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Default Extension="png" ContentType="image/png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Default Extension="jpg" ContentType="image/jpg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</p:sldIdLst>
  <p:sldSz cx="10795000" cy="10801350"/>
  <p:notesSz cx="10795000" cy="10801350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/Relationships>
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810101" y="3348418"/>
            <a:ext cx="9181148" cy="22682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620202" y="6048756"/>
            <a:ext cx="7560945" cy="270033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1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35"/>
              </a:spcBef>
            </a:pPr>
            <a:fld id="{81D60167-4931-47E6-BA6A-407CBD079E47}" type="slidenum">
              <a:rPr dirty="0" spc="20"/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000" b="1" i="0">
                <a:solidFill>
                  <a:srgbClr val="231F20"/>
                </a:solidFill>
                <a:latin typeface="Trebuchet MS"/>
                <a:cs typeface="Trebuchet MS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231F20"/>
                </a:solidFill>
                <a:latin typeface="Trebuchet MS"/>
                <a:cs typeface="Trebuchet MS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1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35"/>
              </a:spcBef>
            </a:pPr>
            <a:fld id="{81D60167-4931-47E6-BA6A-407CBD079E47}" type="slidenum">
              <a:rPr dirty="0" spc="20"/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000" b="1" i="0">
                <a:solidFill>
                  <a:srgbClr val="231F20"/>
                </a:solidFill>
                <a:latin typeface="Trebuchet MS"/>
                <a:cs typeface="Trebuchet MS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540067" y="2484310"/>
            <a:ext cx="4698587" cy="712889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5562695" y="2484310"/>
            <a:ext cx="4698587" cy="712889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1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35"/>
              </a:spcBef>
            </a:pPr>
            <a:fld id="{81D60167-4931-47E6-BA6A-407CBD079E47}" type="slidenum">
              <a:rPr dirty="0" spc="20"/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000" b="1" i="0">
                <a:solidFill>
                  <a:srgbClr val="231F20"/>
                </a:solidFill>
                <a:latin typeface="Trebuchet MS"/>
                <a:cs typeface="Trebuchet MS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1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35"/>
              </a:spcBef>
            </a:pPr>
            <a:fld id="{81D60167-4931-47E6-BA6A-407CBD079E47}" type="slidenum">
              <a:rPr dirty="0" spc="20"/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 showMasterSp="0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0800080" cy="10800080"/>
          </a:xfrm>
          <a:custGeom>
            <a:avLst/>
            <a:gdLst/>
            <a:ahLst/>
            <a:cxnLst/>
            <a:rect l="l" t="t" r="r" b="b"/>
            <a:pathLst>
              <a:path w="10800080" h="10800080">
                <a:moveTo>
                  <a:pt x="10800003" y="0"/>
                </a:moveTo>
                <a:lnTo>
                  <a:pt x="0" y="0"/>
                </a:lnTo>
                <a:lnTo>
                  <a:pt x="0" y="10800003"/>
                </a:lnTo>
                <a:lnTo>
                  <a:pt x="10800003" y="10800003"/>
                </a:lnTo>
                <a:lnTo>
                  <a:pt x="10800003" y="0"/>
                </a:lnTo>
                <a:close/>
              </a:path>
            </a:pathLst>
          </a:custGeom>
          <a:solidFill>
            <a:srgbClr val="C3D7E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1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35"/>
              </a:spcBef>
            </a:pPr>
            <a:fld id="{81D60167-4931-47E6-BA6A-407CBD079E47}" type="slidenum">
              <a:rPr dirty="0" spc="20"/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887299" y="800816"/>
            <a:ext cx="9026751" cy="13970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000" b="1" i="0">
                <a:solidFill>
                  <a:srgbClr val="231F20"/>
                </a:solidFill>
                <a:latin typeface="Trebuchet MS"/>
                <a:cs typeface="Trebuchet MS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13325" y="2495880"/>
            <a:ext cx="8574699" cy="230441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" b="0" i="0">
                <a:solidFill>
                  <a:srgbClr val="231F20"/>
                </a:solidFill>
                <a:latin typeface="Trebuchet MS"/>
                <a:cs typeface="Trebuchet MS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3578880" y="10182778"/>
            <a:ext cx="6334125" cy="1727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" b="0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540067" y="10045256"/>
            <a:ext cx="2484310" cy="5400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861899" y="10174828"/>
            <a:ext cx="260984" cy="2101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1" i="0">
                <a:solidFill>
                  <a:srgbClr val="3763AF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35"/>
              </a:spcBef>
            </a:pPr>
            <a:fld id="{81D60167-4931-47E6-BA6A-407CBD079E47}" type="slidenum">
              <a:rPr dirty="0" spc="20"/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3.png"/><Relationship Id="rId5" Type="http://schemas.openxmlformats.org/officeDocument/2006/relationships/image" Target="../media/image4.png"/><Relationship Id="rId6" Type="http://schemas.openxmlformats.org/officeDocument/2006/relationships/image" Target="../media/image5.png"/><Relationship Id="rId7" Type="http://schemas.openxmlformats.org/officeDocument/2006/relationships/image" Target="../media/image6.png"/><Relationship Id="rId8" Type="http://schemas.openxmlformats.org/officeDocument/2006/relationships/image" Target="../media/image7.png"/></Relationships>
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.png"/><Relationship Id="rId3" Type="http://schemas.openxmlformats.org/officeDocument/2006/relationships/image" Target="../media/image9.png"/><Relationship Id="rId4" Type="http://schemas.openxmlformats.org/officeDocument/2006/relationships/image" Target="../media/image10.png"/></Relationships>
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.png"/><Relationship Id="rId3" Type="http://schemas.openxmlformats.org/officeDocument/2006/relationships/image" Target="../media/image12.png"/></Relationships>
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13.png"/><Relationship Id="rId3" Type="http://schemas.openxmlformats.org/officeDocument/2006/relationships/image" Target="../media/image14.png"/><Relationship Id="rId4" Type="http://schemas.openxmlformats.org/officeDocument/2006/relationships/image" Target="../media/image15.png"/><Relationship Id="rId5" Type="http://schemas.openxmlformats.org/officeDocument/2006/relationships/image" Target="../media/image16.png"/><Relationship Id="rId6" Type="http://schemas.openxmlformats.org/officeDocument/2006/relationships/image" Target="../media/image17.png"/><Relationship Id="rId7" Type="http://schemas.openxmlformats.org/officeDocument/2006/relationships/image" Target="../media/image18.png"/><Relationship Id="rId8" Type="http://schemas.openxmlformats.org/officeDocument/2006/relationships/image" Target="../media/image19.png"/><Relationship Id="rId9" Type="http://schemas.openxmlformats.org/officeDocument/2006/relationships/image" Target="../media/image20.png"/><Relationship Id="rId10" Type="http://schemas.openxmlformats.org/officeDocument/2006/relationships/image" Target="../media/image21.png"/><Relationship Id="rId11" Type="http://schemas.openxmlformats.org/officeDocument/2006/relationships/image" Target="../media/image22.png"/><Relationship Id="rId12" Type="http://schemas.openxmlformats.org/officeDocument/2006/relationships/image" Target="../media/image23.png"/><Relationship Id="rId13" Type="http://schemas.openxmlformats.org/officeDocument/2006/relationships/image" Target="../media/image24.png"/><Relationship Id="rId14" Type="http://schemas.openxmlformats.org/officeDocument/2006/relationships/image" Target="../media/image25.png"/><Relationship Id="rId15" Type="http://schemas.openxmlformats.org/officeDocument/2006/relationships/image" Target="../media/image26.png"/><Relationship Id="rId16" Type="http://schemas.openxmlformats.org/officeDocument/2006/relationships/image" Target="../media/image27.png"/><Relationship Id="rId17" Type="http://schemas.openxmlformats.org/officeDocument/2006/relationships/image" Target="../media/image28.png"/><Relationship Id="rId18" Type="http://schemas.openxmlformats.org/officeDocument/2006/relationships/image" Target="../media/image29.png"/><Relationship Id="rId19" Type="http://schemas.openxmlformats.org/officeDocument/2006/relationships/image" Target="../media/image30.png"/><Relationship Id="rId20" Type="http://schemas.openxmlformats.org/officeDocument/2006/relationships/image" Target="../media/image31.png"/><Relationship Id="rId21" Type="http://schemas.openxmlformats.org/officeDocument/2006/relationships/image" Target="../media/image32.png"/><Relationship Id="rId22" Type="http://schemas.openxmlformats.org/officeDocument/2006/relationships/image" Target="../media/image33.png"/><Relationship Id="rId23" Type="http://schemas.openxmlformats.org/officeDocument/2006/relationships/image" Target="../media/image34.png"/><Relationship Id="rId24" Type="http://schemas.openxmlformats.org/officeDocument/2006/relationships/image" Target="../media/image35.png"/><Relationship Id="rId25" Type="http://schemas.openxmlformats.org/officeDocument/2006/relationships/image" Target="../media/image36.png"/></Relationships>
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37.png"/></Relationships>
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8.png"/><Relationship Id="rId3" Type="http://schemas.openxmlformats.org/officeDocument/2006/relationships/image" Target="../media/image39.jpg"/><Relationship Id="rId4" Type="http://schemas.openxmlformats.org/officeDocument/2006/relationships/image" Target="../media/image40.png"/><Relationship Id="rId5" Type="http://schemas.openxmlformats.org/officeDocument/2006/relationships/image" Target="../media/image41.png"/><Relationship Id="rId6" Type="http://schemas.openxmlformats.org/officeDocument/2006/relationships/image" Target="../media/image42.png"/><Relationship Id="rId7" Type="http://schemas.openxmlformats.org/officeDocument/2006/relationships/image" Target="../media/image43.png"/><Relationship Id="rId8" Type="http://schemas.openxmlformats.org/officeDocument/2006/relationships/image" Target="../media/image44.png"/><Relationship Id="rId9" Type="http://schemas.openxmlformats.org/officeDocument/2006/relationships/image" Target="../media/image45.png"/><Relationship Id="rId10" Type="http://schemas.openxmlformats.org/officeDocument/2006/relationships/image" Target="../media/image46.png"/><Relationship Id="rId11" Type="http://schemas.openxmlformats.org/officeDocument/2006/relationships/image" Target="../media/image47.png"/><Relationship Id="rId12" Type="http://schemas.openxmlformats.org/officeDocument/2006/relationships/image" Target="../media/image48.png"/><Relationship Id="rId13" Type="http://schemas.openxmlformats.org/officeDocument/2006/relationships/image" Target="../media/image49.png"/></Relationships>
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0.png"/><Relationship Id="rId3" Type="http://schemas.openxmlformats.org/officeDocument/2006/relationships/image" Target="../media/image51.png"/><Relationship Id="rId4" Type="http://schemas.openxmlformats.org/officeDocument/2006/relationships/image" Target="../media/image52.png"/><Relationship Id="rId5" Type="http://schemas.openxmlformats.org/officeDocument/2006/relationships/image" Target="../media/image53.png"/></Relationships>
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4.png"/><Relationship Id="rId3" Type="http://schemas.openxmlformats.org/officeDocument/2006/relationships/image" Target="../media/image55.png"/></Relationships>
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6.png"/><Relationship Id="rId3" Type="http://schemas.openxmlformats.org/officeDocument/2006/relationships/image" Target="../media/image57.png"/><Relationship Id="rId4" Type="http://schemas.openxmlformats.org/officeDocument/2006/relationships/image" Target="../media/image58.png"/><Relationship Id="rId5" Type="http://schemas.openxmlformats.org/officeDocument/2006/relationships/image" Target="../media/image59.png"/></Relationships>
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image" Target="../media/image60.png"/><Relationship Id="rId3" Type="http://schemas.openxmlformats.org/officeDocument/2006/relationships/image" Target="../media/image61.png"/><Relationship Id="rId4" Type="http://schemas.openxmlformats.org/officeDocument/2006/relationships/image" Target="../media/image62.png"/><Relationship Id="rId5" Type="http://schemas.openxmlformats.org/officeDocument/2006/relationships/image" Target="../media/image63.png"/><Relationship Id="rId6" Type="http://schemas.openxmlformats.org/officeDocument/2006/relationships/image" Target="../media/image64.png"/><Relationship Id="rId7" Type="http://schemas.openxmlformats.org/officeDocument/2006/relationships/image" Target="../media/image65.png"/><Relationship Id="rId8" Type="http://schemas.openxmlformats.org/officeDocument/2006/relationships/image" Target="../media/image66.png"/></Relationships>
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7.png"/><Relationship Id="rId3" Type="http://schemas.openxmlformats.org/officeDocument/2006/relationships/image" Target="../media/image68.png"/><Relationship Id="rId4" Type="http://schemas.openxmlformats.org/officeDocument/2006/relationships/image" Target="../media/image69.png"/><Relationship Id="rId5" Type="http://schemas.openxmlformats.org/officeDocument/2006/relationships/image" Target="../media/image70.png"/><Relationship Id="rId6" Type="http://schemas.openxmlformats.org/officeDocument/2006/relationships/image" Target="../media/image71.png"/><Relationship Id="rId7" Type="http://schemas.openxmlformats.org/officeDocument/2006/relationships/image" Target="../media/image72.png"/><Relationship Id="rId8" Type="http://schemas.openxmlformats.org/officeDocument/2006/relationships/image" Target="../media/image73.png"/><Relationship Id="rId9" Type="http://schemas.openxmlformats.org/officeDocument/2006/relationships/image" Target="../media/image74.png"/><Relationship Id="rId10" Type="http://schemas.openxmlformats.org/officeDocument/2006/relationships/image" Target="../media/image75.png"/><Relationship Id="rId11" Type="http://schemas.openxmlformats.org/officeDocument/2006/relationships/image" Target="../media/image76.png"/><Relationship Id="rId12" Type="http://schemas.openxmlformats.org/officeDocument/2006/relationships/image" Target="../media/image77.png"/><Relationship Id="rId13" Type="http://schemas.openxmlformats.org/officeDocument/2006/relationships/image" Target="../media/image78.png"/><Relationship Id="rId14" Type="http://schemas.openxmlformats.org/officeDocument/2006/relationships/image" Target="../media/image79.jpg"/><Relationship Id="rId15" Type="http://schemas.openxmlformats.org/officeDocument/2006/relationships/image" Target="../media/image80.png"/><Relationship Id="rId16" Type="http://schemas.openxmlformats.org/officeDocument/2006/relationships/image" Target="../media/image81.png"/><Relationship Id="rId17" Type="http://schemas.openxmlformats.org/officeDocument/2006/relationships/image" Target="../media/image82.png"/><Relationship Id="rId18" Type="http://schemas.openxmlformats.org/officeDocument/2006/relationships/image" Target="../media/image83.png"/><Relationship Id="rId19" Type="http://schemas.openxmlformats.org/officeDocument/2006/relationships/image" Target="../media/image84.png"/><Relationship Id="rId20" Type="http://schemas.openxmlformats.org/officeDocument/2006/relationships/image" Target="../media/image85.png"/><Relationship Id="rId21" Type="http://schemas.openxmlformats.org/officeDocument/2006/relationships/image" Target="../media/image86.png"/><Relationship Id="rId22" Type="http://schemas.openxmlformats.org/officeDocument/2006/relationships/image" Target="../media/image87.png"/><Relationship Id="rId23" Type="http://schemas.openxmlformats.org/officeDocument/2006/relationships/image" Target="../media/image88.png"/><Relationship Id="rId24" Type="http://schemas.openxmlformats.org/officeDocument/2006/relationships/image" Target="../media/image89.png"/><Relationship Id="rId25" Type="http://schemas.openxmlformats.org/officeDocument/2006/relationships/image" Target="../media/image90.png"/><Relationship Id="rId26" Type="http://schemas.openxmlformats.org/officeDocument/2006/relationships/image" Target="../media/image91.png"/><Relationship Id="rId27" Type="http://schemas.openxmlformats.org/officeDocument/2006/relationships/image" Target="../media/image92.png"/><Relationship Id="rId28" Type="http://schemas.openxmlformats.org/officeDocument/2006/relationships/image" Target="../media/image93.png"/><Relationship Id="rId29" Type="http://schemas.openxmlformats.org/officeDocument/2006/relationships/image" Target="../media/image94.png"/></Relationships>
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95.png"/><Relationship Id="rId3" Type="http://schemas.openxmlformats.org/officeDocument/2006/relationships/image" Target="../media/image96.png"/><Relationship Id="rId4" Type="http://schemas.openxmlformats.org/officeDocument/2006/relationships/image" Target="../media/image97.png"/><Relationship Id="rId5" Type="http://schemas.openxmlformats.org/officeDocument/2006/relationships/image" Target="../media/image98.png"/><Relationship Id="rId6" Type="http://schemas.openxmlformats.org/officeDocument/2006/relationships/image" Target="../media/image99.png"/><Relationship Id="rId7" Type="http://schemas.openxmlformats.org/officeDocument/2006/relationships/image" Target="../media/image100.png"/><Relationship Id="rId8" Type="http://schemas.openxmlformats.org/officeDocument/2006/relationships/image" Target="../media/image101.png"/><Relationship Id="rId9" Type="http://schemas.openxmlformats.org/officeDocument/2006/relationships/image" Target="../media/image102.png"/><Relationship Id="rId10" Type="http://schemas.openxmlformats.org/officeDocument/2006/relationships/image" Target="../media/image103.png"/><Relationship Id="rId11" Type="http://schemas.openxmlformats.org/officeDocument/2006/relationships/image" Target="../media/image104.png"/><Relationship Id="rId12" Type="http://schemas.openxmlformats.org/officeDocument/2006/relationships/image" Target="../media/image105.png"/><Relationship Id="rId13" Type="http://schemas.openxmlformats.org/officeDocument/2006/relationships/image" Target="../media/image106.png"/><Relationship Id="rId14" Type="http://schemas.openxmlformats.org/officeDocument/2006/relationships/image" Target="../media/image107.png"/><Relationship Id="rId15" Type="http://schemas.openxmlformats.org/officeDocument/2006/relationships/image" Target="../media/image108.png"/><Relationship Id="rId16" Type="http://schemas.openxmlformats.org/officeDocument/2006/relationships/image" Target="../media/image109.png"/><Relationship Id="rId17" Type="http://schemas.openxmlformats.org/officeDocument/2006/relationships/image" Target="../media/image110.png"/><Relationship Id="rId18" Type="http://schemas.openxmlformats.org/officeDocument/2006/relationships/image" Target="../media/image111.png"/><Relationship Id="rId19" Type="http://schemas.openxmlformats.org/officeDocument/2006/relationships/image" Target="../media/image112.png"/><Relationship Id="rId20" Type="http://schemas.openxmlformats.org/officeDocument/2006/relationships/image" Target="../media/image113.png"/><Relationship Id="rId21" Type="http://schemas.openxmlformats.org/officeDocument/2006/relationships/image" Target="../media/image114.png"/><Relationship Id="rId22" Type="http://schemas.openxmlformats.org/officeDocument/2006/relationships/image" Target="../media/image115.png"/><Relationship Id="rId23" Type="http://schemas.openxmlformats.org/officeDocument/2006/relationships/image" Target="../media/image116.png"/><Relationship Id="rId24" Type="http://schemas.openxmlformats.org/officeDocument/2006/relationships/image" Target="../media/image117.png"/><Relationship Id="rId25" Type="http://schemas.openxmlformats.org/officeDocument/2006/relationships/image" Target="../media/image118.png"/><Relationship Id="rId26" Type="http://schemas.openxmlformats.org/officeDocument/2006/relationships/image" Target="../media/image119.png"/><Relationship Id="rId27" Type="http://schemas.openxmlformats.org/officeDocument/2006/relationships/image" Target="../media/image120.png"/><Relationship Id="rId28" Type="http://schemas.openxmlformats.org/officeDocument/2006/relationships/image" Target="../media/image121.png"/><Relationship Id="rId29" Type="http://schemas.openxmlformats.org/officeDocument/2006/relationships/image" Target="../media/image122.png"/><Relationship Id="rId30" Type="http://schemas.openxmlformats.org/officeDocument/2006/relationships/image" Target="../media/image123.png"/><Relationship Id="rId31" Type="http://schemas.openxmlformats.org/officeDocument/2006/relationships/image" Target="../media/image124.png"/><Relationship Id="rId32" Type="http://schemas.openxmlformats.org/officeDocument/2006/relationships/image" Target="../media/image125.png"/><Relationship Id="rId33" Type="http://schemas.openxmlformats.org/officeDocument/2006/relationships/image" Target="../media/image126.png"/><Relationship Id="rId34" Type="http://schemas.openxmlformats.org/officeDocument/2006/relationships/image" Target="../media/image127.png"/><Relationship Id="rId35" Type="http://schemas.openxmlformats.org/officeDocument/2006/relationships/image" Target="../media/image128.png"/><Relationship Id="rId36" Type="http://schemas.openxmlformats.org/officeDocument/2006/relationships/image" Target="../media/image129.png"/><Relationship Id="rId37" Type="http://schemas.openxmlformats.org/officeDocument/2006/relationships/image" Target="../media/image130.png"/><Relationship Id="rId38" Type="http://schemas.openxmlformats.org/officeDocument/2006/relationships/image" Target="../media/image131.png"/><Relationship Id="rId39" Type="http://schemas.openxmlformats.org/officeDocument/2006/relationships/image" Target="../media/image132.png"/><Relationship Id="rId40" Type="http://schemas.openxmlformats.org/officeDocument/2006/relationships/image" Target="../media/image133.png"/><Relationship Id="rId41" Type="http://schemas.openxmlformats.org/officeDocument/2006/relationships/image" Target="../media/image134.png"/><Relationship Id="rId42" Type="http://schemas.openxmlformats.org/officeDocument/2006/relationships/image" Target="../media/image135.png"/><Relationship Id="rId43" Type="http://schemas.openxmlformats.org/officeDocument/2006/relationships/image" Target="../media/image136.png"/><Relationship Id="rId44" Type="http://schemas.openxmlformats.org/officeDocument/2006/relationships/image" Target="../media/image137.png"/><Relationship Id="rId45" Type="http://schemas.openxmlformats.org/officeDocument/2006/relationships/image" Target="../media/image138.png"/><Relationship Id="rId46" Type="http://schemas.openxmlformats.org/officeDocument/2006/relationships/image" Target="../media/image139.png"/><Relationship Id="rId47" Type="http://schemas.openxmlformats.org/officeDocument/2006/relationships/image" Target="../media/image140.png"/><Relationship Id="rId48" Type="http://schemas.openxmlformats.org/officeDocument/2006/relationships/image" Target="../media/image141.png"/></Relationships>
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42.png"/><Relationship Id="rId3" Type="http://schemas.openxmlformats.org/officeDocument/2006/relationships/image" Target="../media/image143.png"/><Relationship Id="rId4" Type="http://schemas.openxmlformats.org/officeDocument/2006/relationships/image" Target="../media/image144.png"/></Relationships>
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45.png"/><Relationship Id="rId3" Type="http://schemas.openxmlformats.org/officeDocument/2006/relationships/image" Target="../media/image146.png"/><Relationship Id="rId4" Type="http://schemas.openxmlformats.org/officeDocument/2006/relationships/image" Target="../media/image147.png"/><Relationship Id="rId5" Type="http://schemas.openxmlformats.org/officeDocument/2006/relationships/image" Target="../media/image148.png"/><Relationship Id="rId6" Type="http://schemas.openxmlformats.org/officeDocument/2006/relationships/image" Target="../media/image149.png"/><Relationship Id="rId7" Type="http://schemas.openxmlformats.org/officeDocument/2006/relationships/image" Target="../media/image150.png"/><Relationship Id="rId8" Type="http://schemas.openxmlformats.org/officeDocument/2006/relationships/image" Target="../media/image151.png"/><Relationship Id="rId9" Type="http://schemas.openxmlformats.org/officeDocument/2006/relationships/image" Target="../media/image152.png"/><Relationship Id="rId10" Type="http://schemas.openxmlformats.org/officeDocument/2006/relationships/image" Target="../media/image153.png"/><Relationship Id="rId11" Type="http://schemas.openxmlformats.org/officeDocument/2006/relationships/image" Target="../media/image154.png"/><Relationship Id="rId12" Type="http://schemas.openxmlformats.org/officeDocument/2006/relationships/image" Target="../media/image155.png"/><Relationship Id="rId13" Type="http://schemas.openxmlformats.org/officeDocument/2006/relationships/image" Target="../media/image156.png"/><Relationship Id="rId14" Type="http://schemas.openxmlformats.org/officeDocument/2006/relationships/image" Target="../media/image157.png"/><Relationship Id="rId15" Type="http://schemas.openxmlformats.org/officeDocument/2006/relationships/image" Target="../media/image158.png"/></Relationships>
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59.png"/></Relationships>
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60.png"/><Relationship Id="rId3" Type="http://schemas.openxmlformats.org/officeDocument/2006/relationships/image" Target="../media/image161.png"/><Relationship Id="rId4" Type="http://schemas.openxmlformats.org/officeDocument/2006/relationships/image" Target="../media/image162.png"/><Relationship Id="rId5" Type="http://schemas.openxmlformats.org/officeDocument/2006/relationships/image" Target="../media/image163.png"/><Relationship Id="rId6" Type="http://schemas.openxmlformats.org/officeDocument/2006/relationships/image" Target="../media/image164.png"/><Relationship Id="rId7" Type="http://schemas.openxmlformats.org/officeDocument/2006/relationships/image" Target="../media/image165.png"/><Relationship Id="rId8" Type="http://schemas.openxmlformats.org/officeDocument/2006/relationships/image" Target="../media/image166.png"/><Relationship Id="rId9" Type="http://schemas.openxmlformats.org/officeDocument/2006/relationships/image" Target="../media/image167.png"/><Relationship Id="rId10" Type="http://schemas.openxmlformats.org/officeDocument/2006/relationships/image" Target="../media/image168.png"/><Relationship Id="rId11" Type="http://schemas.openxmlformats.org/officeDocument/2006/relationships/image" Target="../media/image169.png"/><Relationship Id="rId12" Type="http://schemas.openxmlformats.org/officeDocument/2006/relationships/image" Target="../media/image170.png"/><Relationship Id="rId13" Type="http://schemas.openxmlformats.org/officeDocument/2006/relationships/image" Target="../media/image171.png"/><Relationship Id="rId14" Type="http://schemas.openxmlformats.org/officeDocument/2006/relationships/image" Target="../media/image172.png"/><Relationship Id="rId15" Type="http://schemas.openxmlformats.org/officeDocument/2006/relationships/image" Target="../media/image173.png"/><Relationship Id="rId16" Type="http://schemas.openxmlformats.org/officeDocument/2006/relationships/image" Target="../media/image174.png"/><Relationship Id="rId17" Type="http://schemas.openxmlformats.org/officeDocument/2006/relationships/image" Target="../media/image175.png"/><Relationship Id="rId18" Type="http://schemas.openxmlformats.org/officeDocument/2006/relationships/image" Target="../media/image176.png"/><Relationship Id="rId19" Type="http://schemas.openxmlformats.org/officeDocument/2006/relationships/image" Target="../media/image177.png"/><Relationship Id="rId20" Type="http://schemas.openxmlformats.org/officeDocument/2006/relationships/image" Target="../media/image178.png"/><Relationship Id="rId21" Type="http://schemas.openxmlformats.org/officeDocument/2006/relationships/image" Target="../media/image179.png"/><Relationship Id="rId22" Type="http://schemas.openxmlformats.org/officeDocument/2006/relationships/image" Target="../media/image180.png"/></Relationships>
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81.png"/><Relationship Id="rId3" Type="http://schemas.openxmlformats.org/officeDocument/2006/relationships/image" Target="../media/image182.png"/><Relationship Id="rId4" Type="http://schemas.openxmlformats.org/officeDocument/2006/relationships/image" Target="../media/image183.png"/><Relationship Id="rId5" Type="http://schemas.openxmlformats.org/officeDocument/2006/relationships/image" Target="../media/image184.png"/><Relationship Id="rId6" Type="http://schemas.openxmlformats.org/officeDocument/2006/relationships/image" Target="../media/image185.png"/><Relationship Id="rId7" Type="http://schemas.openxmlformats.org/officeDocument/2006/relationships/image" Target="../media/image186.png"/><Relationship Id="rId8" Type="http://schemas.openxmlformats.org/officeDocument/2006/relationships/image" Target="../media/image187.png"/><Relationship Id="rId9" Type="http://schemas.openxmlformats.org/officeDocument/2006/relationships/image" Target="../media/image188.png"/><Relationship Id="rId10" Type="http://schemas.openxmlformats.org/officeDocument/2006/relationships/image" Target="../media/image189.png"/><Relationship Id="rId11" Type="http://schemas.openxmlformats.org/officeDocument/2006/relationships/image" Target="../media/image190.png"/><Relationship Id="rId12" Type="http://schemas.openxmlformats.org/officeDocument/2006/relationships/image" Target="../media/image191.png"/><Relationship Id="rId13" Type="http://schemas.openxmlformats.org/officeDocument/2006/relationships/image" Target="../media/image192.png"/><Relationship Id="rId14" Type="http://schemas.openxmlformats.org/officeDocument/2006/relationships/image" Target="../media/image193.png"/><Relationship Id="rId15" Type="http://schemas.openxmlformats.org/officeDocument/2006/relationships/image" Target="../media/image194.png"/><Relationship Id="rId16" Type="http://schemas.openxmlformats.org/officeDocument/2006/relationships/image" Target="../media/image195.png"/><Relationship Id="rId17" Type="http://schemas.openxmlformats.org/officeDocument/2006/relationships/image" Target="../media/image196.png"/><Relationship Id="rId18" Type="http://schemas.openxmlformats.org/officeDocument/2006/relationships/image" Target="../media/image197.png"/><Relationship Id="rId19" Type="http://schemas.openxmlformats.org/officeDocument/2006/relationships/image" Target="../media/image198.png"/><Relationship Id="rId20" Type="http://schemas.openxmlformats.org/officeDocument/2006/relationships/image" Target="../media/image199.png"/><Relationship Id="rId21" Type="http://schemas.openxmlformats.org/officeDocument/2006/relationships/image" Target="../media/image200.png"/></Relationships>
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01.png"/><Relationship Id="rId3" Type="http://schemas.openxmlformats.org/officeDocument/2006/relationships/image" Target="../media/image202.png"/><Relationship Id="rId4" Type="http://schemas.openxmlformats.org/officeDocument/2006/relationships/image" Target="../media/image203.png"/><Relationship Id="rId5" Type="http://schemas.openxmlformats.org/officeDocument/2006/relationships/image" Target="../media/image204.png"/><Relationship Id="rId6" Type="http://schemas.openxmlformats.org/officeDocument/2006/relationships/image" Target="../media/image205.png"/><Relationship Id="rId7" Type="http://schemas.openxmlformats.org/officeDocument/2006/relationships/image" Target="../media/image206.png"/><Relationship Id="rId8" Type="http://schemas.openxmlformats.org/officeDocument/2006/relationships/image" Target="../media/image207.png"/><Relationship Id="rId9" Type="http://schemas.openxmlformats.org/officeDocument/2006/relationships/image" Target="../media/image208.png"/><Relationship Id="rId10" Type="http://schemas.openxmlformats.org/officeDocument/2006/relationships/image" Target="../media/image209.png"/><Relationship Id="rId11" Type="http://schemas.openxmlformats.org/officeDocument/2006/relationships/image" Target="../media/image210.png"/><Relationship Id="rId12" Type="http://schemas.openxmlformats.org/officeDocument/2006/relationships/image" Target="../media/image211.png"/><Relationship Id="rId13" Type="http://schemas.openxmlformats.org/officeDocument/2006/relationships/image" Target="../media/image212.png"/><Relationship Id="rId14" Type="http://schemas.openxmlformats.org/officeDocument/2006/relationships/image" Target="../media/image213.png"/><Relationship Id="rId15" Type="http://schemas.openxmlformats.org/officeDocument/2006/relationships/image" Target="../media/image214.png"/><Relationship Id="rId16" Type="http://schemas.openxmlformats.org/officeDocument/2006/relationships/image" Target="../media/image215.png"/><Relationship Id="rId17" Type="http://schemas.openxmlformats.org/officeDocument/2006/relationships/image" Target="../media/image216.png"/><Relationship Id="rId18" Type="http://schemas.openxmlformats.org/officeDocument/2006/relationships/image" Target="../media/image217.png"/><Relationship Id="rId19" Type="http://schemas.openxmlformats.org/officeDocument/2006/relationships/image" Target="../media/image218.png"/><Relationship Id="rId20" Type="http://schemas.openxmlformats.org/officeDocument/2006/relationships/image" Target="../media/image219.png"/><Relationship Id="rId21" Type="http://schemas.openxmlformats.org/officeDocument/2006/relationships/image" Target="../media/image220.png"/><Relationship Id="rId22" Type="http://schemas.openxmlformats.org/officeDocument/2006/relationships/image" Target="../media/image221.png"/><Relationship Id="rId23" Type="http://schemas.openxmlformats.org/officeDocument/2006/relationships/image" Target="../media/image222.png"/><Relationship Id="rId24" Type="http://schemas.openxmlformats.org/officeDocument/2006/relationships/image" Target="../media/image223.png"/><Relationship Id="rId25" Type="http://schemas.openxmlformats.org/officeDocument/2006/relationships/image" Target="../media/image224.png"/><Relationship Id="rId26" Type="http://schemas.openxmlformats.org/officeDocument/2006/relationships/image" Target="../media/image225.png"/><Relationship Id="rId27" Type="http://schemas.openxmlformats.org/officeDocument/2006/relationships/image" Target="../media/image226.png"/><Relationship Id="rId28" Type="http://schemas.openxmlformats.org/officeDocument/2006/relationships/image" Target="../media/image227.png"/><Relationship Id="rId29" Type="http://schemas.openxmlformats.org/officeDocument/2006/relationships/image" Target="../media/image228.png"/><Relationship Id="rId30" Type="http://schemas.openxmlformats.org/officeDocument/2006/relationships/image" Target="../media/image229.png"/><Relationship Id="rId31" Type="http://schemas.openxmlformats.org/officeDocument/2006/relationships/image" Target="../media/image230.png"/><Relationship Id="rId32" Type="http://schemas.openxmlformats.org/officeDocument/2006/relationships/image" Target="../media/image231.png"/><Relationship Id="rId33" Type="http://schemas.openxmlformats.org/officeDocument/2006/relationships/image" Target="../media/image232.png"/></Relationships>
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33.png"/><Relationship Id="rId3" Type="http://schemas.openxmlformats.org/officeDocument/2006/relationships/image" Target="../media/image234.png"/></Relationships>
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35.png"/></Relationships>
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36.png"/><Relationship Id="rId3" Type="http://schemas.openxmlformats.org/officeDocument/2006/relationships/image" Target="../media/image237.png"/><Relationship Id="rId4" Type="http://schemas.openxmlformats.org/officeDocument/2006/relationships/image" Target="../media/image238.png"/><Relationship Id="rId5" Type="http://schemas.openxmlformats.org/officeDocument/2006/relationships/image" Target="../media/image239.png"/><Relationship Id="rId6" Type="http://schemas.openxmlformats.org/officeDocument/2006/relationships/image" Target="../media/image240.png"/><Relationship Id="rId7" Type="http://schemas.openxmlformats.org/officeDocument/2006/relationships/image" Target="../media/image241.png"/><Relationship Id="rId8" Type="http://schemas.openxmlformats.org/officeDocument/2006/relationships/image" Target="../media/image242.png"/></Relationships>
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43.png"/><Relationship Id="rId3" Type="http://schemas.openxmlformats.org/officeDocument/2006/relationships/image" Target="../media/image244.png"/><Relationship Id="rId4" Type="http://schemas.openxmlformats.org/officeDocument/2006/relationships/image" Target="../media/image237.png"/><Relationship Id="rId5" Type="http://schemas.openxmlformats.org/officeDocument/2006/relationships/image" Target="../media/image245.png"/><Relationship Id="rId6" Type="http://schemas.openxmlformats.org/officeDocument/2006/relationships/image" Target="../media/image246.png"/><Relationship Id="rId7" Type="http://schemas.openxmlformats.org/officeDocument/2006/relationships/image" Target="../media/image247.png"/></Relationships>
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48.png"/><Relationship Id="rId3" Type="http://schemas.openxmlformats.org/officeDocument/2006/relationships/image" Target="../media/image237.png"/><Relationship Id="rId4" Type="http://schemas.openxmlformats.org/officeDocument/2006/relationships/image" Target="../media/image249.png"/><Relationship Id="rId5" Type="http://schemas.openxmlformats.org/officeDocument/2006/relationships/image" Target="../media/image250.png"/><Relationship Id="rId6" Type="http://schemas.openxmlformats.org/officeDocument/2006/relationships/image" Target="../media/image251.png"/><Relationship Id="rId7" Type="http://schemas.openxmlformats.org/officeDocument/2006/relationships/image" Target="../media/image252.png"/></Relationships>
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253.png"/></Relationships>
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4.png"/><Relationship Id="rId3" Type="http://schemas.openxmlformats.org/officeDocument/2006/relationships/image" Target="../media/image255.png"/><Relationship Id="rId4" Type="http://schemas.openxmlformats.org/officeDocument/2006/relationships/image" Target="../media/image256.png"/><Relationship Id="rId5" Type="http://schemas.openxmlformats.org/officeDocument/2006/relationships/image" Target="../media/image257.png"/><Relationship Id="rId6" Type="http://schemas.openxmlformats.org/officeDocument/2006/relationships/image" Target="../media/image258.png"/><Relationship Id="rId7" Type="http://schemas.openxmlformats.org/officeDocument/2006/relationships/image" Target="../media/image259.png"/><Relationship Id="rId8" Type="http://schemas.openxmlformats.org/officeDocument/2006/relationships/image" Target="../media/image260.png"/><Relationship Id="rId9" Type="http://schemas.openxmlformats.org/officeDocument/2006/relationships/image" Target="../media/image261.png"/><Relationship Id="rId10" Type="http://schemas.openxmlformats.org/officeDocument/2006/relationships/image" Target="../media/image262.png"/><Relationship Id="rId11" Type="http://schemas.openxmlformats.org/officeDocument/2006/relationships/image" Target="../media/image263.png"/><Relationship Id="rId12" Type="http://schemas.openxmlformats.org/officeDocument/2006/relationships/image" Target="../media/image264.png"/><Relationship Id="rId13" Type="http://schemas.openxmlformats.org/officeDocument/2006/relationships/image" Target="../media/image265.png"/><Relationship Id="rId14" Type="http://schemas.openxmlformats.org/officeDocument/2006/relationships/image" Target="../media/image266.png"/><Relationship Id="rId15" Type="http://schemas.openxmlformats.org/officeDocument/2006/relationships/image" Target="../media/image267.png"/><Relationship Id="rId16" Type="http://schemas.openxmlformats.org/officeDocument/2006/relationships/image" Target="../media/image268.png"/><Relationship Id="rId17" Type="http://schemas.openxmlformats.org/officeDocument/2006/relationships/image" Target="../media/image269.png"/><Relationship Id="rId18" Type="http://schemas.openxmlformats.org/officeDocument/2006/relationships/image" Target="../media/image270.png"/><Relationship Id="rId19" Type="http://schemas.openxmlformats.org/officeDocument/2006/relationships/image" Target="../media/image271.png"/><Relationship Id="rId20" Type="http://schemas.openxmlformats.org/officeDocument/2006/relationships/image" Target="../media/image272.png"/><Relationship Id="rId21" Type="http://schemas.openxmlformats.org/officeDocument/2006/relationships/image" Target="../media/image273.png"/><Relationship Id="rId22" Type="http://schemas.openxmlformats.org/officeDocument/2006/relationships/image" Target="../media/image274.png"/><Relationship Id="rId23" Type="http://schemas.openxmlformats.org/officeDocument/2006/relationships/image" Target="../media/image275.jpg"/><Relationship Id="rId24" Type="http://schemas.openxmlformats.org/officeDocument/2006/relationships/image" Target="../media/image276.jpg"/><Relationship Id="rId25" Type="http://schemas.openxmlformats.org/officeDocument/2006/relationships/image" Target="../media/image277.jpg"/><Relationship Id="rId26" Type="http://schemas.openxmlformats.org/officeDocument/2006/relationships/image" Target="../media/image278.png"/><Relationship Id="rId27" Type="http://schemas.openxmlformats.org/officeDocument/2006/relationships/image" Target="../media/image279.jpg"/><Relationship Id="rId28" Type="http://schemas.openxmlformats.org/officeDocument/2006/relationships/image" Target="../media/image280.jpg"/><Relationship Id="rId29" Type="http://schemas.openxmlformats.org/officeDocument/2006/relationships/image" Target="../media/image281.jpg"/><Relationship Id="rId30" Type="http://schemas.openxmlformats.org/officeDocument/2006/relationships/image" Target="../media/image282.jpg"/><Relationship Id="rId31" Type="http://schemas.openxmlformats.org/officeDocument/2006/relationships/image" Target="../media/image283.jpg"/><Relationship Id="rId32" Type="http://schemas.openxmlformats.org/officeDocument/2006/relationships/image" Target="../media/image284.jpg"/><Relationship Id="rId33" Type="http://schemas.openxmlformats.org/officeDocument/2006/relationships/image" Target="../media/image285.jpg"/><Relationship Id="rId34" Type="http://schemas.openxmlformats.org/officeDocument/2006/relationships/image" Target="../media/image286.jpg"/><Relationship Id="rId35" Type="http://schemas.openxmlformats.org/officeDocument/2006/relationships/image" Target="../media/image287.jpg"/><Relationship Id="rId36" Type="http://schemas.openxmlformats.org/officeDocument/2006/relationships/image" Target="../media/image288.jpg"/><Relationship Id="rId37" Type="http://schemas.openxmlformats.org/officeDocument/2006/relationships/image" Target="../media/image289.jpg"/><Relationship Id="rId38" Type="http://schemas.openxmlformats.org/officeDocument/2006/relationships/image" Target="../media/image290.png"/><Relationship Id="rId39" Type="http://schemas.openxmlformats.org/officeDocument/2006/relationships/image" Target="../media/image291.jpg"/><Relationship Id="rId40" Type="http://schemas.openxmlformats.org/officeDocument/2006/relationships/image" Target="../media/image292.jpg"/><Relationship Id="rId41" Type="http://schemas.openxmlformats.org/officeDocument/2006/relationships/image" Target="../media/image293.jpg"/><Relationship Id="rId42" Type="http://schemas.openxmlformats.org/officeDocument/2006/relationships/image" Target="../media/image294.png"/><Relationship Id="rId43" Type="http://schemas.openxmlformats.org/officeDocument/2006/relationships/image" Target="../media/image295.jpg"/><Relationship Id="rId44" Type="http://schemas.openxmlformats.org/officeDocument/2006/relationships/image" Target="../media/image296.jpg"/><Relationship Id="rId45" Type="http://schemas.openxmlformats.org/officeDocument/2006/relationships/image" Target="../media/image297.jpg"/><Relationship Id="rId46" Type="http://schemas.openxmlformats.org/officeDocument/2006/relationships/image" Target="../media/image298.jpg"/><Relationship Id="rId47" Type="http://schemas.openxmlformats.org/officeDocument/2006/relationships/image" Target="../media/image299.jpg"/><Relationship Id="rId48" Type="http://schemas.openxmlformats.org/officeDocument/2006/relationships/image" Target="../media/image300.jpg"/><Relationship Id="rId49" Type="http://schemas.openxmlformats.org/officeDocument/2006/relationships/image" Target="../media/image301.jpg"/><Relationship Id="rId50" Type="http://schemas.openxmlformats.org/officeDocument/2006/relationships/image" Target="../media/image302.jpg"/><Relationship Id="rId51" Type="http://schemas.openxmlformats.org/officeDocument/2006/relationships/image" Target="../media/image303.jpg"/><Relationship Id="rId52" Type="http://schemas.openxmlformats.org/officeDocument/2006/relationships/image" Target="../media/image304.jpg"/><Relationship Id="rId53" Type="http://schemas.openxmlformats.org/officeDocument/2006/relationships/image" Target="../media/image305.jpg"/><Relationship Id="rId54" Type="http://schemas.openxmlformats.org/officeDocument/2006/relationships/image" Target="../media/image306.png"/><Relationship Id="rId55" Type="http://schemas.openxmlformats.org/officeDocument/2006/relationships/image" Target="../media/image307.jpg"/><Relationship Id="rId56" Type="http://schemas.openxmlformats.org/officeDocument/2006/relationships/image" Target="../media/image308.jpg"/><Relationship Id="rId57" Type="http://schemas.openxmlformats.org/officeDocument/2006/relationships/image" Target="../media/image309.jpg"/><Relationship Id="rId58" Type="http://schemas.openxmlformats.org/officeDocument/2006/relationships/image" Target="../media/image310.jpg"/><Relationship Id="rId59" Type="http://schemas.openxmlformats.org/officeDocument/2006/relationships/image" Target="../media/image311.jpg"/><Relationship Id="rId60" Type="http://schemas.openxmlformats.org/officeDocument/2006/relationships/image" Target="../media/image312.jpg"/><Relationship Id="rId61" Type="http://schemas.openxmlformats.org/officeDocument/2006/relationships/image" Target="../media/image313.jpg"/><Relationship Id="rId62" Type="http://schemas.openxmlformats.org/officeDocument/2006/relationships/image" Target="../media/image314.jpg"/><Relationship Id="rId63" Type="http://schemas.openxmlformats.org/officeDocument/2006/relationships/image" Target="../media/image315.jpg"/><Relationship Id="rId64" Type="http://schemas.openxmlformats.org/officeDocument/2006/relationships/image" Target="../media/image316.png"/><Relationship Id="rId65" Type="http://schemas.openxmlformats.org/officeDocument/2006/relationships/image" Target="../media/image317.jpg"/><Relationship Id="rId66" Type="http://schemas.openxmlformats.org/officeDocument/2006/relationships/image" Target="../media/image318.png"/><Relationship Id="rId67" Type="http://schemas.openxmlformats.org/officeDocument/2006/relationships/image" Target="../media/image319.jpg"/><Relationship Id="rId68" Type="http://schemas.openxmlformats.org/officeDocument/2006/relationships/image" Target="../media/image320.jpg"/><Relationship Id="rId69" Type="http://schemas.openxmlformats.org/officeDocument/2006/relationships/image" Target="../media/image321.jpg"/><Relationship Id="rId70" Type="http://schemas.openxmlformats.org/officeDocument/2006/relationships/image" Target="../media/image322.jpg"/><Relationship Id="rId71" Type="http://schemas.openxmlformats.org/officeDocument/2006/relationships/image" Target="../media/image323.png"/><Relationship Id="rId72" Type="http://schemas.openxmlformats.org/officeDocument/2006/relationships/image" Target="../media/image324.jpg"/><Relationship Id="rId73" Type="http://schemas.openxmlformats.org/officeDocument/2006/relationships/image" Target="../media/image325.jpg"/><Relationship Id="rId74" Type="http://schemas.openxmlformats.org/officeDocument/2006/relationships/image" Target="../media/image326.jpg"/><Relationship Id="rId75" Type="http://schemas.openxmlformats.org/officeDocument/2006/relationships/image" Target="../media/image327.jpg"/><Relationship Id="rId76" Type="http://schemas.openxmlformats.org/officeDocument/2006/relationships/image" Target="../media/image328.png"/><Relationship Id="rId77" Type="http://schemas.openxmlformats.org/officeDocument/2006/relationships/image" Target="../media/image329.png"/><Relationship Id="rId78" Type="http://schemas.openxmlformats.org/officeDocument/2006/relationships/image" Target="../media/image330.jpg"/><Relationship Id="rId79" Type="http://schemas.openxmlformats.org/officeDocument/2006/relationships/image" Target="../media/image331.png"/><Relationship Id="rId80" Type="http://schemas.openxmlformats.org/officeDocument/2006/relationships/image" Target="../media/image332.png"/><Relationship Id="rId81" Type="http://schemas.openxmlformats.org/officeDocument/2006/relationships/image" Target="../media/image333.jpg"/><Relationship Id="rId82" Type="http://schemas.openxmlformats.org/officeDocument/2006/relationships/image" Target="../media/image334.jpg"/><Relationship Id="rId83" Type="http://schemas.openxmlformats.org/officeDocument/2006/relationships/image" Target="../media/image335.jpg"/><Relationship Id="rId84" Type="http://schemas.openxmlformats.org/officeDocument/2006/relationships/image" Target="../media/image336.png"/><Relationship Id="rId85" Type="http://schemas.openxmlformats.org/officeDocument/2006/relationships/image" Target="../media/image337.jpg"/><Relationship Id="rId86" Type="http://schemas.openxmlformats.org/officeDocument/2006/relationships/image" Target="../media/image338.jpg"/><Relationship Id="rId87" Type="http://schemas.openxmlformats.org/officeDocument/2006/relationships/image" Target="../media/image339.png"/><Relationship Id="rId88" Type="http://schemas.openxmlformats.org/officeDocument/2006/relationships/image" Target="../media/image340.jpg"/><Relationship Id="rId89" Type="http://schemas.openxmlformats.org/officeDocument/2006/relationships/image" Target="../media/image341.png"/><Relationship Id="rId90" Type="http://schemas.openxmlformats.org/officeDocument/2006/relationships/image" Target="../media/image342.png"/><Relationship Id="rId91" Type="http://schemas.openxmlformats.org/officeDocument/2006/relationships/image" Target="../media/image343.png"/><Relationship Id="rId92" Type="http://schemas.openxmlformats.org/officeDocument/2006/relationships/image" Target="../media/image344.png"/><Relationship Id="rId93" Type="http://schemas.openxmlformats.org/officeDocument/2006/relationships/image" Target="../media/image345.png"/><Relationship Id="rId94" Type="http://schemas.openxmlformats.org/officeDocument/2006/relationships/image" Target="../media/image346.png"/><Relationship Id="rId95" Type="http://schemas.openxmlformats.org/officeDocument/2006/relationships/image" Target="../media/image347.png"/><Relationship Id="rId96" Type="http://schemas.openxmlformats.org/officeDocument/2006/relationships/image" Target="../media/image348.png"/><Relationship Id="rId97" Type="http://schemas.openxmlformats.org/officeDocument/2006/relationships/image" Target="../media/image349.png"/><Relationship Id="rId98" Type="http://schemas.openxmlformats.org/officeDocument/2006/relationships/image" Target="../media/image350.png"/><Relationship Id="rId99" Type="http://schemas.openxmlformats.org/officeDocument/2006/relationships/image" Target="../media/image351.png"/></Relationships>
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image" Target="../media/image352.png"/><Relationship Id="rId3" Type="http://schemas.openxmlformats.org/officeDocument/2006/relationships/image" Target="../media/image353.png"/><Relationship Id="rId4" Type="http://schemas.openxmlformats.org/officeDocument/2006/relationships/image" Target="../media/image354.png"/><Relationship Id="rId5" Type="http://schemas.openxmlformats.org/officeDocument/2006/relationships/image" Target="../media/image355.png"/><Relationship Id="rId6" Type="http://schemas.openxmlformats.org/officeDocument/2006/relationships/image" Target="../media/image356.png"/><Relationship Id="rId7" Type="http://schemas.openxmlformats.org/officeDocument/2006/relationships/image" Target="../media/image357.png"/><Relationship Id="rId8" Type="http://schemas.openxmlformats.org/officeDocument/2006/relationships/image" Target="../media/image358.png"/><Relationship Id="rId9" Type="http://schemas.openxmlformats.org/officeDocument/2006/relationships/image" Target="../media/image359.png"/><Relationship Id="rId10" Type="http://schemas.openxmlformats.org/officeDocument/2006/relationships/image" Target="../media/image360.png"/><Relationship Id="rId11" Type="http://schemas.openxmlformats.org/officeDocument/2006/relationships/image" Target="../media/image361.png"/><Relationship Id="rId12" Type="http://schemas.openxmlformats.org/officeDocument/2006/relationships/image" Target="../media/image362.png"/><Relationship Id="rId13" Type="http://schemas.openxmlformats.org/officeDocument/2006/relationships/image" Target="../media/image363.png"/><Relationship Id="rId14" Type="http://schemas.openxmlformats.org/officeDocument/2006/relationships/image" Target="../media/image364.png"/><Relationship Id="rId15" Type="http://schemas.openxmlformats.org/officeDocument/2006/relationships/image" Target="../media/image365.png"/><Relationship Id="rId16" Type="http://schemas.openxmlformats.org/officeDocument/2006/relationships/image" Target="../media/image366.png"/></Relationships>
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image" Target="../media/image345.png"/><Relationship Id="rId3" Type="http://schemas.openxmlformats.org/officeDocument/2006/relationships/image" Target="../media/image367.png"/><Relationship Id="rId4" Type="http://schemas.openxmlformats.org/officeDocument/2006/relationships/image" Target="../media/image368.png"/><Relationship Id="rId5" Type="http://schemas.openxmlformats.org/officeDocument/2006/relationships/image" Target="../media/image369.png"/><Relationship Id="rId6" Type="http://schemas.openxmlformats.org/officeDocument/2006/relationships/image" Target="../media/image370.png"/><Relationship Id="rId7" Type="http://schemas.openxmlformats.org/officeDocument/2006/relationships/image" Target="../media/image371.png"/><Relationship Id="rId8" Type="http://schemas.openxmlformats.org/officeDocument/2006/relationships/image" Target="../media/image372.png"/><Relationship Id="rId9" Type="http://schemas.openxmlformats.org/officeDocument/2006/relationships/image" Target="../media/image373.png"/><Relationship Id="rId10" Type="http://schemas.openxmlformats.org/officeDocument/2006/relationships/image" Target="../media/image374.png"/><Relationship Id="rId11" Type="http://schemas.openxmlformats.org/officeDocument/2006/relationships/image" Target="../media/image375.png"/><Relationship Id="rId12" Type="http://schemas.openxmlformats.org/officeDocument/2006/relationships/image" Target="../media/image376.png"/><Relationship Id="rId13" Type="http://schemas.openxmlformats.org/officeDocument/2006/relationships/image" Target="../media/image377.png"/><Relationship Id="rId14" Type="http://schemas.openxmlformats.org/officeDocument/2006/relationships/image" Target="../media/image378.png"/><Relationship Id="rId15" Type="http://schemas.openxmlformats.org/officeDocument/2006/relationships/image" Target="../media/image379.png"/><Relationship Id="rId16" Type="http://schemas.openxmlformats.org/officeDocument/2006/relationships/image" Target="../media/image380.png"/><Relationship Id="rId17" Type="http://schemas.openxmlformats.org/officeDocument/2006/relationships/image" Target="../media/image381.png"/><Relationship Id="rId18" Type="http://schemas.openxmlformats.org/officeDocument/2006/relationships/image" Target="../media/image382.png"/><Relationship Id="rId19" Type="http://schemas.openxmlformats.org/officeDocument/2006/relationships/image" Target="../media/image383.png"/><Relationship Id="rId20" Type="http://schemas.openxmlformats.org/officeDocument/2006/relationships/image" Target="../media/image384.png"/><Relationship Id="rId21" Type="http://schemas.openxmlformats.org/officeDocument/2006/relationships/image" Target="../media/image385.png"/><Relationship Id="rId22" Type="http://schemas.openxmlformats.org/officeDocument/2006/relationships/image" Target="../media/image386.png"/><Relationship Id="rId23" Type="http://schemas.openxmlformats.org/officeDocument/2006/relationships/image" Target="../media/image387.png"/><Relationship Id="rId24" Type="http://schemas.openxmlformats.org/officeDocument/2006/relationships/image" Target="../media/image388.png"/><Relationship Id="rId25" Type="http://schemas.openxmlformats.org/officeDocument/2006/relationships/image" Target="../media/image389.png"/><Relationship Id="rId26" Type="http://schemas.openxmlformats.org/officeDocument/2006/relationships/image" Target="../media/image390.png"/><Relationship Id="rId27" Type="http://schemas.openxmlformats.org/officeDocument/2006/relationships/image" Target="../media/image391.png"/><Relationship Id="rId28" Type="http://schemas.openxmlformats.org/officeDocument/2006/relationships/image" Target="../media/image392.png"/><Relationship Id="rId29" Type="http://schemas.openxmlformats.org/officeDocument/2006/relationships/image" Target="../media/image393.png"/><Relationship Id="rId30" Type="http://schemas.openxmlformats.org/officeDocument/2006/relationships/image" Target="../media/image394.png"/><Relationship Id="rId31" Type="http://schemas.openxmlformats.org/officeDocument/2006/relationships/image" Target="../media/image395.png"/></Relationships>
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image" Target="../media/image396.jpg"/><Relationship Id="rId3" Type="http://schemas.openxmlformats.org/officeDocument/2006/relationships/image" Target="../media/image397.png"/><Relationship Id="rId4" Type="http://schemas.openxmlformats.org/officeDocument/2006/relationships/image" Target="../media/image398.png"/><Relationship Id="rId5" Type="http://schemas.openxmlformats.org/officeDocument/2006/relationships/image" Target="../media/image399.png"/><Relationship Id="rId6" Type="http://schemas.openxmlformats.org/officeDocument/2006/relationships/image" Target="../media/image400.png"/><Relationship Id="rId7" Type="http://schemas.openxmlformats.org/officeDocument/2006/relationships/image" Target="../media/image401.png"/><Relationship Id="rId8" Type="http://schemas.openxmlformats.org/officeDocument/2006/relationships/image" Target="../media/image402.png"/></Relationships>
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image" Target="../media/image403.png"/><Relationship Id="rId3" Type="http://schemas.openxmlformats.org/officeDocument/2006/relationships/image" Target="../media/image404.png"/><Relationship Id="rId4" Type="http://schemas.openxmlformats.org/officeDocument/2006/relationships/image" Target="../media/image405.png"/><Relationship Id="rId5" Type="http://schemas.openxmlformats.org/officeDocument/2006/relationships/image" Target="../media/image406.png"/><Relationship Id="rId6" Type="http://schemas.openxmlformats.org/officeDocument/2006/relationships/image" Target="../media/image407.jpg"/><Relationship Id="rId7" Type="http://schemas.openxmlformats.org/officeDocument/2006/relationships/image" Target="../media/image408.png"/><Relationship Id="rId8" Type="http://schemas.openxmlformats.org/officeDocument/2006/relationships/image" Target="../media/image409.png"/><Relationship Id="rId9" Type="http://schemas.openxmlformats.org/officeDocument/2006/relationships/image" Target="../media/image410.png"/><Relationship Id="rId10" Type="http://schemas.openxmlformats.org/officeDocument/2006/relationships/image" Target="../media/image411.png"/><Relationship Id="rId11" Type="http://schemas.openxmlformats.org/officeDocument/2006/relationships/image" Target="../media/image412.png"/><Relationship Id="rId12" Type="http://schemas.openxmlformats.org/officeDocument/2006/relationships/image" Target="../media/image413.png"/><Relationship Id="rId13" Type="http://schemas.openxmlformats.org/officeDocument/2006/relationships/image" Target="../media/image414.png"/><Relationship Id="rId14" Type="http://schemas.openxmlformats.org/officeDocument/2006/relationships/image" Target="../media/image415.png"/><Relationship Id="rId15" Type="http://schemas.openxmlformats.org/officeDocument/2006/relationships/image" Target="../media/image416.png"/></Relationships>
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image" Target="../media/image417.png"/><Relationship Id="rId3" Type="http://schemas.openxmlformats.org/officeDocument/2006/relationships/image" Target="../media/image418.png"/><Relationship Id="rId4" Type="http://schemas.openxmlformats.org/officeDocument/2006/relationships/image" Target="../media/image419.png"/><Relationship Id="rId5" Type="http://schemas.openxmlformats.org/officeDocument/2006/relationships/image" Target="../media/image420.png"/></Relationships>
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421.png"/></Relationships>
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22.png"/><Relationship Id="rId3" Type="http://schemas.openxmlformats.org/officeDocument/2006/relationships/image" Target="../media/image423.png"/><Relationship Id="rId4" Type="http://schemas.openxmlformats.org/officeDocument/2006/relationships/image" Target="../media/image424.png"/><Relationship Id="rId5" Type="http://schemas.openxmlformats.org/officeDocument/2006/relationships/image" Target="../media/image425.png"/><Relationship Id="rId6" Type="http://schemas.openxmlformats.org/officeDocument/2006/relationships/image" Target="../media/image426.png"/><Relationship Id="rId7" Type="http://schemas.openxmlformats.org/officeDocument/2006/relationships/image" Target="../media/image427.png"/><Relationship Id="rId8" Type="http://schemas.openxmlformats.org/officeDocument/2006/relationships/image" Target="../media/image428.png"/><Relationship Id="rId9" Type="http://schemas.openxmlformats.org/officeDocument/2006/relationships/image" Target="../media/image429.png"/><Relationship Id="rId10" Type="http://schemas.openxmlformats.org/officeDocument/2006/relationships/image" Target="../media/image430.png"/><Relationship Id="rId11" Type="http://schemas.openxmlformats.org/officeDocument/2006/relationships/image" Target="../media/image431.png"/><Relationship Id="rId12" Type="http://schemas.openxmlformats.org/officeDocument/2006/relationships/image" Target="../media/image432.png"/><Relationship Id="rId13" Type="http://schemas.openxmlformats.org/officeDocument/2006/relationships/image" Target="../media/image433.png"/><Relationship Id="rId14" Type="http://schemas.openxmlformats.org/officeDocument/2006/relationships/image" Target="../media/image434.png"/><Relationship Id="rId15" Type="http://schemas.openxmlformats.org/officeDocument/2006/relationships/image" Target="../media/image435.png"/><Relationship Id="rId16" Type="http://schemas.openxmlformats.org/officeDocument/2006/relationships/image" Target="../media/image436.png"/><Relationship Id="rId17" Type="http://schemas.openxmlformats.org/officeDocument/2006/relationships/image" Target="../media/image437.png"/><Relationship Id="rId18" Type="http://schemas.openxmlformats.org/officeDocument/2006/relationships/image" Target="../media/image438.png"/><Relationship Id="rId19" Type="http://schemas.openxmlformats.org/officeDocument/2006/relationships/image" Target="../media/image439.png"/><Relationship Id="rId20" Type="http://schemas.openxmlformats.org/officeDocument/2006/relationships/image" Target="../media/image440.png"/><Relationship Id="rId21" Type="http://schemas.openxmlformats.org/officeDocument/2006/relationships/image" Target="../media/image441.png"/><Relationship Id="rId22" Type="http://schemas.openxmlformats.org/officeDocument/2006/relationships/image" Target="../media/image442.png"/><Relationship Id="rId23" Type="http://schemas.openxmlformats.org/officeDocument/2006/relationships/image" Target="../media/image443.png"/><Relationship Id="rId24" Type="http://schemas.openxmlformats.org/officeDocument/2006/relationships/image" Target="../media/image444.png"/><Relationship Id="rId25" Type="http://schemas.openxmlformats.org/officeDocument/2006/relationships/image" Target="../media/image445.png"/><Relationship Id="rId26" Type="http://schemas.openxmlformats.org/officeDocument/2006/relationships/image" Target="../media/image446.png"/><Relationship Id="rId27" Type="http://schemas.openxmlformats.org/officeDocument/2006/relationships/image" Target="../media/image447.png"/><Relationship Id="rId28" Type="http://schemas.openxmlformats.org/officeDocument/2006/relationships/image" Target="../media/image448.png"/><Relationship Id="rId29" Type="http://schemas.openxmlformats.org/officeDocument/2006/relationships/image" Target="../media/image449.png"/><Relationship Id="rId30" Type="http://schemas.openxmlformats.org/officeDocument/2006/relationships/image" Target="../media/image450.png"/><Relationship Id="rId31" Type="http://schemas.openxmlformats.org/officeDocument/2006/relationships/image" Target="../media/image451.png"/><Relationship Id="rId32" Type="http://schemas.openxmlformats.org/officeDocument/2006/relationships/image" Target="../media/image452.png"/><Relationship Id="rId33" Type="http://schemas.openxmlformats.org/officeDocument/2006/relationships/image" Target="../media/image453.png"/><Relationship Id="rId34" Type="http://schemas.openxmlformats.org/officeDocument/2006/relationships/image" Target="../media/image454.png"/><Relationship Id="rId35" Type="http://schemas.openxmlformats.org/officeDocument/2006/relationships/image" Target="../media/image455.png"/><Relationship Id="rId36" Type="http://schemas.openxmlformats.org/officeDocument/2006/relationships/image" Target="../media/image456.png"/><Relationship Id="rId37" Type="http://schemas.openxmlformats.org/officeDocument/2006/relationships/image" Target="../media/image457.png"/><Relationship Id="rId38" Type="http://schemas.openxmlformats.org/officeDocument/2006/relationships/image" Target="../media/image458.png"/><Relationship Id="rId39" Type="http://schemas.openxmlformats.org/officeDocument/2006/relationships/image" Target="../media/image459.png"/><Relationship Id="rId40" Type="http://schemas.openxmlformats.org/officeDocument/2006/relationships/image" Target="../media/image460.png"/><Relationship Id="rId41" Type="http://schemas.openxmlformats.org/officeDocument/2006/relationships/image" Target="../media/image461.png"/><Relationship Id="rId42" Type="http://schemas.openxmlformats.org/officeDocument/2006/relationships/image" Target="../media/image462.png"/><Relationship Id="rId43" Type="http://schemas.openxmlformats.org/officeDocument/2006/relationships/image" Target="../media/image463.png"/><Relationship Id="rId44" Type="http://schemas.openxmlformats.org/officeDocument/2006/relationships/image" Target="../media/image464.png"/><Relationship Id="rId45" Type="http://schemas.openxmlformats.org/officeDocument/2006/relationships/image" Target="../media/image465.png"/><Relationship Id="rId46" Type="http://schemas.openxmlformats.org/officeDocument/2006/relationships/image" Target="../media/image466.png"/><Relationship Id="rId47" Type="http://schemas.openxmlformats.org/officeDocument/2006/relationships/image" Target="../media/image467.png"/><Relationship Id="rId48" Type="http://schemas.openxmlformats.org/officeDocument/2006/relationships/image" Target="../media/image468.png"/><Relationship Id="rId49" Type="http://schemas.openxmlformats.org/officeDocument/2006/relationships/image" Target="../media/image469.png"/><Relationship Id="rId50" Type="http://schemas.openxmlformats.org/officeDocument/2006/relationships/image" Target="../media/image470.png"/><Relationship Id="rId51" Type="http://schemas.openxmlformats.org/officeDocument/2006/relationships/image" Target="../media/image471.png"/><Relationship Id="rId52" Type="http://schemas.openxmlformats.org/officeDocument/2006/relationships/image" Target="../media/image472.png"/><Relationship Id="rId53" Type="http://schemas.openxmlformats.org/officeDocument/2006/relationships/image" Target="../media/image473.png"/><Relationship Id="rId54" Type="http://schemas.openxmlformats.org/officeDocument/2006/relationships/image" Target="../media/image474.png"/><Relationship Id="rId55" Type="http://schemas.openxmlformats.org/officeDocument/2006/relationships/image" Target="../media/image475.png"/><Relationship Id="rId56" Type="http://schemas.openxmlformats.org/officeDocument/2006/relationships/image" Target="../media/image476.png"/></Relationships>
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77.png"/><Relationship Id="rId3" Type="http://schemas.openxmlformats.org/officeDocument/2006/relationships/image" Target="../media/image478.png"/><Relationship Id="rId4" Type="http://schemas.openxmlformats.org/officeDocument/2006/relationships/image" Target="../media/image479.png"/><Relationship Id="rId5" Type="http://schemas.openxmlformats.org/officeDocument/2006/relationships/image" Target="../media/image480.png"/><Relationship Id="rId6" Type="http://schemas.openxmlformats.org/officeDocument/2006/relationships/image" Target="../media/image481.png"/><Relationship Id="rId7" Type="http://schemas.openxmlformats.org/officeDocument/2006/relationships/image" Target="../media/image482.png"/><Relationship Id="rId8" Type="http://schemas.openxmlformats.org/officeDocument/2006/relationships/image" Target="../media/image483.png"/><Relationship Id="rId9" Type="http://schemas.openxmlformats.org/officeDocument/2006/relationships/image" Target="../media/image484.png"/><Relationship Id="rId10" Type="http://schemas.openxmlformats.org/officeDocument/2006/relationships/image" Target="../media/image485.png"/><Relationship Id="rId11" Type="http://schemas.openxmlformats.org/officeDocument/2006/relationships/image" Target="../media/image486.png"/><Relationship Id="rId12" Type="http://schemas.openxmlformats.org/officeDocument/2006/relationships/image" Target="../media/image487.png"/><Relationship Id="rId13" Type="http://schemas.openxmlformats.org/officeDocument/2006/relationships/image" Target="../media/image488.png"/><Relationship Id="rId14" Type="http://schemas.openxmlformats.org/officeDocument/2006/relationships/image" Target="../media/image489.png"/><Relationship Id="rId15" Type="http://schemas.openxmlformats.org/officeDocument/2006/relationships/image" Target="../media/image490.png"/><Relationship Id="rId16" Type="http://schemas.openxmlformats.org/officeDocument/2006/relationships/image" Target="../media/image417.png"/><Relationship Id="rId17" Type="http://schemas.openxmlformats.org/officeDocument/2006/relationships/image" Target="../media/image491.png"/><Relationship Id="rId18" Type="http://schemas.openxmlformats.org/officeDocument/2006/relationships/image" Target="../media/image492.png"/><Relationship Id="rId19" Type="http://schemas.openxmlformats.org/officeDocument/2006/relationships/image" Target="../media/image493.png"/><Relationship Id="rId20" Type="http://schemas.openxmlformats.org/officeDocument/2006/relationships/image" Target="../media/image494.png"/><Relationship Id="rId21" Type="http://schemas.openxmlformats.org/officeDocument/2006/relationships/image" Target="../media/image495.jpg"/><Relationship Id="rId22" Type="http://schemas.openxmlformats.org/officeDocument/2006/relationships/image" Target="../media/image496.png"/><Relationship Id="rId23" Type="http://schemas.openxmlformats.org/officeDocument/2006/relationships/image" Target="../media/image497.png"/><Relationship Id="rId24" Type="http://schemas.openxmlformats.org/officeDocument/2006/relationships/image" Target="../media/image498.png"/><Relationship Id="rId25" Type="http://schemas.openxmlformats.org/officeDocument/2006/relationships/image" Target="../media/image499.png"/><Relationship Id="rId26" Type="http://schemas.openxmlformats.org/officeDocument/2006/relationships/image" Target="../media/image500.png"/><Relationship Id="rId27" Type="http://schemas.openxmlformats.org/officeDocument/2006/relationships/image" Target="../media/image501.png"/><Relationship Id="rId28" Type="http://schemas.openxmlformats.org/officeDocument/2006/relationships/image" Target="../media/image502.png"/><Relationship Id="rId29" Type="http://schemas.openxmlformats.org/officeDocument/2006/relationships/image" Target="../media/image503.png"/><Relationship Id="rId30" Type="http://schemas.openxmlformats.org/officeDocument/2006/relationships/image" Target="../media/image504.png"/><Relationship Id="rId31" Type="http://schemas.openxmlformats.org/officeDocument/2006/relationships/image" Target="../media/image505.png"/></Relationships>
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06.png"/><Relationship Id="rId3" Type="http://schemas.openxmlformats.org/officeDocument/2006/relationships/image" Target="../media/image507.png"/><Relationship Id="rId4" Type="http://schemas.openxmlformats.org/officeDocument/2006/relationships/image" Target="../media/image508.png"/><Relationship Id="rId5" Type="http://schemas.openxmlformats.org/officeDocument/2006/relationships/image" Target="../media/image509.png"/></Relationships>
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10.png"/><Relationship Id="rId3" Type="http://schemas.openxmlformats.org/officeDocument/2006/relationships/image" Target="../media/image511.png"/><Relationship Id="rId4" Type="http://schemas.openxmlformats.org/officeDocument/2006/relationships/image" Target="../media/image512.png"/><Relationship Id="rId5" Type="http://schemas.openxmlformats.org/officeDocument/2006/relationships/image" Target="../media/image513.png"/><Relationship Id="rId6" Type="http://schemas.openxmlformats.org/officeDocument/2006/relationships/image" Target="../media/image514.png"/><Relationship Id="rId7" Type="http://schemas.openxmlformats.org/officeDocument/2006/relationships/image" Target="../media/image515.png"/><Relationship Id="rId8" Type="http://schemas.openxmlformats.org/officeDocument/2006/relationships/image" Target="../media/image516.png"/><Relationship Id="rId9" Type="http://schemas.openxmlformats.org/officeDocument/2006/relationships/image" Target="../media/image517.png"/><Relationship Id="rId10" Type="http://schemas.openxmlformats.org/officeDocument/2006/relationships/image" Target="../media/image518.png"/><Relationship Id="rId11" Type="http://schemas.openxmlformats.org/officeDocument/2006/relationships/image" Target="../media/image256.png"/></Relationships>
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19.png"/><Relationship Id="rId3" Type="http://schemas.openxmlformats.org/officeDocument/2006/relationships/image" Target="../media/image516.png"/><Relationship Id="rId4" Type="http://schemas.openxmlformats.org/officeDocument/2006/relationships/image" Target="../media/image520.png"/><Relationship Id="rId5" Type="http://schemas.openxmlformats.org/officeDocument/2006/relationships/image" Target="../media/image521.png"/><Relationship Id="rId6" Type="http://schemas.openxmlformats.org/officeDocument/2006/relationships/image" Target="../media/image522.png"/><Relationship Id="rId7" Type="http://schemas.openxmlformats.org/officeDocument/2006/relationships/image" Target="../media/image523.png"/><Relationship Id="rId8" Type="http://schemas.openxmlformats.org/officeDocument/2006/relationships/image" Target="../media/image517.png"/><Relationship Id="rId9" Type="http://schemas.openxmlformats.org/officeDocument/2006/relationships/image" Target="../media/image524.png"/><Relationship Id="rId10" Type="http://schemas.openxmlformats.org/officeDocument/2006/relationships/image" Target="../media/image525.png"/><Relationship Id="rId11" Type="http://schemas.openxmlformats.org/officeDocument/2006/relationships/image" Target="../media/image526.png"/><Relationship Id="rId12" Type="http://schemas.openxmlformats.org/officeDocument/2006/relationships/image" Target="../media/image527.png"/><Relationship Id="rId13" Type="http://schemas.openxmlformats.org/officeDocument/2006/relationships/image" Target="../media/image259.png"/><Relationship Id="rId14" Type="http://schemas.openxmlformats.org/officeDocument/2006/relationships/image" Target="../media/image528.png"/></Relationships>
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29.png"/><Relationship Id="rId3" Type="http://schemas.openxmlformats.org/officeDocument/2006/relationships/image" Target="../media/image530.png"/><Relationship Id="rId4" Type="http://schemas.openxmlformats.org/officeDocument/2006/relationships/image" Target="../media/image531.png"/><Relationship Id="rId5" Type="http://schemas.openxmlformats.org/officeDocument/2006/relationships/image" Target="../media/image532.png"/><Relationship Id="rId6" Type="http://schemas.openxmlformats.org/officeDocument/2006/relationships/image" Target="../media/image533.png"/><Relationship Id="rId7" Type="http://schemas.openxmlformats.org/officeDocument/2006/relationships/image" Target="../media/image534.png"/><Relationship Id="rId8" Type="http://schemas.openxmlformats.org/officeDocument/2006/relationships/image" Target="../media/image535.png"/><Relationship Id="rId9" Type="http://schemas.openxmlformats.org/officeDocument/2006/relationships/image" Target="../media/image536.png"/><Relationship Id="rId10" Type="http://schemas.openxmlformats.org/officeDocument/2006/relationships/image" Target="../media/image537.png"/><Relationship Id="rId11" Type="http://schemas.openxmlformats.org/officeDocument/2006/relationships/image" Target="../media/image538.png"/><Relationship Id="rId12" Type="http://schemas.openxmlformats.org/officeDocument/2006/relationships/image" Target="../media/image539.png"/><Relationship Id="rId13" Type="http://schemas.openxmlformats.org/officeDocument/2006/relationships/image" Target="../media/image540.png"/></Relationships>
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1.png"/><Relationship Id="rId3" Type="http://schemas.openxmlformats.org/officeDocument/2006/relationships/image" Target="../media/image542.png"/><Relationship Id="rId4" Type="http://schemas.openxmlformats.org/officeDocument/2006/relationships/image" Target="../media/image543.png"/><Relationship Id="rId5" Type="http://schemas.openxmlformats.org/officeDocument/2006/relationships/image" Target="../media/image533.png"/><Relationship Id="rId6" Type="http://schemas.openxmlformats.org/officeDocument/2006/relationships/image" Target="../media/image544.png"/><Relationship Id="rId7" Type="http://schemas.openxmlformats.org/officeDocument/2006/relationships/image" Target="../media/image545.png"/><Relationship Id="rId8" Type="http://schemas.openxmlformats.org/officeDocument/2006/relationships/image" Target="../media/image546.png"/><Relationship Id="rId9" Type="http://schemas.openxmlformats.org/officeDocument/2006/relationships/image" Target="../media/image517.png"/><Relationship Id="rId10" Type="http://schemas.openxmlformats.org/officeDocument/2006/relationships/image" Target="../media/image547.png"/><Relationship Id="rId11" Type="http://schemas.openxmlformats.org/officeDocument/2006/relationships/image" Target="../media/image548.png"/><Relationship Id="rId12" Type="http://schemas.openxmlformats.org/officeDocument/2006/relationships/image" Target="../media/image549.png"/></Relationships>
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50.png"/><Relationship Id="rId3" Type="http://schemas.openxmlformats.org/officeDocument/2006/relationships/image" Target="../media/image551.png"/><Relationship Id="rId4" Type="http://schemas.openxmlformats.org/officeDocument/2006/relationships/image" Target="../media/image533.png"/><Relationship Id="rId5" Type="http://schemas.openxmlformats.org/officeDocument/2006/relationships/image" Target="../media/image552.png"/><Relationship Id="rId6" Type="http://schemas.openxmlformats.org/officeDocument/2006/relationships/image" Target="../media/image553.png"/><Relationship Id="rId7" Type="http://schemas.openxmlformats.org/officeDocument/2006/relationships/image" Target="../media/image516.png"/><Relationship Id="rId8" Type="http://schemas.openxmlformats.org/officeDocument/2006/relationships/image" Target="../media/image554.png"/><Relationship Id="rId9" Type="http://schemas.openxmlformats.org/officeDocument/2006/relationships/image" Target="../media/image555.png"/><Relationship Id="rId10" Type="http://schemas.openxmlformats.org/officeDocument/2006/relationships/image" Target="../media/image556.png"/><Relationship Id="rId11" Type="http://schemas.openxmlformats.org/officeDocument/2006/relationships/image" Target="../media/image557.png"/><Relationship Id="rId12" Type="http://schemas.openxmlformats.org/officeDocument/2006/relationships/image" Target="../media/image558.png"/><Relationship Id="rId13" Type="http://schemas.openxmlformats.org/officeDocument/2006/relationships/image" Target="../media/image559.png"/></Relationships>
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0.png"/><Relationship Id="rId3" Type="http://schemas.openxmlformats.org/officeDocument/2006/relationships/image" Target="../media/image561.png"/><Relationship Id="rId4" Type="http://schemas.openxmlformats.org/officeDocument/2006/relationships/image" Target="../media/image562.png"/><Relationship Id="rId5" Type="http://schemas.openxmlformats.org/officeDocument/2006/relationships/image" Target="../media/image563.png"/><Relationship Id="rId6" Type="http://schemas.openxmlformats.org/officeDocument/2006/relationships/image" Target="../media/image564.png"/><Relationship Id="rId7" Type="http://schemas.openxmlformats.org/officeDocument/2006/relationships/image" Target="../media/image565.png"/><Relationship Id="rId8" Type="http://schemas.openxmlformats.org/officeDocument/2006/relationships/image" Target="../media/image566.png"/><Relationship Id="rId9" Type="http://schemas.openxmlformats.org/officeDocument/2006/relationships/image" Target="../media/image567.png"/><Relationship Id="rId10" Type="http://schemas.openxmlformats.org/officeDocument/2006/relationships/image" Target="../media/image568.png"/><Relationship Id="rId11" Type="http://schemas.openxmlformats.org/officeDocument/2006/relationships/image" Target="../media/image569.png"/><Relationship Id="rId12" Type="http://schemas.openxmlformats.org/officeDocument/2006/relationships/image" Target="../media/image570.jpg"/></Relationships>
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71.png"/><Relationship Id="rId3" Type="http://schemas.openxmlformats.org/officeDocument/2006/relationships/image" Target="../media/image572.png"/><Relationship Id="rId4" Type="http://schemas.openxmlformats.org/officeDocument/2006/relationships/image" Target="../media/image573.png"/><Relationship Id="rId5" Type="http://schemas.openxmlformats.org/officeDocument/2006/relationships/image" Target="../media/image256.png"/><Relationship Id="rId6" Type="http://schemas.openxmlformats.org/officeDocument/2006/relationships/image" Target="../media/image574.png"/><Relationship Id="rId7" Type="http://schemas.openxmlformats.org/officeDocument/2006/relationships/image" Target="../media/image575.png"/><Relationship Id="rId8" Type="http://schemas.openxmlformats.org/officeDocument/2006/relationships/image" Target="../media/image576.png"/><Relationship Id="rId9" Type="http://schemas.openxmlformats.org/officeDocument/2006/relationships/image" Target="../media/image533.png"/><Relationship Id="rId10" Type="http://schemas.openxmlformats.org/officeDocument/2006/relationships/image" Target="../media/image548.png"/><Relationship Id="rId11" Type="http://schemas.openxmlformats.org/officeDocument/2006/relationships/image" Target="../media/image577.jpg"/><Relationship Id="rId12" Type="http://schemas.openxmlformats.org/officeDocument/2006/relationships/image" Target="../media/image578.png"/><Relationship Id="rId13" Type="http://schemas.openxmlformats.org/officeDocument/2006/relationships/image" Target="../media/image579.png"/><Relationship Id="rId14" Type="http://schemas.openxmlformats.org/officeDocument/2006/relationships/image" Target="../media/image580.png"/></Relationships>
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1.png"/><Relationship Id="rId3" Type="http://schemas.openxmlformats.org/officeDocument/2006/relationships/image" Target="../media/image533.png"/><Relationship Id="rId4" Type="http://schemas.openxmlformats.org/officeDocument/2006/relationships/image" Target="../media/image582.png"/><Relationship Id="rId5" Type="http://schemas.openxmlformats.org/officeDocument/2006/relationships/image" Target="../media/image583.png"/><Relationship Id="rId6" Type="http://schemas.openxmlformats.org/officeDocument/2006/relationships/image" Target="../media/image584.png"/><Relationship Id="rId7" Type="http://schemas.openxmlformats.org/officeDocument/2006/relationships/image" Target="../media/image585.png"/><Relationship Id="rId8" Type="http://schemas.openxmlformats.org/officeDocument/2006/relationships/image" Target="../media/image586.png"/><Relationship Id="rId9" Type="http://schemas.openxmlformats.org/officeDocument/2006/relationships/image" Target="../media/image587.png"/><Relationship Id="rId10" Type="http://schemas.openxmlformats.org/officeDocument/2006/relationships/image" Target="../media/image588.png"/><Relationship Id="rId11" Type="http://schemas.openxmlformats.org/officeDocument/2006/relationships/image" Target="../media/image589.png"/><Relationship Id="rId12" Type="http://schemas.openxmlformats.org/officeDocument/2006/relationships/image" Target="../media/image590.png"/><Relationship Id="rId13" Type="http://schemas.openxmlformats.org/officeDocument/2006/relationships/image" Target="../media/image591.png"/></Relationships>
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92.png"/><Relationship Id="rId3" Type="http://schemas.openxmlformats.org/officeDocument/2006/relationships/image" Target="../media/image593.png"/><Relationship Id="rId4" Type="http://schemas.openxmlformats.org/officeDocument/2006/relationships/image" Target="../media/image294.png"/><Relationship Id="rId5" Type="http://schemas.openxmlformats.org/officeDocument/2006/relationships/image" Target="../media/image594.jpg"/><Relationship Id="rId6" Type="http://schemas.openxmlformats.org/officeDocument/2006/relationships/image" Target="../media/image595.png"/><Relationship Id="rId7" Type="http://schemas.openxmlformats.org/officeDocument/2006/relationships/image" Target="../media/image596.png"/><Relationship Id="rId8" Type="http://schemas.openxmlformats.org/officeDocument/2006/relationships/image" Target="../media/image597.png"/><Relationship Id="rId9" Type="http://schemas.openxmlformats.org/officeDocument/2006/relationships/image" Target="../media/image598.jpg"/><Relationship Id="rId10" Type="http://schemas.openxmlformats.org/officeDocument/2006/relationships/image" Target="../media/image599.jpg"/><Relationship Id="rId11" Type="http://schemas.openxmlformats.org/officeDocument/2006/relationships/image" Target="../media/image600.png"/></Relationships>
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01.png"/><Relationship Id="rId3" Type="http://schemas.openxmlformats.org/officeDocument/2006/relationships/image" Target="../media/image602.png"/><Relationship Id="rId4" Type="http://schemas.openxmlformats.org/officeDocument/2006/relationships/image" Target="../media/image603.png"/><Relationship Id="rId5" Type="http://schemas.openxmlformats.org/officeDocument/2006/relationships/image" Target="../media/image604.png"/><Relationship Id="rId6" Type="http://schemas.openxmlformats.org/officeDocument/2006/relationships/image" Target="../media/image605.png"/><Relationship Id="rId7" Type="http://schemas.openxmlformats.org/officeDocument/2006/relationships/image" Target="../media/image606.png"/><Relationship Id="rId8" Type="http://schemas.openxmlformats.org/officeDocument/2006/relationships/image" Target="../media/image607.png"/><Relationship Id="rId9" Type="http://schemas.openxmlformats.org/officeDocument/2006/relationships/image" Target="../media/image608.png"/><Relationship Id="rId10" Type="http://schemas.openxmlformats.org/officeDocument/2006/relationships/image" Target="../media/image609.png"/><Relationship Id="rId11" Type="http://schemas.openxmlformats.org/officeDocument/2006/relationships/image" Target="../media/image610.png"/><Relationship Id="rId12" Type="http://schemas.openxmlformats.org/officeDocument/2006/relationships/image" Target="../media/image611.png"/><Relationship Id="rId13" Type="http://schemas.openxmlformats.org/officeDocument/2006/relationships/image" Target="../media/image612.png"/><Relationship Id="rId14" Type="http://schemas.openxmlformats.org/officeDocument/2006/relationships/image" Target="../media/image613.png"/><Relationship Id="rId15" Type="http://schemas.openxmlformats.org/officeDocument/2006/relationships/image" Target="../media/image614.png"/><Relationship Id="rId16" Type="http://schemas.openxmlformats.org/officeDocument/2006/relationships/image" Target="../media/image615.png"/></Relationships>
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16.png"/><Relationship Id="rId3" Type="http://schemas.openxmlformats.org/officeDocument/2006/relationships/image" Target="../media/image617.png"/><Relationship Id="rId4" Type="http://schemas.openxmlformats.org/officeDocument/2006/relationships/image" Target="../media/image618.png"/><Relationship Id="rId5" Type="http://schemas.openxmlformats.org/officeDocument/2006/relationships/image" Target="../media/image256.png"/><Relationship Id="rId6" Type="http://schemas.openxmlformats.org/officeDocument/2006/relationships/image" Target="../media/image619.png"/><Relationship Id="rId7" Type="http://schemas.openxmlformats.org/officeDocument/2006/relationships/image" Target="../media/image620.png"/><Relationship Id="rId8" Type="http://schemas.openxmlformats.org/officeDocument/2006/relationships/image" Target="../media/image621.png"/><Relationship Id="rId9" Type="http://schemas.openxmlformats.org/officeDocument/2006/relationships/image" Target="../media/image622.png"/><Relationship Id="rId10" Type="http://schemas.openxmlformats.org/officeDocument/2006/relationships/image" Target="../media/image623.png"/><Relationship Id="rId11" Type="http://schemas.openxmlformats.org/officeDocument/2006/relationships/image" Target="../media/image624.jpg"/><Relationship Id="rId12" Type="http://schemas.openxmlformats.org/officeDocument/2006/relationships/image" Target="../media/image625.png"/><Relationship Id="rId13" Type="http://schemas.openxmlformats.org/officeDocument/2006/relationships/image" Target="../media/image626.png"/><Relationship Id="rId14" Type="http://schemas.openxmlformats.org/officeDocument/2006/relationships/image" Target="../media/image533.png"/><Relationship Id="rId15" Type="http://schemas.openxmlformats.org/officeDocument/2006/relationships/image" Target="../media/image548.png"/><Relationship Id="rId16" Type="http://schemas.openxmlformats.org/officeDocument/2006/relationships/image" Target="../media/image627.png"/></Relationships>
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28.png"/><Relationship Id="rId3" Type="http://schemas.openxmlformats.org/officeDocument/2006/relationships/image" Target="../media/image629.png"/><Relationship Id="rId4" Type="http://schemas.openxmlformats.org/officeDocument/2006/relationships/image" Target="../media/image630.png"/><Relationship Id="rId5" Type="http://schemas.openxmlformats.org/officeDocument/2006/relationships/image" Target="../media/image631.png"/><Relationship Id="rId6" Type="http://schemas.openxmlformats.org/officeDocument/2006/relationships/image" Target="../media/image533.png"/><Relationship Id="rId7" Type="http://schemas.openxmlformats.org/officeDocument/2006/relationships/image" Target="../media/image632.png"/><Relationship Id="rId8" Type="http://schemas.openxmlformats.org/officeDocument/2006/relationships/image" Target="../media/image633.png"/><Relationship Id="rId9" Type="http://schemas.openxmlformats.org/officeDocument/2006/relationships/image" Target="../media/image634.png"/><Relationship Id="rId10" Type="http://schemas.openxmlformats.org/officeDocument/2006/relationships/image" Target="../media/image635.png"/><Relationship Id="rId11" Type="http://schemas.openxmlformats.org/officeDocument/2006/relationships/image" Target="../media/image267.png"/><Relationship Id="rId12" Type="http://schemas.openxmlformats.org/officeDocument/2006/relationships/image" Target="../media/image636.png"/><Relationship Id="rId13" Type="http://schemas.openxmlformats.org/officeDocument/2006/relationships/image" Target="../media/image637.png"/><Relationship Id="rId14" Type="http://schemas.openxmlformats.org/officeDocument/2006/relationships/image" Target="../media/image638.jpg"/><Relationship Id="rId15" Type="http://schemas.openxmlformats.org/officeDocument/2006/relationships/image" Target="../media/image639.png"/><Relationship Id="rId16" Type="http://schemas.openxmlformats.org/officeDocument/2006/relationships/image" Target="../media/image640.png"/><Relationship Id="rId17" Type="http://schemas.openxmlformats.org/officeDocument/2006/relationships/image" Target="../media/image641.png"/><Relationship Id="rId18" Type="http://schemas.openxmlformats.org/officeDocument/2006/relationships/image" Target="../media/image642.png"/><Relationship Id="rId19" Type="http://schemas.openxmlformats.org/officeDocument/2006/relationships/image" Target="../media/image643.png"/><Relationship Id="rId20" Type="http://schemas.openxmlformats.org/officeDocument/2006/relationships/image" Target="../media/image644.png"/><Relationship Id="rId21" Type="http://schemas.openxmlformats.org/officeDocument/2006/relationships/image" Target="../media/image645.png"/><Relationship Id="rId22" Type="http://schemas.openxmlformats.org/officeDocument/2006/relationships/image" Target="../media/image646.png"/></Relationships>
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31.png"/><Relationship Id="rId3" Type="http://schemas.openxmlformats.org/officeDocument/2006/relationships/image" Target="../media/image647.png"/><Relationship Id="rId4" Type="http://schemas.openxmlformats.org/officeDocument/2006/relationships/image" Target="../media/image648.png"/><Relationship Id="rId5" Type="http://schemas.openxmlformats.org/officeDocument/2006/relationships/image" Target="../media/image256.png"/><Relationship Id="rId6" Type="http://schemas.openxmlformats.org/officeDocument/2006/relationships/image" Target="../media/image649.png"/><Relationship Id="rId7" Type="http://schemas.openxmlformats.org/officeDocument/2006/relationships/image" Target="../media/image650.png"/><Relationship Id="rId8" Type="http://schemas.openxmlformats.org/officeDocument/2006/relationships/image" Target="../media/image612.png"/><Relationship Id="rId9" Type="http://schemas.openxmlformats.org/officeDocument/2006/relationships/image" Target="../media/image651.png"/><Relationship Id="rId10" Type="http://schemas.openxmlformats.org/officeDocument/2006/relationships/image" Target="../media/image652.png"/><Relationship Id="rId11" Type="http://schemas.openxmlformats.org/officeDocument/2006/relationships/image" Target="../media/image653.png"/><Relationship Id="rId12" Type="http://schemas.openxmlformats.org/officeDocument/2006/relationships/image" Target="../media/image561.png"/></Relationships>
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54.png"/><Relationship Id="rId3" Type="http://schemas.openxmlformats.org/officeDocument/2006/relationships/image" Target="../media/image655.png"/><Relationship Id="rId4" Type="http://schemas.openxmlformats.org/officeDocument/2006/relationships/image" Target="../media/image656.png"/><Relationship Id="rId5" Type="http://schemas.openxmlformats.org/officeDocument/2006/relationships/image" Target="../media/image657.png"/><Relationship Id="rId6" Type="http://schemas.openxmlformats.org/officeDocument/2006/relationships/image" Target="../media/image574.png"/><Relationship Id="rId7" Type="http://schemas.openxmlformats.org/officeDocument/2006/relationships/image" Target="../media/image658.png"/><Relationship Id="rId8" Type="http://schemas.openxmlformats.org/officeDocument/2006/relationships/image" Target="../media/image659.png"/><Relationship Id="rId9" Type="http://schemas.openxmlformats.org/officeDocument/2006/relationships/image" Target="../media/image660.png"/><Relationship Id="rId10" Type="http://schemas.openxmlformats.org/officeDocument/2006/relationships/image" Target="../media/image661.png"/><Relationship Id="rId11" Type="http://schemas.openxmlformats.org/officeDocument/2006/relationships/image" Target="../media/image662.jpg"/><Relationship Id="rId12" Type="http://schemas.openxmlformats.org/officeDocument/2006/relationships/image" Target="../media/image663.png"/><Relationship Id="rId13" Type="http://schemas.openxmlformats.org/officeDocument/2006/relationships/image" Target="../media/image664.jpg"/><Relationship Id="rId14" Type="http://schemas.openxmlformats.org/officeDocument/2006/relationships/image" Target="../media/image665.png"/><Relationship Id="rId15" Type="http://schemas.openxmlformats.org/officeDocument/2006/relationships/image" Target="../media/image666.png"/><Relationship Id="rId16" Type="http://schemas.openxmlformats.org/officeDocument/2006/relationships/image" Target="../media/image533.png"/><Relationship Id="rId17" Type="http://schemas.openxmlformats.org/officeDocument/2006/relationships/image" Target="../media/image667.png"/><Relationship Id="rId18" Type="http://schemas.openxmlformats.org/officeDocument/2006/relationships/image" Target="../media/image668.png"/></Relationships>
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56.png"/><Relationship Id="rId3" Type="http://schemas.openxmlformats.org/officeDocument/2006/relationships/image" Target="../media/image669.png"/><Relationship Id="rId4" Type="http://schemas.openxmlformats.org/officeDocument/2006/relationships/image" Target="../media/image670.png"/><Relationship Id="rId5" Type="http://schemas.openxmlformats.org/officeDocument/2006/relationships/image" Target="../media/image671.png"/><Relationship Id="rId6" Type="http://schemas.openxmlformats.org/officeDocument/2006/relationships/image" Target="../media/image661.png"/><Relationship Id="rId7" Type="http://schemas.openxmlformats.org/officeDocument/2006/relationships/image" Target="../media/image533.png"/><Relationship Id="rId8" Type="http://schemas.openxmlformats.org/officeDocument/2006/relationships/image" Target="../media/image672.png"/><Relationship Id="rId9" Type="http://schemas.openxmlformats.org/officeDocument/2006/relationships/image" Target="../media/image673.png"/><Relationship Id="rId10" Type="http://schemas.openxmlformats.org/officeDocument/2006/relationships/image" Target="../media/image674.png"/><Relationship Id="rId11" Type="http://schemas.openxmlformats.org/officeDocument/2006/relationships/image" Target="../media/image675.png"/><Relationship Id="rId12" Type="http://schemas.openxmlformats.org/officeDocument/2006/relationships/image" Target="../media/image676.jpg"/><Relationship Id="rId13" Type="http://schemas.openxmlformats.org/officeDocument/2006/relationships/image" Target="../media/image677.jpg"/><Relationship Id="rId14" Type="http://schemas.openxmlformats.org/officeDocument/2006/relationships/image" Target="../media/image678.jpg"/></Relationships>
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70.png"/><Relationship Id="rId3" Type="http://schemas.openxmlformats.org/officeDocument/2006/relationships/image" Target="../media/image679.png"/><Relationship Id="rId4" Type="http://schemas.openxmlformats.org/officeDocument/2006/relationships/image" Target="../media/image680.png"/><Relationship Id="rId5" Type="http://schemas.openxmlformats.org/officeDocument/2006/relationships/image" Target="../media/image681.png"/><Relationship Id="rId6" Type="http://schemas.openxmlformats.org/officeDocument/2006/relationships/image" Target="../media/image682.png"/><Relationship Id="rId7" Type="http://schemas.openxmlformats.org/officeDocument/2006/relationships/image" Target="../media/image683.png"/><Relationship Id="rId8" Type="http://schemas.openxmlformats.org/officeDocument/2006/relationships/image" Target="../media/image555.png"/><Relationship Id="rId9" Type="http://schemas.openxmlformats.org/officeDocument/2006/relationships/image" Target="../media/image684.png"/><Relationship Id="rId10" Type="http://schemas.openxmlformats.org/officeDocument/2006/relationships/image" Target="../media/image685.png"/><Relationship Id="rId11" Type="http://schemas.openxmlformats.org/officeDocument/2006/relationships/image" Target="../media/image258.png"/><Relationship Id="rId12" Type="http://schemas.openxmlformats.org/officeDocument/2006/relationships/image" Target="../media/image516.png"/><Relationship Id="rId13" Type="http://schemas.openxmlformats.org/officeDocument/2006/relationships/image" Target="../media/image686.png"/></Relationships>
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87.png"/><Relationship Id="rId3" Type="http://schemas.openxmlformats.org/officeDocument/2006/relationships/image" Target="../media/image679.png"/><Relationship Id="rId4" Type="http://schemas.openxmlformats.org/officeDocument/2006/relationships/image" Target="../media/image670.png"/><Relationship Id="rId5" Type="http://schemas.openxmlformats.org/officeDocument/2006/relationships/image" Target="../media/image688.jpg"/><Relationship Id="rId6" Type="http://schemas.openxmlformats.org/officeDocument/2006/relationships/image" Target="../media/image258.png"/><Relationship Id="rId7" Type="http://schemas.openxmlformats.org/officeDocument/2006/relationships/image" Target="../media/image605.png"/><Relationship Id="rId8" Type="http://schemas.openxmlformats.org/officeDocument/2006/relationships/image" Target="../media/image606.png"/><Relationship Id="rId9" Type="http://schemas.openxmlformats.org/officeDocument/2006/relationships/image" Target="../media/image689.png"/><Relationship Id="rId10" Type="http://schemas.openxmlformats.org/officeDocument/2006/relationships/image" Target="../media/image690.png"/><Relationship Id="rId11" Type="http://schemas.openxmlformats.org/officeDocument/2006/relationships/image" Target="../media/image691.png"/><Relationship Id="rId12" Type="http://schemas.openxmlformats.org/officeDocument/2006/relationships/image" Target="../media/image692.png"/><Relationship Id="rId13" Type="http://schemas.openxmlformats.org/officeDocument/2006/relationships/image" Target="../media/image693.png"/><Relationship Id="rId14" Type="http://schemas.openxmlformats.org/officeDocument/2006/relationships/image" Target="../media/image694.png"/></Relationships>
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95.png"/><Relationship Id="rId3" Type="http://schemas.openxmlformats.org/officeDocument/2006/relationships/image" Target="../media/image696.png"/><Relationship Id="rId4" Type="http://schemas.openxmlformats.org/officeDocument/2006/relationships/image" Target="../media/image531.png"/><Relationship Id="rId5" Type="http://schemas.openxmlformats.org/officeDocument/2006/relationships/image" Target="../media/image697.png"/><Relationship Id="rId6" Type="http://schemas.openxmlformats.org/officeDocument/2006/relationships/image" Target="../media/image691.png"/><Relationship Id="rId7" Type="http://schemas.openxmlformats.org/officeDocument/2006/relationships/image" Target="../media/image260.png"/><Relationship Id="rId8" Type="http://schemas.openxmlformats.org/officeDocument/2006/relationships/image" Target="../media/image605.png"/><Relationship Id="rId9" Type="http://schemas.openxmlformats.org/officeDocument/2006/relationships/image" Target="../media/image698.png"/><Relationship Id="rId10" Type="http://schemas.openxmlformats.org/officeDocument/2006/relationships/image" Target="../media/image699.png"/><Relationship Id="rId11" Type="http://schemas.openxmlformats.org/officeDocument/2006/relationships/image" Target="../media/image700.png"/><Relationship Id="rId12" Type="http://schemas.openxmlformats.org/officeDocument/2006/relationships/image" Target="../media/image256.png"/><Relationship Id="rId13" Type="http://schemas.openxmlformats.org/officeDocument/2006/relationships/image" Target="../media/image692.png"/><Relationship Id="rId14" Type="http://schemas.openxmlformats.org/officeDocument/2006/relationships/image" Target="../media/image701.png"/><Relationship Id="rId15" Type="http://schemas.openxmlformats.org/officeDocument/2006/relationships/image" Target="../media/image702.png"/></Relationships>
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03.png"/><Relationship Id="rId3" Type="http://schemas.openxmlformats.org/officeDocument/2006/relationships/image" Target="../media/image704.png"/><Relationship Id="rId4" Type="http://schemas.openxmlformats.org/officeDocument/2006/relationships/image" Target="../media/image670.png"/><Relationship Id="rId5" Type="http://schemas.openxmlformats.org/officeDocument/2006/relationships/image" Target="../media/image256.png"/><Relationship Id="rId6" Type="http://schemas.openxmlformats.org/officeDocument/2006/relationships/image" Target="../media/image705.png"/><Relationship Id="rId7" Type="http://schemas.openxmlformats.org/officeDocument/2006/relationships/image" Target="../media/image706.png"/><Relationship Id="rId8" Type="http://schemas.openxmlformats.org/officeDocument/2006/relationships/image" Target="../media/image707.png"/><Relationship Id="rId9" Type="http://schemas.openxmlformats.org/officeDocument/2006/relationships/image" Target="../media/image708.png"/><Relationship Id="rId10" Type="http://schemas.openxmlformats.org/officeDocument/2006/relationships/image" Target="../media/image709.png"/><Relationship Id="rId11" Type="http://schemas.openxmlformats.org/officeDocument/2006/relationships/image" Target="../media/image710.jpg"/><Relationship Id="rId12" Type="http://schemas.openxmlformats.org/officeDocument/2006/relationships/image" Target="../media/image711.png"/></Relationships>
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12.png"/><Relationship Id="rId3" Type="http://schemas.openxmlformats.org/officeDocument/2006/relationships/image" Target="../media/image713.png"/><Relationship Id="rId4" Type="http://schemas.openxmlformats.org/officeDocument/2006/relationships/image" Target="../media/image576.png"/><Relationship Id="rId5" Type="http://schemas.openxmlformats.org/officeDocument/2006/relationships/image" Target="../media/image704.png"/><Relationship Id="rId6" Type="http://schemas.openxmlformats.org/officeDocument/2006/relationships/image" Target="../media/image714.png"/><Relationship Id="rId7" Type="http://schemas.openxmlformats.org/officeDocument/2006/relationships/image" Target="../media/image715.png"/><Relationship Id="rId8" Type="http://schemas.openxmlformats.org/officeDocument/2006/relationships/image" Target="../media/image716.jpg"/><Relationship Id="rId9" Type="http://schemas.openxmlformats.org/officeDocument/2006/relationships/image" Target="../media/image717.png"/><Relationship Id="rId10" Type="http://schemas.openxmlformats.org/officeDocument/2006/relationships/image" Target="../media/image718.png"/><Relationship Id="rId11" Type="http://schemas.openxmlformats.org/officeDocument/2006/relationships/image" Target="../media/image719.png"/><Relationship Id="rId12" Type="http://schemas.openxmlformats.org/officeDocument/2006/relationships/image" Target="../media/image720.png"/><Relationship Id="rId13" Type="http://schemas.openxmlformats.org/officeDocument/2006/relationships/image" Target="../media/image516.png"/><Relationship Id="rId14" Type="http://schemas.openxmlformats.org/officeDocument/2006/relationships/image" Target="../media/image721.png"/></Relationships>
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22.png"/><Relationship Id="rId3" Type="http://schemas.openxmlformats.org/officeDocument/2006/relationships/image" Target="../media/image723.png"/><Relationship Id="rId4" Type="http://schemas.openxmlformats.org/officeDocument/2006/relationships/image" Target="../media/image724.png"/><Relationship Id="rId5" Type="http://schemas.openxmlformats.org/officeDocument/2006/relationships/image" Target="../media/image725.png"/><Relationship Id="rId6" Type="http://schemas.openxmlformats.org/officeDocument/2006/relationships/image" Target="../media/image726.png"/><Relationship Id="rId7" Type="http://schemas.openxmlformats.org/officeDocument/2006/relationships/image" Target="../media/image527.png"/><Relationship Id="rId8" Type="http://schemas.openxmlformats.org/officeDocument/2006/relationships/image" Target="../media/image727.png"/><Relationship Id="rId9" Type="http://schemas.openxmlformats.org/officeDocument/2006/relationships/image" Target="../media/image728.png"/><Relationship Id="rId10" Type="http://schemas.openxmlformats.org/officeDocument/2006/relationships/image" Target="../media/image729.png"/><Relationship Id="rId11" Type="http://schemas.openxmlformats.org/officeDocument/2006/relationships/image" Target="../media/image533.png"/><Relationship Id="rId12" Type="http://schemas.openxmlformats.org/officeDocument/2006/relationships/image" Target="../media/image548.png"/><Relationship Id="rId13" Type="http://schemas.openxmlformats.org/officeDocument/2006/relationships/image" Target="../media/image730.png"/></Relationships>
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24.png"/><Relationship Id="rId3" Type="http://schemas.openxmlformats.org/officeDocument/2006/relationships/image" Target="../media/image731.png"/><Relationship Id="rId4" Type="http://schemas.openxmlformats.org/officeDocument/2006/relationships/image" Target="../media/image732.png"/><Relationship Id="rId5" Type="http://schemas.openxmlformats.org/officeDocument/2006/relationships/image" Target="../media/image256.png"/><Relationship Id="rId6" Type="http://schemas.openxmlformats.org/officeDocument/2006/relationships/image" Target="../media/image533.png"/><Relationship Id="rId7" Type="http://schemas.openxmlformats.org/officeDocument/2006/relationships/image" Target="../media/image552.png"/><Relationship Id="rId8" Type="http://schemas.openxmlformats.org/officeDocument/2006/relationships/image" Target="../media/image733.png"/><Relationship Id="rId9" Type="http://schemas.openxmlformats.org/officeDocument/2006/relationships/image" Target="../media/image734.png"/><Relationship Id="rId10" Type="http://schemas.openxmlformats.org/officeDocument/2006/relationships/image" Target="../media/image516.png"/><Relationship Id="rId11" Type="http://schemas.openxmlformats.org/officeDocument/2006/relationships/image" Target="../media/image735.png"/></Relationships>
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36.png"/><Relationship Id="rId3" Type="http://schemas.openxmlformats.org/officeDocument/2006/relationships/image" Target="../media/image731.png"/><Relationship Id="rId4" Type="http://schemas.openxmlformats.org/officeDocument/2006/relationships/image" Target="../media/image737.png"/><Relationship Id="rId5" Type="http://schemas.openxmlformats.org/officeDocument/2006/relationships/image" Target="../media/image256.png"/><Relationship Id="rId6" Type="http://schemas.openxmlformats.org/officeDocument/2006/relationships/image" Target="../media/image561.png"/><Relationship Id="rId7" Type="http://schemas.openxmlformats.org/officeDocument/2006/relationships/image" Target="../media/image738.png"/><Relationship Id="rId8" Type="http://schemas.openxmlformats.org/officeDocument/2006/relationships/image" Target="../media/image739.png"/><Relationship Id="rId9" Type="http://schemas.openxmlformats.org/officeDocument/2006/relationships/image" Target="../media/image740.png"/><Relationship Id="rId10" Type="http://schemas.openxmlformats.org/officeDocument/2006/relationships/image" Target="../media/image741.png"/><Relationship Id="rId11" Type="http://schemas.openxmlformats.org/officeDocument/2006/relationships/image" Target="../media/image742.png"/><Relationship Id="rId12" Type="http://schemas.openxmlformats.org/officeDocument/2006/relationships/image" Target="../media/image533.png"/><Relationship Id="rId13" Type="http://schemas.openxmlformats.org/officeDocument/2006/relationships/image" Target="../media/image743.png"/><Relationship Id="rId14" Type="http://schemas.openxmlformats.org/officeDocument/2006/relationships/image" Target="../media/image744.png"/></Relationships>
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37.png"/><Relationship Id="rId3" Type="http://schemas.openxmlformats.org/officeDocument/2006/relationships/image" Target="../media/image745.png"/><Relationship Id="rId4" Type="http://schemas.openxmlformats.org/officeDocument/2006/relationships/image" Target="../media/image746.png"/><Relationship Id="rId5" Type="http://schemas.openxmlformats.org/officeDocument/2006/relationships/image" Target="../media/image747.png"/><Relationship Id="rId6" Type="http://schemas.openxmlformats.org/officeDocument/2006/relationships/image" Target="../media/image748.png"/><Relationship Id="rId7" Type="http://schemas.openxmlformats.org/officeDocument/2006/relationships/image" Target="../media/image661.png"/><Relationship Id="rId8" Type="http://schemas.openxmlformats.org/officeDocument/2006/relationships/image" Target="../media/image749.png"/><Relationship Id="rId9" Type="http://schemas.openxmlformats.org/officeDocument/2006/relationships/image" Target="../media/image750.png"/><Relationship Id="rId10" Type="http://schemas.openxmlformats.org/officeDocument/2006/relationships/image" Target="../media/image751.png"/><Relationship Id="rId11" Type="http://schemas.openxmlformats.org/officeDocument/2006/relationships/image" Target="../media/image752.png"/><Relationship Id="rId12" Type="http://schemas.openxmlformats.org/officeDocument/2006/relationships/image" Target="../media/image715.png"/><Relationship Id="rId13" Type="http://schemas.openxmlformats.org/officeDocument/2006/relationships/image" Target="../media/image753.png"/><Relationship Id="rId14" Type="http://schemas.openxmlformats.org/officeDocument/2006/relationships/image" Target="../media/image533.png"/><Relationship Id="rId15" Type="http://schemas.openxmlformats.org/officeDocument/2006/relationships/image" Target="../media/image548.png"/><Relationship Id="rId16" Type="http://schemas.openxmlformats.org/officeDocument/2006/relationships/image" Target="../media/image754.png"/></Relationships>
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55.png"/><Relationship Id="rId3" Type="http://schemas.openxmlformats.org/officeDocument/2006/relationships/image" Target="../media/image745.png"/><Relationship Id="rId4" Type="http://schemas.openxmlformats.org/officeDocument/2006/relationships/image" Target="../media/image756.png"/><Relationship Id="rId5" Type="http://schemas.openxmlformats.org/officeDocument/2006/relationships/image" Target="../media/image561.png"/><Relationship Id="rId6" Type="http://schemas.openxmlformats.org/officeDocument/2006/relationships/image" Target="../media/image757.png"/><Relationship Id="rId7" Type="http://schemas.openxmlformats.org/officeDocument/2006/relationships/image" Target="../media/image267.png"/><Relationship Id="rId8" Type="http://schemas.openxmlformats.org/officeDocument/2006/relationships/image" Target="../media/image758.png"/><Relationship Id="rId9" Type="http://schemas.openxmlformats.org/officeDocument/2006/relationships/image" Target="../media/image641.png"/><Relationship Id="rId10" Type="http://schemas.openxmlformats.org/officeDocument/2006/relationships/image" Target="../media/image642.png"/><Relationship Id="rId11" Type="http://schemas.openxmlformats.org/officeDocument/2006/relationships/image" Target="../media/image643.png"/><Relationship Id="rId12" Type="http://schemas.openxmlformats.org/officeDocument/2006/relationships/image" Target="../media/image759.png"/><Relationship Id="rId13" Type="http://schemas.openxmlformats.org/officeDocument/2006/relationships/image" Target="../media/image645.png"/><Relationship Id="rId14" Type="http://schemas.openxmlformats.org/officeDocument/2006/relationships/image" Target="../media/image646.png"/><Relationship Id="rId15" Type="http://schemas.openxmlformats.org/officeDocument/2006/relationships/image" Target="../media/image760.jpg"/><Relationship Id="rId16" Type="http://schemas.openxmlformats.org/officeDocument/2006/relationships/image" Target="../media/image761.png"/><Relationship Id="rId17" Type="http://schemas.openxmlformats.org/officeDocument/2006/relationships/image" Target="../media/image762.png"/><Relationship Id="rId18" Type="http://schemas.openxmlformats.org/officeDocument/2006/relationships/image" Target="../media/image763.png"/></Relationships>
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56.png"/><Relationship Id="rId3" Type="http://schemas.openxmlformats.org/officeDocument/2006/relationships/image" Target="../media/image764.png"/><Relationship Id="rId4" Type="http://schemas.openxmlformats.org/officeDocument/2006/relationships/image" Target="../media/image765.png"/><Relationship Id="rId5" Type="http://schemas.openxmlformats.org/officeDocument/2006/relationships/image" Target="../media/image267.png"/><Relationship Id="rId6" Type="http://schemas.openxmlformats.org/officeDocument/2006/relationships/image" Target="../media/image588.png"/><Relationship Id="rId7" Type="http://schemas.openxmlformats.org/officeDocument/2006/relationships/image" Target="../media/image561.png"/><Relationship Id="rId8" Type="http://schemas.openxmlformats.org/officeDocument/2006/relationships/image" Target="../media/image766.png"/><Relationship Id="rId9" Type="http://schemas.openxmlformats.org/officeDocument/2006/relationships/image" Target="../media/image767.png"/><Relationship Id="rId10" Type="http://schemas.openxmlformats.org/officeDocument/2006/relationships/image" Target="../media/image768.png"/><Relationship Id="rId11" Type="http://schemas.openxmlformats.org/officeDocument/2006/relationships/image" Target="../media/image769.png"/><Relationship Id="rId12" Type="http://schemas.openxmlformats.org/officeDocument/2006/relationships/image" Target="../media/image273.png"/><Relationship Id="rId13" Type="http://schemas.openxmlformats.org/officeDocument/2006/relationships/image" Target="../media/image770.png"/><Relationship Id="rId14" Type="http://schemas.openxmlformats.org/officeDocument/2006/relationships/image" Target="../media/image771.png"/></Relationships>
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72.png"/><Relationship Id="rId3" Type="http://schemas.openxmlformats.org/officeDocument/2006/relationships/image" Target="../media/image764.png"/><Relationship Id="rId4" Type="http://schemas.openxmlformats.org/officeDocument/2006/relationships/image" Target="../media/image773.png"/><Relationship Id="rId5" Type="http://schemas.openxmlformats.org/officeDocument/2006/relationships/image" Target="../media/image774.png"/><Relationship Id="rId6" Type="http://schemas.openxmlformats.org/officeDocument/2006/relationships/image" Target="../media/image775.png"/><Relationship Id="rId7" Type="http://schemas.openxmlformats.org/officeDocument/2006/relationships/image" Target="../media/image769.png"/><Relationship Id="rId8" Type="http://schemas.openxmlformats.org/officeDocument/2006/relationships/image" Target="../media/image776.png"/><Relationship Id="rId9" Type="http://schemas.openxmlformats.org/officeDocument/2006/relationships/image" Target="../media/image777.png"/><Relationship Id="rId10" Type="http://schemas.openxmlformats.org/officeDocument/2006/relationships/image" Target="../media/image778.png"/><Relationship Id="rId11" Type="http://schemas.openxmlformats.org/officeDocument/2006/relationships/image" Target="../media/image779.png"/><Relationship Id="rId12" Type="http://schemas.openxmlformats.org/officeDocument/2006/relationships/image" Target="../media/image588.png"/><Relationship Id="rId13" Type="http://schemas.openxmlformats.org/officeDocument/2006/relationships/image" Target="../media/image780.png"/><Relationship Id="rId14" Type="http://schemas.openxmlformats.org/officeDocument/2006/relationships/image" Target="../media/image533.png"/><Relationship Id="rId15" Type="http://schemas.openxmlformats.org/officeDocument/2006/relationships/image" Target="../media/image781.png"/><Relationship Id="rId16" Type="http://schemas.openxmlformats.org/officeDocument/2006/relationships/image" Target="../media/image782.png"/></Relationships>
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83.png"/><Relationship Id="rId3" Type="http://schemas.openxmlformats.org/officeDocument/2006/relationships/image" Target="../media/image784.png"/><Relationship Id="rId4" Type="http://schemas.openxmlformats.org/officeDocument/2006/relationships/image" Target="../media/image785.png"/><Relationship Id="rId5" Type="http://schemas.openxmlformats.org/officeDocument/2006/relationships/image" Target="../media/image660.png"/><Relationship Id="rId6" Type="http://schemas.openxmlformats.org/officeDocument/2006/relationships/image" Target="../media/image786.png"/><Relationship Id="rId7" Type="http://schemas.openxmlformats.org/officeDocument/2006/relationships/image" Target="../media/image533.png"/><Relationship Id="rId8" Type="http://schemas.openxmlformats.org/officeDocument/2006/relationships/image" Target="../media/image552.png"/><Relationship Id="rId9" Type="http://schemas.openxmlformats.org/officeDocument/2006/relationships/image" Target="../media/image787.png"/><Relationship Id="rId10" Type="http://schemas.openxmlformats.org/officeDocument/2006/relationships/image" Target="../media/image788.png"/><Relationship Id="rId11" Type="http://schemas.openxmlformats.org/officeDocument/2006/relationships/image" Target="../media/image789.jpg"/><Relationship Id="rId12" Type="http://schemas.openxmlformats.org/officeDocument/2006/relationships/image" Target="../media/image790.jpg"/><Relationship Id="rId13" Type="http://schemas.openxmlformats.org/officeDocument/2006/relationships/image" Target="../media/image770.png"/><Relationship Id="rId14" Type="http://schemas.openxmlformats.org/officeDocument/2006/relationships/image" Target="../media/image791.png"/></Relationships>
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92.png"/><Relationship Id="rId3" Type="http://schemas.openxmlformats.org/officeDocument/2006/relationships/image" Target="../media/image784.png"/><Relationship Id="rId4" Type="http://schemas.openxmlformats.org/officeDocument/2006/relationships/image" Target="../media/image561.png"/><Relationship Id="rId5" Type="http://schemas.openxmlformats.org/officeDocument/2006/relationships/image" Target="../media/image793.png"/><Relationship Id="rId6" Type="http://schemas.openxmlformats.org/officeDocument/2006/relationships/image" Target="../media/image794.png"/><Relationship Id="rId7" Type="http://schemas.openxmlformats.org/officeDocument/2006/relationships/image" Target="../media/image795.jpg"/><Relationship Id="rId8" Type="http://schemas.openxmlformats.org/officeDocument/2006/relationships/image" Target="../media/image796.jpg"/></Relationships>
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97.png"/><Relationship Id="rId3" Type="http://schemas.openxmlformats.org/officeDocument/2006/relationships/image" Target="../media/image798.png"/><Relationship Id="rId4" Type="http://schemas.openxmlformats.org/officeDocument/2006/relationships/image" Target="../media/image799.png"/><Relationship Id="rId5" Type="http://schemas.openxmlformats.org/officeDocument/2006/relationships/image" Target="../media/image800.png"/><Relationship Id="rId6" Type="http://schemas.openxmlformats.org/officeDocument/2006/relationships/image" Target="../media/image801.png"/><Relationship Id="rId7" Type="http://schemas.openxmlformats.org/officeDocument/2006/relationships/image" Target="../media/image802.png"/><Relationship Id="rId8" Type="http://schemas.openxmlformats.org/officeDocument/2006/relationships/image" Target="../media/image803.png"/><Relationship Id="rId9" Type="http://schemas.openxmlformats.org/officeDocument/2006/relationships/image" Target="../media/image804.png"/><Relationship Id="rId10" Type="http://schemas.openxmlformats.org/officeDocument/2006/relationships/image" Target="../media/image805.png"/><Relationship Id="rId11" Type="http://schemas.openxmlformats.org/officeDocument/2006/relationships/image" Target="../media/image806.png"/><Relationship Id="rId12" Type="http://schemas.openxmlformats.org/officeDocument/2006/relationships/image" Target="../media/image807.png"/><Relationship Id="rId13" Type="http://schemas.openxmlformats.org/officeDocument/2006/relationships/image" Target="../media/image808.png"/><Relationship Id="rId14" Type="http://schemas.openxmlformats.org/officeDocument/2006/relationships/image" Target="../media/image809.png"/><Relationship Id="rId15" Type="http://schemas.openxmlformats.org/officeDocument/2006/relationships/image" Target="../media/image810.png"/><Relationship Id="rId16" Type="http://schemas.openxmlformats.org/officeDocument/2006/relationships/image" Target="../media/image811.png"/><Relationship Id="rId17" Type="http://schemas.openxmlformats.org/officeDocument/2006/relationships/image" Target="../media/image812.png"/><Relationship Id="rId18" Type="http://schemas.openxmlformats.org/officeDocument/2006/relationships/image" Target="../media/image813.png"/><Relationship Id="rId19" Type="http://schemas.openxmlformats.org/officeDocument/2006/relationships/image" Target="../media/image814.png"/><Relationship Id="rId20" Type="http://schemas.openxmlformats.org/officeDocument/2006/relationships/image" Target="../media/image815.png"/><Relationship Id="rId21" Type="http://schemas.openxmlformats.org/officeDocument/2006/relationships/image" Target="../media/image816.png"/><Relationship Id="rId22" Type="http://schemas.openxmlformats.org/officeDocument/2006/relationships/image" Target="../media/image817.png"/><Relationship Id="rId23" Type="http://schemas.openxmlformats.org/officeDocument/2006/relationships/image" Target="../media/image818.png"/><Relationship Id="rId24" Type="http://schemas.openxmlformats.org/officeDocument/2006/relationships/image" Target="../media/image819.png"/><Relationship Id="rId25" Type="http://schemas.openxmlformats.org/officeDocument/2006/relationships/image" Target="../media/image820.png"/><Relationship Id="rId26" Type="http://schemas.openxmlformats.org/officeDocument/2006/relationships/image" Target="../media/image821.png"/><Relationship Id="rId27" Type="http://schemas.openxmlformats.org/officeDocument/2006/relationships/image" Target="../media/image822.png"/><Relationship Id="rId28" Type="http://schemas.openxmlformats.org/officeDocument/2006/relationships/image" Target="../media/image823.png"/><Relationship Id="rId29" Type="http://schemas.openxmlformats.org/officeDocument/2006/relationships/image" Target="../media/image824.png"/><Relationship Id="rId30" Type="http://schemas.openxmlformats.org/officeDocument/2006/relationships/image" Target="../media/image825.png"/><Relationship Id="rId31" Type="http://schemas.openxmlformats.org/officeDocument/2006/relationships/image" Target="../media/image826.png"/><Relationship Id="rId32" Type="http://schemas.openxmlformats.org/officeDocument/2006/relationships/image" Target="../media/image827.png"/><Relationship Id="rId33" Type="http://schemas.openxmlformats.org/officeDocument/2006/relationships/image" Target="../media/image828.png"/><Relationship Id="rId34" Type="http://schemas.openxmlformats.org/officeDocument/2006/relationships/image" Target="../media/image829.png"/><Relationship Id="rId35" Type="http://schemas.openxmlformats.org/officeDocument/2006/relationships/image" Target="../media/image830.jpg"/><Relationship Id="rId36" Type="http://schemas.openxmlformats.org/officeDocument/2006/relationships/image" Target="../media/image831.png"/><Relationship Id="rId37" Type="http://schemas.openxmlformats.org/officeDocument/2006/relationships/image" Target="../media/image832.png"/><Relationship Id="rId38" Type="http://schemas.openxmlformats.org/officeDocument/2006/relationships/image" Target="../media/image833.png"/><Relationship Id="rId39" Type="http://schemas.openxmlformats.org/officeDocument/2006/relationships/image" Target="../media/image834.png"/><Relationship Id="rId40" Type="http://schemas.openxmlformats.org/officeDocument/2006/relationships/image" Target="../media/image835.png"/><Relationship Id="rId41" Type="http://schemas.openxmlformats.org/officeDocument/2006/relationships/image" Target="../media/image836.png"/><Relationship Id="rId42" Type="http://schemas.openxmlformats.org/officeDocument/2006/relationships/image" Target="../media/image837.png"/><Relationship Id="rId43" Type="http://schemas.openxmlformats.org/officeDocument/2006/relationships/image" Target="../media/image838.png"/><Relationship Id="rId44" Type="http://schemas.openxmlformats.org/officeDocument/2006/relationships/image" Target="../media/image839.png"/><Relationship Id="rId45" Type="http://schemas.openxmlformats.org/officeDocument/2006/relationships/image" Target="../media/image840.png"/><Relationship Id="rId46" Type="http://schemas.openxmlformats.org/officeDocument/2006/relationships/image" Target="../media/image841.png"/><Relationship Id="rId47" Type="http://schemas.openxmlformats.org/officeDocument/2006/relationships/image" Target="../media/image842.png"/><Relationship Id="rId48" Type="http://schemas.openxmlformats.org/officeDocument/2006/relationships/image" Target="../media/image843.png"/><Relationship Id="rId49" Type="http://schemas.openxmlformats.org/officeDocument/2006/relationships/image" Target="../media/image844.png"/><Relationship Id="rId50" Type="http://schemas.openxmlformats.org/officeDocument/2006/relationships/image" Target="../media/image845.png"/><Relationship Id="rId51" Type="http://schemas.openxmlformats.org/officeDocument/2006/relationships/image" Target="../media/image846.png"/><Relationship Id="rId52" Type="http://schemas.openxmlformats.org/officeDocument/2006/relationships/image" Target="../media/image847.png"/><Relationship Id="rId53" Type="http://schemas.openxmlformats.org/officeDocument/2006/relationships/image" Target="../media/image848.png"/><Relationship Id="rId54" Type="http://schemas.openxmlformats.org/officeDocument/2006/relationships/image" Target="../media/image849.png"/><Relationship Id="rId55" Type="http://schemas.openxmlformats.org/officeDocument/2006/relationships/image" Target="../media/image850.png"/><Relationship Id="rId56" Type="http://schemas.openxmlformats.org/officeDocument/2006/relationships/image" Target="../media/image851.png"/><Relationship Id="rId57" Type="http://schemas.openxmlformats.org/officeDocument/2006/relationships/image" Target="../media/image852.png"/><Relationship Id="rId58" Type="http://schemas.openxmlformats.org/officeDocument/2006/relationships/image" Target="../media/image853.png"/><Relationship Id="rId59" Type="http://schemas.openxmlformats.org/officeDocument/2006/relationships/image" Target="../media/image854.png"/><Relationship Id="rId60" Type="http://schemas.openxmlformats.org/officeDocument/2006/relationships/image" Target="../media/image855.png"/><Relationship Id="rId61" Type="http://schemas.openxmlformats.org/officeDocument/2006/relationships/image" Target="../media/image856.png"/><Relationship Id="rId62" Type="http://schemas.openxmlformats.org/officeDocument/2006/relationships/image" Target="../media/image857.png"/><Relationship Id="rId63" Type="http://schemas.openxmlformats.org/officeDocument/2006/relationships/image" Target="../media/image858.png"/><Relationship Id="rId64" Type="http://schemas.openxmlformats.org/officeDocument/2006/relationships/image" Target="../media/image859.png"/><Relationship Id="rId65" Type="http://schemas.openxmlformats.org/officeDocument/2006/relationships/image" Target="../media/image860.png"/><Relationship Id="rId66" Type="http://schemas.openxmlformats.org/officeDocument/2006/relationships/image" Target="../media/image861.png"/><Relationship Id="rId67" Type="http://schemas.openxmlformats.org/officeDocument/2006/relationships/image" Target="../media/image862.png"/><Relationship Id="rId68" Type="http://schemas.openxmlformats.org/officeDocument/2006/relationships/image" Target="../media/image863.png"/><Relationship Id="rId69" Type="http://schemas.openxmlformats.org/officeDocument/2006/relationships/image" Target="../media/image864.png"/><Relationship Id="rId70" Type="http://schemas.openxmlformats.org/officeDocument/2006/relationships/image" Target="../media/image865.png"/><Relationship Id="rId71" Type="http://schemas.openxmlformats.org/officeDocument/2006/relationships/image" Target="../media/image866.png"/><Relationship Id="rId72" Type="http://schemas.openxmlformats.org/officeDocument/2006/relationships/image" Target="../media/image867.png"/><Relationship Id="rId73" Type="http://schemas.openxmlformats.org/officeDocument/2006/relationships/image" Target="../media/image868.png"/><Relationship Id="rId74" Type="http://schemas.openxmlformats.org/officeDocument/2006/relationships/image" Target="../media/image869.png"/><Relationship Id="rId75" Type="http://schemas.openxmlformats.org/officeDocument/2006/relationships/image" Target="../media/image870.png"/><Relationship Id="rId76" Type="http://schemas.openxmlformats.org/officeDocument/2006/relationships/image" Target="../media/image871.png"/><Relationship Id="rId77" Type="http://schemas.openxmlformats.org/officeDocument/2006/relationships/image" Target="../media/image872.png"/><Relationship Id="rId78" Type="http://schemas.openxmlformats.org/officeDocument/2006/relationships/image" Target="../media/image873.png"/><Relationship Id="rId79" Type="http://schemas.openxmlformats.org/officeDocument/2006/relationships/image" Target="../media/image874.png"/><Relationship Id="rId80" Type="http://schemas.openxmlformats.org/officeDocument/2006/relationships/image" Target="../media/image875.png"/><Relationship Id="rId81" Type="http://schemas.openxmlformats.org/officeDocument/2006/relationships/image" Target="../media/image876.png"/><Relationship Id="rId82" Type="http://schemas.openxmlformats.org/officeDocument/2006/relationships/image" Target="../media/image877.png"/><Relationship Id="rId83" Type="http://schemas.openxmlformats.org/officeDocument/2006/relationships/image" Target="../media/image878.png"/><Relationship Id="rId84" Type="http://schemas.openxmlformats.org/officeDocument/2006/relationships/image" Target="../media/image879.png"/><Relationship Id="rId85" Type="http://schemas.openxmlformats.org/officeDocument/2006/relationships/image" Target="../media/image880.png"/><Relationship Id="rId86" Type="http://schemas.openxmlformats.org/officeDocument/2006/relationships/image" Target="../media/image881.png"/><Relationship Id="rId87" Type="http://schemas.openxmlformats.org/officeDocument/2006/relationships/image" Target="../media/image882.png"/><Relationship Id="rId88" Type="http://schemas.openxmlformats.org/officeDocument/2006/relationships/image" Target="../media/image883.png"/><Relationship Id="rId89" Type="http://schemas.openxmlformats.org/officeDocument/2006/relationships/image" Target="../media/image884.png"/><Relationship Id="rId90" Type="http://schemas.openxmlformats.org/officeDocument/2006/relationships/image" Target="../media/image885.png"/><Relationship Id="rId91" Type="http://schemas.openxmlformats.org/officeDocument/2006/relationships/image" Target="../media/image886.png"/><Relationship Id="rId92" Type="http://schemas.openxmlformats.org/officeDocument/2006/relationships/image" Target="../media/image887.png"/><Relationship Id="rId93" Type="http://schemas.openxmlformats.org/officeDocument/2006/relationships/image" Target="../media/image888.png"/><Relationship Id="rId94" Type="http://schemas.openxmlformats.org/officeDocument/2006/relationships/image" Target="../media/image889.png"/><Relationship Id="rId95" Type="http://schemas.openxmlformats.org/officeDocument/2006/relationships/image" Target="../media/image890.png"/><Relationship Id="rId96" Type="http://schemas.openxmlformats.org/officeDocument/2006/relationships/image" Target="../media/image891.png"/><Relationship Id="rId97" Type="http://schemas.openxmlformats.org/officeDocument/2006/relationships/image" Target="../media/image892.png"/><Relationship Id="rId98" Type="http://schemas.openxmlformats.org/officeDocument/2006/relationships/image" Target="../media/image893.png"/><Relationship Id="rId99" Type="http://schemas.openxmlformats.org/officeDocument/2006/relationships/image" Target="../media/image894.png"/><Relationship Id="rId100" Type="http://schemas.openxmlformats.org/officeDocument/2006/relationships/image" Target="../media/image895.png"/></Relationships>
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://www.smartcitygovt.com/202021-publicationdownload" TargetMode="External"/><Relationship Id="rId3" Type="http://schemas.openxmlformats.org/officeDocument/2006/relationships/hyperlink" Target="http://www.marketsandmarkets.com/Market-Reports/digital-transformation-market-43010479.html" TargetMode="External"/><Relationship Id="rId4" Type="http://schemas.openxmlformats.org/officeDocument/2006/relationships/hyperlink" Target="http://www.mckinsey.com/capabilities/operations/our-insights/smart-cities-digital-solutions-for-a-more-livable-future" TargetMode="External"/><Relationship Id="rId5" Type="http://schemas.openxmlformats.org/officeDocument/2006/relationships/hyperlink" Target="http://government.ru/news/46012/" TargetMode="External"/><Relationship Id="rId6" Type="http://schemas.openxmlformats.org/officeDocument/2006/relationships/hyperlink" Target="http://www.mos.ru/city/projects/smartcity/" TargetMode="External"/><Relationship Id="rId7" Type="http://schemas.openxmlformats.org/officeDocument/2006/relationships/hyperlink" Target="http://www.mos.ru/city/projects/wi-fi/" TargetMode="External"/><Relationship Id="rId8" Type="http://schemas.openxmlformats.org/officeDocument/2006/relationships/hyperlink" Target="http://www.cnews.ru/news/line/2023-02-21_v_moskve_nachali_ispolzovat" TargetMode="External"/><Relationship Id="rId9" Type="http://schemas.openxmlformats.org/officeDocument/2006/relationships/hyperlink" Target="http://www.mos.ru/amp/news/item/124180073/?no_all_button=true&amp;no_full_button=true&amp;no_related=true&amp;no_header=true&amp;no_footer=true" TargetMode="External"/><Relationship Id="rId10" Type="http://schemas.openxmlformats.org/officeDocument/2006/relationships/hyperlink" Target="http://www.economy.gov.ru/material/directions/gosudarstvennoe_upravlenie/normativnoe_regulirovanie_cifrovoy_sredy/eksperimentalnye_pravovye_rezhimy/" TargetMode="External"/><Relationship Id="rId11" Type="http://schemas.openxmlformats.org/officeDocument/2006/relationships/hyperlink" Target="http://www.smartcitiesdive.com/news/smart-city-technology-quality-of-life/525495/" TargetMode="External"/><Relationship Id="rId12" Type="http://schemas.openxmlformats.org/officeDocument/2006/relationships/hyperlink" Target="http://www.polyteia.com/fuer-kommunen/" TargetMode="External"/><Relationship Id="rId13" Type="http://schemas.openxmlformats.org/officeDocument/2006/relationships/hyperlink" Target="http://www.saft.com/energizing-iot/smart-water-management-5-innovative-solutions-water-scarcity-offered-iot#%3A~%3Atext%3DSmart%20Water%20Management%20is%20the%2Cusage%20of%20these%20water%20resources" TargetMode="External"/><Relationship Id="rId14" Type="http://schemas.openxmlformats.org/officeDocument/2006/relationships/hyperlink" Target="http://www.softeq.com/blog/smart-water-management-using-iot-real-world-examples" TargetMode="External"/><Relationship Id="rId15" Type="http://schemas.openxmlformats.org/officeDocument/2006/relationships/hyperlink" Target="http://www.startus-insights.com/innovators-guide/smart-city-trends/#smart-mobility" TargetMode="External"/><Relationship Id="rId16" Type="http://schemas.openxmlformats.org/officeDocument/2006/relationships/hyperlink" Target="http://www.mckinsey.com/capabilities/sustainability/our-insights/an-integrated-perspective-on-the-future-of-mobility" TargetMode="External"/></Relationships>
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96.jpg"/><Relationship Id="rId3" Type="http://schemas.openxmlformats.org/officeDocument/2006/relationships/image" Target="../media/image897.png"/><Relationship Id="rId4" Type="http://schemas.openxmlformats.org/officeDocument/2006/relationships/image" Target="../media/image898.jpg"/></Relationships>
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0800080" cy="10800080"/>
          </a:xfrm>
          <a:custGeom>
            <a:avLst/>
            <a:gdLst/>
            <a:ahLst/>
            <a:cxnLst/>
            <a:rect l="l" t="t" r="r" b="b"/>
            <a:pathLst>
              <a:path w="10800080" h="10800080">
                <a:moveTo>
                  <a:pt x="10800003" y="0"/>
                </a:moveTo>
                <a:lnTo>
                  <a:pt x="0" y="0"/>
                </a:lnTo>
                <a:lnTo>
                  <a:pt x="0" y="10800003"/>
                </a:lnTo>
                <a:lnTo>
                  <a:pt x="10800003" y="10800003"/>
                </a:lnTo>
                <a:lnTo>
                  <a:pt x="10800003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7600635" y="5312098"/>
            <a:ext cx="2288540" cy="4577080"/>
            <a:chOff x="7600635" y="5312098"/>
            <a:chExt cx="2288540" cy="4577080"/>
          </a:xfrm>
        </p:grpSpPr>
        <p:sp>
          <p:nvSpPr>
            <p:cNvPr id="4" name="object 4"/>
            <p:cNvSpPr/>
            <p:nvPr/>
          </p:nvSpPr>
          <p:spPr>
            <a:xfrm>
              <a:off x="7613345" y="7613332"/>
              <a:ext cx="2263140" cy="2263140"/>
            </a:xfrm>
            <a:custGeom>
              <a:avLst/>
              <a:gdLst/>
              <a:ahLst/>
              <a:cxnLst/>
              <a:rect l="l" t="t" r="r" b="b"/>
              <a:pathLst>
                <a:path w="2263140" h="2263140">
                  <a:moveTo>
                    <a:pt x="2262911" y="0"/>
                  </a:moveTo>
                  <a:lnTo>
                    <a:pt x="0" y="0"/>
                  </a:lnTo>
                  <a:lnTo>
                    <a:pt x="0" y="2262911"/>
                  </a:lnTo>
                  <a:lnTo>
                    <a:pt x="2262911" y="2262911"/>
                  </a:lnTo>
                  <a:lnTo>
                    <a:pt x="2262911" y="0"/>
                  </a:lnTo>
                  <a:close/>
                </a:path>
              </a:pathLst>
            </a:custGeom>
            <a:ln w="25400">
              <a:solidFill>
                <a:srgbClr val="22BAE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600633" y="5312104"/>
              <a:ext cx="2288540" cy="2288540"/>
            </a:xfrm>
            <a:custGeom>
              <a:avLst/>
              <a:gdLst/>
              <a:ahLst/>
              <a:cxnLst/>
              <a:rect l="l" t="t" r="r" b="b"/>
              <a:pathLst>
                <a:path w="2288540" h="2288540">
                  <a:moveTo>
                    <a:pt x="2288311" y="835660"/>
                  </a:moveTo>
                  <a:lnTo>
                    <a:pt x="1453184" y="835660"/>
                  </a:lnTo>
                  <a:lnTo>
                    <a:pt x="1453184" y="0"/>
                  </a:lnTo>
                  <a:lnTo>
                    <a:pt x="0" y="0"/>
                  </a:lnTo>
                  <a:lnTo>
                    <a:pt x="0" y="835660"/>
                  </a:lnTo>
                  <a:lnTo>
                    <a:pt x="0" y="2288540"/>
                  </a:lnTo>
                  <a:lnTo>
                    <a:pt x="2288311" y="2288540"/>
                  </a:lnTo>
                  <a:lnTo>
                    <a:pt x="2288311" y="835660"/>
                  </a:lnTo>
                  <a:close/>
                </a:path>
              </a:pathLst>
            </a:custGeom>
            <a:solidFill>
              <a:srgbClr val="EE2E6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/>
          <p:cNvGrpSpPr/>
          <p:nvPr/>
        </p:nvGrpSpPr>
        <p:grpSpPr>
          <a:xfrm>
            <a:off x="3024002" y="5312326"/>
            <a:ext cx="4577080" cy="4577080"/>
            <a:chOff x="3024002" y="5312326"/>
            <a:chExt cx="4577080" cy="4577080"/>
          </a:xfrm>
        </p:grpSpPr>
        <p:sp>
          <p:nvSpPr>
            <p:cNvPr id="7" name="object 7"/>
            <p:cNvSpPr/>
            <p:nvPr/>
          </p:nvSpPr>
          <p:spPr>
            <a:xfrm>
              <a:off x="3036705" y="5325026"/>
              <a:ext cx="2263140" cy="2263140"/>
            </a:xfrm>
            <a:custGeom>
              <a:avLst/>
              <a:gdLst/>
              <a:ahLst/>
              <a:cxnLst/>
              <a:rect l="l" t="t" r="r" b="b"/>
              <a:pathLst>
                <a:path w="2263140" h="2263140">
                  <a:moveTo>
                    <a:pt x="2262911" y="2262911"/>
                  </a:moveTo>
                  <a:lnTo>
                    <a:pt x="2262911" y="0"/>
                  </a:lnTo>
                  <a:lnTo>
                    <a:pt x="0" y="0"/>
                  </a:lnTo>
                  <a:lnTo>
                    <a:pt x="0" y="1210817"/>
                  </a:lnTo>
                  <a:lnTo>
                    <a:pt x="1084" y="1258903"/>
                  </a:lnTo>
                  <a:lnTo>
                    <a:pt x="4307" y="1306441"/>
                  </a:lnTo>
                  <a:lnTo>
                    <a:pt x="9621" y="1353385"/>
                  </a:lnTo>
                  <a:lnTo>
                    <a:pt x="16980" y="1399687"/>
                  </a:lnTo>
                  <a:lnTo>
                    <a:pt x="26337" y="1445302"/>
                  </a:lnTo>
                  <a:lnTo>
                    <a:pt x="37645" y="1490182"/>
                  </a:lnTo>
                  <a:lnTo>
                    <a:pt x="50857" y="1534281"/>
                  </a:lnTo>
                  <a:lnTo>
                    <a:pt x="65927" y="1577551"/>
                  </a:lnTo>
                  <a:lnTo>
                    <a:pt x="82807" y="1619947"/>
                  </a:lnTo>
                  <a:lnTo>
                    <a:pt x="101452" y="1661420"/>
                  </a:lnTo>
                  <a:lnTo>
                    <a:pt x="121813" y="1701925"/>
                  </a:lnTo>
                  <a:lnTo>
                    <a:pt x="143845" y="1741415"/>
                  </a:lnTo>
                  <a:lnTo>
                    <a:pt x="167500" y="1779843"/>
                  </a:lnTo>
                  <a:lnTo>
                    <a:pt x="192732" y="1817161"/>
                  </a:lnTo>
                  <a:lnTo>
                    <a:pt x="219495" y="1853324"/>
                  </a:lnTo>
                  <a:lnTo>
                    <a:pt x="247740" y="1888284"/>
                  </a:lnTo>
                  <a:lnTo>
                    <a:pt x="277422" y="1921995"/>
                  </a:lnTo>
                  <a:lnTo>
                    <a:pt x="308494" y="1954410"/>
                  </a:lnTo>
                  <a:lnTo>
                    <a:pt x="340908" y="1985483"/>
                  </a:lnTo>
                  <a:lnTo>
                    <a:pt x="374619" y="2015165"/>
                  </a:lnTo>
                  <a:lnTo>
                    <a:pt x="409578" y="2043411"/>
                  </a:lnTo>
                  <a:lnTo>
                    <a:pt x="445741" y="2070174"/>
                  </a:lnTo>
                  <a:lnTo>
                    <a:pt x="483059" y="2095406"/>
                  </a:lnTo>
                  <a:lnTo>
                    <a:pt x="521486" y="2119062"/>
                  </a:lnTo>
                  <a:lnTo>
                    <a:pt x="560975" y="2141095"/>
                  </a:lnTo>
                  <a:lnTo>
                    <a:pt x="601480" y="2161456"/>
                  </a:lnTo>
                  <a:lnTo>
                    <a:pt x="642953" y="2180101"/>
                  </a:lnTo>
                  <a:lnTo>
                    <a:pt x="685348" y="2196982"/>
                  </a:lnTo>
                  <a:lnTo>
                    <a:pt x="728618" y="2212052"/>
                  </a:lnTo>
                  <a:lnTo>
                    <a:pt x="772717" y="2225264"/>
                  </a:lnTo>
                  <a:lnTo>
                    <a:pt x="817596" y="2236573"/>
                  </a:lnTo>
                  <a:lnTo>
                    <a:pt x="863211" y="2245930"/>
                  </a:lnTo>
                  <a:lnTo>
                    <a:pt x="909513" y="2253289"/>
                  </a:lnTo>
                  <a:lnTo>
                    <a:pt x="956457" y="2258603"/>
                  </a:lnTo>
                  <a:lnTo>
                    <a:pt x="1003995" y="2261826"/>
                  </a:lnTo>
                  <a:lnTo>
                    <a:pt x="1052080" y="2262911"/>
                  </a:lnTo>
                  <a:lnTo>
                    <a:pt x="2262911" y="2262911"/>
                  </a:lnTo>
                  <a:close/>
                </a:path>
              </a:pathLst>
            </a:custGeom>
            <a:ln w="25400">
              <a:solidFill>
                <a:srgbClr val="EE2E6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312323" y="7600638"/>
              <a:ext cx="2288540" cy="2288540"/>
            </a:xfrm>
            <a:custGeom>
              <a:avLst/>
              <a:gdLst/>
              <a:ahLst/>
              <a:cxnLst/>
              <a:rect l="l" t="t" r="r" b="b"/>
              <a:pathLst>
                <a:path w="2288540" h="2288540">
                  <a:moveTo>
                    <a:pt x="2288311" y="0"/>
                  </a:moveTo>
                  <a:lnTo>
                    <a:pt x="0" y="0"/>
                  </a:lnTo>
                  <a:lnTo>
                    <a:pt x="0" y="2288311"/>
                  </a:lnTo>
                  <a:lnTo>
                    <a:pt x="1223518" y="2288311"/>
                  </a:lnTo>
                  <a:lnTo>
                    <a:pt x="1272258" y="2287215"/>
                  </a:lnTo>
                  <a:lnTo>
                    <a:pt x="1320436" y="2283959"/>
                  </a:lnTo>
                  <a:lnTo>
                    <a:pt x="1368005" y="2278591"/>
                  </a:lnTo>
                  <a:lnTo>
                    <a:pt x="1414917" y="2271156"/>
                  </a:lnTo>
                  <a:lnTo>
                    <a:pt x="1461125" y="2261702"/>
                  </a:lnTo>
                  <a:lnTo>
                    <a:pt x="1506583" y="2250276"/>
                  </a:lnTo>
                  <a:lnTo>
                    <a:pt x="1551244" y="2236925"/>
                  </a:lnTo>
                  <a:lnTo>
                    <a:pt x="1595060" y="2221695"/>
                  </a:lnTo>
                  <a:lnTo>
                    <a:pt x="1637985" y="2204635"/>
                  </a:lnTo>
                  <a:lnTo>
                    <a:pt x="1679971" y="2185790"/>
                  </a:lnTo>
                  <a:lnTo>
                    <a:pt x="1720972" y="2165209"/>
                  </a:lnTo>
                  <a:lnTo>
                    <a:pt x="1760941" y="2142937"/>
                  </a:lnTo>
                  <a:lnTo>
                    <a:pt x="1799830" y="2119022"/>
                  </a:lnTo>
                  <a:lnTo>
                    <a:pt x="1837593" y="2093511"/>
                  </a:lnTo>
                  <a:lnTo>
                    <a:pt x="1874183" y="2066450"/>
                  </a:lnTo>
                  <a:lnTo>
                    <a:pt x="1909552" y="2037887"/>
                  </a:lnTo>
                  <a:lnTo>
                    <a:pt x="1943654" y="2007869"/>
                  </a:lnTo>
                  <a:lnTo>
                    <a:pt x="1976442" y="1976443"/>
                  </a:lnTo>
                  <a:lnTo>
                    <a:pt x="2007868" y="1943656"/>
                  </a:lnTo>
                  <a:lnTo>
                    <a:pt x="2037886" y="1909554"/>
                  </a:lnTo>
                  <a:lnTo>
                    <a:pt x="2066449" y="1874185"/>
                  </a:lnTo>
                  <a:lnTo>
                    <a:pt x="2093510" y="1837596"/>
                  </a:lnTo>
                  <a:lnTo>
                    <a:pt x="2119021" y="1799834"/>
                  </a:lnTo>
                  <a:lnTo>
                    <a:pt x="2142936" y="1760945"/>
                  </a:lnTo>
                  <a:lnTo>
                    <a:pt x="2165208" y="1720977"/>
                  </a:lnTo>
                  <a:lnTo>
                    <a:pt x="2185790" y="1679976"/>
                  </a:lnTo>
                  <a:lnTo>
                    <a:pt x="2204635" y="1637990"/>
                  </a:lnTo>
                  <a:lnTo>
                    <a:pt x="2221695" y="1595066"/>
                  </a:lnTo>
                  <a:lnTo>
                    <a:pt x="2236925" y="1551251"/>
                  </a:lnTo>
                  <a:lnTo>
                    <a:pt x="2250276" y="1506591"/>
                  </a:lnTo>
                  <a:lnTo>
                    <a:pt x="2261702" y="1461133"/>
                  </a:lnTo>
                  <a:lnTo>
                    <a:pt x="2271156" y="1414926"/>
                  </a:lnTo>
                  <a:lnTo>
                    <a:pt x="2278591" y="1368014"/>
                  </a:lnTo>
                  <a:lnTo>
                    <a:pt x="2283959" y="1320447"/>
                  </a:lnTo>
                  <a:lnTo>
                    <a:pt x="2287215" y="1272270"/>
                  </a:lnTo>
                  <a:lnTo>
                    <a:pt x="2288311" y="1223530"/>
                  </a:lnTo>
                  <a:lnTo>
                    <a:pt x="2288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036702" y="7613343"/>
              <a:ext cx="2263140" cy="2263140"/>
            </a:xfrm>
            <a:custGeom>
              <a:avLst/>
              <a:gdLst/>
              <a:ahLst/>
              <a:cxnLst/>
              <a:rect l="l" t="t" r="r" b="b"/>
              <a:pathLst>
                <a:path w="2263140" h="2263140">
                  <a:moveTo>
                    <a:pt x="1131455" y="2262911"/>
                  </a:moveTo>
                  <a:lnTo>
                    <a:pt x="1179211" y="2261916"/>
                  </a:lnTo>
                  <a:lnTo>
                    <a:pt x="1226467" y="2258959"/>
                  </a:lnTo>
                  <a:lnTo>
                    <a:pt x="1273186" y="2254079"/>
                  </a:lnTo>
                  <a:lnTo>
                    <a:pt x="1319328" y="2247315"/>
                  </a:lnTo>
                  <a:lnTo>
                    <a:pt x="1364852" y="2238707"/>
                  </a:lnTo>
                  <a:lnTo>
                    <a:pt x="1409719" y="2228295"/>
                  </a:lnTo>
                  <a:lnTo>
                    <a:pt x="1453890" y="2216118"/>
                  </a:lnTo>
                  <a:lnTo>
                    <a:pt x="1497326" y="2202216"/>
                  </a:lnTo>
                  <a:lnTo>
                    <a:pt x="1539986" y="2186628"/>
                  </a:lnTo>
                  <a:lnTo>
                    <a:pt x="1581830" y="2169395"/>
                  </a:lnTo>
                  <a:lnTo>
                    <a:pt x="1622821" y="2150554"/>
                  </a:lnTo>
                  <a:lnTo>
                    <a:pt x="1662917" y="2130147"/>
                  </a:lnTo>
                  <a:lnTo>
                    <a:pt x="1702079" y="2108212"/>
                  </a:lnTo>
                  <a:lnTo>
                    <a:pt x="1740268" y="2084790"/>
                  </a:lnTo>
                  <a:lnTo>
                    <a:pt x="1777444" y="2059919"/>
                  </a:lnTo>
                  <a:lnTo>
                    <a:pt x="1813568" y="2033640"/>
                  </a:lnTo>
                  <a:lnTo>
                    <a:pt x="1848599" y="2005992"/>
                  </a:lnTo>
                  <a:lnTo>
                    <a:pt x="1882499" y="1977014"/>
                  </a:lnTo>
                  <a:lnTo>
                    <a:pt x="1915228" y="1946746"/>
                  </a:lnTo>
                  <a:lnTo>
                    <a:pt x="1946746" y="1915228"/>
                  </a:lnTo>
                  <a:lnTo>
                    <a:pt x="1977014" y="1882499"/>
                  </a:lnTo>
                  <a:lnTo>
                    <a:pt x="2005992" y="1848599"/>
                  </a:lnTo>
                  <a:lnTo>
                    <a:pt x="2033640" y="1813568"/>
                  </a:lnTo>
                  <a:lnTo>
                    <a:pt x="2059919" y="1777444"/>
                  </a:lnTo>
                  <a:lnTo>
                    <a:pt x="2084790" y="1740268"/>
                  </a:lnTo>
                  <a:lnTo>
                    <a:pt x="2108212" y="1702079"/>
                  </a:lnTo>
                  <a:lnTo>
                    <a:pt x="2130147" y="1662917"/>
                  </a:lnTo>
                  <a:lnTo>
                    <a:pt x="2150554" y="1622821"/>
                  </a:lnTo>
                  <a:lnTo>
                    <a:pt x="2169395" y="1581830"/>
                  </a:lnTo>
                  <a:lnTo>
                    <a:pt x="2186628" y="1539986"/>
                  </a:lnTo>
                  <a:lnTo>
                    <a:pt x="2202216" y="1497326"/>
                  </a:lnTo>
                  <a:lnTo>
                    <a:pt x="2216118" y="1453890"/>
                  </a:lnTo>
                  <a:lnTo>
                    <a:pt x="2228295" y="1409719"/>
                  </a:lnTo>
                  <a:lnTo>
                    <a:pt x="2238707" y="1364852"/>
                  </a:lnTo>
                  <a:lnTo>
                    <a:pt x="2247315" y="1319328"/>
                  </a:lnTo>
                  <a:lnTo>
                    <a:pt x="2254079" y="1273186"/>
                  </a:lnTo>
                  <a:lnTo>
                    <a:pt x="2258959" y="1226467"/>
                  </a:lnTo>
                  <a:lnTo>
                    <a:pt x="2261916" y="1179211"/>
                  </a:lnTo>
                  <a:lnTo>
                    <a:pt x="2262911" y="1131455"/>
                  </a:lnTo>
                  <a:lnTo>
                    <a:pt x="2261916" y="1083700"/>
                  </a:lnTo>
                  <a:lnTo>
                    <a:pt x="2258959" y="1036443"/>
                  </a:lnTo>
                  <a:lnTo>
                    <a:pt x="2254079" y="989724"/>
                  </a:lnTo>
                  <a:lnTo>
                    <a:pt x="2247315" y="943583"/>
                  </a:lnTo>
                  <a:lnTo>
                    <a:pt x="2238707" y="898059"/>
                  </a:lnTo>
                  <a:lnTo>
                    <a:pt x="2228295" y="853191"/>
                  </a:lnTo>
                  <a:lnTo>
                    <a:pt x="2216118" y="809020"/>
                  </a:lnTo>
                  <a:lnTo>
                    <a:pt x="2202216" y="765585"/>
                  </a:lnTo>
                  <a:lnTo>
                    <a:pt x="2186628" y="722925"/>
                  </a:lnTo>
                  <a:lnTo>
                    <a:pt x="2169395" y="681080"/>
                  </a:lnTo>
                  <a:lnTo>
                    <a:pt x="2150554" y="640090"/>
                  </a:lnTo>
                  <a:lnTo>
                    <a:pt x="2130147" y="599994"/>
                  </a:lnTo>
                  <a:lnTo>
                    <a:pt x="2108212" y="560831"/>
                  </a:lnTo>
                  <a:lnTo>
                    <a:pt x="2084790" y="522643"/>
                  </a:lnTo>
                  <a:lnTo>
                    <a:pt x="2059919" y="485466"/>
                  </a:lnTo>
                  <a:lnTo>
                    <a:pt x="2033640" y="449343"/>
                  </a:lnTo>
                  <a:lnTo>
                    <a:pt x="2005992" y="414311"/>
                  </a:lnTo>
                  <a:lnTo>
                    <a:pt x="1977014" y="380411"/>
                  </a:lnTo>
                  <a:lnTo>
                    <a:pt x="1946746" y="347682"/>
                  </a:lnTo>
                  <a:lnTo>
                    <a:pt x="1915228" y="316164"/>
                  </a:lnTo>
                  <a:lnTo>
                    <a:pt x="1882499" y="285897"/>
                  </a:lnTo>
                  <a:lnTo>
                    <a:pt x="1848599" y="256919"/>
                  </a:lnTo>
                  <a:lnTo>
                    <a:pt x="1813568" y="229271"/>
                  </a:lnTo>
                  <a:lnTo>
                    <a:pt x="1777444" y="202991"/>
                  </a:lnTo>
                  <a:lnTo>
                    <a:pt x="1740268" y="178121"/>
                  </a:lnTo>
                  <a:lnTo>
                    <a:pt x="1702079" y="154698"/>
                  </a:lnTo>
                  <a:lnTo>
                    <a:pt x="1662917" y="132764"/>
                  </a:lnTo>
                  <a:lnTo>
                    <a:pt x="1622821" y="112356"/>
                  </a:lnTo>
                  <a:lnTo>
                    <a:pt x="1581830" y="93516"/>
                  </a:lnTo>
                  <a:lnTo>
                    <a:pt x="1539986" y="76282"/>
                  </a:lnTo>
                  <a:lnTo>
                    <a:pt x="1497326" y="60694"/>
                  </a:lnTo>
                  <a:lnTo>
                    <a:pt x="1453890" y="46792"/>
                  </a:lnTo>
                  <a:lnTo>
                    <a:pt x="1409719" y="34615"/>
                  </a:lnTo>
                  <a:lnTo>
                    <a:pt x="1364852" y="24203"/>
                  </a:lnTo>
                  <a:lnTo>
                    <a:pt x="1319328" y="15595"/>
                  </a:lnTo>
                  <a:lnTo>
                    <a:pt x="1273186" y="8832"/>
                  </a:lnTo>
                  <a:lnTo>
                    <a:pt x="1226467" y="3951"/>
                  </a:lnTo>
                  <a:lnTo>
                    <a:pt x="1179211" y="994"/>
                  </a:lnTo>
                  <a:lnTo>
                    <a:pt x="1131455" y="0"/>
                  </a:lnTo>
                  <a:lnTo>
                    <a:pt x="1083700" y="994"/>
                  </a:lnTo>
                  <a:lnTo>
                    <a:pt x="1036443" y="3951"/>
                  </a:lnTo>
                  <a:lnTo>
                    <a:pt x="989724" y="8832"/>
                  </a:lnTo>
                  <a:lnTo>
                    <a:pt x="943583" y="15595"/>
                  </a:lnTo>
                  <a:lnTo>
                    <a:pt x="898059" y="24203"/>
                  </a:lnTo>
                  <a:lnTo>
                    <a:pt x="853191" y="34615"/>
                  </a:lnTo>
                  <a:lnTo>
                    <a:pt x="809020" y="46792"/>
                  </a:lnTo>
                  <a:lnTo>
                    <a:pt x="765585" y="60694"/>
                  </a:lnTo>
                  <a:lnTo>
                    <a:pt x="722925" y="76282"/>
                  </a:lnTo>
                  <a:lnTo>
                    <a:pt x="681080" y="93516"/>
                  </a:lnTo>
                  <a:lnTo>
                    <a:pt x="640090" y="112356"/>
                  </a:lnTo>
                  <a:lnTo>
                    <a:pt x="599994" y="132764"/>
                  </a:lnTo>
                  <a:lnTo>
                    <a:pt x="560832" y="154698"/>
                  </a:lnTo>
                  <a:lnTo>
                    <a:pt x="522643" y="178121"/>
                  </a:lnTo>
                  <a:lnTo>
                    <a:pt x="485466" y="202991"/>
                  </a:lnTo>
                  <a:lnTo>
                    <a:pt x="449343" y="229271"/>
                  </a:lnTo>
                  <a:lnTo>
                    <a:pt x="414311" y="256919"/>
                  </a:lnTo>
                  <a:lnTo>
                    <a:pt x="380411" y="285897"/>
                  </a:lnTo>
                  <a:lnTo>
                    <a:pt x="347682" y="316164"/>
                  </a:lnTo>
                  <a:lnTo>
                    <a:pt x="316164" y="347682"/>
                  </a:lnTo>
                  <a:lnTo>
                    <a:pt x="285897" y="380411"/>
                  </a:lnTo>
                  <a:lnTo>
                    <a:pt x="256919" y="414311"/>
                  </a:lnTo>
                  <a:lnTo>
                    <a:pt x="229271" y="449343"/>
                  </a:lnTo>
                  <a:lnTo>
                    <a:pt x="202991" y="485466"/>
                  </a:lnTo>
                  <a:lnTo>
                    <a:pt x="178121" y="522643"/>
                  </a:lnTo>
                  <a:lnTo>
                    <a:pt x="154698" y="560832"/>
                  </a:lnTo>
                  <a:lnTo>
                    <a:pt x="132764" y="599994"/>
                  </a:lnTo>
                  <a:lnTo>
                    <a:pt x="112356" y="640090"/>
                  </a:lnTo>
                  <a:lnTo>
                    <a:pt x="93516" y="681080"/>
                  </a:lnTo>
                  <a:lnTo>
                    <a:pt x="76282" y="722925"/>
                  </a:lnTo>
                  <a:lnTo>
                    <a:pt x="60694" y="765585"/>
                  </a:lnTo>
                  <a:lnTo>
                    <a:pt x="46792" y="809020"/>
                  </a:lnTo>
                  <a:lnTo>
                    <a:pt x="34615" y="853191"/>
                  </a:lnTo>
                  <a:lnTo>
                    <a:pt x="24203" y="898059"/>
                  </a:lnTo>
                  <a:lnTo>
                    <a:pt x="15595" y="943583"/>
                  </a:lnTo>
                  <a:lnTo>
                    <a:pt x="8832" y="989724"/>
                  </a:lnTo>
                  <a:lnTo>
                    <a:pt x="3951" y="1036443"/>
                  </a:lnTo>
                  <a:lnTo>
                    <a:pt x="994" y="1083700"/>
                  </a:lnTo>
                  <a:lnTo>
                    <a:pt x="0" y="1131455"/>
                  </a:lnTo>
                  <a:lnTo>
                    <a:pt x="994" y="1179211"/>
                  </a:lnTo>
                  <a:lnTo>
                    <a:pt x="3951" y="1226467"/>
                  </a:lnTo>
                  <a:lnTo>
                    <a:pt x="8832" y="1273186"/>
                  </a:lnTo>
                  <a:lnTo>
                    <a:pt x="15595" y="1319328"/>
                  </a:lnTo>
                  <a:lnTo>
                    <a:pt x="24203" y="1364852"/>
                  </a:lnTo>
                  <a:lnTo>
                    <a:pt x="34615" y="1409719"/>
                  </a:lnTo>
                  <a:lnTo>
                    <a:pt x="46792" y="1453890"/>
                  </a:lnTo>
                  <a:lnTo>
                    <a:pt x="60694" y="1497326"/>
                  </a:lnTo>
                  <a:lnTo>
                    <a:pt x="76282" y="1539986"/>
                  </a:lnTo>
                  <a:lnTo>
                    <a:pt x="93516" y="1581830"/>
                  </a:lnTo>
                  <a:lnTo>
                    <a:pt x="112356" y="1622821"/>
                  </a:lnTo>
                  <a:lnTo>
                    <a:pt x="132764" y="1662917"/>
                  </a:lnTo>
                  <a:lnTo>
                    <a:pt x="154698" y="1702079"/>
                  </a:lnTo>
                  <a:lnTo>
                    <a:pt x="178121" y="1740268"/>
                  </a:lnTo>
                  <a:lnTo>
                    <a:pt x="202991" y="1777444"/>
                  </a:lnTo>
                  <a:lnTo>
                    <a:pt x="229271" y="1813568"/>
                  </a:lnTo>
                  <a:lnTo>
                    <a:pt x="256919" y="1848599"/>
                  </a:lnTo>
                  <a:lnTo>
                    <a:pt x="285897" y="1882499"/>
                  </a:lnTo>
                  <a:lnTo>
                    <a:pt x="316164" y="1915228"/>
                  </a:lnTo>
                  <a:lnTo>
                    <a:pt x="347682" y="1946746"/>
                  </a:lnTo>
                  <a:lnTo>
                    <a:pt x="380411" y="1977014"/>
                  </a:lnTo>
                  <a:lnTo>
                    <a:pt x="414311" y="2005992"/>
                  </a:lnTo>
                  <a:lnTo>
                    <a:pt x="449343" y="2033640"/>
                  </a:lnTo>
                  <a:lnTo>
                    <a:pt x="485466" y="2059919"/>
                  </a:lnTo>
                  <a:lnTo>
                    <a:pt x="522643" y="2084790"/>
                  </a:lnTo>
                  <a:lnTo>
                    <a:pt x="560831" y="2108212"/>
                  </a:lnTo>
                  <a:lnTo>
                    <a:pt x="599994" y="2130147"/>
                  </a:lnTo>
                  <a:lnTo>
                    <a:pt x="640090" y="2150554"/>
                  </a:lnTo>
                  <a:lnTo>
                    <a:pt x="681080" y="2169395"/>
                  </a:lnTo>
                  <a:lnTo>
                    <a:pt x="722925" y="2186628"/>
                  </a:lnTo>
                  <a:lnTo>
                    <a:pt x="765585" y="2202216"/>
                  </a:lnTo>
                  <a:lnTo>
                    <a:pt x="809020" y="2216118"/>
                  </a:lnTo>
                  <a:lnTo>
                    <a:pt x="853191" y="2228295"/>
                  </a:lnTo>
                  <a:lnTo>
                    <a:pt x="898059" y="2238707"/>
                  </a:lnTo>
                  <a:lnTo>
                    <a:pt x="943583" y="2247315"/>
                  </a:lnTo>
                  <a:lnTo>
                    <a:pt x="989724" y="2254079"/>
                  </a:lnTo>
                  <a:lnTo>
                    <a:pt x="1036443" y="2258959"/>
                  </a:lnTo>
                  <a:lnTo>
                    <a:pt x="1083700" y="2261916"/>
                  </a:lnTo>
                  <a:lnTo>
                    <a:pt x="1131455" y="2262911"/>
                  </a:lnTo>
                  <a:close/>
                </a:path>
              </a:pathLst>
            </a:custGeom>
            <a:ln w="254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312336" y="5312326"/>
              <a:ext cx="2288540" cy="2288540"/>
            </a:xfrm>
            <a:custGeom>
              <a:avLst/>
              <a:gdLst/>
              <a:ahLst/>
              <a:cxnLst/>
              <a:rect l="l" t="t" r="r" b="b"/>
              <a:pathLst>
                <a:path w="2288540" h="2288540">
                  <a:moveTo>
                    <a:pt x="2288298" y="0"/>
                  </a:moveTo>
                  <a:lnTo>
                    <a:pt x="1144143" y="0"/>
                  </a:lnTo>
                  <a:lnTo>
                    <a:pt x="1126265" y="661457"/>
                  </a:lnTo>
                  <a:lnTo>
                    <a:pt x="1001125" y="1001125"/>
                  </a:lnTo>
                  <a:lnTo>
                    <a:pt x="661457" y="1126265"/>
                  </a:lnTo>
                  <a:lnTo>
                    <a:pt x="0" y="1144142"/>
                  </a:lnTo>
                  <a:lnTo>
                    <a:pt x="0" y="2288298"/>
                  </a:lnTo>
                  <a:lnTo>
                    <a:pt x="2288298" y="2288298"/>
                  </a:lnTo>
                  <a:lnTo>
                    <a:pt x="2288298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824299" y="705676"/>
            <a:ext cx="6308090" cy="6497320"/>
          </a:xfrm>
          <a:prstGeom prst="rect">
            <a:avLst/>
          </a:prstGeom>
        </p:spPr>
        <p:txBody>
          <a:bodyPr wrap="square" lIns="0" tIns="182880" rIns="0" bIns="0" rtlCol="0" vert="horz">
            <a:spAutoFit/>
          </a:bodyPr>
          <a:lstStyle/>
          <a:p>
            <a:pPr marL="12700" marR="5080">
              <a:lnSpc>
                <a:spcPts val="6200"/>
              </a:lnSpc>
              <a:spcBef>
                <a:spcPts val="1440"/>
              </a:spcBef>
            </a:pPr>
            <a:r>
              <a:rPr dirty="0" sz="6300" spc="-155" b="1">
                <a:solidFill>
                  <a:srgbClr val="FFFFFF"/>
                </a:solidFill>
                <a:latin typeface="Trebuchet MS"/>
                <a:cs typeface="Trebuchet MS"/>
              </a:rPr>
              <a:t>Эффективные </a:t>
            </a:r>
            <a:r>
              <a:rPr dirty="0" sz="6300" spc="-150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6300" spc="-85" b="1">
                <a:solidFill>
                  <a:srgbClr val="FFFFFF"/>
                </a:solidFill>
                <a:latin typeface="Trebuchet MS"/>
                <a:cs typeface="Trebuchet MS"/>
              </a:rPr>
              <a:t>отечественные </a:t>
            </a:r>
            <a:r>
              <a:rPr dirty="0" sz="6300" spc="-80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6300" b="1">
                <a:solidFill>
                  <a:srgbClr val="FFFFFF"/>
                </a:solidFill>
                <a:latin typeface="Trebuchet MS"/>
                <a:cs typeface="Trebuchet MS"/>
              </a:rPr>
              <a:t>практики </a:t>
            </a:r>
            <a:r>
              <a:rPr dirty="0" sz="6300" spc="229" b="1">
                <a:solidFill>
                  <a:srgbClr val="FFFFFF"/>
                </a:solidFill>
                <a:latin typeface="Trebuchet MS"/>
                <a:cs typeface="Trebuchet MS"/>
              </a:rPr>
              <a:t>на </a:t>
            </a:r>
            <a:r>
              <a:rPr dirty="0" sz="6300" spc="23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6300" spc="70" b="1">
                <a:solidFill>
                  <a:srgbClr val="FFFFFF"/>
                </a:solidFill>
                <a:latin typeface="Trebuchet MS"/>
                <a:cs typeface="Trebuchet MS"/>
              </a:rPr>
              <a:t>базе</a:t>
            </a:r>
            <a:r>
              <a:rPr dirty="0" sz="6300" spc="-40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6300" spc="-155" b="1">
                <a:solidFill>
                  <a:srgbClr val="FFFFFF"/>
                </a:solidFill>
                <a:latin typeface="Trebuchet MS"/>
                <a:cs typeface="Trebuchet MS"/>
              </a:rPr>
              <a:t>технологий </a:t>
            </a:r>
            <a:r>
              <a:rPr dirty="0" sz="6300" spc="-188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6300" spc="-75" b="1">
                <a:solidFill>
                  <a:srgbClr val="FFFFFF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6300" spc="-70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6300" spc="-120" b="1">
                <a:solidFill>
                  <a:srgbClr val="FFFFFF"/>
                </a:solidFill>
                <a:latin typeface="Trebuchet MS"/>
                <a:cs typeface="Trebuchet MS"/>
              </a:rPr>
              <a:t>интеллекта</a:t>
            </a:r>
            <a:endParaRPr sz="6300">
              <a:latin typeface="Trebuchet MS"/>
              <a:cs typeface="Trebuchet MS"/>
            </a:endParaRPr>
          </a:p>
          <a:p>
            <a:pPr marL="12700" marR="2881630">
              <a:lnSpc>
                <a:spcPts val="6200"/>
              </a:lnSpc>
            </a:pPr>
            <a:r>
              <a:rPr dirty="0" sz="6300" spc="-215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6300" spc="-32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6300" spc="-390" b="1">
                <a:solidFill>
                  <a:srgbClr val="FFFFFF"/>
                </a:solidFill>
                <a:latin typeface="Trebuchet MS"/>
                <a:cs typeface="Trebuchet MS"/>
              </a:rPr>
              <a:t>«</a:t>
            </a:r>
            <a:r>
              <a:rPr dirty="0" sz="6300" spc="-190" b="1">
                <a:solidFill>
                  <a:srgbClr val="FFFFFF"/>
                </a:solidFill>
                <a:latin typeface="Trebuchet MS"/>
                <a:cs typeface="Trebuchet MS"/>
              </a:rPr>
              <a:t>умном  </a:t>
            </a:r>
            <a:r>
              <a:rPr dirty="0" sz="6300" spc="-120" b="1">
                <a:solidFill>
                  <a:srgbClr val="FFFFFF"/>
                </a:solidFill>
                <a:latin typeface="Trebuchet MS"/>
                <a:cs typeface="Trebuchet MS"/>
              </a:rPr>
              <a:t>городе»</a:t>
            </a:r>
            <a:endParaRPr sz="6300">
              <a:latin typeface="Trebuchet MS"/>
              <a:cs typeface="Trebuchet M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9474398" y="894900"/>
            <a:ext cx="415290" cy="421005"/>
          </a:xfrm>
          <a:custGeom>
            <a:avLst/>
            <a:gdLst/>
            <a:ahLst/>
            <a:cxnLst/>
            <a:rect l="l" t="t" r="r" b="b"/>
            <a:pathLst>
              <a:path w="415290" h="421005">
                <a:moveTo>
                  <a:pt x="207479" y="0"/>
                </a:moveTo>
                <a:lnTo>
                  <a:pt x="165700" y="3821"/>
                </a:lnTo>
                <a:lnTo>
                  <a:pt x="127246" y="15286"/>
                </a:lnTo>
                <a:lnTo>
                  <a:pt x="92113" y="34391"/>
                </a:lnTo>
                <a:lnTo>
                  <a:pt x="60299" y="61137"/>
                </a:lnTo>
                <a:lnTo>
                  <a:pt x="33914" y="93396"/>
                </a:lnTo>
                <a:lnTo>
                  <a:pt x="15071" y="129022"/>
                </a:lnTo>
                <a:lnTo>
                  <a:pt x="3767" y="168015"/>
                </a:lnTo>
                <a:lnTo>
                  <a:pt x="0" y="210375"/>
                </a:lnTo>
                <a:lnTo>
                  <a:pt x="3767" y="252735"/>
                </a:lnTo>
                <a:lnTo>
                  <a:pt x="15071" y="291726"/>
                </a:lnTo>
                <a:lnTo>
                  <a:pt x="33914" y="327349"/>
                </a:lnTo>
                <a:lnTo>
                  <a:pt x="60299" y="359600"/>
                </a:lnTo>
                <a:lnTo>
                  <a:pt x="92113" y="386351"/>
                </a:lnTo>
                <a:lnTo>
                  <a:pt x="127246" y="405457"/>
                </a:lnTo>
                <a:lnTo>
                  <a:pt x="165700" y="416918"/>
                </a:lnTo>
                <a:lnTo>
                  <a:pt x="207479" y="420738"/>
                </a:lnTo>
                <a:lnTo>
                  <a:pt x="249254" y="416918"/>
                </a:lnTo>
                <a:lnTo>
                  <a:pt x="287708" y="405457"/>
                </a:lnTo>
                <a:lnTo>
                  <a:pt x="322844" y="386351"/>
                </a:lnTo>
                <a:lnTo>
                  <a:pt x="354660" y="359600"/>
                </a:lnTo>
                <a:lnTo>
                  <a:pt x="357745" y="355828"/>
                </a:lnTo>
                <a:lnTo>
                  <a:pt x="207479" y="355828"/>
                </a:lnTo>
                <a:lnTo>
                  <a:pt x="178669" y="353239"/>
                </a:lnTo>
                <a:lnTo>
                  <a:pt x="128227" y="332522"/>
                </a:lnTo>
                <a:lnTo>
                  <a:pt x="88720" y="292350"/>
                </a:lnTo>
                <a:lnTo>
                  <a:pt x="68288" y="240343"/>
                </a:lnTo>
                <a:lnTo>
                  <a:pt x="65735" y="210375"/>
                </a:lnTo>
                <a:lnTo>
                  <a:pt x="68288" y="180401"/>
                </a:lnTo>
                <a:lnTo>
                  <a:pt x="88720" y="128393"/>
                </a:lnTo>
                <a:lnTo>
                  <a:pt x="128227" y="88221"/>
                </a:lnTo>
                <a:lnTo>
                  <a:pt x="178669" y="67500"/>
                </a:lnTo>
                <a:lnTo>
                  <a:pt x="207479" y="64909"/>
                </a:lnTo>
                <a:lnTo>
                  <a:pt x="357745" y="64909"/>
                </a:lnTo>
                <a:lnTo>
                  <a:pt x="354660" y="61137"/>
                </a:lnTo>
                <a:lnTo>
                  <a:pt x="322844" y="34391"/>
                </a:lnTo>
                <a:lnTo>
                  <a:pt x="287708" y="15286"/>
                </a:lnTo>
                <a:lnTo>
                  <a:pt x="249254" y="3821"/>
                </a:lnTo>
                <a:lnTo>
                  <a:pt x="207479" y="0"/>
                </a:lnTo>
                <a:close/>
              </a:path>
              <a:path w="415290" h="421005">
                <a:moveTo>
                  <a:pt x="357745" y="64909"/>
                </a:moveTo>
                <a:lnTo>
                  <a:pt x="207479" y="64909"/>
                </a:lnTo>
                <a:lnTo>
                  <a:pt x="236293" y="67500"/>
                </a:lnTo>
                <a:lnTo>
                  <a:pt x="262710" y="75271"/>
                </a:lnTo>
                <a:lnTo>
                  <a:pt x="308368" y="106349"/>
                </a:lnTo>
                <a:lnTo>
                  <a:pt x="339018" y="153076"/>
                </a:lnTo>
                <a:lnTo>
                  <a:pt x="349237" y="210375"/>
                </a:lnTo>
                <a:lnTo>
                  <a:pt x="346682" y="240343"/>
                </a:lnTo>
                <a:lnTo>
                  <a:pt x="326246" y="292350"/>
                </a:lnTo>
                <a:lnTo>
                  <a:pt x="286734" y="332522"/>
                </a:lnTo>
                <a:lnTo>
                  <a:pt x="236293" y="353239"/>
                </a:lnTo>
                <a:lnTo>
                  <a:pt x="207479" y="355828"/>
                </a:lnTo>
                <a:lnTo>
                  <a:pt x="357745" y="355828"/>
                </a:lnTo>
                <a:lnTo>
                  <a:pt x="381044" y="327349"/>
                </a:lnTo>
                <a:lnTo>
                  <a:pt x="399888" y="291726"/>
                </a:lnTo>
                <a:lnTo>
                  <a:pt x="411192" y="252735"/>
                </a:lnTo>
                <a:lnTo>
                  <a:pt x="414959" y="210375"/>
                </a:lnTo>
                <a:lnTo>
                  <a:pt x="411192" y="168015"/>
                </a:lnTo>
                <a:lnTo>
                  <a:pt x="399888" y="129022"/>
                </a:lnTo>
                <a:lnTo>
                  <a:pt x="381044" y="93396"/>
                </a:lnTo>
                <a:lnTo>
                  <a:pt x="357745" y="64909"/>
                </a:lnTo>
                <a:close/>
              </a:path>
            </a:pathLst>
          </a:custGeom>
          <a:solidFill>
            <a:srgbClr val="22BAE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8936566" y="1501665"/>
            <a:ext cx="415290" cy="421005"/>
          </a:xfrm>
          <a:custGeom>
            <a:avLst/>
            <a:gdLst/>
            <a:ahLst/>
            <a:cxnLst/>
            <a:rect l="l" t="t" r="r" b="b"/>
            <a:pathLst>
              <a:path w="415290" h="421005">
                <a:moveTo>
                  <a:pt x="207492" y="0"/>
                </a:moveTo>
                <a:lnTo>
                  <a:pt x="165711" y="3819"/>
                </a:lnTo>
                <a:lnTo>
                  <a:pt x="127253" y="15281"/>
                </a:lnTo>
                <a:lnTo>
                  <a:pt x="92121" y="34386"/>
                </a:lnTo>
                <a:lnTo>
                  <a:pt x="60312" y="61137"/>
                </a:lnTo>
                <a:lnTo>
                  <a:pt x="33920" y="93394"/>
                </a:lnTo>
                <a:lnTo>
                  <a:pt x="15073" y="129016"/>
                </a:lnTo>
                <a:lnTo>
                  <a:pt x="3767" y="168004"/>
                </a:lnTo>
                <a:lnTo>
                  <a:pt x="0" y="210362"/>
                </a:lnTo>
                <a:lnTo>
                  <a:pt x="3767" y="252729"/>
                </a:lnTo>
                <a:lnTo>
                  <a:pt x="15073" y="291725"/>
                </a:lnTo>
                <a:lnTo>
                  <a:pt x="33920" y="327348"/>
                </a:lnTo>
                <a:lnTo>
                  <a:pt x="60312" y="359600"/>
                </a:lnTo>
                <a:lnTo>
                  <a:pt x="92121" y="386346"/>
                </a:lnTo>
                <a:lnTo>
                  <a:pt x="127253" y="405452"/>
                </a:lnTo>
                <a:lnTo>
                  <a:pt x="165711" y="416916"/>
                </a:lnTo>
                <a:lnTo>
                  <a:pt x="207492" y="420738"/>
                </a:lnTo>
                <a:lnTo>
                  <a:pt x="249266" y="416916"/>
                </a:lnTo>
                <a:lnTo>
                  <a:pt x="287721" y="405452"/>
                </a:lnTo>
                <a:lnTo>
                  <a:pt x="322857" y="386346"/>
                </a:lnTo>
                <a:lnTo>
                  <a:pt x="354672" y="359600"/>
                </a:lnTo>
                <a:lnTo>
                  <a:pt x="357758" y="355828"/>
                </a:lnTo>
                <a:lnTo>
                  <a:pt x="207492" y="355828"/>
                </a:lnTo>
                <a:lnTo>
                  <a:pt x="178682" y="353237"/>
                </a:lnTo>
                <a:lnTo>
                  <a:pt x="128229" y="332516"/>
                </a:lnTo>
                <a:lnTo>
                  <a:pt x="88714" y="292348"/>
                </a:lnTo>
                <a:lnTo>
                  <a:pt x="68288" y="240332"/>
                </a:lnTo>
                <a:lnTo>
                  <a:pt x="65735" y="210362"/>
                </a:lnTo>
                <a:lnTo>
                  <a:pt x="68288" y="180392"/>
                </a:lnTo>
                <a:lnTo>
                  <a:pt x="88714" y="128382"/>
                </a:lnTo>
                <a:lnTo>
                  <a:pt x="128229" y="88219"/>
                </a:lnTo>
                <a:lnTo>
                  <a:pt x="178682" y="67489"/>
                </a:lnTo>
                <a:lnTo>
                  <a:pt x="207492" y="64897"/>
                </a:lnTo>
                <a:lnTo>
                  <a:pt x="357747" y="64897"/>
                </a:lnTo>
                <a:lnTo>
                  <a:pt x="354672" y="61137"/>
                </a:lnTo>
                <a:lnTo>
                  <a:pt x="322857" y="34386"/>
                </a:lnTo>
                <a:lnTo>
                  <a:pt x="287721" y="15281"/>
                </a:lnTo>
                <a:lnTo>
                  <a:pt x="249266" y="3819"/>
                </a:lnTo>
                <a:lnTo>
                  <a:pt x="207492" y="0"/>
                </a:lnTo>
                <a:close/>
              </a:path>
              <a:path w="415290" h="421005">
                <a:moveTo>
                  <a:pt x="357747" y="64897"/>
                </a:moveTo>
                <a:lnTo>
                  <a:pt x="207492" y="64897"/>
                </a:lnTo>
                <a:lnTo>
                  <a:pt x="236300" y="67489"/>
                </a:lnTo>
                <a:lnTo>
                  <a:pt x="262718" y="75264"/>
                </a:lnTo>
                <a:lnTo>
                  <a:pt x="308381" y="106349"/>
                </a:lnTo>
                <a:lnTo>
                  <a:pt x="339031" y="153065"/>
                </a:lnTo>
                <a:lnTo>
                  <a:pt x="349249" y="210362"/>
                </a:lnTo>
                <a:lnTo>
                  <a:pt x="346695" y="240332"/>
                </a:lnTo>
                <a:lnTo>
                  <a:pt x="326259" y="292348"/>
                </a:lnTo>
                <a:lnTo>
                  <a:pt x="286745" y="332516"/>
                </a:lnTo>
                <a:lnTo>
                  <a:pt x="236300" y="353237"/>
                </a:lnTo>
                <a:lnTo>
                  <a:pt x="207492" y="355828"/>
                </a:lnTo>
                <a:lnTo>
                  <a:pt x="357758" y="355828"/>
                </a:lnTo>
                <a:lnTo>
                  <a:pt x="381052" y="327348"/>
                </a:lnTo>
                <a:lnTo>
                  <a:pt x="399896" y="291725"/>
                </a:lnTo>
                <a:lnTo>
                  <a:pt x="411203" y="252729"/>
                </a:lnTo>
                <a:lnTo>
                  <a:pt x="414972" y="210362"/>
                </a:lnTo>
                <a:lnTo>
                  <a:pt x="411203" y="168004"/>
                </a:lnTo>
                <a:lnTo>
                  <a:pt x="399896" y="129016"/>
                </a:lnTo>
                <a:lnTo>
                  <a:pt x="381052" y="93394"/>
                </a:lnTo>
                <a:lnTo>
                  <a:pt x="357747" y="64897"/>
                </a:lnTo>
                <a:close/>
              </a:path>
            </a:pathLst>
          </a:custGeom>
          <a:solidFill>
            <a:srgbClr val="22BAE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9033052" y="2096317"/>
            <a:ext cx="231140" cy="422909"/>
          </a:xfrm>
          <a:custGeom>
            <a:avLst/>
            <a:gdLst/>
            <a:ahLst/>
            <a:cxnLst/>
            <a:rect l="l" t="t" r="r" b="b"/>
            <a:pathLst>
              <a:path w="231140" h="422910">
                <a:moveTo>
                  <a:pt x="224993" y="0"/>
                </a:moveTo>
                <a:lnTo>
                  <a:pt x="143408" y="0"/>
                </a:lnTo>
                <a:lnTo>
                  <a:pt x="0" y="205206"/>
                </a:lnTo>
                <a:lnTo>
                  <a:pt x="149364" y="422656"/>
                </a:lnTo>
                <a:lnTo>
                  <a:pt x="230962" y="422656"/>
                </a:lnTo>
                <a:lnTo>
                  <a:pt x="84963" y="205892"/>
                </a:lnTo>
                <a:lnTo>
                  <a:pt x="224993" y="0"/>
                </a:lnTo>
                <a:close/>
              </a:path>
            </a:pathLst>
          </a:custGeom>
          <a:solidFill>
            <a:srgbClr val="EE2E6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9033047" y="894898"/>
            <a:ext cx="231140" cy="422909"/>
          </a:xfrm>
          <a:custGeom>
            <a:avLst/>
            <a:gdLst/>
            <a:ahLst/>
            <a:cxnLst/>
            <a:rect l="l" t="t" r="r" b="b"/>
            <a:pathLst>
              <a:path w="231140" h="422909">
                <a:moveTo>
                  <a:pt x="224993" y="0"/>
                </a:moveTo>
                <a:lnTo>
                  <a:pt x="143421" y="0"/>
                </a:lnTo>
                <a:lnTo>
                  <a:pt x="0" y="205206"/>
                </a:lnTo>
                <a:lnTo>
                  <a:pt x="149364" y="422655"/>
                </a:lnTo>
                <a:lnTo>
                  <a:pt x="230962" y="422655"/>
                </a:lnTo>
                <a:lnTo>
                  <a:pt x="84963" y="205892"/>
                </a:lnTo>
                <a:lnTo>
                  <a:pt x="224993" y="0"/>
                </a:lnTo>
                <a:close/>
              </a:path>
            </a:pathLst>
          </a:custGeom>
          <a:solidFill>
            <a:srgbClr val="EE2E6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" name="object 16"/>
          <p:cNvGrpSpPr/>
          <p:nvPr/>
        </p:nvGrpSpPr>
        <p:grpSpPr>
          <a:xfrm>
            <a:off x="8457139" y="2095865"/>
            <a:ext cx="340995" cy="423545"/>
            <a:chOff x="8457139" y="2095865"/>
            <a:chExt cx="340995" cy="423545"/>
          </a:xfrm>
        </p:grpSpPr>
        <p:sp>
          <p:nvSpPr>
            <p:cNvPr id="17" name="object 17"/>
            <p:cNvSpPr/>
            <p:nvPr/>
          </p:nvSpPr>
          <p:spPr>
            <a:xfrm>
              <a:off x="8716403" y="222509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5">
                  <a:moveTo>
                    <a:pt x="63" y="0"/>
                  </a:moveTo>
                  <a:lnTo>
                    <a:pt x="0" y="88"/>
                  </a:lnTo>
                  <a:lnTo>
                    <a:pt x="63" y="88"/>
                  </a:lnTo>
                  <a:close/>
                </a:path>
              </a:pathLst>
            </a:custGeom>
            <a:solidFill>
              <a:srgbClr val="233E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8457139" y="2096326"/>
              <a:ext cx="222885" cy="422909"/>
            </a:xfrm>
            <a:custGeom>
              <a:avLst/>
              <a:gdLst/>
              <a:ahLst/>
              <a:cxnLst/>
              <a:rect l="l" t="t" r="r" b="b"/>
              <a:pathLst>
                <a:path w="222884" h="422910">
                  <a:moveTo>
                    <a:pt x="68503" y="0"/>
                  </a:moveTo>
                  <a:lnTo>
                    <a:pt x="0" y="0"/>
                  </a:lnTo>
                  <a:lnTo>
                    <a:pt x="0" y="422643"/>
                  </a:lnTo>
                  <a:lnTo>
                    <a:pt x="53606" y="422643"/>
                  </a:lnTo>
                  <a:lnTo>
                    <a:pt x="222757" y="176644"/>
                  </a:lnTo>
                  <a:lnTo>
                    <a:pt x="222656" y="61683"/>
                  </a:lnTo>
                  <a:lnTo>
                    <a:pt x="172021" y="135699"/>
                  </a:lnTo>
                  <a:lnTo>
                    <a:pt x="68503" y="286791"/>
                  </a:lnTo>
                  <a:lnTo>
                    <a:pt x="685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8729383" y="2095867"/>
              <a:ext cx="68580" cy="422909"/>
            </a:xfrm>
            <a:custGeom>
              <a:avLst/>
              <a:gdLst/>
              <a:ahLst/>
              <a:cxnLst/>
              <a:rect l="l" t="t" r="r" b="b"/>
              <a:pathLst>
                <a:path w="68579" h="422910">
                  <a:moveTo>
                    <a:pt x="68465" y="0"/>
                  </a:moveTo>
                  <a:lnTo>
                    <a:pt x="25" y="0"/>
                  </a:lnTo>
                  <a:lnTo>
                    <a:pt x="25" y="57150"/>
                  </a:lnTo>
                  <a:lnTo>
                    <a:pt x="0" y="422910"/>
                  </a:lnTo>
                  <a:lnTo>
                    <a:pt x="68465" y="422910"/>
                  </a:lnTo>
                  <a:lnTo>
                    <a:pt x="68465" y="57150"/>
                  </a:lnTo>
                  <a:lnTo>
                    <a:pt x="68465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/>
          <p:nvPr/>
        </p:nvSpPr>
        <p:spPr>
          <a:xfrm>
            <a:off x="9817823" y="1501215"/>
            <a:ext cx="68580" cy="422909"/>
          </a:xfrm>
          <a:custGeom>
            <a:avLst/>
            <a:gdLst/>
            <a:ahLst/>
            <a:cxnLst/>
            <a:rect l="l" t="t" r="r" b="b"/>
            <a:pathLst>
              <a:path w="68579" h="422910">
                <a:moveTo>
                  <a:pt x="68465" y="0"/>
                </a:moveTo>
                <a:lnTo>
                  <a:pt x="38" y="0"/>
                </a:lnTo>
                <a:lnTo>
                  <a:pt x="38" y="57150"/>
                </a:lnTo>
                <a:lnTo>
                  <a:pt x="0" y="422910"/>
                </a:lnTo>
                <a:lnTo>
                  <a:pt x="68465" y="422910"/>
                </a:lnTo>
                <a:lnTo>
                  <a:pt x="68465" y="57150"/>
                </a:lnTo>
                <a:lnTo>
                  <a:pt x="68465" y="0"/>
                </a:lnTo>
                <a:close/>
              </a:path>
            </a:pathLst>
          </a:custGeom>
          <a:solidFill>
            <a:srgbClr val="22BAE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9479676" y="1501661"/>
            <a:ext cx="288290" cy="422909"/>
          </a:xfrm>
          <a:custGeom>
            <a:avLst/>
            <a:gdLst/>
            <a:ahLst/>
            <a:cxnLst/>
            <a:rect l="l" t="t" r="r" b="b"/>
            <a:pathLst>
              <a:path w="288290" h="422910">
                <a:moveTo>
                  <a:pt x="53606" y="0"/>
                </a:moveTo>
                <a:lnTo>
                  <a:pt x="0" y="0"/>
                </a:lnTo>
                <a:lnTo>
                  <a:pt x="0" y="422643"/>
                </a:lnTo>
                <a:lnTo>
                  <a:pt x="68491" y="422643"/>
                </a:lnTo>
                <a:lnTo>
                  <a:pt x="68491" y="135851"/>
                </a:lnTo>
                <a:lnTo>
                  <a:pt x="202196" y="330720"/>
                </a:lnTo>
                <a:lnTo>
                  <a:pt x="287693" y="206590"/>
                </a:lnTo>
                <a:lnTo>
                  <a:pt x="287769" y="92214"/>
                </a:lnTo>
                <a:lnTo>
                  <a:pt x="202196" y="216598"/>
                </a:lnTo>
                <a:lnTo>
                  <a:pt x="5360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8576424" y="1502231"/>
            <a:ext cx="223520" cy="421640"/>
          </a:xfrm>
          <a:custGeom>
            <a:avLst/>
            <a:gdLst/>
            <a:ahLst/>
            <a:cxnLst/>
            <a:rect l="l" t="t" r="r" b="b"/>
            <a:pathLst>
              <a:path w="223520" h="421639">
                <a:moveTo>
                  <a:pt x="223520" y="0"/>
                </a:moveTo>
                <a:lnTo>
                  <a:pt x="155028" y="0"/>
                </a:lnTo>
                <a:lnTo>
                  <a:pt x="155028" y="172720"/>
                </a:lnTo>
                <a:lnTo>
                  <a:pt x="0" y="172720"/>
                </a:lnTo>
                <a:lnTo>
                  <a:pt x="0" y="238760"/>
                </a:lnTo>
                <a:lnTo>
                  <a:pt x="155028" y="238760"/>
                </a:lnTo>
                <a:lnTo>
                  <a:pt x="155028" y="421640"/>
                </a:lnTo>
                <a:lnTo>
                  <a:pt x="223520" y="421640"/>
                </a:lnTo>
                <a:lnTo>
                  <a:pt x="223520" y="238760"/>
                </a:lnTo>
                <a:lnTo>
                  <a:pt x="223520" y="172720"/>
                </a:lnTo>
                <a:lnTo>
                  <a:pt x="2235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8457143" y="1501664"/>
            <a:ext cx="68580" cy="422909"/>
          </a:xfrm>
          <a:custGeom>
            <a:avLst/>
            <a:gdLst/>
            <a:ahLst/>
            <a:cxnLst/>
            <a:rect l="l" t="t" r="r" b="b"/>
            <a:pathLst>
              <a:path w="68579" h="422910">
                <a:moveTo>
                  <a:pt x="68491" y="0"/>
                </a:moveTo>
                <a:lnTo>
                  <a:pt x="0" y="0"/>
                </a:lnTo>
                <a:lnTo>
                  <a:pt x="0" y="422656"/>
                </a:lnTo>
                <a:lnTo>
                  <a:pt x="68491" y="422656"/>
                </a:lnTo>
                <a:lnTo>
                  <a:pt x="68491" y="0"/>
                </a:lnTo>
                <a:close/>
              </a:path>
            </a:pathLst>
          </a:custGeom>
          <a:solidFill>
            <a:srgbClr val="22BAE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9489879" y="2096317"/>
            <a:ext cx="384175" cy="422909"/>
          </a:xfrm>
          <a:custGeom>
            <a:avLst/>
            <a:gdLst/>
            <a:ahLst/>
            <a:cxnLst/>
            <a:rect l="l" t="t" r="r" b="b"/>
            <a:pathLst>
              <a:path w="384175" h="422910">
                <a:moveTo>
                  <a:pt x="233451" y="0"/>
                </a:moveTo>
                <a:lnTo>
                  <a:pt x="151269" y="0"/>
                </a:lnTo>
                <a:lnTo>
                  <a:pt x="0" y="422656"/>
                </a:lnTo>
                <a:lnTo>
                  <a:pt x="74434" y="422656"/>
                </a:lnTo>
                <a:lnTo>
                  <a:pt x="103619" y="337515"/>
                </a:lnTo>
                <a:lnTo>
                  <a:pt x="228345" y="337515"/>
                </a:lnTo>
                <a:lnTo>
                  <a:pt x="205854" y="272313"/>
                </a:lnTo>
                <a:lnTo>
                  <a:pt x="126250" y="272313"/>
                </a:lnTo>
                <a:lnTo>
                  <a:pt x="192366" y="81521"/>
                </a:lnTo>
                <a:lnTo>
                  <a:pt x="310527" y="422656"/>
                </a:lnTo>
                <a:lnTo>
                  <a:pt x="384124" y="422656"/>
                </a:lnTo>
                <a:lnTo>
                  <a:pt x="23345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8455648" y="894902"/>
            <a:ext cx="382270" cy="243204"/>
          </a:xfrm>
          <a:custGeom>
            <a:avLst/>
            <a:gdLst/>
            <a:ahLst/>
            <a:cxnLst/>
            <a:rect l="l" t="t" r="r" b="b"/>
            <a:pathLst>
              <a:path w="382270" h="243205">
                <a:moveTo>
                  <a:pt x="173456" y="0"/>
                </a:moveTo>
                <a:lnTo>
                  <a:pt x="120535" y="6546"/>
                </a:lnTo>
                <a:lnTo>
                  <a:pt x="72072" y="26200"/>
                </a:lnTo>
                <a:lnTo>
                  <a:pt x="30935" y="57075"/>
                </a:lnTo>
                <a:lnTo>
                  <a:pt x="0" y="97256"/>
                </a:lnTo>
                <a:lnTo>
                  <a:pt x="57429" y="131038"/>
                </a:lnTo>
                <a:lnTo>
                  <a:pt x="66402" y="116678"/>
                </a:lnTo>
                <a:lnTo>
                  <a:pt x="77242" y="103886"/>
                </a:lnTo>
                <a:lnTo>
                  <a:pt x="120471" y="75214"/>
                </a:lnTo>
                <a:lnTo>
                  <a:pt x="173456" y="65227"/>
                </a:lnTo>
                <a:lnTo>
                  <a:pt x="200154" y="67191"/>
                </a:lnTo>
                <a:lnTo>
                  <a:pt x="246683" y="82913"/>
                </a:lnTo>
                <a:lnTo>
                  <a:pt x="283411" y="113671"/>
                </a:lnTo>
                <a:lnTo>
                  <a:pt x="306666" y="155310"/>
                </a:lnTo>
                <a:lnTo>
                  <a:pt x="313016" y="179946"/>
                </a:lnTo>
                <a:lnTo>
                  <a:pt x="120040" y="179946"/>
                </a:lnTo>
                <a:lnTo>
                  <a:pt x="120040" y="243039"/>
                </a:lnTo>
                <a:lnTo>
                  <a:pt x="379984" y="243039"/>
                </a:lnTo>
                <a:lnTo>
                  <a:pt x="381447" y="227453"/>
                </a:lnTo>
                <a:lnTo>
                  <a:pt x="381939" y="211391"/>
                </a:lnTo>
                <a:lnTo>
                  <a:pt x="378260" y="168357"/>
                </a:lnTo>
                <a:lnTo>
                  <a:pt x="367223" y="128924"/>
                </a:lnTo>
                <a:lnTo>
                  <a:pt x="348828" y="93090"/>
                </a:lnTo>
                <a:lnTo>
                  <a:pt x="323075" y="60858"/>
                </a:lnTo>
                <a:lnTo>
                  <a:pt x="291642" y="34231"/>
                </a:lnTo>
                <a:lnTo>
                  <a:pt x="256228" y="15213"/>
                </a:lnTo>
                <a:lnTo>
                  <a:pt x="216833" y="3803"/>
                </a:lnTo>
                <a:lnTo>
                  <a:pt x="17345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8455638" y="1186663"/>
            <a:ext cx="367665" cy="131445"/>
          </a:xfrm>
          <a:custGeom>
            <a:avLst/>
            <a:gdLst/>
            <a:ahLst/>
            <a:cxnLst/>
            <a:rect l="l" t="t" r="r" b="b"/>
            <a:pathLst>
              <a:path w="367665" h="131444">
                <a:moveTo>
                  <a:pt x="57442" y="0"/>
                </a:moveTo>
                <a:lnTo>
                  <a:pt x="0" y="33197"/>
                </a:lnTo>
                <a:lnTo>
                  <a:pt x="14199" y="54470"/>
                </a:lnTo>
                <a:lnTo>
                  <a:pt x="30946" y="73445"/>
                </a:lnTo>
                <a:lnTo>
                  <a:pt x="72085" y="104520"/>
                </a:lnTo>
                <a:lnTo>
                  <a:pt x="120548" y="124407"/>
                </a:lnTo>
                <a:lnTo>
                  <a:pt x="173469" y="131025"/>
                </a:lnTo>
                <a:lnTo>
                  <a:pt x="216844" y="127224"/>
                </a:lnTo>
                <a:lnTo>
                  <a:pt x="256235" y="115817"/>
                </a:lnTo>
                <a:lnTo>
                  <a:pt x="291644" y="96800"/>
                </a:lnTo>
                <a:lnTo>
                  <a:pt x="323075" y="70167"/>
                </a:lnTo>
                <a:lnTo>
                  <a:pt x="348791" y="37741"/>
                </a:lnTo>
                <a:lnTo>
                  <a:pt x="367068" y="1676"/>
                </a:lnTo>
                <a:lnTo>
                  <a:pt x="294182" y="1676"/>
                </a:lnTo>
                <a:lnTo>
                  <a:pt x="288328" y="10613"/>
                </a:lnTo>
                <a:lnTo>
                  <a:pt x="281790" y="19057"/>
                </a:lnTo>
                <a:lnTo>
                  <a:pt x="246696" y="48114"/>
                </a:lnTo>
                <a:lnTo>
                  <a:pt x="200167" y="63844"/>
                </a:lnTo>
                <a:lnTo>
                  <a:pt x="173469" y="65811"/>
                </a:lnTo>
                <a:lnTo>
                  <a:pt x="154940" y="64699"/>
                </a:lnTo>
                <a:lnTo>
                  <a:pt x="104546" y="48031"/>
                </a:lnTo>
                <a:lnTo>
                  <a:pt x="66409" y="14359"/>
                </a:lnTo>
                <a:lnTo>
                  <a:pt x="5744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600635" y="5312098"/>
            <a:ext cx="2288540" cy="4577080"/>
            <a:chOff x="7600635" y="5312098"/>
            <a:chExt cx="2288540" cy="4577080"/>
          </a:xfrm>
        </p:grpSpPr>
        <p:sp>
          <p:nvSpPr>
            <p:cNvPr id="3" name="object 3"/>
            <p:cNvSpPr/>
            <p:nvPr/>
          </p:nvSpPr>
          <p:spPr>
            <a:xfrm>
              <a:off x="7613345" y="7613332"/>
              <a:ext cx="2263140" cy="2263140"/>
            </a:xfrm>
            <a:custGeom>
              <a:avLst/>
              <a:gdLst/>
              <a:ahLst/>
              <a:cxnLst/>
              <a:rect l="l" t="t" r="r" b="b"/>
              <a:pathLst>
                <a:path w="2263140" h="2263140">
                  <a:moveTo>
                    <a:pt x="2262911" y="0"/>
                  </a:moveTo>
                  <a:lnTo>
                    <a:pt x="0" y="0"/>
                  </a:lnTo>
                  <a:lnTo>
                    <a:pt x="0" y="2262911"/>
                  </a:lnTo>
                  <a:lnTo>
                    <a:pt x="2262911" y="2262911"/>
                  </a:lnTo>
                  <a:lnTo>
                    <a:pt x="2262911" y="0"/>
                  </a:lnTo>
                  <a:close/>
                </a:path>
              </a:pathLst>
            </a:custGeom>
            <a:ln w="25400">
              <a:solidFill>
                <a:srgbClr val="22BAE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600633" y="5312104"/>
              <a:ext cx="2288540" cy="2288540"/>
            </a:xfrm>
            <a:custGeom>
              <a:avLst/>
              <a:gdLst/>
              <a:ahLst/>
              <a:cxnLst/>
              <a:rect l="l" t="t" r="r" b="b"/>
              <a:pathLst>
                <a:path w="2288540" h="2288540">
                  <a:moveTo>
                    <a:pt x="2288311" y="835660"/>
                  </a:moveTo>
                  <a:lnTo>
                    <a:pt x="1453184" y="835660"/>
                  </a:lnTo>
                  <a:lnTo>
                    <a:pt x="1453184" y="0"/>
                  </a:lnTo>
                  <a:lnTo>
                    <a:pt x="0" y="0"/>
                  </a:lnTo>
                  <a:lnTo>
                    <a:pt x="0" y="835660"/>
                  </a:lnTo>
                  <a:lnTo>
                    <a:pt x="0" y="2288540"/>
                  </a:lnTo>
                  <a:lnTo>
                    <a:pt x="2288311" y="2288540"/>
                  </a:lnTo>
                  <a:lnTo>
                    <a:pt x="2288311" y="835660"/>
                  </a:lnTo>
                  <a:close/>
                </a:path>
              </a:pathLst>
            </a:custGeom>
            <a:solidFill>
              <a:srgbClr val="EE2E6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3024002" y="5312326"/>
            <a:ext cx="4583430" cy="4583430"/>
            <a:chOff x="3024002" y="5312326"/>
            <a:chExt cx="4583430" cy="4583430"/>
          </a:xfrm>
        </p:grpSpPr>
        <p:sp>
          <p:nvSpPr>
            <p:cNvPr id="6" name="object 6"/>
            <p:cNvSpPr/>
            <p:nvPr/>
          </p:nvSpPr>
          <p:spPr>
            <a:xfrm>
              <a:off x="3036705" y="5325026"/>
              <a:ext cx="2263140" cy="2263140"/>
            </a:xfrm>
            <a:custGeom>
              <a:avLst/>
              <a:gdLst/>
              <a:ahLst/>
              <a:cxnLst/>
              <a:rect l="l" t="t" r="r" b="b"/>
              <a:pathLst>
                <a:path w="2263140" h="2263140">
                  <a:moveTo>
                    <a:pt x="2262911" y="2262911"/>
                  </a:moveTo>
                  <a:lnTo>
                    <a:pt x="2262911" y="0"/>
                  </a:lnTo>
                  <a:lnTo>
                    <a:pt x="0" y="0"/>
                  </a:lnTo>
                  <a:lnTo>
                    <a:pt x="0" y="1210817"/>
                  </a:lnTo>
                  <a:lnTo>
                    <a:pt x="1084" y="1258903"/>
                  </a:lnTo>
                  <a:lnTo>
                    <a:pt x="4307" y="1306441"/>
                  </a:lnTo>
                  <a:lnTo>
                    <a:pt x="9621" y="1353385"/>
                  </a:lnTo>
                  <a:lnTo>
                    <a:pt x="16980" y="1399687"/>
                  </a:lnTo>
                  <a:lnTo>
                    <a:pt x="26337" y="1445302"/>
                  </a:lnTo>
                  <a:lnTo>
                    <a:pt x="37645" y="1490182"/>
                  </a:lnTo>
                  <a:lnTo>
                    <a:pt x="50857" y="1534281"/>
                  </a:lnTo>
                  <a:lnTo>
                    <a:pt x="65927" y="1577551"/>
                  </a:lnTo>
                  <a:lnTo>
                    <a:pt x="82807" y="1619947"/>
                  </a:lnTo>
                  <a:lnTo>
                    <a:pt x="101452" y="1661420"/>
                  </a:lnTo>
                  <a:lnTo>
                    <a:pt x="121813" y="1701925"/>
                  </a:lnTo>
                  <a:lnTo>
                    <a:pt x="143845" y="1741415"/>
                  </a:lnTo>
                  <a:lnTo>
                    <a:pt x="167500" y="1779843"/>
                  </a:lnTo>
                  <a:lnTo>
                    <a:pt x="192732" y="1817161"/>
                  </a:lnTo>
                  <a:lnTo>
                    <a:pt x="219495" y="1853324"/>
                  </a:lnTo>
                  <a:lnTo>
                    <a:pt x="247740" y="1888284"/>
                  </a:lnTo>
                  <a:lnTo>
                    <a:pt x="277422" y="1921995"/>
                  </a:lnTo>
                  <a:lnTo>
                    <a:pt x="308494" y="1954410"/>
                  </a:lnTo>
                  <a:lnTo>
                    <a:pt x="340908" y="1985483"/>
                  </a:lnTo>
                  <a:lnTo>
                    <a:pt x="374619" y="2015165"/>
                  </a:lnTo>
                  <a:lnTo>
                    <a:pt x="409578" y="2043411"/>
                  </a:lnTo>
                  <a:lnTo>
                    <a:pt x="445741" y="2070174"/>
                  </a:lnTo>
                  <a:lnTo>
                    <a:pt x="483059" y="2095406"/>
                  </a:lnTo>
                  <a:lnTo>
                    <a:pt x="521486" y="2119062"/>
                  </a:lnTo>
                  <a:lnTo>
                    <a:pt x="560975" y="2141095"/>
                  </a:lnTo>
                  <a:lnTo>
                    <a:pt x="601480" y="2161456"/>
                  </a:lnTo>
                  <a:lnTo>
                    <a:pt x="642953" y="2180101"/>
                  </a:lnTo>
                  <a:lnTo>
                    <a:pt x="685348" y="2196982"/>
                  </a:lnTo>
                  <a:lnTo>
                    <a:pt x="728618" y="2212052"/>
                  </a:lnTo>
                  <a:lnTo>
                    <a:pt x="772717" y="2225264"/>
                  </a:lnTo>
                  <a:lnTo>
                    <a:pt x="817596" y="2236573"/>
                  </a:lnTo>
                  <a:lnTo>
                    <a:pt x="863211" y="2245930"/>
                  </a:lnTo>
                  <a:lnTo>
                    <a:pt x="909513" y="2253289"/>
                  </a:lnTo>
                  <a:lnTo>
                    <a:pt x="956457" y="2258603"/>
                  </a:lnTo>
                  <a:lnTo>
                    <a:pt x="1003995" y="2261826"/>
                  </a:lnTo>
                  <a:lnTo>
                    <a:pt x="1052080" y="2262911"/>
                  </a:lnTo>
                  <a:lnTo>
                    <a:pt x="2262911" y="2262911"/>
                  </a:lnTo>
                  <a:close/>
                </a:path>
              </a:pathLst>
            </a:custGeom>
            <a:ln w="25400">
              <a:solidFill>
                <a:srgbClr val="EE2E6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312323" y="7600638"/>
              <a:ext cx="2288540" cy="2288540"/>
            </a:xfrm>
            <a:custGeom>
              <a:avLst/>
              <a:gdLst/>
              <a:ahLst/>
              <a:cxnLst/>
              <a:rect l="l" t="t" r="r" b="b"/>
              <a:pathLst>
                <a:path w="2288540" h="2288540">
                  <a:moveTo>
                    <a:pt x="2288311" y="0"/>
                  </a:moveTo>
                  <a:lnTo>
                    <a:pt x="0" y="0"/>
                  </a:lnTo>
                  <a:lnTo>
                    <a:pt x="0" y="2288311"/>
                  </a:lnTo>
                  <a:lnTo>
                    <a:pt x="1223518" y="2288311"/>
                  </a:lnTo>
                  <a:lnTo>
                    <a:pt x="1272258" y="2287215"/>
                  </a:lnTo>
                  <a:lnTo>
                    <a:pt x="1320436" y="2283959"/>
                  </a:lnTo>
                  <a:lnTo>
                    <a:pt x="1368005" y="2278591"/>
                  </a:lnTo>
                  <a:lnTo>
                    <a:pt x="1414917" y="2271156"/>
                  </a:lnTo>
                  <a:lnTo>
                    <a:pt x="1461125" y="2261702"/>
                  </a:lnTo>
                  <a:lnTo>
                    <a:pt x="1506583" y="2250276"/>
                  </a:lnTo>
                  <a:lnTo>
                    <a:pt x="1551244" y="2236925"/>
                  </a:lnTo>
                  <a:lnTo>
                    <a:pt x="1595060" y="2221695"/>
                  </a:lnTo>
                  <a:lnTo>
                    <a:pt x="1637985" y="2204635"/>
                  </a:lnTo>
                  <a:lnTo>
                    <a:pt x="1679971" y="2185790"/>
                  </a:lnTo>
                  <a:lnTo>
                    <a:pt x="1720972" y="2165209"/>
                  </a:lnTo>
                  <a:lnTo>
                    <a:pt x="1760941" y="2142937"/>
                  </a:lnTo>
                  <a:lnTo>
                    <a:pt x="1799830" y="2119022"/>
                  </a:lnTo>
                  <a:lnTo>
                    <a:pt x="1837593" y="2093511"/>
                  </a:lnTo>
                  <a:lnTo>
                    <a:pt x="1874183" y="2066450"/>
                  </a:lnTo>
                  <a:lnTo>
                    <a:pt x="1909552" y="2037887"/>
                  </a:lnTo>
                  <a:lnTo>
                    <a:pt x="1943654" y="2007869"/>
                  </a:lnTo>
                  <a:lnTo>
                    <a:pt x="1976442" y="1976443"/>
                  </a:lnTo>
                  <a:lnTo>
                    <a:pt x="2007868" y="1943656"/>
                  </a:lnTo>
                  <a:lnTo>
                    <a:pt x="2037886" y="1909554"/>
                  </a:lnTo>
                  <a:lnTo>
                    <a:pt x="2066449" y="1874185"/>
                  </a:lnTo>
                  <a:lnTo>
                    <a:pt x="2093510" y="1837596"/>
                  </a:lnTo>
                  <a:lnTo>
                    <a:pt x="2119021" y="1799834"/>
                  </a:lnTo>
                  <a:lnTo>
                    <a:pt x="2142936" y="1760945"/>
                  </a:lnTo>
                  <a:lnTo>
                    <a:pt x="2165208" y="1720977"/>
                  </a:lnTo>
                  <a:lnTo>
                    <a:pt x="2185790" y="1679976"/>
                  </a:lnTo>
                  <a:lnTo>
                    <a:pt x="2204635" y="1637990"/>
                  </a:lnTo>
                  <a:lnTo>
                    <a:pt x="2221695" y="1595066"/>
                  </a:lnTo>
                  <a:lnTo>
                    <a:pt x="2236925" y="1551251"/>
                  </a:lnTo>
                  <a:lnTo>
                    <a:pt x="2250276" y="1506591"/>
                  </a:lnTo>
                  <a:lnTo>
                    <a:pt x="2261702" y="1461133"/>
                  </a:lnTo>
                  <a:lnTo>
                    <a:pt x="2271156" y="1414926"/>
                  </a:lnTo>
                  <a:lnTo>
                    <a:pt x="2278591" y="1368014"/>
                  </a:lnTo>
                  <a:lnTo>
                    <a:pt x="2283959" y="1320447"/>
                  </a:lnTo>
                  <a:lnTo>
                    <a:pt x="2287215" y="1272270"/>
                  </a:lnTo>
                  <a:lnTo>
                    <a:pt x="2288311" y="1223530"/>
                  </a:lnTo>
                  <a:lnTo>
                    <a:pt x="228831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312323" y="7600638"/>
              <a:ext cx="2288540" cy="2288540"/>
            </a:xfrm>
            <a:custGeom>
              <a:avLst/>
              <a:gdLst/>
              <a:ahLst/>
              <a:cxnLst/>
              <a:rect l="l" t="t" r="r" b="b"/>
              <a:pathLst>
                <a:path w="2288540" h="2288540">
                  <a:moveTo>
                    <a:pt x="2288311" y="0"/>
                  </a:moveTo>
                  <a:lnTo>
                    <a:pt x="0" y="0"/>
                  </a:lnTo>
                  <a:lnTo>
                    <a:pt x="0" y="2288311"/>
                  </a:lnTo>
                  <a:lnTo>
                    <a:pt x="1223518" y="2288311"/>
                  </a:lnTo>
                  <a:lnTo>
                    <a:pt x="1272258" y="2287215"/>
                  </a:lnTo>
                  <a:lnTo>
                    <a:pt x="1320436" y="2283959"/>
                  </a:lnTo>
                  <a:lnTo>
                    <a:pt x="1368005" y="2278591"/>
                  </a:lnTo>
                  <a:lnTo>
                    <a:pt x="1414917" y="2271156"/>
                  </a:lnTo>
                  <a:lnTo>
                    <a:pt x="1461125" y="2261702"/>
                  </a:lnTo>
                  <a:lnTo>
                    <a:pt x="1506583" y="2250276"/>
                  </a:lnTo>
                  <a:lnTo>
                    <a:pt x="1551244" y="2236925"/>
                  </a:lnTo>
                  <a:lnTo>
                    <a:pt x="1595060" y="2221695"/>
                  </a:lnTo>
                  <a:lnTo>
                    <a:pt x="1637985" y="2204635"/>
                  </a:lnTo>
                  <a:lnTo>
                    <a:pt x="1679971" y="2185790"/>
                  </a:lnTo>
                  <a:lnTo>
                    <a:pt x="1720972" y="2165209"/>
                  </a:lnTo>
                  <a:lnTo>
                    <a:pt x="1760941" y="2142937"/>
                  </a:lnTo>
                  <a:lnTo>
                    <a:pt x="1799830" y="2119022"/>
                  </a:lnTo>
                  <a:lnTo>
                    <a:pt x="1837593" y="2093511"/>
                  </a:lnTo>
                  <a:lnTo>
                    <a:pt x="1874183" y="2066450"/>
                  </a:lnTo>
                  <a:lnTo>
                    <a:pt x="1909552" y="2037887"/>
                  </a:lnTo>
                  <a:lnTo>
                    <a:pt x="1943654" y="2007869"/>
                  </a:lnTo>
                  <a:lnTo>
                    <a:pt x="1976442" y="1976443"/>
                  </a:lnTo>
                  <a:lnTo>
                    <a:pt x="2007868" y="1943656"/>
                  </a:lnTo>
                  <a:lnTo>
                    <a:pt x="2037886" y="1909554"/>
                  </a:lnTo>
                  <a:lnTo>
                    <a:pt x="2066449" y="1874185"/>
                  </a:lnTo>
                  <a:lnTo>
                    <a:pt x="2093510" y="1837596"/>
                  </a:lnTo>
                  <a:lnTo>
                    <a:pt x="2119021" y="1799834"/>
                  </a:lnTo>
                  <a:lnTo>
                    <a:pt x="2142936" y="1760945"/>
                  </a:lnTo>
                  <a:lnTo>
                    <a:pt x="2165208" y="1720977"/>
                  </a:lnTo>
                  <a:lnTo>
                    <a:pt x="2185790" y="1679976"/>
                  </a:lnTo>
                  <a:lnTo>
                    <a:pt x="2204635" y="1637990"/>
                  </a:lnTo>
                  <a:lnTo>
                    <a:pt x="2221695" y="1595066"/>
                  </a:lnTo>
                  <a:lnTo>
                    <a:pt x="2236925" y="1551251"/>
                  </a:lnTo>
                  <a:lnTo>
                    <a:pt x="2250276" y="1506591"/>
                  </a:lnTo>
                  <a:lnTo>
                    <a:pt x="2261702" y="1461133"/>
                  </a:lnTo>
                  <a:lnTo>
                    <a:pt x="2271156" y="1414926"/>
                  </a:lnTo>
                  <a:lnTo>
                    <a:pt x="2278591" y="1368014"/>
                  </a:lnTo>
                  <a:lnTo>
                    <a:pt x="2283959" y="1320447"/>
                  </a:lnTo>
                  <a:lnTo>
                    <a:pt x="2287215" y="1272270"/>
                  </a:lnTo>
                  <a:lnTo>
                    <a:pt x="2288311" y="1223530"/>
                  </a:lnTo>
                  <a:lnTo>
                    <a:pt x="2288311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036702" y="7613343"/>
              <a:ext cx="2263140" cy="2263140"/>
            </a:xfrm>
            <a:custGeom>
              <a:avLst/>
              <a:gdLst/>
              <a:ahLst/>
              <a:cxnLst/>
              <a:rect l="l" t="t" r="r" b="b"/>
              <a:pathLst>
                <a:path w="2263140" h="2263140">
                  <a:moveTo>
                    <a:pt x="1131455" y="2262911"/>
                  </a:moveTo>
                  <a:lnTo>
                    <a:pt x="1179211" y="2261916"/>
                  </a:lnTo>
                  <a:lnTo>
                    <a:pt x="1226467" y="2258959"/>
                  </a:lnTo>
                  <a:lnTo>
                    <a:pt x="1273186" y="2254079"/>
                  </a:lnTo>
                  <a:lnTo>
                    <a:pt x="1319328" y="2247315"/>
                  </a:lnTo>
                  <a:lnTo>
                    <a:pt x="1364852" y="2238707"/>
                  </a:lnTo>
                  <a:lnTo>
                    <a:pt x="1409719" y="2228295"/>
                  </a:lnTo>
                  <a:lnTo>
                    <a:pt x="1453890" y="2216118"/>
                  </a:lnTo>
                  <a:lnTo>
                    <a:pt x="1497326" y="2202216"/>
                  </a:lnTo>
                  <a:lnTo>
                    <a:pt x="1539986" y="2186628"/>
                  </a:lnTo>
                  <a:lnTo>
                    <a:pt x="1581830" y="2169395"/>
                  </a:lnTo>
                  <a:lnTo>
                    <a:pt x="1622821" y="2150554"/>
                  </a:lnTo>
                  <a:lnTo>
                    <a:pt x="1662917" y="2130147"/>
                  </a:lnTo>
                  <a:lnTo>
                    <a:pt x="1702079" y="2108212"/>
                  </a:lnTo>
                  <a:lnTo>
                    <a:pt x="1740268" y="2084790"/>
                  </a:lnTo>
                  <a:lnTo>
                    <a:pt x="1777444" y="2059919"/>
                  </a:lnTo>
                  <a:lnTo>
                    <a:pt x="1813568" y="2033640"/>
                  </a:lnTo>
                  <a:lnTo>
                    <a:pt x="1848599" y="2005992"/>
                  </a:lnTo>
                  <a:lnTo>
                    <a:pt x="1882499" y="1977014"/>
                  </a:lnTo>
                  <a:lnTo>
                    <a:pt x="1915228" y="1946746"/>
                  </a:lnTo>
                  <a:lnTo>
                    <a:pt x="1946746" y="1915228"/>
                  </a:lnTo>
                  <a:lnTo>
                    <a:pt x="1977014" y="1882499"/>
                  </a:lnTo>
                  <a:lnTo>
                    <a:pt x="2005992" y="1848599"/>
                  </a:lnTo>
                  <a:lnTo>
                    <a:pt x="2033640" y="1813568"/>
                  </a:lnTo>
                  <a:lnTo>
                    <a:pt x="2059919" y="1777444"/>
                  </a:lnTo>
                  <a:lnTo>
                    <a:pt x="2084790" y="1740268"/>
                  </a:lnTo>
                  <a:lnTo>
                    <a:pt x="2108212" y="1702079"/>
                  </a:lnTo>
                  <a:lnTo>
                    <a:pt x="2130147" y="1662917"/>
                  </a:lnTo>
                  <a:lnTo>
                    <a:pt x="2150554" y="1622821"/>
                  </a:lnTo>
                  <a:lnTo>
                    <a:pt x="2169395" y="1581830"/>
                  </a:lnTo>
                  <a:lnTo>
                    <a:pt x="2186628" y="1539986"/>
                  </a:lnTo>
                  <a:lnTo>
                    <a:pt x="2202216" y="1497326"/>
                  </a:lnTo>
                  <a:lnTo>
                    <a:pt x="2216118" y="1453890"/>
                  </a:lnTo>
                  <a:lnTo>
                    <a:pt x="2228295" y="1409719"/>
                  </a:lnTo>
                  <a:lnTo>
                    <a:pt x="2238707" y="1364852"/>
                  </a:lnTo>
                  <a:lnTo>
                    <a:pt x="2247315" y="1319328"/>
                  </a:lnTo>
                  <a:lnTo>
                    <a:pt x="2254079" y="1273186"/>
                  </a:lnTo>
                  <a:lnTo>
                    <a:pt x="2258959" y="1226467"/>
                  </a:lnTo>
                  <a:lnTo>
                    <a:pt x="2261916" y="1179211"/>
                  </a:lnTo>
                  <a:lnTo>
                    <a:pt x="2262911" y="1131455"/>
                  </a:lnTo>
                  <a:lnTo>
                    <a:pt x="2261916" y="1083700"/>
                  </a:lnTo>
                  <a:lnTo>
                    <a:pt x="2258959" y="1036443"/>
                  </a:lnTo>
                  <a:lnTo>
                    <a:pt x="2254079" y="989724"/>
                  </a:lnTo>
                  <a:lnTo>
                    <a:pt x="2247315" y="943583"/>
                  </a:lnTo>
                  <a:lnTo>
                    <a:pt x="2238707" y="898059"/>
                  </a:lnTo>
                  <a:lnTo>
                    <a:pt x="2228295" y="853191"/>
                  </a:lnTo>
                  <a:lnTo>
                    <a:pt x="2216118" y="809020"/>
                  </a:lnTo>
                  <a:lnTo>
                    <a:pt x="2202216" y="765585"/>
                  </a:lnTo>
                  <a:lnTo>
                    <a:pt x="2186628" y="722925"/>
                  </a:lnTo>
                  <a:lnTo>
                    <a:pt x="2169395" y="681080"/>
                  </a:lnTo>
                  <a:lnTo>
                    <a:pt x="2150554" y="640090"/>
                  </a:lnTo>
                  <a:lnTo>
                    <a:pt x="2130147" y="599994"/>
                  </a:lnTo>
                  <a:lnTo>
                    <a:pt x="2108212" y="560831"/>
                  </a:lnTo>
                  <a:lnTo>
                    <a:pt x="2084790" y="522643"/>
                  </a:lnTo>
                  <a:lnTo>
                    <a:pt x="2059919" y="485466"/>
                  </a:lnTo>
                  <a:lnTo>
                    <a:pt x="2033640" y="449343"/>
                  </a:lnTo>
                  <a:lnTo>
                    <a:pt x="2005992" y="414311"/>
                  </a:lnTo>
                  <a:lnTo>
                    <a:pt x="1977014" y="380411"/>
                  </a:lnTo>
                  <a:lnTo>
                    <a:pt x="1946746" y="347682"/>
                  </a:lnTo>
                  <a:lnTo>
                    <a:pt x="1915228" y="316164"/>
                  </a:lnTo>
                  <a:lnTo>
                    <a:pt x="1882499" y="285897"/>
                  </a:lnTo>
                  <a:lnTo>
                    <a:pt x="1848599" y="256919"/>
                  </a:lnTo>
                  <a:lnTo>
                    <a:pt x="1813568" y="229271"/>
                  </a:lnTo>
                  <a:lnTo>
                    <a:pt x="1777444" y="202991"/>
                  </a:lnTo>
                  <a:lnTo>
                    <a:pt x="1740268" y="178121"/>
                  </a:lnTo>
                  <a:lnTo>
                    <a:pt x="1702079" y="154698"/>
                  </a:lnTo>
                  <a:lnTo>
                    <a:pt x="1662917" y="132764"/>
                  </a:lnTo>
                  <a:lnTo>
                    <a:pt x="1622821" y="112356"/>
                  </a:lnTo>
                  <a:lnTo>
                    <a:pt x="1581830" y="93516"/>
                  </a:lnTo>
                  <a:lnTo>
                    <a:pt x="1539986" y="76282"/>
                  </a:lnTo>
                  <a:lnTo>
                    <a:pt x="1497326" y="60694"/>
                  </a:lnTo>
                  <a:lnTo>
                    <a:pt x="1453890" y="46792"/>
                  </a:lnTo>
                  <a:lnTo>
                    <a:pt x="1409719" y="34615"/>
                  </a:lnTo>
                  <a:lnTo>
                    <a:pt x="1364852" y="24203"/>
                  </a:lnTo>
                  <a:lnTo>
                    <a:pt x="1319328" y="15595"/>
                  </a:lnTo>
                  <a:lnTo>
                    <a:pt x="1273186" y="8832"/>
                  </a:lnTo>
                  <a:lnTo>
                    <a:pt x="1226467" y="3951"/>
                  </a:lnTo>
                  <a:lnTo>
                    <a:pt x="1179211" y="994"/>
                  </a:lnTo>
                  <a:lnTo>
                    <a:pt x="1131455" y="0"/>
                  </a:lnTo>
                  <a:lnTo>
                    <a:pt x="1083700" y="994"/>
                  </a:lnTo>
                  <a:lnTo>
                    <a:pt x="1036443" y="3951"/>
                  </a:lnTo>
                  <a:lnTo>
                    <a:pt x="989724" y="8832"/>
                  </a:lnTo>
                  <a:lnTo>
                    <a:pt x="943583" y="15595"/>
                  </a:lnTo>
                  <a:lnTo>
                    <a:pt x="898059" y="24203"/>
                  </a:lnTo>
                  <a:lnTo>
                    <a:pt x="853191" y="34615"/>
                  </a:lnTo>
                  <a:lnTo>
                    <a:pt x="809020" y="46792"/>
                  </a:lnTo>
                  <a:lnTo>
                    <a:pt x="765585" y="60694"/>
                  </a:lnTo>
                  <a:lnTo>
                    <a:pt x="722925" y="76282"/>
                  </a:lnTo>
                  <a:lnTo>
                    <a:pt x="681080" y="93516"/>
                  </a:lnTo>
                  <a:lnTo>
                    <a:pt x="640090" y="112356"/>
                  </a:lnTo>
                  <a:lnTo>
                    <a:pt x="599994" y="132764"/>
                  </a:lnTo>
                  <a:lnTo>
                    <a:pt x="560832" y="154698"/>
                  </a:lnTo>
                  <a:lnTo>
                    <a:pt x="522643" y="178121"/>
                  </a:lnTo>
                  <a:lnTo>
                    <a:pt x="485466" y="202991"/>
                  </a:lnTo>
                  <a:lnTo>
                    <a:pt x="449343" y="229271"/>
                  </a:lnTo>
                  <a:lnTo>
                    <a:pt x="414311" y="256919"/>
                  </a:lnTo>
                  <a:lnTo>
                    <a:pt x="380411" y="285897"/>
                  </a:lnTo>
                  <a:lnTo>
                    <a:pt x="347682" y="316164"/>
                  </a:lnTo>
                  <a:lnTo>
                    <a:pt x="316164" y="347682"/>
                  </a:lnTo>
                  <a:lnTo>
                    <a:pt x="285897" y="380411"/>
                  </a:lnTo>
                  <a:lnTo>
                    <a:pt x="256919" y="414311"/>
                  </a:lnTo>
                  <a:lnTo>
                    <a:pt x="229271" y="449343"/>
                  </a:lnTo>
                  <a:lnTo>
                    <a:pt x="202991" y="485466"/>
                  </a:lnTo>
                  <a:lnTo>
                    <a:pt x="178121" y="522643"/>
                  </a:lnTo>
                  <a:lnTo>
                    <a:pt x="154698" y="560832"/>
                  </a:lnTo>
                  <a:lnTo>
                    <a:pt x="132764" y="599994"/>
                  </a:lnTo>
                  <a:lnTo>
                    <a:pt x="112356" y="640090"/>
                  </a:lnTo>
                  <a:lnTo>
                    <a:pt x="93516" y="681080"/>
                  </a:lnTo>
                  <a:lnTo>
                    <a:pt x="76282" y="722925"/>
                  </a:lnTo>
                  <a:lnTo>
                    <a:pt x="60694" y="765585"/>
                  </a:lnTo>
                  <a:lnTo>
                    <a:pt x="46792" y="809020"/>
                  </a:lnTo>
                  <a:lnTo>
                    <a:pt x="34615" y="853191"/>
                  </a:lnTo>
                  <a:lnTo>
                    <a:pt x="24203" y="898059"/>
                  </a:lnTo>
                  <a:lnTo>
                    <a:pt x="15595" y="943583"/>
                  </a:lnTo>
                  <a:lnTo>
                    <a:pt x="8832" y="989724"/>
                  </a:lnTo>
                  <a:lnTo>
                    <a:pt x="3951" y="1036443"/>
                  </a:lnTo>
                  <a:lnTo>
                    <a:pt x="994" y="1083700"/>
                  </a:lnTo>
                  <a:lnTo>
                    <a:pt x="0" y="1131455"/>
                  </a:lnTo>
                  <a:lnTo>
                    <a:pt x="994" y="1179211"/>
                  </a:lnTo>
                  <a:lnTo>
                    <a:pt x="3951" y="1226467"/>
                  </a:lnTo>
                  <a:lnTo>
                    <a:pt x="8832" y="1273186"/>
                  </a:lnTo>
                  <a:lnTo>
                    <a:pt x="15595" y="1319328"/>
                  </a:lnTo>
                  <a:lnTo>
                    <a:pt x="24203" y="1364852"/>
                  </a:lnTo>
                  <a:lnTo>
                    <a:pt x="34615" y="1409719"/>
                  </a:lnTo>
                  <a:lnTo>
                    <a:pt x="46792" y="1453890"/>
                  </a:lnTo>
                  <a:lnTo>
                    <a:pt x="60694" y="1497326"/>
                  </a:lnTo>
                  <a:lnTo>
                    <a:pt x="76282" y="1539986"/>
                  </a:lnTo>
                  <a:lnTo>
                    <a:pt x="93516" y="1581830"/>
                  </a:lnTo>
                  <a:lnTo>
                    <a:pt x="112356" y="1622821"/>
                  </a:lnTo>
                  <a:lnTo>
                    <a:pt x="132764" y="1662917"/>
                  </a:lnTo>
                  <a:lnTo>
                    <a:pt x="154698" y="1702079"/>
                  </a:lnTo>
                  <a:lnTo>
                    <a:pt x="178121" y="1740268"/>
                  </a:lnTo>
                  <a:lnTo>
                    <a:pt x="202991" y="1777444"/>
                  </a:lnTo>
                  <a:lnTo>
                    <a:pt x="229271" y="1813568"/>
                  </a:lnTo>
                  <a:lnTo>
                    <a:pt x="256919" y="1848599"/>
                  </a:lnTo>
                  <a:lnTo>
                    <a:pt x="285897" y="1882499"/>
                  </a:lnTo>
                  <a:lnTo>
                    <a:pt x="316164" y="1915228"/>
                  </a:lnTo>
                  <a:lnTo>
                    <a:pt x="347682" y="1946746"/>
                  </a:lnTo>
                  <a:lnTo>
                    <a:pt x="380411" y="1977014"/>
                  </a:lnTo>
                  <a:lnTo>
                    <a:pt x="414311" y="2005992"/>
                  </a:lnTo>
                  <a:lnTo>
                    <a:pt x="449343" y="2033640"/>
                  </a:lnTo>
                  <a:lnTo>
                    <a:pt x="485466" y="2059919"/>
                  </a:lnTo>
                  <a:lnTo>
                    <a:pt x="522643" y="2084790"/>
                  </a:lnTo>
                  <a:lnTo>
                    <a:pt x="560831" y="2108212"/>
                  </a:lnTo>
                  <a:lnTo>
                    <a:pt x="599994" y="2130147"/>
                  </a:lnTo>
                  <a:lnTo>
                    <a:pt x="640090" y="2150554"/>
                  </a:lnTo>
                  <a:lnTo>
                    <a:pt x="681080" y="2169395"/>
                  </a:lnTo>
                  <a:lnTo>
                    <a:pt x="722925" y="2186628"/>
                  </a:lnTo>
                  <a:lnTo>
                    <a:pt x="765585" y="2202216"/>
                  </a:lnTo>
                  <a:lnTo>
                    <a:pt x="809020" y="2216118"/>
                  </a:lnTo>
                  <a:lnTo>
                    <a:pt x="853191" y="2228295"/>
                  </a:lnTo>
                  <a:lnTo>
                    <a:pt x="898059" y="2238707"/>
                  </a:lnTo>
                  <a:lnTo>
                    <a:pt x="943583" y="2247315"/>
                  </a:lnTo>
                  <a:lnTo>
                    <a:pt x="989724" y="2254079"/>
                  </a:lnTo>
                  <a:lnTo>
                    <a:pt x="1036443" y="2258959"/>
                  </a:lnTo>
                  <a:lnTo>
                    <a:pt x="1083700" y="2261916"/>
                  </a:lnTo>
                  <a:lnTo>
                    <a:pt x="1131455" y="2262911"/>
                  </a:lnTo>
                  <a:close/>
                </a:path>
              </a:pathLst>
            </a:custGeom>
            <a:ln w="25400">
              <a:solidFill>
                <a:srgbClr val="22BAE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312336" y="5312326"/>
              <a:ext cx="2288540" cy="2288540"/>
            </a:xfrm>
            <a:custGeom>
              <a:avLst/>
              <a:gdLst/>
              <a:ahLst/>
              <a:cxnLst/>
              <a:rect l="l" t="t" r="r" b="b"/>
              <a:pathLst>
                <a:path w="2288540" h="2288540">
                  <a:moveTo>
                    <a:pt x="2288298" y="0"/>
                  </a:moveTo>
                  <a:lnTo>
                    <a:pt x="1144143" y="0"/>
                  </a:lnTo>
                  <a:lnTo>
                    <a:pt x="1126265" y="661457"/>
                  </a:lnTo>
                  <a:lnTo>
                    <a:pt x="1001125" y="1001125"/>
                  </a:lnTo>
                  <a:lnTo>
                    <a:pt x="661457" y="1126265"/>
                  </a:lnTo>
                  <a:lnTo>
                    <a:pt x="0" y="1144142"/>
                  </a:lnTo>
                  <a:lnTo>
                    <a:pt x="0" y="2288298"/>
                  </a:lnTo>
                  <a:lnTo>
                    <a:pt x="2288298" y="2288298"/>
                  </a:lnTo>
                  <a:lnTo>
                    <a:pt x="2288298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824299" y="705676"/>
            <a:ext cx="6308090" cy="6497320"/>
          </a:xfrm>
          <a:prstGeom prst="rect">
            <a:avLst/>
          </a:prstGeom>
        </p:spPr>
        <p:txBody>
          <a:bodyPr wrap="square" lIns="0" tIns="182880" rIns="0" bIns="0" rtlCol="0" vert="horz">
            <a:spAutoFit/>
          </a:bodyPr>
          <a:lstStyle/>
          <a:p>
            <a:pPr marL="12700" marR="5080">
              <a:lnSpc>
                <a:spcPts val="6200"/>
              </a:lnSpc>
              <a:spcBef>
                <a:spcPts val="1440"/>
              </a:spcBef>
            </a:pPr>
            <a:r>
              <a:rPr dirty="0" sz="6300" spc="-155" b="1">
                <a:solidFill>
                  <a:srgbClr val="3763AF"/>
                </a:solidFill>
                <a:latin typeface="Trebuchet MS"/>
                <a:cs typeface="Trebuchet MS"/>
              </a:rPr>
              <a:t>Эффективные </a:t>
            </a:r>
            <a:r>
              <a:rPr dirty="0" sz="6300" spc="-15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6300" spc="-85" b="1">
                <a:solidFill>
                  <a:srgbClr val="3763AF"/>
                </a:solidFill>
                <a:latin typeface="Trebuchet MS"/>
                <a:cs typeface="Trebuchet MS"/>
              </a:rPr>
              <a:t>отечественные </a:t>
            </a:r>
            <a:r>
              <a:rPr dirty="0" sz="63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6300" b="1">
                <a:solidFill>
                  <a:srgbClr val="3763AF"/>
                </a:solidFill>
                <a:latin typeface="Trebuchet MS"/>
                <a:cs typeface="Trebuchet MS"/>
              </a:rPr>
              <a:t>практики </a:t>
            </a:r>
            <a:r>
              <a:rPr dirty="0" sz="6300" spc="229" b="1">
                <a:solidFill>
                  <a:srgbClr val="3763AF"/>
                </a:solidFill>
                <a:latin typeface="Trebuchet MS"/>
                <a:cs typeface="Trebuchet MS"/>
              </a:rPr>
              <a:t>на </a:t>
            </a:r>
            <a:r>
              <a:rPr dirty="0" sz="6300" spc="23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6300" spc="70" b="1">
                <a:solidFill>
                  <a:srgbClr val="3763AF"/>
                </a:solidFill>
                <a:latin typeface="Trebuchet MS"/>
                <a:cs typeface="Trebuchet MS"/>
              </a:rPr>
              <a:t>базе</a:t>
            </a:r>
            <a:r>
              <a:rPr dirty="0" sz="6300" spc="-40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6300" spc="-155" b="1">
                <a:solidFill>
                  <a:srgbClr val="3763AF"/>
                </a:solidFill>
                <a:latin typeface="Trebuchet MS"/>
                <a:cs typeface="Trebuchet MS"/>
              </a:rPr>
              <a:t>технологий </a:t>
            </a:r>
            <a:r>
              <a:rPr dirty="0" sz="6300" spc="-18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6300" spc="-75" b="1">
                <a:solidFill>
                  <a:srgbClr val="3763AF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6300" spc="-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6300" spc="-120" b="1">
                <a:solidFill>
                  <a:srgbClr val="3763AF"/>
                </a:solidFill>
                <a:latin typeface="Trebuchet MS"/>
                <a:cs typeface="Trebuchet MS"/>
              </a:rPr>
              <a:t>интеллекта</a:t>
            </a:r>
            <a:endParaRPr sz="6300">
              <a:latin typeface="Trebuchet MS"/>
              <a:cs typeface="Trebuchet MS"/>
            </a:endParaRPr>
          </a:p>
          <a:p>
            <a:pPr marL="12700" marR="2881630">
              <a:lnSpc>
                <a:spcPts val="6200"/>
              </a:lnSpc>
            </a:pPr>
            <a:r>
              <a:rPr dirty="0" sz="6300" spc="-21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6300" spc="-32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6300" spc="-390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6300" spc="-190" b="1">
                <a:solidFill>
                  <a:srgbClr val="3763AF"/>
                </a:solidFill>
                <a:latin typeface="Trebuchet MS"/>
                <a:cs typeface="Trebuchet MS"/>
              </a:rPr>
              <a:t>умном  </a:t>
            </a:r>
            <a:r>
              <a:rPr dirty="0" sz="6300" spc="-120" b="1">
                <a:solidFill>
                  <a:srgbClr val="3763AF"/>
                </a:solidFill>
                <a:latin typeface="Trebuchet MS"/>
                <a:cs typeface="Trebuchet MS"/>
              </a:rPr>
              <a:t>городе»</a:t>
            </a:r>
            <a:endParaRPr sz="6300">
              <a:latin typeface="Trebuchet MS"/>
              <a:cs typeface="Trebuchet M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9234106" y="2519171"/>
            <a:ext cx="663575" cy="57150"/>
          </a:xfrm>
          <a:custGeom>
            <a:avLst/>
            <a:gdLst/>
            <a:ahLst/>
            <a:cxnLst/>
            <a:rect l="l" t="t" r="r" b="b"/>
            <a:pathLst>
              <a:path w="663575" h="57150">
                <a:moveTo>
                  <a:pt x="56019" y="22809"/>
                </a:moveTo>
                <a:lnTo>
                  <a:pt x="42849" y="5080"/>
                </a:lnTo>
                <a:lnTo>
                  <a:pt x="42849" y="22809"/>
                </a:lnTo>
                <a:lnTo>
                  <a:pt x="42849" y="33756"/>
                </a:lnTo>
                <a:lnTo>
                  <a:pt x="41313" y="37617"/>
                </a:lnTo>
                <a:lnTo>
                  <a:pt x="34683" y="43713"/>
                </a:lnTo>
                <a:lnTo>
                  <a:pt x="30238" y="45237"/>
                </a:lnTo>
                <a:lnTo>
                  <a:pt x="12890" y="45237"/>
                </a:lnTo>
                <a:lnTo>
                  <a:pt x="12890" y="11328"/>
                </a:lnTo>
                <a:lnTo>
                  <a:pt x="30238" y="11328"/>
                </a:lnTo>
                <a:lnTo>
                  <a:pt x="34683" y="12852"/>
                </a:lnTo>
                <a:lnTo>
                  <a:pt x="41313" y="18948"/>
                </a:lnTo>
                <a:lnTo>
                  <a:pt x="42849" y="22809"/>
                </a:lnTo>
                <a:lnTo>
                  <a:pt x="42849" y="5080"/>
                </a:lnTo>
                <a:lnTo>
                  <a:pt x="36690" y="2070"/>
                </a:lnTo>
                <a:lnTo>
                  <a:pt x="31356" y="939"/>
                </a:lnTo>
                <a:lnTo>
                  <a:pt x="0" y="939"/>
                </a:lnTo>
                <a:lnTo>
                  <a:pt x="0" y="55626"/>
                </a:lnTo>
                <a:lnTo>
                  <a:pt x="31356" y="55626"/>
                </a:lnTo>
                <a:lnTo>
                  <a:pt x="56019" y="33756"/>
                </a:lnTo>
                <a:lnTo>
                  <a:pt x="56019" y="22809"/>
                </a:lnTo>
                <a:close/>
              </a:path>
              <a:path w="663575" h="57150">
                <a:moveTo>
                  <a:pt x="86893" y="23050"/>
                </a:moveTo>
                <a:lnTo>
                  <a:pt x="64376" y="23050"/>
                </a:lnTo>
                <a:lnTo>
                  <a:pt x="64376" y="32816"/>
                </a:lnTo>
                <a:lnTo>
                  <a:pt x="86893" y="32816"/>
                </a:lnTo>
                <a:lnTo>
                  <a:pt x="86893" y="23050"/>
                </a:lnTo>
                <a:close/>
              </a:path>
              <a:path w="663575" h="57150">
                <a:moveTo>
                  <a:pt x="141478" y="45478"/>
                </a:moveTo>
                <a:lnTo>
                  <a:pt x="111163" y="45478"/>
                </a:lnTo>
                <a:lnTo>
                  <a:pt x="111163" y="32816"/>
                </a:lnTo>
                <a:lnTo>
                  <a:pt x="137020" y="32816"/>
                </a:lnTo>
                <a:lnTo>
                  <a:pt x="137020" y="22974"/>
                </a:lnTo>
                <a:lnTo>
                  <a:pt x="111163" y="22974"/>
                </a:lnTo>
                <a:lnTo>
                  <a:pt x="111163" y="11099"/>
                </a:lnTo>
                <a:lnTo>
                  <a:pt x="140449" y="11099"/>
                </a:lnTo>
                <a:lnTo>
                  <a:pt x="140449" y="952"/>
                </a:lnTo>
                <a:lnTo>
                  <a:pt x="98348" y="952"/>
                </a:lnTo>
                <a:lnTo>
                  <a:pt x="98348" y="55638"/>
                </a:lnTo>
                <a:lnTo>
                  <a:pt x="141478" y="55638"/>
                </a:lnTo>
                <a:lnTo>
                  <a:pt x="141478" y="45478"/>
                </a:lnTo>
                <a:close/>
              </a:path>
              <a:path w="663575" h="57150">
                <a:moveTo>
                  <a:pt x="201231" y="9690"/>
                </a:moveTo>
                <a:lnTo>
                  <a:pt x="198577" y="6565"/>
                </a:lnTo>
                <a:lnTo>
                  <a:pt x="195300" y="4165"/>
                </a:lnTo>
                <a:lnTo>
                  <a:pt x="187502" y="838"/>
                </a:lnTo>
                <a:lnTo>
                  <a:pt x="183146" y="0"/>
                </a:lnTo>
                <a:lnTo>
                  <a:pt x="172593" y="0"/>
                </a:lnTo>
                <a:lnTo>
                  <a:pt x="148082" y="22872"/>
                </a:lnTo>
                <a:lnTo>
                  <a:pt x="148082" y="33705"/>
                </a:lnTo>
                <a:lnTo>
                  <a:pt x="172554" y="56565"/>
                </a:lnTo>
                <a:lnTo>
                  <a:pt x="183070" y="56565"/>
                </a:lnTo>
                <a:lnTo>
                  <a:pt x="187439" y="55727"/>
                </a:lnTo>
                <a:lnTo>
                  <a:pt x="195287" y="52400"/>
                </a:lnTo>
                <a:lnTo>
                  <a:pt x="198577" y="49974"/>
                </a:lnTo>
                <a:lnTo>
                  <a:pt x="201231" y="46799"/>
                </a:lnTo>
                <a:lnTo>
                  <a:pt x="192963" y="39306"/>
                </a:lnTo>
                <a:lnTo>
                  <a:pt x="189191" y="43624"/>
                </a:lnTo>
                <a:lnTo>
                  <a:pt x="184518" y="45783"/>
                </a:lnTo>
                <a:lnTo>
                  <a:pt x="175501" y="45783"/>
                </a:lnTo>
                <a:lnTo>
                  <a:pt x="172427" y="45046"/>
                </a:lnTo>
                <a:lnTo>
                  <a:pt x="167017" y="42075"/>
                </a:lnTo>
                <a:lnTo>
                  <a:pt x="164909" y="40005"/>
                </a:lnTo>
                <a:lnTo>
                  <a:pt x="161886" y="34696"/>
                </a:lnTo>
                <a:lnTo>
                  <a:pt x="161124" y="31673"/>
                </a:lnTo>
                <a:lnTo>
                  <a:pt x="161124" y="24904"/>
                </a:lnTo>
                <a:lnTo>
                  <a:pt x="175501" y="10782"/>
                </a:lnTo>
                <a:lnTo>
                  <a:pt x="184518" y="10782"/>
                </a:lnTo>
                <a:lnTo>
                  <a:pt x="189191" y="12915"/>
                </a:lnTo>
                <a:lnTo>
                  <a:pt x="192963" y="17195"/>
                </a:lnTo>
                <a:lnTo>
                  <a:pt x="201231" y="9690"/>
                </a:lnTo>
                <a:close/>
              </a:path>
              <a:path w="663575" h="57150">
                <a:moveTo>
                  <a:pt x="266166" y="22923"/>
                </a:moveTo>
                <a:lnTo>
                  <a:pt x="264833" y="18097"/>
                </a:lnTo>
                <a:lnTo>
                  <a:pt x="260324" y="10782"/>
                </a:lnTo>
                <a:lnTo>
                  <a:pt x="259537" y="9499"/>
                </a:lnTo>
                <a:lnTo>
                  <a:pt x="255905" y="6121"/>
                </a:lnTo>
                <a:lnTo>
                  <a:pt x="253111" y="4648"/>
                </a:lnTo>
                <a:lnTo>
                  <a:pt x="253111" y="24904"/>
                </a:lnTo>
                <a:lnTo>
                  <a:pt x="253111" y="31673"/>
                </a:lnTo>
                <a:lnTo>
                  <a:pt x="238975" y="45783"/>
                </a:lnTo>
                <a:lnTo>
                  <a:pt x="232397" y="45783"/>
                </a:lnTo>
                <a:lnTo>
                  <a:pt x="218262" y="31673"/>
                </a:lnTo>
                <a:lnTo>
                  <a:pt x="218262" y="24904"/>
                </a:lnTo>
                <a:lnTo>
                  <a:pt x="232397" y="10782"/>
                </a:lnTo>
                <a:lnTo>
                  <a:pt x="238975" y="10782"/>
                </a:lnTo>
                <a:lnTo>
                  <a:pt x="253111" y="24904"/>
                </a:lnTo>
                <a:lnTo>
                  <a:pt x="253111" y="4648"/>
                </a:lnTo>
                <a:lnTo>
                  <a:pt x="246672" y="1231"/>
                </a:lnTo>
                <a:lnTo>
                  <a:pt x="241465" y="12"/>
                </a:lnTo>
                <a:lnTo>
                  <a:pt x="229908" y="12"/>
                </a:lnTo>
                <a:lnTo>
                  <a:pt x="205219" y="22923"/>
                </a:lnTo>
                <a:lnTo>
                  <a:pt x="205219" y="33655"/>
                </a:lnTo>
                <a:lnTo>
                  <a:pt x="229908" y="56565"/>
                </a:lnTo>
                <a:lnTo>
                  <a:pt x="241465" y="56565"/>
                </a:lnTo>
                <a:lnTo>
                  <a:pt x="266166" y="33655"/>
                </a:lnTo>
                <a:lnTo>
                  <a:pt x="266166" y="22923"/>
                </a:lnTo>
                <a:close/>
              </a:path>
              <a:path w="663575" h="57150">
                <a:moveTo>
                  <a:pt x="326948" y="939"/>
                </a:moveTo>
                <a:lnTo>
                  <a:pt x="314223" y="939"/>
                </a:lnTo>
                <a:lnTo>
                  <a:pt x="314223" y="34137"/>
                </a:lnTo>
                <a:lnTo>
                  <a:pt x="286524" y="939"/>
                </a:lnTo>
                <a:lnTo>
                  <a:pt x="275869" y="939"/>
                </a:lnTo>
                <a:lnTo>
                  <a:pt x="275869" y="55626"/>
                </a:lnTo>
                <a:lnTo>
                  <a:pt x="288594" y="55626"/>
                </a:lnTo>
                <a:lnTo>
                  <a:pt x="288594" y="22428"/>
                </a:lnTo>
                <a:lnTo>
                  <a:pt x="316369" y="55626"/>
                </a:lnTo>
                <a:lnTo>
                  <a:pt x="326948" y="55626"/>
                </a:lnTo>
                <a:lnTo>
                  <a:pt x="326948" y="939"/>
                </a:lnTo>
                <a:close/>
              </a:path>
              <a:path w="663575" h="57150">
                <a:moveTo>
                  <a:pt x="397611" y="22923"/>
                </a:moveTo>
                <a:lnTo>
                  <a:pt x="396278" y="18097"/>
                </a:lnTo>
                <a:lnTo>
                  <a:pt x="391769" y="10782"/>
                </a:lnTo>
                <a:lnTo>
                  <a:pt x="390982" y="9499"/>
                </a:lnTo>
                <a:lnTo>
                  <a:pt x="387350" y="6121"/>
                </a:lnTo>
                <a:lnTo>
                  <a:pt x="384556" y="4648"/>
                </a:lnTo>
                <a:lnTo>
                  <a:pt x="384556" y="24904"/>
                </a:lnTo>
                <a:lnTo>
                  <a:pt x="384556" y="31673"/>
                </a:lnTo>
                <a:lnTo>
                  <a:pt x="370420" y="45783"/>
                </a:lnTo>
                <a:lnTo>
                  <a:pt x="363842" y="45783"/>
                </a:lnTo>
                <a:lnTo>
                  <a:pt x="349707" y="31673"/>
                </a:lnTo>
                <a:lnTo>
                  <a:pt x="349707" y="24904"/>
                </a:lnTo>
                <a:lnTo>
                  <a:pt x="363842" y="10782"/>
                </a:lnTo>
                <a:lnTo>
                  <a:pt x="370420" y="10782"/>
                </a:lnTo>
                <a:lnTo>
                  <a:pt x="384556" y="24904"/>
                </a:lnTo>
                <a:lnTo>
                  <a:pt x="384556" y="4648"/>
                </a:lnTo>
                <a:lnTo>
                  <a:pt x="378117" y="1231"/>
                </a:lnTo>
                <a:lnTo>
                  <a:pt x="372910" y="12"/>
                </a:lnTo>
                <a:lnTo>
                  <a:pt x="361353" y="12"/>
                </a:lnTo>
                <a:lnTo>
                  <a:pt x="336664" y="22923"/>
                </a:lnTo>
                <a:lnTo>
                  <a:pt x="336664" y="33655"/>
                </a:lnTo>
                <a:lnTo>
                  <a:pt x="361353" y="56565"/>
                </a:lnTo>
                <a:lnTo>
                  <a:pt x="372910" y="56565"/>
                </a:lnTo>
                <a:lnTo>
                  <a:pt x="397611" y="33655"/>
                </a:lnTo>
                <a:lnTo>
                  <a:pt x="397611" y="22923"/>
                </a:lnTo>
                <a:close/>
              </a:path>
              <a:path w="663575" h="57150">
                <a:moveTo>
                  <a:pt x="470103" y="55638"/>
                </a:moveTo>
                <a:lnTo>
                  <a:pt x="469950" y="952"/>
                </a:lnTo>
                <a:lnTo>
                  <a:pt x="459371" y="952"/>
                </a:lnTo>
                <a:lnTo>
                  <a:pt x="438835" y="34937"/>
                </a:lnTo>
                <a:lnTo>
                  <a:pt x="417995" y="952"/>
                </a:lnTo>
                <a:lnTo>
                  <a:pt x="407327" y="952"/>
                </a:lnTo>
                <a:lnTo>
                  <a:pt x="407327" y="55638"/>
                </a:lnTo>
                <a:lnTo>
                  <a:pt x="419417" y="55638"/>
                </a:lnTo>
                <a:lnTo>
                  <a:pt x="419417" y="23533"/>
                </a:lnTo>
                <a:lnTo>
                  <a:pt x="435737" y="49860"/>
                </a:lnTo>
                <a:lnTo>
                  <a:pt x="441540" y="49860"/>
                </a:lnTo>
                <a:lnTo>
                  <a:pt x="457936" y="22821"/>
                </a:lnTo>
                <a:lnTo>
                  <a:pt x="458012" y="55638"/>
                </a:lnTo>
                <a:lnTo>
                  <a:pt x="470103" y="55638"/>
                </a:lnTo>
                <a:close/>
              </a:path>
              <a:path w="663575" h="57150">
                <a:moveTo>
                  <a:pt x="531685" y="939"/>
                </a:moveTo>
                <a:lnTo>
                  <a:pt x="519036" y="939"/>
                </a:lnTo>
                <a:lnTo>
                  <a:pt x="504151" y="25247"/>
                </a:lnTo>
                <a:lnTo>
                  <a:pt x="489280" y="939"/>
                </a:lnTo>
                <a:lnTo>
                  <a:pt x="475589" y="939"/>
                </a:lnTo>
                <a:lnTo>
                  <a:pt x="497154" y="36106"/>
                </a:lnTo>
                <a:lnTo>
                  <a:pt x="497154" y="55638"/>
                </a:lnTo>
                <a:lnTo>
                  <a:pt x="510044" y="55638"/>
                </a:lnTo>
                <a:lnTo>
                  <a:pt x="510044" y="36258"/>
                </a:lnTo>
                <a:lnTo>
                  <a:pt x="531685" y="939"/>
                </a:lnTo>
                <a:close/>
              </a:path>
              <a:path w="663575" h="57150">
                <a:moveTo>
                  <a:pt x="545617" y="46355"/>
                </a:moveTo>
                <a:lnTo>
                  <a:pt x="544880" y="44551"/>
                </a:lnTo>
                <a:lnTo>
                  <a:pt x="541909" y="41783"/>
                </a:lnTo>
                <a:lnTo>
                  <a:pt x="540080" y="41097"/>
                </a:lnTo>
                <a:lnTo>
                  <a:pt x="535724" y="41097"/>
                </a:lnTo>
                <a:lnTo>
                  <a:pt x="533895" y="41783"/>
                </a:lnTo>
                <a:lnTo>
                  <a:pt x="530923" y="44551"/>
                </a:lnTo>
                <a:lnTo>
                  <a:pt x="530186" y="46355"/>
                </a:lnTo>
                <a:lnTo>
                  <a:pt x="530186" y="50787"/>
                </a:lnTo>
                <a:lnTo>
                  <a:pt x="530923" y="52603"/>
                </a:lnTo>
                <a:lnTo>
                  <a:pt x="532409" y="54063"/>
                </a:lnTo>
                <a:lnTo>
                  <a:pt x="533895" y="55524"/>
                </a:lnTo>
                <a:lnTo>
                  <a:pt x="535724" y="56248"/>
                </a:lnTo>
                <a:lnTo>
                  <a:pt x="540080" y="56248"/>
                </a:lnTo>
                <a:lnTo>
                  <a:pt x="541909" y="55524"/>
                </a:lnTo>
                <a:lnTo>
                  <a:pt x="544880" y="52603"/>
                </a:lnTo>
                <a:lnTo>
                  <a:pt x="545617" y="50787"/>
                </a:lnTo>
                <a:lnTo>
                  <a:pt x="545617" y="46355"/>
                </a:lnTo>
                <a:close/>
              </a:path>
              <a:path w="663575" h="57150">
                <a:moveTo>
                  <a:pt x="604253" y="55638"/>
                </a:moveTo>
                <a:lnTo>
                  <a:pt x="593432" y="40398"/>
                </a:lnTo>
                <a:lnTo>
                  <a:pt x="591769" y="38061"/>
                </a:lnTo>
                <a:lnTo>
                  <a:pt x="595426" y="36499"/>
                </a:lnTo>
                <a:lnTo>
                  <a:pt x="598246" y="34251"/>
                </a:lnTo>
                <a:lnTo>
                  <a:pt x="600900" y="30327"/>
                </a:lnTo>
                <a:lnTo>
                  <a:pt x="602221" y="28359"/>
                </a:lnTo>
                <a:lnTo>
                  <a:pt x="603224" y="24853"/>
                </a:lnTo>
                <a:lnTo>
                  <a:pt x="603224" y="16738"/>
                </a:lnTo>
                <a:lnTo>
                  <a:pt x="602234" y="13220"/>
                </a:lnTo>
                <a:lnTo>
                  <a:pt x="600938" y="11264"/>
                </a:lnTo>
                <a:lnTo>
                  <a:pt x="598309" y="7277"/>
                </a:lnTo>
                <a:lnTo>
                  <a:pt x="595515" y="4991"/>
                </a:lnTo>
                <a:lnTo>
                  <a:pt x="590169" y="2628"/>
                </a:lnTo>
                <a:lnTo>
                  <a:pt x="590169" y="17729"/>
                </a:lnTo>
                <a:lnTo>
                  <a:pt x="590169" y="23812"/>
                </a:lnTo>
                <a:lnTo>
                  <a:pt x="589165" y="26162"/>
                </a:lnTo>
                <a:lnTo>
                  <a:pt x="585127" y="29489"/>
                </a:lnTo>
                <a:lnTo>
                  <a:pt x="582193" y="30327"/>
                </a:lnTo>
                <a:lnTo>
                  <a:pt x="567817" y="30327"/>
                </a:lnTo>
                <a:lnTo>
                  <a:pt x="567817" y="11264"/>
                </a:lnTo>
                <a:lnTo>
                  <a:pt x="582193" y="11264"/>
                </a:lnTo>
                <a:lnTo>
                  <a:pt x="585127" y="12090"/>
                </a:lnTo>
                <a:lnTo>
                  <a:pt x="589165" y="15367"/>
                </a:lnTo>
                <a:lnTo>
                  <a:pt x="590169" y="17729"/>
                </a:lnTo>
                <a:lnTo>
                  <a:pt x="590169" y="2628"/>
                </a:lnTo>
                <a:lnTo>
                  <a:pt x="588251" y="1765"/>
                </a:lnTo>
                <a:lnTo>
                  <a:pt x="583958" y="952"/>
                </a:lnTo>
                <a:lnTo>
                  <a:pt x="554926" y="952"/>
                </a:lnTo>
                <a:lnTo>
                  <a:pt x="554926" y="55638"/>
                </a:lnTo>
                <a:lnTo>
                  <a:pt x="567817" y="55638"/>
                </a:lnTo>
                <a:lnTo>
                  <a:pt x="567817" y="40398"/>
                </a:lnTo>
                <a:lnTo>
                  <a:pt x="579666" y="40398"/>
                </a:lnTo>
                <a:lnTo>
                  <a:pt x="590410" y="55638"/>
                </a:lnTo>
                <a:lnTo>
                  <a:pt x="604253" y="55638"/>
                </a:lnTo>
                <a:close/>
              </a:path>
              <a:path w="663575" h="57150">
                <a:moveTo>
                  <a:pt x="663384" y="952"/>
                </a:moveTo>
                <a:lnTo>
                  <a:pt x="650659" y="952"/>
                </a:lnTo>
                <a:lnTo>
                  <a:pt x="650659" y="36156"/>
                </a:lnTo>
                <a:lnTo>
                  <a:pt x="649592" y="39865"/>
                </a:lnTo>
                <a:lnTo>
                  <a:pt x="645350" y="44602"/>
                </a:lnTo>
                <a:lnTo>
                  <a:pt x="642277" y="45796"/>
                </a:lnTo>
                <a:lnTo>
                  <a:pt x="629970" y="45796"/>
                </a:lnTo>
                <a:lnTo>
                  <a:pt x="625830" y="40894"/>
                </a:lnTo>
                <a:lnTo>
                  <a:pt x="625830" y="952"/>
                </a:lnTo>
                <a:lnTo>
                  <a:pt x="612940" y="952"/>
                </a:lnTo>
                <a:lnTo>
                  <a:pt x="612940" y="39598"/>
                </a:lnTo>
                <a:lnTo>
                  <a:pt x="615149" y="45770"/>
                </a:lnTo>
                <a:lnTo>
                  <a:pt x="619582" y="50088"/>
                </a:lnTo>
                <a:lnTo>
                  <a:pt x="624014" y="54419"/>
                </a:lnTo>
                <a:lnTo>
                  <a:pt x="630199" y="56578"/>
                </a:lnTo>
                <a:lnTo>
                  <a:pt x="646125" y="56578"/>
                </a:lnTo>
                <a:lnTo>
                  <a:pt x="652310" y="54419"/>
                </a:lnTo>
                <a:lnTo>
                  <a:pt x="661174" y="45770"/>
                </a:lnTo>
                <a:lnTo>
                  <a:pt x="663384" y="39598"/>
                </a:lnTo>
                <a:lnTo>
                  <a:pt x="663384" y="952"/>
                </a:lnTo>
                <a:close/>
              </a:path>
            </a:pathLst>
          </a:custGeom>
          <a:solidFill>
            <a:srgbClr val="2F5FA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8450796" y="900010"/>
            <a:ext cx="784225" cy="93345"/>
          </a:xfrm>
          <a:custGeom>
            <a:avLst/>
            <a:gdLst/>
            <a:ahLst/>
            <a:cxnLst/>
            <a:rect l="l" t="t" r="r" b="b"/>
            <a:pathLst>
              <a:path w="784225" h="93344">
                <a:moveTo>
                  <a:pt x="95529" y="73317"/>
                </a:moveTo>
                <a:lnTo>
                  <a:pt x="79057" y="73317"/>
                </a:lnTo>
                <a:lnTo>
                  <a:pt x="79057" y="3467"/>
                </a:lnTo>
                <a:lnTo>
                  <a:pt x="58978" y="3467"/>
                </a:lnTo>
                <a:lnTo>
                  <a:pt x="58978" y="73317"/>
                </a:lnTo>
                <a:lnTo>
                  <a:pt x="20078" y="73317"/>
                </a:lnTo>
                <a:lnTo>
                  <a:pt x="20078" y="3467"/>
                </a:lnTo>
                <a:lnTo>
                  <a:pt x="0" y="3467"/>
                </a:lnTo>
                <a:lnTo>
                  <a:pt x="0" y="73317"/>
                </a:lnTo>
                <a:lnTo>
                  <a:pt x="0" y="89827"/>
                </a:lnTo>
                <a:lnTo>
                  <a:pt x="95529" y="89827"/>
                </a:lnTo>
                <a:lnTo>
                  <a:pt x="95529" y="73317"/>
                </a:lnTo>
                <a:close/>
              </a:path>
              <a:path w="784225" h="93344">
                <a:moveTo>
                  <a:pt x="189636" y="3733"/>
                </a:moveTo>
                <a:lnTo>
                  <a:pt x="170726" y="3733"/>
                </a:lnTo>
                <a:lnTo>
                  <a:pt x="129006" y="59626"/>
                </a:lnTo>
                <a:lnTo>
                  <a:pt x="129006" y="3733"/>
                </a:lnTo>
                <a:lnTo>
                  <a:pt x="108826" y="3733"/>
                </a:lnTo>
                <a:lnTo>
                  <a:pt x="108826" y="89496"/>
                </a:lnTo>
                <a:lnTo>
                  <a:pt x="127927" y="89496"/>
                </a:lnTo>
                <a:lnTo>
                  <a:pt x="169659" y="33782"/>
                </a:lnTo>
                <a:lnTo>
                  <a:pt x="169659" y="89496"/>
                </a:lnTo>
                <a:lnTo>
                  <a:pt x="189636" y="89496"/>
                </a:lnTo>
                <a:lnTo>
                  <a:pt x="189636" y="3733"/>
                </a:lnTo>
                <a:close/>
              </a:path>
              <a:path w="784225" h="93344">
                <a:moveTo>
                  <a:pt x="314896" y="46329"/>
                </a:moveTo>
                <a:lnTo>
                  <a:pt x="295402" y="14922"/>
                </a:lnTo>
                <a:lnTo>
                  <a:pt x="295402" y="46228"/>
                </a:lnTo>
                <a:lnTo>
                  <a:pt x="295402" y="52933"/>
                </a:lnTo>
                <a:lnTo>
                  <a:pt x="293255" y="58102"/>
                </a:lnTo>
                <a:lnTo>
                  <a:pt x="288874" y="61734"/>
                </a:lnTo>
                <a:lnTo>
                  <a:pt x="284581" y="65366"/>
                </a:lnTo>
                <a:lnTo>
                  <a:pt x="277952" y="67576"/>
                </a:lnTo>
                <a:lnTo>
                  <a:pt x="269176" y="68427"/>
                </a:lnTo>
                <a:lnTo>
                  <a:pt x="269176" y="24409"/>
                </a:lnTo>
                <a:lnTo>
                  <a:pt x="280682" y="26631"/>
                </a:lnTo>
                <a:lnTo>
                  <a:pt x="288874" y="31013"/>
                </a:lnTo>
                <a:lnTo>
                  <a:pt x="293776" y="37541"/>
                </a:lnTo>
                <a:lnTo>
                  <a:pt x="295402" y="46228"/>
                </a:lnTo>
                <a:lnTo>
                  <a:pt x="295402" y="14922"/>
                </a:lnTo>
                <a:lnTo>
                  <a:pt x="288696" y="12065"/>
                </a:lnTo>
                <a:lnTo>
                  <a:pt x="279590" y="9842"/>
                </a:lnTo>
                <a:lnTo>
                  <a:pt x="269176" y="8712"/>
                </a:lnTo>
                <a:lnTo>
                  <a:pt x="269176" y="0"/>
                </a:lnTo>
                <a:lnTo>
                  <a:pt x="250558" y="0"/>
                </a:lnTo>
                <a:lnTo>
                  <a:pt x="250558" y="8902"/>
                </a:lnTo>
                <a:lnTo>
                  <a:pt x="250558" y="24409"/>
                </a:lnTo>
                <a:lnTo>
                  <a:pt x="250558" y="68427"/>
                </a:lnTo>
                <a:lnTo>
                  <a:pt x="239102" y="66027"/>
                </a:lnTo>
                <a:lnTo>
                  <a:pt x="230911" y="61544"/>
                </a:lnTo>
                <a:lnTo>
                  <a:pt x="225996" y="54978"/>
                </a:lnTo>
                <a:lnTo>
                  <a:pt x="224345" y="46329"/>
                </a:lnTo>
                <a:lnTo>
                  <a:pt x="224345" y="39624"/>
                </a:lnTo>
                <a:lnTo>
                  <a:pt x="226479" y="34556"/>
                </a:lnTo>
                <a:lnTo>
                  <a:pt x="235064" y="27470"/>
                </a:lnTo>
                <a:lnTo>
                  <a:pt x="241693" y="25273"/>
                </a:lnTo>
                <a:lnTo>
                  <a:pt x="250558" y="24409"/>
                </a:lnTo>
                <a:lnTo>
                  <a:pt x="250558" y="8902"/>
                </a:lnTo>
                <a:lnTo>
                  <a:pt x="211404" y="25069"/>
                </a:lnTo>
                <a:lnTo>
                  <a:pt x="204749" y="46329"/>
                </a:lnTo>
                <a:lnTo>
                  <a:pt x="205498" y="54279"/>
                </a:lnTo>
                <a:lnTo>
                  <a:pt x="240106" y="82715"/>
                </a:lnTo>
                <a:lnTo>
                  <a:pt x="250558" y="83934"/>
                </a:lnTo>
                <a:lnTo>
                  <a:pt x="250558" y="93218"/>
                </a:lnTo>
                <a:lnTo>
                  <a:pt x="269176" y="93218"/>
                </a:lnTo>
                <a:lnTo>
                  <a:pt x="269176" y="83934"/>
                </a:lnTo>
                <a:lnTo>
                  <a:pt x="279590" y="82880"/>
                </a:lnTo>
                <a:lnTo>
                  <a:pt x="288696" y="80721"/>
                </a:lnTo>
                <a:lnTo>
                  <a:pt x="296506" y="77470"/>
                </a:lnTo>
                <a:lnTo>
                  <a:pt x="303009" y="73126"/>
                </a:lnTo>
                <a:lnTo>
                  <a:pt x="307581" y="68427"/>
                </a:lnTo>
                <a:lnTo>
                  <a:pt x="308203" y="67792"/>
                </a:lnTo>
                <a:lnTo>
                  <a:pt x="311924" y="61544"/>
                </a:lnTo>
                <a:lnTo>
                  <a:pt x="314159" y="54394"/>
                </a:lnTo>
                <a:lnTo>
                  <a:pt x="314896" y="46329"/>
                </a:lnTo>
                <a:close/>
              </a:path>
              <a:path w="784225" h="93344">
                <a:moveTo>
                  <a:pt x="405765" y="28511"/>
                </a:moveTo>
                <a:lnTo>
                  <a:pt x="385292" y="6286"/>
                </a:lnTo>
                <a:lnTo>
                  <a:pt x="385292" y="30048"/>
                </a:lnTo>
                <a:lnTo>
                  <a:pt x="385292" y="39522"/>
                </a:lnTo>
                <a:lnTo>
                  <a:pt x="383730" y="43154"/>
                </a:lnTo>
                <a:lnTo>
                  <a:pt x="380517" y="45745"/>
                </a:lnTo>
                <a:lnTo>
                  <a:pt x="377393" y="48323"/>
                </a:lnTo>
                <a:lnTo>
                  <a:pt x="372719" y="49669"/>
                </a:lnTo>
                <a:lnTo>
                  <a:pt x="350202" y="49669"/>
                </a:lnTo>
                <a:lnTo>
                  <a:pt x="350202" y="19799"/>
                </a:lnTo>
                <a:lnTo>
                  <a:pt x="372719" y="19799"/>
                </a:lnTo>
                <a:lnTo>
                  <a:pt x="377393" y="21145"/>
                </a:lnTo>
                <a:lnTo>
                  <a:pt x="380517" y="23736"/>
                </a:lnTo>
                <a:lnTo>
                  <a:pt x="383730" y="26314"/>
                </a:lnTo>
                <a:lnTo>
                  <a:pt x="385292" y="30048"/>
                </a:lnTo>
                <a:lnTo>
                  <a:pt x="385292" y="6286"/>
                </a:lnTo>
                <a:lnTo>
                  <a:pt x="382270" y="4965"/>
                </a:lnTo>
                <a:lnTo>
                  <a:pt x="375539" y="3721"/>
                </a:lnTo>
                <a:lnTo>
                  <a:pt x="329920" y="3721"/>
                </a:lnTo>
                <a:lnTo>
                  <a:pt x="329920" y="89484"/>
                </a:lnTo>
                <a:lnTo>
                  <a:pt x="350202" y="89484"/>
                </a:lnTo>
                <a:lnTo>
                  <a:pt x="350202" y="65836"/>
                </a:lnTo>
                <a:lnTo>
                  <a:pt x="375539" y="65836"/>
                </a:lnTo>
                <a:lnTo>
                  <a:pt x="405765" y="41059"/>
                </a:lnTo>
                <a:lnTo>
                  <a:pt x="405765" y="28511"/>
                </a:lnTo>
                <a:close/>
              </a:path>
              <a:path w="784225" h="93344">
                <a:moveTo>
                  <a:pt x="509866" y="38188"/>
                </a:moveTo>
                <a:lnTo>
                  <a:pt x="507822" y="30632"/>
                </a:lnTo>
                <a:lnTo>
                  <a:pt x="503631" y="23926"/>
                </a:lnTo>
                <a:lnTo>
                  <a:pt x="500684" y="19138"/>
                </a:lnTo>
                <a:lnTo>
                  <a:pt x="499440" y="17132"/>
                </a:lnTo>
                <a:lnTo>
                  <a:pt x="493788" y="11861"/>
                </a:lnTo>
                <a:lnTo>
                  <a:pt x="489394" y="9474"/>
                </a:lnTo>
                <a:lnTo>
                  <a:pt x="489394" y="41249"/>
                </a:lnTo>
                <a:lnTo>
                  <a:pt x="489394" y="51879"/>
                </a:lnTo>
                <a:lnTo>
                  <a:pt x="488226" y="56654"/>
                </a:lnTo>
                <a:lnTo>
                  <a:pt x="485787" y="60769"/>
                </a:lnTo>
                <a:lnTo>
                  <a:pt x="483552" y="64985"/>
                </a:lnTo>
                <a:lnTo>
                  <a:pt x="480237" y="68237"/>
                </a:lnTo>
                <a:lnTo>
                  <a:pt x="476046" y="70535"/>
                </a:lnTo>
                <a:lnTo>
                  <a:pt x="471944" y="72936"/>
                </a:lnTo>
                <a:lnTo>
                  <a:pt x="467271" y="74079"/>
                </a:lnTo>
                <a:lnTo>
                  <a:pt x="456933" y="74079"/>
                </a:lnTo>
                <a:lnTo>
                  <a:pt x="452259" y="72936"/>
                </a:lnTo>
                <a:lnTo>
                  <a:pt x="448068" y="70535"/>
                </a:lnTo>
                <a:lnTo>
                  <a:pt x="443966" y="68237"/>
                </a:lnTo>
                <a:lnTo>
                  <a:pt x="440651" y="64985"/>
                </a:lnTo>
                <a:lnTo>
                  <a:pt x="438315" y="60769"/>
                </a:lnTo>
                <a:lnTo>
                  <a:pt x="435876" y="56654"/>
                </a:lnTo>
                <a:lnTo>
                  <a:pt x="434708" y="51879"/>
                </a:lnTo>
                <a:lnTo>
                  <a:pt x="434708" y="41249"/>
                </a:lnTo>
                <a:lnTo>
                  <a:pt x="435876" y="36563"/>
                </a:lnTo>
                <a:lnTo>
                  <a:pt x="438315" y="32346"/>
                </a:lnTo>
                <a:lnTo>
                  <a:pt x="440651" y="28143"/>
                </a:lnTo>
                <a:lnTo>
                  <a:pt x="443966" y="24980"/>
                </a:lnTo>
                <a:lnTo>
                  <a:pt x="448068" y="22580"/>
                </a:lnTo>
                <a:lnTo>
                  <a:pt x="452259" y="20294"/>
                </a:lnTo>
                <a:lnTo>
                  <a:pt x="456933" y="19138"/>
                </a:lnTo>
                <a:lnTo>
                  <a:pt x="467271" y="19138"/>
                </a:lnTo>
                <a:lnTo>
                  <a:pt x="485787" y="32346"/>
                </a:lnTo>
                <a:lnTo>
                  <a:pt x="488226" y="36563"/>
                </a:lnTo>
                <a:lnTo>
                  <a:pt x="489394" y="41249"/>
                </a:lnTo>
                <a:lnTo>
                  <a:pt x="489394" y="9474"/>
                </a:lnTo>
                <a:lnTo>
                  <a:pt x="486575" y="7937"/>
                </a:lnTo>
                <a:lnTo>
                  <a:pt x="479361" y="4114"/>
                </a:lnTo>
                <a:lnTo>
                  <a:pt x="471170" y="2197"/>
                </a:lnTo>
                <a:lnTo>
                  <a:pt x="453034" y="2197"/>
                </a:lnTo>
                <a:lnTo>
                  <a:pt x="420382" y="23926"/>
                </a:lnTo>
                <a:lnTo>
                  <a:pt x="414235" y="38188"/>
                </a:lnTo>
                <a:lnTo>
                  <a:pt x="414235" y="54940"/>
                </a:lnTo>
                <a:lnTo>
                  <a:pt x="437540" y="85178"/>
                </a:lnTo>
                <a:lnTo>
                  <a:pt x="444855" y="89103"/>
                </a:lnTo>
                <a:lnTo>
                  <a:pt x="453034" y="91020"/>
                </a:lnTo>
                <a:lnTo>
                  <a:pt x="471170" y="91020"/>
                </a:lnTo>
                <a:lnTo>
                  <a:pt x="479361" y="89103"/>
                </a:lnTo>
                <a:lnTo>
                  <a:pt x="486575" y="85178"/>
                </a:lnTo>
                <a:lnTo>
                  <a:pt x="493788" y="81356"/>
                </a:lnTo>
                <a:lnTo>
                  <a:pt x="509866" y="54940"/>
                </a:lnTo>
                <a:lnTo>
                  <a:pt x="509866" y="38188"/>
                </a:lnTo>
                <a:close/>
              </a:path>
              <a:path w="784225" h="93344">
                <a:moveTo>
                  <a:pt x="602589" y="60198"/>
                </a:moveTo>
                <a:lnTo>
                  <a:pt x="586117" y="44691"/>
                </a:lnTo>
                <a:lnTo>
                  <a:pt x="589915" y="42875"/>
                </a:lnTo>
                <a:lnTo>
                  <a:pt x="593039" y="40386"/>
                </a:lnTo>
                <a:lnTo>
                  <a:pt x="593801" y="39230"/>
                </a:lnTo>
                <a:lnTo>
                  <a:pt x="597319" y="33870"/>
                </a:lnTo>
                <a:lnTo>
                  <a:pt x="598398" y="30149"/>
                </a:lnTo>
                <a:lnTo>
                  <a:pt x="598398" y="18757"/>
                </a:lnTo>
                <a:lnTo>
                  <a:pt x="598195" y="18376"/>
                </a:lnTo>
                <a:lnTo>
                  <a:pt x="595566" y="13296"/>
                </a:lnTo>
                <a:lnTo>
                  <a:pt x="584263" y="5638"/>
                </a:lnTo>
                <a:lnTo>
                  <a:pt x="582015" y="5105"/>
                </a:lnTo>
                <a:lnTo>
                  <a:pt x="582015" y="56654"/>
                </a:lnTo>
                <a:lnTo>
                  <a:pt x="582015" y="71107"/>
                </a:lnTo>
                <a:lnTo>
                  <a:pt x="577240" y="74739"/>
                </a:lnTo>
                <a:lnTo>
                  <a:pt x="545655" y="74739"/>
                </a:lnTo>
                <a:lnTo>
                  <a:pt x="545655" y="53111"/>
                </a:lnTo>
                <a:lnTo>
                  <a:pt x="577240" y="53111"/>
                </a:lnTo>
                <a:lnTo>
                  <a:pt x="582015" y="56654"/>
                </a:lnTo>
                <a:lnTo>
                  <a:pt x="582015" y="5105"/>
                </a:lnTo>
                <a:lnTo>
                  <a:pt x="577824" y="4089"/>
                </a:lnTo>
                <a:lnTo>
                  <a:pt x="577824" y="25450"/>
                </a:lnTo>
                <a:lnTo>
                  <a:pt x="577824" y="32245"/>
                </a:lnTo>
                <a:lnTo>
                  <a:pt x="576757" y="34836"/>
                </a:lnTo>
                <a:lnTo>
                  <a:pt x="574408" y="36550"/>
                </a:lnTo>
                <a:lnTo>
                  <a:pt x="572173" y="38379"/>
                </a:lnTo>
                <a:lnTo>
                  <a:pt x="568858" y="39230"/>
                </a:lnTo>
                <a:lnTo>
                  <a:pt x="545655" y="39230"/>
                </a:lnTo>
                <a:lnTo>
                  <a:pt x="545655" y="18376"/>
                </a:lnTo>
                <a:lnTo>
                  <a:pt x="568858" y="18376"/>
                </a:lnTo>
                <a:lnTo>
                  <a:pt x="572071" y="19329"/>
                </a:lnTo>
                <a:lnTo>
                  <a:pt x="574408" y="21056"/>
                </a:lnTo>
                <a:lnTo>
                  <a:pt x="576656" y="22872"/>
                </a:lnTo>
                <a:lnTo>
                  <a:pt x="577824" y="25450"/>
                </a:lnTo>
                <a:lnTo>
                  <a:pt x="577824" y="4089"/>
                </a:lnTo>
                <a:lnTo>
                  <a:pt x="576364" y="3733"/>
                </a:lnTo>
                <a:lnTo>
                  <a:pt x="525475" y="3733"/>
                </a:lnTo>
                <a:lnTo>
                  <a:pt x="525475" y="89484"/>
                </a:lnTo>
                <a:lnTo>
                  <a:pt x="568566" y="89484"/>
                </a:lnTo>
                <a:lnTo>
                  <a:pt x="601662" y="74739"/>
                </a:lnTo>
                <a:lnTo>
                  <a:pt x="602589" y="72923"/>
                </a:lnTo>
                <a:lnTo>
                  <a:pt x="602589" y="60198"/>
                </a:lnTo>
                <a:close/>
              </a:path>
              <a:path w="784225" h="93344">
                <a:moveTo>
                  <a:pt x="706691" y="89496"/>
                </a:moveTo>
                <a:lnTo>
                  <a:pt x="698322" y="71120"/>
                </a:lnTo>
                <a:lnTo>
                  <a:pt x="691426" y="55994"/>
                </a:lnTo>
                <a:lnTo>
                  <a:pt x="676465" y="23164"/>
                </a:lnTo>
                <a:lnTo>
                  <a:pt x="671309" y="11874"/>
                </a:lnTo>
                <a:lnTo>
                  <a:pt x="671309" y="55994"/>
                </a:lnTo>
                <a:lnTo>
                  <a:pt x="643623" y="55994"/>
                </a:lnTo>
                <a:lnTo>
                  <a:pt x="657466" y="23164"/>
                </a:lnTo>
                <a:lnTo>
                  <a:pt x="671309" y="55994"/>
                </a:lnTo>
                <a:lnTo>
                  <a:pt x="671309" y="11874"/>
                </a:lnTo>
                <a:lnTo>
                  <a:pt x="667600" y="3733"/>
                </a:lnTo>
                <a:lnTo>
                  <a:pt x="647611" y="3733"/>
                </a:lnTo>
                <a:lnTo>
                  <a:pt x="608622" y="89496"/>
                </a:lnTo>
                <a:lnTo>
                  <a:pt x="629386" y="89496"/>
                </a:lnTo>
                <a:lnTo>
                  <a:pt x="637095" y="71120"/>
                </a:lnTo>
                <a:lnTo>
                  <a:pt x="677735" y="71120"/>
                </a:lnTo>
                <a:lnTo>
                  <a:pt x="685444" y="89496"/>
                </a:lnTo>
                <a:lnTo>
                  <a:pt x="706691" y="89496"/>
                </a:lnTo>
                <a:close/>
              </a:path>
              <a:path w="784225" h="93344">
                <a:moveTo>
                  <a:pt x="783602" y="3733"/>
                </a:moveTo>
                <a:lnTo>
                  <a:pt x="763625" y="3733"/>
                </a:lnTo>
                <a:lnTo>
                  <a:pt x="763625" y="19812"/>
                </a:lnTo>
                <a:lnTo>
                  <a:pt x="763625" y="51015"/>
                </a:lnTo>
                <a:lnTo>
                  <a:pt x="740232" y="51015"/>
                </a:lnTo>
                <a:lnTo>
                  <a:pt x="735939" y="49669"/>
                </a:lnTo>
                <a:lnTo>
                  <a:pt x="733018" y="46990"/>
                </a:lnTo>
                <a:lnTo>
                  <a:pt x="730084" y="44221"/>
                </a:lnTo>
                <a:lnTo>
                  <a:pt x="728624" y="40487"/>
                </a:lnTo>
                <a:lnTo>
                  <a:pt x="728624" y="30251"/>
                </a:lnTo>
                <a:lnTo>
                  <a:pt x="730084" y="26416"/>
                </a:lnTo>
                <a:lnTo>
                  <a:pt x="736231" y="21158"/>
                </a:lnTo>
                <a:lnTo>
                  <a:pt x="740613" y="19812"/>
                </a:lnTo>
                <a:lnTo>
                  <a:pt x="763625" y="19812"/>
                </a:lnTo>
                <a:lnTo>
                  <a:pt x="763625" y="3733"/>
                </a:lnTo>
                <a:lnTo>
                  <a:pt x="738174" y="3733"/>
                </a:lnTo>
                <a:lnTo>
                  <a:pt x="731545" y="4978"/>
                </a:lnTo>
                <a:lnTo>
                  <a:pt x="708152" y="29095"/>
                </a:lnTo>
                <a:lnTo>
                  <a:pt x="708152" y="42405"/>
                </a:lnTo>
                <a:lnTo>
                  <a:pt x="709714" y="48145"/>
                </a:lnTo>
                <a:lnTo>
                  <a:pt x="712927" y="52933"/>
                </a:lnTo>
                <a:lnTo>
                  <a:pt x="716051" y="57708"/>
                </a:lnTo>
                <a:lnTo>
                  <a:pt x="720534" y="61252"/>
                </a:lnTo>
                <a:lnTo>
                  <a:pt x="726478" y="63652"/>
                </a:lnTo>
                <a:lnTo>
                  <a:pt x="708342" y="89496"/>
                </a:lnTo>
                <a:lnTo>
                  <a:pt x="729602" y="89496"/>
                </a:lnTo>
                <a:lnTo>
                  <a:pt x="745096" y="66713"/>
                </a:lnTo>
                <a:lnTo>
                  <a:pt x="763625" y="66713"/>
                </a:lnTo>
                <a:lnTo>
                  <a:pt x="763625" y="89496"/>
                </a:lnTo>
                <a:lnTo>
                  <a:pt x="783602" y="89496"/>
                </a:lnTo>
                <a:lnTo>
                  <a:pt x="783602" y="66713"/>
                </a:lnTo>
                <a:lnTo>
                  <a:pt x="783602" y="51015"/>
                </a:lnTo>
                <a:lnTo>
                  <a:pt x="783602" y="19812"/>
                </a:lnTo>
                <a:lnTo>
                  <a:pt x="783602" y="3733"/>
                </a:lnTo>
                <a:close/>
              </a:path>
            </a:pathLst>
          </a:custGeom>
          <a:solidFill>
            <a:srgbClr val="2F5FA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" name="object 14"/>
          <p:cNvGrpSpPr/>
          <p:nvPr/>
        </p:nvGrpSpPr>
        <p:grpSpPr>
          <a:xfrm>
            <a:off x="8452002" y="1042822"/>
            <a:ext cx="1448435" cy="1382395"/>
            <a:chOff x="8452002" y="1042822"/>
            <a:chExt cx="1448435" cy="1382395"/>
          </a:xfrm>
        </p:grpSpPr>
        <p:sp>
          <p:nvSpPr>
            <p:cNvPr id="15" name="object 15"/>
            <p:cNvSpPr/>
            <p:nvPr/>
          </p:nvSpPr>
          <p:spPr>
            <a:xfrm>
              <a:off x="8452002" y="1042822"/>
              <a:ext cx="1448435" cy="1382395"/>
            </a:xfrm>
            <a:custGeom>
              <a:avLst/>
              <a:gdLst/>
              <a:ahLst/>
              <a:cxnLst/>
              <a:rect l="l" t="t" r="r" b="b"/>
              <a:pathLst>
                <a:path w="1448434" h="1382395">
                  <a:moveTo>
                    <a:pt x="1448003" y="0"/>
                  </a:moveTo>
                  <a:lnTo>
                    <a:pt x="0" y="0"/>
                  </a:lnTo>
                  <a:lnTo>
                    <a:pt x="0" y="1382280"/>
                  </a:lnTo>
                  <a:lnTo>
                    <a:pt x="1448003" y="1382280"/>
                  </a:lnTo>
                  <a:lnTo>
                    <a:pt x="1448003" y="0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9032609" y="1258632"/>
              <a:ext cx="586740" cy="612775"/>
            </a:xfrm>
            <a:custGeom>
              <a:avLst/>
              <a:gdLst/>
              <a:ahLst/>
              <a:cxnLst/>
              <a:rect l="l" t="t" r="r" b="b"/>
              <a:pathLst>
                <a:path w="586740" h="612775">
                  <a:moveTo>
                    <a:pt x="255358" y="486918"/>
                  </a:moveTo>
                  <a:lnTo>
                    <a:pt x="253034" y="461670"/>
                  </a:lnTo>
                  <a:lnTo>
                    <a:pt x="246075" y="438442"/>
                  </a:lnTo>
                  <a:lnTo>
                    <a:pt x="234480" y="417220"/>
                  </a:lnTo>
                  <a:lnTo>
                    <a:pt x="220129" y="400240"/>
                  </a:lnTo>
                  <a:lnTo>
                    <a:pt x="218249" y="398005"/>
                  </a:lnTo>
                  <a:lnTo>
                    <a:pt x="214909" y="395287"/>
                  </a:lnTo>
                  <a:lnTo>
                    <a:pt x="214909" y="486918"/>
                  </a:lnTo>
                  <a:lnTo>
                    <a:pt x="213334" y="504774"/>
                  </a:lnTo>
                  <a:lnTo>
                    <a:pt x="189763" y="548906"/>
                  </a:lnTo>
                  <a:lnTo>
                    <a:pt x="145402" y="572046"/>
                  </a:lnTo>
                  <a:lnTo>
                    <a:pt x="127685" y="573595"/>
                  </a:lnTo>
                  <a:lnTo>
                    <a:pt x="109956" y="572046"/>
                  </a:lnTo>
                  <a:lnTo>
                    <a:pt x="65595" y="548906"/>
                  </a:lnTo>
                  <a:lnTo>
                    <a:pt x="42024" y="504774"/>
                  </a:lnTo>
                  <a:lnTo>
                    <a:pt x="40462" y="486918"/>
                  </a:lnTo>
                  <a:lnTo>
                    <a:pt x="42024" y="469061"/>
                  </a:lnTo>
                  <a:lnTo>
                    <a:pt x="65595" y="424942"/>
                  </a:lnTo>
                  <a:lnTo>
                    <a:pt x="109956" y="401777"/>
                  </a:lnTo>
                  <a:lnTo>
                    <a:pt x="127685" y="400240"/>
                  </a:lnTo>
                  <a:lnTo>
                    <a:pt x="145402" y="401777"/>
                  </a:lnTo>
                  <a:lnTo>
                    <a:pt x="189763" y="424942"/>
                  </a:lnTo>
                  <a:lnTo>
                    <a:pt x="213334" y="469061"/>
                  </a:lnTo>
                  <a:lnTo>
                    <a:pt x="214909" y="486918"/>
                  </a:lnTo>
                  <a:lnTo>
                    <a:pt x="214909" y="395287"/>
                  </a:lnTo>
                  <a:lnTo>
                    <a:pt x="198666" y="382054"/>
                  </a:lnTo>
                  <a:lnTo>
                    <a:pt x="177050" y="370674"/>
                  </a:lnTo>
                  <a:lnTo>
                    <a:pt x="153390" y="363842"/>
                  </a:lnTo>
                  <a:lnTo>
                    <a:pt x="127685" y="361569"/>
                  </a:lnTo>
                  <a:lnTo>
                    <a:pt x="101968" y="363842"/>
                  </a:lnTo>
                  <a:lnTo>
                    <a:pt x="56680" y="382054"/>
                  </a:lnTo>
                  <a:lnTo>
                    <a:pt x="20866" y="417220"/>
                  </a:lnTo>
                  <a:lnTo>
                    <a:pt x="2311" y="461670"/>
                  </a:lnTo>
                  <a:lnTo>
                    <a:pt x="0" y="486918"/>
                  </a:lnTo>
                  <a:lnTo>
                    <a:pt x="2311" y="512152"/>
                  </a:lnTo>
                  <a:lnTo>
                    <a:pt x="20866" y="556615"/>
                  </a:lnTo>
                  <a:lnTo>
                    <a:pt x="56680" y="591781"/>
                  </a:lnTo>
                  <a:lnTo>
                    <a:pt x="101968" y="609993"/>
                  </a:lnTo>
                  <a:lnTo>
                    <a:pt x="127685" y="612279"/>
                  </a:lnTo>
                  <a:lnTo>
                    <a:pt x="153390" y="609993"/>
                  </a:lnTo>
                  <a:lnTo>
                    <a:pt x="177050" y="603161"/>
                  </a:lnTo>
                  <a:lnTo>
                    <a:pt x="198666" y="591781"/>
                  </a:lnTo>
                  <a:lnTo>
                    <a:pt x="218249" y="575843"/>
                  </a:lnTo>
                  <a:lnTo>
                    <a:pt x="220141" y="573595"/>
                  </a:lnTo>
                  <a:lnTo>
                    <a:pt x="234480" y="556615"/>
                  </a:lnTo>
                  <a:lnTo>
                    <a:pt x="246075" y="535393"/>
                  </a:lnTo>
                  <a:lnTo>
                    <a:pt x="253034" y="512152"/>
                  </a:lnTo>
                  <a:lnTo>
                    <a:pt x="255358" y="486918"/>
                  </a:lnTo>
                  <a:close/>
                </a:path>
                <a:path w="586740" h="612775">
                  <a:moveTo>
                    <a:pt x="586308" y="125361"/>
                  </a:moveTo>
                  <a:lnTo>
                    <a:pt x="583984" y="100126"/>
                  </a:lnTo>
                  <a:lnTo>
                    <a:pt x="577037" y="76885"/>
                  </a:lnTo>
                  <a:lnTo>
                    <a:pt x="565442" y="55651"/>
                  </a:lnTo>
                  <a:lnTo>
                    <a:pt x="551103" y="38684"/>
                  </a:lnTo>
                  <a:lnTo>
                    <a:pt x="549211" y="36436"/>
                  </a:lnTo>
                  <a:lnTo>
                    <a:pt x="545858" y="33718"/>
                  </a:lnTo>
                  <a:lnTo>
                    <a:pt x="545858" y="125361"/>
                  </a:lnTo>
                  <a:lnTo>
                    <a:pt x="544283" y="143217"/>
                  </a:lnTo>
                  <a:lnTo>
                    <a:pt x="520712" y="187337"/>
                  </a:lnTo>
                  <a:lnTo>
                    <a:pt x="476364" y="210489"/>
                  </a:lnTo>
                  <a:lnTo>
                    <a:pt x="458635" y="212026"/>
                  </a:lnTo>
                  <a:lnTo>
                    <a:pt x="440905" y="210489"/>
                  </a:lnTo>
                  <a:lnTo>
                    <a:pt x="396557" y="187337"/>
                  </a:lnTo>
                  <a:lnTo>
                    <a:pt x="372973" y="143217"/>
                  </a:lnTo>
                  <a:lnTo>
                    <a:pt x="371411" y="125361"/>
                  </a:lnTo>
                  <a:lnTo>
                    <a:pt x="372973" y="107505"/>
                  </a:lnTo>
                  <a:lnTo>
                    <a:pt x="396557" y="63373"/>
                  </a:lnTo>
                  <a:lnTo>
                    <a:pt x="440905" y="40233"/>
                  </a:lnTo>
                  <a:lnTo>
                    <a:pt x="458635" y="38684"/>
                  </a:lnTo>
                  <a:lnTo>
                    <a:pt x="476364" y="40233"/>
                  </a:lnTo>
                  <a:lnTo>
                    <a:pt x="520712" y="63373"/>
                  </a:lnTo>
                  <a:lnTo>
                    <a:pt x="544283" y="107505"/>
                  </a:lnTo>
                  <a:lnTo>
                    <a:pt x="545858" y="125361"/>
                  </a:lnTo>
                  <a:lnTo>
                    <a:pt x="545858" y="33718"/>
                  </a:lnTo>
                  <a:lnTo>
                    <a:pt x="529615" y="20497"/>
                  </a:lnTo>
                  <a:lnTo>
                    <a:pt x="508000" y="9118"/>
                  </a:lnTo>
                  <a:lnTo>
                    <a:pt x="484339" y="2286"/>
                  </a:lnTo>
                  <a:lnTo>
                    <a:pt x="458635" y="0"/>
                  </a:lnTo>
                  <a:lnTo>
                    <a:pt x="432917" y="2286"/>
                  </a:lnTo>
                  <a:lnTo>
                    <a:pt x="387642" y="20497"/>
                  </a:lnTo>
                  <a:lnTo>
                    <a:pt x="351828" y="55651"/>
                  </a:lnTo>
                  <a:lnTo>
                    <a:pt x="333273" y="100126"/>
                  </a:lnTo>
                  <a:lnTo>
                    <a:pt x="330962" y="125361"/>
                  </a:lnTo>
                  <a:lnTo>
                    <a:pt x="333273" y="150596"/>
                  </a:lnTo>
                  <a:lnTo>
                    <a:pt x="351828" y="195059"/>
                  </a:lnTo>
                  <a:lnTo>
                    <a:pt x="387642" y="230225"/>
                  </a:lnTo>
                  <a:lnTo>
                    <a:pt x="432917" y="248437"/>
                  </a:lnTo>
                  <a:lnTo>
                    <a:pt x="458635" y="250710"/>
                  </a:lnTo>
                  <a:lnTo>
                    <a:pt x="484339" y="248437"/>
                  </a:lnTo>
                  <a:lnTo>
                    <a:pt x="508000" y="241604"/>
                  </a:lnTo>
                  <a:lnTo>
                    <a:pt x="529615" y="230225"/>
                  </a:lnTo>
                  <a:lnTo>
                    <a:pt x="549211" y="214274"/>
                  </a:lnTo>
                  <a:lnTo>
                    <a:pt x="551103" y="212026"/>
                  </a:lnTo>
                  <a:lnTo>
                    <a:pt x="565442" y="195059"/>
                  </a:lnTo>
                  <a:lnTo>
                    <a:pt x="577037" y="173837"/>
                  </a:lnTo>
                  <a:lnTo>
                    <a:pt x="583984" y="150596"/>
                  </a:lnTo>
                  <a:lnTo>
                    <a:pt x="586308" y="125361"/>
                  </a:lnTo>
                  <a:close/>
                </a:path>
              </a:pathLst>
            </a:custGeom>
            <a:solidFill>
              <a:srgbClr val="28BCE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091995" y="1974533"/>
              <a:ext cx="142112" cy="251853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091982" y="1258628"/>
              <a:ext cx="142125" cy="251853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8897135" y="20512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5">
                  <a:moveTo>
                    <a:pt x="38" y="0"/>
                  </a:moveTo>
                  <a:lnTo>
                    <a:pt x="0" y="63"/>
                  </a:lnTo>
                  <a:lnTo>
                    <a:pt x="38" y="63"/>
                  </a:lnTo>
                  <a:close/>
                </a:path>
              </a:pathLst>
            </a:custGeom>
            <a:solidFill>
              <a:srgbClr val="233E6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737597" y="1974538"/>
              <a:ext cx="137007" cy="251853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8905113" y="1619693"/>
              <a:ext cx="712470" cy="607695"/>
            </a:xfrm>
            <a:custGeom>
              <a:avLst/>
              <a:gdLst/>
              <a:ahLst/>
              <a:cxnLst/>
              <a:rect l="l" t="t" r="r" b="b"/>
              <a:pathLst>
                <a:path w="712470" h="607694">
                  <a:moveTo>
                    <a:pt x="42138" y="354342"/>
                  </a:moveTo>
                  <a:lnTo>
                    <a:pt x="25" y="354342"/>
                  </a:lnTo>
                  <a:lnTo>
                    <a:pt x="25" y="388632"/>
                  </a:lnTo>
                  <a:lnTo>
                    <a:pt x="0" y="607072"/>
                  </a:lnTo>
                  <a:lnTo>
                    <a:pt x="42138" y="607072"/>
                  </a:lnTo>
                  <a:lnTo>
                    <a:pt x="42138" y="388632"/>
                  </a:lnTo>
                  <a:lnTo>
                    <a:pt x="42138" y="354342"/>
                  </a:lnTo>
                  <a:close/>
                </a:path>
                <a:path w="712470" h="607694">
                  <a:moveTo>
                    <a:pt x="711911" y="0"/>
                  </a:moveTo>
                  <a:lnTo>
                    <a:pt x="669810" y="0"/>
                  </a:lnTo>
                  <a:lnTo>
                    <a:pt x="669810" y="34290"/>
                  </a:lnTo>
                  <a:lnTo>
                    <a:pt x="669785" y="252730"/>
                  </a:lnTo>
                  <a:lnTo>
                    <a:pt x="711911" y="252730"/>
                  </a:lnTo>
                  <a:lnTo>
                    <a:pt x="711911" y="34290"/>
                  </a:lnTo>
                  <a:lnTo>
                    <a:pt x="711911" y="0"/>
                  </a:lnTo>
                  <a:close/>
                </a:path>
              </a:pathLst>
            </a:custGeom>
            <a:solidFill>
              <a:srgbClr val="28BCE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366825" y="1620189"/>
              <a:ext cx="177076" cy="251841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8810994" y="1620582"/>
              <a:ext cx="137795" cy="251460"/>
            </a:xfrm>
            <a:custGeom>
              <a:avLst/>
              <a:gdLst/>
              <a:ahLst/>
              <a:cxnLst/>
              <a:rect l="l" t="t" r="r" b="b"/>
              <a:pathLst>
                <a:path w="137795" h="251460">
                  <a:moveTo>
                    <a:pt x="137541" y="0"/>
                  </a:moveTo>
                  <a:lnTo>
                    <a:pt x="95402" y="0"/>
                  </a:lnTo>
                  <a:lnTo>
                    <a:pt x="95402" y="102870"/>
                  </a:lnTo>
                  <a:lnTo>
                    <a:pt x="0" y="102870"/>
                  </a:lnTo>
                  <a:lnTo>
                    <a:pt x="0" y="142240"/>
                  </a:lnTo>
                  <a:lnTo>
                    <a:pt x="95402" y="142240"/>
                  </a:lnTo>
                  <a:lnTo>
                    <a:pt x="95402" y="251460"/>
                  </a:lnTo>
                  <a:lnTo>
                    <a:pt x="137541" y="251460"/>
                  </a:lnTo>
                  <a:lnTo>
                    <a:pt x="137541" y="142240"/>
                  </a:lnTo>
                  <a:lnTo>
                    <a:pt x="137541" y="102870"/>
                  </a:lnTo>
                  <a:lnTo>
                    <a:pt x="1375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8737600" y="1620190"/>
              <a:ext cx="42545" cy="252095"/>
            </a:xfrm>
            <a:custGeom>
              <a:avLst/>
              <a:gdLst/>
              <a:ahLst/>
              <a:cxnLst/>
              <a:rect l="l" t="t" r="r" b="b"/>
              <a:pathLst>
                <a:path w="42545" h="252094">
                  <a:moveTo>
                    <a:pt x="42138" y="0"/>
                  </a:moveTo>
                  <a:lnTo>
                    <a:pt x="0" y="0"/>
                  </a:lnTo>
                  <a:lnTo>
                    <a:pt x="0" y="251853"/>
                  </a:lnTo>
                  <a:lnTo>
                    <a:pt x="42138" y="251853"/>
                  </a:lnTo>
                  <a:lnTo>
                    <a:pt x="42138" y="0"/>
                  </a:lnTo>
                  <a:close/>
                </a:path>
              </a:pathLst>
            </a:custGeom>
            <a:solidFill>
              <a:srgbClr val="28BCE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373103" y="1974533"/>
              <a:ext cx="236359" cy="251853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736674" y="1258632"/>
              <a:ext cx="235038" cy="144818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736675" y="1432482"/>
              <a:ext cx="225869" cy="7807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8727485"/>
            <a:ext cx="1571625" cy="768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45" b="1">
                <a:solidFill>
                  <a:srgbClr val="3763AF"/>
                </a:solidFill>
                <a:latin typeface="Trebuchet MS"/>
                <a:cs typeface="Trebuchet MS"/>
              </a:rPr>
              <a:t>Ма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сим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сни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ов</a:t>
            </a:r>
            <a:endParaRPr sz="12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810"/>
              </a:spcBef>
            </a:pP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Заместитель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Министра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ономичес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 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Российской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Федерации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938099" y="7167790"/>
            <a:ext cx="5929630" cy="2402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28930">
              <a:lnSpc>
                <a:spcPct val="100000"/>
              </a:lnSpc>
              <a:spcBef>
                <a:spcPts val="100"/>
              </a:spcBef>
            </a:pP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Искусственный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интеллект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ключевая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технология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сегодняшнего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дня,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которая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применяется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во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всех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отраслях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государственном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управлении,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повышает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эффективность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деятельности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организаций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ведомств,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которая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конечном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итоге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повышает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комфорт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качество 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жизни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горожан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крупных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мегаполисах. </a:t>
            </a:r>
            <a:r>
              <a:rPr dirty="0" sz="1200" spc="-3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обновленной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национальной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стратегии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делается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большой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упор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внедрение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решений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интеллекта,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том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числе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уровне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регионов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городов.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Выявление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лучших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практик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внедрения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очень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важно,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поскольку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это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помогает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руководителям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цифровой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трансформации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сориентироваться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отечественных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решениях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эффектах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внедрения,</a:t>
            </a:r>
            <a:endParaRPr sz="12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способствует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тиражированию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региональном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уровне.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Минэкономразвития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России,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свою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очередь,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совместно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институтами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предлагает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ряд</a:t>
            </a:r>
            <a:endParaRPr sz="1200">
              <a:latin typeface="Trebuchet MS"/>
              <a:cs typeface="Trebuchet MS"/>
            </a:endParaRPr>
          </a:p>
          <a:p>
            <a:pPr marL="12700" marR="605790">
              <a:lnSpc>
                <a:spcPct val="100000"/>
              </a:lnSpc>
            </a:pP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мер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поддержки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финансированию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создания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внедрения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ИИ-решений,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том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числе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умного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города.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240115" y="7214785"/>
            <a:ext cx="470534" cy="325755"/>
          </a:xfrm>
          <a:custGeom>
            <a:avLst/>
            <a:gdLst/>
            <a:ahLst/>
            <a:cxnLst/>
            <a:rect l="l" t="t" r="r" b="b"/>
            <a:pathLst>
              <a:path w="470535" h="325754">
                <a:moveTo>
                  <a:pt x="188125" y="0"/>
                </a:moveTo>
                <a:lnTo>
                  <a:pt x="148532" y="6719"/>
                </a:lnTo>
                <a:lnTo>
                  <a:pt x="111950" y="18745"/>
                </a:lnTo>
                <a:lnTo>
                  <a:pt x="64862" y="45082"/>
                </a:lnTo>
                <a:lnTo>
                  <a:pt x="29305" y="79832"/>
                </a:lnTo>
                <a:lnTo>
                  <a:pt x="6582" y="122411"/>
                </a:lnTo>
                <a:lnTo>
                  <a:pt x="17" y="169303"/>
                </a:lnTo>
                <a:lnTo>
                  <a:pt x="0" y="325424"/>
                </a:lnTo>
                <a:lnTo>
                  <a:pt x="188125" y="325424"/>
                </a:lnTo>
                <a:lnTo>
                  <a:pt x="188125" y="169303"/>
                </a:lnTo>
                <a:lnTo>
                  <a:pt x="100685" y="169303"/>
                </a:lnTo>
                <a:lnTo>
                  <a:pt x="101843" y="151277"/>
                </a:lnTo>
                <a:lnTo>
                  <a:pt x="119227" y="105943"/>
                </a:lnTo>
                <a:lnTo>
                  <a:pt x="164931" y="74287"/>
                </a:lnTo>
                <a:lnTo>
                  <a:pt x="188125" y="66903"/>
                </a:lnTo>
                <a:lnTo>
                  <a:pt x="188125" y="0"/>
                </a:lnTo>
                <a:close/>
              </a:path>
              <a:path w="470535" h="325754">
                <a:moveTo>
                  <a:pt x="470293" y="0"/>
                </a:moveTo>
                <a:lnTo>
                  <a:pt x="430710" y="6719"/>
                </a:lnTo>
                <a:lnTo>
                  <a:pt x="394119" y="18745"/>
                </a:lnTo>
                <a:lnTo>
                  <a:pt x="347043" y="45082"/>
                </a:lnTo>
                <a:lnTo>
                  <a:pt x="311486" y="79832"/>
                </a:lnTo>
                <a:lnTo>
                  <a:pt x="288764" y="122411"/>
                </a:lnTo>
                <a:lnTo>
                  <a:pt x="282199" y="169303"/>
                </a:lnTo>
                <a:lnTo>
                  <a:pt x="282181" y="325424"/>
                </a:lnTo>
                <a:lnTo>
                  <a:pt x="470293" y="325424"/>
                </a:lnTo>
                <a:lnTo>
                  <a:pt x="470293" y="169303"/>
                </a:lnTo>
                <a:lnTo>
                  <a:pt x="382866" y="169303"/>
                </a:lnTo>
                <a:lnTo>
                  <a:pt x="384022" y="151277"/>
                </a:lnTo>
                <a:lnTo>
                  <a:pt x="401408" y="105943"/>
                </a:lnTo>
                <a:lnTo>
                  <a:pt x="447107" y="74287"/>
                </a:lnTo>
                <a:lnTo>
                  <a:pt x="470293" y="66903"/>
                </a:lnTo>
                <a:lnTo>
                  <a:pt x="470293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9998" y="7214780"/>
            <a:ext cx="1379994" cy="1379994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899999" y="6864352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887299" y="2427108"/>
            <a:ext cx="2324100" cy="768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9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антин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Ми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х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айлик</a:t>
            </a:r>
            <a:endParaRPr sz="12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810"/>
              </a:spcBef>
            </a:pP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Заместитель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Министра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строительства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жилищно-коммунального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хозяйства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Российской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Федерации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938099" y="867412"/>
            <a:ext cx="5974715" cy="22199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Перед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нами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стоит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огромная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задача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2030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году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построить  </a:t>
            </a:r>
            <a:r>
              <a:rPr dirty="0" sz="1200" spc="-40">
                <a:solidFill>
                  <a:srgbClr val="231F20"/>
                </a:solidFill>
                <a:latin typeface="Trebuchet MS"/>
                <a:cs typeface="Trebuchet MS"/>
              </a:rPr>
              <a:t>120</a:t>
            </a:r>
            <a:r>
              <a:rPr dirty="0" sz="1200" spc="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млн 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квадратных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метров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жилья.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Но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самое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важное —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сделать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это 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жилье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не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только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доступным,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но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обеспечить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должный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уровень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комфорта.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Одним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из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ключевых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 инструментов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реализации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поставленной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цели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является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цифровизация отрасли.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Цифровизация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это 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про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людей.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Про 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то,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как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нам станет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легче </a:t>
            </a:r>
            <a:r>
              <a:rPr dirty="0" sz="1200" spc="-40">
                <a:solidFill>
                  <a:srgbClr val="231F20"/>
                </a:solidFill>
                <a:latin typeface="Trebuchet MS"/>
                <a:cs typeface="Trebuchet MS"/>
              </a:rPr>
              <a:t>жить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работать.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Именно</a:t>
            </a:r>
            <a:r>
              <a:rPr dirty="0" sz="1200" spc="-2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эти</a:t>
            </a:r>
            <a:r>
              <a:rPr dirty="0" sz="1200" spc="-2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вопросы</a:t>
            </a:r>
            <a:r>
              <a:rPr dirty="0" sz="1200" spc="-2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стоят</a:t>
            </a:r>
            <a:r>
              <a:rPr dirty="0" sz="1200" spc="-2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во</a:t>
            </a:r>
            <a:r>
              <a:rPr dirty="0" sz="1200" spc="-2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главе</a:t>
            </a:r>
            <a:r>
              <a:rPr dirty="0" sz="1200" spc="-2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деятельности</a:t>
            </a:r>
            <a:r>
              <a:rPr dirty="0" sz="1200" spc="-2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Минстроя</a:t>
            </a:r>
            <a:r>
              <a:rPr dirty="0" sz="1200" spc="-2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России.</a:t>
            </a:r>
            <a:r>
              <a:rPr dirty="0" sz="1200" spc="-2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Всё,</a:t>
            </a:r>
            <a:r>
              <a:rPr dirty="0" sz="1200" spc="-2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чтоделается </a:t>
            </a:r>
            <a:r>
              <a:rPr dirty="0" sz="1200" spc="-3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любом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отраслевом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направлении,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должно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находить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отражение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повседневной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жизни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человека.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Поэтому 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мы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ведем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постоянную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работу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совершенствованию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ведомственного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проекта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«Умный</a:t>
            </a:r>
            <a:r>
              <a:rPr dirty="0" sz="1200" spc="2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город».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Последнее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время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мы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видим,</a:t>
            </a:r>
            <a:r>
              <a:rPr dirty="0" sz="1200" spc="2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что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драйвером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цифрового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городов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все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чаще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становится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применение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интеллекта,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именно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этой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актуальной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теме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посвящены </a:t>
            </a:r>
            <a:r>
              <a:rPr dirty="0" sz="1200" spc="-3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аналитические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материалы,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подготовленные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АНО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«Цифровая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экономика».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7299" y="5636279"/>
            <a:ext cx="2346325" cy="768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ри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орий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Бори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ен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endParaRPr sz="12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810"/>
              </a:spcBef>
            </a:pP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Заместитель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министра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цифрового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развития,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связи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массовых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оммуни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аций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сийс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Ф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ерации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938099" y="4076584"/>
            <a:ext cx="5901690" cy="2402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Стремительное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развитие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интеллекта,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которое 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мы 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наблюдаем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последнее 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время,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формирует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потребность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данных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создания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рыночных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решений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интеллекта.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Минцифры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России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совместно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АНО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«Цифровая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экономика»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ведет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работу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по сбору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отраслевых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наборов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данных,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том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числе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умных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городов,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которые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впоследствии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будут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размещены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платформе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Министерства.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Данный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отчет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способствует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выявлению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лучших отечественных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практик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использования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умном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городе. 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Он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будет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особенно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полезен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представителей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субъектов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РФ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муниципалитетов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главных движущих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сил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распространении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лучших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практик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внедрении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решений. 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Уже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сегодня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искусственный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интеллект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применяется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обеспечения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безопасности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горожан,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управления транспортными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потоками,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обработки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массовых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обращений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граждан.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Все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это делает 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жизнь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горожан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крупных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городах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более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комфортной.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899999" y="3686151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3240115" y="4123579"/>
            <a:ext cx="470534" cy="325755"/>
          </a:xfrm>
          <a:custGeom>
            <a:avLst/>
            <a:gdLst/>
            <a:ahLst/>
            <a:cxnLst/>
            <a:rect l="l" t="t" r="r" b="b"/>
            <a:pathLst>
              <a:path w="470535" h="325754">
                <a:moveTo>
                  <a:pt x="188125" y="0"/>
                </a:moveTo>
                <a:lnTo>
                  <a:pt x="148532" y="6719"/>
                </a:lnTo>
                <a:lnTo>
                  <a:pt x="111950" y="18745"/>
                </a:lnTo>
                <a:lnTo>
                  <a:pt x="64862" y="45082"/>
                </a:lnTo>
                <a:lnTo>
                  <a:pt x="29305" y="79832"/>
                </a:lnTo>
                <a:lnTo>
                  <a:pt x="6582" y="122411"/>
                </a:lnTo>
                <a:lnTo>
                  <a:pt x="17" y="169303"/>
                </a:lnTo>
                <a:lnTo>
                  <a:pt x="0" y="325424"/>
                </a:lnTo>
                <a:lnTo>
                  <a:pt x="188125" y="325424"/>
                </a:lnTo>
                <a:lnTo>
                  <a:pt x="188125" y="169303"/>
                </a:lnTo>
                <a:lnTo>
                  <a:pt x="100685" y="169303"/>
                </a:lnTo>
                <a:lnTo>
                  <a:pt x="101843" y="151277"/>
                </a:lnTo>
                <a:lnTo>
                  <a:pt x="119227" y="105943"/>
                </a:lnTo>
                <a:lnTo>
                  <a:pt x="164931" y="74285"/>
                </a:lnTo>
                <a:lnTo>
                  <a:pt x="188125" y="66903"/>
                </a:lnTo>
                <a:lnTo>
                  <a:pt x="188125" y="0"/>
                </a:lnTo>
                <a:close/>
              </a:path>
              <a:path w="470535" h="325754">
                <a:moveTo>
                  <a:pt x="470293" y="0"/>
                </a:moveTo>
                <a:lnTo>
                  <a:pt x="430710" y="6719"/>
                </a:lnTo>
                <a:lnTo>
                  <a:pt x="394119" y="18745"/>
                </a:lnTo>
                <a:lnTo>
                  <a:pt x="347043" y="45082"/>
                </a:lnTo>
                <a:lnTo>
                  <a:pt x="311486" y="79832"/>
                </a:lnTo>
                <a:lnTo>
                  <a:pt x="288764" y="122411"/>
                </a:lnTo>
                <a:lnTo>
                  <a:pt x="282198" y="169303"/>
                </a:lnTo>
                <a:lnTo>
                  <a:pt x="282181" y="325424"/>
                </a:lnTo>
                <a:lnTo>
                  <a:pt x="470293" y="325424"/>
                </a:lnTo>
                <a:lnTo>
                  <a:pt x="470293" y="169303"/>
                </a:lnTo>
                <a:lnTo>
                  <a:pt x="382866" y="169303"/>
                </a:lnTo>
                <a:lnTo>
                  <a:pt x="384022" y="151277"/>
                </a:lnTo>
                <a:lnTo>
                  <a:pt x="401408" y="105943"/>
                </a:lnTo>
                <a:lnTo>
                  <a:pt x="447107" y="74285"/>
                </a:lnTo>
                <a:lnTo>
                  <a:pt x="470293" y="66903"/>
                </a:lnTo>
                <a:lnTo>
                  <a:pt x="470293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3240115" y="914408"/>
            <a:ext cx="470534" cy="325755"/>
          </a:xfrm>
          <a:custGeom>
            <a:avLst/>
            <a:gdLst/>
            <a:ahLst/>
            <a:cxnLst/>
            <a:rect l="l" t="t" r="r" b="b"/>
            <a:pathLst>
              <a:path w="470535" h="325755">
                <a:moveTo>
                  <a:pt x="188125" y="0"/>
                </a:moveTo>
                <a:lnTo>
                  <a:pt x="148532" y="6719"/>
                </a:lnTo>
                <a:lnTo>
                  <a:pt x="111950" y="18745"/>
                </a:lnTo>
                <a:lnTo>
                  <a:pt x="64862" y="45082"/>
                </a:lnTo>
                <a:lnTo>
                  <a:pt x="29305" y="79832"/>
                </a:lnTo>
                <a:lnTo>
                  <a:pt x="6582" y="122411"/>
                </a:lnTo>
                <a:lnTo>
                  <a:pt x="17" y="169303"/>
                </a:lnTo>
                <a:lnTo>
                  <a:pt x="0" y="325424"/>
                </a:lnTo>
                <a:lnTo>
                  <a:pt x="188125" y="325424"/>
                </a:lnTo>
                <a:lnTo>
                  <a:pt x="188125" y="169303"/>
                </a:lnTo>
                <a:lnTo>
                  <a:pt x="100685" y="169303"/>
                </a:lnTo>
                <a:lnTo>
                  <a:pt x="101843" y="151277"/>
                </a:lnTo>
                <a:lnTo>
                  <a:pt x="119227" y="105943"/>
                </a:lnTo>
                <a:lnTo>
                  <a:pt x="164931" y="74285"/>
                </a:lnTo>
                <a:lnTo>
                  <a:pt x="188125" y="66903"/>
                </a:lnTo>
                <a:lnTo>
                  <a:pt x="188125" y="0"/>
                </a:lnTo>
                <a:close/>
              </a:path>
              <a:path w="470535" h="325755">
                <a:moveTo>
                  <a:pt x="470293" y="0"/>
                </a:moveTo>
                <a:lnTo>
                  <a:pt x="430710" y="6719"/>
                </a:lnTo>
                <a:lnTo>
                  <a:pt x="394119" y="18745"/>
                </a:lnTo>
                <a:lnTo>
                  <a:pt x="347043" y="45082"/>
                </a:lnTo>
                <a:lnTo>
                  <a:pt x="311486" y="79832"/>
                </a:lnTo>
                <a:lnTo>
                  <a:pt x="288764" y="122411"/>
                </a:lnTo>
                <a:lnTo>
                  <a:pt x="282198" y="169303"/>
                </a:lnTo>
                <a:lnTo>
                  <a:pt x="282181" y="325424"/>
                </a:lnTo>
                <a:lnTo>
                  <a:pt x="470293" y="325424"/>
                </a:lnTo>
                <a:lnTo>
                  <a:pt x="470293" y="169303"/>
                </a:lnTo>
                <a:lnTo>
                  <a:pt x="382866" y="169303"/>
                </a:lnTo>
                <a:lnTo>
                  <a:pt x="384022" y="151277"/>
                </a:lnTo>
                <a:lnTo>
                  <a:pt x="401408" y="105943"/>
                </a:lnTo>
                <a:lnTo>
                  <a:pt x="447107" y="74285"/>
                </a:lnTo>
                <a:lnTo>
                  <a:pt x="470293" y="66903"/>
                </a:lnTo>
                <a:lnTo>
                  <a:pt x="470293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9998" y="914399"/>
            <a:ext cx="1379994" cy="1380007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99998" y="4123575"/>
            <a:ext cx="1379994" cy="1380007"/>
          </a:xfrm>
          <a:prstGeom prst="rect">
            <a:avLst/>
          </a:prstGeom>
        </p:spPr>
      </p:pic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2</a:t>
            </a:r>
          </a:p>
        </p:txBody>
      </p:sp>
      <p:sp>
        <p:nvSpPr>
          <p:cNvPr id="17" name="object 1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2427108"/>
            <a:ext cx="1730375" cy="616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Сергей</a:t>
            </a:r>
            <a:r>
              <a:rPr dirty="0" sz="12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Плуготаренко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10"/>
              </a:spcBef>
            </a:pPr>
            <a:r>
              <a:rPr dirty="0" sz="1000" spc="-13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енеральный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дирек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АНО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«Цифровая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ономи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а»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938099" y="867412"/>
            <a:ext cx="5941695" cy="2402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29565">
              <a:lnSpc>
                <a:spcPct val="100000"/>
              </a:lnSpc>
              <a:spcBef>
                <a:spcPts val="100"/>
              </a:spcBef>
            </a:pP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Российский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рынок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стабильно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растет: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его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общий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объем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-35">
                <a:solidFill>
                  <a:srgbClr val="231F20"/>
                </a:solidFill>
                <a:latin typeface="Trebuchet MS"/>
                <a:cs typeface="Trebuchet MS"/>
              </a:rPr>
              <a:t>2021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году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составил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более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550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млрд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рублей,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2022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году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вырос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до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650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млрд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рублей.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Мы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АНО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«Цифровая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экономика»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фиксируем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внедрение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интеллекта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во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всех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сферах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экономики,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включая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социально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значимые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отрасли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госуправление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0">
                <a:solidFill>
                  <a:srgbClr val="231F20"/>
                </a:solidFill>
                <a:latin typeface="Trebuchet MS"/>
                <a:cs typeface="Trebuchet MS"/>
              </a:rPr>
              <a:t>–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мере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возможности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собираем</a:t>
            </a:r>
            <a:endParaRPr sz="1200">
              <a:latin typeface="Trebuchet MS"/>
              <a:cs typeface="Trebuchet MS"/>
            </a:endParaRPr>
          </a:p>
          <a:p>
            <a:pPr marL="12700" marR="116205">
              <a:lnSpc>
                <a:spcPct val="100000"/>
              </a:lnSpc>
            </a:pP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аналитику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внедрениеям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отраслях.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Развитие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«умных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городов»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применение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этой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сфере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одно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из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направлений,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которое 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мы 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максимально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полно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исследовали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этом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году.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Технологии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умном</a:t>
            </a:r>
            <a:r>
              <a:rPr dirty="0" sz="1200" spc="2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городе</a:t>
            </a:r>
            <a:endParaRPr sz="12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не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только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открывают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новые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возможности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технологичного бизнеса,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но </a:t>
            </a:r>
            <a:r>
              <a:rPr dirty="0" sz="1200" spc="-85">
                <a:solidFill>
                  <a:srgbClr val="231F20"/>
                </a:solidFill>
                <a:latin typeface="Trebuchet MS"/>
                <a:cs typeface="Trebuchet MS"/>
              </a:rPr>
              <a:t>и,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что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самое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главное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улучшают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качество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жизни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граждан.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нашем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отчете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мы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собрали </a:t>
            </a:r>
            <a:r>
              <a:rPr dirty="0" sz="1200" spc="-3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лучшие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практики,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кейсы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теме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умном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городе. 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Считаю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очень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важным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не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только делиться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опытом,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но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перенимать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удачные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решения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при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создании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новых </a:t>
            </a:r>
            <a:r>
              <a:rPr dirty="0" sz="1200" spc="-3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проектов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технологий.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7299" y="5625392"/>
            <a:ext cx="2143760" cy="768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4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ле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ей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орюк</a:t>
            </a:r>
            <a:endParaRPr sz="12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810"/>
              </a:spcBef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Директор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направления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«Цифровая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трансформация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отраслей»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АНО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«Цифровая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экономика»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938099" y="4065696"/>
            <a:ext cx="5974715" cy="22199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Сегодня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объем данных,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которые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генерируют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крупные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мегаполисы,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измеряются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петабайтами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месяц.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Это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контроль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скоростного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режима,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интеллектуальные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транспортные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системы,</a:t>
            </a:r>
            <a:r>
              <a:rPr dirty="0" sz="1200" spc="3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обеспечение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городской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безопасности,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 управление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системами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здравоохранения,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образования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другими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социальными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услугами,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обработка</a:t>
            </a:r>
            <a:r>
              <a:rPr dirty="0" sz="1200" spc="-1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обращений</a:t>
            </a:r>
            <a:r>
              <a:rPr dirty="0" sz="1200" spc="-1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граждан</a:t>
            </a:r>
            <a:r>
              <a:rPr dirty="0" sz="1200" spc="-1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10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муниципальных</a:t>
            </a:r>
            <a:r>
              <a:rPr dirty="0" sz="1200" spc="-1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государственных</a:t>
            </a:r>
            <a:r>
              <a:rPr dirty="0" sz="1200" spc="-1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услуг.</a:t>
            </a:r>
            <a:r>
              <a:rPr dirty="0" sz="1200" spc="-1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Вручную </a:t>
            </a:r>
            <a:r>
              <a:rPr dirty="0" sz="1200" spc="-3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обработать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такой поток данных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принять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ним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правильные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управленческие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просто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невозможно.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Мы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видим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большое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количество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отечественных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r>
              <a:rPr dirty="0" sz="1200" spc="-1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1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1200" spc="-1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1200" spc="-1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интеллекта,</a:t>
            </a:r>
            <a:r>
              <a:rPr dirty="0" sz="1200" spc="-1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которые</a:t>
            </a:r>
            <a:r>
              <a:rPr dirty="0" sz="1200" spc="-1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эффективно</a:t>
            </a:r>
            <a:r>
              <a:rPr dirty="0" sz="1200" spc="-1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используются</a:t>
            </a:r>
            <a:r>
              <a:rPr dirty="0" sz="1200" spc="-1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200" spc="-3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уровне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крупных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мегаполисов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нашей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страны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позволяют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упростить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деятельность </a:t>
            </a:r>
            <a:r>
              <a:rPr dirty="0" sz="1200" spc="-3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чиновников,</a:t>
            </a:r>
            <a:r>
              <a:rPr dirty="0" sz="12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эффективно</a:t>
            </a:r>
            <a:r>
              <a:rPr dirty="0" sz="12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управлять</a:t>
            </a:r>
            <a:r>
              <a:rPr dirty="0" sz="12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сложными</a:t>
            </a:r>
            <a:r>
              <a:rPr dirty="0" sz="12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системами</a:t>
            </a:r>
            <a:r>
              <a:rPr dirty="0" sz="12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транспорта,</a:t>
            </a:r>
            <a:r>
              <a:rPr dirty="0" sz="1200" spc="-1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образования, </a:t>
            </a:r>
            <a:r>
              <a:rPr dirty="0" sz="1200" spc="-3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энергоэффективности,</a:t>
            </a:r>
            <a:r>
              <a:rPr dirty="0" sz="1200" spc="-1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1200" spc="-1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городским</a:t>
            </a:r>
            <a:r>
              <a:rPr dirty="0" sz="1200" spc="-1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хозяйством,</a:t>
            </a:r>
            <a:r>
              <a:rPr dirty="0" sz="1200" spc="-1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-1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1200" spc="-1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граждан</a:t>
            </a:r>
            <a:r>
              <a:rPr dirty="0" sz="1200" spc="-1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помогают </a:t>
            </a:r>
            <a:r>
              <a:rPr dirty="0" sz="1200" spc="-3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быстрее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решить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запросы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повысить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комфорт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безопасность.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899999" y="6864352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3240116" y="4112691"/>
            <a:ext cx="470534" cy="325755"/>
          </a:xfrm>
          <a:custGeom>
            <a:avLst/>
            <a:gdLst/>
            <a:ahLst/>
            <a:cxnLst/>
            <a:rect l="l" t="t" r="r" b="b"/>
            <a:pathLst>
              <a:path w="470535" h="325754">
                <a:moveTo>
                  <a:pt x="188125" y="0"/>
                </a:moveTo>
                <a:lnTo>
                  <a:pt x="148532" y="6719"/>
                </a:lnTo>
                <a:lnTo>
                  <a:pt x="111950" y="18745"/>
                </a:lnTo>
                <a:lnTo>
                  <a:pt x="64862" y="45082"/>
                </a:lnTo>
                <a:lnTo>
                  <a:pt x="29305" y="79832"/>
                </a:lnTo>
                <a:lnTo>
                  <a:pt x="6582" y="122411"/>
                </a:lnTo>
                <a:lnTo>
                  <a:pt x="17" y="169303"/>
                </a:lnTo>
                <a:lnTo>
                  <a:pt x="0" y="325424"/>
                </a:lnTo>
                <a:lnTo>
                  <a:pt x="188125" y="325424"/>
                </a:lnTo>
                <a:lnTo>
                  <a:pt x="188125" y="169303"/>
                </a:lnTo>
                <a:lnTo>
                  <a:pt x="100685" y="169303"/>
                </a:lnTo>
                <a:lnTo>
                  <a:pt x="101843" y="151277"/>
                </a:lnTo>
                <a:lnTo>
                  <a:pt x="119227" y="105943"/>
                </a:lnTo>
                <a:lnTo>
                  <a:pt x="164931" y="74285"/>
                </a:lnTo>
                <a:lnTo>
                  <a:pt x="188125" y="66903"/>
                </a:lnTo>
                <a:lnTo>
                  <a:pt x="188125" y="0"/>
                </a:lnTo>
                <a:close/>
              </a:path>
              <a:path w="470535" h="325754">
                <a:moveTo>
                  <a:pt x="470293" y="0"/>
                </a:moveTo>
                <a:lnTo>
                  <a:pt x="430710" y="6719"/>
                </a:lnTo>
                <a:lnTo>
                  <a:pt x="394119" y="18745"/>
                </a:lnTo>
                <a:lnTo>
                  <a:pt x="347043" y="45082"/>
                </a:lnTo>
                <a:lnTo>
                  <a:pt x="311486" y="79832"/>
                </a:lnTo>
                <a:lnTo>
                  <a:pt x="288764" y="122411"/>
                </a:lnTo>
                <a:lnTo>
                  <a:pt x="282198" y="169303"/>
                </a:lnTo>
                <a:lnTo>
                  <a:pt x="282181" y="325424"/>
                </a:lnTo>
                <a:lnTo>
                  <a:pt x="470293" y="325424"/>
                </a:lnTo>
                <a:lnTo>
                  <a:pt x="470293" y="169303"/>
                </a:lnTo>
                <a:lnTo>
                  <a:pt x="382866" y="169303"/>
                </a:lnTo>
                <a:lnTo>
                  <a:pt x="384022" y="151277"/>
                </a:lnTo>
                <a:lnTo>
                  <a:pt x="401408" y="105943"/>
                </a:lnTo>
                <a:lnTo>
                  <a:pt x="447107" y="74285"/>
                </a:lnTo>
                <a:lnTo>
                  <a:pt x="470293" y="66903"/>
                </a:lnTo>
                <a:lnTo>
                  <a:pt x="470293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3240116" y="914408"/>
            <a:ext cx="470534" cy="325755"/>
          </a:xfrm>
          <a:custGeom>
            <a:avLst/>
            <a:gdLst/>
            <a:ahLst/>
            <a:cxnLst/>
            <a:rect l="l" t="t" r="r" b="b"/>
            <a:pathLst>
              <a:path w="470535" h="325755">
                <a:moveTo>
                  <a:pt x="188125" y="0"/>
                </a:moveTo>
                <a:lnTo>
                  <a:pt x="148532" y="6719"/>
                </a:lnTo>
                <a:lnTo>
                  <a:pt x="111950" y="18745"/>
                </a:lnTo>
                <a:lnTo>
                  <a:pt x="64862" y="45082"/>
                </a:lnTo>
                <a:lnTo>
                  <a:pt x="29305" y="79832"/>
                </a:lnTo>
                <a:lnTo>
                  <a:pt x="6582" y="122411"/>
                </a:lnTo>
                <a:lnTo>
                  <a:pt x="17" y="169303"/>
                </a:lnTo>
                <a:lnTo>
                  <a:pt x="0" y="325424"/>
                </a:lnTo>
                <a:lnTo>
                  <a:pt x="188125" y="325424"/>
                </a:lnTo>
                <a:lnTo>
                  <a:pt x="188125" y="169303"/>
                </a:lnTo>
                <a:lnTo>
                  <a:pt x="100685" y="169303"/>
                </a:lnTo>
                <a:lnTo>
                  <a:pt x="101843" y="151277"/>
                </a:lnTo>
                <a:lnTo>
                  <a:pt x="119227" y="105943"/>
                </a:lnTo>
                <a:lnTo>
                  <a:pt x="164931" y="74285"/>
                </a:lnTo>
                <a:lnTo>
                  <a:pt x="188125" y="66903"/>
                </a:lnTo>
                <a:lnTo>
                  <a:pt x="188125" y="0"/>
                </a:lnTo>
                <a:close/>
              </a:path>
              <a:path w="470535" h="325755">
                <a:moveTo>
                  <a:pt x="470293" y="0"/>
                </a:moveTo>
                <a:lnTo>
                  <a:pt x="430710" y="6719"/>
                </a:lnTo>
                <a:lnTo>
                  <a:pt x="394119" y="18745"/>
                </a:lnTo>
                <a:lnTo>
                  <a:pt x="347043" y="45082"/>
                </a:lnTo>
                <a:lnTo>
                  <a:pt x="311486" y="79832"/>
                </a:lnTo>
                <a:lnTo>
                  <a:pt x="288764" y="122411"/>
                </a:lnTo>
                <a:lnTo>
                  <a:pt x="282198" y="169303"/>
                </a:lnTo>
                <a:lnTo>
                  <a:pt x="282181" y="325424"/>
                </a:lnTo>
                <a:lnTo>
                  <a:pt x="470293" y="325424"/>
                </a:lnTo>
                <a:lnTo>
                  <a:pt x="470293" y="169303"/>
                </a:lnTo>
                <a:lnTo>
                  <a:pt x="382866" y="169303"/>
                </a:lnTo>
                <a:lnTo>
                  <a:pt x="384022" y="151277"/>
                </a:lnTo>
                <a:lnTo>
                  <a:pt x="401408" y="105943"/>
                </a:lnTo>
                <a:lnTo>
                  <a:pt x="447107" y="74285"/>
                </a:lnTo>
                <a:lnTo>
                  <a:pt x="470293" y="66903"/>
                </a:lnTo>
                <a:lnTo>
                  <a:pt x="470293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9998" y="914399"/>
            <a:ext cx="1379994" cy="1380007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9998" y="4112691"/>
            <a:ext cx="1379994" cy="1379994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899999" y="3686151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3</a:t>
            </a:r>
          </a:p>
        </p:txBody>
      </p:sp>
      <p:sp>
        <p:nvSpPr>
          <p:cNvPr id="13" name="object 1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3194050" cy="482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25"/>
              <a:t>Партнеры</a:t>
            </a:r>
            <a:r>
              <a:rPr dirty="0" spc="-215"/>
              <a:t> </a:t>
            </a:r>
            <a:r>
              <a:rPr dirty="0" spc="-5"/>
              <a:t>отчета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893645" y="1847656"/>
            <a:ext cx="9013190" cy="8058784"/>
            <a:chOff x="893645" y="1847656"/>
            <a:chExt cx="9013190" cy="8058784"/>
          </a:xfrm>
        </p:grpSpPr>
        <p:sp>
          <p:nvSpPr>
            <p:cNvPr id="4" name="object 4"/>
            <p:cNvSpPr/>
            <p:nvPr/>
          </p:nvSpPr>
          <p:spPr>
            <a:xfrm>
              <a:off x="899995" y="1854006"/>
              <a:ext cx="9000490" cy="8046084"/>
            </a:xfrm>
            <a:custGeom>
              <a:avLst/>
              <a:gdLst/>
              <a:ahLst/>
              <a:cxnLst/>
              <a:rect l="l" t="t" r="r" b="b"/>
              <a:pathLst>
                <a:path w="9000490" h="8046084">
                  <a:moveTo>
                    <a:pt x="540004" y="0"/>
                  </a:moveTo>
                  <a:lnTo>
                    <a:pt x="490852" y="2206"/>
                  </a:lnTo>
                  <a:lnTo>
                    <a:pt x="442938" y="8700"/>
                  </a:lnTo>
                  <a:lnTo>
                    <a:pt x="396450" y="19289"/>
                  </a:lnTo>
                  <a:lnTo>
                    <a:pt x="351579" y="33784"/>
                  </a:lnTo>
                  <a:lnTo>
                    <a:pt x="308517" y="51993"/>
                  </a:lnTo>
                  <a:lnTo>
                    <a:pt x="267454" y="73726"/>
                  </a:lnTo>
                  <a:lnTo>
                    <a:pt x="228580" y="98793"/>
                  </a:lnTo>
                  <a:lnTo>
                    <a:pt x="192087" y="127002"/>
                  </a:lnTo>
                  <a:lnTo>
                    <a:pt x="158164" y="158164"/>
                  </a:lnTo>
                  <a:lnTo>
                    <a:pt x="127002" y="192087"/>
                  </a:lnTo>
                  <a:lnTo>
                    <a:pt x="98793" y="228580"/>
                  </a:lnTo>
                  <a:lnTo>
                    <a:pt x="73726" y="267454"/>
                  </a:lnTo>
                  <a:lnTo>
                    <a:pt x="51993" y="308517"/>
                  </a:lnTo>
                  <a:lnTo>
                    <a:pt x="33784" y="351579"/>
                  </a:lnTo>
                  <a:lnTo>
                    <a:pt x="19289" y="396450"/>
                  </a:lnTo>
                  <a:lnTo>
                    <a:pt x="8700" y="442938"/>
                  </a:lnTo>
                  <a:lnTo>
                    <a:pt x="2206" y="490852"/>
                  </a:lnTo>
                  <a:lnTo>
                    <a:pt x="0" y="540004"/>
                  </a:lnTo>
                  <a:lnTo>
                    <a:pt x="0" y="7505992"/>
                  </a:lnTo>
                  <a:lnTo>
                    <a:pt x="2206" y="7555143"/>
                  </a:lnTo>
                  <a:lnTo>
                    <a:pt x="8700" y="7603058"/>
                  </a:lnTo>
                  <a:lnTo>
                    <a:pt x="19289" y="7649545"/>
                  </a:lnTo>
                  <a:lnTo>
                    <a:pt x="33784" y="7694416"/>
                  </a:lnTo>
                  <a:lnTo>
                    <a:pt x="51993" y="7737478"/>
                  </a:lnTo>
                  <a:lnTo>
                    <a:pt x="73726" y="7778541"/>
                  </a:lnTo>
                  <a:lnTo>
                    <a:pt x="98793" y="7817415"/>
                  </a:lnTo>
                  <a:lnTo>
                    <a:pt x="127002" y="7853909"/>
                  </a:lnTo>
                  <a:lnTo>
                    <a:pt x="158164" y="7887831"/>
                  </a:lnTo>
                  <a:lnTo>
                    <a:pt x="192087" y="7918993"/>
                  </a:lnTo>
                  <a:lnTo>
                    <a:pt x="228580" y="7947202"/>
                  </a:lnTo>
                  <a:lnTo>
                    <a:pt x="267454" y="7972269"/>
                  </a:lnTo>
                  <a:lnTo>
                    <a:pt x="308517" y="7994002"/>
                  </a:lnTo>
                  <a:lnTo>
                    <a:pt x="351579" y="8012211"/>
                  </a:lnTo>
                  <a:lnTo>
                    <a:pt x="396450" y="8026706"/>
                  </a:lnTo>
                  <a:lnTo>
                    <a:pt x="442938" y="8037295"/>
                  </a:lnTo>
                  <a:lnTo>
                    <a:pt x="490852" y="8043789"/>
                  </a:lnTo>
                  <a:lnTo>
                    <a:pt x="540004" y="8045996"/>
                  </a:lnTo>
                  <a:lnTo>
                    <a:pt x="8460003" y="8045996"/>
                  </a:lnTo>
                  <a:lnTo>
                    <a:pt x="8509154" y="8043789"/>
                  </a:lnTo>
                  <a:lnTo>
                    <a:pt x="8557069" y="8037295"/>
                  </a:lnTo>
                  <a:lnTo>
                    <a:pt x="8603557" y="8026706"/>
                  </a:lnTo>
                  <a:lnTo>
                    <a:pt x="8648427" y="8012211"/>
                  </a:lnTo>
                  <a:lnTo>
                    <a:pt x="8691489" y="7994002"/>
                  </a:lnTo>
                  <a:lnTo>
                    <a:pt x="8732552" y="7972269"/>
                  </a:lnTo>
                  <a:lnTo>
                    <a:pt x="8771426" y="7947202"/>
                  </a:lnTo>
                  <a:lnTo>
                    <a:pt x="8807920" y="7918993"/>
                  </a:lnTo>
                  <a:lnTo>
                    <a:pt x="8841843" y="7887831"/>
                  </a:lnTo>
                  <a:lnTo>
                    <a:pt x="8873004" y="7853909"/>
                  </a:lnTo>
                  <a:lnTo>
                    <a:pt x="8901213" y="7817415"/>
                  </a:lnTo>
                  <a:lnTo>
                    <a:pt x="8926280" y="7778541"/>
                  </a:lnTo>
                  <a:lnTo>
                    <a:pt x="8948013" y="7737478"/>
                  </a:lnTo>
                  <a:lnTo>
                    <a:pt x="8966223" y="7694416"/>
                  </a:lnTo>
                  <a:lnTo>
                    <a:pt x="8980717" y="7649545"/>
                  </a:lnTo>
                  <a:lnTo>
                    <a:pt x="8991307" y="7603058"/>
                  </a:lnTo>
                  <a:lnTo>
                    <a:pt x="8997800" y="7555143"/>
                  </a:lnTo>
                  <a:lnTo>
                    <a:pt x="9000007" y="7505992"/>
                  </a:lnTo>
                  <a:lnTo>
                    <a:pt x="9000007" y="540004"/>
                  </a:lnTo>
                  <a:lnTo>
                    <a:pt x="8997800" y="490852"/>
                  </a:lnTo>
                  <a:lnTo>
                    <a:pt x="8991307" y="442938"/>
                  </a:lnTo>
                  <a:lnTo>
                    <a:pt x="8980717" y="396450"/>
                  </a:lnTo>
                  <a:lnTo>
                    <a:pt x="8966223" y="351579"/>
                  </a:lnTo>
                  <a:lnTo>
                    <a:pt x="8948013" y="308517"/>
                  </a:lnTo>
                  <a:lnTo>
                    <a:pt x="8926280" y="267454"/>
                  </a:lnTo>
                  <a:lnTo>
                    <a:pt x="8901213" y="228580"/>
                  </a:lnTo>
                  <a:lnTo>
                    <a:pt x="8873004" y="192087"/>
                  </a:lnTo>
                  <a:lnTo>
                    <a:pt x="8841843" y="158164"/>
                  </a:lnTo>
                  <a:lnTo>
                    <a:pt x="8807920" y="127002"/>
                  </a:lnTo>
                  <a:lnTo>
                    <a:pt x="8771426" y="98793"/>
                  </a:lnTo>
                  <a:lnTo>
                    <a:pt x="8732552" y="73726"/>
                  </a:lnTo>
                  <a:lnTo>
                    <a:pt x="8691489" y="51993"/>
                  </a:lnTo>
                  <a:lnTo>
                    <a:pt x="8648427" y="33784"/>
                  </a:lnTo>
                  <a:lnTo>
                    <a:pt x="8603557" y="19289"/>
                  </a:lnTo>
                  <a:lnTo>
                    <a:pt x="8557069" y="8700"/>
                  </a:lnTo>
                  <a:lnTo>
                    <a:pt x="8509154" y="2206"/>
                  </a:lnTo>
                  <a:lnTo>
                    <a:pt x="8460003" y="0"/>
                  </a:lnTo>
                  <a:lnTo>
                    <a:pt x="540004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333100" y="4927463"/>
              <a:ext cx="688340" cy="688340"/>
            </a:xfrm>
            <a:custGeom>
              <a:avLst/>
              <a:gdLst/>
              <a:ahLst/>
              <a:cxnLst/>
              <a:rect l="l" t="t" r="r" b="b"/>
              <a:pathLst>
                <a:path w="688339" h="688339">
                  <a:moveTo>
                    <a:pt x="357644" y="0"/>
                  </a:moveTo>
                  <a:lnTo>
                    <a:pt x="258576" y="223"/>
                  </a:lnTo>
                  <a:lnTo>
                    <a:pt x="198653" y="1790"/>
                  </a:lnTo>
                  <a:lnTo>
                    <a:pt x="149012" y="6042"/>
                  </a:lnTo>
                  <a:lnTo>
                    <a:pt x="108309" y="14321"/>
                  </a:lnTo>
                  <a:lnTo>
                    <a:pt x="48348" y="48336"/>
                  </a:lnTo>
                  <a:lnTo>
                    <a:pt x="14325" y="108297"/>
                  </a:lnTo>
                  <a:lnTo>
                    <a:pt x="6043" y="149001"/>
                  </a:lnTo>
                  <a:lnTo>
                    <a:pt x="1790" y="198644"/>
                  </a:lnTo>
                  <a:lnTo>
                    <a:pt x="223" y="258571"/>
                  </a:lnTo>
                  <a:lnTo>
                    <a:pt x="0" y="330123"/>
                  </a:lnTo>
                  <a:lnTo>
                    <a:pt x="223" y="429184"/>
                  </a:lnTo>
                  <a:lnTo>
                    <a:pt x="1790" y="489110"/>
                  </a:lnTo>
                  <a:lnTo>
                    <a:pt x="6043" y="538754"/>
                  </a:lnTo>
                  <a:lnTo>
                    <a:pt x="14325" y="579458"/>
                  </a:lnTo>
                  <a:lnTo>
                    <a:pt x="48348" y="639419"/>
                  </a:lnTo>
                  <a:lnTo>
                    <a:pt x="108309" y="673442"/>
                  </a:lnTo>
                  <a:lnTo>
                    <a:pt x="149012" y="681724"/>
                  </a:lnTo>
                  <a:lnTo>
                    <a:pt x="198653" y="685977"/>
                  </a:lnTo>
                  <a:lnTo>
                    <a:pt x="258576" y="687544"/>
                  </a:lnTo>
                  <a:lnTo>
                    <a:pt x="330123" y="687768"/>
                  </a:lnTo>
                  <a:lnTo>
                    <a:pt x="429191" y="687544"/>
                  </a:lnTo>
                  <a:lnTo>
                    <a:pt x="489114" y="685977"/>
                  </a:lnTo>
                  <a:lnTo>
                    <a:pt x="538756" y="681724"/>
                  </a:lnTo>
                  <a:lnTo>
                    <a:pt x="579459" y="673442"/>
                  </a:lnTo>
                  <a:lnTo>
                    <a:pt x="639419" y="639419"/>
                  </a:lnTo>
                  <a:lnTo>
                    <a:pt x="673442" y="579458"/>
                  </a:lnTo>
                  <a:lnTo>
                    <a:pt x="681724" y="538754"/>
                  </a:lnTo>
                  <a:lnTo>
                    <a:pt x="685977" y="489110"/>
                  </a:lnTo>
                  <a:lnTo>
                    <a:pt x="687544" y="429184"/>
                  </a:lnTo>
                  <a:lnTo>
                    <a:pt x="687768" y="357632"/>
                  </a:lnTo>
                  <a:lnTo>
                    <a:pt x="687544" y="258571"/>
                  </a:lnTo>
                  <a:lnTo>
                    <a:pt x="685977" y="198644"/>
                  </a:lnTo>
                  <a:lnTo>
                    <a:pt x="681724" y="149001"/>
                  </a:lnTo>
                  <a:lnTo>
                    <a:pt x="673442" y="108297"/>
                  </a:lnTo>
                  <a:lnTo>
                    <a:pt x="639419" y="48336"/>
                  </a:lnTo>
                  <a:lnTo>
                    <a:pt x="579459" y="14321"/>
                  </a:lnTo>
                  <a:lnTo>
                    <a:pt x="538756" y="6042"/>
                  </a:lnTo>
                  <a:lnTo>
                    <a:pt x="489114" y="1790"/>
                  </a:lnTo>
                  <a:lnTo>
                    <a:pt x="429191" y="223"/>
                  </a:lnTo>
                  <a:lnTo>
                    <a:pt x="357644" y="0"/>
                  </a:lnTo>
                  <a:close/>
                </a:path>
              </a:pathLst>
            </a:custGeom>
            <a:solidFill>
              <a:srgbClr val="3570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449167" y="5136657"/>
              <a:ext cx="459105" cy="286385"/>
            </a:xfrm>
            <a:custGeom>
              <a:avLst/>
              <a:gdLst/>
              <a:ahLst/>
              <a:cxnLst/>
              <a:rect l="l" t="t" r="r" b="b"/>
              <a:pathLst>
                <a:path w="459105" h="286385">
                  <a:moveTo>
                    <a:pt x="441604" y="0"/>
                  </a:moveTo>
                  <a:lnTo>
                    <a:pt x="367664" y="0"/>
                  </a:lnTo>
                  <a:lnTo>
                    <a:pt x="350245" y="40939"/>
                  </a:lnTo>
                  <a:lnTo>
                    <a:pt x="324178" y="76047"/>
                  </a:lnTo>
                  <a:lnTo>
                    <a:pt x="292632" y="101430"/>
                  </a:lnTo>
                  <a:lnTo>
                    <a:pt x="258775" y="113195"/>
                  </a:lnTo>
                  <a:lnTo>
                    <a:pt x="258775" y="0"/>
                  </a:lnTo>
                  <a:lnTo>
                    <a:pt x="184835" y="0"/>
                  </a:lnTo>
                  <a:lnTo>
                    <a:pt x="184835" y="198310"/>
                  </a:lnTo>
                  <a:lnTo>
                    <a:pt x="156416" y="185882"/>
                  </a:lnTo>
                  <a:lnTo>
                    <a:pt x="128344" y="161352"/>
                  </a:lnTo>
                  <a:lnTo>
                    <a:pt x="103849" y="123204"/>
                  </a:lnTo>
                  <a:lnTo>
                    <a:pt x="86161" y="69925"/>
                  </a:lnTo>
                  <a:lnTo>
                    <a:pt x="78511" y="0"/>
                  </a:lnTo>
                  <a:lnTo>
                    <a:pt x="0" y="0"/>
                  </a:lnTo>
                  <a:lnTo>
                    <a:pt x="4388" y="56913"/>
                  </a:lnTo>
                  <a:lnTo>
                    <a:pt x="14973" y="108244"/>
                  </a:lnTo>
                  <a:lnTo>
                    <a:pt x="31604" y="153695"/>
                  </a:lnTo>
                  <a:lnTo>
                    <a:pt x="54128" y="192969"/>
                  </a:lnTo>
                  <a:lnTo>
                    <a:pt x="82397" y="225769"/>
                  </a:lnTo>
                  <a:lnTo>
                    <a:pt x="116257" y="251798"/>
                  </a:lnTo>
                  <a:lnTo>
                    <a:pt x="155559" y="270758"/>
                  </a:lnTo>
                  <a:lnTo>
                    <a:pt x="200152" y="282352"/>
                  </a:lnTo>
                  <a:lnTo>
                    <a:pt x="249885" y="286283"/>
                  </a:lnTo>
                  <a:lnTo>
                    <a:pt x="258775" y="286283"/>
                  </a:lnTo>
                  <a:lnTo>
                    <a:pt x="258775" y="183972"/>
                  </a:lnTo>
                  <a:lnTo>
                    <a:pt x="299151" y="194723"/>
                  </a:lnTo>
                  <a:lnTo>
                    <a:pt x="333135" y="216863"/>
                  </a:lnTo>
                  <a:lnTo>
                    <a:pt x="359596" y="248135"/>
                  </a:lnTo>
                  <a:lnTo>
                    <a:pt x="377405" y="286283"/>
                  </a:lnTo>
                  <a:lnTo>
                    <a:pt x="458800" y="286283"/>
                  </a:lnTo>
                  <a:lnTo>
                    <a:pt x="436124" y="231935"/>
                  </a:lnTo>
                  <a:lnTo>
                    <a:pt x="405280" y="190426"/>
                  </a:lnTo>
                  <a:lnTo>
                    <a:pt x="371748" y="160953"/>
                  </a:lnTo>
                  <a:lnTo>
                    <a:pt x="341007" y="142709"/>
                  </a:lnTo>
                  <a:lnTo>
                    <a:pt x="370470" y="121297"/>
                  </a:lnTo>
                  <a:lnTo>
                    <a:pt x="400440" y="89623"/>
                  </a:lnTo>
                  <a:lnTo>
                    <a:pt x="425843" y="48816"/>
                  </a:lnTo>
                  <a:lnTo>
                    <a:pt x="4416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810503" y="5258441"/>
              <a:ext cx="1245235" cy="161925"/>
            </a:xfrm>
            <a:custGeom>
              <a:avLst/>
              <a:gdLst/>
              <a:ahLst/>
              <a:cxnLst/>
              <a:rect l="l" t="t" r="r" b="b"/>
              <a:pathLst>
                <a:path w="1245235" h="161925">
                  <a:moveTo>
                    <a:pt x="1033068" y="42964"/>
                  </a:moveTo>
                  <a:lnTo>
                    <a:pt x="1010515" y="46686"/>
                  </a:lnTo>
                  <a:lnTo>
                    <a:pt x="990888" y="57826"/>
                  </a:lnTo>
                  <a:lnTo>
                    <a:pt x="977029" y="76343"/>
                  </a:lnTo>
                  <a:lnTo>
                    <a:pt x="971778" y="102196"/>
                  </a:lnTo>
                  <a:lnTo>
                    <a:pt x="977029" y="128052"/>
                  </a:lnTo>
                  <a:lnTo>
                    <a:pt x="990888" y="146573"/>
                  </a:lnTo>
                  <a:lnTo>
                    <a:pt x="1010515" y="157718"/>
                  </a:lnTo>
                  <a:lnTo>
                    <a:pt x="1033068" y="161442"/>
                  </a:lnTo>
                  <a:lnTo>
                    <a:pt x="1055614" y="157718"/>
                  </a:lnTo>
                  <a:lnTo>
                    <a:pt x="1075237" y="146573"/>
                  </a:lnTo>
                  <a:lnTo>
                    <a:pt x="1084077" y="134759"/>
                  </a:lnTo>
                  <a:lnTo>
                    <a:pt x="1033068" y="134759"/>
                  </a:lnTo>
                  <a:lnTo>
                    <a:pt x="1020953" y="132566"/>
                  </a:lnTo>
                  <a:lnTo>
                    <a:pt x="1010618" y="126198"/>
                  </a:lnTo>
                  <a:lnTo>
                    <a:pt x="1003422" y="115969"/>
                  </a:lnTo>
                  <a:lnTo>
                    <a:pt x="1000721" y="102196"/>
                  </a:lnTo>
                  <a:lnTo>
                    <a:pt x="1003422" y="88429"/>
                  </a:lnTo>
                  <a:lnTo>
                    <a:pt x="1010618" y="78200"/>
                  </a:lnTo>
                  <a:lnTo>
                    <a:pt x="1020953" y="71828"/>
                  </a:lnTo>
                  <a:lnTo>
                    <a:pt x="1033068" y="69634"/>
                  </a:lnTo>
                  <a:lnTo>
                    <a:pt x="1084074" y="69634"/>
                  </a:lnTo>
                  <a:lnTo>
                    <a:pt x="1075237" y="57826"/>
                  </a:lnTo>
                  <a:lnTo>
                    <a:pt x="1055614" y="46686"/>
                  </a:lnTo>
                  <a:lnTo>
                    <a:pt x="1033068" y="42964"/>
                  </a:lnTo>
                  <a:close/>
                </a:path>
                <a:path w="1245235" h="161925">
                  <a:moveTo>
                    <a:pt x="901192" y="46126"/>
                  </a:moveTo>
                  <a:lnTo>
                    <a:pt x="872705" y="46126"/>
                  </a:lnTo>
                  <a:lnTo>
                    <a:pt x="872705" y="158280"/>
                  </a:lnTo>
                  <a:lnTo>
                    <a:pt x="901192" y="158280"/>
                  </a:lnTo>
                  <a:lnTo>
                    <a:pt x="901192" y="111925"/>
                  </a:lnTo>
                  <a:lnTo>
                    <a:pt x="935714" y="111925"/>
                  </a:lnTo>
                  <a:lnTo>
                    <a:pt x="923582" y="98132"/>
                  </a:lnTo>
                  <a:lnTo>
                    <a:pt x="934788" y="86829"/>
                  </a:lnTo>
                  <a:lnTo>
                    <a:pt x="901192" y="86829"/>
                  </a:lnTo>
                  <a:lnTo>
                    <a:pt x="901192" y="46126"/>
                  </a:lnTo>
                  <a:close/>
                </a:path>
                <a:path w="1245235" h="161925">
                  <a:moveTo>
                    <a:pt x="935714" y="111925"/>
                  </a:moveTo>
                  <a:lnTo>
                    <a:pt x="901192" y="111925"/>
                  </a:lnTo>
                  <a:lnTo>
                    <a:pt x="942124" y="158280"/>
                  </a:lnTo>
                  <a:lnTo>
                    <a:pt x="976490" y="158280"/>
                  </a:lnTo>
                  <a:lnTo>
                    <a:pt x="935714" y="111925"/>
                  </a:lnTo>
                  <a:close/>
                </a:path>
                <a:path w="1245235" h="161925">
                  <a:moveTo>
                    <a:pt x="1084074" y="69634"/>
                  </a:moveTo>
                  <a:lnTo>
                    <a:pt x="1033068" y="69634"/>
                  </a:lnTo>
                  <a:lnTo>
                    <a:pt x="1045177" y="71828"/>
                  </a:lnTo>
                  <a:lnTo>
                    <a:pt x="1055508" y="78200"/>
                  </a:lnTo>
                  <a:lnTo>
                    <a:pt x="1062702" y="88429"/>
                  </a:lnTo>
                  <a:lnTo>
                    <a:pt x="1065403" y="102196"/>
                  </a:lnTo>
                  <a:lnTo>
                    <a:pt x="1062702" y="115969"/>
                  </a:lnTo>
                  <a:lnTo>
                    <a:pt x="1055508" y="126198"/>
                  </a:lnTo>
                  <a:lnTo>
                    <a:pt x="1045177" y="132566"/>
                  </a:lnTo>
                  <a:lnTo>
                    <a:pt x="1033068" y="134759"/>
                  </a:lnTo>
                  <a:lnTo>
                    <a:pt x="1084077" y="134759"/>
                  </a:lnTo>
                  <a:lnTo>
                    <a:pt x="1089095" y="128052"/>
                  </a:lnTo>
                  <a:lnTo>
                    <a:pt x="1094346" y="102196"/>
                  </a:lnTo>
                  <a:lnTo>
                    <a:pt x="1089095" y="76343"/>
                  </a:lnTo>
                  <a:lnTo>
                    <a:pt x="1084074" y="69634"/>
                  </a:lnTo>
                  <a:close/>
                </a:path>
                <a:path w="1245235" h="161925">
                  <a:moveTo>
                    <a:pt x="975144" y="46126"/>
                  </a:moveTo>
                  <a:lnTo>
                    <a:pt x="941451" y="46126"/>
                  </a:lnTo>
                  <a:lnTo>
                    <a:pt x="901192" y="86829"/>
                  </a:lnTo>
                  <a:lnTo>
                    <a:pt x="934788" y="86829"/>
                  </a:lnTo>
                  <a:lnTo>
                    <a:pt x="975144" y="46126"/>
                  </a:lnTo>
                  <a:close/>
                </a:path>
                <a:path w="1245235" h="161925">
                  <a:moveTo>
                    <a:pt x="71907" y="0"/>
                  </a:moveTo>
                  <a:lnTo>
                    <a:pt x="0" y="0"/>
                  </a:lnTo>
                  <a:lnTo>
                    <a:pt x="0" y="158280"/>
                  </a:lnTo>
                  <a:lnTo>
                    <a:pt x="29857" y="158280"/>
                  </a:lnTo>
                  <a:lnTo>
                    <a:pt x="29857" y="103111"/>
                  </a:lnTo>
                  <a:lnTo>
                    <a:pt x="71907" y="103111"/>
                  </a:lnTo>
                  <a:lnTo>
                    <a:pt x="96241" y="99730"/>
                  </a:lnTo>
                  <a:lnTo>
                    <a:pt x="114931" y="89798"/>
                  </a:lnTo>
                  <a:lnTo>
                    <a:pt x="124847" y="76428"/>
                  </a:lnTo>
                  <a:lnTo>
                    <a:pt x="29857" y="76428"/>
                  </a:lnTo>
                  <a:lnTo>
                    <a:pt x="29857" y="26682"/>
                  </a:lnTo>
                  <a:lnTo>
                    <a:pt x="124851" y="26682"/>
                  </a:lnTo>
                  <a:lnTo>
                    <a:pt x="114931" y="13311"/>
                  </a:lnTo>
                  <a:lnTo>
                    <a:pt x="96241" y="3380"/>
                  </a:lnTo>
                  <a:lnTo>
                    <a:pt x="71907" y="0"/>
                  </a:lnTo>
                  <a:close/>
                </a:path>
                <a:path w="1245235" h="161925">
                  <a:moveTo>
                    <a:pt x="124851" y="26682"/>
                  </a:moveTo>
                  <a:lnTo>
                    <a:pt x="71005" y="26682"/>
                  </a:lnTo>
                  <a:lnTo>
                    <a:pt x="84516" y="28469"/>
                  </a:lnTo>
                  <a:lnTo>
                    <a:pt x="93957" y="33520"/>
                  </a:lnTo>
                  <a:lnTo>
                    <a:pt x="99498" y="41368"/>
                  </a:lnTo>
                  <a:lnTo>
                    <a:pt x="101307" y="51549"/>
                  </a:lnTo>
                  <a:lnTo>
                    <a:pt x="99498" y="61732"/>
                  </a:lnTo>
                  <a:lnTo>
                    <a:pt x="93957" y="69584"/>
                  </a:lnTo>
                  <a:lnTo>
                    <a:pt x="84516" y="74639"/>
                  </a:lnTo>
                  <a:lnTo>
                    <a:pt x="71005" y="76428"/>
                  </a:lnTo>
                  <a:lnTo>
                    <a:pt x="124847" y="76428"/>
                  </a:lnTo>
                  <a:lnTo>
                    <a:pt x="126921" y="73632"/>
                  </a:lnTo>
                  <a:lnTo>
                    <a:pt x="131152" y="51549"/>
                  </a:lnTo>
                  <a:lnTo>
                    <a:pt x="126921" y="29473"/>
                  </a:lnTo>
                  <a:lnTo>
                    <a:pt x="124851" y="26682"/>
                  </a:lnTo>
                  <a:close/>
                </a:path>
                <a:path w="1245235" h="161925">
                  <a:moveTo>
                    <a:pt x="198526" y="42951"/>
                  </a:moveTo>
                  <a:lnTo>
                    <a:pt x="175980" y="46675"/>
                  </a:lnTo>
                  <a:lnTo>
                    <a:pt x="156357" y="57819"/>
                  </a:lnTo>
                  <a:lnTo>
                    <a:pt x="142499" y="76341"/>
                  </a:lnTo>
                  <a:lnTo>
                    <a:pt x="137248" y="102196"/>
                  </a:lnTo>
                  <a:lnTo>
                    <a:pt x="142499" y="128057"/>
                  </a:lnTo>
                  <a:lnTo>
                    <a:pt x="156357" y="146578"/>
                  </a:lnTo>
                  <a:lnTo>
                    <a:pt x="175980" y="157719"/>
                  </a:lnTo>
                  <a:lnTo>
                    <a:pt x="198526" y="161442"/>
                  </a:lnTo>
                  <a:lnTo>
                    <a:pt x="221077" y="157719"/>
                  </a:lnTo>
                  <a:lnTo>
                    <a:pt x="240699" y="146578"/>
                  </a:lnTo>
                  <a:lnTo>
                    <a:pt x="249541" y="134759"/>
                  </a:lnTo>
                  <a:lnTo>
                    <a:pt x="198526" y="134759"/>
                  </a:lnTo>
                  <a:lnTo>
                    <a:pt x="186417" y="132566"/>
                  </a:lnTo>
                  <a:lnTo>
                    <a:pt x="176087" y="126198"/>
                  </a:lnTo>
                  <a:lnTo>
                    <a:pt x="168892" y="115969"/>
                  </a:lnTo>
                  <a:lnTo>
                    <a:pt x="166192" y="102196"/>
                  </a:lnTo>
                  <a:lnTo>
                    <a:pt x="168892" y="88429"/>
                  </a:lnTo>
                  <a:lnTo>
                    <a:pt x="176087" y="78200"/>
                  </a:lnTo>
                  <a:lnTo>
                    <a:pt x="186417" y="71828"/>
                  </a:lnTo>
                  <a:lnTo>
                    <a:pt x="198526" y="69634"/>
                  </a:lnTo>
                  <a:lnTo>
                    <a:pt x="249537" y="69634"/>
                  </a:lnTo>
                  <a:lnTo>
                    <a:pt x="240699" y="57819"/>
                  </a:lnTo>
                  <a:lnTo>
                    <a:pt x="221077" y="46675"/>
                  </a:lnTo>
                  <a:lnTo>
                    <a:pt x="198526" y="42951"/>
                  </a:lnTo>
                  <a:close/>
                </a:path>
                <a:path w="1245235" h="161925">
                  <a:moveTo>
                    <a:pt x="249537" y="69634"/>
                  </a:moveTo>
                  <a:lnTo>
                    <a:pt x="198526" y="69634"/>
                  </a:lnTo>
                  <a:lnTo>
                    <a:pt x="210640" y="71828"/>
                  </a:lnTo>
                  <a:lnTo>
                    <a:pt x="220970" y="78200"/>
                  </a:lnTo>
                  <a:lnTo>
                    <a:pt x="228162" y="88429"/>
                  </a:lnTo>
                  <a:lnTo>
                    <a:pt x="230860" y="102196"/>
                  </a:lnTo>
                  <a:lnTo>
                    <a:pt x="228162" y="115969"/>
                  </a:lnTo>
                  <a:lnTo>
                    <a:pt x="220970" y="126198"/>
                  </a:lnTo>
                  <a:lnTo>
                    <a:pt x="210640" y="132566"/>
                  </a:lnTo>
                  <a:lnTo>
                    <a:pt x="198526" y="134759"/>
                  </a:lnTo>
                  <a:lnTo>
                    <a:pt x="249541" y="134759"/>
                  </a:lnTo>
                  <a:lnTo>
                    <a:pt x="254554" y="128057"/>
                  </a:lnTo>
                  <a:lnTo>
                    <a:pt x="259803" y="102196"/>
                  </a:lnTo>
                  <a:lnTo>
                    <a:pt x="254554" y="76341"/>
                  </a:lnTo>
                  <a:lnTo>
                    <a:pt x="249537" y="69634"/>
                  </a:lnTo>
                  <a:close/>
                </a:path>
                <a:path w="1245235" h="161925">
                  <a:moveTo>
                    <a:pt x="332778" y="42964"/>
                  </a:moveTo>
                  <a:lnTo>
                    <a:pt x="310103" y="47195"/>
                  </a:lnTo>
                  <a:lnTo>
                    <a:pt x="291311" y="59183"/>
                  </a:lnTo>
                  <a:lnTo>
                    <a:pt x="278498" y="77870"/>
                  </a:lnTo>
                  <a:lnTo>
                    <a:pt x="273761" y="102196"/>
                  </a:lnTo>
                  <a:lnTo>
                    <a:pt x="278308" y="126530"/>
                  </a:lnTo>
                  <a:lnTo>
                    <a:pt x="290806" y="145221"/>
                  </a:lnTo>
                  <a:lnTo>
                    <a:pt x="309535" y="157210"/>
                  </a:lnTo>
                  <a:lnTo>
                    <a:pt x="332778" y="161442"/>
                  </a:lnTo>
                  <a:lnTo>
                    <a:pt x="349317" y="159447"/>
                  </a:lnTo>
                  <a:lnTo>
                    <a:pt x="363188" y="153616"/>
                  </a:lnTo>
                  <a:lnTo>
                    <a:pt x="374686" y="144179"/>
                  </a:lnTo>
                  <a:lnTo>
                    <a:pt x="381616" y="134759"/>
                  </a:lnTo>
                  <a:lnTo>
                    <a:pt x="332549" y="134759"/>
                  </a:lnTo>
                  <a:lnTo>
                    <a:pt x="320637" y="132502"/>
                  </a:lnTo>
                  <a:lnTo>
                    <a:pt x="311183" y="126026"/>
                  </a:lnTo>
                  <a:lnTo>
                    <a:pt x="304951" y="115776"/>
                  </a:lnTo>
                  <a:lnTo>
                    <a:pt x="302704" y="102196"/>
                  </a:lnTo>
                  <a:lnTo>
                    <a:pt x="305015" y="88720"/>
                  </a:lnTo>
                  <a:lnTo>
                    <a:pt x="311354" y="78463"/>
                  </a:lnTo>
                  <a:lnTo>
                    <a:pt x="320829" y="71935"/>
                  </a:lnTo>
                  <a:lnTo>
                    <a:pt x="332549" y="69646"/>
                  </a:lnTo>
                  <a:lnTo>
                    <a:pt x="382080" y="69646"/>
                  </a:lnTo>
                  <a:lnTo>
                    <a:pt x="375136" y="59267"/>
                  </a:lnTo>
                  <a:lnTo>
                    <a:pt x="363985" y="50449"/>
                  </a:lnTo>
                  <a:lnTo>
                    <a:pt x="349780" y="44895"/>
                  </a:lnTo>
                  <a:lnTo>
                    <a:pt x="332778" y="42964"/>
                  </a:lnTo>
                  <a:close/>
                </a:path>
                <a:path w="1245235" h="161925">
                  <a:moveTo>
                    <a:pt x="360591" y="118478"/>
                  </a:moveTo>
                  <a:lnTo>
                    <a:pt x="355320" y="125029"/>
                  </a:lnTo>
                  <a:lnTo>
                    <a:pt x="349284" y="130181"/>
                  </a:lnTo>
                  <a:lnTo>
                    <a:pt x="341892" y="133551"/>
                  </a:lnTo>
                  <a:lnTo>
                    <a:pt x="332549" y="134759"/>
                  </a:lnTo>
                  <a:lnTo>
                    <a:pt x="381616" y="134759"/>
                  </a:lnTo>
                  <a:lnTo>
                    <a:pt x="384111" y="131368"/>
                  </a:lnTo>
                  <a:lnTo>
                    <a:pt x="360591" y="118478"/>
                  </a:lnTo>
                  <a:close/>
                </a:path>
                <a:path w="1245235" h="161925">
                  <a:moveTo>
                    <a:pt x="382080" y="69646"/>
                  </a:moveTo>
                  <a:lnTo>
                    <a:pt x="332549" y="69646"/>
                  </a:lnTo>
                  <a:lnTo>
                    <a:pt x="339919" y="70553"/>
                  </a:lnTo>
                  <a:lnTo>
                    <a:pt x="346740" y="73344"/>
                  </a:lnTo>
                  <a:lnTo>
                    <a:pt x="352968" y="78128"/>
                  </a:lnTo>
                  <a:lnTo>
                    <a:pt x="358559" y="85013"/>
                  </a:lnTo>
                  <a:lnTo>
                    <a:pt x="382981" y="70992"/>
                  </a:lnTo>
                  <a:lnTo>
                    <a:pt x="382080" y="69646"/>
                  </a:lnTo>
                  <a:close/>
                </a:path>
                <a:path w="1245235" h="161925">
                  <a:moveTo>
                    <a:pt x="616623" y="129527"/>
                  </a:moveTo>
                  <a:lnTo>
                    <a:pt x="616775" y="158546"/>
                  </a:lnTo>
                  <a:lnTo>
                    <a:pt x="620306" y="159638"/>
                  </a:lnTo>
                  <a:lnTo>
                    <a:pt x="626872" y="159638"/>
                  </a:lnTo>
                  <a:lnTo>
                    <a:pt x="642307" y="156680"/>
                  </a:lnTo>
                  <a:lnTo>
                    <a:pt x="652845" y="147680"/>
                  </a:lnTo>
                  <a:lnTo>
                    <a:pt x="659270" y="132448"/>
                  </a:lnTo>
                  <a:lnTo>
                    <a:pt x="659521" y="130695"/>
                  </a:lnTo>
                  <a:lnTo>
                    <a:pt x="621271" y="130695"/>
                  </a:lnTo>
                  <a:lnTo>
                    <a:pt x="619379" y="130251"/>
                  </a:lnTo>
                  <a:lnTo>
                    <a:pt x="616623" y="129527"/>
                  </a:lnTo>
                  <a:close/>
                </a:path>
                <a:path w="1245235" h="161925">
                  <a:moveTo>
                    <a:pt x="725690" y="71678"/>
                  </a:moveTo>
                  <a:lnTo>
                    <a:pt x="697191" y="71678"/>
                  </a:lnTo>
                  <a:lnTo>
                    <a:pt x="697191" y="158051"/>
                  </a:lnTo>
                  <a:lnTo>
                    <a:pt x="725690" y="158051"/>
                  </a:lnTo>
                  <a:lnTo>
                    <a:pt x="725690" y="71678"/>
                  </a:lnTo>
                  <a:close/>
                </a:path>
                <a:path w="1245235" h="161925">
                  <a:moveTo>
                    <a:pt x="725690" y="46126"/>
                  </a:moveTo>
                  <a:lnTo>
                    <a:pt x="640664" y="46126"/>
                  </a:lnTo>
                  <a:lnTo>
                    <a:pt x="635825" y="110794"/>
                  </a:lnTo>
                  <a:lnTo>
                    <a:pt x="634555" y="126847"/>
                  </a:lnTo>
                  <a:lnTo>
                    <a:pt x="631164" y="130695"/>
                  </a:lnTo>
                  <a:lnTo>
                    <a:pt x="659521" y="130695"/>
                  </a:lnTo>
                  <a:lnTo>
                    <a:pt x="662368" y="110794"/>
                  </a:lnTo>
                  <a:lnTo>
                    <a:pt x="665086" y="71678"/>
                  </a:lnTo>
                  <a:lnTo>
                    <a:pt x="725690" y="71678"/>
                  </a:lnTo>
                  <a:lnTo>
                    <a:pt x="725690" y="46126"/>
                  </a:lnTo>
                  <a:close/>
                </a:path>
                <a:path w="1245235" h="161925">
                  <a:moveTo>
                    <a:pt x="555104" y="42964"/>
                  </a:moveTo>
                  <a:lnTo>
                    <a:pt x="532145" y="47227"/>
                  </a:lnTo>
                  <a:lnTo>
                    <a:pt x="513384" y="59269"/>
                  </a:lnTo>
                  <a:lnTo>
                    <a:pt x="500729" y="77966"/>
                  </a:lnTo>
                  <a:lnTo>
                    <a:pt x="496087" y="102196"/>
                  </a:lnTo>
                  <a:lnTo>
                    <a:pt x="500708" y="126434"/>
                  </a:lnTo>
                  <a:lnTo>
                    <a:pt x="513214" y="145135"/>
                  </a:lnTo>
                  <a:lnTo>
                    <a:pt x="531572" y="157178"/>
                  </a:lnTo>
                  <a:lnTo>
                    <a:pt x="553745" y="161442"/>
                  </a:lnTo>
                  <a:lnTo>
                    <a:pt x="570610" y="159693"/>
                  </a:lnTo>
                  <a:lnTo>
                    <a:pt x="584525" y="154405"/>
                  </a:lnTo>
                  <a:lnTo>
                    <a:pt x="595938" y="145513"/>
                  </a:lnTo>
                  <a:lnTo>
                    <a:pt x="602266" y="137020"/>
                  </a:lnTo>
                  <a:lnTo>
                    <a:pt x="554202" y="137020"/>
                  </a:lnTo>
                  <a:lnTo>
                    <a:pt x="542588" y="135056"/>
                  </a:lnTo>
                  <a:lnTo>
                    <a:pt x="533222" y="129447"/>
                  </a:lnTo>
                  <a:lnTo>
                    <a:pt x="526656" y="120614"/>
                  </a:lnTo>
                  <a:lnTo>
                    <a:pt x="523443" y="108978"/>
                  </a:lnTo>
                  <a:lnTo>
                    <a:pt x="609828" y="108978"/>
                  </a:lnTo>
                  <a:lnTo>
                    <a:pt x="609828" y="99034"/>
                  </a:lnTo>
                  <a:lnTo>
                    <a:pt x="607727" y="87274"/>
                  </a:lnTo>
                  <a:lnTo>
                    <a:pt x="523887" y="87274"/>
                  </a:lnTo>
                  <a:lnTo>
                    <a:pt x="528243" y="78400"/>
                  </a:lnTo>
                  <a:lnTo>
                    <a:pt x="534973" y="71223"/>
                  </a:lnTo>
                  <a:lnTo>
                    <a:pt x="543738" y="66420"/>
                  </a:lnTo>
                  <a:lnTo>
                    <a:pt x="554202" y="64668"/>
                  </a:lnTo>
                  <a:lnTo>
                    <a:pt x="598299" y="64668"/>
                  </a:lnTo>
                  <a:lnTo>
                    <a:pt x="594506" y="58707"/>
                  </a:lnTo>
                  <a:lnTo>
                    <a:pt x="577199" y="47115"/>
                  </a:lnTo>
                  <a:lnTo>
                    <a:pt x="555104" y="42964"/>
                  </a:lnTo>
                  <a:close/>
                </a:path>
                <a:path w="1245235" h="161925">
                  <a:moveTo>
                    <a:pt x="582688" y="121653"/>
                  </a:moveTo>
                  <a:lnTo>
                    <a:pt x="577409" y="127772"/>
                  </a:lnTo>
                  <a:lnTo>
                    <a:pt x="571493" y="132641"/>
                  </a:lnTo>
                  <a:lnTo>
                    <a:pt x="564054" y="135858"/>
                  </a:lnTo>
                  <a:lnTo>
                    <a:pt x="554202" y="137020"/>
                  </a:lnTo>
                  <a:lnTo>
                    <a:pt x="602266" y="137020"/>
                  </a:lnTo>
                  <a:lnTo>
                    <a:pt x="605294" y="132956"/>
                  </a:lnTo>
                  <a:lnTo>
                    <a:pt x="582688" y="121653"/>
                  </a:lnTo>
                  <a:close/>
                </a:path>
                <a:path w="1245235" h="161925">
                  <a:moveTo>
                    <a:pt x="598299" y="64668"/>
                  </a:moveTo>
                  <a:lnTo>
                    <a:pt x="554202" y="64668"/>
                  </a:lnTo>
                  <a:lnTo>
                    <a:pt x="565054" y="66228"/>
                  </a:lnTo>
                  <a:lnTo>
                    <a:pt x="573701" y="70713"/>
                  </a:lnTo>
                  <a:lnTo>
                    <a:pt x="579889" y="77827"/>
                  </a:lnTo>
                  <a:lnTo>
                    <a:pt x="583361" y="87274"/>
                  </a:lnTo>
                  <a:lnTo>
                    <a:pt x="607727" y="87274"/>
                  </a:lnTo>
                  <a:lnTo>
                    <a:pt x="605792" y="76445"/>
                  </a:lnTo>
                  <a:lnTo>
                    <a:pt x="598299" y="64668"/>
                  </a:lnTo>
                  <a:close/>
                </a:path>
                <a:path w="1245235" h="161925">
                  <a:moveTo>
                    <a:pt x="800658" y="42964"/>
                  </a:moveTo>
                  <a:lnTo>
                    <a:pt x="777697" y="47227"/>
                  </a:lnTo>
                  <a:lnTo>
                    <a:pt x="758932" y="59269"/>
                  </a:lnTo>
                  <a:lnTo>
                    <a:pt x="746273" y="77966"/>
                  </a:lnTo>
                  <a:lnTo>
                    <a:pt x="741629" y="102196"/>
                  </a:lnTo>
                  <a:lnTo>
                    <a:pt x="746252" y="126434"/>
                  </a:lnTo>
                  <a:lnTo>
                    <a:pt x="758763" y="145135"/>
                  </a:lnTo>
                  <a:lnTo>
                    <a:pt x="777124" y="157178"/>
                  </a:lnTo>
                  <a:lnTo>
                    <a:pt x="799299" y="161442"/>
                  </a:lnTo>
                  <a:lnTo>
                    <a:pt x="816159" y="159693"/>
                  </a:lnTo>
                  <a:lnTo>
                    <a:pt x="830075" y="154405"/>
                  </a:lnTo>
                  <a:lnTo>
                    <a:pt x="841490" y="145513"/>
                  </a:lnTo>
                  <a:lnTo>
                    <a:pt x="847820" y="137020"/>
                  </a:lnTo>
                  <a:lnTo>
                    <a:pt x="799744" y="137020"/>
                  </a:lnTo>
                  <a:lnTo>
                    <a:pt x="788137" y="135056"/>
                  </a:lnTo>
                  <a:lnTo>
                    <a:pt x="778775" y="129447"/>
                  </a:lnTo>
                  <a:lnTo>
                    <a:pt x="772210" y="120614"/>
                  </a:lnTo>
                  <a:lnTo>
                    <a:pt x="768997" y="108978"/>
                  </a:lnTo>
                  <a:lnTo>
                    <a:pt x="855370" y="108978"/>
                  </a:lnTo>
                  <a:lnTo>
                    <a:pt x="855370" y="99034"/>
                  </a:lnTo>
                  <a:lnTo>
                    <a:pt x="853270" y="87274"/>
                  </a:lnTo>
                  <a:lnTo>
                    <a:pt x="769442" y="87274"/>
                  </a:lnTo>
                  <a:lnTo>
                    <a:pt x="773798" y="78400"/>
                  </a:lnTo>
                  <a:lnTo>
                    <a:pt x="780526" y="71223"/>
                  </a:lnTo>
                  <a:lnTo>
                    <a:pt x="789287" y="66420"/>
                  </a:lnTo>
                  <a:lnTo>
                    <a:pt x="799744" y="64668"/>
                  </a:lnTo>
                  <a:lnTo>
                    <a:pt x="843845" y="64668"/>
                  </a:lnTo>
                  <a:lnTo>
                    <a:pt x="840054" y="58707"/>
                  </a:lnTo>
                  <a:lnTo>
                    <a:pt x="822752" y="47115"/>
                  </a:lnTo>
                  <a:lnTo>
                    <a:pt x="800658" y="42964"/>
                  </a:lnTo>
                  <a:close/>
                </a:path>
                <a:path w="1245235" h="161925">
                  <a:moveTo>
                    <a:pt x="828243" y="121653"/>
                  </a:moveTo>
                  <a:lnTo>
                    <a:pt x="822963" y="127772"/>
                  </a:lnTo>
                  <a:lnTo>
                    <a:pt x="817046" y="132641"/>
                  </a:lnTo>
                  <a:lnTo>
                    <a:pt x="809603" y="135858"/>
                  </a:lnTo>
                  <a:lnTo>
                    <a:pt x="799744" y="137020"/>
                  </a:lnTo>
                  <a:lnTo>
                    <a:pt x="847820" y="137020"/>
                  </a:lnTo>
                  <a:lnTo>
                    <a:pt x="850849" y="132956"/>
                  </a:lnTo>
                  <a:lnTo>
                    <a:pt x="828243" y="121653"/>
                  </a:lnTo>
                  <a:close/>
                </a:path>
                <a:path w="1245235" h="161925">
                  <a:moveTo>
                    <a:pt x="843845" y="64668"/>
                  </a:moveTo>
                  <a:lnTo>
                    <a:pt x="799744" y="64668"/>
                  </a:lnTo>
                  <a:lnTo>
                    <a:pt x="810601" y="66228"/>
                  </a:lnTo>
                  <a:lnTo>
                    <a:pt x="819250" y="70713"/>
                  </a:lnTo>
                  <a:lnTo>
                    <a:pt x="825438" y="77827"/>
                  </a:lnTo>
                  <a:lnTo>
                    <a:pt x="828916" y="87274"/>
                  </a:lnTo>
                  <a:lnTo>
                    <a:pt x="853270" y="87274"/>
                  </a:lnTo>
                  <a:lnTo>
                    <a:pt x="851336" y="76445"/>
                  </a:lnTo>
                  <a:lnTo>
                    <a:pt x="843845" y="64668"/>
                  </a:lnTo>
                  <a:close/>
                </a:path>
                <a:path w="1245235" h="161925">
                  <a:moveTo>
                    <a:pt x="454926" y="70992"/>
                  </a:moveTo>
                  <a:lnTo>
                    <a:pt x="426427" y="70992"/>
                  </a:lnTo>
                  <a:lnTo>
                    <a:pt x="426427" y="158280"/>
                  </a:lnTo>
                  <a:lnTo>
                    <a:pt x="454926" y="158280"/>
                  </a:lnTo>
                  <a:lnTo>
                    <a:pt x="454926" y="70992"/>
                  </a:lnTo>
                  <a:close/>
                </a:path>
                <a:path w="1245235" h="161925">
                  <a:moveTo>
                    <a:pt x="488391" y="46126"/>
                  </a:moveTo>
                  <a:lnTo>
                    <a:pt x="392976" y="46126"/>
                  </a:lnTo>
                  <a:lnTo>
                    <a:pt x="392976" y="70992"/>
                  </a:lnTo>
                  <a:lnTo>
                    <a:pt x="488391" y="70992"/>
                  </a:lnTo>
                  <a:lnTo>
                    <a:pt x="488391" y="46126"/>
                  </a:lnTo>
                  <a:close/>
                </a:path>
                <a:path w="1245235" h="161925">
                  <a:moveTo>
                    <a:pt x="1145857" y="46100"/>
                  </a:moveTo>
                  <a:lnTo>
                    <a:pt x="1108621" y="46100"/>
                  </a:lnTo>
                  <a:lnTo>
                    <a:pt x="1108621" y="158051"/>
                  </a:lnTo>
                  <a:lnTo>
                    <a:pt x="1135710" y="158051"/>
                  </a:lnTo>
                  <a:lnTo>
                    <a:pt x="1135710" y="87185"/>
                  </a:lnTo>
                  <a:lnTo>
                    <a:pt x="1162032" y="87185"/>
                  </a:lnTo>
                  <a:lnTo>
                    <a:pt x="1145857" y="46100"/>
                  </a:lnTo>
                  <a:close/>
                </a:path>
                <a:path w="1245235" h="161925">
                  <a:moveTo>
                    <a:pt x="1162032" y="87185"/>
                  </a:moveTo>
                  <a:lnTo>
                    <a:pt x="1135710" y="87185"/>
                  </a:lnTo>
                  <a:lnTo>
                    <a:pt x="1165733" y="158051"/>
                  </a:lnTo>
                  <a:lnTo>
                    <a:pt x="1187843" y="158051"/>
                  </a:lnTo>
                  <a:lnTo>
                    <a:pt x="1201994" y="124650"/>
                  </a:lnTo>
                  <a:lnTo>
                    <a:pt x="1176782" y="124650"/>
                  </a:lnTo>
                  <a:lnTo>
                    <a:pt x="1162032" y="87185"/>
                  </a:lnTo>
                  <a:close/>
                </a:path>
                <a:path w="1245235" h="161925">
                  <a:moveTo>
                    <a:pt x="1244955" y="87185"/>
                  </a:moveTo>
                  <a:lnTo>
                    <a:pt x="1217866" y="87185"/>
                  </a:lnTo>
                  <a:lnTo>
                    <a:pt x="1217866" y="158051"/>
                  </a:lnTo>
                  <a:lnTo>
                    <a:pt x="1244955" y="158051"/>
                  </a:lnTo>
                  <a:lnTo>
                    <a:pt x="1244955" y="87185"/>
                  </a:lnTo>
                  <a:close/>
                </a:path>
                <a:path w="1245235" h="161925">
                  <a:moveTo>
                    <a:pt x="1244955" y="46100"/>
                  </a:moveTo>
                  <a:lnTo>
                    <a:pt x="1207706" y="46100"/>
                  </a:lnTo>
                  <a:lnTo>
                    <a:pt x="1176782" y="124650"/>
                  </a:lnTo>
                  <a:lnTo>
                    <a:pt x="1201994" y="124650"/>
                  </a:lnTo>
                  <a:lnTo>
                    <a:pt x="1217866" y="87185"/>
                  </a:lnTo>
                  <a:lnTo>
                    <a:pt x="1244955" y="87185"/>
                  </a:lnTo>
                  <a:lnTo>
                    <a:pt x="1244955" y="461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43005" y="5363424"/>
              <a:ext cx="176225" cy="101638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34284" y="5077623"/>
              <a:ext cx="233045" cy="387985"/>
            </a:xfrm>
            <a:custGeom>
              <a:avLst/>
              <a:gdLst/>
              <a:ahLst/>
              <a:cxnLst/>
              <a:rect l="l" t="t" r="r" b="b"/>
              <a:pathLst>
                <a:path w="233045" h="387985">
                  <a:moveTo>
                    <a:pt x="95999" y="0"/>
                  </a:moveTo>
                  <a:lnTo>
                    <a:pt x="19050" y="76962"/>
                  </a:lnTo>
                  <a:lnTo>
                    <a:pt x="92" y="126309"/>
                  </a:lnTo>
                  <a:lnTo>
                    <a:pt x="0" y="358914"/>
                  </a:lnTo>
                  <a:lnTo>
                    <a:pt x="2518" y="371376"/>
                  </a:lnTo>
                  <a:lnTo>
                    <a:pt x="8953" y="380291"/>
                  </a:lnTo>
                  <a:lnTo>
                    <a:pt x="17627" y="385650"/>
                  </a:lnTo>
                  <a:lnTo>
                    <a:pt x="26860" y="387438"/>
                  </a:lnTo>
                  <a:lnTo>
                    <a:pt x="19210" y="385705"/>
                  </a:lnTo>
                  <a:lnTo>
                    <a:pt x="13511" y="381223"/>
                  </a:lnTo>
                  <a:lnTo>
                    <a:pt x="9953" y="375067"/>
                  </a:lnTo>
                  <a:lnTo>
                    <a:pt x="8724" y="368312"/>
                  </a:lnTo>
                  <a:lnTo>
                    <a:pt x="8724" y="363042"/>
                  </a:lnTo>
                  <a:lnTo>
                    <a:pt x="10858" y="358254"/>
                  </a:lnTo>
                  <a:lnTo>
                    <a:pt x="232460" y="136677"/>
                  </a:lnTo>
                  <a:lnTo>
                    <a:pt x="95999" y="0"/>
                  </a:lnTo>
                  <a:close/>
                </a:path>
              </a:pathLst>
            </a:custGeom>
            <a:solidFill>
              <a:srgbClr val="55499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07217" y="6326977"/>
              <a:ext cx="1575276" cy="429106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98757" y="6305342"/>
              <a:ext cx="1606657" cy="46150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820583" y="7639265"/>
              <a:ext cx="1713230" cy="311150"/>
            </a:xfrm>
            <a:custGeom>
              <a:avLst/>
              <a:gdLst/>
              <a:ahLst/>
              <a:cxnLst/>
              <a:rect l="l" t="t" r="r" b="b"/>
              <a:pathLst>
                <a:path w="1713229" h="311150">
                  <a:moveTo>
                    <a:pt x="152120" y="0"/>
                  </a:moveTo>
                  <a:lnTo>
                    <a:pt x="141414" y="1778"/>
                  </a:lnTo>
                  <a:lnTo>
                    <a:pt x="141414" y="109054"/>
                  </a:lnTo>
                  <a:lnTo>
                    <a:pt x="139928" y="116179"/>
                  </a:lnTo>
                  <a:lnTo>
                    <a:pt x="135915" y="122262"/>
                  </a:lnTo>
                  <a:lnTo>
                    <a:pt x="130009" y="126517"/>
                  </a:lnTo>
                  <a:lnTo>
                    <a:pt x="122821" y="128104"/>
                  </a:lnTo>
                  <a:lnTo>
                    <a:pt x="115392" y="126517"/>
                  </a:lnTo>
                  <a:lnTo>
                    <a:pt x="109512" y="122262"/>
                  </a:lnTo>
                  <a:lnTo>
                    <a:pt x="105625" y="116179"/>
                  </a:lnTo>
                  <a:lnTo>
                    <a:pt x="104228" y="109054"/>
                  </a:lnTo>
                  <a:lnTo>
                    <a:pt x="105778" y="101460"/>
                  </a:lnTo>
                  <a:lnTo>
                    <a:pt x="109931" y="95427"/>
                  </a:lnTo>
                  <a:lnTo>
                    <a:pt x="115874" y="91452"/>
                  </a:lnTo>
                  <a:lnTo>
                    <a:pt x="122821" y="90017"/>
                  </a:lnTo>
                  <a:lnTo>
                    <a:pt x="130238" y="91617"/>
                  </a:lnTo>
                  <a:lnTo>
                    <a:pt x="136131" y="95859"/>
                  </a:lnTo>
                  <a:lnTo>
                    <a:pt x="140004" y="101942"/>
                  </a:lnTo>
                  <a:lnTo>
                    <a:pt x="141414" y="109054"/>
                  </a:lnTo>
                  <a:lnTo>
                    <a:pt x="141414" y="1778"/>
                  </a:lnTo>
                  <a:lnTo>
                    <a:pt x="62306" y="30086"/>
                  </a:lnTo>
                  <a:lnTo>
                    <a:pt x="29362" y="63817"/>
                  </a:lnTo>
                  <a:lnTo>
                    <a:pt x="7759" y="106591"/>
                  </a:lnTo>
                  <a:lnTo>
                    <a:pt x="0" y="155803"/>
                  </a:lnTo>
                  <a:lnTo>
                    <a:pt x="9080" y="209384"/>
                  </a:lnTo>
                  <a:lnTo>
                    <a:pt x="34226" y="254622"/>
                  </a:lnTo>
                  <a:lnTo>
                    <a:pt x="72250" y="288391"/>
                  </a:lnTo>
                  <a:lnTo>
                    <a:pt x="120002" y="307555"/>
                  </a:lnTo>
                  <a:lnTo>
                    <a:pt x="120002" y="160997"/>
                  </a:lnTo>
                  <a:lnTo>
                    <a:pt x="125641" y="155803"/>
                  </a:lnTo>
                  <a:lnTo>
                    <a:pt x="131279" y="154647"/>
                  </a:lnTo>
                  <a:lnTo>
                    <a:pt x="150990" y="154647"/>
                  </a:lnTo>
                  <a:lnTo>
                    <a:pt x="151561" y="153492"/>
                  </a:lnTo>
                  <a:lnTo>
                    <a:pt x="151650" y="128104"/>
                  </a:lnTo>
                  <a:lnTo>
                    <a:pt x="151790" y="90017"/>
                  </a:lnTo>
                  <a:lnTo>
                    <a:pt x="152120" y="0"/>
                  </a:lnTo>
                  <a:close/>
                </a:path>
                <a:path w="1713229" h="311150">
                  <a:moveTo>
                    <a:pt x="304241" y="155232"/>
                  </a:moveTo>
                  <a:lnTo>
                    <a:pt x="297599" y="109677"/>
                  </a:lnTo>
                  <a:lnTo>
                    <a:pt x="278980" y="69303"/>
                  </a:lnTo>
                  <a:lnTo>
                    <a:pt x="275513" y="65303"/>
                  </a:lnTo>
                  <a:lnTo>
                    <a:pt x="275513" y="221589"/>
                  </a:lnTo>
                  <a:lnTo>
                    <a:pt x="274104" y="228701"/>
                  </a:lnTo>
                  <a:lnTo>
                    <a:pt x="270230" y="234784"/>
                  </a:lnTo>
                  <a:lnTo>
                    <a:pt x="264337" y="239026"/>
                  </a:lnTo>
                  <a:lnTo>
                    <a:pt x="256921" y="240626"/>
                  </a:lnTo>
                  <a:lnTo>
                    <a:pt x="249491" y="239026"/>
                  </a:lnTo>
                  <a:lnTo>
                    <a:pt x="243611" y="234784"/>
                  </a:lnTo>
                  <a:lnTo>
                    <a:pt x="239725" y="228701"/>
                  </a:lnTo>
                  <a:lnTo>
                    <a:pt x="238328" y="221589"/>
                  </a:lnTo>
                  <a:lnTo>
                    <a:pt x="239877" y="213995"/>
                  </a:lnTo>
                  <a:lnTo>
                    <a:pt x="244030" y="207962"/>
                  </a:lnTo>
                  <a:lnTo>
                    <a:pt x="249974" y="203987"/>
                  </a:lnTo>
                  <a:lnTo>
                    <a:pt x="256921" y="202552"/>
                  </a:lnTo>
                  <a:lnTo>
                    <a:pt x="264337" y="204139"/>
                  </a:lnTo>
                  <a:lnTo>
                    <a:pt x="270230" y="208394"/>
                  </a:lnTo>
                  <a:lnTo>
                    <a:pt x="274104" y="214477"/>
                  </a:lnTo>
                  <a:lnTo>
                    <a:pt x="275513" y="221589"/>
                  </a:lnTo>
                  <a:lnTo>
                    <a:pt x="275513" y="65303"/>
                  </a:lnTo>
                  <a:lnTo>
                    <a:pt x="250329" y="36233"/>
                  </a:lnTo>
                  <a:lnTo>
                    <a:pt x="230441" y="23456"/>
                  </a:lnTo>
                  <a:lnTo>
                    <a:pt x="230441" y="221589"/>
                  </a:lnTo>
                  <a:lnTo>
                    <a:pt x="229120" y="228701"/>
                  </a:lnTo>
                  <a:lnTo>
                    <a:pt x="225361" y="234784"/>
                  </a:lnTo>
                  <a:lnTo>
                    <a:pt x="219506" y="239026"/>
                  </a:lnTo>
                  <a:lnTo>
                    <a:pt x="211848" y="240626"/>
                  </a:lnTo>
                  <a:lnTo>
                    <a:pt x="204419" y="239026"/>
                  </a:lnTo>
                  <a:lnTo>
                    <a:pt x="198539" y="234784"/>
                  </a:lnTo>
                  <a:lnTo>
                    <a:pt x="194652" y="228701"/>
                  </a:lnTo>
                  <a:lnTo>
                    <a:pt x="193255" y="221589"/>
                  </a:lnTo>
                  <a:lnTo>
                    <a:pt x="194805" y="213995"/>
                  </a:lnTo>
                  <a:lnTo>
                    <a:pt x="198958" y="207962"/>
                  </a:lnTo>
                  <a:lnTo>
                    <a:pt x="204889" y="203987"/>
                  </a:lnTo>
                  <a:lnTo>
                    <a:pt x="211848" y="202552"/>
                  </a:lnTo>
                  <a:lnTo>
                    <a:pt x="219265" y="204139"/>
                  </a:lnTo>
                  <a:lnTo>
                    <a:pt x="225145" y="208394"/>
                  </a:lnTo>
                  <a:lnTo>
                    <a:pt x="229031" y="214477"/>
                  </a:lnTo>
                  <a:lnTo>
                    <a:pt x="230441" y="221589"/>
                  </a:lnTo>
                  <a:lnTo>
                    <a:pt x="230441" y="23456"/>
                  </a:lnTo>
                  <a:lnTo>
                    <a:pt x="213588" y="12623"/>
                  </a:lnTo>
                  <a:lnTo>
                    <a:pt x="185928" y="4864"/>
                  </a:lnTo>
                  <a:lnTo>
                    <a:pt x="185928" y="221589"/>
                  </a:lnTo>
                  <a:lnTo>
                    <a:pt x="185000" y="228942"/>
                  </a:lnTo>
                  <a:lnTo>
                    <a:pt x="181063" y="235000"/>
                  </a:lnTo>
                  <a:lnTo>
                    <a:pt x="174917" y="239115"/>
                  </a:lnTo>
                  <a:lnTo>
                    <a:pt x="167335" y="240626"/>
                  </a:lnTo>
                  <a:lnTo>
                    <a:pt x="159905" y="239026"/>
                  </a:lnTo>
                  <a:lnTo>
                    <a:pt x="154025" y="234784"/>
                  </a:lnTo>
                  <a:lnTo>
                    <a:pt x="150139" y="228701"/>
                  </a:lnTo>
                  <a:lnTo>
                    <a:pt x="148742" y="221589"/>
                  </a:lnTo>
                  <a:lnTo>
                    <a:pt x="150291" y="213995"/>
                  </a:lnTo>
                  <a:lnTo>
                    <a:pt x="154444" y="207962"/>
                  </a:lnTo>
                  <a:lnTo>
                    <a:pt x="160388" y="203987"/>
                  </a:lnTo>
                  <a:lnTo>
                    <a:pt x="167335" y="202552"/>
                  </a:lnTo>
                  <a:lnTo>
                    <a:pt x="174752" y="204139"/>
                  </a:lnTo>
                  <a:lnTo>
                    <a:pt x="180644" y="208394"/>
                  </a:lnTo>
                  <a:lnTo>
                    <a:pt x="184518" y="214477"/>
                  </a:lnTo>
                  <a:lnTo>
                    <a:pt x="185928" y="221589"/>
                  </a:lnTo>
                  <a:lnTo>
                    <a:pt x="185928" y="4864"/>
                  </a:lnTo>
                  <a:lnTo>
                    <a:pt x="170713" y="584"/>
                  </a:lnTo>
                  <a:lnTo>
                    <a:pt x="170713" y="168503"/>
                  </a:lnTo>
                  <a:lnTo>
                    <a:pt x="165074" y="173697"/>
                  </a:lnTo>
                  <a:lnTo>
                    <a:pt x="138595" y="173697"/>
                  </a:lnTo>
                  <a:lnTo>
                    <a:pt x="138036" y="174853"/>
                  </a:lnTo>
                  <a:lnTo>
                    <a:pt x="138036" y="309880"/>
                  </a:lnTo>
                  <a:lnTo>
                    <a:pt x="142544" y="309880"/>
                  </a:lnTo>
                  <a:lnTo>
                    <a:pt x="147053" y="311023"/>
                  </a:lnTo>
                  <a:lnTo>
                    <a:pt x="152120" y="311023"/>
                  </a:lnTo>
                  <a:lnTo>
                    <a:pt x="200177" y="303072"/>
                  </a:lnTo>
                  <a:lnTo>
                    <a:pt x="241922" y="280949"/>
                  </a:lnTo>
                  <a:lnTo>
                    <a:pt x="274866" y="247205"/>
                  </a:lnTo>
                  <a:lnTo>
                    <a:pt x="296481" y="204444"/>
                  </a:lnTo>
                  <a:lnTo>
                    <a:pt x="296773" y="202552"/>
                  </a:lnTo>
                  <a:lnTo>
                    <a:pt x="304241" y="155232"/>
                  </a:lnTo>
                  <a:close/>
                </a:path>
                <a:path w="1713229" h="311150">
                  <a:moveTo>
                    <a:pt x="623138" y="96939"/>
                  </a:moveTo>
                  <a:lnTo>
                    <a:pt x="619899" y="79286"/>
                  </a:lnTo>
                  <a:lnTo>
                    <a:pt x="612076" y="66865"/>
                  </a:lnTo>
                  <a:lnTo>
                    <a:pt x="601192" y="59537"/>
                  </a:lnTo>
                  <a:lnTo>
                    <a:pt x="588772" y="57124"/>
                  </a:lnTo>
                  <a:lnTo>
                    <a:pt x="576453" y="58966"/>
                  </a:lnTo>
                  <a:lnTo>
                    <a:pt x="566305" y="64490"/>
                  </a:lnTo>
                  <a:lnTo>
                    <a:pt x="557949" y="73685"/>
                  </a:lnTo>
                  <a:lnTo>
                    <a:pt x="551027" y="86550"/>
                  </a:lnTo>
                  <a:lnTo>
                    <a:pt x="502005" y="203695"/>
                  </a:lnTo>
                  <a:lnTo>
                    <a:pt x="458495" y="100406"/>
                  </a:lnTo>
                  <a:lnTo>
                    <a:pt x="437349" y="64122"/>
                  </a:lnTo>
                  <a:lnTo>
                    <a:pt x="414680" y="56553"/>
                  </a:lnTo>
                  <a:lnTo>
                    <a:pt x="402259" y="58788"/>
                  </a:lnTo>
                  <a:lnTo>
                    <a:pt x="391426" y="65709"/>
                  </a:lnTo>
                  <a:lnTo>
                    <a:pt x="383768" y="77736"/>
                  </a:lnTo>
                  <a:lnTo>
                    <a:pt x="380873" y="95211"/>
                  </a:lnTo>
                  <a:lnTo>
                    <a:pt x="380873" y="240042"/>
                  </a:lnTo>
                  <a:lnTo>
                    <a:pt x="418617" y="240042"/>
                  </a:lnTo>
                  <a:lnTo>
                    <a:pt x="418617" y="100406"/>
                  </a:lnTo>
                  <a:lnTo>
                    <a:pt x="468769" y="216382"/>
                  </a:lnTo>
                  <a:lnTo>
                    <a:pt x="474433" y="227596"/>
                  </a:lnTo>
                  <a:lnTo>
                    <a:pt x="482003" y="235940"/>
                  </a:lnTo>
                  <a:lnTo>
                    <a:pt x="491261" y="241134"/>
                  </a:lnTo>
                  <a:lnTo>
                    <a:pt x="502005" y="242925"/>
                  </a:lnTo>
                  <a:lnTo>
                    <a:pt x="513219" y="241134"/>
                  </a:lnTo>
                  <a:lnTo>
                    <a:pt x="522427" y="235940"/>
                  </a:lnTo>
                  <a:lnTo>
                    <a:pt x="529742" y="227596"/>
                  </a:lnTo>
                  <a:lnTo>
                    <a:pt x="535254" y="216382"/>
                  </a:lnTo>
                  <a:lnTo>
                    <a:pt x="540727" y="203695"/>
                  </a:lnTo>
                  <a:lnTo>
                    <a:pt x="585393" y="100406"/>
                  </a:lnTo>
                  <a:lnTo>
                    <a:pt x="585393" y="241782"/>
                  </a:lnTo>
                  <a:lnTo>
                    <a:pt x="623138" y="241782"/>
                  </a:lnTo>
                  <a:lnTo>
                    <a:pt x="623138" y="100406"/>
                  </a:lnTo>
                  <a:lnTo>
                    <a:pt x="623138" y="96939"/>
                  </a:lnTo>
                  <a:close/>
                </a:path>
                <a:path w="1713229" h="311150">
                  <a:moveTo>
                    <a:pt x="783717" y="83667"/>
                  </a:moveTo>
                  <a:lnTo>
                    <a:pt x="671029" y="83667"/>
                  </a:lnTo>
                  <a:lnTo>
                    <a:pt x="661809" y="85572"/>
                  </a:lnTo>
                  <a:lnTo>
                    <a:pt x="654697" y="90665"/>
                  </a:lnTo>
                  <a:lnTo>
                    <a:pt x="650113" y="98031"/>
                  </a:lnTo>
                  <a:lnTo>
                    <a:pt x="648500" y="106756"/>
                  </a:lnTo>
                  <a:lnTo>
                    <a:pt x="648500" y="215811"/>
                  </a:lnTo>
                  <a:lnTo>
                    <a:pt x="650189" y="224294"/>
                  </a:lnTo>
                  <a:lnTo>
                    <a:pt x="654900" y="231686"/>
                  </a:lnTo>
                  <a:lnTo>
                    <a:pt x="662038" y="236905"/>
                  </a:lnTo>
                  <a:lnTo>
                    <a:pt x="671029" y="238887"/>
                  </a:lnTo>
                  <a:lnTo>
                    <a:pt x="783717" y="238887"/>
                  </a:lnTo>
                  <a:lnTo>
                    <a:pt x="783717" y="207733"/>
                  </a:lnTo>
                  <a:lnTo>
                    <a:pt x="783717" y="206006"/>
                  </a:lnTo>
                  <a:lnTo>
                    <a:pt x="689622" y="206006"/>
                  </a:lnTo>
                  <a:lnTo>
                    <a:pt x="689622" y="207733"/>
                  </a:lnTo>
                  <a:lnTo>
                    <a:pt x="687933" y="207733"/>
                  </a:lnTo>
                  <a:lnTo>
                    <a:pt x="685685" y="206006"/>
                  </a:lnTo>
                  <a:lnTo>
                    <a:pt x="685685" y="175996"/>
                  </a:lnTo>
                  <a:lnTo>
                    <a:pt x="780338" y="175996"/>
                  </a:lnTo>
                  <a:lnTo>
                    <a:pt x="780338" y="144259"/>
                  </a:lnTo>
                  <a:lnTo>
                    <a:pt x="685685" y="144259"/>
                  </a:lnTo>
                  <a:lnTo>
                    <a:pt x="685685" y="118872"/>
                  </a:lnTo>
                  <a:lnTo>
                    <a:pt x="687374" y="116560"/>
                  </a:lnTo>
                  <a:lnTo>
                    <a:pt x="783717" y="116560"/>
                  </a:lnTo>
                  <a:lnTo>
                    <a:pt x="783717" y="83667"/>
                  </a:lnTo>
                  <a:close/>
                </a:path>
                <a:path w="1713229" h="311150">
                  <a:moveTo>
                    <a:pt x="945426" y="84823"/>
                  </a:moveTo>
                  <a:lnTo>
                    <a:pt x="832739" y="84823"/>
                  </a:lnTo>
                  <a:lnTo>
                    <a:pt x="823506" y="86728"/>
                  </a:lnTo>
                  <a:lnTo>
                    <a:pt x="816394" y="91821"/>
                  </a:lnTo>
                  <a:lnTo>
                    <a:pt x="811809" y="99187"/>
                  </a:lnTo>
                  <a:lnTo>
                    <a:pt x="810196" y="107899"/>
                  </a:lnTo>
                  <a:lnTo>
                    <a:pt x="810196" y="240042"/>
                  </a:lnTo>
                  <a:lnTo>
                    <a:pt x="847382" y="240626"/>
                  </a:lnTo>
                  <a:lnTo>
                    <a:pt x="847382" y="120027"/>
                  </a:lnTo>
                  <a:lnTo>
                    <a:pt x="849071" y="117716"/>
                  </a:lnTo>
                  <a:lnTo>
                    <a:pt x="945426" y="117716"/>
                  </a:lnTo>
                  <a:lnTo>
                    <a:pt x="945426" y="84823"/>
                  </a:lnTo>
                  <a:close/>
                </a:path>
                <a:path w="1713229" h="311150">
                  <a:moveTo>
                    <a:pt x="1105433" y="241198"/>
                  </a:moveTo>
                  <a:lnTo>
                    <a:pt x="1090307" y="208305"/>
                  </a:lnTo>
                  <a:lnTo>
                    <a:pt x="1075982" y="177152"/>
                  </a:lnTo>
                  <a:lnTo>
                    <a:pt x="1048918" y="118287"/>
                  </a:lnTo>
                  <a:lnTo>
                    <a:pt x="1041768" y="102717"/>
                  </a:lnTo>
                  <a:lnTo>
                    <a:pt x="1036053" y="93535"/>
                  </a:lnTo>
                  <a:lnTo>
                    <a:pt x="1034999" y="92595"/>
                  </a:lnTo>
                  <a:lnTo>
                    <a:pt x="1034999" y="177152"/>
                  </a:lnTo>
                  <a:lnTo>
                    <a:pt x="983170" y="177152"/>
                  </a:lnTo>
                  <a:lnTo>
                    <a:pt x="1006271" y="120027"/>
                  </a:lnTo>
                  <a:lnTo>
                    <a:pt x="1007402" y="118287"/>
                  </a:lnTo>
                  <a:lnTo>
                    <a:pt x="1011910" y="118287"/>
                  </a:lnTo>
                  <a:lnTo>
                    <a:pt x="1011910" y="120027"/>
                  </a:lnTo>
                  <a:lnTo>
                    <a:pt x="1034999" y="177152"/>
                  </a:lnTo>
                  <a:lnTo>
                    <a:pt x="1034999" y="92595"/>
                  </a:lnTo>
                  <a:lnTo>
                    <a:pt x="1028598" y="86842"/>
                  </a:lnTo>
                  <a:lnTo>
                    <a:pt x="1019975" y="82753"/>
                  </a:lnTo>
                  <a:lnTo>
                    <a:pt x="1010780" y="81356"/>
                  </a:lnTo>
                  <a:lnTo>
                    <a:pt x="1001496" y="82753"/>
                  </a:lnTo>
                  <a:lnTo>
                    <a:pt x="992746" y="86842"/>
                  </a:lnTo>
                  <a:lnTo>
                    <a:pt x="985253" y="93535"/>
                  </a:lnTo>
                  <a:lnTo>
                    <a:pt x="979792" y="102717"/>
                  </a:lnTo>
                  <a:lnTo>
                    <a:pt x="918375" y="241198"/>
                  </a:lnTo>
                  <a:lnTo>
                    <a:pt x="958938" y="241198"/>
                  </a:lnTo>
                  <a:lnTo>
                    <a:pt x="972464" y="208305"/>
                  </a:lnTo>
                  <a:lnTo>
                    <a:pt x="1051344" y="208305"/>
                  </a:lnTo>
                  <a:lnTo>
                    <a:pt x="1064869" y="241198"/>
                  </a:lnTo>
                  <a:lnTo>
                    <a:pt x="1105433" y="241198"/>
                  </a:lnTo>
                  <a:close/>
                </a:path>
                <a:path w="1713229" h="311150">
                  <a:moveTo>
                    <a:pt x="1333525" y="139636"/>
                  </a:moveTo>
                  <a:lnTo>
                    <a:pt x="1328813" y="106603"/>
                  </a:lnTo>
                  <a:lnTo>
                    <a:pt x="1321727" y="94056"/>
                  </a:lnTo>
                  <a:lnTo>
                    <a:pt x="1321066" y="92900"/>
                  </a:lnTo>
                  <a:lnTo>
                    <a:pt x="1314665" y="81584"/>
                  </a:lnTo>
                  <a:lnTo>
                    <a:pt x="1296428" y="69926"/>
                  </a:lnTo>
                  <a:lnTo>
                    <a:pt x="1296428" y="140792"/>
                  </a:lnTo>
                  <a:lnTo>
                    <a:pt x="1295933" y="148297"/>
                  </a:lnTo>
                  <a:lnTo>
                    <a:pt x="1269847" y="187401"/>
                  </a:lnTo>
                  <a:lnTo>
                    <a:pt x="1253617" y="189268"/>
                  </a:lnTo>
                  <a:lnTo>
                    <a:pt x="1236713" y="189268"/>
                  </a:lnTo>
                  <a:lnTo>
                    <a:pt x="1236713" y="187540"/>
                  </a:lnTo>
                  <a:lnTo>
                    <a:pt x="1236713" y="94056"/>
                  </a:lnTo>
                  <a:lnTo>
                    <a:pt x="1259814" y="94056"/>
                  </a:lnTo>
                  <a:lnTo>
                    <a:pt x="1274559" y="96735"/>
                  </a:lnTo>
                  <a:lnTo>
                    <a:pt x="1286141" y="105092"/>
                  </a:lnTo>
                  <a:lnTo>
                    <a:pt x="1293710" y="119621"/>
                  </a:lnTo>
                  <a:lnTo>
                    <a:pt x="1296428" y="140792"/>
                  </a:lnTo>
                  <a:lnTo>
                    <a:pt x="1296428" y="69926"/>
                  </a:lnTo>
                  <a:lnTo>
                    <a:pt x="1290269" y="65976"/>
                  </a:lnTo>
                  <a:lnTo>
                    <a:pt x="1254734" y="60591"/>
                  </a:lnTo>
                  <a:lnTo>
                    <a:pt x="1197838" y="60591"/>
                  </a:lnTo>
                  <a:lnTo>
                    <a:pt x="1197838" y="92900"/>
                  </a:lnTo>
                  <a:lnTo>
                    <a:pt x="1197838" y="187540"/>
                  </a:lnTo>
                  <a:lnTo>
                    <a:pt x="1180363" y="187540"/>
                  </a:lnTo>
                  <a:lnTo>
                    <a:pt x="1163878" y="185762"/>
                  </a:lnTo>
                  <a:lnTo>
                    <a:pt x="1152474" y="180619"/>
                  </a:lnTo>
                  <a:lnTo>
                    <a:pt x="1144866" y="172453"/>
                  </a:lnTo>
                  <a:lnTo>
                    <a:pt x="1139799" y="161569"/>
                  </a:lnTo>
                  <a:lnTo>
                    <a:pt x="1138110" y="155803"/>
                  </a:lnTo>
                  <a:lnTo>
                    <a:pt x="1138110" y="139636"/>
                  </a:lnTo>
                  <a:lnTo>
                    <a:pt x="1140815" y="118465"/>
                  </a:lnTo>
                  <a:lnTo>
                    <a:pt x="1148384" y="103949"/>
                  </a:lnTo>
                  <a:lnTo>
                    <a:pt x="1159979" y="95580"/>
                  </a:lnTo>
                  <a:lnTo>
                    <a:pt x="1174737" y="92900"/>
                  </a:lnTo>
                  <a:lnTo>
                    <a:pt x="1197838" y="92900"/>
                  </a:lnTo>
                  <a:lnTo>
                    <a:pt x="1197838" y="60591"/>
                  </a:lnTo>
                  <a:lnTo>
                    <a:pt x="1179245" y="60591"/>
                  </a:lnTo>
                  <a:lnTo>
                    <a:pt x="1143139" y="65976"/>
                  </a:lnTo>
                  <a:lnTo>
                    <a:pt x="1118666" y="81584"/>
                  </a:lnTo>
                  <a:lnTo>
                    <a:pt x="1104760" y="106603"/>
                  </a:lnTo>
                  <a:lnTo>
                    <a:pt x="1100442" y="139636"/>
                  </a:lnTo>
                  <a:lnTo>
                    <a:pt x="1100366" y="148297"/>
                  </a:lnTo>
                  <a:lnTo>
                    <a:pt x="1101483" y="155803"/>
                  </a:lnTo>
                  <a:lnTo>
                    <a:pt x="1102055" y="162140"/>
                  </a:lnTo>
                  <a:lnTo>
                    <a:pt x="1109713" y="186258"/>
                  </a:lnTo>
                  <a:lnTo>
                    <a:pt x="1124445" y="204419"/>
                  </a:lnTo>
                  <a:lnTo>
                    <a:pt x="1147838" y="215874"/>
                  </a:lnTo>
                  <a:lnTo>
                    <a:pt x="1181493" y="219849"/>
                  </a:lnTo>
                  <a:lnTo>
                    <a:pt x="1198397" y="219849"/>
                  </a:lnTo>
                  <a:lnTo>
                    <a:pt x="1198397" y="240042"/>
                  </a:lnTo>
                  <a:lnTo>
                    <a:pt x="1236141" y="240042"/>
                  </a:lnTo>
                  <a:lnTo>
                    <a:pt x="1236141" y="219849"/>
                  </a:lnTo>
                  <a:lnTo>
                    <a:pt x="1252486" y="219849"/>
                  </a:lnTo>
                  <a:lnTo>
                    <a:pt x="1286446" y="215874"/>
                  </a:lnTo>
                  <a:lnTo>
                    <a:pt x="1309954" y="204419"/>
                  </a:lnTo>
                  <a:lnTo>
                    <a:pt x="1322146" y="189268"/>
                  </a:lnTo>
                  <a:lnTo>
                    <a:pt x="1324584" y="186258"/>
                  </a:lnTo>
                  <a:lnTo>
                    <a:pt x="1331925" y="162140"/>
                  </a:lnTo>
                  <a:lnTo>
                    <a:pt x="1333055" y="155803"/>
                  </a:lnTo>
                  <a:lnTo>
                    <a:pt x="1333525" y="149453"/>
                  </a:lnTo>
                  <a:lnTo>
                    <a:pt x="1333525" y="139636"/>
                  </a:lnTo>
                  <a:close/>
                </a:path>
                <a:path w="1713229" h="311150">
                  <a:moveTo>
                    <a:pt x="1534756" y="163296"/>
                  </a:moveTo>
                  <a:lnTo>
                    <a:pt x="1530248" y="127977"/>
                  </a:lnTo>
                  <a:lnTo>
                    <a:pt x="1523707" y="116560"/>
                  </a:lnTo>
                  <a:lnTo>
                    <a:pt x="1516011" y="103149"/>
                  </a:lnTo>
                  <a:lnTo>
                    <a:pt x="1497012" y="92011"/>
                  </a:lnTo>
                  <a:lnTo>
                    <a:pt x="1497012" y="163296"/>
                  </a:lnTo>
                  <a:lnTo>
                    <a:pt x="1494650" y="183997"/>
                  </a:lnTo>
                  <a:lnTo>
                    <a:pt x="1487081" y="198577"/>
                  </a:lnTo>
                  <a:lnTo>
                    <a:pt x="1473479" y="207213"/>
                  </a:lnTo>
                  <a:lnTo>
                    <a:pt x="1453070" y="210045"/>
                  </a:lnTo>
                  <a:lnTo>
                    <a:pt x="1440675" y="210045"/>
                  </a:lnTo>
                  <a:lnTo>
                    <a:pt x="1420723" y="207289"/>
                  </a:lnTo>
                  <a:lnTo>
                    <a:pt x="1407071" y="198793"/>
                  </a:lnTo>
                  <a:lnTo>
                    <a:pt x="1399222" y="184238"/>
                  </a:lnTo>
                  <a:lnTo>
                    <a:pt x="1396720" y="163296"/>
                  </a:lnTo>
                  <a:lnTo>
                    <a:pt x="1398905" y="142862"/>
                  </a:lnTo>
                  <a:lnTo>
                    <a:pt x="1406220" y="128257"/>
                  </a:lnTo>
                  <a:lnTo>
                    <a:pt x="1419771" y="119481"/>
                  </a:lnTo>
                  <a:lnTo>
                    <a:pt x="1440675" y="116560"/>
                  </a:lnTo>
                  <a:lnTo>
                    <a:pt x="1453070" y="116560"/>
                  </a:lnTo>
                  <a:lnTo>
                    <a:pt x="1473479" y="119481"/>
                  </a:lnTo>
                  <a:lnTo>
                    <a:pt x="1487081" y="128257"/>
                  </a:lnTo>
                  <a:lnTo>
                    <a:pt x="1494650" y="142862"/>
                  </a:lnTo>
                  <a:lnTo>
                    <a:pt x="1497012" y="163296"/>
                  </a:lnTo>
                  <a:lnTo>
                    <a:pt x="1497012" y="92011"/>
                  </a:lnTo>
                  <a:lnTo>
                    <a:pt x="1491018" y="88480"/>
                  </a:lnTo>
                  <a:lnTo>
                    <a:pt x="1454188" y="83667"/>
                  </a:lnTo>
                  <a:lnTo>
                    <a:pt x="1440675" y="83667"/>
                  </a:lnTo>
                  <a:lnTo>
                    <a:pt x="1403832" y="88569"/>
                  </a:lnTo>
                  <a:lnTo>
                    <a:pt x="1378826" y="103365"/>
                  </a:lnTo>
                  <a:lnTo>
                    <a:pt x="1364602" y="128257"/>
                  </a:lnTo>
                  <a:lnTo>
                    <a:pt x="1360106" y="163296"/>
                  </a:lnTo>
                  <a:lnTo>
                    <a:pt x="1364602" y="198145"/>
                  </a:lnTo>
                  <a:lnTo>
                    <a:pt x="1378826" y="223024"/>
                  </a:lnTo>
                  <a:lnTo>
                    <a:pt x="1403832" y="237959"/>
                  </a:lnTo>
                  <a:lnTo>
                    <a:pt x="1440675" y="242925"/>
                  </a:lnTo>
                  <a:lnTo>
                    <a:pt x="1453070" y="242925"/>
                  </a:lnTo>
                  <a:lnTo>
                    <a:pt x="1490548" y="237477"/>
                  </a:lnTo>
                  <a:lnTo>
                    <a:pt x="1515872" y="222592"/>
                  </a:lnTo>
                  <a:lnTo>
                    <a:pt x="1523187" y="210045"/>
                  </a:lnTo>
                  <a:lnTo>
                    <a:pt x="1530223" y="197980"/>
                  </a:lnTo>
                  <a:lnTo>
                    <a:pt x="1534756" y="163296"/>
                  </a:lnTo>
                  <a:close/>
                </a:path>
                <a:path w="1713229" h="311150">
                  <a:moveTo>
                    <a:pt x="1712798" y="84823"/>
                  </a:moveTo>
                  <a:lnTo>
                    <a:pt x="1675053" y="84823"/>
                  </a:lnTo>
                  <a:lnTo>
                    <a:pt x="1675053" y="143675"/>
                  </a:lnTo>
                  <a:lnTo>
                    <a:pt x="1598434" y="143675"/>
                  </a:lnTo>
                  <a:lnTo>
                    <a:pt x="1598434" y="84823"/>
                  </a:lnTo>
                  <a:lnTo>
                    <a:pt x="1559547" y="84823"/>
                  </a:lnTo>
                  <a:lnTo>
                    <a:pt x="1559547" y="240626"/>
                  </a:lnTo>
                  <a:lnTo>
                    <a:pt x="1598434" y="240626"/>
                  </a:lnTo>
                  <a:lnTo>
                    <a:pt x="1598434" y="177723"/>
                  </a:lnTo>
                  <a:lnTo>
                    <a:pt x="1675053" y="177723"/>
                  </a:lnTo>
                  <a:lnTo>
                    <a:pt x="1675053" y="240626"/>
                  </a:lnTo>
                  <a:lnTo>
                    <a:pt x="1712798" y="240626"/>
                  </a:lnTo>
                  <a:lnTo>
                    <a:pt x="1712798" y="177723"/>
                  </a:lnTo>
                  <a:lnTo>
                    <a:pt x="1712798" y="143675"/>
                  </a:lnTo>
                  <a:lnTo>
                    <a:pt x="1712798" y="84823"/>
                  </a:lnTo>
                  <a:close/>
                </a:path>
              </a:pathLst>
            </a:custGeom>
            <a:solidFill>
              <a:srgbClr val="37B66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952961" y="7450886"/>
              <a:ext cx="683895" cy="688340"/>
            </a:xfrm>
            <a:custGeom>
              <a:avLst/>
              <a:gdLst/>
              <a:ahLst/>
              <a:cxnLst/>
              <a:rect l="l" t="t" r="r" b="b"/>
              <a:pathLst>
                <a:path w="683895" h="688340">
                  <a:moveTo>
                    <a:pt x="683793" y="0"/>
                  </a:moveTo>
                  <a:lnTo>
                    <a:pt x="0" y="0"/>
                  </a:lnTo>
                  <a:lnTo>
                    <a:pt x="0" y="687768"/>
                  </a:lnTo>
                  <a:lnTo>
                    <a:pt x="683793" y="687768"/>
                  </a:lnTo>
                  <a:lnTo>
                    <a:pt x="683793" y="0"/>
                  </a:lnTo>
                  <a:close/>
                </a:path>
              </a:pathLst>
            </a:custGeom>
            <a:solidFill>
              <a:srgbClr val="ED1B3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05637" y="7503420"/>
              <a:ext cx="210400" cy="15880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408727" y="7503426"/>
              <a:ext cx="176530" cy="158750"/>
            </a:xfrm>
            <a:custGeom>
              <a:avLst/>
              <a:gdLst/>
              <a:ahLst/>
              <a:cxnLst/>
              <a:rect l="l" t="t" r="r" b="b"/>
              <a:pathLst>
                <a:path w="176529" h="158750">
                  <a:moveTo>
                    <a:pt x="176009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68668" y="31750"/>
                  </a:lnTo>
                  <a:lnTo>
                    <a:pt x="68668" y="158750"/>
                  </a:lnTo>
                  <a:lnTo>
                    <a:pt x="107162" y="158750"/>
                  </a:lnTo>
                  <a:lnTo>
                    <a:pt x="107162" y="31750"/>
                  </a:lnTo>
                  <a:lnTo>
                    <a:pt x="176009" y="31750"/>
                  </a:lnTo>
                  <a:lnTo>
                    <a:pt x="1760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408742" y="7923440"/>
              <a:ext cx="175907" cy="165646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5005489" y="8008949"/>
              <a:ext cx="285115" cy="77470"/>
            </a:xfrm>
            <a:custGeom>
              <a:avLst/>
              <a:gdLst/>
              <a:ahLst/>
              <a:cxnLst/>
              <a:rect l="l" t="t" r="r" b="b"/>
              <a:pathLst>
                <a:path w="285114" h="77470">
                  <a:moveTo>
                    <a:pt x="26568" y="55676"/>
                  </a:moveTo>
                  <a:lnTo>
                    <a:pt x="21399" y="52806"/>
                  </a:lnTo>
                  <a:lnTo>
                    <a:pt x="5511" y="52806"/>
                  </a:lnTo>
                  <a:lnTo>
                    <a:pt x="736" y="54991"/>
                  </a:lnTo>
                  <a:lnTo>
                    <a:pt x="63" y="61214"/>
                  </a:lnTo>
                  <a:lnTo>
                    <a:pt x="6375" y="61214"/>
                  </a:lnTo>
                  <a:lnTo>
                    <a:pt x="6946" y="58305"/>
                  </a:lnTo>
                  <a:lnTo>
                    <a:pt x="9423" y="57658"/>
                  </a:lnTo>
                  <a:lnTo>
                    <a:pt x="17157" y="57658"/>
                  </a:lnTo>
                  <a:lnTo>
                    <a:pt x="19824" y="58623"/>
                  </a:lnTo>
                  <a:lnTo>
                    <a:pt x="20180" y="62496"/>
                  </a:lnTo>
                  <a:lnTo>
                    <a:pt x="9144" y="62496"/>
                  </a:lnTo>
                  <a:lnTo>
                    <a:pt x="9144" y="66992"/>
                  </a:lnTo>
                  <a:lnTo>
                    <a:pt x="20231" y="66992"/>
                  </a:lnTo>
                  <a:lnTo>
                    <a:pt x="19964" y="71183"/>
                  </a:lnTo>
                  <a:lnTo>
                    <a:pt x="17284" y="72186"/>
                  </a:lnTo>
                  <a:lnTo>
                    <a:pt x="9423" y="72186"/>
                  </a:lnTo>
                  <a:lnTo>
                    <a:pt x="6997" y="71475"/>
                  </a:lnTo>
                  <a:lnTo>
                    <a:pt x="6324" y="68783"/>
                  </a:lnTo>
                  <a:lnTo>
                    <a:pt x="12" y="68783"/>
                  </a:lnTo>
                  <a:lnTo>
                    <a:pt x="723" y="74726"/>
                  </a:lnTo>
                  <a:lnTo>
                    <a:pt x="5410" y="77063"/>
                  </a:lnTo>
                  <a:lnTo>
                    <a:pt x="21361" y="77063"/>
                  </a:lnTo>
                  <a:lnTo>
                    <a:pt x="26568" y="74256"/>
                  </a:lnTo>
                  <a:lnTo>
                    <a:pt x="26568" y="55676"/>
                  </a:lnTo>
                  <a:close/>
                </a:path>
                <a:path w="285114" h="77470">
                  <a:moveTo>
                    <a:pt x="27393" y="18707"/>
                  </a:moveTo>
                  <a:lnTo>
                    <a:pt x="24269" y="18707"/>
                  </a:lnTo>
                  <a:lnTo>
                    <a:pt x="24269" y="495"/>
                  </a:lnTo>
                  <a:lnTo>
                    <a:pt x="18021" y="495"/>
                  </a:lnTo>
                  <a:lnTo>
                    <a:pt x="18021" y="18707"/>
                  </a:lnTo>
                  <a:lnTo>
                    <a:pt x="6235" y="18707"/>
                  </a:lnTo>
                  <a:lnTo>
                    <a:pt x="6235" y="495"/>
                  </a:lnTo>
                  <a:lnTo>
                    <a:pt x="0" y="495"/>
                  </a:lnTo>
                  <a:lnTo>
                    <a:pt x="0" y="23799"/>
                  </a:lnTo>
                  <a:lnTo>
                    <a:pt x="21513" y="23799"/>
                  </a:lnTo>
                  <a:lnTo>
                    <a:pt x="21513" y="28867"/>
                  </a:lnTo>
                  <a:lnTo>
                    <a:pt x="27393" y="28867"/>
                  </a:lnTo>
                  <a:lnTo>
                    <a:pt x="27393" y="18707"/>
                  </a:lnTo>
                  <a:close/>
                </a:path>
                <a:path w="285114" h="77470">
                  <a:moveTo>
                    <a:pt x="55295" y="76581"/>
                  </a:moveTo>
                  <a:lnTo>
                    <a:pt x="44107" y="64401"/>
                  </a:lnTo>
                  <a:lnTo>
                    <a:pt x="54660" y="53276"/>
                  </a:lnTo>
                  <a:lnTo>
                    <a:pt x="47307" y="53276"/>
                  </a:lnTo>
                  <a:lnTo>
                    <a:pt x="38862" y="62077"/>
                  </a:lnTo>
                  <a:lnTo>
                    <a:pt x="36156" y="62077"/>
                  </a:lnTo>
                  <a:lnTo>
                    <a:pt x="36156" y="53276"/>
                  </a:lnTo>
                  <a:lnTo>
                    <a:pt x="29908" y="53276"/>
                  </a:lnTo>
                  <a:lnTo>
                    <a:pt x="29908" y="76581"/>
                  </a:lnTo>
                  <a:lnTo>
                    <a:pt x="36156" y="76581"/>
                  </a:lnTo>
                  <a:lnTo>
                    <a:pt x="36156" y="67195"/>
                  </a:lnTo>
                  <a:lnTo>
                    <a:pt x="38671" y="67195"/>
                  </a:lnTo>
                  <a:lnTo>
                    <a:pt x="47383" y="76581"/>
                  </a:lnTo>
                  <a:lnTo>
                    <a:pt x="55295" y="76581"/>
                  </a:lnTo>
                  <a:close/>
                </a:path>
                <a:path w="285114" h="77470">
                  <a:moveTo>
                    <a:pt x="55549" y="495"/>
                  </a:moveTo>
                  <a:lnTo>
                    <a:pt x="48818" y="495"/>
                  </a:lnTo>
                  <a:lnTo>
                    <a:pt x="36360" y="16090"/>
                  </a:lnTo>
                  <a:lnTo>
                    <a:pt x="36360" y="495"/>
                  </a:lnTo>
                  <a:lnTo>
                    <a:pt x="30111" y="495"/>
                  </a:lnTo>
                  <a:lnTo>
                    <a:pt x="30111" y="23799"/>
                  </a:lnTo>
                  <a:lnTo>
                    <a:pt x="36830" y="23799"/>
                  </a:lnTo>
                  <a:lnTo>
                    <a:pt x="49288" y="8191"/>
                  </a:lnTo>
                  <a:lnTo>
                    <a:pt x="49288" y="23799"/>
                  </a:lnTo>
                  <a:lnTo>
                    <a:pt x="55549" y="23799"/>
                  </a:lnTo>
                  <a:lnTo>
                    <a:pt x="55549" y="495"/>
                  </a:lnTo>
                  <a:close/>
                </a:path>
                <a:path w="285114" h="77470">
                  <a:moveTo>
                    <a:pt x="83108" y="55740"/>
                  </a:moveTo>
                  <a:lnTo>
                    <a:pt x="77965" y="52793"/>
                  </a:lnTo>
                  <a:lnTo>
                    <a:pt x="76758" y="52793"/>
                  </a:lnTo>
                  <a:lnTo>
                    <a:pt x="76758" y="70827"/>
                  </a:lnTo>
                  <a:lnTo>
                    <a:pt x="74041" y="72186"/>
                  </a:lnTo>
                  <a:lnTo>
                    <a:pt x="63284" y="72186"/>
                  </a:lnTo>
                  <a:lnTo>
                    <a:pt x="60579" y="70827"/>
                  </a:lnTo>
                  <a:lnTo>
                    <a:pt x="60528" y="59169"/>
                  </a:lnTo>
                  <a:lnTo>
                    <a:pt x="63284" y="57658"/>
                  </a:lnTo>
                  <a:lnTo>
                    <a:pt x="74041" y="57658"/>
                  </a:lnTo>
                  <a:lnTo>
                    <a:pt x="76733" y="59169"/>
                  </a:lnTo>
                  <a:lnTo>
                    <a:pt x="76758" y="70827"/>
                  </a:lnTo>
                  <a:lnTo>
                    <a:pt x="76758" y="52793"/>
                  </a:lnTo>
                  <a:lnTo>
                    <a:pt x="59359" y="52793"/>
                  </a:lnTo>
                  <a:lnTo>
                    <a:pt x="54216" y="55499"/>
                  </a:lnTo>
                  <a:lnTo>
                    <a:pt x="54216" y="74079"/>
                  </a:lnTo>
                  <a:lnTo>
                    <a:pt x="59359" y="77050"/>
                  </a:lnTo>
                  <a:lnTo>
                    <a:pt x="77965" y="77050"/>
                  </a:lnTo>
                  <a:lnTo>
                    <a:pt x="83108" y="73837"/>
                  </a:lnTo>
                  <a:lnTo>
                    <a:pt x="83108" y="72186"/>
                  </a:lnTo>
                  <a:lnTo>
                    <a:pt x="83108" y="57658"/>
                  </a:lnTo>
                  <a:lnTo>
                    <a:pt x="83108" y="55740"/>
                  </a:lnTo>
                  <a:close/>
                </a:path>
                <a:path w="285114" h="77470">
                  <a:moveTo>
                    <a:pt x="92798" y="4419"/>
                  </a:moveTo>
                  <a:lnTo>
                    <a:pt x="88125" y="2438"/>
                  </a:lnTo>
                  <a:lnTo>
                    <a:pt x="86461" y="2438"/>
                  </a:lnTo>
                  <a:lnTo>
                    <a:pt x="86461" y="8013"/>
                  </a:lnTo>
                  <a:lnTo>
                    <a:pt x="86461" y="15011"/>
                  </a:lnTo>
                  <a:lnTo>
                    <a:pt x="84709" y="15951"/>
                  </a:lnTo>
                  <a:lnTo>
                    <a:pt x="78828" y="15976"/>
                  </a:lnTo>
                  <a:lnTo>
                    <a:pt x="78828" y="7099"/>
                  </a:lnTo>
                  <a:lnTo>
                    <a:pt x="81407" y="7099"/>
                  </a:lnTo>
                  <a:lnTo>
                    <a:pt x="84709" y="7112"/>
                  </a:lnTo>
                  <a:lnTo>
                    <a:pt x="86461" y="8013"/>
                  </a:lnTo>
                  <a:lnTo>
                    <a:pt x="86461" y="2438"/>
                  </a:lnTo>
                  <a:lnTo>
                    <a:pt x="78854" y="2374"/>
                  </a:lnTo>
                  <a:lnTo>
                    <a:pt x="78854" y="0"/>
                  </a:lnTo>
                  <a:lnTo>
                    <a:pt x="72567" y="0"/>
                  </a:lnTo>
                  <a:lnTo>
                    <a:pt x="72567" y="2374"/>
                  </a:lnTo>
                  <a:lnTo>
                    <a:pt x="72567" y="7112"/>
                  </a:lnTo>
                  <a:lnTo>
                    <a:pt x="72567" y="15976"/>
                  </a:lnTo>
                  <a:lnTo>
                    <a:pt x="66789" y="15951"/>
                  </a:lnTo>
                  <a:lnTo>
                    <a:pt x="64947" y="15011"/>
                  </a:lnTo>
                  <a:lnTo>
                    <a:pt x="64998" y="8013"/>
                  </a:lnTo>
                  <a:lnTo>
                    <a:pt x="66890" y="7112"/>
                  </a:lnTo>
                  <a:lnTo>
                    <a:pt x="72567" y="7112"/>
                  </a:lnTo>
                  <a:lnTo>
                    <a:pt x="72567" y="2374"/>
                  </a:lnTo>
                  <a:lnTo>
                    <a:pt x="63334" y="2438"/>
                  </a:lnTo>
                  <a:lnTo>
                    <a:pt x="58623" y="4419"/>
                  </a:lnTo>
                  <a:lnTo>
                    <a:pt x="58623" y="18415"/>
                  </a:lnTo>
                  <a:lnTo>
                    <a:pt x="63334" y="20612"/>
                  </a:lnTo>
                  <a:lnTo>
                    <a:pt x="72567" y="20675"/>
                  </a:lnTo>
                  <a:lnTo>
                    <a:pt x="72567" y="24257"/>
                  </a:lnTo>
                  <a:lnTo>
                    <a:pt x="78854" y="24257"/>
                  </a:lnTo>
                  <a:lnTo>
                    <a:pt x="78854" y="20675"/>
                  </a:lnTo>
                  <a:lnTo>
                    <a:pt x="88125" y="20612"/>
                  </a:lnTo>
                  <a:lnTo>
                    <a:pt x="92798" y="18618"/>
                  </a:lnTo>
                  <a:lnTo>
                    <a:pt x="92798" y="15976"/>
                  </a:lnTo>
                  <a:lnTo>
                    <a:pt x="92798" y="7073"/>
                  </a:lnTo>
                  <a:lnTo>
                    <a:pt x="92798" y="4419"/>
                  </a:lnTo>
                  <a:close/>
                </a:path>
                <a:path w="285114" h="77470">
                  <a:moveTo>
                    <a:pt x="111988" y="68745"/>
                  </a:moveTo>
                  <a:lnTo>
                    <a:pt x="105676" y="68745"/>
                  </a:lnTo>
                  <a:lnTo>
                    <a:pt x="104990" y="71513"/>
                  </a:lnTo>
                  <a:lnTo>
                    <a:pt x="102666" y="72186"/>
                  </a:lnTo>
                  <a:lnTo>
                    <a:pt x="94602" y="72186"/>
                  </a:lnTo>
                  <a:lnTo>
                    <a:pt x="91744" y="71005"/>
                  </a:lnTo>
                  <a:lnTo>
                    <a:pt x="91744" y="58737"/>
                  </a:lnTo>
                  <a:lnTo>
                    <a:pt x="94703" y="57658"/>
                  </a:lnTo>
                  <a:lnTo>
                    <a:pt x="102831" y="57658"/>
                  </a:lnTo>
                  <a:lnTo>
                    <a:pt x="105117" y="58369"/>
                  </a:lnTo>
                  <a:lnTo>
                    <a:pt x="105651" y="61353"/>
                  </a:lnTo>
                  <a:lnTo>
                    <a:pt x="111963" y="61353"/>
                  </a:lnTo>
                  <a:lnTo>
                    <a:pt x="111328" y="55029"/>
                  </a:lnTo>
                  <a:lnTo>
                    <a:pt x="106680" y="52806"/>
                  </a:lnTo>
                  <a:lnTo>
                    <a:pt x="98894" y="52793"/>
                  </a:lnTo>
                  <a:lnTo>
                    <a:pt x="90411" y="52793"/>
                  </a:lnTo>
                  <a:lnTo>
                    <a:pt x="85420" y="55803"/>
                  </a:lnTo>
                  <a:lnTo>
                    <a:pt x="85420" y="74104"/>
                  </a:lnTo>
                  <a:lnTo>
                    <a:pt x="90436" y="77050"/>
                  </a:lnTo>
                  <a:lnTo>
                    <a:pt x="106603" y="77050"/>
                  </a:lnTo>
                  <a:lnTo>
                    <a:pt x="111239" y="74752"/>
                  </a:lnTo>
                  <a:lnTo>
                    <a:pt x="111988" y="68745"/>
                  </a:lnTo>
                  <a:close/>
                </a:path>
                <a:path w="285114" h="77470">
                  <a:moveTo>
                    <a:pt x="120015" y="3416"/>
                  </a:moveTo>
                  <a:lnTo>
                    <a:pt x="117411" y="482"/>
                  </a:lnTo>
                  <a:lnTo>
                    <a:pt x="113703" y="482"/>
                  </a:lnTo>
                  <a:lnTo>
                    <a:pt x="113703" y="6502"/>
                  </a:lnTo>
                  <a:lnTo>
                    <a:pt x="113703" y="10553"/>
                  </a:lnTo>
                  <a:lnTo>
                    <a:pt x="112826" y="11633"/>
                  </a:lnTo>
                  <a:lnTo>
                    <a:pt x="102108" y="11633"/>
                  </a:lnTo>
                  <a:lnTo>
                    <a:pt x="102108" y="5346"/>
                  </a:lnTo>
                  <a:lnTo>
                    <a:pt x="112826" y="5346"/>
                  </a:lnTo>
                  <a:lnTo>
                    <a:pt x="113703" y="6502"/>
                  </a:lnTo>
                  <a:lnTo>
                    <a:pt x="113703" y="482"/>
                  </a:lnTo>
                  <a:lnTo>
                    <a:pt x="111658" y="482"/>
                  </a:lnTo>
                  <a:lnTo>
                    <a:pt x="95885" y="457"/>
                  </a:lnTo>
                  <a:lnTo>
                    <a:pt x="95885" y="23774"/>
                  </a:lnTo>
                  <a:lnTo>
                    <a:pt x="102133" y="23774"/>
                  </a:lnTo>
                  <a:lnTo>
                    <a:pt x="102133" y="16484"/>
                  </a:lnTo>
                  <a:lnTo>
                    <a:pt x="117411" y="16484"/>
                  </a:lnTo>
                  <a:lnTo>
                    <a:pt x="120015" y="13411"/>
                  </a:lnTo>
                  <a:lnTo>
                    <a:pt x="120015" y="11633"/>
                  </a:lnTo>
                  <a:lnTo>
                    <a:pt x="120015" y="5346"/>
                  </a:lnTo>
                  <a:lnTo>
                    <a:pt x="120015" y="3416"/>
                  </a:lnTo>
                  <a:close/>
                </a:path>
                <a:path w="285114" h="77470">
                  <a:moveTo>
                    <a:pt x="140500" y="53263"/>
                  </a:moveTo>
                  <a:lnTo>
                    <a:pt x="133769" y="53263"/>
                  </a:lnTo>
                  <a:lnTo>
                    <a:pt x="121310" y="68872"/>
                  </a:lnTo>
                  <a:lnTo>
                    <a:pt x="121310" y="53263"/>
                  </a:lnTo>
                  <a:lnTo>
                    <a:pt x="115062" y="53263"/>
                  </a:lnTo>
                  <a:lnTo>
                    <a:pt x="115062" y="76568"/>
                  </a:lnTo>
                  <a:lnTo>
                    <a:pt x="121780" y="76568"/>
                  </a:lnTo>
                  <a:lnTo>
                    <a:pt x="134251" y="60960"/>
                  </a:lnTo>
                  <a:lnTo>
                    <a:pt x="134251" y="76568"/>
                  </a:lnTo>
                  <a:lnTo>
                    <a:pt x="140500" y="76568"/>
                  </a:lnTo>
                  <a:lnTo>
                    <a:pt x="140500" y="53263"/>
                  </a:lnTo>
                  <a:close/>
                </a:path>
                <a:path w="285114" h="77470">
                  <a:moveTo>
                    <a:pt x="150736" y="2971"/>
                  </a:moveTo>
                  <a:lnTo>
                    <a:pt x="145592" y="25"/>
                  </a:lnTo>
                  <a:lnTo>
                    <a:pt x="144386" y="25"/>
                  </a:lnTo>
                  <a:lnTo>
                    <a:pt x="144386" y="18059"/>
                  </a:lnTo>
                  <a:lnTo>
                    <a:pt x="141668" y="19418"/>
                  </a:lnTo>
                  <a:lnTo>
                    <a:pt x="130911" y="19418"/>
                  </a:lnTo>
                  <a:lnTo>
                    <a:pt x="128206" y="18059"/>
                  </a:lnTo>
                  <a:lnTo>
                    <a:pt x="128155" y="6400"/>
                  </a:lnTo>
                  <a:lnTo>
                    <a:pt x="130911" y="4889"/>
                  </a:lnTo>
                  <a:lnTo>
                    <a:pt x="141668" y="4889"/>
                  </a:lnTo>
                  <a:lnTo>
                    <a:pt x="144373" y="6400"/>
                  </a:lnTo>
                  <a:lnTo>
                    <a:pt x="144386" y="18059"/>
                  </a:lnTo>
                  <a:lnTo>
                    <a:pt x="144386" y="25"/>
                  </a:lnTo>
                  <a:lnTo>
                    <a:pt x="126987" y="25"/>
                  </a:lnTo>
                  <a:lnTo>
                    <a:pt x="121843" y="2730"/>
                  </a:lnTo>
                  <a:lnTo>
                    <a:pt x="121843" y="21310"/>
                  </a:lnTo>
                  <a:lnTo>
                    <a:pt x="126987" y="24282"/>
                  </a:lnTo>
                  <a:lnTo>
                    <a:pt x="145592" y="24282"/>
                  </a:lnTo>
                  <a:lnTo>
                    <a:pt x="150736" y="21069"/>
                  </a:lnTo>
                  <a:lnTo>
                    <a:pt x="150736" y="19418"/>
                  </a:lnTo>
                  <a:lnTo>
                    <a:pt x="150736" y="4889"/>
                  </a:lnTo>
                  <a:lnTo>
                    <a:pt x="150736" y="2971"/>
                  </a:lnTo>
                  <a:close/>
                </a:path>
                <a:path w="285114" h="77470">
                  <a:moveTo>
                    <a:pt x="170395" y="68745"/>
                  </a:moveTo>
                  <a:lnTo>
                    <a:pt x="164071" y="68745"/>
                  </a:lnTo>
                  <a:lnTo>
                    <a:pt x="163398" y="71513"/>
                  </a:lnTo>
                  <a:lnTo>
                    <a:pt x="161061" y="72186"/>
                  </a:lnTo>
                  <a:lnTo>
                    <a:pt x="153009" y="72186"/>
                  </a:lnTo>
                  <a:lnTo>
                    <a:pt x="150152" y="71005"/>
                  </a:lnTo>
                  <a:lnTo>
                    <a:pt x="150152" y="58737"/>
                  </a:lnTo>
                  <a:lnTo>
                    <a:pt x="153111" y="57658"/>
                  </a:lnTo>
                  <a:lnTo>
                    <a:pt x="161239" y="57658"/>
                  </a:lnTo>
                  <a:lnTo>
                    <a:pt x="163525" y="58369"/>
                  </a:lnTo>
                  <a:lnTo>
                    <a:pt x="164058" y="61353"/>
                  </a:lnTo>
                  <a:lnTo>
                    <a:pt x="170370" y="61353"/>
                  </a:lnTo>
                  <a:lnTo>
                    <a:pt x="169735" y="55029"/>
                  </a:lnTo>
                  <a:lnTo>
                    <a:pt x="165087" y="52806"/>
                  </a:lnTo>
                  <a:lnTo>
                    <a:pt x="157302" y="52793"/>
                  </a:lnTo>
                  <a:lnTo>
                    <a:pt x="148818" y="52793"/>
                  </a:lnTo>
                  <a:lnTo>
                    <a:pt x="143814" y="55803"/>
                  </a:lnTo>
                  <a:lnTo>
                    <a:pt x="143814" y="74104"/>
                  </a:lnTo>
                  <a:lnTo>
                    <a:pt x="148844" y="77050"/>
                  </a:lnTo>
                  <a:lnTo>
                    <a:pt x="165011" y="77050"/>
                  </a:lnTo>
                  <a:lnTo>
                    <a:pt x="169646" y="74752"/>
                  </a:lnTo>
                  <a:lnTo>
                    <a:pt x="170395" y="68745"/>
                  </a:lnTo>
                  <a:close/>
                </a:path>
                <a:path w="285114" h="77470">
                  <a:moveTo>
                    <a:pt x="177698" y="14262"/>
                  </a:moveTo>
                  <a:lnTo>
                    <a:pt x="177406" y="13792"/>
                  </a:lnTo>
                  <a:lnTo>
                    <a:pt x="176441" y="12242"/>
                  </a:lnTo>
                  <a:lnTo>
                    <a:pt x="173240" y="11430"/>
                  </a:lnTo>
                  <a:lnTo>
                    <a:pt x="176072" y="10490"/>
                  </a:lnTo>
                  <a:lnTo>
                    <a:pt x="176352" y="9880"/>
                  </a:lnTo>
                  <a:lnTo>
                    <a:pt x="177012" y="8420"/>
                  </a:lnTo>
                  <a:lnTo>
                    <a:pt x="177012" y="4610"/>
                  </a:lnTo>
                  <a:lnTo>
                    <a:pt x="177012" y="2374"/>
                  </a:lnTo>
                  <a:lnTo>
                    <a:pt x="174472" y="482"/>
                  </a:lnTo>
                  <a:lnTo>
                    <a:pt x="171386" y="482"/>
                  </a:lnTo>
                  <a:lnTo>
                    <a:pt x="171386" y="14719"/>
                  </a:lnTo>
                  <a:lnTo>
                    <a:pt x="171386" y="18821"/>
                  </a:lnTo>
                  <a:lnTo>
                    <a:pt x="170281" y="19672"/>
                  </a:lnTo>
                  <a:lnTo>
                    <a:pt x="160261" y="19672"/>
                  </a:lnTo>
                  <a:lnTo>
                    <a:pt x="160261" y="13792"/>
                  </a:lnTo>
                  <a:lnTo>
                    <a:pt x="170345" y="13792"/>
                  </a:lnTo>
                  <a:lnTo>
                    <a:pt x="171386" y="14719"/>
                  </a:lnTo>
                  <a:lnTo>
                    <a:pt x="171386" y="482"/>
                  </a:lnTo>
                  <a:lnTo>
                    <a:pt x="170675" y="482"/>
                  </a:lnTo>
                  <a:lnTo>
                    <a:pt x="170675" y="5384"/>
                  </a:lnTo>
                  <a:lnTo>
                    <a:pt x="170675" y="9055"/>
                  </a:lnTo>
                  <a:lnTo>
                    <a:pt x="169710" y="9880"/>
                  </a:lnTo>
                  <a:lnTo>
                    <a:pt x="160261" y="9880"/>
                  </a:lnTo>
                  <a:lnTo>
                    <a:pt x="160261" y="4610"/>
                  </a:lnTo>
                  <a:lnTo>
                    <a:pt x="169748" y="4610"/>
                  </a:lnTo>
                  <a:lnTo>
                    <a:pt x="170675" y="5384"/>
                  </a:lnTo>
                  <a:lnTo>
                    <a:pt x="170675" y="482"/>
                  </a:lnTo>
                  <a:lnTo>
                    <a:pt x="154051" y="469"/>
                  </a:lnTo>
                  <a:lnTo>
                    <a:pt x="154051" y="23787"/>
                  </a:lnTo>
                  <a:lnTo>
                    <a:pt x="175158" y="23787"/>
                  </a:lnTo>
                  <a:lnTo>
                    <a:pt x="177698" y="21374"/>
                  </a:lnTo>
                  <a:lnTo>
                    <a:pt x="177698" y="19672"/>
                  </a:lnTo>
                  <a:lnTo>
                    <a:pt x="177698" y="14262"/>
                  </a:lnTo>
                  <a:close/>
                </a:path>
                <a:path w="285114" h="77470">
                  <a:moveTo>
                    <a:pt x="196303" y="53276"/>
                  </a:moveTo>
                  <a:lnTo>
                    <a:pt x="171284" y="53276"/>
                  </a:lnTo>
                  <a:lnTo>
                    <a:pt x="171284" y="58369"/>
                  </a:lnTo>
                  <a:lnTo>
                    <a:pt x="180657" y="58369"/>
                  </a:lnTo>
                  <a:lnTo>
                    <a:pt x="180657" y="76568"/>
                  </a:lnTo>
                  <a:lnTo>
                    <a:pt x="186905" y="76568"/>
                  </a:lnTo>
                  <a:lnTo>
                    <a:pt x="186905" y="58369"/>
                  </a:lnTo>
                  <a:lnTo>
                    <a:pt x="196303" y="58369"/>
                  </a:lnTo>
                  <a:lnTo>
                    <a:pt x="196303" y="53276"/>
                  </a:lnTo>
                  <a:close/>
                </a:path>
                <a:path w="285114" h="77470">
                  <a:moveTo>
                    <a:pt x="206641" y="23812"/>
                  </a:moveTo>
                  <a:lnTo>
                    <a:pt x="204419" y="18605"/>
                  </a:lnTo>
                  <a:lnTo>
                    <a:pt x="202463" y="14033"/>
                  </a:lnTo>
                  <a:lnTo>
                    <a:pt x="198437" y="4597"/>
                  </a:lnTo>
                  <a:lnTo>
                    <a:pt x="196684" y="495"/>
                  </a:lnTo>
                  <a:lnTo>
                    <a:pt x="196037" y="495"/>
                  </a:lnTo>
                  <a:lnTo>
                    <a:pt x="196037" y="14033"/>
                  </a:lnTo>
                  <a:lnTo>
                    <a:pt x="188048" y="14033"/>
                  </a:lnTo>
                  <a:lnTo>
                    <a:pt x="192049" y="4597"/>
                  </a:lnTo>
                  <a:lnTo>
                    <a:pt x="196037" y="14033"/>
                  </a:lnTo>
                  <a:lnTo>
                    <a:pt x="196037" y="495"/>
                  </a:lnTo>
                  <a:lnTo>
                    <a:pt x="188061" y="495"/>
                  </a:lnTo>
                  <a:lnTo>
                    <a:pt x="178015" y="23812"/>
                  </a:lnTo>
                  <a:lnTo>
                    <a:pt x="183896" y="23812"/>
                  </a:lnTo>
                  <a:lnTo>
                    <a:pt x="186080" y="18605"/>
                  </a:lnTo>
                  <a:lnTo>
                    <a:pt x="197942" y="18605"/>
                  </a:lnTo>
                  <a:lnTo>
                    <a:pt x="200152" y="23812"/>
                  </a:lnTo>
                  <a:lnTo>
                    <a:pt x="206641" y="23812"/>
                  </a:lnTo>
                  <a:close/>
                </a:path>
                <a:path w="285114" h="77470">
                  <a:moveTo>
                    <a:pt x="220116" y="71755"/>
                  </a:moveTo>
                  <a:lnTo>
                    <a:pt x="205130" y="71755"/>
                  </a:lnTo>
                  <a:lnTo>
                    <a:pt x="205130" y="66992"/>
                  </a:lnTo>
                  <a:lnTo>
                    <a:pt x="216446" y="66992"/>
                  </a:lnTo>
                  <a:lnTo>
                    <a:pt x="216446" y="62357"/>
                  </a:lnTo>
                  <a:lnTo>
                    <a:pt x="205130" y="62357"/>
                  </a:lnTo>
                  <a:lnTo>
                    <a:pt x="205130" y="58102"/>
                  </a:lnTo>
                  <a:lnTo>
                    <a:pt x="220014" y="58102"/>
                  </a:lnTo>
                  <a:lnTo>
                    <a:pt x="220014" y="53276"/>
                  </a:lnTo>
                  <a:lnTo>
                    <a:pt x="198894" y="53276"/>
                  </a:lnTo>
                  <a:lnTo>
                    <a:pt x="198894" y="76581"/>
                  </a:lnTo>
                  <a:lnTo>
                    <a:pt x="220116" y="76581"/>
                  </a:lnTo>
                  <a:lnTo>
                    <a:pt x="220116" y="71755"/>
                  </a:lnTo>
                  <a:close/>
                </a:path>
                <a:path w="285114" h="77470">
                  <a:moveTo>
                    <a:pt x="232156" y="482"/>
                  </a:moveTo>
                  <a:lnTo>
                    <a:pt x="225920" y="482"/>
                  </a:lnTo>
                  <a:lnTo>
                    <a:pt x="225920" y="5295"/>
                  </a:lnTo>
                  <a:lnTo>
                    <a:pt x="225920" y="11112"/>
                  </a:lnTo>
                  <a:lnTo>
                    <a:pt x="215430" y="11112"/>
                  </a:lnTo>
                  <a:lnTo>
                    <a:pt x="214287" y="10160"/>
                  </a:lnTo>
                  <a:lnTo>
                    <a:pt x="214287" y="6172"/>
                  </a:lnTo>
                  <a:lnTo>
                    <a:pt x="215455" y="5283"/>
                  </a:lnTo>
                  <a:lnTo>
                    <a:pt x="217424" y="5283"/>
                  </a:lnTo>
                  <a:lnTo>
                    <a:pt x="225920" y="5295"/>
                  </a:lnTo>
                  <a:lnTo>
                    <a:pt x="225920" y="482"/>
                  </a:lnTo>
                  <a:lnTo>
                    <a:pt x="210870" y="482"/>
                  </a:lnTo>
                  <a:lnTo>
                    <a:pt x="207949" y="3454"/>
                  </a:lnTo>
                  <a:lnTo>
                    <a:pt x="207949" y="11849"/>
                  </a:lnTo>
                  <a:lnTo>
                    <a:pt x="209588" y="14249"/>
                  </a:lnTo>
                  <a:lnTo>
                    <a:pt x="212648" y="15290"/>
                  </a:lnTo>
                  <a:lnTo>
                    <a:pt x="207543" y="23799"/>
                  </a:lnTo>
                  <a:lnTo>
                    <a:pt x="214261" y="23799"/>
                  </a:lnTo>
                  <a:lnTo>
                    <a:pt x="219036" y="15862"/>
                  </a:lnTo>
                  <a:lnTo>
                    <a:pt x="225920" y="15862"/>
                  </a:lnTo>
                  <a:lnTo>
                    <a:pt x="225920" y="23799"/>
                  </a:lnTo>
                  <a:lnTo>
                    <a:pt x="232156" y="23799"/>
                  </a:lnTo>
                  <a:lnTo>
                    <a:pt x="232156" y="15862"/>
                  </a:lnTo>
                  <a:lnTo>
                    <a:pt x="232156" y="11112"/>
                  </a:lnTo>
                  <a:lnTo>
                    <a:pt x="232156" y="5283"/>
                  </a:lnTo>
                  <a:lnTo>
                    <a:pt x="232156" y="482"/>
                  </a:lnTo>
                  <a:close/>
                </a:path>
                <a:path w="285114" h="77470">
                  <a:moveTo>
                    <a:pt x="254368" y="53276"/>
                  </a:moveTo>
                  <a:lnTo>
                    <a:pt x="244856" y="53276"/>
                  </a:lnTo>
                  <a:lnTo>
                    <a:pt x="239077" y="70675"/>
                  </a:lnTo>
                  <a:lnTo>
                    <a:pt x="233337" y="53276"/>
                  </a:lnTo>
                  <a:lnTo>
                    <a:pt x="223507" y="53276"/>
                  </a:lnTo>
                  <a:lnTo>
                    <a:pt x="223507" y="76581"/>
                  </a:lnTo>
                  <a:lnTo>
                    <a:pt x="229222" y="76581"/>
                  </a:lnTo>
                  <a:lnTo>
                    <a:pt x="229222" y="58585"/>
                  </a:lnTo>
                  <a:lnTo>
                    <a:pt x="235254" y="76581"/>
                  </a:lnTo>
                  <a:lnTo>
                    <a:pt x="242074" y="76581"/>
                  </a:lnTo>
                  <a:lnTo>
                    <a:pt x="248132" y="58508"/>
                  </a:lnTo>
                  <a:lnTo>
                    <a:pt x="248132" y="76581"/>
                  </a:lnTo>
                  <a:lnTo>
                    <a:pt x="254368" y="76581"/>
                  </a:lnTo>
                  <a:lnTo>
                    <a:pt x="254368" y="53276"/>
                  </a:lnTo>
                  <a:close/>
                </a:path>
                <a:path w="285114" h="77470">
                  <a:moveTo>
                    <a:pt x="285064" y="76593"/>
                  </a:moveTo>
                  <a:lnTo>
                    <a:pt x="282841" y="71386"/>
                  </a:lnTo>
                  <a:lnTo>
                    <a:pt x="280873" y="66814"/>
                  </a:lnTo>
                  <a:lnTo>
                    <a:pt x="276834" y="57378"/>
                  </a:lnTo>
                  <a:lnTo>
                    <a:pt x="275082" y="53276"/>
                  </a:lnTo>
                  <a:lnTo>
                    <a:pt x="274434" y="53276"/>
                  </a:lnTo>
                  <a:lnTo>
                    <a:pt x="274434" y="66814"/>
                  </a:lnTo>
                  <a:lnTo>
                    <a:pt x="266446" y="66814"/>
                  </a:lnTo>
                  <a:lnTo>
                    <a:pt x="270446" y="57378"/>
                  </a:lnTo>
                  <a:lnTo>
                    <a:pt x="274434" y="66814"/>
                  </a:lnTo>
                  <a:lnTo>
                    <a:pt x="274434" y="53276"/>
                  </a:lnTo>
                  <a:lnTo>
                    <a:pt x="266484" y="53276"/>
                  </a:lnTo>
                  <a:lnTo>
                    <a:pt x="256451" y="76593"/>
                  </a:lnTo>
                  <a:lnTo>
                    <a:pt x="262331" y="76593"/>
                  </a:lnTo>
                  <a:lnTo>
                    <a:pt x="264502" y="71386"/>
                  </a:lnTo>
                  <a:lnTo>
                    <a:pt x="276352" y="71386"/>
                  </a:lnTo>
                  <a:lnTo>
                    <a:pt x="278574" y="76593"/>
                  </a:lnTo>
                  <a:lnTo>
                    <a:pt x="285064" y="7659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03254" y="8653348"/>
              <a:ext cx="1316192" cy="80628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77848" y="8969285"/>
              <a:ext cx="316174" cy="17440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192007" y="8969298"/>
              <a:ext cx="960119" cy="174625"/>
            </a:xfrm>
            <a:custGeom>
              <a:avLst/>
              <a:gdLst/>
              <a:ahLst/>
              <a:cxnLst/>
              <a:rect l="l" t="t" r="r" b="b"/>
              <a:pathLst>
                <a:path w="960119" h="174625">
                  <a:moveTo>
                    <a:pt x="163042" y="93370"/>
                  </a:moveTo>
                  <a:lnTo>
                    <a:pt x="159943" y="51841"/>
                  </a:lnTo>
                  <a:lnTo>
                    <a:pt x="157746" y="43916"/>
                  </a:lnTo>
                  <a:lnTo>
                    <a:pt x="156044" y="38976"/>
                  </a:lnTo>
                  <a:lnTo>
                    <a:pt x="125717" y="6553"/>
                  </a:lnTo>
                  <a:lnTo>
                    <a:pt x="113728" y="3098"/>
                  </a:lnTo>
                  <a:lnTo>
                    <a:pt x="113728" y="72326"/>
                  </a:lnTo>
                  <a:lnTo>
                    <a:pt x="113728" y="100596"/>
                  </a:lnTo>
                  <a:lnTo>
                    <a:pt x="86614" y="130708"/>
                  </a:lnTo>
                  <a:lnTo>
                    <a:pt x="76568" y="130708"/>
                  </a:lnTo>
                  <a:lnTo>
                    <a:pt x="49466" y="100596"/>
                  </a:lnTo>
                  <a:lnTo>
                    <a:pt x="49453" y="72326"/>
                  </a:lnTo>
                  <a:lnTo>
                    <a:pt x="50584" y="61480"/>
                  </a:lnTo>
                  <a:lnTo>
                    <a:pt x="51358" y="56896"/>
                  </a:lnTo>
                  <a:lnTo>
                    <a:pt x="54000" y="50901"/>
                  </a:lnTo>
                  <a:lnTo>
                    <a:pt x="55410" y="48895"/>
                  </a:lnTo>
                  <a:lnTo>
                    <a:pt x="57531" y="47561"/>
                  </a:lnTo>
                  <a:lnTo>
                    <a:pt x="60058" y="45923"/>
                  </a:lnTo>
                  <a:lnTo>
                    <a:pt x="63309" y="45148"/>
                  </a:lnTo>
                  <a:lnTo>
                    <a:pt x="71259" y="44018"/>
                  </a:lnTo>
                  <a:lnTo>
                    <a:pt x="76530" y="43916"/>
                  </a:lnTo>
                  <a:lnTo>
                    <a:pt x="86652" y="43916"/>
                  </a:lnTo>
                  <a:lnTo>
                    <a:pt x="91935" y="44018"/>
                  </a:lnTo>
                  <a:lnTo>
                    <a:pt x="99885" y="45148"/>
                  </a:lnTo>
                  <a:lnTo>
                    <a:pt x="103124" y="45923"/>
                  </a:lnTo>
                  <a:lnTo>
                    <a:pt x="105651" y="47561"/>
                  </a:lnTo>
                  <a:lnTo>
                    <a:pt x="107784" y="48895"/>
                  </a:lnTo>
                  <a:lnTo>
                    <a:pt x="109207" y="50914"/>
                  </a:lnTo>
                  <a:lnTo>
                    <a:pt x="111848" y="56896"/>
                  </a:lnTo>
                  <a:lnTo>
                    <a:pt x="112610" y="61480"/>
                  </a:lnTo>
                  <a:lnTo>
                    <a:pt x="113728" y="72326"/>
                  </a:lnTo>
                  <a:lnTo>
                    <a:pt x="113728" y="3098"/>
                  </a:lnTo>
                  <a:lnTo>
                    <a:pt x="81597" y="0"/>
                  </a:lnTo>
                  <a:lnTo>
                    <a:pt x="74498" y="114"/>
                  </a:lnTo>
                  <a:lnTo>
                    <a:pt x="23342" y="14808"/>
                  </a:lnTo>
                  <a:lnTo>
                    <a:pt x="3238" y="51841"/>
                  </a:lnTo>
                  <a:lnTo>
                    <a:pt x="0" y="85852"/>
                  </a:lnTo>
                  <a:lnTo>
                    <a:pt x="165" y="94526"/>
                  </a:lnTo>
                  <a:lnTo>
                    <a:pt x="7099" y="133629"/>
                  </a:lnTo>
                  <a:lnTo>
                    <a:pt x="37249" y="167297"/>
                  </a:lnTo>
                  <a:lnTo>
                    <a:pt x="81597" y="174409"/>
                  </a:lnTo>
                  <a:lnTo>
                    <a:pt x="88696" y="174269"/>
                  </a:lnTo>
                  <a:lnTo>
                    <a:pt x="139865" y="158572"/>
                  </a:lnTo>
                  <a:lnTo>
                    <a:pt x="159943" y="120434"/>
                  </a:lnTo>
                  <a:lnTo>
                    <a:pt x="163017" y="94526"/>
                  </a:lnTo>
                  <a:lnTo>
                    <a:pt x="163042" y="93370"/>
                  </a:lnTo>
                  <a:close/>
                </a:path>
                <a:path w="960119" h="174625">
                  <a:moveTo>
                    <a:pt x="334619" y="3810"/>
                  </a:moveTo>
                  <a:lnTo>
                    <a:pt x="287985" y="3810"/>
                  </a:lnTo>
                  <a:lnTo>
                    <a:pt x="287985" y="91300"/>
                  </a:lnTo>
                  <a:lnTo>
                    <a:pt x="261658" y="44526"/>
                  </a:lnTo>
                  <a:lnTo>
                    <a:pt x="237337" y="3810"/>
                  </a:lnTo>
                  <a:lnTo>
                    <a:pt x="181800" y="3810"/>
                  </a:lnTo>
                  <a:lnTo>
                    <a:pt x="181800" y="171259"/>
                  </a:lnTo>
                  <a:lnTo>
                    <a:pt x="227977" y="171259"/>
                  </a:lnTo>
                  <a:lnTo>
                    <a:pt x="227977" y="77990"/>
                  </a:lnTo>
                  <a:lnTo>
                    <a:pt x="257276" y="128193"/>
                  </a:lnTo>
                  <a:lnTo>
                    <a:pt x="281139" y="171259"/>
                  </a:lnTo>
                  <a:lnTo>
                    <a:pt x="334619" y="171259"/>
                  </a:lnTo>
                  <a:lnTo>
                    <a:pt x="334619" y="3810"/>
                  </a:lnTo>
                  <a:close/>
                </a:path>
                <a:path w="960119" h="174625">
                  <a:moveTo>
                    <a:pt x="484479" y="118008"/>
                  </a:moveTo>
                  <a:lnTo>
                    <a:pt x="470077" y="80352"/>
                  </a:lnTo>
                  <a:lnTo>
                    <a:pt x="417283" y="63804"/>
                  </a:lnTo>
                  <a:lnTo>
                    <a:pt x="406247" y="61391"/>
                  </a:lnTo>
                  <a:lnTo>
                    <a:pt x="402031" y="58915"/>
                  </a:lnTo>
                  <a:lnTo>
                    <a:pt x="401104" y="56857"/>
                  </a:lnTo>
                  <a:lnTo>
                    <a:pt x="401002" y="55194"/>
                  </a:lnTo>
                  <a:lnTo>
                    <a:pt x="401269" y="49936"/>
                  </a:lnTo>
                  <a:lnTo>
                    <a:pt x="403783" y="46786"/>
                  </a:lnTo>
                  <a:lnTo>
                    <a:pt x="406908" y="45821"/>
                  </a:lnTo>
                  <a:lnTo>
                    <a:pt x="414108" y="44069"/>
                  </a:lnTo>
                  <a:lnTo>
                    <a:pt x="420471" y="43916"/>
                  </a:lnTo>
                  <a:lnTo>
                    <a:pt x="436714" y="44170"/>
                  </a:lnTo>
                  <a:lnTo>
                    <a:pt x="451688" y="45618"/>
                  </a:lnTo>
                  <a:lnTo>
                    <a:pt x="463765" y="47828"/>
                  </a:lnTo>
                  <a:lnTo>
                    <a:pt x="472681" y="50457"/>
                  </a:lnTo>
                  <a:lnTo>
                    <a:pt x="482511" y="9334"/>
                  </a:lnTo>
                  <a:lnTo>
                    <a:pt x="438899" y="317"/>
                  </a:lnTo>
                  <a:lnTo>
                    <a:pt x="432485" y="0"/>
                  </a:lnTo>
                  <a:lnTo>
                    <a:pt x="415912" y="228"/>
                  </a:lnTo>
                  <a:lnTo>
                    <a:pt x="378079" y="8839"/>
                  </a:lnTo>
                  <a:lnTo>
                    <a:pt x="353466" y="41389"/>
                  </a:lnTo>
                  <a:lnTo>
                    <a:pt x="351675" y="59067"/>
                  </a:lnTo>
                  <a:lnTo>
                    <a:pt x="351675" y="65989"/>
                  </a:lnTo>
                  <a:lnTo>
                    <a:pt x="376631" y="101561"/>
                  </a:lnTo>
                  <a:lnTo>
                    <a:pt x="417233" y="109334"/>
                  </a:lnTo>
                  <a:lnTo>
                    <a:pt x="429044" y="112191"/>
                  </a:lnTo>
                  <a:lnTo>
                    <a:pt x="433552" y="115036"/>
                  </a:lnTo>
                  <a:lnTo>
                    <a:pt x="434581" y="117411"/>
                  </a:lnTo>
                  <a:lnTo>
                    <a:pt x="434708" y="119024"/>
                  </a:lnTo>
                  <a:lnTo>
                    <a:pt x="434454" y="124815"/>
                  </a:lnTo>
                  <a:lnTo>
                    <a:pt x="431761" y="127990"/>
                  </a:lnTo>
                  <a:lnTo>
                    <a:pt x="428612" y="128854"/>
                  </a:lnTo>
                  <a:lnTo>
                    <a:pt x="421055" y="130352"/>
                  </a:lnTo>
                  <a:lnTo>
                    <a:pt x="414782" y="130492"/>
                  </a:lnTo>
                  <a:lnTo>
                    <a:pt x="398487" y="130251"/>
                  </a:lnTo>
                  <a:lnTo>
                    <a:pt x="383667" y="128765"/>
                  </a:lnTo>
                  <a:lnTo>
                    <a:pt x="371322" y="126479"/>
                  </a:lnTo>
                  <a:lnTo>
                    <a:pt x="362305" y="124104"/>
                  </a:lnTo>
                  <a:lnTo>
                    <a:pt x="352501" y="165100"/>
                  </a:lnTo>
                  <a:lnTo>
                    <a:pt x="396748" y="174053"/>
                  </a:lnTo>
                  <a:lnTo>
                    <a:pt x="403186" y="174409"/>
                  </a:lnTo>
                  <a:lnTo>
                    <a:pt x="417753" y="174294"/>
                  </a:lnTo>
                  <a:lnTo>
                    <a:pt x="458762" y="167309"/>
                  </a:lnTo>
                  <a:lnTo>
                    <a:pt x="483527" y="131394"/>
                  </a:lnTo>
                  <a:lnTo>
                    <a:pt x="484263" y="124688"/>
                  </a:lnTo>
                  <a:lnTo>
                    <a:pt x="484479" y="118008"/>
                  </a:lnTo>
                  <a:close/>
                </a:path>
                <a:path w="960119" h="174625">
                  <a:moveTo>
                    <a:pt x="643991" y="3810"/>
                  </a:moveTo>
                  <a:lnTo>
                    <a:pt x="596912" y="3810"/>
                  </a:lnTo>
                  <a:lnTo>
                    <a:pt x="596887" y="111099"/>
                  </a:lnTo>
                  <a:lnTo>
                    <a:pt x="596455" y="117119"/>
                  </a:lnTo>
                  <a:lnTo>
                    <a:pt x="575830" y="130035"/>
                  </a:lnTo>
                  <a:lnTo>
                    <a:pt x="562114" y="129844"/>
                  </a:lnTo>
                  <a:lnTo>
                    <a:pt x="546112" y="3810"/>
                  </a:lnTo>
                  <a:lnTo>
                    <a:pt x="498805" y="3810"/>
                  </a:lnTo>
                  <a:lnTo>
                    <a:pt x="498805" y="122072"/>
                  </a:lnTo>
                  <a:lnTo>
                    <a:pt x="499071" y="128663"/>
                  </a:lnTo>
                  <a:lnTo>
                    <a:pt x="526681" y="168503"/>
                  </a:lnTo>
                  <a:lnTo>
                    <a:pt x="571411" y="174409"/>
                  </a:lnTo>
                  <a:lnTo>
                    <a:pt x="585787" y="173964"/>
                  </a:lnTo>
                  <a:lnTo>
                    <a:pt x="629869" y="160362"/>
                  </a:lnTo>
                  <a:lnTo>
                    <a:pt x="643991" y="122072"/>
                  </a:lnTo>
                  <a:lnTo>
                    <a:pt x="643991" y="3810"/>
                  </a:lnTo>
                  <a:close/>
                </a:path>
                <a:path w="960119" h="174625">
                  <a:moveTo>
                    <a:pt x="785952" y="128689"/>
                  </a:moveTo>
                  <a:lnTo>
                    <a:pt x="715302" y="128689"/>
                  </a:lnTo>
                  <a:lnTo>
                    <a:pt x="715302" y="4229"/>
                  </a:lnTo>
                  <a:lnTo>
                    <a:pt x="668451" y="4229"/>
                  </a:lnTo>
                  <a:lnTo>
                    <a:pt x="668451" y="128689"/>
                  </a:lnTo>
                  <a:lnTo>
                    <a:pt x="668451" y="171869"/>
                  </a:lnTo>
                  <a:lnTo>
                    <a:pt x="785952" y="171869"/>
                  </a:lnTo>
                  <a:lnTo>
                    <a:pt x="785952" y="128689"/>
                  </a:lnTo>
                  <a:close/>
                </a:path>
                <a:path w="960119" h="174625">
                  <a:moveTo>
                    <a:pt x="904671" y="4267"/>
                  </a:moveTo>
                  <a:lnTo>
                    <a:pt x="752957" y="4267"/>
                  </a:lnTo>
                  <a:lnTo>
                    <a:pt x="752957" y="46177"/>
                  </a:lnTo>
                  <a:lnTo>
                    <a:pt x="805395" y="46177"/>
                  </a:lnTo>
                  <a:lnTo>
                    <a:pt x="805395" y="170637"/>
                  </a:lnTo>
                  <a:lnTo>
                    <a:pt x="852474" y="170637"/>
                  </a:lnTo>
                  <a:lnTo>
                    <a:pt x="852474" y="46177"/>
                  </a:lnTo>
                  <a:lnTo>
                    <a:pt x="904671" y="46177"/>
                  </a:lnTo>
                  <a:lnTo>
                    <a:pt x="904671" y="4267"/>
                  </a:lnTo>
                  <a:close/>
                </a:path>
                <a:path w="960119" h="174625">
                  <a:moveTo>
                    <a:pt x="959573" y="3797"/>
                  </a:moveTo>
                  <a:lnTo>
                    <a:pt x="912723" y="3797"/>
                  </a:lnTo>
                  <a:lnTo>
                    <a:pt x="912723" y="171246"/>
                  </a:lnTo>
                  <a:lnTo>
                    <a:pt x="959573" y="171246"/>
                  </a:lnTo>
                  <a:lnTo>
                    <a:pt x="959573" y="3797"/>
                  </a:lnTo>
                  <a:close/>
                </a:path>
              </a:pathLst>
            </a:custGeom>
            <a:solidFill>
              <a:srgbClr val="004A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859992" y="8969289"/>
              <a:ext cx="189230" cy="174625"/>
            </a:xfrm>
            <a:custGeom>
              <a:avLst/>
              <a:gdLst/>
              <a:ahLst/>
              <a:cxnLst/>
              <a:rect l="l" t="t" r="r" b="b"/>
              <a:pathLst>
                <a:path w="189230" h="174625">
                  <a:moveTo>
                    <a:pt x="81546" y="0"/>
                  </a:moveTo>
                  <a:lnTo>
                    <a:pt x="37337" y="6553"/>
                  </a:lnTo>
                  <a:lnTo>
                    <a:pt x="7067" y="38982"/>
                  </a:lnTo>
                  <a:lnTo>
                    <a:pt x="121" y="77292"/>
                  </a:lnTo>
                  <a:lnTo>
                    <a:pt x="0" y="87934"/>
                  </a:lnTo>
                  <a:lnTo>
                    <a:pt x="100" y="93370"/>
                  </a:lnTo>
                  <a:lnTo>
                    <a:pt x="7046" y="133608"/>
                  </a:lnTo>
                  <a:lnTo>
                    <a:pt x="37198" y="167284"/>
                  </a:lnTo>
                  <a:lnTo>
                    <a:pt x="81546" y="174409"/>
                  </a:lnTo>
                  <a:lnTo>
                    <a:pt x="88640" y="174274"/>
                  </a:lnTo>
                  <a:lnTo>
                    <a:pt x="111340" y="171449"/>
                  </a:lnTo>
                  <a:lnTo>
                    <a:pt x="112115" y="171259"/>
                  </a:lnTo>
                  <a:lnTo>
                    <a:pt x="110705" y="171259"/>
                  </a:lnTo>
                  <a:lnTo>
                    <a:pt x="110705" y="133807"/>
                  </a:lnTo>
                  <a:lnTo>
                    <a:pt x="114861" y="130708"/>
                  </a:lnTo>
                  <a:lnTo>
                    <a:pt x="76529" y="130708"/>
                  </a:lnTo>
                  <a:lnTo>
                    <a:pt x="49402" y="100596"/>
                  </a:lnTo>
                  <a:lnTo>
                    <a:pt x="49402" y="72326"/>
                  </a:lnTo>
                  <a:lnTo>
                    <a:pt x="57571" y="47510"/>
                  </a:lnTo>
                  <a:lnTo>
                    <a:pt x="60019" y="45923"/>
                  </a:lnTo>
                  <a:lnTo>
                    <a:pt x="63347" y="45135"/>
                  </a:lnTo>
                  <a:lnTo>
                    <a:pt x="71208" y="44018"/>
                  </a:lnTo>
                  <a:lnTo>
                    <a:pt x="76479" y="43916"/>
                  </a:lnTo>
                  <a:lnTo>
                    <a:pt x="123099" y="43916"/>
                  </a:lnTo>
                  <a:lnTo>
                    <a:pt x="114629" y="9753"/>
                  </a:lnTo>
                  <a:lnTo>
                    <a:pt x="120865" y="7581"/>
                  </a:lnTo>
                  <a:lnTo>
                    <a:pt x="124243" y="6629"/>
                  </a:lnTo>
                  <a:lnTo>
                    <a:pt x="119557" y="4737"/>
                  </a:lnTo>
                  <a:lnTo>
                    <a:pt x="88612" y="114"/>
                  </a:lnTo>
                  <a:lnTo>
                    <a:pt x="81546" y="0"/>
                  </a:lnTo>
                  <a:close/>
                </a:path>
                <a:path w="189230" h="174625">
                  <a:moveTo>
                    <a:pt x="123099" y="43916"/>
                  </a:moveTo>
                  <a:lnTo>
                    <a:pt x="86601" y="43916"/>
                  </a:lnTo>
                  <a:lnTo>
                    <a:pt x="91896" y="44018"/>
                  </a:lnTo>
                  <a:lnTo>
                    <a:pt x="99821" y="45148"/>
                  </a:lnTo>
                  <a:lnTo>
                    <a:pt x="103085" y="45923"/>
                  </a:lnTo>
                  <a:lnTo>
                    <a:pt x="105587" y="47561"/>
                  </a:lnTo>
                  <a:lnTo>
                    <a:pt x="107733" y="48894"/>
                  </a:lnTo>
                  <a:lnTo>
                    <a:pt x="113796" y="94523"/>
                  </a:lnTo>
                  <a:lnTo>
                    <a:pt x="113690" y="100596"/>
                  </a:lnTo>
                  <a:lnTo>
                    <a:pt x="86550" y="130708"/>
                  </a:lnTo>
                  <a:lnTo>
                    <a:pt x="114861" y="130708"/>
                  </a:lnTo>
                  <a:lnTo>
                    <a:pt x="149776" y="104456"/>
                  </a:lnTo>
                  <a:lnTo>
                    <a:pt x="181660" y="77292"/>
                  </a:lnTo>
                  <a:lnTo>
                    <a:pt x="189169" y="60222"/>
                  </a:lnTo>
                  <a:lnTo>
                    <a:pt x="189038" y="50787"/>
                  </a:lnTo>
                  <a:lnTo>
                    <a:pt x="124802" y="50787"/>
                  </a:lnTo>
                  <a:lnTo>
                    <a:pt x="123099" y="43916"/>
                  </a:lnTo>
                  <a:close/>
                </a:path>
                <a:path w="189230" h="174625">
                  <a:moveTo>
                    <a:pt x="174472" y="43230"/>
                  </a:moveTo>
                  <a:lnTo>
                    <a:pt x="135648" y="47510"/>
                  </a:lnTo>
                  <a:lnTo>
                    <a:pt x="124802" y="50787"/>
                  </a:lnTo>
                  <a:lnTo>
                    <a:pt x="189038" y="50787"/>
                  </a:lnTo>
                  <a:lnTo>
                    <a:pt x="174472" y="43230"/>
                  </a:lnTo>
                  <a:close/>
                </a:path>
              </a:pathLst>
            </a:custGeom>
            <a:solidFill>
              <a:srgbClr val="A6CE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043262" y="8969291"/>
              <a:ext cx="147955" cy="174625"/>
            </a:xfrm>
            <a:custGeom>
              <a:avLst/>
              <a:gdLst/>
              <a:ahLst/>
              <a:cxnLst/>
              <a:rect l="l" t="t" r="r" b="b"/>
              <a:pathLst>
                <a:path w="147955" h="174625">
                  <a:moveTo>
                    <a:pt x="100025" y="0"/>
                  </a:moveTo>
                  <a:lnTo>
                    <a:pt x="59982" y="3860"/>
                  </a:lnTo>
                  <a:lnTo>
                    <a:pt x="41795" y="13207"/>
                  </a:lnTo>
                  <a:lnTo>
                    <a:pt x="45872" y="17005"/>
                  </a:lnTo>
                  <a:lnTo>
                    <a:pt x="48945" y="21640"/>
                  </a:lnTo>
                  <a:lnTo>
                    <a:pt x="55067" y="57480"/>
                  </a:lnTo>
                  <a:lnTo>
                    <a:pt x="54813" y="62712"/>
                  </a:lnTo>
                  <a:lnTo>
                    <a:pt x="38176" y="98983"/>
                  </a:lnTo>
                  <a:lnTo>
                    <a:pt x="0" y="128917"/>
                  </a:lnTo>
                  <a:lnTo>
                    <a:pt x="55714" y="128917"/>
                  </a:lnTo>
                  <a:lnTo>
                    <a:pt x="55714" y="168122"/>
                  </a:lnTo>
                  <a:lnTo>
                    <a:pt x="59639" y="169684"/>
                  </a:lnTo>
                  <a:lnTo>
                    <a:pt x="99987" y="174409"/>
                  </a:lnTo>
                  <a:lnTo>
                    <a:pt x="116166" y="173418"/>
                  </a:lnTo>
                  <a:lnTo>
                    <a:pt x="128244" y="171970"/>
                  </a:lnTo>
                  <a:lnTo>
                    <a:pt x="139280" y="169964"/>
                  </a:lnTo>
                  <a:lnTo>
                    <a:pt x="147726" y="167805"/>
                  </a:lnTo>
                  <a:lnTo>
                    <a:pt x="138468" y="124472"/>
                  </a:lnTo>
                  <a:lnTo>
                    <a:pt x="130111" y="127088"/>
                  </a:lnTo>
                  <a:lnTo>
                    <a:pt x="120878" y="128917"/>
                  </a:lnTo>
                  <a:lnTo>
                    <a:pt x="110451" y="130073"/>
                  </a:lnTo>
                  <a:lnTo>
                    <a:pt x="98412" y="130289"/>
                  </a:lnTo>
                  <a:lnTo>
                    <a:pt x="93052" y="130111"/>
                  </a:lnTo>
                  <a:lnTo>
                    <a:pt x="66039" y="100558"/>
                  </a:lnTo>
                  <a:lnTo>
                    <a:pt x="65785" y="79705"/>
                  </a:lnTo>
                  <a:lnTo>
                    <a:pt x="66027" y="72478"/>
                  </a:lnTo>
                  <a:lnTo>
                    <a:pt x="92989" y="44056"/>
                  </a:lnTo>
                  <a:lnTo>
                    <a:pt x="107073" y="43929"/>
                  </a:lnTo>
                  <a:lnTo>
                    <a:pt x="117398" y="44691"/>
                  </a:lnTo>
                  <a:lnTo>
                    <a:pt x="127215" y="46291"/>
                  </a:lnTo>
                  <a:lnTo>
                    <a:pt x="130035" y="46964"/>
                  </a:lnTo>
                  <a:lnTo>
                    <a:pt x="138417" y="49834"/>
                  </a:lnTo>
                  <a:lnTo>
                    <a:pt x="147726" y="7200"/>
                  </a:lnTo>
                  <a:lnTo>
                    <a:pt x="139484" y="4813"/>
                  </a:lnTo>
                  <a:lnTo>
                    <a:pt x="124409" y="2044"/>
                  </a:lnTo>
                  <a:lnTo>
                    <a:pt x="112115" y="685"/>
                  </a:lnTo>
                  <a:lnTo>
                    <a:pt x="100025" y="0"/>
                  </a:lnTo>
                  <a:close/>
                </a:path>
              </a:pathLst>
            </a:custGeom>
            <a:solidFill>
              <a:srgbClr val="004A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612771" y="2661220"/>
              <a:ext cx="775335" cy="238760"/>
            </a:xfrm>
            <a:custGeom>
              <a:avLst/>
              <a:gdLst/>
              <a:ahLst/>
              <a:cxnLst/>
              <a:rect l="l" t="t" r="r" b="b"/>
              <a:pathLst>
                <a:path w="775335" h="238760">
                  <a:moveTo>
                    <a:pt x="77038" y="176390"/>
                  </a:moveTo>
                  <a:lnTo>
                    <a:pt x="73545" y="162217"/>
                  </a:lnTo>
                  <a:lnTo>
                    <a:pt x="64833" y="153962"/>
                  </a:lnTo>
                  <a:lnTo>
                    <a:pt x="60642" y="152539"/>
                  </a:lnTo>
                  <a:lnTo>
                    <a:pt x="60642" y="163703"/>
                  </a:lnTo>
                  <a:lnTo>
                    <a:pt x="60642" y="188569"/>
                  </a:lnTo>
                  <a:lnTo>
                    <a:pt x="49466" y="190919"/>
                  </a:lnTo>
                  <a:lnTo>
                    <a:pt x="24485" y="190919"/>
                  </a:lnTo>
                  <a:lnTo>
                    <a:pt x="24485" y="162331"/>
                  </a:lnTo>
                  <a:lnTo>
                    <a:pt x="48348" y="162331"/>
                  </a:lnTo>
                  <a:lnTo>
                    <a:pt x="60642" y="163703"/>
                  </a:lnTo>
                  <a:lnTo>
                    <a:pt x="60642" y="152539"/>
                  </a:lnTo>
                  <a:lnTo>
                    <a:pt x="53555" y="150114"/>
                  </a:lnTo>
                  <a:lnTo>
                    <a:pt x="42367" y="149161"/>
                  </a:lnTo>
                  <a:lnTo>
                    <a:pt x="0" y="149161"/>
                  </a:lnTo>
                  <a:lnTo>
                    <a:pt x="0" y="162331"/>
                  </a:lnTo>
                  <a:lnTo>
                    <a:pt x="8572" y="162331"/>
                  </a:lnTo>
                  <a:lnTo>
                    <a:pt x="8572" y="222986"/>
                  </a:lnTo>
                  <a:lnTo>
                    <a:pt x="0" y="222986"/>
                  </a:lnTo>
                  <a:lnTo>
                    <a:pt x="0" y="236169"/>
                  </a:lnTo>
                  <a:lnTo>
                    <a:pt x="33058" y="236169"/>
                  </a:lnTo>
                  <a:lnTo>
                    <a:pt x="33058" y="222986"/>
                  </a:lnTo>
                  <a:lnTo>
                    <a:pt x="24485" y="222986"/>
                  </a:lnTo>
                  <a:lnTo>
                    <a:pt x="24485" y="204089"/>
                  </a:lnTo>
                  <a:lnTo>
                    <a:pt x="42240" y="204089"/>
                  </a:lnTo>
                  <a:lnTo>
                    <a:pt x="58166" y="201815"/>
                  </a:lnTo>
                  <a:lnTo>
                    <a:pt x="68973" y="195732"/>
                  </a:lnTo>
                  <a:lnTo>
                    <a:pt x="72313" y="190919"/>
                  </a:lnTo>
                  <a:lnTo>
                    <a:pt x="75107" y="186893"/>
                  </a:lnTo>
                  <a:lnTo>
                    <a:pt x="77038" y="176390"/>
                  </a:lnTo>
                  <a:close/>
                </a:path>
                <a:path w="775335" h="238760">
                  <a:moveTo>
                    <a:pt x="115595" y="24853"/>
                  </a:moveTo>
                  <a:lnTo>
                    <a:pt x="83527" y="24853"/>
                  </a:lnTo>
                  <a:lnTo>
                    <a:pt x="58039" y="90855"/>
                  </a:lnTo>
                  <a:lnTo>
                    <a:pt x="32562" y="24853"/>
                  </a:lnTo>
                  <a:lnTo>
                    <a:pt x="0" y="24853"/>
                  </a:lnTo>
                  <a:lnTo>
                    <a:pt x="0" y="38036"/>
                  </a:lnTo>
                  <a:lnTo>
                    <a:pt x="8585" y="38036"/>
                  </a:lnTo>
                  <a:lnTo>
                    <a:pt x="8585" y="98691"/>
                  </a:lnTo>
                  <a:lnTo>
                    <a:pt x="0" y="98691"/>
                  </a:lnTo>
                  <a:lnTo>
                    <a:pt x="0" y="111861"/>
                  </a:lnTo>
                  <a:lnTo>
                    <a:pt x="32448" y="111861"/>
                  </a:lnTo>
                  <a:lnTo>
                    <a:pt x="32448" y="98691"/>
                  </a:lnTo>
                  <a:lnTo>
                    <a:pt x="24498" y="98691"/>
                  </a:lnTo>
                  <a:lnTo>
                    <a:pt x="24498" y="46367"/>
                  </a:lnTo>
                  <a:lnTo>
                    <a:pt x="24231" y="43002"/>
                  </a:lnTo>
                  <a:lnTo>
                    <a:pt x="24498" y="43002"/>
                  </a:lnTo>
                  <a:lnTo>
                    <a:pt x="51828" y="111861"/>
                  </a:lnTo>
                  <a:lnTo>
                    <a:pt x="63754" y="111861"/>
                  </a:lnTo>
                  <a:lnTo>
                    <a:pt x="91109" y="43002"/>
                  </a:lnTo>
                  <a:lnTo>
                    <a:pt x="91363" y="43002"/>
                  </a:lnTo>
                  <a:lnTo>
                    <a:pt x="91109" y="46367"/>
                  </a:lnTo>
                  <a:lnTo>
                    <a:pt x="91109" y="98691"/>
                  </a:lnTo>
                  <a:lnTo>
                    <a:pt x="83146" y="98691"/>
                  </a:lnTo>
                  <a:lnTo>
                    <a:pt x="83146" y="111861"/>
                  </a:lnTo>
                  <a:lnTo>
                    <a:pt x="115595" y="111861"/>
                  </a:lnTo>
                  <a:lnTo>
                    <a:pt x="115595" y="98691"/>
                  </a:lnTo>
                  <a:lnTo>
                    <a:pt x="107010" y="98691"/>
                  </a:lnTo>
                  <a:lnTo>
                    <a:pt x="107010" y="38036"/>
                  </a:lnTo>
                  <a:lnTo>
                    <a:pt x="115595" y="38036"/>
                  </a:lnTo>
                  <a:lnTo>
                    <a:pt x="115595" y="24853"/>
                  </a:lnTo>
                  <a:close/>
                </a:path>
                <a:path w="775335" h="238760">
                  <a:moveTo>
                    <a:pt x="171234" y="192671"/>
                  </a:moveTo>
                  <a:lnTo>
                    <a:pt x="165633" y="166420"/>
                  </a:lnTo>
                  <a:lnTo>
                    <a:pt x="159359" y="159740"/>
                  </a:lnTo>
                  <a:lnTo>
                    <a:pt x="154203" y="154241"/>
                  </a:lnTo>
                  <a:lnTo>
                    <a:pt x="154203" y="192671"/>
                  </a:lnTo>
                  <a:lnTo>
                    <a:pt x="153225" y="203466"/>
                  </a:lnTo>
                  <a:lnTo>
                    <a:pt x="149453" y="214160"/>
                  </a:lnTo>
                  <a:lnTo>
                    <a:pt x="141655" y="222338"/>
                  </a:lnTo>
                  <a:lnTo>
                    <a:pt x="128600" y="225602"/>
                  </a:lnTo>
                  <a:lnTo>
                    <a:pt x="115519" y="222338"/>
                  </a:lnTo>
                  <a:lnTo>
                    <a:pt x="107721" y="214160"/>
                  </a:lnTo>
                  <a:lnTo>
                    <a:pt x="103962" y="203466"/>
                  </a:lnTo>
                  <a:lnTo>
                    <a:pt x="102984" y="192671"/>
                  </a:lnTo>
                  <a:lnTo>
                    <a:pt x="103962" y="181864"/>
                  </a:lnTo>
                  <a:lnTo>
                    <a:pt x="141655" y="162991"/>
                  </a:lnTo>
                  <a:lnTo>
                    <a:pt x="154203" y="192671"/>
                  </a:lnTo>
                  <a:lnTo>
                    <a:pt x="154203" y="154241"/>
                  </a:lnTo>
                  <a:lnTo>
                    <a:pt x="152755" y="152692"/>
                  </a:lnTo>
                  <a:lnTo>
                    <a:pt x="138455" y="147408"/>
                  </a:lnTo>
                  <a:lnTo>
                    <a:pt x="128600" y="146558"/>
                  </a:lnTo>
                  <a:lnTo>
                    <a:pt x="118732" y="147408"/>
                  </a:lnTo>
                  <a:lnTo>
                    <a:pt x="104432" y="152692"/>
                  </a:lnTo>
                  <a:lnTo>
                    <a:pt x="91554" y="166420"/>
                  </a:lnTo>
                  <a:lnTo>
                    <a:pt x="85966" y="192671"/>
                  </a:lnTo>
                  <a:lnTo>
                    <a:pt x="91554" y="218897"/>
                  </a:lnTo>
                  <a:lnTo>
                    <a:pt x="104432" y="232625"/>
                  </a:lnTo>
                  <a:lnTo>
                    <a:pt x="118732" y="237896"/>
                  </a:lnTo>
                  <a:lnTo>
                    <a:pt x="128600" y="238760"/>
                  </a:lnTo>
                  <a:lnTo>
                    <a:pt x="138455" y="237896"/>
                  </a:lnTo>
                  <a:lnTo>
                    <a:pt x="152755" y="232625"/>
                  </a:lnTo>
                  <a:lnTo>
                    <a:pt x="159346" y="225602"/>
                  </a:lnTo>
                  <a:lnTo>
                    <a:pt x="165633" y="218897"/>
                  </a:lnTo>
                  <a:lnTo>
                    <a:pt x="171234" y="192671"/>
                  </a:lnTo>
                  <a:close/>
                </a:path>
                <a:path w="775335" h="238760">
                  <a:moveTo>
                    <a:pt x="217347" y="24853"/>
                  </a:moveTo>
                  <a:lnTo>
                    <a:pt x="193243" y="24853"/>
                  </a:lnTo>
                  <a:lnTo>
                    <a:pt x="151841" y="88506"/>
                  </a:lnTo>
                  <a:lnTo>
                    <a:pt x="151841" y="38036"/>
                  </a:lnTo>
                  <a:lnTo>
                    <a:pt x="160159" y="38036"/>
                  </a:lnTo>
                  <a:lnTo>
                    <a:pt x="160159" y="24853"/>
                  </a:lnTo>
                  <a:lnTo>
                    <a:pt x="127355" y="24853"/>
                  </a:lnTo>
                  <a:lnTo>
                    <a:pt x="127355" y="38036"/>
                  </a:lnTo>
                  <a:lnTo>
                    <a:pt x="135940" y="38036"/>
                  </a:lnTo>
                  <a:lnTo>
                    <a:pt x="135940" y="98691"/>
                  </a:lnTo>
                  <a:lnTo>
                    <a:pt x="127355" y="98691"/>
                  </a:lnTo>
                  <a:lnTo>
                    <a:pt x="127355" y="111861"/>
                  </a:lnTo>
                  <a:lnTo>
                    <a:pt x="151472" y="111861"/>
                  </a:lnTo>
                  <a:lnTo>
                    <a:pt x="192862" y="48221"/>
                  </a:lnTo>
                  <a:lnTo>
                    <a:pt x="192862" y="98691"/>
                  </a:lnTo>
                  <a:lnTo>
                    <a:pt x="184543" y="98691"/>
                  </a:lnTo>
                  <a:lnTo>
                    <a:pt x="184543" y="111861"/>
                  </a:lnTo>
                  <a:lnTo>
                    <a:pt x="217347" y="111861"/>
                  </a:lnTo>
                  <a:lnTo>
                    <a:pt x="217347" y="98691"/>
                  </a:lnTo>
                  <a:lnTo>
                    <a:pt x="208762" y="98691"/>
                  </a:lnTo>
                  <a:lnTo>
                    <a:pt x="208762" y="38036"/>
                  </a:lnTo>
                  <a:lnTo>
                    <a:pt x="217347" y="38036"/>
                  </a:lnTo>
                  <a:lnTo>
                    <a:pt x="217347" y="24853"/>
                  </a:lnTo>
                  <a:close/>
                </a:path>
                <a:path w="775335" h="238760">
                  <a:moveTo>
                    <a:pt x="262496" y="206451"/>
                  </a:moveTo>
                  <a:lnTo>
                    <a:pt x="246697" y="206451"/>
                  </a:lnTo>
                  <a:lnTo>
                    <a:pt x="245211" y="213372"/>
                  </a:lnTo>
                  <a:lnTo>
                    <a:pt x="241363" y="219519"/>
                  </a:lnTo>
                  <a:lnTo>
                    <a:pt x="234899" y="223913"/>
                  </a:lnTo>
                  <a:lnTo>
                    <a:pt x="225577" y="225602"/>
                  </a:lnTo>
                  <a:lnTo>
                    <a:pt x="214782" y="223456"/>
                  </a:lnTo>
                  <a:lnTo>
                    <a:pt x="206286" y="217208"/>
                  </a:lnTo>
                  <a:lnTo>
                    <a:pt x="200723" y="207137"/>
                  </a:lnTo>
                  <a:lnTo>
                    <a:pt x="198729" y="193522"/>
                  </a:lnTo>
                  <a:lnTo>
                    <a:pt x="199948" y="180644"/>
                  </a:lnTo>
                  <a:lnTo>
                    <a:pt x="204076" y="169875"/>
                  </a:lnTo>
                  <a:lnTo>
                    <a:pt x="211836" y="162471"/>
                  </a:lnTo>
                  <a:lnTo>
                    <a:pt x="223964" y="159727"/>
                  </a:lnTo>
                  <a:lnTo>
                    <a:pt x="234264" y="161429"/>
                  </a:lnTo>
                  <a:lnTo>
                    <a:pt x="241134" y="165722"/>
                  </a:lnTo>
                  <a:lnTo>
                    <a:pt x="245122" y="171373"/>
                  </a:lnTo>
                  <a:lnTo>
                    <a:pt x="246824" y="177126"/>
                  </a:lnTo>
                  <a:lnTo>
                    <a:pt x="259994" y="177126"/>
                  </a:lnTo>
                  <a:lnTo>
                    <a:pt x="259994" y="149161"/>
                  </a:lnTo>
                  <a:lnTo>
                    <a:pt x="246824" y="149161"/>
                  </a:lnTo>
                  <a:lnTo>
                    <a:pt x="246824" y="156476"/>
                  </a:lnTo>
                  <a:lnTo>
                    <a:pt x="242366" y="152311"/>
                  </a:lnTo>
                  <a:lnTo>
                    <a:pt x="236842" y="149186"/>
                  </a:lnTo>
                  <a:lnTo>
                    <a:pt x="230314" y="147231"/>
                  </a:lnTo>
                  <a:lnTo>
                    <a:pt x="222834" y="146558"/>
                  </a:lnTo>
                  <a:lnTo>
                    <a:pt x="207289" y="148958"/>
                  </a:lnTo>
                  <a:lnTo>
                    <a:pt x="194157" y="156933"/>
                  </a:lnTo>
                  <a:lnTo>
                    <a:pt x="185089" y="171615"/>
                  </a:lnTo>
                  <a:lnTo>
                    <a:pt x="181698" y="194144"/>
                  </a:lnTo>
                  <a:lnTo>
                    <a:pt x="187490" y="219671"/>
                  </a:lnTo>
                  <a:lnTo>
                    <a:pt x="200748" y="232943"/>
                  </a:lnTo>
                  <a:lnTo>
                    <a:pt x="215265" y="237972"/>
                  </a:lnTo>
                  <a:lnTo>
                    <a:pt x="224828" y="238760"/>
                  </a:lnTo>
                  <a:lnTo>
                    <a:pt x="242963" y="235559"/>
                  </a:lnTo>
                  <a:lnTo>
                    <a:pt x="254241" y="227545"/>
                  </a:lnTo>
                  <a:lnTo>
                    <a:pt x="260223" y="217055"/>
                  </a:lnTo>
                  <a:lnTo>
                    <a:pt x="262496" y="206451"/>
                  </a:lnTo>
                  <a:close/>
                </a:path>
                <a:path w="775335" h="238760">
                  <a:moveTo>
                    <a:pt x="317157" y="24853"/>
                  </a:moveTo>
                  <a:lnTo>
                    <a:pt x="284111" y="24853"/>
                  </a:lnTo>
                  <a:lnTo>
                    <a:pt x="284111" y="38036"/>
                  </a:lnTo>
                  <a:lnTo>
                    <a:pt x="292696" y="38036"/>
                  </a:lnTo>
                  <a:lnTo>
                    <a:pt x="292696" y="59651"/>
                  </a:lnTo>
                  <a:lnTo>
                    <a:pt x="253530" y="59651"/>
                  </a:lnTo>
                  <a:lnTo>
                    <a:pt x="253530" y="38036"/>
                  </a:lnTo>
                  <a:lnTo>
                    <a:pt x="262102" y="38036"/>
                  </a:lnTo>
                  <a:lnTo>
                    <a:pt x="262102" y="24853"/>
                  </a:lnTo>
                  <a:lnTo>
                    <a:pt x="229044" y="24853"/>
                  </a:lnTo>
                  <a:lnTo>
                    <a:pt x="229044" y="38036"/>
                  </a:lnTo>
                  <a:lnTo>
                    <a:pt x="237629" y="38036"/>
                  </a:lnTo>
                  <a:lnTo>
                    <a:pt x="237629" y="98691"/>
                  </a:lnTo>
                  <a:lnTo>
                    <a:pt x="229044" y="98691"/>
                  </a:lnTo>
                  <a:lnTo>
                    <a:pt x="229044" y="111861"/>
                  </a:lnTo>
                  <a:lnTo>
                    <a:pt x="262102" y="111861"/>
                  </a:lnTo>
                  <a:lnTo>
                    <a:pt x="262102" y="98691"/>
                  </a:lnTo>
                  <a:lnTo>
                    <a:pt x="253530" y="98691"/>
                  </a:lnTo>
                  <a:lnTo>
                    <a:pt x="253530" y="72834"/>
                  </a:lnTo>
                  <a:lnTo>
                    <a:pt x="292696" y="72834"/>
                  </a:lnTo>
                  <a:lnTo>
                    <a:pt x="292696" y="98691"/>
                  </a:lnTo>
                  <a:lnTo>
                    <a:pt x="284111" y="98691"/>
                  </a:lnTo>
                  <a:lnTo>
                    <a:pt x="284111" y="111861"/>
                  </a:lnTo>
                  <a:lnTo>
                    <a:pt x="317157" y="111861"/>
                  </a:lnTo>
                  <a:lnTo>
                    <a:pt x="317157" y="98691"/>
                  </a:lnTo>
                  <a:lnTo>
                    <a:pt x="308597" y="98691"/>
                  </a:lnTo>
                  <a:lnTo>
                    <a:pt x="308597" y="38036"/>
                  </a:lnTo>
                  <a:lnTo>
                    <a:pt x="317157" y="38036"/>
                  </a:lnTo>
                  <a:lnTo>
                    <a:pt x="317157" y="24853"/>
                  </a:lnTo>
                  <a:close/>
                </a:path>
                <a:path w="775335" h="238760">
                  <a:moveTo>
                    <a:pt x="352945" y="206451"/>
                  </a:moveTo>
                  <a:lnTo>
                    <a:pt x="337172" y="206451"/>
                  </a:lnTo>
                  <a:lnTo>
                    <a:pt x="335686" y="213372"/>
                  </a:lnTo>
                  <a:lnTo>
                    <a:pt x="331825" y="219519"/>
                  </a:lnTo>
                  <a:lnTo>
                    <a:pt x="325361" y="223913"/>
                  </a:lnTo>
                  <a:lnTo>
                    <a:pt x="316052" y="225602"/>
                  </a:lnTo>
                  <a:lnTo>
                    <a:pt x="305244" y="223456"/>
                  </a:lnTo>
                  <a:lnTo>
                    <a:pt x="296748" y="217208"/>
                  </a:lnTo>
                  <a:lnTo>
                    <a:pt x="291185" y="207137"/>
                  </a:lnTo>
                  <a:lnTo>
                    <a:pt x="289191" y="193522"/>
                  </a:lnTo>
                  <a:lnTo>
                    <a:pt x="290410" y="180644"/>
                  </a:lnTo>
                  <a:lnTo>
                    <a:pt x="294538" y="169875"/>
                  </a:lnTo>
                  <a:lnTo>
                    <a:pt x="302298" y="162471"/>
                  </a:lnTo>
                  <a:lnTo>
                    <a:pt x="314426" y="159727"/>
                  </a:lnTo>
                  <a:lnTo>
                    <a:pt x="324726" y="161429"/>
                  </a:lnTo>
                  <a:lnTo>
                    <a:pt x="331597" y="165722"/>
                  </a:lnTo>
                  <a:lnTo>
                    <a:pt x="335597" y="171373"/>
                  </a:lnTo>
                  <a:lnTo>
                    <a:pt x="337299" y="177126"/>
                  </a:lnTo>
                  <a:lnTo>
                    <a:pt x="350469" y="177126"/>
                  </a:lnTo>
                  <a:lnTo>
                    <a:pt x="350469" y="149161"/>
                  </a:lnTo>
                  <a:lnTo>
                    <a:pt x="337299" y="149161"/>
                  </a:lnTo>
                  <a:lnTo>
                    <a:pt x="337299" y="156476"/>
                  </a:lnTo>
                  <a:lnTo>
                    <a:pt x="332828" y="152311"/>
                  </a:lnTo>
                  <a:lnTo>
                    <a:pt x="327304" y="149186"/>
                  </a:lnTo>
                  <a:lnTo>
                    <a:pt x="320776" y="147231"/>
                  </a:lnTo>
                  <a:lnTo>
                    <a:pt x="313309" y="146558"/>
                  </a:lnTo>
                  <a:lnTo>
                    <a:pt x="297751" y="148958"/>
                  </a:lnTo>
                  <a:lnTo>
                    <a:pt x="284632" y="156933"/>
                  </a:lnTo>
                  <a:lnTo>
                    <a:pt x="275551" y="171615"/>
                  </a:lnTo>
                  <a:lnTo>
                    <a:pt x="272173" y="194144"/>
                  </a:lnTo>
                  <a:lnTo>
                    <a:pt x="277964" y="219671"/>
                  </a:lnTo>
                  <a:lnTo>
                    <a:pt x="291211" y="232943"/>
                  </a:lnTo>
                  <a:lnTo>
                    <a:pt x="305727" y="237972"/>
                  </a:lnTo>
                  <a:lnTo>
                    <a:pt x="315302" y="238760"/>
                  </a:lnTo>
                  <a:lnTo>
                    <a:pt x="333438" y="235559"/>
                  </a:lnTo>
                  <a:lnTo>
                    <a:pt x="344703" y="227545"/>
                  </a:lnTo>
                  <a:lnTo>
                    <a:pt x="350685" y="217055"/>
                  </a:lnTo>
                  <a:lnTo>
                    <a:pt x="352945" y="206451"/>
                  </a:lnTo>
                  <a:close/>
                </a:path>
                <a:path w="775335" h="238760">
                  <a:moveTo>
                    <a:pt x="406666" y="82156"/>
                  </a:moveTo>
                  <a:lnTo>
                    <a:pt x="390880" y="82156"/>
                  </a:lnTo>
                  <a:lnTo>
                    <a:pt x="389407" y="89077"/>
                  </a:lnTo>
                  <a:lnTo>
                    <a:pt x="385546" y="95224"/>
                  </a:lnTo>
                  <a:lnTo>
                    <a:pt x="379069" y="99618"/>
                  </a:lnTo>
                  <a:lnTo>
                    <a:pt x="369760" y="101295"/>
                  </a:lnTo>
                  <a:lnTo>
                    <a:pt x="358952" y="99148"/>
                  </a:lnTo>
                  <a:lnTo>
                    <a:pt x="350469" y="92900"/>
                  </a:lnTo>
                  <a:lnTo>
                    <a:pt x="344906" y="82842"/>
                  </a:lnTo>
                  <a:lnTo>
                    <a:pt x="342912" y="69227"/>
                  </a:lnTo>
                  <a:lnTo>
                    <a:pt x="344131" y="56337"/>
                  </a:lnTo>
                  <a:lnTo>
                    <a:pt x="348259" y="45554"/>
                  </a:lnTo>
                  <a:lnTo>
                    <a:pt x="356031" y="38163"/>
                  </a:lnTo>
                  <a:lnTo>
                    <a:pt x="368147" y="35407"/>
                  </a:lnTo>
                  <a:lnTo>
                    <a:pt x="378460" y="37109"/>
                  </a:lnTo>
                  <a:lnTo>
                    <a:pt x="385318" y="41402"/>
                  </a:lnTo>
                  <a:lnTo>
                    <a:pt x="389318" y="47053"/>
                  </a:lnTo>
                  <a:lnTo>
                    <a:pt x="391007" y="52819"/>
                  </a:lnTo>
                  <a:lnTo>
                    <a:pt x="404190" y="52819"/>
                  </a:lnTo>
                  <a:lnTo>
                    <a:pt x="404190" y="24853"/>
                  </a:lnTo>
                  <a:lnTo>
                    <a:pt x="391007" y="24853"/>
                  </a:lnTo>
                  <a:lnTo>
                    <a:pt x="391007" y="32194"/>
                  </a:lnTo>
                  <a:lnTo>
                    <a:pt x="386549" y="28016"/>
                  </a:lnTo>
                  <a:lnTo>
                    <a:pt x="381025" y="24892"/>
                  </a:lnTo>
                  <a:lnTo>
                    <a:pt x="374497" y="22923"/>
                  </a:lnTo>
                  <a:lnTo>
                    <a:pt x="367017" y="22250"/>
                  </a:lnTo>
                  <a:lnTo>
                    <a:pt x="351472" y="24650"/>
                  </a:lnTo>
                  <a:lnTo>
                    <a:pt x="338353" y="32626"/>
                  </a:lnTo>
                  <a:lnTo>
                    <a:pt x="329285" y="47320"/>
                  </a:lnTo>
                  <a:lnTo>
                    <a:pt x="325894" y="69850"/>
                  </a:lnTo>
                  <a:lnTo>
                    <a:pt x="331698" y="95377"/>
                  </a:lnTo>
                  <a:lnTo>
                    <a:pt x="344944" y="108648"/>
                  </a:lnTo>
                  <a:lnTo>
                    <a:pt x="359460" y="113677"/>
                  </a:lnTo>
                  <a:lnTo>
                    <a:pt x="369023" y="114465"/>
                  </a:lnTo>
                  <a:lnTo>
                    <a:pt x="387159" y="111264"/>
                  </a:lnTo>
                  <a:lnTo>
                    <a:pt x="398437" y="103251"/>
                  </a:lnTo>
                  <a:lnTo>
                    <a:pt x="404406" y="92760"/>
                  </a:lnTo>
                  <a:lnTo>
                    <a:pt x="406666" y="82156"/>
                  </a:lnTo>
                  <a:close/>
                </a:path>
                <a:path w="775335" h="238760">
                  <a:moveTo>
                    <a:pt x="452272" y="149161"/>
                  </a:moveTo>
                  <a:lnTo>
                    <a:pt x="428155" y="149161"/>
                  </a:lnTo>
                  <a:lnTo>
                    <a:pt x="386753" y="212788"/>
                  </a:lnTo>
                  <a:lnTo>
                    <a:pt x="386753" y="162318"/>
                  </a:lnTo>
                  <a:lnTo>
                    <a:pt x="395084" y="162318"/>
                  </a:lnTo>
                  <a:lnTo>
                    <a:pt x="395084" y="149161"/>
                  </a:lnTo>
                  <a:lnTo>
                    <a:pt x="362292" y="149161"/>
                  </a:lnTo>
                  <a:lnTo>
                    <a:pt x="362292" y="162318"/>
                  </a:lnTo>
                  <a:lnTo>
                    <a:pt x="370852" y="162318"/>
                  </a:lnTo>
                  <a:lnTo>
                    <a:pt x="370852" y="222986"/>
                  </a:lnTo>
                  <a:lnTo>
                    <a:pt x="362292" y="222986"/>
                  </a:lnTo>
                  <a:lnTo>
                    <a:pt x="362292" y="236169"/>
                  </a:lnTo>
                  <a:lnTo>
                    <a:pt x="386397" y="236169"/>
                  </a:lnTo>
                  <a:lnTo>
                    <a:pt x="427786" y="172529"/>
                  </a:lnTo>
                  <a:lnTo>
                    <a:pt x="427786" y="222986"/>
                  </a:lnTo>
                  <a:lnTo>
                    <a:pt x="419455" y="222986"/>
                  </a:lnTo>
                  <a:lnTo>
                    <a:pt x="419455" y="236169"/>
                  </a:lnTo>
                  <a:lnTo>
                    <a:pt x="452272" y="236169"/>
                  </a:lnTo>
                  <a:lnTo>
                    <a:pt x="452272" y="222986"/>
                  </a:lnTo>
                  <a:lnTo>
                    <a:pt x="443687" y="222986"/>
                  </a:lnTo>
                  <a:lnTo>
                    <a:pt x="443687" y="162318"/>
                  </a:lnTo>
                  <a:lnTo>
                    <a:pt x="452272" y="162318"/>
                  </a:lnTo>
                  <a:lnTo>
                    <a:pt x="452272" y="149161"/>
                  </a:lnTo>
                  <a:close/>
                </a:path>
                <a:path w="775335" h="238760">
                  <a:moveTo>
                    <a:pt x="495630" y="24853"/>
                  </a:moveTo>
                  <a:lnTo>
                    <a:pt x="413588" y="24853"/>
                  </a:lnTo>
                  <a:lnTo>
                    <a:pt x="413588" y="56680"/>
                  </a:lnTo>
                  <a:lnTo>
                    <a:pt x="426770" y="56680"/>
                  </a:lnTo>
                  <a:lnTo>
                    <a:pt x="426770" y="38036"/>
                  </a:lnTo>
                  <a:lnTo>
                    <a:pt x="446671" y="38036"/>
                  </a:lnTo>
                  <a:lnTo>
                    <a:pt x="446671" y="98691"/>
                  </a:lnTo>
                  <a:lnTo>
                    <a:pt x="438086" y="98691"/>
                  </a:lnTo>
                  <a:lnTo>
                    <a:pt x="438086" y="111861"/>
                  </a:lnTo>
                  <a:lnTo>
                    <a:pt x="471131" y="111861"/>
                  </a:lnTo>
                  <a:lnTo>
                    <a:pt x="471131" y="98691"/>
                  </a:lnTo>
                  <a:lnTo>
                    <a:pt x="462559" y="98691"/>
                  </a:lnTo>
                  <a:lnTo>
                    <a:pt x="462559" y="38036"/>
                  </a:lnTo>
                  <a:lnTo>
                    <a:pt x="482447" y="38036"/>
                  </a:lnTo>
                  <a:lnTo>
                    <a:pt x="482447" y="56680"/>
                  </a:lnTo>
                  <a:lnTo>
                    <a:pt x="495630" y="56680"/>
                  </a:lnTo>
                  <a:lnTo>
                    <a:pt x="495630" y="24853"/>
                  </a:lnTo>
                  <a:close/>
                </a:path>
                <a:path w="775335" h="238760">
                  <a:moveTo>
                    <a:pt x="553935" y="149161"/>
                  </a:moveTo>
                  <a:lnTo>
                    <a:pt x="529844" y="149161"/>
                  </a:lnTo>
                  <a:lnTo>
                    <a:pt x="488467" y="212788"/>
                  </a:lnTo>
                  <a:lnTo>
                    <a:pt x="488467" y="162318"/>
                  </a:lnTo>
                  <a:lnTo>
                    <a:pt x="496785" y="162318"/>
                  </a:lnTo>
                  <a:lnTo>
                    <a:pt x="496785" y="149161"/>
                  </a:lnTo>
                  <a:lnTo>
                    <a:pt x="463981" y="149161"/>
                  </a:lnTo>
                  <a:lnTo>
                    <a:pt x="463981" y="162318"/>
                  </a:lnTo>
                  <a:lnTo>
                    <a:pt x="472541" y="162318"/>
                  </a:lnTo>
                  <a:lnTo>
                    <a:pt x="472541" y="222986"/>
                  </a:lnTo>
                  <a:lnTo>
                    <a:pt x="463981" y="222986"/>
                  </a:lnTo>
                  <a:lnTo>
                    <a:pt x="463981" y="236169"/>
                  </a:lnTo>
                  <a:lnTo>
                    <a:pt x="488086" y="236169"/>
                  </a:lnTo>
                  <a:lnTo>
                    <a:pt x="529475" y="172529"/>
                  </a:lnTo>
                  <a:lnTo>
                    <a:pt x="529475" y="222986"/>
                  </a:lnTo>
                  <a:lnTo>
                    <a:pt x="521144" y="222986"/>
                  </a:lnTo>
                  <a:lnTo>
                    <a:pt x="521144" y="236169"/>
                  </a:lnTo>
                  <a:lnTo>
                    <a:pt x="553935" y="236169"/>
                  </a:lnTo>
                  <a:lnTo>
                    <a:pt x="553935" y="222986"/>
                  </a:lnTo>
                  <a:lnTo>
                    <a:pt x="545376" y="222986"/>
                  </a:lnTo>
                  <a:lnTo>
                    <a:pt x="545376" y="162318"/>
                  </a:lnTo>
                  <a:lnTo>
                    <a:pt x="553935" y="162318"/>
                  </a:lnTo>
                  <a:lnTo>
                    <a:pt x="553935" y="149161"/>
                  </a:lnTo>
                  <a:close/>
                </a:path>
                <a:path w="775335" h="238760">
                  <a:moveTo>
                    <a:pt x="581888" y="52082"/>
                  </a:moveTo>
                  <a:lnTo>
                    <a:pt x="578396" y="37909"/>
                  </a:lnTo>
                  <a:lnTo>
                    <a:pt x="569683" y="29654"/>
                  </a:lnTo>
                  <a:lnTo>
                    <a:pt x="565492" y="28219"/>
                  </a:lnTo>
                  <a:lnTo>
                    <a:pt x="565492" y="39395"/>
                  </a:lnTo>
                  <a:lnTo>
                    <a:pt x="565492" y="64262"/>
                  </a:lnTo>
                  <a:lnTo>
                    <a:pt x="554316" y="66611"/>
                  </a:lnTo>
                  <a:lnTo>
                    <a:pt x="529323" y="66611"/>
                  </a:lnTo>
                  <a:lnTo>
                    <a:pt x="529323" y="38023"/>
                  </a:lnTo>
                  <a:lnTo>
                    <a:pt x="553199" y="38023"/>
                  </a:lnTo>
                  <a:lnTo>
                    <a:pt x="565492" y="39395"/>
                  </a:lnTo>
                  <a:lnTo>
                    <a:pt x="565492" y="28219"/>
                  </a:lnTo>
                  <a:lnTo>
                    <a:pt x="558419" y="25793"/>
                  </a:lnTo>
                  <a:lnTo>
                    <a:pt x="547230" y="24841"/>
                  </a:lnTo>
                  <a:lnTo>
                    <a:pt x="504850" y="24841"/>
                  </a:lnTo>
                  <a:lnTo>
                    <a:pt x="504850" y="38023"/>
                  </a:lnTo>
                  <a:lnTo>
                    <a:pt x="513422" y="38023"/>
                  </a:lnTo>
                  <a:lnTo>
                    <a:pt x="513422" y="98679"/>
                  </a:lnTo>
                  <a:lnTo>
                    <a:pt x="504850" y="98679"/>
                  </a:lnTo>
                  <a:lnTo>
                    <a:pt x="504850" y="111861"/>
                  </a:lnTo>
                  <a:lnTo>
                    <a:pt x="537921" y="111861"/>
                  </a:lnTo>
                  <a:lnTo>
                    <a:pt x="537921" y="98679"/>
                  </a:lnTo>
                  <a:lnTo>
                    <a:pt x="529323" y="98679"/>
                  </a:lnTo>
                  <a:lnTo>
                    <a:pt x="529323" y="79781"/>
                  </a:lnTo>
                  <a:lnTo>
                    <a:pt x="547103" y="79781"/>
                  </a:lnTo>
                  <a:lnTo>
                    <a:pt x="563016" y="77520"/>
                  </a:lnTo>
                  <a:lnTo>
                    <a:pt x="573811" y="71424"/>
                  </a:lnTo>
                  <a:lnTo>
                    <a:pt x="577151" y="66611"/>
                  </a:lnTo>
                  <a:lnTo>
                    <a:pt x="579945" y="62598"/>
                  </a:lnTo>
                  <a:lnTo>
                    <a:pt x="581888" y="52082"/>
                  </a:lnTo>
                  <a:close/>
                </a:path>
                <a:path w="775335" h="238760">
                  <a:moveTo>
                    <a:pt x="676046" y="68364"/>
                  </a:moveTo>
                  <a:lnTo>
                    <a:pt x="670458" y="42113"/>
                  </a:lnTo>
                  <a:lnTo>
                    <a:pt x="664159" y="35407"/>
                  </a:lnTo>
                  <a:lnTo>
                    <a:pt x="659028" y="29933"/>
                  </a:lnTo>
                  <a:lnTo>
                    <a:pt x="659028" y="68364"/>
                  </a:lnTo>
                  <a:lnTo>
                    <a:pt x="658050" y="79171"/>
                  </a:lnTo>
                  <a:lnTo>
                    <a:pt x="654291" y="89865"/>
                  </a:lnTo>
                  <a:lnTo>
                    <a:pt x="646493" y="98031"/>
                  </a:lnTo>
                  <a:lnTo>
                    <a:pt x="633412" y="101295"/>
                  </a:lnTo>
                  <a:lnTo>
                    <a:pt x="620356" y="98031"/>
                  </a:lnTo>
                  <a:lnTo>
                    <a:pt x="612571" y="89865"/>
                  </a:lnTo>
                  <a:lnTo>
                    <a:pt x="608812" y="79171"/>
                  </a:lnTo>
                  <a:lnTo>
                    <a:pt x="607834" y="68364"/>
                  </a:lnTo>
                  <a:lnTo>
                    <a:pt x="608812" y="57543"/>
                  </a:lnTo>
                  <a:lnTo>
                    <a:pt x="646493" y="38671"/>
                  </a:lnTo>
                  <a:lnTo>
                    <a:pt x="659028" y="68364"/>
                  </a:lnTo>
                  <a:lnTo>
                    <a:pt x="659028" y="29933"/>
                  </a:lnTo>
                  <a:lnTo>
                    <a:pt x="657580" y="28384"/>
                  </a:lnTo>
                  <a:lnTo>
                    <a:pt x="643280" y="23101"/>
                  </a:lnTo>
                  <a:lnTo>
                    <a:pt x="633412" y="22250"/>
                  </a:lnTo>
                  <a:lnTo>
                    <a:pt x="623570" y="23101"/>
                  </a:lnTo>
                  <a:lnTo>
                    <a:pt x="609269" y="28384"/>
                  </a:lnTo>
                  <a:lnTo>
                    <a:pt x="596392" y="42113"/>
                  </a:lnTo>
                  <a:lnTo>
                    <a:pt x="590791" y="68364"/>
                  </a:lnTo>
                  <a:lnTo>
                    <a:pt x="596392" y="94602"/>
                  </a:lnTo>
                  <a:lnTo>
                    <a:pt x="609269" y="108331"/>
                  </a:lnTo>
                  <a:lnTo>
                    <a:pt x="623570" y="113601"/>
                  </a:lnTo>
                  <a:lnTo>
                    <a:pt x="633412" y="114465"/>
                  </a:lnTo>
                  <a:lnTo>
                    <a:pt x="643280" y="113601"/>
                  </a:lnTo>
                  <a:lnTo>
                    <a:pt x="657580" y="108331"/>
                  </a:lnTo>
                  <a:lnTo>
                    <a:pt x="664184" y="101295"/>
                  </a:lnTo>
                  <a:lnTo>
                    <a:pt x="670458" y="94602"/>
                  </a:lnTo>
                  <a:lnTo>
                    <a:pt x="676046" y="68364"/>
                  </a:lnTo>
                  <a:close/>
                </a:path>
                <a:path w="775335" h="238760">
                  <a:moveTo>
                    <a:pt x="755878" y="0"/>
                  </a:moveTo>
                  <a:lnTo>
                    <a:pt x="743077" y="0"/>
                  </a:lnTo>
                  <a:lnTo>
                    <a:pt x="742454" y="6578"/>
                  </a:lnTo>
                  <a:lnTo>
                    <a:pt x="736612" y="10071"/>
                  </a:lnTo>
                  <a:lnTo>
                    <a:pt x="722947" y="10071"/>
                  </a:lnTo>
                  <a:lnTo>
                    <a:pt x="717092" y="6578"/>
                  </a:lnTo>
                  <a:lnTo>
                    <a:pt x="716470" y="0"/>
                  </a:lnTo>
                  <a:lnTo>
                    <a:pt x="703668" y="0"/>
                  </a:lnTo>
                  <a:lnTo>
                    <a:pt x="706374" y="7480"/>
                  </a:lnTo>
                  <a:lnTo>
                    <a:pt x="711644" y="13512"/>
                  </a:lnTo>
                  <a:lnTo>
                    <a:pt x="719442" y="17551"/>
                  </a:lnTo>
                  <a:lnTo>
                    <a:pt x="729767" y="19011"/>
                  </a:lnTo>
                  <a:lnTo>
                    <a:pt x="740092" y="17551"/>
                  </a:lnTo>
                  <a:lnTo>
                    <a:pt x="747903" y="13512"/>
                  </a:lnTo>
                  <a:lnTo>
                    <a:pt x="750912" y="10071"/>
                  </a:lnTo>
                  <a:lnTo>
                    <a:pt x="753173" y="7480"/>
                  </a:lnTo>
                  <a:lnTo>
                    <a:pt x="755878" y="0"/>
                  </a:lnTo>
                  <a:close/>
                </a:path>
                <a:path w="775335" h="238760">
                  <a:moveTo>
                    <a:pt x="774763" y="24853"/>
                  </a:moveTo>
                  <a:lnTo>
                    <a:pt x="750658" y="24853"/>
                  </a:lnTo>
                  <a:lnTo>
                    <a:pt x="709282" y="88493"/>
                  </a:lnTo>
                  <a:lnTo>
                    <a:pt x="709282" y="38036"/>
                  </a:lnTo>
                  <a:lnTo>
                    <a:pt x="717600" y="38036"/>
                  </a:lnTo>
                  <a:lnTo>
                    <a:pt x="717600" y="24853"/>
                  </a:lnTo>
                  <a:lnTo>
                    <a:pt x="684796" y="24853"/>
                  </a:lnTo>
                  <a:lnTo>
                    <a:pt x="684796" y="38036"/>
                  </a:lnTo>
                  <a:lnTo>
                    <a:pt x="693356" y="38036"/>
                  </a:lnTo>
                  <a:lnTo>
                    <a:pt x="693356" y="98691"/>
                  </a:lnTo>
                  <a:lnTo>
                    <a:pt x="684796" y="98691"/>
                  </a:lnTo>
                  <a:lnTo>
                    <a:pt x="684796" y="111861"/>
                  </a:lnTo>
                  <a:lnTo>
                    <a:pt x="708888" y="111861"/>
                  </a:lnTo>
                  <a:lnTo>
                    <a:pt x="724090" y="88493"/>
                  </a:lnTo>
                  <a:lnTo>
                    <a:pt x="750277" y="48221"/>
                  </a:lnTo>
                  <a:lnTo>
                    <a:pt x="750277" y="98691"/>
                  </a:lnTo>
                  <a:lnTo>
                    <a:pt x="741946" y="98691"/>
                  </a:lnTo>
                  <a:lnTo>
                    <a:pt x="741946" y="111861"/>
                  </a:lnTo>
                  <a:lnTo>
                    <a:pt x="774763" y="111861"/>
                  </a:lnTo>
                  <a:lnTo>
                    <a:pt x="774763" y="98691"/>
                  </a:lnTo>
                  <a:lnTo>
                    <a:pt x="766203" y="98691"/>
                  </a:lnTo>
                  <a:lnTo>
                    <a:pt x="766203" y="48221"/>
                  </a:lnTo>
                  <a:lnTo>
                    <a:pt x="766203" y="38036"/>
                  </a:lnTo>
                  <a:lnTo>
                    <a:pt x="774763" y="38036"/>
                  </a:lnTo>
                  <a:lnTo>
                    <a:pt x="774763" y="248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60985" y="2462776"/>
              <a:ext cx="540842" cy="57025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95690" y="2465206"/>
              <a:ext cx="562683" cy="56540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147268" y="2656527"/>
              <a:ext cx="946824" cy="225841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2259789" y="6422188"/>
              <a:ext cx="1114425" cy="313055"/>
            </a:xfrm>
            <a:custGeom>
              <a:avLst/>
              <a:gdLst/>
              <a:ahLst/>
              <a:cxnLst/>
              <a:rect l="l" t="t" r="r" b="b"/>
              <a:pathLst>
                <a:path w="1114425" h="313054">
                  <a:moveTo>
                    <a:pt x="1050036" y="0"/>
                  </a:moveTo>
                  <a:lnTo>
                    <a:pt x="1000071" y="9703"/>
                  </a:lnTo>
                  <a:lnTo>
                    <a:pt x="964072" y="36766"/>
                  </a:lnTo>
                  <a:lnTo>
                    <a:pt x="942290" y="78116"/>
                  </a:lnTo>
                  <a:lnTo>
                    <a:pt x="934974" y="130682"/>
                  </a:lnTo>
                  <a:lnTo>
                    <a:pt x="942445" y="186183"/>
                  </a:lnTo>
                  <a:lnTo>
                    <a:pt x="964453" y="226933"/>
                  </a:lnTo>
                  <a:lnTo>
                    <a:pt x="1001250" y="252037"/>
                  </a:lnTo>
                  <a:lnTo>
                    <a:pt x="1053084" y="260603"/>
                  </a:lnTo>
                  <a:lnTo>
                    <a:pt x="1072205" y="259663"/>
                  </a:lnTo>
                  <a:lnTo>
                    <a:pt x="1088612" y="256793"/>
                  </a:lnTo>
                  <a:lnTo>
                    <a:pt x="1102590" y="251924"/>
                  </a:lnTo>
                  <a:lnTo>
                    <a:pt x="1114425" y="244982"/>
                  </a:lnTo>
                  <a:lnTo>
                    <a:pt x="1114425" y="213359"/>
                  </a:lnTo>
                  <a:lnTo>
                    <a:pt x="1056513" y="213359"/>
                  </a:lnTo>
                  <a:lnTo>
                    <a:pt x="1029325" y="207430"/>
                  </a:lnTo>
                  <a:lnTo>
                    <a:pt x="1010745" y="190499"/>
                  </a:lnTo>
                  <a:lnTo>
                    <a:pt x="1000095" y="163853"/>
                  </a:lnTo>
                  <a:lnTo>
                    <a:pt x="996696" y="128777"/>
                  </a:lnTo>
                  <a:lnTo>
                    <a:pt x="1000636" y="92934"/>
                  </a:lnTo>
                  <a:lnTo>
                    <a:pt x="1012221" y="67198"/>
                  </a:lnTo>
                  <a:lnTo>
                    <a:pt x="1031093" y="51679"/>
                  </a:lnTo>
                  <a:lnTo>
                    <a:pt x="1056894" y="46481"/>
                  </a:lnTo>
                  <a:lnTo>
                    <a:pt x="1114044" y="46481"/>
                  </a:lnTo>
                  <a:lnTo>
                    <a:pt x="1114044" y="11810"/>
                  </a:lnTo>
                  <a:lnTo>
                    <a:pt x="1102917" y="7072"/>
                  </a:lnTo>
                  <a:lnTo>
                    <a:pt x="1088469" y="3333"/>
                  </a:lnTo>
                  <a:lnTo>
                    <a:pt x="1070806" y="881"/>
                  </a:lnTo>
                  <a:lnTo>
                    <a:pt x="1050036" y="0"/>
                  </a:lnTo>
                  <a:close/>
                </a:path>
                <a:path w="1114425" h="313054">
                  <a:moveTo>
                    <a:pt x="784098" y="4571"/>
                  </a:moveTo>
                  <a:lnTo>
                    <a:pt x="724662" y="4571"/>
                  </a:lnTo>
                  <a:lnTo>
                    <a:pt x="724662" y="255650"/>
                  </a:lnTo>
                  <a:lnTo>
                    <a:pt x="784098" y="255650"/>
                  </a:lnTo>
                  <a:lnTo>
                    <a:pt x="784098" y="132206"/>
                  </a:lnTo>
                  <a:lnTo>
                    <a:pt x="852232" y="132206"/>
                  </a:lnTo>
                  <a:lnTo>
                    <a:pt x="843915" y="120395"/>
                  </a:lnTo>
                  <a:lnTo>
                    <a:pt x="784098" y="120395"/>
                  </a:lnTo>
                  <a:lnTo>
                    <a:pt x="784098" y="4571"/>
                  </a:lnTo>
                  <a:close/>
                </a:path>
                <a:path w="1114425" h="313054">
                  <a:moveTo>
                    <a:pt x="852232" y="132206"/>
                  </a:moveTo>
                  <a:lnTo>
                    <a:pt x="784098" y="132206"/>
                  </a:lnTo>
                  <a:lnTo>
                    <a:pt x="871728" y="255650"/>
                  </a:lnTo>
                  <a:lnTo>
                    <a:pt x="939165" y="255650"/>
                  </a:lnTo>
                  <a:lnTo>
                    <a:pt x="852232" y="132206"/>
                  </a:lnTo>
                  <a:close/>
                </a:path>
                <a:path w="1114425" h="313054">
                  <a:moveTo>
                    <a:pt x="1114425" y="196595"/>
                  </a:moveTo>
                  <a:lnTo>
                    <a:pt x="1102643" y="203555"/>
                  </a:lnTo>
                  <a:lnTo>
                    <a:pt x="1089326" y="208835"/>
                  </a:lnTo>
                  <a:lnTo>
                    <a:pt x="1074080" y="212187"/>
                  </a:lnTo>
                  <a:lnTo>
                    <a:pt x="1056513" y="213359"/>
                  </a:lnTo>
                  <a:lnTo>
                    <a:pt x="1114425" y="213359"/>
                  </a:lnTo>
                  <a:lnTo>
                    <a:pt x="1114425" y="196595"/>
                  </a:lnTo>
                  <a:close/>
                </a:path>
                <a:path w="1114425" h="313054">
                  <a:moveTo>
                    <a:pt x="927735" y="4571"/>
                  </a:moveTo>
                  <a:lnTo>
                    <a:pt x="867918" y="4571"/>
                  </a:lnTo>
                  <a:lnTo>
                    <a:pt x="784098" y="120395"/>
                  </a:lnTo>
                  <a:lnTo>
                    <a:pt x="843915" y="120395"/>
                  </a:lnTo>
                  <a:lnTo>
                    <a:pt x="927735" y="4571"/>
                  </a:lnTo>
                  <a:close/>
                </a:path>
                <a:path w="1114425" h="313054">
                  <a:moveTo>
                    <a:pt x="1114044" y="46481"/>
                  </a:moveTo>
                  <a:lnTo>
                    <a:pt x="1056894" y="46481"/>
                  </a:lnTo>
                  <a:lnTo>
                    <a:pt x="1073806" y="47851"/>
                  </a:lnTo>
                  <a:lnTo>
                    <a:pt x="1089612" y="51434"/>
                  </a:lnTo>
                  <a:lnTo>
                    <a:pt x="1103346" y="56447"/>
                  </a:lnTo>
                  <a:lnTo>
                    <a:pt x="1114044" y="62102"/>
                  </a:lnTo>
                  <a:lnTo>
                    <a:pt x="1114044" y="46481"/>
                  </a:lnTo>
                  <a:close/>
                </a:path>
                <a:path w="1114425" h="313054">
                  <a:moveTo>
                    <a:pt x="587502" y="0"/>
                  </a:moveTo>
                  <a:lnTo>
                    <a:pt x="540293" y="9816"/>
                  </a:lnTo>
                  <a:lnTo>
                    <a:pt x="507015" y="37099"/>
                  </a:lnTo>
                  <a:lnTo>
                    <a:pt x="487310" y="78599"/>
                  </a:lnTo>
                  <a:lnTo>
                    <a:pt x="480822" y="131063"/>
                  </a:lnTo>
                  <a:lnTo>
                    <a:pt x="488727" y="188112"/>
                  </a:lnTo>
                  <a:lnTo>
                    <a:pt x="511778" y="228552"/>
                  </a:lnTo>
                  <a:lnTo>
                    <a:pt x="548973" y="252632"/>
                  </a:lnTo>
                  <a:lnTo>
                    <a:pt x="599313" y="260603"/>
                  </a:lnTo>
                  <a:lnTo>
                    <a:pt x="625738" y="258812"/>
                  </a:lnTo>
                  <a:lnTo>
                    <a:pt x="648414" y="253984"/>
                  </a:lnTo>
                  <a:lnTo>
                    <a:pt x="667303" y="246941"/>
                  </a:lnTo>
                  <a:lnTo>
                    <a:pt x="682371" y="238505"/>
                  </a:lnTo>
                  <a:lnTo>
                    <a:pt x="682371" y="213740"/>
                  </a:lnTo>
                  <a:lnTo>
                    <a:pt x="604266" y="213740"/>
                  </a:lnTo>
                  <a:lnTo>
                    <a:pt x="576554" y="209871"/>
                  </a:lnTo>
                  <a:lnTo>
                    <a:pt x="557736" y="198215"/>
                  </a:lnTo>
                  <a:lnTo>
                    <a:pt x="546562" y="178700"/>
                  </a:lnTo>
                  <a:lnTo>
                    <a:pt x="541782" y="151256"/>
                  </a:lnTo>
                  <a:lnTo>
                    <a:pt x="685038" y="151256"/>
                  </a:lnTo>
                  <a:lnTo>
                    <a:pt x="685038" y="120014"/>
                  </a:lnTo>
                  <a:lnTo>
                    <a:pt x="683468" y="107441"/>
                  </a:lnTo>
                  <a:lnTo>
                    <a:pt x="541782" y="107441"/>
                  </a:lnTo>
                  <a:lnTo>
                    <a:pt x="545365" y="81039"/>
                  </a:lnTo>
                  <a:lnTo>
                    <a:pt x="553878" y="61960"/>
                  </a:lnTo>
                  <a:lnTo>
                    <a:pt x="567392" y="50381"/>
                  </a:lnTo>
                  <a:lnTo>
                    <a:pt x="585978" y="46481"/>
                  </a:lnTo>
                  <a:lnTo>
                    <a:pt x="668582" y="46481"/>
                  </a:lnTo>
                  <a:lnTo>
                    <a:pt x="658415" y="27289"/>
                  </a:lnTo>
                  <a:lnTo>
                    <a:pt x="627655" y="6482"/>
                  </a:lnTo>
                  <a:lnTo>
                    <a:pt x="587502" y="0"/>
                  </a:lnTo>
                  <a:close/>
                </a:path>
                <a:path w="1114425" h="313054">
                  <a:moveTo>
                    <a:pt x="682371" y="190118"/>
                  </a:moveTo>
                  <a:lnTo>
                    <a:pt x="666470" y="199114"/>
                  </a:lnTo>
                  <a:lnTo>
                    <a:pt x="647176" y="206644"/>
                  </a:lnTo>
                  <a:lnTo>
                    <a:pt x="625953" y="211818"/>
                  </a:lnTo>
                  <a:lnTo>
                    <a:pt x="604266" y="213740"/>
                  </a:lnTo>
                  <a:lnTo>
                    <a:pt x="682371" y="213740"/>
                  </a:lnTo>
                  <a:lnTo>
                    <a:pt x="682371" y="190118"/>
                  </a:lnTo>
                  <a:close/>
                </a:path>
                <a:path w="1114425" h="313054">
                  <a:moveTo>
                    <a:pt x="668582" y="46481"/>
                  </a:moveTo>
                  <a:lnTo>
                    <a:pt x="585978" y="46481"/>
                  </a:lnTo>
                  <a:lnTo>
                    <a:pt x="604367" y="50786"/>
                  </a:lnTo>
                  <a:lnTo>
                    <a:pt x="616219" y="62626"/>
                  </a:lnTo>
                  <a:lnTo>
                    <a:pt x="622571" y="80396"/>
                  </a:lnTo>
                  <a:lnTo>
                    <a:pt x="624459" y="102488"/>
                  </a:lnTo>
                  <a:lnTo>
                    <a:pt x="624459" y="107441"/>
                  </a:lnTo>
                  <a:lnTo>
                    <a:pt x="683468" y="107441"/>
                  </a:lnTo>
                  <a:lnTo>
                    <a:pt x="678102" y="64454"/>
                  </a:lnTo>
                  <a:lnTo>
                    <a:pt x="668582" y="46481"/>
                  </a:lnTo>
                  <a:close/>
                </a:path>
                <a:path w="1114425" h="313054">
                  <a:moveTo>
                    <a:pt x="59436" y="4571"/>
                  </a:moveTo>
                  <a:lnTo>
                    <a:pt x="0" y="4571"/>
                  </a:lnTo>
                  <a:lnTo>
                    <a:pt x="0" y="255650"/>
                  </a:lnTo>
                  <a:lnTo>
                    <a:pt x="59436" y="255650"/>
                  </a:lnTo>
                  <a:lnTo>
                    <a:pt x="59436" y="150875"/>
                  </a:lnTo>
                  <a:lnTo>
                    <a:pt x="198120" y="150875"/>
                  </a:lnTo>
                  <a:lnTo>
                    <a:pt x="198120" y="103631"/>
                  </a:lnTo>
                  <a:lnTo>
                    <a:pt x="59436" y="103631"/>
                  </a:lnTo>
                  <a:lnTo>
                    <a:pt x="59436" y="4571"/>
                  </a:lnTo>
                  <a:close/>
                </a:path>
                <a:path w="1114425" h="313054">
                  <a:moveTo>
                    <a:pt x="198120" y="150875"/>
                  </a:moveTo>
                  <a:lnTo>
                    <a:pt x="138684" y="150875"/>
                  </a:lnTo>
                  <a:lnTo>
                    <a:pt x="138684" y="255650"/>
                  </a:lnTo>
                  <a:lnTo>
                    <a:pt x="198120" y="255650"/>
                  </a:lnTo>
                  <a:lnTo>
                    <a:pt x="198120" y="150875"/>
                  </a:lnTo>
                  <a:close/>
                </a:path>
                <a:path w="1114425" h="313054">
                  <a:moveTo>
                    <a:pt x="198120" y="4571"/>
                  </a:moveTo>
                  <a:lnTo>
                    <a:pt x="138684" y="4571"/>
                  </a:lnTo>
                  <a:lnTo>
                    <a:pt x="138684" y="103631"/>
                  </a:lnTo>
                  <a:lnTo>
                    <a:pt x="198120" y="103631"/>
                  </a:lnTo>
                  <a:lnTo>
                    <a:pt x="198120" y="4571"/>
                  </a:lnTo>
                  <a:close/>
                </a:path>
                <a:path w="1114425" h="313054">
                  <a:moveTo>
                    <a:pt x="465582" y="208406"/>
                  </a:moveTo>
                  <a:lnTo>
                    <a:pt x="222885" y="208406"/>
                  </a:lnTo>
                  <a:lnTo>
                    <a:pt x="222885" y="312800"/>
                  </a:lnTo>
                  <a:lnTo>
                    <a:pt x="277749" y="312800"/>
                  </a:lnTo>
                  <a:lnTo>
                    <a:pt x="277749" y="255650"/>
                  </a:lnTo>
                  <a:lnTo>
                    <a:pt x="465582" y="255650"/>
                  </a:lnTo>
                  <a:lnTo>
                    <a:pt x="465582" y="208406"/>
                  </a:lnTo>
                  <a:close/>
                </a:path>
                <a:path w="1114425" h="313054">
                  <a:moveTo>
                    <a:pt x="465582" y="255650"/>
                  </a:moveTo>
                  <a:lnTo>
                    <a:pt x="410718" y="255650"/>
                  </a:lnTo>
                  <a:lnTo>
                    <a:pt x="410718" y="312800"/>
                  </a:lnTo>
                  <a:lnTo>
                    <a:pt x="465582" y="312800"/>
                  </a:lnTo>
                  <a:lnTo>
                    <a:pt x="465582" y="255650"/>
                  </a:lnTo>
                  <a:close/>
                </a:path>
                <a:path w="1114425" h="313054">
                  <a:moveTo>
                    <a:pt x="439674" y="4571"/>
                  </a:moveTo>
                  <a:lnTo>
                    <a:pt x="266700" y="4571"/>
                  </a:lnTo>
                  <a:lnTo>
                    <a:pt x="266700" y="25907"/>
                  </a:lnTo>
                  <a:lnTo>
                    <a:pt x="265777" y="74408"/>
                  </a:lnTo>
                  <a:lnTo>
                    <a:pt x="262175" y="124444"/>
                  </a:lnTo>
                  <a:lnTo>
                    <a:pt x="254644" y="170836"/>
                  </a:lnTo>
                  <a:lnTo>
                    <a:pt x="241935" y="208406"/>
                  </a:lnTo>
                  <a:lnTo>
                    <a:pt x="296418" y="208406"/>
                  </a:lnTo>
                  <a:lnTo>
                    <a:pt x="306603" y="175206"/>
                  </a:lnTo>
                  <a:lnTo>
                    <a:pt x="313039" y="135683"/>
                  </a:lnTo>
                  <a:lnTo>
                    <a:pt x="316402" y="95089"/>
                  </a:lnTo>
                  <a:lnTo>
                    <a:pt x="317373" y="58673"/>
                  </a:lnTo>
                  <a:lnTo>
                    <a:pt x="317373" y="51053"/>
                  </a:lnTo>
                  <a:lnTo>
                    <a:pt x="439674" y="51053"/>
                  </a:lnTo>
                  <a:lnTo>
                    <a:pt x="439674" y="4571"/>
                  </a:lnTo>
                  <a:close/>
                </a:path>
                <a:path w="1114425" h="313054">
                  <a:moveTo>
                    <a:pt x="439674" y="51053"/>
                  </a:moveTo>
                  <a:lnTo>
                    <a:pt x="380238" y="51053"/>
                  </a:lnTo>
                  <a:lnTo>
                    <a:pt x="380238" y="208406"/>
                  </a:lnTo>
                  <a:lnTo>
                    <a:pt x="439674" y="208406"/>
                  </a:lnTo>
                  <a:lnTo>
                    <a:pt x="439674" y="5105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1979754" y="6331128"/>
              <a:ext cx="230504" cy="346710"/>
            </a:xfrm>
            <a:custGeom>
              <a:avLst/>
              <a:gdLst/>
              <a:ahLst/>
              <a:cxnLst/>
              <a:rect l="l" t="t" r="r" b="b"/>
              <a:pathLst>
                <a:path w="230505" h="346709">
                  <a:moveTo>
                    <a:pt x="230124" y="0"/>
                  </a:moveTo>
                  <a:lnTo>
                    <a:pt x="142494" y="0"/>
                  </a:lnTo>
                  <a:lnTo>
                    <a:pt x="84349" y="8126"/>
                  </a:lnTo>
                  <a:lnTo>
                    <a:pt x="42243" y="31003"/>
                  </a:lnTo>
                  <a:lnTo>
                    <a:pt x="16638" y="66383"/>
                  </a:lnTo>
                  <a:lnTo>
                    <a:pt x="8001" y="112014"/>
                  </a:lnTo>
                  <a:lnTo>
                    <a:pt x="12698" y="148298"/>
                  </a:lnTo>
                  <a:lnTo>
                    <a:pt x="26431" y="178546"/>
                  </a:lnTo>
                  <a:lnTo>
                    <a:pt x="48666" y="204864"/>
                  </a:lnTo>
                  <a:lnTo>
                    <a:pt x="78867" y="229362"/>
                  </a:lnTo>
                  <a:lnTo>
                    <a:pt x="0" y="346710"/>
                  </a:lnTo>
                  <a:lnTo>
                    <a:pt x="65151" y="346710"/>
                  </a:lnTo>
                  <a:lnTo>
                    <a:pt x="152781" y="215265"/>
                  </a:lnTo>
                  <a:lnTo>
                    <a:pt x="122301" y="194691"/>
                  </a:lnTo>
                  <a:lnTo>
                    <a:pt x="98137" y="176682"/>
                  </a:lnTo>
                  <a:lnTo>
                    <a:pt x="81010" y="158067"/>
                  </a:lnTo>
                  <a:lnTo>
                    <a:pt x="70812" y="136237"/>
                  </a:lnTo>
                  <a:lnTo>
                    <a:pt x="67437" y="108585"/>
                  </a:lnTo>
                  <a:lnTo>
                    <a:pt x="72259" y="83349"/>
                  </a:lnTo>
                  <a:lnTo>
                    <a:pt x="86582" y="63865"/>
                  </a:lnTo>
                  <a:lnTo>
                    <a:pt x="110192" y="51309"/>
                  </a:lnTo>
                  <a:lnTo>
                    <a:pt x="142875" y="46863"/>
                  </a:lnTo>
                  <a:lnTo>
                    <a:pt x="230124" y="46863"/>
                  </a:lnTo>
                  <a:lnTo>
                    <a:pt x="230124" y="0"/>
                  </a:lnTo>
                  <a:close/>
                </a:path>
                <a:path w="230505" h="346709">
                  <a:moveTo>
                    <a:pt x="230124" y="46863"/>
                  </a:moveTo>
                  <a:lnTo>
                    <a:pt x="169926" y="46863"/>
                  </a:lnTo>
                  <a:lnTo>
                    <a:pt x="169926" y="346710"/>
                  </a:lnTo>
                  <a:lnTo>
                    <a:pt x="230124" y="346710"/>
                  </a:lnTo>
                  <a:lnTo>
                    <a:pt x="230124" y="46863"/>
                  </a:lnTo>
                  <a:close/>
                </a:path>
              </a:pathLst>
            </a:custGeom>
            <a:solidFill>
              <a:srgbClr val="F051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1919362" y="3929619"/>
              <a:ext cx="167005" cy="114300"/>
            </a:xfrm>
            <a:custGeom>
              <a:avLst/>
              <a:gdLst/>
              <a:ahLst/>
              <a:cxnLst/>
              <a:rect l="l" t="t" r="r" b="b"/>
              <a:pathLst>
                <a:path w="167005" h="114300">
                  <a:moveTo>
                    <a:pt x="151295" y="0"/>
                  </a:moveTo>
                  <a:lnTo>
                    <a:pt x="49149" y="76314"/>
                  </a:lnTo>
                  <a:lnTo>
                    <a:pt x="0" y="45085"/>
                  </a:lnTo>
                  <a:lnTo>
                    <a:pt x="0" y="82664"/>
                  </a:lnTo>
                  <a:lnTo>
                    <a:pt x="49149" y="113880"/>
                  </a:lnTo>
                  <a:lnTo>
                    <a:pt x="166763" y="26022"/>
                  </a:lnTo>
                  <a:lnTo>
                    <a:pt x="163462" y="19180"/>
                  </a:lnTo>
                  <a:lnTo>
                    <a:pt x="159777" y="12553"/>
                  </a:lnTo>
                  <a:lnTo>
                    <a:pt x="155717" y="6155"/>
                  </a:lnTo>
                  <a:lnTo>
                    <a:pt x="151295" y="0"/>
                  </a:lnTo>
                  <a:close/>
                </a:path>
              </a:pathLst>
            </a:custGeom>
            <a:solidFill>
              <a:srgbClr val="22AA4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839366" y="4003115"/>
              <a:ext cx="58953" cy="99021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62022" y="4080738"/>
              <a:ext cx="97713" cy="59740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39366" y="3878770"/>
              <a:ext cx="210198" cy="13084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2035067" y="3986181"/>
              <a:ext cx="62865" cy="120650"/>
            </a:xfrm>
            <a:custGeom>
              <a:avLst/>
              <a:gdLst/>
              <a:ahLst/>
              <a:cxnLst/>
              <a:rect l="l" t="t" r="r" b="b"/>
              <a:pathLst>
                <a:path w="62864" h="120650">
                  <a:moveTo>
                    <a:pt x="60502" y="0"/>
                  </a:moveTo>
                  <a:lnTo>
                    <a:pt x="32715" y="20751"/>
                  </a:lnTo>
                  <a:lnTo>
                    <a:pt x="32180" y="33945"/>
                  </a:lnTo>
                  <a:lnTo>
                    <a:pt x="30567" y="44305"/>
                  </a:lnTo>
                  <a:lnTo>
                    <a:pt x="13843" y="82427"/>
                  </a:lnTo>
                  <a:lnTo>
                    <a:pt x="0" y="98031"/>
                  </a:lnTo>
                  <a:lnTo>
                    <a:pt x="20053" y="120484"/>
                  </a:lnTo>
                  <a:lnTo>
                    <a:pt x="45356" y="88736"/>
                  </a:lnTo>
                  <a:lnTo>
                    <a:pt x="59756" y="50579"/>
                  </a:lnTo>
                  <a:lnTo>
                    <a:pt x="62547" y="15582"/>
                  </a:lnTo>
                  <a:lnTo>
                    <a:pt x="61874" y="7734"/>
                  </a:lnTo>
                  <a:lnTo>
                    <a:pt x="60502" y="0"/>
                  </a:lnTo>
                  <a:close/>
                </a:path>
              </a:pathLst>
            </a:custGeom>
            <a:solidFill>
              <a:srgbClr val="22AA4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72742" y="4077106"/>
              <a:ext cx="95745" cy="63372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497790" y="3926339"/>
              <a:ext cx="123647" cy="163880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336413" y="3926245"/>
              <a:ext cx="140690" cy="163880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167225" y="3924340"/>
              <a:ext cx="145973" cy="16389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645017" y="3926310"/>
              <a:ext cx="136817" cy="163880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2843519" y="3926245"/>
              <a:ext cx="139065" cy="164465"/>
            </a:xfrm>
            <a:custGeom>
              <a:avLst/>
              <a:gdLst/>
              <a:ahLst/>
              <a:cxnLst/>
              <a:rect l="l" t="t" r="r" b="b"/>
              <a:pathLst>
                <a:path w="139064" h="164464">
                  <a:moveTo>
                    <a:pt x="127495" y="0"/>
                  </a:moveTo>
                  <a:lnTo>
                    <a:pt x="0" y="0"/>
                  </a:lnTo>
                  <a:lnTo>
                    <a:pt x="0" y="163880"/>
                  </a:lnTo>
                  <a:lnTo>
                    <a:pt x="73558" y="163880"/>
                  </a:lnTo>
                  <a:lnTo>
                    <a:pt x="101123" y="160438"/>
                  </a:lnTo>
                  <a:lnTo>
                    <a:pt x="121523" y="150414"/>
                  </a:lnTo>
                  <a:lnTo>
                    <a:pt x="132347" y="136601"/>
                  </a:lnTo>
                  <a:lnTo>
                    <a:pt x="35280" y="136601"/>
                  </a:lnTo>
                  <a:lnTo>
                    <a:pt x="35280" y="91185"/>
                  </a:lnTo>
                  <a:lnTo>
                    <a:pt x="134275" y="91185"/>
                  </a:lnTo>
                  <a:lnTo>
                    <a:pt x="123016" y="76446"/>
                  </a:lnTo>
                  <a:lnTo>
                    <a:pt x="104079" y="67109"/>
                  </a:lnTo>
                  <a:lnTo>
                    <a:pt x="78193" y="63931"/>
                  </a:lnTo>
                  <a:lnTo>
                    <a:pt x="35280" y="63931"/>
                  </a:lnTo>
                  <a:lnTo>
                    <a:pt x="35280" y="27355"/>
                  </a:lnTo>
                  <a:lnTo>
                    <a:pt x="127495" y="27355"/>
                  </a:lnTo>
                  <a:lnTo>
                    <a:pt x="127495" y="0"/>
                  </a:lnTo>
                  <a:close/>
                </a:path>
                <a:path w="139064" h="164464">
                  <a:moveTo>
                    <a:pt x="134275" y="91185"/>
                  </a:moveTo>
                  <a:lnTo>
                    <a:pt x="72059" y="91185"/>
                  </a:lnTo>
                  <a:lnTo>
                    <a:pt x="86609" y="92610"/>
                  </a:lnTo>
                  <a:lnTo>
                    <a:pt x="96839" y="96877"/>
                  </a:lnTo>
                  <a:lnTo>
                    <a:pt x="102879" y="103975"/>
                  </a:lnTo>
                  <a:lnTo>
                    <a:pt x="104863" y="113893"/>
                  </a:lnTo>
                  <a:lnTo>
                    <a:pt x="102797" y="123806"/>
                  </a:lnTo>
                  <a:lnTo>
                    <a:pt x="96620" y="130905"/>
                  </a:lnTo>
                  <a:lnTo>
                    <a:pt x="86363" y="135174"/>
                  </a:lnTo>
                  <a:lnTo>
                    <a:pt x="72059" y="136601"/>
                  </a:lnTo>
                  <a:lnTo>
                    <a:pt x="132347" y="136601"/>
                  </a:lnTo>
                  <a:lnTo>
                    <a:pt x="134183" y="134257"/>
                  </a:lnTo>
                  <a:lnTo>
                    <a:pt x="138531" y="112420"/>
                  </a:lnTo>
                  <a:lnTo>
                    <a:pt x="134627" y="91647"/>
                  </a:lnTo>
                  <a:lnTo>
                    <a:pt x="134275" y="91185"/>
                  </a:lnTo>
                  <a:close/>
                </a:path>
              </a:pathLst>
            </a:custGeom>
            <a:solidFill>
              <a:srgbClr val="22AA4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347368" y="3926008"/>
              <a:ext cx="158381" cy="163880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2985439" y="3926687"/>
              <a:ext cx="338455" cy="164465"/>
            </a:xfrm>
            <a:custGeom>
              <a:avLst/>
              <a:gdLst/>
              <a:ahLst/>
              <a:cxnLst/>
              <a:rect l="l" t="t" r="r" b="b"/>
              <a:pathLst>
                <a:path w="338454" h="164464">
                  <a:moveTo>
                    <a:pt x="178816" y="163893"/>
                  </a:moveTo>
                  <a:lnTo>
                    <a:pt x="165265" y="132067"/>
                  </a:lnTo>
                  <a:lnTo>
                    <a:pt x="152615" y="102374"/>
                  </a:lnTo>
                  <a:lnTo>
                    <a:pt x="125501" y="38722"/>
                  </a:lnTo>
                  <a:lnTo>
                    <a:pt x="114693" y="13347"/>
                  </a:lnTo>
                  <a:lnTo>
                    <a:pt x="114693" y="102374"/>
                  </a:lnTo>
                  <a:lnTo>
                    <a:pt x="63042" y="102374"/>
                  </a:lnTo>
                  <a:lnTo>
                    <a:pt x="88938" y="38722"/>
                  </a:lnTo>
                  <a:lnTo>
                    <a:pt x="114693" y="102374"/>
                  </a:lnTo>
                  <a:lnTo>
                    <a:pt x="114693" y="13347"/>
                  </a:lnTo>
                  <a:lnTo>
                    <a:pt x="109016" y="12"/>
                  </a:lnTo>
                  <a:lnTo>
                    <a:pt x="70954" y="12"/>
                  </a:lnTo>
                  <a:lnTo>
                    <a:pt x="0" y="163893"/>
                  </a:lnTo>
                  <a:lnTo>
                    <a:pt x="38061" y="163893"/>
                  </a:lnTo>
                  <a:lnTo>
                    <a:pt x="50888" y="132067"/>
                  </a:lnTo>
                  <a:lnTo>
                    <a:pt x="126542" y="132067"/>
                  </a:lnTo>
                  <a:lnTo>
                    <a:pt x="139369" y="163893"/>
                  </a:lnTo>
                  <a:lnTo>
                    <a:pt x="178816" y="163893"/>
                  </a:lnTo>
                  <a:close/>
                </a:path>
                <a:path w="338454" h="164464">
                  <a:moveTo>
                    <a:pt x="337858" y="0"/>
                  </a:moveTo>
                  <a:lnTo>
                    <a:pt x="300990" y="0"/>
                  </a:lnTo>
                  <a:lnTo>
                    <a:pt x="300990" y="68580"/>
                  </a:lnTo>
                  <a:lnTo>
                    <a:pt x="226974" y="68580"/>
                  </a:lnTo>
                  <a:lnTo>
                    <a:pt x="226974" y="0"/>
                  </a:lnTo>
                  <a:lnTo>
                    <a:pt x="190093" y="0"/>
                  </a:lnTo>
                  <a:lnTo>
                    <a:pt x="190093" y="68580"/>
                  </a:lnTo>
                  <a:lnTo>
                    <a:pt x="190093" y="99060"/>
                  </a:lnTo>
                  <a:lnTo>
                    <a:pt x="190093" y="163830"/>
                  </a:lnTo>
                  <a:lnTo>
                    <a:pt x="226974" y="163830"/>
                  </a:lnTo>
                  <a:lnTo>
                    <a:pt x="226974" y="99060"/>
                  </a:lnTo>
                  <a:lnTo>
                    <a:pt x="300990" y="99060"/>
                  </a:lnTo>
                  <a:lnTo>
                    <a:pt x="300990" y="163830"/>
                  </a:lnTo>
                  <a:lnTo>
                    <a:pt x="337858" y="163830"/>
                  </a:lnTo>
                  <a:lnTo>
                    <a:pt x="337858" y="99060"/>
                  </a:lnTo>
                  <a:lnTo>
                    <a:pt x="337858" y="68580"/>
                  </a:lnTo>
                  <a:lnTo>
                    <a:pt x="337858" y="0"/>
                  </a:lnTo>
                  <a:close/>
                </a:path>
              </a:pathLst>
            </a:custGeom>
            <a:solidFill>
              <a:srgbClr val="22AA4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015264" y="5016029"/>
              <a:ext cx="1794941" cy="51062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006818" y="3778618"/>
              <a:ext cx="1811832" cy="461997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4999654" y="3658976"/>
              <a:ext cx="590550" cy="701675"/>
            </a:xfrm>
            <a:custGeom>
              <a:avLst/>
              <a:gdLst/>
              <a:ahLst/>
              <a:cxnLst/>
              <a:rect l="l" t="t" r="r" b="b"/>
              <a:pathLst>
                <a:path w="590550" h="701675">
                  <a:moveTo>
                    <a:pt x="590410" y="0"/>
                  </a:moveTo>
                  <a:lnTo>
                    <a:pt x="0" y="0"/>
                  </a:lnTo>
                  <a:lnTo>
                    <a:pt x="0" y="558050"/>
                  </a:lnTo>
                  <a:lnTo>
                    <a:pt x="11341" y="603961"/>
                  </a:lnTo>
                  <a:lnTo>
                    <a:pt x="41198" y="637425"/>
                  </a:lnTo>
                  <a:lnTo>
                    <a:pt x="76606" y="652627"/>
                  </a:lnTo>
                  <a:lnTo>
                    <a:pt x="115036" y="657059"/>
                  </a:lnTo>
                  <a:lnTo>
                    <a:pt x="188328" y="657059"/>
                  </a:lnTo>
                  <a:lnTo>
                    <a:pt x="193027" y="657326"/>
                  </a:lnTo>
                  <a:lnTo>
                    <a:pt x="197726" y="657326"/>
                  </a:lnTo>
                  <a:lnTo>
                    <a:pt x="202145" y="657885"/>
                  </a:lnTo>
                  <a:lnTo>
                    <a:pt x="206578" y="658164"/>
                  </a:lnTo>
                  <a:lnTo>
                    <a:pt x="210718" y="658710"/>
                  </a:lnTo>
                  <a:lnTo>
                    <a:pt x="214871" y="659549"/>
                  </a:lnTo>
                  <a:lnTo>
                    <a:pt x="219024" y="660095"/>
                  </a:lnTo>
                  <a:lnTo>
                    <a:pt x="227037" y="661758"/>
                  </a:lnTo>
                  <a:lnTo>
                    <a:pt x="241414" y="666178"/>
                  </a:lnTo>
                  <a:lnTo>
                    <a:pt x="251650" y="670331"/>
                  </a:lnTo>
                  <a:lnTo>
                    <a:pt x="254698" y="671995"/>
                  </a:lnTo>
                  <a:lnTo>
                    <a:pt x="257733" y="673366"/>
                  </a:lnTo>
                  <a:lnTo>
                    <a:pt x="266865" y="678345"/>
                  </a:lnTo>
                  <a:lnTo>
                    <a:pt x="277926" y="686092"/>
                  </a:lnTo>
                  <a:lnTo>
                    <a:pt x="287870" y="694385"/>
                  </a:lnTo>
                  <a:lnTo>
                    <a:pt x="295071" y="701306"/>
                  </a:lnTo>
                  <a:lnTo>
                    <a:pt x="302260" y="694385"/>
                  </a:lnTo>
                  <a:lnTo>
                    <a:pt x="312216" y="686092"/>
                  </a:lnTo>
                  <a:lnTo>
                    <a:pt x="323278" y="678345"/>
                  </a:lnTo>
                  <a:lnTo>
                    <a:pt x="332130" y="673366"/>
                  </a:lnTo>
                  <a:lnTo>
                    <a:pt x="335445" y="671995"/>
                  </a:lnTo>
                  <a:lnTo>
                    <a:pt x="338480" y="670331"/>
                  </a:lnTo>
                  <a:lnTo>
                    <a:pt x="348716" y="666178"/>
                  </a:lnTo>
                  <a:lnTo>
                    <a:pt x="363372" y="661758"/>
                  </a:lnTo>
                  <a:lnTo>
                    <a:pt x="371119" y="660095"/>
                  </a:lnTo>
                  <a:lnTo>
                    <a:pt x="375259" y="659549"/>
                  </a:lnTo>
                  <a:lnTo>
                    <a:pt x="379412" y="658710"/>
                  </a:lnTo>
                  <a:lnTo>
                    <a:pt x="383565" y="658164"/>
                  </a:lnTo>
                  <a:lnTo>
                    <a:pt x="387985" y="657885"/>
                  </a:lnTo>
                  <a:lnTo>
                    <a:pt x="392404" y="657326"/>
                  </a:lnTo>
                  <a:lnTo>
                    <a:pt x="397103" y="657326"/>
                  </a:lnTo>
                  <a:lnTo>
                    <a:pt x="401815" y="657059"/>
                  </a:lnTo>
                  <a:lnTo>
                    <a:pt x="475094" y="657059"/>
                  </a:lnTo>
                  <a:lnTo>
                    <a:pt x="488645" y="656501"/>
                  </a:lnTo>
                  <a:lnTo>
                    <a:pt x="495287" y="655955"/>
                  </a:lnTo>
                  <a:lnTo>
                    <a:pt x="501370" y="654850"/>
                  </a:lnTo>
                  <a:lnTo>
                    <a:pt x="507720" y="654011"/>
                  </a:lnTo>
                  <a:lnTo>
                    <a:pt x="544499" y="640181"/>
                  </a:lnTo>
                  <a:lnTo>
                    <a:pt x="573811" y="612533"/>
                  </a:lnTo>
                  <a:lnTo>
                    <a:pt x="588479" y="574370"/>
                  </a:lnTo>
                  <a:lnTo>
                    <a:pt x="590410" y="552526"/>
                  </a:lnTo>
                  <a:lnTo>
                    <a:pt x="5904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002973" y="3662569"/>
              <a:ext cx="583565" cy="692785"/>
            </a:xfrm>
            <a:custGeom>
              <a:avLst/>
              <a:gdLst/>
              <a:ahLst/>
              <a:cxnLst/>
              <a:rect l="l" t="t" r="r" b="b"/>
              <a:pathLst>
                <a:path w="583564" h="692785">
                  <a:moveTo>
                    <a:pt x="583222" y="0"/>
                  </a:moveTo>
                  <a:lnTo>
                    <a:pt x="0" y="0"/>
                  </a:lnTo>
                  <a:lnTo>
                    <a:pt x="0" y="548932"/>
                  </a:lnTo>
                  <a:lnTo>
                    <a:pt x="7112" y="589671"/>
                  </a:lnTo>
                  <a:lnTo>
                    <a:pt x="28276" y="621595"/>
                  </a:lnTo>
                  <a:lnTo>
                    <a:pt x="63232" y="642422"/>
                  </a:lnTo>
                  <a:lnTo>
                    <a:pt x="111721" y="649871"/>
                  </a:lnTo>
                  <a:lnTo>
                    <a:pt x="180301" y="649871"/>
                  </a:lnTo>
                  <a:lnTo>
                    <a:pt x="216381" y="653107"/>
                  </a:lnTo>
                  <a:lnTo>
                    <a:pt x="246395" y="662073"/>
                  </a:lnTo>
                  <a:lnTo>
                    <a:pt x="271223" y="675653"/>
                  </a:lnTo>
                  <a:lnTo>
                    <a:pt x="291744" y="692734"/>
                  </a:lnTo>
                  <a:lnTo>
                    <a:pt x="312232" y="675653"/>
                  </a:lnTo>
                  <a:lnTo>
                    <a:pt x="336999" y="662073"/>
                  </a:lnTo>
                  <a:lnTo>
                    <a:pt x="367002" y="653107"/>
                  </a:lnTo>
                  <a:lnTo>
                    <a:pt x="403199" y="649871"/>
                  </a:lnTo>
                  <a:lnTo>
                    <a:pt x="471779" y="649871"/>
                  </a:lnTo>
                  <a:lnTo>
                    <a:pt x="520224" y="642422"/>
                  </a:lnTo>
                  <a:lnTo>
                    <a:pt x="555085" y="621595"/>
                  </a:lnTo>
                  <a:lnTo>
                    <a:pt x="576153" y="589671"/>
                  </a:lnTo>
                  <a:lnTo>
                    <a:pt x="583222" y="548932"/>
                  </a:lnTo>
                  <a:lnTo>
                    <a:pt x="583222" y="0"/>
                  </a:lnTo>
                  <a:close/>
                </a:path>
              </a:pathLst>
            </a:custGeom>
            <a:solidFill>
              <a:srgbClr val="A71B3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039478" y="3688940"/>
              <a:ext cx="517525" cy="599440"/>
            </a:xfrm>
            <a:custGeom>
              <a:avLst/>
              <a:gdLst/>
              <a:ahLst/>
              <a:cxnLst/>
              <a:rect l="l" t="t" r="r" b="b"/>
              <a:pathLst>
                <a:path w="517525" h="599439">
                  <a:moveTo>
                    <a:pt x="271005" y="582930"/>
                  </a:moveTo>
                  <a:lnTo>
                    <a:pt x="196888" y="582930"/>
                  </a:lnTo>
                  <a:lnTo>
                    <a:pt x="198831" y="584200"/>
                  </a:lnTo>
                  <a:lnTo>
                    <a:pt x="200215" y="586740"/>
                  </a:lnTo>
                  <a:lnTo>
                    <a:pt x="204148" y="589280"/>
                  </a:lnTo>
                  <a:lnTo>
                    <a:pt x="207435" y="589280"/>
                  </a:lnTo>
                  <a:lnTo>
                    <a:pt x="212227" y="590550"/>
                  </a:lnTo>
                  <a:lnTo>
                    <a:pt x="220675" y="594360"/>
                  </a:lnTo>
                  <a:lnTo>
                    <a:pt x="230352" y="594360"/>
                  </a:lnTo>
                  <a:lnTo>
                    <a:pt x="231457" y="599440"/>
                  </a:lnTo>
                  <a:lnTo>
                    <a:pt x="232841" y="594360"/>
                  </a:lnTo>
                  <a:lnTo>
                    <a:pt x="233946" y="593090"/>
                  </a:lnTo>
                  <a:lnTo>
                    <a:pt x="233400" y="590550"/>
                  </a:lnTo>
                  <a:lnTo>
                    <a:pt x="231190" y="589280"/>
                  </a:lnTo>
                  <a:lnTo>
                    <a:pt x="229836" y="585470"/>
                  </a:lnTo>
                  <a:lnTo>
                    <a:pt x="232427" y="584200"/>
                  </a:lnTo>
                  <a:lnTo>
                    <a:pt x="269844" y="584200"/>
                  </a:lnTo>
                  <a:lnTo>
                    <a:pt x="271005" y="582930"/>
                  </a:lnTo>
                  <a:close/>
                </a:path>
                <a:path w="517525" h="599439">
                  <a:moveTo>
                    <a:pt x="399046" y="585470"/>
                  </a:moveTo>
                  <a:lnTo>
                    <a:pt x="385768" y="585470"/>
                  </a:lnTo>
                  <a:lnTo>
                    <a:pt x="393340" y="589280"/>
                  </a:lnTo>
                  <a:lnTo>
                    <a:pt x="399872" y="595630"/>
                  </a:lnTo>
                  <a:lnTo>
                    <a:pt x="401535" y="591820"/>
                  </a:lnTo>
                  <a:lnTo>
                    <a:pt x="401256" y="588010"/>
                  </a:lnTo>
                  <a:lnTo>
                    <a:pt x="399046" y="585470"/>
                  </a:lnTo>
                  <a:close/>
                </a:path>
                <a:path w="517525" h="599439">
                  <a:moveTo>
                    <a:pt x="273038" y="580390"/>
                  </a:moveTo>
                  <a:lnTo>
                    <a:pt x="188874" y="580390"/>
                  </a:lnTo>
                  <a:lnTo>
                    <a:pt x="194132" y="582930"/>
                  </a:lnTo>
                  <a:lnTo>
                    <a:pt x="271005" y="582930"/>
                  </a:lnTo>
                  <a:lnTo>
                    <a:pt x="272389" y="586740"/>
                  </a:lnTo>
                  <a:lnTo>
                    <a:pt x="273494" y="594360"/>
                  </a:lnTo>
                  <a:lnTo>
                    <a:pt x="275285" y="586740"/>
                  </a:lnTo>
                  <a:lnTo>
                    <a:pt x="274326" y="581660"/>
                  </a:lnTo>
                  <a:lnTo>
                    <a:pt x="273038" y="580390"/>
                  </a:lnTo>
                  <a:close/>
                </a:path>
                <a:path w="517525" h="599439">
                  <a:moveTo>
                    <a:pt x="356666" y="565150"/>
                  </a:moveTo>
                  <a:lnTo>
                    <a:pt x="334606" y="565150"/>
                  </a:lnTo>
                  <a:lnTo>
                    <a:pt x="335445" y="567690"/>
                  </a:lnTo>
                  <a:lnTo>
                    <a:pt x="335445" y="572770"/>
                  </a:lnTo>
                  <a:lnTo>
                    <a:pt x="327418" y="572770"/>
                  </a:lnTo>
                  <a:lnTo>
                    <a:pt x="321894" y="574040"/>
                  </a:lnTo>
                  <a:lnTo>
                    <a:pt x="321894" y="579120"/>
                  </a:lnTo>
                  <a:lnTo>
                    <a:pt x="314426" y="581660"/>
                  </a:lnTo>
                  <a:lnTo>
                    <a:pt x="314705" y="586740"/>
                  </a:lnTo>
                  <a:lnTo>
                    <a:pt x="318020" y="594360"/>
                  </a:lnTo>
                  <a:lnTo>
                    <a:pt x="319481" y="588010"/>
                  </a:lnTo>
                  <a:lnTo>
                    <a:pt x="324340" y="586740"/>
                  </a:lnTo>
                  <a:lnTo>
                    <a:pt x="331431" y="586740"/>
                  </a:lnTo>
                  <a:lnTo>
                    <a:pt x="339585" y="584200"/>
                  </a:lnTo>
                  <a:lnTo>
                    <a:pt x="347332" y="582930"/>
                  </a:lnTo>
                  <a:lnTo>
                    <a:pt x="403671" y="582930"/>
                  </a:lnTo>
                  <a:lnTo>
                    <a:pt x="405984" y="581660"/>
                  </a:lnTo>
                  <a:lnTo>
                    <a:pt x="420890" y="581660"/>
                  </a:lnTo>
                  <a:lnTo>
                    <a:pt x="423197" y="575310"/>
                  </a:lnTo>
                  <a:lnTo>
                    <a:pt x="416471" y="575310"/>
                  </a:lnTo>
                  <a:lnTo>
                    <a:pt x="420114" y="571500"/>
                  </a:lnTo>
                  <a:lnTo>
                    <a:pt x="432850" y="571500"/>
                  </a:lnTo>
                  <a:lnTo>
                    <a:pt x="429669" y="568960"/>
                  </a:lnTo>
                  <a:lnTo>
                    <a:pt x="362267" y="568960"/>
                  </a:lnTo>
                  <a:lnTo>
                    <a:pt x="356666" y="565150"/>
                  </a:lnTo>
                  <a:close/>
                </a:path>
                <a:path w="517525" h="599439">
                  <a:moveTo>
                    <a:pt x="420890" y="581660"/>
                  </a:moveTo>
                  <a:lnTo>
                    <a:pt x="411627" y="581660"/>
                  </a:lnTo>
                  <a:lnTo>
                    <a:pt x="414368" y="585470"/>
                  </a:lnTo>
                  <a:lnTo>
                    <a:pt x="412597" y="591820"/>
                  </a:lnTo>
                  <a:lnTo>
                    <a:pt x="418122" y="589280"/>
                  </a:lnTo>
                  <a:lnTo>
                    <a:pt x="420890" y="581660"/>
                  </a:lnTo>
                  <a:close/>
                </a:path>
                <a:path w="517525" h="599439">
                  <a:moveTo>
                    <a:pt x="175323" y="565150"/>
                  </a:moveTo>
                  <a:lnTo>
                    <a:pt x="167855" y="565150"/>
                  </a:lnTo>
                  <a:lnTo>
                    <a:pt x="166471" y="574040"/>
                  </a:lnTo>
                  <a:lnTo>
                    <a:pt x="157073" y="574040"/>
                  </a:lnTo>
                  <a:lnTo>
                    <a:pt x="154304" y="580390"/>
                  </a:lnTo>
                  <a:lnTo>
                    <a:pt x="154584" y="589280"/>
                  </a:lnTo>
                  <a:lnTo>
                    <a:pt x="157352" y="582930"/>
                  </a:lnTo>
                  <a:lnTo>
                    <a:pt x="162598" y="581660"/>
                  </a:lnTo>
                  <a:lnTo>
                    <a:pt x="182098" y="581660"/>
                  </a:lnTo>
                  <a:lnTo>
                    <a:pt x="184175" y="580390"/>
                  </a:lnTo>
                  <a:lnTo>
                    <a:pt x="273038" y="580390"/>
                  </a:lnTo>
                  <a:lnTo>
                    <a:pt x="271750" y="579120"/>
                  </a:lnTo>
                  <a:lnTo>
                    <a:pt x="266306" y="579120"/>
                  </a:lnTo>
                  <a:lnTo>
                    <a:pt x="266114" y="577052"/>
                  </a:lnTo>
                  <a:lnTo>
                    <a:pt x="263537" y="576580"/>
                  </a:lnTo>
                  <a:lnTo>
                    <a:pt x="265480" y="570230"/>
                  </a:lnTo>
                  <a:lnTo>
                    <a:pt x="282066" y="570230"/>
                  </a:lnTo>
                  <a:lnTo>
                    <a:pt x="279857" y="567690"/>
                  </a:lnTo>
                  <a:lnTo>
                    <a:pt x="185559" y="567690"/>
                  </a:lnTo>
                  <a:lnTo>
                    <a:pt x="175323" y="565150"/>
                  </a:lnTo>
                  <a:close/>
                </a:path>
                <a:path w="517525" h="599439">
                  <a:moveTo>
                    <a:pt x="269844" y="584200"/>
                  </a:moveTo>
                  <a:lnTo>
                    <a:pt x="238339" y="584200"/>
                  </a:lnTo>
                  <a:lnTo>
                    <a:pt x="246951" y="585470"/>
                  </a:lnTo>
                  <a:lnTo>
                    <a:pt x="253860" y="588010"/>
                  </a:lnTo>
                  <a:lnTo>
                    <a:pt x="260222" y="589280"/>
                  </a:lnTo>
                  <a:lnTo>
                    <a:pt x="265201" y="589280"/>
                  </a:lnTo>
                  <a:lnTo>
                    <a:pt x="269844" y="584200"/>
                  </a:lnTo>
                  <a:close/>
                </a:path>
                <a:path w="517525" h="599439">
                  <a:moveTo>
                    <a:pt x="403671" y="582930"/>
                  </a:moveTo>
                  <a:lnTo>
                    <a:pt x="347332" y="582930"/>
                  </a:lnTo>
                  <a:lnTo>
                    <a:pt x="348157" y="586740"/>
                  </a:lnTo>
                  <a:lnTo>
                    <a:pt x="351751" y="589280"/>
                  </a:lnTo>
                  <a:lnTo>
                    <a:pt x="358673" y="589280"/>
                  </a:lnTo>
                  <a:lnTo>
                    <a:pt x="361162" y="588010"/>
                  </a:lnTo>
                  <a:lnTo>
                    <a:pt x="365023" y="588010"/>
                  </a:lnTo>
                  <a:lnTo>
                    <a:pt x="367512" y="586740"/>
                  </a:lnTo>
                  <a:lnTo>
                    <a:pt x="377158" y="585470"/>
                  </a:lnTo>
                  <a:lnTo>
                    <a:pt x="399046" y="585470"/>
                  </a:lnTo>
                  <a:lnTo>
                    <a:pt x="403671" y="582930"/>
                  </a:lnTo>
                  <a:close/>
                </a:path>
                <a:path w="517525" h="599439">
                  <a:moveTo>
                    <a:pt x="182098" y="581660"/>
                  </a:moveTo>
                  <a:lnTo>
                    <a:pt x="162598" y="581660"/>
                  </a:lnTo>
                  <a:lnTo>
                    <a:pt x="165366" y="582930"/>
                  </a:lnTo>
                  <a:lnTo>
                    <a:pt x="170345" y="582930"/>
                  </a:lnTo>
                  <a:lnTo>
                    <a:pt x="175602" y="584200"/>
                  </a:lnTo>
                  <a:lnTo>
                    <a:pt x="180022" y="582930"/>
                  </a:lnTo>
                  <a:lnTo>
                    <a:pt x="182098" y="581660"/>
                  </a:lnTo>
                  <a:close/>
                </a:path>
                <a:path w="517525" h="599439">
                  <a:moveTo>
                    <a:pt x="266114" y="577052"/>
                  </a:moveTo>
                  <a:lnTo>
                    <a:pt x="266306" y="579120"/>
                  </a:lnTo>
                  <a:lnTo>
                    <a:pt x="267310" y="577271"/>
                  </a:lnTo>
                  <a:lnTo>
                    <a:pt x="266114" y="577052"/>
                  </a:lnTo>
                  <a:close/>
                </a:path>
                <a:path w="517525" h="599439">
                  <a:moveTo>
                    <a:pt x="267310" y="577271"/>
                  </a:moveTo>
                  <a:lnTo>
                    <a:pt x="266306" y="579120"/>
                  </a:lnTo>
                  <a:lnTo>
                    <a:pt x="271750" y="579120"/>
                  </a:lnTo>
                  <a:lnTo>
                    <a:pt x="270461" y="577850"/>
                  </a:lnTo>
                  <a:lnTo>
                    <a:pt x="267310" y="577271"/>
                  </a:lnTo>
                  <a:close/>
                </a:path>
                <a:path w="517525" h="599439">
                  <a:moveTo>
                    <a:pt x="432850" y="571500"/>
                  </a:moveTo>
                  <a:lnTo>
                    <a:pt x="424900" y="571500"/>
                  </a:lnTo>
                  <a:lnTo>
                    <a:pt x="428444" y="575310"/>
                  </a:lnTo>
                  <a:lnTo>
                    <a:pt x="428358" y="579120"/>
                  </a:lnTo>
                  <a:lnTo>
                    <a:pt x="433616" y="576580"/>
                  </a:lnTo>
                  <a:lnTo>
                    <a:pt x="434441" y="572770"/>
                  </a:lnTo>
                  <a:lnTo>
                    <a:pt x="432850" y="571500"/>
                  </a:lnTo>
                  <a:close/>
                </a:path>
                <a:path w="517525" h="599439">
                  <a:moveTo>
                    <a:pt x="274053" y="570230"/>
                  </a:moveTo>
                  <a:lnTo>
                    <a:pt x="265480" y="570230"/>
                  </a:lnTo>
                  <a:lnTo>
                    <a:pt x="266114" y="577052"/>
                  </a:lnTo>
                  <a:lnTo>
                    <a:pt x="267310" y="577271"/>
                  </a:lnTo>
                  <a:lnTo>
                    <a:pt x="270446" y="571500"/>
                  </a:lnTo>
                  <a:lnTo>
                    <a:pt x="274053" y="570230"/>
                  </a:lnTo>
                  <a:close/>
                </a:path>
                <a:path w="517525" h="599439">
                  <a:moveTo>
                    <a:pt x="282066" y="570230"/>
                  </a:moveTo>
                  <a:lnTo>
                    <a:pt x="274053" y="570230"/>
                  </a:lnTo>
                  <a:lnTo>
                    <a:pt x="277647" y="571500"/>
                  </a:lnTo>
                  <a:lnTo>
                    <a:pt x="281241" y="575310"/>
                  </a:lnTo>
                  <a:lnTo>
                    <a:pt x="282066" y="570230"/>
                  </a:lnTo>
                  <a:close/>
                </a:path>
                <a:path w="517525" h="599439">
                  <a:moveTo>
                    <a:pt x="423659" y="574040"/>
                  </a:moveTo>
                  <a:lnTo>
                    <a:pt x="416471" y="575310"/>
                  </a:lnTo>
                  <a:lnTo>
                    <a:pt x="423197" y="575310"/>
                  </a:lnTo>
                  <a:lnTo>
                    <a:pt x="423659" y="574040"/>
                  </a:lnTo>
                  <a:close/>
                </a:path>
                <a:path w="517525" h="599439">
                  <a:moveTo>
                    <a:pt x="360603" y="558800"/>
                  </a:moveTo>
                  <a:lnTo>
                    <a:pt x="355904" y="561340"/>
                  </a:lnTo>
                  <a:lnTo>
                    <a:pt x="354799" y="563880"/>
                  </a:lnTo>
                  <a:lnTo>
                    <a:pt x="362267" y="568960"/>
                  </a:lnTo>
                  <a:lnTo>
                    <a:pt x="363918" y="568960"/>
                  </a:lnTo>
                  <a:lnTo>
                    <a:pt x="364477" y="567690"/>
                  </a:lnTo>
                  <a:lnTo>
                    <a:pt x="370001" y="566420"/>
                  </a:lnTo>
                  <a:lnTo>
                    <a:pt x="362267" y="563880"/>
                  </a:lnTo>
                  <a:lnTo>
                    <a:pt x="360603" y="558800"/>
                  </a:lnTo>
                  <a:close/>
                </a:path>
                <a:path w="517525" h="599439">
                  <a:moveTo>
                    <a:pt x="384337" y="558800"/>
                  </a:moveTo>
                  <a:lnTo>
                    <a:pt x="360603" y="558800"/>
                  </a:lnTo>
                  <a:lnTo>
                    <a:pt x="362267" y="563880"/>
                  </a:lnTo>
                  <a:lnTo>
                    <a:pt x="370001" y="566420"/>
                  </a:lnTo>
                  <a:lnTo>
                    <a:pt x="364477" y="567690"/>
                  </a:lnTo>
                  <a:lnTo>
                    <a:pt x="363918" y="568960"/>
                  </a:lnTo>
                  <a:lnTo>
                    <a:pt x="429669" y="568960"/>
                  </a:lnTo>
                  <a:lnTo>
                    <a:pt x="428078" y="567690"/>
                  </a:lnTo>
                  <a:lnTo>
                    <a:pt x="427666" y="565150"/>
                  </a:lnTo>
                  <a:lnTo>
                    <a:pt x="389089" y="565150"/>
                  </a:lnTo>
                  <a:lnTo>
                    <a:pt x="385775" y="561340"/>
                  </a:lnTo>
                  <a:lnTo>
                    <a:pt x="384337" y="558800"/>
                  </a:lnTo>
                  <a:close/>
                </a:path>
                <a:path w="517525" h="599439">
                  <a:moveTo>
                    <a:pt x="356963" y="505460"/>
                  </a:moveTo>
                  <a:lnTo>
                    <a:pt x="188048" y="505460"/>
                  </a:lnTo>
                  <a:lnTo>
                    <a:pt x="190804" y="510540"/>
                  </a:lnTo>
                  <a:lnTo>
                    <a:pt x="191432" y="516890"/>
                  </a:lnTo>
                  <a:lnTo>
                    <a:pt x="193093" y="519430"/>
                  </a:lnTo>
                  <a:lnTo>
                    <a:pt x="194855" y="523240"/>
                  </a:lnTo>
                  <a:lnTo>
                    <a:pt x="195783" y="529590"/>
                  </a:lnTo>
                  <a:lnTo>
                    <a:pt x="187557" y="537210"/>
                  </a:lnTo>
                  <a:lnTo>
                    <a:pt x="183478" y="544830"/>
                  </a:lnTo>
                  <a:lnTo>
                    <a:pt x="184583" y="551180"/>
                  </a:lnTo>
                  <a:lnTo>
                    <a:pt x="191909" y="557530"/>
                  </a:lnTo>
                  <a:lnTo>
                    <a:pt x="199377" y="563880"/>
                  </a:lnTo>
                  <a:lnTo>
                    <a:pt x="195237" y="567690"/>
                  </a:lnTo>
                  <a:lnTo>
                    <a:pt x="279857" y="567690"/>
                  </a:lnTo>
                  <a:lnTo>
                    <a:pt x="278752" y="566420"/>
                  </a:lnTo>
                  <a:lnTo>
                    <a:pt x="271564" y="565150"/>
                  </a:lnTo>
                  <a:lnTo>
                    <a:pt x="261327" y="565150"/>
                  </a:lnTo>
                  <a:lnTo>
                    <a:pt x="249017" y="560070"/>
                  </a:lnTo>
                  <a:lnTo>
                    <a:pt x="219290" y="560070"/>
                  </a:lnTo>
                  <a:lnTo>
                    <a:pt x="213207" y="554990"/>
                  </a:lnTo>
                  <a:lnTo>
                    <a:pt x="211556" y="551180"/>
                  </a:lnTo>
                  <a:lnTo>
                    <a:pt x="212928" y="548640"/>
                  </a:lnTo>
                  <a:lnTo>
                    <a:pt x="215976" y="546100"/>
                  </a:lnTo>
                  <a:lnTo>
                    <a:pt x="246887" y="546100"/>
                  </a:lnTo>
                  <a:lnTo>
                    <a:pt x="249986" y="544830"/>
                  </a:lnTo>
                  <a:lnTo>
                    <a:pt x="256349" y="542290"/>
                  </a:lnTo>
                  <a:lnTo>
                    <a:pt x="397941" y="542290"/>
                  </a:lnTo>
                  <a:lnTo>
                    <a:pt x="399592" y="538480"/>
                  </a:lnTo>
                  <a:lnTo>
                    <a:pt x="404779" y="537210"/>
                  </a:lnTo>
                  <a:lnTo>
                    <a:pt x="409728" y="533400"/>
                  </a:lnTo>
                  <a:lnTo>
                    <a:pt x="414728" y="527050"/>
                  </a:lnTo>
                  <a:lnTo>
                    <a:pt x="420065" y="518160"/>
                  </a:lnTo>
                  <a:lnTo>
                    <a:pt x="423490" y="515620"/>
                  </a:lnTo>
                  <a:lnTo>
                    <a:pt x="423979" y="514350"/>
                  </a:lnTo>
                  <a:lnTo>
                    <a:pt x="372114" y="514350"/>
                  </a:lnTo>
                  <a:lnTo>
                    <a:pt x="362954" y="513080"/>
                  </a:lnTo>
                  <a:lnTo>
                    <a:pt x="357111" y="506730"/>
                  </a:lnTo>
                  <a:lnTo>
                    <a:pt x="356963" y="505460"/>
                  </a:lnTo>
                  <a:close/>
                </a:path>
                <a:path w="517525" h="599439">
                  <a:moveTo>
                    <a:pt x="382593" y="553720"/>
                  </a:moveTo>
                  <a:lnTo>
                    <a:pt x="330466" y="553720"/>
                  </a:lnTo>
                  <a:lnTo>
                    <a:pt x="329628" y="557530"/>
                  </a:lnTo>
                  <a:lnTo>
                    <a:pt x="329361" y="563880"/>
                  </a:lnTo>
                  <a:lnTo>
                    <a:pt x="330466" y="566420"/>
                  </a:lnTo>
                  <a:lnTo>
                    <a:pt x="332676" y="565150"/>
                  </a:lnTo>
                  <a:lnTo>
                    <a:pt x="356666" y="565150"/>
                  </a:lnTo>
                  <a:lnTo>
                    <a:pt x="354799" y="563880"/>
                  </a:lnTo>
                  <a:lnTo>
                    <a:pt x="355904" y="561340"/>
                  </a:lnTo>
                  <a:lnTo>
                    <a:pt x="360603" y="558800"/>
                  </a:lnTo>
                  <a:lnTo>
                    <a:pt x="384337" y="558800"/>
                  </a:lnTo>
                  <a:lnTo>
                    <a:pt x="382181" y="554990"/>
                  </a:lnTo>
                  <a:lnTo>
                    <a:pt x="382593" y="553720"/>
                  </a:lnTo>
                  <a:close/>
                </a:path>
                <a:path w="517525" h="599439">
                  <a:moveTo>
                    <a:pt x="269900" y="560070"/>
                  </a:moveTo>
                  <a:lnTo>
                    <a:pt x="266306" y="560070"/>
                  </a:lnTo>
                  <a:lnTo>
                    <a:pt x="261327" y="565150"/>
                  </a:lnTo>
                  <a:lnTo>
                    <a:pt x="271564" y="565150"/>
                  </a:lnTo>
                  <a:lnTo>
                    <a:pt x="269900" y="560070"/>
                  </a:lnTo>
                  <a:close/>
                </a:path>
                <a:path w="517525" h="599439">
                  <a:moveTo>
                    <a:pt x="412597" y="556260"/>
                  </a:moveTo>
                  <a:lnTo>
                    <a:pt x="407619" y="556260"/>
                  </a:lnTo>
                  <a:lnTo>
                    <a:pt x="400977" y="562610"/>
                  </a:lnTo>
                  <a:lnTo>
                    <a:pt x="394347" y="565150"/>
                  </a:lnTo>
                  <a:lnTo>
                    <a:pt x="427666" y="565150"/>
                  </a:lnTo>
                  <a:lnTo>
                    <a:pt x="427459" y="563880"/>
                  </a:lnTo>
                  <a:lnTo>
                    <a:pt x="416471" y="563880"/>
                  </a:lnTo>
                  <a:lnTo>
                    <a:pt x="412597" y="556260"/>
                  </a:lnTo>
                  <a:close/>
                </a:path>
                <a:path w="517525" h="599439">
                  <a:moveTo>
                    <a:pt x="314703" y="556260"/>
                  </a:moveTo>
                  <a:lnTo>
                    <a:pt x="298107" y="556260"/>
                  </a:lnTo>
                  <a:lnTo>
                    <a:pt x="300875" y="558800"/>
                  </a:lnTo>
                  <a:lnTo>
                    <a:pt x="303910" y="563880"/>
                  </a:lnTo>
                  <a:lnTo>
                    <a:pt x="306958" y="563880"/>
                  </a:lnTo>
                  <a:lnTo>
                    <a:pt x="309727" y="560070"/>
                  </a:lnTo>
                  <a:lnTo>
                    <a:pt x="314703" y="556260"/>
                  </a:lnTo>
                  <a:close/>
                </a:path>
                <a:path w="517525" h="599439">
                  <a:moveTo>
                    <a:pt x="423379" y="561340"/>
                  </a:moveTo>
                  <a:lnTo>
                    <a:pt x="416471" y="563880"/>
                  </a:lnTo>
                  <a:lnTo>
                    <a:pt x="427459" y="563880"/>
                  </a:lnTo>
                  <a:lnTo>
                    <a:pt x="427253" y="562610"/>
                  </a:lnTo>
                  <a:lnTo>
                    <a:pt x="423379" y="561340"/>
                  </a:lnTo>
                  <a:close/>
                </a:path>
                <a:path w="517525" h="599439">
                  <a:moveTo>
                    <a:pt x="215976" y="546100"/>
                  </a:moveTo>
                  <a:lnTo>
                    <a:pt x="212928" y="548640"/>
                  </a:lnTo>
                  <a:lnTo>
                    <a:pt x="211556" y="551180"/>
                  </a:lnTo>
                  <a:lnTo>
                    <a:pt x="213207" y="554990"/>
                  </a:lnTo>
                  <a:lnTo>
                    <a:pt x="219290" y="560070"/>
                  </a:lnTo>
                  <a:lnTo>
                    <a:pt x="221780" y="557530"/>
                  </a:lnTo>
                  <a:lnTo>
                    <a:pt x="221233" y="554990"/>
                  </a:lnTo>
                  <a:lnTo>
                    <a:pt x="217081" y="551180"/>
                  </a:lnTo>
                  <a:lnTo>
                    <a:pt x="216255" y="548640"/>
                  </a:lnTo>
                  <a:lnTo>
                    <a:pt x="215976" y="546100"/>
                  </a:lnTo>
                  <a:close/>
                </a:path>
                <a:path w="517525" h="599439">
                  <a:moveTo>
                    <a:pt x="246887" y="546100"/>
                  </a:moveTo>
                  <a:lnTo>
                    <a:pt x="215976" y="546100"/>
                  </a:lnTo>
                  <a:lnTo>
                    <a:pt x="216255" y="548640"/>
                  </a:lnTo>
                  <a:lnTo>
                    <a:pt x="217081" y="551180"/>
                  </a:lnTo>
                  <a:lnTo>
                    <a:pt x="221233" y="554990"/>
                  </a:lnTo>
                  <a:lnTo>
                    <a:pt x="221780" y="557530"/>
                  </a:lnTo>
                  <a:lnTo>
                    <a:pt x="219290" y="560070"/>
                  </a:lnTo>
                  <a:lnTo>
                    <a:pt x="249017" y="560070"/>
                  </a:lnTo>
                  <a:lnTo>
                    <a:pt x="243317" y="553720"/>
                  </a:lnTo>
                  <a:lnTo>
                    <a:pt x="243788" y="547370"/>
                  </a:lnTo>
                  <a:lnTo>
                    <a:pt x="246887" y="546100"/>
                  </a:lnTo>
                  <a:close/>
                </a:path>
                <a:path w="517525" h="599439">
                  <a:moveTo>
                    <a:pt x="383006" y="552450"/>
                  </a:moveTo>
                  <a:lnTo>
                    <a:pt x="280682" y="552450"/>
                  </a:lnTo>
                  <a:lnTo>
                    <a:pt x="285940" y="553720"/>
                  </a:lnTo>
                  <a:lnTo>
                    <a:pt x="289534" y="556260"/>
                  </a:lnTo>
                  <a:lnTo>
                    <a:pt x="293687" y="557530"/>
                  </a:lnTo>
                  <a:lnTo>
                    <a:pt x="295897" y="556260"/>
                  </a:lnTo>
                  <a:lnTo>
                    <a:pt x="314703" y="556260"/>
                  </a:lnTo>
                  <a:lnTo>
                    <a:pt x="318020" y="553720"/>
                  </a:lnTo>
                  <a:lnTo>
                    <a:pt x="382593" y="553720"/>
                  </a:lnTo>
                  <a:lnTo>
                    <a:pt x="383006" y="552450"/>
                  </a:lnTo>
                  <a:close/>
                </a:path>
                <a:path w="517525" h="599439">
                  <a:moveTo>
                    <a:pt x="355774" y="495300"/>
                  </a:moveTo>
                  <a:lnTo>
                    <a:pt x="80467" y="495300"/>
                  </a:lnTo>
                  <a:lnTo>
                    <a:pt x="88600" y="497840"/>
                  </a:lnTo>
                  <a:lnTo>
                    <a:pt x="115595" y="505460"/>
                  </a:lnTo>
                  <a:lnTo>
                    <a:pt x="112871" y="513080"/>
                  </a:lnTo>
                  <a:lnTo>
                    <a:pt x="129386" y="551180"/>
                  </a:lnTo>
                  <a:lnTo>
                    <a:pt x="138342" y="554990"/>
                  </a:lnTo>
                  <a:lnTo>
                    <a:pt x="149605" y="554990"/>
                  </a:lnTo>
                  <a:lnTo>
                    <a:pt x="164156" y="551180"/>
                  </a:lnTo>
                  <a:lnTo>
                    <a:pt x="173702" y="541020"/>
                  </a:lnTo>
                  <a:lnTo>
                    <a:pt x="177493" y="527050"/>
                  </a:lnTo>
                  <a:lnTo>
                    <a:pt x="177299" y="525780"/>
                  </a:lnTo>
                  <a:lnTo>
                    <a:pt x="144068" y="525780"/>
                  </a:lnTo>
                  <a:lnTo>
                    <a:pt x="139928" y="524510"/>
                  </a:lnTo>
                  <a:lnTo>
                    <a:pt x="140207" y="520700"/>
                  </a:lnTo>
                  <a:lnTo>
                    <a:pt x="145173" y="518160"/>
                  </a:lnTo>
                  <a:lnTo>
                    <a:pt x="176135" y="518160"/>
                  </a:lnTo>
                  <a:lnTo>
                    <a:pt x="174777" y="509270"/>
                  </a:lnTo>
                  <a:lnTo>
                    <a:pt x="182791" y="505460"/>
                  </a:lnTo>
                  <a:lnTo>
                    <a:pt x="356963" y="505460"/>
                  </a:lnTo>
                  <a:lnTo>
                    <a:pt x="355774" y="495300"/>
                  </a:lnTo>
                  <a:close/>
                </a:path>
                <a:path w="517525" h="599439">
                  <a:moveTo>
                    <a:pt x="397941" y="542290"/>
                  </a:moveTo>
                  <a:lnTo>
                    <a:pt x="256349" y="542290"/>
                  </a:lnTo>
                  <a:lnTo>
                    <a:pt x="258838" y="548640"/>
                  </a:lnTo>
                  <a:lnTo>
                    <a:pt x="263817" y="551180"/>
                  </a:lnTo>
                  <a:lnTo>
                    <a:pt x="267690" y="552450"/>
                  </a:lnTo>
                  <a:lnTo>
                    <a:pt x="383006" y="552450"/>
                  </a:lnTo>
                  <a:lnTo>
                    <a:pt x="387984" y="554990"/>
                  </a:lnTo>
                  <a:lnTo>
                    <a:pt x="390474" y="554990"/>
                  </a:lnTo>
                  <a:lnTo>
                    <a:pt x="391579" y="552450"/>
                  </a:lnTo>
                  <a:lnTo>
                    <a:pt x="394614" y="546100"/>
                  </a:lnTo>
                  <a:lnTo>
                    <a:pt x="395719" y="543560"/>
                  </a:lnTo>
                  <a:lnTo>
                    <a:pt x="397941" y="542290"/>
                  </a:lnTo>
                  <a:close/>
                </a:path>
                <a:path w="517525" h="599439">
                  <a:moveTo>
                    <a:pt x="76246" y="370840"/>
                  </a:moveTo>
                  <a:lnTo>
                    <a:pt x="57238" y="370840"/>
                  </a:lnTo>
                  <a:lnTo>
                    <a:pt x="59448" y="375920"/>
                  </a:lnTo>
                  <a:lnTo>
                    <a:pt x="62598" y="386080"/>
                  </a:lnTo>
                  <a:lnTo>
                    <a:pt x="63257" y="394970"/>
                  </a:lnTo>
                  <a:lnTo>
                    <a:pt x="61322" y="405130"/>
                  </a:lnTo>
                  <a:lnTo>
                    <a:pt x="56692" y="414020"/>
                  </a:lnTo>
                  <a:lnTo>
                    <a:pt x="46417" y="435610"/>
                  </a:lnTo>
                  <a:lnTo>
                    <a:pt x="43554" y="453390"/>
                  </a:lnTo>
                  <a:lnTo>
                    <a:pt x="48988" y="469900"/>
                  </a:lnTo>
                  <a:lnTo>
                    <a:pt x="63601" y="485140"/>
                  </a:lnTo>
                  <a:lnTo>
                    <a:pt x="64427" y="486410"/>
                  </a:lnTo>
                  <a:lnTo>
                    <a:pt x="57518" y="495300"/>
                  </a:lnTo>
                  <a:lnTo>
                    <a:pt x="55308" y="499110"/>
                  </a:lnTo>
                  <a:lnTo>
                    <a:pt x="56959" y="504190"/>
                  </a:lnTo>
                  <a:lnTo>
                    <a:pt x="63055" y="509270"/>
                  </a:lnTo>
                  <a:lnTo>
                    <a:pt x="65977" y="513080"/>
                  </a:lnTo>
                  <a:lnTo>
                    <a:pt x="68200" y="519430"/>
                  </a:lnTo>
                  <a:lnTo>
                    <a:pt x="69854" y="525780"/>
                  </a:lnTo>
                  <a:lnTo>
                    <a:pt x="71069" y="533400"/>
                  </a:lnTo>
                  <a:lnTo>
                    <a:pt x="68859" y="537210"/>
                  </a:lnTo>
                  <a:lnTo>
                    <a:pt x="68579" y="541020"/>
                  </a:lnTo>
                  <a:lnTo>
                    <a:pt x="69964" y="546100"/>
                  </a:lnTo>
                  <a:lnTo>
                    <a:pt x="73879" y="548640"/>
                  </a:lnTo>
                  <a:lnTo>
                    <a:pt x="79711" y="551180"/>
                  </a:lnTo>
                  <a:lnTo>
                    <a:pt x="87305" y="552450"/>
                  </a:lnTo>
                  <a:lnTo>
                    <a:pt x="97891" y="552450"/>
                  </a:lnTo>
                  <a:lnTo>
                    <a:pt x="97612" y="551180"/>
                  </a:lnTo>
                  <a:lnTo>
                    <a:pt x="97612" y="549910"/>
                  </a:lnTo>
                  <a:lnTo>
                    <a:pt x="98717" y="543560"/>
                  </a:lnTo>
                  <a:lnTo>
                    <a:pt x="94576" y="539750"/>
                  </a:lnTo>
                  <a:lnTo>
                    <a:pt x="90144" y="532130"/>
                  </a:lnTo>
                  <a:lnTo>
                    <a:pt x="82265" y="523240"/>
                  </a:lnTo>
                  <a:lnTo>
                    <a:pt x="77911" y="515620"/>
                  </a:lnTo>
                  <a:lnTo>
                    <a:pt x="76771" y="506730"/>
                  </a:lnTo>
                  <a:lnTo>
                    <a:pt x="78536" y="499110"/>
                  </a:lnTo>
                  <a:lnTo>
                    <a:pt x="80467" y="495300"/>
                  </a:lnTo>
                  <a:lnTo>
                    <a:pt x="355774" y="495300"/>
                  </a:lnTo>
                  <a:lnTo>
                    <a:pt x="355625" y="494030"/>
                  </a:lnTo>
                  <a:lnTo>
                    <a:pt x="356459" y="485140"/>
                  </a:lnTo>
                  <a:lnTo>
                    <a:pt x="357151" y="480060"/>
                  </a:lnTo>
                  <a:lnTo>
                    <a:pt x="132740" y="480060"/>
                  </a:lnTo>
                  <a:lnTo>
                    <a:pt x="130251" y="478790"/>
                  </a:lnTo>
                  <a:lnTo>
                    <a:pt x="115595" y="478790"/>
                  </a:lnTo>
                  <a:lnTo>
                    <a:pt x="113931" y="474980"/>
                  </a:lnTo>
                  <a:lnTo>
                    <a:pt x="101206" y="474980"/>
                  </a:lnTo>
                  <a:lnTo>
                    <a:pt x="98996" y="472440"/>
                  </a:lnTo>
                  <a:lnTo>
                    <a:pt x="95402" y="471170"/>
                  </a:lnTo>
                  <a:lnTo>
                    <a:pt x="90703" y="469900"/>
                  </a:lnTo>
                  <a:lnTo>
                    <a:pt x="94139" y="461010"/>
                  </a:lnTo>
                  <a:lnTo>
                    <a:pt x="74383" y="461010"/>
                  </a:lnTo>
                  <a:lnTo>
                    <a:pt x="69715" y="457200"/>
                  </a:lnTo>
                  <a:lnTo>
                    <a:pt x="67713" y="450850"/>
                  </a:lnTo>
                  <a:lnTo>
                    <a:pt x="68354" y="441960"/>
                  </a:lnTo>
                  <a:lnTo>
                    <a:pt x="71615" y="433070"/>
                  </a:lnTo>
                  <a:lnTo>
                    <a:pt x="80177" y="410210"/>
                  </a:lnTo>
                  <a:lnTo>
                    <a:pt x="81608" y="389890"/>
                  </a:lnTo>
                  <a:lnTo>
                    <a:pt x="76246" y="370840"/>
                  </a:lnTo>
                  <a:close/>
                </a:path>
                <a:path w="517525" h="599439">
                  <a:moveTo>
                    <a:pt x="176135" y="518160"/>
                  </a:moveTo>
                  <a:lnTo>
                    <a:pt x="145173" y="518160"/>
                  </a:lnTo>
                  <a:lnTo>
                    <a:pt x="149605" y="519430"/>
                  </a:lnTo>
                  <a:lnTo>
                    <a:pt x="149605" y="523240"/>
                  </a:lnTo>
                  <a:lnTo>
                    <a:pt x="144068" y="525780"/>
                  </a:lnTo>
                  <a:lnTo>
                    <a:pt x="177299" y="525780"/>
                  </a:lnTo>
                  <a:lnTo>
                    <a:pt x="176135" y="518160"/>
                  </a:lnTo>
                  <a:close/>
                </a:path>
                <a:path w="517525" h="599439">
                  <a:moveTo>
                    <a:pt x="370281" y="433070"/>
                  </a:moveTo>
                  <a:lnTo>
                    <a:pt x="369735" y="435610"/>
                  </a:lnTo>
                  <a:lnTo>
                    <a:pt x="373329" y="441960"/>
                  </a:lnTo>
                  <a:lnTo>
                    <a:pt x="380796" y="453390"/>
                  </a:lnTo>
                  <a:lnTo>
                    <a:pt x="381342" y="458470"/>
                  </a:lnTo>
                  <a:lnTo>
                    <a:pt x="383285" y="462280"/>
                  </a:lnTo>
                  <a:lnTo>
                    <a:pt x="387146" y="466090"/>
                  </a:lnTo>
                  <a:lnTo>
                    <a:pt x="393242" y="477520"/>
                  </a:lnTo>
                  <a:lnTo>
                    <a:pt x="393242" y="480060"/>
                  </a:lnTo>
                  <a:lnTo>
                    <a:pt x="394893" y="483870"/>
                  </a:lnTo>
                  <a:lnTo>
                    <a:pt x="395719" y="488950"/>
                  </a:lnTo>
                  <a:lnTo>
                    <a:pt x="396836" y="490220"/>
                  </a:lnTo>
                  <a:lnTo>
                    <a:pt x="400697" y="491490"/>
                  </a:lnTo>
                  <a:lnTo>
                    <a:pt x="397558" y="496570"/>
                  </a:lnTo>
                  <a:lnTo>
                    <a:pt x="393792" y="501650"/>
                  </a:lnTo>
                  <a:lnTo>
                    <a:pt x="389192" y="506730"/>
                  </a:lnTo>
                  <a:lnTo>
                    <a:pt x="383552" y="510540"/>
                  </a:lnTo>
                  <a:lnTo>
                    <a:pt x="372114" y="514350"/>
                  </a:lnTo>
                  <a:lnTo>
                    <a:pt x="423979" y="514350"/>
                  </a:lnTo>
                  <a:lnTo>
                    <a:pt x="425934" y="509270"/>
                  </a:lnTo>
                  <a:lnTo>
                    <a:pt x="427446" y="500380"/>
                  </a:lnTo>
                  <a:lnTo>
                    <a:pt x="428078" y="490220"/>
                  </a:lnTo>
                  <a:lnTo>
                    <a:pt x="433057" y="490220"/>
                  </a:lnTo>
                  <a:lnTo>
                    <a:pt x="436651" y="487680"/>
                  </a:lnTo>
                  <a:lnTo>
                    <a:pt x="434162" y="487680"/>
                  </a:lnTo>
                  <a:lnTo>
                    <a:pt x="433057" y="486410"/>
                  </a:lnTo>
                  <a:lnTo>
                    <a:pt x="433057" y="480060"/>
                  </a:lnTo>
                  <a:lnTo>
                    <a:pt x="439966" y="480060"/>
                  </a:lnTo>
                  <a:lnTo>
                    <a:pt x="442734" y="478790"/>
                  </a:lnTo>
                  <a:lnTo>
                    <a:pt x="443839" y="477520"/>
                  </a:lnTo>
                  <a:lnTo>
                    <a:pt x="443572" y="476250"/>
                  </a:lnTo>
                  <a:lnTo>
                    <a:pt x="440804" y="476250"/>
                  </a:lnTo>
                  <a:lnTo>
                    <a:pt x="438861" y="472440"/>
                  </a:lnTo>
                  <a:lnTo>
                    <a:pt x="438035" y="468630"/>
                  </a:lnTo>
                  <a:lnTo>
                    <a:pt x="435825" y="464820"/>
                  </a:lnTo>
                  <a:lnTo>
                    <a:pt x="431672" y="461010"/>
                  </a:lnTo>
                  <a:lnTo>
                    <a:pt x="425043" y="450850"/>
                  </a:lnTo>
                  <a:lnTo>
                    <a:pt x="421810" y="441960"/>
                  </a:lnTo>
                  <a:lnTo>
                    <a:pt x="381901" y="441960"/>
                  </a:lnTo>
                  <a:lnTo>
                    <a:pt x="374713" y="435610"/>
                  </a:lnTo>
                  <a:lnTo>
                    <a:pt x="370281" y="433070"/>
                  </a:lnTo>
                  <a:close/>
                </a:path>
                <a:path w="517525" h="599439">
                  <a:moveTo>
                    <a:pt x="149326" y="473710"/>
                  </a:moveTo>
                  <a:lnTo>
                    <a:pt x="142417" y="474980"/>
                  </a:lnTo>
                  <a:lnTo>
                    <a:pt x="132740" y="480060"/>
                  </a:lnTo>
                  <a:lnTo>
                    <a:pt x="357151" y="480060"/>
                  </a:lnTo>
                  <a:lnTo>
                    <a:pt x="357652" y="476250"/>
                  </a:lnTo>
                  <a:lnTo>
                    <a:pt x="155130" y="476250"/>
                  </a:lnTo>
                  <a:lnTo>
                    <a:pt x="149326" y="473710"/>
                  </a:lnTo>
                  <a:close/>
                </a:path>
                <a:path w="517525" h="599439">
                  <a:moveTo>
                    <a:pt x="122224" y="476250"/>
                  </a:moveTo>
                  <a:lnTo>
                    <a:pt x="115595" y="478790"/>
                  </a:lnTo>
                  <a:lnTo>
                    <a:pt x="130251" y="478790"/>
                  </a:lnTo>
                  <a:lnTo>
                    <a:pt x="127761" y="477520"/>
                  </a:lnTo>
                  <a:lnTo>
                    <a:pt x="122224" y="476250"/>
                  </a:lnTo>
                  <a:close/>
                </a:path>
                <a:path w="517525" h="599439">
                  <a:moveTo>
                    <a:pt x="175279" y="468630"/>
                  </a:moveTo>
                  <a:lnTo>
                    <a:pt x="168132" y="468630"/>
                  </a:lnTo>
                  <a:lnTo>
                    <a:pt x="161399" y="471170"/>
                  </a:lnTo>
                  <a:lnTo>
                    <a:pt x="155130" y="476250"/>
                  </a:lnTo>
                  <a:lnTo>
                    <a:pt x="357652" y="476250"/>
                  </a:lnTo>
                  <a:lnTo>
                    <a:pt x="357807" y="474980"/>
                  </a:lnTo>
                  <a:lnTo>
                    <a:pt x="211823" y="474980"/>
                  </a:lnTo>
                  <a:lnTo>
                    <a:pt x="207683" y="473710"/>
                  </a:lnTo>
                  <a:lnTo>
                    <a:pt x="203809" y="469900"/>
                  </a:lnTo>
                  <a:lnTo>
                    <a:pt x="182791" y="469900"/>
                  </a:lnTo>
                  <a:lnTo>
                    <a:pt x="175279" y="468630"/>
                  </a:lnTo>
                  <a:close/>
                </a:path>
                <a:path w="517525" h="599439">
                  <a:moveTo>
                    <a:pt x="109232" y="473710"/>
                  </a:moveTo>
                  <a:lnTo>
                    <a:pt x="101206" y="474980"/>
                  </a:lnTo>
                  <a:lnTo>
                    <a:pt x="113931" y="474980"/>
                  </a:lnTo>
                  <a:lnTo>
                    <a:pt x="109232" y="473710"/>
                  </a:lnTo>
                  <a:close/>
                </a:path>
                <a:path w="517525" h="599439">
                  <a:moveTo>
                    <a:pt x="211823" y="440690"/>
                  </a:moveTo>
                  <a:lnTo>
                    <a:pt x="210718" y="441960"/>
                  </a:lnTo>
                  <a:lnTo>
                    <a:pt x="214871" y="444500"/>
                  </a:lnTo>
                  <a:lnTo>
                    <a:pt x="224031" y="449580"/>
                  </a:lnTo>
                  <a:lnTo>
                    <a:pt x="230700" y="455930"/>
                  </a:lnTo>
                  <a:lnTo>
                    <a:pt x="234775" y="462280"/>
                  </a:lnTo>
                  <a:lnTo>
                    <a:pt x="236156" y="469900"/>
                  </a:lnTo>
                  <a:lnTo>
                    <a:pt x="227317" y="471170"/>
                  </a:lnTo>
                  <a:lnTo>
                    <a:pt x="219849" y="471170"/>
                  </a:lnTo>
                  <a:lnTo>
                    <a:pt x="215696" y="472440"/>
                  </a:lnTo>
                  <a:lnTo>
                    <a:pt x="211823" y="474980"/>
                  </a:lnTo>
                  <a:lnTo>
                    <a:pt x="357807" y="474980"/>
                  </a:lnTo>
                  <a:lnTo>
                    <a:pt x="358427" y="469900"/>
                  </a:lnTo>
                  <a:lnTo>
                    <a:pt x="358940" y="461010"/>
                  </a:lnTo>
                  <a:lnTo>
                    <a:pt x="360542" y="449580"/>
                  </a:lnTo>
                  <a:lnTo>
                    <a:pt x="258350" y="449580"/>
                  </a:lnTo>
                  <a:lnTo>
                    <a:pt x="245354" y="448310"/>
                  </a:lnTo>
                  <a:lnTo>
                    <a:pt x="231838" y="445770"/>
                  </a:lnTo>
                  <a:lnTo>
                    <a:pt x="217906" y="441960"/>
                  </a:lnTo>
                  <a:lnTo>
                    <a:pt x="211823" y="440690"/>
                  </a:lnTo>
                  <a:close/>
                </a:path>
                <a:path w="517525" h="599439">
                  <a:moveTo>
                    <a:pt x="227317" y="417830"/>
                  </a:moveTo>
                  <a:lnTo>
                    <a:pt x="183208" y="417830"/>
                  </a:lnTo>
                  <a:lnTo>
                    <a:pt x="182690" y="421640"/>
                  </a:lnTo>
                  <a:lnTo>
                    <a:pt x="179476" y="429260"/>
                  </a:lnTo>
                  <a:lnTo>
                    <a:pt x="170065" y="439420"/>
                  </a:lnTo>
                  <a:lnTo>
                    <a:pt x="165087" y="445770"/>
                  </a:lnTo>
                  <a:lnTo>
                    <a:pt x="163982" y="450850"/>
                  </a:lnTo>
                  <a:lnTo>
                    <a:pt x="170903" y="457200"/>
                  </a:lnTo>
                  <a:lnTo>
                    <a:pt x="180301" y="461010"/>
                  </a:lnTo>
                  <a:lnTo>
                    <a:pt x="184175" y="466090"/>
                  </a:lnTo>
                  <a:lnTo>
                    <a:pt x="182791" y="469900"/>
                  </a:lnTo>
                  <a:lnTo>
                    <a:pt x="203809" y="469900"/>
                  </a:lnTo>
                  <a:lnTo>
                    <a:pt x="198057" y="462280"/>
                  </a:lnTo>
                  <a:lnTo>
                    <a:pt x="195962" y="454660"/>
                  </a:lnTo>
                  <a:lnTo>
                    <a:pt x="197860" y="448310"/>
                  </a:lnTo>
                  <a:lnTo>
                    <a:pt x="204088" y="441960"/>
                  </a:lnTo>
                  <a:lnTo>
                    <a:pt x="209411" y="438150"/>
                  </a:lnTo>
                  <a:lnTo>
                    <a:pt x="215801" y="431800"/>
                  </a:lnTo>
                  <a:lnTo>
                    <a:pt x="223177" y="422910"/>
                  </a:lnTo>
                  <a:lnTo>
                    <a:pt x="227317" y="417830"/>
                  </a:lnTo>
                  <a:close/>
                </a:path>
                <a:path w="517525" h="599439">
                  <a:moveTo>
                    <a:pt x="125552" y="295910"/>
                  </a:moveTo>
                  <a:lnTo>
                    <a:pt x="104528" y="295910"/>
                  </a:lnTo>
                  <a:lnTo>
                    <a:pt x="87626" y="306070"/>
                  </a:lnTo>
                  <a:lnTo>
                    <a:pt x="74406" y="325120"/>
                  </a:lnTo>
                  <a:lnTo>
                    <a:pt x="64427" y="353060"/>
                  </a:lnTo>
                  <a:lnTo>
                    <a:pt x="76246" y="370840"/>
                  </a:lnTo>
                  <a:lnTo>
                    <a:pt x="81608" y="389890"/>
                  </a:lnTo>
                  <a:lnTo>
                    <a:pt x="80177" y="410210"/>
                  </a:lnTo>
                  <a:lnTo>
                    <a:pt x="71615" y="433070"/>
                  </a:lnTo>
                  <a:lnTo>
                    <a:pt x="68354" y="441960"/>
                  </a:lnTo>
                  <a:lnTo>
                    <a:pt x="67713" y="450850"/>
                  </a:lnTo>
                  <a:lnTo>
                    <a:pt x="69715" y="457200"/>
                  </a:lnTo>
                  <a:lnTo>
                    <a:pt x="74383" y="461010"/>
                  </a:lnTo>
                  <a:lnTo>
                    <a:pt x="76593" y="455930"/>
                  </a:lnTo>
                  <a:lnTo>
                    <a:pt x="78536" y="448310"/>
                  </a:lnTo>
                  <a:lnTo>
                    <a:pt x="79641" y="440690"/>
                  </a:lnTo>
                  <a:lnTo>
                    <a:pt x="82019" y="433070"/>
                  </a:lnTo>
                  <a:lnTo>
                    <a:pt x="86418" y="429260"/>
                  </a:lnTo>
                  <a:lnTo>
                    <a:pt x="92477" y="424180"/>
                  </a:lnTo>
                  <a:lnTo>
                    <a:pt x="99834" y="417830"/>
                  </a:lnTo>
                  <a:lnTo>
                    <a:pt x="105848" y="408940"/>
                  </a:lnTo>
                  <a:lnTo>
                    <a:pt x="107951" y="400050"/>
                  </a:lnTo>
                  <a:lnTo>
                    <a:pt x="107723" y="388620"/>
                  </a:lnTo>
                  <a:lnTo>
                    <a:pt x="106832" y="375920"/>
                  </a:lnTo>
                  <a:lnTo>
                    <a:pt x="106946" y="360680"/>
                  </a:lnTo>
                  <a:lnTo>
                    <a:pt x="107149" y="346710"/>
                  </a:lnTo>
                  <a:lnTo>
                    <a:pt x="110851" y="325120"/>
                  </a:lnTo>
                  <a:lnTo>
                    <a:pt x="117201" y="308610"/>
                  </a:lnTo>
                  <a:lnTo>
                    <a:pt x="125552" y="295910"/>
                  </a:lnTo>
                  <a:close/>
                </a:path>
                <a:path w="517525" h="599439">
                  <a:moveTo>
                    <a:pt x="463753" y="295910"/>
                  </a:moveTo>
                  <a:lnTo>
                    <a:pt x="125552" y="295910"/>
                  </a:lnTo>
                  <a:lnTo>
                    <a:pt x="117201" y="308610"/>
                  </a:lnTo>
                  <a:lnTo>
                    <a:pt x="110851" y="325120"/>
                  </a:lnTo>
                  <a:lnTo>
                    <a:pt x="107149" y="346710"/>
                  </a:lnTo>
                  <a:lnTo>
                    <a:pt x="106946" y="360680"/>
                  </a:lnTo>
                  <a:lnTo>
                    <a:pt x="106832" y="375920"/>
                  </a:lnTo>
                  <a:lnTo>
                    <a:pt x="107723" y="388620"/>
                  </a:lnTo>
                  <a:lnTo>
                    <a:pt x="107951" y="400050"/>
                  </a:lnTo>
                  <a:lnTo>
                    <a:pt x="105848" y="408940"/>
                  </a:lnTo>
                  <a:lnTo>
                    <a:pt x="99834" y="417830"/>
                  </a:lnTo>
                  <a:lnTo>
                    <a:pt x="92477" y="424180"/>
                  </a:lnTo>
                  <a:lnTo>
                    <a:pt x="86418" y="429260"/>
                  </a:lnTo>
                  <a:lnTo>
                    <a:pt x="82019" y="433070"/>
                  </a:lnTo>
                  <a:lnTo>
                    <a:pt x="79641" y="440690"/>
                  </a:lnTo>
                  <a:lnTo>
                    <a:pt x="78536" y="448310"/>
                  </a:lnTo>
                  <a:lnTo>
                    <a:pt x="76593" y="455930"/>
                  </a:lnTo>
                  <a:lnTo>
                    <a:pt x="74383" y="461010"/>
                  </a:lnTo>
                  <a:lnTo>
                    <a:pt x="94139" y="461010"/>
                  </a:lnTo>
                  <a:lnTo>
                    <a:pt x="95121" y="458470"/>
                  </a:lnTo>
                  <a:lnTo>
                    <a:pt x="101796" y="450850"/>
                  </a:lnTo>
                  <a:lnTo>
                    <a:pt x="110805" y="444500"/>
                  </a:lnTo>
                  <a:lnTo>
                    <a:pt x="122224" y="441960"/>
                  </a:lnTo>
                  <a:lnTo>
                    <a:pt x="134774" y="438150"/>
                  </a:lnTo>
                  <a:lnTo>
                    <a:pt x="147943" y="433070"/>
                  </a:lnTo>
                  <a:lnTo>
                    <a:pt x="161735" y="426720"/>
                  </a:lnTo>
                  <a:lnTo>
                    <a:pt x="176148" y="420370"/>
                  </a:lnTo>
                  <a:lnTo>
                    <a:pt x="181028" y="417830"/>
                  </a:lnTo>
                  <a:lnTo>
                    <a:pt x="227317" y="417830"/>
                  </a:lnTo>
                  <a:lnTo>
                    <a:pt x="231457" y="412750"/>
                  </a:lnTo>
                  <a:lnTo>
                    <a:pt x="239204" y="411480"/>
                  </a:lnTo>
                  <a:lnTo>
                    <a:pt x="246113" y="410210"/>
                  </a:lnTo>
                  <a:lnTo>
                    <a:pt x="276715" y="405130"/>
                  </a:lnTo>
                  <a:lnTo>
                    <a:pt x="298557" y="400050"/>
                  </a:lnTo>
                  <a:lnTo>
                    <a:pt x="319000" y="393700"/>
                  </a:lnTo>
                  <a:lnTo>
                    <a:pt x="337654" y="386080"/>
                  </a:lnTo>
                  <a:lnTo>
                    <a:pt x="342074" y="383540"/>
                  </a:lnTo>
                  <a:lnTo>
                    <a:pt x="358097" y="383540"/>
                  </a:lnTo>
                  <a:lnTo>
                    <a:pt x="355345" y="379730"/>
                  </a:lnTo>
                  <a:lnTo>
                    <a:pt x="357289" y="378460"/>
                  </a:lnTo>
                  <a:lnTo>
                    <a:pt x="360603" y="377190"/>
                  </a:lnTo>
                  <a:lnTo>
                    <a:pt x="362546" y="377190"/>
                  </a:lnTo>
                  <a:lnTo>
                    <a:pt x="378521" y="374650"/>
                  </a:lnTo>
                  <a:lnTo>
                    <a:pt x="394550" y="370840"/>
                  </a:lnTo>
                  <a:lnTo>
                    <a:pt x="410685" y="364490"/>
                  </a:lnTo>
                  <a:lnTo>
                    <a:pt x="426973" y="356870"/>
                  </a:lnTo>
                  <a:lnTo>
                    <a:pt x="442455" y="351790"/>
                  </a:lnTo>
                  <a:lnTo>
                    <a:pt x="449376" y="349250"/>
                  </a:lnTo>
                  <a:lnTo>
                    <a:pt x="469144" y="349250"/>
                  </a:lnTo>
                  <a:lnTo>
                    <a:pt x="468452" y="346710"/>
                  </a:lnTo>
                  <a:lnTo>
                    <a:pt x="467347" y="344170"/>
                  </a:lnTo>
                  <a:lnTo>
                    <a:pt x="465137" y="342900"/>
                  </a:lnTo>
                  <a:lnTo>
                    <a:pt x="463207" y="335280"/>
                  </a:lnTo>
                  <a:lnTo>
                    <a:pt x="459049" y="328930"/>
                  </a:lnTo>
                  <a:lnTo>
                    <a:pt x="438594" y="328930"/>
                  </a:lnTo>
                  <a:lnTo>
                    <a:pt x="433057" y="327660"/>
                  </a:lnTo>
                  <a:lnTo>
                    <a:pt x="433057" y="325120"/>
                  </a:lnTo>
                  <a:lnTo>
                    <a:pt x="439096" y="320040"/>
                  </a:lnTo>
                  <a:lnTo>
                    <a:pt x="446538" y="313690"/>
                  </a:lnTo>
                  <a:lnTo>
                    <a:pt x="454913" y="304800"/>
                  </a:lnTo>
                  <a:lnTo>
                    <a:pt x="463753" y="295910"/>
                  </a:lnTo>
                  <a:close/>
                </a:path>
                <a:path w="517525" h="599439">
                  <a:moveTo>
                    <a:pt x="267131" y="412750"/>
                  </a:moveTo>
                  <a:lnTo>
                    <a:pt x="272017" y="420370"/>
                  </a:lnTo>
                  <a:lnTo>
                    <a:pt x="274464" y="426720"/>
                  </a:lnTo>
                  <a:lnTo>
                    <a:pt x="274213" y="433070"/>
                  </a:lnTo>
                  <a:lnTo>
                    <a:pt x="271005" y="440690"/>
                  </a:lnTo>
                  <a:lnTo>
                    <a:pt x="277647" y="443230"/>
                  </a:lnTo>
                  <a:lnTo>
                    <a:pt x="277367" y="447040"/>
                  </a:lnTo>
                  <a:lnTo>
                    <a:pt x="270725" y="449580"/>
                  </a:lnTo>
                  <a:lnTo>
                    <a:pt x="360542" y="449580"/>
                  </a:lnTo>
                  <a:lnTo>
                    <a:pt x="360720" y="448310"/>
                  </a:lnTo>
                  <a:lnTo>
                    <a:pt x="358841" y="439420"/>
                  </a:lnTo>
                  <a:lnTo>
                    <a:pt x="357399" y="438150"/>
                  </a:lnTo>
                  <a:lnTo>
                    <a:pt x="319404" y="438150"/>
                  </a:lnTo>
                  <a:lnTo>
                    <a:pt x="313042" y="436880"/>
                  </a:lnTo>
                  <a:lnTo>
                    <a:pt x="304469" y="431800"/>
                  </a:lnTo>
                  <a:lnTo>
                    <a:pt x="292799" y="424180"/>
                  </a:lnTo>
                  <a:lnTo>
                    <a:pt x="282686" y="417830"/>
                  </a:lnTo>
                  <a:lnTo>
                    <a:pt x="274130" y="414020"/>
                  </a:lnTo>
                  <a:lnTo>
                    <a:pt x="267131" y="412750"/>
                  </a:lnTo>
                  <a:close/>
                </a:path>
                <a:path w="517525" h="599439">
                  <a:moveTo>
                    <a:pt x="358097" y="383540"/>
                  </a:moveTo>
                  <a:lnTo>
                    <a:pt x="342074" y="383540"/>
                  </a:lnTo>
                  <a:lnTo>
                    <a:pt x="345389" y="384810"/>
                  </a:lnTo>
                  <a:lnTo>
                    <a:pt x="347332" y="388620"/>
                  </a:lnTo>
                  <a:lnTo>
                    <a:pt x="365582" y="412750"/>
                  </a:lnTo>
                  <a:lnTo>
                    <a:pt x="360324" y="414020"/>
                  </a:lnTo>
                  <a:lnTo>
                    <a:pt x="374154" y="424180"/>
                  </a:lnTo>
                  <a:lnTo>
                    <a:pt x="371665" y="426720"/>
                  </a:lnTo>
                  <a:lnTo>
                    <a:pt x="373329" y="427990"/>
                  </a:lnTo>
                  <a:lnTo>
                    <a:pt x="376364" y="429260"/>
                  </a:lnTo>
                  <a:lnTo>
                    <a:pt x="374713" y="431800"/>
                  </a:lnTo>
                  <a:lnTo>
                    <a:pt x="375818" y="434340"/>
                  </a:lnTo>
                  <a:lnTo>
                    <a:pt x="378307" y="434340"/>
                  </a:lnTo>
                  <a:lnTo>
                    <a:pt x="379412" y="436880"/>
                  </a:lnTo>
                  <a:lnTo>
                    <a:pt x="381901" y="441960"/>
                  </a:lnTo>
                  <a:lnTo>
                    <a:pt x="421810" y="441960"/>
                  </a:lnTo>
                  <a:lnTo>
                    <a:pt x="421348" y="440690"/>
                  </a:lnTo>
                  <a:lnTo>
                    <a:pt x="417295" y="434340"/>
                  </a:lnTo>
                  <a:lnTo>
                    <a:pt x="415806" y="433070"/>
                  </a:lnTo>
                  <a:lnTo>
                    <a:pt x="407898" y="433070"/>
                  </a:lnTo>
                  <a:lnTo>
                    <a:pt x="405955" y="431800"/>
                  </a:lnTo>
                  <a:lnTo>
                    <a:pt x="400697" y="425450"/>
                  </a:lnTo>
                  <a:lnTo>
                    <a:pt x="396836" y="417830"/>
                  </a:lnTo>
                  <a:lnTo>
                    <a:pt x="393788" y="408940"/>
                  </a:lnTo>
                  <a:lnTo>
                    <a:pt x="393374" y="407670"/>
                  </a:lnTo>
                  <a:lnTo>
                    <a:pt x="377202" y="407670"/>
                  </a:lnTo>
                  <a:lnTo>
                    <a:pt x="376370" y="403860"/>
                  </a:lnTo>
                  <a:lnTo>
                    <a:pt x="372770" y="403860"/>
                  </a:lnTo>
                  <a:lnTo>
                    <a:pt x="358097" y="383540"/>
                  </a:lnTo>
                  <a:close/>
                </a:path>
                <a:path w="517525" h="599439">
                  <a:moveTo>
                    <a:pt x="469144" y="349250"/>
                  </a:moveTo>
                  <a:lnTo>
                    <a:pt x="449376" y="349250"/>
                  </a:lnTo>
                  <a:lnTo>
                    <a:pt x="455180" y="354330"/>
                  </a:lnTo>
                  <a:lnTo>
                    <a:pt x="470941" y="370840"/>
                  </a:lnTo>
                  <a:lnTo>
                    <a:pt x="473989" y="374650"/>
                  </a:lnTo>
                  <a:lnTo>
                    <a:pt x="473989" y="377190"/>
                  </a:lnTo>
                  <a:lnTo>
                    <a:pt x="470661" y="383540"/>
                  </a:lnTo>
                  <a:lnTo>
                    <a:pt x="474535" y="388620"/>
                  </a:lnTo>
                  <a:lnTo>
                    <a:pt x="480072" y="393700"/>
                  </a:lnTo>
                  <a:lnTo>
                    <a:pt x="485051" y="398780"/>
                  </a:lnTo>
                  <a:lnTo>
                    <a:pt x="485597" y="406400"/>
                  </a:lnTo>
                  <a:lnTo>
                    <a:pt x="481177" y="415290"/>
                  </a:lnTo>
                  <a:lnTo>
                    <a:pt x="478688" y="421640"/>
                  </a:lnTo>
                  <a:lnTo>
                    <a:pt x="479234" y="425450"/>
                  </a:lnTo>
                  <a:lnTo>
                    <a:pt x="500811" y="440690"/>
                  </a:lnTo>
                  <a:lnTo>
                    <a:pt x="504405" y="439420"/>
                  </a:lnTo>
                  <a:lnTo>
                    <a:pt x="504126" y="429260"/>
                  </a:lnTo>
                  <a:lnTo>
                    <a:pt x="503580" y="424180"/>
                  </a:lnTo>
                  <a:lnTo>
                    <a:pt x="501916" y="419100"/>
                  </a:lnTo>
                  <a:lnTo>
                    <a:pt x="498868" y="414020"/>
                  </a:lnTo>
                  <a:lnTo>
                    <a:pt x="495274" y="407670"/>
                  </a:lnTo>
                  <a:lnTo>
                    <a:pt x="492785" y="401320"/>
                  </a:lnTo>
                  <a:lnTo>
                    <a:pt x="492572" y="396240"/>
                  </a:lnTo>
                  <a:lnTo>
                    <a:pt x="492490" y="393700"/>
                  </a:lnTo>
                  <a:lnTo>
                    <a:pt x="492239" y="382270"/>
                  </a:lnTo>
                  <a:lnTo>
                    <a:pt x="490575" y="374650"/>
                  </a:lnTo>
                  <a:lnTo>
                    <a:pt x="485317" y="370840"/>
                  </a:lnTo>
                  <a:lnTo>
                    <a:pt x="479234" y="364490"/>
                  </a:lnTo>
                  <a:lnTo>
                    <a:pt x="473989" y="358140"/>
                  </a:lnTo>
                  <a:lnTo>
                    <a:pt x="469836" y="351790"/>
                  </a:lnTo>
                  <a:lnTo>
                    <a:pt x="469144" y="349250"/>
                  </a:lnTo>
                  <a:close/>
                </a:path>
                <a:path w="517525" h="599439">
                  <a:moveTo>
                    <a:pt x="343179" y="431800"/>
                  </a:moveTo>
                  <a:lnTo>
                    <a:pt x="328523" y="431800"/>
                  </a:lnTo>
                  <a:lnTo>
                    <a:pt x="323824" y="435610"/>
                  </a:lnTo>
                  <a:lnTo>
                    <a:pt x="319404" y="438150"/>
                  </a:lnTo>
                  <a:lnTo>
                    <a:pt x="357399" y="438150"/>
                  </a:lnTo>
                  <a:lnTo>
                    <a:pt x="353071" y="434340"/>
                  </a:lnTo>
                  <a:lnTo>
                    <a:pt x="343179" y="431800"/>
                  </a:lnTo>
                  <a:close/>
                </a:path>
                <a:path w="517525" h="599439">
                  <a:moveTo>
                    <a:pt x="24891" y="281940"/>
                  </a:moveTo>
                  <a:lnTo>
                    <a:pt x="22948" y="281940"/>
                  </a:lnTo>
                  <a:lnTo>
                    <a:pt x="23774" y="295910"/>
                  </a:lnTo>
                  <a:lnTo>
                    <a:pt x="14032" y="295910"/>
                  </a:lnTo>
                  <a:lnTo>
                    <a:pt x="6805" y="299720"/>
                  </a:lnTo>
                  <a:lnTo>
                    <a:pt x="2119" y="306070"/>
                  </a:lnTo>
                  <a:lnTo>
                    <a:pt x="0" y="314960"/>
                  </a:lnTo>
                  <a:lnTo>
                    <a:pt x="458" y="321310"/>
                  </a:lnTo>
                  <a:lnTo>
                    <a:pt x="3281" y="328930"/>
                  </a:lnTo>
                  <a:lnTo>
                    <a:pt x="8749" y="335280"/>
                  </a:lnTo>
                  <a:lnTo>
                    <a:pt x="17144" y="341630"/>
                  </a:lnTo>
                  <a:lnTo>
                    <a:pt x="24612" y="344170"/>
                  </a:lnTo>
                  <a:lnTo>
                    <a:pt x="26822" y="353060"/>
                  </a:lnTo>
                  <a:lnTo>
                    <a:pt x="21018" y="360680"/>
                  </a:lnTo>
                  <a:lnTo>
                    <a:pt x="13250" y="377190"/>
                  </a:lnTo>
                  <a:lnTo>
                    <a:pt x="11163" y="393700"/>
                  </a:lnTo>
                  <a:lnTo>
                    <a:pt x="14210" y="412750"/>
                  </a:lnTo>
                  <a:lnTo>
                    <a:pt x="21843" y="433070"/>
                  </a:lnTo>
                  <a:lnTo>
                    <a:pt x="23507" y="433070"/>
                  </a:lnTo>
                  <a:lnTo>
                    <a:pt x="26302" y="411480"/>
                  </a:lnTo>
                  <a:lnTo>
                    <a:pt x="30553" y="396240"/>
                  </a:lnTo>
                  <a:lnTo>
                    <a:pt x="36255" y="386080"/>
                  </a:lnTo>
                  <a:lnTo>
                    <a:pt x="43408" y="382270"/>
                  </a:lnTo>
                  <a:lnTo>
                    <a:pt x="46735" y="381000"/>
                  </a:lnTo>
                  <a:lnTo>
                    <a:pt x="49771" y="378460"/>
                  </a:lnTo>
                  <a:lnTo>
                    <a:pt x="52539" y="374650"/>
                  </a:lnTo>
                  <a:lnTo>
                    <a:pt x="55587" y="370840"/>
                  </a:lnTo>
                  <a:lnTo>
                    <a:pt x="76246" y="370840"/>
                  </a:lnTo>
                  <a:lnTo>
                    <a:pt x="64427" y="353060"/>
                  </a:lnTo>
                  <a:lnTo>
                    <a:pt x="70777" y="335280"/>
                  </a:lnTo>
                  <a:lnTo>
                    <a:pt x="25438" y="335280"/>
                  </a:lnTo>
                  <a:lnTo>
                    <a:pt x="18808" y="331470"/>
                  </a:lnTo>
                  <a:lnTo>
                    <a:pt x="10843" y="323850"/>
                  </a:lnTo>
                  <a:lnTo>
                    <a:pt x="6770" y="316230"/>
                  </a:lnTo>
                  <a:lnTo>
                    <a:pt x="6433" y="309880"/>
                  </a:lnTo>
                  <a:lnTo>
                    <a:pt x="9677" y="304800"/>
                  </a:lnTo>
                  <a:lnTo>
                    <a:pt x="15594" y="300990"/>
                  </a:lnTo>
                  <a:lnTo>
                    <a:pt x="33406" y="300990"/>
                  </a:lnTo>
                  <a:lnTo>
                    <a:pt x="33289" y="297180"/>
                  </a:lnTo>
                  <a:lnTo>
                    <a:pt x="30270" y="289560"/>
                  </a:lnTo>
                  <a:lnTo>
                    <a:pt x="24891" y="281940"/>
                  </a:lnTo>
                  <a:close/>
                </a:path>
                <a:path w="517525" h="599439">
                  <a:moveTo>
                    <a:pt x="412829" y="430530"/>
                  </a:moveTo>
                  <a:lnTo>
                    <a:pt x="407898" y="433070"/>
                  </a:lnTo>
                  <a:lnTo>
                    <a:pt x="415806" y="433070"/>
                  </a:lnTo>
                  <a:lnTo>
                    <a:pt x="412829" y="430530"/>
                  </a:lnTo>
                  <a:close/>
                </a:path>
                <a:path w="517525" h="599439">
                  <a:moveTo>
                    <a:pt x="387777" y="401320"/>
                  </a:moveTo>
                  <a:lnTo>
                    <a:pt x="382282" y="402590"/>
                  </a:lnTo>
                  <a:lnTo>
                    <a:pt x="377202" y="407670"/>
                  </a:lnTo>
                  <a:lnTo>
                    <a:pt x="393374" y="407670"/>
                  </a:lnTo>
                  <a:lnTo>
                    <a:pt x="392131" y="403860"/>
                  </a:lnTo>
                  <a:lnTo>
                    <a:pt x="387777" y="401320"/>
                  </a:lnTo>
                  <a:close/>
                </a:path>
                <a:path w="517525" h="599439">
                  <a:moveTo>
                    <a:pt x="375538" y="400050"/>
                  </a:moveTo>
                  <a:lnTo>
                    <a:pt x="372770" y="403860"/>
                  </a:lnTo>
                  <a:lnTo>
                    <a:pt x="376370" y="403860"/>
                  </a:lnTo>
                  <a:lnTo>
                    <a:pt x="375538" y="400050"/>
                  </a:lnTo>
                  <a:close/>
                </a:path>
                <a:path w="517525" h="599439">
                  <a:moveTo>
                    <a:pt x="469701" y="264160"/>
                  </a:moveTo>
                  <a:lnTo>
                    <a:pt x="462529" y="266700"/>
                  </a:lnTo>
                  <a:lnTo>
                    <a:pt x="455460" y="275590"/>
                  </a:lnTo>
                  <a:lnTo>
                    <a:pt x="438861" y="287020"/>
                  </a:lnTo>
                  <a:lnTo>
                    <a:pt x="434720" y="289560"/>
                  </a:lnTo>
                  <a:lnTo>
                    <a:pt x="468172" y="289560"/>
                  </a:lnTo>
                  <a:lnTo>
                    <a:pt x="474814" y="297180"/>
                  </a:lnTo>
                  <a:lnTo>
                    <a:pt x="491959" y="314960"/>
                  </a:lnTo>
                  <a:lnTo>
                    <a:pt x="491413" y="323850"/>
                  </a:lnTo>
                  <a:lnTo>
                    <a:pt x="492785" y="328930"/>
                  </a:lnTo>
                  <a:lnTo>
                    <a:pt x="498868" y="328930"/>
                  </a:lnTo>
                  <a:lnTo>
                    <a:pt x="503021" y="336550"/>
                  </a:lnTo>
                  <a:lnTo>
                    <a:pt x="504952" y="342900"/>
                  </a:lnTo>
                  <a:lnTo>
                    <a:pt x="501091" y="345440"/>
                  </a:lnTo>
                  <a:lnTo>
                    <a:pt x="497217" y="349250"/>
                  </a:lnTo>
                  <a:lnTo>
                    <a:pt x="494169" y="351790"/>
                  </a:lnTo>
                  <a:lnTo>
                    <a:pt x="494169" y="355600"/>
                  </a:lnTo>
                  <a:lnTo>
                    <a:pt x="495007" y="363220"/>
                  </a:lnTo>
                  <a:lnTo>
                    <a:pt x="503021" y="370840"/>
                  </a:lnTo>
                  <a:lnTo>
                    <a:pt x="511873" y="373380"/>
                  </a:lnTo>
                  <a:lnTo>
                    <a:pt x="514083" y="373380"/>
                  </a:lnTo>
                  <a:lnTo>
                    <a:pt x="514642" y="372110"/>
                  </a:lnTo>
                  <a:lnTo>
                    <a:pt x="517131" y="365760"/>
                  </a:lnTo>
                  <a:lnTo>
                    <a:pt x="517397" y="359410"/>
                  </a:lnTo>
                  <a:lnTo>
                    <a:pt x="514908" y="351790"/>
                  </a:lnTo>
                  <a:lnTo>
                    <a:pt x="511873" y="341630"/>
                  </a:lnTo>
                  <a:lnTo>
                    <a:pt x="511314" y="337820"/>
                  </a:lnTo>
                  <a:lnTo>
                    <a:pt x="511873" y="334010"/>
                  </a:lnTo>
                  <a:lnTo>
                    <a:pt x="512152" y="331470"/>
                  </a:lnTo>
                  <a:lnTo>
                    <a:pt x="512978" y="322580"/>
                  </a:lnTo>
                  <a:lnTo>
                    <a:pt x="513257" y="318770"/>
                  </a:lnTo>
                  <a:lnTo>
                    <a:pt x="504685" y="312420"/>
                  </a:lnTo>
                  <a:lnTo>
                    <a:pt x="496908" y="303530"/>
                  </a:lnTo>
                  <a:lnTo>
                    <a:pt x="489751" y="295910"/>
                  </a:lnTo>
                  <a:lnTo>
                    <a:pt x="483216" y="287020"/>
                  </a:lnTo>
                  <a:lnTo>
                    <a:pt x="477304" y="278130"/>
                  </a:lnTo>
                  <a:lnTo>
                    <a:pt x="475214" y="269240"/>
                  </a:lnTo>
                  <a:lnTo>
                    <a:pt x="469701" y="264160"/>
                  </a:lnTo>
                  <a:close/>
                </a:path>
                <a:path w="517525" h="599439">
                  <a:moveTo>
                    <a:pt x="85896" y="262890"/>
                  </a:moveTo>
                  <a:lnTo>
                    <a:pt x="48764" y="288290"/>
                  </a:lnTo>
                  <a:lnTo>
                    <a:pt x="30137" y="330200"/>
                  </a:lnTo>
                  <a:lnTo>
                    <a:pt x="28752" y="334010"/>
                  </a:lnTo>
                  <a:lnTo>
                    <a:pt x="25438" y="335280"/>
                  </a:lnTo>
                  <a:lnTo>
                    <a:pt x="70777" y="335280"/>
                  </a:lnTo>
                  <a:lnTo>
                    <a:pt x="74406" y="325120"/>
                  </a:lnTo>
                  <a:lnTo>
                    <a:pt x="87626" y="306070"/>
                  </a:lnTo>
                  <a:lnTo>
                    <a:pt x="104528" y="295910"/>
                  </a:lnTo>
                  <a:lnTo>
                    <a:pt x="463753" y="295910"/>
                  </a:lnTo>
                  <a:lnTo>
                    <a:pt x="468172" y="289560"/>
                  </a:lnTo>
                  <a:lnTo>
                    <a:pt x="434720" y="289560"/>
                  </a:lnTo>
                  <a:lnTo>
                    <a:pt x="431952" y="285750"/>
                  </a:lnTo>
                  <a:lnTo>
                    <a:pt x="431952" y="284480"/>
                  </a:lnTo>
                  <a:lnTo>
                    <a:pt x="137439" y="284480"/>
                  </a:lnTo>
                  <a:lnTo>
                    <a:pt x="132181" y="279400"/>
                  </a:lnTo>
                  <a:lnTo>
                    <a:pt x="126098" y="276860"/>
                  </a:lnTo>
                  <a:lnTo>
                    <a:pt x="121119" y="274320"/>
                  </a:lnTo>
                  <a:lnTo>
                    <a:pt x="102796" y="265430"/>
                  </a:lnTo>
                  <a:lnTo>
                    <a:pt x="85896" y="262890"/>
                  </a:lnTo>
                  <a:close/>
                </a:path>
                <a:path w="517525" h="599439">
                  <a:moveTo>
                    <a:pt x="453855" y="326390"/>
                  </a:moveTo>
                  <a:lnTo>
                    <a:pt x="448817" y="327660"/>
                  </a:lnTo>
                  <a:lnTo>
                    <a:pt x="443572" y="327660"/>
                  </a:lnTo>
                  <a:lnTo>
                    <a:pt x="438594" y="328930"/>
                  </a:lnTo>
                  <a:lnTo>
                    <a:pt x="459049" y="328930"/>
                  </a:lnTo>
                  <a:lnTo>
                    <a:pt x="453855" y="326390"/>
                  </a:lnTo>
                  <a:close/>
                </a:path>
                <a:path w="517525" h="599439">
                  <a:moveTo>
                    <a:pt x="33406" y="300990"/>
                  </a:moveTo>
                  <a:lnTo>
                    <a:pt x="19075" y="300990"/>
                  </a:lnTo>
                  <a:lnTo>
                    <a:pt x="19860" y="302260"/>
                  </a:lnTo>
                  <a:lnTo>
                    <a:pt x="17691" y="306070"/>
                  </a:lnTo>
                  <a:lnTo>
                    <a:pt x="17970" y="307340"/>
                  </a:lnTo>
                  <a:lnTo>
                    <a:pt x="25158" y="307340"/>
                  </a:lnTo>
                  <a:lnTo>
                    <a:pt x="30695" y="317500"/>
                  </a:lnTo>
                  <a:lnTo>
                    <a:pt x="33560" y="306070"/>
                  </a:lnTo>
                  <a:lnTo>
                    <a:pt x="33406" y="300990"/>
                  </a:lnTo>
                  <a:close/>
                </a:path>
                <a:path w="517525" h="599439">
                  <a:moveTo>
                    <a:pt x="406290" y="233680"/>
                  </a:moveTo>
                  <a:lnTo>
                    <a:pt x="112033" y="233680"/>
                  </a:lnTo>
                  <a:lnTo>
                    <a:pt x="130451" y="236220"/>
                  </a:lnTo>
                  <a:lnTo>
                    <a:pt x="146557" y="245110"/>
                  </a:lnTo>
                  <a:lnTo>
                    <a:pt x="152137" y="250190"/>
                  </a:lnTo>
                  <a:lnTo>
                    <a:pt x="156106" y="254000"/>
                  </a:lnTo>
                  <a:lnTo>
                    <a:pt x="161111" y="256540"/>
                  </a:lnTo>
                  <a:lnTo>
                    <a:pt x="169798" y="257810"/>
                  </a:lnTo>
                  <a:lnTo>
                    <a:pt x="168135" y="264160"/>
                  </a:lnTo>
                  <a:lnTo>
                    <a:pt x="169798" y="267970"/>
                  </a:lnTo>
                  <a:lnTo>
                    <a:pt x="175323" y="269240"/>
                  </a:lnTo>
                  <a:lnTo>
                    <a:pt x="176148" y="276860"/>
                  </a:lnTo>
                  <a:lnTo>
                    <a:pt x="170065" y="278130"/>
                  </a:lnTo>
                  <a:lnTo>
                    <a:pt x="163156" y="278130"/>
                  </a:lnTo>
                  <a:lnTo>
                    <a:pt x="157073" y="279400"/>
                  </a:lnTo>
                  <a:lnTo>
                    <a:pt x="150152" y="280670"/>
                  </a:lnTo>
                  <a:lnTo>
                    <a:pt x="143522" y="284480"/>
                  </a:lnTo>
                  <a:lnTo>
                    <a:pt x="431952" y="284480"/>
                  </a:lnTo>
                  <a:lnTo>
                    <a:pt x="431952" y="280670"/>
                  </a:lnTo>
                  <a:lnTo>
                    <a:pt x="428545" y="266700"/>
                  </a:lnTo>
                  <a:lnTo>
                    <a:pt x="421511" y="252730"/>
                  </a:lnTo>
                  <a:lnTo>
                    <a:pt x="411883" y="240030"/>
                  </a:lnTo>
                  <a:lnTo>
                    <a:pt x="406290" y="233680"/>
                  </a:lnTo>
                  <a:close/>
                </a:path>
                <a:path w="517525" h="599439">
                  <a:moveTo>
                    <a:pt x="423338" y="140970"/>
                  </a:moveTo>
                  <a:lnTo>
                    <a:pt x="126098" y="140970"/>
                  </a:lnTo>
                  <a:lnTo>
                    <a:pt x="127482" y="142240"/>
                  </a:lnTo>
                  <a:lnTo>
                    <a:pt x="129146" y="142240"/>
                  </a:lnTo>
                  <a:lnTo>
                    <a:pt x="129692" y="143510"/>
                  </a:lnTo>
                  <a:lnTo>
                    <a:pt x="132181" y="148590"/>
                  </a:lnTo>
                  <a:lnTo>
                    <a:pt x="128866" y="158750"/>
                  </a:lnTo>
                  <a:lnTo>
                    <a:pt x="120014" y="158750"/>
                  </a:lnTo>
                  <a:lnTo>
                    <a:pt x="106147" y="163830"/>
                  </a:lnTo>
                  <a:lnTo>
                    <a:pt x="95750" y="168910"/>
                  </a:lnTo>
                  <a:lnTo>
                    <a:pt x="90227" y="175260"/>
                  </a:lnTo>
                  <a:lnTo>
                    <a:pt x="90982" y="184150"/>
                  </a:lnTo>
                  <a:lnTo>
                    <a:pt x="94495" y="191770"/>
                  </a:lnTo>
                  <a:lnTo>
                    <a:pt x="93989" y="198120"/>
                  </a:lnTo>
                  <a:lnTo>
                    <a:pt x="89696" y="204470"/>
                  </a:lnTo>
                  <a:lnTo>
                    <a:pt x="81851" y="210820"/>
                  </a:lnTo>
                  <a:lnTo>
                    <a:pt x="78816" y="213360"/>
                  </a:lnTo>
                  <a:lnTo>
                    <a:pt x="77431" y="217170"/>
                  </a:lnTo>
                  <a:lnTo>
                    <a:pt x="77977" y="222250"/>
                  </a:lnTo>
                  <a:lnTo>
                    <a:pt x="74383" y="224790"/>
                  </a:lnTo>
                  <a:lnTo>
                    <a:pt x="71615" y="229870"/>
                  </a:lnTo>
                  <a:lnTo>
                    <a:pt x="69126" y="234950"/>
                  </a:lnTo>
                  <a:lnTo>
                    <a:pt x="67195" y="240030"/>
                  </a:lnTo>
                  <a:lnTo>
                    <a:pt x="67195" y="242570"/>
                  </a:lnTo>
                  <a:lnTo>
                    <a:pt x="71069" y="242570"/>
                  </a:lnTo>
                  <a:lnTo>
                    <a:pt x="92004" y="236220"/>
                  </a:lnTo>
                  <a:lnTo>
                    <a:pt x="112033" y="233680"/>
                  </a:lnTo>
                  <a:lnTo>
                    <a:pt x="406290" y="233680"/>
                  </a:lnTo>
                  <a:lnTo>
                    <a:pt x="400697" y="227330"/>
                  </a:lnTo>
                  <a:lnTo>
                    <a:pt x="394066" y="209550"/>
                  </a:lnTo>
                  <a:lnTo>
                    <a:pt x="387253" y="193040"/>
                  </a:lnTo>
                  <a:lnTo>
                    <a:pt x="381218" y="176530"/>
                  </a:lnTo>
                  <a:lnTo>
                    <a:pt x="376923" y="162560"/>
                  </a:lnTo>
                  <a:lnTo>
                    <a:pt x="438242" y="162560"/>
                  </a:lnTo>
                  <a:lnTo>
                    <a:pt x="438861" y="158750"/>
                  </a:lnTo>
                  <a:lnTo>
                    <a:pt x="438594" y="153670"/>
                  </a:lnTo>
                  <a:lnTo>
                    <a:pt x="436105" y="152400"/>
                  </a:lnTo>
                  <a:lnTo>
                    <a:pt x="430288" y="148590"/>
                  </a:lnTo>
                  <a:lnTo>
                    <a:pt x="423338" y="140970"/>
                  </a:lnTo>
                  <a:close/>
                </a:path>
                <a:path w="517525" h="599439">
                  <a:moveTo>
                    <a:pt x="438242" y="162560"/>
                  </a:moveTo>
                  <a:lnTo>
                    <a:pt x="376923" y="162560"/>
                  </a:lnTo>
                  <a:lnTo>
                    <a:pt x="387965" y="163830"/>
                  </a:lnTo>
                  <a:lnTo>
                    <a:pt x="397244" y="165100"/>
                  </a:lnTo>
                  <a:lnTo>
                    <a:pt x="404449" y="167640"/>
                  </a:lnTo>
                  <a:lnTo>
                    <a:pt x="409270" y="171450"/>
                  </a:lnTo>
                  <a:lnTo>
                    <a:pt x="416191" y="179070"/>
                  </a:lnTo>
                  <a:lnTo>
                    <a:pt x="425043" y="182880"/>
                  </a:lnTo>
                  <a:lnTo>
                    <a:pt x="427253" y="177800"/>
                  </a:lnTo>
                  <a:lnTo>
                    <a:pt x="428078" y="175260"/>
                  </a:lnTo>
                  <a:lnTo>
                    <a:pt x="423100" y="172720"/>
                  </a:lnTo>
                  <a:lnTo>
                    <a:pt x="420611" y="170180"/>
                  </a:lnTo>
                  <a:lnTo>
                    <a:pt x="439644" y="170180"/>
                  </a:lnTo>
                  <a:lnTo>
                    <a:pt x="438035" y="163830"/>
                  </a:lnTo>
                  <a:lnTo>
                    <a:pt x="438242" y="162560"/>
                  </a:lnTo>
                  <a:close/>
                </a:path>
                <a:path w="517525" h="599439">
                  <a:moveTo>
                    <a:pt x="439644" y="170180"/>
                  </a:moveTo>
                  <a:lnTo>
                    <a:pt x="423379" y="170180"/>
                  </a:lnTo>
                  <a:lnTo>
                    <a:pt x="426973" y="172720"/>
                  </a:lnTo>
                  <a:lnTo>
                    <a:pt x="430847" y="176530"/>
                  </a:lnTo>
                  <a:lnTo>
                    <a:pt x="437756" y="176530"/>
                  </a:lnTo>
                  <a:lnTo>
                    <a:pt x="439966" y="171450"/>
                  </a:lnTo>
                  <a:lnTo>
                    <a:pt x="439644" y="170180"/>
                  </a:lnTo>
                  <a:close/>
                </a:path>
                <a:path w="517525" h="599439">
                  <a:moveTo>
                    <a:pt x="84061" y="10160"/>
                  </a:moveTo>
                  <a:lnTo>
                    <a:pt x="80467" y="10160"/>
                  </a:lnTo>
                  <a:lnTo>
                    <a:pt x="79082" y="12700"/>
                  </a:lnTo>
                  <a:lnTo>
                    <a:pt x="79641" y="17780"/>
                  </a:lnTo>
                  <a:lnTo>
                    <a:pt x="104254" y="52070"/>
                  </a:lnTo>
                  <a:lnTo>
                    <a:pt x="106743" y="55880"/>
                  </a:lnTo>
                  <a:lnTo>
                    <a:pt x="106464" y="57150"/>
                  </a:lnTo>
                  <a:lnTo>
                    <a:pt x="104533" y="62230"/>
                  </a:lnTo>
                  <a:lnTo>
                    <a:pt x="103695" y="64770"/>
                  </a:lnTo>
                  <a:lnTo>
                    <a:pt x="107848" y="68580"/>
                  </a:lnTo>
                  <a:lnTo>
                    <a:pt x="116141" y="77470"/>
                  </a:lnTo>
                  <a:lnTo>
                    <a:pt x="116979" y="82550"/>
                  </a:lnTo>
                  <a:lnTo>
                    <a:pt x="118084" y="87630"/>
                  </a:lnTo>
                  <a:lnTo>
                    <a:pt x="120014" y="88900"/>
                  </a:lnTo>
                  <a:lnTo>
                    <a:pt x="118084" y="92710"/>
                  </a:lnTo>
                  <a:lnTo>
                    <a:pt x="120573" y="96520"/>
                  </a:lnTo>
                  <a:lnTo>
                    <a:pt x="123888" y="100330"/>
                  </a:lnTo>
                  <a:lnTo>
                    <a:pt x="124713" y="101600"/>
                  </a:lnTo>
                  <a:lnTo>
                    <a:pt x="124993" y="102870"/>
                  </a:lnTo>
                  <a:lnTo>
                    <a:pt x="126377" y="104140"/>
                  </a:lnTo>
                  <a:lnTo>
                    <a:pt x="127761" y="115570"/>
                  </a:lnTo>
                  <a:lnTo>
                    <a:pt x="120119" y="121920"/>
                  </a:lnTo>
                  <a:lnTo>
                    <a:pt x="114553" y="128270"/>
                  </a:lnTo>
                  <a:lnTo>
                    <a:pt x="110959" y="133350"/>
                  </a:lnTo>
                  <a:lnTo>
                    <a:pt x="109232" y="137160"/>
                  </a:lnTo>
                  <a:lnTo>
                    <a:pt x="108673" y="139700"/>
                  </a:lnTo>
                  <a:lnTo>
                    <a:pt x="108127" y="140970"/>
                  </a:lnTo>
                  <a:lnTo>
                    <a:pt x="109778" y="142240"/>
                  </a:lnTo>
                  <a:lnTo>
                    <a:pt x="126098" y="140970"/>
                  </a:lnTo>
                  <a:lnTo>
                    <a:pt x="423338" y="140970"/>
                  </a:lnTo>
                  <a:lnTo>
                    <a:pt x="416983" y="133350"/>
                  </a:lnTo>
                  <a:lnTo>
                    <a:pt x="411198" y="124460"/>
                  </a:lnTo>
                  <a:lnTo>
                    <a:pt x="405955" y="115570"/>
                  </a:lnTo>
                  <a:lnTo>
                    <a:pt x="405129" y="114300"/>
                  </a:lnTo>
                  <a:lnTo>
                    <a:pt x="404850" y="113030"/>
                  </a:lnTo>
                  <a:lnTo>
                    <a:pt x="404850" y="107950"/>
                  </a:lnTo>
                  <a:lnTo>
                    <a:pt x="403466" y="104140"/>
                  </a:lnTo>
                  <a:lnTo>
                    <a:pt x="398767" y="99060"/>
                  </a:lnTo>
                  <a:lnTo>
                    <a:pt x="400977" y="97790"/>
                  </a:lnTo>
                  <a:lnTo>
                    <a:pt x="150710" y="97790"/>
                  </a:lnTo>
                  <a:lnTo>
                    <a:pt x="149885" y="93980"/>
                  </a:lnTo>
                  <a:lnTo>
                    <a:pt x="144068" y="81280"/>
                  </a:lnTo>
                  <a:lnTo>
                    <a:pt x="144348" y="72390"/>
                  </a:lnTo>
                  <a:lnTo>
                    <a:pt x="141033" y="68580"/>
                  </a:lnTo>
                  <a:lnTo>
                    <a:pt x="134950" y="68580"/>
                  </a:lnTo>
                  <a:lnTo>
                    <a:pt x="132181" y="66040"/>
                  </a:lnTo>
                  <a:lnTo>
                    <a:pt x="130251" y="62230"/>
                  </a:lnTo>
                  <a:lnTo>
                    <a:pt x="129692" y="59690"/>
                  </a:lnTo>
                  <a:lnTo>
                    <a:pt x="125552" y="53340"/>
                  </a:lnTo>
                  <a:lnTo>
                    <a:pt x="126936" y="49530"/>
                  </a:lnTo>
                  <a:lnTo>
                    <a:pt x="124993" y="46990"/>
                  </a:lnTo>
                  <a:lnTo>
                    <a:pt x="114757" y="46990"/>
                  </a:lnTo>
                  <a:lnTo>
                    <a:pt x="112826" y="45720"/>
                  </a:lnTo>
                  <a:lnTo>
                    <a:pt x="84061" y="10160"/>
                  </a:lnTo>
                  <a:close/>
                </a:path>
                <a:path w="517525" h="599439">
                  <a:moveTo>
                    <a:pt x="188594" y="78740"/>
                  </a:moveTo>
                  <a:lnTo>
                    <a:pt x="180860" y="80010"/>
                  </a:lnTo>
                  <a:lnTo>
                    <a:pt x="174497" y="83820"/>
                  </a:lnTo>
                  <a:lnTo>
                    <a:pt x="155130" y="97790"/>
                  </a:lnTo>
                  <a:lnTo>
                    <a:pt x="400977" y="97790"/>
                  </a:lnTo>
                  <a:lnTo>
                    <a:pt x="400697" y="96520"/>
                  </a:lnTo>
                  <a:lnTo>
                    <a:pt x="404846" y="96520"/>
                  </a:lnTo>
                  <a:lnTo>
                    <a:pt x="403186" y="93980"/>
                  </a:lnTo>
                  <a:lnTo>
                    <a:pt x="274053" y="93980"/>
                  </a:lnTo>
                  <a:lnTo>
                    <a:pt x="272110" y="92710"/>
                  </a:lnTo>
                  <a:lnTo>
                    <a:pt x="272017" y="87630"/>
                  </a:lnTo>
                  <a:lnTo>
                    <a:pt x="220675" y="87630"/>
                  </a:lnTo>
                  <a:lnTo>
                    <a:pt x="211556" y="85090"/>
                  </a:lnTo>
                  <a:lnTo>
                    <a:pt x="196621" y="85090"/>
                  </a:lnTo>
                  <a:lnTo>
                    <a:pt x="188594" y="78740"/>
                  </a:lnTo>
                  <a:close/>
                </a:path>
                <a:path w="517525" h="599439">
                  <a:moveTo>
                    <a:pt x="404846" y="96520"/>
                  </a:moveTo>
                  <a:lnTo>
                    <a:pt x="400697" y="96520"/>
                  </a:lnTo>
                  <a:lnTo>
                    <a:pt x="405676" y="97790"/>
                  </a:lnTo>
                  <a:lnTo>
                    <a:pt x="404846" y="96520"/>
                  </a:lnTo>
                  <a:close/>
                </a:path>
                <a:path w="517525" h="599439">
                  <a:moveTo>
                    <a:pt x="302785" y="82550"/>
                  </a:moveTo>
                  <a:lnTo>
                    <a:pt x="293719" y="82550"/>
                  </a:lnTo>
                  <a:lnTo>
                    <a:pt x="284081" y="87630"/>
                  </a:lnTo>
                  <a:lnTo>
                    <a:pt x="274053" y="93980"/>
                  </a:lnTo>
                  <a:lnTo>
                    <a:pt x="403186" y="93980"/>
                  </a:lnTo>
                  <a:lnTo>
                    <a:pt x="400697" y="90170"/>
                  </a:lnTo>
                  <a:lnTo>
                    <a:pt x="398727" y="86360"/>
                  </a:lnTo>
                  <a:lnTo>
                    <a:pt x="311099" y="86360"/>
                  </a:lnTo>
                  <a:lnTo>
                    <a:pt x="302785" y="82550"/>
                  </a:lnTo>
                  <a:close/>
                </a:path>
                <a:path w="517525" h="599439">
                  <a:moveTo>
                    <a:pt x="265480" y="34290"/>
                  </a:moveTo>
                  <a:lnTo>
                    <a:pt x="238925" y="34290"/>
                  </a:lnTo>
                  <a:lnTo>
                    <a:pt x="239204" y="35560"/>
                  </a:lnTo>
                  <a:lnTo>
                    <a:pt x="236994" y="40640"/>
                  </a:lnTo>
                  <a:lnTo>
                    <a:pt x="232612" y="45720"/>
                  </a:lnTo>
                  <a:lnTo>
                    <a:pt x="229112" y="52070"/>
                  </a:lnTo>
                  <a:lnTo>
                    <a:pt x="226648" y="62230"/>
                  </a:lnTo>
                  <a:lnTo>
                    <a:pt x="225374" y="74930"/>
                  </a:lnTo>
                  <a:lnTo>
                    <a:pt x="222884" y="78740"/>
                  </a:lnTo>
                  <a:lnTo>
                    <a:pt x="221500" y="82550"/>
                  </a:lnTo>
                  <a:lnTo>
                    <a:pt x="220675" y="87630"/>
                  </a:lnTo>
                  <a:lnTo>
                    <a:pt x="272017" y="87630"/>
                  </a:lnTo>
                  <a:lnTo>
                    <a:pt x="271830" y="77470"/>
                  </a:lnTo>
                  <a:lnTo>
                    <a:pt x="273494" y="77470"/>
                  </a:lnTo>
                  <a:lnTo>
                    <a:pt x="272110" y="67310"/>
                  </a:lnTo>
                  <a:lnTo>
                    <a:pt x="273215" y="67310"/>
                  </a:lnTo>
                  <a:lnTo>
                    <a:pt x="273288" y="57150"/>
                  </a:lnTo>
                  <a:lnTo>
                    <a:pt x="271938" y="48260"/>
                  </a:lnTo>
                  <a:lnTo>
                    <a:pt x="269293" y="40640"/>
                  </a:lnTo>
                  <a:lnTo>
                    <a:pt x="265480" y="34290"/>
                  </a:lnTo>
                  <a:close/>
                </a:path>
                <a:path w="517525" h="599439">
                  <a:moveTo>
                    <a:pt x="334327" y="71120"/>
                  </a:moveTo>
                  <a:lnTo>
                    <a:pt x="333781" y="72390"/>
                  </a:lnTo>
                  <a:lnTo>
                    <a:pt x="334606" y="73660"/>
                  </a:lnTo>
                  <a:lnTo>
                    <a:pt x="337375" y="77470"/>
                  </a:lnTo>
                  <a:lnTo>
                    <a:pt x="340144" y="80010"/>
                  </a:lnTo>
                  <a:lnTo>
                    <a:pt x="341248" y="83820"/>
                  </a:lnTo>
                  <a:lnTo>
                    <a:pt x="321894" y="83820"/>
                  </a:lnTo>
                  <a:lnTo>
                    <a:pt x="318020" y="85090"/>
                  </a:lnTo>
                  <a:lnTo>
                    <a:pt x="314705" y="86360"/>
                  </a:lnTo>
                  <a:lnTo>
                    <a:pt x="398727" y="86360"/>
                  </a:lnTo>
                  <a:lnTo>
                    <a:pt x="397413" y="83820"/>
                  </a:lnTo>
                  <a:lnTo>
                    <a:pt x="395548" y="82550"/>
                  </a:lnTo>
                  <a:lnTo>
                    <a:pt x="372490" y="82550"/>
                  </a:lnTo>
                  <a:lnTo>
                    <a:pt x="367512" y="77470"/>
                  </a:lnTo>
                  <a:lnTo>
                    <a:pt x="364248" y="74930"/>
                  </a:lnTo>
                  <a:lnTo>
                    <a:pt x="352856" y="74930"/>
                  </a:lnTo>
                  <a:lnTo>
                    <a:pt x="334327" y="71120"/>
                  </a:lnTo>
                  <a:close/>
                </a:path>
                <a:path w="517525" h="599439">
                  <a:moveTo>
                    <a:pt x="203530" y="82550"/>
                  </a:moveTo>
                  <a:lnTo>
                    <a:pt x="200215" y="85090"/>
                  </a:lnTo>
                  <a:lnTo>
                    <a:pt x="211556" y="85090"/>
                  </a:lnTo>
                  <a:lnTo>
                    <a:pt x="203530" y="82550"/>
                  </a:lnTo>
                  <a:close/>
                </a:path>
                <a:path w="517525" h="599439">
                  <a:moveTo>
                    <a:pt x="391818" y="80010"/>
                  </a:moveTo>
                  <a:lnTo>
                    <a:pt x="384097" y="80010"/>
                  </a:lnTo>
                  <a:lnTo>
                    <a:pt x="374434" y="81280"/>
                  </a:lnTo>
                  <a:lnTo>
                    <a:pt x="372490" y="82550"/>
                  </a:lnTo>
                  <a:lnTo>
                    <a:pt x="395548" y="82550"/>
                  </a:lnTo>
                  <a:lnTo>
                    <a:pt x="391818" y="80010"/>
                  </a:lnTo>
                  <a:close/>
                </a:path>
                <a:path w="517525" h="599439">
                  <a:moveTo>
                    <a:pt x="352274" y="67310"/>
                  </a:moveTo>
                  <a:lnTo>
                    <a:pt x="352590" y="71120"/>
                  </a:lnTo>
                  <a:lnTo>
                    <a:pt x="353136" y="71120"/>
                  </a:lnTo>
                  <a:lnTo>
                    <a:pt x="355904" y="74930"/>
                  </a:lnTo>
                  <a:lnTo>
                    <a:pt x="364248" y="74930"/>
                  </a:lnTo>
                  <a:lnTo>
                    <a:pt x="360984" y="72390"/>
                  </a:lnTo>
                  <a:lnTo>
                    <a:pt x="355488" y="68580"/>
                  </a:lnTo>
                  <a:lnTo>
                    <a:pt x="352274" y="67310"/>
                  </a:lnTo>
                  <a:close/>
                </a:path>
                <a:path w="517525" h="599439">
                  <a:moveTo>
                    <a:pt x="194678" y="29210"/>
                  </a:moveTo>
                  <a:lnTo>
                    <a:pt x="198525" y="33020"/>
                  </a:lnTo>
                  <a:lnTo>
                    <a:pt x="203874" y="35560"/>
                  </a:lnTo>
                  <a:lnTo>
                    <a:pt x="210778" y="36830"/>
                  </a:lnTo>
                  <a:lnTo>
                    <a:pt x="219290" y="38100"/>
                  </a:lnTo>
                  <a:lnTo>
                    <a:pt x="223989" y="40640"/>
                  </a:lnTo>
                  <a:lnTo>
                    <a:pt x="229527" y="39370"/>
                  </a:lnTo>
                  <a:lnTo>
                    <a:pt x="235610" y="36830"/>
                  </a:lnTo>
                  <a:lnTo>
                    <a:pt x="238925" y="34290"/>
                  </a:lnTo>
                  <a:lnTo>
                    <a:pt x="265480" y="34290"/>
                  </a:lnTo>
                  <a:lnTo>
                    <a:pt x="264363" y="30480"/>
                  </a:lnTo>
                  <a:lnTo>
                    <a:pt x="201866" y="30480"/>
                  </a:lnTo>
                  <a:lnTo>
                    <a:pt x="194678" y="29210"/>
                  </a:lnTo>
                  <a:close/>
                </a:path>
                <a:path w="517525" h="599439">
                  <a:moveTo>
                    <a:pt x="194398" y="12700"/>
                  </a:moveTo>
                  <a:lnTo>
                    <a:pt x="191642" y="12700"/>
                  </a:lnTo>
                  <a:lnTo>
                    <a:pt x="191084" y="13970"/>
                  </a:lnTo>
                  <a:lnTo>
                    <a:pt x="192189" y="16510"/>
                  </a:lnTo>
                  <a:lnTo>
                    <a:pt x="196341" y="21590"/>
                  </a:lnTo>
                  <a:lnTo>
                    <a:pt x="202145" y="25400"/>
                  </a:lnTo>
                  <a:lnTo>
                    <a:pt x="208508" y="27940"/>
                  </a:lnTo>
                  <a:lnTo>
                    <a:pt x="206298" y="29210"/>
                  </a:lnTo>
                  <a:lnTo>
                    <a:pt x="201866" y="30480"/>
                  </a:lnTo>
                  <a:lnTo>
                    <a:pt x="269074" y="30480"/>
                  </a:lnTo>
                  <a:lnTo>
                    <a:pt x="274599" y="24130"/>
                  </a:lnTo>
                  <a:lnTo>
                    <a:pt x="274319" y="17780"/>
                  </a:lnTo>
                  <a:lnTo>
                    <a:pt x="274319" y="16510"/>
                  </a:lnTo>
                  <a:lnTo>
                    <a:pt x="209346" y="16510"/>
                  </a:lnTo>
                  <a:lnTo>
                    <a:pt x="194398" y="12700"/>
                  </a:lnTo>
                  <a:close/>
                </a:path>
                <a:path w="517525" h="599439">
                  <a:moveTo>
                    <a:pt x="250545" y="0"/>
                  </a:moveTo>
                  <a:lnTo>
                    <a:pt x="246392" y="0"/>
                  </a:lnTo>
                  <a:lnTo>
                    <a:pt x="242252" y="3810"/>
                  </a:lnTo>
                  <a:lnTo>
                    <a:pt x="229797" y="8890"/>
                  </a:lnTo>
                  <a:lnTo>
                    <a:pt x="219987" y="13970"/>
                  </a:lnTo>
                  <a:lnTo>
                    <a:pt x="209346" y="16510"/>
                  </a:lnTo>
                  <a:lnTo>
                    <a:pt x="274319" y="16510"/>
                  </a:lnTo>
                  <a:lnTo>
                    <a:pt x="274319" y="13970"/>
                  </a:lnTo>
                  <a:lnTo>
                    <a:pt x="273494" y="7620"/>
                  </a:lnTo>
                  <a:lnTo>
                    <a:pt x="264096" y="7620"/>
                  </a:lnTo>
                  <a:lnTo>
                    <a:pt x="259943" y="6350"/>
                  </a:lnTo>
                  <a:lnTo>
                    <a:pt x="256628" y="5080"/>
                  </a:lnTo>
                  <a:lnTo>
                    <a:pt x="254965" y="3810"/>
                  </a:lnTo>
                  <a:lnTo>
                    <a:pt x="250545" y="0"/>
                  </a:lnTo>
                  <a:close/>
                </a:path>
                <a:path w="517525" h="599439">
                  <a:moveTo>
                    <a:pt x="271284" y="5080"/>
                  </a:moveTo>
                  <a:lnTo>
                    <a:pt x="267969" y="7620"/>
                  </a:lnTo>
                  <a:lnTo>
                    <a:pt x="273494" y="7620"/>
                  </a:lnTo>
                  <a:lnTo>
                    <a:pt x="271284" y="50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057165" y="3930814"/>
              <a:ext cx="495934" cy="340995"/>
            </a:xfrm>
            <a:custGeom>
              <a:avLst/>
              <a:gdLst/>
              <a:ahLst/>
              <a:cxnLst/>
              <a:rect l="l" t="t" r="r" b="b"/>
              <a:pathLst>
                <a:path w="495935" h="340995">
                  <a:moveTo>
                    <a:pt x="4419" y="160947"/>
                  </a:moveTo>
                  <a:lnTo>
                    <a:pt x="3873" y="156794"/>
                  </a:lnTo>
                  <a:lnTo>
                    <a:pt x="3314" y="154584"/>
                  </a:lnTo>
                  <a:lnTo>
                    <a:pt x="825" y="154305"/>
                  </a:lnTo>
                  <a:lnTo>
                    <a:pt x="558" y="157632"/>
                  </a:lnTo>
                  <a:lnTo>
                    <a:pt x="558" y="159842"/>
                  </a:lnTo>
                  <a:lnTo>
                    <a:pt x="1104" y="162331"/>
                  </a:lnTo>
                  <a:lnTo>
                    <a:pt x="2489" y="164541"/>
                  </a:lnTo>
                  <a:lnTo>
                    <a:pt x="2489" y="161226"/>
                  </a:lnTo>
                  <a:lnTo>
                    <a:pt x="4419" y="160947"/>
                  </a:lnTo>
                  <a:close/>
                </a:path>
                <a:path w="495935" h="340995">
                  <a:moveTo>
                    <a:pt x="11607" y="117259"/>
                  </a:moveTo>
                  <a:lnTo>
                    <a:pt x="10782" y="114769"/>
                  </a:lnTo>
                  <a:lnTo>
                    <a:pt x="8572" y="118364"/>
                  </a:lnTo>
                  <a:lnTo>
                    <a:pt x="4978" y="124726"/>
                  </a:lnTo>
                  <a:lnTo>
                    <a:pt x="1384" y="127762"/>
                  </a:lnTo>
                  <a:lnTo>
                    <a:pt x="0" y="133019"/>
                  </a:lnTo>
                  <a:lnTo>
                    <a:pt x="3048" y="131089"/>
                  </a:lnTo>
                  <a:lnTo>
                    <a:pt x="6642" y="127495"/>
                  </a:lnTo>
                  <a:lnTo>
                    <a:pt x="11341" y="120573"/>
                  </a:lnTo>
                  <a:lnTo>
                    <a:pt x="11607" y="117259"/>
                  </a:lnTo>
                  <a:close/>
                </a:path>
                <a:path w="495935" h="340995">
                  <a:moveTo>
                    <a:pt x="41478" y="198005"/>
                  </a:moveTo>
                  <a:lnTo>
                    <a:pt x="39827" y="197180"/>
                  </a:lnTo>
                  <a:lnTo>
                    <a:pt x="37617" y="197446"/>
                  </a:lnTo>
                  <a:lnTo>
                    <a:pt x="35674" y="198831"/>
                  </a:lnTo>
                  <a:lnTo>
                    <a:pt x="32080" y="202704"/>
                  </a:lnTo>
                  <a:lnTo>
                    <a:pt x="37058" y="201599"/>
                  </a:lnTo>
                  <a:lnTo>
                    <a:pt x="40932" y="199669"/>
                  </a:lnTo>
                  <a:lnTo>
                    <a:pt x="41478" y="198005"/>
                  </a:lnTo>
                  <a:close/>
                </a:path>
                <a:path w="495935" h="340995">
                  <a:moveTo>
                    <a:pt x="41478" y="190538"/>
                  </a:moveTo>
                  <a:lnTo>
                    <a:pt x="40373" y="189979"/>
                  </a:lnTo>
                  <a:lnTo>
                    <a:pt x="38722" y="190258"/>
                  </a:lnTo>
                  <a:lnTo>
                    <a:pt x="37338" y="191096"/>
                  </a:lnTo>
                  <a:lnTo>
                    <a:pt x="34569" y="194132"/>
                  </a:lnTo>
                  <a:lnTo>
                    <a:pt x="38163" y="193306"/>
                  </a:lnTo>
                  <a:lnTo>
                    <a:pt x="41211" y="191922"/>
                  </a:lnTo>
                  <a:lnTo>
                    <a:pt x="41478" y="190538"/>
                  </a:lnTo>
                  <a:close/>
                </a:path>
                <a:path w="495935" h="340995">
                  <a:moveTo>
                    <a:pt x="42049" y="211836"/>
                  </a:moveTo>
                  <a:lnTo>
                    <a:pt x="40932" y="211277"/>
                  </a:lnTo>
                  <a:lnTo>
                    <a:pt x="39281" y="211556"/>
                  </a:lnTo>
                  <a:lnTo>
                    <a:pt x="37896" y="212382"/>
                  </a:lnTo>
                  <a:lnTo>
                    <a:pt x="35407" y="215150"/>
                  </a:lnTo>
                  <a:lnTo>
                    <a:pt x="38722" y="214325"/>
                  </a:lnTo>
                  <a:lnTo>
                    <a:pt x="41770" y="212940"/>
                  </a:lnTo>
                  <a:lnTo>
                    <a:pt x="42049" y="211836"/>
                  </a:lnTo>
                  <a:close/>
                </a:path>
                <a:path w="495935" h="340995">
                  <a:moveTo>
                    <a:pt x="42595" y="203263"/>
                  </a:moveTo>
                  <a:lnTo>
                    <a:pt x="40932" y="202158"/>
                  </a:lnTo>
                  <a:lnTo>
                    <a:pt x="38442" y="202438"/>
                  </a:lnTo>
                  <a:lnTo>
                    <a:pt x="36512" y="203542"/>
                  </a:lnTo>
                  <a:lnTo>
                    <a:pt x="32359" y="207137"/>
                  </a:lnTo>
                  <a:lnTo>
                    <a:pt x="37338" y="206311"/>
                  </a:lnTo>
                  <a:lnTo>
                    <a:pt x="42037" y="204647"/>
                  </a:lnTo>
                  <a:lnTo>
                    <a:pt x="42595" y="203263"/>
                  </a:lnTo>
                  <a:close/>
                </a:path>
                <a:path w="495935" h="340995">
                  <a:moveTo>
                    <a:pt x="43141" y="207403"/>
                  </a:moveTo>
                  <a:lnTo>
                    <a:pt x="41478" y="206578"/>
                  </a:lnTo>
                  <a:lnTo>
                    <a:pt x="39268" y="206578"/>
                  </a:lnTo>
                  <a:lnTo>
                    <a:pt x="37338" y="207683"/>
                  </a:lnTo>
                  <a:lnTo>
                    <a:pt x="33464" y="210997"/>
                  </a:lnTo>
                  <a:lnTo>
                    <a:pt x="38163" y="210451"/>
                  </a:lnTo>
                  <a:lnTo>
                    <a:pt x="42316" y="209067"/>
                  </a:lnTo>
                  <a:lnTo>
                    <a:pt x="43141" y="207403"/>
                  </a:lnTo>
                  <a:close/>
                </a:path>
                <a:path w="495935" h="340995">
                  <a:moveTo>
                    <a:pt x="48679" y="220687"/>
                  </a:moveTo>
                  <a:lnTo>
                    <a:pt x="43980" y="220687"/>
                  </a:lnTo>
                  <a:lnTo>
                    <a:pt x="41770" y="221246"/>
                  </a:lnTo>
                  <a:lnTo>
                    <a:pt x="40106" y="222618"/>
                  </a:lnTo>
                  <a:lnTo>
                    <a:pt x="39827" y="224282"/>
                  </a:lnTo>
                  <a:lnTo>
                    <a:pt x="41211" y="224840"/>
                  </a:lnTo>
                  <a:lnTo>
                    <a:pt x="45085" y="223177"/>
                  </a:lnTo>
                  <a:lnTo>
                    <a:pt x="48679" y="220687"/>
                  </a:lnTo>
                  <a:close/>
                </a:path>
                <a:path w="495935" h="340995">
                  <a:moveTo>
                    <a:pt x="49225" y="230911"/>
                  </a:moveTo>
                  <a:lnTo>
                    <a:pt x="48679" y="230632"/>
                  </a:lnTo>
                  <a:lnTo>
                    <a:pt x="47294" y="230352"/>
                  </a:lnTo>
                  <a:lnTo>
                    <a:pt x="46189" y="230632"/>
                  </a:lnTo>
                  <a:lnTo>
                    <a:pt x="43700" y="232016"/>
                  </a:lnTo>
                  <a:lnTo>
                    <a:pt x="46469" y="232295"/>
                  </a:lnTo>
                  <a:lnTo>
                    <a:pt x="48958" y="231736"/>
                  </a:lnTo>
                  <a:lnTo>
                    <a:pt x="49225" y="230911"/>
                  </a:lnTo>
                  <a:close/>
                </a:path>
                <a:path w="495935" h="340995">
                  <a:moveTo>
                    <a:pt x="51435" y="223443"/>
                  </a:moveTo>
                  <a:lnTo>
                    <a:pt x="45351" y="224269"/>
                  </a:lnTo>
                  <a:lnTo>
                    <a:pt x="42862" y="225374"/>
                  </a:lnTo>
                  <a:lnTo>
                    <a:pt x="40932" y="227596"/>
                  </a:lnTo>
                  <a:lnTo>
                    <a:pt x="40652" y="229527"/>
                  </a:lnTo>
                  <a:lnTo>
                    <a:pt x="42583" y="230085"/>
                  </a:lnTo>
                  <a:lnTo>
                    <a:pt x="47015" y="227317"/>
                  </a:lnTo>
                  <a:lnTo>
                    <a:pt x="51435" y="223443"/>
                  </a:lnTo>
                  <a:close/>
                </a:path>
                <a:path w="495935" h="340995">
                  <a:moveTo>
                    <a:pt x="54762" y="169799"/>
                  </a:moveTo>
                  <a:lnTo>
                    <a:pt x="54203" y="169240"/>
                  </a:lnTo>
                  <a:lnTo>
                    <a:pt x="52819" y="168973"/>
                  </a:lnTo>
                  <a:lnTo>
                    <a:pt x="51714" y="169519"/>
                  </a:lnTo>
                  <a:lnTo>
                    <a:pt x="49504" y="170903"/>
                  </a:lnTo>
                  <a:lnTo>
                    <a:pt x="51993" y="170903"/>
                  </a:lnTo>
                  <a:lnTo>
                    <a:pt x="54483" y="170624"/>
                  </a:lnTo>
                  <a:lnTo>
                    <a:pt x="54762" y="169799"/>
                  </a:lnTo>
                  <a:close/>
                </a:path>
                <a:path w="495935" h="340995">
                  <a:moveTo>
                    <a:pt x="56146" y="174777"/>
                  </a:moveTo>
                  <a:lnTo>
                    <a:pt x="55041" y="173393"/>
                  </a:lnTo>
                  <a:lnTo>
                    <a:pt x="52819" y="173113"/>
                  </a:lnTo>
                  <a:lnTo>
                    <a:pt x="50609" y="173393"/>
                  </a:lnTo>
                  <a:lnTo>
                    <a:pt x="45910" y="175602"/>
                  </a:lnTo>
                  <a:lnTo>
                    <a:pt x="50888" y="176428"/>
                  </a:lnTo>
                  <a:lnTo>
                    <a:pt x="55041" y="176149"/>
                  </a:lnTo>
                  <a:lnTo>
                    <a:pt x="56146" y="174777"/>
                  </a:lnTo>
                  <a:close/>
                </a:path>
                <a:path w="495935" h="340995">
                  <a:moveTo>
                    <a:pt x="57251" y="161493"/>
                  </a:moveTo>
                  <a:lnTo>
                    <a:pt x="55867" y="160667"/>
                  </a:lnTo>
                  <a:lnTo>
                    <a:pt x="53936" y="160667"/>
                  </a:lnTo>
                  <a:lnTo>
                    <a:pt x="52273" y="161493"/>
                  </a:lnTo>
                  <a:lnTo>
                    <a:pt x="48679" y="164261"/>
                  </a:lnTo>
                  <a:lnTo>
                    <a:pt x="52832" y="163715"/>
                  </a:lnTo>
                  <a:lnTo>
                    <a:pt x="56426" y="162877"/>
                  </a:lnTo>
                  <a:lnTo>
                    <a:pt x="57251" y="161493"/>
                  </a:lnTo>
                  <a:close/>
                </a:path>
                <a:path w="495935" h="340995">
                  <a:moveTo>
                    <a:pt x="58902" y="158737"/>
                  </a:moveTo>
                  <a:lnTo>
                    <a:pt x="58343" y="157632"/>
                  </a:lnTo>
                  <a:lnTo>
                    <a:pt x="56692" y="156806"/>
                  </a:lnTo>
                  <a:lnTo>
                    <a:pt x="55029" y="156806"/>
                  </a:lnTo>
                  <a:lnTo>
                    <a:pt x="51435" y="157632"/>
                  </a:lnTo>
                  <a:lnTo>
                    <a:pt x="54749" y="159016"/>
                  </a:lnTo>
                  <a:lnTo>
                    <a:pt x="58077" y="159562"/>
                  </a:lnTo>
                  <a:lnTo>
                    <a:pt x="58902" y="158737"/>
                  </a:lnTo>
                  <a:close/>
                </a:path>
                <a:path w="495935" h="340995">
                  <a:moveTo>
                    <a:pt x="79095" y="234505"/>
                  </a:moveTo>
                  <a:lnTo>
                    <a:pt x="76873" y="234505"/>
                  </a:lnTo>
                  <a:lnTo>
                    <a:pt x="74396" y="235610"/>
                  </a:lnTo>
                  <a:lnTo>
                    <a:pt x="73012" y="237553"/>
                  </a:lnTo>
                  <a:lnTo>
                    <a:pt x="70243" y="243357"/>
                  </a:lnTo>
                  <a:lnTo>
                    <a:pt x="75222" y="240309"/>
                  </a:lnTo>
                  <a:lnTo>
                    <a:pt x="79095" y="236448"/>
                  </a:lnTo>
                  <a:lnTo>
                    <a:pt x="79095" y="234505"/>
                  </a:lnTo>
                  <a:close/>
                </a:path>
                <a:path w="495935" h="340995">
                  <a:moveTo>
                    <a:pt x="93472" y="237832"/>
                  </a:moveTo>
                  <a:lnTo>
                    <a:pt x="92367" y="236448"/>
                  </a:lnTo>
                  <a:lnTo>
                    <a:pt x="90157" y="235623"/>
                  </a:lnTo>
                  <a:lnTo>
                    <a:pt x="87668" y="235623"/>
                  </a:lnTo>
                  <a:lnTo>
                    <a:pt x="82689" y="237553"/>
                  </a:lnTo>
                  <a:lnTo>
                    <a:pt x="83794" y="237832"/>
                  </a:lnTo>
                  <a:lnTo>
                    <a:pt x="84620" y="237832"/>
                  </a:lnTo>
                  <a:lnTo>
                    <a:pt x="85458" y="238112"/>
                  </a:lnTo>
                  <a:lnTo>
                    <a:pt x="85178" y="238379"/>
                  </a:lnTo>
                  <a:lnTo>
                    <a:pt x="84620" y="238658"/>
                  </a:lnTo>
                  <a:lnTo>
                    <a:pt x="84353" y="239217"/>
                  </a:lnTo>
                  <a:lnTo>
                    <a:pt x="82410" y="243078"/>
                  </a:lnTo>
                  <a:lnTo>
                    <a:pt x="84899" y="241427"/>
                  </a:lnTo>
                  <a:lnTo>
                    <a:pt x="87109" y="239763"/>
                  </a:lnTo>
                  <a:lnTo>
                    <a:pt x="88226" y="238379"/>
                  </a:lnTo>
                  <a:lnTo>
                    <a:pt x="89877" y="238379"/>
                  </a:lnTo>
                  <a:lnTo>
                    <a:pt x="89052" y="238937"/>
                  </a:lnTo>
                  <a:lnTo>
                    <a:pt x="87947" y="240042"/>
                  </a:lnTo>
                  <a:lnTo>
                    <a:pt x="85458" y="244741"/>
                  </a:lnTo>
                  <a:lnTo>
                    <a:pt x="89598" y="242531"/>
                  </a:lnTo>
                  <a:lnTo>
                    <a:pt x="92925" y="239483"/>
                  </a:lnTo>
                  <a:lnTo>
                    <a:pt x="93192" y="237832"/>
                  </a:lnTo>
                  <a:lnTo>
                    <a:pt x="93472" y="237832"/>
                  </a:lnTo>
                  <a:close/>
                </a:path>
                <a:path w="495935" h="340995">
                  <a:moveTo>
                    <a:pt x="106197" y="283730"/>
                  </a:moveTo>
                  <a:lnTo>
                    <a:pt x="104533" y="282905"/>
                  </a:lnTo>
                  <a:lnTo>
                    <a:pt x="102323" y="282346"/>
                  </a:lnTo>
                  <a:lnTo>
                    <a:pt x="99834" y="282067"/>
                  </a:lnTo>
                  <a:lnTo>
                    <a:pt x="97904" y="282346"/>
                  </a:lnTo>
                  <a:lnTo>
                    <a:pt x="97904" y="282905"/>
                  </a:lnTo>
                  <a:lnTo>
                    <a:pt x="97624" y="283730"/>
                  </a:lnTo>
                  <a:lnTo>
                    <a:pt x="99555" y="284556"/>
                  </a:lnTo>
                  <a:lnTo>
                    <a:pt x="101765" y="284835"/>
                  </a:lnTo>
                  <a:lnTo>
                    <a:pt x="103987" y="285394"/>
                  </a:lnTo>
                  <a:lnTo>
                    <a:pt x="105918" y="285115"/>
                  </a:lnTo>
                  <a:lnTo>
                    <a:pt x="106197" y="284276"/>
                  </a:lnTo>
                  <a:lnTo>
                    <a:pt x="106197" y="283730"/>
                  </a:lnTo>
                  <a:close/>
                </a:path>
                <a:path w="495935" h="340995">
                  <a:moveTo>
                    <a:pt x="106464" y="287883"/>
                  </a:moveTo>
                  <a:lnTo>
                    <a:pt x="105079" y="287058"/>
                  </a:lnTo>
                  <a:lnTo>
                    <a:pt x="103149" y="286778"/>
                  </a:lnTo>
                  <a:lnTo>
                    <a:pt x="101219" y="286499"/>
                  </a:lnTo>
                  <a:lnTo>
                    <a:pt x="99555" y="286778"/>
                  </a:lnTo>
                  <a:lnTo>
                    <a:pt x="99555" y="287883"/>
                  </a:lnTo>
                  <a:lnTo>
                    <a:pt x="100939" y="288442"/>
                  </a:lnTo>
                  <a:lnTo>
                    <a:pt x="102870" y="288988"/>
                  </a:lnTo>
                  <a:lnTo>
                    <a:pt x="104813" y="289267"/>
                  </a:lnTo>
                  <a:lnTo>
                    <a:pt x="106464" y="288988"/>
                  </a:lnTo>
                  <a:lnTo>
                    <a:pt x="106464" y="287883"/>
                  </a:lnTo>
                  <a:close/>
                </a:path>
                <a:path w="495935" h="340995">
                  <a:moveTo>
                    <a:pt x="107302" y="291198"/>
                  </a:moveTo>
                  <a:lnTo>
                    <a:pt x="106197" y="290652"/>
                  </a:lnTo>
                  <a:lnTo>
                    <a:pt x="104533" y="290372"/>
                  </a:lnTo>
                  <a:lnTo>
                    <a:pt x="103149" y="290093"/>
                  </a:lnTo>
                  <a:lnTo>
                    <a:pt x="101765" y="290372"/>
                  </a:lnTo>
                  <a:lnTo>
                    <a:pt x="101765" y="290918"/>
                  </a:lnTo>
                  <a:lnTo>
                    <a:pt x="101485" y="291198"/>
                  </a:lnTo>
                  <a:lnTo>
                    <a:pt x="102870" y="291757"/>
                  </a:lnTo>
                  <a:lnTo>
                    <a:pt x="104254" y="292036"/>
                  </a:lnTo>
                  <a:lnTo>
                    <a:pt x="105638" y="292303"/>
                  </a:lnTo>
                  <a:lnTo>
                    <a:pt x="107022" y="292036"/>
                  </a:lnTo>
                  <a:lnTo>
                    <a:pt x="107302" y="291757"/>
                  </a:lnTo>
                  <a:lnTo>
                    <a:pt x="107302" y="291198"/>
                  </a:lnTo>
                  <a:close/>
                </a:path>
                <a:path w="495935" h="340995">
                  <a:moveTo>
                    <a:pt x="111175" y="254139"/>
                  </a:moveTo>
                  <a:lnTo>
                    <a:pt x="109245" y="251929"/>
                  </a:lnTo>
                  <a:lnTo>
                    <a:pt x="107581" y="251650"/>
                  </a:lnTo>
                  <a:lnTo>
                    <a:pt x="104813" y="253314"/>
                  </a:lnTo>
                  <a:lnTo>
                    <a:pt x="102603" y="259130"/>
                  </a:lnTo>
                  <a:lnTo>
                    <a:pt x="100114" y="265480"/>
                  </a:lnTo>
                  <a:lnTo>
                    <a:pt x="101498" y="267970"/>
                  </a:lnTo>
                  <a:lnTo>
                    <a:pt x="102603" y="270738"/>
                  </a:lnTo>
                  <a:lnTo>
                    <a:pt x="103428" y="264096"/>
                  </a:lnTo>
                  <a:lnTo>
                    <a:pt x="106756" y="267690"/>
                  </a:lnTo>
                  <a:lnTo>
                    <a:pt x="105371" y="260235"/>
                  </a:lnTo>
                  <a:lnTo>
                    <a:pt x="109791" y="264096"/>
                  </a:lnTo>
                  <a:lnTo>
                    <a:pt x="108686" y="258572"/>
                  </a:lnTo>
                  <a:lnTo>
                    <a:pt x="111175" y="254139"/>
                  </a:lnTo>
                  <a:close/>
                </a:path>
                <a:path w="495935" h="340995">
                  <a:moveTo>
                    <a:pt x="111455" y="46748"/>
                  </a:moveTo>
                  <a:lnTo>
                    <a:pt x="100660" y="48679"/>
                  </a:lnTo>
                  <a:lnTo>
                    <a:pt x="110883" y="48958"/>
                  </a:lnTo>
                  <a:lnTo>
                    <a:pt x="111455" y="46748"/>
                  </a:lnTo>
                  <a:close/>
                </a:path>
                <a:path w="495935" h="340995">
                  <a:moveTo>
                    <a:pt x="113106" y="43700"/>
                  </a:moveTo>
                  <a:lnTo>
                    <a:pt x="99949" y="33337"/>
                  </a:lnTo>
                  <a:lnTo>
                    <a:pt x="87287" y="26111"/>
                  </a:lnTo>
                  <a:lnTo>
                    <a:pt x="75501" y="22352"/>
                  </a:lnTo>
                  <a:lnTo>
                    <a:pt x="64985" y="22402"/>
                  </a:lnTo>
                  <a:lnTo>
                    <a:pt x="48793" y="29476"/>
                  </a:lnTo>
                  <a:lnTo>
                    <a:pt x="36614" y="41275"/>
                  </a:lnTo>
                  <a:lnTo>
                    <a:pt x="27698" y="56083"/>
                  </a:lnTo>
                  <a:lnTo>
                    <a:pt x="21297" y="72186"/>
                  </a:lnTo>
                  <a:lnTo>
                    <a:pt x="25438" y="64998"/>
                  </a:lnTo>
                  <a:lnTo>
                    <a:pt x="29032" y="60286"/>
                  </a:lnTo>
                  <a:lnTo>
                    <a:pt x="33464" y="58915"/>
                  </a:lnTo>
                  <a:lnTo>
                    <a:pt x="25336" y="73520"/>
                  </a:lnTo>
                  <a:lnTo>
                    <a:pt x="19215" y="88493"/>
                  </a:lnTo>
                  <a:lnTo>
                    <a:pt x="15189" y="104089"/>
                  </a:lnTo>
                  <a:lnTo>
                    <a:pt x="13271" y="120573"/>
                  </a:lnTo>
                  <a:lnTo>
                    <a:pt x="12446" y="123342"/>
                  </a:lnTo>
                  <a:lnTo>
                    <a:pt x="11061" y="125831"/>
                  </a:lnTo>
                  <a:lnTo>
                    <a:pt x="8851" y="127774"/>
                  </a:lnTo>
                  <a:lnTo>
                    <a:pt x="1104" y="133578"/>
                  </a:lnTo>
                  <a:lnTo>
                    <a:pt x="1663" y="138277"/>
                  </a:lnTo>
                  <a:lnTo>
                    <a:pt x="279" y="142976"/>
                  </a:lnTo>
                  <a:lnTo>
                    <a:pt x="1943" y="141871"/>
                  </a:lnTo>
                  <a:lnTo>
                    <a:pt x="3873" y="138277"/>
                  </a:lnTo>
                  <a:lnTo>
                    <a:pt x="9677" y="131089"/>
                  </a:lnTo>
                  <a:lnTo>
                    <a:pt x="13550" y="126657"/>
                  </a:lnTo>
                  <a:lnTo>
                    <a:pt x="16852" y="112242"/>
                  </a:lnTo>
                  <a:lnTo>
                    <a:pt x="19418" y="98742"/>
                  </a:lnTo>
                  <a:lnTo>
                    <a:pt x="20739" y="92925"/>
                  </a:lnTo>
                  <a:lnTo>
                    <a:pt x="38341" y="58229"/>
                  </a:lnTo>
                  <a:lnTo>
                    <a:pt x="64439" y="35407"/>
                  </a:lnTo>
                  <a:lnTo>
                    <a:pt x="64439" y="36512"/>
                  </a:lnTo>
                  <a:lnTo>
                    <a:pt x="55499" y="42405"/>
                  </a:lnTo>
                  <a:lnTo>
                    <a:pt x="47459" y="49847"/>
                  </a:lnTo>
                  <a:lnTo>
                    <a:pt x="23787" y="89331"/>
                  </a:lnTo>
                  <a:lnTo>
                    <a:pt x="21018" y="102323"/>
                  </a:lnTo>
                  <a:lnTo>
                    <a:pt x="19431" y="112560"/>
                  </a:lnTo>
                  <a:lnTo>
                    <a:pt x="4432" y="141046"/>
                  </a:lnTo>
                  <a:lnTo>
                    <a:pt x="3048" y="145186"/>
                  </a:lnTo>
                  <a:lnTo>
                    <a:pt x="1943" y="147675"/>
                  </a:lnTo>
                  <a:lnTo>
                    <a:pt x="2209" y="150444"/>
                  </a:lnTo>
                  <a:lnTo>
                    <a:pt x="8559" y="139954"/>
                  </a:lnTo>
                  <a:lnTo>
                    <a:pt x="17221" y="128397"/>
                  </a:lnTo>
                  <a:lnTo>
                    <a:pt x="20459" y="120853"/>
                  </a:lnTo>
                  <a:lnTo>
                    <a:pt x="26936" y="89573"/>
                  </a:lnTo>
                  <a:lnTo>
                    <a:pt x="34112" y="71742"/>
                  </a:lnTo>
                  <a:lnTo>
                    <a:pt x="48945" y="51447"/>
                  </a:lnTo>
                  <a:lnTo>
                    <a:pt x="50888" y="51447"/>
                  </a:lnTo>
                  <a:lnTo>
                    <a:pt x="42125" y="62534"/>
                  </a:lnTo>
                  <a:lnTo>
                    <a:pt x="34912" y="74879"/>
                  </a:lnTo>
                  <a:lnTo>
                    <a:pt x="29260" y="90017"/>
                  </a:lnTo>
                  <a:lnTo>
                    <a:pt x="25171" y="109512"/>
                  </a:lnTo>
                  <a:lnTo>
                    <a:pt x="24333" y="114490"/>
                  </a:lnTo>
                  <a:lnTo>
                    <a:pt x="23507" y="121412"/>
                  </a:lnTo>
                  <a:lnTo>
                    <a:pt x="17970" y="131914"/>
                  </a:lnTo>
                  <a:lnTo>
                    <a:pt x="11061" y="136893"/>
                  </a:lnTo>
                  <a:lnTo>
                    <a:pt x="9131" y="143256"/>
                  </a:lnTo>
                  <a:lnTo>
                    <a:pt x="10515" y="142976"/>
                  </a:lnTo>
                  <a:lnTo>
                    <a:pt x="29870" y="100660"/>
                  </a:lnTo>
                  <a:lnTo>
                    <a:pt x="32829" y="86918"/>
                  </a:lnTo>
                  <a:lnTo>
                    <a:pt x="57213" y="48260"/>
                  </a:lnTo>
                  <a:lnTo>
                    <a:pt x="80200" y="34023"/>
                  </a:lnTo>
                  <a:lnTo>
                    <a:pt x="66497" y="42443"/>
                  </a:lnTo>
                  <a:lnTo>
                    <a:pt x="57454" y="50368"/>
                  </a:lnTo>
                  <a:lnTo>
                    <a:pt x="35674" y="84912"/>
                  </a:lnTo>
                  <a:lnTo>
                    <a:pt x="28486" y="122796"/>
                  </a:lnTo>
                  <a:lnTo>
                    <a:pt x="24333" y="129425"/>
                  </a:lnTo>
                  <a:lnTo>
                    <a:pt x="17424" y="137998"/>
                  </a:lnTo>
                  <a:lnTo>
                    <a:pt x="15494" y="139382"/>
                  </a:lnTo>
                  <a:lnTo>
                    <a:pt x="11887" y="144640"/>
                  </a:lnTo>
                  <a:lnTo>
                    <a:pt x="10236" y="149339"/>
                  </a:lnTo>
                  <a:lnTo>
                    <a:pt x="9398" y="152654"/>
                  </a:lnTo>
                  <a:lnTo>
                    <a:pt x="10782" y="152107"/>
                  </a:lnTo>
                  <a:lnTo>
                    <a:pt x="14935" y="143141"/>
                  </a:lnTo>
                  <a:lnTo>
                    <a:pt x="18453" y="138938"/>
                  </a:lnTo>
                  <a:lnTo>
                    <a:pt x="33921" y="104813"/>
                  </a:lnTo>
                  <a:lnTo>
                    <a:pt x="36156" y="94716"/>
                  </a:lnTo>
                  <a:lnTo>
                    <a:pt x="53784" y="59842"/>
                  </a:lnTo>
                  <a:lnTo>
                    <a:pt x="82689" y="36512"/>
                  </a:lnTo>
                  <a:lnTo>
                    <a:pt x="84074" y="36512"/>
                  </a:lnTo>
                  <a:lnTo>
                    <a:pt x="76606" y="41490"/>
                  </a:lnTo>
                  <a:lnTo>
                    <a:pt x="71628" y="42875"/>
                  </a:lnTo>
                  <a:lnTo>
                    <a:pt x="65824" y="48399"/>
                  </a:lnTo>
                  <a:lnTo>
                    <a:pt x="42862" y="81864"/>
                  </a:lnTo>
                  <a:lnTo>
                    <a:pt x="34290" y="116700"/>
                  </a:lnTo>
                  <a:lnTo>
                    <a:pt x="34569" y="115049"/>
                  </a:lnTo>
                  <a:lnTo>
                    <a:pt x="35394" y="117538"/>
                  </a:lnTo>
                  <a:lnTo>
                    <a:pt x="35953" y="116154"/>
                  </a:lnTo>
                  <a:lnTo>
                    <a:pt x="40640" y="96164"/>
                  </a:lnTo>
                  <a:lnTo>
                    <a:pt x="47053" y="79260"/>
                  </a:lnTo>
                  <a:lnTo>
                    <a:pt x="75742" y="44665"/>
                  </a:lnTo>
                  <a:lnTo>
                    <a:pt x="93192" y="39001"/>
                  </a:lnTo>
                  <a:lnTo>
                    <a:pt x="84213" y="42037"/>
                  </a:lnTo>
                  <a:lnTo>
                    <a:pt x="75641" y="46494"/>
                  </a:lnTo>
                  <a:lnTo>
                    <a:pt x="67691" y="52882"/>
                  </a:lnTo>
                  <a:lnTo>
                    <a:pt x="60566" y="61671"/>
                  </a:lnTo>
                  <a:lnTo>
                    <a:pt x="62217" y="61404"/>
                  </a:lnTo>
                  <a:lnTo>
                    <a:pt x="70307" y="53822"/>
                  </a:lnTo>
                  <a:lnTo>
                    <a:pt x="78371" y="48298"/>
                  </a:lnTo>
                  <a:lnTo>
                    <a:pt x="86372" y="44475"/>
                  </a:lnTo>
                  <a:lnTo>
                    <a:pt x="94297" y="42037"/>
                  </a:lnTo>
                  <a:lnTo>
                    <a:pt x="95961" y="42316"/>
                  </a:lnTo>
                  <a:lnTo>
                    <a:pt x="88773" y="44805"/>
                  </a:lnTo>
                  <a:lnTo>
                    <a:pt x="82130" y="47574"/>
                  </a:lnTo>
                  <a:lnTo>
                    <a:pt x="77990" y="51447"/>
                  </a:lnTo>
                  <a:lnTo>
                    <a:pt x="78536" y="53098"/>
                  </a:lnTo>
                  <a:lnTo>
                    <a:pt x="85305" y="49606"/>
                  </a:lnTo>
                  <a:lnTo>
                    <a:pt x="93446" y="46951"/>
                  </a:lnTo>
                  <a:lnTo>
                    <a:pt x="102768" y="45008"/>
                  </a:lnTo>
                  <a:lnTo>
                    <a:pt x="113106" y="43700"/>
                  </a:lnTo>
                  <a:close/>
                </a:path>
                <a:path w="495935" h="340995">
                  <a:moveTo>
                    <a:pt x="114211" y="238925"/>
                  </a:moveTo>
                  <a:lnTo>
                    <a:pt x="108407" y="237553"/>
                  </a:lnTo>
                  <a:lnTo>
                    <a:pt x="106743" y="238379"/>
                  </a:lnTo>
                  <a:lnTo>
                    <a:pt x="103695" y="239483"/>
                  </a:lnTo>
                  <a:lnTo>
                    <a:pt x="102323" y="239204"/>
                  </a:lnTo>
                  <a:lnTo>
                    <a:pt x="100380" y="241693"/>
                  </a:lnTo>
                  <a:lnTo>
                    <a:pt x="99275" y="244462"/>
                  </a:lnTo>
                  <a:lnTo>
                    <a:pt x="102590" y="242252"/>
                  </a:lnTo>
                  <a:lnTo>
                    <a:pt x="103428" y="241147"/>
                  </a:lnTo>
                  <a:lnTo>
                    <a:pt x="103695" y="241147"/>
                  </a:lnTo>
                  <a:lnTo>
                    <a:pt x="104254" y="241414"/>
                  </a:lnTo>
                  <a:lnTo>
                    <a:pt x="104813" y="241414"/>
                  </a:lnTo>
                  <a:lnTo>
                    <a:pt x="104533" y="241693"/>
                  </a:lnTo>
                  <a:lnTo>
                    <a:pt x="103974" y="241973"/>
                  </a:lnTo>
                  <a:lnTo>
                    <a:pt x="103695" y="242252"/>
                  </a:lnTo>
                  <a:lnTo>
                    <a:pt x="102044" y="246392"/>
                  </a:lnTo>
                  <a:lnTo>
                    <a:pt x="104533" y="244741"/>
                  </a:lnTo>
                  <a:lnTo>
                    <a:pt x="106464" y="243078"/>
                  </a:lnTo>
                  <a:lnTo>
                    <a:pt x="107569" y="241693"/>
                  </a:lnTo>
                  <a:lnTo>
                    <a:pt x="109512" y="241693"/>
                  </a:lnTo>
                  <a:lnTo>
                    <a:pt x="108953" y="242252"/>
                  </a:lnTo>
                  <a:lnTo>
                    <a:pt x="108407" y="242531"/>
                  </a:lnTo>
                  <a:lnTo>
                    <a:pt x="107848" y="243357"/>
                  </a:lnTo>
                  <a:lnTo>
                    <a:pt x="105638" y="248335"/>
                  </a:lnTo>
                  <a:lnTo>
                    <a:pt x="109512" y="245567"/>
                  </a:lnTo>
                  <a:lnTo>
                    <a:pt x="113106" y="242531"/>
                  </a:lnTo>
                  <a:lnTo>
                    <a:pt x="113385" y="240868"/>
                  </a:lnTo>
                  <a:lnTo>
                    <a:pt x="114211" y="238925"/>
                  </a:lnTo>
                  <a:close/>
                </a:path>
                <a:path w="495935" h="340995">
                  <a:moveTo>
                    <a:pt x="134391" y="233413"/>
                  </a:moveTo>
                  <a:lnTo>
                    <a:pt x="128587" y="234238"/>
                  </a:lnTo>
                  <a:lnTo>
                    <a:pt x="123888" y="236448"/>
                  </a:lnTo>
                  <a:lnTo>
                    <a:pt x="116967" y="240868"/>
                  </a:lnTo>
                  <a:lnTo>
                    <a:pt x="116420" y="240868"/>
                  </a:lnTo>
                  <a:lnTo>
                    <a:pt x="116420" y="241147"/>
                  </a:lnTo>
                  <a:lnTo>
                    <a:pt x="116420" y="241427"/>
                  </a:lnTo>
                  <a:lnTo>
                    <a:pt x="116420" y="242531"/>
                  </a:lnTo>
                  <a:lnTo>
                    <a:pt x="116700" y="248335"/>
                  </a:lnTo>
                  <a:lnTo>
                    <a:pt x="117525" y="245579"/>
                  </a:lnTo>
                  <a:lnTo>
                    <a:pt x="118630" y="242811"/>
                  </a:lnTo>
                  <a:lnTo>
                    <a:pt x="119468" y="240601"/>
                  </a:lnTo>
                  <a:lnTo>
                    <a:pt x="120294" y="246126"/>
                  </a:lnTo>
                  <a:lnTo>
                    <a:pt x="120840" y="244475"/>
                  </a:lnTo>
                  <a:lnTo>
                    <a:pt x="121119" y="242531"/>
                  </a:lnTo>
                  <a:lnTo>
                    <a:pt x="121678" y="240868"/>
                  </a:lnTo>
                  <a:lnTo>
                    <a:pt x="121678" y="241427"/>
                  </a:lnTo>
                  <a:lnTo>
                    <a:pt x="125552" y="249453"/>
                  </a:lnTo>
                  <a:lnTo>
                    <a:pt x="125552" y="242811"/>
                  </a:lnTo>
                  <a:lnTo>
                    <a:pt x="125272" y="239763"/>
                  </a:lnTo>
                  <a:lnTo>
                    <a:pt x="126098" y="239763"/>
                  </a:lnTo>
                  <a:lnTo>
                    <a:pt x="126657" y="239496"/>
                  </a:lnTo>
                  <a:lnTo>
                    <a:pt x="129413" y="245579"/>
                  </a:lnTo>
                  <a:lnTo>
                    <a:pt x="129146" y="243357"/>
                  </a:lnTo>
                  <a:lnTo>
                    <a:pt x="129146" y="238937"/>
                  </a:lnTo>
                  <a:lnTo>
                    <a:pt x="130251" y="238937"/>
                  </a:lnTo>
                  <a:lnTo>
                    <a:pt x="132181" y="243090"/>
                  </a:lnTo>
                  <a:lnTo>
                    <a:pt x="132181" y="241427"/>
                  </a:lnTo>
                  <a:lnTo>
                    <a:pt x="131902" y="239763"/>
                  </a:lnTo>
                  <a:lnTo>
                    <a:pt x="131902" y="238391"/>
                  </a:lnTo>
                  <a:lnTo>
                    <a:pt x="133007" y="238112"/>
                  </a:lnTo>
                  <a:lnTo>
                    <a:pt x="133565" y="237553"/>
                  </a:lnTo>
                  <a:lnTo>
                    <a:pt x="133565" y="237274"/>
                  </a:lnTo>
                  <a:lnTo>
                    <a:pt x="134391" y="233413"/>
                  </a:lnTo>
                  <a:close/>
                </a:path>
                <a:path w="495935" h="340995">
                  <a:moveTo>
                    <a:pt x="137718" y="294513"/>
                  </a:moveTo>
                  <a:lnTo>
                    <a:pt x="136893" y="292303"/>
                  </a:lnTo>
                  <a:lnTo>
                    <a:pt x="136334" y="290093"/>
                  </a:lnTo>
                  <a:lnTo>
                    <a:pt x="134962" y="288429"/>
                  </a:lnTo>
                  <a:lnTo>
                    <a:pt x="133845" y="288988"/>
                  </a:lnTo>
                  <a:lnTo>
                    <a:pt x="133845" y="290918"/>
                  </a:lnTo>
                  <a:lnTo>
                    <a:pt x="134683" y="293128"/>
                  </a:lnTo>
                  <a:lnTo>
                    <a:pt x="135229" y="295071"/>
                  </a:lnTo>
                  <a:lnTo>
                    <a:pt x="136334" y="296722"/>
                  </a:lnTo>
                  <a:lnTo>
                    <a:pt x="136893" y="296722"/>
                  </a:lnTo>
                  <a:lnTo>
                    <a:pt x="137718" y="296456"/>
                  </a:lnTo>
                  <a:lnTo>
                    <a:pt x="137718" y="294513"/>
                  </a:lnTo>
                  <a:close/>
                </a:path>
                <a:path w="495935" h="340995">
                  <a:moveTo>
                    <a:pt x="140208" y="290372"/>
                  </a:moveTo>
                  <a:lnTo>
                    <a:pt x="139941" y="288988"/>
                  </a:lnTo>
                  <a:lnTo>
                    <a:pt x="139382" y="287604"/>
                  </a:lnTo>
                  <a:lnTo>
                    <a:pt x="138557" y="286219"/>
                  </a:lnTo>
                  <a:lnTo>
                    <a:pt x="137718" y="285394"/>
                  </a:lnTo>
                  <a:lnTo>
                    <a:pt x="137452" y="285394"/>
                  </a:lnTo>
                  <a:lnTo>
                    <a:pt x="136893" y="285673"/>
                  </a:lnTo>
                  <a:lnTo>
                    <a:pt x="137172" y="287045"/>
                  </a:lnTo>
                  <a:lnTo>
                    <a:pt x="137718" y="288429"/>
                  </a:lnTo>
                  <a:lnTo>
                    <a:pt x="139382" y="290639"/>
                  </a:lnTo>
                  <a:lnTo>
                    <a:pt x="139661" y="290372"/>
                  </a:lnTo>
                  <a:lnTo>
                    <a:pt x="140208" y="290372"/>
                  </a:lnTo>
                  <a:close/>
                </a:path>
                <a:path w="495935" h="340995">
                  <a:moveTo>
                    <a:pt x="142976" y="280136"/>
                  </a:moveTo>
                  <a:lnTo>
                    <a:pt x="142697" y="279031"/>
                  </a:lnTo>
                  <a:lnTo>
                    <a:pt x="141871" y="277926"/>
                  </a:lnTo>
                  <a:lnTo>
                    <a:pt x="141312" y="276821"/>
                  </a:lnTo>
                  <a:lnTo>
                    <a:pt x="140487" y="276263"/>
                  </a:lnTo>
                  <a:lnTo>
                    <a:pt x="140208" y="276263"/>
                  </a:lnTo>
                  <a:lnTo>
                    <a:pt x="139661" y="276542"/>
                  </a:lnTo>
                  <a:lnTo>
                    <a:pt x="140208" y="277647"/>
                  </a:lnTo>
                  <a:lnTo>
                    <a:pt x="140766" y="278752"/>
                  </a:lnTo>
                  <a:lnTo>
                    <a:pt x="141592" y="279857"/>
                  </a:lnTo>
                  <a:lnTo>
                    <a:pt x="142417" y="280416"/>
                  </a:lnTo>
                  <a:lnTo>
                    <a:pt x="142697" y="280416"/>
                  </a:lnTo>
                  <a:lnTo>
                    <a:pt x="142976" y="280136"/>
                  </a:lnTo>
                  <a:close/>
                </a:path>
                <a:path w="495935" h="340995">
                  <a:moveTo>
                    <a:pt x="143256" y="285953"/>
                  </a:moveTo>
                  <a:lnTo>
                    <a:pt x="142976" y="284568"/>
                  </a:lnTo>
                  <a:lnTo>
                    <a:pt x="141871" y="282905"/>
                  </a:lnTo>
                  <a:lnTo>
                    <a:pt x="140766" y="281241"/>
                  </a:lnTo>
                  <a:lnTo>
                    <a:pt x="139661" y="280416"/>
                  </a:lnTo>
                  <a:lnTo>
                    <a:pt x="138557" y="280974"/>
                  </a:lnTo>
                  <a:lnTo>
                    <a:pt x="139103" y="282346"/>
                  </a:lnTo>
                  <a:lnTo>
                    <a:pt x="141312" y="285673"/>
                  </a:lnTo>
                  <a:lnTo>
                    <a:pt x="142417" y="286499"/>
                  </a:lnTo>
                  <a:lnTo>
                    <a:pt x="142976" y="286219"/>
                  </a:lnTo>
                  <a:lnTo>
                    <a:pt x="143256" y="285953"/>
                  </a:lnTo>
                  <a:close/>
                </a:path>
                <a:path w="495935" h="340995">
                  <a:moveTo>
                    <a:pt x="170624" y="229806"/>
                  </a:moveTo>
                  <a:lnTo>
                    <a:pt x="160947" y="228155"/>
                  </a:lnTo>
                  <a:lnTo>
                    <a:pt x="152920" y="229260"/>
                  </a:lnTo>
                  <a:lnTo>
                    <a:pt x="146011" y="230085"/>
                  </a:lnTo>
                  <a:lnTo>
                    <a:pt x="142417" y="232854"/>
                  </a:lnTo>
                  <a:lnTo>
                    <a:pt x="142417" y="237553"/>
                  </a:lnTo>
                  <a:lnTo>
                    <a:pt x="143243" y="234784"/>
                  </a:lnTo>
                  <a:lnTo>
                    <a:pt x="145465" y="233400"/>
                  </a:lnTo>
                  <a:lnTo>
                    <a:pt x="147955" y="232295"/>
                  </a:lnTo>
                  <a:lnTo>
                    <a:pt x="147116" y="236728"/>
                  </a:lnTo>
                  <a:lnTo>
                    <a:pt x="149059" y="232029"/>
                  </a:lnTo>
                  <a:lnTo>
                    <a:pt x="149885" y="231749"/>
                  </a:lnTo>
                  <a:lnTo>
                    <a:pt x="152095" y="231190"/>
                  </a:lnTo>
                  <a:lnTo>
                    <a:pt x="151269" y="232575"/>
                  </a:lnTo>
                  <a:lnTo>
                    <a:pt x="148501" y="238379"/>
                  </a:lnTo>
                  <a:lnTo>
                    <a:pt x="152374" y="233400"/>
                  </a:lnTo>
                  <a:lnTo>
                    <a:pt x="154038" y="230911"/>
                  </a:lnTo>
                  <a:lnTo>
                    <a:pt x="156248" y="230911"/>
                  </a:lnTo>
                  <a:lnTo>
                    <a:pt x="151549" y="238379"/>
                  </a:lnTo>
                  <a:lnTo>
                    <a:pt x="155689" y="233680"/>
                  </a:lnTo>
                  <a:lnTo>
                    <a:pt x="158178" y="231190"/>
                  </a:lnTo>
                  <a:lnTo>
                    <a:pt x="158737" y="231190"/>
                  </a:lnTo>
                  <a:lnTo>
                    <a:pt x="159283" y="231470"/>
                  </a:lnTo>
                  <a:lnTo>
                    <a:pt x="159842" y="231470"/>
                  </a:lnTo>
                  <a:lnTo>
                    <a:pt x="158457" y="233680"/>
                  </a:lnTo>
                  <a:lnTo>
                    <a:pt x="155143" y="239217"/>
                  </a:lnTo>
                  <a:lnTo>
                    <a:pt x="159283" y="234505"/>
                  </a:lnTo>
                  <a:lnTo>
                    <a:pt x="161772" y="232029"/>
                  </a:lnTo>
                  <a:lnTo>
                    <a:pt x="163156" y="232295"/>
                  </a:lnTo>
                  <a:lnTo>
                    <a:pt x="164541" y="232854"/>
                  </a:lnTo>
                  <a:lnTo>
                    <a:pt x="165366" y="233133"/>
                  </a:lnTo>
                  <a:lnTo>
                    <a:pt x="164541" y="236169"/>
                  </a:lnTo>
                  <a:lnTo>
                    <a:pt x="162610" y="242252"/>
                  </a:lnTo>
                  <a:lnTo>
                    <a:pt x="165646" y="236728"/>
                  </a:lnTo>
                  <a:lnTo>
                    <a:pt x="167030" y="233400"/>
                  </a:lnTo>
                  <a:lnTo>
                    <a:pt x="167855" y="233400"/>
                  </a:lnTo>
                  <a:lnTo>
                    <a:pt x="170624" y="229806"/>
                  </a:lnTo>
                  <a:close/>
                </a:path>
                <a:path w="495935" h="340995">
                  <a:moveTo>
                    <a:pt x="172567" y="66255"/>
                  </a:moveTo>
                  <a:lnTo>
                    <a:pt x="171742" y="63715"/>
                  </a:lnTo>
                  <a:lnTo>
                    <a:pt x="162687" y="63715"/>
                  </a:lnTo>
                  <a:lnTo>
                    <a:pt x="156248" y="64985"/>
                  </a:lnTo>
                  <a:lnTo>
                    <a:pt x="149606" y="67525"/>
                  </a:lnTo>
                  <a:lnTo>
                    <a:pt x="142697" y="71335"/>
                  </a:lnTo>
                  <a:lnTo>
                    <a:pt x="142697" y="70065"/>
                  </a:lnTo>
                  <a:lnTo>
                    <a:pt x="149047" y="66255"/>
                  </a:lnTo>
                  <a:lnTo>
                    <a:pt x="155702" y="62445"/>
                  </a:lnTo>
                  <a:lnTo>
                    <a:pt x="162763" y="61175"/>
                  </a:lnTo>
                  <a:lnTo>
                    <a:pt x="170357" y="61175"/>
                  </a:lnTo>
                  <a:lnTo>
                    <a:pt x="171462" y="59905"/>
                  </a:lnTo>
                  <a:lnTo>
                    <a:pt x="160807" y="58635"/>
                  </a:lnTo>
                  <a:lnTo>
                    <a:pt x="151168" y="61175"/>
                  </a:lnTo>
                  <a:lnTo>
                    <a:pt x="142405" y="64985"/>
                  </a:lnTo>
                  <a:lnTo>
                    <a:pt x="136067" y="71031"/>
                  </a:lnTo>
                  <a:lnTo>
                    <a:pt x="136067" y="138645"/>
                  </a:lnTo>
                  <a:lnTo>
                    <a:pt x="130810" y="153885"/>
                  </a:lnTo>
                  <a:lnTo>
                    <a:pt x="129044" y="157365"/>
                  </a:lnTo>
                  <a:lnTo>
                    <a:pt x="131089" y="150075"/>
                  </a:lnTo>
                  <a:lnTo>
                    <a:pt x="133667" y="141185"/>
                  </a:lnTo>
                  <a:lnTo>
                    <a:pt x="134404" y="138645"/>
                  </a:lnTo>
                  <a:lnTo>
                    <a:pt x="136067" y="138645"/>
                  </a:lnTo>
                  <a:lnTo>
                    <a:pt x="136067" y="71031"/>
                  </a:lnTo>
                  <a:lnTo>
                    <a:pt x="134404" y="72605"/>
                  </a:lnTo>
                  <a:lnTo>
                    <a:pt x="132753" y="72605"/>
                  </a:lnTo>
                  <a:lnTo>
                    <a:pt x="141147" y="64985"/>
                  </a:lnTo>
                  <a:lnTo>
                    <a:pt x="150202" y="59905"/>
                  </a:lnTo>
                  <a:lnTo>
                    <a:pt x="159931" y="57365"/>
                  </a:lnTo>
                  <a:lnTo>
                    <a:pt x="170357" y="57365"/>
                  </a:lnTo>
                  <a:lnTo>
                    <a:pt x="172008" y="56095"/>
                  </a:lnTo>
                  <a:lnTo>
                    <a:pt x="152488" y="56095"/>
                  </a:lnTo>
                  <a:lnTo>
                    <a:pt x="146850" y="58635"/>
                  </a:lnTo>
                  <a:lnTo>
                    <a:pt x="133248" y="67525"/>
                  </a:lnTo>
                  <a:lnTo>
                    <a:pt x="123063" y="80225"/>
                  </a:lnTo>
                  <a:lnTo>
                    <a:pt x="116205" y="98005"/>
                  </a:lnTo>
                  <a:lnTo>
                    <a:pt x="112560" y="119595"/>
                  </a:lnTo>
                  <a:lnTo>
                    <a:pt x="111734" y="120865"/>
                  </a:lnTo>
                  <a:lnTo>
                    <a:pt x="115760" y="95465"/>
                  </a:lnTo>
                  <a:lnTo>
                    <a:pt x="123063" y="77685"/>
                  </a:lnTo>
                  <a:lnTo>
                    <a:pt x="132651" y="66255"/>
                  </a:lnTo>
                  <a:lnTo>
                    <a:pt x="143535" y="58635"/>
                  </a:lnTo>
                  <a:lnTo>
                    <a:pt x="144081" y="56095"/>
                  </a:lnTo>
                  <a:lnTo>
                    <a:pt x="116154" y="82765"/>
                  </a:lnTo>
                  <a:lnTo>
                    <a:pt x="106413" y="132295"/>
                  </a:lnTo>
                  <a:lnTo>
                    <a:pt x="106438" y="136105"/>
                  </a:lnTo>
                  <a:lnTo>
                    <a:pt x="106883" y="148805"/>
                  </a:lnTo>
                  <a:lnTo>
                    <a:pt x="106984" y="157848"/>
                  </a:lnTo>
                  <a:lnTo>
                    <a:pt x="106197" y="161505"/>
                  </a:lnTo>
                  <a:lnTo>
                    <a:pt x="104533" y="164045"/>
                  </a:lnTo>
                  <a:lnTo>
                    <a:pt x="103428" y="165315"/>
                  </a:lnTo>
                  <a:lnTo>
                    <a:pt x="104533" y="162775"/>
                  </a:lnTo>
                  <a:lnTo>
                    <a:pt x="105092" y="160235"/>
                  </a:lnTo>
                  <a:lnTo>
                    <a:pt x="105232" y="158965"/>
                  </a:lnTo>
                  <a:lnTo>
                    <a:pt x="105346" y="157848"/>
                  </a:lnTo>
                  <a:lnTo>
                    <a:pt x="105308" y="156425"/>
                  </a:lnTo>
                  <a:lnTo>
                    <a:pt x="104775" y="143725"/>
                  </a:lnTo>
                  <a:lnTo>
                    <a:pt x="104775" y="125945"/>
                  </a:lnTo>
                  <a:lnTo>
                    <a:pt x="111569" y="87845"/>
                  </a:lnTo>
                  <a:lnTo>
                    <a:pt x="128600" y="62445"/>
                  </a:lnTo>
                  <a:lnTo>
                    <a:pt x="128879" y="61175"/>
                  </a:lnTo>
                  <a:lnTo>
                    <a:pt x="126936" y="62445"/>
                  </a:lnTo>
                  <a:lnTo>
                    <a:pt x="124447" y="63715"/>
                  </a:lnTo>
                  <a:lnTo>
                    <a:pt x="120573" y="67525"/>
                  </a:lnTo>
                  <a:lnTo>
                    <a:pt x="119189" y="70065"/>
                  </a:lnTo>
                  <a:lnTo>
                    <a:pt x="117538" y="72605"/>
                  </a:lnTo>
                  <a:lnTo>
                    <a:pt x="114033" y="77685"/>
                  </a:lnTo>
                  <a:lnTo>
                    <a:pt x="110693" y="84035"/>
                  </a:lnTo>
                  <a:lnTo>
                    <a:pt x="102565" y="125945"/>
                  </a:lnTo>
                  <a:lnTo>
                    <a:pt x="101498" y="157365"/>
                  </a:lnTo>
                  <a:lnTo>
                    <a:pt x="101396" y="157848"/>
                  </a:lnTo>
                  <a:lnTo>
                    <a:pt x="100672" y="158965"/>
                  </a:lnTo>
                  <a:lnTo>
                    <a:pt x="100266" y="153885"/>
                  </a:lnTo>
                  <a:lnTo>
                    <a:pt x="100342" y="139915"/>
                  </a:lnTo>
                  <a:lnTo>
                    <a:pt x="108889" y="82765"/>
                  </a:lnTo>
                  <a:lnTo>
                    <a:pt x="134962" y="51015"/>
                  </a:lnTo>
                  <a:lnTo>
                    <a:pt x="135788" y="48475"/>
                  </a:lnTo>
                  <a:lnTo>
                    <a:pt x="117602" y="59905"/>
                  </a:lnTo>
                  <a:lnTo>
                    <a:pt x="103987" y="78955"/>
                  </a:lnTo>
                  <a:lnTo>
                    <a:pt x="95961" y="108165"/>
                  </a:lnTo>
                  <a:lnTo>
                    <a:pt x="94589" y="148805"/>
                  </a:lnTo>
                  <a:lnTo>
                    <a:pt x="93789" y="158965"/>
                  </a:lnTo>
                  <a:lnTo>
                    <a:pt x="90779" y="169125"/>
                  </a:lnTo>
                  <a:lnTo>
                    <a:pt x="85166" y="176745"/>
                  </a:lnTo>
                  <a:lnTo>
                    <a:pt x="76606" y="183095"/>
                  </a:lnTo>
                  <a:lnTo>
                    <a:pt x="70243" y="186905"/>
                  </a:lnTo>
                  <a:lnTo>
                    <a:pt x="65265" y="190715"/>
                  </a:lnTo>
                  <a:lnTo>
                    <a:pt x="56769" y="228815"/>
                  </a:lnTo>
                  <a:lnTo>
                    <a:pt x="38442" y="260565"/>
                  </a:lnTo>
                  <a:lnTo>
                    <a:pt x="46748" y="264375"/>
                  </a:lnTo>
                  <a:lnTo>
                    <a:pt x="48679" y="258025"/>
                  </a:lnTo>
                  <a:lnTo>
                    <a:pt x="54762" y="260565"/>
                  </a:lnTo>
                  <a:lnTo>
                    <a:pt x="56794" y="258025"/>
                  </a:lnTo>
                  <a:lnTo>
                    <a:pt x="57810" y="256755"/>
                  </a:lnTo>
                  <a:lnTo>
                    <a:pt x="55321" y="250405"/>
                  </a:lnTo>
                  <a:lnTo>
                    <a:pt x="57810" y="249135"/>
                  </a:lnTo>
                  <a:lnTo>
                    <a:pt x="57810" y="245325"/>
                  </a:lnTo>
                  <a:lnTo>
                    <a:pt x="60566" y="245325"/>
                  </a:lnTo>
                  <a:lnTo>
                    <a:pt x="60286" y="241515"/>
                  </a:lnTo>
                  <a:lnTo>
                    <a:pt x="62509" y="238975"/>
                  </a:lnTo>
                  <a:lnTo>
                    <a:pt x="63334" y="235165"/>
                  </a:lnTo>
                  <a:lnTo>
                    <a:pt x="60845" y="232625"/>
                  </a:lnTo>
                  <a:lnTo>
                    <a:pt x="60286" y="235165"/>
                  </a:lnTo>
                  <a:lnTo>
                    <a:pt x="57251" y="241515"/>
                  </a:lnTo>
                  <a:lnTo>
                    <a:pt x="54762" y="246595"/>
                  </a:lnTo>
                  <a:lnTo>
                    <a:pt x="50888" y="249135"/>
                  </a:lnTo>
                  <a:lnTo>
                    <a:pt x="57531" y="238975"/>
                  </a:lnTo>
                  <a:lnTo>
                    <a:pt x="59461" y="231355"/>
                  </a:lnTo>
                  <a:lnTo>
                    <a:pt x="62788" y="233895"/>
                  </a:lnTo>
                  <a:lnTo>
                    <a:pt x="64160" y="231355"/>
                  </a:lnTo>
                  <a:lnTo>
                    <a:pt x="68300" y="225005"/>
                  </a:lnTo>
                  <a:lnTo>
                    <a:pt x="73291" y="217385"/>
                  </a:lnTo>
                  <a:lnTo>
                    <a:pt x="74117" y="212305"/>
                  </a:lnTo>
                  <a:lnTo>
                    <a:pt x="73291" y="211035"/>
                  </a:lnTo>
                  <a:lnTo>
                    <a:pt x="71361" y="212305"/>
                  </a:lnTo>
                  <a:lnTo>
                    <a:pt x="62509" y="225005"/>
                  </a:lnTo>
                  <a:lnTo>
                    <a:pt x="65824" y="218655"/>
                  </a:lnTo>
                  <a:lnTo>
                    <a:pt x="68313" y="212305"/>
                  </a:lnTo>
                  <a:lnTo>
                    <a:pt x="67754" y="211035"/>
                  </a:lnTo>
                  <a:lnTo>
                    <a:pt x="73291" y="207225"/>
                  </a:lnTo>
                  <a:lnTo>
                    <a:pt x="74117" y="199605"/>
                  </a:lnTo>
                  <a:lnTo>
                    <a:pt x="74396" y="190715"/>
                  </a:lnTo>
                  <a:lnTo>
                    <a:pt x="75501" y="195795"/>
                  </a:lnTo>
                  <a:lnTo>
                    <a:pt x="77165" y="197065"/>
                  </a:lnTo>
                  <a:lnTo>
                    <a:pt x="79095" y="195795"/>
                  </a:lnTo>
                  <a:lnTo>
                    <a:pt x="79971" y="190715"/>
                  </a:lnTo>
                  <a:lnTo>
                    <a:pt x="80200" y="189445"/>
                  </a:lnTo>
                  <a:lnTo>
                    <a:pt x="82689" y="195795"/>
                  </a:lnTo>
                  <a:lnTo>
                    <a:pt x="84353" y="193255"/>
                  </a:lnTo>
                  <a:lnTo>
                    <a:pt x="85458" y="189445"/>
                  </a:lnTo>
                  <a:lnTo>
                    <a:pt x="86283" y="185635"/>
                  </a:lnTo>
                  <a:lnTo>
                    <a:pt x="86842" y="194525"/>
                  </a:lnTo>
                  <a:lnTo>
                    <a:pt x="88773" y="194525"/>
                  </a:lnTo>
                  <a:lnTo>
                    <a:pt x="90157" y="191985"/>
                  </a:lnTo>
                  <a:lnTo>
                    <a:pt x="91541" y="186905"/>
                  </a:lnTo>
                  <a:lnTo>
                    <a:pt x="91262" y="190715"/>
                  </a:lnTo>
                  <a:lnTo>
                    <a:pt x="91541" y="193255"/>
                  </a:lnTo>
                  <a:lnTo>
                    <a:pt x="93205" y="194525"/>
                  </a:lnTo>
                  <a:lnTo>
                    <a:pt x="95415" y="191985"/>
                  </a:lnTo>
                  <a:lnTo>
                    <a:pt x="94754" y="186905"/>
                  </a:lnTo>
                  <a:lnTo>
                    <a:pt x="94589" y="185635"/>
                  </a:lnTo>
                  <a:lnTo>
                    <a:pt x="97624" y="184365"/>
                  </a:lnTo>
                  <a:lnTo>
                    <a:pt x="97345" y="189445"/>
                  </a:lnTo>
                  <a:lnTo>
                    <a:pt x="97904" y="190715"/>
                  </a:lnTo>
                  <a:lnTo>
                    <a:pt x="99834" y="189445"/>
                  </a:lnTo>
                  <a:lnTo>
                    <a:pt x="102044" y="184365"/>
                  </a:lnTo>
                  <a:lnTo>
                    <a:pt x="104267" y="179285"/>
                  </a:lnTo>
                  <a:lnTo>
                    <a:pt x="104267" y="181825"/>
                  </a:lnTo>
                  <a:lnTo>
                    <a:pt x="103428" y="188175"/>
                  </a:lnTo>
                  <a:lnTo>
                    <a:pt x="105092" y="188175"/>
                  </a:lnTo>
                  <a:lnTo>
                    <a:pt x="106197" y="186905"/>
                  </a:lnTo>
                  <a:lnTo>
                    <a:pt x="106197" y="183095"/>
                  </a:lnTo>
                  <a:lnTo>
                    <a:pt x="108267" y="179285"/>
                  </a:lnTo>
                  <a:lnTo>
                    <a:pt x="108966" y="178015"/>
                  </a:lnTo>
                  <a:lnTo>
                    <a:pt x="108140" y="181825"/>
                  </a:lnTo>
                  <a:lnTo>
                    <a:pt x="108407" y="184365"/>
                  </a:lnTo>
                  <a:lnTo>
                    <a:pt x="109512" y="185635"/>
                  </a:lnTo>
                  <a:lnTo>
                    <a:pt x="110350" y="185635"/>
                  </a:lnTo>
                  <a:lnTo>
                    <a:pt x="112280" y="181825"/>
                  </a:lnTo>
                  <a:lnTo>
                    <a:pt x="113601" y="178015"/>
                  </a:lnTo>
                  <a:lnTo>
                    <a:pt x="114490" y="175475"/>
                  </a:lnTo>
                  <a:lnTo>
                    <a:pt x="113118" y="181825"/>
                  </a:lnTo>
                  <a:lnTo>
                    <a:pt x="113665" y="184365"/>
                  </a:lnTo>
                  <a:lnTo>
                    <a:pt x="116154" y="184365"/>
                  </a:lnTo>
                  <a:lnTo>
                    <a:pt x="118567" y="175475"/>
                  </a:lnTo>
                  <a:lnTo>
                    <a:pt x="118922" y="174205"/>
                  </a:lnTo>
                  <a:lnTo>
                    <a:pt x="118541" y="176745"/>
                  </a:lnTo>
                  <a:lnTo>
                    <a:pt x="118452" y="179285"/>
                  </a:lnTo>
                  <a:lnTo>
                    <a:pt x="118643" y="181825"/>
                  </a:lnTo>
                  <a:lnTo>
                    <a:pt x="120307" y="181825"/>
                  </a:lnTo>
                  <a:lnTo>
                    <a:pt x="121132" y="176745"/>
                  </a:lnTo>
                  <a:lnTo>
                    <a:pt x="122605" y="174205"/>
                  </a:lnTo>
                  <a:lnTo>
                    <a:pt x="123342" y="172935"/>
                  </a:lnTo>
                  <a:lnTo>
                    <a:pt x="126657" y="170395"/>
                  </a:lnTo>
                  <a:lnTo>
                    <a:pt x="125831" y="175475"/>
                  </a:lnTo>
                  <a:lnTo>
                    <a:pt x="126111" y="180555"/>
                  </a:lnTo>
                  <a:lnTo>
                    <a:pt x="129146" y="175475"/>
                  </a:lnTo>
                  <a:lnTo>
                    <a:pt x="131356" y="170395"/>
                  </a:lnTo>
                  <a:lnTo>
                    <a:pt x="131914" y="169125"/>
                  </a:lnTo>
                  <a:lnTo>
                    <a:pt x="133578" y="165315"/>
                  </a:lnTo>
                  <a:lnTo>
                    <a:pt x="134404" y="171665"/>
                  </a:lnTo>
                  <a:lnTo>
                    <a:pt x="136613" y="170395"/>
                  </a:lnTo>
                  <a:lnTo>
                    <a:pt x="138277" y="166585"/>
                  </a:lnTo>
                  <a:lnTo>
                    <a:pt x="138544" y="165315"/>
                  </a:lnTo>
                  <a:lnTo>
                    <a:pt x="139382" y="161505"/>
                  </a:lnTo>
                  <a:lnTo>
                    <a:pt x="141312" y="165315"/>
                  </a:lnTo>
                  <a:lnTo>
                    <a:pt x="142760" y="161505"/>
                  </a:lnTo>
                  <a:lnTo>
                    <a:pt x="143256" y="160235"/>
                  </a:lnTo>
                  <a:lnTo>
                    <a:pt x="141871" y="158965"/>
                  </a:lnTo>
                  <a:lnTo>
                    <a:pt x="139661" y="158965"/>
                  </a:lnTo>
                  <a:lnTo>
                    <a:pt x="137452" y="160235"/>
                  </a:lnTo>
                  <a:lnTo>
                    <a:pt x="129654" y="162775"/>
                  </a:lnTo>
                  <a:lnTo>
                    <a:pt x="122199" y="164045"/>
                  </a:lnTo>
                  <a:lnTo>
                    <a:pt x="115316" y="165315"/>
                  </a:lnTo>
                  <a:lnTo>
                    <a:pt x="109245" y="169125"/>
                  </a:lnTo>
                  <a:lnTo>
                    <a:pt x="107022" y="167855"/>
                  </a:lnTo>
                  <a:lnTo>
                    <a:pt x="109372" y="165315"/>
                  </a:lnTo>
                  <a:lnTo>
                    <a:pt x="111734" y="162775"/>
                  </a:lnTo>
                  <a:lnTo>
                    <a:pt x="115049" y="156425"/>
                  </a:lnTo>
                  <a:lnTo>
                    <a:pt x="117538" y="148805"/>
                  </a:lnTo>
                  <a:lnTo>
                    <a:pt x="118084" y="150075"/>
                  </a:lnTo>
                  <a:lnTo>
                    <a:pt x="114490" y="164045"/>
                  </a:lnTo>
                  <a:lnTo>
                    <a:pt x="118084" y="158965"/>
                  </a:lnTo>
                  <a:lnTo>
                    <a:pt x="120027" y="153885"/>
                  </a:lnTo>
                  <a:lnTo>
                    <a:pt x="121564" y="148805"/>
                  </a:lnTo>
                  <a:lnTo>
                    <a:pt x="121958" y="147535"/>
                  </a:lnTo>
                  <a:lnTo>
                    <a:pt x="122796" y="144995"/>
                  </a:lnTo>
                  <a:lnTo>
                    <a:pt x="123621" y="144995"/>
                  </a:lnTo>
                  <a:lnTo>
                    <a:pt x="125006" y="146265"/>
                  </a:lnTo>
                  <a:lnTo>
                    <a:pt x="121958" y="153885"/>
                  </a:lnTo>
                  <a:lnTo>
                    <a:pt x="118643" y="160235"/>
                  </a:lnTo>
                  <a:lnTo>
                    <a:pt x="117538" y="162775"/>
                  </a:lnTo>
                  <a:lnTo>
                    <a:pt x="118364" y="164045"/>
                  </a:lnTo>
                  <a:lnTo>
                    <a:pt x="123901" y="157695"/>
                  </a:lnTo>
                  <a:lnTo>
                    <a:pt x="126936" y="151345"/>
                  </a:lnTo>
                  <a:lnTo>
                    <a:pt x="128841" y="144995"/>
                  </a:lnTo>
                  <a:lnTo>
                    <a:pt x="129984" y="141185"/>
                  </a:lnTo>
                  <a:lnTo>
                    <a:pt x="129705" y="146265"/>
                  </a:lnTo>
                  <a:lnTo>
                    <a:pt x="128879" y="151345"/>
                  </a:lnTo>
                  <a:lnTo>
                    <a:pt x="123063" y="161505"/>
                  </a:lnTo>
                  <a:lnTo>
                    <a:pt x="124447" y="161505"/>
                  </a:lnTo>
                  <a:lnTo>
                    <a:pt x="128600" y="158965"/>
                  </a:lnTo>
                  <a:lnTo>
                    <a:pt x="128905" y="157848"/>
                  </a:lnTo>
                  <a:lnTo>
                    <a:pt x="129146" y="158965"/>
                  </a:lnTo>
                  <a:lnTo>
                    <a:pt x="131635" y="158965"/>
                  </a:lnTo>
                  <a:lnTo>
                    <a:pt x="139014" y="138645"/>
                  </a:lnTo>
                  <a:lnTo>
                    <a:pt x="139941" y="136105"/>
                  </a:lnTo>
                  <a:lnTo>
                    <a:pt x="137452" y="148805"/>
                  </a:lnTo>
                  <a:lnTo>
                    <a:pt x="139382" y="148805"/>
                  </a:lnTo>
                  <a:lnTo>
                    <a:pt x="143522" y="136105"/>
                  </a:lnTo>
                  <a:lnTo>
                    <a:pt x="144360" y="133565"/>
                  </a:lnTo>
                  <a:lnTo>
                    <a:pt x="142430" y="148805"/>
                  </a:lnTo>
                  <a:lnTo>
                    <a:pt x="146519" y="133565"/>
                  </a:lnTo>
                  <a:lnTo>
                    <a:pt x="148234" y="127215"/>
                  </a:lnTo>
                  <a:lnTo>
                    <a:pt x="149339" y="127215"/>
                  </a:lnTo>
                  <a:lnTo>
                    <a:pt x="147955" y="141185"/>
                  </a:lnTo>
                  <a:lnTo>
                    <a:pt x="149059" y="143725"/>
                  </a:lnTo>
                  <a:lnTo>
                    <a:pt x="152933" y="141185"/>
                  </a:lnTo>
                  <a:lnTo>
                    <a:pt x="149898" y="139915"/>
                  </a:lnTo>
                  <a:lnTo>
                    <a:pt x="152069" y="127215"/>
                  </a:lnTo>
                  <a:lnTo>
                    <a:pt x="153162" y="120865"/>
                  </a:lnTo>
                  <a:lnTo>
                    <a:pt x="154038" y="115785"/>
                  </a:lnTo>
                  <a:lnTo>
                    <a:pt x="155702" y="114515"/>
                  </a:lnTo>
                  <a:lnTo>
                    <a:pt x="155333" y="120865"/>
                  </a:lnTo>
                  <a:lnTo>
                    <a:pt x="154660" y="127215"/>
                  </a:lnTo>
                  <a:lnTo>
                    <a:pt x="153670" y="133565"/>
                  </a:lnTo>
                  <a:lnTo>
                    <a:pt x="152374" y="139915"/>
                  </a:lnTo>
                  <a:lnTo>
                    <a:pt x="154508" y="136105"/>
                  </a:lnTo>
                  <a:lnTo>
                    <a:pt x="156349" y="129755"/>
                  </a:lnTo>
                  <a:lnTo>
                    <a:pt x="157937" y="120865"/>
                  </a:lnTo>
                  <a:lnTo>
                    <a:pt x="158838" y="114515"/>
                  </a:lnTo>
                  <a:lnTo>
                    <a:pt x="159575" y="109435"/>
                  </a:lnTo>
                  <a:lnTo>
                    <a:pt x="160680" y="108165"/>
                  </a:lnTo>
                  <a:lnTo>
                    <a:pt x="162064" y="108165"/>
                  </a:lnTo>
                  <a:lnTo>
                    <a:pt x="160896" y="115785"/>
                  </a:lnTo>
                  <a:lnTo>
                    <a:pt x="159575" y="122135"/>
                  </a:lnTo>
                  <a:lnTo>
                    <a:pt x="157086" y="133565"/>
                  </a:lnTo>
                  <a:lnTo>
                    <a:pt x="156527" y="137375"/>
                  </a:lnTo>
                  <a:lnTo>
                    <a:pt x="159016" y="137375"/>
                  </a:lnTo>
                  <a:lnTo>
                    <a:pt x="159575" y="133565"/>
                  </a:lnTo>
                  <a:lnTo>
                    <a:pt x="164211" y="108165"/>
                  </a:lnTo>
                  <a:lnTo>
                    <a:pt x="165379" y="101815"/>
                  </a:lnTo>
                  <a:lnTo>
                    <a:pt x="163995" y="127215"/>
                  </a:lnTo>
                  <a:lnTo>
                    <a:pt x="165379" y="127215"/>
                  </a:lnTo>
                  <a:lnTo>
                    <a:pt x="170078" y="85305"/>
                  </a:lnTo>
                  <a:lnTo>
                    <a:pt x="171462" y="72605"/>
                  </a:lnTo>
                  <a:lnTo>
                    <a:pt x="171602" y="71335"/>
                  </a:lnTo>
                  <a:lnTo>
                    <a:pt x="171742" y="70065"/>
                  </a:lnTo>
                  <a:lnTo>
                    <a:pt x="172567" y="66255"/>
                  </a:lnTo>
                  <a:close/>
                </a:path>
                <a:path w="495935" h="340995">
                  <a:moveTo>
                    <a:pt x="183616" y="277368"/>
                  </a:moveTo>
                  <a:lnTo>
                    <a:pt x="183070" y="275437"/>
                  </a:lnTo>
                  <a:lnTo>
                    <a:pt x="181127" y="273773"/>
                  </a:lnTo>
                  <a:lnTo>
                    <a:pt x="180022" y="270459"/>
                  </a:lnTo>
                  <a:lnTo>
                    <a:pt x="179197" y="266585"/>
                  </a:lnTo>
                  <a:lnTo>
                    <a:pt x="178638" y="269900"/>
                  </a:lnTo>
                  <a:lnTo>
                    <a:pt x="178917" y="273773"/>
                  </a:lnTo>
                  <a:lnTo>
                    <a:pt x="181686" y="277647"/>
                  </a:lnTo>
                  <a:lnTo>
                    <a:pt x="182511" y="278472"/>
                  </a:lnTo>
                  <a:lnTo>
                    <a:pt x="183616" y="277368"/>
                  </a:lnTo>
                  <a:close/>
                </a:path>
                <a:path w="495935" h="340995">
                  <a:moveTo>
                    <a:pt x="191376" y="327698"/>
                  </a:moveTo>
                  <a:lnTo>
                    <a:pt x="189992" y="327152"/>
                  </a:lnTo>
                  <a:lnTo>
                    <a:pt x="188607" y="327152"/>
                  </a:lnTo>
                  <a:lnTo>
                    <a:pt x="187223" y="327152"/>
                  </a:lnTo>
                  <a:lnTo>
                    <a:pt x="186118" y="327698"/>
                  </a:lnTo>
                  <a:lnTo>
                    <a:pt x="186397" y="328256"/>
                  </a:lnTo>
                  <a:lnTo>
                    <a:pt x="186397" y="328815"/>
                  </a:lnTo>
                  <a:lnTo>
                    <a:pt x="187502" y="329082"/>
                  </a:lnTo>
                  <a:lnTo>
                    <a:pt x="190538" y="329082"/>
                  </a:lnTo>
                  <a:lnTo>
                    <a:pt x="191376" y="328536"/>
                  </a:lnTo>
                  <a:lnTo>
                    <a:pt x="191376" y="327698"/>
                  </a:lnTo>
                  <a:close/>
                </a:path>
                <a:path w="495935" h="340995">
                  <a:moveTo>
                    <a:pt x="194132" y="269633"/>
                  </a:moveTo>
                  <a:lnTo>
                    <a:pt x="193586" y="268249"/>
                  </a:lnTo>
                  <a:lnTo>
                    <a:pt x="193027" y="268249"/>
                  </a:lnTo>
                  <a:lnTo>
                    <a:pt x="192468" y="268249"/>
                  </a:lnTo>
                  <a:lnTo>
                    <a:pt x="191922" y="269633"/>
                  </a:lnTo>
                  <a:lnTo>
                    <a:pt x="191922" y="273507"/>
                  </a:lnTo>
                  <a:lnTo>
                    <a:pt x="192468" y="275158"/>
                  </a:lnTo>
                  <a:lnTo>
                    <a:pt x="193586" y="275158"/>
                  </a:lnTo>
                  <a:lnTo>
                    <a:pt x="194132" y="273507"/>
                  </a:lnTo>
                  <a:lnTo>
                    <a:pt x="194132" y="269633"/>
                  </a:lnTo>
                  <a:close/>
                </a:path>
                <a:path w="495935" h="340995">
                  <a:moveTo>
                    <a:pt x="197739" y="334340"/>
                  </a:moveTo>
                  <a:lnTo>
                    <a:pt x="197180" y="333781"/>
                  </a:lnTo>
                  <a:lnTo>
                    <a:pt x="196900" y="333235"/>
                  </a:lnTo>
                  <a:lnTo>
                    <a:pt x="194411" y="333502"/>
                  </a:lnTo>
                  <a:lnTo>
                    <a:pt x="192201" y="334060"/>
                  </a:lnTo>
                  <a:lnTo>
                    <a:pt x="189992" y="334619"/>
                  </a:lnTo>
                  <a:lnTo>
                    <a:pt x="188607" y="335445"/>
                  </a:lnTo>
                  <a:lnTo>
                    <a:pt x="188887" y="335991"/>
                  </a:lnTo>
                  <a:lnTo>
                    <a:pt x="189433" y="336550"/>
                  </a:lnTo>
                  <a:lnTo>
                    <a:pt x="191655" y="336550"/>
                  </a:lnTo>
                  <a:lnTo>
                    <a:pt x="193865" y="335991"/>
                  </a:lnTo>
                  <a:lnTo>
                    <a:pt x="196075" y="335165"/>
                  </a:lnTo>
                  <a:lnTo>
                    <a:pt x="197739" y="334340"/>
                  </a:lnTo>
                  <a:close/>
                </a:path>
                <a:path w="495935" h="340995">
                  <a:moveTo>
                    <a:pt x="200215" y="336550"/>
                  </a:moveTo>
                  <a:lnTo>
                    <a:pt x="199948" y="335991"/>
                  </a:lnTo>
                  <a:lnTo>
                    <a:pt x="199390" y="335445"/>
                  </a:lnTo>
                  <a:lnTo>
                    <a:pt x="196900" y="335711"/>
                  </a:lnTo>
                  <a:lnTo>
                    <a:pt x="194411" y="336270"/>
                  </a:lnTo>
                  <a:lnTo>
                    <a:pt x="191643" y="336829"/>
                  </a:lnTo>
                  <a:lnTo>
                    <a:pt x="189992" y="337934"/>
                  </a:lnTo>
                  <a:lnTo>
                    <a:pt x="191096" y="339039"/>
                  </a:lnTo>
                  <a:lnTo>
                    <a:pt x="193306" y="339039"/>
                  </a:lnTo>
                  <a:lnTo>
                    <a:pt x="196075" y="338201"/>
                  </a:lnTo>
                  <a:lnTo>
                    <a:pt x="198564" y="337654"/>
                  </a:lnTo>
                  <a:lnTo>
                    <a:pt x="200215" y="336550"/>
                  </a:lnTo>
                  <a:close/>
                </a:path>
                <a:path w="495935" h="340995">
                  <a:moveTo>
                    <a:pt x="201599" y="339039"/>
                  </a:moveTo>
                  <a:lnTo>
                    <a:pt x="201320" y="338759"/>
                  </a:lnTo>
                  <a:lnTo>
                    <a:pt x="201041" y="338213"/>
                  </a:lnTo>
                  <a:lnTo>
                    <a:pt x="199390" y="338213"/>
                  </a:lnTo>
                  <a:lnTo>
                    <a:pt x="197726" y="338759"/>
                  </a:lnTo>
                  <a:lnTo>
                    <a:pt x="196062" y="339039"/>
                  </a:lnTo>
                  <a:lnTo>
                    <a:pt x="194678" y="339864"/>
                  </a:lnTo>
                  <a:lnTo>
                    <a:pt x="194957" y="340144"/>
                  </a:lnTo>
                  <a:lnTo>
                    <a:pt x="195237" y="340690"/>
                  </a:lnTo>
                  <a:lnTo>
                    <a:pt x="196900" y="340690"/>
                  </a:lnTo>
                  <a:lnTo>
                    <a:pt x="198831" y="340423"/>
                  </a:lnTo>
                  <a:lnTo>
                    <a:pt x="200494" y="339864"/>
                  </a:lnTo>
                  <a:lnTo>
                    <a:pt x="201599" y="339039"/>
                  </a:lnTo>
                  <a:close/>
                </a:path>
                <a:path w="495935" h="340995">
                  <a:moveTo>
                    <a:pt x="206032" y="254419"/>
                  </a:moveTo>
                  <a:lnTo>
                    <a:pt x="205752" y="254139"/>
                  </a:lnTo>
                  <a:lnTo>
                    <a:pt x="205193" y="253860"/>
                  </a:lnTo>
                  <a:lnTo>
                    <a:pt x="204368" y="254965"/>
                  </a:lnTo>
                  <a:lnTo>
                    <a:pt x="203542" y="256628"/>
                  </a:lnTo>
                  <a:lnTo>
                    <a:pt x="202984" y="258013"/>
                  </a:lnTo>
                  <a:lnTo>
                    <a:pt x="202704" y="259664"/>
                  </a:lnTo>
                  <a:lnTo>
                    <a:pt x="203263" y="259664"/>
                  </a:lnTo>
                  <a:lnTo>
                    <a:pt x="203822" y="259943"/>
                  </a:lnTo>
                  <a:lnTo>
                    <a:pt x="204647" y="258838"/>
                  </a:lnTo>
                  <a:lnTo>
                    <a:pt x="205473" y="257187"/>
                  </a:lnTo>
                  <a:lnTo>
                    <a:pt x="206032" y="255803"/>
                  </a:lnTo>
                  <a:lnTo>
                    <a:pt x="206032" y="254419"/>
                  </a:lnTo>
                  <a:close/>
                </a:path>
                <a:path w="495935" h="340995">
                  <a:moveTo>
                    <a:pt x="209346" y="248069"/>
                  </a:moveTo>
                  <a:lnTo>
                    <a:pt x="208788" y="247510"/>
                  </a:lnTo>
                  <a:lnTo>
                    <a:pt x="208508" y="247510"/>
                  </a:lnTo>
                  <a:lnTo>
                    <a:pt x="207403" y="248069"/>
                  </a:lnTo>
                  <a:lnTo>
                    <a:pt x="206578" y="249440"/>
                  </a:lnTo>
                  <a:lnTo>
                    <a:pt x="205740" y="250558"/>
                  </a:lnTo>
                  <a:lnTo>
                    <a:pt x="205473" y="251929"/>
                  </a:lnTo>
                  <a:lnTo>
                    <a:pt x="206019" y="252488"/>
                  </a:lnTo>
                  <a:lnTo>
                    <a:pt x="207124" y="251663"/>
                  </a:lnTo>
                  <a:lnTo>
                    <a:pt x="207962" y="250278"/>
                  </a:lnTo>
                  <a:lnTo>
                    <a:pt x="208788" y="249174"/>
                  </a:lnTo>
                  <a:lnTo>
                    <a:pt x="209346" y="248069"/>
                  </a:lnTo>
                  <a:close/>
                </a:path>
                <a:path w="495935" h="340995">
                  <a:moveTo>
                    <a:pt x="220395" y="233680"/>
                  </a:moveTo>
                  <a:lnTo>
                    <a:pt x="216255" y="231470"/>
                  </a:lnTo>
                  <a:lnTo>
                    <a:pt x="212102" y="230924"/>
                  </a:lnTo>
                  <a:lnTo>
                    <a:pt x="207962" y="230924"/>
                  </a:lnTo>
                  <a:lnTo>
                    <a:pt x="196062" y="233413"/>
                  </a:lnTo>
                  <a:lnTo>
                    <a:pt x="189979" y="232575"/>
                  </a:lnTo>
                  <a:lnTo>
                    <a:pt x="185000" y="230644"/>
                  </a:lnTo>
                  <a:lnTo>
                    <a:pt x="178638" y="227876"/>
                  </a:lnTo>
                  <a:lnTo>
                    <a:pt x="172554" y="229819"/>
                  </a:lnTo>
                  <a:lnTo>
                    <a:pt x="174218" y="235343"/>
                  </a:lnTo>
                  <a:lnTo>
                    <a:pt x="175882" y="233133"/>
                  </a:lnTo>
                  <a:lnTo>
                    <a:pt x="177266" y="231470"/>
                  </a:lnTo>
                  <a:lnTo>
                    <a:pt x="179197" y="232575"/>
                  </a:lnTo>
                  <a:lnTo>
                    <a:pt x="178092" y="237274"/>
                  </a:lnTo>
                  <a:lnTo>
                    <a:pt x="183616" y="232854"/>
                  </a:lnTo>
                  <a:lnTo>
                    <a:pt x="183616" y="235623"/>
                  </a:lnTo>
                  <a:lnTo>
                    <a:pt x="187769" y="233680"/>
                  </a:lnTo>
                  <a:lnTo>
                    <a:pt x="187210" y="236169"/>
                  </a:lnTo>
                  <a:lnTo>
                    <a:pt x="193852" y="233959"/>
                  </a:lnTo>
                  <a:lnTo>
                    <a:pt x="183070" y="250558"/>
                  </a:lnTo>
                  <a:lnTo>
                    <a:pt x="194957" y="238112"/>
                  </a:lnTo>
                  <a:lnTo>
                    <a:pt x="189636" y="247497"/>
                  </a:lnTo>
                  <a:lnTo>
                    <a:pt x="186601" y="257009"/>
                  </a:lnTo>
                  <a:lnTo>
                    <a:pt x="185940" y="266687"/>
                  </a:lnTo>
                  <a:lnTo>
                    <a:pt x="187769" y="276542"/>
                  </a:lnTo>
                  <a:lnTo>
                    <a:pt x="188468" y="261759"/>
                  </a:lnTo>
                  <a:lnTo>
                    <a:pt x="191884" y="250240"/>
                  </a:lnTo>
                  <a:lnTo>
                    <a:pt x="197535" y="241350"/>
                  </a:lnTo>
                  <a:lnTo>
                    <a:pt x="204914" y="234518"/>
                  </a:lnTo>
                  <a:lnTo>
                    <a:pt x="199936" y="241147"/>
                  </a:lnTo>
                  <a:lnTo>
                    <a:pt x="196342" y="247230"/>
                  </a:lnTo>
                  <a:lnTo>
                    <a:pt x="195237" y="251663"/>
                  </a:lnTo>
                  <a:lnTo>
                    <a:pt x="200494" y="244741"/>
                  </a:lnTo>
                  <a:lnTo>
                    <a:pt x="206019" y="238658"/>
                  </a:lnTo>
                  <a:lnTo>
                    <a:pt x="212102" y="233959"/>
                  </a:lnTo>
                  <a:lnTo>
                    <a:pt x="205409" y="243179"/>
                  </a:lnTo>
                  <a:lnTo>
                    <a:pt x="200596" y="251104"/>
                  </a:lnTo>
                  <a:lnTo>
                    <a:pt x="198221" y="257365"/>
                  </a:lnTo>
                  <a:lnTo>
                    <a:pt x="198831" y="261620"/>
                  </a:lnTo>
                  <a:lnTo>
                    <a:pt x="200647" y="255346"/>
                  </a:lnTo>
                  <a:lnTo>
                    <a:pt x="204228" y="249021"/>
                  </a:lnTo>
                  <a:lnTo>
                    <a:pt x="209257" y="242709"/>
                  </a:lnTo>
                  <a:lnTo>
                    <a:pt x="215417" y="236448"/>
                  </a:lnTo>
                  <a:lnTo>
                    <a:pt x="220129" y="235623"/>
                  </a:lnTo>
                  <a:lnTo>
                    <a:pt x="220395" y="233680"/>
                  </a:lnTo>
                  <a:close/>
                </a:path>
                <a:path w="495935" h="340995">
                  <a:moveTo>
                    <a:pt x="231736" y="237274"/>
                  </a:moveTo>
                  <a:lnTo>
                    <a:pt x="231190" y="234518"/>
                  </a:lnTo>
                  <a:lnTo>
                    <a:pt x="230365" y="233133"/>
                  </a:lnTo>
                  <a:lnTo>
                    <a:pt x="229806" y="232854"/>
                  </a:lnTo>
                  <a:lnTo>
                    <a:pt x="229247" y="232854"/>
                  </a:lnTo>
                  <a:lnTo>
                    <a:pt x="228981" y="233680"/>
                  </a:lnTo>
                  <a:lnTo>
                    <a:pt x="229247" y="235064"/>
                  </a:lnTo>
                  <a:lnTo>
                    <a:pt x="229527" y="236448"/>
                  </a:lnTo>
                  <a:lnTo>
                    <a:pt x="230365" y="237553"/>
                  </a:lnTo>
                  <a:lnTo>
                    <a:pt x="231470" y="238112"/>
                  </a:lnTo>
                  <a:lnTo>
                    <a:pt x="231736" y="237274"/>
                  </a:lnTo>
                  <a:close/>
                </a:path>
                <a:path w="495935" h="340995">
                  <a:moveTo>
                    <a:pt x="234518" y="219849"/>
                  </a:moveTo>
                  <a:lnTo>
                    <a:pt x="231190" y="210997"/>
                  </a:lnTo>
                  <a:lnTo>
                    <a:pt x="232029" y="210997"/>
                  </a:lnTo>
                  <a:lnTo>
                    <a:pt x="232308" y="211277"/>
                  </a:lnTo>
                  <a:lnTo>
                    <a:pt x="230644" y="208508"/>
                  </a:lnTo>
                  <a:lnTo>
                    <a:pt x="223177" y="207683"/>
                  </a:lnTo>
                  <a:lnTo>
                    <a:pt x="225666" y="208241"/>
                  </a:lnTo>
                  <a:lnTo>
                    <a:pt x="225107" y="208508"/>
                  </a:lnTo>
                  <a:lnTo>
                    <a:pt x="227876" y="209613"/>
                  </a:lnTo>
                  <a:lnTo>
                    <a:pt x="229539" y="209346"/>
                  </a:lnTo>
                  <a:lnTo>
                    <a:pt x="230085" y="210451"/>
                  </a:lnTo>
                  <a:lnTo>
                    <a:pt x="234518" y="219849"/>
                  </a:lnTo>
                  <a:close/>
                </a:path>
                <a:path w="495935" h="340995">
                  <a:moveTo>
                    <a:pt x="236169" y="237274"/>
                  </a:moveTo>
                  <a:lnTo>
                    <a:pt x="235889" y="236169"/>
                  </a:lnTo>
                  <a:lnTo>
                    <a:pt x="235343" y="234784"/>
                  </a:lnTo>
                  <a:lnTo>
                    <a:pt x="235064" y="233400"/>
                  </a:lnTo>
                  <a:lnTo>
                    <a:pt x="234238" y="232295"/>
                  </a:lnTo>
                  <a:lnTo>
                    <a:pt x="233959" y="232575"/>
                  </a:lnTo>
                  <a:lnTo>
                    <a:pt x="233400" y="232575"/>
                  </a:lnTo>
                  <a:lnTo>
                    <a:pt x="233680" y="233680"/>
                  </a:lnTo>
                  <a:lnTo>
                    <a:pt x="234238" y="235343"/>
                  </a:lnTo>
                  <a:lnTo>
                    <a:pt x="234784" y="236728"/>
                  </a:lnTo>
                  <a:lnTo>
                    <a:pt x="235343" y="237553"/>
                  </a:lnTo>
                  <a:lnTo>
                    <a:pt x="235889" y="237553"/>
                  </a:lnTo>
                  <a:lnTo>
                    <a:pt x="236169" y="237274"/>
                  </a:lnTo>
                  <a:close/>
                </a:path>
                <a:path w="495935" h="340995">
                  <a:moveTo>
                    <a:pt x="238658" y="212661"/>
                  </a:moveTo>
                  <a:lnTo>
                    <a:pt x="236448" y="209067"/>
                  </a:lnTo>
                  <a:lnTo>
                    <a:pt x="235623" y="208788"/>
                  </a:lnTo>
                  <a:lnTo>
                    <a:pt x="234238" y="208788"/>
                  </a:lnTo>
                  <a:lnTo>
                    <a:pt x="236169" y="212102"/>
                  </a:lnTo>
                  <a:lnTo>
                    <a:pt x="237832" y="212661"/>
                  </a:lnTo>
                  <a:lnTo>
                    <a:pt x="238658" y="212661"/>
                  </a:lnTo>
                  <a:close/>
                </a:path>
                <a:path w="495935" h="340995">
                  <a:moveTo>
                    <a:pt x="241427" y="237832"/>
                  </a:moveTo>
                  <a:lnTo>
                    <a:pt x="241147" y="237007"/>
                  </a:lnTo>
                  <a:lnTo>
                    <a:pt x="240868" y="235343"/>
                  </a:lnTo>
                  <a:lnTo>
                    <a:pt x="240601" y="233413"/>
                  </a:lnTo>
                  <a:lnTo>
                    <a:pt x="239496" y="231749"/>
                  </a:lnTo>
                  <a:lnTo>
                    <a:pt x="238937" y="231749"/>
                  </a:lnTo>
                  <a:lnTo>
                    <a:pt x="238658" y="231749"/>
                  </a:lnTo>
                  <a:lnTo>
                    <a:pt x="238658" y="233680"/>
                  </a:lnTo>
                  <a:lnTo>
                    <a:pt x="238937" y="235343"/>
                  </a:lnTo>
                  <a:lnTo>
                    <a:pt x="239217" y="237286"/>
                  </a:lnTo>
                  <a:lnTo>
                    <a:pt x="238937" y="238112"/>
                  </a:lnTo>
                  <a:lnTo>
                    <a:pt x="240042" y="237832"/>
                  </a:lnTo>
                  <a:lnTo>
                    <a:pt x="241427" y="237832"/>
                  </a:lnTo>
                  <a:close/>
                </a:path>
                <a:path w="495935" h="340995">
                  <a:moveTo>
                    <a:pt x="246684" y="237553"/>
                  </a:moveTo>
                  <a:lnTo>
                    <a:pt x="246405" y="235623"/>
                  </a:lnTo>
                  <a:lnTo>
                    <a:pt x="245846" y="233680"/>
                  </a:lnTo>
                  <a:lnTo>
                    <a:pt x="245021" y="231470"/>
                  </a:lnTo>
                  <a:lnTo>
                    <a:pt x="243916" y="230085"/>
                  </a:lnTo>
                  <a:lnTo>
                    <a:pt x="243636" y="230085"/>
                  </a:lnTo>
                  <a:lnTo>
                    <a:pt x="243090" y="230365"/>
                  </a:lnTo>
                  <a:lnTo>
                    <a:pt x="243357" y="232016"/>
                  </a:lnTo>
                  <a:lnTo>
                    <a:pt x="243916" y="234238"/>
                  </a:lnTo>
                  <a:lnTo>
                    <a:pt x="244741" y="236448"/>
                  </a:lnTo>
                  <a:lnTo>
                    <a:pt x="245567" y="237832"/>
                  </a:lnTo>
                  <a:lnTo>
                    <a:pt x="246126" y="237553"/>
                  </a:lnTo>
                  <a:lnTo>
                    <a:pt x="246684" y="237553"/>
                  </a:lnTo>
                  <a:close/>
                </a:path>
                <a:path w="495935" h="340995">
                  <a:moveTo>
                    <a:pt x="251383" y="236448"/>
                  </a:moveTo>
                  <a:lnTo>
                    <a:pt x="250825" y="233959"/>
                  </a:lnTo>
                  <a:lnTo>
                    <a:pt x="250278" y="231749"/>
                  </a:lnTo>
                  <a:lnTo>
                    <a:pt x="249440" y="229806"/>
                  </a:lnTo>
                  <a:lnTo>
                    <a:pt x="248615" y="230085"/>
                  </a:lnTo>
                  <a:lnTo>
                    <a:pt x="248056" y="230085"/>
                  </a:lnTo>
                  <a:lnTo>
                    <a:pt x="248056" y="232016"/>
                  </a:lnTo>
                  <a:lnTo>
                    <a:pt x="248615" y="234505"/>
                  </a:lnTo>
                  <a:lnTo>
                    <a:pt x="248894" y="236728"/>
                  </a:lnTo>
                  <a:lnTo>
                    <a:pt x="249999" y="238658"/>
                  </a:lnTo>
                  <a:lnTo>
                    <a:pt x="250545" y="238658"/>
                  </a:lnTo>
                  <a:lnTo>
                    <a:pt x="251104" y="238379"/>
                  </a:lnTo>
                  <a:lnTo>
                    <a:pt x="251383" y="236448"/>
                  </a:lnTo>
                  <a:close/>
                </a:path>
                <a:path w="495935" h="340995">
                  <a:moveTo>
                    <a:pt x="257454" y="238925"/>
                  </a:moveTo>
                  <a:lnTo>
                    <a:pt x="256628" y="235610"/>
                  </a:lnTo>
                  <a:lnTo>
                    <a:pt x="256349" y="233400"/>
                  </a:lnTo>
                  <a:lnTo>
                    <a:pt x="254698" y="230632"/>
                  </a:lnTo>
                  <a:lnTo>
                    <a:pt x="254139" y="230911"/>
                  </a:lnTo>
                  <a:lnTo>
                    <a:pt x="253580" y="230911"/>
                  </a:lnTo>
                  <a:lnTo>
                    <a:pt x="253580" y="233680"/>
                  </a:lnTo>
                  <a:lnTo>
                    <a:pt x="253860" y="235889"/>
                  </a:lnTo>
                  <a:lnTo>
                    <a:pt x="254419" y="238379"/>
                  </a:lnTo>
                  <a:lnTo>
                    <a:pt x="253860" y="239483"/>
                  </a:lnTo>
                  <a:lnTo>
                    <a:pt x="255803" y="239204"/>
                  </a:lnTo>
                  <a:lnTo>
                    <a:pt x="257454" y="238925"/>
                  </a:lnTo>
                  <a:close/>
                </a:path>
                <a:path w="495935" h="340995">
                  <a:moveTo>
                    <a:pt x="260781" y="236448"/>
                  </a:moveTo>
                  <a:lnTo>
                    <a:pt x="260223" y="233959"/>
                  </a:lnTo>
                  <a:lnTo>
                    <a:pt x="259397" y="231470"/>
                  </a:lnTo>
                  <a:lnTo>
                    <a:pt x="258559" y="229527"/>
                  </a:lnTo>
                  <a:lnTo>
                    <a:pt x="257733" y="229806"/>
                  </a:lnTo>
                  <a:lnTo>
                    <a:pt x="257187" y="229806"/>
                  </a:lnTo>
                  <a:lnTo>
                    <a:pt x="257454" y="232016"/>
                  </a:lnTo>
                  <a:lnTo>
                    <a:pt x="258559" y="236994"/>
                  </a:lnTo>
                  <a:lnTo>
                    <a:pt x="259664" y="238937"/>
                  </a:lnTo>
                  <a:lnTo>
                    <a:pt x="260223" y="238658"/>
                  </a:lnTo>
                  <a:lnTo>
                    <a:pt x="260781" y="238658"/>
                  </a:lnTo>
                  <a:lnTo>
                    <a:pt x="260781" y="236448"/>
                  </a:lnTo>
                  <a:close/>
                </a:path>
                <a:path w="495935" h="340995">
                  <a:moveTo>
                    <a:pt x="263537" y="258559"/>
                  </a:moveTo>
                  <a:lnTo>
                    <a:pt x="262991" y="257175"/>
                  </a:lnTo>
                  <a:lnTo>
                    <a:pt x="261886" y="254965"/>
                  </a:lnTo>
                  <a:lnTo>
                    <a:pt x="261607" y="255244"/>
                  </a:lnTo>
                  <a:lnTo>
                    <a:pt x="261327" y="255244"/>
                  </a:lnTo>
                  <a:lnTo>
                    <a:pt x="261607" y="256628"/>
                  </a:lnTo>
                  <a:lnTo>
                    <a:pt x="262153" y="258013"/>
                  </a:lnTo>
                  <a:lnTo>
                    <a:pt x="262432" y="259118"/>
                  </a:lnTo>
                  <a:lnTo>
                    <a:pt x="263271" y="260223"/>
                  </a:lnTo>
                  <a:lnTo>
                    <a:pt x="263537" y="259943"/>
                  </a:lnTo>
                  <a:lnTo>
                    <a:pt x="263537" y="258559"/>
                  </a:lnTo>
                  <a:close/>
                </a:path>
                <a:path w="495935" h="340995">
                  <a:moveTo>
                    <a:pt x="264934" y="230911"/>
                  </a:moveTo>
                  <a:lnTo>
                    <a:pt x="264109" y="228422"/>
                  </a:lnTo>
                  <a:lnTo>
                    <a:pt x="263550" y="228422"/>
                  </a:lnTo>
                  <a:lnTo>
                    <a:pt x="262724" y="228422"/>
                  </a:lnTo>
                  <a:lnTo>
                    <a:pt x="262166" y="230911"/>
                  </a:lnTo>
                  <a:lnTo>
                    <a:pt x="262166" y="236994"/>
                  </a:lnTo>
                  <a:lnTo>
                    <a:pt x="262991" y="239483"/>
                  </a:lnTo>
                  <a:lnTo>
                    <a:pt x="264375" y="239483"/>
                  </a:lnTo>
                  <a:lnTo>
                    <a:pt x="264934" y="236994"/>
                  </a:lnTo>
                  <a:lnTo>
                    <a:pt x="264934" y="230911"/>
                  </a:lnTo>
                  <a:close/>
                </a:path>
                <a:path w="495935" h="340995">
                  <a:moveTo>
                    <a:pt x="267970" y="258572"/>
                  </a:moveTo>
                  <a:lnTo>
                    <a:pt x="267411" y="256921"/>
                  </a:lnTo>
                  <a:lnTo>
                    <a:pt x="266865" y="255257"/>
                  </a:lnTo>
                  <a:lnTo>
                    <a:pt x="266039" y="253873"/>
                  </a:lnTo>
                  <a:lnTo>
                    <a:pt x="265480" y="253873"/>
                  </a:lnTo>
                  <a:lnTo>
                    <a:pt x="265201" y="254152"/>
                  </a:lnTo>
                  <a:lnTo>
                    <a:pt x="265201" y="256082"/>
                  </a:lnTo>
                  <a:lnTo>
                    <a:pt x="265760" y="257467"/>
                  </a:lnTo>
                  <a:lnTo>
                    <a:pt x="266306" y="259130"/>
                  </a:lnTo>
                  <a:lnTo>
                    <a:pt x="266039" y="260235"/>
                  </a:lnTo>
                  <a:lnTo>
                    <a:pt x="267144" y="259676"/>
                  </a:lnTo>
                  <a:lnTo>
                    <a:pt x="267970" y="259397"/>
                  </a:lnTo>
                  <a:lnTo>
                    <a:pt x="267970" y="258572"/>
                  </a:lnTo>
                  <a:close/>
                </a:path>
                <a:path w="495935" h="340995">
                  <a:moveTo>
                    <a:pt x="269354" y="232295"/>
                  </a:moveTo>
                  <a:lnTo>
                    <a:pt x="268808" y="230085"/>
                  </a:lnTo>
                  <a:lnTo>
                    <a:pt x="268249" y="230085"/>
                  </a:lnTo>
                  <a:lnTo>
                    <a:pt x="267423" y="230085"/>
                  </a:lnTo>
                  <a:lnTo>
                    <a:pt x="267144" y="232295"/>
                  </a:lnTo>
                  <a:lnTo>
                    <a:pt x="267144" y="237553"/>
                  </a:lnTo>
                  <a:lnTo>
                    <a:pt x="267423" y="239483"/>
                  </a:lnTo>
                  <a:lnTo>
                    <a:pt x="268808" y="239483"/>
                  </a:lnTo>
                  <a:lnTo>
                    <a:pt x="269354" y="237553"/>
                  </a:lnTo>
                  <a:lnTo>
                    <a:pt x="269354" y="232295"/>
                  </a:lnTo>
                  <a:close/>
                </a:path>
                <a:path w="495935" h="340995">
                  <a:moveTo>
                    <a:pt x="270459" y="256692"/>
                  </a:moveTo>
                  <a:lnTo>
                    <a:pt x="270179" y="256692"/>
                  </a:lnTo>
                  <a:lnTo>
                    <a:pt x="270179" y="256946"/>
                  </a:lnTo>
                  <a:lnTo>
                    <a:pt x="270459" y="256692"/>
                  </a:lnTo>
                  <a:close/>
                </a:path>
                <a:path w="495935" h="340995">
                  <a:moveTo>
                    <a:pt x="274053" y="231190"/>
                  </a:moveTo>
                  <a:lnTo>
                    <a:pt x="273507" y="228701"/>
                  </a:lnTo>
                  <a:lnTo>
                    <a:pt x="272948" y="228701"/>
                  </a:lnTo>
                  <a:lnTo>
                    <a:pt x="272389" y="228701"/>
                  </a:lnTo>
                  <a:lnTo>
                    <a:pt x="271843" y="231190"/>
                  </a:lnTo>
                  <a:lnTo>
                    <a:pt x="271843" y="237274"/>
                  </a:lnTo>
                  <a:lnTo>
                    <a:pt x="272389" y="239763"/>
                  </a:lnTo>
                  <a:lnTo>
                    <a:pt x="273507" y="239763"/>
                  </a:lnTo>
                  <a:lnTo>
                    <a:pt x="274053" y="237274"/>
                  </a:lnTo>
                  <a:lnTo>
                    <a:pt x="274053" y="231190"/>
                  </a:lnTo>
                  <a:close/>
                </a:path>
                <a:path w="495935" h="340995">
                  <a:moveTo>
                    <a:pt x="275158" y="265760"/>
                  </a:moveTo>
                  <a:lnTo>
                    <a:pt x="273494" y="265760"/>
                  </a:lnTo>
                  <a:lnTo>
                    <a:pt x="273227" y="267144"/>
                  </a:lnTo>
                  <a:lnTo>
                    <a:pt x="272948" y="268528"/>
                  </a:lnTo>
                  <a:lnTo>
                    <a:pt x="274053" y="268808"/>
                  </a:lnTo>
                  <a:lnTo>
                    <a:pt x="275158" y="268808"/>
                  </a:lnTo>
                  <a:lnTo>
                    <a:pt x="275158" y="265760"/>
                  </a:lnTo>
                  <a:close/>
                </a:path>
                <a:path w="495935" h="340995">
                  <a:moveTo>
                    <a:pt x="279031" y="263537"/>
                  </a:moveTo>
                  <a:lnTo>
                    <a:pt x="278765" y="262991"/>
                  </a:lnTo>
                  <a:lnTo>
                    <a:pt x="278206" y="262712"/>
                  </a:lnTo>
                  <a:lnTo>
                    <a:pt x="277660" y="262712"/>
                  </a:lnTo>
                  <a:lnTo>
                    <a:pt x="277380" y="263271"/>
                  </a:lnTo>
                  <a:lnTo>
                    <a:pt x="276821" y="265201"/>
                  </a:lnTo>
                  <a:lnTo>
                    <a:pt x="276275" y="266865"/>
                  </a:lnTo>
                  <a:lnTo>
                    <a:pt x="275996" y="268516"/>
                  </a:lnTo>
                  <a:lnTo>
                    <a:pt x="277660" y="268795"/>
                  </a:lnTo>
                  <a:lnTo>
                    <a:pt x="279031" y="268795"/>
                  </a:lnTo>
                  <a:lnTo>
                    <a:pt x="279031" y="263537"/>
                  </a:lnTo>
                  <a:close/>
                </a:path>
                <a:path w="495935" h="340995">
                  <a:moveTo>
                    <a:pt x="279031" y="230085"/>
                  </a:moveTo>
                  <a:lnTo>
                    <a:pt x="278752" y="227596"/>
                  </a:lnTo>
                  <a:lnTo>
                    <a:pt x="277926" y="227317"/>
                  </a:lnTo>
                  <a:lnTo>
                    <a:pt x="277101" y="227317"/>
                  </a:lnTo>
                  <a:lnTo>
                    <a:pt x="276542" y="230085"/>
                  </a:lnTo>
                  <a:lnTo>
                    <a:pt x="275996" y="236715"/>
                  </a:lnTo>
                  <a:lnTo>
                    <a:pt x="276263" y="239483"/>
                  </a:lnTo>
                  <a:lnTo>
                    <a:pt x="277647" y="239483"/>
                  </a:lnTo>
                  <a:lnTo>
                    <a:pt x="278206" y="236715"/>
                  </a:lnTo>
                  <a:lnTo>
                    <a:pt x="278752" y="233680"/>
                  </a:lnTo>
                  <a:lnTo>
                    <a:pt x="279031" y="230085"/>
                  </a:lnTo>
                  <a:close/>
                </a:path>
                <a:path w="495935" h="340995">
                  <a:moveTo>
                    <a:pt x="282079" y="263271"/>
                  </a:moveTo>
                  <a:lnTo>
                    <a:pt x="280416" y="263271"/>
                  </a:lnTo>
                  <a:lnTo>
                    <a:pt x="279869" y="265760"/>
                  </a:lnTo>
                  <a:lnTo>
                    <a:pt x="279869" y="267970"/>
                  </a:lnTo>
                  <a:lnTo>
                    <a:pt x="282079" y="268528"/>
                  </a:lnTo>
                  <a:lnTo>
                    <a:pt x="282079" y="263271"/>
                  </a:lnTo>
                  <a:close/>
                </a:path>
                <a:path w="495935" h="340995">
                  <a:moveTo>
                    <a:pt x="282079" y="260781"/>
                  </a:moveTo>
                  <a:lnTo>
                    <a:pt x="281800" y="259956"/>
                  </a:lnTo>
                  <a:lnTo>
                    <a:pt x="281800" y="259397"/>
                  </a:lnTo>
                  <a:lnTo>
                    <a:pt x="281520" y="259397"/>
                  </a:lnTo>
                  <a:lnTo>
                    <a:pt x="281241" y="259397"/>
                  </a:lnTo>
                  <a:lnTo>
                    <a:pt x="280974" y="259956"/>
                  </a:lnTo>
                  <a:lnTo>
                    <a:pt x="280695" y="260781"/>
                  </a:lnTo>
                  <a:lnTo>
                    <a:pt x="282079" y="260781"/>
                  </a:lnTo>
                  <a:close/>
                </a:path>
                <a:path w="495935" h="340995">
                  <a:moveTo>
                    <a:pt x="285381" y="227037"/>
                  </a:moveTo>
                  <a:lnTo>
                    <a:pt x="284556" y="227037"/>
                  </a:lnTo>
                  <a:lnTo>
                    <a:pt x="283997" y="227037"/>
                  </a:lnTo>
                  <a:lnTo>
                    <a:pt x="282892" y="229527"/>
                  </a:lnTo>
                  <a:lnTo>
                    <a:pt x="281787" y="236169"/>
                  </a:lnTo>
                  <a:lnTo>
                    <a:pt x="282067" y="238925"/>
                  </a:lnTo>
                  <a:lnTo>
                    <a:pt x="283451" y="238925"/>
                  </a:lnTo>
                  <a:lnTo>
                    <a:pt x="284276" y="236435"/>
                  </a:lnTo>
                  <a:lnTo>
                    <a:pt x="285381" y="229806"/>
                  </a:lnTo>
                  <a:lnTo>
                    <a:pt x="285381" y="227037"/>
                  </a:lnTo>
                  <a:close/>
                </a:path>
                <a:path w="495935" h="340995">
                  <a:moveTo>
                    <a:pt x="286219" y="259943"/>
                  </a:moveTo>
                  <a:lnTo>
                    <a:pt x="285953" y="258838"/>
                  </a:lnTo>
                  <a:lnTo>
                    <a:pt x="285394" y="258838"/>
                  </a:lnTo>
                  <a:lnTo>
                    <a:pt x="284568" y="258838"/>
                  </a:lnTo>
                  <a:lnTo>
                    <a:pt x="284289" y="259664"/>
                  </a:lnTo>
                  <a:lnTo>
                    <a:pt x="283464" y="261886"/>
                  </a:lnTo>
                  <a:lnTo>
                    <a:pt x="282905" y="264363"/>
                  </a:lnTo>
                  <a:lnTo>
                    <a:pt x="282346" y="266585"/>
                  </a:lnTo>
                  <a:lnTo>
                    <a:pt x="286219" y="267131"/>
                  </a:lnTo>
                  <a:lnTo>
                    <a:pt x="286219" y="259943"/>
                  </a:lnTo>
                  <a:close/>
                </a:path>
                <a:path w="495935" h="340995">
                  <a:moveTo>
                    <a:pt x="288429" y="292303"/>
                  </a:moveTo>
                  <a:lnTo>
                    <a:pt x="288150" y="290918"/>
                  </a:lnTo>
                  <a:lnTo>
                    <a:pt x="287604" y="289534"/>
                  </a:lnTo>
                  <a:lnTo>
                    <a:pt x="286766" y="288150"/>
                  </a:lnTo>
                  <a:lnTo>
                    <a:pt x="287604" y="293128"/>
                  </a:lnTo>
                  <a:lnTo>
                    <a:pt x="288429" y="292303"/>
                  </a:lnTo>
                  <a:close/>
                </a:path>
                <a:path w="495935" h="340995">
                  <a:moveTo>
                    <a:pt x="288480" y="262902"/>
                  </a:moveTo>
                  <a:lnTo>
                    <a:pt x="288429" y="263042"/>
                  </a:lnTo>
                  <a:lnTo>
                    <a:pt x="288163" y="263296"/>
                  </a:lnTo>
                  <a:lnTo>
                    <a:pt x="288429" y="263296"/>
                  </a:lnTo>
                  <a:lnTo>
                    <a:pt x="288480" y="262902"/>
                  </a:lnTo>
                  <a:close/>
                </a:path>
                <a:path w="495935" h="340995">
                  <a:moveTo>
                    <a:pt x="288709" y="194957"/>
                  </a:moveTo>
                  <a:lnTo>
                    <a:pt x="287604" y="193027"/>
                  </a:lnTo>
                  <a:lnTo>
                    <a:pt x="280416" y="186944"/>
                  </a:lnTo>
                  <a:lnTo>
                    <a:pt x="273215" y="181140"/>
                  </a:lnTo>
                  <a:lnTo>
                    <a:pt x="266306" y="179476"/>
                  </a:lnTo>
                  <a:lnTo>
                    <a:pt x="274332" y="184734"/>
                  </a:lnTo>
                  <a:lnTo>
                    <a:pt x="281520" y="193027"/>
                  </a:lnTo>
                  <a:lnTo>
                    <a:pt x="286499" y="194691"/>
                  </a:lnTo>
                  <a:lnTo>
                    <a:pt x="288150" y="195516"/>
                  </a:lnTo>
                  <a:lnTo>
                    <a:pt x="288709" y="194957"/>
                  </a:lnTo>
                  <a:close/>
                </a:path>
                <a:path w="495935" h="340995">
                  <a:moveTo>
                    <a:pt x="292023" y="228155"/>
                  </a:moveTo>
                  <a:lnTo>
                    <a:pt x="290639" y="224002"/>
                  </a:lnTo>
                  <a:lnTo>
                    <a:pt x="289814" y="224002"/>
                  </a:lnTo>
                  <a:lnTo>
                    <a:pt x="289267" y="223723"/>
                  </a:lnTo>
                  <a:lnTo>
                    <a:pt x="289534" y="227596"/>
                  </a:lnTo>
                  <a:lnTo>
                    <a:pt x="288988" y="231749"/>
                  </a:lnTo>
                  <a:lnTo>
                    <a:pt x="288429" y="235623"/>
                  </a:lnTo>
                  <a:lnTo>
                    <a:pt x="287883" y="238937"/>
                  </a:lnTo>
                  <a:lnTo>
                    <a:pt x="289534" y="239483"/>
                  </a:lnTo>
                  <a:lnTo>
                    <a:pt x="290639" y="236169"/>
                  </a:lnTo>
                  <a:lnTo>
                    <a:pt x="291477" y="232016"/>
                  </a:lnTo>
                  <a:lnTo>
                    <a:pt x="292023" y="228155"/>
                  </a:lnTo>
                  <a:close/>
                </a:path>
                <a:path w="495935" h="340995">
                  <a:moveTo>
                    <a:pt x="294792" y="199123"/>
                  </a:moveTo>
                  <a:lnTo>
                    <a:pt x="294246" y="198285"/>
                  </a:lnTo>
                  <a:lnTo>
                    <a:pt x="292862" y="197459"/>
                  </a:lnTo>
                  <a:lnTo>
                    <a:pt x="291477" y="196634"/>
                  </a:lnTo>
                  <a:lnTo>
                    <a:pt x="290372" y="196354"/>
                  </a:lnTo>
                  <a:lnTo>
                    <a:pt x="289814" y="196900"/>
                  </a:lnTo>
                  <a:lnTo>
                    <a:pt x="290652" y="198005"/>
                  </a:lnTo>
                  <a:lnTo>
                    <a:pt x="291757" y="198843"/>
                  </a:lnTo>
                  <a:lnTo>
                    <a:pt x="293141" y="199669"/>
                  </a:lnTo>
                  <a:lnTo>
                    <a:pt x="294246" y="199948"/>
                  </a:lnTo>
                  <a:lnTo>
                    <a:pt x="294525" y="199390"/>
                  </a:lnTo>
                  <a:lnTo>
                    <a:pt x="294792" y="199123"/>
                  </a:lnTo>
                  <a:close/>
                </a:path>
                <a:path w="495935" h="340995">
                  <a:moveTo>
                    <a:pt x="301980" y="301269"/>
                  </a:moveTo>
                  <a:lnTo>
                    <a:pt x="301713" y="301764"/>
                  </a:lnTo>
                  <a:lnTo>
                    <a:pt x="301980" y="301523"/>
                  </a:lnTo>
                  <a:lnTo>
                    <a:pt x="301980" y="301269"/>
                  </a:lnTo>
                  <a:close/>
                </a:path>
                <a:path w="495935" h="340995">
                  <a:moveTo>
                    <a:pt x="324942" y="264693"/>
                  </a:moveTo>
                  <a:lnTo>
                    <a:pt x="324383" y="258851"/>
                  </a:lnTo>
                  <a:lnTo>
                    <a:pt x="319963" y="254787"/>
                  </a:lnTo>
                  <a:lnTo>
                    <a:pt x="314985" y="250596"/>
                  </a:lnTo>
                  <a:lnTo>
                    <a:pt x="313537" y="248437"/>
                  </a:lnTo>
                  <a:lnTo>
                    <a:pt x="312166" y="246405"/>
                  </a:lnTo>
                  <a:lnTo>
                    <a:pt x="311658" y="245643"/>
                  </a:lnTo>
                  <a:lnTo>
                    <a:pt x="310311" y="239928"/>
                  </a:lnTo>
                  <a:lnTo>
                    <a:pt x="310388" y="239547"/>
                  </a:lnTo>
                  <a:lnTo>
                    <a:pt x="313601" y="231800"/>
                  </a:lnTo>
                  <a:lnTo>
                    <a:pt x="312216" y="225958"/>
                  </a:lnTo>
                  <a:lnTo>
                    <a:pt x="308902" y="221259"/>
                  </a:lnTo>
                  <a:lnTo>
                    <a:pt x="308356" y="215544"/>
                  </a:lnTo>
                  <a:lnTo>
                    <a:pt x="308063" y="212496"/>
                  </a:lnTo>
                  <a:lnTo>
                    <a:pt x="306959" y="204368"/>
                  </a:lnTo>
                  <a:lnTo>
                    <a:pt x="303364" y="201701"/>
                  </a:lnTo>
                  <a:lnTo>
                    <a:pt x="298119" y="203352"/>
                  </a:lnTo>
                  <a:lnTo>
                    <a:pt x="290969" y="204762"/>
                  </a:lnTo>
                  <a:lnTo>
                    <a:pt x="290969" y="211175"/>
                  </a:lnTo>
                  <a:lnTo>
                    <a:pt x="288988" y="209448"/>
                  </a:lnTo>
                  <a:lnTo>
                    <a:pt x="289534" y="209448"/>
                  </a:lnTo>
                  <a:lnTo>
                    <a:pt x="290652" y="209956"/>
                  </a:lnTo>
                  <a:lnTo>
                    <a:pt x="290969" y="211175"/>
                  </a:lnTo>
                  <a:lnTo>
                    <a:pt x="290969" y="204762"/>
                  </a:lnTo>
                  <a:lnTo>
                    <a:pt x="282625" y="206400"/>
                  </a:lnTo>
                  <a:lnTo>
                    <a:pt x="270675" y="208178"/>
                  </a:lnTo>
                  <a:lnTo>
                    <a:pt x="259638" y="209194"/>
                  </a:lnTo>
                  <a:lnTo>
                    <a:pt x="249377" y="209448"/>
                  </a:lnTo>
                  <a:lnTo>
                    <a:pt x="239763" y="209067"/>
                  </a:lnTo>
                  <a:lnTo>
                    <a:pt x="242252" y="213258"/>
                  </a:lnTo>
                  <a:lnTo>
                    <a:pt x="243636" y="213512"/>
                  </a:lnTo>
                  <a:lnTo>
                    <a:pt x="244741" y="213512"/>
                  </a:lnTo>
                  <a:lnTo>
                    <a:pt x="246126" y="213766"/>
                  </a:lnTo>
                  <a:lnTo>
                    <a:pt x="246672" y="214401"/>
                  </a:lnTo>
                  <a:lnTo>
                    <a:pt x="250825" y="218846"/>
                  </a:lnTo>
                  <a:lnTo>
                    <a:pt x="251383" y="219608"/>
                  </a:lnTo>
                  <a:lnTo>
                    <a:pt x="250990" y="218592"/>
                  </a:lnTo>
                  <a:lnTo>
                    <a:pt x="249161" y="214401"/>
                  </a:lnTo>
                  <a:lnTo>
                    <a:pt x="248894" y="213512"/>
                  </a:lnTo>
                  <a:lnTo>
                    <a:pt x="252209" y="213766"/>
                  </a:lnTo>
                  <a:lnTo>
                    <a:pt x="250825" y="213766"/>
                  </a:lnTo>
                  <a:lnTo>
                    <a:pt x="251650" y="214909"/>
                  </a:lnTo>
                  <a:lnTo>
                    <a:pt x="257467" y="217957"/>
                  </a:lnTo>
                  <a:lnTo>
                    <a:pt x="258013" y="218846"/>
                  </a:lnTo>
                  <a:lnTo>
                    <a:pt x="257733" y="217957"/>
                  </a:lnTo>
                  <a:lnTo>
                    <a:pt x="256628" y="216052"/>
                  </a:lnTo>
                  <a:lnTo>
                    <a:pt x="256476" y="215544"/>
                  </a:lnTo>
                  <a:lnTo>
                    <a:pt x="256362" y="214909"/>
                  </a:lnTo>
                  <a:lnTo>
                    <a:pt x="257467" y="215163"/>
                  </a:lnTo>
                  <a:lnTo>
                    <a:pt x="258013" y="215163"/>
                  </a:lnTo>
                  <a:lnTo>
                    <a:pt x="261061" y="218592"/>
                  </a:lnTo>
                  <a:lnTo>
                    <a:pt x="262445" y="218846"/>
                  </a:lnTo>
                  <a:lnTo>
                    <a:pt x="264922" y="219354"/>
                  </a:lnTo>
                  <a:lnTo>
                    <a:pt x="264693" y="217703"/>
                  </a:lnTo>
                  <a:lnTo>
                    <a:pt x="264769" y="217195"/>
                  </a:lnTo>
                  <a:lnTo>
                    <a:pt x="265074" y="216560"/>
                  </a:lnTo>
                  <a:lnTo>
                    <a:pt x="265112" y="216052"/>
                  </a:lnTo>
                  <a:lnTo>
                    <a:pt x="264744" y="214909"/>
                  </a:lnTo>
                  <a:lnTo>
                    <a:pt x="264655" y="214655"/>
                  </a:lnTo>
                  <a:lnTo>
                    <a:pt x="265760" y="214655"/>
                  </a:lnTo>
                  <a:lnTo>
                    <a:pt x="265201" y="214147"/>
                  </a:lnTo>
                  <a:lnTo>
                    <a:pt x="266306" y="214147"/>
                  </a:lnTo>
                  <a:lnTo>
                    <a:pt x="267970" y="217195"/>
                  </a:lnTo>
                  <a:lnTo>
                    <a:pt x="272122" y="219354"/>
                  </a:lnTo>
                  <a:lnTo>
                    <a:pt x="274053" y="221513"/>
                  </a:lnTo>
                  <a:lnTo>
                    <a:pt x="275437" y="219862"/>
                  </a:lnTo>
                  <a:lnTo>
                    <a:pt x="271564" y="214909"/>
                  </a:lnTo>
                  <a:lnTo>
                    <a:pt x="270052" y="214147"/>
                  </a:lnTo>
                  <a:lnTo>
                    <a:pt x="268795" y="213512"/>
                  </a:lnTo>
                  <a:lnTo>
                    <a:pt x="269900" y="213512"/>
                  </a:lnTo>
                  <a:lnTo>
                    <a:pt x="270179" y="213258"/>
                  </a:lnTo>
                  <a:lnTo>
                    <a:pt x="271284" y="213258"/>
                  </a:lnTo>
                  <a:lnTo>
                    <a:pt x="273507" y="214909"/>
                  </a:lnTo>
                  <a:lnTo>
                    <a:pt x="279031" y="217449"/>
                  </a:lnTo>
                  <a:lnTo>
                    <a:pt x="280416" y="221005"/>
                  </a:lnTo>
                  <a:lnTo>
                    <a:pt x="280936" y="217830"/>
                  </a:lnTo>
                  <a:lnTo>
                    <a:pt x="280962" y="216814"/>
                  </a:lnTo>
                  <a:lnTo>
                    <a:pt x="277812" y="213258"/>
                  </a:lnTo>
                  <a:lnTo>
                    <a:pt x="277368" y="212750"/>
                  </a:lnTo>
                  <a:lnTo>
                    <a:pt x="279857" y="212750"/>
                  </a:lnTo>
                  <a:lnTo>
                    <a:pt x="282079" y="214909"/>
                  </a:lnTo>
                  <a:lnTo>
                    <a:pt x="284289" y="218592"/>
                  </a:lnTo>
                  <a:lnTo>
                    <a:pt x="285673" y="221513"/>
                  </a:lnTo>
                  <a:lnTo>
                    <a:pt x="286156" y="218592"/>
                  </a:lnTo>
                  <a:lnTo>
                    <a:pt x="286029" y="215544"/>
                  </a:lnTo>
                  <a:lnTo>
                    <a:pt x="285940" y="214147"/>
                  </a:lnTo>
                  <a:lnTo>
                    <a:pt x="284695" y="212750"/>
                  </a:lnTo>
                  <a:lnTo>
                    <a:pt x="283451" y="211353"/>
                  </a:lnTo>
                  <a:lnTo>
                    <a:pt x="284835" y="211353"/>
                  </a:lnTo>
                  <a:lnTo>
                    <a:pt x="289534" y="214909"/>
                  </a:lnTo>
                  <a:lnTo>
                    <a:pt x="288163" y="216560"/>
                  </a:lnTo>
                  <a:lnTo>
                    <a:pt x="289814" y="221894"/>
                  </a:lnTo>
                  <a:lnTo>
                    <a:pt x="290817" y="220624"/>
                  </a:lnTo>
                  <a:lnTo>
                    <a:pt x="290944" y="220116"/>
                  </a:lnTo>
                  <a:lnTo>
                    <a:pt x="291299" y="214401"/>
                  </a:lnTo>
                  <a:lnTo>
                    <a:pt x="291325" y="212496"/>
                  </a:lnTo>
                  <a:lnTo>
                    <a:pt x="291401" y="212775"/>
                  </a:lnTo>
                  <a:lnTo>
                    <a:pt x="292747" y="217830"/>
                  </a:lnTo>
                  <a:lnTo>
                    <a:pt x="293789" y="225323"/>
                  </a:lnTo>
                  <a:lnTo>
                    <a:pt x="293916" y="232943"/>
                  </a:lnTo>
                  <a:lnTo>
                    <a:pt x="293408" y="239547"/>
                  </a:lnTo>
                  <a:lnTo>
                    <a:pt x="295160" y="234213"/>
                  </a:lnTo>
                  <a:lnTo>
                    <a:pt x="296037" y="227863"/>
                  </a:lnTo>
                  <a:lnTo>
                    <a:pt x="296240" y="221894"/>
                  </a:lnTo>
                  <a:lnTo>
                    <a:pt x="296176" y="212496"/>
                  </a:lnTo>
                  <a:lnTo>
                    <a:pt x="297002" y="212496"/>
                  </a:lnTo>
                  <a:lnTo>
                    <a:pt x="298170" y="219862"/>
                  </a:lnTo>
                  <a:lnTo>
                    <a:pt x="298259" y="221005"/>
                  </a:lnTo>
                  <a:lnTo>
                    <a:pt x="298500" y="225323"/>
                  </a:lnTo>
                  <a:lnTo>
                    <a:pt x="298564" y="227863"/>
                  </a:lnTo>
                  <a:lnTo>
                    <a:pt x="298234" y="234213"/>
                  </a:lnTo>
                  <a:lnTo>
                    <a:pt x="297281" y="240690"/>
                  </a:lnTo>
                  <a:lnTo>
                    <a:pt x="299339" y="235737"/>
                  </a:lnTo>
                  <a:lnTo>
                    <a:pt x="300672" y="229895"/>
                  </a:lnTo>
                  <a:lnTo>
                    <a:pt x="301485" y="223037"/>
                  </a:lnTo>
                  <a:lnTo>
                    <a:pt x="301980" y="215544"/>
                  </a:lnTo>
                  <a:lnTo>
                    <a:pt x="302539" y="216560"/>
                  </a:lnTo>
                  <a:lnTo>
                    <a:pt x="303085" y="217449"/>
                  </a:lnTo>
                  <a:lnTo>
                    <a:pt x="303644" y="218592"/>
                  </a:lnTo>
                  <a:lnTo>
                    <a:pt x="303250" y="225323"/>
                  </a:lnTo>
                  <a:lnTo>
                    <a:pt x="303187" y="225958"/>
                  </a:lnTo>
                  <a:lnTo>
                    <a:pt x="302158" y="232943"/>
                  </a:lnTo>
                  <a:lnTo>
                    <a:pt x="300723" y="239928"/>
                  </a:lnTo>
                  <a:lnTo>
                    <a:pt x="299224" y="246151"/>
                  </a:lnTo>
                  <a:lnTo>
                    <a:pt x="298665" y="246151"/>
                  </a:lnTo>
                  <a:lnTo>
                    <a:pt x="297561" y="246786"/>
                  </a:lnTo>
                  <a:lnTo>
                    <a:pt x="297561" y="243738"/>
                  </a:lnTo>
                  <a:lnTo>
                    <a:pt x="297408" y="243103"/>
                  </a:lnTo>
                  <a:lnTo>
                    <a:pt x="297281" y="241452"/>
                  </a:lnTo>
                  <a:lnTo>
                    <a:pt x="297002" y="240944"/>
                  </a:lnTo>
                  <a:lnTo>
                    <a:pt x="296735" y="241198"/>
                  </a:lnTo>
                  <a:lnTo>
                    <a:pt x="296456" y="241198"/>
                  </a:lnTo>
                  <a:lnTo>
                    <a:pt x="296176" y="242087"/>
                  </a:lnTo>
                  <a:lnTo>
                    <a:pt x="295897" y="243103"/>
                  </a:lnTo>
                  <a:lnTo>
                    <a:pt x="295808" y="244754"/>
                  </a:lnTo>
                  <a:lnTo>
                    <a:pt x="295706" y="245389"/>
                  </a:lnTo>
                  <a:lnTo>
                    <a:pt x="295617" y="247548"/>
                  </a:lnTo>
                  <a:lnTo>
                    <a:pt x="295071" y="248056"/>
                  </a:lnTo>
                  <a:lnTo>
                    <a:pt x="294513" y="248056"/>
                  </a:lnTo>
                  <a:lnTo>
                    <a:pt x="293966" y="248437"/>
                  </a:lnTo>
                  <a:lnTo>
                    <a:pt x="293878" y="247040"/>
                  </a:lnTo>
                  <a:lnTo>
                    <a:pt x="293497" y="245897"/>
                  </a:lnTo>
                  <a:lnTo>
                    <a:pt x="293408" y="244754"/>
                  </a:lnTo>
                  <a:lnTo>
                    <a:pt x="293141" y="244246"/>
                  </a:lnTo>
                  <a:lnTo>
                    <a:pt x="292862" y="244500"/>
                  </a:lnTo>
                  <a:lnTo>
                    <a:pt x="292582" y="244500"/>
                  </a:lnTo>
                  <a:lnTo>
                    <a:pt x="292303" y="245389"/>
                  </a:lnTo>
                  <a:lnTo>
                    <a:pt x="292303" y="249199"/>
                  </a:lnTo>
                  <a:lnTo>
                    <a:pt x="291477" y="249453"/>
                  </a:lnTo>
                  <a:lnTo>
                    <a:pt x="290918" y="249834"/>
                  </a:lnTo>
                  <a:lnTo>
                    <a:pt x="290093" y="250088"/>
                  </a:lnTo>
                  <a:lnTo>
                    <a:pt x="289814" y="248691"/>
                  </a:lnTo>
                  <a:lnTo>
                    <a:pt x="289267" y="247040"/>
                  </a:lnTo>
                  <a:lnTo>
                    <a:pt x="288988" y="247294"/>
                  </a:lnTo>
                  <a:lnTo>
                    <a:pt x="288709" y="247294"/>
                  </a:lnTo>
                  <a:lnTo>
                    <a:pt x="288632" y="248056"/>
                  </a:lnTo>
                  <a:lnTo>
                    <a:pt x="288505" y="248437"/>
                  </a:lnTo>
                  <a:lnTo>
                    <a:pt x="288429" y="250850"/>
                  </a:lnTo>
                  <a:lnTo>
                    <a:pt x="287324" y="251485"/>
                  </a:lnTo>
                  <a:lnTo>
                    <a:pt x="286778" y="251485"/>
                  </a:lnTo>
                  <a:lnTo>
                    <a:pt x="286156" y="248437"/>
                  </a:lnTo>
                  <a:lnTo>
                    <a:pt x="285940" y="247548"/>
                  </a:lnTo>
                  <a:lnTo>
                    <a:pt x="285673" y="246786"/>
                  </a:lnTo>
                  <a:lnTo>
                    <a:pt x="285394" y="246151"/>
                  </a:lnTo>
                  <a:lnTo>
                    <a:pt x="284835" y="246151"/>
                  </a:lnTo>
                  <a:lnTo>
                    <a:pt x="284568" y="246786"/>
                  </a:lnTo>
                  <a:lnTo>
                    <a:pt x="284568" y="252247"/>
                  </a:lnTo>
                  <a:lnTo>
                    <a:pt x="284010" y="252501"/>
                  </a:lnTo>
                  <a:lnTo>
                    <a:pt x="283730" y="252501"/>
                  </a:lnTo>
                  <a:lnTo>
                    <a:pt x="283184" y="252755"/>
                  </a:lnTo>
                  <a:lnTo>
                    <a:pt x="282905" y="252501"/>
                  </a:lnTo>
                  <a:lnTo>
                    <a:pt x="282829" y="251739"/>
                  </a:lnTo>
                  <a:lnTo>
                    <a:pt x="282346" y="250088"/>
                  </a:lnTo>
                  <a:lnTo>
                    <a:pt x="280962" y="247802"/>
                  </a:lnTo>
                  <a:lnTo>
                    <a:pt x="280416" y="248437"/>
                  </a:lnTo>
                  <a:lnTo>
                    <a:pt x="280504" y="248945"/>
                  </a:lnTo>
                  <a:lnTo>
                    <a:pt x="280695" y="249453"/>
                  </a:lnTo>
                  <a:lnTo>
                    <a:pt x="280822" y="251485"/>
                  </a:lnTo>
                  <a:lnTo>
                    <a:pt x="281152" y="252501"/>
                  </a:lnTo>
                  <a:lnTo>
                    <a:pt x="281241" y="253136"/>
                  </a:lnTo>
                  <a:lnTo>
                    <a:pt x="281520" y="253390"/>
                  </a:lnTo>
                  <a:lnTo>
                    <a:pt x="280962" y="253644"/>
                  </a:lnTo>
                  <a:lnTo>
                    <a:pt x="280695" y="253644"/>
                  </a:lnTo>
                  <a:lnTo>
                    <a:pt x="280136" y="253898"/>
                  </a:lnTo>
                  <a:lnTo>
                    <a:pt x="279590" y="251739"/>
                  </a:lnTo>
                  <a:lnTo>
                    <a:pt x="278206" y="249834"/>
                  </a:lnTo>
                  <a:lnTo>
                    <a:pt x="277926" y="250088"/>
                  </a:lnTo>
                  <a:lnTo>
                    <a:pt x="277647" y="250088"/>
                  </a:lnTo>
                  <a:lnTo>
                    <a:pt x="277749" y="253644"/>
                  </a:lnTo>
                  <a:lnTo>
                    <a:pt x="277926" y="254533"/>
                  </a:lnTo>
                  <a:lnTo>
                    <a:pt x="277101" y="254787"/>
                  </a:lnTo>
                  <a:lnTo>
                    <a:pt x="276542" y="255041"/>
                  </a:lnTo>
                  <a:lnTo>
                    <a:pt x="275717" y="255295"/>
                  </a:lnTo>
                  <a:lnTo>
                    <a:pt x="275602" y="254533"/>
                  </a:lnTo>
                  <a:lnTo>
                    <a:pt x="275437" y="254152"/>
                  </a:lnTo>
                  <a:lnTo>
                    <a:pt x="275374" y="253644"/>
                  </a:lnTo>
                  <a:lnTo>
                    <a:pt x="274878" y="251739"/>
                  </a:lnTo>
                  <a:lnTo>
                    <a:pt x="274053" y="250088"/>
                  </a:lnTo>
                  <a:lnTo>
                    <a:pt x="272948" y="250596"/>
                  </a:lnTo>
                  <a:lnTo>
                    <a:pt x="273011" y="252755"/>
                  </a:lnTo>
                  <a:lnTo>
                    <a:pt x="273507" y="254787"/>
                  </a:lnTo>
                  <a:lnTo>
                    <a:pt x="273773" y="255041"/>
                  </a:lnTo>
                  <a:lnTo>
                    <a:pt x="273773" y="255803"/>
                  </a:lnTo>
                  <a:lnTo>
                    <a:pt x="273227" y="255803"/>
                  </a:lnTo>
                  <a:lnTo>
                    <a:pt x="271881" y="256425"/>
                  </a:lnTo>
                  <a:lnTo>
                    <a:pt x="271843" y="255803"/>
                  </a:lnTo>
                  <a:lnTo>
                    <a:pt x="271564" y="255041"/>
                  </a:lnTo>
                  <a:lnTo>
                    <a:pt x="271284" y="254533"/>
                  </a:lnTo>
                  <a:lnTo>
                    <a:pt x="270459" y="252501"/>
                  </a:lnTo>
                  <a:lnTo>
                    <a:pt x="269633" y="251485"/>
                  </a:lnTo>
                  <a:lnTo>
                    <a:pt x="269074" y="251739"/>
                  </a:lnTo>
                  <a:lnTo>
                    <a:pt x="268795" y="251993"/>
                  </a:lnTo>
                  <a:lnTo>
                    <a:pt x="269074" y="253644"/>
                  </a:lnTo>
                  <a:lnTo>
                    <a:pt x="270179" y="255803"/>
                  </a:lnTo>
                  <a:lnTo>
                    <a:pt x="270179" y="256438"/>
                  </a:lnTo>
                  <a:lnTo>
                    <a:pt x="270459" y="256692"/>
                  </a:lnTo>
                  <a:lnTo>
                    <a:pt x="271018" y="257835"/>
                  </a:lnTo>
                  <a:lnTo>
                    <a:pt x="271564" y="258343"/>
                  </a:lnTo>
                  <a:lnTo>
                    <a:pt x="271843" y="258343"/>
                  </a:lnTo>
                  <a:lnTo>
                    <a:pt x="272122" y="258089"/>
                  </a:lnTo>
                  <a:lnTo>
                    <a:pt x="272034" y="257200"/>
                  </a:lnTo>
                  <a:lnTo>
                    <a:pt x="271907" y="256692"/>
                  </a:lnTo>
                  <a:lnTo>
                    <a:pt x="271881" y="256438"/>
                  </a:lnTo>
                  <a:lnTo>
                    <a:pt x="274053" y="256438"/>
                  </a:lnTo>
                  <a:lnTo>
                    <a:pt x="274612" y="257581"/>
                  </a:lnTo>
                  <a:lnTo>
                    <a:pt x="275158" y="258343"/>
                  </a:lnTo>
                  <a:lnTo>
                    <a:pt x="275437" y="258089"/>
                  </a:lnTo>
                  <a:lnTo>
                    <a:pt x="275717" y="258089"/>
                  </a:lnTo>
                  <a:lnTo>
                    <a:pt x="275869" y="257581"/>
                  </a:lnTo>
                  <a:lnTo>
                    <a:pt x="275780" y="256438"/>
                  </a:lnTo>
                  <a:lnTo>
                    <a:pt x="275717" y="256184"/>
                  </a:lnTo>
                  <a:lnTo>
                    <a:pt x="276542" y="255803"/>
                  </a:lnTo>
                  <a:lnTo>
                    <a:pt x="277368" y="255803"/>
                  </a:lnTo>
                  <a:lnTo>
                    <a:pt x="278206" y="255549"/>
                  </a:lnTo>
                  <a:lnTo>
                    <a:pt x="278371" y="256438"/>
                  </a:lnTo>
                  <a:lnTo>
                    <a:pt x="278472" y="258343"/>
                  </a:lnTo>
                  <a:lnTo>
                    <a:pt x="279857" y="257835"/>
                  </a:lnTo>
                  <a:lnTo>
                    <a:pt x="280962" y="257200"/>
                  </a:lnTo>
                  <a:lnTo>
                    <a:pt x="280860" y="256184"/>
                  </a:lnTo>
                  <a:lnTo>
                    <a:pt x="280746" y="255549"/>
                  </a:lnTo>
                  <a:lnTo>
                    <a:pt x="280695" y="255295"/>
                  </a:lnTo>
                  <a:lnTo>
                    <a:pt x="280962" y="255295"/>
                  </a:lnTo>
                  <a:lnTo>
                    <a:pt x="281520" y="255041"/>
                  </a:lnTo>
                  <a:lnTo>
                    <a:pt x="282079" y="255041"/>
                  </a:lnTo>
                  <a:lnTo>
                    <a:pt x="283184" y="256692"/>
                  </a:lnTo>
                  <a:lnTo>
                    <a:pt x="283451" y="256692"/>
                  </a:lnTo>
                  <a:lnTo>
                    <a:pt x="283730" y="256438"/>
                  </a:lnTo>
                  <a:lnTo>
                    <a:pt x="283641" y="255549"/>
                  </a:lnTo>
                  <a:lnTo>
                    <a:pt x="283451" y="255041"/>
                  </a:lnTo>
                  <a:lnTo>
                    <a:pt x="283451" y="254787"/>
                  </a:lnTo>
                  <a:lnTo>
                    <a:pt x="284010" y="254533"/>
                  </a:lnTo>
                  <a:lnTo>
                    <a:pt x="284835" y="254533"/>
                  </a:lnTo>
                  <a:lnTo>
                    <a:pt x="285115" y="254787"/>
                  </a:lnTo>
                  <a:lnTo>
                    <a:pt x="285115" y="255295"/>
                  </a:lnTo>
                  <a:lnTo>
                    <a:pt x="285394" y="255549"/>
                  </a:lnTo>
                  <a:lnTo>
                    <a:pt x="285394" y="256438"/>
                  </a:lnTo>
                  <a:lnTo>
                    <a:pt x="285673" y="256946"/>
                  </a:lnTo>
                  <a:lnTo>
                    <a:pt x="286499" y="256946"/>
                  </a:lnTo>
                  <a:lnTo>
                    <a:pt x="286613" y="255803"/>
                  </a:lnTo>
                  <a:lnTo>
                    <a:pt x="286702" y="255549"/>
                  </a:lnTo>
                  <a:lnTo>
                    <a:pt x="286778" y="254533"/>
                  </a:lnTo>
                  <a:lnTo>
                    <a:pt x="286778" y="254152"/>
                  </a:lnTo>
                  <a:lnTo>
                    <a:pt x="287324" y="253898"/>
                  </a:lnTo>
                  <a:lnTo>
                    <a:pt x="288163" y="253898"/>
                  </a:lnTo>
                  <a:lnTo>
                    <a:pt x="288709" y="253644"/>
                  </a:lnTo>
                  <a:lnTo>
                    <a:pt x="289407" y="255041"/>
                  </a:lnTo>
                  <a:lnTo>
                    <a:pt x="289496" y="255549"/>
                  </a:lnTo>
                  <a:lnTo>
                    <a:pt x="288480" y="262902"/>
                  </a:lnTo>
                  <a:lnTo>
                    <a:pt x="290093" y="258851"/>
                  </a:lnTo>
                  <a:lnTo>
                    <a:pt x="290258" y="257835"/>
                  </a:lnTo>
                  <a:lnTo>
                    <a:pt x="290372" y="253390"/>
                  </a:lnTo>
                  <a:lnTo>
                    <a:pt x="291198" y="253136"/>
                  </a:lnTo>
                  <a:lnTo>
                    <a:pt x="291757" y="252755"/>
                  </a:lnTo>
                  <a:lnTo>
                    <a:pt x="292582" y="252501"/>
                  </a:lnTo>
                  <a:lnTo>
                    <a:pt x="292468" y="256692"/>
                  </a:lnTo>
                  <a:lnTo>
                    <a:pt x="290918" y="259994"/>
                  </a:lnTo>
                  <a:lnTo>
                    <a:pt x="291198" y="263931"/>
                  </a:lnTo>
                  <a:lnTo>
                    <a:pt x="294513" y="259486"/>
                  </a:lnTo>
                  <a:lnTo>
                    <a:pt x="294386" y="254533"/>
                  </a:lnTo>
                  <a:lnTo>
                    <a:pt x="294271" y="253390"/>
                  </a:lnTo>
                  <a:lnTo>
                    <a:pt x="294246" y="252247"/>
                  </a:lnTo>
                  <a:lnTo>
                    <a:pt x="294792" y="252247"/>
                  </a:lnTo>
                  <a:lnTo>
                    <a:pt x="295351" y="251993"/>
                  </a:lnTo>
                  <a:lnTo>
                    <a:pt x="296176" y="251739"/>
                  </a:lnTo>
                  <a:lnTo>
                    <a:pt x="296214" y="252755"/>
                  </a:lnTo>
                  <a:lnTo>
                    <a:pt x="296519" y="254533"/>
                  </a:lnTo>
                  <a:lnTo>
                    <a:pt x="296633" y="256184"/>
                  </a:lnTo>
                  <a:lnTo>
                    <a:pt x="295617" y="260248"/>
                  </a:lnTo>
                  <a:lnTo>
                    <a:pt x="298386" y="257835"/>
                  </a:lnTo>
                  <a:lnTo>
                    <a:pt x="298665" y="255549"/>
                  </a:lnTo>
                  <a:lnTo>
                    <a:pt x="299402" y="251739"/>
                  </a:lnTo>
                  <a:lnTo>
                    <a:pt x="299453" y="251485"/>
                  </a:lnTo>
                  <a:lnTo>
                    <a:pt x="299732" y="250088"/>
                  </a:lnTo>
                  <a:lnTo>
                    <a:pt x="300050" y="248437"/>
                  </a:lnTo>
                  <a:lnTo>
                    <a:pt x="301713" y="248437"/>
                  </a:lnTo>
                  <a:lnTo>
                    <a:pt x="300596" y="258343"/>
                  </a:lnTo>
                  <a:lnTo>
                    <a:pt x="302539" y="256438"/>
                  </a:lnTo>
                  <a:lnTo>
                    <a:pt x="303834" y="252755"/>
                  </a:lnTo>
                  <a:lnTo>
                    <a:pt x="303949" y="252247"/>
                  </a:lnTo>
                  <a:lnTo>
                    <a:pt x="304431" y="246786"/>
                  </a:lnTo>
                  <a:lnTo>
                    <a:pt x="304469" y="246405"/>
                  </a:lnTo>
                  <a:lnTo>
                    <a:pt x="305308" y="247040"/>
                  </a:lnTo>
                  <a:lnTo>
                    <a:pt x="305346" y="247294"/>
                  </a:lnTo>
                  <a:lnTo>
                    <a:pt x="305460" y="249834"/>
                  </a:lnTo>
                  <a:lnTo>
                    <a:pt x="305028" y="253390"/>
                  </a:lnTo>
                  <a:lnTo>
                    <a:pt x="306133" y="253644"/>
                  </a:lnTo>
                  <a:lnTo>
                    <a:pt x="306209" y="251993"/>
                  </a:lnTo>
                  <a:lnTo>
                    <a:pt x="307238" y="248437"/>
                  </a:lnTo>
                  <a:lnTo>
                    <a:pt x="309727" y="255803"/>
                  </a:lnTo>
                  <a:lnTo>
                    <a:pt x="312445" y="262902"/>
                  </a:lnTo>
                  <a:lnTo>
                    <a:pt x="312547" y="264693"/>
                  </a:lnTo>
                  <a:lnTo>
                    <a:pt x="312775" y="271043"/>
                  </a:lnTo>
                  <a:lnTo>
                    <a:pt x="311111" y="272694"/>
                  </a:lnTo>
                  <a:lnTo>
                    <a:pt x="311658" y="269138"/>
                  </a:lnTo>
                  <a:lnTo>
                    <a:pt x="310286" y="264185"/>
                  </a:lnTo>
                  <a:lnTo>
                    <a:pt x="307517" y="258851"/>
                  </a:lnTo>
                  <a:lnTo>
                    <a:pt x="308381" y="264693"/>
                  </a:lnTo>
                  <a:lnTo>
                    <a:pt x="309181" y="270535"/>
                  </a:lnTo>
                  <a:lnTo>
                    <a:pt x="309181" y="274980"/>
                  </a:lnTo>
                  <a:lnTo>
                    <a:pt x="308902" y="275234"/>
                  </a:lnTo>
                  <a:lnTo>
                    <a:pt x="308343" y="275488"/>
                  </a:lnTo>
                  <a:lnTo>
                    <a:pt x="308343" y="275742"/>
                  </a:lnTo>
                  <a:lnTo>
                    <a:pt x="308063" y="272440"/>
                  </a:lnTo>
                  <a:lnTo>
                    <a:pt x="306679" y="268249"/>
                  </a:lnTo>
                  <a:lnTo>
                    <a:pt x="304469" y="264185"/>
                  </a:lnTo>
                  <a:lnTo>
                    <a:pt x="305308" y="268630"/>
                  </a:lnTo>
                  <a:lnTo>
                    <a:pt x="305854" y="273583"/>
                  </a:lnTo>
                  <a:lnTo>
                    <a:pt x="306133" y="277647"/>
                  </a:lnTo>
                  <a:lnTo>
                    <a:pt x="305574" y="278282"/>
                  </a:lnTo>
                  <a:lnTo>
                    <a:pt x="305028" y="278536"/>
                  </a:lnTo>
                  <a:lnTo>
                    <a:pt x="304469" y="279044"/>
                  </a:lnTo>
                  <a:lnTo>
                    <a:pt x="304368" y="275742"/>
                  </a:lnTo>
                  <a:lnTo>
                    <a:pt x="303085" y="272440"/>
                  </a:lnTo>
                  <a:lnTo>
                    <a:pt x="301155" y="268630"/>
                  </a:lnTo>
                  <a:lnTo>
                    <a:pt x="301815" y="273583"/>
                  </a:lnTo>
                  <a:lnTo>
                    <a:pt x="302260" y="277139"/>
                  </a:lnTo>
                  <a:lnTo>
                    <a:pt x="302539" y="281076"/>
                  </a:lnTo>
                  <a:lnTo>
                    <a:pt x="301713" y="281584"/>
                  </a:lnTo>
                  <a:lnTo>
                    <a:pt x="300329" y="282981"/>
                  </a:lnTo>
                  <a:lnTo>
                    <a:pt x="299770" y="280441"/>
                  </a:lnTo>
                  <a:lnTo>
                    <a:pt x="298945" y="278028"/>
                  </a:lnTo>
                  <a:lnTo>
                    <a:pt x="297561" y="275488"/>
                  </a:lnTo>
                  <a:lnTo>
                    <a:pt x="298069" y="278282"/>
                  </a:lnTo>
                  <a:lnTo>
                    <a:pt x="298157" y="279044"/>
                  </a:lnTo>
                  <a:lnTo>
                    <a:pt x="298665" y="284378"/>
                  </a:lnTo>
                  <a:lnTo>
                    <a:pt x="297840" y="284886"/>
                  </a:lnTo>
                  <a:lnTo>
                    <a:pt x="297002" y="285775"/>
                  </a:lnTo>
                  <a:lnTo>
                    <a:pt x="296176" y="286283"/>
                  </a:lnTo>
                  <a:lnTo>
                    <a:pt x="295541" y="284378"/>
                  </a:lnTo>
                  <a:lnTo>
                    <a:pt x="295071" y="282727"/>
                  </a:lnTo>
                  <a:lnTo>
                    <a:pt x="293966" y="280822"/>
                  </a:lnTo>
                  <a:lnTo>
                    <a:pt x="294792" y="287426"/>
                  </a:lnTo>
                  <a:lnTo>
                    <a:pt x="294246" y="287934"/>
                  </a:lnTo>
                  <a:lnTo>
                    <a:pt x="293408" y="288442"/>
                  </a:lnTo>
                  <a:lnTo>
                    <a:pt x="292862" y="289077"/>
                  </a:lnTo>
                  <a:lnTo>
                    <a:pt x="292303" y="287680"/>
                  </a:lnTo>
                  <a:lnTo>
                    <a:pt x="291757" y="286029"/>
                  </a:lnTo>
                  <a:lnTo>
                    <a:pt x="290918" y="284632"/>
                  </a:lnTo>
                  <a:lnTo>
                    <a:pt x="291757" y="289826"/>
                  </a:lnTo>
                  <a:lnTo>
                    <a:pt x="289534" y="291871"/>
                  </a:lnTo>
                  <a:lnTo>
                    <a:pt x="286778" y="293776"/>
                  </a:lnTo>
                  <a:lnTo>
                    <a:pt x="284289" y="295935"/>
                  </a:lnTo>
                  <a:lnTo>
                    <a:pt x="294538" y="289585"/>
                  </a:lnTo>
                  <a:lnTo>
                    <a:pt x="295351" y="289077"/>
                  </a:lnTo>
                  <a:lnTo>
                    <a:pt x="299859" y="286283"/>
                  </a:lnTo>
                  <a:lnTo>
                    <a:pt x="305193" y="282981"/>
                  </a:lnTo>
                  <a:lnTo>
                    <a:pt x="311543" y="279044"/>
                  </a:lnTo>
                  <a:lnTo>
                    <a:pt x="312775" y="278282"/>
                  </a:lnTo>
                  <a:lnTo>
                    <a:pt x="312496" y="279933"/>
                  </a:lnTo>
                  <a:lnTo>
                    <a:pt x="311937" y="281838"/>
                  </a:lnTo>
                  <a:lnTo>
                    <a:pt x="311111" y="284378"/>
                  </a:lnTo>
                  <a:lnTo>
                    <a:pt x="310553" y="283235"/>
                  </a:lnTo>
                  <a:lnTo>
                    <a:pt x="309448" y="281584"/>
                  </a:lnTo>
                  <a:lnTo>
                    <a:pt x="309727" y="282981"/>
                  </a:lnTo>
                  <a:lnTo>
                    <a:pt x="310286" y="284378"/>
                  </a:lnTo>
                  <a:lnTo>
                    <a:pt x="310337" y="284632"/>
                  </a:lnTo>
                  <a:lnTo>
                    <a:pt x="310451" y="286029"/>
                  </a:lnTo>
                  <a:lnTo>
                    <a:pt x="310007" y="287172"/>
                  </a:lnTo>
                  <a:lnTo>
                    <a:pt x="308343" y="289826"/>
                  </a:lnTo>
                  <a:lnTo>
                    <a:pt x="307238" y="287680"/>
                  </a:lnTo>
                  <a:lnTo>
                    <a:pt x="306412" y="286537"/>
                  </a:lnTo>
                  <a:lnTo>
                    <a:pt x="306870" y="287934"/>
                  </a:lnTo>
                  <a:lnTo>
                    <a:pt x="306997" y="288442"/>
                  </a:lnTo>
                  <a:lnTo>
                    <a:pt x="307238" y="289839"/>
                  </a:lnTo>
                  <a:lnTo>
                    <a:pt x="307797" y="291236"/>
                  </a:lnTo>
                  <a:lnTo>
                    <a:pt x="307238" y="292379"/>
                  </a:lnTo>
                  <a:lnTo>
                    <a:pt x="306412" y="293522"/>
                  </a:lnTo>
                  <a:lnTo>
                    <a:pt x="305854" y="294538"/>
                  </a:lnTo>
                  <a:lnTo>
                    <a:pt x="305308" y="293522"/>
                  </a:lnTo>
                  <a:lnTo>
                    <a:pt x="304749" y="292633"/>
                  </a:lnTo>
                  <a:lnTo>
                    <a:pt x="304203" y="291490"/>
                  </a:lnTo>
                  <a:lnTo>
                    <a:pt x="304596" y="293776"/>
                  </a:lnTo>
                  <a:lnTo>
                    <a:pt x="305028" y="295935"/>
                  </a:lnTo>
                  <a:lnTo>
                    <a:pt x="302539" y="300126"/>
                  </a:lnTo>
                  <a:lnTo>
                    <a:pt x="302260" y="298983"/>
                  </a:lnTo>
                  <a:lnTo>
                    <a:pt x="301980" y="298221"/>
                  </a:lnTo>
                  <a:lnTo>
                    <a:pt x="301155" y="297078"/>
                  </a:lnTo>
                  <a:lnTo>
                    <a:pt x="301980" y="301269"/>
                  </a:lnTo>
                  <a:lnTo>
                    <a:pt x="302539" y="300888"/>
                  </a:lnTo>
                  <a:lnTo>
                    <a:pt x="302539" y="300634"/>
                  </a:lnTo>
                  <a:lnTo>
                    <a:pt x="302920" y="300126"/>
                  </a:lnTo>
                  <a:lnTo>
                    <a:pt x="307098" y="294538"/>
                  </a:lnTo>
                  <a:lnTo>
                    <a:pt x="310515" y="289839"/>
                  </a:lnTo>
                  <a:lnTo>
                    <a:pt x="309422" y="289839"/>
                  </a:lnTo>
                  <a:lnTo>
                    <a:pt x="310515" y="289826"/>
                  </a:lnTo>
                  <a:lnTo>
                    <a:pt x="311531" y="288442"/>
                  </a:lnTo>
                  <a:lnTo>
                    <a:pt x="313994" y="284378"/>
                  </a:lnTo>
                  <a:lnTo>
                    <a:pt x="315836" y="281330"/>
                  </a:lnTo>
                  <a:lnTo>
                    <a:pt x="317233" y="278282"/>
                  </a:lnTo>
                  <a:lnTo>
                    <a:pt x="318401" y="275742"/>
                  </a:lnTo>
                  <a:lnTo>
                    <a:pt x="319684" y="272948"/>
                  </a:lnTo>
                  <a:lnTo>
                    <a:pt x="319849" y="272694"/>
                  </a:lnTo>
                  <a:lnTo>
                    <a:pt x="324942" y="264693"/>
                  </a:lnTo>
                  <a:close/>
                </a:path>
                <a:path w="495935" h="340995">
                  <a:moveTo>
                    <a:pt x="384670" y="43421"/>
                  </a:moveTo>
                  <a:lnTo>
                    <a:pt x="384390" y="43141"/>
                  </a:lnTo>
                  <a:lnTo>
                    <a:pt x="380238" y="37884"/>
                  </a:lnTo>
                  <a:lnTo>
                    <a:pt x="379971" y="37338"/>
                  </a:lnTo>
                  <a:lnTo>
                    <a:pt x="379412" y="37338"/>
                  </a:lnTo>
                  <a:lnTo>
                    <a:pt x="379133" y="37604"/>
                  </a:lnTo>
                  <a:lnTo>
                    <a:pt x="378028" y="38442"/>
                  </a:lnTo>
                  <a:lnTo>
                    <a:pt x="377482" y="38709"/>
                  </a:lnTo>
                  <a:lnTo>
                    <a:pt x="377482" y="39268"/>
                  </a:lnTo>
                  <a:lnTo>
                    <a:pt x="377748" y="39547"/>
                  </a:lnTo>
                  <a:lnTo>
                    <a:pt x="382181" y="44792"/>
                  </a:lnTo>
                  <a:lnTo>
                    <a:pt x="382460" y="45351"/>
                  </a:lnTo>
                  <a:lnTo>
                    <a:pt x="383006" y="45351"/>
                  </a:lnTo>
                  <a:lnTo>
                    <a:pt x="383286" y="45072"/>
                  </a:lnTo>
                  <a:lnTo>
                    <a:pt x="384390" y="44246"/>
                  </a:lnTo>
                  <a:lnTo>
                    <a:pt x="384670" y="43967"/>
                  </a:lnTo>
                  <a:lnTo>
                    <a:pt x="384670" y="43421"/>
                  </a:lnTo>
                  <a:close/>
                </a:path>
                <a:path w="495935" h="340995">
                  <a:moveTo>
                    <a:pt x="384949" y="54749"/>
                  </a:moveTo>
                  <a:lnTo>
                    <a:pt x="384111" y="53098"/>
                  </a:lnTo>
                  <a:lnTo>
                    <a:pt x="383286" y="51714"/>
                  </a:lnTo>
                  <a:lnTo>
                    <a:pt x="382181" y="50876"/>
                  </a:lnTo>
                  <a:lnTo>
                    <a:pt x="381076" y="51435"/>
                  </a:lnTo>
                  <a:lnTo>
                    <a:pt x="381076" y="52819"/>
                  </a:lnTo>
                  <a:lnTo>
                    <a:pt x="381901" y="54203"/>
                  </a:lnTo>
                  <a:lnTo>
                    <a:pt x="382727" y="55854"/>
                  </a:lnTo>
                  <a:lnTo>
                    <a:pt x="383832" y="56692"/>
                  </a:lnTo>
                  <a:lnTo>
                    <a:pt x="384949" y="56134"/>
                  </a:lnTo>
                  <a:lnTo>
                    <a:pt x="384949" y="54749"/>
                  </a:lnTo>
                  <a:close/>
                </a:path>
                <a:path w="495935" h="340995">
                  <a:moveTo>
                    <a:pt x="393649" y="11049"/>
                  </a:moveTo>
                  <a:lnTo>
                    <a:pt x="393522" y="0"/>
                  </a:lnTo>
                  <a:lnTo>
                    <a:pt x="391033" y="0"/>
                  </a:lnTo>
                  <a:lnTo>
                    <a:pt x="391020" y="4152"/>
                  </a:lnTo>
                  <a:lnTo>
                    <a:pt x="390817" y="10210"/>
                  </a:lnTo>
                  <a:lnTo>
                    <a:pt x="389737" y="25146"/>
                  </a:lnTo>
                  <a:lnTo>
                    <a:pt x="389407" y="32359"/>
                  </a:lnTo>
                  <a:lnTo>
                    <a:pt x="389369" y="36233"/>
                  </a:lnTo>
                  <a:lnTo>
                    <a:pt x="391858" y="33743"/>
                  </a:lnTo>
                  <a:lnTo>
                    <a:pt x="391858" y="32359"/>
                  </a:lnTo>
                  <a:lnTo>
                    <a:pt x="392684" y="24866"/>
                  </a:lnTo>
                  <a:lnTo>
                    <a:pt x="393306" y="18046"/>
                  </a:lnTo>
                  <a:lnTo>
                    <a:pt x="393649" y="11049"/>
                  </a:lnTo>
                  <a:close/>
                </a:path>
                <a:path w="495935" h="340995">
                  <a:moveTo>
                    <a:pt x="394893" y="45910"/>
                  </a:moveTo>
                  <a:lnTo>
                    <a:pt x="394068" y="42583"/>
                  </a:lnTo>
                  <a:lnTo>
                    <a:pt x="393522" y="39547"/>
                  </a:lnTo>
                  <a:lnTo>
                    <a:pt x="391033" y="37338"/>
                  </a:lnTo>
                  <a:lnTo>
                    <a:pt x="389089" y="37604"/>
                  </a:lnTo>
                  <a:lnTo>
                    <a:pt x="386880" y="38163"/>
                  </a:lnTo>
                  <a:lnTo>
                    <a:pt x="385775" y="40932"/>
                  </a:lnTo>
                  <a:lnTo>
                    <a:pt x="386321" y="44246"/>
                  </a:lnTo>
                  <a:lnTo>
                    <a:pt x="387159" y="47561"/>
                  </a:lnTo>
                  <a:lnTo>
                    <a:pt x="389369" y="49504"/>
                  </a:lnTo>
                  <a:lnTo>
                    <a:pt x="391579" y="49225"/>
                  </a:lnTo>
                  <a:lnTo>
                    <a:pt x="393522" y="48666"/>
                  </a:lnTo>
                  <a:lnTo>
                    <a:pt x="394893" y="45910"/>
                  </a:lnTo>
                  <a:close/>
                </a:path>
                <a:path w="495935" h="340995">
                  <a:moveTo>
                    <a:pt x="399605" y="86283"/>
                  </a:moveTo>
                  <a:lnTo>
                    <a:pt x="393242" y="49771"/>
                  </a:lnTo>
                  <a:lnTo>
                    <a:pt x="391579" y="50609"/>
                  </a:lnTo>
                  <a:lnTo>
                    <a:pt x="392684" y="55854"/>
                  </a:lnTo>
                  <a:lnTo>
                    <a:pt x="393865" y="62077"/>
                  </a:lnTo>
                  <a:lnTo>
                    <a:pt x="394652" y="68656"/>
                  </a:lnTo>
                  <a:lnTo>
                    <a:pt x="395287" y="75552"/>
                  </a:lnTo>
                  <a:lnTo>
                    <a:pt x="395998" y="82689"/>
                  </a:lnTo>
                  <a:lnTo>
                    <a:pt x="396278" y="86550"/>
                  </a:lnTo>
                  <a:lnTo>
                    <a:pt x="399605" y="86283"/>
                  </a:lnTo>
                  <a:close/>
                </a:path>
                <a:path w="495935" h="340995">
                  <a:moveTo>
                    <a:pt x="406234" y="79921"/>
                  </a:moveTo>
                  <a:lnTo>
                    <a:pt x="405955" y="79362"/>
                  </a:lnTo>
                  <a:lnTo>
                    <a:pt x="404850" y="79362"/>
                  </a:lnTo>
                  <a:lnTo>
                    <a:pt x="404583" y="79921"/>
                  </a:lnTo>
                  <a:lnTo>
                    <a:pt x="404583" y="81026"/>
                  </a:lnTo>
                  <a:lnTo>
                    <a:pt x="404850" y="81584"/>
                  </a:lnTo>
                  <a:lnTo>
                    <a:pt x="405955" y="81584"/>
                  </a:lnTo>
                  <a:lnTo>
                    <a:pt x="406234" y="81026"/>
                  </a:lnTo>
                  <a:lnTo>
                    <a:pt x="406234" y="79921"/>
                  </a:lnTo>
                  <a:close/>
                </a:path>
                <a:path w="495935" h="340995">
                  <a:moveTo>
                    <a:pt x="410387" y="58356"/>
                  </a:moveTo>
                  <a:lnTo>
                    <a:pt x="410108" y="56972"/>
                  </a:lnTo>
                  <a:lnTo>
                    <a:pt x="409562" y="55587"/>
                  </a:lnTo>
                  <a:lnTo>
                    <a:pt x="408724" y="54203"/>
                  </a:lnTo>
                  <a:lnTo>
                    <a:pt x="407619" y="53098"/>
                  </a:lnTo>
                  <a:lnTo>
                    <a:pt x="406514" y="53644"/>
                  </a:lnTo>
                  <a:lnTo>
                    <a:pt x="406514" y="55308"/>
                  </a:lnTo>
                  <a:lnTo>
                    <a:pt x="407339" y="56692"/>
                  </a:lnTo>
                  <a:lnTo>
                    <a:pt x="407898" y="58077"/>
                  </a:lnTo>
                  <a:lnTo>
                    <a:pt x="409003" y="59182"/>
                  </a:lnTo>
                  <a:lnTo>
                    <a:pt x="409562" y="58623"/>
                  </a:lnTo>
                  <a:lnTo>
                    <a:pt x="410387" y="58356"/>
                  </a:lnTo>
                  <a:close/>
                </a:path>
                <a:path w="495935" h="340995">
                  <a:moveTo>
                    <a:pt x="422275" y="52819"/>
                  </a:moveTo>
                  <a:lnTo>
                    <a:pt x="421995" y="51714"/>
                  </a:lnTo>
                  <a:lnTo>
                    <a:pt x="420065" y="52819"/>
                  </a:lnTo>
                  <a:lnTo>
                    <a:pt x="418960" y="55308"/>
                  </a:lnTo>
                  <a:lnTo>
                    <a:pt x="417576" y="51714"/>
                  </a:lnTo>
                  <a:lnTo>
                    <a:pt x="415366" y="50876"/>
                  </a:lnTo>
                  <a:lnTo>
                    <a:pt x="415201" y="51714"/>
                  </a:lnTo>
                  <a:lnTo>
                    <a:pt x="415124" y="52819"/>
                  </a:lnTo>
                  <a:lnTo>
                    <a:pt x="415455" y="57238"/>
                  </a:lnTo>
                  <a:lnTo>
                    <a:pt x="415645" y="59461"/>
                  </a:lnTo>
                  <a:lnTo>
                    <a:pt x="415912" y="61112"/>
                  </a:lnTo>
                  <a:lnTo>
                    <a:pt x="417576" y="61112"/>
                  </a:lnTo>
                  <a:lnTo>
                    <a:pt x="419506" y="57238"/>
                  </a:lnTo>
                  <a:lnTo>
                    <a:pt x="417855" y="68033"/>
                  </a:lnTo>
                  <a:lnTo>
                    <a:pt x="418960" y="72732"/>
                  </a:lnTo>
                  <a:lnTo>
                    <a:pt x="419785" y="69684"/>
                  </a:lnTo>
                  <a:lnTo>
                    <a:pt x="420890" y="68033"/>
                  </a:lnTo>
                  <a:lnTo>
                    <a:pt x="421398" y="57238"/>
                  </a:lnTo>
                  <a:lnTo>
                    <a:pt x="421449" y="56134"/>
                  </a:lnTo>
                  <a:lnTo>
                    <a:pt x="421652" y="55308"/>
                  </a:lnTo>
                  <a:lnTo>
                    <a:pt x="422275" y="52819"/>
                  </a:lnTo>
                  <a:close/>
                </a:path>
                <a:path w="495935" h="340995">
                  <a:moveTo>
                    <a:pt x="438454" y="45605"/>
                  </a:moveTo>
                  <a:lnTo>
                    <a:pt x="437565" y="45288"/>
                  </a:lnTo>
                  <a:lnTo>
                    <a:pt x="434441" y="50330"/>
                  </a:lnTo>
                  <a:lnTo>
                    <a:pt x="433057" y="49504"/>
                  </a:lnTo>
                  <a:lnTo>
                    <a:pt x="433971" y="47015"/>
                  </a:lnTo>
                  <a:lnTo>
                    <a:pt x="435279" y="43421"/>
                  </a:lnTo>
                  <a:lnTo>
                    <a:pt x="436384" y="38989"/>
                  </a:lnTo>
                  <a:lnTo>
                    <a:pt x="431406" y="47015"/>
                  </a:lnTo>
                  <a:lnTo>
                    <a:pt x="430022" y="45631"/>
                  </a:lnTo>
                  <a:lnTo>
                    <a:pt x="428917" y="45910"/>
                  </a:lnTo>
                  <a:lnTo>
                    <a:pt x="428078" y="48399"/>
                  </a:lnTo>
                  <a:lnTo>
                    <a:pt x="426148" y="53644"/>
                  </a:lnTo>
                  <a:lnTo>
                    <a:pt x="425043" y="59182"/>
                  </a:lnTo>
                  <a:lnTo>
                    <a:pt x="424764" y="64439"/>
                  </a:lnTo>
                  <a:lnTo>
                    <a:pt x="425323" y="66916"/>
                  </a:lnTo>
                  <a:lnTo>
                    <a:pt x="426148" y="66370"/>
                  </a:lnTo>
                  <a:lnTo>
                    <a:pt x="427253" y="63055"/>
                  </a:lnTo>
                  <a:lnTo>
                    <a:pt x="428637" y="55854"/>
                  </a:lnTo>
                  <a:lnTo>
                    <a:pt x="430022" y="59728"/>
                  </a:lnTo>
                  <a:lnTo>
                    <a:pt x="433057" y="58623"/>
                  </a:lnTo>
                  <a:lnTo>
                    <a:pt x="435279" y="55854"/>
                  </a:lnTo>
                  <a:lnTo>
                    <a:pt x="437489" y="53098"/>
                  </a:lnTo>
                  <a:lnTo>
                    <a:pt x="437896" y="50330"/>
                  </a:lnTo>
                  <a:lnTo>
                    <a:pt x="438099" y="48971"/>
                  </a:lnTo>
                  <a:lnTo>
                    <a:pt x="438454" y="45605"/>
                  </a:lnTo>
                  <a:close/>
                </a:path>
                <a:path w="495935" h="340995">
                  <a:moveTo>
                    <a:pt x="458508" y="33185"/>
                  </a:moveTo>
                  <a:lnTo>
                    <a:pt x="456920" y="31800"/>
                  </a:lnTo>
                  <a:lnTo>
                    <a:pt x="456285" y="31254"/>
                  </a:lnTo>
                  <a:lnTo>
                    <a:pt x="452145" y="30137"/>
                  </a:lnTo>
                  <a:lnTo>
                    <a:pt x="455460" y="29032"/>
                  </a:lnTo>
                  <a:lnTo>
                    <a:pt x="455460" y="28206"/>
                  </a:lnTo>
                  <a:lnTo>
                    <a:pt x="454914" y="27101"/>
                  </a:lnTo>
                  <a:lnTo>
                    <a:pt x="453250" y="26276"/>
                  </a:lnTo>
                  <a:lnTo>
                    <a:pt x="451319" y="24892"/>
                  </a:lnTo>
                  <a:lnTo>
                    <a:pt x="448830" y="25158"/>
                  </a:lnTo>
                  <a:lnTo>
                    <a:pt x="447167" y="27101"/>
                  </a:lnTo>
                  <a:lnTo>
                    <a:pt x="445223" y="29032"/>
                  </a:lnTo>
                  <a:lnTo>
                    <a:pt x="445503" y="31800"/>
                  </a:lnTo>
                  <a:lnTo>
                    <a:pt x="447167" y="34010"/>
                  </a:lnTo>
                  <a:lnTo>
                    <a:pt x="448551" y="35953"/>
                  </a:lnTo>
                  <a:lnTo>
                    <a:pt x="449097" y="35394"/>
                  </a:lnTo>
                  <a:lnTo>
                    <a:pt x="449097" y="32905"/>
                  </a:lnTo>
                  <a:lnTo>
                    <a:pt x="451040" y="31800"/>
                  </a:lnTo>
                  <a:lnTo>
                    <a:pt x="452970" y="32080"/>
                  </a:lnTo>
                  <a:lnTo>
                    <a:pt x="454634" y="33743"/>
                  </a:lnTo>
                  <a:lnTo>
                    <a:pt x="456565" y="36779"/>
                  </a:lnTo>
                  <a:lnTo>
                    <a:pt x="458508" y="33185"/>
                  </a:lnTo>
                  <a:close/>
                </a:path>
                <a:path w="495935" h="340995">
                  <a:moveTo>
                    <a:pt x="471500" y="140208"/>
                  </a:moveTo>
                  <a:lnTo>
                    <a:pt x="471220" y="138557"/>
                  </a:lnTo>
                  <a:lnTo>
                    <a:pt x="470115" y="136893"/>
                  </a:lnTo>
                  <a:lnTo>
                    <a:pt x="469290" y="135509"/>
                  </a:lnTo>
                  <a:lnTo>
                    <a:pt x="467906" y="134404"/>
                  </a:lnTo>
                  <a:lnTo>
                    <a:pt x="467347" y="134962"/>
                  </a:lnTo>
                  <a:lnTo>
                    <a:pt x="466801" y="135229"/>
                  </a:lnTo>
                  <a:lnTo>
                    <a:pt x="467080" y="136613"/>
                  </a:lnTo>
                  <a:lnTo>
                    <a:pt x="468185" y="138277"/>
                  </a:lnTo>
                  <a:lnTo>
                    <a:pt x="469011" y="139928"/>
                  </a:lnTo>
                  <a:lnTo>
                    <a:pt x="470395" y="140766"/>
                  </a:lnTo>
                  <a:lnTo>
                    <a:pt x="471500" y="140208"/>
                  </a:lnTo>
                  <a:close/>
                </a:path>
                <a:path w="495935" h="340995">
                  <a:moveTo>
                    <a:pt x="472884" y="159842"/>
                  </a:moveTo>
                  <a:lnTo>
                    <a:pt x="472059" y="157353"/>
                  </a:lnTo>
                  <a:lnTo>
                    <a:pt x="470115" y="157353"/>
                  </a:lnTo>
                  <a:lnTo>
                    <a:pt x="469569" y="159842"/>
                  </a:lnTo>
                  <a:lnTo>
                    <a:pt x="469569" y="165379"/>
                  </a:lnTo>
                  <a:lnTo>
                    <a:pt x="470115" y="167868"/>
                  </a:lnTo>
                  <a:lnTo>
                    <a:pt x="472059" y="167868"/>
                  </a:lnTo>
                  <a:lnTo>
                    <a:pt x="472884" y="165379"/>
                  </a:lnTo>
                  <a:lnTo>
                    <a:pt x="472884" y="159842"/>
                  </a:lnTo>
                  <a:close/>
                </a:path>
                <a:path w="495935" h="340995">
                  <a:moveTo>
                    <a:pt x="478142" y="177266"/>
                  </a:moveTo>
                  <a:lnTo>
                    <a:pt x="471500" y="171183"/>
                  </a:lnTo>
                  <a:lnTo>
                    <a:pt x="470674" y="169519"/>
                  </a:lnTo>
                  <a:lnTo>
                    <a:pt x="469569" y="169519"/>
                  </a:lnTo>
                  <a:lnTo>
                    <a:pt x="468185" y="171462"/>
                  </a:lnTo>
                  <a:lnTo>
                    <a:pt x="465416" y="177266"/>
                  </a:lnTo>
                  <a:lnTo>
                    <a:pt x="464032" y="180581"/>
                  </a:lnTo>
                  <a:lnTo>
                    <a:pt x="466521" y="183629"/>
                  </a:lnTo>
                  <a:lnTo>
                    <a:pt x="470674" y="186944"/>
                  </a:lnTo>
                  <a:lnTo>
                    <a:pt x="471500" y="183908"/>
                  </a:lnTo>
                  <a:lnTo>
                    <a:pt x="473710" y="182803"/>
                  </a:lnTo>
                  <a:lnTo>
                    <a:pt x="471500" y="179197"/>
                  </a:lnTo>
                  <a:lnTo>
                    <a:pt x="473710" y="178650"/>
                  </a:lnTo>
                  <a:lnTo>
                    <a:pt x="476758" y="178650"/>
                  </a:lnTo>
                  <a:lnTo>
                    <a:pt x="478142" y="177266"/>
                  </a:lnTo>
                  <a:close/>
                </a:path>
                <a:path w="495935" h="340995">
                  <a:moveTo>
                    <a:pt x="490397" y="76873"/>
                  </a:moveTo>
                  <a:lnTo>
                    <a:pt x="490029" y="76327"/>
                  </a:lnTo>
                  <a:lnTo>
                    <a:pt x="486714" y="70789"/>
                  </a:lnTo>
                  <a:lnTo>
                    <a:pt x="483120" y="71894"/>
                  </a:lnTo>
                  <a:lnTo>
                    <a:pt x="486257" y="76873"/>
                  </a:lnTo>
                  <a:lnTo>
                    <a:pt x="490397" y="76873"/>
                  </a:lnTo>
                  <a:close/>
                </a:path>
                <a:path w="495935" h="340995">
                  <a:moveTo>
                    <a:pt x="491934" y="84061"/>
                  </a:moveTo>
                  <a:lnTo>
                    <a:pt x="491871" y="82130"/>
                  </a:lnTo>
                  <a:lnTo>
                    <a:pt x="491693" y="78816"/>
                  </a:lnTo>
                  <a:lnTo>
                    <a:pt x="490588" y="77152"/>
                  </a:lnTo>
                  <a:lnTo>
                    <a:pt x="486435" y="77152"/>
                  </a:lnTo>
                  <a:lnTo>
                    <a:pt x="482765" y="77152"/>
                  </a:lnTo>
                  <a:lnTo>
                    <a:pt x="482282" y="78816"/>
                  </a:lnTo>
                  <a:lnTo>
                    <a:pt x="485051" y="82130"/>
                  </a:lnTo>
                  <a:lnTo>
                    <a:pt x="486435" y="84061"/>
                  </a:lnTo>
                  <a:lnTo>
                    <a:pt x="487540" y="86283"/>
                  </a:lnTo>
                  <a:lnTo>
                    <a:pt x="488645" y="89598"/>
                  </a:lnTo>
                  <a:lnTo>
                    <a:pt x="489204" y="91808"/>
                  </a:lnTo>
                  <a:lnTo>
                    <a:pt x="491134" y="91262"/>
                  </a:lnTo>
                  <a:lnTo>
                    <a:pt x="491413" y="89598"/>
                  </a:lnTo>
                  <a:lnTo>
                    <a:pt x="491934" y="84061"/>
                  </a:lnTo>
                  <a:close/>
                </a:path>
                <a:path w="495935" h="340995">
                  <a:moveTo>
                    <a:pt x="492798" y="118084"/>
                  </a:moveTo>
                  <a:lnTo>
                    <a:pt x="492455" y="117805"/>
                  </a:lnTo>
                  <a:lnTo>
                    <a:pt x="491413" y="116979"/>
                  </a:lnTo>
                  <a:lnTo>
                    <a:pt x="489204" y="114757"/>
                  </a:lnTo>
                  <a:lnTo>
                    <a:pt x="488645" y="113931"/>
                  </a:lnTo>
                  <a:lnTo>
                    <a:pt x="490575" y="112001"/>
                  </a:lnTo>
                  <a:lnTo>
                    <a:pt x="490575" y="111442"/>
                  </a:lnTo>
                  <a:lnTo>
                    <a:pt x="485051" y="107848"/>
                  </a:lnTo>
                  <a:lnTo>
                    <a:pt x="484225" y="107022"/>
                  </a:lnTo>
                  <a:lnTo>
                    <a:pt x="483387" y="107302"/>
                  </a:lnTo>
                  <a:lnTo>
                    <a:pt x="482561" y="108127"/>
                  </a:lnTo>
                  <a:lnTo>
                    <a:pt x="479526" y="111721"/>
                  </a:lnTo>
                  <a:lnTo>
                    <a:pt x="478967" y="114490"/>
                  </a:lnTo>
                  <a:lnTo>
                    <a:pt x="480631" y="116979"/>
                  </a:lnTo>
                  <a:lnTo>
                    <a:pt x="486714" y="121678"/>
                  </a:lnTo>
                  <a:lnTo>
                    <a:pt x="488645" y="123329"/>
                  </a:lnTo>
                  <a:lnTo>
                    <a:pt x="490855" y="122504"/>
                  </a:lnTo>
                  <a:lnTo>
                    <a:pt x="489750" y="120840"/>
                  </a:lnTo>
                  <a:lnTo>
                    <a:pt x="487540" y="117805"/>
                  </a:lnTo>
                  <a:lnTo>
                    <a:pt x="488924" y="118364"/>
                  </a:lnTo>
                  <a:lnTo>
                    <a:pt x="490029" y="119735"/>
                  </a:lnTo>
                  <a:lnTo>
                    <a:pt x="492518" y="119735"/>
                  </a:lnTo>
                  <a:lnTo>
                    <a:pt x="492798" y="118084"/>
                  </a:lnTo>
                  <a:close/>
                </a:path>
                <a:path w="495935" h="340995">
                  <a:moveTo>
                    <a:pt x="495554" y="109778"/>
                  </a:moveTo>
                  <a:lnTo>
                    <a:pt x="495007" y="107848"/>
                  </a:lnTo>
                  <a:lnTo>
                    <a:pt x="494449" y="103149"/>
                  </a:lnTo>
                  <a:lnTo>
                    <a:pt x="492518" y="100380"/>
                  </a:lnTo>
                  <a:lnTo>
                    <a:pt x="490308" y="97612"/>
                  </a:lnTo>
                  <a:lnTo>
                    <a:pt x="489483" y="96240"/>
                  </a:lnTo>
                  <a:lnTo>
                    <a:pt x="488924" y="95961"/>
                  </a:lnTo>
                  <a:lnTo>
                    <a:pt x="488645" y="97612"/>
                  </a:lnTo>
                  <a:lnTo>
                    <a:pt x="487260" y="103974"/>
                  </a:lnTo>
                  <a:lnTo>
                    <a:pt x="486981" y="105638"/>
                  </a:lnTo>
                  <a:lnTo>
                    <a:pt x="487540" y="107022"/>
                  </a:lnTo>
                  <a:lnTo>
                    <a:pt x="489483" y="109232"/>
                  </a:lnTo>
                  <a:lnTo>
                    <a:pt x="490855" y="110617"/>
                  </a:lnTo>
                  <a:lnTo>
                    <a:pt x="492239" y="111442"/>
                  </a:lnTo>
                  <a:lnTo>
                    <a:pt x="493903" y="111163"/>
                  </a:lnTo>
                  <a:lnTo>
                    <a:pt x="495287" y="110896"/>
                  </a:lnTo>
                  <a:lnTo>
                    <a:pt x="495554" y="10977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146497" y="3695483"/>
              <a:ext cx="330835" cy="578485"/>
            </a:xfrm>
            <a:custGeom>
              <a:avLst/>
              <a:gdLst/>
              <a:ahLst/>
              <a:cxnLst/>
              <a:rect l="l" t="t" r="r" b="b"/>
              <a:pathLst>
                <a:path w="330835" h="578485">
                  <a:moveTo>
                    <a:pt x="17132" y="43700"/>
                  </a:moveTo>
                  <a:lnTo>
                    <a:pt x="14922" y="42037"/>
                  </a:lnTo>
                  <a:lnTo>
                    <a:pt x="8839" y="40932"/>
                  </a:lnTo>
                  <a:lnTo>
                    <a:pt x="6070" y="41211"/>
                  </a:lnTo>
                  <a:lnTo>
                    <a:pt x="3581" y="43141"/>
                  </a:lnTo>
                  <a:lnTo>
                    <a:pt x="2755" y="47015"/>
                  </a:lnTo>
                  <a:lnTo>
                    <a:pt x="2476" y="51168"/>
                  </a:lnTo>
                  <a:lnTo>
                    <a:pt x="3302" y="50888"/>
                  </a:lnTo>
                  <a:lnTo>
                    <a:pt x="5245" y="48120"/>
                  </a:lnTo>
                  <a:lnTo>
                    <a:pt x="6629" y="44805"/>
                  </a:lnTo>
                  <a:lnTo>
                    <a:pt x="9398" y="43700"/>
                  </a:lnTo>
                  <a:lnTo>
                    <a:pt x="14363" y="44526"/>
                  </a:lnTo>
                  <a:lnTo>
                    <a:pt x="16865" y="44246"/>
                  </a:lnTo>
                  <a:lnTo>
                    <a:pt x="17132" y="43700"/>
                  </a:lnTo>
                  <a:close/>
                </a:path>
                <a:path w="330835" h="578485">
                  <a:moveTo>
                    <a:pt x="20459" y="56692"/>
                  </a:moveTo>
                  <a:lnTo>
                    <a:pt x="20180" y="55587"/>
                  </a:lnTo>
                  <a:lnTo>
                    <a:pt x="18249" y="55029"/>
                  </a:lnTo>
                  <a:lnTo>
                    <a:pt x="14655" y="57518"/>
                  </a:lnTo>
                  <a:lnTo>
                    <a:pt x="11607" y="58635"/>
                  </a:lnTo>
                  <a:lnTo>
                    <a:pt x="9118" y="59182"/>
                  </a:lnTo>
                  <a:lnTo>
                    <a:pt x="14922" y="55308"/>
                  </a:lnTo>
                  <a:lnTo>
                    <a:pt x="15760" y="53924"/>
                  </a:lnTo>
                  <a:lnTo>
                    <a:pt x="16586" y="53098"/>
                  </a:lnTo>
                  <a:lnTo>
                    <a:pt x="17691" y="52819"/>
                  </a:lnTo>
                  <a:lnTo>
                    <a:pt x="19354" y="53378"/>
                  </a:lnTo>
                  <a:lnTo>
                    <a:pt x="19354" y="51993"/>
                  </a:lnTo>
                  <a:lnTo>
                    <a:pt x="18796" y="50609"/>
                  </a:lnTo>
                  <a:lnTo>
                    <a:pt x="16865" y="50050"/>
                  </a:lnTo>
                  <a:lnTo>
                    <a:pt x="12992" y="50050"/>
                  </a:lnTo>
                  <a:lnTo>
                    <a:pt x="9118" y="52819"/>
                  </a:lnTo>
                  <a:lnTo>
                    <a:pt x="5524" y="56692"/>
                  </a:lnTo>
                  <a:lnTo>
                    <a:pt x="7734" y="51993"/>
                  </a:lnTo>
                  <a:lnTo>
                    <a:pt x="11061" y="49225"/>
                  </a:lnTo>
                  <a:lnTo>
                    <a:pt x="16040" y="49225"/>
                  </a:lnTo>
                  <a:lnTo>
                    <a:pt x="16306" y="47840"/>
                  </a:lnTo>
                  <a:lnTo>
                    <a:pt x="16040" y="46736"/>
                  </a:lnTo>
                  <a:lnTo>
                    <a:pt x="14655" y="45631"/>
                  </a:lnTo>
                  <a:lnTo>
                    <a:pt x="11607" y="45351"/>
                  </a:lnTo>
                  <a:lnTo>
                    <a:pt x="8572" y="46189"/>
                  </a:lnTo>
                  <a:lnTo>
                    <a:pt x="6083" y="48120"/>
                  </a:lnTo>
                  <a:lnTo>
                    <a:pt x="1930" y="53098"/>
                  </a:lnTo>
                  <a:lnTo>
                    <a:pt x="0" y="55587"/>
                  </a:lnTo>
                  <a:lnTo>
                    <a:pt x="546" y="58356"/>
                  </a:lnTo>
                  <a:lnTo>
                    <a:pt x="3860" y="61671"/>
                  </a:lnTo>
                  <a:lnTo>
                    <a:pt x="8293" y="67208"/>
                  </a:lnTo>
                  <a:lnTo>
                    <a:pt x="12166" y="69964"/>
                  </a:lnTo>
                  <a:lnTo>
                    <a:pt x="14097" y="69418"/>
                  </a:lnTo>
                  <a:lnTo>
                    <a:pt x="13538" y="65265"/>
                  </a:lnTo>
                  <a:lnTo>
                    <a:pt x="12992" y="62496"/>
                  </a:lnTo>
                  <a:lnTo>
                    <a:pt x="13817" y="61391"/>
                  </a:lnTo>
                  <a:lnTo>
                    <a:pt x="16306" y="61391"/>
                  </a:lnTo>
                  <a:lnTo>
                    <a:pt x="17970" y="61112"/>
                  </a:lnTo>
                  <a:lnTo>
                    <a:pt x="19075" y="60286"/>
                  </a:lnTo>
                  <a:lnTo>
                    <a:pt x="19900" y="58902"/>
                  </a:lnTo>
                  <a:lnTo>
                    <a:pt x="20459" y="56692"/>
                  </a:lnTo>
                  <a:close/>
                </a:path>
                <a:path w="330835" h="578485">
                  <a:moveTo>
                    <a:pt x="23507" y="59182"/>
                  </a:moveTo>
                  <a:lnTo>
                    <a:pt x="22682" y="58623"/>
                  </a:lnTo>
                  <a:lnTo>
                    <a:pt x="22123" y="58623"/>
                  </a:lnTo>
                  <a:lnTo>
                    <a:pt x="21297" y="58623"/>
                  </a:lnTo>
                  <a:lnTo>
                    <a:pt x="20739" y="59182"/>
                  </a:lnTo>
                  <a:lnTo>
                    <a:pt x="20739" y="61112"/>
                  </a:lnTo>
                  <a:lnTo>
                    <a:pt x="21297" y="61937"/>
                  </a:lnTo>
                  <a:lnTo>
                    <a:pt x="22682" y="61937"/>
                  </a:lnTo>
                  <a:lnTo>
                    <a:pt x="23507" y="61112"/>
                  </a:lnTo>
                  <a:lnTo>
                    <a:pt x="23507" y="59182"/>
                  </a:lnTo>
                  <a:close/>
                </a:path>
                <a:path w="330835" h="578485">
                  <a:moveTo>
                    <a:pt x="47282" y="118643"/>
                  </a:moveTo>
                  <a:lnTo>
                    <a:pt x="42405" y="109982"/>
                  </a:lnTo>
                  <a:lnTo>
                    <a:pt x="36944" y="101866"/>
                  </a:lnTo>
                  <a:lnTo>
                    <a:pt x="30911" y="94335"/>
                  </a:lnTo>
                  <a:lnTo>
                    <a:pt x="24333" y="87388"/>
                  </a:lnTo>
                  <a:lnTo>
                    <a:pt x="24879" y="97066"/>
                  </a:lnTo>
                  <a:lnTo>
                    <a:pt x="26822" y="92925"/>
                  </a:lnTo>
                  <a:lnTo>
                    <a:pt x="25996" y="98171"/>
                  </a:lnTo>
                  <a:lnTo>
                    <a:pt x="25438" y="102603"/>
                  </a:lnTo>
                  <a:lnTo>
                    <a:pt x="27381" y="108127"/>
                  </a:lnTo>
                  <a:lnTo>
                    <a:pt x="27927" y="99834"/>
                  </a:lnTo>
                  <a:lnTo>
                    <a:pt x="29032" y="97066"/>
                  </a:lnTo>
                  <a:lnTo>
                    <a:pt x="30695" y="98450"/>
                  </a:lnTo>
                  <a:lnTo>
                    <a:pt x="29032" y="109232"/>
                  </a:lnTo>
                  <a:lnTo>
                    <a:pt x="30695" y="113385"/>
                  </a:lnTo>
                  <a:lnTo>
                    <a:pt x="33464" y="105638"/>
                  </a:lnTo>
                  <a:lnTo>
                    <a:pt x="32905" y="120853"/>
                  </a:lnTo>
                  <a:lnTo>
                    <a:pt x="35394" y="123342"/>
                  </a:lnTo>
                  <a:lnTo>
                    <a:pt x="35115" y="114490"/>
                  </a:lnTo>
                  <a:lnTo>
                    <a:pt x="35394" y="108127"/>
                  </a:lnTo>
                  <a:lnTo>
                    <a:pt x="36779" y="109232"/>
                  </a:lnTo>
                  <a:lnTo>
                    <a:pt x="38442" y="119468"/>
                  </a:lnTo>
                  <a:lnTo>
                    <a:pt x="40373" y="112280"/>
                  </a:lnTo>
                  <a:lnTo>
                    <a:pt x="43141" y="128866"/>
                  </a:lnTo>
                  <a:lnTo>
                    <a:pt x="43967" y="130530"/>
                  </a:lnTo>
                  <a:lnTo>
                    <a:pt x="44246" y="125272"/>
                  </a:lnTo>
                  <a:lnTo>
                    <a:pt x="43967" y="117259"/>
                  </a:lnTo>
                  <a:lnTo>
                    <a:pt x="47282" y="128866"/>
                  </a:lnTo>
                  <a:lnTo>
                    <a:pt x="47282" y="118643"/>
                  </a:lnTo>
                  <a:close/>
                </a:path>
                <a:path w="330835" h="578485">
                  <a:moveTo>
                    <a:pt x="79629" y="121399"/>
                  </a:moveTo>
                  <a:lnTo>
                    <a:pt x="78524" y="122504"/>
                  </a:lnTo>
                  <a:lnTo>
                    <a:pt x="77978" y="123609"/>
                  </a:lnTo>
                  <a:lnTo>
                    <a:pt x="77698" y="125272"/>
                  </a:lnTo>
                  <a:lnTo>
                    <a:pt x="79082" y="123888"/>
                  </a:lnTo>
                  <a:lnTo>
                    <a:pt x="79362" y="123342"/>
                  </a:lnTo>
                  <a:lnTo>
                    <a:pt x="79629" y="121399"/>
                  </a:lnTo>
                  <a:close/>
                </a:path>
                <a:path w="330835" h="578485">
                  <a:moveTo>
                    <a:pt x="84340" y="113652"/>
                  </a:moveTo>
                  <a:lnTo>
                    <a:pt x="84074" y="114211"/>
                  </a:lnTo>
                  <a:lnTo>
                    <a:pt x="82956" y="115316"/>
                  </a:lnTo>
                  <a:lnTo>
                    <a:pt x="82410" y="114769"/>
                  </a:lnTo>
                  <a:lnTo>
                    <a:pt x="81584" y="114211"/>
                  </a:lnTo>
                  <a:lnTo>
                    <a:pt x="81026" y="113652"/>
                  </a:lnTo>
                  <a:lnTo>
                    <a:pt x="81584" y="112280"/>
                  </a:lnTo>
                  <a:lnTo>
                    <a:pt x="82130" y="110617"/>
                  </a:lnTo>
                  <a:lnTo>
                    <a:pt x="82689" y="108686"/>
                  </a:lnTo>
                  <a:lnTo>
                    <a:pt x="78536" y="113106"/>
                  </a:lnTo>
                  <a:lnTo>
                    <a:pt x="76606" y="117525"/>
                  </a:lnTo>
                  <a:lnTo>
                    <a:pt x="74663" y="123342"/>
                  </a:lnTo>
                  <a:lnTo>
                    <a:pt x="79362" y="117246"/>
                  </a:lnTo>
                  <a:lnTo>
                    <a:pt x="80746" y="114211"/>
                  </a:lnTo>
                  <a:lnTo>
                    <a:pt x="81305" y="114769"/>
                  </a:lnTo>
                  <a:lnTo>
                    <a:pt x="82130" y="115316"/>
                  </a:lnTo>
                  <a:lnTo>
                    <a:pt x="82689" y="115595"/>
                  </a:lnTo>
                  <a:lnTo>
                    <a:pt x="81584" y="116979"/>
                  </a:lnTo>
                  <a:lnTo>
                    <a:pt x="81305" y="118364"/>
                  </a:lnTo>
                  <a:lnTo>
                    <a:pt x="81026" y="120294"/>
                  </a:lnTo>
                  <a:lnTo>
                    <a:pt x="83235" y="118084"/>
                  </a:lnTo>
                  <a:lnTo>
                    <a:pt x="83794" y="116700"/>
                  </a:lnTo>
                  <a:lnTo>
                    <a:pt x="84074" y="116979"/>
                  </a:lnTo>
                  <a:lnTo>
                    <a:pt x="84340" y="116141"/>
                  </a:lnTo>
                  <a:lnTo>
                    <a:pt x="84074" y="116141"/>
                  </a:lnTo>
                  <a:lnTo>
                    <a:pt x="84340" y="115316"/>
                  </a:lnTo>
                  <a:lnTo>
                    <a:pt x="84340" y="113652"/>
                  </a:lnTo>
                  <a:close/>
                </a:path>
                <a:path w="330835" h="578485">
                  <a:moveTo>
                    <a:pt x="89865" y="538975"/>
                  </a:moveTo>
                  <a:lnTo>
                    <a:pt x="89319" y="537591"/>
                  </a:lnTo>
                  <a:lnTo>
                    <a:pt x="88480" y="535660"/>
                  </a:lnTo>
                  <a:lnTo>
                    <a:pt x="88214" y="534555"/>
                  </a:lnTo>
                  <a:lnTo>
                    <a:pt x="88760" y="532892"/>
                  </a:lnTo>
                  <a:lnTo>
                    <a:pt x="89039" y="531228"/>
                  </a:lnTo>
                  <a:lnTo>
                    <a:pt x="87655" y="530402"/>
                  </a:lnTo>
                  <a:lnTo>
                    <a:pt x="86550" y="531787"/>
                  </a:lnTo>
                  <a:lnTo>
                    <a:pt x="85166" y="533717"/>
                  </a:lnTo>
                  <a:lnTo>
                    <a:pt x="84607" y="536765"/>
                  </a:lnTo>
                  <a:lnTo>
                    <a:pt x="86271" y="538695"/>
                  </a:lnTo>
                  <a:lnTo>
                    <a:pt x="88214" y="541185"/>
                  </a:lnTo>
                  <a:lnTo>
                    <a:pt x="89865" y="538975"/>
                  </a:lnTo>
                  <a:close/>
                </a:path>
                <a:path w="330835" h="578485">
                  <a:moveTo>
                    <a:pt x="95123" y="129146"/>
                  </a:moveTo>
                  <a:lnTo>
                    <a:pt x="91808" y="130810"/>
                  </a:lnTo>
                  <a:lnTo>
                    <a:pt x="90982" y="132740"/>
                  </a:lnTo>
                  <a:lnTo>
                    <a:pt x="91808" y="135509"/>
                  </a:lnTo>
                  <a:lnTo>
                    <a:pt x="94856" y="134404"/>
                  </a:lnTo>
                  <a:lnTo>
                    <a:pt x="95123" y="133299"/>
                  </a:lnTo>
                  <a:lnTo>
                    <a:pt x="95123" y="129146"/>
                  </a:lnTo>
                  <a:close/>
                </a:path>
                <a:path w="330835" h="578485">
                  <a:moveTo>
                    <a:pt x="95402" y="538975"/>
                  </a:moveTo>
                  <a:lnTo>
                    <a:pt x="94297" y="538137"/>
                  </a:lnTo>
                  <a:lnTo>
                    <a:pt x="93192" y="537032"/>
                  </a:lnTo>
                  <a:lnTo>
                    <a:pt x="92913" y="536206"/>
                  </a:lnTo>
                  <a:lnTo>
                    <a:pt x="92633" y="534822"/>
                  </a:lnTo>
                  <a:lnTo>
                    <a:pt x="92354" y="533438"/>
                  </a:lnTo>
                  <a:lnTo>
                    <a:pt x="90970" y="533438"/>
                  </a:lnTo>
                  <a:lnTo>
                    <a:pt x="90424" y="534543"/>
                  </a:lnTo>
                  <a:lnTo>
                    <a:pt x="90144" y="536486"/>
                  </a:lnTo>
                  <a:lnTo>
                    <a:pt x="90703" y="538975"/>
                  </a:lnTo>
                  <a:lnTo>
                    <a:pt x="92633" y="540080"/>
                  </a:lnTo>
                  <a:lnTo>
                    <a:pt x="94843" y="541185"/>
                  </a:lnTo>
                  <a:lnTo>
                    <a:pt x="95402" y="538975"/>
                  </a:lnTo>
                  <a:close/>
                </a:path>
                <a:path w="330835" h="578485">
                  <a:moveTo>
                    <a:pt x="95948" y="120840"/>
                  </a:moveTo>
                  <a:lnTo>
                    <a:pt x="95402" y="121399"/>
                  </a:lnTo>
                  <a:lnTo>
                    <a:pt x="94843" y="122224"/>
                  </a:lnTo>
                  <a:lnTo>
                    <a:pt x="94018" y="123050"/>
                  </a:lnTo>
                  <a:lnTo>
                    <a:pt x="93738" y="123609"/>
                  </a:lnTo>
                  <a:lnTo>
                    <a:pt x="93738" y="123888"/>
                  </a:lnTo>
                  <a:lnTo>
                    <a:pt x="93179" y="124434"/>
                  </a:lnTo>
                  <a:lnTo>
                    <a:pt x="92900" y="125272"/>
                  </a:lnTo>
                  <a:lnTo>
                    <a:pt x="92354" y="127482"/>
                  </a:lnTo>
                  <a:lnTo>
                    <a:pt x="94843" y="125272"/>
                  </a:lnTo>
                  <a:lnTo>
                    <a:pt x="95669" y="124167"/>
                  </a:lnTo>
                  <a:lnTo>
                    <a:pt x="95948" y="120840"/>
                  </a:lnTo>
                  <a:close/>
                </a:path>
                <a:path w="330835" h="578485">
                  <a:moveTo>
                    <a:pt x="103695" y="122783"/>
                  </a:moveTo>
                  <a:lnTo>
                    <a:pt x="100647" y="115049"/>
                  </a:lnTo>
                  <a:lnTo>
                    <a:pt x="101473" y="123342"/>
                  </a:lnTo>
                  <a:lnTo>
                    <a:pt x="101206" y="126377"/>
                  </a:lnTo>
                  <a:lnTo>
                    <a:pt x="98437" y="133019"/>
                  </a:lnTo>
                  <a:lnTo>
                    <a:pt x="103136" y="124993"/>
                  </a:lnTo>
                  <a:lnTo>
                    <a:pt x="103695" y="122783"/>
                  </a:lnTo>
                  <a:close/>
                </a:path>
                <a:path w="330835" h="578485">
                  <a:moveTo>
                    <a:pt x="112268" y="574370"/>
                  </a:moveTo>
                  <a:lnTo>
                    <a:pt x="111988" y="574090"/>
                  </a:lnTo>
                  <a:lnTo>
                    <a:pt x="111709" y="573544"/>
                  </a:lnTo>
                  <a:lnTo>
                    <a:pt x="110058" y="573544"/>
                  </a:lnTo>
                  <a:lnTo>
                    <a:pt x="108394" y="574090"/>
                  </a:lnTo>
                  <a:lnTo>
                    <a:pt x="106730" y="574370"/>
                  </a:lnTo>
                  <a:lnTo>
                    <a:pt x="105346" y="575195"/>
                  </a:lnTo>
                  <a:lnTo>
                    <a:pt x="105625" y="575475"/>
                  </a:lnTo>
                  <a:lnTo>
                    <a:pt x="105905" y="576021"/>
                  </a:lnTo>
                  <a:lnTo>
                    <a:pt x="107569" y="576021"/>
                  </a:lnTo>
                  <a:lnTo>
                    <a:pt x="109499" y="575754"/>
                  </a:lnTo>
                  <a:lnTo>
                    <a:pt x="111163" y="575195"/>
                  </a:lnTo>
                  <a:lnTo>
                    <a:pt x="112268" y="574370"/>
                  </a:lnTo>
                  <a:close/>
                </a:path>
                <a:path w="330835" h="578485">
                  <a:moveTo>
                    <a:pt x="113639" y="577977"/>
                  </a:moveTo>
                  <a:lnTo>
                    <a:pt x="113372" y="577418"/>
                  </a:lnTo>
                  <a:lnTo>
                    <a:pt x="113372" y="576872"/>
                  </a:lnTo>
                  <a:lnTo>
                    <a:pt x="112268" y="576313"/>
                  </a:lnTo>
                  <a:lnTo>
                    <a:pt x="110604" y="576313"/>
                  </a:lnTo>
                  <a:lnTo>
                    <a:pt x="109220" y="576313"/>
                  </a:lnTo>
                  <a:lnTo>
                    <a:pt x="108394" y="576872"/>
                  </a:lnTo>
                  <a:lnTo>
                    <a:pt x="108394" y="577977"/>
                  </a:lnTo>
                  <a:lnTo>
                    <a:pt x="109778" y="578243"/>
                  </a:lnTo>
                  <a:lnTo>
                    <a:pt x="112534" y="578243"/>
                  </a:lnTo>
                  <a:lnTo>
                    <a:pt x="113639" y="577977"/>
                  </a:lnTo>
                  <a:close/>
                </a:path>
                <a:path w="330835" h="578485">
                  <a:moveTo>
                    <a:pt x="121678" y="16319"/>
                  </a:moveTo>
                  <a:lnTo>
                    <a:pt x="121119" y="16040"/>
                  </a:lnTo>
                  <a:lnTo>
                    <a:pt x="118071" y="17424"/>
                  </a:lnTo>
                  <a:lnTo>
                    <a:pt x="111721" y="20459"/>
                  </a:lnTo>
                  <a:lnTo>
                    <a:pt x="106184" y="22948"/>
                  </a:lnTo>
                  <a:lnTo>
                    <a:pt x="102031" y="24053"/>
                  </a:lnTo>
                  <a:lnTo>
                    <a:pt x="98996" y="24333"/>
                  </a:lnTo>
                  <a:lnTo>
                    <a:pt x="96227" y="24612"/>
                  </a:lnTo>
                  <a:lnTo>
                    <a:pt x="95123" y="26263"/>
                  </a:lnTo>
                  <a:lnTo>
                    <a:pt x="104254" y="28752"/>
                  </a:lnTo>
                  <a:lnTo>
                    <a:pt x="107848" y="26543"/>
                  </a:lnTo>
                  <a:lnTo>
                    <a:pt x="110337" y="24892"/>
                  </a:lnTo>
                  <a:lnTo>
                    <a:pt x="112826" y="22948"/>
                  </a:lnTo>
                  <a:lnTo>
                    <a:pt x="116420" y="21564"/>
                  </a:lnTo>
                  <a:lnTo>
                    <a:pt x="121678" y="16319"/>
                  </a:lnTo>
                  <a:close/>
                </a:path>
                <a:path w="330835" h="578485">
                  <a:moveTo>
                    <a:pt x="125539" y="23241"/>
                  </a:moveTo>
                  <a:lnTo>
                    <a:pt x="125260" y="22682"/>
                  </a:lnTo>
                  <a:lnTo>
                    <a:pt x="124434" y="22402"/>
                  </a:lnTo>
                  <a:lnTo>
                    <a:pt x="123609" y="22682"/>
                  </a:lnTo>
                  <a:lnTo>
                    <a:pt x="122783" y="22961"/>
                  </a:lnTo>
                  <a:lnTo>
                    <a:pt x="122224" y="23507"/>
                  </a:lnTo>
                  <a:lnTo>
                    <a:pt x="122224" y="24066"/>
                  </a:lnTo>
                  <a:lnTo>
                    <a:pt x="122504" y="24612"/>
                  </a:lnTo>
                  <a:lnTo>
                    <a:pt x="123329" y="24892"/>
                  </a:lnTo>
                  <a:lnTo>
                    <a:pt x="124155" y="24612"/>
                  </a:lnTo>
                  <a:lnTo>
                    <a:pt x="124993" y="24612"/>
                  </a:lnTo>
                  <a:lnTo>
                    <a:pt x="125539" y="23787"/>
                  </a:lnTo>
                  <a:lnTo>
                    <a:pt x="125539" y="23241"/>
                  </a:lnTo>
                  <a:close/>
                </a:path>
                <a:path w="330835" h="578485">
                  <a:moveTo>
                    <a:pt x="129971" y="55029"/>
                  </a:moveTo>
                  <a:lnTo>
                    <a:pt x="129133" y="49225"/>
                  </a:lnTo>
                  <a:lnTo>
                    <a:pt x="126923" y="48945"/>
                  </a:lnTo>
                  <a:lnTo>
                    <a:pt x="127203" y="51155"/>
                  </a:lnTo>
                  <a:lnTo>
                    <a:pt x="127762" y="53644"/>
                  </a:lnTo>
                  <a:lnTo>
                    <a:pt x="127203" y="55575"/>
                  </a:lnTo>
                  <a:lnTo>
                    <a:pt x="125272" y="58343"/>
                  </a:lnTo>
                  <a:lnTo>
                    <a:pt x="124167" y="60007"/>
                  </a:lnTo>
                  <a:lnTo>
                    <a:pt x="126098" y="60833"/>
                  </a:lnTo>
                  <a:lnTo>
                    <a:pt x="127482" y="60007"/>
                  </a:lnTo>
                  <a:lnTo>
                    <a:pt x="129413" y="58064"/>
                  </a:lnTo>
                  <a:lnTo>
                    <a:pt x="129971" y="55029"/>
                  </a:lnTo>
                  <a:close/>
                </a:path>
                <a:path w="330835" h="578485">
                  <a:moveTo>
                    <a:pt x="131622" y="11341"/>
                  </a:moveTo>
                  <a:lnTo>
                    <a:pt x="131064" y="10782"/>
                  </a:lnTo>
                  <a:lnTo>
                    <a:pt x="130238" y="10782"/>
                  </a:lnTo>
                  <a:lnTo>
                    <a:pt x="129679" y="10782"/>
                  </a:lnTo>
                  <a:lnTo>
                    <a:pt x="129133" y="11341"/>
                  </a:lnTo>
                  <a:lnTo>
                    <a:pt x="129133" y="12446"/>
                  </a:lnTo>
                  <a:lnTo>
                    <a:pt x="129679" y="12992"/>
                  </a:lnTo>
                  <a:lnTo>
                    <a:pt x="131064" y="12992"/>
                  </a:lnTo>
                  <a:lnTo>
                    <a:pt x="131622" y="12446"/>
                  </a:lnTo>
                  <a:lnTo>
                    <a:pt x="131622" y="11341"/>
                  </a:lnTo>
                  <a:close/>
                </a:path>
                <a:path w="330835" h="578485">
                  <a:moveTo>
                    <a:pt x="135775" y="558609"/>
                  </a:moveTo>
                  <a:lnTo>
                    <a:pt x="135496" y="557784"/>
                  </a:lnTo>
                  <a:lnTo>
                    <a:pt x="135216" y="557504"/>
                  </a:lnTo>
                  <a:lnTo>
                    <a:pt x="134112" y="557237"/>
                  </a:lnTo>
                  <a:lnTo>
                    <a:pt x="132727" y="557784"/>
                  </a:lnTo>
                  <a:lnTo>
                    <a:pt x="131343" y="558342"/>
                  </a:lnTo>
                  <a:lnTo>
                    <a:pt x="130517" y="559168"/>
                  </a:lnTo>
                  <a:lnTo>
                    <a:pt x="130797" y="559714"/>
                  </a:lnTo>
                  <a:lnTo>
                    <a:pt x="131064" y="560273"/>
                  </a:lnTo>
                  <a:lnTo>
                    <a:pt x="132168" y="560273"/>
                  </a:lnTo>
                  <a:lnTo>
                    <a:pt x="133553" y="559714"/>
                  </a:lnTo>
                  <a:lnTo>
                    <a:pt x="134937" y="559447"/>
                  </a:lnTo>
                  <a:lnTo>
                    <a:pt x="135775" y="558609"/>
                  </a:lnTo>
                  <a:close/>
                </a:path>
                <a:path w="330835" h="578485">
                  <a:moveTo>
                    <a:pt x="136893" y="825"/>
                  </a:moveTo>
                  <a:lnTo>
                    <a:pt x="130797" y="2209"/>
                  </a:lnTo>
                  <a:lnTo>
                    <a:pt x="128587" y="3035"/>
                  </a:lnTo>
                  <a:lnTo>
                    <a:pt x="127482" y="1930"/>
                  </a:lnTo>
                  <a:lnTo>
                    <a:pt x="126098" y="2755"/>
                  </a:lnTo>
                  <a:lnTo>
                    <a:pt x="116700" y="7467"/>
                  </a:lnTo>
                  <a:lnTo>
                    <a:pt x="116141" y="9118"/>
                  </a:lnTo>
                  <a:lnTo>
                    <a:pt x="121119" y="6629"/>
                  </a:lnTo>
                  <a:lnTo>
                    <a:pt x="122504" y="6083"/>
                  </a:lnTo>
                  <a:lnTo>
                    <a:pt x="123888" y="6350"/>
                  </a:lnTo>
                  <a:lnTo>
                    <a:pt x="124167" y="6629"/>
                  </a:lnTo>
                  <a:lnTo>
                    <a:pt x="117259" y="11328"/>
                  </a:lnTo>
                  <a:lnTo>
                    <a:pt x="110337" y="14376"/>
                  </a:lnTo>
                  <a:lnTo>
                    <a:pt x="103695" y="14376"/>
                  </a:lnTo>
                  <a:lnTo>
                    <a:pt x="103428" y="12166"/>
                  </a:lnTo>
                  <a:lnTo>
                    <a:pt x="99275" y="12166"/>
                  </a:lnTo>
                  <a:lnTo>
                    <a:pt x="95135" y="11607"/>
                  </a:lnTo>
                  <a:lnTo>
                    <a:pt x="92087" y="9398"/>
                  </a:lnTo>
                  <a:lnTo>
                    <a:pt x="88214" y="8572"/>
                  </a:lnTo>
                  <a:lnTo>
                    <a:pt x="89039" y="9398"/>
                  </a:lnTo>
                  <a:lnTo>
                    <a:pt x="89877" y="10782"/>
                  </a:lnTo>
                  <a:lnTo>
                    <a:pt x="93192" y="13271"/>
                  </a:lnTo>
                  <a:lnTo>
                    <a:pt x="96786" y="15481"/>
                  </a:lnTo>
                  <a:lnTo>
                    <a:pt x="100380" y="17145"/>
                  </a:lnTo>
                  <a:lnTo>
                    <a:pt x="106743" y="19354"/>
                  </a:lnTo>
                  <a:lnTo>
                    <a:pt x="113652" y="18249"/>
                  </a:lnTo>
                  <a:lnTo>
                    <a:pt x="121399" y="13817"/>
                  </a:lnTo>
                  <a:lnTo>
                    <a:pt x="126936" y="9677"/>
                  </a:lnTo>
                  <a:lnTo>
                    <a:pt x="136893" y="825"/>
                  </a:lnTo>
                  <a:close/>
                </a:path>
                <a:path w="330835" h="578485">
                  <a:moveTo>
                    <a:pt x="137426" y="43700"/>
                  </a:moveTo>
                  <a:lnTo>
                    <a:pt x="137160" y="43141"/>
                  </a:lnTo>
                  <a:lnTo>
                    <a:pt x="136880" y="42583"/>
                  </a:lnTo>
                  <a:lnTo>
                    <a:pt x="135496" y="42583"/>
                  </a:lnTo>
                  <a:lnTo>
                    <a:pt x="134391" y="43141"/>
                  </a:lnTo>
                  <a:lnTo>
                    <a:pt x="133007" y="43421"/>
                  </a:lnTo>
                  <a:lnTo>
                    <a:pt x="132448" y="44246"/>
                  </a:lnTo>
                  <a:lnTo>
                    <a:pt x="133007" y="45351"/>
                  </a:lnTo>
                  <a:lnTo>
                    <a:pt x="134391" y="45351"/>
                  </a:lnTo>
                  <a:lnTo>
                    <a:pt x="135496" y="45072"/>
                  </a:lnTo>
                  <a:lnTo>
                    <a:pt x="136880" y="44526"/>
                  </a:lnTo>
                  <a:lnTo>
                    <a:pt x="137426" y="43700"/>
                  </a:lnTo>
                  <a:close/>
                </a:path>
                <a:path w="330835" h="578485">
                  <a:moveTo>
                    <a:pt x="140195" y="563587"/>
                  </a:moveTo>
                  <a:lnTo>
                    <a:pt x="139636" y="561936"/>
                  </a:lnTo>
                  <a:lnTo>
                    <a:pt x="137985" y="561936"/>
                  </a:lnTo>
                  <a:lnTo>
                    <a:pt x="136321" y="562762"/>
                  </a:lnTo>
                  <a:lnTo>
                    <a:pt x="134658" y="563321"/>
                  </a:lnTo>
                  <a:lnTo>
                    <a:pt x="133273" y="564426"/>
                  </a:lnTo>
                  <a:lnTo>
                    <a:pt x="133832" y="565251"/>
                  </a:lnTo>
                  <a:lnTo>
                    <a:pt x="134112" y="565810"/>
                  </a:lnTo>
                  <a:lnTo>
                    <a:pt x="135763" y="566077"/>
                  </a:lnTo>
                  <a:lnTo>
                    <a:pt x="137426" y="565251"/>
                  </a:lnTo>
                  <a:lnTo>
                    <a:pt x="139090" y="564692"/>
                  </a:lnTo>
                  <a:lnTo>
                    <a:pt x="140195" y="563587"/>
                  </a:lnTo>
                  <a:close/>
                </a:path>
                <a:path w="330835" h="578485">
                  <a:moveTo>
                    <a:pt x="140754" y="27101"/>
                  </a:moveTo>
                  <a:lnTo>
                    <a:pt x="140208" y="26822"/>
                  </a:lnTo>
                  <a:lnTo>
                    <a:pt x="139649" y="26276"/>
                  </a:lnTo>
                  <a:lnTo>
                    <a:pt x="139103" y="26555"/>
                  </a:lnTo>
                  <a:lnTo>
                    <a:pt x="138544" y="27381"/>
                  </a:lnTo>
                  <a:lnTo>
                    <a:pt x="137998" y="28206"/>
                  </a:lnTo>
                  <a:lnTo>
                    <a:pt x="137998" y="29044"/>
                  </a:lnTo>
                  <a:lnTo>
                    <a:pt x="138544" y="29311"/>
                  </a:lnTo>
                  <a:lnTo>
                    <a:pt x="138823" y="29591"/>
                  </a:lnTo>
                  <a:lnTo>
                    <a:pt x="139649" y="29311"/>
                  </a:lnTo>
                  <a:lnTo>
                    <a:pt x="140208" y="28486"/>
                  </a:lnTo>
                  <a:lnTo>
                    <a:pt x="140754" y="27940"/>
                  </a:lnTo>
                  <a:lnTo>
                    <a:pt x="140754" y="27101"/>
                  </a:lnTo>
                  <a:close/>
                </a:path>
                <a:path w="330835" h="578485">
                  <a:moveTo>
                    <a:pt x="141579" y="7188"/>
                  </a:moveTo>
                  <a:lnTo>
                    <a:pt x="140474" y="7467"/>
                  </a:lnTo>
                  <a:lnTo>
                    <a:pt x="140195" y="7734"/>
                  </a:lnTo>
                  <a:lnTo>
                    <a:pt x="139090" y="8293"/>
                  </a:lnTo>
                  <a:lnTo>
                    <a:pt x="137160" y="8851"/>
                  </a:lnTo>
                  <a:lnTo>
                    <a:pt x="138264" y="9677"/>
                  </a:lnTo>
                  <a:lnTo>
                    <a:pt x="141579" y="8851"/>
                  </a:lnTo>
                  <a:lnTo>
                    <a:pt x="141579" y="7188"/>
                  </a:lnTo>
                  <a:close/>
                </a:path>
                <a:path w="330835" h="578485">
                  <a:moveTo>
                    <a:pt x="142963" y="90436"/>
                  </a:moveTo>
                  <a:lnTo>
                    <a:pt x="126644" y="63614"/>
                  </a:lnTo>
                  <a:lnTo>
                    <a:pt x="124980" y="64439"/>
                  </a:lnTo>
                  <a:lnTo>
                    <a:pt x="139649" y="92646"/>
                  </a:lnTo>
                  <a:lnTo>
                    <a:pt x="142963" y="90436"/>
                  </a:lnTo>
                  <a:close/>
                </a:path>
                <a:path w="330835" h="578485">
                  <a:moveTo>
                    <a:pt x="143522" y="57238"/>
                  </a:moveTo>
                  <a:lnTo>
                    <a:pt x="142417" y="56413"/>
                  </a:lnTo>
                  <a:lnTo>
                    <a:pt x="141033" y="56413"/>
                  </a:lnTo>
                  <a:lnTo>
                    <a:pt x="139649" y="56134"/>
                  </a:lnTo>
                  <a:lnTo>
                    <a:pt x="138544" y="56972"/>
                  </a:lnTo>
                  <a:lnTo>
                    <a:pt x="138544" y="57797"/>
                  </a:lnTo>
                  <a:lnTo>
                    <a:pt x="138264" y="58623"/>
                  </a:lnTo>
                  <a:lnTo>
                    <a:pt x="139369" y="59461"/>
                  </a:lnTo>
                  <a:lnTo>
                    <a:pt x="140754" y="59461"/>
                  </a:lnTo>
                  <a:lnTo>
                    <a:pt x="142138" y="59728"/>
                  </a:lnTo>
                  <a:lnTo>
                    <a:pt x="143243" y="58902"/>
                  </a:lnTo>
                  <a:lnTo>
                    <a:pt x="143243" y="58077"/>
                  </a:lnTo>
                  <a:lnTo>
                    <a:pt x="143522" y="57238"/>
                  </a:lnTo>
                  <a:close/>
                </a:path>
                <a:path w="330835" h="578485">
                  <a:moveTo>
                    <a:pt x="145453" y="566356"/>
                  </a:moveTo>
                  <a:lnTo>
                    <a:pt x="144894" y="565531"/>
                  </a:lnTo>
                  <a:lnTo>
                    <a:pt x="144627" y="564426"/>
                  </a:lnTo>
                  <a:lnTo>
                    <a:pt x="142405" y="564426"/>
                  </a:lnTo>
                  <a:lnTo>
                    <a:pt x="140195" y="565251"/>
                  </a:lnTo>
                  <a:lnTo>
                    <a:pt x="137985" y="566356"/>
                  </a:lnTo>
                  <a:lnTo>
                    <a:pt x="136601" y="567740"/>
                  </a:lnTo>
                  <a:lnTo>
                    <a:pt x="136880" y="568566"/>
                  </a:lnTo>
                  <a:lnTo>
                    <a:pt x="137160" y="569671"/>
                  </a:lnTo>
                  <a:lnTo>
                    <a:pt x="139369" y="569671"/>
                  </a:lnTo>
                  <a:lnTo>
                    <a:pt x="143789" y="568020"/>
                  </a:lnTo>
                  <a:lnTo>
                    <a:pt x="145453" y="566356"/>
                  </a:lnTo>
                  <a:close/>
                </a:path>
                <a:path w="330835" h="578485">
                  <a:moveTo>
                    <a:pt x="146558" y="69684"/>
                  </a:moveTo>
                  <a:lnTo>
                    <a:pt x="146278" y="69405"/>
                  </a:lnTo>
                  <a:lnTo>
                    <a:pt x="145732" y="69405"/>
                  </a:lnTo>
                  <a:lnTo>
                    <a:pt x="145453" y="69405"/>
                  </a:lnTo>
                  <a:lnTo>
                    <a:pt x="144907" y="69684"/>
                  </a:lnTo>
                  <a:lnTo>
                    <a:pt x="144907" y="70510"/>
                  </a:lnTo>
                  <a:lnTo>
                    <a:pt x="145453" y="70789"/>
                  </a:lnTo>
                  <a:lnTo>
                    <a:pt x="146278" y="70789"/>
                  </a:lnTo>
                  <a:lnTo>
                    <a:pt x="146558" y="70510"/>
                  </a:lnTo>
                  <a:lnTo>
                    <a:pt x="146558" y="69684"/>
                  </a:lnTo>
                  <a:close/>
                </a:path>
                <a:path w="330835" h="578485">
                  <a:moveTo>
                    <a:pt x="147802" y="138582"/>
                  </a:moveTo>
                  <a:lnTo>
                    <a:pt x="146545" y="129679"/>
                  </a:lnTo>
                  <a:lnTo>
                    <a:pt x="142976" y="119189"/>
                  </a:lnTo>
                  <a:lnTo>
                    <a:pt x="143802" y="123888"/>
                  </a:lnTo>
                  <a:lnTo>
                    <a:pt x="144081" y="128028"/>
                  </a:lnTo>
                  <a:lnTo>
                    <a:pt x="144627" y="131902"/>
                  </a:lnTo>
                  <a:lnTo>
                    <a:pt x="144081" y="132181"/>
                  </a:lnTo>
                  <a:lnTo>
                    <a:pt x="142976" y="132181"/>
                  </a:lnTo>
                  <a:lnTo>
                    <a:pt x="142417" y="129971"/>
                  </a:lnTo>
                  <a:lnTo>
                    <a:pt x="140474" y="124993"/>
                  </a:lnTo>
                  <a:lnTo>
                    <a:pt x="140754" y="127762"/>
                  </a:lnTo>
                  <a:lnTo>
                    <a:pt x="141312" y="130251"/>
                  </a:lnTo>
                  <a:lnTo>
                    <a:pt x="141592" y="132740"/>
                  </a:lnTo>
                  <a:lnTo>
                    <a:pt x="141033" y="132740"/>
                  </a:lnTo>
                  <a:lnTo>
                    <a:pt x="140474" y="133007"/>
                  </a:lnTo>
                  <a:lnTo>
                    <a:pt x="139928" y="133007"/>
                  </a:lnTo>
                  <a:lnTo>
                    <a:pt x="139649" y="130797"/>
                  </a:lnTo>
                  <a:lnTo>
                    <a:pt x="138823" y="128587"/>
                  </a:lnTo>
                  <a:lnTo>
                    <a:pt x="137718" y="126098"/>
                  </a:lnTo>
                  <a:lnTo>
                    <a:pt x="137998" y="128587"/>
                  </a:lnTo>
                  <a:lnTo>
                    <a:pt x="138544" y="131076"/>
                  </a:lnTo>
                  <a:lnTo>
                    <a:pt x="138544" y="133286"/>
                  </a:lnTo>
                  <a:lnTo>
                    <a:pt x="137718" y="133286"/>
                  </a:lnTo>
                  <a:lnTo>
                    <a:pt x="136893" y="133565"/>
                  </a:lnTo>
                  <a:lnTo>
                    <a:pt x="136055" y="133565"/>
                  </a:lnTo>
                  <a:lnTo>
                    <a:pt x="135775" y="130797"/>
                  </a:lnTo>
                  <a:lnTo>
                    <a:pt x="135229" y="127762"/>
                  </a:lnTo>
                  <a:lnTo>
                    <a:pt x="134124" y="123888"/>
                  </a:lnTo>
                  <a:lnTo>
                    <a:pt x="134124" y="133845"/>
                  </a:lnTo>
                  <a:lnTo>
                    <a:pt x="131356" y="133845"/>
                  </a:lnTo>
                  <a:lnTo>
                    <a:pt x="130797" y="131902"/>
                  </a:lnTo>
                  <a:lnTo>
                    <a:pt x="130530" y="129692"/>
                  </a:lnTo>
                  <a:lnTo>
                    <a:pt x="129971" y="127203"/>
                  </a:lnTo>
                  <a:lnTo>
                    <a:pt x="129692" y="129692"/>
                  </a:lnTo>
                  <a:lnTo>
                    <a:pt x="129692" y="133845"/>
                  </a:lnTo>
                  <a:lnTo>
                    <a:pt x="127482" y="133845"/>
                  </a:lnTo>
                  <a:lnTo>
                    <a:pt x="126377" y="133565"/>
                  </a:lnTo>
                  <a:lnTo>
                    <a:pt x="126098" y="131635"/>
                  </a:lnTo>
                  <a:lnTo>
                    <a:pt x="125552" y="129692"/>
                  </a:lnTo>
                  <a:lnTo>
                    <a:pt x="124993" y="127203"/>
                  </a:lnTo>
                  <a:lnTo>
                    <a:pt x="124993" y="133565"/>
                  </a:lnTo>
                  <a:lnTo>
                    <a:pt x="124167" y="133565"/>
                  </a:lnTo>
                  <a:lnTo>
                    <a:pt x="123063" y="133286"/>
                  </a:lnTo>
                  <a:lnTo>
                    <a:pt x="122224" y="133286"/>
                  </a:lnTo>
                  <a:lnTo>
                    <a:pt x="121958" y="131635"/>
                  </a:lnTo>
                  <a:lnTo>
                    <a:pt x="121958" y="130251"/>
                  </a:lnTo>
                  <a:lnTo>
                    <a:pt x="121399" y="128308"/>
                  </a:lnTo>
                  <a:lnTo>
                    <a:pt x="121399" y="129971"/>
                  </a:lnTo>
                  <a:lnTo>
                    <a:pt x="121119" y="131635"/>
                  </a:lnTo>
                  <a:lnTo>
                    <a:pt x="121119" y="133007"/>
                  </a:lnTo>
                  <a:lnTo>
                    <a:pt x="120294" y="133007"/>
                  </a:lnTo>
                  <a:lnTo>
                    <a:pt x="119735" y="132740"/>
                  </a:lnTo>
                  <a:lnTo>
                    <a:pt x="118910" y="132740"/>
                  </a:lnTo>
                  <a:lnTo>
                    <a:pt x="118910" y="130530"/>
                  </a:lnTo>
                  <a:lnTo>
                    <a:pt x="119189" y="128587"/>
                  </a:lnTo>
                  <a:lnTo>
                    <a:pt x="119189" y="126377"/>
                  </a:lnTo>
                  <a:lnTo>
                    <a:pt x="118364" y="128587"/>
                  </a:lnTo>
                  <a:lnTo>
                    <a:pt x="118084" y="130530"/>
                  </a:lnTo>
                  <a:lnTo>
                    <a:pt x="117525" y="132181"/>
                  </a:lnTo>
                  <a:lnTo>
                    <a:pt x="116979" y="132181"/>
                  </a:lnTo>
                  <a:lnTo>
                    <a:pt x="116141" y="131902"/>
                  </a:lnTo>
                  <a:lnTo>
                    <a:pt x="115595" y="131902"/>
                  </a:lnTo>
                  <a:lnTo>
                    <a:pt x="116420" y="129413"/>
                  </a:lnTo>
                  <a:lnTo>
                    <a:pt x="115316" y="131076"/>
                  </a:lnTo>
                  <a:lnTo>
                    <a:pt x="115036" y="131635"/>
                  </a:lnTo>
                  <a:lnTo>
                    <a:pt x="114211" y="131635"/>
                  </a:lnTo>
                  <a:lnTo>
                    <a:pt x="113385" y="131076"/>
                  </a:lnTo>
                  <a:lnTo>
                    <a:pt x="112547" y="130797"/>
                  </a:lnTo>
                  <a:lnTo>
                    <a:pt x="113385" y="126657"/>
                  </a:lnTo>
                  <a:lnTo>
                    <a:pt x="112826" y="122224"/>
                  </a:lnTo>
                  <a:lnTo>
                    <a:pt x="111442" y="116141"/>
                  </a:lnTo>
                  <a:lnTo>
                    <a:pt x="111442" y="121399"/>
                  </a:lnTo>
                  <a:lnTo>
                    <a:pt x="111175" y="125818"/>
                  </a:lnTo>
                  <a:lnTo>
                    <a:pt x="110617" y="130530"/>
                  </a:lnTo>
                  <a:lnTo>
                    <a:pt x="109512" y="129971"/>
                  </a:lnTo>
                  <a:lnTo>
                    <a:pt x="108673" y="129692"/>
                  </a:lnTo>
                  <a:lnTo>
                    <a:pt x="107569" y="129146"/>
                  </a:lnTo>
                  <a:lnTo>
                    <a:pt x="107569" y="126098"/>
                  </a:lnTo>
                  <a:lnTo>
                    <a:pt x="107022" y="122783"/>
                  </a:lnTo>
                  <a:lnTo>
                    <a:pt x="106197" y="118630"/>
                  </a:lnTo>
                  <a:lnTo>
                    <a:pt x="105930" y="126149"/>
                  </a:lnTo>
                  <a:lnTo>
                    <a:pt x="105359" y="133083"/>
                  </a:lnTo>
                  <a:lnTo>
                    <a:pt x="104165" y="139712"/>
                  </a:lnTo>
                  <a:lnTo>
                    <a:pt x="102044" y="146291"/>
                  </a:lnTo>
                  <a:lnTo>
                    <a:pt x="104813" y="141312"/>
                  </a:lnTo>
                  <a:lnTo>
                    <a:pt x="106464" y="137718"/>
                  </a:lnTo>
                  <a:lnTo>
                    <a:pt x="107022" y="134124"/>
                  </a:lnTo>
                  <a:lnTo>
                    <a:pt x="107848" y="134670"/>
                  </a:lnTo>
                  <a:lnTo>
                    <a:pt x="108953" y="135229"/>
                  </a:lnTo>
                  <a:lnTo>
                    <a:pt x="109791" y="135775"/>
                  </a:lnTo>
                  <a:lnTo>
                    <a:pt x="108953" y="138264"/>
                  </a:lnTo>
                  <a:lnTo>
                    <a:pt x="108407" y="141033"/>
                  </a:lnTo>
                  <a:lnTo>
                    <a:pt x="107022" y="143802"/>
                  </a:lnTo>
                  <a:lnTo>
                    <a:pt x="110058" y="138544"/>
                  </a:lnTo>
                  <a:lnTo>
                    <a:pt x="110896" y="136334"/>
                  </a:lnTo>
                  <a:lnTo>
                    <a:pt x="112001" y="136880"/>
                  </a:lnTo>
                  <a:lnTo>
                    <a:pt x="112547" y="137439"/>
                  </a:lnTo>
                  <a:lnTo>
                    <a:pt x="110617" y="143522"/>
                  </a:lnTo>
                  <a:lnTo>
                    <a:pt x="110896" y="148501"/>
                  </a:lnTo>
                  <a:lnTo>
                    <a:pt x="112826" y="157073"/>
                  </a:lnTo>
                  <a:lnTo>
                    <a:pt x="112268" y="150431"/>
                  </a:lnTo>
                  <a:lnTo>
                    <a:pt x="112826" y="144627"/>
                  </a:lnTo>
                  <a:lnTo>
                    <a:pt x="114211" y="137985"/>
                  </a:lnTo>
                  <a:lnTo>
                    <a:pt x="114757" y="138544"/>
                  </a:lnTo>
                  <a:lnTo>
                    <a:pt x="116420" y="139090"/>
                  </a:lnTo>
                  <a:lnTo>
                    <a:pt x="115874" y="144068"/>
                  </a:lnTo>
                  <a:lnTo>
                    <a:pt x="117246" y="156248"/>
                  </a:lnTo>
                  <a:lnTo>
                    <a:pt x="117525" y="150431"/>
                  </a:lnTo>
                  <a:lnTo>
                    <a:pt x="118084" y="145453"/>
                  </a:lnTo>
                  <a:lnTo>
                    <a:pt x="118364" y="139928"/>
                  </a:lnTo>
                  <a:lnTo>
                    <a:pt x="120853" y="140754"/>
                  </a:lnTo>
                  <a:lnTo>
                    <a:pt x="120573" y="145732"/>
                  </a:lnTo>
                  <a:lnTo>
                    <a:pt x="120573" y="155130"/>
                  </a:lnTo>
                  <a:lnTo>
                    <a:pt x="122504" y="145453"/>
                  </a:lnTo>
                  <a:lnTo>
                    <a:pt x="122783" y="141312"/>
                  </a:lnTo>
                  <a:lnTo>
                    <a:pt x="125272" y="142138"/>
                  </a:lnTo>
                  <a:lnTo>
                    <a:pt x="125272" y="147116"/>
                  </a:lnTo>
                  <a:lnTo>
                    <a:pt x="125818" y="157353"/>
                  </a:lnTo>
                  <a:lnTo>
                    <a:pt x="127203" y="146837"/>
                  </a:lnTo>
                  <a:lnTo>
                    <a:pt x="127203" y="142417"/>
                  </a:lnTo>
                  <a:lnTo>
                    <a:pt x="128308" y="142697"/>
                  </a:lnTo>
                  <a:lnTo>
                    <a:pt x="129146" y="142697"/>
                  </a:lnTo>
                  <a:lnTo>
                    <a:pt x="129971" y="142963"/>
                  </a:lnTo>
                  <a:lnTo>
                    <a:pt x="130251" y="147662"/>
                  </a:lnTo>
                  <a:lnTo>
                    <a:pt x="130251" y="152374"/>
                  </a:lnTo>
                  <a:lnTo>
                    <a:pt x="130530" y="157353"/>
                  </a:lnTo>
                  <a:lnTo>
                    <a:pt x="131914" y="147396"/>
                  </a:lnTo>
                  <a:lnTo>
                    <a:pt x="131914" y="143243"/>
                  </a:lnTo>
                  <a:lnTo>
                    <a:pt x="134670" y="143243"/>
                  </a:lnTo>
                  <a:lnTo>
                    <a:pt x="134670" y="147116"/>
                  </a:lnTo>
                  <a:lnTo>
                    <a:pt x="134950" y="151269"/>
                  </a:lnTo>
                  <a:lnTo>
                    <a:pt x="134950" y="155409"/>
                  </a:lnTo>
                  <a:lnTo>
                    <a:pt x="136334" y="146570"/>
                  </a:lnTo>
                  <a:lnTo>
                    <a:pt x="136613" y="142963"/>
                  </a:lnTo>
                  <a:lnTo>
                    <a:pt x="137439" y="142963"/>
                  </a:lnTo>
                  <a:lnTo>
                    <a:pt x="138264" y="142697"/>
                  </a:lnTo>
                  <a:lnTo>
                    <a:pt x="139103" y="142697"/>
                  </a:lnTo>
                  <a:lnTo>
                    <a:pt x="139103" y="145453"/>
                  </a:lnTo>
                  <a:lnTo>
                    <a:pt x="138823" y="148221"/>
                  </a:lnTo>
                  <a:lnTo>
                    <a:pt x="138264" y="151269"/>
                  </a:lnTo>
                  <a:lnTo>
                    <a:pt x="140208" y="144907"/>
                  </a:lnTo>
                  <a:lnTo>
                    <a:pt x="140474" y="142417"/>
                  </a:lnTo>
                  <a:lnTo>
                    <a:pt x="141033" y="142417"/>
                  </a:lnTo>
                  <a:lnTo>
                    <a:pt x="142138" y="141859"/>
                  </a:lnTo>
                  <a:lnTo>
                    <a:pt x="142417" y="145453"/>
                  </a:lnTo>
                  <a:lnTo>
                    <a:pt x="141859" y="149047"/>
                  </a:lnTo>
                  <a:lnTo>
                    <a:pt x="141033" y="152654"/>
                  </a:lnTo>
                  <a:lnTo>
                    <a:pt x="142697" y="148221"/>
                  </a:lnTo>
                  <a:lnTo>
                    <a:pt x="143522" y="144627"/>
                  </a:lnTo>
                  <a:lnTo>
                    <a:pt x="143802" y="141592"/>
                  </a:lnTo>
                  <a:lnTo>
                    <a:pt x="144348" y="141312"/>
                  </a:lnTo>
                  <a:lnTo>
                    <a:pt x="144627" y="141312"/>
                  </a:lnTo>
                  <a:lnTo>
                    <a:pt x="145186" y="141033"/>
                  </a:lnTo>
                  <a:lnTo>
                    <a:pt x="145453" y="146837"/>
                  </a:lnTo>
                  <a:lnTo>
                    <a:pt x="144907" y="152374"/>
                  </a:lnTo>
                  <a:lnTo>
                    <a:pt x="143522" y="158178"/>
                  </a:lnTo>
                  <a:lnTo>
                    <a:pt x="146773" y="147535"/>
                  </a:lnTo>
                  <a:lnTo>
                    <a:pt x="147802" y="138582"/>
                  </a:lnTo>
                  <a:close/>
                </a:path>
                <a:path w="330835" h="578485">
                  <a:moveTo>
                    <a:pt x="149606" y="13817"/>
                  </a:moveTo>
                  <a:lnTo>
                    <a:pt x="146558" y="9677"/>
                  </a:lnTo>
                  <a:lnTo>
                    <a:pt x="143243" y="12712"/>
                  </a:lnTo>
                  <a:lnTo>
                    <a:pt x="138531" y="12712"/>
                  </a:lnTo>
                  <a:lnTo>
                    <a:pt x="133832" y="13271"/>
                  </a:lnTo>
                  <a:lnTo>
                    <a:pt x="129133" y="15201"/>
                  </a:lnTo>
                  <a:lnTo>
                    <a:pt x="124155" y="17411"/>
                  </a:lnTo>
                  <a:lnTo>
                    <a:pt x="121945" y="18249"/>
                  </a:lnTo>
                  <a:lnTo>
                    <a:pt x="118351" y="21564"/>
                  </a:lnTo>
                  <a:lnTo>
                    <a:pt x="116141" y="23774"/>
                  </a:lnTo>
                  <a:lnTo>
                    <a:pt x="116967" y="24612"/>
                  </a:lnTo>
                  <a:lnTo>
                    <a:pt x="119735" y="23228"/>
                  </a:lnTo>
                  <a:lnTo>
                    <a:pt x="126504" y="19989"/>
                  </a:lnTo>
                  <a:lnTo>
                    <a:pt x="132867" y="17386"/>
                  </a:lnTo>
                  <a:lnTo>
                    <a:pt x="138404" y="16192"/>
                  </a:lnTo>
                  <a:lnTo>
                    <a:pt x="142684" y="17145"/>
                  </a:lnTo>
                  <a:lnTo>
                    <a:pt x="139649" y="17411"/>
                  </a:lnTo>
                  <a:lnTo>
                    <a:pt x="136321" y="17970"/>
                  </a:lnTo>
                  <a:lnTo>
                    <a:pt x="131902" y="20739"/>
                  </a:lnTo>
                  <a:lnTo>
                    <a:pt x="129413" y="22669"/>
                  </a:lnTo>
                  <a:lnTo>
                    <a:pt x="125260" y="25438"/>
                  </a:lnTo>
                  <a:lnTo>
                    <a:pt x="125818" y="25984"/>
                  </a:lnTo>
                  <a:lnTo>
                    <a:pt x="130797" y="24612"/>
                  </a:lnTo>
                  <a:lnTo>
                    <a:pt x="138531" y="22390"/>
                  </a:lnTo>
                  <a:lnTo>
                    <a:pt x="142138" y="19634"/>
                  </a:lnTo>
                  <a:lnTo>
                    <a:pt x="143510" y="18796"/>
                  </a:lnTo>
                  <a:lnTo>
                    <a:pt x="144894" y="18249"/>
                  </a:lnTo>
                  <a:lnTo>
                    <a:pt x="145999" y="17145"/>
                  </a:lnTo>
                  <a:lnTo>
                    <a:pt x="149606" y="13817"/>
                  </a:lnTo>
                  <a:close/>
                </a:path>
                <a:path w="330835" h="578485">
                  <a:moveTo>
                    <a:pt x="150164" y="78549"/>
                  </a:moveTo>
                  <a:lnTo>
                    <a:pt x="149326" y="77990"/>
                  </a:lnTo>
                  <a:lnTo>
                    <a:pt x="147675" y="77165"/>
                  </a:lnTo>
                  <a:lnTo>
                    <a:pt x="146011" y="77165"/>
                  </a:lnTo>
                  <a:lnTo>
                    <a:pt x="144907" y="77990"/>
                  </a:lnTo>
                  <a:lnTo>
                    <a:pt x="145732" y="78549"/>
                  </a:lnTo>
                  <a:lnTo>
                    <a:pt x="145186" y="79095"/>
                  </a:lnTo>
                  <a:lnTo>
                    <a:pt x="146011" y="79921"/>
                  </a:lnTo>
                  <a:lnTo>
                    <a:pt x="147116" y="80200"/>
                  </a:lnTo>
                  <a:lnTo>
                    <a:pt x="147942" y="80200"/>
                  </a:lnTo>
                  <a:lnTo>
                    <a:pt x="149059" y="79921"/>
                  </a:lnTo>
                  <a:lnTo>
                    <a:pt x="149885" y="79375"/>
                  </a:lnTo>
                  <a:lnTo>
                    <a:pt x="150164" y="78549"/>
                  </a:lnTo>
                  <a:close/>
                </a:path>
                <a:path w="330835" h="578485">
                  <a:moveTo>
                    <a:pt x="151257" y="26263"/>
                  </a:moveTo>
                  <a:lnTo>
                    <a:pt x="148767" y="23774"/>
                  </a:lnTo>
                  <a:lnTo>
                    <a:pt x="149593" y="20459"/>
                  </a:lnTo>
                  <a:lnTo>
                    <a:pt x="145453" y="21564"/>
                  </a:lnTo>
                  <a:lnTo>
                    <a:pt x="142684" y="24612"/>
                  </a:lnTo>
                  <a:lnTo>
                    <a:pt x="142684" y="29311"/>
                  </a:lnTo>
                  <a:lnTo>
                    <a:pt x="142684" y="32080"/>
                  </a:lnTo>
                  <a:lnTo>
                    <a:pt x="149047" y="32626"/>
                  </a:lnTo>
                  <a:lnTo>
                    <a:pt x="149872" y="29591"/>
                  </a:lnTo>
                  <a:lnTo>
                    <a:pt x="151257" y="26263"/>
                  </a:lnTo>
                  <a:close/>
                </a:path>
                <a:path w="330835" h="578485">
                  <a:moveTo>
                    <a:pt x="151815" y="59182"/>
                  </a:moveTo>
                  <a:lnTo>
                    <a:pt x="149885" y="59182"/>
                  </a:lnTo>
                  <a:lnTo>
                    <a:pt x="149326" y="63601"/>
                  </a:lnTo>
                  <a:lnTo>
                    <a:pt x="148780" y="66649"/>
                  </a:lnTo>
                  <a:lnTo>
                    <a:pt x="148501" y="70243"/>
                  </a:lnTo>
                  <a:lnTo>
                    <a:pt x="149059" y="71348"/>
                  </a:lnTo>
                  <a:lnTo>
                    <a:pt x="149606" y="71907"/>
                  </a:lnTo>
                  <a:lnTo>
                    <a:pt x="150164" y="70802"/>
                  </a:lnTo>
                  <a:lnTo>
                    <a:pt x="151269" y="65544"/>
                  </a:lnTo>
                  <a:lnTo>
                    <a:pt x="151536" y="62230"/>
                  </a:lnTo>
                  <a:lnTo>
                    <a:pt x="151815" y="59182"/>
                  </a:lnTo>
                  <a:close/>
                </a:path>
                <a:path w="330835" h="578485">
                  <a:moveTo>
                    <a:pt x="152095" y="41757"/>
                  </a:moveTo>
                  <a:lnTo>
                    <a:pt x="151815" y="38989"/>
                  </a:lnTo>
                  <a:lnTo>
                    <a:pt x="151815" y="34010"/>
                  </a:lnTo>
                  <a:lnTo>
                    <a:pt x="150431" y="33451"/>
                  </a:lnTo>
                  <a:lnTo>
                    <a:pt x="147942" y="33451"/>
                  </a:lnTo>
                  <a:lnTo>
                    <a:pt x="144627" y="33185"/>
                  </a:lnTo>
                  <a:lnTo>
                    <a:pt x="142417" y="34010"/>
                  </a:lnTo>
                  <a:lnTo>
                    <a:pt x="141033" y="36499"/>
                  </a:lnTo>
                  <a:lnTo>
                    <a:pt x="139928" y="40093"/>
                  </a:lnTo>
                  <a:lnTo>
                    <a:pt x="142138" y="42024"/>
                  </a:lnTo>
                  <a:lnTo>
                    <a:pt x="140208" y="46736"/>
                  </a:lnTo>
                  <a:lnTo>
                    <a:pt x="143522" y="44792"/>
                  </a:lnTo>
                  <a:lnTo>
                    <a:pt x="144627" y="46177"/>
                  </a:lnTo>
                  <a:lnTo>
                    <a:pt x="147675" y="46177"/>
                  </a:lnTo>
                  <a:lnTo>
                    <a:pt x="150431" y="45897"/>
                  </a:lnTo>
                  <a:lnTo>
                    <a:pt x="150710" y="46177"/>
                  </a:lnTo>
                  <a:lnTo>
                    <a:pt x="151536" y="43967"/>
                  </a:lnTo>
                  <a:lnTo>
                    <a:pt x="152095" y="41757"/>
                  </a:lnTo>
                  <a:close/>
                </a:path>
                <a:path w="330835" h="578485">
                  <a:moveTo>
                    <a:pt x="152361" y="52539"/>
                  </a:moveTo>
                  <a:lnTo>
                    <a:pt x="151815" y="53378"/>
                  </a:lnTo>
                  <a:lnTo>
                    <a:pt x="150431" y="54762"/>
                  </a:lnTo>
                  <a:lnTo>
                    <a:pt x="150431" y="55587"/>
                  </a:lnTo>
                  <a:lnTo>
                    <a:pt x="150152" y="56134"/>
                  </a:lnTo>
                  <a:lnTo>
                    <a:pt x="150152" y="56692"/>
                  </a:lnTo>
                  <a:lnTo>
                    <a:pt x="152082" y="56692"/>
                  </a:lnTo>
                  <a:lnTo>
                    <a:pt x="152361" y="55867"/>
                  </a:lnTo>
                  <a:lnTo>
                    <a:pt x="152361" y="52539"/>
                  </a:lnTo>
                  <a:close/>
                </a:path>
                <a:path w="330835" h="578485">
                  <a:moveTo>
                    <a:pt x="154584" y="12446"/>
                  </a:moveTo>
                  <a:lnTo>
                    <a:pt x="154305" y="9956"/>
                  </a:lnTo>
                  <a:lnTo>
                    <a:pt x="152641" y="8013"/>
                  </a:lnTo>
                  <a:lnTo>
                    <a:pt x="149047" y="6908"/>
                  </a:lnTo>
                  <a:lnTo>
                    <a:pt x="146837" y="6908"/>
                  </a:lnTo>
                  <a:lnTo>
                    <a:pt x="145173" y="6629"/>
                  </a:lnTo>
                  <a:lnTo>
                    <a:pt x="143243" y="7188"/>
                  </a:lnTo>
                  <a:lnTo>
                    <a:pt x="143243" y="8851"/>
                  </a:lnTo>
                  <a:lnTo>
                    <a:pt x="144907" y="8851"/>
                  </a:lnTo>
                  <a:lnTo>
                    <a:pt x="146011" y="9118"/>
                  </a:lnTo>
                  <a:lnTo>
                    <a:pt x="148501" y="9956"/>
                  </a:lnTo>
                  <a:lnTo>
                    <a:pt x="150152" y="12446"/>
                  </a:lnTo>
                  <a:lnTo>
                    <a:pt x="150990" y="16865"/>
                  </a:lnTo>
                  <a:lnTo>
                    <a:pt x="152641" y="16319"/>
                  </a:lnTo>
                  <a:lnTo>
                    <a:pt x="153746" y="14935"/>
                  </a:lnTo>
                  <a:lnTo>
                    <a:pt x="154584" y="12446"/>
                  </a:lnTo>
                  <a:close/>
                </a:path>
                <a:path w="330835" h="578485">
                  <a:moveTo>
                    <a:pt x="156235" y="16865"/>
                  </a:moveTo>
                  <a:lnTo>
                    <a:pt x="155676" y="16586"/>
                  </a:lnTo>
                  <a:lnTo>
                    <a:pt x="155409" y="16040"/>
                  </a:lnTo>
                  <a:lnTo>
                    <a:pt x="154571" y="16306"/>
                  </a:lnTo>
                  <a:lnTo>
                    <a:pt x="153746" y="16865"/>
                  </a:lnTo>
                  <a:lnTo>
                    <a:pt x="153187" y="17691"/>
                  </a:lnTo>
                  <a:lnTo>
                    <a:pt x="153187" y="18529"/>
                  </a:lnTo>
                  <a:lnTo>
                    <a:pt x="153466" y="18808"/>
                  </a:lnTo>
                  <a:lnTo>
                    <a:pt x="153746" y="19354"/>
                  </a:lnTo>
                  <a:lnTo>
                    <a:pt x="154571" y="19075"/>
                  </a:lnTo>
                  <a:lnTo>
                    <a:pt x="155409" y="18529"/>
                  </a:lnTo>
                  <a:lnTo>
                    <a:pt x="155956" y="17970"/>
                  </a:lnTo>
                  <a:lnTo>
                    <a:pt x="156235" y="16865"/>
                  </a:lnTo>
                  <a:close/>
                </a:path>
                <a:path w="330835" h="578485">
                  <a:moveTo>
                    <a:pt x="157619" y="31521"/>
                  </a:moveTo>
                  <a:lnTo>
                    <a:pt x="157340" y="29591"/>
                  </a:lnTo>
                  <a:lnTo>
                    <a:pt x="157340" y="27647"/>
                  </a:lnTo>
                  <a:lnTo>
                    <a:pt x="156235" y="25717"/>
                  </a:lnTo>
                  <a:lnTo>
                    <a:pt x="154584" y="24333"/>
                  </a:lnTo>
                  <a:lnTo>
                    <a:pt x="153200" y="22669"/>
                  </a:lnTo>
                  <a:lnTo>
                    <a:pt x="151536" y="23507"/>
                  </a:lnTo>
                  <a:lnTo>
                    <a:pt x="152920" y="25717"/>
                  </a:lnTo>
                  <a:lnTo>
                    <a:pt x="154305" y="28206"/>
                  </a:lnTo>
                  <a:lnTo>
                    <a:pt x="152641" y="29870"/>
                  </a:lnTo>
                  <a:lnTo>
                    <a:pt x="155409" y="33185"/>
                  </a:lnTo>
                  <a:lnTo>
                    <a:pt x="157619" y="31521"/>
                  </a:lnTo>
                  <a:close/>
                </a:path>
                <a:path w="330835" h="578485">
                  <a:moveTo>
                    <a:pt x="158457" y="84074"/>
                  </a:moveTo>
                  <a:lnTo>
                    <a:pt x="157899" y="82130"/>
                  </a:lnTo>
                  <a:lnTo>
                    <a:pt x="156248" y="83235"/>
                  </a:lnTo>
                  <a:lnTo>
                    <a:pt x="153758" y="85178"/>
                  </a:lnTo>
                  <a:lnTo>
                    <a:pt x="152920" y="87388"/>
                  </a:lnTo>
                  <a:lnTo>
                    <a:pt x="153200" y="89598"/>
                  </a:lnTo>
                  <a:lnTo>
                    <a:pt x="154584" y="87109"/>
                  </a:lnTo>
                  <a:lnTo>
                    <a:pt x="155968" y="87109"/>
                  </a:lnTo>
                  <a:lnTo>
                    <a:pt x="157619" y="85178"/>
                  </a:lnTo>
                  <a:lnTo>
                    <a:pt x="158457" y="84074"/>
                  </a:lnTo>
                  <a:close/>
                </a:path>
                <a:path w="330835" h="578485">
                  <a:moveTo>
                    <a:pt x="158724" y="11061"/>
                  </a:moveTo>
                  <a:lnTo>
                    <a:pt x="158457" y="8572"/>
                  </a:lnTo>
                  <a:lnTo>
                    <a:pt x="158178" y="6642"/>
                  </a:lnTo>
                  <a:lnTo>
                    <a:pt x="156514" y="6362"/>
                  </a:lnTo>
                  <a:lnTo>
                    <a:pt x="154305" y="6362"/>
                  </a:lnTo>
                  <a:lnTo>
                    <a:pt x="154863" y="9410"/>
                  </a:lnTo>
                  <a:lnTo>
                    <a:pt x="157353" y="8851"/>
                  </a:lnTo>
                  <a:lnTo>
                    <a:pt x="156514" y="14109"/>
                  </a:lnTo>
                  <a:lnTo>
                    <a:pt x="158178" y="13004"/>
                  </a:lnTo>
                  <a:lnTo>
                    <a:pt x="158724" y="11061"/>
                  </a:lnTo>
                  <a:close/>
                </a:path>
                <a:path w="330835" h="578485">
                  <a:moveTo>
                    <a:pt x="160108" y="3860"/>
                  </a:moveTo>
                  <a:lnTo>
                    <a:pt x="153187" y="1371"/>
                  </a:lnTo>
                  <a:lnTo>
                    <a:pt x="149593" y="825"/>
                  </a:lnTo>
                  <a:lnTo>
                    <a:pt x="145999" y="825"/>
                  </a:lnTo>
                  <a:lnTo>
                    <a:pt x="139369" y="1371"/>
                  </a:lnTo>
                  <a:lnTo>
                    <a:pt x="136601" y="3314"/>
                  </a:lnTo>
                  <a:lnTo>
                    <a:pt x="134112" y="5524"/>
                  </a:lnTo>
                  <a:lnTo>
                    <a:pt x="133007" y="7188"/>
                  </a:lnTo>
                  <a:lnTo>
                    <a:pt x="133286" y="7734"/>
                  </a:lnTo>
                  <a:lnTo>
                    <a:pt x="135216" y="6908"/>
                  </a:lnTo>
                  <a:lnTo>
                    <a:pt x="137985" y="4965"/>
                  </a:lnTo>
                  <a:lnTo>
                    <a:pt x="142684" y="7188"/>
                  </a:lnTo>
                  <a:lnTo>
                    <a:pt x="142963" y="4419"/>
                  </a:lnTo>
                  <a:lnTo>
                    <a:pt x="146837" y="3035"/>
                  </a:lnTo>
                  <a:lnTo>
                    <a:pt x="150152" y="2755"/>
                  </a:lnTo>
                  <a:lnTo>
                    <a:pt x="152920" y="4419"/>
                  </a:lnTo>
                  <a:lnTo>
                    <a:pt x="157340" y="6083"/>
                  </a:lnTo>
                  <a:lnTo>
                    <a:pt x="160108" y="3860"/>
                  </a:lnTo>
                  <a:close/>
                </a:path>
                <a:path w="330835" h="578485">
                  <a:moveTo>
                    <a:pt x="160388" y="59728"/>
                  </a:moveTo>
                  <a:lnTo>
                    <a:pt x="159562" y="58902"/>
                  </a:lnTo>
                  <a:lnTo>
                    <a:pt x="158178" y="58902"/>
                  </a:lnTo>
                  <a:lnTo>
                    <a:pt x="157073" y="58902"/>
                  </a:lnTo>
                  <a:lnTo>
                    <a:pt x="155968" y="59461"/>
                  </a:lnTo>
                  <a:lnTo>
                    <a:pt x="155968" y="60833"/>
                  </a:lnTo>
                  <a:lnTo>
                    <a:pt x="156794" y="61671"/>
                  </a:lnTo>
                  <a:lnTo>
                    <a:pt x="158178" y="61671"/>
                  </a:lnTo>
                  <a:lnTo>
                    <a:pt x="159283" y="61950"/>
                  </a:lnTo>
                  <a:lnTo>
                    <a:pt x="160388" y="61391"/>
                  </a:lnTo>
                  <a:lnTo>
                    <a:pt x="160388" y="59728"/>
                  </a:lnTo>
                  <a:close/>
                </a:path>
                <a:path w="330835" h="578485">
                  <a:moveTo>
                    <a:pt x="160388" y="20739"/>
                  </a:moveTo>
                  <a:lnTo>
                    <a:pt x="160108" y="20193"/>
                  </a:lnTo>
                  <a:lnTo>
                    <a:pt x="159842" y="19634"/>
                  </a:lnTo>
                  <a:lnTo>
                    <a:pt x="159004" y="19634"/>
                  </a:lnTo>
                  <a:lnTo>
                    <a:pt x="158178" y="19913"/>
                  </a:lnTo>
                  <a:lnTo>
                    <a:pt x="157073" y="20472"/>
                  </a:lnTo>
                  <a:lnTo>
                    <a:pt x="156514" y="21297"/>
                  </a:lnTo>
                  <a:lnTo>
                    <a:pt x="157073" y="21856"/>
                  </a:lnTo>
                  <a:lnTo>
                    <a:pt x="157353" y="22682"/>
                  </a:lnTo>
                  <a:lnTo>
                    <a:pt x="158178" y="22682"/>
                  </a:lnTo>
                  <a:lnTo>
                    <a:pt x="159004" y="22123"/>
                  </a:lnTo>
                  <a:lnTo>
                    <a:pt x="160108" y="21856"/>
                  </a:lnTo>
                  <a:lnTo>
                    <a:pt x="160388" y="20739"/>
                  </a:lnTo>
                  <a:close/>
                </a:path>
                <a:path w="330835" h="578485">
                  <a:moveTo>
                    <a:pt x="161493" y="41211"/>
                  </a:moveTo>
                  <a:lnTo>
                    <a:pt x="159283" y="39001"/>
                  </a:lnTo>
                  <a:lnTo>
                    <a:pt x="160388" y="37896"/>
                  </a:lnTo>
                  <a:lnTo>
                    <a:pt x="160108" y="36512"/>
                  </a:lnTo>
                  <a:lnTo>
                    <a:pt x="157899" y="34569"/>
                  </a:lnTo>
                  <a:lnTo>
                    <a:pt x="154584" y="33185"/>
                  </a:lnTo>
                  <a:lnTo>
                    <a:pt x="153479" y="33464"/>
                  </a:lnTo>
                  <a:lnTo>
                    <a:pt x="154305" y="36233"/>
                  </a:lnTo>
                  <a:lnTo>
                    <a:pt x="155130" y="37896"/>
                  </a:lnTo>
                  <a:lnTo>
                    <a:pt x="155130" y="39281"/>
                  </a:lnTo>
                  <a:lnTo>
                    <a:pt x="154863" y="40932"/>
                  </a:lnTo>
                  <a:lnTo>
                    <a:pt x="154305" y="45085"/>
                  </a:lnTo>
                  <a:lnTo>
                    <a:pt x="155130" y="44526"/>
                  </a:lnTo>
                  <a:lnTo>
                    <a:pt x="155409" y="45631"/>
                  </a:lnTo>
                  <a:lnTo>
                    <a:pt x="156514" y="47294"/>
                  </a:lnTo>
                  <a:lnTo>
                    <a:pt x="158178" y="46736"/>
                  </a:lnTo>
                  <a:lnTo>
                    <a:pt x="159562" y="47840"/>
                  </a:lnTo>
                  <a:lnTo>
                    <a:pt x="161493" y="44246"/>
                  </a:lnTo>
                  <a:lnTo>
                    <a:pt x="161493" y="41211"/>
                  </a:lnTo>
                  <a:close/>
                </a:path>
                <a:path w="330835" h="578485">
                  <a:moveTo>
                    <a:pt x="162052" y="53378"/>
                  </a:moveTo>
                  <a:lnTo>
                    <a:pt x="160883" y="51447"/>
                  </a:lnTo>
                  <a:lnTo>
                    <a:pt x="160388" y="50609"/>
                  </a:lnTo>
                  <a:lnTo>
                    <a:pt x="156248" y="48679"/>
                  </a:lnTo>
                  <a:lnTo>
                    <a:pt x="146291" y="47294"/>
                  </a:lnTo>
                  <a:lnTo>
                    <a:pt x="141033" y="48399"/>
                  </a:lnTo>
                  <a:lnTo>
                    <a:pt x="135509" y="49784"/>
                  </a:lnTo>
                  <a:lnTo>
                    <a:pt x="132461" y="53098"/>
                  </a:lnTo>
                  <a:lnTo>
                    <a:pt x="131406" y="57797"/>
                  </a:lnTo>
                  <a:lnTo>
                    <a:pt x="131470" y="59461"/>
                  </a:lnTo>
                  <a:lnTo>
                    <a:pt x="131902" y="64719"/>
                  </a:lnTo>
                  <a:lnTo>
                    <a:pt x="134404" y="65265"/>
                  </a:lnTo>
                  <a:lnTo>
                    <a:pt x="132181" y="66929"/>
                  </a:lnTo>
                  <a:lnTo>
                    <a:pt x="135229" y="66929"/>
                  </a:lnTo>
                  <a:lnTo>
                    <a:pt x="133286" y="69697"/>
                  </a:lnTo>
                  <a:lnTo>
                    <a:pt x="134950" y="70243"/>
                  </a:lnTo>
                  <a:lnTo>
                    <a:pt x="133565" y="73837"/>
                  </a:lnTo>
                  <a:lnTo>
                    <a:pt x="135229" y="74942"/>
                  </a:lnTo>
                  <a:lnTo>
                    <a:pt x="134404" y="77165"/>
                  </a:lnTo>
                  <a:lnTo>
                    <a:pt x="136613" y="77431"/>
                  </a:lnTo>
                  <a:lnTo>
                    <a:pt x="136055" y="79654"/>
                  </a:lnTo>
                  <a:lnTo>
                    <a:pt x="137718" y="79921"/>
                  </a:lnTo>
                  <a:lnTo>
                    <a:pt x="137160" y="82143"/>
                  </a:lnTo>
                  <a:lnTo>
                    <a:pt x="138823" y="82689"/>
                  </a:lnTo>
                  <a:lnTo>
                    <a:pt x="139928" y="84353"/>
                  </a:lnTo>
                  <a:lnTo>
                    <a:pt x="141859" y="85737"/>
                  </a:lnTo>
                  <a:lnTo>
                    <a:pt x="144081" y="87122"/>
                  </a:lnTo>
                  <a:lnTo>
                    <a:pt x="145732" y="87947"/>
                  </a:lnTo>
                  <a:lnTo>
                    <a:pt x="147396" y="87947"/>
                  </a:lnTo>
                  <a:lnTo>
                    <a:pt x="149326" y="87668"/>
                  </a:lnTo>
                  <a:lnTo>
                    <a:pt x="152641" y="85178"/>
                  </a:lnTo>
                  <a:lnTo>
                    <a:pt x="153479" y="82969"/>
                  </a:lnTo>
                  <a:lnTo>
                    <a:pt x="154990" y="81305"/>
                  </a:lnTo>
                  <a:lnTo>
                    <a:pt x="156248" y="79921"/>
                  </a:lnTo>
                  <a:lnTo>
                    <a:pt x="157073" y="79654"/>
                  </a:lnTo>
                  <a:lnTo>
                    <a:pt x="157251" y="78549"/>
                  </a:lnTo>
                  <a:lnTo>
                    <a:pt x="157353" y="75501"/>
                  </a:lnTo>
                  <a:lnTo>
                    <a:pt x="159004" y="74676"/>
                  </a:lnTo>
                  <a:lnTo>
                    <a:pt x="159105" y="74396"/>
                  </a:lnTo>
                  <a:lnTo>
                    <a:pt x="159448" y="73571"/>
                  </a:lnTo>
                  <a:lnTo>
                    <a:pt x="159562" y="71348"/>
                  </a:lnTo>
                  <a:lnTo>
                    <a:pt x="160947" y="69418"/>
                  </a:lnTo>
                  <a:lnTo>
                    <a:pt x="160947" y="63614"/>
                  </a:lnTo>
                  <a:lnTo>
                    <a:pt x="160947" y="62776"/>
                  </a:lnTo>
                  <a:lnTo>
                    <a:pt x="159283" y="63334"/>
                  </a:lnTo>
                  <a:lnTo>
                    <a:pt x="158178" y="63614"/>
                  </a:lnTo>
                  <a:lnTo>
                    <a:pt x="156794" y="63334"/>
                  </a:lnTo>
                  <a:lnTo>
                    <a:pt x="154025" y="62153"/>
                  </a:lnTo>
                  <a:lnTo>
                    <a:pt x="154025" y="78816"/>
                  </a:lnTo>
                  <a:lnTo>
                    <a:pt x="149885" y="81305"/>
                  </a:lnTo>
                  <a:lnTo>
                    <a:pt x="144627" y="81305"/>
                  </a:lnTo>
                  <a:lnTo>
                    <a:pt x="141859" y="80479"/>
                  </a:lnTo>
                  <a:lnTo>
                    <a:pt x="142697" y="79095"/>
                  </a:lnTo>
                  <a:lnTo>
                    <a:pt x="143522" y="78549"/>
                  </a:lnTo>
                  <a:lnTo>
                    <a:pt x="141592" y="76060"/>
                  </a:lnTo>
                  <a:lnTo>
                    <a:pt x="144081" y="75501"/>
                  </a:lnTo>
                  <a:lnTo>
                    <a:pt x="146837" y="75501"/>
                  </a:lnTo>
                  <a:lnTo>
                    <a:pt x="149326" y="76060"/>
                  </a:lnTo>
                  <a:lnTo>
                    <a:pt x="153758" y="77165"/>
                  </a:lnTo>
                  <a:lnTo>
                    <a:pt x="154025" y="78816"/>
                  </a:lnTo>
                  <a:lnTo>
                    <a:pt x="154025" y="62153"/>
                  </a:lnTo>
                  <a:lnTo>
                    <a:pt x="152920" y="61671"/>
                  </a:lnTo>
                  <a:lnTo>
                    <a:pt x="151917" y="69418"/>
                  </a:lnTo>
                  <a:lnTo>
                    <a:pt x="151815" y="71907"/>
                  </a:lnTo>
                  <a:lnTo>
                    <a:pt x="150990" y="74396"/>
                  </a:lnTo>
                  <a:lnTo>
                    <a:pt x="149059" y="73571"/>
                  </a:lnTo>
                  <a:lnTo>
                    <a:pt x="144348" y="71348"/>
                  </a:lnTo>
                  <a:lnTo>
                    <a:pt x="143243" y="70802"/>
                  </a:lnTo>
                  <a:lnTo>
                    <a:pt x="143522" y="69138"/>
                  </a:lnTo>
                  <a:lnTo>
                    <a:pt x="144907" y="68592"/>
                  </a:lnTo>
                  <a:lnTo>
                    <a:pt x="146570" y="68313"/>
                  </a:lnTo>
                  <a:lnTo>
                    <a:pt x="146570" y="61950"/>
                  </a:lnTo>
                  <a:lnTo>
                    <a:pt x="146570" y="60845"/>
                  </a:lnTo>
                  <a:lnTo>
                    <a:pt x="143802" y="61671"/>
                  </a:lnTo>
                  <a:lnTo>
                    <a:pt x="140754" y="61950"/>
                  </a:lnTo>
                  <a:lnTo>
                    <a:pt x="137985" y="60020"/>
                  </a:lnTo>
                  <a:lnTo>
                    <a:pt x="136880" y="59461"/>
                  </a:lnTo>
                  <a:lnTo>
                    <a:pt x="134670" y="59461"/>
                  </a:lnTo>
                  <a:lnTo>
                    <a:pt x="135509" y="57797"/>
                  </a:lnTo>
                  <a:lnTo>
                    <a:pt x="136613" y="56426"/>
                  </a:lnTo>
                  <a:lnTo>
                    <a:pt x="137718" y="55587"/>
                  </a:lnTo>
                  <a:lnTo>
                    <a:pt x="136055" y="53098"/>
                  </a:lnTo>
                  <a:lnTo>
                    <a:pt x="136613" y="53098"/>
                  </a:lnTo>
                  <a:lnTo>
                    <a:pt x="137718" y="53378"/>
                  </a:lnTo>
                  <a:lnTo>
                    <a:pt x="138544" y="53378"/>
                  </a:lnTo>
                  <a:lnTo>
                    <a:pt x="142417" y="53098"/>
                  </a:lnTo>
                  <a:lnTo>
                    <a:pt x="144348" y="52552"/>
                  </a:lnTo>
                  <a:lnTo>
                    <a:pt x="147396" y="55587"/>
                  </a:lnTo>
                  <a:lnTo>
                    <a:pt x="148501" y="56146"/>
                  </a:lnTo>
                  <a:lnTo>
                    <a:pt x="148780" y="54203"/>
                  </a:lnTo>
                  <a:lnTo>
                    <a:pt x="149390" y="52552"/>
                  </a:lnTo>
                  <a:lnTo>
                    <a:pt x="149606" y="51993"/>
                  </a:lnTo>
                  <a:lnTo>
                    <a:pt x="151269" y="51447"/>
                  </a:lnTo>
                  <a:lnTo>
                    <a:pt x="153758" y="52273"/>
                  </a:lnTo>
                  <a:lnTo>
                    <a:pt x="153200" y="57797"/>
                  </a:lnTo>
                  <a:lnTo>
                    <a:pt x="162052" y="55041"/>
                  </a:lnTo>
                  <a:lnTo>
                    <a:pt x="162052" y="53378"/>
                  </a:lnTo>
                  <a:close/>
                </a:path>
                <a:path w="330835" h="578485">
                  <a:moveTo>
                    <a:pt x="163982" y="126657"/>
                  </a:moveTo>
                  <a:lnTo>
                    <a:pt x="161759" y="123063"/>
                  </a:lnTo>
                  <a:lnTo>
                    <a:pt x="160108" y="120853"/>
                  </a:lnTo>
                  <a:lnTo>
                    <a:pt x="157619" y="120015"/>
                  </a:lnTo>
                  <a:lnTo>
                    <a:pt x="159004" y="123063"/>
                  </a:lnTo>
                  <a:lnTo>
                    <a:pt x="159004" y="125552"/>
                  </a:lnTo>
                  <a:lnTo>
                    <a:pt x="158165" y="127762"/>
                  </a:lnTo>
                  <a:lnTo>
                    <a:pt x="157899" y="124167"/>
                  </a:lnTo>
                  <a:lnTo>
                    <a:pt x="156235" y="121678"/>
                  </a:lnTo>
                  <a:lnTo>
                    <a:pt x="153466" y="120294"/>
                  </a:lnTo>
                  <a:lnTo>
                    <a:pt x="154571" y="122504"/>
                  </a:lnTo>
                  <a:lnTo>
                    <a:pt x="155130" y="124714"/>
                  </a:lnTo>
                  <a:lnTo>
                    <a:pt x="154571" y="126936"/>
                  </a:lnTo>
                  <a:lnTo>
                    <a:pt x="154025" y="126098"/>
                  </a:lnTo>
                  <a:lnTo>
                    <a:pt x="153187" y="125272"/>
                  </a:lnTo>
                  <a:lnTo>
                    <a:pt x="151815" y="124447"/>
                  </a:lnTo>
                  <a:lnTo>
                    <a:pt x="152361" y="127762"/>
                  </a:lnTo>
                  <a:lnTo>
                    <a:pt x="150698" y="128866"/>
                  </a:lnTo>
                  <a:lnTo>
                    <a:pt x="151257" y="139928"/>
                  </a:lnTo>
                  <a:lnTo>
                    <a:pt x="152361" y="142417"/>
                  </a:lnTo>
                  <a:lnTo>
                    <a:pt x="156235" y="138823"/>
                  </a:lnTo>
                  <a:lnTo>
                    <a:pt x="157340" y="137439"/>
                  </a:lnTo>
                  <a:lnTo>
                    <a:pt x="158445" y="137718"/>
                  </a:lnTo>
                  <a:lnTo>
                    <a:pt x="159283" y="139649"/>
                  </a:lnTo>
                  <a:lnTo>
                    <a:pt x="159550" y="135229"/>
                  </a:lnTo>
                  <a:lnTo>
                    <a:pt x="160934" y="134404"/>
                  </a:lnTo>
                  <a:lnTo>
                    <a:pt x="162039" y="134950"/>
                  </a:lnTo>
                  <a:lnTo>
                    <a:pt x="163144" y="136334"/>
                  </a:lnTo>
                  <a:lnTo>
                    <a:pt x="163982" y="135229"/>
                  </a:lnTo>
                  <a:lnTo>
                    <a:pt x="163982" y="133845"/>
                  </a:lnTo>
                  <a:lnTo>
                    <a:pt x="163423" y="132181"/>
                  </a:lnTo>
                  <a:lnTo>
                    <a:pt x="163982" y="126657"/>
                  </a:lnTo>
                  <a:close/>
                </a:path>
                <a:path w="330835" h="578485">
                  <a:moveTo>
                    <a:pt x="164541" y="4152"/>
                  </a:moveTo>
                  <a:lnTo>
                    <a:pt x="162052" y="0"/>
                  </a:lnTo>
                  <a:lnTo>
                    <a:pt x="159562" y="558"/>
                  </a:lnTo>
                  <a:lnTo>
                    <a:pt x="160388" y="4978"/>
                  </a:lnTo>
                  <a:lnTo>
                    <a:pt x="160947" y="5803"/>
                  </a:lnTo>
                  <a:lnTo>
                    <a:pt x="161213" y="8026"/>
                  </a:lnTo>
                  <a:lnTo>
                    <a:pt x="160388" y="11620"/>
                  </a:lnTo>
                  <a:lnTo>
                    <a:pt x="158178" y="15760"/>
                  </a:lnTo>
                  <a:lnTo>
                    <a:pt x="157619" y="17703"/>
                  </a:lnTo>
                  <a:lnTo>
                    <a:pt x="158178" y="18249"/>
                  </a:lnTo>
                  <a:lnTo>
                    <a:pt x="159562" y="17703"/>
                  </a:lnTo>
                  <a:lnTo>
                    <a:pt x="161772" y="16319"/>
                  </a:lnTo>
                  <a:lnTo>
                    <a:pt x="162877" y="14376"/>
                  </a:lnTo>
                  <a:lnTo>
                    <a:pt x="162877" y="7467"/>
                  </a:lnTo>
                  <a:lnTo>
                    <a:pt x="163156" y="5537"/>
                  </a:lnTo>
                  <a:lnTo>
                    <a:pt x="164541" y="4152"/>
                  </a:lnTo>
                  <a:close/>
                </a:path>
                <a:path w="330835" h="578485">
                  <a:moveTo>
                    <a:pt x="171996" y="125539"/>
                  </a:moveTo>
                  <a:lnTo>
                    <a:pt x="171716" y="124167"/>
                  </a:lnTo>
                  <a:lnTo>
                    <a:pt x="170891" y="122504"/>
                  </a:lnTo>
                  <a:lnTo>
                    <a:pt x="169786" y="120840"/>
                  </a:lnTo>
                  <a:lnTo>
                    <a:pt x="168681" y="119735"/>
                  </a:lnTo>
                  <a:lnTo>
                    <a:pt x="168402" y="120015"/>
                  </a:lnTo>
                  <a:lnTo>
                    <a:pt x="168122" y="120015"/>
                  </a:lnTo>
                  <a:lnTo>
                    <a:pt x="168402" y="121678"/>
                  </a:lnTo>
                  <a:lnTo>
                    <a:pt x="169506" y="123329"/>
                  </a:lnTo>
                  <a:lnTo>
                    <a:pt x="170332" y="124993"/>
                  </a:lnTo>
                  <a:lnTo>
                    <a:pt x="171450" y="126098"/>
                  </a:lnTo>
                  <a:lnTo>
                    <a:pt x="171996" y="125539"/>
                  </a:lnTo>
                  <a:close/>
                </a:path>
                <a:path w="330835" h="578485">
                  <a:moveTo>
                    <a:pt x="174218" y="114490"/>
                  </a:moveTo>
                  <a:lnTo>
                    <a:pt x="172834" y="112001"/>
                  </a:lnTo>
                  <a:lnTo>
                    <a:pt x="170891" y="110337"/>
                  </a:lnTo>
                  <a:lnTo>
                    <a:pt x="170065" y="110337"/>
                  </a:lnTo>
                  <a:lnTo>
                    <a:pt x="169240" y="110337"/>
                  </a:lnTo>
                  <a:lnTo>
                    <a:pt x="169506" y="112268"/>
                  </a:lnTo>
                  <a:lnTo>
                    <a:pt x="170611" y="114490"/>
                  </a:lnTo>
                  <a:lnTo>
                    <a:pt x="174218" y="114490"/>
                  </a:lnTo>
                  <a:close/>
                </a:path>
                <a:path w="330835" h="578485">
                  <a:moveTo>
                    <a:pt x="176149" y="118084"/>
                  </a:moveTo>
                  <a:lnTo>
                    <a:pt x="175602" y="116979"/>
                  </a:lnTo>
                  <a:lnTo>
                    <a:pt x="175044" y="115595"/>
                  </a:lnTo>
                  <a:lnTo>
                    <a:pt x="171170" y="115595"/>
                  </a:lnTo>
                  <a:lnTo>
                    <a:pt x="171170" y="116154"/>
                  </a:lnTo>
                  <a:lnTo>
                    <a:pt x="171450" y="116154"/>
                  </a:lnTo>
                  <a:lnTo>
                    <a:pt x="171996" y="117259"/>
                  </a:lnTo>
                  <a:lnTo>
                    <a:pt x="173113" y="118910"/>
                  </a:lnTo>
                  <a:lnTo>
                    <a:pt x="176149" y="118910"/>
                  </a:lnTo>
                  <a:lnTo>
                    <a:pt x="176149" y="118084"/>
                  </a:lnTo>
                  <a:close/>
                </a:path>
                <a:path w="330835" h="578485">
                  <a:moveTo>
                    <a:pt x="176707" y="120294"/>
                  </a:moveTo>
                  <a:lnTo>
                    <a:pt x="174218" y="120294"/>
                  </a:lnTo>
                  <a:lnTo>
                    <a:pt x="175602" y="121678"/>
                  </a:lnTo>
                  <a:lnTo>
                    <a:pt x="176707" y="121678"/>
                  </a:lnTo>
                  <a:lnTo>
                    <a:pt x="176707" y="120294"/>
                  </a:lnTo>
                  <a:close/>
                </a:path>
                <a:path w="330835" h="578485">
                  <a:moveTo>
                    <a:pt x="238925" y="467906"/>
                  </a:moveTo>
                  <a:lnTo>
                    <a:pt x="236435" y="464578"/>
                  </a:lnTo>
                  <a:lnTo>
                    <a:pt x="235331" y="463473"/>
                  </a:lnTo>
                  <a:lnTo>
                    <a:pt x="234505" y="463194"/>
                  </a:lnTo>
                  <a:lnTo>
                    <a:pt x="234784" y="464578"/>
                  </a:lnTo>
                  <a:lnTo>
                    <a:pt x="235331" y="466788"/>
                  </a:lnTo>
                  <a:lnTo>
                    <a:pt x="237540" y="469011"/>
                  </a:lnTo>
                  <a:lnTo>
                    <a:pt x="238099" y="471220"/>
                  </a:lnTo>
                  <a:lnTo>
                    <a:pt x="238379" y="468731"/>
                  </a:lnTo>
                  <a:lnTo>
                    <a:pt x="238925" y="467906"/>
                  </a:lnTo>
                  <a:close/>
                </a:path>
                <a:path w="330835" h="578485">
                  <a:moveTo>
                    <a:pt x="241414" y="463753"/>
                  </a:moveTo>
                  <a:lnTo>
                    <a:pt x="240855" y="461822"/>
                  </a:lnTo>
                  <a:lnTo>
                    <a:pt x="238925" y="456565"/>
                  </a:lnTo>
                  <a:lnTo>
                    <a:pt x="237261" y="456285"/>
                  </a:lnTo>
                  <a:lnTo>
                    <a:pt x="233667" y="454355"/>
                  </a:lnTo>
                  <a:lnTo>
                    <a:pt x="236435" y="456844"/>
                  </a:lnTo>
                  <a:lnTo>
                    <a:pt x="237540" y="460997"/>
                  </a:lnTo>
                  <a:lnTo>
                    <a:pt x="239750" y="463486"/>
                  </a:lnTo>
                  <a:lnTo>
                    <a:pt x="241134" y="465137"/>
                  </a:lnTo>
                  <a:lnTo>
                    <a:pt x="241414" y="463753"/>
                  </a:lnTo>
                  <a:close/>
                </a:path>
                <a:path w="330835" h="578485">
                  <a:moveTo>
                    <a:pt x="243624" y="458228"/>
                  </a:moveTo>
                  <a:lnTo>
                    <a:pt x="243078" y="455193"/>
                  </a:lnTo>
                  <a:lnTo>
                    <a:pt x="240855" y="447446"/>
                  </a:lnTo>
                  <a:lnTo>
                    <a:pt x="238925" y="446887"/>
                  </a:lnTo>
                  <a:lnTo>
                    <a:pt x="234226" y="443572"/>
                  </a:lnTo>
                  <a:lnTo>
                    <a:pt x="237540" y="447725"/>
                  </a:lnTo>
                  <a:lnTo>
                    <a:pt x="238379" y="453529"/>
                  </a:lnTo>
                  <a:lnTo>
                    <a:pt x="241134" y="457403"/>
                  </a:lnTo>
                  <a:lnTo>
                    <a:pt x="242798" y="459892"/>
                  </a:lnTo>
                  <a:lnTo>
                    <a:pt x="243624" y="458228"/>
                  </a:lnTo>
                  <a:close/>
                </a:path>
                <a:path w="330835" h="578485">
                  <a:moveTo>
                    <a:pt x="245567" y="443839"/>
                  </a:moveTo>
                  <a:lnTo>
                    <a:pt x="241693" y="437489"/>
                  </a:lnTo>
                  <a:lnTo>
                    <a:pt x="236435" y="435825"/>
                  </a:lnTo>
                  <a:lnTo>
                    <a:pt x="240309" y="439699"/>
                  </a:lnTo>
                  <a:lnTo>
                    <a:pt x="242239" y="447713"/>
                  </a:lnTo>
                  <a:lnTo>
                    <a:pt x="243344" y="451586"/>
                  </a:lnTo>
                  <a:lnTo>
                    <a:pt x="244182" y="454355"/>
                  </a:lnTo>
                  <a:lnTo>
                    <a:pt x="245567" y="452412"/>
                  </a:lnTo>
                  <a:lnTo>
                    <a:pt x="245567" y="443839"/>
                  </a:lnTo>
                  <a:close/>
                </a:path>
                <a:path w="330835" h="578485">
                  <a:moveTo>
                    <a:pt x="248323" y="444665"/>
                  </a:moveTo>
                  <a:lnTo>
                    <a:pt x="248056" y="441909"/>
                  </a:lnTo>
                  <a:lnTo>
                    <a:pt x="246392" y="436930"/>
                  </a:lnTo>
                  <a:lnTo>
                    <a:pt x="243344" y="433603"/>
                  </a:lnTo>
                  <a:lnTo>
                    <a:pt x="238645" y="431673"/>
                  </a:lnTo>
                  <a:lnTo>
                    <a:pt x="242239" y="435546"/>
                  </a:lnTo>
                  <a:lnTo>
                    <a:pt x="245008" y="439686"/>
                  </a:lnTo>
                  <a:lnTo>
                    <a:pt x="246113" y="443839"/>
                  </a:lnTo>
                  <a:lnTo>
                    <a:pt x="248056" y="446049"/>
                  </a:lnTo>
                  <a:lnTo>
                    <a:pt x="248323" y="444665"/>
                  </a:lnTo>
                  <a:close/>
                </a:path>
                <a:path w="330835" h="578485">
                  <a:moveTo>
                    <a:pt x="248881" y="573265"/>
                  </a:moveTo>
                  <a:lnTo>
                    <a:pt x="248602" y="571881"/>
                  </a:lnTo>
                  <a:lnTo>
                    <a:pt x="248056" y="570496"/>
                  </a:lnTo>
                  <a:lnTo>
                    <a:pt x="247230" y="569391"/>
                  </a:lnTo>
                  <a:lnTo>
                    <a:pt x="246672" y="569671"/>
                  </a:lnTo>
                  <a:lnTo>
                    <a:pt x="246113" y="569671"/>
                  </a:lnTo>
                  <a:lnTo>
                    <a:pt x="246113" y="571055"/>
                  </a:lnTo>
                  <a:lnTo>
                    <a:pt x="246392" y="572439"/>
                  </a:lnTo>
                  <a:lnTo>
                    <a:pt x="246951" y="574090"/>
                  </a:lnTo>
                  <a:lnTo>
                    <a:pt x="247777" y="574929"/>
                  </a:lnTo>
                  <a:lnTo>
                    <a:pt x="248335" y="574649"/>
                  </a:lnTo>
                  <a:lnTo>
                    <a:pt x="248881" y="574649"/>
                  </a:lnTo>
                  <a:lnTo>
                    <a:pt x="248881" y="573265"/>
                  </a:lnTo>
                  <a:close/>
                </a:path>
                <a:path w="330835" h="578485">
                  <a:moveTo>
                    <a:pt x="251371" y="571601"/>
                  </a:moveTo>
                  <a:lnTo>
                    <a:pt x="251091" y="570776"/>
                  </a:lnTo>
                  <a:lnTo>
                    <a:pt x="250812" y="569671"/>
                  </a:lnTo>
                  <a:lnTo>
                    <a:pt x="250266" y="569112"/>
                  </a:lnTo>
                  <a:lnTo>
                    <a:pt x="249986" y="569112"/>
                  </a:lnTo>
                  <a:lnTo>
                    <a:pt x="249428" y="569391"/>
                  </a:lnTo>
                  <a:lnTo>
                    <a:pt x="249428" y="570217"/>
                  </a:lnTo>
                  <a:lnTo>
                    <a:pt x="249707" y="571042"/>
                  </a:lnTo>
                  <a:lnTo>
                    <a:pt x="249986" y="572160"/>
                  </a:lnTo>
                  <a:lnTo>
                    <a:pt x="250532" y="572706"/>
                  </a:lnTo>
                  <a:lnTo>
                    <a:pt x="250812" y="572706"/>
                  </a:lnTo>
                  <a:lnTo>
                    <a:pt x="251371" y="572427"/>
                  </a:lnTo>
                  <a:lnTo>
                    <a:pt x="251371" y="571601"/>
                  </a:lnTo>
                  <a:close/>
                </a:path>
                <a:path w="330835" h="578485">
                  <a:moveTo>
                    <a:pt x="251637" y="536752"/>
                  </a:moveTo>
                  <a:lnTo>
                    <a:pt x="250812" y="536206"/>
                  </a:lnTo>
                  <a:lnTo>
                    <a:pt x="250253" y="535647"/>
                  </a:lnTo>
                  <a:lnTo>
                    <a:pt x="248602" y="536486"/>
                  </a:lnTo>
                  <a:lnTo>
                    <a:pt x="247218" y="538137"/>
                  </a:lnTo>
                  <a:lnTo>
                    <a:pt x="246113" y="539800"/>
                  </a:lnTo>
                  <a:lnTo>
                    <a:pt x="245554" y="541464"/>
                  </a:lnTo>
                  <a:lnTo>
                    <a:pt x="246392" y="542010"/>
                  </a:lnTo>
                  <a:lnTo>
                    <a:pt x="246938" y="542569"/>
                  </a:lnTo>
                  <a:lnTo>
                    <a:pt x="248323" y="541731"/>
                  </a:lnTo>
                  <a:lnTo>
                    <a:pt x="251091" y="538416"/>
                  </a:lnTo>
                  <a:lnTo>
                    <a:pt x="251637" y="536752"/>
                  </a:lnTo>
                  <a:close/>
                </a:path>
                <a:path w="330835" h="578485">
                  <a:moveTo>
                    <a:pt x="252742" y="533158"/>
                  </a:moveTo>
                  <a:lnTo>
                    <a:pt x="250253" y="529285"/>
                  </a:lnTo>
                  <a:lnTo>
                    <a:pt x="248602" y="528739"/>
                  </a:lnTo>
                  <a:lnTo>
                    <a:pt x="248043" y="527634"/>
                  </a:lnTo>
                  <a:lnTo>
                    <a:pt x="247218" y="526796"/>
                  </a:lnTo>
                  <a:lnTo>
                    <a:pt x="247777" y="525970"/>
                  </a:lnTo>
                  <a:lnTo>
                    <a:pt x="247218" y="524586"/>
                  </a:lnTo>
                  <a:lnTo>
                    <a:pt x="245554" y="520992"/>
                  </a:lnTo>
                  <a:lnTo>
                    <a:pt x="244729" y="519061"/>
                  </a:lnTo>
                  <a:lnTo>
                    <a:pt x="243065" y="520446"/>
                  </a:lnTo>
                  <a:lnTo>
                    <a:pt x="242239" y="520992"/>
                  </a:lnTo>
                  <a:lnTo>
                    <a:pt x="242519" y="522097"/>
                  </a:lnTo>
                  <a:lnTo>
                    <a:pt x="243065" y="523201"/>
                  </a:lnTo>
                  <a:lnTo>
                    <a:pt x="242239" y="524306"/>
                  </a:lnTo>
                  <a:lnTo>
                    <a:pt x="241960" y="525411"/>
                  </a:lnTo>
                  <a:lnTo>
                    <a:pt x="242239" y="525691"/>
                  </a:lnTo>
                  <a:lnTo>
                    <a:pt x="242798" y="525970"/>
                  </a:lnTo>
                  <a:lnTo>
                    <a:pt x="243344" y="525691"/>
                  </a:lnTo>
                  <a:lnTo>
                    <a:pt x="244182" y="525145"/>
                  </a:lnTo>
                  <a:lnTo>
                    <a:pt x="244449" y="525411"/>
                  </a:lnTo>
                  <a:lnTo>
                    <a:pt x="244449" y="525691"/>
                  </a:lnTo>
                  <a:lnTo>
                    <a:pt x="245008" y="526249"/>
                  </a:lnTo>
                  <a:lnTo>
                    <a:pt x="244729" y="526249"/>
                  </a:lnTo>
                  <a:lnTo>
                    <a:pt x="244449" y="526529"/>
                  </a:lnTo>
                  <a:lnTo>
                    <a:pt x="244449" y="526796"/>
                  </a:lnTo>
                  <a:lnTo>
                    <a:pt x="243344" y="528180"/>
                  </a:lnTo>
                  <a:lnTo>
                    <a:pt x="243065" y="529564"/>
                  </a:lnTo>
                  <a:lnTo>
                    <a:pt x="243624" y="530123"/>
                  </a:lnTo>
                  <a:lnTo>
                    <a:pt x="244182" y="530390"/>
                  </a:lnTo>
                  <a:lnTo>
                    <a:pt x="245554" y="529844"/>
                  </a:lnTo>
                  <a:lnTo>
                    <a:pt x="246659" y="528459"/>
                  </a:lnTo>
                  <a:lnTo>
                    <a:pt x="246938" y="528459"/>
                  </a:lnTo>
                  <a:lnTo>
                    <a:pt x="246938" y="528739"/>
                  </a:lnTo>
                  <a:lnTo>
                    <a:pt x="247218" y="529018"/>
                  </a:lnTo>
                  <a:lnTo>
                    <a:pt x="246938" y="529285"/>
                  </a:lnTo>
                  <a:lnTo>
                    <a:pt x="246392" y="529564"/>
                  </a:lnTo>
                  <a:lnTo>
                    <a:pt x="246113" y="530123"/>
                  </a:lnTo>
                  <a:lnTo>
                    <a:pt x="245008" y="531507"/>
                  </a:lnTo>
                  <a:lnTo>
                    <a:pt x="244729" y="533158"/>
                  </a:lnTo>
                  <a:lnTo>
                    <a:pt x="245287" y="533438"/>
                  </a:lnTo>
                  <a:lnTo>
                    <a:pt x="245833" y="533996"/>
                  </a:lnTo>
                  <a:lnTo>
                    <a:pt x="247218" y="533158"/>
                  </a:lnTo>
                  <a:lnTo>
                    <a:pt x="248323" y="531774"/>
                  </a:lnTo>
                  <a:lnTo>
                    <a:pt x="248602" y="531507"/>
                  </a:lnTo>
                  <a:lnTo>
                    <a:pt x="248602" y="531228"/>
                  </a:lnTo>
                  <a:lnTo>
                    <a:pt x="248881" y="530948"/>
                  </a:lnTo>
                  <a:lnTo>
                    <a:pt x="249161" y="531228"/>
                  </a:lnTo>
                  <a:lnTo>
                    <a:pt x="249161" y="531507"/>
                  </a:lnTo>
                  <a:lnTo>
                    <a:pt x="249428" y="531774"/>
                  </a:lnTo>
                  <a:lnTo>
                    <a:pt x="248323" y="532879"/>
                  </a:lnTo>
                  <a:lnTo>
                    <a:pt x="247497" y="533996"/>
                  </a:lnTo>
                  <a:lnTo>
                    <a:pt x="247218" y="535368"/>
                  </a:lnTo>
                  <a:lnTo>
                    <a:pt x="247777" y="535647"/>
                  </a:lnTo>
                  <a:lnTo>
                    <a:pt x="248043" y="536206"/>
                  </a:lnTo>
                  <a:lnTo>
                    <a:pt x="249161" y="535368"/>
                  </a:lnTo>
                  <a:lnTo>
                    <a:pt x="250253" y="534263"/>
                  </a:lnTo>
                  <a:lnTo>
                    <a:pt x="250253" y="533996"/>
                  </a:lnTo>
                  <a:lnTo>
                    <a:pt x="250812" y="533438"/>
                  </a:lnTo>
                  <a:lnTo>
                    <a:pt x="251917" y="535647"/>
                  </a:lnTo>
                  <a:lnTo>
                    <a:pt x="251637" y="536206"/>
                  </a:lnTo>
                  <a:lnTo>
                    <a:pt x="252196" y="535927"/>
                  </a:lnTo>
                  <a:lnTo>
                    <a:pt x="252476" y="535647"/>
                  </a:lnTo>
                  <a:lnTo>
                    <a:pt x="252742" y="533158"/>
                  </a:lnTo>
                  <a:close/>
                </a:path>
                <a:path w="330835" h="578485">
                  <a:moveTo>
                    <a:pt x="258279" y="570230"/>
                  </a:moveTo>
                  <a:lnTo>
                    <a:pt x="257454" y="569671"/>
                  </a:lnTo>
                  <a:lnTo>
                    <a:pt x="256349" y="569671"/>
                  </a:lnTo>
                  <a:lnTo>
                    <a:pt x="255524" y="569671"/>
                  </a:lnTo>
                  <a:lnTo>
                    <a:pt x="254685" y="570230"/>
                  </a:lnTo>
                  <a:lnTo>
                    <a:pt x="254685" y="572160"/>
                  </a:lnTo>
                  <a:lnTo>
                    <a:pt x="255524" y="572719"/>
                  </a:lnTo>
                  <a:lnTo>
                    <a:pt x="257454" y="572719"/>
                  </a:lnTo>
                  <a:lnTo>
                    <a:pt x="258279" y="572160"/>
                  </a:lnTo>
                  <a:lnTo>
                    <a:pt x="258279" y="570230"/>
                  </a:lnTo>
                  <a:close/>
                </a:path>
                <a:path w="330835" h="578485">
                  <a:moveTo>
                    <a:pt x="271564" y="514642"/>
                  </a:moveTo>
                  <a:lnTo>
                    <a:pt x="271005" y="514362"/>
                  </a:lnTo>
                  <a:lnTo>
                    <a:pt x="270459" y="514083"/>
                  </a:lnTo>
                  <a:lnTo>
                    <a:pt x="269341" y="515467"/>
                  </a:lnTo>
                  <a:lnTo>
                    <a:pt x="268516" y="517677"/>
                  </a:lnTo>
                  <a:lnTo>
                    <a:pt x="267690" y="519620"/>
                  </a:lnTo>
                  <a:lnTo>
                    <a:pt x="267411" y="521271"/>
                  </a:lnTo>
                  <a:lnTo>
                    <a:pt x="268516" y="521830"/>
                  </a:lnTo>
                  <a:lnTo>
                    <a:pt x="269621" y="520446"/>
                  </a:lnTo>
                  <a:lnTo>
                    <a:pt x="270459" y="518515"/>
                  </a:lnTo>
                  <a:lnTo>
                    <a:pt x="271284" y="516293"/>
                  </a:lnTo>
                  <a:lnTo>
                    <a:pt x="271564" y="514642"/>
                  </a:lnTo>
                  <a:close/>
                </a:path>
                <a:path w="330835" h="578485">
                  <a:moveTo>
                    <a:pt x="274053" y="417296"/>
                  </a:moveTo>
                  <a:lnTo>
                    <a:pt x="273215" y="416471"/>
                  </a:lnTo>
                  <a:lnTo>
                    <a:pt x="272389" y="416471"/>
                  </a:lnTo>
                  <a:lnTo>
                    <a:pt x="271284" y="416471"/>
                  </a:lnTo>
                  <a:lnTo>
                    <a:pt x="270459" y="417296"/>
                  </a:lnTo>
                  <a:lnTo>
                    <a:pt x="270459" y="419239"/>
                  </a:lnTo>
                  <a:lnTo>
                    <a:pt x="271284" y="420065"/>
                  </a:lnTo>
                  <a:lnTo>
                    <a:pt x="273215" y="420065"/>
                  </a:lnTo>
                  <a:lnTo>
                    <a:pt x="274053" y="419239"/>
                  </a:lnTo>
                  <a:lnTo>
                    <a:pt x="274053" y="417296"/>
                  </a:lnTo>
                  <a:close/>
                </a:path>
                <a:path w="330835" h="578485">
                  <a:moveTo>
                    <a:pt x="277368" y="423659"/>
                  </a:moveTo>
                  <a:lnTo>
                    <a:pt x="277088" y="422275"/>
                  </a:lnTo>
                  <a:lnTo>
                    <a:pt x="275983" y="421995"/>
                  </a:lnTo>
                  <a:lnTo>
                    <a:pt x="275158" y="421436"/>
                  </a:lnTo>
                  <a:lnTo>
                    <a:pt x="274053" y="422275"/>
                  </a:lnTo>
                  <a:lnTo>
                    <a:pt x="273494" y="423659"/>
                  </a:lnTo>
                  <a:lnTo>
                    <a:pt x="272669" y="425030"/>
                  </a:lnTo>
                  <a:lnTo>
                    <a:pt x="272948" y="426415"/>
                  </a:lnTo>
                  <a:lnTo>
                    <a:pt x="274053" y="426694"/>
                  </a:lnTo>
                  <a:lnTo>
                    <a:pt x="274878" y="427253"/>
                  </a:lnTo>
                  <a:lnTo>
                    <a:pt x="275983" y="426415"/>
                  </a:lnTo>
                  <a:lnTo>
                    <a:pt x="276542" y="425030"/>
                  </a:lnTo>
                  <a:lnTo>
                    <a:pt x="277368" y="423659"/>
                  </a:lnTo>
                  <a:close/>
                </a:path>
                <a:path w="330835" h="578485">
                  <a:moveTo>
                    <a:pt x="277926" y="397662"/>
                  </a:moveTo>
                  <a:lnTo>
                    <a:pt x="276809" y="396557"/>
                  </a:lnTo>
                  <a:lnTo>
                    <a:pt x="275158" y="397383"/>
                  </a:lnTo>
                  <a:lnTo>
                    <a:pt x="273773" y="398767"/>
                  </a:lnTo>
                  <a:lnTo>
                    <a:pt x="272389" y="400431"/>
                  </a:lnTo>
                  <a:lnTo>
                    <a:pt x="271564" y="402082"/>
                  </a:lnTo>
                  <a:lnTo>
                    <a:pt x="272110" y="402640"/>
                  </a:lnTo>
                  <a:lnTo>
                    <a:pt x="272669" y="403186"/>
                  </a:lnTo>
                  <a:lnTo>
                    <a:pt x="274332" y="402082"/>
                  </a:lnTo>
                  <a:lnTo>
                    <a:pt x="275704" y="400697"/>
                  </a:lnTo>
                  <a:lnTo>
                    <a:pt x="277088" y="399046"/>
                  </a:lnTo>
                  <a:lnTo>
                    <a:pt x="277926" y="397662"/>
                  </a:lnTo>
                  <a:close/>
                </a:path>
                <a:path w="330835" h="578485">
                  <a:moveTo>
                    <a:pt x="281241" y="518515"/>
                  </a:moveTo>
                  <a:lnTo>
                    <a:pt x="280682" y="518236"/>
                  </a:lnTo>
                  <a:lnTo>
                    <a:pt x="279857" y="517956"/>
                  </a:lnTo>
                  <a:lnTo>
                    <a:pt x="278193" y="519620"/>
                  </a:lnTo>
                  <a:lnTo>
                    <a:pt x="277088" y="522109"/>
                  </a:lnTo>
                  <a:lnTo>
                    <a:pt x="275704" y="524598"/>
                  </a:lnTo>
                  <a:lnTo>
                    <a:pt x="275424" y="526808"/>
                  </a:lnTo>
                  <a:lnTo>
                    <a:pt x="277088" y="527367"/>
                  </a:lnTo>
                  <a:lnTo>
                    <a:pt x="278472" y="525424"/>
                  </a:lnTo>
                  <a:lnTo>
                    <a:pt x="279857" y="523214"/>
                  </a:lnTo>
                  <a:lnTo>
                    <a:pt x="280962" y="520725"/>
                  </a:lnTo>
                  <a:lnTo>
                    <a:pt x="281241" y="518515"/>
                  </a:lnTo>
                  <a:close/>
                </a:path>
                <a:path w="330835" h="578485">
                  <a:moveTo>
                    <a:pt x="281520" y="429729"/>
                  </a:moveTo>
                  <a:lnTo>
                    <a:pt x="281241" y="428358"/>
                  </a:lnTo>
                  <a:lnTo>
                    <a:pt x="279857" y="427799"/>
                  </a:lnTo>
                  <a:lnTo>
                    <a:pt x="278193" y="427240"/>
                  </a:lnTo>
                  <a:lnTo>
                    <a:pt x="276263" y="428358"/>
                  </a:lnTo>
                  <a:lnTo>
                    <a:pt x="274599" y="431114"/>
                  </a:lnTo>
                  <a:lnTo>
                    <a:pt x="274878" y="432777"/>
                  </a:lnTo>
                  <a:lnTo>
                    <a:pt x="276263" y="433324"/>
                  </a:lnTo>
                  <a:lnTo>
                    <a:pt x="277647" y="433603"/>
                  </a:lnTo>
                  <a:lnTo>
                    <a:pt x="279577" y="432777"/>
                  </a:lnTo>
                  <a:lnTo>
                    <a:pt x="280403" y="431393"/>
                  </a:lnTo>
                  <a:lnTo>
                    <a:pt x="281520" y="429729"/>
                  </a:lnTo>
                  <a:close/>
                </a:path>
                <a:path w="330835" h="578485">
                  <a:moveTo>
                    <a:pt x="282892" y="403745"/>
                  </a:moveTo>
                  <a:lnTo>
                    <a:pt x="279565" y="400151"/>
                  </a:lnTo>
                  <a:lnTo>
                    <a:pt x="277914" y="400151"/>
                  </a:lnTo>
                  <a:lnTo>
                    <a:pt x="275971" y="401535"/>
                  </a:lnTo>
                  <a:lnTo>
                    <a:pt x="274040" y="406514"/>
                  </a:lnTo>
                  <a:lnTo>
                    <a:pt x="273215" y="409282"/>
                  </a:lnTo>
                  <a:lnTo>
                    <a:pt x="273481" y="412318"/>
                  </a:lnTo>
                  <a:lnTo>
                    <a:pt x="275145" y="415912"/>
                  </a:lnTo>
                  <a:lnTo>
                    <a:pt x="275145" y="411213"/>
                  </a:lnTo>
                  <a:lnTo>
                    <a:pt x="275424" y="409282"/>
                  </a:lnTo>
                  <a:lnTo>
                    <a:pt x="276250" y="408724"/>
                  </a:lnTo>
                  <a:lnTo>
                    <a:pt x="277355" y="405955"/>
                  </a:lnTo>
                  <a:lnTo>
                    <a:pt x="282892" y="403745"/>
                  </a:lnTo>
                  <a:close/>
                </a:path>
                <a:path w="330835" h="578485">
                  <a:moveTo>
                    <a:pt x="283730" y="565797"/>
                  </a:moveTo>
                  <a:lnTo>
                    <a:pt x="281520" y="565251"/>
                  </a:lnTo>
                  <a:lnTo>
                    <a:pt x="276542" y="563029"/>
                  </a:lnTo>
                  <a:lnTo>
                    <a:pt x="272389" y="565797"/>
                  </a:lnTo>
                  <a:lnTo>
                    <a:pt x="271284" y="568566"/>
                  </a:lnTo>
                  <a:lnTo>
                    <a:pt x="274053" y="567740"/>
                  </a:lnTo>
                  <a:lnTo>
                    <a:pt x="275437" y="566077"/>
                  </a:lnTo>
                  <a:lnTo>
                    <a:pt x="279298" y="569125"/>
                  </a:lnTo>
                  <a:lnTo>
                    <a:pt x="280682" y="567461"/>
                  </a:lnTo>
                  <a:lnTo>
                    <a:pt x="282067" y="569125"/>
                  </a:lnTo>
                  <a:lnTo>
                    <a:pt x="283451" y="570496"/>
                  </a:lnTo>
                  <a:lnTo>
                    <a:pt x="283451" y="568566"/>
                  </a:lnTo>
                  <a:lnTo>
                    <a:pt x="283730" y="565797"/>
                  </a:lnTo>
                  <a:close/>
                </a:path>
                <a:path w="330835" h="578485">
                  <a:moveTo>
                    <a:pt x="284822" y="435267"/>
                  </a:moveTo>
                  <a:lnTo>
                    <a:pt x="283997" y="434162"/>
                  </a:lnTo>
                  <a:lnTo>
                    <a:pt x="283171" y="433336"/>
                  </a:lnTo>
                  <a:lnTo>
                    <a:pt x="281787" y="433057"/>
                  </a:lnTo>
                  <a:lnTo>
                    <a:pt x="279019" y="434162"/>
                  </a:lnTo>
                  <a:lnTo>
                    <a:pt x="278739" y="435267"/>
                  </a:lnTo>
                  <a:lnTo>
                    <a:pt x="279298" y="436092"/>
                  </a:lnTo>
                  <a:lnTo>
                    <a:pt x="280123" y="437197"/>
                  </a:lnTo>
                  <a:lnTo>
                    <a:pt x="281787" y="437476"/>
                  </a:lnTo>
                  <a:lnTo>
                    <a:pt x="282892" y="436930"/>
                  </a:lnTo>
                  <a:lnTo>
                    <a:pt x="284276" y="436372"/>
                  </a:lnTo>
                  <a:lnTo>
                    <a:pt x="284822" y="435267"/>
                  </a:lnTo>
                  <a:close/>
                </a:path>
                <a:path w="330835" h="578485">
                  <a:moveTo>
                    <a:pt x="285115" y="519899"/>
                  </a:moveTo>
                  <a:lnTo>
                    <a:pt x="284835" y="519899"/>
                  </a:lnTo>
                  <a:lnTo>
                    <a:pt x="284276" y="519620"/>
                  </a:lnTo>
                  <a:lnTo>
                    <a:pt x="283451" y="520725"/>
                  </a:lnTo>
                  <a:lnTo>
                    <a:pt x="282625" y="522389"/>
                  </a:lnTo>
                  <a:lnTo>
                    <a:pt x="282067" y="524052"/>
                  </a:lnTo>
                  <a:lnTo>
                    <a:pt x="281787" y="525703"/>
                  </a:lnTo>
                  <a:lnTo>
                    <a:pt x="282067" y="525703"/>
                  </a:lnTo>
                  <a:lnTo>
                    <a:pt x="282625" y="525983"/>
                  </a:lnTo>
                  <a:lnTo>
                    <a:pt x="283730" y="524878"/>
                  </a:lnTo>
                  <a:lnTo>
                    <a:pt x="284276" y="523214"/>
                  </a:lnTo>
                  <a:lnTo>
                    <a:pt x="284835" y="521563"/>
                  </a:lnTo>
                  <a:lnTo>
                    <a:pt x="285115" y="519899"/>
                  </a:lnTo>
                  <a:close/>
                </a:path>
                <a:path w="330835" h="578485">
                  <a:moveTo>
                    <a:pt x="296443" y="431406"/>
                  </a:moveTo>
                  <a:lnTo>
                    <a:pt x="295897" y="428358"/>
                  </a:lnTo>
                  <a:lnTo>
                    <a:pt x="292023" y="428078"/>
                  </a:lnTo>
                  <a:lnTo>
                    <a:pt x="290080" y="427253"/>
                  </a:lnTo>
                  <a:lnTo>
                    <a:pt x="294779" y="426148"/>
                  </a:lnTo>
                  <a:lnTo>
                    <a:pt x="295059" y="424764"/>
                  </a:lnTo>
                  <a:lnTo>
                    <a:pt x="292290" y="423659"/>
                  </a:lnTo>
                  <a:lnTo>
                    <a:pt x="287870" y="422275"/>
                  </a:lnTo>
                  <a:lnTo>
                    <a:pt x="292290" y="421170"/>
                  </a:lnTo>
                  <a:lnTo>
                    <a:pt x="287324" y="418122"/>
                  </a:lnTo>
                  <a:lnTo>
                    <a:pt x="291185" y="417017"/>
                  </a:lnTo>
                  <a:lnTo>
                    <a:pt x="285102" y="413981"/>
                  </a:lnTo>
                  <a:lnTo>
                    <a:pt x="288417" y="412318"/>
                  </a:lnTo>
                  <a:lnTo>
                    <a:pt x="284835" y="411213"/>
                  </a:lnTo>
                  <a:lnTo>
                    <a:pt x="288150" y="409549"/>
                  </a:lnTo>
                  <a:lnTo>
                    <a:pt x="285381" y="408444"/>
                  </a:lnTo>
                  <a:lnTo>
                    <a:pt x="284276" y="405955"/>
                  </a:lnTo>
                  <a:lnTo>
                    <a:pt x="281787" y="408724"/>
                  </a:lnTo>
                  <a:lnTo>
                    <a:pt x="280873" y="411810"/>
                  </a:lnTo>
                  <a:lnTo>
                    <a:pt x="281089" y="417017"/>
                  </a:lnTo>
                  <a:lnTo>
                    <a:pt x="283184" y="423887"/>
                  </a:lnTo>
                  <a:lnTo>
                    <a:pt x="287870" y="431952"/>
                  </a:lnTo>
                  <a:lnTo>
                    <a:pt x="290918" y="435825"/>
                  </a:lnTo>
                  <a:lnTo>
                    <a:pt x="287324" y="438594"/>
                  </a:lnTo>
                  <a:lnTo>
                    <a:pt x="291744" y="439140"/>
                  </a:lnTo>
                  <a:lnTo>
                    <a:pt x="293395" y="438861"/>
                  </a:lnTo>
                  <a:lnTo>
                    <a:pt x="294513" y="437489"/>
                  </a:lnTo>
                  <a:lnTo>
                    <a:pt x="294779" y="435000"/>
                  </a:lnTo>
                  <a:lnTo>
                    <a:pt x="292023" y="433616"/>
                  </a:lnTo>
                  <a:lnTo>
                    <a:pt x="295897" y="433616"/>
                  </a:lnTo>
                  <a:lnTo>
                    <a:pt x="291744" y="430847"/>
                  </a:lnTo>
                  <a:lnTo>
                    <a:pt x="293128" y="430568"/>
                  </a:lnTo>
                  <a:lnTo>
                    <a:pt x="296443" y="431406"/>
                  </a:lnTo>
                  <a:close/>
                </a:path>
                <a:path w="330835" h="578485">
                  <a:moveTo>
                    <a:pt x="330454" y="470395"/>
                  </a:moveTo>
                  <a:lnTo>
                    <a:pt x="328295" y="465416"/>
                  </a:lnTo>
                  <a:lnTo>
                    <a:pt x="327698" y="464032"/>
                  </a:lnTo>
                  <a:lnTo>
                    <a:pt x="322160" y="465416"/>
                  </a:lnTo>
                  <a:lnTo>
                    <a:pt x="319709" y="462102"/>
                  </a:lnTo>
                  <a:lnTo>
                    <a:pt x="318693" y="460717"/>
                  </a:lnTo>
                  <a:lnTo>
                    <a:pt x="317461" y="459054"/>
                  </a:lnTo>
                  <a:lnTo>
                    <a:pt x="321056" y="459054"/>
                  </a:lnTo>
                  <a:lnTo>
                    <a:pt x="321335" y="463207"/>
                  </a:lnTo>
                  <a:lnTo>
                    <a:pt x="325208" y="463765"/>
                  </a:lnTo>
                  <a:lnTo>
                    <a:pt x="323824" y="460171"/>
                  </a:lnTo>
                  <a:lnTo>
                    <a:pt x="322808" y="459054"/>
                  </a:lnTo>
                  <a:lnTo>
                    <a:pt x="322313" y="458508"/>
                  </a:lnTo>
                  <a:lnTo>
                    <a:pt x="321056" y="457123"/>
                  </a:lnTo>
                  <a:lnTo>
                    <a:pt x="317461" y="454634"/>
                  </a:lnTo>
                  <a:lnTo>
                    <a:pt x="320497" y="454355"/>
                  </a:lnTo>
                  <a:lnTo>
                    <a:pt x="320217" y="452424"/>
                  </a:lnTo>
                  <a:lnTo>
                    <a:pt x="319951" y="450481"/>
                  </a:lnTo>
                  <a:lnTo>
                    <a:pt x="316357" y="452424"/>
                  </a:lnTo>
                  <a:lnTo>
                    <a:pt x="315518" y="448005"/>
                  </a:lnTo>
                  <a:lnTo>
                    <a:pt x="319125" y="449376"/>
                  </a:lnTo>
                  <a:lnTo>
                    <a:pt x="318871" y="448005"/>
                  </a:lnTo>
                  <a:lnTo>
                    <a:pt x="318668" y="446887"/>
                  </a:lnTo>
                  <a:lnTo>
                    <a:pt x="318020" y="443293"/>
                  </a:lnTo>
                  <a:lnTo>
                    <a:pt x="308610" y="443852"/>
                  </a:lnTo>
                  <a:lnTo>
                    <a:pt x="309105" y="446341"/>
                  </a:lnTo>
                  <a:lnTo>
                    <a:pt x="309232" y="448005"/>
                  </a:lnTo>
                  <a:lnTo>
                    <a:pt x="309448" y="452424"/>
                  </a:lnTo>
                  <a:lnTo>
                    <a:pt x="308660" y="452145"/>
                  </a:lnTo>
                  <a:lnTo>
                    <a:pt x="305574" y="451040"/>
                  </a:lnTo>
                  <a:lnTo>
                    <a:pt x="305460" y="450481"/>
                  </a:lnTo>
                  <a:lnTo>
                    <a:pt x="305015" y="448271"/>
                  </a:lnTo>
                  <a:lnTo>
                    <a:pt x="304469" y="445516"/>
                  </a:lnTo>
                  <a:lnTo>
                    <a:pt x="303085" y="440804"/>
                  </a:lnTo>
                  <a:lnTo>
                    <a:pt x="304469" y="439699"/>
                  </a:lnTo>
                  <a:lnTo>
                    <a:pt x="307225" y="440537"/>
                  </a:lnTo>
                  <a:lnTo>
                    <a:pt x="311378" y="441909"/>
                  </a:lnTo>
                  <a:lnTo>
                    <a:pt x="311454" y="439699"/>
                  </a:lnTo>
                  <a:lnTo>
                    <a:pt x="311619" y="435279"/>
                  </a:lnTo>
                  <a:lnTo>
                    <a:pt x="311658" y="434454"/>
                  </a:lnTo>
                  <a:lnTo>
                    <a:pt x="306959" y="435279"/>
                  </a:lnTo>
                  <a:lnTo>
                    <a:pt x="307225" y="434174"/>
                  </a:lnTo>
                  <a:lnTo>
                    <a:pt x="308063" y="433895"/>
                  </a:lnTo>
                  <a:lnTo>
                    <a:pt x="309448" y="433895"/>
                  </a:lnTo>
                  <a:lnTo>
                    <a:pt x="308610" y="432511"/>
                  </a:lnTo>
                  <a:lnTo>
                    <a:pt x="306959" y="431685"/>
                  </a:lnTo>
                  <a:lnTo>
                    <a:pt x="304469" y="430847"/>
                  </a:lnTo>
                  <a:lnTo>
                    <a:pt x="305841" y="429742"/>
                  </a:lnTo>
                  <a:lnTo>
                    <a:pt x="306400" y="428358"/>
                  </a:lnTo>
                  <a:lnTo>
                    <a:pt x="305574" y="427532"/>
                  </a:lnTo>
                  <a:lnTo>
                    <a:pt x="303352" y="427532"/>
                  </a:lnTo>
                  <a:lnTo>
                    <a:pt x="300596" y="428358"/>
                  </a:lnTo>
                  <a:lnTo>
                    <a:pt x="298932" y="430022"/>
                  </a:lnTo>
                  <a:lnTo>
                    <a:pt x="300037" y="433336"/>
                  </a:lnTo>
                  <a:lnTo>
                    <a:pt x="300863" y="434721"/>
                  </a:lnTo>
                  <a:lnTo>
                    <a:pt x="301701" y="434721"/>
                  </a:lnTo>
                  <a:lnTo>
                    <a:pt x="304469" y="435279"/>
                  </a:lnTo>
                  <a:lnTo>
                    <a:pt x="304469" y="436664"/>
                  </a:lnTo>
                  <a:lnTo>
                    <a:pt x="303911" y="437489"/>
                  </a:lnTo>
                  <a:lnTo>
                    <a:pt x="299212" y="438048"/>
                  </a:lnTo>
                  <a:lnTo>
                    <a:pt x="296722" y="440804"/>
                  </a:lnTo>
                  <a:lnTo>
                    <a:pt x="298107" y="446341"/>
                  </a:lnTo>
                  <a:lnTo>
                    <a:pt x="295617" y="447725"/>
                  </a:lnTo>
                  <a:lnTo>
                    <a:pt x="293674" y="448271"/>
                  </a:lnTo>
                  <a:lnTo>
                    <a:pt x="290639" y="447446"/>
                  </a:lnTo>
                  <a:lnTo>
                    <a:pt x="292849" y="450761"/>
                  </a:lnTo>
                  <a:lnTo>
                    <a:pt x="295059" y="451599"/>
                  </a:lnTo>
                  <a:lnTo>
                    <a:pt x="297002" y="450481"/>
                  </a:lnTo>
                  <a:lnTo>
                    <a:pt x="297002" y="457949"/>
                  </a:lnTo>
                  <a:lnTo>
                    <a:pt x="299758" y="455739"/>
                  </a:lnTo>
                  <a:lnTo>
                    <a:pt x="300596" y="461822"/>
                  </a:lnTo>
                  <a:lnTo>
                    <a:pt x="303631" y="457949"/>
                  </a:lnTo>
                  <a:lnTo>
                    <a:pt x="304736" y="468744"/>
                  </a:lnTo>
                  <a:lnTo>
                    <a:pt x="306120" y="469011"/>
                  </a:lnTo>
                  <a:lnTo>
                    <a:pt x="306679" y="467080"/>
                  </a:lnTo>
                  <a:lnTo>
                    <a:pt x="306679" y="462927"/>
                  </a:lnTo>
                  <a:lnTo>
                    <a:pt x="307492" y="468655"/>
                  </a:lnTo>
                  <a:lnTo>
                    <a:pt x="308330" y="471779"/>
                  </a:lnTo>
                  <a:lnTo>
                    <a:pt x="309168" y="472338"/>
                  </a:lnTo>
                  <a:lnTo>
                    <a:pt x="309372" y="470115"/>
                  </a:lnTo>
                  <a:lnTo>
                    <a:pt x="309283" y="467080"/>
                  </a:lnTo>
                  <a:lnTo>
                    <a:pt x="308991" y="462927"/>
                  </a:lnTo>
                  <a:lnTo>
                    <a:pt x="308864" y="461276"/>
                  </a:lnTo>
                  <a:lnTo>
                    <a:pt x="308610" y="457682"/>
                  </a:lnTo>
                  <a:lnTo>
                    <a:pt x="306400" y="461276"/>
                  </a:lnTo>
                  <a:lnTo>
                    <a:pt x="306628" y="457949"/>
                  </a:lnTo>
                  <a:lnTo>
                    <a:pt x="306679" y="457123"/>
                  </a:lnTo>
                  <a:lnTo>
                    <a:pt x="304368" y="455739"/>
                  </a:lnTo>
                  <a:lnTo>
                    <a:pt x="302526" y="454634"/>
                  </a:lnTo>
                  <a:lnTo>
                    <a:pt x="300863" y="453250"/>
                  </a:lnTo>
                  <a:lnTo>
                    <a:pt x="301980" y="452145"/>
                  </a:lnTo>
                  <a:lnTo>
                    <a:pt x="309448" y="456565"/>
                  </a:lnTo>
                  <a:lnTo>
                    <a:pt x="311937" y="455460"/>
                  </a:lnTo>
                  <a:lnTo>
                    <a:pt x="311937" y="452424"/>
                  </a:lnTo>
                  <a:lnTo>
                    <a:pt x="311835" y="451040"/>
                  </a:lnTo>
                  <a:lnTo>
                    <a:pt x="311378" y="447167"/>
                  </a:lnTo>
                  <a:lnTo>
                    <a:pt x="313867" y="446887"/>
                  </a:lnTo>
                  <a:lnTo>
                    <a:pt x="314286" y="450761"/>
                  </a:lnTo>
                  <a:lnTo>
                    <a:pt x="314413" y="456565"/>
                  </a:lnTo>
                  <a:lnTo>
                    <a:pt x="313309" y="458508"/>
                  </a:lnTo>
                  <a:lnTo>
                    <a:pt x="310553" y="457949"/>
                  </a:lnTo>
                  <a:lnTo>
                    <a:pt x="310553" y="466255"/>
                  </a:lnTo>
                  <a:lnTo>
                    <a:pt x="311937" y="471500"/>
                  </a:lnTo>
                  <a:lnTo>
                    <a:pt x="314693" y="474827"/>
                  </a:lnTo>
                  <a:lnTo>
                    <a:pt x="315747" y="470395"/>
                  </a:lnTo>
                  <a:lnTo>
                    <a:pt x="315633" y="468655"/>
                  </a:lnTo>
                  <a:lnTo>
                    <a:pt x="312204" y="465975"/>
                  </a:lnTo>
                  <a:lnTo>
                    <a:pt x="312204" y="460717"/>
                  </a:lnTo>
                  <a:lnTo>
                    <a:pt x="314972" y="463765"/>
                  </a:lnTo>
                  <a:lnTo>
                    <a:pt x="315633" y="468655"/>
                  </a:lnTo>
                  <a:lnTo>
                    <a:pt x="315823" y="470065"/>
                  </a:lnTo>
                  <a:lnTo>
                    <a:pt x="316357" y="473989"/>
                  </a:lnTo>
                  <a:lnTo>
                    <a:pt x="323265" y="477037"/>
                  </a:lnTo>
                  <a:lnTo>
                    <a:pt x="324370" y="474268"/>
                  </a:lnTo>
                  <a:lnTo>
                    <a:pt x="321271" y="468655"/>
                  </a:lnTo>
                  <a:lnTo>
                    <a:pt x="316636" y="462102"/>
                  </a:lnTo>
                  <a:lnTo>
                    <a:pt x="321881" y="467080"/>
                  </a:lnTo>
                  <a:lnTo>
                    <a:pt x="326580" y="470115"/>
                  </a:lnTo>
                  <a:lnTo>
                    <a:pt x="330454" y="4703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109159" y="3762679"/>
              <a:ext cx="394335" cy="474980"/>
            </a:xfrm>
            <a:custGeom>
              <a:avLst/>
              <a:gdLst/>
              <a:ahLst/>
              <a:cxnLst/>
              <a:rect l="l" t="t" r="r" b="b"/>
              <a:pathLst>
                <a:path w="394335" h="474979">
                  <a:moveTo>
                    <a:pt x="11061" y="472325"/>
                  </a:moveTo>
                  <a:lnTo>
                    <a:pt x="9677" y="470395"/>
                  </a:lnTo>
                  <a:lnTo>
                    <a:pt x="6629" y="468185"/>
                  </a:lnTo>
                  <a:lnTo>
                    <a:pt x="10782" y="469290"/>
                  </a:lnTo>
                  <a:lnTo>
                    <a:pt x="10782" y="467067"/>
                  </a:lnTo>
                  <a:lnTo>
                    <a:pt x="8851" y="465137"/>
                  </a:lnTo>
                  <a:lnTo>
                    <a:pt x="5524" y="463473"/>
                  </a:lnTo>
                  <a:lnTo>
                    <a:pt x="8293" y="463473"/>
                  </a:lnTo>
                  <a:lnTo>
                    <a:pt x="6908" y="459613"/>
                  </a:lnTo>
                  <a:lnTo>
                    <a:pt x="4419" y="458495"/>
                  </a:lnTo>
                  <a:lnTo>
                    <a:pt x="2209" y="461543"/>
                  </a:lnTo>
                  <a:lnTo>
                    <a:pt x="0" y="464858"/>
                  </a:lnTo>
                  <a:lnTo>
                    <a:pt x="546" y="469011"/>
                  </a:lnTo>
                  <a:lnTo>
                    <a:pt x="3314" y="472325"/>
                  </a:lnTo>
                  <a:lnTo>
                    <a:pt x="4978" y="474268"/>
                  </a:lnTo>
                  <a:lnTo>
                    <a:pt x="6908" y="474814"/>
                  </a:lnTo>
                  <a:lnTo>
                    <a:pt x="8851" y="474814"/>
                  </a:lnTo>
                  <a:lnTo>
                    <a:pt x="7747" y="471779"/>
                  </a:lnTo>
                  <a:lnTo>
                    <a:pt x="11061" y="473989"/>
                  </a:lnTo>
                  <a:lnTo>
                    <a:pt x="11061" y="472325"/>
                  </a:lnTo>
                  <a:close/>
                </a:path>
                <a:path w="394335" h="474979">
                  <a:moveTo>
                    <a:pt x="15481" y="467918"/>
                  </a:moveTo>
                  <a:lnTo>
                    <a:pt x="14922" y="464591"/>
                  </a:lnTo>
                  <a:lnTo>
                    <a:pt x="14097" y="463207"/>
                  </a:lnTo>
                  <a:lnTo>
                    <a:pt x="12992" y="463486"/>
                  </a:lnTo>
                  <a:lnTo>
                    <a:pt x="12166" y="463486"/>
                  </a:lnTo>
                  <a:lnTo>
                    <a:pt x="11607" y="465150"/>
                  </a:lnTo>
                  <a:lnTo>
                    <a:pt x="11607" y="466801"/>
                  </a:lnTo>
                  <a:lnTo>
                    <a:pt x="11887" y="468464"/>
                  </a:lnTo>
                  <a:lnTo>
                    <a:pt x="12992" y="469849"/>
                  </a:lnTo>
                  <a:lnTo>
                    <a:pt x="13817" y="469569"/>
                  </a:lnTo>
                  <a:lnTo>
                    <a:pt x="14922" y="469290"/>
                  </a:lnTo>
                  <a:lnTo>
                    <a:pt x="15481" y="467918"/>
                  </a:lnTo>
                  <a:close/>
                </a:path>
                <a:path w="394335" h="474979">
                  <a:moveTo>
                    <a:pt x="17691" y="457123"/>
                  </a:moveTo>
                  <a:lnTo>
                    <a:pt x="11328" y="451866"/>
                  </a:lnTo>
                  <a:lnTo>
                    <a:pt x="11328" y="449656"/>
                  </a:lnTo>
                  <a:lnTo>
                    <a:pt x="9398" y="447446"/>
                  </a:lnTo>
                  <a:lnTo>
                    <a:pt x="6350" y="444677"/>
                  </a:lnTo>
                  <a:lnTo>
                    <a:pt x="5245" y="440537"/>
                  </a:lnTo>
                  <a:lnTo>
                    <a:pt x="4419" y="438873"/>
                  </a:lnTo>
                  <a:lnTo>
                    <a:pt x="825" y="440258"/>
                  </a:lnTo>
                  <a:lnTo>
                    <a:pt x="3594" y="451866"/>
                  </a:lnTo>
                  <a:lnTo>
                    <a:pt x="3594" y="455739"/>
                  </a:lnTo>
                  <a:lnTo>
                    <a:pt x="5245" y="457682"/>
                  </a:lnTo>
                  <a:lnTo>
                    <a:pt x="8013" y="458508"/>
                  </a:lnTo>
                  <a:lnTo>
                    <a:pt x="16586" y="459333"/>
                  </a:lnTo>
                  <a:lnTo>
                    <a:pt x="17691" y="457123"/>
                  </a:lnTo>
                  <a:close/>
                </a:path>
                <a:path w="394335" h="474979">
                  <a:moveTo>
                    <a:pt x="77990" y="248056"/>
                  </a:moveTo>
                  <a:lnTo>
                    <a:pt x="74498" y="254495"/>
                  </a:lnTo>
                  <a:lnTo>
                    <a:pt x="71691" y="260946"/>
                  </a:lnTo>
                  <a:lnTo>
                    <a:pt x="69811" y="267462"/>
                  </a:lnTo>
                  <a:lnTo>
                    <a:pt x="69138" y="274053"/>
                  </a:lnTo>
                  <a:lnTo>
                    <a:pt x="70942" y="267627"/>
                  </a:lnTo>
                  <a:lnTo>
                    <a:pt x="73037" y="261162"/>
                  </a:lnTo>
                  <a:lnTo>
                    <a:pt x="75399" y="254647"/>
                  </a:lnTo>
                  <a:lnTo>
                    <a:pt x="77990" y="248056"/>
                  </a:lnTo>
                  <a:close/>
                </a:path>
                <a:path w="394335" h="474979">
                  <a:moveTo>
                    <a:pt x="86550" y="318300"/>
                  </a:moveTo>
                  <a:lnTo>
                    <a:pt x="84899" y="318300"/>
                  </a:lnTo>
                  <a:lnTo>
                    <a:pt x="84340" y="321335"/>
                  </a:lnTo>
                  <a:lnTo>
                    <a:pt x="85445" y="321906"/>
                  </a:lnTo>
                  <a:lnTo>
                    <a:pt x="86550" y="318300"/>
                  </a:lnTo>
                  <a:close/>
                </a:path>
                <a:path w="394335" h="474979">
                  <a:moveTo>
                    <a:pt x="96520" y="328523"/>
                  </a:moveTo>
                  <a:lnTo>
                    <a:pt x="96240" y="325208"/>
                  </a:lnTo>
                  <a:lnTo>
                    <a:pt x="96240" y="323545"/>
                  </a:lnTo>
                  <a:lnTo>
                    <a:pt x="94030" y="323545"/>
                  </a:lnTo>
                  <a:lnTo>
                    <a:pt x="94030" y="329907"/>
                  </a:lnTo>
                  <a:lnTo>
                    <a:pt x="96520" y="329628"/>
                  </a:lnTo>
                  <a:lnTo>
                    <a:pt x="96520" y="328523"/>
                  </a:lnTo>
                  <a:close/>
                </a:path>
                <a:path w="394335" h="474979">
                  <a:moveTo>
                    <a:pt x="100380" y="322173"/>
                  </a:moveTo>
                  <a:lnTo>
                    <a:pt x="100101" y="320243"/>
                  </a:lnTo>
                  <a:lnTo>
                    <a:pt x="98717" y="320789"/>
                  </a:lnTo>
                  <a:lnTo>
                    <a:pt x="98717" y="322173"/>
                  </a:lnTo>
                  <a:lnTo>
                    <a:pt x="98450" y="325767"/>
                  </a:lnTo>
                  <a:lnTo>
                    <a:pt x="98171" y="327710"/>
                  </a:lnTo>
                  <a:lnTo>
                    <a:pt x="100380" y="326872"/>
                  </a:lnTo>
                  <a:lnTo>
                    <a:pt x="100380" y="322173"/>
                  </a:lnTo>
                  <a:close/>
                </a:path>
                <a:path w="394335" h="474979">
                  <a:moveTo>
                    <a:pt x="104533" y="321056"/>
                  </a:moveTo>
                  <a:lnTo>
                    <a:pt x="103974" y="320230"/>
                  </a:lnTo>
                  <a:lnTo>
                    <a:pt x="103149" y="320230"/>
                  </a:lnTo>
                  <a:lnTo>
                    <a:pt x="102323" y="320230"/>
                  </a:lnTo>
                  <a:lnTo>
                    <a:pt x="101765" y="321056"/>
                  </a:lnTo>
                  <a:lnTo>
                    <a:pt x="101765" y="322999"/>
                  </a:lnTo>
                  <a:lnTo>
                    <a:pt x="102323" y="323545"/>
                  </a:lnTo>
                  <a:lnTo>
                    <a:pt x="103974" y="323545"/>
                  </a:lnTo>
                  <a:lnTo>
                    <a:pt x="104533" y="322999"/>
                  </a:lnTo>
                  <a:lnTo>
                    <a:pt x="104533" y="321056"/>
                  </a:lnTo>
                  <a:close/>
                </a:path>
                <a:path w="394335" h="474979">
                  <a:moveTo>
                    <a:pt x="109499" y="321894"/>
                  </a:moveTo>
                  <a:lnTo>
                    <a:pt x="109232" y="320789"/>
                  </a:lnTo>
                  <a:lnTo>
                    <a:pt x="108673" y="316915"/>
                  </a:lnTo>
                  <a:lnTo>
                    <a:pt x="108394" y="314706"/>
                  </a:lnTo>
                  <a:lnTo>
                    <a:pt x="106184" y="315810"/>
                  </a:lnTo>
                  <a:lnTo>
                    <a:pt x="106184" y="317195"/>
                  </a:lnTo>
                  <a:lnTo>
                    <a:pt x="106743" y="321068"/>
                  </a:lnTo>
                  <a:lnTo>
                    <a:pt x="106743" y="322999"/>
                  </a:lnTo>
                  <a:lnTo>
                    <a:pt x="109499" y="321894"/>
                  </a:lnTo>
                  <a:close/>
                </a:path>
                <a:path w="394335" h="474979">
                  <a:moveTo>
                    <a:pt x="112001" y="315810"/>
                  </a:moveTo>
                  <a:lnTo>
                    <a:pt x="111455" y="315252"/>
                  </a:lnTo>
                  <a:lnTo>
                    <a:pt x="110896" y="315252"/>
                  </a:lnTo>
                  <a:lnTo>
                    <a:pt x="110617" y="315252"/>
                  </a:lnTo>
                  <a:lnTo>
                    <a:pt x="110070" y="315810"/>
                  </a:lnTo>
                  <a:lnTo>
                    <a:pt x="110070" y="317461"/>
                  </a:lnTo>
                  <a:lnTo>
                    <a:pt x="110617" y="318020"/>
                  </a:lnTo>
                  <a:lnTo>
                    <a:pt x="111455" y="318020"/>
                  </a:lnTo>
                  <a:lnTo>
                    <a:pt x="112001" y="317461"/>
                  </a:lnTo>
                  <a:lnTo>
                    <a:pt x="112001" y="315810"/>
                  </a:lnTo>
                  <a:close/>
                </a:path>
                <a:path w="394335" h="474979">
                  <a:moveTo>
                    <a:pt x="114477" y="40932"/>
                  </a:moveTo>
                  <a:lnTo>
                    <a:pt x="113093" y="42316"/>
                  </a:lnTo>
                  <a:lnTo>
                    <a:pt x="112547" y="42037"/>
                  </a:lnTo>
                  <a:lnTo>
                    <a:pt x="113093" y="42583"/>
                  </a:lnTo>
                  <a:lnTo>
                    <a:pt x="112814" y="43141"/>
                  </a:lnTo>
                  <a:lnTo>
                    <a:pt x="112268" y="44805"/>
                  </a:lnTo>
                  <a:lnTo>
                    <a:pt x="114198" y="42862"/>
                  </a:lnTo>
                  <a:lnTo>
                    <a:pt x="114287" y="42316"/>
                  </a:lnTo>
                  <a:lnTo>
                    <a:pt x="114477" y="40932"/>
                  </a:lnTo>
                  <a:close/>
                </a:path>
                <a:path w="394335" h="474979">
                  <a:moveTo>
                    <a:pt x="115874" y="308622"/>
                  </a:moveTo>
                  <a:lnTo>
                    <a:pt x="113665" y="309181"/>
                  </a:lnTo>
                  <a:lnTo>
                    <a:pt x="113385" y="310286"/>
                  </a:lnTo>
                  <a:lnTo>
                    <a:pt x="112826" y="315264"/>
                  </a:lnTo>
                  <a:lnTo>
                    <a:pt x="112826" y="316369"/>
                  </a:lnTo>
                  <a:lnTo>
                    <a:pt x="115328" y="315810"/>
                  </a:lnTo>
                  <a:lnTo>
                    <a:pt x="115328" y="314985"/>
                  </a:lnTo>
                  <a:lnTo>
                    <a:pt x="115874" y="310007"/>
                  </a:lnTo>
                  <a:lnTo>
                    <a:pt x="115874" y="308622"/>
                  </a:lnTo>
                  <a:close/>
                </a:path>
                <a:path w="394335" h="474979">
                  <a:moveTo>
                    <a:pt x="119735" y="219024"/>
                  </a:moveTo>
                  <a:lnTo>
                    <a:pt x="117259" y="218465"/>
                  </a:lnTo>
                  <a:lnTo>
                    <a:pt x="114211" y="218465"/>
                  </a:lnTo>
                  <a:lnTo>
                    <a:pt x="111175" y="218465"/>
                  </a:lnTo>
                  <a:lnTo>
                    <a:pt x="108686" y="219024"/>
                  </a:lnTo>
                  <a:lnTo>
                    <a:pt x="108686" y="220395"/>
                  </a:lnTo>
                  <a:lnTo>
                    <a:pt x="111175" y="220675"/>
                  </a:lnTo>
                  <a:lnTo>
                    <a:pt x="117259" y="220675"/>
                  </a:lnTo>
                  <a:lnTo>
                    <a:pt x="119735" y="220395"/>
                  </a:lnTo>
                  <a:lnTo>
                    <a:pt x="119735" y="219024"/>
                  </a:lnTo>
                  <a:close/>
                </a:path>
                <a:path w="394335" h="474979">
                  <a:moveTo>
                    <a:pt x="121666" y="213220"/>
                  </a:moveTo>
                  <a:lnTo>
                    <a:pt x="98996" y="213220"/>
                  </a:lnTo>
                  <a:lnTo>
                    <a:pt x="93192" y="214871"/>
                  </a:lnTo>
                  <a:lnTo>
                    <a:pt x="87934" y="219303"/>
                  </a:lnTo>
                  <a:lnTo>
                    <a:pt x="85445" y="221234"/>
                  </a:lnTo>
                  <a:lnTo>
                    <a:pt x="85725" y="224002"/>
                  </a:lnTo>
                  <a:lnTo>
                    <a:pt x="89039" y="222618"/>
                  </a:lnTo>
                  <a:lnTo>
                    <a:pt x="95123" y="219303"/>
                  </a:lnTo>
                  <a:lnTo>
                    <a:pt x="101206" y="217093"/>
                  </a:lnTo>
                  <a:lnTo>
                    <a:pt x="108673" y="217360"/>
                  </a:lnTo>
                  <a:lnTo>
                    <a:pt x="116967" y="217360"/>
                  </a:lnTo>
                  <a:lnTo>
                    <a:pt x="121119" y="217639"/>
                  </a:lnTo>
                  <a:lnTo>
                    <a:pt x="121666" y="213220"/>
                  </a:lnTo>
                  <a:close/>
                </a:path>
                <a:path w="394335" h="474979">
                  <a:moveTo>
                    <a:pt x="124434" y="361162"/>
                  </a:moveTo>
                  <a:lnTo>
                    <a:pt x="123609" y="360337"/>
                  </a:lnTo>
                  <a:lnTo>
                    <a:pt x="120294" y="357289"/>
                  </a:lnTo>
                  <a:lnTo>
                    <a:pt x="119735" y="356743"/>
                  </a:lnTo>
                  <a:lnTo>
                    <a:pt x="117805" y="357847"/>
                  </a:lnTo>
                  <a:lnTo>
                    <a:pt x="118910" y="358952"/>
                  </a:lnTo>
                  <a:lnTo>
                    <a:pt x="121678" y="362000"/>
                  </a:lnTo>
                  <a:lnTo>
                    <a:pt x="122504" y="362546"/>
                  </a:lnTo>
                  <a:lnTo>
                    <a:pt x="124434" y="361162"/>
                  </a:lnTo>
                  <a:close/>
                </a:path>
                <a:path w="394335" h="474979">
                  <a:moveTo>
                    <a:pt x="126377" y="358952"/>
                  </a:moveTo>
                  <a:lnTo>
                    <a:pt x="122783" y="355358"/>
                  </a:lnTo>
                  <a:lnTo>
                    <a:pt x="122224" y="354812"/>
                  </a:lnTo>
                  <a:lnTo>
                    <a:pt x="120840" y="355917"/>
                  </a:lnTo>
                  <a:lnTo>
                    <a:pt x="121399" y="356743"/>
                  </a:lnTo>
                  <a:lnTo>
                    <a:pt x="124714" y="360057"/>
                  </a:lnTo>
                  <a:lnTo>
                    <a:pt x="126377" y="358952"/>
                  </a:lnTo>
                  <a:close/>
                </a:path>
                <a:path w="394335" h="474979">
                  <a:moveTo>
                    <a:pt x="128866" y="356743"/>
                  </a:moveTo>
                  <a:lnTo>
                    <a:pt x="124726" y="352590"/>
                  </a:lnTo>
                  <a:lnTo>
                    <a:pt x="123888" y="351764"/>
                  </a:lnTo>
                  <a:lnTo>
                    <a:pt x="121958" y="353148"/>
                  </a:lnTo>
                  <a:lnTo>
                    <a:pt x="123063" y="354253"/>
                  </a:lnTo>
                  <a:lnTo>
                    <a:pt x="126098" y="357289"/>
                  </a:lnTo>
                  <a:lnTo>
                    <a:pt x="126657" y="358127"/>
                  </a:lnTo>
                  <a:lnTo>
                    <a:pt x="128866" y="356743"/>
                  </a:lnTo>
                  <a:close/>
                </a:path>
                <a:path w="394335" h="474979">
                  <a:moveTo>
                    <a:pt x="133578" y="353974"/>
                  </a:moveTo>
                  <a:lnTo>
                    <a:pt x="127215" y="347611"/>
                  </a:lnTo>
                  <a:lnTo>
                    <a:pt x="125831" y="346786"/>
                  </a:lnTo>
                  <a:lnTo>
                    <a:pt x="123342" y="348716"/>
                  </a:lnTo>
                  <a:lnTo>
                    <a:pt x="124447" y="350100"/>
                  </a:lnTo>
                  <a:lnTo>
                    <a:pt x="129425" y="355079"/>
                  </a:lnTo>
                  <a:lnTo>
                    <a:pt x="130251" y="356184"/>
                  </a:lnTo>
                  <a:lnTo>
                    <a:pt x="133578" y="353974"/>
                  </a:lnTo>
                  <a:close/>
                </a:path>
                <a:path w="394335" h="474979">
                  <a:moveTo>
                    <a:pt x="137172" y="159842"/>
                  </a:moveTo>
                  <a:lnTo>
                    <a:pt x="136893" y="159842"/>
                  </a:lnTo>
                  <a:lnTo>
                    <a:pt x="136334" y="159283"/>
                  </a:lnTo>
                  <a:lnTo>
                    <a:pt x="134962" y="161226"/>
                  </a:lnTo>
                  <a:lnTo>
                    <a:pt x="133019" y="163715"/>
                  </a:lnTo>
                  <a:lnTo>
                    <a:pt x="131356" y="165925"/>
                  </a:lnTo>
                  <a:lnTo>
                    <a:pt x="130251" y="168135"/>
                  </a:lnTo>
                  <a:lnTo>
                    <a:pt x="130530" y="168135"/>
                  </a:lnTo>
                  <a:lnTo>
                    <a:pt x="130810" y="168414"/>
                  </a:lnTo>
                  <a:lnTo>
                    <a:pt x="132473" y="166751"/>
                  </a:lnTo>
                  <a:lnTo>
                    <a:pt x="134124" y="164261"/>
                  </a:lnTo>
                  <a:lnTo>
                    <a:pt x="136067" y="162052"/>
                  </a:lnTo>
                  <a:lnTo>
                    <a:pt x="137172" y="159842"/>
                  </a:lnTo>
                  <a:close/>
                </a:path>
                <a:path w="394335" h="474979">
                  <a:moveTo>
                    <a:pt x="139369" y="349834"/>
                  </a:moveTo>
                  <a:lnTo>
                    <a:pt x="137706" y="348449"/>
                  </a:lnTo>
                  <a:lnTo>
                    <a:pt x="131622" y="343192"/>
                  </a:lnTo>
                  <a:lnTo>
                    <a:pt x="130238" y="341807"/>
                  </a:lnTo>
                  <a:lnTo>
                    <a:pt x="128028" y="344017"/>
                  </a:lnTo>
                  <a:lnTo>
                    <a:pt x="129692" y="345681"/>
                  </a:lnTo>
                  <a:lnTo>
                    <a:pt x="135496" y="351218"/>
                  </a:lnTo>
                  <a:lnTo>
                    <a:pt x="136880" y="352323"/>
                  </a:lnTo>
                  <a:lnTo>
                    <a:pt x="139369" y="349834"/>
                  </a:lnTo>
                  <a:close/>
                </a:path>
                <a:path w="394335" h="474979">
                  <a:moveTo>
                    <a:pt x="141579" y="346506"/>
                  </a:moveTo>
                  <a:lnTo>
                    <a:pt x="140195" y="345122"/>
                  </a:lnTo>
                  <a:lnTo>
                    <a:pt x="134950" y="340702"/>
                  </a:lnTo>
                  <a:lnTo>
                    <a:pt x="133565" y="339598"/>
                  </a:lnTo>
                  <a:lnTo>
                    <a:pt x="131902" y="341528"/>
                  </a:lnTo>
                  <a:lnTo>
                    <a:pt x="133286" y="342912"/>
                  </a:lnTo>
                  <a:lnTo>
                    <a:pt x="138264" y="347611"/>
                  </a:lnTo>
                  <a:lnTo>
                    <a:pt x="139369" y="348437"/>
                  </a:lnTo>
                  <a:lnTo>
                    <a:pt x="141579" y="346506"/>
                  </a:lnTo>
                  <a:close/>
                </a:path>
                <a:path w="394335" h="474979">
                  <a:moveTo>
                    <a:pt x="144894" y="344284"/>
                  </a:moveTo>
                  <a:lnTo>
                    <a:pt x="143789" y="343179"/>
                  </a:lnTo>
                  <a:lnTo>
                    <a:pt x="139369" y="339318"/>
                  </a:lnTo>
                  <a:lnTo>
                    <a:pt x="138264" y="338480"/>
                  </a:lnTo>
                  <a:lnTo>
                    <a:pt x="136880" y="340144"/>
                  </a:lnTo>
                  <a:lnTo>
                    <a:pt x="137985" y="341249"/>
                  </a:lnTo>
                  <a:lnTo>
                    <a:pt x="142963" y="346227"/>
                  </a:lnTo>
                  <a:lnTo>
                    <a:pt x="144894" y="344284"/>
                  </a:lnTo>
                  <a:close/>
                </a:path>
                <a:path w="394335" h="474979">
                  <a:moveTo>
                    <a:pt x="153212" y="191643"/>
                  </a:moveTo>
                  <a:lnTo>
                    <a:pt x="152374" y="190817"/>
                  </a:lnTo>
                  <a:lnTo>
                    <a:pt x="151549" y="190817"/>
                  </a:lnTo>
                  <a:lnTo>
                    <a:pt x="150444" y="190817"/>
                  </a:lnTo>
                  <a:lnTo>
                    <a:pt x="149885" y="191643"/>
                  </a:lnTo>
                  <a:lnTo>
                    <a:pt x="149885" y="193586"/>
                  </a:lnTo>
                  <a:lnTo>
                    <a:pt x="150444" y="194411"/>
                  </a:lnTo>
                  <a:lnTo>
                    <a:pt x="152374" y="194411"/>
                  </a:lnTo>
                  <a:lnTo>
                    <a:pt x="153212" y="193586"/>
                  </a:lnTo>
                  <a:lnTo>
                    <a:pt x="153212" y="191643"/>
                  </a:lnTo>
                  <a:close/>
                </a:path>
                <a:path w="394335" h="474979">
                  <a:moveTo>
                    <a:pt x="157353" y="189992"/>
                  </a:moveTo>
                  <a:lnTo>
                    <a:pt x="156794" y="189433"/>
                  </a:lnTo>
                  <a:lnTo>
                    <a:pt x="155968" y="189433"/>
                  </a:lnTo>
                  <a:lnTo>
                    <a:pt x="155409" y="189433"/>
                  </a:lnTo>
                  <a:lnTo>
                    <a:pt x="154863" y="189992"/>
                  </a:lnTo>
                  <a:lnTo>
                    <a:pt x="154863" y="191643"/>
                  </a:lnTo>
                  <a:lnTo>
                    <a:pt x="155409" y="192481"/>
                  </a:lnTo>
                  <a:lnTo>
                    <a:pt x="156794" y="192481"/>
                  </a:lnTo>
                  <a:lnTo>
                    <a:pt x="157353" y="191643"/>
                  </a:lnTo>
                  <a:lnTo>
                    <a:pt x="157353" y="189992"/>
                  </a:lnTo>
                  <a:close/>
                </a:path>
                <a:path w="394335" h="474979">
                  <a:moveTo>
                    <a:pt x="157632" y="116979"/>
                  </a:moveTo>
                  <a:lnTo>
                    <a:pt x="157073" y="116154"/>
                  </a:lnTo>
                  <a:lnTo>
                    <a:pt x="156248" y="116154"/>
                  </a:lnTo>
                  <a:lnTo>
                    <a:pt x="155689" y="116154"/>
                  </a:lnTo>
                  <a:lnTo>
                    <a:pt x="155143" y="116979"/>
                  </a:lnTo>
                  <a:lnTo>
                    <a:pt x="155143" y="119189"/>
                  </a:lnTo>
                  <a:lnTo>
                    <a:pt x="155689" y="120307"/>
                  </a:lnTo>
                  <a:lnTo>
                    <a:pt x="157073" y="120307"/>
                  </a:lnTo>
                  <a:lnTo>
                    <a:pt x="157632" y="119189"/>
                  </a:lnTo>
                  <a:lnTo>
                    <a:pt x="157632" y="116979"/>
                  </a:lnTo>
                  <a:close/>
                </a:path>
                <a:path w="394335" h="474979">
                  <a:moveTo>
                    <a:pt x="160667" y="116420"/>
                  </a:moveTo>
                  <a:lnTo>
                    <a:pt x="160121" y="115036"/>
                  </a:lnTo>
                  <a:lnTo>
                    <a:pt x="159004" y="115036"/>
                  </a:lnTo>
                  <a:lnTo>
                    <a:pt x="158737" y="116420"/>
                  </a:lnTo>
                  <a:lnTo>
                    <a:pt x="158737" y="120015"/>
                  </a:lnTo>
                  <a:lnTo>
                    <a:pt x="159004" y="121399"/>
                  </a:lnTo>
                  <a:lnTo>
                    <a:pt x="159562" y="121399"/>
                  </a:lnTo>
                  <a:lnTo>
                    <a:pt x="160121" y="121399"/>
                  </a:lnTo>
                  <a:lnTo>
                    <a:pt x="160667" y="120015"/>
                  </a:lnTo>
                  <a:lnTo>
                    <a:pt x="160667" y="116420"/>
                  </a:lnTo>
                  <a:close/>
                </a:path>
                <a:path w="394335" h="474979">
                  <a:moveTo>
                    <a:pt x="165087" y="291198"/>
                  </a:moveTo>
                  <a:lnTo>
                    <a:pt x="164807" y="290182"/>
                  </a:lnTo>
                  <a:lnTo>
                    <a:pt x="125818" y="295897"/>
                  </a:lnTo>
                  <a:lnTo>
                    <a:pt x="122504" y="296278"/>
                  </a:lnTo>
                  <a:lnTo>
                    <a:pt x="120561" y="297294"/>
                  </a:lnTo>
                  <a:lnTo>
                    <a:pt x="120015" y="299326"/>
                  </a:lnTo>
                  <a:lnTo>
                    <a:pt x="118351" y="304025"/>
                  </a:lnTo>
                  <a:lnTo>
                    <a:pt x="118046" y="306692"/>
                  </a:lnTo>
                  <a:lnTo>
                    <a:pt x="117932" y="310629"/>
                  </a:lnTo>
                  <a:lnTo>
                    <a:pt x="118071" y="313042"/>
                  </a:lnTo>
                  <a:lnTo>
                    <a:pt x="121119" y="310629"/>
                  </a:lnTo>
                  <a:lnTo>
                    <a:pt x="123888" y="306438"/>
                  </a:lnTo>
                  <a:lnTo>
                    <a:pt x="125818" y="298691"/>
                  </a:lnTo>
                  <a:lnTo>
                    <a:pt x="125945" y="303136"/>
                  </a:lnTo>
                  <a:lnTo>
                    <a:pt x="126923" y="305295"/>
                  </a:lnTo>
                  <a:lnTo>
                    <a:pt x="129133" y="305676"/>
                  </a:lnTo>
                  <a:lnTo>
                    <a:pt x="130797" y="304533"/>
                  </a:lnTo>
                  <a:lnTo>
                    <a:pt x="131318" y="301739"/>
                  </a:lnTo>
                  <a:lnTo>
                    <a:pt x="131445" y="301231"/>
                  </a:lnTo>
                  <a:lnTo>
                    <a:pt x="132232" y="298691"/>
                  </a:lnTo>
                  <a:lnTo>
                    <a:pt x="132461" y="297929"/>
                  </a:lnTo>
                  <a:lnTo>
                    <a:pt x="134112" y="297929"/>
                  </a:lnTo>
                  <a:lnTo>
                    <a:pt x="131902" y="302374"/>
                  </a:lnTo>
                  <a:lnTo>
                    <a:pt x="132181" y="306692"/>
                  </a:lnTo>
                  <a:lnTo>
                    <a:pt x="133565" y="310629"/>
                  </a:lnTo>
                  <a:lnTo>
                    <a:pt x="135216" y="308724"/>
                  </a:lnTo>
                  <a:lnTo>
                    <a:pt x="136321" y="304533"/>
                  </a:lnTo>
                  <a:lnTo>
                    <a:pt x="137401" y="297929"/>
                  </a:lnTo>
                  <a:lnTo>
                    <a:pt x="137439" y="297675"/>
                  </a:lnTo>
                  <a:lnTo>
                    <a:pt x="138264" y="298437"/>
                  </a:lnTo>
                  <a:lnTo>
                    <a:pt x="137706" y="302374"/>
                  </a:lnTo>
                  <a:lnTo>
                    <a:pt x="137591" y="304025"/>
                  </a:lnTo>
                  <a:lnTo>
                    <a:pt x="137477" y="306438"/>
                  </a:lnTo>
                  <a:lnTo>
                    <a:pt x="137985" y="310375"/>
                  </a:lnTo>
                  <a:lnTo>
                    <a:pt x="139649" y="309486"/>
                  </a:lnTo>
                  <a:lnTo>
                    <a:pt x="141579" y="304533"/>
                  </a:lnTo>
                  <a:lnTo>
                    <a:pt x="143167" y="297675"/>
                  </a:lnTo>
                  <a:lnTo>
                    <a:pt x="143243" y="297294"/>
                  </a:lnTo>
                  <a:lnTo>
                    <a:pt x="143090" y="299834"/>
                  </a:lnTo>
                  <a:lnTo>
                    <a:pt x="142963" y="305930"/>
                  </a:lnTo>
                  <a:lnTo>
                    <a:pt x="144068" y="307581"/>
                  </a:lnTo>
                  <a:lnTo>
                    <a:pt x="146011" y="305676"/>
                  </a:lnTo>
                  <a:lnTo>
                    <a:pt x="147662" y="301231"/>
                  </a:lnTo>
                  <a:lnTo>
                    <a:pt x="149034" y="297294"/>
                  </a:lnTo>
                  <a:lnTo>
                    <a:pt x="149606" y="295643"/>
                  </a:lnTo>
                  <a:lnTo>
                    <a:pt x="148831" y="302628"/>
                  </a:lnTo>
                  <a:lnTo>
                    <a:pt x="148717" y="304025"/>
                  </a:lnTo>
                  <a:lnTo>
                    <a:pt x="148501" y="307835"/>
                  </a:lnTo>
                  <a:lnTo>
                    <a:pt x="149872" y="307581"/>
                  </a:lnTo>
                  <a:lnTo>
                    <a:pt x="153466" y="302628"/>
                  </a:lnTo>
                  <a:lnTo>
                    <a:pt x="152095" y="297929"/>
                  </a:lnTo>
                  <a:lnTo>
                    <a:pt x="154508" y="295643"/>
                  </a:lnTo>
                  <a:lnTo>
                    <a:pt x="156235" y="293992"/>
                  </a:lnTo>
                  <a:lnTo>
                    <a:pt x="155689" y="298437"/>
                  </a:lnTo>
                  <a:lnTo>
                    <a:pt x="152641" y="304279"/>
                  </a:lnTo>
                  <a:lnTo>
                    <a:pt x="154584" y="307327"/>
                  </a:lnTo>
                  <a:lnTo>
                    <a:pt x="159004" y="306184"/>
                  </a:lnTo>
                  <a:lnTo>
                    <a:pt x="157899" y="299326"/>
                  </a:lnTo>
                  <a:lnTo>
                    <a:pt x="160096" y="293992"/>
                  </a:lnTo>
                  <a:lnTo>
                    <a:pt x="160667" y="292595"/>
                  </a:lnTo>
                  <a:lnTo>
                    <a:pt x="160553" y="295643"/>
                  </a:lnTo>
                  <a:lnTo>
                    <a:pt x="160439" y="300596"/>
                  </a:lnTo>
                  <a:lnTo>
                    <a:pt x="160667" y="304533"/>
                  </a:lnTo>
                  <a:lnTo>
                    <a:pt x="162052" y="303390"/>
                  </a:lnTo>
                  <a:lnTo>
                    <a:pt x="163703" y="300596"/>
                  </a:lnTo>
                  <a:lnTo>
                    <a:pt x="164515" y="295643"/>
                  </a:lnTo>
                  <a:lnTo>
                    <a:pt x="164769" y="293992"/>
                  </a:lnTo>
                  <a:lnTo>
                    <a:pt x="164934" y="292595"/>
                  </a:lnTo>
                  <a:lnTo>
                    <a:pt x="165087" y="291198"/>
                  </a:lnTo>
                  <a:close/>
                </a:path>
                <a:path w="394335" h="474979">
                  <a:moveTo>
                    <a:pt x="165366" y="191363"/>
                  </a:moveTo>
                  <a:lnTo>
                    <a:pt x="164261" y="189699"/>
                  </a:lnTo>
                  <a:lnTo>
                    <a:pt x="160667" y="191363"/>
                  </a:lnTo>
                  <a:lnTo>
                    <a:pt x="157073" y="193852"/>
                  </a:lnTo>
                  <a:lnTo>
                    <a:pt x="153200" y="196342"/>
                  </a:lnTo>
                  <a:lnTo>
                    <a:pt x="150710" y="199110"/>
                  </a:lnTo>
                  <a:lnTo>
                    <a:pt x="150990" y="199936"/>
                  </a:lnTo>
                  <a:lnTo>
                    <a:pt x="151815" y="200761"/>
                  </a:lnTo>
                  <a:lnTo>
                    <a:pt x="155143" y="199390"/>
                  </a:lnTo>
                  <a:lnTo>
                    <a:pt x="159004" y="196900"/>
                  </a:lnTo>
                  <a:lnTo>
                    <a:pt x="162877" y="194132"/>
                  </a:lnTo>
                  <a:lnTo>
                    <a:pt x="165366" y="191363"/>
                  </a:lnTo>
                  <a:close/>
                </a:path>
                <a:path w="394335" h="474979">
                  <a:moveTo>
                    <a:pt x="167309" y="120586"/>
                  </a:moveTo>
                  <a:lnTo>
                    <a:pt x="166204" y="120027"/>
                  </a:lnTo>
                  <a:lnTo>
                    <a:pt x="164820" y="120027"/>
                  </a:lnTo>
                  <a:lnTo>
                    <a:pt x="163715" y="120027"/>
                  </a:lnTo>
                  <a:lnTo>
                    <a:pt x="162610" y="120586"/>
                  </a:lnTo>
                  <a:lnTo>
                    <a:pt x="162610" y="121412"/>
                  </a:lnTo>
                  <a:lnTo>
                    <a:pt x="163715" y="121958"/>
                  </a:lnTo>
                  <a:lnTo>
                    <a:pt x="166204" y="121958"/>
                  </a:lnTo>
                  <a:lnTo>
                    <a:pt x="167309" y="121412"/>
                  </a:lnTo>
                  <a:lnTo>
                    <a:pt x="167309" y="120586"/>
                  </a:lnTo>
                  <a:close/>
                </a:path>
                <a:path w="394335" h="474979">
                  <a:moveTo>
                    <a:pt x="168135" y="168148"/>
                  </a:moveTo>
                  <a:lnTo>
                    <a:pt x="167576" y="167309"/>
                  </a:lnTo>
                  <a:lnTo>
                    <a:pt x="164261" y="168414"/>
                  </a:lnTo>
                  <a:lnTo>
                    <a:pt x="157619" y="171742"/>
                  </a:lnTo>
                  <a:lnTo>
                    <a:pt x="159283" y="166204"/>
                  </a:lnTo>
                  <a:lnTo>
                    <a:pt x="155689" y="168973"/>
                  </a:lnTo>
                  <a:lnTo>
                    <a:pt x="153479" y="171742"/>
                  </a:lnTo>
                  <a:lnTo>
                    <a:pt x="151815" y="174777"/>
                  </a:lnTo>
                  <a:lnTo>
                    <a:pt x="150710" y="172021"/>
                  </a:lnTo>
                  <a:lnTo>
                    <a:pt x="149047" y="173393"/>
                  </a:lnTo>
                  <a:lnTo>
                    <a:pt x="147675" y="175336"/>
                  </a:lnTo>
                  <a:lnTo>
                    <a:pt x="147116" y="177825"/>
                  </a:lnTo>
                  <a:lnTo>
                    <a:pt x="145732" y="174777"/>
                  </a:lnTo>
                  <a:lnTo>
                    <a:pt x="144348" y="175615"/>
                  </a:lnTo>
                  <a:lnTo>
                    <a:pt x="143243" y="176720"/>
                  </a:lnTo>
                  <a:lnTo>
                    <a:pt x="142417" y="178371"/>
                  </a:lnTo>
                  <a:lnTo>
                    <a:pt x="142963" y="174498"/>
                  </a:lnTo>
                  <a:lnTo>
                    <a:pt x="141859" y="173672"/>
                  </a:lnTo>
                  <a:lnTo>
                    <a:pt x="140195" y="175615"/>
                  </a:lnTo>
                  <a:lnTo>
                    <a:pt x="137985" y="180035"/>
                  </a:lnTo>
                  <a:lnTo>
                    <a:pt x="139090" y="175882"/>
                  </a:lnTo>
                  <a:lnTo>
                    <a:pt x="138264" y="175056"/>
                  </a:lnTo>
                  <a:lnTo>
                    <a:pt x="136880" y="176720"/>
                  </a:lnTo>
                  <a:lnTo>
                    <a:pt x="134950" y="180860"/>
                  </a:lnTo>
                  <a:lnTo>
                    <a:pt x="139369" y="167589"/>
                  </a:lnTo>
                  <a:lnTo>
                    <a:pt x="137160" y="167868"/>
                  </a:lnTo>
                  <a:lnTo>
                    <a:pt x="134112" y="172847"/>
                  </a:lnTo>
                  <a:lnTo>
                    <a:pt x="130797" y="181698"/>
                  </a:lnTo>
                  <a:lnTo>
                    <a:pt x="129413" y="181965"/>
                  </a:lnTo>
                  <a:lnTo>
                    <a:pt x="128866" y="181419"/>
                  </a:lnTo>
                  <a:lnTo>
                    <a:pt x="129133" y="180314"/>
                  </a:lnTo>
                  <a:lnTo>
                    <a:pt x="134112" y="170637"/>
                  </a:lnTo>
                  <a:lnTo>
                    <a:pt x="131635" y="170357"/>
                  </a:lnTo>
                  <a:lnTo>
                    <a:pt x="128866" y="173951"/>
                  </a:lnTo>
                  <a:lnTo>
                    <a:pt x="125539" y="180314"/>
                  </a:lnTo>
                  <a:lnTo>
                    <a:pt x="129413" y="169252"/>
                  </a:lnTo>
                  <a:lnTo>
                    <a:pt x="122224" y="178650"/>
                  </a:lnTo>
                  <a:lnTo>
                    <a:pt x="122224" y="175056"/>
                  </a:lnTo>
                  <a:lnTo>
                    <a:pt x="120573" y="175615"/>
                  </a:lnTo>
                  <a:lnTo>
                    <a:pt x="118910" y="176999"/>
                  </a:lnTo>
                  <a:lnTo>
                    <a:pt x="117525" y="178930"/>
                  </a:lnTo>
                  <a:lnTo>
                    <a:pt x="116141" y="181419"/>
                  </a:lnTo>
                  <a:lnTo>
                    <a:pt x="116700" y="182803"/>
                  </a:lnTo>
                  <a:lnTo>
                    <a:pt x="119456" y="183908"/>
                  </a:lnTo>
                  <a:lnTo>
                    <a:pt x="127711" y="185166"/>
                  </a:lnTo>
                  <a:lnTo>
                    <a:pt x="135877" y="184251"/>
                  </a:lnTo>
                  <a:lnTo>
                    <a:pt x="144005" y="181571"/>
                  </a:lnTo>
                  <a:lnTo>
                    <a:pt x="152095" y="177546"/>
                  </a:lnTo>
                  <a:lnTo>
                    <a:pt x="165646" y="171183"/>
                  </a:lnTo>
                  <a:lnTo>
                    <a:pt x="168135" y="168148"/>
                  </a:lnTo>
                  <a:close/>
                </a:path>
                <a:path w="394335" h="474979">
                  <a:moveTo>
                    <a:pt x="168681" y="125285"/>
                  </a:moveTo>
                  <a:lnTo>
                    <a:pt x="168135" y="124726"/>
                  </a:lnTo>
                  <a:lnTo>
                    <a:pt x="167576" y="124726"/>
                  </a:lnTo>
                  <a:lnTo>
                    <a:pt x="167297" y="124726"/>
                  </a:lnTo>
                  <a:lnTo>
                    <a:pt x="166751" y="125285"/>
                  </a:lnTo>
                  <a:lnTo>
                    <a:pt x="166751" y="126657"/>
                  </a:lnTo>
                  <a:lnTo>
                    <a:pt x="167297" y="127215"/>
                  </a:lnTo>
                  <a:lnTo>
                    <a:pt x="168135" y="127215"/>
                  </a:lnTo>
                  <a:lnTo>
                    <a:pt x="168681" y="126657"/>
                  </a:lnTo>
                  <a:lnTo>
                    <a:pt x="168681" y="125285"/>
                  </a:lnTo>
                  <a:close/>
                </a:path>
                <a:path w="394335" h="474979">
                  <a:moveTo>
                    <a:pt x="174218" y="283197"/>
                  </a:moveTo>
                  <a:lnTo>
                    <a:pt x="173837" y="282435"/>
                  </a:lnTo>
                  <a:lnTo>
                    <a:pt x="173520" y="281800"/>
                  </a:lnTo>
                  <a:lnTo>
                    <a:pt x="171170" y="277101"/>
                  </a:lnTo>
                  <a:lnTo>
                    <a:pt x="169786" y="281800"/>
                  </a:lnTo>
                  <a:lnTo>
                    <a:pt x="167576" y="277990"/>
                  </a:lnTo>
                  <a:lnTo>
                    <a:pt x="165912" y="282435"/>
                  </a:lnTo>
                  <a:lnTo>
                    <a:pt x="163423" y="276847"/>
                  </a:lnTo>
                  <a:lnTo>
                    <a:pt x="161493" y="283451"/>
                  </a:lnTo>
                  <a:lnTo>
                    <a:pt x="159004" y="278244"/>
                  </a:lnTo>
                  <a:lnTo>
                    <a:pt x="157619" y="283832"/>
                  </a:lnTo>
                  <a:lnTo>
                    <a:pt x="156235" y="279133"/>
                  </a:lnTo>
                  <a:lnTo>
                    <a:pt x="154584" y="284848"/>
                  </a:lnTo>
                  <a:lnTo>
                    <a:pt x="152641" y="279641"/>
                  </a:lnTo>
                  <a:lnTo>
                    <a:pt x="150990" y="285991"/>
                  </a:lnTo>
                  <a:lnTo>
                    <a:pt x="150393" y="284340"/>
                  </a:lnTo>
                  <a:lnTo>
                    <a:pt x="148767" y="279895"/>
                  </a:lnTo>
                  <a:lnTo>
                    <a:pt x="147116" y="284340"/>
                  </a:lnTo>
                  <a:lnTo>
                    <a:pt x="146977" y="284086"/>
                  </a:lnTo>
                  <a:lnTo>
                    <a:pt x="145173" y="280784"/>
                  </a:lnTo>
                  <a:lnTo>
                    <a:pt x="143789" y="284086"/>
                  </a:lnTo>
                  <a:lnTo>
                    <a:pt x="142824" y="282689"/>
                  </a:lnTo>
                  <a:lnTo>
                    <a:pt x="141859" y="281292"/>
                  </a:lnTo>
                  <a:lnTo>
                    <a:pt x="139928" y="280530"/>
                  </a:lnTo>
                  <a:lnTo>
                    <a:pt x="137985" y="280530"/>
                  </a:lnTo>
                  <a:lnTo>
                    <a:pt x="136055" y="281292"/>
                  </a:lnTo>
                  <a:lnTo>
                    <a:pt x="135216" y="282689"/>
                  </a:lnTo>
                  <a:lnTo>
                    <a:pt x="134112" y="281292"/>
                  </a:lnTo>
                  <a:lnTo>
                    <a:pt x="131076" y="280530"/>
                  </a:lnTo>
                  <a:lnTo>
                    <a:pt x="127749" y="279895"/>
                  </a:lnTo>
                  <a:lnTo>
                    <a:pt x="124714" y="279387"/>
                  </a:lnTo>
                  <a:lnTo>
                    <a:pt x="128587" y="277482"/>
                  </a:lnTo>
                  <a:lnTo>
                    <a:pt x="128587" y="276085"/>
                  </a:lnTo>
                  <a:lnTo>
                    <a:pt x="127762" y="275704"/>
                  </a:lnTo>
                  <a:lnTo>
                    <a:pt x="127203" y="275450"/>
                  </a:lnTo>
                  <a:lnTo>
                    <a:pt x="124714" y="275704"/>
                  </a:lnTo>
                  <a:lnTo>
                    <a:pt x="128866" y="272783"/>
                  </a:lnTo>
                  <a:lnTo>
                    <a:pt x="124434" y="271894"/>
                  </a:lnTo>
                  <a:lnTo>
                    <a:pt x="128587" y="269354"/>
                  </a:lnTo>
                  <a:lnTo>
                    <a:pt x="128587" y="268338"/>
                  </a:lnTo>
                  <a:lnTo>
                    <a:pt x="127482" y="267195"/>
                  </a:lnTo>
                  <a:lnTo>
                    <a:pt x="124167" y="265798"/>
                  </a:lnTo>
                  <a:lnTo>
                    <a:pt x="128587" y="264401"/>
                  </a:lnTo>
                  <a:lnTo>
                    <a:pt x="128587" y="263385"/>
                  </a:lnTo>
                  <a:lnTo>
                    <a:pt x="124167" y="262750"/>
                  </a:lnTo>
                  <a:lnTo>
                    <a:pt x="128866" y="260591"/>
                  </a:lnTo>
                  <a:lnTo>
                    <a:pt x="129413" y="259448"/>
                  </a:lnTo>
                  <a:lnTo>
                    <a:pt x="128028" y="258559"/>
                  </a:lnTo>
                  <a:lnTo>
                    <a:pt x="124993" y="257543"/>
                  </a:lnTo>
                  <a:lnTo>
                    <a:pt x="128866" y="256400"/>
                  </a:lnTo>
                  <a:lnTo>
                    <a:pt x="128587" y="255257"/>
                  </a:lnTo>
                  <a:lnTo>
                    <a:pt x="128308" y="253860"/>
                  </a:lnTo>
                  <a:lnTo>
                    <a:pt x="125539" y="252844"/>
                  </a:lnTo>
                  <a:lnTo>
                    <a:pt x="128866" y="251701"/>
                  </a:lnTo>
                  <a:lnTo>
                    <a:pt x="125539" y="249161"/>
                  </a:lnTo>
                  <a:lnTo>
                    <a:pt x="129692" y="247510"/>
                  </a:lnTo>
                  <a:lnTo>
                    <a:pt x="129692" y="246240"/>
                  </a:lnTo>
                  <a:lnTo>
                    <a:pt x="129133" y="245605"/>
                  </a:lnTo>
                  <a:lnTo>
                    <a:pt x="126644" y="244462"/>
                  </a:lnTo>
                  <a:lnTo>
                    <a:pt x="131076" y="242557"/>
                  </a:lnTo>
                  <a:lnTo>
                    <a:pt x="130797" y="241795"/>
                  </a:lnTo>
                  <a:lnTo>
                    <a:pt x="129692" y="240398"/>
                  </a:lnTo>
                  <a:lnTo>
                    <a:pt x="126923" y="239509"/>
                  </a:lnTo>
                  <a:lnTo>
                    <a:pt x="131076" y="238112"/>
                  </a:lnTo>
                  <a:lnTo>
                    <a:pt x="127749" y="235953"/>
                  </a:lnTo>
                  <a:lnTo>
                    <a:pt x="131622" y="234302"/>
                  </a:lnTo>
                  <a:lnTo>
                    <a:pt x="128587" y="233159"/>
                  </a:lnTo>
                  <a:lnTo>
                    <a:pt x="132181" y="231000"/>
                  </a:lnTo>
                  <a:lnTo>
                    <a:pt x="133007" y="230111"/>
                  </a:lnTo>
                  <a:lnTo>
                    <a:pt x="131622" y="229349"/>
                  </a:lnTo>
                  <a:lnTo>
                    <a:pt x="128587" y="229095"/>
                  </a:lnTo>
                  <a:lnTo>
                    <a:pt x="132727" y="227317"/>
                  </a:lnTo>
                  <a:lnTo>
                    <a:pt x="132905" y="226301"/>
                  </a:lnTo>
                  <a:lnTo>
                    <a:pt x="133007" y="225666"/>
                  </a:lnTo>
                  <a:lnTo>
                    <a:pt x="129133" y="226301"/>
                  </a:lnTo>
                  <a:lnTo>
                    <a:pt x="131076" y="224650"/>
                  </a:lnTo>
                  <a:lnTo>
                    <a:pt x="128587" y="222618"/>
                  </a:lnTo>
                  <a:lnTo>
                    <a:pt x="134391" y="221348"/>
                  </a:lnTo>
                  <a:lnTo>
                    <a:pt x="134950" y="220205"/>
                  </a:lnTo>
                  <a:lnTo>
                    <a:pt x="130797" y="219062"/>
                  </a:lnTo>
                  <a:lnTo>
                    <a:pt x="134112" y="217157"/>
                  </a:lnTo>
                  <a:lnTo>
                    <a:pt x="133565" y="215506"/>
                  </a:lnTo>
                  <a:lnTo>
                    <a:pt x="132461" y="214871"/>
                  </a:lnTo>
                  <a:lnTo>
                    <a:pt x="130797" y="214871"/>
                  </a:lnTo>
                  <a:lnTo>
                    <a:pt x="121031" y="256400"/>
                  </a:lnTo>
                  <a:lnTo>
                    <a:pt x="119773" y="272148"/>
                  </a:lnTo>
                  <a:lnTo>
                    <a:pt x="119900" y="278244"/>
                  </a:lnTo>
                  <a:lnTo>
                    <a:pt x="120840" y="285737"/>
                  </a:lnTo>
                  <a:lnTo>
                    <a:pt x="121945" y="291198"/>
                  </a:lnTo>
                  <a:lnTo>
                    <a:pt x="124434" y="293230"/>
                  </a:lnTo>
                  <a:lnTo>
                    <a:pt x="126923" y="292976"/>
                  </a:lnTo>
                  <a:lnTo>
                    <a:pt x="169621" y="285991"/>
                  </a:lnTo>
                  <a:lnTo>
                    <a:pt x="171170" y="285737"/>
                  </a:lnTo>
                  <a:lnTo>
                    <a:pt x="172237" y="284848"/>
                  </a:lnTo>
                  <a:lnTo>
                    <a:pt x="173456" y="283832"/>
                  </a:lnTo>
                  <a:lnTo>
                    <a:pt x="173913" y="283451"/>
                  </a:lnTo>
                  <a:lnTo>
                    <a:pt x="174218" y="283197"/>
                  </a:lnTo>
                  <a:close/>
                </a:path>
                <a:path w="394335" h="474979">
                  <a:moveTo>
                    <a:pt x="175590" y="272402"/>
                  </a:moveTo>
                  <a:lnTo>
                    <a:pt x="175501" y="272148"/>
                  </a:lnTo>
                  <a:lnTo>
                    <a:pt x="175323" y="271640"/>
                  </a:lnTo>
                  <a:lnTo>
                    <a:pt x="173748" y="271005"/>
                  </a:lnTo>
                  <a:lnTo>
                    <a:pt x="173113" y="270751"/>
                  </a:lnTo>
                  <a:lnTo>
                    <a:pt x="171170" y="270751"/>
                  </a:lnTo>
                  <a:lnTo>
                    <a:pt x="170497" y="259448"/>
                  </a:lnTo>
                  <a:lnTo>
                    <a:pt x="170624" y="245732"/>
                  </a:lnTo>
                  <a:lnTo>
                    <a:pt x="171297" y="236461"/>
                  </a:lnTo>
                  <a:lnTo>
                    <a:pt x="172554" y="225158"/>
                  </a:lnTo>
                  <a:lnTo>
                    <a:pt x="174218" y="221856"/>
                  </a:lnTo>
                  <a:lnTo>
                    <a:pt x="172834" y="220205"/>
                  </a:lnTo>
                  <a:lnTo>
                    <a:pt x="171450" y="221602"/>
                  </a:lnTo>
                  <a:lnTo>
                    <a:pt x="169811" y="231635"/>
                  </a:lnTo>
                  <a:lnTo>
                    <a:pt x="168795" y="242430"/>
                  </a:lnTo>
                  <a:lnTo>
                    <a:pt x="168554" y="255511"/>
                  </a:lnTo>
                  <a:lnTo>
                    <a:pt x="169240" y="270751"/>
                  </a:lnTo>
                  <a:lnTo>
                    <a:pt x="167576" y="270497"/>
                  </a:lnTo>
                  <a:lnTo>
                    <a:pt x="166636" y="259702"/>
                  </a:lnTo>
                  <a:lnTo>
                    <a:pt x="166509" y="256146"/>
                  </a:lnTo>
                  <a:lnTo>
                    <a:pt x="166408" y="251193"/>
                  </a:lnTo>
                  <a:lnTo>
                    <a:pt x="166535" y="242176"/>
                  </a:lnTo>
                  <a:lnTo>
                    <a:pt x="166751" y="236461"/>
                  </a:lnTo>
                  <a:lnTo>
                    <a:pt x="167576" y="226047"/>
                  </a:lnTo>
                  <a:lnTo>
                    <a:pt x="169506" y="222999"/>
                  </a:lnTo>
                  <a:lnTo>
                    <a:pt x="169506" y="220205"/>
                  </a:lnTo>
                  <a:lnTo>
                    <a:pt x="164642" y="255257"/>
                  </a:lnTo>
                  <a:lnTo>
                    <a:pt x="165087" y="270751"/>
                  </a:lnTo>
                  <a:lnTo>
                    <a:pt x="163982" y="271005"/>
                  </a:lnTo>
                  <a:lnTo>
                    <a:pt x="163969" y="270751"/>
                  </a:lnTo>
                  <a:lnTo>
                    <a:pt x="163271" y="259448"/>
                  </a:lnTo>
                  <a:lnTo>
                    <a:pt x="163144" y="255892"/>
                  </a:lnTo>
                  <a:lnTo>
                    <a:pt x="163042" y="251193"/>
                  </a:lnTo>
                  <a:lnTo>
                    <a:pt x="163156" y="232016"/>
                  </a:lnTo>
                  <a:lnTo>
                    <a:pt x="163703" y="220459"/>
                  </a:lnTo>
                  <a:lnTo>
                    <a:pt x="162598" y="219570"/>
                  </a:lnTo>
                  <a:lnTo>
                    <a:pt x="161290" y="230111"/>
                  </a:lnTo>
                  <a:lnTo>
                    <a:pt x="160769" y="239509"/>
                  </a:lnTo>
                  <a:lnTo>
                    <a:pt x="160693" y="247510"/>
                  </a:lnTo>
                  <a:lnTo>
                    <a:pt x="160820" y="256146"/>
                  </a:lnTo>
                  <a:lnTo>
                    <a:pt x="161772" y="270751"/>
                  </a:lnTo>
                  <a:lnTo>
                    <a:pt x="160667" y="270751"/>
                  </a:lnTo>
                  <a:lnTo>
                    <a:pt x="159258" y="257416"/>
                  </a:lnTo>
                  <a:lnTo>
                    <a:pt x="158826" y="247129"/>
                  </a:lnTo>
                  <a:lnTo>
                    <a:pt x="158953" y="236461"/>
                  </a:lnTo>
                  <a:lnTo>
                    <a:pt x="159067" y="232524"/>
                  </a:lnTo>
                  <a:lnTo>
                    <a:pt x="160108" y="221602"/>
                  </a:lnTo>
                  <a:lnTo>
                    <a:pt x="158724" y="223253"/>
                  </a:lnTo>
                  <a:lnTo>
                    <a:pt x="157518" y="232397"/>
                  </a:lnTo>
                  <a:lnTo>
                    <a:pt x="157416" y="234810"/>
                  </a:lnTo>
                  <a:lnTo>
                    <a:pt x="157289" y="239509"/>
                  </a:lnTo>
                  <a:lnTo>
                    <a:pt x="157187" y="244462"/>
                  </a:lnTo>
                  <a:lnTo>
                    <a:pt x="157429" y="255511"/>
                  </a:lnTo>
                  <a:lnTo>
                    <a:pt x="157899" y="270497"/>
                  </a:lnTo>
                  <a:lnTo>
                    <a:pt x="156794" y="271005"/>
                  </a:lnTo>
                  <a:lnTo>
                    <a:pt x="155689" y="259702"/>
                  </a:lnTo>
                  <a:lnTo>
                    <a:pt x="155244" y="247764"/>
                  </a:lnTo>
                  <a:lnTo>
                    <a:pt x="155587" y="234810"/>
                  </a:lnTo>
                  <a:lnTo>
                    <a:pt x="156794" y="221602"/>
                  </a:lnTo>
                  <a:lnTo>
                    <a:pt x="155689" y="220459"/>
                  </a:lnTo>
                  <a:lnTo>
                    <a:pt x="153822" y="230238"/>
                  </a:lnTo>
                  <a:lnTo>
                    <a:pt x="152831" y="241287"/>
                  </a:lnTo>
                  <a:lnTo>
                    <a:pt x="152704" y="256146"/>
                  </a:lnTo>
                  <a:lnTo>
                    <a:pt x="153746" y="271894"/>
                  </a:lnTo>
                  <a:lnTo>
                    <a:pt x="152641" y="272148"/>
                  </a:lnTo>
                  <a:lnTo>
                    <a:pt x="151244" y="262242"/>
                  </a:lnTo>
                  <a:lnTo>
                    <a:pt x="151117" y="260972"/>
                  </a:lnTo>
                  <a:lnTo>
                    <a:pt x="150761" y="249923"/>
                  </a:lnTo>
                  <a:lnTo>
                    <a:pt x="150863" y="247129"/>
                  </a:lnTo>
                  <a:lnTo>
                    <a:pt x="151447" y="235953"/>
                  </a:lnTo>
                  <a:lnTo>
                    <a:pt x="153200" y="220967"/>
                  </a:lnTo>
                  <a:lnTo>
                    <a:pt x="151536" y="220713"/>
                  </a:lnTo>
                  <a:lnTo>
                    <a:pt x="149618" y="231508"/>
                  </a:lnTo>
                  <a:lnTo>
                    <a:pt x="148920" y="241287"/>
                  </a:lnTo>
                  <a:lnTo>
                    <a:pt x="148818" y="245605"/>
                  </a:lnTo>
                  <a:lnTo>
                    <a:pt x="148932" y="253606"/>
                  </a:lnTo>
                  <a:lnTo>
                    <a:pt x="149059" y="257416"/>
                  </a:lnTo>
                  <a:lnTo>
                    <a:pt x="150152" y="271640"/>
                  </a:lnTo>
                  <a:lnTo>
                    <a:pt x="149047" y="272783"/>
                  </a:lnTo>
                  <a:lnTo>
                    <a:pt x="147574" y="261480"/>
                  </a:lnTo>
                  <a:lnTo>
                    <a:pt x="147459" y="259448"/>
                  </a:lnTo>
                  <a:lnTo>
                    <a:pt x="147205" y="251574"/>
                  </a:lnTo>
                  <a:lnTo>
                    <a:pt x="147294" y="245605"/>
                  </a:lnTo>
                  <a:lnTo>
                    <a:pt x="147955" y="234810"/>
                  </a:lnTo>
                  <a:lnTo>
                    <a:pt x="150152" y="219570"/>
                  </a:lnTo>
                  <a:lnTo>
                    <a:pt x="148221" y="219316"/>
                  </a:lnTo>
                  <a:lnTo>
                    <a:pt x="146138" y="231635"/>
                  </a:lnTo>
                  <a:lnTo>
                    <a:pt x="145008" y="243827"/>
                  </a:lnTo>
                  <a:lnTo>
                    <a:pt x="144919" y="258940"/>
                  </a:lnTo>
                  <a:lnTo>
                    <a:pt x="146011" y="273037"/>
                  </a:lnTo>
                  <a:lnTo>
                    <a:pt x="144907" y="273799"/>
                  </a:lnTo>
                  <a:lnTo>
                    <a:pt x="142951" y="263385"/>
                  </a:lnTo>
                  <a:lnTo>
                    <a:pt x="142494" y="253860"/>
                  </a:lnTo>
                  <a:lnTo>
                    <a:pt x="142582" y="248526"/>
                  </a:lnTo>
                  <a:lnTo>
                    <a:pt x="143230" y="238493"/>
                  </a:lnTo>
                  <a:lnTo>
                    <a:pt x="145402" y="224396"/>
                  </a:lnTo>
                  <a:lnTo>
                    <a:pt x="145453" y="221348"/>
                  </a:lnTo>
                  <a:lnTo>
                    <a:pt x="139814" y="257416"/>
                  </a:lnTo>
                  <a:lnTo>
                    <a:pt x="140754" y="275450"/>
                  </a:lnTo>
                  <a:lnTo>
                    <a:pt x="138734" y="262750"/>
                  </a:lnTo>
                  <a:lnTo>
                    <a:pt x="138620" y="258940"/>
                  </a:lnTo>
                  <a:lnTo>
                    <a:pt x="138493" y="253606"/>
                  </a:lnTo>
                  <a:lnTo>
                    <a:pt x="138595" y="246494"/>
                  </a:lnTo>
                  <a:lnTo>
                    <a:pt x="139865" y="234175"/>
                  </a:lnTo>
                  <a:lnTo>
                    <a:pt x="143243" y="218808"/>
                  </a:lnTo>
                  <a:lnTo>
                    <a:pt x="142405" y="216903"/>
                  </a:lnTo>
                  <a:lnTo>
                    <a:pt x="139039" y="224396"/>
                  </a:lnTo>
                  <a:lnTo>
                    <a:pt x="136601" y="238112"/>
                  </a:lnTo>
                  <a:lnTo>
                    <a:pt x="135483" y="253606"/>
                  </a:lnTo>
                  <a:lnTo>
                    <a:pt x="135382" y="264401"/>
                  </a:lnTo>
                  <a:lnTo>
                    <a:pt x="135496" y="275704"/>
                  </a:lnTo>
                  <a:lnTo>
                    <a:pt x="134264" y="263258"/>
                  </a:lnTo>
                  <a:lnTo>
                    <a:pt x="134366" y="249161"/>
                  </a:lnTo>
                  <a:lnTo>
                    <a:pt x="135610" y="235953"/>
                  </a:lnTo>
                  <a:lnTo>
                    <a:pt x="135737" y="234810"/>
                  </a:lnTo>
                  <a:lnTo>
                    <a:pt x="137985" y="220459"/>
                  </a:lnTo>
                  <a:lnTo>
                    <a:pt x="137160" y="220713"/>
                  </a:lnTo>
                  <a:lnTo>
                    <a:pt x="134112" y="233286"/>
                  </a:lnTo>
                  <a:lnTo>
                    <a:pt x="132092" y="246240"/>
                  </a:lnTo>
                  <a:lnTo>
                    <a:pt x="131178" y="258051"/>
                  </a:lnTo>
                  <a:lnTo>
                    <a:pt x="131076" y="278244"/>
                  </a:lnTo>
                  <a:lnTo>
                    <a:pt x="131902" y="279641"/>
                  </a:lnTo>
                  <a:lnTo>
                    <a:pt x="143827" y="278498"/>
                  </a:lnTo>
                  <a:lnTo>
                    <a:pt x="153479" y="277101"/>
                  </a:lnTo>
                  <a:lnTo>
                    <a:pt x="161213" y="275704"/>
                  </a:lnTo>
                  <a:lnTo>
                    <a:pt x="162623" y="275450"/>
                  </a:lnTo>
                  <a:lnTo>
                    <a:pt x="163322" y="275323"/>
                  </a:lnTo>
                  <a:lnTo>
                    <a:pt x="170865" y="273799"/>
                  </a:lnTo>
                  <a:lnTo>
                    <a:pt x="173380" y="273291"/>
                  </a:lnTo>
                  <a:lnTo>
                    <a:pt x="174650" y="272783"/>
                  </a:lnTo>
                  <a:lnTo>
                    <a:pt x="175590" y="272402"/>
                  </a:lnTo>
                  <a:close/>
                </a:path>
                <a:path w="394335" h="474979">
                  <a:moveTo>
                    <a:pt x="175602" y="183070"/>
                  </a:moveTo>
                  <a:lnTo>
                    <a:pt x="174764" y="182232"/>
                  </a:lnTo>
                  <a:lnTo>
                    <a:pt x="172554" y="183349"/>
                  </a:lnTo>
                  <a:lnTo>
                    <a:pt x="170345" y="185280"/>
                  </a:lnTo>
                  <a:lnTo>
                    <a:pt x="168135" y="186944"/>
                  </a:lnTo>
                  <a:lnTo>
                    <a:pt x="166471" y="188874"/>
                  </a:lnTo>
                  <a:lnTo>
                    <a:pt x="167030" y="189433"/>
                  </a:lnTo>
                  <a:lnTo>
                    <a:pt x="167297" y="189979"/>
                  </a:lnTo>
                  <a:lnTo>
                    <a:pt x="169519" y="188595"/>
                  </a:lnTo>
                  <a:lnTo>
                    <a:pt x="171729" y="186944"/>
                  </a:lnTo>
                  <a:lnTo>
                    <a:pt x="173939" y="185000"/>
                  </a:lnTo>
                  <a:lnTo>
                    <a:pt x="175602" y="183070"/>
                  </a:lnTo>
                  <a:close/>
                </a:path>
                <a:path w="394335" h="474979">
                  <a:moveTo>
                    <a:pt x="177812" y="221856"/>
                  </a:moveTo>
                  <a:lnTo>
                    <a:pt x="172593" y="257416"/>
                  </a:lnTo>
                  <a:lnTo>
                    <a:pt x="172834" y="265290"/>
                  </a:lnTo>
                  <a:lnTo>
                    <a:pt x="173659" y="265290"/>
                  </a:lnTo>
                  <a:lnTo>
                    <a:pt x="174015" y="255511"/>
                  </a:lnTo>
                  <a:lnTo>
                    <a:pt x="174129" y="252844"/>
                  </a:lnTo>
                  <a:lnTo>
                    <a:pt x="174840" y="243192"/>
                  </a:lnTo>
                  <a:lnTo>
                    <a:pt x="176060" y="232397"/>
                  </a:lnTo>
                  <a:lnTo>
                    <a:pt x="177533" y="223253"/>
                  </a:lnTo>
                  <a:lnTo>
                    <a:pt x="177812" y="221856"/>
                  </a:lnTo>
                  <a:close/>
                </a:path>
                <a:path w="394335" h="474979">
                  <a:moveTo>
                    <a:pt x="180860" y="300329"/>
                  </a:moveTo>
                  <a:lnTo>
                    <a:pt x="178371" y="298107"/>
                  </a:lnTo>
                  <a:lnTo>
                    <a:pt x="173951" y="293687"/>
                  </a:lnTo>
                  <a:lnTo>
                    <a:pt x="172008" y="292023"/>
                  </a:lnTo>
                  <a:lnTo>
                    <a:pt x="168414" y="295897"/>
                  </a:lnTo>
                  <a:lnTo>
                    <a:pt x="171462" y="297840"/>
                  </a:lnTo>
                  <a:lnTo>
                    <a:pt x="176987" y="301155"/>
                  </a:lnTo>
                  <a:lnTo>
                    <a:pt x="179197" y="302260"/>
                  </a:lnTo>
                  <a:lnTo>
                    <a:pt x="180860" y="300329"/>
                  </a:lnTo>
                  <a:close/>
                </a:path>
                <a:path w="394335" h="474979">
                  <a:moveTo>
                    <a:pt x="181406" y="306679"/>
                  </a:moveTo>
                  <a:lnTo>
                    <a:pt x="178917" y="304749"/>
                  </a:lnTo>
                  <a:lnTo>
                    <a:pt x="170624" y="298665"/>
                  </a:lnTo>
                  <a:lnTo>
                    <a:pt x="168414" y="296735"/>
                  </a:lnTo>
                  <a:lnTo>
                    <a:pt x="165100" y="301155"/>
                  </a:lnTo>
                  <a:lnTo>
                    <a:pt x="168135" y="303085"/>
                  </a:lnTo>
                  <a:lnTo>
                    <a:pt x="176987" y="308622"/>
                  </a:lnTo>
                  <a:lnTo>
                    <a:pt x="178917" y="310007"/>
                  </a:lnTo>
                  <a:lnTo>
                    <a:pt x="181406" y="306679"/>
                  </a:lnTo>
                  <a:close/>
                </a:path>
                <a:path w="394335" h="474979">
                  <a:moveTo>
                    <a:pt x="183057" y="221602"/>
                  </a:moveTo>
                  <a:lnTo>
                    <a:pt x="177266" y="249923"/>
                  </a:lnTo>
                  <a:lnTo>
                    <a:pt x="176428" y="259702"/>
                  </a:lnTo>
                  <a:lnTo>
                    <a:pt x="177533" y="262242"/>
                  </a:lnTo>
                  <a:lnTo>
                    <a:pt x="178079" y="251193"/>
                  </a:lnTo>
                  <a:lnTo>
                    <a:pt x="179209" y="241287"/>
                  </a:lnTo>
                  <a:lnTo>
                    <a:pt x="181267" y="229095"/>
                  </a:lnTo>
                  <a:lnTo>
                    <a:pt x="182232" y="223761"/>
                  </a:lnTo>
                  <a:lnTo>
                    <a:pt x="183057" y="221602"/>
                  </a:lnTo>
                  <a:close/>
                </a:path>
                <a:path w="394335" h="474979">
                  <a:moveTo>
                    <a:pt x="186105" y="126111"/>
                  </a:moveTo>
                  <a:lnTo>
                    <a:pt x="185559" y="124447"/>
                  </a:lnTo>
                  <a:lnTo>
                    <a:pt x="172008" y="124447"/>
                  </a:lnTo>
                  <a:lnTo>
                    <a:pt x="170345" y="124726"/>
                  </a:lnTo>
                  <a:lnTo>
                    <a:pt x="170345" y="126377"/>
                  </a:lnTo>
                  <a:lnTo>
                    <a:pt x="172008" y="126936"/>
                  </a:lnTo>
                  <a:lnTo>
                    <a:pt x="175882" y="126936"/>
                  </a:lnTo>
                  <a:lnTo>
                    <a:pt x="177812" y="127762"/>
                  </a:lnTo>
                  <a:lnTo>
                    <a:pt x="178371" y="129425"/>
                  </a:lnTo>
                  <a:lnTo>
                    <a:pt x="178092" y="138277"/>
                  </a:lnTo>
                  <a:lnTo>
                    <a:pt x="185000" y="134683"/>
                  </a:lnTo>
                  <a:lnTo>
                    <a:pt x="183896" y="129146"/>
                  </a:lnTo>
                  <a:lnTo>
                    <a:pt x="186105" y="126111"/>
                  </a:lnTo>
                  <a:close/>
                </a:path>
                <a:path w="394335" h="474979">
                  <a:moveTo>
                    <a:pt x="187210" y="223253"/>
                  </a:moveTo>
                  <a:lnTo>
                    <a:pt x="186385" y="222618"/>
                  </a:lnTo>
                  <a:lnTo>
                    <a:pt x="184442" y="223761"/>
                  </a:lnTo>
                  <a:lnTo>
                    <a:pt x="182791" y="232016"/>
                  </a:lnTo>
                  <a:lnTo>
                    <a:pt x="183337" y="232397"/>
                  </a:lnTo>
                  <a:lnTo>
                    <a:pt x="186931" y="225412"/>
                  </a:lnTo>
                  <a:lnTo>
                    <a:pt x="187210" y="223253"/>
                  </a:lnTo>
                  <a:close/>
                </a:path>
                <a:path w="394335" h="474979">
                  <a:moveTo>
                    <a:pt x="203530" y="213487"/>
                  </a:moveTo>
                  <a:lnTo>
                    <a:pt x="197726" y="209892"/>
                  </a:lnTo>
                  <a:lnTo>
                    <a:pt x="199377" y="209067"/>
                  </a:lnTo>
                  <a:lnTo>
                    <a:pt x="201041" y="208788"/>
                  </a:lnTo>
                  <a:lnTo>
                    <a:pt x="202704" y="208229"/>
                  </a:lnTo>
                  <a:lnTo>
                    <a:pt x="200761" y="207962"/>
                  </a:lnTo>
                  <a:lnTo>
                    <a:pt x="198551" y="207962"/>
                  </a:lnTo>
                  <a:lnTo>
                    <a:pt x="196342" y="208788"/>
                  </a:lnTo>
                  <a:lnTo>
                    <a:pt x="194678" y="207962"/>
                  </a:lnTo>
                  <a:lnTo>
                    <a:pt x="196621" y="207124"/>
                  </a:lnTo>
                  <a:lnTo>
                    <a:pt x="198272" y="206019"/>
                  </a:lnTo>
                  <a:lnTo>
                    <a:pt x="200482" y="205193"/>
                  </a:lnTo>
                  <a:lnTo>
                    <a:pt x="197993" y="205193"/>
                  </a:lnTo>
                  <a:lnTo>
                    <a:pt x="195503" y="205740"/>
                  </a:lnTo>
                  <a:lnTo>
                    <a:pt x="193014" y="206844"/>
                  </a:lnTo>
                  <a:lnTo>
                    <a:pt x="191909" y="206019"/>
                  </a:lnTo>
                  <a:lnTo>
                    <a:pt x="193852" y="204914"/>
                  </a:lnTo>
                  <a:lnTo>
                    <a:pt x="195783" y="204089"/>
                  </a:lnTo>
                  <a:lnTo>
                    <a:pt x="197993" y="203263"/>
                  </a:lnTo>
                  <a:lnTo>
                    <a:pt x="195503" y="202984"/>
                  </a:lnTo>
                  <a:lnTo>
                    <a:pt x="192468" y="203530"/>
                  </a:lnTo>
                  <a:lnTo>
                    <a:pt x="189979" y="204914"/>
                  </a:lnTo>
                  <a:lnTo>
                    <a:pt x="188048" y="203809"/>
                  </a:lnTo>
                  <a:lnTo>
                    <a:pt x="190258" y="202704"/>
                  </a:lnTo>
                  <a:lnTo>
                    <a:pt x="192468" y="201320"/>
                  </a:lnTo>
                  <a:lnTo>
                    <a:pt x="194398" y="200215"/>
                  </a:lnTo>
                  <a:lnTo>
                    <a:pt x="191909" y="200215"/>
                  </a:lnTo>
                  <a:lnTo>
                    <a:pt x="188874" y="201041"/>
                  </a:lnTo>
                  <a:lnTo>
                    <a:pt x="186105" y="202704"/>
                  </a:lnTo>
                  <a:lnTo>
                    <a:pt x="183896" y="201320"/>
                  </a:lnTo>
                  <a:lnTo>
                    <a:pt x="186664" y="200215"/>
                  </a:lnTo>
                  <a:lnTo>
                    <a:pt x="188874" y="199656"/>
                  </a:lnTo>
                  <a:lnTo>
                    <a:pt x="192468" y="198005"/>
                  </a:lnTo>
                  <a:lnTo>
                    <a:pt x="189699" y="198285"/>
                  </a:lnTo>
                  <a:lnTo>
                    <a:pt x="187490" y="198285"/>
                  </a:lnTo>
                  <a:lnTo>
                    <a:pt x="185559" y="198831"/>
                  </a:lnTo>
                  <a:lnTo>
                    <a:pt x="186664" y="197726"/>
                  </a:lnTo>
                  <a:lnTo>
                    <a:pt x="189420" y="195516"/>
                  </a:lnTo>
                  <a:lnTo>
                    <a:pt x="186664" y="196062"/>
                  </a:lnTo>
                  <a:lnTo>
                    <a:pt x="183616" y="197446"/>
                  </a:lnTo>
                  <a:lnTo>
                    <a:pt x="181127" y="199390"/>
                  </a:lnTo>
                  <a:lnTo>
                    <a:pt x="179197" y="198285"/>
                  </a:lnTo>
                  <a:lnTo>
                    <a:pt x="181406" y="196342"/>
                  </a:lnTo>
                  <a:lnTo>
                    <a:pt x="183337" y="194132"/>
                  </a:lnTo>
                  <a:lnTo>
                    <a:pt x="185280" y="192201"/>
                  </a:lnTo>
                  <a:lnTo>
                    <a:pt x="182791" y="193306"/>
                  </a:lnTo>
                  <a:lnTo>
                    <a:pt x="179743" y="194957"/>
                  </a:lnTo>
                  <a:lnTo>
                    <a:pt x="177253" y="197167"/>
                  </a:lnTo>
                  <a:lnTo>
                    <a:pt x="175602" y="196062"/>
                  </a:lnTo>
                  <a:lnTo>
                    <a:pt x="177533" y="194411"/>
                  </a:lnTo>
                  <a:lnTo>
                    <a:pt x="179197" y="192747"/>
                  </a:lnTo>
                  <a:lnTo>
                    <a:pt x="180848" y="190538"/>
                  </a:lnTo>
                  <a:lnTo>
                    <a:pt x="178092" y="191363"/>
                  </a:lnTo>
                  <a:lnTo>
                    <a:pt x="175602" y="193027"/>
                  </a:lnTo>
                  <a:lnTo>
                    <a:pt x="173659" y="194957"/>
                  </a:lnTo>
                  <a:lnTo>
                    <a:pt x="172834" y="194411"/>
                  </a:lnTo>
                  <a:lnTo>
                    <a:pt x="173659" y="193306"/>
                  </a:lnTo>
                  <a:lnTo>
                    <a:pt x="174218" y="191922"/>
                  </a:lnTo>
                  <a:lnTo>
                    <a:pt x="175044" y="190538"/>
                  </a:lnTo>
                  <a:lnTo>
                    <a:pt x="173380" y="191363"/>
                  </a:lnTo>
                  <a:lnTo>
                    <a:pt x="172008" y="192201"/>
                  </a:lnTo>
                  <a:lnTo>
                    <a:pt x="170903" y="193306"/>
                  </a:lnTo>
                  <a:lnTo>
                    <a:pt x="170345" y="193027"/>
                  </a:lnTo>
                  <a:lnTo>
                    <a:pt x="167030" y="194678"/>
                  </a:lnTo>
                  <a:lnTo>
                    <a:pt x="164541" y="197167"/>
                  </a:lnTo>
                  <a:lnTo>
                    <a:pt x="163982" y="200494"/>
                  </a:lnTo>
                  <a:lnTo>
                    <a:pt x="164541" y="200774"/>
                  </a:lnTo>
                  <a:lnTo>
                    <a:pt x="163423" y="202425"/>
                  </a:lnTo>
                  <a:lnTo>
                    <a:pt x="161772" y="206298"/>
                  </a:lnTo>
                  <a:lnTo>
                    <a:pt x="163703" y="204914"/>
                  </a:lnTo>
                  <a:lnTo>
                    <a:pt x="165646" y="203263"/>
                  </a:lnTo>
                  <a:lnTo>
                    <a:pt x="167030" y="201599"/>
                  </a:lnTo>
                  <a:lnTo>
                    <a:pt x="171450" y="203263"/>
                  </a:lnTo>
                  <a:lnTo>
                    <a:pt x="170345" y="204635"/>
                  </a:lnTo>
                  <a:lnTo>
                    <a:pt x="168681" y="207962"/>
                  </a:lnTo>
                  <a:lnTo>
                    <a:pt x="172008" y="205193"/>
                  </a:lnTo>
                  <a:lnTo>
                    <a:pt x="173380" y="203809"/>
                  </a:lnTo>
                  <a:lnTo>
                    <a:pt x="176149" y="204914"/>
                  </a:lnTo>
                  <a:lnTo>
                    <a:pt x="175044" y="206019"/>
                  </a:lnTo>
                  <a:lnTo>
                    <a:pt x="174218" y="207683"/>
                  </a:lnTo>
                  <a:lnTo>
                    <a:pt x="173939" y="209067"/>
                  </a:lnTo>
                  <a:lnTo>
                    <a:pt x="176707" y="206844"/>
                  </a:lnTo>
                  <a:lnTo>
                    <a:pt x="178092" y="205473"/>
                  </a:lnTo>
                  <a:lnTo>
                    <a:pt x="181127" y="206578"/>
                  </a:lnTo>
                  <a:lnTo>
                    <a:pt x="180022" y="207683"/>
                  </a:lnTo>
                  <a:lnTo>
                    <a:pt x="179197" y="208788"/>
                  </a:lnTo>
                  <a:lnTo>
                    <a:pt x="178358" y="210172"/>
                  </a:lnTo>
                  <a:lnTo>
                    <a:pt x="180022" y="209346"/>
                  </a:lnTo>
                  <a:lnTo>
                    <a:pt x="181406" y="208229"/>
                  </a:lnTo>
                  <a:lnTo>
                    <a:pt x="183070" y="207124"/>
                  </a:lnTo>
                  <a:lnTo>
                    <a:pt x="185280" y="207962"/>
                  </a:lnTo>
                  <a:lnTo>
                    <a:pt x="184442" y="208788"/>
                  </a:lnTo>
                  <a:lnTo>
                    <a:pt x="183070" y="210718"/>
                  </a:lnTo>
                  <a:lnTo>
                    <a:pt x="184442" y="210172"/>
                  </a:lnTo>
                  <a:lnTo>
                    <a:pt x="185826" y="209346"/>
                  </a:lnTo>
                  <a:lnTo>
                    <a:pt x="186931" y="208788"/>
                  </a:lnTo>
                  <a:lnTo>
                    <a:pt x="189153" y="209613"/>
                  </a:lnTo>
                  <a:lnTo>
                    <a:pt x="188315" y="210172"/>
                  </a:lnTo>
                  <a:lnTo>
                    <a:pt x="186931" y="212102"/>
                  </a:lnTo>
                  <a:lnTo>
                    <a:pt x="188315" y="211556"/>
                  </a:lnTo>
                  <a:lnTo>
                    <a:pt x="189699" y="210718"/>
                  </a:lnTo>
                  <a:lnTo>
                    <a:pt x="190804" y="210172"/>
                  </a:lnTo>
                  <a:lnTo>
                    <a:pt x="193014" y="210718"/>
                  </a:lnTo>
                  <a:lnTo>
                    <a:pt x="192468" y="211277"/>
                  </a:lnTo>
                  <a:lnTo>
                    <a:pt x="192468" y="211556"/>
                  </a:lnTo>
                  <a:lnTo>
                    <a:pt x="193014" y="210997"/>
                  </a:lnTo>
                  <a:lnTo>
                    <a:pt x="193573" y="210997"/>
                  </a:lnTo>
                  <a:lnTo>
                    <a:pt x="202425" y="214045"/>
                  </a:lnTo>
                  <a:lnTo>
                    <a:pt x="203530" y="213487"/>
                  </a:lnTo>
                  <a:close/>
                </a:path>
                <a:path w="394335" h="474979">
                  <a:moveTo>
                    <a:pt x="205193" y="58623"/>
                  </a:moveTo>
                  <a:lnTo>
                    <a:pt x="204647" y="56972"/>
                  </a:lnTo>
                  <a:lnTo>
                    <a:pt x="203542" y="54762"/>
                  </a:lnTo>
                  <a:lnTo>
                    <a:pt x="202158" y="52819"/>
                  </a:lnTo>
                  <a:lnTo>
                    <a:pt x="200774" y="51435"/>
                  </a:lnTo>
                  <a:lnTo>
                    <a:pt x="200494" y="51714"/>
                  </a:lnTo>
                  <a:lnTo>
                    <a:pt x="199936" y="51993"/>
                  </a:lnTo>
                  <a:lnTo>
                    <a:pt x="200494" y="53644"/>
                  </a:lnTo>
                  <a:lnTo>
                    <a:pt x="201599" y="55867"/>
                  </a:lnTo>
                  <a:lnTo>
                    <a:pt x="202984" y="57797"/>
                  </a:lnTo>
                  <a:lnTo>
                    <a:pt x="204368" y="59182"/>
                  </a:lnTo>
                  <a:lnTo>
                    <a:pt x="204647" y="58902"/>
                  </a:lnTo>
                  <a:lnTo>
                    <a:pt x="205193" y="58623"/>
                  </a:lnTo>
                  <a:close/>
                </a:path>
                <a:path w="394335" h="474979">
                  <a:moveTo>
                    <a:pt x="205752" y="96329"/>
                  </a:moveTo>
                  <a:lnTo>
                    <a:pt x="205193" y="95059"/>
                  </a:lnTo>
                  <a:lnTo>
                    <a:pt x="203542" y="95059"/>
                  </a:lnTo>
                  <a:lnTo>
                    <a:pt x="202984" y="96329"/>
                  </a:lnTo>
                  <a:lnTo>
                    <a:pt x="202158" y="97599"/>
                  </a:lnTo>
                  <a:lnTo>
                    <a:pt x="202158" y="98869"/>
                  </a:lnTo>
                  <a:lnTo>
                    <a:pt x="204368" y="98869"/>
                  </a:lnTo>
                  <a:lnTo>
                    <a:pt x="204914" y="97599"/>
                  </a:lnTo>
                  <a:lnTo>
                    <a:pt x="205752" y="97599"/>
                  </a:lnTo>
                  <a:lnTo>
                    <a:pt x="205752" y="96329"/>
                  </a:lnTo>
                  <a:close/>
                </a:path>
                <a:path w="394335" h="474979">
                  <a:moveTo>
                    <a:pt x="208788" y="168719"/>
                  </a:moveTo>
                  <a:lnTo>
                    <a:pt x="208241" y="167449"/>
                  </a:lnTo>
                  <a:lnTo>
                    <a:pt x="207403" y="167449"/>
                  </a:lnTo>
                  <a:lnTo>
                    <a:pt x="207137" y="168719"/>
                  </a:lnTo>
                  <a:lnTo>
                    <a:pt x="207137" y="172529"/>
                  </a:lnTo>
                  <a:lnTo>
                    <a:pt x="207403" y="173799"/>
                  </a:lnTo>
                  <a:lnTo>
                    <a:pt x="208241" y="173799"/>
                  </a:lnTo>
                  <a:lnTo>
                    <a:pt x="208788" y="172529"/>
                  </a:lnTo>
                  <a:lnTo>
                    <a:pt x="208788" y="168719"/>
                  </a:lnTo>
                  <a:close/>
                </a:path>
                <a:path w="394335" h="474979">
                  <a:moveTo>
                    <a:pt x="209334" y="58343"/>
                  </a:moveTo>
                  <a:lnTo>
                    <a:pt x="209054" y="56972"/>
                  </a:lnTo>
                  <a:lnTo>
                    <a:pt x="208229" y="55308"/>
                  </a:lnTo>
                  <a:lnTo>
                    <a:pt x="207124" y="53644"/>
                  </a:lnTo>
                  <a:lnTo>
                    <a:pt x="206019" y="52539"/>
                  </a:lnTo>
                  <a:lnTo>
                    <a:pt x="205740" y="52819"/>
                  </a:lnTo>
                  <a:lnTo>
                    <a:pt x="205460" y="52819"/>
                  </a:lnTo>
                  <a:lnTo>
                    <a:pt x="205740" y="54483"/>
                  </a:lnTo>
                  <a:lnTo>
                    <a:pt x="206844" y="56134"/>
                  </a:lnTo>
                  <a:lnTo>
                    <a:pt x="207670" y="57797"/>
                  </a:lnTo>
                  <a:lnTo>
                    <a:pt x="208788" y="58902"/>
                  </a:lnTo>
                  <a:lnTo>
                    <a:pt x="209334" y="58343"/>
                  </a:lnTo>
                  <a:close/>
                </a:path>
                <a:path w="394335" h="474979">
                  <a:moveTo>
                    <a:pt x="209892" y="223723"/>
                  </a:moveTo>
                  <a:lnTo>
                    <a:pt x="205193" y="228422"/>
                  </a:lnTo>
                  <a:lnTo>
                    <a:pt x="198005" y="234784"/>
                  </a:lnTo>
                  <a:lnTo>
                    <a:pt x="196342" y="236448"/>
                  </a:lnTo>
                  <a:lnTo>
                    <a:pt x="194411" y="237274"/>
                  </a:lnTo>
                  <a:lnTo>
                    <a:pt x="192468" y="239204"/>
                  </a:lnTo>
                  <a:lnTo>
                    <a:pt x="193522" y="238099"/>
                  </a:lnTo>
                  <a:lnTo>
                    <a:pt x="209346" y="221513"/>
                  </a:lnTo>
                  <a:lnTo>
                    <a:pt x="209613" y="219303"/>
                  </a:lnTo>
                  <a:lnTo>
                    <a:pt x="206832" y="220395"/>
                  </a:lnTo>
                  <a:lnTo>
                    <a:pt x="195033" y="230263"/>
                  </a:lnTo>
                  <a:lnTo>
                    <a:pt x="188048" y="234784"/>
                  </a:lnTo>
                  <a:lnTo>
                    <a:pt x="185839" y="236448"/>
                  </a:lnTo>
                  <a:lnTo>
                    <a:pt x="185013" y="238379"/>
                  </a:lnTo>
                  <a:lnTo>
                    <a:pt x="189433" y="238099"/>
                  </a:lnTo>
                  <a:lnTo>
                    <a:pt x="186385" y="240868"/>
                  </a:lnTo>
                  <a:lnTo>
                    <a:pt x="186118" y="242811"/>
                  </a:lnTo>
                  <a:lnTo>
                    <a:pt x="188607" y="243636"/>
                  </a:lnTo>
                  <a:lnTo>
                    <a:pt x="183070" y="250545"/>
                  </a:lnTo>
                  <a:lnTo>
                    <a:pt x="183070" y="252488"/>
                  </a:lnTo>
                  <a:lnTo>
                    <a:pt x="188328" y="249440"/>
                  </a:lnTo>
                  <a:lnTo>
                    <a:pt x="182245" y="257187"/>
                  </a:lnTo>
                  <a:lnTo>
                    <a:pt x="183070" y="258292"/>
                  </a:lnTo>
                  <a:lnTo>
                    <a:pt x="187223" y="256908"/>
                  </a:lnTo>
                  <a:lnTo>
                    <a:pt x="181965" y="263271"/>
                  </a:lnTo>
                  <a:lnTo>
                    <a:pt x="182791" y="264096"/>
                  </a:lnTo>
                  <a:lnTo>
                    <a:pt x="184454" y="264375"/>
                  </a:lnTo>
                  <a:lnTo>
                    <a:pt x="180860" y="269354"/>
                  </a:lnTo>
                  <a:lnTo>
                    <a:pt x="180860" y="271843"/>
                  </a:lnTo>
                  <a:lnTo>
                    <a:pt x="184175" y="271564"/>
                  </a:lnTo>
                  <a:lnTo>
                    <a:pt x="181406" y="272669"/>
                  </a:lnTo>
                  <a:lnTo>
                    <a:pt x="179476" y="274878"/>
                  </a:lnTo>
                  <a:lnTo>
                    <a:pt x="178917" y="279311"/>
                  </a:lnTo>
                  <a:lnTo>
                    <a:pt x="176568" y="282714"/>
                  </a:lnTo>
                  <a:lnTo>
                    <a:pt x="173253" y="286181"/>
                  </a:lnTo>
                  <a:lnTo>
                    <a:pt x="171996" y="289610"/>
                  </a:lnTo>
                  <a:lnTo>
                    <a:pt x="175882" y="292862"/>
                  </a:lnTo>
                  <a:lnTo>
                    <a:pt x="178917" y="294513"/>
                  </a:lnTo>
                  <a:lnTo>
                    <a:pt x="181406" y="298665"/>
                  </a:lnTo>
                  <a:lnTo>
                    <a:pt x="183349" y="305854"/>
                  </a:lnTo>
                  <a:lnTo>
                    <a:pt x="184175" y="309727"/>
                  </a:lnTo>
                  <a:lnTo>
                    <a:pt x="185839" y="310007"/>
                  </a:lnTo>
                  <a:lnTo>
                    <a:pt x="189153" y="308622"/>
                  </a:lnTo>
                  <a:lnTo>
                    <a:pt x="191922" y="307797"/>
                  </a:lnTo>
                  <a:lnTo>
                    <a:pt x="197446" y="307238"/>
                  </a:lnTo>
                  <a:lnTo>
                    <a:pt x="202704" y="307797"/>
                  </a:lnTo>
                  <a:lnTo>
                    <a:pt x="202730" y="307238"/>
                  </a:lnTo>
                  <a:lnTo>
                    <a:pt x="202984" y="301980"/>
                  </a:lnTo>
                  <a:lnTo>
                    <a:pt x="197180" y="301155"/>
                  </a:lnTo>
                  <a:lnTo>
                    <a:pt x="197662" y="299212"/>
                  </a:lnTo>
                  <a:lnTo>
                    <a:pt x="197726" y="298945"/>
                  </a:lnTo>
                  <a:lnTo>
                    <a:pt x="195795" y="297840"/>
                  </a:lnTo>
                  <a:lnTo>
                    <a:pt x="192747" y="299212"/>
                  </a:lnTo>
                  <a:lnTo>
                    <a:pt x="194564" y="296176"/>
                  </a:lnTo>
                  <a:lnTo>
                    <a:pt x="195237" y="295071"/>
                  </a:lnTo>
                  <a:lnTo>
                    <a:pt x="192201" y="296176"/>
                  </a:lnTo>
                  <a:lnTo>
                    <a:pt x="191096" y="295617"/>
                  </a:lnTo>
                  <a:lnTo>
                    <a:pt x="191630" y="295351"/>
                  </a:lnTo>
                  <a:lnTo>
                    <a:pt x="192747" y="294792"/>
                  </a:lnTo>
                  <a:lnTo>
                    <a:pt x="192468" y="292862"/>
                  </a:lnTo>
                  <a:lnTo>
                    <a:pt x="188048" y="295351"/>
                  </a:lnTo>
                  <a:lnTo>
                    <a:pt x="187490" y="293966"/>
                  </a:lnTo>
                  <a:lnTo>
                    <a:pt x="189979" y="293128"/>
                  </a:lnTo>
                  <a:lnTo>
                    <a:pt x="190309" y="292582"/>
                  </a:lnTo>
                  <a:lnTo>
                    <a:pt x="190817" y="291757"/>
                  </a:lnTo>
                  <a:lnTo>
                    <a:pt x="191096" y="290093"/>
                  </a:lnTo>
                  <a:lnTo>
                    <a:pt x="183629" y="292582"/>
                  </a:lnTo>
                  <a:lnTo>
                    <a:pt x="185839" y="290652"/>
                  </a:lnTo>
                  <a:lnTo>
                    <a:pt x="186944" y="289267"/>
                  </a:lnTo>
                  <a:lnTo>
                    <a:pt x="186880" y="288988"/>
                  </a:lnTo>
                  <a:lnTo>
                    <a:pt x="186664" y="287883"/>
                  </a:lnTo>
                  <a:lnTo>
                    <a:pt x="181406" y="288988"/>
                  </a:lnTo>
                  <a:lnTo>
                    <a:pt x="186944" y="285115"/>
                  </a:lnTo>
                  <a:lnTo>
                    <a:pt x="188925" y="282625"/>
                  </a:lnTo>
                  <a:lnTo>
                    <a:pt x="189153" y="282346"/>
                  </a:lnTo>
                  <a:lnTo>
                    <a:pt x="188874" y="280962"/>
                  </a:lnTo>
                  <a:lnTo>
                    <a:pt x="183070" y="282625"/>
                  </a:lnTo>
                  <a:lnTo>
                    <a:pt x="187223" y="279311"/>
                  </a:lnTo>
                  <a:lnTo>
                    <a:pt x="189699" y="276821"/>
                  </a:lnTo>
                  <a:lnTo>
                    <a:pt x="189979" y="276542"/>
                  </a:lnTo>
                  <a:lnTo>
                    <a:pt x="189712" y="274878"/>
                  </a:lnTo>
                  <a:lnTo>
                    <a:pt x="184734" y="276821"/>
                  </a:lnTo>
                  <a:lnTo>
                    <a:pt x="184734" y="275158"/>
                  </a:lnTo>
                  <a:lnTo>
                    <a:pt x="186944" y="273494"/>
                  </a:lnTo>
                  <a:lnTo>
                    <a:pt x="191096" y="272389"/>
                  </a:lnTo>
                  <a:lnTo>
                    <a:pt x="192747" y="271564"/>
                  </a:lnTo>
                  <a:lnTo>
                    <a:pt x="194411" y="270738"/>
                  </a:lnTo>
                  <a:lnTo>
                    <a:pt x="195643" y="269074"/>
                  </a:lnTo>
                  <a:lnTo>
                    <a:pt x="196062" y="268516"/>
                  </a:lnTo>
                  <a:lnTo>
                    <a:pt x="195516" y="265480"/>
                  </a:lnTo>
                  <a:lnTo>
                    <a:pt x="188048" y="269074"/>
                  </a:lnTo>
                  <a:lnTo>
                    <a:pt x="193522" y="264096"/>
                  </a:lnTo>
                  <a:lnTo>
                    <a:pt x="194132" y="263550"/>
                  </a:lnTo>
                  <a:lnTo>
                    <a:pt x="199110" y="258572"/>
                  </a:lnTo>
                  <a:lnTo>
                    <a:pt x="200494" y="255244"/>
                  </a:lnTo>
                  <a:lnTo>
                    <a:pt x="199936" y="253314"/>
                  </a:lnTo>
                  <a:lnTo>
                    <a:pt x="193852" y="257454"/>
                  </a:lnTo>
                  <a:lnTo>
                    <a:pt x="185839" y="264096"/>
                  </a:lnTo>
                  <a:lnTo>
                    <a:pt x="185839" y="262712"/>
                  </a:lnTo>
                  <a:lnTo>
                    <a:pt x="191325" y="258572"/>
                  </a:lnTo>
                  <a:lnTo>
                    <a:pt x="193128" y="256908"/>
                  </a:lnTo>
                  <a:lnTo>
                    <a:pt x="194335" y="255803"/>
                  </a:lnTo>
                  <a:lnTo>
                    <a:pt x="196062" y="254203"/>
                  </a:lnTo>
                  <a:lnTo>
                    <a:pt x="200253" y="249440"/>
                  </a:lnTo>
                  <a:lnTo>
                    <a:pt x="203809" y="244462"/>
                  </a:lnTo>
                  <a:lnTo>
                    <a:pt x="189153" y="255803"/>
                  </a:lnTo>
                  <a:lnTo>
                    <a:pt x="194513" y="249440"/>
                  </a:lnTo>
                  <a:lnTo>
                    <a:pt x="195668" y="248056"/>
                  </a:lnTo>
                  <a:lnTo>
                    <a:pt x="202425" y="240042"/>
                  </a:lnTo>
                  <a:lnTo>
                    <a:pt x="201599" y="238099"/>
                  </a:lnTo>
                  <a:lnTo>
                    <a:pt x="197726" y="240309"/>
                  </a:lnTo>
                  <a:lnTo>
                    <a:pt x="190258" y="248056"/>
                  </a:lnTo>
                  <a:lnTo>
                    <a:pt x="190817" y="246392"/>
                  </a:lnTo>
                  <a:lnTo>
                    <a:pt x="197472" y="239204"/>
                  </a:lnTo>
                  <a:lnTo>
                    <a:pt x="197726" y="238937"/>
                  </a:lnTo>
                  <a:lnTo>
                    <a:pt x="202984" y="235889"/>
                  </a:lnTo>
                  <a:lnTo>
                    <a:pt x="206298" y="232016"/>
                  </a:lnTo>
                  <a:lnTo>
                    <a:pt x="208508" y="227317"/>
                  </a:lnTo>
                  <a:lnTo>
                    <a:pt x="209892" y="223723"/>
                  </a:lnTo>
                  <a:close/>
                </a:path>
                <a:path w="394335" h="474979">
                  <a:moveTo>
                    <a:pt x="212661" y="103949"/>
                  </a:moveTo>
                  <a:lnTo>
                    <a:pt x="211836" y="102679"/>
                  </a:lnTo>
                  <a:lnTo>
                    <a:pt x="208788" y="106489"/>
                  </a:lnTo>
                  <a:lnTo>
                    <a:pt x="206298" y="109029"/>
                  </a:lnTo>
                  <a:lnTo>
                    <a:pt x="202984" y="119189"/>
                  </a:lnTo>
                  <a:lnTo>
                    <a:pt x="200494" y="125539"/>
                  </a:lnTo>
                  <a:lnTo>
                    <a:pt x="207403" y="126809"/>
                  </a:lnTo>
                  <a:lnTo>
                    <a:pt x="207403" y="114109"/>
                  </a:lnTo>
                  <a:lnTo>
                    <a:pt x="210731" y="106489"/>
                  </a:lnTo>
                  <a:lnTo>
                    <a:pt x="212661" y="103949"/>
                  </a:lnTo>
                  <a:close/>
                </a:path>
                <a:path w="394335" h="474979">
                  <a:moveTo>
                    <a:pt x="214045" y="320230"/>
                  </a:moveTo>
                  <a:lnTo>
                    <a:pt x="212102" y="317741"/>
                  </a:lnTo>
                  <a:lnTo>
                    <a:pt x="207403" y="312496"/>
                  </a:lnTo>
                  <a:lnTo>
                    <a:pt x="205752" y="310273"/>
                  </a:lnTo>
                  <a:lnTo>
                    <a:pt x="204089" y="309168"/>
                  </a:lnTo>
                  <a:lnTo>
                    <a:pt x="202158" y="309168"/>
                  </a:lnTo>
                  <a:lnTo>
                    <a:pt x="192201" y="310007"/>
                  </a:lnTo>
                  <a:lnTo>
                    <a:pt x="190258" y="311111"/>
                  </a:lnTo>
                  <a:lnTo>
                    <a:pt x="189979" y="312496"/>
                  </a:lnTo>
                  <a:lnTo>
                    <a:pt x="191363" y="314147"/>
                  </a:lnTo>
                  <a:lnTo>
                    <a:pt x="197446" y="317195"/>
                  </a:lnTo>
                  <a:lnTo>
                    <a:pt x="203809" y="319684"/>
                  </a:lnTo>
                  <a:lnTo>
                    <a:pt x="212382" y="322173"/>
                  </a:lnTo>
                  <a:lnTo>
                    <a:pt x="214045" y="320230"/>
                  </a:lnTo>
                  <a:close/>
                </a:path>
                <a:path w="394335" h="474979">
                  <a:moveTo>
                    <a:pt x="215976" y="324104"/>
                  </a:moveTo>
                  <a:lnTo>
                    <a:pt x="212102" y="323278"/>
                  </a:lnTo>
                  <a:lnTo>
                    <a:pt x="204914" y="321335"/>
                  </a:lnTo>
                  <a:lnTo>
                    <a:pt x="197726" y="319125"/>
                  </a:lnTo>
                  <a:lnTo>
                    <a:pt x="189153" y="314426"/>
                  </a:lnTo>
                  <a:lnTo>
                    <a:pt x="186944" y="313321"/>
                  </a:lnTo>
                  <a:lnTo>
                    <a:pt x="185839" y="314985"/>
                  </a:lnTo>
                  <a:lnTo>
                    <a:pt x="187223" y="316090"/>
                  </a:lnTo>
                  <a:lnTo>
                    <a:pt x="190817" y="319125"/>
                  </a:lnTo>
                  <a:lnTo>
                    <a:pt x="194691" y="321614"/>
                  </a:lnTo>
                  <a:lnTo>
                    <a:pt x="198831" y="323557"/>
                  </a:lnTo>
                  <a:lnTo>
                    <a:pt x="202984" y="325767"/>
                  </a:lnTo>
                  <a:lnTo>
                    <a:pt x="207403" y="326047"/>
                  </a:lnTo>
                  <a:lnTo>
                    <a:pt x="214591" y="326047"/>
                  </a:lnTo>
                  <a:lnTo>
                    <a:pt x="215976" y="324104"/>
                  </a:lnTo>
                  <a:close/>
                </a:path>
                <a:path w="394335" h="474979">
                  <a:moveTo>
                    <a:pt x="220395" y="262445"/>
                  </a:moveTo>
                  <a:lnTo>
                    <a:pt x="219849" y="261886"/>
                  </a:lnTo>
                  <a:lnTo>
                    <a:pt x="218465" y="261886"/>
                  </a:lnTo>
                  <a:lnTo>
                    <a:pt x="217906" y="262445"/>
                  </a:lnTo>
                  <a:lnTo>
                    <a:pt x="217906" y="264096"/>
                  </a:lnTo>
                  <a:lnTo>
                    <a:pt x="218465" y="264655"/>
                  </a:lnTo>
                  <a:lnTo>
                    <a:pt x="219849" y="264655"/>
                  </a:lnTo>
                  <a:lnTo>
                    <a:pt x="220395" y="264096"/>
                  </a:lnTo>
                  <a:lnTo>
                    <a:pt x="220395" y="262445"/>
                  </a:lnTo>
                  <a:close/>
                </a:path>
                <a:path w="394335" h="474979">
                  <a:moveTo>
                    <a:pt x="220675" y="254152"/>
                  </a:moveTo>
                  <a:lnTo>
                    <a:pt x="218465" y="251929"/>
                  </a:lnTo>
                  <a:lnTo>
                    <a:pt x="218186" y="254698"/>
                  </a:lnTo>
                  <a:lnTo>
                    <a:pt x="217906" y="258851"/>
                  </a:lnTo>
                  <a:lnTo>
                    <a:pt x="219024" y="261061"/>
                  </a:lnTo>
                  <a:lnTo>
                    <a:pt x="219849" y="260235"/>
                  </a:lnTo>
                  <a:lnTo>
                    <a:pt x="220675" y="255803"/>
                  </a:lnTo>
                  <a:lnTo>
                    <a:pt x="220675" y="254152"/>
                  </a:lnTo>
                  <a:close/>
                </a:path>
                <a:path w="394335" h="474979">
                  <a:moveTo>
                    <a:pt x="222059" y="162369"/>
                  </a:moveTo>
                  <a:lnTo>
                    <a:pt x="221234" y="162369"/>
                  </a:lnTo>
                  <a:lnTo>
                    <a:pt x="217360" y="164909"/>
                  </a:lnTo>
                  <a:lnTo>
                    <a:pt x="212940" y="167449"/>
                  </a:lnTo>
                  <a:lnTo>
                    <a:pt x="210451" y="172529"/>
                  </a:lnTo>
                  <a:lnTo>
                    <a:pt x="209626" y="177609"/>
                  </a:lnTo>
                  <a:lnTo>
                    <a:pt x="209067" y="181419"/>
                  </a:lnTo>
                  <a:lnTo>
                    <a:pt x="211556" y="180149"/>
                  </a:lnTo>
                  <a:lnTo>
                    <a:pt x="212382" y="178879"/>
                  </a:lnTo>
                  <a:lnTo>
                    <a:pt x="214604" y="175069"/>
                  </a:lnTo>
                  <a:lnTo>
                    <a:pt x="216255" y="169989"/>
                  </a:lnTo>
                  <a:lnTo>
                    <a:pt x="219024" y="166179"/>
                  </a:lnTo>
                  <a:lnTo>
                    <a:pt x="222059" y="162369"/>
                  </a:lnTo>
                  <a:close/>
                </a:path>
                <a:path w="394335" h="474979">
                  <a:moveTo>
                    <a:pt x="222618" y="114109"/>
                  </a:moveTo>
                  <a:lnTo>
                    <a:pt x="220954" y="114109"/>
                  </a:lnTo>
                  <a:lnTo>
                    <a:pt x="217081" y="119189"/>
                  </a:lnTo>
                  <a:lnTo>
                    <a:pt x="214325" y="122999"/>
                  </a:lnTo>
                  <a:lnTo>
                    <a:pt x="210731" y="125539"/>
                  </a:lnTo>
                  <a:lnTo>
                    <a:pt x="206578" y="128079"/>
                  </a:lnTo>
                  <a:lnTo>
                    <a:pt x="202704" y="130619"/>
                  </a:lnTo>
                  <a:lnTo>
                    <a:pt x="204368" y="133159"/>
                  </a:lnTo>
                  <a:lnTo>
                    <a:pt x="210172" y="131889"/>
                  </a:lnTo>
                  <a:lnTo>
                    <a:pt x="217081" y="129349"/>
                  </a:lnTo>
                  <a:lnTo>
                    <a:pt x="220408" y="124269"/>
                  </a:lnTo>
                  <a:lnTo>
                    <a:pt x="222618" y="114109"/>
                  </a:lnTo>
                  <a:close/>
                </a:path>
                <a:path w="394335" h="474979">
                  <a:moveTo>
                    <a:pt x="223177" y="133159"/>
                  </a:moveTo>
                  <a:lnTo>
                    <a:pt x="222618" y="133159"/>
                  </a:lnTo>
                  <a:lnTo>
                    <a:pt x="220408" y="134429"/>
                  </a:lnTo>
                  <a:lnTo>
                    <a:pt x="212940" y="139509"/>
                  </a:lnTo>
                  <a:lnTo>
                    <a:pt x="206578" y="140779"/>
                  </a:lnTo>
                  <a:lnTo>
                    <a:pt x="200774" y="145859"/>
                  </a:lnTo>
                  <a:lnTo>
                    <a:pt x="195516" y="149669"/>
                  </a:lnTo>
                  <a:lnTo>
                    <a:pt x="191922" y="156019"/>
                  </a:lnTo>
                  <a:lnTo>
                    <a:pt x="190538" y="162369"/>
                  </a:lnTo>
                  <a:lnTo>
                    <a:pt x="194411" y="159829"/>
                  </a:lnTo>
                  <a:lnTo>
                    <a:pt x="193027" y="162369"/>
                  </a:lnTo>
                  <a:lnTo>
                    <a:pt x="192747" y="164909"/>
                  </a:lnTo>
                  <a:lnTo>
                    <a:pt x="193852" y="166179"/>
                  </a:lnTo>
                  <a:lnTo>
                    <a:pt x="196837" y="163639"/>
                  </a:lnTo>
                  <a:lnTo>
                    <a:pt x="199250" y="159829"/>
                  </a:lnTo>
                  <a:lnTo>
                    <a:pt x="202145" y="156019"/>
                  </a:lnTo>
                  <a:lnTo>
                    <a:pt x="203111" y="154749"/>
                  </a:lnTo>
                  <a:lnTo>
                    <a:pt x="210451" y="149669"/>
                  </a:lnTo>
                  <a:lnTo>
                    <a:pt x="212115" y="147129"/>
                  </a:lnTo>
                  <a:lnTo>
                    <a:pt x="211556" y="145859"/>
                  </a:lnTo>
                  <a:lnTo>
                    <a:pt x="208788" y="147129"/>
                  </a:lnTo>
                  <a:lnTo>
                    <a:pt x="196621" y="156019"/>
                  </a:lnTo>
                  <a:lnTo>
                    <a:pt x="204914" y="143319"/>
                  </a:lnTo>
                  <a:lnTo>
                    <a:pt x="210997" y="142049"/>
                  </a:lnTo>
                  <a:lnTo>
                    <a:pt x="214871" y="142049"/>
                  </a:lnTo>
                  <a:lnTo>
                    <a:pt x="218465" y="140779"/>
                  </a:lnTo>
                  <a:lnTo>
                    <a:pt x="221792" y="136969"/>
                  </a:lnTo>
                  <a:lnTo>
                    <a:pt x="223177" y="133159"/>
                  </a:lnTo>
                  <a:close/>
                </a:path>
                <a:path w="394335" h="474979">
                  <a:moveTo>
                    <a:pt x="224561" y="156019"/>
                  </a:moveTo>
                  <a:lnTo>
                    <a:pt x="221234" y="156019"/>
                  </a:lnTo>
                  <a:lnTo>
                    <a:pt x="217360" y="158559"/>
                  </a:lnTo>
                  <a:lnTo>
                    <a:pt x="214325" y="161099"/>
                  </a:lnTo>
                  <a:lnTo>
                    <a:pt x="212382" y="163639"/>
                  </a:lnTo>
                  <a:lnTo>
                    <a:pt x="210997" y="167449"/>
                  </a:lnTo>
                  <a:lnTo>
                    <a:pt x="211556" y="167449"/>
                  </a:lnTo>
                  <a:lnTo>
                    <a:pt x="216535" y="162369"/>
                  </a:lnTo>
                  <a:lnTo>
                    <a:pt x="219583" y="161099"/>
                  </a:lnTo>
                  <a:lnTo>
                    <a:pt x="222338" y="158559"/>
                  </a:lnTo>
                  <a:lnTo>
                    <a:pt x="224561" y="156019"/>
                  </a:lnTo>
                  <a:close/>
                </a:path>
                <a:path w="394335" h="474979">
                  <a:moveTo>
                    <a:pt x="228981" y="162369"/>
                  </a:moveTo>
                  <a:lnTo>
                    <a:pt x="228701" y="161099"/>
                  </a:lnTo>
                  <a:lnTo>
                    <a:pt x="227876" y="159829"/>
                  </a:lnTo>
                  <a:lnTo>
                    <a:pt x="226771" y="159829"/>
                  </a:lnTo>
                  <a:lnTo>
                    <a:pt x="225666" y="161099"/>
                  </a:lnTo>
                  <a:lnTo>
                    <a:pt x="224828" y="162369"/>
                  </a:lnTo>
                  <a:lnTo>
                    <a:pt x="224282" y="164909"/>
                  </a:lnTo>
                  <a:lnTo>
                    <a:pt x="224561" y="166179"/>
                  </a:lnTo>
                  <a:lnTo>
                    <a:pt x="225666" y="167449"/>
                  </a:lnTo>
                  <a:lnTo>
                    <a:pt x="226491" y="167449"/>
                  </a:lnTo>
                  <a:lnTo>
                    <a:pt x="227876" y="166179"/>
                  </a:lnTo>
                  <a:lnTo>
                    <a:pt x="228422" y="163639"/>
                  </a:lnTo>
                  <a:lnTo>
                    <a:pt x="228981" y="162369"/>
                  </a:lnTo>
                  <a:close/>
                </a:path>
                <a:path w="394335" h="474979">
                  <a:moveTo>
                    <a:pt x="228981" y="92519"/>
                  </a:moveTo>
                  <a:lnTo>
                    <a:pt x="228142" y="89979"/>
                  </a:lnTo>
                  <a:lnTo>
                    <a:pt x="226771" y="91249"/>
                  </a:lnTo>
                  <a:lnTo>
                    <a:pt x="220687" y="97599"/>
                  </a:lnTo>
                  <a:lnTo>
                    <a:pt x="218198" y="97599"/>
                  </a:lnTo>
                  <a:lnTo>
                    <a:pt x="216255" y="100139"/>
                  </a:lnTo>
                  <a:lnTo>
                    <a:pt x="215150" y="103949"/>
                  </a:lnTo>
                  <a:lnTo>
                    <a:pt x="210731" y="114109"/>
                  </a:lnTo>
                  <a:lnTo>
                    <a:pt x="209892" y="116649"/>
                  </a:lnTo>
                  <a:lnTo>
                    <a:pt x="210172" y="117919"/>
                  </a:lnTo>
                  <a:lnTo>
                    <a:pt x="212115" y="115379"/>
                  </a:lnTo>
                  <a:lnTo>
                    <a:pt x="218744" y="106489"/>
                  </a:lnTo>
                  <a:lnTo>
                    <a:pt x="213487" y="116649"/>
                  </a:lnTo>
                  <a:lnTo>
                    <a:pt x="212382" y="119189"/>
                  </a:lnTo>
                  <a:lnTo>
                    <a:pt x="214325" y="119189"/>
                  </a:lnTo>
                  <a:lnTo>
                    <a:pt x="215430" y="117919"/>
                  </a:lnTo>
                  <a:lnTo>
                    <a:pt x="220687" y="111569"/>
                  </a:lnTo>
                  <a:lnTo>
                    <a:pt x="222897" y="106489"/>
                  </a:lnTo>
                  <a:lnTo>
                    <a:pt x="223723" y="100139"/>
                  </a:lnTo>
                  <a:lnTo>
                    <a:pt x="228981" y="92519"/>
                  </a:lnTo>
                  <a:close/>
                </a:path>
                <a:path w="394335" h="474979">
                  <a:moveTo>
                    <a:pt x="229527" y="120459"/>
                  </a:moveTo>
                  <a:lnTo>
                    <a:pt x="225107" y="122999"/>
                  </a:lnTo>
                  <a:lnTo>
                    <a:pt x="220954" y="128079"/>
                  </a:lnTo>
                  <a:lnTo>
                    <a:pt x="216255" y="131889"/>
                  </a:lnTo>
                  <a:lnTo>
                    <a:pt x="210451" y="133159"/>
                  </a:lnTo>
                  <a:lnTo>
                    <a:pt x="201879" y="136969"/>
                  </a:lnTo>
                  <a:lnTo>
                    <a:pt x="195795" y="139509"/>
                  </a:lnTo>
                  <a:lnTo>
                    <a:pt x="193586" y="144589"/>
                  </a:lnTo>
                  <a:lnTo>
                    <a:pt x="192747" y="148399"/>
                  </a:lnTo>
                  <a:lnTo>
                    <a:pt x="193852" y="148399"/>
                  </a:lnTo>
                  <a:lnTo>
                    <a:pt x="196342" y="147129"/>
                  </a:lnTo>
                  <a:lnTo>
                    <a:pt x="200494" y="142049"/>
                  </a:lnTo>
                  <a:lnTo>
                    <a:pt x="204914" y="139509"/>
                  </a:lnTo>
                  <a:lnTo>
                    <a:pt x="209626" y="136969"/>
                  </a:lnTo>
                  <a:lnTo>
                    <a:pt x="213487" y="135699"/>
                  </a:lnTo>
                  <a:lnTo>
                    <a:pt x="218465" y="133159"/>
                  </a:lnTo>
                  <a:lnTo>
                    <a:pt x="221792" y="130619"/>
                  </a:lnTo>
                  <a:lnTo>
                    <a:pt x="224561" y="129349"/>
                  </a:lnTo>
                  <a:lnTo>
                    <a:pt x="225666" y="128079"/>
                  </a:lnTo>
                  <a:lnTo>
                    <a:pt x="227317" y="125539"/>
                  </a:lnTo>
                  <a:lnTo>
                    <a:pt x="228701" y="121729"/>
                  </a:lnTo>
                  <a:lnTo>
                    <a:pt x="229527" y="120459"/>
                  </a:lnTo>
                  <a:close/>
                </a:path>
                <a:path w="394335" h="474979">
                  <a:moveTo>
                    <a:pt x="232562" y="196761"/>
                  </a:moveTo>
                  <a:lnTo>
                    <a:pt x="229247" y="194221"/>
                  </a:lnTo>
                  <a:lnTo>
                    <a:pt x="227317" y="191681"/>
                  </a:lnTo>
                  <a:lnTo>
                    <a:pt x="227584" y="196761"/>
                  </a:lnTo>
                  <a:lnTo>
                    <a:pt x="232562" y="196761"/>
                  </a:lnTo>
                  <a:close/>
                </a:path>
                <a:path w="394335" h="474979">
                  <a:moveTo>
                    <a:pt x="233121" y="131889"/>
                  </a:moveTo>
                  <a:lnTo>
                    <a:pt x="232575" y="129349"/>
                  </a:lnTo>
                  <a:lnTo>
                    <a:pt x="228981" y="139509"/>
                  </a:lnTo>
                  <a:lnTo>
                    <a:pt x="224828" y="145859"/>
                  </a:lnTo>
                  <a:lnTo>
                    <a:pt x="219303" y="149669"/>
                  </a:lnTo>
                  <a:lnTo>
                    <a:pt x="214325" y="152209"/>
                  </a:lnTo>
                  <a:lnTo>
                    <a:pt x="210172" y="157289"/>
                  </a:lnTo>
                  <a:lnTo>
                    <a:pt x="206298" y="162369"/>
                  </a:lnTo>
                  <a:lnTo>
                    <a:pt x="204647" y="163639"/>
                  </a:lnTo>
                  <a:lnTo>
                    <a:pt x="204647" y="166179"/>
                  </a:lnTo>
                  <a:lnTo>
                    <a:pt x="203263" y="168719"/>
                  </a:lnTo>
                  <a:lnTo>
                    <a:pt x="201599" y="169989"/>
                  </a:lnTo>
                  <a:lnTo>
                    <a:pt x="198831" y="172529"/>
                  </a:lnTo>
                  <a:lnTo>
                    <a:pt x="197459" y="175069"/>
                  </a:lnTo>
                  <a:lnTo>
                    <a:pt x="195516" y="177609"/>
                  </a:lnTo>
                  <a:lnTo>
                    <a:pt x="195795" y="178879"/>
                  </a:lnTo>
                  <a:lnTo>
                    <a:pt x="199110" y="177609"/>
                  </a:lnTo>
                  <a:lnTo>
                    <a:pt x="204368" y="168719"/>
                  </a:lnTo>
                  <a:lnTo>
                    <a:pt x="207962" y="163639"/>
                  </a:lnTo>
                  <a:lnTo>
                    <a:pt x="210997" y="162369"/>
                  </a:lnTo>
                  <a:lnTo>
                    <a:pt x="220408" y="153479"/>
                  </a:lnTo>
                  <a:lnTo>
                    <a:pt x="225234" y="150939"/>
                  </a:lnTo>
                  <a:lnTo>
                    <a:pt x="228942" y="147129"/>
                  </a:lnTo>
                  <a:lnTo>
                    <a:pt x="231559" y="140779"/>
                  </a:lnTo>
                  <a:lnTo>
                    <a:pt x="233121" y="131889"/>
                  </a:lnTo>
                  <a:close/>
                </a:path>
                <a:path w="394335" h="474979">
                  <a:moveTo>
                    <a:pt x="234784" y="119189"/>
                  </a:moveTo>
                  <a:lnTo>
                    <a:pt x="232295" y="117919"/>
                  </a:lnTo>
                  <a:lnTo>
                    <a:pt x="227799" y="128079"/>
                  </a:lnTo>
                  <a:lnTo>
                    <a:pt x="224586" y="135699"/>
                  </a:lnTo>
                  <a:lnTo>
                    <a:pt x="220789" y="140779"/>
                  </a:lnTo>
                  <a:lnTo>
                    <a:pt x="216255" y="145859"/>
                  </a:lnTo>
                  <a:lnTo>
                    <a:pt x="210591" y="150939"/>
                  </a:lnTo>
                  <a:lnTo>
                    <a:pt x="205016" y="156019"/>
                  </a:lnTo>
                  <a:lnTo>
                    <a:pt x="199796" y="162369"/>
                  </a:lnTo>
                  <a:lnTo>
                    <a:pt x="195237" y="168719"/>
                  </a:lnTo>
                  <a:lnTo>
                    <a:pt x="193586" y="172529"/>
                  </a:lnTo>
                  <a:lnTo>
                    <a:pt x="194957" y="173799"/>
                  </a:lnTo>
                  <a:lnTo>
                    <a:pt x="196621" y="171259"/>
                  </a:lnTo>
                  <a:lnTo>
                    <a:pt x="201091" y="164909"/>
                  </a:lnTo>
                  <a:lnTo>
                    <a:pt x="205219" y="159829"/>
                  </a:lnTo>
                  <a:lnTo>
                    <a:pt x="209410" y="154749"/>
                  </a:lnTo>
                  <a:lnTo>
                    <a:pt x="214045" y="150939"/>
                  </a:lnTo>
                  <a:lnTo>
                    <a:pt x="218998" y="145859"/>
                  </a:lnTo>
                  <a:lnTo>
                    <a:pt x="224243" y="140779"/>
                  </a:lnTo>
                  <a:lnTo>
                    <a:pt x="229019" y="134429"/>
                  </a:lnTo>
                  <a:lnTo>
                    <a:pt x="232575" y="125539"/>
                  </a:lnTo>
                  <a:lnTo>
                    <a:pt x="234784" y="119189"/>
                  </a:lnTo>
                  <a:close/>
                </a:path>
                <a:path w="394335" h="474979">
                  <a:moveTo>
                    <a:pt x="235343" y="83629"/>
                  </a:moveTo>
                  <a:lnTo>
                    <a:pt x="233959" y="83629"/>
                  </a:lnTo>
                  <a:lnTo>
                    <a:pt x="233121" y="87439"/>
                  </a:lnTo>
                  <a:lnTo>
                    <a:pt x="230085" y="95059"/>
                  </a:lnTo>
                  <a:lnTo>
                    <a:pt x="227596" y="98869"/>
                  </a:lnTo>
                  <a:lnTo>
                    <a:pt x="226212" y="101409"/>
                  </a:lnTo>
                  <a:lnTo>
                    <a:pt x="225933" y="105219"/>
                  </a:lnTo>
                  <a:lnTo>
                    <a:pt x="224002" y="115379"/>
                  </a:lnTo>
                  <a:lnTo>
                    <a:pt x="222897" y="121729"/>
                  </a:lnTo>
                  <a:lnTo>
                    <a:pt x="224002" y="121729"/>
                  </a:lnTo>
                  <a:lnTo>
                    <a:pt x="229527" y="115379"/>
                  </a:lnTo>
                  <a:lnTo>
                    <a:pt x="230365" y="109029"/>
                  </a:lnTo>
                  <a:lnTo>
                    <a:pt x="230911" y="102679"/>
                  </a:lnTo>
                  <a:lnTo>
                    <a:pt x="232854" y="101409"/>
                  </a:lnTo>
                  <a:lnTo>
                    <a:pt x="232854" y="98869"/>
                  </a:lnTo>
                  <a:lnTo>
                    <a:pt x="233121" y="97599"/>
                  </a:lnTo>
                  <a:lnTo>
                    <a:pt x="234238" y="96329"/>
                  </a:lnTo>
                  <a:lnTo>
                    <a:pt x="235064" y="93789"/>
                  </a:lnTo>
                  <a:lnTo>
                    <a:pt x="233400" y="93789"/>
                  </a:lnTo>
                  <a:lnTo>
                    <a:pt x="235343" y="87439"/>
                  </a:lnTo>
                  <a:lnTo>
                    <a:pt x="235343" y="83629"/>
                  </a:lnTo>
                  <a:close/>
                </a:path>
                <a:path w="394335" h="474979">
                  <a:moveTo>
                    <a:pt x="236626" y="271018"/>
                  </a:moveTo>
                  <a:lnTo>
                    <a:pt x="236601" y="270179"/>
                  </a:lnTo>
                  <a:lnTo>
                    <a:pt x="236372" y="269074"/>
                  </a:lnTo>
                  <a:lnTo>
                    <a:pt x="236080" y="267690"/>
                  </a:lnTo>
                  <a:lnTo>
                    <a:pt x="235851" y="266585"/>
                  </a:lnTo>
                  <a:lnTo>
                    <a:pt x="235445" y="264655"/>
                  </a:lnTo>
                  <a:lnTo>
                    <a:pt x="235432" y="263829"/>
                  </a:lnTo>
                  <a:lnTo>
                    <a:pt x="236169" y="261886"/>
                  </a:lnTo>
                  <a:lnTo>
                    <a:pt x="235800" y="261340"/>
                  </a:lnTo>
                  <a:lnTo>
                    <a:pt x="235610" y="261061"/>
                  </a:lnTo>
                  <a:lnTo>
                    <a:pt x="233680" y="261340"/>
                  </a:lnTo>
                  <a:lnTo>
                    <a:pt x="231457" y="261048"/>
                  </a:lnTo>
                  <a:lnTo>
                    <a:pt x="231457" y="265480"/>
                  </a:lnTo>
                  <a:lnTo>
                    <a:pt x="230632" y="266039"/>
                  </a:lnTo>
                  <a:lnTo>
                    <a:pt x="230632" y="267970"/>
                  </a:lnTo>
                  <a:lnTo>
                    <a:pt x="230632" y="268795"/>
                  </a:lnTo>
                  <a:lnTo>
                    <a:pt x="230352" y="269074"/>
                  </a:lnTo>
                  <a:lnTo>
                    <a:pt x="229806" y="269074"/>
                  </a:lnTo>
                  <a:lnTo>
                    <a:pt x="229527" y="268795"/>
                  </a:lnTo>
                  <a:lnTo>
                    <a:pt x="229527" y="267970"/>
                  </a:lnTo>
                  <a:lnTo>
                    <a:pt x="229806" y="267690"/>
                  </a:lnTo>
                  <a:lnTo>
                    <a:pt x="230352" y="267690"/>
                  </a:lnTo>
                  <a:lnTo>
                    <a:pt x="230632" y="267970"/>
                  </a:lnTo>
                  <a:lnTo>
                    <a:pt x="230632" y="266039"/>
                  </a:lnTo>
                  <a:lnTo>
                    <a:pt x="228422" y="266585"/>
                  </a:lnTo>
                  <a:lnTo>
                    <a:pt x="227596" y="266319"/>
                  </a:lnTo>
                  <a:lnTo>
                    <a:pt x="227317" y="265480"/>
                  </a:lnTo>
                  <a:lnTo>
                    <a:pt x="227037" y="265214"/>
                  </a:lnTo>
                  <a:lnTo>
                    <a:pt x="227863" y="264375"/>
                  </a:lnTo>
                  <a:lnTo>
                    <a:pt x="230085" y="263829"/>
                  </a:lnTo>
                  <a:lnTo>
                    <a:pt x="230911" y="264096"/>
                  </a:lnTo>
                  <a:lnTo>
                    <a:pt x="231190" y="264655"/>
                  </a:lnTo>
                  <a:lnTo>
                    <a:pt x="231457" y="265480"/>
                  </a:lnTo>
                  <a:lnTo>
                    <a:pt x="231457" y="261048"/>
                  </a:lnTo>
                  <a:lnTo>
                    <a:pt x="229527" y="260781"/>
                  </a:lnTo>
                  <a:lnTo>
                    <a:pt x="232016" y="259118"/>
                  </a:lnTo>
                  <a:lnTo>
                    <a:pt x="235331" y="257467"/>
                  </a:lnTo>
                  <a:lnTo>
                    <a:pt x="235331" y="256628"/>
                  </a:lnTo>
                  <a:lnTo>
                    <a:pt x="232575" y="256628"/>
                  </a:lnTo>
                  <a:lnTo>
                    <a:pt x="226758" y="255803"/>
                  </a:lnTo>
                  <a:lnTo>
                    <a:pt x="231457" y="254977"/>
                  </a:lnTo>
                  <a:lnTo>
                    <a:pt x="232841" y="254698"/>
                  </a:lnTo>
                  <a:lnTo>
                    <a:pt x="233400" y="253034"/>
                  </a:lnTo>
                  <a:lnTo>
                    <a:pt x="231190" y="252209"/>
                  </a:lnTo>
                  <a:lnTo>
                    <a:pt x="226212" y="251663"/>
                  </a:lnTo>
                  <a:lnTo>
                    <a:pt x="230085" y="250825"/>
                  </a:lnTo>
                  <a:lnTo>
                    <a:pt x="232575" y="248894"/>
                  </a:lnTo>
                  <a:lnTo>
                    <a:pt x="231190" y="247510"/>
                  </a:lnTo>
                  <a:lnTo>
                    <a:pt x="226479" y="246951"/>
                  </a:lnTo>
                  <a:lnTo>
                    <a:pt x="228142" y="245021"/>
                  </a:lnTo>
                  <a:lnTo>
                    <a:pt x="227863" y="243636"/>
                  </a:lnTo>
                  <a:lnTo>
                    <a:pt x="225933" y="243636"/>
                  </a:lnTo>
                  <a:lnTo>
                    <a:pt x="225107" y="241706"/>
                  </a:lnTo>
                  <a:lnTo>
                    <a:pt x="222618" y="240322"/>
                  </a:lnTo>
                  <a:lnTo>
                    <a:pt x="223443" y="243916"/>
                  </a:lnTo>
                  <a:lnTo>
                    <a:pt x="224536" y="261886"/>
                  </a:lnTo>
                  <a:lnTo>
                    <a:pt x="224624" y="262445"/>
                  </a:lnTo>
                  <a:lnTo>
                    <a:pt x="225107" y="264096"/>
                  </a:lnTo>
                  <a:lnTo>
                    <a:pt x="224269" y="265480"/>
                  </a:lnTo>
                  <a:lnTo>
                    <a:pt x="222059" y="266319"/>
                  </a:lnTo>
                  <a:lnTo>
                    <a:pt x="208508" y="269074"/>
                  </a:lnTo>
                  <a:lnTo>
                    <a:pt x="206298" y="270459"/>
                  </a:lnTo>
                  <a:lnTo>
                    <a:pt x="206298" y="271564"/>
                  </a:lnTo>
                  <a:lnTo>
                    <a:pt x="208788" y="272402"/>
                  </a:lnTo>
                  <a:lnTo>
                    <a:pt x="209892" y="272122"/>
                  </a:lnTo>
                  <a:lnTo>
                    <a:pt x="209892" y="273507"/>
                  </a:lnTo>
                  <a:lnTo>
                    <a:pt x="210451" y="274332"/>
                  </a:lnTo>
                  <a:lnTo>
                    <a:pt x="211556" y="274332"/>
                  </a:lnTo>
                  <a:lnTo>
                    <a:pt x="212102" y="273507"/>
                  </a:lnTo>
                  <a:lnTo>
                    <a:pt x="212102" y="272122"/>
                  </a:lnTo>
                  <a:lnTo>
                    <a:pt x="212102" y="271564"/>
                  </a:lnTo>
                  <a:lnTo>
                    <a:pt x="214591" y="271018"/>
                  </a:lnTo>
                  <a:lnTo>
                    <a:pt x="214591" y="276542"/>
                  </a:lnTo>
                  <a:lnTo>
                    <a:pt x="213766" y="276821"/>
                  </a:lnTo>
                  <a:lnTo>
                    <a:pt x="212928" y="276821"/>
                  </a:lnTo>
                  <a:lnTo>
                    <a:pt x="211823" y="277101"/>
                  </a:lnTo>
                  <a:lnTo>
                    <a:pt x="211823" y="276542"/>
                  </a:lnTo>
                  <a:lnTo>
                    <a:pt x="211277" y="276275"/>
                  </a:lnTo>
                  <a:lnTo>
                    <a:pt x="210451" y="276275"/>
                  </a:lnTo>
                  <a:lnTo>
                    <a:pt x="209892" y="276821"/>
                  </a:lnTo>
                  <a:lnTo>
                    <a:pt x="209892" y="277380"/>
                  </a:lnTo>
                  <a:lnTo>
                    <a:pt x="210172" y="277647"/>
                  </a:lnTo>
                  <a:lnTo>
                    <a:pt x="210172" y="277926"/>
                  </a:lnTo>
                  <a:lnTo>
                    <a:pt x="209613" y="278206"/>
                  </a:lnTo>
                  <a:lnTo>
                    <a:pt x="210172" y="278206"/>
                  </a:lnTo>
                  <a:lnTo>
                    <a:pt x="211277" y="279031"/>
                  </a:lnTo>
                  <a:lnTo>
                    <a:pt x="219913" y="277101"/>
                  </a:lnTo>
                  <a:lnTo>
                    <a:pt x="224866" y="275996"/>
                  </a:lnTo>
                  <a:lnTo>
                    <a:pt x="228612" y="275158"/>
                  </a:lnTo>
                  <a:lnTo>
                    <a:pt x="229806" y="274891"/>
                  </a:lnTo>
                  <a:lnTo>
                    <a:pt x="235331" y="274891"/>
                  </a:lnTo>
                  <a:lnTo>
                    <a:pt x="235610" y="274053"/>
                  </a:lnTo>
                  <a:lnTo>
                    <a:pt x="235978" y="272948"/>
                  </a:lnTo>
                  <a:lnTo>
                    <a:pt x="236626" y="271018"/>
                  </a:lnTo>
                  <a:close/>
                </a:path>
                <a:path w="394335" h="474979">
                  <a:moveTo>
                    <a:pt x="237832" y="69659"/>
                  </a:moveTo>
                  <a:lnTo>
                    <a:pt x="236994" y="68389"/>
                  </a:lnTo>
                  <a:lnTo>
                    <a:pt x="233959" y="72199"/>
                  </a:lnTo>
                  <a:lnTo>
                    <a:pt x="229527" y="77279"/>
                  </a:lnTo>
                  <a:lnTo>
                    <a:pt x="226212" y="79819"/>
                  </a:lnTo>
                  <a:lnTo>
                    <a:pt x="224561" y="83629"/>
                  </a:lnTo>
                  <a:lnTo>
                    <a:pt x="219303" y="86169"/>
                  </a:lnTo>
                  <a:lnTo>
                    <a:pt x="215150" y="91249"/>
                  </a:lnTo>
                  <a:lnTo>
                    <a:pt x="212598" y="92316"/>
                  </a:lnTo>
                  <a:lnTo>
                    <a:pt x="210172" y="96329"/>
                  </a:lnTo>
                  <a:lnTo>
                    <a:pt x="209575" y="93573"/>
                  </a:lnTo>
                  <a:lnTo>
                    <a:pt x="209067" y="93789"/>
                  </a:lnTo>
                  <a:lnTo>
                    <a:pt x="207403" y="95059"/>
                  </a:lnTo>
                  <a:lnTo>
                    <a:pt x="206857" y="97599"/>
                  </a:lnTo>
                  <a:lnTo>
                    <a:pt x="206857" y="98869"/>
                  </a:lnTo>
                  <a:lnTo>
                    <a:pt x="204368" y="101409"/>
                  </a:lnTo>
                  <a:lnTo>
                    <a:pt x="202704" y="103949"/>
                  </a:lnTo>
                  <a:lnTo>
                    <a:pt x="202425" y="110299"/>
                  </a:lnTo>
                  <a:lnTo>
                    <a:pt x="202704" y="111569"/>
                  </a:lnTo>
                  <a:lnTo>
                    <a:pt x="202984" y="111569"/>
                  </a:lnTo>
                  <a:lnTo>
                    <a:pt x="204089" y="110299"/>
                  </a:lnTo>
                  <a:lnTo>
                    <a:pt x="206578" y="102679"/>
                  </a:lnTo>
                  <a:lnTo>
                    <a:pt x="209346" y="100139"/>
                  </a:lnTo>
                  <a:lnTo>
                    <a:pt x="213220" y="97599"/>
                  </a:lnTo>
                  <a:lnTo>
                    <a:pt x="214414" y="96329"/>
                  </a:lnTo>
                  <a:lnTo>
                    <a:pt x="216814" y="93789"/>
                  </a:lnTo>
                  <a:lnTo>
                    <a:pt x="218465" y="96329"/>
                  </a:lnTo>
                  <a:lnTo>
                    <a:pt x="221513" y="93789"/>
                  </a:lnTo>
                  <a:lnTo>
                    <a:pt x="226212" y="87439"/>
                  </a:lnTo>
                  <a:lnTo>
                    <a:pt x="232016" y="84899"/>
                  </a:lnTo>
                  <a:lnTo>
                    <a:pt x="234784" y="79819"/>
                  </a:lnTo>
                  <a:lnTo>
                    <a:pt x="236448" y="74739"/>
                  </a:lnTo>
                  <a:lnTo>
                    <a:pt x="237832" y="69659"/>
                  </a:lnTo>
                  <a:close/>
                </a:path>
                <a:path w="394335" h="474979">
                  <a:moveTo>
                    <a:pt x="239483" y="196761"/>
                  </a:moveTo>
                  <a:lnTo>
                    <a:pt x="235051" y="191681"/>
                  </a:lnTo>
                  <a:lnTo>
                    <a:pt x="230911" y="189141"/>
                  </a:lnTo>
                  <a:lnTo>
                    <a:pt x="226199" y="184061"/>
                  </a:lnTo>
                  <a:lnTo>
                    <a:pt x="226479" y="186601"/>
                  </a:lnTo>
                  <a:lnTo>
                    <a:pt x="226758" y="187871"/>
                  </a:lnTo>
                  <a:lnTo>
                    <a:pt x="227037" y="190411"/>
                  </a:lnTo>
                  <a:lnTo>
                    <a:pt x="229806" y="192951"/>
                  </a:lnTo>
                  <a:lnTo>
                    <a:pt x="232562" y="194221"/>
                  </a:lnTo>
                  <a:lnTo>
                    <a:pt x="236715" y="198031"/>
                  </a:lnTo>
                  <a:lnTo>
                    <a:pt x="238099" y="198031"/>
                  </a:lnTo>
                  <a:lnTo>
                    <a:pt x="239483" y="196761"/>
                  </a:lnTo>
                  <a:close/>
                </a:path>
                <a:path w="394335" h="474979">
                  <a:moveTo>
                    <a:pt x="240588" y="273227"/>
                  </a:moveTo>
                  <a:lnTo>
                    <a:pt x="239483" y="272669"/>
                  </a:lnTo>
                  <a:lnTo>
                    <a:pt x="236715" y="274612"/>
                  </a:lnTo>
                  <a:lnTo>
                    <a:pt x="229984" y="276847"/>
                  </a:lnTo>
                  <a:lnTo>
                    <a:pt x="223100" y="278650"/>
                  </a:lnTo>
                  <a:lnTo>
                    <a:pt x="216103" y="280085"/>
                  </a:lnTo>
                  <a:lnTo>
                    <a:pt x="209067" y="281241"/>
                  </a:lnTo>
                  <a:lnTo>
                    <a:pt x="205473" y="282625"/>
                  </a:lnTo>
                  <a:lnTo>
                    <a:pt x="202984" y="284835"/>
                  </a:lnTo>
                  <a:lnTo>
                    <a:pt x="201320" y="287883"/>
                  </a:lnTo>
                  <a:lnTo>
                    <a:pt x="205193" y="286219"/>
                  </a:lnTo>
                  <a:lnTo>
                    <a:pt x="204914" y="293687"/>
                  </a:lnTo>
                  <a:lnTo>
                    <a:pt x="207860" y="286219"/>
                  </a:lnTo>
                  <a:lnTo>
                    <a:pt x="208508" y="284568"/>
                  </a:lnTo>
                  <a:lnTo>
                    <a:pt x="207683" y="297281"/>
                  </a:lnTo>
                  <a:lnTo>
                    <a:pt x="209613" y="293966"/>
                  </a:lnTo>
                  <a:lnTo>
                    <a:pt x="210997" y="290093"/>
                  </a:lnTo>
                  <a:lnTo>
                    <a:pt x="212382" y="284835"/>
                  </a:lnTo>
                  <a:lnTo>
                    <a:pt x="212788" y="284568"/>
                  </a:lnTo>
                  <a:lnTo>
                    <a:pt x="213207" y="284289"/>
                  </a:lnTo>
                  <a:lnTo>
                    <a:pt x="212674" y="293687"/>
                  </a:lnTo>
                  <a:lnTo>
                    <a:pt x="212559" y="294246"/>
                  </a:lnTo>
                  <a:lnTo>
                    <a:pt x="210997" y="298386"/>
                  </a:lnTo>
                  <a:lnTo>
                    <a:pt x="210451" y="300609"/>
                  </a:lnTo>
                  <a:lnTo>
                    <a:pt x="212102" y="300609"/>
                  </a:lnTo>
                  <a:lnTo>
                    <a:pt x="216839" y="284289"/>
                  </a:lnTo>
                  <a:lnTo>
                    <a:pt x="217081" y="283464"/>
                  </a:lnTo>
                  <a:lnTo>
                    <a:pt x="217639" y="283464"/>
                  </a:lnTo>
                  <a:lnTo>
                    <a:pt x="218744" y="290372"/>
                  </a:lnTo>
                  <a:lnTo>
                    <a:pt x="213487" y="297561"/>
                  </a:lnTo>
                  <a:lnTo>
                    <a:pt x="216255" y="301713"/>
                  </a:lnTo>
                  <a:lnTo>
                    <a:pt x="218744" y="296456"/>
                  </a:lnTo>
                  <a:lnTo>
                    <a:pt x="219849" y="289547"/>
                  </a:lnTo>
                  <a:lnTo>
                    <a:pt x="220548" y="283464"/>
                  </a:lnTo>
                  <a:lnTo>
                    <a:pt x="220675" y="282359"/>
                  </a:lnTo>
                  <a:lnTo>
                    <a:pt x="221513" y="282905"/>
                  </a:lnTo>
                  <a:lnTo>
                    <a:pt x="221856" y="286219"/>
                  </a:lnTo>
                  <a:lnTo>
                    <a:pt x="221970" y="294525"/>
                  </a:lnTo>
                  <a:lnTo>
                    <a:pt x="219290" y="303098"/>
                  </a:lnTo>
                  <a:lnTo>
                    <a:pt x="222059" y="301155"/>
                  </a:lnTo>
                  <a:lnTo>
                    <a:pt x="224548" y="295351"/>
                  </a:lnTo>
                  <a:lnTo>
                    <a:pt x="226364" y="282359"/>
                  </a:lnTo>
                  <a:lnTo>
                    <a:pt x="226479" y="281520"/>
                  </a:lnTo>
                  <a:lnTo>
                    <a:pt x="227317" y="280695"/>
                  </a:lnTo>
                  <a:lnTo>
                    <a:pt x="227863" y="280974"/>
                  </a:lnTo>
                  <a:lnTo>
                    <a:pt x="227838" y="282905"/>
                  </a:lnTo>
                  <a:lnTo>
                    <a:pt x="227037" y="294525"/>
                  </a:lnTo>
                  <a:lnTo>
                    <a:pt x="230085" y="280974"/>
                  </a:lnTo>
                  <a:lnTo>
                    <a:pt x="231457" y="280974"/>
                  </a:lnTo>
                  <a:lnTo>
                    <a:pt x="230911" y="294792"/>
                  </a:lnTo>
                  <a:lnTo>
                    <a:pt x="232841" y="292582"/>
                  </a:lnTo>
                  <a:lnTo>
                    <a:pt x="233946" y="287058"/>
                  </a:lnTo>
                  <a:lnTo>
                    <a:pt x="234632" y="280974"/>
                  </a:lnTo>
                  <a:lnTo>
                    <a:pt x="234657" y="280695"/>
                  </a:lnTo>
                  <a:lnTo>
                    <a:pt x="234784" y="279590"/>
                  </a:lnTo>
                  <a:lnTo>
                    <a:pt x="235889" y="279311"/>
                  </a:lnTo>
                  <a:lnTo>
                    <a:pt x="235889" y="294246"/>
                  </a:lnTo>
                  <a:lnTo>
                    <a:pt x="238379" y="292036"/>
                  </a:lnTo>
                  <a:lnTo>
                    <a:pt x="239483" y="284835"/>
                  </a:lnTo>
                  <a:lnTo>
                    <a:pt x="240004" y="279311"/>
                  </a:lnTo>
                  <a:lnTo>
                    <a:pt x="240588" y="273227"/>
                  </a:lnTo>
                  <a:close/>
                </a:path>
                <a:path w="394335" h="474979">
                  <a:moveTo>
                    <a:pt x="241071" y="263829"/>
                  </a:moveTo>
                  <a:lnTo>
                    <a:pt x="240868" y="262166"/>
                  </a:lnTo>
                  <a:lnTo>
                    <a:pt x="237274" y="258572"/>
                  </a:lnTo>
                  <a:lnTo>
                    <a:pt x="235331" y="259118"/>
                  </a:lnTo>
                  <a:lnTo>
                    <a:pt x="236435" y="260502"/>
                  </a:lnTo>
                  <a:lnTo>
                    <a:pt x="238379" y="263829"/>
                  </a:lnTo>
                  <a:lnTo>
                    <a:pt x="238328" y="264375"/>
                  </a:lnTo>
                  <a:lnTo>
                    <a:pt x="238226" y="267690"/>
                  </a:lnTo>
                  <a:lnTo>
                    <a:pt x="238252" y="267970"/>
                  </a:lnTo>
                  <a:lnTo>
                    <a:pt x="238379" y="271018"/>
                  </a:lnTo>
                  <a:lnTo>
                    <a:pt x="240588" y="269074"/>
                  </a:lnTo>
                  <a:lnTo>
                    <a:pt x="240906" y="266039"/>
                  </a:lnTo>
                  <a:lnTo>
                    <a:pt x="241020" y="265214"/>
                  </a:lnTo>
                  <a:lnTo>
                    <a:pt x="241071" y="263829"/>
                  </a:lnTo>
                  <a:close/>
                </a:path>
                <a:path w="394335" h="474979">
                  <a:moveTo>
                    <a:pt x="241973" y="289547"/>
                  </a:moveTo>
                  <a:lnTo>
                    <a:pt x="241693" y="288709"/>
                  </a:lnTo>
                  <a:lnTo>
                    <a:pt x="241147" y="288709"/>
                  </a:lnTo>
                  <a:lnTo>
                    <a:pt x="240868" y="289547"/>
                  </a:lnTo>
                  <a:lnTo>
                    <a:pt x="240957" y="292036"/>
                  </a:lnTo>
                  <a:lnTo>
                    <a:pt x="241147" y="292582"/>
                  </a:lnTo>
                  <a:lnTo>
                    <a:pt x="241693" y="292582"/>
                  </a:lnTo>
                  <a:lnTo>
                    <a:pt x="241871" y="292036"/>
                  </a:lnTo>
                  <a:lnTo>
                    <a:pt x="241973" y="289547"/>
                  </a:lnTo>
                  <a:close/>
                </a:path>
                <a:path w="394335" h="474979">
                  <a:moveTo>
                    <a:pt x="243078" y="31559"/>
                  </a:moveTo>
                  <a:lnTo>
                    <a:pt x="236448" y="31559"/>
                  </a:lnTo>
                  <a:lnTo>
                    <a:pt x="229806" y="36639"/>
                  </a:lnTo>
                  <a:lnTo>
                    <a:pt x="224282" y="46799"/>
                  </a:lnTo>
                  <a:lnTo>
                    <a:pt x="223443" y="49339"/>
                  </a:lnTo>
                  <a:lnTo>
                    <a:pt x="225386" y="49339"/>
                  </a:lnTo>
                  <a:lnTo>
                    <a:pt x="229806" y="41719"/>
                  </a:lnTo>
                  <a:lnTo>
                    <a:pt x="234784" y="36639"/>
                  </a:lnTo>
                  <a:lnTo>
                    <a:pt x="240322" y="34099"/>
                  </a:lnTo>
                  <a:lnTo>
                    <a:pt x="243078" y="31559"/>
                  </a:lnTo>
                  <a:close/>
                </a:path>
                <a:path w="394335" h="474979">
                  <a:moveTo>
                    <a:pt x="243624" y="284835"/>
                  </a:moveTo>
                  <a:lnTo>
                    <a:pt x="243357" y="284568"/>
                  </a:lnTo>
                  <a:lnTo>
                    <a:pt x="242252" y="284568"/>
                  </a:lnTo>
                  <a:lnTo>
                    <a:pt x="241693" y="284835"/>
                  </a:lnTo>
                  <a:lnTo>
                    <a:pt x="241693" y="286219"/>
                  </a:lnTo>
                  <a:lnTo>
                    <a:pt x="242252" y="286778"/>
                  </a:lnTo>
                  <a:lnTo>
                    <a:pt x="243357" y="286778"/>
                  </a:lnTo>
                  <a:lnTo>
                    <a:pt x="243624" y="286219"/>
                  </a:lnTo>
                  <a:lnTo>
                    <a:pt x="243624" y="284835"/>
                  </a:lnTo>
                  <a:close/>
                </a:path>
                <a:path w="394335" h="474979">
                  <a:moveTo>
                    <a:pt x="244462" y="272948"/>
                  </a:moveTo>
                  <a:lnTo>
                    <a:pt x="244348" y="271018"/>
                  </a:lnTo>
                  <a:lnTo>
                    <a:pt x="243903" y="268795"/>
                  </a:lnTo>
                  <a:lnTo>
                    <a:pt x="243357" y="267690"/>
                  </a:lnTo>
                  <a:lnTo>
                    <a:pt x="242519" y="267690"/>
                  </a:lnTo>
                  <a:lnTo>
                    <a:pt x="242252" y="267970"/>
                  </a:lnTo>
                  <a:lnTo>
                    <a:pt x="242087" y="268795"/>
                  </a:lnTo>
                  <a:lnTo>
                    <a:pt x="242023" y="269633"/>
                  </a:lnTo>
                  <a:lnTo>
                    <a:pt x="242519" y="272122"/>
                  </a:lnTo>
                  <a:lnTo>
                    <a:pt x="243357" y="273227"/>
                  </a:lnTo>
                  <a:lnTo>
                    <a:pt x="243624" y="272948"/>
                  </a:lnTo>
                  <a:lnTo>
                    <a:pt x="244462" y="272948"/>
                  </a:lnTo>
                  <a:close/>
                </a:path>
                <a:path w="394335" h="474979">
                  <a:moveTo>
                    <a:pt x="245008" y="196761"/>
                  </a:moveTo>
                  <a:lnTo>
                    <a:pt x="240322" y="191681"/>
                  </a:lnTo>
                  <a:lnTo>
                    <a:pt x="231165" y="180251"/>
                  </a:lnTo>
                  <a:lnTo>
                    <a:pt x="226479" y="175171"/>
                  </a:lnTo>
                  <a:lnTo>
                    <a:pt x="225933" y="177711"/>
                  </a:lnTo>
                  <a:lnTo>
                    <a:pt x="225933" y="181521"/>
                  </a:lnTo>
                  <a:lnTo>
                    <a:pt x="231736" y="187871"/>
                  </a:lnTo>
                  <a:lnTo>
                    <a:pt x="236156" y="191681"/>
                  </a:lnTo>
                  <a:lnTo>
                    <a:pt x="241414" y="196761"/>
                  </a:lnTo>
                  <a:lnTo>
                    <a:pt x="243078" y="198031"/>
                  </a:lnTo>
                  <a:lnTo>
                    <a:pt x="244182" y="198031"/>
                  </a:lnTo>
                  <a:lnTo>
                    <a:pt x="245008" y="196761"/>
                  </a:lnTo>
                  <a:close/>
                </a:path>
                <a:path w="394335" h="474979">
                  <a:moveTo>
                    <a:pt x="245846" y="275158"/>
                  </a:moveTo>
                  <a:lnTo>
                    <a:pt x="242519" y="274332"/>
                  </a:lnTo>
                  <a:lnTo>
                    <a:pt x="242328" y="276542"/>
                  </a:lnTo>
                  <a:lnTo>
                    <a:pt x="241973" y="282079"/>
                  </a:lnTo>
                  <a:lnTo>
                    <a:pt x="242798" y="282079"/>
                  </a:lnTo>
                  <a:lnTo>
                    <a:pt x="245846" y="275158"/>
                  </a:lnTo>
                  <a:close/>
                </a:path>
                <a:path w="394335" h="474979">
                  <a:moveTo>
                    <a:pt x="249161" y="42989"/>
                  </a:moveTo>
                  <a:lnTo>
                    <a:pt x="248056" y="41719"/>
                  </a:lnTo>
                  <a:lnTo>
                    <a:pt x="242531" y="45529"/>
                  </a:lnTo>
                  <a:lnTo>
                    <a:pt x="237147" y="51879"/>
                  </a:lnTo>
                  <a:lnTo>
                    <a:pt x="232295" y="56959"/>
                  </a:lnTo>
                  <a:lnTo>
                    <a:pt x="228066" y="62039"/>
                  </a:lnTo>
                  <a:lnTo>
                    <a:pt x="224561" y="67119"/>
                  </a:lnTo>
                  <a:lnTo>
                    <a:pt x="221259" y="69659"/>
                  </a:lnTo>
                  <a:lnTo>
                    <a:pt x="217119" y="73469"/>
                  </a:lnTo>
                  <a:lnTo>
                    <a:pt x="211366" y="79819"/>
                  </a:lnTo>
                  <a:lnTo>
                    <a:pt x="206667" y="83502"/>
                  </a:lnTo>
                  <a:lnTo>
                    <a:pt x="206578" y="83629"/>
                  </a:lnTo>
                  <a:lnTo>
                    <a:pt x="203263" y="86169"/>
                  </a:lnTo>
                  <a:lnTo>
                    <a:pt x="198564" y="89979"/>
                  </a:lnTo>
                  <a:lnTo>
                    <a:pt x="196342" y="95059"/>
                  </a:lnTo>
                  <a:lnTo>
                    <a:pt x="197180" y="105219"/>
                  </a:lnTo>
                  <a:lnTo>
                    <a:pt x="198285" y="107759"/>
                  </a:lnTo>
                  <a:lnTo>
                    <a:pt x="199110" y="107759"/>
                  </a:lnTo>
                  <a:lnTo>
                    <a:pt x="200215" y="105219"/>
                  </a:lnTo>
                  <a:lnTo>
                    <a:pt x="200774" y="98869"/>
                  </a:lnTo>
                  <a:lnTo>
                    <a:pt x="201041" y="93789"/>
                  </a:lnTo>
                  <a:lnTo>
                    <a:pt x="205752" y="93789"/>
                  </a:lnTo>
                  <a:lnTo>
                    <a:pt x="208521" y="88709"/>
                  </a:lnTo>
                  <a:lnTo>
                    <a:pt x="209575" y="93573"/>
                  </a:lnTo>
                  <a:lnTo>
                    <a:pt x="212598" y="92316"/>
                  </a:lnTo>
                  <a:lnTo>
                    <a:pt x="214769" y="88709"/>
                  </a:lnTo>
                  <a:lnTo>
                    <a:pt x="217081" y="84899"/>
                  </a:lnTo>
                  <a:lnTo>
                    <a:pt x="221234" y="82359"/>
                  </a:lnTo>
                  <a:lnTo>
                    <a:pt x="222897" y="81089"/>
                  </a:lnTo>
                  <a:lnTo>
                    <a:pt x="222618" y="79819"/>
                  </a:lnTo>
                  <a:lnTo>
                    <a:pt x="215150" y="83629"/>
                  </a:lnTo>
                  <a:lnTo>
                    <a:pt x="217081" y="79819"/>
                  </a:lnTo>
                  <a:lnTo>
                    <a:pt x="219583" y="78549"/>
                  </a:lnTo>
                  <a:lnTo>
                    <a:pt x="222897" y="77279"/>
                  </a:lnTo>
                  <a:lnTo>
                    <a:pt x="228422" y="73469"/>
                  </a:lnTo>
                  <a:lnTo>
                    <a:pt x="234188" y="65849"/>
                  </a:lnTo>
                  <a:lnTo>
                    <a:pt x="240118" y="58229"/>
                  </a:lnTo>
                  <a:lnTo>
                    <a:pt x="246126" y="49339"/>
                  </a:lnTo>
                  <a:lnTo>
                    <a:pt x="249161" y="42989"/>
                  </a:lnTo>
                  <a:close/>
                </a:path>
                <a:path w="394335" h="474979">
                  <a:moveTo>
                    <a:pt x="249999" y="34099"/>
                  </a:moveTo>
                  <a:lnTo>
                    <a:pt x="248894" y="32829"/>
                  </a:lnTo>
                  <a:lnTo>
                    <a:pt x="246405" y="32829"/>
                  </a:lnTo>
                  <a:lnTo>
                    <a:pt x="223177" y="54419"/>
                  </a:lnTo>
                  <a:lnTo>
                    <a:pt x="222618" y="53149"/>
                  </a:lnTo>
                  <a:lnTo>
                    <a:pt x="223443" y="49339"/>
                  </a:lnTo>
                  <a:lnTo>
                    <a:pt x="221234" y="49339"/>
                  </a:lnTo>
                  <a:lnTo>
                    <a:pt x="220954" y="51879"/>
                  </a:lnTo>
                  <a:lnTo>
                    <a:pt x="220408" y="54419"/>
                  </a:lnTo>
                  <a:lnTo>
                    <a:pt x="220408" y="55689"/>
                  </a:lnTo>
                  <a:lnTo>
                    <a:pt x="218744" y="55689"/>
                  </a:lnTo>
                  <a:lnTo>
                    <a:pt x="215938" y="56959"/>
                  </a:lnTo>
                  <a:lnTo>
                    <a:pt x="212483" y="63309"/>
                  </a:lnTo>
                  <a:lnTo>
                    <a:pt x="208978" y="69659"/>
                  </a:lnTo>
                  <a:lnTo>
                    <a:pt x="206019" y="77279"/>
                  </a:lnTo>
                  <a:lnTo>
                    <a:pt x="205473" y="82359"/>
                  </a:lnTo>
                  <a:lnTo>
                    <a:pt x="206540" y="83591"/>
                  </a:lnTo>
                  <a:lnTo>
                    <a:pt x="206667" y="83502"/>
                  </a:lnTo>
                  <a:lnTo>
                    <a:pt x="209346" y="79819"/>
                  </a:lnTo>
                  <a:lnTo>
                    <a:pt x="213766" y="76009"/>
                  </a:lnTo>
                  <a:lnTo>
                    <a:pt x="215976" y="72199"/>
                  </a:lnTo>
                  <a:lnTo>
                    <a:pt x="214604" y="70929"/>
                  </a:lnTo>
                  <a:lnTo>
                    <a:pt x="220687" y="63309"/>
                  </a:lnTo>
                  <a:lnTo>
                    <a:pt x="224828" y="62039"/>
                  </a:lnTo>
                  <a:lnTo>
                    <a:pt x="227317" y="60769"/>
                  </a:lnTo>
                  <a:lnTo>
                    <a:pt x="227317" y="56959"/>
                  </a:lnTo>
                  <a:lnTo>
                    <a:pt x="230085" y="54419"/>
                  </a:lnTo>
                  <a:lnTo>
                    <a:pt x="231190" y="53149"/>
                  </a:lnTo>
                  <a:lnTo>
                    <a:pt x="230644" y="50609"/>
                  </a:lnTo>
                  <a:lnTo>
                    <a:pt x="236169" y="42989"/>
                  </a:lnTo>
                  <a:lnTo>
                    <a:pt x="241973" y="39179"/>
                  </a:lnTo>
                  <a:lnTo>
                    <a:pt x="248056" y="36639"/>
                  </a:lnTo>
                  <a:lnTo>
                    <a:pt x="249999" y="34099"/>
                  </a:lnTo>
                  <a:close/>
                </a:path>
                <a:path w="394335" h="474979">
                  <a:moveTo>
                    <a:pt x="251929" y="36639"/>
                  </a:moveTo>
                  <a:lnTo>
                    <a:pt x="246672" y="39179"/>
                  </a:lnTo>
                  <a:lnTo>
                    <a:pt x="242252" y="40449"/>
                  </a:lnTo>
                  <a:lnTo>
                    <a:pt x="237553" y="44259"/>
                  </a:lnTo>
                  <a:lnTo>
                    <a:pt x="233680" y="49339"/>
                  </a:lnTo>
                  <a:lnTo>
                    <a:pt x="231470" y="51879"/>
                  </a:lnTo>
                  <a:lnTo>
                    <a:pt x="233400" y="53149"/>
                  </a:lnTo>
                  <a:lnTo>
                    <a:pt x="235064" y="51879"/>
                  </a:lnTo>
                  <a:lnTo>
                    <a:pt x="241427" y="42989"/>
                  </a:lnTo>
                  <a:lnTo>
                    <a:pt x="245300" y="40449"/>
                  </a:lnTo>
                  <a:lnTo>
                    <a:pt x="251650" y="40449"/>
                  </a:lnTo>
                  <a:lnTo>
                    <a:pt x="251929" y="36639"/>
                  </a:lnTo>
                  <a:close/>
                </a:path>
                <a:path w="394335" h="474979">
                  <a:moveTo>
                    <a:pt x="253301" y="198031"/>
                  </a:moveTo>
                  <a:lnTo>
                    <a:pt x="247586" y="190411"/>
                  </a:lnTo>
                  <a:lnTo>
                    <a:pt x="241414" y="184061"/>
                  </a:lnTo>
                  <a:lnTo>
                    <a:pt x="228688" y="168821"/>
                  </a:lnTo>
                  <a:lnTo>
                    <a:pt x="228142" y="170091"/>
                  </a:lnTo>
                  <a:lnTo>
                    <a:pt x="227863" y="170091"/>
                  </a:lnTo>
                  <a:lnTo>
                    <a:pt x="227037" y="172631"/>
                  </a:lnTo>
                  <a:lnTo>
                    <a:pt x="243090" y="191681"/>
                  </a:lnTo>
                  <a:lnTo>
                    <a:pt x="248602" y="198031"/>
                  </a:lnTo>
                  <a:lnTo>
                    <a:pt x="250812" y="199301"/>
                  </a:lnTo>
                  <a:lnTo>
                    <a:pt x="252476" y="199301"/>
                  </a:lnTo>
                  <a:lnTo>
                    <a:pt x="253301" y="198031"/>
                  </a:lnTo>
                  <a:close/>
                </a:path>
                <a:path w="394335" h="474979">
                  <a:moveTo>
                    <a:pt x="259956" y="22669"/>
                  </a:moveTo>
                  <a:lnTo>
                    <a:pt x="254977" y="22669"/>
                  </a:lnTo>
                  <a:lnTo>
                    <a:pt x="246951" y="21399"/>
                  </a:lnTo>
                  <a:lnTo>
                    <a:pt x="240042" y="23939"/>
                  </a:lnTo>
                  <a:lnTo>
                    <a:pt x="233959" y="27749"/>
                  </a:lnTo>
                  <a:lnTo>
                    <a:pt x="232295" y="27749"/>
                  </a:lnTo>
                  <a:lnTo>
                    <a:pt x="231749" y="30289"/>
                  </a:lnTo>
                  <a:lnTo>
                    <a:pt x="234505" y="27749"/>
                  </a:lnTo>
                  <a:lnTo>
                    <a:pt x="241973" y="25209"/>
                  </a:lnTo>
                  <a:lnTo>
                    <a:pt x="249440" y="23939"/>
                  </a:lnTo>
                  <a:lnTo>
                    <a:pt x="257187" y="25209"/>
                  </a:lnTo>
                  <a:lnTo>
                    <a:pt x="259956" y="25209"/>
                  </a:lnTo>
                  <a:lnTo>
                    <a:pt x="259956" y="23939"/>
                  </a:lnTo>
                  <a:lnTo>
                    <a:pt x="259956" y="22669"/>
                  </a:lnTo>
                  <a:close/>
                </a:path>
                <a:path w="394335" h="474979">
                  <a:moveTo>
                    <a:pt x="260769" y="199301"/>
                  </a:moveTo>
                  <a:lnTo>
                    <a:pt x="253034" y="190411"/>
                  </a:lnTo>
                  <a:lnTo>
                    <a:pt x="251929" y="187871"/>
                  </a:lnTo>
                  <a:lnTo>
                    <a:pt x="246418" y="181521"/>
                  </a:lnTo>
                  <a:lnTo>
                    <a:pt x="241414" y="175171"/>
                  </a:lnTo>
                  <a:lnTo>
                    <a:pt x="236207" y="170091"/>
                  </a:lnTo>
                  <a:lnTo>
                    <a:pt x="230073" y="162471"/>
                  </a:lnTo>
                  <a:lnTo>
                    <a:pt x="229527" y="165011"/>
                  </a:lnTo>
                  <a:lnTo>
                    <a:pt x="228968" y="166281"/>
                  </a:lnTo>
                  <a:lnTo>
                    <a:pt x="242735" y="181521"/>
                  </a:lnTo>
                  <a:lnTo>
                    <a:pt x="249656" y="190411"/>
                  </a:lnTo>
                  <a:lnTo>
                    <a:pt x="256895" y="198031"/>
                  </a:lnTo>
                  <a:lnTo>
                    <a:pt x="258279" y="199301"/>
                  </a:lnTo>
                  <a:lnTo>
                    <a:pt x="260769" y="199301"/>
                  </a:lnTo>
                  <a:close/>
                </a:path>
                <a:path w="394335" h="474979">
                  <a:moveTo>
                    <a:pt x="260781" y="26479"/>
                  </a:moveTo>
                  <a:lnTo>
                    <a:pt x="246773" y="26479"/>
                  </a:lnTo>
                  <a:lnTo>
                    <a:pt x="238518" y="29019"/>
                  </a:lnTo>
                  <a:lnTo>
                    <a:pt x="232333" y="31559"/>
                  </a:lnTo>
                  <a:lnTo>
                    <a:pt x="227876" y="35369"/>
                  </a:lnTo>
                  <a:lnTo>
                    <a:pt x="227037" y="37909"/>
                  </a:lnTo>
                  <a:lnTo>
                    <a:pt x="227317" y="39179"/>
                  </a:lnTo>
                  <a:lnTo>
                    <a:pt x="228142" y="37909"/>
                  </a:lnTo>
                  <a:lnTo>
                    <a:pt x="235064" y="31559"/>
                  </a:lnTo>
                  <a:lnTo>
                    <a:pt x="239763" y="30289"/>
                  </a:lnTo>
                  <a:lnTo>
                    <a:pt x="243636" y="30289"/>
                  </a:lnTo>
                  <a:lnTo>
                    <a:pt x="243357" y="31559"/>
                  </a:lnTo>
                  <a:lnTo>
                    <a:pt x="249440" y="31559"/>
                  </a:lnTo>
                  <a:lnTo>
                    <a:pt x="251929" y="30289"/>
                  </a:lnTo>
                  <a:lnTo>
                    <a:pt x="254698" y="29019"/>
                  </a:lnTo>
                  <a:lnTo>
                    <a:pt x="257187" y="30289"/>
                  </a:lnTo>
                  <a:lnTo>
                    <a:pt x="260223" y="30289"/>
                  </a:lnTo>
                  <a:lnTo>
                    <a:pt x="260400" y="29019"/>
                  </a:lnTo>
                  <a:lnTo>
                    <a:pt x="260781" y="26479"/>
                  </a:lnTo>
                  <a:close/>
                </a:path>
                <a:path w="394335" h="474979">
                  <a:moveTo>
                    <a:pt x="269074" y="200571"/>
                  </a:moveTo>
                  <a:lnTo>
                    <a:pt x="266852" y="199301"/>
                  </a:lnTo>
                  <a:lnTo>
                    <a:pt x="264922" y="196761"/>
                  </a:lnTo>
                  <a:lnTo>
                    <a:pt x="266852" y="198031"/>
                  </a:lnTo>
                  <a:lnTo>
                    <a:pt x="265938" y="196761"/>
                  </a:lnTo>
                  <a:lnTo>
                    <a:pt x="264096" y="194221"/>
                  </a:lnTo>
                  <a:lnTo>
                    <a:pt x="239280" y="165011"/>
                  </a:lnTo>
                  <a:lnTo>
                    <a:pt x="231736" y="154851"/>
                  </a:lnTo>
                  <a:lnTo>
                    <a:pt x="231457" y="157391"/>
                  </a:lnTo>
                  <a:lnTo>
                    <a:pt x="230911" y="158661"/>
                  </a:lnTo>
                  <a:lnTo>
                    <a:pt x="230632" y="159931"/>
                  </a:lnTo>
                  <a:lnTo>
                    <a:pt x="242493" y="173901"/>
                  </a:lnTo>
                  <a:lnTo>
                    <a:pt x="248018" y="181521"/>
                  </a:lnTo>
                  <a:lnTo>
                    <a:pt x="254965" y="189141"/>
                  </a:lnTo>
                  <a:lnTo>
                    <a:pt x="256070" y="190411"/>
                  </a:lnTo>
                  <a:lnTo>
                    <a:pt x="261874" y="196761"/>
                  </a:lnTo>
                  <a:lnTo>
                    <a:pt x="262978" y="198031"/>
                  </a:lnTo>
                  <a:lnTo>
                    <a:pt x="264363" y="200571"/>
                  </a:lnTo>
                  <a:lnTo>
                    <a:pt x="269074" y="200571"/>
                  </a:lnTo>
                  <a:close/>
                </a:path>
                <a:path w="394335" h="474979">
                  <a:moveTo>
                    <a:pt x="272948" y="12509"/>
                  </a:moveTo>
                  <a:lnTo>
                    <a:pt x="252869" y="12509"/>
                  </a:lnTo>
                  <a:lnTo>
                    <a:pt x="241592" y="15049"/>
                  </a:lnTo>
                  <a:lnTo>
                    <a:pt x="219303" y="48069"/>
                  </a:lnTo>
                  <a:lnTo>
                    <a:pt x="219849" y="49339"/>
                  </a:lnTo>
                  <a:lnTo>
                    <a:pt x="222338" y="46799"/>
                  </a:lnTo>
                  <a:lnTo>
                    <a:pt x="225933" y="41719"/>
                  </a:lnTo>
                  <a:lnTo>
                    <a:pt x="223723" y="40449"/>
                  </a:lnTo>
                  <a:lnTo>
                    <a:pt x="224282" y="39179"/>
                  </a:lnTo>
                  <a:lnTo>
                    <a:pt x="226771" y="35369"/>
                  </a:lnTo>
                  <a:lnTo>
                    <a:pt x="226771" y="34099"/>
                  </a:lnTo>
                  <a:lnTo>
                    <a:pt x="228142" y="32829"/>
                  </a:lnTo>
                  <a:lnTo>
                    <a:pt x="229806" y="31559"/>
                  </a:lnTo>
                  <a:lnTo>
                    <a:pt x="230911" y="30289"/>
                  </a:lnTo>
                  <a:lnTo>
                    <a:pt x="228981" y="30289"/>
                  </a:lnTo>
                  <a:lnTo>
                    <a:pt x="234188" y="25209"/>
                  </a:lnTo>
                  <a:lnTo>
                    <a:pt x="240207" y="22669"/>
                  </a:lnTo>
                  <a:lnTo>
                    <a:pt x="246900" y="21399"/>
                  </a:lnTo>
                  <a:lnTo>
                    <a:pt x="254139" y="20129"/>
                  </a:lnTo>
                  <a:lnTo>
                    <a:pt x="256908" y="21399"/>
                  </a:lnTo>
                  <a:lnTo>
                    <a:pt x="264655" y="21399"/>
                  </a:lnTo>
                  <a:lnTo>
                    <a:pt x="266306" y="20129"/>
                  </a:lnTo>
                  <a:lnTo>
                    <a:pt x="266585" y="18859"/>
                  </a:lnTo>
                  <a:lnTo>
                    <a:pt x="245414" y="18859"/>
                  </a:lnTo>
                  <a:lnTo>
                    <a:pt x="238937" y="20129"/>
                  </a:lnTo>
                  <a:lnTo>
                    <a:pt x="244233" y="17589"/>
                  </a:lnTo>
                  <a:lnTo>
                    <a:pt x="250685" y="16319"/>
                  </a:lnTo>
                  <a:lnTo>
                    <a:pt x="272669" y="16319"/>
                  </a:lnTo>
                  <a:lnTo>
                    <a:pt x="272948" y="12509"/>
                  </a:lnTo>
                  <a:close/>
                </a:path>
                <a:path w="394335" h="474979">
                  <a:moveTo>
                    <a:pt x="274320" y="200571"/>
                  </a:moveTo>
                  <a:lnTo>
                    <a:pt x="271564" y="196761"/>
                  </a:lnTo>
                  <a:lnTo>
                    <a:pt x="271830" y="196761"/>
                  </a:lnTo>
                  <a:lnTo>
                    <a:pt x="258737" y="181521"/>
                  </a:lnTo>
                  <a:lnTo>
                    <a:pt x="249428" y="170091"/>
                  </a:lnTo>
                  <a:lnTo>
                    <a:pt x="240334" y="158661"/>
                  </a:lnTo>
                  <a:lnTo>
                    <a:pt x="232841" y="149771"/>
                  </a:lnTo>
                  <a:lnTo>
                    <a:pt x="232016" y="153581"/>
                  </a:lnTo>
                  <a:lnTo>
                    <a:pt x="240093" y="162471"/>
                  </a:lnTo>
                  <a:lnTo>
                    <a:pt x="248780" y="173901"/>
                  </a:lnTo>
                  <a:lnTo>
                    <a:pt x="266585" y="194221"/>
                  </a:lnTo>
                  <a:lnTo>
                    <a:pt x="269074" y="198031"/>
                  </a:lnTo>
                  <a:lnTo>
                    <a:pt x="268795" y="198031"/>
                  </a:lnTo>
                  <a:lnTo>
                    <a:pt x="271284" y="200571"/>
                  </a:lnTo>
                  <a:lnTo>
                    <a:pt x="273215" y="200571"/>
                  </a:lnTo>
                  <a:lnTo>
                    <a:pt x="274320" y="201841"/>
                  </a:lnTo>
                  <a:lnTo>
                    <a:pt x="274320" y="200571"/>
                  </a:lnTo>
                  <a:close/>
                </a:path>
                <a:path w="394335" h="474979">
                  <a:moveTo>
                    <a:pt x="287870" y="12446"/>
                  </a:moveTo>
                  <a:lnTo>
                    <a:pt x="287324" y="10782"/>
                  </a:lnTo>
                  <a:lnTo>
                    <a:pt x="287045" y="9131"/>
                  </a:lnTo>
                  <a:lnTo>
                    <a:pt x="285381" y="7467"/>
                  </a:lnTo>
                  <a:lnTo>
                    <a:pt x="283171" y="9131"/>
                  </a:lnTo>
                  <a:lnTo>
                    <a:pt x="284556" y="11061"/>
                  </a:lnTo>
                  <a:lnTo>
                    <a:pt x="286499" y="13004"/>
                  </a:lnTo>
                  <a:lnTo>
                    <a:pt x="287870" y="12446"/>
                  </a:lnTo>
                  <a:close/>
                </a:path>
                <a:path w="394335" h="474979">
                  <a:moveTo>
                    <a:pt x="298665" y="8851"/>
                  </a:moveTo>
                  <a:lnTo>
                    <a:pt x="295897" y="6921"/>
                  </a:lnTo>
                  <a:lnTo>
                    <a:pt x="295224" y="6362"/>
                  </a:lnTo>
                  <a:lnTo>
                    <a:pt x="293535" y="4978"/>
                  </a:lnTo>
                  <a:lnTo>
                    <a:pt x="291198" y="3048"/>
                  </a:lnTo>
                  <a:lnTo>
                    <a:pt x="289306" y="2768"/>
                  </a:lnTo>
                  <a:lnTo>
                    <a:pt x="283730" y="1943"/>
                  </a:lnTo>
                  <a:lnTo>
                    <a:pt x="275158" y="279"/>
                  </a:lnTo>
                  <a:lnTo>
                    <a:pt x="271830" y="0"/>
                  </a:lnTo>
                  <a:lnTo>
                    <a:pt x="270459" y="1384"/>
                  </a:lnTo>
                  <a:lnTo>
                    <a:pt x="272389" y="3873"/>
                  </a:lnTo>
                  <a:lnTo>
                    <a:pt x="275983" y="8572"/>
                  </a:lnTo>
                  <a:lnTo>
                    <a:pt x="276542" y="9398"/>
                  </a:lnTo>
                  <a:lnTo>
                    <a:pt x="277647" y="9398"/>
                  </a:lnTo>
                  <a:lnTo>
                    <a:pt x="277368" y="8293"/>
                  </a:lnTo>
                  <a:lnTo>
                    <a:pt x="275424" y="2768"/>
                  </a:lnTo>
                  <a:lnTo>
                    <a:pt x="278472" y="6083"/>
                  </a:lnTo>
                  <a:lnTo>
                    <a:pt x="281241" y="7188"/>
                  </a:lnTo>
                  <a:lnTo>
                    <a:pt x="283451" y="4978"/>
                  </a:lnTo>
                  <a:lnTo>
                    <a:pt x="286766" y="7747"/>
                  </a:lnTo>
                  <a:lnTo>
                    <a:pt x="288975" y="8851"/>
                  </a:lnTo>
                  <a:lnTo>
                    <a:pt x="288709" y="6362"/>
                  </a:lnTo>
                  <a:lnTo>
                    <a:pt x="294513" y="9398"/>
                  </a:lnTo>
                  <a:lnTo>
                    <a:pt x="296443" y="10782"/>
                  </a:lnTo>
                  <a:lnTo>
                    <a:pt x="298665" y="8851"/>
                  </a:lnTo>
                  <a:close/>
                </a:path>
                <a:path w="394335" h="474979">
                  <a:moveTo>
                    <a:pt x="300316" y="205651"/>
                  </a:moveTo>
                  <a:lnTo>
                    <a:pt x="300062" y="205613"/>
                  </a:lnTo>
                  <a:lnTo>
                    <a:pt x="300316" y="205651"/>
                  </a:lnTo>
                  <a:close/>
                </a:path>
                <a:path w="394335" h="474979">
                  <a:moveTo>
                    <a:pt x="326326" y="284073"/>
                  </a:moveTo>
                  <a:lnTo>
                    <a:pt x="325818" y="283819"/>
                  </a:lnTo>
                  <a:lnTo>
                    <a:pt x="325221" y="283819"/>
                  </a:lnTo>
                  <a:lnTo>
                    <a:pt x="326326" y="284073"/>
                  </a:lnTo>
                  <a:close/>
                </a:path>
                <a:path w="394335" h="474979">
                  <a:moveTo>
                    <a:pt x="330466" y="30695"/>
                  </a:moveTo>
                  <a:lnTo>
                    <a:pt x="324104" y="24612"/>
                  </a:lnTo>
                  <a:lnTo>
                    <a:pt x="324104" y="19913"/>
                  </a:lnTo>
                  <a:lnTo>
                    <a:pt x="322440" y="15773"/>
                  </a:lnTo>
                  <a:lnTo>
                    <a:pt x="320230" y="11620"/>
                  </a:lnTo>
                  <a:lnTo>
                    <a:pt x="324383" y="13550"/>
                  </a:lnTo>
                  <a:lnTo>
                    <a:pt x="322999" y="15773"/>
                  </a:lnTo>
                  <a:lnTo>
                    <a:pt x="324662" y="18262"/>
                  </a:lnTo>
                  <a:lnTo>
                    <a:pt x="327977" y="22402"/>
                  </a:lnTo>
                  <a:lnTo>
                    <a:pt x="330187" y="19634"/>
                  </a:lnTo>
                  <a:lnTo>
                    <a:pt x="327698" y="13830"/>
                  </a:lnTo>
                  <a:lnTo>
                    <a:pt x="323824" y="9410"/>
                  </a:lnTo>
                  <a:lnTo>
                    <a:pt x="315252" y="4711"/>
                  </a:lnTo>
                  <a:lnTo>
                    <a:pt x="309448" y="8851"/>
                  </a:lnTo>
                  <a:lnTo>
                    <a:pt x="301980" y="9131"/>
                  </a:lnTo>
                  <a:lnTo>
                    <a:pt x="300050" y="9410"/>
                  </a:lnTo>
                  <a:lnTo>
                    <a:pt x="298945" y="11620"/>
                  </a:lnTo>
                  <a:lnTo>
                    <a:pt x="301701" y="13284"/>
                  </a:lnTo>
                  <a:lnTo>
                    <a:pt x="299212" y="13830"/>
                  </a:lnTo>
                  <a:lnTo>
                    <a:pt x="301155" y="14655"/>
                  </a:lnTo>
                  <a:lnTo>
                    <a:pt x="301980" y="15214"/>
                  </a:lnTo>
                  <a:lnTo>
                    <a:pt x="304190" y="16598"/>
                  </a:lnTo>
                  <a:lnTo>
                    <a:pt x="306400" y="16040"/>
                  </a:lnTo>
                  <a:lnTo>
                    <a:pt x="308343" y="15773"/>
                  </a:lnTo>
                  <a:lnTo>
                    <a:pt x="311378" y="15494"/>
                  </a:lnTo>
                  <a:lnTo>
                    <a:pt x="313588" y="15773"/>
                  </a:lnTo>
                  <a:lnTo>
                    <a:pt x="313867" y="17703"/>
                  </a:lnTo>
                  <a:lnTo>
                    <a:pt x="314706" y="21297"/>
                  </a:lnTo>
                  <a:lnTo>
                    <a:pt x="314706" y="24066"/>
                  </a:lnTo>
                  <a:lnTo>
                    <a:pt x="315531" y="24612"/>
                  </a:lnTo>
                  <a:lnTo>
                    <a:pt x="316915" y="22402"/>
                  </a:lnTo>
                  <a:lnTo>
                    <a:pt x="317741" y="19634"/>
                  </a:lnTo>
                  <a:lnTo>
                    <a:pt x="317461" y="16598"/>
                  </a:lnTo>
                  <a:lnTo>
                    <a:pt x="315531" y="13830"/>
                  </a:lnTo>
                  <a:lnTo>
                    <a:pt x="314147" y="12166"/>
                  </a:lnTo>
                  <a:lnTo>
                    <a:pt x="310007" y="11899"/>
                  </a:lnTo>
                  <a:lnTo>
                    <a:pt x="303911" y="12166"/>
                  </a:lnTo>
                  <a:lnTo>
                    <a:pt x="307505" y="11899"/>
                  </a:lnTo>
                  <a:lnTo>
                    <a:pt x="311937" y="10515"/>
                  </a:lnTo>
                  <a:lnTo>
                    <a:pt x="316636" y="12166"/>
                  </a:lnTo>
                  <a:lnTo>
                    <a:pt x="317741" y="12446"/>
                  </a:lnTo>
                  <a:lnTo>
                    <a:pt x="318300" y="16040"/>
                  </a:lnTo>
                  <a:lnTo>
                    <a:pt x="318846" y="17983"/>
                  </a:lnTo>
                  <a:lnTo>
                    <a:pt x="319684" y="22682"/>
                  </a:lnTo>
                  <a:lnTo>
                    <a:pt x="318566" y="26555"/>
                  </a:lnTo>
                  <a:lnTo>
                    <a:pt x="321335" y="26555"/>
                  </a:lnTo>
                  <a:lnTo>
                    <a:pt x="321068" y="22402"/>
                  </a:lnTo>
                  <a:lnTo>
                    <a:pt x="320509" y="16878"/>
                  </a:lnTo>
                  <a:lnTo>
                    <a:pt x="322999" y="28206"/>
                  </a:lnTo>
                  <a:lnTo>
                    <a:pt x="324662" y="32080"/>
                  </a:lnTo>
                  <a:lnTo>
                    <a:pt x="330466" y="30695"/>
                  </a:lnTo>
                  <a:close/>
                </a:path>
                <a:path w="394335" h="474979">
                  <a:moveTo>
                    <a:pt x="334340" y="246481"/>
                  </a:moveTo>
                  <a:lnTo>
                    <a:pt x="312775" y="210286"/>
                  </a:lnTo>
                  <a:lnTo>
                    <a:pt x="309181" y="211556"/>
                  </a:lnTo>
                  <a:lnTo>
                    <a:pt x="310553" y="213842"/>
                  </a:lnTo>
                  <a:lnTo>
                    <a:pt x="315722" y="220827"/>
                  </a:lnTo>
                  <a:lnTo>
                    <a:pt x="320471" y="227685"/>
                  </a:lnTo>
                  <a:lnTo>
                    <a:pt x="325132" y="235051"/>
                  </a:lnTo>
                  <a:lnTo>
                    <a:pt x="329361" y="242925"/>
                  </a:lnTo>
                  <a:lnTo>
                    <a:pt x="331851" y="247878"/>
                  </a:lnTo>
                  <a:lnTo>
                    <a:pt x="334340" y="246481"/>
                  </a:lnTo>
                  <a:close/>
                </a:path>
                <a:path w="394335" h="474979">
                  <a:moveTo>
                    <a:pt x="335165" y="240131"/>
                  </a:moveTo>
                  <a:lnTo>
                    <a:pt x="330746" y="229590"/>
                  </a:lnTo>
                  <a:lnTo>
                    <a:pt x="326517" y="223113"/>
                  </a:lnTo>
                  <a:lnTo>
                    <a:pt x="322173" y="215747"/>
                  </a:lnTo>
                  <a:lnTo>
                    <a:pt x="319963" y="212445"/>
                  </a:lnTo>
                  <a:lnTo>
                    <a:pt x="317195" y="213842"/>
                  </a:lnTo>
                  <a:lnTo>
                    <a:pt x="328256" y="229844"/>
                  </a:lnTo>
                  <a:lnTo>
                    <a:pt x="333235" y="240893"/>
                  </a:lnTo>
                  <a:lnTo>
                    <a:pt x="335165" y="240131"/>
                  </a:lnTo>
                  <a:close/>
                </a:path>
                <a:path w="394335" h="474979">
                  <a:moveTo>
                    <a:pt x="355346" y="102781"/>
                  </a:moveTo>
                  <a:lnTo>
                    <a:pt x="348716" y="96431"/>
                  </a:lnTo>
                  <a:lnTo>
                    <a:pt x="345668" y="93891"/>
                  </a:lnTo>
                  <a:lnTo>
                    <a:pt x="343738" y="97701"/>
                  </a:lnTo>
                  <a:lnTo>
                    <a:pt x="347878" y="101511"/>
                  </a:lnTo>
                  <a:lnTo>
                    <a:pt x="351472" y="104051"/>
                  </a:lnTo>
                  <a:lnTo>
                    <a:pt x="355346" y="102781"/>
                  </a:lnTo>
                  <a:close/>
                </a:path>
                <a:path w="394335" h="474979">
                  <a:moveTo>
                    <a:pt x="368071" y="82461"/>
                  </a:moveTo>
                  <a:lnTo>
                    <a:pt x="366687" y="81191"/>
                  </a:lnTo>
                  <a:lnTo>
                    <a:pt x="365302" y="79921"/>
                  </a:lnTo>
                  <a:lnTo>
                    <a:pt x="358940" y="79921"/>
                  </a:lnTo>
                  <a:lnTo>
                    <a:pt x="359219" y="78651"/>
                  </a:lnTo>
                  <a:lnTo>
                    <a:pt x="363093" y="78651"/>
                  </a:lnTo>
                  <a:lnTo>
                    <a:pt x="362127" y="77381"/>
                  </a:lnTo>
                  <a:lnTo>
                    <a:pt x="361162" y="76111"/>
                  </a:lnTo>
                  <a:lnTo>
                    <a:pt x="356730" y="77381"/>
                  </a:lnTo>
                  <a:lnTo>
                    <a:pt x="355625" y="74841"/>
                  </a:lnTo>
                  <a:lnTo>
                    <a:pt x="352590" y="74841"/>
                  </a:lnTo>
                  <a:lnTo>
                    <a:pt x="352450" y="73571"/>
                  </a:lnTo>
                  <a:lnTo>
                    <a:pt x="352310" y="72301"/>
                  </a:lnTo>
                  <a:lnTo>
                    <a:pt x="346506" y="72301"/>
                  </a:lnTo>
                  <a:lnTo>
                    <a:pt x="350647" y="71031"/>
                  </a:lnTo>
                  <a:lnTo>
                    <a:pt x="351472" y="69761"/>
                  </a:lnTo>
                  <a:lnTo>
                    <a:pt x="350926" y="69761"/>
                  </a:lnTo>
                  <a:lnTo>
                    <a:pt x="350367" y="68491"/>
                  </a:lnTo>
                  <a:lnTo>
                    <a:pt x="345389" y="68491"/>
                  </a:lnTo>
                  <a:lnTo>
                    <a:pt x="348996" y="67221"/>
                  </a:lnTo>
                  <a:lnTo>
                    <a:pt x="349262" y="65951"/>
                  </a:lnTo>
                  <a:lnTo>
                    <a:pt x="348716" y="65951"/>
                  </a:lnTo>
                  <a:lnTo>
                    <a:pt x="347052" y="64681"/>
                  </a:lnTo>
                  <a:lnTo>
                    <a:pt x="340144" y="63411"/>
                  </a:lnTo>
                  <a:lnTo>
                    <a:pt x="345668" y="63411"/>
                  </a:lnTo>
                  <a:lnTo>
                    <a:pt x="346773" y="62141"/>
                  </a:lnTo>
                  <a:lnTo>
                    <a:pt x="345668" y="60871"/>
                  </a:lnTo>
                  <a:lnTo>
                    <a:pt x="342900" y="59601"/>
                  </a:lnTo>
                  <a:lnTo>
                    <a:pt x="336270" y="58331"/>
                  </a:lnTo>
                  <a:lnTo>
                    <a:pt x="336550" y="58331"/>
                  </a:lnTo>
                  <a:lnTo>
                    <a:pt x="340144" y="57061"/>
                  </a:lnTo>
                  <a:lnTo>
                    <a:pt x="340969" y="57061"/>
                  </a:lnTo>
                  <a:lnTo>
                    <a:pt x="340969" y="55791"/>
                  </a:lnTo>
                  <a:lnTo>
                    <a:pt x="339585" y="54521"/>
                  </a:lnTo>
                  <a:lnTo>
                    <a:pt x="334327" y="54521"/>
                  </a:lnTo>
                  <a:lnTo>
                    <a:pt x="338759" y="53251"/>
                  </a:lnTo>
                  <a:lnTo>
                    <a:pt x="340690" y="53251"/>
                  </a:lnTo>
                  <a:lnTo>
                    <a:pt x="335991" y="49441"/>
                  </a:lnTo>
                  <a:lnTo>
                    <a:pt x="334886" y="46901"/>
                  </a:lnTo>
                  <a:lnTo>
                    <a:pt x="333781" y="46901"/>
                  </a:lnTo>
                  <a:lnTo>
                    <a:pt x="332676" y="49441"/>
                  </a:lnTo>
                  <a:lnTo>
                    <a:pt x="331571" y="53251"/>
                  </a:lnTo>
                  <a:lnTo>
                    <a:pt x="330187" y="52679"/>
                  </a:lnTo>
                  <a:lnTo>
                    <a:pt x="330187" y="73571"/>
                  </a:lnTo>
                  <a:lnTo>
                    <a:pt x="329628" y="72301"/>
                  </a:lnTo>
                  <a:lnTo>
                    <a:pt x="328523" y="71031"/>
                  </a:lnTo>
                  <a:lnTo>
                    <a:pt x="327418" y="69761"/>
                  </a:lnTo>
                  <a:lnTo>
                    <a:pt x="326859" y="68491"/>
                  </a:lnTo>
                  <a:lnTo>
                    <a:pt x="326859" y="67221"/>
                  </a:lnTo>
                  <a:lnTo>
                    <a:pt x="326034" y="63436"/>
                  </a:lnTo>
                  <a:lnTo>
                    <a:pt x="326034" y="71031"/>
                  </a:lnTo>
                  <a:lnTo>
                    <a:pt x="325488" y="69761"/>
                  </a:lnTo>
                  <a:lnTo>
                    <a:pt x="324383" y="68491"/>
                  </a:lnTo>
                  <a:lnTo>
                    <a:pt x="323265" y="67221"/>
                  </a:lnTo>
                  <a:lnTo>
                    <a:pt x="322719" y="65951"/>
                  </a:lnTo>
                  <a:lnTo>
                    <a:pt x="322719" y="62141"/>
                  </a:lnTo>
                  <a:lnTo>
                    <a:pt x="321894" y="58331"/>
                  </a:lnTo>
                  <a:lnTo>
                    <a:pt x="321894" y="68491"/>
                  </a:lnTo>
                  <a:lnTo>
                    <a:pt x="321335" y="68491"/>
                  </a:lnTo>
                  <a:lnTo>
                    <a:pt x="320230" y="65951"/>
                  </a:lnTo>
                  <a:lnTo>
                    <a:pt x="318846" y="64681"/>
                  </a:lnTo>
                  <a:lnTo>
                    <a:pt x="318566" y="62141"/>
                  </a:lnTo>
                  <a:lnTo>
                    <a:pt x="318566" y="58331"/>
                  </a:lnTo>
                  <a:lnTo>
                    <a:pt x="317741" y="53251"/>
                  </a:lnTo>
                  <a:lnTo>
                    <a:pt x="318287" y="54521"/>
                  </a:lnTo>
                  <a:lnTo>
                    <a:pt x="319405" y="54521"/>
                  </a:lnTo>
                  <a:lnTo>
                    <a:pt x="319405" y="59601"/>
                  </a:lnTo>
                  <a:lnTo>
                    <a:pt x="320776" y="63411"/>
                  </a:lnTo>
                  <a:lnTo>
                    <a:pt x="321894" y="68491"/>
                  </a:lnTo>
                  <a:lnTo>
                    <a:pt x="321894" y="58331"/>
                  </a:lnTo>
                  <a:lnTo>
                    <a:pt x="322440" y="58331"/>
                  </a:lnTo>
                  <a:lnTo>
                    <a:pt x="323265" y="59601"/>
                  </a:lnTo>
                  <a:lnTo>
                    <a:pt x="323545" y="60871"/>
                  </a:lnTo>
                  <a:lnTo>
                    <a:pt x="323545" y="63411"/>
                  </a:lnTo>
                  <a:lnTo>
                    <a:pt x="324650" y="65951"/>
                  </a:lnTo>
                  <a:lnTo>
                    <a:pt x="325755" y="69761"/>
                  </a:lnTo>
                  <a:lnTo>
                    <a:pt x="326034" y="71031"/>
                  </a:lnTo>
                  <a:lnTo>
                    <a:pt x="326034" y="63436"/>
                  </a:lnTo>
                  <a:lnTo>
                    <a:pt x="325755" y="62141"/>
                  </a:lnTo>
                  <a:lnTo>
                    <a:pt x="326859" y="62141"/>
                  </a:lnTo>
                  <a:lnTo>
                    <a:pt x="327418" y="63411"/>
                  </a:lnTo>
                  <a:lnTo>
                    <a:pt x="327418" y="64681"/>
                  </a:lnTo>
                  <a:lnTo>
                    <a:pt x="327698" y="67221"/>
                  </a:lnTo>
                  <a:lnTo>
                    <a:pt x="329907" y="72301"/>
                  </a:lnTo>
                  <a:lnTo>
                    <a:pt x="330187" y="73571"/>
                  </a:lnTo>
                  <a:lnTo>
                    <a:pt x="330187" y="52679"/>
                  </a:lnTo>
                  <a:lnTo>
                    <a:pt x="328523" y="51981"/>
                  </a:lnTo>
                  <a:lnTo>
                    <a:pt x="326593" y="49441"/>
                  </a:lnTo>
                  <a:lnTo>
                    <a:pt x="324650" y="46901"/>
                  </a:lnTo>
                  <a:lnTo>
                    <a:pt x="327698" y="46901"/>
                  </a:lnTo>
                  <a:lnTo>
                    <a:pt x="326034" y="45631"/>
                  </a:lnTo>
                  <a:lnTo>
                    <a:pt x="318566" y="44361"/>
                  </a:lnTo>
                  <a:lnTo>
                    <a:pt x="321614" y="40551"/>
                  </a:lnTo>
                  <a:lnTo>
                    <a:pt x="328244" y="44361"/>
                  </a:lnTo>
                  <a:lnTo>
                    <a:pt x="328803" y="40551"/>
                  </a:lnTo>
                  <a:lnTo>
                    <a:pt x="329082" y="39281"/>
                  </a:lnTo>
                  <a:lnTo>
                    <a:pt x="324650" y="39281"/>
                  </a:lnTo>
                  <a:lnTo>
                    <a:pt x="323913" y="36741"/>
                  </a:lnTo>
                  <a:lnTo>
                    <a:pt x="323545" y="35471"/>
                  </a:lnTo>
                  <a:lnTo>
                    <a:pt x="328244" y="38011"/>
                  </a:lnTo>
                  <a:lnTo>
                    <a:pt x="330733" y="39281"/>
                  </a:lnTo>
                  <a:lnTo>
                    <a:pt x="331012" y="36741"/>
                  </a:lnTo>
                  <a:lnTo>
                    <a:pt x="324650" y="32931"/>
                  </a:lnTo>
                  <a:lnTo>
                    <a:pt x="319405" y="31661"/>
                  </a:lnTo>
                  <a:lnTo>
                    <a:pt x="317461" y="31661"/>
                  </a:lnTo>
                  <a:lnTo>
                    <a:pt x="317461" y="65951"/>
                  </a:lnTo>
                  <a:lnTo>
                    <a:pt x="317182" y="65951"/>
                  </a:lnTo>
                  <a:lnTo>
                    <a:pt x="316496" y="64681"/>
                  </a:lnTo>
                  <a:lnTo>
                    <a:pt x="315810" y="63411"/>
                  </a:lnTo>
                  <a:lnTo>
                    <a:pt x="314147" y="59601"/>
                  </a:lnTo>
                  <a:lnTo>
                    <a:pt x="314426" y="57061"/>
                  </a:lnTo>
                  <a:lnTo>
                    <a:pt x="314426" y="54521"/>
                  </a:lnTo>
                  <a:lnTo>
                    <a:pt x="313867" y="49441"/>
                  </a:lnTo>
                  <a:lnTo>
                    <a:pt x="314426" y="49441"/>
                  </a:lnTo>
                  <a:lnTo>
                    <a:pt x="314972" y="50711"/>
                  </a:lnTo>
                  <a:lnTo>
                    <a:pt x="315531" y="50711"/>
                  </a:lnTo>
                  <a:lnTo>
                    <a:pt x="315531" y="57061"/>
                  </a:lnTo>
                  <a:lnTo>
                    <a:pt x="316636" y="60871"/>
                  </a:lnTo>
                  <a:lnTo>
                    <a:pt x="317461" y="65951"/>
                  </a:lnTo>
                  <a:lnTo>
                    <a:pt x="317461" y="31661"/>
                  </a:lnTo>
                  <a:lnTo>
                    <a:pt x="314426" y="31661"/>
                  </a:lnTo>
                  <a:lnTo>
                    <a:pt x="315810" y="30391"/>
                  </a:lnTo>
                  <a:lnTo>
                    <a:pt x="316357" y="29121"/>
                  </a:lnTo>
                  <a:lnTo>
                    <a:pt x="316636" y="29121"/>
                  </a:lnTo>
                  <a:lnTo>
                    <a:pt x="314693" y="27851"/>
                  </a:lnTo>
                  <a:lnTo>
                    <a:pt x="313588" y="27851"/>
                  </a:lnTo>
                  <a:lnTo>
                    <a:pt x="313588" y="64681"/>
                  </a:lnTo>
                  <a:lnTo>
                    <a:pt x="312762" y="63411"/>
                  </a:lnTo>
                  <a:lnTo>
                    <a:pt x="312216" y="62141"/>
                  </a:lnTo>
                  <a:lnTo>
                    <a:pt x="309994" y="57061"/>
                  </a:lnTo>
                  <a:lnTo>
                    <a:pt x="310553" y="50711"/>
                  </a:lnTo>
                  <a:lnTo>
                    <a:pt x="309994" y="45631"/>
                  </a:lnTo>
                  <a:lnTo>
                    <a:pt x="311099" y="45631"/>
                  </a:lnTo>
                  <a:lnTo>
                    <a:pt x="311658" y="46901"/>
                  </a:lnTo>
                  <a:lnTo>
                    <a:pt x="311594" y="49441"/>
                  </a:lnTo>
                  <a:lnTo>
                    <a:pt x="311378" y="53251"/>
                  </a:lnTo>
                  <a:lnTo>
                    <a:pt x="312483" y="58331"/>
                  </a:lnTo>
                  <a:lnTo>
                    <a:pt x="313309" y="63411"/>
                  </a:lnTo>
                  <a:lnTo>
                    <a:pt x="313588" y="64681"/>
                  </a:lnTo>
                  <a:lnTo>
                    <a:pt x="313588" y="27851"/>
                  </a:lnTo>
                  <a:lnTo>
                    <a:pt x="309168" y="27851"/>
                  </a:lnTo>
                  <a:lnTo>
                    <a:pt x="309168" y="60871"/>
                  </a:lnTo>
                  <a:lnTo>
                    <a:pt x="309168" y="62141"/>
                  </a:lnTo>
                  <a:lnTo>
                    <a:pt x="308610" y="60871"/>
                  </a:lnTo>
                  <a:lnTo>
                    <a:pt x="307505" y="58331"/>
                  </a:lnTo>
                  <a:lnTo>
                    <a:pt x="306120" y="55791"/>
                  </a:lnTo>
                  <a:lnTo>
                    <a:pt x="305854" y="53251"/>
                  </a:lnTo>
                  <a:lnTo>
                    <a:pt x="306120" y="50711"/>
                  </a:lnTo>
                  <a:lnTo>
                    <a:pt x="306311" y="48171"/>
                  </a:lnTo>
                  <a:lnTo>
                    <a:pt x="306184" y="44361"/>
                  </a:lnTo>
                  <a:lnTo>
                    <a:pt x="305854" y="40551"/>
                  </a:lnTo>
                  <a:lnTo>
                    <a:pt x="306400" y="41821"/>
                  </a:lnTo>
                  <a:lnTo>
                    <a:pt x="307238" y="41821"/>
                  </a:lnTo>
                  <a:lnTo>
                    <a:pt x="307784" y="43091"/>
                  </a:lnTo>
                  <a:lnTo>
                    <a:pt x="307505" y="44361"/>
                  </a:lnTo>
                  <a:lnTo>
                    <a:pt x="307238" y="49441"/>
                  </a:lnTo>
                  <a:lnTo>
                    <a:pt x="308343" y="54521"/>
                  </a:lnTo>
                  <a:lnTo>
                    <a:pt x="309168" y="60871"/>
                  </a:lnTo>
                  <a:lnTo>
                    <a:pt x="309168" y="27851"/>
                  </a:lnTo>
                  <a:lnTo>
                    <a:pt x="308889" y="27851"/>
                  </a:lnTo>
                  <a:lnTo>
                    <a:pt x="310553" y="26581"/>
                  </a:lnTo>
                  <a:lnTo>
                    <a:pt x="313042" y="26581"/>
                  </a:lnTo>
                  <a:lnTo>
                    <a:pt x="312216" y="25311"/>
                  </a:lnTo>
                  <a:lnTo>
                    <a:pt x="311937" y="25311"/>
                  </a:lnTo>
                  <a:lnTo>
                    <a:pt x="307505" y="22771"/>
                  </a:lnTo>
                  <a:lnTo>
                    <a:pt x="311937" y="22771"/>
                  </a:lnTo>
                  <a:lnTo>
                    <a:pt x="310553" y="20231"/>
                  </a:lnTo>
                  <a:lnTo>
                    <a:pt x="306679" y="17691"/>
                  </a:lnTo>
                  <a:lnTo>
                    <a:pt x="304749" y="17691"/>
                  </a:lnTo>
                  <a:lnTo>
                    <a:pt x="304749" y="57061"/>
                  </a:lnTo>
                  <a:lnTo>
                    <a:pt x="304749" y="58331"/>
                  </a:lnTo>
                  <a:lnTo>
                    <a:pt x="304190" y="58331"/>
                  </a:lnTo>
                  <a:lnTo>
                    <a:pt x="303364" y="55791"/>
                  </a:lnTo>
                  <a:lnTo>
                    <a:pt x="302818" y="54521"/>
                  </a:lnTo>
                  <a:lnTo>
                    <a:pt x="302260" y="53251"/>
                  </a:lnTo>
                  <a:lnTo>
                    <a:pt x="301980" y="50711"/>
                  </a:lnTo>
                  <a:lnTo>
                    <a:pt x="302526" y="46901"/>
                  </a:lnTo>
                  <a:lnTo>
                    <a:pt x="302526" y="41821"/>
                  </a:lnTo>
                  <a:lnTo>
                    <a:pt x="302526" y="40551"/>
                  </a:lnTo>
                  <a:lnTo>
                    <a:pt x="302806" y="41821"/>
                  </a:lnTo>
                  <a:lnTo>
                    <a:pt x="303911" y="43091"/>
                  </a:lnTo>
                  <a:lnTo>
                    <a:pt x="303631" y="44361"/>
                  </a:lnTo>
                  <a:lnTo>
                    <a:pt x="303364" y="48171"/>
                  </a:lnTo>
                  <a:lnTo>
                    <a:pt x="304190" y="53251"/>
                  </a:lnTo>
                  <a:lnTo>
                    <a:pt x="304749" y="57061"/>
                  </a:lnTo>
                  <a:lnTo>
                    <a:pt x="304749" y="17691"/>
                  </a:lnTo>
                  <a:lnTo>
                    <a:pt x="303085" y="17691"/>
                  </a:lnTo>
                  <a:lnTo>
                    <a:pt x="300037" y="18961"/>
                  </a:lnTo>
                  <a:lnTo>
                    <a:pt x="301421" y="25311"/>
                  </a:lnTo>
                  <a:lnTo>
                    <a:pt x="300596" y="26263"/>
                  </a:lnTo>
                  <a:lnTo>
                    <a:pt x="300596" y="43091"/>
                  </a:lnTo>
                  <a:lnTo>
                    <a:pt x="299770" y="46901"/>
                  </a:lnTo>
                  <a:lnTo>
                    <a:pt x="300316" y="50711"/>
                  </a:lnTo>
                  <a:lnTo>
                    <a:pt x="300596" y="54521"/>
                  </a:lnTo>
                  <a:lnTo>
                    <a:pt x="300316" y="54521"/>
                  </a:lnTo>
                  <a:lnTo>
                    <a:pt x="298665" y="50711"/>
                  </a:lnTo>
                  <a:lnTo>
                    <a:pt x="298665" y="49441"/>
                  </a:lnTo>
                  <a:lnTo>
                    <a:pt x="298932" y="46901"/>
                  </a:lnTo>
                  <a:lnTo>
                    <a:pt x="299212" y="45631"/>
                  </a:lnTo>
                  <a:lnTo>
                    <a:pt x="299212" y="43091"/>
                  </a:lnTo>
                  <a:lnTo>
                    <a:pt x="299212" y="41821"/>
                  </a:lnTo>
                  <a:lnTo>
                    <a:pt x="300037" y="41821"/>
                  </a:lnTo>
                  <a:lnTo>
                    <a:pt x="300596" y="43091"/>
                  </a:lnTo>
                  <a:lnTo>
                    <a:pt x="300596" y="26263"/>
                  </a:lnTo>
                  <a:lnTo>
                    <a:pt x="300316" y="26581"/>
                  </a:lnTo>
                  <a:lnTo>
                    <a:pt x="299212" y="25311"/>
                  </a:lnTo>
                  <a:lnTo>
                    <a:pt x="298386" y="22771"/>
                  </a:lnTo>
                  <a:lnTo>
                    <a:pt x="297281" y="20231"/>
                  </a:lnTo>
                  <a:lnTo>
                    <a:pt x="297091" y="22771"/>
                  </a:lnTo>
                  <a:lnTo>
                    <a:pt x="297002" y="29121"/>
                  </a:lnTo>
                  <a:lnTo>
                    <a:pt x="299491" y="31661"/>
                  </a:lnTo>
                  <a:lnTo>
                    <a:pt x="296722" y="31661"/>
                  </a:lnTo>
                  <a:lnTo>
                    <a:pt x="295948" y="29121"/>
                  </a:lnTo>
                  <a:lnTo>
                    <a:pt x="294792" y="25311"/>
                  </a:lnTo>
                  <a:lnTo>
                    <a:pt x="294792" y="20231"/>
                  </a:lnTo>
                  <a:lnTo>
                    <a:pt x="291744" y="18961"/>
                  </a:lnTo>
                  <a:lnTo>
                    <a:pt x="291833" y="24041"/>
                  </a:lnTo>
                  <a:lnTo>
                    <a:pt x="292023" y="26581"/>
                  </a:lnTo>
                  <a:lnTo>
                    <a:pt x="293954" y="29121"/>
                  </a:lnTo>
                  <a:lnTo>
                    <a:pt x="291465" y="29121"/>
                  </a:lnTo>
                  <a:lnTo>
                    <a:pt x="289534" y="22771"/>
                  </a:lnTo>
                  <a:lnTo>
                    <a:pt x="289255" y="17691"/>
                  </a:lnTo>
                  <a:lnTo>
                    <a:pt x="287045" y="17691"/>
                  </a:lnTo>
                  <a:lnTo>
                    <a:pt x="287121" y="22771"/>
                  </a:lnTo>
                  <a:lnTo>
                    <a:pt x="287324" y="26581"/>
                  </a:lnTo>
                  <a:lnTo>
                    <a:pt x="288709" y="31661"/>
                  </a:lnTo>
                  <a:lnTo>
                    <a:pt x="288150" y="32931"/>
                  </a:lnTo>
                  <a:lnTo>
                    <a:pt x="288150" y="200571"/>
                  </a:lnTo>
                  <a:lnTo>
                    <a:pt x="286766" y="199301"/>
                  </a:lnTo>
                  <a:lnTo>
                    <a:pt x="286766" y="198031"/>
                  </a:lnTo>
                  <a:lnTo>
                    <a:pt x="283451" y="191681"/>
                  </a:lnTo>
                  <a:lnTo>
                    <a:pt x="280136" y="186601"/>
                  </a:lnTo>
                  <a:lnTo>
                    <a:pt x="278752" y="185331"/>
                  </a:lnTo>
                  <a:lnTo>
                    <a:pt x="277368" y="184061"/>
                  </a:lnTo>
                  <a:lnTo>
                    <a:pt x="274599" y="181521"/>
                  </a:lnTo>
                  <a:lnTo>
                    <a:pt x="274320" y="178981"/>
                  </a:lnTo>
                  <a:lnTo>
                    <a:pt x="283171" y="186601"/>
                  </a:lnTo>
                  <a:lnTo>
                    <a:pt x="287591" y="191681"/>
                  </a:lnTo>
                  <a:lnTo>
                    <a:pt x="288150" y="200571"/>
                  </a:lnTo>
                  <a:lnTo>
                    <a:pt x="288150" y="32931"/>
                  </a:lnTo>
                  <a:lnTo>
                    <a:pt x="286219" y="28511"/>
                  </a:lnTo>
                  <a:lnTo>
                    <a:pt x="286219" y="34201"/>
                  </a:lnTo>
                  <a:lnTo>
                    <a:pt x="285940" y="35471"/>
                  </a:lnTo>
                  <a:lnTo>
                    <a:pt x="285661" y="35153"/>
                  </a:lnTo>
                  <a:lnTo>
                    <a:pt x="285661" y="166281"/>
                  </a:lnTo>
                  <a:lnTo>
                    <a:pt x="285661" y="170091"/>
                  </a:lnTo>
                  <a:lnTo>
                    <a:pt x="285115" y="170091"/>
                  </a:lnTo>
                  <a:lnTo>
                    <a:pt x="284556" y="168821"/>
                  </a:lnTo>
                  <a:lnTo>
                    <a:pt x="283171" y="166281"/>
                  </a:lnTo>
                  <a:lnTo>
                    <a:pt x="282346" y="165011"/>
                  </a:lnTo>
                  <a:lnTo>
                    <a:pt x="281508" y="163741"/>
                  </a:lnTo>
                  <a:lnTo>
                    <a:pt x="279412" y="161328"/>
                  </a:lnTo>
                  <a:lnTo>
                    <a:pt x="282892" y="162471"/>
                  </a:lnTo>
                  <a:lnTo>
                    <a:pt x="285661" y="166281"/>
                  </a:lnTo>
                  <a:lnTo>
                    <a:pt x="285661" y="35153"/>
                  </a:lnTo>
                  <a:lnTo>
                    <a:pt x="281508" y="30391"/>
                  </a:lnTo>
                  <a:lnTo>
                    <a:pt x="280136" y="24041"/>
                  </a:lnTo>
                  <a:lnTo>
                    <a:pt x="281508" y="18961"/>
                  </a:lnTo>
                  <a:lnTo>
                    <a:pt x="282346" y="18961"/>
                  </a:lnTo>
                  <a:lnTo>
                    <a:pt x="282625" y="22771"/>
                  </a:lnTo>
                  <a:lnTo>
                    <a:pt x="283451" y="26581"/>
                  </a:lnTo>
                  <a:lnTo>
                    <a:pt x="284556" y="30391"/>
                  </a:lnTo>
                  <a:lnTo>
                    <a:pt x="286219" y="34201"/>
                  </a:lnTo>
                  <a:lnTo>
                    <a:pt x="286219" y="28511"/>
                  </a:lnTo>
                  <a:lnTo>
                    <a:pt x="285381" y="26581"/>
                  </a:lnTo>
                  <a:lnTo>
                    <a:pt x="284556" y="21501"/>
                  </a:lnTo>
                  <a:lnTo>
                    <a:pt x="284975" y="18961"/>
                  </a:lnTo>
                  <a:lnTo>
                    <a:pt x="285381" y="16421"/>
                  </a:lnTo>
                  <a:lnTo>
                    <a:pt x="284835" y="16421"/>
                  </a:lnTo>
                  <a:lnTo>
                    <a:pt x="278752" y="18707"/>
                  </a:lnTo>
                  <a:lnTo>
                    <a:pt x="278752" y="41821"/>
                  </a:lnTo>
                  <a:lnTo>
                    <a:pt x="278752" y="43091"/>
                  </a:lnTo>
                  <a:lnTo>
                    <a:pt x="273494" y="39281"/>
                  </a:lnTo>
                  <a:lnTo>
                    <a:pt x="270725" y="32931"/>
                  </a:lnTo>
                  <a:lnTo>
                    <a:pt x="270725" y="72301"/>
                  </a:lnTo>
                  <a:lnTo>
                    <a:pt x="269900" y="71653"/>
                  </a:lnTo>
                  <a:lnTo>
                    <a:pt x="269900" y="81191"/>
                  </a:lnTo>
                  <a:lnTo>
                    <a:pt x="269074" y="80327"/>
                  </a:lnTo>
                  <a:lnTo>
                    <a:pt x="269074" y="88811"/>
                  </a:lnTo>
                  <a:lnTo>
                    <a:pt x="269074" y="121831"/>
                  </a:lnTo>
                  <a:lnTo>
                    <a:pt x="258279" y="111671"/>
                  </a:lnTo>
                  <a:lnTo>
                    <a:pt x="249466" y="100241"/>
                  </a:lnTo>
                  <a:lnTo>
                    <a:pt x="243205" y="88811"/>
                  </a:lnTo>
                  <a:lnTo>
                    <a:pt x="240030" y="78651"/>
                  </a:lnTo>
                  <a:lnTo>
                    <a:pt x="242239" y="81191"/>
                  </a:lnTo>
                  <a:lnTo>
                    <a:pt x="243357" y="86271"/>
                  </a:lnTo>
                  <a:lnTo>
                    <a:pt x="249161" y="96431"/>
                  </a:lnTo>
                  <a:lnTo>
                    <a:pt x="254685" y="104051"/>
                  </a:lnTo>
                  <a:lnTo>
                    <a:pt x="260985" y="111671"/>
                  </a:lnTo>
                  <a:lnTo>
                    <a:pt x="266344" y="118021"/>
                  </a:lnTo>
                  <a:lnTo>
                    <a:pt x="269074" y="121831"/>
                  </a:lnTo>
                  <a:lnTo>
                    <a:pt x="269074" y="88811"/>
                  </a:lnTo>
                  <a:lnTo>
                    <a:pt x="268516" y="88277"/>
                  </a:lnTo>
                  <a:lnTo>
                    <a:pt x="268516" y="96431"/>
                  </a:lnTo>
                  <a:lnTo>
                    <a:pt x="268236" y="96189"/>
                  </a:lnTo>
                  <a:lnTo>
                    <a:pt x="268236" y="104051"/>
                  </a:lnTo>
                  <a:lnTo>
                    <a:pt x="268236" y="112941"/>
                  </a:lnTo>
                  <a:lnTo>
                    <a:pt x="258152" y="104051"/>
                  </a:lnTo>
                  <a:lnTo>
                    <a:pt x="250164" y="93891"/>
                  </a:lnTo>
                  <a:lnTo>
                    <a:pt x="244716" y="82461"/>
                  </a:lnTo>
                  <a:lnTo>
                    <a:pt x="243789" y="78651"/>
                  </a:lnTo>
                  <a:lnTo>
                    <a:pt x="242239" y="72301"/>
                  </a:lnTo>
                  <a:lnTo>
                    <a:pt x="244182" y="74841"/>
                  </a:lnTo>
                  <a:lnTo>
                    <a:pt x="245008" y="81191"/>
                  </a:lnTo>
                  <a:lnTo>
                    <a:pt x="250545" y="90081"/>
                  </a:lnTo>
                  <a:lnTo>
                    <a:pt x="255600" y="97701"/>
                  </a:lnTo>
                  <a:lnTo>
                    <a:pt x="261150" y="104051"/>
                  </a:lnTo>
                  <a:lnTo>
                    <a:pt x="265823" y="109131"/>
                  </a:lnTo>
                  <a:lnTo>
                    <a:pt x="268236" y="112941"/>
                  </a:lnTo>
                  <a:lnTo>
                    <a:pt x="268236" y="104051"/>
                  </a:lnTo>
                  <a:lnTo>
                    <a:pt x="258914" y="96431"/>
                  </a:lnTo>
                  <a:lnTo>
                    <a:pt x="251548" y="86271"/>
                  </a:lnTo>
                  <a:lnTo>
                    <a:pt x="246507" y="76111"/>
                  </a:lnTo>
                  <a:lnTo>
                    <a:pt x="245503" y="72301"/>
                  </a:lnTo>
                  <a:lnTo>
                    <a:pt x="244182" y="67221"/>
                  </a:lnTo>
                  <a:lnTo>
                    <a:pt x="246113" y="69761"/>
                  </a:lnTo>
                  <a:lnTo>
                    <a:pt x="247218" y="74841"/>
                  </a:lnTo>
                  <a:lnTo>
                    <a:pt x="252196" y="83731"/>
                  </a:lnTo>
                  <a:lnTo>
                    <a:pt x="256806" y="90081"/>
                  </a:lnTo>
                  <a:lnTo>
                    <a:pt x="261874" y="96431"/>
                  </a:lnTo>
                  <a:lnTo>
                    <a:pt x="268236" y="104051"/>
                  </a:lnTo>
                  <a:lnTo>
                    <a:pt x="268236" y="96189"/>
                  </a:lnTo>
                  <a:lnTo>
                    <a:pt x="259969" y="88811"/>
                  </a:lnTo>
                  <a:lnTo>
                    <a:pt x="253199" y="79921"/>
                  </a:lnTo>
                  <a:lnTo>
                    <a:pt x="248564" y="71031"/>
                  </a:lnTo>
                  <a:lnTo>
                    <a:pt x="247637" y="67221"/>
                  </a:lnTo>
                  <a:lnTo>
                    <a:pt x="246392" y="62141"/>
                  </a:lnTo>
                  <a:lnTo>
                    <a:pt x="248335" y="63411"/>
                  </a:lnTo>
                  <a:lnTo>
                    <a:pt x="249440" y="69761"/>
                  </a:lnTo>
                  <a:lnTo>
                    <a:pt x="253860" y="77381"/>
                  </a:lnTo>
                  <a:lnTo>
                    <a:pt x="258838" y="85001"/>
                  </a:lnTo>
                  <a:lnTo>
                    <a:pt x="267957" y="93891"/>
                  </a:lnTo>
                  <a:lnTo>
                    <a:pt x="268516" y="96431"/>
                  </a:lnTo>
                  <a:lnTo>
                    <a:pt x="268516" y="88277"/>
                  </a:lnTo>
                  <a:lnTo>
                    <a:pt x="261175" y="81191"/>
                  </a:lnTo>
                  <a:lnTo>
                    <a:pt x="255066" y="73571"/>
                  </a:lnTo>
                  <a:lnTo>
                    <a:pt x="250990" y="64681"/>
                  </a:lnTo>
                  <a:lnTo>
                    <a:pt x="250380" y="62141"/>
                  </a:lnTo>
                  <a:lnTo>
                    <a:pt x="249161" y="57061"/>
                  </a:lnTo>
                  <a:lnTo>
                    <a:pt x="250812" y="58331"/>
                  </a:lnTo>
                  <a:lnTo>
                    <a:pt x="251650" y="63411"/>
                  </a:lnTo>
                  <a:lnTo>
                    <a:pt x="256070" y="71031"/>
                  </a:lnTo>
                  <a:lnTo>
                    <a:pt x="260223" y="78651"/>
                  </a:lnTo>
                  <a:lnTo>
                    <a:pt x="268516" y="86271"/>
                  </a:lnTo>
                  <a:lnTo>
                    <a:pt x="269074" y="88811"/>
                  </a:lnTo>
                  <a:lnTo>
                    <a:pt x="269074" y="80327"/>
                  </a:lnTo>
                  <a:lnTo>
                    <a:pt x="262623" y="73571"/>
                  </a:lnTo>
                  <a:lnTo>
                    <a:pt x="257073" y="65951"/>
                  </a:lnTo>
                  <a:lnTo>
                    <a:pt x="253453" y="58331"/>
                  </a:lnTo>
                  <a:lnTo>
                    <a:pt x="253149" y="57061"/>
                  </a:lnTo>
                  <a:lnTo>
                    <a:pt x="251929" y="51981"/>
                  </a:lnTo>
                  <a:lnTo>
                    <a:pt x="253301" y="53251"/>
                  </a:lnTo>
                  <a:lnTo>
                    <a:pt x="254419" y="57061"/>
                  </a:lnTo>
                  <a:lnTo>
                    <a:pt x="262153" y="71031"/>
                  </a:lnTo>
                  <a:lnTo>
                    <a:pt x="269341" y="78651"/>
                  </a:lnTo>
                  <a:lnTo>
                    <a:pt x="269900" y="81191"/>
                  </a:lnTo>
                  <a:lnTo>
                    <a:pt x="269900" y="71653"/>
                  </a:lnTo>
                  <a:lnTo>
                    <a:pt x="254965" y="46901"/>
                  </a:lnTo>
                  <a:lnTo>
                    <a:pt x="256349" y="48171"/>
                  </a:lnTo>
                  <a:lnTo>
                    <a:pt x="257175" y="51981"/>
                  </a:lnTo>
                  <a:lnTo>
                    <a:pt x="260769" y="58331"/>
                  </a:lnTo>
                  <a:lnTo>
                    <a:pt x="264096" y="64681"/>
                  </a:lnTo>
                  <a:lnTo>
                    <a:pt x="270446" y="71031"/>
                  </a:lnTo>
                  <a:lnTo>
                    <a:pt x="270725" y="72301"/>
                  </a:lnTo>
                  <a:lnTo>
                    <a:pt x="270725" y="32931"/>
                  </a:lnTo>
                  <a:lnTo>
                    <a:pt x="270802" y="31661"/>
                  </a:lnTo>
                  <a:lnTo>
                    <a:pt x="271005" y="27851"/>
                  </a:lnTo>
                  <a:lnTo>
                    <a:pt x="272110" y="27851"/>
                  </a:lnTo>
                  <a:lnTo>
                    <a:pt x="272935" y="31661"/>
                  </a:lnTo>
                  <a:lnTo>
                    <a:pt x="274599" y="35471"/>
                  </a:lnTo>
                  <a:lnTo>
                    <a:pt x="278752" y="41821"/>
                  </a:lnTo>
                  <a:lnTo>
                    <a:pt x="278752" y="18707"/>
                  </a:lnTo>
                  <a:lnTo>
                    <a:pt x="267893" y="22771"/>
                  </a:lnTo>
                  <a:lnTo>
                    <a:pt x="254279" y="36741"/>
                  </a:lnTo>
                  <a:lnTo>
                    <a:pt x="244386" y="57061"/>
                  </a:lnTo>
                  <a:lnTo>
                    <a:pt x="238645" y="83731"/>
                  </a:lnTo>
                  <a:lnTo>
                    <a:pt x="240588" y="87541"/>
                  </a:lnTo>
                  <a:lnTo>
                    <a:pt x="241973" y="93891"/>
                  </a:lnTo>
                  <a:lnTo>
                    <a:pt x="248056" y="104051"/>
                  </a:lnTo>
                  <a:lnTo>
                    <a:pt x="254127" y="111671"/>
                  </a:lnTo>
                  <a:lnTo>
                    <a:pt x="261366" y="119291"/>
                  </a:lnTo>
                  <a:lnTo>
                    <a:pt x="270725" y="130721"/>
                  </a:lnTo>
                  <a:lnTo>
                    <a:pt x="259499" y="120561"/>
                  </a:lnTo>
                  <a:lnTo>
                    <a:pt x="249923" y="109131"/>
                  </a:lnTo>
                  <a:lnTo>
                    <a:pt x="242735" y="96431"/>
                  </a:lnTo>
                  <a:lnTo>
                    <a:pt x="238645" y="85001"/>
                  </a:lnTo>
                  <a:lnTo>
                    <a:pt x="238379" y="87541"/>
                  </a:lnTo>
                  <a:lnTo>
                    <a:pt x="238379" y="88811"/>
                  </a:lnTo>
                  <a:lnTo>
                    <a:pt x="238099" y="90081"/>
                  </a:lnTo>
                  <a:lnTo>
                    <a:pt x="238099" y="91351"/>
                  </a:lnTo>
                  <a:lnTo>
                    <a:pt x="239750" y="95161"/>
                  </a:lnTo>
                  <a:lnTo>
                    <a:pt x="241414" y="101511"/>
                  </a:lnTo>
                  <a:lnTo>
                    <a:pt x="246672" y="110401"/>
                  </a:lnTo>
                  <a:lnTo>
                    <a:pt x="253441" y="119291"/>
                  </a:lnTo>
                  <a:lnTo>
                    <a:pt x="261391" y="126911"/>
                  </a:lnTo>
                  <a:lnTo>
                    <a:pt x="268211" y="134531"/>
                  </a:lnTo>
                  <a:lnTo>
                    <a:pt x="242785" y="105321"/>
                  </a:lnTo>
                  <a:lnTo>
                    <a:pt x="237820" y="95161"/>
                  </a:lnTo>
                  <a:lnTo>
                    <a:pt x="237540" y="96431"/>
                  </a:lnTo>
                  <a:lnTo>
                    <a:pt x="237540" y="98971"/>
                  </a:lnTo>
                  <a:lnTo>
                    <a:pt x="241414" y="107861"/>
                  </a:lnTo>
                  <a:lnTo>
                    <a:pt x="246113" y="116751"/>
                  </a:lnTo>
                  <a:lnTo>
                    <a:pt x="253060" y="125641"/>
                  </a:lnTo>
                  <a:lnTo>
                    <a:pt x="261467" y="134531"/>
                  </a:lnTo>
                  <a:lnTo>
                    <a:pt x="268833" y="142151"/>
                  </a:lnTo>
                  <a:lnTo>
                    <a:pt x="272669" y="147231"/>
                  </a:lnTo>
                  <a:lnTo>
                    <a:pt x="261340" y="137071"/>
                  </a:lnTo>
                  <a:lnTo>
                    <a:pt x="251129" y="125641"/>
                  </a:lnTo>
                  <a:lnTo>
                    <a:pt x="242836" y="114211"/>
                  </a:lnTo>
                  <a:lnTo>
                    <a:pt x="237274" y="102781"/>
                  </a:lnTo>
                  <a:lnTo>
                    <a:pt x="236994" y="104051"/>
                  </a:lnTo>
                  <a:lnTo>
                    <a:pt x="236994" y="106591"/>
                  </a:lnTo>
                  <a:lnTo>
                    <a:pt x="238379" y="110401"/>
                  </a:lnTo>
                  <a:lnTo>
                    <a:pt x="240588" y="116751"/>
                  </a:lnTo>
                  <a:lnTo>
                    <a:pt x="244729" y="123101"/>
                  </a:lnTo>
                  <a:lnTo>
                    <a:pt x="252222" y="133261"/>
                  </a:lnTo>
                  <a:lnTo>
                    <a:pt x="261264" y="143421"/>
                  </a:lnTo>
                  <a:lnTo>
                    <a:pt x="269163" y="151041"/>
                  </a:lnTo>
                  <a:lnTo>
                    <a:pt x="273215" y="156121"/>
                  </a:lnTo>
                  <a:lnTo>
                    <a:pt x="261912" y="145961"/>
                  </a:lnTo>
                  <a:lnTo>
                    <a:pt x="251409" y="134531"/>
                  </a:lnTo>
                  <a:lnTo>
                    <a:pt x="242608" y="121831"/>
                  </a:lnTo>
                  <a:lnTo>
                    <a:pt x="236435" y="110401"/>
                  </a:lnTo>
                  <a:lnTo>
                    <a:pt x="236435" y="114211"/>
                  </a:lnTo>
                  <a:lnTo>
                    <a:pt x="269570" y="159931"/>
                  </a:lnTo>
                  <a:lnTo>
                    <a:pt x="273773" y="165011"/>
                  </a:lnTo>
                  <a:lnTo>
                    <a:pt x="262686" y="154851"/>
                  </a:lnTo>
                  <a:lnTo>
                    <a:pt x="252031" y="143421"/>
                  </a:lnTo>
                  <a:lnTo>
                    <a:pt x="242785" y="130721"/>
                  </a:lnTo>
                  <a:lnTo>
                    <a:pt x="235889" y="119291"/>
                  </a:lnTo>
                  <a:lnTo>
                    <a:pt x="235889" y="121831"/>
                  </a:lnTo>
                  <a:lnTo>
                    <a:pt x="239750" y="130721"/>
                  </a:lnTo>
                  <a:lnTo>
                    <a:pt x="243357" y="135801"/>
                  </a:lnTo>
                  <a:lnTo>
                    <a:pt x="251104" y="147231"/>
                  </a:lnTo>
                  <a:lnTo>
                    <a:pt x="259918" y="156121"/>
                  </a:lnTo>
                  <a:lnTo>
                    <a:pt x="267423" y="165011"/>
                  </a:lnTo>
                  <a:lnTo>
                    <a:pt x="271284" y="170091"/>
                  </a:lnTo>
                  <a:lnTo>
                    <a:pt x="260184" y="159931"/>
                  </a:lnTo>
                  <a:lnTo>
                    <a:pt x="250304" y="148501"/>
                  </a:lnTo>
                  <a:lnTo>
                    <a:pt x="241922" y="137071"/>
                  </a:lnTo>
                  <a:lnTo>
                    <a:pt x="235331" y="125641"/>
                  </a:lnTo>
                  <a:lnTo>
                    <a:pt x="235331" y="128181"/>
                  </a:lnTo>
                  <a:lnTo>
                    <a:pt x="259321" y="163741"/>
                  </a:lnTo>
                  <a:lnTo>
                    <a:pt x="266788" y="171361"/>
                  </a:lnTo>
                  <a:lnTo>
                    <a:pt x="270725" y="176441"/>
                  </a:lnTo>
                  <a:lnTo>
                    <a:pt x="259156" y="166281"/>
                  </a:lnTo>
                  <a:lnTo>
                    <a:pt x="249326" y="154851"/>
                  </a:lnTo>
                  <a:lnTo>
                    <a:pt x="241211" y="143421"/>
                  </a:lnTo>
                  <a:lnTo>
                    <a:pt x="234784" y="133261"/>
                  </a:lnTo>
                  <a:lnTo>
                    <a:pt x="234505" y="134531"/>
                  </a:lnTo>
                  <a:lnTo>
                    <a:pt x="234505" y="135801"/>
                  </a:lnTo>
                  <a:lnTo>
                    <a:pt x="234226" y="138341"/>
                  </a:lnTo>
                  <a:lnTo>
                    <a:pt x="235610" y="140881"/>
                  </a:lnTo>
                  <a:lnTo>
                    <a:pt x="237540" y="144691"/>
                  </a:lnTo>
                  <a:lnTo>
                    <a:pt x="239750" y="148501"/>
                  </a:lnTo>
                  <a:lnTo>
                    <a:pt x="248780" y="158661"/>
                  </a:lnTo>
                  <a:lnTo>
                    <a:pt x="258178" y="168821"/>
                  </a:lnTo>
                  <a:lnTo>
                    <a:pt x="265772" y="177711"/>
                  </a:lnTo>
                  <a:lnTo>
                    <a:pt x="269341" y="184061"/>
                  </a:lnTo>
                  <a:lnTo>
                    <a:pt x="259067" y="173901"/>
                  </a:lnTo>
                  <a:lnTo>
                    <a:pt x="248475" y="161201"/>
                  </a:lnTo>
                  <a:lnTo>
                    <a:pt x="240995" y="152311"/>
                  </a:lnTo>
                  <a:lnTo>
                    <a:pt x="233667" y="142151"/>
                  </a:lnTo>
                  <a:lnTo>
                    <a:pt x="233400" y="143421"/>
                  </a:lnTo>
                  <a:lnTo>
                    <a:pt x="233400" y="145961"/>
                  </a:lnTo>
                  <a:lnTo>
                    <a:pt x="232841" y="148501"/>
                  </a:lnTo>
                  <a:lnTo>
                    <a:pt x="241350" y="157391"/>
                  </a:lnTo>
                  <a:lnTo>
                    <a:pt x="250469" y="168821"/>
                  </a:lnTo>
                  <a:lnTo>
                    <a:pt x="259905" y="180251"/>
                  </a:lnTo>
                  <a:lnTo>
                    <a:pt x="269341" y="190411"/>
                  </a:lnTo>
                  <a:lnTo>
                    <a:pt x="273773" y="196761"/>
                  </a:lnTo>
                  <a:lnTo>
                    <a:pt x="274878" y="196761"/>
                  </a:lnTo>
                  <a:lnTo>
                    <a:pt x="277914" y="200571"/>
                  </a:lnTo>
                  <a:lnTo>
                    <a:pt x="279577" y="201841"/>
                  </a:lnTo>
                  <a:lnTo>
                    <a:pt x="284556" y="203111"/>
                  </a:lnTo>
                  <a:lnTo>
                    <a:pt x="283451" y="199301"/>
                  </a:lnTo>
                  <a:lnTo>
                    <a:pt x="279298" y="191681"/>
                  </a:lnTo>
                  <a:lnTo>
                    <a:pt x="274053" y="187871"/>
                  </a:lnTo>
                  <a:lnTo>
                    <a:pt x="273494" y="185331"/>
                  </a:lnTo>
                  <a:lnTo>
                    <a:pt x="280403" y="191681"/>
                  </a:lnTo>
                  <a:lnTo>
                    <a:pt x="282892" y="194221"/>
                  </a:lnTo>
                  <a:lnTo>
                    <a:pt x="287045" y="201841"/>
                  </a:lnTo>
                  <a:lnTo>
                    <a:pt x="288150" y="203111"/>
                  </a:lnTo>
                  <a:lnTo>
                    <a:pt x="289534" y="204381"/>
                  </a:lnTo>
                  <a:lnTo>
                    <a:pt x="290639" y="204381"/>
                  </a:lnTo>
                  <a:lnTo>
                    <a:pt x="300062" y="205613"/>
                  </a:lnTo>
                  <a:lnTo>
                    <a:pt x="300875" y="204381"/>
                  </a:lnTo>
                  <a:lnTo>
                    <a:pt x="300596" y="204381"/>
                  </a:lnTo>
                  <a:lnTo>
                    <a:pt x="297332" y="200571"/>
                  </a:lnTo>
                  <a:lnTo>
                    <a:pt x="296252" y="199301"/>
                  </a:lnTo>
                  <a:lnTo>
                    <a:pt x="295681" y="196761"/>
                  </a:lnTo>
                  <a:lnTo>
                    <a:pt x="298335" y="198031"/>
                  </a:lnTo>
                  <a:lnTo>
                    <a:pt x="303631" y="203111"/>
                  </a:lnTo>
                  <a:lnTo>
                    <a:pt x="305574" y="204381"/>
                  </a:lnTo>
                  <a:lnTo>
                    <a:pt x="306400" y="206921"/>
                  </a:lnTo>
                  <a:lnTo>
                    <a:pt x="311378" y="206921"/>
                  </a:lnTo>
                  <a:lnTo>
                    <a:pt x="307492" y="200571"/>
                  </a:lnTo>
                  <a:lnTo>
                    <a:pt x="306641" y="199301"/>
                  </a:lnTo>
                  <a:lnTo>
                    <a:pt x="308851" y="201841"/>
                  </a:lnTo>
                  <a:lnTo>
                    <a:pt x="314147" y="208191"/>
                  </a:lnTo>
                  <a:lnTo>
                    <a:pt x="315810" y="209461"/>
                  </a:lnTo>
                  <a:lnTo>
                    <a:pt x="317182" y="209461"/>
                  </a:lnTo>
                  <a:lnTo>
                    <a:pt x="318287" y="208191"/>
                  </a:lnTo>
                  <a:lnTo>
                    <a:pt x="312521" y="200571"/>
                  </a:lnTo>
                  <a:lnTo>
                    <a:pt x="311937" y="199301"/>
                  </a:lnTo>
                  <a:lnTo>
                    <a:pt x="310756" y="196761"/>
                  </a:lnTo>
                  <a:lnTo>
                    <a:pt x="312610" y="198031"/>
                  </a:lnTo>
                  <a:lnTo>
                    <a:pt x="317741" y="204381"/>
                  </a:lnTo>
                  <a:lnTo>
                    <a:pt x="319087" y="205613"/>
                  </a:lnTo>
                  <a:lnTo>
                    <a:pt x="319125" y="206921"/>
                  </a:lnTo>
                  <a:lnTo>
                    <a:pt x="320509" y="209461"/>
                  </a:lnTo>
                  <a:lnTo>
                    <a:pt x="323265" y="210731"/>
                  </a:lnTo>
                  <a:lnTo>
                    <a:pt x="322999" y="206921"/>
                  </a:lnTo>
                  <a:lnTo>
                    <a:pt x="315226" y="196761"/>
                  </a:lnTo>
                  <a:lnTo>
                    <a:pt x="312699" y="192951"/>
                  </a:lnTo>
                  <a:lnTo>
                    <a:pt x="315455" y="195491"/>
                  </a:lnTo>
                  <a:lnTo>
                    <a:pt x="323545" y="204381"/>
                  </a:lnTo>
                  <a:lnTo>
                    <a:pt x="325488" y="205651"/>
                  </a:lnTo>
                  <a:lnTo>
                    <a:pt x="324929" y="204381"/>
                  </a:lnTo>
                  <a:lnTo>
                    <a:pt x="323824" y="203111"/>
                  </a:lnTo>
                  <a:lnTo>
                    <a:pt x="317030" y="192951"/>
                  </a:lnTo>
                  <a:lnTo>
                    <a:pt x="316306" y="191681"/>
                  </a:lnTo>
                  <a:lnTo>
                    <a:pt x="314871" y="189141"/>
                  </a:lnTo>
                  <a:lnTo>
                    <a:pt x="317334" y="191681"/>
                  </a:lnTo>
                  <a:lnTo>
                    <a:pt x="324383" y="200571"/>
                  </a:lnTo>
                  <a:lnTo>
                    <a:pt x="326034" y="201841"/>
                  </a:lnTo>
                  <a:lnTo>
                    <a:pt x="326313" y="201841"/>
                  </a:lnTo>
                  <a:lnTo>
                    <a:pt x="324650" y="198031"/>
                  </a:lnTo>
                  <a:lnTo>
                    <a:pt x="318770" y="189141"/>
                  </a:lnTo>
                  <a:lnTo>
                    <a:pt x="317931" y="187871"/>
                  </a:lnTo>
                  <a:lnTo>
                    <a:pt x="316318" y="185331"/>
                  </a:lnTo>
                  <a:lnTo>
                    <a:pt x="319011" y="187871"/>
                  </a:lnTo>
                  <a:lnTo>
                    <a:pt x="325208" y="195491"/>
                  </a:lnTo>
                  <a:lnTo>
                    <a:pt x="326034" y="195491"/>
                  </a:lnTo>
                  <a:lnTo>
                    <a:pt x="325208" y="192951"/>
                  </a:lnTo>
                  <a:lnTo>
                    <a:pt x="319913" y="185331"/>
                  </a:lnTo>
                  <a:lnTo>
                    <a:pt x="319036" y="184061"/>
                  </a:lnTo>
                  <a:lnTo>
                    <a:pt x="317741" y="181521"/>
                  </a:lnTo>
                  <a:lnTo>
                    <a:pt x="317080" y="180251"/>
                  </a:lnTo>
                  <a:lnTo>
                    <a:pt x="319341" y="181521"/>
                  </a:lnTo>
                  <a:lnTo>
                    <a:pt x="325755" y="190411"/>
                  </a:lnTo>
                  <a:lnTo>
                    <a:pt x="327977" y="191681"/>
                  </a:lnTo>
                  <a:lnTo>
                    <a:pt x="327698" y="190411"/>
                  </a:lnTo>
                  <a:lnTo>
                    <a:pt x="326034" y="186601"/>
                  </a:lnTo>
                  <a:lnTo>
                    <a:pt x="321322" y="180251"/>
                  </a:lnTo>
                  <a:lnTo>
                    <a:pt x="317563" y="175171"/>
                  </a:lnTo>
                  <a:lnTo>
                    <a:pt x="315493" y="171361"/>
                  </a:lnTo>
                  <a:lnTo>
                    <a:pt x="318770" y="173901"/>
                  </a:lnTo>
                  <a:lnTo>
                    <a:pt x="326313" y="182791"/>
                  </a:lnTo>
                  <a:lnTo>
                    <a:pt x="329082" y="184061"/>
                  </a:lnTo>
                  <a:lnTo>
                    <a:pt x="328244" y="181521"/>
                  </a:lnTo>
                  <a:lnTo>
                    <a:pt x="326593" y="178981"/>
                  </a:lnTo>
                  <a:lnTo>
                    <a:pt x="320992" y="171361"/>
                  </a:lnTo>
                  <a:lnTo>
                    <a:pt x="320065" y="170091"/>
                  </a:lnTo>
                  <a:lnTo>
                    <a:pt x="317500" y="166281"/>
                  </a:lnTo>
                  <a:lnTo>
                    <a:pt x="318935" y="166281"/>
                  </a:lnTo>
                  <a:lnTo>
                    <a:pt x="324383" y="171361"/>
                  </a:lnTo>
                  <a:lnTo>
                    <a:pt x="326034" y="172631"/>
                  </a:lnTo>
                  <a:lnTo>
                    <a:pt x="326859" y="170091"/>
                  </a:lnTo>
                  <a:lnTo>
                    <a:pt x="326034" y="168821"/>
                  </a:lnTo>
                  <a:lnTo>
                    <a:pt x="325488" y="167551"/>
                  </a:lnTo>
                  <a:lnTo>
                    <a:pt x="324319" y="166281"/>
                  </a:lnTo>
                  <a:lnTo>
                    <a:pt x="319659" y="161201"/>
                  </a:lnTo>
                  <a:lnTo>
                    <a:pt x="317322" y="158661"/>
                  </a:lnTo>
                  <a:lnTo>
                    <a:pt x="315556" y="156121"/>
                  </a:lnTo>
                  <a:lnTo>
                    <a:pt x="314667" y="154851"/>
                  </a:lnTo>
                  <a:lnTo>
                    <a:pt x="317360" y="154851"/>
                  </a:lnTo>
                  <a:lnTo>
                    <a:pt x="325208" y="159931"/>
                  </a:lnTo>
                  <a:lnTo>
                    <a:pt x="325755" y="161201"/>
                  </a:lnTo>
                  <a:lnTo>
                    <a:pt x="326313" y="159931"/>
                  </a:lnTo>
                  <a:lnTo>
                    <a:pt x="321551" y="154851"/>
                  </a:lnTo>
                  <a:lnTo>
                    <a:pt x="319176" y="152311"/>
                  </a:lnTo>
                  <a:lnTo>
                    <a:pt x="315214" y="148501"/>
                  </a:lnTo>
                  <a:lnTo>
                    <a:pt x="315772" y="148501"/>
                  </a:lnTo>
                  <a:lnTo>
                    <a:pt x="322719" y="153581"/>
                  </a:lnTo>
                  <a:lnTo>
                    <a:pt x="324650" y="152311"/>
                  </a:lnTo>
                  <a:lnTo>
                    <a:pt x="324104" y="151041"/>
                  </a:lnTo>
                  <a:lnTo>
                    <a:pt x="321614" y="148501"/>
                  </a:lnTo>
                  <a:lnTo>
                    <a:pt x="320395" y="147231"/>
                  </a:lnTo>
                  <a:lnTo>
                    <a:pt x="314299" y="140881"/>
                  </a:lnTo>
                  <a:lnTo>
                    <a:pt x="312839" y="139611"/>
                  </a:lnTo>
                  <a:lnTo>
                    <a:pt x="315620" y="140881"/>
                  </a:lnTo>
                  <a:lnTo>
                    <a:pt x="321056" y="145961"/>
                  </a:lnTo>
                  <a:lnTo>
                    <a:pt x="321894" y="144691"/>
                  </a:lnTo>
                  <a:lnTo>
                    <a:pt x="321614" y="143421"/>
                  </a:lnTo>
                  <a:lnTo>
                    <a:pt x="319125" y="139611"/>
                  </a:lnTo>
                  <a:lnTo>
                    <a:pt x="317665" y="138341"/>
                  </a:lnTo>
                  <a:lnTo>
                    <a:pt x="313270" y="134531"/>
                  </a:lnTo>
                  <a:lnTo>
                    <a:pt x="311073" y="131991"/>
                  </a:lnTo>
                  <a:lnTo>
                    <a:pt x="312559" y="131991"/>
                  </a:lnTo>
                  <a:lnTo>
                    <a:pt x="317741" y="134531"/>
                  </a:lnTo>
                  <a:lnTo>
                    <a:pt x="319125" y="134531"/>
                  </a:lnTo>
                  <a:lnTo>
                    <a:pt x="318287" y="133261"/>
                  </a:lnTo>
                  <a:lnTo>
                    <a:pt x="316357" y="131991"/>
                  </a:lnTo>
                  <a:lnTo>
                    <a:pt x="314807" y="130721"/>
                  </a:lnTo>
                  <a:lnTo>
                    <a:pt x="308610" y="125641"/>
                  </a:lnTo>
                  <a:lnTo>
                    <a:pt x="307505" y="123101"/>
                  </a:lnTo>
                  <a:lnTo>
                    <a:pt x="309168" y="123101"/>
                  </a:lnTo>
                  <a:lnTo>
                    <a:pt x="309727" y="124371"/>
                  </a:lnTo>
                  <a:lnTo>
                    <a:pt x="311378" y="125641"/>
                  </a:lnTo>
                  <a:lnTo>
                    <a:pt x="313867" y="125641"/>
                  </a:lnTo>
                  <a:lnTo>
                    <a:pt x="313588" y="123101"/>
                  </a:lnTo>
                  <a:lnTo>
                    <a:pt x="312216" y="121831"/>
                  </a:lnTo>
                  <a:lnTo>
                    <a:pt x="311099" y="120561"/>
                  </a:lnTo>
                  <a:lnTo>
                    <a:pt x="304469" y="116751"/>
                  </a:lnTo>
                  <a:lnTo>
                    <a:pt x="304749" y="115481"/>
                  </a:lnTo>
                  <a:lnTo>
                    <a:pt x="310553" y="116751"/>
                  </a:lnTo>
                  <a:lnTo>
                    <a:pt x="308991" y="115481"/>
                  </a:lnTo>
                  <a:lnTo>
                    <a:pt x="305854" y="112941"/>
                  </a:lnTo>
                  <a:lnTo>
                    <a:pt x="301142" y="109131"/>
                  </a:lnTo>
                  <a:lnTo>
                    <a:pt x="301701" y="109131"/>
                  </a:lnTo>
                  <a:lnTo>
                    <a:pt x="307505" y="110401"/>
                  </a:lnTo>
                  <a:lnTo>
                    <a:pt x="307784" y="110401"/>
                  </a:lnTo>
                  <a:lnTo>
                    <a:pt x="307505" y="109131"/>
                  </a:lnTo>
                  <a:lnTo>
                    <a:pt x="306400" y="107861"/>
                  </a:lnTo>
                  <a:lnTo>
                    <a:pt x="301701" y="104051"/>
                  </a:lnTo>
                  <a:lnTo>
                    <a:pt x="301142" y="101511"/>
                  </a:lnTo>
                  <a:lnTo>
                    <a:pt x="303631" y="102781"/>
                  </a:lnTo>
                  <a:lnTo>
                    <a:pt x="302806" y="101511"/>
                  </a:lnTo>
                  <a:lnTo>
                    <a:pt x="301980" y="100241"/>
                  </a:lnTo>
                  <a:lnTo>
                    <a:pt x="299212" y="97701"/>
                  </a:lnTo>
                  <a:lnTo>
                    <a:pt x="301701" y="96431"/>
                  </a:lnTo>
                  <a:lnTo>
                    <a:pt x="299491" y="91351"/>
                  </a:lnTo>
                  <a:lnTo>
                    <a:pt x="297281" y="88811"/>
                  </a:lnTo>
                  <a:lnTo>
                    <a:pt x="296176" y="87541"/>
                  </a:lnTo>
                  <a:lnTo>
                    <a:pt x="293954" y="83731"/>
                  </a:lnTo>
                  <a:lnTo>
                    <a:pt x="301980" y="87541"/>
                  </a:lnTo>
                  <a:lnTo>
                    <a:pt x="302806" y="83731"/>
                  </a:lnTo>
                  <a:lnTo>
                    <a:pt x="291465" y="82461"/>
                  </a:lnTo>
                  <a:lnTo>
                    <a:pt x="291287" y="81191"/>
                  </a:lnTo>
                  <a:lnTo>
                    <a:pt x="290068" y="72301"/>
                  </a:lnTo>
                  <a:lnTo>
                    <a:pt x="289534" y="68491"/>
                  </a:lnTo>
                  <a:lnTo>
                    <a:pt x="290080" y="69761"/>
                  </a:lnTo>
                  <a:lnTo>
                    <a:pt x="290169" y="68491"/>
                  </a:lnTo>
                  <a:lnTo>
                    <a:pt x="290449" y="64681"/>
                  </a:lnTo>
                  <a:lnTo>
                    <a:pt x="291007" y="57061"/>
                  </a:lnTo>
                  <a:lnTo>
                    <a:pt x="291465" y="50711"/>
                  </a:lnTo>
                  <a:lnTo>
                    <a:pt x="292023" y="50711"/>
                  </a:lnTo>
                  <a:lnTo>
                    <a:pt x="295059" y="51981"/>
                  </a:lnTo>
                  <a:lnTo>
                    <a:pt x="290360" y="67221"/>
                  </a:lnTo>
                  <a:lnTo>
                    <a:pt x="294792" y="72301"/>
                  </a:lnTo>
                  <a:lnTo>
                    <a:pt x="295338" y="72301"/>
                  </a:lnTo>
                  <a:lnTo>
                    <a:pt x="295059" y="57061"/>
                  </a:lnTo>
                  <a:lnTo>
                    <a:pt x="295897" y="57061"/>
                  </a:lnTo>
                  <a:lnTo>
                    <a:pt x="297281" y="73571"/>
                  </a:lnTo>
                  <a:lnTo>
                    <a:pt x="297827" y="73571"/>
                  </a:lnTo>
                  <a:lnTo>
                    <a:pt x="301739" y="75958"/>
                  </a:lnTo>
                  <a:lnTo>
                    <a:pt x="301701" y="76111"/>
                  </a:lnTo>
                  <a:lnTo>
                    <a:pt x="301980" y="76111"/>
                  </a:lnTo>
                  <a:lnTo>
                    <a:pt x="303911" y="76111"/>
                  </a:lnTo>
                  <a:lnTo>
                    <a:pt x="303911" y="74841"/>
                  </a:lnTo>
                  <a:lnTo>
                    <a:pt x="301980" y="69761"/>
                  </a:lnTo>
                  <a:lnTo>
                    <a:pt x="301980" y="73571"/>
                  </a:lnTo>
                  <a:lnTo>
                    <a:pt x="301929" y="75958"/>
                  </a:lnTo>
                  <a:lnTo>
                    <a:pt x="301815" y="75615"/>
                  </a:lnTo>
                  <a:lnTo>
                    <a:pt x="296722" y="60871"/>
                  </a:lnTo>
                  <a:lnTo>
                    <a:pt x="299491" y="57061"/>
                  </a:lnTo>
                  <a:lnTo>
                    <a:pt x="301980" y="73571"/>
                  </a:lnTo>
                  <a:lnTo>
                    <a:pt x="301980" y="69761"/>
                  </a:lnTo>
                  <a:lnTo>
                    <a:pt x="301980" y="57061"/>
                  </a:lnTo>
                  <a:lnTo>
                    <a:pt x="301980" y="55791"/>
                  </a:lnTo>
                  <a:lnTo>
                    <a:pt x="302806" y="60871"/>
                  </a:lnTo>
                  <a:lnTo>
                    <a:pt x="306120" y="77381"/>
                  </a:lnTo>
                  <a:lnTo>
                    <a:pt x="306679" y="78651"/>
                  </a:lnTo>
                  <a:lnTo>
                    <a:pt x="309448" y="78651"/>
                  </a:lnTo>
                  <a:lnTo>
                    <a:pt x="306959" y="64681"/>
                  </a:lnTo>
                  <a:lnTo>
                    <a:pt x="306120" y="60871"/>
                  </a:lnTo>
                  <a:lnTo>
                    <a:pt x="310273" y="72301"/>
                  </a:lnTo>
                  <a:lnTo>
                    <a:pt x="311378" y="78651"/>
                  </a:lnTo>
                  <a:lnTo>
                    <a:pt x="311658" y="81191"/>
                  </a:lnTo>
                  <a:lnTo>
                    <a:pt x="313867" y="81191"/>
                  </a:lnTo>
                  <a:lnTo>
                    <a:pt x="313867" y="78651"/>
                  </a:lnTo>
                  <a:lnTo>
                    <a:pt x="311937" y="69761"/>
                  </a:lnTo>
                  <a:lnTo>
                    <a:pt x="315252" y="71031"/>
                  </a:lnTo>
                  <a:lnTo>
                    <a:pt x="313867" y="76111"/>
                  </a:lnTo>
                  <a:lnTo>
                    <a:pt x="315810" y="78651"/>
                  </a:lnTo>
                  <a:lnTo>
                    <a:pt x="317182" y="81191"/>
                  </a:lnTo>
                  <a:lnTo>
                    <a:pt x="318020" y="74841"/>
                  </a:lnTo>
                  <a:lnTo>
                    <a:pt x="319951" y="81191"/>
                  </a:lnTo>
                  <a:lnTo>
                    <a:pt x="321614" y="85001"/>
                  </a:lnTo>
                  <a:lnTo>
                    <a:pt x="322440" y="85001"/>
                  </a:lnTo>
                  <a:lnTo>
                    <a:pt x="322719" y="82461"/>
                  </a:lnTo>
                  <a:lnTo>
                    <a:pt x="322160" y="74841"/>
                  </a:lnTo>
                  <a:lnTo>
                    <a:pt x="322440" y="74841"/>
                  </a:lnTo>
                  <a:lnTo>
                    <a:pt x="324104" y="82461"/>
                  </a:lnTo>
                  <a:lnTo>
                    <a:pt x="324104" y="85001"/>
                  </a:lnTo>
                  <a:lnTo>
                    <a:pt x="324929" y="85001"/>
                  </a:lnTo>
                  <a:lnTo>
                    <a:pt x="325755" y="82461"/>
                  </a:lnTo>
                  <a:lnTo>
                    <a:pt x="326313" y="78651"/>
                  </a:lnTo>
                  <a:lnTo>
                    <a:pt x="327418" y="78651"/>
                  </a:lnTo>
                  <a:lnTo>
                    <a:pt x="329082" y="83731"/>
                  </a:lnTo>
                  <a:lnTo>
                    <a:pt x="329628" y="85001"/>
                  </a:lnTo>
                  <a:lnTo>
                    <a:pt x="331012" y="85001"/>
                  </a:lnTo>
                  <a:lnTo>
                    <a:pt x="334060" y="81191"/>
                  </a:lnTo>
                  <a:lnTo>
                    <a:pt x="332955" y="83731"/>
                  </a:lnTo>
                  <a:lnTo>
                    <a:pt x="332676" y="85001"/>
                  </a:lnTo>
                  <a:lnTo>
                    <a:pt x="332955" y="86271"/>
                  </a:lnTo>
                  <a:lnTo>
                    <a:pt x="333222" y="86271"/>
                  </a:lnTo>
                  <a:lnTo>
                    <a:pt x="335991" y="83731"/>
                  </a:lnTo>
                  <a:lnTo>
                    <a:pt x="335711" y="85001"/>
                  </a:lnTo>
                  <a:lnTo>
                    <a:pt x="336550" y="86271"/>
                  </a:lnTo>
                  <a:lnTo>
                    <a:pt x="337654" y="86271"/>
                  </a:lnTo>
                  <a:lnTo>
                    <a:pt x="337654" y="85001"/>
                  </a:lnTo>
                  <a:lnTo>
                    <a:pt x="339039" y="85001"/>
                  </a:lnTo>
                  <a:lnTo>
                    <a:pt x="338759" y="86271"/>
                  </a:lnTo>
                  <a:lnTo>
                    <a:pt x="339585" y="86271"/>
                  </a:lnTo>
                  <a:lnTo>
                    <a:pt x="340690" y="87541"/>
                  </a:lnTo>
                  <a:lnTo>
                    <a:pt x="342633" y="86271"/>
                  </a:lnTo>
                  <a:lnTo>
                    <a:pt x="342353" y="87541"/>
                  </a:lnTo>
                  <a:lnTo>
                    <a:pt x="342900" y="88811"/>
                  </a:lnTo>
                  <a:lnTo>
                    <a:pt x="344017" y="88811"/>
                  </a:lnTo>
                  <a:lnTo>
                    <a:pt x="344284" y="87541"/>
                  </a:lnTo>
                  <a:lnTo>
                    <a:pt x="345668" y="85001"/>
                  </a:lnTo>
                  <a:lnTo>
                    <a:pt x="346773" y="83731"/>
                  </a:lnTo>
                  <a:lnTo>
                    <a:pt x="347878" y="82461"/>
                  </a:lnTo>
                  <a:lnTo>
                    <a:pt x="352856" y="83731"/>
                  </a:lnTo>
                  <a:lnTo>
                    <a:pt x="352590" y="85001"/>
                  </a:lnTo>
                  <a:lnTo>
                    <a:pt x="353695" y="83731"/>
                  </a:lnTo>
                  <a:lnTo>
                    <a:pt x="353695" y="85001"/>
                  </a:lnTo>
                  <a:lnTo>
                    <a:pt x="353961" y="87541"/>
                  </a:lnTo>
                  <a:lnTo>
                    <a:pt x="354520" y="90081"/>
                  </a:lnTo>
                  <a:lnTo>
                    <a:pt x="357568" y="88811"/>
                  </a:lnTo>
                  <a:lnTo>
                    <a:pt x="357289" y="93891"/>
                  </a:lnTo>
                  <a:lnTo>
                    <a:pt x="357009" y="95161"/>
                  </a:lnTo>
                  <a:lnTo>
                    <a:pt x="358673" y="97701"/>
                  </a:lnTo>
                  <a:lnTo>
                    <a:pt x="361429" y="100241"/>
                  </a:lnTo>
                  <a:lnTo>
                    <a:pt x="364477" y="101511"/>
                  </a:lnTo>
                  <a:lnTo>
                    <a:pt x="366407" y="100241"/>
                  </a:lnTo>
                  <a:lnTo>
                    <a:pt x="367245" y="97701"/>
                  </a:lnTo>
                  <a:lnTo>
                    <a:pt x="368071" y="93891"/>
                  </a:lnTo>
                  <a:lnTo>
                    <a:pt x="367512" y="91351"/>
                  </a:lnTo>
                  <a:lnTo>
                    <a:pt x="362813" y="91351"/>
                  </a:lnTo>
                  <a:lnTo>
                    <a:pt x="365582" y="97701"/>
                  </a:lnTo>
                  <a:lnTo>
                    <a:pt x="363093" y="97701"/>
                  </a:lnTo>
                  <a:lnTo>
                    <a:pt x="361708" y="95161"/>
                  </a:lnTo>
                  <a:lnTo>
                    <a:pt x="359918" y="88811"/>
                  </a:lnTo>
                  <a:lnTo>
                    <a:pt x="358470" y="83731"/>
                  </a:lnTo>
                  <a:lnTo>
                    <a:pt x="358114" y="82461"/>
                  </a:lnTo>
                  <a:lnTo>
                    <a:pt x="366687" y="87541"/>
                  </a:lnTo>
                  <a:lnTo>
                    <a:pt x="367245" y="86271"/>
                  </a:lnTo>
                  <a:lnTo>
                    <a:pt x="368071" y="82461"/>
                  </a:lnTo>
                  <a:close/>
                </a:path>
                <a:path w="394335" h="474979">
                  <a:moveTo>
                    <a:pt x="394068" y="274167"/>
                  </a:moveTo>
                  <a:lnTo>
                    <a:pt x="392772" y="270484"/>
                  </a:lnTo>
                  <a:lnTo>
                    <a:pt x="392899" y="268325"/>
                  </a:lnTo>
                  <a:lnTo>
                    <a:pt x="393230" y="265277"/>
                  </a:lnTo>
                  <a:lnTo>
                    <a:pt x="393522" y="262737"/>
                  </a:lnTo>
                  <a:lnTo>
                    <a:pt x="390753" y="257784"/>
                  </a:lnTo>
                  <a:lnTo>
                    <a:pt x="385775" y="254736"/>
                  </a:lnTo>
                  <a:lnTo>
                    <a:pt x="380250" y="251180"/>
                  </a:lnTo>
                  <a:lnTo>
                    <a:pt x="380517" y="255371"/>
                  </a:lnTo>
                  <a:lnTo>
                    <a:pt x="386880" y="265277"/>
                  </a:lnTo>
                  <a:lnTo>
                    <a:pt x="384390" y="263372"/>
                  </a:lnTo>
                  <a:lnTo>
                    <a:pt x="382460" y="261086"/>
                  </a:lnTo>
                  <a:lnTo>
                    <a:pt x="381558" y="259689"/>
                  </a:lnTo>
                  <a:lnTo>
                    <a:pt x="381076" y="258927"/>
                  </a:lnTo>
                  <a:lnTo>
                    <a:pt x="379971" y="256641"/>
                  </a:lnTo>
                  <a:lnTo>
                    <a:pt x="377482" y="255371"/>
                  </a:lnTo>
                  <a:lnTo>
                    <a:pt x="374713" y="255371"/>
                  </a:lnTo>
                  <a:lnTo>
                    <a:pt x="365023" y="255879"/>
                  </a:lnTo>
                  <a:lnTo>
                    <a:pt x="355460" y="257022"/>
                  </a:lnTo>
                  <a:lnTo>
                    <a:pt x="327431" y="261086"/>
                  </a:lnTo>
                  <a:lnTo>
                    <a:pt x="320243" y="259689"/>
                  </a:lnTo>
                  <a:lnTo>
                    <a:pt x="316915" y="257530"/>
                  </a:lnTo>
                  <a:lnTo>
                    <a:pt x="313601" y="254736"/>
                  </a:lnTo>
                  <a:lnTo>
                    <a:pt x="312496" y="253593"/>
                  </a:lnTo>
                  <a:lnTo>
                    <a:pt x="312775" y="253085"/>
                  </a:lnTo>
                  <a:lnTo>
                    <a:pt x="314159" y="250672"/>
                  </a:lnTo>
                  <a:lnTo>
                    <a:pt x="315264" y="248132"/>
                  </a:lnTo>
                  <a:lnTo>
                    <a:pt x="314159" y="246227"/>
                  </a:lnTo>
                  <a:lnTo>
                    <a:pt x="312496" y="245338"/>
                  </a:lnTo>
                  <a:lnTo>
                    <a:pt x="311785" y="243941"/>
                  </a:lnTo>
                  <a:lnTo>
                    <a:pt x="310832" y="242036"/>
                  </a:lnTo>
                  <a:lnTo>
                    <a:pt x="310388" y="241147"/>
                  </a:lnTo>
                  <a:lnTo>
                    <a:pt x="310134" y="240639"/>
                  </a:lnTo>
                  <a:lnTo>
                    <a:pt x="309880" y="240131"/>
                  </a:lnTo>
                  <a:lnTo>
                    <a:pt x="308025" y="236448"/>
                  </a:lnTo>
                  <a:lnTo>
                    <a:pt x="305866" y="232130"/>
                  </a:lnTo>
                  <a:lnTo>
                    <a:pt x="303644" y="227685"/>
                  </a:lnTo>
                  <a:lnTo>
                    <a:pt x="304749" y="229590"/>
                  </a:lnTo>
                  <a:lnTo>
                    <a:pt x="306133" y="230479"/>
                  </a:lnTo>
                  <a:lnTo>
                    <a:pt x="307238" y="232130"/>
                  </a:lnTo>
                  <a:lnTo>
                    <a:pt x="310832" y="237845"/>
                  </a:lnTo>
                  <a:lnTo>
                    <a:pt x="313321" y="242544"/>
                  </a:lnTo>
                  <a:lnTo>
                    <a:pt x="314159" y="242290"/>
                  </a:lnTo>
                  <a:lnTo>
                    <a:pt x="312775" y="238480"/>
                  </a:lnTo>
                  <a:lnTo>
                    <a:pt x="308076" y="229844"/>
                  </a:lnTo>
                  <a:lnTo>
                    <a:pt x="307263" y="227685"/>
                  </a:lnTo>
                  <a:lnTo>
                    <a:pt x="307174" y="227431"/>
                  </a:lnTo>
                  <a:lnTo>
                    <a:pt x="306222" y="224891"/>
                  </a:lnTo>
                  <a:lnTo>
                    <a:pt x="305701" y="223494"/>
                  </a:lnTo>
                  <a:lnTo>
                    <a:pt x="304647" y="220700"/>
                  </a:lnTo>
                  <a:lnTo>
                    <a:pt x="304469" y="220192"/>
                  </a:lnTo>
                  <a:lnTo>
                    <a:pt x="309435" y="228828"/>
                  </a:lnTo>
                  <a:lnTo>
                    <a:pt x="313766" y="235940"/>
                  </a:lnTo>
                  <a:lnTo>
                    <a:pt x="317106" y="240512"/>
                  </a:lnTo>
                  <a:lnTo>
                    <a:pt x="319125" y="241528"/>
                  </a:lnTo>
                  <a:lnTo>
                    <a:pt x="317690" y="237210"/>
                  </a:lnTo>
                  <a:lnTo>
                    <a:pt x="314947" y="231622"/>
                  </a:lnTo>
                  <a:lnTo>
                    <a:pt x="311086" y="224764"/>
                  </a:lnTo>
                  <a:lnTo>
                    <a:pt x="308368" y="220192"/>
                  </a:lnTo>
                  <a:lnTo>
                    <a:pt x="307238" y="218287"/>
                  </a:lnTo>
                  <a:lnTo>
                    <a:pt x="309448" y="220446"/>
                  </a:lnTo>
                  <a:lnTo>
                    <a:pt x="314706" y="227050"/>
                  </a:lnTo>
                  <a:lnTo>
                    <a:pt x="315810" y="226542"/>
                  </a:lnTo>
                  <a:lnTo>
                    <a:pt x="311810" y="218287"/>
                  </a:lnTo>
                  <a:lnTo>
                    <a:pt x="311505" y="217652"/>
                  </a:lnTo>
                  <a:lnTo>
                    <a:pt x="311391" y="217398"/>
                  </a:lnTo>
                  <a:lnTo>
                    <a:pt x="308724" y="214096"/>
                  </a:lnTo>
                  <a:lnTo>
                    <a:pt x="306692" y="211556"/>
                  </a:lnTo>
                  <a:lnTo>
                    <a:pt x="305155" y="211048"/>
                  </a:lnTo>
                  <a:lnTo>
                    <a:pt x="301713" y="209905"/>
                  </a:lnTo>
                  <a:lnTo>
                    <a:pt x="293966" y="207238"/>
                  </a:lnTo>
                  <a:lnTo>
                    <a:pt x="289267" y="206095"/>
                  </a:lnTo>
                  <a:lnTo>
                    <a:pt x="290372" y="211048"/>
                  </a:lnTo>
                  <a:lnTo>
                    <a:pt x="286499" y="206603"/>
                  </a:lnTo>
                  <a:lnTo>
                    <a:pt x="282346" y="206095"/>
                  </a:lnTo>
                  <a:lnTo>
                    <a:pt x="280974" y="206603"/>
                  </a:lnTo>
                  <a:lnTo>
                    <a:pt x="282905" y="208889"/>
                  </a:lnTo>
                  <a:lnTo>
                    <a:pt x="285673" y="213588"/>
                  </a:lnTo>
                  <a:lnTo>
                    <a:pt x="284835" y="214096"/>
                  </a:lnTo>
                  <a:lnTo>
                    <a:pt x="283235" y="211556"/>
                  </a:lnTo>
                  <a:lnTo>
                    <a:pt x="280136" y="206603"/>
                  </a:lnTo>
                  <a:lnTo>
                    <a:pt x="278752" y="205841"/>
                  </a:lnTo>
                  <a:lnTo>
                    <a:pt x="276821" y="204952"/>
                  </a:lnTo>
                  <a:lnTo>
                    <a:pt x="276542" y="206603"/>
                  </a:lnTo>
                  <a:lnTo>
                    <a:pt x="279031" y="211556"/>
                  </a:lnTo>
                  <a:lnTo>
                    <a:pt x="273773" y="205841"/>
                  </a:lnTo>
                  <a:lnTo>
                    <a:pt x="271297" y="204444"/>
                  </a:lnTo>
                  <a:lnTo>
                    <a:pt x="268528" y="203936"/>
                  </a:lnTo>
                  <a:lnTo>
                    <a:pt x="268528" y="204952"/>
                  </a:lnTo>
                  <a:lnTo>
                    <a:pt x="276263" y="217652"/>
                  </a:lnTo>
                  <a:lnTo>
                    <a:pt x="274891" y="215747"/>
                  </a:lnTo>
                  <a:lnTo>
                    <a:pt x="272669" y="213842"/>
                  </a:lnTo>
                  <a:lnTo>
                    <a:pt x="270738" y="211048"/>
                  </a:lnTo>
                  <a:lnTo>
                    <a:pt x="267690" y="206857"/>
                  </a:lnTo>
                  <a:lnTo>
                    <a:pt x="265201" y="203936"/>
                  </a:lnTo>
                  <a:lnTo>
                    <a:pt x="261607" y="203301"/>
                  </a:lnTo>
                  <a:lnTo>
                    <a:pt x="258013" y="203047"/>
                  </a:lnTo>
                  <a:lnTo>
                    <a:pt x="265201" y="208889"/>
                  </a:lnTo>
                  <a:lnTo>
                    <a:pt x="270179" y="220700"/>
                  </a:lnTo>
                  <a:lnTo>
                    <a:pt x="258292" y="203555"/>
                  </a:lnTo>
                  <a:lnTo>
                    <a:pt x="257187" y="202793"/>
                  </a:lnTo>
                  <a:lnTo>
                    <a:pt x="252488" y="201904"/>
                  </a:lnTo>
                  <a:lnTo>
                    <a:pt x="252209" y="203555"/>
                  </a:lnTo>
                  <a:lnTo>
                    <a:pt x="266039" y="223494"/>
                  </a:lnTo>
                  <a:lnTo>
                    <a:pt x="256832" y="213334"/>
                  </a:lnTo>
                  <a:lnTo>
                    <a:pt x="252882" y="208381"/>
                  </a:lnTo>
                  <a:lnTo>
                    <a:pt x="249720" y="203301"/>
                  </a:lnTo>
                  <a:lnTo>
                    <a:pt x="248894" y="202539"/>
                  </a:lnTo>
                  <a:lnTo>
                    <a:pt x="247230" y="202539"/>
                  </a:lnTo>
                  <a:lnTo>
                    <a:pt x="246672" y="202158"/>
                  </a:lnTo>
                  <a:lnTo>
                    <a:pt x="246126" y="202539"/>
                  </a:lnTo>
                  <a:lnTo>
                    <a:pt x="245567" y="203047"/>
                  </a:lnTo>
                  <a:lnTo>
                    <a:pt x="262445" y="224891"/>
                  </a:lnTo>
                  <a:lnTo>
                    <a:pt x="259118" y="221843"/>
                  </a:lnTo>
                  <a:lnTo>
                    <a:pt x="255803" y="218541"/>
                  </a:lnTo>
                  <a:lnTo>
                    <a:pt x="253212" y="215366"/>
                  </a:lnTo>
                  <a:lnTo>
                    <a:pt x="249720" y="210540"/>
                  </a:lnTo>
                  <a:lnTo>
                    <a:pt x="246405" y="207238"/>
                  </a:lnTo>
                  <a:lnTo>
                    <a:pt x="243636" y="202793"/>
                  </a:lnTo>
                  <a:lnTo>
                    <a:pt x="242531" y="201396"/>
                  </a:lnTo>
                  <a:lnTo>
                    <a:pt x="240322" y="201904"/>
                  </a:lnTo>
                  <a:lnTo>
                    <a:pt x="240207" y="202158"/>
                  </a:lnTo>
                  <a:lnTo>
                    <a:pt x="240144" y="202793"/>
                  </a:lnTo>
                  <a:lnTo>
                    <a:pt x="241528" y="205968"/>
                  </a:lnTo>
                  <a:lnTo>
                    <a:pt x="246634" y="212445"/>
                  </a:lnTo>
                  <a:lnTo>
                    <a:pt x="253644" y="220827"/>
                  </a:lnTo>
                  <a:lnTo>
                    <a:pt x="258851" y="227431"/>
                  </a:lnTo>
                  <a:lnTo>
                    <a:pt x="252755" y="221335"/>
                  </a:lnTo>
                  <a:lnTo>
                    <a:pt x="247269" y="215366"/>
                  </a:lnTo>
                  <a:lnTo>
                    <a:pt x="242239" y="209143"/>
                  </a:lnTo>
                  <a:lnTo>
                    <a:pt x="237553" y="202539"/>
                  </a:lnTo>
                  <a:lnTo>
                    <a:pt x="234784" y="201142"/>
                  </a:lnTo>
                  <a:lnTo>
                    <a:pt x="232854" y="201142"/>
                  </a:lnTo>
                  <a:lnTo>
                    <a:pt x="232016" y="202539"/>
                  </a:lnTo>
                  <a:lnTo>
                    <a:pt x="234454" y="206349"/>
                  </a:lnTo>
                  <a:lnTo>
                    <a:pt x="241147" y="213842"/>
                  </a:lnTo>
                  <a:lnTo>
                    <a:pt x="249377" y="223240"/>
                  </a:lnTo>
                  <a:lnTo>
                    <a:pt x="256082" y="232130"/>
                  </a:lnTo>
                  <a:lnTo>
                    <a:pt x="249097" y="224764"/>
                  </a:lnTo>
                  <a:lnTo>
                    <a:pt x="242354" y="217398"/>
                  </a:lnTo>
                  <a:lnTo>
                    <a:pt x="235864" y="209905"/>
                  </a:lnTo>
                  <a:lnTo>
                    <a:pt x="228981" y="201142"/>
                  </a:lnTo>
                  <a:lnTo>
                    <a:pt x="225666" y="201142"/>
                  </a:lnTo>
                  <a:lnTo>
                    <a:pt x="225666" y="202539"/>
                  </a:lnTo>
                  <a:lnTo>
                    <a:pt x="228269" y="206603"/>
                  </a:lnTo>
                  <a:lnTo>
                    <a:pt x="236181" y="215493"/>
                  </a:lnTo>
                  <a:lnTo>
                    <a:pt x="243967" y="224383"/>
                  </a:lnTo>
                  <a:lnTo>
                    <a:pt x="253593" y="236448"/>
                  </a:lnTo>
                  <a:lnTo>
                    <a:pt x="239115" y="220446"/>
                  </a:lnTo>
                  <a:lnTo>
                    <a:pt x="233286" y="214350"/>
                  </a:lnTo>
                  <a:lnTo>
                    <a:pt x="228701" y="210540"/>
                  </a:lnTo>
                  <a:lnTo>
                    <a:pt x="228904" y="212191"/>
                  </a:lnTo>
                  <a:lnTo>
                    <a:pt x="232841" y="217652"/>
                  </a:lnTo>
                  <a:lnTo>
                    <a:pt x="240626" y="227050"/>
                  </a:lnTo>
                  <a:lnTo>
                    <a:pt x="251929" y="240131"/>
                  </a:lnTo>
                  <a:lnTo>
                    <a:pt x="245440" y="234035"/>
                  </a:lnTo>
                  <a:lnTo>
                    <a:pt x="239242" y="227685"/>
                  </a:lnTo>
                  <a:lnTo>
                    <a:pt x="232765" y="220446"/>
                  </a:lnTo>
                  <a:lnTo>
                    <a:pt x="227596" y="214350"/>
                  </a:lnTo>
                  <a:lnTo>
                    <a:pt x="228041" y="217652"/>
                  </a:lnTo>
                  <a:lnTo>
                    <a:pt x="232257" y="224129"/>
                  </a:lnTo>
                  <a:lnTo>
                    <a:pt x="239534" y="233146"/>
                  </a:lnTo>
                  <a:lnTo>
                    <a:pt x="249174" y="243941"/>
                  </a:lnTo>
                  <a:lnTo>
                    <a:pt x="227037" y="220700"/>
                  </a:lnTo>
                  <a:lnTo>
                    <a:pt x="224002" y="218795"/>
                  </a:lnTo>
                  <a:lnTo>
                    <a:pt x="223443" y="219049"/>
                  </a:lnTo>
                  <a:lnTo>
                    <a:pt x="225107" y="221843"/>
                  </a:lnTo>
                  <a:lnTo>
                    <a:pt x="232003" y="232765"/>
                  </a:lnTo>
                  <a:lnTo>
                    <a:pt x="239420" y="243433"/>
                  </a:lnTo>
                  <a:lnTo>
                    <a:pt x="247345" y="253847"/>
                  </a:lnTo>
                  <a:lnTo>
                    <a:pt x="257187" y="265531"/>
                  </a:lnTo>
                  <a:lnTo>
                    <a:pt x="256082" y="260578"/>
                  </a:lnTo>
                  <a:lnTo>
                    <a:pt x="257187" y="262483"/>
                  </a:lnTo>
                  <a:lnTo>
                    <a:pt x="259676" y="267817"/>
                  </a:lnTo>
                  <a:lnTo>
                    <a:pt x="263550" y="272770"/>
                  </a:lnTo>
                  <a:lnTo>
                    <a:pt x="265201" y="274421"/>
                  </a:lnTo>
                  <a:lnTo>
                    <a:pt x="266865" y="273024"/>
                  </a:lnTo>
                  <a:lnTo>
                    <a:pt x="261607" y="268325"/>
                  </a:lnTo>
                  <a:lnTo>
                    <a:pt x="260781" y="262737"/>
                  </a:lnTo>
                  <a:lnTo>
                    <a:pt x="276542" y="281025"/>
                  </a:lnTo>
                  <a:lnTo>
                    <a:pt x="275793" y="277723"/>
                  </a:lnTo>
                  <a:lnTo>
                    <a:pt x="272249" y="272262"/>
                  </a:lnTo>
                  <a:lnTo>
                    <a:pt x="267055" y="265531"/>
                  </a:lnTo>
                  <a:lnTo>
                    <a:pt x="264807" y="262737"/>
                  </a:lnTo>
                  <a:lnTo>
                    <a:pt x="263067" y="260578"/>
                  </a:lnTo>
                  <a:lnTo>
                    <a:pt x="261340" y="258419"/>
                  </a:lnTo>
                  <a:lnTo>
                    <a:pt x="262445" y="257276"/>
                  </a:lnTo>
                  <a:lnTo>
                    <a:pt x="280416" y="280771"/>
                  </a:lnTo>
                  <a:lnTo>
                    <a:pt x="281241" y="280517"/>
                  </a:lnTo>
                  <a:lnTo>
                    <a:pt x="278257" y="274421"/>
                  </a:lnTo>
                  <a:lnTo>
                    <a:pt x="273799" y="267690"/>
                  </a:lnTo>
                  <a:lnTo>
                    <a:pt x="269189" y="261340"/>
                  </a:lnTo>
                  <a:lnTo>
                    <a:pt x="266395" y="257276"/>
                  </a:lnTo>
                  <a:lnTo>
                    <a:pt x="264655" y="254736"/>
                  </a:lnTo>
                  <a:lnTo>
                    <a:pt x="265201" y="252831"/>
                  </a:lnTo>
                  <a:lnTo>
                    <a:pt x="268528" y="257022"/>
                  </a:lnTo>
                  <a:lnTo>
                    <a:pt x="282155" y="276580"/>
                  </a:lnTo>
                  <a:lnTo>
                    <a:pt x="286499" y="282676"/>
                  </a:lnTo>
                  <a:lnTo>
                    <a:pt x="287883" y="283184"/>
                  </a:lnTo>
                  <a:lnTo>
                    <a:pt x="288061" y="280263"/>
                  </a:lnTo>
                  <a:lnTo>
                    <a:pt x="280835" y="269976"/>
                  </a:lnTo>
                  <a:lnTo>
                    <a:pt x="271119" y="256641"/>
                  </a:lnTo>
                  <a:lnTo>
                    <a:pt x="268744" y="252831"/>
                  </a:lnTo>
                  <a:lnTo>
                    <a:pt x="263220" y="243941"/>
                  </a:lnTo>
                  <a:lnTo>
                    <a:pt x="261886" y="241782"/>
                  </a:lnTo>
                  <a:lnTo>
                    <a:pt x="262166" y="240639"/>
                  </a:lnTo>
                  <a:lnTo>
                    <a:pt x="271157" y="254228"/>
                  </a:lnTo>
                  <a:lnTo>
                    <a:pt x="279679" y="266293"/>
                  </a:lnTo>
                  <a:lnTo>
                    <a:pt x="288251" y="276453"/>
                  </a:lnTo>
                  <a:lnTo>
                    <a:pt x="297014" y="283819"/>
                  </a:lnTo>
                  <a:lnTo>
                    <a:pt x="298386" y="284581"/>
                  </a:lnTo>
                  <a:lnTo>
                    <a:pt x="299504" y="282930"/>
                  </a:lnTo>
                  <a:lnTo>
                    <a:pt x="298119" y="281279"/>
                  </a:lnTo>
                  <a:lnTo>
                    <a:pt x="289763" y="271627"/>
                  </a:lnTo>
                  <a:lnTo>
                    <a:pt x="281343" y="261721"/>
                  </a:lnTo>
                  <a:lnTo>
                    <a:pt x="273494" y="251815"/>
                  </a:lnTo>
                  <a:lnTo>
                    <a:pt x="266865" y="242290"/>
                  </a:lnTo>
                  <a:lnTo>
                    <a:pt x="267423" y="241147"/>
                  </a:lnTo>
                  <a:lnTo>
                    <a:pt x="275424" y="251815"/>
                  </a:lnTo>
                  <a:lnTo>
                    <a:pt x="283387" y="262864"/>
                  </a:lnTo>
                  <a:lnTo>
                    <a:pt x="293306" y="273659"/>
                  </a:lnTo>
                  <a:lnTo>
                    <a:pt x="307238" y="284073"/>
                  </a:lnTo>
                  <a:lnTo>
                    <a:pt x="308622" y="284962"/>
                  </a:lnTo>
                  <a:lnTo>
                    <a:pt x="309448" y="286232"/>
                  </a:lnTo>
                  <a:lnTo>
                    <a:pt x="310832" y="285216"/>
                  </a:lnTo>
                  <a:lnTo>
                    <a:pt x="309651" y="281533"/>
                  </a:lnTo>
                  <a:lnTo>
                    <a:pt x="300837" y="274929"/>
                  </a:lnTo>
                  <a:lnTo>
                    <a:pt x="287616" y="263245"/>
                  </a:lnTo>
                  <a:lnTo>
                    <a:pt x="273227" y="244322"/>
                  </a:lnTo>
                  <a:lnTo>
                    <a:pt x="273507" y="242036"/>
                  </a:lnTo>
                  <a:lnTo>
                    <a:pt x="280416" y="251434"/>
                  </a:lnTo>
                  <a:lnTo>
                    <a:pt x="281520" y="254228"/>
                  </a:lnTo>
                  <a:lnTo>
                    <a:pt x="287883" y="260832"/>
                  </a:lnTo>
                  <a:lnTo>
                    <a:pt x="295186" y="268198"/>
                  </a:lnTo>
                  <a:lnTo>
                    <a:pt x="302806" y="274802"/>
                  </a:lnTo>
                  <a:lnTo>
                    <a:pt x="309181" y="279247"/>
                  </a:lnTo>
                  <a:lnTo>
                    <a:pt x="312775" y="280263"/>
                  </a:lnTo>
                  <a:lnTo>
                    <a:pt x="310400" y="276453"/>
                  </a:lnTo>
                  <a:lnTo>
                    <a:pt x="301269" y="267690"/>
                  </a:lnTo>
                  <a:lnTo>
                    <a:pt x="291261" y="257657"/>
                  </a:lnTo>
                  <a:lnTo>
                    <a:pt x="280974" y="244576"/>
                  </a:lnTo>
                  <a:lnTo>
                    <a:pt x="281520" y="243941"/>
                  </a:lnTo>
                  <a:lnTo>
                    <a:pt x="289331" y="254101"/>
                  </a:lnTo>
                  <a:lnTo>
                    <a:pt x="298805" y="264515"/>
                  </a:lnTo>
                  <a:lnTo>
                    <a:pt x="310134" y="274294"/>
                  </a:lnTo>
                  <a:lnTo>
                    <a:pt x="323557" y="282676"/>
                  </a:lnTo>
                  <a:lnTo>
                    <a:pt x="325818" y="283819"/>
                  </a:lnTo>
                  <a:lnTo>
                    <a:pt x="328536" y="283819"/>
                  </a:lnTo>
                  <a:lnTo>
                    <a:pt x="328942" y="281660"/>
                  </a:lnTo>
                  <a:lnTo>
                    <a:pt x="307568" y="265785"/>
                  </a:lnTo>
                  <a:lnTo>
                    <a:pt x="295071" y="254482"/>
                  </a:lnTo>
                  <a:lnTo>
                    <a:pt x="295351" y="253085"/>
                  </a:lnTo>
                  <a:lnTo>
                    <a:pt x="299504" y="256641"/>
                  </a:lnTo>
                  <a:lnTo>
                    <a:pt x="304749" y="261340"/>
                  </a:lnTo>
                  <a:lnTo>
                    <a:pt x="310553" y="266039"/>
                  </a:lnTo>
                  <a:lnTo>
                    <a:pt x="339864" y="283184"/>
                  </a:lnTo>
                  <a:lnTo>
                    <a:pt x="341807" y="282422"/>
                  </a:lnTo>
                  <a:lnTo>
                    <a:pt x="340829" y="279501"/>
                  </a:lnTo>
                  <a:lnTo>
                    <a:pt x="333375" y="275183"/>
                  </a:lnTo>
                  <a:lnTo>
                    <a:pt x="323837" y="270103"/>
                  </a:lnTo>
                  <a:lnTo>
                    <a:pt x="316636" y="265023"/>
                  </a:lnTo>
                  <a:lnTo>
                    <a:pt x="320243" y="266928"/>
                  </a:lnTo>
                  <a:lnTo>
                    <a:pt x="323837" y="268325"/>
                  </a:lnTo>
                  <a:lnTo>
                    <a:pt x="326872" y="269722"/>
                  </a:lnTo>
                  <a:lnTo>
                    <a:pt x="344843" y="278612"/>
                  </a:lnTo>
                  <a:lnTo>
                    <a:pt x="346595" y="276453"/>
                  </a:lnTo>
                  <a:lnTo>
                    <a:pt x="347611" y="275183"/>
                  </a:lnTo>
                  <a:lnTo>
                    <a:pt x="342087" y="272135"/>
                  </a:lnTo>
                  <a:lnTo>
                    <a:pt x="332409" y="268579"/>
                  </a:lnTo>
                  <a:lnTo>
                    <a:pt x="331304" y="267436"/>
                  </a:lnTo>
                  <a:lnTo>
                    <a:pt x="332130" y="267182"/>
                  </a:lnTo>
                  <a:lnTo>
                    <a:pt x="334899" y="267817"/>
                  </a:lnTo>
                  <a:lnTo>
                    <a:pt x="345960" y="272135"/>
                  </a:lnTo>
                  <a:lnTo>
                    <a:pt x="352310" y="275183"/>
                  </a:lnTo>
                  <a:lnTo>
                    <a:pt x="353695" y="274421"/>
                  </a:lnTo>
                  <a:lnTo>
                    <a:pt x="357289" y="273278"/>
                  </a:lnTo>
                  <a:lnTo>
                    <a:pt x="351485" y="270865"/>
                  </a:lnTo>
                  <a:lnTo>
                    <a:pt x="345643" y="267182"/>
                  </a:lnTo>
                  <a:lnTo>
                    <a:pt x="344843" y="266674"/>
                  </a:lnTo>
                  <a:lnTo>
                    <a:pt x="353148" y="270230"/>
                  </a:lnTo>
                  <a:lnTo>
                    <a:pt x="360337" y="273532"/>
                  </a:lnTo>
                  <a:lnTo>
                    <a:pt x="364210" y="272516"/>
                  </a:lnTo>
                  <a:lnTo>
                    <a:pt x="365594" y="272135"/>
                  </a:lnTo>
                  <a:lnTo>
                    <a:pt x="359511" y="268833"/>
                  </a:lnTo>
                  <a:lnTo>
                    <a:pt x="357085" y="266674"/>
                  </a:lnTo>
                  <a:lnTo>
                    <a:pt x="355244" y="265023"/>
                  </a:lnTo>
                  <a:lnTo>
                    <a:pt x="354253" y="264134"/>
                  </a:lnTo>
                  <a:lnTo>
                    <a:pt x="361061" y="267690"/>
                  </a:lnTo>
                  <a:lnTo>
                    <a:pt x="367525" y="269976"/>
                  </a:lnTo>
                  <a:lnTo>
                    <a:pt x="369404" y="269087"/>
                  </a:lnTo>
                  <a:lnTo>
                    <a:pt x="363461" y="264134"/>
                  </a:lnTo>
                  <a:lnTo>
                    <a:pt x="362546" y="263372"/>
                  </a:lnTo>
                  <a:lnTo>
                    <a:pt x="363651" y="262737"/>
                  </a:lnTo>
                  <a:lnTo>
                    <a:pt x="368427" y="265658"/>
                  </a:lnTo>
                  <a:lnTo>
                    <a:pt x="372008" y="266928"/>
                  </a:lnTo>
                  <a:lnTo>
                    <a:pt x="372592" y="265785"/>
                  </a:lnTo>
                  <a:lnTo>
                    <a:pt x="369404" y="262737"/>
                  </a:lnTo>
                  <a:lnTo>
                    <a:pt x="368350" y="261721"/>
                  </a:lnTo>
                  <a:lnTo>
                    <a:pt x="369735" y="261721"/>
                  </a:lnTo>
                  <a:lnTo>
                    <a:pt x="375272" y="266039"/>
                  </a:lnTo>
                  <a:lnTo>
                    <a:pt x="378307" y="269468"/>
                  </a:lnTo>
                  <a:lnTo>
                    <a:pt x="374789" y="261721"/>
                  </a:lnTo>
                  <a:lnTo>
                    <a:pt x="374510" y="261086"/>
                  </a:lnTo>
                  <a:lnTo>
                    <a:pt x="374167" y="260324"/>
                  </a:lnTo>
                  <a:lnTo>
                    <a:pt x="378104" y="265277"/>
                  </a:lnTo>
                  <a:lnTo>
                    <a:pt x="380834" y="267436"/>
                  </a:lnTo>
                  <a:lnTo>
                    <a:pt x="381050" y="266293"/>
                  </a:lnTo>
                  <a:lnTo>
                    <a:pt x="380987" y="265658"/>
                  </a:lnTo>
                  <a:lnTo>
                    <a:pt x="378104" y="260324"/>
                  </a:lnTo>
                  <a:lnTo>
                    <a:pt x="377761" y="259689"/>
                  </a:lnTo>
                  <a:lnTo>
                    <a:pt x="386334" y="266420"/>
                  </a:lnTo>
                  <a:lnTo>
                    <a:pt x="383286" y="267817"/>
                  </a:lnTo>
                  <a:lnTo>
                    <a:pt x="383565" y="268579"/>
                  </a:lnTo>
                  <a:lnTo>
                    <a:pt x="386334" y="270230"/>
                  </a:lnTo>
                  <a:lnTo>
                    <a:pt x="393522" y="274929"/>
                  </a:lnTo>
                  <a:lnTo>
                    <a:pt x="394068" y="2741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121331" y="3702945"/>
              <a:ext cx="295910" cy="405130"/>
            </a:xfrm>
            <a:custGeom>
              <a:avLst/>
              <a:gdLst/>
              <a:ahLst/>
              <a:cxnLst/>
              <a:rect l="l" t="t" r="r" b="b"/>
              <a:pathLst>
                <a:path w="295910" h="405129">
                  <a:moveTo>
                    <a:pt x="1663" y="0"/>
                  </a:moveTo>
                  <a:lnTo>
                    <a:pt x="0" y="279"/>
                  </a:lnTo>
                  <a:lnTo>
                    <a:pt x="1384" y="2209"/>
                  </a:lnTo>
                  <a:lnTo>
                    <a:pt x="6602" y="9810"/>
                  </a:lnTo>
                  <a:lnTo>
                    <a:pt x="17872" y="26359"/>
                  </a:lnTo>
                  <a:lnTo>
                    <a:pt x="24333" y="35674"/>
                  </a:lnTo>
                  <a:lnTo>
                    <a:pt x="26543" y="35674"/>
                  </a:lnTo>
                  <a:lnTo>
                    <a:pt x="27381" y="34569"/>
                  </a:lnTo>
                  <a:lnTo>
                    <a:pt x="27381" y="32626"/>
                  </a:lnTo>
                  <a:lnTo>
                    <a:pt x="20923" y="24243"/>
                  </a:lnTo>
                  <a:lnTo>
                    <a:pt x="14725" y="16351"/>
                  </a:lnTo>
                  <a:lnTo>
                    <a:pt x="8632" y="8716"/>
                  </a:lnTo>
                  <a:lnTo>
                    <a:pt x="2489" y="1104"/>
                  </a:lnTo>
                  <a:lnTo>
                    <a:pt x="1663" y="0"/>
                  </a:lnTo>
                  <a:close/>
                </a:path>
                <a:path w="295910" h="405129">
                  <a:moveTo>
                    <a:pt x="50050" y="66370"/>
                  </a:moveTo>
                  <a:lnTo>
                    <a:pt x="48945" y="68021"/>
                  </a:lnTo>
                  <a:lnTo>
                    <a:pt x="49784" y="72174"/>
                  </a:lnTo>
                  <a:lnTo>
                    <a:pt x="71832" y="103075"/>
                  </a:lnTo>
                  <a:lnTo>
                    <a:pt x="123305" y="174259"/>
                  </a:lnTo>
                  <a:lnTo>
                    <a:pt x="287604" y="398487"/>
                  </a:lnTo>
                  <a:lnTo>
                    <a:pt x="287045" y="400430"/>
                  </a:lnTo>
                  <a:lnTo>
                    <a:pt x="295351" y="405129"/>
                  </a:lnTo>
                  <a:lnTo>
                    <a:pt x="292859" y="395173"/>
                  </a:lnTo>
                  <a:lnTo>
                    <a:pt x="290918" y="395173"/>
                  </a:lnTo>
                  <a:lnTo>
                    <a:pt x="171178" y="227725"/>
                  </a:lnTo>
                  <a:lnTo>
                    <a:pt x="140821" y="185638"/>
                  </a:lnTo>
                  <a:lnTo>
                    <a:pt x="110944" y="144575"/>
                  </a:lnTo>
                  <a:lnTo>
                    <a:pt x="81870" y="105095"/>
                  </a:lnTo>
                  <a:lnTo>
                    <a:pt x="53924" y="67754"/>
                  </a:lnTo>
                  <a:lnTo>
                    <a:pt x="50050" y="66370"/>
                  </a:lnTo>
                  <a:close/>
                </a:path>
                <a:path w="295910" h="405129">
                  <a:moveTo>
                    <a:pt x="292582" y="394068"/>
                  </a:moveTo>
                  <a:lnTo>
                    <a:pt x="290918" y="395173"/>
                  </a:lnTo>
                  <a:lnTo>
                    <a:pt x="292859" y="395173"/>
                  </a:lnTo>
                  <a:lnTo>
                    <a:pt x="292582" y="394068"/>
                  </a:lnTo>
                  <a:close/>
                </a:path>
                <a:path w="295910" h="405129">
                  <a:moveTo>
                    <a:pt x="52273" y="54203"/>
                  </a:moveTo>
                  <a:lnTo>
                    <a:pt x="47015" y="54203"/>
                  </a:lnTo>
                  <a:lnTo>
                    <a:pt x="42862" y="59181"/>
                  </a:lnTo>
                  <a:lnTo>
                    <a:pt x="38989" y="63880"/>
                  </a:lnTo>
                  <a:lnTo>
                    <a:pt x="38163" y="69138"/>
                  </a:lnTo>
                  <a:lnTo>
                    <a:pt x="41757" y="73278"/>
                  </a:lnTo>
                  <a:lnTo>
                    <a:pt x="43421" y="75488"/>
                  </a:lnTo>
                  <a:lnTo>
                    <a:pt x="45072" y="74383"/>
                  </a:lnTo>
                  <a:lnTo>
                    <a:pt x="44246" y="72174"/>
                  </a:lnTo>
                  <a:lnTo>
                    <a:pt x="42583" y="64985"/>
                  </a:lnTo>
                  <a:lnTo>
                    <a:pt x="46177" y="60286"/>
                  </a:lnTo>
                  <a:lnTo>
                    <a:pt x="58902" y="60286"/>
                  </a:lnTo>
                  <a:lnTo>
                    <a:pt x="59740" y="60007"/>
                  </a:lnTo>
                  <a:lnTo>
                    <a:pt x="56972" y="57797"/>
                  </a:lnTo>
                  <a:lnTo>
                    <a:pt x="52273" y="54203"/>
                  </a:lnTo>
                  <a:close/>
                </a:path>
              </a:pathLst>
            </a:custGeom>
            <a:solidFill>
              <a:srgbClr val="DBB22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113593" y="3772072"/>
              <a:ext cx="231178" cy="168414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7509967" y="7776755"/>
              <a:ext cx="803910" cy="332105"/>
            </a:xfrm>
            <a:custGeom>
              <a:avLst/>
              <a:gdLst/>
              <a:ahLst/>
              <a:cxnLst/>
              <a:rect l="l" t="t" r="r" b="b"/>
              <a:pathLst>
                <a:path w="803909" h="332104">
                  <a:moveTo>
                    <a:pt x="330733" y="141363"/>
                  </a:moveTo>
                  <a:lnTo>
                    <a:pt x="281533" y="141363"/>
                  </a:lnTo>
                  <a:lnTo>
                    <a:pt x="281533" y="231305"/>
                  </a:lnTo>
                  <a:lnTo>
                    <a:pt x="330733" y="231305"/>
                  </a:lnTo>
                  <a:lnTo>
                    <a:pt x="330733" y="141363"/>
                  </a:lnTo>
                  <a:close/>
                </a:path>
                <a:path w="803909" h="332104">
                  <a:moveTo>
                    <a:pt x="330733" y="94310"/>
                  </a:moveTo>
                  <a:lnTo>
                    <a:pt x="0" y="94310"/>
                  </a:lnTo>
                  <a:lnTo>
                    <a:pt x="0" y="141300"/>
                  </a:lnTo>
                  <a:lnTo>
                    <a:pt x="0" y="231470"/>
                  </a:lnTo>
                  <a:lnTo>
                    <a:pt x="0" y="278460"/>
                  </a:lnTo>
                  <a:lnTo>
                    <a:pt x="0" y="331800"/>
                  </a:lnTo>
                  <a:lnTo>
                    <a:pt x="49187" y="331800"/>
                  </a:lnTo>
                  <a:lnTo>
                    <a:pt x="49187" y="278460"/>
                  </a:lnTo>
                  <a:lnTo>
                    <a:pt x="330733" y="278460"/>
                  </a:lnTo>
                  <a:lnTo>
                    <a:pt x="330733" y="231470"/>
                  </a:lnTo>
                  <a:lnTo>
                    <a:pt x="49187" y="231470"/>
                  </a:lnTo>
                  <a:lnTo>
                    <a:pt x="49187" y="141300"/>
                  </a:lnTo>
                  <a:lnTo>
                    <a:pt x="330733" y="141300"/>
                  </a:lnTo>
                  <a:lnTo>
                    <a:pt x="330733" y="94310"/>
                  </a:lnTo>
                  <a:close/>
                </a:path>
                <a:path w="803909" h="332104">
                  <a:moveTo>
                    <a:pt x="616470" y="141363"/>
                  </a:moveTo>
                  <a:lnTo>
                    <a:pt x="565162" y="141363"/>
                  </a:lnTo>
                  <a:lnTo>
                    <a:pt x="565162" y="231305"/>
                  </a:lnTo>
                  <a:lnTo>
                    <a:pt x="616470" y="231305"/>
                  </a:lnTo>
                  <a:lnTo>
                    <a:pt x="616470" y="141363"/>
                  </a:lnTo>
                  <a:close/>
                </a:path>
                <a:path w="803909" h="332104">
                  <a:moveTo>
                    <a:pt x="803783" y="141363"/>
                  </a:moveTo>
                  <a:lnTo>
                    <a:pt x="754608" y="141363"/>
                  </a:lnTo>
                  <a:lnTo>
                    <a:pt x="754608" y="231305"/>
                  </a:lnTo>
                  <a:lnTo>
                    <a:pt x="803783" y="231305"/>
                  </a:lnTo>
                  <a:lnTo>
                    <a:pt x="803783" y="141363"/>
                  </a:lnTo>
                  <a:close/>
                </a:path>
                <a:path w="803909" h="332104">
                  <a:moveTo>
                    <a:pt x="803783" y="94259"/>
                  </a:moveTo>
                  <a:lnTo>
                    <a:pt x="378853" y="94259"/>
                  </a:lnTo>
                  <a:lnTo>
                    <a:pt x="378853" y="141249"/>
                  </a:lnTo>
                  <a:lnTo>
                    <a:pt x="378853" y="231419"/>
                  </a:lnTo>
                  <a:lnTo>
                    <a:pt x="378853" y="278409"/>
                  </a:lnTo>
                  <a:lnTo>
                    <a:pt x="565162" y="278409"/>
                  </a:lnTo>
                  <a:lnTo>
                    <a:pt x="565162" y="331800"/>
                  </a:lnTo>
                  <a:lnTo>
                    <a:pt x="616470" y="331800"/>
                  </a:lnTo>
                  <a:lnTo>
                    <a:pt x="616470" y="278409"/>
                  </a:lnTo>
                  <a:lnTo>
                    <a:pt x="803783" y="278409"/>
                  </a:lnTo>
                  <a:lnTo>
                    <a:pt x="803783" y="231419"/>
                  </a:lnTo>
                  <a:lnTo>
                    <a:pt x="428078" y="231419"/>
                  </a:lnTo>
                  <a:lnTo>
                    <a:pt x="428078" y="141249"/>
                  </a:lnTo>
                  <a:lnTo>
                    <a:pt x="803783" y="141249"/>
                  </a:lnTo>
                  <a:lnTo>
                    <a:pt x="803783" y="94259"/>
                  </a:lnTo>
                  <a:close/>
                </a:path>
                <a:path w="803909" h="332104">
                  <a:moveTo>
                    <a:pt x="803795" y="0"/>
                  </a:moveTo>
                  <a:lnTo>
                    <a:pt x="12" y="0"/>
                  </a:lnTo>
                  <a:lnTo>
                    <a:pt x="12" y="47142"/>
                  </a:lnTo>
                  <a:lnTo>
                    <a:pt x="803795" y="47142"/>
                  </a:lnTo>
                  <a:lnTo>
                    <a:pt x="803795" y="0"/>
                  </a:lnTo>
                  <a:close/>
                </a:path>
              </a:pathLst>
            </a:custGeom>
            <a:solidFill>
              <a:srgbClr val="3045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8070193" y="7481004"/>
              <a:ext cx="245300" cy="248030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796448" y="7481004"/>
              <a:ext cx="244868" cy="248043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7510206" y="7481007"/>
              <a:ext cx="257810" cy="248285"/>
            </a:xfrm>
            <a:custGeom>
              <a:avLst/>
              <a:gdLst/>
              <a:ahLst/>
              <a:cxnLst/>
              <a:rect l="l" t="t" r="r" b="b"/>
              <a:pathLst>
                <a:path w="257809" h="248284">
                  <a:moveTo>
                    <a:pt x="155448" y="0"/>
                  </a:moveTo>
                  <a:lnTo>
                    <a:pt x="0" y="0"/>
                  </a:lnTo>
                  <a:lnTo>
                    <a:pt x="0" y="248018"/>
                  </a:lnTo>
                  <a:lnTo>
                    <a:pt x="165061" y="248018"/>
                  </a:lnTo>
                  <a:lnTo>
                    <a:pt x="207053" y="242675"/>
                  </a:lnTo>
                  <a:lnTo>
                    <a:pt x="235715" y="227809"/>
                  </a:lnTo>
                  <a:lnTo>
                    <a:pt x="252122" y="205166"/>
                  </a:lnTo>
                  <a:lnTo>
                    <a:pt x="252664" y="202196"/>
                  </a:lnTo>
                  <a:lnTo>
                    <a:pt x="54229" y="202196"/>
                  </a:lnTo>
                  <a:lnTo>
                    <a:pt x="54229" y="142468"/>
                  </a:lnTo>
                  <a:lnTo>
                    <a:pt x="248527" y="142468"/>
                  </a:lnTo>
                  <a:lnTo>
                    <a:pt x="248026" y="141324"/>
                  </a:lnTo>
                  <a:lnTo>
                    <a:pt x="235798" y="128380"/>
                  </a:lnTo>
                  <a:lnTo>
                    <a:pt x="218020" y="118871"/>
                  </a:lnTo>
                  <a:lnTo>
                    <a:pt x="231470" y="109886"/>
                  </a:lnTo>
                  <a:lnTo>
                    <a:pt x="235690" y="104686"/>
                  </a:lnTo>
                  <a:lnTo>
                    <a:pt x="54229" y="104686"/>
                  </a:lnTo>
                  <a:lnTo>
                    <a:pt x="54229" y="46139"/>
                  </a:lnTo>
                  <a:lnTo>
                    <a:pt x="243912" y="46139"/>
                  </a:lnTo>
                  <a:lnTo>
                    <a:pt x="242792" y="40221"/>
                  </a:lnTo>
                  <a:lnTo>
                    <a:pt x="226280" y="18727"/>
                  </a:lnTo>
                  <a:lnTo>
                    <a:pt x="197507" y="4894"/>
                  </a:lnTo>
                  <a:lnTo>
                    <a:pt x="155448" y="0"/>
                  </a:lnTo>
                  <a:close/>
                </a:path>
                <a:path w="257809" h="248284">
                  <a:moveTo>
                    <a:pt x="248527" y="142468"/>
                  </a:moveTo>
                  <a:lnTo>
                    <a:pt x="166636" y="142468"/>
                  </a:lnTo>
                  <a:lnTo>
                    <a:pt x="182762" y="144848"/>
                  </a:lnTo>
                  <a:lnTo>
                    <a:pt x="193500" y="151288"/>
                  </a:lnTo>
                  <a:lnTo>
                    <a:pt x="199480" y="160738"/>
                  </a:lnTo>
                  <a:lnTo>
                    <a:pt x="201333" y="172148"/>
                  </a:lnTo>
                  <a:lnTo>
                    <a:pt x="199480" y="183658"/>
                  </a:lnTo>
                  <a:lnTo>
                    <a:pt x="193500" y="193230"/>
                  </a:lnTo>
                  <a:lnTo>
                    <a:pt x="182762" y="199773"/>
                  </a:lnTo>
                  <a:lnTo>
                    <a:pt x="166636" y="202196"/>
                  </a:lnTo>
                  <a:lnTo>
                    <a:pt x="252664" y="202196"/>
                  </a:lnTo>
                  <a:lnTo>
                    <a:pt x="257352" y="176491"/>
                  </a:lnTo>
                  <a:lnTo>
                    <a:pt x="255084" y="157446"/>
                  </a:lnTo>
                  <a:lnTo>
                    <a:pt x="248527" y="142468"/>
                  </a:lnTo>
                  <a:close/>
                </a:path>
                <a:path w="257809" h="248284">
                  <a:moveTo>
                    <a:pt x="243912" y="46139"/>
                  </a:moveTo>
                  <a:lnTo>
                    <a:pt x="157314" y="46139"/>
                  </a:lnTo>
                  <a:lnTo>
                    <a:pt x="173194" y="48705"/>
                  </a:lnTo>
                  <a:lnTo>
                    <a:pt x="183959" y="55533"/>
                  </a:lnTo>
                  <a:lnTo>
                    <a:pt x="190076" y="65320"/>
                  </a:lnTo>
                  <a:lnTo>
                    <a:pt x="192011" y="76758"/>
                  </a:lnTo>
                  <a:lnTo>
                    <a:pt x="190119" y="87675"/>
                  </a:lnTo>
                  <a:lnTo>
                    <a:pt x="184073" y="96546"/>
                  </a:lnTo>
                  <a:lnTo>
                    <a:pt x="173323" y="102506"/>
                  </a:lnTo>
                  <a:lnTo>
                    <a:pt x="157314" y="104686"/>
                  </a:lnTo>
                  <a:lnTo>
                    <a:pt x="235690" y="104686"/>
                  </a:lnTo>
                  <a:lnTo>
                    <a:pt x="240826" y="98356"/>
                  </a:lnTo>
                  <a:lnTo>
                    <a:pt x="246292" y="84390"/>
                  </a:lnTo>
                  <a:lnTo>
                    <a:pt x="248069" y="68097"/>
                  </a:lnTo>
                  <a:lnTo>
                    <a:pt x="243912" y="46139"/>
                  </a:lnTo>
                  <a:close/>
                </a:path>
              </a:pathLst>
            </a:custGeom>
            <a:solidFill>
              <a:srgbClr val="3045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040359" y="2625254"/>
              <a:ext cx="220979" cy="223520"/>
            </a:xfrm>
            <a:custGeom>
              <a:avLst/>
              <a:gdLst/>
              <a:ahLst/>
              <a:cxnLst/>
              <a:rect l="l" t="t" r="r" b="b"/>
              <a:pathLst>
                <a:path w="220979" h="223519">
                  <a:moveTo>
                    <a:pt x="120269" y="101282"/>
                  </a:moveTo>
                  <a:lnTo>
                    <a:pt x="80162" y="101282"/>
                  </a:lnTo>
                  <a:lnTo>
                    <a:pt x="80162" y="141795"/>
                  </a:lnTo>
                  <a:lnTo>
                    <a:pt x="120269" y="141795"/>
                  </a:lnTo>
                  <a:lnTo>
                    <a:pt x="120269" y="101282"/>
                  </a:lnTo>
                  <a:close/>
                </a:path>
                <a:path w="220979" h="223519">
                  <a:moveTo>
                    <a:pt x="200456" y="182638"/>
                  </a:moveTo>
                  <a:lnTo>
                    <a:pt x="40093" y="182638"/>
                  </a:lnTo>
                  <a:lnTo>
                    <a:pt x="40093" y="60718"/>
                  </a:lnTo>
                  <a:lnTo>
                    <a:pt x="160362" y="60718"/>
                  </a:lnTo>
                  <a:lnTo>
                    <a:pt x="160362" y="20078"/>
                  </a:lnTo>
                  <a:lnTo>
                    <a:pt x="0" y="20078"/>
                  </a:lnTo>
                  <a:lnTo>
                    <a:pt x="0" y="60718"/>
                  </a:lnTo>
                  <a:lnTo>
                    <a:pt x="0" y="182638"/>
                  </a:lnTo>
                  <a:lnTo>
                    <a:pt x="0" y="223278"/>
                  </a:lnTo>
                  <a:lnTo>
                    <a:pt x="200456" y="223278"/>
                  </a:lnTo>
                  <a:lnTo>
                    <a:pt x="200456" y="182638"/>
                  </a:lnTo>
                  <a:close/>
                </a:path>
                <a:path w="220979" h="223519">
                  <a:moveTo>
                    <a:pt x="200456" y="60769"/>
                  </a:moveTo>
                  <a:lnTo>
                    <a:pt x="160375" y="60769"/>
                  </a:lnTo>
                  <a:lnTo>
                    <a:pt x="160375" y="182333"/>
                  </a:lnTo>
                  <a:lnTo>
                    <a:pt x="200456" y="182333"/>
                  </a:lnTo>
                  <a:lnTo>
                    <a:pt x="200456" y="60769"/>
                  </a:lnTo>
                  <a:close/>
                </a:path>
                <a:path w="220979" h="223519">
                  <a:moveTo>
                    <a:pt x="220497" y="0"/>
                  </a:moveTo>
                  <a:lnTo>
                    <a:pt x="180403" y="0"/>
                  </a:lnTo>
                  <a:lnTo>
                    <a:pt x="180403" y="40513"/>
                  </a:lnTo>
                  <a:lnTo>
                    <a:pt x="220497" y="40513"/>
                  </a:lnTo>
                  <a:lnTo>
                    <a:pt x="220497" y="0"/>
                  </a:lnTo>
                  <a:close/>
                </a:path>
              </a:pathLst>
            </a:custGeom>
            <a:solidFill>
              <a:srgbClr val="385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7360614" y="2632664"/>
              <a:ext cx="1279525" cy="238125"/>
            </a:xfrm>
            <a:custGeom>
              <a:avLst/>
              <a:gdLst/>
              <a:ahLst/>
              <a:cxnLst/>
              <a:rect l="l" t="t" r="r" b="b"/>
              <a:pathLst>
                <a:path w="1279525" h="238125">
                  <a:moveTo>
                    <a:pt x="1158697" y="53466"/>
                  </a:moveTo>
                  <a:lnTo>
                    <a:pt x="1137539" y="53466"/>
                  </a:lnTo>
                  <a:lnTo>
                    <a:pt x="1137539" y="187121"/>
                  </a:lnTo>
                  <a:lnTo>
                    <a:pt x="1190434" y="187121"/>
                  </a:lnTo>
                  <a:lnTo>
                    <a:pt x="1201035" y="186335"/>
                  </a:lnTo>
                  <a:lnTo>
                    <a:pt x="1233210" y="167068"/>
                  </a:lnTo>
                  <a:lnTo>
                    <a:pt x="1158697" y="167068"/>
                  </a:lnTo>
                  <a:lnTo>
                    <a:pt x="1158697" y="118948"/>
                  </a:lnTo>
                  <a:lnTo>
                    <a:pt x="1233123" y="118948"/>
                  </a:lnTo>
                  <a:lnTo>
                    <a:pt x="1232801" y="118402"/>
                  </a:lnTo>
                  <a:lnTo>
                    <a:pt x="1190434" y="98907"/>
                  </a:lnTo>
                  <a:lnTo>
                    <a:pt x="1158697" y="98907"/>
                  </a:lnTo>
                  <a:lnTo>
                    <a:pt x="1158697" y="53466"/>
                  </a:lnTo>
                  <a:close/>
                </a:path>
                <a:path w="1279525" h="238125">
                  <a:moveTo>
                    <a:pt x="1233123" y="118948"/>
                  </a:moveTo>
                  <a:lnTo>
                    <a:pt x="1199603" y="118948"/>
                  </a:lnTo>
                  <a:lnTo>
                    <a:pt x="1206741" y="121183"/>
                  </a:lnTo>
                  <a:lnTo>
                    <a:pt x="1216977" y="130086"/>
                  </a:lnTo>
                  <a:lnTo>
                    <a:pt x="1219530" y="135877"/>
                  </a:lnTo>
                  <a:lnTo>
                    <a:pt x="1219530" y="150139"/>
                  </a:lnTo>
                  <a:lnTo>
                    <a:pt x="1216977" y="155930"/>
                  </a:lnTo>
                  <a:lnTo>
                    <a:pt x="1206741" y="164845"/>
                  </a:lnTo>
                  <a:lnTo>
                    <a:pt x="1199603" y="167068"/>
                  </a:lnTo>
                  <a:lnTo>
                    <a:pt x="1233210" y="167068"/>
                  </a:lnTo>
                  <a:lnTo>
                    <a:pt x="1237183" y="160253"/>
                  </a:lnTo>
                  <a:lnTo>
                    <a:pt x="1239812" y="152001"/>
                  </a:lnTo>
                  <a:lnTo>
                    <a:pt x="1240688" y="143014"/>
                  </a:lnTo>
                  <a:lnTo>
                    <a:pt x="1239812" y="134039"/>
                  </a:lnTo>
                  <a:lnTo>
                    <a:pt x="1237183" y="125836"/>
                  </a:lnTo>
                  <a:lnTo>
                    <a:pt x="1233123" y="118948"/>
                  </a:lnTo>
                  <a:close/>
                </a:path>
                <a:path w="1279525" h="238125">
                  <a:moveTo>
                    <a:pt x="1279042" y="53466"/>
                  </a:moveTo>
                  <a:lnTo>
                    <a:pt x="1257884" y="53466"/>
                  </a:lnTo>
                  <a:lnTo>
                    <a:pt x="1257884" y="187121"/>
                  </a:lnTo>
                  <a:lnTo>
                    <a:pt x="1279042" y="187121"/>
                  </a:lnTo>
                  <a:lnTo>
                    <a:pt x="1279042" y="53466"/>
                  </a:lnTo>
                  <a:close/>
                </a:path>
                <a:path w="1279525" h="238125">
                  <a:moveTo>
                    <a:pt x="997267" y="53466"/>
                  </a:moveTo>
                  <a:lnTo>
                    <a:pt x="976096" y="53466"/>
                  </a:lnTo>
                  <a:lnTo>
                    <a:pt x="976096" y="237909"/>
                  </a:lnTo>
                  <a:lnTo>
                    <a:pt x="997267" y="237909"/>
                  </a:lnTo>
                  <a:lnTo>
                    <a:pt x="997267" y="165734"/>
                  </a:lnTo>
                  <a:lnTo>
                    <a:pt x="1023561" y="165734"/>
                  </a:lnTo>
                  <a:lnTo>
                    <a:pt x="998060" y="130631"/>
                  </a:lnTo>
                  <a:lnTo>
                    <a:pt x="997267" y="120294"/>
                  </a:lnTo>
                  <a:lnTo>
                    <a:pt x="998060" y="109950"/>
                  </a:lnTo>
                  <a:lnTo>
                    <a:pt x="1023580" y="74841"/>
                  </a:lnTo>
                  <a:lnTo>
                    <a:pt x="997267" y="74841"/>
                  </a:lnTo>
                  <a:lnTo>
                    <a:pt x="997267" y="53466"/>
                  </a:lnTo>
                  <a:close/>
                </a:path>
                <a:path w="1279525" h="238125">
                  <a:moveTo>
                    <a:pt x="1023561" y="165734"/>
                  </a:moveTo>
                  <a:lnTo>
                    <a:pt x="997521" y="165734"/>
                  </a:lnTo>
                  <a:lnTo>
                    <a:pt x="1000175" y="169468"/>
                  </a:lnTo>
                  <a:lnTo>
                    <a:pt x="1002995" y="174282"/>
                  </a:lnTo>
                  <a:lnTo>
                    <a:pt x="1044867" y="189788"/>
                  </a:lnTo>
                  <a:lnTo>
                    <a:pt x="1057599" y="188552"/>
                  </a:lnTo>
                  <a:lnTo>
                    <a:pt x="1069338" y="184845"/>
                  </a:lnTo>
                  <a:lnTo>
                    <a:pt x="1080084" y="178665"/>
                  </a:lnTo>
                  <a:lnTo>
                    <a:pt x="1089837" y="170014"/>
                  </a:lnTo>
                  <a:lnTo>
                    <a:pt x="1090041" y="169748"/>
                  </a:lnTo>
                  <a:lnTo>
                    <a:pt x="1042225" y="169748"/>
                  </a:lnTo>
                  <a:lnTo>
                    <a:pt x="1032971" y="168879"/>
                  </a:lnTo>
                  <a:lnTo>
                    <a:pt x="1024508" y="166271"/>
                  </a:lnTo>
                  <a:lnTo>
                    <a:pt x="1023561" y="165734"/>
                  </a:lnTo>
                  <a:close/>
                </a:path>
                <a:path w="1279525" h="238125">
                  <a:moveTo>
                    <a:pt x="1089837" y="70840"/>
                  </a:moveTo>
                  <a:lnTo>
                    <a:pt x="1042225" y="70840"/>
                  </a:lnTo>
                  <a:lnTo>
                    <a:pt x="1051469" y="71709"/>
                  </a:lnTo>
                  <a:lnTo>
                    <a:pt x="1059884" y="74315"/>
                  </a:lnTo>
                  <a:lnTo>
                    <a:pt x="1086384" y="109950"/>
                  </a:lnTo>
                  <a:lnTo>
                    <a:pt x="1087196" y="120294"/>
                  </a:lnTo>
                  <a:lnTo>
                    <a:pt x="1086384" y="130631"/>
                  </a:lnTo>
                  <a:lnTo>
                    <a:pt x="1059884" y="166271"/>
                  </a:lnTo>
                  <a:lnTo>
                    <a:pt x="1042225" y="169748"/>
                  </a:lnTo>
                  <a:lnTo>
                    <a:pt x="1090041" y="169748"/>
                  </a:lnTo>
                  <a:lnTo>
                    <a:pt x="1097938" y="159384"/>
                  </a:lnTo>
                  <a:lnTo>
                    <a:pt x="1103725" y="147554"/>
                  </a:lnTo>
                  <a:lnTo>
                    <a:pt x="1107197" y="134524"/>
                  </a:lnTo>
                  <a:lnTo>
                    <a:pt x="1108354" y="120294"/>
                  </a:lnTo>
                  <a:lnTo>
                    <a:pt x="1107197" y="106073"/>
                  </a:lnTo>
                  <a:lnTo>
                    <a:pt x="1103725" y="93090"/>
                  </a:lnTo>
                  <a:lnTo>
                    <a:pt x="1097938" y="81346"/>
                  </a:lnTo>
                  <a:lnTo>
                    <a:pt x="1089837" y="70840"/>
                  </a:lnTo>
                  <a:close/>
                </a:path>
                <a:path w="1279525" h="238125">
                  <a:moveTo>
                    <a:pt x="1044867" y="50787"/>
                  </a:moveTo>
                  <a:lnTo>
                    <a:pt x="1003172" y="66205"/>
                  </a:lnTo>
                  <a:lnTo>
                    <a:pt x="1000175" y="70840"/>
                  </a:lnTo>
                  <a:lnTo>
                    <a:pt x="997521" y="74841"/>
                  </a:lnTo>
                  <a:lnTo>
                    <a:pt x="1023580" y="74841"/>
                  </a:lnTo>
                  <a:lnTo>
                    <a:pt x="1024508" y="74315"/>
                  </a:lnTo>
                  <a:lnTo>
                    <a:pt x="1032971" y="71709"/>
                  </a:lnTo>
                  <a:lnTo>
                    <a:pt x="1042225" y="70840"/>
                  </a:lnTo>
                  <a:lnTo>
                    <a:pt x="1089837" y="70840"/>
                  </a:lnTo>
                  <a:lnTo>
                    <a:pt x="1080084" y="62065"/>
                  </a:lnTo>
                  <a:lnTo>
                    <a:pt x="1069338" y="55799"/>
                  </a:lnTo>
                  <a:lnTo>
                    <a:pt x="1057599" y="52040"/>
                  </a:lnTo>
                  <a:lnTo>
                    <a:pt x="1044867" y="50787"/>
                  </a:lnTo>
                  <a:close/>
                </a:path>
                <a:path w="1279525" h="238125">
                  <a:moveTo>
                    <a:pt x="879589" y="0"/>
                  </a:moveTo>
                  <a:lnTo>
                    <a:pt x="858418" y="0"/>
                  </a:lnTo>
                  <a:lnTo>
                    <a:pt x="858418" y="52120"/>
                  </a:lnTo>
                  <a:lnTo>
                    <a:pt x="844235" y="54280"/>
                  </a:lnTo>
                  <a:lnTo>
                    <a:pt x="809231" y="73774"/>
                  </a:lnTo>
                  <a:lnTo>
                    <a:pt x="789660" y="120294"/>
                  </a:lnTo>
                  <a:lnTo>
                    <a:pt x="790882" y="133441"/>
                  </a:lnTo>
                  <a:lnTo>
                    <a:pt x="809269" y="167099"/>
                  </a:lnTo>
                  <a:lnTo>
                    <a:pt x="844235" y="186317"/>
                  </a:lnTo>
                  <a:lnTo>
                    <a:pt x="858418" y="188455"/>
                  </a:lnTo>
                  <a:lnTo>
                    <a:pt x="858418" y="237909"/>
                  </a:lnTo>
                  <a:lnTo>
                    <a:pt x="879589" y="237909"/>
                  </a:lnTo>
                  <a:lnTo>
                    <a:pt x="879589" y="188455"/>
                  </a:lnTo>
                  <a:lnTo>
                    <a:pt x="893772" y="186317"/>
                  </a:lnTo>
                  <a:lnTo>
                    <a:pt x="906697" y="182038"/>
                  </a:lnTo>
                  <a:lnTo>
                    <a:pt x="918365" y="175621"/>
                  </a:lnTo>
                  <a:lnTo>
                    <a:pt x="927153" y="168401"/>
                  </a:lnTo>
                  <a:lnTo>
                    <a:pt x="858418" y="168401"/>
                  </a:lnTo>
                  <a:lnTo>
                    <a:pt x="848550" y="167099"/>
                  </a:lnTo>
                  <a:lnTo>
                    <a:pt x="814190" y="138734"/>
                  </a:lnTo>
                  <a:lnTo>
                    <a:pt x="810818" y="120294"/>
                  </a:lnTo>
                  <a:lnTo>
                    <a:pt x="811661" y="110683"/>
                  </a:lnTo>
                  <a:lnTo>
                    <a:pt x="839576" y="76384"/>
                  </a:lnTo>
                  <a:lnTo>
                    <a:pt x="858418" y="72174"/>
                  </a:lnTo>
                  <a:lnTo>
                    <a:pt x="926854" y="72174"/>
                  </a:lnTo>
                  <a:lnTo>
                    <a:pt x="918365" y="65106"/>
                  </a:lnTo>
                  <a:lnTo>
                    <a:pt x="906697" y="58608"/>
                  </a:lnTo>
                  <a:lnTo>
                    <a:pt x="893772" y="54280"/>
                  </a:lnTo>
                  <a:lnTo>
                    <a:pt x="879589" y="52120"/>
                  </a:lnTo>
                  <a:lnTo>
                    <a:pt x="879589" y="0"/>
                  </a:lnTo>
                  <a:close/>
                </a:path>
                <a:path w="1279525" h="238125">
                  <a:moveTo>
                    <a:pt x="879589" y="72174"/>
                  </a:moveTo>
                  <a:lnTo>
                    <a:pt x="858418" y="72174"/>
                  </a:lnTo>
                  <a:lnTo>
                    <a:pt x="858418" y="168401"/>
                  </a:lnTo>
                  <a:lnTo>
                    <a:pt x="879589" y="168401"/>
                  </a:lnTo>
                  <a:lnTo>
                    <a:pt x="879589" y="72174"/>
                  </a:lnTo>
                  <a:close/>
                </a:path>
                <a:path w="1279525" h="238125">
                  <a:moveTo>
                    <a:pt x="926854" y="72174"/>
                  </a:moveTo>
                  <a:lnTo>
                    <a:pt x="879589" y="72174"/>
                  </a:lnTo>
                  <a:lnTo>
                    <a:pt x="889452" y="73493"/>
                  </a:lnTo>
                  <a:lnTo>
                    <a:pt x="898426" y="76384"/>
                  </a:lnTo>
                  <a:lnTo>
                    <a:pt x="926345" y="110683"/>
                  </a:lnTo>
                  <a:lnTo>
                    <a:pt x="927188" y="120294"/>
                  </a:lnTo>
                  <a:lnTo>
                    <a:pt x="926345" y="129914"/>
                  </a:lnTo>
                  <a:lnTo>
                    <a:pt x="898426" y="164260"/>
                  </a:lnTo>
                  <a:lnTo>
                    <a:pt x="879589" y="168401"/>
                  </a:lnTo>
                  <a:lnTo>
                    <a:pt x="927153" y="168401"/>
                  </a:lnTo>
                  <a:lnTo>
                    <a:pt x="947125" y="133441"/>
                  </a:lnTo>
                  <a:lnTo>
                    <a:pt x="948347" y="120294"/>
                  </a:lnTo>
                  <a:lnTo>
                    <a:pt x="947125" y="107158"/>
                  </a:lnTo>
                  <a:lnTo>
                    <a:pt x="943457" y="95029"/>
                  </a:lnTo>
                  <a:lnTo>
                    <a:pt x="937342" y="83902"/>
                  </a:lnTo>
                  <a:lnTo>
                    <a:pt x="928776" y="73774"/>
                  </a:lnTo>
                  <a:lnTo>
                    <a:pt x="926854" y="72174"/>
                  </a:lnTo>
                  <a:close/>
                </a:path>
                <a:path w="1279525" h="238125">
                  <a:moveTo>
                    <a:pt x="666648" y="53466"/>
                  </a:moveTo>
                  <a:lnTo>
                    <a:pt x="645490" y="53466"/>
                  </a:lnTo>
                  <a:lnTo>
                    <a:pt x="645490" y="187121"/>
                  </a:lnTo>
                  <a:lnTo>
                    <a:pt x="669289" y="187121"/>
                  </a:lnTo>
                  <a:lnTo>
                    <a:pt x="690544" y="156375"/>
                  </a:lnTo>
                  <a:lnTo>
                    <a:pt x="666381" y="156375"/>
                  </a:lnTo>
                  <a:lnTo>
                    <a:pt x="666648" y="153708"/>
                  </a:lnTo>
                  <a:lnTo>
                    <a:pt x="666648" y="53466"/>
                  </a:lnTo>
                  <a:close/>
                </a:path>
                <a:path w="1279525" h="238125">
                  <a:moveTo>
                    <a:pt x="761860" y="84200"/>
                  </a:moveTo>
                  <a:lnTo>
                    <a:pt x="740968" y="84200"/>
                  </a:lnTo>
                  <a:lnTo>
                    <a:pt x="740702" y="86880"/>
                  </a:lnTo>
                  <a:lnTo>
                    <a:pt x="740702" y="187121"/>
                  </a:lnTo>
                  <a:lnTo>
                    <a:pt x="761860" y="187121"/>
                  </a:lnTo>
                  <a:lnTo>
                    <a:pt x="761860" y="84200"/>
                  </a:lnTo>
                  <a:close/>
                </a:path>
                <a:path w="1279525" h="238125">
                  <a:moveTo>
                    <a:pt x="761860" y="53466"/>
                  </a:moveTo>
                  <a:lnTo>
                    <a:pt x="738060" y="53466"/>
                  </a:lnTo>
                  <a:lnTo>
                    <a:pt x="666902" y="156375"/>
                  </a:lnTo>
                  <a:lnTo>
                    <a:pt x="690544" y="156375"/>
                  </a:lnTo>
                  <a:lnTo>
                    <a:pt x="740435" y="84200"/>
                  </a:lnTo>
                  <a:lnTo>
                    <a:pt x="761860" y="84200"/>
                  </a:lnTo>
                  <a:lnTo>
                    <a:pt x="761860" y="53466"/>
                  </a:lnTo>
                  <a:close/>
                </a:path>
                <a:path w="1279525" h="238125">
                  <a:moveTo>
                    <a:pt x="514502" y="53466"/>
                  </a:moveTo>
                  <a:lnTo>
                    <a:pt x="493344" y="53466"/>
                  </a:lnTo>
                  <a:lnTo>
                    <a:pt x="493344" y="187121"/>
                  </a:lnTo>
                  <a:lnTo>
                    <a:pt x="601789" y="187121"/>
                  </a:lnTo>
                  <a:lnTo>
                    <a:pt x="601789" y="217855"/>
                  </a:lnTo>
                  <a:lnTo>
                    <a:pt x="622947" y="217855"/>
                  </a:lnTo>
                  <a:lnTo>
                    <a:pt x="622947" y="167068"/>
                  </a:lnTo>
                  <a:lnTo>
                    <a:pt x="514502" y="167068"/>
                  </a:lnTo>
                  <a:lnTo>
                    <a:pt x="514502" y="53466"/>
                  </a:lnTo>
                  <a:close/>
                </a:path>
                <a:path w="1279525" h="238125">
                  <a:moveTo>
                    <a:pt x="604431" y="53466"/>
                  </a:moveTo>
                  <a:lnTo>
                    <a:pt x="583272" y="53466"/>
                  </a:lnTo>
                  <a:lnTo>
                    <a:pt x="583272" y="167068"/>
                  </a:lnTo>
                  <a:lnTo>
                    <a:pt x="604431" y="167068"/>
                  </a:lnTo>
                  <a:lnTo>
                    <a:pt x="604431" y="53466"/>
                  </a:lnTo>
                  <a:close/>
                </a:path>
                <a:path w="1279525" h="238125">
                  <a:moveTo>
                    <a:pt x="361073" y="53466"/>
                  </a:moveTo>
                  <a:lnTo>
                    <a:pt x="339915" y="53466"/>
                  </a:lnTo>
                  <a:lnTo>
                    <a:pt x="339915" y="187121"/>
                  </a:lnTo>
                  <a:lnTo>
                    <a:pt x="361073" y="187121"/>
                  </a:lnTo>
                  <a:lnTo>
                    <a:pt x="361073" y="128308"/>
                  </a:lnTo>
                  <a:lnTo>
                    <a:pt x="456298" y="128308"/>
                  </a:lnTo>
                  <a:lnTo>
                    <a:pt x="456298" y="108254"/>
                  </a:lnTo>
                  <a:lnTo>
                    <a:pt x="361073" y="108254"/>
                  </a:lnTo>
                  <a:lnTo>
                    <a:pt x="361073" y="53466"/>
                  </a:lnTo>
                  <a:close/>
                </a:path>
                <a:path w="1279525" h="238125">
                  <a:moveTo>
                    <a:pt x="456298" y="128308"/>
                  </a:moveTo>
                  <a:lnTo>
                    <a:pt x="435140" y="128308"/>
                  </a:lnTo>
                  <a:lnTo>
                    <a:pt x="435140" y="187121"/>
                  </a:lnTo>
                  <a:lnTo>
                    <a:pt x="456298" y="187121"/>
                  </a:lnTo>
                  <a:lnTo>
                    <a:pt x="456298" y="128308"/>
                  </a:lnTo>
                  <a:close/>
                </a:path>
                <a:path w="1279525" h="238125">
                  <a:moveTo>
                    <a:pt x="456298" y="53466"/>
                  </a:moveTo>
                  <a:lnTo>
                    <a:pt x="435140" y="53466"/>
                  </a:lnTo>
                  <a:lnTo>
                    <a:pt x="435140" y="108254"/>
                  </a:lnTo>
                  <a:lnTo>
                    <a:pt x="456298" y="108254"/>
                  </a:lnTo>
                  <a:lnTo>
                    <a:pt x="456298" y="53466"/>
                  </a:lnTo>
                  <a:close/>
                </a:path>
                <a:path w="1279525" h="238125">
                  <a:moveTo>
                    <a:pt x="207657" y="53466"/>
                  </a:moveTo>
                  <a:lnTo>
                    <a:pt x="186486" y="53466"/>
                  </a:lnTo>
                  <a:lnTo>
                    <a:pt x="186486" y="187121"/>
                  </a:lnTo>
                  <a:lnTo>
                    <a:pt x="210299" y="187121"/>
                  </a:lnTo>
                  <a:lnTo>
                    <a:pt x="231553" y="156375"/>
                  </a:lnTo>
                  <a:lnTo>
                    <a:pt x="207390" y="156375"/>
                  </a:lnTo>
                  <a:lnTo>
                    <a:pt x="207657" y="153708"/>
                  </a:lnTo>
                  <a:lnTo>
                    <a:pt x="207657" y="53466"/>
                  </a:lnTo>
                  <a:close/>
                </a:path>
                <a:path w="1279525" h="238125">
                  <a:moveTo>
                    <a:pt x="302869" y="84200"/>
                  </a:moveTo>
                  <a:lnTo>
                    <a:pt x="281978" y="84200"/>
                  </a:lnTo>
                  <a:lnTo>
                    <a:pt x="281711" y="86880"/>
                  </a:lnTo>
                  <a:lnTo>
                    <a:pt x="281711" y="187121"/>
                  </a:lnTo>
                  <a:lnTo>
                    <a:pt x="302869" y="187121"/>
                  </a:lnTo>
                  <a:lnTo>
                    <a:pt x="302869" y="84200"/>
                  </a:lnTo>
                  <a:close/>
                </a:path>
                <a:path w="1279525" h="238125">
                  <a:moveTo>
                    <a:pt x="302869" y="53466"/>
                  </a:moveTo>
                  <a:lnTo>
                    <a:pt x="279069" y="53466"/>
                  </a:lnTo>
                  <a:lnTo>
                    <a:pt x="207911" y="156375"/>
                  </a:lnTo>
                  <a:lnTo>
                    <a:pt x="231553" y="156375"/>
                  </a:lnTo>
                  <a:lnTo>
                    <a:pt x="281444" y="84200"/>
                  </a:lnTo>
                  <a:lnTo>
                    <a:pt x="302869" y="84200"/>
                  </a:lnTo>
                  <a:lnTo>
                    <a:pt x="302869" y="53466"/>
                  </a:lnTo>
                  <a:close/>
                </a:path>
                <a:path w="1279525" h="238125">
                  <a:moveTo>
                    <a:pt x="31737" y="53466"/>
                  </a:moveTo>
                  <a:lnTo>
                    <a:pt x="0" y="53466"/>
                  </a:lnTo>
                  <a:lnTo>
                    <a:pt x="0" y="187121"/>
                  </a:lnTo>
                  <a:lnTo>
                    <a:pt x="21158" y="187121"/>
                  </a:lnTo>
                  <a:lnTo>
                    <a:pt x="21158" y="80187"/>
                  </a:lnTo>
                  <a:lnTo>
                    <a:pt x="20891" y="77520"/>
                  </a:lnTo>
                  <a:lnTo>
                    <a:pt x="43255" y="77520"/>
                  </a:lnTo>
                  <a:lnTo>
                    <a:pt x="31737" y="53466"/>
                  </a:lnTo>
                  <a:close/>
                </a:path>
                <a:path w="1279525" h="238125">
                  <a:moveTo>
                    <a:pt x="149440" y="77520"/>
                  </a:moveTo>
                  <a:lnTo>
                    <a:pt x="128549" y="77520"/>
                  </a:lnTo>
                  <a:lnTo>
                    <a:pt x="128282" y="80187"/>
                  </a:lnTo>
                  <a:lnTo>
                    <a:pt x="128282" y="187121"/>
                  </a:lnTo>
                  <a:lnTo>
                    <a:pt x="149440" y="187121"/>
                  </a:lnTo>
                  <a:lnTo>
                    <a:pt x="149440" y="77520"/>
                  </a:lnTo>
                  <a:close/>
                </a:path>
                <a:path w="1279525" h="238125">
                  <a:moveTo>
                    <a:pt x="43255" y="77520"/>
                  </a:moveTo>
                  <a:lnTo>
                    <a:pt x="21424" y="77520"/>
                  </a:lnTo>
                  <a:lnTo>
                    <a:pt x="60832" y="160388"/>
                  </a:lnTo>
                  <a:lnTo>
                    <a:pt x="88607" y="160388"/>
                  </a:lnTo>
                  <a:lnTo>
                    <a:pt x="100052" y="136321"/>
                  </a:lnTo>
                  <a:lnTo>
                    <a:pt x="71412" y="136321"/>
                  </a:lnTo>
                  <a:lnTo>
                    <a:pt x="43255" y="77520"/>
                  </a:lnTo>
                  <a:close/>
                </a:path>
                <a:path w="1279525" h="238125">
                  <a:moveTo>
                    <a:pt x="149440" y="53466"/>
                  </a:moveTo>
                  <a:lnTo>
                    <a:pt x="117703" y="53466"/>
                  </a:lnTo>
                  <a:lnTo>
                    <a:pt x="78028" y="136321"/>
                  </a:lnTo>
                  <a:lnTo>
                    <a:pt x="100052" y="136321"/>
                  </a:lnTo>
                  <a:lnTo>
                    <a:pt x="128015" y="77520"/>
                  </a:lnTo>
                  <a:lnTo>
                    <a:pt x="149440" y="77520"/>
                  </a:lnTo>
                  <a:lnTo>
                    <a:pt x="149440" y="534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8668816" y="2821965"/>
              <a:ext cx="116839" cy="20320"/>
            </a:xfrm>
            <a:custGeom>
              <a:avLst/>
              <a:gdLst/>
              <a:ahLst/>
              <a:cxnLst/>
              <a:rect l="l" t="t" r="r" b="b"/>
              <a:pathLst>
                <a:path w="116840" h="20319">
                  <a:moveTo>
                    <a:pt x="116293" y="0"/>
                  </a:moveTo>
                  <a:lnTo>
                    <a:pt x="0" y="0"/>
                  </a:lnTo>
                  <a:lnTo>
                    <a:pt x="0" y="19951"/>
                  </a:lnTo>
                  <a:lnTo>
                    <a:pt x="116293" y="19951"/>
                  </a:lnTo>
                  <a:lnTo>
                    <a:pt x="116293" y="0"/>
                  </a:lnTo>
                  <a:close/>
                </a:path>
              </a:pathLst>
            </a:custGeom>
            <a:solidFill>
              <a:srgbClr val="3855A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4</a:t>
            </a:r>
          </a:p>
        </p:txBody>
      </p:sp>
      <p:sp>
        <p:nvSpPr>
          <p:cNvPr id="60" name="object 6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7586980" cy="1397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277495">
              <a:lnSpc>
                <a:spcPct val="100000"/>
              </a:lnSpc>
              <a:spcBef>
                <a:spcPts val="100"/>
              </a:spcBef>
            </a:pPr>
            <a:r>
              <a:rPr dirty="0" spc="-25"/>
              <a:t>Данный</a:t>
            </a:r>
            <a:r>
              <a:rPr dirty="0" spc="-145"/>
              <a:t> </a:t>
            </a:r>
            <a:r>
              <a:rPr dirty="0" spc="-15"/>
              <a:t>аналитический</a:t>
            </a:r>
            <a:r>
              <a:rPr dirty="0" spc="-140"/>
              <a:t> </a:t>
            </a:r>
            <a:r>
              <a:rPr dirty="0" spc="-50"/>
              <a:t>отчет</a:t>
            </a:r>
            <a:r>
              <a:rPr dirty="0" spc="-145"/>
              <a:t> </a:t>
            </a:r>
            <a:r>
              <a:rPr dirty="0" spc="-30"/>
              <a:t>посвящен </a:t>
            </a:r>
            <a:r>
              <a:rPr dirty="0" spc="-890"/>
              <a:t> </a:t>
            </a:r>
            <a:r>
              <a:rPr dirty="0" spc="-45"/>
              <a:t>успешным</a:t>
            </a:r>
            <a:r>
              <a:rPr dirty="0" spc="-160"/>
              <a:t> </a:t>
            </a:r>
            <a:r>
              <a:rPr dirty="0"/>
              <a:t>практикам</a:t>
            </a:r>
            <a:r>
              <a:rPr dirty="0" spc="-160"/>
              <a:t> </a:t>
            </a:r>
            <a:r>
              <a:rPr dirty="0" spc="-55"/>
              <a:t>применения</a:t>
            </a:r>
          </a:p>
          <a:p>
            <a:pPr marL="12700">
              <a:lnSpc>
                <a:spcPct val="100000"/>
              </a:lnSpc>
            </a:pPr>
            <a:r>
              <a:rPr dirty="0" spc="-50"/>
              <a:t>ИИ-технологий</a:t>
            </a:r>
            <a:r>
              <a:rPr dirty="0" spc="-155"/>
              <a:t> </a:t>
            </a:r>
            <a:r>
              <a:rPr dirty="0" spc="-90"/>
              <a:t>«умного</a:t>
            </a:r>
            <a:r>
              <a:rPr dirty="0" spc="-150"/>
              <a:t> </a:t>
            </a:r>
            <a:r>
              <a:rPr dirty="0"/>
              <a:t>города»</a:t>
            </a:r>
            <a:r>
              <a:rPr dirty="0" spc="-150"/>
              <a:t> </a:t>
            </a:r>
            <a:r>
              <a:rPr dirty="0" spc="-105"/>
              <a:t>в</a:t>
            </a:r>
            <a:r>
              <a:rPr dirty="0" spc="-150"/>
              <a:t> </a:t>
            </a:r>
            <a:r>
              <a:rPr dirty="0" spc="-20"/>
              <a:t>России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3607528"/>
            <a:ext cx="1842135" cy="40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0" spc="-85" b="1">
                <a:solidFill>
                  <a:srgbClr val="3763AF"/>
                </a:solidFill>
                <a:latin typeface="Trebuchet MS"/>
                <a:cs typeface="Trebuchet MS"/>
              </a:rPr>
              <a:t>Це</a:t>
            </a:r>
            <a:r>
              <a:rPr dirty="0" sz="2500" spc="-3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2500" spc="-114" b="1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2500" spc="-13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2500" spc="-5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2500" spc="2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2500" spc="-65" b="1">
                <a:solidFill>
                  <a:srgbClr val="3763AF"/>
                </a:solidFill>
                <a:latin typeface="Trebuchet MS"/>
                <a:cs typeface="Trebuchet MS"/>
              </a:rPr>
              <a:t>ч</a:t>
            </a:r>
            <a:r>
              <a:rPr dirty="0" sz="2500" spc="5" b="1">
                <a:solidFill>
                  <a:srgbClr val="3763AF"/>
                </a:solidFill>
                <a:latin typeface="Trebuchet MS"/>
                <a:cs typeface="Trebuchet MS"/>
              </a:rPr>
              <a:t>ета</a:t>
            </a:r>
            <a:endParaRPr sz="25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938099" y="3645311"/>
            <a:ext cx="547370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Способствовать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продвижению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популяризации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отечественных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решений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направлению 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«умный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город»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уровне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муниципалитетов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региональных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органов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исполнительной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власти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7299" y="5700415"/>
            <a:ext cx="162877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500" spc="-25" b="1">
                <a:solidFill>
                  <a:srgbClr val="3763AF"/>
                </a:solidFill>
                <a:latin typeface="Trebuchet MS"/>
                <a:cs typeface="Trebuchet MS"/>
              </a:rPr>
              <a:t>Целевая </a:t>
            </a:r>
            <a:r>
              <a:rPr dirty="0" sz="2500" spc="-2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2500" spc="9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2500" spc="1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2500" spc="-70" b="1">
                <a:solidFill>
                  <a:srgbClr val="3763AF"/>
                </a:solidFill>
                <a:latin typeface="Trebuchet MS"/>
                <a:cs typeface="Trebuchet MS"/>
              </a:rPr>
              <a:t>ди</a:t>
            </a:r>
            <a:r>
              <a:rPr dirty="0" sz="2500" spc="-10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2500" spc="-5" b="1">
                <a:solidFill>
                  <a:srgbClr val="3763AF"/>
                </a:solidFill>
                <a:latin typeface="Trebuchet MS"/>
                <a:cs typeface="Trebuchet MS"/>
              </a:rPr>
              <a:t>ория</a:t>
            </a:r>
            <a:endParaRPr sz="25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938099" y="5666195"/>
            <a:ext cx="5027295" cy="1228090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6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Представители</a:t>
            </a:r>
            <a:r>
              <a:rPr dirty="0" sz="12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муниципалитетов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Руководители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цифрового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регионов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7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Сотрудники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организаций,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связанных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городским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планированием</a:t>
            </a:r>
            <a:endParaRPr sz="1200">
              <a:latin typeface="Trebuchet MS"/>
              <a:cs typeface="Trebuchet MS"/>
            </a:endParaRPr>
          </a:p>
          <a:p>
            <a:pPr marL="241300" marR="230504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Широкий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уг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35">
                <a:solidFill>
                  <a:srgbClr val="231F20"/>
                </a:solidFill>
                <a:latin typeface="Trebuchet MS"/>
                <a:cs typeface="Trebuchet MS"/>
              </a:rPr>
              <a:t>лиц,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ин</a:t>
            </a:r>
            <a:r>
              <a:rPr dirty="0" sz="12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ере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ующи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развитием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-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хн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логий 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отраслевым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применением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2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«умном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городе»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7299" y="7865761"/>
            <a:ext cx="2240280" cy="40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0" spc="50" b="1">
                <a:solidFill>
                  <a:srgbClr val="3763AF"/>
                </a:solidFill>
                <a:latin typeface="Trebuchet MS"/>
                <a:cs typeface="Trebuchet MS"/>
              </a:rPr>
              <a:t>За</a:t>
            </a:r>
            <a:r>
              <a:rPr dirty="0" sz="2500" spc="1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2500" spc="30" b="1">
                <a:solidFill>
                  <a:srgbClr val="3763AF"/>
                </a:solidFill>
                <a:latin typeface="Trebuchet MS"/>
                <a:cs typeface="Trebuchet MS"/>
              </a:rPr>
              <a:t>ачи</a:t>
            </a:r>
            <a:r>
              <a:rPr dirty="0" sz="2500" spc="-13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25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2500" spc="-3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2500" spc="-30" b="1">
                <a:solidFill>
                  <a:srgbClr val="3763AF"/>
                </a:solidFill>
                <a:latin typeface="Trebuchet MS"/>
                <a:cs typeface="Trebuchet MS"/>
              </a:rPr>
              <a:t>ч</a:t>
            </a:r>
            <a:r>
              <a:rPr dirty="0" sz="2500" spc="-8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2500" spc="-11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2500" spc="22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endParaRPr sz="25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938099" y="7831084"/>
            <a:ext cx="5334000" cy="1665605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6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Выявить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тренды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применения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«умном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городе»</a:t>
            </a:r>
            <a:endParaRPr sz="1200">
              <a:latin typeface="Trebuchet MS"/>
              <a:cs typeface="Trebuchet MS"/>
            </a:endParaRPr>
          </a:p>
          <a:p>
            <a:pPr marL="241300" marR="508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Проанализировать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успешные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применением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«умном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городе»</a:t>
            </a:r>
            <a:endParaRPr sz="1200">
              <a:latin typeface="Trebuchet MS"/>
              <a:cs typeface="Trebuchet MS"/>
            </a:endParaRPr>
          </a:p>
          <a:p>
            <a:pPr marL="241300" marR="644525" indent="-228600">
              <a:lnSpc>
                <a:spcPct val="100000"/>
              </a:lnSpc>
              <a:spcBef>
                <a:spcPts val="57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Выявить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перечень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направлений,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рамках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которых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могут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быть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применены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«умном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городе»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Описать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основные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сценарии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использования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«умном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городе»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7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Представить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экосистему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«умном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городе»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России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899999" y="5126123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899999" y="7509884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899999" y="2742356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899999" y="9893652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5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9999" y="644622"/>
            <a:ext cx="9000490" cy="840105"/>
          </a:xfrm>
          <a:custGeom>
            <a:avLst/>
            <a:gdLst/>
            <a:ahLst/>
            <a:cxnLst/>
            <a:rect l="l" t="t" r="r" b="b"/>
            <a:pathLst>
              <a:path w="9000490" h="840105">
                <a:moveTo>
                  <a:pt x="8711996" y="0"/>
                </a:moveTo>
                <a:lnTo>
                  <a:pt x="0" y="0"/>
                </a:lnTo>
                <a:lnTo>
                  <a:pt x="0" y="840003"/>
                </a:lnTo>
                <a:lnTo>
                  <a:pt x="8999994" y="840003"/>
                </a:lnTo>
                <a:lnTo>
                  <a:pt x="8999994" y="287997"/>
                </a:lnTo>
                <a:lnTo>
                  <a:pt x="8711996" y="0"/>
                </a:lnTo>
                <a:close/>
              </a:path>
            </a:pathLst>
          </a:custGeom>
          <a:solidFill>
            <a:srgbClr val="C3D7E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05299" y="809180"/>
            <a:ext cx="2350770" cy="482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10">
                <a:solidFill>
                  <a:srgbClr val="3763AF"/>
                </a:solidFill>
              </a:rPr>
              <a:t>Содержание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87299" y="3180405"/>
            <a:ext cx="1232535" cy="718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>
                <a:solidFill>
                  <a:srgbClr val="231F20"/>
                </a:solidFill>
                <a:latin typeface="Trebuchet MS"/>
                <a:cs typeface="Trebuchet MS"/>
              </a:rPr>
              <a:t>1.1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епция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умно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а»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130"/>
              </a:spcBef>
            </a:pP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8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938099" y="3180405"/>
            <a:ext cx="2645410" cy="718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30">
                <a:solidFill>
                  <a:srgbClr val="231F20"/>
                </a:solidFill>
                <a:latin typeface="Trebuchet MS"/>
                <a:cs typeface="Trebuchet MS"/>
              </a:rPr>
              <a:t>1.2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дин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кл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чевых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фак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оров 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«умного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города»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130"/>
              </a:spcBef>
            </a:pPr>
            <a:r>
              <a:rPr dirty="0" sz="1200" spc="-145" b="1">
                <a:solidFill>
                  <a:srgbClr val="3763AF"/>
                </a:solidFill>
                <a:latin typeface="Trebuchet MS"/>
                <a:cs typeface="Trebuchet MS"/>
              </a:rPr>
              <a:t>15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7299" y="4159651"/>
            <a:ext cx="1806575" cy="718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30">
                <a:solidFill>
                  <a:srgbClr val="231F20"/>
                </a:solidFill>
                <a:latin typeface="Trebuchet MS"/>
                <a:cs typeface="Trebuchet MS"/>
              </a:rPr>
              <a:t>1.3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умных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» 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России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130"/>
              </a:spcBef>
            </a:pPr>
            <a:r>
              <a:rPr dirty="0" sz="1200" spc="-180" b="1">
                <a:solidFill>
                  <a:srgbClr val="3763AF"/>
                </a:solidFill>
                <a:latin typeface="Trebuchet MS"/>
                <a:cs typeface="Trebuchet MS"/>
              </a:rPr>
              <a:t>17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938099" y="4159651"/>
            <a:ext cx="2738755" cy="718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10">
                <a:solidFill>
                  <a:srgbClr val="231F20"/>
                </a:solidFill>
                <a:latin typeface="Trebuchet MS"/>
                <a:cs typeface="Trebuchet MS"/>
              </a:rPr>
              <a:t>1.4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Нормативная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1200" spc="-10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1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развития 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«умном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городе»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130"/>
              </a:spcBef>
            </a:pPr>
            <a:r>
              <a:rPr dirty="0" sz="1200" spc="-175" b="1">
                <a:solidFill>
                  <a:srgbClr val="3763AF"/>
                </a:solidFill>
                <a:latin typeface="Trebuchet MS"/>
                <a:cs typeface="Trebuchet MS"/>
              </a:rPr>
              <a:t>21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7299" y="2408774"/>
            <a:ext cx="141541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300" b="1">
                <a:solidFill>
                  <a:srgbClr val="231F20"/>
                </a:solidFill>
                <a:latin typeface="Trebuchet MS"/>
                <a:cs typeface="Trebuchet MS"/>
              </a:rPr>
              <a:t>1.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20" b="1">
                <a:solidFill>
                  <a:srgbClr val="231F20"/>
                </a:solidFill>
                <a:latin typeface="Trebuchet MS"/>
                <a:cs typeface="Trebuchet MS"/>
              </a:rPr>
              <a:t>Вв</a:t>
            </a:r>
            <a:r>
              <a:rPr dirty="0" sz="2000" spc="-6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2000" spc="-9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2000" spc="-20" b="1">
                <a:solidFill>
                  <a:srgbClr val="231F20"/>
                </a:solidFill>
                <a:latin typeface="Trebuchet MS"/>
                <a:cs typeface="Trebuchet MS"/>
              </a:rPr>
              <a:t>ение</a:t>
            </a:r>
            <a:endParaRPr sz="20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451698" y="2264625"/>
            <a:ext cx="461009" cy="1092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0" spc="-675" b="1">
                <a:solidFill>
                  <a:srgbClr val="3763AF"/>
                </a:solidFill>
                <a:latin typeface="Trebuchet MS"/>
                <a:cs typeface="Trebuchet MS"/>
              </a:rPr>
              <a:t>7</a:t>
            </a:r>
            <a:endParaRPr sz="70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87299" y="5685070"/>
            <a:ext cx="3796029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155" b="1">
                <a:solidFill>
                  <a:srgbClr val="231F20"/>
                </a:solidFill>
                <a:latin typeface="Trebuchet MS"/>
                <a:cs typeface="Trebuchet MS"/>
              </a:rPr>
              <a:t>2.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35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2000" spc="-15" b="1">
                <a:solidFill>
                  <a:srgbClr val="231F20"/>
                </a:solidFill>
                <a:latin typeface="Trebuchet MS"/>
                <a:cs typeface="Trebuchet MS"/>
              </a:rPr>
              <a:t>ренды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60" b="1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7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130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2000" spc="-70" b="1">
                <a:solidFill>
                  <a:srgbClr val="231F20"/>
                </a:solidFill>
                <a:latin typeface="Trebuchet MS"/>
                <a:cs typeface="Trebuchet MS"/>
              </a:rPr>
              <a:t>умном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14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2000" spc="55" b="1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20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2000" spc="-9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2000" spc="-3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2000" spc="-85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20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939631" y="5540922"/>
            <a:ext cx="964565" cy="1092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0" spc="-409" b="1">
                <a:solidFill>
                  <a:srgbClr val="22BAED"/>
                </a:solidFill>
                <a:latin typeface="Trebuchet MS"/>
                <a:cs typeface="Trebuchet MS"/>
              </a:rPr>
              <a:t>23</a:t>
            </a:r>
            <a:endParaRPr sz="70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87299" y="8720511"/>
            <a:ext cx="472567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000" spc="-110" b="1">
                <a:solidFill>
                  <a:srgbClr val="231F20"/>
                </a:solidFill>
                <a:latin typeface="Trebuchet MS"/>
                <a:cs typeface="Trebuchet MS"/>
              </a:rPr>
              <a:t>4.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14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2000" spc="-20" b="1">
                <a:solidFill>
                  <a:srgbClr val="231F20"/>
                </a:solidFill>
                <a:latin typeface="Trebuchet MS"/>
                <a:cs typeface="Trebuchet MS"/>
              </a:rPr>
              <a:t>ейсы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8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2000" b="1">
                <a:solidFill>
                  <a:srgbClr val="231F20"/>
                </a:solidFill>
                <a:latin typeface="Trebuchet MS"/>
                <a:cs typeface="Trebuchet MS"/>
              </a:rPr>
              <a:t>спешно</a:t>
            </a:r>
            <a:r>
              <a:rPr dirty="0" sz="2000" spc="-4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2000" spc="4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b="1">
                <a:solidFill>
                  <a:srgbClr val="231F20"/>
                </a:solidFill>
                <a:latin typeface="Trebuchet MS"/>
                <a:cs typeface="Trebuchet MS"/>
              </a:rPr>
              <a:t>исп</a:t>
            </a:r>
            <a:r>
              <a:rPr dirty="0" sz="2000" spc="-3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2000" spc="-12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2000" spc="-15" b="1">
                <a:solidFill>
                  <a:srgbClr val="231F20"/>
                </a:solidFill>
                <a:latin typeface="Trebuchet MS"/>
                <a:cs typeface="Trebuchet MS"/>
              </a:rPr>
              <a:t>зования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45" b="1">
                <a:solidFill>
                  <a:srgbClr val="231F20"/>
                </a:solidFill>
                <a:latin typeface="Trebuchet MS"/>
                <a:cs typeface="Trebuchet MS"/>
              </a:rPr>
              <a:t>ИИ  </a:t>
            </a:r>
            <a:r>
              <a:rPr dirty="0" sz="2000" spc="-7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12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2000" spc="-70" b="1">
                <a:solidFill>
                  <a:srgbClr val="231F20"/>
                </a:solidFill>
                <a:latin typeface="Trebuchet MS"/>
                <a:cs typeface="Trebuchet MS"/>
              </a:rPr>
              <a:t>умном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14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2000" spc="55" b="1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2000" spc="1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2000" spc="-9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2000" spc="-3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2000" spc="-85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7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2000" spc="55" b="1">
                <a:solidFill>
                  <a:srgbClr val="231F20"/>
                </a:solidFill>
                <a:latin typeface="Trebuchet MS"/>
                <a:cs typeface="Trebuchet MS"/>
              </a:rPr>
              <a:t>Ф</a:t>
            </a:r>
            <a:endParaRPr sz="20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878303" y="8576364"/>
            <a:ext cx="1043305" cy="1092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0" spc="-95" b="1">
                <a:solidFill>
                  <a:srgbClr val="EE2E60"/>
                </a:solidFill>
                <a:latin typeface="Trebuchet MS"/>
                <a:cs typeface="Trebuchet MS"/>
              </a:rPr>
              <a:t>34</a:t>
            </a:r>
            <a:endParaRPr sz="70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87299" y="7202792"/>
            <a:ext cx="434340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125" b="1">
                <a:solidFill>
                  <a:srgbClr val="231F20"/>
                </a:solidFill>
                <a:latin typeface="Trebuchet MS"/>
                <a:cs typeface="Trebuchet MS"/>
              </a:rPr>
              <a:t>3</a:t>
            </a:r>
            <a:r>
              <a:rPr dirty="0" sz="2000" spc="-200" b="1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90" b="1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2000" spc="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2000" spc="15" b="1">
                <a:solidFill>
                  <a:srgbClr val="231F20"/>
                </a:solidFill>
                <a:latin typeface="Trebuchet MS"/>
                <a:cs typeface="Trebuchet MS"/>
              </a:rPr>
              <a:t>оси</a:t>
            </a:r>
            <a:r>
              <a:rPr dirty="0" sz="20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2000" spc="-9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2000" spc="5" b="1">
                <a:solidFill>
                  <a:srgbClr val="231F20"/>
                </a:solidFill>
                <a:latin typeface="Trebuchet MS"/>
                <a:cs typeface="Trebuchet MS"/>
              </a:rPr>
              <a:t>ема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60" b="1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7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130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2000" spc="-70" b="1">
                <a:solidFill>
                  <a:srgbClr val="231F20"/>
                </a:solidFill>
                <a:latin typeface="Trebuchet MS"/>
                <a:cs typeface="Trebuchet MS"/>
              </a:rPr>
              <a:t>умном</a:t>
            </a:r>
            <a:r>
              <a:rPr dirty="0" sz="2000" spc="-10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2000" spc="-14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2000" spc="55" b="1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20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2000" spc="-9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2000" spc="-3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2000" spc="-85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20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997418" y="7058643"/>
            <a:ext cx="902969" cy="1092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0" spc="-670" b="1">
                <a:solidFill>
                  <a:srgbClr val="435165"/>
                </a:solidFill>
                <a:latin typeface="Trebuchet MS"/>
                <a:cs typeface="Trebuchet MS"/>
              </a:rPr>
              <a:t>27</a:t>
            </a:r>
            <a:endParaRPr sz="7000">
              <a:latin typeface="Trebuchet MS"/>
              <a:cs typeface="Trebuchet M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899999" y="1957076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899999" y="5356571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899999" y="6874292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899999" y="8392011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899999" y="9909732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6</a:t>
            </a:r>
          </a:p>
        </p:txBody>
      </p:sp>
      <p:sp>
        <p:nvSpPr>
          <p:cNvPr id="22" name="object 2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0800080" cy="10800080"/>
          </a:xfrm>
          <a:custGeom>
            <a:avLst/>
            <a:gdLst/>
            <a:ahLst/>
            <a:cxnLst/>
            <a:rect l="l" t="t" r="r" b="b"/>
            <a:pathLst>
              <a:path w="10800080" h="10800080">
                <a:moveTo>
                  <a:pt x="10800003" y="0"/>
                </a:moveTo>
                <a:lnTo>
                  <a:pt x="0" y="0"/>
                </a:lnTo>
                <a:lnTo>
                  <a:pt x="0" y="10800003"/>
                </a:lnTo>
                <a:lnTo>
                  <a:pt x="10800003" y="10800003"/>
                </a:lnTo>
                <a:lnTo>
                  <a:pt x="10800003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24299" y="613495"/>
            <a:ext cx="4085590" cy="1092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0" spc="-95">
                <a:solidFill>
                  <a:srgbClr val="FFFFFF"/>
                </a:solidFill>
              </a:rPr>
              <a:t>Вв</a:t>
            </a:r>
            <a:r>
              <a:rPr dirty="0" sz="7000" spc="-120">
                <a:solidFill>
                  <a:srgbClr val="FFFFFF"/>
                </a:solidFill>
              </a:rPr>
              <a:t>е</a:t>
            </a:r>
            <a:r>
              <a:rPr dirty="0" sz="7000" spc="-330">
                <a:solidFill>
                  <a:srgbClr val="FFFFFF"/>
                </a:solidFill>
              </a:rPr>
              <a:t>д</a:t>
            </a:r>
            <a:r>
              <a:rPr dirty="0" sz="7000" spc="-70">
                <a:solidFill>
                  <a:srgbClr val="FFFFFF"/>
                </a:solidFill>
              </a:rPr>
              <a:t>ение</a:t>
            </a:r>
            <a:endParaRPr sz="7000"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9998" y="3900004"/>
            <a:ext cx="9000007" cy="3000006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7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255649" y="2766416"/>
            <a:ext cx="4650740" cy="4441190"/>
            <a:chOff x="5255649" y="2766416"/>
            <a:chExt cx="4650740" cy="444119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03405" y="3503988"/>
              <a:ext cx="404158" cy="56700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5261999" y="2772766"/>
              <a:ext cx="4638040" cy="4428490"/>
            </a:xfrm>
            <a:custGeom>
              <a:avLst/>
              <a:gdLst/>
              <a:ahLst/>
              <a:cxnLst/>
              <a:rect l="l" t="t" r="r" b="b"/>
              <a:pathLst>
                <a:path w="4638040" h="4428490">
                  <a:moveTo>
                    <a:pt x="0" y="0"/>
                  </a:moveTo>
                  <a:lnTo>
                    <a:pt x="0" y="4427994"/>
                  </a:lnTo>
                  <a:lnTo>
                    <a:pt x="4385995" y="4427994"/>
                  </a:lnTo>
                  <a:lnTo>
                    <a:pt x="4638001" y="4176001"/>
                  </a:lnTo>
                  <a:lnTo>
                    <a:pt x="4638001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887299" y="403012"/>
            <a:ext cx="2219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>
                <a:solidFill>
                  <a:srgbClr val="3763AF"/>
                </a:solidFill>
                <a:latin typeface="Trebuchet MS"/>
                <a:cs typeface="Trebuchet MS"/>
              </a:rPr>
              <a:t>1.1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40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епция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5">
                <a:solidFill>
                  <a:srgbClr val="3763AF"/>
                </a:solidFill>
                <a:latin typeface="Trebuchet MS"/>
                <a:cs typeface="Trebuchet MS"/>
              </a:rPr>
              <a:t>умно</a:t>
            </a:r>
            <a:r>
              <a:rPr dirty="0" sz="1200" spc="-3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50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endParaRPr sz="1200">
              <a:latin typeface="Trebuchet MS"/>
              <a:cs typeface="Trebuchet MS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9998" y="900023"/>
            <a:ext cx="4272000" cy="1776399"/>
          </a:xfrm>
          <a:prstGeom prst="rect">
            <a:avLst/>
          </a:prstGeom>
        </p:spPr>
      </p:pic>
      <p:sp>
        <p:nvSpPr>
          <p:cNvPr id="7" name="object 7"/>
          <p:cNvSpPr/>
          <p:nvPr/>
        </p:nvSpPr>
        <p:spPr>
          <a:xfrm>
            <a:off x="5261999" y="900006"/>
            <a:ext cx="4638040" cy="1776730"/>
          </a:xfrm>
          <a:custGeom>
            <a:avLst/>
            <a:gdLst/>
            <a:ahLst/>
            <a:cxnLst/>
            <a:rect l="l" t="t" r="r" b="b"/>
            <a:pathLst>
              <a:path w="4638040" h="1776730">
                <a:moveTo>
                  <a:pt x="4638001" y="0"/>
                </a:moveTo>
                <a:lnTo>
                  <a:pt x="0" y="0"/>
                </a:lnTo>
                <a:lnTo>
                  <a:pt x="0" y="1776412"/>
                </a:lnTo>
                <a:lnTo>
                  <a:pt x="4385995" y="1776412"/>
                </a:lnTo>
                <a:lnTo>
                  <a:pt x="4638001" y="1524406"/>
                </a:lnTo>
                <a:lnTo>
                  <a:pt x="4638001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5609300" y="1179086"/>
            <a:ext cx="3812540" cy="1214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solidFill>
                  <a:srgbClr val="FFFFFF"/>
                </a:solidFill>
                <a:latin typeface="Trebuchet MS"/>
                <a:cs typeface="Trebuchet MS"/>
              </a:rPr>
              <a:t>«Умный </a:t>
            </a:r>
            <a:r>
              <a:rPr dirty="0" sz="1300" spc="15">
                <a:solidFill>
                  <a:srgbClr val="FFFFFF"/>
                </a:solidFill>
                <a:latin typeface="Trebuchet MS"/>
                <a:cs typeface="Trebuchet MS"/>
              </a:rPr>
              <a:t>город» </a:t>
            </a:r>
            <a:r>
              <a:rPr dirty="0" sz="1300" spc="30">
                <a:solidFill>
                  <a:srgbClr val="FFFFFF"/>
                </a:solidFill>
                <a:latin typeface="Trebuchet MS"/>
                <a:cs typeface="Trebuchet MS"/>
              </a:rPr>
              <a:t>— </a:t>
            </a:r>
            <a:r>
              <a:rPr dirty="0" sz="1300" spc="20">
                <a:solidFill>
                  <a:srgbClr val="FFFFFF"/>
                </a:solidFill>
                <a:latin typeface="Trebuchet MS"/>
                <a:cs typeface="Trebuchet MS"/>
              </a:rPr>
              <a:t>это </a:t>
            </a:r>
            <a:r>
              <a:rPr dirty="0" sz="1300" spc="5">
                <a:solidFill>
                  <a:srgbClr val="FFFFFF"/>
                </a:solidFill>
                <a:latin typeface="Trebuchet MS"/>
                <a:cs typeface="Trebuchet MS"/>
              </a:rPr>
              <a:t>концепция </a:t>
            </a:r>
            <a:r>
              <a:rPr dirty="0" sz="1300" spc="20">
                <a:solidFill>
                  <a:srgbClr val="FFFFFF"/>
                </a:solidFill>
                <a:latin typeface="Trebuchet MS"/>
                <a:cs typeface="Trebuchet MS"/>
              </a:rPr>
              <a:t>интеграции </a:t>
            </a:r>
            <a:r>
              <a:rPr dirty="0" sz="1300" spc="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15">
                <a:solidFill>
                  <a:srgbClr val="FFFFFF"/>
                </a:solidFill>
                <a:latin typeface="Trebuchet MS"/>
                <a:cs typeface="Trebuchet MS"/>
              </a:rPr>
              <a:t>информационных </a:t>
            </a:r>
            <a:r>
              <a:rPr dirty="0" sz="1300" spc="-20">
                <a:solidFill>
                  <a:srgbClr val="FFFFFF"/>
                </a:solidFill>
                <a:latin typeface="Trebuchet MS"/>
                <a:cs typeface="Trebuchet MS"/>
              </a:rPr>
              <a:t>и </a:t>
            </a:r>
            <a:r>
              <a:rPr dirty="0" sz="1300">
                <a:solidFill>
                  <a:srgbClr val="FFFFFF"/>
                </a:solidFill>
                <a:latin typeface="Trebuchet MS"/>
                <a:cs typeface="Trebuchet MS"/>
              </a:rPr>
              <a:t>коммуникационных </a:t>
            </a:r>
            <a:r>
              <a:rPr dirty="0" sz="1300" spc="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-15">
                <a:solidFill>
                  <a:srgbClr val="FFFFFF"/>
                </a:solidFill>
                <a:latin typeface="Trebuchet MS"/>
                <a:cs typeface="Trebuchet MS"/>
              </a:rPr>
              <a:t>технологий, </a:t>
            </a:r>
            <a:r>
              <a:rPr dirty="0" sz="1300" spc="45">
                <a:solidFill>
                  <a:srgbClr val="FFFFFF"/>
                </a:solidFill>
                <a:latin typeface="Trebuchet MS"/>
                <a:cs typeface="Trebuchet MS"/>
              </a:rPr>
              <a:t>направленная </a:t>
            </a:r>
            <a:r>
              <a:rPr dirty="0" sz="1300" spc="80">
                <a:solidFill>
                  <a:srgbClr val="FFFFFF"/>
                </a:solidFill>
                <a:latin typeface="Trebuchet MS"/>
                <a:cs typeface="Trebuchet MS"/>
              </a:rPr>
              <a:t>на </a:t>
            </a:r>
            <a:r>
              <a:rPr dirty="0" sz="1300" spc="25">
                <a:solidFill>
                  <a:srgbClr val="FFFFFF"/>
                </a:solidFill>
                <a:latin typeface="Trebuchet MS"/>
                <a:cs typeface="Trebuchet MS"/>
              </a:rPr>
              <a:t>формирование </a:t>
            </a:r>
            <a:r>
              <a:rPr dirty="0" sz="1300" spc="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-20">
                <a:solidFill>
                  <a:srgbClr val="FFFFFF"/>
                </a:solidFill>
                <a:latin typeface="Trebuchet MS"/>
                <a:cs typeface="Trebuchet MS"/>
              </a:rPr>
              <a:t>эффективной </a:t>
            </a:r>
            <a:r>
              <a:rPr dirty="0" sz="1300" spc="-5">
                <a:solidFill>
                  <a:srgbClr val="FFFFFF"/>
                </a:solidFill>
                <a:latin typeface="Trebuchet MS"/>
                <a:cs typeface="Trebuchet MS"/>
              </a:rPr>
              <a:t>системы </a:t>
            </a:r>
            <a:r>
              <a:rPr dirty="0" sz="1300" spc="20">
                <a:solidFill>
                  <a:srgbClr val="FFFFFF"/>
                </a:solidFill>
                <a:latin typeface="Trebuchet MS"/>
                <a:cs typeface="Trebuchet MS"/>
              </a:rPr>
              <a:t>управления </a:t>
            </a:r>
            <a:r>
              <a:rPr dirty="0" sz="1300" spc="10">
                <a:solidFill>
                  <a:srgbClr val="FFFFFF"/>
                </a:solidFill>
                <a:latin typeface="Trebuchet MS"/>
                <a:cs typeface="Trebuchet MS"/>
              </a:rPr>
              <a:t>городским </a:t>
            </a:r>
            <a:r>
              <a:rPr dirty="0" sz="1300" spc="1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-20">
                <a:solidFill>
                  <a:srgbClr val="FFFFFF"/>
                </a:solidFill>
                <a:latin typeface="Trebuchet MS"/>
                <a:cs typeface="Trebuchet MS"/>
              </a:rPr>
              <a:t>хозяйством,</a:t>
            </a:r>
            <a:r>
              <a:rPr dirty="0" sz="1300" spc="-6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30">
                <a:solidFill>
                  <a:srgbClr val="FFFFFF"/>
                </a:solidFill>
                <a:latin typeface="Trebuchet MS"/>
                <a:cs typeface="Trebuchet MS"/>
              </a:rPr>
              <a:t>создание</a:t>
            </a:r>
            <a:r>
              <a:rPr dirty="0" sz="13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30">
                <a:solidFill>
                  <a:srgbClr val="FFFFFF"/>
                </a:solidFill>
                <a:latin typeface="Trebuchet MS"/>
                <a:cs typeface="Trebuchet MS"/>
              </a:rPr>
              <a:t>безопасных</a:t>
            </a:r>
            <a:r>
              <a:rPr dirty="0" sz="13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-20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13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-15">
                <a:solidFill>
                  <a:srgbClr val="FFFFFF"/>
                </a:solidFill>
                <a:latin typeface="Trebuchet MS"/>
                <a:cs typeface="Trebuchet MS"/>
              </a:rPr>
              <a:t>комфортных </a:t>
            </a:r>
            <a:r>
              <a:rPr dirty="0" sz="1300" spc="-37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5">
                <a:solidFill>
                  <a:srgbClr val="FFFFFF"/>
                </a:solidFill>
                <a:latin typeface="Trebuchet MS"/>
                <a:cs typeface="Trebuchet MS"/>
              </a:rPr>
              <a:t>условий</a:t>
            </a:r>
            <a:r>
              <a:rPr dirty="0" sz="1300" spc="-7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-15">
                <a:solidFill>
                  <a:srgbClr val="FFFFFF"/>
                </a:solidFill>
                <a:latin typeface="Trebuchet MS"/>
                <a:cs typeface="Trebuchet MS"/>
              </a:rPr>
              <a:t>для</a:t>
            </a:r>
            <a:r>
              <a:rPr dirty="0" sz="1300" spc="-7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-25">
                <a:solidFill>
                  <a:srgbClr val="FFFFFF"/>
                </a:solidFill>
                <a:latin typeface="Trebuchet MS"/>
                <a:cs typeface="Trebuchet MS"/>
              </a:rPr>
              <a:t>жизни</a:t>
            </a:r>
            <a:r>
              <a:rPr dirty="0" sz="1300" spc="-7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300" spc="25">
                <a:solidFill>
                  <a:srgbClr val="FFFFFF"/>
                </a:solidFill>
                <a:latin typeface="Trebuchet MS"/>
                <a:cs typeface="Trebuchet MS"/>
              </a:rPr>
              <a:t>горожан</a:t>
            </a:r>
            <a:endParaRPr sz="13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7299" y="2707922"/>
            <a:ext cx="2529205" cy="1257935"/>
          </a:xfrm>
          <a:prstGeom prst="rect">
            <a:avLst/>
          </a:prstGeom>
        </p:spPr>
        <p:txBody>
          <a:bodyPr wrap="square" lIns="0" tIns="2095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0"/>
              </a:spcBef>
            </a:pPr>
            <a:r>
              <a:rPr dirty="0" sz="3150" spc="-165" b="1">
                <a:solidFill>
                  <a:srgbClr val="3763AF"/>
                </a:solidFill>
                <a:latin typeface="Trebuchet MS"/>
                <a:cs typeface="Trebuchet MS"/>
              </a:rPr>
              <a:t>180+</a:t>
            </a:r>
            <a:r>
              <a:rPr dirty="0" sz="3150" spc="-1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150" spc="-229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3150" spc="90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315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3150" spc="-15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3150" spc="-20" b="1">
                <a:solidFill>
                  <a:srgbClr val="3763AF"/>
                </a:solidFill>
                <a:latin typeface="Trebuchet MS"/>
                <a:cs typeface="Trebuchet MS"/>
              </a:rPr>
              <a:t>ов</a:t>
            </a:r>
            <a:endParaRPr sz="3150">
              <a:latin typeface="Trebuchet MS"/>
              <a:cs typeface="Trebuchet MS"/>
            </a:endParaRPr>
          </a:p>
          <a:p>
            <a:pPr marL="12700" marR="472440">
              <a:lnSpc>
                <a:spcPct val="100800"/>
              </a:lnSpc>
              <a:spcBef>
                <a:spcPts val="740"/>
              </a:spcBef>
            </a:pPr>
            <a:r>
              <a:rPr dirty="0" sz="1500" spc="-15">
                <a:solidFill>
                  <a:srgbClr val="231F20"/>
                </a:solidFill>
                <a:latin typeface="Trebuchet MS"/>
                <a:cs typeface="Trebuchet MS"/>
              </a:rPr>
              <a:t>входят</a:t>
            </a:r>
            <a:r>
              <a:rPr dirty="0" sz="15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5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15">
                <a:solidFill>
                  <a:srgbClr val="231F20"/>
                </a:solidFill>
                <a:latin typeface="Trebuchet MS"/>
                <a:cs typeface="Trebuchet MS"/>
              </a:rPr>
              <a:t>рейтинг</a:t>
            </a:r>
            <a:r>
              <a:rPr dirty="0" sz="15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10">
                <a:solidFill>
                  <a:srgbClr val="231F20"/>
                </a:solidFill>
                <a:latin typeface="Trebuchet MS"/>
                <a:cs typeface="Trebuchet MS"/>
              </a:rPr>
              <a:t>Cities </a:t>
            </a:r>
            <a:r>
              <a:rPr dirty="0" sz="1500" spc="-43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50">
                <a:solidFill>
                  <a:srgbClr val="231F20"/>
                </a:solidFill>
                <a:latin typeface="Trebuchet MS"/>
                <a:cs typeface="Trebuchet MS"/>
              </a:rPr>
              <a:t>in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145">
                <a:solidFill>
                  <a:srgbClr val="231F20"/>
                </a:solidFill>
                <a:latin typeface="Trebuchet MS"/>
                <a:cs typeface="Trebuchet MS"/>
              </a:rPr>
              <a:t>M</a:t>
            </a:r>
            <a:r>
              <a:rPr dirty="0" sz="1500" spc="90">
                <a:solidFill>
                  <a:srgbClr val="231F20"/>
                </a:solidFill>
                <a:latin typeface="Trebuchet MS"/>
                <a:cs typeface="Trebuchet MS"/>
              </a:rPr>
              <a:t>o</a:t>
            </a:r>
            <a:r>
              <a:rPr dirty="0" sz="1500" spc="-5">
                <a:solidFill>
                  <a:srgbClr val="231F20"/>
                </a:solidFill>
                <a:latin typeface="Trebuchet MS"/>
                <a:cs typeface="Trebuchet MS"/>
              </a:rPr>
              <a:t>tion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30">
                <a:solidFill>
                  <a:srgbClr val="231F20"/>
                </a:solidFill>
                <a:latin typeface="Trebuchet MS"/>
                <a:cs typeface="Trebuchet MS"/>
              </a:rPr>
              <a:t>Ind</a:t>
            </a:r>
            <a:r>
              <a:rPr dirty="0" sz="1500" spc="5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r>
              <a:rPr dirty="0" sz="1500" spc="15">
                <a:solidFill>
                  <a:srgbClr val="231F20"/>
                </a:solidFill>
                <a:latin typeface="Trebuchet MS"/>
                <a:cs typeface="Trebuchet MS"/>
              </a:rPr>
              <a:t>x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7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5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20">
                <a:solidFill>
                  <a:srgbClr val="231F20"/>
                </a:solidFill>
                <a:latin typeface="Trebuchet MS"/>
                <a:cs typeface="Trebuchet MS"/>
              </a:rPr>
              <a:t>IE</a:t>
            </a:r>
            <a:r>
              <a:rPr dirty="0" sz="1500" spc="15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1500" spc="-5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87299" y="4149047"/>
            <a:ext cx="3607435" cy="1488440"/>
          </a:xfrm>
          <a:prstGeom prst="rect">
            <a:avLst/>
          </a:prstGeom>
        </p:spPr>
        <p:txBody>
          <a:bodyPr wrap="square" lIns="0" tIns="2095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0"/>
              </a:spcBef>
            </a:pPr>
            <a:r>
              <a:rPr dirty="0" sz="3150" spc="-180" b="1">
                <a:solidFill>
                  <a:srgbClr val="3763AF"/>
                </a:solidFill>
                <a:latin typeface="Trebuchet MS"/>
                <a:cs typeface="Trebuchet MS"/>
              </a:rPr>
              <a:t>$190</a:t>
            </a:r>
            <a:r>
              <a:rPr dirty="0" sz="3150" spc="-1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150" spc="-105" b="1">
                <a:solidFill>
                  <a:srgbClr val="3763AF"/>
                </a:solidFill>
                <a:latin typeface="Trebuchet MS"/>
                <a:cs typeface="Trebuchet MS"/>
              </a:rPr>
              <a:t>мл</a:t>
            </a:r>
            <a:r>
              <a:rPr dirty="0" sz="3150" spc="-16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3150" spc="-8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endParaRPr sz="3150">
              <a:latin typeface="Trebuchet MS"/>
              <a:cs typeface="Trebuchet MS"/>
            </a:endParaRPr>
          </a:p>
          <a:p>
            <a:pPr marL="12700" marR="5080">
              <a:lnSpc>
                <a:spcPct val="100800"/>
              </a:lnSpc>
              <a:spcBef>
                <a:spcPts val="740"/>
              </a:spcBef>
            </a:pPr>
            <a:r>
              <a:rPr dirty="0" sz="1500" spc="10">
                <a:solidFill>
                  <a:srgbClr val="231F20"/>
                </a:solidFill>
                <a:latin typeface="Trebuchet MS"/>
                <a:cs typeface="Trebuchet MS"/>
              </a:rPr>
              <a:t>ожидаемые </a:t>
            </a:r>
            <a:r>
              <a:rPr dirty="0" sz="1500" spc="55">
                <a:solidFill>
                  <a:srgbClr val="231F20"/>
                </a:solidFill>
                <a:latin typeface="Trebuchet MS"/>
                <a:cs typeface="Trebuchet MS"/>
              </a:rPr>
              <a:t>расходы </a:t>
            </a:r>
            <a:r>
              <a:rPr dirty="0" sz="1500" spc="10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500" spc="70">
                <a:solidFill>
                  <a:srgbClr val="231F20"/>
                </a:solidFill>
                <a:latin typeface="Trebuchet MS"/>
                <a:cs typeface="Trebuchet MS"/>
              </a:rPr>
              <a:t>реализацию </a:t>
            </a:r>
            <a:r>
              <a:rPr dirty="0" sz="1500" spc="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20">
                <a:solidFill>
                  <a:srgbClr val="231F20"/>
                </a:solidFill>
                <a:latin typeface="Trebuchet MS"/>
                <a:cs typeface="Trebuchet MS"/>
              </a:rPr>
              <a:t>инициатив </a:t>
            </a:r>
            <a:r>
              <a:rPr dirty="0" sz="1500" spc="65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1500" spc="-10">
                <a:solidFill>
                  <a:srgbClr val="231F20"/>
                </a:solidFill>
                <a:latin typeface="Trebuchet MS"/>
                <a:cs typeface="Trebuchet MS"/>
              </a:rPr>
              <a:t>«умному </a:t>
            </a:r>
            <a:r>
              <a:rPr dirty="0" sz="1500" spc="20">
                <a:solidFill>
                  <a:srgbClr val="231F20"/>
                </a:solidFill>
                <a:latin typeface="Trebuchet MS"/>
                <a:cs typeface="Trebuchet MS"/>
              </a:rPr>
              <a:t>городу» </a:t>
            </a:r>
            <a:r>
              <a:rPr dirty="0" sz="15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500" spc="25">
                <a:solidFill>
                  <a:srgbClr val="231F20"/>
                </a:solidFill>
                <a:latin typeface="Trebuchet MS"/>
                <a:cs typeface="Trebuchet MS"/>
              </a:rPr>
              <a:t>мире </a:t>
            </a:r>
            <a:r>
              <a:rPr dirty="0" sz="15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5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1500" spc="145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1500" spc="-15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1500" spc="10">
                <a:solidFill>
                  <a:srgbClr val="231F20"/>
                </a:solidFill>
                <a:latin typeface="Trebuchet MS"/>
                <a:cs typeface="Trebuchet MS"/>
              </a:rPr>
              <a:t>3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8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500" spc="-200">
                <a:solidFill>
                  <a:srgbClr val="231F20"/>
                </a:solidFill>
                <a:latin typeface="Trebuchet MS"/>
                <a:cs typeface="Trebuchet MS"/>
              </a:rPr>
              <a:t>.,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7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5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500" spc="-2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500" spc="75">
                <a:solidFill>
                  <a:srgbClr val="231F20"/>
                </a:solidFill>
                <a:latin typeface="Trebuchet MS"/>
                <a:cs typeface="Trebuchet MS"/>
              </a:rPr>
              <a:t>ласно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500" spc="15">
                <a:solidFill>
                  <a:srgbClr val="231F20"/>
                </a:solidFill>
                <a:latin typeface="Trebuchet MS"/>
                <a:cs typeface="Trebuchet MS"/>
              </a:rPr>
              <a:t>анным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5">
                <a:solidFill>
                  <a:srgbClr val="231F20"/>
                </a:solidFill>
                <a:latin typeface="Trebuchet MS"/>
                <a:cs typeface="Trebuchet MS"/>
              </a:rPr>
              <a:t>A</a:t>
            </a:r>
            <a:r>
              <a:rPr dirty="0" sz="1500" spc="15">
                <a:solidFill>
                  <a:srgbClr val="231F20"/>
                </a:solidFill>
                <a:latin typeface="Trebuchet MS"/>
                <a:cs typeface="Trebuchet MS"/>
              </a:rPr>
              <a:t>TB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60">
                <a:solidFill>
                  <a:srgbClr val="231F20"/>
                </a:solidFill>
                <a:latin typeface="Trebuchet MS"/>
                <a:cs typeface="Trebuchet MS"/>
              </a:rPr>
              <a:t>V</a:t>
            </a:r>
            <a:r>
              <a:rPr dirty="0" sz="1500" spc="-5">
                <a:solidFill>
                  <a:srgbClr val="231F20"/>
                </a:solidFill>
                <a:latin typeface="Trebuchet MS"/>
                <a:cs typeface="Trebuchet MS"/>
              </a:rPr>
              <a:t>entu</a:t>
            </a:r>
            <a:r>
              <a:rPr dirty="0" sz="1500" spc="-55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sz="1500" spc="25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r>
              <a:rPr dirty="0" sz="1500" spc="75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87299" y="5820601"/>
            <a:ext cx="3258185" cy="1257935"/>
          </a:xfrm>
          <a:prstGeom prst="rect">
            <a:avLst/>
          </a:prstGeom>
        </p:spPr>
        <p:txBody>
          <a:bodyPr wrap="square" lIns="0" tIns="2095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50"/>
              </a:spcBef>
            </a:pPr>
            <a:r>
              <a:rPr dirty="0" sz="3150" spc="-65" b="1">
                <a:solidFill>
                  <a:srgbClr val="3763AF"/>
                </a:solidFill>
                <a:latin typeface="Trebuchet MS"/>
                <a:cs typeface="Trebuchet MS"/>
              </a:rPr>
              <a:t>1000+</a:t>
            </a:r>
            <a:r>
              <a:rPr dirty="0" sz="3150" spc="-1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150" spc="5" b="1">
                <a:solidFill>
                  <a:srgbClr val="3763AF"/>
                </a:solidFill>
                <a:latin typeface="Trebuchet MS"/>
                <a:cs typeface="Trebuchet MS"/>
              </a:rPr>
              <a:t>проек</a:t>
            </a:r>
            <a:r>
              <a:rPr dirty="0" sz="3150" spc="-6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3150" spc="-20" b="1">
                <a:solidFill>
                  <a:srgbClr val="3763AF"/>
                </a:solidFill>
                <a:latin typeface="Trebuchet MS"/>
                <a:cs typeface="Trebuchet MS"/>
              </a:rPr>
              <a:t>ов</a:t>
            </a:r>
            <a:endParaRPr sz="3150">
              <a:latin typeface="Trebuchet MS"/>
              <a:cs typeface="Trebuchet MS"/>
            </a:endParaRPr>
          </a:p>
          <a:p>
            <a:pPr marL="12700" marR="5080">
              <a:lnSpc>
                <a:spcPct val="100800"/>
              </a:lnSpc>
              <a:spcBef>
                <a:spcPts val="740"/>
              </a:spcBef>
            </a:pPr>
            <a:r>
              <a:rPr dirty="0" sz="1500" spc="30">
                <a:solidFill>
                  <a:srgbClr val="231F20"/>
                </a:solidFill>
                <a:latin typeface="Trebuchet MS"/>
                <a:cs typeface="Trebuchet MS"/>
              </a:rPr>
              <a:t>пилотирования</a:t>
            </a:r>
            <a:r>
              <a:rPr dirty="0" sz="15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1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5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>
                <a:solidFill>
                  <a:srgbClr val="231F20"/>
                </a:solidFill>
                <a:latin typeface="Trebuchet MS"/>
                <a:cs typeface="Trebuchet MS"/>
              </a:rPr>
              <a:t>«умного </a:t>
            </a:r>
            <a:r>
              <a:rPr dirty="0" sz="1500" spc="-4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20">
                <a:solidFill>
                  <a:srgbClr val="231F20"/>
                </a:solidFill>
                <a:latin typeface="Trebuchet MS"/>
                <a:cs typeface="Trebuchet MS"/>
              </a:rPr>
              <a:t>города»,</a:t>
            </a:r>
            <a:r>
              <a:rPr dirty="0" sz="15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60">
                <a:solidFill>
                  <a:srgbClr val="231F20"/>
                </a:solidFill>
                <a:latin typeface="Trebuchet MS"/>
                <a:cs typeface="Trebuchet MS"/>
              </a:rPr>
              <a:t>согласно</a:t>
            </a:r>
            <a:r>
              <a:rPr dirty="0" sz="15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10">
                <a:solidFill>
                  <a:srgbClr val="231F20"/>
                </a:solidFill>
                <a:latin typeface="Trebuchet MS"/>
                <a:cs typeface="Trebuchet MS"/>
              </a:rPr>
              <a:t>данным</a:t>
            </a:r>
            <a:r>
              <a:rPr dirty="0" sz="15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>
                <a:solidFill>
                  <a:srgbClr val="231F20"/>
                </a:solidFill>
                <a:latin typeface="Trebuchet MS"/>
                <a:cs typeface="Trebuchet MS"/>
              </a:rPr>
              <a:t>Deloitte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899998" y="7303465"/>
            <a:ext cx="9006840" cy="2603500"/>
          </a:xfrm>
          <a:custGeom>
            <a:avLst/>
            <a:gdLst/>
            <a:ahLst/>
            <a:cxnLst/>
            <a:rect l="l" t="t" r="r" b="b"/>
            <a:pathLst>
              <a:path w="9006840" h="2603500">
                <a:moveTo>
                  <a:pt x="0" y="2602890"/>
                </a:moveTo>
                <a:lnTo>
                  <a:pt x="9006344" y="2602890"/>
                </a:lnTo>
                <a:lnTo>
                  <a:pt x="9006344" y="0"/>
                </a:lnTo>
                <a:lnTo>
                  <a:pt x="0" y="0"/>
                </a:lnTo>
                <a:lnTo>
                  <a:pt x="0" y="260289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6732139" y="2907570"/>
            <a:ext cx="1704339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Напра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ления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развития</a:t>
            </a:r>
            <a:endParaRPr sz="12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умно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3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671299" y="3681441"/>
            <a:ext cx="13595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зопасный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671299" y="4417650"/>
            <a:ext cx="16897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яние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ей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671299" y="5153860"/>
            <a:ext cx="24453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цифровое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городское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управление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671299" y="5890067"/>
            <a:ext cx="176148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инве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тиционный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климат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671299" y="6626277"/>
            <a:ext cx="12630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ср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1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70000" y="8407269"/>
            <a:ext cx="161607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Кл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ю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чевые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хн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логии</a:t>
            </a: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умно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3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986649" y="7670420"/>
            <a:ext cx="110807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ис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4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твенный  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ин</a:t>
            </a:r>
            <a:r>
              <a:rPr dirty="0" sz="1200" spc="-5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40" b="1">
                <a:solidFill>
                  <a:srgbClr val="231F20"/>
                </a:solidFill>
                <a:latin typeface="Trebuchet MS"/>
                <a:cs typeface="Trebuchet MS"/>
              </a:rPr>
              <a:t>ллект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5" b="1">
                <a:solidFill>
                  <a:srgbClr val="231F20"/>
                </a:solidFill>
                <a:latin typeface="Trebuchet MS"/>
                <a:cs typeface="Trebuchet MS"/>
              </a:rPr>
              <a:t>(ИИ)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389649" y="7670572"/>
            <a:ext cx="67183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ин</a:t>
            </a:r>
            <a:r>
              <a:rPr dirty="0" sz="12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ерн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т 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вещей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504999" y="7670572"/>
            <a:ext cx="96901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оп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лненная 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реальность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986649" y="8407422"/>
            <a:ext cx="95250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беспил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тный 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транспорт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389649" y="8498862"/>
            <a:ext cx="6299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Big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Da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1200" spc="130">
                <a:solidFill>
                  <a:srgbClr val="231F20"/>
                </a:solidFill>
                <a:latin typeface="Trebuchet MS"/>
                <a:cs typeface="Trebuchet MS"/>
              </a:rPr>
              <a:t>a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504999" y="8407422"/>
            <a:ext cx="85598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облачные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вычи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986649" y="9235713"/>
            <a:ext cx="6851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ло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чейн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389649" y="9235713"/>
            <a:ext cx="2152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5G</a:t>
            </a:r>
            <a:endParaRPr sz="1200">
              <a:latin typeface="Trebuchet MS"/>
              <a:cs typeface="Trebuchet M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5970697" y="4289400"/>
            <a:ext cx="469900" cy="2664460"/>
            <a:chOff x="5970697" y="4289400"/>
            <a:chExt cx="469900" cy="2664460"/>
          </a:xfrm>
        </p:grpSpPr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70697" y="4289400"/>
              <a:ext cx="469538" cy="468726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08771" y="5117471"/>
              <a:ext cx="184556" cy="183719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000661" y="5089156"/>
              <a:ext cx="410209" cy="878205"/>
            </a:xfrm>
            <a:custGeom>
              <a:avLst/>
              <a:gdLst/>
              <a:ahLst/>
              <a:cxnLst/>
              <a:rect l="l" t="t" r="r" b="b"/>
              <a:pathLst>
                <a:path w="410210" h="878204">
                  <a:moveTo>
                    <a:pt x="218046" y="261137"/>
                  </a:moveTo>
                  <a:lnTo>
                    <a:pt x="217297" y="259410"/>
                  </a:lnTo>
                  <a:lnTo>
                    <a:pt x="215976" y="258178"/>
                  </a:lnTo>
                  <a:lnTo>
                    <a:pt x="214083" y="256209"/>
                  </a:lnTo>
                  <a:lnTo>
                    <a:pt x="213410" y="256120"/>
                  </a:lnTo>
                  <a:lnTo>
                    <a:pt x="196240" y="256120"/>
                  </a:lnTo>
                  <a:lnTo>
                    <a:pt x="195580" y="256209"/>
                  </a:lnTo>
                  <a:lnTo>
                    <a:pt x="193675" y="258178"/>
                  </a:lnTo>
                  <a:lnTo>
                    <a:pt x="192354" y="259410"/>
                  </a:lnTo>
                  <a:lnTo>
                    <a:pt x="191604" y="261137"/>
                  </a:lnTo>
                  <a:lnTo>
                    <a:pt x="191604" y="264248"/>
                  </a:lnTo>
                  <a:lnTo>
                    <a:pt x="192354" y="265976"/>
                  </a:lnTo>
                  <a:lnTo>
                    <a:pt x="193675" y="267208"/>
                  </a:lnTo>
                  <a:lnTo>
                    <a:pt x="195580" y="269176"/>
                  </a:lnTo>
                  <a:lnTo>
                    <a:pt x="196240" y="269265"/>
                  </a:lnTo>
                  <a:lnTo>
                    <a:pt x="213410" y="269265"/>
                  </a:lnTo>
                  <a:lnTo>
                    <a:pt x="214083" y="269176"/>
                  </a:lnTo>
                  <a:lnTo>
                    <a:pt x="215976" y="267208"/>
                  </a:lnTo>
                  <a:lnTo>
                    <a:pt x="217297" y="265976"/>
                  </a:lnTo>
                  <a:lnTo>
                    <a:pt x="218046" y="264248"/>
                  </a:lnTo>
                  <a:lnTo>
                    <a:pt x="218046" y="261137"/>
                  </a:lnTo>
                  <a:close/>
                </a:path>
                <a:path w="410210" h="878204">
                  <a:moveTo>
                    <a:pt x="374662" y="734517"/>
                  </a:moveTo>
                  <a:lnTo>
                    <a:pt x="360819" y="711758"/>
                  </a:lnTo>
                  <a:lnTo>
                    <a:pt x="360819" y="725462"/>
                  </a:lnTo>
                  <a:lnTo>
                    <a:pt x="360819" y="794854"/>
                  </a:lnTo>
                  <a:lnTo>
                    <a:pt x="346951" y="794854"/>
                  </a:lnTo>
                  <a:lnTo>
                    <a:pt x="346951" y="784885"/>
                  </a:lnTo>
                  <a:lnTo>
                    <a:pt x="346862" y="763549"/>
                  </a:lnTo>
                  <a:lnTo>
                    <a:pt x="343992" y="760679"/>
                  </a:lnTo>
                  <a:lnTo>
                    <a:pt x="342353" y="760158"/>
                  </a:lnTo>
                  <a:lnTo>
                    <a:pt x="336105" y="760158"/>
                  </a:lnTo>
                  <a:lnTo>
                    <a:pt x="236169" y="860094"/>
                  </a:lnTo>
                  <a:lnTo>
                    <a:pt x="193662" y="812901"/>
                  </a:lnTo>
                  <a:lnTo>
                    <a:pt x="175793" y="794854"/>
                  </a:lnTo>
                  <a:lnTo>
                    <a:pt x="173202" y="794854"/>
                  </a:lnTo>
                  <a:lnTo>
                    <a:pt x="128524" y="835888"/>
                  </a:lnTo>
                  <a:lnTo>
                    <a:pt x="110998" y="853414"/>
                  </a:lnTo>
                  <a:lnTo>
                    <a:pt x="106057" y="848385"/>
                  </a:lnTo>
                  <a:lnTo>
                    <a:pt x="137248" y="807199"/>
                  </a:lnTo>
                  <a:lnTo>
                    <a:pt x="170738" y="774166"/>
                  </a:lnTo>
                  <a:lnTo>
                    <a:pt x="173723" y="771436"/>
                  </a:lnTo>
                  <a:lnTo>
                    <a:pt x="183286" y="782269"/>
                  </a:lnTo>
                  <a:lnTo>
                    <a:pt x="207073" y="808736"/>
                  </a:lnTo>
                  <a:lnTo>
                    <a:pt x="221703" y="824928"/>
                  </a:lnTo>
                  <a:lnTo>
                    <a:pt x="230886" y="834936"/>
                  </a:lnTo>
                  <a:lnTo>
                    <a:pt x="231927" y="835888"/>
                  </a:lnTo>
                  <a:lnTo>
                    <a:pt x="234010" y="836498"/>
                  </a:lnTo>
                  <a:lnTo>
                    <a:pt x="236169" y="836498"/>
                  </a:lnTo>
                  <a:lnTo>
                    <a:pt x="238963" y="835787"/>
                  </a:lnTo>
                  <a:lnTo>
                    <a:pt x="244779" y="831024"/>
                  </a:lnTo>
                  <a:lnTo>
                    <a:pt x="257721" y="818451"/>
                  </a:lnTo>
                  <a:lnTo>
                    <a:pt x="326123" y="750189"/>
                  </a:lnTo>
                  <a:lnTo>
                    <a:pt x="326123" y="743940"/>
                  </a:lnTo>
                  <a:lnTo>
                    <a:pt x="325602" y="742289"/>
                  </a:lnTo>
                  <a:lnTo>
                    <a:pt x="322745" y="739432"/>
                  </a:lnTo>
                  <a:lnTo>
                    <a:pt x="321525" y="739343"/>
                  </a:lnTo>
                  <a:lnTo>
                    <a:pt x="291426" y="739343"/>
                  </a:lnTo>
                  <a:lnTo>
                    <a:pt x="291426" y="725462"/>
                  </a:lnTo>
                  <a:lnTo>
                    <a:pt x="360819" y="725462"/>
                  </a:lnTo>
                  <a:lnTo>
                    <a:pt x="360819" y="711758"/>
                  </a:lnTo>
                  <a:lnTo>
                    <a:pt x="351764" y="711619"/>
                  </a:lnTo>
                  <a:lnTo>
                    <a:pt x="326123" y="711581"/>
                  </a:lnTo>
                  <a:lnTo>
                    <a:pt x="300482" y="711619"/>
                  </a:lnTo>
                  <a:lnTo>
                    <a:pt x="277545" y="745680"/>
                  </a:lnTo>
                  <a:lnTo>
                    <a:pt x="277812" y="749757"/>
                  </a:lnTo>
                  <a:lnTo>
                    <a:pt x="278765" y="751141"/>
                  </a:lnTo>
                  <a:lnTo>
                    <a:pt x="279806" y="752525"/>
                  </a:lnTo>
                  <a:lnTo>
                    <a:pt x="281368" y="752881"/>
                  </a:lnTo>
                  <a:lnTo>
                    <a:pt x="300977" y="753656"/>
                  </a:lnTo>
                  <a:lnTo>
                    <a:pt x="236169" y="818451"/>
                  </a:lnTo>
                  <a:lnTo>
                    <a:pt x="193827" y="771436"/>
                  </a:lnTo>
                  <a:lnTo>
                    <a:pt x="175793" y="753224"/>
                  </a:lnTo>
                  <a:lnTo>
                    <a:pt x="169557" y="753224"/>
                  </a:lnTo>
                  <a:lnTo>
                    <a:pt x="114096" y="808736"/>
                  </a:lnTo>
                  <a:lnTo>
                    <a:pt x="83248" y="839533"/>
                  </a:lnTo>
                  <a:lnTo>
                    <a:pt x="83248" y="847255"/>
                  </a:lnTo>
                  <a:lnTo>
                    <a:pt x="107010" y="871016"/>
                  </a:lnTo>
                  <a:lnTo>
                    <a:pt x="107276" y="871194"/>
                  </a:lnTo>
                  <a:lnTo>
                    <a:pt x="114820" y="871194"/>
                  </a:lnTo>
                  <a:lnTo>
                    <a:pt x="132651" y="853414"/>
                  </a:lnTo>
                  <a:lnTo>
                    <a:pt x="150304" y="835787"/>
                  </a:lnTo>
                  <a:lnTo>
                    <a:pt x="173202" y="812901"/>
                  </a:lnTo>
                  <a:lnTo>
                    <a:pt x="180530" y="820864"/>
                  </a:lnTo>
                  <a:lnTo>
                    <a:pt x="194056" y="835888"/>
                  </a:lnTo>
                  <a:lnTo>
                    <a:pt x="222580" y="867625"/>
                  </a:lnTo>
                  <a:lnTo>
                    <a:pt x="228307" y="873887"/>
                  </a:lnTo>
                  <a:lnTo>
                    <a:pt x="230886" y="876579"/>
                  </a:lnTo>
                  <a:lnTo>
                    <a:pt x="231927" y="877531"/>
                  </a:lnTo>
                  <a:lnTo>
                    <a:pt x="234010" y="878141"/>
                  </a:lnTo>
                  <a:lnTo>
                    <a:pt x="236169" y="878141"/>
                  </a:lnTo>
                  <a:lnTo>
                    <a:pt x="282143" y="835787"/>
                  </a:lnTo>
                  <a:lnTo>
                    <a:pt x="333070" y="784885"/>
                  </a:lnTo>
                  <a:lnTo>
                    <a:pt x="333133" y="798576"/>
                  </a:lnTo>
                  <a:lnTo>
                    <a:pt x="333235" y="803325"/>
                  </a:lnTo>
                  <a:lnTo>
                    <a:pt x="335241" y="807326"/>
                  </a:lnTo>
                  <a:lnTo>
                    <a:pt x="341376" y="808634"/>
                  </a:lnTo>
                  <a:lnTo>
                    <a:pt x="353885" y="808736"/>
                  </a:lnTo>
                  <a:lnTo>
                    <a:pt x="370103" y="808736"/>
                  </a:lnTo>
                  <a:lnTo>
                    <a:pt x="374662" y="781837"/>
                  </a:lnTo>
                  <a:lnTo>
                    <a:pt x="374662" y="734517"/>
                  </a:lnTo>
                  <a:close/>
                </a:path>
                <a:path w="410210" h="878204">
                  <a:moveTo>
                    <a:pt x="409613" y="64274"/>
                  </a:moveTo>
                  <a:lnTo>
                    <a:pt x="409028" y="25387"/>
                  </a:lnTo>
                  <a:lnTo>
                    <a:pt x="396621" y="2641"/>
                  </a:lnTo>
                  <a:lnTo>
                    <a:pt x="396621" y="249567"/>
                  </a:lnTo>
                  <a:lnTo>
                    <a:pt x="396290" y="259829"/>
                  </a:lnTo>
                  <a:lnTo>
                    <a:pt x="396036" y="270090"/>
                  </a:lnTo>
                  <a:lnTo>
                    <a:pt x="393319" y="272719"/>
                  </a:lnTo>
                  <a:lnTo>
                    <a:pt x="390677" y="275424"/>
                  </a:lnTo>
                  <a:lnTo>
                    <a:pt x="243065" y="275424"/>
                  </a:lnTo>
                  <a:lnTo>
                    <a:pt x="243065" y="308673"/>
                  </a:lnTo>
                  <a:lnTo>
                    <a:pt x="166662" y="308673"/>
                  </a:lnTo>
                  <a:lnTo>
                    <a:pt x="168148" y="300710"/>
                  </a:lnTo>
                  <a:lnTo>
                    <a:pt x="170459" y="288975"/>
                  </a:lnTo>
                  <a:lnTo>
                    <a:pt x="239191" y="288975"/>
                  </a:lnTo>
                  <a:lnTo>
                    <a:pt x="241566" y="301040"/>
                  </a:lnTo>
                  <a:lnTo>
                    <a:pt x="242570" y="306374"/>
                  </a:lnTo>
                  <a:lnTo>
                    <a:pt x="243065" y="308673"/>
                  </a:lnTo>
                  <a:lnTo>
                    <a:pt x="243065" y="275424"/>
                  </a:lnTo>
                  <a:lnTo>
                    <a:pt x="18973" y="275424"/>
                  </a:lnTo>
                  <a:lnTo>
                    <a:pt x="16332" y="272719"/>
                  </a:lnTo>
                  <a:lnTo>
                    <a:pt x="13601" y="270090"/>
                  </a:lnTo>
                  <a:lnTo>
                    <a:pt x="13360" y="259829"/>
                  </a:lnTo>
                  <a:lnTo>
                    <a:pt x="13030" y="249567"/>
                  </a:lnTo>
                  <a:lnTo>
                    <a:pt x="396621" y="249567"/>
                  </a:lnTo>
                  <a:lnTo>
                    <a:pt x="396621" y="2641"/>
                  </a:lnTo>
                  <a:lnTo>
                    <a:pt x="396455" y="2603"/>
                  </a:lnTo>
                  <a:lnTo>
                    <a:pt x="396455" y="236423"/>
                  </a:lnTo>
                  <a:lnTo>
                    <a:pt x="13195" y="236423"/>
                  </a:lnTo>
                  <a:lnTo>
                    <a:pt x="13360" y="127635"/>
                  </a:lnTo>
                  <a:lnTo>
                    <a:pt x="13601" y="19011"/>
                  </a:lnTo>
                  <a:lnTo>
                    <a:pt x="302094" y="13436"/>
                  </a:lnTo>
                  <a:lnTo>
                    <a:pt x="390677" y="13512"/>
                  </a:lnTo>
                  <a:lnTo>
                    <a:pt x="393319" y="16230"/>
                  </a:lnTo>
                  <a:lnTo>
                    <a:pt x="396036" y="18846"/>
                  </a:lnTo>
                  <a:lnTo>
                    <a:pt x="396316" y="144475"/>
                  </a:lnTo>
                  <a:lnTo>
                    <a:pt x="396455" y="236423"/>
                  </a:lnTo>
                  <a:lnTo>
                    <a:pt x="396455" y="2603"/>
                  </a:lnTo>
                  <a:lnTo>
                    <a:pt x="389966" y="1155"/>
                  </a:lnTo>
                  <a:lnTo>
                    <a:pt x="362610" y="228"/>
                  </a:lnTo>
                  <a:lnTo>
                    <a:pt x="304876" y="0"/>
                  </a:lnTo>
                  <a:lnTo>
                    <a:pt x="50482" y="266"/>
                  </a:lnTo>
                  <a:lnTo>
                    <a:pt x="10058" y="3822"/>
                  </a:lnTo>
                  <a:lnTo>
                    <a:pt x="0" y="64274"/>
                  </a:lnTo>
                  <a:lnTo>
                    <a:pt x="0" y="224599"/>
                  </a:lnTo>
                  <a:lnTo>
                    <a:pt x="622" y="263499"/>
                  </a:lnTo>
                  <a:lnTo>
                    <a:pt x="43637" y="288912"/>
                  </a:lnTo>
                  <a:lnTo>
                    <a:pt x="88519" y="288975"/>
                  </a:lnTo>
                  <a:lnTo>
                    <a:pt x="157086" y="288975"/>
                  </a:lnTo>
                  <a:lnTo>
                    <a:pt x="155600" y="296938"/>
                  </a:lnTo>
                  <a:lnTo>
                    <a:pt x="154774" y="301040"/>
                  </a:lnTo>
                  <a:lnTo>
                    <a:pt x="153276" y="308673"/>
                  </a:lnTo>
                  <a:lnTo>
                    <a:pt x="122974" y="308673"/>
                  </a:lnTo>
                  <a:lnTo>
                    <a:pt x="120980" y="310730"/>
                  </a:lnTo>
                  <a:lnTo>
                    <a:pt x="118999" y="312623"/>
                  </a:lnTo>
                  <a:lnTo>
                    <a:pt x="118999" y="337578"/>
                  </a:lnTo>
                  <a:lnTo>
                    <a:pt x="120980" y="339471"/>
                  </a:lnTo>
                  <a:lnTo>
                    <a:pt x="122974" y="341515"/>
                  </a:lnTo>
                  <a:lnTo>
                    <a:pt x="286677" y="341515"/>
                  </a:lnTo>
                  <a:lnTo>
                    <a:pt x="288658" y="339471"/>
                  </a:lnTo>
                  <a:lnTo>
                    <a:pt x="290639" y="337578"/>
                  </a:lnTo>
                  <a:lnTo>
                    <a:pt x="290728" y="328383"/>
                  </a:lnTo>
                  <a:lnTo>
                    <a:pt x="290728" y="321818"/>
                  </a:lnTo>
                  <a:lnTo>
                    <a:pt x="290639" y="312623"/>
                  </a:lnTo>
                  <a:lnTo>
                    <a:pt x="288658" y="310730"/>
                  </a:lnTo>
                  <a:lnTo>
                    <a:pt x="286677" y="308673"/>
                  </a:lnTo>
                  <a:lnTo>
                    <a:pt x="277507" y="308673"/>
                  </a:lnTo>
                  <a:lnTo>
                    <a:pt x="277507" y="321818"/>
                  </a:lnTo>
                  <a:lnTo>
                    <a:pt x="277507" y="328383"/>
                  </a:lnTo>
                  <a:lnTo>
                    <a:pt x="132130" y="328383"/>
                  </a:lnTo>
                  <a:lnTo>
                    <a:pt x="132130" y="321818"/>
                  </a:lnTo>
                  <a:lnTo>
                    <a:pt x="277507" y="321818"/>
                  </a:lnTo>
                  <a:lnTo>
                    <a:pt x="277507" y="308673"/>
                  </a:lnTo>
                  <a:lnTo>
                    <a:pt x="256362" y="308673"/>
                  </a:lnTo>
                  <a:lnTo>
                    <a:pt x="254812" y="300710"/>
                  </a:lnTo>
                  <a:lnTo>
                    <a:pt x="253974" y="296532"/>
                  </a:lnTo>
                  <a:lnTo>
                    <a:pt x="252564" y="288975"/>
                  </a:lnTo>
                  <a:lnTo>
                    <a:pt x="392734" y="288556"/>
                  </a:lnTo>
                  <a:lnTo>
                    <a:pt x="396875" y="286346"/>
                  </a:lnTo>
                  <a:lnTo>
                    <a:pt x="401739" y="283806"/>
                  </a:lnTo>
                  <a:lnTo>
                    <a:pt x="404634" y="280847"/>
                  </a:lnTo>
                  <a:lnTo>
                    <a:pt x="407492" y="275424"/>
                  </a:lnTo>
                  <a:lnTo>
                    <a:pt x="409257" y="272135"/>
                  </a:lnTo>
                  <a:lnTo>
                    <a:pt x="409295" y="249567"/>
                  </a:lnTo>
                  <a:lnTo>
                    <a:pt x="409333" y="236423"/>
                  </a:lnTo>
                  <a:lnTo>
                    <a:pt x="409511" y="146113"/>
                  </a:lnTo>
                  <a:lnTo>
                    <a:pt x="409613" y="64274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04722" y="5911847"/>
              <a:ext cx="263709" cy="17340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989498" y="6035928"/>
              <a:ext cx="432434" cy="917575"/>
            </a:xfrm>
            <a:custGeom>
              <a:avLst/>
              <a:gdLst/>
              <a:ahLst/>
              <a:cxnLst/>
              <a:rect l="l" t="t" r="r" b="b"/>
              <a:pathLst>
                <a:path w="432435" h="917575">
                  <a:moveTo>
                    <a:pt x="101688" y="160362"/>
                  </a:moveTo>
                  <a:lnTo>
                    <a:pt x="101346" y="160362"/>
                  </a:lnTo>
                  <a:lnTo>
                    <a:pt x="101346" y="160705"/>
                  </a:lnTo>
                  <a:lnTo>
                    <a:pt x="101688" y="160362"/>
                  </a:lnTo>
                  <a:close/>
                </a:path>
                <a:path w="432435" h="917575">
                  <a:moveTo>
                    <a:pt x="426199" y="26593"/>
                  </a:moveTo>
                  <a:lnTo>
                    <a:pt x="413258" y="12242"/>
                  </a:lnTo>
                  <a:lnTo>
                    <a:pt x="413258" y="34950"/>
                  </a:lnTo>
                  <a:lnTo>
                    <a:pt x="413245" y="35496"/>
                  </a:lnTo>
                  <a:lnTo>
                    <a:pt x="364972" y="87058"/>
                  </a:lnTo>
                  <a:lnTo>
                    <a:pt x="333209" y="118122"/>
                  </a:lnTo>
                  <a:lnTo>
                    <a:pt x="298450" y="145669"/>
                  </a:lnTo>
                  <a:lnTo>
                    <a:pt x="261899" y="160947"/>
                  </a:lnTo>
                  <a:lnTo>
                    <a:pt x="219316" y="166433"/>
                  </a:lnTo>
                  <a:lnTo>
                    <a:pt x="206743" y="166103"/>
                  </a:lnTo>
                  <a:lnTo>
                    <a:pt x="196418" y="165125"/>
                  </a:lnTo>
                  <a:lnTo>
                    <a:pt x="170815" y="159054"/>
                  </a:lnTo>
                  <a:lnTo>
                    <a:pt x="146723" y="149123"/>
                  </a:lnTo>
                  <a:lnTo>
                    <a:pt x="125374" y="136067"/>
                  </a:lnTo>
                  <a:lnTo>
                    <a:pt x="124650" y="135636"/>
                  </a:lnTo>
                  <a:lnTo>
                    <a:pt x="105422" y="118986"/>
                  </a:lnTo>
                  <a:lnTo>
                    <a:pt x="101346" y="114731"/>
                  </a:lnTo>
                  <a:lnTo>
                    <a:pt x="101473" y="93560"/>
                  </a:lnTo>
                  <a:lnTo>
                    <a:pt x="113436" y="52616"/>
                  </a:lnTo>
                  <a:lnTo>
                    <a:pt x="130213" y="49466"/>
                  </a:lnTo>
                  <a:lnTo>
                    <a:pt x="138379" y="50546"/>
                  </a:lnTo>
                  <a:lnTo>
                    <a:pt x="173507" y="76657"/>
                  </a:lnTo>
                  <a:lnTo>
                    <a:pt x="247942" y="77368"/>
                  </a:lnTo>
                  <a:lnTo>
                    <a:pt x="280898" y="87579"/>
                  </a:lnTo>
                  <a:lnTo>
                    <a:pt x="280898" y="101371"/>
                  </a:lnTo>
                  <a:lnTo>
                    <a:pt x="177673" y="111874"/>
                  </a:lnTo>
                  <a:lnTo>
                    <a:pt x="177673" y="125666"/>
                  </a:lnTo>
                  <a:lnTo>
                    <a:pt x="224523" y="125666"/>
                  </a:lnTo>
                  <a:lnTo>
                    <a:pt x="250786" y="125628"/>
                  </a:lnTo>
                  <a:lnTo>
                    <a:pt x="285851" y="117678"/>
                  </a:lnTo>
                  <a:lnTo>
                    <a:pt x="291490" y="114388"/>
                  </a:lnTo>
                  <a:lnTo>
                    <a:pt x="296519" y="111874"/>
                  </a:lnTo>
                  <a:lnTo>
                    <a:pt x="307822" y="105625"/>
                  </a:lnTo>
                  <a:lnTo>
                    <a:pt x="319024" y="97320"/>
                  </a:lnTo>
                  <a:lnTo>
                    <a:pt x="323151" y="93560"/>
                  </a:lnTo>
                  <a:lnTo>
                    <a:pt x="334251" y="83451"/>
                  </a:lnTo>
                  <a:lnTo>
                    <a:pt x="375373" y="43129"/>
                  </a:lnTo>
                  <a:lnTo>
                    <a:pt x="397662" y="22783"/>
                  </a:lnTo>
                  <a:lnTo>
                    <a:pt x="402513" y="23126"/>
                  </a:lnTo>
                  <a:lnTo>
                    <a:pt x="411187" y="28422"/>
                  </a:lnTo>
                  <a:lnTo>
                    <a:pt x="413258" y="34950"/>
                  </a:lnTo>
                  <a:lnTo>
                    <a:pt x="413258" y="12242"/>
                  </a:lnTo>
                  <a:lnTo>
                    <a:pt x="412864" y="11950"/>
                  </a:lnTo>
                  <a:lnTo>
                    <a:pt x="412178" y="11684"/>
                  </a:lnTo>
                  <a:lnTo>
                    <a:pt x="405879" y="9321"/>
                  </a:lnTo>
                  <a:lnTo>
                    <a:pt x="398411" y="8648"/>
                  </a:lnTo>
                  <a:lnTo>
                    <a:pt x="390982" y="10033"/>
                  </a:lnTo>
                  <a:lnTo>
                    <a:pt x="386118" y="11684"/>
                  </a:lnTo>
                  <a:lnTo>
                    <a:pt x="383349" y="8470"/>
                  </a:lnTo>
                  <a:lnTo>
                    <a:pt x="377659" y="3886"/>
                  </a:lnTo>
                  <a:lnTo>
                    <a:pt x="375018" y="2857"/>
                  </a:lnTo>
                  <a:lnTo>
                    <a:pt x="375018" y="21653"/>
                  </a:lnTo>
                  <a:lnTo>
                    <a:pt x="342925" y="53581"/>
                  </a:lnTo>
                  <a:lnTo>
                    <a:pt x="309727" y="85483"/>
                  </a:lnTo>
                  <a:lnTo>
                    <a:pt x="298856" y="93560"/>
                  </a:lnTo>
                  <a:lnTo>
                    <a:pt x="298767" y="93395"/>
                  </a:lnTo>
                  <a:lnTo>
                    <a:pt x="326783" y="55397"/>
                  </a:lnTo>
                  <a:lnTo>
                    <a:pt x="351510" y="23304"/>
                  </a:lnTo>
                  <a:lnTo>
                    <a:pt x="363131" y="14630"/>
                  </a:lnTo>
                  <a:lnTo>
                    <a:pt x="364172" y="14630"/>
                  </a:lnTo>
                  <a:lnTo>
                    <a:pt x="366344" y="15151"/>
                  </a:lnTo>
                  <a:lnTo>
                    <a:pt x="367906" y="15836"/>
                  </a:lnTo>
                  <a:lnTo>
                    <a:pt x="369468" y="16446"/>
                  </a:lnTo>
                  <a:lnTo>
                    <a:pt x="371652" y="18110"/>
                  </a:lnTo>
                  <a:lnTo>
                    <a:pt x="372846" y="19316"/>
                  </a:lnTo>
                  <a:lnTo>
                    <a:pt x="375018" y="21653"/>
                  </a:lnTo>
                  <a:lnTo>
                    <a:pt x="375018" y="2857"/>
                  </a:lnTo>
                  <a:lnTo>
                    <a:pt x="370192" y="965"/>
                  </a:lnTo>
                  <a:lnTo>
                    <a:pt x="362140" y="0"/>
                  </a:lnTo>
                  <a:lnTo>
                    <a:pt x="354634" y="1270"/>
                  </a:lnTo>
                  <a:lnTo>
                    <a:pt x="349262" y="3175"/>
                  </a:lnTo>
                  <a:lnTo>
                    <a:pt x="343877" y="7086"/>
                  </a:lnTo>
                  <a:lnTo>
                    <a:pt x="340588" y="11684"/>
                  </a:lnTo>
                  <a:lnTo>
                    <a:pt x="338759" y="14198"/>
                  </a:lnTo>
                  <a:lnTo>
                    <a:pt x="333463" y="11595"/>
                  </a:lnTo>
                  <a:lnTo>
                    <a:pt x="329476" y="9601"/>
                  </a:lnTo>
                  <a:lnTo>
                    <a:pt x="329476" y="25996"/>
                  </a:lnTo>
                  <a:lnTo>
                    <a:pt x="329476" y="26250"/>
                  </a:lnTo>
                  <a:lnTo>
                    <a:pt x="323850" y="34023"/>
                  </a:lnTo>
                  <a:lnTo>
                    <a:pt x="308025" y="55410"/>
                  </a:lnTo>
                  <a:lnTo>
                    <a:pt x="298589" y="68059"/>
                  </a:lnTo>
                  <a:lnTo>
                    <a:pt x="292087" y="76568"/>
                  </a:lnTo>
                  <a:lnTo>
                    <a:pt x="291655" y="77000"/>
                  </a:lnTo>
                  <a:lnTo>
                    <a:pt x="290703" y="76568"/>
                  </a:lnTo>
                  <a:lnTo>
                    <a:pt x="289750" y="75349"/>
                  </a:lnTo>
                  <a:lnTo>
                    <a:pt x="288963" y="73850"/>
                  </a:lnTo>
                  <a:lnTo>
                    <a:pt x="289572" y="70866"/>
                  </a:lnTo>
                  <a:lnTo>
                    <a:pt x="305574" y="35267"/>
                  </a:lnTo>
                  <a:lnTo>
                    <a:pt x="317157" y="23304"/>
                  </a:lnTo>
                  <a:lnTo>
                    <a:pt x="322186" y="23304"/>
                  </a:lnTo>
                  <a:lnTo>
                    <a:pt x="324789" y="23914"/>
                  </a:lnTo>
                  <a:lnTo>
                    <a:pt x="326440" y="24523"/>
                  </a:lnTo>
                  <a:lnTo>
                    <a:pt x="328091" y="25209"/>
                  </a:lnTo>
                  <a:lnTo>
                    <a:pt x="329476" y="25996"/>
                  </a:lnTo>
                  <a:lnTo>
                    <a:pt x="329476" y="9601"/>
                  </a:lnTo>
                  <a:lnTo>
                    <a:pt x="328790" y="9245"/>
                  </a:lnTo>
                  <a:lnTo>
                    <a:pt x="327393" y="8991"/>
                  </a:lnTo>
                  <a:lnTo>
                    <a:pt x="320370" y="8991"/>
                  </a:lnTo>
                  <a:lnTo>
                    <a:pt x="285064" y="43688"/>
                  </a:lnTo>
                  <a:lnTo>
                    <a:pt x="278815" y="57569"/>
                  </a:lnTo>
                  <a:lnTo>
                    <a:pt x="275348" y="64338"/>
                  </a:lnTo>
                  <a:lnTo>
                    <a:pt x="274650" y="64071"/>
                  </a:lnTo>
                  <a:lnTo>
                    <a:pt x="270598" y="63881"/>
                  </a:lnTo>
                  <a:lnTo>
                    <a:pt x="181749" y="63119"/>
                  </a:lnTo>
                  <a:lnTo>
                    <a:pt x="172910" y="54622"/>
                  </a:lnTo>
                  <a:lnTo>
                    <a:pt x="168046" y="50025"/>
                  </a:lnTo>
                  <a:lnTo>
                    <a:pt x="167386" y="49466"/>
                  </a:lnTo>
                  <a:lnTo>
                    <a:pt x="161798" y="44729"/>
                  </a:lnTo>
                  <a:lnTo>
                    <a:pt x="133464" y="34950"/>
                  </a:lnTo>
                  <a:lnTo>
                    <a:pt x="119938" y="35496"/>
                  </a:lnTo>
                  <a:lnTo>
                    <a:pt x="106629" y="39179"/>
                  </a:lnTo>
                  <a:lnTo>
                    <a:pt x="101346" y="41351"/>
                  </a:lnTo>
                  <a:lnTo>
                    <a:pt x="101346" y="29032"/>
                  </a:lnTo>
                  <a:lnTo>
                    <a:pt x="100380" y="28511"/>
                  </a:lnTo>
                  <a:lnTo>
                    <a:pt x="87464" y="28511"/>
                  </a:lnTo>
                  <a:lnTo>
                    <a:pt x="87464" y="42392"/>
                  </a:lnTo>
                  <a:lnTo>
                    <a:pt x="87464" y="146481"/>
                  </a:lnTo>
                  <a:lnTo>
                    <a:pt x="73583" y="146481"/>
                  </a:lnTo>
                  <a:lnTo>
                    <a:pt x="73583" y="42392"/>
                  </a:lnTo>
                  <a:lnTo>
                    <a:pt x="87464" y="42392"/>
                  </a:lnTo>
                  <a:lnTo>
                    <a:pt x="87464" y="28511"/>
                  </a:lnTo>
                  <a:lnTo>
                    <a:pt x="73583" y="28511"/>
                  </a:lnTo>
                  <a:lnTo>
                    <a:pt x="73494" y="21653"/>
                  </a:lnTo>
                  <a:lnTo>
                    <a:pt x="73279" y="18097"/>
                  </a:lnTo>
                  <a:lnTo>
                    <a:pt x="70053" y="15557"/>
                  </a:lnTo>
                  <a:lnTo>
                    <a:pt x="60337" y="14706"/>
                  </a:lnTo>
                  <a:lnTo>
                    <a:pt x="40614" y="14630"/>
                  </a:lnTo>
                  <a:lnTo>
                    <a:pt x="11125" y="14630"/>
                  </a:lnTo>
                  <a:lnTo>
                    <a:pt x="11125" y="28511"/>
                  </a:lnTo>
                  <a:lnTo>
                    <a:pt x="59702" y="28511"/>
                  </a:lnTo>
                  <a:lnTo>
                    <a:pt x="59702" y="167297"/>
                  </a:lnTo>
                  <a:lnTo>
                    <a:pt x="11125" y="167297"/>
                  </a:lnTo>
                  <a:lnTo>
                    <a:pt x="11125" y="181178"/>
                  </a:lnTo>
                  <a:lnTo>
                    <a:pt x="40614" y="181178"/>
                  </a:lnTo>
                  <a:lnTo>
                    <a:pt x="60807" y="181127"/>
                  </a:lnTo>
                  <a:lnTo>
                    <a:pt x="70472" y="180022"/>
                  </a:lnTo>
                  <a:lnTo>
                    <a:pt x="73444" y="176466"/>
                  </a:lnTo>
                  <a:lnTo>
                    <a:pt x="73533" y="171665"/>
                  </a:lnTo>
                  <a:lnTo>
                    <a:pt x="73583" y="160362"/>
                  </a:lnTo>
                  <a:lnTo>
                    <a:pt x="101346" y="160362"/>
                  </a:lnTo>
                  <a:lnTo>
                    <a:pt x="101346" y="146481"/>
                  </a:lnTo>
                  <a:lnTo>
                    <a:pt x="101346" y="136067"/>
                  </a:lnTo>
                  <a:lnTo>
                    <a:pt x="107670" y="141363"/>
                  </a:lnTo>
                  <a:lnTo>
                    <a:pt x="142544" y="163830"/>
                  </a:lnTo>
                  <a:lnTo>
                    <a:pt x="179565" y="177063"/>
                  </a:lnTo>
                  <a:lnTo>
                    <a:pt x="219316" y="181178"/>
                  </a:lnTo>
                  <a:lnTo>
                    <a:pt x="248704" y="178943"/>
                  </a:lnTo>
                  <a:lnTo>
                    <a:pt x="289293" y="166433"/>
                  </a:lnTo>
                  <a:lnTo>
                    <a:pt x="327050" y="144576"/>
                  </a:lnTo>
                  <a:lnTo>
                    <a:pt x="359956" y="113487"/>
                  </a:lnTo>
                  <a:lnTo>
                    <a:pt x="406996" y="66586"/>
                  </a:lnTo>
                  <a:lnTo>
                    <a:pt x="426199" y="35496"/>
                  </a:lnTo>
                  <a:lnTo>
                    <a:pt x="426199" y="26593"/>
                  </a:lnTo>
                  <a:close/>
                </a:path>
                <a:path w="432435" h="917575">
                  <a:moveTo>
                    <a:pt x="432003" y="904697"/>
                  </a:moveTo>
                  <a:lnTo>
                    <a:pt x="418058" y="904697"/>
                  </a:lnTo>
                  <a:lnTo>
                    <a:pt x="418058" y="890727"/>
                  </a:lnTo>
                  <a:lnTo>
                    <a:pt x="418058" y="709117"/>
                  </a:lnTo>
                  <a:lnTo>
                    <a:pt x="418058" y="695147"/>
                  </a:lnTo>
                  <a:lnTo>
                    <a:pt x="404126" y="695147"/>
                  </a:lnTo>
                  <a:lnTo>
                    <a:pt x="404126" y="709117"/>
                  </a:lnTo>
                  <a:lnTo>
                    <a:pt x="404126" y="890727"/>
                  </a:lnTo>
                  <a:lnTo>
                    <a:pt x="401078" y="888187"/>
                  </a:lnTo>
                  <a:lnTo>
                    <a:pt x="399427" y="885647"/>
                  </a:lnTo>
                  <a:lnTo>
                    <a:pt x="396722" y="884555"/>
                  </a:lnTo>
                  <a:lnTo>
                    <a:pt x="396722" y="903427"/>
                  </a:lnTo>
                  <a:lnTo>
                    <a:pt x="255104" y="904697"/>
                  </a:lnTo>
                  <a:lnTo>
                    <a:pt x="178752" y="904697"/>
                  </a:lnTo>
                  <a:lnTo>
                    <a:pt x="136004" y="903427"/>
                  </a:lnTo>
                  <a:lnTo>
                    <a:pt x="117246" y="903427"/>
                  </a:lnTo>
                  <a:lnTo>
                    <a:pt x="112877" y="902157"/>
                  </a:lnTo>
                  <a:lnTo>
                    <a:pt x="112610" y="902157"/>
                  </a:lnTo>
                  <a:lnTo>
                    <a:pt x="112356" y="899617"/>
                  </a:lnTo>
                  <a:lnTo>
                    <a:pt x="112356" y="897077"/>
                  </a:lnTo>
                  <a:lnTo>
                    <a:pt x="113893" y="889457"/>
                  </a:lnTo>
                  <a:lnTo>
                    <a:pt x="118097" y="883107"/>
                  </a:lnTo>
                  <a:lnTo>
                    <a:pt x="124333" y="879297"/>
                  </a:lnTo>
                  <a:lnTo>
                    <a:pt x="131953" y="876757"/>
                  </a:lnTo>
                  <a:lnTo>
                    <a:pt x="139966" y="876757"/>
                  </a:lnTo>
                  <a:lnTo>
                    <a:pt x="145630" y="880567"/>
                  </a:lnTo>
                  <a:lnTo>
                    <a:pt x="150329" y="888187"/>
                  </a:lnTo>
                  <a:lnTo>
                    <a:pt x="152412" y="890727"/>
                  </a:lnTo>
                  <a:lnTo>
                    <a:pt x="161734" y="890727"/>
                  </a:lnTo>
                  <a:lnTo>
                    <a:pt x="166090" y="891997"/>
                  </a:lnTo>
                  <a:lnTo>
                    <a:pt x="170103" y="893267"/>
                  </a:lnTo>
                  <a:lnTo>
                    <a:pt x="173583" y="893267"/>
                  </a:lnTo>
                  <a:lnTo>
                    <a:pt x="174891" y="890727"/>
                  </a:lnTo>
                  <a:lnTo>
                    <a:pt x="175933" y="888187"/>
                  </a:lnTo>
                  <a:lnTo>
                    <a:pt x="178193" y="880567"/>
                  </a:lnTo>
                  <a:lnTo>
                    <a:pt x="181508" y="875487"/>
                  </a:lnTo>
                  <a:lnTo>
                    <a:pt x="186385" y="871677"/>
                  </a:lnTo>
                  <a:lnTo>
                    <a:pt x="194589" y="866597"/>
                  </a:lnTo>
                  <a:lnTo>
                    <a:pt x="204000" y="862787"/>
                  </a:lnTo>
                  <a:lnTo>
                    <a:pt x="213893" y="862787"/>
                  </a:lnTo>
                  <a:lnTo>
                    <a:pt x="241693" y="885647"/>
                  </a:lnTo>
                  <a:lnTo>
                    <a:pt x="243344" y="888187"/>
                  </a:lnTo>
                  <a:lnTo>
                    <a:pt x="243700" y="888187"/>
                  </a:lnTo>
                  <a:lnTo>
                    <a:pt x="246138" y="886917"/>
                  </a:lnTo>
                  <a:lnTo>
                    <a:pt x="249008" y="884377"/>
                  </a:lnTo>
                  <a:lnTo>
                    <a:pt x="255193" y="879297"/>
                  </a:lnTo>
                  <a:lnTo>
                    <a:pt x="258940" y="876757"/>
                  </a:lnTo>
                  <a:lnTo>
                    <a:pt x="270611" y="876757"/>
                  </a:lnTo>
                  <a:lnTo>
                    <a:pt x="274358" y="879297"/>
                  </a:lnTo>
                  <a:lnTo>
                    <a:pt x="280543" y="884377"/>
                  </a:lnTo>
                  <a:lnTo>
                    <a:pt x="283413" y="886917"/>
                  </a:lnTo>
                  <a:lnTo>
                    <a:pt x="285851" y="888187"/>
                  </a:lnTo>
                  <a:lnTo>
                    <a:pt x="286194" y="888187"/>
                  </a:lnTo>
                  <a:lnTo>
                    <a:pt x="287858" y="885647"/>
                  </a:lnTo>
                  <a:lnTo>
                    <a:pt x="291769" y="878027"/>
                  </a:lnTo>
                  <a:lnTo>
                    <a:pt x="292925" y="876757"/>
                  </a:lnTo>
                  <a:lnTo>
                    <a:pt x="295262" y="874217"/>
                  </a:lnTo>
                  <a:lnTo>
                    <a:pt x="297434" y="871677"/>
                  </a:lnTo>
                  <a:lnTo>
                    <a:pt x="308254" y="865327"/>
                  </a:lnTo>
                  <a:lnTo>
                    <a:pt x="320471" y="862787"/>
                  </a:lnTo>
                  <a:lnTo>
                    <a:pt x="332676" y="865327"/>
                  </a:lnTo>
                  <a:lnTo>
                    <a:pt x="343509" y="871677"/>
                  </a:lnTo>
                  <a:lnTo>
                    <a:pt x="348297" y="876757"/>
                  </a:lnTo>
                  <a:lnTo>
                    <a:pt x="350647" y="880567"/>
                  </a:lnTo>
                  <a:lnTo>
                    <a:pt x="353263" y="886917"/>
                  </a:lnTo>
                  <a:lnTo>
                    <a:pt x="354914" y="891997"/>
                  </a:lnTo>
                  <a:lnTo>
                    <a:pt x="378777" y="891997"/>
                  </a:lnTo>
                  <a:lnTo>
                    <a:pt x="386181" y="895807"/>
                  </a:lnTo>
                  <a:lnTo>
                    <a:pt x="390283" y="898347"/>
                  </a:lnTo>
                  <a:lnTo>
                    <a:pt x="396722" y="903427"/>
                  </a:lnTo>
                  <a:lnTo>
                    <a:pt x="396722" y="884555"/>
                  </a:lnTo>
                  <a:lnTo>
                    <a:pt x="396290" y="884377"/>
                  </a:lnTo>
                  <a:lnTo>
                    <a:pt x="394106" y="883107"/>
                  </a:lnTo>
                  <a:lnTo>
                    <a:pt x="390194" y="880567"/>
                  </a:lnTo>
                  <a:lnTo>
                    <a:pt x="390194" y="876757"/>
                  </a:lnTo>
                  <a:lnTo>
                    <a:pt x="390194" y="737057"/>
                  </a:lnTo>
                  <a:lnTo>
                    <a:pt x="390194" y="723087"/>
                  </a:lnTo>
                  <a:lnTo>
                    <a:pt x="376262" y="723087"/>
                  </a:lnTo>
                  <a:lnTo>
                    <a:pt x="376262" y="737057"/>
                  </a:lnTo>
                  <a:lnTo>
                    <a:pt x="376262" y="876757"/>
                  </a:lnTo>
                  <a:lnTo>
                    <a:pt x="365366" y="876757"/>
                  </a:lnTo>
                  <a:lnTo>
                    <a:pt x="362762" y="871677"/>
                  </a:lnTo>
                  <a:lnTo>
                    <a:pt x="360235" y="867867"/>
                  </a:lnTo>
                  <a:lnTo>
                    <a:pt x="355358" y="862787"/>
                  </a:lnTo>
                  <a:lnTo>
                    <a:pt x="350481" y="857707"/>
                  </a:lnTo>
                  <a:lnTo>
                    <a:pt x="349084" y="857707"/>
                  </a:lnTo>
                  <a:lnTo>
                    <a:pt x="348437" y="817067"/>
                  </a:lnTo>
                  <a:lnTo>
                    <a:pt x="348386" y="737057"/>
                  </a:lnTo>
                  <a:lnTo>
                    <a:pt x="376262" y="737057"/>
                  </a:lnTo>
                  <a:lnTo>
                    <a:pt x="376262" y="723087"/>
                  </a:lnTo>
                  <a:lnTo>
                    <a:pt x="334454" y="723087"/>
                  </a:lnTo>
                  <a:lnTo>
                    <a:pt x="334454" y="737057"/>
                  </a:lnTo>
                  <a:lnTo>
                    <a:pt x="334454" y="850087"/>
                  </a:lnTo>
                  <a:lnTo>
                    <a:pt x="331660" y="848817"/>
                  </a:lnTo>
                  <a:lnTo>
                    <a:pt x="328091" y="847547"/>
                  </a:lnTo>
                  <a:lnTo>
                    <a:pt x="314159" y="847547"/>
                  </a:lnTo>
                  <a:lnTo>
                    <a:pt x="309892" y="848817"/>
                  </a:lnTo>
                  <a:lnTo>
                    <a:pt x="306578" y="850087"/>
                  </a:lnTo>
                  <a:lnTo>
                    <a:pt x="306578" y="737057"/>
                  </a:lnTo>
                  <a:lnTo>
                    <a:pt x="334454" y="737057"/>
                  </a:lnTo>
                  <a:lnTo>
                    <a:pt x="334454" y="723087"/>
                  </a:lnTo>
                  <a:lnTo>
                    <a:pt x="292646" y="723087"/>
                  </a:lnTo>
                  <a:lnTo>
                    <a:pt x="292633" y="795477"/>
                  </a:lnTo>
                  <a:lnTo>
                    <a:pt x="292506" y="825957"/>
                  </a:lnTo>
                  <a:lnTo>
                    <a:pt x="292379" y="839927"/>
                  </a:lnTo>
                  <a:lnTo>
                    <a:pt x="292252" y="847547"/>
                  </a:lnTo>
                  <a:lnTo>
                    <a:pt x="292150" y="852627"/>
                  </a:lnTo>
                  <a:lnTo>
                    <a:pt x="291947" y="857707"/>
                  </a:lnTo>
                  <a:lnTo>
                    <a:pt x="291604" y="857707"/>
                  </a:lnTo>
                  <a:lnTo>
                    <a:pt x="289242" y="858977"/>
                  </a:lnTo>
                  <a:lnTo>
                    <a:pt x="286639" y="861517"/>
                  </a:lnTo>
                  <a:lnTo>
                    <a:pt x="283324" y="865327"/>
                  </a:lnTo>
                  <a:lnTo>
                    <a:pt x="280365" y="865327"/>
                  </a:lnTo>
                  <a:lnTo>
                    <a:pt x="279412" y="864057"/>
                  </a:lnTo>
                  <a:lnTo>
                    <a:pt x="278917" y="853897"/>
                  </a:lnTo>
                  <a:lnTo>
                    <a:pt x="278790" y="838657"/>
                  </a:lnTo>
                  <a:lnTo>
                    <a:pt x="278714" y="709117"/>
                  </a:lnTo>
                  <a:lnTo>
                    <a:pt x="404126" y="709117"/>
                  </a:lnTo>
                  <a:lnTo>
                    <a:pt x="404126" y="695147"/>
                  </a:lnTo>
                  <a:lnTo>
                    <a:pt x="404126" y="681177"/>
                  </a:lnTo>
                  <a:lnTo>
                    <a:pt x="404126" y="667207"/>
                  </a:lnTo>
                  <a:lnTo>
                    <a:pt x="390194" y="667207"/>
                  </a:lnTo>
                  <a:lnTo>
                    <a:pt x="390194" y="681177"/>
                  </a:lnTo>
                  <a:lnTo>
                    <a:pt x="390194" y="695147"/>
                  </a:lnTo>
                  <a:lnTo>
                    <a:pt x="292646" y="695147"/>
                  </a:lnTo>
                  <a:lnTo>
                    <a:pt x="292646" y="681177"/>
                  </a:lnTo>
                  <a:lnTo>
                    <a:pt x="390194" y="681177"/>
                  </a:lnTo>
                  <a:lnTo>
                    <a:pt x="390194" y="667207"/>
                  </a:lnTo>
                  <a:lnTo>
                    <a:pt x="390194" y="639267"/>
                  </a:lnTo>
                  <a:lnTo>
                    <a:pt x="390194" y="625297"/>
                  </a:lnTo>
                  <a:lnTo>
                    <a:pt x="376262" y="625297"/>
                  </a:lnTo>
                  <a:lnTo>
                    <a:pt x="376262" y="639267"/>
                  </a:lnTo>
                  <a:lnTo>
                    <a:pt x="376262" y="667207"/>
                  </a:lnTo>
                  <a:lnTo>
                    <a:pt x="362318" y="667207"/>
                  </a:lnTo>
                  <a:lnTo>
                    <a:pt x="362318" y="639267"/>
                  </a:lnTo>
                  <a:lnTo>
                    <a:pt x="376262" y="639267"/>
                  </a:lnTo>
                  <a:lnTo>
                    <a:pt x="376262" y="625297"/>
                  </a:lnTo>
                  <a:lnTo>
                    <a:pt x="376262" y="597357"/>
                  </a:lnTo>
                  <a:lnTo>
                    <a:pt x="362318" y="597357"/>
                  </a:lnTo>
                  <a:lnTo>
                    <a:pt x="362318" y="625297"/>
                  </a:lnTo>
                  <a:lnTo>
                    <a:pt x="348386" y="625297"/>
                  </a:lnTo>
                  <a:lnTo>
                    <a:pt x="348386" y="667207"/>
                  </a:lnTo>
                  <a:lnTo>
                    <a:pt x="334454" y="667207"/>
                  </a:lnTo>
                  <a:lnTo>
                    <a:pt x="334327" y="550367"/>
                  </a:lnTo>
                  <a:lnTo>
                    <a:pt x="334213" y="533857"/>
                  </a:lnTo>
                  <a:lnTo>
                    <a:pt x="334162" y="530047"/>
                  </a:lnTo>
                  <a:lnTo>
                    <a:pt x="334111" y="526237"/>
                  </a:lnTo>
                  <a:lnTo>
                    <a:pt x="334022" y="519887"/>
                  </a:lnTo>
                  <a:lnTo>
                    <a:pt x="333908" y="516077"/>
                  </a:lnTo>
                  <a:lnTo>
                    <a:pt x="333756" y="512267"/>
                  </a:lnTo>
                  <a:lnTo>
                    <a:pt x="333324" y="512267"/>
                  </a:lnTo>
                  <a:lnTo>
                    <a:pt x="324256" y="513537"/>
                  </a:lnTo>
                  <a:lnTo>
                    <a:pt x="320509" y="514426"/>
                  </a:lnTo>
                  <a:lnTo>
                    <a:pt x="320509" y="667207"/>
                  </a:lnTo>
                  <a:lnTo>
                    <a:pt x="278714" y="667207"/>
                  </a:lnTo>
                  <a:lnTo>
                    <a:pt x="278714" y="695147"/>
                  </a:lnTo>
                  <a:lnTo>
                    <a:pt x="264769" y="695147"/>
                  </a:lnTo>
                  <a:lnTo>
                    <a:pt x="264769" y="862787"/>
                  </a:lnTo>
                  <a:lnTo>
                    <a:pt x="255447" y="862787"/>
                  </a:lnTo>
                  <a:lnTo>
                    <a:pt x="252666" y="864057"/>
                  </a:lnTo>
                  <a:lnTo>
                    <a:pt x="247446" y="865327"/>
                  </a:lnTo>
                  <a:lnTo>
                    <a:pt x="243865" y="862787"/>
                  </a:lnTo>
                  <a:lnTo>
                    <a:pt x="236537" y="856437"/>
                  </a:lnTo>
                  <a:lnTo>
                    <a:pt x="228244" y="851357"/>
                  </a:lnTo>
                  <a:lnTo>
                    <a:pt x="223685" y="850087"/>
                  </a:lnTo>
                  <a:lnTo>
                    <a:pt x="219113" y="848817"/>
                  </a:lnTo>
                  <a:lnTo>
                    <a:pt x="197878" y="848817"/>
                  </a:lnTo>
                  <a:lnTo>
                    <a:pt x="195097" y="850087"/>
                  </a:lnTo>
                  <a:lnTo>
                    <a:pt x="195199" y="625297"/>
                  </a:lnTo>
                  <a:lnTo>
                    <a:pt x="195491" y="566877"/>
                  </a:lnTo>
                  <a:lnTo>
                    <a:pt x="313804" y="531317"/>
                  </a:lnTo>
                  <a:lnTo>
                    <a:pt x="320344" y="530047"/>
                  </a:lnTo>
                  <a:lnTo>
                    <a:pt x="320382" y="533857"/>
                  </a:lnTo>
                  <a:lnTo>
                    <a:pt x="320509" y="667207"/>
                  </a:lnTo>
                  <a:lnTo>
                    <a:pt x="320509" y="514426"/>
                  </a:lnTo>
                  <a:lnTo>
                    <a:pt x="302831" y="518617"/>
                  </a:lnTo>
                  <a:lnTo>
                    <a:pt x="293776" y="519887"/>
                  </a:lnTo>
                  <a:lnTo>
                    <a:pt x="292989" y="519887"/>
                  </a:lnTo>
                  <a:lnTo>
                    <a:pt x="292760" y="517347"/>
                  </a:lnTo>
                  <a:lnTo>
                    <a:pt x="292646" y="499567"/>
                  </a:lnTo>
                  <a:lnTo>
                    <a:pt x="278714" y="499567"/>
                  </a:lnTo>
                  <a:lnTo>
                    <a:pt x="278714" y="523697"/>
                  </a:lnTo>
                  <a:lnTo>
                    <a:pt x="264769" y="526237"/>
                  </a:lnTo>
                  <a:lnTo>
                    <a:pt x="264769" y="485597"/>
                  </a:lnTo>
                  <a:lnTo>
                    <a:pt x="250837" y="485597"/>
                  </a:lnTo>
                  <a:lnTo>
                    <a:pt x="250837" y="528777"/>
                  </a:lnTo>
                  <a:lnTo>
                    <a:pt x="243090" y="530047"/>
                  </a:lnTo>
                  <a:lnTo>
                    <a:pt x="236905" y="531317"/>
                  </a:lnTo>
                  <a:lnTo>
                    <a:pt x="236905" y="499567"/>
                  </a:lnTo>
                  <a:lnTo>
                    <a:pt x="222961" y="499567"/>
                  </a:lnTo>
                  <a:lnTo>
                    <a:pt x="222770" y="518617"/>
                  </a:lnTo>
                  <a:lnTo>
                    <a:pt x="222529" y="533857"/>
                  </a:lnTo>
                  <a:lnTo>
                    <a:pt x="202069" y="538937"/>
                  </a:lnTo>
                  <a:lnTo>
                    <a:pt x="190830" y="540207"/>
                  </a:lnTo>
                  <a:lnTo>
                    <a:pt x="181508" y="542747"/>
                  </a:lnTo>
                  <a:lnTo>
                    <a:pt x="181241" y="542747"/>
                  </a:lnTo>
                  <a:lnTo>
                    <a:pt x="181165" y="583387"/>
                  </a:lnTo>
                  <a:lnTo>
                    <a:pt x="181165" y="597357"/>
                  </a:lnTo>
                  <a:lnTo>
                    <a:pt x="181165" y="856437"/>
                  </a:lnTo>
                  <a:lnTo>
                    <a:pt x="177584" y="858977"/>
                  </a:lnTo>
                  <a:lnTo>
                    <a:pt x="174104" y="861517"/>
                  </a:lnTo>
                  <a:lnTo>
                    <a:pt x="166966" y="870407"/>
                  </a:lnTo>
                  <a:lnTo>
                    <a:pt x="165227" y="874217"/>
                  </a:lnTo>
                  <a:lnTo>
                    <a:pt x="163918" y="876757"/>
                  </a:lnTo>
                  <a:lnTo>
                    <a:pt x="161912" y="876757"/>
                  </a:lnTo>
                  <a:lnTo>
                    <a:pt x="154686" y="869137"/>
                  </a:lnTo>
                  <a:lnTo>
                    <a:pt x="150418" y="866597"/>
                  </a:lnTo>
                  <a:lnTo>
                    <a:pt x="142748" y="862787"/>
                  </a:lnTo>
                  <a:lnTo>
                    <a:pt x="122021" y="862787"/>
                  </a:lnTo>
                  <a:lnTo>
                    <a:pt x="117144" y="865327"/>
                  </a:lnTo>
                  <a:lnTo>
                    <a:pt x="110439" y="869137"/>
                  </a:lnTo>
                  <a:lnTo>
                    <a:pt x="103822" y="875487"/>
                  </a:lnTo>
                  <a:lnTo>
                    <a:pt x="100596" y="881837"/>
                  </a:lnTo>
                  <a:lnTo>
                    <a:pt x="98425" y="885647"/>
                  </a:lnTo>
                  <a:lnTo>
                    <a:pt x="97980" y="888187"/>
                  </a:lnTo>
                  <a:lnTo>
                    <a:pt x="97370" y="904697"/>
                  </a:lnTo>
                  <a:lnTo>
                    <a:pt x="69672" y="904697"/>
                  </a:lnTo>
                  <a:lnTo>
                    <a:pt x="69672" y="879297"/>
                  </a:lnTo>
                  <a:lnTo>
                    <a:pt x="79565" y="867867"/>
                  </a:lnTo>
                  <a:lnTo>
                    <a:pt x="85077" y="861517"/>
                  </a:lnTo>
                  <a:lnTo>
                    <a:pt x="90576" y="855167"/>
                  </a:lnTo>
                  <a:lnTo>
                    <a:pt x="111480" y="831037"/>
                  </a:lnTo>
                  <a:lnTo>
                    <a:pt x="111480" y="813257"/>
                  </a:lnTo>
                  <a:lnTo>
                    <a:pt x="117411" y="811987"/>
                  </a:lnTo>
                  <a:lnTo>
                    <a:pt x="146507" y="786587"/>
                  </a:lnTo>
                  <a:lnTo>
                    <a:pt x="153289" y="763727"/>
                  </a:lnTo>
                  <a:lnTo>
                    <a:pt x="153174" y="756107"/>
                  </a:lnTo>
                  <a:lnTo>
                    <a:pt x="152311" y="745947"/>
                  </a:lnTo>
                  <a:lnTo>
                    <a:pt x="149313" y="734517"/>
                  </a:lnTo>
                  <a:lnTo>
                    <a:pt x="144132" y="724357"/>
                  </a:lnTo>
                  <a:lnTo>
                    <a:pt x="138480" y="717651"/>
                  </a:lnTo>
                  <a:lnTo>
                    <a:pt x="138480" y="757377"/>
                  </a:lnTo>
                  <a:lnTo>
                    <a:pt x="137731" y="767537"/>
                  </a:lnTo>
                  <a:lnTo>
                    <a:pt x="114617" y="798017"/>
                  </a:lnTo>
                  <a:lnTo>
                    <a:pt x="105651" y="798017"/>
                  </a:lnTo>
                  <a:lnTo>
                    <a:pt x="99377" y="799287"/>
                  </a:lnTo>
                  <a:lnTo>
                    <a:pt x="97891" y="798017"/>
                  </a:lnTo>
                  <a:lnTo>
                    <a:pt x="97548" y="797915"/>
                  </a:lnTo>
                  <a:lnTo>
                    <a:pt x="97548" y="813257"/>
                  </a:lnTo>
                  <a:lnTo>
                    <a:pt x="97548" y="824687"/>
                  </a:lnTo>
                  <a:lnTo>
                    <a:pt x="84302" y="839927"/>
                  </a:lnTo>
                  <a:lnTo>
                    <a:pt x="70802" y="855167"/>
                  </a:lnTo>
                  <a:lnTo>
                    <a:pt x="70370" y="855167"/>
                  </a:lnTo>
                  <a:lnTo>
                    <a:pt x="69672" y="806907"/>
                  </a:lnTo>
                  <a:lnTo>
                    <a:pt x="69672" y="800557"/>
                  </a:lnTo>
                  <a:lnTo>
                    <a:pt x="69672" y="798017"/>
                  </a:lnTo>
                  <a:lnTo>
                    <a:pt x="73418" y="800557"/>
                  </a:lnTo>
                  <a:lnTo>
                    <a:pt x="75425" y="803097"/>
                  </a:lnTo>
                  <a:lnTo>
                    <a:pt x="79082" y="805637"/>
                  </a:lnTo>
                  <a:lnTo>
                    <a:pt x="81432" y="806907"/>
                  </a:lnTo>
                  <a:lnTo>
                    <a:pt x="83870" y="809447"/>
                  </a:lnTo>
                  <a:lnTo>
                    <a:pt x="88404" y="810717"/>
                  </a:lnTo>
                  <a:lnTo>
                    <a:pt x="91706" y="811987"/>
                  </a:lnTo>
                  <a:lnTo>
                    <a:pt x="97548" y="813257"/>
                  </a:lnTo>
                  <a:lnTo>
                    <a:pt x="97548" y="797915"/>
                  </a:lnTo>
                  <a:lnTo>
                    <a:pt x="93624" y="796747"/>
                  </a:lnTo>
                  <a:lnTo>
                    <a:pt x="90932" y="795477"/>
                  </a:lnTo>
                  <a:lnTo>
                    <a:pt x="87185" y="792937"/>
                  </a:lnTo>
                  <a:lnTo>
                    <a:pt x="85267" y="791667"/>
                  </a:lnTo>
                  <a:lnTo>
                    <a:pt x="81864" y="789127"/>
                  </a:lnTo>
                  <a:lnTo>
                    <a:pt x="109740" y="752297"/>
                  </a:lnTo>
                  <a:lnTo>
                    <a:pt x="111480" y="737057"/>
                  </a:lnTo>
                  <a:lnTo>
                    <a:pt x="111442" y="734517"/>
                  </a:lnTo>
                  <a:lnTo>
                    <a:pt x="110871" y="726897"/>
                  </a:lnTo>
                  <a:lnTo>
                    <a:pt x="109220" y="718007"/>
                  </a:lnTo>
                  <a:lnTo>
                    <a:pt x="108788" y="716737"/>
                  </a:lnTo>
                  <a:lnTo>
                    <a:pt x="109042" y="716737"/>
                  </a:lnTo>
                  <a:lnTo>
                    <a:pt x="112356" y="718007"/>
                  </a:lnTo>
                  <a:lnTo>
                    <a:pt x="115227" y="719277"/>
                  </a:lnTo>
                  <a:lnTo>
                    <a:pt x="117487" y="719277"/>
                  </a:lnTo>
                  <a:lnTo>
                    <a:pt x="119672" y="720547"/>
                  </a:lnTo>
                  <a:lnTo>
                    <a:pt x="123672" y="724357"/>
                  </a:lnTo>
                  <a:lnTo>
                    <a:pt x="126377" y="726897"/>
                  </a:lnTo>
                  <a:lnTo>
                    <a:pt x="131686" y="733247"/>
                  </a:lnTo>
                  <a:lnTo>
                    <a:pt x="135458" y="740867"/>
                  </a:lnTo>
                  <a:lnTo>
                    <a:pt x="137731" y="748487"/>
                  </a:lnTo>
                  <a:lnTo>
                    <a:pt x="138480" y="757377"/>
                  </a:lnTo>
                  <a:lnTo>
                    <a:pt x="138480" y="717651"/>
                  </a:lnTo>
                  <a:lnTo>
                    <a:pt x="137718" y="716737"/>
                  </a:lnTo>
                  <a:lnTo>
                    <a:pt x="136652" y="715467"/>
                  </a:lnTo>
                  <a:lnTo>
                    <a:pt x="129946" y="709117"/>
                  </a:lnTo>
                  <a:lnTo>
                    <a:pt x="139357" y="709117"/>
                  </a:lnTo>
                  <a:lnTo>
                    <a:pt x="139357" y="706577"/>
                  </a:lnTo>
                  <a:lnTo>
                    <a:pt x="139357" y="695147"/>
                  </a:lnTo>
                  <a:lnTo>
                    <a:pt x="125412" y="695147"/>
                  </a:lnTo>
                  <a:lnTo>
                    <a:pt x="125412" y="706577"/>
                  </a:lnTo>
                  <a:lnTo>
                    <a:pt x="123939" y="706577"/>
                  </a:lnTo>
                  <a:lnTo>
                    <a:pt x="118364" y="704037"/>
                  </a:lnTo>
                  <a:lnTo>
                    <a:pt x="111480" y="701497"/>
                  </a:lnTo>
                  <a:lnTo>
                    <a:pt x="101815" y="701497"/>
                  </a:lnTo>
                  <a:lnTo>
                    <a:pt x="97028" y="696849"/>
                  </a:lnTo>
                  <a:lnTo>
                    <a:pt x="97028" y="730707"/>
                  </a:lnTo>
                  <a:lnTo>
                    <a:pt x="83007" y="770077"/>
                  </a:lnTo>
                  <a:lnTo>
                    <a:pt x="73939" y="775157"/>
                  </a:lnTo>
                  <a:lnTo>
                    <a:pt x="71158" y="776427"/>
                  </a:lnTo>
                  <a:lnTo>
                    <a:pt x="69938" y="776427"/>
                  </a:lnTo>
                  <a:lnTo>
                    <a:pt x="69723" y="771347"/>
                  </a:lnTo>
                  <a:lnTo>
                    <a:pt x="69672" y="729437"/>
                  </a:lnTo>
                  <a:lnTo>
                    <a:pt x="55740" y="729437"/>
                  </a:lnTo>
                  <a:lnTo>
                    <a:pt x="55689" y="771347"/>
                  </a:lnTo>
                  <a:lnTo>
                    <a:pt x="55473" y="776427"/>
                  </a:lnTo>
                  <a:lnTo>
                    <a:pt x="54254" y="776427"/>
                  </a:lnTo>
                  <a:lnTo>
                    <a:pt x="51473" y="775157"/>
                  </a:lnTo>
                  <a:lnTo>
                    <a:pt x="48602" y="773887"/>
                  </a:lnTo>
                  <a:lnTo>
                    <a:pt x="28816" y="740867"/>
                  </a:lnTo>
                  <a:lnTo>
                    <a:pt x="28956" y="733247"/>
                  </a:lnTo>
                  <a:lnTo>
                    <a:pt x="52425" y="697687"/>
                  </a:lnTo>
                  <a:lnTo>
                    <a:pt x="58089" y="695147"/>
                  </a:lnTo>
                  <a:lnTo>
                    <a:pt x="69583" y="695147"/>
                  </a:lnTo>
                  <a:lnTo>
                    <a:pt x="75336" y="698957"/>
                  </a:lnTo>
                  <a:lnTo>
                    <a:pt x="81978" y="702767"/>
                  </a:lnTo>
                  <a:lnTo>
                    <a:pt x="87972" y="709117"/>
                  </a:lnTo>
                  <a:lnTo>
                    <a:pt x="92735" y="716737"/>
                  </a:lnTo>
                  <a:lnTo>
                    <a:pt x="95719" y="725627"/>
                  </a:lnTo>
                  <a:lnTo>
                    <a:pt x="97028" y="730707"/>
                  </a:lnTo>
                  <a:lnTo>
                    <a:pt x="97028" y="696849"/>
                  </a:lnTo>
                  <a:lnTo>
                    <a:pt x="96583" y="696417"/>
                  </a:lnTo>
                  <a:lnTo>
                    <a:pt x="95148" y="695147"/>
                  </a:lnTo>
                  <a:lnTo>
                    <a:pt x="93713" y="693877"/>
                  </a:lnTo>
                  <a:lnTo>
                    <a:pt x="89623" y="690067"/>
                  </a:lnTo>
                  <a:lnTo>
                    <a:pt x="87439" y="688797"/>
                  </a:lnTo>
                  <a:lnTo>
                    <a:pt x="83616" y="686257"/>
                  </a:lnTo>
                  <a:lnTo>
                    <a:pt x="83616" y="597357"/>
                  </a:lnTo>
                  <a:lnTo>
                    <a:pt x="181165" y="597357"/>
                  </a:lnTo>
                  <a:lnTo>
                    <a:pt x="181165" y="583387"/>
                  </a:lnTo>
                  <a:lnTo>
                    <a:pt x="55740" y="583387"/>
                  </a:lnTo>
                  <a:lnTo>
                    <a:pt x="55740" y="597357"/>
                  </a:lnTo>
                  <a:lnTo>
                    <a:pt x="69672" y="597357"/>
                  </a:lnTo>
                  <a:lnTo>
                    <a:pt x="69672" y="681177"/>
                  </a:lnTo>
                  <a:lnTo>
                    <a:pt x="62357" y="681177"/>
                  </a:lnTo>
                  <a:lnTo>
                    <a:pt x="52895" y="682447"/>
                  </a:lnTo>
                  <a:lnTo>
                    <a:pt x="18961" y="711657"/>
                  </a:lnTo>
                  <a:lnTo>
                    <a:pt x="14198" y="729437"/>
                  </a:lnTo>
                  <a:lnTo>
                    <a:pt x="14681" y="748487"/>
                  </a:lnTo>
                  <a:lnTo>
                    <a:pt x="41211" y="787857"/>
                  </a:lnTo>
                  <a:lnTo>
                    <a:pt x="49822" y="790397"/>
                  </a:lnTo>
                  <a:lnTo>
                    <a:pt x="55740" y="792937"/>
                  </a:lnTo>
                  <a:lnTo>
                    <a:pt x="55740" y="799287"/>
                  </a:lnTo>
                  <a:lnTo>
                    <a:pt x="55740" y="870407"/>
                  </a:lnTo>
                  <a:lnTo>
                    <a:pt x="55740" y="904697"/>
                  </a:lnTo>
                  <a:lnTo>
                    <a:pt x="41808" y="904697"/>
                  </a:lnTo>
                  <a:lnTo>
                    <a:pt x="41808" y="876757"/>
                  </a:lnTo>
                  <a:lnTo>
                    <a:pt x="41986" y="875487"/>
                  </a:lnTo>
                  <a:lnTo>
                    <a:pt x="44767" y="875487"/>
                  </a:lnTo>
                  <a:lnTo>
                    <a:pt x="52781" y="871677"/>
                  </a:lnTo>
                  <a:lnTo>
                    <a:pt x="53568" y="870407"/>
                  </a:lnTo>
                  <a:lnTo>
                    <a:pt x="55308" y="867867"/>
                  </a:lnTo>
                  <a:lnTo>
                    <a:pt x="55740" y="870407"/>
                  </a:lnTo>
                  <a:lnTo>
                    <a:pt x="55740" y="799287"/>
                  </a:lnTo>
                  <a:lnTo>
                    <a:pt x="54991" y="800201"/>
                  </a:lnTo>
                  <a:lnTo>
                    <a:pt x="54991" y="836117"/>
                  </a:lnTo>
                  <a:lnTo>
                    <a:pt x="53035" y="846277"/>
                  </a:lnTo>
                  <a:lnTo>
                    <a:pt x="50863" y="851357"/>
                  </a:lnTo>
                  <a:lnTo>
                    <a:pt x="45377" y="858977"/>
                  </a:lnTo>
                  <a:lnTo>
                    <a:pt x="41198" y="860247"/>
                  </a:lnTo>
                  <a:lnTo>
                    <a:pt x="34429" y="861517"/>
                  </a:lnTo>
                  <a:lnTo>
                    <a:pt x="27901" y="860247"/>
                  </a:lnTo>
                  <a:lnTo>
                    <a:pt x="22110" y="855167"/>
                  </a:lnTo>
                  <a:lnTo>
                    <a:pt x="17500" y="848817"/>
                  </a:lnTo>
                  <a:lnTo>
                    <a:pt x="15506" y="843737"/>
                  </a:lnTo>
                  <a:lnTo>
                    <a:pt x="15240" y="842467"/>
                  </a:lnTo>
                  <a:lnTo>
                    <a:pt x="15240" y="825957"/>
                  </a:lnTo>
                  <a:lnTo>
                    <a:pt x="15506" y="824687"/>
                  </a:lnTo>
                  <a:lnTo>
                    <a:pt x="17500" y="820877"/>
                  </a:lnTo>
                  <a:lnTo>
                    <a:pt x="20027" y="814527"/>
                  </a:lnTo>
                  <a:lnTo>
                    <a:pt x="24295" y="810717"/>
                  </a:lnTo>
                  <a:lnTo>
                    <a:pt x="32308" y="806907"/>
                  </a:lnTo>
                  <a:lnTo>
                    <a:pt x="40144" y="806907"/>
                  </a:lnTo>
                  <a:lnTo>
                    <a:pt x="50076" y="817067"/>
                  </a:lnTo>
                  <a:lnTo>
                    <a:pt x="53886" y="825957"/>
                  </a:lnTo>
                  <a:lnTo>
                    <a:pt x="54991" y="836117"/>
                  </a:lnTo>
                  <a:lnTo>
                    <a:pt x="54991" y="800201"/>
                  </a:lnTo>
                  <a:lnTo>
                    <a:pt x="54698" y="800557"/>
                  </a:lnTo>
                  <a:lnTo>
                    <a:pt x="53568" y="799287"/>
                  </a:lnTo>
                  <a:lnTo>
                    <a:pt x="53213" y="798017"/>
                  </a:lnTo>
                  <a:lnTo>
                    <a:pt x="50952" y="796747"/>
                  </a:lnTo>
                  <a:lnTo>
                    <a:pt x="48514" y="795477"/>
                  </a:lnTo>
                  <a:lnTo>
                    <a:pt x="44424" y="792937"/>
                  </a:lnTo>
                  <a:lnTo>
                    <a:pt x="25425" y="792937"/>
                  </a:lnTo>
                  <a:lnTo>
                    <a:pt x="368" y="827227"/>
                  </a:lnTo>
                  <a:lnTo>
                    <a:pt x="114" y="836117"/>
                  </a:lnTo>
                  <a:lnTo>
                    <a:pt x="368" y="841197"/>
                  </a:lnTo>
                  <a:lnTo>
                    <a:pt x="23685" y="875487"/>
                  </a:lnTo>
                  <a:lnTo>
                    <a:pt x="27698" y="875487"/>
                  </a:lnTo>
                  <a:lnTo>
                    <a:pt x="27876" y="876757"/>
                  </a:lnTo>
                  <a:lnTo>
                    <a:pt x="27876" y="904697"/>
                  </a:lnTo>
                  <a:lnTo>
                    <a:pt x="0" y="904697"/>
                  </a:lnTo>
                  <a:lnTo>
                    <a:pt x="0" y="917397"/>
                  </a:lnTo>
                  <a:lnTo>
                    <a:pt x="432003" y="917397"/>
                  </a:lnTo>
                  <a:lnTo>
                    <a:pt x="432003" y="904697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98532" y="6604935"/>
              <a:ext cx="97549" cy="264786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087046" y="6646747"/>
              <a:ext cx="69850" cy="97790"/>
            </a:xfrm>
            <a:custGeom>
              <a:avLst/>
              <a:gdLst/>
              <a:ahLst/>
              <a:cxnLst/>
              <a:rect l="l" t="t" r="r" b="b"/>
              <a:pathLst>
                <a:path w="69850" h="97790">
                  <a:moveTo>
                    <a:pt x="13931" y="55740"/>
                  </a:moveTo>
                  <a:lnTo>
                    <a:pt x="0" y="55740"/>
                  </a:lnTo>
                  <a:lnTo>
                    <a:pt x="0" y="62712"/>
                  </a:lnTo>
                  <a:lnTo>
                    <a:pt x="0" y="69684"/>
                  </a:lnTo>
                  <a:lnTo>
                    <a:pt x="13931" y="69684"/>
                  </a:lnTo>
                  <a:lnTo>
                    <a:pt x="13931" y="55740"/>
                  </a:lnTo>
                  <a:close/>
                </a:path>
                <a:path w="69850" h="97790">
                  <a:moveTo>
                    <a:pt x="13931" y="27876"/>
                  </a:moveTo>
                  <a:lnTo>
                    <a:pt x="0" y="27876"/>
                  </a:lnTo>
                  <a:lnTo>
                    <a:pt x="0" y="34848"/>
                  </a:lnTo>
                  <a:lnTo>
                    <a:pt x="0" y="41821"/>
                  </a:lnTo>
                  <a:lnTo>
                    <a:pt x="13931" y="41821"/>
                  </a:lnTo>
                  <a:lnTo>
                    <a:pt x="13931" y="27876"/>
                  </a:lnTo>
                  <a:close/>
                </a:path>
                <a:path w="69850" h="97790">
                  <a:moveTo>
                    <a:pt x="13931" y="0"/>
                  </a:moveTo>
                  <a:lnTo>
                    <a:pt x="0" y="0"/>
                  </a:lnTo>
                  <a:lnTo>
                    <a:pt x="0" y="6972"/>
                  </a:lnTo>
                  <a:lnTo>
                    <a:pt x="0" y="13944"/>
                  </a:lnTo>
                  <a:lnTo>
                    <a:pt x="13931" y="13944"/>
                  </a:lnTo>
                  <a:lnTo>
                    <a:pt x="13931" y="0"/>
                  </a:lnTo>
                  <a:close/>
                </a:path>
                <a:path w="69850" h="97790">
                  <a:moveTo>
                    <a:pt x="41795" y="55740"/>
                  </a:moveTo>
                  <a:lnTo>
                    <a:pt x="27863" y="55740"/>
                  </a:lnTo>
                  <a:lnTo>
                    <a:pt x="27863" y="62712"/>
                  </a:lnTo>
                  <a:lnTo>
                    <a:pt x="27863" y="69684"/>
                  </a:lnTo>
                  <a:lnTo>
                    <a:pt x="41795" y="69684"/>
                  </a:lnTo>
                  <a:lnTo>
                    <a:pt x="41795" y="55740"/>
                  </a:lnTo>
                  <a:close/>
                </a:path>
                <a:path w="69850" h="97790">
                  <a:moveTo>
                    <a:pt x="41795" y="27876"/>
                  </a:moveTo>
                  <a:lnTo>
                    <a:pt x="27863" y="27876"/>
                  </a:lnTo>
                  <a:lnTo>
                    <a:pt x="27863" y="34848"/>
                  </a:lnTo>
                  <a:lnTo>
                    <a:pt x="27863" y="41821"/>
                  </a:lnTo>
                  <a:lnTo>
                    <a:pt x="41795" y="41821"/>
                  </a:lnTo>
                  <a:lnTo>
                    <a:pt x="41795" y="27876"/>
                  </a:lnTo>
                  <a:close/>
                </a:path>
                <a:path w="69850" h="97790">
                  <a:moveTo>
                    <a:pt x="41795" y="0"/>
                  </a:moveTo>
                  <a:lnTo>
                    <a:pt x="27863" y="0"/>
                  </a:lnTo>
                  <a:lnTo>
                    <a:pt x="27863" y="6972"/>
                  </a:lnTo>
                  <a:lnTo>
                    <a:pt x="27863" y="13944"/>
                  </a:lnTo>
                  <a:lnTo>
                    <a:pt x="41795" y="13944"/>
                  </a:lnTo>
                  <a:lnTo>
                    <a:pt x="41795" y="0"/>
                  </a:lnTo>
                  <a:close/>
                </a:path>
                <a:path w="69850" h="97790">
                  <a:moveTo>
                    <a:pt x="69672" y="83616"/>
                  </a:moveTo>
                  <a:lnTo>
                    <a:pt x="55740" y="83616"/>
                  </a:lnTo>
                  <a:lnTo>
                    <a:pt x="55740" y="90589"/>
                  </a:lnTo>
                  <a:lnTo>
                    <a:pt x="55740" y="97561"/>
                  </a:lnTo>
                  <a:lnTo>
                    <a:pt x="69672" y="97561"/>
                  </a:lnTo>
                  <a:lnTo>
                    <a:pt x="69672" y="83616"/>
                  </a:lnTo>
                  <a:close/>
                </a:path>
                <a:path w="69850" h="97790">
                  <a:moveTo>
                    <a:pt x="69672" y="55740"/>
                  </a:moveTo>
                  <a:lnTo>
                    <a:pt x="55740" y="55740"/>
                  </a:lnTo>
                  <a:lnTo>
                    <a:pt x="55740" y="62712"/>
                  </a:lnTo>
                  <a:lnTo>
                    <a:pt x="55740" y="69684"/>
                  </a:lnTo>
                  <a:lnTo>
                    <a:pt x="69672" y="69684"/>
                  </a:lnTo>
                  <a:lnTo>
                    <a:pt x="69672" y="55740"/>
                  </a:lnTo>
                  <a:close/>
                </a:path>
                <a:path w="69850" h="97790">
                  <a:moveTo>
                    <a:pt x="69672" y="27876"/>
                  </a:moveTo>
                  <a:lnTo>
                    <a:pt x="55740" y="27876"/>
                  </a:lnTo>
                  <a:lnTo>
                    <a:pt x="55740" y="34848"/>
                  </a:lnTo>
                  <a:lnTo>
                    <a:pt x="55740" y="41821"/>
                  </a:lnTo>
                  <a:lnTo>
                    <a:pt x="69672" y="41821"/>
                  </a:lnTo>
                  <a:lnTo>
                    <a:pt x="69672" y="27876"/>
                  </a:lnTo>
                  <a:close/>
                </a:path>
                <a:path w="69850" h="97790">
                  <a:moveTo>
                    <a:pt x="69672" y="0"/>
                  </a:moveTo>
                  <a:lnTo>
                    <a:pt x="55740" y="0"/>
                  </a:lnTo>
                  <a:lnTo>
                    <a:pt x="55740" y="6972"/>
                  </a:lnTo>
                  <a:lnTo>
                    <a:pt x="55740" y="13944"/>
                  </a:lnTo>
                  <a:lnTo>
                    <a:pt x="69672" y="13944"/>
                  </a:lnTo>
                  <a:lnTo>
                    <a:pt x="69672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/>
          <p:cNvSpPr/>
          <p:nvPr/>
        </p:nvSpPr>
        <p:spPr>
          <a:xfrm>
            <a:off x="899999" y="4190595"/>
            <a:ext cx="3652520" cy="0"/>
          </a:xfrm>
          <a:custGeom>
            <a:avLst/>
            <a:gdLst/>
            <a:ahLst/>
            <a:cxnLst/>
            <a:rect l="l" t="t" r="r" b="b"/>
            <a:pathLst>
              <a:path w="3652520" h="0">
                <a:moveTo>
                  <a:pt x="0" y="0"/>
                </a:moveTo>
                <a:lnTo>
                  <a:pt x="3651986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899999" y="5890752"/>
            <a:ext cx="3652520" cy="0"/>
          </a:xfrm>
          <a:custGeom>
            <a:avLst/>
            <a:gdLst/>
            <a:ahLst/>
            <a:cxnLst/>
            <a:rect l="l" t="t" r="r" b="b"/>
            <a:pathLst>
              <a:path w="3652520" h="0">
                <a:moveTo>
                  <a:pt x="0" y="0"/>
                </a:moveTo>
                <a:lnTo>
                  <a:pt x="3651986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" name="object 38"/>
          <p:cNvGrpSpPr/>
          <p:nvPr/>
        </p:nvGrpSpPr>
        <p:grpSpPr>
          <a:xfrm>
            <a:off x="3153611" y="7585133"/>
            <a:ext cx="5074285" cy="2023745"/>
            <a:chOff x="3153611" y="7585133"/>
            <a:chExt cx="5074285" cy="2023745"/>
          </a:xfrm>
        </p:grpSpPr>
        <p:pic>
          <p:nvPicPr>
            <p:cNvPr id="39" name="object 3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79503" y="7585133"/>
              <a:ext cx="544777" cy="566420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53611" y="8369748"/>
              <a:ext cx="595769" cy="470585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3167659" y="9075610"/>
              <a:ext cx="573405" cy="532765"/>
            </a:xfrm>
            <a:custGeom>
              <a:avLst/>
              <a:gdLst/>
              <a:ahLst/>
              <a:cxnLst/>
              <a:rect l="l" t="t" r="r" b="b"/>
              <a:pathLst>
                <a:path w="573404" h="532765">
                  <a:moveTo>
                    <a:pt x="224561" y="337350"/>
                  </a:moveTo>
                  <a:lnTo>
                    <a:pt x="222135" y="334048"/>
                  </a:lnTo>
                  <a:lnTo>
                    <a:pt x="221246" y="332714"/>
                  </a:lnTo>
                  <a:lnTo>
                    <a:pt x="214477" y="328345"/>
                  </a:lnTo>
                  <a:lnTo>
                    <a:pt x="212737" y="327228"/>
                  </a:lnTo>
                  <a:lnTo>
                    <a:pt x="185864" y="311772"/>
                  </a:lnTo>
                  <a:lnTo>
                    <a:pt x="185788" y="300024"/>
                  </a:lnTo>
                  <a:lnTo>
                    <a:pt x="185356" y="237782"/>
                  </a:lnTo>
                  <a:lnTo>
                    <a:pt x="166522" y="204622"/>
                  </a:lnTo>
                  <a:lnTo>
                    <a:pt x="166522" y="290499"/>
                  </a:lnTo>
                  <a:lnTo>
                    <a:pt x="166395" y="297726"/>
                  </a:lnTo>
                  <a:lnTo>
                    <a:pt x="166281" y="299681"/>
                  </a:lnTo>
                  <a:lnTo>
                    <a:pt x="166052" y="300024"/>
                  </a:lnTo>
                  <a:lnTo>
                    <a:pt x="158775" y="296100"/>
                  </a:lnTo>
                  <a:lnTo>
                    <a:pt x="141541" y="286143"/>
                  </a:lnTo>
                  <a:lnTo>
                    <a:pt x="133362" y="282105"/>
                  </a:lnTo>
                  <a:lnTo>
                    <a:pt x="127876" y="282105"/>
                  </a:lnTo>
                  <a:lnTo>
                    <a:pt x="123177" y="286245"/>
                  </a:lnTo>
                  <a:lnTo>
                    <a:pt x="122402" y="290499"/>
                  </a:lnTo>
                  <a:lnTo>
                    <a:pt x="122593" y="294106"/>
                  </a:lnTo>
                  <a:lnTo>
                    <a:pt x="125222" y="297726"/>
                  </a:lnTo>
                  <a:lnTo>
                    <a:pt x="131089" y="302094"/>
                  </a:lnTo>
                  <a:lnTo>
                    <a:pt x="140982" y="307975"/>
                  </a:lnTo>
                  <a:lnTo>
                    <a:pt x="148932" y="312559"/>
                  </a:lnTo>
                  <a:lnTo>
                    <a:pt x="155536" y="316585"/>
                  </a:lnTo>
                  <a:lnTo>
                    <a:pt x="111048" y="343369"/>
                  </a:lnTo>
                  <a:lnTo>
                    <a:pt x="102247" y="348157"/>
                  </a:lnTo>
                  <a:lnTo>
                    <a:pt x="102171" y="346710"/>
                  </a:lnTo>
                  <a:lnTo>
                    <a:pt x="102044" y="343369"/>
                  </a:lnTo>
                  <a:lnTo>
                    <a:pt x="101942" y="337350"/>
                  </a:lnTo>
                  <a:lnTo>
                    <a:pt x="101815" y="316585"/>
                  </a:lnTo>
                  <a:lnTo>
                    <a:pt x="101803" y="274828"/>
                  </a:lnTo>
                  <a:lnTo>
                    <a:pt x="133438" y="256590"/>
                  </a:lnTo>
                  <a:lnTo>
                    <a:pt x="166166" y="237782"/>
                  </a:lnTo>
                  <a:lnTo>
                    <a:pt x="166408" y="259156"/>
                  </a:lnTo>
                  <a:lnTo>
                    <a:pt x="166522" y="290499"/>
                  </a:lnTo>
                  <a:lnTo>
                    <a:pt x="166522" y="204622"/>
                  </a:lnTo>
                  <a:lnTo>
                    <a:pt x="156311" y="198564"/>
                  </a:lnTo>
                  <a:lnTo>
                    <a:pt x="156311" y="221208"/>
                  </a:lnTo>
                  <a:lnTo>
                    <a:pt x="153746" y="222719"/>
                  </a:lnTo>
                  <a:lnTo>
                    <a:pt x="107848" y="248983"/>
                  </a:lnTo>
                  <a:lnTo>
                    <a:pt x="90271" y="256590"/>
                  </a:lnTo>
                  <a:lnTo>
                    <a:pt x="86969" y="254825"/>
                  </a:lnTo>
                  <a:lnTo>
                    <a:pt x="82765" y="252425"/>
                  </a:lnTo>
                  <a:lnTo>
                    <a:pt x="82765" y="274726"/>
                  </a:lnTo>
                  <a:lnTo>
                    <a:pt x="82753" y="316585"/>
                  </a:lnTo>
                  <a:lnTo>
                    <a:pt x="82321" y="348157"/>
                  </a:lnTo>
                  <a:lnTo>
                    <a:pt x="79667" y="346710"/>
                  </a:lnTo>
                  <a:lnTo>
                    <a:pt x="63334" y="337350"/>
                  </a:lnTo>
                  <a:lnTo>
                    <a:pt x="18402" y="311442"/>
                  </a:lnTo>
                  <a:lnTo>
                    <a:pt x="18059" y="274383"/>
                  </a:lnTo>
                  <a:lnTo>
                    <a:pt x="17843" y="237223"/>
                  </a:lnTo>
                  <a:lnTo>
                    <a:pt x="51257" y="256590"/>
                  </a:lnTo>
                  <a:lnTo>
                    <a:pt x="82765" y="274726"/>
                  </a:lnTo>
                  <a:lnTo>
                    <a:pt x="82765" y="252425"/>
                  </a:lnTo>
                  <a:lnTo>
                    <a:pt x="60350" y="239572"/>
                  </a:lnTo>
                  <a:lnTo>
                    <a:pt x="56286" y="237223"/>
                  </a:lnTo>
                  <a:lnTo>
                    <a:pt x="28244" y="220992"/>
                  </a:lnTo>
                  <a:lnTo>
                    <a:pt x="92278" y="183934"/>
                  </a:lnTo>
                  <a:lnTo>
                    <a:pt x="129565" y="205308"/>
                  </a:lnTo>
                  <a:lnTo>
                    <a:pt x="148564" y="216446"/>
                  </a:lnTo>
                  <a:lnTo>
                    <a:pt x="154279" y="219887"/>
                  </a:lnTo>
                  <a:lnTo>
                    <a:pt x="156311" y="221208"/>
                  </a:lnTo>
                  <a:lnTo>
                    <a:pt x="156311" y="198564"/>
                  </a:lnTo>
                  <a:lnTo>
                    <a:pt x="118465" y="176809"/>
                  </a:lnTo>
                  <a:lnTo>
                    <a:pt x="92176" y="163449"/>
                  </a:lnTo>
                  <a:lnTo>
                    <a:pt x="88049" y="165087"/>
                  </a:lnTo>
                  <a:lnTo>
                    <a:pt x="46609" y="188074"/>
                  </a:lnTo>
                  <a:lnTo>
                    <a:pt x="6261" y="211772"/>
                  </a:lnTo>
                  <a:lnTo>
                    <a:pt x="0" y="300024"/>
                  </a:lnTo>
                  <a:lnTo>
                    <a:pt x="215" y="314248"/>
                  </a:lnTo>
                  <a:lnTo>
                    <a:pt x="43218" y="348170"/>
                  </a:lnTo>
                  <a:lnTo>
                    <a:pt x="87134" y="373240"/>
                  </a:lnTo>
                  <a:lnTo>
                    <a:pt x="89255" y="374459"/>
                  </a:lnTo>
                  <a:lnTo>
                    <a:pt x="92176" y="375031"/>
                  </a:lnTo>
                  <a:lnTo>
                    <a:pt x="93853" y="374688"/>
                  </a:lnTo>
                  <a:lnTo>
                    <a:pt x="98094" y="372630"/>
                  </a:lnTo>
                  <a:lnTo>
                    <a:pt x="107518" y="367512"/>
                  </a:lnTo>
                  <a:lnTo>
                    <a:pt x="120713" y="360095"/>
                  </a:lnTo>
                  <a:lnTo>
                    <a:pt x="141528" y="348157"/>
                  </a:lnTo>
                  <a:lnTo>
                    <a:pt x="175907" y="328345"/>
                  </a:lnTo>
                  <a:lnTo>
                    <a:pt x="193255" y="338302"/>
                  </a:lnTo>
                  <a:lnTo>
                    <a:pt x="205320" y="344982"/>
                  </a:lnTo>
                  <a:lnTo>
                    <a:pt x="212953" y="348145"/>
                  </a:lnTo>
                  <a:lnTo>
                    <a:pt x="217703" y="348170"/>
                  </a:lnTo>
                  <a:lnTo>
                    <a:pt x="221132" y="345465"/>
                  </a:lnTo>
                  <a:lnTo>
                    <a:pt x="224155" y="341998"/>
                  </a:lnTo>
                  <a:lnTo>
                    <a:pt x="224510" y="338302"/>
                  </a:lnTo>
                  <a:lnTo>
                    <a:pt x="224561" y="337350"/>
                  </a:lnTo>
                  <a:close/>
                </a:path>
                <a:path w="573404" h="532765">
                  <a:moveTo>
                    <a:pt x="379425" y="375145"/>
                  </a:moveTo>
                  <a:lnTo>
                    <a:pt x="376961" y="372452"/>
                  </a:lnTo>
                  <a:lnTo>
                    <a:pt x="372630" y="369443"/>
                  </a:lnTo>
                  <a:lnTo>
                    <a:pt x="362775" y="363372"/>
                  </a:lnTo>
                  <a:lnTo>
                    <a:pt x="360108" y="361797"/>
                  </a:lnTo>
                  <a:lnTo>
                    <a:pt x="360108" y="457936"/>
                  </a:lnTo>
                  <a:lnTo>
                    <a:pt x="359905" y="465988"/>
                  </a:lnTo>
                  <a:lnTo>
                    <a:pt x="359613" y="469176"/>
                  </a:lnTo>
                  <a:lnTo>
                    <a:pt x="349300" y="475348"/>
                  </a:lnTo>
                  <a:lnTo>
                    <a:pt x="306044" y="500392"/>
                  </a:lnTo>
                  <a:lnTo>
                    <a:pt x="295922" y="506006"/>
                  </a:lnTo>
                  <a:lnTo>
                    <a:pt x="295757" y="503110"/>
                  </a:lnTo>
                  <a:lnTo>
                    <a:pt x="295605" y="494766"/>
                  </a:lnTo>
                  <a:lnTo>
                    <a:pt x="295478" y="475348"/>
                  </a:lnTo>
                  <a:lnTo>
                    <a:pt x="295465" y="432676"/>
                  </a:lnTo>
                  <a:lnTo>
                    <a:pt x="325170" y="415556"/>
                  </a:lnTo>
                  <a:lnTo>
                    <a:pt x="359841" y="395630"/>
                  </a:lnTo>
                  <a:lnTo>
                    <a:pt x="359981" y="411518"/>
                  </a:lnTo>
                  <a:lnTo>
                    <a:pt x="360108" y="457936"/>
                  </a:lnTo>
                  <a:lnTo>
                    <a:pt x="360108" y="361797"/>
                  </a:lnTo>
                  <a:lnTo>
                    <a:pt x="349427" y="355447"/>
                  </a:lnTo>
                  <a:lnTo>
                    <a:pt x="349427" y="378167"/>
                  </a:lnTo>
                  <a:lnTo>
                    <a:pt x="347218" y="379920"/>
                  </a:lnTo>
                  <a:lnTo>
                    <a:pt x="340626" y="384111"/>
                  </a:lnTo>
                  <a:lnTo>
                    <a:pt x="330644" y="390080"/>
                  </a:lnTo>
                  <a:lnTo>
                    <a:pt x="286512" y="415556"/>
                  </a:lnTo>
                  <a:lnTo>
                    <a:pt x="277558" y="410413"/>
                  </a:lnTo>
                  <a:lnTo>
                    <a:pt x="277558" y="432676"/>
                  </a:lnTo>
                  <a:lnTo>
                    <a:pt x="277545" y="475348"/>
                  </a:lnTo>
                  <a:lnTo>
                    <a:pt x="277114" y="506006"/>
                  </a:lnTo>
                  <a:lnTo>
                    <a:pt x="274383" y="504545"/>
                  </a:lnTo>
                  <a:lnTo>
                    <a:pt x="213182" y="469404"/>
                  </a:lnTo>
                  <a:lnTo>
                    <a:pt x="212852" y="432015"/>
                  </a:lnTo>
                  <a:lnTo>
                    <a:pt x="212623" y="395287"/>
                  </a:lnTo>
                  <a:lnTo>
                    <a:pt x="273304" y="430326"/>
                  </a:lnTo>
                  <a:lnTo>
                    <a:pt x="277558" y="432676"/>
                  </a:lnTo>
                  <a:lnTo>
                    <a:pt x="277558" y="410413"/>
                  </a:lnTo>
                  <a:lnTo>
                    <a:pt x="251307" y="395287"/>
                  </a:lnTo>
                  <a:lnTo>
                    <a:pt x="236842" y="386930"/>
                  </a:lnTo>
                  <a:lnTo>
                    <a:pt x="227622" y="381266"/>
                  </a:lnTo>
                  <a:lnTo>
                    <a:pt x="224536" y="378587"/>
                  </a:lnTo>
                  <a:lnTo>
                    <a:pt x="225171" y="377266"/>
                  </a:lnTo>
                  <a:lnTo>
                    <a:pt x="276377" y="347192"/>
                  </a:lnTo>
                  <a:lnTo>
                    <a:pt x="286181" y="341553"/>
                  </a:lnTo>
                  <a:lnTo>
                    <a:pt x="288709" y="342900"/>
                  </a:lnTo>
                  <a:lnTo>
                    <a:pt x="295465" y="346722"/>
                  </a:lnTo>
                  <a:lnTo>
                    <a:pt x="346659" y="376428"/>
                  </a:lnTo>
                  <a:lnTo>
                    <a:pt x="349427" y="378167"/>
                  </a:lnTo>
                  <a:lnTo>
                    <a:pt x="349427" y="355447"/>
                  </a:lnTo>
                  <a:lnTo>
                    <a:pt x="311785" y="333806"/>
                  </a:lnTo>
                  <a:lnTo>
                    <a:pt x="286397" y="321297"/>
                  </a:lnTo>
                  <a:lnTo>
                    <a:pt x="282460" y="322580"/>
                  </a:lnTo>
                  <a:lnTo>
                    <a:pt x="240055" y="345922"/>
                  </a:lnTo>
                  <a:lnTo>
                    <a:pt x="199694" y="370014"/>
                  </a:lnTo>
                  <a:lnTo>
                    <a:pt x="193598" y="477913"/>
                  </a:lnTo>
                  <a:lnTo>
                    <a:pt x="196176" y="480707"/>
                  </a:lnTo>
                  <a:lnTo>
                    <a:pt x="237566" y="505828"/>
                  </a:lnTo>
                  <a:lnTo>
                    <a:pt x="282816" y="531304"/>
                  </a:lnTo>
                  <a:lnTo>
                    <a:pt x="285953" y="532650"/>
                  </a:lnTo>
                  <a:lnTo>
                    <a:pt x="287070" y="532650"/>
                  </a:lnTo>
                  <a:lnTo>
                    <a:pt x="335267" y="506006"/>
                  </a:lnTo>
                  <a:lnTo>
                    <a:pt x="376961" y="480707"/>
                  </a:lnTo>
                  <a:lnTo>
                    <a:pt x="379425" y="477913"/>
                  </a:lnTo>
                  <a:lnTo>
                    <a:pt x="379425" y="395630"/>
                  </a:lnTo>
                  <a:lnTo>
                    <a:pt x="379425" y="375145"/>
                  </a:lnTo>
                  <a:close/>
                </a:path>
                <a:path w="573404" h="532765">
                  <a:moveTo>
                    <a:pt x="422757" y="176758"/>
                  </a:moveTo>
                  <a:lnTo>
                    <a:pt x="419506" y="173062"/>
                  </a:lnTo>
                  <a:lnTo>
                    <a:pt x="418058" y="171500"/>
                  </a:lnTo>
                  <a:lnTo>
                    <a:pt x="408711" y="165569"/>
                  </a:lnTo>
                  <a:lnTo>
                    <a:pt x="379437" y="148666"/>
                  </a:lnTo>
                  <a:lnTo>
                    <a:pt x="379437" y="137350"/>
                  </a:lnTo>
                  <a:lnTo>
                    <a:pt x="379437" y="75222"/>
                  </a:lnTo>
                  <a:lnTo>
                    <a:pt x="379437" y="54965"/>
                  </a:lnTo>
                  <a:lnTo>
                    <a:pt x="376974" y="52158"/>
                  </a:lnTo>
                  <a:lnTo>
                    <a:pt x="361670" y="42316"/>
                  </a:lnTo>
                  <a:lnTo>
                    <a:pt x="360172" y="41440"/>
                  </a:lnTo>
                  <a:lnTo>
                    <a:pt x="360172" y="90779"/>
                  </a:lnTo>
                  <a:lnTo>
                    <a:pt x="360172" y="121907"/>
                  </a:lnTo>
                  <a:lnTo>
                    <a:pt x="359841" y="137350"/>
                  </a:lnTo>
                  <a:lnTo>
                    <a:pt x="338455" y="125145"/>
                  </a:lnTo>
                  <a:lnTo>
                    <a:pt x="331851" y="122021"/>
                  </a:lnTo>
                  <a:lnTo>
                    <a:pt x="322783" y="122021"/>
                  </a:lnTo>
                  <a:lnTo>
                    <a:pt x="318427" y="131978"/>
                  </a:lnTo>
                  <a:lnTo>
                    <a:pt x="323329" y="137579"/>
                  </a:lnTo>
                  <a:lnTo>
                    <a:pt x="324243" y="138696"/>
                  </a:lnTo>
                  <a:lnTo>
                    <a:pt x="330847" y="143065"/>
                  </a:lnTo>
                  <a:lnTo>
                    <a:pt x="337781" y="146977"/>
                  </a:lnTo>
                  <a:lnTo>
                    <a:pt x="350443" y="154254"/>
                  </a:lnTo>
                  <a:lnTo>
                    <a:pt x="343941" y="158178"/>
                  </a:lnTo>
                  <a:lnTo>
                    <a:pt x="302945" y="181825"/>
                  </a:lnTo>
                  <a:lnTo>
                    <a:pt x="298043" y="184594"/>
                  </a:lnTo>
                  <a:lnTo>
                    <a:pt x="295478" y="185940"/>
                  </a:lnTo>
                  <a:lnTo>
                    <a:pt x="295478" y="184708"/>
                  </a:lnTo>
                  <a:lnTo>
                    <a:pt x="295478" y="112280"/>
                  </a:lnTo>
                  <a:lnTo>
                    <a:pt x="324993" y="95262"/>
                  </a:lnTo>
                  <a:lnTo>
                    <a:pt x="359841" y="75222"/>
                  </a:lnTo>
                  <a:lnTo>
                    <a:pt x="360172" y="90779"/>
                  </a:lnTo>
                  <a:lnTo>
                    <a:pt x="360172" y="41440"/>
                  </a:lnTo>
                  <a:lnTo>
                    <a:pt x="349211" y="35013"/>
                  </a:lnTo>
                  <a:lnTo>
                    <a:pt x="349211" y="58204"/>
                  </a:lnTo>
                  <a:lnTo>
                    <a:pt x="346735" y="59956"/>
                  </a:lnTo>
                  <a:lnTo>
                    <a:pt x="340004" y="64096"/>
                  </a:lnTo>
                  <a:lnTo>
                    <a:pt x="330022" y="70027"/>
                  </a:lnTo>
                  <a:lnTo>
                    <a:pt x="286512" y="95262"/>
                  </a:lnTo>
                  <a:lnTo>
                    <a:pt x="276225" y="89306"/>
                  </a:lnTo>
                  <a:lnTo>
                    <a:pt x="276225" y="164045"/>
                  </a:lnTo>
                  <a:lnTo>
                    <a:pt x="276098" y="176758"/>
                  </a:lnTo>
                  <a:lnTo>
                    <a:pt x="276034" y="180213"/>
                  </a:lnTo>
                  <a:lnTo>
                    <a:pt x="275907" y="182943"/>
                  </a:lnTo>
                  <a:lnTo>
                    <a:pt x="275767" y="184708"/>
                  </a:lnTo>
                  <a:lnTo>
                    <a:pt x="272262" y="182943"/>
                  </a:lnTo>
                  <a:lnTo>
                    <a:pt x="263372" y="177965"/>
                  </a:lnTo>
                  <a:lnTo>
                    <a:pt x="249974" y="170256"/>
                  </a:lnTo>
                  <a:lnTo>
                    <a:pt x="242366" y="165785"/>
                  </a:lnTo>
                  <a:lnTo>
                    <a:pt x="233006" y="160299"/>
                  </a:lnTo>
                  <a:lnTo>
                    <a:pt x="222478" y="154254"/>
                  </a:lnTo>
                  <a:lnTo>
                    <a:pt x="235242" y="147091"/>
                  </a:lnTo>
                  <a:lnTo>
                    <a:pt x="242189" y="143065"/>
                  </a:lnTo>
                  <a:lnTo>
                    <a:pt x="248793" y="138811"/>
                  </a:lnTo>
                  <a:lnTo>
                    <a:pt x="249605" y="137909"/>
                  </a:lnTo>
                  <a:lnTo>
                    <a:pt x="250101" y="137350"/>
                  </a:lnTo>
                  <a:lnTo>
                    <a:pt x="254495" y="131978"/>
                  </a:lnTo>
                  <a:lnTo>
                    <a:pt x="250240" y="122021"/>
                  </a:lnTo>
                  <a:lnTo>
                    <a:pt x="243192" y="122021"/>
                  </a:lnTo>
                  <a:lnTo>
                    <a:pt x="239750" y="122986"/>
                  </a:lnTo>
                  <a:lnTo>
                    <a:pt x="233870" y="125704"/>
                  </a:lnTo>
                  <a:lnTo>
                    <a:pt x="225945" y="130009"/>
                  </a:lnTo>
                  <a:lnTo>
                    <a:pt x="216331" y="135674"/>
                  </a:lnTo>
                  <a:lnTo>
                    <a:pt x="212636" y="137909"/>
                  </a:lnTo>
                  <a:lnTo>
                    <a:pt x="212636" y="74891"/>
                  </a:lnTo>
                  <a:lnTo>
                    <a:pt x="215760" y="76568"/>
                  </a:lnTo>
                  <a:lnTo>
                    <a:pt x="275882" y="111379"/>
                  </a:lnTo>
                  <a:lnTo>
                    <a:pt x="276110" y="137350"/>
                  </a:lnTo>
                  <a:lnTo>
                    <a:pt x="276225" y="164045"/>
                  </a:lnTo>
                  <a:lnTo>
                    <a:pt x="276225" y="89306"/>
                  </a:lnTo>
                  <a:lnTo>
                    <a:pt x="243014" y="70015"/>
                  </a:lnTo>
                  <a:lnTo>
                    <a:pt x="224053" y="57988"/>
                  </a:lnTo>
                  <a:lnTo>
                    <a:pt x="233743" y="51955"/>
                  </a:lnTo>
                  <a:lnTo>
                    <a:pt x="254850" y="39420"/>
                  </a:lnTo>
                  <a:lnTo>
                    <a:pt x="276148" y="26987"/>
                  </a:lnTo>
                  <a:lnTo>
                    <a:pt x="286410" y="21259"/>
                  </a:lnTo>
                  <a:lnTo>
                    <a:pt x="289026" y="22682"/>
                  </a:lnTo>
                  <a:lnTo>
                    <a:pt x="305841" y="32270"/>
                  </a:lnTo>
                  <a:lnTo>
                    <a:pt x="340017" y="52273"/>
                  </a:lnTo>
                  <a:lnTo>
                    <a:pt x="346735" y="56426"/>
                  </a:lnTo>
                  <a:lnTo>
                    <a:pt x="349211" y="58204"/>
                  </a:lnTo>
                  <a:lnTo>
                    <a:pt x="349211" y="35013"/>
                  </a:lnTo>
                  <a:lnTo>
                    <a:pt x="331292" y="24485"/>
                  </a:lnTo>
                  <a:lnTo>
                    <a:pt x="325577" y="21259"/>
                  </a:lnTo>
                  <a:lnTo>
                    <a:pt x="301091" y="7467"/>
                  </a:lnTo>
                  <a:lnTo>
                    <a:pt x="286296" y="0"/>
                  </a:lnTo>
                  <a:lnTo>
                    <a:pt x="282486" y="1562"/>
                  </a:lnTo>
                  <a:lnTo>
                    <a:pt x="237185" y="27241"/>
                  </a:lnTo>
                  <a:lnTo>
                    <a:pt x="196176" y="52158"/>
                  </a:lnTo>
                  <a:lnTo>
                    <a:pt x="193598" y="54965"/>
                  </a:lnTo>
                  <a:lnTo>
                    <a:pt x="193598" y="148666"/>
                  </a:lnTo>
                  <a:lnTo>
                    <a:pt x="174904" y="159524"/>
                  </a:lnTo>
                  <a:lnTo>
                    <a:pt x="164490" y="165455"/>
                  </a:lnTo>
                  <a:lnTo>
                    <a:pt x="154978" y="171500"/>
                  </a:lnTo>
                  <a:lnTo>
                    <a:pt x="153631" y="173062"/>
                  </a:lnTo>
                  <a:lnTo>
                    <a:pt x="150279" y="176758"/>
                  </a:lnTo>
                  <a:lnTo>
                    <a:pt x="150304" y="181825"/>
                  </a:lnTo>
                  <a:lnTo>
                    <a:pt x="153860" y="185267"/>
                  </a:lnTo>
                  <a:lnTo>
                    <a:pt x="157505" y="187769"/>
                  </a:lnTo>
                  <a:lnTo>
                    <a:pt x="162433" y="187528"/>
                  </a:lnTo>
                  <a:lnTo>
                    <a:pt x="170497" y="184023"/>
                  </a:lnTo>
                  <a:lnTo>
                    <a:pt x="183527" y="176758"/>
                  </a:lnTo>
                  <a:lnTo>
                    <a:pt x="197624" y="168694"/>
                  </a:lnTo>
                  <a:lnTo>
                    <a:pt x="203568" y="165785"/>
                  </a:lnTo>
                  <a:lnTo>
                    <a:pt x="238137" y="185940"/>
                  </a:lnTo>
                  <a:lnTo>
                    <a:pt x="279400" y="208635"/>
                  </a:lnTo>
                  <a:lnTo>
                    <a:pt x="286626" y="211569"/>
                  </a:lnTo>
                  <a:lnTo>
                    <a:pt x="290385" y="210439"/>
                  </a:lnTo>
                  <a:lnTo>
                    <a:pt x="298107" y="206641"/>
                  </a:lnTo>
                  <a:lnTo>
                    <a:pt x="310972" y="199542"/>
                  </a:lnTo>
                  <a:lnTo>
                    <a:pt x="334632" y="185940"/>
                  </a:lnTo>
                  <a:lnTo>
                    <a:pt x="369912" y="165569"/>
                  </a:lnTo>
                  <a:lnTo>
                    <a:pt x="373278" y="167462"/>
                  </a:lnTo>
                  <a:lnTo>
                    <a:pt x="395274" y="180213"/>
                  </a:lnTo>
                  <a:lnTo>
                    <a:pt x="408063" y="186575"/>
                  </a:lnTo>
                  <a:lnTo>
                    <a:pt x="414934" y="187833"/>
                  </a:lnTo>
                  <a:lnTo>
                    <a:pt x="419176" y="185267"/>
                  </a:lnTo>
                  <a:lnTo>
                    <a:pt x="422732" y="181825"/>
                  </a:lnTo>
                  <a:lnTo>
                    <a:pt x="422757" y="176758"/>
                  </a:lnTo>
                  <a:close/>
                </a:path>
                <a:path w="573404" h="532765">
                  <a:moveTo>
                    <a:pt x="573087" y="216395"/>
                  </a:moveTo>
                  <a:lnTo>
                    <a:pt x="570623" y="214160"/>
                  </a:lnTo>
                  <a:lnTo>
                    <a:pt x="566293" y="211378"/>
                  </a:lnTo>
                  <a:lnTo>
                    <a:pt x="556450" y="205486"/>
                  </a:lnTo>
                  <a:lnTo>
                    <a:pt x="554926" y="204609"/>
                  </a:lnTo>
                  <a:lnTo>
                    <a:pt x="554926" y="295986"/>
                  </a:lnTo>
                  <a:lnTo>
                    <a:pt x="554799" y="303606"/>
                  </a:lnTo>
                  <a:lnTo>
                    <a:pt x="517613" y="332816"/>
                  </a:lnTo>
                  <a:lnTo>
                    <a:pt x="490588" y="348157"/>
                  </a:lnTo>
                  <a:lnTo>
                    <a:pt x="490486" y="344982"/>
                  </a:lnTo>
                  <a:lnTo>
                    <a:pt x="490385" y="337388"/>
                  </a:lnTo>
                  <a:lnTo>
                    <a:pt x="490258" y="312559"/>
                  </a:lnTo>
                  <a:lnTo>
                    <a:pt x="490245" y="274828"/>
                  </a:lnTo>
                  <a:lnTo>
                    <a:pt x="521906" y="256590"/>
                  </a:lnTo>
                  <a:lnTo>
                    <a:pt x="554621" y="237667"/>
                  </a:lnTo>
                  <a:lnTo>
                    <a:pt x="554799" y="256552"/>
                  </a:lnTo>
                  <a:lnTo>
                    <a:pt x="554926" y="295986"/>
                  </a:lnTo>
                  <a:lnTo>
                    <a:pt x="554926" y="204609"/>
                  </a:lnTo>
                  <a:lnTo>
                    <a:pt x="544766" y="198691"/>
                  </a:lnTo>
                  <a:lnTo>
                    <a:pt x="544766" y="220992"/>
                  </a:lnTo>
                  <a:lnTo>
                    <a:pt x="515975" y="237667"/>
                  </a:lnTo>
                  <a:lnTo>
                    <a:pt x="486067" y="254825"/>
                  </a:lnTo>
                  <a:lnTo>
                    <a:pt x="482752" y="256590"/>
                  </a:lnTo>
                  <a:lnTo>
                    <a:pt x="480339" y="256552"/>
                  </a:lnTo>
                  <a:lnTo>
                    <a:pt x="475056" y="254317"/>
                  </a:lnTo>
                  <a:lnTo>
                    <a:pt x="471220" y="252260"/>
                  </a:lnTo>
                  <a:lnTo>
                    <a:pt x="471220" y="274828"/>
                  </a:lnTo>
                  <a:lnTo>
                    <a:pt x="471119" y="332803"/>
                  </a:lnTo>
                  <a:lnTo>
                    <a:pt x="471004" y="341998"/>
                  </a:lnTo>
                  <a:lnTo>
                    <a:pt x="470928" y="345465"/>
                  </a:lnTo>
                  <a:lnTo>
                    <a:pt x="470776" y="348157"/>
                  </a:lnTo>
                  <a:lnTo>
                    <a:pt x="461937" y="343369"/>
                  </a:lnTo>
                  <a:lnTo>
                    <a:pt x="443674" y="332803"/>
                  </a:lnTo>
                  <a:lnTo>
                    <a:pt x="436130" y="328345"/>
                  </a:lnTo>
                  <a:lnTo>
                    <a:pt x="425640" y="322135"/>
                  </a:lnTo>
                  <a:lnTo>
                    <a:pt x="417487" y="317042"/>
                  </a:lnTo>
                  <a:lnTo>
                    <a:pt x="417487" y="316585"/>
                  </a:lnTo>
                  <a:lnTo>
                    <a:pt x="423976" y="312559"/>
                  </a:lnTo>
                  <a:lnTo>
                    <a:pt x="439877" y="303606"/>
                  </a:lnTo>
                  <a:lnTo>
                    <a:pt x="445516" y="300024"/>
                  </a:lnTo>
                  <a:lnTo>
                    <a:pt x="447268" y="298907"/>
                  </a:lnTo>
                  <a:lnTo>
                    <a:pt x="451523" y="294195"/>
                  </a:lnTo>
                  <a:lnTo>
                    <a:pt x="451065" y="287934"/>
                  </a:lnTo>
                  <a:lnTo>
                    <a:pt x="447268" y="284797"/>
                  </a:lnTo>
                  <a:lnTo>
                    <a:pt x="445579" y="283337"/>
                  </a:lnTo>
                  <a:lnTo>
                    <a:pt x="442899" y="282105"/>
                  </a:lnTo>
                  <a:lnTo>
                    <a:pt x="439648" y="282105"/>
                  </a:lnTo>
                  <a:lnTo>
                    <a:pt x="431482" y="286029"/>
                  </a:lnTo>
                  <a:lnTo>
                    <a:pt x="414350" y="295986"/>
                  </a:lnTo>
                  <a:lnTo>
                    <a:pt x="407187" y="300024"/>
                  </a:lnTo>
                  <a:lnTo>
                    <a:pt x="406857" y="300024"/>
                  </a:lnTo>
                  <a:lnTo>
                    <a:pt x="406692" y="298170"/>
                  </a:lnTo>
                  <a:lnTo>
                    <a:pt x="406590" y="295986"/>
                  </a:lnTo>
                  <a:lnTo>
                    <a:pt x="406412" y="287934"/>
                  </a:lnTo>
                  <a:lnTo>
                    <a:pt x="406285" y="237439"/>
                  </a:lnTo>
                  <a:lnTo>
                    <a:pt x="466966" y="272478"/>
                  </a:lnTo>
                  <a:lnTo>
                    <a:pt x="471220" y="274828"/>
                  </a:lnTo>
                  <a:lnTo>
                    <a:pt x="471220" y="252260"/>
                  </a:lnTo>
                  <a:lnTo>
                    <a:pt x="465023" y="248932"/>
                  </a:lnTo>
                  <a:lnTo>
                    <a:pt x="444906" y="237439"/>
                  </a:lnTo>
                  <a:lnTo>
                    <a:pt x="431152" y="229463"/>
                  </a:lnTo>
                  <a:lnTo>
                    <a:pt x="421868" y="223774"/>
                  </a:lnTo>
                  <a:lnTo>
                    <a:pt x="418490" y="220992"/>
                  </a:lnTo>
                  <a:lnTo>
                    <a:pt x="418947" y="219760"/>
                  </a:lnTo>
                  <a:lnTo>
                    <a:pt x="480733" y="183934"/>
                  </a:lnTo>
                  <a:lnTo>
                    <a:pt x="544766" y="220992"/>
                  </a:lnTo>
                  <a:lnTo>
                    <a:pt x="544766" y="198691"/>
                  </a:lnTo>
                  <a:lnTo>
                    <a:pt x="507060" y="176949"/>
                  </a:lnTo>
                  <a:lnTo>
                    <a:pt x="480618" y="163449"/>
                  </a:lnTo>
                  <a:lnTo>
                    <a:pt x="476592" y="164985"/>
                  </a:lnTo>
                  <a:lnTo>
                    <a:pt x="418261" y="197751"/>
                  </a:lnTo>
                  <a:lnTo>
                    <a:pt x="388124" y="223278"/>
                  </a:lnTo>
                  <a:lnTo>
                    <a:pt x="387489" y="264528"/>
                  </a:lnTo>
                  <a:lnTo>
                    <a:pt x="387146" y="311772"/>
                  </a:lnTo>
                  <a:lnTo>
                    <a:pt x="360286" y="327228"/>
                  </a:lnTo>
                  <a:lnTo>
                    <a:pt x="351663" y="332816"/>
                  </a:lnTo>
                  <a:lnTo>
                    <a:pt x="350761" y="334048"/>
                  </a:lnTo>
                  <a:lnTo>
                    <a:pt x="348424" y="337388"/>
                  </a:lnTo>
                  <a:lnTo>
                    <a:pt x="348856" y="341998"/>
                  </a:lnTo>
                  <a:lnTo>
                    <a:pt x="351891" y="345465"/>
                  </a:lnTo>
                  <a:lnTo>
                    <a:pt x="355320" y="348170"/>
                  </a:lnTo>
                  <a:lnTo>
                    <a:pt x="360070" y="348145"/>
                  </a:lnTo>
                  <a:lnTo>
                    <a:pt x="367703" y="344982"/>
                  </a:lnTo>
                  <a:lnTo>
                    <a:pt x="379755" y="338302"/>
                  </a:lnTo>
                  <a:lnTo>
                    <a:pt x="397217" y="328345"/>
                  </a:lnTo>
                  <a:lnTo>
                    <a:pt x="431634" y="348221"/>
                  </a:lnTo>
                  <a:lnTo>
                    <a:pt x="465442" y="367461"/>
                  </a:lnTo>
                  <a:lnTo>
                    <a:pt x="480402" y="375031"/>
                  </a:lnTo>
                  <a:lnTo>
                    <a:pt x="483196" y="374573"/>
                  </a:lnTo>
                  <a:lnTo>
                    <a:pt x="529907" y="348157"/>
                  </a:lnTo>
                  <a:lnTo>
                    <a:pt x="571195" y="323748"/>
                  </a:lnTo>
                  <a:lnTo>
                    <a:pt x="573087" y="237667"/>
                  </a:lnTo>
                  <a:lnTo>
                    <a:pt x="573087" y="216395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83264" y="7606808"/>
              <a:ext cx="541563" cy="522470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95899" y="8347590"/>
              <a:ext cx="517194" cy="515619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88783" y="9076559"/>
              <a:ext cx="531430" cy="531614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860709" y="7617604"/>
              <a:ext cx="217563" cy="231432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7710894" y="7761172"/>
              <a:ext cx="516890" cy="1102360"/>
            </a:xfrm>
            <a:custGeom>
              <a:avLst/>
              <a:gdLst/>
              <a:ahLst/>
              <a:cxnLst/>
              <a:rect l="l" t="t" r="r" b="b"/>
              <a:pathLst>
                <a:path w="516890" h="1102359">
                  <a:moveTo>
                    <a:pt x="275653" y="878090"/>
                  </a:moveTo>
                  <a:lnTo>
                    <a:pt x="172161" y="878090"/>
                  </a:lnTo>
                  <a:lnTo>
                    <a:pt x="172161" y="886980"/>
                  </a:lnTo>
                  <a:lnTo>
                    <a:pt x="172161" y="895870"/>
                  </a:lnTo>
                  <a:lnTo>
                    <a:pt x="275653" y="895870"/>
                  </a:lnTo>
                  <a:lnTo>
                    <a:pt x="275653" y="886980"/>
                  </a:lnTo>
                  <a:lnTo>
                    <a:pt x="275653" y="878090"/>
                  </a:lnTo>
                  <a:close/>
                </a:path>
                <a:path w="516890" h="1102359">
                  <a:moveTo>
                    <a:pt x="275653" y="809104"/>
                  </a:moveTo>
                  <a:lnTo>
                    <a:pt x="172161" y="809104"/>
                  </a:lnTo>
                  <a:lnTo>
                    <a:pt x="172161" y="817994"/>
                  </a:lnTo>
                  <a:lnTo>
                    <a:pt x="172161" y="826884"/>
                  </a:lnTo>
                  <a:lnTo>
                    <a:pt x="275653" y="826884"/>
                  </a:lnTo>
                  <a:lnTo>
                    <a:pt x="275653" y="817994"/>
                  </a:lnTo>
                  <a:lnTo>
                    <a:pt x="275653" y="809104"/>
                  </a:lnTo>
                  <a:close/>
                </a:path>
                <a:path w="516890" h="1102359">
                  <a:moveTo>
                    <a:pt x="275653" y="740117"/>
                  </a:moveTo>
                  <a:lnTo>
                    <a:pt x="172161" y="740117"/>
                  </a:lnTo>
                  <a:lnTo>
                    <a:pt x="172161" y="749007"/>
                  </a:lnTo>
                  <a:lnTo>
                    <a:pt x="172161" y="757897"/>
                  </a:lnTo>
                  <a:lnTo>
                    <a:pt x="275653" y="757897"/>
                  </a:lnTo>
                  <a:lnTo>
                    <a:pt x="275653" y="749007"/>
                  </a:lnTo>
                  <a:lnTo>
                    <a:pt x="275653" y="740117"/>
                  </a:lnTo>
                  <a:close/>
                </a:path>
                <a:path w="516890" h="1102359">
                  <a:moveTo>
                    <a:pt x="310134" y="878357"/>
                  </a:moveTo>
                  <a:lnTo>
                    <a:pt x="292887" y="878357"/>
                  </a:lnTo>
                  <a:lnTo>
                    <a:pt x="292887" y="886980"/>
                  </a:lnTo>
                  <a:lnTo>
                    <a:pt x="292887" y="895604"/>
                  </a:lnTo>
                  <a:lnTo>
                    <a:pt x="310134" y="895604"/>
                  </a:lnTo>
                  <a:lnTo>
                    <a:pt x="310134" y="878357"/>
                  </a:lnTo>
                  <a:close/>
                </a:path>
                <a:path w="516890" h="1102359">
                  <a:moveTo>
                    <a:pt x="310134" y="809371"/>
                  </a:moveTo>
                  <a:lnTo>
                    <a:pt x="292887" y="809371"/>
                  </a:lnTo>
                  <a:lnTo>
                    <a:pt x="292887" y="817994"/>
                  </a:lnTo>
                  <a:lnTo>
                    <a:pt x="292887" y="826617"/>
                  </a:lnTo>
                  <a:lnTo>
                    <a:pt x="310134" y="826617"/>
                  </a:lnTo>
                  <a:lnTo>
                    <a:pt x="310134" y="809371"/>
                  </a:lnTo>
                  <a:close/>
                </a:path>
                <a:path w="516890" h="1102359">
                  <a:moveTo>
                    <a:pt x="310134" y="740384"/>
                  </a:moveTo>
                  <a:lnTo>
                    <a:pt x="292887" y="740384"/>
                  </a:lnTo>
                  <a:lnTo>
                    <a:pt x="292887" y="749007"/>
                  </a:lnTo>
                  <a:lnTo>
                    <a:pt x="292887" y="757631"/>
                  </a:lnTo>
                  <a:lnTo>
                    <a:pt x="310134" y="757631"/>
                  </a:lnTo>
                  <a:lnTo>
                    <a:pt x="310134" y="740384"/>
                  </a:lnTo>
                  <a:close/>
                </a:path>
                <a:path w="516890" h="1102359">
                  <a:moveTo>
                    <a:pt x="344639" y="878357"/>
                  </a:moveTo>
                  <a:lnTo>
                    <a:pt x="327393" y="878357"/>
                  </a:lnTo>
                  <a:lnTo>
                    <a:pt x="327393" y="886980"/>
                  </a:lnTo>
                  <a:lnTo>
                    <a:pt x="327393" y="895604"/>
                  </a:lnTo>
                  <a:lnTo>
                    <a:pt x="344639" y="895604"/>
                  </a:lnTo>
                  <a:lnTo>
                    <a:pt x="344639" y="878357"/>
                  </a:lnTo>
                  <a:close/>
                </a:path>
                <a:path w="516890" h="1102359">
                  <a:moveTo>
                    <a:pt x="344639" y="809371"/>
                  </a:moveTo>
                  <a:lnTo>
                    <a:pt x="327393" y="809371"/>
                  </a:lnTo>
                  <a:lnTo>
                    <a:pt x="327393" y="817994"/>
                  </a:lnTo>
                  <a:lnTo>
                    <a:pt x="327393" y="826617"/>
                  </a:lnTo>
                  <a:lnTo>
                    <a:pt x="344639" y="826617"/>
                  </a:lnTo>
                  <a:lnTo>
                    <a:pt x="344639" y="809371"/>
                  </a:lnTo>
                  <a:close/>
                </a:path>
                <a:path w="516890" h="1102359">
                  <a:moveTo>
                    <a:pt x="344639" y="740384"/>
                  </a:moveTo>
                  <a:lnTo>
                    <a:pt x="327393" y="740384"/>
                  </a:lnTo>
                  <a:lnTo>
                    <a:pt x="327393" y="749007"/>
                  </a:lnTo>
                  <a:lnTo>
                    <a:pt x="327393" y="757631"/>
                  </a:lnTo>
                  <a:lnTo>
                    <a:pt x="344639" y="757631"/>
                  </a:lnTo>
                  <a:lnTo>
                    <a:pt x="344639" y="740384"/>
                  </a:lnTo>
                  <a:close/>
                </a:path>
                <a:path w="516890" h="1102359">
                  <a:moveTo>
                    <a:pt x="492137" y="273189"/>
                  </a:moveTo>
                  <a:lnTo>
                    <a:pt x="477786" y="236347"/>
                  </a:lnTo>
                  <a:lnTo>
                    <a:pt x="477786" y="265328"/>
                  </a:lnTo>
                  <a:lnTo>
                    <a:pt x="477050" y="267563"/>
                  </a:lnTo>
                  <a:lnTo>
                    <a:pt x="477050" y="286842"/>
                  </a:lnTo>
                  <a:lnTo>
                    <a:pt x="477050" y="298056"/>
                  </a:lnTo>
                  <a:lnTo>
                    <a:pt x="476783" y="298869"/>
                  </a:lnTo>
                  <a:lnTo>
                    <a:pt x="474408" y="301307"/>
                  </a:lnTo>
                  <a:lnTo>
                    <a:pt x="471754" y="303923"/>
                  </a:lnTo>
                  <a:lnTo>
                    <a:pt x="45415" y="303923"/>
                  </a:lnTo>
                  <a:lnTo>
                    <a:pt x="42760" y="301307"/>
                  </a:lnTo>
                  <a:lnTo>
                    <a:pt x="40386" y="298869"/>
                  </a:lnTo>
                  <a:lnTo>
                    <a:pt x="40119" y="298056"/>
                  </a:lnTo>
                  <a:lnTo>
                    <a:pt x="40119" y="286842"/>
                  </a:lnTo>
                  <a:lnTo>
                    <a:pt x="43040" y="287743"/>
                  </a:lnTo>
                  <a:lnTo>
                    <a:pt x="59448" y="288061"/>
                  </a:lnTo>
                  <a:lnTo>
                    <a:pt x="258584" y="288556"/>
                  </a:lnTo>
                  <a:lnTo>
                    <a:pt x="457733" y="288061"/>
                  </a:lnTo>
                  <a:lnTo>
                    <a:pt x="474129" y="287743"/>
                  </a:lnTo>
                  <a:lnTo>
                    <a:pt x="477050" y="286842"/>
                  </a:lnTo>
                  <a:lnTo>
                    <a:pt x="477050" y="267563"/>
                  </a:lnTo>
                  <a:lnTo>
                    <a:pt x="476415" y="269481"/>
                  </a:lnTo>
                  <a:lnTo>
                    <a:pt x="473125" y="271475"/>
                  </a:lnTo>
                  <a:lnTo>
                    <a:pt x="470471" y="273011"/>
                  </a:lnTo>
                  <a:lnTo>
                    <a:pt x="468731" y="273189"/>
                  </a:lnTo>
                  <a:lnTo>
                    <a:pt x="454152" y="272961"/>
                  </a:lnTo>
                  <a:lnTo>
                    <a:pt x="442963" y="272745"/>
                  </a:lnTo>
                  <a:lnTo>
                    <a:pt x="436372" y="257911"/>
                  </a:lnTo>
                  <a:lnTo>
                    <a:pt x="432816" y="249783"/>
                  </a:lnTo>
                  <a:lnTo>
                    <a:pt x="429069" y="242455"/>
                  </a:lnTo>
                  <a:lnTo>
                    <a:pt x="428053" y="241642"/>
                  </a:lnTo>
                  <a:lnTo>
                    <a:pt x="426872" y="240741"/>
                  </a:lnTo>
                  <a:lnTo>
                    <a:pt x="425869" y="240499"/>
                  </a:lnTo>
                  <a:lnTo>
                    <a:pt x="425869" y="272834"/>
                  </a:lnTo>
                  <a:lnTo>
                    <a:pt x="412991" y="272961"/>
                  </a:lnTo>
                  <a:lnTo>
                    <a:pt x="262610" y="273189"/>
                  </a:lnTo>
                  <a:lnTo>
                    <a:pt x="122910" y="272961"/>
                  </a:lnTo>
                  <a:lnTo>
                    <a:pt x="103263" y="272503"/>
                  </a:lnTo>
                  <a:lnTo>
                    <a:pt x="99809" y="271653"/>
                  </a:lnTo>
                  <a:lnTo>
                    <a:pt x="107137" y="254660"/>
                  </a:lnTo>
                  <a:lnTo>
                    <a:pt x="123952" y="216420"/>
                  </a:lnTo>
                  <a:lnTo>
                    <a:pt x="146240" y="166243"/>
                  </a:lnTo>
                  <a:lnTo>
                    <a:pt x="148247" y="164706"/>
                  </a:lnTo>
                  <a:lnTo>
                    <a:pt x="156019" y="164706"/>
                  </a:lnTo>
                  <a:lnTo>
                    <a:pt x="172199" y="189293"/>
                  </a:lnTo>
                  <a:lnTo>
                    <a:pt x="178739" y="199059"/>
                  </a:lnTo>
                  <a:lnTo>
                    <a:pt x="184569" y="207556"/>
                  </a:lnTo>
                  <a:lnTo>
                    <a:pt x="188810" y="213512"/>
                  </a:lnTo>
                  <a:lnTo>
                    <a:pt x="191122" y="216420"/>
                  </a:lnTo>
                  <a:lnTo>
                    <a:pt x="193687" y="218948"/>
                  </a:lnTo>
                  <a:lnTo>
                    <a:pt x="323481" y="218948"/>
                  </a:lnTo>
                  <a:lnTo>
                    <a:pt x="361149" y="164706"/>
                  </a:lnTo>
                  <a:lnTo>
                    <a:pt x="378142" y="164706"/>
                  </a:lnTo>
                  <a:lnTo>
                    <a:pt x="382524" y="174409"/>
                  </a:lnTo>
                  <a:lnTo>
                    <a:pt x="385191" y="180441"/>
                  </a:lnTo>
                  <a:lnTo>
                    <a:pt x="385457" y="181521"/>
                  </a:lnTo>
                  <a:lnTo>
                    <a:pt x="384187" y="182333"/>
                  </a:lnTo>
                  <a:lnTo>
                    <a:pt x="377875" y="186220"/>
                  </a:lnTo>
                  <a:lnTo>
                    <a:pt x="375589" y="188569"/>
                  </a:lnTo>
                  <a:lnTo>
                    <a:pt x="373214" y="193370"/>
                  </a:lnTo>
                  <a:lnTo>
                    <a:pt x="371055" y="198945"/>
                  </a:lnTo>
                  <a:lnTo>
                    <a:pt x="370687" y="204774"/>
                  </a:lnTo>
                  <a:lnTo>
                    <a:pt x="372262" y="212610"/>
                  </a:lnTo>
                  <a:lnTo>
                    <a:pt x="394220" y="249897"/>
                  </a:lnTo>
                  <a:lnTo>
                    <a:pt x="417817" y="254660"/>
                  </a:lnTo>
                  <a:lnTo>
                    <a:pt x="424040" y="268490"/>
                  </a:lnTo>
                  <a:lnTo>
                    <a:pt x="425818" y="272503"/>
                  </a:lnTo>
                  <a:lnTo>
                    <a:pt x="425869" y="272834"/>
                  </a:lnTo>
                  <a:lnTo>
                    <a:pt x="425869" y="240499"/>
                  </a:lnTo>
                  <a:lnTo>
                    <a:pt x="421017" y="239293"/>
                  </a:lnTo>
                  <a:lnTo>
                    <a:pt x="412610" y="238023"/>
                  </a:lnTo>
                  <a:lnTo>
                    <a:pt x="401637" y="236220"/>
                  </a:lnTo>
                  <a:lnTo>
                    <a:pt x="386499" y="201612"/>
                  </a:lnTo>
                  <a:lnTo>
                    <a:pt x="388721" y="198081"/>
                  </a:lnTo>
                  <a:lnTo>
                    <a:pt x="394144" y="194995"/>
                  </a:lnTo>
                  <a:lnTo>
                    <a:pt x="397624" y="193281"/>
                  </a:lnTo>
                  <a:lnTo>
                    <a:pt x="401091" y="191376"/>
                  </a:lnTo>
                  <a:lnTo>
                    <a:pt x="401726" y="190830"/>
                  </a:lnTo>
                  <a:lnTo>
                    <a:pt x="404469" y="188569"/>
                  </a:lnTo>
                  <a:lnTo>
                    <a:pt x="404012" y="185051"/>
                  </a:lnTo>
                  <a:lnTo>
                    <a:pt x="399326" y="174231"/>
                  </a:lnTo>
                  <a:lnTo>
                    <a:pt x="397522" y="170040"/>
                  </a:lnTo>
                  <a:lnTo>
                    <a:pt x="395693" y="165519"/>
                  </a:lnTo>
                  <a:lnTo>
                    <a:pt x="395693" y="164706"/>
                  </a:lnTo>
                  <a:lnTo>
                    <a:pt x="395693" y="164350"/>
                  </a:lnTo>
                  <a:lnTo>
                    <a:pt x="427012" y="188785"/>
                  </a:lnTo>
                  <a:lnTo>
                    <a:pt x="459879" y="237744"/>
                  </a:lnTo>
                  <a:lnTo>
                    <a:pt x="477786" y="265328"/>
                  </a:lnTo>
                  <a:lnTo>
                    <a:pt x="477786" y="236347"/>
                  </a:lnTo>
                  <a:lnTo>
                    <a:pt x="437184" y="176466"/>
                  </a:lnTo>
                  <a:lnTo>
                    <a:pt x="400075" y="149936"/>
                  </a:lnTo>
                  <a:lnTo>
                    <a:pt x="385914" y="149339"/>
                  </a:lnTo>
                  <a:lnTo>
                    <a:pt x="378244" y="149339"/>
                  </a:lnTo>
                  <a:lnTo>
                    <a:pt x="371932" y="149072"/>
                  </a:lnTo>
                  <a:lnTo>
                    <a:pt x="371932" y="148793"/>
                  </a:lnTo>
                  <a:lnTo>
                    <a:pt x="375412" y="143344"/>
                  </a:lnTo>
                  <a:lnTo>
                    <a:pt x="384886" y="128892"/>
                  </a:lnTo>
                  <a:lnTo>
                    <a:pt x="433171" y="55664"/>
                  </a:lnTo>
                  <a:lnTo>
                    <a:pt x="447357" y="33921"/>
                  </a:lnTo>
                  <a:lnTo>
                    <a:pt x="457123" y="18783"/>
                  </a:lnTo>
                  <a:lnTo>
                    <a:pt x="460971" y="12560"/>
                  </a:lnTo>
                  <a:lnTo>
                    <a:pt x="463524" y="5867"/>
                  </a:lnTo>
                  <a:lnTo>
                    <a:pt x="453656" y="0"/>
                  </a:lnTo>
                  <a:lnTo>
                    <a:pt x="428383" y="34937"/>
                  </a:lnTo>
                  <a:lnTo>
                    <a:pt x="366102" y="129006"/>
                  </a:lnTo>
                  <a:lnTo>
                    <a:pt x="316814" y="203581"/>
                  </a:lnTo>
                  <a:lnTo>
                    <a:pt x="200355" y="203581"/>
                  </a:lnTo>
                  <a:lnTo>
                    <a:pt x="174675" y="164706"/>
                  </a:lnTo>
                  <a:lnTo>
                    <a:pt x="174383" y="164261"/>
                  </a:lnTo>
                  <a:lnTo>
                    <a:pt x="151015" y="128892"/>
                  </a:lnTo>
                  <a:lnTo>
                    <a:pt x="106311" y="61404"/>
                  </a:lnTo>
                  <a:lnTo>
                    <a:pt x="72034" y="10756"/>
                  </a:lnTo>
                  <a:lnTo>
                    <a:pt x="63334" y="2260"/>
                  </a:lnTo>
                  <a:lnTo>
                    <a:pt x="61137" y="2705"/>
                  </a:lnTo>
                  <a:lnTo>
                    <a:pt x="55473" y="8318"/>
                  </a:lnTo>
                  <a:lnTo>
                    <a:pt x="55016" y="10845"/>
                  </a:lnTo>
                  <a:lnTo>
                    <a:pt x="56756" y="14008"/>
                  </a:lnTo>
                  <a:lnTo>
                    <a:pt x="60591" y="19989"/>
                  </a:lnTo>
                  <a:lnTo>
                    <a:pt x="70370" y="34937"/>
                  </a:lnTo>
                  <a:lnTo>
                    <a:pt x="132410" y="129006"/>
                  </a:lnTo>
                  <a:lnTo>
                    <a:pt x="141795" y="143383"/>
                  </a:lnTo>
                  <a:lnTo>
                    <a:pt x="145237" y="148793"/>
                  </a:lnTo>
                  <a:lnTo>
                    <a:pt x="145237" y="149072"/>
                  </a:lnTo>
                  <a:lnTo>
                    <a:pt x="138925" y="149339"/>
                  </a:lnTo>
                  <a:lnTo>
                    <a:pt x="131343" y="149339"/>
                  </a:lnTo>
                  <a:lnTo>
                    <a:pt x="130060" y="149402"/>
                  </a:lnTo>
                  <a:lnTo>
                    <a:pt x="130060" y="164261"/>
                  </a:lnTo>
                  <a:lnTo>
                    <a:pt x="129425" y="165341"/>
                  </a:lnTo>
                  <a:lnTo>
                    <a:pt x="81800" y="273189"/>
                  </a:lnTo>
                  <a:lnTo>
                    <a:pt x="52184" y="273189"/>
                  </a:lnTo>
                  <a:lnTo>
                    <a:pt x="46329" y="272834"/>
                  </a:lnTo>
                  <a:lnTo>
                    <a:pt x="44691" y="272021"/>
                  </a:lnTo>
                  <a:lnTo>
                    <a:pt x="41490" y="270383"/>
                  </a:lnTo>
                  <a:lnTo>
                    <a:pt x="39560" y="266230"/>
                  </a:lnTo>
                  <a:lnTo>
                    <a:pt x="40754" y="263334"/>
                  </a:lnTo>
                  <a:lnTo>
                    <a:pt x="71285" y="216687"/>
                  </a:lnTo>
                  <a:lnTo>
                    <a:pt x="100647" y="174409"/>
                  </a:lnTo>
                  <a:lnTo>
                    <a:pt x="130060" y="164261"/>
                  </a:lnTo>
                  <a:lnTo>
                    <a:pt x="130060" y="149402"/>
                  </a:lnTo>
                  <a:lnTo>
                    <a:pt x="90843" y="161544"/>
                  </a:lnTo>
                  <a:lnTo>
                    <a:pt x="56286" y="211048"/>
                  </a:lnTo>
                  <a:lnTo>
                    <a:pt x="35382" y="243103"/>
                  </a:lnTo>
                  <a:lnTo>
                    <a:pt x="24612" y="273189"/>
                  </a:lnTo>
                  <a:lnTo>
                    <a:pt x="24993" y="298056"/>
                  </a:lnTo>
                  <a:lnTo>
                    <a:pt x="25057" y="301307"/>
                  </a:lnTo>
                  <a:lnTo>
                    <a:pt x="25209" y="302844"/>
                  </a:lnTo>
                  <a:lnTo>
                    <a:pt x="27038" y="306184"/>
                  </a:lnTo>
                  <a:lnTo>
                    <a:pt x="29324" y="310438"/>
                  </a:lnTo>
                  <a:lnTo>
                    <a:pt x="70866" y="318592"/>
                  </a:lnTo>
                  <a:lnTo>
                    <a:pt x="258584" y="318846"/>
                  </a:lnTo>
                  <a:lnTo>
                    <a:pt x="475678" y="318846"/>
                  </a:lnTo>
                  <a:lnTo>
                    <a:pt x="479336" y="316852"/>
                  </a:lnTo>
                  <a:lnTo>
                    <a:pt x="483641" y="314591"/>
                  </a:lnTo>
                  <a:lnTo>
                    <a:pt x="488022" y="310172"/>
                  </a:lnTo>
                  <a:lnTo>
                    <a:pt x="490397" y="305739"/>
                  </a:lnTo>
                  <a:lnTo>
                    <a:pt x="491413" y="303923"/>
                  </a:lnTo>
                  <a:lnTo>
                    <a:pt x="491959" y="302933"/>
                  </a:lnTo>
                  <a:lnTo>
                    <a:pt x="492074" y="301307"/>
                  </a:lnTo>
                  <a:lnTo>
                    <a:pt x="492137" y="286842"/>
                  </a:lnTo>
                  <a:lnTo>
                    <a:pt x="492137" y="273189"/>
                  </a:lnTo>
                  <a:close/>
                </a:path>
                <a:path w="516890" h="1102359">
                  <a:moveTo>
                    <a:pt x="516572" y="973772"/>
                  </a:moveTo>
                  <a:lnTo>
                    <a:pt x="516013" y="966152"/>
                  </a:lnTo>
                  <a:lnTo>
                    <a:pt x="514350" y="959802"/>
                  </a:lnTo>
                  <a:lnTo>
                    <a:pt x="512864" y="957262"/>
                  </a:lnTo>
                  <a:lnTo>
                    <a:pt x="511378" y="954722"/>
                  </a:lnTo>
                  <a:lnTo>
                    <a:pt x="506869" y="949642"/>
                  </a:lnTo>
                  <a:lnTo>
                    <a:pt x="501650" y="944562"/>
                  </a:lnTo>
                  <a:lnTo>
                    <a:pt x="499402" y="943533"/>
                  </a:lnTo>
                  <a:lnTo>
                    <a:pt x="499402" y="969962"/>
                  </a:lnTo>
                  <a:lnTo>
                    <a:pt x="498983" y="978852"/>
                  </a:lnTo>
                  <a:lnTo>
                    <a:pt x="494588" y="985202"/>
                  </a:lnTo>
                  <a:lnTo>
                    <a:pt x="488873" y="990282"/>
                  </a:lnTo>
                  <a:lnTo>
                    <a:pt x="482625" y="991552"/>
                  </a:lnTo>
                  <a:lnTo>
                    <a:pt x="476364" y="990282"/>
                  </a:lnTo>
                  <a:lnTo>
                    <a:pt x="470649" y="985202"/>
                  </a:lnTo>
                  <a:lnTo>
                    <a:pt x="465505" y="975042"/>
                  </a:lnTo>
                  <a:lnTo>
                    <a:pt x="468515" y="964882"/>
                  </a:lnTo>
                  <a:lnTo>
                    <a:pt x="477278" y="957262"/>
                  </a:lnTo>
                  <a:lnTo>
                    <a:pt x="489407" y="958532"/>
                  </a:lnTo>
                  <a:lnTo>
                    <a:pt x="496112" y="963612"/>
                  </a:lnTo>
                  <a:lnTo>
                    <a:pt x="499402" y="969962"/>
                  </a:lnTo>
                  <a:lnTo>
                    <a:pt x="499402" y="943533"/>
                  </a:lnTo>
                  <a:lnTo>
                    <a:pt x="496163" y="942022"/>
                  </a:lnTo>
                  <a:lnTo>
                    <a:pt x="489978" y="940752"/>
                  </a:lnTo>
                  <a:lnTo>
                    <a:pt x="482625" y="939482"/>
                  </a:lnTo>
                  <a:lnTo>
                    <a:pt x="474218" y="939482"/>
                  </a:lnTo>
                  <a:lnTo>
                    <a:pt x="472922" y="940752"/>
                  </a:lnTo>
                  <a:lnTo>
                    <a:pt x="459016" y="947102"/>
                  </a:lnTo>
                  <a:lnTo>
                    <a:pt x="454596" y="952182"/>
                  </a:lnTo>
                  <a:lnTo>
                    <a:pt x="451142" y="959802"/>
                  </a:lnTo>
                  <a:lnTo>
                    <a:pt x="448767" y="964882"/>
                  </a:lnTo>
                  <a:lnTo>
                    <a:pt x="353263" y="964882"/>
                  </a:lnTo>
                  <a:lnTo>
                    <a:pt x="353364" y="930592"/>
                  </a:lnTo>
                  <a:lnTo>
                    <a:pt x="360375" y="930592"/>
                  </a:lnTo>
                  <a:lnTo>
                    <a:pt x="367385" y="926782"/>
                  </a:lnTo>
                  <a:lnTo>
                    <a:pt x="379133" y="893762"/>
                  </a:lnTo>
                  <a:lnTo>
                    <a:pt x="379133" y="878522"/>
                  </a:lnTo>
                  <a:lnTo>
                    <a:pt x="440867" y="878522"/>
                  </a:lnTo>
                  <a:lnTo>
                    <a:pt x="493598" y="851852"/>
                  </a:lnTo>
                  <a:lnTo>
                    <a:pt x="516356" y="802322"/>
                  </a:lnTo>
                  <a:lnTo>
                    <a:pt x="515810" y="778192"/>
                  </a:lnTo>
                  <a:lnTo>
                    <a:pt x="508660" y="756602"/>
                  </a:lnTo>
                  <a:lnTo>
                    <a:pt x="498246" y="740371"/>
                  </a:lnTo>
                  <a:lnTo>
                    <a:pt x="498246" y="807402"/>
                  </a:lnTo>
                  <a:lnTo>
                    <a:pt x="491312" y="825182"/>
                  </a:lnTo>
                  <a:lnTo>
                    <a:pt x="479399" y="841692"/>
                  </a:lnTo>
                  <a:lnTo>
                    <a:pt x="463702" y="853122"/>
                  </a:lnTo>
                  <a:lnTo>
                    <a:pt x="445427" y="860742"/>
                  </a:lnTo>
                  <a:lnTo>
                    <a:pt x="430733" y="860742"/>
                  </a:lnTo>
                  <a:lnTo>
                    <a:pt x="407644" y="862012"/>
                  </a:lnTo>
                  <a:lnTo>
                    <a:pt x="386334" y="862012"/>
                  </a:lnTo>
                  <a:lnTo>
                    <a:pt x="376974" y="860742"/>
                  </a:lnTo>
                  <a:lnTo>
                    <a:pt x="376974" y="859472"/>
                  </a:lnTo>
                  <a:lnTo>
                    <a:pt x="376008" y="858202"/>
                  </a:lnTo>
                  <a:lnTo>
                    <a:pt x="374713" y="855662"/>
                  </a:lnTo>
                  <a:lnTo>
                    <a:pt x="372554" y="853122"/>
                  </a:lnTo>
                  <a:lnTo>
                    <a:pt x="374599" y="850582"/>
                  </a:lnTo>
                  <a:lnTo>
                    <a:pt x="376999" y="845502"/>
                  </a:lnTo>
                  <a:lnTo>
                    <a:pt x="377342" y="844232"/>
                  </a:lnTo>
                  <a:lnTo>
                    <a:pt x="378371" y="840422"/>
                  </a:lnTo>
                  <a:lnTo>
                    <a:pt x="378993" y="831532"/>
                  </a:lnTo>
                  <a:lnTo>
                    <a:pt x="379095" y="822642"/>
                  </a:lnTo>
                  <a:lnTo>
                    <a:pt x="378993" y="804862"/>
                  </a:lnTo>
                  <a:lnTo>
                    <a:pt x="378371" y="797242"/>
                  </a:lnTo>
                  <a:lnTo>
                    <a:pt x="377266" y="792162"/>
                  </a:lnTo>
                  <a:lnTo>
                    <a:pt x="376999" y="790892"/>
                  </a:lnTo>
                  <a:lnTo>
                    <a:pt x="374599" y="787082"/>
                  </a:lnTo>
                  <a:lnTo>
                    <a:pt x="372554" y="784542"/>
                  </a:lnTo>
                  <a:lnTo>
                    <a:pt x="374599" y="780732"/>
                  </a:lnTo>
                  <a:lnTo>
                    <a:pt x="378993" y="756602"/>
                  </a:lnTo>
                  <a:lnTo>
                    <a:pt x="378955" y="741362"/>
                  </a:lnTo>
                  <a:lnTo>
                    <a:pt x="361886" y="708482"/>
                  </a:lnTo>
                  <a:lnTo>
                    <a:pt x="361886" y="728662"/>
                  </a:lnTo>
                  <a:lnTo>
                    <a:pt x="361886" y="770572"/>
                  </a:lnTo>
                  <a:lnTo>
                    <a:pt x="361886" y="798512"/>
                  </a:lnTo>
                  <a:lnTo>
                    <a:pt x="361886" y="839152"/>
                  </a:lnTo>
                  <a:lnTo>
                    <a:pt x="361886" y="867092"/>
                  </a:lnTo>
                  <a:lnTo>
                    <a:pt x="361886" y="907732"/>
                  </a:lnTo>
                  <a:lnTo>
                    <a:pt x="359194" y="910272"/>
                  </a:lnTo>
                  <a:lnTo>
                    <a:pt x="356603" y="914082"/>
                  </a:lnTo>
                  <a:lnTo>
                    <a:pt x="160197" y="914082"/>
                  </a:lnTo>
                  <a:lnTo>
                    <a:pt x="157607" y="910272"/>
                  </a:lnTo>
                  <a:lnTo>
                    <a:pt x="154914" y="907732"/>
                  </a:lnTo>
                  <a:lnTo>
                    <a:pt x="154914" y="867092"/>
                  </a:lnTo>
                  <a:lnTo>
                    <a:pt x="157607" y="864552"/>
                  </a:lnTo>
                  <a:lnTo>
                    <a:pt x="160197" y="862012"/>
                  </a:lnTo>
                  <a:lnTo>
                    <a:pt x="356603" y="862012"/>
                  </a:lnTo>
                  <a:lnTo>
                    <a:pt x="359194" y="864552"/>
                  </a:lnTo>
                  <a:lnTo>
                    <a:pt x="361886" y="867092"/>
                  </a:lnTo>
                  <a:lnTo>
                    <a:pt x="361886" y="839152"/>
                  </a:lnTo>
                  <a:lnTo>
                    <a:pt x="359194" y="841692"/>
                  </a:lnTo>
                  <a:lnTo>
                    <a:pt x="356603" y="844232"/>
                  </a:lnTo>
                  <a:lnTo>
                    <a:pt x="160197" y="844232"/>
                  </a:lnTo>
                  <a:lnTo>
                    <a:pt x="157607" y="841692"/>
                  </a:lnTo>
                  <a:lnTo>
                    <a:pt x="154914" y="839152"/>
                  </a:lnTo>
                  <a:lnTo>
                    <a:pt x="154914" y="798512"/>
                  </a:lnTo>
                  <a:lnTo>
                    <a:pt x="157607" y="795972"/>
                  </a:lnTo>
                  <a:lnTo>
                    <a:pt x="160197" y="792162"/>
                  </a:lnTo>
                  <a:lnTo>
                    <a:pt x="356603" y="792162"/>
                  </a:lnTo>
                  <a:lnTo>
                    <a:pt x="359194" y="795972"/>
                  </a:lnTo>
                  <a:lnTo>
                    <a:pt x="361886" y="798512"/>
                  </a:lnTo>
                  <a:lnTo>
                    <a:pt x="361886" y="770572"/>
                  </a:lnTo>
                  <a:lnTo>
                    <a:pt x="359194" y="773112"/>
                  </a:lnTo>
                  <a:lnTo>
                    <a:pt x="356603" y="775652"/>
                  </a:lnTo>
                  <a:lnTo>
                    <a:pt x="160197" y="775652"/>
                  </a:lnTo>
                  <a:lnTo>
                    <a:pt x="157607" y="773112"/>
                  </a:lnTo>
                  <a:lnTo>
                    <a:pt x="154914" y="770572"/>
                  </a:lnTo>
                  <a:lnTo>
                    <a:pt x="154914" y="728662"/>
                  </a:lnTo>
                  <a:lnTo>
                    <a:pt x="157607" y="726122"/>
                  </a:lnTo>
                  <a:lnTo>
                    <a:pt x="160197" y="723582"/>
                  </a:lnTo>
                  <a:lnTo>
                    <a:pt x="356603" y="723582"/>
                  </a:lnTo>
                  <a:lnTo>
                    <a:pt x="359194" y="726122"/>
                  </a:lnTo>
                  <a:lnTo>
                    <a:pt x="361886" y="728662"/>
                  </a:lnTo>
                  <a:lnTo>
                    <a:pt x="361886" y="708482"/>
                  </a:lnTo>
                  <a:lnTo>
                    <a:pt x="361238" y="708342"/>
                  </a:lnTo>
                  <a:lnTo>
                    <a:pt x="327304" y="707072"/>
                  </a:lnTo>
                  <a:lnTo>
                    <a:pt x="258394" y="705802"/>
                  </a:lnTo>
                  <a:lnTo>
                    <a:pt x="189484" y="707072"/>
                  </a:lnTo>
                  <a:lnTo>
                    <a:pt x="149631" y="709612"/>
                  </a:lnTo>
                  <a:lnTo>
                    <a:pt x="137668" y="750252"/>
                  </a:lnTo>
                  <a:lnTo>
                    <a:pt x="137985" y="765492"/>
                  </a:lnTo>
                  <a:lnTo>
                    <a:pt x="138950" y="774382"/>
                  </a:lnTo>
                  <a:lnTo>
                    <a:pt x="139598" y="776922"/>
                  </a:lnTo>
                  <a:lnTo>
                    <a:pt x="141109" y="779462"/>
                  </a:lnTo>
                  <a:lnTo>
                    <a:pt x="142189" y="780732"/>
                  </a:lnTo>
                  <a:lnTo>
                    <a:pt x="144233" y="784542"/>
                  </a:lnTo>
                  <a:lnTo>
                    <a:pt x="137693" y="822642"/>
                  </a:lnTo>
                  <a:lnTo>
                    <a:pt x="137807" y="831532"/>
                  </a:lnTo>
                  <a:lnTo>
                    <a:pt x="138430" y="840422"/>
                  </a:lnTo>
                  <a:lnTo>
                    <a:pt x="139801" y="845502"/>
                  </a:lnTo>
                  <a:lnTo>
                    <a:pt x="142189" y="850582"/>
                  </a:lnTo>
                  <a:lnTo>
                    <a:pt x="144233" y="853122"/>
                  </a:lnTo>
                  <a:lnTo>
                    <a:pt x="142087" y="855662"/>
                  </a:lnTo>
                  <a:lnTo>
                    <a:pt x="140792" y="858202"/>
                  </a:lnTo>
                  <a:lnTo>
                    <a:pt x="139814" y="859472"/>
                  </a:lnTo>
                  <a:lnTo>
                    <a:pt x="139814" y="860742"/>
                  </a:lnTo>
                  <a:lnTo>
                    <a:pt x="131978" y="862012"/>
                  </a:lnTo>
                  <a:lnTo>
                    <a:pt x="114160" y="862012"/>
                  </a:lnTo>
                  <a:lnTo>
                    <a:pt x="66611" y="853122"/>
                  </a:lnTo>
                  <a:lnTo>
                    <a:pt x="30835" y="822642"/>
                  </a:lnTo>
                  <a:lnTo>
                    <a:pt x="17538" y="776922"/>
                  </a:lnTo>
                  <a:lnTo>
                    <a:pt x="17576" y="774382"/>
                  </a:lnTo>
                  <a:lnTo>
                    <a:pt x="31788" y="727392"/>
                  </a:lnTo>
                  <a:lnTo>
                    <a:pt x="73558" y="694372"/>
                  </a:lnTo>
                  <a:lnTo>
                    <a:pt x="110172" y="689292"/>
                  </a:lnTo>
                  <a:lnTo>
                    <a:pt x="123761" y="690562"/>
                  </a:lnTo>
                  <a:lnTo>
                    <a:pt x="124294" y="690562"/>
                  </a:lnTo>
                  <a:lnTo>
                    <a:pt x="124891" y="689292"/>
                  </a:lnTo>
                  <a:lnTo>
                    <a:pt x="129032" y="680402"/>
                  </a:lnTo>
                  <a:lnTo>
                    <a:pt x="133781" y="672782"/>
                  </a:lnTo>
                  <a:lnTo>
                    <a:pt x="172529" y="630872"/>
                  </a:lnTo>
                  <a:lnTo>
                    <a:pt x="213499" y="610552"/>
                  </a:lnTo>
                  <a:lnTo>
                    <a:pt x="236512" y="604202"/>
                  </a:lnTo>
                  <a:lnTo>
                    <a:pt x="248145" y="604202"/>
                  </a:lnTo>
                  <a:lnTo>
                    <a:pt x="262191" y="602932"/>
                  </a:lnTo>
                  <a:lnTo>
                    <a:pt x="326567" y="619442"/>
                  </a:lnTo>
                  <a:lnTo>
                    <a:pt x="359054" y="643572"/>
                  </a:lnTo>
                  <a:lnTo>
                    <a:pt x="384060" y="674052"/>
                  </a:lnTo>
                  <a:lnTo>
                    <a:pt x="400151" y="712152"/>
                  </a:lnTo>
                  <a:lnTo>
                    <a:pt x="403923" y="726122"/>
                  </a:lnTo>
                  <a:lnTo>
                    <a:pt x="405650" y="727392"/>
                  </a:lnTo>
                  <a:lnTo>
                    <a:pt x="418376" y="724852"/>
                  </a:lnTo>
                  <a:lnTo>
                    <a:pt x="452310" y="727392"/>
                  </a:lnTo>
                  <a:lnTo>
                    <a:pt x="479856" y="745172"/>
                  </a:lnTo>
                  <a:lnTo>
                    <a:pt x="496633" y="773112"/>
                  </a:lnTo>
                  <a:lnTo>
                    <a:pt x="498246" y="807402"/>
                  </a:lnTo>
                  <a:lnTo>
                    <a:pt x="498246" y="740371"/>
                  </a:lnTo>
                  <a:lnTo>
                    <a:pt x="495630" y="736282"/>
                  </a:lnTo>
                  <a:lnTo>
                    <a:pt x="481990" y="724852"/>
                  </a:lnTo>
                  <a:lnTo>
                    <a:pt x="477443" y="721042"/>
                  </a:lnTo>
                  <a:lnTo>
                    <a:pt x="466661" y="714692"/>
                  </a:lnTo>
                  <a:lnTo>
                    <a:pt x="455701" y="709612"/>
                  </a:lnTo>
                  <a:lnTo>
                    <a:pt x="443877" y="708342"/>
                  </a:lnTo>
                  <a:lnTo>
                    <a:pt x="430555" y="707072"/>
                  </a:lnTo>
                  <a:lnTo>
                    <a:pt x="416864" y="707072"/>
                  </a:lnTo>
                  <a:lnTo>
                    <a:pt x="414058" y="698182"/>
                  </a:lnTo>
                  <a:lnTo>
                    <a:pt x="387197" y="648652"/>
                  </a:lnTo>
                  <a:lnTo>
                    <a:pt x="355142" y="618172"/>
                  </a:lnTo>
                  <a:lnTo>
                    <a:pt x="329869" y="602932"/>
                  </a:lnTo>
                  <a:lnTo>
                    <a:pt x="313715" y="595312"/>
                  </a:lnTo>
                  <a:lnTo>
                    <a:pt x="290093" y="588962"/>
                  </a:lnTo>
                  <a:lnTo>
                    <a:pt x="279412" y="587692"/>
                  </a:lnTo>
                  <a:lnTo>
                    <a:pt x="265468" y="586422"/>
                  </a:lnTo>
                  <a:lnTo>
                    <a:pt x="242227" y="586422"/>
                  </a:lnTo>
                  <a:lnTo>
                    <a:pt x="189166" y="601662"/>
                  </a:lnTo>
                  <a:lnTo>
                    <a:pt x="145643" y="630872"/>
                  </a:lnTo>
                  <a:lnTo>
                    <a:pt x="137426" y="639762"/>
                  </a:lnTo>
                  <a:lnTo>
                    <a:pt x="130276" y="647382"/>
                  </a:lnTo>
                  <a:lnTo>
                    <a:pt x="124015" y="656272"/>
                  </a:lnTo>
                  <a:lnTo>
                    <a:pt x="118478" y="663892"/>
                  </a:lnTo>
                  <a:lnTo>
                    <a:pt x="114274" y="671512"/>
                  </a:lnTo>
                  <a:lnTo>
                    <a:pt x="45313" y="690562"/>
                  </a:lnTo>
                  <a:lnTo>
                    <a:pt x="4394" y="745172"/>
                  </a:lnTo>
                  <a:lnTo>
                    <a:pt x="0" y="780732"/>
                  </a:lnTo>
                  <a:lnTo>
                    <a:pt x="6870" y="812482"/>
                  </a:lnTo>
                  <a:lnTo>
                    <a:pt x="47269" y="862012"/>
                  </a:lnTo>
                  <a:lnTo>
                    <a:pt x="83439" y="877252"/>
                  </a:lnTo>
                  <a:lnTo>
                    <a:pt x="89687" y="878522"/>
                  </a:lnTo>
                  <a:lnTo>
                    <a:pt x="112115" y="878522"/>
                  </a:lnTo>
                  <a:lnTo>
                    <a:pt x="137655" y="879792"/>
                  </a:lnTo>
                  <a:lnTo>
                    <a:pt x="142405" y="919162"/>
                  </a:lnTo>
                  <a:lnTo>
                    <a:pt x="161810" y="930592"/>
                  </a:lnTo>
                  <a:lnTo>
                    <a:pt x="163322" y="930592"/>
                  </a:lnTo>
                  <a:lnTo>
                    <a:pt x="163436" y="931862"/>
                  </a:lnTo>
                  <a:lnTo>
                    <a:pt x="163537" y="964882"/>
                  </a:lnTo>
                  <a:lnTo>
                    <a:pt x="68021" y="964882"/>
                  </a:lnTo>
                  <a:lnTo>
                    <a:pt x="65430" y="959802"/>
                  </a:lnTo>
                  <a:lnTo>
                    <a:pt x="64389" y="957262"/>
                  </a:lnTo>
                  <a:lnTo>
                    <a:pt x="62306" y="952182"/>
                  </a:lnTo>
                  <a:lnTo>
                    <a:pt x="55841" y="945832"/>
                  </a:lnTo>
                  <a:lnTo>
                    <a:pt x="50952" y="943216"/>
                  </a:lnTo>
                  <a:lnTo>
                    <a:pt x="50952" y="969962"/>
                  </a:lnTo>
                  <a:lnTo>
                    <a:pt x="50533" y="978852"/>
                  </a:lnTo>
                  <a:lnTo>
                    <a:pt x="46139" y="985202"/>
                  </a:lnTo>
                  <a:lnTo>
                    <a:pt x="40424" y="990282"/>
                  </a:lnTo>
                  <a:lnTo>
                    <a:pt x="34175" y="991552"/>
                  </a:lnTo>
                  <a:lnTo>
                    <a:pt x="27914" y="990282"/>
                  </a:lnTo>
                  <a:lnTo>
                    <a:pt x="22212" y="985202"/>
                  </a:lnTo>
                  <a:lnTo>
                    <a:pt x="17056" y="975042"/>
                  </a:lnTo>
                  <a:lnTo>
                    <a:pt x="20066" y="964882"/>
                  </a:lnTo>
                  <a:lnTo>
                    <a:pt x="28829" y="957262"/>
                  </a:lnTo>
                  <a:lnTo>
                    <a:pt x="40970" y="958532"/>
                  </a:lnTo>
                  <a:lnTo>
                    <a:pt x="47675" y="963612"/>
                  </a:lnTo>
                  <a:lnTo>
                    <a:pt x="50952" y="969962"/>
                  </a:lnTo>
                  <a:lnTo>
                    <a:pt x="50952" y="943216"/>
                  </a:lnTo>
                  <a:lnTo>
                    <a:pt x="48729" y="942022"/>
                  </a:lnTo>
                  <a:lnTo>
                    <a:pt x="42062" y="940752"/>
                  </a:lnTo>
                  <a:lnTo>
                    <a:pt x="34251" y="939482"/>
                  </a:lnTo>
                  <a:lnTo>
                    <a:pt x="26416" y="940752"/>
                  </a:lnTo>
                  <a:lnTo>
                    <a:pt x="76" y="973772"/>
                  </a:lnTo>
                  <a:lnTo>
                    <a:pt x="787" y="981392"/>
                  </a:lnTo>
                  <a:lnTo>
                    <a:pt x="2908" y="989012"/>
                  </a:lnTo>
                  <a:lnTo>
                    <a:pt x="6248" y="995362"/>
                  </a:lnTo>
                  <a:lnTo>
                    <a:pt x="12725" y="1001712"/>
                  </a:lnTo>
                  <a:lnTo>
                    <a:pt x="24041" y="1006792"/>
                  </a:lnTo>
                  <a:lnTo>
                    <a:pt x="26733" y="1008062"/>
                  </a:lnTo>
                  <a:lnTo>
                    <a:pt x="42037" y="1008062"/>
                  </a:lnTo>
                  <a:lnTo>
                    <a:pt x="44094" y="1006792"/>
                  </a:lnTo>
                  <a:lnTo>
                    <a:pt x="48831" y="1005522"/>
                  </a:lnTo>
                  <a:lnTo>
                    <a:pt x="57137" y="1000442"/>
                  </a:lnTo>
                  <a:lnTo>
                    <a:pt x="60477" y="996632"/>
                  </a:lnTo>
                  <a:lnTo>
                    <a:pt x="63131" y="991552"/>
                  </a:lnTo>
                  <a:lnTo>
                    <a:pt x="64465" y="989012"/>
                  </a:lnTo>
                  <a:lnTo>
                    <a:pt x="68135" y="982662"/>
                  </a:lnTo>
                  <a:lnTo>
                    <a:pt x="175501" y="982662"/>
                  </a:lnTo>
                  <a:lnTo>
                    <a:pt x="178092" y="980122"/>
                  </a:lnTo>
                  <a:lnTo>
                    <a:pt x="180784" y="930592"/>
                  </a:lnTo>
                  <a:lnTo>
                    <a:pt x="198031" y="930592"/>
                  </a:lnTo>
                  <a:lnTo>
                    <a:pt x="198031" y="999172"/>
                  </a:lnTo>
                  <a:lnTo>
                    <a:pt x="125691" y="999172"/>
                  </a:lnTo>
                  <a:lnTo>
                    <a:pt x="123113" y="1002982"/>
                  </a:lnTo>
                  <a:lnTo>
                    <a:pt x="120523" y="1005522"/>
                  </a:lnTo>
                  <a:lnTo>
                    <a:pt x="120408" y="1034732"/>
                  </a:lnTo>
                  <a:lnTo>
                    <a:pt x="113080" y="1038542"/>
                  </a:lnTo>
                  <a:lnTo>
                    <a:pt x="99060" y="1052512"/>
                  </a:lnTo>
                  <a:lnTo>
                    <a:pt x="94729" y="1069022"/>
                  </a:lnTo>
                  <a:lnTo>
                    <a:pt x="99987" y="1086802"/>
                  </a:lnTo>
                  <a:lnTo>
                    <a:pt x="114706" y="1099502"/>
                  </a:lnTo>
                  <a:lnTo>
                    <a:pt x="118910" y="1102042"/>
                  </a:lnTo>
                  <a:lnTo>
                    <a:pt x="138734" y="1102042"/>
                  </a:lnTo>
                  <a:lnTo>
                    <a:pt x="144995" y="1099502"/>
                  </a:lnTo>
                  <a:lnTo>
                    <a:pt x="152539" y="1094422"/>
                  </a:lnTo>
                  <a:lnTo>
                    <a:pt x="155879" y="1091882"/>
                  </a:lnTo>
                  <a:lnTo>
                    <a:pt x="158877" y="1085532"/>
                  </a:lnTo>
                  <a:lnTo>
                    <a:pt x="160083" y="1082992"/>
                  </a:lnTo>
                  <a:lnTo>
                    <a:pt x="162458" y="1079182"/>
                  </a:lnTo>
                  <a:lnTo>
                    <a:pt x="162890" y="1076642"/>
                  </a:lnTo>
                  <a:lnTo>
                    <a:pt x="162991" y="1060132"/>
                  </a:lnTo>
                  <a:lnTo>
                    <a:pt x="162674" y="1058862"/>
                  </a:lnTo>
                  <a:lnTo>
                    <a:pt x="159296" y="1052512"/>
                  </a:lnTo>
                  <a:lnTo>
                    <a:pt x="155232" y="1044892"/>
                  </a:lnTo>
                  <a:lnTo>
                    <a:pt x="150495" y="1041082"/>
                  </a:lnTo>
                  <a:lnTo>
                    <a:pt x="145961" y="1038847"/>
                  </a:lnTo>
                  <a:lnTo>
                    <a:pt x="145961" y="1066482"/>
                  </a:lnTo>
                  <a:lnTo>
                    <a:pt x="143992" y="1076642"/>
                  </a:lnTo>
                  <a:lnTo>
                    <a:pt x="136690" y="1084262"/>
                  </a:lnTo>
                  <a:lnTo>
                    <a:pt x="126796" y="1085532"/>
                  </a:lnTo>
                  <a:lnTo>
                    <a:pt x="117068" y="1080452"/>
                  </a:lnTo>
                  <a:lnTo>
                    <a:pt x="111925" y="1070292"/>
                  </a:lnTo>
                  <a:lnTo>
                    <a:pt x="114947" y="1058862"/>
                  </a:lnTo>
                  <a:lnTo>
                    <a:pt x="123748" y="1052512"/>
                  </a:lnTo>
                  <a:lnTo>
                    <a:pt x="135940" y="1052512"/>
                  </a:lnTo>
                  <a:lnTo>
                    <a:pt x="140677" y="1055052"/>
                  </a:lnTo>
                  <a:lnTo>
                    <a:pt x="145211" y="1061402"/>
                  </a:lnTo>
                  <a:lnTo>
                    <a:pt x="145961" y="1066482"/>
                  </a:lnTo>
                  <a:lnTo>
                    <a:pt x="145961" y="1038847"/>
                  </a:lnTo>
                  <a:lnTo>
                    <a:pt x="137655" y="1034732"/>
                  </a:lnTo>
                  <a:lnTo>
                    <a:pt x="137655" y="1016952"/>
                  </a:lnTo>
                  <a:lnTo>
                    <a:pt x="209994" y="1016952"/>
                  </a:lnTo>
                  <a:lnTo>
                    <a:pt x="212585" y="1014412"/>
                  </a:lnTo>
                  <a:lnTo>
                    <a:pt x="215277" y="1011872"/>
                  </a:lnTo>
                  <a:lnTo>
                    <a:pt x="215277" y="930592"/>
                  </a:lnTo>
                  <a:lnTo>
                    <a:pt x="249770" y="930592"/>
                  </a:lnTo>
                  <a:lnTo>
                    <a:pt x="249770" y="1016952"/>
                  </a:lnTo>
                  <a:lnTo>
                    <a:pt x="242443" y="1022032"/>
                  </a:lnTo>
                  <a:lnTo>
                    <a:pt x="228447" y="1034732"/>
                  </a:lnTo>
                  <a:lnTo>
                    <a:pt x="224066" y="1052512"/>
                  </a:lnTo>
                  <a:lnTo>
                    <a:pt x="229222" y="1070292"/>
                  </a:lnTo>
                  <a:lnTo>
                    <a:pt x="243840" y="1082992"/>
                  </a:lnTo>
                  <a:lnTo>
                    <a:pt x="248259" y="1084262"/>
                  </a:lnTo>
                  <a:lnTo>
                    <a:pt x="250850" y="1085532"/>
                  </a:lnTo>
                  <a:lnTo>
                    <a:pt x="268097" y="1085532"/>
                  </a:lnTo>
                  <a:lnTo>
                    <a:pt x="274345" y="1081722"/>
                  </a:lnTo>
                  <a:lnTo>
                    <a:pt x="281901" y="1077912"/>
                  </a:lnTo>
                  <a:lnTo>
                    <a:pt x="292354" y="1043622"/>
                  </a:lnTo>
                  <a:lnTo>
                    <a:pt x="292036" y="1042352"/>
                  </a:lnTo>
                  <a:lnTo>
                    <a:pt x="287972" y="1034732"/>
                  </a:lnTo>
                  <a:lnTo>
                    <a:pt x="284594" y="1028382"/>
                  </a:lnTo>
                  <a:lnTo>
                    <a:pt x="279844" y="1023302"/>
                  </a:lnTo>
                  <a:lnTo>
                    <a:pt x="275323" y="1021524"/>
                  </a:lnTo>
                  <a:lnTo>
                    <a:pt x="275323" y="1048702"/>
                  </a:lnTo>
                  <a:lnTo>
                    <a:pt x="273354" y="1060132"/>
                  </a:lnTo>
                  <a:lnTo>
                    <a:pt x="266052" y="1066482"/>
                  </a:lnTo>
                  <a:lnTo>
                    <a:pt x="256159" y="1069022"/>
                  </a:lnTo>
                  <a:lnTo>
                    <a:pt x="246430" y="1063942"/>
                  </a:lnTo>
                  <a:lnTo>
                    <a:pt x="241287" y="1052512"/>
                  </a:lnTo>
                  <a:lnTo>
                    <a:pt x="244297" y="1042352"/>
                  </a:lnTo>
                  <a:lnTo>
                    <a:pt x="253098" y="1034732"/>
                  </a:lnTo>
                  <a:lnTo>
                    <a:pt x="265290" y="1036002"/>
                  </a:lnTo>
                  <a:lnTo>
                    <a:pt x="270040" y="1037272"/>
                  </a:lnTo>
                  <a:lnTo>
                    <a:pt x="274561" y="1043622"/>
                  </a:lnTo>
                  <a:lnTo>
                    <a:pt x="275323" y="1048702"/>
                  </a:lnTo>
                  <a:lnTo>
                    <a:pt x="275323" y="1021524"/>
                  </a:lnTo>
                  <a:lnTo>
                    <a:pt x="267017" y="1018222"/>
                  </a:lnTo>
                  <a:lnTo>
                    <a:pt x="267017" y="930592"/>
                  </a:lnTo>
                  <a:lnTo>
                    <a:pt x="301523" y="930592"/>
                  </a:lnTo>
                  <a:lnTo>
                    <a:pt x="301523" y="1011872"/>
                  </a:lnTo>
                  <a:lnTo>
                    <a:pt x="304215" y="1014412"/>
                  </a:lnTo>
                  <a:lnTo>
                    <a:pt x="306793" y="1016952"/>
                  </a:lnTo>
                  <a:lnTo>
                    <a:pt x="379133" y="1016952"/>
                  </a:lnTo>
                  <a:lnTo>
                    <a:pt x="379133" y="1034732"/>
                  </a:lnTo>
                  <a:lnTo>
                    <a:pt x="371805" y="1038542"/>
                  </a:lnTo>
                  <a:lnTo>
                    <a:pt x="357784" y="1052512"/>
                  </a:lnTo>
                  <a:lnTo>
                    <a:pt x="353453" y="1069022"/>
                  </a:lnTo>
                  <a:lnTo>
                    <a:pt x="358711" y="1086802"/>
                  </a:lnTo>
                  <a:lnTo>
                    <a:pt x="373418" y="1099502"/>
                  </a:lnTo>
                  <a:lnTo>
                    <a:pt x="377621" y="1102042"/>
                  </a:lnTo>
                  <a:lnTo>
                    <a:pt x="397459" y="1102042"/>
                  </a:lnTo>
                  <a:lnTo>
                    <a:pt x="403707" y="1099502"/>
                  </a:lnTo>
                  <a:lnTo>
                    <a:pt x="411251" y="1094422"/>
                  </a:lnTo>
                  <a:lnTo>
                    <a:pt x="414604" y="1091882"/>
                  </a:lnTo>
                  <a:lnTo>
                    <a:pt x="417601" y="1085532"/>
                  </a:lnTo>
                  <a:lnTo>
                    <a:pt x="418807" y="1082992"/>
                  </a:lnTo>
                  <a:lnTo>
                    <a:pt x="421170" y="1079182"/>
                  </a:lnTo>
                  <a:lnTo>
                    <a:pt x="421601" y="1076642"/>
                  </a:lnTo>
                  <a:lnTo>
                    <a:pt x="421716" y="1060132"/>
                  </a:lnTo>
                  <a:lnTo>
                    <a:pt x="421386" y="1058862"/>
                  </a:lnTo>
                  <a:lnTo>
                    <a:pt x="418007" y="1052512"/>
                  </a:lnTo>
                  <a:lnTo>
                    <a:pt x="413956" y="1044892"/>
                  </a:lnTo>
                  <a:lnTo>
                    <a:pt x="409206" y="1041082"/>
                  </a:lnTo>
                  <a:lnTo>
                    <a:pt x="404685" y="1038847"/>
                  </a:lnTo>
                  <a:lnTo>
                    <a:pt x="404685" y="1066482"/>
                  </a:lnTo>
                  <a:lnTo>
                    <a:pt x="402717" y="1076642"/>
                  </a:lnTo>
                  <a:lnTo>
                    <a:pt x="395414" y="1084262"/>
                  </a:lnTo>
                  <a:lnTo>
                    <a:pt x="385521" y="1085532"/>
                  </a:lnTo>
                  <a:lnTo>
                    <a:pt x="375793" y="1080452"/>
                  </a:lnTo>
                  <a:lnTo>
                    <a:pt x="370636" y="1070292"/>
                  </a:lnTo>
                  <a:lnTo>
                    <a:pt x="373659" y="1058862"/>
                  </a:lnTo>
                  <a:lnTo>
                    <a:pt x="382460" y="1052512"/>
                  </a:lnTo>
                  <a:lnTo>
                    <a:pt x="394652" y="1052512"/>
                  </a:lnTo>
                  <a:lnTo>
                    <a:pt x="399402" y="1055052"/>
                  </a:lnTo>
                  <a:lnTo>
                    <a:pt x="403923" y="1061402"/>
                  </a:lnTo>
                  <a:lnTo>
                    <a:pt x="404685" y="1066482"/>
                  </a:lnTo>
                  <a:lnTo>
                    <a:pt x="404685" y="1038847"/>
                  </a:lnTo>
                  <a:lnTo>
                    <a:pt x="396379" y="1034732"/>
                  </a:lnTo>
                  <a:lnTo>
                    <a:pt x="396278" y="1005522"/>
                  </a:lnTo>
                  <a:lnTo>
                    <a:pt x="393687" y="1002982"/>
                  </a:lnTo>
                  <a:lnTo>
                    <a:pt x="391096" y="999172"/>
                  </a:lnTo>
                  <a:lnTo>
                    <a:pt x="318770" y="999172"/>
                  </a:lnTo>
                  <a:lnTo>
                    <a:pt x="318770" y="930592"/>
                  </a:lnTo>
                  <a:lnTo>
                    <a:pt x="336016" y="930592"/>
                  </a:lnTo>
                  <a:lnTo>
                    <a:pt x="336029" y="958532"/>
                  </a:lnTo>
                  <a:lnTo>
                    <a:pt x="336156" y="969962"/>
                  </a:lnTo>
                  <a:lnTo>
                    <a:pt x="336359" y="975042"/>
                  </a:lnTo>
                  <a:lnTo>
                    <a:pt x="337146" y="977582"/>
                  </a:lnTo>
                  <a:lnTo>
                    <a:pt x="338709" y="980122"/>
                  </a:lnTo>
                  <a:lnTo>
                    <a:pt x="341299" y="982662"/>
                  </a:lnTo>
                  <a:lnTo>
                    <a:pt x="448767" y="982662"/>
                  </a:lnTo>
                  <a:lnTo>
                    <a:pt x="451358" y="987742"/>
                  </a:lnTo>
                  <a:lnTo>
                    <a:pt x="454482" y="995362"/>
                  </a:lnTo>
                  <a:lnTo>
                    <a:pt x="460946" y="1001712"/>
                  </a:lnTo>
                  <a:lnTo>
                    <a:pt x="472490" y="1006792"/>
                  </a:lnTo>
                  <a:lnTo>
                    <a:pt x="475068" y="1008062"/>
                  </a:lnTo>
                  <a:lnTo>
                    <a:pt x="490918" y="1008062"/>
                  </a:lnTo>
                  <a:lnTo>
                    <a:pt x="492429" y="1006792"/>
                  </a:lnTo>
                  <a:lnTo>
                    <a:pt x="498576" y="1004252"/>
                  </a:lnTo>
                  <a:lnTo>
                    <a:pt x="516572" y="981392"/>
                  </a:lnTo>
                  <a:lnTo>
                    <a:pt x="516572" y="973772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8</a:t>
            </a:r>
          </a:p>
        </p:txBody>
      </p:sp>
      <p:sp>
        <p:nvSpPr>
          <p:cNvPr id="48" name="object 4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180546" y="7156219"/>
            <a:ext cx="4451985" cy="924560"/>
          </a:xfrm>
          <a:custGeom>
            <a:avLst/>
            <a:gdLst/>
            <a:ahLst/>
            <a:cxnLst/>
            <a:rect l="l" t="t" r="r" b="b"/>
            <a:pathLst>
              <a:path w="4451984" h="924559">
                <a:moveTo>
                  <a:pt x="4271606" y="0"/>
                </a:moveTo>
                <a:lnTo>
                  <a:pt x="179997" y="0"/>
                </a:lnTo>
                <a:lnTo>
                  <a:pt x="132144" y="6429"/>
                </a:lnTo>
                <a:lnTo>
                  <a:pt x="89146" y="24573"/>
                </a:lnTo>
                <a:lnTo>
                  <a:pt x="52717" y="52717"/>
                </a:lnTo>
                <a:lnTo>
                  <a:pt x="24573" y="89146"/>
                </a:lnTo>
                <a:lnTo>
                  <a:pt x="6429" y="132144"/>
                </a:lnTo>
                <a:lnTo>
                  <a:pt x="0" y="179997"/>
                </a:lnTo>
                <a:lnTo>
                  <a:pt x="0" y="744270"/>
                </a:lnTo>
                <a:lnTo>
                  <a:pt x="6429" y="792123"/>
                </a:lnTo>
                <a:lnTo>
                  <a:pt x="24573" y="835121"/>
                </a:lnTo>
                <a:lnTo>
                  <a:pt x="52717" y="871550"/>
                </a:lnTo>
                <a:lnTo>
                  <a:pt x="89146" y="899694"/>
                </a:lnTo>
                <a:lnTo>
                  <a:pt x="132144" y="917838"/>
                </a:lnTo>
                <a:lnTo>
                  <a:pt x="179997" y="924267"/>
                </a:lnTo>
                <a:lnTo>
                  <a:pt x="4271606" y="924267"/>
                </a:lnTo>
                <a:lnTo>
                  <a:pt x="4319459" y="917838"/>
                </a:lnTo>
                <a:lnTo>
                  <a:pt x="4362457" y="899694"/>
                </a:lnTo>
                <a:lnTo>
                  <a:pt x="4398886" y="871550"/>
                </a:lnTo>
                <a:lnTo>
                  <a:pt x="4427030" y="835121"/>
                </a:lnTo>
                <a:lnTo>
                  <a:pt x="4445174" y="792123"/>
                </a:lnTo>
                <a:lnTo>
                  <a:pt x="4451604" y="744270"/>
                </a:lnTo>
                <a:lnTo>
                  <a:pt x="4451604" y="179997"/>
                </a:lnTo>
                <a:lnTo>
                  <a:pt x="4445174" y="132144"/>
                </a:lnTo>
                <a:lnTo>
                  <a:pt x="4427030" y="89146"/>
                </a:lnTo>
                <a:lnTo>
                  <a:pt x="4398886" y="52717"/>
                </a:lnTo>
                <a:lnTo>
                  <a:pt x="4362457" y="24573"/>
                </a:lnTo>
                <a:lnTo>
                  <a:pt x="4319459" y="6429"/>
                </a:lnTo>
                <a:lnTo>
                  <a:pt x="427160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5442040" y="4329284"/>
            <a:ext cx="4451985" cy="924560"/>
          </a:xfrm>
          <a:custGeom>
            <a:avLst/>
            <a:gdLst/>
            <a:ahLst/>
            <a:cxnLst/>
            <a:rect l="l" t="t" r="r" b="b"/>
            <a:pathLst>
              <a:path w="4451984" h="924560">
                <a:moveTo>
                  <a:pt x="4271606" y="0"/>
                </a:moveTo>
                <a:lnTo>
                  <a:pt x="179997" y="0"/>
                </a:lnTo>
                <a:lnTo>
                  <a:pt x="132144" y="6429"/>
                </a:lnTo>
                <a:lnTo>
                  <a:pt x="89146" y="24573"/>
                </a:lnTo>
                <a:lnTo>
                  <a:pt x="52717" y="52717"/>
                </a:lnTo>
                <a:lnTo>
                  <a:pt x="24573" y="89146"/>
                </a:lnTo>
                <a:lnTo>
                  <a:pt x="6429" y="132144"/>
                </a:lnTo>
                <a:lnTo>
                  <a:pt x="0" y="179997"/>
                </a:lnTo>
                <a:lnTo>
                  <a:pt x="0" y="744270"/>
                </a:lnTo>
                <a:lnTo>
                  <a:pt x="6429" y="792123"/>
                </a:lnTo>
                <a:lnTo>
                  <a:pt x="24573" y="835121"/>
                </a:lnTo>
                <a:lnTo>
                  <a:pt x="52717" y="871550"/>
                </a:lnTo>
                <a:lnTo>
                  <a:pt x="89146" y="899694"/>
                </a:lnTo>
                <a:lnTo>
                  <a:pt x="132144" y="917838"/>
                </a:lnTo>
                <a:lnTo>
                  <a:pt x="179997" y="924267"/>
                </a:lnTo>
                <a:lnTo>
                  <a:pt x="4271606" y="924267"/>
                </a:lnTo>
                <a:lnTo>
                  <a:pt x="4319460" y="917838"/>
                </a:lnTo>
                <a:lnTo>
                  <a:pt x="4362460" y="899694"/>
                </a:lnTo>
                <a:lnTo>
                  <a:pt x="4398892" y="871550"/>
                </a:lnTo>
                <a:lnTo>
                  <a:pt x="4427039" y="835121"/>
                </a:lnTo>
                <a:lnTo>
                  <a:pt x="4445186" y="792123"/>
                </a:lnTo>
                <a:lnTo>
                  <a:pt x="4451616" y="744270"/>
                </a:lnTo>
                <a:lnTo>
                  <a:pt x="4451616" y="179997"/>
                </a:lnTo>
                <a:lnTo>
                  <a:pt x="4445186" y="132144"/>
                </a:lnTo>
                <a:lnTo>
                  <a:pt x="4427039" y="89146"/>
                </a:lnTo>
                <a:lnTo>
                  <a:pt x="4398892" y="52717"/>
                </a:lnTo>
                <a:lnTo>
                  <a:pt x="4362460" y="24573"/>
                </a:lnTo>
                <a:lnTo>
                  <a:pt x="4319460" y="6429"/>
                </a:lnTo>
                <a:lnTo>
                  <a:pt x="427160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442040" y="1502351"/>
            <a:ext cx="4451985" cy="924560"/>
          </a:xfrm>
          <a:custGeom>
            <a:avLst/>
            <a:gdLst/>
            <a:ahLst/>
            <a:cxnLst/>
            <a:rect l="l" t="t" r="r" b="b"/>
            <a:pathLst>
              <a:path w="4451984" h="924560">
                <a:moveTo>
                  <a:pt x="4271606" y="0"/>
                </a:moveTo>
                <a:lnTo>
                  <a:pt x="179997" y="0"/>
                </a:lnTo>
                <a:lnTo>
                  <a:pt x="132144" y="6429"/>
                </a:lnTo>
                <a:lnTo>
                  <a:pt x="89146" y="24573"/>
                </a:lnTo>
                <a:lnTo>
                  <a:pt x="52717" y="52717"/>
                </a:lnTo>
                <a:lnTo>
                  <a:pt x="24573" y="89146"/>
                </a:lnTo>
                <a:lnTo>
                  <a:pt x="6429" y="132144"/>
                </a:lnTo>
                <a:lnTo>
                  <a:pt x="0" y="179997"/>
                </a:lnTo>
                <a:lnTo>
                  <a:pt x="0" y="744270"/>
                </a:lnTo>
                <a:lnTo>
                  <a:pt x="6429" y="792123"/>
                </a:lnTo>
                <a:lnTo>
                  <a:pt x="24573" y="835121"/>
                </a:lnTo>
                <a:lnTo>
                  <a:pt x="52717" y="871550"/>
                </a:lnTo>
                <a:lnTo>
                  <a:pt x="89146" y="899694"/>
                </a:lnTo>
                <a:lnTo>
                  <a:pt x="132144" y="917838"/>
                </a:lnTo>
                <a:lnTo>
                  <a:pt x="179997" y="924267"/>
                </a:lnTo>
                <a:lnTo>
                  <a:pt x="4271606" y="924267"/>
                </a:lnTo>
                <a:lnTo>
                  <a:pt x="4319460" y="917838"/>
                </a:lnTo>
                <a:lnTo>
                  <a:pt x="4362460" y="899694"/>
                </a:lnTo>
                <a:lnTo>
                  <a:pt x="4398892" y="871550"/>
                </a:lnTo>
                <a:lnTo>
                  <a:pt x="4427039" y="835121"/>
                </a:lnTo>
                <a:lnTo>
                  <a:pt x="4445186" y="792123"/>
                </a:lnTo>
                <a:lnTo>
                  <a:pt x="4451616" y="744270"/>
                </a:lnTo>
                <a:lnTo>
                  <a:pt x="4451616" y="179997"/>
                </a:lnTo>
                <a:lnTo>
                  <a:pt x="4445186" y="132144"/>
                </a:lnTo>
                <a:lnTo>
                  <a:pt x="4427039" y="89146"/>
                </a:lnTo>
                <a:lnTo>
                  <a:pt x="4398892" y="52717"/>
                </a:lnTo>
                <a:lnTo>
                  <a:pt x="4362460" y="24573"/>
                </a:lnTo>
                <a:lnTo>
                  <a:pt x="4319460" y="6429"/>
                </a:lnTo>
                <a:lnTo>
                  <a:pt x="427160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900003" y="1502351"/>
            <a:ext cx="4451985" cy="924560"/>
          </a:xfrm>
          <a:custGeom>
            <a:avLst/>
            <a:gdLst/>
            <a:ahLst/>
            <a:cxnLst/>
            <a:rect l="l" t="t" r="r" b="b"/>
            <a:pathLst>
              <a:path w="4451985" h="924560">
                <a:moveTo>
                  <a:pt x="4271606" y="0"/>
                </a:moveTo>
                <a:lnTo>
                  <a:pt x="179997" y="0"/>
                </a:lnTo>
                <a:lnTo>
                  <a:pt x="132144" y="6429"/>
                </a:lnTo>
                <a:lnTo>
                  <a:pt x="89146" y="24573"/>
                </a:lnTo>
                <a:lnTo>
                  <a:pt x="52717" y="52717"/>
                </a:lnTo>
                <a:lnTo>
                  <a:pt x="24573" y="89146"/>
                </a:lnTo>
                <a:lnTo>
                  <a:pt x="6429" y="132144"/>
                </a:lnTo>
                <a:lnTo>
                  <a:pt x="0" y="179997"/>
                </a:lnTo>
                <a:lnTo>
                  <a:pt x="0" y="744270"/>
                </a:lnTo>
                <a:lnTo>
                  <a:pt x="6429" y="792123"/>
                </a:lnTo>
                <a:lnTo>
                  <a:pt x="24573" y="835121"/>
                </a:lnTo>
                <a:lnTo>
                  <a:pt x="52717" y="871550"/>
                </a:lnTo>
                <a:lnTo>
                  <a:pt x="89146" y="899694"/>
                </a:lnTo>
                <a:lnTo>
                  <a:pt x="132144" y="917838"/>
                </a:lnTo>
                <a:lnTo>
                  <a:pt x="179997" y="924267"/>
                </a:lnTo>
                <a:lnTo>
                  <a:pt x="4271606" y="924267"/>
                </a:lnTo>
                <a:lnTo>
                  <a:pt x="4319459" y="917838"/>
                </a:lnTo>
                <a:lnTo>
                  <a:pt x="4362457" y="899694"/>
                </a:lnTo>
                <a:lnTo>
                  <a:pt x="4398886" y="871550"/>
                </a:lnTo>
                <a:lnTo>
                  <a:pt x="4427030" y="835121"/>
                </a:lnTo>
                <a:lnTo>
                  <a:pt x="4445174" y="792123"/>
                </a:lnTo>
                <a:lnTo>
                  <a:pt x="4451604" y="744270"/>
                </a:lnTo>
                <a:lnTo>
                  <a:pt x="4451604" y="179997"/>
                </a:lnTo>
                <a:lnTo>
                  <a:pt x="4445174" y="132144"/>
                </a:lnTo>
                <a:lnTo>
                  <a:pt x="4427030" y="89146"/>
                </a:lnTo>
                <a:lnTo>
                  <a:pt x="4398886" y="52717"/>
                </a:lnTo>
                <a:lnTo>
                  <a:pt x="4362457" y="24573"/>
                </a:lnTo>
                <a:lnTo>
                  <a:pt x="4319459" y="6429"/>
                </a:lnTo>
                <a:lnTo>
                  <a:pt x="427160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887299" y="403012"/>
            <a:ext cx="2219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>
                <a:solidFill>
                  <a:srgbClr val="3763AF"/>
                </a:solidFill>
                <a:latin typeface="Trebuchet MS"/>
                <a:cs typeface="Trebuchet MS"/>
              </a:rPr>
              <a:t>1.1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40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епция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5">
                <a:solidFill>
                  <a:srgbClr val="3763AF"/>
                </a:solidFill>
                <a:latin typeface="Trebuchet MS"/>
                <a:cs typeface="Trebuchet MS"/>
              </a:rPr>
              <a:t>умно</a:t>
            </a:r>
            <a:r>
              <a:rPr dirty="0" sz="1200" spc="-3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50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7375525" cy="482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80"/>
              <a:t>Напра</a:t>
            </a:r>
            <a:r>
              <a:rPr dirty="0" spc="60"/>
              <a:t>в</a:t>
            </a:r>
            <a:r>
              <a:rPr dirty="0" spc="-85"/>
              <a:t>ления</a:t>
            </a:r>
            <a:r>
              <a:rPr dirty="0" spc="-155"/>
              <a:t> </a:t>
            </a:r>
            <a:r>
              <a:rPr dirty="0" spc="-20"/>
              <a:t>развития</a:t>
            </a:r>
            <a:r>
              <a:rPr dirty="0" spc="-155"/>
              <a:t> </a:t>
            </a:r>
            <a:r>
              <a:rPr dirty="0" spc="-190"/>
              <a:t>«</a:t>
            </a:r>
            <a:r>
              <a:rPr dirty="0" spc="-90"/>
              <a:t>умно</a:t>
            </a:r>
            <a:r>
              <a:rPr dirty="0" spc="-130"/>
              <a:t>г</a:t>
            </a:r>
            <a:r>
              <a:rPr dirty="0" spc="70"/>
              <a:t>о</a:t>
            </a:r>
            <a:r>
              <a:rPr dirty="0" spc="-155"/>
              <a:t> </a:t>
            </a:r>
            <a:r>
              <a:rPr dirty="0" spc="-215"/>
              <a:t>г</a:t>
            </a:r>
            <a:r>
              <a:rPr dirty="0" spc="85"/>
              <a:t>ор</a:t>
            </a:r>
            <a:r>
              <a:rPr dirty="0" spc="25"/>
              <a:t>о</a:t>
            </a:r>
            <a:r>
              <a:rPr dirty="0" spc="-145"/>
              <a:t>д</a:t>
            </a:r>
            <a:r>
              <a:rPr dirty="0" spc="75"/>
              <a:t>а»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1199300" y="1736022"/>
            <a:ext cx="1057275" cy="452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 spc="-1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1400" spc="-3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400" b="1">
                <a:solidFill>
                  <a:srgbClr val="FFFFFF"/>
                </a:solidFill>
                <a:latin typeface="Trebuchet MS"/>
                <a:cs typeface="Trebuchet MS"/>
              </a:rPr>
              <a:t>зопасный  </a:t>
            </a:r>
            <a:r>
              <a:rPr dirty="0" sz="1400" spc="-15" b="1">
                <a:solidFill>
                  <a:srgbClr val="FFFFFF"/>
                </a:solidFill>
                <a:latin typeface="Trebuchet MS"/>
                <a:cs typeface="Trebuchet MS"/>
              </a:rPr>
              <a:t>город</a:t>
            </a:r>
            <a:endParaRPr sz="1400">
              <a:latin typeface="Trebuchet MS"/>
              <a:cs typeface="Trebuchet MS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3653" y="4329284"/>
            <a:ext cx="4464304" cy="2756484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1199300" y="4569307"/>
            <a:ext cx="1384935" cy="452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 spc="-4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1400" spc="-10" b="1">
                <a:solidFill>
                  <a:srgbClr val="FFFFFF"/>
                </a:solidFill>
                <a:latin typeface="Trebuchet MS"/>
                <a:cs typeface="Trebuchet MS"/>
              </a:rPr>
              <a:t>ла</a:t>
            </a:r>
            <a:r>
              <a:rPr dirty="0" sz="1400" spc="-3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1400" spc="30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4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400" spc="30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400" spc="1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400" spc="-65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1400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400" spc="-25" b="1">
                <a:solidFill>
                  <a:srgbClr val="FFFFFF"/>
                </a:solidFill>
                <a:latin typeface="Trebuchet MS"/>
                <a:cs typeface="Trebuchet MS"/>
              </a:rPr>
              <a:t>яние  </a:t>
            </a:r>
            <a:r>
              <a:rPr dirty="0" sz="1400" spc="-30" b="1">
                <a:solidFill>
                  <a:srgbClr val="FFFFFF"/>
                </a:solidFill>
                <a:latin typeface="Trebuchet MS"/>
                <a:cs typeface="Trebuchet MS"/>
              </a:rPr>
              <a:t>людей</a:t>
            </a:r>
            <a:endParaRPr sz="14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05493" y="1736022"/>
            <a:ext cx="1816100" cy="452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 spc="-15" b="1">
                <a:solidFill>
                  <a:srgbClr val="FFFFFF"/>
                </a:solidFill>
                <a:latin typeface="Trebuchet MS"/>
                <a:cs typeface="Trebuchet MS"/>
              </a:rPr>
              <a:t>Цифровое</a:t>
            </a:r>
            <a:r>
              <a:rPr dirty="0" sz="1400" spc="-7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400" spc="-10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1400" spc="40" b="1">
                <a:solidFill>
                  <a:srgbClr val="FFFFFF"/>
                </a:solidFill>
                <a:latin typeface="Trebuchet MS"/>
                <a:cs typeface="Trebuchet MS"/>
              </a:rPr>
              <a:t>ор</a:t>
            </a:r>
            <a:r>
              <a:rPr dirty="0" sz="1400" spc="10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400" spc="-70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1400" spc="-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400" spc="-60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1400" spc="10" b="1">
                <a:solidFill>
                  <a:srgbClr val="FFFFFF"/>
                </a:solidFill>
                <a:latin typeface="Trebuchet MS"/>
                <a:cs typeface="Trebuchet MS"/>
              </a:rPr>
              <a:t>ое  </a:t>
            </a:r>
            <a:r>
              <a:rPr dirty="0" sz="1400" spc="-5" b="1">
                <a:solidFill>
                  <a:srgbClr val="FFFFFF"/>
                </a:solidFill>
                <a:latin typeface="Trebuchet MS"/>
                <a:cs typeface="Trebuchet MS"/>
              </a:rPr>
              <a:t>управление</a:t>
            </a:r>
            <a:endParaRPr sz="14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05493" y="4562957"/>
            <a:ext cx="899794" cy="452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 spc="-24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1400" spc="40" b="1">
                <a:solidFill>
                  <a:srgbClr val="FFFFFF"/>
                </a:solidFill>
                <a:latin typeface="Trebuchet MS"/>
                <a:cs typeface="Trebuchet MS"/>
              </a:rPr>
              <a:t>ор</a:t>
            </a:r>
            <a:r>
              <a:rPr dirty="0" sz="1400" spc="10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400" spc="-70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1400" spc="-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400" spc="-60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1400" spc="25" b="1">
                <a:solidFill>
                  <a:srgbClr val="FFFFFF"/>
                </a:solidFill>
                <a:latin typeface="Trebuchet MS"/>
                <a:cs typeface="Trebuchet MS"/>
              </a:rPr>
              <a:t>ая  </a:t>
            </a:r>
            <a:r>
              <a:rPr dirty="0" sz="1400" spc="15" b="1">
                <a:solidFill>
                  <a:srgbClr val="FFFFFF"/>
                </a:solidFill>
                <a:latin typeface="Trebuchet MS"/>
                <a:cs typeface="Trebuchet MS"/>
              </a:rPr>
              <a:t>среда</a:t>
            </a:r>
            <a:endParaRPr sz="14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431299" y="7389890"/>
            <a:ext cx="1469390" cy="452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 spc="-30" b="1">
                <a:solidFill>
                  <a:srgbClr val="FFFFFF"/>
                </a:solidFill>
                <a:latin typeface="Trebuchet MS"/>
                <a:cs typeface="Trebuchet MS"/>
              </a:rPr>
              <a:t>Инв</a:t>
            </a:r>
            <a:r>
              <a:rPr dirty="0" sz="1400" spc="-4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400" spc="1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400" spc="-20" b="1">
                <a:solidFill>
                  <a:srgbClr val="FFFFFF"/>
                </a:solidFill>
                <a:latin typeface="Trebuchet MS"/>
                <a:cs typeface="Trebuchet MS"/>
              </a:rPr>
              <a:t>тиционный  </a:t>
            </a:r>
            <a:r>
              <a:rPr dirty="0" sz="1400" spc="-30" b="1">
                <a:solidFill>
                  <a:srgbClr val="FFFFFF"/>
                </a:solidFill>
                <a:latin typeface="Trebuchet MS"/>
                <a:cs typeface="Trebuchet MS"/>
              </a:rPr>
              <a:t>климат</a:t>
            </a:r>
            <a:endParaRPr sz="14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99300" y="2549905"/>
            <a:ext cx="2512060" cy="15220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твенная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зопасно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-18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ранспо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тная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зопасно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80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логичес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зопасно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-9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оо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динация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-13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тв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чр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звычайных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сит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ациях</a:t>
            </a:r>
            <a:endParaRPr sz="1200">
              <a:latin typeface="Trebuchet MS"/>
              <a:cs typeface="Trebuchet MS"/>
            </a:endParaRPr>
          </a:p>
          <a:p>
            <a:pPr marL="241300" marR="19177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зопасно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9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оммунальной 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инфраструктуры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99300" y="5405906"/>
            <a:ext cx="1910714" cy="112014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оровый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образ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жизни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17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оциальная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лити</a:t>
            </a:r>
            <a:r>
              <a:rPr dirty="0" sz="1200" spc="-8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1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Образование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-8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-3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1200" spc="-10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тура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уг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Туризм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705493" y="2549905"/>
            <a:ext cx="3141980" cy="148590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Городское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планирование</a:t>
            </a:r>
            <a:endParaRPr sz="1200">
              <a:latin typeface="Trebuchet MS"/>
              <a:cs typeface="Trebuchet MS"/>
            </a:endParaRPr>
          </a:p>
          <a:p>
            <a:pPr marL="241300" marR="594995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Эффективно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5">
                <a:solidFill>
                  <a:srgbClr val="231F20"/>
                </a:solidFill>
                <a:latin typeface="Trebuchet MS"/>
                <a:cs typeface="Trebuchet MS"/>
              </a:rPr>
              <a:t>ф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ункциони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ующие 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государственные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услуги</a:t>
            </a:r>
            <a:endParaRPr sz="1200">
              <a:latin typeface="Trebuchet MS"/>
              <a:cs typeface="Trebuchet MS"/>
            </a:endParaRPr>
          </a:p>
          <a:p>
            <a:pPr marL="241300" marR="600075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-9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оо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динация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-13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-3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135">
                <a:solidFill>
                  <a:srgbClr val="231F20"/>
                </a:solidFill>
                <a:latin typeface="Trebuchet MS"/>
                <a:cs typeface="Trebuchet MS"/>
              </a:rPr>
              <a:t>, 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синхронизация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работы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Открытое</a:t>
            </a:r>
            <a:r>
              <a:rPr dirty="0" sz="12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правительство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Мониторинг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эффективности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705493" y="5405906"/>
            <a:ext cx="2413635" cy="68262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-100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мное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ЖК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1200" spc="-40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Комфортная</a:t>
            </a:r>
            <a:r>
              <a:rPr dirty="0" sz="12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городская</a:t>
            </a:r>
            <a:r>
              <a:rPr dirty="0" sz="12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среда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-9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омфо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тный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транспо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431299" y="8203772"/>
            <a:ext cx="3148330" cy="64643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Устойчивая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экономическая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endParaRPr sz="12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Инновации,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помощь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развитии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отрасли</a:t>
            </a:r>
            <a:endParaRPr sz="1200">
              <a:latin typeface="Trebuchet MS"/>
              <a:cs typeface="Trebuchet MS"/>
            </a:endParaRPr>
          </a:p>
          <a:p>
            <a:pPr marL="241300">
              <a:lnSpc>
                <a:spcPct val="100000"/>
              </a:lnSpc>
            </a:pP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умных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ов»</a:t>
            </a:r>
            <a:endParaRPr sz="1200">
              <a:latin typeface="Trebuchet MS"/>
              <a:cs typeface="Trebuchet M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893653" y="1502345"/>
            <a:ext cx="4464685" cy="2756535"/>
            <a:chOff x="893653" y="1502345"/>
            <a:chExt cx="4464685" cy="2756535"/>
          </a:xfrm>
        </p:grpSpPr>
        <p:sp>
          <p:nvSpPr>
            <p:cNvPr id="20" name="object 20"/>
            <p:cNvSpPr/>
            <p:nvPr/>
          </p:nvSpPr>
          <p:spPr>
            <a:xfrm>
              <a:off x="900003" y="1508695"/>
              <a:ext cx="4451985" cy="2743835"/>
            </a:xfrm>
            <a:custGeom>
              <a:avLst/>
              <a:gdLst/>
              <a:ahLst/>
              <a:cxnLst/>
              <a:rect l="l" t="t" r="r" b="b"/>
              <a:pathLst>
                <a:path w="4451985" h="2743835">
                  <a:moveTo>
                    <a:pt x="179997" y="0"/>
                  </a:moveTo>
                  <a:lnTo>
                    <a:pt x="132144" y="6430"/>
                  </a:lnTo>
                  <a:lnTo>
                    <a:pt x="89146" y="24576"/>
                  </a:lnTo>
                  <a:lnTo>
                    <a:pt x="52717" y="52722"/>
                  </a:lnTo>
                  <a:lnTo>
                    <a:pt x="24573" y="89152"/>
                  </a:lnTo>
                  <a:lnTo>
                    <a:pt x="6429" y="132149"/>
                  </a:lnTo>
                  <a:lnTo>
                    <a:pt x="0" y="179997"/>
                  </a:lnTo>
                  <a:lnTo>
                    <a:pt x="0" y="2563787"/>
                  </a:lnTo>
                  <a:lnTo>
                    <a:pt x="6429" y="2611639"/>
                  </a:lnTo>
                  <a:lnTo>
                    <a:pt x="24573" y="2654637"/>
                  </a:lnTo>
                  <a:lnTo>
                    <a:pt x="52717" y="2691066"/>
                  </a:lnTo>
                  <a:lnTo>
                    <a:pt x="89146" y="2719210"/>
                  </a:lnTo>
                  <a:lnTo>
                    <a:pt x="132144" y="2737354"/>
                  </a:lnTo>
                  <a:lnTo>
                    <a:pt x="179997" y="2743784"/>
                  </a:lnTo>
                  <a:lnTo>
                    <a:pt x="4271606" y="2743784"/>
                  </a:lnTo>
                  <a:lnTo>
                    <a:pt x="4319459" y="2737354"/>
                  </a:lnTo>
                  <a:lnTo>
                    <a:pt x="4362457" y="2719210"/>
                  </a:lnTo>
                  <a:lnTo>
                    <a:pt x="4398886" y="2691066"/>
                  </a:lnTo>
                  <a:lnTo>
                    <a:pt x="4427030" y="2654637"/>
                  </a:lnTo>
                  <a:lnTo>
                    <a:pt x="4445174" y="2611639"/>
                  </a:lnTo>
                  <a:lnTo>
                    <a:pt x="4451604" y="2563787"/>
                  </a:lnTo>
                  <a:lnTo>
                    <a:pt x="4451604" y="179997"/>
                  </a:lnTo>
                  <a:lnTo>
                    <a:pt x="4445174" y="132149"/>
                  </a:lnTo>
                  <a:lnTo>
                    <a:pt x="4427030" y="89152"/>
                  </a:lnTo>
                  <a:lnTo>
                    <a:pt x="4398886" y="52722"/>
                  </a:lnTo>
                  <a:lnTo>
                    <a:pt x="4362457" y="24576"/>
                  </a:lnTo>
                  <a:lnTo>
                    <a:pt x="4319459" y="6430"/>
                  </a:lnTo>
                  <a:lnTo>
                    <a:pt x="4271606" y="0"/>
                  </a:lnTo>
                  <a:lnTo>
                    <a:pt x="179997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623396" y="1680996"/>
              <a:ext cx="404495" cy="567055"/>
            </a:xfrm>
            <a:custGeom>
              <a:avLst/>
              <a:gdLst/>
              <a:ahLst/>
              <a:cxnLst/>
              <a:rect l="l" t="t" r="r" b="b"/>
              <a:pathLst>
                <a:path w="404495" h="567055">
                  <a:moveTo>
                    <a:pt x="138950" y="220738"/>
                  </a:moveTo>
                  <a:lnTo>
                    <a:pt x="138722" y="218960"/>
                  </a:lnTo>
                  <a:lnTo>
                    <a:pt x="133997" y="214426"/>
                  </a:lnTo>
                  <a:lnTo>
                    <a:pt x="129832" y="213423"/>
                  </a:lnTo>
                  <a:lnTo>
                    <a:pt x="126644" y="214757"/>
                  </a:lnTo>
                  <a:lnTo>
                    <a:pt x="122694" y="216420"/>
                  </a:lnTo>
                  <a:lnTo>
                    <a:pt x="121920" y="219519"/>
                  </a:lnTo>
                  <a:lnTo>
                    <a:pt x="121920" y="243332"/>
                  </a:lnTo>
                  <a:lnTo>
                    <a:pt x="122250" y="245986"/>
                  </a:lnTo>
                  <a:lnTo>
                    <a:pt x="126644" y="251421"/>
                  </a:lnTo>
                  <a:lnTo>
                    <a:pt x="133235" y="251536"/>
                  </a:lnTo>
                  <a:lnTo>
                    <a:pt x="136525" y="248208"/>
                  </a:lnTo>
                  <a:lnTo>
                    <a:pt x="138722" y="245884"/>
                  </a:lnTo>
                  <a:lnTo>
                    <a:pt x="138950" y="244665"/>
                  </a:lnTo>
                  <a:lnTo>
                    <a:pt x="138950" y="220738"/>
                  </a:lnTo>
                  <a:close/>
                </a:path>
                <a:path w="404495" h="567055">
                  <a:moveTo>
                    <a:pt x="139496" y="372821"/>
                  </a:moveTo>
                  <a:lnTo>
                    <a:pt x="139166" y="370827"/>
                  </a:lnTo>
                  <a:lnTo>
                    <a:pt x="134327" y="364617"/>
                  </a:lnTo>
                  <a:lnTo>
                    <a:pt x="127520" y="364185"/>
                  </a:lnTo>
                  <a:lnTo>
                    <a:pt x="124117" y="367614"/>
                  </a:lnTo>
                  <a:lnTo>
                    <a:pt x="122135" y="369608"/>
                  </a:lnTo>
                  <a:lnTo>
                    <a:pt x="121920" y="371271"/>
                  </a:lnTo>
                  <a:lnTo>
                    <a:pt x="121920" y="392531"/>
                  </a:lnTo>
                  <a:lnTo>
                    <a:pt x="122364" y="396519"/>
                  </a:lnTo>
                  <a:lnTo>
                    <a:pt x="126974" y="403174"/>
                  </a:lnTo>
                  <a:lnTo>
                    <a:pt x="135763" y="402399"/>
                  </a:lnTo>
                  <a:lnTo>
                    <a:pt x="138950" y="395300"/>
                  </a:lnTo>
                  <a:lnTo>
                    <a:pt x="139496" y="388988"/>
                  </a:lnTo>
                  <a:lnTo>
                    <a:pt x="139496" y="372821"/>
                  </a:lnTo>
                  <a:close/>
                </a:path>
                <a:path w="404495" h="567055">
                  <a:moveTo>
                    <a:pt x="139496" y="286207"/>
                  </a:moveTo>
                  <a:lnTo>
                    <a:pt x="138938" y="269811"/>
                  </a:lnTo>
                  <a:lnTo>
                    <a:pt x="138722" y="268592"/>
                  </a:lnTo>
                  <a:lnTo>
                    <a:pt x="136309" y="266712"/>
                  </a:lnTo>
                  <a:lnTo>
                    <a:pt x="132791" y="263829"/>
                  </a:lnTo>
                  <a:lnTo>
                    <a:pt x="127304" y="263944"/>
                  </a:lnTo>
                  <a:lnTo>
                    <a:pt x="124333" y="267157"/>
                  </a:lnTo>
                  <a:lnTo>
                    <a:pt x="122135" y="269481"/>
                  </a:lnTo>
                  <a:lnTo>
                    <a:pt x="121920" y="270929"/>
                  </a:lnTo>
                  <a:lnTo>
                    <a:pt x="121920" y="296621"/>
                  </a:lnTo>
                  <a:lnTo>
                    <a:pt x="130263" y="303149"/>
                  </a:lnTo>
                  <a:lnTo>
                    <a:pt x="137299" y="300824"/>
                  </a:lnTo>
                  <a:lnTo>
                    <a:pt x="139052" y="294068"/>
                  </a:lnTo>
                  <a:lnTo>
                    <a:pt x="139382" y="292519"/>
                  </a:lnTo>
                  <a:lnTo>
                    <a:pt x="139496" y="286207"/>
                  </a:lnTo>
                  <a:close/>
                </a:path>
                <a:path w="404495" h="567055">
                  <a:moveTo>
                    <a:pt x="139496" y="173888"/>
                  </a:moveTo>
                  <a:lnTo>
                    <a:pt x="139280" y="172554"/>
                  </a:lnTo>
                  <a:lnTo>
                    <a:pt x="134226" y="166801"/>
                  </a:lnTo>
                  <a:lnTo>
                    <a:pt x="130162" y="165696"/>
                  </a:lnTo>
                  <a:lnTo>
                    <a:pt x="126644" y="167132"/>
                  </a:lnTo>
                  <a:lnTo>
                    <a:pt x="122694" y="168795"/>
                  </a:lnTo>
                  <a:lnTo>
                    <a:pt x="121920" y="171894"/>
                  </a:lnTo>
                  <a:lnTo>
                    <a:pt x="121920" y="200253"/>
                  </a:lnTo>
                  <a:lnTo>
                    <a:pt x="123024" y="202692"/>
                  </a:lnTo>
                  <a:lnTo>
                    <a:pt x="133350" y="203022"/>
                  </a:lnTo>
                  <a:lnTo>
                    <a:pt x="134886" y="202349"/>
                  </a:lnTo>
                  <a:lnTo>
                    <a:pt x="136855" y="199923"/>
                  </a:lnTo>
                  <a:lnTo>
                    <a:pt x="139280" y="197154"/>
                  </a:lnTo>
                  <a:lnTo>
                    <a:pt x="139496" y="195935"/>
                  </a:lnTo>
                  <a:lnTo>
                    <a:pt x="139496" y="173888"/>
                  </a:lnTo>
                  <a:close/>
                </a:path>
                <a:path w="404495" h="567055">
                  <a:moveTo>
                    <a:pt x="139712" y="321868"/>
                  </a:moveTo>
                  <a:lnTo>
                    <a:pt x="138620" y="317665"/>
                  </a:lnTo>
                  <a:lnTo>
                    <a:pt x="134442" y="315671"/>
                  </a:lnTo>
                  <a:lnTo>
                    <a:pt x="130492" y="313893"/>
                  </a:lnTo>
                  <a:lnTo>
                    <a:pt x="128066" y="314121"/>
                  </a:lnTo>
                  <a:lnTo>
                    <a:pt x="124777" y="316776"/>
                  </a:lnTo>
                  <a:lnTo>
                    <a:pt x="121920" y="318985"/>
                  </a:lnTo>
                  <a:lnTo>
                    <a:pt x="121920" y="348792"/>
                  </a:lnTo>
                  <a:lnTo>
                    <a:pt x="122910" y="351002"/>
                  </a:lnTo>
                  <a:lnTo>
                    <a:pt x="137515" y="351002"/>
                  </a:lnTo>
                  <a:lnTo>
                    <a:pt x="138836" y="348449"/>
                  </a:lnTo>
                  <a:lnTo>
                    <a:pt x="139712" y="321868"/>
                  </a:lnTo>
                  <a:close/>
                </a:path>
                <a:path w="404495" h="567055">
                  <a:moveTo>
                    <a:pt x="170230" y="233057"/>
                  </a:moveTo>
                  <a:lnTo>
                    <a:pt x="170154" y="224002"/>
                  </a:lnTo>
                  <a:lnTo>
                    <a:pt x="169583" y="218643"/>
                  </a:lnTo>
                  <a:lnTo>
                    <a:pt x="168922" y="216979"/>
                  </a:lnTo>
                  <a:lnTo>
                    <a:pt x="163537" y="213537"/>
                  </a:lnTo>
                  <a:lnTo>
                    <a:pt x="161785" y="213766"/>
                  </a:lnTo>
                  <a:lnTo>
                    <a:pt x="161340" y="213766"/>
                  </a:lnTo>
                  <a:lnTo>
                    <a:pt x="159588" y="214312"/>
                  </a:lnTo>
                  <a:lnTo>
                    <a:pt x="158051" y="214871"/>
                  </a:lnTo>
                  <a:lnTo>
                    <a:pt x="153771" y="216420"/>
                  </a:lnTo>
                  <a:lnTo>
                    <a:pt x="152666" y="220294"/>
                  </a:lnTo>
                  <a:lnTo>
                    <a:pt x="152666" y="245110"/>
                  </a:lnTo>
                  <a:lnTo>
                    <a:pt x="153771" y="248323"/>
                  </a:lnTo>
                  <a:lnTo>
                    <a:pt x="162001" y="251421"/>
                  </a:lnTo>
                  <a:lnTo>
                    <a:pt x="167716" y="249656"/>
                  </a:lnTo>
                  <a:lnTo>
                    <a:pt x="169151" y="246888"/>
                  </a:lnTo>
                  <a:lnTo>
                    <a:pt x="169887" y="241960"/>
                  </a:lnTo>
                  <a:lnTo>
                    <a:pt x="170230" y="233057"/>
                  </a:lnTo>
                  <a:close/>
                </a:path>
                <a:path w="404495" h="567055">
                  <a:moveTo>
                    <a:pt x="170243" y="371271"/>
                  </a:moveTo>
                  <a:lnTo>
                    <a:pt x="170027" y="369620"/>
                  </a:lnTo>
                  <a:lnTo>
                    <a:pt x="164642" y="364185"/>
                  </a:lnTo>
                  <a:lnTo>
                    <a:pt x="157835" y="364629"/>
                  </a:lnTo>
                  <a:lnTo>
                    <a:pt x="154978" y="368287"/>
                  </a:lnTo>
                  <a:lnTo>
                    <a:pt x="152996" y="370840"/>
                  </a:lnTo>
                  <a:lnTo>
                    <a:pt x="152666" y="372833"/>
                  </a:lnTo>
                  <a:lnTo>
                    <a:pt x="152666" y="389001"/>
                  </a:lnTo>
                  <a:lnTo>
                    <a:pt x="153225" y="395312"/>
                  </a:lnTo>
                  <a:lnTo>
                    <a:pt x="156400" y="402399"/>
                  </a:lnTo>
                  <a:lnTo>
                    <a:pt x="165188" y="403174"/>
                  </a:lnTo>
                  <a:lnTo>
                    <a:pt x="169811" y="396532"/>
                  </a:lnTo>
                  <a:lnTo>
                    <a:pt x="170243" y="392544"/>
                  </a:lnTo>
                  <a:lnTo>
                    <a:pt x="170243" y="371271"/>
                  </a:lnTo>
                  <a:close/>
                </a:path>
                <a:path w="404495" h="567055">
                  <a:moveTo>
                    <a:pt x="170243" y="174002"/>
                  </a:moveTo>
                  <a:lnTo>
                    <a:pt x="169913" y="171450"/>
                  </a:lnTo>
                  <a:lnTo>
                    <a:pt x="166065" y="166801"/>
                  </a:lnTo>
                  <a:lnTo>
                    <a:pt x="161785" y="165696"/>
                  </a:lnTo>
                  <a:lnTo>
                    <a:pt x="158597" y="167132"/>
                  </a:lnTo>
                  <a:lnTo>
                    <a:pt x="153758" y="169125"/>
                  </a:lnTo>
                  <a:lnTo>
                    <a:pt x="152666" y="172339"/>
                  </a:lnTo>
                  <a:lnTo>
                    <a:pt x="152666" y="197485"/>
                  </a:lnTo>
                  <a:lnTo>
                    <a:pt x="153758" y="200698"/>
                  </a:lnTo>
                  <a:lnTo>
                    <a:pt x="162001" y="203796"/>
                  </a:lnTo>
                  <a:lnTo>
                    <a:pt x="167716" y="202018"/>
                  </a:lnTo>
                  <a:lnTo>
                    <a:pt x="169138" y="199250"/>
                  </a:lnTo>
                  <a:lnTo>
                    <a:pt x="169799" y="198145"/>
                  </a:lnTo>
                  <a:lnTo>
                    <a:pt x="170243" y="191503"/>
                  </a:lnTo>
                  <a:lnTo>
                    <a:pt x="170243" y="174002"/>
                  </a:lnTo>
                  <a:close/>
                </a:path>
                <a:path w="404495" h="567055">
                  <a:moveTo>
                    <a:pt x="170256" y="320548"/>
                  </a:moveTo>
                  <a:lnTo>
                    <a:pt x="170141" y="319760"/>
                  </a:lnTo>
                  <a:lnTo>
                    <a:pt x="167500" y="317220"/>
                  </a:lnTo>
                  <a:lnTo>
                    <a:pt x="164757" y="314337"/>
                  </a:lnTo>
                  <a:lnTo>
                    <a:pt x="161569" y="313893"/>
                  </a:lnTo>
                  <a:lnTo>
                    <a:pt x="157289" y="315556"/>
                  </a:lnTo>
                  <a:lnTo>
                    <a:pt x="153670" y="317106"/>
                  </a:lnTo>
                  <a:lnTo>
                    <a:pt x="152679" y="320979"/>
                  </a:lnTo>
                  <a:lnTo>
                    <a:pt x="152679" y="343585"/>
                  </a:lnTo>
                  <a:lnTo>
                    <a:pt x="153009" y="345579"/>
                  </a:lnTo>
                  <a:lnTo>
                    <a:pt x="157949" y="351891"/>
                  </a:lnTo>
                  <a:lnTo>
                    <a:pt x="164642" y="352221"/>
                  </a:lnTo>
                  <a:lnTo>
                    <a:pt x="170027" y="346456"/>
                  </a:lnTo>
                  <a:lnTo>
                    <a:pt x="170256" y="344690"/>
                  </a:lnTo>
                  <a:lnTo>
                    <a:pt x="170256" y="320548"/>
                  </a:lnTo>
                  <a:close/>
                </a:path>
                <a:path w="404495" h="567055">
                  <a:moveTo>
                    <a:pt x="170256" y="270256"/>
                  </a:moveTo>
                  <a:lnTo>
                    <a:pt x="170141" y="269252"/>
                  </a:lnTo>
                  <a:lnTo>
                    <a:pt x="164211" y="263715"/>
                  </a:lnTo>
                  <a:lnTo>
                    <a:pt x="158826" y="263829"/>
                  </a:lnTo>
                  <a:lnTo>
                    <a:pt x="155422" y="267373"/>
                  </a:lnTo>
                  <a:lnTo>
                    <a:pt x="152781" y="269925"/>
                  </a:lnTo>
                  <a:lnTo>
                    <a:pt x="152679" y="270700"/>
                  </a:lnTo>
                  <a:lnTo>
                    <a:pt x="152679" y="295059"/>
                  </a:lnTo>
                  <a:lnTo>
                    <a:pt x="152781" y="295833"/>
                  </a:lnTo>
                  <a:lnTo>
                    <a:pt x="155422" y="298386"/>
                  </a:lnTo>
                  <a:lnTo>
                    <a:pt x="158711" y="301815"/>
                  </a:lnTo>
                  <a:lnTo>
                    <a:pt x="163436" y="301929"/>
                  </a:lnTo>
                  <a:lnTo>
                    <a:pt x="170256" y="296608"/>
                  </a:lnTo>
                  <a:lnTo>
                    <a:pt x="170256" y="270256"/>
                  </a:lnTo>
                  <a:close/>
                </a:path>
                <a:path w="404495" h="567055">
                  <a:moveTo>
                    <a:pt x="252069" y="269481"/>
                  </a:moveTo>
                  <a:lnTo>
                    <a:pt x="251968" y="268706"/>
                  </a:lnTo>
                  <a:lnTo>
                    <a:pt x="245922" y="263829"/>
                  </a:lnTo>
                  <a:lnTo>
                    <a:pt x="240436" y="263944"/>
                  </a:lnTo>
                  <a:lnTo>
                    <a:pt x="237464" y="267157"/>
                  </a:lnTo>
                  <a:lnTo>
                    <a:pt x="235267" y="269481"/>
                  </a:lnTo>
                  <a:lnTo>
                    <a:pt x="235051" y="270929"/>
                  </a:lnTo>
                  <a:lnTo>
                    <a:pt x="235051" y="296621"/>
                  </a:lnTo>
                  <a:lnTo>
                    <a:pt x="241528" y="301713"/>
                  </a:lnTo>
                  <a:lnTo>
                    <a:pt x="246138" y="301828"/>
                  </a:lnTo>
                  <a:lnTo>
                    <a:pt x="249440" y="299059"/>
                  </a:lnTo>
                  <a:lnTo>
                    <a:pt x="251968" y="297065"/>
                  </a:lnTo>
                  <a:lnTo>
                    <a:pt x="252069" y="296291"/>
                  </a:lnTo>
                  <a:lnTo>
                    <a:pt x="252069" y="269481"/>
                  </a:lnTo>
                  <a:close/>
                </a:path>
                <a:path w="404495" h="567055">
                  <a:moveTo>
                    <a:pt x="252628" y="368833"/>
                  </a:moveTo>
                  <a:lnTo>
                    <a:pt x="251523" y="365175"/>
                  </a:lnTo>
                  <a:lnTo>
                    <a:pt x="244386" y="361848"/>
                  </a:lnTo>
                  <a:lnTo>
                    <a:pt x="243065" y="361848"/>
                  </a:lnTo>
                  <a:lnTo>
                    <a:pt x="235089" y="380847"/>
                  </a:lnTo>
                  <a:lnTo>
                    <a:pt x="235343" y="390004"/>
                  </a:lnTo>
                  <a:lnTo>
                    <a:pt x="236156" y="395300"/>
                  </a:lnTo>
                  <a:lnTo>
                    <a:pt x="237578" y="398068"/>
                  </a:lnTo>
                  <a:lnTo>
                    <a:pt x="243293" y="399846"/>
                  </a:lnTo>
                  <a:lnTo>
                    <a:pt x="251523" y="396748"/>
                  </a:lnTo>
                  <a:lnTo>
                    <a:pt x="252628" y="393534"/>
                  </a:lnTo>
                  <a:lnTo>
                    <a:pt x="252628" y="368833"/>
                  </a:lnTo>
                  <a:close/>
                </a:path>
                <a:path w="404495" h="567055">
                  <a:moveTo>
                    <a:pt x="252844" y="342811"/>
                  </a:moveTo>
                  <a:lnTo>
                    <a:pt x="252412" y="329857"/>
                  </a:lnTo>
                  <a:lnTo>
                    <a:pt x="252082" y="317334"/>
                  </a:lnTo>
                  <a:lnTo>
                    <a:pt x="251853" y="316344"/>
                  </a:lnTo>
                  <a:lnTo>
                    <a:pt x="246151" y="311581"/>
                  </a:lnTo>
                  <a:lnTo>
                    <a:pt x="241528" y="311683"/>
                  </a:lnTo>
                  <a:lnTo>
                    <a:pt x="237909" y="314566"/>
                  </a:lnTo>
                  <a:lnTo>
                    <a:pt x="235051" y="316776"/>
                  </a:lnTo>
                  <a:lnTo>
                    <a:pt x="235051" y="343141"/>
                  </a:lnTo>
                  <a:lnTo>
                    <a:pt x="235165" y="344144"/>
                  </a:lnTo>
                  <a:lnTo>
                    <a:pt x="241096" y="349681"/>
                  </a:lnTo>
                  <a:lnTo>
                    <a:pt x="246481" y="349567"/>
                  </a:lnTo>
                  <a:lnTo>
                    <a:pt x="252742" y="343255"/>
                  </a:lnTo>
                  <a:lnTo>
                    <a:pt x="252844" y="342811"/>
                  </a:lnTo>
                  <a:close/>
                </a:path>
                <a:path w="404495" h="567055">
                  <a:moveTo>
                    <a:pt x="283375" y="370052"/>
                  </a:moveTo>
                  <a:lnTo>
                    <a:pt x="283044" y="367499"/>
                  </a:lnTo>
                  <a:lnTo>
                    <a:pt x="279196" y="362851"/>
                  </a:lnTo>
                  <a:lnTo>
                    <a:pt x="274916" y="361746"/>
                  </a:lnTo>
                  <a:lnTo>
                    <a:pt x="271729" y="363181"/>
                  </a:lnTo>
                  <a:lnTo>
                    <a:pt x="266890" y="365175"/>
                  </a:lnTo>
                  <a:lnTo>
                    <a:pt x="265798" y="368388"/>
                  </a:lnTo>
                  <a:lnTo>
                    <a:pt x="265798" y="393534"/>
                  </a:lnTo>
                  <a:lnTo>
                    <a:pt x="266890" y="396748"/>
                  </a:lnTo>
                  <a:lnTo>
                    <a:pt x="275132" y="399846"/>
                  </a:lnTo>
                  <a:lnTo>
                    <a:pt x="280847" y="398068"/>
                  </a:lnTo>
                  <a:lnTo>
                    <a:pt x="282270" y="395300"/>
                  </a:lnTo>
                  <a:lnTo>
                    <a:pt x="282930" y="394195"/>
                  </a:lnTo>
                  <a:lnTo>
                    <a:pt x="283375" y="387553"/>
                  </a:lnTo>
                  <a:lnTo>
                    <a:pt x="283375" y="370052"/>
                  </a:lnTo>
                  <a:close/>
                </a:path>
                <a:path w="404495" h="567055">
                  <a:moveTo>
                    <a:pt x="283375" y="316776"/>
                  </a:moveTo>
                  <a:lnTo>
                    <a:pt x="276783" y="311683"/>
                  </a:lnTo>
                  <a:lnTo>
                    <a:pt x="271957" y="311569"/>
                  </a:lnTo>
                  <a:lnTo>
                    <a:pt x="269100" y="314452"/>
                  </a:lnTo>
                  <a:lnTo>
                    <a:pt x="266026" y="317550"/>
                  </a:lnTo>
                  <a:lnTo>
                    <a:pt x="265582" y="320548"/>
                  </a:lnTo>
                  <a:lnTo>
                    <a:pt x="266357" y="343585"/>
                  </a:lnTo>
                  <a:lnTo>
                    <a:pt x="266573" y="344805"/>
                  </a:lnTo>
                  <a:lnTo>
                    <a:pt x="268986" y="346684"/>
                  </a:lnTo>
                  <a:lnTo>
                    <a:pt x="272503" y="349567"/>
                  </a:lnTo>
                  <a:lnTo>
                    <a:pt x="278003" y="349453"/>
                  </a:lnTo>
                  <a:lnTo>
                    <a:pt x="283159" y="343916"/>
                  </a:lnTo>
                  <a:lnTo>
                    <a:pt x="283375" y="342480"/>
                  </a:lnTo>
                  <a:lnTo>
                    <a:pt x="283375" y="316776"/>
                  </a:lnTo>
                  <a:close/>
                </a:path>
                <a:path w="404495" h="567055">
                  <a:moveTo>
                    <a:pt x="283375" y="270256"/>
                  </a:moveTo>
                  <a:lnTo>
                    <a:pt x="283260" y="269265"/>
                  </a:lnTo>
                  <a:lnTo>
                    <a:pt x="277660" y="264058"/>
                  </a:lnTo>
                  <a:lnTo>
                    <a:pt x="272389" y="263944"/>
                  </a:lnTo>
                  <a:lnTo>
                    <a:pt x="268986" y="266712"/>
                  </a:lnTo>
                  <a:lnTo>
                    <a:pt x="266458" y="268706"/>
                  </a:lnTo>
                  <a:lnTo>
                    <a:pt x="266344" y="269481"/>
                  </a:lnTo>
                  <a:lnTo>
                    <a:pt x="266344" y="296291"/>
                  </a:lnTo>
                  <a:lnTo>
                    <a:pt x="266458" y="297065"/>
                  </a:lnTo>
                  <a:lnTo>
                    <a:pt x="268986" y="299059"/>
                  </a:lnTo>
                  <a:lnTo>
                    <a:pt x="272275" y="301828"/>
                  </a:lnTo>
                  <a:lnTo>
                    <a:pt x="276898" y="301713"/>
                  </a:lnTo>
                  <a:lnTo>
                    <a:pt x="283375" y="296621"/>
                  </a:lnTo>
                  <a:lnTo>
                    <a:pt x="283375" y="270256"/>
                  </a:lnTo>
                  <a:close/>
                </a:path>
                <a:path w="404495" h="567055">
                  <a:moveTo>
                    <a:pt x="371246" y="91147"/>
                  </a:moveTo>
                  <a:lnTo>
                    <a:pt x="368833" y="88823"/>
                  </a:lnTo>
                  <a:lnTo>
                    <a:pt x="353669" y="83388"/>
                  </a:lnTo>
                  <a:lnTo>
                    <a:pt x="353669" y="101231"/>
                  </a:lnTo>
                  <a:lnTo>
                    <a:pt x="353568" y="294995"/>
                  </a:lnTo>
                  <a:lnTo>
                    <a:pt x="352742" y="342125"/>
                  </a:lnTo>
                  <a:lnTo>
                    <a:pt x="337185" y="388759"/>
                  </a:lnTo>
                  <a:lnTo>
                    <a:pt x="327317" y="404723"/>
                  </a:lnTo>
                  <a:lnTo>
                    <a:pt x="327228" y="267119"/>
                  </a:lnTo>
                  <a:lnTo>
                    <a:pt x="327025" y="246507"/>
                  </a:lnTo>
                  <a:lnTo>
                    <a:pt x="326339" y="236245"/>
                  </a:lnTo>
                  <a:lnTo>
                    <a:pt x="325005" y="233146"/>
                  </a:lnTo>
                  <a:lnTo>
                    <a:pt x="322808" y="230263"/>
                  </a:lnTo>
                  <a:lnTo>
                    <a:pt x="290512" y="230263"/>
                  </a:lnTo>
                  <a:lnTo>
                    <a:pt x="253060" y="237693"/>
                  </a:lnTo>
                  <a:lnTo>
                    <a:pt x="252514" y="240677"/>
                  </a:lnTo>
                  <a:lnTo>
                    <a:pt x="252945" y="241782"/>
                  </a:lnTo>
                  <a:lnTo>
                    <a:pt x="255816" y="244779"/>
                  </a:lnTo>
                  <a:lnTo>
                    <a:pt x="258991" y="247992"/>
                  </a:lnTo>
                  <a:lnTo>
                    <a:pt x="309740" y="247992"/>
                  </a:lnTo>
                  <a:lnTo>
                    <a:pt x="309740" y="427875"/>
                  </a:lnTo>
                  <a:lnTo>
                    <a:pt x="296887" y="440715"/>
                  </a:lnTo>
                  <a:lnTo>
                    <a:pt x="283921" y="453453"/>
                  </a:lnTo>
                  <a:lnTo>
                    <a:pt x="282752" y="417461"/>
                  </a:lnTo>
                  <a:lnTo>
                    <a:pt x="282676" y="416128"/>
                  </a:lnTo>
                  <a:lnTo>
                    <a:pt x="282384" y="415239"/>
                  </a:lnTo>
                  <a:lnTo>
                    <a:pt x="271297" y="415239"/>
                  </a:lnTo>
                  <a:lnTo>
                    <a:pt x="265798" y="468299"/>
                  </a:lnTo>
                  <a:lnTo>
                    <a:pt x="252628" y="478485"/>
                  </a:lnTo>
                  <a:lnTo>
                    <a:pt x="252501" y="431546"/>
                  </a:lnTo>
                  <a:lnTo>
                    <a:pt x="240652" y="414032"/>
                  </a:lnTo>
                  <a:lnTo>
                    <a:pt x="237248" y="417461"/>
                  </a:lnTo>
                  <a:lnTo>
                    <a:pt x="235051" y="490448"/>
                  </a:lnTo>
                  <a:lnTo>
                    <a:pt x="230327" y="493776"/>
                  </a:lnTo>
                  <a:lnTo>
                    <a:pt x="224942" y="497205"/>
                  </a:lnTo>
                  <a:lnTo>
                    <a:pt x="220002" y="500418"/>
                  </a:lnTo>
                  <a:lnTo>
                    <a:pt x="210883" y="506069"/>
                  </a:lnTo>
                  <a:lnTo>
                    <a:pt x="210883" y="505739"/>
                  </a:lnTo>
                  <a:lnTo>
                    <a:pt x="210883" y="247992"/>
                  </a:lnTo>
                  <a:lnTo>
                    <a:pt x="225818" y="247992"/>
                  </a:lnTo>
                  <a:lnTo>
                    <a:pt x="226695" y="247764"/>
                  </a:lnTo>
                  <a:lnTo>
                    <a:pt x="229781" y="244665"/>
                  </a:lnTo>
                  <a:lnTo>
                    <a:pt x="233400" y="240906"/>
                  </a:lnTo>
                  <a:lnTo>
                    <a:pt x="233730" y="237248"/>
                  </a:lnTo>
                  <a:lnTo>
                    <a:pt x="228460" y="230492"/>
                  </a:lnTo>
                  <a:lnTo>
                    <a:pt x="227685" y="230263"/>
                  </a:lnTo>
                  <a:lnTo>
                    <a:pt x="210883" y="230263"/>
                  </a:lnTo>
                  <a:lnTo>
                    <a:pt x="210756" y="135902"/>
                  </a:lnTo>
                  <a:lnTo>
                    <a:pt x="205613" y="105105"/>
                  </a:lnTo>
                  <a:lnTo>
                    <a:pt x="201993" y="105105"/>
                  </a:lnTo>
                  <a:lnTo>
                    <a:pt x="141960" y="123113"/>
                  </a:lnTo>
                  <a:lnTo>
                    <a:pt x="102108" y="135902"/>
                  </a:lnTo>
                  <a:lnTo>
                    <a:pt x="81280" y="146304"/>
                  </a:lnTo>
                  <a:lnTo>
                    <a:pt x="81356" y="174002"/>
                  </a:lnTo>
                  <a:lnTo>
                    <a:pt x="81495" y="175107"/>
                  </a:lnTo>
                  <a:lnTo>
                    <a:pt x="86334" y="179984"/>
                  </a:lnTo>
                  <a:lnTo>
                    <a:pt x="92265" y="179984"/>
                  </a:lnTo>
                  <a:lnTo>
                    <a:pt x="97967" y="175336"/>
                  </a:lnTo>
                  <a:lnTo>
                    <a:pt x="98298" y="174002"/>
                  </a:lnTo>
                  <a:lnTo>
                    <a:pt x="98628" y="165023"/>
                  </a:lnTo>
                  <a:lnTo>
                    <a:pt x="98856" y="159486"/>
                  </a:lnTo>
                  <a:lnTo>
                    <a:pt x="99288" y="154952"/>
                  </a:lnTo>
                  <a:lnTo>
                    <a:pt x="99504" y="154952"/>
                  </a:lnTo>
                  <a:lnTo>
                    <a:pt x="179057" y="130441"/>
                  </a:lnTo>
                  <a:lnTo>
                    <a:pt x="189153" y="127469"/>
                  </a:lnTo>
                  <a:lnTo>
                    <a:pt x="192976" y="126479"/>
                  </a:lnTo>
                  <a:lnTo>
                    <a:pt x="193014" y="360857"/>
                  </a:lnTo>
                  <a:lnTo>
                    <a:pt x="192760" y="505739"/>
                  </a:lnTo>
                  <a:lnTo>
                    <a:pt x="170243" y="491451"/>
                  </a:lnTo>
                  <a:lnTo>
                    <a:pt x="170243" y="478383"/>
                  </a:lnTo>
                  <a:lnTo>
                    <a:pt x="170129" y="432739"/>
                  </a:lnTo>
                  <a:lnTo>
                    <a:pt x="164642" y="414032"/>
                  </a:lnTo>
                  <a:lnTo>
                    <a:pt x="157835" y="414464"/>
                  </a:lnTo>
                  <a:lnTo>
                    <a:pt x="152654" y="453453"/>
                  </a:lnTo>
                  <a:lnTo>
                    <a:pt x="152527" y="469303"/>
                  </a:lnTo>
                  <a:lnTo>
                    <a:pt x="152323" y="476275"/>
                  </a:lnTo>
                  <a:lnTo>
                    <a:pt x="152120" y="478383"/>
                  </a:lnTo>
                  <a:lnTo>
                    <a:pt x="151790" y="478383"/>
                  </a:lnTo>
                  <a:lnTo>
                    <a:pt x="148831" y="476275"/>
                  </a:lnTo>
                  <a:lnTo>
                    <a:pt x="145529" y="473837"/>
                  </a:lnTo>
                  <a:lnTo>
                    <a:pt x="139496" y="469303"/>
                  </a:lnTo>
                  <a:lnTo>
                    <a:pt x="139496" y="454228"/>
                  </a:lnTo>
                  <a:lnTo>
                    <a:pt x="139433" y="431546"/>
                  </a:lnTo>
                  <a:lnTo>
                    <a:pt x="133997" y="415239"/>
                  </a:lnTo>
                  <a:lnTo>
                    <a:pt x="122910" y="415239"/>
                  </a:lnTo>
                  <a:lnTo>
                    <a:pt x="122656" y="415912"/>
                  </a:lnTo>
                  <a:lnTo>
                    <a:pt x="122529" y="417461"/>
                  </a:lnTo>
                  <a:lnTo>
                    <a:pt x="121373" y="454228"/>
                  </a:lnTo>
                  <a:lnTo>
                    <a:pt x="111315" y="444677"/>
                  </a:lnTo>
                  <a:lnTo>
                    <a:pt x="98856" y="432739"/>
                  </a:lnTo>
                  <a:lnTo>
                    <a:pt x="98856" y="411365"/>
                  </a:lnTo>
                  <a:lnTo>
                    <a:pt x="98793" y="267119"/>
                  </a:lnTo>
                  <a:lnTo>
                    <a:pt x="98196" y="209715"/>
                  </a:lnTo>
                  <a:lnTo>
                    <a:pt x="89408" y="194056"/>
                  </a:lnTo>
                  <a:lnTo>
                    <a:pt x="84137" y="198259"/>
                  </a:lnTo>
                  <a:lnTo>
                    <a:pt x="81280" y="200469"/>
                  </a:lnTo>
                  <a:lnTo>
                    <a:pt x="81280" y="411365"/>
                  </a:lnTo>
                  <a:lnTo>
                    <a:pt x="75120" y="402069"/>
                  </a:lnTo>
                  <a:lnTo>
                    <a:pt x="69570" y="393052"/>
                  </a:lnTo>
                  <a:lnTo>
                    <a:pt x="53022" y="353199"/>
                  </a:lnTo>
                  <a:lnTo>
                    <a:pt x="50596" y="294995"/>
                  </a:lnTo>
                  <a:lnTo>
                    <a:pt x="50520" y="101231"/>
                  </a:lnTo>
                  <a:lnTo>
                    <a:pt x="177050" y="60579"/>
                  </a:lnTo>
                  <a:lnTo>
                    <a:pt x="194818" y="55067"/>
                  </a:lnTo>
                  <a:lnTo>
                    <a:pt x="201549" y="53162"/>
                  </a:lnTo>
                  <a:lnTo>
                    <a:pt x="208318" y="55003"/>
                  </a:lnTo>
                  <a:lnTo>
                    <a:pt x="226504" y="60579"/>
                  </a:lnTo>
                  <a:lnTo>
                    <a:pt x="353669" y="101231"/>
                  </a:lnTo>
                  <a:lnTo>
                    <a:pt x="353669" y="83388"/>
                  </a:lnTo>
                  <a:lnTo>
                    <a:pt x="342176" y="79248"/>
                  </a:lnTo>
                  <a:lnTo>
                    <a:pt x="285800" y="60579"/>
                  </a:lnTo>
                  <a:lnTo>
                    <a:pt x="262661" y="53162"/>
                  </a:lnTo>
                  <a:lnTo>
                    <a:pt x="229120" y="42405"/>
                  </a:lnTo>
                  <a:lnTo>
                    <a:pt x="201549" y="34328"/>
                  </a:lnTo>
                  <a:lnTo>
                    <a:pt x="194322" y="36398"/>
                  </a:lnTo>
                  <a:lnTo>
                    <a:pt x="118402" y="60579"/>
                  </a:lnTo>
                  <a:lnTo>
                    <a:pt x="59156" y="80200"/>
                  </a:lnTo>
                  <a:lnTo>
                    <a:pt x="41986" y="86207"/>
                  </a:lnTo>
                  <a:lnTo>
                    <a:pt x="35255" y="88938"/>
                  </a:lnTo>
                  <a:lnTo>
                    <a:pt x="32842" y="91147"/>
                  </a:lnTo>
                  <a:lnTo>
                    <a:pt x="33413" y="316331"/>
                  </a:lnTo>
                  <a:lnTo>
                    <a:pt x="36576" y="360857"/>
                  </a:lnTo>
                  <a:lnTo>
                    <a:pt x="64071" y="417690"/>
                  </a:lnTo>
                  <a:lnTo>
                    <a:pt x="114223" y="471627"/>
                  </a:lnTo>
                  <a:lnTo>
                    <a:pt x="165163" y="509485"/>
                  </a:lnTo>
                  <a:lnTo>
                    <a:pt x="202095" y="529666"/>
                  </a:lnTo>
                  <a:lnTo>
                    <a:pt x="217297" y="523113"/>
                  </a:lnTo>
                  <a:lnTo>
                    <a:pt x="243255" y="506679"/>
                  </a:lnTo>
                  <a:lnTo>
                    <a:pt x="244106" y="506069"/>
                  </a:lnTo>
                  <a:lnTo>
                    <a:pt x="272808" y="485279"/>
                  </a:lnTo>
                  <a:lnTo>
                    <a:pt x="281000" y="478485"/>
                  </a:lnTo>
                  <a:lnTo>
                    <a:pt x="298754" y="463765"/>
                  </a:lnTo>
                  <a:lnTo>
                    <a:pt x="308914" y="453453"/>
                  </a:lnTo>
                  <a:lnTo>
                    <a:pt x="323557" y="438594"/>
                  </a:lnTo>
                  <a:lnTo>
                    <a:pt x="343204" y="413067"/>
                  </a:lnTo>
                  <a:lnTo>
                    <a:pt x="347891" y="404723"/>
                  </a:lnTo>
                  <a:lnTo>
                    <a:pt x="357873" y="386956"/>
                  </a:lnTo>
                  <a:lnTo>
                    <a:pt x="367728" y="359968"/>
                  </a:lnTo>
                  <a:lnTo>
                    <a:pt x="370700" y="349338"/>
                  </a:lnTo>
                  <a:lnTo>
                    <a:pt x="371030" y="220192"/>
                  </a:lnTo>
                  <a:lnTo>
                    <a:pt x="371246" y="91147"/>
                  </a:lnTo>
                  <a:close/>
                </a:path>
                <a:path w="404495" h="567055">
                  <a:moveTo>
                    <a:pt x="404088" y="66560"/>
                  </a:moveTo>
                  <a:lnTo>
                    <a:pt x="302412" y="31026"/>
                  </a:lnTo>
                  <a:lnTo>
                    <a:pt x="234607" y="9588"/>
                  </a:lnTo>
                  <a:lnTo>
                    <a:pt x="201320" y="0"/>
                  </a:lnTo>
                  <a:lnTo>
                    <a:pt x="192100" y="2527"/>
                  </a:lnTo>
                  <a:lnTo>
                    <a:pt x="138544" y="19215"/>
                  </a:lnTo>
                  <a:lnTo>
                    <a:pt x="100825" y="31343"/>
                  </a:lnTo>
                  <a:lnTo>
                    <a:pt x="30975" y="54305"/>
                  </a:lnTo>
                  <a:lnTo>
                    <a:pt x="0" y="66675"/>
                  </a:lnTo>
                  <a:lnTo>
                    <a:pt x="38" y="246710"/>
                  </a:lnTo>
                  <a:lnTo>
                    <a:pt x="279" y="280924"/>
                  </a:lnTo>
                  <a:lnTo>
                    <a:pt x="927" y="294322"/>
                  </a:lnTo>
                  <a:lnTo>
                    <a:pt x="2197" y="297624"/>
                  </a:lnTo>
                  <a:lnTo>
                    <a:pt x="5270" y="300939"/>
                  </a:lnTo>
                  <a:lnTo>
                    <a:pt x="12077" y="300939"/>
                  </a:lnTo>
                  <a:lnTo>
                    <a:pt x="17208" y="247789"/>
                  </a:lnTo>
                  <a:lnTo>
                    <a:pt x="18122" y="76974"/>
                  </a:lnTo>
                  <a:lnTo>
                    <a:pt x="202209" y="17614"/>
                  </a:lnTo>
                  <a:lnTo>
                    <a:pt x="386067" y="76974"/>
                  </a:lnTo>
                  <a:lnTo>
                    <a:pt x="387388" y="97142"/>
                  </a:lnTo>
                  <a:lnTo>
                    <a:pt x="387934" y="98793"/>
                  </a:lnTo>
                  <a:lnTo>
                    <a:pt x="395846" y="102450"/>
                  </a:lnTo>
                  <a:lnTo>
                    <a:pt x="398589" y="102006"/>
                  </a:lnTo>
                  <a:lnTo>
                    <a:pt x="404088" y="96469"/>
                  </a:lnTo>
                  <a:lnTo>
                    <a:pt x="404088" y="66560"/>
                  </a:lnTo>
                  <a:close/>
                </a:path>
                <a:path w="404495" h="567055">
                  <a:moveTo>
                    <a:pt x="404164" y="173240"/>
                  </a:moveTo>
                  <a:lnTo>
                    <a:pt x="403923" y="140982"/>
                  </a:lnTo>
                  <a:lnTo>
                    <a:pt x="403263" y="128206"/>
                  </a:lnTo>
                  <a:lnTo>
                    <a:pt x="401993" y="125044"/>
                  </a:lnTo>
                  <a:lnTo>
                    <a:pt x="398589" y="121602"/>
                  </a:lnTo>
                  <a:lnTo>
                    <a:pt x="391782" y="122047"/>
                  </a:lnTo>
                  <a:lnTo>
                    <a:pt x="386651" y="173748"/>
                  </a:lnTo>
                  <a:lnTo>
                    <a:pt x="386562" y="289826"/>
                  </a:lnTo>
                  <a:lnTo>
                    <a:pt x="386334" y="323748"/>
                  </a:lnTo>
                  <a:lnTo>
                    <a:pt x="371094" y="395033"/>
                  </a:lnTo>
                  <a:lnTo>
                    <a:pt x="343687" y="437921"/>
                  </a:lnTo>
                  <a:lnTo>
                    <a:pt x="303377" y="479767"/>
                  </a:lnTo>
                  <a:lnTo>
                    <a:pt x="250748" y="519798"/>
                  </a:lnTo>
                  <a:lnTo>
                    <a:pt x="208445" y="545274"/>
                  </a:lnTo>
                  <a:lnTo>
                    <a:pt x="202196" y="548157"/>
                  </a:lnTo>
                  <a:lnTo>
                    <a:pt x="195757" y="545312"/>
                  </a:lnTo>
                  <a:lnTo>
                    <a:pt x="150469" y="517702"/>
                  </a:lnTo>
                  <a:lnTo>
                    <a:pt x="114185" y="491058"/>
                  </a:lnTo>
                  <a:lnTo>
                    <a:pt x="82918" y="462432"/>
                  </a:lnTo>
                  <a:lnTo>
                    <a:pt x="45732" y="417601"/>
                  </a:lnTo>
                  <a:lnTo>
                    <a:pt x="24269" y="372935"/>
                  </a:lnTo>
                  <a:lnTo>
                    <a:pt x="17564" y="335267"/>
                  </a:lnTo>
                  <a:lnTo>
                    <a:pt x="17564" y="331838"/>
                  </a:lnTo>
                  <a:lnTo>
                    <a:pt x="17018" y="327736"/>
                  </a:lnTo>
                  <a:lnTo>
                    <a:pt x="13830" y="320649"/>
                  </a:lnTo>
                  <a:lnTo>
                    <a:pt x="5041" y="319874"/>
                  </a:lnTo>
                  <a:lnTo>
                    <a:pt x="1638" y="324751"/>
                  </a:lnTo>
                  <a:lnTo>
                    <a:pt x="190" y="331495"/>
                  </a:lnTo>
                  <a:lnTo>
                    <a:pt x="469" y="343166"/>
                  </a:lnTo>
                  <a:lnTo>
                    <a:pt x="23253" y="414769"/>
                  </a:lnTo>
                  <a:lnTo>
                    <a:pt x="52641" y="456628"/>
                  </a:lnTo>
                  <a:lnTo>
                    <a:pt x="93103" y="497014"/>
                  </a:lnTo>
                  <a:lnTo>
                    <a:pt x="144094" y="535305"/>
                  </a:lnTo>
                  <a:lnTo>
                    <a:pt x="181343" y="557961"/>
                  </a:lnTo>
                  <a:lnTo>
                    <a:pt x="202095" y="566991"/>
                  </a:lnTo>
                  <a:lnTo>
                    <a:pt x="209677" y="564603"/>
                  </a:lnTo>
                  <a:lnTo>
                    <a:pt x="260197" y="535203"/>
                  </a:lnTo>
                  <a:lnTo>
                    <a:pt x="297700" y="508152"/>
                  </a:lnTo>
                  <a:lnTo>
                    <a:pt x="330492" y="478929"/>
                  </a:lnTo>
                  <a:lnTo>
                    <a:pt x="374192" y="426199"/>
                  </a:lnTo>
                  <a:lnTo>
                    <a:pt x="398703" y="372046"/>
                  </a:lnTo>
                  <a:lnTo>
                    <a:pt x="404088" y="302044"/>
                  </a:lnTo>
                  <a:lnTo>
                    <a:pt x="404164" y="1732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/>
          <p:cNvGrpSpPr/>
          <p:nvPr/>
        </p:nvGrpSpPr>
        <p:grpSpPr>
          <a:xfrm>
            <a:off x="3167846" y="7156219"/>
            <a:ext cx="4464685" cy="2756535"/>
            <a:chOff x="3167846" y="7156219"/>
            <a:chExt cx="4464685" cy="2756535"/>
          </a:xfrm>
        </p:grpSpPr>
        <p:sp>
          <p:nvSpPr>
            <p:cNvPr id="23" name="object 23"/>
            <p:cNvSpPr/>
            <p:nvPr/>
          </p:nvSpPr>
          <p:spPr>
            <a:xfrm>
              <a:off x="3174196" y="7162569"/>
              <a:ext cx="4451985" cy="2743835"/>
            </a:xfrm>
            <a:custGeom>
              <a:avLst/>
              <a:gdLst/>
              <a:ahLst/>
              <a:cxnLst/>
              <a:rect l="l" t="t" r="r" b="b"/>
              <a:pathLst>
                <a:path w="4451984" h="2743834">
                  <a:moveTo>
                    <a:pt x="179997" y="0"/>
                  </a:moveTo>
                  <a:lnTo>
                    <a:pt x="132144" y="6429"/>
                  </a:lnTo>
                  <a:lnTo>
                    <a:pt x="89146" y="24573"/>
                  </a:lnTo>
                  <a:lnTo>
                    <a:pt x="52717" y="52717"/>
                  </a:lnTo>
                  <a:lnTo>
                    <a:pt x="24573" y="89146"/>
                  </a:lnTo>
                  <a:lnTo>
                    <a:pt x="6429" y="132144"/>
                  </a:lnTo>
                  <a:lnTo>
                    <a:pt x="0" y="179997"/>
                  </a:lnTo>
                  <a:lnTo>
                    <a:pt x="0" y="2563787"/>
                  </a:lnTo>
                  <a:lnTo>
                    <a:pt x="6429" y="2611639"/>
                  </a:lnTo>
                  <a:lnTo>
                    <a:pt x="24573" y="2654637"/>
                  </a:lnTo>
                  <a:lnTo>
                    <a:pt x="52717" y="2691066"/>
                  </a:lnTo>
                  <a:lnTo>
                    <a:pt x="89146" y="2719210"/>
                  </a:lnTo>
                  <a:lnTo>
                    <a:pt x="132144" y="2737354"/>
                  </a:lnTo>
                  <a:lnTo>
                    <a:pt x="179997" y="2743784"/>
                  </a:lnTo>
                  <a:lnTo>
                    <a:pt x="4271606" y="2743784"/>
                  </a:lnTo>
                  <a:lnTo>
                    <a:pt x="4319459" y="2737354"/>
                  </a:lnTo>
                  <a:lnTo>
                    <a:pt x="4362457" y="2719210"/>
                  </a:lnTo>
                  <a:lnTo>
                    <a:pt x="4398886" y="2691066"/>
                  </a:lnTo>
                  <a:lnTo>
                    <a:pt x="4427030" y="2654637"/>
                  </a:lnTo>
                  <a:lnTo>
                    <a:pt x="4445174" y="2611639"/>
                  </a:lnTo>
                  <a:lnTo>
                    <a:pt x="4451604" y="2563787"/>
                  </a:lnTo>
                  <a:lnTo>
                    <a:pt x="4451604" y="179997"/>
                  </a:lnTo>
                  <a:lnTo>
                    <a:pt x="4445174" y="132144"/>
                  </a:lnTo>
                  <a:lnTo>
                    <a:pt x="4427030" y="89146"/>
                  </a:lnTo>
                  <a:lnTo>
                    <a:pt x="4398886" y="52717"/>
                  </a:lnTo>
                  <a:lnTo>
                    <a:pt x="4362457" y="24573"/>
                  </a:lnTo>
                  <a:lnTo>
                    <a:pt x="4319459" y="6429"/>
                  </a:lnTo>
                  <a:lnTo>
                    <a:pt x="4271606" y="0"/>
                  </a:lnTo>
                  <a:lnTo>
                    <a:pt x="179997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6961740" y="7410152"/>
              <a:ext cx="291465" cy="167005"/>
            </a:xfrm>
            <a:custGeom>
              <a:avLst/>
              <a:gdLst/>
              <a:ahLst/>
              <a:cxnLst/>
              <a:rect l="l" t="t" r="r" b="b"/>
              <a:pathLst>
                <a:path w="291465" h="167004">
                  <a:moveTo>
                    <a:pt x="110416" y="101320"/>
                  </a:moveTo>
                  <a:lnTo>
                    <a:pt x="89954" y="101320"/>
                  </a:lnTo>
                  <a:lnTo>
                    <a:pt x="97280" y="109289"/>
                  </a:lnTo>
                  <a:lnTo>
                    <a:pt x="110810" y="124307"/>
                  </a:lnTo>
                  <a:lnTo>
                    <a:pt x="139339" y="156046"/>
                  </a:lnTo>
                  <a:lnTo>
                    <a:pt x="150761" y="166560"/>
                  </a:lnTo>
                  <a:lnTo>
                    <a:pt x="152920" y="166560"/>
                  </a:lnTo>
                  <a:lnTo>
                    <a:pt x="155730" y="165807"/>
                  </a:lnTo>
                  <a:lnTo>
                    <a:pt x="161932" y="160670"/>
                  </a:lnTo>
                  <a:lnTo>
                    <a:pt x="174454" y="148513"/>
                  </a:lnTo>
                  <a:lnTo>
                    <a:pt x="152920" y="148513"/>
                  </a:lnTo>
                  <a:lnTo>
                    <a:pt x="110416" y="101320"/>
                  </a:lnTo>
                  <a:close/>
                </a:path>
                <a:path w="291465" h="167004">
                  <a:moveTo>
                    <a:pt x="92557" y="41643"/>
                  </a:moveTo>
                  <a:lnTo>
                    <a:pt x="86309" y="41643"/>
                  </a:lnTo>
                  <a:lnTo>
                    <a:pt x="30851" y="97155"/>
                  </a:lnTo>
                  <a:lnTo>
                    <a:pt x="0" y="127952"/>
                  </a:lnTo>
                  <a:lnTo>
                    <a:pt x="0" y="135674"/>
                  </a:lnTo>
                  <a:lnTo>
                    <a:pt x="23761" y="159435"/>
                  </a:lnTo>
                  <a:lnTo>
                    <a:pt x="24028" y="159613"/>
                  </a:lnTo>
                  <a:lnTo>
                    <a:pt x="31572" y="159613"/>
                  </a:lnTo>
                  <a:lnTo>
                    <a:pt x="49406" y="141833"/>
                  </a:lnTo>
                  <a:lnTo>
                    <a:pt x="27749" y="141833"/>
                  </a:lnTo>
                  <a:lnTo>
                    <a:pt x="22809" y="136804"/>
                  </a:lnTo>
                  <a:lnTo>
                    <a:pt x="54008" y="95623"/>
                  </a:lnTo>
                  <a:lnTo>
                    <a:pt x="87498" y="62590"/>
                  </a:lnTo>
                  <a:lnTo>
                    <a:pt x="90474" y="59855"/>
                  </a:lnTo>
                  <a:lnTo>
                    <a:pt x="110577" y="59855"/>
                  </a:lnTo>
                  <a:lnTo>
                    <a:pt x="98684" y="46756"/>
                  </a:lnTo>
                  <a:lnTo>
                    <a:pt x="95669" y="43548"/>
                  </a:lnTo>
                  <a:lnTo>
                    <a:pt x="94195" y="42252"/>
                  </a:lnTo>
                  <a:lnTo>
                    <a:pt x="92557" y="41643"/>
                  </a:lnTo>
                  <a:close/>
                </a:path>
                <a:path w="291465" h="167004">
                  <a:moveTo>
                    <a:pt x="259105" y="48577"/>
                  </a:moveTo>
                  <a:lnTo>
                    <a:pt x="252857" y="48577"/>
                  </a:lnTo>
                  <a:lnTo>
                    <a:pt x="152920" y="148513"/>
                  </a:lnTo>
                  <a:lnTo>
                    <a:pt x="174454" y="148513"/>
                  </a:lnTo>
                  <a:lnTo>
                    <a:pt x="176186" y="146833"/>
                  </a:lnTo>
                  <a:lnTo>
                    <a:pt x="198891" y="124217"/>
                  </a:lnTo>
                  <a:lnTo>
                    <a:pt x="249821" y="73304"/>
                  </a:lnTo>
                  <a:lnTo>
                    <a:pt x="263702" y="73304"/>
                  </a:lnTo>
                  <a:lnTo>
                    <a:pt x="263613" y="51968"/>
                  </a:lnTo>
                  <a:lnTo>
                    <a:pt x="260743" y="49098"/>
                  </a:lnTo>
                  <a:lnTo>
                    <a:pt x="259105" y="48577"/>
                  </a:lnTo>
                  <a:close/>
                </a:path>
                <a:path w="291465" h="167004">
                  <a:moveTo>
                    <a:pt x="92557" y="83273"/>
                  </a:moveTo>
                  <a:lnTo>
                    <a:pt x="89954" y="83273"/>
                  </a:lnTo>
                  <a:lnTo>
                    <a:pt x="87402" y="83755"/>
                  </a:lnTo>
                  <a:lnTo>
                    <a:pt x="83077" y="86995"/>
                  </a:lnTo>
                  <a:lnTo>
                    <a:pt x="73903" y="95748"/>
                  </a:lnTo>
                  <a:lnTo>
                    <a:pt x="45275" y="124307"/>
                  </a:lnTo>
                  <a:lnTo>
                    <a:pt x="27749" y="141833"/>
                  </a:lnTo>
                  <a:lnTo>
                    <a:pt x="49406" y="141833"/>
                  </a:lnTo>
                  <a:lnTo>
                    <a:pt x="67057" y="124217"/>
                  </a:lnTo>
                  <a:lnTo>
                    <a:pt x="89954" y="101320"/>
                  </a:lnTo>
                  <a:lnTo>
                    <a:pt x="110416" y="101320"/>
                  </a:lnTo>
                  <a:lnTo>
                    <a:pt x="105268" y="95623"/>
                  </a:lnTo>
                  <a:lnTo>
                    <a:pt x="98684" y="88399"/>
                  </a:lnTo>
                  <a:lnTo>
                    <a:pt x="95669" y="85191"/>
                  </a:lnTo>
                  <a:lnTo>
                    <a:pt x="94195" y="83883"/>
                  </a:lnTo>
                  <a:lnTo>
                    <a:pt x="92557" y="83273"/>
                  </a:lnTo>
                  <a:close/>
                </a:path>
                <a:path w="291465" h="167004">
                  <a:moveTo>
                    <a:pt x="110577" y="59855"/>
                  </a:moveTo>
                  <a:lnTo>
                    <a:pt x="90474" y="59855"/>
                  </a:lnTo>
                  <a:lnTo>
                    <a:pt x="100038" y="70691"/>
                  </a:lnTo>
                  <a:lnTo>
                    <a:pt x="138459" y="113347"/>
                  </a:lnTo>
                  <a:lnTo>
                    <a:pt x="150761" y="124917"/>
                  </a:lnTo>
                  <a:lnTo>
                    <a:pt x="152920" y="124917"/>
                  </a:lnTo>
                  <a:lnTo>
                    <a:pt x="155714" y="124217"/>
                  </a:lnTo>
                  <a:lnTo>
                    <a:pt x="161532" y="119451"/>
                  </a:lnTo>
                  <a:lnTo>
                    <a:pt x="174478" y="106870"/>
                  </a:lnTo>
                  <a:lnTo>
                    <a:pt x="152920" y="106870"/>
                  </a:lnTo>
                  <a:lnTo>
                    <a:pt x="110577" y="59855"/>
                  </a:lnTo>
                  <a:close/>
                </a:path>
                <a:path w="291465" h="167004">
                  <a:moveTo>
                    <a:pt x="242874" y="0"/>
                  </a:moveTo>
                  <a:lnTo>
                    <a:pt x="203582" y="250"/>
                  </a:lnTo>
                  <a:lnTo>
                    <a:pt x="194297" y="34099"/>
                  </a:lnTo>
                  <a:lnTo>
                    <a:pt x="194564" y="38176"/>
                  </a:lnTo>
                  <a:lnTo>
                    <a:pt x="195516" y="39560"/>
                  </a:lnTo>
                  <a:lnTo>
                    <a:pt x="196557" y="40944"/>
                  </a:lnTo>
                  <a:lnTo>
                    <a:pt x="198120" y="41300"/>
                  </a:lnTo>
                  <a:lnTo>
                    <a:pt x="217728" y="42075"/>
                  </a:lnTo>
                  <a:lnTo>
                    <a:pt x="152920" y="106870"/>
                  </a:lnTo>
                  <a:lnTo>
                    <a:pt x="174478" y="106870"/>
                  </a:lnTo>
                  <a:lnTo>
                    <a:pt x="242874" y="38608"/>
                  </a:lnTo>
                  <a:lnTo>
                    <a:pt x="242874" y="32359"/>
                  </a:lnTo>
                  <a:lnTo>
                    <a:pt x="242354" y="30708"/>
                  </a:lnTo>
                  <a:lnTo>
                    <a:pt x="239496" y="27851"/>
                  </a:lnTo>
                  <a:lnTo>
                    <a:pt x="238277" y="27762"/>
                  </a:lnTo>
                  <a:lnTo>
                    <a:pt x="208178" y="27762"/>
                  </a:lnTo>
                  <a:lnTo>
                    <a:pt x="208178" y="13881"/>
                  </a:lnTo>
                  <a:lnTo>
                    <a:pt x="291273" y="13881"/>
                  </a:lnTo>
                  <a:lnTo>
                    <a:pt x="291203" y="9285"/>
                  </a:lnTo>
                  <a:lnTo>
                    <a:pt x="268517" y="39"/>
                  </a:lnTo>
                  <a:lnTo>
                    <a:pt x="242874" y="0"/>
                  </a:lnTo>
                  <a:close/>
                </a:path>
                <a:path w="291465" h="167004">
                  <a:moveTo>
                    <a:pt x="263702" y="73304"/>
                  </a:moveTo>
                  <a:lnTo>
                    <a:pt x="249821" y="73304"/>
                  </a:lnTo>
                  <a:lnTo>
                    <a:pt x="249891" y="86995"/>
                  </a:lnTo>
                  <a:lnTo>
                    <a:pt x="249987" y="91743"/>
                  </a:lnTo>
                  <a:lnTo>
                    <a:pt x="251999" y="95748"/>
                  </a:lnTo>
                  <a:lnTo>
                    <a:pt x="258126" y="97053"/>
                  </a:lnTo>
                  <a:lnTo>
                    <a:pt x="270637" y="97155"/>
                  </a:lnTo>
                  <a:lnTo>
                    <a:pt x="286854" y="97155"/>
                  </a:lnTo>
                  <a:lnTo>
                    <a:pt x="291273" y="83273"/>
                  </a:lnTo>
                  <a:lnTo>
                    <a:pt x="263702" y="83273"/>
                  </a:lnTo>
                  <a:lnTo>
                    <a:pt x="263702" y="73304"/>
                  </a:lnTo>
                  <a:close/>
                </a:path>
                <a:path w="291465" h="167004">
                  <a:moveTo>
                    <a:pt x="291273" y="13881"/>
                  </a:moveTo>
                  <a:lnTo>
                    <a:pt x="277571" y="13881"/>
                  </a:lnTo>
                  <a:lnTo>
                    <a:pt x="277571" y="83273"/>
                  </a:lnTo>
                  <a:lnTo>
                    <a:pt x="291273" y="83273"/>
                  </a:lnTo>
                  <a:lnTo>
                    <a:pt x="291418" y="70257"/>
                  </a:lnTo>
                  <a:lnTo>
                    <a:pt x="291412" y="22937"/>
                  </a:lnTo>
                  <a:lnTo>
                    <a:pt x="291273" y="138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982548" y="7521273"/>
              <a:ext cx="263707" cy="173409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878458" y="7645354"/>
              <a:ext cx="415290" cy="181610"/>
            </a:xfrm>
            <a:custGeom>
              <a:avLst/>
              <a:gdLst/>
              <a:ahLst/>
              <a:cxnLst/>
              <a:rect l="l" t="t" r="r" b="b"/>
              <a:pathLst>
                <a:path w="415290" h="181609">
                  <a:moveTo>
                    <a:pt x="89255" y="28509"/>
                  </a:moveTo>
                  <a:lnTo>
                    <a:pt x="48577" y="28509"/>
                  </a:lnTo>
                  <a:lnTo>
                    <a:pt x="48577" y="167295"/>
                  </a:lnTo>
                  <a:lnTo>
                    <a:pt x="0" y="167295"/>
                  </a:lnTo>
                  <a:lnTo>
                    <a:pt x="0" y="181176"/>
                  </a:lnTo>
                  <a:lnTo>
                    <a:pt x="29489" y="181176"/>
                  </a:lnTo>
                  <a:lnTo>
                    <a:pt x="62458" y="160360"/>
                  </a:lnTo>
                  <a:lnTo>
                    <a:pt x="90220" y="160360"/>
                  </a:lnTo>
                  <a:lnTo>
                    <a:pt x="90220" y="146479"/>
                  </a:lnTo>
                  <a:lnTo>
                    <a:pt x="62458" y="146479"/>
                  </a:lnTo>
                  <a:lnTo>
                    <a:pt x="62458" y="42390"/>
                  </a:lnTo>
                  <a:lnTo>
                    <a:pt x="146489" y="42390"/>
                  </a:lnTo>
                  <a:lnTo>
                    <a:pt x="144176" y="41349"/>
                  </a:lnTo>
                  <a:lnTo>
                    <a:pt x="90220" y="41349"/>
                  </a:lnTo>
                  <a:lnTo>
                    <a:pt x="90220" y="29030"/>
                  </a:lnTo>
                  <a:lnTo>
                    <a:pt x="89255" y="28509"/>
                  </a:lnTo>
                  <a:close/>
                </a:path>
                <a:path w="415290" h="181609">
                  <a:moveTo>
                    <a:pt x="114256" y="136065"/>
                  </a:moveTo>
                  <a:lnTo>
                    <a:pt x="90220" y="136065"/>
                  </a:lnTo>
                  <a:lnTo>
                    <a:pt x="96545" y="141361"/>
                  </a:lnTo>
                  <a:lnTo>
                    <a:pt x="131419" y="163828"/>
                  </a:lnTo>
                  <a:lnTo>
                    <a:pt x="168438" y="177055"/>
                  </a:lnTo>
                  <a:lnTo>
                    <a:pt x="208191" y="181176"/>
                  </a:lnTo>
                  <a:lnTo>
                    <a:pt x="237577" y="178932"/>
                  </a:lnTo>
                  <a:lnTo>
                    <a:pt x="265149" y="172143"/>
                  </a:lnTo>
                  <a:lnTo>
                    <a:pt x="278169" y="166428"/>
                  </a:lnTo>
                  <a:lnTo>
                    <a:pt x="208191" y="166428"/>
                  </a:lnTo>
                  <a:lnTo>
                    <a:pt x="195620" y="166102"/>
                  </a:lnTo>
                  <a:lnTo>
                    <a:pt x="185293" y="165123"/>
                  </a:lnTo>
                  <a:lnTo>
                    <a:pt x="159696" y="159047"/>
                  </a:lnTo>
                  <a:lnTo>
                    <a:pt x="135594" y="149111"/>
                  </a:lnTo>
                  <a:lnTo>
                    <a:pt x="114256" y="136065"/>
                  </a:lnTo>
                  <a:close/>
                </a:path>
                <a:path w="415290" h="181609">
                  <a:moveTo>
                    <a:pt x="413593" y="22781"/>
                  </a:moveTo>
                  <a:lnTo>
                    <a:pt x="386537" y="22781"/>
                  </a:lnTo>
                  <a:lnTo>
                    <a:pt x="391388" y="23124"/>
                  </a:lnTo>
                  <a:lnTo>
                    <a:pt x="400062" y="28420"/>
                  </a:lnTo>
                  <a:lnTo>
                    <a:pt x="402130" y="34938"/>
                  </a:lnTo>
                  <a:lnTo>
                    <a:pt x="402116" y="35493"/>
                  </a:lnTo>
                  <a:lnTo>
                    <a:pt x="399542" y="40472"/>
                  </a:lnTo>
                  <a:lnTo>
                    <a:pt x="353840" y="87056"/>
                  </a:lnTo>
                  <a:lnTo>
                    <a:pt x="322082" y="118120"/>
                  </a:lnTo>
                  <a:lnTo>
                    <a:pt x="287319" y="145669"/>
                  </a:lnTo>
                  <a:lnTo>
                    <a:pt x="250775" y="160937"/>
                  </a:lnTo>
                  <a:lnTo>
                    <a:pt x="208191" y="166428"/>
                  </a:lnTo>
                  <a:lnTo>
                    <a:pt x="278169" y="166428"/>
                  </a:lnTo>
                  <a:lnTo>
                    <a:pt x="315925" y="144574"/>
                  </a:lnTo>
                  <a:lnTo>
                    <a:pt x="348825" y="113476"/>
                  </a:lnTo>
                  <a:lnTo>
                    <a:pt x="395873" y="66584"/>
                  </a:lnTo>
                  <a:lnTo>
                    <a:pt x="415074" y="26591"/>
                  </a:lnTo>
                  <a:lnTo>
                    <a:pt x="413593" y="22781"/>
                  </a:lnTo>
                  <a:close/>
                </a:path>
                <a:path w="415290" h="181609">
                  <a:moveTo>
                    <a:pt x="90563" y="160360"/>
                  </a:moveTo>
                  <a:lnTo>
                    <a:pt x="90220" y="160360"/>
                  </a:lnTo>
                  <a:lnTo>
                    <a:pt x="90220" y="160703"/>
                  </a:lnTo>
                  <a:lnTo>
                    <a:pt x="90563" y="160360"/>
                  </a:lnTo>
                  <a:close/>
                </a:path>
                <a:path w="415290" h="181609">
                  <a:moveTo>
                    <a:pt x="146489" y="42390"/>
                  </a:moveTo>
                  <a:lnTo>
                    <a:pt x="76339" y="42390"/>
                  </a:lnTo>
                  <a:lnTo>
                    <a:pt x="76339" y="146479"/>
                  </a:lnTo>
                  <a:lnTo>
                    <a:pt x="90220" y="146479"/>
                  </a:lnTo>
                  <a:lnTo>
                    <a:pt x="90220" y="136065"/>
                  </a:lnTo>
                  <a:lnTo>
                    <a:pt x="114256" y="136065"/>
                  </a:lnTo>
                  <a:lnTo>
                    <a:pt x="113526" y="135619"/>
                  </a:lnTo>
                  <a:lnTo>
                    <a:pt x="94297" y="118984"/>
                  </a:lnTo>
                  <a:lnTo>
                    <a:pt x="90220" y="114729"/>
                  </a:lnTo>
                  <a:lnTo>
                    <a:pt x="90347" y="93558"/>
                  </a:lnTo>
                  <a:lnTo>
                    <a:pt x="102302" y="52613"/>
                  </a:lnTo>
                  <a:lnTo>
                    <a:pt x="119090" y="49465"/>
                  </a:lnTo>
                  <a:lnTo>
                    <a:pt x="156263" y="49465"/>
                  </a:lnTo>
                  <a:lnTo>
                    <a:pt x="150672" y="44727"/>
                  </a:lnTo>
                  <a:lnTo>
                    <a:pt x="147815" y="42987"/>
                  </a:lnTo>
                  <a:lnTo>
                    <a:pt x="146489" y="42390"/>
                  </a:lnTo>
                  <a:close/>
                </a:path>
                <a:path w="415290" h="181609">
                  <a:moveTo>
                    <a:pt x="156263" y="49465"/>
                  </a:moveTo>
                  <a:lnTo>
                    <a:pt x="119090" y="49465"/>
                  </a:lnTo>
                  <a:lnTo>
                    <a:pt x="127254" y="50544"/>
                  </a:lnTo>
                  <a:lnTo>
                    <a:pt x="133510" y="52523"/>
                  </a:lnTo>
                  <a:lnTo>
                    <a:pt x="139042" y="55406"/>
                  </a:lnTo>
                  <a:lnTo>
                    <a:pt x="144884" y="59868"/>
                  </a:lnTo>
                  <a:lnTo>
                    <a:pt x="152069" y="66584"/>
                  </a:lnTo>
                  <a:lnTo>
                    <a:pt x="162382" y="76655"/>
                  </a:lnTo>
                  <a:lnTo>
                    <a:pt x="236810" y="77365"/>
                  </a:lnTo>
                  <a:lnTo>
                    <a:pt x="269773" y="87577"/>
                  </a:lnTo>
                  <a:lnTo>
                    <a:pt x="269773" y="101369"/>
                  </a:lnTo>
                  <a:lnTo>
                    <a:pt x="166547" y="111872"/>
                  </a:lnTo>
                  <a:lnTo>
                    <a:pt x="166547" y="125664"/>
                  </a:lnTo>
                  <a:lnTo>
                    <a:pt x="213398" y="125664"/>
                  </a:lnTo>
                  <a:lnTo>
                    <a:pt x="239656" y="125624"/>
                  </a:lnTo>
                  <a:lnTo>
                    <a:pt x="274726" y="117676"/>
                  </a:lnTo>
                  <a:lnTo>
                    <a:pt x="280365" y="114386"/>
                  </a:lnTo>
                  <a:lnTo>
                    <a:pt x="285394" y="111872"/>
                  </a:lnTo>
                  <a:lnTo>
                    <a:pt x="296701" y="105624"/>
                  </a:lnTo>
                  <a:lnTo>
                    <a:pt x="307897" y="97313"/>
                  </a:lnTo>
                  <a:lnTo>
                    <a:pt x="312019" y="93558"/>
                  </a:lnTo>
                  <a:lnTo>
                    <a:pt x="287731" y="93558"/>
                  </a:lnTo>
                  <a:lnTo>
                    <a:pt x="287642" y="93393"/>
                  </a:lnTo>
                  <a:lnTo>
                    <a:pt x="289767" y="90335"/>
                  </a:lnTo>
                  <a:lnTo>
                    <a:pt x="295768" y="82138"/>
                  </a:lnTo>
                  <a:lnTo>
                    <a:pt x="299577" y="76998"/>
                  </a:lnTo>
                  <a:lnTo>
                    <a:pt x="280530" y="76998"/>
                  </a:lnTo>
                  <a:lnTo>
                    <a:pt x="279577" y="76566"/>
                  </a:lnTo>
                  <a:lnTo>
                    <a:pt x="278625" y="75347"/>
                  </a:lnTo>
                  <a:lnTo>
                    <a:pt x="277836" y="73842"/>
                  </a:lnTo>
                  <a:lnTo>
                    <a:pt x="278439" y="70857"/>
                  </a:lnTo>
                  <a:lnTo>
                    <a:pt x="281116" y="64336"/>
                  </a:lnTo>
                  <a:lnTo>
                    <a:pt x="264223" y="64336"/>
                  </a:lnTo>
                  <a:lnTo>
                    <a:pt x="263537" y="64069"/>
                  </a:lnTo>
                  <a:lnTo>
                    <a:pt x="259482" y="63878"/>
                  </a:lnTo>
                  <a:lnTo>
                    <a:pt x="170624" y="63117"/>
                  </a:lnTo>
                  <a:lnTo>
                    <a:pt x="161785" y="54620"/>
                  </a:lnTo>
                  <a:lnTo>
                    <a:pt x="156921" y="50023"/>
                  </a:lnTo>
                  <a:lnTo>
                    <a:pt x="156263" y="49465"/>
                  </a:lnTo>
                  <a:close/>
                </a:path>
                <a:path w="415290" h="181609">
                  <a:moveTo>
                    <a:pt x="405364" y="14628"/>
                  </a:moveTo>
                  <a:lnTo>
                    <a:pt x="353047" y="14628"/>
                  </a:lnTo>
                  <a:lnTo>
                    <a:pt x="355219" y="15149"/>
                  </a:lnTo>
                  <a:lnTo>
                    <a:pt x="356781" y="15834"/>
                  </a:lnTo>
                  <a:lnTo>
                    <a:pt x="358343" y="16444"/>
                  </a:lnTo>
                  <a:lnTo>
                    <a:pt x="360524" y="18105"/>
                  </a:lnTo>
                  <a:lnTo>
                    <a:pt x="361721" y="19314"/>
                  </a:lnTo>
                  <a:lnTo>
                    <a:pt x="363893" y="21651"/>
                  </a:lnTo>
                  <a:lnTo>
                    <a:pt x="331800" y="53579"/>
                  </a:lnTo>
                  <a:lnTo>
                    <a:pt x="298594" y="85474"/>
                  </a:lnTo>
                  <a:lnTo>
                    <a:pt x="287731" y="93558"/>
                  </a:lnTo>
                  <a:lnTo>
                    <a:pt x="312019" y="93558"/>
                  </a:lnTo>
                  <a:lnTo>
                    <a:pt x="323129" y="83441"/>
                  </a:lnTo>
                  <a:lnTo>
                    <a:pt x="364247" y="43126"/>
                  </a:lnTo>
                  <a:lnTo>
                    <a:pt x="372299" y="35265"/>
                  </a:lnTo>
                  <a:lnTo>
                    <a:pt x="380372" y="27495"/>
                  </a:lnTo>
                  <a:lnTo>
                    <a:pt x="383844" y="24343"/>
                  </a:lnTo>
                  <a:lnTo>
                    <a:pt x="386537" y="22781"/>
                  </a:lnTo>
                  <a:lnTo>
                    <a:pt x="413593" y="22781"/>
                  </a:lnTo>
                  <a:lnTo>
                    <a:pt x="413258" y="21918"/>
                  </a:lnTo>
                  <a:lnTo>
                    <a:pt x="407695" y="16355"/>
                  </a:lnTo>
                  <a:lnTo>
                    <a:pt x="405364" y="14628"/>
                  </a:lnTo>
                  <a:close/>
                </a:path>
                <a:path w="415290" h="181609">
                  <a:moveTo>
                    <a:pt x="340386" y="23302"/>
                  </a:moveTo>
                  <a:lnTo>
                    <a:pt x="311061" y="23302"/>
                  </a:lnTo>
                  <a:lnTo>
                    <a:pt x="313664" y="23912"/>
                  </a:lnTo>
                  <a:lnTo>
                    <a:pt x="315315" y="24521"/>
                  </a:lnTo>
                  <a:lnTo>
                    <a:pt x="316966" y="25207"/>
                  </a:lnTo>
                  <a:lnTo>
                    <a:pt x="318350" y="25994"/>
                  </a:lnTo>
                  <a:lnTo>
                    <a:pt x="318350" y="26248"/>
                  </a:lnTo>
                  <a:lnTo>
                    <a:pt x="287463" y="68055"/>
                  </a:lnTo>
                  <a:lnTo>
                    <a:pt x="280530" y="76998"/>
                  </a:lnTo>
                  <a:lnTo>
                    <a:pt x="299577" y="76998"/>
                  </a:lnTo>
                  <a:lnTo>
                    <a:pt x="315658" y="55395"/>
                  </a:lnTo>
                  <a:lnTo>
                    <a:pt x="332758" y="32743"/>
                  </a:lnTo>
                  <a:lnTo>
                    <a:pt x="340386" y="23302"/>
                  </a:lnTo>
                  <a:close/>
                </a:path>
                <a:path w="415290" h="181609">
                  <a:moveTo>
                    <a:pt x="316268" y="8989"/>
                  </a:moveTo>
                  <a:lnTo>
                    <a:pt x="309245" y="8989"/>
                  </a:lnTo>
                  <a:lnTo>
                    <a:pt x="302564" y="9078"/>
                  </a:lnTo>
                  <a:lnTo>
                    <a:pt x="273939" y="43686"/>
                  </a:lnTo>
                  <a:lnTo>
                    <a:pt x="267690" y="57567"/>
                  </a:lnTo>
                  <a:lnTo>
                    <a:pt x="264223" y="64336"/>
                  </a:lnTo>
                  <a:lnTo>
                    <a:pt x="281116" y="64336"/>
                  </a:lnTo>
                  <a:lnTo>
                    <a:pt x="286849" y="51507"/>
                  </a:lnTo>
                  <a:lnTo>
                    <a:pt x="290763" y="42987"/>
                  </a:lnTo>
                  <a:lnTo>
                    <a:pt x="306031" y="23302"/>
                  </a:lnTo>
                  <a:lnTo>
                    <a:pt x="340386" y="23302"/>
                  </a:lnTo>
                  <a:lnTo>
                    <a:pt x="342619" y="20538"/>
                  </a:lnTo>
                  <a:lnTo>
                    <a:pt x="348085" y="15570"/>
                  </a:lnTo>
                  <a:lnTo>
                    <a:pt x="352005" y="14628"/>
                  </a:lnTo>
                  <a:lnTo>
                    <a:pt x="405364" y="14628"/>
                  </a:lnTo>
                  <a:lnTo>
                    <a:pt x="404781" y="14196"/>
                  </a:lnTo>
                  <a:lnTo>
                    <a:pt x="327634" y="14196"/>
                  </a:lnTo>
                  <a:lnTo>
                    <a:pt x="322338" y="11593"/>
                  </a:lnTo>
                  <a:lnTo>
                    <a:pt x="317665" y="9243"/>
                  </a:lnTo>
                  <a:lnTo>
                    <a:pt x="316268" y="8989"/>
                  </a:lnTo>
                  <a:close/>
                </a:path>
                <a:path w="415290" h="181609">
                  <a:moveTo>
                    <a:pt x="122340" y="34938"/>
                  </a:moveTo>
                  <a:lnTo>
                    <a:pt x="108812" y="35493"/>
                  </a:lnTo>
                  <a:lnTo>
                    <a:pt x="95504" y="39177"/>
                  </a:lnTo>
                  <a:lnTo>
                    <a:pt x="90220" y="41349"/>
                  </a:lnTo>
                  <a:lnTo>
                    <a:pt x="144176" y="41349"/>
                  </a:lnTo>
                  <a:lnTo>
                    <a:pt x="135528" y="37455"/>
                  </a:lnTo>
                  <a:lnTo>
                    <a:pt x="122340" y="34938"/>
                  </a:lnTo>
                  <a:close/>
                </a:path>
                <a:path w="415290" h="181609">
                  <a:moveTo>
                    <a:pt x="29489" y="14628"/>
                  </a:moveTo>
                  <a:lnTo>
                    <a:pt x="0" y="14628"/>
                  </a:lnTo>
                  <a:lnTo>
                    <a:pt x="0" y="28509"/>
                  </a:lnTo>
                  <a:lnTo>
                    <a:pt x="62458" y="28509"/>
                  </a:lnTo>
                  <a:lnTo>
                    <a:pt x="62364" y="21651"/>
                  </a:lnTo>
                  <a:lnTo>
                    <a:pt x="62150" y="18095"/>
                  </a:lnTo>
                  <a:lnTo>
                    <a:pt x="58923" y="15550"/>
                  </a:lnTo>
                  <a:lnTo>
                    <a:pt x="49208" y="14703"/>
                  </a:lnTo>
                  <a:lnTo>
                    <a:pt x="29489" y="14628"/>
                  </a:lnTo>
                  <a:close/>
                </a:path>
                <a:path w="415290" h="181609">
                  <a:moveTo>
                    <a:pt x="351007" y="0"/>
                  </a:moveTo>
                  <a:lnTo>
                    <a:pt x="343509" y="1268"/>
                  </a:lnTo>
                  <a:lnTo>
                    <a:pt x="338137" y="3173"/>
                  </a:lnTo>
                  <a:lnTo>
                    <a:pt x="332752" y="7084"/>
                  </a:lnTo>
                  <a:lnTo>
                    <a:pt x="329473" y="11682"/>
                  </a:lnTo>
                  <a:lnTo>
                    <a:pt x="327634" y="14196"/>
                  </a:lnTo>
                  <a:lnTo>
                    <a:pt x="404781" y="14196"/>
                  </a:lnTo>
                  <a:lnTo>
                    <a:pt x="401736" y="11940"/>
                  </a:lnTo>
                  <a:lnTo>
                    <a:pt x="401048" y="11682"/>
                  </a:lnTo>
                  <a:lnTo>
                    <a:pt x="374992" y="11682"/>
                  </a:lnTo>
                  <a:lnTo>
                    <a:pt x="372224" y="8468"/>
                  </a:lnTo>
                  <a:lnTo>
                    <a:pt x="366526" y="3879"/>
                  </a:lnTo>
                  <a:lnTo>
                    <a:pt x="359067" y="963"/>
                  </a:lnTo>
                  <a:lnTo>
                    <a:pt x="351007" y="0"/>
                  </a:lnTo>
                  <a:close/>
                </a:path>
                <a:path w="415290" h="181609">
                  <a:moveTo>
                    <a:pt x="387280" y="8638"/>
                  </a:moveTo>
                  <a:lnTo>
                    <a:pt x="379857" y="10031"/>
                  </a:lnTo>
                  <a:lnTo>
                    <a:pt x="374992" y="11682"/>
                  </a:lnTo>
                  <a:lnTo>
                    <a:pt x="401048" y="11682"/>
                  </a:lnTo>
                  <a:lnTo>
                    <a:pt x="394752" y="9321"/>
                  </a:lnTo>
                  <a:lnTo>
                    <a:pt x="387280" y="86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" name="object 27"/>
          <p:cNvGrpSpPr/>
          <p:nvPr/>
        </p:nvGrpSpPr>
        <p:grpSpPr>
          <a:xfrm>
            <a:off x="5442040" y="1502345"/>
            <a:ext cx="4464685" cy="2756535"/>
            <a:chOff x="5442040" y="1502345"/>
            <a:chExt cx="4464685" cy="2756535"/>
          </a:xfrm>
        </p:grpSpPr>
        <p:sp>
          <p:nvSpPr>
            <p:cNvPr id="28" name="object 28"/>
            <p:cNvSpPr/>
            <p:nvPr/>
          </p:nvSpPr>
          <p:spPr>
            <a:xfrm>
              <a:off x="5448390" y="1508695"/>
              <a:ext cx="4451985" cy="2743835"/>
            </a:xfrm>
            <a:custGeom>
              <a:avLst/>
              <a:gdLst/>
              <a:ahLst/>
              <a:cxnLst/>
              <a:rect l="l" t="t" r="r" b="b"/>
              <a:pathLst>
                <a:path w="4451984" h="2743835">
                  <a:moveTo>
                    <a:pt x="179997" y="0"/>
                  </a:moveTo>
                  <a:lnTo>
                    <a:pt x="132144" y="6430"/>
                  </a:lnTo>
                  <a:lnTo>
                    <a:pt x="89146" y="24576"/>
                  </a:lnTo>
                  <a:lnTo>
                    <a:pt x="52717" y="52722"/>
                  </a:lnTo>
                  <a:lnTo>
                    <a:pt x="24573" y="89152"/>
                  </a:lnTo>
                  <a:lnTo>
                    <a:pt x="6429" y="132149"/>
                  </a:lnTo>
                  <a:lnTo>
                    <a:pt x="0" y="179997"/>
                  </a:lnTo>
                  <a:lnTo>
                    <a:pt x="0" y="2563787"/>
                  </a:lnTo>
                  <a:lnTo>
                    <a:pt x="6429" y="2611639"/>
                  </a:lnTo>
                  <a:lnTo>
                    <a:pt x="24573" y="2654637"/>
                  </a:lnTo>
                  <a:lnTo>
                    <a:pt x="52717" y="2691066"/>
                  </a:lnTo>
                  <a:lnTo>
                    <a:pt x="89146" y="2719210"/>
                  </a:lnTo>
                  <a:lnTo>
                    <a:pt x="132144" y="2737354"/>
                  </a:lnTo>
                  <a:lnTo>
                    <a:pt x="179997" y="2743784"/>
                  </a:lnTo>
                  <a:lnTo>
                    <a:pt x="4271606" y="2743784"/>
                  </a:lnTo>
                  <a:lnTo>
                    <a:pt x="4319460" y="2737354"/>
                  </a:lnTo>
                  <a:lnTo>
                    <a:pt x="4362460" y="2719210"/>
                  </a:lnTo>
                  <a:lnTo>
                    <a:pt x="4398892" y="2691066"/>
                  </a:lnTo>
                  <a:lnTo>
                    <a:pt x="4427039" y="2654637"/>
                  </a:lnTo>
                  <a:lnTo>
                    <a:pt x="4445186" y="2611639"/>
                  </a:lnTo>
                  <a:lnTo>
                    <a:pt x="4451616" y="2563787"/>
                  </a:lnTo>
                  <a:lnTo>
                    <a:pt x="4451616" y="179997"/>
                  </a:lnTo>
                  <a:lnTo>
                    <a:pt x="4445186" y="132149"/>
                  </a:lnTo>
                  <a:lnTo>
                    <a:pt x="4427039" y="89152"/>
                  </a:lnTo>
                  <a:lnTo>
                    <a:pt x="4398892" y="52722"/>
                  </a:lnTo>
                  <a:lnTo>
                    <a:pt x="4362460" y="24576"/>
                  </a:lnTo>
                  <a:lnTo>
                    <a:pt x="4319460" y="6430"/>
                  </a:lnTo>
                  <a:lnTo>
                    <a:pt x="4271606" y="0"/>
                  </a:lnTo>
                  <a:lnTo>
                    <a:pt x="179997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252329" y="1822049"/>
              <a:ext cx="184556" cy="183719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9144216" y="1793734"/>
              <a:ext cx="410209" cy="341630"/>
            </a:xfrm>
            <a:custGeom>
              <a:avLst/>
              <a:gdLst/>
              <a:ahLst/>
              <a:cxnLst/>
              <a:rect l="l" t="t" r="r" b="b"/>
              <a:pathLst>
                <a:path w="410209" h="341630">
                  <a:moveTo>
                    <a:pt x="218046" y="261137"/>
                  </a:moveTo>
                  <a:lnTo>
                    <a:pt x="217297" y="259410"/>
                  </a:lnTo>
                  <a:lnTo>
                    <a:pt x="215976" y="258178"/>
                  </a:lnTo>
                  <a:lnTo>
                    <a:pt x="214083" y="256209"/>
                  </a:lnTo>
                  <a:lnTo>
                    <a:pt x="213410" y="256120"/>
                  </a:lnTo>
                  <a:lnTo>
                    <a:pt x="196240" y="256120"/>
                  </a:lnTo>
                  <a:lnTo>
                    <a:pt x="195580" y="256209"/>
                  </a:lnTo>
                  <a:lnTo>
                    <a:pt x="193675" y="258178"/>
                  </a:lnTo>
                  <a:lnTo>
                    <a:pt x="192354" y="259410"/>
                  </a:lnTo>
                  <a:lnTo>
                    <a:pt x="191604" y="261137"/>
                  </a:lnTo>
                  <a:lnTo>
                    <a:pt x="191604" y="264248"/>
                  </a:lnTo>
                  <a:lnTo>
                    <a:pt x="192354" y="265976"/>
                  </a:lnTo>
                  <a:lnTo>
                    <a:pt x="193675" y="267208"/>
                  </a:lnTo>
                  <a:lnTo>
                    <a:pt x="195580" y="269176"/>
                  </a:lnTo>
                  <a:lnTo>
                    <a:pt x="196240" y="269265"/>
                  </a:lnTo>
                  <a:lnTo>
                    <a:pt x="213410" y="269265"/>
                  </a:lnTo>
                  <a:lnTo>
                    <a:pt x="214083" y="269176"/>
                  </a:lnTo>
                  <a:lnTo>
                    <a:pt x="215976" y="267208"/>
                  </a:lnTo>
                  <a:lnTo>
                    <a:pt x="217297" y="265976"/>
                  </a:lnTo>
                  <a:lnTo>
                    <a:pt x="218046" y="264248"/>
                  </a:lnTo>
                  <a:lnTo>
                    <a:pt x="218046" y="261137"/>
                  </a:lnTo>
                  <a:close/>
                </a:path>
                <a:path w="410209" h="341630">
                  <a:moveTo>
                    <a:pt x="409613" y="64274"/>
                  </a:moveTo>
                  <a:lnTo>
                    <a:pt x="409041" y="25387"/>
                  </a:lnTo>
                  <a:lnTo>
                    <a:pt x="407225" y="13347"/>
                  </a:lnTo>
                  <a:lnTo>
                    <a:pt x="406971" y="11595"/>
                  </a:lnTo>
                  <a:lnTo>
                    <a:pt x="402564" y="6781"/>
                  </a:lnTo>
                  <a:lnTo>
                    <a:pt x="399211" y="3200"/>
                  </a:lnTo>
                  <a:lnTo>
                    <a:pt x="396621" y="2628"/>
                  </a:lnTo>
                  <a:lnTo>
                    <a:pt x="396621" y="249567"/>
                  </a:lnTo>
                  <a:lnTo>
                    <a:pt x="396290" y="259829"/>
                  </a:lnTo>
                  <a:lnTo>
                    <a:pt x="396036" y="270090"/>
                  </a:lnTo>
                  <a:lnTo>
                    <a:pt x="393319" y="272719"/>
                  </a:lnTo>
                  <a:lnTo>
                    <a:pt x="390677" y="275424"/>
                  </a:lnTo>
                  <a:lnTo>
                    <a:pt x="243065" y="275424"/>
                  </a:lnTo>
                  <a:lnTo>
                    <a:pt x="243065" y="308673"/>
                  </a:lnTo>
                  <a:lnTo>
                    <a:pt x="166662" y="308673"/>
                  </a:lnTo>
                  <a:lnTo>
                    <a:pt x="168148" y="300710"/>
                  </a:lnTo>
                  <a:lnTo>
                    <a:pt x="170459" y="288975"/>
                  </a:lnTo>
                  <a:lnTo>
                    <a:pt x="239191" y="288975"/>
                  </a:lnTo>
                  <a:lnTo>
                    <a:pt x="241566" y="301040"/>
                  </a:lnTo>
                  <a:lnTo>
                    <a:pt x="242570" y="306374"/>
                  </a:lnTo>
                  <a:lnTo>
                    <a:pt x="243065" y="308673"/>
                  </a:lnTo>
                  <a:lnTo>
                    <a:pt x="243065" y="275424"/>
                  </a:lnTo>
                  <a:lnTo>
                    <a:pt x="18973" y="275424"/>
                  </a:lnTo>
                  <a:lnTo>
                    <a:pt x="16332" y="272719"/>
                  </a:lnTo>
                  <a:lnTo>
                    <a:pt x="13601" y="270090"/>
                  </a:lnTo>
                  <a:lnTo>
                    <a:pt x="13360" y="259829"/>
                  </a:lnTo>
                  <a:lnTo>
                    <a:pt x="13030" y="249567"/>
                  </a:lnTo>
                  <a:lnTo>
                    <a:pt x="396621" y="249567"/>
                  </a:lnTo>
                  <a:lnTo>
                    <a:pt x="396621" y="2628"/>
                  </a:lnTo>
                  <a:lnTo>
                    <a:pt x="396455" y="2590"/>
                  </a:lnTo>
                  <a:lnTo>
                    <a:pt x="396455" y="236423"/>
                  </a:lnTo>
                  <a:lnTo>
                    <a:pt x="13195" y="236423"/>
                  </a:lnTo>
                  <a:lnTo>
                    <a:pt x="13360" y="127635"/>
                  </a:lnTo>
                  <a:lnTo>
                    <a:pt x="13601" y="19011"/>
                  </a:lnTo>
                  <a:lnTo>
                    <a:pt x="299961" y="13436"/>
                  </a:lnTo>
                  <a:lnTo>
                    <a:pt x="390677" y="13512"/>
                  </a:lnTo>
                  <a:lnTo>
                    <a:pt x="393319" y="16230"/>
                  </a:lnTo>
                  <a:lnTo>
                    <a:pt x="396036" y="18846"/>
                  </a:lnTo>
                  <a:lnTo>
                    <a:pt x="396316" y="144475"/>
                  </a:lnTo>
                  <a:lnTo>
                    <a:pt x="396455" y="236423"/>
                  </a:lnTo>
                  <a:lnTo>
                    <a:pt x="396455" y="2590"/>
                  </a:lnTo>
                  <a:lnTo>
                    <a:pt x="389978" y="1155"/>
                  </a:lnTo>
                  <a:lnTo>
                    <a:pt x="362623" y="228"/>
                  </a:lnTo>
                  <a:lnTo>
                    <a:pt x="304876" y="0"/>
                  </a:lnTo>
                  <a:lnTo>
                    <a:pt x="50482" y="266"/>
                  </a:lnTo>
                  <a:lnTo>
                    <a:pt x="10058" y="3822"/>
                  </a:lnTo>
                  <a:lnTo>
                    <a:pt x="12" y="64274"/>
                  </a:lnTo>
                  <a:lnTo>
                    <a:pt x="0" y="224599"/>
                  </a:lnTo>
                  <a:lnTo>
                    <a:pt x="622" y="263499"/>
                  </a:lnTo>
                  <a:lnTo>
                    <a:pt x="43649" y="288912"/>
                  </a:lnTo>
                  <a:lnTo>
                    <a:pt x="88519" y="288975"/>
                  </a:lnTo>
                  <a:lnTo>
                    <a:pt x="157086" y="288975"/>
                  </a:lnTo>
                  <a:lnTo>
                    <a:pt x="155600" y="296938"/>
                  </a:lnTo>
                  <a:lnTo>
                    <a:pt x="154774" y="301040"/>
                  </a:lnTo>
                  <a:lnTo>
                    <a:pt x="153276" y="308673"/>
                  </a:lnTo>
                  <a:lnTo>
                    <a:pt x="122961" y="308673"/>
                  </a:lnTo>
                  <a:lnTo>
                    <a:pt x="120980" y="310730"/>
                  </a:lnTo>
                  <a:lnTo>
                    <a:pt x="118999" y="312623"/>
                  </a:lnTo>
                  <a:lnTo>
                    <a:pt x="118999" y="337578"/>
                  </a:lnTo>
                  <a:lnTo>
                    <a:pt x="120980" y="339471"/>
                  </a:lnTo>
                  <a:lnTo>
                    <a:pt x="122961" y="341515"/>
                  </a:lnTo>
                  <a:lnTo>
                    <a:pt x="286677" y="341515"/>
                  </a:lnTo>
                  <a:lnTo>
                    <a:pt x="288658" y="339471"/>
                  </a:lnTo>
                  <a:lnTo>
                    <a:pt x="290639" y="337578"/>
                  </a:lnTo>
                  <a:lnTo>
                    <a:pt x="290728" y="328383"/>
                  </a:lnTo>
                  <a:lnTo>
                    <a:pt x="290728" y="321818"/>
                  </a:lnTo>
                  <a:lnTo>
                    <a:pt x="290639" y="312623"/>
                  </a:lnTo>
                  <a:lnTo>
                    <a:pt x="288658" y="310730"/>
                  </a:lnTo>
                  <a:lnTo>
                    <a:pt x="286677" y="308673"/>
                  </a:lnTo>
                  <a:lnTo>
                    <a:pt x="277507" y="308673"/>
                  </a:lnTo>
                  <a:lnTo>
                    <a:pt x="277507" y="321818"/>
                  </a:lnTo>
                  <a:lnTo>
                    <a:pt x="277507" y="328383"/>
                  </a:lnTo>
                  <a:lnTo>
                    <a:pt x="132130" y="328383"/>
                  </a:lnTo>
                  <a:lnTo>
                    <a:pt x="132130" y="321818"/>
                  </a:lnTo>
                  <a:lnTo>
                    <a:pt x="277507" y="321818"/>
                  </a:lnTo>
                  <a:lnTo>
                    <a:pt x="277507" y="308673"/>
                  </a:lnTo>
                  <a:lnTo>
                    <a:pt x="256362" y="308673"/>
                  </a:lnTo>
                  <a:lnTo>
                    <a:pt x="254812" y="300710"/>
                  </a:lnTo>
                  <a:lnTo>
                    <a:pt x="253974" y="296532"/>
                  </a:lnTo>
                  <a:lnTo>
                    <a:pt x="252564" y="288975"/>
                  </a:lnTo>
                  <a:lnTo>
                    <a:pt x="392734" y="288556"/>
                  </a:lnTo>
                  <a:lnTo>
                    <a:pt x="401739" y="283794"/>
                  </a:lnTo>
                  <a:lnTo>
                    <a:pt x="404634" y="280847"/>
                  </a:lnTo>
                  <a:lnTo>
                    <a:pt x="407504" y="275424"/>
                  </a:lnTo>
                  <a:lnTo>
                    <a:pt x="409257" y="272148"/>
                  </a:lnTo>
                  <a:lnTo>
                    <a:pt x="409308" y="249567"/>
                  </a:lnTo>
                  <a:lnTo>
                    <a:pt x="409333" y="236423"/>
                  </a:lnTo>
                  <a:lnTo>
                    <a:pt x="409511" y="146113"/>
                  </a:lnTo>
                  <a:lnTo>
                    <a:pt x="409613" y="6427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/>
          <p:cNvGrpSpPr/>
          <p:nvPr/>
        </p:nvGrpSpPr>
        <p:grpSpPr>
          <a:xfrm>
            <a:off x="5442040" y="4329284"/>
            <a:ext cx="4464685" cy="2756535"/>
            <a:chOff x="5442040" y="4329284"/>
            <a:chExt cx="4464685" cy="2756535"/>
          </a:xfrm>
        </p:grpSpPr>
        <p:sp>
          <p:nvSpPr>
            <p:cNvPr id="32" name="object 32"/>
            <p:cNvSpPr/>
            <p:nvPr/>
          </p:nvSpPr>
          <p:spPr>
            <a:xfrm>
              <a:off x="5448390" y="4335634"/>
              <a:ext cx="4451985" cy="2743835"/>
            </a:xfrm>
            <a:custGeom>
              <a:avLst/>
              <a:gdLst/>
              <a:ahLst/>
              <a:cxnLst/>
              <a:rect l="l" t="t" r="r" b="b"/>
              <a:pathLst>
                <a:path w="4451984" h="2743834">
                  <a:moveTo>
                    <a:pt x="179997" y="0"/>
                  </a:moveTo>
                  <a:lnTo>
                    <a:pt x="132144" y="6429"/>
                  </a:lnTo>
                  <a:lnTo>
                    <a:pt x="89146" y="24573"/>
                  </a:lnTo>
                  <a:lnTo>
                    <a:pt x="52717" y="52717"/>
                  </a:lnTo>
                  <a:lnTo>
                    <a:pt x="24573" y="89146"/>
                  </a:lnTo>
                  <a:lnTo>
                    <a:pt x="6429" y="132144"/>
                  </a:lnTo>
                  <a:lnTo>
                    <a:pt x="0" y="179997"/>
                  </a:lnTo>
                  <a:lnTo>
                    <a:pt x="0" y="2563787"/>
                  </a:lnTo>
                  <a:lnTo>
                    <a:pt x="6429" y="2611639"/>
                  </a:lnTo>
                  <a:lnTo>
                    <a:pt x="24573" y="2654637"/>
                  </a:lnTo>
                  <a:lnTo>
                    <a:pt x="52717" y="2691066"/>
                  </a:lnTo>
                  <a:lnTo>
                    <a:pt x="89146" y="2719210"/>
                  </a:lnTo>
                  <a:lnTo>
                    <a:pt x="132144" y="2737354"/>
                  </a:lnTo>
                  <a:lnTo>
                    <a:pt x="179997" y="2743784"/>
                  </a:lnTo>
                  <a:lnTo>
                    <a:pt x="4271606" y="2743784"/>
                  </a:lnTo>
                  <a:lnTo>
                    <a:pt x="4319460" y="2737354"/>
                  </a:lnTo>
                  <a:lnTo>
                    <a:pt x="4362460" y="2719210"/>
                  </a:lnTo>
                  <a:lnTo>
                    <a:pt x="4398892" y="2691066"/>
                  </a:lnTo>
                  <a:lnTo>
                    <a:pt x="4427039" y="2654637"/>
                  </a:lnTo>
                  <a:lnTo>
                    <a:pt x="4445186" y="2611639"/>
                  </a:lnTo>
                  <a:lnTo>
                    <a:pt x="4451616" y="2563787"/>
                  </a:lnTo>
                  <a:lnTo>
                    <a:pt x="4451616" y="179997"/>
                  </a:lnTo>
                  <a:lnTo>
                    <a:pt x="4445186" y="132144"/>
                  </a:lnTo>
                  <a:lnTo>
                    <a:pt x="4427039" y="89146"/>
                  </a:lnTo>
                  <a:lnTo>
                    <a:pt x="4398892" y="52717"/>
                  </a:lnTo>
                  <a:lnTo>
                    <a:pt x="4362460" y="24573"/>
                  </a:lnTo>
                  <a:lnTo>
                    <a:pt x="4319460" y="6429"/>
                  </a:lnTo>
                  <a:lnTo>
                    <a:pt x="4271606" y="0"/>
                  </a:lnTo>
                  <a:lnTo>
                    <a:pt x="179997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9144195" y="4575612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7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2" y="391160"/>
                  </a:lnTo>
                  <a:lnTo>
                    <a:pt x="161912" y="391160"/>
                  </a:lnTo>
                  <a:lnTo>
                    <a:pt x="154685" y="383540"/>
                  </a:lnTo>
                  <a:lnTo>
                    <a:pt x="150418" y="381000"/>
                  </a:lnTo>
                  <a:lnTo>
                    <a:pt x="142747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6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56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6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3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2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11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39" y="356870"/>
                  </a:lnTo>
                  <a:lnTo>
                    <a:pt x="15239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2" y="312420"/>
                  </a:lnTo>
                  <a:lnTo>
                    <a:pt x="50952" y="311150"/>
                  </a:lnTo>
                  <a:lnTo>
                    <a:pt x="48513" y="309880"/>
                  </a:lnTo>
                  <a:lnTo>
                    <a:pt x="44411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8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7" y="364490"/>
                  </a:lnTo>
                  <a:lnTo>
                    <a:pt x="306577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7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6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1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8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7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19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1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3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8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5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5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353226" y="4659025"/>
              <a:ext cx="97549" cy="264784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9241739" y="4700840"/>
              <a:ext cx="69850" cy="97790"/>
            </a:xfrm>
            <a:custGeom>
              <a:avLst/>
              <a:gdLst/>
              <a:ahLst/>
              <a:cxnLst/>
              <a:rect l="l" t="t" r="r" b="b"/>
              <a:pathLst>
                <a:path w="69850" h="97789">
                  <a:moveTo>
                    <a:pt x="13931" y="55740"/>
                  </a:moveTo>
                  <a:lnTo>
                    <a:pt x="0" y="55740"/>
                  </a:lnTo>
                  <a:lnTo>
                    <a:pt x="0" y="62712"/>
                  </a:lnTo>
                  <a:lnTo>
                    <a:pt x="0" y="69684"/>
                  </a:lnTo>
                  <a:lnTo>
                    <a:pt x="13931" y="69684"/>
                  </a:lnTo>
                  <a:lnTo>
                    <a:pt x="13931" y="55740"/>
                  </a:lnTo>
                  <a:close/>
                </a:path>
                <a:path w="69850" h="97789">
                  <a:moveTo>
                    <a:pt x="13931" y="27863"/>
                  </a:moveTo>
                  <a:lnTo>
                    <a:pt x="0" y="27863"/>
                  </a:lnTo>
                  <a:lnTo>
                    <a:pt x="0" y="34836"/>
                  </a:lnTo>
                  <a:lnTo>
                    <a:pt x="0" y="41808"/>
                  </a:lnTo>
                  <a:lnTo>
                    <a:pt x="13931" y="41808"/>
                  </a:lnTo>
                  <a:lnTo>
                    <a:pt x="13931" y="27863"/>
                  </a:lnTo>
                  <a:close/>
                </a:path>
                <a:path w="69850" h="97789">
                  <a:moveTo>
                    <a:pt x="13931" y="0"/>
                  </a:moveTo>
                  <a:lnTo>
                    <a:pt x="0" y="0"/>
                  </a:lnTo>
                  <a:lnTo>
                    <a:pt x="0" y="6972"/>
                  </a:lnTo>
                  <a:lnTo>
                    <a:pt x="0" y="13944"/>
                  </a:lnTo>
                  <a:lnTo>
                    <a:pt x="13931" y="13944"/>
                  </a:lnTo>
                  <a:lnTo>
                    <a:pt x="13931" y="0"/>
                  </a:lnTo>
                  <a:close/>
                </a:path>
                <a:path w="69850" h="97789">
                  <a:moveTo>
                    <a:pt x="41795" y="55740"/>
                  </a:moveTo>
                  <a:lnTo>
                    <a:pt x="27863" y="55740"/>
                  </a:lnTo>
                  <a:lnTo>
                    <a:pt x="27863" y="62712"/>
                  </a:lnTo>
                  <a:lnTo>
                    <a:pt x="27863" y="69684"/>
                  </a:lnTo>
                  <a:lnTo>
                    <a:pt x="41795" y="69684"/>
                  </a:lnTo>
                  <a:lnTo>
                    <a:pt x="41795" y="55740"/>
                  </a:lnTo>
                  <a:close/>
                </a:path>
                <a:path w="69850" h="97789">
                  <a:moveTo>
                    <a:pt x="41795" y="27863"/>
                  </a:moveTo>
                  <a:lnTo>
                    <a:pt x="27863" y="27863"/>
                  </a:lnTo>
                  <a:lnTo>
                    <a:pt x="27863" y="34836"/>
                  </a:lnTo>
                  <a:lnTo>
                    <a:pt x="27863" y="41808"/>
                  </a:lnTo>
                  <a:lnTo>
                    <a:pt x="41795" y="41808"/>
                  </a:lnTo>
                  <a:lnTo>
                    <a:pt x="41795" y="27863"/>
                  </a:lnTo>
                  <a:close/>
                </a:path>
                <a:path w="69850" h="97789">
                  <a:moveTo>
                    <a:pt x="41795" y="0"/>
                  </a:moveTo>
                  <a:lnTo>
                    <a:pt x="27863" y="0"/>
                  </a:lnTo>
                  <a:lnTo>
                    <a:pt x="27863" y="6972"/>
                  </a:lnTo>
                  <a:lnTo>
                    <a:pt x="27863" y="13944"/>
                  </a:lnTo>
                  <a:lnTo>
                    <a:pt x="41795" y="13944"/>
                  </a:lnTo>
                  <a:lnTo>
                    <a:pt x="41795" y="0"/>
                  </a:lnTo>
                  <a:close/>
                </a:path>
                <a:path w="69850" h="97789">
                  <a:moveTo>
                    <a:pt x="69672" y="83604"/>
                  </a:moveTo>
                  <a:lnTo>
                    <a:pt x="55740" y="83604"/>
                  </a:lnTo>
                  <a:lnTo>
                    <a:pt x="55740" y="90576"/>
                  </a:lnTo>
                  <a:lnTo>
                    <a:pt x="55740" y="97548"/>
                  </a:lnTo>
                  <a:lnTo>
                    <a:pt x="69672" y="97548"/>
                  </a:lnTo>
                  <a:lnTo>
                    <a:pt x="69672" y="83604"/>
                  </a:lnTo>
                  <a:close/>
                </a:path>
                <a:path w="69850" h="97789">
                  <a:moveTo>
                    <a:pt x="69672" y="55740"/>
                  </a:moveTo>
                  <a:lnTo>
                    <a:pt x="55740" y="55740"/>
                  </a:lnTo>
                  <a:lnTo>
                    <a:pt x="55740" y="62712"/>
                  </a:lnTo>
                  <a:lnTo>
                    <a:pt x="55740" y="69684"/>
                  </a:lnTo>
                  <a:lnTo>
                    <a:pt x="69672" y="69684"/>
                  </a:lnTo>
                  <a:lnTo>
                    <a:pt x="69672" y="55740"/>
                  </a:lnTo>
                  <a:close/>
                </a:path>
                <a:path w="69850" h="97789">
                  <a:moveTo>
                    <a:pt x="69672" y="27863"/>
                  </a:moveTo>
                  <a:lnTo>
                    <a:pt x="55740" y="27863"/>
                  </a:lnTo>
                  <a:lnTo>
                    <a:pt x="55740" y="34836"/>
                  </a:lnTo>
                  <a:lnTo>
                    <a:pt x="55740" y="41808"/>
                  </a:lnTo>
                  <a:lnTo>
                    <a:pt x="69672" y="41808"/>
                  </a:lnTo>
                  <a:lnTo>
                    <a:pt x="69672" y="27863"/>
                  </a:lnTo>
                  <a:close/>
                </a:path>
                <a:path w="69850" h="97789">
                  <a:moveTo>
                    <a:pt x="69672" y="0"/>
                  </a:moveTo>
                  <a:lnTo>
                    <a:pt x="55740" y="0"/>
                  </a:lnTo>
                  <a:lnTo>
                    <a:pt x="55740" y="6972"/>
                  </a:lnTo>
                  <a:lnTo>
                    <a:pt x="55740" y="13944"/>
                  </a:lnTo>
                  <a:lnTo>
                    <a:pt x="69672" y="13944"/>
                  </a:lnTo>
                  <a:lnTo>
                    <a:pt x="69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9</a:t>
            </a:r>
          </a:p>
        </p:txBody>
      </p:sp>
      <p:sp>
        <p:nvSpPr>
          <p:cNvPr id="37" name="object 3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9999" y="6780555"/>
          <a:ext cx="9000490" cy="28930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52320"/>
                <a:gridCol w="2293620"/>
                <a:gridCol w="2302510"/>
                <a:gridCol w="2352675"/>
              </a:tblGrid>
              <a:tr h="217991">
                <a:tc>
                  <a:txBody>
                    <a:bodyPr/>
                    <a:lstStyle/>
                    <a:p>
                      <a:pPr>
                        <a:lnSpc>
                          <a:spcPts val="1375"/>
                        </a:lnSpc>
                      </a:pPr>
                      <a:r>
                        <a:rPr dirty="0" sz="1200" spc="-3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БЮДЖЕТ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7485">
                        <a:lnSpc>
                          <a:spcPts val="1375"/>
                        </a:lnSpc>
                      </a:pP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Н</a:t>
                      </a:r>
                      <a:r>
                        <a:rPr dirty="0" sz="1200" spc="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ЛИЧИЕ</a:t>
                      </a:r>
                      <a:r>
                        <a:rPr dirty="0" sz="1200" spc="-6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200" spc="-1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И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ЗМЕНЕНИЙ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ts val="1375"/>
                        </a:lnSpc>
                      </a:pPr>
                      <a:r>
                        <a:rPr dirty="0" sz="1200" spc="-1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ЛИДЕРСТВО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2235">
                        <a:lnSpc>
                          <a:spcPts val="1375"/>
                        </a:lnSpc>
                      </a:pP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</a:t>
                      </a:r>
                      <a:r>
                        <a:rPr dirty="0" sz="1200" spc="-4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1200" spc="-5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</a:t>
                      </a:r>
                      <a:r>
                        <a:rPr dirty="0" sz="1200" spc="-5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200" spc="-5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ОВ</a:t>
                      </a:r>
                      <a:r>
                        <a:rPr dirty="0" sz="1200" spc="2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</a:t>
                      </a:r>
                      <a:r>
                        <a:rPr dirty="0" sz="1200" spc="-6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200" spc="-6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1200" spc="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ЛАН</a:t>
                      </a:r>
                      <a:r>
                        <a:rPr dirty="0" sz="1200" spc="-5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ОВ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0"/>
                </a:tc>
              </a:tr>
              <a:tr h="635380">
                <a:tc>
                  <a:txBody>
                    <a:bodyPr/>
                    <a:lstStyle/>
                    <a:p>
                      <a:pPr marR="18986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000" spc="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Достаточное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финансирование </a:t>
                      </a:r>
                      <a:r>
                        <a:rPr dirty="0" sz="1000" spc="-29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для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проектов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умного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города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B="0" marT="23495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7485" marR="41910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0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Опыт </a:t>
                      </a:r>
                      <a:r>
                        <a:rPr dirty="0" sz="10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правительства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в </a:t>
                      </a:r>
                      <a:r>
                        <a:rPr dirty="0" sz="1000" spc="-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тим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лировании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спешных  </a:t>
                      </a:r>
                      <a:r>
                        <a:rPr dirty="0" sz="1000" spc="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инициатив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«умного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города»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B="0" marT="23495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305" marR="11811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Вы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ленное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ов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тво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ор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а,  </a:t>
                      </a:r>
                      <a:r>
                        <a:rPr dirty="0" sz="1000" spc="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которое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руководит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проектами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  <a:p>
                      <a:pPr marL="154305">
                        <a:lnSpc>
                          <a:spcPct val="100000"/>
                        </a:lnSpc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«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умно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ор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а»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B="0" marT="23495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235" marR="56959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0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Программы </a:t>
                      </a:r>
                      <a:r>
                        <a:rPr dirty="0" sz="1000" spc="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по </a:t>
                      </a:r>
                      <a:r>
                        <a:rPr dirty="0" sz="10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обучению </a:t>
                      </a:r>
                      <a:r>
                        <a:rPr dirty="0" sz="1000" spc="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городских</a:t>
                      </a:r>
                      <a:r>
                        <a:rPr dirty="0" sz="1000" spc="-7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талантов</a:t>
                      </a:r>
                      <a:r>
                        <a:rPr dirty="0" sz="1000" spc="-7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«умным </a:t>
                      </a:r>
                      <a:r>
                        <a:rPr dirty="0" sz="1000" spc="-28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навыкам»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B="0" marT="23495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37177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5"/>
                        </a:spcBef>
                      </a:pPr>
                      <a:r>
                        <a:rPr dirty="0" sz="1200" spc="-1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ПРАВИЛА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45415">
                    <a:lnT w="3175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7485">
                        <a:lnSpc>
                          <a:spcPct val="100000"/>
                        </a:lnSpc>
                        <a:spcBef>
                          <a:spcPts val="1145"/>
                        </a:spcBef>
                      </a:pPr>
                      <a:r>
                        <a:rPr dirty="0" sz="1200" spc="-1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ЧЕЛОВЕКОЦЕНТРИЧНОСТЬ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45415">
                    <a:lnT w="3175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1145"/>
                        </a:spcBef>
                      </a:pPr>
                      <a:r>
                        <a:rPr dirty="0" sz="1200" spc="1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ЭКОСИСТЕМЫ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45415">
                    <a:lnT w="3175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02235">
                        <a:lnSpc>
                          <a:spcPct val="100000"/>
                        </a:lnSpc>
                        <a:spcBef>
                          <a:spcPts val="1145"/>
                        </a:spcBef>
                      </a:pP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</a:t>
                      </a:r>
                      <a:r>
                        <a:rPr dirty="0" sz="1200" spc="-1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ОГ</a:t>
                      </a:r>
                      <a:r>
                        <a:rPr dirty="0" sz="1200" spc="-9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АММЫ</a:t>
                      </a:r>
                      <a:r>
                        <a:rPr dirty="0" sz="1200" spc="-6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</a:t>
                      </a:r>
                      <a:r>
                        <a:rPr dirty="0" sz="1200" spc="-4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ДДЕ</a:t>
                      </a:r>
                      <a:r>
                        <a:rPr dirty="0" sz="1200" spc="-5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1200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ЖКИ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45415">
                    <a:lnT w="3175">
                      <a:solidFill>
                        <a:srgbClr val="231F20"/>
                      </a:solidFill>
                      <a:prstDash val="solid"/>
                    </a:lnT>
                  </a:tcPr>
                </a:tc>
              </a:tr>
              <a:tr h="635531">
                <a:tc>
                  <a:txBody>
                    <a:bodyPr/>
                    <a:lstStyle/>
                    <a:p>
                      <a:pPr marR="31178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ла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оприятная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нормативная  </a:t>
                      </a:r>
                      <a:r>
                        <a:rPr dirty="0" sz="1000" spc="5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среда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для </a:t>
                      </a:r>
                      <a:r>
                        <a:rPr dirty="0" sz="1000" spc="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развития </a:t>
                      </a:r>
                      <a:r>
                        <a:rPr dirty="0" sz="1000" spc="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умного </a:t>
                      </a:r>
                      <a:r>
                        <a:rPr dirty="0" sz="1000" spc="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города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B="0" marT="23495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7485" marR="3619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Ориентированный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на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ю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ей  </a:t>
                      </a:r>
                      <a:r>
                        <a:rPr dirty="0" sz="10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дизайн</a:t>
                      </a:r>
                      <a:r>
                        <a:rPr dirty="0" sz="1000" spc="-6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будущего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города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B="0" marT="23495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305" marR="9461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Широкий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уг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заин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ере</a:t>
                      </a:r>
                      <a:r>
                        <a:rPr dirty="0" sz="1000" spc="-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ованных 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орон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для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</a:t>
                      </a:r>
                      <a:r>
                        <a:rPr dirty="0" sz="10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жки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инноваций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B="0" marT="23495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235" marR="193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0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Программы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для </a:t>
                      </a:r>
                      <a:r>
                        <a:rPr dirty="0" sz="1000" spc="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поощрения </a:t>
                      </a:r>
                      <a:r>
                        <a:rPr dirty="0" sz="1000" spc="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участия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частных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лиц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(инкубаторы, </a:t>
                      </a:r>
                      <a:r>
                        <a:rPr dirty="0" sz="1000" spc="-28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мероприятия)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B="0" marT="23495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37193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3175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3763A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7485">
                        <a:lnSpc>
                          <a:spcPct val="100000"/>
                        </a:lnSpc>
                        <a:spcBef>
                          <a:spcPts val="1145"/>
                        </a:spcBef>
                      </a:pPr>
                      <a:r>
                        <a:rPr dirty="0" sz="1200" spc="-3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ВИДЕНИЕ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45415">
                    <a:lnT w="3175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1145"/>
                        </a:spcBef>
                      </a:pPr>
                      <a:r>
                        <a:rPr dirty="0" sz="1200" spc="15" b="1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ФИНАНСЫ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45415">
                    <a:lnT w="3175">
                      <a:solidFill>
                        <a:srgbClr val="231F20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3175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3763AF"/>
                      </a:solidFill>
                      <a:prstDash val="solid"/>
                    </a:lnB>
                  </a:tcPr>
                </a:tc>
              </a:tr>
              <a:tr h="647527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3175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3763A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7485" marR="2095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Ч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1000" spc="-5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опр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ленная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тра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егия  </a:t>
                      </a:r>
                      <a:r>
                        <a:rPr dirty="0" sz="1000" spc="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развития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«умного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города»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B="0" marT="23495">
                    <a:lnB w="12700">
                      <a:solidFill>
                        <a:srgbClr val="3763A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305" marR="36576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Финан</a:t>
                      </a:r>
                      <a:r>
                        <a:rPr dirty="0" sz="1000" spc="-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овые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тим</a:t>
                      </a:r>
                      <a:r>
                        <a:rPr dirty="0" sz="1000" spc="-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лы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для  </a:t>
                      </a:r>
                      <a:r>
                        <a:rPr dirty="0" sz="1000" spc="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поощрения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участия</a:t>
                      </a:r>
                      <a:r>
                        <a:rPr dirty="0" sz="10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частного </a:t>
                      </a:r>
                      <a:r>
                        <a:rPr dirty="0" sz="1000" spc="-28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ек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ора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(гранты,</a:t>
                      </a:r>
                      <a:r>
                        <a:rPr dirty="0" sz="10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0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10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10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бсидии)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B="0" marT="23495">
                    <a:lnB w="12700">
                      <a:solidFill>
                        <a:srgbClr val="3763AF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3175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3763AF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0" y="0"/>
            <a:ext cx="10800080" cy="2479040"/>
          </a:xfrm>
          <a:prstGeom prst="rect">
            <a:avLst/>
          </a:prstGeom>
          <a:solidFill>
            <a:srgbClr val="DFE9F3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400">
              <a:latin typeface="Times New Roman"/>
              <a:cs typeface="Times New Roman"/>
            </a:endParaRPr>
          </a:p>
          <a:p>
            <a:pPr marL="899794">
              <a:lnSpc>
                <a:spcPct val="100000"/>
              </a:lnSpc>
            </a:pPr>
            <a:r>
              <a:rPr dirty="0" sz="1200" spc="-204">
                <a:solidFill>
                  <a:srgbClr val="3763AF"/>
                </a:solidFill>
                <a:latin typeface="Trebuchet MS"/>
                <a:cs typeface="Trebuchet MS"/>
              </a:rPr>
              <a:t>1.1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40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епция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5">
                <a:solidFill>
                  <a:srgbClr val="3763AF"/>
                </a:solidFill>
                <a:latin typeface="Trebuchet MS"/>
                <a:cs typeface="Trebuchet MS"/>
              </a:rPr>
              <a:t>умно</a:t>
            </a:r>
            <a:r>
              <a:rPr dirty="0" sz="1200" spc="-3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50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50">
              <a:latin typeface="Trebuchet MS"/>
              <a:cs typeface="Trebuchet MS"/>
            </a:endParaRPr>
          </a:p>
          <a:p>
            <a:pPr marL="899794">
              <a:lnSpc>
                <a:spcPct val="100000"/>
              </a:lnSpc>
            </a:pPr>
            <a:r>
              <a:rPr dirty="0" sz="3000" spc="55" b="1">
                <a:solidFill>
                  <a:srgbClr val="231F20"/>
                </a:solidFill>
                <a:latin typeface="Trebuchet MS"/>
                <a:cs typeface="Trebuchet MS"/>
              </a:rPr>
              <a:t>Москва</a:t>
            </a:r>
            <a:r>
              <a:rPr dirty="0" sz="3000" spc="-1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spc="-10" b="1">
                <a:solidFill>
                  <a:srgbClr val="231F20"/>
                </a:solidFill>
                <a:latin typeface="Trebuchet MS"/>
                <a:cs typeface="Trebuchet MS"/>
              </a:rPr>
              <a:t>занимает</a:t>
            </a:r>
            <a:r>
              <a:rPr dirty="0" sz="3000" spc="-1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spc="-50" b="1">
                <a:solidFill>
                  <a:srgbClr val="231F20"/>
                </a:solidFill>
                <a:latin typeface="Trebuchet MS"/>
                <a:cs typeface="Trebuchet MS"/>
              </a:rPr>
              <a:t>14-е</a:t>
            </a:r>
            <a:r>
              <a:rPr dirty="0" sz="3000" spc="-15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spc="-60" b="1">
                <a:solidFill>
                  <a:srgbClr val="231F20"/>
                </a:solidFill>
                <a:latin typeface="Trebuchet MS"/>
                <a:cs typeface="Trebuchet MS"/>
              </a:rPr>
              <a:t>место</a:t>
            </a:r>
            <a:r>
              <a:rPr dirty="0" sz="3000" spc="-1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spc="-105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3000" spc="-1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spc="-50" b="1">
                <a:solidFill>
                  <a:srgbClr val="231F20"/>
                </a:solidFill>
                <a:latin typeface="Trebuchet MS"/>
                <a:cs typeface="Trebuchet MS"/>
              </a:rPr>
              <a:t>мире</a:t>
            </a:r>
            <a:r>
              <a:rPr dirty="0" sz="3000" spc="-15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spc="-10" b="1">
                <a:solidFill>
                  <a:srgbClr val="231F20"/>
                </a:solidFill>
                <a:latin typeface="Trebuchet MS"/>
                <a:cs typeface="Trebuchet MS"/>
              </a:rPr>
              <a:t>среди</a:t>
            </a:r>
            <a:endParaRPr sz="3000">
              <a:latin typeface="Trebuchet MS"/>
              <a:cs typeface="Trebuchet MS"/>
            </a:endParaRPr>
          </a:p>
          <a:p>
            <a:pPr marL="899794" marR="3157855">
              <a:lnSpc>
                <a:spcPct val="100000"/>
              </a:lnSpc>
            </a:pPr>
            <a:r>
              <a:rPr dirty="0" sz="3000" spc="-125" b="1">
                <a:solidFill>
                  <a:srgbClr val="231F20"/>
                </a:solidFill>
                <a:latin typeface="Trebuchet MS"/>
                <a:cs typeface="Trebuchet MS"/>
              </a:rPr>
              <a:t>«умных</a:t>
            </a:r>
            <a:r>
              <a:rPr dirty="0" sz="3000" spc="-15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spc="-65" b="1">
                <a:solidFill>
                  <a:srgbClr val="231F20"/>
                </a:solidFill>
                <a:latin typeface="Trebuchet MS"/>
                <a:cs typeface="Trebuchet MS"/>
              </a:rPr>
              <a:t>городов»,</a:t>
            </a:r>
            <a:r>
              <a:rPr dirty="0" sz="3000" spc="-15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b="1">
                <a:solidFill>
                  <a:srgbClr val="231F20"/>
                </a:solidFill>
                <a:latin typeface="Trebuchet MS"/>
                <a:cs typeface="Trebuchet MS"/>
              </a:rPr>
              <a:t>согласно</a:t>
            </a:r>
            <a:r>
              <a:rPr dirty="0" sz="3000" spc="-1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spc="-40" b="1">
                <a:solidFill>
                  <a:srgbClr val="231F20"/>
                </a:solidFill>
                <a:latin typeface="Trebuchet MS"/>
                <a:cs typeface="Trebuchet MS"/>
              </a:rPr>
              <a:t>рейтингу </a:t>
            </a:r>
            <a:r>
              <a:rPr dirty="0" sz="3000" spc="-89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spc="50" b="1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3000" spc="-16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spc="30" b="1">
                <a:solidFill>
                  <a:srgbClr val="231F20"/>
                </a:solidFill>
                <a:latin typeface="Trebuchet MS"/>
                <a:cs typeface="Trebuchet MS"/>
              </a:rPr>
              <a:t>City</a:t>
            </a:r>
            <a:r>
              <a:rPr dirty="0" sz="3000" spc="-16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b="1">
                <a:solidFill>
                  <a:srgbClr val="231F20"/>
                </a:solidFill>
                <a:latin typeface="Trebuchet MS"/>
                <a:cs typeface="Trebuchet MS"/>
              </a:rPr>
              <a:t>Government</a:t>
            </a:r>
            <a:r>
              <a:rPr dirty="0" sz="3000" spc="-16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3000" b="1">
                <a:solidFill>
                  <a:srgbClr val="231F20"/>
                </a:solidFill>
                <a:latin typeface="Trebuchet MS"/>
                <a:cs typeface="Trebuchet MS"/>
              </a:rPr>
              <a:t>Rankings</a:t>
            </a:r>
            <a:r>
              <a:rPr dirty="0" baseline="31746" sz="2625" b="1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endParaRPr baseline="31746" sz="2625">
              <a:latin typeface="Trebuchet MS"/>
              <a:cs typeface="Trebuchet M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899998" y="2478963"/>
            <a:ext cx="4464685" cy="219710"/>
          </a:xfrm>
          <a:custGeom>
            <a:avLst/>
            <a:gdLst/>
            <a:ahLst/>
            <a:cxnLst/>
            <a:rect l="l" t="t" r="r" b="b"/>
            <a:pathLst>
              <a:path w="4464685" h="219710">
                <a:moveTo>
                  <a:pt x="4464316" y="0"/>
                </a:moveTo>
                <a:lnTo>
                  <a:pt x="2976219" y="0"/>
                </a:lnTo>
                <a:lnTo>
                  <a:pt x="1488109" y="0"/>
                </a:lnTo>
                <a:lnTo>
                  <a:pt x="0" y="0"/>
                </a:lnTo>
                <a:lnTo>
                  <a:pt x="0" y="219405"/>
                </a:lnTo>
                <a:lnTo>
                  <a:pt x="1488109" y="219405"/>
                </a:lnTo>
                <a:lnTo>
                  <a:pt x="2976207" y="219405"/>
                </a:lnTo>
                <a:lnTo>
                  <a:pt x="4464316" y="219405"/>
                </a:lnTo>
                <a:lnTo>
                  <a:pt x="446431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899998" y="5554585"/>
            <a:ext cx="4464685" cy="219710"/>
          </a:xfrm>
          <a:custGeom>
            <a:avLst/>
            <a:gdLst/>
            <a:ahLst/>
            <a:cxnLst/>
            <a:rect l="l" t="t" r="r" b="b"/>
            <a:pathLst>
              <a:path w="4464685" h="219710">
                <a:moveTo>
                  <a:pt x="4464316" y="0"/>
                </a:moveTo>
                <a:lnTo>
                  <a:pt x="2976219" y="0"/>
                </a:lnTo>
                <a:lnTo>
                  <a:pt x="1488109" y="0"/>
                </a:lnTo>
                <a:lnTo>
                  <a:pt x="0" y="0"/>
                </a:lnTo>
                <a:lnTo>
                  <a:pt x="0" y="219417"/>
                </a:lnTo>
                <a:lnTo>
                  <a:pt x="1488109" y="219417"/>
                </a:lnTo>
                <a:lnTo>
                  <a:pt x="2976207" y="219417"/>
                </a:lnTo>
                <a:lnTo>
                  <a:pt x="4464316" y="219417"/>
                </a:lnTo>
                <a:lnTo>
                  <a:pt x="4464316" y="0"/>
                </a:lnTo>
                <a:close/>
              </a:path>
            </a:pathLst>
          </a:custGeom>
          <a:solidFill>
            <a:srgbClr val="EE2E6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99999" y="2503397"/>
          <a:ext cx="9000490" cy="3746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96010"/>
                <a:gridCol w="1784985"/>
                <a:gridCol w="6119495"/>
              </a:tblGrid>
              <a:tr h="203961">
                <a:tc>
                  <a:txBody>
                    <a:bodyPr/>
                    <a:lstStyle/>
                    <a:p>
                      <a:pPr marL="50800">
                        <a:lnSpc>
                          <a:spcPts val="1375"/>
                        </a:lnSpc>
                      </a:pPr>
                      <a:r>
                        <a:rPr dirty="0" sz="1200" spc="-2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Позиция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0"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ts val="1375"/>
                        </a:lnSpc>
                      </a:pPr>
                      <a:r>
                        <a:rPr dirty="0" sz="1200" spc="-3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Город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0"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ts val="1375"/>
                        </a:lnSpc>
                        <a:tabLst>
                          <a:tab pos="1705610" algn="l"/>
                          <a:tab pos="3193415" algn="l"/>
                          <a:tab pos="4681855" algn="l"/>
                        </a:tabLst>
                      </a:pP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Общий</a:t>
                      </a:r>
                      <a:r>
                        <a:rPr dirty="0" sz="1200" spc="-6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уровень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	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П</a:t>
                      </a:r>
                      <a:r>
                        <a:rPr dirty="0" sz="1200" spc="-2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зиция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	</a:t>
                      </a:r>
                      <a:r>
                        <a:rPr dirty="0" sz="1200" spc="-12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Г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ор</a:t>
                      </a:r>
                      <a:r>
                        <a:rPr dirty="0" sz="1200" spc="-2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	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Общий</a:t>
                      </a:r>
                      <a:r>
                        <a:rPr dirty="0" sz="1200" spc="-6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уровень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0">
                    <a:solidFill>
                      <a:srgbClr val="3763AF"/>
                    </a:solidFill>
                  </a:tcPr>
                </a:tc>
              </a:tr>
              <a:tr h="21071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7620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1200" spc="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Сингапур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7620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9770">
                        <a:lnSpc>
                          <a:spcPct val="100000"/>
                        </a:lnSpc>
                        <a:spcBef>
                          <a:spcPts val="60"/>
                        </a:spcBef>
                        <a:tabLst>
                          <a:tab pos="1705610" algn="l"/>
                          <a:tab pos="3193415" algn="l"/>
                          <a:tab pos="5260975" algn="l"/>
                        </a:tabLst>
                      </a:pPr>
                      <a:r>
                        <a:rPr dirty="0" sz="1200" spc="-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35,8	</a:t>
                      </a:r>
                      <a:r>
                        <a:rPr dirty="0" sz="1200" spc="-1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16	</a:t>
                      </a:r>
                      <a:r>
                        <a:rPr dirty="0" sz="12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Чэнду	</a:t>
                      </a:r>
                      <a:r>
                        <a:rPr dirty="0" sz="1200" spc="-1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29,1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7620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Сеул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3745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705610" algn="l"/>
                          <a:tab pos="3193415" algn="l"/>
                          <a:tab pos="5294630" algn="l"/>
                        </a:tabLst>
                      </a:pPr>
                      <a:r>
                        <a:rPr dirty="0" sz="1200" spc="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34	</a:t>
                      </a:r>
                      <a:r>
                        <a:rPr dirty="0" sz="1200" spc="-1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17	</a:t>
                      </a:r>
                      <a:r>
                        <a:rPr dirty="0" sz="12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Тель-Авив	</a:t>
                      </a: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29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Лондон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6915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705610" algn="l"/>
                          <a:tab pos="3193415" algn="l"/>
                          <a:tab pos="5240020" algn="l"/>
                        </a:tabLst>
                      </a:pPr>
                      <a:r>
                        <a:rPr dirty="0" sz="1200" spc="-10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33,1	</a:t>
                      </a:r>
                      <a:r>
                        <a:rPr dirty="0" sz="1200" spc="-1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18	</a:t>
                      </a:r>
                      <a:r>
                        <a:rPr dirty="0" sz="1200" spc="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Сидней	</a:t>
                      </a:r>
                      <a:r>
                        <a:rPr dirty="0" sz="1200" spc="-7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28,9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Барселона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5010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705610" algn="l"/>
                          <a:tab pos="3193415" algn="l"/>
                          <a:tab pos="5233670" algn="l"/>
                        </a:tabLst>
                      </a:pPr>
                      <a:r>
                        <a:rPr dirty="0" sz="1200" spc="-9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32,1	</a:t>
                      </a:r>
                      <a:r>
                        <a:rPr dirty="0" sz="1200" spc="-1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19	</a:t>
                      </a:r>
                      <a:r>
                        <a:rPr dirty="0" sz="12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Тайбэй	</a:t>
                      </a:r>
                      <a:r>
                        <a:rPr dirty="0" sz="1200" spc="-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28,8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9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Хельсинки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8825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705610" algn="l"/>
                          <a:tab pos="3193415" algn="l"/>
                          <a:tab pos="5234940" algn="l"/>
                        </a:tabLst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32	</a:t>
                      </a:r>
                      <a:r>
                        <a:rPr dirty="0" sz="1200" spc="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20	</a:t>
                      </a:r>
                      <a:r>
                        <a:rPr dirty="0" sz="12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Мельбурн	</a:t>
                      </a:r>
                      <a:r>
                        <a:rPr dirty="0" sz="1200" spc="-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28,3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5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Нью-Йорк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2235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087120" algn="l"/>
                          <a:tab pos="2574925" algn="l"/>
                          <a:tab pos="4631055" algn="l"/>
                        </a:tabLst>
                      </a:pPr>
                      <a:r>
                        <a:rPr dirty="0" sz="1200" spc="-1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31,9	</a:t>
                      </a:r>
                      <a:r>
                        <a:rPr dirty="0" sz="1200" spc="-114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21	</a:t>
                      </a:r>
                      <a:r>
                        <a:rPr dirty="0" sz="12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Гамильтон	</a:t>
                      </a:r>
                      <a:r>
                        <a:rPr dirty="0" sz="1200" spc="-9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28,1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Монреаль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165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042035" algn="l"/>
                          <a:tab pos="2529840" algn="l"/>
                          <a:tab pos="4629785" algn="l"/>
                        </a:tabLst>
                      </a:pPr>
                      <a:r>
                        <a:rPr dirty="0" sz="1200" spc="-9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31,8	</a:t>
                      </a: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22	</a:t>
                      </a:r>
                      <a:r>
                        <a:rPr dirty="0" sz="12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Токио	</a:t>
                      </a: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28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5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Шанхай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5010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705610" algn="l"/>
                          <a:tab pos="3193415" algn="l"/>
                          <a:tab pos="5257165" algn="l"/>
                        </a:tabLst>
                      </a:pPr>
                      <a:r>
                        <a:rPr dirty="0" sz="1200" spc="-9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31,3	</a:t>
                      </a:r>
                      <a:r>
                        <a:rPr dirty="0" sz="1200" spc="-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23	</a:t>
                      </a:r>
                      <a:r>
                        <a:rPr dirty="0" sz="12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Берлин	</a:t>
                      </a:r>
                      <a:r>
                        <a:rPr dirty="0" sz="1200" spc="-1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27,9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9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Вена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5645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705610" algn="l"/>
                          <a:tab pos="3193415" algn="l"/>
                          <a:tab pos="5250180" algn="l"/>
                        </a:tabLst>
                      </a:pPr>
                      <a:r>
                        <a:rPr dirty="0" sz="1200" spc="-1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31,2	</a:t>
                      </a:r>
                      <a:r>
                        <a:rPr dirty="0" sz="12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24	</a:t>
                      </a:r>
                      <a:r>
                        <a:rPr dirty="0" sz="1200" spc="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Милан	</a:t>
                      </a:r>
                      <a:r>
                        <a:rPr dirty="0" sz="1200" spc="-9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27,8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5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Амстердам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8585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084580" algn="l"/>
                          <a:tab pos="2572385" algn="l"/>
                          <a:tab pos="4631055" algn="l"/>
                        </a:tabLst>
                      </a:pPr>
                      <a:r>
                        <a:rPr dirty="0" sz="1200" spc="-1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31,1	</a:t>
                      </a: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25	</a:t>
                      </a:r>
                      <a:r>
                        <a:rPr dirty="0" sz="12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Шэньчжэнь	</a:t>
                      </a:r>
                      <a:r>
                        <a:rPr dirty="0" sz="1200" spc="-1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27,3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2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Колумбус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74065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705610" algn="l"/>
                          <a:tab pos="3193415" algn="l"/>
                          <a:tab pos="5266055" algn="l"/>
                        </a:tabLst>
                      </a:pPr>
                      <a:r>
                        <a:rPr dirty="0" sz="1200" spc="-114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31	</a:t>
                      </a:r>
                      <a:r>
                        <a:rPr dirty="0" sz="12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26	Дублин	</a:t>
                      </a:r>
                      <a:r>
                        <a:rPr dirty="0" sz="1200" spc="-1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27,1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114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Таллинн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4690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705610" algn="l"/>
                          <a:tab pos="3193415" algn="l"/>
                          <a:tab pos="5299075" algn="l"/>
                        </a:tabLst>
                      </a:pPr>
                      <a:r>
                        <a:rPr dirty="0" sz="1200" spc="-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30,2	</a:t>
                      </a:r>
                      <a:r>
                        <a:rPr dirty="0" sz="1200" spc="-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27	</a:t>
                      </a:r>
                      <a:r>
                        <a:rPr dirty="0" sz="1200" spc="6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Осло	</a:t>
                      </a:r>
                      <a:r>
                        <a:rPr dirty="0" sz="1200" spc="-5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27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1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13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7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Сан-Франциско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51205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705610" algn="l"/>
                          <a:tab pos="3193415" algn="l"/>
                          <a:tab pos="5244465" algn="l"/>
                        </a:tabLst>
                      </a:pPr>
                      <a:r>
                        <a:rPr dirty="0" sz="1200" spc="6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30	</a:t>
                      </a:r>
                      <a:r>
                        <a:rPr dirty="0" sz="1200" spc="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28	</a:t>
                      </a:r>
                      <a:r>
                        <a:rPr dirty="0" sz="12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Бандунг	</a:t>
                      </a:r>
                      <a:r>
                        <a:rPr dirty="0" sz="1200" spc="-7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26,9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12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solidFill>
                      <a:srgbClr val="EE2E60"/>
                    </a:solidFill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2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Москва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solidFill>
                      <a:srgbClr val="EE2E60"/>
                    </a:solidFill>
                  </a:tcPr>
                </a:tc>
                <a:tc>
                  <a:txBody>
                    <a:bodyPr/>
                    <a:lstStyle/>
                    <a:p>
                      <a:pPr marL="704850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705610" algn="l"/>
                          <a:tab pos="3193415" algn="l"/>
                          <a:tab pos="5237480" algn="l"/>
                        </a:tabLst>
                      </a:pPr>
                      <a:r>
                        <a:rPr dirty="0" sz="1200" spc="-11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29,6	</a:t>
                      </a: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29	</a:t>
                      </a:r>
                      <a:r>
                        <a:rPr dirty="0" sz="1200" spc="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Ханчжоу	</a:t>
                      </a:r>
                      <a:r>
                        <a:rPr dirty="0" sz="12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26,8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469063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10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12700">
                      <a:solidFill>
                        <a:srgbClr val="3763A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Пекин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12700">
                      <a:solidFill>
                        <a:srgbClr val="3763A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0">
                        <a:lnSpc>
                          <a:spcPct val="100000"/>
                        </a:lnSpc>
                        <a:spcBef>
                          <a:spcPts val="130"/>
                        </a:spcBef>
                        <a:tabLst>
                          <a:tab pos="1705610" algn="l"/>
                          <a:tab pos="3193415" algn="l"/>
                          <a:tab pos="5241925" algn="l"/>
                        </a:tabLst>
                      </a:pPr>
                      <a:r>
                        <a:rPr dirty="0" sz="1200" spc="-8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29,3	</a:t>
                      </a:r>
                      <a:r>
                        <a:rPr dirty="0" sz="1200" spc="6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30	</a:t>
                      </a:r>
                      <a:r>
                        <a:rPr dirty="0" sz="1200" spc="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Пусан	</a:t>
                      </a:r>
                      <a:r>
                        <a:rPr dirty="0" sz="12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26,7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12700">
                      <a:solidFill>
                        <a:srgbClr val="3763AF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5435687" y="2478963"/>
            <a:ext cx="4464685" cy="221615"/>
            <a:chOff x="5435687" y="2478963"/>
            <a:chExt cx="4464685" cy="221615"/>
          </a:xfrm>
        </p:grpSpPr>
        <p:sp>
          <p:nvSpPr>
            <p:cNvPr id="8" name="object 8"/>
            <p:cNvSpPr/>
            <p:nvPr/>
          </p:nvSpPr>
          <p:spPr>
            <a:xfrm>
              <a:off x="5435689" y="2478963"/>
              <a:ext cx="4464685" cy="219710"/>
            </a:xfrm>
            <a:custGeom>
              <a:avLst/>
              <a:gdLst/>
              <a:ahLst/>
              <a:cxnLst/>
              <a:rect l="l" t="t" r="r" b="b"/>
              <a:pathLst>
                <a:path w="4464684" h="219710">
                  <a:moveTo>
                    <a:pt x="2976194" y="0"/>
                  </a:moveTo>
                  <a:lnTo>
                    <a:pt x="1488109" y="0"/>
                  </a:lnTo>
                  <a:lnTo>
                    <a:pt x="0" y="0"/>
                  </a:lnTo>
                  <a:lnTo>
                    <a:pt x="0" y="219405"/>
                  </a:lnTo>
                  <a:lnTo>
                    <a:pt x="1488097" y="219405"/>
                  </a:lnTo>
                  <a:lnTo>
                    <a:pt x="2976194" y="219405"/>
                  </a:lnTo>
                  <a:lnTo>
                    <a:pt x="2976194" y="0"/>
                  </a:lnTo>
                  <a:close/>
                </a:path>
                <a:path w="4464684" h="219710">
                  <a:moveTo>
                    <a:pt x="4464316" y="0"/>
                  </a:moveTo>
                  <a:lnTo>
                    <a:pt x="2976207" y="0"/>
                  </a:lnTo>
                  <a:lnTo>
                    <a:pt x="2976207" y="219405"/>
                  </a:lnTo>
                  <a:lnTo>
                    <a:pt x="4464316" y="219405"/>
                  </a:lnTo>
                  <a:lnTo>
                    <a:pt x="446431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435687" y="2698367"/>
              <a:ext cx="1488440" cy="0"/>
            </a:xfrm>
            <a:custGeom>
              <a:avLst/>
              <a:gdLst/>
              <a:ahLst/>
              <a:cxnLst/>
              <a:rect l="l" t="t" r="r" b="b"/>
              <a:pathLst>
                <a:path w="1488440" h="0">
                  <a:moveTo>
                    <a:pt x="0" y="0"/>
                  </a:moveTo>
                  <a:lnTo>
                    <a:pt x="14881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923791" y="2698367"/>
              <a:ext cx="1488440" cy="0"/>
            </a:xfrm>
            <a:custGeom>
              <a:avLst/>
              <a:gdLst/>
              <a:ahLst/>
              <a:cxnLst/>
              <a:rect l="l" t="t" r="r" b="b"/>
              <a:pathLst>
                <a:path w="1488440" h="0">
                  <a:moveTo>
                    <a:pt x="0" y="0"/>
                  </a:moveTo>
                  <a:lnTo>
                    <a:pt x="14881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8411895" y="2698367"/>
              <a:ext cx="1488440" cy="0"/>
            </a:xfrm>
            <a:custGeom>
              <a:avLst/>
              <a:gdLst/>
              <a:ahLst/>
              <a:cxnLst/>
              <a:rect l="l" t="t" r="r" b="b"/>
              <a:pathLst>
                <a:path w="1488440" h="0">
                  <a:moveTo>
                    <a:pt x="0" y="0"/>
                  </a:moveTo>
                  <a:lnTo>
                    <a:pt x="14881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861899" y="9785704"/>
            <a:ext cx="21278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0864" sz="675" spc="-120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r>
              <a:rPr dirty="0" baseline="30864" sz="675" spc="8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2021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Источник: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Eden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Strategy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Institute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10</a:t>
            </a:r>
          </a:p>
        </p:txBody>
      </p:sp>
      <p:sp>
        <p:nvSpPr>
          <p:cNvPr id="15" name="object 1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87299" y="6325876"/>
            <a:ext cx="3767454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25" b="1">
                <a:solidFill>
                  <a:srgbClr val="3763AF"/>
                </a:solidFill>
                <a:latin typeface="Trebuchet MS"/>
                <a:cs typeface="Trebuchet MS"/>
              </a:rPr>
              <a:t>10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кри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ериев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енки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5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умных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ов»</a:t>
            </a:r>
            <a:endParaRPr sz="16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8796655" cy="482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55"/>
              <a:t>«Умный </a:t>
            </a:r>
            <a:r>
              <a:rPr dirty="0" spc="-55"/>
              <a:t>город»</a:t>
            </a:r>
            <a:r>
              <a:rPr dirty="0" spc="-155"/>
              <a:t> </a:t>
            </a:r>
            <a:r>
              <a:rPr dirty="0" spc="-25"/>
              <a:t>создается</a:t>
            </a:r>
            <a:r>
              <a:rPr dirty="0" spc="-150"/>
              <a:t> </a:t>
            </a:r>
            <a:r>
              <a:rPr dirty="0" spc="-40"/>
              <a:t>вокруг</a:t>
            </a:r>
            <a:r>
              <a:rPr dirty="0" spc="-155"/>
              <a:t> </a:t>
            </a:r>
            <a:r>
              <a:rPr dirty="0" spc="-80"/>
              <a:t>и</a:t>
            </a:r>
            <a:r>
              <a:rPr dirty="0" spc="-150"/>
              <a:t> </a:t>
            </a:r>
            <a:r>
              <a:rPr dirty="0" spc="-125"/>
              <a:t>для</a:t>
            </a:r>
            <a:r>
              <a:rPr dirty="0" spc="-155"/>
              <a:t> </a:t>
            </a:r>
            <a:r>
              <a:rPr dirty="0" spc="-30"/>
              <a:t>человека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2219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>
                <a:solidFill>
                  <a:srgbClr val="3763AF"/>
                </a:solidFill>
                <a:latin typeface="Trebuchet MS"/>
                <a:cs typeface="Trebuchet MS"/>
              </a:rPr>
              <a:t>1.1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40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епция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5">
                <a:solidFill>
                  <a:srgbClr val="3763AF"/>
                </a:solidFill>
                <a:latin typeface="Trebuchet MS"/>
                <a:cs typeface="Trebuchet MS"/>
              </a:rPr>
              <a:t>умно</a:t>
            </a:r>
            <a:r>
              <a:rPr dirty="0" sz="1200" spc="-3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50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7299" y="5115714"/>
            <a:ext cx="11474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80">
                <a:solidFill>
                  <a:srgbClr val="231F20"/>
                </a:solidFill>
                <a:latin typeface="Trebuchet MS"/>
                <a:cs typeface="Trebuchet MS"/>
              </a:rPr>
              <a:t>O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800" spc="110">
                <a:solidFill>
                  <a:srgbClr val="231F20"/>
                </a:solidFill>
                <a:latin typeface="Trebuchet MS"/>
                <a:cs typeface="Trebuchet MS"/>
              </a:rPr>
              <a:t>C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on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ulting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7299" y="5470876"/>
            <a:ext cx="586740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Архитектура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«умного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города»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представляет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собой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4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уровня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664419" y="3740971"/>
            <a:ext cx="147129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55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мный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899999" y="5388352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" name="object 8"/>
          <p:cNvGrpSpPr/>
          <p:nvPr/>
        </p:nvGrpSpPr>
        <p:grpSpPr>
          <a:xfrm>
            <a:off x="3756335" y="1512257"/>
            <a:ext cx="3287395" cy="3252470"/>
            <a:chOff x="3756335" y="1512257"/>
            <a:chExt cx="3287395" cy="3252470"/>
          </a:xfrm>
        </p:grpSpPr>
        <p:sp>
          <p:nvSpPr>
            <p:cNvPr id="9" name="object 9"/>
            <p:cNvSpPr/>
            <p:nvPr/>
          </p:nvSpPr>
          <p:spPr>
            <a:xfrm>
              <a:off x="3769035" y="1524957"/>
              <a:ext cx="3261995" cy="3227070"/>
            </a:xfrm>
            <a:custGeom>
              <a:avLst/>
              <a:gdLst/>
              <a:ahLst/>
              <a:cxnLst/>
              <a:rect l="l" t="t" r="r" b="b"/>
              <a:pathLst>
                <a:path w="3261995" h="3227070">
                  <a:moveTo>
                    <a:pt x="2797733" y="405193"/>
                  </a:moveTo>
                  <a:lnTo>
                    <a:pt x="2095538" y="0"/>
                  </a:lnTo>
                  <a:lnTo>
                    <a:pt x="1166380" y="0"/>
                  </a:lnTo>
                  <a:lnTo>
                    <a:pt x="464197" y="405193"/>
                  </a:lnTo>
                  <a:lnTo>
                    <a:pt x="0" y="1208341"/>
                  </a:lnTo>
                  <a:lnTo>
                    <a:pt x="0" y="2018715"/>
                  </a:lnTo>
                  <a:lnTo>
                    <a:pt x="464197" y="2821863"/>
                  </a:lnTo>
                  <a:lnTo>
                    <a:pt x="1166380" y="3227044"/>
                  </a:lnTo>
                  <a:lnTo>
                    <a:pt x="2095538" y="3227044"/>
                  </a:lnTo>
                  <a:lnTo>
                    <a:pt x="2797733" y="2821863"/>
                  </a:lnTo>
                  <a:lnTo>
                    <a:pt x="3261931" y="2018715"/>
                  </a:lnTo>
                  <a:lnTo>
                    <a:pt x="3261931" y="1208341"/>
                  </a:lnTo>
                  <a:lnTo>
                    <a:pt x="2797733" y="405193"/>
                  </a:lnTo>
                  <a:close/>
                </a:path>
              </a:pathLst>
            </a:custGeom>
            <a:ln w="254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98860" y="2246521"/>
              <a:ext cx="1402270" cy="1320800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1529825" y="1548483"/>
            <a:ext cx="1838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15-минутная</a:t>
            </a:r>
            <a:r>
              <a:rPr dirty="0" sz="12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доступность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389914" y="1731364"/>
            <a:ext cx="19780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ключевых</a:t>
            </a:r>
            <a:r>
              <a:rPr dirty="0" sz="12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объектов</a:t>
            </a:r>
            <a:r>
              <a:rPr dirty="0" sz="12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432457" y="1639923"/>
            <a:ext cx="19475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12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двойник</a:t>
            </a:r>
            <a:r>
              <a:rPr dirty="0" sz="12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445539" y="2432163"/>
            <a:ext cx="192214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253365">
              <a:lnSpc>
                <a:spcPct val="100000"/>
              </a:lnSpc>
              <a:spcBef>
                <a:spcPts val="100"/>
              </a:spcBef>
            </a:pP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Использование</a:t>
            </a:r>
            <a:r>
              <a:rPr dirty="0" sz="12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2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r>
              <a:rPr dirty="0" sz="12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городских</a:t>
            </a:r>
            <a:r>
              <a:rPr dirty="0" sz="12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задач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432457" y="2181652"/>
            <a:ext cx="2037714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Развитие</a:t>
            </a:r>
            <a:r>
              <a:rPr dirty="0" sz="12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r>
              <a:rPr dirty="0" sz="12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совместно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бизнесом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научным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сообществом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532719" y="3315844"/>
            <a:ext cx="183515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7675" marR="5080" indent="-435609">
              <a:lnSpc>
                <a:spcPct val="100000"/>
              </a:lnSpc>
              <a:spcBef>
                <a:spcPts val="100"/>
              </a:spcBef>
            </a:pP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Приори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лектронно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умен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ообор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432457" y="3155332"/>
            <a:ext cx="1977389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Инкл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зивно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1200" spc="-15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вн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дрение 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цифровых технологий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создания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полноценной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безбарьерной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среды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08613" y="4290964"/>
            <a:ext cx="17589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Цикличес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ономи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1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432457" y="4199523"/>
            <a:ext cx="164846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ча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тие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40">
                <a:solidFill>
                  <a:srgbClr val="231F20"/>
                </a:solidFill>
                <a:latin typeface="Trebuchet MS"/>
                <a:cs typeface="Trebuchet MS"/>
              </a:rPr>
              <a:t>жи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лей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упра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лении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646035" y="4811524"/>
            <a:ext cx="150812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08610" marR="5080" indent="-296545">
              <a:lnSpc>
                <a:spcPct val="100000"/>
              </a:lnSpc>
              <a:spcBef>
                <a:spcPts val="100"/>
              </a:spcBef>
            </a:pP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Онлайн-мони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оринг 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12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24/7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16885" y="5904567"/>
            <a:ext cx="103822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24890" algn="l"/>
              </a:tabLst>
            </a:pPr>
            <a:r>
              <a:rPr dirty="0" sz="5000" spc="-994" b="1">
                <a:solidFill>
                  <a:srgbClr val="EE2E60"/>
                </a:solidFill>
                <a:latin typeface="Trebuchet MS"/>
                <a:cs typeface="Trebuchet MS"/>
              </a:rPr>
              <a:t>1</a:t>
            </a:r>
            <a:r>
              <a:rPr dirty="0" sz="5000" spc="415" b="1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5000" spc="-260" b="1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5000" b="1">
                <a:solidFill>
                  <a:srgbClr val="EE2E60"/>
                </a:solidFill>
                <a:latin typeface="Trebuchet MS"/>
                <a:cs typeface="Trebuchet MS"/>
              </a:rPr>
              <a:t>	</a:t>
            </a:r>
            <a:endParaRPr sz="50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616885" y="7389303"/>
            <a:ext cx="103822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24890" algn="l"/>
              </a:tabLst>
            </a:pPr>
            <a:r>
              <a:rPr dirty="0" sz="5000" spc="-204" b="1">
                <a:solidFill>
                  <a:srgbClr val="3763AF"/>
                </a:solidFill>
                <a:latin typeface="Trebuchet MS"/>
                <a:cs typeface="Trebuchet MS"/>
              </a:rPr>
              <a:t>3</a:t>
            </a:r>
            <a:r>
              <a:rPr dirty="0" sz="5000" spc="-3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5000" spc="-26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5000" b="1">
                <a:solidFill>
                  <a:srgbClr val="3763AF"/>
                </a:solidFill>
                <a:latin typeface="Trebuchet MS"/>
                <a:cs typeface="Trebuchet MS"/>
              </a:rPr>
              <a:t>	</a:t>
            </a:r>
            <a:endParaRPr sz="50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16885" y="6645255"/>
            <a:ext cx="103822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24890" algn="l"/>
              </a:tabLst>
            </a:pPr>
            <a:r>
              <a:rPr dirty="0" sz="5000" spc="-275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5000" spc="-30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5000" spc="-26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5000" b="1">
                <a:solidFill>
                  <a:srgbClr val="3763AF"/>
                </a:solidFill>
                <a:latin typeface="Trebuchet MS"/>
                <a:cs typeface="Trebuchet MS"/>
              </a:rPr>
              <a:t>	</a:t>
            </a:r>
            <a:endParaRPr sz="5000">
              <a:latin typeface="Trebuchet MS"/>
              <a:cs typeface="Trebuchet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87299" y="8129991"/>
            <a:ext cx="1767839" cy="1803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41680">
              <a:lnSpc>
                <a:spcPts val="5915"/>
              </a:lnSpc>
              <a:spcBef>
                <a:spcPts val="100"/>
              </a:spcBef>
              <a:tabLst>
                <a:tab pos="1754505" algn="l"/>
              </a:tabLst>
            </a:pPr>
            <a:r>
              <a:rPr dirty="0" sz="5000" spc="-30" b="1">
                <a:solidFill>
                  <a:srgbClr val="3763AF"/>
                </a:solidFill>
                <a:latin typeface="Trebuchet MS"/>
                <a:cs typeface="Trebuchet MS"/>
              </a:rPr>
              <a:t>4</a:t>
            </a:r>
            <a:r>
              <a:rPr dirty="0" sz="5000" spc="-55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5000" spc="-26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5000" b="1">
                <a:solidFill>
                  <a:srgbClr val="3763AF"/>
                </a:solidFill>
                <a:latin typeface="Trebuchet MS"/>
                <a:cs typeface="Trebuchet MS"/>
              </a:rPr>
              <a:t>	</a:t>
            </a:r>
            <a:endParaRPr sz="5000">
              <a:latin typeface="Trebuchet MS"/>
              <a:cs typeface="Trebuchet MS"/>
            </a:endParaRPr>
          </a:p>
          <a:p>
            <a:pPr marL="741680">
              <a:lnSpc>
                <a:spcPts val="5915"/>
              </a:lnSpc>
            </a:pPr>
            <a:r>
              <a:rPr dirty="0" sz="5000" spc="-190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endParaRPr sz="5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205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ДИТ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100888" y="6014120"/>
            <a:ext cx="4980940" cy="616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78405" algn="l"/>
                <a:tab pos="2710180" algn="l"/>
              </a:tabLst>
            </a:pPr>
            <a:r>
              <a:rPr dirty="0" u="dash" sz="1200">
                <a:solidFill>
                  <a:srgbClr val="EE2E60"/>
                </a:solidFill>
                <a:uFill>
                  <a:solidFill>
                    <a:srgbClr val="EE2E6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solidFill>
                  <a:srgbClr val="EE2E60"/>
                </a:solidFill>
                <a:latin typeface="Times New Roman"/>
                <a:cs typeface="Times New Roman"/>
              </a:rPr>
              <a:t>	</a:t>
            </a:r>
            <a:r>
              <a:rPr dirty="0" sz="1200" spc="-20" b="1">
                <a:solidFill>
                  <a:srgbClr val="EE2E60"/>
                </a:solidFill>
                <a:latin typeface="Trebuchet MS"/>
                <a:cs typeface="Trebuchet MS"/>
              </a:rPr>
              <a:t>Потребители</a:t>
            </a:r>
            <a:endParaRPr sz="1200">
              <a:latin typeface="Trebuchet MS"/>
              <a:cs typeface="Trebuchet MS"/>
            </a:endParaRPr>
          </a:p>
          <a:p>
            <a:pPr marL="2710180" marR="5080">
              <a:lnSpc>
                <a:spcPct val="100000"/>
              </a:lnSpc>
              <a:spcBef>
                <a:spcPts val="810"/>
              </a:spcBef>
            </a:pP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Жители,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бизнес,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научное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сообщество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органы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городского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00888" y="7498855"/>
            <a:ext cx="4507230" cy="616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78405" algn="l"/>
                <a:tab pos="2710180" algn="l"/>
              </a:tabLst>
            </a:pPr>
            <a:r>
              <a:rPr dirty="0" u="dash" sz="1200">
                <a:solidFill>
                  <a:srgbClr val="3763AF"/>
                </a:solidFill>
                <a:uFill>
                  <a:solidFill>
                    <a:srgbClr val="3763AF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solidFill>
                  <a:srgbClr val="3763AF"/>
                </a:solidFill>
                <a:latin typeface="Times New Roman"/>
                <a:cs typeface="Times New Roman"/>
              </a:rPr>
              <a:t>	</a:t>
            </a:r>
            <a:r>
              <a:rPr dirty="0" sz="1200" spc="50" b="1">
                <a:solidFill>
                  <a:srgbClr val="3763AF"/>
                </a:solidFill>
                <a:latin typeface="Trebuchet MS"/>
                <a:cs typeface="Trebuchet MS"/>
              </a:rPr>
              <a:t>Отра</a:t>
            </a: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левые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пла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формы</a:t>
            </a:r>
            <a:endParaRPr sz="1200">
              <a:latin typeface="Trebuchet MS"/>
              <a:cs typeface="Trebuchet MS"/>
            </a:endParaRPr>
          </a:p>
          <a:p>
            <a:pPr marL="2710180" marR="5080">
              <a:lnSpc>
                <a:spcPct val="100000"/>
              </a:lnSpc>
              <a:spcBef>
                <a:spcPts val="810"/>
              </a:spcBef>
            </a:pP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Эффективное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управление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еми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ферами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жизни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00888" y="6754808"/>
            <a:ext cx="4773295" cy="616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78405" algn="l"/>
                <a:tab pos="2710180" algn="l"/>
              </a:tabLst>
            </a:pPr>
            <a:r>
              <a:rPr dirty="0" u="dash" sz="1200">
                <a:solidFill>
                  <a:srgbClr val="3763AF"/>
                </a:solidFill>
                <a:uFill>
                  <a:solidFill>
                    <a:srgbClr val="3763AF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solidFill>
                  <a:srgbClr val="3763AF"/>
                </a:solidFill>
                <a:latin typeface="Times New Roman"/>
                <a:cs typeface="Times New Roman"/>
              </a:rPr>
              <a:t>	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Услуги</a:t>
            </a:r>
            <a:endParaRPr sz="1200">
              <a:latin typeface="Trebuchet MS"/>
              <a:cs typeface="Trebuchet MS"/>
            </a:endParaRPr>
          </a:p>
          <a:p>
            <a:pPr marL="2710180" marR="5080">
              <a:lnSpc>
                <a:spcPct val="100000"/>
              </a:lnSpc>
              <a:spcBef>
                <a:spcPts val="810"/>
              </a:spcBef>
            </a:pP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Персонализированные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85">
                <a:solidFill>
                  <a:srgbClr val="231F20"/>
                </a:solidFill>
                <a:latin typeface="Trebuchet MS"/>
                <a:cs typeface="Trebuchet MS"/>
              </a:rPr>
              <a:t>ар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твенные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омме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ческие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00888" y="8239543"/>
            <a:ext cx="4702810" cy="616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78405" algn="l"/>
                <a:tab pos="2710180" algn="l"/>
              </a:tabLst>
            </a:pPr>
            <a:r>
              <a:rPr dirty="0" u="dash" sz="1200">
                <a:solidFill>
                  <a:srgbClr val="3763AF"/>
                </a:solidFill>
                <a:uFill>
                  <a:solidFill>
                    <a:srgbClr val="3763AF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solidFill>
                  <a:srgbClr val="3763AF"/>
                </a:solidFill>
                <a:latin typeface="Times New Roman"/>
                <a:cs typeface="Times New Roman"/>
              </a:rPr>
              <a:t>	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Данные</a:t>
            </a:r>
            <a:endParaRPr sz="1200">
              <a:latin typeface="Trebuchet MS"/>
              <a:cs typeface="Trebuchet MS"/>
            </a:endParaRPr>
          </a:p>
          <a:p>
            <a:pPr marL="2710180" marR="5080">
              <a:lnSpc>
                <a:spcPct val="100000"/>
              </a:lnSpc>
              <a:spcBef>
                <a:spcPts val="810"/>
              </a:spcBef>
            </a:pPr>
            <a:r>
              <a:rPr dirty="0" sz="1000" spc="-13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енери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инфра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уктурой, 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приложениями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пользователями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100888" y="8989229"/>
            <a:ext cx="4713605" cy="616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78405" algn="l"/>
                <a:tab pos="2710180" algn="l"/>
              </a:tabLst>
            </a:pPr>
            <a:r>
              <a:rPr dirty="0" u="dash" sz="1200">
                <a:solidFill>
                  <a:srgbClr val="3763AF"/>
                </a:solidFill>
                <a:uFill>
                  <a:solidFill>
                    <a:srgbClr val="3763AF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1200">
                <a:solidFill>
                  <a:srgbClr val="3763AF"/>
                </a:solidFill>
                <a:latin typeface="Times New Roman"/>
                <a:cs typeface="Times New Roman"/>
              </a:rPr>
              <a:t>	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Цифровая</a:t>
            </a:r>
            <a:r>
              <a:rPr dirty="0" sz="12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инфраструктура</a:t>
            </a:r>
            <a:endParaRPr sz="1200">
              <a:latin typeface="Trebuchet MS"/>
              <a:cs typeface="Trebuchet MS"/>
            </a:endParaRPr>
          </a:p>
          <a:p>
            <a:pPr marL="2710180" marR="318135">
              <a:lnSpc>
                <a:spcPct val="100000"/>
              </a:lnSpc>
              <a:spcBef>
                <a:spcPts val="810"/>
              </a:spcBef>
            </a:pPr>
            <a:r>
              <a:rPr dirty="0" sz="1000" spc="1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овме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тное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исп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зование  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85">
                <a:solidFill>
                  <a:srgbClr val="231F20"/>
                </a:solidFill>
                <a:latin typeface="Trebuchet MS"/>
                <a:cs typeface="Trebuchet MS"/>
              </a:rPr>
              <a:t>ар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твом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бизне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2119504" y="5872705"/>
            <a:ext cx="2000885" cy="3727450"/>
            <a:chOff x="2119504" y="5872705"/>
            <a:chExt cx="2000885" cy="3727450"/>
          </a:xfrm>
        </p:grpSpPr>
        <p:sp>
          <p:nvSpPr>
            <p:cNvPr id="31" name="object 31"/>
            <p:cNvSpPr/>
            <p:nvPr/>
          </p:nvSpPr>
          <p:spPr>
            <a:xfrm>
              <a:off x="2119504" y="6326719"/>
              <a:ext cx="523240" cy="0"/>
            </a:xfrm>
            <a:custGeom>
              <a:avLst/>
              <a:gdLst/>
              <a:ahLst/>
              <a:cxnLst/>
              <a:rect l="l" t="t" r="r" b="b"/>
              <a:pathLst>
                <a:path w="523239" h="0">
                  <a:moveTo>
                    <a:pt x="522846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E2E6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119504" y="7811454"/>
              <a:ext cx="523240" cy="0"/>
            </a:xfrm>
            <a:custGeom>
              <a:avLst/>
              <a:gdLst/>
              <a:ahLst/>
              <a:cxnLst/>
              <a:rect l="l" t="t" r="r" b="b"/>
              <a:pathLst>
                <a:path w="523239" h="0">
                  <a:moveTo>
                    <a:pt x="522846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3763AF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119504" y="7067406"/>
              <a:ext cx="523240" cy="0"/>
            </a:xfrm>
            <a:custGeom>
              <a:avLst/>
              <a:gdLst/>
              <a:ahLst/>
              <a:cxnLst/>
              <a:rect l="l" t="t" r="r" b="b"/>
              <a:pathLst>
                <a:path w="523239" h="0">
                  <a:moveTo>
                    <a:pt x="522846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3763AF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119504" y="8552140"/>
              <a:ext cx="523240" cy="0"/>
            </a:xfrm>
            <a:custGeom>
              <a:avLst/>
              <a:gdLst/>
              <a:ahLst/>
              <a:cxnLst/>
              <a:rect l="l" t="t" r="r" b="b"/>
              <a:pathLst>
                <a:path w="523239" h="0">
                  <a:moveTo>
                    <a:pt x="522846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3763AF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19504" y="5872705"/>
              <a:ext cx="2000427" cy="3727380"/>
            </a:xfrm>
            <a:prstGeom prst="rect">
              <a:avLst/>
            </a:prstGeom>
          </p:spPr>
        </p:pic>
      </p:grpSp>
      <p:sp>
        <p:nvSpPr>
          <p:cNvPr id="36" name="object 3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11</a:t>
            </a:r>
          </a:p>
        </p:txBody>
      </p:sp>
      <p:sp>
        <p:nvSpPr>
          <p:cNvPr id="37" name="object 3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6057388"/>
            <a:ext cx="9906635" cy="3545840"/>
            <a:chOff x="0" y="6057388"/>
            <a:chExt cx="9906635" cy="3545840"/>
          </a:xfrm>
        </p:grpSpPr>
        <p:sp>
          <p:nvSpPr>
            <p:cNvPr id="3" name="object 3"/>
            <p:cNvSpPr/>
            <p:nvPr/>
          </p:nvSpPr>
          <p:spPr>
            <a:xfrm>
              <a:off x="0" y="6057391"/>
              <a:ext cx="4044315" cy="3545840"/>
            </a:xfrm>
            <a:custGeom>
              <a:avLst/>
              <a:gdLst/>
              <a:ahLst/>
              <a:cxnLst/>
              <a:rect l="l" t="t" r="r" b="b"/>
              <a:pathLst>
                <a:path w="4044315" h="3545840">
                  <a:moveTo>
                    <a:pt x="4043997" y="0"/>
                  </a:moveTo>
                  <a:lnTo>
                    <a:pt x="0" y="0"/>
                  </a:lnTo>
                  <a:lnTo>
                    <a:pt x="0" y="2825750"/>
                  </a:lnTo>
                  <a:lnTo>
                    <a:pt x="0" y="3545840"/>
                  </a:lnTo>
                  <a:lnTo>
                    <a:pt x="3324009" y="3545840"/>
                  </a:lnTo>
                  <a:lnTo>
                    <a:pt x="3324009" y="2825750"/>
                  </a:lnTo>
                  <a:lnTo>
                    <a:pt x="4043997" y="2825750"/>
                  </a:lnTo>
                  <a:lnTo>
                    <a:pt x="4043997" y="0"/>
                  </a:lnTo>
                  <a:close/>
                </a:path>
              </a:pathLst>
            </a:custGeom>
            <a:solidFill>
              <a:srgbClr val="DFE9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899999" y="6063740"/>
              <a:ext cx="9000490" cy="0"/>
            </a:xfrm>
            <a:custGeom>
              <a:avLst/>
              <a:gdLst/>
              <a:ahLst/>
              <a:cxnLst/>
              <a:rect l="l" t="t" r="r" b="b"/>
              <a:pathLst>
                <a:path w="9000490" h="0">
                  <a:moveTo>
                    <a:pt x="0" y="0"/>
                  </a:moveTo>
                  <a:lnTo>
                    <a:pt x="8999994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7645400" cy="9398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Чи</a:t>
            </a:r>
            <a:r>
              <a:rPr dirty="0" spc="-45"/>
              <a:t>с</a:t>
            </a:r>
            <a:r>
              <a:rPr dirty="0" spc="-45"/>
              <a:t>ло</a:t>
            </a:r>
            <a:r>
              <a:rPr dirty="0" spc="-155"/>
              <a:t> </a:t>
            </a:r>
            <a:r>
              <a:rPr dirty="0" spc="-185"/>
              <a:t>«</a:t>
            </a:r>
            <a:r>
              <a:rPr dirty="0" spc="-110"/>
              <a:t>умных</a:t>
            </a:r>
            <a:r>
              <a:rPr dirty="0" spc="-155"/>
              <a:t> </a:t>
            </a:r>
            <a:r>
              <a:rPr dirty="0" spc="-215"/>
              <a:t>г</a:t>
            </a:r>
            <a:r>
              <a:rPr dirty="0" spc="85"/>
              <a:t>ор</a:t>
            </a:r>
            <a:r>
              <a:rPr dirty="0" spc="25"/>
              <a:t>о</a:t>
            </a:r>
            <a:r>
              <a:rPr dirty="0" spc="-145"/>
              <a:t>д</a:t>
            </a:r>
            <a:r>
              <a:rPr dirty="0" spc="-55"/>
              <a:t>ов»</a:t>
            </a:r>
            <a:r>
              <a:rPr dirty="0" spc="-155"/>
              <a:t> </a:t>
            </a:r>
            <a:r>
              <a:rPr dirty="0" spc="-80"/>
              <a:t>и</a:t>
            </a:r>
            <a:r>
              <a:rPr dirty="0" spc="-155"/>
              <a:t> </a:t>
            </a:r>
            <a:r>
              <a:rPr dirty="0" spc="-5"/>
              <a:t>рынок</a:t>
            </a:r>
            <a:r>
              <a:rPr dirty="0" spc="-155"/>
              <a:t> </a:t>
            </a:r>
            <a:r>
              <a:rPr dirty="0" spc="5"/>
              <a:t>решений  </a:t>
            </a:r>
            <a:r>
              <a:rPr dirty="0" spc="-125"/>
              <a:t>для</a:t>
            </a:r>
            <a:r>
              <a:rPr dirty="0" spc="-155"/>
              <a:t> </a:t>
            </a:r>
            <a:r>
              <a:rPr dirty="0" spc="-80"/>
              <a:t>них</a:t>
            </a:r>
            <a:r>
              <a:rPr dirty="0" spc="-155"/>
              <a:t> </a:t>
            </a:r>
            <a:r>
              <a:rPr dirty="0" spc="155"/>
              <a:t>ра</a:t>
            </a:r>
            <a:r>
              <a:rPr dirty="0" spc="114"/>
              <a:t>с</a:t>
            </a:r>
            <a:r>
              <a:rPr dirty="0" spc="-55"/>
              <a:t>т</a:t>
            </a:r>
            <a:r>
              <a:rPr dirty="0" spc="-30"/>
              <a:t>у</a:t>
            </a:r>
            <a:r>
              <a:rPr dirty="0" spc="-75"/>
              <a:t>т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87299" y="403012"/>
            <a:ext cx="2219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>
                <a:solidFill>
                  <a:srgbClr val="3763AF"/>
                </a:solidFill>
                <a:latin typeface="Trebuchet MS"/>
                <a:cs typeface="Trebuchet MS"/>
              </a:rPr>
              <a:t>1.1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40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епция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5">
                <a:solidFill>
                  <a:srgbClr val="3763AF"/>
                </a:solidFill>
                <a:latin typeface="Trebuchet MS"/>
                <a:cs typeface="Trebuchet MS"/>
              </a:rPr>
              <a:t>умно</a:t>
            </a:r>
            <a:r>
              <a:rPr dirty="0" sz="1200" spc="-3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50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7299" y="2072478"/>
            <a:ext cx="468249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Мировой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рынок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цифровых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решений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5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умных 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ов»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ув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личи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75" b="1">
                <a:solidFill>
                  <a:srgbClr val="3763AF"/>
                </a:solidFill>
                <a:latin typeface="Trebuchet MS"/>
                <a:cs typeface="Trebuchet MS"/>
              </a:rPr>
              <a:t>раза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10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600" spc="40" b="1">
                <a:solidFill>
                  <a:srgbClr val="3763AF"/>
                </a:solidFill>
                <a:latin typeface="Trebuchet MS"/>
                <a:cs typeface="Trebuchet MS"/>
              </a:rPr>
              <a:t>0</a:t>
            </a:r>
            <a:r>
              <a:rPr dirty="0" sz="1600" spc="-125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600" spc="-155" b="1">
                <a:solidFill>
                  <a:srgbClr val="3763AF"/>
                </a:solidFill>
                <a:latin typeface="Trebuchet MS"/>
                <a:cs typeface="Trebuchet MS"/>
              </a:rPr>
              <a:t>7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05299" y="6146263"/>
            <a:ext cx="220027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Факторы</a:t>
            </a:r>
            <a:r>
              <a:rPr dirty="0" sz="1600" spc="-1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роста</a:t>
            </a:r>
            <a:r>
              <a:rPr dirty="0" sz="1600" spc="-1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рынка</a:t>
            </a:r>
            <a:endParaRPr sz="16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600" spc="-105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умных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ов»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899999" y="1989955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6235316" y="1945628"/>
            <a:ext cx="3182620" cy="939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0" spc="-310" b="1">
                <a:solidFill>
                  <a:srgbClr val="3763AF"/>
                </a:solidFill>
                <a:latin typeface="Trebuchet MS"/>
                <a:cs typeface="Trebuchet MS"/>
              </a:rPr>
              <a:t>3</a:t>
            </a:r>
            <a:r>
              <a:rPr dirty="0" sz="6000" spc="380" b="1">
                <a:solidFill>
                  <a:srgbClr val="3763AF"/>
                </a:solidFill>
                <a:latin typeface="Trebuchet MS"/>
                <a:cs typeface="Trebuchet MS"/>
              </a:rPr>
              <a:t>30–</a:t>
            </a:r>
            <a:r>
              <a:rPr dirty="0" sz="6000" spc="495" b="1">
                <a:solidFill>
                  <a:srgbClr val="3763AF"/>
                </a:solidFill>
                <a:latin typeface="Trebuchet MS"/>
                <a:cs typeface="Trebuchet MS"/>
              </a:rPr>
              <a:t>8</a:t>
            </a:r>
            <a:r>
              <a:rPr dirty="0" sz="6000" spc="110" b="1">
                <a:solidFill>
                  <a:srgbClr val="3763AF"/>
                </a:solidFill>
                <a:latin typeface="Trebuchet MS"/>
                <a:cs typeface="Trebuchet MS"/>
              </a:rPr>
              <a:t>40</a:t>
            </a:r>
            <a:endParaRPr sz="60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235316" y="2580628"/>
            <a:ext cx="3421379" cy="939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0" spc="-409" b="1">
                <a:solidFill>
                  <a:srgbClr val="3763AF"/>
                </a:solidFill>
                <a:latin typeface="Trebuchet MS"/>
                <a:cs typeface="Trebuchet MS"/>
              </a:rPr>
              <a:t>мл</a:t>
            </a:r>
            <a:r>
              <a:rPr dirty="0" sz="6000" spc="12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6000" spc="-16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6000" spc="-3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6000" spc="12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6000" spc="-22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6000" spc="-10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3150" spc="-315" b="1">
                <a:solidFill>
                  <a:srgbClr val="3763AF"/>
                </a:solidFill>
                <a:latin typeface="Trebuchet MS"/>
                <a:cs typeface="Trebuchet MS"/>
              </a:rPr>
              <a:t>.</a:t>
            </a:r>
            <a:endParaRPr sz="315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209916" y="3741032"/>
            <a:ext cx="3481070" cy="7169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800"/>
              </a:lnSpc>
              <a:spcBef>
                <a:spcPts val="95"/>
              </a:spcBef>
            </a:pPr>
            <a:r>
              <a:rPr dirty="0" sz="1500" spc="35">
                <a:solidFill>
                  <a:srgbClr val="231F20"/>
                </a:solidFill>
                <a:latin typeface="Trebuchet MS"/>
                <a:cs typeface="Trebuchet MS"/>
              </a:rPr>
              <a:t>потенциал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30">
                <a:solidFill>
                  <a:srgbClr val="231F20"/>
                </a:solidFill>
                <a:latin typeface="Trebuchet MS"/>
                <a:cs typeface="Trebuchet MS"/>
              </a:rPr>
              <a:t>рынка</a:t>
            </a:r>
            <a:r>
              <a:rPr dirty="0" sz="15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5">
                <a:solidFill>
                  <a:srgbClr val="231F20"/>
                </a:solidFill>
                <a:latin typeface="Trebuchet MS"/>
                <a:cs typeface="Trebuchet MS"/>
              </a:rPr>
              <a:t>цифровых</a:t>
            </a:r>
            <a:r>
              <a:rPr dirty="0" sz="15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45">
                <a:solidFill>
                  <a:srgbClr val="231F20"/>
                </a:solidFill>
                <a:latin typeface="Trebuchet MS"/>
                <a:cs typeface="Trebuchet MS"/>
              </a:rPr>
              <a:t>решений </a:t>
            </a:r>
            <a:r>
              <a:rPr dirty="0" sz="1500" spc="-4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15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30">
                <a:solidFill>
                  <a:srgbClr val="231F20"/>
                </a:solidFill>
                <a:latin typeface="Trebuchet MS"/>
                <a:cs typeface="Trebuchet MS"/>
              </a:rPr>
              <a:t>«умных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30">
                <a:solidFill>
                  <a:srgbClr val="231F20"/>
                </a:solidFill>
                <a:latin typeface="Trebuchet MS"/>
                <a:cs typeface="Trebuchet MS"/>
              </a:rPr>
              <a:t>городов»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5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40">
                <a:solidFill>
                  <a:srgbClr val="231F20"/>
                </a:solidFill>
                <a:latin typeface="Trebuchet MS"/>
                <a:cs typeface="Trebuchet MS"/>
              </a:rPr>
              <a:t>России</a:t>
            </a:r>
            <a:endParaRPr sz="1500">
              <a:latin typeface="Trebuchet MS"/>
              <a:cs typeface="Trebuchet MS"/>
            </a:endParaRPr>
          </a:p>
          <a:p>
            <a:pPr marL="38100">
              <a:lnSpc>
                <a:spcPct val="100000"/>
              </a:lnSpc>
              <a:spcBef>
                <a:spcPts val="15"/>
              </a:spcBef>
            </a:pPr>
            <a:r>
              <a:rPr dirty="0" sz="1500" spc="10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500" spc="-10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30">
                <a:solidFill>
                  <a:srgbClr val="231F20"/>
                </a:solidFill>
                <a:latin typeface="Trebuchet MS"/>
                <a:cs typeface="Trebuchet MS"/>
              </a:rPr>
              <a:t>2023</a:t>
            </a:r>
            <a:r>
              <a:rPr dirty="0" sz="1500" spc="-1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80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baseline="32679" sz="1275" spc="-270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endParaRPr baseline="32679" sz="1275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87299" y="6506864"/>
            <a:ext cx="1832610" cy="939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0" spc="114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6000" spc="-3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6000" spc="-350" b="1">
                <a:solidFill>
                  <a:srgbClr val="3763AF"/>
                </a:solidFill>
                <a:latin typeface="Trebuchet MS"/>
                <a:cs typeface="Trebuchet MS"/>
              </a:rPr>
              <a:t>180</a:t>
            </a:r>
            <a:endParaRPr sz="60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87299" y="7141864"/>
            <a:ext cx="2501900" cy="18776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0" spc="-28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6000" spc="14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6000" spc="-3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6000" spc="140" b="1">
                <a:solidFill>
                  <a:srgbClr val="3763AF"/>
                </a:solidFill>
                <a:latin typeface="Trebuchet MS"/>
                <a:cs typeface="Trebuchet MS"/>
              </a:rPr>
              <a:t>800</a:t>
            </a:r>
            <a:endParaRPr sz="6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950"/>
              </a:spcBef>
            </a:pPr>
            <a:r>
              <a:rPr dirty="0" sz="1500" spc="65">
                <a:solidFill>
                  <a:srgbClr val="231F20"/>
                </a:solidFill>
                <a:latin typeface="Trebuchet MS"/>
                <a:cs typeface="Trebuchet MS"/>
              </a:rPr>
              <a:t>выра</a:t>
            </a:r>
            <a:r>
              <a:rPr dirty="0" sz="15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500" spc="-5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5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5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1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500" spc="7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500" spc="25">
                <a:solidFill>
                  <a:srgbClr val="231F20"/>
                </a:solidFill>
                <a:latin typeface="Trebuchet MS"/>
                <a:cs typeface="Trebuchet MS"/>
              </a:rPr>
              <a:t>личе</a:t>
            </a:r>
            <a:r>
              <a:rPr dirty="0" sz="15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500" spc="25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endParaRPr sz="1500">
              <a:latin typeface="Trebuchet MS"/>
              <a:cs typeface="Trebuchet MS"/>
            </a:endParaRPr>
          </a:p>
          <a:p>
            <a:pPr marL="12700" marR="953769">
              <a:lnSpc>
                <a:spcPct val="100800"/>
              </a:lnSpc>
            </a:pPr>
            <a:r>
              <a:rPr dirty="0" sz="1500" spc="-80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1500" spc="-20">
                <a:solidFill>
                  <a:srgbClr val="231F20"/>
                </a:solidFill>
                <a:latin typeface="Trebuchet MS"/>
                <a:cs typeface="Trebuchet MS"/>
              </a:rPr>
              <a:t>умных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8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500" spc="114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500" spc="7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5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500" spc="10">
                <a:solidFill>
                  <a:srgbClr val="231F20"/>
                </a:solidFill>
                <a:latin typeface="Trebuchet MS"/>
                <a:cs typeface="Trebuchet MS"/>
              </a:rPr>
              <a:t>ов»  </a:t>
            </a:r>
            <a:r>
              <a:rPr dirty="0" sz="15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25">
                <a:solidFill>
                  <a:srgbClr val="231F20"/>
                </a:solidFill>
                <a:latin typeface="Trebuchet MS"/>
                <a:cs typeface="Trebuchet MS"/>
              </a:rPr>
              <a:t>мире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5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1500" spc="130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1500" spc="90">
                <a:solidFill>
                  <a:srgbClr val="231F20"/>
                </a:solidFill>
                <a:latin typeface="Trebuchet MS"/>
                <a:cs typeface="Trebuchet MS"/>
              </a:rPr>
              <a:t>30</a:t>
            </a:r>
            <a:r>
              <a:rPr dirty="0" sz="15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8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500" spc="-204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209915" y="5153490"/>
            <a:ext cx="363918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100"/>
              </a:spcBef>
            </a:pPr>
            <a:r>
              <a:rPr dirty="0" baseline="30864" sz="675" spc="-120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r>
              <a:rPr dirty="0" baseline="30864" sz="675" spc="8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3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30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мл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енциал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рын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а,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ра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чи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анный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чи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ленно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 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ов;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8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40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мл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енциал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рын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а,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ра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чи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анный</a:t>
            </a:r>
            <a:endParaRPr sz="800">
              <a:latin typeface="Trebuchet MS"/>
              <a:cs typeface="Trebuchet MS"/>
            </a:endParaRPr>
          </a:p>
          <a:p>
            <a:pPr marL="38100" marR="563245">
              <a:lnSpc>
                <a:spcPct val="100000"/>
              </a:lnSpc>
            </a:pP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затрат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внедрение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элементов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«умного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города»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Национального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центра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информатизации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(НЦИ)</a:t>
            </a:r>
            <a:endParaRPr sz="800">
              <a:latin typeface="Trebuchet MS"/>
              <a:cs typeface="Trebuchet MS"/>
            </a:endParaRPr>
          </a:p>
          <a:p>
            <a:pPr marL="38100" marR="287655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Источник: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аналитика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O</a:t>
            </a:r>
            <a:r>
              <a:rPr dirty="0" baseline="-30864" sz="675" spc="30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Consulting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проведенных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интервью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экспертами,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открытых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НЦИ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87299" y="9785704"/>
            <a:ext cx="14281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Mar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k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andMar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k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87299" y="5763090"/>
            <a:ext cx="14281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Mar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k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andMar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k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479899" y="9785704"/>
            <a:ext cx="13011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0864" sz="675" spc="7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baseline="30864" sz="675" spc="8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ласно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прогн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75">
                <a:solidFill>
                  <a:srgbClr val="231F20"/>
                </a:solidFill>
                <a:latin typeface="Trebuchet MS"/>
                <a:cs typeface="Trebuchet MS"/>
              </a:rPr>
              <a:t>ООН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4517999" y="6795007"/>
            <a:ext cx="5382260" cy="2808605"/>
          </a:xfrm>
          <a:custGeom>
            <a:avLst/>
            <a:gdLst/>
            <a:ahLst/>
            <a:cxnLst/>
            <a:rect l="l" t="t" r="r" b="b"/>
            <a:pathLst>
              <a:path w="5382259" h="2808604">
                <a:moveTo>
                  <a:pt x="5382006" y="2165489"/>
                </a:moveTo>
                <a:lnTo>
                  <a:pt x="0" y="2165489"/>
                </a:lnTo>
                <a:lnTo>
                  <a:pt x="0" y="2807995"/>
                </a:lnTo>
                <a:lnTo>
                  <a:pt x="5093995" y="2807995"/>
                </a:lnTo>
                <a:lnTo>
                  <a:pt x="5382006" y="2519997"/>
                </a:lnTo>
                <a:lnTo>
                  <a:pt x="5382006" y="2165489"/>
                </a:lnTo>
                <a:close/>
              </a:path>
              <a:path w="5382259" h="2808604">
                <a:moveTo>
                  <a:pt x="5382006" y="1443659"/>
                </a:moveTo>
                <a:lnTo>
                  <a:pt x="0" y="1443659"/>
                </a:lnTo>
                <a:lnTo>
                  <a:pt x="0" y="2086165"/>
                </a:lnTo>
                <a:lnTo>
                  <a:pt x="5093995" y="2086165"/>
                </a:lnTo>
                <a:lnTo>
                  <a:pt x="5140706" y="2082393"/>
                </a:lnTo>
                <a:lnTo>
                  <a:pt x="5185029" y="2071484"/>
                </a:lnTo>
                <a:lnTo>
                  <a:pt x="5226342" y="2054021"/>
                </a:lnTo>
                <a:lnTo>
                  <a:pt x="5264086" y="2030590"/>
                </a:lnTo>
                <a:lnTo>
                  <a:pt x="5297640" y="2001812"/>
                </a:lnTo>
                <a:lnTo>
                  <a:pt x="5326431" y="1968246"/>
                </a:lnTo>
                <a:lnTo>
                  <a:pt x="5349849" y="1930514"/>
                </a:lnTo>
                <a:lnTo>
                  <a:pt x="5367312" y="1889188"/>
                </a:lnTo>
                <a:lnTo>
                  <a:pt x="5378234" y="1844878"/>
                </a:lnTo>
                <a:lnTo>
                  <a:pt x="5382006" y="1798167"/>
                </a:lnTo>
                <a:lnTo>
                  <a:pt x="5382006" y="1443659"/>
                </a:lnTo>
                <a:close/>
              </a:path>
              <a:path w="5382259" h="2808604">
                <a:moveTo>
                  <a:pt x="5382006" y="721829"/>
                </a:moveTo>
                <a:lnTo>
                  <a:pt x="0" y="721829"/>
                </a:lnTo>
                <a:lnTo>
                  <a:pt x="0" y="1364348"/>
                </a:lnTo>
                <a:lnTo>
                  <a:pt x="5093995" y="1364348"/>
                </a:lnTo>
                <a:lnTo>
                  <a:pt x="5098491" y="1197838"/>
                </a:lnTo>
                <a:lnTo>
                  <a:pt x="5129987" y="1112342"/>
                </a:lnTo>
                <a:lnTo>
                  <a:pt x="5215496" y="1080833"/>
                </a:lnTo>
                <a:lnTo>
                  <a:pt x="5382006" y="1076337"/>
                </a:lnTo>
                <a:lnTo>
                  <a:pt x="5382006" y="721829"/>
                </a:lnTo>
                <a:close/>
              </a:path>
              <a:path w="5382259" h="2808604">
                <a:moveTo>
                  <a:pt x="5382006" y="0"/>
                </a:moveTo>
                <a:lnTo>
                  <a:pt x="0" y="0"/>
                </a:lnTo>
                <a:lnTo>
                  <a:pt x="0" y="354330"/>
                </a:lnTo>
                <a:lnTo>
                  <a:pt x="0" y="642620"/>
                </a:lnTo>
                <a:lnTo>
                  <a:pt x="5093995" y="642620"/>
                </a:lnTo>
                <a:lnTo>
                  <a:pt x="5093995" y="354330"/>
                </a:lnTo>
                <a:lnTo>
                  <a:pt x="5382006" y="354330"/>
                </a:lnTo>
                <a:lnTo>
                  <a:pt x="538200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4517999" y="6795001"/>
            <a:ext cx="5382260" cy="642620"/>
          </a:xfrm>
          <a:prstGeom prst="rect">
            <a:avLst/>
          </a:prstGeom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endParaRPr sz="1250">
              <a:latin typeface="Times New Roman"/>
              <a:cs typeface="Times New Roman"/>
            </a:endParaRPr>
          </a:p>
          <a:p>
            <a:pPr marL="1268095" marR="2188845">
              <a:lnSpc>
                <a:spcPct val="100000"/>
              </a:lnSpc>
            </a:pPr>
            <a:r>
              <a:rPr dirty="0" sz="1000" spc="20">
                <a:solidFill>
                  <a:srgbClr val="FFFFFF"/>
                </a:solidFill>
                <a:latin typeface="Trebuchet MS"/>
                <a:cs typeface="Trebuchet MS"/>
              </a:rPr>
              <a:t>Реализация</a:t>
            </a:r>
            <a:r>
              <a:rPr dirty="0" sz="1000" spc="-6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FFFFFF"/>
                </a:solidFill>
                <a:latin typeface="Trebuchet MS"/>
                <a:cs typeface="Trebuchet MS"/>
              </a:rPr>
              <a:t>правительственных </a:t>
            </a:r>
            <a:r>
              <a:rPr dirty="0" sz="1000" spc="-29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FFFFFF"/>
                </a:solidFill>
                <a:latin typeface="Trebuchet MS"/>
                <a:cs typeface="Trebuchet MS"/>
              </a:rPr>
              <a:t>инициатив</a:t>
            </a:r>
            <a:r>
              <a:rPr dirty="0" sz="10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FFFFFF"/>
                </a:solidFill>
                <a:latin typeface="Trebuchet MS"/>
                <a:cs typeface="Trebuchet MS"/>
              </a:rPr>
              <a:t>по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FFFFFF"/>
                </a:solidFill>
                <a:latin typeface="Trebuchet MS"/>
                <a:cs typeface="Trebuchet MS"/>
              </a:rPr>
              <a:t>цифровизации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748314" y="7595200"/>
            <a:ext cx="303911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100"/>
              </a:spcBef>
            </a:pPr>
            <a:r>
              <a:rPr dirty="0" sz="1000" spc="-40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1000" spc="10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1000" spc="-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000" spc="5">
                <a:solidFill>
                  <a:srgbClr val="FFFFFF"/>
                </a:solidFill>
                <a:latin typeface="Trebuchet MS"/>
                <a:cs typeface="Trebuchet MS"/>
              </a:rPr>
              <a:t>личение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10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000" spc="-15">
                <a:solidFill>
                  <a:srgbClr val="FFFFFF"/>
                </a:solidFill>
                <a:latin typeface="Trebuchet MS"/>
                <a:cs typeface="Trebuchet MS"/>
              </a:rPr>
              <a:t>ли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1000" spc="70">
                <a:solidFill>
                  <a:srgbClr val="FFFFFF"/>
                </a:solidFill>
                <a:latin typeface="Trebuchet MS"/>
                <a:cs typeface="Trebuchet MS"/>
              </a:rPr>
              <a:t>ор</a:t>
            </a:r>
            <a:r>
              <a:rPr dirty="0" sz="1000" spc="5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0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1000" spc="1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000" spc="-4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1000" spc="1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000" spc="-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1000" spc="6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1000" spc="5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000" spc="1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000" spc="-5">
                <a:solidFill>
                  <a:srgbClr val="FFFFFF"/>
                </a:solidFill>
                <a:latin typeface="Trebuchet MS"/>
                <a:cs typeface="Trebuchet MS"/>
              </a:rPr>
              <a:t>ления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65">
                <a:solidFill>
                  <a:srgbClr val="FFFFFF"/>
                </a:solidFill>
                <a:latin typeface="Trebuchet MS"/>
                <a:cs typeface="Trebuchet MS"/>
              </a:rPr>
              <a:t>(к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1000" spc="60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1000" spc="50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1000" spc="105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13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1000" spc="-125">
                <a:solidFill>
                  <a:srgbClr val="FFFFFF"/>
                </a:solidFill>
                <a:latin typeface="Trebuchet MS"/>
                <a:cs typeface="Trebuchet MS"/>
              </a:rPr>
              <a:t>.  </a:t>
            </a:r>
            <a:r>
              <a:rPr dirty="0" sz="1000">
                <a:solidFill>
                  <a:srgbClr val="FFFFFF"/>
                </a:solidFill>
                <a:latin typeface="Trebuchet MS"/>
                <a:cs typeface="Trebuchet MS"/>
              </a:rPr>
              <a:t>доля </a:t>
            </a:r>
            <a:r>
              <a:rPr dirty="0" sz="1000" spc="15">
                <a:solidFill>
                  <a:srgbClr val="FFFFFF"/>
                </a:solidFill>
                <a:latin typeface="Trebuchet MS"/>
                <a:cs typeface="Trebuchet MS"/>
              </a:rPr>
              <a:t>мирового </a:t>
            </a:r>
            <a:r>
              <a:rPr dirty="0" sz="1000" spc="5">
                <a:solidFill>
                  <a:srgbClr val="FFFFFF"/>
                </a:solidFill>
                <a:latin typeface="Trebuchet MS"/>
                <a:cs typeface="Trebuchet MS"/>
              </a:rPr>
              <a:t>населения, </a:t>
            </a:r>
            <a:r>
              <a:rPr dirty="0" sz="1000" spc="25">
                <a:solidFill>
                  <a:srgbClr val="FFFFFF"/>
                </a:solidFill>
                <a:latin typeface="Trebuchet MS"/>
                <a:cs typeface="Trebuchet MS"/>
              </a:rPr>
              <a:t>проживающего </a:t>
            </a:r>
            <a:r>
              <a:rPr dirty="0" sz="1000" spc="-20">
                <a:solidFill>
                  <a:srgbClr val="FFFFFF"/>
                </a:solidFill>
                <a:latin typeface="Trebuchet MS"/>
                <a:cs typeface="Trebuchet MS"/>
              </a:rPr>
              <a:t>в </a:t>
            </a:r>
            <a:r>
              <a:rPr dirty="0" sz="1000" spc="-1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1000" spc="70">
                <a:solidFill>
                  <a:srgbClr val="FFFFFF"/>
                </a:solidFill>
                <a:latin typeface="Trebuchet MS"/>
                <a:cs typeface="Trebuchet MS"/>
              </a:rPr>
              <a:t>ор</a:t>
            </a:r>
            <a:r>
              <a:rPr dirty="0" sz="1000" spc="5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0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1000" spc="-5">
                <a:solidFill>
                  <a:srgbClr val="FFFFFF"/>
                </a:solidFill>
                <a:latin typeface="Trebuchet MS"/>
                <a:cs typeface="Trebuchet MS"/>
              </a:rPr>
              <a:t>ах,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FFFFFF"/>
                </a:solidFill>
                <a:latin typeface="Trebuchet MS"/>
                <a:cs typeface="Trebuchet MS"/>
              </a:rPr>
              <a:t>ув</a:t>
            </a:r>
            <a:r>
              <a:rPr dirty="0" sz="1000" spc="-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000" spc="-15">
                <a:solidFill>
                  <a:srgbClr val="FFFFFF"/>
                </a:solidFill>
                <a:latin typeface="Trebuchet MS"/>
                <a:cs typeface="Trebuchet MS"/>
              </a:rPr>
              <a:t>личи</a:t>
            </a:r>
            <a:r>
              <a:rPr dirty="0" sz="1000" spc="-3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1000" spc="4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000" spc="-25">
                <a:solidFill>
                  <a:srgbClr val="FFFFFF"/>
                </a:solidFill>
                <a:latin typeface="Trebuchet MS"/>
                <a:cs typeface="Trebuchet MS"/>
              </a:rPr>
              <a:t>я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85">
                <a:solidFill>
                  <a:srgbClr val="FFFFFF"/>
                </a:solidFill>
                <a:latin typeface="Trebuchet MS"/>
                <a:cs typeface="Trebuchet MS"/>
              </a:rPr>
              <a:t>15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65">
                <a:solidFill>
                  <a:srgbClr val="FFFFFF"/>
                </a:solidFill>
                <a:latin typeface="Trebuchet MS"/>
                <a:cs typeface="Trebuchet MS"/>
              </a:rPr>
              <a:t>п.п.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000" spc="6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000" spc="4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1000" spc="20">
                <a:solidFill>
                  <a:srgbClr val="FFFFFF"/>
                </a:solidFill>
                <a:latin typeface="Trebuchet MS"/>
                <a:cs typeface="Trebuchet MS"/>
              </a:rPr>
              <a:t>авит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60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r>
              <a:rPr dirty="0" sz="1000" spc="105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105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r>
              <a:rPr dirty="0" baseline="35353" sz="825" spc="22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1000" spc="-105">
                <a:solidFill>
                  <a:srgbClr val="FFFFFF"/>
                </a:solidFill>
                <a:latin typeface="Trebuchet MS"/>
                <a:cs typeface="Trebuchet MS"/>
              </a:rPr>
              <a:t>)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773714" y="8393231"/>
            <a:ext cx="178879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20">
                <a:solidFill>
                  <a:srgbClr val="FFFFFF"/>
                </a:solidFill>
                <a:latin typeface="Trebuchet MS"/>
                <a:cs typeface="Trebuchet MS"/>
              </a:rPr>
              <a:t>Рост</a:t>
            </a:r>
            <a:r>
              <a:rPr dirty="0" sz="1000" spc="-7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FFFFFF"/>
                </a:solidFill>
                <a:latin typeface="Trebuchet MS"/>
                <a:cs typeface="Trebuchet MS"/>
              </a:rPr>
              <a:t>спроса</a:t>
            </a:r>
            <a:r>
              <a:rPr dirty="0" sz="1000" spc="-7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1000" spc="-7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FFFFFF"/>
                </a:solidFill>
                <a:latin typeface="Trebuchet MS"/>
                <a:cs typeface="Trebuchet MS"/>
              </a:rPr>
              <a:t>комплексную </a:t>
            </a:r>
            <a:r>
              <a:rPr dirty="0" sz="1000" spc="-28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FFFFFF"/>
                </a:solidFill>
                <a:latin typeface="Trebuchet MS"/>
                <a:cs typeface="Trebuchet MS"/>
              </a:rPr>
              <a:t>об</a:t>
            </a:r>
            <a:r>
              <a:rPr dirty="0" sz="1000" spc="40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1000" spc="4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0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000" spc="10">
                <a:solidFill>
                  <a:srgbClr val="FFFFFF"/>
                </a:solidFill>
                <a:latin typeface="Trebuchet MS"/>
                <a:cs typeface="Trebuchet MS"/>
              </a:rPr>
              <a:t>твенную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1000" spc="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000" spc="45">
                <a:solidFill>
                  <a:srgbClr val="FFFFFF"/>
                </a:solidFill>
                <a:latin typeface="Trebuchet MS"/>
                <a:cs typeface="Trebuchet MS"/>
              </a:rPr>
              <a:t>зопасно</a:t>
            </a:r>
            <a:r>
              <a:rPr dirty="0" sz="10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000" spc="-25">
                <a:solidFill>
                  <a:srgbClr val="FFFFFF"/>
                </a:solidFill>
                <a:latin typeface="Trebuchet MS"/>
                <a:cs typeface="Trebuchet MS"/>
              </a:rPr>
              <a:t>ть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773714" y="9115061"/>
            <a:ext cx="303530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30">
                <a:solidFill>
                  <a:srgbClr val="FFFFFF"/>
                </a:solidFill>
                <a:latin typeface="Trebuchet MS"/>
                <a:cs typeface="Trebuchet MS"/>
              </a:rPr>
              <a:t>Востребованность</a:t>
            </a:r>
            <a:r>
              <a:rPr dirty="0" sz="1000" spc="-6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FFFFFF"/>
                </a:solidFill>
                <a:latin typeface="Trebuchet MS"/>
                <a:cs typeface="Trebuchet MS"/>
              </a:rPr>
              <a:t>цифровых</a:t>
            </a:r>
            <a:r>
              <a:rPr dirty="0" sz="10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FFFFFF"/>
                </a:solidFill>
                <a:latin typeface="Trebuchet MS"/>
                <a:cs typeface="Trebuchet MS"/>
              </a:rPr>
              <a:t>решений</a:t>
            </a:r>
            <a:r>
              <a:rPr dirty="0" sz="10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FFFFFF"/>
                </a:solidFill>
                <a:latin typeface="Trebuchet MS"/>
                <a:cs typeface="Trebuchet MS"/>
              </a:rPr>
              <a:t>благодаря </a:t>
            </a:r>
            <a:r>
              <a:rPr dirty="0" sz="1000" spc="-28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FFFFFF"/>
                </a:solidFill>
                <a:latin typeface="Trebuchet MS"/>
                <a:cs typeface="Trebuchet MS"/>
              </a:rPr>
              <a:t>п</a:t>
            </a:r>
            <a:r>
              <a:rPr dirty="0" sz="1000" spc="2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000">
                <a:solidFill>
                  <a:srgbClr val="FFFFFF"/>
                </a:solidFill>
                <a:latin typeface="Trebuchet MS"/>
                <a:cs typeface="Trebuchet MS"/>
              </a:rPr>
              <a:t>лучаемым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30">
                <a:solidFill>
                  <a:srgbClr val="FFFFFF"/>
                </a:solidFill>
                <a:latin typeface="Trebuchet MS"/>
                <a:cs typeface="Trebuchet MS"/>
              </a:rPr>
              <a:t>эффек</a:t>
            </a:r>
            <a:r>
              <a:rPr dirty="0" sz="1000" spc="-5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1000" spc="35">
                <a:solidFill>
                  <a:srgbClr val="FFFFFF"/>
                </a:solidFill>
                <a:latin typeface="Trebuchet MS"/>
                <a:cs typeface="Trebuchet MS"/>
              </a:rPr>
              <a:t>ам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000" spc="-1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FFFFFF"/>
                </a:solidFill>
                <a:latin typeface="Trebuchet MS"/>
                <a:cs typeface="Trebuchet MS"/>
              </a:rPr>
              <a:t>их</a:t>
            </a:r>
            <a:r>
              <a:rPr dirty="0" sz="10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FFFFFF"/>
                </a:solidFill>
                <a:latin typeface="Trebuchet MS"/>
                <a:cs typeface="Trebuchet MS"/>
              </a:rPr>
              <a:t>вн</a:t>
            </a:r>
            <a:r>
              <a:rPr dirty="0" sz="1000" spc="-1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000" spc="15">
                <a:solidFill>
                  <a:srgbClr val="FFFFFF"/>
                </a:solidFill>
                <a:latin typeface="Trebuchet MS"/>
                <a:cs typeface="Trebuchet MS"/>
              </a:rPr>
              <a:t>дрения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908917" y="6862609"/>
            <a:ext cx="507365" cy="2659380"/>
            <a:chOff x="4908917" y="6862609"/>
            <a:chExt cx="507365" cy="2659380"/>
          </a:xfrm>
        </p:grpSpPr>
        <p:pic>
          <p:nvPicPr>
            <p:cNvPr id="25" name="object 2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83391" y="8306279"/>
              <a:ext cx="357994" cy="507278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08917" y="6862609"/>
              <a:ext cx="506958" cy="507284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23869" y="7586997"/>
              <a:ext cx="477021" cy="502180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18848" y="9034209"/>
              <a:ext cx="487154" cy="487306"/>
            </a:xfrm>
            <a:prstGeom prst="rect">
              <a:avLst/>
            </a:prstGeom>
          </p:spPr>
        </p:pic>
      </p:grpSp>
      <p:grpSp>
        <p:nvGrpSpPr>
          <p:cNvPr id="29" name="object 29"/>
          <p:cNvGrpSpPr/>
          <p:nvPr/>
        </p:nvGrpSpPr>
        <p:grpSpPr>
          <a:xfrm>
            <a:off x="1332001" y="2813306"/>
            <a:ext cx="4147820" cy="2429510"/>
            <a:chOff x="1332001" y="2813306"/>
            <a:chExt cx="4147820" cy="2429510"/>
          </a:xfrm>
        </p:grpSpPr>
        <p:sp>
          <p:nvSpPr>
            <p:cNvPr id="30" name="object 30"/>
            <p:cNvSpPr/>
            <p:nvPr/>
          </p:nvSpPr>
          <p:spPr>
            <a:xfrm>
              <a:off x="3175199" y="2819656"/>
              <a:ext cx="0" cy="2416810"/>
            </a:xfrm>
            <a:custGeom>
              <a:avLst/>
              <a:gdLst/>
              <a:ahLst/>
              <a:cxnLst/>
              <a:rect l="l" t="t" r="r" b="b"/>
              <a:pathLst>
                <a:path w="0" h="2416810">
                  <a:moveTo>
                    <a:pt x="0" y="1253284"/>
                  </a:moveTo>
                  <a:lnTo>
                    <a:pt x="0" y="2416568"/>
                  </a:lnTo>
                </a:path>
                <a:path w="0" h="2416810">
                  <a:moveTo>
                    <a:pt x="0" y="0"/>
                  </a:moveTo>
                  <a:lnTo>
                    <a:pt x="0" y="625548"/>
                  </a:lnTo>
                </a:path>
              </a:pathLst>
            </a:custGeom>
            <a:ln w="12700">
              <a:solidFill>
                <a:srgbClr val="414042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332001" y="3070808"/>
              <a:ext cx="4147820" cy="2157095"/>
            </a:xfrm>
            <a:custGeom>
              <a:avLst/>
              <a:gdLst/>
              <a:ahLst/>
              <a:cxnLst/>
              <a:rect l="l" t="t" r="r" b="b"/>
              <a:pathLst>
                <a:path w="4147820" h="2157095">
                  <a:moveTo>
                    <a:pt x="271665" y="1389786"/>
                  </a:moveTo>
                  <a:lnTo>
                    <a:pt x="0" y="1389786"/>
                  </a:lnTo>
                  <a:lnTo>
                    <a:pt x="0" y="2156676"/>
                  </a:lnTo>
                  <a:lnTo>
                    <a:pt x="271665" y="2156676"/>
                  </a:lnTo>
                  <a:lnTo>
                    <a:pt x="271665" y="1389786"/>
                  </a:lnTo>
                  <a:close/>
                </a:path>
                <a:path w="4147820" h="2157095">
                  <a:moveTo>
                    <a:pt x="754291" y="1292821"/>
                  </a:moveTo>
                  <a:lnTo>
                    <a:pt x="485521" y="1292821"/>
                  </a:lnTo>
                  <a:lnTo>
                    <a:pt x="485521" y="2156676"/>
                  </a:lnTo>
                  <a:lnTo>
                    <a:pt x="754291" y="2156676"/>
                  </a:lnTo>
                  <a:lnTo>
                    <a:pt x="754291" y="1292821"/>
                  </a:lnTo>
                  <a:close/>
                </a:path>
                <a:path w="4147820" h="2157095">
                  <a:moveTo>
                    <a:pt x="1239824" y="1163535"/>
                  </a:moveTo>
                  <a:lnTo>
                    <a:pt x="971054" y="1163535"/>
                  </a:lnTo>
                  <a:lnTo>
                    <a:pt x="971054" y="2156676"/>
                  </a:lnTo>
                  <a:lnTo>
                    <a:pt x="1239824" y="2156676"/>
                  </a:lnTo>
                  <a:lnTo>
                    <a:pt x="1239824" y="1163535"/>
                  </a:lnTo>
                  <a:close/>
                </a:path>
                <a:path w="4147820" h="2157095">
                  <a:moveTo>
                    <a:pt x="1725345" y="1080058"/>
                  </a:moveTo>
                  <a:lnTo>
                    <a:pt x="1456575" y="1080058"/>
                  </a:lnTo>
                  <a:lnTo>
                    <a:pt x="1456575" y="2156688"/>
                  </a:lnTo>
                  <a:lnTo>
                    <a:pt x="1725345" y="2156688"/>
                  </a:lnTo>
                  <a:lnTo>
                    <a:pt x="1725345" y="1080058"/>
                  </a:lnTo>
                  <a:close/>
                </a:path>
                <a:path w="4147820" h="2157095">
                  <a:moveTo>
                    <a:pt x="2207984" y="921131"/>
                  </a:moveTo>
                  <a:lnTo>
                    <a:pt x="1939213" y="921131"/>
                  </a:lnTo>
                  <a:lnTo>
                    <a:pt x="1939213" y="2156663"/>
                  </a:lnTo>
                  <a:lnTo>
                    <a:pt x="2207984" y="2156663"/>
                  </a:lnTo>
                  <a:lnTo>
                    <a:pt x="2207984" y="921131"/>
                  </a:lnTo>
                  <a:close/>
                </a:path>
                <a:path w="4147820" h="2157095">
                  <a:moveTo>
                    <a:pt x="2693505" y="735291"/>
                  </a:moveTo>
                  <a:lnTo>
                    <a:pt x="2424734" y="735291"/>
                  </a:lnTo>
                  <a:lnTo>
                    <a:pt x="2424734" y="2156676"/>
                  </a:lnTo>
                  <a:lnTo>
                    <a:pt x="2693505" y="2156676"/>
                  </a:lnTo>
                  <a:lnTo>
                    <a:pt x="2693505" y="735291"/>
                  </a:lnTo>
                  <a:close/>
                </a:path>
                <a:path w="4147820" h="2157095">
                  <a:moveTo>
                    <a:pt x="3179038" y="522516"/>
                  </a:moveTo>
                  <a:lnTo>
                    <a:pt x="2910268" y="522516"/>
                  </a:lnTo>
                  <a:lnTo>
                    <a:pt x="2910268" y="2156676"/>
                  </a:lnTo>
                  <a:lnTo>
                    <a:pt x="3179038" y="2156676"/>
                  </a:lnTo>
                  <a:lnTo>
                    <a:pt x="3179038" y="522516"/>
                  </a:lnTo>
                  <a:close/>
                </a:path>
                <a:path w="4147820" h="2157095">
                  <a:moveTo>
                    <a:pt x="3664559" y="280111"/>
                  </a:moveTo>
                  <a:lnTo>
                    <a:pt x="3392894" y="280111"/>
                  </a:lnTo>
                  <a:lnTo>
                    <a:pt x="3392894" y="2156676"/>
                  </a:lnTo>
                  <a:lnTo>
                    <a:pt x="3664559" y="2156676"/>
                  </a:lnTo>
                  <a:lnTo>
                    <a:pt x="3664559" y="280111"/>
                  </a:lnTo>
                  <a:close/>
                </a:path>
                <a:path w="4147820" h="2157095">
                  <a:moveTo>
                    <a:pt x="4147197" y="0"/>
                  </a:moveTo>
                  <a:lnTo>
                    <a:pt x="3878427" y="0"/>
                  </a:lnTo>
                  <a:lnTo>
                    <a:pt x="3878427" y="2156688"/>
                  </a:lnTo>
                  <a:lnTo>
                    <a:pt x="4147197" y="2156688"/>
                  </a:lnTo>
                  <a:lnTo>
                    <a:pt x="414719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/>
          <p:cNvSpPr txBox="1"/>
          <p:nvPr/>
        </p:nvSpPr>
        <p:spPr>
          <a:xfrm>
            <a:off x="887299" y="2784089"/>
            <a:ext cx="277495" cy="2479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50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100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spc="-150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80">
                <a:solidFill>
                  <a:srgbClr val="231F20"/>
                </a:solidFill>
                <a:latin typeface="Trebuchet MS"/>
                <a:cs typeface="Trebuchet MS"/>
              </a:rPr>
              <a:t>000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900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800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700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600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500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400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300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200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100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sz="800" spc="80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146500" y="5245651"/>
            <a:ext cx="346710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6060">
              <a:lnSpc>
                <a:spcPct val="100000"/>
              </a:lnSpc>
              <a:spcBef>
                <a:spcPts val="100"/>
              </a:spcBef>
              <a:tabLst>
                <a:tab pos="688340" algn="l"/>
                <a:tab pos="1188720" algn="l"/>
                <a:tab pos="1665605" algn="l"/>
                <a:tab pos="2151380" algn="l"/>
                <a:tab pos="2635250" algn="l"/>
                <a:tab pos="3122930" algn="l"/>
              </a:tabLst>
            </a:pP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2019	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2020	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2021	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2022	2023	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2024	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2025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Объем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мирового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рынка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«умных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городов»,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млрд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долл.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65">
                <a:solidFill>
                  <a:srgbClr val="231F20"/>
                </a:solidFill>
                <a:latin typeface="Trebuchet MS"/>
                <a:cs typeface="Trebuchet MS"/>
              </a:rPr>
              <a:t>США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093499" y="2784089"/>
            <a:ext cx="266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Факт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340598" y="4255177"/>
            <a:ext cx="2673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3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6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4,7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313858" y="4032582"/>
            <a:ext cx="2470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4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71,8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765661" y="3603138"/>
            <a:ext cx="25907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67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5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4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744263" y="5245651"/>
            <a:ext cx="24637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20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6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743350" y="3152402"/>
            <a:ext cx="2482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891,6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822270" y="4160683"/>
            <a:ext cx="2584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4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,8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284437" y="3787634"/>
            <a:ext cx="24955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5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8</a:t>
            </a:r>
            <a:r>
              <a:rPr dirty="0" sz="800" spc="-150">
                <a:solidFill>
                  <a:srgbClr val="231F20"/>
                </a:solidFill>
                <a:latin typeface="Trebuchet MS"/>
                <a:cs typeface="Trebuchet MS"/>
              </a:rPr>
              <a:t>7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,8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809916" y="3956374"/>
            <a:ext cx="2266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5</a:t>
            </a:r>
            <a:r>
              <a:rPr dirty="0" sz="800" spc="-100">
                <a:solidFill>
                  <a:srgbClr val="231F20"/>
                </a:solidFill>
                <a:latin typeface="Trebuchet MS"/>
                <a:cs typeface="Trebuchet MS"/>
              </a:rPr>
              <a:t>11,6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232295" y="5245651"/>
            <a:ext cx="2419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20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7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182259" y="2873665"/>
            <a:ext cx="342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50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4,4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479299" y="2784089"/>
            <a:ext cx="4210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Прогн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1229612" y="2744172"/>
            <a:ext cx="4251325" cy="2487295"/>
            <a:chOff x="1229612" y="2744172"/>
            <a:chExt cx="4251325" cy="2487295"/>
          </a:xfrm>
        </p:grpSpPr>
        <p:sp>
          <p:nvSpPr>
            <p:cNvPr id="47" name="object 47"/>
            <p:cNvSpPr/>
            <p:nvPr/>
          </p:nvSpPr>
          <p:spPr>
            <a:xfrm>
              <a:off x="2932198" y="2772292"/>
              <a:ext cx="2502535" cy="1148715"/>
            </a:xfrm>
            <a:custGeom>
              <a:avLst/>
              <a:gdLst/>
              <a:ahLst/>
              <a:cxnLst/>
              <a:rect l="l" t="t" r="r" b="b"/>
              <a:pathLst>
                <a:path w="2502535" h="1148714">
                  <a:moveTo>
                    <a:pt x="0" y="1148105"/>
                  </a:moveTo>
                  <a:lnTo>
                    <a:pt x="2502522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368772" y="2750522"/>
              <a:ext cx="66040" cy="86360"/>
            </a:xfrm>
            <a:custGeom>
              <a:avLst/>
              <a:gdLst/>
              <a:ahLst/>
              <a:cxnLst/>
              <a:rect l="l" t="t" r="r" b="b"/>
              <a:pathLst>
                <a:path w="66039" h="86360">
                  <a:moveTo>
                    <a:pt x="0" y="0"/>
                  </a:moveTo>
                  <a:lnTo>
                    <a:pt x="65951" y="21767"/>
                  </a:lnTo>
                  <a:lnTo>
                    <a:pt x="39433" y="85966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1231200" y="2819653"/>
              <a:ext cx="4248150" cy="2410460"/>
            </a:xfrm>
            <a:custGeom>
              <a:avLst/>
              <a:gdLst/>
              <a:ahLst/>
              <a:cxnLst/>
              <a:rect l="l" t="t" r="r" b="b"/>
              <a:pathLst>
                <a:path w="4248150" h="2410460">
                  <a:moveTo>
                    <a:pt x="0" y="0"/>
                  </a:moveTo>
                  <a:lnTo>
                    <a:pt x="0" y="2409863"/>
                  </a:lnTo>
                  <a:lnTo>
                    <a:pt x="4247997" y="2409863"/>
                  </a:lnTo>
                </a:path>
              </a:pathLst>
            </a:custGeom>
            <a:ln w="3175">
              <a:solidFill>
                <a:srgbClr val="A7A9A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" name="object 50"/>
          <p:cNvSpPr txBox="1"/>
          <p:nvPr/>
        </p:nvSpPr>
        <p:spPr>
          <a:xfrm>
            <a:off x="4137462" y="3148580"/>
            <a:ext cx="354965" cy="403225"/>
          </a:xfrm>
          <a:prstGeom prst="rect">
            <a:avLst/>
          </a:prstGeom>
        </p:spPr>
        <p:txBody>
          <a:bodyPr wrap="square" lIns="0" tIns="79375" rIns="0" bIns="0" rtlCol="0" vert="horz">
            <a:spAutoFit/>
          </a:bodyPr>
          <a:lstStyle/>
          <a:p>
            <a:pPr algn="r" marR="24765">
              <a:lnSpc>
                <a:spcPct val="100000"/>
              </a:lnSpc>
              <a:spcBef>
                <a:spcPts val="625"/>
              </a:spcBef>
            </a:pPr>
            <a:r>
              <a:rPr dirty="0" sz="800" spc="-75" b="1">
                <a:solidFill>
                  <a:srgbClr val="231F20"/>
                </a:solidFill>
                <a:latin typeface="Trebuchet MS"/>
                <a:cs typeface="Trebuchet MS"/>
              </a:rPr>
              <a:t>+14</a:t>
            </a:r>
            <a:r>
              <a:rPr dirty="0" sz="800" spc="-105" b="1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9%</a:t>
            </a:r>
            <a:endParaRPr sz="800">
              <a:latin typeface="Trebuchet MS"/>
              <a:cs typeface="Trebuchet MS"/>
            </a:endParaRPr>
          </a:p>
          <a:p>
            <a:pPr algn="r" marR="5080">
              <a:lnSpc>
                <a:spcPct val="100000"/>
              </a:lnSpc>
              <a:spcBef>
                <a:spcPts val="525"/>
              </a:spcBef>
            </a:pP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776,0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899998" y="5488202"/>
            <a:ext cx="184150" cy="184150"/>
          </a:xfrm>
          <a:custGeom>
            <a:avLst/>
            <a:gdLst/>
            <a:ahLst/>
            <a:cxnLst/>
            <a:rect l="l" t="t" r="r" b="b"/>
            <a:pathLst>
              <a:path w="184150" h="184150">
                <a:moveTo>
                  <a:pt x="183603" y="0"/>
                </a:moveTo>
                <a:lnTo>
                  <a:pt x="0" y="0"/>
                </a:lnTo>
                <a:lnTo>
                  <a:pt x="0" y="183603"/>
                </a:lnTo>
                <a:lnTo>
                  <a:pt x="183603" y="183603"/>
                </a:lnTo>
                <a:lnTo>
                  <a:pt x="183603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12</a:t>
            </a:r>
          </a:p>
        </p:txBody>
      </p:sp>
      <p:sp>
        <p:nvSpPr>
          <p:cNvPr id="53" name="object 5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100"/>
              <a:t>Р</a:t>
            </a:r>
            <a:r>
              <a:rPr dirty="0" spc="-10"/>
              <a:t>е</a:t>
            </a:r>
            <a:r>
              <a:rPr dirty="0"/>
              <a:t>ализация</a:t>
            </a:r>
            <a:r>
              <a:rPr dirty="0" spc="-155"/>
              <a:t> </a:t>
            </a:r>
            <a:r>
              <a:rPr dirty="0" spc="-175"/>
              <a:t>к</a:t>
            </a:r>
            <a:r>
              <a:rPr dirty="0" spc="5"/>
              <a:t>он</a:t>
            </a:r>
            <a:r>
              <a:rPr dirty="0" spc="-55"/>
              <a:t>ц</a:t>
            </a:r>
            <a:r>
              <a:rPr dirty="0" spc="-35"/>
              <a:t>епции</a:t>
            </a:r>
            <a:r>
              <a:rPr dirty="0" spc="-155"/>
              <a:t> </a:t>
            </a:r>
            <a:r>
              <a:rPr dirty="0" spc="-190"/>
              <a:t>«</a:t>
            </a:r>
            <a:r>
              <a:rPr dirty="0" spc="-90"/>
              <a:t>умно</a:t>
            </a:r>
            <a:r>
              <a:rPr dirty="0" spc="-130"/>
              <a:t>г</a:t>
            </a:r>
            <a:r>
              <a:rPr dirty="0" spc="70"/>
              <a:t>о</a:t>
            </a:r>
            <a:r>
              <a:rPr dirty="0" spc="-155"/>
              <a:t> </a:t>
            </a:r>
            <a:r>
              <a:rPr dirty="0" spc="-215"/>
              <a:t>г</a:t>
            </a:r>
            <a:r>
              <a:rPr dirty="0" spc="85"/>
              <a:t>ор</a:t>
            </a:r>
            <a:r>
              <a:rPr dirty="0" spc="25"/>
              <a:t>о</a:t>
            </a:r>
            <a:r>
              <a:rPr dirty="0" spc="-145"/>
              <a:t>д</a:t>
            </a:r>
            <a:r>
              <a:rPr dirty="0" spc="55"/>
              <a:t>а»  </a:t>
            </a:r>
            <a:r>
              <a:rPr dirty="0"/>
              <a:t>оказывает</a:t>
            </a:r>
            <a:r>
              <a:rPr dirty="0" spc="-155"/>
              <a:t> </a:t>
            </a:r>
            <a:r>
              <a:rPr dirty="0" spc="-25"/>
              <a:t>значимое</a:t>
            </a:r>
            <a:r>
              <a:rPr dirty="0" spc="-155"/>
              <a:t> </a:t>
            </a:r>
            <a:r>
              <a:rPr dirty="0" spc="-90"/>
              <a:t>влияние</a:t>
            </a:r>
            <a:r>
              <a:rPr dirty="0" spc="-155"/>
              <a:t> </a:t>
            </a:r>
            <a:r>
              <a:rPr dirty="0" spc="110"/>
              <a:t>на</a:t>
            </a:r>
            <a:r>
              <a:rPr dirty="0" spc="-155"/>
              <a:t> </a:t>
            </a:r>
            <a:r>
              <a:rPr dirty="0" spc="-95"/>
              <a:t>жизнь</a:t>
            </a:r>
            <a:r>
              <a:rPr dirty="0" spc="-155"/>
              <a:t> </a:t>
            </a:r>
            <a:r>
              <a:rPr dirty="0" spc="30"/>
              <a:t>граждан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2219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>
                <a:solidFill>
                  <a:srgbClr val="3763AF"/>
                </a:solidFill>
                <a:latin typeface="Trebuchet MS"/>
                <a:cs typeface="Trebuchet MS"/>
              </a:rPr>
              <a:t>1.1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40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епция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5">
                <a:solidFill>
                  <a:srgbClr val="3763AF"/>
                </a:solidFill>
                <a:latin typeface="Trebuchet MS"/>
                <a:cs typeface="Trebuchet MS"/>
              </a:rPr>
              <a:t>умно</a:t>
            </a:r>
            <a:r>
              <a:rPr dirty="0" sz="1200" spc="-3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50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7299" y="9785704"/>
            <a:ext cx="19615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McKin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y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ABI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ea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ch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12107" y="8150661"/>
            <a:ext cx="1993900" cy="1185545"/>
          </a:xfrm>
          <a:prstGeom prst="rect">
            <a:avLst/>
          </a:prstGeom>
        </p:spPr>
        <p:txBody>
          <a:bodyPr wrap="square" lIns="0" tIns="23939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885"/>
              </a:spcBef>
            </a:pPr>
            <a:r>
              <a:rPr dirty="0" sz="3150" spc="-185" b="1">
                <a:solidFill>
                  <a:srgbClr val="3763AF"/>
                </a:solidFill>
                <a:latin typeface="Trebuchet MS"/>
                <a:cs typeface="Trebuchet MS"/>
              </a:rPr>
              <a:t>&gt;</a:t>
            </a:r>
            <a:r>
              <a:rPr dirty="0" sz="3150" spc="-1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150" spc="-185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3150" spc="250" b="1">
                <a:solidFill>
                  <a:srgbClr val="3763AF"/>
                </a:solidFill>
                <a:latin typeface="Trebuchet MS"/>
                <a:cs typeface="Trebuchet MS"/>
              </a:rPr>
              <a:t>%</a:t>
            </a:r>
            <a:endParaRPr sz="315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685"/>
              </a:spcBef>
            </a:pP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ускорение</a:t>
            </a:r>
            <a:r>
              <a:rPr dirty="0" sz="12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экономического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городов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804807" y="8150661"/>
            <a:ext cx="2903855" cy="1368425"/>
          </a:xfrm>
          <a:prstGeom prst="rect">
            <a:avLst/>
          </a:prstGeom>
        </p:spPr>
        <p:txBody>
          <a:bodyPr wrap="square" lIns="0" tIns="23939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885"/>
              </a:spcBef>
            </a:pPr>
            <a:r>
              <a:rPr dirty="0" sz="3150" spc="-185" b="1">
                <a:solidFill>
                  <a:srgbClr val="3763AF"/>
                </a:solidFill>
                <a:latin typeface="Trebuchet MS"/>
                <a:cs typeface="Trebuchet MS"/>
              </a:rPr>
              <a:t>&gt;</a:t>
            </a:r>
            <a:r>
              <a:rPr dirty="0" sz="3150" spc="-1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150" spc="-145" b="1">
                <a:solidFill>
                  <a:srgbClr val="3763AF"/>
                </a:solidFill>
                <a:latin typeface="Trebuchet MS"/>
                <a:cs typeface="Trebuchet MS"/>
              </a:rPr>
              <a:t>$</a:t>
            </a:r>
            <a:r>
              <a:rPr dirty="0" sz="3150" spc="-180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3150" spc="135" b="1">
                <a:solidFill>
                  <a:srgbClr val="3763AF"/>
                </a:solidFill>
                <a:latin typeface="Trebuchet MS"/>
                <a:cs typeface="Trebuchet MS"/>
              </a:rPr>
              <a:t>0</a:t>
            </a:r>
            <a:r>
              <a:rPr dirty="0" sz="3150" spc="-1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150" spc="2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3150" spc="-2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3150" spc="-114" b="1">
                <a:solidFill>
                  <a:srgbClr val="3763AF"/>
                </a:solidFill>
                <a:latin typeface="Trebuchet MS"/>
                <a:cs typeface="Trebuchet MS"/>
              </a:rPr>
              <a:t>лн</a:t>
            </a:r>
            <a:endParaRPr sz="315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685"/>
              </a:spcBef>
            </a:pP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дополнительный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экономический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35">
                <a:solidFill>
                  <a:srgbClr val="231F20"/>
                </a:solidFill>
                <a:latin typeface="Trebuchet MS"/>
                <a:cs typeface="Trebuchet MS"/>
              </a:rPr>
              <a:t>эффект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80">
                <a:solidFill>
                  <a:srgbClr val="231F20"/>
                </a:solidFill>
                <a:latin typeface="Trebuchet MS"/>
                <a:cs typeface="Trebuchet MS"/>
              </a:rPr>
              <a:t>распро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транения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умных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ов» 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период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2018–2028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60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12107" y="1813361"/>
            <a:ext cx="2840990" cy="5120640"/>
          </a:xfrm>
          <a:prstGeom prst="rect">
            <a:avLst/>
          </a:prstGeom>
        </p:spPr>
        <p:txBody>
          <a:bodyPr wrap="square" lIns="0" tIns="23939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885"/>
              </a:spcBef>
            </a:pPr>
            <a:r>
              <a:rPr dirty="0" sz="3150" spc="95" b="1">
                <a:solidFill>
                  <a:srgbClr val="3763AF"/>
                </a:solidFill>
                <a:latin typeface="Trebuchet MS"/>
                <a:cs typeface="Trebuchet MS"/>
              </a:rPr>
              <a:t>10–30%</a:t>
            </a:r>
            <a:endParaRPr sz="3150">
              <a:latin typeface="Trebuchet MS"/>
              <a:cs typeface="Trebuchet MS"/>
            </a:endParaRPr>
          </a:p>
          <a:p>
            <a:pPr marL="12700" marR="182880">
              <a:lnSpc>
                <a:spcPct val="100000"/>
              </a:lnSpc>
              <a:spcBef>
                <a:spcPts val="685"/>
              </a:spcBef>
            </a:pP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повышение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индикаторов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качества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жизни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творенно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40">
                <a:solidFill>
                  <a:srgbClr val="231F20"/>
                </a:solidFill>
                <a:latin typeface="Trebuchet MS"/>
                <a:cs typeface="Trebuchet MS"/>
              </a:rPr>
              <a:t>жи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лей</a:t>
            </a: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4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6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3150" spc="50" b="1">
                <a:solidFill>
                  <a:srgbClr val="3763AF"/>
                </a:solidFill>
                <a:latin typeface="Trebuchet MS"/>
                <a:cs typeface="Trebuchet MS"/>
              </a:rPr>
              <a:t>8–15%</a:t>
            </a:r>
            <a:endParaRPr sz="31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85"/>
              </a:spcBef>
            </a:pP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сни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ение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заб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леваемо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4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4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115"/>
              </a:spcBef>
            </a:pPr>
            <a:r>
              <a:rPr dirty="0" sz="3150" spc="-75" b="1">
                <a:solidFill>
                  <a:srgbClr val="3763AF"/>
                </a:solidFill>
                <a:latin typeface="Trebuchet MS"/>
                <a:cs typeface="Trebuchet MS"/>
              </a:rPr>
              <a:t>25%</a:t>
            </a:r>
            <a:endParaRPr sz="315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680"/>
              </a:spcBef>
            </a:pP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усиление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ощущений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социальной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связи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населением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города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гражданского </a:t>
            </a:r>
            <a:r>
              <a:rPr dirty="0" sz="1200" spc="-3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уча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тия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вопро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ах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анами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4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44"/>
              </a:spcBef>
            </a:pPr>
            <a:r>
              <a:rPr dirty="0" sz="3150" spc="65" b="1">
                <a:solidFill>
                  <a:srgbClr val="3763AF"/>
                </a:solidFill>
                <a:latin typeface="Trebuchet MS"/>
                <a:cs typeface="Trebuchet MS"/>
              </a:rPr>
              <a:t>1–3%</a:t>
            </a:r>
            <a:endParaRPr sz="31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85"/>
              </a:spcBef>
            </a:pP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увеличение</a:t>
            </a:r>
            <a:r>
              <a:rPr dirty="0" sz="12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числа</a:t>
            </a:r>
            <a:r>
              <a:rPr dirty="0" sz="12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рабочих</a:t>
            </a:r>
            <a:r>
              <a:rPr dirty="0" sz="12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мест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588128" y="1813361"/>
            <a:ext cx="3726815" cy="5303520"/>
          </a:xfrm>
          <a:prstGeom prst="rect">
            <a:avLst/>
          </a:prstGeom>
        </p:spPr>
        <p:txBody>
          <a:bodyPr wrap="square" lIns="0" tIns="239395" rIns="0" bIns="0" rtlCol="0" vert="horz">
            <a:spAutoFit/>
          </a:bodyPr>
          <a:lstStyle/>
          <a:p>
            <a:pPr marL="1216660">
              <a:lnSpc>
                <a:spcPct val="100000"/>
              </a:lnSpc>
              <a:spcBef>
                <a:spcPts val="1885"/>
              </a:spcBef>
            </a:pPr>
            <a:r>
              <a:rPr dirty="0" sz="3150" spc="25" b="1">
                <a:solidFill>
                  <a:srgbClr val="3763AF"/>
                </a:solidFill>
                <a:latin typeface="Trebuchet MS"/>
                <a:cs typeface="Trebuchet MS"/>
              </a:rPr>
              <a:t>15–30</a:t>
            </a:r>
            <a:r>
              <a:rPr dirty="0" sz="3150" spc="-2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150" spc="-180" b="1">
                <a:solidFill>
                  <a:srgbClr val="3763AF"/>
                </a:solidFill>
                <a:latin typeface="Trebuchet MS"/>
                <a:cs typeface="Trebuchet MS"/>
              </a:rPr>
              <a:t>мин.</a:t>
            </a:r>
            <a:endParaRPr sz="3150">
              <a:latin typeface="Trebuchet MS"/>
              <a:cs typeface="Trebuchet MS"/>
            </a:endParaRPr>
          </a:p>
          <a:p>
            <a:pPr marL="1216660" marR="5080">
              <a:lnSpc>
                <a:spcPct val="100000"/>
              </a:lnSpc>
              <a:spcBef>
                <a:spcPts val="685"/>
              </a:spcBef>
            </a:pP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экономия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времени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ежедневные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поездки</a:t>
            </a:r>
            <a:r>
              <a:rPr dirty="0" sz="12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городском</a:t>
            </a:r>
            <a:r>
              <a:rPr dirty="0" sz="12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транспорте</a:t>
            </a: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4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650">
              <a:latin typeface="Trebuchet MS"/>
              <a:cs typeface="Trebuchet MS"/>
            </a:endParaRPr>
          </a:p>
          <a:p>
            <a:pPr marL="1216660">
              <a:lnSpc>
                <a:spcPct val="100000"/>
              </a:lnSpc>
            </a:pPr>
            <a:r>
              <a:rPr dirty="0" sz="3150" spc="65" b="1">
                <a:solidFill>
                  <a:srgbClr val="3763AF"/>
                </a:solidFill>
                <a:latin typeface="Trebuchet MS"/>
                <a:cs typeface="Trebuchet MS"/>
              </a:rPr>
              <a:t>1–3%</a:t>
            </a:r>
            <a:endParaRPr sz="3150">
              <a:latin typeface="Trebuchet MS"/>
              <a:cs typeface="Trebuchet MS"/>
            </a:endParaRPr>
          </a:p>
          <a:p>
            <a:pPr marL="1216660">
              <a:lnSpc>
                <a:spcPct val="100000"/>
              </a:lnSpc>
              <a:spcBef>
                <a:spcPts val="685"/>
              </a:spcBef>
            </a:pP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снижение</a:t>
            </a:r>
            <a:r>
              <a:rPr dirty="0" sz="12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стоимости</a:t>
            </a:r>
            <a:r>
              <a:rPr dirty="0" sz="12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проживания</a:t>
            </a: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4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400">
              <a:latin typeface="Trebuchet MS"/>
              <a:cs typeface="Trebuchet MS"/>
            </a:endParaRPr>
          </a:p>
          <a:p>
            <a:pPr marL="1216660">
              <a:lnSpc>
                <a:spcPct val="100000"/>
              </a:lnSpc>
              <a:spcBef>
                <a:spcPts val="1115"/>
              </a:spcBef>
            </a:pPr>
            <a:r>
              <a:rPr dirty="0" sz="3150" spc="120" b="1">
                <a:solidFill>
                  <a:srgbClr val="3763AF"/>
                </a:solidFill>
                <a:latin typeface="Trebuchet MS"/>
                <a:cs typeface="Trebuchet MS"/>
              </a:rPr>
              <a:t>25–80</a:t>
            </a:r>
            <a:r>
              <a:rPr dirty="0" sz="3150" spc="-2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150" spc="-170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endParaRPr sz="3150">
              <a:latin typeface="Trebuchet MS"/>
              <a:cs typeface="Trebuchet MS"/>
            </a:endParaRPr>
          </a:p>
          <a:p>
            <a:pPr marL="1216660" marR="115570">
              <a:lnSpc>
                <a:spcPct val="100000"/>
              </a:lnSpc>
              <a:spcBef>
                <a:spcPts val="680"/>
              </a:spcBef>
            </a:pP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сокращение</a:t>
            </a:r>
            <a:r>
              <a:rPr dirty="0" sz="12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расходования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воды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человека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день</a:t>
            </a: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4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9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tabLst>
                <a:tab pos="804545" algn="l"/>
                <a:tab pos="1216025" algn="l"/>
              </a:tabLst>
            </a:pPr>
            <a:r>
              <a:rPr dirty="0" u="heavy" sz="3150">
                <a:solidFill>
                  <a:srgbClr val="3763AF"/>
                </a:solidFill>
                <a:uFill>
                  <a:solidFill>
                    <a:srgbClr val="3763AF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3150">
                <a:solidFill>
                  <a:srgbClr val="3763AF"/>
                </a:solidFill>
                <a:latin typeface="Times New Roman"/>
                <a:cs typeface="Times New Roman"/>
              </a:rPr>
              <a:t>	</a:t>
            </a:r>
            <a:r>
              <a:rPr dirty="0" sz="3150" spc="-210" b="1">
                <a:solidFill>
                  <a:srgbClr val="3763AF"/>
                </a:solidFill>
                <a:latin typeface="Trebuchet MS"/>
                <a:cs typeface="Trebuchet MS"/>
              </a:rPr>
              <a:t>15%</a:t>
            </a:r>
            <a:endParaRPr sz="3150">
              <a:latin typeface="Trebuchet MS"/>
              <a:cs typeface="Trebuchet MS"/>
            </a:endParaRPr>
          </a:p>
          <a:p>
            <a:pPr marL="1216660">
              <a:lnSpc>
                <a:spcPct val="100000"/>
              </a:lnSpc>
              <a:spcBef>
                <a:spcPts val="685"/>
              </a:spcBef>
            </a:pP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экономия</a:t>
            </a:r>
            <a:r>
              <a:rPr dirty="0" sz="12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создание</a:t>
            </a:r>
            <a:endParaRPr sz="1200">
              <a:latin typeface="Trebuchet MS"/>
              <a:cs typeface="Trebuchet MS"/>
            </a:endParaRPr>
          </a:p>
          <a:p>
            <a:pPr marL="1216660">
              <a:lnSpc>
                <a:spcPct val="100000"/>
              </a:lnSpc>
            </a:pP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-13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ание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инфра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уктуры</a:t>
            </a:r>
            <a:endParaRPr sz="1200">
              <a:latin typeface="Trebuchet MS"/>
              <a:cs typeface="Trebuchet MS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0093" y="2156363"/>
            <a:ext cx="820791" cy="82042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4613" y="3540764"/>
            <a:ext cx="791666" cy="796023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14649" y="4820204"/>
            <a:ext cx="791830" cy="792479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914575" y="6283943"/>
            <a:ext cx="791845" cy="765810"/>
            <a:chOff x="914575" y="6283943"/>
            <a:chExt cx="791845" cy="765810"/>
          </a:xfrm>
        </p:grpSpPr>
        <p:sp>
          <p:nvSpPr>
            <p:cNvPr id="13" name="object 13"/>
            <p:cNvSpPr/>
            <p:nvPr/>
          </p:nvSpPr>
          <p:spPr>
            <a:xfrm>
              <a:off x="914575" y="6283943"/>
              <a:ext cx="791845" cy="765810"/>
            </a:xfrm>
            <a:custGeom>
              <a:avLst/>
              <a:gdLst/>
              <a:ahLst/>
              <a:cxnLst/>
              <a:rect l="l" t="t" r="r" b="b"/>
              <a:pathLst>
                <a:path w="791844" h="765809">
                  <a:moveTo>
                    <a:pt x="780639" y="764540"/>
                  </a:moveTo>
                  <a:lnTo>
                    <a:pt x="11180" y="764540"/>
                  </a:lnTo>
                  <a:lnTo>
                    <a:pt x="26443" y="765810"/>
                  </a:lnTo>
                  <a:lnTo>
                    <a:pt x="765376" y="765810"/>
                  </a:lnTo>
                  <a:lnTo>
                    <a:pt x="780639" y="764540"/>
                  </a:lnTo>
                  <a:close/>
                </a:path>
                <a:path w="791844" h="765809">
                  <a:moveTo>
                    <a:pt x="784838" y="655320"/>
                  </a:moveTo>
                  <a:lnTo>
                    <a:pt x="8084" y="655320"/>
                  </a:lnTo>
                  <a:lnTo>
                    <a:pt x="1959" y="660400"/>
                  </a:lnTo>
                  <a:lnTo>
                    <a:pt x="38" y="676910"/>
                  </a:lnTo>
                  <a:lnTo>
                    <a:pt x="0" y="739140"/>
                  </a:lnTo>
                  <a:lnTo>
                    <a:pt x="373" y="754380"/>
                  </a:lnTo>
                  <a:lnTo>
                    <a:pt x="1296" y="760730"/>
                  </a:lnTo>
                  <a:lnTo>
                    <a:pt x="3016" y="763270"/>
                  </a:lnTo>
                  <a:lnTo>
                    <a:pt x="4882" y="764540"/>
                  </a:lnTo>
                  <a:lnTo>
                    <a:pt x="786937" y="764540"/>
                  </a:lnTo>
                  <a:lnTo>
                    <a:pt x="788803" y="763270"/>
                  </a:lnTo>
                  <a:lnTo>
                    <a:pt x="790523" y="760730"/>
                  </a:lnTo>
                  <a:lnTo>
                    <a:pt x="791446" y="754380"/>
                  </a:lnTo>
                  <a:lnTo>
                    <a:pt x="791757" y="741680"/>
                  </a:lnTo>
                  <a:lnTo>
                    <a:pt x="24669" y="741680"/>
                  </a:lnTo>
                  <a:lnTo>
                    <a:pt x="24669" y="679450"/>
                  </a:lnTo>
                  <a:lnTo>
                    <a:pt x="791772" y="679450"/>
                  </a:lnTo>
                  <a:lnTo>
                    <a:pt x="791763" y="676910"/>
                  </a:lnTo>
                  <a:lnTo>
                    <a:pt x="790070" y="660400"/>
                  </a:lnTo>
                  <a:lnTo>
                    <a:pt x="784838" y="655320"/>
                  </a:lnTo>
                  <a:close/>
                </a:path>
                <a:path w="791844" h="765809">
                  <a:moveTo>
                    <a:pt x="791772" y="679450"/>
                  </a:moveTo>
                  <a:lnTo>
                    <a:pt x="767137" y="679450"/>
                  </a:lnTo>
                  <a:lnTo>
                    <a:pt x="767137" y="741680"/>
                  </a:lnTo>
                  <a:lnTo>
                    <a:pt x="791757" y="741680"/>
                  </a:lnTo>
                  <a:lnTo>
                    <a:pt x="791819" y="739140"/>
                  </a:lnTo>
                  <a:lnTo>
                    <a:pt x="791772" y="679450"/>
                  </a:lnTo>
                  <a:close/>
                </a:path>
                <a:path w="791844" h="765809">
                  <a:moveTo>
                    <a:pt x="376269" y="358140"/>
                  </a:moveTo>
                  <a:lnTo>
                    <a:pt x="151972" y="358140"/>
                  </a:lnTo>
                  <a:lnTo>
                    <a:pt x="135425" y="359410"/>
                  </a:lnTo>
                  <a:lnTo>
                    <a:pt x="79572" y="384810"/>
                  </a:lnTo>
                  <a:lnTo>
                    <a:pt x="37577" y="434340"/>
                  </a:lnTo>
                  <a:lnTo>
                    <a:pt x="25789" y="474980"/>
                  </a:lnTo>
                  <a:lnTo>
                    <a:pt x="24987" y="556260"/>
                  </a:lnTo>
                  <a:lnTo>
                    <a:pt x="25444" y="636270"/>
                  </a:lnTo>
                  <a:lnTo>
                    <a:pt x="30397" y="645160"/>
                  </a:lnTo>
                  <a:lnTo>
                    <a:pt x="35503" y="655320"/>
                  </a:lnTo>
                  <a:lnTo>
                    <a:pt x="157384" y="655320"/>
                  </a:lnTo>
                  <a:lnTo>
                    <a:pt x="113364" y="654050"/>
                  </a:lnTo>
                  <a:lnTo>
                    <a:pt x="89311" y="654050"/>
                  </a:lnTo>
                  <a:lnTo>
                    <a:pt x="78105" y="652780"/>
                  </a:lnTo>
                  <a:lnTo>
                    <a:pt x="51758" y="622300"/>
                  </a:lnTo>
                  <a:lnTo>
                    <a:pt x="51272" y="599440"/>
                  </a:lnTo>
                  <a:lnTo>
                    <a:pt x="51393" y="528320"/>
                  </a:lnTo>
                  <a:lnTo>
                    <a:pt x="51746" y="471170"/>
                  </a:lnTo>
                  <a:lnTo>
                    <a:pt x="82931" y="416560"/>
                  </a:lnTo>
                  <a:lnTo>
                    <a:pt x="124911" y="389890"/>
                  </a:lnTo>
                  <a:lnTo>
                    <a:pt x="162538" y="383540"/>
                  </a:lnTo>
                  <a:lnTo>
                    <a:pt x="181680" y="383540"/>
                  </a:lnTo>
                  <a:lnTo>
                    <a:pt x="203485" y="382270"/>
                  </a:lnTo>
                  <a:lnTo>
                    <a:pt x="231237" y="382270"/>
                  </a:lnTo>
                  <a:lnTo>
                    <a:pt x="230397" y="375920"/>
                  </a:lnTo>
                  <a:lnTo>
                    <a:pt x="230476" y="368300"/>
                  </a:lnTo>
                  <a:lnTo>
                    <a:pt x="230714" y="364490"/>
                  </a:lnTo>
                  <a:lnTo>
                    <a:pt x="311143" y="364490"/>
                  </a:lnTo>
                  <a:lnTo>
                    <a:pt x="313620" y="363220"/>
                  </a:lnTo>
                  <a:lnTo>
                    <a:pt x="739779" y="363220"/>
                  </a:lnTo>
                  <a:lnTo>
                    <a:pt x="736974" y="361950"/>
                  </a:lnTo>
                  <a:lnTo>
                    <a:pt x="729447" y="359410"/>
                  </a:lnTo>
                  <a:lnTo>
                    <a:pt x="401417" y="359410"/>
                  </a:lnTo>
                  <a:lnTo>
                    <a:pt x="376269" y="358140"/>
                  </a:lnTo>
                  <a:close/>
                </a:path>
                <a:path w="791844" h="765809">
                  <a:moveTo>
                    <a:pt x="452491" y="383540"/>
                  </a:moveTo>
                  <a:lnTo>
                    <a:pt x="386785" y="383540"/>
                  </a:lnTo>
                  <a:lnTo>
                    <a:pt x="387242" y="384810"/>
                  </a:lnTo>
                  <a:lnTo>
                    <a:pt x="387864" y="384810"/>
                  </a:lnTo>
                  <a:lnTo>
                    <a:pt x="387089" y="387350"/>
                  </a:lnTo>
                  <a:lnTo>
                    <a:pt x="383640" y="440690"/>
                  </a:lnTo>
                  <a:lnTo>
                    <a:pt x="383533" y="593090"/>
                  </a:lnTo>
                  <a:lnTo>
                    <a:pt x="235045" y="593090"/>
                  </a:lnTo>
                  <a:lnTo>
                    <a:pt x="235045" y="655320"/>
                  </a:lnTo>
                  <a:lnTo>
                    <a:pt x="261334" y="655320"/>
                  </a:lnTo>
                  <a:lnTo>
                    <a:pt x="261334" y="595630"/>
                  </a:lnTo>
                  <a:lnTo>
                    <a:pt x="409835" y="595630"/>
                  </a:lnTo>
                  <a:lnTo>
                    <a:pt x="409942" y="452120"/>
                  </a:lnTo>
                  <a:lnTo>
                    <a:pt x="411201" y="401320"/>
                  </a:lnTo>
                  <a:lnTo>
                    <a:pt x="428860" y="384810"/>
                  </a:lnTo>
                  <a:lnTo>
                    <a:pt x="452491" y="383540"/>
                  </a:lnTo>
                  <a:close/>
                </a:path>
                <a:path w="791844" h="765809">
                  <a:moveTo>
                    <a:pt x="409835" y="595630"/>
                  </a:moveTo>
                  <a:lnTo>
                    <a:pt x="261334" y="595630"/>
                  </a:lnTo>
                  <a:lnTo>
                    <a:pt x="266439" y="596900"/>
                  </a:lnTo>
                  <a:lnTo>
                    <a:pt x="269068" y="596900"/>
                  </a:lnTo>
                  <a:lnTo>
                    <a:pt x="275101" y="599440"/>
                  </a:lnTo>
                  <a:lnTo>
                    <a:pt x="311825" y="633730"/>
                  </a:lnTo>
                  <a:lnTo>
                    <a:pt x="319957" y="655320"/>
                  </a:lnTo>
                  <a:lnTo>
                    <a:pt x="346564" y="655320"/>
                  </a:lnTo>
                  <a:lnTo>
                    <a:pt x="344862" y="646430"/>
                  </a:lnTo>
                  <a:lnTo>
                    <a:pt x="343782" y="641350"/>
                  </a:lnTo>
                  <a:lnTo>
                    <a:pt x="341001" y="632460"/>
                  </a:lnTo>
                  <a:lnTo>
                    <a:pt x="334194" y="618490"/>
                  </a:lnTo>
                  <a:lnTo>
                    <a:pt x="409835" y="618490"/>
                  </a:lnTo>
                  <a:lnTo>
                    <a:pt x="409835" y="595630"/>
                  </a:lnTo>
                  <a:close/>
                </a:path>
                <a:path w="791844" h="765809">
                  <a:moveTo>
                    <a:pt x="409835" y="618490"/>
                  </a:moveTo>
                  <a:lnTo>
                    <a:pt x="383533" y="618490"/>
                  </a:lnTo>
                  <a:lnTo>
                    <a:pt x="383533" y="655320"/>
                  </a:lnTo>
                  <a:lnTo>
                    <a:pt x="409835" y="655320"/>
                  </a:lnTo>
                  <a:lnTo>
                    <a:pt x="409835" y="618490"/>
                  </a:lnTo>
                  <a:close/>
                </a:path>
                <a:path w="791844" h="765809">
                  <a:moveTo>
                    <a:pt x="760958" y="382270"/>
                  </a:moveTo>
                  <a:lnTo>
                    <a:pt x="340226" y="382270"/>
                  </a:lnTo>
                  <a:lnTo>
                    <a:pt x="363264" y="383540"/>
                  </a:lnTo>
                  <a:lnTo>
                    <a:pt x="697659" y="383540"/>
                  </a:lnTo>
                  <a:lnTo>
                    <a:pt x="721353" y="384810"/>
                  </a:lnTo>
                  <a:lnTo>
                    <a:pt x="741477" y="441960"/>
                  </a:lnTo>
                  <a:lnTo>
                    <a:pt x="741602" y="547370"/>
                  </a:lnTo>
                  <a:lnTo>
                    <a:pt x="741477" y="595630"/>
                  </a:lnTo>
                  <a:lnTo>
                    <a:pt x="740315" y="636270"/>
                  </a:lnTo>
                  <a:lnTo>
                    <a:pt x="721353" y="654050"/>
                  </a:lnTo>
                  <a:lnTo>
                    <a:pt x="672979" y="654050"/>
                  </a:lnTo>
                  <a:lnTo>
                    <a:pt x="623255" y="655320"/>
                  </a:lnTo>
                  <a:lnTo>
                    <a:pt x="762501" y="655320"/>
                  </a:lnTo>
                  <a:lnTo>
                    <a:pt x="762501" y="654050"/>
                  </a:lnTo>
                  <a:lnTo>
                    <a:pt x="763733" y="651510"/>
                  </a:lnTo>
                  <a:lnTo>
                    <a:pt x="767760" y="595630"/>
                  </a:lnTo>
                  <a:lnTo>
                    <a:pt x="767885" y="547370"/>
                  </a:lnTo>
                  <a:lnTo>
                    <a:pt x="767912" y="397510"/>
                  </a:lnTo>
                  <a:lnTo>
                    <a:pt x="764356" y="388620"/>
                  </a:lnTo>
                  <a:lnTo>
                    <a:pt x="760958" y="382270"/>
                  </a:lnTo>
                  <a:close/>
                </a:path>
                <a:path w="791844" h="765809">
                  <a:moveTo>
                    <a:pt x="236908" y="568960"/>
                  </a:moveTo>
                  <a:lnTo>
                    <a:pt x="126839" y="568960"/>
                  </a:lnTo>
                  <a:lnTo>
                    <a:pt x="117528" y="570230"/>
                  </a:lnTo>
                  <a:lnTo>
                    <a:pt x="114395" y="571500"/>
                  </a:lnTo>
                  <a:lnTo>
                    <a:pt x="110217" y="575310"/>
                  </a:lnTo>
                  <a:lnTo>
                    <a:pt x="110217" y="585470"/>
                  </a:lnTo>
                  <a:lnTo>
                    <a:pt x="114395" y="590550"/>
                  </a:lnTo>
                  <a:lnTo>
                    <a:pt x="117315" y="591820"/>
                  </a:lnTo>
                  <a:lnTo>
                    <a:pt x="125138" y="593090"/>
                  </a:lnTo>
                  <a:lnTo>
                    <a:pt x="314395" y="593090"/>
                  </a:lnTo>
                  <a:lnTo>
                    <a:pt x="308362" y="588010"/>
                  </a:lnTo>
                  <a:lnTo>
                    <a:pt x="304958" y="585470"/>
                  </a:lnTo>
                  <a:lnTo>
                    <a:pt x="297681" y="581660"/>
                  </a:lnTo>
                  <a:lnTo>
                    <a:pt x="291966" y="577850"/>
                  </a:lnTo>
                  <a:lnTo>
                    <a:pt x="279298" y="572770"/>
                  </a:lnTo>
                  <a:lnTo>
                    <a:pt x="263831" y="570230"/>
                  </a:lnTo>
                  <a:lnTo>
                    <a:pt x="236908" y="568960"/>
                  </a:lnTo>
                  <a:close/>
                </a:path>
                <a:path w="791844" h="765809">
                  <a:moveTo>
                    <a:pt x="231237" y="382270"/>
                  </a:moveTo>
                  <a:lnTo>
                    <a:pt x="203485" y="382270"/>
                  </a:lnTo>
                  <a:lnTo>
                    <a:pt x="205340" y="391160"/>
                  </a:lnTo>
                  <a:lnTo>
                    <a:pt x="234095" y="434340"/>
                  </a:lnTo>
                  <a:lnTo>
                    <a:pt x="260875" y="444500"/>
                  </a:lnTo>
                  <a:lnTo>
                    <a:pt x="272973" y="444500"/>
                  </a:lnTo>
                  <a:lnTo>
                    <a:pt x="313091" y="431800"/>
                  </a:lnTo>
                  <a:lnTo>
                    <a:pt x="327069" y="417830"/>
                  </a:lnTo>
                  <a:lnTo>
                    <a:pt x="263653" y="417830"/>
                  </a:lnTo>
                  <a:lnTo>
                    <a:pt x="255771" y="415290"/>
                  </a:lnTo>
                  <a:lnTo>
                    <a:pt x="244954" y="408940"/>
                  </a:lnTo>
                  <a:lnTo>
                    <a:pt x="236993" y="400050"/>
                  </a:lnTo>
                  <a:lnTo>
                    <a:pt x="232077" y="388620"/>
                  </a:lnTo>
                  <a:lnTo>
                    <a:pt x="231237" y="382270"/>
                  </a:lnTo>
                  <a:close/>
                </a:path>
                <a:path w="791844" h="765809">
                  <a:moveTo>
                    <a:pt x="739779" y="363220"/>
                  </a:moveTo>
                  <a:lnTo>
                    <a:pt x="315626" y="363220"/>
                  </a:lnTo>
                  <a:lnTo>
                    <a:pt x="315474" y="368300"/>
                  </a:lnTo>
                  <a:lnTo>
                    <a:pt x="314852" y="374650"/>
                  </a:lnTo>
                  <a:lnTo>
                    <a:pt x="289947" y="415290"/>
                  </a:lnTo>
                  <a:lnTo>
                    <a:pt x="281801" y="417830"/>
                  </a:lnTo>
                  <a:lnTo>
                    <a:pt x="327069" y="417830"/>
                  </a:lnTo>
                  <a:lnTo>
                    <a:pt x="331740" y="410210"/>
                  </a:lnTo>
                  <a:lnTo>
                    <a:pt x="335972" y="401320"/>
                  </a:lnTo>
                  <a:lnTo>
                    <a:pt x="339042" y="393700"/>
                  </a:lnTo>
                  <a:lnTo>
                    <a:pt x="340226" y="386080"/>
                  </a:lnTo>
                  <a:lnTo>
                    <a:pt x="340226" y="382270"/>
                  </a:lnTo>
                  <a:lnTo>
                    <a:pt x="760958" y="382270"/>
                  </a:lnTo>
                  <a:lnTo>
                    <a:pt x="759599" y="379730"/>
                  </a:lnTo>
                  <a:lnTo>
                    <a:pt x="753103" y="372110"/>
                  </a:lnTo>
                  <a:lnTo>
                    <a:pt x="745389" y="365760"/>
                  </a:lnTo>
                  <a:lnTo>
                    <a:pt x="739779" y="363220"/>
                  </a:lnTo>
                  <a:close/>
                </a:path>
                <a:path w="791844" h="765809">
                  <a:moveTo>
                    <a:pt x="311143" y="364490"/>
                  </a:moveTo>
                  <a:lnTo>
                    <a:pt x="231171" y="364490"/>
                  </a:lnTo>
                  <a:lnTo>
                    <a:pt x="236899" y="365760"/>
                  </a:lnTo>
                  <a:lnTo>
                    <a:pt x="256372" y="369570"/>
                  </a:lnTo>
                  <a:lnTo>
                    <a:pt x="271000" y="370840"/>
                  </a:lnTo>
                  <a:lnTo>
                    <a:pt x="285745" y="369570"/>
                  </a:lnTo>
                  <a:lnTo>
                    <a:pt x="298926" y="368300"/>
                  </a:lnTo>
                  <a:lnTo>
                    <a:pt x="305111" y="367030"/>
                  </a:lnTo>
                  <a:lnTo>
                    <a:pt x="311143" y="364490"/>
                  </a:lnTo>
                  <a:close/>
                </a:path>
                <a:path w="791844" h="765809">
                  <a:moveTo>
                    <a:pt x="709696" y="358140"/>
                  </a:moveTo>
                  <a:lnTo>
                    <a:pt x="662478" y="358140"/>
                  </a:lnTo>
                  <a:lnTo>
                    <a:pt x="511817" y="359410"/>
                  </a:lnTo>
                  <a:lnTo>
                    <a:pt x="729447" y="359410"/>
                  </a:lnTo>
                  <a:lnTo>
                    <a:pt x="709696" y="358140"/>
                  </a:lnTo>
                  <a:close/>
                </a:path>
                <a:path w="791844" h="765809">
                  <a:moveTo>
                    <a:pt x="289451" y="0"/>
                  </a:moveTo>
                  <a:lnTo>
                    <a:pt x="253467" y="0"/>
                  </a:lnTo>
                  <a:lnTo>
                    <a:pt x="239680" y="1270"/>
                  </a:lnTo>
                  <a:lnTo>
                    <a:pt x="191244" y="19050"/>
                  </a:lnTo>
                  <a:lnTo>
                    <a:pt x="150590" y="50800"/>
                  </a:lnTo>
                  <a:lnTo>
                    <a:pt x="119633" y="96520"/>
                  </a:lnTo>
                  <a:lnTo>
                    <a:pt x="106307" y="143510"/>
                  </a:lnTo>
                  <a:lnTo>
                    <a:pt x="105338" y="163830"/>
                  </a:lnTo>
                  <a:lnTo>
                    <a:pt x="105416" y="193040"/>
                  </a:lnTo>
                  <a:lnTo>
                    <a:pt x="106348" y="232410"/>
                  </a:lnTo>
                  <a:lnTo>
                    <a:pt x="136089" y="267970"/>
                  </a:lnTo>
                  <a:lnTo>
                    <a:pt x="147491" y="271780"/>
                  </a:lnTo>
                  <a:lnTo>
                    <a:pt x="155378" y="271780"/>
                  </a:lnTo>
                  <a:lnTo>
                    <a:pt x="158007" y="283210"/>
                  </a:lnTo>
                  <a:lnTo>
                    <a:pt x="184480" y="332740"/>
                  </a:lnTo>
                  <a:lnTo>
                    <a:pt x="202254" y="347980"/>
                  </a:lnTo>
                  <a:lnTo>
                    <a:pt x="203955" y="350520"/>
                  </a:lnTo>
                  <a:lnTo>
                    <a:pt x="204108" y="354330"/>
                  </a:lnTo>
                  <a:lnTo>
                    <a:pt x="204108" y="358140"/>
                  </a:lnTo>
                  <a:lnTo>
                    <a:pt x="341776" y="358140"/>
                  </a:lnTo>
                  <a:lnTo>
                    <a:pt x="341776" y="350520"/>
                  </a:lnTo>
                  <a:lnTo>
                    <a:pt x="343782" y="347980"/>
                  </a:lnTo>
                  <a:lnTo>
                    <a:pt x="347585" y="344170"/>
                  </a:lnTo>
                  <a:lnTo>
                    <a:pt x="272167" y="344170"/>
                  </a:lnTo>
                  <a:lnTo>
                    <a:pt x="222372" y="328930"/>
                  </a:lnTo>
                  <a:lnTo>
                    <a:pt x="193527" y="299720"/>
                  </a:lnTo>
                  <a:lnTo>
                    <a:pt x="181209" y="255270"/>
                  </a:lnTo>
                  <a:lnTo>
                    <a:pt x="181081" y="245110"/>
                  </a:lnTo>
                  <a:lnTo>
                    <a:pt x="151200" y="245110"/>
                  </a:lnTo>
                  <a:lnTo>
                    <a:pt x="143932" y="242570"/>
                  </a:lnTo>
                  <a:lnTo>
                    <a:pt x="137590" y="237490"/>
                  </a:lnTo>
                  <a:lnTo>
                    <a:pt x="133103" y="229870"/>
                  </a:lnTo>
                  <a:lnTo>
                    <a:pt x="131400" y="222250"/>
                  </a:lnTo>
                  <a:lnTo>
                    <a:pt x="133103" y="213360"/>
                  </a:lnTo>
                  <a:lnTo>
                    <a:pt x="137590" y="205740"/>
                  </a:lnTo>
                  <a:lnTo>
                    <a:pt x="143932" y="200660"/>
                  </a:lnTo>
                  <a:lnTo>
                    <a:pt x="151200" y="199390"/>
                  </a:lnTo>
                  <a:lnTo>
                    <a:pt x="180905" y="199390"/>
                  </a:lnTo>
                  <a:lnTo>
                    <a:pt x="180905" y="196850"/>
                  </a:lnTo>
                  <a:lnTo>
                    <a:pt x="194519" y="196850"/>
                  </a:lnTo>
                  <a:lnTo>
                    <a:pt x="225400" y="194310"/>
                  </a:lnTo>
                  <a:lnTo>
                    <a:pt x="256560" y="185420"/>
                  </a:lnTo>
                  <a:lnTo>
                    <a:pt x="277581" y="176530"/>
                  </a:lnTo>
                  <a:lnTo>
                    <a:pt x="130943" y="176530"/>
                  </a:lnTo>
                  <a:lnTo>
                    <a:pt x="131870" y="157480"/>
                  </a:lnTo>
                  <a:lnTo>
                    <a:pt x="151487" y="93980"/>
                  </a:lnTo>
                  <a:lnTo>
                    <a:pt x="199727" y="45720"/>
                  </a:lnTo>
                  <a:lnTo>
                    <a:pt x="242606" y="27940"/>
                  </a:lnTo>
                  <a:lnTo>
                    <a:pt x="266612" y="25400"/>
                  </a:lnTo>
                  <a:lnTo>
                    <a:pt x="363044" y="25400"/>
                  </a:lnTo>
                  <a:lnTo>
                    <a:pt x="348866" y="16510"/>
                  </a:lnTo>
                  <a:lnTo>
                    <a:pt x="326958" y="7620"/>
                  </a:lnTo>
                  <a:lnTo>
                    <a:pt x="303409" y="1270"/>
                  </a:lnTo>
                  <a:lnTo>
                    <a:pt x="289451" y="0"/>
                  </a:lnTo>
                  <a:close/>
                </a:path>
                <a:path w="791844" h="765809">
                  <a:moveTo>
                    <a:pt x="362235" y="143510"/>
                  </a:moveTo>
                  <a:lnTo>
                    <a:pt x="328619" y="143510"/>
                  </a:lnTo>
                  <a:lnTo>
                    <a:pt x="365131" y="190500"/>
                  </a:lnTo>
                  <a:lnTo>
                    <a:pt x="364323" y="229870"/>
                  </a:lnTo>
                  <a:lnTo>
                    <a:pt x="362150" y="270510"/>
                  </a:lnTo>
                  <a:lnTo>
                    <a:pt x="346577" y="306070"/>
                  </a:lnTo>
                  <a:lnTo>
                    <a:pt x="313925" y="334010"/>
                  </a:lnTo>
                  <a:lnTo>
                    <a:pt x="283260" y="344170"/>
                  </a:lnTo>
                  <a:lnTo>
                    <a:pt x="347585" y="344170"/>
                  </a:lnTo>
                  <a:lnTo>
                    <a:pt x="350120" y="341630"/>
                  </a:lnTo>
                  <a:lnTo>
                    <a:pt x="362129" y="330200"/>
                  </a:lnTo>
                  <a:lnTo>
                    <a:pt x="372513" y="314960"/>
                  </a:lnTo>
                  <a:lnTo>
                    <a:pt x="380748" y="299720"/>
                  </a:lnTo>
                  <a:lnTo>
                    <a:pt x="386315" y="283210"/>
                  </a:lnTo>
                  <a:lnTo>
                    <a:pt x="388944" y="271780"/>
                  </a:lnTo>
                  <a:lnTo>
                    <a:pt x="394671" y="271780"/>
                  </a:lnTo>
                  <a:lnTo>
                    <a:pt x="407093" y="269240"/>
                  </a:lnTo>
                  <a:lnTo>
                    <a:pt x="419093" y="262890"/>
                  </a:lnTo>
                  <a:lnTo>
                    <a:pt x="429322" y="252730"/>
                  </a:lnTo>
                  <a:lnTo>
                    <a:pt x="434060" y="245110"/>
                  </a:lnTo>
                  <a:lnTo>
                    <a:pt x="395768" y="245110"/>
                  </a:lnTo>
                  <a:lnTo>
                    <a:pt x="392639" y="243840"/>
                  </a:lnTo>
                  <a:lnTo>
                    <a:pt x="391453" y="237490"/>
                  </a:lnTo>
                  <a:lnTo>
                    <a:pt x="391330" y="227330"/>
                  </a:lnTo>
                  <a:lnTo>
                    <a:pt x="391453" y="207010"/>
                  </a:lnTo>
                  <a:lnTo>
                    <a:pt x="392639" y="199390"/>
                  </a:lnTo>
                  <a:lnTo>
                    <a:pt x="395768" y="198120"/>
                  </a:lnTo>
                  <a:lnTo>
                    <a:pt x="439838" y="198120"/>
                  </a:lnTo>
                  <a:lnTo>
                    <a:pt x="439749" y="176530"/>
                  </a:lnTo>
                  <a:lnTo>
                    <a:pt x="410445" y="176530"/>
                  </a:lnTo>
                  <a:lnTo>
                    <a:pt x="406736" y="175260"/>
                  </a:lnTo>
                  <a:lnTo>
                    <a:pt x="403180" y="173990"/>
                  </a:lnTo>
                  <a:lnTo>
                    <a:pt x="396525" y="172720"/>
                  </a:lnTo>
                  <a:lnTo>
                    <a:pt x="384308" y="172720"/>
                  </a:lnTo>
                  <a:lnTo>
                    <a:pt x="364204" y="146050"/>
                  </a:lnTo>
                  <a:lnTo>
                    <a:pt x="362235" y="143510"/>
                  </a:lnTo>
                  <a:close/>
                </a:path>
                <a:path w="791844" h="765809">
                  <a:moveTo>
                    <a:pt x="180905" y="199390"/>
                  </a:moveTo>
                  <a:lnTo>
                    <a:pt x="154603" y="199390"/>
                  </a:lnTo>
                  <a:lnTo>
                    <a:pt x="154603" y="245110"/>
                  </a:lnTo>
                  <a:lnTo>
                    <a:pt x="181081" y="245110"/>
                  </a:lnTo>
                  <a:lnTo>
                    <a:pt x="180985" y="237490"/>
                  </a:lnTo>
                  <a:lnTo>
                    <a:pt x="180905" y="199390"/>
                  </a:lnTo>
                  <a:close/>
                </a:path>
                <a:path w="791844" h="765809">
                  <a:moveTo>
                    <a:pt x="439838" y="198120"/>
                  </a:moveTo>
                  <a:lnTo>
                    <a:pt x="395768" y="198120"/>
                  </a:lnTo>
                  <a:lnTo>
                    <a:pt x="401783" y="201930"/>
                  </a:lnTo>
                  <a:lnTo>
                    <a:pt x="410134" y="210820"/>
                  </a:lnTo>
                  <a:lnTo>
                    <a:pt x="412918" y="222250"/>
                  </a:lnTo>
                  <a:lnTo>
                    <a:pt x="410134" y="233680"/>
                  </a:lnTo>
                  <a:lnTo>
                    <a:pt x="401783" y="242570"/>
                  </a:lnTo>
                  <a:lnTo>
                    <a:pt x="395768" y="245110"/>
                  </a:lnTo>
                  <a:lnTo>
                    <a:pt x="434060" y="245110"/>
                  </a:lnTo>
                  <a:lnTo>
                    <a:pt x="436429" y="241300"/>
                  </a:lnTo>
                  <a:lnTo>
                    <a:pt x="438420" y="234950"/>
                  </a:lnTo>
                  <a:lnTo>
                    <a:pt x="439469" y="227330"/>
                  </a:lnTo>
                  <a:lnTo>
                    <a:pt x="439735" y="218440"/>
                  </a:lnTo>
                  <a:lnTo>
                    <a:pt x="439838" y="198120"/>
                  </a:lnTo>
                  <a:close/>
                </a:path>
                <a:path w="791844" h="765809">
                  <a:moveTo>
                    <a:pt x="329546" y="110490"/>
                  </a:moveTo>
                  <a:lnTo>
                    <a:pt x="323678" y="110490"/>
                  </a:lnTo>
                  <a:lnTo>
                    <a:pt x="321976" y="111760"/>
                  </a:lnTo>
                  <a:lnTo>
                    <a:pt x="310839" y="121920"/>
                  </a:lnTo>
                  <a:lnTo>
                    <a:pt x="297139" y="133350"/>
                  </a:lnTo>
                  <a:lnTo>
                    <a:pt x="236571" y="165100"/>
                  </a:lnTo>
                  <a:lnTo>
                    <a:pt x="175647" y="171450"/>
                  </a:lnTo>
                  <a:lnTo>
                    <a:pt x="161805" y="172720"/>
                  </a:lnTo>
                  <a:lnTo>
                    <a:pt x="150779" y="172720"/>
                  </a:lnTo>
                  <a:lnTo>
                    <a:pt x="142713" y="173990"/>
                  </a:lnTo>
                  <a:lnTo>
                    <a:pt x="137750" y="175260"/>
                  </a:lnTo>
                  <a:lnTo>
                    <a:pt x="130943" y="176530"/>
                  </a:lnTo>
                  <a:lnTo>
                    <a:pt x="277581" y="176530"/>
                  </a:lnTo>
                  <a:lnTo>
                    <a:pt x="286590" y="172720"/>
                  </a:lnTo>
                  <a:lnTo>
                    <a:pt x="314077" y="154940"/>
                  </a:lnTo>
                  <a:lnTo>
                    <a:pt x="328619" y="143510"/>
                  </a:lnTo>
                  <a:lnTo>
                    <a:pt x="362235" y="143510"/>
                  </a:lnTo>
                  <a:lnTo>
                    <a:pt x="348453" y="125730"/>
                  </a:lnTo>
                  <a:lnTo>
                    <a:pt x="339622" y="115570"/>
                  </a:lnTo>
                  <a:lnTo>
                    <a:pt x="334416" y="111760"/>
                  </a:lnTo>
                  <a:lnTo>
                    <a:pt x="329546" y="110490"/>
                  </a:lnTo>
                  <a:close/>
                </a:path>
                <a:path w="791844" h="765809">
                  <a:moveTo>
                    <a:pt x="363044" y="25400"/>
                  </a:moveTo>
                  <a:lnTo>
                    <a:pt x="283915" y="25400"/>
                  </a:lnTo>
                  <a:lnTo>
                    <a:pt x="289642" y="26670"/>
                  </a:lnTo>
                  <a:lnTo>
                    <a:pt x="305944" y="29210"/>
                  </a:lnTo>
                  <a:lnTo>
                    <a:pt x="323188" y="34290"/>
                  </a:lnTo>
                  <a:lnTo>
                    <a:pt x="378321" y="73660"/>
                  </a:lnTo>
                  <a:lnTo>
                    <a:pt x="407157" y="125730"/>
                  </a:lnTo>
                  <a:lnTo>
                    <a:pt x="414001" y="167640"/>
                  </a:lnTo>
                  <a:lnTo>
                    <a:pt x="414471" y="176530"/>
                  </a:lnTo>
                  <a:lnTo>
                    <a:pt x="439749" y="176530"/>
                  </a:lnTo>
                  <a:lnTo>
                    <a:pt x="437051" y="134620"/>
                  </a:lnTo>
                  <a:lnTo>
                    <a:pt x="419458" y="85090"/>
                  </a:lnTo>
                  <a:lnTo>
                    <a:pt x="387712" y="44450"/>
                  </a:lnTo>
                  <a:lnTo>
                    <a:pt x="369121" y="29210"/>
                  </a:lnTo>
                  <a:lnTo>
                    <a:pt x="363044" y="2540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924" y="6740557"/>
              <a:ext cx="121976" cy="122809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5600827" y="2171019"/>
            <a:ext cx="792480" cy="791210"/>
            <a:chOff x="5600827" y="2171019"/>
            <a:chExt cx="792480" cy="791210"/>
          </a:xfrm>
        </p:grpSpPr>
        <p:sp>
          <p:nvSpPr>
            <p:cNvPr id="16" name="object 16"/>
            <p:cNvSpPr/>
            <p:nvPr/>
          </p:nvSpPr>
          <p:spPr>
            <a:xfrm>
              <a:off x="5600827" y="2171019"/>
              <a:ext cx="792480" cy="791210"/>
            </a:xfrm>
            <a:custGeom>
              <a:avLst/>
              <a:gdLst/>
              <a:ahLst/>
              <a:cxnLst/>
              <a:rect l="l" t="t" r="r" b="b"/>
              <a:pathLst>
                <a:path w="792479" h="791210">
                  <a:moveTo>
                    <a:pt x="477400" y="633729"/>
                  </a:moveTo>
                  <a:lnTo>
                    <a:pt x="448284" y="633729"/>
                  </a:lnTo>
                  <a:lnTo>
                    <a:pt x="449364" y="642619"/>
                  </a:lnTo>
                  <a:lnTo>
                    <a:pt x="460115" y="683259"/>
                  </a:lnTo>
                  <a:lnTo>
                    <a:pt x="480031" y="720089"/>
                  </a:lnTo>
                  <a:lnTo>
                    <a:pt x="508010" y="750569"/>
                  </a:lnTo>
                  <a:lnTo>
                    <a:pt x="542950" y="773429"/>
                  </a:lnTo>
                  <a:lnTo>
                    <a:pt x="579826" y="787399"/>
                  </a:lnTo>
                  <a:lnTo>
                    <a:pt x="599141" y="791209"/>
                  </a:lnTo>
                  <a:lnTo>
                    <a:pt x="620293" y="791209"/>
                  </a:lnTo>
                  <a:lnTo>
                    <a:pt x="655127" y="788669"/>
                  </a:lnTo>
                  <a:lnTo>
                    <a:pt x="686541" y="779779"/>
                  </a:lnTo>
                  <a:lnTo>
                    <a:pt x="715228" y="764539"/>
                  </a:lnTo>
                  <a:lnTo>
                    <a:pt x="716709" y="763269"/>
                  </a:lnTo>
                  <a:lnTo>
                    <a:pt x="606066" y="763269"/>
                  </a:lnTo>
                  <a:lnTo>
                    <a:pt x="596609" y="761999"/>
                  </a:lnTo>
                  <a:lnTo>
                    <a:pt x="589212" y="760729"/>
                  </a:lnTo>
                  <a:lnTo>
                    <a:pt x="581164" y="759459"/>
                  </a:lnTo>
                  <a:lnTo>
                    <a:pt x="546847" y="744219"/>
                  </a:lnTo>
                  <a:lnTo>
                    <a:pt x="518377" y="721359"/>
                  </a:lnTo>
                  <a:lnTo>
                    <a:pt x="496434" y="693419"/>
                  </a:lnTo>
                  <a:lnTo>
                    <a:pt x="481698" y="659129"/>
                  </a:lnTo>
                  <a:lnTo>
                    <a:pt x="478612" y="645159"/>
                  </a:lnTo>
                  <a:lnTo>
                    <a:pt x="477400" y="633729"/>
                  </a:lnTo>
                  <a:close/>
                </a:path>
                <a:path w="792479" h="791210">
                  <a:moveTo>
                    <a:pt x="717753" y="477519"/>
                  </a:moveTo>
                  <a:lnTo>
                    <a:pt x="641836" y="477519"/>
                  </a:lnTo>
                  <a:lnTo>
                    <a:pt x="654951" y="480059"/>
                  </a:lnTo>
                  <a:lnTo>
                    <a:pt x="684759" y="491489"/>
                  </a:lnTo>
                  <a:lnTo>
                    <a:pt x="732191" y="529589"/>
                  </a:lnTo>
                  <a:lnTo>
                    <a:pt x="756320" y="572769"/>
                  </a:lnTo>
                  <a:lnTo>
                    <a:pt x="763689" y="627379"/>
                  </a:lnTo>
                  <a:lnTo>
                    <a:pt x="754796" y="671829"/>
                  </a:lnTo>
                  <a:lnTo>
                    <a:pt x="733374" y="709929"/>
                  </a:lnTo>
                  <a:lnTo>
                    <a:pt x="701045" y="739139"/>
                  </a:lnTo>
                  <a:lnTo>
                    <a:pt x="659434" y="759459"/>
                  </a:lnTo>
                  <a:lnTo>
                    <a:pt x="651386" y="760729"/>
                  </a:lnTo>
                  <a:lnTo>
                    <a:pt x="643988" y="761999"/>
                  </a:lnTo>
                  <a:lnTo>
                    <a:pt x="634528" y="763269"/>
                  </a:lnTo>
                  <a:lnTo>
                    <a:pt x="716709" y="763269"/>
                  </a:lnTo>
                  <a:lnTo>
                    <a:pt x="764201" y="715009"/>
                  </a:lnTo>
                  <a:lnTo>
                    <a:pt x="788996" y="655319"/>
                  </a:lnTo>
                  <a:lnTo>
                    <a:pt x="791997" y="619759"/>
                  </a:lnTo>
                  <a:lnTo>
                    <a:pt x="790936" y="598169"/>
                  </a:lnTo>
                  <a:lnTo>
                    <a:pt x="781624" y="560069"/>
                  </a:lnTo>
                  <a:lnTo>
                    <a:pt x="761974" y="521969"/>
                  </a:lnTo>
                  <a:lnTo>
                    <a:pt x="733906" y="490219"/>
                  </a:lnTo>
                  <a:lnTo>
                    <a:pt x="717753" y="477519"/>
                  </a:lnTo>
                  <a:close/>
                </a:path>
                <a:path w="792479" h="791210">
                  <a:moveTo>
                    <a:pt x="541681" y="0"/>
                  </a:moveTo>
                  <a:lnTo>
                    <a:pt x="143090" y="0"/>
                  </a:lnTo>
                  <a:lnTo>
                    <a:pt x="133032" y="3809"/>
                  </a:lnTo>
                  <a:lnTo>
                    <a:pt x="100047" y="24129"/>
                  </a:lnTo>
                  <a:lnTo>
                    <a:pt x="81216" y="58419"/>
                  </a:lnTo>
                  <a:lnTo>
                    <a:pt x="78993" y="100329"/>
                  </a:lnTo>
                  <a:lnTo>
                    <a:pt x="78892" y="196849"/>
                  </a:lnTo>
                  <a:lnTo>
                    <a:pt x="31967" y="196849"/>
                  </a:lnTo>
                  <a:lnTo>
                    <a:pt x="425" y="223519"/>
                  </a:lnTo>
                  <a:lnTo>
                    <a:pt x="0" y="351789"/>
                  </a:lnTo>
                  <a:lnTo>
                    <a:pt x="3556" y="356869"/>
                  </a:lnTo>
                  <a:lnTo>
                    <a:pt x="5410" y="360679"/>
                  </a:lnTo>
                  <a:lnTo>
                    <a:pt x="9436" y="364489"/>
                  </a:lnTo>
                  <a:lnTo>
                    <a:pt x="12217" y="365759"/>
                  </a:lnTo>
                  <a:lnTo>
                    <a:pt x="15803" y="368299"/>
                  </a:lnTo>
                  <a:lnTo>
                    <a:pt x="21056" y="369569"/>
                  </a:lnTo>
                  <a:lnTo>
                    <a:pt x="78892" y="369569"/>
                  </a:lnTo>
                  <a:lnTo>
                    <a:pt x="78892" y="541019"/>
                  </a:lnTo>
                  <a:lnTo>
                    <a:pt x="40398" y="575309"/>
                  </a:lnTo>
                  <a:lnTo>
                    <a:pt x="39141" y="591819"/>
                  </a:lnTo>
                  <a:lnTo>
                    <a:pt x="43499" y="607059"/>
                  </a:lnTo>
                  <a:lnTo>
                    <a:pt x="52573" y="621029"/>
                  </a:lnTo>
                  <a:lnTo>
                    <a:pt x="65564" y="629919"/>
                  </a:lnTo>
                  <a:lnTo>
                    <a:pt x="81673" y="633729"/>
                  </a:lnTo>
                  <a:lnTo>
                    <a:pt x="90957" y="634999"/>
                  </a:lnTo>
                  <a:lnTo>
                    <a:pt x="91579" y="652779"/>
                  </a:lnTo>
                  <a:lnTo>
                    <a:pt x="101335" y="689609"/>
                  </a:lnTo>
                  <a:lnTo>
                    <a:pt x="128461" y="711199"/>
                  </a:lnTo>
                  <a:lnTo>
                    <a:pt x="135624" y="711199"/>
                  </a:lnTo>
                  <a:lnTo>
                    <a:pt x="148763" y="712469"/>
                  </a:lnTo>
                  <a:lnTo>
                    <a:pt x="212699" y="712469"/>
                  </a:lnTo>
                  <a:lnTo>
                    <a:pt x="221361" y="707389"/>
                  </a:lnTo>
                  <a:lnTo>
                    <a:pt x="235113" y="698499"/>
                  </a:lnTo>
                  <a:lnTo>
                    <a:pt x="244702" y="685799"/>
                  </a:lnTo>
                  <a:lnTo>
                    <a:pt x="245103" y="684529"/>
                  </a:lnTo>
                  <a:lnTo>
                    <a:pt x="151339" y="684529"/>
                  </a:lnTo>
                  <a:lnTo>
                    <a:pt x="139203" y="683259"/>
                  </a:lnTo>
                  <a:lnTo>
                    <a:pt x="119202" y="650239"/>
                  </a:lnTo>
                  <a:lnTo>
                    <a:pt x="119113" y="633729"/>
                  </a:lnTo>
                  <a:lnTo>
                    <a:pt x="477400" y="633729"/>
                  </a:lnTo>
                  <a:lnTo>
                    <a:pt x="476861" y="628649"/>
                  </a:lnTo>
                  <a:lnTo>
                    <a:pt x="476560" y="612139"/>
                  </a:lnTo>
                  <a:lnTo>
                    <a:pt x="477134" y="605789"/>
                  </a:lnTo>
                  <a:lnTo>
                    <a:pt x="96643" y="605789"/>
                  </a:lnTo>
                  <a:lnTo>
                    <a:pt x="75831" y="603249"/>
                  </a:lnTo>
                  <a:lnTo>
                    <a:pt x="70535" y="598169"/>
                  </a:lnTo>
                  <a:lnTo>
                    <a:pt x="67277" y="590549"/>
                  </a:lnTo>
                  <a:lnTo>
                    <a:pt x="67559" y="582929"/>
                  </a:lnTo>
                  <a:lnTo>
                    <a:pt x="71148" y="576579"/>
                  </a:lnTo>
                  <a:lnTo>
                    <a:pt x="77812" y="570229"/>
                  </a:lnTo>
                  <a:lnTo>
                    <a:pt x="84642" y="568959"/>
                  </a:lnTo>
                  <a:lnTo>
                    <a:pt x="107181" y="567689"/>
                  </a:lnTo>
                  <a:lnTo>
                    <a:pt x="486744" y="567689"/>
                  </a:lnTo>
                  <a:lnTo>
                    <a:pt x="492696" y="553719"/>
                  </a:lnTo>
                  <a:lnTo>
                    <a:pt x="501272" y="539749"/>
                  </a:lnTo>
                  <a:lnTo>
                    <a:pt x="106730" y="539749"/>
                  </a:lnTo>
                  <a:lnTo>
                    <a:pt x="106730" y="476249"/>
                  </a:lnTo>
                  <a:lnTo>
                    <a:pt x="137363" y="476249"/>
                  </a:lnTo>
                  <a:lnTo>
                    <a:pt x="157945" y="474979"/>
                  </a:lnTo>
                  <a:lnTo>
                    <a:pt x="192192" y="457199"/>
                  </a:lnTo>
                  <a:lnTo>
                    <a:pt x="196218" y="448309"/>
                  </a:lnTo>
                  <a:lnTo>
                    <a:pt x="106730" y="448309"/>
                  </a:lnTo>
                  <a:lnTo>
                    <a:pt x="106730" y="410209"/>
                  </a:lnTo>
                  <a:lnTo>
                    <a:pt x="634225" y="410209"/>
                  </a:lnTo>
                  <a:lnTo>
                    <a:pt x="634225" y="382269"/>
                  </a:lnTo>
                  <a:lnTo>
                    <a:pt x="106730" y="382269"/>
                  </a:lnTo>
                  <a:lnTo>
                    <a:pt x="106730" y="341629"/>
                  </a:lnTo>
                  <a:lnTo>
                    <a:pt x="27838" y="341629"/>
                  </a:lnTo>
                  <a:lnTo>
                    <a:pt x="27838" y="223519"/>
                  </a:lnTo>
                  <a:lnTo>
                    <a:pt x="106730" y="223519"/>
                  </a:lnTo>
                  <a:lnTo>
                    <a:pt x="106730" y="185419"/>
                  </a:lnTo>
                  <a:lnTo>
                    <a:pt x="634225" y="185419"/>
                  </a:lnTo>
                  <a:lnTo>
                    <a:pt x="634225" y="157479"/>
                  </a:lnTo>
                  <a:lnTo>
                    <a:pt x="106578" y="157479"/>
                  </a:lnTo>
                  <a:lnTo>
                    <a:pt x="107048" y="111759"/>
                  </a:lnTo>
                  <a:lnTo>
                    <a:pt x="107911" y="71119"/>
                  </a:lnTo>
                  <a:lnTo>
                    <a:pt x="132489" y="34289"/>
                  </a:lnTo>
                  <a:lnTo>
                    <a:pt x="188450" y="27939"/>
                  </a:lnTo>
                  <a:lnTo>
                    <a:pt x="616055" y="27939"/>
                  </a:lnTo>
                  <a:lnTo>
                    <a:pt x="605251" y="17779"/>
                  </a:lnTo>
                  <a:lnTo>
                    <a:pt x="592650" y="8889"/>
                  </a:lnTo>
                  <a:lnTo>
                    <a:pt x="578688" y="2539"/>
                  </a:lnTo>
                  <a:lnTo>
                    <a:pt x="569074" y="1269"/>
                  </a:lnTo>
                  <a:lnTo>
                    <a:pt x="541681" y="0"/>
                  </a:lnTo>
                  <a:close/>
                </a:path>
                <a:path w="792479" h="791210">
                  <a:moveTo>
                    <a:pt x="252145" y="633729"/>
                  </a:moveTo>
                  <a:lnTo>
                    <a:pt x="224764" y="633729"/>
                  </a:lnTo>
                  <a:lnTo>
                    <a:pt x="223989" y="650239"/>
                  </a:lnTo>
                  <a:lnTo>
                    <a:pt x="223148" y="660399"/>
                  </a:lnTo>
                  <a:lnTo>
                    <a:pt x="202758" y="684529"/>
                  </a:lnTo>
                  <a:lnTo>
                    <a:pt x="245103" y="684529"/>
                  </a:lnTo>
                  <a:lnTo>
                    <a:pt x="250316" y="668019"/>
                  </a:lnTo>
                  <a:lnTo>
                    <a:pt x="252038" y="647699"/>
                  </a:lnTo>
                  <a:lnTo>
                    <a:pt x="252145" y="633729"/>
                  </a:lnTo>
                  <a:close/>
                </a:path>
                <a:path w="792479" h="791210">
                  <a:moveTo>
                    <a:pt x="486744" y="567689"/>
                  </a:moveTo>
                  <a:lnTo>
                    <a:pt x="456018" y="567689"/>
                  </a:lnTo>
                  <a:lnTo>
                    <a:pt x="451688" y="585469"/>
                  </a:lnTo>
                  <a:lnTo>
                    <a:pt x="449986" y="593089"/>
                  </a:lnTo>
                  <a:lnTo>
                    <a:pt x="449364" y="598169"/>
                  </a:lnTo>
                  <a:lnTo>
                    <a:pt x="448284" y="605789"/>
                  </a:lnTo>
                  <a:lnTo>
                    <a:pt x="477134" y="605789"/>
                  </a:lnTo>
                  <a:lnTo>
                    <a:pt x="477824" y="598169"/>
                  </a:lnTo>
                  <a:lnTo>
                    <a:pt x="483498" y="575309"/>
                  </a:lnTo>
                  <a:lnTo>
                    <a:pt x="486744" y="567689"/>
                  </a:lnTo>
                  <a:close/>
                </a:path>
                <a:path w="792479" h="791210">
                  <a:moveTo>
                    <a:pt x="421257" y="474979"/>
                  </a:moveTo>
                  <a:lnTo>
                    <a:pt x="266369" y="474979"/>
                  </a:lnTo>
                  <a:lnTo>
                    <a:pt x="258178" y="478789"/>
                  </a:lnTo>
                  <a:lnTo>
                    <a:pt x="236774" y="515619"/>
                  </a:lnTo>
                  <a:lnTo>
                    <a:pt x="236677" y="539749"/>
                  </a:lnTo>
                  <a:lnTo>
                    <a:pt x="264515" y="539749"/>
                  </a:lnTo>
                  <a:lnTo>
                    <a:pt x="264515" y="513079"/>
                  </a:lnTo>
                  <a:lnTo>
                    <a:pt x="266839" y="505459"/>
                  </a:lnTo>
                  <a:lnTo>
                    <a:pt x="271018" y="504189"/>
                  </a:lnTo>
                  <a:lnTo>
                    <a:pt x="278380" y="502919"/>
                  </a:lnTo>
                  <a:lnTo>
                    <a:pt x="474222" y="502919"/>
                  </a:lnTo>
                  <a:lnTo>
                    <a:pt x="473964" y="501649"/>
                  </a:lnTo>
                  <a:lnTo>
                    <a:pt x="448906" y="476249"/>
                  </a:lnTo>
                  <a:lnTo>
                    <a:pt x="440477" y="476249"/>
                  </a:lnTo>
                  <a:lnTo>
                    <a:pt x="421257" y="474979"/>
                  </a:lnTo>
                  <a:close/>
                </a:path>
                <a:path w="792479" h="791210">
                  <a:moveTo>
                    <a:pt x="474222" y="502919"/>
                  </a:moveTo>
                  <a:lnTo>
                    <a:pt x="440397" y="502919"/>
                  </a:lnTo>
                  <a:lnTo>
                    <a:pt x="444106" y="506729"/>
                  </a:lnTo>
                  <a:lnTo>
                    <a:pt x="447357" y="510539"/>
                  </a:lnTo>
                  <a:lnTo>
                    <a:pt x="447827" y="511809"/>
                  </a:lnTo>
                  <a:lnTo>
                    <a:pt x="448284" y="525779"/>
                  </a:lnTo>
                  <a:lnTo>
                    <a:pt x="448906" y="539749"/>
                  </a:lnTo>
                  <a:lnTo>
                    <a:pt x="501272" y="539749"/>
                  </a:lnTo>
                  <a:lnTo>
                    <a:pt x="505171" y="533399"/>
                  </a:lnTo>
                  <a:lnTo>
                    <a:pt x="513519" y="524509"/>
                  </a:lnTo>
                  <a:lnTo>
                    <a:pt x="476897" y="524509"/>
                  </a:lnTo>
                  <a:lnTo>
                    <a:pt x="475513" y="509269"/>
                  </a:lnTo>
                  <a:lnTo>
                    <a:pt x="474222" y="502919"/>
                  </a:lnTo>
                  <a:close/>
                </a:path>
                <a:path w="792479" h="791210">
                  <a:moveTo>
                    <a:pt x="541401" y="410209"/>
                  </a:moveTo>
                  <a:lnTo>
                    <a:pt x="513257" y="410209"/>
                  </a:lnTo>
                  <a:lnTo>
                    <a:pt x="513918" y="429259"/>
                  </a:lnTo>
                  <a:lnTo>
                    <a:pt x="528574" y="466089"/>
                  </a:lnTo>
                  <a:lnTo>
                    <a:pt x="533984" y="469899"/>
                  </a:lnTo>
                  <a:lnTo>
                    <a:pt x="501886" y="495299"/>
                  </a:lnTo>
                  <a:lnTo>
                    <a:pt x="476897" y="524509"/>
                  </a:lnTo>
                  <a:lnTo>
                    <a:pt x="513519" y="524509"/>
                  </a:lnTo>
                  <a:lnTo>
                    <a:pt x="520674" y="516889"/>
                  </a:lnTo>
                  <a:lnTo>
                    <a:pt x="536394" y="502919"/>
                  </a:lnTo>
                  <a:lnTo>
                    <a:pt x="553259" y="492759"/>
                  </a:lnTo>
                  <a:lnTo>
                    <a:pt x="571777" y="483869"/>
                  </a:lnTo>
                  <a:lnTo>
                    <a:pt x="592455" y="478789"/>
                  </a:lnTo>
                  <a:lnTo>
                    <a:pt x="605570" y="477519"/>
                  </a:lnTo>
                  <a:lnTo>
                    <a:pt x="717753" y="477519"/>
                  </a:lnTo>
                  <a:lnTo>
                    <a:pt x="700890" y="467359"/>
                  </a:lnTo>
                  <a:lnTo>
                    <a:pt x="681823" y="459739"/>
                  </a:lnTo>
                  <a:lnTo>
                    <a:pt x="661887" y="453389"/>
                  </a:lnTo>
                  <a:lnTo>
                    <a:pt x="642416" y="449579"/>
                  </a:lnTo>
                  <a:lnTo>
                    <a:pt x="634225" y="448309"/>
                  </a:lnTo>
                  <a:lnTo>
                    <a:pt x="561576" y="448309"/>
                  </a:lnTo>
                  <a:lnTo>
                    <a:pt x="554707" y="447039"/>
                  </a:lnTo>
                  <a:lnTo>
                    <a:pt x="550837" y="447039"/>
                  </a:lnTo>
                  <a:lnTo>
                    <a:pt x="546362" y="444499"/>
                  </a:lnTo>
                  <a:lnTo>
                    <a:pt x="543452" y="439419"/>
                  </a:lnTo>
                  <a:lnTo>
                    <a:pt x="541875" y="433069"/>
                  </a:lnTo>
                  <a:lnTo>
                    <a:pt x="541519" y="425449"/>
                  </a:lnTo>
                  <a:lnTo>
                    <a:pt x="541401" y="410209"/>
                  </a:lnTo>
                  <a:close/>
                </a:path>
                <a:path w="792479" h="791210">
                  <a:moveTo>
                    <a:pt x="198005" y="410209"/>
                  </a:moveTo>
                  <a:lnTo>
                    <a:pt x="170154" y="410209"/>
                  </a:lnTo>
                  <a:lnTo>
                    <a:pt x="170154" y="439419"/>
                  </a:lnTo>
                  <a:lnTo>
                    <a:pt x="170002" y="440689"/>
                  </a:lnTo>
                  <a:lnTo>
                    <a:pt x="166141" y="444499"/>
                  </a:lnTo>
                  <a:lnTo>
                    <a:pt x="163336" y="445769"/>
                  </a:lnTo>
                  <a:lnTo>
                    <a:pt x="158924" y="447039"/>
                  </a:lnTo>
                  <a:lnTo>
                    <a:pt x="150192" y="448309"/>
                  </a:lnTo>
                  <a:lnTo>
                    <a:pt x="196218" y="448309"/>
                  </a:lnTo>
                  <a:lnTo>
                    <a:pt x="197537" y="440689"/>
                  </a:lnTo>
                  <a:lnTo>
                    <a:pt x="197958" y="429259"/>
                  </a:lnTo>
                  <a:lnTo>
                    <a:pt x="198005" y="410209"/>
                  </a:lnTo>
                  <a:close/>
                </a:path>
                <a:path w="792479" h="791210">
                  <a:moveTo>
                    <a:pt x="634225" y="410209"/>
                  </a:moveTo>
                  <a:lnTo>
                    <a:pt x="606374" y="410209"/>
                  </a:lnTo>
                  <a:lnTo>
                    <a:pt x="606374" y="448309"/>
                  </a:lnTo>
                  <a:lnTo>
                    <a:pt x="634225" y="448309"/>
                  </a:lnTo>
                  <a:lnTo>
                    <a:pt x="634225" y="410209"/>
                  </a:lnTo>
                  <a:close/>
                </a:path>
                <a:path w="792479" h="791210">
                  <a:moveTo>
                    <a:pt x="317686" y="237489"/>
                  </a:moveTo>
                  <a:lnTo>
                    <a:pt x="309994" y="238759"/>
                  </a:lnTo>
                  <a:lnTo>
                    <a:pt x="302689" y="245109"/>
                  </a:lnTo>
                  <a:lnTo>
                    <a:pt x="286134" y="260349"/>
                  </a:lnTo>
                  <a:lnTo>
                    <a:pt x="262791" y="284479"/>
                  </a:lnTo>
                  <a:lnTo>
                    <a:pt x="235127" y="311149"/>
                  </a:lnTo>
                  <a:lnTo>
                    <a:pt x="164744" y="382269"/>
                  </a:lnTo>
                  <a:lnTo>
                    <a:pt x="204965" y="382269"/>
                  </a:lnTo>
                  <a:lnTo>
                    <a:pt x="267144" y="320039"/>
                  </a:lnTo>
                  <a:lnTo>
                    <a:pt x="296952" y="289559"/>
                  </a:lnTo>
                  <a:lnTo>
                    <a:pt x="326816" y="257809"/>
                  </a:lnTo>
                  <a:lnTo>
                    <a:pt x="330263" y="252729"/>
                  </a:lnTo>
                  <a:lnTo>
                    <a:pt x="329357" y="245109"/>
                  </a:lnTo>
                  <a:lnTo>
                    <a:pt x="324653" y="240029"/>
                  </a:lnTo>
                  <a:lnTo>
                    <a:pt x="317686" y="237489"/>
                  </a:lnTo>
                  <a:close/>
                </a:path>
                <a:path w="792479" h="791210">
                  <a:moveTo>
                    <a:pt x="488969" y="236219"/>
                  </a:moveTo>
                  <a:lnTo>
                    <a:pt x="481698" y="238759"/>
                  </a:lnTo>
                  <a:lnTo>
                    <a:pt x="474393" y="245109"/>
                  </a:lnTo>
                  <a:lnTo>
                    <a:pt x="457838" y="260349"/>
                  </a:lnTo>
                  <a:lnTo>
                    <a:pt x="434495" y="284479"/>
                  </a:lnTo>
                  <a:lnTo>
                    <a:pt x="406831" y="311149"/>
                  </a:lnTo>
                  <a:lnTo>
                    <a:pt x="336448" y="382269"/>
                  </a:lnTo>
                  <a:lnTo>
                    <a:pt x="376669" y="382269"/>
                  </a:lnTo>
                  <a:lnTo>
                    <a:pt x="473178" y="285749"/>
                  </a:lnTo>
                  <a:lnTo>
                    <a:pt x="491966" y="265429"/>
                  </a:lnTo>
                  <a:lnTo>
                    <a:pt x="499933" y="256539"/>
                  </a:lnTo>
                  <a:lnTo>
                    <a:pt x="501650" y="251459"/>
                  </a:lnTo>
                  <a:lnTo>
                    <a:pt x="500036" y="243839"/>
                  </a:lnTo>
                  <a:lnTo>
                    <a:pt x="495446" y="238759"/>
                  </a:lnTo>
                  <a:lnTo>
                    <a:pt x="488969" y="236219"/>
                  </a:lnTo>
                  <a:close/>
                </a:path>
                <a:path w="792479" h="791210">
                  <a:moveTo>
                    <a:pt x="634225" y="185419"/>
                  </a:moveTo>
                  <a:lnTo>
                    <a:pt x="606374" y="185419"/>
                  </a:lnTo>
                  <a:lnTo>
                    <a:pt x="606374" y="382269"/>
                  </a:lnTo>
                  <a:lnTo>
                    <a:pt x="634225" y="382269"/>
                  </a:lnTo>
                  <a:lnTo>
                    <a:pt x="634225" y="369569"/>
                  </a:lnTo>
                  <a:lnTo>
                    <a:pt x="665619" y="369569"/>
                  </a:lnTo>
                  <a:lnTo>
                    <a:pt x="683949" y="368299"/>
                  </a:lnTo>
                  <a:lnTo>
                    <a:pt x="693910" y="368299"/>
                  </a:lnTo>
                  <a:lnTo>
                    <a:pt x="698968" y="367029"/>
                  </a:lnTo>
                  <a:lnTo>
                    <a:pt x="702589" y="364489"/>
                  </a:lnTo>
                  <a:lnTo>
                    <a:pt x="708738" y="359409"/>
                  </a:lnTo>
                  <a:lnTo>
                    <a:pt x="711852" y="349249"/>
                  </a:lnTo>
                  <a:lnTo>
                    <a:pt x="712222" y="341629"/>
                  </a:lnTo>
                  <a:lnTo>
                    <a:pt x="634225" y="341629"/>
                  </a:lnTo>
                  <a:lnTo>
                    <a:pt x="634225" y="223519"/>
                  </a:lnTo>
                  <a:lnTo>
                    <a:pt x="712275" y="223519"/>
                  </a:lnTo>
                  <a:lnTo>
                    <a:pt x="712129" y="219709"/>
                  </a:lnTo>
                  <a:lnTo>
                    <a:pt x="694788" y="198119"/>
                  </a:lnTo>
                  <a:lnTo>
                    <a:pt x="688670" y="198119"/>
                  </a:lnTo>
                  <a:lnTo>
                    <a:pt x="678837" y="196849"/>
                  </a:lnTo>
                  <a:lnTo>
                    <a:pt x="664070" y="196849"/>
                  </a:lnTo>
                  <a:lnTo>
                    <a:pt x="634225" y="195579"/>
                  </a:lnTo>
                  <a:lnTo>
                    <a:pt x="634225" y="185419"/>
                  </a:lnTo>
                  <a:close/>
                </a:path>
                <a:path w="792479" h="791210">
                  <a:moveTo>
                    <a:pt x="106730" y="223519"/>
                  </a:moveTo>
                  <a:lnTo>
                    <a:pt x="78892" y="223519"/>
                  </a:lnTo>
                  <a:lnTo>
                    <a:pt x="78892" y="341629"/>
                  </a:lnTo>
                  <a:lnTo>
                    <a:pt x="106730" y="341629"/>
                  </a:lnTo>
                  <a:lnTo>
                    <a:pt x="106730" y="223519"/>
                  </a:lnTo>
                  <a:close/>
                </a:path>
                <a:path w="792479" h="791210">
                  <a:moveTo>
                    <a:pt x="712275" y="223519"/>
                  </a:moveTo>
                  <a:lnTo>
                    <a:pt x="685266" y="223519"/>
                  </a:lnTo>
                  <a:lnTo>
                    <a:pt x="685266" y="341629"/>
                  </a:lnTo>
                  <a:lnTo>
                    <a:pt x="712222" y="341629"/>
                  </a:lnTo>
                  <a:lnTo>
                    <a:pt x="712963" y="326389"/>
                  </a:lnTo>
                  <a:lnTo>
                    <a:pt x="713087" y="289559"/>
                  </a:lnTo>
                  <a:lnTo>
                    <a:pt x="712992" y="255269"/>
                  </a:lnTo>
                  <a:lnTo>
                    <a:pt x="712663" y="233679"/>
                  </a:lnTo>
                  <a:lnTo>
                    <a:pt x="712275" y="223519"/>
                  </a:lnTo>
                  <a:close/>
                </a:path>
                <a:path w="792479" h="791210">
                  <a:moveTo>
                    <a:pt x="616055" y="27939"/>
                  </a:moveTo>
                  <a:lnTo>
                    <a:pt x="538780" y="27939"/>
                  </a:lnTo>
                  <a:lnTo>
                    <a:pt x="564573" y="29209"/>
                  </a:lnTo>
                  <a:lnTo>
                    <a:pt x="572960" y="30479"/>
                  </a:lnTo>
                  <a:lnTo>
                    <a:pt x="601268" y="58419"/>
                  </a:lnTo>
                  <a:lnTo>
                    <a:pt x="606526" y="157479"/>
                  </a:lnTo>
                  <a:lnTo>
                    <a:pt x="634225" y="157479"/>
                  </a:lnTo>
                  <a:lnTo>
                    <a:pt x="634102" y="111759"/>
                  </a:lnTo>
                  <a:lnTo>
                    <a:pt x="632791" y="67309"/>
                  </a:lnTo>
                  <a:lnTo>
                    <a:pt x="624624" y="41909"/>
                  </a:lnTo>
                  <a:lnTo>
                    <a:pt x="616055" y="27939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51195" y="2222827"/>
              <a:ext cx="211937" cy="8020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07205" y="2671420"/>
              <a:ext cx="94513" cy="199330"/>
            </a:xfrm>
            <a:prstGeom prst="rect">
              <a:avLst/>
            </a:prstGeom>
          </p:spPr>
        </p:pic>
      </p:grpSp>
      <p:sp>
        <p:nvSpPr>
          <p:cNvPr id="19" name="object 19"/>
          <p:cNvSpPr/>
          <p:nvPr/>
        </p:nvSpPr>
        <p:spPr>
          <a:xfrm>
            <a:off x="5600827" y="3540823"/>
            <a:ext cx="792480" cy="792480"/>
          </a:xfrm>
          <a:custGeom>
            <a:avLst/>
            <a:gdLst/>
            <a:ahLst/>
            <a:cxnLst/>
            <a:rect l="l" t="t" r="r" b="b"/>
            <a:pathLst>
              <a:path w="792479" h="792479">
                <a:moveTo>
                  <a:pt x="543852" y="402132"/>
                </a:moveTo>
                <a:lnTo>
                  <a:pt x="534365" y="356412"/>
                </a:lnTo>
                <a:lnTo>
                  <a:pt x="517093" y="335597"/>
                </a:lnTo>
                <a:lnTo>
                  <a:pt x="508609" y="325374"/>
                </a:lnTo>
                <a:lnTo>
                  <a:pt x="502208" y="322402"/>
                </a:lnTo>
                <a:lnTo>
                  <a:pt x="502208" y="402132"/>
                </a:lnTo>
                <a:lnTo>
                  <a:pt x="502208" y="404050"/>
                </a:lnTo>
                <a:lnTo>
                  <a:pt x="497332" y="433247"/>
                </a:lnTo>
                <a:lnTo>
                  <a:pt x="482930" y="454558"/>
                </a:lnTo>
                <a:lnTo>
                  <a:pt x="459384" y="467601"/>
                </a:lnTo>
                <a:lnTo>
                  <a:pt x="427050" y="472020"/>
                </a:lnTo>
                <a:lnTo>
                  <a:pt x="368655" y="472020"/>
                </a:lnTo>
                <a:lnTo>
                  <a:pt x="368655" y="335597"/>
                </a:lnTo>
                <a:lnTo>
                  <a:pt x="427050" y="335597"/>
                </a:lnTo>
                <a:lnTo>
                  <a:pt x="458381" y="339191"/>
                </a:lnTo>
                <a:lnTo>
                  <a:pt x="482041" y="350735"/>
                </a:lnTo>
                <a:lnTo>
                  <a:pt x="496989" y="371335"/>
                </a:lnTo>
                <a:lnTo>
                  <a:pt x="502208" y="402132"/>
                </a:lnTo>
                <a:lnTo>
                  <a:pt x="502208" y="322402"/>
                </a:lnTo>
                <a:lnTo>
                  <a:pt x="470535" y="307695"/>
                </a:lnTo>
                <a:lnTo>
                  <a:pt x="424180" y="302094"/>
                </a:lnTo>
                <a:lnTo>
                  <a:pt x="327012" y="302094"/>
                </a:lnTo>
                <a:lnTo>
                  <a:pt x="327012" y="472503"/>
                </a:lnTo>
                <a:lnTo>
                  <a:pt x="279146" y="472503"/>
                </a:lnTo>
                <a:lnTo>
                  <a:pt x="279146" y="500265"/>
                </a:lnTo>
                <a:lnTo>
                  <a:pt x="327012" y="500265"/>
                </a:lnTo>
                <a:lnTo>
                  <a:pt x="327012" y="537603"/>
                </a:lnTo>
                <a:lnTo>
                  <a:pt x="279146" y="537603"/>
                </a:lnTo>
                <a:lnTo>
                  <a:pt x="279146" y="565365"/>
                </a:lnTo>
                <a:lnTo>
                  <a:pt x="327012" y="565365"/>
                </a:lnTo>
                <a:lnTo>
                  <a:pt x="327012" y="644347"/>
                </a:lnTo>
                <a:lnTo>
                  <a:pt x="368655" y="644347"/>
                </a:lnTo>
                <a:lnTo>
                  <a:pt x="368655" y="565365"/>
                </a:lnTo>
                <a:lnTo>
                  <a:pt x="484974" y="565365"/>
                </a:lnTo>
                <a:lnTo>
                  <a:pt x="484974" y="537603"/>
                </a:lnTo>
                <a:lnTo>
                  <a:pt x="368655" y="537603"/>
                </a:lnTo>
                <a:lnTo>
                  <a:pt x="368655" y="505053"/>
                </a:lnTo>
                <a:lnTo>
                  <a:pt x="424180" y="505053"/>
                </a:lnTo>
                <a:lnTo>
                  <a:pt x="470331" y="499503"/>
                </a:lnTo>
                <a:lnTo>
                  <a:pt x="508419" y="481838"/>
                </a:lnTo>
                <a:lnTo>
                  <a:pt x="516534" y="472020"/>
                </a:lnTo>
                <a:lnTo>
                  <a:pt x="534301" y="450532"/>
                </a:lnTo>
                <a:lnTo>
                  <a:pt x="543852" y="404050"/>
                </a:lnTo>
                <a:lnTo>
                  <a:pt x="543852" y="402132"/>
                </a:lnTo>
                <a:close/>
              </a:path>
              <a:path w="792479" h="792479">
                <a:moveTo>
                  <a:pt x="791984" y="282346"/>
                </a:moveTo>
                <a:lnTo>
                  <a:pt x="791171" y="274281"/>
                </a:lnTo>
                <a:lnTo>
                  <a:pt x="788352" y="267500"/>
                </a:lnTo>
                <a:lnTo>
                  <a:pt x="779843" y="260616"/>
                </a:lnTo>
                <a:lnTo>
                  <a:pt x="763930" y="249047"/>
                </a:lnTo>
                <a:lnTo>
                  <a:pt x="763930" y="282651"/>
                </a:lnTo>
                <a:lnTo>
                  <a:pt x="755891" y="293179"/>
                </a:lnTo>
                <a:lnTo>
                  <a:pt x="751560" y="299059"/>
                </a:lnTo>
                <a:lnTo>
                  <a:pt x="747699" y="304165"/>
                </a:lnTo>
                <a:lnTo>
                  <a:pt x="747547" y="304469"/>
                </a:lnTo>
                <a:lnTo>
                  <a:pt x="734085" y="295503"/>
                </a:lnTo>
                <a:lnTo>
                  <a:pt x="714883" y="282346"/>
                </a:lnTo>
                <a:lnTo>
                  <a:pt x="711365" y="279920"/>
                </a:lnTo>
                <a:lnTo>
                  <a:pt x="711365" y="314680"/>
                </a:lnTo>
                <a:lnTo>
                  <a:pt x="711263" y="621893"/>
                </a:lnTo>
                <a:lnTo>
                  <a:pt x="710958" y="687362"/>
                </a:lnTo>
                <a:lnTo>
                  <a:pt x="709510" y="738098"/>
                </a:lnTo>
                <a:lnTo>
                  <a:pt x="682612" y="764082"/>
                </a:lnTo>
                <a:lnTo>
                  <a:pt x="109359" y="764082"/>
                </a:lnTo>
                <a:lnTo>
                  <a:pt x="81584" y="724522"/>
                </a:lnTo>
                <a:lnTo>
                  <a:pt x="80695" y="621893"/>
                </a:lnTo>
                <a:lnTo>
                  <a:pt x="80606" y="314680"/>
                </a:lnTo>
                <a:lnTo>
                  <a:pt x="93814" y="305549"/>
                </a:lnTo>
                <a:lnTo>
                  <a:pt x="127393" y="282346"/>
                </a:lnTo>
                <a:lnTo>
                  <a:pt x="349504" y="129324"/>
                </a:lnTo>
                <a:lnTo>
                  <a:pt x="384238" y="105841"/>
                </a:lnTo>
                <a:lnTo>
                  <a:pt x="396913" y="97637"/>
                </a:lnTo>
                <a:lnTo>
                  <a:pt x="409905" y="106387"/>
                </a:lnTo>
                <a:lnTo>
                  <a:pt x="664806" y="282435"/>
                </a:lnTo>
                <a:lnTo>
                  <a:pt x="711365" y="314680"/>
                </a:lnTo>
                <a:lnTo>
                  <a:pt x="711365" y="279920"/>
                </a:lnTo>
                <a:lnTo>
                  <a:pt x="458914" y="105841"/>
                </a:lnTo>
                <a:lnTo>
                  <a:pt x="421093" y="80098"/>
                </a:lnTo>
                <a:lnTo>
                  <a:pt x="399389" y="67310"/>
                </a:lnTo>
                <a:lnTo>
                  <a:pt x="392582" y="67310"/>
                </a:lnTo>
                <a:lnTo>
                  <a:pt x="333095" y="105854"/>
                </a:lnTo>
                <a:lnTo>
                  <a:pt x="77520" y="282435"/>
                </a:lnTo>
                <a:lnTo>
                  <a:pt x="44119" y="305549"/>
                </a:lnTo>
                <a:lnTo>
                  <a:pt x="28041" y="282346"/>
                </a:lnTo>
                <a:lnTo>
                  <a:pt x="40563" y="273837"/>
                </a:lnTo>
                <a:lnTo>
                  <a:pt x="282892" y="105841"/>
                </a:lnTo>
                <a:lnTo>
                  <a:pt x="320103" y="80098"/>
                </a:lnTo>
                <a:lnTo>
                  <a:pt x="395833" y="27863"/>
                </a:lnTo>
                <a:lnTo>
                  <a:pt x="410260" y="37630"/>
                </a:lnTo>
                <a:lnTo>
                  <a:pt x="471970" y="80149"/>
                </a:lnTo>
                <a:lnTo>
                  <a:pt x="509181" y="105854"/>
                </a:lnTo>
                <a:lnTo>
                  <a:pt x="760374" y="280022"/>
                </a:lnTo>
                <a:lnTo>
                  <a:pt x="763930" y="282651"/>
                </a:lnTo>
                <a:lnTo>
                  <a:pt x="763930" y="249047"/>
                </a:lnTo>
                <a:lnTo>
                  <a:pt x="559244" y="105841"/>
                </a:lnTo>
                <a:lnTo>
                  <a:pt x="522058" y="80098"/>
                </a:lnTo>
                <a:lnTo>
                  <a:pt x="446341" y="27863"/>
                </a:lnTo>
                <a:lnTo>
                  <a:pt x="409587" y="2959"/>
                </a:lnTo>
                <a:lnTo>
                  <a:pt x="396671" y="0"/>
                </a:lnTo>
                <a:lnTo>
                  <a:pt x="389674" y="203"/>
                </a:lnTo>
                <a:lnTo>
                  <a:pt x="270103" y="80149"/>
                </a:lnTo>
                <a:lnTo>
                  <a:pt x="232943" y="105854"/>
                </a:lnTo>
                <a:lnTo>
                  <a:pt x="35433" y="243700"/>
                </a:lnTo>
                <a:lnTo>
                  <a:pt x="3771" y="267500"/>
                </a:lnTo>
                <a:lnTo>
                  <a:pt x="0" y="282346"/>
                </a:lnTo>
                <a:lnTo>
                  <a:pt x="25" y="282651"/>
                </a:lnTo>
                <a:lnTo>
                  <a:pt x="17526" y="316839"/>
                </a:lnTo>
                <a:lnTo>
                  <a:pt x="43815" y="333248"/>
                </a:lnTo>
                <a:lnTo>
                  <a:pt x="52781" y="333248"/>
                </a:lnTo>
                <a:lnTo>
                  <a:pt x="53086" y="538226"/>
                </a:lnTo>
                <a:lnTo>
                  <a:pt x="53555" y="743204"/>
                </a:lnTo>
                <a:lnTo>
                  <a:pt x="74383" y="775500"/>
                </a:lnTo>
                <a:lnTo>
                  <a:pt x="115468" y="791070"/>
                </a:lnTo>
                <a:lnTo>
                  <a:pt x="396138" y="791933"/>
                </a:lnTo>
                <a:lnTo>
                  <a:pt x="686473" y="791933"/>
                </a:lnTo>
                <a:lnTo>
                  <a:pt x="726681" y="765238"/>
                </a:lnTo>
                <a:lnTo>
                  <a:pt x="727354" y="764082"/>
                </a:lnTo>
                <a:lnTo>
                  <a:pt x="733628" y="753414"/>
                </a:lnTo>
                <a:lnTo>
                  <a:pt x="738416" y="743204"/>
                </a:lnTo>
                <a:lnTo>
                  <a:pt x="738898" y="523367"/>
                </a:lnTo>
                <a:lnTo>
                  <a:pt x="739190" y="333248"/>
                </a:lnTo>
                <a:lnTo>
                  <a:pt x="747382" y="333248"/>
                </a:lnTo>
                <a:lnTo>
                  <a:pt x="783082" y="304469"/>
                </a:lnTo>
                <a:lnTo>
                  <a:pt x="791959" y="282651"/>
                </a:lnTo>
                <a:lnTo>
                  <a:pt x="791984" y="282346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0" name="object 20"/>
          <p:cNvGrpSpPr/>
          <p:nvPr/>
        </p:nvGrpSpPr>
        <p:grpSpPr>
          <a:xfrm>
            <a:off x="5599663" y="4820966"/>
            <a:ext cx="793750" cy="792480"/>
            <a:chOff x="5599663" y="4820966"/>
            <a:chExt cx="793750" cy="792480"/>
          </a:xfrm>
        </p:grpSpPr>
        <p:sp>
          <p:nvSpPr>
            <p:cNvPr id="21" name="object 21"/>
            <p:cNvSpPr/>
            <p:nvPr/>
          </p:nvSpPr>
          <p:spPr>
            <a:xfrm>
              <a:off x="5599663" y="4820966"/>
              <a:ext cx="793750" cy="553720"/>
            </a:xfrm>
            <a:custGeom>
              <a:avLst/>
              <a:gdLst/>
              <a:ahLst/>
              <a:cxnLst/>
              <a:rect l="l" t="t" r="r" b="b"/>
              <a:pathLst>
                <a:path w="793750" h="553720">
                  <a:moveTo>
                    <a:pt x="634683" y="375919"/>
                  </a:moveTo>
                  <a:lnTo>
                    <a:pt x="580644" y="375919"/>
                  </a:lnTo>
                  <a:lnTo>
                    <a:pt x="594301" y="377189"/>
                  </a:lnTo>
                  <a:lnTo>
                    <a:pt x="607463" y="377189"/>
                  </a:lnTo>
                  <a:lnTo>
                    <a:pt x="609727" y="378459"/>
                  </a:lnTo>
                  <a:lnTo>
                    <a:pt x="611024" y="382269"/>
                  </a:lnTo>
                  <a:lnTo>
                    <a:pt x="611774" y="389889"/>
                  </a:lnTo>
                  <a:lnTo>
                    <a:pt x="612091" y="403859"/>
                  </a:lnTo>
                  <a:lnTo>
                    <a:pt x="612203" y="482599"/>
                  </a:lnTo>
                  <a:lnTo>
                    <a:pt x="606171" y="485139"/>
                  </a:lnTo>
                  <a:lnTo>
                    <a:pt x="599211" y="486409"/>
                  </a:lnTo>
                  <a:lnTo>
                    <a:pt x="591007" y="494029"/>
                  </a:lnTo>
                  <a:lnTo>
                    <a:pt x="589610" y="499109"/>
                  </a:lnTo>
                  <a:lnTo>
                    <a:pt x="589153" y="501649"/>
                  </a:lnTo>
                  <a:lnTo>
                    <a:pt x="589000" y="511809"/>
                  </a:lnTo>
                  <a:lnTo>
                    <a:pt x="589305" y="521969"/>
                  </a:lnTo>
                  <a:lnTo>
                    <a:pt x="589775" y="541019"/>
                  </a:lnTo>
                  <a:lnTo>
                    <a:pt x="590080" y="542290"/>
                  </a:lnTo>
                  <a:lnTo>
                    <a:pt x="593636" y="546099"/>
                  </a:lnTo>
                  <a:lnTo>
                    <a:pt x="599359" y="551179"/>
                  </a:lnTo>
                  <a:lnTo>
                    <a:pt x="610865" y="553719"/>
                  </a:lnTo>
                  <a:lnTo>
                    <a:pt x="772072" y="553719"/>
                  </a:lnTo>
                  <a:lnTo>
                    <a:pt x="793090" y="529590"/>
                  </a:lnTo>
                  <a:lnTo>
                    <a:pt x="612203" y="529590"/>
                  </a:lnTo>
                  <a:lnTo>
                    <a:pt x="612203" y="507999"/>
                  </a:lnTo>
                  <a:lnTo>
                    <a:pt x="793165" y="507999"/>
                  </a:lnTo>
                  <a:lnTo>
                    <a:pt x="793165" y="502919"/>
                  </a:lnTo>
                  <a:lnTo>
                    <a:pt x="792695" y="499109"/>
                  </a:lnTo>
                  <a:lnTo>
                    <a:pt x="786511" y="488949"/>
                  </a:lnTo>
                  <a:lnTo>
                    <a:pt x="782650" y="486409"/>
                  </a:lnTo>
                  <a:lnTo>
                    <a:pt x="775843" y="485139"/>
                  </a:lnTo>
                  <a:lnTo>
                    <a:pt x="769962" y="482599"/>
                  </a:lnTo>
                  <a:lnTo>
                    <a:pt x="635558" y="482599"/>
                  </a:lnTo>
                  <a:lnTo>
                    <a:pt x="634683" y="375919"/>
                  </a:lnTo>
                  <a:close/>
                </a:path>
                <a:path w="793750" h="553720">
                  <a:moveTo>
                    <a:pt x="793165" y="507999"/>
                  </a:moveTo>
                  <a:lnTo>
                    <a:pt x="769962" y="507999"/>
                  </a:lnTo>
                  <a:lnTo>
                    <a:pt x="769962" y="529590"/>
                  </a:lnTo>
                  <a:lnTo>
                    <a:pt x="793090" y="529590"/>
                  </a:lnTo>
                  <a:lnTo>
                    <a:pt x="793165" y="507999"/>
                  </a:lnTo>
                  <a:close/>
                </a:path>
                <a:path w="793750" h="553720">
                  <a:moveTo>
                    <a:pt x="762076" y="438149"/>
                  </a:moveTo>
                  <a:lnTo>
                    <a:pt x="754646" y="438149"/>
                  </a:lnTo>
                  <a:lnTo>
                    <a:pt x="750163" y="440689"/>
                  </a:lnTo>
                  <a:lnTo>
                    <a:pt x="746912" y="443229"/>
                  </a:lnTo>
                  <a:lnTo>
                    <a:pt x="746760" y="444499"/>
                  </a:lnTo>
                  <a:lnTo>
                    <a:pt x="746760" y="482599"/>
                  </a:lnTo>
                  <a:lnTo>
                    <a:pt x="769962" y="482599"/>
                  </a:lnTo>
                  <a:lnTo>
                    <a:pt x="769962" y="444499"/>
                  </a:lnTo>
                  <a:lnTo>
                    <a:pt x="769810" y="443229"/>
                  </a:lnTo>
                  <a:lnTo>
                    <a:pt x="766559" y="440689"/>
                  </a:lnTo>
                  <a:lnTo>
                    <a:pt x="762076" y="438149"/>
                  </a:lnTo>
                  <a:close/>
                </a:path>
                <a:path w="793750" h="553720">
                  <a:moveTo>
                    <a:pt x="166281" y="218439"/>
                  </a:moveTo>
                  <a:lnTo>
                    <a:pt x="16514" y="218439"/>
                  </a:lnTo>
                  <a:lnTo>
                    <a:pt x="7792" y="219709"/>
                  </a:lnTo>
                  <a:lnTo>
                    <a:pt x="4495" y="220979"/>
                  </a:lnTo>
                  <a:lnTo>
                    <a:pt x="165" y="224789"/>
                  </a:lnTo>
                  <a:lnTo>
                    <a:pt x="0" y="234949"/>
                  </a:lnTo>
                  <a:lnTo>
                    <a:pt x="4330" y="238759"/>
                  </a:lnTo>
                  <a:lnTo>
                    <a:pt x="7318" y="240029"/>
                  </a:lnTo>
                  <a:lnTo>
                    <a:pt x="15567" y="241299"/>
                  </a:lnTo>
                  <a:lnTo>
                    <a:pt x="132715" y="241299"/>
                  </a:lnTo>
                  <a:lnTo>
                    <a:pt x="132715" y="351789"/>
                  </a:lnTo>
                  <a:lnTo>
                    <a:pt x="35528" y="351789"/>
                  </a:lnTo>
                  <a:lnTo>
                    <a:pt x="16417" y="353059"/>
                  </a:lnTo>
                  <a:lnTo>
                    <a:pt x="7780" y="354329"/>
                  </a:lnTo>
                  <a:lnTo>
                    <a:pt x="4495" y="355599"/>
                  </a:lnTo>
                  <a:lnTo>
                    <a:pt x="165" y="359409"/>
                  </a:lnTo>
                  <a:lnTo>
                    <a:pt x="0" y="369569"/>
                  </a:lnTo>
                  <a:lnTo>
                    <a:pt x="4330" y="373379"/>
                  </a:lnTo>
                  <a:lnTo>
                    <a:pt x="7349" y="374649"/>
                  </a:lnTo>
                  <a:lnTo>
                    <a:pt x="15687" y="375919"/>
                  </a:lnTo>
                  <a:lnTo>
                    <a:pt x="286766" y="375919"/>
                  </a:lnTo>
                  <a:lnTo>
                    <a:pt x="288772" y="382269"/>
                  </a:lnTo>
                  <a:lnTo>
                    <a:pt x="318457" y="411479"/>
                  </a:lnTo>
                  <a:lnTo>
                    <a:pt x="338045" y="416559"/>
                  </a:lnTo>
                  <a:lnTo>
                    <a:pt x="367512" y="416559"/>
                  </a:lnTo>
                  <a:lnTo>
                    <a:pt x="375551" y="407669"/>
                  </a:lnTo>
                  <a:lnTo>
                    <a:pt x="375234" y="398779"/>
                  </a:lnTo>
                  <a:lnTo>
                    <a:pt x="369976" y="394969"/>
                  </a:lnTo>
                  <a:lnTo>
                    <a:pt x="366420" y="392429"/>
                  </a:lnTo>
                  <a:lnTo>
                    <a:pt x="337185" y="392429"/>
                  </a:lnTo>
                  <a:lnTo>
                    <a:pt x="334873" y="391159"/>
                  </a:lnTo>
                  <a:lnTo>
                    <a:pt x="327444" y="387349"/>
                  </a:lnTo>
                  <a:lnTo>
                    <a:pt x="322186" y="384809"/>
                  </a:lnTo>
                  <a:lnTo>
                    <a:pt x="317398" y="380999"/>
                  </a:lnTo>
                  <a:lnTo>
                    <a:pt x="314452" y="377189"/>
                  </a:lnTo>
                  <a:lnTo>
                    <a:pt x="312906" y="374649"/>
                  </a:lnTo>
                  <a:lnTo>
                    <a:pt x="164426" y="374649"/>
                  </a:lnTo>
                  <a:lnTo>
                    <a:pt x="156742" y="326389"/>
                  </a:lnTo>
                  <a:lnTo>
                    <a:pt x="156692" y="226059"/>
                  </a:lnTo>
                  <a:lnTo>
                    <a:pt x="161023" y="222249"/>
                  </a:lnTo>
                  <a:lnTo>
                    <a:pt x="163334" y="220979"/>
                  </a:lnTo>
                  <a:lnTo>
                    <a:pt x="166281" y="218439"/>
                  </a:lnTo>
                  <a:close/>
                </a:path>
                <a:path w="793750" h="553720">
                  <a:moveTo>
                    <a:pt x="546454" y="203199"/>
                  </a:moveTo>
                  <a:lnTo>
                    <a:pt x="482352" y="203199"/>
                  </a:lnTo>
                  <a:lnTo>
                    <a:pt x="500595" y="204469"/>
                  </a:lnTo>
                  <a:lnTo>
                    <a:pt x="508571" y="204469"/>
                  </a:lnTo>
                  <a:lnTo>
                    <a:pt x="514497" y="207009"/>
                  </a:lnTo>
                  <a:lnTo>
                    <a:pt x="532655" y="252729"/>
                  </a:lnTo>
                  <a:lnTo>
                    <a:pt x="533013" y="317499"/>
                  </a:lnTo>
                  <a:lnTo>
                    <a:pt x="532893" y="328929"/>
                  </a:lnTo>
                  <a:lnTo>
                    <a:pt x="530834" y="368299"/>
                  </a:lnTo>
                  <a:lnTo>
                    <a:pt x="513359" y="387349"/>
                  </a:lnTo>
                  <a:lnTo>
                    <a:pt x="505167" y="392429"/>
                  </a:lnTo>
                  <a:lnTo>
                    <a:pt x="414969" y="392429"/>
                  </a:lnTo>
                  <a:lnTo>
                    <a:pt x="410502" y="393699"/>
                  </a:lnTo>
                  <a:lnTo>
                    <a:pt x="404939" y="396239"/>
                  </a:lnTo>
                  <a:lnTo>
                    <a:pt x="402463" y="403859"/>
                  </a:lnTo>
                  <a:lnTo>
                    <a:pt x="406793" y="412749"/>
                  </a:lnTo>
                  <a:lnTo>
                    <a:pt x="409117" y="415289"/>
                  </a:lnTo>
                  <a:lnTo>
                    <a:pt x="410349" y="415289"/>
                  </a:lnTo>
                  <a:lnTo>
                    <a:pt x="415037" y="416559"/>
                  </a:lnTo>
                  <a:lnTo>
                    <a:pt x="490601" y="416559"/>
                  </a:lnTo>
                  <a:lnTo>
                    <a:pt x="509301" y="415289"/>
                  </a:lnTo>
                  <a:lnTo>
                    <a:pt x="543580" y="394969"/>
                  </a:lnTo>
                  <a:lnTo>
                    <a:pt x="554037" y="375919"/>
                  </a:lnTo>
                  <a:lnTo>
                    <a:pt x="634683" y="375919"/>
                  </a:lnTo>
                  <a:lnTo>
                    <a:pt x="585597" y="351789"/>
                  </a:lnTo>
                  <a:lnTo>
                    <a:pt x="556514" y="351789"/>
                  </a:lnTo>
                  <a:lnTo>
                    <a:pt x="556514" y="241299"/>
                  </a:lnTo>
                  <a:lnTo>
                    <a:pt x="723343" y="241299"/>
                  </a:lnTo>
                  <a:lnTo>
                    <a:pt x="706693" y="229869"/>
                  </a:lnTo>
                  <a:lnTo>
                    <a:pt x="683501" y="220979"/>
                  </a:lnTo>
                  <a:lnTo>
                    <a:pt x="675528" y="219709"/>
                  </a:lnTo>
                  <a:lnTo>
                    <a:pt x="664363" y="218439"/>
                  </a:lnTo>
                  <a:lnTo>
                    <a:pt x="645134" y="218439"/>
                  </a:lnTo>
                  <a:lnTo>
                    <a:pt x="612965" y="217169"/>
                  </a:lnTo>
                  <a:lnTo>
                    <a:pt x="554037" y="217169"/>
                  </a:lnTo>
                  <a:lnTo>
                    <a:pt x="549706" y="208279"/>
                  </a:lnTo>
                  <a:lnTo>
                    <a:pt x="546454" y="203199"/>
                  </a:lnTo>
                  <a:close/>
                </a:path>
                <a:path w="793750" h="553720">
                  <a:moveTo>
                    <a:pt x="723343" y="241299"/>
                  </a:moveTo>
                  <a:lnTo>
                    <a:pt x="556514" y="241299"/>
                  </a:lnTo>
                  <a:lnTo>
                    <a:pt x="612660" y="242569"/>
                  </a:lnTo>
                  <a:lnTo>
                    <a:pt x="648575" y="242569"/>
                  </a:lnTo>
                  <a:lnTo>
                    <a:pt x="669580" y="243839"/>
                  </a:lnTo>
                  <a:lnTo>
                    <a:pt x="707399" y="260349"/>
                  </a:lnTo>
                  <a:lnTo>
                    <a:pt x="736092" y="293369"/>
                  </a:lnTo>
                  <a:lnTo>
                    <a:pt x="745512" y="334009"/>
                  </a:lnTo>
                  <a:lnTo>
                    <a:pt x="746776" y="380999"/>
                  </a:lnTo>
                  <a:lnTo>
                    <a:pt x="746901" y="384809"/>
                  </a:lnTo>
                  <a:lnTo>
                    <a:pt x="747461" y="396239"/>
                  </a:lnTo>
                  <a:lnTo>
                    <a:pt x="748431" y="402589"/>
                  </a:lnTo>
                  <a:lnTo>
                    <a:pt x="750011" y="405129"/>
                  </a:lnTo>
                  <a:lnTo>
                    <a:pt x="753719" y="408939"/>
                  </a:lnTo>
                  <a:lnTo>
                    <a:pt x="763155" y="408939"/>
                  </a:lnTo>
                  <a:lnTo>
                    <a:pt x="767029" y="405129"/>
                  </a:lnTo>
                  <a:lnTo>
                    <a:pt x="768660" y="402589"/>
                  </a:lnTo>
                  <a:lnTo>
                    <a:pt x="769539" y="396239"/>
                  </a:lnTo>
                  <a:lnTo>
                    <a:pt x="769859" y="384809"/>
                  </a:lnTo>
                  <a:lnTo>
                    <a:pt x="769751" y="342899"/>
                  </a:lnTo>
                  <a:lnTo>
                    <a:pt x="764155" y="294639"/>
                  </a:lnTo>
                  <a:lnTo>
                    <a:pt x="744144" y="260349"/>
                  </a:lnTo>
                  <a:lnTo>
                    <a:pt x="727043" y="243839"/>
                  </a:lnTo>
                  <a:lnTo>
                    <a:pt x="723343" y="241299"/>
                  </a:lnTo>
                  <a:close/>
                </a:path>
                <a:path w="793750" h="553720">
                  <a:moveTo>
                    <a:pt x="244081" y="375919"/>
                  </a:moveTo>
                  <a:lnTo>
                    <a:pt x="70535" y="375919"/>
                  </a:lnTo>
                  <a:lnTo>
                    <a:pt x="133489" y="377189"/>
                  </a:lnTo>
                  <a:lnTo>
                    <a:pt x="137668" y="383539"/>
                  </a:lnTo>
                  <a:lnTo>
                    <a:pt x="139827" y="387349"/>
                  </a:lnTo>
                  <a:lnTo>
                    <a:pt x="144780" y="392429"/>
                  </a:lnTo>
                  <a:lnTo>
                    <a:pt x="148336" y="394969"/>
                  </a:lnTo>
                  <a:lnTo>
                    <a:pt x="154216" y="398779"/>
                  </a:lnTo>
                  <a:lnTo>
                    <a:pt x="180822" y="398779"/>
                  </a:lnTo>
                  <a:lnTo>
                    <a:pt x="186690" y="394969"/>
                  </a:lnTo>
                  <a:lnTo>
                    <a:pt x="190246" y="392429"/>
                  </a:lnTo>
                  <a:lnTo>
                    <a:pt x="195199" y="387349"/>
                  </a:lnTo>
                  <a:lnTo>
                    <a:pt x="197370" y="383539"/>
                  </a:lnTo>
                  <a:lnTo>
                    <a:pt x="201549" y="377189"/>
                  </a:lnTo>
                  <a:lnTo>
                    <a:pt x="244081" y="375919"/>
                  </a:lnTo>
                  <a:close/>
                </a:path>
                <a:path w="793750" h="553720">
                  <a:moveTo>
                    <a:pt x="502307" y="179069"/>
                  </a:moveTo>
                  <a:lnTo>
                    <a:pt x="338562" y="179069"/>
                  </a:lnTo>
                  <a:lnTo>
                    <a:pt x="329474" y="180339"/>
                  </a:lnTo>
                  <a:lnTo>
                    <a:pt x="295974" y="200659"/>
                  </a:lnTo>
                  <a:lnTo>
                    <a:pt x="286613" y="217169"/>
                  </a:lnTo>
                  <a:lnTo>
                    <a:pt x="71005" y="217169"/>
                  </a:lnTo>
                  <a:lnTo>
                    <a:pt x="35855" y="218439"/>
                  </a:lnTo>
                  <a:lnTo>
                    <a:pt x="168757" y="218439"/>
                  </a:lnTo>
                  <a:lnTo>
                    <a:pt x="171691" y="220979"/>
                  </a:lnTo>
                  <a:lnTo>
                    <a:pt x="174015" y="222249"/>
                  </a:lnTo>
                  <a:lnTo>
                    <a:pt x="178346" y="226059"/>
                  </a:lnTo>
                  <a:lnTo>
                    <a:pt x="178296" y="326389"/>
                  </a:lnTo>
                  <a:lnTo>
                    <a:pt x="177038" y="368299"/>
                  </a:lnTo>
                  <a:lnTo>
                    <a:pt x="170611" y="374649"/>
                  </a:lnTo>
                  <a:lnTo>
                    <a:pt x="312906" y="374649"/>
                  </a:lnTo>
                  <a:lnTo>
                    <a:pt x="309816" y="369569"/>
                  </a:lnTo>
                  <a:lnTo>
                    <a:pt x="309816" y="351789"/>
                  </a:lnTo>
                  <a:lnTo>
                    <a:pt x="202311" y="351789"/>
                  </a:lnTo>
                  <a:lnTo>
                    <a:pt x="202311" y="241299"/>
                  </a:lnTo>
                  <a:lnTo>
                    <a:pt x="309816" y="241299"/>
                  </a:lnTo>
                  <a:lnTo>
                    <a:pt x="309816" y="226059"/>
                  </a:lnTo>
                  <a:lnTo>
                    <a:pt x="417156" y="203199"/>
                  </a:lnTo>
                  <a:lnTo>
                    <a:pt x="546454" y="203199"/>
                  </a:lnTo>
                  <a:lnTo>
                    <a:pt x="544828" y="200659"/>
                  </a:lnTo>
                  <a:lnTo>
                    <a:pt x="511352" y="180339"/>
                  </a:lnTo>
                  <a:lnTo>
                    <a:pt x="502307" y="179069"/>
                  </a:lnTo>
                  <a:close/>
                </a:path>
                <a:path w="793750" h="553720">
                  <a:moveTo>
                    <a:pt x="309816" y="241299"/>
                  </a:moveTo>
                  <a:lnTo>
                    <a:pt x="284289" y="241299"/>
                  </a:lnTo>
                  <a:lnTo>
                    <a:pt x="284289" y="351789"/>
                  </a:lnTo>
                  <a:lnTo>
                    <a:pt x="309816" y="351789"/>
                  </a:lnTo>
                  <a:lnTo>
                    <a:pt x="309816" y="241299"/>
                  </a:lnTo>
                  <a:close/>
                </a:path>
                <a:path w="793750" h="553720">
                  <a:moveTo>
                    <a:pt x="167513" y="195579"/>
                  </a:moveTo>
                  <a:lnTo>
                    <a:pt x="134264" y="217169"/>
                  </a:lnTo>
                  <a:lnTo>
                    <a:pt x="200926" y="217169"/>
                  </a:lnTo>
                  <a:lnTo>
                    <a:pt x="167513" y="195579"/>
                  </a:lnTo>
                  <a:close/>
                </a:path>
                <a:path w="793750" h="553720">
                  <a:moveTo>
                    <a:pt x="404939" y="134619"/>
                  </a:moveTo>
                  <a:lnTo>
                    <a:pt x="379882" y="134619"/>
                  </a:lnTo>
                  <a:lnTo>
                    <a:pt x="380187" y="137159"/>
                  </a:lnTo>
                  <a:lnTo>
                    <a:pt x="380187" y="177799"/>
                  </a:lnTo>
                  <a:lnTo>
                    <a:pt x="353580" y="179069"/>
                  </a:lnTo>
                  <a:lnTo>
                    <a:pt x="404939" y="179069"/>
                  </a:lnTo>
                  <a:lnTo>
                    <a:pt x="404939" y="134619"/>
                  </a:lnTo>
                  <a:close/>
                </a:path>
                <a:path w="793750" h="553720">
                  <a:moveTo>
                    <a:pt x="461005" y="1269"/>
                  </a:moveTo>
                  <a:lnTo>
                    <a:pt x="379799" y="1269"/>
                  </a:lnTo>
                  <a:lnTo>
                    <a:pt x="371723" y="2539"/>
                  </a:lnTo>
                  <a:lnTo>
                    <a:pt x="367042" y="3809"/>
                  </a:lnTo>
                  <a:lnTo>
                    <a:pt x="359460" y="7619"/>
                  </a:lnTo>
                  <a:lnTo>
                    <a:pt x="353275" y="13969"/>
                  </a:lnTo>
                  <a:lnTo>
                    <a:pt x="350177" y="21589"/>
                  </a:lnTo>
                  <a:lnTo>
                    <a:pt x="347713" y="26669"/>
                  </a:lnTo>
                  <a:lnTo>
                    <a:pt x="283984" y="26669"/>
                  </a:lnTo>
                  <a:lnTo>
                    <a:pt x="247717" y="27939"/>
                  </a:lnTo>
                  <a:lnTo>
                    <a:pt x="227953" y="27939"/>
                  </a:lnTo>
                  <a:lnTo>
                    <a:pt x="218689" y="29209"/>
                  </a:lnTo>
                  <a:lnTo>
                    <a:pt x="213918" y="30479"/>
                  </a:lnTo>
                  <a:lnTo>
                    <a:pt x="198970" y="44449"/>
                  </a:lnTo>
                  <a:lnTo>
                    <a:pt x="192011" y="60959"/>
                  </a:lnTo>
                  <a:lnTo>
                    <a:pt x="193491" y="80009"/>
                  </a:lnTo>
                  <a:lnTo>
                    <a:pt x="203860" y="96519"/>
                  </a:lnTo>
                  <a:lnTo>
                    <a:pt x="212131" y="104139"/>
                  </a:lnTo>
                  <a:lnTo>
                    <a:pt x="223969" y="106679"/>
                  </a:lnTo>
                  <a:lnTo>
                    <a:pt x="246710" y="109219"/>
                  </a:lnTo>
                  <a:lnTo>
                    <a:pt x="347713" y="109219"/>
                  </a:lnTo>
                  <a:lnTo>
                    <a:pt x="349415" y="113029"/>
                  </a:lnTo>
                  <a:lnTo>
                    <a:pt x="352348" y="120649"/>
                  </a:lnTo>
                  <a:lnTo>
                    <a:pt x="358851" y="128269"/>
                  </a:lnTo>
                  <a:lnTo>
                    <a:pt x="371221" y="133349"/>
                  </a:lnTo>
                  <a:lnTo>
                    <a:pt x="376008" y="134619"/>
                  </a:lnTo>
                  <a:lnTo>
                    <a:pt x="435876" y="134619"/>
                  </a:lnTo>
                  <a:lnTo>
                    <a:pt x="435876" y="179069"/>
                  </a:lnTo>
                  <a:lnTo>
                    <a:pt x="487375" y="179069"/>
                  </a:lnTo>
                  <a:lnTo>
                    <a:pt x="460616" y="177799"/>
                  </a:lnTo>
                  <a:lnTo>
                    <a:pt x="460616" y="135889"/>
                  </a:lnTo>
                  <a:lnTo>
                    <a:pt x="492726" y="110489"/>
                  </a:lnTo>
                  <a:lnTo>
                    <a:pt x="384173" y="110489"/>
                  </a:lnTo>
                  <a:lnTo>
                    <a:pt x="378208" y="109219"/>
                  </a:lnTo>
                  <a:lnTo>
                    <a:pt x="372509" y="83819"/>
                  </a:lnTo>
                  <a:lnTo>
                    <a:pt x="251202" y="83819"/>
                  </a:lnTo>
                  <a:lnTo>
                    <a:pt x="231162" y="82549"/>
                  </a:lnTo>
                  <a:lnTo>
                    <a:pt x="222375" y="80009"/>
                  </a:lnTo>
                  <a:lnTo>
                    <a:pt x="218401" y="74929"/>
                  </a:lnTo>
                  <a:lnTo>
                    <a:pt x="214998" y="68579"/>
                  </a:lnTo>
                  <a:lnTo>
                    <a:pt x="216700" y="60959"/>
                  </a:lnTo>
                  <a:lnTo>
                    <a:pt x="227368" y="52069"/>
                  </a:lnTo>
                  <a:lnTo>
                    <a:pt x="372518" y="52069"/>
                  </a:lnTo>
                  <a:lnTo>
                    <a:pt x="372625" y="44449"/>
                  </a:lnTo>
                  <a:lnTo>
                    <a:pt x="385252" y="24129"/>
                  </a:lnTo>
                  <a:lnTo>
                    <a:pt x="491864" y="24129"/>
                  </a:lnTo>
                  <a:lnTo>
                    <a:pt x="490626" y="21589"/>
                  </a:lnTo>
                  <a:lnTo>
                    <a:pt x="487527" y="13969"/>
                  </a:lnTo>
                  <a:lnTo>
                    <a:pt x="481342" y="7619"/>
                  </a:lnTo>
                  <a:lnTo>
                    <a:pt x="473760" y="3809"/>
                  </a:lnTo>
                  <a:lnTo>
                    <a:pt x="469080" y="2539"/>
                  </a:lnTo>
                  <a:lnTo>
                    <a:pt x="461005" y="1269"/>
                  </a:lnTo>
                  <a:close/>
                </a:path>
                <a:path w="793750" h="553720">
                  <a:moveTo>
                    <a:pt x="491864" y="24129"/>
                  </a:moveTo>
                  <a:lnTo>
                    <a:pt x="444203" y="24129"/>
                  </a:lnTo>
                  <a:lnTo>
                    <a:pt x="456345" y="25399"/>
                  </a:lnTo>
                  <a:lnTo>
                    <a:pt x="462310" y="25399"/>
                  </a:lnTo>
                  <a:lnTo>
                    <a:pt x="465099" y="27939"/>
                  </a:lnTo>
                  <a:lnTo>
                    <a:pt x="466914" y="30479"/>
                  </a:lnTo>
                  <a:lnTo>
                    <a:pt x="467887" y="35559"/>
                  </a:lnTo>
                  <a:lnTo>
                    <a:pt x="468191" y="44449"/>
                  </a:lnTo>
                  <a:lnTo>
                    <a:pt x="468280" y="87629"/>
                  </a:lnTo>
                  <a:lnTo>
                    <a:pt x="467907" y="99059"/>
                  </a:lnTo>
                  <a:lnTo>
                    <a:pt x="466984" y="104139"/>
                  </a:lnTo>
                  <a:lnTo>
                    <a:pt x="465264" y="107949"/>
                  </a:lnTo>
                  <a:lnTo>
                    <a:pt x="462602" y="109219"/>
                  </a:lnTo>
                  <a:lnTo>
                    <a:pt x="456638" y="110489"/>
                  </a:lnTo>
                  <a:lnTo>
                    <a:pt x="492726" y="110489"/>
                  </a:lnTo>
                  <a:lnTo>
                    <a:pt x="493407" y="109219"/>
                  </a:lnTo>
                  <a:lnTo>
                    <a:pt x="594157" y="109219"/>
                  </a:lnTo>
                  <a:lnTo>
                    <a:pt x="616853" y="106679"/>
                  </a:lnTo>
                  <a:lnTo>
                    <a:pt x="628674" y="104139"/>
                  </a:lnTo>
                  <a:lnTo>
                    <a:pt x="636943" y="96519"/>
                  </a:lnTo>
                  <a:lnTo>
                    <a:pt x="644920" y="83819"/>
                  </a:lnTo>
                  <a:lnTo>
                    <a:pt x="493102" y="83819"/>
                  </a:lnTo>
                  <a:lnTo>
                    <a:pt x="493102" y="52069"/>
                  </a:lnTo>
                  <a:lnTo>
                    <a:pt x="645053" y="52069"/>
                  </a:lnTo>
                  <a:lnTo>
                    <a:pt x="641843" y="44449"/>
                  </a:lnTo>
                  <a:lnTo>
                    <a:pt x="626897" y="30479"/>
                  </a:lnTo>
                  <a:lnTo>
                    <a:pt x="622125" y="29209"/>
                  </a:lnTo>
                  <a:lnTo>
                    <a:pt x="612857" y="27939"/>
                  </a:lnTo>
                  <a:lnTo>
                    <a:pt x="593093" y="27939"/>
                  </a:lnTo>
                  <a:lnTo>
                    <a:pt x="556831" y="26669"/>
                  </a:lnTo>
                  <a:lnTo>
                    <a:pt x="493102" y="26669"/>
                  </a:lnTo>
                  <a:lnTo>
                    <a:pt x="491864" y="24129"/>
                  </a:lnTo>
                  <a:close/>
                </a:path>
                <a:path w="793750" h="553720">
                  <a:moveTo>
                    <a:pt x="372518" y="52069"/>
                  </a:moveTo>
                  <a:lnTo>
                    <a:pt x="347713" y="52069"/>
                  </a:lnTo>
                  <a:lnTo>
                    <a:pt x="347713" y="83819"/>
                  </a:lnTo>
                  <a:lnTo>
                    <a:pt x="372509" y="83819"/>
                  </a:lnTo>
                  <a:lnTo>
                    <a:pt x="372518" y="52069"/>
                  </a:lnTo>
                  <a:close/>
                </a:path>
                <a:path w="793750" h="553720">
                  <a:moveTo>
                    <a:pt x="645053" y="52069"/>
                  </a:moveTo>
                  <a:lnTo>
                    <a:pt x="613435" y="52069"/>
                  </a:lnTo>
                  <a:lnTo>
                    <a:pt x="618236" y="55879"/>
                  </a:lnTo>
                  <a:lnTo>
                    <a:pt x="624103" y="60959"/>
                  </a:lnTo>
                  <a:lnTo>
                    <a:pt x="589608" y="83819"/>
                  </a:lnTo>
                  <a:lnTo>
                    <a:pt x="644920" y="83819"/>
                  </a:lnTo>
                  <a:lnTo>
                    <a:pt x="647314" y="80009"/>
                  </a:lnTo>
                  <a:lnTo>
                    <a:pt x="648798" y="60959"/>
                  </a:lnTo>
                  <a:lnTo>
                    <a:pt x="645053" y="52069"/>
                  </a:lnTo>
                  <a:close/>
                </a:path>
                <a:path w="793750" h="553720">
                  <a:moveTo>
                    <a:pt x="420408" y="0"/>
                  </a:moveTo>
                  <a:lnTo>
                    <a:pt x="394839" y="1269"/>
                  </a:lnTo>
                  <a:lnTo>
                    <a:pt x="445969" y="1269"/>
                  </a:lnTo>
                  <a:lnTo>
                    <a:pt x="42040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205961" y="5408252"/>
              <a:ext cx="169572" cy="204635"/>
            </a:xfrm>
            <a:prstGeom prst="rect">
              <a:avLst/>
            </a:prstGeom>
          </p:spPr>
        </p:pic>
      </p:grpSp>
      <p:sp>
        <p:nvSpPr>
          <p:cNvPr id="23" name="object 23"/>
          <p:cNvSpPr/>
          <p:nvPr/>
        </p:nvSpPr>
        <p:spPr>
          <a:xfrm>
            <a:off x="5651919" y="6269608"/>
            <a:ext cx="690245" cy="396240"/>
          </a:xfrm>
          <a:custGeom>
            <a:avLst/>
            <a:gdLst/>
            <a:ahLst/>
            <a:cxnLst/>
            <a:rect l="l" t="t" r="r" b="b"/>
            <a:pathLst>
              <a:path w="690245" h="396240">
                <a:moveTo>
                  <a:pt x="242709" y="178752"/>
                </a:moveTo>
                <a:lnTo>
                  <a:pt x="166065" y="178752"/>
                </a:lnTo>
                <a:lnTo>
                  <a:pt x="166065" y="191528"/>
                </a:lnTo>
                <a:lnTo>
                  <a:pt x="166065" y="204304"/>
                </a:lnTo>
                <a:lnTo>
                  <a:pt x="242709" y="204304"/>
                </a:lnTo>
                <a:lnTo>
                  <a:pt x="242709" y="178752"/>
                </a:lnTo>
                <a:close/>
              </a:path>
              <a:path w="690245" h="396240">
                <a:moveTo>
                  <a:pt x="242709" y="114884"/>
                </a:moveTo>
                <a:lnTo>
                  <a:pt x="166065" y="114884"/>
                </a:lnTo>
                <a:lnTo>
                  <a:pt x="166065" y="127660"/>
                </a:lnTo>
                <a:lnTo>
                  <a:pt x="166065" y="140436"/>
                </a:lnTo>
                <a:lnTo>
                  <a:pt x="242709" y="140436"/>
                </a:lnTo>
                <a:lnTo>
                  <a:pt x="242709" y="114884"/>
                </a:lnTo>
                <a:close/>
              </a:path>
              <a:path w="690245" h="396240">
                <a:moveTo>
                  <a:pt x="472643" y="191528"/>
                </a:moveTo>
                <a:lnTo>
                  <a:pt x="447090" y="191528"/>
                </a:lnTo>
                <a:lnTo>
                  <a:pt x="447090" y="204304"/>
                </a:lnTo>
                <a:lnTo>
                  <a:pt x="447090" y="217081"/>
                </a:lnTo>
                <a:lnTo>
                  <a:pt x="472643" y="217081"/>
                </a:lnTo>
                <a:lnTo>
                  <a:pt x="472643" y="191528"/>
                </a:lnTo>
                <a:close/>
              </a:path>
              <a:path w="690245" h="396240">
                <a:moveTo>
                  <a:pt x="472643" y="127660"/>
                </a:moveTo>
                <a:lnTo>
                  <a:pt x="447090" y="127660"/>
                </a:lnTo>
                <a:lnTo>
                  <a:pt x="447090" y="140436"/>
                </a:lnTo>
                <a:lnTo>
                  <a:pt x="447090" y="153212"/>
                </a:lnTo>
                <a:lnTo>
                  <a:pt x="472643" y="153212"/>
                </a:lnTo>
                <a:lnTo>
                  <a:pt x="472643" y="127660"/>
                </a:lnTo>
                <a:close/>
              </a:path>
              <a:path w="690245" h="396240">
                <a:moveTo>
                  <a:pt x="472643" y="63792"/>
                </a:moveTo>
                <a:lnTo>
                  <a:pt x="447090" y="63792"/>
                </a:lnTo>
                <a:lnTo>
                  <a:pt x="447090" y="76568"/>
                </a:lnTo>
                <a:lnTo>
                  <a:pt x="447090" y="89344"/>
                </a:lnTo>
                <a:lnTo>
                  <a:pt x="472643" y="89344"/>
                </a:lnTo>
                <a:lnTo>
                  <a:pt x="472643" y="63792"/>
                </a:lnTo>
                <a:close/>
              </a:path>
              <a:path w="690245" h="396240">
                <a:moveTo>
                  <a:pt x="523748" y="191528"/>
                </a:moveTo>
                <a:lnTo>
                  <a:pt x="498195" y="191528"/>
                </a:lnTo>
                <a:lnTo>
                  <a:pt x="498195" y="204304"/>
                </a:lnTo>
                <a:lnTo>
                  <a:pt x="498195" y="217081"/>
                </a:lnTo>
                <a:lnTo>
                  <a:pt x="523748" y="217081"/>
                </a:lnTo>
                <a:lnTo>
                  <a:pt x="523748" y="191528"/>
                </a:lnTo>
                <a:close/>
              </a:path>
              <a:path w="690245" h="396240">
                <a:moveTo>
                  <a:pt x="523748" y="127660"/>
                </a:moveTo>
                <a:lnTo>
                  <a:pt x="498195" y="127660"/>
                </a:lnTo>
                <a:lnTo>
                  <a:pt x="498195" y="140436"/>
                </a:lnTo>
                <a:lnTo>
                  <a:pt x="498195" y="153212"/>
                </a:lnTo>
                <a:lnTo>
                  <a:pt x="523748" y="153212"/>
                </a:lnTo>
                <a:lnTo>
                  <a:pt x="523748" y="127660"/>
                </a:lnTo>
                <a:close/>
              </a:path>
              <a:path w="690245" h="396240">
                <a:moveTo>
                  <a:pt x="523748" y="63792"/>
                </a:moveTo>
                <a:lnTo>
                  <a:pt x="498195" y="63792"/>
                </a:lnTo>
                <a:lnTo>
                  <a:pt x="498195" y="76568"/>
                </a:lnTo>
                <a:lnTo>
                  <a:pt x="498195" y="89344"/>
                </a:lnTo>
                <a:lnTo>
                  <a:pt x="523748" y="89344"/>
                </a:lnTo>
                <a:lnTo>
                  <a:pt x="523748" y="63792"/>
                </a:lnTo>
                <a:close/>
              </a:path>
              <a:path w="690245" h="396240">
                <a:moveTo>
                  <a:pt x="689813" y="395922"/>
                </a:moveTo>
                <a:lnTo>
                  <a:pt x="689762" y="250583"/>
                </a:lnTo>
                <a:lnTo>
                  <a:pt x="688454" y="211086"/>
                </a:lnTo>
                <a:lnTo>
                  <a:pt x="574840" y="204304"/>
                </a:lnTo>
                <a:lnTo>
                  <a:pt x="574789" y="48907"/>
                </a:lnTo>
                <a:lnTo>
                  <a:pt x="573493" y="6794"/>
                </a:lnTo>
                <a:lnTo>
                  <a:pt x="532612" y="0"/>
                </a:lnTo>
                <a:lnTo>
                  <a:pt x="438213" y="0"/>
                </a:lnTo>
                <a:lnTo>
                  <a:pt x="399199" y="3111"/>
                </a:lnTo>
                <a:lnTo>
                  <a:pt x="396011" y="140436"/>
                </a:lnTo>
                <a:lnTo>
                  <a:pt x="293814" y="140436"/>
                </a:lnTo>
                <a:lnTo>
                  <a:pt x="293725" y="96786"/>
                </a:lnTo>
                <a:lnTo>
                  <a:pt x="228053" y="27178"/>
                </a:lnTo>
                <a:lnTo>
                  <a:pt x="204393" y="12687"/>
                </a:lnTo>
                <a:lnTo>
                  <a:pt x="199910" y="13512"/>
                </a:lnTo>
                <a:lnTo>
                  <a:pt x="131114" y="68427"/>
                </a:lnTo>
                <a:lnTo>
                  <a:pt x="115062" y="108102"/>
                </a:lnTo>
                <a:lnTo>
                  <a:pt x="114973" y="191528"/>
                </a:lnTo>
                <a:lnTo>
                  <a:pt x="30099" y="191604"/>
                </a:lnTo>
                <a:lnTo>
                  <a:pt x="38" y="240512"/>
                </a:lnTo>
                <a:lnTo>
                  <a:pt x="0" y="395922"/>
                </a:lnTo>
                <a:lnTo>
                  <a:pt x="25552" y="395922"/>
                </a:lnTo>
                <a:lnTo>
                  <a:pt x="25552" y="217081"/>
                </a:lnTo>
                <a:lnTo>
                  <a:pt x="114973" y="217081"/>
                </a:lnTo>
                <a:lnTo>
                  <a:pt x="114973" y="395922"/>
                </a:lnTo>
                <a:lnTo>
                  <a:pt x="140525" y="395922"/>
                </a:lnTo>
                <a:lnTo>
                  <a:pt x="140525" y="96520"/>
                </a:lnTo>
                <a:lnTo>
                  <a:pt x="192151" y="53911"/>
                </a:lnTo>
                <a:lnTo>
                  <a:pt x="199402" y="48171"/>
                </a:lnTo>
                <a:lnTo>
                  <a:pt x="202793" y="45745"/>
                </a:lnTo>
                <a:lnTo>
                  <a:pt x="205549" y="46266"/>
                </a:lnTo>
                <a:lnTo>
                  <a:pt x="211416" y="50038"/>
                </a:lnTo>
                <a:lnTo>
                  <a:pt x="221475" y="57848"/>
                </a:lnTo>
                <a:lnTo>
                  <a:pt x="268109" y="96520"/>
                </a:lnTo>
                <a:lnTo>
                  <a:pt x="268262" y="395922"/>
                </a:lnTo>
                <a:lnTo>
                  <a:pt x="293814" y="395922"/>
                </a:lnTo>
                <a:lnTo>
                  <a:pt x="293814" y="165976"/>
                </a:lnTo>
                <a:lnTo>
                  <a:pt x="396011" y="165976"/>
                </a:lnTo>
                <a:lnTo>
                  <a:pt x="396011" y="395922"/>
                </a:lnTo>
                <a:lnTo>
                  <a:pt x="421551" y="395922"/>
                </a:lnTo>
                <a:lnTo>
                  <a:pt x="421551" y="25463"/>
                </a:lnTo>
                <a:lnTo>
                  <a:pt x="549300" y="25463"/>
                </a:lnTo>
                <a:lnTo>
                  <a:pt x="549300" y="395922"/>
                </a:lnTo>
                <a:lnTo>
                  <a:pt x="574840" y="395922"/>
                </a:lnTo>
                <a:lnTo>
                  <a:pt x="574840" y="229857"/>
                </a:lnTo>
                <a:lnTo>
                  <a:pt x="664260" y="229857"/>
                </a:lnTo>
                <a:lnTo>
                  <a:pt x="664260" y="395922"/>
                </a:lnTo>
                <a:lnTo>
                  <a:pt x="689813" y="395922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5605615" y="6737387"/>
            <a:ext cx="782320" cy="325755"/>
          </a:xfrm>
          <a:custGeom>
            <a:avLst/>
            <a:gdLst/>
            <a:ahLst/>
            <a:cxnLst/>
            <a:rect l="l" t="t" r="r" b="b"/>
            <a:pathLst>
              <a:path w="782320" h="325754">
                <a:moveTo>
                  <a:pt x="648131" y="8140"/>
                </a:moveTo>
                <a:lnTo>
                  <a:pt x="628332" y="1600"/>
                </a:lnTo>
                <a:lnTo>
                  <a:pt x="622427" y="0"/>
                </a:lnTo>
                <a:lnTo>
                  <a:pt x="621944" y="482"/>
                </a:lnTo>
                <a:lnTo>
                  <a:pt x="620026" y="5435"/>
                </a:lnTo>
                <a:lnTo>
                  <a:pt x="618109" y="11176"/>
                </a:lnTo>
                <a:lnTo>
                  <a:pt x="613397" y="22694"/>
                </a:lnTo>
                <a:lnTo>
                  <a:pt x="582231" y="75920"/>
                </a:lnTo>
                <a:lnTo>
                  <a:pt x="550633" y="109778"/>
                </a:lnTo>
                <a:lnTo>
                  <a:pt x="513308" y="136753"/>
                </a:lnTo>
                <a:lnTo>
                  <a:pt x="471068" y="156248"/>
                </a:lnTo>
                <a:lnTo>
                  <a:pt x="424738" y="167665"/>
                </a:lnTo>
                <a:lnTo>
                  <a:pt x="391604" y="169341"/>
                </a:lnTo>
                <a:lnTo>
                  <a:pt x="372910" y="168922"/>
                </a:lnTo>
                <a:lnTo>
                  <a:pt x="313880" y="157378"/>
                </a:lnTo>
                <a:lnTo>
                  <a:pt x="273278" y="139242"/>
                </a:lnTo>
                <a:lnTo>
                  <a:pt x="236626" y="113906"/>
                </a:lnTo>
                <a:lnTo>
                  <a:pt x="204838" y="82016"/>
                </a:lnTo>
                <a:lnTo>
                  <a:pt x="178841" y="44234"/>
                </a:lnTo>
                <a:lnTo>
                  <a:pt x="163029" y="8623"/>
                </a:lnTo>
                <a:lnTo>
                  <a:pt x="159359" y="800"/>
                </a:lnTo>
                <a:lnTo>
                  <a:pt x="157924" y="317"/>
                </a:lnTo>
                <a:lnTo>
                  <a:pt x="152336" y="1917"/>
                </a:lnTo>
                <a:lnTo>
                  <a:pt x="146265" y="4152"/>
                </a:lnTo>
                <a:lnTo>
                  <a:pt x="134924" y="8140"/>
                </a:lnTo>
                <a:lnTo>
                  <a:pt x="153454" y="54457"/>
                </a:lnTo>
                <a:lnTo>
                  <a:pt x="196456" y="114109"/>
                </a:lnTo>
                <a:lnTo>
                  <a:pt x="254685" y="160477"/>
                </a:lnTo>
                <a:lnTo>
                  <a:pt x="295402" y="179768"/>
                </a:lnTo>
                <a:lnTo>
                  <a:pt x="341388" y="192735"/>
                </a:lnTo>
                <a:lnTo>
                  <a:pt x="392010" y="195605"/>
                </a:lnTo>
                <a:lnTo>
                  <a:pt x="411797" y="195389"/>
                </a:lnTo>
                <a:lnTo>
                  <a:pt x="469404" y="185610"/>
                </a:lnTo>
                <a:lnTo>
                  <a:pt x="515620" y="166979"/>
                </a:lnTo>
                <a:lnTo>
                  <a:pt x="570407" y="129146"/>
                </a:lnTo>
                <a:lnTo>
                  <a:pt x="600684" y="96964"/>
                </a:lnTo>
                <a:lnTo>
                  <a:pt x="625424" y="60655"/>
                </a:lnTo>
                <a:lnTo>
                  <a:pt x="643178" y="22034"/>
                </a:lnTo>
                <a:lnTo>
                  <a:pt x="648131" y="8140"/>
                </a:lnTo>
                <a:close/>
              </a:path>
              <a:path w="782320" h="325754">
                <a:moveTo>
                  <a:pt x="781939" y="10210"/>
                </a:moveTo>
                <a:lnTo>
                  <a:pt x="778344" y="7721"/>
                </a:lnTo>
                <a:lnTo>
                  <a:pt x="769747" y="4051"/>
                </a:lnTo>
                <a:lnTo>
                  <a:pt x="760806" y="939"/>
                </a:lnTo>
                <a:lnTo>
                  <a:pt x="756234" y="152"/>
                </a:lnTo>
                <a:lnTo>
                  <a:pt x="743292" y="39268"/>
                </a:lnTo>
                <a:lnTo>
                  <a:pt x="730834" y="77762"/>
                </a:lnTo>
                <a:lnTo>
                  <a:pt x="702868" y="69024"/>
                </a:lnTo>
                <a:lnTo>
                  <a:pt x="694715" y="67424"/>
                </a:lnTo>
                <a:lnTo>
                  <a:pt x="688530" y="67551"/>
                </a:lnTo>
                <a:lnTo>
                  <a:pt x="682942" y="69291"/>
                </a:lnTo>
                <a:lnTo>
                  <a:pt x="678459" y="71755"/>
                </a:lnTo>
                <a:lnTo>
                  <a:pt x="674268" y="75704"/>
                </a:lnTo>
                <a:lnTo>
                  <a:pt x="669556" y="82080"/>
                </a:lnTo>
                <a:lnTo>
                  <a:pt x="656132" y="103505"/>
                </a:lnTo>
                <a:lnTo>
                  <a:pt x="647979" y="115227"/>
                </a:lnTo>
                <a:lnTo>
                  <a:pt x="638911" y="127088"/>
                </a:lnTo>
                <a:lnTo>
                  <a:pt x="628802" y="139230"/>
                </a:lnTo>
                <a:lnTo>
                  <a:pt x="618883" y="152590"/>
                </a:lnTo>
                <a:lnTo>
                  <a:pt x="615416" y="163741"/>
                </a:lnTo>
                <a:lnTo>
                  <a:pt x="618324" y="175387"/>
                </a:lnTo>
                <a:lnTo>
                  <a:pt x="627532" y="190169"/>
                </a:lnTo>
                <a:lnTo>
                  <a:pt x="632802" y="197510"/>
                </a:lnTo>
                <a:lnTo>
                  <a:pt x="637108" y="204063"/>
                </a:lnTo>
                <a:lnTo>
                  <a:pt x="637108" y="204698"/>
                </a:lnTo>
                <a:lnTo>
                  <a:pt x="628154" y="211861"/>
                </a:lnTo>
                <a:lnTo>
                  <a:pt x="608304" y="226517"/>
                </a:lnTo>
                <a:lnTo>
                  <a:pt x="588137" y="240969"/>
                </a:lnTo>
                <a:lnTo>
                  <a:pt x="578192" y="247497"/>
                </a:lnTo>
                <a:lnTo>
                  <a:pt x="577545" y="247497"/>
                </a:lnTo>
                <a:lnTo>
                  <a:pt x="572604" y="241427"/>
                </a:lnTo>
                <a:lnTo>
                  <a:pt x="561746" y="226415"/>
                </a:lnTo>
                <a:lnTo>
                  <a:pt x="555040" y="218909"/>
                </a:lnTo>
                <a:lnTo>
                  <a:pt x="552157" y="217157"/>
                </a:lnTo>
                <a:lnTo>
                  <a:pt x="545642" y="214579"/>
                </a:lnTo>
                <a:lnTo>
                  <a:pt x="538010" y="213982"/>
                </a:lnTo>
                <a:lnTo>
                  <a:pt x="529501" y="215341"/>
                </a:lnTo>
                <a:lnTo>
                  <a:pt x="520382" y="218592"/>
                </a:lnTo>
                <a:lnTo>
                  <a:pt x="507352" y="224015"/>
                </a:lnTo>
                <a:lnTo>
                  <a:pt x="493026" y="229158"/>
                </a:lnTo>
                <a:lnTo>
                  <a:pt x="477875" y="233845"/>
                </a:lnTo>
                <a:lnTo>
                  <a:pt x="462419" y="237909"/>
                </a:lnTo>
                <a:lnTo>
                  <a:pt x="444588" y="243166"/>
                </a:lnTo>
                <a:lnTo>
                  <a:pt x="434416" y="249910"/>
                </a:lnTo>
                <a:lnTo>
                  <a:pt x="429653" y="260756"/>
                </a:lnTo>
                <a:lnTo>
                  <a:pt x="428091" y="278307"/>
                </a:lnTo>
                <a:lnTo>
                  <a:pt x="427609" y="296989"/>
                </a:lnTo>
                <a:lnTo>
                  <a:pt x="353199" y="296989"/>
                </a:lnTo>
                <a:lnTo>
                  <a:pt x="351523" y="258914"/>
                </a:lnTo>
                <a:lnTo>
                  <a:pt x="305346" y="234162"/>
                </a:lnTo>
                <a:lnTo>
                  <a:pt x="290436" y="229616"/>
                </a:lnTo>
                <a:lnTo>
                  <a:pt x="275717" y="224472"/>
                </a:lnTo>
                <a:lnTo>
                  <a:pt x="262343" y="219075"/>
                </a:lnTo>
                <a:lnTo>
                  <a:pt x="252463" y="215519"/>
                </a:lnTo>
                <a:lnTo>
                  <a:pt x="243547" y="213969"/>
                </a:lnTo>
                <a:lnTo>
                  <a:pt x="235762" y="214452"/>
                </a:lnTo>
                <a:lnTo>
                  <a:pt x="229298" y="216992"/>
                </a:lnTo>
                <a:lnTo>
                  <a:pt x="226580" y="218757"/>
                </a:lnTo>
                <a:lnTo>
                  <a:pt x="220027" y="226263"/>
                </a:lnTo>
                <a:lnTo>
                  <a:pt x="209499" y="241261"/>
                </a:lnTo>
                <a:lnTo>
                  <a:pt x="204546" y="247332"/>
                </a:lnTo>
                <a:lnTo>
                  <a:pt x="203911" y="247497"/>
                </a:lnTo>
                <a:lnTo>
                  <a:pt x="201053" y="245821"/>
                </a:lnTo>
                <a:lnTo>
                  <a:pt x="184721" y="234429"/>
                </a:lnTo>
                <a:lnTo>
                  <a:pt x="143865" y="204698"/>
                </a:lnTo>
                <a:lnTo>
                  <a:pt x="159931" y="181864"/>
                </a:lnTo>
                <a:lnTo>
                  <a:pt x="163245" y="176199"/>
                </a:lnTo>
                <a:lnTo>
                  <a:pt x="164985" y="171627"/>
                </a:lnTo>
                <a:lnTo>
                  <a:pt x="165747" y="166852"/>
                </a:lnTo>
                <a:lnTo>
                  <a:pt x="165633" y="160058"/>
                </a:lnTo>
                <a:lnTo>
                  <a:pt x="163842" y="153860"/>
                </a:lnTo>
                <a:lnTo>
                  <a:pt x="159918" y="147345"/>
                </a:lnTo>
                <a:lnTo>
                  <a:pt x="144424" y="129032"/>
                </a:lnTo>
                <a:lnTo>
                  <a:pt x="135280" y="117144"/>
                </a:lnTo>
                <a:lnTo>
                  <a:pt x="126326" y="104317"/>
                </a:lnTo>
                <a:lnTo>
                  <a:pt x="117843" y="91008"/>
                </a:lnTo>
                <a:lnTo>
                  <a:pt x="107416" y="75920"/>
                </a:lnTo>
                <a:lnTo>
                  <a:pt x="97485" y="68516"/>
                </a:lnTo>
                <a:lnTo>
                  <a:pt x="85140" y="67729"/>
                </a:lnTo>
                <a:lnTo>
                  <a:pt x="67538" y="72491"/>
                </a:lnTo>
                <a:lnTo>
                  <a:pt x="51574" y="77914"/>
                </a:lnTo>
                <a:lnTo>
                  <a:pt x="33883" y="24498"/>
                </a:lnTo>
                <a:lnTo>
                  <a:pt x="26314" y="3797"/>
                </a:lnTo>
                <a:lnTo>
                  <a:pt x="24752" y="635"/>
                </a:lnTo>
                <a:lnTo>
                  <a:pt x="23787" y="469"/>
                </a:lnTo>
                <a:lnTo>
                  <a:pt x="17881" y="2070"/>
                </a:lnTo>
                <a:lnTo>
                  <a:pt x="11493" y="4305"/>
                </a:lnTo>
                <a:lnTo>
                  <a:pt x="3670" y="7023"/>
                </a:lnTo>
                <a:lnTo>
                  <a:pt x="18643" y="65735"/>
                </a:lnTo>
                <a:lnTo>
                  <a:pt x="42786" y="105384"/>
                </a:lnTo>
                <a:lnTo>
                  <a:pt x="53009" y="105384"/>
                </a:lnTo>
                <a:lnTo>
                  <a:pt x="61950" y="103149"/>
                </a:lnTo>
                <a:lnTo>
                  <a:pt x="78397" y="97878"/>
                </a:lnTo>
                <a:lnTo>
                  <a:pt x="86067" y="95796"/>
                </a:lnTo>
                <a:lnTo>
                  <a:pt x="87972" y="95796"/>
                </a:lnTo>
                <a:lnTo>
                  <a:pt x="91173" y="99949"/>
                </a:lnTo>
                <a:lnTo>
                  <a:pt x="94043" y="104902"/>
                </a:lnTo>
                <a:lnTo>
                  <a:pt x="101498" y="116687"/>
                </a:lnTo>
                <a:lnTo>
                  <a:pt x="111048" y="130416"/>
                </a:lnTo>
                <a:lnTo>
                  <a:pt x="121081" y="143840"/>
                </a:lnTo>
                <a:lnTo>
                  <a:pt x="129971" y="154724"/>
                </a:lnTo>
                <a:lnTo>
                  <a:pt x="138912" y="164934"/>
                </a:lnTo>
                <a:lnTo>
                  <a:pt x="128054" y="179793"/>
                </a:lnTo>
                <a:lnTo>
                  <a:pt x="117525" y="195275"/>
                </a:lnTo>
                <a:lnTo>
                  <a:pt x="116560" y="197675"/>
                </a:lnTo>
                <a:lnTo>
                  <a:pt x="116560" y="205016"/>
                </a:lnTo>
                <a:lnTo>
                  <a:pt x="139738" y="236283"/>
                </a:lnTo>
                <a:lnTo>
                  <a:pt x="182841" y="267411"/>
                </a:lnTo>
                <a:lnTo>
                  <a:pt x="201993" y="275920"/>
                </a:lnTo>
                <a:lnTo>
                  <a:pt x="210489" y="275742"/>
                </a:lnTo>
                <a:lnTo>
                  <a:pt x="217576" y="272948"/>
                </a:lnTo>
                <a:lnTo>
                  <a:pt x="224688" y="266649"/>
                </a:lnTo>
                <a:lnTo>
                  <a:pt x="233286" y="255955"/>
                </a:lnTo>
                <a:lnTo>
                  <a:pt x="244297" y="241109"/>
                </a:lnTo>
                <a:lnTo>
                  <a:pt x="259499" y="248069"/>
                </a:lnTo>
                <a:lnTo>
                  <a:pt x="273240" y="253212"/>
                </a:lnTo>
                <a:lnTo>
                  <a:pt x="288721" y="258279"/>
                </a:lnTo>
                <a:lnTo>
                  <a:pt x="304177" y="262661"/>
                </a:lnTo>
                <a:lnTo>
                  <a:pt x="324942" y="267931"/>
                </a:lnTo>
                <a:lnTo>
                  <a:pt x="325742" y="286931"/>
                </a:lnTo>
                <a:lnTo>
                  <a:pt x="344614" y="323354"/>
                </a:lnTo>
                <a:lnTo>
                  <a:pt x="371563" y="325589"/>
                </a:lnTo>
                <a:lnTo>
                  <a:pt x="398386" y="325412"/>
                </a:lnTo>
                <a:lnTo>
                  <a:pt x="438137" y="323265"/>
                </a:lnTo>
                <a:lnTo>
                  <a:pt x="455079" y="305777"/>
                </a:lnTo>
                <a:lnTo>
                  <a:pt x="455079" y="268249"/>
                </a:lnTo>
                <a:lnTo>
                  <a:pt x="478624" y="262547"/>
                </a:lnTo>
                <a:lnTo>
                  <a:pt x="497192" y="257098"/>
                </a:lnTo>
                <a:lnTo>
                  <a:pt x="514388" y="251193"/>
                </a:lnTo>
                <a:lnTo>
                  <a:pt x="529323" y="245097"/>
                </a:lnTo>
                <a:lnTo>
                  <a:pt x="538111" y="241261"/>
                </a:lnTo>
                <a:lnTo>
                  <a:pt x="549452" y="256438"/>
                </a:lnTo>
                <a:lnTo>
                  <a:pt x="557885" y="267055"/>
                </a:lnTo>
                <a:lnTo>
                  <a:pt x="564832" y="273189"/>
                </a:lnTo>
                <a:lnTo>
                  <a:pt x="571881" y="275818"/>
                </a:lnTo>
                <a:lnTo>
                  <a:pt x="580580" y="275920"/>
                </a:lnTo>
                <a:lnTo>
                  <a:pt x="586016" y="274929"/>
                </a:lnTo>
                <a:lnTo>
                  <a:pt x="637451" y="239572"/>
                </a:lnTo>
                <a:lnTo>
                  <a:pt x="666813" y="203098"/>
                </a:lnTo>
                <a:lnTo>
                  <a:pt x="663778" y="194322"/>
                </a:lnTo>
                <a:lnTo>
                  <a:pt x="658507" y="186016"/>
                </a:lnTo>
                <a:lnTo>
                  <a:pt x="643178" y="164465"/>
                </a:lnTo>
                <a:lnTo>
                  <a:pt x="651802" y="154876"/>
                </a:lnTo>
                <a:lnTo>
                  <a:pt x="678268" y="120180"/>
                </a:lnTo>
                <a:lnTo>
                  <a:pt x="693953" y="94843"/>
                </a:lnTo>
                <a:lnTo>
                  <a:pt x="719823" y="102984"/>
                </a:lnTo>
                <a:lnTo>
                  <a:pt x="729399" y="105384"/>
                </a:lnTo>
                <a:lnTo>
                  <a:pt x="738187" y="105384"/>
                </a:lnTo>
                <a:lnTo>
                  <a:pt x="749681" y="99796"/>
                </a:lnTo>
                <a:lnTo>
                  <a:pt x="752551" y="95326"/>
                </a:lnTo>
                <a:lnTo>
                  <a:pt x="754405" y="90805"/>
                </a:lnTo>
                <a:lnTo>
                  <a:pt x="762685" y="67640"/>
                </a:lnTo>
                <a:lnTo>
                  <a:pt x="781939" y="1021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926325" y="8549106"/>
            <a:ext cx="797560" cy="715010"/>
          </a:xfrm>
          <a:custGeom>
            <a:avLst/>
            <a:gdLst/>
            <a:ahLst/>
            <a:cxnLst/>
            <a:rect l="l" t="t" r="r" b="b"/>
            <a:pathLst>
              <a:path w="797560" h="715009">
                <a:moveTo>
                  <a:pt x="667600" y="173101"/>
                </a:moveTo>
                <a:lnTo>
                  <a:pt x="667067" y="160312"/>
                </a:lnTo>
                <a:lnTo>
                  <a:pt x="664870" y="135077"/>
                </a:lnTo>
                <a:lnTo>
                  <a:pt x="652310" y="9118"/>
                </a:lnTo>
                <a:lnTo>
                  <a:pt x="652310" y="4483"/>
                </a:lnTo>
                <a:lnTo>
                  <a:pt x="646277" y="0"/>
                </a:lnTo>
                <a:lnTo>
                  <a:pt x="640245" y="152"/>
                </a:lnTo>
                <a:lnTo>
                  <a:pt x="632079" y="1752"/>
                </a:lnTo>
                <a:lnTo>
                  <a:pt x="588645" y="12420"/>
                </a:lnTo>
                <a:lnTo>
                  <a:pt x="558723" y="20104"/>
                </a:lnTo>
                <a:lnTo>
                  <a:pt x="474573" y="42227"/>
                </a:lnTo>
                <a:lnTo>
                  <a:pt x="470712" y="50571"/>
                </a:lnTo>
                <a:lnTo>
                  <a:pt x="472567" y="55841"/>
                </a:lnTo>
                <a:lnTo>
                  <a:pt x="474637" y="58432"/>
                </a:lnTo>
                <a:lnTo>
                  <a:pt x="479158" y="62433"/>
                </a:lnTo>
                <a:lnTo>
                  <a:pt x="486029" y="67741"/>
                </a:lnTo>
                <a:lnTo>
                  <a:pt x="506069" y="81889"/>
                </a:lnTo>
                <a:lnTo>
                  <a:pt x="512178" y="86677"/>
                </a:lnTo>
                <a:lnTo>
                  <a:pt x="514616" y="89585"/>
                </a:lnTo>
                <a:lnTo>
                  <a:pt x="514489" y="91567"/>
                </a:lnTo>
                <a:lnTo>
                  <a:pt x="508495" y="100457"/>
                </a:lnTo>
                <a:lnTo>
                  <a:pt x="498144" y="113766"/>
                </a:lnTo>
                <a:lnTo>
                  <a:pt x="485787" y="128600"/>
                </a:lnTo>
                <a:lnTo>
                  <a:pt x="464159" y="152628"/>
                </a:lnTo>
                <a:lnTo>
                  <a:pt x="458990" y="159639"/>
                </a:lnTo>
                <a:lnTo>
                  <a:pt x="457352" y="164668"/>
                </a:lnTo>
                <a:lnTo>
                  <a:pt x="458330" y="169379"/>
                </a:lnTo>
                <a:lnTo>
                  <a:pt x="460032" y="173393"/>
                </a:lnTo>
                <a:lnTo>
                  <a:pt x="467918" y="176339"/>
                </a:lnTo>
                <a:lnTo>
                  <a:pt x="473024" y="174485"/>
                </a:lnTo>
                <a:lnTo>
                  <a:pt x="508368" y="137998"/>
                </a:lnTo>
                <a:lnTo>
                  <a:pt x="541858" y="90487"/>
                </a:lnTo>
                <a:lnTo>
                  <a:pt x="543090" y="85153"/>
                </a:lnTo>
                <a:lnTo>
                  <a:pt x="541439" y="80314"/>
                </a:lnTo>
                <a:lnTo>
                  <a:pt x="536257" y="74955"/>
                </a:lnTo>
                <a:lnTo>
                  <a:pt x="526859" y="68059"/>
                </a:lnTo>
                <a:lnTo>
                  <a:pt x="519277" y="62953"/>
                </a:lnTo>
                <a:lnTo>
                  <a:pt x="512940" y="58153"/>
                </a:lnTo>
                <a:lnTo>
                  <a:pt x="570611" y="41224"/>
                </a:lnTo>
                <a:lnTo>
                  <a:pt x="611124" y="30873"/>
                </a:lnTo>
                <a:lnTo>
                  <a:pt x="630034" y="26758"/>
                </a:lnTo>
                <a:lnTo>
                  <a:pt x="632066" y="43040"/>
                </a:lnTo>
                <a:lnTo>
                  <a:pt x="642404" y="142151"/>
                </a:lnTo>
                <a:lnTo>
                  <a:pt x="643331" y="148958"/>
                </a:lnTo>
                <a:lnTo>
                  <a:pt x="618769" y="132143"/>
                </a:lnTo>
                <a:lnTo>
                  <a:pt x="612190" y="128485"/>
                </a:lnTo>
                <a:lnTo>
                  <a:pt x="607847" y="127393"/>
                </a:lnTo>
                <a:lnTo>
                  <a:pt x="604507" y="128384"/>
                </a:lnTo>
                <a:lnTo>
                  <a:pt x="602170" y="130390"/>
                </a:lnTo>
                <a:lnTo>
                  <a:pt x="598068" y="134810"/>
                </a:lnTo>
                <a:lnTo>
                  <a:pt x="586879" y="148183"/>
                </a:lnTo>
                <a:lnTo>
                  <a:pt x="553631" y="186524"/>
                </a:lnTo>
                <a:lnTo>
                  <a:pt x="518109" y="220980"/>
                </a:lnTo>
                <a:lnTo>
                  <a:pt x="479971" y="251828"/>
                </a:lnTo>
                <a:lnTo>
                  <a:pt x="438912" y="279349"/>
                </a:lnTo>
                <a:lnTo>
                  <a:pt x="394601" y="303796"/>
                </a:lnTo>
                <a:lnTo>
                  <a:pt x="347916" y="324802"/>
                </a:lnTo>
                <a:lnTo>
                  <a:pt x="299313" y="342099"/>
                </a:lnTo>
                <a:lnTo>
                  <a:pt x="248119" y="355866"/>
                </a:lnTo>
                <a:lnTo>
                  <a:pt x="193687" y="366293"/>
                </a:lnTo>
                <a:lnTo>
                  <a:pt x="135343" y="373557"/>
                </a:lnTo>
                <a:lnTo>
                  <a:pt x="125755" y="374497"/>
                </a:lnTo>
                <a:lnTo>
                  <a:pt x="124828" y="374332"/>
                </a:lnTo>
                <a:lnTo>
                  <a:pt x="124828" y="369544"/>
                </a:lnTo>
                <a:lnTo>
                  <a:pt x="129311" y="367372"/>
                </a:lnTo>
                <a:lnTo>
                  <a:pt x="147726" y="361340"/>
                </a:lnTo>
                <a:lnTo>
                  <a:pt x="196799" y="343941"/>
                </a:lnTo>
                <a:lnTo>
                  <a:pt x="243967" y="324662"/>
                </a:lnTo>
                <a:lnTo>
                  <a:pt x="288899" y="303682"/>
                </a:lnTo>
                <a:lnTo>
                  <a:pt x="331279" y="281101"/>
                </a:lnTo>
                <a:lnTo>
                  <a:pt x="370776" y="257086"/>
                </a:lnTo>
                <a:lnTo>
                  <a:pt x="407263" y="231343"/>
                </a:lnTo>
                <a:lnTo>
                  <a:pt x="439928" y="206197"/>
                </a:lnTo>
                <a:lnTo>
                  <a:pt x="448119" y="193192"/>
                </a:lnTo>
                <a:lnTo>
                  <a:pt x="443014" y="188099"/>
                </a:lnTo>
                <a:lnTo>
                  <a:pt x="438454" y="184810"/>
                </a:lnTo>
                <a:lnTo>
                  <a:pt x="433603" y="184327"/>
                </a:lnTo>
                <a:lnTo>
                  <a:pt x="427723" y="186766"/>
                </a:lnTo>
                <a:lnTo>
                  <a:pt x="420128" y="192265"/>
                </a:lnTo>
                <a:lnTo>
                  <a:pt x="382295" y="221018"/>
                </a:lnTo>
                <a:lnTo>
                  <a:pt x="340995" y="248132"/>
                </a:lnTo>
                <a:lnTo>
                  <a:pt x="296392" y="273494"/>
                </a:lnTo>
                <a:lnTo>
                  <a:pt x="248666" y="297027"/>
                </a:lnTo>
                <a:lnTo>
                  <a:pt x="197967" y="318604"/>
                </a:lnTo>
                <a:lnTo>
                  <a:pt x="144475" y="338137"/>
                </a:lnTo>
                <a:lnTo>
                  <a:pt x="132359" y="342328"/>
                </a:lnTo>
                <a:lnTo>
                  <a:pt x="121843" y="346252"/>
                </a:lnTo>
                <a:lnTo>
                  <a:pt x="114058" y="349440"/>
                </a:lnTo>
                <a:lnTo>
                  <a:pt x="110134" y="351447"/>
                </a:lnTo>
                <a:lnTo>
                  <a:pt x="103428" y="360248"/>
                </a:lnTo>
                <a:lnTo>
                  <a:pt x="101206" y="371259"/>
                </a:lnTo>
                <a:lnTo>
                  <a:pt x="103428" y="382308"/>
                </a:lnTo>
                <a:lnTo>
                  <a:pt x="110134" y="391198"/>
                </a:lnTo>
                <a:lnTo>
                  <a:pt x="115811" y="394779"/>
                </a:lnTo>
                <a:lnTo>
                  <a:pt x="122339" y="396621"/>
                </a:lnTo>
                <a:lnTo>
                  <a:pt x="131381" y="396951"/>
                </a:lnTo>
                <a:lnTo>
                  <a:pt x="144627" y="395998"/>
                </a:lnTo>
                <a:lnTo>
                  <a:pt x="198767" y="389293"/>
                </a:lnTo>
                <a:lnTo>
                  <a:pt x="251129" y="379183"/>
                </a:lnTo>
                <a:lnTo>
                  <a:pt x="301574" y="365721"/>
                </a:lnTo>
                <a:lnTo>
                  <a:pt x="349961" y="348957"/>
                </a:lnTo>
                <a:lnTo>
                  <a:pt x="396163" y="328930"/>
                </a:lnTo>
                <a:lnTo>
                  <a:pt x="440055" y="305701"/>
                </a:lnTo>
                <a:lnTo>
                  <a:pt x="481495" y="279311"/>
                </a:lnTo>
                <a:lnTo>
                  <a:pt x="520357" y="249809"/>
                </a:lnTo>
                <a:lnTo>
                  <a:pt x="560070" y="212966"/>
                </a:lnTo>
                <a:lnTo>
                  <a:pt x="595845" y="174015"/>
                </a:lnTo>
                <a:lnTo>
                  <a:pt x="610387" y="155917"/>
                </a:lnTo>
                <a:lnTo>
                  <a:pt x="612381" y="156654"/>
                </a:lnTo>
                <a:lnTo>
                  <a:pt x="617181" y="159473"/>
                </a:lnTo>
                <a:lnTo>
                  <a:pt x="640537" y="175196"/>
                </a:lnTo>
                <a:lnTo>
                  <a:pt x="647865" y="179819"/>
                </a:lnTo>
                <a:lnTo>
                  <a:pt x="653389" y="182930"/>
                </a:lnTo>
                <a:lnTo>
                  <a:pt x="656336" y="184073"/>
                </a:lnTo>
                <a:lnTo>
                  <a:pt x="661746" y="184073"/>
                </a:lnTo>
                <a:lnTo>
                  <a:pt x="664679" y="182372"/>
                </a:lnTo>
                <a:lnTo>
                  <a:pt x="666851" y="178041"/>
                </a:lnTo>
                <a:lnTo>
                  <a:pt x="667600" y="173101"/>
                </a:lnTo>
                <a:close/>
              </a:path>
              <a:path w="797560" h="715009">
                <a:moveTo>
                  <a:pt x="797255" y="705065"/>
                </a:moveTo>
                <a:lnTo>
                  <a:pt x="755802" y="691451"/>
                </a:lnTo>
                <a:lnTo>
                  <a:pt x="729653" y="691451"/>
                </a:lnTo>
                <a:lnTo>
                  <a:pt x="729564" y="536765"/>
                </a:lnTo>
                <a:lnTo>
                  <a:pt x="729107" y="482269"/>
                </a:lnTo>
                <a:lnTo>
                  <a:pt x="719442" y="462356"/>
                </a:lnTo>
                <a:lnTo>
                  <a:pt x="714959" y="463448"/>
                </a:lnTo>
                <a:lnTo>
                  <a:pt x="709904" y="465886"/>
                </a:lnTo>
                <a:lnTo>
                  <a:pt x="707402" y="478155"/>
                </a:lnTo>
                <a:lnTo>
                  <a:pt x="706539" y="512495"/>
                </a:lnTo>
                <a:lnTo>
                  <a:pt x="706450" y="691451"/>
                </a:lnTo>
                <a:lnTo>
                  <a:pt x="615188" y="691451"/>
                </a:lnTo>
                <a:lnTo>
                  <a:pt x="615315" y="423176"/>
                </a:lnTo>
                <a:lnTo>
                  <a:pt x="615569" y="365556"/>
                </a:lnTo>
                <a:lnTo>
                  <a:pt x="616013" y="322224"/>
                </a:lnTo>
                <a:lnTo>
                  <a:pt x="640397" y="306501"/>
                </a:lnTo>
                <a:lnTo>
                  <a:pt x="705675" y="307047"/>
                </a:lnTo>
                <a:lnTo>
                  <a:pt x="706348" y="399808"/>
                </a:lnTo>
                <a:lnTo>
                  <a:pt x="706437" y="407339"/>
                </a:lnTo>
                <a:lnTo>
                  <a:pt x="729627" y="377126"/>
                </a:lnTo>
                <a:lnTo>
                  <a:pt x="729576" y="331724"/>
                </a:lnTo>
                <a:lnTo>
                  <a:pt x="724242" y="292976"/>
                </a:lnTo>
                <a:lnTo>
                  <a:pt x="710006" y="283083"/>
                </a:lnTo>
                <a:lnTo>
                  <a:pt x="660666" y="283083"/>
                </a:lnTo>
                <a:lnTo>
                  <a:pt x="618299" y="283565"/>
                </a:lnTo>
                <a:lnTo>
                  <a:pt x="592950" y="322224"/>
                </a:lnTo>
                <a:lnTo>
                  <a:pt x="592226" y="377126"/>
                </a:lnTo>
                <a:lnTo>
                  <a:pt x="592099" y="423176"/>
                </a:lnTo>
                <a:lnTo>
                  <a:pt x="591985" y="691451"/>
                </a:lnTo>
                <a:lnTo>
                  <a:pt x="554863" y="691451"/>
                </a:lnTo>
                <a:lnTo>
                  <a:pt x="554799" y="451789"/>
                </a:lnTo>
                <a:lnTo>
                  <a:pt x="554456" y="407339"/>
                </a:lnTo>
                <a:lnTo>
                  <a:pt x="535673" y="367385"/>
                </a:lnTo>
                <a:lnTo>
                  <a:pt x="531660" y="367385"/>
                </a:lnTo>
                <a:lnTo>
                  <a:pt x="531660" y="691451"/>
                </a:lnTo>
                <a:lnTo>
                  <a:pt x="440385" y="691451"/>
                </a:lnTo>
                <a:lnTo>
                  <a:pt x="440512" y="467093"/>
                </a:lnTo>
                <a:lnTo>
                  <a:pt x="440829" y="423176"/>
                </a:lnTo>
                <a:lnTo>
                  <a:pt x="486029" y="389686"/>
                </a:lnTo>
                <a:lnTo>
                  <a:pt x="515378" y="390182"/>
                </a:lnTo>
                <a:lnTo>
                  <a:pt x="531317" y="435292"/>
                </a:lnTo>
                <a:lnTo>
                  <a:pt x="531660" y="691451"/>
                </a:lnTo>
                <a:lnTo>
                  <a:pt x="531660" y="367385"/>
                </a:lnTo>
                <a:lnTo>
                  <a:pt x="486181" y="367385"/>
                </a:lnTo>
                <a:lnTo>
                  <a:pt x="457581" y="367436"/>
                </a:lnTo>
                <a:lnTo>
                  <a:pt x="421513" y="380225"/>
                </a:lnTo>
                <a:lnTo>
                  <a:pt x="417525" y="527786"/>
                </a:lnTo>
                <a:lnTo>
                  <a:pt x="417182" y="691451"/>
                </a:lnTo>
                <a:lnTo>
                  <a:pt x="380060" y="691451"/>
                </a:lnTo>
                <a:lnTo>
                  <a:pt x="379933" y="541718"/>
                </a:lnTo>
                <a:lnTo>
                  <a:pt x="379857" y="517347"/>
                </a:lnTo>
                <a:lnTo>
                  <a:pt x="379031" y="482269"/>
                </a:lnTo>
                <a:lnTo>
                  <a:pt x="378028" y="475107"/>
                </a:lnTo>
                <a:lnTo>
                  <a:pt x="376910" y="467093"/>
                </a:lnTo>
                <a:lnTo>
                  <a:pt x="336346" y="451789"/>
                </a:lnTo>
                <a:lnTo>
                  <a:pt x="259867" y="452462"/>
                </a:lnTo>
                <a:lnTo>
                  <a:pt x="242620" y="492417"/>
                </a:lnTo>
                <a:lnTo>
                  <a:pt x="242430" y="536765"/>
                </a:lnTo>
                <a:lnTo>
                  <a:pt x="242531" y="553313"/>
                </a:lnTo>
                <a:lnTo>
                  <a:pt x="247497" y="592607"/>
                </a:lnTo>
                <a:lnTo>
                  <a:pt x="259410" y="593991"/>
                </a:lnTo>
                <a:lnTo>
                  <a:pt x="263588" y="587502"/>
                </a:lnTo>
                <a:lnTo>
                  <a:pt x="265595" y="530580"/>
                </a:lnTo>
                <a:lnTo>
                  <a:pt x="266369" y="475665"/>
                </a:lnTo>
                <a:lnTo>
                  <a:pt x="342836" y="475284"/>
                </a:lnTo>
                <a:lnTo>
                  <a:pt x="356501" y="512495"/>
                </a:lnTo>
                <a:lnTo>
                  <a:pt x="356857" y="691451"/>
                </a:lnTo>
                <a:lnTo>
                  <a:pt x="265595" y="691451"/>
                </a:lnTo>
                <a:lnTo>
                  <a:pt x="265544" y="637070"/>
                </a:lnTo>
                <a:lnTo>
                  <a:pt x="265150" y="626402"/>
                </a:lnTo>
                <a:lnTo>
                  <a:pt x="264096" y="621538"/>
                </a:lnTo>
                <a:lnTo>
                  <a:pt x="262039" y="619061"/>
                </a:lnTo>
                <a:lnTo>
                  <a:pt x="256933" y="614260"/>
                </a:lnTo>
                <a:lnTo>
                  <a:pt x="249656" y="614565"/>
                </a:lnTo>
                <a:lnTo>
                  <a:pt x="242392" y="691451"/>
                </a:lnTo>
                <a:lnTo>
                  <a:pt x="205270" y="691451"/>
                </a:lnTo>
                <a:lnTo>
                  <a:pt x="205155" y="599617"/>
                </a:lnTo>
                <a:lnTo>
                  <a:pt x="204838" y="578154"/>
                </a:lnTo>
                <a:lnTo>
                  <a:pt x="204355" y="563460"/>
                </a:lnTo>
                <a:lnTo>
                  <a:pt x="204025" y="559968"/>
                </a:lnTo>
                <a:lnTo>
                  <a:pt x="203720" y="556564"/>
                </a:lnTo>
                <a:lnTo>
                  <a:pt x="182067" y="537794"/>
                </a:lnTo>
                <a:lnTo>
                  <a:pt x="182067" y="691451"/>
                </a:lnTo>
                <a:lnTo>
                  <a:pt x="90805" y="691451"/>
                </a:lnTo>
                <a:lnTo>
                  <a:pt x="90906" y="599617"/>
                </a:lnTo>
                <a:lnTo>
                  <a:pt x="91884" y="561047"/>
                </a:lnTo>
                <a:lnTo>
                  <a:pt x="151028" y="560019"/>
                </a:lnTo>
                <a:lnTo>
                  <a:pt x="159626" y="560044"/>
                </a:lnTo>
                <a:lnTo>
                  <a:pt x="181940" y="599617"/>
                </a:lnTo>
                <a:lnTo>
                  <a:pt x="182067" y="691451"/>
                </a:lnTo>
                <a:lnTo>
                  <a:pt x="182067" y="537794"/>
                </a:lnTo>
                <a:lnTo>
                  <a:pt x="167474" y="536905"/>
                </a:lnTo>
                <a:lnTo>
                  <a:pt x="136271" y="536765"/>
                </a:lnTo>
                <a:lnTo>
                  <a:pt x="108927" y="536829"/>
                </a:lnTo>
                <a:lnTo>
                  <a:pt x="72237" y="548678"/>
                </a:lnTo>
                <a:lnTo>
                  <a:pt x="68364" y="554393"/>
                </a:lnTo>
                <a:lnTo>
                  <a:pt x="67437" y="691451"/>
                </a:lnTo>
                <a:lnTo>
                  <a:pt x="41300" y="691451"/>
                </a:lnTo>
                <a:lnTo>
                  <a:pt x="30822" y="691578"/>
                </a:lnTo>
                <a:lnTo>
                  <a:pt x="0" y="705065"/>
                </a:lnTo>
                <a:lnTo>
                  <a:pt x="5715" y="711250"/>
                </a:lnTo>
                <a:lnTo>
                  <a:pt x="8966" y="714654"/>
                </a:lnTo>
                <a:lnTo>
                  <a:pt x="788276" y="714654"/>
                </a:lnTo>
                <a:lnTo>
                  <a:pt x="791527" y="711250"/>
                </a:lnTo>
                <a:lnTo>
                  <a:pt x="797255" y="705065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5621756" y="8521610"/>
            <a:ext cx="791845" cy="792480"/>
          </a:xfrm>
          <a:custGeom>
            <a:avLst/>
            <a:gdLst/>
            <a:ahLst/>
            <a:cxnLst/>
            <a:rect l="l" t="t" r="r" b="b"/>
            <a:pathLst>
              <a:path w="791845" h="792479">
                <a:moveTo>
                  <a:pt x="484581" y="566343"/>
                </a:moveTo>
                <a:lnTo>
                  <a:pt x="484060" y="519353"/>
                </a:lnTo>
                <a:lnTo>
                  <a:pt x="470928" y="464743"/>
                </a:lnTo>
                <a:lnTo>
                  <a:pt x="458444" y="437946"/>
                </a:lnTo>
                <a:lnTo>
                  <a:pt x="458444" y="554913"/>
                </a:lnTo>
                <a:lnTo>
                  <a:pt x="457949" y="570153"/>
                </a:lnTo>
                <a:lnTo>
                  <a:pt x="442950" y="632383"/>
                </a:lnTo>
                <a:lnTo>
                  <a:pt x="420763" y="673023"/>
                </a:lnTo>
                <a:lnTo>
                  <a:pt x="390613" y="708583"/>
                </a:lnTo>
                <a:lnTo>
                  <a:pt x="353682" y="736523"/>
                </a:lnTo>
                <a:lnTo>
                  <a:pt x="311099" y="755573"/>
                </a:lnTo>
                <a:lnTo>
                  <a:pt x="298945" y="759383"/>
                </a:lnTo>
                <a:lnTo>
                  <a:pt x="298615" y="759383"/>
                </a:lnTo>
                <a:lnTo>
                  <a:pt x="299745" y="750493"/>
                </a:lnTo>
                <a:lnTo>
                  <a:pt x="301498" y="740333"/>
                </a:lnTo>
                <a:lnTo>
                  <a:pt x="303682" y="726363"/>
                </a:lnTo>
                <a:lnTo>
                  <a:pt x="304495" y="714933"/>
                </a:lnTo>
                <a:lnTo>
                  <a:pt x="303923" y="706043"/>
                </a:lnTo>
                <a:lnTo>
                  <a:pt x="301980" y="698423"/>
                </a:lnTo>
                <a:lnTo>
                  <a:pt x="300583" y="695883"/>
                </a:lnTo>
                <a:lnTo>
                  <a:pt x="297802" y="690803"/>
                </a:lnTo>
                <a:lnTo>
                  <a:pt x="291249" y="681913"/>
                </a:lnTo>
                <a:lnTo>
                  <a:pt x="283387" y="675563"/>
                </a:lnTo>
                <a:lnTo>
                  <a:pt x="276694" y="672426"/>
                </a:lnTo>
                <a:lnTo>
                  <a:pt x="276694" y="709853"/>
                </a:lnTo>
                <a:lnTo>
                  <a:pt x="276440" y="721283"/>
                </a:lnTo>
                <a:lnTo>
                  <a:pt x="268909" y="763193"/>
                </a:lnTo>
                <a:lnTo>
                  <a:pt x="261797" y="767003"/>
                </a:lnTo>
                <a:lnTo>
                  <a:pt x="224701" y="767003"/>
                </a:lnTo>
                <a:lnTo>
                  <a:pt x="177761" y="756843"/>
                </a:lnTo>
                <a:lnTo>
                  <a:pt x="135737" y="739063"/>
                </a:lnTo>
                <a:lnTo>
                  <a:pt x="124383" y="732713"/>
                </a:lnTo>
                <a:lnTo>
                  <a:pt x="129184" y="713663"/>
                </a:lnTo>
                <a:lnTo>
                  <a:pt x="130784" y="707313"/>
                </a:lnTo>
                <a:lnTo>
                  <a:pt x="134861" y="689533"/>
                </a:lnTo>
                <a:lnTo>
                  <a:pt x="136829" y="675563"/>
                </a:lnTo>
                <a:lnTo>
                  <a:pt x="136740" y="664133"/>
                </a:lnTo>
                <a:lnTo>
                  <a:pt x="119418" y="629843"/>
                </a:lnTo>
                <a:lnTo>
                  <a:pt x="114363" y="620953"/>
                </a:lnTo>
                <a:lnTo>
                  <a:pt x="110934" y="615899"/>
                </a:lnTo>
                <a:lnTo>
                  <a:pt x="110934" y="671753"/>
                </a:lnTo>
                <a:lnTo>
                  <a:pt x="109334" y="680643"/>
                </a:lnTo>
                <a:lnTo>
                  <a:pt x="106133" y="693343"/>
                </a:lnTo>
                <a:lnTo>
                  <a:pt x="101180" y="713663"/>
                </a:lnTo>
                <a:lnTo>
                  <a:pt x="94945" y="708583"/>
                </a:lnTo>
                <a:lnTo>
                  <a:pt x="61976" y="669213"/>
                </a:lnTo>
                <a:lnTo>
                  <a:pt x="41376" y="629843"/>
                </a:lnTo>
                <a:lnTo>
                  <a:pt x="28702" y="586663"/>
                </a:lnTo>
                <a:lnTo>
                  <a:pt x="26250" y="552373"/>
                </a:lnTo>
                <a:lnTo>
                  <a:pt x="26301" y="548563"/>
                </a:lnTo>
                <a:lnTo>
                  <a:pt x="26758" y="535863"/>
                </a:lnTo>
                <a:lnTo>
                  <a:pt x="28536" y="529513"/>
                </a:lnTo>
                <a:lnTo>
                  <a:pt x="29654" y="529513"/>
                </a:lnTo>
                <a:lnTo>
                  <a:pt x="39420" y="532053"/>
                </a:lnTo>
                <a:lnTo>
                  <a:pt x="50139" y="533323"/>
                </a:lnTo>
                <a:lnTo>
                  <a:pt x="63195" y="537133"/>
                </a:lnTo>
                <a:lnTo>
                  <a:pt x="70993" y="538403"/>
                </a:lnTo>
                <a:lnTo>
                  <a:pt x="75755" y="542213"/>
                </a:lnTo>
                <a:lnTo>
                  <a:pt x="79743" y="546023"/>
                </a:lnTo>
                <a:lnTo>
                  <a:pt x="83350" y="551103"/>
                </a:lnTo>
                <a:lnTo>
                  <a:pt x="84899" y="557453"/>
                </a:lnTo>
                <a:lnTo>
                  <a:pt x="84455" y="566343"/>
                </a:lnTo>
                <a:lnTo>
                  <a:pt x="82143" y="577773"/>
                </a:lnTo>
                <a:lnTo>
                  <a:pt x="79730" y="590473"/>
                </a:lnTo>
                <a:lnTo>
                  <a:pt x="78892" y="599363"/>
                </a:lnTo>
                <a:lnTo>
                  <a:pt x="78892" y="603173"/>
                </a:lnTo>
                <a:lnTo>
                  <a:pt x="91211" y="636193"/>
                </a:lnTo>
                <a:lnTo>
                  <a:pt x="96380" y="645083"/>
                </a:lnTo>
                <a:lnTo>
                  <a:pt x="101422" y="652703"/>
                </a:lnTo>
                <a:lnTo>
                  <a:pt x="105740" y="660323"/>
                </a:lnTo>
                <a:lnTo>
                  <a:pt x="108839" y="665403"/>
                </a:lnTo>
                <a:lnTo>
                  <a:pt x="110299" y="669213"/>
                </a:lnTo>
                <a:lnTo>
                  <a:pt x="110934" y="671753"/>
                </a:lnTo>
                <a:lnTo>
                  <a:pt x="110934" y="615899"/>
                </a:lnTo>
                <a:lnTo>
                  <a:pt x="110058" y="614603"/>
                </a:lnTo>
                <a:lnTo>
                  <a:pt x="106946" y="608253"/>
                </a:lnTo>
                <a:lnTo>
                  <a:pt x="105498" y="605713"/>
                </a:lnTo>
                <a:lnTo>
                  <a:pt x="104863" y="601903"/>
                </a:lnTo>
                <a:lnTo>
                  <a:pt x="106133" y="594283"/>
                </a:lnTo>
                <a:lnTo>
                  <a:pt x="108534" y="584123"/>
                </a:lnTo>
                <a:lnTo>
                  <a:pt x="111442" y="571423"/>
                </a:lnTo>
                <a:lnTo>
                  <a:pt x="112534" y="561263"/>
                </a:lnTo>
                <a:lnTo>
                  <a:pt x="111810" y="552373"/>
                </a:lnTo>
                <a:lnTo>
                  <a:pt x="109334" y="543483"/>
                </a:lnTo>
                <a:lnTo>
                  <a:pt x="105143" y="534593"/>
                </a:lnTo>
                <a:lnTo>
                  <a:pt x="101142" y="529513"/>
                </a:lnTo>
                <a:lnTo>
                  <a:pt x="99148" y="526973"/>
                </a:lnTo>
                <a:lnTo>
                  <a:pt x="92163" y="520623"/>
                </a:lnTo>
                <a:lnTo>
                  <a:pt x="85013" y="515543"/>
                </a:lnTo>
                <a:lnTo>
                  <a:pt x="80797" y="514273"/>
                </a:lnTo>
                <a:lnTo>
                  <a:pt x="73812" y="511733"/>
                </a:lnTo>
                <a:lnTo>
                  <a:pt x="65036" y="509193"/>
                </a:lnTo>
                <a:lnTo>
                  <a:pt x="55422" y="506653"/>
                </a:lnTo>
                <a:lnTo>
                  <a:pt x="42456" y="504113"/>
                </a:lnTo>
                <a:lnTo>
                  <a:pt x="31737" y="501573"/>
                </a:lnTo>
                <a:lnTo>
                  <a:pt x="31419" y="501573"/>
                </a:lnTo>
                <a:lnTo>
                  <a:pt x="32715" y="495223"/>
                </a:lnTo>
                <a:lnTo>
                  <a:pt x="48856" y="454583"/>
                </a:lnTo>
                <a:lnTo>
                  <a:pt x="85661" y="402513"/>
                </a:lnTo>
                <a:lnTo>
                  <a:pt x="136385" y="361873"/>
                </a:lnTo>
                <a:lnTo>
                  <a:pt x="148856" y="355523"/>
                </a:lnTo>
                <a:lnTo>
                  <a:pt x="149021" y="355523"/>
                </a:lnTo>
                <a:lnTo>
                  <a:pt x="151447" y="356793"/>
                </a:lnTo>
                <a:lnTo>
                  <a:pt x="177660" y="366953"/>
                </a:lnTo>
                <a:lnTo>
                  <a:pt x="188810" y="370763"/>
                </a:lnTo>
                <a:lnTo>
                  <a:pt x="198551" y="375843"/>
                </a:lnTo>
                <a:lnTo>
                  <a:pt x="205803" y="378383"/>
                </a:lnTo>
                <a:lnTo>
                  <a:pt x="209499" y="380923"/>
                </a:lnTo>
                <a:lnTo>
                  <a:pt x="213817" y="383463"/>
                </a:lnTo>
                <a:lnTo>
                  <a:pt x="217182" y="391083"/>
                </a:lnTo>
                <a:lnTo>
                  <a:pt x="217017" y="397433"/>
                </a:lnTo>
                <a:lnTo>
                  <a:pt x="214820" y="403783"/>
                </a:lnTo>
                <a:lnTo>
                  <a:pt x="208876" y="417753"/>
                </a:lnTo>
                <a:lnTo>
                  <a:pt x="200075" y="439343"/>
                </a:lnTo>
                <a:lnTo>
                  <a:pt x="174777" y="496493"/>
                </a:lnTo>
                <a:lnTo>
                  <a:pt x="161226" y="534593"/>
                </a:lnTo>
                <a:lnTo>
                  <a:pt x="161112" y="537133"/>
                </a:lnTo>
                <a:lnTo>
                  <a:pt x="161925" y="548563"/>
                </a:lnTo>
                <a:lnTo>
                  <a:pt x="166839" y="561263"/>
                </a:lnTo>
                <a:lnTo>
                  <a:pt x="176149" y="572693"/>
                </a:lnTo>
                <a:lnTo>
                  <a:pt x="190296" y="584123"/>
                </a:lnTo>
                <a:lnTo>
                  <a:pt x="194779" y="586663"/>
                </a:lnTo>
                <a:lnTo>
                  <a:pt x="199580" y="593013"/>
                </a:lnTo>
                <a:lnTo>
                  <a:pt x="201180" y="595553"/>
                </a:lnTo>
                <a:lnTo>
                  <a:pt x="202641" y="599363"/>
                </a:lnTo>
                <a:lnTo>
                  <a:pt x="202755" y="603173"/>
                </a:lnTo>
                <a:lnTo>
                  <a:pt x="201155" y="609523"/>
                </a:lnTo>
                <a:lnTo>
                  <a:pt x="197497" y="622223"/>
                </a:lnTo>
                <a:lnTo>
                  <a:pt x="192062" y="643813"/>
                </a:lnTo>
                <a:lnTo>
                  <a:pt x="205816" y="685723"/>
                </a:lnTo>
                <a:lnTo>
                  <a:pt x="230543" y="697153"/>
                </a:lnTo>
                <a:lnTo>
                  <a:pt x="241820" y="697153"/>
                </a:lnTo>
                <a:lnTo>
                  <a:pt x="254050" y="695883"/>
                </a:lnTo>
                <a:lnTo>
                  <a:pt x="261391" y="695883"/>
                </a:lnTo>
                <a:lnTo>
                  <a:pt x="265823" y="697153"/>
                </a:lnTo>
                <a:lnTo>
                  <a:pt x="269341" y="699693"/>
                </a:lnTo>
                <a:lnTo>
                  <a:pt x="274421" y="703503"/>
                </a:lnTo>
                <a:lnTo>
                  <a:pt x="276694" y="709853"/>
                </a:lnTo>
                <a:lnTo>
                  <a:pt x="276694" y="672426"/>
                </a:lnTo>
                <a:lnTo>
                  <a:pt x="275259" y="671753"/>
                </a:lnTo>
                <a:lnTo>
                  <a:pt x="267411" y="670483"/>
                </a:lnTo>
                <a:lnTo>
                  <a:pt x="258330" y="669213"/>
                </a:lnTo>
                <a:lnTo>
                  <a:pt x="249555" y="669213"/>
                </a:lnTo>
                <a:lnTo>
                  <a:pt x="242620" y="670483"/>
                </a:lnTo>
                <a:lnTo>
                  <a:pt x="234226" y="671753"/>
                </a:lnTo>
                <a:lnTo>
                  <a:pt x="226377" y="667943"/>
                </a:lnTo>
                <a:lnTo>
                  <a:pt x="220560" y="661593"/>
                </a:lnTo>
                <a:lnTo>
                  <a:pt x="218300" y="652703"/>
                </a:lnTo>
                <a:lnTo>
                  <a:pt x="218300" y="650163"/>
                </a:lnTo>
                <a:lnTo>
                  <a:pt x="220865" y="640003"/>
                </a:lnTo>
                <a:lnTo>
                  <a:pt x="223901" y="629843"/>
                </a:lnTo>
                <a:lnTo>
                  <a:pt x="229450" y="608253"/>
                </a:lnTo>
                <a:lnTo>
                  <a:pt x="228358" y="589203"/>
                </a:lnTo>
                <a:lnTo>
                  <a:pt x="220268" y="573963"/>
                </a:lnTo>
                <a:lnTo>
                  <a:pt x="204863" y="559993"/>
                </a:lnTo>
                <a:lnTo>
                  <a:pt x="197015" y="554913"/>
                </a:lnTo>
                <a:lnTo>
                  <a:pt x="191757" y="548563"/>
                </a:lnTo>
                <a:lnTo>
                  <a:pt x="188810" y="543483"/>
                </a:lnTo>
                <a:lnTo>
                  <a:pt x="187896" y="538403"/>
                </a:lnTo>
                <a:lnTo>
                  <a:pt x="190080" y="532053"/>
                </a:lnTo>
                <a:lnTo>
                  <a:pt x="196049" y="518083"/>
                </a:lnTo>
                <a:lnTo>
                  <a:pt x="204901" y="496493"/>
                </a:lnTo>
                <a:lnTo>
                  <a:pt x="226910" y="446963"/>
                </a:lnTo>
                <a:lnTo>
                  <a:pt x="235953" y="425373"/>
                </a:lnTo>
                <a:lnTo>
                  <a:pt x="242074" y="408863"/>
                </a:lnTo>
                <a:lnTo>
                  <a:pt x="244538" y="401243"/>
                </a:lnTo>
                <a:lnTo>
                  <a:pt x="244398" y="389813"/>
                </a:lnTo>
                <a:lnTo>
                  <a:pt x="222618" y="356793"/>
                </a:lnTo>
                <a:lnTo>
                  <a:pt x="220179" y="355523"/>
                </a:lnTo>
                <a:lnTo>
                  <a:pt x="212864" y="351713"/>
                </a:lnTo>
                <a:lnTo>
                  <a:pt x="204533" y="347903"/>
                </a:lnTo>
                <a:lnTo>
                  <a:pt x="191414" y="342823"/>
                </a:lnTo>
                <a:lnTo>
                  <a:pt x="189814" y="341553"/>
                </a:lnTo>
                <a:lnTo>
                  <a:pt x="192862" y="340283"/>
                </a:lnTo>
                <a:lnTo>
                  <a:pt x="209486" y="337743"/>
                </a:lnTo>
                <a:lnTo>
                  <a:pt x="232676" y="335203"/>
                </a:lnTo>
                <a:lnTo>
                  <a:pt x="257276" y="335203"/>
                </a:lnTo>
                <a:lnTo>
                  <a:pt x="278142" y="336473"/>
                </a:lnTo>
                <a:lnTo>
                  <a:pt x="304736" y="344093"/>
                </a:lnTo>
                <a:lnTo>
                  <a:pt x="315404" y="346633"/>
                </a:lnTo>
                <a:lnTo>
                  <a:pt x="320065" y="349173"/>
                </a:lnTo>
                <a:lnTo>
                  <a:pt x="318833" y="354253"/>
                </a:lnTo>
                <a:lnTo>
                  <a:pt x="315074" y="366953"/>
                </a:lnTo>
                <a:lnTo>
                  <a:pt x="309372" y="384733"/>
                </a:lnTo>
                <a:lnTo>
                  <a:pt x="302298" y="405053"/>
                </a:lnTo>
                <a:lnTo>
                  <a:pt x="291261" y="438073"/>
                </a:lnTo>
                <a:lnTo>
                  <a:pt x="285521" y="458393"/>
                </a:lnTo>
                <a:lnTo>
                  <a:pt x="284010" y="469823"/>
                </a:lnTo>
                <a:lnTo>
                  <a:pt x="285661" y="478713"/>
                </a:lnTo>
                <a:lnTo>
                  <a:pt x="314058" y="496493"/>
                </a:lnTo>
                <a:lnTo>
                  <a:pt x="322033" y="495223"/>
                </a:lnTo>
                <a:lnTo>
                  <a:pt x="328853" y="492683"/>
                </a:lnTo>
                <a:lnTo>
                  <a:pt x="333768" y="491413"/>
                </a:lnTo>
                <a:lnTo>
                  <a:pt x="336067" y="492683"/>
                </a:lnTo>
                <a:lnTo>
                  <a:pt x="336118" y="499033"/>
                </a:lnTo>
                <a:lnTo>
                  <a:pt x="334302" y="511733"/>
                </a:lnTo>
                <a:lnTo>
                  <a:pt x="332841" y="524433"/>
                </a:lnTo>
                <a:lnTo>
                  <a:pt x="357759" y="558723"/>
                </a:lnTo>
                <a:lnTo>
                  <a:pt x="366687" y="558723"/>
                </a:lnTo>
                <a:lnTo>
                  <a:pt x="375742" y="554913"/>
                </a:lnTo>
                <a:lnTo>
                  <a:pt x="381038" y="552373"/>
                </a:lnTo>
                <a:lnTo>
                  <a:pt x="390512" y="544753"/>
                </a:lnTo>
                <a:lnTo>
                  <a:pt x="402844" y="535863"/>
                </a:lnTo>
                <a:lnTo>
                  <a:pt x="409092" y="530783"/>
                </a:lnTo>
                <a:lnTo>
                  <a:pt x="443395" y="502843"/>
                </a:lnTo>
                <a:lnTo>
                  <a:pt x="449795" y="499033"/>
                </a:lnTo>
                <a:lnTo>
                  <a:pt x="452856" y="499033"/>
                </a:lnTo>
                <a:lnTo>
                  <a:pt x="454621" y="507923"/>
                </a:lnTo>
                <a:lnTo>
                  <a:pt x="456057" y="515543"/>
                </a:lnTo>
                <a:lnTo>
                  <a:pt x="457949" y="532053"/>
                </a:lnTo>
                <a:lnTo>
                  <a:pt x="458317" y="543483"/>
                </a:lnTo>
                <a:lnTo>
                  <a:pt x="458444" y="554913"/>
                </a:lnTo>
                <a:lnTo>
                  <a:pt x="458444" y="437946"/>
                </a:lnTo>
                <a:lnTo>
                  <a:pt x="456730" y="434263"/>
                </a:lnTo>
                <a:lnTo>
                  <a:pt x="441502" y="410476"/>
                </a:lnTo>
                <a:lnTo>
                  <a:pt x="441502" y="467283"/>
                </a:lnTo>
                <a:lnTo>
                  <a:pt x="438150" y="469823"/>
                </a:lnTo>
                <a:lnTo>
                  <a:pt x="429475" y="477443"/>
                </a:lnTo>
                <a:lnTo>
                  <a:pt x="416814" y="487603"/>
                </a:lnTo>
                <a:lnTo>
                  <a:pt x="401497" y="500303"/>
                </a:lnTo>
                <a:lnTo>
                  <a:pt x="384175" y="514273"/>
                </a:lnTo>
                <a:lnTo>
                  <a:pt x="371589" y="523163"/>
                </a:lnTo>
                <a:lnTo>
                  <a:pt x="363715" y="529513"/>
                </a:lnTo>
                <a:lnTo>
                  <a:pt x="360540" y="530783"/>
                </a:lnTo>
                <a:lnTo>
                  <a:pt x="359422" y="529513"/>
                </a:lnTo>
                <a:lnTo>
                  <a:pt x="359740" y="524433"/>
                </a:lnTo>
                <a:lnTo>
                  <a:pt x="361340" y="514273"/>
                </a:lnTo>
                <a:lnTo>
                  <a:pt x="363194" y="501573"/>
                </a:lnTo>
                <a:lnTo>
                  <a:pt x="363715" y="492683"/>
                </a:lnTo>
                <a:lnTo>
                  <a:pt x="363575" y="491413"/>
                </a:lnTo>
                <a:lnTo>
                  <a:pt x="362889" y="485063"/>
                </a:lnTo>
                <a:lnTo>
                  <a:pt x="360705" y="478713"/>
                </a:lnTo>
                <a:lnTo>
                  <a:pt x="353720" y="469823"/>
                </a:lnTo>
                <a:lnTo>
                  <a:pt x="343979" y="464743"/>
                </a:lnTo>
                <a:lnTo>
                  <a:pt x="332790" y="463473"/>
                </a:lnTo>
                <a:lnTo>
                  <a:pt x="321500" y="466013"/>
                </a:lnTo>
                <a:lnTo>
                  <a:pt x="312534" y="469823"/>
                </a:lnTo>
                <a:lnTo>
                  <a:pt x="311099" y="469823"/>
                </a:lnTo>
                <a:lnTo>
                  <a:pt x="311099" y="467283"/>
                </a:lnTo>
                <a:lnTo>
                  <a:pt x="312102" y="463473"/>
                </a:lnTo>
                <a:lnTo>
                  <a:pt x="314871" y="453313"/>
                </a:lnTo>
                <a:lnTo>
                  <a:pt x="318998" y="441883"/>
                </a:lnTo>
                <a:lnTo>
                  <a:pt x="324065" y="426643"/>
                </a:lnTo>
                <a:lnTo>
                  <a:pt x="338963" y="382193"/>
                </a:lnTo>
                <a:lnTo>
                  <a:pt x="341820" y="374573"/>
                </a:lnTo>
                <a:lnTo>
                  <a:pt x="346621" y="360603"/>
                </a:lnTo>
                <a:lnTo>
                  <a:pt x="360540" y="369493"/>
                </a:lnTo>
                <a:lnTo>
                  <a:pt x="368693" y="374573"/>
                </a:lnTo>
                <a:lnTo>
                  <a:pt x="384810" y="387273"/>
                </a:lnTo>
                <a:lnTo>
                  <a:pt x="419582" y="426643"/>
                </a:lnTo>
                <a:lnTo>
                  <a:pt x="439851" y="462203"/>
                </a:lnTo>
                <a:lnTo>
                  <a:pt x="441502" y="467283"/>
                </a:lnTo>
                <a:lnTo>
                  <a:pt x="441502" y="410476"/>
                </a:lnTo>
                <a:lnTo>
                  <a:pt x="414464" y="378383"/>
                </a:lnTo>
                <a:lnTo>
                  <a:pt x="358089" y="336473"/>
                </a:lnTo>
                <a:lnTo>
                  <a:pt x="291896" y="311073"/>
                </a:lnTo>
                <a:lnTo>
                  <a:pt x="226936" y="307263"/>
                </a:lnTo>
                <a:lnTo>
                  <a:pt x="211099" y="308533"/>
                </a:lnTo>
                <a:lnTo>
                  <a:pt x="170637" y="317423"/>
                </a:lnTo>
                <a:lnTo>
                  <a:pt x="134073" y="331393"/>
                </a:lnTo>
                <a:lnTo>
                  <a:pt x="100774" y="351713"/>
                </a:lnTo>
                <a:lnTo>
                  <a:pt x="70142" y="378383"/>
                </a:lnTo>
                <a:lnTo>
                  <a:pt x="27851" y="434263"/>
                </a:lnTo>
                <a:lnTo>
                  <a:pt x="3581" y="499033"/>
                </a:lnTo>
                <a:lnTo>
                  <a:pt x="0" y="566343"/>
                </a:lnTo>
                <a:lnTo>
                  <a:pt x="127" y="571423"/>
                </a:lnTo>
                <a:lnTo>
                  <a:pt x="13665" y="636193"/>
                </a:lnTo>
                <a:lnTo>
                  <a:pt x="46545" y="695883"/>
                </a:lnTo>
                <a:lnTo>
                  <a:pt x="91897" y="742873"/>
                </a:lnTo>
                <a:lnTo>
                  <a:pt x="138798" y="772083"/>
                </a:lnTo>
                <a:lnTo>
                  <a:pt x="184035" y="787323"/>
                </a:lnTo>
                <a:lnTo>
                  <a:pt x="218376" y="792403"/>
                </a:lnTo>
                <a:lnTo>
                  <a:pt x="273697" y="792403"/>
                </a:lnTo>
                <a:lnTo>
                  <a:pt x="293344" y="789863"/>
                </a:lnTo>
                <a:lnTo>
                  <a:pt x="327672" y="779703"/>
                </a:lnTo>
                <a:lnTo>
                  <a:pt x="353669" y="767003"/>
                </a:lnTo>
                <a:lnTo>
                  <a:pt x="358876" y="764463"/>
                </a:lnTo>
                <a:lnTo>
                  <a:pt x="367080" y="759383"/>
                </a:lnTo>
                <a:lnTo>
                  <a:pt x="387591" y="746683"/>
                </a:lnTo>
                <a:lnTo>
                  <a:pt x="414464" y="722553"/>
                </a:lnTo>
                <a:lnTo>
                  <a:pt x="456730" y="666673"/>
                </a:lnTo>
                <a:lnTo>
                  <a:pt x="481025" y="601903"/>
                </a:lnTo>
                <a:lnTo>
                  <a:pt x="484466" y="571423"/>
                </a:lnTo>
                <a:lnTo>
                  <a:pt x="484581" y="566343"/>
                </a:lnTo>
                <a:close/>
              </a:path>
              <a:path w="791845" h="792479">
                <a:moveTo>
                  <a:pt x="613968" y="178803"/>
                </a:moveTo>
                <a:lnTo>
                  <a:pt x="599033" y="137299"/>
                </a:lnTo>
                <a:lnTo>
                  <a:pt x="563092" y="115277"/>
                </a:lnTo>
                <a:lnTo>
                  <a:pt x="562127" y="89204"/>
                </a:lnTo>
                <a:lnTo>
                  <a:pt x="536854" y="89204"/>
                </a:lnTo>
                <a:lnTo>
                  <a:pt x="536371" y="102158"/>
                </a:lnTo>
                <a:lnTo>
                  <a:pt x="535889" y="115277"/>
                </a:lnTo>
                <a:lnTo>
                  <a:pt x="529170" y="117195"/>
                </a:lnTo>
                <a:lnTo>
                  <a:pt x="497878" y="139865"/>
                </a:lnTo>
                <a:lnTo>
                  <a:pt x="486384" y="171157"/>
                </a:lnTo>
                <a:lnTo>
                  <a:pt x="486384" y="199440"/>
                </a:lnTo>
                <a:lnTo>
                  <a:pt x="512013" y="244271"/>
                </a:lnTo>
                <a:lnTo>
                  <a:pt x="555066" y="257505"/>
                </a:lnTo>
                <a:lnTo>
                  <a:pt x="563791" y="260108"/>
                </a:lnTo>
                <a:lnTo>
                  <a:pt x="586930" y="300393"/>
                </a:lnTo>
                <a:lnTo>
                  <a:pt x="586409" y="310273"/>
                </a:lnTo>
                <a:lnTo>
                  <a:pt x="550875" y="343687"/>
                </a:lnTo>
                <a:lnTo>
                  <a:pt x="536740" y="341452"/>
                </a:lnTo>
                <a:lnTo>
                  <a:pt x="524052" y="333514"/>
                </a:lnTo>
                <a:lnTo>
                  <a:pt x="517969" y="327596"/>
                </a:lnTo>
                <a:lnTo>
                  <a:pt x="512851" y="317512"/>
                </a:lnTo>
                <a:lnTo>
                  <a:pt x="512686" y="306793"/>
                </a:lnTo>
                <a:lnTo>
                  <a:pt x="485013" y="306793"/>
                </a:lnTo>
                <a:lnTo>
                  <a:pt x="499948" y="348297"/>
                </a:lnTo>
                <a:lnTo>
                  <a:pt x="535889" y="370319"/>
                </a:lnTo>
                <a:lnTo>
                  <a:pt x="536854" y="396405"/>
                </a:lnTo>
                <a:lnTo>
                  <a:pt x="562127" y="396405"/>
                </a:lnTo>
                <a:lnTo>
                  <a:pt x="563092" y="370319"/>
                </a:lnTo>
                <a:lnTo>
                  <a:pt x="569810" y="368401"/>
                </a:lnTo>
                <a:lnTo>
                  <a:pt x="601116" y="345744"/>
                </a:lnTo>
                <a:lnTo>
                  <a:pt x="612597" y="314452"/>
                </a:lnTo>
                <a:lnTo>
                  <a:pt x="612597" y="286156"/>
                </a:lnTo>
                <a:lnTo>
                  <a:pt x="595249" y="248234"/>
                </a:lnTo>
                <a:lnTo>
                  <a:pt x="555891" y="229997"/>
                </a:lnTo>
                <a:lnTo>
                  <a:pt x="544360" y="228295"/>
                </a:lnTo>
                <a:lnTo>
                  <a:pt x="536308" y="226161"/>
                </a:lnTo>
                <a:lnTo>
                  <a:pt x="512673" y="195719"/>
                </a:lnTo>
                <a:lnTo>
                  <a:pt x="512051" y="185204"/>
                </a:lnTo>
                <a:lnTo>
                  <a:pt x="512572" y="175272"/>
                </a:lnTo>
                <a:lnTo>
                  <a:pt x="548106" y="141922"/>
                </a:lnTo>
                <a:lnTo>
                  <a:pt x="562241" y="144157"/>
                </a:lnTo>
                <a:lnTo>
                  <a:pt x="574929" y="152082"/>
                </a:lnTo>
                <a:lnTo>
                  <a:pt x="581012" y="158000"/>
                </a:lnTo>
                <a:lnTo>
                  <a:pt x="586130" y="168084"/>
                </a:lnTo>
                <a:lnTo>
                  <a:pt x="586295" y="178803"/>
                </a:lnTo>
                <a:lnTo>
                  <a:pt x="613968" y="178803"/>
                </a:lnTo>
                <a:close/>
              </a:path>
              <a:path w="791845" h="792479">
                <a:moveTo>
                  <a:pt x="791768" y="224116"/>
                </a:moveTo>
                <a:lnTo>
                  <a:pt x="778129" y="157429"/>
                </a:lnTo>
                <a:lnTo>
                  <a:pt x="745236" y="97510"/>
                </a:lnTo>
                <a:lnTo>
                  <a:pt x="694588" y="47078"/>
                </a:lnTo>
                <a:lnTo>
                  <a:pt x="633539" y="13677"/>
                </a:lnTo>
                <a:lnTo>
                  <a:pt x="583158" y="1828"/>
                </a:lnTo>
                <a:lnTo>
                  <a:pt x="534136" y="0"/>
                </a:lnTo>
                <a:lnTo>
                  <a:pt x="518299" y="558"/>
                </a:lnTo>
                <a:lnTo>
                  <a:pt x="477837" y="9575"/>
                </a:lnTo>
                <a:lnTo>
                  <a:pt x="441274" y="24079"/>
                </a:lnTo>
                <a:lnTo>
                  <a:pt x="407974" y="44348"/>
                </a:lnTo>
                <a:lnTo>
                  <a:pt x="377342" y="70637"/>
                </a:lnTo>
                <a:lnTo>
                  <a:pt x="335051" y="126225"/>
                </a:lnTo>
                <a:lnTo>
                  <a:pt x="310781" y="191757"/>
                </a:lnTo>
                <a:lnTo>
                  <a:pt x="307213" y="224955"/>
                </a:lnTo>
                <a:lnTo>
                  <a:pt x="307213" y="259829"/>
                </a:lnTo>
                <a:lnTo>
                  <a:pt x="307530" y="271602"/>
                </a:lnTo>
                <a:lnTo>
                  <a:pt x="308038" y="279412"/>
                </a:lnTo>
                <a:lnTo>
                  <a:pt x="308698" y="282638"/>
                </a:lnTo>
                <a:lnTo>
                  <a:pt x="313093" y="283019"/>
                </a:lnTo>
                <a:lnTo>
                  <a:pt x="321373" y="282282"/>
                </a:lnTo>
                <a:lnTo>
                  <a:pt x="333654" y="261035"/>
                </a:lnTo>
                <a:lnTo>
                  <a:pt x="332943" y="245833"/>
                </a:lnTo>
                <a:lnTo>
                  <a:pt x="337502" y="197993"/>
                </a:lnTo>
                <a:lnTo>
                  <a:pt x="362991" y="133197"/>
                </a:lnTo>
                <a:lnTo>
                  <a:pt x="407098" y="79921"/>
                </a:lnTo>
                <a:lnTo>
                  <a:pt x="444868" y="53721"/>
                </a:lnTo>
                <a:lnTo>
                  <a:pt x="485749" y="36283"/>
                </a:lnTo>
                <a:lnTo>
                  <a:pt x="528485" y="27597"/>
                </a:lnTo>
                <a:lnTo>
                  <a:pt x="571766" y="27686"/>
                </a:lnTo>
                <a:lnTo>
                  <a:pt x="614324" y="36537"/>
                </a:lnTo>
                <a:lnTo>
                  <a:pt x="654900" y="54165"/>
                </a:lnTo>
                <a:lnTo>
                  <a:pt x="692213" y="80556"/>
                </a:lnTo>
                <a:lnTo>
                  <a:pt x="729716" y="123698"/>
                </a:lnTo>
                <a:lnTo>
                  <a:pt x="755103" y="176072"/>
                </a:lnTo>
                <a:lnTo>
                  <a:pt x="765606" y="241782"/>
                </a:lnTo>
                <a:lnTo>
                  <a:pt x="763231" y="275513"/>
                </a:lnTo>
                <a:lnTo>
                  <a:pt x="736269" y="351663"/>
                </a:lnTo>
                <a:lnTo>
                  <a:pt x="708177" y="389458"/>
                </a:lnTo>
                <a:lnTo>
                  <a:pt x="672782" y="420293"/>
                </a:lnTo>
                <a:lnTo>
                  <a:pt x="631444" y="443001"/>
                </a:lnTo>
                <a:lnTo>
                  <a:pt x="585495" y="456399"/>
                </a:lnTo>
                <a:lnTo>
                  <a:pt x="538784" y="458927"/>
                </a:lnTo>
                <a:lnTo>
                  <a:pt x="512064" y="458000"/>
                </a:lnTo>
                <a:lnTo>
                  <a:pt x="508698" y="478155"/>
                </a:lnTo>
                <a:lnTo>
                  <a:pt x="532269" y="485089"/>
                </a:lnTo>
                <a:lnTo>
                  <a:pt x="567347" y="485089"/>
                </a:lnTo>
                <a:lnTo>
                  <a:pt x="634873" y="471436"/>
                </a:lnTo>
                <a:lnTo>
                  <a:pt x="694791" y="438543"/>
                </a:lnTo>
                <a:lnTo>
                  <a:pt x="745236" y="388099"/>
                </a:lnTo>
                <a:lnTo>
                  <a:pt x="778129" y="328180"/>
                </a:lnTo>
                <a:lnTo>
                  <a:pt x="790143" y="283972"/>
                </a:lnTo>
                <a:lnTo>
                  <a:pt x="791768" y="261493"/>
                </a:lnTo>
                <a:lnTo>
                  <a:pt x="791768" y="224116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913557" y="7392003"/>
            <a:ext cx="8973185" cy="1024890"/>
          </a:xfrm>
          <a:custGeom>
            <a:avLst/>
            <a:gdLst/>
            <a:ahLst/>
            <a:cxnLst/>
            <a:rect l="l" t="t" r="r" b="b"/>
            <a:pathLst>
              <a:path w="8973185" h="1024890">
                <a:moveTo>
                  <a:pt x="0" y="0"/>
                </a:moveTo>
                <a:lnTo>
                  <a:pt x="0" y="108343"/>
                </a:lnTo>
                <a:lnTo>
                  <a:pt x="3206" y="161301"/>
                </a:lnTo>
                <a:lnTo>
                  <a:pt x="12821" y="210495"/>
                </a:lnTo>
                <a:lnTo>
                  <a:pt x="28843" y="255925"/>
                </a:lnTo>
                <a:lnTo>
                  <a:pt x="51266" y="297588"/>
                </a:lnTo>
                <a:lnTo>
                  <a:pt x="80087" y="335483"/>
                </a:lnTo>
                <a:lnTo>
                  <a:pt x="115303" y="369608"/>
                </a:lnTo>
                <a:lnTo>
                  <a:pt x="149748" y="395232"/>
                </a:lnTo>
                <a:lnTo>
                  <a:pt x="187183" y="416914"/>
                </a:lnTo>
                <a:lnTo>
                  <a:pt x="227610" y="434654"/>
                </a:lnTo>
                <a:lnTo>
                  <a:pt x="271032" y="448451"/>
                </a:lnTo>
                <a:lnTo>
                  <a:pt x="317451" y="458307"/>
                </a:lnTo>
                <a:lnTo>
                  <a:pt x="366869" y="464220"/>
                </a:lnTo>
                <a:lnTo>
                  <a:pt x="419290" y="466191"/>
                </a:lnTo>
                <a:lnTo>
                  <a:pt x="3798125" y="466191"/>
                </a:lnTo>
                <a:lnTo>
                  <a:pt x="3854466" y="467728"/>
                </a:lnTo>
                <a:lnTo>
                  <a:pt x="3908922" y="472341"/>
                </a:lnTo>
                <a:lnTo>
                  <a:pt x="3961495" y="480030"/>
                </a:lnTo>
                <a:lnTo>
                  <a:pt x="4012185" y="490797"/>
                </a:lnTo>
                <a:lnTo>
                  <a:pt x="4060993" y="504644"/>
                </a:lnTo>
                <a:lnTo>
                  <a:pt x="4107919" y="521571"/>
                </a:lnTo>
                <a:lnTo>
                  <a:pt x="4152965" y="541580"/>
                </a:lnTo>
                <a:lnTo>
                  <a:pt x="4196131" y="564673"/>
                </a:lnTo>
                <a:lnTo>
                  <a:pt x="4237418" y="590851"/>
                </a:lnTo>
                <a:lnTo>
                  <a:pt x="4276826" y="620115"/>
                </a:lnTo>
                <a:lnTo>
                  <a:pt x="4313609" y="651860"/>
                </a:lnTo>
                <a:lnTo>
                  <a:pt x="4347110" y="685534"/>
                </a:lnTo>
                <a:lnTo>
                  <a:pt x="4377328" y="721137"/>
                </a:lnTo>
                <a:lnTo>
                  <a:pt x="4404264" y="758671"/>
                </a:lnTo>
                <a:lnTo>
                  <a:pt x="4427918" y="798136"/>
                </a:lnTo>
                <a:lnTo>
                  <a:pt x="4448289" y="839533"/>
                </a:lnTo>
                <a:lnTo>
                  <a:pt x="4465377" y="882863"/>
                </a:lnTo>
                <a:lnTo>
                  <a:pt x="4479182" y="928126"/>
                </a:lnTo>
                <a:lnTo>
                  <a:pt x="4489704" y="975324"/>
                </a:lnTo>
                <a:lnTo>
                  <a:pt x="4496943" y="1024458"/>
                </a:lnTo>
                <a:lnTo>
                  <a:pt x="4510887" y="1024458"/>
                </a:lnTo>
                <a:lnTo>
                  <a:pt x="4518071" y="975324"/>
                </a:lnTo>
                <a:lnTo>
                  <a:pt x="4528476" y="928126"/>
                </a:lnTo>
                <a:lnTo>
                  <a:pt x="4542100" y="882863"/>
                </a:lnTo>
                <a:lnTo>
                  <a:pt x="4558943" y="839533"/>
                </a:lnTo>
                <a:lnTo>
                  <a:pt x="4579004" y="798136"/>
                </a:lnTo>
                <a:lnTo>
                  <a:pt x="4602281" y="758671"/>
                </a:lnTo>
                <a:lnTo>
                  <a:pt x="4628776" y="721137"/>
                </a:lnTo>
                <a:lnTo>
                  <a:pt x="4658485" y="685534"/>
                </a:lnTo>
                <a:lnTo>
                  <a:pt x="4691410" y="651860"/>
                </a:lnTo>
                <a:lnTo>
                  <a:pt x="4727549" y="620115"/>
                </a:lnTo>
                <a:lnTo>
                  <a:pt x="4766341" y="590851"/>
                </a:lnTo>
                <a:lnTo>
                  <a:pt x="4807226" y="564673"/>
                </a:lnTo>
                <a:lnTo>
                  <a:pt x="4850204" y="541580"/>
                </a:lnTo>
                <a:lnTo>
                  <a:pt x="4895276" y="521571"/>
                </a:lnTo>
                <a:lnTo>
                  <a:pt x="4942443" y="504644"/>
                </a:lnTo>
                <a:lnTo>
                  <a:pt x="4991704" y="490797"/>
                </a:lnTo>
                <a:lnTo>
                  <a:pt x="5043060" y="480030"/>
                </a:lnTo>
                <a:lnTo>
                  <a:pt x="5096512" y="472341"/>
                </a:lnTo>
                <a:lnTo>
                  <a:pt x="5152060" y="467728"/>
                </a:lnTo>
                <a:lnTo>
                  <a:pt x="5209705" y="466191"/>
                </a:lnTo>
                <a:lnTo>
                  <a:pt x="8553577" y="466191"/>
                </a:lnTo>
                <a:lnTo>
                  <a:pt x="8605997" y="464220"/>
                </a:lnTo>
                <a:lnTo>
                  <a:pt x="8655423" y="458307"/>
                </a:lnTo>
                <a:lnTo>
                  <a:pt x="8701853" y="448451"/>
                </a:lnTo>
                <a:lnTo>
                  <a:pt x="8745284" y="434654"/>
                </a:lnTo>
                <a:lnTo>
                  <a:pt x="8785715" y="416914"/>
                </a:lnTo>
                <a:lnTo>
                  <a:pt x="8823142" y="395232"/>
                </a:lnTo>
                <a:lnTo>
                  <a:pt x="8857564" y="369608"/>
                </a:lnTo>
                <a:lnTo>
                  <a:pt x="8892806" y="335483"/>
                </a:lnTo>
                <a:lnTo>
                  <a:pt x="8921638" y="297588"/>
                </a:lnTo>
                <a:lnTo>
                  <a:pt x="8944059" y="255925"/>
                </a:lnTo>
                <a:lnTo>
                  <a:pt x="8960072" y="210495"/>
                </a:lnTo>
                <a:lnTo>
                  <a:pt x="8969678" y="161301"/>
                </a:lnTo>
                <a:lnTo>
                  <a:pt x="8972880" y="108343"/>
                </a:lnTo>
                <a:lnTo>
                  <a:pt x="8972880" y="0"/>
                </a:lnTo>
              </a:path>
            </a:pathLst>
          </a:custGeom>
          <a:ln w="254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13</a:t>
            </a:r>
          </a:p>
        </p:txBody>
      </p:sp>
      <p:sp>
        <p:nvSpPr>
          <p:cNvPr id="29" name="object 2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20"/>
              <a:t>Цифровая</a:t>
            </a:r>
            <a:r>
              <a:rPr dirty="0" spc="-160"/>
              <a:t> </a:t>
            </a:r>
            <a:r>
              <a:rPr dirty="0" spc="-5"/>
              <a:t>трансформация</a:t>
            </a:r>
            <a:r>
              <a:rPr dirty="0" spc="-160"/>
              <a:t> </a:t>
            </a:r>
            <a:r>
              <a:rPr dirty="0" spc="-25"/>
              <a:t>городов</a:t>
            </a:r>
            <a:r>
              <a:rPr dirty="0" spc="-155"/>
              <a:t> </a:t>
            </a:r>
            <a:r>
              <a:rPr dirty="0" spc="-5"/>
              <a:t>активно </a:t>
            </a:r>
            <a:r>
              <a:rPr dirty="0" spc="-890"/>
              <a:t> </a:t>
            </a:r>
            <a:r>
              <a:rPr dirty="0" spc="65"/>
              <a:t>о</a:t>
            </a:r>
            <a:r>
              <a:rPr dirty="0"/>
              <a:t>с</a:t>
            </a:r>
            <a:r>
              <a:rPr dirty="0" spc="10"/>
              <a:t>у</a:t>
            </a:r>
            <a:r>
              <a:rPr dirty="0" spc="-45"/>
              <a:t>щ</a:t>
            </a:r>
            <a:r>
              <a:rPr dirty="0" spc="-10"/>
              <a:t>е</a:t>
            </a:r>
            <a:r>
              <a:rPr dirty="0" spc="30"/>
              <a:t>с</a:t>
            </a:r>
            <a:r>
              <a:rPr dirty="0" spc="-85"/>
              <a:t>т</a:t>
            </a:r>
            <a:r>
              <a:rPr dirty="0" spc="-110"/>
              <a:t>в</a:t>
            </a:r>
            <a:r>
              <a:rPr dirty="0" spc="-95"/>
              <a:t>ля</a:t>
            </a:r>
            <a:r>
              <a:rPr dirty="0" spc="-155"/>
              <a:t>е</a:t>
            </a:r>
            <a:r>
              <a:rPr dirty="0" spc="-135"/>
              <a:t>т</a:t>
            </a:r>
            <a:r>
              <a:rPr dirty="0" spc="20"/>
              <a:t>с</a:t>
            </a:r>
            <a:r>
              <a:rPr dirty="0" spc="-125"/>
              <a:t>я</a:t>
            </a:r>
            <a:r>
              <a:rPr dirty="0" spc="-155"/>
              <a:t> </a:t>
            </a:r>
            <a:r>
              <a:rPr dirty="0" spc="-15"/>
              <a:t>во</a:t>
            </a:r>
            <a:r>
              <a:rPr dirty="0" spc="-155"/>
              <a:t> </a:t>
            </a:r>
            <a:r>
              <a:rPr dirty="0" spc="-25"/>
              <a:t>в</a:t>
            </a:r>
            <a:r>
              <a:rPr dirty="0" spc="-65"/>
              <a:t>с</a:t>
            </a:r>
            <a:r>
              <a:rPr dirty="0" spc="-120"/>
              <a:t>ем</a:t>
            </a:r>
            <a:r>
              <a:rPr dirty="0" spc="-155"/>
              <a:t> </a:t>
            </a:r>
            <a:r>
              <a:rPr dirty="0" spc="-50"/>
              <a:t>мире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2219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4">
                <a:solidFill>
                  <a:srgbClr val="3763AF"/>
                </a:solidFill>
                <a:latin typeface="Trebuchet MS"/>
                <a:cs typeface="Trebuchet MS"/>
              </a:rPr>
              <a:t>1.1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40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епция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5">
                <a:solidFill>
                  <a:srgbClr val="3763AF"/>
                </a:solidFill>
                <a:latin typeface="Trebuchet MS"/>
                <a:cs typeface="Trebuchet MS"/>
              </a:rPr>
              <a:t>умно</a:t>
            </a:r>
            <a:r>
              <a:rPr dirty="0" sz="1200" spc="-3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50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7299" y="2072478"/>
            <a:ext cx="666750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3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возможных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этапа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развития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«умных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городов»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ближайшие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40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лет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7299" y="5821359"/>
            <a:ext cx="390779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55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мные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40" b="1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—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3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лобальный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феномен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899999" y="1989955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899999" y="5738836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" name="object 8"/>
          <p:cNvGrpSpPr/>
          <p:nvPr/>
        </p:nvGrpSpPr>
        <p:grpSpPr>
          <a:xfrm>
            <a:off x="899999" y="2502010"/>
            <a:ext cx="8994140" cy="666115"/>
            <a:chOff x="899999" y="2502010"/>
            <a:chExt cx="8994140" cy="666115"/>
          </a:xfrm>
        </p:grpSpPr>
        <p:sp>
          <p:nvSpPr>
            <p:cNvPr id="9" name="object 9"/>
            <p:cNvSpPr/>
            <p:nvPr/>
          </p:nvSpPr>
          <p:spPr>
            <a:xfrm>
              <a:off x="899999" y="2835008"/>
              <a:ext cx="8981440" cy="0"/>
            </a:xfrm>
            <a:custGeom>
              <a:avLst/>
              <a:gdLst/>
              <a:ahLst/>
              <a:cxnLst/>
              <a:rect l="l" t="t" r="r" b="b"/>
              <a:pathLst>
                <a:path w="8981440" h="0">
                  <a:moveTo>
                    <a:pt x="0" y="0"/>
                  </a:moveTo>
                  <a:lnTo>
                    <a:pt x="8981351" y="0"/>
                  </a:lnTo>
                </a:path>
              </a:pathLst>
            </a:custGeom>
            <a:ln w="254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9816824" y="2775017"/>
              <a:ext cx="64769" cy="120014"/>
            </a:xfrm>
            <a:custGeom>
              <a:avLst/>
              <a:gdLst/>
              <a:ahLst/>
              <a:cxnLst/>
              <a:rect l="l" t="t" r="r" b="b"/>
              <a:pathLst>
                <a:path w="64770" h="120014">
                  <a:moveTo>
                    <a:pt x="0" y="0"/>
                  </a:moveTo>
                  <a:lnTo>
                    <a:pt x="64528" y="59994"/>
                  </a:lnTo>
                  <a:lnTo>
                    <a:pt x="0" y="119976"/>
                  </a:lnTo>
                </a:path>
              </a:pathLst>
            </a:custGeom>
            <a:ln w="254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970989" y="2502013"/>
              <a:ext cx="6858000" cy="666115"/>
            </a:xfrm>
            <a:custGeom>
              <a:avLst/>
              <a:gdLst/>
              <a:ahLst/>
              <a:cxnLst/>
              <a:rect l="l" t="t" r="r" b="b"/>
              <a:pathLst>
                <a:path w="6858000" h="666114">
                  <a:moveTo>
                    <a:pt x="666000" y="332981"/>
                  </a:moveTo>
                  <a:lnTo>
                    <a:pt x="662393" y="283781"/>
                  </a:lnTo>
                  <a:lnTo>
                    <a:pt x="651903" y="236816"/>
                  </a:lnTo>
                  <a:lnTo>
                    <a:pt x="635050" y="192608"/>
                  </a:lnTo>
                  <a:lnTo>
                    <a:pt x="612355" y="151676"/>
                  </a:lnTo>
                  <a:lnTo>
                    <a:pt x="584327" y="114528"/>
                  </a:lnTo>
                  <a:lnTo>
                    <a:pt x="551472" y="81673"/>
                  </a:lnTo>
                  <a:lnTo>
                    <a:pt x="514324" y="53644"/>
                  </a:lnTo>
                  <a:lnTo>
                    <a:pt x="473392" y="30949"/>
                  </a:lnTo>
                  <a:lnTo>
                    <a:pt x="429183" y="14097"/>
                  </a:lnTo>
                  <a:lnTo>
                    <a:pt x="382206" y="3606"/>
                  </a:lnTo>
                  <a:lnTo>
                    <a:pt x="333006" y="0"/>
                  </a:lnTo>
                  <a:lnTo>
                    <a:pt x="283794" y="3606"/>
                  </a:lnTo>
                  <a:lnTo>
                    <a:pt x="236829" y="14097"/>
                  </a:lnTo>
                  <a:lnTo>
                    <a:pt x="192620" y="30949"/>
                  </a:lnTo>
                  <a:lnTo>
                    <a:pt x="151676" y="53644"/>
                  </a:lnTo>
                  <a:lnTo>
                    <a:pt x="114528" y="81673"/>
                  </a:lnTo>
                  <a:lnTo>
                    <a:pt x="81686" y="114528"/>
                  </a:lnTo>
                  <a:lnTo>
                    <a:pt x="53644" y="151676"/>
                  </a:lnTo>
                  <a:lnTo>
                    <a:pt x="30949" y="192608"/>
                  </a:lnTo>
                  <a:lnTo>
                    <a:pt x="14097" y="236816"/>
                  </a:lnTo>
                  <a:lnTo>
                    <a:pt x="3606" y="283781"/>
                  </a:lnTo>
                  <a:lnTo>
                    <a:pt x="0" y="332981"/>
                  </a:lnTo>
                  <a:lnTo>
                    <a:pt x="3606" y="382193"/>
                  </a:lnTo>
                  <a:lnTo>
                    <a:pt x="14097" y="429158"/>
                  </a:lnTo>
                  <a:lnTo>
                    <a:pt x="30949" y="473379"/>
                  </a:lnTo>
                  <a:lnTo>
                    <a:pt x="53644" y="514311"/>
                  </a:lnTo>
                  <a:lnTo>
                    <a:pt x="81686" y="551459"/>
                  </a:lnTo>
                  <a:lnTo>
                    <a:pt x="114528" y="584314"/>
                  </a:lnTo>
                  <a:lnTo>
                    <a:pt x="151676" y="612343"/>
                  </a:lnTo>
                  <a:lnTo>
                    <a:pt x="192620" y="635038"/>
                  </a:lnTo>
                  <a:lnTo>
                    <a:pt x="236829" y="651891"/>
                  </a:lnTo>
                  <a:lnTo>
                    <a:pt x="283794" y="662381"/>
                  </a:lnTo>
                  <a:lnTo>
                    <a:pt x="333006" y="665988"/>
                  </a:lnTo>
                  <a:lnTo>
                    <a:pt x="382206" y="662381"/>
                  </a:lnTo>
                  <a:lnTo>
                    <a:pt x="429183" y="651891"/>
                  </a:lnTo>
                  <a:lnTo>
                    <a:pt x="473392" y="635038"/>
                  </a:lnTo>
                  <a:lnTo>
                    <a:pt x="514324" y="612343"/>
                  </a:lnTo>
                  <a:lnTo>
                    <a:pt x="551472" y="584314"/>
                  </a:lnTo>
                  <a:lnTo>
                    <a:pt x="584327" y="551459"/>
                  </a:lnTo>
                  <a:lnTo>
                    <a:pt x="612355" y="514311"/>
                  </a:lnTo>
                  <a:lnTo>
                    <a:pt x="635050" y="473379"/>
                  </a:lnTo>
                  <a:lnTo>
                    <a:pt x="651903" y="429158"/>
                  </a:lnTo>
                  <a:lnTo>
                    <a:pt x="662393" y="382193"/>
                  </a:lnTo>
                  <a:lnTo>
                    <a:pt x="666000" y="332981"/>
                  </a:lnTo>
                  <a:close/>
                </a:path>
                <a:path w="6858000" h="666114">
                  <a:moveTo>
                    <a:pt x="3761994" y="332981"/>
                  </a:moveTo>
                  <a:lnTo>
                    <a:pt x="3758387" y="283781"/>
                  </a:lnTo>
                  <a:lnTo>
                    <a:pt x="3747897" y="236816"/>
                  </a:lnTo>
                  <a:lnTo>
                    <a:pt x="3731044" y="192608"/>
                  </a:lnTo>
                  <a:lnTo>
                    <a:pt x="3708349" y="151676"/>
                  </a:lnTo>
                  <a:lnTo>
                    <a:pt x="3680320" y="114528"/>
                  </a:lnTo>
                  <a:lnTo>
                    <a:pt x="3647478" y="81673"/>
                  </a:lnTo>
                  <a:lnTo>
                    <a:pt x="3610318" y="53644"/>
                  </a:lnTo>
                  <a:lnTo>
                    <a:pt x="3569385" y="30949"/>
                  </a:lnTo>
                  <a:lnTo>
                    <a:pt x="3525177" y="14097"/>
                  </a:lnTo>
                  <a:lnTo>
                    <a:pt x="3478212" y="3606"/>
                  </a:lnTo>
                  <a:lnTo>
                    <a:pt x="3429000" y="0"/>
                  </a:lnTo>
                  <a:lnTo>
                    <a:pt x="3379800" y="3606"/>
                  </a:lnTo>
                  <a:lnTo>
                    <a:pt x="3332823" y="14097"/>
                  </a:lnTo>
                  <a:lnTo>
                    <a:pt x="3288614" y="30949"/>
                  </a:lnTo>
                  <a:lnTo>
                    <a:pt x="3247682" y="53644"/>
                  </a:lnTo>
                  <a:lnTo>
                    <a:pt x="3210534" y="81673"/>
                  </a:lnTo>
                  <a:lnTo>
                    <a:pt x="3177679" y="114528"/>
                  </a:lnTo>
                  <a:lnTo>
                    <a:pt x="3149650" y="151676"/>
                  </a:lnTo>
                  <a:lnTo>
                    <a:pt x="3126943" y="192608"/>
                  </a:lnTo>
                  <a:lnTo>
                    <a:pt x="3110103" y="236816"/>
                  </a:lnTo>
                  <a:lnTo>
                    <a:pt x="3099612" y="283781"/>
                  </a:lnTo>
                  <a:lnTo>
                    <a:pt x="3095993" y="332981"/>
                  </a:lnTo>
                  <a:lnTo>
                    <a:pt x="3099612" y="382193"/>
                  </a:lnTo>
                  <a:lnTo>
                    <a:pt x="3110103" y="429158"/>
                  </a:lnTo>
                  <a:lnTo>
                    <a:pt x="3126943" y="473379"/>
                  </a:lnTo>
                  <a:lnTo>
                    <a:pt x="3149650" y="514311"/>
                  </a:lnTo>
                  <a:lnTo>
                    <a:pt x="3177679" y="551459"/>
                  </a:lnTo>
                  <a:lnTo>
                    <a:pt x="3210534" y="584314"/>
                  </a:lnTo>
                  <a:lnTo>
                    <a:pt x="3247682" y="612343"/>
                  </a:lnTo>
                  <a:lnTo>
                    <a:pt x="3288614" y="635038"/>
                  </a:lnTo>
                  <a:lnTo>
                    <a:pt x="3332823" y="651891"/>
                  </a:lnTo>
                  <a:lnTo>
                    <a:pt x="3379800" y="662381"/>
                  </a:lnTo>
                  <a:lnTo>
                    <a:pt x="3429000" y="665988"/>
                  </a:lnTo>
                  <a:lnTo>
                    <a:pt x="3478212" y="662381"/>
                  </a:lnTo>
                  <a:lnTo>
                    <a:pt x="3525177" y="651891"/>
                  </a:lnTo>
                  <a:lnTo>
                    <a:pt x="3569385" y="635038"/>
                  </a:lnTo>
                  <a:lnTo>
                    <a:pt x="3610318" y="612343"/>
                  </a:lnTo>
                  <a:lnTo>
                    <a:pt x="3647478" y="584314"/>
                  </a:lnTo>
                  <a:lnTo>
                    <a:pt x="3680320" y="551459"/>
                  </a:lnTo>
                  <a:lnTo>
                    <a:pt x="3708349" y="514311"/>
                  </a:lnTo>
                  <a:lnTo>
                    <a:pt x="3731044" y="473379"/>
                  </a:lnTo>
                  <a:lnTo>
                    <a:pt x="3747897" y="429158"/>
                  </a:lnTo>
                  <a:lnTo>
                    <a:pt x="3758387" y="382193"/>
                  </a:lnTo>
                  <a:lnTo>
                    <a:pt x="3761994" y="332981"/>
                  </a:lnTo>
                  <a:close/>
                </a:path>
                <a:path w="6858000" h="666114">
                  <a:moveTo>
                    <a:pt x="6858000" y="332981"/>
                  </a:moveTo>
                  <a:lnTo>
                    <a:pt x="6854393" y="283781"/>
                  </a:lnTo>
                  <a:lnTo>
                    <a:pt x="6843903" y="236816"/>
                  </a:lnTo>
                  <a:lnTo>
                    <a:pt x="6827050" y="192608"/>
                  </a:lnTo>
                  <a:lnTo>
                    <a:pt x="6804355" y="151676"/>
                  </a:lnTo>
                  <a:lnTo>
                    <a:pt x="6776326" y="114528"/>
                  </a:lnTo>
                  <a:lnTo>
                    <a:pt x="6743471" y="81673"/>
                  </a:lnTo>
                  <a:lnTo>
                    <a:pt x="6706324" y="53644"/>
                  </a:lnTo>
                  <a:lnTo>
                    <a:pt x="6665392" y="30949"/>
                  </a:lnTo>
                  <a:lnTo>
                    <a:pt x="6621183" y="14097"/>
                  </a:lnTo>
                  <a:lnTo>
                    <a:pt x="6574218" y="3606"/>
                  </a:lnTo>
                  <a:lnTo>
                    <a:pt x="6525006" y="0"/>
                  </a:lnTo>
                  <a:lnTo>
                    <a:pt x="6475793" y="3606"/>
                  </a:lnTo>
                  <a:lnTo>
                    <a:pt x="6428829" y="14097"/>
                  </a:lnTo>
                  <a:lnTo>
                    <a:pt x="6384620" y="30949"/>
                  </a:lnTo>
                  <a:lnTo>
                    <a:pt x="6343675" y="53644"/>
                  </a:lnTo>
                  <a:lnTo>
                    <a:pt x="6306528" y="81673"/>
                  </a:lnTo>
                  <a:lnTo>
                    <a:pt x="6273685" y="114528"/>
                  </a:lnTo>
                  <a:lnTo>
                    <a:pt x="6245644" y="151676"/>
                  </a:lnTo>
                  <a:lnTo>
                    <a:pt x="6222949" y="192608"/>
                  </a:lnTo>
                  <a:lnTo>
                    <a:pt x="6206096" y="236816"/>
                  </a:lnTo>
                  <a:lnTo>
                    <a:pt x="6195606" y="283781"/>
                  </a:lnTo>
                  <a:lnTo>
                    <a:pt x="6191999" y="332981"/>
                  </a:lnTo>
                  <a:lnTo>
                    <a:pt x="6195606" y="382193"/>
                  </a:lnTo>
                  <a:lnTo>
                    <a:pt x="6206096" y="429158"/>
                  </a:lnTo>
                  <a:lnTo>
                    <a:pt x="6222949" y="473379"/>
                  </a:lnTo>
                  <a:lnTo>
                    <a:pt x="6245644" y="514311"/>
                  </a:lnTo>
                  <a:lnTo>
                    <a:pt x="6273685" y="551459"/>
                  </a:lnTo>
                  <a:lnTo>
                    <a:pt x="6306528" y="584314"/>
                  </a:lnTo>
                  <a:lnTo>
                    <a:pt x="6343675" y="612343"/>
                  </a:lnTo>
                  <a:lnTo>
                    <a:pt x="6384620" y="635038"/>
                  </a:lnTo>
                  <a:lnTo>
                    <a:pt x="6428829" y="651891"/>
                  </a:lnTo>
                  <a:lnTo>
                    <a:pt x="6475793" y="662381"/>
                  </a:lnTo>
                  <a:lnTo>
                    <a:pt x="6525006" y="665988"/>
                  </a:lnTo>
                  <a:lnTo>
                    <a:pt x="6574218" y="662381"/>
                  </a:lnTo>
                  <a:lnTo>
                    <a:pt x="6621183" y="651891"/>
                  </a:lnTo>
                  <a:lnTo>
                    <a:pt x="6665392" y="635038"/>
                  </a:lnTo>
                  <a:lnTo>
                    <a:pt x="6706324" y="612343"/>
                  </a:lnTo>
                  <a:lnTo>
                    <a:pt x="6743471" y="584314"/>
                  </a:lnTo>
                  <a:lnTo>
                    <a:pt x="6776326" y="551459"/>
                  </a:lnTo>
                  <a:lnTo>
                    <a:pt x="6804355" y="514311"/>
                  </a:lnTo>
                  <a:lnTo>
                    <a:pt x="6827050" y="473379"/>
                  </a:lnTo>
                  <a:lnTo>
                    <a:pt x="6843903" y="429158"/>
                  </a:lnTo>
                  <a:lnTo>
                    <a:pt x="6854393" y="382193"/>
                  </a:lnTo>
                  <a:lnTo>
                    <a:pt x="6858000" y="332981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1175995" y="3247104"/>
            <a:ext cx="2256155" cy="768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spc="35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я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щ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время</a:t>
            </a:r>
            <a:endParaRPr sz="1200">
              <a:latin typeface="Trebuchet MS"/>
              <a:cs typeface="Trebuchet MS"/>
            </a:endParaRPr>
          </a:p>
          <a:p>
            <a:pPr algn="ctr" marL="12065" marR="5080">
              <a:lnSpc>
                <a:spcPct val="100000"/>
              </a:lnSpc>
              <a:spcBef>
                <a:spcPts val="810"/>
              </a:spcBef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Применение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отдельных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цифровых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рам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ах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умной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ой 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среды»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(«лоскутная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цифровизация»)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276818" y="3247104"/>
            <a:ext cx="2246630" cy="921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spc="-85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0</a:t>
            </a:r>
            <a:r>
              <a:rPr dirty="0" sz="1200" spc="-90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200" spc="65" b="1">
                <a:solidFill>
                  <a:srgbClr val="3763AF"/>
                </a:solidFill>
                <a:latin typeface="Trebuchet MS"/>
                <a:cs typeface="Trebuchet MS"/>
              </a:rPr>
              <a:t>5–</a:t>
            </a:r>
            <a:r>
              <a:rPr dirty="0" sz="1200" spc="65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040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-17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-120" b="1">
                <a:solidFill>
                  <a:srgbClr val="3763AF"/>
                </a:solidFill>
                <a:latin typeface="Trebuchet MS"/>
                <a:cs typeface="Trebuchet MS"/>
              </a:rPr>
              <a:t>.</a:t>
            </a:r>
            <a:endParaRPr sz="1200">
              <a:latin typeface="Trebuchet MS"/>
              <a:cs typeface="Trebuchet MS"/>
            </a:endParaRPr>
          </a:p>
          <a:p>
            <a:pPr algn="ctr" marL="12065" marR="5080" indent="-635">
              <a:lnSpc>
                <a:spcPct val="100000"/>
              </a:lnSpc>
              <a:spcBef>
                <a:spcPts val="810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Интеграция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инфраструктуры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упных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диный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цифровой  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онту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-130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ление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умных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ов», 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построенных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нуля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349392" y="3247104"/>
            <a:ext cx="2293620" cy="921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spc="-85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200" spc="70" b="1">
                <a:solidFill>
                  <a:srgbClr val="3763AF"/>
                </a:solidFill>
                <a:latin typeface="Trebuchet MS"/>
                <a:cs typeface="Trebuchet MS"/>
              </a:rPr>
              <a:t>040–</a:t>
            </a:r>
            <a:r>
              <a:rPr dirty="0" sz="1200" spc="60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060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-17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-120" b="1">
                <a:solidFill>
                  <a:srgbClr val="3763AF"/>
                </a:solidFill>
                <a:latin typeface="Trebuchet MS"/>
                <a:cs typeface="Trebuchet MS"/>
              </a:rPr>
              <a:t>.</a:t>
            </a:r>
            <a:endParaRPr sz="1200">
              <a:latin typeface="Trebuchet MS"/>
              <a:cs typeface="Trebuchet MS"/>
            </a:endParaRPr>
          </a:p>
          <a:p>
            <a:pPr algn="ctr" marL="12700" marR="5080">
              <a:lnSpc>
                <a:spcPct val="100000"/>
              </a:lnSpc>
              <a:spcBef>
                <a:spcPts val="810"/>
              </a:spcBef>
            </a:pP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Масштабирование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цифровой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инфраструктуры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до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межстранового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уровня.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Большинство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городов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мира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«умные»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251981" y="2697639"/>
            <a:ext cx="104139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320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333351" y="2697639"/>
            <a:ext cx="13335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9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427926" y="2697639"/>
            <a:ext cx="13652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7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87299" y="5472442"/>
            <a:ext cx="29425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Источник: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Агентство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инноваций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Москвы,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Коммерсант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87299" y="9785704"/>
            <a:ext cx="6972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IMD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710332" y="4472647"/>
            <a:ext cx="264795" cy="670560"/>
          </a:xfrm>
          <a:custGeom>
            <a:avLst/>
            <a:gdLst/>
            <a:ahLst/>
            <a:cxnLst/>
            <a:rect l="l" t="t" r="r" b="b"/>
            <a:pathLst>
              <a:path w="264795" h="670560">
                <a:moveTo>
                  <a:pt x="0" y="0"/>
                </a:moveTo>
                <a:lnTo>
                  <a:pt x="264668" y="334975"/>
                </a:lnTo>
                <a:lnTo>
                  <a:pt x="0" y="669950"/>
                </a:lnTo>
              </a:path>
            </a:pathLst>
          </a:custGeom>
          <a:ln w="76199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6811328" y="4472647"/>
            <a:ext cx="264795" cy="670560"/>
          </a:xfrm>
          <a:custGeom>
            <a:avLst/>
            <a:gdLst/>
            <a:ahLst/>
            <a:cxnLst/>
            <a:rect l="l" t="t" r="r" b="b"/>
            <a:pathLst>
              <a:path w="264795" h="670560">
                <a:moveTo>
                  <a:pt x="0" y="0"/>
                </a:moveTo>
                <a:lnTo>
                  <a:pt x="264668" y="334975"/>
                </a:lnTo>
                <a:lnTo>
                  <a:pt x="0" y="669950"/>
                </a:lnTo>
              </a:path>
            </a:pathLst>
          </a:custGeom>
          <a:ln w="76199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22" name="object 2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46504" y="4382920"/>
            <a:ext cx="114995" cy="11518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20093" y="4426118"/>
            <a:ext cx="201408" cy="244779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1886511" y="4469316"/>
            <a:ext cx="201930" cy="346075"/>
            <a:chOff x="1886511" y="4469316"/>
            <a:chExt cx="201930" cy="34607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72901" y="4469316"/>
              <a:ext cx="100633" cy="100787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86511" y="4613310"/>
              <a:ext cx="201419" cy="201587"/>
            </a:xfrm>
            <a:prstGeom prst="rect">
              <a:avLst/>
            </a:prstGeom>
          </p:spPr>
        </p:pic>
      </p:grpSp>
      <p:grpSp>
        <p:nvGrpSpPr>
          <p:cNvPr id="27" name="object 27"/>
          <p:cNvGrpSpPr/>
          <p:nvPr/>
        </p:nvGrpSpPr>
        <p:grpSpPr>
          <a:xfrm>
            <a:off x="1872016" y="4555713"/>
            <a:ext cx="864235" cy="720090"/>
            <a:chOff x="1872016" y="4555713"/>
            <a:chExt cx="864235" cy="720090"/>
          </a:xfrm>
        </p:grpSpPr>
        <p:sp>
          <p:nvSpPr>
            <p:cNvPr id="28" name="object 28"/>
            <p:cNvSpPr/>
            <p:nvPr/>
          </p:nvSpPr>
          <p:spPr>
            <a:xfrm>
              <a:off x="2145603" y="4555713"/>
              <a:ext cx="316865" cy="316865"/>
            </a:xfrm>
            <a:custGeom>
              <a:avLst/>
              <a:gdLst/>
              <a:ahLst/>
              <a:cxnLst/>
              <a:rect l="l" t="t" r="r" b="b"/>
              <a:pathLst>
                <a:path w="316864" h="316864">
                  <a:moveTo>
                    <a:pt x="146707" y="277177"/>
                  </a:moveTo>
                  <a:lnTo>
                    <a:pt x="98272" y="277177"/>
                  </a:lnTo>
                  <a:lnTo>
                    <a:pt x="116992" y="285102"/>
                  </a:lnTo>
                  <a:lnTo>
                    <a:pt x="116992" y="304723"/>
                  </a:lnTo>
                  <a:lnTo>
                    <a:pt x="117894" y="308317"/>
                  </a:lnTo>
                  <a:lnTo>
                    <a:pt x="124371" y="316776"/>
                  </a:lnTo>
                  <a:lnTo>
                    <a:pt x="192417" y="316776"/>
                  </a:lnTo>
                  <a:lnTo>
                    <a:pt x="198894" y="308317"/>
                  </a:lnTo>
                  <a:lnTo>
                    <a:pt x="199796" y="304723"/>
                  </a:lnTo>
                  <a:lnTo>
                    <a:pt x="199796" y="287985"/>
                  </a:lnTo>
                  <a:lnTo>
                    <a:pt x="147599" y="287985"/>
                  </a:lnTo>
                  <a:lnTo>
                    <a:pt x="147599" y="282041"/>
                  </a:lnTo>
                  <a:lnTo>
                    <a:pt x="146707" y="277177"/>
                  </a:lnTo>
                  <a:close/>
                </a:path>
                <a:path w="316864" h="316864">
                  <a:moveTo>
                    <a:pt x="80644" y="23393"/>
                  </a:moveTo>
                  <a:lnTo>
                    <a:pt x="74701" y="23393"/>
                  </a:lnTo>
                  <a:lnTo>
                    <a:pt x="70243" y="23916"/>
                  </a:lnTo>
                  <a:lnTo>
                    <a:pt x="33215" y="57950"/>
                  </a:lnTo>
                  <a:lnTo>
                    <a:pt x="23406" y="74688"/>
                  </a:lnTo>
                  <a:lnTo>
                    <a:pt x="23406" y="80632"/>
                  </a:lnTo>
                  <a:lnTo>
                    <a:pt x="24663" y="83146"/>
                  </a:lnTo>
                  <a:lnTo>
                    <a:pt x="31495" y="89992"/>
                  </a:lnTo>
                  <a:lnTo>
                    <a:pt x="39598" y="98272"/>
                  </a:lnTo>
                  <a:lnTo>
                    <a:pt x="31686" y="116992"/>
                  </a:lnTo>
                  <a:lnTo>
                    <a:pt x="12064" y="116992"/>
                  </a:lnTo>
                  <a:lnTo>
                    <a:pt x="8458" y="117894"/>
                  </a:lnTo>
                  <a:lnTo>
                    <a:pt x="0" y="124371"/>
                  </a:lnTo>
                  <a:lnTo>
                    <a:pt x="0" y="192404"/>
                  </a:lnTo>
                  <a:lnTo>
                    <a:pt x="8458" y="198881"/>
                  </a:lnTo>
                  <a:lnTo>
                    <a:pt x="12064" y="199783"/>
                  </a:lnTo>
                  <a:lnTo>
                    <a:pt x="31686" y="199783"/>
                  </a:lnTo>
                  <a:lnTo>
                    <a:pt x="39598" y="218503"/>
                  </a:lnTo>
                  <a:lnTo>
                    <a:pt x="31495" y="226783"/>
                  </a:lnTo>
                  <a:lnTo>
                    <a:pt x="24663" y="233629"/>
                  </a:lnTo>
                  <a:lnTo>
                    <a:pt x="23406" y="236143"/>
                  </a:lnTo>
                  <a:lnTo>
                    <a:pt x="23406" y="242087"/>
                  </a:lnTo>
                  <a:lnTo>
                    <a:pt x="23928" y="246539"/>
                  </a:lnTo>
                  <a:lnTo>
                    <a:pt x="57893" y="283513"/>
                  </a:lnTo>
                  <a:lnTo>
                    <a:pt x="74701" y="293382"/>
                  </a:lnTo>
                  <a:lnTo>
                    <a:pt x="80644" y="293382"/>
                  </a:lnTo>
                  <a:lnTo>
                    <a:pt x="83159" y="292125"/>
                  </a:lnTo>
                  <a:lnTo>
                    <a:pt x="89992" y="285280"/>
                  </a:lnTo>
                  <a:lnTo>
                    <a:pt x="98272" y="277177"/>
                  </a:lnTo>
                  <a:lnTo>
                    <a:pt x="146707" y="277177"/>
                  </a:lnTo>
                  <a:lnTo>
                    <a:pt x="146386" y="275426"/>
                  </a:lnTo>
                  <a:lnTo>
                    <a:pt x="143165" y="268676"/>
                  </a:lnTo>
                  <a:lnTo>
                    <a:pt x="138560" y="262805"/>
                  </a:lnTo>
                  <a:lnTo>
                    <a:pt x="133197" y="258825"/>
                  </a:lnTo>
                  <a:lnTo>
                    <a:pt x="126713" y="255943"/>
                  </a:lnTo>
                  <a:lnTo>
                    <a:pt x="75056" y="255943"/>
                  </a:lnTo>
                  <a:lnTo>
                    <a:pt x="68033" y="248742"/>
                  </a:lnTo>
                  <a:lnTo>
                    <a:pt x="60845" y="241719"/>
                  </a:lnTo>
                  <a:lnTo>
                    <a:pt x="65519" y="234886"/>
                  </a:lnTo>
                  <a:lnTo>
                    <a:pt x="69605" y="225858"/>
                  </a:lnTo>
                  <a:lnTo>
                    <a:pt x="57962" y="183591"/>
                  </a:lnTo>
                  <a:lnTo>
                    <a:pt x="34734" y="169189"/>
                  </a:lnTo>
                  <a:lnTo>
                    <a:pt x="28803" y="169189"/>
                  </a:lnTo>
                  <a:lnTo>
                    <a:pt x="28803" y="147586"/>
                  </a:lnTo>
                  <a:lnTo>
                    <a:pt x="33845" y="147586"/>
                  </a:lnTo>
                  <a:lnTo>
                    <a:pt x="40624" y="146324"/>
                  </a:lnTo>
                  <a:lnTo>
                    <a:pt x="66103" y="114968"/>
                  </a:lnTo>
                  <a:lnTo>
                    <a:pt x="69908" y="101393"/>
                  </a:lnTo>
                  <a:lnTo>
                    <a:pt x="69630" y="90890"/>
                  </a:lnTo>
                  <a:lnTo>
                    <a:pt x="65519" y="81889"/>
                  </a:lnTo>
                  <a:lnTo>
                    <a:pt x="60845" y="75056"/>
                  </a:lnTo>
                  <a:lnTo>
                    <a:pt x="68033" y="68033"/>
                  </a:lnTo>
                  <a:lnTo>
                    <a:pt x="75056" y="60832"/>
                  </a:lnTo>
                  <a:lnTo>
                    <a:pt x="126713" y="60832"/>
                  </a:lnTo>
                  <a:lnTo>
                    <a:pt x="133197" y="57950"/>
                  </a:lnTo>
                  <a:lnTo>
                    <a:pt x="138560" y="53968"/>
                  </a:lnTo>
                  <a:lnTo>
                    <a:pt x="143165" y="48077"/>
                  </a:lnTo>
                  <a:lnTo>
                    <a:pt x="146386" y="41274"/>
                  </a:lnTo>
                  <a:lnTo>
                    <a:pt x="146691" y="39585"/>
                  </a:lnTo>
                  <a:lnTo>
                    <a:pt x="98272" y="39585"/>
                  </a:lnTo>
                  <a:lnTo>
                    <a:pt x="89992" y="31495"/>
                  </a:lnTo>
                  <a:lnTo>
                    <a:pt x="83159" y="24650"/>
                  </a:lnTo>
                  <a:lnTo>
                    <a:pt x="80644" y="23393"/>
                  </a:lnTo>
                  <a:close/>
                </a:path>
                <a:path w="316864" h="316864">
                  <a:moveTo>
                    <a:pt x="265274" y="277177"/>
                  </a:moveTo>
                  <a:lnTo>
                    <a:pt x="218516" y="277177"/>
                  </a:lnTo>
                  <a:lnTo>
                    <a:pt x="226796" y="285280"/>
                  </a:lnTo>
                  <a:lnTo>
                    <a:pt x="233629" y="292125"/>
                  </a:lnTo>
                  <a:lnTo>
                    <a:pt x="236156" y="293382"/>
                  </a:lnTo>
                  <a:lnTo>
                    <a:pt x="242087" y="293382"/>
                  </a:lnTo>
                  <a:lnTo>
                    <a:pt x="246545" y="292860"/>
                  </a:lnTo>
                  <a:lnTo>
                    <a:pt x="251404" y="290144"/>
                  </a:lnTo>
                  <a:lnTo>
                    <a:pt x="258894" y="283513"/>
                  </a:lnTo>
                  <a:lnTo>
                    <a:pt x="265274" y="277177"/>
                  </a:lnTo>
                  <a:close/>
                </a:path>
                <a:path w="316864" h="316864">
                  <a:moveTo>
                    <a:pt x="215315" y="246945"/>
                  </a:moveTo>
                  <a:lnTo>
                    <a:pt x="178228" y="262805"/>
                  </a:lnTo>
                  <a:lnTo>
                    <a:pt x="169189" y="282041"/>
                  </a:lnTo>
                  <a:lnTo>
                    <a:pt x="169189" y="287985"/>
                  </a:lnTo>
                  <a:lnTo>
                    <a:pt x="199796" y="287985"/>
                  </a:lnTo>
                  <a:lnTo>
                    <a:pt x="199796" y="285102"/>
                  </a:lnTo>
                  <a:lnTo>
                    <a:pt x="218516" y="277177"/>
                  </a:lnTo>
                  <a:lnTo>
                    <a:pt x="265274" y="277177"/>
                  </a:lnTo>
                  <a:lnTo>
                    <a:pt x="271246" y="271246"/>
                  </a:lnTo>
                  <a:lnTo>
                    <a:pt x="283574" y="258825"/>
                  </a:lnTo>
                  <a:lnTo>
                    <a:pt x="286127" y="255943"/>
                  </a:lnTo>
                  <a:lnTo>
                    <a:pt x="241731" y="255943"/>
                  </a:lnTo>
                  <a:lnTo>
                    <a:pt x="234886" y="251256"/>
                  </a:lnTo>
                  <a:lnTo>
                    <a:pt x="225860" y="247178"/>
                  </a:lnTo>
                  <a:lnTo>
                    <a:pt x="215315" y="246945"/>
                  </a:lnTo>
                  <a:close/>
                </a:path>
                <a:path w="316864" h="316864">
                  <a:moveTo>
                    <a:pt x="101472" y="246945"/>
                  </a:moveTo>
                  <a:lnTo>
                    <a:pt x="90928" y="247178"/>
                  </a:lnTo>
                  <a:lnTo>
                    <a:pt x="81902" y="251256"/>
                  </a:lnTo>
                  <a:lnTo>
                    <a:pt x="75056" y="255943"/>
                  </a:lnTo>
                  <a:lnTo>
                    <a:pt x="126713" y="255943"/>
                  </a:lnTo>
                  <a:lnTo>
                    <a:pt x="115056" y="250760"/>
                  </a:lnTo>
                  <a:lnTo>
                    <a:pt x="101472" y="246945"/>
                  </a:lnTo>
                  <a:close/>
                </a:path>
                <a:path w="316864" h="316864">
                  <a:moveTo>
                    <a:pt x="286127" y="60832"/>
                  </a:moveTo>
                  <a:lnTo>
                    <a:pt x="241731" y="60832"/>
                  </a:lnTo>
                  <a:lnTo>
                    <a:pt x="248754" y="68033"/>
                  </a:lnTo>
                  <a:lnTo>
                    <a:pt x="255955" y="75056"/>
                  </a:lnTo>
                  <a:lnTo>
                    <a:pt x="251269" y="81889"/>
                  </a:lnTo>
                  <a:lnTo>
                    <a:pt x="247163" y="90890"/>
                  </a:lnTo>
                  <a:lnTo>
                    <a:pt x="246884" y="101393"/>
                  </a:lnTo>
                  <a:lnTo>
                    <a:pt x="250687" y="114968"/>
                  </a:lnTo>
                  <a:lnTo>
                    <a:pt x="276174" y="146324"/>
                  </a:lnTo>
                  <a:lnTo>
                    <a:pt x="282955" y="147586"/>
                  </a:lnTo>
                  <a:lnTo>
                    <a:pt x="287985" y="147586"/>
                  </a:lnTo>
                  <a:lnTo>
                    <a:pt x="287985" y="169189"/>
                  </a:lnTo>
                  <a:lnTo>
                    <a:pt x="282232" y="169189"/>
                  </a:lnTo>
                  <a:lnTo>
                    <a:pt x="275513" y="170402"/>
                  </a:lnTo>
                  <a:lnTo>
                    <a:pt x="250762" y="201726"/>
                  </a:lnTo>
                  <a:lnTo>
                    <a:pt x="246951" y="215311"/>
                  </a:lnTo>
                  <a:lnTo>
                    <a:pt x="247188" y="225858"/>
                  </a:lnTo>
                  <a:lnTo>
                    <a:pt x="251269" y="234886"/>
                  </a:lnTo>
                  <a:lnTo>
                    <a:pt x="255955" y="241719"/>
                  </a:lnTo>
                  <a:lnTo>
                    <a:pt x="248754" y="248742"/>
                  </a:lnTo>
                  <a:lnTo>
                    <a:pt x="241731" y="255943"/>
                  </a:lnTo>
                  <a:lnTo>
                    <a:pt x="286127" y="255943"/>
                  </a:lnTo>
                  <a:lnTo>
                    <a:pt x="290150" y="251399"/>
                  </a:lnTo>
                  <a:lnTo>
                    <a:pt x="292870" y="246539"/>
                  </a:lnTo>
                  <a:lnTo>
                    <a:pt x="293395" y="242087"/>
                  </a:lnTo>
                  <a:lnTo>
                    <a:pt x="293395" y="236143"/>
                  </a:lnTo>
                  <a:lnTo>
                    <a:pt x="292125" y="233629"/>
                  </a:lnTo>
                  <a:lnTo>
                    <a:pt x="285292" y="226783"/>
                  </a:lnTo>
                  <a:lnTo>
                    <a:pt x="277190" y="218503"/>
                  </a:lnTo>
                  <a:lnTo>
                    <a:pt x="285114" y="199783"/>
                  </a:lnTo>
                  <a:lnTo>
                    <a:pt x="304723" y="199783"/>
                  </a:lnTo>
                  <a:lnTo>
                    <a:pt x="308330" y="198881"/>
                  </a:lnTo>
                  <a:lnTo>
                    <a:pt x="316788" y="192404"/>
                  </a:lnTo>
                  <a:lnTo>
                    <a:pt x="316788" y="124371"/>
                  </a:lnTo>
                  <a:lnTo>
                    <a:pt x="308330" y="117894"/>
                  </a:lnTo>
                  <a:lnTo>
                    <a:pt x="304723" y="116992"/>
                  </a:lnTo>
                  <a:lnTo>
                    <a:pt x="285114" y="116992"/>
                  </a:lnTo>
                  <a:lnTo>
                    <a:pt x="277190" y="98272"/>
                  </a:lnTo>
                  <a:lnTo>
                    <a:pt x="285292" y="89992"/>
                  </a:lnTo>
                  <a:lnTo>
                    <a:pt x="292125" y="83146"/>
                  </a:lnTo>
                  <a:lnTo>
                    <a:pt x="293395" y="80632"/>
                  </a:lnTo>
                  <a:lnTo>
                    <a:pt x="293395" y="74688"/>
                  </a:lnTo>
                  <a:lnTo>
                    <a:pt x="292870" y="70236"/>
                  </a:lnTo>
                  <a:lnTo>
                    <a:pt x="290150" y="65376"/>
                  </a:lnTo>
                  <a:lnTo>
                    <a:pt x="286127" y="60832"/>
                  </a:lnTo>
                  <a:close/>
                </a:path>
                <a:path w="316864" h="316864">
                  <a:moveTo>
                    <a:pt x="126713" y="60832"/>
                  </a:moveTo>
                  <a:lnTo>
                    <a:pt x="75056" y="60832"/>
                  </a:lnTo>
                  <a:lnTo>
                    <a:pt x="81902" y="65506"/>
                  </a:lnTo>
                  <a:lnTo>
                    <a:pt x="90928" y="69592"/>
                  </a:lnTo>
                  <a:lnTo>
                    <a:pt x="101472" y="69829"/>
                  </a:lnTo>
                  <a:lnTo>
                    <a:pt x="115056" y="66015"/>
                  </a:lnTo>
                  <a:lnTo>
                    <a:pt x="126713" y="60832"/>
                  </a:lnTo>
                  <a:close/>
                </a:path>
                <a:path w="316864" h="316864">
                  <a:moveTo>
                    <a:pt x="199796" y="28790"/>
                  </a:moveTo>
                  <a:lnTo>
                    <a:pt x="169189" y="28790"/>
                  </a:lnTo>
                  <a:lnTo>
                    <a:pt x="169189" y="34556"/>
                  </a:lnTo>
                  <a:lnTo>
                    <a:pt x="201732" y="66015"/>
                  </a:lnTo>
                  <a:lnTo>
                    <a:pt x="215315" y="69829"/>
                  </a:lnTo>
                  <a:lnTo>
                    <a:pt x="225860" y="69592"/>
                  </a:lnTo>
                  <a:lnTo>
                    <a:pt x="234886" y="65506"/>
                  </a:lnTo>
                  <a:lnTo>
                    <a:pt x="241731" y="60832"/>
                  </a:lnTo>
                  <a:lnTo>
                    <a:pt x="286127" y="60832"/>
                  </a:lnTo>
                  <a:lnTo>
                    <a:pt x="283515" y="57883"/>
                  </a:lnTo>
                  <a:lnTo>
                    <a:pt x="271246" y="45529"/>
                  </a:lnTo>
                  <a:lnTo>
                    <a:pt x="265261" y="39585"/>
                  </a:lnTo>
                  <a:lnTo>
                    <a:pt x="218516" y="39585"/>
                  </a:lnTo>
                  <a:lnTo>
                    <a:pt x="199796" y="31673"/>
                  </a:lnTo>
                  <a:lnTo>
                    <a:pt x="199796" y="28790"/>
                  </a:lnTo>
                  <a:close/>
                </a:path>
                <a:path w="316864" h="316864">
                  <a:moveTo>
                    <a:pt x="192417" y="0"/>
                  </a:moveTo>
                  <a:lnTo>
                    <a:pt x="124371" y="0"/>
                  </a:lnTo>
                  <a:lnTo>
                    <a:pt x="117894" y="8458"/>
                  </a:lnTo>
                  <a:lnTo>
                    <a:pt x="116992" y="12052"/>
                  </a:lnTo>
                  <a:lnTo>
                    <a:pt x="116992" y="31673"/>
                  </a:lnTo>
                  <a:lnTo>
                    <a:pt x="98272" y="39585"/>
                  </a:lnTo>
                  <a:lnTo>
                    <a:pt x="146691" y="39585"/>
                  </a:lnTo>
                  <a:lnTo>
                    <a:pt x="147599" y="34556"/>
                  </a:lnTo>
                  <a:lnTo>
                    <a:pt x="147599" y="28790"/>
                  </a:lnTo>
                  <a:lnTo>
                    <a:pt x="199796" y="28790"/>
                  </a:lnTo>
                  <a:lnTo>
                    <a:pt x="199796" y="12052"/>
                  </a:lnTo>
                  <a:lnTo>
                    <a:pt x="198894" y="8458"/>
                  </a:lnTo>
                  <a:lnTo>
                    <a:pt x="192417" y="0"/>
                  </a:lnTo>
                  <a:close/>
                </a:path>
                <a:path w="316864" h="316864">
                  <a:moveTo>
                    <a:pt x="242087" y="23393"/>
                  </a:moveTo>
                  <a:lnTo>
                    <a:pt x="236156" y="23393"/>
                  </a:lnTo>
                  <a:lnTo>
                    <a:pt x="233629" y="24650"/>
                  </a:lnTo>
                  <a:lnTo>
                    <a:pt x="226796" y="31495"/>
                  </a:lnTo>
                  <a:lnTo>
                    <a:pt x="218516" y="39585"/>
                  </a:lnTo>
                  <a:lnTo>
                    <a:pt x="265261" y="39585"/>
                  </a:lnTo>
                  <a:lnTo>
                    <a:pt x="258894" y="33262"/>
                  </a:lnTo>
                  <a:lnTo>
                    <a:pt x="251404" y="26631"/>
                  </a:lnTo>
                  <a:lnTo>
                    <a:pt x="246545" y="23916"/>
                  </a:lnTo>
                  <a:lnTo>
                    <a:pt x="242087" y="23393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17652" y="4627752"/>
              <a:ext cx="172718" cy="172696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5678" y="4814901"/>
              <a:ext cx="86245" cy="86385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872005" y="4915699"/>
              <a:ext cx="864235" cy="360045"/>
            </a:xfrm>
            <a:custGeom>
              <a:avLst/>
              <a:gdLst/>
              <a:ahLst/>
              <a:cxnLst/>
              <a:rect l="l" t="t" r="r" b="b"/>
              <a:pathLst>
                <a:path w="864235" h="360045">
                  <a:moveTo>
                    <a:pt x="359994" y="187185"/>
                  </a:moveTo>
                  <a:lnTo>
                    <a:pt x="331190" y="187185"/>
                  </a:lnTo>
                  <a:lnTo>
                    <a:pt x="331190" y="201587"/>
                  </a:lnTo>
                  <a:lnTo>
                    <a:pt x="331190" y="215988"/>
                  </a:lnTo>
                  <a:lnTo>
                    <a:pt x="359994" y="215988"/>
                  </a:lnTo>
                  <a:lnTo>
                    <a:pt x="359994" y="187185"/>
                  </a:lnTo>
                  <a:close/>
                </a:path>
                <a:path w="864235" h="360045">
                  <a:moveTo>
                    <a:pt x="359994" y="14401"/>
                  </a:moveTo>
                  <a:lnTo>
                    <a:pt x="331190" y="14401"/>
                  </a:lnTo>
                  <a:lnTo>
                    <a:pt x="331190" y="86398"/>
                  </a:lnTo>
                  <a:lnTo>
                    <a:pt x="331190" y="158394"/>
                  </a:lnTo>
                  <a:lnTo>
                    <a:pt x="359994" y="158394"/>
                  </a:lnTo>
                  <a:lnTo>
                    <a:pt x="359994" y="14401"/>
                  </a:lnTo>
                  <a:close/>
                </a:path>
                <a:path w="864235" h="360045">
                  <a:moveTo>
                    <a:pt x="417588" y="172783"/>
                  </a:moveTo>
                  <a:lnTo>
                    <a:pt x="388785" y="172783"/>
                  </a:lnTo>
                  <a:lnTo>
                    <a:pt x="388785" y="208788"/>
                  </a:lnTo>
                  <a:lnTo>
                    <a:pt x="388785" y="244792"/>
                  </a:lnTo>
                  <a:lnTo>
                    <a:pt x="417588" y="244792"/>
                  </a:lnTo>
                  <a:lnTo>
                    <a:pt x="417588" y="172783"/>
                  </a:lnTo>
                  <a:close/>
                </a:path>
                <a:path w="864235" h="360045">
                  <a:moveTo>
                    <a:pt x="417588" y="115189"/>
                  </a:moveTo>
                  <a:lnTo>
                    <a:pt x="388785" y="115189"/>
                  </a:lnTo>
                  <a:lnTo>
                    <a:pt x="388785" y="129590"/>
                  </a:lnTo>
                  <a:lnTo>
                    <a:pt x="388785" y="143992"/>
                  </a:lnTo>
                  <a:lnTo>
                    <a:pt x="417588" y="143992"/>
                  </a:lnTo>
                  <a:lnTo>
                    <a:pt x="417588" y="115189"/>
                  </a:lnTo>
                  <a:close/>
                </a:path>
                <a:path w="864235" h="360045">
                  <a:moveTo>
                    <a:pt x="417588" y="0"/>
                  </a:moveTo>
                  <a:lnTo>
                    <a:pt x="388785" y="0"/>
                  </a:lnTo>
                  <a:lnTo>
                    <a:pt x="388785" y="43192"/>
                  </a:lnTo>
                  <a:lnTo>
                    <a:pt x="388785" y="86385"/>
                  </a:lnTo>
                  <a:lnTo>
                    <a:pt x="417588" y="86385"/>
                  </a:lnTo>
                  <a:lnTo>
                    <a:pt x="417588" y="0"/>
                  </a:lnTo>
                  <a:close/>
                </a:path>
                <a:path w="864235" h="360045">
                  <a:moveTo>
                    <a:pt x="475195" y="129590"/>
                  </a:moveTo>
                  <a:lnTo>
                    <a:pt x="446392" y="129590"/>
                  </a:lnTo>
                  <a:lnTo>
                    <a:pt x="446392" y="187185"/>
                  </a:lnTo>
                  <a:lnTo>
                    <a:pt x="446392" y="244779"/>
                  </a:lnTo>
                  <a:lnTo>
                    <a:pt x="475195" y="244779"/>
                  </a:lnTo>
                  <a:lnTo>
                    <a:pt x="475195" y="129590"/>
                  </a:lnTo>
                  <a:close/>
                </a:path>
                <a:path w="864235" h="360045">
                  <a:moveTo>
                    <a:pt x="475195" y="0"/>
                  </a:moveTo>
                  <a:lnTo>
                    <a:pt x="446392" y="0"/>
                  </a:lnTo>
                  <a:lnTo>
                    <a:pt x="446392" y="50393"/>
                  </a:lnTo>
                  <a:lnTo>
                    <a:pt x="446392" y="100787"/>
                  </a:lnTo>
                  <a:lnTo>
                    <a:pt x="475195" y="100787"/>
                  </a:lnTo>
                  <a:lnTo>
                    <a:pt x="475195" y="0"/>
                  </a:lnTo>
                  <a:close/>
                </a:path>
                <a:path w="864235" h="360045">
                  <a:moveTo>
                    <a:pt x="532790" y="187185"/>
                  </a:moveTo>
                  <a:lnTo>
                    <a:pt x="503986" y="187185"/>
                  </a:lnTo>
                  <a:lnTo>
                    <a:pt x="503986" y="201587"/>
                  </a:lnTo>
                  <a:lnTo>
                    <a:pt x="503986" y="215988"/>
                  </a:lnTo>
                  <a:lnTo>
                    <a:pt x="532790" y="215988"/>
                  </a:lnTo>
                  <a:lnTo>
                    <a:pt x="532790" y="187185"/>
                  </a:lnTo>
                  <a:close/>
                </a:path>
                <a:path w="864235" h="360045">
                  <a:moveTo>
                    <a:pt x="532790" y="28803"/>
                  </a:moveTo>
                  <a:lnTo>
                    <a:pt x="503986" y="28803"/>
                  </a:lnTo>
                  <a:lnTo>
                    <a:pt x="503986" y="93599"/>
                  </a:lnTo>
                  <a:lnTo>
                    <a:pt x="503986" y="158394"/>
                  </a:lnTo>
                  <a:lnTo>
                    <a:pt x="532790" y="158394"/>
                  </a:lnTo>
                  <a:lnTo>
                    <a:pt x="532790" y="28803"/>
                  </a:lnTo>
                  <a:close/>
                </a:path>
                <a:path w="864235" h="360045">
                  <a:moveTo>
                    <a:pt x="791972" y="302933"/>
                  </a:moveTo>
                  <a:lnTo>
                    <a:pt x="770153" y="238264"/>
                  </a:lnTo>
                  <a:lnTo>
                    <a:pt x="754164" y="196723"/>
                  </a:lnTo>
                  <a:lnTo>
                    <a:pt x="713854" y="172872"/>
                  </a:lnTo>
                  <a:lnTo>
                    <a:pt x="619188" y="172796"/>
                  </a:lnTo>
                  <a:lnTo>
                    <a:pt x="619188" y="201587"/>
                  </a:lnTo>
                  <a:lnTo>
                    <a:pt x="699541" y="201663"/>
                  </a:lnTo>
                  <a:lnTo>
                    <a:pt x="715314" y="202044"/>
                  </a:lnTo>
                  <a:lnTo>
                    <a:pt x="722350" y="202958"/>
                  </a:lnTo>
                  <a:lnTo>
                    <a:pt x="724484" y="204647"/>
                  </a:lnTo>
                  <a:lnTo>
                    <a:pt x="755980" y="287985"/>
                  </a:lnTo>
                  <a:lnTo>
                    <a:pt x="108369" y="287985"/>
                  </a:lnTo>
                  <a:lnTo>
                    <a:pt x="140944" y="201587"/>
                  </a:lnTo>
                  <a:lnTo>
                    <a:pt x="244805" y="201587"/>
                  </a:lnTo>
                  <a:lnTo>
                    <a:pt x="244805" y="172796"/>
                  </a:lnTo>
                  <a:lnTo>
                    <a:pt x="154863" y="172910"/>
                  </a:lnTo>
                  <a:lnTo>
                    <a:pt x="110731" y="195300"/>
                  </a:lnTo>
                  <a:lnTo>
                    <a:pt x="94411" y="237312"/>
                  </a:lnTo>
                  <a:lnTo>
                    <a:pt x="78905" y="280276"/>
                  </a:lnTo>
                  <a:lnTo>
                    <a:pt x="72009" y="303288"/>
                  </a:lnTo>
                  <a:lnTo>
                    <a:pt x="72009" y="307251"/>
                  </a:lnTo>
                  <a:lnTo>
                    <a:pt x="145732" y="316496"/>
                  </a:lnTo>
                  <a:lnTo>
                    <a:pt x="655269" y="316699"/>
                  </a:lnTo>
                  <a:lnTo>
                    <a:pt x="718248" y="316496"/>
                  </a:lnTo>
                  <a:lnTo>
                    <a:pt x="756932" y="316115"/>
                  </a:lnTo>
                  <a:lnTo>
                    <a:pt x="791972" y="307251"/>
                  </a:lnTo>
                  <a:lnTo>
                    <a:pt x="791972" y="302933"/>
                  </a:lnTo>
                  <a:close/>
                </a:path>
                <a:path w="864235" h="360045">
                  <a:moveTo>
                    <a:pt x="863968" y="346303"/>
                  </a:moveTo>
                  <a:lnTo>
                    <a:pt x="832993" y="267728"/>
                  </a:lnTo>
                  <a:lnTo>
                    <a:pt x="806462" y="205689"/>
                  </a:lnTo>
                  <a:lnTo>
                    <a:pt x="783424" y="153898"/>
                  </a:lnTo>
                  <a:lnTo>
                    <a:pt x="745401" y="130086"/>
                  </a:lnTo>
                  <a:lnTo>
                    <a:pt x="590372" y="129590"/>
                  </a:lnTo>
                  <a:lnTo>
                    <a:pt x="590372" y="158394"/>
                  </a:lnTo>
                  <a:lnTo>
                    <a:pt x="752906" y="159296"/>
                  </a:lnTo>
                  <a:lnTo>
                    <a:pt x="826160" y="330644"/>
                  </a:lnTo>
                  <a:lnTo>
                    <a:pt x="37795" y="330644"/>
                  </a:lnTo>
                  <a:lnTo>
                    <a:pt x="111061" y="159296"/>
                  </a:lnTo>
                  <a:lnTo>
                    <a:pt x="273596" y="158394"/>
                  </a:lnTo>
                  <a:lnTo>
                    <a:pt x="273596" y="129590"/>
                  </a:lnTo>
                  <a:lnTo>
                    <a:pt x="147281" y="129717"/>
                  </a:lnTo>
                  <a:lnTo>
                    <a:pt x="99225" y="130657"/>
                  </a:lnTo>
                  <a:lnTo>
                    <a:pt x="57429" y="205930"/>
                  </a:lnTo>
                  <a:lnTo>
                    <a:pt x="30962" y="268008"/>
                  </a:lnTo>
                  <a:lnTo>
                    <a:pt x="9105" y="321170"/>
                  </a:lnTo>
                  <a:lnTo>
                    <a:pt x="0" y="346303"/>
                  </a:lnTo>
                  <a:lnTo>
                    <a:pt x="0" y="350443"/>
                  </a:lnTo>
                  <a:lnTo>
                    <a:pt x="60731" y="359537"/>
                  </a:lnTo>
                  <a:lnTo>
                    <a:pt x="187337" y="359918"/>
                  </a:lnTo>
                  <a:lnTo>
                    <a:pt x="752221" y="359791"/>
                  </a:lnTo>
                  <a:lnTo>
                    <a:pt x="803249" y="359537"/>
                  </a:lnTo>
                  <a:lnTo>
                    <a:pt x="851319" y="358470"/>
                  </a:lnTo>
                  <a:lnTo>
                    <a:pt x="863968" y="350443"/>
                  </a:lnTo>
                  <a:lnTo>
                    <a:pt x="863968" y="346303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2" name="object 3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932698" y="4376766"/>
            <a:ext cx="934605" cy="929639"/>
          </a:xfrm>
          <a:prstGeom prst="rect">
            <a:avLst/>
          </a:prstGeom>
        </p:spPr>
      </p:pic>
      <p:grpSp>
        <p:nvGrpSpPr>
          <p:cNvPr id="33" name="object 33"/>
          <p:cNvGrpSpPr/>
          <p:nvPr/>
        </p:nvGrpSpPr>
        <p:grpSpPr>
          <a:xfrm>
            <a:off x="8040470" y="4375799"/>
            <a:ext cx="931544" cy="939800"/>
            <a:chOff x="8040470" y="4375799"/>
            <a:chExt cx="931544" cy="939800"/>
          </a:xfrm>
        </p:grpSpPr>
        <p:sp>
          <p:nvSpPr>
            <p:cNvPr id="34" name="object 34"/>
            <p:cNvSpPr/>
            <p:nvPr/>
          </p:nvSpPr>
          <p:spPr>
            <a:xfrm>
              <a:off x="8040459" y="4375809"/>
              <a:ext cx="525780" cy="323215"/>
            </a:xfrm>
            <a:custGeom>
              <a:avLst/>
              <a:gdLst/>
              <a:ahLst/>
              <a:cxnLst/>
              <a:rect l="l" t="t" r="r" b="b"/>
              <a:pathLst>
                <a:path w="525779" h="323214">
                  <a:moveTo>
                    <a:pt x="256400" y="162407"/>
                  </a:moveTo>
                  <a:lnTo>
                    <a:pt x="252082" y="138087"/>
                  </a:lnTo>
                  <a:lnTo>
                    <a:pt x="240474" y="116293"/>
                  </a:lnTo>
                  <a:lnTo>
                    <a:pt x="240004" y="115404"/>
                  </a:lnTo>
                  <a:lnTo>
                    <a:pt x="239128" y="113766"/>
                  </a:lnTo>
                  <a:lnTo>
                    <a:pt x="230301" y="106426"/>
                  </a:lnTo>
                  <a:lnTo>
                    <a:pt x="227330" y="103962"/>
                  </a:lnTo>
                  <a:lnTo>
                    <a:pt x="227330" y="164579"/>
                  </a:lnTo>
                  <a:lnTo>
                    <a:pt x="225488" y="172491"/>
                  </a:lnTo>
                  <a:lnTo>
                    <a:pt x="215176" y="172377"/>
                  </a:lnTo>
                  <a:lnTo>
                    <a:pt x="210032" y="172377"/>
                  </a:lnTo>
                  <a:lnTo>
                    <a:pt x="205486" y="172402"/>
                  </a:lnTo>
                  <a:lnTo>
                    <a:pt x="205486" y="202768"/>
                  </a:lnTo>
                  <a:lnTo>
                    <a:pt x="186016" y="222529"/>
                  </a:lnTo>
                  <a:lnTo>
                    <a:pt x="166598" y="242011"/>
                  </a:lnTo>
                  <a:lnTo>
                    <a:pt x="147002" y="261442"/>
                  </a:lnTo>
                  <a:lnTo>
                    <a:pt x="127292" y="280758"/>
                  </a:lnTo>
                  <a:lnTo>
                    <a:pt x="110401" y="264515"/>
                  </a:lnTo>
                  <a:lnTo>
                    <a:pt x="93865" y="247942"/>
                  </a:lnTo>
                  <a:lnTo>
                    <a:pt x="77673" y="231025"/>
                  </a:lnTo>
                  <a:lnTo>
                    <a:pt x="61823" y="213779"/>
                  </a:lnTo>
                  <a:lnTo>
                    <a:pt x="64363" y="214236"/>
                  </a:lnTo>
                  <a:lnTo>
                    <a:pt x="66763" y="214464"/>
                  </a:lnTo>
                  <a:lnTo>
                    <a:pt x="69024" y="214464"/>
                  </a:lnTo>
                  <a:lnTo>
                    <a:pt x="73901" y="213779"/>
                  </a:lnTo>
                  <a:lnTo>
                    <a:pt x="77050" y="213334"/>
                  </a:lnTo>
                  <a:lnTo>
                    <a:pt x="83680" y="209943"/>
                  </a:lnTo>
                  <a:lnTo>
                    <a:pt x="88912" y="204279"/>
                  </a:lnTo>
                  <a:lnTo>
                    <a:pt x="92735" y="196354"/>
                  </a:lnTo>
                  <a:lnTo>
                    <a:pt x="96774" y="197637"/>
                  </a:lnTo>
                  <a:lnTo>
                    <a:pt x="100101" y="200088"/>
                  </a:lnTo>
                  <a:lnTo>
                    <a:pt x="102743" y="203695"/>
                  </a:lnTo>
                  <a:lnTo>
                    <a:pt x="110248" y="213334"/>
                  </a:lnTo>
                  <a:lnTo>
                    <a:pt x="117792" y="222529"/>
                  </a:lnTo>
                  <a:lnTo>
                    <a:pt x="125615" y="231584"/>
                  </a:lnTo>
                  <a:lnTo>
                    <a:pt x="133654" y="240385"/>
                  </a:lnTo>
                  <a:lnTo>
                    <a:pt x="144627" y="231381"/>
                  </a:lnTo>
                  <a:lnTo>
                    <a:pt x="155409" y="222110"/>
                  </a:lnTo>
                  <a:lnTo>
                    <a:pt x="166001" y="212572"/>
                  </a:lnTo>
                  <a:lnTo>
                    <a:pt x="176390" y="202768"/>
                  </a:lnTo>
                  <a:lnTo>
                    <a:pt x="181241" y="202158"/>
                  </a:lnTo>
                  <a:lnTo>
                    <a:pt x="186080" y="201853"/>
                  </a:lnTo>
                  <a:lnTo>
                    <a:pt x="195783" y="201853"/>
                  </a:lnTo>
                  <a:lnTo>
                    <a:pt x="200634" y="202158"/>
                  </a:lnTo>
                  <a:lnTo>
                    <a:pt x="205486" y="202768"/>
                  </a:lnTo>
                  <a:lnTo>
                    <a:pt x="205486" y="172402"/>
                  </a:lnTo>
                  <a:lnTo>
                    <a:pt x="163664" y="173405"/>
                  </a:lnTo>
                  <a:lnTo>
                    <a:pt x="136385" y="198183"/>
                  </a:lnTo>
                  <a:lnTo>
                    <a:pt x="134912" y="196354"/>
                  </a:lnTo>
                  <a:lnTo>
                    <a:pt x="104533" y="159499"/>
                  </a:lnTo>
                  <a:lnTo>
                    <a:pt x="93649" y="146799"/>
                  </a:lnTo>
                  <a:lnTo>
                    <a:pt x="86944" y="155663"/>
                  </a:lnTo>
                  <a:lnTo>
                    <a:pt x="80302" y="164579"/>
                  </a:lnTo>
                  <a:lnTo>
                    <a:pt x="73748" y="173558"/>
                  </a:lnTo>
                  <a:lnTo>
                    <a:pt x="67284" y="182587"/>
                  </a:lnTo>
                  <a:lnTo>
                    <a:pt x="61823" y="183197"/>
                  </a:lnTo>
                  <a:lnTo>
                    <a:pt x="56375" y="183502"/>
                  </a:lnTo>
                  <a:lnTo>
                    <a:pt x="45466" y="183502"/>
                  </a:lnTo>
                  <a:lnTo>
                    <a:pt x="40005" y="183197"/>
                  </a:lnTo>
                  <a:lnTo>
                    <a:pt x="34556" y="182587"/>
                  </a:lnTo>
                  <a:lnTo>
                    <a:pt x="30556" y="159804"/>
                  </a:lnTo>
                  <a:lnTo>
                    <a:pt x="34683" y="141046"/>
                  </a:lnTo>
                  <a:lnTo>
                    <a:pt x="46926" y="126314"/>
                  </a:lnTo>
                  <a:lnTo>
                    <a:pt x="67284" y="115608"/>
                  </a:lnTo>
                  <a:lnTo>
                    <a:pt x="68935" y="115481"/>
                  </a:lnTo>
                  <a:lnTo>
                    <a:pt x="70573" y="115404"/>
                  </a:lnTo>
                  <a:lnTo>
                    <a:pt x="72186" y="115404"/>
                  </a:lnTo>
                  <a:lnTo>
                    <a:pt x="108051" y="130251"/>
                  </a:lnTo>
                  <a:lnTo>
                    <a:pt x="114363" y="136499"/>
                  </a:lnTo>
                  <a:lnTo>
                    <a:pt x="120777" y="142633"/>
                  </a:lnTo>
                  <a:lnTo>
                    <a:pt x="127292" y="148640"/>
                  </a:lnTo>
                  <a:lnTo>
                    <a:pt x="135026" y="140944"/>
                  </a:lnTo>
                  <a:lnTo>
                    <a:pt x="143065" y="133642"/>
                  </a:lnTo>
                  <a:lnTo>
                    <a:pt x="151396" y="126733"/>
                  </a:lnTo>
                  <a:lnTo>
                    <a:pt x="160020" y="120192"/>
                  </a:lnTo>
                  <a:lnTo>
                    <a:pt x="167767" y="117602"/>
                  </a:lnTo>
                  <a:lnTo>
                    <a:pt x="174942" y="116293"/>
                  </a:lnTo>
                  <a:lnTo>
                    <a:pt x="181559" y="116293"/>
                  </a:lnTo>
                  <a:lnTo>
                    <a:pt x="216471" y="134493"/>
                  </a:lnTo>
                  <a:lnTo>
                    <a:pt x="227330" y="164579"/>
                  </a:lnTo>
                  <a:lnTo>
                    <a:pt x="227330" y="103962"/>
                  </a:lnTo>
                  <a:lnTo>
                    <a:pt x="224777" y="101841"/>
                  </a:lnTo>
                  <a:lnTo>
                    <a:pt x="210197" y="93319"/>
                  </a:lnTo>
                  <a:lnTo>
                    <a:pt x="195389" y="88201"/>
                  </a:lnTo>
                  <a:lnTo>
                    <a:pt x="180365" y="86499"/>
                  </a:lnTo>
                  <a:lnTo>
                    <a:pt x="167347" y="87744"/>
                  </a:lnTo>
                  <a:lnTo>
                    <a:pt x="154165" y="91478"/>
                  </a:lnTo>
                  <a:lnTo>
                    <a:pt x="140817" y="97713"/>
                  </a:lnTo>
                  <a:lnTo>
                    <a:pt x="127292" y="106426"/>
                  </a:lnTo>
                  <a:lnTo>
                    <a:pt x="118516" y="99136"/>
                  </a:lnTo>
                  <a:lnTo>
                    <a:pt x="82169" y="86944"/>
                  </a:lnTo>
                  <a:lnTo>
                    <a:pt x="79692" y="86944"/>
                  </a:lnTo>
                  <a:lnTo>
                    <a:pt x="51117" y="90919"/>
                  </a:lnTo>
                  <a:lnTo>
                    <a:pt x="28321" y="102819"/>
                  </a:lnTo>
                  <a:lnTo>
                    <a:pt x="11277" y="122682"/>
                  </a:lnTo>
                  <a:lnTo>
                    <a:pt x="0" y="150469"/>
                  </a:lnTo>
                  <a:lnTo>
                    <a:pt x="0" y="174332"/>
                  </a:lnTo>
                  <a:lnTo>
                    <a:pt x="22733" y="218376"/>
                  </a:lnTo>
                  <a:lnTo>
                    <a:pt x="74803" y="270916"/>
                  </a:lnTo>
                  <a:lnTo>
                    <a:pt x="127292" y="322973"/>
                  </a:lnTo>
                  <a:lnTo>
                    <a:pt x="169875" y="280758"/>
                  </a:lnTo>
                  <a:lnTo>
                    <a:pt x="211328" y="239204"/>
                  </a:lnTo>
                  <a:lnTo>
                    <a:pt x="239128" y="211035"/>
                  </a:lnTo>
                  <a:lnTo>
                    <a:pt x="244017" y="201853"/>
                  </a:lnTo>
                  <a:lnTo>
                    <a:pt x="245973" y="198183"/>
                  </a:lnTo>
                  <a:lnTo>
                    <a:pt x="252082" y="186715"/>
                  </a:lnTo>
                  <a:lnTo>
                    <a:pt x="254609" y="172491"/>
                  </a:lnTo>
                  <a:lnTo>
                    <a:pt x="256400" y="162407"/>
                  </a:lnTo>
                  <a:close/>
                </a:path>
                <a:path w="525779" h="323214">
                  <a:moveTo>
                    <a:pt x="487349" y="89001"/>
                  </a:moveTo>
                  <a:lnTo>
                    <a:pt x="468490" y="73939"/>
                  </a:lnTo>
                  <a:lnTo>
                    <a:pt x="448106" y="63169"/>
                  </a:lnTo>
                  <a:lnTo>
                    <a:pt x="426173" y="56718"/>
                  </a:lnTo>
                  <a:lnTo>
                    <a:pt x="402704" y="54559"/>
                  </a:lnTo>
                  <a:lnTo>
                    <a:pt x="394944" y="54724"/>
                  </a:lnTo>
                  <a:lnTo>
                    <a:pt x="354863" y="66852"/>
                  </a:lnTo>
                  <a:lnTo>
                    <a:pt x="323697" y="89001"/>
                  </a:lnTo>
                  <a:lnTo>
                    <a:pt x="344601" y="110096"/>
                  </a:lnTo>
                  <a:lnTo>
                    <a:pt x="359829" y="98856"/>
                  </a:lnTo>
                  <a:lnTo>
                    <a:pt x="375056" y="90830"/>
                  </a:lnTo>
                  <a:lnTo>
                    <a:pt x="390283" y="86017"/>
                  </a:lnTo>
                  <a:lnTo>
                    <a:pt x="405523" y="84404"/>
                  </a:lnTo>
                  <a:lnTo>
                    <a:pt x="420751" y="86017"/>
                  </a:lnTo>
                  <a:lnTo>
                    <a:pt x="435978" y="90830"/>
                  </a:lnTo>
                  <a:lnTo>
                    <a:pt x="451205" y="98856"/>
                  </a:lnTo>
                  <a:lnTo>
                    <a:pt x="466432" y="110096"/>
                  </a:lnTo>
                  <a:lnTo>
                    <a:pt x="487349" y="89001"/>
                  </a:lnTo>
                  <a:close/>
                </a:path>
                <a:path w="525779" h="323214">
                  <a:moveTo>
                    <a:pt x="525526" y="50469"/>
                  </a:moveTo>
                  <a:lnTo>
                    <a:pt x="503123" y="31470"/>
                  </a:lnTo>
                  <a:lnTo>
                    <a:pt x="478675" y="16725"/>
                  </a:lnTo>
                  <a:lnTo>
                    <a:pt x="452208" y="6235"/>
                  </a:lnTo>
                  <a:lnTo>
                    <a:pt x="423697" y="0"/>
                  </a:lnTo>
                  <a:lnTo>
                    <a:pt x="387324" y="0"/>
                  </a:lnTo>
                  <a:lnTo>
                    <a:pt x="358825" y="6235"/>
                  </a:lnTo>
                  <a:lnTo>
                    <a:pt x="332346" y="16725"/>
                  </a:lnTo>
                  <a:lnTo>
                    <a:pt x="307911" y="31470"/>
                  </a:lnTo>
                  <a:lnTo>
                    <a:pt x="285496" y="50469"/>
                  </a:lnTo>
                  <a:lnTo>
                    <a:pt x="306412" y="71564"/>
                  </a:lnTo>
                  <a:lnTo>
                    <a:pt x="316103" y="62598"/>
                  </a:lnTo>
                  <a:lnTo>
                    <a:pt x="326466" y="54559"/>
                  </a:lnTo>
                  <a:lnTo>
                    <a:pt x="364096" y="36169"/>
                  </a:lnTo>
                  <a:lnTo>
                    <a:pt x="407212" y="29591"/>
                  </a:lnTo>
                  <a:lnTo>
                    <a:pt x="433108" y="32219"/>
                  </a:lnTo>
                  <a:lnTo>
                    <a:pt x="457987" y="40081"/>
                  </a:lnTo>
                  <a:lnTo>
                    <a:pt x="481825" y="53200"/>
                  </a:lnTo>
                  <a:lnTo>
                    <a:pt x="504621" y="71564"/>
                  </a:lnTo>
                  <a:lnTo>
                    <a:pt x="525526" y="50469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404160" y="4485536"/>
              <a:ext cx="83642" cy="139559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639150" y="4375799"/>
              <a:ext cx="192221" cy="234886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875122" y="4460215"/>
              <a:ext cx="83654" cy="14864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8040472" y="4634153"/>
              <a:ext cx="931544" cy="681355"/>
            </a:xfrm>
            <a:custGeom>
              <a:avLst/>
              <a:gdLst/>
              <a:ahLst/>
              <a:cxnLst/>
              <a:rect l="l" t="t" r="r" b="b"/>
              <a:pathLst>
                <a:path w="931545" h="681354">
                  <a:moveTo>
                    <a:pt x="105473" y="413283"/>
                  </a:moveTo>
                  <a:lnTo>
                    <a:pt x="78193" y="413283"/>
                  </a:lnTo>
                  <a:lnTo>
                    <a:pt x="78193" y="442645"/>
                  </a:lnTo>
                  <a:lnTo>
                    <a:pt x="105473" y="442645"/>
                  </a:lnTo>
                  <a:lnTo>
                    <a:pt x="105473" y="413283"/>
                  </a:lnTo>
                  <a:close/>
                </a:path>
                <a:path w="931545" h="681354">
                  <a:moveTo>
                    <a:pt x="105473" y="358228"/>
                  </a:moveTo>
                  <a:lnTo>
                    <a:pt x="78193" y="358228"/>
                  </a:lnTo>
                  <a:lnTo>
                    <a:pt x="78193" y="387591"/>
                  </a:lnTo>
                  <a:lnTo>
                    <a:pt x="105473" y="387591"/>
                  </a:lnTo>
                  <a:lnTo>
                    <a:pt x="105473" y="358228"/>
                  </a:lnTo>
                  <a:close/>
                </a:path>
                <a:path w="931545" h="681354">
                  <a:moveTo>
                    <a:pt x="105473" y="303174"/>
                  </a:moveTo>
                  <a:lnTo>
                    <a:pt x="78193" y="303174"/>
                  </a:lnTo>
                  <a:lnTo>
                    <a:pt x="78193" y="332536"/>
                  </a:lnTo>
                  <a:lnTo>
                    <a:pt x="105473" y="332536"/>
                  </a:lnTo>
                  <a:lnTo>
                    <a:pt x="105473" y="303174"/>
                  </a:lnTo>
                  <a:close/>
                </a:path>
                <a:path w="931545" h="681354">
                  <a:moveTo>
                    <a:pt x="161836" y="413283"/>
                  </a:moveTo>
                  <a:lnTo>
                    <a:pt x="132740" y="413283"/>
                  </a:lnTo>
                  <a:lnTo>
                    <a:pt x="132740" y="442645"/>
                  </a:lnTo>
                  <a:lnTo>
                    <a:pt x="161836" y="442645"/>
                  </a:lnTo>
                  <a:lnTo>
                    <a:pt x="161836" y="413283"/>
                  </a:lnTo>
                  <a:close/>
                </a:path>
                <a:path w="931545" h="681354">
                  <a:moveTo>
                    <a:pt x="161836" y="358228"/>
                  </a:moveTo>
                  <a:lnTo>
                    <a:pt x="132740" y="358228"/>
                  </a:lnTo>
                  <a:lnTo>
                    <a:pt x="132740" y="387591"/>
                  </a:lnTo>
                  <a:lnTo>
                    <a:pt x="161836" y="387591"/>
                  </a:lnTo>
                  <a:lnTo>
                    <a:pt x="161836" y="358228"/>
                  </a:lnTo>
                  <a:close/>
                </a:path>
                <a:path w="931545" h="681354">
                  <a:moveTo>
                    <a:pt x="161836" y="303174"/>
                  </a:moveTo>
                  <a:lnTo>
                    <a:pt x="132740" y="303174"/>
                  </a:lnTo>
                  <a:lnTo>
                    <a:pt x="132740" y="332536"/>
                  </a:lnTo>
                  <a:lnTo>
                    <a:pt x="161836" y="332536"/>
                  </a:lnTo>
                  <a:lnTo>
                    <a:pt x="161836" y="303174"/>
                  </a:lnTo>
                  <a:close/>
                </a:path>
                <a:path w="931545" h="681354">
                  <a:moveTo>
                    <a:pt x="216395" y="413283"/>
                  </a:moveTo>
                  <a:lnTo>
                    <a:pt x="189115" y="413283"/>
                  </a:lnTo>
                  <a:lnTo>
                    <a:pt x="189115" y="442645"/>
                  </a:lnTo>
                  <a:lnTo>
                    <a:pt x="216395" y="442645"/>
                  </a:lnTo>
                  <a:lnTo>
                    <a:pt x="216395" y="413283"/>
                  </a:lnTo>
                  <a:close/>
                </a:path>
                <a:path w="931545" h="681354">
                  <a:moveTo>
                    <a:pt x="216395" y="358228"/>
                  </a:moveTo>
                  <a:lnTo>
                    <a:pt x="189115" y="358228"/>
                  </a:lnTo>
                  <a:lnTo>
                    <a:pt x="189115" y="387591"/>
                  </a:lnTo>
                  <a:lnTo>
                    <a:pt x="216395" y="387591"/>
                  </a:lnTo>
                  <a:lnTo>
                    <a:pt x="216395" y="358228"/>
                  </a:lnTo>
                  <a:close/>
                </a:path>
                <a:path w="931545" h="681354">
                  <a:moveTo>
                    <a:pt x="216395" y="303174"/>
                  </a:moveTo>
                  <a:lnTo>
                    <a:pt x="189115" y="303174"/>
                  </a:lnTo>
                  <a:lnTo>
                    <a:pt x="189115" y="332536"/>
                  </a:lnTo>
                  <a:lnTo>
                    <a:pt x="216395" y="332536"/>
                  </a:lnTo>
                  <a:lnTo>
                    <a:pt x="216395" y="303174"/>
                  </a:lnTo>
                  <a:close/>
                </a:path>
                <a:path w="931545" h="681354">
                  <a:moveTo>
                    <a:pt x="270941" y="277482"/>
                  </a:moveTo>
                  <a:lnTo>
                    <a:pt x="241846" y="277482"/>
                  </a:lnTo>
                  <a:lnTo>
                    <a:pt x="241846" y="468337"/>
                  </a:lnTo>
                  <a:lnTo>
                    <a:pt x="270941" y="468337"/>
                  </a:lnTo>
                  <a:lnTo>
                    <a:pt x="270941" y="277482"/>
                  </a:lnTo>
                  <a:close/>
                </a:path>
                <a:path w="931545" h="681354">
                  <a:moveTo>
                    <a:pt x="270941" y="247650"/>
                  </a:moveTo>
                  <a:lnTo>
                    <a:pt x="180022" y="247650"/>
                  </a:lnTo>
                  <a:lnTo>
                    <a:pt x="180022" y="191770"/>
                  </a:lnTo>
                  <a:lnTo>
                    <a:pt x="180022" y="161290"/>
                  </a:lnTo>
                  <a:lnTo>
                    <a:pt x="143649" y="161290"/>
                  </a:lnTo>
                  <a:lnTo>
                    <a:pt x="143649" y="92710"/>
                  </a:lnTo>
                  <a:lnTo>
                    <a:pt x="114566" y="92710"/>
                  </a:lnTo>
                  <a:lnTo>
                    <a:pt x="114566" y="161290"/>
                  </a:lnTo>
                  <a:lnTo>
                    <a:pt x="114566" y="191770"/>
                  </a:lnTo>
                  <a:lnTo>
                    <a:pt x="150926" y="191770"/>
                  </a:lnTo>
                  <a:lnTo>
                    <a:pt x="150926" y="247650"/>
                  </a:lnTo>
                  <a:lnTo>
                    <a:pt x="23634" y="247650"/>
                  </a:lnTo>
                  <a:lnTo>
                    <a:pt x="23634" y="276860"/>
                  </a:lnTo>
                  <a:lnTo>
                    <a:pt x="23634" y="651510"/>
                  </a:lnTo>
                  <a:lnTo>
                    <a:pt x="52730" y="651510"/>
                  </a:lnTo>
                  <a:lnTo>
                    <a:pt x="52730" y="276860"/>
                  </a:lnTo>
                  <a:lnTo>
                    <a:pt x="270941" y="276860"/>
                  </a:lnTo>
                  <a:lnTo>
                    <a:pt x="270941" y="247650"/>
                  </a:lnTo>
                  <a:close/>
                </a:path>
                <a:path w="931545" h="681354">
                  <a:moveTo>
                    <a:pt x="398233" y="376580"/>
                  </a:moveTo>
                  <a:lnTo>
                    <a:pt x="369138" y="376580"/>
                  </a:lnTo>
                  <a:lnTo>
                    <a:pt x="369138" y="405942"/>
                  </a:lnTo>
                  <a:lnTo>
                    <a:pt x="398233" y="405942"/>
                  </a:lnTo>
                  <a:lnTo>
                    <a:pt x="398233" y="376580"/>
                  </a:lnTo>
                  <a:close/>
                </a:path>
                <a:path w="931545" h="681354">
                  <a:moveTo>
                    <a:pt x="398233" y="321525"/>
                  </a:moveTo>
                  <a:lnTo>
                    <a:pt x="369138" y="321525"/>
                  </a:lnTo>
                  <a:lnTo>
                    <a:pt x="369138" y="350888"/>
                  </a:lnTo>
                  <a:lnTo>
                    <a:pt x="398233" y="350888"/>
                  </a:lnTo>
                  <a:lnTo>
                    <a:pt x="398233" y="321525"/>
                  </a:lnTo>
                  <a:close/>
                </a:path>
                <a:path w="931545" h="681354">
                  <a:moveTo>
                    <a:pt x="398233" y="266471"/>
                  </a:moveTo>
                  <a:lnTo>
                    <a:pt x="369138" y="266471"/>
                  </a:lnTo>
                  <a:lnTo>
                    <a:pt x="369138" y="295846"/>
                  </a:lnTo>
                  <a:lnTo>
                    <a:pt x="398233" y="295846"/>
                  </a:lnTo>
                  <a:lnTo>
                    <a:pt x="398233" y="266471"/>
                  </a:lnTo>
                  <a:close/>
                </a:path>
                <a:path w="931545" h="681354">
                  <a:moveTo>
                    <a:pt x="398233" y="211429"/>
                  </a:moveTo>
                  <a:lnTo>
                    <a:pt x="369138" y="211429"/>
                  </a:lnTo>
                  <a:lnTo>
                    <a:pt x="369138" y="240804"/>
                  </a:lnTo>
                  <a:lnTo>
                    <a:pt x="398233" y="240804"/>
                  </a:lnTo>
                  <a:lnTo>
                    <a:pt x="398233" y="211429"/>
                  </a:lnTo>
                  <a:close/>
                </a:path>
                <a:path w="931545" h="681354">
                  <a:moveTo>
                    <a:pt x="452793" y="376580"/>
                  </a:moveTo>
                  <a:lnTo>
                    <a:pt x="423684" y="376580"/>
                  </a:lnTo>
                  <a:lnTo>
                    <a:pt x="423684" y="405942"/>
                  </a:lnTo>
                  <a:lnTo>
                    <a:pt x="452793" y="405942"/>
                  </a:lnTo>
                  <a:lnTo>
                    <a:pt x="452793" y="376580"/>
                  </a:lnTo>
                  <a:close/>
                </a:path>
                <a:path w="931545" h="681354">
                  <a:moveTo>
                    <a:pt x="452793" y="321525"/>
                  </a:moveTo>
                  <a:lnTo>
                    <a:pt x="423684" y="321525"/>
                  </a:lnTo>
                  <a:lnTo>
                    <a:pt x="423684" y="350888"/>
                  </a:lnTo>
                  <a:lnTo>
                    <a:pt x="452793" y="350888"/>
                  </a:lnTo>
                  <a:lnTo>
                    <a:pt x="452793" y="321525"/>
                  </a:lnTo>
                  <a:close/>
                </a:path>
                <a:path w="931545" h="681354">
                  <a:moveTo>
                    <a:pt x="452793" y="266471"/>
                  </a:moveTo>
                  <a:lnTo>
                    <a:pt x="423684" y="266471"/>
                  </a:lnTo>
                  <a:lnTo>
                    <a:pt x="423684" y="295846"/>
                  </a:lnTo>
                  <a:lnTo>
                    <a:pt x="452793" y="295846"/>
                  </a:lnTo>
                  <a:lnTo>
                    <a:pt x="452793" y="266471"/>
                  </a:lnTo>
                  <a:close/>
                </a:path>
                <a:path w="931545" h="681354">
                  <a:moveTo>
                    <a:pt x="452793" y="211429"/>
                  </a:moveTo>
                  <a:lnTo>
                    <a:pt x="423684" y="211429"/>
                  </a:lnTo>
                  <a:lnTo>
                    <a:pt x="423684" y="240804"/>
                  </a:lnTo>
                  <a:lnTo>
                    <a:pt x="452793" y="240804"/>
                  </a:lnTo>
                  <a:lnTo>
                    <a:pt x="452793" y="211429"/>
                  </a:lnTo>
                  <a:close/>
                </a:path>
                <a:path w="931545" h="681354">
                  <a:moveTo>
                    <a:pt x="498246" y="560070"/>
                  </a:moveTo>
                  <a:lnTo>
                    <a:pt x="378231" y="560070"/>
                  </a:lnTo>
                  <a:lnTo>
                    <a:pt x="378231" y="589280"/>
                  </a:lnTo>
                  <a:lnTo>
                    <a:pt x="378231" y="651510"/>
                  </a:lnTo>
                  <a:lnTo>
                    <a:pt x="407327" y="651510"/>
                  </a:lnTo>
                  <a:lnTo>
                    <a:pt x="407327" y="589280"/>
                  </a:lnTo>
                  <a:lnTo>
                    <a:pt x="498246" y="589280"/>
                  </a:lnTo>
                  <a:lnTo>
                    <a:pt x="498246" y="560070"/>
                  </a:lnTo>
                  <a:close/>
                </a:path>
                <a:path w="931545" h="681354">
                  <a:moveTo>
                    <a:pt x="507339" y="376580"/>
                  </a:moveTo>
                  <a:lnTo>
                    <a:pt x="478243" y="376580"/>
                  </a:lnTo>
                  <a:lnTo>
                    <a:pt x="478243" y="405942"/>
                  </a:lnTo>
                  <a:lnTo>
                    <a:pt x="507339" y="405942"/>
                  </a:lnTo>
                  <a:lnTo>
                    <a:pt x="507339" y="376580"/>
                  </a:lnTo>
                  <a:close/>
                </a:path>
                <a:path w="931545" h="681354">
                  <a:moveTo>
                    <a:pt x="507339" y="321525"/>
                  </a:moveTo>
                  <a:lnTo>
                    <a:pt x="478243" y="321525"/>
                  </a:lnTo>
                  <a:lnTo>
                    <a:pt x="478243" y="350888"/>
                  </a:lnTo>
                  <a:lnTo>
                    <a:pt x="507339" y="350888"/>
                  </a:lnTo>
                  <a:lnTo>
                    <a:pt x="507339" y="321525"/>
                  </a:lnTo>
                  <a:close/>
                </a:path>
                <a:path w="931545" h="681354">
                  <a:moveTo>
                    <a:pt x="507339" y="266471"/>
                  </a:moveTo>
                  <a:lnTo>
                    <a:pt x="478243" y="266471"/>
                  </a:lnTo>
                  <a:lnTo>
                    <a:pt x="478243" y="295846"/>
                  </a:lnTo>
                  <a:lnTo>
                    <a:pt x="507339" y="295846"/>
                  </a:lnTo>
                  <a:lnTo>
                    <a:pt x="507339" y="266471"/>
                  </a:lnTo>
                  <a:close/>
                </a:path>
                <a:path w="931545" h="681354">
                  <a:moveTo>
                    <a:pt x="507339" y="211429"/>
                  </a:moveTo>
                  <a:lnTo>
                    <a:pt x="478243" y="211429"/>
                  </a:lnTo>
                  <a:lnTo>
                    <a:pt x="478243" y="240804"/>
                  </a:lnTo>
                  <a:lnTo>
                    <a:pt x="507339" y="240804"/>
                  </a:lnTo>
                  <a:lnTo>
                    <a:pt x="507339" y="211429"/>
                  </a:lnTo>
                  <a:close/>
                </a:path>
                <a:path w="931545" h="681354">
                  <a:moveTo>
                    <a:pt x="614629" y="358228"/>
                  </a:moveTo>
                  <a:lnTo>
                    <a:pt x="587349" y="358228"/>
                  </a:lnTo>
                  <a:lnTo>
                    <a:pt x="587349" y="387591"/>
                  </a:lnTo>
                  <a:lnTo>
                    <a:pt x="614629" y="387591"/>
                  </a:lnTo>
                  <a:lnTo>
                    <a:pt x="614629" y="358228"/>
                  </a:lnTo>
                  <a:close/>
                </a:path>
                <a:path w="931545" h="681354">
                  <a:moveTo>
                    <a:pt x="671004" y="358228"/>
                  </a:moveTo>
                  <a:lnTo>
                    <a:pt x="641896" y="358228"/>
                  </a:lnTo>
                  <a:lnTo>
                    <a:pt x="641896" y="387591"/>
                  </a:lnTo>
                  <a:lnTo>
                    <a:pt x="671004" y="387591"/>
                  </a:lnTo>
                  <a:lnTo>
                    <a:pt x="671004" y="358228"/>
                  </a:lnTo>
                  <a:close/>
                </a:path>
                <a:path w="931545" h="681354">
                  <a:moveTo>
                    <a:pt x="725551" y="314185"/>
                  </a:moveTo>
                  <a:lnTo>
                    <a:pt x="696455" y="314185"/>
                  </a:lnTo>
                  <a:lnTo>
                    <a:pt x="696455" y="468337"/>
                  </a:lnTo>
                  <a:lnTo>
                    <a:pt x="725551" y="468337"/>
                  </a:lnTo>
                  <a:lnTo>
                    <a:pt x="725551" y="314185"/>
                  </a:lnTo>
                  <a:close/>
                </a:path>
                <a:path w="931545" h="681354">
                  <a:moveTo>
                    <a:pt x="789190" y="358228"/>
                  </a:moveTo>
                  <a:lnTo>
                    <a:pt x="760095" y="358228"/>
                  </a:lnTo>
                  <a:lnTo>
                    <a:pt x="760095" y="387591"/>
                  </a:lnTo>
                  <a:lnTo>
                    <a:pt x="789190" y="387591"/>
                  </a:lnTo>
                  <a:lnTo>
                    <a:pt x="789190" y="358228"/>
                  </a:lnTo>
                  <a:close/>
                </a:path>
                <a:path w="931545" h="681354">
                  <a:moveTo>
                    <a:pt x="789190" y="303174"/>
                  </a:moveTo>
                  <a:lnTo>
                    <a:pt x="760095" y="303174"/>
                  </a:lnTo>
                  <a:lnTo>
                    <a:pt x="760095" y="332536"/>
                  </a:lnTo>
                  <a:lnTo>
                    <a:pt x="789190" y="332536"/>
                  </a:lnTo>
                  <a:lnTo>
                    <a:pt x="789190" y="303174"/>
                  </a:lnTo>
                  <a:close/>
                </a:path>
                <a:path w="931545" h="681354">
                  <a:moveTo>
                    <a:pt x="789190" y="248119"/>
                  </a:moveTo>
                  <a:lnTo>
                    <a:pt x="760095" y="248119"/>
                  </a:lnTo>
                  <a:lnTo>
                    <a:pt x="760095" y="277482"/>
                  </a:lnTo>
                  <a:lnTo>
                    <a:pt x="789190" y="277482"/>
                  </a:lnTo>
                  <a:lnTo>
                    <a:pt x="789190" y="248119"/>
                  </a:lnTo>
                  <a:close/>
                </a:path>
                <a:path w="931545" h="681354">
                  <a:moveTo>
                    <a:pt x="843749" y="358228"/>
                  </a:moveTo>
                  <a:lnTo>
                    <a:pt x="814641" y="358228"/>
                  </a:lnTo>
                  <a:lnTo>
                    <a:pt x="814641" y="387591"/>
                  </a:lnTo>
                  <a:lnTo>
                    <a:pt x="843749" y="387591"/>
                  </a:lnTo>
                  <a:lnTo>
                    <a:pt x="843749" y="358228"/>
                  </a:lnTo>
                  <a:close/>
                </a:path>
                <a:path w="931545" h="681354">
                  <a:moveTo>
                    <a:pt x="843749" y="303174"/>
                  </a:moveTo>
                  <a:lnTo>
                    <a:pt x="814641" y="303174"/>
                  </a:lnTo>
                  <a:lnTo>
                    <a:pt x="814641" y="332536"/>
                  </a:lnTo>
                  <a:lnTo>
                    <a:pt x="843749" y="332536"/>
                  </a:lnTo>
                  <a:lnTo>
                    <a:pt x="843749" y="303174"/>
                  </a:lnTo>
                  <a:close/>
                </a:path>
                <a:path w="931545" h="681354">
                  <a:moveTo>
                    <a:pt x="843749" y="248119"/>
                  </a:moveTo>
                  <a:lnTo>
                    <a:pt x="814641" y="248119"/>
                  </a:lnTo>
                  <a:lnTo>
                    <a:pt x="814641" y="277482"/>
                  </a:lnTo>
                  <a:lnTo>
                    <a:pt x="843749" y="277482"/>
                  </a:lnTo>
                  <a:lnTo>
                    <a:pt x="843749" y="248119"/>
                  </a:lnTo>
                  <a:close/>
                </a:path>
                <a:path w="931545" h="681354">
                  <a:moveTo>
                    <a:pt x="931037" y="651840"/>
                  </a:moveTo>
                  <a:lnTo>
                    <a:pt x="907389" y="651840"/>
                  </a:lnTo>
                  <a:lnTo>
                    <a:pt x="907389" y="204470"/>
                  </a:lnTo>
                  <a:lnTo>
                    <a:pt x="907389" y="204089"/>
                  </a:lnTo>
                  <a:lnTo>
                    <a:pt x="907389" y="175260"/>
                  </a:lnTo>
                  <a:lnTo>
                    <a:pt x="878293" y="175260"/>
                  </a:lnTo>
                  <a:lnTo>
                    <a:pt x="878293" y="204470"/>
                  </a:lnTo>
                  <a:lnTo>
                    <a:pt x="878293" y="651840"/>
                  </a:lnTo>
                  <a:lnTo>
                    <a:pt x="845566" y="651840"/>
                  </a:lnTo>
                  <a:lnTo>
                    <a:pt x="845566" y="497840"/>
                  </a:lnTo>
                  <a:lnTo>
                    <a:pt x="845566" y="497687"/>
                  </a:lnTo>
                  <a:lnTo>
                    <a:pt x="845566" y="468630"/>
                  </a:lnTo>
                  <a:lnTo>
                    <a:pt x="598258" y="468630"/>
                  </a:lnTo>
                  <a:lnTo>
                    <a:pt x="598258" y="497840"/>
                  </a:lnTo>
                  <a:lnTo>
                    <a:pt x="598258" y="651510"/>
                  </a:lnTo>
                  <a:lnTo>
                    <a:pt x="627354" y="651510"/>
                  </a:lnTo>
                  <a:lnTo>
                    <a:pt x="627354" y="497840"/>
                  </a:lnTo>
                  <a:lnTo>
                    <a:pt x="816470" y="497840"/>
                  </a:lnTo>
                  <a:lnTo>
                    <a:pt x="816470" y="651840"/>
                  </a:lnTo>
                  <a:lnTo>
                    <a:pt x="791019" y="651840"/>
                  </a:lnTo>
                  <a:lnTo>
                    <a:pt x="791019" y="608330"/>
                  </a:lnTo>
                  <a:lnTo>
                    <a:pt x="791019" y="607796"/>
                  </a:lnTo>
                  <a:lnTo>
                    <a:pt x="791019" y="577850"/>
                  </a:lnTo>
                  <a:lnTo>
                    <a:pt x="761923" y="577850"/>
                  </a:lnTo>
                  <a:lnTo>
                    <a:pt x="761923" y="608330"/>
                  </a:lnTo>
                  <a:lnTo>
                    <a:pt x="761923" y="651840"/>
                  </a:lnTo>
                  <a:lnTo>
                    <a:pt x="736460" y="651840"/>
                  </a:lnTo>
                  <a:lnTo>
                    <a:pt x="736460" y="608330"/>
                  </a:lnTo>
                  <a:lnTo>
                    <a:pt x="761923" y="608330"/>
                  </a:lnTo>
                  <a:lnTo>
                    <a:pt x="761923" y="577850"/>
                  </a:lnTo>
                  <a:lnTo>
                    <a:pt x="652818" y="577850"/>
                  </a:lnTo>
                  <a:lnTo>
                    <a:pt x="652818" y="608330"/>
                  </a:lnTo>
                  <a:lnTo>
                    <a:pt x="652818" y="651510"/>
                  </a:lnTo>
                  <a:lnTo>
                    <a:pt x="681913" y="651510"/>
                  </a:lnTo>
                  <a:lnTo>
                    <a:pt x="681913" y="608330"/>
                  </a:lnTo>
                  <a:lnTo>
                    <a:pt x="707377" y="608330"/>
                  </a:lnTo>
                  <a:lnTo>
                    <a:pt x="707377" y="651840"/>
                  </a:lnTo>
                  <a:lnTo>
                    <a:pt x="498246" y="651840"/>
                  </a:lnTo>
                  <a:lnTo>
                    <a:pt x="498246" y="589445"/>
                  </a:lnTo>
                  <a:lnTo>
                    <a:pt x="469150" y="589445"/>
                  </a:lnTo>
                  <a:lnTo>
                    <a:pt x="469150" y="651840"/>
                  </a:lnTo>
                  <a:lnTo>
                    <a:pt x="343687" y="651840"/>
                  </a:lnTo>
                  <a:lnTo>
                    <a:pt x="343687" y="497840"/>
                  </a:lnTo>
                  <a:lnTo>
                    <a:pt x="343687" y="497687"/>
                  </a:lnTo>
                  <a:lnTo>
                    <a:pt x="343687" y="468630"/>
                  </a:lnTo>
                  <a:lnTo>
                    <a:pt x="343687" y="148590"/>
                  </a:lnTo>
                  <a:lnTo>
                    <a:pt x="532803" y="148590"/>
                  </a:lnTo>
                  <a:lnTo>
                    <a:pt x="532803" y="284480"/>
                  </a:lnTo>
                  <a:lnTo>
                    <a:pt x="532803" y="313690"/>
                  </a:lnTo>
                  <a:lnTo>
                    <a:pt x="532803" y="651510"/>
                  </a:lnTo>
                  <a:lnTo>
                    <a:pt x="561898" y="651510"/>
                  </a:lnTo>
                  <a:lnTo>
                    <a:pt x="561898" y="313690"/>
                  </a:lnTo>
                  <a:lnTo>
                    <a:pt x="725551" y="313690"/>
                  </a:lnTo>
                  <a:lnTo>
                    <a:pt x="725551" y="284480"/>
                  </a:lnTo>
                  <a:lnTo>
                    <a:pt x="725551" y="204470"/>
                  </a:lnTo>
                  <a:lnTo>
                    <a:pt x="878293" y="204470"/>
                  </a:lnTo>
                  <a:lnTo>
                    <a:pt x="878293" y="175260"/>
                  </a:lnTo>
                  <a:lnTo>
                    <a:pt x="816470" y="175260"/>
                  </a:lnTo>
                  <a:lnTo>
                    <a:pt x="816470" y="99060"/>
                  </a:lnTo>
                  <a:lnTo>
                    <a:pt x="889215" y="99060"/>
                  </a:lnTo>
                  <a:lnTo>
                    <a:pt x="889215" y="69850"/>
                  </a:lnTo>
                  <a:lnTo>
                    <a:pt x="889215" y="0"/>
                  </a:lnTo>
                  <a:lnTo>
                    <a:pt x="860120" y="0"/>
                  </a:lnTo>
                  <a:lnTo>
                    <a:pt x="860120" y="69850"/>
                  </a:lnTo>
                  <a:lnTo>
                    <a:pt x="787374" y="69850"/>
                  </a:lnTo>
                  <a:lnTo>
                    <a:pt x="787374" y="99060"/>
                  </a:lnTo>
                  <a:lnTo>
                    <a:pt x="787374" y="175260"/>
                  </a:lnTo>
                  <a:lnTo>
                    <a:pt x="696455" y="175260"/>
                  </a:lnTo>
                  <a:lnTo>
                    <a:pt x="696455" y="204470"/>
                  </a:lnTo>
                  <a:lnTo>
                    <a:pt x="696455" y="284480"/>
                  </a:lnTo>
                  <a:lnTo>
                    <a:pt x="636447" y="284480"/>
                  </a:lnTo>
                  <a:lnTo>
                    <a:pt x="636447" y="127000"/>
                  </a:lnTo>
                  <a:lnTo>
                    <a:pt x="709180" y="127000"/>
                  </a:lnTo>
                  <a:lnTo>
                    <a:pt x="709180" y="97790"/>
                  </a:lnTo>
                  <a:lnTo>
                    <a:pt x="709180" y="3810"/>
                  </a:lnTo>
                  <a:lnTo>
                    <a:pt x="680085" y="3810"/>
                  </a:lnTo>
                  <a:lnTo>
                    <a:pt x="680085" y="97790"/>
                  </a:lnTo>
                  <a:lnTo>
                    <a:pt x="607352" y="97790"/>
                  </a:lnTo>
                  <a:lnTo>
                    <a:pt x="607352" y="127000"/>
                  </a:lnTo>
                  <a:lnTo>
                    <a:pt x="607352" y="284480"/>
                  </a:lnTo>
                  <a:lnTo>
                    <a:pt x="561898" y="284480"/>
                  </a:lnTo>
                  <a:lnTo>
                    <a:pt x="561898" y="148590"/>
                  </a:lnTo>
                  <a:lnTo>
                    <a:pt x="561898" y="119380"/>
                  </a:lnTo>
                  <a:lnTo>
                    <a:pt x="456425" y="119380"/>
                  </a:lnTo>
                  <a:lnTo>
                    <a:pt x="456425" y="88900"/>
                  </a:lnTo>
                  <a:lnTo>
                    <a:pt x="456425" y="59690"/>
                  </a:lnTo>
                  <a:lnTo>
                    <a:pt x="420052" y="59690"/>
                  </a:lnTo>
                  <a:lnTo>
                    <a:pt x="420052" y="19050"/>
                  </a:lnTo>
                  <a:lnTo>
                    <a:pt x="390956" y="19050"/>
                  </a:lnTo>
                  <a:lnTo>
                    <a:pt x="390956" y="59690"/>
                  </a:lnTo>
                  <a:lnTo>
                    <a:pt x="390956" y="88900"/>
                  </a:lnTo>
                  <a:lnTo>
                    <a:pt x="427329" y="88900"/>
                  </a:lnTo>
                  <a:lnTo>
                    <a:pt x="427329" y="119380"/>
                  </a:lnTo>
                  <a:lnTo>
                    <a:pt x="314591" y="119380"/>
                  </a:lnTo>
                  <a:lnTo>
                    <a:pt x="314591" y="148590"/>
                  </a:lnTo>
                  <a:lnTo>
                    <a:pt x="314591" y="468630"/>
                  </a:lnTo>
                  <a:lnTo>
                    <a:pt x="96380" y="468630"/>
                  </a:lnTo>
                  <a:lnTo>
                    <a:pt x="96380" y="497840"/>
                  </a:lnTo>
                  <a:lnTo>
                    <a:pt x="96380" y="651510"/>
                  </a:lnTo>
                  <a:lnTo>
                    <a:pt x="125476" y="651510"/>
                  </a:lnTo>
                  <a:lnTo>
                    <a:pt x="125476" y="497840"/>
                  </a:lnTo>
                  <a:lnTo>
                    <a:pt x="314591" y="497840"/>
                  </a:lnTo>
                  <a:lnTo>
                    <a:pt x="314591" y="651840"/>
                  </a:lnTo>
                  <a:lnTo>
                    <a:pt x="289128" y="651840"/>
                  </a:lnTo>
                  <a:lnTo>
                    <a:pt x="289128" y="608330"/>
                  </a:lnTo>
                  <a:lnTo>
                    <a:pt x="289128" y="607796"/>
                  </a:lnTo>
                  <a:lnTo>
                    <a:pt x="289128" y="577850"/>
                  </a:lnTo>
                  <a:lnTo>
                    <a:pt x="260045" y="577850"/>
                  </a:lnTo>
                  <a:lnTo>
                    <a:pt x="260045" y="608330"/>
                  </a:lnTo>
                  <a:lnTo>
                    <a:pt x="260045" y="651840"/>
                  </a:lnTo>
                  <a:lnTo>
                    <a:pt x="234581" y="651840"/>
                  </a:lnTo>
                  <a:lnTo>
                    <a:pt x="234581" y="608330"/>
                  </a:lnTo>
                  <a:lnTo>
                    <a:pt x="260045" y="608330"/>
                  </a:lnTo>
                  <a:lnTo>
                    <a:pt x="260045" y="577850"/>
                  </a:lnTo>
                  <a:lnTo>
                    <a:pt x="150926" y="577850"/>
                  </a:lnTo>
                  <a:lnTo>
                    <a:pt x="150926" y="608330"/>
                  </a:lnTo>
                  <a:lnTo>
                    <a:pt x="150926" y="651510"/>
                  </a:lnTo>
                  <a:lnTo>
                    <a:pt x="180022" y="651510"/>
                  </a:lnTo>
                  <a:lnTo>
                    <a:pt x="180022" y="608330"/>
                  </a:lnTo>
                  <a:lnTo>
                    <a:pt x="205486" y="608330"/>
                  </a:lnTo>
                  <a:lnTo>
                    <a:pt x="205486" y="651840"/>
                  </a:lnTo>
                  <a:lnTo>
                    <a:pt x="0" y="651840"/>
                  </a:lnTo>
                  <a:lnTo>
                    <a:pt x="0" y="681202"/>
                  </a:lnTo>
                  <a:lnTo>
                    <a:pt x="931037" y="681202"/>
                  </a:lnTo>
                  <a:lnTo>
                    <a:pt x="931037" y="65184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8191398" y="5047436"/>
              <a:ext cx="693420" cy="139700"/>
            </a:xfrm>
            <a:custGeom>
              <a:avLst/>
              <a:gdLst/>
              <a:ahLst/>
              <a:cxnLst/>
              <a:rect l="l" t="t" r="r" b="b"/>
              <a:pathLst>
                <a:path w="693420" h="139700">
                  <a:moveTo>
                    <a:pt x="27279" y="110096"/>
                  </a:moveTo>
                  <a:lnTo>
                    <a:pt x="0" y="110096"/>
                  </a:lnTo>
                  <a:lnTo>
                    <a:pt x="0" y="139458"/>
                  </a:lnTo>
                  <a:lnTo>
                    <a:pt x="27279" y="139458"/>
                  </a:lnTo>
                  <a:lnTo>
                    <a:pt x="27279" y="110096"/>
                  </a:lnTo>
                  <a:close/>
                </a:path>
                <a:path w="693420" h="139700">
                  <a:moveTo>
                    <a:pt x="65468" y="0"/>
                  </a:moveTo>
                  <a:lnTo>
                    <a:pt x="38188" y="0"/>
                  </a:lnTo>
                  <a:lnTo>
                    <a:pt x="38188" y="29362"/>
                  </a:lnTo>
                  <a:lnTo>
                    <a:pt x="65468" y="29362"/>
                  </a:lnTo>
                  <a:lnTo>
                    <a:pt x="65468" y="0"/>
                  </a:lnTo>
                  <a:close/>
                </a:path>
                <a:path w="693420" h="139700">
                  <a:moveTo>
                    <a:pt x="83654" y="110096"/>
                  </a:moveTo>
                  <a:lnTo>
                    <a:pt x="54546" y="110096"/>
                  </a:lnTo>
                  <a:lnTo>
                    <a:pt x="54546" y="139458"/>
                  </a:lnTo>
                  <a:lnTo>
                    <a:pt x="83654" y="139458"/>
                  </a:lnTo>
                  <a:lnTo>
                    <a:pt x="83654" y="110096"/>
                  </a:lnTo>
                  <a:close/>
                </a:path>
                <a:path w="693420" h="139700">
                  <a:moveTo>
                    <a:pt x="138201" y="110096"/>
                  </a:moveTo>
                  <a:lnTo>
                    <a:pt x="110921" y="110096"/>
                  </a:lnTo>
                  <a:lnTo>
                    <a:pt x="110921" y="139458"/>
                  </a:lnTo>
                  <a:lnTo>
                    <a:pt x="138201" y="139458"/>
                  </a:lnTo>
                  <a:lnTo>
                    <a:pt x="138201" y="110096"/>
                  </a:lnTo>
                  <a:close/>
                </a:path>
                <a:path w="693420" h="139700">
                  <a:moveTo>
                    <a:pt x="247307" y="73406"/>
                  </a:moveTo>
                  <a:lnTo>
                    <a:pt x="218211" y="73406"/>
                  </a:lnTo>
                  <a:lnTo>
                    <a:pt x="218211" y="102768"/>
                  </a:lnTo>
                  <a:lnTo>
                    <a:pt x="247307" y="102768"/>
                  </a:lnTo>
                  <a:lnTo>
                    <a:pt x="247307" y="73406"/>
                  </a:lnTo>
                  <a:close/>
                </a:path>
                <a:path w="693420" h="139700">
                  <a:moveTo>
                    <a:pt x="247307" y="18351"/>
                  </a:moveTo>
                  <a:lnTo>
                    <a:pt x="218211" y="18351"/>
                  </a:lnTo>
                  <a:lnTo>
                    <a:pt x="218211" y="47726"/>
                  </a:lnTo>
                  <a:lnTo>
                    <a:pt x="247307" y="47726"/>
                  </a:lnTo>
                  <a:lnTo>
                    <a:pt x="247307" y="18351"/>
                  </a:lnTo>
                  <a:close/>
                </a:path>
                <a:path w="693420" h="139700">
                  <a:moveTo>
                    <a:pt x="301866" y="73406"/>
                  </a:moveTo>
                  <a:lnTo>
                    <a:pt x="272757" y="73406"/>
                  </a:lnTo>
                  <a:lnTo>
                    <a:pt x="272757" y="102768"/>
                  </a:lnTo>
                  <a:lnTo>
                    <a:pt x="301866" y="102768"/>
                  </a:lnTo>
                  <a:lnTo>
                    <a:pt x="301866" y="73406"/>
                  </a:lnTo>
                  <a:close/>
                </a:path>
                <a:path w="693420" h="139700">
                  <a:moveTo>
                    <a:pt x="301866" y="18351"/>
                  </a:moveTo>
                  <a:lnTo>
                    <a:pt x="272757" y="18351"/>
                  </a:lnTo>
                  <a:lnTo>
                    <a:pt x="272757" y="47726"/>
                  </a:lnTo>
                  <a:lnTo>
                    <a:pt x="301866" y="47726"/>
                  </a:lnTo>
                  <a:lnTo>
                    <a:pt x="301866" y="18351"/>
                  </a:lnTo>
                  <a:close/>
                </a:path>
                <a:path w="693420" h="139700">
                  <a:moveTo>
                    <a:pt x="356412" y="73406"/>
                  </a:moveTo>
                  <a:lnTo>
                    <a:pt x="327317" y="73406"/>
                  </a:lnTo>
                  <a:lnTo>
                    <a:pt x="327317" y="102768"/>
                  </a:lnTo>
                  <a:lnTo>
                    <a:pt x="356412" y="102768"/>
                  </a:lnTo>
                  <a:lnTo>
                    <a:pt x="356412" y="73406"/>
                  </a:lnTo>
                  <a:close/>
                </a:path>
                <a:path w="693420" h="139700">
                  <a:moveTo>
                    <a:pt x="356412" y="18351"/>
                  </a:moveTo>
                  <a:lnTo>
                    <a:pt x="327317" y="18351"/>
                  </a:lnTo>
                  <a:lnTo>
                    <a:pt x="327317" y="47726"/>
                  </a:lnTo>
                  <a:lnTo>
                    <a:pt x="356412" y="47726"/>
                  </a:lnTo>
                  <a:lnTo>
                    <a:pt x="356412" y="18351"/>
                  </a:lnTo>
                  <a:close/>
                </a:path>
                <a:path w="693420" h="139700">
                  <a:moveTo>
                    <a:pt x="463702" y="0"/>
                  </a:moveTo>
                  <a:lnTo>
                    <a:pt x="436422" y="0"/>
                  </a:lnTo>
                  <a:lnTo>
                    <a:pt x="436422" y="29362"/>
                  </a:lnTo>
                  <a:lnTo>
                    <a:pt x="463702" y="29362"/>
                  </a:lnTo>
                  <a:lnTo>
                    <a:pt x="463702" y="0"/>
                  </a:lnTo>
                  <a:close/>
                </a:path>
                <a:path w="693420" h="139700">
                  <a:moveTo>
                    <a:pt x="520077" y="0"/>
                  </a:moveTo>
                  <a:lnTo>
                    <a:pt x="490969" y="0"/>
                  </a:lnTo>
                  <a:lnTo>
                    <a:pt x="490969" y="29362"/>
                  </a:lnTo>
                  <a:lnTo>
                    <a:pt x="520077" y="29362"/>
                  </a:lnTo>
                  <a:lnTo>
                    <a:pt x="520077" y="0"/>
                  </a:lnTo>
                  <a:close/>
                </a:path>
                <a:path w="693420" h="139700">
                  <a:moveTo>
                    <a:pt x="529158" y="110096"/>
                  </a:moveTo>
                  <a:lnTo>
                    <a:pt x="501878" y="110096"/>
                  </a:lnTo>
                  <a:lnTo>
                    <a:pt x="501878" y="139458"/>
                  </a:lnTo>
                  <a:lnTo>
                    <a:pt x="529158" y="139458"/>
                  </a:lnTo>
                  <a:lnTo>
                    <a:pt x="529158" y="110096"/>
                  </a:lnTo>
                  <a:close/>
                </a:path>
                <a:path w="693420" h="139700">
                  <a:moveTo>
                    <a:pt x="585533" y="110096"/>
                  </a:moveTo>
                  <a:lnTo>
                    <a:pt x="556425" y="110096"/>
                  </a:lnTo>
                  <a:lnTo>
                    <a:pt x="556425" y="139458"/>
                  </a:lnTo>
                  <a:lnTo>
                    <a:pt x="585533" y="139458"/>
                  </a:lnTo>
                  <a:lnTo>
                    <a:pt x="585533" y="110096"/>
                  </a:lnTo>
                  <a:close/>
                </a:path>
                <a:path w="693420" h="139700">
                  <a:moveTo>
                    <a:pt x="638263" y="0"/>
                  </a:moveTo>
                  <a:lnTo>
                    <a:pt x="609168" y="0"/>
                  </a:lnTo>
                  <a:lnTo>
                    <a:pt x="609168" y="29362"/>
                  </a:lnTo>
                  <a:lnTo>
                    <a:pt x="638263" y="29362"/>
                  </a:lnTo>
                  <a:lnTo>
                    <a:pt x="638263" y="0"/>
                  </a:lnTo>
                  <a:close/>
                </a:path>
                <a:path w="693420" h="139700">
                  <a:moveTo>
                    <a:pt x="640092" y="110096"/>
                  </a:moveTo>
                  <a:lnTo>
                    <a:pt x="612813" y="110096"/>
                  </a:lnTo>
                  <a:lnTo>
                    <a:pt x="612813" y="139458"/>
                  </a:lnTo>
                  <a:lnTo>
                    <a:pt x="640092" y="139458"/>
                  </a:lnTo>
                  <a:lnTo>
                    <a:pt x="640092" y="110096"/>
                  </a:lnTo>
                  <a:close/>
                </a:path>
                <a:path w="693420" h="139700">
                  <a:moveTo>
                    <a:pt x="692823" y="0"/>
                  </a:moveTo>
                  <a:lnTo>
                    <a:pt x="663714" y="0"/>
                  </a:lnTo>
                  <a:lnTo>
                    <a:pt x="663714" y="29362"/>
                  </a:lnTo>
                  <a:lnTo>
                    <a:pt x="692823" y="29362"/>
                  </a:lnTo>
                  <a:lnTo>
                    <a:pt x="692823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693697" y="4430854"/>
              <a:ext cx="78521" cy="84137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1865190" y="6563654"/>
            <a:ext cx="7079615" cy="3114675"/>
            <a:chOff x="1865190" y="6563654"/>
            <a:chExt cx="7079615" cy="3114675"/>
          </a:xfrm>
        </p:grpSpPr>
        <p:pic>
          <p:nvPicPr>
            <p:cNvPr id="42" name="object 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656690" y="7803463"/>
              <a:ext cx="182660" cy="11946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471473" y="8207603"/>
              <a:ext cx="182637" cy="143715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65190" y="6563654"/>
              <a:ext cx="7079129" cy="3114648"/>
            </a:xfrm>
            <a:prstGeom prst="rect">
              <a:avLst/>
            </a:prstGeom>
          </p:spPr>
        </p:pic>
      </p:grpSp>
      <p:sp>
        <p:nvSpPr>
          <p:cNvPr id="45" name="object 45"/>
          <p:cNvSpPr txBox="1"/>
          <p:nvPr/>
        </p:nvSpPr>
        <p:spPr>
          <a:xfrm>
            <a:off x="6589169" y="6358118"/>
            <a:ext cx="43560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35">
                <a:solidFill>
                  <a:srgbClr val="231F20"/>
                </a:solidFill>
                <a:latin typeface="Trebuchet MS"/>
                <a:cs typeface="Trebuchet MS"/>
              </a:rPr>
              <a:t>Москва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425836" y="6911046"/>
            <a:ext cx="3359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6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окио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102633" y="7780757"/>
            <a:ext cx="3524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Пекин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018109" y="8181339"/>
            <a:ext cx="4330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9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онг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899780" y="9463497"/>
            <a:ext cx="5499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Син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900" spc="50">
                <a:solidFill>
                  <a:srgbClr val="231F20"/>
                </a:solidFill>
                <a:latin typeface="Trebuchet MS"/>
                <a:cs typeface="Trebuchet MS"/>
              </a:rPr>
              <a:t>апур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645354" y="9358524"/>
            <a:ext cx="5245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7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ейп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900" spc="40">
                <a:solidFill>
                  <a:srgbClr val="231F20"/>
                </a:solidFill>
                <a:latin typeface="Trebuchet MS"/>
                <a:cs typeface="Trebuchet MS"/>
              </a:rPr>
              <a:t>аун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029269" y="9077169"/>
            <a:ext cx="2965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7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900" spc="55">
                <a:solidFill>
                  <a:srgbClr val="231F20"/>
                </a:solidFill>
                <a:latin typeface="Trebuchet MS"/>
                <a:cs typeface="Trebuchet MS"/>
              </a:rPr>
              <a:t>аир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937471" y="8554645"/>
            <a:ext cx="3911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Цюрих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905269" y="8716120"/>
            <a:ext cx="5556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45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льин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973670" y="6538118"/>
            <a:ext cx="4184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900" spc="65">
                <a:solidFill>
                  <a:srgbClr val="231F20"/>
                </a:solidFill>
                <a:latin typeface="Trebuchet MS"/>
                <a:cs typeface="Trebuchet MS"/>
              </a:rPr>
              <a:t>ава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188886" y="6358118"/>
            <a:ext cx="6337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60">
                <a:solidFill>
                  <a:srgbClr val="231F20"/>
                </a:solidFill>
                <a:latin typeface="Trebuchet MS"/>
                <a:cs typeface="Trebuchet MS"/>
              </a:rPr>
              <a:t>Бар</a:t>
            </a:r>
            <a:r>
              <a:rPr dirty="0" sz="9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900" spc="40">
                <a:solidFill>
                  <a:srgbClr val="231F20"/>
                </a:solidFill>
                <a:latin typeface="Trebuchet MS"/>
                <a:cs typeface="Trebuchet MS"/>
              </a:rPr>
              <a:t>лона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605810" y="7686156"/>
            <a:ext cx="5842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35">
                <a:solidFill>
                  <a:srgbClr val="231F20"/>
                </a:solidFill>
                <a:latin typeface="Trebuchet MS"/>
                <a:cs typeface="Trebuchet MS"/>
              </a:rPr>
              <a:t>Нью-Йорк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987272" y="8629819"/>
            <a:ext cx="4972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0">
                <a:solidFill>
                  <a:srgbClr val="231F20"/>
                </a:solidFill>
                <a:latin typeface="Trebuchet MS"/>
                <a:cs typeface="Trebuchet MS"/>
              </a:rPr>
              <a:t>Эр-</a:t>
            </a:r>
            <a:r>
              <a:rPr dirty="0" sz="900" spc="9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ияд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7963782" y="8722470"/>
            <a:ext cx="5734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7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900" spc="55">
                <a:solidFill>
                  <a:srgbClr val="231F20"/>
                </a:solidFill>
                <a:latin typeface="Trebuchet MS"/>
                <a:cs typeface="Trebuchet MS"/>
              </a:rPr>
              <a:t>анберра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515853" y="9322819"/>
            <a:ext cx="4349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Окленд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133073" y="6421119"/>
            <a:ext cx="4368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Лон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endParaRPr sz="900">
              <a:latin typeface="Trebuchet MS"/>
              <a:cs typeface="Trebuchet MS"/>
            </a:endParaRPr>
          </a:p>
        </p:txBody>
      </p:sp>
      <p:pic>
        <p:nvPicPr>
          <p:cNvPr id="61" name="object 61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105600" y="6390795"/>
            <a:ext cx="185222" cy="124494"/>
          </a:xfrm>
          <a:prstGeom prst="rect">
            <a:avLst/>
          </a:prstGeom>
        </p:spPr>
      </p:pic>
      <p:grpSp>
        <p:nvGrpSpPr>
          <p:cNvPr id="62" name="object 62"/>
          <p:cNvGrpSpPr/>
          <p:nvPr/>
        </p:nvGrpSpPr>
        <p:grpSpPr>
          <a:xfrm>
            <a:off x="2487599" y="6387295"/>
            <a:ext cx="5960745" cy="3261360"/>
            <a:chOff x="2487599" y="6387295"/>
            <a:chExt cx="5960745" cy="3261360"/>
          </a:xfrm>
        </p:grpSpPr>
        <p:pic>
          <p:nvPicPr>
            <p:cNvPr id="63" name="object 6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595999" y="8722804"/>
              <a:ext cx="185213" cy="185222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555599" y="9463195"/>
              <a:ext cx="185222" cy="185222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905599" y="6913357"/>
              <a:ext cx="185222" cy="185222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726833" y="6422828"/>
              <a:ext cx="185222" cy="185222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920342" y="6387295"/>
              <a:ext cx="185222" cy="145749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487599" y="6540431"/>
              <a:ext cx="185222" cy="185222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360777" y="7688467"/>
              <a:ext cx="185222" cy="185222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500199" y="8718430"/>
              <a:ext cx="185222" cy="185222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381199" y="8543141"/>
              <a:ext cx="185222" cy="185222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459372" y="9079483"/>
              <a:ext cx="185220" cy="185216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324399" y="9349933"/>
              <a:ext cx="185222" cy="185222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722199" y="8621192"/>
              <a:ext cx="185222" cy="185222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8161199" y="9312769"/>
              <a:ext cx="185222" cy="185222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6821999" y="7930808"/>
              <a:ext cx="1616710" cy="456565"/>
            </a:xfrm>
            <a:custGeom>
              <a:avLst/>
              <a:gdLst/>
              <a:ahLst/>
              <a:cxnLst/>
              <a:rect l="l" t="t" r="r" b="b"/>
              <a:pathLst>
                <a:path w="1616709" h="456565">
                  <a:moveTo>
                    <a:pt x="0" y="0"/>
                  </a:moveTo>
                  <a:lnTo>
                    <a:pt x="648004" y="456069"/>
                  </a:lnTo>
                  <a:lnTo>
                    <a:pt x="1616405" y="456069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6740822" y="7693203"/>
              <a:ext cx="1701800" cy="288290"/>
            </a:xfrm>
            <a:custGeom>
              <a:avLst/>
              <a:gdLst/>
              <a:ahLst/>
              <a:cxnLst/>
              <a:rect l="l" t="t" r="r" b="b"/>
              <a:pathLst>
                <a:path w="1701800" h="288290">
                  <a:moveTo>
                    <a:pt x="0" y="0"/>
                  </a:moveTo>
                  <a:lnTo>
                    <a:pt x="909180" y="288010"/>
                  </a:lnTo>
                  <a:lnTo>
                    <a:pt x="1701177" y="28801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14</a:t>
            </a:r>
          </a:p>
        </p:txBody>
      </p:sp>
      <p:sp>
        <p:nvSpPr>
          <p:cNvPr id="79" name="object 7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398608" y="2096086"/>
            <a:ext cx="4055110" cy="2401570"/>
            <a:chOff x="3398608" y="2096086"/>
            <a:chExt cx="4055110" cy="2401570"/>
          </a:xfrm>
        </p:grpSpPr>
        <p:sp>
          <p:nvSpPr>
            <p:cNvPr id="3" name="object 3"/>
            <p:cNvSpPr/>
            <p:nvPr/>
          </p:nvSpPr>
          <p:spPr>
            <a:xfrm>
              <a:off x="4377771" y="3824987"/>
              <a:ext cx="2967355" cy="666115"/>
            </a:xfrm>
            <a:custGeom>
              <a:avLst/>
              <a:gdLst/>
              <a:ahLst/>
              <a:cxnLst/>
              <a:rect l="l" t="t" r="r" b="b"/>
              <a:pathLst>
                <a:path w="2967354" h="666114">
                  <a:moveTo>
                    <a:pt x="0" y="0"/>
                  </a:moveTo>
                  <a:lnTo>
                    <a:pt x="2823349" y="0"/>
                  </a:lnTo>
                  <a:lnTo>
                    <a:pt x="2868864" y="7341"/>
                  </a:lnTo>
                  <a:lnTo>
                    <a:pt x="2908395" y="27785"/>
                  </a:lnTo>
                  <a:lnTo>
                    <a:pt x="2939569" y="58959"/>
                  </a:lnTo>
                  <a:lnTo>
                    <a:pt x="2960013" y="98490"/>
                  </a:lnTo>
                  <a:lnTo>
                    <a:pt x="2967355" y="144005"/>
                  </a:lnTo>
                  <a:lnTo>
                    <a:pt x="2967355" y="66600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4479471" y="3734996"/>
              <a:ext cx="2967355" cy="756285"/>
            </a:xfrm>
            <a:custGeom>
              <a:avLst/>
              <a:gdLst/>
              <a:ahLst/>
              <a:cxnLst/>
              <a:rect l="l" t="t" r="r" b="b"/>
              <a:pathLst>
                <a:path w="2967354" h="756285">
                  <a:moveTo>
                    <a:pt x="0" y="0"/>
                  </a:moveTo>
                  <a:lnTo>
                    <a:pt x="2787345" y="0"/>
                  </a:lnTo>
                  <a:lnTo>
                    <a:pt x="2835198" y="6430"/>
                  </a:lnTo>
                  <a:lnTo>
                    <a:pt x="2878199" y="24576"/>
                  </a:lnTo>
                  <a:lnTo>
                    <a:pt x="2914630" y="52724"/>
                  </a:lnTo>
                  <a:lnTo>
                    <a:pt x="2942778" y="89155"/>
                  </a:lnTo>
                  <a:lnTo>
                    <a:pt x="2960924" y="132156"/>
                  </a:lnTo>
                  <a:lnTo>
                    <a:pt x="2967355" y="180009"/>
                  </a:lnTo>
                  <a:lnTo>
                    <a:pt x="2967355" y="756005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278770" y="3923994"/>
              <a:ext cx="2967355" cy="567055"/>
            </a:xfrm>
            <a:custGeom>
              <a:avLst/>
              <a:gdLst/>
              <a:ahLst/>
              <a:cxnLst/>
              <a:rect l="l" t="t" r="r" b="b"/>
              <a:pathLst>
                <a:path w="2967354" h="567054">
                  <a:moveTo>
                    <a:pt x="0" y="0"/>
                  </a:moveTo>
                  <a:lnTo>
                    <a:pt x="2859354" y="0"/>
                  </a:lnTo>
                  <a:lnTo>
                    <a:pt x="2901389" y="8488"/>
                  </a:lnTo>
                  <a:lnTo>
                    <a:pt x="2935719" y="31637"/>
                  </a:lnTo>
                  <a:lnTo>
                    <a:pt x="2958866" y="65970"/>
                  </a:lnTo>
                  <a:lnTo>
                    <a:pt x="2967355" y="108013"/>
                  </a:lnTo>
                  <a:lnTo>
                    <a:pt x="2967355" y="567004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860999" y="2833197"/>
              <a:ext cx="680720" cy="1562735"/>
            </a:xfrm>
            <a:custGeom>
              <a:avLst/>
              <a:gdLst/>
              <a:ahLst/>
              <a:cxnLst/>
              <a:rect l="l" t="t" r="r" b="b"/>
              <a:pathLst>
                <a:path w="680720" h="1562735">
                  <a:moveTo>
                    <a:pt x="680722" y="0"/>
                  </a:moveTo>
                  <a:lnTo>
                    <a:pt x="680722" y="1562387"/>
                  </a:lnTo>
                </a:path>
                <a:path w="680720" h="1562735">
                  <a:moveTo>
                    <a:pt x="0" y="0"/>
                  </a:moveTo>
                  <a:lnTo>
                    <a:pt x="0" y="1562387"/>
                  </a:lnTo>
                </a:path>
                <a:path w="680720" h="1562735">
                  <a:moveTo>
                    <a:pt x="340361" y="0"/>
                  </a:moveTo>
                  <a:lnTo>
                    <a:pt x="340361" y="1562387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398608" y="2193269"/>
              <a:ext cx="1499235" cy="847090"/>
            </a:xfrm>
            <a:custGeom>
              <a:avLst/>
              <a:gdLst/>
              <a:ahLst/>
              <a:cxnLst/>
              <a:rect l="l" t="t" r="r" b="b"/>
              <a:pathLst>
                <a:path w="1499235" h="847089">
                  <a:moveTo>
                    <a:pt x="1023326" y="0"/>
                  </a:moveTo>
                  <a:lnTo>
                    <a:pt x="980942" y="1461"/>
                  </a:lnTo>
                  <a:lnTo>
                    <a:pt x="938895" y="6396"/>
                  </a:lnTo>
                  <a:lnTo>
                    <a:pt x="897397" y="14771"/>
                  </a:lnTo>
                  <a:lnTo>
                    <a:pt x="856664" y="26555"/>
                  </a:lnTo>
                  <a:lnTo>
                    <a:pt x="812361" y="43708"/>
                  </a:lnTo>
                  <a:lnTo>
                    <a:pt x="770032" y="64305"/>
                  </a:lnTo>
                  <a:lnTo>
                    <a:pt x="729532" y="88001"/>
                  </a:lnTo>
                  <a:lnTo>
                    <a:pt x="690713" y="114450"/>
                  </a:lnTo>
                  <a:lnTo>
                    <a:pt x="653430" y="143309"/>
                  </a:lnTo>
                  <a:lnTo>
                    <a:pt x="617535" y="174231"/>
                  </a:lnTo>
                  <a:lnTo>
                    <a:pt x="594014" y="196447"/>
                  </a:lnTo>
                  <a:lnTo>
                    <a:pt x="569682" y="218744"/>
                  </a:lnTo>
                  <a:lnTo>
                    <a:pt x="543444" y="238203"/>
                  </a:lnTo>
                  <a:lnTo>
                    <a:pt x="514208" y="251904"/>
                  </a:lnTo>
                  <a:lnTo>
                    <a:pt x="481444" y="256917"/>
                  </a:lnTo>
                  <a:lnTo>
                    <a:pt x="448170" y="253738"/>
                  </a:lnTo>
                  <a:lnTo>
                    <a:pt x="415097" y="245955"/>
                  </a:lnTo>
                  <a:lnTo>
                    <a:pt x="294816" y="213092"/>
                  </a:lnTo>
                  <a:lnTo>
                    <a:pt x="246686" y="202744"/>
                  </a:lnTo>
                  <a:lnTo>
                    <a:pt x="198579" y="197548"/>
                  </a:lnTo>
                  <a:lnTo>
                    <a:pt x="152547" y="200528"/>
                  </a:lnTo>
                  <a:lnTo>
                    <a:pt x="110640" y="214706"/>
                  </a:lnTo>
                  <a:lnTo>
                    <a:pt x="70983" y="241898"/>
                  </a:lnTo>
                  <a:lnTo>
                    <a:pt x="40129" y="275518"/>
                  </a:lnTo>
                  <a:lnTo>
                    <a:pt x="18039" y="313960"/>
                  </a:lnTo>
                  <a:lnTo>
                    <a:pt x="4675" y="355617"/>
                  </a:lnTo>
                  <a:lnTo>
                    <a:pt x="0" y="398881"/>
                  </a:lnTo>
                  <a:lnTo>
                    <a:pt x="3973" y="442147"/>
                  </a:lnTo>
                  <a:lnTo>
                    <a:pt x="16559" y="483806"/>
                  </a:lnTo>
                  <a:lnTo>
                    <a:pt x="42125" y="524257"/>
                  </a:lnTo>
                  <a:lnTo>
                    <a:pt x="75956" y="554379"/>
                  </a:lnTo>
                  <a:lnTo>
                    <a:pt x="112825" y="578424"/>
                  </a:lnTo>
                  <a:lnTo>
                    <a:pt x="147505" y="600647"/>
                  </a:lnTo>
                  <a:lnTo>
                    <a:pt x="174770" y="625301"/>
                  </a:lnTo>
                  <a:lnTo>
                    <a:pt x="189393" y="656640"/>
                  </a:lnTo>
                  <a:lnTo>
                    <a:pt x="198171" y="689279"/>
                  </a:lnTo>
                  <a:lnTo>
                    <a:pt x="213530" y="723525"/>
                  </a:lnTo>
                  <a:lnTo>
                    <a:pt x="235892" y="756699"/>
                  </a:lnTo>
                  <a:lnTo>
                    <a:pt x="265678" y="786122"/>
                  </a:lnTo>
                  <a:lnTo>
                    <a:pt x="303309" y="809114"/>
                  </a:lnTo>
                  <a:lnTo>
                    <a:pt x="349208" y="822998"/>
                  </a:lnTo>
                  <a:lnTo>
                    <a:pt x="403794" y="825093"/>
                  </a:lnTo>
                  <a:lnTo>
                    <a:pt x="457992" y="814602"/>
                  </a:lnTo>
                  <a:lnTo>
                    <a:pt x="503846" y="795539"/>
                  </a:lnTo>
                  <a:lnTo>
                    <a:pt x="543462" y="772457"/>
                  </a:lnTo>
                  <a:lnTo>
                    <a:pt x="578945" y="749911"/>
                  </a:lnTo>
                  <a:lnTo>
                    <a:pt x="612399" y="732454"/>
                  </a:lnTo>
                  <a:lnTo>
                    <a:pt x="645931" y="724640"/>
                  </a:lnTo>
                  <a:lnTo>
                    <a:pt x="681645" y="731024"/>
                  </a:lnTo>
                  <a:lnTo>
                    <a:pt x="703628" y="741995"/>
                  </a:lnTo>
                  <a:lnTo>
                    <a:pt x="723939" y="755581"/>
                  </a:lnTo>
                  <a:lnTo>
                    <a:pt x="762785" y="785520"/>
                  </a:lnTo>
                  <a:lnTo>
                    <a:pt x="790753" y="804283"/>
                  </a:lnTo>
                  <a:lnTo>
                    <a:pt x="850998" y="831545"/>
                  </a:lnTo>
                  <a:lnTo>
                    <a:pt x="932775" y="845799"/>
                  </a:lnTo>
                  <a:lnTo>
                    <a:pt x="983016" y="846864"/>
                  </a:lnTo>
                  <a:lnTo>
                    <a:pt x="1033371" y="845058"/>
                  </a:lnTo>
                  <a:lnTo>
                    <a:pt x="1082787" y="842441"/>
                  </a:lnTo>
                  <a:lnTo>
                    <a:pt x="1173898" y="838932"/>
                  </a:lnTo>
                  <a:lnTo>
                    <a:pt x="1219871" y="835246"/>
                  </a:lnTo>
                  <a:lnTo>
                    <a:pt x="1265260" y="828031"/>
                  </a:lnTo>
                  <a:lnTo>
                    <a:pt x="1309419" y="815606"/>
                  </a:lnTo>
                  <a:lnTo>
                    <a:pt x="1352558" y="794991"/>
                  </a:lnTo>
                  <a:lnTo>
                    <a:pt x="1389124" y="767242"/>
                  </a:lnTo>
                  <a:lnTo>
                    <a:pt x="1419399" y="733211"/>
                  </a:lnTo>
                  <a:lnTo>
                    <a:pt x="1443663" y="693748"/>
                  </a:lnTo>
                  <a:lnTo>
                    <a:pt x="1462200" y="649706"/>
                  </a:lnTo>
                  <a:lnTo>
                    <a:pt x="1480443" y="588513"/>
                  </a:lnTo>
                  <a:lnTo>
                    <a:pt x="1493086" y="525919"/>
                  </a:lnTo>
                  <a:lnTo>
                    <a:pt x="1498155" y="479092"/>
                  </a:lnTo>
                  <a:lnTo>
                    <a:pt x="1499079" y="432412"/>
                  </a:lnTo>
                  <a:lnTo>
                    <a:pt x="1495448" y="386184"/>
                  </a:lnTo>
                  <a:lnTo>
                    <a:pt x="1486853" y="340715"/>
                  </a:lnTo>
                  <a:lnTo>
                    <a:pt x="1472884" y="296311"/>
                  </a:lnTo>
                  <a:lnTo>
                    <a:pt x="1453132" y="253279"/>
                  </a:lnTo>
                  <a:lnTo>
                    <a:pt x="1427186" y="211924"/>
                  </a:lnTo>
                  <a:lnTo>
                    <a:pt x="1395862" y="172985"/>
                  </a:lnTo>
                  <a:lnTo>
                    <a:pt x="1360708" y="137282"/>
                  </a:lnTo>
                  <a:lnTo>
                    <a:pt x="1322167" y="105083"/>
                  </a:lnTo>
                  <a:lnTo>
                    <a:pt x="1280680" y="76660"/>
                  </a:lnTo>
                  <a:lnTo>
                    <a:pt x="1236692" y="52281"/>
                  </a:lnTo>
                  <a:lnTo>
                    <a:pt x="1190644" y="32216"/>
                  </a:lnTo>
                  <a:lnTo>
                    <a:pt x="1142979" y="16735"/>
                  </a:lnTo>
                  <a:lnTo>
                    <a:pt x="1094141" y="6108"/>
                  </a:lnTo>
                  <a:lnTo>
                    <a:pt x="1041113" y="482"/>
                  </a:lnTo>
                  <a:lnTo>
                    <a:pt x="1023326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398608" y="2193269"/>
              <a:ext cx="1499235" cy="847090"/>
            </a:xfrm>
            <a:custGeom>
              <a:avLst/>
              <a:gdLst/>
              <a:ahLst/>
              <a:cxnLst/>
              <a:rect l="l" t="t" r="r" b="b"/>
              <a:pathLst>
                <a:path w="1499235" h="847089">
                  <a:moveTo>
                    <a:pt x="1023326" y="0"/>
                  </a:moveTo>
                  <a:lnTo>
                    <a:pt x="980942" y="1461"/>
                  </a:lnTo>
                  <a:lnTo>
                    <a:pt x="938895" y="6396"/>
                  </a:lnTo>
                  <a:lnTo>
                    <a:pt x="897397" y="14771"/>
                  </a:lnTo>
                  <a:lnTo>
                    <a:pt x="856664" y="26555"/>
                  </a:lnTo>
                  <a:lnTo>
                    <a:pt x="812361" y="43708"/>
                  </a:lnTo>
                  <a:lnTo>
                    <a:pt x="770032" y="64305"/>
                  </a:lnTo>
                  <a:lnTo>
                    <a:pt x="729532" y="88001"/>
                  </a:lnTo>
                  <a:lnTo>
                    <a:pt x="690713" y="114450"/>
                  </a:lnTo>
                  <a:lnTo>
                    <a:pt x="653430" y="143309"/>
                  </a:lnTo>
                  <a:lnTo>
                    <a:pt x="617535" y="174231"/>
                  </a:lnTo>
                  <a:lnTo>
                    <a:pt x="594014" y="196447"/>
                  </a:lnTo>
                  <a:lnTo>
                    <a:pt x="569682" y="218744"/>
                  </a:lnTo>
                  <a:lnTo>
                    <a:pt x="543444" y="238203"/>
                  </a:lnTo>
                  <a:lnTo>
                    <a:pt x="514208" y="251904"/>
                  </a:lnTo>
                  <a:lnTo>
                    <a:pt x="481444" y="256917"/>
                  </a:lnTo>
                  <a:lnTo>
                    <a:pt x="448170" y="253738"/>
                  </a:lnTo>
                  <a:lnTo>
                    <a:pt x="415097" y="245955"/>
                  </a:lnTo>
                  <a:lnTo>
                    <a:pt x="294816" y="213092"/>
                  </a:lnTo>
                  <a:lnTo>
                    <a:pt x="246686" y="202744"/>
                  </a:lnTo>
                  <a:lnTo>
                    <a:pt x="198579" y="197548"/>
                  </a:lnTo>
                  <a:lnTo>
                    <a:pt x="152547" y="200528"/>
                  </a:lnTo>
                  <a:lnTo>
                    <a:pt x="110640" y="214706"/>
                  </a:lnTo>
                  <a:lnTo>
                    <a:pt x="70983" y="241898"/>
                  </a:lnTo>
                  <a:lnTo>
                    <a:pt x="40129" y="275518"/>
                  </a:lnTo>
                  <a:lnTo>
                    <a:pt x="18039" y="313960"/>
                  </a:lnTo>
                  <a:lnTo>
                    <a:pt x="4675" y="355617"/>
                  </a:lnTo>
                  <a:lnTo>
                    <a:pt x="0" y="398881"/>
                  </a:lnTo>
                  <a:lnTo>
                    <a:pt x="3973" y="442147"/>
                  </a:lnTo>
                  <a:lnTo>
                    <a:pt x="16559" y="483806"/>
                  </a:lnTo>
                  <a:lnTo>
                    <a:pt x="42125" y="524257"/>
                  </a:lnTo>
                  <a:lnTo>
                    <a:pt x="75956" y="554379"/>
                  </a:lnTo>
                  <a:lnTo>
                    <a:pt x="112825" y="578424"/>
                  </a:lnTo>
                  <a:lnTo>
                    <a:pt x="147505" y="600647"/>
                  </a:lnTo>
                  <a:lnTo>
                    <a:pt x="174770" y="625301"/>
                  </a:lnTo>
                  <a:lnTo>
                    <a:pt x="189393" y="656640"/>
                  </a:lnTo>
                  <a:lnTo>
                    <a:pt x="198171" y="689279"/>
                  </a:lnTo>
                  <a:lnTo>
                    <a:pt x="213530" y="723525"/>
                  </a:lnTo>
                  <a:lnTo>
                    <a:pt x="235892" y="756699"/>
                  </a:lnTo>
                  <a:lnTo>
                    <a:pt x="265678" y="786122"/>
                  </a:lnTo>
                  <a:lnTo>
                    <a:pt x="303309" y="809114"/>
                  </a:lnTo>
                  <a:lnTo>
                    <a:pt x="349208" y="822998"/>
                  </a:lnTo>
                  <a:lnTo>
                    <a:pt x="403794" y="825093"/>
                  </a:lnTo>
                  <a:lnTo>
                    <a:pt x="457992" y="814602"/>
                  </a:lnTo>
                  <a:lnTo>
                    <a:pt x="503846" y="795539"/>
                  </a:lnTo>
                  <a:lnTo>
                    <a:pt x="543462" y="772457"/>
                  </a:lnTo>
                  <a:lnTo>
                    <a:pt x="578945" y="749911"/>
                  </a:lnTo>
                  <a:lnTo>
                    <a:pt x="612399" y="732454"/>
                  </a:lnTo>
                  <a:lnTo>
                    <a:pt x="645931" y="724640"/>
                  </a:lnTo>
                  <a:lnTo>
                    <a:pt x="681645" y="731024"/>
                  </a:lnTo>
                  <a:lnTo>
                    <a:pt x="703628" y="741995"/>
                  </a:lnTo>
                  <a:lnTo>
                    <a:pt x="723939" y="755581"/>
                  </a:lnTo>
                  <a:lnTo>
                    <a:pt x="762785" y="785520"/>
                  </a:lnTo>
                  <a:lnTo>
                    <a:pt x="790753" y="804283"/>
                  </a:lnTo>
                  <a:lnTo>
                    <a:pt x="850998" y="831545"/>
                  </a:lnTo>
                  <a:lnTo>
                    <a:pt x="932775" y="845799"/>
                  </a:lnTo>
                  <a:lnTo>
                    <a:pt x="983016" y="846864"/>
                  </a:lnTo>
                  <a:lnTo>
                    <a:pt x="1033371" y="845058"/>
                  </a:lnTo>
                  <a:lnTo>
                    <a:pt x="1082787" y="842441"/>
                  </a:lnTo>
                  <a:lnTo>
                    <a:pt x="1173898" y="838932"/>
                  </a:lnTo>
                  <a:lnTo>
                    <a:pt x="1219871" y="835246"/>
                  </a:lnTo>
                  <a:lnTo>
                    <a:pt x="1265260" y="828031"/>
                  </a:lnTo>
                  <a:lnTo>
                    <a:pt x="1309419" y="815606"/>
                  </a:lnTo>
                  <a:lnTo>
                    <a:pt x="1352558" y="794991"/>
                  </a:lnTo>
                  <a:lnTo>
                    <a:pt x="1389124" y="767242"/>
                  </a:lnTo>
                  <a:lnTo>
                    <a:pt x="1419399" y="733211"/>
                  </a:lnTo>
                  <a:lnTo>
                    <a:pt x="1443663" y="693748"/>
                  </a:lnTo>
                  <a:lnTo>
                    <a:pt x="1462200" y="649706"/>
                  </a:lnTo>
                  <a:lnTo>
                    <a:pt x="1480443" y="588513"/>
                  </a:lnTo>
                  <a:lnTo>
                    <a:pt x="1493086" y="525919"/>
                  </a:lnTo>
                  <a:lnTo>
                    <a:pt x="1498155" y="479092"/>
                  </a:lnTo>
                  <a:lnTo>
                    <a:pt x="1499079" y="432412"/>
                  </a:lnTo>
                  <a:lnTo>
                    <a:pt x="1495448" y="386184"/>
                  </a:lnTo>
                  <a:lnTo>
                    <a:pt x="1486853" y="340715"/>
                  </a:lnTo>
                  <a:lnTo>
                    <a:pt x="1472884" y="296311"/>
                  </a:lnTo>
                  <a:lnTo>
                    <a:pt x="1453132" y="253279"/>
                  </a:lnTo>
                  <a:lnTo>
                    <a:pt x="1427186" y="211924"/>
                  </a:lnTo>
                  <a:lnTo>
                    <a:pt x="1395862" y="172985"/>
                  </a:lnTo>
                  <a:lnTo>
                    <a:pt x="1360708" y="137282"/>
                  </a:lnTo>
                  <a:lnTo>
                    <a:pt x="1322167" y="105083"/>
                  </a:lnTo>
                  <a:lnTo>
                    <a:pt x="1280680" y="76660"/>
                  </a:lnTo>
                  <a:lnTo>
                    <a:pt x="1236692" y="52281"/>
                  </a:lnTo>
                  <a:lnTo>
                    <a:pt x="1190644" y="32216"/>
                  </a:lnTo>
                  <a:lnTo>
                    <a:pt x="1142979" y="16735"/>
                  </a:lnTo>
                  <a:lnTo>
                    <a:pt x="1094141" y="6108"/>
                  </a:lnTo>
                  <a:lnTo>
                    <a:pt x="1041113" y="482"/>
                  </a:lnTo>
                  <a:lnTo>
                    <a:pt x="1023326" y="0"/>
                  </a:lnTo>
                  <a:close/>
                </a:path>
              </a:pathLst>
            </a:custGeom>
            <a:solidFill>
              <a:srgbClr val="FFFFFF">
                <a:alpha val="6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585820" y="2178260"/>
              <a:ext cx="1153160" cy="757555"/>
            </a:xfrm>
            <a:custGeom>
              <a:avLst/>
              <a:gdLst/>
              <a:ahLst/>
              <a:cxnLst/>
              <a:rect l="l" t="t" r="r" b="b"/>
              <a:pathLst>
                <a:path w="1153160" h="757555">
                  <a:moveTo>
                    <a:pt x="746023" y="756970"/>
                  </a:moveTo>
                  <a:lnTo>
                    <a:pt x="1125601" y="756970"/>
                  </a:lnTo>
                  <a:lnTo>
                    <a:pt x="1136243" y="754821"/>
                  </a:lnTo>
                  <a:lnTo>
                    <a:pt x="1144935" y="748961"/>
                  </a:lnTo>
                  <a:lnTo>
                    <a:pt x="1150795" y="740270"/>
                  </a:lnTo>
                  <a:lnTo>
                    <a:pt x="1152944" y="729627"/>
                  </a:lnTo>
                  <a:lnTo>
                    <a:pt x="1152944" y="27355"/>
                  </a:lnTo>
                  <a:lnTo>
                    <a:pt x="1150795" y="16705"/>
                  </a:lnTo>
                  <a:lnTo>
                    <a:pt x="1144935" y="8010"/>
                  </a:lnTo>
                  <a:lnTo>
                    <a:pt x="1136243" y="2149"/>
                  </a:lnTo>
                  <a:lnTo>
                    <a:pt x="1125601" y="0"/>
                  </a:lnTo>
                  <a:lnTo>
                    <a:pt x="27343" y="0"/>
                  </a:lnTo>
                  <a:lnTo>
                    <a:pt x="16700" y="2149"/>
                  </a:lnTo>
                  <a:lnTo>
                    <a:pt x="8008" y="8010"/>
                  </a:lnTo>
                  <a:lnTo>
                    <a:pt x="2148" y="16705"/>
                  </a:lnTo>
                  <a:lnTo>
                    <a:pt x="0" y="27355"/>
                  </a:lnTo>
                  <a:lnTo>
                    <a:pt x="0" y="729627"/>
                  </a:lnTo>
                  <a:lnTo>
                    <a:pt x="2148" y="740270"/>
                  </a:lnTo>
                  <a:lnTo>
                    <a:pt x="8008" y="748961"/>
                  </a:lnTo>
                  <a:lnTo>
                    <a:pt x="16700" y="754821"/>
                  </a:lnTo>
                  <a:lnTo>
                    <a:pt x="27343" y="756970"/>
                  </a:lnTo>
                  <a:lnTo>
                    <a:pt x="406920" y="75697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609881" y="2208891"/>
              <a:ext cx="1102995" cy="645795"/>
            </a:xfrm>
            <a:custGeom>
              <a:avLst/>
              <a:gdLst/>
              <a:ahLst/>
              <a:cxnLst/>
              <a:rect l="l" t="t" r="r" b="b"/>
              <a:pathLst>
                <a:path w="1102995" h="645794">
                  <a:moveTo>
                    <a:pt x="0" y="0"/>
                  </a:moveTo>
                  <a:lnTo>
                    <a:pt x="1102639" y="0"/>
                  </a:lnTo>
                  <a:lnTo>
                    <a:pt x="1102639" y="645388"/>
                  </a:lnTo>
                  <a:lnTo>
                    <a:pt x="0" y="64538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992740" y="2935231"/>
              <a:ext cx="339725" cy="76835"/>
            </a:xfrm>
            <a:custGeom>
              <a:avLst/>
              <a:gdLst/>
              <a:ahLst/>
              <a:cxnLst/>
              <a:rect l="l" t="t" r="r" b="b"/>
              <a:pathLst>
                <a:path w="339725" h="76835">
                  <a:moveTo>
                    <a:pt x="0" y="0"/>
                  </a:moveTo>
                  <a:lnTo>
                    <a:pt x="339102" y="0"/>
                  </a:lnTo>
                  <a:lnTo>
                    <a:pt x="339102" y="76466"/>
                  </a:lnTo>
                  <a:lnTo>
                    <a:pt x="0" y="7646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933673" y="3011694"/>
              <a:ext cx="457834" cy="29209"/>
            </a:xfrm>
            <a:custGeom>
              <a:avLst/>
              <a:gdLst/>
              <a:ahLst/>
              <a:cxnLst/>
              <a:rect l="l" t="t" r="r" b="b"/>
              <a:pathLst>
                <a:path w="457835" h="29210">
                  <a:moveTo>
                    <a:pt x="398170" y="0"/>
                  </a:moveTo>
                  <a:lnTo>
                    <a:pt x="457238" y="0"/>
                  </a:lnTo>
                  <a:lnTo>
                    <a:pt x="457238" y="29184"/>
                  </a:lnTo>
                  <a:lnTo>
                    <a:pt x="0" y="29184"/>
                  </a:lnTo>
                  <a:lnTo>
                    <a:pt x="0" y="0"/>
                  </a:lnTo>
                  <a:lnTo>
                    <a:pt x="5906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688908" y="2298957"/>
              <a:ext cx="86360" cy="114935"/>
            </a:xfrm>
            <a:custGeom>
              <a:avLst/>
              <a:gdLst/>
              <a:ahLst/>
              <a:cxnLst/>
              <a:rect l="l" t="t" r="r" b="b"/>
              <a:pathLst>
                <a:path w="86360" h="114935">
                  <a:moveTo>
                    <a:pt x="67462" y="0"/>
                  </a:moveTo>
                  <a:lnTo>
                    <a:pt x="0" y="0"/>
                  </a:lnTo>
                  <a:lnTo>
                    <a:pt x="0" y="114490"/>
                  </a:lnTo>
                  <a:lnTo>
                    <a:pt x="85864" y="114490"/>
                  </a:lnTo>
                  <a:lnTo>
                    <a:pt x="85864" y="17983"/>
                  </a:lnTo>
                  <a:lnTo>
                    <a:pt x="674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688908" y="2298957"/>
              <a:ext cx="86360" cy="114935"/>
            </a:xfrm>
            <a:custGeom>
              <a:avLst/>
              <a:gdLst/>
              <a:ahLst/>
              <a:cxnLst/>
              <a:rect l="l" t="t" r="r" b="b"/>
              <a:pathLst>
                <a:path w="86360" h="114935">
                  <a:moveTo>
                    <a:pt x="85864" y="114490"/>
                  </a:moveTo>
                  <a:lnTo>
                    <a:pt x="0" y="114490"/>
                  </a:lnTo>
                  <a:lnTo>
                    <a:pt x="0" y="0"/>
                  </a:lnTo>
                  <a:lnTo>
                    <a:pt x="67462" y="0"/>
                  </a:lnTo>
                  <a:lnTo>
                    <a:pt x="85864" y="17983"/>
                  </a:lnTo>
                  <a:lnTo>
                    <a:pt x="85864" y="11449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758691" y="2315063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80">
                  <a:moveTo>
                    <a:pt x="0" y="0"/>
                  </a:moveTo>
                  <a:lnTo>
                    <a:pt x="0" y="4686"/>
                  </a:lnTo>
                  <a:lnTo>
                    <a:pt x="16078" y="19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758691" y="2315063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80">
                  <a:moveTo>
                    <a:pt x="0" y="0"/>
                  </a:moveTo>
                  <a:lnTo>
                    <a:pt x="0" y="4686"/>
                  </a:lnTo>
                  <a:lnTo>
                    <a:pt x="16078" y="19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756372" y="229896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0" y="0"/>
                  </a:moveTo>
                  <a:lnTo>
                    <a:pt x="0" y="18008"/>
                  </a:lnTo>
                  <a:lnTo>
                    <a:pt x="18402" y="180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756372" y="229896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0" y="0"/>
                  </a:moveTo>
                  <a:lnTo>
                    <a:pt x="0" y="18008"/>
                  </a:lnTo>
                  <a:lnTo>
                    <a:pt x="18402" y="1800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699819" y="2323836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09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699819" y="2340200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09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699819" y="2356543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09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699819" y="2372908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09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699819" y="2389250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09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532280" y="2551801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4" h="0">
                  <a:moveTo>
                    <a:pt x="0" y="0"/>
                  </a:moveTo>
                  <a:lnTo>
                    <a:pt x="3075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498282" y="2551801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0" y="0"/>
                  </a:moveTo>
                  <a:lnTo>
                    <a:pt x="28435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551138" y="2561516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0" y="0"/>
                  </a:moveTo>
                  <a:lnTo>
                    <a:pt x="1189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498282" y="2561516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29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558358" y="257123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 h="0">
                  <a:moveTo>
                    <a:pt x="0" y="0"/>
                  </a:moveTo>
                  <a:lnTo>
                    <a:pt x="468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532827" y="2571230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0" y="0"/>
                  </a:moveTo>
                  <a:lnTo>
                    <a:pt x="17767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498282" y="2571230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 h="0">
                  <a:moveTo>
                    <a:pt x="0" y="0"/>
                  </a:moveTo>
                  <a:lnTo>
                    <a:pt x="2955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498282" y="2580943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70" h="0">
                  <a:moveTo>
                    <a:pt x="0" y="0"/>
                  </a:moveTo>
                  <a:lnTo>
                    <a:pt x="64757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552254" y="259065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 h="0">
                  <a:moveTo>
                    <a:pt x="0" y="0"/>
                  </a:moveTo>
                  <a:lnTo>
                    <a:pt x="1078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515084" y="259065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73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498282" y="25906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02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527839" y="2600370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0" y="0"/>
                  </a:moveTo>
                  <a:lnTo>
                    <a:pt x="3520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498282" y="2600370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 h="0">
                  <a:moveTo>
                    <a:pt x="0" y="0"/>
                  </a:moveTo>
                  <a:lnTo>
                    <a:pt x="2345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545582" y="2610084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0" y="0"/>
                  </a:moveTo>
                  <a:lnTo>
                    <a:pt x="1746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528386" y="261008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20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498282" y="2610084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 h="0">
                  <a:moveTo>
                    <a:pt x="0" y="0"/>
                  </a:moveTo>
                  <a:lnTo>
                    <a:pt x="2345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658649" y="2587944"/>
              <a:ext cx="71120" cy="94615"/>
            </a:xfrm>
            <a:custGeom>
              <a:avLst/>
              <a:gdLst/>
              <a:ahLst/>
              <a:cxnLst/>
              <a:rect l="l" t="t" r="r" b="b"/>
              <a:pathLst>
                <a:path w="71120" h="94614">
                  <a:moveTo>
                    <a:pt x="55626" y="0"/>
                  </a:moveTo>
                  <a:lnTo>
                    <a:pt x="0" y="0"/>
                  </a:lnTo>
                  <a:lnTo>
                    <a:pt x="0" y="94424"/>
                  </a:lnTo>
                  <a:lnTo>
                    <a:pt x="70815" y="94424"/>
                  </a:lnTo>
                  <a:lnTo>
                    <a:pt x="70815" y="14808"/>
                  </a:lnTo>
                  <a:lnTo>
                    <a:pt x="55626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658649" y="2587944"/>
              <a:ext cx="71120" cy="94615"/>
            </a:xfrm>
            <a:custGeom>
              <a:avLst/>
              <a:gdLst/>
              <a:ahLst/>
              <a:cxnLst/>
              <a:rect l="l" t="t" r="r" b="b"/>
              <a:pathLst>
                <a:path w="71120" h="94614">
                  <a:moveTo>
                    <a:pt x="70815" y="94424"/>
                  </a:moveTo>
                  <a:lnTo>
                    <a:pt x="0" y="94424"/>
                  </a:lnTo>
                  <a:lnTo>
                    <a:pt x="0" y="0"/>
                  </a:lnTo>
                  <a:lnTo>
                    <a:pt x="55626" y="0"/>
                  </a:lnTo>
                  <a:lnTo>
                    <a:pt x="70815" y="14808"/>
                  </a:lnTo>
                  <a:lnTo>
                    <a:pt x="70815" y="94424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716183" y="2601224"/>
              <a:ext cx="13335" cy="4445"/>
            </a:xfrm>
            <a:custGeom>
              <a:avLst/>
              <a:gdLst/>
              <a:ahLst/>
              <a:cxnLst/>
              <a:rect l="l" t="t" r="r" b="b"/>
              <a:pathLst>
                <a:path w="13335" h="4444">
                  <a:moveTo>
                    <a:pt x="0" y="0"/>
                  </a:moveTo>
                  <a:lnTo>
                    <a:pt x="0" y="3848"/>
                  </a:lnTo>
                  <a:lnTo>
                    <a:pt x="13284" y="15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716183" y="2601224"/>
              <a:ext cx="13335" cy="4445"/>
            </a:xfrm>
            <a:custGeom>
              <a:avLst/>
              <a:gdLst/>
              <a:ahLst/>
              <a:cxnLst/>
              <a:rect l="l" t="t" r="r" b="b"/>
              <a:pathLst>
                <a:path w="13335" h="4444">
                  <a:moveTo>
                    <a:pt x="0" y="0"/>
                  </a:moveTo>
                  <a:lnTo>
                    <a:pt x="0" y="3848"/>
                  </a:lnTo>
                  <a:lnTo>
                    <a:pt x="13284" y="15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714280" y="258794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0" y="0"/>
                  </a:moveTo>
                  <a:lnTo>
                    <a:pt x="0" y="14833"/>
                  </a:lnTo>
                  <a:lnTo>
                    <a:pt x="15189" y="14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714280" y="258794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0" y="0"/>
                  </a:moveTo>
                  <a:lnTo>
                    <a:pt x="0" y="14833"/>
                  </a:lnTo>
                  <a:lnTo>
                    <a:pt x="15189" y="1483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667636" y="2608443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10" h="0">
                  <a:moveTo>
                    <a:pt x="0" y="0"/>
                  </a:moveTo>
                  <a:lnTo>
                    <a:pt x="54521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667636" y="2621942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10" h="0">
                  <a:moveTo>
                    <a:pt x="0" y="0"/>
                  </a:moveTo>
                  <a:lnTo>
                    <a:pt x="54521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667636" y="2635440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10" h="0">
                  <a:moveTo>
                    <a:pt x="0" y="0"/>
                  </a:moveTo>
                  <a:lnTo>
                    <a:pt x="54521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667636" y="2648917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10" h="0">
                  <a:moveTo>
                    <a:pt x="0" y="0"/>
                  </a:moveTo>
                  <a:lnTo>
                    <a:pt x="54521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667636" y="2662416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10" h="0">
                  <a:moveTo>
                    <a:pt x="0" y="0"/>
                  </a:moveTo>
                  <a:lnTo>
                    <a:pt x="54521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569149" y="2309545"/>
              <a:ext cx="86360" cy="114935"/>
            </a:xfrm>
            <a:custGeom>
              <a:avLst/>
              <a:gdLst/>
              <a:ahLst/>
              <a:cxnLst/>
              <a:rect l="l" t="t" r="r" b="b"/>
              <a:pathLst>
                <a:path w="86360" h="114935">
                  <a:moveTo>
                    <a:pt x="67462" y="0"/>
                  </a:moveTo>
                  <a:lnTo>
                    <a:pt x="0" y="0"/>
                  </a:lnTo>
                  <a:lnTo>
                    <a:pt x="0" y="114490"/>
                  </a:lnTo>
                  <a:lnTo>
                    <a:pt x="85864" y="114490"/>
                  </a:lnTo>
                  <a:lnTo>
                    <a:pt x="85864" y="17970"/>
                  </a:lnTo>
                  <a:lnTo>
                    <a:pt x="67462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569149" y="2309545"/>
              <a:ext cx="86360" cy="114935"/>
            </a:xfrm>
            <a:custGeom>
              <a:avLst/>
              <a:gdLst/>
              <a:ahLst/>
              <a:cxnLst/>
              <a:rect l="l" t="t" r="r" b="b"/>
              <a:pathLst>
                <a:path w="86360" h="114935">
                  <a:moveTo>
                    <a:pt x="85864" y="114490"/>
                  </a:moveTo>
                  <a:lnTo>
                    <a:pt x="0" y="114490"/>
                  </a:lnTo>
                  <a:lnTo>
                    <a:pt x="0" y="0"/>
                  </a:lnTo>
                  <a:lnTo>
                    <a:pt x="67462" y="0"/>
                  </a:lnTo>
                  <a:lnTo>
                    <a:pt x="85864" y="17970"/>
                  </a:lnTo>
                  <a:lnTo>
                    <a:pt x="85864" y="11449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638911" y="2325653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80">
                  <a:moveTo>
                    <a:pt x="0" y="0"/>
                  </a:moveTo>
                  <a:lnTo>
                    <a:pt x="0" y="4686"/>
                  </a:lnTo>
                  <a:lnTo>
                    <a:pt x="16103" y="18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638911" y="2325653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80">
                  <a:moveTo>
                    <a:pt x="0" y="0"/>
                  </a:moveTo>
                  <a:lnTo>
                    <a:pt x="0" y="4686"/>
                  </a:lnTo>
                  <a:lnTo>
                    <a:pt x="16103" y="187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636614" y="230955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0" y="0"/>
                  </a:moveTo>
                  <a:lnTo>
                    <a:pt x="0" y="17983"/>
                  </a:lnTo>
                  <a:lnTo>
                    <a:pt x="18402" y="17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636614" y="230955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0" y="0"/>
                  </a:moveTo>
                  <a:lnTo>
                    <a:pt x="0" y="17983"/>
                  </a:lnTo>
                  <a:lnTo>
                    <a:pt x="18402" y="1798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580039" y="2334426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11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580039" y="2350768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11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580039" y="2367132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11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580039" y="2383497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11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580039" y="2399840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11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753053" y="2361909"/>
              <a:ext cx="86360" cy="114935"/>
            </a:xfrm>
            <a:custGeom>
              <a:avLst/>
              <a:gdLst/>
              <a:ahLst/>
              <a:cxnLst/>
              <a:rect l="l" t="t" r="r" b="b"/>
              <a:pathLst>
                <a:path w="86360" h="114935">
                  <a:moveTo>
                    <a:pt x="67462" y="0"/>
                  </a:moveTo>
                  <a:lnTo>
                    <a:pt x="0" y="0"/>
                  </a:lnTo>
                  <a:lnTo>
                    <a:pt x="0" y="114503"/>
                  </a:lnTo>
                  <a:lnTo>
                    <a:pt x="85864" y="114503"/>
                  </a:lnTo>
                  <a:lnTo>
                    <a:pt x="85864" y="17983"/>
                  </a:lnTo>
                  <a:lnTo>
                    <a:pt x="67462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753053" y="2361909"/>
              <a:ext cx="86360" cy="114935"/>
            </a:xfrm>
            <a:custGeom>
              <a:avLst/>
              <a:gdLst/>
              <a:ahLst/>
              <a:cxnLst/>
              <a:rect l="l" t="t" r="r" b="b"/>
              <a:pathLst>
                <a:path w="86360" h="114935">
                  <a:moveTo>
                    <a:pt x="85864" y="114503"/>
                  </a:moveTo>
                  <a:lnTo>
                    <a:pt x="0" y="114503"/>
                  </a:lnTo>
                  <a:lnTo>
                    <a:pt x="0" y="0"/>
                  </a:lnTo>
                  <a:lnTo>
                    <a:pt x="67462" y="0"/>
                  </a:lnTo>
                  <a:lnTo>
                    <a:pt x="85864" y="17983"/>
                  </a:lnTo>
                  <a:lnTo>
                    <a:pt x="85864" y="114503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822838" y="2378006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80">
                  <a:moveTo>
                    <a:pt x="0" y="0"/>
                  </a:moveTo>
                  <a:lnTo>
                    <a:pt x="0" y="4699"/>
                  </a:lnTo>
                  <a:lnTo>
                    <a:pt x="16078" y="19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822838" y="2378006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80">
                  <a:moveTo>
                    <a:pt x="0" y="0"/>
                  </a:moveTo>
                  <a:lnTo>
                    <a:pt x="0" y="4699"/>
                  </a:lnTo>
                  <a:lnTo>
                    <a:pt x="16078" y="19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820518" y="236190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0" y="0"/>
                  </a:moveTo>
                  <a:lnTo>
                    <a:pt x="0" y="18008"/>
                  </a:lnTo>
                  <a:lnTo>
                    <a:pt x="18402" y="180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820518" y="236190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0" y="0"/>
                  </a:moveTo>
                  <a:lnTo>
                    <a:pt x="0" y="18008"/>
                  </a:lnTo>
                  <a:lnTo>
                    <a:pt x="18402" y="1800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763965" y="2386801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09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763965" y="2403144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09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763965" y="2419508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09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763965" y="2435850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09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763965" y="2452214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09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868261" y="2488799"/>
              <a:ext cx="86360" cy="114935"/>
            </a:xfrm>
            <a:custGeom>
              <a:avLst/>
              <a:gdLst/>
              <a:ahLst/>
              <a:cxnLst/>
              <a:rect l="l" t="t" r="r" b="b"/>
              <a:pathLst>
                <a:path w="86360" h="114935">
                  <a:moveTo>
                    <a:pt x="67462" y="0"/>
                  </a:moveTo>
                  <a:lnTo>
                    <a:pt x="0" y="0"/>
                  </a:lnTo>
                  <a:lnTo>
                    <a:pt x="0" y="114503"/>
                  </a:lnTo>
                  <a:lnTo>
                    <a:pt x="85864" y="114503"/>
                  </a:lnTo>
                  <a:lnTo>
                    <a:pt x="85864" y="17983"/>
                  </a:lnTo>
                  <a:lnTo>
                    <a:pt x="674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868261" y="2488799"/>
              <a:ext cx="86360" cy="114935"/>
            </a:xfrm>
            <a:custGeom>
              <a:avLst/>
              <a:gdLst/>
              <a:ahLst/>
              <a:cxnLst/>
              <a:rect l="l" t="t" r="r" b="b"/>
              <a:pathLst>
                <a:path w="86360" h="114935">
                  <a:moveTo>
                    <a:pt x="85864" y="114503"/>
                  </a:moveTo>
                  <a:lnTo>
                    <a:pt x="0" y="114503"/>
                  </a:lnTo>
                  <a:lnTo>
                    <a:pt x="0" y="0"/>
                  </a:lnTo>
                  <a:lnTo>
                    <a:pt x="67462" y="0"/>
                  </a:lnTo>
                  <a:lnTo>
                    <a:pt x="85864" y="17983"/>
                  </a:lnTo>
                  <a:lnTo>
                    <a:pt x="85864" y="114503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938023" y="2504897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80">
                  <a:moveTo>
                    <a:pt x="0" y="0"/>
                  </a:moveTo>
                  <a:lnTo>
                    <a:pt x="0" y="4699"/>
                  </a:lnTo>
                  <a:lnTo>
                    <a:pt x="16103" y="19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938023" y="2504897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80">
                  <a:moveTo>
                    <a:pt x="0" y="0"/>
                  </a:moveTo>
                  <a:lnTo>
                    <a:pt x="0" y="4699"/>
                  </a:lnTo>
                  <a:lnTo>
                    <a:pt x="16103" y="19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935726" y="248879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0" y="0"/>
                  </a:moveTo>
                  <a:lnTo>
                    <a:pt x="0" y="18008"/>
                  </a:lnTo>
                  <a:lnTo>
                    <a:pt x="18402" y="180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935726" y="248879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0" y="0"/>
                  </a:moveTo>
                  <a:lnTo>
                    <a:pt x="0" y="18008"/>
                  </a:lnTo>
                  <a:lnTo>
                    <a:pt x="18402" y="1800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879150" y="2513691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11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3879150" y="2530034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11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3879150" y="2546399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11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3879150" y="2562741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11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3879150" y="2579105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0" y="0"/>
                  </a:moveTo>
                  <a:lnTo>
                    <a:pt x="6611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3601175" y="2394502"/>
              <a:ext cx="132715" cy="150495"/>
            </a:xfrm>
            <a:custGeom>
              <a:avLst/>
              <a:gdLst/>
              <a:ahLst/>
              <a:cxnLst/>
              <a:rect l="l" t="t" r="r" b="b"/>
              <a:pathLst>
                <a:path w="132714" h="150494">
                  <a:moveTo>
                    <a:pt x="113322" y="0"/>
                  </a:moveTo>
                  <a:lnTo>
                    <a:pt x="18834" y="0"/>
                  </a:lnTo>
                  <a:lnTo>
                    <a:pt x="11503" y="1480"/>
                  </a:lnTo>
                  <a:lnTo>
                    <a:pt x="5516" y="5516"/>
                  </a:lnTo>
                  <a:lnTo>
                    <a:pt x="1480" y="11503"/>
                  </a:lnTo>
                  <a:lnTo>
                    <a:pt x="0" y="18834"/>
                  </a:lnTo>
                  <a:lnTo>
                    <a:pt x="0" y="131152"/>
                  </a:lnTo>
                  <a:lnTo>
                    <a:pt x="1480" y="138483"/>
                  </a:lnTo>
                  <a:lnTo>
                    <a:pt x="5516" y="144470"/>
                  </a:lnTo>
                  <a:lnTo>
                    <a:pt x="11503" y="148506"/>
                  </a:lnTo>
                  <a:lnTo>
                    <a:pt x="18834" y="149987"/>
                  </a:lnTo>
                  <a:lnTo>
                    <a:pt x="113322" y="149987"/>
                  </a:lnTo>
                  <a:lnTo>
                    <a:pt x="120652" y="148506"/>
                  </a:lnTo>
                  <a:lnTo>
                    <a:pt x="126639" y="144470"/>
                  </a:lnTo>
                  <a:lnTo>
                    <a:pt x="130676" y="138483"/>
                  </a:lnTo>
                  <a:lnTo>
                    <a:pt x="132156" y="131152"/>
                  </a:lnTo>
                  <a:lnTo>
                    <a:pt x="132156" y="18834"/>
                  </a:lnTo>
                  <a:lnTo>
                    <a:pt x="130676" y="11503"/>
                  </a:lnTo>
                  <a:lnTo>
                    <a:pt x="126639" y="5516"/>
                  </a:lnTo>
                  <a:lnTo>
                    <a:pt x="120652" y="1480"/>
                  </a:lnTo>
                  <a:lnTo>
                    <a:pt x="1133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601175" y="2394502"/>
              <a:ext cx="132715" cy="150495"/>
            </a:xfrm>
            <a:custGeom>
              <a:avLst/>
              <a:gdLst/>
              <a:ahLst/>
              <a:cxnLst/>
              <a:rect l="l" t="t" r="r" b="b"/>
              <a:pathLst>
                <a:path w="132714" h="150494">
                  <a:moveTo>
                    <a:pt x="18834" y="0"/>
                  </a:moveTo>
                  <a:lnTo>
                    <a:pt x="113322" y="0"/>
                  </a:lnTo>
                  <a:lnTo>
                    <a:pt x="120652" y="1480"/>
                  </a:lnTo>
                  <a:lnTo>
                    <a:pt x="126639" y="5516"/>
                  </a:lnTo>
                  <a:lnTo>
                    <a:pt x="130676" y="11503"/>
                  </a:lnTo>
                  <a:lnTo>
                    <a:pt x="132156" y="18834"/>
                  </a:lnTo>
                  <a:lnTo>
                    <a:pt x="132156" y="131152"/>
                  </a:lnTo>
                  <a:lnTo>
                    <a:pt x="130676" y="138483"/>
                  </a:lnTo>
                  <a:lnTo>
                    <a:pt x="126639" y="144470"/>
                  </a:lnTo>
                  <a:lnTo>
                    <a:pt x="120652" y="148506"/>
                  </a:lnTo>
                  <a:lnTo>
                    <a:pt x="113322" y="149987"/>
                  </a:lnTo>
                  <a:lnTo>
                    <a:pt x="18834" y="149987"/>
                  </a:lnTo>
                  <a:lnTo>
                    <a:pt x="11503" y="148506"/>
                  </a:lnTo>
                  <a:lnTo>
                    <a:pt x="5516" y="144470"/>
                  </a:lnTo>
                  <a:lnTo>
                    <a:pt x="1480" y="138483"/>
                  </a:lnTo>
                  <a:lnTo>
                    <a:pt x="0" y="131152"/>
                  </a:lnTo>
                  <a:lnTo>
                    <a:pt x="0" y="18834"/>
                  </a:lnTo>
                  <a:lnTo>
                    <a:pt x="1480" y="11503"/>
                  </a:lnTo>
                  <a:lnTo>
                    <a:pt x="5516" y="5516"/>
                  </a:lnTo>
                  <a:lnTo>
                    <a:pt x="11503" y="1480"/>
                  </a:lnTo>
                  <a:lnTo>
                    <a:pt x="18834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601133" y="2394502"/>
              <a:ext cx="132715" cy="18415"/>
            </a:xfrm>
            <a:custGeom>
              <a:avLst/>
              <a:gdLst/>
              <a:ahLst/>
              <a:cxnLst/>
              <a:rect l="l" t="t" r="r" b="b"/>
              <a:pathLst>
                <a:path w="132714" h="18414">
                  <a:moveTo>
                    <a:pt x="125603" y="25"/>
                  </a:moveTo>
                  <a:lnTo>
                    <a:pt x="117500" y="0"/>
                  </a:lnTo>
                  <a:lnTo>
                    <a:pt x="6565" y="0"/>
                  </a:lnTo>
                  <a:lnTo>
                    <a:pt x="0" y="6578"/>
                  </a:lnTo>
                  <a:lnTo>
                    <a:pt x="0" y="17856"/>
                  </a:lnTo>
                  <a:lnTo>
                    <a:pt x="132130" y="17856"/>
                  </a:lnTo>
                  <a:lnTo>
                    <a:pt x="132156" y="6604"/>
                  </a:lnTo>
                  <a:lnTo>
                    <a:pt x="125603" y="25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3601133" y="2394502"/>
              <a:ext cx="132715" cy="18415"/>
            </a:xfrm>
            <a:custGeom>
              <a:avLst/>
              <a:gdLst/>
              <a:ahLst/>
              <a:cxnLst/>
              <a:rect l="l" t="t" r="r" b="b"/>
              <a:pathLst>
                <a:path w="132714" h="18414">
                  <a:moveTo>
                    <a:pt x="117500" y="0"/>
                  </a:moveTo>
                  <a:lnTo>
                    <a:pt x="14681" y="0"/>
                  </a:lnTo>
                  <a:lnTo>
                    <a:pt x="6565" y="0"/>
                  </a:lnTo>
                  <a:lnTo>
                    <a:pt x="0" y="6578"/>
                  </a:lnTo>
                  <a:lnTo>
                    <a:pt x="0" y="14681"/>
                  </a:lnTo>
                  <a:lnTo>
                    <a:pt x="0" y="17856"/>
                  </a:lnTo>
                  <a:lnTo>
                    <a:pt x="132130" y="17856"/>
                  </a:lnTo>
                  <a:lnTo>
                    <a:pt x="132130" y="14706"/>
                  </a:lnTo>
                  <a:lnTo>
                    <a:pt x="132156" y="6604"/>
                  </a:lnTo>
                  <a:lnTo>
                    <a:pt x="125603" y="25"/>
                  </a:lnTo>
                  <a:lnTo>
                    <a:pt x="11750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620032" y="2438563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0" y="0"/>
                  </a:moveTo>
                  <a:lnTo>
                    <a:pt x="9439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620032" y="2461623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0" y="0"/>
                  </a:moveTo>
                  <a:lnTo>
                    <a:pt x="9439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620032" y="2484704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0" y="0"/>
                  </a:moveTo>
                  <a:lnTo>
                    <a:pt x="9439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3620032" y="2507785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0" y="0"/>
                  </a:moveTo>
                  <a:lnTo>
                    <a:pt x="9439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3551110" y="2398699"/>
              <a:ext cx="176530" cy="222885"/>
            </a:xfrm>
            <a:custGeom>
              <a:avLst/>
              <a:gdLst/>
              <a:ahLst/>
              <a:cxnLst/>
              <a:rect l="l" t="t" r="r" b="b"/>
              <a:pathLst>
                <a:path w="176529" h="222885">
                  <a:moveTo>
                    <a:pt x="91643" y="137464"/>
                  </a:moveTo>
                  <a:lnTo>
                    <a:pt x="90170" y="130136"/>
                  </a:lnTo>
                  <a:lnTo>
                    <a:pt x="86131" y="124142"/>
                  </a:lnTo>
                  <a:lnTo>
                    <a:pt x="80137" y="120103"/>
                  </a:lnTo>
                  <a:lnTo>
                    <a:pt x="72809" y="118630"/>
                  </a:lnTo>
                  <a:lnTo>
                    <a:pt x="18834" y="118630"/>
                  </a:lnTo>
                  <a:lnTo>
                    <a:pt x="11506" y="120103"/>
                  </a:lnTo>
                  <a:lnTo>
                    <a:pt x="5524" y="124142"/>
                  </a:lnTo>
                  <a:lnTo>
                    <a:pt x="1485" y="130136"/>
                  </a:lnTo>
                  <a:lnTo>
                    <a:pt x="0" y="137464"/>
                  </a:lnTo>
                  <a:lnTo>
                    <a:pt x="0" y="203796"/>
                  </a:lnTo>
                  <a:lnTo>
                    <a:pt x="1485" y="211124"/>
                  </a:lnTo>
                  <a:lnTo>
                    <a:pt x="5524" y="217119"/>
                  </a:lnTo>
                  <a:lnTo>
                    <a:pt x="11506" y="221157"/>
                  </a:lnTo>
                  <a:lnTo>
                    <a:pt x="18834" y="222643"/>
                  </a:lnTo>
                  <a:lnTo>
                    <a:pt x="72809" y="222643"/>
                  </a:lnTo>
                  <a:lnTo>
                    <a:pt x="80137" y="221157"/>
                  </a:lnTo>
                  <a:lnTo>
                    <a:pt x="86131" y="217119"/>
                  </a:lnTo>
                  <a:lnTo>
                    <a:pt x="90170" y="211124"/>
                  </a:lnTo>
                  <a:lnTo>
                    <a:pt x="91643" y="203796"/>
                  </a:lnTo>
                  <a:lnTo>
                    <a:pt x="91643" y="137464"/>
                  </a:lnTo>
                  <a:close/>
                </a:path>
                <a:path w="176529" h="222885">
                  <a:moveTo>
                    <a:pt x="148463" y="1879"/>
                  </a:moveTo>
                  <a:lnTo>
                    <a:pt x="146583" y="0"/>
                  </a:lnTo>
                  <a:lnTo>
                    <a:pt x="141947" y="0"/>
                  </a:lnTo>
                  <a:lnTo>
                    <a:pt x="140068" y="1879"/>
                  </a:lnTo>
                  <a:lnTo>
                    <a:pt x="140068" y="6527"/>
                  </a:lnTo>
                  <a:lnTo>
                    <a:pt x="141947" y="8407"/>
                  </a:lnTo>
                  <a:lnTo>
                    <a:pt x="146583" y="8407"/>
                  </a:lnTo>
                  <a:lnTo>
                    <a:pt x="148463" y="6527"/>
                  </a:lnTo>
                  <a:lnTo>
                    <a:pt x="148463" y="4203"/>
                  </a:lnTo>
                  <a:lnTo>
                    <a:pt x="148463" y="1879"/>
                  </a:lnTo>
                  <a:close/>
                </a:path>
                <a:path w="176529" h="222885">
                  <a:moveTo>
                    <a:pt x="162382" y="1879"/>
                  </a:moveTo>
                  <a:lnTo>
                    <a:pt x="160502" y="0"/>
                  </a:lnTo>
                  <a:lnTo>
                    <a:pt x="155867" y="0"/>
                  </a:lnTo>
                  <a:lnTo>
                    <a:pt x="153987" y="1879"/>
                  </a:lnTo>
                  <a:lnTo>
                    <a:pt x="153987" y="6527"/>
                  </a:lnTo>
                  <a:lnTo>
                    <a:pt x="155867" y="8407"/>
                  </a:lnTo>
                  <a:lnTo>
                    <a:pt x="160502" y="8407"/>
                  </a:lnTo>
                  <a:lnTo>
                    <a:pt x="162382" y="6527"/>
                  </a:lnTo>
                  <a:lnTo>
                    <a:pt x="162382" y="4203"/>
                  </a:lnTo>
                  <a:lnTo>
                    <a:pt x="162382" y="1879"/>
                  </a:lnTo>
                  <a:close/>
                </a:path>
                <a:path w="176529" h="222885">
                  <a:moveTo>
                    <a:pt x="176187" y="1879"/>
                  </a:moveTo>
                  <a:lnTo>
                    <a:pt x="174307" y="0"/>
                  </a:lnTo>
                  <a:lnTo>
                    <a:pt x="169672" y="0"/>
                  </a:lnTo>
                  <a:lnTo>
                    <a:pt x="167792" y="1879"/>
                  </a:lnTo>
                  <a:lnTo>
                    <a:pt x="167792" y="6527"/>
                  </a:lnTo>
                  <a:lnTo>
                    <a:pt x="169672" y="8407"/>
                  </a:lnTo>
                  <a:lnTo>
                    <a:pt x="174320" y="8407"/>
                  </a:lnTo>
                  <a:lnTo>
                    <a:pt x="176187" y="6527"/>
                  </a:lnTo>
                  <a:lnTo>
                    <a:pt x="176187" y="4229"/>
                  </a:lnTo>
                  <a:lnTo>
                    <a:pt x="176187" y="187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3551119" y="2517322"/>
              <a:ext cx="92075" cy="104139"/>
            </a:xfrm>
            <a:custGeom>
              <a:avLst/>
              <a:gdLst/>
              <a:ahLst/>
              <a:cxnLst/>
              <a:rect l="l" t="t" r="r" b="b"/>
              <a:pathLst>
                <a:path w="92075" h="104139">
                  <a:moveTo>
                    <a:pt x="18834" y="0"/>
                  </a:moveTo>
                  <a:lnTo>
                    <a:pt x="72809" y="0"/>
                  </a:lnTo>
                  <a:lnTo>
                    <a:pt x="80139" y="1480"/>
                  </a:lnTo>
                  <a:lnTo>
                    <a:pt x="86126" y="5516"/>
                  </a:lnTo>
                  <a:lnTo>
                    <a:pt x="90163" y="11503"/>
                  </a:lnTo>
                  <a:lnTo>
                    <a:pt x="91643" y="18834"/>
                  </a:lnTo>
                  <a:lnTo>
                    <a:pt x="91643" y="85166"/>
                  </a:lnTo>
                  <a:lnTo>
                    <a:pt x="90163" y="92499"/>
                  </a:lnTo>
                  <a:lnTo>
                    <a:pt x="86126" y="98490"/>
                  </a:lnTo>
                  <a:lnTo>
                    <a:pt x="80139" y="102530"/>
                  </a:lnTo>
                  <a:lnTo>
                    <a:pt x="72809" y="104013"/>
                  </a:lnTo>
                  <a:lnTo>
                    <a:pt x="18834" y="104013"/>
                  </a:lnTo>
                  <a:lnTo>
                    <a:pt x="11503" y="102530"/>
                  </a:lnTo>
                  <a:lnTo>
                    <a:pt x="5516" y="98490"/>
                  </a:lnTo>
                  <a:lnTo>
                    <a:pt x="1480" y="92499"/>
                  </a:lnTo>
                  <a:lnTo>
                    <a:pt x="0" y="85166"/>
                  </a:lnTo>
                  <a:lnTo>
                    <a:pt x="0" y="18834"/>
                  </a:lnTo>
                  <a:lnTo>
                    <a:pt x="1480" y="11503"/>
                  </a:lnTo>
                  <a:lnTo>
                    <a:pt x="5516" y="5516"/>
                  </a:lnTo>
                  <a:lnTo>
                    <a:pt x="11503" y="1480"/>
                  </a:lnTo>
                  <a:lnTo>
                    <a:pt x="18834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3551121" y="2517367"/>
              <a:ext cx="92075" cy="12700"/>
            </a:xfrm>
            <a:custGeom>
              <a:avLst/>
              <a:gdLst/>
              <a:ahLst/>
              <a:cxnLst/>
              <a:rect l="l" t="t" r="r" b="b"/>
              <a:pathLst>
                <a:path w="92075" h="12700">
                  <a:moveTo>
                    <a:pt x="87045" y="25"/>
                  </a:moveTo>
                  <a:lnTo>
                    <a:pt x="81445" y="0"/>
                  </a:lnTo>
                  <a:lnTo>
                    <a:pt x="4546" y="0"/>
                  </a:lnTo>
                  <a:lnTo>
                    <a:pt x="0" y="4559"/>
                  </a:lnTo>
                  <a:lnTo>
                    <a:pt x="0" y="12357"/>
                  </a:lnTo>
                  <a:lnTo>
                    <a:pt x="91579" y="12357"/>
                  </a:lnTo>
                  <a:lnTo>
                    <a:pt x="91579" y="4572"/>
                  </a:lnTo>
                  <a:lnTo>
                    <a:pt x="87045" y="25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3551121" y="2517367"/>
              <a:ext cx="92075" cy="12700"/>
            </a:xfrm>
            <a:custGeom>
              <a:avLst/>
              <a:gdLst/>
              <a:ahLst/>
              <a:cxnLst/>
              <a:rect l="l" t="t" r="r" b="b"/>
              <a:pathLst>
                <a:path w="92075" h="12700">
                  <a:moveTo>
                    <a:pt x="81445" y="0"/>
                  </a:moveTo>
                  <a:lnTo>
                    <a:pt x="10172" y="0"/>
                  </a:lnTo>
                  <a:lnTo>
                    <a:pt x="4546" y="0"/>
                  </a:lnTo>
                  <a:lnTo>
                    <a:pt x="0" y="4559"/>
                  </a:lnTo>
                  <a:lnTo>
                    <a:pt x="0" y="10172"/>
                  </a:lnTo>
                  <a:lnTo>
                    <a:pt x="0" y="12357"/>
                  </a:lnTo>
                  <a:lnTo>
                    <a:pt x="91579" y="12357"/>
                  </a:lnTo>
                  <a:lnTo>
                    <a:pt x="91579" y="10172"/>
                  </a:lnTo>
                  <a:lnTo>
                    <a:pt x="91579" y="4572"/>
                  </a:lnTo>
                  <a:lnTo>
                    <a:pt x="87045" y="25"/>
                  </a:lnTo>
                  <a:lnTo>
                    <a:pt x="81445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564200" y="2547864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 h="0">
                  <a:moveTo>
                    <a:pt x="0" y="0"/>
                  </a:moveTo>
                  <a:lnTo>
                    <a:pt x="65455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3564200" y="2563858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 h="0">
                  <a:moveTo>
                    <a:pt x="0" y="0"/>
                  </a:moveTo>
                  <a:lnTo>
                    <a:pt x="65455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3564200" y="2579871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 h="0">
                  <a:moveTo>
                    <a:pt x="0" y="0"/>
                  </a:moveTo>
                  <a:lnTo>
                    <a:pt x="65455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3564200" y="2595864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 h="0">
                  <a:moveTo>
                    <a:pt x="0" y="0"/>
                  </a:moveTo>
                  <a:lnTo>
                    <a:pt x="65455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3613594" y="2520212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5816" y="1295"/>
                  </a:moveTo>
                  <a:lnTo>
                    <a:pt x="4521" y="0"/>
                  </a:lnTo>
                  <a:lnTo>
                    <a:pt x="2908" y="0"/>
                  </a:lnTo>
                  <a:lnTo>
                    <a:pt x="1295" y="0"/>
                  </a:lnTo>
                  <a:lnTo>
                    <a:pt x="0" y="1295"/>
                  </a:lnTo>
                  <a:lnTo>
                    <a:pt x="0" y="4521"/>
                  </a:lnTo>
                  <a:lnTo>
                    <a:pt x="1295" y="5816"/>
                  </a:lnTo>
                  <a:lnTo>
                    <a:pt x="4521" y="5816"/>
                  </a:lnTo>
                  <a:lnTo>
                    <a:pt x="5816" y="4521"/>
                  </a:lnTo>
                  <a:lnTo>
                    <a:pt x="5816" y="1295"/>
                  </a:lnTo>
                  <a:close/>
                </a:path>
                <a:path w="25400" h="6350">
                  <a:moveTo>
                    <a:pt x="15405" y="1295"/>
                  </a:moveTo>
                  <a:lnTo>
                    <a:pt x="14109" y="0"/>
                  </a:lnTo>
                  <a:lnTo>
                    <a:pt x="12496" y="0"/>
                  </a:lnTo>
                  <a:lnTo>
                    <a:pt x="10883" y="0"/>
                  </a:lnTo>
                  <a:lnTo>
                    <a:pt x="9588" y="1295"/>
                  </a:lnTo>
                  <a:lnTo>
                    <a:pt x="9588" y="4521"/>
                  </a:lnTo>
                  <a:lnTo>
                    <a:pt x="10883" y="5816"/>
                  </a:lnTo>
                  <a:lnTo>
                    <a:pt x="14109" y="5816"/>
                  </a:lnTo>
                  <a:lnTo>
                    <a:pt x="15405" y="4521"/>
                  </a:lnTo>
                  <a:lnTo>
                    <a:pt x="15405" y="1295"/>
                  </a:lnTo>
                  <a:close/>
                </a:path>
                <a:path w="25400" h="6350">
                  <a:moveTo>
                    <a:pt x="24980" y="1295"/>
                  </a:moveTo>
                  <a:lnTo>
                    <a:pt x="23685" y="0"/>
                  </a:lnTo>
                  <a:lnTo>
                    <a:pt x="20459" y="0"/>
                  </a:lnTo>
                  <a:lnTo>
                    <a:pt x="19164" y="1295"/>
                  </a:lnTo>
                  <a:lnTo>
                    <a:pt x="19164" y="4521"/>
                  </a:lnTo>
                  <a:lnTo>
                    <a:pt x="20459" y="5816"/>
                  </a:lnTo>
                  <a:lnTo>
                    <a:pt x="23685" y="5816"/>
                  </a:lnTo>
                  <a:lnTo>
                    <a:pt x="24980" y="4521"/>
                  </a:lnTo>
                  <a:lnTo>
                    <a:pt x="24980" y="2908"/>
                  </a:lnTo>
                  <a:lnTo>
                    <a:pt x="24980" y="12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3596446" y="2652636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4" h="0">
                  <a:moveTo>
                    <a:pt x="0" y="0"/>
                  </a:moveTo>
                  <a:lnTo>
                    <a:pt x="3075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3562427" y="2652636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0" y="0"/>
                  </a:moveTo>
                  <a:lnTo>
                    <a:pt x="2846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3615306" y="2662350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0" y="0"/>
                  </a:moveTo>
                  <a:lnTo>
                    <a:pt x="1189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3562427" y="2662350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32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3622503" y="267206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 h="0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3596994" y="2672064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0" y="0"/>
                  </a:moveTo>
                  <a:lnTo>
                    <a:pt x="17741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3562427" y="2672064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 h="0">
                  <a:moveTo>
                    <a:pt x="0" y="0"/>
                  </a:moveTo>
                  <a:lnTo>
                    <a:pt x="29578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3562427" y="2681778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 h="0">
                  <a:moveTo>
                    <a:pt x="0" y="0"/>
                  </a:moveTo>
                  <a:lnTo>
                    <a:pt x="6478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3616421" y="2691491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 h="0">
                  <a:moveTo>
                    <a:pt x="0" y="0"/>
                  </a:moveTo>
                  <a:lnTo>
                    <a:pt x="1078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3579251" y="2691491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6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3562427" y="269149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055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3592005" y="2701204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0" y="0"/>
                  </a:moveTo>
                  <a:lnTo>
                    <a:pt x="3520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3562427" y="2701204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 h="0">
                  <a:moveTo>
                    <a:pt x="0" y="0"/>
                  </a:moveTo>
                  <a:lnTo>
                    <a:pt x="2346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3609748" y="2710918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0" y="0"/>
                  </a:moveTo>
                  <a:lnTo>
                    <a:pt x="1746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3592553" y="271091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20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3562427" y="2710918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 h="0">
                  <a:moveTo>
                    <a:pt x="0" y="0"/>
                  </a:moveTo>
                  <a:lnTo>
                    <a:pt x="2346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3813890" y="2639576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4" h="0">
                  <a:moveTo>
                    <a:pt x="0" y="0"/>
                  </a:moveTo>
                  <a:lnTo>
                    <a:pt x="3078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779892" y="2639576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0" y="0"/>
                  </a:moveTo>
                  <a:lnTo>
                    <a:pt x="2846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3832748" y="2649311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0" y="0"/>
                  </a:moveTo>
                  <a:lnTo>
                    <a:pt x="11925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3779892" y="2649311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32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3839968" y="265902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 h="0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3814458" y="2659025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0" y="0"/>
                  </a:moveTo>
                  <a:lnTo>
                    <a:pt x="17741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3779892" y="2659025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 h="0">
                  <a:moveTo>
                    <a:pt x="0" y="0"/>
                  </a:moveTo>
                  <a:lnTo>
                    <a:pt x="29578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3779892" y="2668738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 h="0">
                  <a:moveTo>
                    <a:pt x="0" y="0"/>
                  </a:moveTo>
                  <a:lnTo>
                    <a:pt x="6478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3833864" y="267845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807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3796694" y="2678452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73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3779892" y="26784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02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3809470" y="2688165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0" y="0"/>
                  </a:moveTo>
                  <a:lnTo>
                    <a:pt x="3520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3779892" y="2688165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 h="0">
                  <a:moveTo>
                    <a:pt x="0" y="0"/>
                  </a:moveTo>
                  <a:lnTo>
                    <a:pt x="2346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3827213" y="2697879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0" y="0"/>
                  </a:moveTo>
                  <a:lnTo>
                    <a:pt x="1746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3810017" y="269787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20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3779892" y="2697879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 h="0">
                  <a:moveTo>
                    <a:pt x="0" y="0"/>
                  </a:moveTo>
                  <a:lnTo>
                    <a:pt x="2346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3885867" y="2419224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4" h="0">
                  <a:moveTo>
                    <a:pt x="0" y="0"/>
                  </a:moveTo>
                  <a:lnTo>
                    <a:pt x="3075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3851847" y="2419224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0" y="0"/>
                  </a:moveTo>
                  <a:lnTo>
                    <a:pt x="2846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3904725" y="2428938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0" y="0"/>
                  </a:moveTo>
                  <a:lnTo>
                    <a:pt x="1189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3851847" y="2428938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32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3911923" y="2438651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 h="0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3886414" y="2438651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0" y="0"/>
                  </a:moveTo>
                  <a:lnTo>
                    <a:pt x="17741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3851847" y="2438651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 h="0">
                  <a:moveTo>
                    <a:pt x="0" y="0"/>
                  </a:moveTo>
                  <a:lnTo>
                    <a:pt x="29578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3851847" y="2448364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 h="0">
                  <a:moveTo>
                    <a:pt x="0" y="0"/>
                  </a:moveTo>
                  <a:lnTo>
                    <a:pt x="6478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3905841" y="2458078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 h="0">
                  <a:moveTo>
                    <a:pt x="0" y="0"/>
                  </a:moveTo>
                  <a:lnTo>
                    <a:pt x="1078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3868671" y="2458078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6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3851847" y="245807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055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3881426" y="2467791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0" y="0"/>
                  </a:moveTo>
                  <a:lnTo>
                    <a:pt x="3520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3851847" y="2467791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 h="0">
                  <a:moveTo>
                    <a:pt x="0" y="0"/>
                  </a:moveTo>
                  <a:lnTo>
                    <a:pt x="2346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3899169" y="2477505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0" y="0"/>
                  </a:moveTo>
                  <a:lnTo>
                    <a:pt x="1746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3881973" y="247750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20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3851847" y="2477505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 h="0">
                  <a:moveTo>
                    <a:pt x="0" y="0"/>
                  </a:moveTo>
                  <a:lnTo>
                    <a:pt x="2346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3548382" y="2441167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4" h="0">
                  <a:moveTo>
                    <a:pt x="0" y="0"/>
                  </a:moveTo>
                  <a:lnTo>
                    <a:pt x="3075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3514361" y="2441167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0" y="0"/>
                  </a:moveTo>
                  <a:lnTo>
                    <a:pt x="2846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3567240" y="2450880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0" y="0"/>
                  </a:moveTo>
                  <a:lnTo>
                    <a:pt x="1189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3514361" y="2450880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32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3574460" y="246059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 h="0">
                  <a:moveTo>
                    <a:pt x="0" y="0"/>
                  </a:moveTo>
                  <a:lnTo>
                    <a:pt x="468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3548928" y="2460594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0" y="0"/>
                  </a:moveTo>
                  <a:lnTo>
                    <a:pt x="17767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3514361" y="2460594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 h="0">
                  <a:moveTo>
                    <a:pt x="0" y="0"/>
                  </a:moveTo>
                  <a:lnTo>
                    <a:pt x="29578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3514361" y="2470308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 h="0">
                  <a:moveTo>
                    <a:pt x="0" y="0"/>
                  </a:moveTo>
                  <a:lnTo>
                    <a:pt x="6478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3568357" y="2480021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 h="0">
                  <a:moveTo>
                    <a:pt x="0" y="0"/>
                  </a:moveTo>
                  <a:lnTo>
                    <a:pt x="1078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3531186" y="2480021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73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3514361" y="248002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055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3543941" y="2489735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0" y="0"/>
                  </a:moveTo>
                  <a:lnTo>
                    <a:pt x="3520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3514361" y="2489735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 h="0">
                  <a:moveTo>
                    <a:pt x="0" y="0"/>
                  </a:moveTo>
                  <a:lnTo>
                    <a:pt x="2346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3561683" y="2499448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0" y="0"/>
                  </a:moveTo>
                  <a:lnTo>
                    <a:pt x="17462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3544487" y="249944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204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3514361" y="2499448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 h="0">
                  <a:moveTo>
                    <a:pt x="0" y="0"/>
                  </a:moveTo>
                  <a:lnTo>
                    <a:pt x="23469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3740753" y="2500175"/>
              <a:ext cx="86360" cy="114935"/>
            </a:xfrm>
            <a:custGeom>
              <a:avLst/>
              <a:gdLst/>
              <a:ahLst/>
              <a:cxnLst/>
              <a:rect l="l" t="t" r="r" b="b"/>
              <a:pathLst>
                <a:path w="86360" h="114935">
                  <a:moveTo>
                    <a:pt x="85864" y="0"/>
                  </a:moveTo>
                  <a:lnTo>
                    <a:pt x="18415" y="0"/>
                  </a:lnTo>
                  <a:lnTo>
                    <a:pt x="0" y="17957"/>
                  </a:lnTo>
                  <a:lnTo>
                    <a:pt x="0" y="114477"/>
                  </a:lnTo>
                  <a:lnTo>
                    <a:pt x="85864" y="114477"/>
                  </a:lnTo>
                  <a:lnTo>
                    <a:pt x="85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3740753" y="2500175"/>
              <a:ext cx="86360" cy="114935"/>
            </a:xfrm>
            <a:custGeom>
              <a:avLst/>
              <a:gdLst/>
              <a:ahLst/>
              <a:cxnLst/>
              <a:rect l="l" t="t" r="r" b="b"/>
              <a:pathLst>
                <a:path w="86360" h="114935">
                  <a:moveTo>
                    <a:pt x="0" y="17957"/>
                  </a:moveTo>
                  <a:lnTo>
                    <a:pt x="0" y="114477"/>
                  </a:lnTo>
                  <a:lnTo>
                    <a:pt x="85864" y="114477"/>
                  </a:lnTo>
                  <a:lnTo>
                    <a:pt x="85864" y="0"/>
                  </a:lnTo>
                  <a:lnTo>
                    <a:pt x="18415" y="0"/>
                  </a:lnTo>
                  <a:lnTo>
                    <a:pt x="0" y="17957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3740750" y="2516273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80">
                  <a:moveTo>
                    <a:pt x="16103" y="0"/>
                  </a:moveTo>
                  <a:lnTo>
                    <a:pt x="0" y="1905"/>
                  </a:lnTo>
                  <a:lnTo>
                    <a:pt x="16103" y="4686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3740750" y="2516273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80">
                  <a:moveTo>
                    <a:pt x="16103" y="0"/>
                  </a:moveTo>
                  <a:lnTo>
                    <a:pt x="16103" y="4686"/>
                  </a:lnTo>
                  <a:lnTo>
                    <a:pt x="0" y="1905"/>
                  </a:lnTo>
                  <a:lnTo>
                    <a:pt x="16103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3740749" y="250017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8402" y="0"/>
                  </a:moveTo>
                  <a:lnTo>
                    <a:pt x="0" y="18008"/>
                  </a:lnTo>
                  <a:lnTo>
                    <a:pt x="18402" y="18008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740749" y="250017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8402" y="0"/>
                  </a:moveTo>
                  <a:lnTo>
                    <a:pt x="18402" y="18008"/>
                  </a:lnTo>
                  <a:lnTo>
                    <a:pt x="0" y="18008"/>
                  </a:lnTo>
                  <a:lnTo>
                    <a:pt x="18402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3749611" y="2525045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6611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3749611" y="2541389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6611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3749611" y="2557753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6611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3749611" y="2574118"/>
              <a:ext cx="66675" cy="0"/>
            </a:xfrm>
            <a:custGeom>
              <a:avLst/>
              <a:gdLst/>
              <a:ahLst/>
              <a:cxnLst/>
              <a:rect l="l" t="t" r="r" b="b"/>
              <a:pathLst>
                <a:path w="66675" h="0">
                  <a:moveTo>
                    <a:pt x="6611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3740746" y="2587942"/>
              <a:ext cx="86360" cy="27305"/>
            </a:xfrm>
            <a:custGeom>
              <a:avLst/>
              <a:gdLst/>
              <a:ahLst/>
              <a:cxnLst/>
              <a:rect l="l" t="t" r="r" b="b"/>
              <a:pathLst>
                <a:path w="86360" h="27305">
                  <a:moveTo>
                    <a:pt x="85864" y="0"/>
                  </a:moveTo>
                  <a:lnTo>
                    <a:pt x="0" y="0"/>
                  </a:lnTo>
                  <a:lnTo>
                    <a:pt x="0" y="26733"/>
                  </a:lnTo>
                  <a:lnTo>
                    <a:pt x="85864" y="26733"/>
                  </a:lnTo>
                  <a:lnTo>
                    <a:pt x="85864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3740753" y="2587944"/>
              <a:ext cx="86360" cy="27305"/>
            </a:xfrm>
            <a:custGeom>
              <a:avLst/>
              <a:gdLst/>
              <a:ahLst/>
              <a:cxnLst/>
              <a:rect l="l" t="t" r="r" b="b"/>
              <a:pathLst>
                <a:path w="86360" h="27305">
                  <a:moveTo>
                    <a:pt x="0" y="0"/>
                  </a:moveTo>
                  <a:lnTo>
                    <a:pt x="85864" y="0"/>
                  </a:lnTo>
                  <a:lnTo>
                    <a:pt x="85864" y="26733"/>
                  </a:lnTo>
                  <a:lnTo>
                    <a:pt x="0" y="2673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3780459" y="2525636"/>
              <a:ext cx="59690" cy="29209"/>
            </a:xfrm>
            <a:custGeom>
              <a:avLst/>
              <a:gdLst/>
              <a:ahLst/>
              <a:cxnLst/>
              <a:rect l="l" t="t" r="r" b="b"/>
              <a:pathLst>
                <a:path w="59689" h="29210">
                  <a:moveTo>
                    <a:pt x="59423" y="0"/>
                  </a:moveTo>
                  <a:lnTo>
                    <a:pt x="0" y="0"/>
                  </a:lnTo>
                  <a:lnTo>
                    <a:pt x="0" y="28613"/>
                  </a:lnTo>
                  <a:lnTo>
                    <a:pt x="59423" y="28613"/>
                  </a:lnTo>
                  <a:lnTo>
                    <a:pt x="59423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3780461" y="2525636"/>
              <a:ext cx="59690" cy="29209"/>
            </a:xfrm>
            <a:custGeom>
              <a:avLst/>
              <a:gdLst/>
              <a:ahLst/>
              <a:cxnLst/>
              <a:rect l="l" t="t" r="r" b="b"/>
              <a:pathLst>
                <a:path w="59689" h="29210">
                  <a:moveTo>
                    <a:pt x="0" y="0"/>
                  </a:moveTo>
                  <a:lnTo>
                    <a:pt x="59423" y="0"/>
                  </a:lnTo>
                  <a:lnTo>
                    <a:pt x="59423" y="28613"/>
                  </a:lnTo>
                  <a:lnTo>
                    <a:pt x="0" y="2861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3800754" y="2529687"/>
              <a:ext cx="29209" cy="19685"/>
            </a:xfrm>
            <a:custGeom>
              <a:avLst/>
              <a:gdLst/>
              <a:ahLst/>
              <a:cxnLst/>
              <a:rect l="l" t="t" r="r" b="b"/>
              <a:pathLst>
                <a:path w="29210" h="19685">
                  <a:moveTo>
                    <a:pt x="8813" y="9220"/>
                  </a:moveTo>
                  <a:lnTo>
                    <a:pt x="8470" y="7023"/>
                  </a:lnTo>
                  <a:lnTo>
                    <a:pt x="8470" y="1955"/>
                  </a:lnTo>
                  <a:lnTo>
                    <a:pt x="8470" y="1803"/>
                  </a:lnTo>
                  <a:lnTo>
                    <a:pt x="7137" y="0"/>
                  </a:lnTo>
                  <a:lnTo>
                    <a:pt x="6299" y="0"/>
                  </a:lnTo>
                  <a:lnTo>
                    <a:pt x="6299" y="2844"/>
                  </a:lnTo>
                  <a:lnTo>
                    <a:pt x="6299" y="8991"/>
                  </a:lnTo>
                  <a:lnTo>
                    <a:pt x="5537" y="9740"/>
                  </a:lnTo>
                  <a:lnTo>
                    <a:pt x="2057" y="9740"/>
                  </a:lnTo>
                  <a:lnTo>
                    <a:pt x="2057" y="1955"/>
                  </a:lnTo>
                  <a:lnTo>
                    <a:pt x="5664" y="1955"/>
                  </a:lnTo>
                  <a:lnTo>
                    <a:pt x="6299" y="2844"/>
                  </a:lnTo>
                  <a:lnTo>
                    <a:pt x="6299" y="0"/>
                  </a:lnTo>
                  <a:lnTo>
                    <a:pt x="0" y="0"/>
                  </a:lnTo>
                  <a:lnTo>
                    <a:pt x="0" y="19278"/>
                  </a:lnTo>
                  <a:lnTo>
                    <a:pt x="2184" y="19278"/>
                  </a:lnTo>
                  <a:lnTo>
                    <a:pt x="2184" y="11671"/>
                  </a:lnTo>
                  <a:lnTo>
                    <a:pt x="4089" y="11671"/>
                  </a:lnTo>
                  <a:lnTo>
                    <a:pt x="4775" y="11696"/>
                  </a:lnTo>
                  <a:lnTo>
                    <a:pt x="4940" y="11671"/>
                  </a:lnTo>
                  <a:lnTo>
                    <a:pt x="7315" y="11290"/>
                  </a:lnTo>
                  <a:lnTo>
                    <a:pt x="8445" y="9740"/>
                  </a:lnTo>
                  <a:lnTo>
                    <a:pt x="8813" y="9220"/>
                  </a:lnTo>
                  <a:close/>
                </a:path>
                <a:path w="29210" h="19685">
                  <a:moveTo>
                    <a:pt x="19151" y="1816"/>
                  </a:moveTo>
                  <a:lnTo>
                    <a:pt x="17767" y="0"/>
                  </a:lnTo>
                  <a:lnTo>
                    <a:pt x="16954" y="0"/>
                  </a:lnTo>
                  <a:lnTo>
                    <a:pt x="16954" y="2921"/>
                  </a:lnTo>
                  <a:lnTo>
                    <a:pt x="16954" y="16344"/>
                  </a:lnTo>
                  <a:lnTo>
                    <a:pt x="16306" y="17310"/>
                  </a:lnTo>
                  <a:lnTo>
                    <a:pt x="14770" y="17310"/>
                  </a:lnTo>
                  <a:lnTo>
                    <a:pt x="12344" y="17272"/>
                  </a:lnTo>
                  <a:lnTo>
                    <a:pt x="12344" y="1955"/>
                  </a:lnTo>
                  <a:lnTo>
                    <a:pt x="16217" y="1955"/>
                  </a:lnTo>
                  <a:lnTo>
                    <a:pt x="16954" y="2921"/>
                  </a:lnTo>
                  <a:lnTo>
                    <a:pt x="16954" y="0"/>
                  </a:lnTo>
                  <a:lnTo>
                    <a:pt x="10172" y="0"/>
                  </a:lnTo>
                  <a:lnTo>
                    <a:pt x="10172" y="19278"/>
                  </a:lnTo>
                  <a:lnTo>
                    <a:pt x="17767" y="19278"/>
                  </a:lnTo>
                  <a:lnTo>
                    <a:pt x="19151" y="17462"/>
                  </a:lnTo>
                  <a:lnTo>
                    <a:pt x="19151" y="17310"/>
                  </a:lnTo>
                  <a:lnTo>
                    <a:pt x="19151" y="1955"/>
                  </a:lnTo>
                  <a:lnTo>
                    <a:pt x="19151" y="1816"/>
                  </a:lnTo>
                  <a:close/>
                </a:path>
                <a:path w="29210" h="19685">
                  <a:moveTo>
                    <a:pt x="28727" y="12"/>
                  </a:moveTo>
                  <a:lnTo>
                    <a:pt x="21069" y="12"/>
                  </a:lnTo>
                  <a:lnTo>
                    <a:pt x="21069" y="19278"/>
                  </a:lnTo>
                  <a:lnTo>
                    <a:pt x="23253" y="19278"/>
                  </a:lnTo>
                  <a:lnTo>
                    <a:pt x="23253" y="10922"/>
                  </a:lnTo>
                  <a:lnTo>
                    <a:pt x="27635" y="10922"/>
                  </a:lnTo>
                  <a:lnTo>
                    <a:pt x="27635" y="8978"/>
                  </a:lnTo>
                  <a:lnTo>
                    <a:pt x="23215" y="8978"/>
                  </a:lnTo>
                  <a:lnTo>
                    <a:pt x="23215" y="1955"/>
                  </a:lnTo>
                  <a:lnTo>
                    <a:pt x="28727" y="1955"/>
                  </a:lnTo>
                  <a:lnTo>
                    <a:pt x="28727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0" name="object 18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41947" y="2492799"/>
              <a:ext cx="163045" cy="233415"/>
            </a:xfrm>
            <a:prstGeom prst="rect">
              <a:avLst/>
            </a:prstGeom>
          </p:spPr>
        </p:pic>
        <p:sp>
          <p:nvSpPr>
            <p:cNvPr id="181" name="object 181"/>
            <p:cNvSpPr/>
            <p:nvPr/>
          </p:nvSpPr>
          <p:spPr>
            <a:xfrm>
              <a:off x="3956879" y="2285790"/>
              <a:ext cx="118110" cy="118110"/>
            </a:xfrm>
            <a:custGeom>
              <a:avLst/>
              <a:gdLst/>
              <a:ahLst/>
              <a:cxnLst/>
              <a:rect l="l" t="t" r="r" b="b"/>
              <a:pathLst>
                <a:path w="118110" h="118110">
                  <a:moveTo>
                    <a:pt x="22428" y="58940"/>
                  </a:moveTo>
                  <a:lnTo>
                    <a:pt x="25295" y="44736"/>
                  </a:lnTo>
                  <a:lnTo>
                    <a:pt x="33113" y="33139"/>
                  </a:lnTo>
                  <a:lnTo>
                    <a:pt x="44711" y="25320"/>
                  </a:lnTo>
                  <a:lnTo>
                    <a:pt x="58915" y="22453"/>
                  </a:lnTo>
                  <a:lnTo>
                    <a:pt x="73121" y="25320"/>
                  </a:lnTo>
                  <a:lnTo>
                    <a:pt x="84723" y="33139"/>
                  </a:lnTo>
                  <a:lnTo>
                    <a:pt x="92546" y="44736"/>
                  </a:lnTo>
                  <a:lnTo>
                    <a:pt x="95415" y="58940"/>
                  </a:lnTo>
                  <a:lnTo>
                    <a:pt x="92546" y="73144"/>
                  </a:lnTo>
                  <a:lnTo>
                    <a:pt x="84723" y="84742"/>
                  </a:lnTo>
                  <a:lnTo>
                    <a:pt x="73121" y="92560"/>
                  </a:lnTo>
                  <a:lnTo>
                    <a:pt x="58915" y="95427"/>
                  </a:lnTo>
                  <a:lnTo>
                    <a:pt x="44711" y="92560"/>
                  </a:lnTo>
                  <a:lnTo>
                    <a:pt x="33113" y="84742"/>
                  </a:lnTo>
                  <a:lnTo>
                    <a:pt x="25295" y="73144"/>
                  </a:lnTo>
                  <a:lnTo>
                    <a:pt x="22428" y="58940"/>
                  </a:lnTo>
                  <a:close/>
                </a:path>
                <a:path w="118110" h="118110">
                  <a:moveTo>
                    <a:pt x="117767" y="67500"/>
                  </a:moveTo>
                  <a:lnTo>
                    <a:pt x="117767" y="52184"/>
                  </a:lnTo>
                  <a:lnTo>
                    <a:pt x="109156" y="52184"/>
                  </a:lnTo>
                  <a:lnTo>
                    <a:pt x="108661" y="48450"/>
                  </a:lnTo>
                  <a:lnTo>
                    <a:pt x="107759" y="44780"/>
                  </a:lnTo>
                  <a:lnTo>
                    <a:pt x="106464" y="41236"/>
                  </a:lnTo>
                  <a:lnTo>
                    <a:pt x="114160" y="36868"/>
                  </a:lnTo>
                  <a:lnTo>
                    <a:pt x="106565" y="23736"/>
                  </a:lnTo>
                  <a:lnTo>
                    <a:pt x="99110" y="28117"/>
                  </a:lnTo>
                  <a:lnTo>
                    <a:pt x="96812" y="25120"/>
                  </a:lnTo>
                  <a:lnTo>
                    <a:pt x="94195" y="22402"/>
                  </a:lnTo>
                  <a:lnTo>
                    <a:pt x="91300" y="19977"/>
                  </a:lnTo>
                  <a:lnTo>
                    <a:pt x="95669" y="12280"/>
                  </a:lnTo>
                  <a:lnTo>
                    <a:pt x="82550" y="4686"/>
                  </a:lnTo>
                  <a:lnTo>
                    <a:pt x="78168" y="12141"/>
                  </a:lnTo>
                  <a:lnTo>
                    <a:pt x="74650" y="10706"/>
                  </a:lnTo>
                  <a:lnTo>
                    <a:pt x="70980" y="9651"/>
                  </a:lnTo>
                  <a:lnTo>
                    <a:pt x="67233" y="9016"/>
                  </a:lnTo>
                  <a:lnTo>
                    <a:pt x="67233" y="0"/>
                  </a:lnTo>
                  <a:lnTo>
                    <a:pt x="52070" y="0"/>
                  </a:lnTo>
                  <a:lnTo>
                    <a:pt x="52070" y="8623"/>
                  </a:lnTo>
                  <a:lnTo>
                    <a:pt x="48336" y="9105"/>
                  </a:lnTo>
                  <a:lnTo>
                    <a:pt x="44665" y="10007"/>
                  </a:lnTo>
                  <a:lnTo>
                    <a:pt x="41135" y="11315"/>
                  </a:lnTo>
                  <a:lnTo>
                    <a:pt x="36753" y="3606"/>
                  </a:lnTo>
                  <a:lnTo>
                    <a:pt x="23634" y="11201"/>
                  </a:lnTo>
                  <a:lnTo>
                    <a:pt x="28003" y="18668"/>
                  </a:lnTo>
                  <a:lnTo>
                    <a:pt x="25019" y="20967"/>
                  </a:lnTo>
                  <a:lnTo>
                    <a:pt x="22288" y="23583"/>
                  </a:lnTo>
                  <a:lnTo>
                    <a:pt x="19862" y="26479"/>
                  </a:lnTo>
                  <a:lnTo>
                    <a:pt x="12166" y="22097"/>
                  </a:lnTo>
                  <a:lnTo>
                    <a:pt x="4597" y="35229"/>
                  </a:lnTo>
                  <a:lnTo>
                    <a:pt x="12039" y="39598"/>
                  </a:lnTo>
                  <a:lnTo>
                    <a:pt x="10591" y="43116"/>
                  </a:lnTo>
                  <a:lnTo>
                    <a:pt x="9550" y="46786"/>
                  </a:lnTo>
                  <a:lnTo>
                    <a:pt x="8902" y="50545"/>
                  </a:lnTo>
                  <a:lnTo>
                    <a:pt x="0" y="50545"/>
                  </a:lnTo>
                  <a:lnTo>
                    <a:pt x="0" y="65697"/>
                  </a:lnTo>
                  <a:lnTo>
                    <a:pt x="8623" y="65697"/>
                  </a:lnTo>
                  <a:lnTo>
                    <a:pt x="9105" y="69430"/>
                  </a:lnTo>
                  <a:lnTo>
                    <a:pt x="10007" y="73101"/>
                  </a:lnTo>
                  <a:lnTo>
                    <a:pt x="11315" y="76644"/>
                  </a:lnTo>
                  <a:lnTo>
                    <a:pt x="3619" y="81013"/>
                  </a:lnTo>
                  <a:lnTo>
                    <a:pt x="11201" y="94145"/>
                  </a:lnTo>
                  <a:lnTo>
                    <a:pt x="18669" y="89763"/>
                  </a:lnTo>
                  <a:lnTo>
                    <a:pt x="20967" y="92748"/>
                  </a:lnTo>
                  <a:lnTo>
                    <a:pt x="23583" y="95478"/>
                  </a:lnTo>
                  <a:lnTo>
                    <a:pt x="26479" y="97904"/>
                  </a:lnTo>
                  <a:lnTo>
                    <a:pt x="22098" y="105600"/>
                  </a:lnTo>
                  <a:lnTo>
                    <a:pt x="35229" y="113169"/>
                  </a:lnTo>
                  <a:lnTo>
                    <a:pt x="39598" y="105740"/>
                  </a:lnTo>
                  <a:lnTo>
                    <a:pt x="43116" y="107175"/>
                  </a:lnTo>
                  <a:lnTo>
                    <a:pt x="46786" y="108229"/>
                  </a:lnTo>
                  <a:lnTo>
                    <a:pt x="50546" y="108864"/>
                  </a:lnTo>
                  <a:lnTo>
                    <a:pt x="50546" y="117817"/>
                  </a:lnTo>
                  <a:lnTo>
                    <a:pt x="65697" y="117817"/>
                  </a:lnTo>
                  <a:lnTo>
                    <a:pt x="65697" y="109067"/>
                  </a:lnTo>
                  <a:lnTo>
                    <a:pt x="69430" y="108572"/>
                  </a:lnTo>
                  <a:lnTo>
                    <a:pt x="73101" y="107670"/>
                  </a:lnTo>
                  <a:lnTo>
                    <a:pt x="76644" y="106375"/>
                  </a:lnTo>
                  <a:lnTo>
                    <a:pt x="81013" y="114071"/>
                  </a:lnTo>
                  <a:lnTo>
                    <a:pt x="94145" y="106476"/>
                  </a:lnTo>
                  <a:lnTo>
                    <a:pt x="89763" y="99021"/>
                  </a:lnTo>
                  <a:lnTo>
                    <a:pt x="92760" y="96723"/>
                  </a:lnTo>
                  <a:lnTo>
                    <a:pt x="95478" y="94106"/>
                  </a:lnTo>
                  <a:lnTo>
                    <a:pt x="97904" y="91211"/>
                  </a:lnTo>
                  <a:lnTo>
                    <a:pt x="105613" y="95580"/>
                  </a:lnTo>
                  <a:lnTo>
                    <a:pt x="113195" y="82461"/>
                  </a:lnTo>
                  <a:lnTo>
                    <a:pt x="105740" y="78079"/>
                  </a:lnTo>
                  <a:lnTo>
                    <a:pt x="107175" y="74561"/>
                  </a:lnTo>
                  <a:lnTo>
                    <a:pt x="108229" y="70891"/>
                  </a:lnTo>
                  <a:lnTo>
                    <a:pt x="108864" y="67144"/>
                  </a:lnTo>
                  <a:lnTo>
                    <a:pt x="117767" y="6750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4069087" y="2240157"/>
              <a:ext cx="118110" cy="118110"/>
            </a:xfrm>
            <a:custGeom>
              <a:avLst/>
              <a:gdLst/>
              <a:ahLst/>
              <a:cxnLst/>
              <a:rect l="l" t="t" r="r" b="b"/>
              <a:pathLst>
                <a:path w="118110" h="118110">
                  <a:moveTo>
                    <a:pt x="22364" y="58826"/>
                  </a:moveTo>
                  <a:lnTo>
                    <a:pt x="25231" y="44622"/>
                  </a:lnTo>
                  <a:lnTo>
                    <a:pt x="33050" y="33024"/>
                  </a:lnTo>
                  <a:lnTo>
                    <a:pt x="44647" y="25206"/>
                  </a:lnTo>
                  <a:lnTo>
                    <a:pt x="58851" y="22339"/>
                  </a:lnTo>
                  <a:lnTo>
                    <a:pt x="73057" y="25206"/>
                  </a:lnTo>
                  <a:lnTo>
                    <a:pt x="84659" y="33024"/>
                  </a:lnTo>
                  <a:lnTo>
                    <a:pt x="92482" y="44622"/>
                  </a:lnTo>
                  <a:lnTo>
                    <a:pt x="95351" y="58826"/>
                  </a:lnTo>
                  <a:lnTo>
                    <a:pt x="92482" y="73030"/>
                  </a:lnTo>
                  <a:lnTo>
                    <a:pt x="84659" y="84628"/>
                  </a:lnTo>
                  <a:lnTo>
                    <a:pt x="73057" y="92446"/>
                  </a:lnTo>
                  <a:lnTo>
                    <a:pt x="58851" y="95313"/>
                  </a:lnTo>
                  <a:lnTo>
                    <a:pt x="44654" y="92457"/>
                  </a:lnTo>
                  <a:lnTo>
                    <a:pt x="33059" y="84651"/>
                  </a:lnTo>
                  <a:lnTo>
                    <a:pt x="25238" y="73064"/>
                  </a:lnTo>
                  <a:lnTo>
                    <a:pt x="22364" y="58864"/>
                  </a:lnTo>
                  <a:close/>
                </a:path>
                <a:path w="118110" h="118110">
                  <a:moveTo>
                    <a:pt x="117690" y="67386"/>
                  </a:moveTo>
                  <a:lnTo>
                    <a:pt x="117690" y="52222"/>
                  </a:lnTo>
                  <a:lnTo>
                    <a:pt x="109093" y="52222"/>
                  </a:lnTo>
                  <a:lnTo>
                    <a:pt x="108597" y="48488"/>
                  </a:lnTo>
                  <a:lnTo>
                    <a:pt x="107696" y="44818"/>
                  </a:lnTo>
                  <a:lnTo>
                    <a:pt x="106400" y="41274"/>
                  </a:lnTo>
                  <a:lnTo>
                    <a:pt x="114071" y="36906"/>
                  </a:lnTo>
                  <a:lnTo>
                    <a:pt x="106502" y="23774"/>
                  </a:lnTo>
                  <a:lnTo>
                    <a:pt x="99047" y="28155"/>
                  </a:lnTo>
                  <a:lnTo>
                    <a:pt x="96748" y="25158"/>
                  </a:lnTo>
                  <a:lnTo>
                    <a:pt x="94119" y="22428"/>
                  </a:lnTo>
                  <a:lnTo>
                    <a:pt x="91211" y="20015"/>
                  </a:lnTo>
                  <a:lnTo>
                    <a:pt x="95592" y="12293"/>
                  </a:lnTo>
                  <a:lnTo>
                    <a:pt x="82461" y="4724"/>
                  </a:lnTo>
                  <a:lnTo>
                    <a:pt x="78092" y="12166"/>
                  </a:lnTo>
                  <a:lnTo>
                    <a:pt x="74574" y="10718"/>
                  </a:lnTo>
                  <a:lnTo>
                    <a:pt x="70904" y="9664"/>
                  </a:lnTo>
                  <a:lnTo>
                    <a:pt x="67144" y="9055"/>
                  </a:lnTo>
                  <a:lnTo>
                    <a:pt x="67144" y="0"/>
                  </a:lnTo>
                  <a:lnTo>
                    <a:pt x="52006" y="0"/>
                  </a:lnTo>
                  <a:lnTo>
                    <a:pt x="52006" y="8623"/>
                  </a:lnTo>
                  <a:lnTo>
                    <a:pt x="48272" y="9093"/>
                  </a:lnTo>
                  <a:lnTo>
                    <a:pt x="44602" y="9994"/>
                  </a:lnTo>
                  <a:lnTo>
                    <a:pt x="41071" y="11302"/>
                  </a:lnTo>
                  <a:lnTo>
                    <a:pt x="36690" y="3606"/>
                  </a:lnTo>
                  <a:lnTo>
                    <a:pt x="23571" y="11175"/>
                  </a:lnTo>
                  <a:lnTo>
                    <a:pt x="27940" y="18643"/>
                  </a:lnTo>
                  <a:lnTo>
                    <a:pt x="24980" y="20942"/>
                  </a:lnTo>
                  <a:lnTo>
                    <a:pt x="22288" y="23571"/>
                  </a:lnTo>
                  <a:lnTo>
                    <a:pt x="19913" y="26466"/>
                  </a:lnTo>
                  <a:lnTo>
                    <a:pt x="12217" y="22097"/>
                  </a:lnTo>
                  <a:lnTo>
                    <a:pt x="4622" y="35217"/>
                  </a:lnTo>
                  <a:lnTo>
                    <a:pt x="12077" y="39598"/>
                  </a:lnTo>
                  <a:lnTo>
                    <a:pt x="10617" y="43103"/>
                  </a:lnTo>
                  <a:lnTo>
                    <a:pt x="9563" y="46774"/>
                  </a:lnTo>
                  <a:lnTo>
                    <a:pt x="8953" y="50533"/>
                  </a:lnTo>
                  <a:lnTo>
                    <a:pt x="0" y="50533"/>
                  </a:lnTo>
                  <a:lnTo>
                    <a:pt x="0" y="65697"/>
                  </a:lnTo>
                  <a:lnTo>
                    <a:pt x="8623" y="65697"/>
                  </a:lnTo>
                  <a:lnTo>
                    <a:pt x="9118" y="69430"/>
                  </a:lnTo>
                  <a:lnTo>
                    <a:pt x="10020" y="73101"/>
                  </a:lnTo>
                  <a:lnTo>
                    <a:pt x="11315" y="76631"/>
                  </a:lnTo>
                  <a:lnTo>
                    <a:pt x="3619" y="81013"/>
                  </a:lnTo>
                  <a:lnTo>
                    <a:pt x="11188" y="94132"/>
                  </a:lnTo>
                  <a:lnTo>
                    <a:pt x="18669" y="89763"/>
                  </a:lnTo>
                  <a:lnTo>
                    <a:pt x="20955" y="92735"/>
                  </a:lnTo>
                  <a:lnTo>
                    <a:pt x="23583" y="95427"/>
                  </a:lnTo>
                  <a:lnTo>
                    <a:pt x="26479" y="97815"/>
                  </a:lnTo>
                  <a:lnTo>
                    <a:pt x="22098" y="105511"/>
                  </a:lnTo>
                  <a:lnTo>
                    <a:pt x="35229" y="113106"/>
                  </a:lnTo>
                  <a:lnTo>
                    <a:pt x="39598" y="105651"/>
                  </a:lnTo>
                  <a:lnTo>
                    <a:pt x="43116" y="107111"/>
                  </a:lnTo>
                  <a:lnTo>
                    <a:pt x="46786" y="108153"/>
                  </a:lnTo>
                  <a:lnTo>
                    <a:pt x="50546" y="108775"/>
                  </a:lnTo>
                  <a:lnTo>
                    <a:pt x="50546" y="117678"/>
                  </a:lnTo>
                  <a:lnTo>
                    <a:pt x="65709" y="117678"/>
                  </a:lnTo>
                  <a:lnTo>
                    <a:pt x="65709" y="109054"/>
                  </a:lnTo>
                  <a:lnTo>
                    <a:pt x="69443" y="108584"/>
                  </a:lnTo>
                  <a:lnTo>
                    <a:pt x="73113" y="107683"/>
                  </a:lnTo>
                  <a:lnTo>
                    <a:pt x="76644" y="106362"/>
                  </a:lnTo>
                  <a:lnTo>
                    <a:pt x="81013" y="114071"/>
                  </a:lnTo>
                  <a:lnTo>
                    <a:pt x="94145" y="106502"/>
                  </a:lnTo>
                  <a:lnTo>
                    <a:pt x="89763" y="99034"/>
                  </a:lnTo>
                  <a:lnTo>
                    <a:pt x="92760" y="96735"/>
                  </a:lnTo>
                  <a:lnTo>
                    <a:pt x="95491" y="94106"/>
                  </a:lnTo>
                  <a:lnTo>
                    <a:pt x="97904" y="91211"/>
                  </a:lnTo>
                  <a:lnTo>
                    <a:pt x="105625" y="95580"/>
                  </a:lnTo>
                  <a:lnTo>
                    <a:pt x="113195" y="82448"/>
                  </a:lnTo>
                  <a:lnTo>
                    <a:pt x="105765" y="78079"/>
                  </a:lnTo>
                  <a:lnTo>
                    <a:pt x="107213" y="74561"/>
                  </a:lnTo>
                  <a:lnTo>
                    <a:pt x="108254" y="70891"/>
                  </a:lnTo>
                  <a:lnTo>
                    <a:pt x="108864" y="67144"/>
                  </a:lnTo>
                  <a:lnTo>
                    <a:pt x="117690" y="673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3696342" y="2715163"/>
              <a:ext cx="77470" cy="77470"/>
            </a:xfrm>
            <a:custGeom>
              <a:avLst/>
              <a:gdLst/>
              <a:ahLst/>
              <a:cxnLst/>
              <a:rect l="l" t="t" r="r" b="b"/>
              <a:pathLst>
                <a:path w="77470" h="77469">
                  <a:moveTo>
                    <a:pt x="38722" y="0"/>
                  </a:moveTo>
                  <a:lnTo>
                    <a:pt x="53795" y="3042"/>
                  </a:lnTo>
                  <a:lnTo>
                    <a:pt x="66103" y="11341"/>
                  </a:lnTo>
                  <a:lnTo>
                    <a:pt x="74401" y="23649"/>
                  </a:lnTo>
                  <a:lnTo>
                    <a:pt x="77444" y="38722"/>
                  </a:lnTo>
                  <a:lnTo>
                    <a:pt x="74401" y="53795"/>
                  </a:lnTo>
                  <a:lnTo>
                    <a:pt x="66103" y="66103"/>
                  </a:lnTo>
                  <a:lnTo>
                    <a:pt x="53795" y="74401"/>
                  </a:lnTo>
                  <a:lnTo>
                    <a:pt x="38722" y="77444"/>
                  </a:lnTo>
                  <a:lnTo>
                    <a:pt x="23649" y="74401"/>
                  </a:lnTo>
                  <a:lnTo>
                    <a:pt x="11341" y="66103"/>
                  </a:lnTo>
                  <a:lnTo>
                    <a:pt x="3042" y="53795"/>
                  </a:lnTo>
                  <a:lnTo>
                    <a:pt x="0" y="38722"/>
                  </a:lnTo>
                  <a:lnTo>
                    <a:pt x="3042" y="23649"/>
                  </a:lnTo>
                  <a:lnTo>
                    <a:pt x="11341" y="11341"/>
                  </a:lnTo>
                  <a:lnTo>
                    <a:pt x="23649" y="3042"/>
                  </a:lnTo>
                  <a:lnTo>
                    <a:pt x="3872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3705989" y="2724796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19">
                  <a:moveTo>
                    <a:pt x="0" y="23596"/>
                  </a:moveTo>
                  <a:lnTo>
                    <a:pt x="4413" y="12712"/>
                  </a:lnTo>
                  <a:lnTo>
                    <a:pt x="12379" y="4645"/>
                  </a:lnTo>
                  <a:lnTo>
                    <a:pt x="22788" y="154"/>
                  </a:lnTo>
                  <a:lnTo>
                    <a:pt x="34531" y="0"/>
                  </a:lnTo>
                  <a:lnTo>
                    <a:pt x="45415" y="4407"/>
                  </a:lnTo>
                  <a:lnTo>
                    <a:pt x="53484" y="12374"/>
                  </a:lnTo>
                  <a:lnTo>
                    <a:pt x="57978" y="22786"/>
                  </a:lnTo>
                  <a:lnTo>
                    <a:pt x="58140" y="34531"/>
                  </a:lnTo>
                  <a:lnTo>
                    <a:pt x="53727" y="45415"/>
                  </a:lnTo>
                  <a:lnTo>
                    <a:pt x="45759" y="53482"/>
                  </a:lnTo>
                  <a:lnTo>
                    <a:pt x="35346" y="57973"/>
                  </a:lnTo>
                  <a:lnTo>
                    <a:pt x="23596" y="58127"/>
                  </a:lnTo>
                  <a:lnTo>
                    <a:pt x="12712" y="53720"/>
                  </a:lnTo>
                  <a:lnTo>
                    <a:pt x="4645" y="45753"/>
                  </a:lnTo>
                  <a:lnTo>
                    <a:pt x="154" y="35341"/>
                  </a:lnTo>
                  <a:lnTo>
                    <a:pt x="0" y="235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3767400" y="2769117"/>
              <a:ext cx="71755" cy="45720"/>
            </a:xfrm>
            <a:custGeom>
              <a:avLst/>
              <a:gdLst/>
              <a:ahLst/>
              <a:cxnLst/>
              <a:rect l="l" t="t" r="r" b="b"/>
              <a:pathLst>
                <a:path w="71754" h="45719">
                  <a:moveTo>
                    <a:pt x="24371" y="11328"/>
                  </a:moveTo>
                  <a:lnTo>
                    <a:pt x="3479" y="0"/>
                  </a:lnTo>
                  <a:lnTo>
                    <a:pt x="0" y="6400"/>
                  </a:lnTo>
                  <a:lnTo>
                    <a:pt x="20916" y="17716"/>
                  </a:lnTo>
                  <a:lnTo>
                    <a:pt x="19964" y="19481"/>
                  </a:lnTo>
                  <a:lnTo>
                    <a:pt x="20612" y="21704"/>
                  </a:lnTo>
                  <a:lnTo>
                    <a:pt x="22377" y="22656"/>
                  </a:lnTo>
                  <a:lnTo>
                    <a:pt x="62217" y="44234"/>
                  </a:lnTo>
                  <a:lnTo>
                    <a:pt x="63995" y="45186"/>
                  </a:lnTo>
                  <a:lnTo>
                    <a:pt x="66205" y="44538"/>
                  </a:lnTo>
                  <a:lnTo>
                    <a:pt x="67170" y="42760"/>
                  </a:lnTo>
                  <a:lnTo>
                    <a:pt x="70637" y="36360"/>
                  </a:lnTo>
                  <a:lnTo>
                    <a:pt x="71577" y="34582"/>
                  </a:lnTo>
                  <a:lnTo>
                    <a:pt x="70916" y="32372"/>
                  </a:lnTo>
                  <a:lnTo>
                    <a:pt x="69151" y="31407"/>
                  </a:lnTo>
                  <a:lnTo>
                    <a:pt x="29311" y="9842"/>
                  </a:lnTo>
                  <a:lnTo>
                    <a:pt x="27533" y="8902"/>
                  </a:lnTo>
                  <a:lnTo>
                    <a:pt x="25336" y="9563"/>
                  </a:lnTo>
                  <a:lnTo>
                    <a:pt x="24371" y="1132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301917" y="2267238"/>
              <a:ext cx="85090" cy="85090"/>
            </a:xfrm>
            <a:custGeom>
              <a:avLst/>
              <a:gdLst/>
              <a:ahLst/>
              <a:cxnLst/>
              <a:rect l="l" t="t" r="r" b="b"/>
              <a:pathLst>
                <a:path w="85089" h="85089">
                  <a:moveTo>
                    <a:pt x="84620" y="42291"/>
                  </a:moveTo>
                  <a:lnTo>
                    <a:pt x="81303" y="58761"/>
                  </a:lnTo>
                  <a:lnTo>
                    <a:pt x="72242" y="72213"/>
                  </a:lnTo>
                  <a:lnTo>
                    <a:pt x="58797" y="81286"/>
                  </a:lnTo>
                  <a:lnTo>
                    <a:pt x="42329" y="84620"/>
                  </a:lnTo>
                  <a:lnTo>
                    <a:pt x="25858" y="81303"/>
                  </a:lnTo>
                  <a:lnTo>
                    <a:pt x="12406" y="72242"/>
                  </a:lnTo>
                  <a:lnTo>
                    <a:pt x="3333" y="58797"/>
                  </a:lnTo>
                  <a:lnTo>
                    <a:pt x="0" y="42329"/>
                  </a:lnTo>
                  <a:lnTo>
                    <a:pt x="3316" y="25863"/>
                  </a:lnTo>
                  <a:lnTo>
                    <a:pt x="12377" y="12411"/>
                  </a:lnTo>
                  <a:lnTo>
                    <a:pt x="25822" y="3334"/>
                  </a:lnTo>
                  <a:lnTo>
                    <a:pt x="4229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4344221" y="226723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316" y="42291"/>
                  </a:moveTo>
                  <a:lnTo>
                    <a:pt x="0" y="42291"/>
                  </a:lnTo>
                  <a:lnTo>
                    <a:pt x="0" y="0"/>
                  </a:lnTo>
                  <a:lnTo>
                    <a:pt x="16468" y="3323"/>
                  </a:lnTo>
                  <a:lnTo>
                    <a:pt x="29916" y="12387"/>
                  </a:lnTo>
                  <a:lnTo>
                    <a:pt x="38985" y="25830"/>
                  </a:lnTo>
                  <a:lnTo>
                    <a:pt x="42316" y="422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4382162" y="2262865"/>
              <a:ext cx="52705" cy="17780"/>
            </a:xfrm>
            <a:custGeom>
              <a:avLst/>
              <a:gdLst/>
              <a:ahLst/>
              <a:cxnLst/>
              <a:rect l="l" t="t" r="r" b="b"/>
              <a:pathLst>
                <a:path w="52704" h="17780">
                  <a:moveTo>
                    <a:pt x="0" y="17500"/>
                  </a:moveTo>
                  <a:lnTo>
                    <a:pt x="21882" y="0"/>
                  </a:lnTo>
                  <a:lnTo>
                    <a:pt x="5250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4452171" y="2262864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 h="0">
                  <a:moveTo>
                    <a:pt x="0" y="0"/>
                  </a:moveTo>
                  <a:lnTo>
                    <a:pt x="4081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4452171" y="22759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 h="0">
                  <a:moveTo>
                    <a:pt x="0" y="0"/>
                  </a:moveTo>
                  <a:lnTo>
                    <a:pt x="4081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4452171" y="228911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 h="0">
                  <a:moveTo>
                    <a:pt x="0" y="0"/>
                  </a:moveTo>
                  <a:lnTo>
                    <a:pt x="4081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4452171" y="2302244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 h="0">
                  <a:moveTo>
                    <a:pt x="0" y="0"/>
                  </a:moveTo>
                  <a:lnTo>
                    <a:pt x="4081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3887375" y="2752754"/>
              <a:ext cx="86360" cy="60960"/>
            </a:xfrm>
            <a:custGeom>
              <a:avLst/>
              <a:gdLst/>
              <a:ahLst/>
              <a:cxnLst/>
              <a:rect l="l" t="t" r="r" b="b"/>
              <a:pathLst>
                <a:path w="86360" h="60960">
                  <a:moveTo>
                    <a:pt x="29273" y="7696"/>
                  </a:moveTo>
                  <a:lnTo>
                    <a:pt x="27698" y="0"/>
                  </a:lnTo>
                  <a:lnTo>
                    <a:pt x="0" y="0"/>
                  </a:lnTo>
                  <a:lnTo>
                    <a:pt x="1574" y="7696"/>
                  </a:lnTo>
                  <a:lnTo>
                    <a:pt x="2997" y="14566"/>
                  </a:lnTo>
                  <a:lnTo>
                    <a:pt x="12407" y="60515"/>
                  </a:lnTo>
                  <a:lnTo>
                    <a:pt x="86347" y="60515"/>
                  </a:lnTo>
                  <a:lnTo>
                    <a:pt x="75539" y="7696"/>
                  </a:lnTo>
                  <a:lnTo>
                    <a:pt x="29273" y="76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3964063" y="2764012"/>
              <a:ext cx="23495" cy="49530"/>
            </a:xfrm>
            <a:custGeom>
              <a:avLst/>
              <a:gdLst/>
              <a:ahLst/>
              <a:cxnLst/>
              <a:rect l="l" t="t" r="r" b="b"/>
              <a:pathLst>
                <a:path w="23495" h="49530">
                  <a:moveTo>
                    <a:pt x="9664" y="49250"/>
                  </a:moveTo>
                  <a:lnTo>
                    <a:pt x="23291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3991207" y="2752754"/>
              <a:ext cx="86360" cy="60960"/>
            </a:xfrm>
            <a:custGeom>
              <a:avLst/>
              <a:gdLst/>
              <a:ahLst/>
              <a:cxnLst/>
              <a:rect l="l" t="t" r="r" b="b"/>
              <a:pathLst>
                <a:path w="86360" h="60960">
                  <a:moveTo>
                    <a:pt x="29273" y="7696"/>
                  </a:moveTo>
                  <a:lnTo>
                    <a:pt x="27673" y="0"/>
                  </a:lnTo>
                  <a:lnTo>
                    <a:pt x="0" y="0"/>
                  </a:lnTo>
                  <a:lnTo>
                    <a:pt x="1574" y="7696"/>
                  </a:lnTo>
                  <a:lnTo>
                    <a:pt x="2997" y="14566"/>
                  </a:lnTo>
                  <a:lnTo>
                    <a:pt x="12407" y="60515"/>
                  </a:lnTo>
                  <a:lnTo>
                    <a:pt x="86347" y="60515"/>
                  </a:lnTo>
                  <a:lnTo>
                    <a:pt x="75526" y="7696"/>
                  </a:lnTo>
                  <a:lnTo>
                    <a:pt x="29273" y="76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4067895" y="2764012"/>
              <a:ext cx="23495" cy="49530"/>
            </a:xfrm>
            <a:custGeom>
              <a:avLst/>
              <a:gdLst/>
              <a:ahLst/>
              <a:cxnLst/>
              <a:rect l="l" t="t" r="r" b="b"/>
              <a:pathLst>
                <a:path w="23495" h="49530">
                  <a:moveTo>
                    <a:pt x="9664" y="49250"/>
                  </a:moveTo>
                  <a:lnTo>
                    <a:pt x="23291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4012107" y="2540177"/>
              <a:ext cx="169545" cy="130810"/>
            </a:xfrm>
            <a:custGeom>
              <a:avLst/>
              <a:gdLst/>
              <a:ahLst/>
              <a:cxnLst/>
              <a:rect l="l" t="t" r="r" b="b"/>
              <a:pathLst>
                <a:path w="169545" h="130810">
                  <a:moveTo>
                    <a:pt x="7835" y="1854"/>
                  </a:moveTo>
                  <a:lnTo>
                    <a:pt x="6096" y="88"/>
                  </a:lnTo>
                  <a:lnTo>
                    <a:pt x="3924" y="63"/>
                  </a:lnTo>
                  <a:lnTo>
                    <a:pt x="1752" y="76"/>
                  </a:lnTo>
                  <a:lnTo>
                    <a:pt x="0" y="1854"/>
                  </a:lnTo>
                  <a:lnTo>
                    <a:pt x="12" y="31242"/>
                  </a:lnTo>
                  <a:lnTo>
                    <a:pt x="1765" y="32994"/>
                  </a:lnTo>
                  <a:lnTo>
                    <a:pt x="6083" y="32981"/>
                  </a:lnTo>
                  <a:lnTo>
                    <a:pt x="7835" y="31216"/>
                  </a:lnTo>
                  <a:lnTo>
                    <a:pt x="7835" y="1854"/>
                  </a:lnTo>
                  <a:close/>
                </a:path>
                <a:path w="169545" h="130810">
                  <a:moveTo>
                    <a:pt x="17183" y="1854"/>
                  </a:moveTo>
                  <a:lnTo>
                    <a:pt x="15443" y="88"/>
                  </a:lnTo>
                  <a:lnTo>
                    <a:pt x="13246" y="63"/>
                  </a:lnTo>
                  <a:lnTo>
                    <a:pt x="11087" y="88"/>
                  </a:lnTo>
                  <a:lnTo>
                    <a:pt x="9347" y="1854"/>
                  </a:lnTo>
                  <a:lnTo>
                    <a:pt x="9385" y="31216"/>
                  </a:lnTo>
                  <a:lnTo>
                    <a:pt x="11125" y="32956"/>
                  </a:lnTo>
                  <a:lnTo>
                    <a:pt x="15430" y="32943"/>
                  </a:lnTo>
                  <a:lnTo>
                    <a:pt x="17170" y="31203"/>
                  </a:lnTo>
                  <a:lnTo>
                    <a:pt x="17183" y="1854"/>
                  </a:lnTo>
                  <a:close/>
                </a:path>
                <a:path w="169545" h="130810">
                  <a:moveTo>
                    <a:pt x="26517" y="1854"/>
                  </a:moveTo>
                  <a:lnTo>
                    <a:pt x="24777" y="88"/>
                  </a:lnTo>
                  <a:lnTo>
                    <a:pt x="22606" y="63"/>
                  </a:lnTo>
                  <a:lnTo>
                    <a:pt x="20434" y="88"/>
                  </a:lnTo>
                  <a:lnTo>
                    <a:pt x="18694" y="1854"/>
                  </a:lnTo>
                  <a:lnTo>
                    <a:pt x="18719" y="31216"/>
                  </a:lnTo>
                  <a:lnTo>
                    <a:pt x="20459" y="32956"/>
                  </a:lnTo>
                  <a:lnTo>
                    <a:pt x="24765" y="32943"/>
                  </a:lnTo>
                  <a:lnTo>
                    <a:pt x="26504" y="31203"/>
                  </a:lnTo>
                  <a:lnTo>
                    <a:pt x="26517" y="1854"/>
                  </a:lnTo>
                  <a:close/>
                </a:path>
                <a:path w="169545" h="130810">
                  <a:moveTo>
                    <a:pt x="28778" y="32981"/>
                  </a:moveTo>
                  <a:close/>
                </a:path>
                <a:path w="169545" h="130810">
                  <a:moveTo>
                    <a:pt x="42303" y="1841"/>
                  </a:moveTo>
                  <a:lnTo>
                    <a:pt x="39573" y="63"/>
                  </a:lnTo>
                  <a:lnTo>
                    <a:pt x="35191" y="63"/>
                  </a:lnTo>
                  <a:lnTo>
                    <a:pt x="33248" y="0"/>
                  </a:lnTo>
                  <a:lnTo>
                    <a:pt x="27952" y="3492"/>
                  </a:lnTo>
                  <a:lnTo>
                    <a:pt x="27952" y="29578"/>
                  </a:lnTo>
                  <a:lnTo>
                    <a:pt x="28054" y="30099"/>
                  </a:lnTo>
                  <a:lnTo>
                    <a:pt x="28625" y="31254"/>
                  </a:lnTo>
                  <a:lnTo>
                    <a:pt x="28663" y="32232"/>
                  </a:lnTo>
                  <a:lnTo>
                    <a:pt x="28625" y="32994"/>
                  </a:lnTo>
                  <a:lnTo>
                    <a:pt x="29108" y="31635"/>
                  </a:lnTo>
                  <a:lnTo>
                    <a:pt x="29679" y="30327"/>
                  </a:lnTo>
                  <a:lnTo>
                    <a:pt x="30340" y="29044"/>
                  </a:lnTo>
                  <a:lnTo>
                    <a:pt x="41275" y="4025"/>
                  </a:lnTo>
                  <a:lnTo>
                    <a:pt x="42303" y="1841"/>
                  </a:lnTo>
                  <a:close/>
                </a:path>
                <a:path w="169545" h="130810">
                  <a:moveTo>
                    <a:pt x="61658" y="97409"/>
                  </a:moveTo>
                  <a:lnTo>
                    <a:pt x="61315" y="97802"/>
                  </a:lnTo>
                  <a:lnTo>
                    <a:pt x="57721" y="101333"/>
                  </a:lnTo>
                  <a:lnTo>
                    <a:pt x="60883" y="98056"/>
                  </a:lnTo>
                  <a:lnTo>
                    <a:pt x="61633" y="97421"/>
                  </a:lnTo>
                  <a:lnTo>
                    <a:pt x="60921" y="97409"/>
                  </a:lnTo>
                  <a:lnTo>
                    <a:pt x="60769" y="97332"/>
                  </a:lnTo>
                  <a:lnTo>
                    <a:pt x="60769" y="97193"/>
                  </a:lnTo>
                  <a:lnTo>
                    <a:pt x="59791" y="96151"/>
                  </a:lnTo>
                  <a:lnTo>
                    <a:pt x="58788" y="95707"/>
                  </a:lnTo>
                  <a:lnTo>
                    <a:pt x="31635" y="95707"/>
                  </a:lnTo>
                  <a:lnTo>
                    <a:pt x="28740" y="101193"/>
                  </a:lnTo>
                  <a:lnTo>
                    <a:pt x="28740" y="106934"/>
                  </a:lnTo>
                  <a:lnTo>
                    <a:pt x="30505" y="109905"/>
                  </a:lnTo>
                  <a:lnTo>
                    <a:pt x="32689" y="108940"/>
                  </a:lnTo>
                  <a:lnTo>
                    <a:pt x="57721" y="98945"/>
                  </a:lnTo>
                  <a:lnTo>
                    <a:pt x="59004" y="98323"/>
                  </a:lnTo>
                  <a:lnTo>
                    <a:pt x="60325" y="97802"/>
                  </a:lnTo>
                  <a:lnTo>
                    <a:pt x="61582" y="97434"/>
                  </a:lnTo>
                  <a:lnTo>
                    <a:pt x="60413" y="98094"/>
                  </a:lnTo>
                  <a:lnTo>
                    <a:pt x="59093" y="98729"/>
                  </a:lnTo>
                  <a:lnTo>
                    <a:pt x="57721" y="99250"/>
                  </a:lnTo>
                  <a:lnTo>
                    <a:pt x="32689" y="111760"/>
                  </a:lnTo>
                  <a:lnTo>
                    <a:pt x="30505" y="112750"/>
                  </a:lnTo>
                  <a:lnTo>
                    <a:pt x="28740" y="117233"/>
                  </a:lnTo>
                  <a:lnTo>
                    <a:pt x="28740" y="126733"/>
                  </a:lnTo>
                  <a:lnTo>
                    <a:pt x="30454" y="128511"/>
                  </a:lnTo>
                  <a:lnTo>
                    <a:pt x="32258" y="130314"/>
                  </a:lnTo>
                  <a:lnTo>
                    <a:pt x="41363" y="130314"/>
                  </a:lnTo>
                  <a:lnTo>
                    <a:pt x="45872" y="128549"/>
                  </a:lnTo>
                  <a:lnTo>
                    <a:pt x="46888" y="126365"/>
                  </a:lnTo>
                  <a:lnTo>
                    <a:pt x="59651" y="101333"/>
                  </a:lnTo>
                  <a:lnTo>
                    <a:pt x="60236" y="99961"/>
                  </a:lnTo>
                  <a:lnTo>
                    <a:pt x="60909" y="98640"/>
                  </a:lnTo>
                  <a:lnTo>
                    <a:pt x="61658" y="97409"/>
                  </a:lnTo>
                  <a:close/>
                </a:path>
                <a:path w="169545" h="130810">
                  <a:moveTo>
                    <a:pt x="61683" y="23444"/>
                  </a:moveTo>
                  <a:lnTo>
                    <a:pt x="59905" y="20447"/>
                  </a:lnTo>
                  <a:lnTo>
                    <a:pt x="57746" y="21437"/>
                  </a:lnTo>
                  <a:lnTo>
                    <a:pt x="32715" y="31407"/>
                  </a:lnTo>
                  <a:lnTo>
                    <a:pt x="31445" y="32054"/>
                  </a:lnTo>
                  <a:lnTo>
                    <a:pt x="30124" y="32575"/>
                  </a:lnTo>
                  <a:lnTo>
                    <a:pt x="28790" y="32981"/>
                  </a:lnTo>
                  <a:lnTo>
                    <a:pt x="29476" y="32956"/>
                  </a:lnTo>
                  <a:lnTo>
                    <a:pt x="29629" y="33045"/>
                  </a:lnTo>
                  <a:lnTo>
                    <a:pt x="30632" y="34226"/>
                  </a:lnTo>
                  <a:lnTo>
                    <a:pt x="31635" y="34658"/>
                  </a:lnTo>
                  <a:lnTo>
                    <a:pt x="58788" y="34658"/>
                  </a:lnTo>
                  <a:lnTo>
                    <a:pt x="61683" y="29184"/>
                  </a:lnTo>
                  <a:lnTo>
                    <a:pt x="61683" y="28105"/>
                  </a:lnTo>
                  <a:lnTo>
                    <a:pt x="61683" y="23444"/>
                  </a:lnTo>
                  <a:close/>
                </a:path>
                <a:path w="169545" h="130810">
                  <a:moveTo>
                    <a:pt x="61683" y="3644"/>
                  </a:moveTo>
                  <a:lnTo>
                    <a:pt x="59994" y="1841"/>
                  </a:lnTo>
                  <a:lnTo>
                    <a:pt x="58254" y="63"/>
                  </a:lnTo>
                  <a:lnTo>
                    <a:pt x="53873" y="63"/>
                  </a:lnTo>
                  <a:lnTo>
                    <a:pt x="49491" y="63"/>
                  </a:lnTo>
                  <a:lnTo>
                    <a:pt x="48171" y="596"/>
                  </a:lnTo>
                  <a:lnTo>
                    <a:pt x="48171" y="13563"/>
                  </a:lnTo>
                  <a:lnTo>
                    <a:pt x="32689" y="29044"/>
                  </a:lnTo>
                  <a:lnTo>
                    <a:pt x="29171" y="32639"/>
                  </a:lnTo>
                  <a:lnTo>
                    <a:pt x="28841" y="32905"/>
                  </a:lnTo>
                  <a:lnTo>
                    <a:pt x="29070" y="32639"/>
                  </a:lnTo>
                  <a:lnTo>
                    <a:pt x="48171" y="13563"/>
                  </a:lnTo>
                  <a:lnTo>
                    <a:pt x="48171" y="596"/>
                  </a:lnTo>
                  <a:lnTo>
                    <a:pt x="45059" y="1841"/>
                  </a:lnTo>
                  <a:lnTo>
                    <a:pt x="43942" y="4064"/>
                  </a:lnTo>
                  <a:lnTo>
                    <a:pt x="30810" y="29095"/>
                  </a:lnTo>
                  <a:lnTo>
                    <a:pt x="30213" y="30454"/>
                  </a:lnTo>
                  <a:lnTo>
                    <a:pt x="29514" y="31762"/>
                  </a:lnTo>
                  <a:lnTo>
                    <a:pt x="28778" y="32956"/>
                  </a:lnTo>
                  <a:lnTo>
                    <a:pt x="30010" y="32245"/>
                  </a:lnTo>
                  <a:lnTo>
                    <a:pt x="31343" y="31584"/>
                  </a:lnTo>
                  <a:lnTo>
                    <a:pt x="32689" y="31013"/>
                  </a:lnTo>
                  <a:lnTo>
                    <a:pt x="57721" y="18529"/>
                  </a:lnTo>
                  <a:lnTo>
                    <a:pt x="59905" y="17538"/>
                  </a:lnTo>
                  <a:lnTo>
                    <a:pt x="61683" y="12966"/>
                  </a:lnTo>
                  <a:lnTo>
                    <a:pt x="61683" y="3644"/>
                  </a:lnTo>
                  <a:close/>
                </a:path>
                <a:path w="169545" h="130810">
                  <a:moveTo>
                    <a:pt x="61734" y="87693"/>
                  </a:moveTo>
                  <a:lnTo>
                    <a:pt x="59956" y="85839"/>
                  </a:lnTo>
                  <a:lnTo>
                    <a:pt x="57721" y="85788"/>
                  </a:lnTo>
                  <a:lnTo>
                    <a:pt x="32689" y="85788"/>
                  </a:lnTo>
                  <a:lnTo>
                    <a:pt x="30645" y="85940"/>
                  </a:lnTo>
                  <a:lnTo>
                    <a:pt x="29019" y="87566"/>
                  </a:lnTo>
                  <a:lnTo>
                    <a:pt x="28702" y="91897"/>
                  </a:lnTo>
                  <a:lnTo>
                    <a:pt x="30416" y="93878"/>
                  </a:lnTo>
                  <a:lnTo>
                    <a:pt x="32689" y="94043"/>
                  </a:lnTo>
                  <a:lnTo>
                    <a:pt x="57746" y="94043"/>
                  </a:lnTo>
                  <a:lnTo>
                    <a:pt x="59969" y="93992"/>
                  </a:lnTo>
                  <a:lnTo>
                    <a:pt x="61734" y="92151"/>
                  </a:lnTo>
                  <a:lnTo>
                    <a:pt x="61683" y="89928"/>
                  </a:lnTo>
                  <a:lnTo>
                    <a:pt x="61734" y="87693"/>
                  </a:lnTo>
                  <a:close/>
                </a:path>
                <a:path w="169545" h="130810">
                  <a:moveTo>
                    <a:pt x="61734" y="82257"/>
                  </a:moveTo>
                  <a:lnTo>
                    <a:pt x="61633" y="77685"/>
                  </a:lnTo>
                  <a:lnTo>
                    <a:pt x="59944" y="75946"/>
                  </a:lnTo>
                  <a:lnTo>
                    <a:pt x="57721" y="75907"/>
                  </a:lnTo>
                  <a:lnTo>
                    <a:pt x="32689" y="75907"/>
                  </a:lnTo>
                  <a:lnTo>
                    <a:pt x="30645" y="76060"/>
                  </a:lnTo>
                  <a:lnTo>
                    <a:pt x="29019" y="77685"/>
                  </a:lnTo>
                  <a:lnTo>
                    <a:pt x="28702" y="82016"/>
                  </a:lnTo>
                  <a:lnTo>
                    <a:pt x="30416" y="83985"/>
                  </a:lnTo>
                  <a:lnTo>
                    <a:pt x="32689" y="84162"/>
                  </a:lnTo>
                  <a:lnTo>
                    <a:pt x="57721" y="84162"/>
                  </a:lnTo>
                  <a:lnTo>
                    <a:pt x="59956" y="84112"/>
                  </a:lnTo>
                  <a:lnTo>
                    <a:pt x="61734" y="82257"/>
                  </a:lnTo>
                  <a:close/>
                </a:path>
                <a:path w="169545" h="130810">
                  <a:moveTo>
                    <a:pt x="61734" y="72364"/>
                  </a:moveTo>
                  <a:lnTo>
                    <a:pt x="61633" y="67792"/>
                  </a:lnTo>
                  <a:lnTo>
                    <a:pt x="59944" y="66052"/>
                  </a:lnTo>
                  <a:lnTo>
                    <a:pt x="57721" y="66014"/>
                  </a:lnTo>
                  <a:lnTo>
                    <a:pt x="32689" y="66014"/>
                  </a:lnTo>
                  <a:lnTo>
                    <a:pt x="30645" y="66167"/>
                  </a:lnTo>
                  <a:lnTo>
                    <a:pt x="29019" y="67792"/>
                  </a:lnTo>
                  <a:lnTo>
                    <a:pt x="28702" y="72123"/>
                  </a:lnTo>
                  <a:lnTo>
                    <a:pt x="30416" y="74091"/>
                  </a:lnTo>
                  <a:lnTo>
                    <a:pt x="32689" y="74269"/>
                  </a:lnTo>
                  <a:lnTo>
                    <a:pt x="57721" y="74269"/>
                  </a:lnTo>
                  <a:lnTo>
                    <a:pt x="59956" y="74218"/>
                  </a:lnTo>
                  <a:lnTo>
                    <a:pt x="61734" y="72364"/>
                  </a:lnTo>
                  <a:close/>
                </a:path>
                <a:path w="169545" h="130810">
                  <a:moveTo>
                    <a:pt x="61734" y="58089"/>
                  </a:moveTo>
                  <a:lnTo>
                    <a:pt x="59956" y="56235"/>
                  </a:lnTo>
                  <a:lnTo>
                    <a:pt x="57721" y="56184"/>
                  </a:lnTo>
                  <a:lnTo>
                    <a:pt x="32689" y="56184"/>
                  </a:lnTo>
                  <a:lnTo>
                    <a:pt x="30645" y="56337"/>
                  </a:lnTo>
                  <a:lnTo>
                    <a:pt x="29019" y="57962"/>
                  </a:lnTo>
                  <a:lnTo>
                    <a:pt x="28702" y="62293"/>
                  </a:lnTo>
                  <a:lnTo>
                    <a:pt x="30416" y="64274"/>
                  </a:lnTo>
                  <a:lnTo>
                    <a:pt x="32689" y="64439"/>
                  </a:lnTo>
                  <a:lnTo>
                    <a:pt x="57746" y="64439"/>
                  </a:lnTo>
                  <a:lnTo>
                    <a:pt x="59969" y="64389"/>
                  </a:lnTo>
                  <a:lnTo>
                    <a:pt x="61734" y="62547"/>
                  </a:lnTo>
                  <a:lnTo>
                    <a:pt x="61683" y="60325"/>
                  </a:lnTo>
                  <a:lnTo>
                    <a:pt x="61734" y="58089"/>
                  </a:lnTo>
                  <a:close/>
                </a:path>
                <a:path w="169545" h="130810">
                  <a:moveTo>
                    <a:pt x="61734" y="52565"/>
                  </a:moveTo>
                  <a:lnTo>
                    <a:pt x="61633" y="47993"/>
                  </a:lnTo>
                  <a:lnTo>
                    <a:pt x="59944" y="46253"/>
                  </a:lnTo>
                  <a:lnTo>
                    <a:pt x="57721" y="46215"/>
                  </a:lnTo>
                  <a:lnTo>
                    <a:pt x="32689" y="46215"/>
                  </a:lnTo>
                  <a:lnTo>
                    <a:pt x="30645" y="46367"/>
                  </a:lnTo>
                  <a:lnTo>
                    <a:pt x="29019" y="47993"/>
                  </a:lnTo>
                  <a:lnTo>
                    <a:pt x="28702" y="52324"/>
                  </a:lnTo>
                  <a:lnTo>
                    <a:pt x="30416" y="54292"/>
                  </a:lnTo>
                  <a:lnTo>
                    <a:pt x="32689" y="54470"/>
                  </a:lnTo>
                  <a:lnTo>
                    <a:pt x="57721" y="54470"/>
                  </a:lnTo>
                  <a:lnTo>
                    <a:pt x="59956" y="54419"/>
                  </a:lnTo>
                  <a:lnTo>
                    <a:pt x="61734" y="52565"/>
                  </a:lnTo>
                  <a:close/>
                </a:path>
                <a:path w="169545" h="130810">
                  <a:moveTo>
                    <a:pt x="61734" y="38214"/>
                  </a:moveTo>
                  <a:lnTo>
                    <a:pt x="59956" y="36360"/>
                  </a:lnTo>
                  <a:lnTo>
                    <a:pt x="57721" y="36309"/>
                  </a:lnTo>
                  <a:lnTo>
                    <a:pt x="32689" y="36309"/>
                  </a:lnTo>
                  <a:lnTo>
                    <a:pt x="30645" y="36461"/>
                  </a:lnTo>
                  <a:lnTo>
                    <a:pt x="29019" y="38087"/>
                  </a:lnTo>
                  <a:lnTo>
                    <a:pt x="28702" y="42418"/>
                  </a:lnTo>
                  <a:lnTo>
                    <a:pt x="30416" y="44399"/>
                  </a:lnTo>
                  <a:lnTo>
                    <a:pt x="32689" y="44564"/>
                  </a:lnTo>
                  <a:lnTo>
                    <a:pt x="57746" y="44564"/>
                  </a:lnTo>
                  <a:lnTo>
                    <a:pt x="59969" y="44513"/>
                  </a:lnTo>
                  <a:lnTo>
                    <a:pt x="61734" y="42672"/>
                  </a:lnTo>
                  <a:lnTo>
                    <a:pt x="61683" y="40449"/>
                  </a:lnTo>
                  <a:lnTo>
                    <a:pt x="61734" y="38214"/>
                  </a:lnTo>
                  <a:close/>
                </a:path>
                <a:path w="169545" h="130810">
                  <a:moveTo>
                    <a:pt x="62852" y="100279"/>
                  </a:moveTo>
                  <a:lnTo>
                    <a:pt x="62433" y="99275"/>
                  </a:lnTo>
                  <a:lnTo>
                    <a:pt x="61683" y="98526"/>
                  </a:lnTo>
                  <a:lnTo>
                    <a:pt x="61582" y="98145"/>
                  </a:lnTo>
                  <a:lnTo>
                    <a:pt x="61582" y="97751"/>
                  </a:lnTo>
                  <a:lnTo>
                    <a:pt x="61671" y="97409"/>
                  </a:lnTo>
                  <a:lnTo>
                    <a:pt x="61201" y="98729"/>
                  </a:lnTo>
                  <a:lnTo>
                    <a:pt x="60629" y="100050"/>
                  </a:lnTo>
                  <a:lnTo>
                    <a:pt x="59956" y="101333"/>
                  </a:lnTo>
                  <a:lnTo>
                    <a:pt x="49631" y="126365"/>
                  </a:lnTo>
                  <a:lnTo>
                    <a:pt x="48641" y="128549"/>
                  </a:lnTo>
                  <a:lnTo>
                    <a:pt x="51536" y="130314"/>
                  </a:lnTo>
                  <a:lnTo>
                    <a:pt x="56083" y="130314"/>
                  </a:lnTo>
                  <a:lnTo>
                    <a:pt x="58013" y="130378"/>
                  </a:lnTo>
                  <a:lnTo>
                    <a:pt x="59931" y="129984"/>
                  </a:lnTo>
                  <a:lnTo>
                    <a:pt x="61683" y="129159"/>
                  </a:lnTo>
                  <a:lnTo>
                    <a:pt x="62433" y="128422"/>
                  </a:lnTo>
                  <a:lnTo>
                    <a:pt x="62852" y="127419"/>
                  </a:lnTo>
                  <a:lnTo>
                    <a:pt x="62852" y="100279"/>
                  </a:lnTo>
                  <a:close/>
                </a:path>
                <a:path w="169545" h="130810">
                  <a:moveTo>
                    <a:pt x="72618" y="128587"/>
                  </a:moveTo>
                  <a:lnTo>
                    <a:pt x="72593" y="99110"/>
                  </a:lnTo>
                  <a:lnTo>
                    <a:pt x="70789" y="97345"/>
                  </a:lnTo>
                  <a:lnTo>
                    <a:pt x="68567" y="97370"/>
                  </a:lnTo>
                  <a:lnTo>
                    <a:pt x="66370" y="97358"/>
                  </a:lnTo>
                  <a:lnTo>
                    <a:pt x="64579" y="99136"/>
                  </a:lnTo>
                  <a:lnTo>
                    <a:pt x="64566" y="128574"/>
                  </a:lnTo>
                  <a:lnTo>
                    <a:pt x="66370" y="130365"/>
                  </a:lnTo>
                  <a:lnTo>
                    <a:pt x="70802" y="130378"/>
                  </a:lnTo>
                  <a:lnTo>
                    <a:pt x="72618" y="128587"/>
                  </a:lnTo>
                  <a:close/>
                </a:path>
                <a:path w="169545" h="130810">
                  <a:moveTo>
                    <a:pt x="82308" y="126365"/>
                  </a:moveTo>
                  <a:lnTo>
                    <a:pt x="82283" y="99123"/>
                  </a:lnTo>
                  <a:lnTo>
                    <a:pt x="80479" y="97358"/>
                  </a:lnTo>
                  <a:lnTo>
                    <a:pt x="78282" y="97370"/>
                  </a:lnTo>
                  <a:lnTo>
                    <a:pt x="76073" y="97345"/>
                  </a:lnTo>
                  <a:lnTo>
                    <a:pt x="74256" y="99123"/>
                  </a:lnTo>
                  <a:lnTo>
                    <a:pt x="74231" y="126365"/>
                  </a:lnTo>
                  <a:lnTo>
                    <a:pt x="74383" y="128358"/>
                  </a:lnTo>
                  <a:lnTo>
                    <a:pt x="75971" y="129946"/>
                  </a:lnTo>
                  <a:lnTo>
                    <a:pt x="80200" y="130263"/>
                  </a:lnTo>
                  <a:lnTo>
                    <a:pt x="82143" y="128587"/>
                  </a:lnTo>
                  <a:lnTo>
                    <a:pt x="82308" y="126365"/>
                  </a:lnTo>
                  <a:close/>
                </a:path>
                <a:path w="169545" h="130810">
                  <a:moveTo>
                    <a:pt x="91986" y="128587"/>
                  </a:moveTo>
                  <a:lnTo>
                    <a:pt x="91960" y="99110"/>
                  </a:lnTo>
                  <a:lnTo>
                    <a:pt x="90157" y="97345"/>
                  </a:lnTo>
                  <a:lnTo>
                    <a:pt x="87934" y="97370"/>
                  </a:lnTo>
                  <a:lnTo>
                    <a:pt x="85737" y="97358"/>
                  </a:lnTo>
                  <a:lnTo>
                    <a:pt x="83947" y="99136"/>
                  </a:lnTo>
                  <a:lnTo>
                    <a:pt x="83934" y="128574"/>
                  </a:lnTo>
                  <a:lnTo>
                    <a:pt x="85737" y="130365"/>
                  </a:lnTo>
                  <a:lnTo>
                    <a:pt x="90170" y="130378"/>
                  </a:lnTo>
                  <a:lnTo>
                    <a:pt x="91986" y="128587"/>
                  </a:lnTo>
                  <a:close/>
                </a:path>
                <a:path w="169545" h="130810">
                  <a:moveTo>
                    <a:pt x="101676" y="126365"/>
                  </a:moveTo>
                  <a:lnTo>
                    <a:pt x="101650" y="99123"/>
                  </a:lnTo>
                  <a:lnTo>
                    <a:pt x="99847" y="97358"/>
                  </a:lnTo>
                  <a:lnTo>
                    <a:pt x="97650" y="97370"/>
                  </a:lnTo>
                  <a:lnTo>
                    <a:pt x="95440" y="97345"/>
                  </a:lnTo>
                  <a:lnTo>
                    <a:pt x="93624" y="99123"/>
                  </a:lnTo>
                  <a:lnTo>
                    <a:pt x="93599" y="126365"/>
                  </a:lnTo>
                  <a:lnTo>
                    <a:pt x="93751" y="128358"/>
                  </a:lnTo>
                  <a:lnTo>
                    <a:pt x="95338" y="129946"/>
                  </a:lnTo>
                  <a:lnTo>
                    <a:pt x="99568" y="130263"/>
                  </a:lnTo>
                  <a:lnTo>
                    <a:pt x="101511" y="128587"/>
                  </a:lnTo>
                  <a:lnTo>
                    <a:pt x="101676" y="126365"/>
                  </a:lnTo>
                  <a:close/>
                </a:path>
                <a:path w="169545" h="130810">
                  <a:moveTo>
                    <a:pt x="111340" y="128587"/>
                  </a:moveTo>
                  <a:lnTo>
                    <a:pt x="111315" y="99110"/>
                  </a:lnTo>
                  <a:lnTo>
                    <a:pt x="109512" y="97345"/>
                  </a:lnTo>
                  <a:lnTo>
                    <a:pt x="107289" y="97370"/>
                  </a:lnTo>
                  <a:lnTo>
                    <a:pt x="105092" y="97358"/>
                  </a:lnTo>
                  <a:lnTo>
                    <a:pt x="103301" y="99136"/>
                  </a:lnTo>
                  <a:lnTo>
                    <a:pt x="103289" y="128574"/>
                  </a:lnTo>
                  <a:lnTo>
                    <a:pt x="105092" y="130365"/>
                  </a:lnTo>
                  <a:lnTo>
                    <a:pt x="109524" y="130378"/>
                  </a:lnTo>
                  <a:lnTo>
                    <a:pt x="111340" y="128587"/>
                  </a:lnTo>
                  <a:close/>
                </a:path>
                <a:path w="169545" h="130810">
                  <a:moveTo>
                    <a:pt x="121018" y="99123"/>
                  </a:moveTo>
                  <a:lnTo>
                    <a:pt x="119202" y="97345"/>
                  </a:lnTo>
                  <a:lnTo>
                    <a:pt x="116992" y="97370"/>
                  </a:lnTo>
                  <a:lnTo>
                    <a:pt x="114795" y="97358"/>
                  </a:lnTo>
                  <a:lnTo>
                    <a:pt x="112991" y="99123"/>
                  </a:lnTo>
                  <a:lnTo>
                    <a:pt x="112991" y="128562"/>
                  </a:lnTo>
                  <a:lnTo>
                    <a:pt x="114795" y="130327"/>
                  </a:lnTo>
                  <a:lnTo>
                    <a:pt x="119202" y="130340"/>
                  </a:lnTo>
                  <a:lnTo>
                    <a:pt x="121018" y="128574"/>
                  </a:lnTo>
                  <a:lnTo>
                    <a:pt x="121018" y="99123"/>
                  </a:lnTo>
                  <a:close/>
                </a:path>
                <a:path w="169545" h="130810">
                  <a:moveTo>
                    <a:pt x="130708" y="128587"/>
                  </a:moveTo>
                  <a:lnTo>
                    <a:pt x="130683" y="99110"/>
                  </a:lnTo>
                  <a:lnTo>
                    <a:pt x="128879" y="97345"/>
                  </a:lnTo>
                  <a:lnTo>
                    <a:pt x="126657" y="97370"/>
                  </a:lnTo>
                  <a:lnTo>
                    <a:pt x="124460" y="97358"/>
                  </a:lnTo>
                  <a:lnTo>
                    <a:pt x="122669" y="99136"/>
                  </a:lnTo>
                  <a:lnTo>
                    <a:pt x="122656" y="128574"/>
                  </a:lnTo>
                  <a:lnTo>
                    <a:pt x="124460" y="130365"/>
                  </a:lnTo>
                  <a:lnTo>
                    <a:pt x="128892" y="130378"/>
                  </a:lnTo>
                  <a:lnTo>
                    <a:pt x="130708" y="128587"/>
                  </a:lnTo>
                  <a:close/>
                </a:path>
                <a:path w="169545" h="130810">
                  <a:moveTo>
                    <a:pt x="140398" y="126365"/>
                  </a:moveTo>
                  <a:lnTo>
                    <a:pt x="140373" y="99123"/>
                  </a:lnTo>
                  <a:lnTo>
                    <a:pt x="138557" y="97345"/>
                  </a:lnTo>
                  <a:lnTo>
                    <a:pt x="136347" y="97370"/>
                  </a:lnTo>
                  <a:lnTo>
                    <a:pt x="134150" y="97358"/>
                  </a:lnTo>
                  <a:lnTo>
                    <a:pt x="132346" y="99123"/>
                  </a:lnTo>
                  <a:lnTo>
                    <a:pt x="132321" y="126365"/>
                  </a:lnTo>
                  <a:lnTo>
                    <a:pt x="132473" y="128358"/>
                  </a:lnTo>
                  <a:lnTo>
                    <a:pt x="134061" y="129946"/>
                  </a:lnTo>
                  <a:lnTo>
                    <a:pt x="138290" y="130263"/>
                  </a:lnTo>
                  <a:lnTo>
                    <a:pt x="140233" y="128587"/>
                  </a:lnTo>
                  <a:lnTo>
                    <a:pt x="140398" y="126365"/>
                  </a:lnTo>
                  <a:close/>
                </a:path>
                <a:path w="169545" h="130810">
                  <a:moveTo>
                    <a:pt x="150050" y="128562"/>
                  </a:moveTo>
                  <a:lnTo>
                    <a:pt x="150037" y="99110"/>
                  </a:lnTo>
                  <a:lnTo>
                    <a:pt x="148234" y="97345"/>
                  </a:lnTo>
                  <a:lnTo>
                    <a:pt x="146011" y="97370"/>
                  </a:lnTo>
                  <a:lnTo>
                    <a:pt x="143814" y="97358"/>
                  </a:lnTo>
                  <a:lnTo>
                    <a:pt x="142024" y="99136"/>
                  </a:lnTo>
                  <a:lnTo>
                    <a:pt x="142036" y="128574"/>
                  </a:lnTo>
                  <a:lnTo>
                    <a:pt x="143840" y="130340"/>
                  </a:lnTo>
                  <a:lnTo>
                    <a:pt x="148259" y="130327"/>
                  </a:lnTo>
                  <a:lnTo>
                    <a:pt x="150050" y="128562"/>
                  </a:lnTo>
                  <a:close/>
                </a:path>
                <a:path w="169545" h="130810">
                  <a:moveTo>
                    <a:pt x="159702" y="126365"/>
                  </a:moveTo>
                  <a:lnTo>
                    <a:pt x="159677" y="99123"/>
                  </a:lnTo>
                  <a:lnTo>
                    <a:pt x="157861" y="97345"/>
                  </a:lnTo>
                  <a:lnTo>
                    <a:pt x="155651" y="97370"/>
                  </a:lnTo>
                  <a:lnTo>
                    <a:pt x="153454" y="97358"/>
                  </a:lnTo>
                  <a:lnTo>
                    <a:pt x="151650" y="99123"/>
                  </a:lnTo>
                  <a:lnTo>
                    <a:pt x="151625" y="126365"/>
                  </a:lnTo>
                  <a:lnTo>
                    <a:pt x="151777" y="128358"/>
                  </a:lnTo>
                  <a:lnTo>
                    <a:pt x="153365" y="129946"/>
                  </a:lnTo>
                  <a:lnTo>
                    <a:pt x="157594" y="130263"/>
                  </a:lnTo>
                  <a:lnTo>
                    <a:pt x="159537" y="128587"/>
                  </a:lnTo>
                  <a:lnTo>
                    <a:pt x="159702" y="126365"/>
                  </a:lnTo>
                  <a:close/>
                </a:path>
                <a:path w="169545" h="130810">
                  <a:moveTo>
                    <a:pt x="169430" y="126365"/>
                  </a:moveTo>
                  <a:lnTo>
                    <a:pt x="169405" y="99110"/>
                  </a:lnTo>
                  <a:lnTo>
                    <a:pt x="167601" y="97345"/>
                  </a:lnTo>
                  <a:lnTo>
                    <a:pt x="165404" y="97370"/>
                  </a:lnTo>
                  <a:lnTo>
                    <a:pt x="163195" y="97345"/>
                  </a:lnTo>
                  <a:lnTo>
                    <a:pt x="161378" y="99123"/>
                  </a:lnTo>
                  <a:lnTo>
                    <a:pt x="161353" y="126365"/>
                  </a:lnTo>
                  <a:lnTo>
                    <a:pt x="161505" y="128358"/>
                  </a:lnTo>
                  <a:lnTo>
                    <a:pt x="163093" y="129946"/>
                  </a:lnTo>
                  <a:lnTo>
                    <a:pt x="167322" y="130263"/>
                  </a:lnTo>
                  <a:lnTo>
                    <a:pt x="169265" y="128587"/>
                  </a:lnTo>
                  <a:lnTo>
                    <a:pt x="169430" y="126365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4009410" y="2525552"/>
              <a:ext cx="24765" cy="62865"/>
            </a:xfrm>
            <a:custGeom>
              <a:avLst/>
              <a:gdLst/>
              <a:ahLst/>
              <a:cxnLst/>
              <a:rect l="l" t="t" r="r" b="b"/>
              <a:pathLst>
                <a:path w="24764" h="62864">
                  <a:moveTo>
                    <a:pt x="0" y="0"/>
                  </a:moveTo>
                  <a:lnTo>
                    <a:pt x="0" y="62852"/>
                  </a:lnTo>
                  <a:lnTo>
                    <a:pt x="9513" y="60931"/>
                  </a:lnTo>
                  <a:lnTo>
                    <a:pt x="17279" y="55692"/>
                  </a:lnTo>
                  <a:lnTo>
                    <a:pt x="22515" y="47925"/>
                  </a:lnTo>
                  <a:lnTo>
                    <a:pt x="24434" y="38417"/>
                  </a:lnTo>
                  <a:lnTo>
                    <a:pt x="24434" y="24434"/>
                  </a:lnTo>
                  <a:lnTo>
                    <a:pt x="22515" y="14921"/>
                  </a:lnTo>
                  <a:lnTo>
                    <a:pt x="17279" y="7154"/>
                  </a:lnTo>
                  <a:lnTo>
                    <a:pt x="9513" y="19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4009410" y="2525552"/>
              <a:ext cx="24765" cy="62865"/>
            </a:xfrm>
            <a:custGeom>
              <a:avLst/>
              <a:gdLst/>
              <a:ahLst/>
              <a:cxnLst/>
              <a:rect l="l" t="t" r="r" b="b"/>
              <a:pathLst>
                <a:path w="24764" h="62864">
                  <a:moveTo>
                    <a:pt x="0" y="62852"/>
                  </a:moveTo>
                  <a:lnTo>
                    <a:pt x="0" y="0"/>
                  </a:lnTo>
                  <a:lnTo>
                    <a:pt x="9513" y="1919"/>
                  </a:lnTo>
                  <a:lnTo>
                    <a:pt x="17279" y="7154"/>
                  </a:lnTo>
                  <a:lnTo>
                    <a:pt x="22515" y="14921"/>
                  </a:lnTo>
                  <a:lnTo>
                    <a:pt x="24434" y="24434"/>
                  </a:lnTo>
                  <a:lnTo>
                    <a:pt x="24434" y="38417"/>
                  </a:lnTo>
                  <a:lnTo>
                    <a:pt x="22515" y="47925"/>
                  </a:lnTo>
                  <a:lnTo>
                    <a:pt x="17279" y="55692"/>
                  </a:lnTo>
                  <a:lnTo>
                    <a:pt x="9513" y="60931"/>
                  </a:lnTo>
                  <a:lnTo>
                    <a:pt x="0" y="62852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3946555" y="2466083"/>
              <a:ext cx="76200" cy="183515"/>
            </a:xfrm>
            <a:custGeom>
              <a:avLst/>
              <a:gdLst/>
              <a:ahLst/>
              <a:cxnLst/>
              <a:rect l="l" t="t" r="r" b="b"/>
              <a:pathLst>
                <a:path w="76200" h="183514">
                  <a:moveTo>
                    <a:pt x="0" y="0"/>
                  </a:moveTo>
                  <a:lnTo>
                    <a:pt x="0" y="182943"/>
                  </a:lnTo>
                  <a:lnTo>
                    <a:pt x="71666" y="147561"/>
                  </a:lnTo>
                  <a:lnTo>
                    <a:pt x="75653" y="141160"/>
                  </a:lnTo>
                  <a:lnTo>
                    <a:pt x="75653" y="41795"/>
                  </a:lnTo>
                  <a:lnTo>
                    <a:pt x="71666" y="3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3946555" y="2466083"/>
              <a:ext cx="76200" cy="183515"/>
            </a:xfrm>
            <a:custGeom>
              <a:avLst/>
              <a:gdLst/>
              <a:ahLst/>
              <a:cxnLst/>
              <a:rect l="l" t="t" r="r" b="b"/>
              <a:pathLst>
                <a:path w="76200" h="183514">
                  <a:moveTo>
                    <a:pt x="0" y="182943"/>
                  </a:moveTo>
                  <a:lnTo>
                    <a:pt x="65366" y="150672"/>
                  </a:lnTo>
                  <a:lnTo>
                    <a:pt x="71666" y="147561"/>
                  </a:lnTo>
                  <a:lnTo>
                    <a:pt x="75653" y="141160"/>
                  </a:lnTo>
                  <a:lnTo>
                    <a:pt x="75653" y="134137"/>
                  </a:lnTo>
                  <a:lnTo>
                    <a:pt x="75653" y="48806"/>
                  </a:lnTo>
                  <a:lnTo>
                    <a:pt x="75653" y="41795"/>
                  </a:lnTo>
                  <a:lnTo>
                    <a:pt x="71666" y="35382"/>
                  </a:lnTo>
                  <a:lnTo>
                    <a:pt x="65366" y="32270"/>
                  </a:lnTo>
                  <a:lnTo>
                    <a:pt x="0" y="0"/>
                  </a:lnTo>
                  <a:lnTo>
                    <a:pt x="0" y="182943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4068786" y="2684928"/>
              <a:ext cx="48895" cy="0"/>
            </a:xfrm>
            <a:custGeom>
              <a:avLst/>
              <a:gdLst/>
              <a:ahLst/>
              <a:cxnLst/>
              <a:rect l="l" t="t" r="r" b="b"/>
              <a:pathLst>
                <a:path w="48895" h="0">
                  <a:moveTo>
                    <a:pt x="0" y="0"/>
                  </a:moveTo>
                  <a:lnTo>
                    <a:pt x="4831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4059138" y="2693395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5" h="0">
                  <a:moveTo>
                    <a:pt x="0" y="0"/>
                  </a:moveTo>
                  <a:lnTo>
                    <a:pt x="19316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4089308" y="2559875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w="0" h="47625">
                  <a:moveTo>
                    <a:pt x="0" y="0"/>
                  </a:moveTo>
                  <a:lnTo>
                    <a:pt x="0" y="47104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080863" y="2547817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2896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4025315" y="263594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0"/>
                  </a:moveTo>
                  <a:lnTo>
                    <a:pt x="0" y="24155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4033782" y="262749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w="0" h="22225">
                  <a:moveTo>
                    <a:pt x="0" y="0"/>
                  </a:moveTo>
                  <a:lnTo>
                    <a:pt x="0" y="21742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449196" y="246597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560" y="0"/>
                  </a:lnTo>
                </a:path>
              </a:pathLst>
            </a:custGeom>
            <a:ln w="1968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4352824" y="2465972"/>
              <a:ext cx="96520" cy="151130"/>
            </a:xfrm>
            <a:custGeom>
              <a:avLst/>
              <a:gdLst/>
              <a:ahLst/>
              <a:cxnLst/>
              <a:rect l="l" t="t" r="r" b="b"/>
              <a:pathLst>
                <a:path w="96520" h="151130">
                  <a:moveTo>
                    <a:pt x="0" y="150850"/>
                  </a:moveTo>
                  <a:lnTo>
                    <a:pt x="50279" y="150850"/>
                  </a:lnTo>
                  <a:lnTo>
                    <a:pt x="50279" y="0"/>
                  </a:lnTo>
                  <a:lnTo>
                    <a:pt x="96367" y="0"/>
                  </a:lnTo>
                </a:path>
              </a:pathLst>
            </a:custGeom>
            <a:ln w="8750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4449196" y="2770470"/>
              <a:ext cx="15875" cy="0"/>
            </a:xfrm>
            <a:custGeom>
              <a:avLst/>
              <a:gdLst/>
              <a:ahLst/>
              <a:cxnLst/>
              <a:rect l="l" t="t" r="r" b="b"/>
              <a:pathLst>
                <a:path w="15875" h="0">
                  <a:moveTo>
                    <a:pt x="0" y="0"/>
                  </a:moveTo>
                  <a:lnTo>
                    <a:pt x="15354" y="0"/>
                  </a:lnTo>
                </a:path>
              </a:pathLst>
            </a:custGeom>
            <a:ln w="1968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4343045" y="2662919"/>
              <a:ext cx="106680" cy="107950"/>
            </a:xfrm>
            <a:custGeom>
              <a:avLst/>
              <a:gdLst/>
              <a:ahLst/>
              <a:cxnLst/>
              <a:rect l="l" t="t" r="r" b="b"/>
              <a:pathLst>
                <a:path w="106679" h="107950">
                  <a:moveTo>
                    <a:pt x="0" y="0"/>
                  </a:moveTo>
                  <a:lnTo>
                    <a:pt x="58648" y="0"/>
                  </a:lnTo>
                  <a:lnTo>
                    <a:pt x="58648" y="107556"/>
                  </a:lnTo>
                  <a:lnTo>
                    <a:pt x="106146" y="107556"/>
                  </a:lnTo>
                </a:path>
              </a:pathLst>
            </a:custGeom>
            <a:ln w="8750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4149450" y="2474027"/>
              <a:ext cx="12700" cy="113664"/>
            </a:xfrm>
            <a:custGeom>
              <a:avLst/>
              <a:gdLst/>
              <a:ahLst/>
              <a:cxnLst/>
              <a:rect l="l" t="t" r="r" b="b"/>
              <a:pathLst>
                <a:path w="12700" h="113664">
                  <a:moveTo>
                    <a:pt x="12534" y="0"/>
                  </a:moveTo>
                  <a:lnTo>
                    <a:pt x="0" y="0"/>
                  </a:lnTo>
                  <a:lnTo>
                    <a:pt x="0" y="113563"/>
                  </a:lnTo>
                </a:path>
              </a:pathLst>
            </a:custGeom>
            <a:ln w="8750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4161989" y="2474027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9753" y="0"/>
                  </a:moveTo>
                  <a:lnTo>
                    <a:pt x="0" y="0"/>
                  </a:lnTo>
                </a:path>
              </a:pathLst>
            </a:custGeom>
            <a:ln w="15316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226521" y="2516644"/>
              <a:ext cx="57785" cy="61594"/>
            </a:xfrm>
            <a:custGeom>
              <a:avLst/>
              <a:gdLst/>
              <a:ahLst/>
              <a:cxnLst/>
              <a:rect l="l" t="t" r="r" b="b"/>
              <a:pathLst>
                <a:path w="57785" h="61594">
                  <a:moveTo>
                    <a:pt x="57302" y="0"/>
                  </a:moveTo>
                  <a:lnTo>
                    <a:pt x="0" y="0"/>
                  </a:lnTo>
                  <a:lnTo>
                    <a:pt x="0" y="61391"/>
                  </a:lnTo>
                  <a:lnTo>
                    <a:pt x="57302" y="61391"/>
                  </a:lnTo>
                  <a:lnTo>
                    <a:pt x="57302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4226524" y="2516644"/>
              <a:ext cx="57785" cy="61594"/>
            </a:xfrm>
            <a:custGeom>
              <a:avLst/>
              <a:gdLst/>
              <a:ahLst/>
              <a:cxnLst/>
              <a:rect l="l" t="t" r="r" b="b"/>
              <a:pathLst>
                <a:path w="57785" h="61594">
                  <a:moveTo>
                    <a:pt x="0" y="0"/>
                  </a:moveTo>
                  <a:lnTo>
                    <a:pt x="57302" y="0"/>
                  </a:lnTo>
                  <a:lnTo>
                    <a:pt x="57302" y="61391"/>
                  </a:lnTo>
                  <a:lnTo>
                    <a:pt x="0" y="6139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4280369" y="2431732"/>
              <a:ext cx="56515" cy="55880"/>
            </a:xfrm>
            <a:custGeom>
              <a:avLst/>
              <a:gdLst/>
              <a:ahLst/>
              <a:cxnLst/>
              <a:rect l="l" t="t" r="r" b="b"/>
              <a:pathLst>
                <a:path w="56514" h="55880">
                  <a:moveTo>
                    <a:pt x="56273" y="0"/>
                  </a:moveTo>
                  <a:lnTo>
                    <a:pt x="0" y="0"/>
                  </a:lnTo>
                  <a:lnTo>
                    <a:pt x="0" y="55257"/>
                  </a:lnTo>
                  <a:lnTo>
                    <a:pt x="56273" y="55257"/>
                  </a:lnTo>
                  <a:lnTo>
                    <a:pt x="56273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4280366" y="2431737"/>
              <a:ext cx="56515" cy="55880"/>
            </a:xfrm>
            <a:custGeom>
              <a:avLst/>
              <a:gdLst/>
              <a:ahLst/>
              <a:cxnLst/>
              <a:rect l="l" t="t" r="r" b="b"/>
              <a:pathLst>
                <a:path w="56514" h="55880">
                  <a:moveTo>
                    <a:pt x="0" y="0"/>
                  </a:moveTo>
                  <a:lnTo>
                    <a:pt x="56273" y="0"/>
                  </a:lnTo>
                  <a:lnTo>
                    <a:pt x="56273" y="55257"/>
                  </a:lnTo>
                  <a:lnTo>
                    <a:pt x="0" y="5525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4167930" y="2367498"/>
              <a:ext cx="175260" cy="177165"/>
            </a:xfrm>
            <a:custGeom>
              <a:avLst/>
              <a:gdLst/>
              <a:ahLst/>
              <a:cxnLst/>
              <a:rect l="l" t="t" r="r" b="b"/>
              <a:pathLst>
                <a:path w="175260" h="177164">
                  <a:moveTo>
                    <a:pt x="94170" y="0"/>
                  </a:moveTo>
                  <a:lnTo>
                    <a:pt x="30040" y="21813"/>
                  </a:lnTo>
                  <a:lnTo>
                    <a:pt x="114" y="82575"/>
                  </a:lnTo>
                  <a:lnTo>
                    <a:pt x="0" y="83947"/>
                  </a:lnTo>
                  <a:lnTo>
                    <a:pt x="555" y="98484"/>
                  </a:lnTo>
                  <a:lnTo>
                    <a:pt x="20153" y="144475"/>
                  </a:lnTo>
                  <a:lnTo>
                    <a:pt x="57213" y="171005"/>
                  </a:lnTo>
                  <a:lnTo>
                    <a:pt x="91869" y="176649"/>
                  </a:lnTo>
                  <a:lnTo>
                    <a:pt x="124850" y="168836"/>
                  </a:lnTo>
                  <a:lnTo>
                    <a:pt x="152493" y="149227"/>
                  </a:lnTo>
                  <a:lnTo>
                    <a:pt x="171132" y="119481"/>
                  </a:lnTo>
                  <a:lnTo>
                    <a:pt x="146189" y="119481"/>
                  </a:lnTo>
                  <a:lnTo>
                    <a:pt x="136235" y="117471"/>
                  </a:lnTo>
                  <a:lnTo>
                    <a:pt x="128104" y="111988"/>
                  </a:lnTo>
                  <a:lnTo>
                    <a:pt x="122622" y="103858"/>
                  </a:lnTo>
                  <a:lnTo>
                    <a:pt x="120611" y="93903"/>
                  </a:lnTo>
                  <a:lnTo>
                    <a:pt x="122622" y="83949"/>
                  </a:lnTo>
                  <a:lnTo>
                    <a:pt x="128104" y="75819"/>
                  </a:lnTo>
                  <a:lnTo>
                    <a:pt x="136235" y="70336"/>
                  </a:lnTo>
                  <a:lnTo>
                    <a:pt x="146189" y="68326"/>
                  </a:lnTo>
                  <a:lnTo>
                    <a:pt x="174637" y="68326"/>
                  </a:lnTo>
                  <a:lnTo>
                    <a:pt x="163818" y="41965"/>
                  </a:lnTo>
                  <a:lnTo>
                    <a:pt x="145700" y="20856"/>
                  </a:lnTo>
                  <a:lnTo>
                    <a:pt x="121934" y="6400"/>
                  </a:lnTo>
                  <a:lnTo>
                    <a:pt x="941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4167930" y="2367498"/>
              <a:ext cx="175260" cy="177165"/>
            </a:xfrm>
            <a:custGeom>
              <a:avLst/>
              <a:gdLst/>
              <a:ahLst/>
              <a:cxnLst/>
              <a:rect l="l" t="t" r="r" b="b"/>
              <a:pathLst>
                <a:path w="175260" h="177164">
                  <a:moveTo>
                    <a:pt x="146215" y="119481"/>
                  </a:moveTo>
                  <a:lnTo>
                    <a:pt x="171132" y="119481"/>
                  </a:lnTo>
                  <a:lnTo>
                    <a:pt x="152493" y="149227"/>
                  </a:lnTo>
                  <a:lnTo>
                    <a:pt x="124850" y="168836"/>
                  </a:lnTo>
                  <a:lnTo>
                    <a:pt x="91869" y="176649"/>
                  </a:lnTo>
                  <a:lnTo>
                    <a:pt x="57213" y="171005"/>
                  </a:lnTo>
                  <a:lnTo>
                    <a:pt x="20153" y="144475"/>
                  </a:lnTo>
                  <a:lnTo>
                    <a:pt x="2671" y="110010"/>
                  </a:lnTo>
                  <a:lnTo>
                    <a:pt x="0" y="86728"/>
                  </a:lnTo>
                  <a:lnTo>
                    <a:pt x="0" y="85356"/>
                  </a:lnTo>
                  <a:lnTo>
                    <a:pt x="0" y="83947"/>
                  </a:lnTo>
                  <a:lnTo>
                    <a:pt x="30040" y="21813"/>
                  </a:lnTo>
                  <a:lnTo>
                    <a:pt x="94170" y="0"/>
                  </a:lnTo>
                  <a:lnTo>
                    <a:pt x="121934" y="6400"/>
                  </a:lnTo>
                  <a:lnTo>
                    <a:pt x="145700" y="20856"/>
                  </a:lnTo>
                  <a:lnTo>
                    <a:pt x="163818" y="41965"/>
                  </a:lnTo>
                  <a:lnTo>
                    <a:pt x="174637" y="68326"/>
                  </a:lnTo>
                  <a:lnTo>
                    <a:pt x="146189" y="68326"/>
                  </a:lnTo>
                  <a:lnTo>
                    <a:pt x="136235" y="70336"/>
                  </a:lnTo>
                  <a:lnTo>
                    <a:pt x="128104" y="75819"/>
                  </a:lnTo>
                  <a:lnTo>
                    <a:pt x="122622" y="83949"/>
                  </a:lnTo>
                  <a:lnTo>
                    <a:pt x="120611" y="93903"/>
                  </a:lnTo>
                  <a:lnTo>
                    <a:pt x="122622" y="103858"/>
                  </a:lnTo>
                  <a:lnTo>
                    <a:pt x="128104" y="111988"/>
                  </a:lnTo>
                  <a:lnTo>
                    <a:pt x="136235" y="117471"/>
                  </a:lnTo>
                  <a:lnTo>
                    <a:pt x="146189" y="119481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262973" y="2459347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 h="0">
                  <a:moveTo>
                    <a:pt x="0" y="0"/>
                  </a:moveTo>
                  <a:lnTo>
                    <a:pt x="25603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4242517" y="2371355"/>
              <a:ext cx="0" cy="168910"/>
            </a:xfrm>
            <a:custGeom>
              <a:avLst/>
              <a:gdLst/>
              <a:ahLst/>
              <a:cxnLst/>
              <a:rect l="l" t="t" r="r" b="b"/>
              <a:pathLst>
                <a:path w="0" h="168910">
                  <a:moveTo>
                    <a:pt x="0" y="0"/>
                  </a:moveTo>
                  <a:lnTo>
                    <a:pt x="0" y="168833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4217944" y="2436835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517" y="0"/>
                  </a:moveTo>
                  <a:lnTo>
                    <a:pt x="13753" y="1769"/>
                  </a:lnTo>
                  <a:lnTo>
                    <a:pt x="6596" y="6596"/>
                  </a:lnTo>
                  <a:lnTo>
                    <a:pt x="1769" y="13753"/>
                  </a:lnTo>
                  <a:lnTo>
                    <a:pt x="0" y="22517"/>
                  </a:lnTo>
                  <a:lnTo>
                    <a:pt x="1769" y="31278"/>
                  </a:lnTo>
                  <a:lnTo>
                    <a:pt x="6596" y="38431"/>
                  </a:lnTo>
                  <a:lnTo>
                    <a:pt x="13753" y="43253"/>
                  </a:lnTo>
                  <a:lnTo>
                    <a:pt x="22517" y="45021"/>
                  </a:lnTo>
                  <a:lnTo>
                    <a:pt x="31280" y="43253"/>
                  </a:lnTo>
                  <a:lnTo>
                    <a:pt x="38438" y="38431"/>
                  </a:lnTo>
                  <a:lnTo>
                    <a:pt x="43264" y="31278"/>
                  </a:lnTo>
                  <a:lnTo>
                    <a:pt x="45034" y="22517"/>
                  </a:lnTo>
                  <a:lnTo>
                    <a:pt x="43264" y="13753"/>
                  </a:lnTo>
                  <a:lnTo>
                    <a:pt x="38438" y="6596"/>
                  </a:lnTo>
                  <a:lnTo>
                    <a:pt x="31280" y="1769"/>
                  </a:lnTo>
                  <a:lnTo>
                    <a:pt x="22517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4217944" y="2436835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517" y="0"/>
                  </a:moveTo>
                  <a:lnTo>
                    <a:pt x="31280" y="1769"/>
                  </a:lnTo>
                  <a:lnTo>
                    <a:pt x="38438" y="6596"/>
                  </a:lnTo>
                  <a:lnTo>
                    <a:pt x="43264" y="13753"/>
                  </a:lnTo>
                  <a:lnTo>
                    <a:pt x="45034" y="22517"/>
                  </a:lnTo>
                  <a:lnTo>
                    <a:pt x="43264" y="31278"/>
                  </a:lnTo>
                  <a:lnTo>
                    <a:pt x="38438" y="38431"/>
                  </a:lnTo>
                  <a:lnTo>
                    <a:pt x="31280" y="43253"/>
                  </a:lnTo>
                  <a:lnTo>
                    <a:pt x="22517" y="45021"/>
                  </a:lnTo>
                  <a:lnTo>
                    <a:pt x="13753" y="43253"/>
                  </a:lnTo>
                  <a:lnTo>
                    <a:pt x="6596" y="38431"/>
                  </a:lnTo>
                  <a:lnTo>
                    <a:pt x="1769" y="31278"/>
                  </a:lnTo>
                  <a:lnTo>
                    <a:pt x="0" y="22517"/>
                  </a:lnTo>
                  <a:lnTo>
                    <a:pt x="1769" y="13753"/>
                  </a:lnTo>
                  <a:lnTo>
                    <a:pt x="6596" y="6596"/>
                  </a:lnTo>
                  <a:lnTo>
                    <a:pt x="13753" y="1769"/>
                  </a:lnTo>
                  <a:lnTo>
                    <a:pt x="22517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4229197" y="244808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487" y="0"/>
                  </a:moveTo>
                  <a:lnTo>
                    <a:pt x="5041" y="0"/>
                  </a:lnTo>
                  <a:lnTo>
                    <a:pt x="0" y="5041"/>
                  </a:lnTo>
                  <a:lnTo>
                    <a:pt x="0" y="17487"/>
                  </a:lnTo>
                  <a:lnTo>
                    <a:pt x="5041" y="22529"/>
                  </a:lnTo>
                  <a:lnTo>
                    <a:pt x="17500" y="22529"/>
                  </a:lnTo>
                  <a:lnTo>
                    <a:pt x="22529" y="17500"/>
                  </a:lnTo>
                  <a:lnTo>
                    <a:pt x="22529" y="11290"/>
                  </a:lnTo>
                  <a:lnTo>
                    <a:pt x="22529" y="504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4229197" y="244808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22529" y="11264"/>
                  </a:moveTo>
                  <a:lnTo>
                    <a:pt x="22529" y="5041"/>
                  </a:lnTo>
                  <a:lnTo>
                    <a:pt x="17487" y="0"/>
                  </a:lnTo>
                  <a:lnTo>
                    <a:pt x="11264" y="0"/>
                  </a:lnTo>
                  <a:lnTo>
                    <a:pt x="5041" y="0"/>
                  </a:lnTo>
                  <a:lnTo>
                    <a:pt x="0" y="5041"/>
                  </a:lnTo>
                  <a:lnTo>
                    <a:pt x="0" y="11264"/>
                  </a:lnTo>
                  <a:lnTo>
                    <a:pt x="0" y="17487"/>
                  </a:lnTo>
                  <a:lnTo>
                    <a:pt x="5041" y="22529"/>
                  </a:lnTo>
                  <a:lnTo>
                    <a:pt x="11264" y="22529"/>
                  </a:lnTo>
                  <a:lnTo>
                    <a:pt x="17500" y="22529"/>
                  </a:lnTo>
                  <a:lnTo>
                    <a:pt x="22529" y="17500"/>
                  </a:lnTo>
                  <a:lnTo>
                    <a:pt x="22529" y="1129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4304940" y="244810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449" y="0"/>
                  </a:moveTo>
                  <a:lnTo>
                    <a:pt x="11239" y="0"/>
                  </a:lnTo>
                  <a:lnTo>
                    <a:pt x="5029" y="0"/>
                  </a:lnTo>
                  <a:lnTo>
                    <a:pt x="0" y="5029"/>
                  </a:lnTo>
                  <a:lnTo>
                    <a:pt x="0" y="17462"/>
                  </a:lnTo>
                  <a:lnTo>
                    <a:pt x="5029" y="22491"/>
                  </a:lnTo>
                  <a:lnTo>
                    <a:pt x="17449" y="22491"/>
                  </a:lnTo>
                  <a:lnTo>
                    <a:pt x="22478" y="17462"/>
                  </a:lnTo>
                  <a:lnTo>
                    <a:pt x="22478" y="5029"/>
                  </a:lnTo>
                  <a:lnTo>
                    <a:pt x="17449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4167877" y="2454227"/>
              <a:ext cx="29209" cy="45085"/>
            </a:xfrm>
            <a:custGeom>
              <a:avLst/>
              <a:gdLst/>
              <a:ahLst/>
              <a:cxnLst/>
              <a:rect l="l" t="t" r="r" b="b"/>
              <a:pathLst>
                <a:path w="29210" h="45085">
                  <a:moveTo>
                    <a:pt x="28587" y="0"/>
                  </a:moveTo>
                  <a:lnTo>
                    <a:pt x="0" y="0"/>
                  </a:lnTo>
                  <a:lnTo>
                    <a:pt x="548" y="11756"/>
                  </a:lnTo>
                  <a:lnTo>
                    <a:pt x="2660" y="23282"/>
                  </a:lnTo>
                  <a:lnTo>
                    <a:pt x="6297" y="34422"/>
                  </a:lnTo>
                  <a:lnTo>
                    <a:pt x="11417" y="45021"/>
                  </a:lnTo>
                  <a:lnTo>
                    <a:pt x="28587" y="45021"/>
                  </a:lnTo>
                  <a:lnTo>
                    <a:pt x="28587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4167877" y="2454227"/>
              <a:ext cx="29209" cy="45085"/>
            </a:xfrm>
            <a:custGeom>
              <a:avLst/>
              <a:gdLst/>
              <a:ahLst/>
              <a:cxnLst/>
              <a:rect l="l" t="t" r="r" b="b"/>
              <a:pathLst>
                <a:path w="29210" h="45085">
                  <a:moveTo>
                    <a:pt x="28587" y="0"/>
                  </a:moveTo>
                  <a:lnTo>
                    <a:pt x="28587" y="45021"/>
                  </a:lnTo>
                  <a:lnTo>
                    <a:pt x="11417" y="45021"/>
                  </a:lnTo>
                  <a:lnTo>
                    <a:pt x="6297" y="34422"/>
                  </a:lnTo>
                  <a:lnTo>
                    <a:pt x="2660" y="23282"/>
                  </a:lnTo>
                  <a:lnTo>
                    <a:pt x="548" y="11756"/>
                  </a:lnTo>
                  <a:lnTo>
                    <a:pt x="0" y="0"/>
                  </a:lnTo>
                  <a:lnTo>
                    <a:pt x="28587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4255184" y="2754739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5">
                  <a:moveTo>
                    <a:pt x="0" y="0"/>
                  </a:moveTo>
                  <a:lnTo>
                    <a:pt x="0" y="109673"/>
                  </a:lnTo>
                </a:path>
              </a:pathLst>
            </a:custGeom>
            <a:ln w="656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221008" y="2778302"/>
              <a:ext cx="68580" cy="68580"/>
            </a:xfrm>
            <a:custGeom>
              <a:avLst/>
              <a:gdLst/>
              <a:ahLst/>
              <a:cxnLst/>
              <a:rect l="l" t="t" r="r" b="b"/>
              <a:pathLst>
                <a:path w="68579" h="68580">
                  <a:moveTo>
                    <a:pt x="34175" y="0"/>
                  </a:moveTo>
                  <a:lnTo>
                    <a:pt x="20874" y="2686"/>
                  </a:lnTo>
                  <a:lnTo>
                    <a:pt x="10010" y="10010"/>
                  </a:lnTo>
                  <a:lnTo>
                    <a:pt x="2686" y="20874"/>
                  </a:lnTo>
                  <a:lnTo>
                    <a:pt x="0" y="34175"/>
                  </a:lnTo>
                  <a:lnTo>
                    <a:pt x="2686" y="47477"/>
                  </a:lnTo>
                  <a:lnTo>
                    <a:pt x="10010" y="58340"/>
                  </a:lnTo>
                  <a:lnTo>
                    <a:pt x="20874" y="65665"/>
                  </a:lnTo>
                  <a:lnTo>
                    <a:pt x="34175" y="68351"/>
                  </a:lnTo>
                  <a:lnTo>
                    <a:pt x="47477" y="65665"/>
                  </a:lnTo>
                  <a:lnTo>
                    <a:pt x="58340" y="58340"/>
                  </a:lnTo>
                  <a:lnTo>
                    <a:pt x="65665" y="47477"/>
                  </a:lnTo>
                  <a:lnTo>
                    <a:pt x="68351" y="34175"/>
                  </a:lnTo>
                  <a:lnTo>
                    <a:pt x="65665" y="20874"/>
                  </a:lnTo>
                  <a:lnTo>
                    <a:pt x="58340" y="10010"/>
                  </a:lnTo>
                  <a:lnTo>
                    <a:pt x="47477" y="2686"/>
                  </a:lnTo>
                  <a:lnTo>
                    <a:pt x="341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4221008" y="2778302"/>
              <a:ext cx="68580" cy="68580"/>
            </a:xfrm>
            <a:custGeom>
              <a:avLst/>
              <a:gdLst/>
              <a:ahLst/>
              <a:cxnLst/>
              <a:rect l="l" t="t" r="r" b="b"/>
              <a:pathLst>
                <a:path w="68579" h="68580">
                  <a:moveTo>
                    <a:pt x="34175" y="0"/>
                  </a:moveTo>
                  <a:lnTo>
                    <a:pt x="47477" y="2686"/>
                  </a:lnTo>
                  <a:lnTo>
                    <a:pt x="58340" y="10010"/>
                  </a:lnTo>
                  <a:lnTo>
                    <a:pt x="65665" y="20874"/>
                  </a:lnTo>
                  <a:lnTo>
                    <a:pt x="68351" y="34175"/>
                  </a:lnTo>
                  <a:lnTo>
                    <a:pt x="65665" y="47477"/>
                  </a:lnTo>
                  <a:lnTo>
                    <a:pt x="58340" y="58340"/>
                  </a:lnTo>
                  <a:lnTo>
                    <a:pt x="47477" y="65665"/>
                  </a:lnTo>
                  <a:lnTo>
                    <a:pt x="34175" y="68351"/>
                  </a:lnTo>
                  <a:lnTo>
                    <a:pt x="20874" y="65665"/>
                  </a:lnTo>
                  <a:lnTo>
                    <a:pt x="10010" y="58340"/>
                  </a:lnTo>
                  <a:lnTo>
                    <a:pt x="2686" y="47477"/>
                  </a:lnTo>
                  <a:lnTo>
                    <a:pt x="0" y="34175"/>
                  </a:lnTo>
                  <a:lnTo>
                    <a:pt x="2686" y="20874"/>
                  </a:lnTo>
                  <a:lnTo>
                    <a:pt x="10010" y="10010"/>
                  </a:lnTo>
                  <a:lnTo>
                    <a:pt x="20874" y="2686"/>
                  </a:lnTo>
                  <a:lnTo>
                    <a:pt x="34175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4238776" y="2864412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476" y="0"/>
                  </a:moveTo>
                  <a:lnTo>
                    <a:pt x="16408" y="0"/>
                  </a:lnTo>
                  <a:lnTo>
                    <a:pt x="7340" y="0"/>
                  </a:lnTo>
                  <a:lnTo>
                    <a:pt x="0" y="7340"/>
                  </a:lnTo>
                  <a:lnTo>
                    <a:pt x="0" y="25463"/>
                  </a:lnTo>
                  <a:lnTo>
                    <a:pt x="7340" y="32816"/>
                  </a:lnTo>
                  <a:lnTo>
                    <a:pt x="25476" y="32816"/>
                  </a:lnTo>
                  <a:lnTo>
                    <a:pt x="32816" y="25463"/>
                  </a:lnTo>
                  <a:lnTo>
                    <a:pt x="32816" y="7340"/>
                  </a:lnTo>
                  <a:lnTo>
                    <a:pt x="254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4238776" y="2864412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16408" y="0"/>
                  </a:moveTo>
                  <a:lnTo>
                    <a:pt x="25476" y="0"/>
                  </a:lnTo>
                  <a:lnTo>
                    <a:pt x="32816" y="7340"/>
                  </a:lnTo>
                  <a:lnTo>
                    <a:pt x="32816" y="16408"/>
                  </a:lnTo>
                  <a:lnTo>
                    <a:pt x="32816" y="25463"/>
                  </a:lnTo>
                  <a:lnTo>
                    <a:pt x="25476" y="32816"/>
                  </a:lnTo>
                  <a:lnTo>
                    <a:pt x="16408" y="32816"/>
                  </a:lnTo>
                  <a:lnTo>
                    <a:pt x="7340" y="32816"/>
                  </a:lnTo>
                  <a:lnTo>
                    <a:pt x="0" y="25463"/>
                  </a:lnTo>
                  <a:lnTo>
                    <a:pt x="0" y="16408"/>
                  </a:lnTo>
                  <a:lnTo>
                    <a:pt x="0" y="7340"/>
                  </a:lnTo>
                  <a:lnTo>
                    <a:pt x="7340" y="0"/>
                  </a:lnTo>
                  <a:lnTo>
                    <a:pt x="16408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4131956" y="2566786"/>
              <a:ext cx="247015" cy="200025"/>
            </a:xfrm>
            <a:custGeom>
              <a:avLst/>
              <a:gdLst/>
              <a:ahLst/>
              <a:cxnLst/>
              <a:rect l="l" t="t" r="r" b="b"/>
              <a:pathLst>
                <a:path w="247014" h="200025">
                  <a:moveTo>
                    <a:pt x="217514" y="0"/>
                  </a:moveTo>
                  <a:lnTo>
                    <a:pt x="28907" y="0"/>
                  </a:lnTo>
                  <a:lnTo>
                    <a:pt x="15393" y="2961"/>
                  </a:lnTo>
                  <a:lnTo>
                    <a:pt x="5310" y="10758"/>
                  </a:lnTo>
                  <a:lnTo>
                    <a:pt x="0" y="21758"/>
                  </a:lnTo>
                  <a:lnTo>
                    <a:pt x="802" y="34328"/>
                  </a:lnTo>
                  <a:lnTo>
                    <a:pt x="38559" y="146799"/>
                  </a:lnTo>
                  <a:lnTo>
                    <a:pt x="68220" y="184913"/>
                  </a:lnTo>
                  <a:lnTo>
                    <a:pt x="117121" y="199529"/>
                  </a:lnTo>
                  <a:lnTo>
                    <a:pt x="129313" y="199529"/>
                  </a:lnTo>
                  <a:lnTo>
                    <a:pt x="178216" y="184913"/>
                  </a:lnTo>
                  <a:lnTo>
                    <a:pt x="207888" y="146799"/>
                  </a:lnTo>
                  <a:lnTo>
                    <a:pt x="245632" y="34328"/>
                  </a:lnTo>
                  <a:lnTo>
                    <a:pt x="246430" y="21758"/>
                  </a:lnTo>
                  <a:lnTo>
                    <a:pt x="241122" y="10758"/>
                  </a:lnTo>
                  <a:lnTo>
                    <a:pt x="231039" y="2961"/>
                  </a:lnTo>
                  <a:lnTo>
                    <a:pt x="2175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4131956" y="2566786"/>
              <a:ext cx="247015" cy="200025"/>
            </a:xfrm>
            <a:custGeom>
              <a:avLst/>
              <a:gdLst/>
              <a:ahLst/>
              <a:cxnLst/>
              <a:rect l="l" t="t" r="r" b="b"/>
              <a:pathLst>
                <a:path w="247014" h="200025">
                  <a:moveTo>
                    <a:pt x="245632" y="34328"/>
                  </a:moveTo>
                  <a:lnTo>
                    <a:pt x="207888" y="146799"/>
                  </a:lnTo>
                  <a:lnTo>
                    <a:pt x="178216" y="184913"/>
                  </a:lnTo>
                  <a:lnTo>
                    <a:pt x="129313" y="199529"/>
                  </a:lnTo>
                  <a:lnTo>
                    <a:pt x="117121" y="199529"/>
                  </a:lnTo>
                  <a:lnTo>
                    <a:pt x="68220" y="184913"/>
                  </a:lnTo>
                  <a:lnTo>
                    <a:pt x="38559" y="146799"/>
                  </a:lnTo>
                  <a:lnTo>
                    <a:pt x="802" y="34328"/>
                  </a:lnTo>
                  <a:lnTo>
                    <a:pt x="0" y="21758"/>
                  </a:lnTo>
                  <a:lnTo>
                    <a:pt x="5310" y="10758"/>
                  </a:lnTo>
                  <a:lnTo>
                    <a:pt x="15393" y="2961"/>
                  </a:lnTo>
                  <a:lnTo>
                    <a:pt x="28907" y="0"/>
                  </a:lnTo>
                  <a:lnTo>
                    <a:pt x="217514" y="0"/>
                  </a:lnTo>
                  <a:lnTo>
                    <a:pt x="231039" y="2961"/>
                  </a:lnTo>
                  <a:lnTo>
                    <a:pt x="241122" y="10758"/>
                  </a:lnTo>
                  <a:lnTo>
                    <a:pt x="246430" y="21758"/>
                  </a:lnTo>
                  <a:lnTo>
                    <a:pt x="245632" y="34328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4307793" y="2611130"/>
              <a:ext cx="65405" cy="127635"/>
            </a:xfrm>
            <a:custGeom>
              <a:avLst/>
              <a:gdLst/>
              <a:ahLst/>
              <a:cxnLst/>
              <a:rect l="l" t="t" r="r" b="b"/>
              <a:pathLst>
                <a:path w="65404" h="127635">
                  <a:moveTo>
                    <a:pt x="46946" y="0"/>
                  </a:moveTo>
                  <a:lnTo>
                    <a:pt x="987" y="101557"/>
                  </a:lnTo>
                  <a:lnTo>
                    <a:pt x="0" y="108360"/>
                  </a:lnTo>
                  <a:lnTo>
                    <a:pt x="1468" y="114862"/>
                  </a:lnTo>
                  <a:lnTo>
                    <a:pt x="5125" y="120433"/>
                  </a:lnTo>
                  <a:lnTo>
                    <a:pt x="10703" y="124443"/>
                  </a:lnTo>
                  <a:lnTo>
                    <a:pt x="17269" y="127567"/>
                  </a:lnTo>
                  <a:lnTo>
                    <a:pt x="21895" y="121879"/>
                  </a:lnTo>
                  <a:lnTo>
                    <a:pt x="25909" y="115766"/>
                  </a:lnTo>
                  <a:lnTo>
                    <a:pt x="29283" y="109275"/>
                  </a:lnTo>
                  <a:lnTo>
                    <a:pt x="31988" y="102459"/>
                  </a:lnTo>
                  <a:lnTo>
                    <a:pt x="65160" y="3590"/>
                  </a:lnTo>
                  <a:lnTo>
                    <a:pt x="54022" y="529"/>
                  </a:lnTo>
                  <a:lnTo>
                    <a:pt x="46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4307793" y="2611130"/>
              <a:ext cx="65405" cy="127635"/>
            </a:xfrm>
            <a:custGeom>
              <a:avLst/>
              <a:gdLst/>
              <a:ahLst/>
              <a:cxnLst/>
              <a:rect l="l" t="t" r="r" b="b"/>
              <a:pathLst>
                <a:path w="65404" h="127635">
                  <a:moveTo>
                    <a:pt x="54022" y="529"/>
                  </a:moveTo>
                  <a:lnTo>
                    <a:pt x="987" y="101557"/>
                  </a:lnTo>
                  <a:lnTo>
                    <a:pt x="0" y="108360"/>
                  </a:lnTo>
                  <a:lnTo>
                    <a:pt x="1468" y="114862"/>
                  </a:lnTo>
                  <a:lnTo>
                    <a:pt x="5125" y="120433"/>
                  </a:lnTo>
                  <a:lnTo>
                    <a:pt x="10703" y="124443"/>
                  </a:lnTo>
                  <a:lnTo>
                    <a:pt x="17269" y="127567"/>
                  </a:lnTo>
                  <a:lnTo>
                    <a:pt x="21895" y="121879"/>
                  </a:lnTo>
                  <a:lnTo>
                    <a:pt x="25909" y="115766"/>
                  </a:lnTo>
                  <a:lnTo>
                    <a:pt x="29283" y="109275"/>
                  </a:lnTo>
                  <a:lnTo>
                    <a:pt x="31988" y="102459"/>
                  </a:lnTo>
                  <a:lnTo>
                    <a:pt x="65160" y="3590"/>
                  </a:lnTo>
                  <a:lnTo>
                    <a:pt x="54022" y="529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4137240" y="2611126"/>
              <a:ext cx="64769" cy="127635"/>
            </a:xfrm>
            <a:custGeom>
              <a:avLst/>
              <a:gdLst/>
              <a:ahLst/>
              <a:cxnLst/>
              <a:rect l="l" t="t" r="r" b="b"/>
              <a:pathLst>
                <a:path w="64770" h="127635">
                  <a:moveTo>
                    <a:pt x="17450" y="0"/>
                  </a:moveTo>
                  <a:lnTo>
                    <a:pt x="10375" y="527"/>
                  </a:lnTo>
                  <a:lnTo>
                    <a:pt x="0" y="3359"/>
                  </a:lnTo>
                  <a:lnTo>
                    <a:pt x="33274" y="102457"/>
                  </a:lnTo>
                  <a:lnTo>
                    <a:pt x="35932" y="109183"/>
                  </a:lnTo>
                  <a:lnTo>
                    <a:pt x="39241" y="115594"/>
                  </a:lnTo>
                  <a:lnTo>
                    <a:pt x="43177" y="121640"/>
                  </a:lnTo>
                  <a:lnTo>
                    <a:pt x="47713" y="127273"/>
                  </a:lnTo>
                  <a:lnTo>
                    <a:pt x="53695" y="124454"/>
                  </a:lnTo>
                  <a:lnTo>
                    <a:pt x="59245" y="120424"/>
                  </a:lnTo>
                  <a:lnTo>
                    <a:pt x="62877" y="114849"/>
                  </a:lnTo>
                  <a:lnTo>
                    <a:pt x="64329" y="108355"/>
                  </a:lnTo>
                  <a:lnTo>
                    <a:pt x="63334" y="101568"/>
                  </a:lnTo>
                  <a:lnTo>
                    <a:pt x="32905" y="12478"/>
                  </a:lnTo>
                  <a:lnTo>
                    <a:pt x="29374" y="6326"/>
                  </a:lnTo>
                  <a:lnTo>
                    <a:pt x="24003" y="2050"/>
                  </a:lnTo>
                  <a:lnTo>
                    <a:pt x="174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4137240" y="2611126"/>
              <a:ext cx="64769" cy="127635"/>
            </a:xfrm>
            <a:custGeom>
              <a:avLst/>
              <a:gdLst/>
              <a:ahLst/>
              <a:cxnLst/>
              <a:rect l="l" t="t" r="r" b="b"/>
              <a:pathLst>
                <a:path w="64770" h="127635">
                  <a:moveTo>
                    <a:pt x="32905" y="12478"/>
                  </a:moveTo>
                  <a:lnTo>
                    <a:pt x="29374" y="6326"/>
                  </a:lnTo>
                  <a:lnTo>
                    <a:pt x="24003" y="2050"/>
                  </a:lnTo>
                  <a:lnTo>
                    <a:pt x="17450" y="0"/>
                  </a:lnTo>
                  <a:lnTo>
                    <a:pt x="10375" y="527"/>
                  </a:lnTo>
                  <a:lnTo>
                    <a:pt x="0" y="3359"/>
                  </a:lnTo>
                  <a:lnTo>
                    <a:pt x="33274" y="102457"/>
                  </a:lnTo>
                  <a:lnTo>
                    <a:pt x="35932" y="109183"/>
                  </a:lnTo>
                  <a:lnTo>
                    <a:pt x="39241" y="115594"/>
                  </a:lnTo>
                  <a:lnTo>
                    <a:pt x="43177" y="121640"/>
                  </a:lnTo>
                  <a:lnTo>
                    <a:pt x="47713" y="127273"/>
                  </a:lnTo>
                  <a:lnTo>
                    <a:pt x="53695" y="124454"/>
                  </a:lnTo>
                  <a:lnTo>
                    <a:pt x="59245" y="120424"/>
                  </a:lnTo>
                  <a:lnTo>
                    <a:pt x="62877" y="114849"/>
                  </a:lnTo>
                  <a:lnTo>
                    <a:pt x="64329" y="108355"/>
                  </a:lnTo>
                  <a:lnTo>
                    <a:pt x="63334" y="101568"/>
                  </a:lnTo>
                  <a:lnTo>
                    <a:pt x="32905" y="12478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4193616" y="2566796"/>
              <a:ext cx="120650" cy="15240"/>
            </a:xfrm>
            <a:custGeom>
              <a:avLst/>
              <a:gdLst/>
              <a:ahLst/>
              <a:cxnLst/>
              <a:rect l="l" t="t" r="r" b="b"/>
              <a:pathLst>
                <a:path w="120650" h="15239">
                  <a:moveTo>
                    <a:pt x="120243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4305" y="8890"/>
                  </a:lnTo>
                  <a:lnTo>
                    <a:pt x="4305" y="15240"/>
                  </a:lnTo>
                  <a:lnTo>
                    <a:pt x="115938" y="15240"/>
                  </a:lnTo>
                  <a:lnTo>
                    <a:pt x="115938" y="8890"/>
                  </a:lnTo>
                  <a:lnTo>
                    <a:pt x="120243" y="8890"/>
                  </a:lnTo>
                  <a:lnTo>
                    <a:pt x="1202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4193133" y="2566789"/>
              <a:ext cx="121285" cy="15240"/>
            </a:xfrm>
            <a:custGeom>
              <a:avLst/>
              <a:gdLst/>
              <a:ahLst/>
              <a:cxnLst/>
              <a:rect l="l" t="t" r="r" b="b"/>
              <a:pathLst>
                <a:path w="121285" h="15239">
                  <a:moveTo>
                    <a:pt x="121208" y="0"/>
                  </a:moveTo>
                  <a:lnTo>
                    <a:pt x="120281" y="8597"/>
                  </a:lnTo>
                  <a:lnTo>
                    <a:pt x="113017" y="15125"/>
                  </a:lnTo>
                  <a:lnTo>
                    <a:pt x="104368" y="15113"/>
                  </a:lnTo>
                  <a:lnTo>
                    <a:pt x="16852" y="15113"/>
                  </a:lnTo>
                  <a:lnTo>
                    <a:pt x="8204" y="15125"/>
                  </a:lnTo>
                  <a:lnTo>
                    <a:pt x="939" y="8597"/>
                  </a:lnTo>
                  <a:lnTo>
                    <a:pt x="0" y="0"/>
                  </a:lnTo>
                  <a:lnTo>
                    <a:pt x="121208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4255272" y="2581909"/>
              <a:ext cx="0" cy="184150"/>
            </a:xfrm>
            <a:custGeom>
              <a:avLst/>
              <a:gdLst/>
              <a:ahLst/>
              <a:cxnLst/>
              <a:rect l="l" t="t" r="r" b="b"/>
              <a:pathLst>
                <a:path w="0" h="184150">
                  <a:moveTo>
                    <a:pt x="0" y="1837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4194315" y="2603784"/>
              <a:ext cx="121920" cy="67945"/>
            </a:xfrm>
            <a:custGeom>
              <a:avLst/>
              <a:gdLst/>
              <a:ahLst/>
              <a:cxnLst/>
              <a:rect l="l" t="t" r="r" b="b"/>
              <a:pathLst>
                <a:path w="121920" h="67944">
                  <a:moveTo>
                    <a:pt x="116776" y="0"/>
                  </a:moveTo>
                  <a:lnTo>
                    <a:pt x="11074" y="0"/>
                  </a:lnTo>
                  <a:lnTo>
                    <a:pt x="4965" y="0"/>
                  </a:lnTo>
                  <a:lnTo>
                    <a:pt x="0" y="4953"/>
                  </a:lnTo>
                  <a:lnTo>
                    <a:pt x="0" y="62560"/>
                  </a:lnTo>
                  <a:lnTo>
                    <a:pt x="4965" y="67513"/>
                  </a:lnTo>
                  <a:lnTo>
                    <a:pt x="116776" y="67513"/>
                  </a:lnTo>
                  <a:lnTo>
                    <a:pt x="121729" y="62560"/>
                  </a:lnTo>
                  <a:lnTo>
                    <a:pt x="121729" y="4953"/>
                  </a:lnTo>
                  <a:lnTo>
                    <a:pt x="116776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4194315" y="2603784"/>
              <a:ext cx="121920" cy="67945"/>
            </a:xfrm>
            <a:custGeom>
              <a:avLst/>
              <a:gdLst/>
              <a:ahLst/>
              <a:cxnLst/>
              <a:rect l="l" t="t" r="r" b="b"/>
              <a:pathLst>
                <a:path w="121920" h="67944">
                  <a:moveTo>
                    <a:pt x="11074" y="0"/>
                  </a:moveTo>
                  <a:lnTo>
                    <a:pt x="110667" y="0"/>
                  </a:lnTo>
                  <a:lnTo>
                    <a:pt x="116776" y="0"/>
                  </a:lnTo>
                  <a:lnTo>
                    <a:pt x="121729" y="4953"/>
                  </a:lnTo>
                  <a:lnTo>
                    <a:pt x="121729" y="11074"/>
                  </a:lnTo>
                  <a:lnTo>
                    <a:pt x="121729" y="56438"/>
                  </a:lnTo>
                  <a:lnTo>
                    <a:pt x="121729" y="62560"/>
                  </a:lnTo>
                  <a:lnTo>
                    <a:pt x="116776" y="67513"/>
                  </a:lnTo>
                  <a:lnTo>
                    <a:pt x="110667" y="67513"/>
                  </a:lnTo>
                  <a:lnTo>
                    <a:pt x="11074" y="67513"/>
                  </a:lnTo>
                  <a:lnTo>
                    <a:pt x="4965" y="67513"/>
                  </a:lnTo>
                  <a:lnTo>
                    <a:pt x="0" y="62560"/>
                  </a:lnTo>
                  <a:lnTo>
                    <a:pt x="0" y="56438"/>
                  </a:lnTo>
                  <a:lnTo>
                    <a:pt x="0" y="11074"/>
                  </a:lnTo>
                  <a:lnTo>
                    <a:pt x="0" y="4953"/>
                  </a:lnTo>
                  <a:lnTo>
                    <a:pt x="4965" y="0"/>
                  </a:lnTo>
                  <a:lnTo>
                    <a:pt x="11074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4204944" y="2612364"/>
              <a:ext cx="100330" cy="93345"/>
            </a:xfrm>
            <a:custGeom>
              <a:avLst/>
              <a:gdLst/>
              <a:ahLst/>
              <a:cxnLst/>
              <a:rect l="l" t="t" r="r" b="b"/>
              <a:pathLst>
                <a:path w="100329" h="93344">
                  <a:moveTo>
                    <a:pt x="8051" y="26873"/>
                  </a:moveTo>
                  <a:lnTo>
                    <a:pt x="0" y="26873"/>
                  </a:lnTo>
                  <a:lnTo>
                    <a:pt x="0" y="46405"/>
                  </a:lnTo>
                  <a:lnTo>
                    <a:pt x="8051" y="46405"/>
                  </a:lnTo>
                  <a:lnTo>
                    <a:pt x="8051" y="44437"/>
                  </a:lnTo>
                  <a:lnTo>
                    <a:pt x="2197" y="44437"/>
                  </a:lnTo>
                  <a:lnTo>
                    <a:pt x="2197" y="37477"/>
                  </a:lnTo>
                  <a:lnTo>
                    <a:pt x="7048" y="37477"/>
                  </a:lnTo>
                  <a:lnTo>
                    <a:pt x="7048" y="35534"/>
                  </a:lnTo>
                  <a:lnTo>
                    <a:pt x="2197" y="35534"/>
                  </a:lnTo>
                  <a:lnTo>
                    <a:pt x="2197" y="28867"/>
                  </a:lnTo>
                  <a:lnTo>
                    <a:pt x="8051" y="28867"/>
                  </a:lnTo>
                  <a:lnTo>
                    <a:pt x="8051" y="26873"/>
                  </a:lnTo>
                  <a:close/>
                </a:path>
                <a:path w="100329" h="93344">
                  <a:moveTo>
                    <a:pt x="20523" y="46342"/>
                  </a:moveTo>
                  <a:lnTo>
                    <a:pt x="16598" y="36283"/>
                  </a:lnTo>
                  <a:lnTo>
                    <a:pt x="20193" y="26873"/>
                  </a:lnTo>
                  <a:lnTo>
                    <a:pt x="18135" y="26873"/>
                  </a:lnTo>
                  <a:lnTo>
                    <a:pt x="15100" y="34683"/>
                  </a:lnTo>
                  <a:lnTo>
                    <a:pt x="12103" y="26873"/>
                  </a:lnTo>
                  <a:lnTo>
                    <a:pt x="9906" y="26873"/>
                  </a:lnTo>
                  <a:lnTo>
                    <a:pt x="13601" y="36347"/>
                  </a:lnTo>
                  <a:lnTo>
                    <a:pt x="9664" y="46405"/>
                  </a:lnTo>
                  <a:lnTo>
                    <a:pt x="11722" y="46405"/>
                  </a:lnTo>
                  <a:lnTo>
                    <a:pt x="14986" y="37985"/>
                  </a:lnTo>
                  <a:lnTo>
                    <a:pt x="18224" y="46342"/>
                  </a:lnTo>
                  <a:lnTo>
                    <a:pt x="20523" y="46342"/>
                  </a:lnTo>
                  <a:close/>
                </a:path>
                <a:path w="100329" h="93344">
                  <a:moveTo>
                    <a:pt x="30848" y="26911"/>
                  </a:moveTo>
                  <a:lnTo>
                    <a:pt x="21501" y="26911"/>
                  </a:lnTo>
                  <a:lnTo>
                    <a:pt x="21501" y="28905"/>
                  </a:lnTo>
                  <a:lnTo>
                    <a:pt x="25095" y="28905"/>
                  </a:lnTo>
                  <a:lnTo>
                    <a:pt x="25095" y="46405"/>
                  </a:lnTo>
                  <a:lnTo>
                    <a:pt x="27266" y="46405"/>
                  </a:lnTo>
                  <a:lnTo>
                    <a:pt x="27266" y="28905"/>
                  </a:lnTo>
                  <a:lnTo>
                    <a:pt x="30848" y="28905"/>
                  </a:lnTo>
                  <a:lnTo>
                    <a:pt x="30848" y="26911"/>
                  </a:lnTo>
                  <a:close/>
                </a:path>
                <a:path w="100329" h="93344">
                  <a:moveTo>
                    <a:pt x="38976" y="1841"/>
                  </a:moveTo>
                  <a:lnTo>
                    <a:pt x="37630" y="0"/>
                  </a:lnTo>
                  <a:lnTo>
                    <a:pt x="36918" y="0"/>
                  </a:lnTo>
                  <a:lnTo>
                    <a:pt x="36918" y="2882"/>
                  </a:lnTo>
                  <a:lnTo>
                    <a:pt x="36918" y="16510"/>
                  </a:lnTo>
                  <a:lnTo>
                    <a:pt x="36169" y="17500"/>
                  </a:lnTo>
                  <a:lnTo>
                    <a:pt x="32232" y="17500"/>
                  </a:lnTo>
                  <a:lnTo>
                    <a:pt x="32232" y="1917"/>
                  </a:lnTo>
                  <a:lnTo>
                    <a:pt x="36169" y="1917"/>
                  </a:lnTo>
                  <a:lnTo>
                    <a:pt x="36918" y="2882"/>
                  </a:lnTo>
                  <a:lnTo>
                    <a:pt x="36918" y="0"/>
                  </a:lnTo>
                  <a:lnTo>
                    <a:pt x="29997" y="0"/>
                  </a:lnTo>
                  <a:lnTo>
                    <a:pt x="29997" y="19532"/>
                  </a:lnTo>
                  <a:lnTo>
                    <a:pt x="37592" y="19532"/>
                  </a:lnTo>
                  <a:lnTo>
                    <a:pt x="38976" y="17703"/>
                  </a:lnTo>
                  <a:lnTo>
                    <a:pt x="38976" y="17500"/>
                  </a:lnTo>
                  <a:lnTo>
                    <a:pt x="38976" y="1917"/>
                  </a:lnTo>
                  <a:close/>
                </a:path>
                <a:path w="100329" h="93344">
                  <a:moveTo>
                    <a:pt x="41478" y="46316"/>
                  </a:moveTo>
                  <a:lnTo>
                    <a:pt x="41148" y="45567"/>
                  </a:lnTo>
                  <a:lnTo>
                    <a:pt x="41084" y="38836"/>
                  </a:lnTo>
                  <a:lnTo>
                    <a:pt x="40703" y="37985"/>
                  </a:lnTo>
                  <a:lnTo>
                    <a:pt x="40424" y="37388"/>
                  </a:lnTo>
                  <a:lnTo>
                    <a:pt x="38633" y="36868"/>
                  </a:lnTo>
                  <a:lnTo>
                    <a:pt x="40309" y="36283"/>
                  </a:lnTo>
                  <a:lnTo>
                    <a:pt x="40436" y="36080"/>
                  </a:lnTo>
                  <a:lnTo>
                    <a:pt x="41325" y="34594"/>
                  </a:lnTo>
                  <a:lnTo>
                    <a:pt x="41059" y="32842"/>
                  </a:lnTo>
                  <a:lnTo>
                    <a:pt x="41059" y="28867"/>
                  </a:lnTo>
                  <a:lnTo>
                    <a:pt x="41059" y="28448"/>
                  </a:lnTo>
                  <a:lnTo>
                    <a:pt x="39751" y="26873"/>
                  </a:lnTo>
                  <a:lnTo>
                    <a:pt x="38900" y="26873"/>
                  </a:lnTo>
                  <a:lnTo>
                    <a:pt x="38900" y="29781"/>
                  </a:lnTo>
                  <a:lnTo>
                    <a:pt x="38900" y="35534"/>
                  </a:lnTo>
                  <a:lnTo>
                    <a:pt x="37846" y="36080"/>
                  </a:lnTo>
                  <a:lnTo>
                    <a:pt x="34518" y="36080"/>
                  </a:lnTo>
                  <a:lnTo>
                    <a:pt x="34518" y="28867"/>
                  </a:lnTo>
                  <a:lnTo>
                    <a:pt x="38239" y="28867"/>
                  </a:lnTo>
                  <a:lnTo>
                    <a:pt x="38900" y="29781"/>
                  </a:lnTo>
                  <a:lnTo>
                    <a:pt x="38900" y="26873"/>
                  </a:lnTo>
                  <a:lnTo>
                    <a:pt x="32359" y="26873"/>
                  </a:lnTo>
                  <a:lnTo>
                    <a:pt x="32359" y="46316"/>
                  </a:lnTo>
                  <a:lnTo>
                    <a:pt x="34544" y="46316"/>
                  </a:lnTo>
                  <a:lnTo>
                    <a:pt x="34544" y="37985"/>
                  </a:lnTo>
                  <a:lnTo>
                    <a:pt x="37896" y="37985"/>
                  </a:lnTo>
                  <a:lnTo>
                    <a:pt x="38938" y="38684"/>
                  </a:lnTo>
                  <a:lnTo>
                    <a:pt x="39001" y="45580"/>
                  </a:lnTo>
                  <a:lnTo>
                    <a:pt x="39293" y="46316"/>
                  </a:lnTo>
                  <a:lnTo>
                    <a:pt x="41478" y="46316"/>
                  </a:lnTo>
                  <a:close/>
                </a:path>
                <a:path w="100329" h="93344">
                  <a:moveTo>
                    <a:pt x="51117" y="19532"/>
                  </a:moveTo>
                  <a:lnTo>
                    <a:pt x="50355" y="15595"/>
                  </a:lnTo>
                  <a:lnTo>
                    <a:pt x="49999" y="13741"/>
                  </a:lnTo>
                  <a:lnTo>
                    <a:pt x="47904" y="2794"/>
                  </a:lnTo>
                  <a:lnTo>
                    <a:pt x="47904" y="13741"/>
                  </a:lnTo>
                  <a:lnTo>
                    <a:pt x="43522" y="13741"/>
                  </a:lnTo>
                  <a:lnTo>
                    <a:pt x="45707" y="2451"/>
                  </a:lnTo>
                  <a:lnTo>
                    <a:pt x="47904" y="13741"/>
                  </a:lnTo>
                  <a:lnTo>
                    <a:pt x="47904" y="2794"/>
                  </a:lnTo>
                  <a:lnTo>
                    <a:pt x="47840" y="2451"/>
                  </a:lnTo>
                  <a:lnTo>
                    <a:pt x="47371" y="0"/>
                  </a:lnTo>
                  <a:lnTo>
                    <a:pt x="44221" y="0"/>
                  </a:lnTo>
                  <a:lnTo>
                    <a:pt x="40487" y="19532"/>
                  </a:lnTo>
                  <a:lnTo>
                    <a:pt x="42468" y="19532"/>
                  </a:lnTo>
                  <a:lnTo>
                    <a:pt x="43243" y="15595"/>
                  </a:lnTo>
                  <a:lnTo>
                    <a:pt x="48183" y="15595"/>
                  </a:lnTo>
                  <a:lnTo>
                    <a:pt x="48933" y="19532"/>
                  </a:lnTo>
                  <a:lnTo>
                    <a:pt x="51117" y="19532"/>
                  </a:lnTo>
                  <a:close/>
                </a:path>
                <a:path w="100329" h="93344">
                  <a:moveTo>
                    <a:pt x="53403" y="46393"/>
                  </a:moveTo>
                  <a:lnTo>
                    <a:pt x="52654" y="42456"/>
                  </a:lnTo>
                  <a:lnTo>
                    <a:pt x="52298" y="40601"/>
                  </a:lnTo>
                  <a:lnTo>
                    <a:pt x="50190" y="29641"/>
                  </a:lnTo>
                  <a:lnTo>
                    <a:pt x="50190" y="40601"/>
                  </a:lnTo>
                  <a:lnTo>
                    <a:pt x="45808" y="40601"/>
                  </a:lnTo>
                  <a:lnTo>
                    <a:pt x="47993" y="29311"/>
                  </a:lnTo>
                  <a:lnTo>
                    <a:pt x="50190" y="40601"/>
                  </a:lnTo>
                  <a:lnTo>
                    <a:pt x="50190" y="29641"/>
                  </a:lnTo>
                  <a:lnTo>
                    <a:pt x="50126" y="29311"/>
                  </a:lnTo>
                  <a:lnTo>
                    <a:pt x="49657" y="26860"/>
                  </a:lnTo>
                  <a:lnTo>
                    <a:pt x="46507" y="26860"/>
                  </a:lnTo>
                  <a:lnTo>
                    <a:pt x="42773" y="46393"/>
                  </a:lnTo>
                  <a:lnTo>
                    <a:pt x="44780" y="46393"/>
                  </a:lnTo>
                  <a:lnTo>
                    <a:pt x="45529" y="42456"/>
                  </a:lnTo>
                  <a:lnTo>
                    <a:pt x="50444" y="42456"/>
                  </a:lnTo>
                  <a:lnTo>
                    <a:pt x="51206" y="46393"/>
                  </a:lnTo>
                  <a:lnTo>
                    <a:pt x="53403" y="46393"/>
                  </a:lnTo>
                  <a:close/>
                </a:path>
                <a:path w="100329" h="93344">
                  <a:moveTo>
                    <a:pt x="60325" y="38"/>
                  </a:moveTo>
                  <a:lnTo>
                    <a:pt x="50965" y="38"/>
                  </a:lnTo>
                  <a:lnTo>
                    <a:pt x="50965" y="2032"/>
                  </a:lnTo>
                  <a:lnTo>
                    <a:pt x="54571" y="2032"/>
                  </a:lnTo>
                  <a:lnTo>
                    <a:pt x="54571" y="19532"/>
                  </a:lnTo>
                  <a:lnTo>
                    <a:pt x="56718" y="19532"/>
                  </a:lnTo>
                  <a:lnTo>
                    <a:pt x="56718" y="2032"/>
                  </a:lnTo>
                  <a:lnTo>
                    <a:pt x="60325" y="2032"/>
                  </a:lnTo>
                  <a:lnTo>
                    <a:pt x="60325" y="38"/>
                  </a:lnTo>
                  <a:close/>
                </a:path>
                <a:path w="100329" h="93344">
                  <a:moveTo>
                    <a:pt x="63360" y="72783"/>
                  </a:moveTo>
                  <a:lnTo>
                    <a:pt x="57480" y="66903"/>
                  </a:lnTo>
                  <a:lnTo>
                    <a:pt x="50228" y="66903"/>
                  </a:lnTo>
                  <a:lnTo>
                    <a:pt x="42976" y="66903"/>
                  </a:lnTo>
                  <a:lnTo>
                    <a:pt x="37096" y="72783"/>
                  </a:lnTo>
                  <a:lnTo>
                    <a:pt x="37096" y="87274"/>
                  </a:lnTo>
                  <a:lnTo>
                    <a:pt x="42976" y="93154"/>
                  </a:lnTo>
                  <a:lnTo>
                    <a:pt x="57480" y="93154"/>
                  </a:lnTo>
                  <a:lnTo>
                    <a:pt x="63360" y="87274"/>
                  </a:lnTo>
                  <a:lnTo>
                    <a:pt x="63360" y="72783"/>
                  </a:lnTo>
                  <a:close/>
                </a:path>
                <a:path w="100329" h="93344">
                  <a:moveTo>
                    <a:pt x="63715" y="28625"/>
                  </a:moveTo>
                  <a:lnTo>
                    <a:pt x="62318" y="26670"/>
                  </a:lnTo>
                  <a:lnTo>
                    <a:pt x="56362" y="26670"/>
                  </a:lnTo>
                  <a:lnTo>
                    <a:pt x="54965" y="28625"/>
                  </a:lnTo>
                  <a:lnTo>
                    <a:pt x="54965" y="44653"/>
                  </a:lnTo>
                  <a:lnTo>
                    <a:pt x="56362" y="46609"/>
                  </a:lnTo>
                  <a:lnTo>
                    <a:pt x="62318" y="46609"/>
                  </a:lnTo>
                  <a:lnTo>
                    <a:pt x="63715" y="44653"/>
                  </a:lnTo>
                  <a:lnTo>
                    <a:pt x="63715" y="39281"/>
                  </a:lnTo>
                  <a:lnTo>
                    <a:pt x="61633" y="39281"/>
                  </a:lnTo>
                  <a:lnTo>
                    <a:pt x="61633" y="43561"/>
                  </a:lnTo>
                  <a:lnTo>
                    <a:pt x="61023" y="44640"/>
                  </a:lnTo>
                  <a:lnTo>
                    <a:pt x="57873" y="44640"/>
                  </a:lnTo>
                  <a:lnTo>
                    <a:pt x="57150" y="43561"/>
                  </a:lnTo>
                  <a:lnTo>
                    <a:pt x="57150" y="29718"/>
                  </a:lnTo>
                  <a:lnTo>
                    <a:pt x="57937" y="28663"/>
                  </a:lnTo>
                  <a:lnTo>
                    <a:pt x="60960" y="28663"/>
                  </a:lnTo>
                  <a:lnTo>
                    <a:pt x="61633" y="29718"/>
                  </a:lnTo>
                  <a:lnTo>
                    <a:pt x="61633" y="33350"/>
                  </a:lnTo>
                  <a:lnTo>
                    <a:pt x="63715" y="33350"/>
                  </a:lnTo>
                  <a:lnTo>
                    <a:pt x="63715" y="31597"/>
                  </a:lnTo>
                  <a:lnTo>
                    <a:pt x="63715" y="28625"/>
                  </a:lnTo>
                  <a:close/>
                </a:path>
                <a:path w="100329" h="93344">
                  <a:moveTo>
                    <a:pt x="70827" y="19532"/>
                  </a:moveTo>
                  <a:lnTo>
                    <a:pt x="70065" y="15595"/>
                  </a:lnTo>
                  <a:lnTo>
                    <a:pt x="69710" y="13741"/>
                  </a:lnTo>
                  <a:lnTo>
                    <a:pt x="67614" y="2794"/>
                  </a:lnTo>
                  <a:lnTo>
                    <a:pt x="67614" y="13741"/>
                  </a:lnTo>
                  <a:lnTo>
                    <a:pt x="63233" y="13741"/>
                  </a:lnTo>
                  <a:lnTo>
                    <a:pt x="65417" y="2451"/>
                  </a:lnTo>
                  <a:lnTo>
                    <a:pt x="67614" y="13741"/>
                  </a:lnTo>
                  <a:lnTo>
                    <a:pt x="67614" y="2794"/>
                  </a:lnTo>
                  <a:lnTo>
                    <a:pt x="67551" y="2451"/>
                  </a:lnTo>
                  <a:lnTo>
                    <a:pt x="67081" y="0"/>
                  </a:lnTo>
                  <a:lnTo>
                    <a:pt x="63906" y="0"/>
                  </a:lnTo>
                  <a:lnTo>
                    <a:pt x="60172" y="19532"/>
                  </a:lnTo>
                  <a:lnTo>
                    <a:pt x="62179" y="19532"/>
                  </a:lnTo>
                  <a:lnTo>
                    <a:pt x="62953" y="15595"/>
                  </a:lnTo>
                  <a:lnTo>
                    <a:pt x="67894" y="15595"/>
                  </a:lnTo>
                  <a:lnTo>
                    <a:pt x="68630" y="19532"/>
                  </a:lnTo>
                  <a:lnTo>
                    <a:pt x="70827" y="19532"/>
                  </a:lnTo>
                  <a:close/>
                </a:path>
                <a:path w="100329" h="93344">
                  <a:moveTo>
                    <a:pt x="74256" y="26911"/>
                  </a:moveTo>
                  <a:lnTo>
                    <a:pt x="64909" y="26911"/>
                  </a:lnTo>
                  <a:lnTo>
                    <a:pt x="64909" y="28905"/>
                  </a:lnTo>
                  <a:lnTo>
                    <a:pt x="68503" y="28905"/>
                  </a:lnTo>
                  <a:lnTo>
                    <a:pt x="68503" y="46405"/>
                  </a:lnTo>
                  <a:lnTo>
                    <a:pt x="70675" y="46405"/>
                  </a:lnTo>
                  <a:lnTo>
                    <a:pt x="70675" y="28905"/>
                  </a:lnTo>
                  <a:lnTo>
                    <a:pt x="74256" y="28905"/>
                  </a:lnTo>
                  <a:lnTo>
                    <a:pt x="74256" y="26911"/>
                  </a:lnTo>
                  <a:close/>
                </a:path>
                <a:path w="100329" h="93344">
                  <a:moveTo>
                    <a:pt x="77914" y="26860"/>
                  </a:moveTo>
                  <a:lnTo>
                    <a:pt x="75730" y="26860"/>
                  </a:lnTo>
                  <a:lnTo>
                    <a:pt x="75730" y="46393"/>
                  </a:lnTo>
                  <a:lnTo>
                    <a:pt x="77914" y="46393"/>
                  </a:lnTo>
                  <a:lnTo>
                    <a:pt x="77914" y="26860"/>
                  </a:lnTo>
                  <a:close/>
                </a:path>
                <a:path w="100329" h="93344">
                  <a:moveTo>
                    <a:pt x="88747" y="28600"/>
                  </a:moveTo>
                  <a:lnTo>
                    <a:pt x="87274" y="26670"/>
                  </a:lnTo>
                  <a:lnTo>
                    <a:pt x="86817" y="26670"/>
                  </a:lnTo>
                  <a:lnTo>
                    <a:pt x="86817" y="29705"/>
                  </a:lnTo>
                  <a:lnTo>
                    <a:pt x="86817" y="43586"/>
                  </a:lnTo>
                  <a:lnTo>
                    <a:pt x="86080" y="44627"/>
                  </a:lnTo>
                  <a:lnTo>
                    <a:pt x="82931" y="44627"/>
                  </a:lnTo>
                  <a:lnTo>
                    <a:pt x="82181" y="43586"/>
                  </a:lnTo>
                  <a:lnTo>
                    <a:pt x="82181" y="29705"/>
                  </a:lnTo>
                  <a:lnTo>
                    <a:pt x="82905" y="28663"/>
                  </a:lnTo>
                  <a:lnTo>
                    <a:pt x="86093" y="28663"/>
                  </a:lnTo>
                  <a:lnTo>
                    <a:pt x="86817" y="29705"/>
                  </a:lnTo>
                  <a:lnTo>
                    <a:pt x="86817" y="26670"/>
                  </a:lnTo>
                  <a:lnTo>
                    <a:pt x="81457" y="26670"/>
                  </a:lnTo>
                  <a:lnTo>
                    <a:pt x="79997" y="28600"/>
                  </a:lnTo>
                  <a:lnTo>
                    <a:pt x="79997" y="44653"/>
                  </a:lnTo>
                  <a:lnTo>
                    <a:pt x="81457" y="46596"/>
                  </a:lnTo>
                  <a:lnTo>
                    <a:pt x="87274" y="46596"/>
                  </a:lnTo>
                  <a:lnTo>
                    <a:pt x="88747" y="44653"/>
                  </a:lnTo>
                  <a:lnTo>
                    <a:pt x="88747" y="28663"/>
                  </a:lnTo>
                  <a:close/>
                </a:path>
                <a:path w="100329" h="93344">
                  <a:moveTo>
                    <a:pt x="100177" y="26873"/>
                  </a:moveTo>
                  <a:lnTo>
                    <a:pt x="98259" y="26873"/>
                  </a:lnTo>
                  <a:lnTo>
                    <a:pt x="98259" y="41008"/>
                  </a:lnTo>
                  <a:lnTo>
                    <a:pt x="93751" y="26873"/>
                  </a:lnTo>
                  <a:lnTo>
                    <a:pt x="90970" y="26873"/>
                  </a:lnTo>
                  <a:lnTo>
                    <a:pt x="90970" y="46405"/>
                  </a:lnTo>
                  <a:lnTo>
                    <a:pt x="92938" y="46405"/>
                  </a:lnTo>
                  <a:lnTo>
                    <a:pt x="93002" y="30607"/>
                  </a:lnTo>
                  <a:lnTo>
                    <a:pt x="97993" y="46405"/>
                  </a:lnTo>
                  <a:lnTo>
                    <a:pt x="100177" y="46405"/>
                  </a:lnTo>
                  <a:lnTo>
                    <a:pt x="100177" y="26873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4242052" y="267926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69">
                  <a:moveTo>
                    <a:pt x="13131" y="0"/>
                  </a:moveTo>
                  <a:lnTo>
                    <a:pt x="20383" y="0"/>
                  </a:lnTo>
                  <a:lnTo>
                    <a:pt x="26263" y="5880"/>
                  </a:lnTo>
                  <a:lnTo>
                    <a:pt x="26263" y="13131"/>
                  </a:lnTo>
                  <a:lnTo>
                    <a:pt x="26263" y="20370"/>
                  </a:lnTo>
                  <a:lnTo>
                    <a:pt x="20383" y="26250"/>
                  </a:lnTo>
                  <a:lnTo>
                    <a:pt x="13131" y="26250"/>
                  </a:lnTo>
                  <a:lnTo>
                    <a:pt x="5880" y="26250"/>
                  </a:lnTo>
                  <a:lnTo>
                    <a:pt x="0" y="20370"/>
                  </a:lnTo>
                  <a:lnTo>
                    <a:pt x="0" y="13131"/>
                  </a:lnTo>
                  <a:lnTo>
                    <a:pt x="0" y="5880"/>
                  </a:lnTo>
                  <a:lnTo>
                    <a:pt x="5880" y="0"/>
                  </a:lnTo>
                  <a:lnTo>
                    <a:pt x="13131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4249710" y="268691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30">
                  <a:moveTo>
                    <a:pt x="8496" y="0"/>
                  </a:moveTo>
                  <a:lnTo>
                    <a:pt x="5473" y="0"/>
                  </a:lnTo>
                  <a:lnTo>
                    <a:pt x="2451" y="0"/>
                  </a:lnTo>
                  <a:lnTo>
                    <a:pt x="0" y="2451"/>
                  </a:lnTo>
                  <a:lnTo>
                    <a:pt x="0" y="8496"/>
                  </a:lnTo>
                  <a:lnTo>
                    <a:pt x="2451" y="10934"/>
                  </a:lnTo>
                  <a:lnTo>
                    <a:pt x="8496" y="10934"/>
                  </a:lnTo>
                  <a:lnTo>
                    <a:pt x="10947" y="8496"/>
                  </a:lnTo>
                  <a:lnTo>
                    <a:pt x="10947" y="2451"/>
                  </a:lnTo>
                  <a:lnTo>
                    <a:pt x="8496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4456465" y="2331996"/>
              <a:ext cx="360045" cy="266065"/>
            </a:xfrm>
            <a:custGeom>
              <a:avLst/>
              <a:gdLst/>
              <a:ahLst/>
              <a:cxnLst/>
              <a:rect l="l" t="t" r="r" b="b"/>
              <a:pathLst>
                <a:path w="360045" h="266064">
                  <a:moveTo>
                    <a:pt x="331063" y="0"/>
                  </a:moveTo>
                  <a:lnTo>
                    <a:pt x="28435" y="0"/>
                  </a:lnTo>
                  <a:lnTo>
                    <a:pt x="17364" y="2235"/>
                  </a:lnTo>
                  <a:lnTo>
                    <a:pt x="8326" y="8331"/>
                  </a:lnTo>
                  <a:lnTo>
                    <a:pt x="2233" y="17370"/>
                  </a:lnTo>
                  <a:lnTo>
                    <a:pt x="0" y="28435"/>
                  </a:lnTo>
                  <a:lnTo>
                    <a:pt x="0" y="237197"/>
                  </a:lnTo>
                  <a:lnTo>
                    <a:pt x="2233" y="248268"/>
                  </a:lnTo>
                  <a:lnTo>
                    <a:pt x="8326" y="257306"/>
                  </a:lnTo>
                  <a:lnTo>
                    <a:pt x="17364" y="263399"/>
                  </a:lnTo>
                  <a:lnTo>
                    <a:pt x="28435" y="265633"/>
                  </a:lnTo>
                  <a:lnTo>
                    <a:pt x="331063" y="265633"/>
                  </a:lnTo>
                  <a:lnTo>
                    <a:pt x="342136" y="263399"/>
                  </a:lnTo>
                  <a:lnTo>
                    <a:pt x="351178" y="257306"/>
                  </a:lnTo>
                  <a:lnTo>
                    <a:pt x="357275" y="248268"/>
                  </a:lnTo>
                  <a:lnTo>
                    <a:pt x="359511" y="237197"/>
                  </a:lnTo>
                  <a:lnTo>
                    <a:pt x="359511" y="28435"/>
                  </a:lnTo>
                  <a:lnTo>
                    <a:pt x="357275" y="17370"/>
                  </a:lnTo>
                  <a:lnTo>
                    <a:pt x="351178" y="8331"/>
                  </a:lnTo>
                  <a:lnTo>
                    <a:pt x="342136" y="2235"/>
                  </a:lnTo>
                  <a:lnTo>
                    <a:pt x="331063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4456465" y="2331996"/>
              <a:ext cx="360045" cy="266065"/>
            </a:xfrm>
            <a:custGeom>
              <a:avLst/>
              <a:gdLst/>
              <a:ahLst/>
              <a:cxnLst/>
              <a:rect l="l" t="t" r="r" b="b"/>
              <a:pathLst>
                <a:path w="360045" h="266064">
                  <a:moveTo>
                    <a:pt x="28435" y="0"/>
                  </a:moveTo>
                  <a:lnTo>
                    <a:pt x="331063" y="0"/>
                  </a:lnTo>
                  <a:lnTo>
                    <a:pt x="342136" y="2235"/>
                  </a:lnTo>
                  <a:lnTo>
                    <a:pt x="351178" y="8331"/>
                  </a:lnTo>
                  <a:lnTo>
                    <a:pt x="357275" y="17370"/>
                  </a:lnTo>
                  <a:lnTo>
                    <a:pt x="359511" y="28435"/>
                  </a:lnTo>
                  <a:lnTo>
                    <a:pt x="359511" y="237197"/>
                  </a:lnTo>
                  <a:lnTo>
                    <a:pt x="357275" y="248268"/>
                  </a:lnTo>
                  <a:lnTo>
                    <a:pt x="351178" y="257306"/>
                  </a:lnTo>
                  <a:lnTo>
                    <a:pt x="342136" y="263399"/>
                  </a:lnTo>
                  <a:lnTo>
                    <a:pt x="331063" y="265633"/>
                  </a:lnTo>
                  <a:lnTo>
                    <a:pt x="28435" y="265633"/>
                  </a:lnTo>
                  <a:lnTo>
                    <a:pt x="17364" y="263399"/>
                  </a:lnTo>
                  <a:lnTo>
                    <a:pt x="8326" y="257306"/>
                  </a:lnTo>
                  <a:lnTo>
                    <a:pt x="2233" y="248268"/>
                  </a:lnTo>
                  <a:lnTo>
                    <a:pt x="0" y="237197"/>
                  </a:lnTo>
                  <a:lnTo>
                    <a:pt x="0" y="28435"/>
                  </a:lnTo>
                  <a:lnTo>
                    <a:pt x="2233" y="17370"/>
                  </a:lnTo>
                  <a:lnTo>
                    <a:pt x="8326" y="8331"/>
                  </a:lnTo>
                  <a:lnTo>
                    <a:pt x="17364" y="2235"/>
                  </a:lnTo>
                  <a:lnTo>
                    <a:pt x="28435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4471601" y="2348208"/>
              <a:ext cx="329565" cy="233679"/>
            </a:xfrm>
            <a:custGeom>
              <a:avLst/>
              <a:gdLst/>
              <a:ahLst/>
              <a:cxnLst/>
              <a:rect l="l" t="t" r="r" b="b"/>
              <a:pathLst>
                <a:path w="329564" h="233680">
                  <a:moveTo>
                    <a:pt x="308978" y="0"/>
                  </a:moveTo>
                  <a:lnTo>
                    <a:pt x="20256" y="0"/>
                  </a:lnTo>
                  <a:lnTo>
                    <a:pt x="12371" y="1591"/>
                  </a:lnTo>
                  <a:lnTo>
                    <a:pt x="5932" y="5932"/>
                  </a:lnTo>
                  <a:lnTo>
                    <a:pt x="1591" y="12371"/>
                  </a:lnTo>
                  <a:lnTo>
                    <a:pt x="0" y="20256"/>
                  </a:lnTo>
                  <a:lnTo>
                    <a:pt x="0" y="212940"/>
                  </a:lnTo>
                  <a:lnTo>
                    <a:pt x="1591" y="220826"/>
                  </a:lnTo>
                  <a:lnTo>
                    <a:pt x="5932" y="227264"/>
                  </a:lnTo>
                  <a:lnTo>
                    <a:pt x="12371" y="231605"/>
                  </a:lnTo>
                  <a:lnTo>
                    <a:pt x="20256" y="233197"/>
                  </a:lnTo>
                  <a:lnTo>
                    <a:pt x="308978" y="233197"/>
                  </a:lnTo>
                  <a:lnTo>
                    <a:pt x="316863" y="231605"/>
                  </a:lnTo>
                  <a:lnTo>
                    <a:pt x="323302" y="227264"/>
                  </a:lnTo>
                  <a:lnTo>
                    <a:pt x="327643" y="220826"/>
                  </a:lnTo>
                  <a:lnTo>
                    <a:pt x="329234" y="212940"/>
                  </a:lnTo>
                  <a:lnTo>
                    <a:pt x="329234" y="20256"/>
                  </a:lnTo>
                  <a:lnTo>
                    <a:pt x="327643" y="12371"/>
                  </a:lnTo>
                  <a:lnTo>
                    <a:pt x="323302" y="5932"/>
                  </a:lnTo>
                  <a:lnTo>
                    <a:pt x="316863" y="1591"/>
                  </a:lnTo>
                  <a:lnTo>
                    <a:pt x="3089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4471601" y="2348208"/>
              <a:ext cx="329565" cy="233679"/>
            </a:xfrm>
            <a:custGeom>
              <a:avLst/>
              <a:gdLst/>
              <a:ahLst/>
              <a:cxnLst/>
              <a:rect l="l" t="t" r="r" b="b"/>
              <a:pathLst>
                <a:path w="329564" h="233680">
                  <a:moveTo>
                    <a:pt x="20256" y="0"/>
                  </a:moveTo>
                  <a:lnTo>
                    <a:pt x="308978" y="0"/>
                  </a:lnTo>
                  <a:lnTo>
                    <a:pt x="316863" y="1591"/>
                  </a:lnTo>
                  <a:lnTo>
                    <a:pt x="323302" y="5932"/>
                  </a:lnTo>
                  <a:lnTo>
                    <a:pt x="327643" y="12371"/>
                  </a:lnTo>
                  <a:lnTo>
                    <a:pt x="329234" y="20256"/>
                  </a:lnTo>
                  <a:lnTo>
                    <a:pt x="329234" y="212940"/>
                  </a:lnTo>
                  <a:lnTo>
                    <a:pt x="327643" y="220826"/>
                  </a:lnTo>
                  <a:lnTo>
                    <a:pt x="323302" y="227264"/>
                  </a:lnTo>
                  <a:lnTo>
                    <a:pt x="316863" y="231605"/>
                  </a:lnTo>
                  <a:lnTo>
                    <a:pt x="308978" y="233197"/>
                  </a:lnTo>
                  <a:lnTo>
                    <a:pt x="20256" y="233197"/>
                  </a:lnTo>
                  <a:lnTo>
                    <a:pt x="12371" y="231605"/>
                  </a:lnTo>
                  <a:lnTo>
                    <a:pt x="5932" y="227264"/>
                  </a:lnTo>
                  <a:lnTo>
                    <a:pt x="1591" y="220826"/>
                  </a:lnTo>
                  <a:lnTo>
                    <a:pt x="0" y="212940"/>
                  </a:lnTo>
                  <a:lnTo>
                    <a:pt x="0" y="20256"/>
                  </a:lnTo>
                  <a:lnTo>
                    <a:pt x="1591" y="12371"/>
                  </a:lnTo>
                  <a:lnTo>
                    <a:pt x="5932" y="5932"/>
                  </a:lnTo>
                  <a:lnTo>
                    <a:pt x="12371" y="1591"/>
                  </a:lnTo>
                  <a:lnTo>
                    <a:pt x="20256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4514189" y="2387167"/>
              <a:ext cx="261620" cy="144145"/>
            </a:xfrm>
            <a:custGeom>
              <a:avLst/>
              <a:gdLst/>
              <a:ahLst/>
              <a:cxnLst/>
              <a:rect l="l" t="t" r="r" b="b"/>
              <a:pathLst>
                <a:path w="261620" h="144144">
                  <a:moveTo>
                    <a:pt x="261048" y="134442"/>
                  </a:moveTo>
                  <a:lnTo>
                    <a:pt x="0" y="134442"/>
                  </a:lnTo>
                  <a:lnTo>
                    <a:pt x="0" y="143954"/>
                  </a:lnTo>
                  <a:lnTo>
                    <a:pt x="261048" y="143954"/>
                  </a:lnTo>
                  <a:lnTo>
                    <a:pt x="261048" y="134442"/>
                  </a:lnTo>
                  <a:close/>
                </a:path>
                <a:path w="261620" h="144144">
                  <a:moveTo>
                    <a:pt x="261048" y="112039"/>
                  </a:moveTo>
                  <a:lnTo>
                    <a:pt x="0" y="112039"/>
                  </a:lnTo>
                  <a:lnTo>
                    <a:pt x="0" y="121551"/>
                  </a:lnTo>
                  <a:lnTo>
                    <a:pt x="261048" y="121551"/>
                  </a:lnTo>
                  <a:lnTo>
                    <a:pt x="261048" y="112039"/>
                  </a:lnTo>
                  <a:close/>
                </a:path>
                <a:path w="261620" h="144144">
                  <a:moveTo>
                    <a:pt x="261048" y="89636"/>
                  </a:moveTo>
                  <a:lnTo>
                    <a:pt x="0" y="89636"/>
                  </a:lnTo>
                  <a:lnTo>
                    <a:pt x="0" y="99148"/>
                  </a:lnTo>
                  <a:lnTo>
                    <a:pt x="261048" y="99148"/>
                  </a:lnTo>
                  <a:lnTo>
                    <a:pt x="261048" y="89636"/>
                  </a:lnTo>
                  <a:close/>
                </a:path>
                <a:path w="261620" h="144144">
                  <a:moveTo>
                    <a:pt x="261048" y="67233"/>
                  </a:moveTo>
                  <a:lnTo>
                    <a:pt x="0" y="67233"/>
                  </a:lnTo>
                  <a:lnTo>
                    <a:pt x="0" y="76746"/>
                  </a:lnTo>
                  <a:lnTo>
                    <a:pt x="261048" y="76746"/>
                  </a:lnTo>
                  <a:lnTo>
                    <a:pt x="261048" y="67233"/>
                  </a:lnTo>
                  <a:close/>
                </a:path>
                <a:path w="261620" h="144144">
                  <a:moveTo>
                    <a:pt x="261048" y="44805"/>
                  </a:moveTo>
                  <a:lnTo>
                    <a:pt x="0" y="44805"/>
                  </a:lnTo>
                  <a:lnTo>
                    <a:pt x="0" y="54317"/>
                  </a:lnTo>
                  <a:lnTo>
                    <a:pt x="261048" y="54317"/>
                  </a:lnTo>
                  <a:lnTo>
                    <a:pt x="261048" y="44805"/>
                  </a:lnTo>
                  <a:close/>
                </a:path>
                <a:path w="261620" h="144144">
                  <a:moveTo>
                    <a:pt x="261048" y="22402"/>
                  </a:moveTo>
                  <a:lnTo>
                    <a:pt x="0" y="22402"/>
                  </a:lnTo>
                  <a:lnTo>
                    <a:pt x="0" y="31915"/>
                  </a:lnTo>
                  <a:lnTo>
                    <a:pt x="261048" y="31915"/>
                  </a:lnTo>
                  <a:lnTo>
                    <a:pt x="261048" y="22402"/>
                  </a:lnTo>
                  <a:close/>
                </a:path>
                <a:path w="261620" h="144144">
                  <a:moveTo>
                    <a:pt x="261048" y="0"/>
                  </a:moveTo>
                  <a:lnTo>
                    <a:pt x="0" y="0"/>
                  </a:lnTo>
                  <a:lnTo>
                    <a:pt x="0" y="9512"/>
                  </a:lnTo>
                  <a:lnTo>
                    <a:pt x="261048" y="9512"/>
                  </a:lnTo>
                  <a:lnTo>
                    <a:pt x="261048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3" name="object 25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94942" y="2365489"/>
              <a:ext cx="281476" cy="198041"/>
            </a:xfrm>
            <a:prstGeom prst="rect">
              <a:avLst/>
            </a:prstGeom>
          </p:spPr>
        </p:pic>
        <p:sp>
          <p:nvSpPr>
            <p:cNvPr id="254" name="object 254"/>
            <p:cNvSpPr/>
            <p:nvPr/>
          </p:nvSpPr>
          <p:spPr>
            <a:xfrm>
              <a:off x="4456465" y="2629862"/>
              <a:ext cx="360045" cy="266065"/>
            </a:xfrm>
            <a:custGeom>
              <a:avLst/>
              <a:gdLst/>
              <a:ahLst/>
              <a:cxnLst/>
              <a:rect l="l" t="t" r="r" b="b"/>
              <a:pathLst>
                <a:path w="360045" h="266064">
                  <a:moveTo>
                    <a:pt x="331063" y="0"/>
                  </a:moveTo>
                  <a:lnTo>
                    <a:pt x="28435" y="0"/>
                  </a:lnTo>
                  <a:lnTo>
                    <a:pt x="17364" y="2235"/>
                  </a:lnTo>
                  <a:lnTo>
                    <a:pt x="8326" y="8331"/>
                  </a:lnTo>
                  <a:lnTo>
                    <a:pt x="2233" y="17370"/>
                  </a:lnTo>
                  <a:lnTo>
                    <a:pt x="0" y="28435"/>
                  </a:lnTo>
                  <a:lnTo>
                    <a:pt x="0" y="237197"/>
                  </a:lnTo>
                  <a:lnTo>
                    <a:pt x="2233" y="248268"/>
                  </a:lnTo>
                  <a:lnTo>
                    <a:pt x="8326" y="257306"/>
                  </a:lnTo>
                  <a:lnTo>
                    <a:pt x="17364" y="263399"/>
                  </a:lnTo>
                  <a:lnTo>
                    <a:pt x="28435" y="265633"/>
                  </a:lnTo>
                  <a:lnTo>
                    <a:pt x="331063" y="265633"/>
                  </a:lnTo>
                  <a:lnTo>
                    <a:pt x="342136" y="263399"/>
                  </a:lnTo>
                  <a:lnTo>
                    <a:pt x="351178" y="257306"/>
                  </a:lnTo>
                  <a:lnTo>
                    <a:pt x="357275" y="248268"/>
                  </a:lnTo>
                  <a:lnTo>
                    <a:pt x="359511" y="237197"/>
                  </a:lnTo>
                  <a:lnTo>
                    <a:pt x="359511" y="28435"/>
                  </a:lnTo>
                  <a:lnTo>
                    <a:pt x="357275" y="17370"/>
                  </a:lnTo>
                  <a:lnTo>
                    <a:pt x="351178" y="8331"/>
                  </a:lnTo>
                  <a:lnTo>
                    <a:pt x="342136" y="2235"/>
                  </a:lnTo>
                  <a:lnTo>
                    <a:pt x="331063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4456465" y="2629862"/>
              <a:ext cx="360045" cy="266065"/>
            </a:xfrm>
            <a:custGeom>
              <a:avLst/>
              <a:gdLst/>
              <a:ahLst/>
              <a:cxnLst/>
              <a:rect l="l" t="t" r="r" b="b"/>
              <a:pathLst>
                <a:path w="360045" h="266064">
                  <a:moveTo>
                    <a:pt x="28435" y="0"/>
                  </a:moveTo>
                  <a:lnTo>
                    <a:pt x="331063" y="0"/>
                  </a:lnTo>
                  <a:lnTo>
                    <a:pt x="342136" y="2235"/>
                  </a:lnTo>
                  <a:lnTo>
                    <a:pt x="351178" y="8331"/>
                  </a:lnTo>
                  <a:lnTo>
                    <a:pt x="357275" y="17370"/>
                  </a:lnTo>
                  <a:lnTo>
                    <a:pt x="359511" y="28435"/>
                  </a:lnTo>
                  <a:lnTo>
                    <a:pt x="359511" y="237197"/>
                  </a:lnTo>
                  <a:lnTo>
                    <a:pt x="357275" y="248268"/>
                  </a:lnTo>
                  <a:lnTo>
                    <a:pt x="351178" y="257306"/>
                  </a:lnTo>
                  <a:lnTo>
                    <a:pt x="342136" y="263399"/>
                  </a:lnTo>
                  <a:lnTo>
                    <a:pt x="331063" y="265633"/>
                  </a:lnTo>
                  <a:lnTo>
                    <a:pt x="28435" y="265633"/>
                  </a:lnTo>
                  <a:lnTo>
                    <a:pt x="17364" y="263399"/>
                  </a:lnTo>
                  <a:lnTo>
                    <a:pt x="8326" y="257306"/>
                  </a:lnTo>
                  <a:lnTo>
                    <a:pt x="2233" y="248268"/>
                  </a:lnTo>
                  <a:lnTo>
                    <a:pt x="0" y="237197"/>
                  </a:lnTo>
                  <a:lnTo>
                    <a:pt x="0" y="28435"/>
                  </a:lnTo>
                  <a:lnTo>
                    <a:pt x="2233" y="17370"/>
                  </a:lnTo>
                  <a:lnTo>
                    <a:pt x="8326" y="8331"/>
                  </a:lnTo>
                  <a:lnTo>
                    <a:pt x="17364" y="2235"/>
                  </a:lnTo>
                  <a:lnTo>
                    <a:pt x="28435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4471601" y="2646095"/>
              <a:ext cx="329565" cy="233679"/>
            </a:xfrm>
            <a:custGeom>
              <a:avLst/>
              <a:gdLst/>
              <a:ahLst/>
              <a:cxnLst/>
              <a:rect l="l" t="t" r="r" b="b"/>
              <a:pathLst>
                <a:path w="329564" h="233680">
                  <a:moveTo>
                    <a:pt x="308978" y="0"/>
                  </a:moveTo>
                  <a:lnTo>
                    <a:pt x="20256" y="0"/>
                  </a:lnTo>
                  <a:lnTo>
                    <a:pt x="12371" y="1591"/>
                  </a:lnTo>
                  <a:lnTo>
                    <a:pt x="5932" y="5932"/>
                  </a:lnTo>
                  <a:lnTo>
                    <a:pt x="1591" y="12371"/>
                  </a:lnTo>
                  <a:lnTo>
                    <a:pt x="0" y="20256"/>
                  </a:lnTo>
                  <a:lnTo>
                    <a:pt x="0" y="212940"/>
                  </a:lnTo>
                  <a:lnTo>
                    <a:pt x="1591" y="220826"/>
                  </a:lnTo>
                  <a:lnTo>
                    <a:pt x="5932" y="227264"/>
                  </a:lnTo>
                  <a:lnTo>
                    <a:pt x="12371" y="231605"/>
                  </a:lnTo>
                  <a:lnTo>
                    <a:pt x="20256" y="233197"/>
                  </a:lnTo>
                  <a:lnTo>
                    <a:pt x="308978" y="233197"/>
                  </a:lnTo>
                  <a:lnTo>
                    <a:pt x="316863" y="231605"/>
                  </a:lnTo>
                  <a:lnTo>
                    <a:pt x="323302" y="227264"/>
                  </a:lnTo>
                  <a:lnTo>
                    <a:pt x="327643" y="220826"/>
                  </a:lnTo>
                  <a:lnTo>
                    <a:pt x="329234" y="212940"/>
                  </a:lnTo>
                  <a:lnTo>
                    <a:pt x="329234" y="20256"/>
                  </a:lnTo>
                  <a:lnTo>
                    <a:pt x="327643" y="12371"/>
                  </a:lnTo>
                  <a:lnTo>
                    <a:pt x="323302" y="5932"/>
                  </a:lnTo>
                  <a:lnTo>
                    <a:pt x="316863" y="1591"/>
                  </a:lnTo>
                  <a:lnTo>
                    <a:pt x="3089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4471601" y="2646095"/>
              <a:ext cx="329565" cy="233679"/>
            </a:xfrm>
            <a:custGeom>
              <a:avLst/>
              <a:gdLst/>
              <a:ahLst/>
              <a:cxnLst/>
              <a:rect l="l" t="t" r="r" b="b"/>
              <a:pathLst>
                <a:path w="329564" h="233680">
                  <a:moveTo>
                    <a:pt x="20256" y="0"/>
                  </a:moveTo>
                  <a:lnTo>
                    <a:pt x="308978" y="0"/>
                  </a:lnTo>
                  <a:lnTo>
                    <a:pt x="316863" y="1591"/>
                  </a:lnTo>
                  <a:lnTo>
                    <a:pt x="323302" y="5932"/>
                  </a:lnTo>
                  <a:lnTo>
                    <a:pt x="327643" y="12371"/>
                  </a:lnTo>
                  <a:lnTo>
                    <a:pt x="329234" y="20256"/>
                  </a:lnTo>
                  <a:lnTo>
                    <a:pt x="329234" y="212940"/>
                  </a:lnTo>
                  <a:lnTo>
                    <a:pt x="327643" y="220826"/>
                  </a:lnTo>
                  <a:lnTo>
                    <a:pt x="323302" y="227264"/>
                  </a:lnTo>
                  <a:lnTo>
                    <a:pt x="316863" y="231605"/>
                  </a:lnTo>
                  <a:lnTo>
                    <a:pt x="308978" y="233197"/>
                  </a:lnTo>
                  <a:lnTo>
                    <a:pt x="20256" y="233197"/>
                  </a:lnTo>
                  <a:lnTo>
                    <a:pt x="12371" y="231605"/>
                  </a:lnTo>
                  <a:lnTo>
                    <a:pt x="5932" y="227264"/>
                  </a:lnTo>
                  <a:lnTo>
                    <a:pt x="1591" y="220826"/>
                  </a:lnTo>
                  <a:lnTo>
                    <a:pt x="0" y="212940"/>
                  </a:lnTo>
                  <a:lnTo>
                    <a:pt x="0" y="20256"/>
                  </a:lnTo>
                  <a:lnTo>
                    <a:pt x="1591" y="12371"/>
                  </a:lnTo>
                  <a:lnTo>
                    <a:pt x="5932" y="5932"/>
                  </a:lnTo>
                  <a:lnTo>
                    <a:pt x="12371" y="1591"/>
                  </a:lnTo>
                  <a:lnTo>
                    <a:pt x="20256" y="0"/>
                  </a:lnTo>
                  <a:close/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4492322" y="2681169"/>
              <a:ext cx="117475" cy="175895"/>
            </a:xfrm>
            <a:custGeom>
              <a:avLst/>
              <a:gdLst/>
              <a:ahLst/>
              <a:cxnLst/>
              <a:rect l="l" t="t" r="r" b="b"/>
              <a:pathLst>
                <a:path w="117475" h="175894">
                  <a:moveTo>
                    <a:pt x="71424" y="0"/>
                  </a:moveTo>
                  <a:lnTo>
                    <a:pt x="42749" y="11093"/>
                  </a:lnTo>
                  <a:lnTo>
                    <a:pt x="20143" y="30673"/>
                  </a:lnTo>
                  <a:lnTo>
                    <a:pt x="5321" y="56649"/>
                  </a:lnTo>
                  <a:lnTo>
                    <a:pt x="0" y="86931"/>
                  </a:lnTo>
                  <a:lnTo>
                    <a:pt x="6963" y="121429"/>
                  </a:lnTo>
                  <a:lnTo>
                    <a:pt x="25955" y="149602"/>
                  </a:lnTo>
                  <a:lnTo>
                    <a:pt x="54124" y="168598"/>
                  </a:lnTo>
                  <a:lnTo>
                    <a:pt x="88620" y="175564"/>
                  </a:lnTo>
                  <a:lnTo>
                    <a:pt x="95849" y="175270"/>
                  </a:lnTo>
                  <a:lnTo>
                    <a:pt x="103014" y="174388"/>
                  </a:lnTo>
                  <a:lnTo>
                    <a:pt x="110082" y="172923"/>
                  </a:lnTo>
                  <a:lnTo>
                    <a:pt x="117017" y="170878"/>
                  </a:lnTo>
                  <a:lnTo>
                    <a:pt x="109994" y="150164"/>
                  </a:lnTo>
                  <a:lnTo>
                    <a:pt x="107162" y="151129"/>
                  </a:lnTo>
                  <a:lnTo>
                    <a:pt x="101320" y="152476"/>
                  </a:lnTo>
                  <a:lnTo>
                    <a:pt x="74816" y="152332"/>
                  </a:lnTo>
                  <a:lnTo>
                    <a:pt x="51241" y="142381"/>
                  </a:lnTo>
                  <a:lnTo>
                    <a:pt x="33119" y="124317"/>
                  </a:lnTo>
                  <a:lnTo>
                    <a:pt x="22974" y="99834"/>
                  </a:lnTo>
                  <a:lnTo>
                    <a:pt x="23118" y="73325"/>
                  </a:lnTo>
                  <a:lnTo>
                    <a:pt x="33070" y="49749"/>
                  </a:lnTo>
                  <a:lnTo>
                    <a:pt x="51138" y="31626"/>
                  </a:lnTo>
                  <a:lnTo>
                    <a:pt x="75628" y="21475"/>
                  </a:lnTo>
                  <a:lnTo>
                    <a:pt x="71424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4563751" y="2680751"/>
              <a:ext cx="100965" cy="64769"/>
            </a:xfrm>
            <a:custGeom>
              <a:avLst/>
              <a:gdLst/>
              <a:ahLst/>
              <a:cxnLst/>
              <a:rect l="l" t="t" r="r" b="b"/>
              <a:pathLst>
                <a:path w="100964" h="64769">
                  <a:moveTo>
                    <a:pt x="31709" y="0"/>
                  </a:moveTo>
                  <a:lnTo>
                    <a:pt x="0" y="418"/>
                  </a:lnTo>
                  <a:lnTo>
                    <a:pt x="4368" y="21894"/>
                  </a:lnTo>
                  <a:lnTo>
                    <a:pt x="28224" y="21584"/>
                  </a:lnTo>
                  <a:lnTo>
                    <a:pt x="50060" y="29336"/>
                  </a:lnTo>
                  <a:lnTo>
                    <a:pt x="67948" y="44061"/>
                  </a:lnTo>
                  <a:lnTo>
                    <a:pt x="79959" y="64668"/>
                  </a:lnTo>
                  <a:lnTo>
                    <a:pt x="100482" y="57289"/>
                  </a:lnTo>
                  <a:lnTo>
                    <a:pt x="84517" y="29890"/>
                  </a:lnTo>
                  <a:lnTo>
                    <a:pt x="60737" y="10308"/>
                  </a:lnTo>
                  <a:lnTo>
                    <a:pt x="31709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4602383" y="2738024"/>
              <a:ext cx="67310" cy="114300"/>
            </a:xfrm>
            <a:custGeom>
              <a:avLst/>
              <a:gdLst/>
              <a:ahLst/>
              <a:cxnLst/>
              <a:rect l="l" t="t" r="r" b="b"/>
              <a:pathLst>
                <a:path w="67310" h="114300">
                  <a:moveTo>
                    <a:pt x="61912" y="0"/>
                  </a:moveTo>
                  <a:lnTo>
                    <a:pt x="41325" y="7442"/>
                  </a:lnTo>
                  <a:lnTo>
                    <a:pt x="45134" y="34887"/>
                  </a:lnTo>
                  <a:lnTo>
                    <a:pt x="38423" y="59609"/>
                  </a:lnTo>
                  <a:lnTo>
                    <a:pt x="22931" y="80008"/>
                  </a:lnTo>
                  <a:lnTo>
                    <a:pt x="0" y="93357"/>
                  </a:lnTo>
                  <a:lnTo>
                    <a:pt x="7023" y="114071"/>
                  </a:lnTo>
                  <a:lnTo>
                    <a:pt x="38632" y="95290"/>
                  </a:lnTo>
                  <a:lnTo>
                    <a:pt x="58726" y="67843"/>
                  </a:lnTo>
                  <a:lnTo>
                    <a:pt x="67058" y="34862"/>
                  </a:lnTo>
                  <a:lnTo>
                    <a:pt x="61912" y="0"/>
                  </a:lnTo>
                  <a:close/>
                </a:path>
              </a:pathLst>
            </a:custGeom>
            <a:solidFill>
              <a:srgbClr val="9C9F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4699279" y="2699829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587" y="0"/>
                  </a:moveTo>
                  <a:lnTo>
                    <a:pt x="0" y="0"/>
                  </a:lnTo>
                  <a:lnTo>
                    <a:pt x="0" y="24587"/>
                  </a:lnTo>
                  <a:lnTo>
                    <a:pt x="24587" y="24587"/>
                  </a:lnTo>
                  <a:lnTo>
                    <a:pt x="24587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4699279" y="2760014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587" y="0"/>
                  </a:moveTo>
                  <a:lnTo>
                    <a:pt x="0" y="0"/>
                  </a:lnTo>
                  <a:lnTo>
                    <a:pt x="0" y="24587"/>
                  </a:lnTo>
                  <a:lnTo>
                    <a:pt x="24587" y="24587"/>
                  </a:lnTo>
                  <a:lnTo>
                    <a:pt x="24587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4699279" y="282022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587" y="0"/>
                  </a:moveTo>
                  <a:lnTo>
                    <a:pt x="0" y="0"/>
                  </a:lnTo>
                  <a:lnTo>
                    <a:pt x="0" y="24587"/>
                  </a:lnTo>
                  <a:lnTo>
                    <a:pt x="24587" y="24587"/>
                  </a:lnTo>
                  <a:lnTo>
                    <a:pt x="24587" y="0"/>
                  </a:lnTo>
                  <a:close/>
                </a:path>
              </a:pathLst>
            </a:custGeom>
            <a:solidFill>
              <a:srgbClr val="9C9F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4736800" y="2712778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44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4736800" y="2771016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44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4558168" y="2769726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44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4736800" y="2831858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44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3574870" y="3040877"/>
              <a:ext cx="1192530" cy="0"/>
            </a:xfrm>
            <a:custGeom>
              <a:avLst/>
              <a:gdLst/>
              <a:ahLst/>
              <a:cxnLst/>
              <a:rect l="l" t="t" r="r" b="b"/>
              <a:pathLst>
                <a:path w="1192529" h="0">
                  <a:moveTo>
                    <a:pt x="11923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1C2F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6996951" y="2148369"/>
              <a:ext cx="152400" cy="108585"/>
            </a:xfrm>
            <a:custGeom>
              <a:avLst/>
              <a:gdLst/>
              <a:ahLst/>
              <a:cxnLst/>
              <a:rect l="l" t="t" r="r" b="b"/>
              <a:pathLst>
                <a:path w="152400" h="108585">
                  <a:moveTo>
                    <a:pt x="37592" y="30099"/>
                  </a:moveTo>
                  <a:lnTo>
                    <a:pt x="34823" y="27330"/>
                  </a:lnTo>
                  <a:lnTo>
                    <a:pt x="27940" y="27330"/>
                  </a:lnTo>
                  <a:lnTo>
                    <a:pt x="25158" y="30111"/>
                  </a:lnTo>
                  <a:lnTo>
                    <a:pt x="25158" y="36969"/>
                  </a:lnTo>
                  <a:lnTo>
                    <a:pt x="27940" y="39751"/>
                  </a:lnTo>
                  <a:lnTo>
                    <a:pt x="34810" y="39751"/>
                  </a:lnTo>
                  <a:lnTo>
                    <a:pt x="37592" y="36969"/>
                  </a:lnTo>
                  <a:lnTo>
                    <a:pt x="37592" y="33540"/>
                  </a:lnTo>
                  <a:lnTo>
                    <a:pt x="37592" y="30099"/>
                  </a:lnTo>
                  <a:close/>
                </a:path>
                <a:path w="152400" h="108585">
                  <a:moveTo>
                    <a:pt x="42583" y="84213"/>
                  </a:moveTo>
                  <a:lnTo>
                    <a:pt x="42570" y="78028"/>
                  </a:lnTo>
                  <a:lnTo>
                    <a:pt x="42570" y="71869"/>
                  </a:lnTo>
                  <a:lnTo>
                    <a:pt x="37566" y="66865"/>
                  </a:lnTo>
                  <a:lnTo>
                    <a:pt x="25171" y="66878"/>
                  </a:lnTo>
                  <a:lnTo>
                    <a:pt x="20167" y="71907"/>
                  </a:lnTo>
                  <a:lnTo>
                    <a:pt x="20205" y="84264"/>
                  </a:lnTo>
                  <a:lnTo>
                    <a:pt x="25222" y="89255"/>
                  </a:lnTo>
                  <a:lnTo>
                    <a:pt x="37592" y="89230"/>
                  </a:lnTo>
                  <a:lnTo>
                    <a:pt x="42583" y="84213"/>
                  </a:lnTo>
                  <a:close/>
                </a:path>
                <a:path w="152400" h="108585">
                  <a:moveTo>
                    <a:pt x="62776" y="19050"/>
                  </a:moveTo>
                  <a:lnTo>
                    <a:pt x="62738" y="2578"/>
                  </a:lnTo>
                  <a:lnTo>
                    <a:pt x="60109" y="0"/>
                  </a:lnTo>
                  <a:lnTo>
                    <a:pt x="50660" y="0"/>
                  </a:lnTo>
                  <a:lnTo>
                    <a:pt x="50660" y="78003"/>
                  </a:lnTo>
                  <a:lnTo>
                    <a:pt x="49136" y="85496"/>
                  </a:lnTo>
                  <a:lnTo>
                    <a:pt x="45008" y="91617"/>
                  </a:lnTo>
                  <a:lnTo>
                    <a:pt x="38887" y="95745"/>
                  </a:lnTo>
                  <a:lnTo>
                    <a:pt x="31407" y="97256"/>
                  </a:lnTo>
                  <a:lnTo>
                    <a:pt x="23914" y="95745"/>
                  </a:lnTo>
                  <a:lnTo>
                    <a:pt x="17792" y="91617"/>
                  </a:lnTo>
                  <a:lnTo>
                    <a:pt x="13665" y="85496"/>
                  </a:lnTo>
                  <a:lnTo>
                    <a:pt x="12153" y="78003"/>
                  </a:lnTo>
                  <a:lnTo>
                    <a:pt x="13665" y="70510"/>
                  </a:lnTo>
                  <a:lnTo>
                    <a:pt x="17792" y="64401"/>
                  </a:lnTo>
                  <a:lnTo>
                    <a:pt x="23914" y="60274"/>
                  </a:lnTo>
                  <a:lnTo>
                    <a:pt x="31407" y="58762"/>
                  </a:lnTo>
                  <a:lnTo>
                    <a:pt x="38887" y="60274"/>
                  </a:lnTo>
                  <a:lnTo>
                    <a:pt x="45008" y="64401"/>
                  </a:lnTo>
                  <a:lnTo>
                    <a:pt x="49136" y="70510"/>
                  </a:lnTo>
                  <a:lnTo>
                    <a:pt x="50660" y="78003"/>
                  </a:lnTo>
                  <a:lnTo>
                    <a:pt x="50660" y="0"/>
                  </a:lnTo>
                  <a:lnTo>
                    <a:pt x="45783" y="0"/>
                  </a:lnTo>
                  <a:lnTo>
                    <a:pt x="45783" y="25539"/>
                  </a:lnTo>
                  <a:lnTo>
                    <a:pt x="45770" y="41630"/>
                  </a:lnTo>
                  <a:lnTo>
                    <a:pt x="39243" y="48082"/>
                  </a:lnTo>
                  <a:lnTo>
                    <a:pt x="23266" y="47993"/>
                  </a:lnTo>
                  <a:lnTo>
                    <a:pt x="16929" y="41630"/>
                  </a:lnTo>
                  <a:lnTo>
                    <a:pt x="16827" y="25539"/>
                  </a:lnTo>
                  <a:lnTo>
                    <a:pt x="23317" y="19050"/>
                  </a:lnTo>
                  <a:lnTo>
                    <a:pt x="31407" y="19050"/>
                  </a:lnTo>
                  <a:lnTo>
                    <a:pt x="39408" y="19100"/>
                  </a:lnTo>
                  <a:lnTo>
                    <a:pt x="45783" y="25539"/>
                  </a:lnTo>
                  <a:lnTo>
                    <a:pt x="45783" y="0"/>
                  </a:lnTo>
                  <a:lnTo>
                    <a:pt x="5829" y="0"/>
                  </a:lnTo>
                  <a:lnTo>
                    <a:pt x="2641" y="25"/>
                  </a:lnTo>
                  <a:lnTo>
                    <a:pt x="76" y="2578"/>
                  </a:lnTo>
                  <a:lnTo>
                    <a:pt x="0" y="108115"/>
                  </a:lnTo>
                  <a:lnTo>
                    <a:pt x="62776" y="108115"/>
                  </a:lnTo>
                  <a:lnTo>
                    <a:pt x="62776" y="97256"/>
                  </a:lnTo>
                  <a:lnTo>
                    <a:pt x="62776" y="58762"/>
                  </a:lnTo>
                  <a:lnTo>
                    <a:pt x="62776" y="48082"/>
                  </a:lnTo>
                  <a:lnTo>
                    <a:pt x="62776" y="19050"/>
                  </a:lnTo>
                  <a:close/>
                </a:path>
                <a:path w="152400" h="108585">
                  <a:moveTo>
                    <a:pt x="126822" y="30099"/>
                  </a:moveTo>
                  <a:lnTo>
                    <a:pt x="124053" y="27330"/>
                  </a:lnTo>
                  <a:lnTo>
                    <a:pt x="117170" y="27330"/>
                  </a:lnTo>
                  <a:lnTo>
                    <a:pt x="114388" y="30111"/>
                  </a:lnTo>
                  <a:lnTo>
                    <a:pt x="114388" y="36969"/>
                  </a:lnTo>
                  <a:lnTo>
                    <a:pt x="117170" y="39751"/>
                  </a:lnTo>
                  <a:lnTo>
                    <a:pt x="124040" y="39751"/>
                  </a:lnTo>
                  <a:lnTo>
                    <a:pt x="126822" y="36969"/>
                  </a:lnTo>
                  <a:lnTo>
                    <a:pt x="126822" y="33540"/>
                  </a:lnTo>
                  <a:lnTo>
                    <a:pt x="126822" y="30099"/>
                  </a:lnTo>
                  <a:close/>
                </a:path>
                <a:path w="152400" h="108585">
                  <a:moveTo>
                    <a:pt x="131686" y="71869"/>
                  </a:moveTo>
                  <a:lnTo>
                    <a:pt x="126682" y="66865"/>
                  </a:lnTo>
                  <a:lnTo>
                    <a:pt x="114350" y="66865"/>
                  </a:lnTo>
                  <a:lnTo>
                    <a:pt x="109359" y="71869"/>
                  </a:lnTo>
                  <a:lnTo>
                    <a:pt x="109359" y="84188"/>
                  </a:lnTo>
                  <a:lnTo>
                    <a:pt x="114350" y="89192"/>
                  </a:lnTo>
                  <a:lnTo>
                    <a:pt x="126682" y="89192"/>
                  </a:lnTo>
                  <a:lnTo>
                    <a:pt x="131686" y="84188"/>
                  </a:lnTo>
                  <a:lnTo>
                    <a:pt x="131686" y="78028"/>
                  </a:lnTo>
                  <a:lnTo>
                    <a:pt x="131686" y="71869"/>
                  </a:lnTo>
                  <a:close/>
                </a:path>
                <a:path w="152400" h="108585">
                  <a:moveTo>
                    <a:pt x="151930" y="19050"/>
                  </a:moveTo>
                  <a:lnTo>
                    <a:pt x="151841" y="2578"/>
                  </a:lnTo>
                  <a:lnTo>
                    <a:pt x="149263" y="25"/>
                  </a:lnTo>
                  <a:lnTo>
                    <a:pt x="146062" y="0"/>
                  </a:lnTo>
                  <a:lnTo>
                    <a:pt x="139776" y="0"/>
                  </a:lnTo>
                  <a:lnTo>
                    <a:pt x="139776" y="78003"/>
                  </a:lnTo>
                  <a:lnTo>
                    <a:pt x="138264" y="85496"/>
                  </a:lnTo>
                  <a:lnTo>
                    <a:pt x="134137" y="91617"/>
                  </a:lnTo>
                  <a:lnTo>
                    <a:pt x="128016" y="95745"/>
                  </a:lnTo>
                  <a:lnTo>
                    <a:pt x="120523" y="97256"/>
                  </a:lnTo>
                  <a:lnTo>
                    <a:pt x="113030" y="95745"/>
                  </a:lnTo>
                  <a:lnTo>
                    <a:pt x="106908" y="91617"/>
                  </a:lnTo>
                  <a:lnTo>
                    <a:pt x="102781" y="85496"/>
                  </a:lnTo>
                  <a:lnTo>
                    <a:pt x="101269" y="78003"/>
                  </a:lnTo>
                  <a:lnTo>
                    <a:pt x="102781" y="70510"/>
                  </a:lnTo>
                  <a:lnTo>
                    <a:pt x="106908" y="64401"/>
                  </a:lnTo>
                  <a:lnTo>
                    <a:pt x="113030" y="60274"/>
                  </a:lnTo>
                  <a:lnTo>
                    <a:pt x="120523" y="58762"/>
                  </a:lnTo>
                  <a:lnTo>
                    <a:pt x="128016" y="60274"/>
                  </a:lnTo>
                  <a:lnTo>
                    <a:pt x="134137" y="64401"/>
                  </a:lnTo>
                  <a:lnTo>
                    <a:pt x="138264" y="70510"/>
                  </a:lnTo>
                  <a:lnTo>
                    <a:pt x="139776" y="78003"/>
                  </a:lnTo>
                  <a:lnTo>
                    <a:pt x="139776" y="0"/>
                  </a:lnTo>
                  <a:lnTo>
                    <a:pt x="135013" y="0"/>
                  </a:lnTo>
                  <a:lnTo>
                    <a:pt x="135013" y="25539"/>
                  </a:lnTo>
                  <a:lnTo>
                    <a:pt x="135013" y="41554"/>
                  </a:lnTo>
                  <a:lnTo>
                    <a:pt x="128524" y="48031"/>
                  </a:lnTo>
                  <a:lnTo>
                    <a:pt x="112522" y="48031"/>
                  </a:lnTo>
                  <a:lnTo>
                    <a:pt x="106032" y="41554"/>
                  </a:lnTo>
                  <a:lnTo>
                    <a:pt x="106032" y="25539"/>
                  </a:lnTo>
                  <a:lnTo>
                    <a:pt x="112522" y="19050"/>
                  </a:lnTo>
                  <a:lnTo>
                    <a:pt x="128524" y="19050"/>
                  </a:lnTo>
                  <a:lnTo>
                    <a:pt x="135013" y="25539"/>
                  </a:lnTo>
                  <a:lnTo>
                    <a:pt x="135013" y="0"/>
                  </a:lnTo>
                  <a:lnTo>
                    <a:pt x="91782" y="0"/>
                  </a:lnTo>
                  <a:lnTo>
                    <a:pt x="89166" y="2578"/>
                  </a:lnTo>
                  <a:lnTo>
                    <a:pt x="89115" y="108115"/>
                  </a:lnTo>
                  <a:lnTo>
                    <a:pt x="151930" y="108115"/>
                  </a:lnTo>
                  <a:lnTo>
                    <a:pt x="151930" y="97256"/>
                  </a:lnTo>
                  <a:lnTo>
                    <a:pt x="151930" y="58762"/>
                  </a:lnTo>
                  <a:lnTo>
                    <a:pt x="151930" y="48031"/>
                  </a:lnTo>
                  <a:lnTo>
                    <a:pt x="151930" y="1905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0" name="object 27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65954" y="2249160"/>
              <a:ext cx="94256" cy="86375"/>
            </a:xfrm>
            <a:prstGeom prst="rect">
              <a:avLst/>
            </a:prstGeom>
          </p:spPr>
        </p:pic>
        <p:pic>
          <p:nvPicPr>
            <p:cNvPr id="271" name="object 27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59520" y="2547492"/>
              <a:ext cx="66128" cy="97853"/>
            </a:xfrm>
            <a:prstGeom prst="rect">
              <a:avLst/>
            </a:prstGeom>
          </p:spPr>
        </p:pic>
        <p:pic>
          <p:nvPicPr>
            <p:cNvPr id="272" name="object 27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495260" y="2096086"/>
              <a:ext cx="98856" cy="98856"/>
            </a:xfrm>
            <a:prstGeom prst="rect">
              <a:avLst/>
            </a:prstGeom>
          </p:spPr>
        </p:pic>
        <p:pic>
          <p:nvPicPr>
            <p:cNvPr id="273" name="object 27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68440" y="2660061"/>
              <a:ext cx="101636" cy="72939"/>
            </a:xfrm>
            <a:prstGeom prst="rect">
              <a:avLst/>
            </a:prstGeom>
          </p:spPr>
        </p:pic>
        <p:sp>
          <p:nvSpPr>
            <p:cNvPr id="274" name="object 274"/>
            <p:cNvSpPr/>
            <p:nvPr/>
          </p:nvSpPr>
          <p:spPr>
            <a:xfrm>
              <a:off x="6172666" y="3041809"/>
              <a:ext cx="1066800" cy="62865"/>
            </a:xfrm>
            <a:custGeom>
              <a:avLst/>
              <a:gdLst/>
              <a:ahLst/>
              <a:cxnLst/>
              <a:rect l="l" t="t" r="r" b="b"/>
              <a:pathLst>
                <a:path w="1066800" h="62864">
                  <a:moveTo>
                    <a:pt x="533146" y="0"/>
                  </a:moveTo>
                  <a:lnTo>
                    <a:pt x="454361" y="337"/>
                  </a:lnTo>
                  <a:lnTo>
                    <a:pt x="379165" y="1317"/>
                  </a:lnTo>
                  <a:lnTo>
                    <a:pt x="308384" y="2892"/>
                  </a:lnTo>
                  <a:lnTo>
                    <a:pt x="242841" y="5013"/>
                  </a:lnTo>
                  <a:lnTo>
                    <a:pt x="183362" y="7633"/>
                  </a:lnTo>
                  <a:lnTo>
                    <a:pt x="130771" y="10703"/>
                  </a:lnTo>
                  <a:lnTo>
                    <a:pt x="85892" y="14176"/>
                  </a:lnTo>
                  <a:lnTo>
                    <a:pt x="22572" y="22135"/>
                  </a:lnTo>
                  <a:lnTo>
                    <a:pt x="0" y="31127"/>
                  </a:lnTo>
                  <a:lnTo>
                    <a:pt x="5780" y="35728"/>
                  </a:lnTo>
                  <a:lnTo>
                    <a:pt x="49551" y="44252"/>
                  </a:lnTo>
                  <a:lnTo>
                    <a:pt x="130771" y="51551"/>
                  </a:lnTo>
                  <a:lnTo>
                    <a:pt x="183362" y="54621"/>
                  </a:lnTo>
                  <a:lnTo>
                    <a:pt x="242841" y="57241"/>
                  </a:lnTo>
                  <a:lnTo>
                    <a:pt x="308384" y="59363"/>
                  </a:lnTo>
                  <a:lnTo>
                    <a:pt x="379165" y="60937"/>
                  </a:lnTo>
                  <a:lnTo>
                    <a:pt x="454361" y="61917"/>
                  </a:lnTo>
                  <a:lnTo>
                    <a:pt x="533146" y="62255"/>
                  </a:lnTo>
                  <a:lnTo>
                    <a:pt x="611930" y="61917"/>
                  </a:lnTo>
                  <a:lnTo>
                    <a:pt x="687126" y="60937"/>
                  </a:lnTo>
                  <a:lnTo>
                    <a:pt x="757907" y="59363"/>
                  </a:lnTo>
                  <a:lnTo>
                    <a:pt x="823450" y="57241"/>
                  </a:lnTo>
                  <a:lnTo>
                    <a:pt x="882929" y="54621"/>
                  </a:lnTo>
                  <a:lnTo>
                    <a:pt x="935520" y="51551"/>
                  </a:lnTo>
                  <a:lnTo>
                    <a:pt x="980399" y="48079"/>
                  </a:lnTo>
                  <a:lnTo>
                    <a:pt x="1043719" y="40119"/>
                  </a:lnTo>
                  <a:lnTo>
                    <a:pt x="1066292" y="31127"/>
                  </a:lnTo>
                  <a:lnTo>
                    <a:pt x="1060511" y="26526"/>
                  </a:lnTo>
                  <a:lnTo>
                    <a:pt x="1016740" y="18003"/>
                  </a:lnTo>
                  <a:lnTo>
                    <a:pt x="935520" y="10703"/>
                  </a:lnTo>
                  <a:lnTo>
                    <a:pt x="882929" y="7633"/>
                  </a:lnTo>
                  <a:lnTo>
                    <a:pt x="823450" y="5013"/>
                  </a:lnTo>
                  <a:lnTo>
                    <a:pt x="757907" y="2892"/>
                  </a:lnTo>
                  <a:lnTo>
                    <a:pt x="687126" y="1317"/>
                  </a:lnTo>
                  <a:lnTo>
                    <a:pt x="611930" y="337"/>
                  </a:lnTo>
                  <a:lnTo>
                    <a:pt x="533146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6510496" y="2750301"/>
              <a:ext cx="100965" cy="321945"/>
            </a:xfrm>
            <a:custGeom>
              <a:avLst/>
              <a:gdLst/>
              <a:ahLst/>
              <a:cxnLst/>
              <a:rect l="l" t="t" r="r" b="b"/>
              <a:pathLst>
                <a:path w="100965" h="321944">
                  <a:moveTo>
                    <a:pt x="55245" y="0"/>
                  </a:moveTo>
                  <a:lnTo>
                    <a:pt x="46329" y="0"/>
                  </a:lnTo>
                  <a:lnTo>
                    <a:pt x="46329" y="303936"/>
                  </a:lnTo>
                  <a:lnTo>
                    <a:pt x="44056" y="303936"/>
                  </a:lnTo>
                  <a:lnTo>
                    <a:pt x="0" y="309029"/>
                  </a:lnTo>
                  <a:lnTo>
                    <a:pt x="0" y="321779"/>
                  </a:lnTo>
                  <a:lnTo>
                    <a:pt x="100838" y="321779"/>
                  </a:lnTo>
                  <a:lnTo>
                    <a:pt x="100838" y="309029"/>
                  </a:lnTo>
                  <a:lnTo>
                    <a:pt x="57937" y="303936"/>
                  </a:lnTo>
                  <a:lnTo>
                    <a:pt x="55245" y="303936"/>
                  </a:lnTo>
                  <a:lnTo>
                    <a:pt x="55245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6510496" y="2750301"/>
              <a:ext cx="100965" cy="321945"/>
            </a:xfrm>
            <a:custGeom>
              <a:avLst/>
              <a:gdLst/>
              <a:ahLst/>
              <a:cxnLst/>
              <a:rect l="l" t="t" r="r" b="b"/>
              <a:pathLst>
                <a:path w="100965" h="321944">
                  <a:moveTo>
                    <a:pt x="55245" y="0"/>
                  </a:moveTo>
                  <a:lnTo>
                    <a:pt x="46329" y="0"/>
                  </a:lnTo>
                  <a:lnTo>
                    <a:pt x="46329" y="303936"/>
                  </a:lnTo>
                  <a:lnTo>
                    <a:pt x="44056" y="303936"/>
                  </a:lnTo>
                  <a:lnTo>
                    <a:pt x="0" y="309029"/>
                  </a:lnTo>
                  <a:lnTo>
                    <a:pt x="0" y="321779"/>
                  </a:lnTo>
                  <a:lnTo>
                    <a:pt x="100838" y="321779"/>
                  </a:lnTo>
                  <a:lnTo>
                    <a:pt x="100838" y="309029"/>
                  </a:lnTo>
                  <a:lnTo>
                    <a:pt x="57937" y="303936"/>
                  </a:lnTo>
                  <a:lnTo>
                    <a:pt x="55245" y="303936"/>
                  </a:lnTo>
                  <a:lnTo>
                    <a:pt x="55245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6556832" y="286277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8902" y="0"/>
                  </a:moveTo>
                  <a:lnTo>
                    <a:pt x="0" y="0"/>
                  </a:lnTo>
                  <a:lnTo>
                    <a:pt x="0" y="18884"/>
                  </a:lnTo>
                  <a:lnTo>
                    <a:pt x="8902" y="18884"/>
                  </a:lnTo>
                  <a:lnTo>
                    <a:pt x="8902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6786271" y="2750301"/>
              <a:ext cx="100965" cy="321945"/>
            </a:xfrm>
            <a:custGeom>
              <a:avLst/>
              <a:gdLst/>
              <a:ahLst/>
              <a:cxnLst/>
              <a:rect l="l" t="t" r="r" b="b"/>
              <a:pathLst>
                <a:path w="100965" h="321944">
                  <a:moveTo>
                    <a:pt x="55244" y="0"/>
                  </a:moveTo>
                  <a:lnTo>
                    <a:pt x="46354" y="0"/>
                  </a:lnTo>
                  <a:lnTo>
                    <a:pt x="46354" y="303936"/>
                  </a:lnTo>
                  <a:lnTo>
                    <a:pt x="44043" y="303936"/>
                  </a:lnTo>
                  <a:lnTo>
                    <a:pt x="0" y="309029"/>
                  </a:lnTo>
                  <a:lnTo>
                    <a:pt x="0" y="321779"/>
                  </a:lnTo>
                  <a:lnTo>
                    <a:pt x="100825" y="321779"/>
                  </a:lnTo>
                  <a:lnTo>
                    <a:pt x="100825" y="309029"/>
                  </a:lnTo>
                  <a:lnTo>
                    <a:pt x="57962" y="303936"/>
                  </a:lnTo>
                  <a:lnTo>
                    <a:pt x="55244" y="303936"/>
                  </a:lnTo>
                  <a:lnTo>
                    <a:pt x="55244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6786271" y="2750301"/>
              <a:ext cx="100965" cy="321945"/>
            </a:xfrm>
            <a:custGeom>
              <a:avLst/>
              <a:gdLst/>
              <a:ahLst/>
              <a:cxnLst/>
              <a:rect l="l" t="t" r="r" b="b"/>
              <a:pathLst>
                <a:path w="100965" h="321944">
                  <a:moveTo>
                    <a:pt x="55244" y="0"/>
                  </a:moveTo>
                  <a:lnTo>
                    <a:pt x="46354" y="0"/>
                  </a:lnTo>
                  <a:lnTo>
                    <a:pt x="46354" y="303936"/>
                  </a:lnTo>
                  <a:lnTo>
                    <a:pt x="44043" y="303936"/>
                  </a:lnTo>
                  <a:lnTo>
                    <a:pt x="0" y="309029"/>
                  </a:lnTo>
                  <a:lnTo>
                    <a:pt x="0" y="321779"/>
                  </a:lnTo>
                  <a:lnTo>
                    <a:pt x="100825" y="321779"/>
                  </a:lnTo>
                  <a:lnTo>
                    <a:pt x="100825" y="309029"/>
                  </a:lnTo>
                  <a:lnTo>
                    <a:pt x="57962" y="303936"/>
                  </a:lnTo>
                  <a:lnTo>
                    <a:pt x="55244" y="303936"/>
                  </a:lnTo>
                  <a:lnTo>
                    <a:pt x="55244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6832625" y="28724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232"/>
                  </a:moveTo>
                  <a:lnTo>
                    <a:pt x="8915" y="9232"/>
                  </a:lnTo>
                  <a:lnTo>
                    <a:pt x="8915" y="0"/>
                  </a:lnTo>
                  <a:lnTo>
                    <a:pt x="0" y="0"/>
                  </a:lnTo>
                  <a:lnTo>
                    <a:pt x="0" y="9232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6451180" y="2238057"/>
              <a:ext cx="501015" cy="634365"/>
            </a:xfrm>
            <a:custGeom>
              <a:avLst/>
              <a:gdLst/>
              <a:ahLst/>
              <a:cxnLst/>
              <a:rect l="l" t="t" r="r" b="b"/>
              <a:pathLst>
                <a:path w="501015" h="634364">
                  <a:moveTo>
                    <a:pt x="500405" y="0"/>
                  </a:moveTo>
                  <a:lnTo>
                    <a:pt x="0" y="0"/>
                  </a:lnTo>
                  <a:lnTo>
                    <a:pt x="0" y="634365"/>
                  </a:lnTo>
                  <a:lnTo>
                    <a:pt x="500405" y="634365"/>
                  </a:lnTo>
                  <a:lnTo>
                    <a:pt x="500405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6451180" y="2238057"/>
              <a:ext cx="501015" cy="634365"/>
            </a:xfrm>
            <a:custGeom>
              <a:avLst/>
              <a:gdLst/>
              <a:ahLst/>
              <a:cxnLst/>
              <a:rect l="l" t="t" r="r" b="b"/>
              <a:pathLst>
                <a:path w="501015" h="634364">
                  <a:moveTo>
                    <a:pt x="500405" y="0"/>
                  </a:moveTo>
                  <a:lnTo>
                    <a:pt x="0" y="0"/>
                  </a:lnTo>
                  <a:lnTo>
                    <a:pt x="0" y="634365"/>
                  </a:lnTo>
                  <a:lnTo>
                    <a:pt x="500405" y="634365"/>
                  </a:lnTo>
                  <a:lnTo>
                    <a:pt x="500405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6460096" y="2249360"/>
              <a:ext cx="483234" cy="612140"/>
            </a:xfrm>
            <a:custGeom>
              <a:avLst/>
              <a:gdLst/>
              <a:ahLst/>
              <a:cxnLst/>
              <a:rect l="l" t="t" r="r" b="b"/>
              <a:pathLst>
                <a:path w="483234" h="612139">
                  <a:moveTo>
                    <a:pt x="482612" y="0"/>
                  </a:moveTo>
                  <a:lnTo>
                    <a:pt x="0" y="0"/>
                  </a:lnTo>
                  <a:lnTo>
                    <a:pt x="0" y="611797"/>
                  </a:lnTo>
                  <a:lnTo>
                    <a:pt x="482612" y="611797"/>
                  </a:lnTo>
                  <a:lnTo>
                    <a:pt x="482612" y="0"/>
                  </a:lnTo>
                  <a:close/>
                </a:path>
              </a:pathLst>
            </a:custGeom>
            <a:solidFill>
              <a:srgbClr val="FFFFFF">
                <a:alpha val="6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6467793" y="2299237"/>
              <a:ext cx="463550" cy="467995"/>
            </a:xfrm>
            <a:custGeom>
              <a:avLst/>
              <a:gdLst/>
              <a:ahLst/>
              <a:cxnLst/>
              <a:rect l="l" t="t" r="r" b="b"/>
              <a:pathLst>
                <a:path w="463550" h="467994">
                  <a:moveTo>
                    <a:pt x="250913" y="0"/>
                  </a:moveTo>
                  <a:lnTo>
                    <a:pt x="214071" y="122948"/>
                  </a:lnTo>
                  <a:lnTo>
                    <a:pt x="140233" y="43535"/>
                  </a:lnTo>
                  <a:lnTo>
                    <a:pt x="148869" y="153657"/>
                  </a:lnTo>
                  <a:lnTo>
                    <a:pt x="72758" y="125501"/>
                  </a:lnTo>
                  <a:lnTo>
                    <a:pt x="86207" y="181076"/>
                  </a:lnTo>
                  <a:lnTo>
                    <a:pt x="0" y="202323"/>
                  </a:lnTo>
                  <a:lnTo>
                    <a:pt x="77787" y="273570"/>
                  </a:lnTo>
                  <a:lnTo>
                    <a:pt x="12484" y="318477"/>
                  </a:lnTo>
                  <a:lnTo>
                    <a:pt x="94119" y="347408"/>
                  </a:lnTo>
                  <a:lnTo>
                    <a:pt x="78092" y="420027"/>
                  </a:lnTo>
                  <a:lnTo>
                    <a:pt x="188112" y="385432"/>
                  </a:lnTo>
                  <a:lnTo>
                    <a:pt x="197650" y="459701"/>
                  </a:lnTo>
                  <a:lnTo>
                    <a:pt x="267601" y="393141"/>
                  </a:lnTo>
                  <a:lnTo>
                    <a:pt x="338493" y="467410"/>
                  </a:lnTo>
                  <a:lnTo>
                    <a:pt x="338493" y="372643"/>
                  </a:lnTo>
                  <a:lnTo>
                    <a:pt x="444665" y="363689"/>
                  </a:lnTo>
                  <a:lnTo>
                    <a:pt x="379577" y="265544"/>
                  </a:lnTo>
                  <a:lnTo>
                    <a:pt x="463550" y="217703"/>
                  </a:lnTo>
                  <a:lnTo>
                    <a:pt x="375170" y="167766"/>
                  </a:lnTo>
                  <a:lnTo>
                    <a:pt x="407187" y="52489"/>
                  </a:lnTo>
                  <a:lnTo>
                    <a:pt x="304368" y="121653"/>
                  </a:lnTo>
                  <a:lnTo>
                    <a:pt x="250913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6467793" y="2299237"/>
              <a:ext cx="463550" cy="467995"/>
            </a:xfrm>
            <a:custGeom>
              <a:avLst/>
              <a:gdLst/>
              <a:ahLst/>
              <a:cxnLst/>
              <a:rect l="l" t="t" r="r" b="b"/>
              <a:pathLst>
                <a:path w="463550" h="467994">
                  <a:moveTo>
                    <a:pt x="250913" y="0"/>
                  </a:moveTo>
                  <a:lnTo>
                    <a:pt x="214071" y="122948"/>
                  </a:lnTo>
                  <a:lnTo>
                    <a:pt x="140233" y="43535"/>
                  </a:lnTo>
                  <a:lnTo>
                    <a:pt x="148869" y="153657"/>
                  </a:lnTo>
                  <a:lnTo>
                    <a:pt x="72758" y="125501"/>
                  </a:lnTo>
                  <a:lnTo>
                    <a:pt x="86207" y="181076"/>
                  </a:lnTo>
                  <a:lnTo>
                    <a:pt x="0" y="202323"/>
                  </a:lnTo>
                  <a:lnTo>
                    <a:pt x="77787" y="273570"/>
                  </a:lnTo>
                  <a:lnTo>
                    <a:pt x="12484" y="318477"/>
                  </a:lnTo>
                  <a:lnTo>
                    <a:pt x="94119" y="347408"/>
                  </a:lnTo>
                  <a:lnTo>
                    <a:pt x="78092" y="420027"/>
                  </a:lnTo>
                  <a:lnTo>
                    <a:pt x="188112" y="385432"/>
                  </a:lnTo>
                  <a:lnTo>
                    <a:pt x="197650" y="459701"/>
                  </a:lnTo>
                  <a:lnTo>
                    <a:pt x="267601" y="393141"/>
                  </a:lnTo>
                  <a:lnTo>
                    <a:pt x="338493" y="467410"/>
                  </a:lnTo>
                  <a:lnTo>
                    <a:pt x="338493" y="372643"/>
                  </a:lnTo>
                  <a:lnTo>
                    <a:pt x="444665" y="363689"/>
                  </a:lnTo>
                  <a:lnTo>
                    <a:pt x="379577" y="265544"/>
                  </a:lnTo>
                  <a:lnTo>
                    <a:pt x="463550" y="217703"/>
                  </a:lnTo>
                  <a:lnTo>
                    <a:pt x="375170" y="167766"/>
                  </a:lnTo>
                  <a:lnTo>
                    <a:pt x="407187" y="52489"/>
                  </a:lnTo>
                  <a:lnTo>
                    <a:pt x="304368" y="121653"/>
                  </a:lnTo>
                  <a:lnTo>
                    <a:pt x="250913" y="0"/>
                  </a:ln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6565569" y="2478881"/>
              <a:ext cx="280670" cy="170815"/>
            </a:xfrm>
            <a:custGeom>
              <a:avLst/>
              <a:gdLst/>
              <a:ahLst/>
              <a:cxnLst/>
              <a:rect l="l" t="t" r="r" b="b"/>
              <a:pathLst>
                <a:path w="280670" h="170814">
                  <a:moveTo>
                    <a:pt x="260781" y="38"/>
                  </a:moveTo>
                  <a:lnTo>
                    <a:pt x="259499" y="0"/>
                  </a:lnTo>
                  <a:lnTo>
                    <a:pt x="33883" y="0"/>
                  </a:lnTo>
                  <a:lnTo>
                    <a:pt x="0" y="147243"/>
                  </a:lnTo>
                  <a:lnTo>
                    <a:pt x="875" y="155695"/>
                  </a:lnTo>
                  <a:lnTo>
                    <a:pt x="4786" y="162907"/>
                  </a:lnTo>
                  <a:lnTo>
                    <a:pt x="11113" y="168126"/>
                  </a:lnTo>
                  <a:lnTo>
                    <a:pt x="19913" y="170675"/>
                  </a:lnTo>
                  <a:lnTo>
                    <a:pt x="246760" y="170700"/>
                  </a:lnTo>
                  <a:lnTo>
                    <a:pt x="254563" y="169230"/>
                  </a:lnTo>
                  <a:lnTo>
                    <a:pt x="261100" y="165176"/>
                  </a:lnTo>
                  <a:lnTo>
                    <a:pt x="265783" y="159074"/>
                  </a:lnTo>
                  <a:lnTo>
                    <a:pt x="268020" y="151460"/>
                  </a:lnTo>
                  <a:lnTo>
                    <a:pt x="280504" y="23482"/>
                  </a:lnTo>
                  <a:lnTo>
                    <a:pt x="279671" y="15051"/>
                  </a:lnTo>
                  <a:lnTo>
                    <a:pt x="275805" y="7843"/>
                  </a:lnTo>
                  <a:lnTo>
                    <a:pt x="269521" y="2610"/>
                  </a:lnTo>
                  <a:lnTo>
                    <a:pt x="260781" y="38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6552262" y="2478467"/>
              <a:ext cx="280670" cy="170815"/>
            </a:xfrm>
            <a:custGeom>
              <a:avLst/>
              <a:gdLst/>
              <a:ahLst/>
              <a:cxnLst/>
              <a:rect l="l" t="t" r="r" b="b"/>
              <a:pathLst>
                <a:path w="280670" h="170814">
                  <a:moveTo>
                    <a:pt x="260705" y="38"/>
                  </a:moveTo>
                  <a:lnTo>
                    <a:pt x="259359" y="0"/>
                  </a:lnTo>
                  <a:lnTo>
                    <a:pt x="33743" y="0"/>
                  </a:lnTo>
                  <a:lnTo>
                    <a:pt x="0" y="147218"/>
                  </a:lnTo>
                  <a:lnTo>
                    <a:pt x="854" y="155651"/>
                  </a:lnTo>
                  <a:lnTo>
                    <a:pt x="4741" y="162850"/>
                  </a:lnTo>
                  <a:lnTo>
                    <a:pt x="11046" y="168065"/>
                  </a:lnTo>
                  <a:lnTo>
                    <a:pt x="19151" y="170548"/>
                  </a:lnTo>
                  <a:lnTo>
                    <a:pt x="246875" y="170649"/>
                  </a:lnTo>
                  <a:lnTo>
                    <a:pt x="254682" y="169184"/>
                  </a:lnTo>
                  <a:lnTo>
                    <a:pt x="261227" y="165128"/>
                  </a:lnTo>
                  <a:lnTo>
                    <a:pt x="265918" y="159019"/>
                  </a:lnTo>
                  <a:lnTo>
                    <a:pt x="268160" y="151396"/>
                  </a:lnTo>
                  <a:lnTo>
                    <a:pt x="280644" y="23431"/>
                  </a:lnTo>
                  <a:lnTo>
                    <a:pt x="279759" y="14982"/>
                  </a:lnTo>
                  <a:lnTo>
                    <a:pt x="275840" y="7775"/>
                  </a:lnTo>
                  <a:lnTo>
                    <a:pt x="269507" y="2564"/>
                  </a:lnTo>
                  <a:lnTo>
                    <a:pt x="260705" y="38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6552262" y="2478467"/>
              <a:ext cx="280670" cy="170815"/>
            </a:xfrm>
            <a:custGeom>
              <a:avLst/>
              <a:gdLst/>
              <a:ahLst/>
              <a:cxnLst/>
              <a:rect l="l" t="t" r="r" b="b"/>
              <a:pathLst>
                <a:path w="280670" h="170814">
                  <a:moveTo>
                    <a:pt x="260705" y="38"/>
                  </a:moveTo>
                  <a:lnTo>
                    <a:pt x="259359" y="0"/>
                  </a:lnTo>
                  <a:lnTo>
                    <a:pt x="33743" y="0"/>
                  </a:lnTo>
                  <a:lnTo>
                    <a:pt x="0" y="147218"/>
                  </a:lnTo>
                  <a:lnTo>
                    <a:pt x="854" y="155651"/>
                  </a:lnTo>
                  <a:lnTo>
                    <a:pt x="4741" y="162850"/>
                  </a:lnTo>
                  <a:lnTo>
                    <a:pt x="11046" y="168065"/>
                  </a:lnTo>
                  <a:lnTo>
                    <a:pt x="19151" y="170548"/>
                  </a:lnTo>
                  <a:lnTo>
                    <a:pt x="246875" y="170649"/>
                  </a:lnTo>
                  <a:lnTo>
                    <a:pt x="254682" y="169184"/>
                  </a:lnTo>
                  <a:lnTo>
                    <a:pt x="261227" y="165128"/>
                  </a:lnTo>
                  <a:lnTo>
                    <a:pt x="265918" y="159019"/>
                  </a:lnTo>
                  <a:lnTo>
                    <a:pt x="268160" y="151396"/>
                  </a:lnTo>
                  <a:lnTo>
                    <a:pt x="280644" y="23431"/>
                  </a:lnTo>
                  <a:lnTo>
                    <a:pt x="279759" y="14982"/>
                  </a:lnTo>
                  <a:lnTo>
                    <a:pt x="275840" y="7775"/>
                  </a:lnTo>
                  <a:lnTo>
                    <a:pt x="269507" y="2564"/>
                  </a:lnTo>
                  <a:lnTo>
                    <a:pt x="260705" y="38"/>
                  </a:lnTo>
                  <a:close/>
                </a:path>
              </a:pathLst>
            </a:custGeom>
            <a:solidFill>
              <a:srgbClr val="FFFFFF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6607096" y="2478495"/>
              <a:ext cx="166370" cy="170815"/>
            </a:xfrm>
            <a:custGeom>
              <a:avLst/>
              <a:gdLst/>
              <a:ahLst/>
              <a:cxnLst/>
              <a:rect l="l" t="t" r="r" b="b"/>
              <a:pathLst>
                <a:path w="166370" h="170814">
                  <a:moveTo>
                    <a:pt x="166001" y="0"/>
                  </a:moveTo>
                  <a:lnTo>
                    <a:pt x="16662" y="0"/>
                  </a:lnTo>
                  <a:lnTo>
                    <a:pt x="0" y="170675"/>
                  </a:lnTo>
                  <a:lnTo>
                    <a:pt x="149339" y="170675"/>
                  </a:lnTo>
                  <a:lnTo>
                    <a:pt x="166001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6568706" y="2616471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80">
                  <a:moveTo>
                    <a:pt x="10007" y="0"/>
                  </a:moveTo>
                  <a:lnTo>
                    <a:pt x="2755" y="0"/>
                  </a:lnTo>
                  <a:lnTo>
                    <a:pt x="0" y="3911"/>
                  </a:lnTo>
                  <a:lnTo>
                    <a:pt x="0" y="13588"/>
                  </a:lnTo>
                  <a:lnTo>
                    <a:pt x="2730" y="17500"/>
                  </a:lnTo>
                  <a:lnTo>
                    <a:pt x="10045" y="17500"/>
                  </a:lnTo>
                  <a:lnTo>
                    <a:pt x="12788" y="13588"/>
                  </a:lnTo>
                  <a:lnTo>
                    <a:pt x="12788" y="8750"/>
                  </a:lnTo>
                  <a:lnTo>
                    <a:pt x="12788" y="3936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6567195" y="2616471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80">
                  <a:moveTo>
                    <a:pt x="10071" y="0"/>
                  </a:moveTo>
                  <a:lnTo>
                    <a:pt x="2755" y="0"/>
                  </a:lnTo>
                  <a:lnTo>
                    <a:pt x="0" y="3911"/>
                  </a:lnTo>
                  <a:lnTo>
                    <a:pt x="0" y="13588"/>
                  </a:lnTo>
                  <a:lnTo>
                    <a:pt x="2755" y="17500"/>
                  </a:lnTo>
                  <a:lnTo>
                    <a:pt x="10071" y="17500"/>
                  </a:lnTo>
                  <a:lnTo>
                    <a:pt x="12814" y="13588"/>
                  </a:lnTo>
                  <a:lnTo>
                    <a:pt x="12814" y="8750"/>
                  </a:lnTo>
                  <a:lnTo>
                    <a:pt x="12814" y="3936"/>
                  </a:lnTo>
                  <a:lnTo>
                    <a:pt x="10071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6567195" y="2616471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80">
                  <a:moveTo>
                    <a:pt x="10071" y="0"/>
                  </a:moveTo>
                  <a:lnTo>
                    <a:pt x="2755" y="0"/>
                  </a:lnTo>
                  <a:lnTo>
                    <a:pt x="0" y="3911"/>
                  </a:lnTo>
                  <a:lnTo>
                    <a:pt x="0" y="13588"/>
                  </a:lnTo>
                  <a:lnTo>
                    <a:pt x="2755" y="17500"/>
                  </a:lnTo>
                  <a:lnTo>
                    <a:pt x="10071" y="17500"/>
                  </a:lnTo>
                  <a:lnTo>
                    <a:pt x="12814" y="13588"/>
                  </a:lnTo>
                  <a:lnTo>
                    <a:pt x="12814" y="8750"/>
                  </a:lnTo>
                  <a:lnTo>
                    <a:pt x="12814" y="3936"/>
                  </a:lnTo>
                  <a:lnTo>
                    <a:pt x="10071" y="0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6585558" y="2616477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80">
                  <a:moveTo>
                    <a:pt x="9956" y="0"/>
                  </a:moveTo>
                  <a:lnTo>
                    <a:pt x="6413" y="0"/>
                  </a:lnTo>
                  <a:lnTo>
                    <a:pt x="2870" y="0"/>
                  </a:lnTo>
                  <a:lnTo>
                    <a:pt x="0" y="3911"/>
                  </a:lnTo>
                  <a:lnTo>
                    <a:pt x="0" y="13576"/>
                  </a:lnTo>
                  <a:lnTo>
                    <a:pt x="2870" y="17487"/>
                  </a:lnTo>
                  <a:lnTo>
                    <a:pt x="9956" y="17487"/>
                  </a:lnTo>
                  <a:lnTo>
                    <a:pt x="12814" y="13576"/>
                  </a:lnTo>
                  <a:lnTo>
                    <a:pt x="12814" y="3911"/>
                  </a:lnTo>
                  <a:lnTo>
                    <a:pt x="9956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6584078" y="2616471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80">
                  <a:moveTo>
                    <a:pt x="9931" y="0"/>
                  </a:moveTo>
                  <a:lnTo>
                    <a:pt x="2882" y="0"/>
                  </a:lnTo>
                  <a:lnTo>
                    <a:pt x="0" y="3911"/>
                  </a:lnTo>
                  <a:lnTo>
                    <a:pt x="0" y="13588"/>
                  </a:lnTo>
                  <a:lnTo>
                    <a:pt x="2755" y="17500"/>
                  </a:lnTo>
                  <a:lnTo>
                    <a:pt x="10071" y="17500"/>
                  </a:lnTo>
                  <a:lnTo>
                    <a:pt x="12814" y="13588"/>
                  </a:lnTo>
                  <a:lnTo>
                    <a:pt x="12814" y="8750"/>
                  </a:lnTo>
                  <a:lnTo>
                    <a:pt x="12814" y="3936"/>
                  </a:lnTo>
                  <a:lnTo>
                    <a:pt x="9931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6584078" y="2616471"/>
              <a:ext cx="13335" cy="17780"/>
            </a:xfrm>
            <a:custGeom>
              <a:avLst/>
              <a:gdLst/>
              <a:ahLst/>
              <a:cxnLst/>
              <a:rect l="l" t="t" r="r" b="b"/>
              <a:pathLst>
                <a:path w="13334" h="17780">
                  <a:moveTo>
                    <a:pt x="9931" y="0"/>
                  </a:moveTo>
                  <a:lnTo>
                    <a:pt x="2882" y="0"/>
                  </a:lnTo>
                  <a:lnTo>
                    <a:pt x="0" y="3911"/>
                  </a:lnTo>
                  <a:lnTo>
                    <a:pt x="0" y="13588"/>
                  </a:lnTo>
                  <a:lnTo>
                    <a:pt x="2755" y="17500"/>
                  </a:lnTo>
                  <a:lnTo>
                    <a:pt x="10071" y="17500"/>
                  </a:lnTo>
                  <a:lnTo>
                    <a:pt x="12814" y="13588"/>
                  </a:lnTo>
                  <a:lnTo>
                    <a:pt x="12814" y="8750"/>
                  </a:lnTo>
                  <a:lnTo>
                    <a:pt x="12814" y="3936"/>
                  </a:lnTo>
                  <a:lnTo>
                    <a:pt x="9931" y="0"/>
                  </a:lnTo>
                  <a:close/>
                </a:path>
              </a:pathLst>
            </a:custGeom>
            <a:solidFill>
              <a:srgbClr val="000000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6770921" y="2616474"/>
              <a:ext cx="12700" cy="17780"/>
            </a:xfrm>
            <a:custGeom>
              <a:avLst/>
              <a:gdLst/>
              <a:ahLst/>
              <a:cxnLst/>
              <a:rect l="l" t="t" r="r" b="b"/>
              <a:pathLst>
                <a:path w="12700" h="17780">
                  <a:moveTo>
                    <a:pt x="9842" y="0"/>
                  </a:moveTo>
                  <a:lnTo>
                    <a:pt x="2755" y="0"/>
                  </a:lnTo>
                  <a:lnTo>
                    <a:pt x="0" y="3848"/>
                  </a:lnTo>
                  <a:lnTo>
                    <a:pt x="0" y="13373"/>
                  </a:lnTo>
                  <a:lnTo>
                    <a:pt x="2755" y="17221"/>
                  </a:lnTo>
                  <a:lnTo>
                    <a:pt x="9842" y="17221"/>
                  </a:lnTo>
                  <a:lnTo>
                    <a:pt x="12598" y="13373"/>
                  </a:lnTo>
                  <a:lnTo>
                    <a:pt x="12598" y="8610"/>
                  </a:lnTo>
                  <a:lnTo>
                    <a:pt x="12598" y="3848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6769463" y="2616474"/>
              <a:ext cx="12700" cy="17780"/>
            </a:xfrm>
            <a:custGeom>
              <a:avLst/>
              <a:gdLst/>
              <a:ahLst/>
              <a:cxnLst/>
              <a:rect l="l" t="t" r="r" b="b"/>
              <a:pathLst>
                <a:path w="12700" h="17780">
                  <a:moveTo>
                    <a:pt x="9855" y="0"/>
                  </a:moveTo>
                  <a:lnTo>
                    <a:pt x="2755" y="0"/>
                  </a:lnTo>
                  <a:lnTo>
                    <a:pt x="0" y="3848"/>
                  </a:lnTo>
                  <a:lnTo>
                    <a:pt x="0" y="13373"/>
                  </a:lnTo>
                  <a:lnTo>
                    <a:pt x="2755" y="17221"/>
                  </a:lnTo>
                  <a:lnTo>
                    <a:pt x="9855" y="17221"/>
                  </a:lnTo>
                  <a:lnTo>
                    <a:pt x="12598" y="13373"/>
                  </a:lnTo>
                  <a:lnTo>
                    <a:pt x="12598" y="8610"/>
                  </a:lnTo>
                  <a:lnTo>
                    <a:pt x="12598" y="3848"/>
                  </a:lnTo>
                  <a:lnTo>
                    <a:pt x="9855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6769463" y="2616474"/>
              <a:ext cx="12700" cy="17780"/>
            </a:xfrm>
            <a:custGeom>
              <a:avLst/>
              <a:gdLst/>
              <a:ahLst/>
              <a:cxnLst/>
              <a:rect l="l" t="t" r="r" b="b"/>
              <a:pathLst>
                <a:path w="12700" h="17780">
                  <a:moveTo>
                    <a:pt x="9855" y="0"/>
                  </a:moveTo>
                  <a:lnTo>
                    <a:pt x="2755" y="0"/>
                  </a:lnTo>
                  <a:lnTo>
                    <a:pt x="0" y="3848"/>
                  </a:lnTo>
                  <a:lnTo>
                    <a:pt x="0" y="13373"/>
                  </a:lnTo>
                  <a:lnTo>
                    <a:pt x="2755" y="17221"/>
                  </a:lnTo>
                  <a:lnTo>
                    <a:pt x="9855" y="17221"/>
                  </a:lnTo>
                  <a:lnTo>
                    <a:pt x="12598" y="13373"/>
                  </a:lnTo>
                  <a:lnTo>
                    <a:pt x="12598" y="8610"/>
                  </a:lnTo>
                  <a:lnTo>
                    <a:pt x="12598" y="3848"/>
                  </a:lnTo>
                  <a:lnTo>
                    <a:pt x="9855" y="0"/>
                  </a:lnTo>
                  <a:close/>
                </a:path>
              </a:pathLst>
            </a:custGeom>
            <a:solidFill>
              <a:srgbClr val="000000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6787557" y="2616474"/>
              <a:ext cx="12700" cy="17780"/>
            </a:xfrm>
            <a:custGeom>
              <a:avLst/>
              <a:gdLst/>
              <a:ahLst/>
              <a:cxnLst/>
              <a:rect l="l" t="t" r="r" b="b"/>
              <a:pathLst>
                <a:path w="12700" h="17780">
                  <a:moveTo>
                    <a:pt x="9855" y="0"/>
                  </a:moveTo>
                  <a:lnTo>
                    <a:pt x="2755" y="0"/>
                  </a:lnTo>
                  <a:lnTo>
                    <a:pt x="0" y="3848"/>
                  </a:lnTo>
                  <a:lnTo>
                    <a:pt x="0" y="13373"/>
                  </a:lnTo>
                  <a:lnTo>
                    <a:pt x="2755" y="17221"/>
                  </a:lnTo>
                  <a:lnTo>
                    <a:pt x="9855" y="17221"/>
                  </a:lnTo>
                  <a:lnTo>
                    <a:pt x="12598" y="13373"/>
                  </a:lnTo>
                  <a:lnTo>
                    <a:pt x="12598" y="8610"/>
                  </a:lnTo>
                  <a:lnTo>
                    <a:pt x="12598" y="3848"/>
                  </a:lnTo>
                  <a:lnTo>
                    <a:pt x="9855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6786074" y="2616474"/>
              <a:ext cx="12700" cy="17780"/>
            </a:xfrm>
            <a:custGeom>
              <a:avLst/>
              <a:gdLst/>
              <a:ahLst/>
              <a:cxnLst/>
              <a:rect l="l" t="t" r="r" b="b"/>
              <a:pathLst>
                <a:path w="12700" h="17780">
                  <a:moveTo>
                    <a:pt x="9842" y="0"/>
                  </a:moveTo>
                  <a:lnTo>
                    <a:pt x="2755" y="0"/>
                  </a:lnTo>
                  <a:lnTo>
                    <a:pt x="0" y="3848"/>
                  </a:lnTo>
                  <a:lnTo>
                    <a:pt x="0" y="13373"/>
                  </a:lnTo>
                  <a:lnTo>
                    <a:pt x="2730" y="17221"/>
                  </a:lnTo>
                  <a:lnTo>
                    <a:pt x="9880" y="17221"/>
                  </a:lnTo>
                  <a:lnTo>
                    <a:pt x="12623" y="13373"/>
                  </a:lnTo>
                  <a:lnTo>
                    <a:pt x="12623" y="8610"/>
                  </a:lnTo>
                  <a:lnTo>
                    <a:pt x="12623" y="3848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6786074" y="2616474"/>
              <a:ext cx="12700" cy="17780"/>
            </a:xfrm>
            <a:custGeom>
              <a:avLst/>
              <a:gdLst/>
              <a:ahLst/>
              <a:cxnLst/>
              <a:rect l="l" t="t" r="r" b="b"/>
              <a:pathLst>
                <a:path w="12700" h="17780">
                  <a:moveTo>
                    <a:pt x="9842" y="0"/>
                  </a:moveTo>
                  <a:lnTo>
                    <a:pt x="2755" y="0"/>
                  </a:lnTo>
                  <a:lnTo>
                    <a:pt x="0" y="3848"/>
                  </a:lnTo>
                  <a:lnTo>
                    <a:pt x="0" y="13373"/>
                  </a:lnTo>
                  <a:lnTo>
                    <a:pt x="2730" y="17221"/>
                  </a:lnTo>
                  <a:lnTo>
                    <a:pt x="9880" y="17221"/>
                  </a:lnTo>
                  <a:lnTo>
                    <a:pt x="12623" y="13373"/>
                  </a:lnTo>
                  <a:lnTo>
                    <a:pt x="12623" y="8610"/>
                  </a:lnTo>
                  <a:lnTo>
                    <a:pt x="12623" y="3848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6779865" y="2513778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79" y="0"/>
                  </a:moveTo>
                  <a:lnTo>
                    <a:pt x="3301" y="0"/>
                  </a:lnTo>
                  <a:lnTo>
                    <a:pt x="0" y="4508"/>
                  </a:lnTo>
                  <a:lnTo>
                    <a:pt x="0" y="15557"/>
                  </a:lnTo>
                  <a:lnTo>
                    <a:pt x="3263" y="20065"/>
                  </a:lnTo>
                  <a:lnTo>
                    <a:pt x="11404" y="20065"/>
                  </a:lnTo>
                  <a:lnTo>
                    <a:pt x="14681" y="15532"/>
                  </a:lnTo>
                  <a:lnTo>
                    <a:pt x="14681" y="10032"/>
                  </a:lnTo>
                  <a:lnTo>
                    <a:pt x="14681" y="4508"/>
                  </a:lnTo>
                  <a:lnTo>
                    <a:pt x="11379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6778158" y="2513774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91" y="0"/>
                  </a:moveTo>
                  <a:lnTo>
                    <a:pt x="7340" y="0"/>
                  </a:lnTo>
                  <a:lnTo>
                    <a:pt x="3289" y="0"/>
                  </a:lnTo>
                  <a:lnTo>
                    <a:pt x="0" y="4495"/>
                  </a:lnTo>
                  <a:lnTo>
                    <a:pt x="0" y="15582"/>
                  </a:lnTo>
                  <a:lnTo>
                    <a:pt x="3289" y="20078"/>
                  </a:lnTo>
                  <a:lnTo>
                    <a:pt x="11391" y="20078"/>
                  </a:lnTo>
                  <a:lnTo>
                    <a:pt x="14681" y="15582"/>
                  </a:lnTo>
                  <a:lnTo>
                    <a:pt x="14681" y="4495"/>
                  </a:lnTo>
                  <a:lnTo>
                    <a:pt x="11391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6778158" y="2513774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91" y="0"/>
                  </a:moveTo>
                  <a:lnTo>
                    <a:pt x="7340" y="0"/>
                  </a:lnTo>
                  <a:lnTo>
                    <a:pt x="3289" y="0"/>
                  </a:lnTo>
                  <a:lnTo>
                    <a:pt x="0" y="4495"/>
                  </a:lnTo>
                  <a:lnTo>
                    <a:pt x="0" y="15582"/>
                  </a:lnTo>
                  <a:lnTo>
                    <a:pt x="3289" y="20078"/>
                  </a:lnTo>
                  <a:lnTo>
                    <a:pt x="11391" y="20078"/>
                  </a:lnTo>
                  <a:lnTo>
                    <a:pt x="14681" y="15582"/>
                  </a:lnTo>
                  <a:lnTo>
                    <a:pt x="14681" y="4495"/>
                  </a:lnTo>
                  <a:lnTo>
                    <a:pt x="1139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6779865" y="2540780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79" y="0"/>
                  </a:moveTo>
                  <a:lnTo>
                    <a:pt x="3301" y="0"/>
                  </a:lnTo>
                  <a:lnTo>
                    <a:pt x="0" y="4508"/>
                  </a:lnTo>
                  <a:lnTo>
                    <a:pt x="0" y="15557"/>
                  </a:lnTo>
                  <a:lnTo>
                    <a:pt x="3263" y="20065"/>
                  </a:lnTo>
                  <a:lnTo>
                    <a:pt x="11404" y="20065"/>
                  </a:lnTo>
                  <a:lnTo>
                    <a:pt x="14681" y="15532"/>
                  </a:lnTo>
                  <a:lnTo>
                    <a:pt x="14681" y="10032"/>
                  </a:lnTo>
                  <a:lnTo>
                    <a:pt x="14681" y="4508"/>
                  </a:lnTo>
                  <a:lnTo>
                    <a:pt x="11379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6778158" y="2540777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91" y="0"/>
                  </a:moveTo>
                  <a:lnTo>
                    <a:pt x="7340" y="0"/>
                  </a:lnTo>
                  <a:lnTo>
                    <a:pt x="3289" y="0"/>
                  </a:lnTo>
                  <a:lnTo>
                    <a:pt x="0" y="4495"/>
                  </a:lnTo>
                  <a:lnTo>
                    <a:pt x="0" y="15582"/>
                  </a:lnTo>
                  <a:lnTo>
                    <a:pt x="3289" y="20078"/>
                  </a:lnTo>
                  <a:lnTo>
                    <a:pt x="11391" y="20078"/>
                  </a:lnTo>
                  <a:lnTo>
                    <a:pt x="14681" y="15582"/>
                  </a:lnTo>
                  <a:lnTo>
                    <a:pt x="14681" y="4495"/>
                  </a:lnTo>
                  <a:lnTo>
                    <a:pt x="11391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6778158" y="2540777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91" y="0"/>
                  </a:moveTo>
                  <a:lnTo>
                    <a:pt x="7340" y="0"/>
                  </a:lnTo>
                  <a:lnTo>
                    <a:pt x="3289" y="0"/>
                  </a:lnTo>
                  <a:lnTo>
                    <a:pt x="0" y="4495"/>
                  </a:lnTo>
                  <a:lnTo>
                    <a:pt x="0" y="15582"/>
                  </a:lnTo>
                  <a:lnTo>
                    <a:pt x="3289" y="20078"/>
                  </a:lnTo>
                  <a:lnTo>
                    <a:pt x="11391" y="20078"/>
                  </a:lnTo>
                  <a:lnTo>
                    <a:pt x="14681" y="15582"/>
                  </a:lnTo>
                  <a:lnTo>
                    <a:pt x="14681" y="4495"/>
                  </a:lnTo>
                  <a:lnTo>
                    <a:pt x="11391" y="0"/>
                  </a:ln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6803208" y="2540777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91" y="0"/>
                  </a:moveTo>
                  <a:lnTo>
                    <a:pt x="7340" y="0"/>
                  </a:lnTo>
                  <a:lnTo>
                    <a:pt x="3289" y="0"/>
                  </a:lnTo>
                  <a:lnTo>
                    <a:pt x="0" y="4495"/>
                  </a:lnTo>
                  <a:lnTo>
                    <a:pt x="0" y="15582"/>
                  </a:lnTo>
                  <a:lnTo>
                    <a:pt x="3289" y="20078"/>
                  </a:lnTo>
                  <a:lnTo>
                    <a:pt x="11391" y="20078"/>
                  </a:lnTo>
                  <a:lnTo>
                    <a:pt x="14681" y="15582"/>
                  </a:lnTo>
                  <a:lnTo>
                    <a:pt x="14681" y="4495"/>
                  </a:lnTo>
                  <a:lnTo>
                    <a:pt x="11391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6801477" y="2540777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91" y="0"/>
                  </a:moveTo>
                  <a:lnTo>
                    <a:pt x="7340" y="0"/>
                  </a:lnTo>
                  <a:lnTo>
                    <a:pt x="3289" y="0"/>
                  </a:lnTo>
                  <a:lnTo>
                    <a:pt x="0" y="4495"/>
                  </a:lnTo>
                  <a:lnTo>
                    <a:pt x="0" y="15582"/>
                  </a:lnTo>
                  <a:lnTo>
                    <a:pt x="3289" y="20078"/>
                  </a:lnTo>
                  <a:lnTo>
                    <a:pt x="11391" y="20078"/>
                  </a:lnTo>
                  <a:lnTo>
                    <a:pt x="14681" y="15582"/>
                  </a:lnTo>
                  <a:lnTo>
                    <a:pt x="14681" y="4495"/>
                  </a:lnTo>
                  <a:lnTo>
                    <a:pt x="11391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6801477" y="2540777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91" y="0"/>
                  </a:moveTo>
                  <a:lnTo>
                    <a:pt x="7340" y="0"/>
                  </a:lnTo>
                  <a:lnTo>
                    <a:pt x="3289" y="0"/>
                  </a:lnTo>
                  <a:lnTo>
                    <a:pt x="0" y="4495"/>
                  </a:lnTo>
                  <a:lnTo>
                    <a:pt x="0" y="15582"/>
                  </a:lnTo>
                  <a:lnTo>
                    <a:pt x="3289" y="20078"/>
                  </a:lnTo>
                  <a:lnTo>
                    <a:pt x="11391" y="20078"/>
                  </a:lnTo>
                  <a:lnTo>
                    <a:pt x="14681" y="15582"/>
                  </a:lnTo>
                  <a:lnTo>
                    <a:pt x="14681" y="4495"/>
                  </a:lnTo>
                  <a:lnTo>
                    <a:pt x="11391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6803208" y="2513774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91" y="0"/>
                  </a:moveTo>
                  <a:lnTo>
                    <a:pt x="7340" y="0"/>
                  </a:lnTo>
                  <a:lnTo>
                    <a:pt x="3289" y="0"/>
                  </a:lnTo>
                  <a:lnTo>
                    <a:pt x="0" y="4495"/>
                  </a:lnTo>
                  <a:lnTo>
                    <a:pt x="0" y="15582"/>
                  </a:lnTo>
                  <a:lnTo>
                    <a:pt x="3289" y="20078"/>
                  </a:lnTo>
                  <a:lnTo>
                    <a:pt x="11391" y="20078"/>
                  </a:lnTo>
                  <a:lnTo>
                    <a:pt x="14681" y="15582"/>
                  </a:lnTo>
                  <a:lnTo>
                    <a:pt x="14681" y="4495"/>
                  </a:lnTo>
                  <a:lnTo>
                    <a:pt x="11391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6801477" y="2513774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91" y="0"/>
                  </a:moveTo>
                  <a:lnTo>
                    <a:pt x="7340" y="0"/>
                  </a:lnTo>
                  <a:lnTo>
                    <a:pt x="3289" y="0"/>
                  </a:lnTo>
                  <a:lnTo>
                    <a:pt x="0" y="4495"/>
                  </a:lnTo>
                  <a:lnTo>
                    <a:pt x="0" y="15582"/>
                  </a:lnTo>
                  <a:lnTo>
                    <a:pt x="3289" y="20078"/>
                  </a:lnTo>
                  <a:lnTo>
                    <a:pt x="11391" y="20078"/>
                  </a:lnTo>
                  <a:lnTo>
                    <a:pt x="14681" y="15582"/>
                  </a:lnTo>
                  <a:lnTo>
                    <a:pt x="14681" y="4495"/>
                  </a:lnTo>
                  <a:lnTo>
                    <a:pt x="11391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6801477" y="2513774"/>
              <a:ext cx="15240" cy="20320"/>
            </a:xfrm>
            <a:custGeom>
              <a:avLst/>
              <a:gdLst/>
              <a:ahLst/>
              <a:cxnLst/>
              <a:rect l="l" t="t" r="r" b="b"/>
              <a:pathLst>
                <a:path w="15240" h="20319">
                  <a:moveTo>
                    <a:pt x="11391" y="0"/>
                  </a:moveTo>
                  <a:lnTo>
                    <a:pt x="7340" y="0"/>
                  </a:lnTo>
                  <a:lnTo>
                    <a:pt x="3289" y="0"/>
                  </a:lnTo>
                  <a:lnTo>
                    <a:pt x="0" y="4495"/>
                  </a:lnTo>
                  <a:lnTo>
                    <a:pt x="0" y="15582"/>
                  </a:lnTo>
                  <a:lnTo>
                    <a:pt x="3289" y="20078"/>
                  </a:lnTo>
                  <a:lnTo>
                    <a:pt x="11391" y="20078"/>
                  </a:lnTo>
                  <a:lnTo>
                    <a:pt x="14681" y="15582"/>
                  </a:lnTo>
                  <a:lnTo>
                    <a:pt x="14681" y="4495"/>
                  </a:lnTo>
                  <a:lnTo>
                    <a:pt x="1139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6569499" y="2521418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5" h="39369">
                  <a:moveTo>
                    <a:pt x="28600" y="0"/>
                  </a:moveTo>
                  <a:lnTo>
                    <a:pt x="13207" y="0"/>
                  </a:lnTo>
                  <a:lnTo>
                    <a:pt x="11722" y="12814"/>
                  </a:lnTo>
                  <a:lnTo>
                    <a:pt x="1409" y="12814"/>
                  </a:lnTo>
                  <a:lnTo>
                    <a:pt x="0" y="26568"/>
                  </a:lnTo>
                  <a:lnTo>
                    <a:pt x="10147" y="26568"/>
                  </a:lnTo>
                  <a:lnTo>
                    <a:pt x="8775" y="38747"/>
                  </a:lnTo>
                  <a:lnTo>
                    <a:pt x="24180" y="38747"/>
                  </a:lnTo>
                  <a:lnTo>
                    <a:pt x="25577" y="26568"/>
                  </a:lnTo>
                  <a:lnTo>
                    <a:pt x="35979" y="26568"/>
                  </a:lnTo>
                  <a:lnTo>
                    <a:pt x="37376" y="12814"/>
                  </a:lnTo>
                  <a:lnTo>
                    <a:pt x="27152" y="12814"/>
                  </a:lnTo>
                  <a:lnTo>
                    <a:pt x="2860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6567283" y="2521418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5" h="39369">
                  <a:moveTo>
                    <a:pt x="28587" y="0"/>
                  </a:moveTo>
                  <a:lnTo>
                    <a:pt x="13169" y="0"/>
                  </a:lnTo>
                  <a:lnTo>
                    <a:pt x="11709" y="12814"/>
                  </a:lnTo>
                  <a:lnTo>
                    <a:pt x="1397" y="12814"/>
                  </a:lnTo>
                  <a:lnTo>
                    <a:pt x="0" y="26568"/>
                  </a:lnTo>
                  <a:lnTo>
                    <a:pt x="10147" y="26568"/>
                  </a:lnTo>
                  <a:lnTo>
                    <a:pt x="8737" y="38747"/>
                  </a:lnTo>
                  <a:lnTo>
                    <a:pt x="24168" y="38747"/>
                  </a:lnTo>
                  <a:lnTo>
                    <a:pt x="25539" y="26568"/>
                  </a:lnTo>
                  <a:lnTo>
                    <a:pt x="35941" y="26568"/>
                  </a:lnTo>
                  <a:lnTo>
                    <a:pt x="37338" y="12814"/>
                  </a:lnTo>
                  <a:lnTo>
                    <a:pt x="27139" y="12814"/>
                  </a:lnTo>
                  <a:lnTo>
                    <a:pt x="28587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6582735" y="2536903"/>
              <a:ext cx="6350" cy="8890"/>
            </a:xfrm>
            <a:custGeom>
              <a:avLst/>
              <a:gdLst/>
              <a:ahLst/>
              <a:cxnLst/>
              <a:rect l="l" t="t" r="r" b="b"/>
              <a:pathLst>
                <a:path w="6350" h="8889">
                  <a:moveTo>
                    <a:pt x="4813" y="0"/>
                  </a:moveTo>
                  <a:lnTo>
                    <a:pt x="1396" y="0"/>
                  </a:lnTo>
                  <a:lnTo>
                    <a:pt x="0" y="1866"/>
                  </a:lnTo>
                  <a:lnTo>
                    <a:pt x="0" y="6540"/>
                  </a:lnTo>
                  <a:lnTo>
                    <a:pt x="1396" y="8407"/>
                  </a:lnTo>
                  <a:lnTo>
                    <a:pt x="4813" y="8407"/>
                  </a:lnTo>
                  <a:lnTo>
                    <a:pt x="6184" y="6540"/>
                  </a:lnTo>
                  <a:lnTo>
                    <a:pt x="6184" y="4203"/>
                  </a:lnTo>
                  <a:lnTo>
                    <a:pt x="6184" y="1917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00000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6570192" y="2524937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7785" y="12661"/>
                  </a:moveTo>
                  <a:lnTo>
                    <a:pt x="0" y="16179"/>
                  </a:lnTo>
                  <a:lnTo>
                    <a:pt x="6489" y="19697"/>
                  </a:lnTo>
                  <a:lnTo>
                    <a:pt x="5422" y="16179"/>
                  </a:lnTo>
                  <a:lnTo>
                    <a:pt x="7785" y="12661"/>
                  </a:lnTo>
                  <a:close/>
                </a:path>
                <a:path w="31750" h="32385">
                  <a:moveTo>
                    <a:pt x="17970" y="24091"/>
                  </a:moveTo>
                  <a:lnTo>
                    <a:pt x="14427" y="25692"/>
                  </a:lnTo>
                  <a:lnTo>
                    <a:pt x="10299" y="23926"/>
                  </a:lnTo>
                  <a:lnTo>
                    <a:pt x="13741" y="32181"/>
                  </a:lnTo>
                  <a:lnTo>
                    <a:pt x="17970" y="24091"/>
                  </a:lnTo>
                  <a:close/>
                </a:path>
                <a:path w="31750" h="32385">
                  <a:moveTo>
                    <a:pt x="20574" y="8255"/>
                  </a:moveTo>
                  <a:lnTo>
                    <a:pt x="17132" y="0"/>
                  </a:lnTo>
                  <a:lnTo>
                    <a:pt x="12903" y="8089"/>
                  </a:lnTo>
                  <a:lnTo>
                    <a:pt x="16446" y="6489"/>
                  </a:lnTo>
                  <a:lnTo>
                    <a:pt x="20574" y="8255"/>
                  </a:lnTo>
                  <a:close/>
                </a:path>
                <a:path w="31750" h="32385">
                  <a:moveTo>
                    <a:pt x="31203" y="16179"/>
                  </a:moveTo>
                  <a:lnTo>
                    <a:pt x="24765" y="12661"/>
                  </a:lnTo>
                  <a:lnTo>
                    <a:pt x="25819" y="16179"/>
                  </a:lnTo>
                  <a:lnTo>
                    <a:pt x="23507" y="19697"/>
                  </a:lnTo>
                  <a:lnTo>
                    <a:pt x="31203" y="16179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6567283" y="2521418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5" h="39369">
                  <a:moveTo>
                    <a:pt x="28587" y="0"/>
                  </a:moveTo>
                  <a:lnTo>
                    <a:pt x="13169" y="0"/>
                  </a:lnTo>
                  <a:lnTo>
                    <a:pt x="11709" y="12814"/>
                  </a:lnTo>
                  <a:lnTo>
                    <a:pt x="1397" y="12814"/>
                  </a:lnTo>
                  <a:lnTo>
                    <a:pt x="0" y="26568"/>
                  </a:lnTo>
                  <a:lnTo>
                    <a:pt x="10147" y="26568"/>
                  </a:lnTo>
                  <a:lnTo>
                    <a:pt x="8737" y="38747"/>
                  </a:lnTo>
                  <a:lnTo>
                    <a:pt x="24168" y="38747"/>
                  </a:lnTo>
                  <a:lnTo>
                    <a:pt x="25539" y="26568"/>
                  </a:lnTo>
                  <a:lnTo>
                    <a:pt x="35941" y="26568"/>
                  </a:lnTo>
                  <a:lnTo>
                    <a:pt x="37338" y="12814"/>
                  </a:lnTo>
                  <a:lnTo>
                    <a:pt x="27139" y="12814"/>
                  </a:lnTo>
                  <a:lnTo>
                    <a:pt x="28587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6571183" y="2572981"/>
              <a:ext cx="236854" cy="27940"/>
            </a:xfrm>
            <a:custGeom>
              <a:avLst/>
              <a:gdLst/>
              <a:ahLst/>
              <a:cxnLst/>
              <a:rect l="l" t="t" r="r" b="b"/>
              <a:pathLst>
                <a:path w="236854" h="27939">
                  <a:moveTo>
                    <a:pt x="2362" y="12522"/>
                  </a:moveTo>
                  <a:lnTo>
                    <a:pt x="1828" y="11988"/>
                  </a:lnTo>
                  <a:lnTo>
                    <a:pt x="533" y="11988"/>
                  </a:lnTo>
                  <a:lnTo>
                    <a:pt x="0" y="12522"/>
                  </a:lnTo>
                  <a:lnTo>
                    <a:pt x="0" y="13169"/>
                  </a:lnTo>
                  <a:lnTo>
                    <a:pt x="12" y="13817"/>
                  </a:lnTo>
                  <a:lnTo>
                    <a:pt x="533" y="14338"/>
                  </a:lnTo>
                  <a:lnTo>
                    <a:pt x="1181" y="14351"/>
                  </a:lnTo>
                  <a:lnTo>
                    <a:pt x="1828" y="14351"/>
                  </a:lnTo>
                  <a:lnTo>
                    <a:pt x="2362" y="13817"/>
                  </a:lnTo>
                  <a:lnTo>
                    <a:pt x="2362" y="13169"/>
                  </a:lnTo>
                  <a:lnTo>
                    <a:pt x="2362" y="12522"/>
                  </a:lnTo>
                  <a:close/>
                </a:path>
                <a:path w="236854" h="27939">
                  <a:moveTo>
                    <a:pt x="5880" y="20993"/>
                  </a:moveTo>
                  <a:lnTo>
                    <a:pt x="5346" y="20459"/>
                  </a:lnTo>
                  <a:lnTo>
                    <a:pt x="4699" y="20459"/>
                  </a:lnTo>
                  <a:lnTo>
                    <a:pt x="4051" y="20459"/>
                  </a:lnTo>
                  <a:lnTo>
                    <a:pt x="3517" y="20993"/>
                  </a:lnTo>
                  <a:lnTo>
                    <a:pt x="3517" y="22288"/>
                  </a:lnTo>
                  <a:lnTo>
                    <a:pt x="4051" y="22821"/>
                  </a:lnTo>
                  <a:lnTo>
                    <a:pt x="5346" y="22821"/>
                  </a:lnTo>
                  <a:lnTo>
                    <a:pt x="5880" y="22288"/>
                  </a:lnTo>
                  <a:lnTo>
                    <a:pt x="5880" y="20993"/>
                  </a:lnTo>
                  <a:close/>
                </a:path>
                <a:path w="236854" h="27939">
                  <a:moveTo>
                    <a:pt x="5880" y="4051"/>
                  </a:moveTo>
                  <a:lnTo>
                    <a:pt x="5346" y="3517"/>
                  </a:lnTo>
                  <a:lnTo>
                    <a:pt x="4699" y="3517"/>
                  </a:lnTo>
                  <a:lnTo>
                    <a:pt x="4051" y="3517"/>
                  </a:lnTo>
                  <a:lnTo>
                    <a:pt x="3517" y="4051"/>
                  </a:lnTo>
                  <a:lnTo>
                    <a:pt x="3517" y="5346"/>
                  </a:lnTo>
                  <a:lnTo>
                    <a:pt x="4051" y="5880"/>
                  </a:lnTo>
                  <a:lnTo>
                    <a:pt x="5346" y="5880"/>
                  </a:lnTo>
                  <a:lnTo>
                    <a:pt x="5880" y="5346"/>
                  </a:lnTo>
                  <a:lnTo>
                    <a:pt x="5880" y="4051"/>
                  </a:lnTo>
                  <a:close/>
                </a:path>
                <a:path w="236854" h="27939">
                  <a:moveTo>
                    <a:pt x="8356" y="12522"/>
                  </a:moveTo>
                  <a:lnTo>
                    <a:pt x="7823" y="11988"/>
                  </a:lnTo>
                  <a:lnTo>
                    <a:pt x="6527" y="11988"/>
                  </a:lnTo>
                  <a:lnTo>
                    <a:pt x="5994" y="12522"/>
                  </a:lnTo>
                  <a:lnTo>
                    <a:pt x="5994" y="13817"/>
                  </a:lnTo>
                  <a:lnTo>
                    <a:pt x="6527" y="14351"/>
                  </a:lnTo>
                  <a:lnTo>
                    <a:pt x="7823" y="14351"/>
                  </a:lnTo>
                  <a:lnTo>
                    <a:pt x="8356" y="13817"/>
                  </a:lnTo>
                  <a:lnTo>
                    <a:pt x="8356" y="13169"/>
                  </a:lnTo>
                  <a:lnTo>
                    <a:pt x="8356" y="12522"/>
                  </a:lnTo>
                  <a:close/>
                </a:path>
                <a:path w="236854" h="27939">
                  <a:moveTo>
                    <a:pt x="10109" y="16751"/>
                  </a:moveTo>
                  <a:lnTo>
                    <a:pt x="9575" y="16217"/>
                  </a:lnTo>
                  <a:lnTo>
                    <a:pt x="8928" y="16217"/>
                  </a:lnTo>
                  <a:lnTo>
                    <a:pt x="8280" y="16217"/>
                  </a:lnTo>
                  <a:lnTo>
                    <a:pt x="7747" y="16751"/>
                  </a:lnTo>
                  <a:lnTo>
                    <a:pt x="7747" y="18046"/>
                  </a:lnTo>
                  <a:lnTo>
                    <a:pt x="8280" y="18580"/>
                  </a:lnTo>
                  <a:lnTo>
                    <a:pt x="9575" y="18580"/>
                  </a:lnTo>
                  <a:lnTo>
                    <a:pt x="10109" y="18046"/>
                  </a:lnTo>
                  <a:lnTo>
                    <a:pt x="10109" y="16751"/>
                  </a:lnTo>
                  <a:close/>
                </a:path>
                <a:path w="236854" h="27939">
                  <a:moveTo>
                    <a:pt x="10109" y="8293"/>
                  </a:moveTo>
                  <a:lnTo>
                    <a:pt x="9575" y="7759"/>
                  </a:lnTo>
                  <a:lnTo>
                    <a:pt x="8928" y="7759"/>
                  </a:lnTo>
                  <a:lnTo>
                    <a:pt x="8280" y="7759"/>
                  </a:lnTo>
                  <a:lnTo>
                    <a:pt x="7747" y="8293"/>
                  </a:lnTo>
                  <a:lnTo>
                    <a:pt x="7747" y="9588"/>
                  </a:lnTo>
                  <a:lnTo>
                    <a:pt x="8280" y="10121"/>
                  </a:lnTo>
                  <a:lnTo>
                    <a:pt x="9575" y="10121"/>
                  </a:lnTo>
                  <a:lnTo>
                    <a:pt x="10109" y="9588"/>
                  </a:lnTo>
                  <a:lnTo>
                    <a:pt x="10109" y="8293"/>
                  </a:lnTo>
                  <a:close/>
                </a:path>
                <a:path w="236854" h="27939">
                  <a:moveTo>
                    <a:pt x="14351" y="24511"/>
                  </a:moveTo>
                  <a:lnTo>
                    <a:pt x="13817" y="23977"/>
                  </a:lnTo>
                  <a:lnTo>
                    <a:pt x="12509" y="23977"/>
                  </a:lnTo>
                  <a:lnTo>
                    <a:pt x="11988" y="24511"/>
                  </a:lnTo>
                  <a:lnTo>
                    <a:pt x="11988" y="25806"/>
                  </a:lnTo>
                  <a:lnTo>
                    <a:pt x="12522" y="26339"/>
                  </a:lnTo>
                  <a:lnTo>
                    <a:pt x="13169" y="26339"/>
                  </a:lnTo>
                  <a:lnTo>
                    <a:pt x="13817" y="26339"/>
                  </a:lnTo>
                  <a:lnTo>
                    <a:pt x="14351" y="25806"/>
                  </a:lnTo>
                  <a:lnTo>
                    <a:pt x="14351" y="24511"/>
                  </a:lnTo>
                  <a:close/>
                </a:path>
                <a:path w="236854" h="27939">
                  <a:moveTo>
                    <a:pt x="14351" y="18491"/>
                  </a:moveTo>
                  <a:lnTo>
                    <a:pt x="13817" y="17957"/>
                  </a:lnTo>
                  <a:lnTo>
                    <a:pt x="13169" y="17957"/>
                  </a:lnTo>
                  <a:lnTo>
                    <a:pt x="12522" y="17957"/>
                  </a:lnTo>
                  <a:lnTo>
                    <a:pt x="11988" y="18491"/>
                  </a:lnTo>
                  <a:lnTo>
                    <a:pt x="11988" y="19786"/>
                  </a:lnTo>
                  <a:lnTo>
                    <a:pt x="12522" y="20320"/>
                  </a:lnTo>
                  <a:lnTo>
                    <a:pt x="13817" y="20320"/>
                  </a:lnTo>
                  <a:lnTo>
                    <a:pt x="14351" y="19786"/>
                  </a:lnTo>
                  <a:lnTo>
                    <a:pt x="14351" y="18491"/>
                  </a:lnTo>
                  <a:close/>
                </a:path>
                <a:path w="236854" h="27939">
                  <a:moveTo>
                    <a:pt x="14351" y="12522"/>
                  </a:moveTo>
                  <a:lnTo>
                    <a:pt x="13817" y="11988"/>
                  </a:lnTo>
                  <a:lnTo>
                    <a:pt x="12522" y="11988"/>
                  </a:lnTo>
                  <a:lnTo>
                    <a:pt x="11988" y="12522"/>
                  </a:lnTo>
                  <a:lnTo>
                    <a:pt x="11988" y="13817"/>
                  </a:lnTo>
                  <a:lnTo>
                    <a:pt x="12522" y="14351"/>
                  </a:lnTo>
                  <a:lnTo>
                    <a:pt x="13817" y="14351"/>
                  </a:lnTo>
                  <a:lnTo>
                    <a:pt x="14351" y="13817"/>
                  </a:lnTo>
                  <a:lnTo>
                    <a:pt x="14351" y="13169"/>
                  </a:lnTo>
                  <a:lnTo>
                    <a:pt x="14351" y="12522"/>
                  </a:lnTo>
                  <a:close/>
                </a:path>
                <a:path w="236854" h="27939">
                  <a:moveTo>
                    <a:pt x="14351" y="6527"/>
                  </a:moveTo>
                  <a:lnTo>
                    <a:pt x="13817" y="5994"/>
                  </a:lnTo>
                  <a:lnTo>
                    <a:pt x="13169" y="5994"/>
                  </a:lnTo>
                  <a:lnTo>
                    <a:pt x="12522" y="5994"/>
                  </a:lnTo>
                  <a:lnTo>
                    <a:pt x="11988" y="6527"/>
                  </a:lnTo>
                  <a:lnTo>
                    <a:pt x="11988" y="7823"/>
                  </a:lnTo>
                  <a:lnTo>
                    <a:pt x="12522" y="8356"/>
                  </a:lnTo>
                  <a:lnTo>
                    <a:pt x="13817" y="8356"/>
                  </a:lnTo>
                  <a:lnTo>
                    <a:pt x="14351" y="7823"/>
                  </a:lnTo>
                  <a:lnTo>
                    <a:pt x="14351" y="6527"/>
                  </a:lnTo>
                  <a:close/>
                </a:path>
                <a:path w="236854" h="27939">
                  <a:moveTo>
                    <a:pt x="14351" y="533"/>
                  </a:moveTo>
                  <a:lnTo>
                    <a:pt x="13817" y="0"/>
                  </a:lnTo>
                  <a:lnTo>
                    <a:pt x="13169" y="0"/>
                  </a:lnTo>
                  <a:lnTo>
                    <a:pt x="12522" y="0"/>
                  </a:lnTo>
                  <a:lnTo>
                    <a:pt x="11988" y="533"/>
                  </a:lnTo>
                  <a:lnTo>
                    <a:pt x="11988" y="1828"/>
                  </a:lnTo>
                  <a:lnTo>
                    <a:pt x="12522" y="2362"/>
                  </a:lnTo>
                  <a:lnTo>
                    <a:pt x="13817" y="2362"/>
                  </a:lnTo>
                  <a:lnTo>
                    <a:pt x="14351" y="1828"/>
                  </a:lnTo>
                  <a:lnTo>
                    <a:pt x="14351" y="533"/>
                  </a:lnTo>
                  <a:close/>
                </a:path>
                <a:path w="236854" h="27939">
                  <a:moveTo>
                    <a:pt x="18580" y="16751"/>
                  </a:moveTo>
                  <a:lnTo>
                    <a:pt x="18046" y="16217"/>
                  </a:lnTo>
                  <a:lnTo>
                    <a:pt x="17399" y="16217"/>
                  </a:lnTo>
                  <a:lnTo>
                    <a:pt x="16751" y="16217"/>
                  </a:lnTo>
                  <a:lnTo>
                    <a:pt x="16217" y="16751"/>
                  </a:lnTo>
                  <a:lnTo>
                    <a:pt x="16217" y="18046"/>
                  </a:lnTo>
                  <a:lnTo>
                    <a:pt x="16751" y="18580"/>
                  </a:lnTo>
                  <a:lnTo>
                    <a:pt x="18046" y="18580"/>
                  </a:lnTo>
                  <a:lnTo>
                    <a:pt x="18580" y="18046"/>
                  </a:lnTo>
                  <a:lnTo>
                    <a:pt x="18580" y="16751"/>
                  </a:lnTo>
                  <a:close/>
                </a:path>
                <a:path w="236854" h="27939">
                  <a:moveTo>
                    <a:pt x="18580" y="8293"/>
                  </a:moveTo>
                  <a:lnTo>
                    <a:pt x="18046" y="7759"/>
                  </a:lnTo>
                  <a:lnTo>
                    <a:pt x="17399" y="7759"/>
                  </a:lnTo>
                  <a:lnTo>
                    <a:pt x="16751" y="7759"/>
                  </a:lnTo>
                  <a:lnTo>
                    <a:pt x="16217" y="8293"/>
                  </a:lnTo>
                  <a:lnTo>
                    <a:pt x="16217" y="9588"/>
                  </a:lnTo>
                  <a:lnTo>
                    <a:pt x="16751" y="10121"/>
                  </a:lnTo>
                  <a:lnTo>
                    <a:pt x="18046" y="10121"/>
                  </a:lnTo>
                  <a:lnTo>
                    <a:pt x="18580" y="9588"/>
                  </a:lnTo>
                  <a:lnTo>
                    <a:pt x="18580" y="8293"/>
                  </a:lnTo>
                  <a:close/>
                </a:path>
                <a:path w="236854" h="27939">
                  <a:moveTo>
                    <a:pt x="20345" y="13169"/>
                  </a:moveTo>
                  <a:lnTo>
                    <a:pt x="20269" y="12649"/>
                  </a:lnTo>
                  <a:lnTo>
                    <a:pt x="19850" y="12230"/>
                  </a:lnTo>
                  <a:lnTo>
                    <a:pt x="18669" y="12052"/>
                  </a:lnTo>
                  <a:lnTo>
                    <a:pt x="18059" y="12509"/>
                  </a:lnTo>
                  <a:lnTo>
                    <a:pt x="17957" y="13169"/>
                  </a:lnTo>
                  <a:lnTo>
                    <a:pt x="18034" y="13690"/>
                  </a:lnTo>
                  <a:lnTo>
                    <a:pt x="18440" y="14109"/>
                  </a:lnTo>
                  <a:lnTo>
                    <a:pt x="18973" y="14185"/>
                  </a:lnTo>
                  <a:lnTo>
                    <a:pt x="19621" y="14287"/>
                  </a:lnTo>
                  <a:lnTo>
                    <a:pt x="20243" y="13830"/>
                  </a:lnTo>
                  <a:lnTo>
                    <a:pt x="20345" y="13169"/>
                  </a:lnTo>
                  <a:close/>
                </a:path>
                <a:path w="236854" h="27939">
                  <a:moveTo>
                    <a:pt x="22821" y="20993"/>
                  </a:moveTo>
                  <a:lnTo>
                    <a:pt x="22288" y="20459"/>
                  </a:lnTo>
                  <a:lnTo>
                    <a:pt x="21640" y="20459"/>
                  </a:lnTo>
                  <a:lnTo>
                    <a:pt x="20993" y="20459"/>
                  </a:lnTo>
                  <a:lnTo>
                    <a:pt x="20459" y="20993"/>
                  </a:lnTo>
                  <a:lnTo>
                    <a:pt x="20459" y="22288"/>
                  </a:lnTo>
                  <a:lnTo>
                    <a:pt x="20993" y="22821"/>
                  </a:lnTo>
                  <a:lnTo>
                    <a:pt x="22288" y="22821"/>
                  </a:lnTo>
                  <a:lnTo>
                    <a:pt x="22821" y="22288"/>
                  </a:lnTo>
                  <a:lnTo>
                    <a:pt x="22821" y="20993"/>
                  </a:lnTo>
                  <a:close/>
                </a:path>
                <a:path w="236854" h="27939">
                  <a:moveTo>
                    <a:pt x="22821" y="4051"/>
                  </a:moveTo>
                  <a:lnTo>
                    <a:pt x="22288" y="3517"/>
                  </a:lnTo>
                  <a:lnTo>
                    <a:pt x="21640" y="3517"/>
                  </a:lnTo>
                  <a:lnTo>
                    <a:pt x="20993" y="3517"/>
                  </a:lnTo>
                  <a:lnTo>
                    <a:pt x="20459" y="4051"/>
                  </a:lnTo>
                  <a:lnTo>
                    <a:pt x="20459" y="5346"/>
                  </a:lnTo>
                  <a:lnTo>
                    <a:pt x="20993" y="5880"/>
                  </a:lnTo>
                  <a:lnTo>
                    <a:pt x="22288" y="5880"/>
                  </a:lnTo>
                  <a:lnTo>
                    <a:pt x="22821" y="5346"/>
                  </a:lnTo>
                  <a:lnTo>
                    <a:pt x="22821" y="4051"/>
                  </a:lnTo>
                  <a:close/>
                </a:path>
                <a:path w="236854" h="27939">
                  <a:moveTo>
                    <a:pt x="26314" y="12522"/>
                  </a:moveTo>
                  <a:lnTo>
                    <a:pt x="25781" y="11988"/>
                  </a:lnTo>
                  <a:lnTo>
                    <a:pt x="24485" y="11988"/>
                  </a:lnTo>
                  <a:lnTo>
                    <a:pt x="23952" y="12522"/>
                  </a:lnTo>
                  <a:lnTo>
                    <a:pt x="23952" y="13817"/>
                  </a:lnTo>
                  <a:lnTo>
                    <a:pt x="24485" y="14351"/>
                  </a:lnTo>
                  <a:lnTo>
                    <a:pt x="25781" y="14351"/>
                  </a:lnTo>
                  <a:lnTo>
                    <a:pt x="26314" y="13817"/>
                  </a:lnTo>
                  <a:lnTo>
                    <a:pt x="26314" y="13169"/>
                  </a:lnTo>
                  <a:lnTo>
                    <a:pt x="26314" y="12522"/>
                  </a:lnTo>
                  <a:close/>
                </a:path>
                <a:path w="236854" h="27939">
                  <a:moveTo>
                    <a:pt x="212572" y="13703"/>
                  </a:moveTo>
                  <a:lnTo>
                    <a:pt x="212039" y="13169"/>
                  </a:lnTo>
                  <a:lnTo>
                    <a:pt x="211391" y="13169"/>
                  </a:lnTo>
                  <a:lnTo>
                    <a:pt x="210743" y="13169"/>
                  </a:lnTo>
                  <a:lnTo>
                    <a:pt x="210210" y="13703"/>
                  </a:lnTo>
                  <a:lnTo>
                    <a:pt x="210210" y="14998"/>
                  </a:lnTo>
                  <a:lnTo>
                    <a:pt x="210743" y="15532"/>
                  </a:lnTo>
                  <a:lnTo>
                    <a:pt x="212039" y="15532"/>
                  </a:lnTo>
                  <a:lnTo>
                    <a:pt x="212572" y="14998"/>
                  </a:lnTo>
                  <a:lnTo>
                    <a:pt x="212572" y="13703"/>
                  </a:lnTo>
                  <a:close/>
                </a:path>
                <a:path w="236854" h="27939">
                  <a:moveTo>
                    <a:pt x="216090" y="22174"/>
                  </a:moveTo>
                  <a:lnTo>
                    <a:pt x="215557" y="21640"/>
                  </a:lnTo>
                  <a:lnTo>
                    <a:pt x="214909" y="21640"/>
                  </a:lnTo>
                  <a:lnTo>
                    <a:pt x="214261" y="21640"/>
                  </a:lnTo>
                  <a:lnTo>
                    <a:pt x="213728" y="22174"/>
                  </a:lnTo>
                  <a:lnTo>
                    <a:pt x="213728" y="23469"/>
                  </a:lnTo>
                  <a:lnTo>
                    <a:pt x="214261" y="24003"/>
                  </a:lnTo>
                  <a:lnTo>
                    <a:pt x="215557" y="24003"/>
                  </a:lnTo>
                  <a:lnTo>
                    <a:pt x="216090" y="23469"/>
                  </a:lnTo>
                  <a:lnTo>
                    <a:pt x="216090" y="22174"/>
                  </a:lnTo>
                  <a:close/>
                </a:path>
                <a:path w="236854" h="27939">
                  <a:moveTo>
                    <a:pt x="216090" y="5232"/>
                  </a:moveTo>
                  <a:lnTo>
                    <a:pt x="215557" y="4699"/>
                  </a:lnTo>
                  <a:lnTo>
                    <a:pt x="214909" y="4699"/>
                  </a:lnTo>
                  <a:lnTo>
                    <a:pt x="214261" y="4699"/>
                  </a:lnTo>
                  <a:lnTo>
                    <a:pt x="213728" y="5232"/>
                  </a:lnTo>
                  <a:lnTo>
                    <a:pt x="213728" y="6527"/>
                  </a:lnTo>
                  <a:lnTo>
                    <a:pt x="214261" y="7061"/>
                  </a:lnTo>
                  <a:lnTo>
                    <a:pt x="215557" y="7061"/>
                  </a:lnTo>
                  <a:lnTo>
                    <a:pt x="216090" y="6527"/>
                  </a:lnTo>
                  <a:lnTo>
                    <a:pt x="216090" y="5232"/>
                  </a:lnTo>
                  <a:close/>
                </a:path>
                <a:path w="236854" h="27939">
                  <a:moveTo>
                    <a:pt x="218567" y="13703"/>
                  </a:moveTo>
                  <a:lnTo>
                    <a:pt x="218033" y="13169"/>
                  </a:lnTo>
                  <a:lnTo>
                    <a:pt x="217385" y="13169"/>
                  </a:lnTo>
                  <a:lnTo>
                    <a:pt x="216738" y="13169"/>
                  </a:lnTo>
                  <a:lnTo>
                    <a:pt x="216204" y="13703"/>
                  </a:lnTo>
                  <a:lnTo>
                    <a:pt x="216204" y="14998"/>
                  </a:lnTo>
                  <a:lnTo>
                    <a:pt x="216738" y="15532"/>
                  </a:lnTo>
                  <a:lnTo>
                    <a:pt x="218033" y="15532"/>
                  </a:lnTo>
                  <a:lnTo>
                    <a:pt x="218567" y="14998"/>
                  </a:lnTo>
                  <a:lnTo>
                    <a:pt x="218567" y="13703"/>
                  </a:lnTo>
                  <a:close/>
                </a:path>
                <a:path w="236854" h="27939">
                  <a:moveTo>
                    <a:pt x="220306" y="17945"/>
                  </a:moveTo>
                  <a:lnTo>
                    <a:pt x="219773" y="17411"/>
                  </a:lnTo>
                  <a:lnTo>
                    <a:pt x="219125" y="17411"/>
                  </a:lnTo>
                  <a:lnTo>
                    <a:pt x="218478" y="17411"/>
                  </a:lnTo>
                  <a:lnTo>
                    <a:pt x="217944" y="17945"/>
                  </a:lnTo>
                  <a:lnTo>
                    <a:pt x="217944" y="19240"/>
                  </a:lnTo>
                  <a:lnTo>
                    <a:pt x="218478" y="19773"/>
                  </a:lnTo>
                  <a:lnTo>
                    <a:pt x="219773" y="19773"/>
                  </a:lnTo>
                  <a:lnTo>
                    <a:pt x="220306" y="19240"/>
                  </a:lnTo>
                  <a:lnTo>
                    <a:pt x="220306" y="17945"/>
                  </a:lnTo>
                  <a:close/>
                </a:path>
                <a:path w="236854" h="27939">
                  <a:moveTo>
                    <a:pt x="220306" y="9474"/>
                  </a:moveTo>
                  <a:lnTo>
                    <a:pt x="219773" y="8940"/>
                  </a:lnTo>
                  <a:lnTo>
                    <a:pt x="219125" y="8940"/>
                  </a:lnTo>
                  <a:lnTo>
                    <a:pt x="218478" y="8940"/>
                  </a:lnTo>
                  <a:lnTo>
                    <a:pt x="217944" y="9474"/>
                  </a:lnTo>
                  <a:lnTo>
                    <a:pt x="217944" y="10769"/>
                  </a:lnTo>
                  <a:lnTo>
                    <a:pt x="218478" y="11303"/>
                  </a:lnTo>
                  <a:lnTo>
                    <a:pt x="219773" y="11303"/>
                  </a:lnTo>
                  <a:lnTo>
                    <a:pt x="220306" y="10769"/>
                  </a:lnTo>
                  <a:lnTo>
                    <a:pt x="220306" y="9474"/>
                  </a:lnTo>
                  <a:close/>
                </a:path>
                <a:path w="236854" h="27939">
                  <a:moveTo>
                    <a:pt x="224536" y="19672"/>
                  </a:moveTo>
                  <a:lnTo>
                    <a:pt x="224002" y="19138"/>
                  </a:lnTo>
                  <a:lnTo>
                    <a:pt x="223354" y="19138"/>
                  </a:lnTo>
                  <a:lnTo>
                    <a:pt x="222707" y="19138"/>
                  </a:lnTo>
                  <a:lnTo>
                    <a:pt x="222173" y="19672"/>
                  </a:lnTo>
                  <a:lnTo>
                    <a:pt x="222173" y="20967"/>
                  </a:lnTo>
                  <a:lnTo>
                    <a:pt x="222707" y="21501"/>
                  </a:lnTo>
                  <a:lnTo>
                    <a:pt x="224002" y="21501"/>
                  </a:lnTo>
                  <a:lnTo>
                    <a:pt x="224536" y="20967"/>
                  </a:lnTo>
                  <a:lnTo>
                    <a:pt x="224536" y="19672"/>
                  </a:lnTo>
                  <a:close/>
                </a:path>
                <a:path w="236854" h="27939">
                  <a:moveTo>
                    <a:pt x="224536" y="13703"/>
                  </a:moveTo>
                  <a:lnTo>
                    <a:pt x="224002" y="13169"/>
                  </a:lnTo>
                  <a:lnTo>
                    <a:pt x="223354" y="13169"/>
                  </a:lnTo>
                  <a:lnTo>
                    <a:pt x="222707" y="13169"/>
                  </a:lnTo>
                  <a:lnTo>
                    <a:pt x="222173" y="13703"/>
                  </a:lnTo>
                  <a:lnTo>
                    <a:pt x="222173" y="14998"/>
                  </a:lnTo>
                  <a:lnTo>
                    <a:pt x="222707" y="15532"/>
                  </a:lnTo>
                  <a:lnTo>
                    <a:pt x="224002" y="15532"/>
                  </a:lnTo>
                  <a:lnTo>
                    <a:pt x="224536" y="14998"/>
                  </a:lnTo>
                  <a:lnTo>
                    <a:pt x="224536" y="13703"/>
                  </a:lnTo>
                  <a:close/>
                </a:path>
                <a:path w="236854" h="27939">
                  <a:moveTo>
                    <a:pt x="224536" y="7708"/>
                  </a:moveTo>
                  <a:lnTo>
                    <a:pt x="224002" y="7175"/>
                  </a:lnTo>
                  <a:lnTo>
                    <a:pt x="223354" y="7175"/>
                  </a:lnTo>
                  <a:lnTo>
                    <a:pt x="222707" y="7175"/>
                  </a:lnTo>
                  <a:lnTo>
                    <a:pt x="222173" y="7708"/>
                  </a:lnTo>
                  <a:lnTo>
                    <a:pt x="222173" y="9004"/>
                  </a:lnTo>
                  <a:lnTo>
                    <a:pt x="222707" y="9537"/>
                  </a:lnTo>
                  <a:lnTo>
                    <a:pt x="224002" y="9537"/>
                  </a:lnTo>
                  <a:lnTo>
                    <a:pt x="224536" y="9004"/>
                  </a:lnTo>
                  <a:lnTo>
                    <a:pt x="224536" y="7708"/>
                  </a:lnTo>
                  <a:close/>
                </a:path>
                <a:path w="236854" h="27939">
                  <a:moveTo>
                    <a:pt x="224536" y="1714"/>
                  </a:moveTo>
                  <a:lnTo>
                    <a:pt x="224002" y="1181"/>
                  </a:lnTo>
                  <a:lnTo>
                    <a:pt x="223354" y="1181"/>
                  </a:lnTo>
                  <a:lnTo>
                    <a:pt x="222707" y="1181"/>
                  </a:lnTo>
                  <a:lnTo>
                    <a:pt x="222173" y="1714"/>
                  </a:lnTo>
                  <a:lnTo>
                    <a:pt x="222173" y="3009"/>
                  </a:lnTo>
                  <a:lnTo>
                    <a:pt x="222707" y="3543"/>
                  </a:lnTo>
                  <a:lnTo>
                    <a:pt x="224002" y="3543"/>
                  </a:lnTo>
                  <a:lnTo>
                    <a:pt x="224536" y="3009"/>
                  </a:lnTo>
                  <a:lnTo>
                    <a:pt x="224536" y="1714"/>
                  </a:lnTo>
                  <a:close/>
                </a:path>
                <a:path w="236854" h="27939">
                  <a:moveTo>
                    <a:pt x="224561" y="25666"/>
                  </a:moveTo>
                  <a:lnTo>
                    <a:pt x="224053" y="25146"/>
                  </a:lnTo>
                  <a:lnTo>
                    <a:pt x="222758" y="25120"/>
                  </a:lnTo>
                  <a:lnTo>
                    <a:pt x="222211" y="25628"/>
                  </a:lnTo>
                  <a:lnTo>
                    <a:pt x="222186" y="26936"/>
                  </a:lnTo>
                  <a:lnTo>
                    <a:pt x="222707" y="27482"/>
                  </a:lnTo>
                  <a:lnTo>
                    <a:pt x="223354" y="27495"/>
                  </a:lnTo>
                  <a:lnTo>
                    <a:pt x="224040" y="27495"/>
                  </a:lnTo>
                  <a:lnTo>
                    <a:pt x="224561" y="26962"/>
                  </a:lnTo>
                  <a:lnTo>
                    <a:pt x="224561" y="25666"/>
                  </a:lnTo>
                  <a:close/>
                </a:path>
                <a:path w="236854" h="27939">
                  <a:moveTo>
                    <a:pt x="228777" y="17945"/>
                  </a:moveTo>
                  <a:lnTo>
                    <a:pt x="228244" y="17411"/>
                  </a:lnTo>
                  <a:lnTo>
                    <a:pt x="227596" y="17411"/>
                  </a:lnTo>
                  <a:lnTo>
                    <a:pt x="226949" y="17411"/>
                  </a:lnTo>
                  <a:lnTo>
                    <a:pt x="226415" y="17945"/>
                  </a:lnTo>
                  <a:lnTo>
                    <a:pt x="226415" y="19240"/>
                  </a:lnTo>
                  <a:lnTo>
                    <a:pt x="226949" y="19773"/>
                  </a:lnTo>
                  <a:lnTo>
                    <a:pt x="228244" y="19773"/>
                  </a:lnTo>
                  <a:lnTo>
                    <a:pt x="228777" y="19240"/>
                  </a:lnTo>
                  <a:lnTo>
                    <a:pt x="228777" y="17945"/>
                  </a:lnTo>
                  <a:close/>
                </a:path>
                <a:path w="236854" h="27939">
                  <a:moveTo>
                    <a:pt x="228777" y="9474"/>
                  </a:moveTo>
                  <a:lnTo>
                    <a:pt x="228244" y="8940"/>
                  </a:lnTo>
                  <a:lnTo>
                    <a:pt x="227596" y="8940"/>
                  </a:lnTo>
                  <a:lnTo>
                    <a:pt x="226949" y="8940"/>
                  </a:lnTo>
                  <a:lnTo>
                    <a:pt x="226415" y="9474"/>
                  </a:lnTo>
                  <a:lnTo>
                    <a:pt x="226415" y="10769"/>
                  </a:lnTo>
                  <a:lnTo>
                    <a:pt x="226949" y="11303"/>
                  </a:lnTo>
                  <a:lnTo>
                    <a:pt x="228244" y="11303"/>
                  </a:lnTo>
                  <a:lnTo>
                    <a:pt x="228777" y="10769"/>
                  </a:lnTo>
                  <a:lnTo>
                    <a:pt x="228777" y="9474"/>
                  </a:lnTo>
                  <a:close/>
                </a:path>
                <a:path w="236854" h="27939">
                  <a:moveTo>
                    <a:pt x="230530" y="13703"/>
                  </a:moveTo>
                  <a:lnTo>
                    <a:pt x="229997" y="13169"/>
                  </a:lnTo>
                  <a:lnTo>
                    <a:pt x="229349" y="13169"/>
                  </a:lnTo>
                  <a:lnTo>
                    <a:pt x="228701" y="13169"/>
                  </a:lnTo>
                  <a:lnTo>
                    <a:pt x="228168" y="13703"/>
                  </a:lnTo>
                  <a:lnTo>
                    <a:pt x="228168" y="14998"/>
                  </a:lnTo>
                  <a:lnTo>
                    <a:pt x="228701" y="15532"/>
                  </a:lnTo>
                  <a:lnTo>
                    <a:pt x="229997" y="15532"/>
                  </a:lnTo>
                  <a:lnTo>
                    <a:pt x="230530" y="14998"/>
                  </a:lnTo>
                  <a:lnTo>
                    <a:pt x="230530" y="13703"/>
                  </a:lnTo>
                  <a:close/>
                </a:path>
                <a:path w="236854" h="27939">
                  <a:moveTo>
                    <a:pt x="233006" y="22174"/>
                  </a:moveTo>
                  <a:lnTo>
                    <a:pt x="232473" y="21640"/>
                  </a:lnTo>
                  <a:lnTo>
                    <a:pt x="231825" y="21640"/>
                  </a:lnTo>
                  <a:lnTo>
                    <a:pt x="231178" y="21640"/>
                  </a:lnTo>
                  <a:lnTo>
                    <a:pt x="230644" y="22174"/>
                  </a:lnTo>
                  <a:lnTo>
                    <a:pt x="230644" y="23469"/>
                  </a:lnTo>
                  <a:lnTo>
                    <a:pt x="231178" y="24003"/>
                  </a:lnTo>
                  <a:lnTo>
                    <a:pt x="232473" y="24003"/>
                  </a:lnTo>
                  <a:lnTo>
                    <a:pt x="233006" y="23469"/>
                  </a:lnTo>
                  <a:lnTo>
                    <a:pt x="233006" y="22174"/>
                  </a:lnTo>
                  <a:close/>
                </a:path>
                <a:path w="236854" h="27939">
                  <a:moveTo>
                    <a:pt x="233006" y="5232"/>
                  </a:moveTo>
                  <a:lnTo>
                    <a:pt x="232473" y="4699"/>
                  </a:lnTo>
                  <a:lnTo>
                    <a:pt x="231825" y="4699"/>
                  </a:lnTo>
                  <a:lnTo>
                    <a:pt x="231178" y="4699"/>
                  </a:lnTo>
                  <a:lnTo>
                    <a:pt x="230644" y="5232"/>
                  </a:lnTo>
                  <a:lnTo>
                    <a:pt x="230644" y="6527"/>
                  </a:lnTo>
                  <a:lnTo>
                    <a:pt x="231178" y="7061"/>
                  </a:lnTo>
                  <a:lnTo>
                    <a:pt x="232473" y="7061"/>
                  </a:lnTo>
                  <a:lnTo>
                    <a:pt x="233006" y="6527"/>
                  </a:lnTo>
                  <a:lnTo>
                    <a:pt x="233006" y="5232"/>
                  </a:lnTo>
                  <a:close/>
                </a:path>
                <a:path w="236854" h="27939">
                  <a:moveTo>
                    <a:pt x="236524" y="13703"/>
                  </a:moveTo>
                  <a:lnTo>
                    <a:pt x="235991" y="13169"/>
                  </a:lnTo>
                  <a:lnTo>
                    <a:pt x="234696" y="13169"/>
                  </a:lnTo>
                  <a:lnTo>
                    <a:pt x="234162" y="13703"/>
                  </a:lnTo>
                  <a:lnTo>
                    <a:pt x="234162" y="14998"/>
                  </a:lnTo>
                  <a:lnTo>
                    <a:pt x="234696" y="15532"/>
                  </a:lnTo>
                  <a:lnTo>
                    <a:pt x="235991" y="15532"/>
                  </a:lnTo>
                  <a:lnTo>
                    <a:pt x="236524" y="14998"/>
                  </a:lnTo>
                  <a:lnTo>
                    <a:pt x="236524" y="14351"/>
                  </a:lnTo>
                  <a:lnTo>
                    <a:pt x="236524" y="137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6603296" y="2484571"/>
              <a:ext cx="16510" cy="10160"/>
            </a:xfrm>
            <a:custGeom>
              <a:avLst/>
              <a:gdLst/>
              <a:ahLst/>
              <a:cxnLst/>
              <a:rect l="l" t="t" r="r" b="b"/>
              <a:pathLst>
                <a:path w="16509" h="10160">
                  <a:moveTo>
                    <a:pt x="16332" y="0"/>
                  </a:moveTo>
                  <a:lnTo>
                    <a:pt x="939" y="0"/>
                  </a:lnTo>
                  <a:lnTo>
                    <a:pt x="0" y="9537"/>
                  </a:lnTo>
                  <a:lnTo>
                    <a:pt x="15379" y="9537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6603296" y="2484571"/>
              <a:ext cx="16510" cy="10160"/>
            </a:xfrm>
            <a:custGeom>
              <a:avLst/>
              <a:gdLst/>
              <a:ahLst/>
              <a:cxnLst/>
              <a:rect l="l" t="t" r="r" b="b"/>
              <a:pathLst>
                <a:path w="16509" h="10160">
                  <a:moveTo>
                    <a:pt x="16332" y="0"/>
                  </a:moveTo>
                  <a:lnTo>
                    <a:pt x="939" y="0"/>
                  </a:lnTo>
                  <a:lnTo>
                    <a:pt x="0" y="9537"/>
                  </a:lnTo>
                  <a:lnTo>
                    <a:pt x="15379" y="9537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6584075" y="2484571"/>
              <a:ext cx="16510" cy="10160"/>
            </a:xfrm>
            <a:custGeom>
              <a:avLst/>
              <a:gdLst/>
              <a:ahLst/>
              <a:cxnLst/>
              <a:rect l="l" t="t" r="r" b="b"/>
              <a:pathLst>
                <a:path w="16509" h="10160">
                  <a:moveTo>
                    <a:pt x="16370" y="0"/>
                  </a:moveTo>
                  <a:lnTo>
                    <a:pt x="939" y="0"/>
                  </a:lnTo>
                  <a:lnTo>
                    <a:pt x="0" y="9537"/>
                  </a:lnTo>
                  <a:lnTo>
                    <a:pt x="15379" y="9537"/>
                  </a:lnTo>
                  <a:lnTo>
                    <a:pt x="1637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6584075" y="2484571"/>
              <a:ext cx="16510" cy="10160"/>
            </a:xfrm>
            <a:custGeom>
              <a:avLst/>
              <a:gdLst/>
              <a:ahLst/>
              <a:cxnLst/>
              <a:rect l="l" t="t" r="r" b="b"/>
              <a:pathLst>
                <a:path w="16509" h="10160">
                  <a:moveTo>
                    <a:pt x="16370" y="0"/>
                  </a:moveTo>
                  <a:lnTo>
                    <a:pt x="939" y="0"/>
                  </a:lnTo>
                  <a:lnTo>
                    <a:pt x="0" y="9537"/>
                  </a:lnTo>
                  <a:lnTo>
                    <a:pt x="15379" y="9537"/>
                  </a:lnTo>
                  <a:lnTo>
                    <a:pt x="16370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6794651" y="2484571"/>
              <a:ext cx="16510" cy="10160"/>
            </a:xfrm>
            <a:custGeom>
              <a:avLst/>
              <a:gdLst/>
              <a:ahLst/>
              <a:cxnLst/>
              <a:rect l="l" t="t" r="r" b="b"/>
              <a:pathLst>
                <a:path w="16509" h="10160">
                  <a:moveTo>
                    <a:pt x="16332" y="0"/>
                  </a:moveTo>
                  <a:lnTo>
                    <a:pt x="939" y="0"/>
                  </a:lnTo>
                  <a:lnTo>
                    <a:pt x="0" y="9537"/>
                  </a:lnTo>
                  <a:lnTo>
                    <a:pt x="15379" y="9537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6794651" y="2484571"/>
              <a:ext cx="16510" cy="10160"/>
            </a:xfrm>
            <a:custGeom>
              <a:avLst/>
              <a:gdLst/>
              <a:ahLst/>
              <a:cxnLst/>
              <a:rect l="l" t="t" r="r" b="b"/>
              <a:pathLst>
                <a:path w="16509" h="10160">
                  <a:moveTo>
                    <a:pt x="16332" y="0"/>
                  </a:moveTo>
                  <a:lnTo>
                    <a:pt x="939" y="0"/>
                  </a:lnTo>
                  <a:lnTo>
                    <a:pt x="0" y="9537"/>
                  </a:lnTo>
                  <a:lnTo>
                    <a:pt x="15379" y="9537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6775457" y="2484571"/>
              <a:ext cx="16510" cy="10160"/>
            </a:xfrm>
            <a:custGeom>
              <a:avLst/>
              <a:gdLst/>
              <a:ahLst/>
              <a:cxnLst/>
              <a:rect l="l" t="t" r="r" b="b"/>
              <a:pathLst>
                <a:path w="16509" h="10160">
                  <a:moveTo>
                    <a:pt x="16332" y="0"/>
                  </a:moveTo>
                  <a:lnTo>
                    <a:pt x="939" y="0"/>
                  </a:lnTo>
                  <a:lnTo>
                    <a:pt x="0" y="9537"/>
                  </a:lnTo>
                  <a:lnTo>
                    <a:pt x="15379" y="9537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6775457" y="2484571"/>
              <a:ext cx="16510" cy="10160"/>
            </a:xfrm>
            <a:custGeom>
              <a:avLst/>
              <a:gdLst/>
              <a:ahLst/>
              <a:cxnLst/>
              <a:rect l="l" t="t" r="r" b="b"/>
              <a:pathLst>
                <a:path w="16509" h="10160">
                  <a:moveTo>
                    <a:pt x="16332" y="0"/>
                  </a:moveTo>
                  <a:lnTo>
                    <a:pt x="939" y="0"/>
                  </a:lnTo>
                  <a:lnTo>
                    <a:pt x="0" y="9537"/>
                  </a:lnTo>
                  <a:lnTo>
                    <a:pt x="15379" y="9537"/>
                  </a:lnTo>
                  <a:lnTo>
                    <a:pt x="16332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6609867" y="2482849"/>
              <a:ext cx="158750" cy="163195"/>
            </a:xfrm>
            <a:custGeom>
              <a:avLst/>
              <a:gdLst/>
              <a:ahLst/>
              <a:cxnLst/>
              <a:rect l="l" t="t" r="r" b="b"/>
              <a:pathLst>
                <a:path w="158750" h="163194">
                  <a:moveTo>
                    <a:pt x="158661" y="0"/>
                  </a:moveTo>
                  <a:lnTo>
                    <a:pt x="16662" y="0"/>
                  </a:lnTo>
                  <a:lnTo>
                    <a:pt x="0" y="162788"/>
                  </a:lnTo>
                  <a:lnTo>
                    <a:pt x="141998" y="162788"/>
                  </a:lnTo>
                  <a:lnTo>
                    <a:pt x="158661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6640363" y="2520205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5" h="21589">
                  <a:moveTo>
                    <a:pt x="15011" y="0"/>
                  </a:moveTo>
                  <a:lnTo>
                    <a:pt x="2463" y="12"/>
                  </a:lnTo>
                  <a:lnTo>
                    <a:pt x="1206" y="1231"/>
                  </a:lnTo>
                  <a:lnTo>
                    <a:pt x="1130" y="2781"/>
                  </a:lnTo>
                  <a:lnTo>
                    <a:pt x="0" y="19481"/>
                  </a:lnTo>
                  <a:lnTo>
                    <a:pt x="1219" y="20866"/>
                  </a:lnTo>
                  <a:lnTo>
                    <a:pt x="3022" y="20980"/>
                  </a:lnTo>
                  <a:lnTo>
                    <a:pt x="15570" y="20993"/>
                  </a:lnTo>
                  <a:lnTo>
                    <a:pt x="16852" y="19786"/>
                  </a:lnTo>
                  <a:lnTo>
                    <a:pt x="18072" y="1511"/>
                  </a:lnTo>
                  <a:lnTo>
                    <a:pt x="16840" y="114"/>
                  </a:lnTo>
                  <a:lnTo>
                    <a:pt x="15011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6644271" y="2520212"/>
              <a:ext cx="43815" cy="21590"/>
            </a:xfrm>
            <a:custGeom>
              <a:avLst/>
              <a:gdLst/>
              <a:ahLst/>
              <a:cxnLst/>
              <a:rect l="l" t="t" r="r" b="b"/>
              <a:pathLst>
                <a:path w="43815" h="21589">
                  <a:moveTo>
                    <a:pt x="10325" y="8775"/>
                  </a:moveTo>
                  <a:lnTo>
                    <a:pt x="6604" y="8775"/>
                  </a:lnTo>
                  <a:lnTo>
                    <a:pt x="6870" y="4813"/>
                  </a:lnTo>
                  <a:lnTo>
                    <a:pt x="520" y="4813"/>
                  </a:lnTo>
                  <a:lnTo>
                    <a:pt x="0" y="12738"/>
                  </a:lnTo>
                  <a:lnTo>
                    <a:pt x="3683" y="12738"/>
                  </a:lnTo>
                  <a:lnTo>
                    <a:pt x="3429" y="16700"/>
                  </a:lnTo>
                  <a:lnTo>
                    <a:pt x="9779" y="16700"/>
                  </a:lnTo>
                  <a:lnTo>
                    <a:pt x="10325" y="8775"/>
                  </a:lnTo>
                  <a:close/>
                </a:path>
                <a:path w="43815" h="21589">
                  <a:moveTo>
                    <a:pt x="43522" y="1511"/>
                  </a:moveTo>
                  <a:lnTo>
                    <a:pt x="42291" y="114"/>
                  </a:lnTo>
                  <a:lnTo>
                    <a:pt x="40474" y="0"/>
                  </a:lnTo>
                  <a:lnTo>
                    <a:pt x="27914" y="12"/>
                  </a:lnTo>
                  <a:lnTo>
                    <a:pt x="26631" y="1231"/>
                  </a:lnTo>
                  <a:lnTo>
                    <a:pt x="26530" y="2781"/>
                  </a:lnTo>
                  <a:lnTo>
                    <a:pt x="25438" y="19481"/>
                  </a:lnTo>
                  <a:lnTo>
                    <a:pt x="26657" y="20866"/>
                  </a:lnTo>
                  <a:lnTo>
                    <a:pt x="28460" y="20980"/>
                  </a:lnTo>
                  <a:lnTo>
                    <a:pt x="39458" y="20980"/>
                  </a:lnTo>
                  <a:lnTo>
                    <a:pt x="41008" y="21005"/>
                  </a:lnTo>
                  <a:lnTo>
                    <a:pt x="42303" y="19786"/>
                  </a:lnTo>
                  <a:lnTo>
                    <a:pt x="43522" y="1511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6669714" y="2520205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5" h="21589">
                  <a:moveTo>
                    <a:pt x="15036" y="0"/>
                  </a:moveTo>
                  <a:lnTo>
                    <a:pt x="2476" y="12"/>
                  </a:lnTo>
                  <a:lnTo>
                    <a:pt x="1193" y="1231"/>
                  </a:lnTo>
                  <a:lnTo>
                    <a:pt x="1092" y="2781"/>
                  </a:lnTo>
                  <a:lnTo>
                    <a:pt x="0" y="19481"/>
                  </a:lnTo>
                  <a:lnTo>
                    <a:pt x="1219" y="20866"/>
                  </a:lnTo>
                  <a:lnTo>
                    <a:pt x="3022" y="20980"/>
                  </a:lnTo>
                  <a:lnTo>
                    <a:pt x="14020" y="20980"/>
                  </a:lnTo>
                  <a:lnTo>
                    <a:pt x="15570" y="21005"/>
                  </a:lnTo>
                  <a:lnTo>
                    <a:pt x="16865" y="19786"/>
                  </a:lnTo>
                  <a:lnTo>
                    <a:pt x="18084" y="1511"/>
                  </a:lnTo>
                  <a:lnTo>
                    <a:pt x="16852" y="114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6673608" y="2520212"/>
              <a:ext cx="44450" cy="21590"/>
            </a:xfrm>
            <a:custGeom>
              <a:avLst/>
              <a:gdLst/>
              <a:ahLst/>
              <a:cxnLst/>
              <a:rect l="l" t="t" r="r" b="b"/>
              <a:pathLst>
                <a:path w="44450" h="21589">
                  <a:moveTo>
                    <a:pt x="10312" y="8775"/>
                  </a:moveTo>
                  <a:lnTo>
                    <a:pt x="6604" y="8775"/>
                  </a:lnTo>
                  <a:lnTo>
                    <a:pt x="6870" y="4813"/>
                  </a:lnTo>
                  <a:lnTo>
                    <a:pt x="520" y="4813"/>
                  </a:lnTo>
                  <a:lnTo>
                    <a:pt x="0" y="12738"/>
                  </a:lnTo>
                  <a:lnTo>
                    <a:pt x="3695" y="12738"/>
                  </a:lnTo>
                  <a:lnTo>
                    <a:pt x="3441" y="16700"/>
                  </a:lnTo>
                  <a:lnTo>
                    <a:pt x="9791" y="16700"/>
                  </a:lnTo>
                  <a:lnTo>
                    <a:pt x="10312" y="8775"/>
                  </a:lnTo>
                  <a:close/>
                </a:path>
                <a:path w="44450" h="21589">
                  <a:moveTo>
                    <a:pt x="43942" y="1511"/>
                  </a:moveTo>
                  <a:lnTo>
                    <a:pt x="42710" y="114"/>
                  </a:lnTo>
                  <a:lnTo>
                    <a:pt x="40894" y="0"/>
                  </a:lnTo>
                  <a:lnTo>
                    <a:pt x="28333" y="0"/>
                  </a:lnTo>
                  <a:lnTo>
                    <a:pt x="27051" y="1219"/>
                  </a:lnTo>
                  <a:lnTo>
                    <a:pt x="26974" y="2781"/>
                  </a:lnTo>
                  <a:lnTo>
                    <a:pt x="25844" y="19481"/>
                  </a:lnTo>
                  <a:lnTo>
                    <a:pt x="27063" y="20866"/>
                  </a:lnTo>
                  <a:lnTo>
                    <a:pt x="28867" y="20980"/>
                  </a:lnTo>
                  <a:lnTo>
                    <a:pt x="39865" y="20980"/>
                  </a:lnTo>
                  <a:lnTo>
                    <a:pt x="41427" y="21005"/>
                  </a:lnTo>
                  <a:lnTo>
                    <a:pt x="42722" y="19786"/>
                  </a:lnTo>
                  <a:lnTo>
                    <a:pt x="43942" y="1511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6699456" y="2520205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5" h="21589">
                  <a:moveTo>
                    <a:pt x="15049" y="0"/>
                  </a:moveTo>
                  <a:lnTo>
                    <a:pt x="2489" y="0"/>
                  </a:lnTo>
                  <a:lnTo>
                    <a:pt x="1206" y="1219"/>
                  </a:lnTo>
                  <a:lnTo>
                    <a:pt x="1130" y="2781"/>
                  </a:lnTo>
                  <a:lnTo>
                    <a:pt x="0" y="19481"/>
                  </a:lnTo>
                  <a:lnTo>
                    <a:pt x="1219" y="20866"/>
                  </a:lnTo>
                  <a:lnTo>
                    <a:pt x="3022" y="20980"/>
                  </a:lnTo>
                  <a:lnTo>
                    <a:pt x="14020" y="20980"/>
                  </a:lnTo>
                  <a:lnTo>
                    <a:pt x="15582" y="21005"/>
                  </a:lnTo>
                  <a:lnTo>
                    <a:pt x="16878" y="19786"/>
                  </a:lnTo>
                  <a:lnTo>
                    <a:pt x="18097" y="1511"/>
                  </a:lnTo>
                  <a:lnTo>
                    <a:pt x="16865" y="114"/>
                  </a:lnTo>
                  <a:lnTo>
                    <a:pt x="15049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6703365" y="2520212"/>
              <a:ext cx="43815" cy="21590"/>
            </a:xfrm>
            <a:custGeom>
              <a:avLst/>
              <a:gdLst/>
              <a:ahLst/>
              <a:cxnLst/>
              <a:rect l="l" t="t" r="r" b="b"/>
              <a:pathLst>
                <a:path w="43815" h="21589">
                  <a:moveTo>
                    <a:pt x="10325" y="8775"/>
                  </a:moveTo>
                  <a:lnTo>
                    <a:pt x="6604" y="8775"/>
                  </a:lnTo>
                  <a:lnTo>
                    <a:pt x="6870" y="4813"/>
                  </a:lnTo>
                  <a:lnTo>
                    <a:pt x="520" y="4813"/>
                  </a:lnTo>
                  <a:lnTo>
                    <a:pt x="0" y="12738"/>
                  </a:lnTo>
                  <a:lnTo>
                    <a:pt x="3683" y="12738"/>
                  </a:lnTo>
                  <a:lnTo>
                    <a:pt x="3429" y="16700"/>
                  </a:lnTo>
                  <a:lnTo>
                    <a:pt x="9779" y="16700"/>
                  </a:lnTo>
                  <a:lnTo>
                    <a:pt x="10325" y="8775"/>
                  </a:lnTo>
                  <a:close/>
                </a:path>
                <a:path w="43815" h="21589">
                  <a:moveTo>
                    <a:pt x="43802" y="1511"/>
                  </a:moveTo>
                  <a:lnTo>
                    <a:pt x="42570" y="114"/>
                  </a:lnTo>
                  <a:lnTo>
                    <a:pt x="40754" y="0"/>
                  </a:lnTo>
                  <a:lnTo>
                    <a:pt x="28194" y="0"/>
                  </a:lnTo>
                  <a:lnTo>
                    <a:pt x="26911" y="1219"/>
                  </a:lnTo>
                  <a:lnTo>
                    <a:pt x="26835" y="2781"/>
                  </a:lnTo>
                  <a:lnTo>
                    <a:pt x="25704" y="19481"/>
                  </a:lnTo>
                  <a:lnTo>
                    <a:pt x="26924" y="20866"/>
                  </a:lnTo>
                  <a:lnTo>
                    <a:pt x="28727" y="20980"/>
                  </a:lnTo>
                  <a:lnTo>
                    <a:pt x="39738" y="20980"/>
                  </a:lnTo>
                  <a:lnTo>
                    <a:pt x="41287" y="21005"/>
                  </a:lnTo>
                  <a:lnTo>
                    <a:pt x="42583" y="19786"/>
                  </a:lnTo>
                  <a:lnTo>
                    <a:pt x="43802" y="1511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6729071" y="2520205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5" h="21589">
                  <a:moveTo>
                    <a:pt x="15049" y="0"/>
                  </a:moveTo>
                  <a:lnTo>
                    <a:pt x="2489" y="0"/>
                  </a:lnTo>
                  <a:lnTo>
                    <a:pt x="1206" y="1219"/>
                  </a:lnTo>
                  <a:lnTo>
                    <a:pt x="1130" y="2781"/>
                  </a:lnTo>
                  <a:lnTo>
                    <a:pt x="0" y="19481"/>
                  </a:lnTo>
                  <a:lnTo>
                    <a:pt x="1219" y="20866"/>
                  </a:lnTo>
                  <a:lnTo>
                    <a:pt x="3022" y="20980"/>
                  </a:lnTo>
                  <a:lnTo>
                    <a:pt x="14033" y="20980"/>
                  </a:lnTo>
                  <a:lnTo>
                    <a:pt x="15582" y="21005"/>
                  </a:lnTo>
                  <a:lnTo>
                    <a:pt x="16878" y="19786"/>
                  </a:lnTo>
                  <a:lnTo>
                    <a:pt x="18097" y="1511"/>
                  </a:lnTo>
                  <a:lnTo>
                    <a:pt x="16865" y="114"/>
                  </a:lnTo>
                  <a:lnTo>
                    <a:pt x="15049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6634251" y="2525026"/>
              <a:ext cx="109220" cy="54610"/>
            </a:xfrm>
            <a:custGeom>
              <a:avLst/>
              <a:gdLst/>
              <a:ahLst/>
              <a:cxnLst/>
              <a:rect l="l" t="t" r="r" b="b"/>
              <a:pathLst>
                <a:path w="109220" h="54610">
                  <a:moveTo>
                    <a:pt x="18059" y="35064"/>
                  </a:moveTo>
                  <a:lnTo>
                    <a:pt x="16840" y="33667"/>
                  </a:lnTo>
                  <a:lnTo>
                    <a:pt x="15011" y="33553"/>
                  </a:lnTo>
                  <a:lnTo>
                    <a:pt x="2489" y="33540"/>
                  </a:lnTo>
                  <a:lnTo>
                    <a:pt x="1219" y="34747"/>
                  </a:lnTo>
                  <a:lnTo>
                    <a:pt x="1130" y="36271"/>
                  </a:lnTo>
                  <a:lnTo>
                    <a:pt x="0" y="52984"/>
                  </a:lnTo>
                  <a:lnTo>
                    <a:pt x="1231" y="54394"/>
                  </a:lnTo>
                  <a:lnTo>
                    <a:pt x="3022" y="54495"/>
                  </a:lnTo>
                  <a:lnTo>
                    <a:pt x="15570" y="54495"/>
                  </a:lnTo>
                  <a:lnTo>
                    <a:pt x="16840" y="53289"/>
                  </a:lnTo>
                  <a:lnTo>
                    <a:pt x="18059" y="35064"/>
                  </a:lnTo>
                  <a:close/>
                </a:path>
                <a:path w="109220" h="54610">
                  <a:moveTo>
                    <a:pt x="109029" y="3962"/>
                  </a:moveTo>
                  <a:lnTo>
                    <a:pt x="105333" y="3962"/>
                  </a:lnTo>
                  <a:lnTo>
                    <a:pt x="105600" y="0"/>
                  </a:lnTo>
                  <a:lnTo>
                    <a:pt x="99250" y="0"/>
                  </a:lnTo>
                  <a:lnTo>
                    <a:pt x="98729" y="7924"/>
                  </a:lnTo>
                  <a:lnTo>
                    <a:pt x="102412" y="7924"/>
                  </a:lnTo>
                  <a:lnTo>
                    <a:pt x="102158" y="11887"/>
                  </a:lnTo>
                  <a:lnTo>
                    <a:pt x="108508" y="11887"/>
                  </a:lnTo>
                  <a:lnTo>
                    <a:pt x="109029" y="3962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6634260" y="2558559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5">
                  <a:moveTo>
                    <a:pt x="15011" y="12"/>
                  </a:moveTo>
                  <a:lnTo>
                    <a:pt x="2489" y="0"/>
                  </a:lnTo>
                  <a:lnTo>
                    <a:pt x="1219" y="1206"/>
                  </a:lnTo>
                  <a:lnTo>
                    <a:pt x="1130" y="2730"/>
                  </a:lnTo>
                  <a:lnTo>
                    <a:pt x="0" y="19443"/>
                  </a:lnTo>
                  <a:lnTo>
                    <a:pt x="1231" y="20853"/>
                  </a:lnTo>
                  <a:lnTo>
                    <a:pt x="3022" y="20955"/>
                  </a:lnTo>
                  <a:lnTo>
                    <a:pt x="15570" y="20955"/>
                  </a:lnTo>
                  <a:lnTo>
                    <a:pt x="16840" y="19748"/>
                  </a:lnTo>
                  <a:lnTo>
                    <a:pt x="18059" y="1524"/>
                  </a:lnTo>
                  <a:lnTo>
                    <a:pt x="16840" y="127"/>
                  </a:lnTo>
                  <a:lnTo>
                    <a:pt x="15011" y="12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6638163" y="2558566"/>
              <a:ext cx="43815" cy="21590"/>
            </a:xfrm>
            <a:custGeom>
              <a:avLst/>
              <a:gdLst/>
              <a:ahLst/>
              <a:cxnLst/>
              <a:rect l="l" t="t" r="r" b="b"/>
              <a:pathLst>
                <a:path w="43815" h="21589">
                  <a:moveTo>
                    <a:pt x="10337" y="8724"/>
                  </a:moveTo>
                  <a:lnTo>
                    <a:pt x="6604" y="8724"/>
                  </a:lnTo>
                  <a:lnTo>
                    <a:pt x="6870" y="4787"/>
                  </a:lnTo>
                  <a:lnTo>
                    <a:pt x="520" y="4787"/>
                  </a:lnTo>
                  <a:lnTo>
                    <a:pt x="0" y="12674"/>
                  </a:lnTo>
                  <a:lnTo>
                    <a:pt x="3695" y="12674"/>
                  </a:lnTo>
                  <a:lnTo>
                    <a:pt x="3441" y="16649"/>
                  </a:lnTo>
                  <a:lnTo>
                    <a:pt x="9791" y="16649"/>
                  </a:lnTo>
                  <a:lnTo>
                    <a:pt x="10337" y="8724"/>
                  </a:lnTo>
                  <a:close/>
                </a:path>
                <a:path w="43815" h="21589">
                  <a:moveTo>
                    <a:pt x="43522" y="1524"/>
                  </a:moveTo>
                  <a:lnTo>
                    <a:pt x="42291" y="127"/>
                  </a:lnTo>
                  <a:lnTo>
                    <a:pt x="40474" y="12"/>
                  </a:lnTo>
                  <a:lnTo>
                    <a:pt x="27927" y="0"/>
                  </a:lnTo>
                  <a:lnTo>
                    <a:pt x="26644" y="1193"/>
                  </a:lnTo>
                  <a:lnTo>
                    <a:pt x="26530" y="2730"/>
                  </a:lnTo>
                  <a:lnTo>
                    <a:pt x="25425" y="19431"/>
                  </a:lnTo>
                  <a:lnTo>
                    <a:pt x="26619" y="20828"/>
                  </a:lnTo>
                  <a:lnTo>
                    <a:pt x="28460" y="20955"/>
                  </a:lnTo>
                  <a:lnTo>
                    <a:pt x="41008" y="20967"/>
                  </a:lnTo>
                  <a:lnTo>
                    <a:pt x="42291" y="19761"/>
                  </a:lnTo>
                  <a:lnTo>
                    <a:pt x="43522" y="1524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6663597" y="2558559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5" h="21589">
                  <a:moveTo>
                    <a:pt x="15049" y="12"/>
                  </a:moveTo>
                  <a:lnTo>
                    <a:pt x="2501" y="0"/>
                  </a:lnTo>
                  <a:lnTo>
                    <a:pt x="1219" y="1193"/>
                  </a:lnTo>
                  <a:lnTo>
                    <a:pt x="1104" y="2730"/>
                  </a:lnTo>
                  <a:lnTo>
                    <a:pt x="0" y="19431"/>
                  </a:lnTo>
                  <a:lnTo>
                    <a:pt x="1193" y="20828"/>
                  </a:lnTo>
                  <a:lnTo>
                    <a:pt x="3035" y="20955"/>
                  </a:lnTo>
                  <a:lnTo>
                    <a:pt x="15582" y="20967"/>
                  </a:lnTo>
                  <a:lnTo>
                    <a:pt x="16865" y="19761"/>
                  </a:lnTo>
                  <a:lnTo>
                    <a:pt x="18097" y="1524"/>
                  </a:lnTo>
                  <a:lnTo>
                    <a:pt x="16865" y="127"/>
                  </a:lnTo>
                  <a:lnTo>
                    <a:pt x="15049" y="12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6667500" y="2558566"/>
              <a:ext cx="44450" cy="20955"/>
            </a:xfrm>
            <a:custGeom>
              <a:avLst/>
              <a:gdLst/>
              <a:ahLst/>
              <a:cxnLst/>
              <a:rect l="l" t="t" r="r" b="b"/>
              <a:pathLst>
                <a:path w="44450" h="20955">
                  <a:moveTo>
                    <a:pt x="10312" y="8724"/>
                  </a:moveTo>
                  <a:lnTo>
                    <a:pt x="6604" y="8724"/>
                  </a:lnTo>
                  <a:lnTo>
                    <a:pt x="6870" y="4787"/>
                  </a:lnTo>
                  <a:lnTo>
                    <a:pt x="520" y="4787"/>
                  </a:lnTo>
                  <a:lnTo>
                    <a:pt x="0" y="12674"/>
                  </a:lnTo>
                  <a:lnTo>
                    <a:pt x="3695" y="12674"/>
                  </a:lnTo>
                  <a:lnTo>
                    <a:pt x="3441" y="16649"/>
                  </a:lnTo>
                  <a:lnTo>
                    <a:pt x="9791" y="16649"/>
                  </a:lnTo>
                  <a:lnTo>
                    <a:pt x="10312" y="8724"/>
                  </a:lnTo>
                  <a:close/>
                </a:path>
                <a:path w="44450" h="20955">
                  <a:moveTo>
                    <a:pt x="43903" y="1524"/>
                  </a:moveTo>
                  <a:lnTo>
                    <a:pt x="42684" y="127"/>
                  </a:lnTo>
                  <a:lnTo>
                    <a:pt x="40855" y="12"/>
                  </a:lnTo>
                  <a:lnTo>
                    <a:pt x="28333" y="0"/>
                  </a:lnTo>
                  <a:lnTo>
                    <a:pt x="27063" y="1206"/>
                  </a:lnTo>
                  <a:lnTo>
                    <a:pt x="26974" y="2730"/>
                  </a:lnTo>
                  <a:lnTo>
                    <a:pt x="25844" y="19443"/>
                  </a:lnTo>
                  <a:lnTo>
                    <a:pt x="27076" y="20853"/>
                  </a:lnTo>
                  <a:lnTo>
                    <a:pt x="28867" y="20955"/>
                  </a:lnTo>
                  <a:lnTo>
                    <a:pt x="41414" y="20955"/>
                  </a:lnTo>
                  <a:lnTo>
                    <a:pt x="42684" y="19748"/>
                  </a:lnTo>
                  <a:lnTo>
                    <a:pt x="43903" y="1524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6693352" y="2558559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5">
                  <a:moveTo>
                    <a:pt x="15011" y="12"/>
                  </a:moveTo>
                  <a:lnTo>
                    <a:pt x="2489" y="0"/>
                  </a:lnTo>
                  <a:lnTo>
                    <a:pt x="1219" y="1206"/>
                  </a:lnTo>
                  <a:lnTo>
                    <a:pt x="1130" y="2730"/>
                  </a:lnTo>
                  <a:lnTo>
                    <a:pt x="0" y="19443"/>
                  </a:lnTo>
                  <a:lnTo>
                    <a:pt x="1231" y="20853"/>
                  </a:lnTo>
                  <a:lnTo>
                    <a:pt x="3022" y="20955"/>
                  </a:lnTo>
                  <a:lnTo>
                    <a:pt x="15570" y="20955"/>
                  </a:lnTo>
                  <a:lnTo>
                    <a:pt x="16840" y="19748"/>
                  </a:lnTo>
                  <a:lnTo>
                    <a:pt x="18059" y="1524"/>
                  </a:lnTo>
                  <a:lnTo>
                    <a:pt x="16840" y="127"/>
                  </a:lnTo>
                  <a:lnTo>
                    <a:pt x="15011" y="12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6697256" y="2558554"/>
              <a:ext cx="43815" cy="21590"/>
            </a:xfrm>
            <a:custGeom>
              <a:avLst/>
              <a:gdLst/>
              <a:ahLst/>
              <a:cxnLst/>
              <a:rect l="l" t="t" r="r" b="b"/>
              <a:pathLst>
                <a:path w="43815" h="21589">
                  <a:moveTo>
                    <a:pt x="10337" y="8737"/>
                  </a:moveTo>
                  <a:lnTo>
                    <a:pt x="6604" y="8737"/>
                  </a:lnTo>
                  <a:lnTo>
                    <a:pt x="6870" y="4800"/>
                  </a:lnTo>
                  <a:lnTo>
                    <a:pt x="520" y="4800"/>
                  </a:lnTo>
                  <a:lnTo>
                    <a:pt x="0" y="12687"/>
                  </a:lnTo>
                  <a:lnTo>
                    <a:pt x="3695" y="12687"/>
                  </a:lnTo>
                  <a:lnTo>
                    <a:pt x="3441" y="16662"/>
                  </a:lnTo>
                  <a:lnTo>
                    <a:pt x="9791" y="16662"/>
                  </a:lnTo>
                  <a:lnTo>
                    <a:pt x="10337" y="8737"/>
                  </a:lnTo>
                  <a:close/>
                </a:path>
                <a:path w="43815" h="21589">
                  <a:moveTo>
                    <a:pt x="43802" y="1536"/>
                  </a:moveTo>
                  <a:lnTo>
                    <a:pt x="42570" y="139"/>
                  </a:lnTo>
                  <a:lnTo>
                    <a:pt x="40754" y="25"/>
                  </a:lnTo>
                  <a:lnTo>
                    <a:pt x="29743" y="25"/>
                  </a:lnTo>
                  <a:lnTo>
                    <a:pt x="28206" y="0"/>
                  </a:lnTo>
                  <a:lnTo>
                    <a:pt x="26924" y="1206"/>
                  </a:lnTo>
                  <a:lnTo>
                    <a:pt x="26835" y="2743"/>
                  </a:lnTo>
                  <a:lnTo>
                    <a:pt x="25704" y="19456"/>
                  </a:lnTo>
                  <a:lnTo>
                    <a:pt x="26936" y="20866"/>
                  </a:lnTo>
                  <a:lnTo>
                    <a:pt x="28727" y="20967"/>
                  </a:lnTo>
                  <a:lnTo>
                    <a:pt x="41287" y="20980"/>
                  </a:lnTo>
                  <a:lnTo>
                    <a:pt x="42570" y="19773"/>
                  </a:lnTo>
                  <a:lnTo>
                    <a:pt x="43802" y="1536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6722967" y="2558546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5" h="21589">
                  <a:moveTo>
                    <a:pt x="2501" y="0"/>
                  </a:moveTo>
                  <a:lnTo>
                    <a:pt x="1219" y="1206"/>
                  </a:lnTo>
                  <a:lnTo>
                    <a:pt x="1130" y="2743"/>
                  </a:lnTo>
                  <a:lnTo>
                    <a:pt x="0" y="19456"/>
                  </a:lnTo>
                  <a:lnTo>
                    <a:pt x="1231" y="20866"/>
                  </a:lnTo>
                  <a:lnTo>
                    <a:pt x="3022" y="20967"/>
                  </a:lnTo>
                  <a:lnTo>
                    <a:pt x="15582" y="20980"/>
                  </a:lnTo>
                  <a:lnTo>
                    <a:pt x="16865" y="19773"/>
                  </a:lnTo>
                  <a:lnTo>
                    <a:pt x="18097" y="1536"/>
                  </a:lnTo>
                  <a:lnTo>
                    <a:pt x="16865" y="139"/>
                  </a:lnTo>
                  <a:lnTo>
                    <a:pt x="15049" y="25"/>
                  </a:lnTo>
                  <a:lnTo>
                    <a:pt x="4038" y="25"/>
                  </a:lnTo>
                  <a:lnTo>
                    <a:pt x="2501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6628155" y="2563354"/>
              <a:ext cx="109220" cy="57150"/>
            </a:xfrm>
            <a:custGeom>
              <a:avLst/>
              <a:gdLst/>
              <a:ahLst/>
              <a:cxnLst/>
              <a:rect l="l" t="t" r="r" b="b"/>
              <a:pathLst>
                <a:path w="109220" h="57150">
                  <a:moveTo>
                    <a:pt x="18046" y="37490"/>
                  </a:moveTo>
                  <a:lnTo>
                    <a:pt x="16814" y="36093"/>
                  </a:lnTo>
                  <a:lnTo>
                    <a:pt x="15011" y="36004"/>
                  </a:lnTo>
                  <a:lnTo>
                    <a:pt x="2489" y="35991"/>
                  </a:lnTo>
                  <a:lnTo>
                    <a:pt x="1219" y="37198"/>
                  </a:lnTo>
                  <a:lnTo>
                    <a:pt x="1130" y="38722"/>
                  </a:lnTo>
                  <a:lnTo>
                    <a:pt x="0" y="55435"/>
                  </a:lnTo>
                  <a:lnTo>
                    <a:pt x="1231" y="56845"/>
                  </a:lnTo>
                  <a:lnTo>
                    <a:pt x="3022" y="56946"/>
                  </a:lnTo>
                  <a:lnTo>
                    <a:pt x="15570" y="56946"/>
                  </a:lnTo>
                  <a:lnTo>
                    <a:pt x="16840" y="55740"/>
                  </a:lnTo>
                  <a:lnTo>
                    <a:pt x="18046" y="37490"/>
                  </a:lnTo>
                  <a:close/>
                </a:path>
                <a:path w="109220" h="57150">
                  <a:moveTo>
                    <a:pt x="109042" y="3937"/>
                  </a:moveTo>
                  <a:lnTo>
                    <a:pt x="105321" y="3937"/>
                  </a:lnTo>
                  <a:lnTo>
                    <a:pt x="105587" y="0"/>
                  </a:lnTo>
                  <a:lnTo>
                    <a:pt x="99237" y="0"/>
                  </a:lnTo>
                  <a:lnTo>
                    <a:pt x="98717" y="7886"/>
                  </a:lnTo>
                  <a:lnTo>
                    <a:pt x="102400" y="7886"/>
                  </a:lnTo>
                  <a:lnTo>
                    <a:pt x="102146" y="11861"/>
                  </a:lnTo>
                  <a:lnTo>
                    <a:pt x="108496" y="11861"/>
                  </a:lnTo>
                  <a:lnTo>
                    <a:pt x="109042" y="3937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6628155" y="2599338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5" h="20955">
                  <a:moveTo>
                    <a:pt x="15011" y="12"/>
                  </a:moveTo>
                  <a:lnTo>
                    <a:pt x="2489" y="0"/>
                  </a:lnTo>
                  <a:lnTo>
                    <a:pt x="1219" y="1206"/>
                  </a:lnTo>
                  <a:lnTo>
                    <a:pt x="1130" y="2730"/>
                  </a:lnTo>
                  <a:lnTo>
                    <a:pt x="0" y="19443"/>
                  </a:lnTo>
                  <a:lnTo>
                    <a:pt x="1231" y="20853"/>
                  </a:lnTo>
                  <a:lnTo>
                    <a:pt x="3022" y="20955"/>
                  </a:lnTo>
                  <a:lnTo>
                    <a:pt x="15570" y="20955"/>
                  </a:lnTo>
                  <a:lnTo>
                    <a:pt x="16840" y="19748"/>
                  </a:lnTo>
                  <a:lnTo>
                    <a:pt x="18046" y="1498"/>
                  </a:lnTo>
                  <a:lnTo>
                    <a:pt x="16814" y="101"/>
                  </a:lnTo>
                  <a:lnTo>
                    <a:pt x="15011" y="12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6632054" y="2599333"/>
              <a:ext cx="43815" cy="21590"/>
            </a:xfrm>
            <a:custGeom>
              <a:avLst/>
              <a:gdLst/>
              <a:ahLst/>
              <a:cxnLst/>
              <a:rect l="l" t="t" r="r" b="b"/>
              <a:pathLst>
                <a:path w="43815" h="21589">
                  <a:moveTo>
                    <a:pt x="10337" y="8674"/>
                  </a:moveTo>
                  <a:lnTo>
                    <a:pt x="6604" y="8674"/>
                  </a:lnTo>
                  <a:lnTo>
                    <a:pt x="6870" y="4724"/>
                  </a:lnTo>
                  <a:lnTo>
                    <a:pt x="520" y="4724"/>
                  </a:lnTo>
                  <a:lnTo>
                    <a:pt x="0" y="12649"/>
                  </a:lnTo>
                  <a:lnTo>
                    <a:pt x="3695" y="12649"/>
                  </a:lnTo>
                  <a:lnTo>
                    <a:pt x="3441" y="16598"/>
                  </a:lnTo>
                  <a:lnTo>
                    <a:pt x="9791" y="16598"/>
                  </a:lnTo>
                  <a:lnTo>
                    <a:pt x="10337" y="8674"/>
                  </a:lnTo>
                  <a:close/>
                </a:path>
                <a:path w="43815" h="21589">
                  <a:moveTo>
                    <a:pt x="43510" y="1511"/>
                  </a:moveTo>
                  <a:lnTo>
                    <a:pt x="42278" y="114"/>
                  </a:lnTo>
                  <a:lnTo>
                    <a:pt x="40487" y="25"/>
                  </a:lnTo>
                  <a:lnTo>
                    <a:pt x="29476" y="25"/>
                  </a:lnTo>
                  <a:lnTo>
                    <a:pt x="27940" y="0"/>
                  </a:lnTo>
                  <a:lnTo>
                    <a:pt x="26657" y="1206"/>
                  </a:lnTo>
                  <a:lnTo>
                    <a:pt x="26568" y="2743"/>
                  </a:lnTo>
                  <a:lnTo>
                    <a:pt x="25438" y="19456"/>
                  </a:lnTo>
                  <a:lnTo>
                    <a:pt x="26670" y="20866"/>
                  </a:lnTo>
                  <a:lnTo>
                    <a:pt x="28460" y="20967"/>
                  </a:lnTo>
                  <a:lnTo>
                    <a:pt x="41021" y="20980"/>
                  </a:lnTo>
                  <a:lnTo>
                    <a:pt x="42303" y="19773"/>
                  </a:lnTo>
                  <a:lnTo>
                    <a:pt x="43510" y="1511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6657496" y="2599325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5" h="21589">
                  <a:moveTo>
                    <a:pt x="2501" y="0"/>
                  </a:moveTo>
                  <a:lnTo>
                    <a:pt x="1219" y="1206"/>
                  </a:lnTo>
                  <a:lnTo>
                    <a:pt x="1130" y="2743"/>
                  </a:lnTo>
                  <a:lnTo>
                    <a:pt x="0" y="19456"/>
                  </a:lnTo>
                  <a:lnTo>
                    <a:pt x="1231" y="20866"/>
                  </a:lnTo>
                  <a:lnTo>
                    <a:pt x="3022" y="20967"/>
                  </a:lnTo>
                  <a:lnTo>
                    <a:pt x="15582" y="20980"/>
                  </a:lnTo>
                  <a:lnTo>
                    <a:pt x="16865" y="19773"/>
                  </a:lnTo>
                  <a:lnTo>
                    <a:pt x="18072" y="1511"/>
                  </a:lnTo>
                  <a:lnTo>
                    <a:pt x="16840" y="114"/>
                  </a:lnTo>
                  <a:lnTo>
                    <a:pt x="15049" y="25"/>
                  </a:lnTo>
                  <a:lnTo>
                    <a:pt x="4038" y="25"/>
                  </a:lnTo>
                  <a:lnTo>
                    <a:pt x="2501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6661404" y="2599333"/>
              <a:ext cx="44450" cy="21590"/>
            </a:xfrm>
            <a:custGeom>
              <a:avLst/>
              <a:gdLst/>
              <a:ahLst/>
              <a:cxnLst/>
              <a:rect l="l" t="t" r="r" b="b"/>
              <a:pathLst>
                <a:path w="44450" h="21589">
                  <a:moveTo>
                    <a:pt x="10299" y="8674"/>
                  </a:moveTo>
                  <a:lnTo>
                    <a:pt x="6604" y="8674"/>
                  </a:lnTo>
                  <a:lnTo>
                    <a:pt x="6870" y="4724"/>
                  </a:lnTo>
                  <a:lnTo>
                    <a:pt x="520" y="4724"/>
                  </a:lnTo>
                  <a:lnTo>
                    <a:pt x="0" y="12649"/>
                  </a:lnTo>
                  <a:lnTo>
                    <a:pt x="3683" y="12649"/>
                  </a:lnTo>
                  <a:lnTo>
                    <a:pt x="3429" y="16598"/>
                  </a:lnTo>
                  <a:lnTo>
                    <a:pt x="9779" y="16598"/>
                  </a:lnTo>
                  <a:lnTo>
                    <a:pt x="10299" y="8674"/>
                  </a:lnTo>
                  <a:close/>
                </a:path>
                <a:path w="44450" h="21589">
                  <a:moveTo>
                    <a:pt x="43903" y="1511"/>
                  </a:moveTo>
                  <a:lnTo>
                    <a:pt x="42672" y="101"/>
                  </a:lnTo>
                  <a:lnTo>
                    <a:pt x="40817" y="0"/>
                  </a:lnTo>
                  <a:lnTo>
                    <a:pt x="28295" y="12"/>
                  </a:lnTo>
                  <a:lnTo>
                    <a:pt x="27038" y="1219"/>
                  </a:lnTo>
                  <a:lnTo>
                    <a:pt x="26962" y="2743"/>
                  </a:lnTo>
                  <a:lnTo>
                    <a:pt x="25831" y="19456"/>
                  </a:lnTo>
                  <a:lnTo>
                    <a:pt x="27063" y="20866"/>
                  </a:lnTo>
                  <a:lnTo>
                    <a:pt x="28854" y="20967"/>
                  </a:lnTo>
                  <a:lnTo>
                    <a:pt x="41402" y="20967"/>
                  </a:lnTo>
                  <a:lnTo>
                    <a:pt x="42672" y="19761"/>
                  </a:lnTo>
                  <a:lnTo>
                    <a:pt x="43903" y="1511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6687247" y="2599325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5" h="21589">
                  <a:moveTo>
                    <a:pt x="14986" y="0"/>
                  </a:moveTo>
                  <a:lnTo>
                    <a:pt x="2463" y="12"/>
                  </a:lnTo>
                  <a:lnTo>
                    <a:pt x="1206" y="1219"/>
                  </a:lnTo>
                  <a:lnTo>
                    <a:pt x="1130" y="2743"/>
                  </a:lnTo>
                  <a:lnTo>
                    <a:pt x="0" y="19456"/>
                  </a:lnTo>
                  <a:lnTo>
                    <a:pt x="1231" y="20866"/>
                  </a:lnTo>
                  <a:lnTo>
                    <a:pt x="3022" y="20967"/>
                  </a:lnTo>
                  <a:lnTo>
                    <a:pt x="15570" y="20967"/>
                  </a:lnTo>
                  <a:lnTo>
                    <a:pt x="16840" y="19761"/>
                  </a:lnTo>
                  <a:lnTo>
                    <a:pt x="18072" y="1511"/>
                  </a:lnTo>
                  <a:lnTo>
                    <a:pt x="16840" y="101"/>
                  </a:lnTo>
                  <a:lnTo>
                    <a:pt x="14986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6691147" y="2599333"/>
              <a:ext cx="43815" cy="21590"/>
            </a:xfrm>
            <a:custGeom>
              <a:avLst/>
              <a:gdLst/>
              <a:ahLst/>
              <a:cxnLst/>
              <a:rect l="l" t="t" r="r" b="b"/>
              <a:pathLst>
                <a:path w="43815" h="21589">
                  <a:moveTo>
                    <a:pt x="10337" y="8674"/>
                  </a:moveTo>
                  <a:lnTo>
                    <a:pt x="6604" y="8674"/>
                  </a:lnTo>
                  <a:lnTo>
                    <a:pt x="6870" y="4724"/>
                  </a:lnTo>
                  <a:lnTo>
                    <a:pt x="520" y="4724"/>
                  </a:lnTo>
                  <a:lnTo>
                    <a:pt x="0" y="12649"/>
                  </a:lnTo>
                  <a:lnTo>
                    <a:pt x="3695" y="12649"/>
                  </a:lnTo>
                  <a:lnTo>
                    <a:pt x="3441" y="16598"/>
                  </a:lnTo>
                  <a:lnTo>
                    <a:pt x="9791" y="16598"/>
                  </a:lnTo>
                  <a:lnTo>
                    <a:pt x="10337" y="8674"/>
                  </a:lnTo>
                  <a:close/>
                </a:path>
                <a:path w="43815" h="21589">
                  <a:moveTo>
                    <a:pt x="43776" y="1511"/>
                  </a:moveTo>
                  <a:lnTo>
                    <a:pt x="42545" y="114"/>
                  </a:lnTo>
                  <a:lnTo>
                    <a:pt x="40754" y="25"/>
                  </a:lnTo>
                  <a:lnTo>
                    <a:pt x="29743" y="25"/>
                  </a:lnTo>
                  <a:lnTo>
                    <a:pt x="28206" y="0"/>
                  </a:lnTo>
                  <a:lnTo>
                    <a:pt x="26924" y="1206"/>
                  </a:lnTo>
                  <a:lnTo>
                    <a:pt x="26835" y="2743"/>
                  </a:lnTo>
                  <a:lnTo>
                    <a:pt x="25704" y="19456"/>
                  </a:lnTo>
                  <a:lnTo>
                    <a:pt x="26936" y="20866"/>
                  </a:lnTo>
                  <a:lnTo>
                    <a:pt x="28727" y="20967"/>
                  </a:lnTo>
                  <a:lnTo>
                    <a:pt x="41287" y="20980"/>
                  </a:lnTo>
                  <a:lnTo>
                    <a:pt x="42570" y="19773"/>
                  </a:lnTo>
                  <a:lnTo>
                    <a:pt x="43776" y="1511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6716862" y="2599325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5" h="21589">
                  <a:moveTo>
                    <a:pt x="2501" y="0"/>
                  </a:moveTo>
                  <a:lnTo>
                    <a:pt x="1219" y="1206"/>
                  </a:lnTo>
                  <a:lnTo>
                    <a:pt x="1130" y="2743"/>
                  </a:lnTo>
                  <a:lnTo>
                    <a:pt x="0" y="19456"/>
                  </a:lnTo>
                  <a:lnTo>
                    <a:pt x="1231" y="20866"/>
                  </a:lnTo>
                  <a:lnTo>
                    <a:pt x="3022" y="20967"/>
                  </a:lnTo>
                  <a:lnTo>
                    <a:pt x="15582" y="20980"/>
                  </a:lnTo>
                  <a:lnTo>
                    <a:pt x="16865" y="19773"/>
                  </a:lnTo>
                  <a:lnTo>
                    <a:pt x="18072" y="1511"/>
                  </a:lnTo>
                  <a:lnTo>
                    <a:pt x="16840" y="114"/>
                  </a:lnTo>
                  <a:lnTo>
                    <a:pt x="15049" y="25"/>
                  </a:lnTo>
                  <a:lnTo>
                    <a:pt x="4038" y="25"/>
                  </a:lnTo>
                  <a:lnTo>
                    <a:pt x="2501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6713753" y="2486418"/>
              <a:ext cx="21590" cy="129539"/>
            </a:xfrm>
            <a:custGeom>
              <a:avLst/>
              <a:gdLst/>
              <a:ahLst/>
              <a:cxnLst/>
              <a:rect l="l" t="t" r="r" b="b"/>
              <a:pathLst>
                <a:path w="21590" h="129539">
                  <a:moveTo>
                    <a:pt x="4394" y="8089"/>
                  </a:moveTo>
                  <a:lnTo>
                    <a:pt x="355" y="8089"/>
                  </a:lnTo>
                  <a:lnTo>
                    <a:pt x="0" y="12128"/>
                  </a:lnTo>
                  <a:lnTo>
                    <a:pt x="4038" y="12128"/>
                  </a:lnTo>
                  <a:lnTo>
                    <a:pt x="4394" y="8089"/>
                  </a:lnTo>
                  <a:close/>
                </a:path>
                <a:path w="21590" h="129539">
                  <a:moveTo>
                    <a:pt x="12839" y="4051"/>
                  </a:moveTo>
                  <a:lnTo>
                    <a:pt x="8801" y="4051"/>
                  </a:lnTo>
                  <a:lnTo>
                    <a:pt x="8445" y="8089"/>
                  </a:lnTo>
                  <a:lnTo>
                    <a:pt x="8089" y="12128"/>
                  </a:lnTo>
                  <a:lnTo>
                    <a:pt x="12128" y="12128"/>
                  </a:lnTo>
                  <a:lnTo>
                    <a:pt x="12839" y="4051"/>
                  </a:lnTo>
                  <a:close/>
                </a:path>
                <a:path w="21590" h="129539">
                  <a:moveTo>
                    <a:pt x="17322" y="121589"/>
                  </a:moveTo>
                  <a:lnTo>
                    <a:pt x="13614" y="121589"/>
                  </a:lnTo>
                  <a:lnTo>
                    <a:pt x="13881" y="117640"/>
                  </a:lnTo>
                  <a:lnTo>
                    <a:pt x="7531" y="117640"/>
                  </a:lnTo>
                  <a:lnTo>
                    <a:pt x="7010" y="125564"/>
                  </a:lnTo>
                  <a:lnTo>
                    <a:pt x="10706" y="125564"/>
                  </a:lnTo>
                  <a:lnTo>
                    <a:pt x="10452" y="129514"/>
                  </a:lnTo>
                  <a:lnTo>
                    <a:pt x="16802" y="129514"/>
                  </a:lnTo>
                  <a:lnTo>
                    <a:pt x="17322" y="121589"/>
                  </a:lnTo>
                  <a:close/>
                </a:path>
                <a:path w="21590" h="129539">
                  <a:moveTo>
                    <a:pt x="21247" y="0"/>
                  </a:moveTo>
                  <a:lnTo>
                    <a:pt x="17208" y="0"/>
                  </a:lnTo>
                  <a:lnTo>
                    <a:pt x="16852" y="4038"/>
                  </a:lnTo>
                  <a:lnTo>
                    <a:pt x="16522" y="8089"/>
                  </a:lnTo>
                  <a:lnTo>
                    <a:pt x="16167" y="12128"/>
                  </a:lnTo>
                  <a:lnTo>
                    <a:pt x="20205" y="12128"/>
                  </a:lnTo>
                  <a:lnTo>
                    <a:pt x="20561" y="8089"/>
                  </a:lnTo>
                  <a:lnTo>
                    <a:pt x="20891" y="4038"/>
                  </a:lnTo>
                  <a:lnTo>
                    <a:pt x="21247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6713753" y="2486418"/>
              <a:ext cx="21590" cy="12700"/>
            </a:xfrm>
            <a:custGeom>
              <a:avLst/>
              <a:gdLst/>
              <a:ahLst/>
              <a:cxnLst/>
              <a:rect l="l" t="t" r="r" b="b"/>
              <a:pathLst>
                <a:path w="21590" h="12700">
                  <a:moveTo>
                    <a:pt x="4394" y="8089"/>
                  </a:moveTo>
                  <a:lnTo>
                    <a:pt x="355" y="8089"/>
                  </a:lnTo>
                  <a:lnTo>
                    <a:pt x="0" y="12128"/>
                  </a:lnTo>
                  <a:lnTo>
                    <a:pt x="4038" y="12128"/>
                  </a:lnTo>
                  <a:lnTo>
                    <a:pt x="4394" y="8089"/>
                  </a:lnTo>
                  <a:close/>
                </a:path>
                <a:path w="21590" h="12700">
                  <a:moveTo>
                    <a:pt x="12839" y="4051"/>
                  </a:moveTo>
                  <a:lnTo>
                    <a:pt x="8801" y="4051"/>
                  </a:lnTo>
                  <a:lnTo>
                    <a:pt x="8445" y="8089"/>
                  </a:lnTo>
                  <a:lnTo>
                    <a:pt x="8089" y="12128"/>
                  </a:lnTo>
                  <a:lnTo>
                    <a:pt x="12128" y="12128"/>
                  </a:lnTo>
                  <a:lnTo>
                    <a:pt x="12839" y="4051"/>
                  </a:lnTo>
                  <a:close/>
                </a:path>
                <a:path w="21590" h="12700">
                  <a:moveTo>
                    <a:pt x="21247" y="0"/>
                  </a:moveTo>
                  <a:lnTo>
                    <a:pt x="17208" y="0"/>
                  </a:lnTo>
                  <a:lnTo>
                    <a:pt x="16852" y="4038"/>
                  </a:lnTo>
                  <a:lnTo>
                    <a:pt x="16522" y="8089"/>
                  </a:lnTo>
                  <a:lnTo>
                    <a:pt x="16167" y="12128"/>
                  </a:lnTo>
                  <a:lnTo>
                    <a:pt x="20205" y="12128"/>
                  </a:lnTo>
                  <a:lnTo>
                    <a:pt x="20561" y="8089"/>
                  </a:lnTo>
                  <a:lnTo>
                    <a:pt x="20891" y="4038"/>
                  </a:lnTo>
                  <a:lnTo>
                    <a:pt x="2124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6743322" y="2486419"/>
              <a:ext cx="20955" cy="12065"/>
            </a:xfrm>
            <a:custGeom>
              <a:avLst/>
              <a:gdLst/>
              <a:ahLst/>
              <a:cxnLst/>
              <a:rect l="l" t="t" r="r" b="b"/>
              <a:pathLst>
                <a:path w="20954" h="12064">
                  <a:moveTo>
                    <a:pt x="20510" y="0"/>
                  </a:moveTo>
                  <a:lnTo>
                    <a:pt x="2743" y="0"/>
                  </a:lnTo>
                  <a:lnTo>
                    <a:pt x="2476" y="2959"/>
                  </a:lnTo>
                  <a:lnTo>
                    <a:pt x="10363" y="2959"/>
                  </a:lnTo>
                  <a:lnTo>
                    <a:pt x="9867" y="8877"/>
                  </a:lnTo>
                  <a:lnTo>
                    <a:pt x="1981" y="8877"/>
                  </a:lnTo>
                  <a:lnTo>
                    <a:pt x="1701" y="11849"/>
                  </a:lnTo>
                  <a:lnTo>
                    <a:pt x="19469" y="11849"/>
                  </a:lnTo>
                  <a:lnTo>
                    <a:pt x="20510" y="0"/>
                  </a:lnTo>
                  <a:close/>
                </a:path>
                <a:path w="20954" h="12064">
                  <a:moveTo>
                    <a:pt x="4445" y="2959"/>
                  </a:moveTo>
                  <a:lnTo>
                    <a:pt x="495" y="2959"/>
                  </a:lnTo>
                  <a:lnTo>
                    <a:pt x="0" y="8877"/>
                  </a:lnTo>
                  <a:lnTo>
                    <a:pt x="3924" y="8877"/>
                  </a:lnTo>
                  <a:lnTo>
                    <a:pt x="4445" y="2959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6743322" y="2486419"/>
              <a:ext cx="20955" cy="12065"/>
            </a:xfrm>
            <a:custGeom>
              <a:avLst/>
              <a:gdLst/>
              <a:ahLst/>
              <a:cxnLst/>
              <a:rect l="l" t="t" r="r" b="b"/>
              <a:pathLst>
                <a:path w="20954" h="12064">
                  <a:moveTo>
                    <a:pt x="20510" y="0"/>
                  </a:moveTo>
                  <a:lnTo>
                    <a:pt x="2743" y="0"/>
                  </a:lnTo>
                  <a:lnTo>
                    <a:pt x="2476" y="2959"/>
                  </a:lnTo>
                  <a:lnTo>
                    <a:pt x="10363" y="2959"/>
                  </a:lnTo>
                  <a:lnTo>
                    <a:pt x="9867" y="8877"/>
                  </a:lnTo>
                  <a:lnTo>
                    <a:pt x="1981" y="8877"/>
                  </a:lnTo>
                  <a:lnTo>
                    <a:pt x="1701" y="11849"/>
                  </a:lnTo>
                  <a:lnTo>
                    <a:pt x="19469" y="11849"/>
                  </a:lnTo>
                  <a:lnTo>
                    <a:pt x="20510" y="0"/>
                  </a:lnTo>
                  <a:close/>
                </a:path>
                <a:path w="20954" h="12064">
                  <a:moveTo>
                    <a:pt x="4445" y="2959"/>
                  </a:moveTo>
                  <a:lnTo>
                    <a:pt x="495" y="2959"/>
                  </a:lnTo>
                  <a:lnTo>
                    <a:pt x="0" y="8877"/>
                  </a:lnTo>
                  <a:lnTo>
                    <a:pt x="3924" y="8877"/>
                  </a:lnTo>
                  <a:lnTo>
                    <a:pt x="4445" y="2959"/>
                  </a:lnTo>
                  <a:close/>
                </a:path>
              </a:pathLst>
            </a:custGeom>
            <a:solidFill>
              <a:srgbClr val="FFFFFF">
                <a:alpha val="6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6694259" y="2484487"/>
              <a:ext cx="18415" cy="13970"/>
            </a:xfrm>
            <a:custGeom>
              <a:avLst/>
              <a:gdLst/>
              <a:ahLst/>
              <a:cxnLst/>
              <a:rect l="l" t="t" r="r" b="b"/>
              <a:pathLst>
                <a:path w="18415" h="13969">
                  <a:moveTo>
                    <a:pt x="10998" y="10909"/>
                  </a:moveTo>
                  <a:lnTo>
                    <a:pt x="10198" y="10121"/>
                  </a:lnTo>
                  <a:lnTo>
                    <a:pt x="9232" y="10121"/>
                  </a:lnTo>
                  <a:lnTo>
                    <a:pt x="8267" y="10121"/>
                  </a:lnTo>
                  <a:lnTo>
                    <a:pt x="7467" y="10909"/>
                  </a:lnTo>
                  <a:lnTo>
                    <a:pt x="7467" y="12852"/>
                  </a:lnTo>
                  <a:lnTo>
                    <a:pt x="8267" y="13639"/>
                  </a:lnTo>
                  <a:lnTo>
                    <a:pt x="10198" y="13639"/>
                  </a:lnTo>
                  <a:lnTo>
                    <a:pt x="10998" y="12852"/>
                  </a:lnTo>
                  <a:lnTo>
                    <a:pt x="10998" y="10909"/>
                  </a:lnTo>
                  <a:close/>
                </a:path>
                <a:path w="18415" h="13969">
                  <a:moveTo>
                    <a:pt x="15836" y="8394"/>
                  </a:moveTo>
                  <a:lnTo>
                    <a:pt x="14566" y="5918"/>
                  </a:lnTo>
                  <a:lnTo>
                    <a:pt x="12014" y="4356"/>
                  </a:lnTo>
                  <a:lnTo>
                    <a:pt x="6324" y="4368"/>
                  </a:lnTo>
                  <a:lnTo>
                    <a:pt x="3670" y="6057"/>
                  </a:lnTo>
                  <a:lnTo>
                    <a:pt x="2438" y="8699"/>
                  </a:lnTo>
                  <a:lnTo>
                    <a:pt x="4279" y="9855"/>
                  </a:lnTo>
                  <a:lnTo>
                    <a:pt x="5130" y="7861"/>
                  </a:lnTo>
                  <a:lnTo>
                    <a:pt x="7061" y="6540"/>
                  </a:lnTo>
                  <a:lnTo>
                    <a:pt x="9232" y="6502"/>
                  </a:lnTo>
                  <a:lnTo>
                    <a:pt x="9753" y="6527"/>
                  </a:lnTo>
                  <a:lnTo>
                    <a:pt x="6273" y="7899"/>
                  </a:lnTo>
                  <a:lnTo>
                    <a:pt x="5308" y="8864"/>
                  </a:lnTo>
                  <a:lnTo>
                    <a:pt x="4838" y="10071"/>
                  </a:lnTo>
                  <a:lnTo>
                    <a:pt x="6731" y="11277"/>
                  </a:lnTo>
                  <a:lnTo>
                    <a:pt x="7010" y="10121"/>
                  </a:lnTo>
                  <a:lnTo>
                    <a:pt x="8039" y="9296"/>
                  </a:lnTo>
                  <a:lnTo>
                    <a:pt x="9232" y="9296"/>
                  </a:lnTo>
                  <a:lnTo>
                    <a:pt x="10477" y="9309"/>
                  </a:lnTo>
                  <a:lnTo>
                    <a:pt x="11531" y="10210"/>
                  </a:lnTo>
                  <a:lnTo>
                    <a:pt x="11734" y="11442"/>
                  </a:lnTo>
                  <a:lnTo>
                    <a:pt x="13576" y="10071"/>
                  </a:lnTo>
                  <a:lnTo>
                    <a:pt x="12623" y="7658"/>
                  </a:lnTo>
                  <a:lnTo>
                    <a:pt x="10020" y="6527"/>
                  </a:lnTo>
                  <a:lnTo>
                    <a:pt x="11328" y="6553"/>
                  </a:lnTo>
                  <a:lnTo>
                    <a:pt x="13220" y="7785"/>
                  </a:lnTo>
                  <a:lnTo>
                    <a:pt x="14097" y="9690"/>
                  </a:lnTo>
                  <a:lnTo>
                    <a:pt x="15836" y="8394"/>
                  </a:lnTo>
                  <a:close/>
                </a:path>
                <a:path w="18415" h="13969">
                  <a:moveTo>
                    <a:pt x="18199" y="6654"/>
                  </a:moveTo>
                  <a:lnTo>
                    <a:pt x="15354" y="1714"/>
                  </a:lnTo>
                  <a:lnTo>
                    <a:pt x="9042" y="0"/>
                  </a:lnTo>
                  <a:lnTo>
                    <a:pt x="2324" y="3848"/>
                  </a:lnTo>
                  <a:lnTo>
                    <a:pt x="901" y="5346"/>
                  </a:lnTo>
                  <a:lnTo>
                    <a:pt x="0" y="7150"/>
                  </a:lnTo>
                  <a:lnTo>
                    <a:pt x="1778" y="8280"/>
                  </a:lnTo>
                  <a:lnTo>
                    <a:pt x="3149" y="5410"/>
                  </a:lnTo>
                  <a:lnTo>
                    <a:pt x="6045" y="3581"/>
                  </a:lnTo>
                  <a:lnTo>
                    <a:pt x="9232" y="3581"/>
                  </a:lnTo>
                  <a:lnTo>
                    <a:pt x="12255" y="3594"/>
                  </a:lnTo>
                  <a:lnTo>
                    <a:pt x="15036" y="5257"/>
                  </a:lnTo>
                  <a:lnTo>
                    <a:pt x="16459" y="7924"/>
                  </a:lnTo>
                  <a:lnTo>
                    <a:pt x="18199" y="6654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6694259" y="2484487"/>
              <a:ext cx="18415" cy="13970"/>
            </a:xfrm>
            <a:custGeom>
              <a:avLst/>
              <a:gdLst/>
              <a:ahLst/>
              <a:cxnLst/>
              <a:rect l="l" t="t" r="r" b="b"/>
              <a:pathLst>
                <a:path w="18415" h="13969">
                  <a:moveTo>
                    <a:pt x="10998" y="10909"/>
                  </a:moveTo>
                  <a:lnTo>
                    <a:pt x="10198" y="10121"/>
                  </a:lnTo>
                  <a:lnTo>
                    <a:pt x="9232" y="10121"/>
                  </a:lnTo>
                  <a:lnTo>
                    <a:pt x="8267" y="10121"/>
                  </a:lnTo>
                  <a:lnTo>
                    <a:pt x="7467" y="10909"/>
                  </a:lnTo>
                  <a:lnTo>
                    <a:pt x="7467" y="12852"/>
                  </a:lnTo>
                  <a:lnTo>
                    <a:pt x="8267" y="13639"/>
                  </a:lnTo>
                  <a:lnTo>
                    <a:pt x="10198" y="13639"/>
                  </a:lnTo>
                  <a:lnTo>
                    <a:pt x="10998" y="12852"/>
                  </a:lnTo>
                  <a:lnTo>
                    <a:pt x="10998" y="10909"/>
                  </a:lnTo>
                  <a:close/>
                </a:path>
                <a:path w="18415" h="13969">
                  <a:moveTo>
                    <a:pt x="15836" y="8394"/>
                  </a:moveTo>
                  <a:lnTo>
                    <a:pt x="14566" y="5918"/>
                  </a:lnTo>
                  <a:lnTo>
                    <a:pt x="12014" y="4356"/>
                  </a:lnTo>
                  <a:lnTo>
                    <a:pt x="6324" y="4368"/>
                  </a:lnTo>
                  <a:lnTo>
                    <a:pt x="3670" y="6057"/>
                  </a:lnTo>
                  <a:lnTo>
                    <a:pt x="2438" y="8699"/>
                  </a:lnTo>
                  <a:lnTo>
                    <a:pt x="4279" y="9855"/>
                  </a:lnTo>
                  <a:lnTo>
                    <a:pt x="5130" y="7861"/>
                  </a:lnTo>
                  <a:lnTo>
                    <a:pt x="7061" y="6540"/>
                  </a:lnTo>
                  <a:lnTo>
                    <a:pt x="9232" y="6502"/>
                  </a:lnTo>
                  <a:lnTo>
                    <a:pt x="9753" y="6527"/>
                  </a:lnTo>
                  <a:lnTo>
                    <a:pt x="6273" y="7899"/>
                  </a:lnTo>
                  <a:lnTo>
                    <a:pt x="5308" y="8864"/>
                  </a:lnTo>
                  <a:lnTo>
                    <a:pt x="4838" y="10071"/>
                  </a:lnTo>
                  <a:lnTo>
                    <a:pt x="6731" y="11277"/>
                  </a:lnTo>
                  <a:lnTo>
                    <a:pt x="7010" y="10121"/>
                  </a:lnTo>
                  <a:lnTo>
                    <a:pt x="8039" y="9296"/>
                  </a:lnTo>
                  <a:lnTo>
                    <a:pt x="9232" y="9296"/>
                  </a:lnTo>
                  <a:lnTo>
                    <a:pt x="10477" y="9309"/>
                  </a:lnTo>
                  <a:lnTo>
                    <a:pt x="11531" y="10210"/>
                  </a:lnTo>
                  <a:lnTo>
                    <a:pt x="11734" y="11442"/>
                  </a:lnTo>
                  <a:lnTo>
                    <a:pt x="13576" y="10071"/>
                  </a:lnTo>
                  <a:lnTo>
                    <a:pt x="12623" y="7658"/>
                  </a:lnTo>
                  <a:lnTo>
                    <a:pt x="10020" y="6527"/>
                  </a:lnTo>
                  <a:lnTo>
                    <a:pt x="11328" y="6553"/>
                  </a:lnTo>
                  <a:lnTo>
                    <a:pt x="13220" y="7785"/>
                  </a:lnTo>
                  <a:lnTo>
                    <a:pt x="14097" y="9690"/>
                  </a:lnTo>
                  <a:lnTo>
                    <a:pt x="15836" y="8394"/>
                  </a:lnTo>
                  <a:close/>
                </a:path>
                <a:path w="18415" h="13969">
                  <a:moveTo>
                    <a:pt x="18199" y="6654"/>
                  </a:moveTo>
                  <a:lnTo>
                    <a:pt x="15354" y="1714"/>
                  </a:lnTo>
                  <a:lnTo>
                    <a:pt x="9042" y="0"/>
                  </a:lnTo>
                  <a:lnTo>
                    <a:pt x="2324" y="3848"/>
                  </a:lnTo>
                  <a:lnTo>
                    <a:pt x="901" y="5346"/>
                  </a:lnTo>
                  <a:lnTo>
                    <a:pt x="0" y="7150"/>
                  </a:lnTo>
                  <a:lnTo>
                    <a:pt x="1778" y="8280"/>
                  </a:lnTo>
                  <a:lnTo>
                    <a:pt x="3149" y="5410"/>
                  </a:lnTo>
                  <a:lnTo>
                    <a:pt x="6045" y="3581"/>
                  </a:lnTo>
                  <a:lnTo>
                    <a:pt x="9232" y="3581"/>
                  </a:lnTo>
                  <a:lnTo>
                    <a:pt x="12255" y="3594"/>
                  </a:lnTo>
                  <a:lnTo>
                    <a:pt x="15036" y="5257"/>
                  </a:lnTo>
                  <a:lnTo>
                    <a:pt x="16459" y="7924"/>
                  </a:lnTo>
                  <a:lnTo>
                    <a:pt x="18199" y="6654"/>
                  </a:lnTo>
                  <a:close/>
                </a:path>
              </a:pathLst>
            </a:custGeom>
            <a:solidFill>
              <a:srgbClr val="FFFFFF">
                <a:alpha val="6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6609872" y="2482839"/>
              <a:ext cx="158750" cy="163195"/>
            </a:xfrm>
            <a:custGeom>
              <a:avLst/>
              <a:gdLst/>
              <a:ahLst/>
              <a:cxnLst/>
              <a:rect l="l" t="t" r="r" b="b"/>
              <a:pathLst>
                <a:path w="158750" h="163194">
                  <a:moveTo>
                    <a:pt x="158661" y="0"/>
                  </a:moveTo>
                  <a:lnTo>
                    <a:pt x="16662" y="0"/>
                  </a:lnTo>
                  <a:lnTo>
                    <a:pt x="0" y="162788"/>
                  </a:lnTo>
                  <a:lnTo>
                    <a:pt x="141998" y="162788"/>
                  </a:lnTo>
                  <a:lnTo>
                    <a:pt x="158661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6496240" y="2783534"/>
              <a:ext cx="403225" cy="56515"/>
            </a:xfrm>
            <a:custGeom>
              <a:avLst/>
              <a:gdLst/>
              <a:ahLst/>
              <a:cxnLst/>
              <a:rect l="l" t="t" r="r" b="b"/>
              <a:pathLst>
                <a:path w="403225" h="56514">
                  <a:moveTo>
                    <a:pt x="50152" y="22415"/>
                  </a:moveTo>
                  <a:lnTo>
                    <a:pt x="48983" y="15100"/>
                  </a:lnTo>
                  <a:lnTo>
                    <a:pt x="48958" y="14909"/>
                  </a:lnTo>
                  <a:lnTo>
                    <a:pt x="45034" y="8420"/>
                  </a:lnTo>
                  <a:lnTo>
                    <a:pt x="38696" y="3771"/>
                  </a:lnTo>
                  <a:lnTo>
                    <a:pt x="34607" y="2044"/>
                  </a:lnTo>
                  <a:lnTo>
                    <a:pt x="32575" y="1676"/>
                  </a:lnTo>
                  <a:lnTo>
                    <a:pt x="32575" y="19456"/>
                  </a:lnTo>
                  <a:lnTo>
                    <a:pt x="32575" y="23520"/>
                  </a:lnTo>
                  <a:lnTo>
                    <a:pt x="30111" y="26123"/>
                  </a:lnTo>
                  <a:lnTo>
                    <a:pt x="28549" y="27343"/>
                  </a:lnTo>
                  <a:lnTo>
                    <a:pt x="26581" y="27927"/>
                  </a:lnTo>
                  <a:lnTo>
                    <a:pt x="24612" y="27774"/>
                  </a:lnTo>
                  <a:lnTo>
                    <a:pt x="18034" y="27774"/>
                  </a:lnTo>
                  <a:lnTo>
                    <a:pt x="18034" y="15240"/>
                  </a:lnTo>
                  <a:lnTo>
                    <a:pt x="24612" y="15240"/>
                  </a:lnTo>
                  <a:lnTo>
                    <a:pt x="26581" y="15100"/>
                  </a:lnTo>
                  <a:lnTo>
                    <a:pt x="28524" y="15671"/>
                  </a:lnTo>
                  <a:lnTo>
                    <a:pt x="30111" y="16852"/>
                  </a:lnTo>
                  <a:lnTo>
                    <a:pt x="32575" y="19456"/>
                  </a:lnTo>
                  <a:lnTo>
                    <a:pt x="32575" y="1676"/>
                  </a:lnTo>
                  <a:lnTo>
                    <a:pt x="30200" y="1219"/>
                  </a:lnTo>
                  <a:lnTo>
                    <a:pt x="25768" y="1320"/>
                  </a:lnTo>
                  <a:lnTo>
                    <a:pt x="0" y="1320"/>
                  </a:lnTo>
                  <a:lnTo>
                    <a:pt x="0" y="54825"/>
                  </a:lnTo>
                  <a:lnTo>
                    <a:pt x="18034" y="54825"/>
                  </a:lnTo>
                  <a:lnTo>
                    <a:pt x="18034" y="41694"/>
                  </a:lnTo>
                  <a:lnTo>
                    <a:pt x="25768" y="41694"/>
                  </a:lnTo>
                  <a:lnTo>
                    <a:pt x="30200" y="41783"/>
                  </a:lnTo>
                  <a:lnTo>
                    <a:pt x="30670" y="41694"/>
                  </a:lnTo>
                  <a:lnTo>
                    <a:pt x="34607" y="40944"/>
                  </a:lnTo>
                  <a:lnTo>
                    <a:pt x="48831" y="27927"/>
                  </a:lnTo>
                  <a:lnTo>
                    <a:pt x="50152" y="22415"/>
                  </a:lnTo>
                  <a:close/>
                </a:path>
                <a:path w="403225" h="56514">
                  <a:moveTo>
                    <a:pt x="107327" y="54787"/>
                  </a:moveTo>
                  <a:lnTo>
                    <a:pt x="98132" y="41262"/>
                  </a:lnTo>
                  <a:lnTo>
                    <a:pt x="96113" y="38290"/>
                  </a:lnTo>
                  <a:lnTo>
                    <a:pt x="99187" y="36779"/>
                  </a:lnTo>
                  <a:lnTo>
                    <a:pt x="101777" y="34417"/>
                  </a:lnTo>
                  <a:lnTo>
                    <a:pt x="103593" y="31508"/>
                  </a:lnTo>
                  <a:lnTo>
                    <a:pt x="105359" y="28473"/>
                  </a:lnTo>
                  <a:lnTo>
                    <a:pt x="105524" y="27825"/>
                  </a:lnTo>
                  <a:lnTo>
                    <a:pt x="106260" y="25006"/>
                  </a:lnTo>
                  <a:lnTo>
                    <a:pt x="106260" y="17703"/>
                  </a:lnTo>
                  <a:lnTo>
                    <a:pt x="105511" y="15011"/>
                  </a:lnTo>
                  <a:lnTo>
                    <a:pt x="105232" y="13970"/>
                  </a:lnTo>
                  <a:lnTo>
                    <a:pt x="88620" y="1663"/>
                  </a:lnTo>
                  <a:lnTo>
                    <a:pt x="88620" y="19367"/>
                  </a:lnTo>
                  <a:lnTo>
                    <a:pt x="88620" y="23431"/>
                  </a:lnTo>
                  <a:lnTo>
                    <a:pt x="86156" y="26035"/>
                  </a:lnTo>
                  <a:lnTo>
                    <a:pt x="84594" y="27241"/>
                  </a:lnTo>
                  <a:lnTo>
                    <a:pt x="82626" y="27825"/>
                  </a:lnTo>
                  <a:lnTo>
                    <a:pt x="80657" y="27686"/>
                  </a:lnTo>
                  <a:lnTo>
                    <a:pt x="74079" y="27686"/>
                  </a:lnTo>
                  <a:lnTo>
                    <a:pt x="74079" y="15138"/>
                  </a:lnTo>
                  <a:lnTo>
                    <a:pt x="80657" y="15138"/>
                  </a:lnTo>
                  <a:lnTo>
                    <a:pt x="82626" y="15011"/>
                  </a:lnTo>
                  <a:lnTo>
                    <a:pt x="84569" y="15582"/>
                  </a:lnTo>
                  <a:lnTo>
                    <a:pt x="86156" y="16764"/>
                  </a:lnTo>
                  <a:lnTo>
                    <a:pt x="88620" y="19367"/>
                  </a:lnTo>
                  <a:lnTo>
                    <a:pt x="88620" y="1663"/>
                  </a:lnTo>
                  <a:lnTo>
                    <a:pt x="86233" y="1206"/>
                  </a:lnTo>
                  <a:lnTo>
                    <a:pt x="81813" y="1308"/>
                  </a:lnTo>
                  <a:lnTo>
                    <a:pt x="56045" y="1308"/>
                  </a:lnTo>
                  <a:lnTo>
                    <a:pt x="56045" y="54737"/>
                  </a:lnTo>
                  <a:lnTo>
                    <a:pt x="74079" y="54737"/>
                  </a:lnTo>
                  <a:lnTo>
                    <a:pt x="74079" y="41262"/>
                  </a:lnTo>
                  <a:lnTo>
                    <a:pt x="78981" y="41262"/>
                  </a:lnTo>
                  <a:lnTo>
                    <a:pt x="88087" y="54787"/>
                  </a:lnTo>
                  <a:lnTo>
                    <a:pt x="107327" y="54787"/>
                  </a:lnTo>
                  <a:close/>
                </a:path>
                <a:path w="403225" h="56514">
                  <a:moveTo>
                    <a:pt x="171234" y="30289"/>
                  </a:moveTo>
                  <a:lnTo>
                    <a:pt x="153593" y="2641"/>
                  </a:lnTo>
                  <a:lnTo>
                    <a:pt x="153593" y="25476"/>
                  </a:lnTo>
                  <a:lnTo>
                    <a:pt x="153593" y="30683"/>
                  </a:lnTo>
                  <a:lnTo>
                    <a:pt x="143179" y="41465"/>
                  </a:lnTo>
                  <a:lnTo>
                    <a:pt x="141033" y="41440"/>
                  </a:lnTo>
                  <a:lnTo>
                    <a:pt x="136652" y="41490"/>
                  </a:lnTo>
                  <a:lnTo>
                    <a:pt x="132626" y="39052"/>
                  </a:lnTo>
                  <a:lnTo>
                    <a:pt x="130644" y="35140"/>
                  </a:lnTo>
                  <a:lnTo>
                    <a:pt x="128536" y="30683"/>
                  </a:lnTo>
                  <a:lnTo>
                    <a:pt x="128524" y="25476"/>
                  </a:lnTo>
                  <a:lnTo>
                    <a:pt x="130644" y="21005"/>
                  </a:lnTo>
                  <a:lnTo>
                    <a:pt x="131622" y="19075"/>
                  </a:lnTo>
                  <a:lnTo>
                    <a:pt x="133121" y="17462"/>
                  </a:lnTo>
                  <a:lnTo>
                    <a:pt x="134962" y="16332"/>
                  </a:lnTo>
                  <a:lnTo>
                    <a:pt x="138722" y="14135"/>
                  </a:lnTo>
                  <a:lnTo>
                    <a:pt x="143357" y="14135"/>
                  </a:lnTo>
                  <a:lnTo>
                    <a:pt x="153593" y="25476"/>
                  </a:lnTo>
                  <a:lnTo>
                    <a:pt x="153593" y="2641"/>
                  </a:lnTo>
                  <a:lnTo>
                    <a:pt x="148945" y="977"/>
                  </a:lnTo>
                  <a:lnTo>
                    <a:pt x="141033" y="76"/>
                  </a:lnTo>
                  <a:lnTo>
                    <a:pt x="133121" y="977"/>
                  </a:lnTo>
                  <a:lnTo>
                    <a:pt x="110845" y="25831"/>
                  </a:lnTo>
                  <a:lnTo>
                    <a:pt x="112026" y="36296"/>
                  </a:lnTo>
                  <a:lnTo>
                    <a:pt x="117043" y="45567"/>
                  </a:lnTo>
                  <a:lnTo>
                    <a:pt x="125526" y="52438"/>
                  </a:lnTo>
                  <a:lnTo>
                    <a:pt x="133121" y="55130"/>
                  </a:lnTo>
                  <a:lnTo>
                    <a:pt x="141033" y="56032"/>
                  </a:lnTo>
                  <a:lnTo>
                    <a:pt x="148945" y="55130"/>
                  </a:lnTo>
                  <a:lnTo>
                    <a:pt x="167843" y="41465"/>
                  </a:lnTo>
                  <a:lnTo>
                    <a:pt x="168198" y="40779"/>
                  </a:lnTo>
                  <a:lnTo>
                    <a:pt x="171234" y="30289"/>
                  </a:lnTo>
                  <a:close/>
                </a:path>
                <a:path w="403225" h="56514">
                  <a:moveTo>
                    <a:pt x="234251" y="28067"/>
                  </a:moveTo>
                  <a:lnTo>
                    <a:pt x="233311" y="20777"/>
                  </a:lnTo>
                  <a:lnTo>
                    <a:pt x="231038" y="15201"/>
                  </a:lnTo>
                  <a:lnTo>
                    <a:pt x="230492" y="13855"/>
                  </a:lnTo>
                  <a:lnTo>
                    <a:pt x="227914" y="9779"/>
                  </a:lnTo>
                  <a:lnTo>
                    <a:pt x="224218" y="6553"/>
                  </a:lnTo>
                  <a:lnTo>
                    <a:pt x="217347" y="3429"/>
                  </a:lnTo>
                  <a:lnTo>
                    <a:pt x="217347" y="24066"/>
                  </a:lnTo>
                  <a:lnTo>
                    <a:pt x="217347" y="32042"/>
                  </a:lnTo>
                  <a:lnTo>
                    <a:pt x="212699" y="37414"/>
                  </a:lnTo>
                  <a:lnTo>
                    <a:pt x="210172" y="39712"/>
                  </a:lnTo>
                  <a:lnTo>
                    <a:pt x="206819" y="40919"/>
                  </a:lnTo>
                  <a:lnTo>
                    <a:pt x="203403" y="40741"/>
                  </a:lnTo>
                  <a:lnTo>
                    <a:pt x="195808" y="40741"/>
                  </a:lnTo>
                  <a:lnTo>
                    <a:pt x="195808" y="15367"/>
                  </a:lnTo>
                  <a:lnTo>
                    <a:pt x="203403" y="15367"/>
                  </a:lnTo>
                  <a:lnTo>
                    <a:pt x="206819" y="15201"/>
                  </a:lnTo>
                  <a:lnTo>
                    <a:pt x="210159" y="16395"/>
                  </a:lnTo>
                  <a:lnTo>
                    <a:pt x="212699" y="18694"/>
                  </a:lnTo>
                  <a:lnTo>
                    <a:pt x="217347" y="24066"/>
                  </a:lnTo>
                  <a:lnTo>
                    <a:pt x="217347" y="3429"/>
                  </a:lnTo>
                  <a:lnTo>
                    <a:pt x="214896" y="2311"/>
                  </a:lnTo>
                  <a:lnTo>
                    <a:pt x="209499" y="1193"/>
                  </a:lnTo>
                  <a:lnTo>
                    <a:pt x="204063" y="1308"/>
                  </a:lnTo>
                  <a:lnTo>
                    <a:pt x="177800" y="1308"/>
                  </a:lnTo>
                  <a:lnTo>
                    <a:pt x="177698" y="54825"/>
                  </a:lnTo>
                  <a:lnTo>
                    <a:pt x="204063" y="54825"/>
                  </a:lnTo>
                  <a:lnTo>
                    <a:pt x="209499" y="54927"/>
                  </a:lnTo>
                  <a:lnTo>
                    <a:pt x="233311" y="35356"/>
                  </a:lnTo>
                  <a:lnTo>
                    <a:pt x="234251" y="28067"/>
                  </a:lnTo>
                  <a:close/>
                </a:path>
                <a:path w="403225" h="56514">
                  <a:moveTo>
                    <a:pt x="293077" y="37693"/>
                  </a:moveTo>
                  <a:lnTo>
                    <a:pt x="292633" y="30734"/>
                  </a:lnTo>
                  <a:lnTo>
                    <a:pt x="292633" y="1308"/>
                  </a:lnTo>
                  <a:lnTo>
                    <a:pt x="274891" y="1308"/>
                  </a:lnTo>
                  <a:lnTo>
                    <a:pt x="274891" y="30264"/>
                  </a:lnTo>
                  <a:lnTo>
                    <a:pt x="275132" y="33274"/>
                  </a:lnTo>
                  <a:lnTo>
                    <a:pt x="274396" y="36271"/>
                  </a:lnTo>
                  <a:lnTo>
                    <a:pt x="272783" y="38823"/>
                  </a:lnTo>
                  <a:lnTo>
                    <a:pt x="268922" y="42405"/>
                  </a:lnTo>
                  <a:lnTo>
                    <a:pt x="263702" y="42176"/>
                  </a:lnTo>
                  <a:lnTo>
                    <a:pt x="260629" y="38823"/>
                  </a:lnTo>
                  <a:lnTo>
                    <a:pt x="259016" y="36271"/>
                  </a:lnTo>
                  <a:lnTo>
                    <a:pt x="258292" y="33274"/>
                  </a:lnTo>
                  <a:lnTo>
                    <a:pt x="258533" y="30264"/>
                  </a:lnTo>
                  <a:lnTo>
                    <a:pt x="258533" y="1447"/>
                  </a:lnTo>
                  <a:lnTo>
                    <a:pt x="240499" y="1447"/>
                  </a:lnTo>
                  <a:lnTo>
                    <a:pt x="240499" y="30873"/>
                  </a:lnTo>
                  <a:lnTo>
                    <a:pt x="240080" y="37769"/>
                  </a:lnTo>
                  <a:lnTo>
                    <a:pt x="242570" y="44538"/>
                  </a:lnTo>
                  <a:lnTo>
                    <a:pt x="247370" y="49517"/>
                  </a:lnTo>
                  <a:lnTo>
                    <a:pt x="256540" y="54508"/>
                  </a:lnTo>
                  <a:lnTo>
                    <a:pt x="266560" y="56172"/>
                  </a:lnTo>
                  <a:lnTo>
                    <a:pt x="276580" y="54508"/>
                  </a:lnTo>
                  <a:lnTo>
                    <a:pt x="285724" y="49517"/>
                  </a:lnTo>
                  <a:lnTo>
                    <a:pt x="290576" y="44500"/>
                  </a:lnTo>
                  <a:lnTo>
                    <a:pt x="293077" y="37693"/>
                  </a:lnTo>
                  <a:close/>
                </a:path>
                <a:path w="403225" h="56514">
                  <a:moveTo>
                    <a:pt x="352552" y="10769"/>
                  </a:moveTo>
                  <a:lnTo>
                    <a:pt x="349910" y="7315"/>
                  </a:lnTo>
                  <a:lnTo>
                    <a:pt x="346443" y="4584"/>
                  </a:lnTo>
                  <a:lnTo>
                    <a:pt x="338074" y="939"/>
                  </a:lnTo>
                  <a:lnTo>
                    <a:pt x="333324" y="0"/>
                  </a:lnTo>
                  <a:lnTo>
                    <a:pt x="328549" y="76"/>
                  </a:lnTo>
                  <a:lnTo>
                    <a:pt x="323240" y="0"/>
                  </a:lnTo>
                  <a:lnTo>
                    <a:pt x="298742" y="28067"/>
                  </a:lnTo>
                  <a:lnTo>
                    <a:pt x="299707" y="35509"/>
                  </a:lnTo>
                  <a:lnTo>
                    <a:pt x="323240" y="56121"/>
                  </a:lnTo>
                  <a:lnTo>
                    <a:pt x="328549" y="56032"/>
                  </a:lnTo>
                  <a:lnTo>
                    <a:pt x="333324" y="56121"/>
                  </a:lnTo>
                  <a:lnTo>
                    <a:pt x="338074" y="55181"/>
                  </a:lnTo>
                  <a:lnTo>
                    <a:pt x="346443" y="51536"/>
                  </a:lnTo>
                  <a:lnTo>
                    <a:pt x="349910" y="48806"/>
                  </a:lnTo>
                  <a:lnTo>
                    <a:pt x="352552" y="45339"/>
                  </a:lnTo>
                  <a:lnTo>
                    <a:pt x="341172" y="35166"/>
                  </a:lnTo>
                  <a:lnTo>
                    <a:pt x="338493" y="39001"/>
                  </a:lnTo>
                  <a:lnTo>
                    <a:pt x="334162" y="41338"/>
                  </a:lnTo>
                  <a:lnTo>
                    <a:pt x="326072" y="41579"/>
                  </a:lnTo>
                  <a:lnTo>
                    <a:pt x="322757" y="40259"/>
                  </a:lnTo>
                  <a:lnTo>
                    <a:pt x="320382" y="37807"/>
                  </a:lnTo>
                  <a:lnTo>
                    <a:pt x="315798" y="32118"/>
                  </a:lnTo>
                  <a:lnTo>
                    <a:pt x="315798" y="24003"/>
                  </a:lnTo>
                  <a:lnTo>
                    <a:pt x="320382" y="18313"/>
                  </a:lnTo>
                  <a:lnTo>
                    <a:pt x="322757" y="15862"/>
                  </a:lnTo>
                  <a:lnTo>
                    <a:pt x="326072" y="14528"/>
                  </a:lnTo>
                  <a:lnTo>
                    <a:pt x="334162" y="14782"/>
                  </a:lnTo>
                  <a:lnTo>
                    <a:pt x="338493" y="17119"/>
                  </a:lnTo>
                  <a:lnTo>
                    <a:pt x="341172" y="20955"/>
                  </a:lnTo>
                  <a:lnTo>
                    <a:pt x="352552" y="10769"/>
                  </a:lnTo>
                  <a:close/>
                </a:path>
                <a:path w="403225" h="56514">
                  <a:moveTo>
                    <a:pt x="402869" y="1320"/>
                  </a:moveTo>
                  <a:lnTo>
                    <a:pt x="353377" y="1320"/>
                  </a:lnTo>
                  <a:lnTo>
                    <a:pt x="353377" y="15290"/>
                  </a:lnTo>
                  <a:lnTo>
                    <a:pt x="369049" y="15290"/>
                  </a:lnTo>
                  <a:lnTo>
                    <a:pt x="369049" y="54825"/>
                  </a:lnTo>
                  <a:lnTo>
                    <a:pt x="387197" y="54825"/>
                  </a:lnTo>
                  <a:lnTo>
                    <a:pt x="387197" y="15290"/>
                  </a:lnTo>
                  <a:lnTo>
                    <a:pt x="402869" y="15290"/>
                  </a:lnTo>
                  <a:lnTo>
                    <a:pt x="402869" y="132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0" name="object 36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487091" y="2301954"/>
              <a:ext cx="153466" cy="154076"/>
            </a:xfrm>
            <a:prstGeom prst="rect">
              <a:avLst/>
            </a:prstGeom>
          </p:spPr>
        </p:pic>
        <p:sp>
          <p:nvSpPr>
            <p:cNvPr id="361" name="object 361"/>
            <p:cNvSpPr/>
            <p:nvPr/>
          </p:nvSpPr>
          <p:spPr>
            <a:xfrm>
              <a:off x="6793748" y="2292310"/>
              <a:ext cx="135255" cy="161290"/>
            </a:xfrm>
            <a:custGeom>
              <a:avLst/>
              <a:gdLst/>
              <a:ahLst/>
              <a:cxnLst/>
              <a:rect l="l" t="t" r="r" b="b"/>
              <a:pathLst>
                <a:path w="135254" h="161289">
                  <a:moveTo>
                    <a:pt x="112826" y="0"/>
                  </a:moveTo>
                  <a:lnTo>
                    <a:pt x="22466" y="0"/>
                  </a:lnTo>
                  <a:lnTo>
                    <a:pt x="13721" y="1765"/>
                  </a:lnTo>
                  <a:lnTo>
                    <a:pt x="6580" y="6580"/>
                  </a:lnTo>
                  <a:lnTo>
                    <a:pt x="1765" y="13721"/>
                  </a:lnTo>
                  <a:lnTo>
                    <a:pt x="0" y="22466"/>
                  </a:lnTo>
                  <a:lnTo>
                    <a:pt x="0" y="70535"/>
                  </a:lnTo>
                  <a:lnTo>
                    <a:pt x="1792" y="79250"/>
                  </a:lnTo>
                  <a:lnTo>
                    <a:pt x="6613" y="86363"/>
                  </a:lnTo>
                  <a:lnTo>
                    <a:pt x="13744" y="91156"/>
                  </a:lnTo>
                  <a:lnTo>
                    <a:pt x="22466" y="92913"/>
                  </a:lnTo>
                  <a:lnTo>
                    <a:pt x="50" y="161277"/>
                  </a:lnTo>
                  <a:lnTo>
                    <a:pt x="40944" y="93027"/>
                  </a:lnTo>
                  <a:lnTo>
                    <a:pt x="112801" y="93027"/>
                  </a:lnTo>
                  <a:lnTo>
                    <a:pt x="121539" y="91262"/>
                  </a:lnTo>
                  <a:lnTo>
                    <a:pt x="128676" y="86447"/>
                  </a:lnTo>
                  <a:lnTo>
                    <a:pt x="133489" y="79306"/>
                  </a:lnTo>
                  <a:lnTo>
                    <a:pt x="135255" y="70561"/>
                  </a:lnTo>
                  <a:lnTo>
                    <a:pt x="135255" y="22491"/>
                  </a:lnTo>
                  <a:lnTo>
                    <a:pt x="133506" y="13744"/>
                  </a:lnTo>
                  <a:lnTo>
                    <a:pt x="128703" y="6597"/>
                  </a:lnTo>
                  <a:lnTo>
                    <a:pt x="121569" y="1774"/>
                  </a:lnTo>
                  <a:lnTo>
                    <a:pt x="112826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6793748" y="2292310"/>
              <a:ext cx="135255" cy="161290"/>
            </a:xfrm>
            <a:custGeom>
              <a:avLst/>
              <a:gdLst/>
              <a:ahLst/>
              <a:cxnLst/>
              <a:rect l="l" t="t" r="r" b="b"/>
              <a:pathLst>
                <a:path w="135254" h="161289">
                  <a:moveTo>
                    <a:pt x="112826" y="0"/>
                  </a:moveTo>
                  <a:lnTo>
                    <a:pt x="22466" y="0"/>
                  </a:lnTo>
                  <a:lnTo>
                    <a:pt x="13721" y="1765"/>
                  </a:lnTo>
                  <a:lnTo>
                    <a:pt x="6580" y="6580"/>
                  </a:lnTo>
                  <a:lnTo>
                    <a:pt x="1765" y="13721"/>
                  </a:lnTo>
                  <a:lnTo>
                    <a:pt x="0" y="22466"/>
                  </a:lnTo>
                  <a:lnTo>
                    <a:pt x="0" y="70535"/>
                  </a:lnTo>
                  <a:lnTo>
                    <a:pt x="1792" y="79250"/>
                  </a:lnTo>
                  <a:lnTo>
                    <a:pt x="6613" y="86363"/>
                  </a:lnTo>
                  <a:lnTo>
                    <a:pt x="13744" y="91156"/>
                  </a:lnTo>
                  <a:lnTo>
                    <a:pt x="22466" y="92913"/>
                  </a:lnTo>
                  <a:lnTo>
                    <a:pt x="50" y="161277"/>
                  </a:lnTo>
                  <a:lnTo>
                    <a:pt x="40944" y="93027"/>
                  </a:lnTo>
                  <a:lnTo>
                    <a:pt x="112801" y="93027"/>
                  </a:lnTo>
                  <a:lnTo>
                    <a:pt x="121539" y="91262"/>
                  </a:lnTo>
                  <a:lnTo>
                    <a:pt x="128676" y="86447"/>
                  </a:lnTo>
                  <a:lnTo>
                    <a:pt x="133489" y="79306"/>
                  </a:lnTo>
                  <a:lnTo>
                    <a:pt x="135255" y="70561"/>
                  </a:lnTo>
                  <a:lnTo>
                    <a:pt x="135255" y="22491"/>
                  </a:lnTo>
                  <a:lnTo>
                    <a:pt x="133506" y="13744"/>
                  </a:lnTo>
                  <a:lnTo>
                    <a:pt x="128703" y="6597"/>
                  </a:lnTo>
                  <a:lnTo>
                    <a:pt x="121569" y="1774"/>
                  </a:lnTo>
                  <a:lnTo>
                    <a:pt x="112826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6820776" y="2308973"/>
              <a:ext cx="81915" cy="57785"/>
            </a:xfrm>
            <a:custGeom>
              <a:avLst/>
              <a:gdLst/>
              <a:ahLst/>
              <a:cxnLst/>
              <a:rect l="l" t="t" r="r" b="b"/>
              <a:pathLst>
                <a:path w="81915" h="57785">
                  <a:moveTo>
                    <a:pt x="80645" y="55054"/>
                  </a:moveTo>
                  <a:lnTo>
                    <a:pt x="4178" y="55054"/>
                  </a:lnTo>
                  <a:lnTo>
                    <a:pt x="4178" y="57505"/>
                  </a:lnTo>
                  <a:lnTo>
                    <a:pt x="80645" y="57505"/>
                  </a:lnTo>
                  <a:lnTo>
                    <a:pt x="80645" y="55054"/>
                  </a:lnTo>
                  <a:close/>
                </a:path>
                <a:path w="81915" h="57785">
                  <a:moveTo>
                    <a:pt x="81508" y="0"/>
                  </a:moveTo>
                  <a:lnTo>
                    <a:pt x="59867" y="8966"/>
                  </a:lnTo>
                  <a:lnTo>
                    <a:pt x="55410" y="4483"/>
                  </a:lnTo>
                  <a:lnTo>
                    <a:pt x="42049" y="19367"/>
                  </a:lnTo>
                  <a:lnTo>
                    <a:pt x="38303" y="14744"/>
                  </a:lnTo>
                  <a:lnTo>
                    <a:pt x="19138" y="36106"/>
                  </a:lnTo>
                  <a:lnTo>
                    <a:pt x="0" y="21336"/>
                  </a:lnTo>
                  <a:lnTo>
                    <a:pt x="0" y="26314"/>
                  </a:lnTo>
                  <a:lnTo>
                    <a:pt x="19799" y="41579"/>
                  </a:lnTo>
                  <a:lnTo>
                    <a:pt x="38112" y="21170"/>
                  </a:lnTo>
                  <a:lnTo>
                    <a:pt x="41846" y="25793"/>
                  </a:lnTo>
                  <a:lnTo>
                    <a:pt x="55600" y="10477"/>
                  </a:lnTo>
                  <a:lnTo>
                    <a:pt x="58572" y="13474"/>
                  </a:lnTo>
                  <a:lnTo>
                    <a:pt x="81508" y="3962"/>
                  </a:lnTo>
                  <a:lnTo>
                    <a:pt x="81508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6487567" y="2621561"/>
              <a:ext cx="118110" cy="140335"/>
            </a:xfrm>
            <a:custGeom>
              <a:avLst/>
              <a:gdLst/>
              <a:ahLst/>
              <a:cxnLst/>
              <a:rect l="l" t="t" r="r" b="b"/>
              <a:pathLst>
                <a:path w="118109" h="140335">
                  <a:moveTo>
                    <a:pt x="117690" y="0"/>
                  </a:moveTo>
                  <a:lnTo>
                    <a:pt x="81940" y="59397"/>
                  </a:lnTo>
                  <a:lnTo>
                    <a:pt x="19570" y="59397"/>
                  </a:lnTo>
                  <a:lnTo>
                    <a:pt x="11953" y="60936"/>
                  </a:lnTo>
                  <a:lnTo>
                    <a:pt x="5732" y="65131"/>
                  </a:lnTo>
                  <a:lnTo>
                    <a:pt x="1538" y="71356"/>
                  </a:lnTo>
                  <a:lnTo>
                    <a:pt x="0" y="78981"/>
                  </a:lnTo>
                  <a:lnTo>
                    <a:pt x="0" y="120738"/>
                  </a:lnTo>
                  <a:lnTo>
                    <a:pt x="1538" y="128363"/>
                  </a:lnTo>
                  <a:lnTo>
                    <a:pt x="5732" y="134588"/>
                  </a:lnTo>
                  <a:lnTo>
                    <a:pt x="11953" y="138784"/>
                  </a:lnTo>
                  <a:lnTo>
                    <a:pt x="19570" y="140322"/>
                  </a:lnTo>
                  <a:lnTo>
                    <a:pt x="98107" y="140322"/>
                  </a:lnTo>
                  <a:lnTo>
                    <a:pt x="105726" y="138784"/>
                  </a:lnTo>
                  <a:lnTo>
                    <a:pt x="111952" y="134588"/>
                  </a:lnTo>
                  <a:lnTo>
                    <a:pt x="116150" y="128363"/>
                  </a:lnTo>
                  <a:lnTo>
                    <a:pt x="117690" y="120738"/>
                  </a:lnTo>
                  <a:lnTo>
                    <a:pt x="117690" y="78981"/>
                  </a:lnTo>
                  <a:lnTo>
                    <a:pt x="116150" y="71356"/>
                  </a:lnTo>
                  <a:lnTo>
                    <a:pt x="111952" y="65131"/>
                  </a:lnTo>
                  <a:lnTo>
                    <a:pt x="105726" y="60936"/>
                  </a:lnTo>
                  <a:lnTo>
                    <a:pt x="98107" y="59397"/>
                  </a:lnTo>
                  <a:lnTo>
                    <a:pt x="117690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6487567" y="2621561"/>
              <a:ext cx="118110" cy="140335"/>
            </a:xfrm>
            <a:custGeom>
              <a:avLst/>
              <a:gdLst/>
              <a:ahLst/>
              <a:cxnLst/>
              <a:rect l="l" t="t" r="r" b="b"/>
              <a:pathLst>
                <a:path w="118109" h="140335">
                  <a:moveTo>
                    <a:pt x="117690" y="0"/>
                  </a:moveTo>
                  <a:lnTo>
                    <a:pt x="81940" y="59397"/>
                  </a:lnTo>
                  <a:lnTo>
                    <a:pt x="19570" y="59397"/>
                  </a:lnTo>
                  <a:lnTo>
                    <a:pt x="11953" y="60936"/>
                  </a:lnTo>
                  <a:lnTo>
                    <a:pt x="5732" y="65131"/>
                  </a:lnTo>
                  <a:lnTo>
                    <a:pt x="1538" y="71356"/>
                  </a:lnTo>
                  <a:lnTo>
                    <a:pt x="0" y="78981"/>
                  </a:lnTo>
                  <a:lnTo>
                    <a:pt x="0" y="120738"/>
                  </a:lnTo>
                  <a:lnTo>
                    <a:pt x="1538" y="128363"/>
                  </a:lnTo>
                  <a:lnTo>
                    <a:pt x="5732" y="134588"/>
                  </a:lnTo>
                  <a:lnTo>
                    <a:pt x="11953" y="138784"/>
                  </a:lnTo>
                  <a:lnTo>
                    <a:pt x="19570" y="140322"/>
                  </a:lnTo>
                  <a:lnTo>
                    <a:pt x="98107" y="140322"/>
                  </a:lnTo>
                  <a:lnTo>
                    <a:pt x="105726" y="138784"/>
                  </a:lnTo>
                  <a:lnTo>
                    <a:pt x="111952" y="134588"/>
                  </a:lnTo>
                  <a:lnTo>
                    <a:pt x="116150" y="128363"/>
                  </a:lnTo>
                  <a:lnTo>
                    <a:pt x="117690" y="120738"/>
                  </a:lnTo>
                  <a:lnTo>
                    <a:pt x="117690" y="78981"/>
                  </a:lnTo>
                  <a:lnTo>
                    <a:pt x="116150" y="71356"/>
                  </a:lnTo>
                  <a:lnTo>
                    <a:pt x="111952" y="65131"/>
                  </a:lnTo>
                  <a:lnTo>
                    <a:pt x="105726" y="60936"/>
                  </a:lnTo>
                  <a:lnTo>
                    <a:pt x="98107" y="59397"/>
                  </a:lnTo>
                  <a:lnTo>
                    <a:pt x="117690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6499136" y="2696526"/>
              <a:ext cx="94615" cy="48895"/>
            </a:xfrm>
            <a:custGeom>
              <a:avLst/>
              <a:gdLst/>
              <a:ahLst/>
              <a:cxnLst/>
              <a:rect l="l" t="t" r="r" b="b"/>
              <a:pathLst>
                <a:path w="94615" h="48894">
                  <a:moveTo>
                    <a:pt x="4991" y="19354"/>
                  </a:moveTo>
                  <a:lnTo>
                    <a:pt x="0" y="19354"/>
                  </a:lnTo>
                  <a:lnTo>
                    <a:pt x="0" y="39738"/>
                  </a:lnTo>
                  <a:lnTo>
                    <a:pt x="4991" y="39738"/>
                  </a:lnTo>
                  <a:lnTo>
                    <a:pt x="4991" y="19354"/>
                  </a:lnTo>
                  <a:close/>
                </a:path>
                <a:path w="94615" h="48894">
                  <a:moveTo>
                    <a:pt x="13220" y="12369"/>
                  </a:moveTo>
                  <a:lnTo>
                    <a:pt x="8216" y="12369"/>
                  </a:lnTo>
                  <a:lnTo>
                    <a:pt x="8216" y="39725"/>
                  </a:lnTo>
                  <a:lnTo>
                    <a:pt x="13220" y="39725"/>
                  </a:lnTo>
                  <a:lnTo>
                    <a:pt x="13220" y="12369"/>
                  </a:lnTo>
                  <a:close/>
                </a:path>
                <a:path w="94615" h="48894">
                  <a:moveTo>
                    <a:pt x="21259" y="6324"/>
                  </a:moveTo>
                  <a:lnTo>
                    <a:pt x="16256" y="6324"/>
                  </a:lnTo>
                  <a:lnTo>
                    <a:pt x="16256" y="39763"/>
                  </a:lnTo>
                  <a:lnTo>
                    <a:pt x="21259" y="39763"/>
                  </a:lnTo>
                  <a:lnTo>
                    <a:pt x="21259" y="6324"/>
                  </a:lnTo>
                  <a:close/>
                </a:path>
                <a:path w="94615" h="48894">
                  <a:moveTo>
                    <a:pt x="29260" y="9728"/>
                  </a:moveTo>
                  <a:lnTo>
                    <a:pt x="24257" y="9728"/>
                  </a:lnTo>
                  <a:lnTo>
                    <a:pt x="24257" y="39725"/>
                  </a:lnTo>
                  <a:lnTo>
                    <a:pt x="29260" y="39725"/>
                  </a:lnTo>
                  <a:lnTo>
                    <a:pt x="29260" y="9728"/>
                  </a:lnTo>
                  <a:close/>
                </a:path>
                <a:path w="94615" h="48894">
                  <a:moveTo>
                    <a:pt x="37515" y="16141"/>
                  </a:moveTo>
                  <a:lnTo>
                    <a:pt x="32512" y="16141"/>
                  </a:lnTo>
                  <a:lnTo>
                    <a:pt x="32512" y="39738"/>
                  </a:lnTo>
                  <a:lnTo>
                    <a:pt x="37515" y="39738"/>
                  </a:lnTo>
                  <a:lnTo>
                    <a:pt x="37515" y="16141"/>
                  </a:lnTo>
                  <a:close/>
                </a:path>
                <a:path w="94615" h="48894">
                  <a:moveTo>
                    <a:pt x="45529" y="15532"/>
                  </a:moveTo>
                  <a:lnTo>
                    <a:pt x="40525" y="15532"/>
                  </a:lnTo>
                  <a:lnTo>
                    <a:pt x="40525" y="39725"/>
                  </a:lnTo>
                  <a:lnTo>
                    <a:pt x="45529" y="39725"/>
                  </a:lnTo>
                  <a:lnTo>
                    <a:pt x="45529" y="15532"/>
                  </a:lnTo>
                  <a:close/>
                </a:path>
                <a:path w="94615" h="48894">
                  <a:moveTo>
                    <a:pt x="54013" y="14757"/>
                  </a:moveTo>
                  <a:lnTo>
                    <a:pt x="49009" y="14757"/>
                  </a:lnTo>
                  <a:lnTo>
                    <a:pt x="49009" y="39725"/>
                  </a:lnTo>
                  <a:lnTo>
                    <a:pt x="54013" y="39725"/>
                  </a:lnTo>
                  <a:lnTo>
                    <a:pt x="54013" y="14757"/>
                  </a:lnTo>
                  <a:close/>
                </a:path>
                <a:path w="94615" h="48894">
                  <a:moveTo>
                    <a:pt x="62255" y="9728"/>
                  </a:moveTo>
                  <a:lnTo>
                    <a:pt x="57251" y="9728"/>
                  </a:lnTo>
                  <a:lnTo>
                    <a:pt x="57251" y="39725"/>
                  </a:lnTo>
                  <a:lnTo>
                    <a:pt x="62255" y="39725"/>
                  </a:lnTo>
                  <a:lnTo>
                    <a:pt x="62255" y="9728"/>
                  </a:lnTo>
                  <a:close/>
                </a:path>
                <a:path w="94615" h="48894">
                  <a:moveTo>
                    <a:pt x="70256" y="4483"/>
                  </a:moveTo>
                  <a:lnTo>
                    <a:pt x="65252" y="4483"/>
                  </a:lnTo>
                  <a:lnTo>
                    <a:pt x="65252" y="39763"/>
                  </a:lnTo>
                  <a:lnTo>
                    <a:pt x="70256" y="39763"/>
                  </a:lnTo>
                  <a:lnTo>
                    <a:pt x="70256" y="4483"/>
                  </a:lnTo>
                  <a:close/>
                </a:path>
                <a:path w="94615" h="48894">
                  <a:moveTo>
                    <a:pt x="78282" y="16141"/>
                  </a:moveTo>
                  <a:lnTo>
                    <a:pt x="73279" y="16141"/>
                  </a:lnTo>
                  <a:lnTo>
                    <a:pt x="73279" y="39738"/>
                  </a:lnTo>
                  <a:lnTo>
                    <a:pt x="78282" y="39738"/>
                  </a:lnTo>
                  <a:lnTo>
                    <a:pt x="78282" y="16141"/>
                  </a:lnTo>
                  <a:close/>
                </a:path>
                <a:path w="94615" h="48894">
                  <a:moveTo>
                    <a:pt x="86499" y="6870"/>
                  </a:moveTo>
                  <a:lnTo>
                    <a:pt x="81495" y="6870"/>
                  </a:lnTo>
                  <a:lnTo>
                    <a:pt x="81495" y="39725"/>
                  </a:lnTo>
                  <a:lnTo>
                    <a:pt x="86499" y="39725"/>
                  </a:lnTo>
                  <a:lnTo>
                    <a:pt x="86499" y="6870"/>
                  </a:lnTo>
                  <a:close/>
                </a:path>
                <a:path w="94615" h="48894">
                  <a:moveTo>
                    <a:pt x="94538" y="45339"/>
                  </a:moveTo>
                  <a:lnTo>
                    <a:pt x="0" y="45339"/>
                  </a:lnTo>
                  <a:lnTo>
                    <a:pt x="0" y="48526"/>
                  </a:lnTo>
                  <a:lnTo>
                    <a:pt x="94538" y="48526"/>
                  </a:lnTo>
                  <a:lnTo>
                    <a:pt x="94538" y="45339"/>
                  </a:lnTo>
                  <a:close/>
                </a:path>
                <a:path w="94615" h="48894">
                  <a:moveTo>
                    <a:pt x="94538" y="0"/>
                  </a:moveTo>
                  <a:lnTo>
                    <a:pt x="89535" y="0"/>
                  </a:lnTo>
                  <a:lnTo>
                    <a:pt x="89535" y="39751"/>
                  </a:lnTo>
                  <a:lnTo>
                    <a:pt x="94538" y="39751"/>
                  </a:lnTo>
                  <a:lnTo>
                    <a:pt x="94538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6781479" y="2631717"/>
              <a:ext cx="116205" cy="138430"/>
            </a:xfrm>
            <a:custGeom>
              <a:avLst/>
              <a:gdLst/>
              <a:ahLst/>
              <a:cxnLst/>
              <a:rect l="l" t="t" r="r" b="b"/>
              <a:pathLst>
                <a:path w="116204" h="138430">
                  <a:moveTo>
                    <a:pt x="0" y="0"/>
                  </a:moveTo>
                  <a:lnTo>
                    <a:pt x="19253" y="58674"/>
                  </a:lnTo>
                  <a:lnTo>
                    <a:pt x="11790" y="60212"/>
                  </a:lnTo>
                  <a:lnTo>
                    <a:pt x="5699" y="64342"/>
                  </a:lnTo>
                  <a:lnTo>
                    <a:pt x="1593" y="70452"/>
                  </a:lnTo>
                  <a:lnTo>
                    <a:pt x="88" y="77927"/>
                  </a:lnTo>
                  <a:lnTo>
                    <a:pt x="88" y="119164"/>
                  </a:lnTo>
                  <a:lnTo>
                    <a:pt x="1600" y="126656"/>
                  </a:lnTo>
                  <a:lnTo>
                    <a:pt x="5724" y="132776"/>
                  </a:lnTo>
                  <a:lnTo>
                    <a:pt x="11843" y="136903"/>
                  </a:lnTo>
                  <a:lnTo>
                    <a:pt x="19342" y="138417"/>
                  </a:lnTo>
                  <a:lnTo>
                    <a:pt x="96875" y="138417"/>
                  </a:lnTo>
                  <a:lnTo>
                    <a:pt x="104368" y="136903"/>
                  </a:lnTo>
                  <a:lnTo>
                    <a:pt x="110488" y="132776"/>
                  </a:lnTo>
                  <a:lnTo>
                    <a:pt x="114615" y="126656"/>
                  </a:lnTo>
                  <a:lnTo>
                    <a:pt x="116128" y="119164"/>
                  </a:lnTo>
                  <a:lnTo>
                    <a:pt x="116128" y="77927"/>
                  </a:lnTo>
                  <a:lnTo>
                    <a:pt x="114615" y="70434"/>
                  </a:lnTo>
                  <a:lnTo>
                    <a:pt x="110488" y="64314"/>
                  </a:lnTo>
                  <a:lnTo>
                    <a:pt x="104368" y="60187"/>
                  </a:lnTo>
                  <a:lnTo>
                    <a:pt x="96875" y="58674"/>
                  </a:lnTo>
                  <a:lnTo>
                    <a:pt x="35140" y="58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6781479" y="2631717"/>
              <a:ext cx="116205" cy="138430"/>
            </a:xfrm>
            <a:custGeom>
              <a:avLst/>
              <a:gdLst/>
              <a:ahLst/>
              <a:cxnLst/>
              <a:rect l="l" t="t" r="r" b="b"/>
              <a:pathLst>
                <a:path w="116204" h="138430">
                  <a:moveTo>
                    <a:pt x="0" y="0"/>
                  </a:moveTo>
                  <a:lnTo>
                    <a:pt x="19253" y="58674"/>
                  </a:lnTo>
                  <a:lnTo>
                    <a:pt x="11790" y="60212"/>
                  </a:lnTo>
                  <a:lnTo>
                    <a:pt x="5699" y="64342"/>
                  </a:lnTo>
                  <a:lnTo>
                    <a:pt x="1593" y="70452"/>
                  </a:lnTo>
                  <a:lnTo>
                    <a:pt x="88" y="77927"/>
                  </a:lnTo>
                  <a:lnTo>
                    <a:pt x="88" y="119164"/>
                  </a:lnTo>
                  <a:lnTo>
                    <a:pt x="1600" y="126656"/>
                  </a:lnTo>
                  <a:lnTo>
                    <a:pt x="5724" y="132776"/>
                  </a:lnTo>
                  <a:lnTo>
                    <a:pt x="11843" y="136903"/>
                  </a:lnTo>
                  <a:lnTo>
                    <a:pt x="19342" y="138417"/>
                  </a:lnTo>
                  <a:lnTo>
                    <a:pt x="96875" y="138417"/>
                  </a:lnTo>
                  <a:lnTo>
                    <a:pt x="104368" y="136903"/>
                  </a:lnTo>
                  <a:lnTo>
                    <a:pt x="110488" y="132776"/>
                  </a:lnTo>
                  <a:lnTo>
                    <a:pt x="114615" y="126656"/>
                  </a:lnTo>
                  <a:lnTo>
                    <a:pt x="116128" y="119164"/>
                  </a:lnTo>
                  <a:lnTo>
                    <a:pt x="116128" y="77927"/>
                  </a:lnTo>
                  <a:lnTo>
                    <a:pt x="114615" y="70434"/>
                  </a:lnTo>
                  <a:lnTo>
                    <a:pt x="110488" y="64314"/>
                  </a:lnTo>
                  <a:lnTo>
                    <a:pt x="104368" y="60187"/>
                  </a:lnTo>
                  <a:lnTo>
                    <a:pt x="96875" y="58674"/>
                  </a:lnTo>
                  <a:lnTo>
                    <a:pt x="35140" y="58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6788012" y="273394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23380" y="0"/>
                  </a:moveTo>
                  <a:lnTo>
                    <a:pt x="6718" y="12"/>
                  </a:lnTo>
                  <a:lnTo>
                    <a:pt x="0" y="6756"/>
                  </a:lnTo>
                  <a:lnTo>
                    <a:pt x="38" y="23368"/>
                  </a:lnTo>
                  <a:lnTo>
                    <a:pt x="6781" y="30099"/>
                  </a:lnTo>
                  <a:lnTo>
                    <a:pt x="23393" y="30060"/>
                  </a:lnTo>
                  <a:lnTo>
                    <a:pt x="30111" y="23317"/>
                  </a:lnTo>
                  <a:lnTo>
                    <a:pt x="30099" y="15011"/>
                  </a:lnTo>
                  <a:lnTo>
                    <a:pt x="30099" y="6718"/>
                  </a:lnTo>
                  <a:lnTo>
                    <a:pt x="23380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6790259" y="2737285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10401" y="0"/>
                  </a:moveTo>
                  <a:lnTo>
                    <a:pt x="7353" y="2425"/>
                  </a:lnTo>
                  <a:lnTo>
                    <a:pt x="6896" y="6273"/>
                  </a:lnTo>
                  <a:lnTo>
                    <a:pt x="6939" y="10033"/>
                  </a:lnTo>
                  <a:lnTo>
                    <a:pt x="8458" y="12458"/>
                  </a:lnTo>
                  <a:lnTo>
                    <a:pt x="10934" y="13576"/>
                  </a:lnTo>
                  <a:lnTo>
                    <a:pt x="10934" y="15087"/>
                  </a:lnTo>
                  <a:lnTo>
                    <a:pt x="1816" y="15087"/>
                  </a:lnTo>
                  <a:lnTo>
                    <a:pt x="0" y="15392"/>
                  </a:lnTo>
                  <a:lnTo>
                    <a:pt x="25" y="17564"/>
                  </a:lnTo>
                  <a:lnTo>
                    <a:pt x="2598" y="22428"/>
                  </a:lnTo>
                  <a:lnTo>
                    <a:pt x="7518" y="25552"/>
                  </a:lnTo>
                  <a:lnTo>
                    <a:pt x="13004" y="25806"/>
                  </a:lnTo>
                  <a:lnTo>
                    <a:pt x="18351" y="25628"/>
                  </a:lnTo>
                  <a:lnTo>
                    <a:pt x="23132" y="22415"/>
                  </a:lnTo>
                  <a:lnTo>
                    <a:pt x="25323" y="17564"/>
                  </a:lnTo>
                  <a:lnTo>
                    <a:pt x="25323" y="15113"/>
                  </a:lnTo>
                  <a:lnTo>
                    <a:pt x="14986" y="15113"/>
                  </a:lnTo>
                  <a:lnTo>
                    <a:pt x="14986" y="13652"/>
                  </a:lnTo>
                  <a:lnTo>
                    <a:pt x="17589" y="12598"/>
                  </a:lnTo>
                  <a:lnTo>
                    <a:pt x="19265" y="10033"/>
                  </a:lnTo>
                  <a:lnTo>
                    <a:pt x="19300" y="6273"/>
                  </a:lnTo>
                  <a:lnTo>
                    <a:pt x="19583" y="3848"/>
                  </a:lnTo>
                  <a:lnTo>
                    <a:pt x="17157" y="787"/>
                  </a:lnTo>
                  <a:lnTo>
                    <a:pt x="10401" y="0"/>
                  </a:lnTo>
                  <a:close/>
                </a:path>
                <a:path w="25400" h="26035">
                  <a:moveTo>
                    <a:pt x="25323" y="14973"/>
                  </a:moveTo>
                  <a:lnTo>
                    <a:pt x="23672" y="15113"/>
                  </a:lnTo>
                  <a:lnTo>
                    <a:pt x="25323" y="15113"/>
                  </a:lnTo>
                  <a:lnTo>
                    <a:pt x="25323" y="14973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6788086" y="269883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23304" y="0"/>
                  </a:moveTo>
                  <a:lnTo>
                    <a:pt x="15011" y="0"/>
                  </a:lnTo>
                  <a:lnTo>
                    <a:pt x="6718" y="0"/>
                  </a:lnTo>
                  <a:lnTo>
                    <a:pt x="0" y="6718"/>
                  </a:lnTo>
                  <a:lnTo>
                    <a:pt x="0" y="23304"/>
                  </a:lnTo>
                  <a:lnTo>
                    <a:pt x="6718" y="30022"/>
                  </a:lnTo>
                  <a:lnTo>
                    <a:pt x="23304" y="30022"/>
                  </a:lnTo>
                  <a:lnTo>
                    <a:pt x="30022" y="23304"/>
                  </a:lnTo>
                  <a:lnTo>
                    <a:pt x="30022" y="6718"/>
                  </a:lnTo>
                  <a:lnTo>
                    <a:pt x="23304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6790259" y="2702171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10401" y="0"/>
                  </a:moveTo>
                  <a:lnTo>
                    <a:pt x="7353" y="2425"/>
                  </a:lnTo>
                  <a:lnTo>
                    <a:pt x="6896" y="6273"/>
                  </a:lnTo>
                  <a:lnTo>
                    <a:pt x="6939" y="10033"/>
                  </a:lnTo>
                  <a:lnTo>
                    <a:pt x="8458" y="12458"/>
                  </a:lnTo>
                  <a:lnTo>
                    <a:pt x="10934" y="13576"/>
                  </a:lnTo>
                  <a:lnTo>
                    <a:pt x="10934" y="15087"/>
                  </a:lnTo>
                  <a:lnTo>
                    <a:pt x="1816" y="15087"/>
                  </a:lnTo>
                  <a:lnTo>
                    <a:pt x="0" y="15392"/>
                  </a:lnTo>
                  <a:lnTo>
                    <a:pt x="25" y="17564"/>
                  </a:lnTo>
                  <a:lnTo>
                    <a:pt x="2598" y="22428"/>
                  </a:lnTo>
                  <a:lnTo>
                    <a:pt x="7518" y="25552"/>
                  </a:lnTo>
                  <a:lnTo>
                    <a:pt x="13004" y="25806"/>
                  </a:lnTo>
                  <a:lnTo>
                    <a:pt x="18351" y="25628"/>
                  </a:lnTo>
                  <a:lnTo>
                    <a:pt x="23132" y="22415"/>
                  </a:lnTo>
                  <a:lnTo>
                    <a:pt x="25323" y="17564"/>
                  </a:lnTo>
                  <a:lnTo>
                    <a:pt x="25323" y="15113"/>
                  </a:lnTo>
                  <a:lnTo>
                    <a:pt x="14986" y="15113"/>
                  </a:lnTo>
                  <a:lnTo>
                    <a:pt x="14986" y="13652"/>
                  </a:lnTo>
                  <a:lnTo>
                    <a:pt x="17589" y="12598"/>
                  </a:lnTo>
                  <a:lnTo>
                    <a:pt x="19265" y="10033"/>
                  </a:lnTo>
                  <a:lnTo>
                    <a:pt x="19300" y="6273"/>
                  </a:lnTo>
                  <a:lnTo>
                    <a:pt x="19583" y="3835"/>
                  </a:lnTo>
                  <a:lnTo>
                    <a:pt x="17157" y="787"/>
                  </a:lnTo>
                  <a:lnTo>
                    <a:pt x="10401" y="0"/>
                  </a:lnTo>
                  <a:close/>
                </a:path>
                <a:path w="25400" h="26035">
                  <a:moveTo>
                    <a:pt x="25323" y="14973"/>
                  </a:moveTo>
                  <a:lnTo>
                    <a:pt x="23672" y="15113"/>
                  </a:lnTo>
                  <a:lnTo>
                    <a:pt x="25323" y="15113"/>
                  </a:lnTo>
                  <a:lnTo>
                    <a:pt x="25323" y="14973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6824557" y="273394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23380" y="0"/>
                  </a:moveTo>
                  <a:lnTo>
                    <a:pt x="6718" y="12"/>
                  </a:lnTo>
                  <a:lnTo>
                    <a:pt x="0" y="6756"/>
                  </a:lnTo>
                  <a:lnTo>
                    <a:pt x="38" y="23368"/>
                  </a:lnTo>
                  <a:lnTo>
                    <a:pt x="6781" y="30099"/>
                  </a:lnTo>
                  <a:lnTo>
                    <a:pt x="23393" y="30060"/>
                  </a:lnTo>
                  <a:lnTo>
                    <a:pt x="30111" y="23317"/>
                  </a:lnTo>
                  <a:lnTo>
                    <a:pt x="30099" y="15011"/>
                  </a:lnTo>
                  <a:lnTo>
                    <a:pt x="30099" y="6718"/>
                  </a:lnTo>
                  <a:lnTo>
                    <a:pt x="23380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6826803" y="2737285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10401" y="0"/>
                  </a:moveTo>
                  <a:lnTo>
                    <a:pt x="7353" y="2425"/>
                  </a:lnTo>
                  <a:lnTo>
                    <a:pt x="6896" y="6273"/>
                  </a:lnTo>
                  <a:lnTo>
                    <a:pt x="6939" y="10033"/>
                  </a:lnTo>
                  <a:lnTo>
                    <a:pt x="8458" y="12458"/>
                  </a:lnTo>
                  <a:lnTo>
                    <a:pt x="10934" y="13576"/>
                  </a:lnTo>
                  <a:lnTo>
                    <a:pt x="10934" y="15087"/>
                  </a:lnTo>
                  <a:lnTo>
                    <a:pt x="1816" y="15087"/>
                  </a:lnTo>
                  <a:lnTo>
                    <a:pt x="0" y="15392"/>
                  </a:lnTo>
                  <a:lnTo>
                    <a:pt x="25" y="17564"/>
                  </a:lnTo>
                  <a:lnTo>
                    <a:pt x="2590" y="22402"/>
                  </a:lnTo>
                  <a:lnTo>
                    <a:pt x="7518" y="25539"/>
                  </a:lnTo>
                  <a:lnTo>
                    <a:pt x="13004" y="25806"/>
                  </a:lnTo>
                  <a:lnTo>
                    <a:pt x="18351" y="25628"/>
                  </a:lnTo>
                  <a:lnTo>
                    <a:pt x="23126" y="22428"/>
                  </a:lnTo>
                  <a:lnTo>
                    <a:pt x="25323" y="17564"/>
                  </a:lnTo>
                  <a:lnTo>
                    <a:pt x="25323" y="15113"/>
                  </a:lnTo>
                  <a:lnTo>
                    <a:pt x="14986" y="15113"/>
                  </a:lnTo>
                  <a:lnTo>
                    <a:pt x="14986" y="13652"/>
                  </a:lnTo>
                  <a:lnTo>
                    <a:pt x="17589" y="12598"/>
                  </a:lnTo>
                  <a:lnTo>
                    <a:pt x="19265" y="10033"/>
                  </a:lnTo>
                  <a:lnTo>
                    <a:pt x="19300" y="6273"/>
                  </a:lnTo>
                  <a:lnTo>
                    <a:pt x="19583" y="3848"/>
                  </a:lnTo>
                  <a:lnTo>
                    <a:pt x="17157" y="787"/>
                  </a:lnTo>
                  <a:lnTo>
                    <a:pt x="10401" y="0"/>
                  </a:lnTo>
                  <a:close/>
                </a:path>
                <a:path w="25400" h="26035">
                  <a:moveTo>
                    <a:pt x="25323" y="14973"/>
                  </a:moveTo>
                  <a:lnTo>
                    <a:pt x="23672" y="15113"/>
                  </a:lnTo>
                  <a:lnTo>
                    <a:pt x="25323" y="15113"/>
                  </a:lnTo>
                  <a:lnTo>
                    <a:pt x="25323" y="14973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6824630" y="269883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23304" y="0"/>
                  </a:moveTo>
                  <a:lnTo>
                    <a:pt x="15011" y="0"/>
                  </a:lnTo>
                  <a:lnTo>
                    <a:pt x="6718" y="0"/>
                  </a:lnTo>
                  <a:lnTo>
                    <a:pt x="0" y="6718"/>
                  </a:lnTo>
                  <a:lnTo>
                    <a:pt x="0" y="23304"/>
                  </a:lnTo>
                  <a:lnTo>
                    <a:pt x="6718" y="30022"/>
                  </a:lnTo>
                  <a:lnTo>
                    <a:pt x="23304" y="30022"/>
                  </a:lnTo>
                  <a:lnTo>
                    <a:pt x="30022" y="23304"/>
                  </a:lnTo>
                  <a:lnTo>
                    <a:pt x="30022" y="6718"/>
                  </a:lnTo>
                  <a:lnTo>
                    <a:pt x="23304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6826854" y="2702082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10414" y="0"/>
                  </a:moveTo>
                  <a:lnTo>
                    <a:pt x="7353" y="2425"/>
                  </a:lnTo>
                  <a:lnTo>
                    <a:pt x="6908" y="6273"/>
                  </a:lnTo>
                  <a:lnTo>
                    <a:pt x="6963" y="10083"/>
                  </a:lnTo>
                  <a:lnTo>
                    <a:pt x="8458" y="12458"/>
                  </a:lnTo>
                  <a:lnTo>
                    <a:pt x="10947" y="13576"/>
                  </a:lnTo>
                  <a:lnTo>
                    <a:pt x="10947" y="15087"/>
                  </a:lnTo>
                  <a:lnTo>
                    <a:pt x="1816" y="15087"/>
                  </a:lnTo>
                  <a:lnTo>
                    <a:pt x="0" y="15392"/>
                  </a:lnTo>
                  <a:lnTo>
                    <a:pt x="25" y="17564"/>
                  </a:lnTo>
                  <a:lnTo>
                    <a:pt x="2590" y="22415"/>
                  </a:lnTo>
                  <a:lnTo>
                    <a:pt x="7531" y="25552"/>
                  </a:lnTo>
                  <a:lnTo>
                    <a:pt x="13004" y="25819"/>
                  </a:lnTo>
                  <a:lnTo>
                    <a:pt x="18351" y="25641"/>
                  </a:lnTo>
                  <a:lnTo>
                    <a:pt x="23126" y="22440"/>
                  </a:lnTo>
                  <a:lnTo>
                    <a:pt x="25323" y="17564"/>
                  </a:lnTo>
                  <a:lnTo>
                    <a:pt x="25275" y="15201"/>
                  </a:lnTo>
                  <a:lnTo>
                    <a:pt x="14935" y="15201"/>
                  </a:lnTo>
                  <a:lnTo>
                    <a:pt x="14935" y="13741"/>
                  </a:lnTo>
                  <a:lnTo>
                    <a:pt x="17589" y="12700"/>
                  </a:lnTo>
                  <a:lnTo>
                    <a:pt x="19304" y="10083"/>
                  </a:lnTo>
                  <a:lnTo>
                    <a:pt x="19300" y="6273"/>
                  </a:lnTo>
                  <a:lnTo>
                    <a:pt x="19583" y="3848"/>
                  </a:lnTo>
                  <a:lnTo>
                    <a:pt x="17170" y="787"/>
                  </a:lnTo>
                  <a:lnTo>
                    <a:pt x="10414" y="0"/>
                  </a:lnTo>
                  <a:close/>
                </a:path>
                <a:path w="25400" h="26035">
                  <a:moveTo>
                    <a:pt x="25273" y="15062"/>
                  </a:moveTo>
                  <a:lnTo>
                    <a:pt x="23622" y="15201"/>
                  </a:lnTo>
                  <a:lnTo>
                    <a:pt x="25275" y="15201"/>
                  </a:lnTo>
                  <a:lnTo>
                    <a:pt x="25273" y="15062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6859506" y="273394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23380" y="0"/>
                  </a:moveTo>
                  <a:lnTo>
                    <a:pt x="6718" y="12"/>
                  </a:lnTo>
                  <a:lnTo>
                    <a:pt x="0" y="6756"/>
                  </a:lnTo>
                  <a:lnTo>
                    <a:pt x="38" y="23368"/>
                  </a:lnTo>
                  <a:lnTo>
                    <a:pt x="6781" y="30099"/>
                  </a:lnTo>
                  <a:lnTo>
                    <a:pt x="23393" y="30060"/>
                  </a:lnTo>
                  <a:lnTo>
                    <a:pt x="30111" y="23317"/>
                  </a:lnTo>
                  <a:lnTo>
                    <a:pt x="30099" y="15011"/>
                  </a:lnTo>
                  <a:lnTo>
                    <a:pt x="30099" y="6718"/>
                  </a:lnTo>
                  <a:lnTo>
                    <a:pt x="23380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6861752" y="2737285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10401" y="0"/>
                  </a:moveTo>
                  <a:lnTo>
                    <a:pt x="7353" y="2425"/>
                  </a:lnTo>
                  <a:lnTo>
                    <a:pt x="6896" y="6273"/>
                  </a:lnTo>
                  <a:lnTo>
                    <a:pt x="6939" y="10033"/>
                  </a:lnTo>
                  <a:lnTo>
                    <a:pt x="8458" y="12458"/>
                  </a:lnTo>
                  <a:lnTo>
                    <a:pt x="10947" y="13576"/>
                  </a:lnTo>
                  <a:lnTo>
                    <a:pt x="10947" y="15087"/>
                  </a:lnTo>
                  <a:lnTo>
                    <a:pt x="1816" y="15087"/>
                  </a:lnTo>
                  <a:lnTo>
                    <a:pt x="0" y="15392"/>
                  </a:lnTo>
                  <a:lnTo>
                    <a:pt x="25" y="17564"/>
                  </a:lnTo>
                  <a:lnTo>
                    <a:pt x="2598" y="22428"/>
                  </a:lnTo>
                  <a:lnTo>
                    <a:pt x="7518" y="25552"/>
                  </a:lnTo>
                  <a:lnTo>
                    <a:pt x="13004" y="25806"/>
                  </a:lnTo>
                  <a:lnTo>
                    <a:pt x="18351" y="25628"/>
                  </a:lnTo>
                  <a:lnTo>
                    <a:pt x="23132" y="22415"/>
                  </a:lnTo>
                  <a:lnTo>
                    <a:pt x="25323" y="17564"/>
                  </a:lnTo>
                  <a:lnTo>
                    <a:pt x="25323" y="15113"/>
                  </a:lnTo>
                  <a:lnTo>
                    <a:pt x="14986" y="15113"/>
                  </a:lnTo>
                  <a:lnTo>
                    <a:pt x="14986" y="13652"/>
                  </a:lnTo>
                  <a:lnTo>
                    <a:pt x="17589" y="12598"/>
                  </a:lnTo>
                  <a:lnTo>
                    <a:pt x="19265" y="10033"/>
                  </a:lnTo>
                  <a:lnTo>
                    <a:pt x="19300" y="6273"/>
                  </a:lnTo>
                  <a:lnTo>
                    <a:pt x="19583" y="3848"/>
                  </a:lnTo>
                  <a:lnTo>
                    <a:pt x="17157" y="787"/>
                  </a:lnTo>
                  <a:lnTo>
                    <a:pt x="10401" y="0"/>
                  </a:lnTo>
                  <a:close/>
                </a:path>
                <a:path w="25400" h="26035">
                  <a:moveTo>
                    <a:pt x="25323" y="14973"/>
                  </a:moveTo>
                  <a:lnTo>
                    <a:pt x="23672" y="15113"/>
                  </a:lnTo>
                  <a:lnTo>
                    <a:pt x="25323" y="15113"/>
                  </a:lnTo>
                  <a:lnTo>
                    <a:pt x="25323" y="14973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6859506" y="269884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23368" y="0"/>
                  </a:moveTo>
                  <a:lnTo>
                    <a:pt x="6718" y="0"/>
                  </a:lnTo>
                  <a:lnTo>
                    <a:pt x="0" y="6743"/>
                  </a:lnTo>
                  <a:lnTo>
                    <a:pt x="38" y="23355"/>
                  </a:lnTo>
                  <a:lnTo>
                    <a:pt x="6781" y="30086"/>
                  </a:lnTo>
                  <a:lnTo>
                    <a:pt x="23393" y="30048"/>
                  </a:lnTo>
                  <a:lnTo>
                    <a:pt x="30111" y="23304"/>
                  </a:lnTo>
                  <a:lnTo>
                    <a:pt x="30099" y="14998"/>
                  </a:lnTo>
                  <a:lnTo>
                    <a:pt x="30086" y="6718"/>
                  </a:lnTo>
                  <a:lnTo>
                    <a:pt x="23368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6861752" y="2702171"/>
              <a:ext cx="25400" cy="26034"/>
            </a:xfrm>
            <a:custGeom>
              <a:avLst/>
              <a:gdLst/>
              <a:ahLst/>
              <a:cxnLst/>
              <a:rect l="l" t="t" r="r" b="b"/>
              <a:pathLst>
                <a:path w="25400" h="26035">
                  <a:moveTo>
                    <a:pt x="10401" y="0"/>
                  </a:moveTo>
                  <a:lnTo>
                    <a:pt x="7353" y="2425"/>
                  </a:lnTo>
                  <a:lnTo>
                    <a:pt x="6896" y="6273"/>
                  </a:lnTo>
                  <a:lnTo>
                    <a:pt x="6939" y="10033"/>
                  </a:lnTo>
                  <a:lnTo>
                    <a:pt x="8458" y="12458"/>
                  </a:lnTo>
                  <a:lnTo>
                    <a:pt x="10947" y="13576"/>
                  </a:lnTo>
                  <a:lnTo>
                    <a:pt x="10947" y="15087"/>
                  </a:lnTo>
                  <a:lnTo>
                    <a:pt x="1816" y="15087"/>
                  </a:lnTo>
                  <a:lnTo>
                    <a:pt x="0" y="15392"/>
                  </a:lnTo>
                  <a:lnTo>
                    <a:pt x="25" y="17564"/>
                  </a:lnTo>
                  <a:lnTo>
                    <a:pt x="2598" y="22428"/>
                  </a:lnTo>
                  <a:lnTo>
                    <a:pt x="7518" y="25552"/>
                  </a:lnTo>
                  <a:lnTo>
                    <a:pt x="13004" y="25806"/>
                  </a:lnTo>
                  <a:lnTo>
                    <a:pt x="18351" y="25628"/>
                  </a:lnTo>
                  <a:lnTo>
                    <a:pt x="23132" y="22415"/>
                  </a:lnTo>
                  <a:lnTo>
                    <a:pt x="25323" y="17564"/>
                  </a:lnTo>
                  <a:lnTo>
                    <a:pt x="25323" y="15113"/>
                  </a:lnTo>
                  <a:lnTo>
                    <a:pt x="14986" y="15113"/>
                  </a:lnTo>
                  <a:lnTo>
                    <a:pt x="14986" y="13652"/>
                  </a:lnTo>
                  <a:lnTo>
                    <a:pt x="17589" y="12598"/>
                  </a:lnTo>
                  <a:lnTo>
                    <a:pt x="19265" y="10033"/>
                  </a:lnTo>
                  <a:lnTo>
                    <a:pt x="19300" y="6273"/>
                  </a:lnTo>
                  <a:lnTo>
                    <a:pt x="19583" y="3835"/>
                  </a:lnTo>
                  <a:lnTo>
                    <a:pt x="17157" y="787"/>
                  </a:lnTo>
                  <a:lnTo>
                    <a:pt x="10401" y="0"/>
                  </a:lnTo>
                  <a:close/>
                </a:path>
                <a:path w="25400" h="26035">
                  <a:moveTo>
                    <a:pt x="25323" y="14973"/>
                  </a:moveTo>
                  <a:lnTo>
                    <a:pt x="23672" y="15113"/>
                  </a:lnTo>
                  <a:lnTo>
                    <a:pt x="25323" y="15113"/>
                  </a:lnTo>
                  <a:lnTo>
                    <a:pt x="25323" y="14973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6863182" y="2415066"/>
              <a:ext cx="135890" cy="88900"/>
            </a:xfrm>
            <a:custGeom>
              <a:avLst/>
              <a:gdLst/>
              <a:ahLst/>
              <a:cxnLst/>
              <a:rect l="l" t="t" r="r" b="b"/>
              <a:pathLst>
                <a:path w="135890" h="88900">
                  <a:moveTo>
                    <a:pt x="7232" y="18541"/>
                  </a:moveTo>
                  <a:lnTo>
                    <a:pt x="1148" y="21920"/>
                  </a:lnTo>
                  <a:lnTo>
                    <a:pt x="66" y="25730"/>
                  </a:lnTo>
                  <a:lnTo>
                    <a:pt x="0" y="26339"/>
                  </a:lnTo>
                  <a:lnTo>
                    <a:pt x="1809" y="29603"/>
                  </a:lnTo>
                  <a:lnTo>
                    <a:pt x="24466" y="60375"/>
                  </a:lnTo>
                  <a:lnTo>
                    <a:pt x="29800" y="66090"/>
                  </a:lnTo>
                  <a:lnTo>
                    <a:pt x="32555" y="68935"/>
                  </a:lnTo>
                  <a:lnTo>
                    <a:pt x="68369" y="88696"/>
                  </a:lnTo>
                  <a:lnTo>
                    <a:pt x="74973" y="88277"/>
                  </a:lnTo>
                  <a:lnTo>
                    <a:pt x="83838" y="84213"/>
                  </a:lnTo>
                  <a:lnTo>
                    <a:pt x="89083" y="80187"/>
                  </a:lnTo>
                  <a:lnTo>
                    <a:pt x="94100" y="75869"/>
                  </a:lnTo>
                  <a:lnTo>
                    <a:pt x="103688" y="66674"/>
                  </a:lnTo>
                  <a:lnTo>
                    <a:pt x="105474" y="64668"/>
                  </a:lnTo>
                  <a:lnTo>
                    <a:pt x="67417" y="64668"/>
                  </a:lnTo>
                  <a:lnTo>
                    <a:pt x="68634" y="63538"/>
                  </a:lnTo>
                  <a:lnTo>
                    <a:pt x="68039" y="63538"/>
                  </a:lnTo>
                  <a:lnTo>
                    <a:pt x="64979" y="63017"/>
                  </a:lnTo>
                  <a:lnTo>
                    <a:pt x="62629" y="62229"/>
                  </a:lnTo>
                  <a:lnTo>
                    <a:pt x="60432" y="61086"/>
                  </a:lnTo>
                  <a:lnTo>
                    <a:pt x="57625" y="59702"/>
                  </a:lnTo>
                  <a:lnTo>
                    <a:pt x="54907" y="58127"/>
                  </a:lnTo>
                  <a:lnTo>
                    <a:pt x="52329" y="56362"/>
                  </a:lnTo>
                  <a:lnTo>
                    <a:pt x="49573" y="54546"/>
                  </a:lnTo>
                  <a:lnTo>
                    <a:pt x="17804" y="26212"/>
                  </a:lnTo>
                  <a:lnTo>
                    <a:pt x="16693" y="25044"/>
                  </a:lnTo>
                  <a:lnTo>
                    <a:pt x="12972" y="21247"/>
                  </a:lnTo>
                  <a:lnTo>
                    <a:pt x="10584" y="18973"/>
                  </a:lnTo>
                  <a:lnTo>
                    <a:pt x="7232" y="18541"/>
                  </a:lnTo>
                  <a:close/>
                </a:path>
                <a:path w="135890" h="88900">
                  <a:moveTo>
                    <a:pt x="69243" y="63433"/>
                  </a:moveTo>
                  <a:lnTo>
                    <a:pt x="68674" y="63538"/>
                  </a:lnTo>
                  <a:lnTo>
                    <a:pt x="67417" y="64668"/>
                  </a:lnTo>
                  <a:lnTo>
                    <a:pt x="69243" y="63433"/>
                  </a:lnTo>
                  <a:close/>
                </a:path>
                <a:path w="135890" h="88900">
                  <a:moveTo>
                    <a:pt x="106819" y="63157"/>
                  </a:moveTo>
                  <a:lnTo>
                    <a:pt x="69652" y="63157"/>
                  </a:lnTo>
                  <a:lnTo>
                    <a:pt x="69627" y="63423"/>
                  </a:lnTo>
                  <a:lnTo>
                    <a:pt x="69243" y="63433"/>
                  </a:lnTo>
                  <a:lnTo>
                    <a:pt x="67417" y="64668"/>
                  </a:lnTo>
                  <a:lnTo>
                    <a:pt x="105474" y="64668"/>
                  </a:lnTo>
                  <a:lnTo>
                    <a:pt x="106819" y="63157"/>
                  </a:lnTo>
                  <a:close/>
                </a:path>
                <a:path w="135890" h="88900">
                  <a:moveTo>
                    <a:pt x="116134" y="0"/>
                  </a:moveTo>
                  <a:lnTo>
                    <a:pt x="108273" y="4292"/>
                  </a:lnTo>
                  <a:lnTo>
                    <a:pt x="106088" y="11785"/>
                  </a:lnTo>
                  <a:lnTo>
                    <a:pt x="106083" y="12242"/>
                  </a:lnTo>
                  <a:lnTo>
                    <a:pt x="105784" y="13004"/>
                  </a:lnTo>
                  <a:lnTo>
                    <a:pt x="104018" y="17017"/>
                  </a:lnTo>
                  <a:lnTo>
                    <a:pt x="103409" y="18199"/>
                  </a:lnTo>
                  <a:lnTo>
                    <a:pt x="102342" y="20561"/>
                  </a:lnTo>
                  <a:lnTo>
                    <a:pt x="100996" y="22948"/>
                  </a:lnTo>
                  <a:lnTo>
                    <a:pt x="96767" y="30048"/>
                  </a:lnTo>
                  <a:lnTo>
                    <a:pt x="94417" y="33515"/>
                  </a:lnTo>
                  <a:lnTo>
                    <a:pt x="93566" y="34670"/>
                  </a:lnTo>
                  <a:lnTo>
                    <a:pt x="92030" y="36982"/>
                  </a:lnTo>
                  <a:lnTo>
                    <a:pt x="91179" y="38099"/>
                  </a:lnTo>
                  <a:lnTo>
                    <a:pt x="88677" y="41490"/>
                  </a:lnTo>
                  <a:lnTo>
                    <a:pt x="86835" y="43687"/>
                  </a:lnTo>
                  <a:lnTo>
                    <a:pt x="68634" y="63538"/>
                  </a:lnTo>
                  <a:lnTo>
                    <a:pt x="69258" y="63423"/>
                  </a:lnTo>
                  <a:lnTo>
                    <a:pt x="69652" y="63157"/>
                  </a:lnTo>
                  <a:lnTo>
                    <a:pt x="106819" y="63157"/>
                  </a:lnTo>
                  <a:lnTo>
                    <a:pt x="110368" y="59169"/>
                  </a:lnTo>
                  <a:lnTo>
                    <a:pt x="112489" y="56553"/>
                  </a:lnTo>
                  <a:lnTo>
                    <a:pt x="116820" y="51282"/>
                  </a:lnTo>
                  <a:lnTo>
                    <a:pt x="120744" y="45707"/>
                  </a:lnTo>
                  <a:lnTo>
                    <a:pt x="124262" y="39865"/>
                  </a:lnTo>
                  <a:lnTo>
                    <a:pt x="125989" y="36893"/>
                  </a:lnTo>
                  <a:lnTo>
                    <a:pt x="127691" y="33870"/>
                  </a:lnTo>
                  <a:lnTo>
                    <a:pt x="129202" y="30657"/>
                  </a:lnTo>
                  <a:lnTo>
                    <a:pt x="129977" y="29057"/>
                  </a:lnTo>
                  <a:lnTo>
                    <a:pt x="130726" y="27431"/>
                  </a:lnTo>
                  <a:lnTo>
                    <a:pt x="131412" y="25730"/>
                  </a:lnTo>
                  <a:lnTo>
                    <a:pt x="131742" y="24764"/>
                  </a:lnTo>
                  <a:lnTo>
                    <a:pt x="132098" y="23888"/>
                  </a:lnTo>
                  <a:lnTo>
                    <a:pt x="132924" y="21577"/>
                  </a:lnTo>
                  <a:lnTo>
                    <a:pt x="133470" y="19735"/>
                  </a:lnTo>
                  <a:lnTo>
                    <a:pt x="133228" y="19735"/>
                  </a:lnTo>
                  <a:lnTo>
                    <a:pt x="135406" y="12230"/>
                  </a:lnTo>
                  <a:lnTo>
                    <a:pt x="131120" y="4381"/>
                  </a:lnTo>
                  <a:lnTo>
                    <a:pt x="116134" y="0"/>
                  </a:lnTo>
                  <a:close/>
                </a:path>
              </a:pathLst>
            </a:custGeom>
            <a:solidFill>
              <a:srgbClr val="E1A7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6868600" y="2414812"/>
              <a:ext cx="114300" cy="95885"/>
            </a:xfrm>
            <a:custGeom>
              <a:avLst/>
              <a:gdLst/>
              <a:ahLst/>
              <a:cxnLst/>
              <a:rect l="l" t="t" r="r" b="b"/>
              <a:pathLst>
                <a:path w="114300" h="95885">
                  <a:moveTo>
                    <a:pt x="13195" y="24498"/>
                  </a:moveTo>
                  <a:lnTo>
                    <a:pt x="0" y="38519"/>
                  </a:lnTo>
                  <a:lnTo>
                    <a:pt x="20691" y="64362"/>
                  </a:lnTo>
                  <a:lnTo>
                    <a:pt x="40438" y="84623"/>
                  </a:lnTo>
                  <a:lnTo>
                    <a:pt x="59330" y="95583"/>
                  </a:lnTo>
                  <a:lnTo>
                    <a:pt x="77457" y="93522"/>
                  </a:lnTo>
                  <a:lnTo>
                    <a:pt x="104528" y="62331"/>
                  </a:lnTo>
                  <a:lnTo>
                    <a:pt x="63347" y="62331"/>
                  </a:lnTo>
                  <a:lnTo>
                    <a:pt x="51157" y="55854"/>
                  </a:lnTo>
                  <a:lnTo>
                    <a:pt x="38785" y="47429"/>
                  </a:lnTo>
                  <a:lnTo>
                    <a:pt x="26157" y="36998"/>
                  </a:lnTo>
                  <a:lnTo>
                    <a:pt x="13195" y="24498"/>
                  </a:lnTo>
                  <a:close/>
                </a:path>
                <a:path w="114300" h="95885">
                  <a:moveTo>
                    <a:pt x="113779" y="0"/>
                  </a:moveTo>
                  <a:lnTo>
                    <a:pt x="111201" y="0"/>
                  </a:lnTo>
                  <a:lnTo>
                    <a:pt x="105143" y="4584"/>
                  </a:lnTo>
                  <a:lnTo>
                    <a:pt x="97648" y="14043"/>
                  </a:lnTo>
                  <a:lnTo>
                    <a:pt x="86207" y="31172"/>
                  </a:lnTo>
                  <a:lnTo>
                    <a:pt x="73785" y="49443"/>
                  </a:lnTo>
                  <a:lnTo>
                    <a:pt x="63347" y="62331"/>
                  </a:lnTo>
                  <a:lnTo>
                    <a:pt x="104528" y="62331"/>
                  </a:lnTo>
                  <a:lnTo>
                    <a:pt x="113779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6828003" y="2413352"/>
              <a:ext cx="48260" cy="33020"/>
            </a:xfrm>
            <a:custGeom>
              <a:avLst/>
              <a:gdLst/>
              <a:ahLst/>
              <a:cxnLst/>
              <a:rect l="l" t="t" r="r" b="b"/>
              <a:pathLst>
                <a:path w="48259" h="33019">
                  <a:moveTo>
                    <a:pt x="15925" y="0"/>
                  </a:moveTo>
                  <a:lnTo>
                    <a:pt x="10960" y="1041"/>
                  </a:lnTo>
                  <a:lnTo>
                    <a:pt x="0" y="16319"/>
                  </a:lnTo>
                  <a:lnTo>
                    <a:pt x="317" y="20954"/>
                  </a:lnTo>
                  <a:lnTo>
                    <a:pt x="10312" y="31521"/>
                  </a:lnTo>
                  <a:lnTo>
                    <a:pt x="13373" y="32804"/>
                  </a:lnTo>
                  <a:lnTo>
                    <a:pt x="36029" y="32334"/>
                  </a:lnTo>
                  <a:lnTo>
                    <a:pt x="47028" y="21640"/>
                  </a:lnTo>
                  <a:lnTo>
                    <a:pt x="48245" y="15198"/>
                  </a:lnTo>
                  <a:lnTo>
                    <a:pt x="46672" y="11539"/>
                  </a:lnTo>
                  <a:lnTo>
                    <a:pt x="40527" y="9301"/>
                  </a:lnTo>
                  <a:lnTo>
                    <a:pt x="28028" y="7124"/>
                  </a:lnTo>
                  <a:lnTo>
                    <a:pt x="15925" y="0"/>
                  </a:lnTo>
                  <a:close/>
                </a:path>
              </a:pathLst>
            </a:custGeom>
            <a:solidFill>
              <a:srgbClr val="E1A7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6952189" y="2461666"/>
              <a:ext cx="20320" cy="43180"/>
            </a:xfrm>
            <a:custGeom>
              <a:avLst/>
              <a:gdLst/>
              <a:ahLst/>
              <a:cxnLst/>
              <a:rect l="l" t="t" r="r" b="b"/>
              <a:pathLst>
                <a:path w="20320" h="43180">
                  <a:moveTo>
                    <a:pt x="19913" y="0"/>
                  </a:moveTo>
                  <a:lnTo>
                    <a:pt x="16175" y="12566"/>
                  </a:lnTo>
                  <a:lnTo>
                    <a:pt x="12266" y="24644"/>
                  </a:lnTo>
                  <a:lnTo>
                    <a:pt x="7203" y="35179"/>
                  </a:lnTo>
                  <a:lnTo>
                    <a:pt x="0" y="43116"/>
                  </a:lnTo>
                  <a:lnTo>
                    <a:pt x="5679" y="38436"/>
                  </a:lnTo>
                  <a:lnTo>
                    <a:pt x="10844" y="33169"/>
                  </a:lnTo>
                  <a:lnTo>
                    <a:pt x="15425" y="27896"/>
                  </a:lnTo>
                  <a:lnTo>
                    <a:pt x="19354" y="23202"/>
                  </a:lnTo>
                  <a:lnTo>
                    <a:pt x="19494" y="19380"/>
                  </a:lnTo>
                  <a:lnTo>
                    <a:pt x="18783" y="5359"/>
                  </a:lnTo>
                  <a:lnTo>
                    <a:pt x="19913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7023866" y="2362839"/>
              <a:ext cx="43180" cy="65405"/>
            </a:xfrm>
            <a:custGeom>
              <a:avLst/>
              <a:gdLst/>
              <a:ahLst/>
              <a:cxnLst/>
              <a:rect l="l" t="t" r="r" b="b"/>
              <a:pathLst>
                <a:path w="43179" h="65405">
                  <a:moveTo>
                    <a:pt x="37653" y="0"/>
                  </a:moveTo>
                  <a:lnTo>
                    <a:pt x="12901" y="22021"/>
                  </a:lnTo>
                  <a:lnTo>
                    <a:pt x="14379" y="29704"/>
                  </a:lnTo>
                  <a:lnTo>
                    <a:pt x="13817" y="36914"/>
                  </a:lnTo>
                  <a:lnTo>
                    <a:pt x="9981" y="42926"/>
                  </a:lnTo>
                  <a:lnTo>
                    <a:pt x="1636" y="47015"/>
                  </a:lnTo>
                  <a:lnTo>
                    <a:pt x="728" y="49960"/>
                  </a:lnTo>
                  <a:lnTo>
                    <a:pt x="0" y="56384"/>
                  </a:lnTo>
                  <a:lnTo>
                    <a:pt x="2445" y="62670"/>
                  </a:lnTo>
                  <a:lnTo>
                    <a:pt x="11060" y="65201"/>
                  </a:lnTo>
                  <a:lnTo>
                    <a:pt x="22541" y="64418"/>
                  </a:lnTo>
                  <a:lnTo>
                    <a:pt x="29665" y="62171"/>
                  </a:lnTo>
                  <a:lnTo>
                    <a:pt x="35398" y="56673"/>
                  </a:lnTo>
                  <a:lnTo>
                    <a:pt x="42708" y="46139"/>
                  </a:lnTo>
                  <a:lnTo>
                    <a:pt x="37618" y="37151"/>
                  </a:lnTo>
                  <a:lnTo>
                    <a:pt x="35780" y="24803"/>
                  </a:lnTo>
                  <a:lnTo>
                    <a:pt x="36143" y="11588"/>
                  </a:lnTo>
                  <a:lnTo>
                    <a:pt x="37653" y="0"/>
                  </a:lnTo>
                  <a:close/>
                </a:path>
              </a:pathLst>
            </a:custGeom>
            <a:solidFill>
              <a:srgbClr val="E1A7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7036798" y="2370875"/>
              <a:ext cx="20320" cy="21590"/>
            </a:xfrm>
            <a:custGeom>
              <a:avLst/>
              <a:gdLst/>
              <a:ahLst/>
              <a:cxnLst/>
              <a:rect l="l" t="t" r="r" b="b"/>
              <a:pathLst>
                <a:path w="20320" h="21589">
                  <a:moveTo>
                    <a:pt x="19888" y="0"/>
                  </a:moveTo>
                  <a:lnTo>
                    <a:pt x="15240" y="3213"/>
                  </a:lnTo>
                  <a:lnTo>
                    <a:pt x="14630" y="901"/>
                  </a:lnTo>
                  <a:lnTo>
                    <a:pt x="0" y="13957"/>
                  </a:lnTo>
                  <a:lnTo>
                    <a:pt x="685" y="16344"/>
                  </a:lnTo>
                  <a:lnTo>
                    <a:pt x="1155" y="18783"/>
                  </a:lnTo>
                  <a:lnTo>
                    <a:pt x="1435" y="21247"/>
                  </a:lnTo>
                  <a:lnTo>
                    <a:pt x="6528" y="18740"/>
                  </a:lnTo>
                  <a:lnTo>
                    <a:pt x="12407" y="13687"/>
                  </a:lnTo>
                  <a:lnTo>
                    <a:pt x="17344" y="7706"/>
                  </a:lnTo>
                  <a:lnTo>
                    <a:pt x="19608" y="2413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7006473" y="2307648"/>
              <a:ext cx="26034" cy="41275"/>
            </a:xfrm>
            <a:custGeom>
              <a:avLst/>
              <a:gdLst/>
              <a:ahLst/>
              <a:cxnLst/>
              <a:rect l="l" t="t" r="r" b="b"/>
              <a:pathLst>
                <a:path w="26034" h="41275">
                  <a:moveTo>
                    <a:pt x="10277" y="0"/>
                  </a:moveTo>
                  <a:lnTo>
                    <a:pt x="3902" y="5092"/>
                  </a:lnTo>
                  <a:lnTo>
                    <a:pt x="552" y="11355"/>
                  </a:lnTo>
                  <a:lnTo>
                    <a:pt x="0" y="20962"/>
                  </a:lnTo>
                  <a:lnTo>
                    <a:pt x="2148" y="31572"/>
                  </a:lnTo>
                  <a:lnTo>
                    <a:pt x="6899" y="40843"/>
                  </a:lnTo>
                  <a:lnTo>
                    <a:pt x="18828" y="30081"/>
                  </a:lnTo>
                  <a:lnTo>
                    <a:pt x="25111" y="21302"/>
                  </a:lnTo>
                  <a:lnTo>
                    <a:pt x="26040" y="14359"/>
                  </a:lnTo>
                  <a:lnTo>
                    <a:pt x="21910" y="9105"/>
                  </a:lnTo>
                  <a:lnTo>
                    <a:pt x="14290" y="3962"/>
                  </a:lnTo>
                  <a:lnTo>
                    <a:pt x="10277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7003330" y="2299853"/>
              <a:ext cx="61594" cy="83820"/>
            </a:xfrm>
            <a:custGeom>
              <a:avLst/>
              <a:gdLst/>
              <a:ahLst/>
              <a:cxnLst/>
              <a:rect l="l" t="t" r="r" b="b"/>
              <a:pathLst>
                <a:path w="61595" h="83819">
                  <a:moveTo>
                    <a:pt x="31683" y="0"/>
                  </a:moveTo>
                  <a:lnTo>
                    <a:pt x="20347" y="2414"/>
                  </a:lnTo>
                  <a:lnTo>
                    <a:pt x="8060" y="12793"/>
                  </a:lnTo>
                  <a:lnTo>
                    <a:pt x="1628" y="28426"/>
                  </a:lnTo>
                  <a:lnTo>
                    <a:pt x="0" y="45975"/>
                  </a:lnTo>
                  <a:lnTo>
                    <a:pt x="2122" y="62104"/>
                  </a:lnTo>
                  <a:lnTo>
                    <a:pt x="9681" y="75553"/>
                  </a:lnTo>
                  <a:lnTo>
                    <a:pt x="22171" y="83217"/>
                  </a:lnTo>
                  <a:lnTo>
                    <a:pt x="36625" y="83763"/>
                  </a:lnTo>
                  <a:lnTo>
                    <a:pt x="50077" y="75859"/>
                  </a:lnTo>
                  <a:lnTo>
                    <a:pt x="56116" y="67121"/>
                  </a:lnTo>
                  <a:lnTo>
                    <a:pt x="59182" y="57156"/>
                  </a:lnTo>
                  <a:lnTo>
                    <a:pt x="60445" y="45274"/>
                  </a:lnTo>
                  <a:lnTo>
                    <a:pt x="61076" y="30837"/>
                  </a:lnTo>
                  <a:lnTo>
                    <a:pt x="61330" y="26303"/>
                  </a:lnTo>
                  <a:lnTo>
                    <a:pt x="60529" y="21757"/>
                  </a:lnTo>
                  <a:lnTo>
                    <a:pt x="58713" y="17591"/>
                  </a:lnTo>
                  <a:lnTo>
                    <a:pt x="52099" y="8076"/>
                  </a:lnTo>
                  <a:lnTo>
                    <a:pt x="42678" y="2049"/>
                  </a:lnTo>
                  <a:lnTo>
                    <a:pt x="31683" y="0"/>
                  </a:lnTo>
                  <a:close/>
                </a:path>
              </a:pathLst>
            </a:custGeom>
            <a:solidFill>
              <a:srgbClr val="E1A7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7008685" y="2333891"/>
              <a:ext cx="24130" cy="6985"/>
            </a:xfrm>
            <a:custGeom>
              <a:avLst/>
              <a:gdLst/>
              <a:ahLst/>
              <a:cxnLst/>
              <a:rect l="l" t="t" r="r" b="b"/>
              <a:pathLst>
                <a:path w="24129" h="6985">
                  <a:moveTo>
                    <a:pt x="4152" y="3517"/>
                  </a:moveTo>
                  <a:lnTo>
                    <a:pt x="4127" y="1752"/>
                  </a:lnTo>
                  <a:lnTo>
                    <a:pt x="3162" y="355"/>
                  </a:lnTo>
                  <a:lnTo>
                    <a:pt x="914" y="406"/>
                  </a:lnTo>
                  <a:lnTo>
                    <a:pt x="0" y="1816"/>
                  </a:lnTo>
                  <a:lnTo>
                    <a:pt x="50" y="5334"/>
                  </a:lnTo>
                  <a:lnTo>
                    <a:pt x="1016" y="6680"/>
                  </a:lnTo>
                  <a:lnTo>
                    <a:pt x="3276" y="6680"/>
                  </a:lnTo>
                  <a:lnTo>
                    <a:pt x="4152" y="5245"/>
                  </a:lnTo>
                  <a:lnTo>
                    <a:pt x="4152" y="3517"/>
                  </a:lnTo>
                  <a:close/>
                </a:path>
                <a:path w="24129" h="6985">
                  <a:moveTo>
                    <a:pt x="23926" y="3136"/>
                  </a:moveTo>
                  <a:lnTo>
                    <a:pt x="23787" y="1460"/>
                  </a:lnTo>
                  <a:lnTo>
                    <a:pt x="22936" y="0"/>
                  </a:lnTo>
                  <a:lnTo>
                    <a:pt x="21805" y="25"/>
                  </a:lnTo>
                  <a:lnTo>
                    <a:pt x="20688" y="63"/>
                  </a:lnTo>
                  <a:lnTo>
                    <a:pt x="19799" y="1485"/>
                  </a:lnTo>
                  <a:lnTo>
                    <a:pt x="19824" y="3225"/>
                  </a:lnTo>
                  <a:lnTo>
                    <a:pt x="19862" y="4953"/>
                  </a:lnTo>
                  <a:lnTo>
                    <a:pt x="20789" y="6324"/>
                  </a:lnTo>
                  <a:lnTo>
                    <a:pt x="23050" y="6324"/>
                  </a:lnTo>
                  <a:lnTo>
                    <a:pt x="23926" y="4902"/>
                  </a:lnTo>
                  <a:lnTo>
                    <a:pt x="23926" y="3136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7011231" y="2338092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80">
                  <a:moveTo>
                    <a:pt x="8051" y="0"/>
                  </a:moveTo>
                  <a:lnTo>
                    <a:pt x="6083" y="5359"/>
                  </a:lnTo>
                  <a:lnTo>
                    <a:pt x="3365" y="10414"/>
                  </a:lnTo>
                  <a:lnTo>
                    <a:pt x="0" y="15011"/>
                  </a:lnTo>
                  <a:lnTo>
                    <a:pt x="2413" y="16662"/>
                  </a:lnTo>
                  <a:lnTo>
                    <a:pt x="5422" y="17170"/>
                  </a:lnTo>
                  <a:lnTo>
                    <a:pt x="8242" y="16421"/>
                  </a:lnTo>
                  <a:lnTo>
                    <a:pt x="8051" y="0"/>
                  </a:lnTo>
                  <a:close/>
                </a:path>
              </a:pathLst>
            </a:custGeom>
            <a:solidFill>
              <a:srgbClr val="CB81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7002590" y="2309316"/>
              <a:ext cx="66675" cy="37465"/>
            </a:xfrm>
            <a:custGeom>
              <a:avLst/>
              <a:gdLst/>
              <a:ahLst/>
              <a:cxnLst/>
              <a:rect l="l" t="t" r="r" b="b"/>
              <a:pathLst>
                <a:path w="66675" h="37464">
                  <a:moveTo>
                    <a:pt x="8686" y="15646"/>
                  </a:moveTo>
                  <a:lnTo>
                    <a:pt x="8521" y="14541"/>
                  </a:lnTo>
                  <a:lnTo>
                    <a:pt x="8026" y="14173"/>
                  </a:lnTo>
                  <a:lnTo>
                    <a:pt x="7480" y="14236"/>
                  </a:lnTo>
                  <a:lnTo>
                    <a:pt x="4254" y="14909"/>
                  </a:lnTo>
                  <a:lnTo>
                    <a:pt x="1549" y="17094"/>
                  </a:lnTo>
                  <a:lnTo>
                    <a:pt x="0" y="20624"/>
                  </a:lnTo>
                  <a:lnTo>
                    <a:pt x="215" y="21221"/>
                  </a:lnTo>
                  <a:lnTo>
                    <a:pt x="850" y="21526"/>
                  </a:lnTo>
                  <a:lnTo>
                    <a:pt x="1003" y="21564"/>
                  </a:lnTo>
                  <a:lnTo>
                    <a:pt x="1155" y="21577"/>
                  </a:lnTo>
                  <a:lnTo>
                    <a:pt x="1549" y="21564"/>
                  </a:lnTo>
                  <a:lnTo>
                    <a:pt x="1905" y="21336"/>
                  </a:lnTo>
                  <a:lnTo>
                    <a:pt x="2057" y="20967"/>
                  </a:lnTo>
                  <a:lnTo>
                    <a:pt x="3111" y="18592"/>
                  </a:lnTo>
                  <a:lnTo>
                    <a:pt x="5219" y="16852"/>
                  </a:lnTo>
                  <a:lnTo>
                    <a:pt x="7759" y="16268"/>
                  </a:lnTo>
                  <a:lnTo>
                    <a:pt x="8318" y="16167"/>
                  </a:lnTo>
                  <a:lnTo>
                    <a:pt x="8686" y="15646"/>
                  </a:lnTo>
                  <a:close/>
                </a:path>
                <a:path w="66675" h="37464">
                  <a:moveTo>
                    <a:pt x="36487" y="20269"/>
                  </a:moveTo>
                  <a:lnTo>
                    <a:pt x="34201" y="17170"/>
                  </a:lnTo>
                  <a:lnTo>
                    <a:pt x="31064" y="15646"/>
                  </a:lnTo>
                  <a:lnTo>
                    <a:pt x="27241" y="15760"/>
                  </a:lnTo>
                  <a:lnTo>
                    <a:pt x="26822" y="16205"/>
                  </a:lnTo>
                  <a:lnTo>
                    <a:pt x="26835" y="16764"/>
                  </a:lnTo>
                  <a:lnTo>
                    <a:pt x="26911" y="17310"/>
                  </a:lnTo>
                  <a:lnTo>
                    <a:pt x="27381" y="17716"/>
                  </a:lnTo>
                  <a:lnTo>
                    <a:pt x="30543" y="17653"/>
                  </a:lnTo>
                  <a:lnTo>
                    <a:pt x="32994" y="18872"/>
                  </a:lnTo>
                  <a:lnTo>
                    <a:pt x="34709" y="21221"/>
                  </a:lnTo>
                  <a:lnTo>
                    <a:pt x="35001" y="21386"/>
                  </a:lnTo>
                  <a:lnTo>
                    <a:pt x="35306" y="21412"/>
                  </a:lnTo>
                  <a:lnTo>
                    <a:pt x="35534" y="21412"/>
                  </a:lnTo>
                  <a:lnTo>
                    <a:pt x="35763" y="21361"/>
                  </a:lnTo>
                  <a:lnTo>
                    <a:pt x="35966" y="21247"/>
                  </a:lnTo>
                  <a:lnTo>
                    <a:pt x="36398" y="20891"/>
                  </a:lnTo>
                  <a:lnTo>
                    <a:pt x="36487" y="20269"/>
                  </a:lnTo>
                  <a:close/>
                </a:path>
                <a:path w="66675" h="37464">
                  <a:moveTo>
                    <a:pt x="66103" y="21094"/>
                  </a:moveTo>
                  <a:lnTo>
                    <a:pt x="64287" y="12839"/>
                  </a:lnTo>
                  <a:lnTo>
                    <a:pt x="60909" y="6489"/>
                  </a:lnTo>
                  <a:lnTo>
                    <a:pt x="55930" y="0"/>
                  </a:lnTo>
                  <a:lnTo>
                    <a:pt x="55714" y="1778"/>
                  </a:lnTo>
                  <a:lnTo>
                    <a:pt x="50241" y="4038"/>
                  </a:lnTo>
                  <a:lnTo>
                    <a:pt x="47790" y="6959"/>
                  </a:lnTo>
                  <a:lnTo>
                    <a:pt x="47675" y="13538"/>
                  </a:lnTo>
                  <a:lnTo>
                    <a:pt x="51231" y="23622"/>
                  </a:lnTo>
                  <a:lnTo>
                    <a:pt x="59804" y="37033"/>
                  </a:lnTo>
                  <a:lnTo>
                    <a:pt x="65036" y="29692"/>
                  </a:lnTo>
                  <a:lnTo>
                    <a:pt x="66103" y="21094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7054399" y="2334902"/>
              <a:ext cx="22225" cy="28575"/>
            </a:xfrm>
            <a:custGeom>
              <a:avLst/>
              <a:gdLst/>
              <a:ahLst/>
              <a:cxnLst/>
              <a:rect l="l" t="t" r="r" b="b"/>
              <a:pathLst>
                <a:path w="22225" h="28575">
                  <a:moveTo>
                    <a:pt x="17932" y="0"/>
                  </a:moveTo>
                  <a:lnTo>
                    <a:pt x="4127" y="1485"/>
                  </a:lnTo>
                  <a:lnTo>
                    <a:pt x="546" y="10617"/>
                  </a:lnTo>
                  <a:lnTo>
                    <a:pt x="0" y="23342"/>
                  </a:lnTo>
                  <a:lnTo>
                    <a:pt x="4813" y="28486"/>
                  </a:lnTo>
                  <a:lnTo>
                    <a:pt x="15671" y="22275"/>
                  </a:lnTo>
                  <a:lnTo>
                    <a:pt x="19075" y="17843"/>
                  </a:lnTo>
                  <a:lnTo>
                    <a:pt x="20485" y="12649"/>
                  </a:lnTo>
                  <a:lnTo>
                    <a:pt x="22161" y="6273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E1A7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7019557" y="2355476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6090" y="0"/>
                  </a:moveTo>
                  <a:lnTo>
                    <a:pt x="11188" y="3289"/>
                  </a:lnTo>
                  <a:lnTo>
                    <a:pt x="5740" y="5689"/>
                  </a:lnTo>
                  <a:lnTo>
                    <a:pt x="0" y="7061"/>
                  </a:lnTo>
                  <a:lnTo>
                    <a:pt x="5283" y="15913"/>
                  </a:lnTo>
                  <a:lnTo>
                    <a:pt x="13055" y="14262"/>
                  </a:lnTo>
                  <a:lnTo>
                    <a:pt x="17627" y="7175"/>
                  </a:lnTo>
                  <a:lnTo>
                    <a:pt x="1609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7028307" y="2361762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5">
                  <a:moveTo>
                    <a:pt x="7035" y="0"/>
                  </a:moveTo>
                  <a:lnTo>
                    <a:pt x="0" y="6388"/>
                  </a:lnTo>
                  <a:lnTo>
                    <a:pt x="380" y="8254"/>
                  </a:lnTo>
                  <a:lnTo>
                    <a:pt x="3733" y="6654"/>
                  </a:lnTo>
                  <a:lnTo>
                    <a:pt x="6172" y="3619"/>
                  </a:lnTo>
                  <a:lnTo>
                    <a:pt x="7035" y="0"/>
                  </a:lnTo>
                  <a:close/>
                </a:path>
              </a:pathLst>
            </a:custGeom>
            <a:solidFill>
              <a:srgbClr val="DF5F5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7000723" y="2299220"/>
              <a:ext cx="60960" cy="88265"/>
            </a:xfrm>
            <a:custGeom>
              <a:avLst/>
              <a:gdLst/>
              <a:ahLst/>
              <a:cxnLst/>
              <a:rect l="l" t="t" r="r" b="b"/>
              <a:pathLst>
                <a:path w="60959" h="88264">
                  <a:moveTo>
                    <a:pt x="35191" y="32804"/>
                  </a:moveTo>
                  <a:lnTo>
                    <a:pt x="33401" y="31013"/>
                  </a:lnTo>
                  <a:lnTo>
                    <a:pt x="32791" y="31013"/>
                  </a:lnTo>
                  <a:lnTo>
                    <a:pt x="32791" y="40995"/>
                  </a:lnTo>
                  <a:lnTo>
                    <a:pt x="32054" y="41694"/>
                  </a:lnTo>
                  <a:lnTo>
                    <a:pt x="22250" y="41681"/>
                  </a:lnTo>
                  <a:lnTo>
                    <a:pt x="21564" y="40995"/>
                  </a:lnTo>
                  <a:lnTo>
                    <a:pt x="21526" y="34099"/>
                  </a:lnTo>
                  <a:lnTo>
                    <a:pt x="22250" y="33375"/>
                  </a:lnTo>
                  <a:lnTo>
                    <a:pt x="23152" y="33375"/>
                  </a:lnTo>
                  <a:lnTo>
                    <a:pt x="32118" y="33413"/>
                  </a:lnTo>
                  <a:lnTo>
                    <a:pt x="32766" y="34099"/>
                  </a:lnTo>
                  <a:lnTo>
                    <a:pt x="32791" y="40995"/>
                  </a:lnTo>
                  <a:lnTo>
                    <a:pt x="32791" y="31013"/>
                  </a:lnTo>
                  <a:lnTo>
                    <a:pt x="20942" y="31013"/>
                  </a:lnTo>
                  <a:lnTo>
                    <a:pt x="19138" y="32804"/>
                  </a:lnTo>
                  <a:lnTo>
                    <a:pt x="19138" y="36347"/>
                  </a:lnTo>
                  <a:lnTo>
                    <a:pt x="16027" y="36347"/>
                  </a:lnTo>
                  <a:lnTo>
                    <a:pt x="16027" y="33362"/>
                  </a:lnTo>
                  <a:lnTo>
                    <a:pt x="16027" y="32804"/>
                  </a:lnTo>
                  <a:lnTo>
                    <a:pt x="14236" y="31013"/>
                  </a:lnTo>
                  <a:lnTo>
                    <a:pt x="13652" y="31013"/>
                  </a:lnTo>
                  <a:lnTo>
                    <a:pt x="13652" y="40982"/>
                  </a:lnTo>
                  <a:lnTo>
                    <a:pt x="12915" y="41694"/>
                  </a:lnTo>
                  <a:lnTo>
                    <a:pt x="3073" y="41668"/>
                  </a:lnTo>
                  <a:lnTo>
                    <a:pt x="2413" y="40982"/>
                  </a:lnTo>
                  <a:lnTo>
                    <a:pt x="2413" y="34061"/>
                  </a:lnTo>
                  <a:lnTo>
                    <a:pt x="3136" y="33362"/>
                  </a:lnTo>
                  <a:lnTo>
                    <a:pt x="12941" y="33401"/>
                  </a:lnTo>
                  <a:lnTo>
                    <a:pt x="13601" y="34061"/>
                  </a:lnTo>
                  <a:lnTo>
                    <a:pt x="13652" y="40982"/>
                  </a:lnTo>
                  <a:lnTo>
                    <a:pt x="13652" y="31013"/>
                  </a:lnTo>
                  <a:lnTo>
                    <a:pt x="1803" y="31013"/>
                  </a:lnTo>
                  <a:lnTo>
                    <a:pt x="0" y="32804"/>
                  </a:lnTo>
                  <a:lnTo>
                    <a:pt x="0" y="42303"/>
                  </a:lnTo>
                  <a:lnTo>
                    <a:pt x="1803" y="44094"/>
                  </a:lnTo>
                  <a:lnTo>
                    <a:pt x="14236" y="44094"/>
                  </a:lnTo>
                  <a:lnTo>
                    <a:pt x="16027" y="42303"/>
                  </a:lnTo>
                  <a:lnTo>
                    <a:pt x="16027" y="41694"/>
                  </a:lnTo>
                  <a:lnTo>
                    <a:pt x="16027" y="38735"/>
                  </a:lnTo>
                  <a:lnTo>
                    <a:pt x="19151" y="38735"/>
                  </a:lnTo>
                  <a:lnTo>
                    <a:pt x="19164" y="42303"/>
                  </a:lnTo>
                  <a:lnTo>
                    <a:pt x="20942" y="44081"/>
                  </a:lnTo>
                  <a:lnTo>
                    <a:pt x="31178" y="44094"/>
                  </a:lnTo>
                  <a:lnTo>
                    <a:pt x="33413" y="44081"/>
                  </a:lnTo>
                  <a:lnTo>
                    <a:pt x="35191" y="42303"/>
                  </a:lnTo>
                  <a:lnTo>
                    <a:pt x="35191" y="41694"/>
                  </a:lnTo>
                  <a:lnTo>
                    <a:pt x="35191" y="33375"/>
                  </a:lnTo>
                  <a:lnTo>
                    <a:pt x="35191" y="32804"/>
                  </a:lnTo>
                  <a:close/>
                </a:path>
                <a:path w="60959" h="88264">
                  <a:moveTo>
                    <a:pt x="52628" y="6235"/>
                  </a:moveTo>
                  <a:lnTo>
                    <a:pt x="51587" y="5003"/>
                  </a:lnTo>
                  <a:lnTo>
                    <a:pt x="50596" y="4394"/>
                  </a:lnTo>
                  <a:lnTo>
                    <a:pt x="48831" y="3289"/>
                  </a:lnTo>
                  <a:lnTo>
                    <a:pt x="45897" y="1879"/>
                  </a:lnTo>
                  <a:lnTo>
                    <a:pt x="42837" y="800"/>
                  </a:lnTo>
                  <a:lnTo>
                    <a:pt x="41744" y="266"/>
                  </a:lnTo>
                  <a:lnTo>
                    <a:pt x="40538" y="0"/>
                  </a:lnTo>
                  <a:lnTo>
                    <a:pt x="28943" y="203"/>
                  </a:lnTo>
                  <a:lnTo>
                    <a:pt x="27597" y="546"/>
                  </a:lnTo>
                  <a:lnTo>
                    <a:pt x="26403" y="1181"/>
                  </a:lnTo>
                  <a:lnTo>
                    <a:pt x="17653" y="5689"/>
                  </a:lnTo>
                  <a:lnTo>
                    <a:pt x="20535" y="4622"/>
                  </a:lnTo>
                  <a:lnTo>
                    <a:pt x="20243" y="7861"/>
                  </a:lnTo>
                  <a:lnTo>
                    <a:pt x="21234" y="9080"/>
                  </a:lnTo>
                  <a:lnTo>
                    <a:pt x="27012" y="9690"/>
                  </a:lnTo>
                  <a:lnTo>
                    <a:pt x="28435" y="9436"/>
                  </a:lnTo>
                  <a:lnTo>
                    <a:pt x="29692" y="8801"/>
                  </a:lnTo>
                  <a:lnTo>
                    <a:pt x="38188" y="4622"/>
                  </a:lnTo>
                  <a:lnTo>
                    <a:pt x="39941" y="4394"/>
                  </a:lnTo>
                  <a:lnTo>
                    <a:pt x="52628" y="6896"/>
                  </a:lnTo>
                  <a:lnTo>
                    <a:pt x="52628" y="6235"/>
                  </a:lnTo>
                  <a:close/>
                </a:path>
                <a:path w="60959" h="88264">
                  <a:moveTo>
                    <a:pt x="60515" y="65278"/>
                  </a:moveTo>
                  <a:lnTo>
                    <a:pt x="60109" y="62699"/>
                  </a:lnTo>
                  <a:lnTo>
                    <a:pt x="56476" y="53022"/>
                  </a:lnTo>
                  <a:lnTo>
                    <a:pt x="57607" y="39268"/>
                  </a:lnTo>
                  <a:lnTo>
                    <a:pt x="57645" y="38519"/>
                  </a:lnTo>
                  <a:lnTo>
                    <a:pt x="57505" y="37782"/>
                  </a:lnTo>
                  <a:lnTo>
                    <a:pt x="54254" y="29425"/>
                  </a:lnTo>
                  <a:lnTo>
                    <a:pt x="52997" y="36347"/>
                  </a:lnTo>
                  <a:lnTo>
                    <a:pt x="35255" y="36347"/>
                  </a:lnTo>
                  <a:lnTo>
                    <a:pt x="35255" y="38735"/>
                  </a:lnTo>
                  <a:lnTo>
                    <a:pt x="52565" y="38735"/>
                  </a:lnTo>
                  <a:lnTo>
                    <a:pt x="51777" y="43167"/>
                  </a:lnTo>
                  <a:lnTo>
                    <a:pt x="52489" y="62611"/>
                  </a:lnTo>
                  <a:lnTo>
                    <a:pt x="47764" y="65735"/>
                  </a:lnTo>
                  <a:lnTo>
                    <a:pt x="47307" y="59867"/>
                  </a:lnTo>
                  <a:lnTo>
                    <a:pt x="47028" y="59232"/>
                  </a:lnTo>
                  <a:lnTo>
                    <a:pt x="42672" y="54368"/>
                  </a:lnTo>
                  <a:lnTo>
                    <a:pt x="42341" y="54013"/>
                  </a:lnTo>
                  <a:lnTo>
                    <a:pt x="42341" y="69316"/>
                  </a:lnTo>
                  <a:lnTo>
                    <a:pt x="41744" y="69710"/>
                  </a:lnTo>
                  <a:lnTo>
                    <a:pt x="37198" y="77952"/>
                  </a:lnTo>
                  <a:lnTo>
                    <a:pt x="31699" y="74269"/>
                  </a:lnTo>
                  <a:lnTo>
                    <a:pt x="29616" y="73545"/>
                  </a:lnTo>
                  <a:lnTo>
                    <a:pt x="28079" y="74358"/>
                  </a:lnTo>
                  <a:lnTo>
                    <a:pt x="26174" y="81318"/>
                  </a:lnTo>
                  <a:lnTo>
                    <a:pt x="20929" y="79768"/>
                  </a:lnTo>
                  <a:lnTo>
                    <a:pt x="19418" y="80340"/>
                  </a:lnTo>
                  <a:lnTo>
                    <a:pt x="14338" y="74549"/>
                  </a:lnTo>
                  <a:lnTo>
                    <a:pt x="13538" y="63550"/>
                  </a:lnTo>
                  <a:lnTo>
                    <a:pt x="14782" y="62103"/>
                  </a:lnTo>
                  <a:lnTo>
                    <a:pt x="16522" y="61976"/>
                  </a:lnTo>
                  <a:lnTo>
                    <a:pt x="16675" y="61976"/>
                  </a:lnTo>
                  <a:lnTo>
                    <a:pt x="17538" y="61836"/>
                  </a:lnTo>
                  <a:lnTo>
                    <a:pt x="18376" y="61582"/>
                  </a:lnTo>
                  <a:lnTo>
                    <a:pt x="19177" y="61239"/>
                  </a:lnTo>
                  <a:lnTo>
                    <a:pt x="19977" y="60769"/>
                  </a:lnTo>
                  <a:lnTo>
                    <a:pt x="19786" y="59067"/>
                  </a:lnTo>
                  <a:lnTo>
                    <a:pt x="21958" y="59690"/>
                  </a:lnTo>
                  <a:lnTo>
                    <a:pt x="22720" y="59931"/>
                  </a:lnTo>
                  <a:lnTo>
                    <a:pt x="23533" y="59867"/>
                  </a:lnTo>
                  <a:lnTo>
                    <a:pt x="25095" y="59067"/>
                  </a:lnTo>
                  <a:lnTo>
                    <a:pt x="34201" y="54368"/>
                  </a:lnTo>
                  <a:lnTo>
                    <a:pt x="35839" y="54749"/>
                  </a:lnTo>
                  <a:lnTo>
                    <a:pt x="41567" y="62534"/>
                  </a:lnTo>
                  <a:lnTo>
                    <a:pt x="41757" y="63119"/>
                  </a:lnTo>
                  <a:lnTo>
                    <a:pt x="41859" y="68859"/>
                  </a:lnTo>
                  <a:lnTo>
                    <a:pt x="42341" y="69316"/>
                  </a:lnTo>
                  <a:lnTo>
                    <a:pt x="42341" y="54013"/>
                  </a:lnTo>
                  <a:lnTo>
                    <a:pt x="36817" y="47840"/>
                  </a:lnTo>
                  <a:lnTo>
                    <a:pt x="35217" y="47612"/>
                  </a:lnTo>
                  <a:lnTo>
                    <a:pt x="18884" y="57581"/>
                  </a:lnTo>
                  <a:lnTo>
                    <a:pt x="18453" y="57861"/>
                  </a:lnTo>
                  <a:lnTo>
                    <a:pt x="17957" y="58051"/>
                  </a:lnTo>
                  <a:lnTo>
                    <a:pt x="17449" y="58127"/>
                  </a:lnTo>
                  <a:lnTo>
                    <a:pt x="10655" y="58547"/>
                  </a:lnTo>
                  <a:lnTo>
                    <a:pt x="9550" y="59436"/>
                  </a:lnTo>
                  <a:lnTo>
                    <a:pt x="6642" y="69913"/>
                  </a:lnTo>
                  <a:lnTo>
                    <a:pt x="6591" y="71323"/>
                  </a:lnTo>
                  <a:lnTo>
                    <a:pt x="8572" y="74790"/>
                  </a:lnTo>
                  <a:lnTo>
                    <a:pt x="9436" y="76339"/>
                  </a:lnTo>
                  <a:lnTo>
                    <a:pt x="10693" y="77635"/>
                  </a:lnTo>
                  <a:lnTo>
                    <a:pt x="12230" y="78562"/>
                  </a:lnTo>
                  <a:lnTo>
                    <a:pt x="18986" y="81826"/>
                  </a:lnTo>
                  <a:lnTo>
                    <a:pt x="29794" y="87503"/>
                  </a:lnTo>
                  <a:lnTo>
                    <a:pt x="32550" y="87718"/>
                  </a:lnTo>
                  <a:lnTo>
                    <a:pt x="52603" y="80899"/>
                  </a:lnTo>
                  <a:lnTo>
                    <a:pt x="54584" y="79095"/>
                  </a:lnTo>
                  <a:lnTo>
                    <a:pt x="60274" y="66992"/>
                  </a:lnTo>
                  <a:lnTo>
                    <a:pt x="60515" y="65278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6935392" y="3004116"/>
              <a:ext cx="22860" cy="51435"/>
            </a:xfrm>
            <a:custGeom>
              <a:avLst/>
              <a:gdLst/>
              <a:ahLst/>
              <a:cxnLst/>
              <a:rect l="l" t="t" r="r" b="b"/>
              <a:pathLst>
                <a:path w="22859" h="51435">
                  <a:moveTo>
                    <a:pt x="2717" y="0"/>
                  </a:moveTo>
                  <a:lnTo>
                    <a:pt x="0" y="48120"/>
                  </a:lnTo>
                  <a:lnTo>
                    <a:pt x="19684" y="50838"/>
                  </a:lnTo>
                  <a:lnTo>
                    <a:pt x="22377" y="2717"/>
                  </a:lnTo>
                  <a:lnTo>
                    <a:pt x="2717" y="0"/>
                  </a:lnTo>
                  <a:close/>
                </a:path>
              </a:pathLst>
            </a:custGeom>
            <a:solidFill>
              <a:srgbClr val="E7AC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6936435" y="3004140"/>
              <a:ext cx="21590" cy="29845"/>
            </a:xfrm>
            <a:custGeom>
              <a:avLst/>
              <a:gdLst/>
              <a:ahLst/>
              <a:cxnLst/>
              <a:rect l="l" t="t" r="r" b="b"/>
              <a:pathLst>
                <a:path w="21590" h="29844">
                  <a:moveTo>
                    <a:pt x="1676" y="0"/>
                  </a:moveTo>
                  <a:lnTo>
                    <a:pt x="0" y="29806"/>
                  </a:lnTo>
                  <a:lnTo>
                    <a:pt x="19824" y="29806"/>
                  </a:lnTo>
                  <a:lnTo>
                    <a:pt x="21335" y="2692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6901097" y="3048406"/>
              <a:ext cx="59055" cy="24765"/>
            </a:xfrm>
            <a:custGeom>
              <a:avLst/>
              <a:gdLst/>
              <a:ahLst/>
              <a:cxnLst/>
              <a:rect l="l" t="t" r="r" b="b"/>
              <a:pathLst>
                <a:path w="59054" h="24764">
                  <a:moveTo>
                    <a:pt x="55956" y="0"/>
                  </a:moveTo>
                  <a:lnTo>
                    <a:pt x="32943" y="1460"/>
                  </a:lnTo>
                  <a:lnTo>
                    <a:pt x="31711" y="1524"/>
                  </a:lnTo>
                  <a:lnTo>
                    <a:pt x="30543" y="1993"/>
                  </a:lnTo>
                  <a:lnTo>
                    <a:pt x="965" y="15125"/>
                  </a:lnTo>
                  <a:lnTo>
                    <a:pt x="0" y="23291"/>
                  </a:lnTo>
                  <a:lnTo>
                    <a:pt x="8255" y="24091"/>
                  </a:lnTo>
                  <a:lnTo>
                    <a:pt x="14790" y="24232"/>
                  </a:lnTo>
                  <a:lnTo>
                    <a:pt x="21326" y="24141"/>
                  </a:lnTo>
                  <a:lnTo>
                    <a:pt x="27857" y="23818"/>
                  </a:lnTo>
                  <a:lnTo>
                    <a:pt x="44157" y="22580"/>
                  </a:lnTo>
                  <a:lnTo>
                    <a:pt x="47904" y="22936"/>
                  </a:lnTo>
                  <a:lnTo>
                    <a:pt x="57607" y="22440"/>
                  </a:lnTo>
                  <a:lnTo>
                    <a:pt x="59042" y="20777"/>
                  </a:lnTo>
                  <a:lnTo>
                    <a:pt x="58902" y="18872"/>
                  </a:lnTo>
                  <a:lnTo>
                    <a:pt x="56642" y="558"/>
                  </a:lnTo>
                  <a:lnTo>
                    <a:pt x="55956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6922338" y="2608338"/>
              <a:ext cx="127635" cy="445770"/>
            </a:xfrm>
            <a:custGeom>
              <a:avLst/>
              <a:gdLst/>
              <a:ahLst/>
              <a:cxnLst/>
              <a:rect l="l" t="t" r="r" b="b"/>
              <a:pathLst>
                <a:path w="127634" h="445769">
                  <a:moveTo>
                    <a:pt x="11023" y="443077"/>
                  </a:moveTo>
                  <a:lnTo>
                    <a:pt x="10744" y="437984"/>
                  </a:lnTo>
                  <a:lnTo>
                    <a:pt x="9309" y="436765"/>
                  </a:lnTo>
                  <a:lnTo>
                    <a:pt x="9309" y="443077"/>
                  </a:lnTo>
                  <a:lnTo>
                    <a:pt x="8890" y="442836"/>
                  </a:lnTo>
                  <a:lnTo>
                    <a:pt x="8597" y="442607"/>
                  </a:lnTo>
                  <a:lnTo>
                    <a:pt x="8597" y="443788"/>
                  </a:lnTo>
                  <a:lnTo>
                    <a:pt x="5156" y="444703"/>
                  </a:lnTo>
                  <a:lnTo>
                    <a:pt x="2540" y="444703"/>
                  </a:lnTo>
                  <a:lnTo>
                    <a:pt x="1549" y="443903"/>
                  </a:lnTo>
                  <a:lnTo>
                    <a:pt x="1092" y="443471"/>
                  </a:lnTo>
                  <a:lnTo>
                    <a:pt x="977" y="443077"/>
                  </a:lnTo>
                  <a:lnTo>
                    <a:pt x="1092" y="441985"/>
                  </a:lnTo>
                  <a:lnTo>
                    <a:pt x="1282" y="441731"/>
                  </a:lnTo>
                  <a:lnTo>
                    <a:pt x="2819" y="441020"/>
                  </a:lnTo>
                  <a:lnTo>
                    <a:pt x="6197" y="442468"/>
                  </a:lnTo>
                  <a:lnTo>
                    <a:pt x="8597" y="443788"/>
                  </a:lnTo>
                  <a:lnTo>
                    <a:pt x="8597" y="442607"/>
                  </a:lnTo>
                  <a:lnTo>
                    <a:pt x="7531" y="441731"/>
                  </a:lnTo>
                  <a:lnTo>
                    <a:pt x="7188" y="441452"/>
                  </a:lnTo>
                  <a:lnTo>
                    <a:pt x="6032" y="439508"/>
                  </a:lnTo>
                  <a:lnTo>
                    <a:pt x="5626" y="437362"/>
                  </a:lnTo>
                  <a:lnTo>
                    <a:pt x="5600" y="437007"/>
                  </a:lnTo>
                  <a:lnTo>
                    <a:pt x="5727" y="436753"/>
                  </a:lnTo>
                  <a:lnTo>
                    <a:pt x="6388" y="436638"/>
                  </a:lnTo>
                  <a:lnTo>
                    <a:pt x="6985" y="436626"/>
                  </a:lnTo>
                  <a:lnTo>
                    <a:pt x="7353" y="436753"/>
                  </a:lnTo>
                  <a:lnTo>
                    <a:pt x="7632" y="437007"/>
                  </a:lnTo>
                  <a:lnTo>
                    <a:pt x="8826" y="438797"/>
                  </a:lnTo>
                  <a:lnTo>
                    <a:pt x="9258" y="440397"/>
                  </a:lnTo>
                  <a:lnTo>
                    <a:pt x="9309" y="443077"/>
                  </a:lnTo>
                  <a:lnTo>
                    <a:pt x="9309" y="436765"/>
                  </a:lnTo>
                  <a:lnTo>
                    <a:pt x="9156" y="436626"/>
                  </a:lnTo>
                  <a:lnTo>
                    <a:pt x="8674" y="436206"/>
                  </a:lnTo>
                  <a:lnTo>
                    <a:pt x="8051" y="435724"/>
                  </a:lnTo>
                  <a:lnTo>
                    <a:pt x="7251" y="435533"/>
                  </a:lnTo>
                  <a:lnTo>
                    <a:pt x="6477" y="435686"/>
                  </a:lnTo>
                  <a:lnTo>
                    <a:pt x="5638" y="435762"/>
                  </a:lnTo>
                  <a:lnTo>
                    <a:pt x="4953" y="436372"/>
                  </a:lnTo>
                  <a:lnTo>
                    <a:pt x="4864" y="438899"/>
                  </a:lnTo>
                  <a:lnTo>
                    <a:pt x="5562" y="440512"/>
                  </a:lnTo>
                  <a:lnTo>
                    <a:pt x="6756" y="441731"/>
                  </a:lnTo>
                  <a:lnTo>
                    <a:pt x="5524" y="441020"/>
                  </a:lnTo>
                  <a:lnTo>
                    <a:pt x="5092" y="440766"/>
                  </a:lnTo>
                  <a:lnTo>
                    <a:pt x="3149" y="440397"/>
                  </a:lnTo>
                  <a:lnTo>
                    <a:pt x="1257" y="440715"/>
                  </a:lnTo>
                  <a:lnTo>
                    <a:pt x="723" y="440982"/>
                  </a:lnTo>
                  <a:lnTo>
                    <a:pt x="381" y="441452"/>
                  </a:lnTo>
                  <a:lnTo>
                    <a:pt x="266" y="442087"/>
                  </a:lnTo>
                  <a:lnTo>
                    <a:pt x="38" y="442836"/>
                  </a:lnTo>
                  <a:lnTo>
                    <a:pt x="3454" y="445604"/>
                  </a:lnTo>
                  <a:lnTo>
                    <a:pt x="4775" y="445389"/>
                  </a:lnTo>
                  <a:lnTo>
                    <a:pt x="6527" y="445236"/>
                  </a:lnTo>
                  <a:lnTo>
                    <a:pt x="8267" y="444881"/>
                  </a:lnTo>
                  <a:lnTo>
                    <a:pt x="8826" y="444703"/>
                  </a:lnTo>
                  <a:lnTo>
                    <a:pt x="9944" y="444347"/>
                  </a:lnTo>
                  <a:lnTo>
                    <a:pt x="10109" y="444347"/>
                  </a:lnTo>
                  <a:lnTo>
                    <a:pt x="10109" y="444068"/>
                  </a:lnTo>
                  <a:lnTo>
                    <a:pt x="10579" y="444207"/>
                  </a:lnTo>
                  <a:lnTo>
                    <a:pt x="10591" y="444068"/>
                  </a:lnTo>
                  <a:lnTo>
                    <a:pt x="11010" y="444017"/>
                  </a:lnTo>
                  <a:lnTo>
                    <a:pt x="11023" y="443077"/>
                  </a:lnTo>
                  <a:close/>
                </a:path>
                <a:path w="127634" h="445769">
                  <a:moveTo>
                    <a:pt x="127190" y="0"/>
                  </a:moveTo>
                  <a:lnTo>
                    <a:pt x="62763" y="0"/>
                  </a:lnTo>
                  <a:lnTo>
                    <a:pt x="55270" y="33959"/>
                  </a:lnTo>
                  <a:lnTo>
                    <a:pt x="38379" y="113258"/>
                  </a:lnTo>
                  <a:lnTo>
                    <a:pt x="20396" y="204101"/>
                  </a:lnTo>
                  <a:lnTo>
                    <a:pt x="9664" y="272669"/>
                  </a:lnTo>
                  <a:lnTo>
                    <a:pt x="4953" y="336994"/>
                  </a:lnTo>
                  <a:lnTo>
                    <a:pt x="5130" y="368604"/>
                  </a:lnTo>
                  <a:lnTo>
                    <a:pt x="6642" y="418020"/>
                  </a:lnTo>
                  <a:lnTo>
                    <a:pt x="45415" y="417144"/>
                  </a:lnTo>
                  <a:lnTo>
                    <a:pt x="51689" y="367919"/>
                  </a:lnTo>
                  <a:lnTo>
                    <a:pt x="55130" y="328637"/>
                  </a:lnTo>
                  <a:lnTo>
                    <a:pt x="57645" y="296900"/>
                  </a:lnTo>
                  <a:lnTo>
                    <a:pt x="61201" y="270268"/>
                  </a:lnTo>
                  <a:lnTo>
                    <a:pt x="70815" y="234327"/>
                  </a:lnTo>
                  <a:lnTo>
                    <a:pt x="87668" y="182968"/>
                  </a:lnTo>
                  <a:lnTo>
                    <a:pt x="107772" y="126339"/>
                  </a:lnTo>
                  <a:lnTo>
                    <a:pt x="127190" y="74549"/>
                  </a:lnTo>
                  <a:lnTo>
                    <a:pt x="127190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6927293" y="2608338"/>
              <a:ext cx="122555" cy="418465"/>
            </a:xfrm>
            <a:custGeom>
              <a:avLst/>
              <a:gdLst/>
              <a:ahLst/>
              <a:cxnLst/>
              <a:rect l="l" t="t" r="r" b="b"/>
              <a:pathLst>
                <a:path w="122554" h="418464">
                  <a:moveTo>
                    <a:pt x="122237" y="0"/>
                  </a:moveTo>
                  <a:lnTo>
                    <a:pt x="57810" y="0"/>
                  </a:lnTo>
                  <a:lnTo>
                    <a:pt x="50326" y="33949"/>
                  </a:lnTo>
                  <a:lnTo>
                    <a:pt x="33427" y="113255"/>
                  </a:lnTo>
                  <a:lnTo>
                    <a:pt x="15446" y="204100"/>
                  </a:lnTo>
                  <a:lnTo>
                    <a:pt x="4711" y="272669"/>
                  </a:lnTo>
                  <a:lnTo>
                    <a:pt x="0" y="336986"/>
                  </a:lnTo>
                  <a:lnTo>
                    <a:pt x="186" y="368600"/>
                  </a:lnTo>
                  <a:lnTo>
                    <a:pt x="1689" y="418020"/>
                  </a:lnTo>
                  <a:lnTo>
                    <a:pt x="40462" y="417144"/>
                  </a:lnTo>
                  <a:lnTo>
                    <a:pt x="46745" y="367907"/>
                  </a:lnTo>
                  <a:lnTo>
                    <a:pt x="50179" y="328633"/>
                  </a:lnTo>
                  <a:lnTo>
                    <a:pt x="52701" y="296895"/>
                  </a:lnTo>
                  <a:lnTo>
                    <a:pt x="56248" y="270268"/>
                  </a:lnTo>
                  <a:lnTo>
                    <a:pt x="65871" y="234320"/>
                  </a:lnTo>
                  <a:lnTo>
                    <a:pt x="82713" y="182967"/>
                  </a:lnTo>
                  <a:lnTo>
                    <a:pt x="102820" y="126334"/>
                  </a:lnTo>
                  <a:lnTo>
                    <a:pt x="122237" y="74549"/>
                  </a:lnTo>
                  <a:lnTo>
                    <a:pt x="122237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7011804" y="2684558"/>
              <a:ext cx="17145" cy="101600"/>
            </a:xfrm>
            <a:custGeom>
              <a:avLst/>
              <a:gdLst/>
              <a:ahLst/>
              <a:cxnLst/>
              <a:rect l="l" t="t" r="r" b="b"/>
              <a:pathLst>
                <a:path w="17145" h="101600">
                  <a:moveTo>
                    <a:pt x="15176" y="0"/>
                  </a:moveTo>
                  <a:lnTo>
                    <a:pt x="10309" y="21107"/>
                  </a:lnTo>
                  <a:lnTo>
                    <a:pt x="6754" y="38565"/>
                  </a:lnTo>
                  <a:lnTo>
                    <a:pt x="4699" y="52692"/>
                  </a:lnTo>
                  <a:lnTo>
                    <a:pt x="3368" y="69211"/>
                  </a:lnTo>
                  <a:lnTo>
                    <a:pt x="0" y="101028"/>
                  </a:lnTo>
                  <a:lnTo>
                    <a:pt x="16802" y="54305"/>
                  </a:lnTo>
                  <a:lnTo>
                    <a:pt x="15176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7077600" y="3005462"/>
              <a:ext cx="22860" cy="49530"/>
            </a:xfrm>
            <a:custGeom>
              <a:avLst/>
              <a:gdLst/>
              <a:ahLst/>
              <a:cxnLst/>
              <a:rect l="l" t="t" r="r" b="b"/>
              <a:pathLst>
                <a:path w="22859" h="49530">
                  <a:moveTo>
                    <a:pt x="0" y="0"/>
                  </a:moveTo>
                  <a:lnTo>
                    <a:pt x="2730" y="46774"/>
                  </a:lnTo>
                  <a:lnTo>
                    <a:pt x="22415" y="49491"/>
                  </a:lnTo>
                  <a:lnTo>
                    <a:pt x="19672" y="27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C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7077607" y="3005462"/>
              <a:ext cx="21590" cy="28575"/>
            </a:xfrm>
            <a:custGeom>
              <a:avLst/>
              <a:gdLst/>
              <a:ahLst/>
              <a:cxnLst/>
              <a:rect l="l" t="t" r="r" b="b"/>
              <a:pathLst>
                <a:path w="21590" h="28575">
                  <a:moveTo>
                    <a:pt x="0" y="0"/>
                  </a:moveTo>
                  <a:lnTo>
                    <a:pt x="1676" y="28486"/>
                  </a:lnTo>
                  <a:lnTo>
                    <a:pt x="21196" y="28486"/>
                  </a:lnTo>
                  <a:lnTo>
                    <a:pt x="19659" y="27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7045924" y="3048406"/>
              <a:ext cx="59055" cy="24765"/>
            </a:xfrm>
            <a:custGeom>
              <a:avLst/>
              <a:gdLst/>
              <a:ahLst/>
              <a:cxnLst/>
              <a:rect l="l" t="t" r="r" b="b"/>
              <a:pathLst>
                <a:path w="59054" h="24764">
                  <a:moveTo>
                    <a:pt x="55930" y="0"/>
                  </a:moveTo>
                  <a:lnTo>
                    <a:pt x="32918" y="1460"/>
                  </a:lnTo>
                  <a:lnTo>
                    <a:pt x="31699" y="1536"/>
                  </a:lnTo>
                  <a:lnTo>
                    <a:pt x="30530" y="1993"/>
                  </a:lnTo>
                  <a:lnTo>
                    <a:pt x="965" y="15125"/>
                  </a:lnTo>
                  <a:lnTo>
                    <a:pt x="0" y="23291"/>
                  </a:lnTo>
                  <a:lnTo>
                    <a:pt x="8254" y="24091"/>
                  </a:lnTo>
                  <a:lnTo>
                    <a:pt x="14790" y="24232"/>
                  </a:lnTo>
                  <a:lnTo>
                    <a:pt x="21326" y="24141"/>
                  </a:lnTo>
                  <a:lnTo>
                    <a:pt x="27857" y="23818"/>
                  </a:lnTo>
                  <a:lnTo>
                    <a:pt x="44170" y="22580"/>
                  </a:lnTo>
                  <a:lnTo>
                    <a:pt x="47904" y="22936"/>
                  </a:lnTo>
                  <a:lnTo>
                    <a:pt x="57581" y="22440"/>
                  </a:lnTo>
                  <a:lnTo>
                    <a:pt x="59029" y="20789"/>
                  </a:lnTo>
                  <a:lnTo>
                    <a:pt x="58902" y="18872"/>
                  </a:lnTo>
                  <a:lnTo>
                    <a:pt x="56629" y="558"/>
                  </a:lnTo>
                  <a:lnTo>
                    <a:pt x="5593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7027850" y="2608338"/>
              <a:ext cx="77470" cy="445770"/>
            </a:xfrm>
            <a:custGeom>
              <a:avLst/>
              <a:gdLst/>
              <a:ahLst/>
              <a:cxnLst/>
              <a:rect l="l" t="t" r="r" b="b"/>
              <a:pathLst>
                <a:path w="77470" h="445769">
                  <a:moveTo>
                    <a:pt x="50495" y="443077"/>
                  </a:moveTo>
                  <a:lnTo>
                    <a:pt x="50190" y="437984"/>
                  </a:lnTo>
                  <a:lnTo>
                    <a:pt x="48882" y="436867"/>
                  </a:lnTo>
                  <a:lnTo>
                    <a:pt x="48882" y="440969"/>
                  </a:lnTo>
                  <a:lnTo>
                    <a:pt x="48755" y="443077"/>
                  </a:lnTo>
                  <a:lnTo>
                    <a:pt x="48374" y="442836"/>
                  </a:lnTo>
                  <a:lnTo>
                    <a:pt x="48018" y="442556"/>
                  </a:lnTo>
                  <a:lnTo>
                    <a:pt x="48018" y="443788"/>
                  </a:lnTo>
                  <a:lnTo>
                    <a:pt x="44602" y="444703"/>
                  </a:lnTo>
                  <a:lnTo>
                    <a:pt x="41986" y="444703"/>
                  </a:lnTo>
                  <a:lnTo>
                    <a:pt x="40919" y="443903"/>
                  </a:lnTo>
                  <a:lnTo>
                    <a:pt x="40513" y="443471"/>
                  </a:lnTo>
                  <a:lnTo>
                    <a:pt x="40411" y="443077"/>
                  </a:lnTo>
                  <a:lnTo>
                    <a:pt x="40513" y="441985"/>
                  </a:lnTo>
                  <a:lnTo>
                    <a:pt x="40703" y="441731"/>
                  </a:lnTo>
                  <a:lnTo>
                    <a:pt x="42240" y="441020"/>
                  </a:lnTo>
                  <a:lnTo>
                    <a:pt x="45618" y="442468"/>
                  </a:lnTo>
                  <a:lnTo>
                    <a:pt x="48018" y="443788"/>
                  </a:lnTo>
                  <a:lnTo>
                    <a:pt x="48018" y="442556"/>
                  </a:lnTo>
                  <a:lnTo>
                    <a:pt x="47002" y="441731"/>
                  </a:lnTo>
                  <a:lnTo>
                    <a:pt x="46647" y="441452"/>
                  </a:lnTo>
                  <a:lnTo>
                    <a:pt x="45478" y="439521"/>
                  </a:lnTo>
                  <a:lnTo>
                    <a:pt x="45046" y="437362"/>
                  </a:lnTo>
                  <a:lnTo>
                    <a:pt x="45072" y="437007"/>
                  </a:lnTo>
                  <a:lnTo>
                    <a:pt x="45212" y="436753"/>
                  </a:lnTo>
                  <a:lnTo>
                    <a:pt x="45847" y="436638"/>
                  </a:lnTo>
                  <a:lnTo>
                    <a:pt x="46456" y="436626"/>
                  </a:lnTo>
                  <a:lnTo>
                    <a:pt x="46812" y="436753"/>
                  </a:lnTo>
                  <a:lnTo>
                    <a:pt x="47078" y="437007"/>
                  </a:lnTo>
                  <a:lnTo>
                    <a:pt x="48298" y="438785"/>
                  </a:lnTo>
                  <a:lnTo>
                    <a:pt x="48768" y="440499"/>
                  </a:lnTo>
                  <a:lnTo>
                    <a:pt x="48882" y="440969"/>
                  </a:lnTo>
                  <a:lnTo>
                    <a:pt x="48882" y="436867"/>
                  </a:lnTo>
                  <a:lnTo>
                    <a:pt x="48615" y="436626"/>
                  </a:lnTo>
                  <a:lnTo>
                    <a:pt x="48120" y="436206"/>
                  </a:lnTo>
                  <a:lnTo>
                    <a:pt x="47485" y="435737"/>
                  </a:lnTo>
                  <a:lnTo>
                    <a:pt x="46685" y="435546"/>
                  </a:lnTo>
                  <a:lnTo>
                    <a:pt x="45897" y="435686"/>
                  </a:lnTo>
                  <a:lnTo>
                    <a:pt x="45072" y="435775"/>
                  </a:lnTo>
                  <a:lnTo>
                    <a:pt x="44386" y="436384"/>
                  </a:lnTo>
                  <a:lnTo>
                    <a:pt x="44310" y="438886"/>
                  </a:lnTo>
                  <a:lnTo>
                    <a:pt x="45008" y="440499"/>
                  </a:lnTo>
                  <a:lnTo>
                    <a:pt x="46177" y="441731"/>
                  </a:lnTo>
                  <a:lnTo>
                    <a:pt x="44970" y="441020"/>
                  </a:lnTo>
                  <a:lnTo>
                    <a:pt x="44513" y="440753"/>
                  </a:lnTo>
                  <a:lnTo>
                    <a:pt x="42570" y="440385"/>
                  </a:lnTo>
                  <a:lnTo>
                    <a:pt x="40665" y="440715"/>
                  </a:lnTo>
                  <a:lnTo>
                    <a:pt x="40119" y="440969"/>
                  </a:lnTo>
                  <a:lnTo>
                    <a:pt x="39776" y="441452"/>
                  </a:lnTo>
                  <a:lnTo>
                    <a:pt x="39687" y="442087"/>
                  </a:lnTo>
                  <a:lnTo>
                    <a:pt x="39458" y="442836"/>
                  </a:lnTo>
                  <a:lnTo>
                    <a:pt x="42862" y="445604"/>
                  </a:lnTo>
                  <a:lnTo>
                    <a:pt x="44157" y="445389"/>
                  </a:lnTo>
                  <a:lnTo>
                    <a:pt x="45923" y="445236"/>
                  </a:lnTo>
                  <a:lnTo>
                    <a:pt x="47675" y="444881"/>
                  </a:lnTo>
                  <a:lnTo>
                    <a:pt x="48247" y="444703"/>
                  </a:lnTo>
                  <a:lnTo>
                    <a:pt x="49364" y="444347"/>
                  </a:lnTo>
                  <a:lnTo>
                    <a:pt x="49530" y="444347"/>
                  </a:lnTo>
                  <a:lnTo>
                    <a:pt x="49530" y="444207"/>
                  </a:lnTo>
                  <a:lnTo>
                    <a:pt x="49987" y="444207"/>
                  </a:lnTo>
                  <a:lnTo>
                    <a:pt x="50025" y="444017"/>
                  </a:lnTo>
                  <a:lnTo>
                    <a:pt x="50431" y="444017"/>
                  </a:lnTo>
                  <a:lnTo>
                    <a:pt x="50495" y="443077"/>
                  </a:lnTo>
                  <a:close/>
                </a:path>
                <a:path w="77470" h="445769">
                  <a:moveTo>
                    <a:pt x="76974" y="418020"/>
                  </a:moveTo>
                  <a:lnTo>
                    <a:pt x="73304" y="370154"/>
                  </a:lnTo>
                  <a:lnTo>
                    <a:pt x="69799" y="335089"/>
                  </a:lnTo>
                  <a:lnTo>
                    <a:pt x="63500" y="284899"/>
                  </a:lnTo>
                  <a:lnTo>
                    <a:pt x="63030" y="255409"/>
                  </a:lnTo>
                  <a:lnTo>
                    <a:pt x="64681" y="204698"/>
                  </a:lnTo>
                  <a:lnTo>
                    <a:pt x="70002" y="81699"/>
                  </a:lnTo>
                  <a:lnTo>
                    <a:pt x="71475" y="30429"/>
                  </a:lnTo>
                  <a:lnTo>
                    <a:pt x="70700" y="0"/>
                  </a:lnTo>
                  <a:lnTo>
                    <a:pt x="2730" y="0"/>
                  </a:lnTo>
                  <a:lnTo>
                    <a:pt x="469" y="37795"/>
                  </a:lnTo>
                  <a:lnTo>
                    <a:pt x="0" y="87109"/>
                  </a:lnTo>
                  <a:lnTo>
                    <a:pt x="1104" y="142265"/>
                  </a:lnTo>
                  <a:lnTo>
                    <a:pt x="3568" y="197561"/>
                  </a:lnTo>
                  <a:lnTo>
                    <a:pt x="7150" y="247269"/>
                  </a:lnTo>
                  <a:lnTo>
                    <a:pt x="11658" y="285699"/>
                  </a:lnTo>
                  <a:lnTo>
                    <a:pt x="22606" y="348589"/>
                  </a:lnTo>
                  <a:lnTo>
                    <a:pt x="40474" y="418020"/>
                  </a:lnTo>
                  <a:lnTo>
                    <a:pt x="76974" y="41802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7027857" y="2608338"/>
              <a:ext cx="77470" cy="418465"/>
            </a:xfrm>
            <a:custGeom>
              <a:avLst/>
              <a:gdLst/>
              <a:ahLst/>
              <a:cxnLst/>
              <a:rect l="l" t="t" r="r" b="b"/>
              <a:pathLst>
                <a:path w="77470" h="418464">
                  <a:moveTo>
                    <a:pt x="70701" y="0"/>
                  </a:moveTo>
                  <a:lnTo>
                    <a:pt x="2731" y="0"/>
                  </a:lnTo>
                  <a:lnTo>
                    <a:pt x="469" y="37783"/>
                  </a:lnTo>
                  <a:lnTo>
                    <a:pt x="0" y="87106"/>
                  </a:lnTo>
                  <a:lnTo>
                    <a:pt x="1104" y="142263"/>
                  </a:lnTo>
                  <a:lnTo>
                    <a:pt x="3562" y="197551"/>
                  </a:lnTo>
                  <a:lnTo>
                    <a:pt x="7153" y="247265"/>
                  </a:lnTo>
                  <a:lnTo>
                    <a:pt x="11659" y="285699"/>
                  </a:lnTo>
                  <a:lnTo>
                    <a:pt x="22605" y="348578"/>
                  </a:lnTo>
                  <a:lnTo>
                    <a:pt x="40475" y="418020"/>
                  </a:lnTo>
                  <a:lnTo>
                    <a:pt x="76975" y="418020"/>
                  </a:lnTo>
                  <a:lnTo>
                    <a:pt x="73303" y="370145"/>
                  </a:lnTo>
                  <a:lnTo>
                    <a:pt x="69795" y="335086"/>
                  </a:lnTo>
                  <a:lnTo>
                    <a:pt x="63500" y="284899"/>
                  </a:lnTo>
                  <a:lnTo>
                    <a:pt x="63028" y="255401"/>
                  </a:lnTo>
                  <a:lnTo>
                    <a:pt x="64682" y="204692"/>
                  </a:lnTo>
                  <a:lnTo>
                    <a:pt x="69994" y="81688"/>
                  </a:lnTo>
                  <a:lnTo>
                    <a:pt x="71470" y="30423"/>
                  </a:lnTo>
                  <a:lnTo>
                    <a:pt x="70701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7" name="object 40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964256" y="2395397"/>
              <a:ext cx="187561" cy="212938"/>
            </a:xfrm>
            <a:prstGeom prst="rect">
              <a:avLst/>
            </a:prstGeom>
          </p:spPr>
        </p:pic>
        <p:pic>
          <p:nvPicPr>
            <p:cNvPr id="408" name="object 40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208300" y="2363854"/>
              <a:ext cx="308418" cy="258483"/>
            </a:xfrm>
            <a:prstGeom prst="rect">
              <a:avLst/>
            </a:prstGeom>
          </p:spPr>
        </p:pic>
        <p:sp>
          <p:nvSpPr>
            <p:cNvPr id="409" name="object 409"/>
            <p:cNvSpPr/>
            <p:nvPr/>
          </p:nvSpPr>
          <p:spPr>
            <a:xfrm>
              <a:off x="6260820" y="2612008"/>
              <a:ext cx="180340" cy="441959"/>
            </a:xfrm>
            <a:custGeom>
              <a:avLst/>
              <a:gdLst/>
              <a:ahLst/>
              <a:cxnLst/>
              <a:rect l="l" t="t" r="r" b="b"/>
              <a:pathLst>
                <a:path w="180339" h="441960">
                  <a:moveTo>
                    <a:pt x="180086" y="435051"/>
                  </a:moveTo>
                  <a:lnTo>
                    <a:pt x="179997" y="431431"/>
                  </a:lnTo>
                  <a:lnTo>
                    <a:pt x="173266" y="408089"/>
                  </a:lnTo>
                  <a:lnTo>
                    <a:pt x="165074" y="363029"/>
                  </a:lnTo>
                  <a:lnTo>
                    <a:pt x="156184" y="306336"/>
                  </a:lnTo>
                  <a:lnTo>
                    <a:pt x="147370" y="248119"/>
                  </a:lnTo>
                  <a:lnTo>
                    <a:pt x="139407" y="198437"/>
                  </a:lnTo>
                  <a:lnTo>
                    <a:pt x="133261" y="146621"/>
                  </a:lnTo>
                  <a:lnTo>
                    <a:pt x="126136" y="102997"/>
                  </a:lnTo>
                  <a:lnTo>
                    <a:pt x="116459" y="52235"/>
                  </a:lnTo>
                  <a:lnTo>
                    <a:pt x="106629" y="6070"/>
                  </a:lnTo>
                  <a:lnTo>
                    <a:pt x="85267" y="8153"/>
                  </a:lnTo>
                  <a:lnTo>
                    <a:pt x="86448" y="0"/>
                  </a:lnTo>
                  <a:lnTo>
                    <a:pt x="19710" y="7200"/>
                  </a:lnTo>
                  <a:lnTo>
                    <a:pt x="1943" y="51003"/>
                  </a:lnTo>
                  <a:lnTo>
                    <a:pt x="0" y="107556"/>
                  </a:lnTo>
                  <a:lnTo>
                    <a:pt x="812" y="129451"/>
                  </a:lnTo>
                  <a:lnTo>
                    <a:pt x="5384" y="173037"/>
                  </a:lnTo>
                  <a:lnTo>
                    <a:pt x="12039" y="212801"/>
                  </a:lnTo>
                  <a:lnTo>
                    <a:pt x="6083" y="280898"/>
                  </a:lnTo>
                  <a:lnTo>
                    <a:pt x="15557" y="355523"/>
                  </a:lnTo>
                  <a:lnTo>
                    <a:pt x="29362" y="415683"/>
                  </a:lnTo>
                  <a:lnTo>
                    <a:pt x="36423" y="440397"/>
                  </a:lnTo>
                  <a:lnTo>
                    <a:pt x="44488" y="441960"/>
                  </a:lnTo>
                  <a:lnTo>
                    <a:pt x="51612" y="440918"/>
                  </a:lnTo>
                  <a:lnTo>
                    <a:pt x="55206" y="438226"/>
                  </a:lnTo>
                  <a:lnTo>
                    <a:pt x="51549" y="403288"/>
                  </a:lnTo>
                  <a:lnTo>
                    <a:pt x="50888" y="356692"/>
                  </a:lnTo>
                  <a:lnTo>
                    <a:pt x="52501" y="304190"/>
                  </a:lnTo>
                  <a:lnTo>
                    <a:pt x="55664" y="251536"/>
                  </a:lnTo>
                  <a:lnTo>
                    <a:pt x="59664" y="204495"/>
                  </a:lnTo>
                  <a:lnTo>
                    <a:pt x="64249" y="163626"/>
                  </a:lnTo>
                  <a:lnTo>
                    <a:pt x="66852" y="142354"/>
                  </a:lnTo>
                  <a:lnTo>
                    <a:pt x="75450" y="162153"/>
                  </a:lnTo>
                  <a:lnTo>
                    <a:pt x="88379" y="189395"/>
                  </a:lnTo>
                  <a:lnTo>
                    <a:pt x="95250" y="202755"/>
                  </a:lnTo>
                  <a:lnTo>
                    <a:pt x="107696" y="287718"/>
                  </a:lnTo>
                  <a:lnTo>
                    <a:pt x="131140" y="362229"/>
                  </a:lnTo>
                  <a:lnTo>
                    <a:pt x="153822" y="415137"/>
                  </a:lnTo>
                  <a:lnTo>
                    <a:pt x="163995" y="435254"/>
                  </a:lnTo>
                  <a:lnTo>
                    <a:pt x="167563" y="437095"/>
                  </a:lnTo>
                  <a:lnTo>
                    <a:pt x="180086" y="435051"/>
                  </a:lnTo>
                  <a:close/>
                </a:path>
              </a:pathLst>
            </a:custGeom>
            <a:solidFill>
              <a:srgbClr val="FAAF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6260832" y="2682142"/>
              <a:ext cx="136525" cy="113664"/>
            </a:xfrm>
            <a:custGeom>
              <a:avLst/>
              <a:gdLst/>
              <a:ahLst/>
              <a:cxnLst/>
              <a:rect l="l" t="t" r="r" b="b"/>
              <a:pathLst>
                <a:path w="136525" h="113664">
                  <a:moveTo>
                    <a:pt x="84280" y="0"/>
                  </a:moveTo>
                  <a:lnTo>
                    <a:pt x="42662" y="3073"/>
                  </a:lnTo>
                  <a:lnTo>
                    <a:pt x="181" y="15620"/>
                  </a:lnTo>
                  <a:lnTo>
                    <a:pt x="0" y="37508"/>
                  </a:lnTo>
                  <a:lnTo>
                    <a:pt x="806" y="59372"/>
                  </a:lnTo>
                  <a:lnTo>
                    <a:pt x="5375" y="102895"/>
                  </a:lnTo>
                  <a:lnTo>
                    <a:pt x="47527" y="112335"/>
                  </a:lnTo>
                  <a:lnTo>
                    <a:pt x="61916" y="113512"/>
                  </a:lnTo>
                  <a:lnTo>
                    <a:pt x="66856" y="72262"/>
                  </a:lnTo>
                  <a:lnTo>
                    <a:pt x="75411" y="91957"/>
                  </a:lnTo>
                  <a:lnTo>
                    <a:pt x="85195" y="112737"/>
                  </a:lnTo>
                  <a:lnTo>
                    <a:pt x="98442" y="110908"/>
                  </a:lnTo>
                  <a:lnTo>
                    <a:pt x="111417" y="107819"/>
                  </a:lnTo>
                  <a:lnTo>
                    <a:pt x="124035" y="103497"/>
                  </a:lnTo>
                  <a:lnTo>
                    <a:pt x="136211" y="97967"/>
                  </a:lnTo>
                  <a:lnTo>
                    <a:pt x="133261" y="76400"/>
                  </a:lnTo>
                  <a:lnTo>
                    <a:pt x="126127" y="32770"/>
                  </a:lnTo>
                  <a:lnTo>
                    <a:pt x="92053" y="914"/>
                  </a:lnTo>
                  <a:lnTo>
                    <a:pt x="84280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6291732" y="3046976"/>
              <a:ext cx="57150" cy="26670"/>
            </a:xfrm>
            <a:custGeom>
              <a:avLst/>
              <a:gdLst/>
              <a:ahLst/>
              <a:cxnLst/>
              <a:rect l="l" t="t" r="r" b="b"/>
              <a:pathLst>
                <a:path w="57150" h="26669">
                  <a:moveTo>
                    <a:pt x="55222" y="20548"/>
                  </a:moveTo>
                  <a:lnTo>
                    <a:pt x="8623" y="20548"/>
                  </a:lnTo>
                  <a:lnTo>
                    <a:pt x="20942" y="26047"/>
                  </a:lnTo>
                  <a:lnTo>
                    <a:pt x="52133" y="26047"/>
                  </a:lnTo>
                  <a:lnTo>
                    <a:pt x="57073" y="21043"/>
                  </a:lnTo>
                  <a:lnTo>
                    <a:pt x="55222" y="20548"/>
                  </a:lnTo>
                  <a:close/>
                </a:path>
                <a:path w="57150" h="26669">
                  <a:moveTo>
                    <a:pt x="20891" y="0"/>
                  </a:moveTo>
                  <a:lnTo>
                    <a:pt x="3784" y="0"/>
                  </a:lnTo>
                  <a:lnTo>
                    <a:pt x="3263" y="800"/>
                  </a:lnTo>
                  <a:lnTo>
                    <a:pt x="2806" y="1625"/>
                  </a:lnTo>
                  <a:lnTo>
                    <a:pt x="2387" y="2476"/>
                  </a:lnTo>
                  <a:lnTo>
                    <a:pt x="934" y="6094"/>
                  </a:lnTo>
                  <a:lnTo>
                    <a:pt x="0" y="11163"/>
                  </a:lnTo>
                  <a:lnTo>
                    <a:pt x="637" y="17546"/>
                  </a:lnTo>
                  <a:lnTo>
                    <a:pt x="3898" y="25107"/>
                  </a:lnTo>
                  <a:lnTo>
                    <a:pt x="7607" y="25107"/>
                  </a:lnTo>
                  <a:lnTo>
                    <a:pt x="8623" y="20548"/>
                  </a:lnTo>
                  <a:lnTo>
                    <a:pt x="55222" y="20548"/>
                  </a:lnTo>
                  <a:lnTo>
                    <a:pt x="41503" y="16878"/>
                  </a:lnTo>
                  <a:lnTo>
                    <a:pt x="40805" y="16611"/>
                  </a:lnTo>
                  <a:lnTo>
                    <a:pt x="40144" y="16281"/>
                  </a:lnTo>
                  <a:lnTo>
                    <a:pt x="32219" y="12572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6294173" y="3043297"/>
              <a:ext cx="38100" cy="23495"/>
            </a:xfrm>
            <a:custGeom>
              <a:avLst/>
              <a:gdLst/>
              <a:ahLst/>
              <a:cxnLst/>
              <a:rect l="l" t="t" r="r" b="b"/>
              <a:pathLst>
                <a:path w="38100" h="23494">
                  <a:moveTo>
                    <a:pt x="17322" y="0"/>
                  </a:moveTo>
                  <a:lnTo>
                    <a:pt x="3568" y="0"/>
                  </a:lnTo>
                  <a:lnTo>
                    <a:pt x="800" y="4584"/>
                  </a:lnTo>
                  <a:lnTo>
                    <a:pt x="0" y="6184"/>
                  </a:lnTo>
                  <a:lnTo>
                    <a:pt x="3030" y="6513"/>
                  </a:lnTo>
                  <a:lnTo>
                    <a:pt x="8058" y="9982"/>
                  </a:lnTo>
                  <a:lnTo>
                    <a:pt x="14076" y="14632"/>
                  </a:lnTo>
                  <a:lnTo>
                    <a:pt x="20078" y="18503"/>
                  </a:lnTo>
                  <a:lnTo>
                    <a:pt x="26784" y="21831"/>
                  </a:lnTo>
                  <a:lnTo>
                    <a:pt x="34340" y="23317"/>
                  </a:lnTo>
                  <a:lnTo>
                    <a:pt x="37693" y="19938"/>
                  </a:lnTo>
                  <a:lnTo>
                    <a:pt x="31172" y="15253"/>
                  </a:lnTo>
                  <a:lnTo>
                    <a:pt x="24541" y="8574"/>
                  </a:lnTo>
                  <a:lnTo>
                    <a:pt x="19393" y="2592"/>
                  </a:lnTo>
                  <a:lnTo>
                    <a:pt x="17322" y="0"/>
                  </a:lnTo>
                  <a:close/>
                </a:path>
              </a:pathLst>
            </a:custGeom>
            <a:solidFill>
              <a:srgbClr val="FAAF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6421640" y="3046976"/>
              <a:ext cx="57150" cy="26670"/>
            </a:xfrm>
            <a:custGeom>
              <a:avLst/>
              <a:gdLst/>
              <a:ahLst/>
              <a:cxnLst/>
              <a:rect l="l" t="t" r="r" b="b"/>
              <a:pathLst>
                <a:path w="57150" h="26669">
                  <a:moveTo>
                    <a:pt x="55249" y="20548"/>
                  </a:moveTo>
                  <a:lnTo>
                    <a:pt x="8651" y="20548"/>
                  </a:lnTo>
                  <a:lnTo>
                    <a:pt x="20932" y="26047"/>
                  </a:lnTo>
                  <a:lnTo>
                    <a:pt x="52123" y="26047"/>
                  </a:lnTo>
                  <a:lnTo>
                    <a:pt x="57102" y="21043"/>
                  </a:lnTo>
                  <a:lnTo>
                    <a:pt x="55249" y="20548"/>
                  </a:lnTo>
                  <a:close/>
                </a:path>
                <a:path w="57150" h="26669">
                  <a:moveTo>
                    <a:pt x="20881" y="0"/>
                  </a:moveTo>
                  <a:lnTo>
                    <a:pt x="3775" y="0"/>
                  </a:lnTo>
                  <a:lnTo>
                    <a:pt x="3254" y="800"/>
                  </a:lnTo>
                  <a:lnTo>
                    <a:pt x="2797" y="1625"/>
                  </a:lnTo>
                  <a:lnTo>
                    <a:pt x="2378" y="2476"/>
                  </a:lnTo>
                  <a:lnTo>
                    <a:pt x="928" y="6094"/>
                  </a:lnTo>
                  <a:lnTo>
                    <a:pt x="0" y="11163"/>
                  </a:lnTo>
                  <a:lnTo>
                    <a:pt x="638" y="17546"/>
                  </a:lnTo>
                  <a:lnTo>
                    <a:pt x="3889" y="25107"/>
                  </a:lnTo>
                  <a:lnTo>
                    <a:pt x="7597" y="25107"/>
                  </a:lnTo>
                  <a:lnTo>
                    <a:pt x="8651" y="20548"/>
                  </a:lnTo>
                  <a:lnTo>
                    <a:pt x="55249" y="20548"/>
                  </a:lnTo>
                  <a:lnTo>
                    <a:pt x="41519" y="16878"/>
                  </a:lnTo>
                  <a:lnTo>
                    <a:pt x="40808" y="16611"/>
                  </a:lnTo>
                  <a:lnTo>
                    <a:pt x="40135" y="16281"/>
                  </a:lnTo>
                  <a:lnTo>
                    <a:pt x="32210" y="12572"/>
                  </a:lnTo>
                  <a:lnTo>
                    <a:pt x="20881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6424071" y="3043297"/>
              <a:ext cx="38100" cy="23495"/>
            </a:xfrm>
            <a:custGeom>
              <a:avLst/>
              <a:gdLst/>
              <a:ahLst/>
              <a:cxnLst/>
              <a:rect l="l" t="t" r="r" b="b"/>
              <a:pathLst>
                <a:path w="38100" h="23494">
                  <a:moveTo>
                    <a:pt x="17322" y="0"/>
                  </a:moveTo>
                  <a:lnTo>
                    <a:pt x="3568" y="0"/>
                  </a:lnTo>
                  <a:lnTo>
                    <a:pt x="800" y="4584"/>
                  </a:lnTo>
                  <a:lnTo>
                    <a:pt x="0" y="6184"/>
                  </a:lnTo>
                  <a:lnTo>
                    <a:pt x="3030" y="6513"/>
                  </a:lnTo>
                  <a:lnTo>
                    <a:pt x="8058" y="9982"/>
                  </a:lnTo>
                  <a:lnTo>
                    <a:pt x="14076" y="14632"/>
                  </a:lnTo>
                  <a:lnTo>
                    <a:pt x="20078" y="18503"/>
                  </a:lnTo>
                  <a:lnTo>
                    <a:pt x="26784" y="21831"/>
                  </a:lnTo>
                  <a:lnTo>
                    <a:pt x="34340" y="23317"/>
                  </a:lnTo>
                  <a:lnTo>
                    <a:pt x="37693" y="19938"/>
                  </a:lnTo>
                  <a:lnTo>
                    <a:pt x="31172" y="15253"/>
                  </a:lnTo>
                  <a:lnTo>
                    <a:pt x="24541" y="8574"/>
                  </a:lnTo>
                  <a:lnTo>
                    <a:pt x="19393" y="2592"/>
                  </a:lnTo>
                  <a:lnTo>
                    <a:pt x="17322" y="0"/>
                  </a:lnTo>
                  <a:close/>
                </a:path>
              </a:pathLst>
            </a:custGeom>
            <a:solidFill>
              <a:srgbClr val="FAAF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6251295" y="2612135"/>
              <a:ext cx="149225" cy="174625"/>
            </a:xfrm>
            <a:custGeom>
              <a:avLst/>
              <a:gdLst/>
              <a:ahLst/>
              <a:cxnLst/>
              <a:rect l="l" t="t" r="r" b="b"/>
              <a:pathLst>
                <a:path w="149225" h="174625">
                  <a:moveTo>
                    <a:pt x="148729" y="162509"/>
                  </a:moveTo>
                  <a:lnTo>
                    <a:pt x="139776" y="95161"/>
                  </a:lnTo>
                  <a:lnTo>
                    <a:pt x="133578" y="56756"/>
                  </a:lnTo>
                  <a:lnTo>
                    <a:pt x="127254" y="32981"/>
                  </a:lnTo>
                  <a:lnTo>
                    <a:pt x="118046" y="9817"/>
                  </a:lnTo>
                  <a:lnTo>
                    <a:pt x="118872" y="9817"/>
                  </a:lnTo>
                  <a:lnTo>
                    <a:pt x="118110" y="1346"/>
                  </a:lnTo>
                  <a:lnTo>
                    <a:pt x="117449" y="1346"/>
                  </a:lnTo>
                  <a:lnTo>
                    <a:pt x="117386" y="0"/>
                  </a:lnTo>
                  <a:lnTo>
                    <a:pt x="28790" y="0"/>
                  </a:lnTo>
                  <a:lnTo>
                    <a:pt x="28498" y="1346"/>
                  </a:lnTo>
                  <a:lnTo>
                    <a:pt x="27279" y="1346"/>
                  </a:lnTo>
                  <a:lnTo>
                    <a:pt x="25463" y="9817"/>
                  </a:lnTo>
                  <a:lnTo>
                    <a:pt x="26720" y="9817"/>
                  </a:lnTo>
                  <a:lnTo>
                    <a:pt x="26390" y="11417"/>
                  </a:lnTo>
                  <a:lnTo>
                    <a:pt x="7848" y="39230"/>
                  </a:lnTo>
                  <a:lnTo>
                    <a:pt x="0" y="64871"/>
                  </a:lnTo>
                  <a:lnTo>
                    <a:pt x="1320" y="103111"/>
                  </a:lnTo>
                  <a:lnTo>
                    <a:pt x="10337" y="168668"/>
                  </a:lnTo>
                  <a:lnTo>
                    <a:pt x="52590" y="173215"/>
                  </a:lnTo>
                  <a:lnTo>
                    <a:pt x="81089" y="174091"/>
                  </a:lnTo>
                  <a:lnTo>
                    <a:pt x="108813" y="170713"/>
                  </a:lnTo>
                  <a:lnTo>
                    <a:pt x="148729" y="162509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6276759" y="2613481"/>
              <a:ext cx="93980" cy="8890"/>
            </a:xfrm>
            <a:custGeom>
              <a:avLst/>
              <a:gdLst/>
              <a:ahLst/>
              <a:cxnLst/>
              <a:rect l="l" t="t" r="r" b="b"/>
              <a:pathLst>
                <a:path w="93979" h="8889">
                  <a:moveTo>
                    <a:pt x="29730" y="0"/>
                  </a:moveTo>
                  <a:lnTo>
                    <a:pt x="1816" y="0"/>
                  </a:lnTo>
                  <a:lnTo>
                    <a:pt x="0" y="8470"/>
                  </a:lnTo>
                  <a:lnTo>
                    <a:pt x="29730" y="8470"/>
                  </a:lnTo>
                  <a:lnTo>
                    <a:pt x="29730" y="0"/>
                  </a:lnTo>
                  <a:close/>
                </a:path>
                <a:path w="93979" h="8889">
                  <a:moveTo>
                    <a:pt x="80772" y="0"/>
                  </a:moveTo>
                  <a:lnTo>
                    <a:pt x="32626" y="0"/>
                  </a:lnTo>
                  <a:lnTo>
                    <a:pt x="32626" y="8483"/>
                  </a:lnTo>
                  <a:lnTo>
                    <a:pt x="80772" y="8483"/>
                  </a:lnTo>
                  <a:lnTo>
                    <a:pt x="80772" y="0"/>
                  </a:lnTo>
                  <a:close/>
                </a:path>
                <a:path w="93979" h="8889">
                  <a:moveTo>
                    <a:pt x="93408" y="8470"/>
                  </a:moveTo>
                  <a:lnTo>
                    <a:pt x="92646" y="0"/>
                  </a:lnTo>
                  <a:lnTo>
                    <a:pt x="83731" y="0"/>
                  </a:lnTo>
                  <a:lnTo>
                    <a:pt x="83731" y="8470"/>
                  </a:lnTo>
                  <a:lnTo>
                    <a:pt x="93408" y="847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6329338" y="2612843"/>
              <a:ext cx="16510" cy="10160"/>
            </a:xfrm>
            <a:custGeom>
              <a:avLst/>
              <a:gdLst/>
              <a:ahLst/>
              <a:cxnLst/>
              <a:rect l="l" t="t" r="r" b="b"/>
              <a:pathLst>
                <a:path w="16510" h="10160">
                  <a:moveTo>
                    <a:pt x="15595" y="0"/>
                  </a:moveTo>
                  <a:lnTo>
                    <a:pt x="673" y="0"/>
                  </a:lnTo>
                  <a:lnTo>
                    <a:pt x="0" y="673"/>
                  </a:lnTo>
                  <a:lnTo>
                    <a:pt x="0" y="9105"/>
                  </a:lnTo>
                  <a:lnTo>
                    <a:pt x="673" y="9766"/>
                  </a:lnTo>
                  <a:lnTo>
                    <a:pt x="14770" y="9766"/>
                  </a:lnTo>
                  <a:lnTo>
                    <a:pt x="15595" y="9766"/>
                  </a:lnTo>
                  <a:lnTo>
                    <a:pt x="16256" y="9105"/>
                  </a:lnTo>
                  <a:lnTo>
                    <a:pt x="16256" y="673"/>
                  </a:lnTo>
                  <a:lnTo>
                    <a:pt x="155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8" name="object 4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81266" y="2853479"/>
              <a:ext cx="113753" cy="113753"/>
            </a:xfrm>
            <a:prstGeom prst="rect">
              <a:avLst/>
            </a:prstGeom>
          </p:spPr>
        </p:pic>
        <p:pic>
          <p:nvPicPr>
            <p:cNvPr id="419" name="object 4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313201" y="2199642"/>
              <a:ext cx="113919" cy="113919"/>
            </a:xfrm>
            <a:prstGeom prst="rect">
              <a:avLst/>
            </a:prstGeom>
          </p:spPr>
        </p:pic>
        <p:pic>
          <p:nvPicPr>
            <p:cNvPr id="420" name="object 4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637647" y="2905065"/>
              <a:ext cx="113919" cy="113919"/>
            </a:xfrm>
            <a:prstGeom prst="rect">
              <a:avLst/>
            </a:prstGeom>
          </p:spPr>
        </p:pic>
        <p:pic>
          <p:nvPicPr>
            <p:cNvPr id="421" name="object 4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758052" y="2164858"/>
              <a:ext cx="118986" cy="118986"/>
            </a:xfrm>
            <a:prstGeom prst="rect">
              <a:avLst/>
            </a:prstGeom>
          </p:spPr>
        </p:pic>
        <p:pic>
          <p:nvPicPr>
            <p:cNvPr id="422" name="object 42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078371" y="2698723"/>
              <a:ext cx="113791" cy="113779"/>
            </a:xfrm>
            <a:prstGeom prst="rect">
              <a:avLst/>
            </a:prstGeom>
          </p:spPr>
        </p:pic>
      </p:grpSp>
      <p:sp>
        <p:nvSpPr>
          <p:cNvPr id="423" name="object 423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8805545" cy="9398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35"/>
              <a:t>Ис</a:t>
            </a:r>
            <a:r>
              <a:rPr dirty="0" spc="-45"/>
              <a:t>к</a:t>
            </a:r>
            <a:r>
              <a:rPr dirty="0" spc="-110"/>
              <a:t>у</a:t>
            </a:r>
            <a:r>
              <a:rPr dirty="0" spc="15"/>
              <a:t>с</a:t>
            </a:r>
            <a:r>
              <a:rPr dirty="0" spc="30"/>
              <a:t>с</a:t>
            </a:r>
            <a:r>
              <a:rPr dirty="0" spc="-65"/>
              <a:t>твенный</a:t>
            </a:r>
            <a:r>
              <a:rPr dirty="0" spc="-155"/>
              <a:t> </a:t>
            </a:r>
            <a:r>
              <a:rPr dirty="0" spc="-75"/>
              <a:t>ин</a:t>
            </a:r>
            <a:r>
              <a:rPr dirty="0" spc="-120"/>
              <a:t>т</a:t>
            </a:r>
            <a:r>
              <a:rPr dirty="0" spc="-55"/>
              <a:t>е</a:t>
            </a:r>
            <a:r>
              <a:rPr dirty="0" spc="-90"/>
              <a:t>ллект</a:t>
            </a:r>
            <a:r>
              <a:rPr dirty="0" spc="-155"/>
              <a:t> </a:t>
            </a:r>
            <a:r>
              <a:rPr dirty="0" spc="-25"/>
              <a:t>в</a:t>
            </a:r>
            <a:r>
              <a:rPr dirty="0" spc="-65"/>
              <a:t>с</a:t>
            </a:r>
            <a:r>
              <a:rPr dirty="0" spc="5"/>
              <a:t>е</a:t>
            </a:r>
            <a:r>
              <a:rPr dirty="0" spc="-155"/>
              <a:t> </a:t>
            </a:r>
            <a:r>
              <a:rPr dirty="0" spc="-250"/>
              <a:t>г</a:t>
            </a:r>
            <a:r>
              <a:rPr dirty="0" spc="-110"/>
              <a:t>л</a:t>
            </a:r>
            <a:r>
              <a:rPr dirty="0" spc="-160"/>
              <a:t>у</a:t>
            </a:r>
            <a:r>
              <a:rPr dirty="0" spc="-170"/>
              <a:t>б</a:t>
            </a:r>
            <a:r>
              <a:rPr dirty="0" spc="-220"/>
              <a:t>ж</a:t>
            </a:r>
            <a:r>
              <a:rPr dirty="0" spc="5"/>
              <a:t>е</a:t>
            </a:r>
            <a:r>
              <a:rPr dirty="0" spc="-155"/>
              <a:t> </a:t>
            </a:r>
            <a:r>
              <a:rPr dirty="0" spc="5"/>
              <a:t>прони</a:t>
            </a:r>
            <a:r>
              <a:rPr dirty="0" spc="-175"/>
              <a:t>к</a:t>
            </a:r>
            <a:r>
              <a:rPr dirty="0" spc="135"/>
              <a:t>а</a:t>
            </a:r>
            <a:r>
              <a:rPr dirty="0" spc="85"/>
              <a:t>е</a:t>
            </a:r>
            <a:r>
              <a:rPr dirty="0" spc="-55"/>
              <a:t>т  </a:t>
            </a:r>
            <a:r>
              <a:rPr dirty="0" spc="-105"/>
              <a:t>в</a:t>
            </a:r>
            <a:r>
              <a:rPr dirty="0" spc="-155"/>
              <a:t> </a:t>
            </a:r>
            <a:r>
              <a:rPr dirty="0"/>
              <a:t>пов</a:t>
            </a:r>
            <a:r>
              <a:rPr dirty="0" spc="-40"/>
              <a:t>с</a:t>
            </a:r>
            <a:r>
              <a:rPr dirty="0" spc="-55"/>
              <a:t>е</a:t>
            </a:r>
            <a:r>
              <a:rPr dirty="0" spc="-30"/>
              <a:t>дневную</a:t>
            </a:r>
            <a:r>
              <a:rPr dirty="0" spc="-155"/>
              <a:t> </a:t>
            </a:r>
            <a:r>
              <a:rPr dirty="0" spc="-95"/>
              <a:t>жизнь</a:t>
            </a:r>
          </a:p>
        </p:txBody>
      </p:sp>
      <p:sp>
        <p:nvSpPr>
          <p:cNvPr id="424" name="object 424"/>
          <p:cNvSpPr txBox="1"/>
          <p:nvPr/>
        </p:nvSpPr>
        <p:spPr>
          <a:xfrm>
            <a:off x="887299" y="403012"/>
            <a:ext cx="46151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40">
                <a:solidFill>
                  <a:srgbClr val="3763AF"/>
                </a:solidFill>
                <a:latin typeface="Trebuchet MS"/>
                <a:cs typeface="Trebuchet MS"/>
              </a:rPr>
              <a:t>1.2.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—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один</a:t>
            </a:r>
            <a:r>
              <a:rPr dirty="0" sz="12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из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ключевых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факторов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развития</a:t>
            </a:r>
            <a:r>
              <a:rPr dirty="0" sz="12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3763AF"/>
                </a:solidFill>
                <a:latin typeface="Trebuchet MS"/>
                <a:cs typeface="Trebuchet MS"/>
              </a:rPr>
              <a:t>«умного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города»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25" name="object 425"/>
          <p:cNvSpPr txBox="1"/>
          <p:nvPr/>
        </p:nvSpPr>
        <p:spPr>
          <a:xfrm>
            <a:off x="887299" y="6676759"/>
            <a:ext cx="461518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Кла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сы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хн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логий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ис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твенно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ллек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899999" y="6594238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" name="object 427"/>
          <p:cNvSpPr txBox="1"/>
          <p:nvPr/>
        </p:nvSpPr>
        <p:spPr>
          <a:xfrm>
            <a:off x="887299" y="6347199"/>
            <a:ext cx="11049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ДИТ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7713899" y="5364443"/>
            <a:ext cx="210312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100"/>
              </a:spcBef>
            </a:pPr>
            <a:r>
              <a:rPr dirty="0" baseline="30864" sz="675" spc="-120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r>
              <a:rPr dirty="0" baseline="30864" sz="675" spc="-67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Указ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Президента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Российской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Федерации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10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ок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яб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800" spc="-75">
                <a:solidFill>
                  <a:srgbClr val="231F20"/>
                </a:solidFill>
                <a:latin typeface="Trebuchet MS"/>
                <a:cs typeface="Trebuchet MS"/>
              </a:rPr>
              <a:t>19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80">
                <a:solidFill>
                  <a:srgbClr val="231F20"/>
                </a:solidFill>
                <a:latin typeface="Trebuchet MS"/>
                <a:cs typeface="Trebuchet MS"/>
              </a:rPr>
              <a:t>№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4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90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«О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развитии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интеллекта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Российской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Ф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ерации»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(вме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«Национальной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стратегией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период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до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2030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года»)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429" name="object 429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63902" y="2116170"/>
            <a:ext cx="1534041" cy="988503"/>
          </a:xfrm>
          <a:prstGeom prst="rect">
            <a:avLst/>
          </a:prstGeom>
        </p:spPr>
      </p:pic>
      <p:grpSp>
        <p:nvGrpSpPr>
          <p:cNvPr id="430" name="object 430"/>
          <p:cNvGrpSpPr/>
          <p:nvPr/>
        </p:nvGrpSpPr>
        <p:grpSpPr>
          <a:xfrm>
            <a:off x="1102391" y="4992263"/>
            <a:ext cx="1257935" cy="1103630"/>
            <a:chOff x="1102391" y="4992263"/>
            <a:chExt cx="1257935" cy="1103630"/>
          </a:xfrm>
        </p:grpSpPr>
        <p:sp>
          <p:nvSpPr>
            <p:cNvPr id="431" name="object 431"/>
            <p:cNvSpPr/>
            <p:nvPr/>
          </p:nvSpPr>
          <p:spPr>
            <a:xfrm>
              <a:off x="1147221" y="4992270"/>
              <a:ext cx="1172210" cy="710565"/>
            </a:xfrm>
            <a:custGeom>
              <a:avLst/>
              <a:gdLst/>
              <a:ahLst/>
              <a:cxnLst/>
              <a:rect l="l" t="t" r="r" b="b"/>
              <a:pathLst>
                <a:path w="1172210" h="710564">
                  <a:moveTo>
                    <a:pt x="453174" y="0"/>
                  </a:moveTo>
                  <a:lnTo>
                    <a:pt x="375881" y="44564"/>
                  </a:lnTo>
                  <a:lnTo>
                    <a:pt x="375881" y="210223"/>
                  </a:lnTo>
                  <a:lnTo>
                    <a:pt x="342646" y="229539"/>
                  </a:lnTo>
                  <a:lnTo>
                    <a:pt x="342646" y="296532"/>
                  </a:lnTo>
                  <a:lnTo>
                    <a:pt x="298589" y="322033"/>
                  </a:lnTo>
                  <a:lnTo>
                    <a:pt x="298589" y="92748"/>
                  </a:lnTo>
                  <a:lnTo>
                    <a:pt x="243205" y="60794"/>
                  </a:lnTo>
                  <a:lnTo>
                    <a:pt x="176999" y="98932"/>
                  </a:lnTo>
                  <a:lnTo>
                    <a:pt x="176999" y="153542"/>
                  </a:lnTo>
                  <a:lnTo>
                    <a:pt x="143764" y="172605"/>
                  </a:lnTo>
                  <a:lnTo>
                    <a:pt x="143764" y="319976"/>
                  </a:lnTo>
                  <a:lnTo>
                    <a:pt x="99453" y="345478"/>
                  </a:lnTo>
                  <a:lnTo>
                    <a:pt x="99453" y="245770"/>
                  </a:lnTo>
                  <a:lnTo>
                    <a:pt x="33235" y="207390"/>
                  </a:lnTo>
                  <a:lnTo>
                    <a:pt x="0" y="226707"/>
                  </a:lnTo>
                  <a:lnTo>
                    <a:pt x="0" y="710539"/>
                  </a:lnTo>
                  <a:lnTo>
                    <a:pt x="1171702" y="710539"/>
                  </a:lnTo>
                  <a:lnTo>
                    <a:pt x="1171702" y="246545"/>
                  </a:lnTo>
                  <a:lnTo>
                    <a:pt x="1083335" y="195541"/>
                  </a:lnTo>
                  <a:lnTo>
                    <a:pt x="1016863" y="233921"/>
                  </a:lnTo>
                  <a:lnTo>
                    <a:pt x="1016863" y="366344"/>
                  </a:lnTo>
                  <a:lnTo>
                    <a:pt x="983894" y="347281"/>
                  </a:lnTo>
                  <a:lnTo>
                    <a:pt x="983894" y="296011"/>
                  </a:lnTo>
                  <a:lnTo>
                    <a:pt x="950658" y="276948"/>
                  </a:lnTo>
                  <a:lnTo>
                    <a:pt x="950658" y="82702"/>
                  </a:lnTo>
                  <a:lnTo>
                    <a:pt x="851204" y="25247"/>
                  </a:lnTo>
                  <a:lnTo>
                    <a:pt x="806894" y="50749"/>
                  </a:lnTo>
                  <a:lnTo>
                    <a:pt x="806894" y="110515"/>
                  </a:lnTo>
                  <a:lnTo>
                    <a:pt x="762584" y="84759"/>
                  </a:lnTo>
                  <a:lnTo>
                    <a:pt x="718527" y="110515"/>
                  </a:lnTo>
                  <a:lnTo>
                    <a:pt x="718527" y="221043"/>
                  </a:lnTo>
                  <a:lnTo>
                    <a:pt x="674217" y="246545"/>
                  </a:lnTo>
                  <a:lnTo>
                    <a:pt x="674217" y="140411"/>
                  </a:lnTo>
                  <a:lnTo>
                    <a:pt x="630161" y="114896"/>
                  </a:lnTo>
                  <a:lnTo>
                    <a:pt x="574776" y="146850"/>
                  </a:lnTo>
                  <a:lnTo>
                    <a:pt x="574776" y="274370"/>
                  </a:lnTo>
                  <a:lnTo>
                    <a:pt x="519645" y="242430"/>
                  </a:lnTo>
                  <a:lnTo>
                    <a:pt x="519645" y="38379"/>
                  </a:lnTo>
                  <a:lnTo>
                    <a:pt x="453174" y="0"/>
                  </a:lnTo>
                  <a:close/>
                </a:path>
              </a:pathLst>
            </a:custGeom>
            <a:solidFill>
              <a:srgbClr val="EAEA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1918563" y="5091708"/>
              <a:ext cx="173355" cy="603885"/>
            </a:xfrm>
            <a:custGeom>
              <a:avLst/>
              <a:gdLst/>
              <a:ahLst/>
              <a:cxnLst/>
              <a:rect l="l" t="t" r="r" b="b"/>
              <a:pathLst>
                <a:path w="173355" h="603885">
                  <a:moveTo>
                    <a:pt x="9271" y="571169"/>
                  </a:moveTo>
                  <a:lnTo>
                    <a:pt x="0" y="576580"/>
                  </a:lnTo>
                  <a:lnTo>
                    <a:pt x="0" y="584568"/>
                  </a:lnTo>
                  <a:lnTo>
                    <a:pt x="9271" y="579145"/>
                  </a:lnTo>
                  <a:lnTo>
                    <a:pt x="9271" y="571169"/>
                  </a:lnTo>
                  <a:close/>
                </a:path>
                <a:path w="173355" h="603885">
                  <a:moveTo>
                    <a:pt x="9271" y="555967"/>
                  </a:moveTo>
                  <a:lnTo>
                    <a:pt x="0" y="561378"/>
                  </a:lnTo>
                  <a:lnTo>
                    <a:pt x="0" y="569620"/>
                  </a:lnTo>
                  <a:lnTo>
                    <a:pt x="9271" y="564210"/>
                  </a:lnTo>
                  <a:lnTo>
                    <a:pt x="9271" y="555967"/>
                  </a:lnTo>
                  <a:close/>
                </a:path>
                <a:path w="173355" h="603885">
                  <a:moveTo>
                    <a:pt x="9271" y="540766"/>
                  </a:moveTo>
                  <a:lnTo>
                    <a:pt x="0" y="546176"/>
                  </a:lnTo>
                  <a:lnTo>
                    <a:pt x="0" y="554431"/>
                  </a:lnTo>
                  <a:lnTo>
                    <a:pt x="9271" y="549008"/>
                  </a:lnTo>
                  <a:lnTo>
                    <a:pt x="9271" y="540766"/>
                  </a:lnTo>
                  <a:close/>
                </a:path>
                <a:path w="173355" h="603885">
                  <a:moveTo>
                    <a:pt x="9271" y="525830"/>
                  </a:moveTo>
                  <a:lnTo>
                    <a:pt x="0" y="531241"/>
                  </a:lnTo>
                  <a:lnTo>
                    <a:pt x="0" y="539483"/>
                  </a:lnTo>
                  <a:lnTo>
                    <a:pt x="9271" y="533819"/>
                  </a:lnTo>
                  <a:lnTo>
                    <a:pt x="9271" y="525830"/>
                  </a:lnTo>
                  <a:close/>
                </a:path>
                <a:path w="173355" h="603885">
                  <a:moveTo>
                    <a:pt x="9271" y="510628"/>
                  </a:moveTo>
                  <a:lnTo>
                    <a:pt x="0" y="516039"/>
                  </a:lnTo>
                  <a:lnTo>
                    <a:pt x="0" y="524281"/>
                  </a:lnTo>
                  <a:lnTo>
                    <a:pt x="9271" y="518871"/>
                  </a:lnTo>
                  <a:lnTo>
                    <a:pt x="9271" y="510628"/>
                  </a:lnTo>
                  <a:close/>
                </a:path>
                <a:path w="173355" h="603885">
                  <a:moveTo>
                    <a:pt x="9271" y="494652"/>
                  </a:moveTo>
                  <a:lnTo>
                    <a:pt x="0" y="500075"/>
                  </a:lnTo>
                  <a:lnTo>
                    <a:pt x="0" y="508050"/>
                  </a:lnTo>
                  <a:lnTo>
                    <a:pt x="9271" y="502640"/>
                  </a:lnTo>
                  <a:lnTo>
                    <a:pt x="9271" y="494652"/>
                  </a:lnTo>
                  <a:close/>
                </a:path>
                <a:path w="173355" h="603885">
                  <a:moveTo>
                    <a:pt x="9271" y="479463"/>
                  </a:moveTo>
                  <a:lnTo>
                    <a:pt x="0" y="484873"/>
                  </a:lnTo>
                  <a:lnTo>
                    <a:pt x="0" y="493115"/>
                  </a:lnTo>
                  <a:lnTo>
                    <a:pt x="9271" y="487705"/>
                  </a:lnTo>
                  <a:lnTo>
                    <a:pt x="9271" y="479463"/>
                  </a:lnTo>
                  <a:close/>
                </a:path>
                <a:path w="173355" h="603885">
                  <a:moveTo>
                    <a:pt x="9271" y="464261"/>
                  </a:moveTo>
                  <a:lnTo>
                    <a:pt x="0" y="469671"/>
                  </a:lnTo>
                  <a:lnTo>
                    <a:pt x="0" y="477913"/>
                  </a:lnTo>
                  <a:lnTo>
                    <a:pt x="9271" y="472503"/>
                  </a:lnTo>
                  <a:lnTo>
                    <a:pt x="9271" y="464261"/>
                  </a:lnTo>
                  <a:close/>
                </a:path>
                <a:path w="173355" h="603885">
                  <a:moveTo>
                    <a:pt x="9271" y="449300"/>
                  </a:moveTo>
                  <a:lnTo>
                    <a:pt x="0" y="454723"/>
                  </a:lnTo>
                  <a:lnTo>
                    <a:pt x="0" y="462965"/>
                  </a:lnTo>
                  <a:lnTo>
                    <a:pt x="9271" y="457288"/>
                  </a:lnTo>
                  <a:lnTo>
                    <a:pt x="9271" y="449300"/>
                  </a:lnTo>
                  <a:close/>
                </a:path>
                <a:path w="173355" h="603885">
                  <a:moveTo>
                    <a:pt x="9271" y="434111"/>
                  </a:moveTo>
                  <a:lnTo>
                    <a:pt x="0" y="439521"/>
                  </a:lnTo>
                  <a:lnTo>
                    <a:pt x="0" y="447763"/>
                  </a:lnTo>
                  <a:lnTo>
                    <a:pt x="9271" y="442353"/>
                  </a:lnTo>
                  <a:lnTo>
                    <a:pt x="9271" y="434111"/>
                  </a:lnTo>
                  <a:close/>
                </a:path>
                <a:path w="173355" h="603885">
                  <a:moveTo>
                    <a:pt x="9271" y="418909"/>
                  </a:moveTo>
                  <a:lnTo>
                    <a:pt x="0" y="424319"/>
                  </a:lnTo>
                  <a:lnTo>
                    <a:pt x="0" y="432562"/>
                  </a:lnTo>
                  <a:lnTo>
                    <a:pt x="9271" y="427151"/>
                  </a:lnTo>
                  <a:lnTo>
                    <a:pt x="9271" y="418909"/>
                  </a:lnTo>
                  <a:close/>
                </a:path>
                <a:path w="173355" h="603885">
                  <a:moveTo>
                    <a:pt x="9271" y="403961"/>
                  </a:moveTo>
                  <a:lnTo>
                    <a:pt x="0" y="409384"/>
                  </a:lnTo>
                  <a:lnTo>
                    <a:pt x="0" y="417626"/>
                  </a:lnTo>
                  <a:lnTo>
                    <a:pt x="9271" y="412216"/>
                  </a:lnTo>
                  <a:lnTo>
                    <a:pt x="9271" y="403961"/>
                  </a:lnTo>
                  <a:close/>
                </a:path>
                <a:path w="173355" h="603885">
                  <a:moveTo>
                    <a:pt x="9271" y="388772"/>
                  </a:moveTo>
                  <a:lnTo>
                    <a:pt x="0" y="394182"/>
                  </a:lnTo>
                  <a:lnTo>
                    <a:pt x="0" y="402424"/>
                  </a:lnTo>
                  <a:lnTo>
                    <a:pt x="9271" y="397014"/>
                  </a:lnTo>
                  <a:lnTo>
                    <a:pt x="9271" y="388772"/>
                  </a:lnTo>
                  <a:close/>
                </a:path>
                <a:path w="173355" h="603885">
                  <a:moveTo>
                    <a:pt x="9271" y="373824"/>
                  </a:moveTo>
                  <a:lnTo>
                    <a:pt x="0" y="379247"/>
                  </a:lnTo>
                  <a:lnTo>
                    <a:pt x="0" y="387223"/>
                  </a:lnTo>
                  <a:lnTo>
                    <a:pt x="9271" y="381825"/>
                  </a:lnTo>
                  <a:lnTo>
                    <a:pt x="9271" y="373824"/>
                  </a:lnTo>
                  <a:close/>
                </a:path>
                <a:path w="173355" h="603885">
                  <a:moveTo>
                    <a:pt x="9271" y="358622"/>
                  </a:moveTo>
                  <a:lnTo>
                    <a:pt x="0" y="364045"/>
                  </a:lnTo>
                  <a:lnTo>
                    <a:pt x="0" y="372287"/>
                  </a:lnTo>
                  <a:lnTo>
                    <a:pt x="9271" y="366877"/>
                  </a:lnTo>
                  <a:lnTo>
                    <a:pt x="9271" y="358622"/>
                  </a:lnTo>
                  <a:close/>
                </a:path>
                <a:path w="173355" h="603885">
                  <a:moveTo>
                    <a:pt x="9271" y="342392"/>
                  </a:moveTo>
                  <a:lnTo>
                    <a:pt x="0" y="347814"/>
                  </a:lnTo>
                  <a:lnTo>
                    <a:pt x="0" y="356057"/>
                  </a:lnTo>
                  <a:lnTo>
                    <a:pt x="9271" y="350647"/>
                  </a:lnTo>
                  <a:lnTo>
                    <a:pt x="9271" y="342392"/>
                  </a:lnTo>
                  <a:close/>
                </a:path>
                <a:path w="173355" h="603885">
                  <a:moveTo>
                    <a:pt x="9271" y="327456"/>
                  </a:moveTo>
                  <a:lnTo>
                    <a:pt x="0" y="332867"/>
                  </a:lnTo>
                  <a:lnTo>
                    <a:pt x="0" y="341122"/>
                  </a:lnTo>
                  <a:lnTo>
                    <a:pt x="9271" y="335445"/>
                  </a:lnTo>
                  <a:lnTo>
                    <a:pt x="9271" y="327456"/>
                  </a:lnTo>
                  <a:close/>
                </a:path>
                <a:path w="173355" h="603885">
                  <a:moveTo>
                    <a:pt x="9271" y="312254"/>
                  </a:moveTo>
                  <a:lnTo>
                    <a:pt x="0" y="317677"/>
                  </a:lnTo>
                  <a:lnTo>
                    <a:pt x="0" y="325920"/>
                  </a:lnTo>
                  <a:lnTo>
                    <a:pt x="9271" y="320509"/>
                  </a:lnTo>
                  <a:lnTo>
                    <a:pt x="9271" y="312254"/>
                  </a:lnTo>
                  <a:close/>
                </a:path>
                <a:path w="173355" h="603885">
                  <a:moveTo>
                    <a:pt x="9271" y="297307"/>
                  </a:moveTo>
                  <a:lnTo>
                    <a:pt x="0" y="302717"/>
                  </a:lnTo>
                  <a:lnTo>
                    <a:pt x="0" y="310705"/>
                  </a:lnTo>
                  <a:lnTo>
                    <a:pt x="9271" y="305295"/>
                  </a:lnTo>
                  <a:lnTo>
                    <a:pt x="9271" y="297307"/>
                  </a:lnTo>
                  <a:close/>
                </a:path>
                <a:path w="173355" h="603885">
                  <a:moveTo>
                    <a:pt x="9271" y="282105"/>
                  </a:moveTo>
                  <a:lnTo>
                    <a:pt x="0" y="287515"/>
                  </a:lnTo>
                  <a:lnTo>
                    <a:pt x="0" y="295770"/>
                  </a:lnTo>
                  <a:lnTo>
                    <a:pt x="9271" y="290347"/>
                  </a:lnTo>
                  <a:lnTo>
                    <a:pt x="9271" y="282105"/>
                  </a:lnTo>
                  <a:close/>
                </a:path>
                <a:path w="173355" h="603885">
                  <a:moveTo>
                    <a:pt x="9271" y="266903"/>
                  </a:moveTo>
                  <a:lnTo>
                    <a:pt x="0" y="272326"/>
                  </a:lnTo>
                  <a:lnTo>
                    <a:pt x="0" y="280568"/>
                  </a:lnTo>
                  <a:lnTo>
                    <a:pt x="9271" y="275158"/>
                  </a:lnTo>
                  <a:lnTo>
                    <a:pt x="9271" y="266903"/>
                  </a:lnTo>
                  <a:close/>
                </a:path>
                <a:path w="173355" h="603885">
                  <a:moveTo>
                    <a:pt x="9271" y="251968"/>
                  </a:moveTo>
                  <a:lnTo>
                    <a:pt x="0" y="257378"/>
                  </a:lnTo>
                  <a:lnTo>
                    <a:pt x="0" y="265366"/>
                  </a:lnTo>
                  <a:lnTo>
                    <a:pt x="9271" y="259956"/>
                  </a:lnTo>
                  <a:lnTo>
                    <a:pt x="9271" y="251968"/>
                  </a:lnTo>
                  <a:close/>
                </a:path>
                <a:path w="173355" h="603885">
                  <a:moveTo>
                    <a:pt x="9271" y="236766"/>
                  </a:moveTo>
                  <a:lnTo>
                    <a:pt x="0" y="242176"/>
                  </a:lnTo>
                  <a:lnTo>
                    <a:pt x="0" y="250431"/>
                  </a:lnTo>
                  <a:lnTo>
                    <a:pt x="9271" y="245008"/>
                  </a:lnTo>
                  <a:lnTo>
                    <a:pt x="9271" y="236766"/>
                  </a:lnTo>
                  <a:close/>
                </a:path>
                <a:path w="173355" h="603885">
                  <a:moveTo>
                    <a:pt x="9271" y="221576"/>
                  </a:moveTo>
                  <a:lnTo>
                    <a:pt x="0" y="227241"/>
                  </a:lnTo>
                  <a:lnTo>
                    <a:pt x="0" y="235229"/>
                  </a:lnTo>
                  <a:lnTo>
                    <a:pt x="9271" y="229819"/>
                  </a:lnTo>
                  <a:lnTo>
                    <a:pt x="9271" y="221576"/>
                  </a:lnTo>
                  <a:close/>
                </a:path>
                <a:path w="173355" h="603885">
                  <a:moveTo>
                    <a:pt x="9271" y="206629"/>
                  </a:moveTo>
                  <a:lnTo>
                    <a:pt x="0" y="212039"/>
                  </a:lnTo>
                  <a:lnTo>
                    <a:pt x="0" y="220294"/>
                  </a:lnTo>
                  <a:lnTo>
                    <a:pt x="9271" y="214871"/>
                  </a:lnTo>
                  <a:lnTo>
                    <a:pt x="9271" y="206629"/>
                  </a:lnTo>
                  <a:close/>
                </a:path>
                <a:path w="173355" h="603885">
                  <a:moveTo>
                    <a:pt x="9271" y="189369"/>
                  </a:moveTo>
                  <a:lnTo>
                    <a:pt x="0" y="194779"/>
                  </a:lnTo>
                  <a:lnTo>
                    <a:pt x="0" y="203022"/>
                  </a:lnTo>
                  <a:lnTo>
                    <a:pt x="9271" y="197612"/>
                  </a:lnTo>
                  <a:lnTo>
                    <a:pt x="9271" y="189369"/>
                  </a:lnTo>
                  <a:close/>
                </a:path>
                <a:path w="173355" h="603885">
                  <a:moveTo>
                    <a:pt x="9271" y="173139"/>
                  </a:moveTo>
                  <a:lnTo>
                    <a:pt x="0" y="178549"/>
                  </a:lnTo>
                  <a:lnTo>
                    <a:pt x="0" y="186791"/>
                  </a:lnTo>
                  <a:lnTo>
                    <a:pt x="9271" y="181381"/>
                  </a:lnTo>
                  <a:lnTo>
                    <a:pt x="9271" y="173139"/>
                  </a:lnTo>
                  <a:close/>
                </a:path>
                <a:path w="173355" h="603885">
                  <a:moveTo>
                    <a:pt x="9271" y="155879"/>
                  </a:moveTo>
                  <a:lnTo>
                    <a:pt x="0" y="161290"/>
                  </a:lnTo>
                  <a:lnTo>
                    <a:pt x="0" y="169532"/>
                  </a:lnTo>
                  <a:lnTo>
                    <a:pt x="9271" y="164122"/>
                  </a:lnTo>
                  <a:lnTo>
                    <a:pt x="9271" y="155879"/>
                  </a:lnTo>
                  <a:close/>
                </a:path>
                <a:path w="173355" h="603885">
                  <a:moveTo>
                    <a:pt x="9271" y="140919"/>
                  </a:moveTo>
                  <a:lnTo>
                    <a:pt x="0" y="146342"/>
                  </a:lnTo>
                  <a:lnTo>
                    <a:pt x="0" y="154317"/>
                  </a:lnTo>
                  <a:lnTo>
                    <a:pt x="9271" y="148920"/>
                  </a:lnTo>
                  <a:lnTo>
                    <a:pt x="9271" y="140919"/>
                  </a:lnTo>
                  <a:close/>
                </a:path>
                <a:path w="173355" h="603885">
                  <a:moveTo>
                    <a:pt x="9271" y="125717"/>
                  </a:moveTo>
                  <a:lnTo>
                    <a:pt x="0" y="131140"/>
                  </a:lnTo>
                  <a:lnTo>
                    <a:pt x="0" y="139382"/>
                  </a:lnTo>
                  <a:lnTo>
                    <a:pt x="9271" y="133972"/>
                  </a:lnTo>
                  <a:lnTo>
                    <a:pt x="9271" y="125717"/>
                  </a:lnTo>
                  <a:close/>
                </a:path>
                <a:path w="173355" h="603885">
                  <a:moveTo>
                    <a:pt x="9271" y="110528"/>
                  </a:moveTo>
                  <a:lnTo>
                    <a:pt x="0" y="115938"/>
                  </a:lnTo>
                  <a:lnTo>
                    <a:pt x="0" y="124180"/>
                  </a:lnTo>
                  <a:lnTo>
                    <a:pt x="9271" y="118770"/>
                  </a:lnTo>
                  <a:lnTo>
                    <a:pt x="9271" y="110528"/>
                  </a:lnTo>
                  <a:close/>
                </a:path>
                <a:path w="173355" h="603885">
                  <a:moveTo>
                    <a:pt x="9271" y="95580"/>
                  </a:moveTo>
                  <a:lnTo>
                    <a:pt x="0" y="101003"/>
                  </a:lnTo>
                  <a:lnTo>
                    <a:pt x="0" y="109245"/>
                  </a:lnTo>
                  <a:lnTo>
                    <a:pt x="9271" y="103835"/>
                  </a:lnTo>
                  <a:lnTo>
                    <a:pt x="9271" y="95580"/>
                  </a:lnTo>
                  <a:close/>
                </a:path>
                <a:path w="173355" h="603885">
                  <a:moveTo>
                    <a:pt x="9271" y="80378"/>
                  </a:moveTo>
                  <a:lnTo>
                    <a:pt x="0" y="85801"/>
                  </a:lnTo>
                  <a:lnTo>
                    <a:pt x="0" y="94043"/>
                  </a:lnTo>
                  <a:lnTo>
                    <a:pt x="9271" y="88633"/>
                  </a:lnTo>
                  <a:lnTo>
                    <a:pt x="9271" y="80378"/>
                  </a:lnTo>
                  <a:close/>
                </a:path>
                <a:path w="173355" h="603885">
                  <a:moveTo>
                    <a:pt x="9271" y="65443"/>
                  </a:moveTo>
                  <a:lnTo>
                    <a:pt x="0" y="70599"/>
                  </a:lnTo>
                  <a:lnTo>
                    <a:pt x="0" y="78841"/>
                  </a:lnTo>
                  <a:lnTo>
                    <a:pt x="9271" y="73431"/>
                  </a:lnTo>
                  <a:lnTo>
                    <a:pt x="9271" y="65443"/>
                  </a:lnTo>
                  <a:close/>
                </a:path>
                <a:path w="173355" h="603885">
                  <a:moveTo>
                    <a:pt x="9271" y="50241"/>
                  </a:moveTo>
                  <a:lnTo>
                    <a:pt x="0" y="55664"/>
                  </a:lnTo>
                  <a:lnTo>
                    <a:pt x="0" y="63906"/>
                  </a:lnTo>
                  <a:lnTo>
                    <a:pt x="9271" y="58496"/>
                  </a:lnTo>
                  <a:lnTo>
                    <a:pt x="9271" y="50241"/>
                  </a:lnTo>
                  <a:close/>
                </a:path>
                <a:path w="173355" h="603885">
                  <a:moveTo>
                    <a:pt x="9271" y="35039"/>
                  </a:moveTo>
                  <a:lnTo>
                    <a:pt x="0" y="40462"/>
                  </a:lnTo>
                  <a:lnTo>
                    <a:pt x="0" y="48704"/>
                  </a:lnTo>
                  <a:lnTo>
                    <a:pt x="9271" y="43294"/>
                  </a:lnTo>
                  <a:lnTo>
                    <a:pt x="9271" y="35039"/>
                  </a:lnTo>
                  <a:close/>
                </a:path>
                <a:path w="173355" h="603885">
                  <a:moveTo>
                    <a:pt x="28854" y="589978"/>
                  </a:moveTo>
                  <a:lnTo>
                    <a:pt x="19316" y="595388"/>
                  </a:lnTo>
                  <a:lnTo>
                    <a:pt x="19316" y="603643"/>
                  </a:lnTo>
                  <a:lnTo>
                    <a:pt x="28854" y="598220"/>
                  </a:lnTo>
                  <a:lnTo>
                    <a:pt x="28854" y="589978"/>
                  </a:lnTo>
                  <a:close/>
                </a:path>
                <a:path w="173355" h="603885">
                  <a:moveTo>
                    <a:pt x="28854" y="574776"/>
                  </a:moveTo>
                  <a:lnTo>
                    <a:pt x="19316" y="580199"/>
                  </a:lnTo>
                  <a:lnTo>
                    <a:pt x="19316" y="588441"/>
                  </a:lnTo>
                  <a:lnTo>
                    <a:pt x="28854" y="583031"/>
                  </a:lnTo>
                  <a:lnTo>
                    <a:pt x="28854" y="574776"/>
                  </a:lnTo>
                  <a:close/>
                </a:path>
                <a:path w="173355" h="603885">
                  <a:moveTo>
                    <a:pt x="28854" y="559841"/>
                  </a:moveTo>
                  <a:lnTo>
                    <a:pt x="19316" y="565251"/>
                  </a:lnTo>
                  <a:lnTo>
                    <a:pt x="19316" y="573506"/>
                  </a:lnTo>
                  <a:lnTo>
                    <a:pt x="28854" y="568083"/>
                  </a:lnTo>
                  <a:lnTo>
                    <a:pt x="28854" y="559841"/>
                  </a:lnTo>
                  <a:close/>
                </a:path>
                <a:path w="173355" h="603885">
                  <a:moveTo>
                    <a:pt x="28854" y="544639"/>
                  </a:moveTo>
                  <a:lnTo>
                    <a:pt x="19316" y="550049"/>
                  </a:lnTo>
                  <a:lnTo>
                    <a:pt x="19316" y="558304"/>
                  </a:lnTo>
                  <a:lnTo>
                    <a:pt x="28854" y="552881"/>
                  </a:lnTo>
                  <a:lnTo>
                    <a:pt x="28854" y="544639"/>
                  </a:lnTo>
                  <a:close/>
                </a:path>
                <a:path w="173355" h="603885">
                  <a:moveTo>
                    <a:pt x="172872" y="549275"/>
                  </a:moveTo>
                  <a:lnTo>
                    <a:pt x="163334" y="554685"/>
                  </a:lnTo>
                  <a:lnTo>
                    <a:pt x="163334" y="562673"/>
                  </a:lnTo>
                  <a:lnTo>
                    <a:pt x="172872" y="557263"/>
                  </a:lnTo>
                  <a:lnTo>
                    <a:pt x="172872" y="549275"/>
                  </a:lnTo>
                  <a:close/>
                </a:path>
                <a:path w="173355" h="603885">
                  <a:moveTo>
                    <a:pt x="172872" y="533044"/>
                  </a:moveTo>
                  <a:lnTo>
                    <a:pt x="163334" y="538454"/>
                  </a:lnTo>
                  <a:lnTo>
                    <a:pt x="163334" y="546696"/>
                  </a:lnTo>
                  <a:lnTo>
                    <a:pt x="172872" y="541286"/>
                  </a:lnTo>
                  <a:lnTo>
                    <a:pt x="172872" y="533044"/>
                  </a:lnTo>
                  <a:close/>
                </a:path>
                <a:path w="173355" h="603885">
                  <a:moveTo>
                    <a:pt x="172872" y="517842"/>
                  </a:moveTo>
                  <a:lnTo>
                    <a:pt x="163334" y="523252"/>
                  </a:lnTo>
                  <a:lnTo>
                    <a:pt x="163334" y="531507"/>
                  </a:lnTo>
                  <a:lnTo>
                    <a:pt x="172872" y="526084"/>
                  </a:lnTo>
                  <a:lnTo>
                    <a:pt x="172872" y="517842"/>
                  </a:lnTo>
                  <a:close/>
                </a:path>
                <a:path w="173355" h="603885">
                  <a:moveTo>
                    <a:pt x="172872" y="502907"/>
                  </a:moveTo>
                  <a:lnTo>
                    <a:pt x="163334" y="508317"/>
                  </a:lnTo>
                  <a:lnTo>
                    <a:pt x="163334" y="516559"/>
                  </a:lnTo>
                  <a:lnTo>
                    <a:pt x="172872" y="511149"/>
                  </a:lnTo>
                  <a:lnTo>
                    <a:pt x="172872" y="502907"/>
                  </a:lnTo>
                  <a:close/>
                </a:path>
                <a:path w="173355" h="603885">
                  <a:moveTo>
                    <a:pt x="172872" y="487705"/>
                  </a:moveTo>
                  <a:lnTo>
                    <a:pt x="163334" y="493115"/>
                  </a:lnTo>
                  <a:lnTo>
                    <a:pt x="163334" y="501357"/>
                  </a:lnTo>
                  <a:lnTo>
                    <a:pt x="172872" y="495947"/>
                  </a:lnTo>
                  <a:lnTo>
                    <a:pt x="172872" y="487705"/>
                  </a:lnTo>
                  <a:close/>
                </a:path>
                <a:path w="173355" h="603885">
                  <a:moveTo>
                    <a:pt x="172872" y="472503"/>
                  </a:moveTo>
                  <a:lnTo>
                    <a:pt x="163334" y="477913"/>
                  </a:lnTo>
                  <a:lnTo>
                    <a:pt x="163334" y="486168"/>
                  </a:lnTo>
                  <a:lnTo>
                    <a:pt x="172872" y="480745"/>
                  </a:lnTo>
                  <a:lnTo>
                    <a:pt x="172872" y="472503"/>
                  </a:lnTo>
                  <a:close/>
                </a:path>
                <a:path w="173355" h="603885">
                  <a:moveTo>
                    <a:pt x="172872" y="457555"/>
                  </a:moveTo>
                  <a:lnTo>
                    <a:pt x="163334" y="462965"/>
                  </a:lnTo>
                  <a:lnTo>
                    <a:pt x="163334" y="471208"/>
                  </a:lnTo>
                  <a:lnTo>
                    <a:pt x="172872" y="465797"/>
                  </a:lnTo>
                  <a:lnTo>
                    <a:pt x="172872" y="457555"/>
                  </a:lnTo>
                  <a:close/>
                </a:path>
                <a:path w="173355" h="603885">
                  <a:moveTo>
                    <a:pt x="172872" y="442353"/>
                  </a:moveTo>
                  <a:lnTo>
                    <a:pt x="163334" y="447763"/>
                  </a:lnTo>
                  <a:lnTo>
                    <a:pt x="163334" y="456006"/>
                  </a:lnTo>
                  <a:lnTo>
                    <a:pt x="172872" y="450596"/>
                  </a:lnTo>
                  <a:lnTo>
                    <a:pt x="172872" y="442353"/>
                  </a:lnTo>
                  <a:close/>
                </a:path>
                <a:path w="173355" h="603885">
                  <a:moveTo>
                    <a:pt x="172872" y="427418"/>
                  </a:moveTo>
                  <a:lnTo>
                    <a:pt x="163334" y="432828"/>
                  </a:lnTo>
                  <a:lnTo>
                    <a:pt x="163334" y="440817"/>
                  </a:lnTo>
                  <a:lnTo>
                    <a:pt x="172872" y="435394"/>
                  </a:lnTo>
                  <a:lnTo>
                    <a:pt x="172872" y="427418"/>
                  </a:lnTo>
                  <a:close/>
                </a:path>
                <a:path w="173355" h="603885">
                  <a:moveTo>
                    <a:pt x="172872" y="412216"/>
                  </a:moveTo>
                  <a:lnTo>
                    <a:pt x="163334" y="417626"/>
                  </a:lnTo>
                  <a:lnTo>
                    <a:pt x="163334" y="425869"/>
                  </a:lnTo>
                  <a:lnTo>
                    <a:pt x="172872" y="420458"/>
                  </a:lnTo>
                  <a:lnTo>
                    <a:pt x="172872" y="412216"/>
                  </a:lnTo>
                  <a:close/>
                </a:path>
                <a:path w="173355" h="603885">
                  <a:moveTo>
                    <a:pt x="172872" y="397014"/>
                  </a:moveTo>
                  <a:lnTo>
                    <a:pt x="163334" y="402424"/>
                  </a:lnTo>
                  <a:lnTo>
                    <a:pt x="163334" y="410667"/>
                  </a:lnTo>
                  <a:lnTo>
                    <a:pt x="172872" y="405257"/>
                  </a:lnTo>
                  <a:lnTo>
                    <a:pt x="172872" y="397014"/>
                  </a:lnTo>
                  <a:close/>
                </a:path>
                <a:path w="173355" h="603885">
                  <a:moveTo>
                    <a:pt x="172872" y="381038"/>
                  </a:moveTo>
                  <a:lnTo>
                    <a:pt x="163334" y="386461"/>
                  </a:lnTo>
                  <a:lnTo>
                    <a:pt x="163334" y="394703"/>
                  </a:lnTo>
                  <a:lnTo>
                    <a:pt x="172872" y="389026"/>
                  </a:lnTo>
                  <a:lnTo>
                    <a:pt x="172872" y="381038"/>
                  </a:lnTo>
                  <a:close/>
                </a:path>
                <a:path w="173355" h="603885">
                  <a:moveTo>
                    <a:pt x="172872" y="365848"/>
                  </a:moveTo>
                  <a:lnTo>
                    <a:pt x="163334" y="371259"/>
                  </a:lnTo>
                  <a:lnTo>
                    <a:pt x="163334" y="379501"/>
                  </a:lnTo>
                  <a:lnTo>
                    <a:pt x="172872" y="374091"/>
                  </a:lnTo>
                  <a:lnTo>
                    <a:pt x="172872" y="365848"/>
                  </a:lnTo>
                  <a:close/>
                </a:path>
                <a:path w="173355" h="603885">
                  <a:moveTo>
                    <a:pt x="172872" y="350901"/>
                  </a:moveTo>
                  <a:lnTo>
                    <a:pt x="163334" y="356057"/>
                  </a:lnTo>
                  <a:lnTo>
                    <a:pt x="163334" y="364299"/>
                  </a:lnTo>
                  <a:lnTo>
                    <a:pt x="172872" y="358889"/>
                  </a:lnTo>
                  <a:lnTo>
                    <a:pt x="172872" y="350901"/>
                  </a:lnTo>
                  <a:close/>
                </a:path>
                <a:path w="173355" h="603885">
                  <a:moveTo>
                    <a:pt x="172872" y="335686"/>
                  </a:moveTo>
                  <a:lnTo>
                    <a:pt x="163334" y="341109"/>
                  </a:lnTo>
                  <a:lnTo>
                    <a:pt x="163334" y="349351"/>
                  </a:lnTo>
                  <a:lnTo>
                    <a:pt x="172872" y="343941"/>
                  </a:lnTo>
                  <a:lnTo>
                    <a:pt x="172872" y="335686"/>
                  </a:lnTo>
                  <a:close/>
                </a:path>
                <a:path w="173355" h="603885">
                  <a:moveTo>
                    <a:pt x="172872" y="320497"/>
                  </a:moveTo>
                  <a:lnTo>
                    <a:pt x="163334" y="325907"/>
                  </a:lnTo>
                  <a:lnTo>
                    <a:pt x="163334" y="334149"/>
                  </a:lnTo>
                  <a:lnTo>
                    <a:pt x="172872" y="328739"/>
                  </a:lnTo>
                  <a:lnTo>
                    <a:pt x="172872" y="320497"/>
                  </a:lnTo>
                  <a:close/>
                </a:path>
                <a:path w="173355" h="603885">
                  <a:moveTo>
                    <a:pt x="172872" y="305549"/>
                  </a:moveTo>
                  <a:lnTo>
                    <a:pt x="163334" y="310972"/>
                  </a:lnTo>
                  <a:lnTo>
                    <a:pt x="163334" y="318947"/>
                  </a:lnTo>
                  <a:lnTo>
                    <a:pt x="172872" y="313550"/>
                  </a:lnTo>
                  <a:lnTo>
                    <a:pt x="172872" y="305549"/>
                  </a:lnTo>
                  <a:close/>
                </a:path>
                <a:path w="173355" h="603885">
                  <a:moveTo>
                    <a:pt x="172872" y="290347"/>
                  </a:moveTo>
                  <a:lnTo>
                    <a:pt x="163334" y="295770"/>
                  </a:lnTo>
                  <a:lnTo>
                    <a:pt x="163334" y="304012"/>
                  </a:lnTo>
                  <a:lnTo>
                    <a:pt x="172872" y="298602"/>
                  </a:lnTo>
                  <a:lnTo>
                    <a:pt x="172872" y="290347"/>
                  </a:lnTo>
                  <a:close/>
                </a:path>
                <a:path w="173355" h="603885">
                  <a:moveTo>
                    <a:pt x="172872" y="275170"/>
                  </a:moveTo>
                  <a:lnTo>
                    <a:pt x="163334" y="280822"/>
                  </a:lnTo>
                  <a:lnTo>
                    <a:pt x="163334" y="288810"/>
                  </a:lnTo>
                  <a:lnTo>
                    <a:pt x="172872" y="283400"/>
                  </a:lnTo>
                  <a:lnTo>
                    <a:pt x="172872" y="275170"/>
                  </a:lnTo>
                  <a:close/>
                </a:path>
                <a:path w="173355" h="603885">
                  <a:moveTo>
                    <a:pt x="172872" y="260210"/>
                  </a:moveTo>
                  <a:lnTo>
                    <a:pt x="163334" y="265633"/>
                  </a:lnTo>
                  <a:lnTo>
                    <a:pt x="163334" y="273875"/>
                  </a:lnTo>
                  <a:lnTo>
                    <a:pt x="172872" y="268452"/>
                  </a:lnTo>
                  <a:lnTo>
                    <a:pt x="172872" y="260210"/>
                  </a:lnTo>
                  <a:close/>
                </a:path>
                <a:path w="173355" h="603885">
                  <a:moveTo>
                    <a:pt x="172872" y="245008"/>
                  </a:moveTo>
                  <a:lnTo>
                    <a:pt x="163334" y="250431"/>
                  </a:lnTo>
                  <a:lnTo>
                    <a:pt x="163334" y="258673"/>
                  </a:lnTo>
                  <a:lnTo>
                    <a:pt x="172872" y="253263"/>
                  </a:lnTo>
                  <a:lnTo>
                    <a:pt x="172872" y="245008"/>
                  </a:lnTo>
                  <a:close/>
                </a:path>
                <a:path w="173355" h="603885">
                  <a:moveTo>
                    <a:pt x="172872" y="227749"/>
                  </a:moveTo>
                  <a:lnTo>
                    <a:pt x="163334" y="233172"/>
                  </a:lnTo>
                  <a:lnTo>
                    <a:pt x="163334" y="241414"/>
                  </a:lnTo>
                  <a:lnTo>
                    <a:pt x="172872" y="235991"/>
                  </a:lnTo>
                  <a:lnTo>
                    <a:pt x="172872" y="227749"/>
                  </a:lnTo>
                  <a:close/>
                </a:path>
                <a:path w="173355" h="603885">
                  <a:moveTo>
                    <a:pt x="172872" y="212813"/>
                  </a:moveTo>
                  <a:lnTo>
                    <a:pt x="163334" y="218224"/>
                  </a:lnTo>
                  <a:lnTo>
                    <a:pt x="163334" y="226212"/>
                  </a:lnTo>
                  <a:lnTo>
                    <a:pt x="172872" y="220802"/>
                  </a:lnTo>
                  <a:lnTo>
                    <a:pt x="172872" y="212813"/>
                  </a:lnTo>
                  <a:close/>
                </a:path>
                <a:path w="173355" h="603885">
                  <a:moveTo>
                    <a:pt x="172872" y="167208"/>
                  </a:moveTo>
                  <a:lnTo>
                    <a:pt x="163334" y="172631"/>
                  </a:lnTo>
                  <a:lnTo>
                    <a:pt x="163334" y="180873"/>
                  </a:lnTo>
                  <a:lnTo>
                    <a:pt x="172872" y="175196"/>
                  </a:lnTo>
                  <a:lnTo>
                    <a:pt x="172872" y="167208"/>
                  </a:lnTo>
                  <a:close/>
                </a:path>
                <a:path w="173355" h="603885">
                  <a:moveTo>
                    <a:pt x="172872" y="152019"/>
                  </a:moveTo>
                  <a:lnTo>
                    <a:pt x="163334" y="157429"/>
                  </a:lnTo>
                  <a:lnTo>
                    <a:pt x="163334" y="165671"/>
                  </a:lnTo>
                  <a:lnTo>
                    <a:pt x="172872" y="160261"/>
                  </a:lnTo>
                  <a:lnTo>
                    <a:pt x="172872" y="152019"/>
                  </a:lnTo>
                  <a:close/>
                </a:path>
                <a:path w="173355" h="603885">
                  <a:moveTo>
                    <a:pt x="172872" y="90690"/>
                  </a:moveTo>
                  <a:lnTo>
                    <a:pt x="163334" y="96100"/>
                  </a:lnTo>
                  <a:lnTo>
                    <a:pt x="163334" y="104089"/>
                  </a:lnTo>
                  <a:lnTo>
                    <a:pt x="172872" y="98679"/>
                  </a:lnTo>
                  <a:lnTo>
                    <a:pt x="172872" y="90690"/>
                  </a:lnTo>
                  <a:close/>
                </a:path>
                <a:path w="173355" h="603885">
                  <a:moveTo>
                    <a:pt x="172872" y="75488"/>
                  </a:moveTo>
                  <a:lnTo>
                    <a:pt x="163334" y="80911"/>
                  </a:lnTo>
                  <a:lnTo>
                    <a:pt x="163334" y="89154"/>
                  </a:lnTo>
                  <a:lnTo>
                    <a:pt x="172872" y="83731"/>
                  </a:lnTo>
                  <a:lnTo>
                    <a:pt x="172872" y="75488"/>
                  </a:lnTo>
                  <a:close/>
                </a:path>
                <a:path w="173355" h="603885">
                  <a:moveTo>
                    <a:pt x="172872" y="45351"/>
                  </a:moveTo>
                  <a:lnTo>
                    <a:pt x="163334" y="50761"/>
                  </a:lnTo>
                  <a:lnTo>
                    <a:pt x="163334" y="58750"/>
                  </a:lnTo>
                  <a:lnTo>
                    <a:pt x="172872" y="53340"/>
                  </a:lnTo>
                  <a:lnTo>
                    <a:pt x="172872" y="45351"/>
                  </a:lnTo>
                  <a:close/>
                </a:path>
                <a:path w="173355" h="603885">
                  <a:moveTo>
                    <a:pt x="172872" y="30149"/>
                  </a:moveTo>
                  <a:lnTo>
                    <a:pt x="163334" y="35572"/>
                  </a:lnTo>
                  <a:lnTo>
                    <a:pt x="163334" y="43815"/>
                  </a:lnTo>
                  <a:lnTo>
                    <a:pt x="172872" y="38392"/>
                  </a:lnTo>
                  <a:lnTo>
                    <a:pt x="172872" y="30149"/>
                  </a:lnTo>
                  <a:close/>
                </a:path>
                <a:path w="173355" h="603885">
                  <a:moveTo>
                    <a:pt x="172872" y="14947"/>
                  </a:moveTo>
                  <a:lnTo>
                    <a:pt x="163334" y="20370"/>
                  </a:lnTo>
                  <a:lnTo>
                    <a:pt x="163334" y="28613"/>
                  </a:lnTo>
                  <a:lnTo>
                    <a:pt x="172872" y="23202"/>
                  </a:lnTo>
                  <a:lnTo>
                    <a:pt x="172872" y="14947"/>
                  </a:lnTo>
                  <a:close/>
                </a:path>
                <a:path w="173355" h="603885">
                  <a:moveTo>
                    <a:pt x="172872" y="0"/>
                  </a:moveTo>
                  <a:lnTo>
                    <a:pt x="163334" y="5410"/>
                  </a:lnTo>
                  <a:lnTo>
                    <a:pt x="163334" y="13665"/>
                  </a:lnTo>
                  <a:lnTo>
                    <a:pt x="172872" y="8242"/>
                  </a:lnTo>
                  <a:lnTo>
                    <a:pt x="1728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1594205" y="5075745"/>
              <a:ext cx="497840" cy="615950"/>
            </a:xfrm>
            <a:custGeom>
              <a:avLst/>
              <a:gdLst/>
              <a:ahLst/>
              <a:cxnLst/>
              <a:rect l="l" t="t" r="r" b="b"/>
              <a:pathLst>
                <a:path w="497839" h="615950">
                  <a:moveTo>
                    <a:pt x="9271" y="516801"/>
                  </a:moveTo>
                  <a:lnTo>
                    <a:pt x="0" y="522224"/>
                  </a:lnTo>
                  <a:lnTo>
                    <a:pt x="0" y="530466"/>
                  </a:lnTo>
                  <a:lnTo>
                    <a:pt x="9271" y="525056"/>
                  </a:lnTo>
                  <a:lnTo>
                    <a:pt x="9271" y="516801"/>
                  </a:lnTo>
                  <a:close/>
                </a:path>
                <a:path w="497839" h="615950">
                  <a:moveTo>
                    <a:pt x="9271" y="500570"/>
                  </a:moveTo>
                  <a:lnTo>
                    <a:pt x="0" y="505993"/>
                  </a:lnTo>
                  <a:lnTo>
                    <a:pt x="0" y="514235"/>
                  </a:lnTo>
                  <a:lnTo>
                    <a:pt x="9271" y="508825"/>
                  </a:lnTo>
                  <a:lnTo>
                    <a:pt x="9271" y="500570"/>
                  </a:lnTo>
                  <a:close/>
                </a:path>
                <a:path w="497839" h="615950">
                  <a:moveTo>
                    <a:pt x="9271" y="485381"/>
                  </a:moveTo>
                  <a:lnTo>
                    <a:pt x="0" y="491032"/>
                  </a:lnTo>
                  <a:lnTo>
                    <a:pt x="0" y="499021"/>
                  </a:lnTo>
                  <a:lnTo>
                    <a:pt x="9271" y="493610"/>
                  </a:lnTo>
                  <a:lnTo>
                    <a:pt x="9271" y="485381"/>
                  </a:lnTo>
                  <a:close/>
                </a:path>
                <a:path w="497839" h="615950">
                  <a:moveTo>
                    <a:pt x="9271" y="470420"/>
                  </a:moveTo>
                  <a:lnTo>
                    <a:pt x="0" y="475843"/>
                  </a:lnTo>
                  <a:lnTo>
                    <a:pt x="0" y="484085"/>
                  </a:lnTo>
                  <a:lnTo>
                    <a:pt x="9271" y="478663"/>
                  </a:lnTo>
                  <a:lnTo>
                    <a:pt x="9271" y="470420"/>
                  </a:lnTo>
                  <a:close/>
                </a:path>
                <a:path w="497839" h="615950">
                  <a:moveTo>
                    <a:pt x="9271" y="455218"/>
                  </a:moveTo>
                  <a:lnTo>
                    <a:pt x="0" y="460641"/>
                  </a:lnTo>
                  <a:lnTo>
                    <a:pt x="0" y="468884"/>
                  </a:lnTo>
                  <a:lnTo>
                    <a:pt x="9271" y="463473"/>
                  </a:lnTo>
                  <a:lnTo>
                    <a:pt x="9271" y="455218"/>
                  </a:lnTo>
                  <a:close/>
                </a:path>
                <a:path w="497839" h="615950">
                  <a:moveTo>
                    <a:pt x="9271" y="440283"/>
                  </a:moveTo>
                  <a:lnTo>
                    <a:pt x="0" y="445693"/>
                  </a:lnTo>
                  <a:lnTo>
                    <a:pt x="0" y="453948"/>
                  </a:lnTo>
                  <a:lnTo>
                    <a:pt x="9271" y="448271"/>
                  </a:lnTo>
                  <a:lnTo>
                    <a:pt x="9271" y="440283"/>
                  </a:lnTo>
                  <a:close/>
                </a:path>
                <a:path w="497839" h="615950">
                  <a:moveTo>
                    <a:pt x="9271" y="425081"/>
                  </a:moveTo>
                  <a:lnTo>
                    <a:pt x="0" y="430504"/>
                  </a:lnTo>
                  <a:lnTo>
                    <a:pt x="0" y="438746"/>
                  </a:lnTo>
                  <a:lnTo>
                    <a:pt x="9271" y="433324"/>
                  </a:lnTo>
                  <a:lnTo>
                    <a:pt x="9271" y="425081"/>
                  </a:lnTo>
                  <a:close/>
                </a:path>
                <a:path w="497839" h="615950">
                  <a:moveTo>
                    <a:pt x="9271" y="410146"/>
                  </a:moveTo>
                  <a:lnTo>
                    <a:pt x="0" y="415302"/>
                  </a:lnTo>
                  <a:lnTo>
                    <a:pt x="0" y="423545"/>
                  </a:lnTo>
                  <a:lnTo>
                    <a:pt x="9271" y="418134"/>
                  </a:lnTo>
                  <a:lnTo>
                    <a:pt x="9271" y="410146"/>
                  </a:lnTo>
                  <a:close/>
                </a:path>
                <a:path w="497839" h="615950">
                  <a:moveTo>
                    <a:pt x="9271" y="394944"/>
                  </a:moveTo>
                  <a:lnTo>
                    <a:pt x="0" y="400354"/>
                  </a:lnTo>
                  <a:lnTo>
                    <a:pt x="0" y="408609"/>
                  </a:lnTo>
                  <a:lnTo>
                    <a:pt x="9271" y="403186"/>
                  </a:lnTo>
                  <a:lnTo>
                    <a:pt x="9271" y="394944"/>
                  </a:lnTo>
                  <a:close/>
                </a:path>
                <a:path w="497839" h="615950">
                  <a:moveTo>
                    <a:pt x="9271" y="379742"/>
                  </a:moveTo>
                  <a:lnTo>
                    <a:pt x="0" y="385165"/>
                  </a:lnTo>
                  <a:lnTo>
                    <a:pt x="0" y="393407"/>
                  </a:lnTo>
                  <a:lnTo>
                    <a:pt x="9271" y="387985"/>
                  </a:lnTo>
                  <a:lnTo>
                    <a:pt x="9271" y="379742"/>
                  </a:lnTo>
                  <a:close/>
                </a:path>
                <a:path w="497839" h="615950">
                  <a:moveTo>
                    <a:pt x="9271" y="364807"/>
                  </a:moveTo>
                  <a:lnTo>
                    <a:pt x="0" y="370217"/>
                  </a:lnTo>
                  <a:lnTo>
                    <a:pt x="0" y="378460"/>
                  </a:lnTo>
                  <a:lnTo>
                    <a:pt x="9271" y="372795"/>
                  </a:lnTo>
                  <a:lnTo>
                    <a:pt x="9271" y="364807"/>
                  </a:lnTo>
                  <a:close/>
                </a:path>
                <a:path w="497839" h="615950">
                  <a:moveTo>
                    <a:pt x="9271" y="348576"/>
                  </a:moveTo>
                  <a:lnTo>
                    <a:pt x="0" y="353987"/>
                  </a:lnTo>
                  <a:lnTo>
                    <a:pt x="0" y="362229"/>
                  </a:lnTo>
                  <a:lnTo>
                    <a:pt x="9271" y="356819"/>
                  </a:lnTo>
                  <a:lnTo>
                    <a:pt x="9271" y="348576"/>
                  </a:lnTo>
                  <a:close/>
                </a:path>
                <a:path w="497839" h="615950">
                  <a:moveTo>
                    <a:pt x="9271" y="333375"/>
                  </a:moveTo>
                  <a:lnTo>
                    <a:pt x="0" y="338785"/>
                  </a:lnTo>
                  <a:lnTo>
                    <a:pt x="0" y="347040"/>
                  </a:lnTo>
                  <a:lnTo>
                    <a:pt x="9271" y="341617"/>
                  </a:lnTo>
                  <a:lnTo>
                    <a:pt x="9271" y="333375"/>
                  </a:lnTo>
                  <a:close/>
                </a:path>
                <a:path w="497839" h="615950">
                  <a:moveTo>
                    <a:pt x="9271" y="318427"/>
                  </a:moveTo>
                  <a:lnTo>
                    <a:pt x="0" y="323837"/>
                  </a:lnTo>
                  <a:lnTo>
                    <a:pt x="0" y="332079"/>
                  </a:lnTo>
                  <a:lnTo>
                    <a:pt x="9271" y="326402"/>
                  </a:lnTo>
                  <a:lnTo>
                    <a:pt x="9271" y="318427"/>
                  </a:lnTo>
                  <a:close/>
                </a:path>
                <a:path w="497839" h="615950">
                  <a:moveTo>
                    <a:pt x="9271" y="303225"/>
                  </a:moveTo>
                  <a:lnTo>
                    <a:pt x="0" y="308635"/>
                  </a:lnTo>
                  <a:lnTo>
                    <a:pt x="0" y="316877"/>
                  </a:lnTo>
                  <a:lnTo>
                    <a:pt x="9271" y="311467"/>
                  </a:lnTo>
                  <a:lnTo>
                    <a:pt x="9271" y="303225"/>
                  </a:lnTo>
                  <a:close/>
                </a:path>
                <a:path w="497839" h="615950">
                  <a:moveTo>
                    <a:pt x="9271" y="288290"/>
                  </a:moveTo>
                  <a:lnTo>
                    <a:pt x="0" y="293700"/>
                  </a:lnTo>
                  <a:lnTo>
                    <a:pt x="0" y="301688"/>
                  </a:lnTo>
                  <a:lnTo>
                    <a:pt x="9271" y="296265"/>
                  </a:lnTo>
                  <a:lnTo>
                    <a:pt x="9271" y="288290"/>
                  </a:lnTo>
                  <a:close/>
                </a:path>
                <a:path w="497839" h="615950">
                  <a:moveTo>
                    <a:pt x="9271" y="273088"/>
                  </a:moveTo>
                  <a:lnTo>
                    <a:pt x="0" y="278498"/>
                  </a:lnTo>
                  <a:lnTo>
                    <a:pt x="0" y="286740"/>
                  </a:lnTo>
                  <a:lnTo>
                    <a:pt x="9271" y="281330"/>
                  </a:lnTo>
                  <a:lnTo>
                    <a:pt x="9271" y="273088"/>
                  </a:lnTo>
                  <a:close/>
                </a:path>
                <a:path w="497839" h="615950">
                  <a:moveTo>
                    <a:pt x="9271" y="257886"/>
                  </a:moveTo>
                  <a:lnTo>
                    <a:pt x="0" y="263296"/>
                  </a:lnTo>
                  <a:lnTo>
                    <a:pt x="0" y="271538"/>
                  </a:lnTo>
                  <a:lnTo>
                    <a:pt x="9271" y="266128"/>
                  </a:lnTo>
                  <a:lnTo>
                    <a:pt x="9271" y="257886"/>
                  </a:lnTo>
                  <a:close/>
                </a:path>
                <a:path w="497839" h="615950">
                  <a:moveTo>
                    <a:pt x="9271" y="242951"/>
                  </a:moveTo>
                  <a:lnTo>
                    <a:pt x="0" y="248361"/>
                  </a:lnTo>
                  <a:lnTo>
                    <a:pt x="0" y="256603"/>
                  </a:lnTo>
                  <a:lnTo>
                    <a:pt x="9271" y="250939"/>
                  </a:lnTo>
                  <a:lnTo>
                    <a:pt x="9271" y="242951"/>
                  </a:lnTo>
                  <a:close/>
                </a:path>
                <a:path w="497839" h="615950">
                  <a:moveTo>
                    <a:pt x="9271" y="227749"/>
                  </a:moveTo>
                  <a:lnTo>
                    <a:pt x="0" y="233159"/>
                  </a:lnTo>
                  <a:lnTo>
                    <a:pt x="0" y="241401"/>
                  </a:lnTo>
                  <a:lnTo>
                    <a:pt x="9271" y="235991"/>
                  </a:lnTo>
                  <a:lnTo>
                    <a:pt x="9271" y="227749"/>
                  </a:lnTo>
                  <a:close/>
                </a:path>
                <a:path w="497839" h="615950">
                  <a:moveTo>
                    <a:pt x="9271" y="212788"/>
                  </a:moveTo>
                  <a:lnTo>
                    <a:pt x="0" y="218211"/>
                  </a:lnTo>
                  <a:lnTo>
                    <a:pt x="0" y="226199"/>
                  </a:lnTo>
                  <a:lnTo>
                    <a:pt x="9271" y="220776"/>
                  </a:lnTo>
                  <a:lnTo>
                    <a:pt x="9271" y="212788"/>
                  </a:lnTo>
                  <a:close/>
                </a:path>
                <a:path w="497839" h="615950">
                  <a:moveTo>
                    <a:pt x="9271" y="196316"/>
                  </a:moveTo>
                  <a:lnTo>
                    <a:pt x="0" y="201726"/>
                  </a:lnTo>
                  <a:lnTo>
                    <a:pt x="0" y="209969"/>
                  </a:lnTo>
                  <a:lnTo>
                    <a:pt x="9271" y="204558"/>
                  </a:lnTo>
                  <a:lnTo>
                    <a:pt x="9271" y="196316"/>
                  </a:lnTo>
                  <a:close/>
                </a:path>
                <a:path w="497839" h="615950">
                  <a:moveTo>
                    <a:pt x="9271" y="181368"/>
                  </a:moveTo>
                  <a:lnTo>
                    <a:pt x="0" y="186778"/>
                  </a:lnTo>
                  <a:lnTo>
                    <a:pt x="0" y="194767"/>
                  </a:lnTo>
                  <a:lnTo>
                    <a:pt x="9271" y="189344"/>
                  </a:lnTo>
                  <a:lnTo>
                    <a:pt x="9271" y="181368"/>
                  </a:lnTo>
                  <a:close/>
                </a:path>
                <a:path w="497839" h="615950">
                  <a:moveTo>
                    <a:pt x="9271" y="166166"/>
                  </a:moveTo>
                  <a:lnTo>
                    <a:pt x="0" y="171577"/>
                  </a:lnTo>
                  <a:lnTo>
                    <a:pt x="0" y="179819"/>
                  </a:lnTo>
                  <a:lnTo>
                    <a:pt x="9271" y="174409"/>
                  </a:lnTo>
                  <a:lnTo>
                    <a:pt x="9271" y="166166"/>
                  </a:lnTo>
                  <a:close/>
                </a:path>
                <a:path w="497839" h="615950">
                  <a:moveTo>
                    <a:pt x="9271" y="150964"/>
                  </a:moveTo>
                  <a:lnTo>
                    <a:pt x="0" y="156375"/>
                  </a:lnTo>
                  <a:lnTo>
                    <a:pt x="0" y="164617"/>
                  </a:lnTo>
                  <a:lnTo>
                    <a:pt x="9271" y="159207"/>
                  </a:lnTo>
                  <a:lnTo>
                    <a:pt x="9271" y="150964"/>
                  </a:lnTo>
                  <a:close/>
                </a:path>
                <a:path w="497839" h="615950">
                  <a:moveTo>
                    <a:pt x="9271" y="136029"/>
                  </a:moveTo>
                  <a:lnTo>
                    <a:pt x="0" y="141439"/>
                  </a:lnTo>
                  <a:lnTo>
                    <a:pt x="0" y="149682"/>
                  </a:lnTo>
                  <a:lnTo>
                    <a:pt x="9271" y="144272"/>
                  </a:lnTo>
                  <a:lnTo>
                    <a:pt x="9271" y="136029"/>
                  </a:lnTo>
                  <a:close/>
                </a:path>
                <a:path w="497839" h="615950">
                  <a:moveTo>
                    <a:pt x="9271" y="120827"/>
                  </a:moveTo>
                  <a:lnTo>
                    <a:pt x="0" y="126238"/>
                  </a:lnTo>
                  <a:lnTo>
                    <a:pt x="0" y="134480"/>
                  </a:lnTo>
                  <a:lnTo>
                    <a:pt x="9271" y="129070"/>
                  </a:lnTo>
                  <a:lnTo>
                    <a:pt x="9271" y="120827"/>
                  </a:lnTo>
                  <a:close/>
                </a:path>
                <a:path w="497839" h="615950">
                  <a:moveTo>
                    <a:pt x="9271" y="105638"/>
                  </a:moveTo>
                  <a:lnTo>
                    <a:pt x="0" y="111302"/>
                  </a:lnTo>
                  <a:lnTo>
                    <a:pt x="0" y="119278"/>
                  </a:lnTo>
                  <a:lnTo>
                    <a:pt x="9271" y="113880"/>
                  </a:lnTo>
                  <a:lnTo>
                    <a:pt x="9271" y="105638"/>
                  </a:lnTo>
                  <a:close/>
                </a:path>
                <a:path w="497839" h="615950">
                  <a:moveTo>
                    <a:pt x="9271" y="90690"/>
                  </a:moveTo>
                  <a:lnTo>
                    <a:pt x="0" y="96100"/>
                  </a:lnTo>
                  <a:lnTo>
                    <a:pt x="0" y="104343"/>
                  </a:lnTo>
                  <a:lnTo>
                    <a:pt x="9271" y="98933"/>
                  </a:lnTo>
                  <a:lnTo>
                    <a:pt x="9271" y="90690"/>
                  </a:lnTo>
                  <a:close/>
                </a:path>
                <a:path w="497839" h="615950">
                  <a:moveTo>
                    <a:pt x="9271" y="75488"/>
                  </a:moveTo>
                  <a:lnTo>
                    <a:pt x="0" y="80899"/>
                  </a:lnTo>
                  <a:lnTo>
                    <a:pt x="0" y="89141"/>
                  </a:lnTo>
                  <a:lnTo>
                    <a:pt x="9271" y="83731"/>
                  </a:lnTo>
                  <a:lnTo>
                    <a:pt x="9271" y="75488"/>
                  </a:lnTo>
                  <a:close/>
                </a:path>
                <a:path w="497839" h="615950">
                  <a:moveTo>
                    <a:pt x="9271" y="60528"/>
                  </a:moveTo>
                  <a:lnTo>
                    <a:pt x="0" y="65951"/>
                  </a:lnTo>
                  <a:lnTo>
                    <a:pt x="0" y="73926"/>
                  </a:lnTo>
                  <a:lnTo>
                    <a:pt x="9271" y="68529"/>
                  </a:lnTo>
                  <a:lnTo>
                    <a:pt x="9271" y="60528"/>
                  </a:lnTo>
                  <a:close/>
                </a:path>
                <a:path w="497839" h="615950">
                  <a:moveTo>
                    <a:pt x="9271" y="45339"/>
                  </a:moveTo>
                  <a:lnTo>
                    <a:pt x="0" y="50749"/>
                  </a:lnTo>
                  <a:lnTo>
                    <a:pt x="0" y="58991"/>
                  </a:lnTo>
                  <a:lnTo>
                    <a:pt x="9271" y="53581"/>
                  </a:lnTo>
                  <a:lnTo>
                    <a:pt x="9271" y="45339"/>
                  </a:lnTo>
                  <a:close/>
                </a:path>
                <a:path w="497839" h="615950">
                  <a:moveTo>
                    <a:pt x="9271" y="30149"/>
                  </a:moveTo>
                  <a:lnTo>
                    <a:pt x="0" y="35814"/>
                  </a:lnTo>
                  <a:lnTo>
                    <a:pt x="0" y="43789"/>
                  </a:lnTo>
                  <a:lnTo>
                    <a:pt x="9271" y="38392"/>
                  </a:lnTo>
                  <a:lnTo>
                    <a:pt x="9271" y="30149"/>
                  </a:lnTo>
                  <a:close/>
                </a:path>
                <a:path w="497839" h="615950">
                  <a:moveTo>
                    <a:pt x="9271" y="15189"/>
                  </a:moveTo>
                  <a:lnTo>
                    <a:pt x="0" y="20612"/>
                  </a:lnTo>
                  <a:lnTo>
                    <a:pt x="0" y="28854"/>
                  </a:lnTo>
                  <a:lnTo>
                    <a:pt x="9271" y="23444"/>
                  </a:lnTo>
                  <a:lnTo>
                    <a:pt x="9271" y="15189"/>
                  </a:lnTo>
                  <a:close/>
                </a:path>
                <a:path w="497839" h="615950">
                  <a:moveTo>
                    <a:pt x="9271" y="0"/>
                  </a:moveTo>
                  <a:lnTo>
                    <a:pt x="0" y="5410"/>
                  </a:lnTo>
                  <a:lnTo>
                    <a:pt x="0" y="13652"/>
                  </a:lnTo>
                  <a:lnTo>
                    <a:pt x="9271" y="8242"/>
                  </a:lnTo>
                  <a:lnTo>
                    <a:pt x="9271" y="0"/>
                  </a:lnTo>
                  <a:close/>
                </a:path>
                <a:path w="497839" h="615950">
                  <a:moveTo>
                    <a:pt x="28867" y="596150"/>
                  </a:moveTo>
                  <a:lnTo>
                    <a:pt x="19329" y="601560"/>
                  </a:lnTo>
                  <a:lnTo>
                    <a:pt x="19329" y="609803"/>
                  </a:lnTo>
                  <a:lnTo>
                    <a:pt x="28867" y="604393"/>
                  </a:lnTo>
                  <a:lnTo>
                    <a:pt x="28867" y="596150"/>
                  </a:lnTo>
                  <a:close/>
                </a:path>
                <a:path w="497839" h="615950">
                  <a:moveTo>
                    <a:pt x="28867" y="580948"/>
                  </a:moveTo>
                  <a:lnTo>
                    <a:pt x="19329" y="586359"/>
                  </a:lnTo>
                  <a:lnTo>
                    <a:pt x="19329" y="594601"/>
                  </a:lnTo>
                  <a:lnTo>
                    <a:pt x="28867" y="589191"/>
                  </a:lnTo>
                  <a:lnTo>
                    <a:pt x="28867" y="580948"/>
                  </a:lnTo>
                  <a:close/>
                </a:path>
                <a:path w="497839" h="615950">
                  <a:moveTo>
                    <a:pt x="28867" y="566000"/>
                  </a:moveTo>
                  <a:lnTo>
                    <a:pt x="19329" y="571423"/>
                  </a:lnTo>
                  <a:lnTo>
                    <a:pt x="19329" y="579412"/>
                  </a:lnTo>
                  <a:lnTo>
                    <a:pt x="28867" y="573989"/>
                  </a:lnTo>
                  <a:lnTo>
                    <a:pt x="28867" y="566000"/>
                  </a:lnTo>
                  <a:close/>
                </a:path>
                <a:path w="497839" h="615950">
                  <a:moveTo>
                    <a:pt x="28867" y="550811"/>
                  </a:moveTo>
                  <a:lnTo>
                    <a:pt x="19329" y="556221"/>
                  </a:lnTo>
                  <a:lnTo>
                    <a:pt x="19329" y="564464"/>
                  </a:lnTo>
                  <a:lnTo>
                    <a:pt x="28867" y="559054"/>
                  </a:lnTo>
                  <a:lnTo>
                    <a:pt x="28867" y="550811"/>
                  </a:lnTo>
                  <a:close/>
                </a:path>
                <a:path w="497839" h="615950">
                  <a:moveTo>
                    <a:pt x="28867" y="535609"/>
                  </a:moveTo>
                  <a:lnTo>
                    <a:pt x="19329" y="541020"/>
                  </a:lnTo>
                  <a:lnTo>
                    <a:pt x="19329" y="549262"/>
                  </a:lnTo>
                  <a:lnTo>
                    <a:pt x="28867" y="543852"/>
                  </a:lnTo>
                  <a:lnTo>
                    <a:pt x="28867" y="535609"/>
                  </a:lnTo>
                  <a:close/>
                </a:path>
                <a:path w="497839" h="615950">
                  <a:moveTo>
                    <a:pt x="333629" y="602081"/>
                  </a:moveTo>
                  <a:lnTo>
                    <a:pt x="324358" y="607491"/>
                  </a:lnTo>
                  <a:lnTo>
                    <a:pt x="324358" y="615746"/>
                  </a:lnTo>
                  <a:lnTo>
                    <a:pt x="333629" y="610323"/>
                  </a:lnTo>
                  <a:lnTo>
                    <a:pt x="333629" y="602081"/>
                  </a:lnTo>
                  <a:close/>
                </a:path>
                <a:path w="497839" h="615950">
                  <a:moveTo>
                    <a:pt x="353212" y="545655"/>
                  </a:moveTo>
                  <a:lnTo>
                    <a:pt x="343674" y="551065"/>
                  </a:lnTo>
                  <a:lnTo>
                    <a:pt x="343674" y="559054"/>
                  </a:lnTo>
                  <a:lnTo>
                    <a:pt x="353212" y="553643"/>
                  </a:lnTo>
                  <a:lnTo>
                    <a:pt x="353212" y="545655"/>
                  </a:lnTo>
                  <a:close/>
                </a:path>
                <a:path w="497839" h="615950">
                  <a:moveTo>
                    <a:pt x="353212" y="515264"/>
                  </a:moveTo>
                  <a:lnTo>
                    <a:pt x="343674" y="520928"/>
                  </a:lnTo>
                  <a:lnTo>
                    <a:pt x="343674" y="528916"/>
                  </a:lnTo>
                  <a:lnTo>
                    <a:pt x="353212" y="523494"/>
                  </a:lnTo>
                  <a:lnTo>
                    <a:pt x="353212" y="515264"/>
                  </a:lnTo>
                  <a:close/>
                </a:path>
                <a:path w="497839" h="615950">
                  <a:moveTo>
                    <a:pt x="353212" y="499287"/>
                  </a:moveTo>
                  <a:lnTo>
                    <a:pt x="343674" y="504698"/>
                  </a:lnTo>
                  <a:lnTo>
                    <a:pt x="343674" y="512940"/>
                  </a:lnTo>
                  <a:lnTo>
                    <a:pt x="353212" y="507530"/>
                  </a:lnTo>
                  <a:lnTo>
                    <a:pt x="353212" y="499287"/>
                  </a:lnTo>
                  <a:close/>
                </a:path>
                <a:path w="497839" h="615950">
                  <a:moveTo>
                    <a:pt x="353212" y="484085"/>
                  </a:moveTo>
                  <a:lnTo>
                    <a:pt x="343674" y="489496"/>
                  </a:lnTo>
                  <a:lnTo>
                    <a:pt x="343674" y="497738"/>
                  </a:lnTo>
                  <a:lnTo>
                    <a:pt x="353212" y="492328"/>
                  </a:lnTo>
                  <a:lnTo>
                    <a:pt x="353212" y="484085"/>
                  </a:lnTo>
                  <a:close/>
                </a:path>
                <a:path w="497839" h="615950">
                  <a:moveTo>
                    <a:pt x="353212" y="469138"/>
                  </a:moveTo>
                  <a:lnTo>
                    <a:pt x="343674" y="474560"/>
                  </a:lnTo>
                  <a:lnTo>
                    <a:pt x="343674" y="482549"/>
                  </a:lnTo>
                  <a:lnTo>
                    <a:pt x="353212" y="477126"/>
                  </a:lnTo>
                  <a:lnTo>
                    <a:pt x="353212" y="469138"/>
                  </a:lnTo>
                  <a:close/>
                </a:path>
                <a:path w="497839" h="615950">
                  <a:moveTo>
                    <a:pt x="353212" y="453948"/>
                  </a:moveTo>
                  <a:lnTo>
                    <a:pt x="343674" y="459359"/>
                  </a:lnTo>
                  <a:lnTo>
                    <a:pt x="343674" y="467601"/>
                  </a:lnTo>
                  <a:lnTo>
                    <a:pt x="353212" y="462191"/>
                  </a:lnTo>
                  <a:lnTo>
                    <a:pt x="353212" y="453948"/>
                  </a:lnTo>
                  <a:close/>
                </a:path>
                <a:path w="497839" h="615950">
                  <a:moveTo>
                    <a:pt x="353212" y="438746"/>
                  </a:moveTo>
                  <a:lnTo>
                    <a:pt x="343674" y="444157"/>
                  </a:lnTo>
                  <a:lnTo>
                    <a:pt x="343674" y="452399"/>
                  </a:lnTo>
                  <a:lnTo>
                    <a:pt x="353212" y="446989"/>
                  </a:lnTo>
                  <a:lnTo>
                    <a:pt x="353212" y="438746"/>
                  </a:lnTo>
                  <a:close/>
                </a:path>
                <a:path w="497839" h="615950">
                  <a:moveTo>
                    <a:pt x="353212" y="423799"/>
                  </a:moveTo>
                  <a:lnTo>
                    <a:pt x="343674" y="429209"/>
                  </a:lnTo>
                  <a:lnTo>
                    <a:pt x="343674" y="437451"/>
                  </a:lnTo>
                  <a:lnTo>
                    <a:pt x="353212" y="432041"/>
                  </a:lnTo>
                  <a:lnTo>
                    <a:pt x="353212" y="423799"/>
                  </a:lnTo>
                  <a:close/>
                </a:path>
                <a:path w="497839" h="615950">
                  <a:moveTo>
                    <a:pt x="353212" y="408597"/>
                  </a:moveTo>
                  <a:lnTo>
                    <a:pt x="343674" y="414007"/>
                  </a:lnTo>
                  <a:lnTo>
                    <a:pt x="343674" y="422249"/>
                  </a:lnTo>
                  <a:lnTo>
                    <a:pt x="353212" y="416839"/>
                  </a:lnTo>
                  <a:lnTo>
                    <a:pt x="353212" y="408597"/>
                  </a:lnTo>
                  <a:close/>
                </a:path>
                <a:path w="497839" h="615950">
                  <a:moveTo>
                    <a:pt x="353212" y="393407"/>
                  </a:moveTo>
                  <a:lnTo>
                    <a:pt x="343674" y="399072"/>
                  </a:lnTo>
                  <a:lnTo>
                    <a:pt x="343674" y="407047"/>
                  </a:lnTo>
                  <a:lnTo>
                    <a:pt x="353212" y="401650"/>
                  </a:lnTo>
                  <a:lnTo>
                    <a:pt x="353212" y="393407"/>
                  </a:lnTo>
                  <a:close/>
                </a:path>
                <a:path w="497839" h="615950">
                  <a:moveTo>
                    <a:pt x="353212" y="378447"/>
                  </a:moveTo>
                  <a:lnTo>
                    <a:pt x="343674" y="383870"/>
                  </a:lnTo>
                  <a:lnTo>
                    <a:pt x="343674" y="392112"/>
                  </a:lnTo>
                  <a:lnTo>
                    <a:pt x="353212" y="386702"/>
                  </a:lnTo>
                  <a:lnTo>
                    <a:pt x="353212" y="378447"/>
                  </a:lnTo>
                  <a:close/>
                </a:path>
                <a:path w="497839" h="615950">
                  <a:moveTo>
                    <a:pt x="353212" y="363258"/>
                  </a:moveTo>
                  <a:lnTo>
                    <a:pt x="343674" y="368668"/>
                  </a:lnTo>
                  <a:lnTo>
                    <a:pt x="343674" y="376910"/>
                  </a:lnTo>
                  <a:lnTo>
                    <a:pt x="353212" y="371500"/>
                  </a:lnTo>
                  <a:lnTo>
                    <a:pt x="353212" y="363258"/>
                  </a:lnTo>
                  <a:close/>
                </a:path>
                <a:path w="497839" h="615950">
                  <a:moveTo>
                    <a:pt x="353212" y="347281"/>
                  </a:moveTo>
                  <a:lnTo>
                    <a:pt x="343674" y="352704"/>
                  </a:lnTo>
                  <a:lnTo>
                    <a:pt x="343674" y="360680"/>
                  </a:lnTo>
                  <a:lnTo>
                    <a:pt x="353212" y="355282"/>
                  </a:lnTo>
                  <a:lnTo>
                    <a:pt x="353212" y="347281"/>
                  </a:lnTo>
                  <a:close/>
                </a:path>
                <a:path w="497839" h="615950">
                  <a:moveTo>
                    <a:pt x="353212" y="332079"/>
                  </a:moveTo>
                  <a:lnTo>
                    <a:pt x="343674" y="337502"/>
                  </a:lnTo>
                  <a:lnTo>
                    <a:pt x="343674" y="345744"/>
                  </a:lnTo>
                  <a:lnTo>
                    <a:pt x="353212" y="340334"/>
                  </a:lnTo>
                  <a:lnTo>
                    <a:pt x="353212" y="332079"/>
                  </a:lnTo>
                  <a:close/>
                </a:path>
                <a:path w="497839" h="615950">
                  <a:moveTo>
                    <a:pt x="353212" y="316877"/>
                  </a:moveTo>
                  <a:lnTo>
                    <a:pt x="343674" y="322300"/>
                  </a:lnTo>
                  <a:lnTo>
                    <a:pt x="343674" y="330542"/>
                  </a:lnTo>
                  <a:lnTo>
                    <a:pt x="353212" y="325132"/>
                  </a:lnTo>
                  <a:lnTo>
                    <a:pt x="353212" y="316877"/>
                  </a:lnTo>
                  <a:close/>
                </a:path>
                <a:path w="497839" h="615950">
                  <a:moveTo>
                    <a:pt x="353212" y="301929"/>
                  </a:moveTo>
                  <a:lnTo>
                    <a:pt x="343674" y="307352"/>
                  </a:lnTo>
                  <a:lnTo>
                    <a:pt x="343674" y="315595"/>
                  </a:lnTo>
                  <a:lnTo>
                    <a:pt x="353212" y="310172"/>
                  </a:lnTo>
                  <a:lnTo>
                    <a:pt x="353212" y="301929"/>
                  </a:lnTo>
                  <a:close/>
                </a:path>
                <a:path w="497839" h="615950">
                  <a:moveTo>
                    <a:pt x="353212" y="286727"/>
                  </a:moveTo>
                  <a:lnTo>
                    <a:pt x="343674" y="292150"/>
                  </a:lnTo>
                  <a:lnTo>
                    <a:pt x="343674" y="300393"/>
                  </a:lnTo>
                  <a:lnTo>
                    <a:pt x="353212" y="294982"/>
                  </a:lnTo>
                  <a:lnTo>
                    <a:pt x="353212" y="286727"/>
                  </a:lnTo>
                  <a:close/>
                </a:path>
                <a:path w="497839" h="615950">
                  <a:moveTo>
                    <a:pt x="353212" y="271792"/>
                  </a:moveTo>
                  <a:lnTo>
                    <a:pt x="343674" y="277202"/>
                  </a:lnTo>
                  <a:lnTo>
                    <a:pt x="343674" y="285191"/>
                  </a:lnTo>
                  <a:lnTo>
                    <a:pt x="353212" y="279781"/>
                  </a:lnTo>
                  <a:lnTo>
                    <a:pt x="353212" y="271792"/>
                  </a:lnTo>
                  <a:close/>
                </a:path>
                <a:path w="497839" h="615950">
                  <a:moveTo>
                    <a:pt x="353212" y="256590"/>
                  </a:moveTo>
                  <a:lnTo>
                    <a:pt x="343674" y="262013"/>
                  </a:lnTo>
                  <a:lnTo>
                    <a:pt x="343674" y="270256"/>
                  </a:lnTo>
                  <a:lnTo>
                    <a:pt x="353212" y="264833"/>
                  </a:lnTo>
                  <a:lnTo>
                    <a:pt x="353212" y="256590"/>
                  </a:lnTo>
                  <a:close/>
                </a:path>
                <a:path w="497839" h="615950">
                  <a:moveTo>
                    <a:pt x="353212" y="241388"/>
                  </a:moveTo>
                  <a:lnTo>
                    <a:pt x="343674" y="246811"/>
                  </a:lnTo>
                  <a:lnTo>
                    <a:pt x="343674" y="255054"/>
                  </a:lnTo>
                  <a:lnTo>
                    <a:pt x="353212" y="249643"/>
                  </a:lnTo>
                  <a:lnTo>
                    <a:pt x="353212" y="241388"/>
                  </a:lnTo>
                  <a:close/>
                </a:path>
                <a:path w="497839" h="615950">
                  <a:moveTo>
                    <a:pt x="353212" y="226453"/>
                  </a:moveTo>
                  <a:lnTo>
                    <a:pt x="343674" y="231863"/>
                  </a:lnTo>
                  <a:lnTo>
                    <a:pt x="343674" y="240118"/>
                  </a:lnTo>
                  <a:lnTo>
                    <a:pt x="353212" y="234442"/>
                  </a:lnTo>
                  <a:lnTo>
                    <a:pt x="353212" y="226453"/>
                  </a:lnTo>
                  <a:close/>
                </a:path>
                <a:path w="497839" h="615950">
                  <a:moveTo>
                    <a:pt x="353212" y="211251"/>
                  </a:moveTo>
                  <a:lnTo>
                    <a:pt x="343674" y="216674"/>
                  </a:lnTo>
                  <a:lnTo>
                    <a:pt x="343674" y="224917"/>
                  </a:lnTo>
                  <a:lnTo>
                    <a:pt x="353212" y="219494"/>
                  </a:lnTo>
                  <a:lnTo>
                    <a:pt x="353212" y="211251"/>
                  </a:lnTo>
                  <a:close/>
                </a:path>
                <a:path w="497839" h="615950">
                  <a:moveTo>
                    <a:pt x="497230" y="580174"/>
                  </a:moveTo>
                  <a:lnTo>
                    <a:pt x="487692" y="585584"/>
                  </a:lnTo>
                  <a:lnTo>
                    <a:pt x="487692" y="593839"/>
                  </a:lnTo>
                  <a:lnTo>
                    <a:pt x="497230" y="588416"/>
                  </a:lnTo>
                  <a:lnTo>
                    <a:pt x="497230" y="580174"/>
                  </a:lnTo>
                  <a:close/>
                </a:path>
                <a:path w="497839" h="615950">
                  <a:moveTo>
                    <a:pt x="497230" y="213309"/>
                  </a:moveTo>
                  <a:lnTo>
                    <a:pt x="487692" y="218732"/>
                  </a:lnTo>
                  <a:lnTo>
                    <a:pt x="487692" y="226974"/>
                  </a:lnTo>
                  <a:lnTo>
                    <a:pt x="497230" y="221564"/>
                  </a:lnTo>
                  <a:lnTo>
                    <a:pt x="497230" y="213309"/>
                  </a:lnTo>
                  <a:close/>
                </a:path>
                <a:path w="497839" h="615950">
                  <a:moveTo>
                    <a:pt x="497230" y="198120"/>
                  </a:moveTo>
                  <a:lnTo>
                    <a:pt x="487692" y="203530"/>
                  </a:lnTo>
                  <a:lnTo>
                    <a:pt x="487692" y="211772"/>
                  </a:lnTo>
                  <a:lnTo>
                    <a:pt x="497230" y="206362"/>
                  </a:lnTo>
                  <a:lnTo>
                    <a:pt x="497230" y="198120"/>
                  </a:lnTo>
                  <a:close/>
                </a:path>
                <a:path w="497839" h="615950">
                  <a:moveTo>
                    <a:pt x="497230" y="167982"/>
                  </a:moveTo>
                  <a:lnTo>
                    <a:pt x="487692" y="173393"/>
                  </a:lnTo>
                  <a:lnTo>
                    <a:pt x="487692" y="181635"/>
                  </a:lnTo>
                  <a:lnTo>
                    <a:pt x="497230" y="176225"/>
                  </a:lnTo>
                  <a:lnTo>
                    <a:pt x="497230" y="167982"/>
                  </a:lnTo>
                  <a:close/>
                </a:path>
                <a:path w="497839" h="615950">
                  <a:moveTo>
                    <a:pt x="497230" y="151739"/>
                  </a:moveTo>
                  <a:lnTo>
                    <a:pt x="487692" y="157162"/>
                  </a:lnTo>
                  <a:lnTo>
                    <a:pt x="487692" y="165404"/>
                  </a:lnTo>
                  <a:lnTo>
                    <a:pt x="497230" y="159994"/>
                  </a:lnTo>
                  <a:lnTo>
                    <a:pt x="497230" y="151739"/>
                  </a:lnTo>
                  <a:close/>
                </a:path>
                <a:path w="497839" h="615950">
                  <a:moveTo>
                    <a:pt x="497230" y="136791"/>
                  </a:moveTo>
                  <a:lnTo>
                    <a:pt x="487692" y="142214"/>
                  </a:lnTo>
                  <a:lnTo>
                    <a:pt x="487692" y="150456"/>
                  </a:lnTo>
                  <a:lnTo>
                    <a:pt x="497230" y="144780"/>
                  </a:lnTo>
                  <a:lnTo>
                    <a:pt x="497230" y="136791"/>
                  </a:lnTo>
                  <a:close/>
                </a:path>
                <a:path w="497839" h="615950">
                  <a:moveTo>
                    <a:pt x="497230" y="121589"/>
                  </a:moveTo>
                  <a:lnTo>
                    <a:pt x="487692" y="127012"/>
                  </a:lnTo>
                  <a:lnTo>
                    <a:pt x="487692" y="135255"/>
                  </a:lnTo>
                  <a:lnTo>
                    <a:pt x="497230" y="129844"/>
                  </a:lnTo>
                  <a:lnTo>
                    <a:pt x="497230" y="121589"/>
                  </a:lnTo>
                  <a:close/>
                </a:path>
                <a:path w="497839" h="615950">
                  <a:moveTo>
                    <a:pt x="497230" y="76250"/>
                  </a:moveTo>
                  <a:lnTo>
                    <a:pt x="487692" y="81673"/>
                  </a:lnTo>
                  <a:lnTo>
                    <a:pt x="487692" y="89916"/>
                  </a:lnTo>
                  <a:lnTo>
                    <a:pt x="497230" y="84505"/>
                  </a:lnTo>
                  <a:lnTo>
                    <a:pt x="497230" y="762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1594205" y="5115673"/>
              <a:ext cx="697230" cy="586105"/>
            </a:xfrm>
            <a:custGeom>
              <a:avLst/>
              <a:gdLst/>
              <a:ahLst/>
              <a:cxnLst/>
              <a:rect l="l" t="t" r="r" b="b"/>
              <a:pathLst>
                <a:path w="697230" h="586104">
                  <a:moveTo>
                    <a:pt x="9271" y="567563"/>
                  </a:moveTo>
                  <a:lnTo>
                    <a:pt x="0" y="572719"/>
                  </a:lnTo>
                  <a:lnTo>
                    <a:pt x="0" y="580961"/>
                  </a:lnTo>
                  <a:lnTo>
                    <a:pt x="9271" y="575551"/>
                  </a:lnTo>
                  <a:lnTo>
                    <a:pt x="9271" y="567563"/>
                  </a:lnTo>
                  <a:close/>
                </a:path>
                <a:path w="697230" h="586104">
                  <a:moveTo>
                    <a:pt x="9271" y="552361"/>
                  </a:moveTo>
                  <a:lnTo>
                    <a:pt x="0" y="557771"/>
                  </a:lnTo>
                  <a:lnTo>
                    <a:pt x="0" y="566013"/>
                  </a:lnTo>
                  <a:lnTo>
                    <a:pt x="9271" y="560603"/>
                  </a:lnTo>
                  <a:lnTo>
                    <a:pt x="9271" y="552361"/>
                  </a:lnTo>
                  <a:close/>
                </a:path>
                <a:path w="697230" h="586104">
                  <a:moveTo>
                    <a:pt x="9271" y="537159"/>
                  </a:moveTo>
                  <a:lnTo>
                    <a:pt x="0" y="542569"/>
                  </a:lnTo>
                  <a:lnTo>
                    <a:pt x="0" y="550811"/>
                  </a:lnTo>
                  <a:lnTo>
                    <a:pt x="9271" y="545401"/>
                  </a:lnTo>
                  <a:lnTo>
                    <a:pt x="9271" y="537159"/>
                  </a:lnTo>
                  <a:close/>
                </a:path>
                <a:path w="697230" h="586104">
                  <a:moveTo>
                    <a:pt x="9271" y="522211"/>
                  </a:moveTo>
                  <a:lnTo>
                    <a:pt x="0" y="527634"/>
                  </a:lnTo>
                  <a:lnTo>
                    <a:pt x="0" y="535609"/>
                  </a:lnTo>
                  <a:lnTo>
                    <a:pt x="9271" y="530199"/>
                  </a:lnTo>
                  <a:lnTo>
                    <a:pt x="9271" y="522211"/>
                  </a:lnTo>
                  <a:close/>
                </a:path>
                <a:path w="697230" h="586104">
                  <a:moveTo>
                    <a:pt x="9271" y="507022"/>
                  </a:moveTo>
                  <a:lnTo>
                    <a:pt x="0" y="512432"/>
                  </a:lnTo>
                  <a:lnTo>
                    <a:pt x="0" y="520674"/>
                  </a:lnTo>
                  <a:lnTo>
                    <a:pt x="9271" y="515264"/>
                  </a:lnTo>
                  <a:lnTo>
                    <a:pt x="9271" y="507022"/>
                  </a:lnTo>
                  <a:close/>
                </a:path>
                <a:path w="697230" h="586104">
                  <a:moveTo>
                    <a:pt x="9271" y="491832"/>
                  </a:moveTo>
                  <a:lnTo>
                    <a:pt x="0" y="497497"/>
                  </a:lnTo>
                  <a:lnTo>
                    <a:pt x="0" y="505472"/>
                  </a:lnTo>
                  <a:lnTo>
                    <a:pt x="9271" y="500062"/>
                  </a:lnTo>
                  <a:lnTo>
                    <a:pt x="9271" y="491832"/>
                  </a:lnTo>
                  <a:close/>
                </a:path>
                <a:path w="697230" h="586104">
                  <a:moveTo>
                    <a:pt x="28867" y="480733"/>
                  </a:moveTo>
                  <a:lnTo>
                    <a:pt x="19329" y="486156"/>
                  </a:lnTo>
                  <a:lnTo>
                    <a:pt x="19329" y="494398"/>
                  </a:lnTo>
                  <a:lnTo>
                    <a:pt x="28867" y="488988"/>
                  </a:lnTo>
                  <a:lnTo>
                    <a:pt x="28867" y="480733"/>
                  </a:lnTo>
                  <a:close/>
                </a:path>
                <a:path w="697230" h="586104">
                  <a:moveTo>
                    <a:pt x="353212" y="490524"/>
                  </a:moveTo>
                  <a:lnTo>
                    <a:pt x="343674" y="495935"/>
                  </a:lnTo>
                  <a:lnTo>
                    <a:pt x="343674" y="504190"/>
                  </a:lnTo>
                  <a:lnTo>
                    <a:pt x="353212" y="498767"/>
                  </a:lnTo>
                  <a:lnTo>
                    <a:pt x="353212" y="490524"/>
                  </a:lnTo>
                  <a:close/>
                </a:path>
                <a:path w="697230" h="586104">
                  <a:moveTo>
                    <a:pt x="353212" y="276948"/>
                  </a:moveTo>
                  <a:lnTo>
                    <a:pt x="343674" y="282371"/>
                  </a:lnTo>
                  <a:lnTo>
                    <a:pt x="343674" y="290614"/>
                  </a:lnTo>
                  <a:lnTo>
                    <a:pt x="353212" y="285203"/>
                  </a:lnTo>
                  <a:lnTo>
                    <a:pt x="353212" y="276948"/>
                  </a:lnTo>
                  <a:close/>
                </a:path>
                <a:path w="697230" h="586104">
                  <a:moveTo>
                    <a:pt x="353212" y="154063"/>
                  </a:moveTo>
                  <a:lnTo>
                    <a:pt x="343674" y="159473"/>
                  </a:lnTo>
                  <a:lnTo>
                    <a:pt x="343674" y="167728"/>
                  </a:lnTo>
                  <a:lnTo>
                    <a:pt x="353212" y="162306"/>
                  </a:lnTo>
                  <a:lnTo>
                    <a:pt x="353212" y="154063"/>
                  </a:lnTo>
                  <a:close/>
                </a:path>
                <a:path w="697230" h="586104">
                  <a:moveTo>
                    <a:pt x="353212" y="137845"/>
                  </a:moveTo>
                  <a:lnTo>
                    <a:pt x="343674" y="143510"/>
                  </a:lnTo>
                  <a:lnTo>
                    <a:pt x="343674" y="151498"/>
                  </a:lnTo>
                  <a:lnTo>
                    <a:pt x="353212" y="146088"/>
                  </a:lnTo>
                  <a:lnTo>
                    <a:pt x="353212" y="137845"/>
                  </a:lnTo>
                  <a:close/>
                </a:path>
                <a:path w="697230" h="586104">
                  <a:moveTo>
                    <a:pt x="353212" y="120827"/>
                  </a:moveTo>
                  <a:lnTo>
                    <a:pt x="343674" y="126250"/>
                  </a:lnTo>
                  <a:lnTo>
                    <a:pt x="343674" y="134226"/>
                  </a:lnTo>
                  <a:lnTo>
                    <a:pt x="353212" y="128828"/>
                  </a:lnTo>
                  <a:lnTo>
                    <a:pt x="353212" y="120827"/>
                  </a:lnTo>
                  <a:close/>
                </a:path>
                <a:path w="697230" h="586104">
                  <a:moveTo>
                    <a:pt x="353212" y="105638"/>
                  </a:moveTo>
                  <a:lnTo>
                    <a:pt x="343674" y="111048"/>
                  </a:lnTo>
                  <a:lnTo>
                    <a:pt x="343674" y="119291"/>
                  </a:lnTo>
                  <a:lnTo>
                    <a:pt x="353212" y="113880"/>
                  </a:lnTo>
                  <a:lnTo>
                    <a:pt x="353212" y="105638"/>
                  </a:lnTo>
                  <a:close/>
                </a:path>
                <a:path w="697230" h="586104">
                  <a:moveTo>
                    <a:pt x="353212" y="90436"/>
                  </a:moveTo>
                  <a:lnTo>
                    <a:pt x="343674" y="95846"/>
                  </a:lnTo>
                  <a:lnTo>
                    <a:pt x="343674" y="104089"/>
                  </a:lnTo>
                  <a:lnTo>
                    <a:pt x="353212" y="98679"/>
                  </a:lnTo>
                  <a:lnTo>
                    <a:pt x="353212" y="90436"/>
                  </a:lnTo>
                  <a:close/>
                </a:path>
                <a:path w="697230" h="586104">
                  <a:moveTo>
                    <a:pt x="353212" y="75476"/>
                  </a:moveTo>
                  <a:lnTo>
                    <a:pt x="343674" y="80899"/>
                  </a:lnTo>
                  <a:lnTo>
                    <a:pt x="343674" y="88874"/>
                  </a:lnTo>
                  <a:lnTo>
                    <a:pt x="353212" y="83464"/>
                  </a:lnTo>
                  <a:lnTo>
                    <a:pt x="353212" y="75476"/>
                  </a:lnTo>
                  <a:close/>
                </a:path>
                <a:path w="697230" h="586104">
                  <a:moveTo>
                    <a:pt x="353212" y="60286"/>
                  </a:moveTo>
                  <a:lnTo>
                    <a:pt x="343674" y="65697"/>
                  </a:lnTo>
                  <a:lnTo>
                    <a:pt x="343674" y="73939"/>
                  </a:lnTo>
                  <a:lnTo>
                    <a:pt x="353212" y="68529"/>
                  </a:lnTo>
                  <a:lnTo>
                    <a:pt x="353212" y="60286"/>
                  </a:lnTo>
                  <a:close/>
                </a:path>
                <a:path w="697230" h="586104">
                  <a:moveTo>
                    <a:pt x="353212" y="45085"/>
                  </a:moveTo>
                  <a:lnTo>
                    <a:pt x="343674" y="50495"/>
                  </a:lnTo>
                  <a:lnTo>
                    <a:pt x="343674" y="58737"/>
                  </a:lnTo>
                  <a:lnTo>
                    <a:pt x="353212" y="53327"/>
                  </a:lnTo>
                  <a:lnTo>
                    <a:pt x="353212" y="45085"/>
                  </a:lnTo>
                  <a:close/>
                </a:path>
                <a:path w="697230" h="586104">
                  <a:moveTo>
                    <a:pt x="353212" y="30137"/>
                  </a:moveTo>
                  <a:lnTo>
                    <a:pt x="343674" y="35560"/>
                  </a:lnTo>
                  <a:lnTo>
                    <a:pt x="343674" y="43802"/>
                  </a:lnTo>
                  <a:lnTo>
                    <a:pt x="353212" y="38392"/>
                  </a:lnTo>
                  <a:lnTo>
                    <a:pt x="353212" y="30137"/>
                  </a:lnTo>
                  <a:close/>
                </a:path>
                <a:path w="697230" h="586104">
                  <a:moveTo>
                    <a:pt x="353212" y="14947"/>
                  </a:moveTo>
                  <a:lnTo>
                    <a:pt x="343674" y="20358"/>
                  </a:lnTo>
                  <a:lnTo>
                    <a:pt x="343674" y="28600"/>
                  </a:lnTo>
                  <a:lnTo>
                    <a:pt x="353212" y="23190"/>
                  </a:lnTo>
                  <a:lnTo>
                    <a:pt x="353212" y="14947"/>
                  </a:lnTo>
                  <a:close/>
                </a:path>
                <a:path w="697230" h="586104">
                  <a:moveTo>
                    <a:pt x="353212" y="0"/>
                  </a:moveTo>
                  <a:lnTo>
                    <a:pt x="343674" y="5422"/>
                  </a:lnTo>
                  <a:lnTo>
                    <a:pt x="343674" y="13398"/>
                  </a:lnTo>
                  <a:lnTo>
                    <a:pt x="353212" y="7988"/>
                  </a:lnTo>
                  <a:lnTo>
                    <a:pt x="353212" y="0"/>
                  </a:lnTo>
                  <a:close/>
                </a:path>
                <a:path w="697230" h="586104">
                  <a:moveTo>
                    <a:pt x="497230" y="555447"/>
                  </a:moveTo>
                  <a:lnTo>
                    <a:pt x="487692" y="560857"/>
                  </a:lnTo>
                  <a:lnTo>
                    <a:pt x="487692" y="569112"/>
                  </a:lnTo>
                  <a:lnTo>
                    <a:pt x="497230" y="563689"/>
                  </a:lnTo>
                  <a:lnTo>
                    <a:pt x="497230" y="555447"/>
                  </a:lnTo>
                  <a:close/>
                </a:path>
                <a:path w="697230" h="586104">
                  <a:moveTo>
                    <a:pt x="677062" y="568071"/>
                  </a:moveTo>
                  <a:lnTo>
                    <a:pt x="667778" y="573493"/>
                  </a:lnTo>
                  <a:lnTo>
                    <a:pt x="667778" y="581736"/>
                  </a:lnTo>
                  <a:lnTo>
                    <a:pt x="677062" y="576326"/>
                  </a:lnTo>
                  <a:lnTo>
                    <a:pt x="677062" y="568071"/>
                  </a:lnTo>
                  <a:close/>
                </a:path>
                <a:path w="697230" h="586104">
                  <a:moveTo>
                    <a:pt x="677062" y="552881"/>
                  </a:moveTo>
                  <a:lnTo>
                    <a:pt x="667778" y="558292"/>
                  </a:lnTo>
                  <a:lnTo>
                    <a:pt x="667778" y="566534"/>
                  </a:lnTo>
                  <a:lnTo>
                    <a:pt x="677062" y="561124"/>
                  </a:lnTo>
                  <a:lnTo>
                    <a:pt x="677062" y="552881"/>
                  </a:lnTo>
                  <a:close/>
                </a:path>
                <a:path w="697230" h="586104">
                  <a:moveTo>
                    <a:pt x="677062" y="537921"/>
                  </a:moveTo>
                  <a:lnTo>
                    <a:pt x="667778" y="543344"/>
                  </a:lnTo>
                  <a:lnTo>
                    <a:pt x="667778" y="551586"/>
                  </a:lnTo>
                  <a:lnTo>
                    <a:pt x="677062" y="545922"/>
                  </a:lnTo>
                  <a:lnTo>
                    <a:pt x="677062" y="537921"/>
                  </a:lnTo>
                  <a:close/>
                </a:path>
                <a:path w="697230" h="586104">
                  <a:moveTo>
                    <a:pt x="677062" y="522719"/>
                  </a:moveTo>
                  <a:lnTo>
                    <a:pt x="667778" y="528142"/>
                  </a:lnTo>
                  <a:lnTo>
                    <a:pt x="667778" y="536384"/>
                  </a:lnTo>
                  <a:lnTo>
                    <a:pt x="677062" y="530974"/>
                  </a:lnTo>
                  <a:lnTo>
                    <a:pt x="677062" y="522719"/>
                  </a:lnTo>
                  <a:close/>
                </a:path>
                <a:path w="697230" h="586104">
                  <a:moveTo>
                    <a:pt x="677062" y="507784"/>
                  </a:moveTo>
                  <a:lnTo>
                    <a:pt x="667778" y="513194"/>
                  </a:lnTo>
                  <a:lnTo>
                    <a:pt x="667778" y="521182"/>
                  </a:lnTo>
                  <a:lnTo>
                    <a:pt x="677062" y="515772"/>
                  </a:lnTo>
                  <a:lnTo>
                    <a:pt x="677062" y="507784"/>
                  </a:lnTo>
                  <a:close/>
                </a:path>
                <a:path w="697230" h="586104">
                  <a:moveTo>
                    <a:pt x="677062" y="491553"/>
                  </a:moveTo>
                  <a:lnTo>
                    <a:pt x="667778" y="496963"/>
                  </a:lnTo>
                  <a:lnTo>
                    <a:pt x="667778" y="505218"/>
                  </a:lnTo>
                  <a:lnTo>
                    <a:pt x="677062" y="499795"/>
                  </a:lnTo>
                  <a:lnTo>
                    <a:pt x="677062" y="491553"/>
                  </a:lnTo>
                  <a:close/>
                </a:path>
                <a:path w="697230" h="586104">
                  <a:moveTo>
                    <a:pt x="677062" y="476351"/>
                  </a:moveTo>
                  <a:lnTo>
                    <a:pt x="667778" y="481774"/>
                  </a:lnTo>
                  <a:lnTo>
                    <a:pt x="667778" y="490016"/>
                  </a:lnTo>
                  <a:lnTo>
                    <a:pt x="677062" y="484606"/>
                  </a:lnTo>
                  <a:lnTo>
                    <a:pt x="677062" y="476351"/>
                  </a:lnTo>
                  <a:close/>
                </a:path>
                <a:path w="697230" h="586104">
                  <a:moveTo>
                    <a:pt x="677062" y="461416"/>
                  </a:moveTo>
                  <a:lnTo>
                    <a:pt x="667778" y="466826"/>
                  </a:lnTo>
                  <a:lnTo>
                    <a:pt x="667778" y="474814"/>
                  </a:lnTo>
                  <a:lnTo>
                    <a:pt x="677062" y="469404"/>
                  </a:lnTo>
                  <a:lnTo>
                    <a:pt x="677062" y="461416"/>
                  </a:lnTo>
                  <a:close/>
                </a:path>
                <a:path w="697230" h="586104">
                  <a:moveTo>
                    <a:pt x="677062" y="446214"/>
                  </a:moveTo>
                  <a:lnTo>
                    <a:pt x="667778" y="451624"/>
                  </a:lnTo>
                  <a:lnTo>
                    <a:pt x="667778" y="459879"/>
                  </a:lnTo>
                  <a:lnTo>
                    <a:pt x="677062" y="454456"/>
                  </a:lnTo>
                  <a:lnTo>
                    <a:pt x="677062" y="446214"/>
                  </a:lnTo>
                  <a:close/>
                </a:path>
                <a:path w="697230" h="586104">
                  <a:moveTo>
                    <a:pt x="677062" y="431012"/>
                  </a:moveTo>
                  <a:lnTo>
                    <a:pt x="667778" y="436435"/>
                  </a:lnTo>
                  <a:lnTo>
                    <a:pt x="667778" y="444677"/>
                  </a:lnTo>
                  <a:lnTo>
                    <a:pt x="677062" y="439267"/>
                  </a:lnTo>
                  <a:lnTo>
                    <a:pt x="677062" y="431012"/>
                  </a:lnTo>
                  <a:close/>
                </a:path>
                <a:path w="697230" h="586104">
                  <a:moveTo>
                    <a:pt x="677062" y="400875"/>
                  </a:moveTo>
                  <a:lnTo>
                    <a:pt x="667778" y="406285"/>
                  </a:lnTo>
                  <a:lnTo>
                    <a:pt x="667778" y="414540"/>
                  </a:lnTo>
                  <a:lnTo>
                    <a:pt x="677062" y="409117"/>
                  </a:lnTo>
                  <a:lnTo>
                    <a:pt x="677062" y="400875"/>
                  </a:lnTo>
                  <a:close/>
                </a:path>
                <a:path w="697230" h="586104">
                  <a:moveTo>
                    <a:pt x="677062" y="385673"/>
                  </a:moveTo>
                  <a:lnTo>
                    <a:pt x="667778" y="391337"/>
                  </a:lnTo>
                  <a:lnTo>
                    <a:pt x="667778" y="399326"/>
                  </a:lnTo>
                  <a:lnTo>
                    <a:pt x="677062" y="393915"/>
                  </a:lnTo>
                  <a:lnTo>
                    <a:pt x="677062" y="385673"/>
                  </a:lnTo>
                  <a:close/>
                </a:path>
                <a:path w="697230" h="586104">
                  <a:moveTo>
                    <a:pt x="677062" y="370725"/>
                  </a:moveTo>
                  <a:lnTo>
                    <a:pt x="667778" y="376135"/>
                  </a:lnTo>
                  <a:lnTo>
                    <a:pt x="667778" y="384390"/>
                  </a:lnTo>
                  <a:lnTo>
                    <a:pt x="677062" y="378968"/>
                  </a:lnTo>
                  <a:lnTo>
                    <a:pt x="677062" y="370725"/>
                  </a:lnTo>
                  <a:close/>
                </a:path>
                <a:path w="697230" h="586104">
                  <a:moveTo>
                    <a:pt x="677062" y="355523"/>
                  </a:moveTo>
                  <a:lnTo>
                    <a:pt x="667778" y="360934"/>
                  </a:lnTo>
                  <a:lnTo>
                    <a:pt x="667778" y="369189"/>
                  </a:lnTo>
                  <a:lnTo>
                    <a:pt x="677062" y="363766"/>
                  </a:lnTo>
                  <a:lnTo>
                    <a:pt x="677062" y="355523"/>
                  </a:lnTo>
                  <a:close/>
                </a:path>
                <a:path w="697230" h="586104">
                  <a:moveTo>
                    <a:pt x="677062" y="264058"/>
                  </a:moveTo>
                  <a:lnTo>
                    <a:pt x="667778" y="269481"/>
                  </a:lnTo>
                  <a:lnTo>
                    <a:pt x="667778" y="277469"/>
                  </a:lnTo>
                  <a:lnTo>
                    <a:pt x="677062" y="272059"/>
                  </a:lnTo>
                  <a:lnTo>
                    <a:pt x="677062" y="264058"/>
                  </a:lnTo>
                  <a:close/>
                </a:path>
                <a:path w="697230" h="586104">
                  <a:moveTo>
                    <a:pt x="677062" y="248869"/>
                  </a:moveTo>
                  <a:lnTo>
                    <a:pt x="667778" y="254279"/>
                  </a:lnTo>
                  <a:lnTo>
                    <a:pt x="667778" y="262521"/>
                  </a:lnTo>
                  <a:lnTo>
                    <a:pt x="677062" y="257111"/>
                  </a:lnTo>
                  <a:lnTo>
                    <a:pt x="677062" y="248869"/>
                  </a:lnTo>
                  <a:close/>
                </a:path>
                <a:path w="697230" h="586104">
                  <a:moveTo>
                    <a:pt x="677062" y="233667"/>
                  </a:moveTo>
                  <a:lnTo>
                    <a:pt x="667778" y="239077"/>
                  </a:lnTo>
                  <a:lnTo>
                    <a:pt x="667778" y="247319"/>
                  </a:lnTo>
                  <a:lnTo>
                    <a:pt x="677062" y="241909"/>
                  </a:lnTo>
                  <a:lnTo>
                    <a:pt x="677062" y="233667"/>
                  </a:lnTo>
                  <a:close/>
                </a:path>
                <a:path w="697230" h="586104">
                  <a:moveTo>
                    <a:pt x="677062" y="218732"/>
                  </a:moveTo>
                  <a:lnTo>
                    <a:pt x="667778" y="224142"/>
                  </a:lnTo>
                  <a:lnTo>
                    <a:pt x="667778" y="232384"/>
                  </a:lnTo>
                  <a:lnTo>
                    <a:pt x="677062" y="226974"/>
                  </a:lnTo>
                  <a:lnTo>
                    <a:pt x="677062" y="218732"/>
                  </a:lnTo>
                  <a:close/>
                </a:path>
                <a:path w="697230" h="586104">
                  <a:moveTo>
                    <a:pt x="677062" y="203530"/>
                  </a:moveTo>
                  <a:lnTo>
                    <a:pt x="667778" y="208940"/>
                  </a:lnTo>
                  <a:lnTo>
                    <a:pt x="667778" y="217182"/>
                  </a:lnTo>
                  <a:lnTo>
                    <a:pt x="677062" y="211772"/>
                  </a:lnTo>
                  <a:lnTo>
                    <a:pt x="677062" y="203530"/>
                  </a:lnTo>
                  <a:close/>
                </a:path>
                <a:path w="697230" h="586104">
                  <a:moveTo>
                    <a:pt x="677062" y="187820"/>
                  </a:moveTo>
                  <a:lnTo>
                    <a:pt x="667778" y="193484"/>
                  </a:lnTo>
                  <a:lnTo>
                    <a:pt x="667778" y="201460"/>
                  </a:lnTo>
                  <a:lnTo>
                    <a:pt x="677062" y="196062"/>
                  </a:lnTo>
                  <a:lnTo>
                    <a:pt x="677062" y="187820"/>
                  </a:lnTo>
                  <a:close/>
                </a:path>
                <a:path w="697230" h="586104">
                  <a:moveTo>
                    <a:pt x="677062" y="172859"/>
                  </a:moveTo>
                  <a:lnTo>
                    <a:pt x="667778" y="178282"/>
                  </a:lnTo>
                  <a:lnTo>
                    <a:pt x="667778" y="186524"/>
                  </a:lnTo>
                  <a:lnTo>
                    <a:pt x="677062" y="181114"/>
                  </a:lnTo>
                  <a:lnTo>
                    <a:pt x="677062" y="172859"/>
                  </a:lnTo>
                  <a:close/>
                </a:path>
                <a:path w="697230" h="586104">
                  <a:moveTo>
                    <a:pt x="677062" y="157670"/>
                  </a:moveTo>
                  <a:lnTo>
                    <a:pt x="667778" y="163080"/>
                  </a:lnTo>
                  <a:lnTo>
                    <a:pt x="667778" y="171323"/>
                  </a:lnTo>
                  <a:lnTo>
                    <a:pt x="677062" y="165912"/>
                  </a:lnTo>
                  <a:lnTo>
                    <a:pt x="677062" y="157670"/>
                  </a:lnTo>
                  <a:close/>
                </a:path>
                <a:path w="697230" h="586104">
                  <a:moveTo>
                    <a:pt x="696645" y="571944"/>
                  </a:moveTo>
                  <a:lnTo>
                    <a:pt x="687108" y="577354"/>
                  </a:lnTo>
                  <a:lnTo>
                    <a:pt x="687108" y="585597"/>
                  </a:lnTo>
                  <a:lnTo>
                    <a:pt x="696645" y="580186"/>
                  </a:lnTo>
                  <a:lnTo>
                    <a:pt x="696645" y="571944"/>
                  </a:lnTo>
                  <a:close/>
                </a:path>
                <a:path w="697230" h="586104">
                  <a:moveTo>
                    <a:pt x="696645" y="556742"/>
                  </a:moveTo>
                  <a:lnTo>
                    <a:pt x="687108" y="562152"/>
                  </a:lnTo>
                  <a:lnTo>
                    <a:pt x="687108" y="570395"/>
                  </a:lnTo>
                  <a:lnTo>
                    <a:pt x="696645" y="564984"/>
                  </a:lnTo>
                  <a:lnTo>
                    <a:pt x="696645" y="556742"/>
                  </a:lnTo>
                  <a:close/>
                </a:path>
                <a:path w="697230" h="586104">
                  <a:moveTo>
                    <a:pt x="696645" y="541794"/>
                  </a:moveTo>
                  <a:lnTo>
                    <a:pt x="687108" y="547217"/>
                  </a:lnTo>
                  <a:lnTo>
                    <a:pt x="687108" y="555193"/>
                  </a:lnTo>
                  <a:lnTo>
                    <a:pt x="696645" y="549795"/>
                  </a:lnTo>
                  <a:lnTo>
                    <a:pt x="696645" y="541794"/>
                  </a:lnTo>
                  <a:close/>
                </a:path>
                <a:path w="697230" h="586104">
                  <a:moveTo>
                    <a:pt x="696645" y="526605"/>
                  </a:moveTo>
                  <a:lnTo>
                    <a:pt x="687108" y="532015"/>
                  </a:lnTo>
                  <a:lnTo>
                    <a:pt x="687108" y="540258"/>
                  </a:lnTo>
                  <a:lnTo>
                    <a:pt x="696645" y="534847"/>
                  </a:lnTo>
                  <a:lnTo>
                    <a:pt x="696645" y="526605"/>
                  </a:lnTo>
                  <a:close/>
                </a:path>
                <a:path w="697230" h="586104">
                  <a:moveTo>
                    <a:pt x="696645" y="511403"/>
                  </a:moveTo>
                  <a:lnTo>
                    <a:pt x="687108" y="516813"/>
                  </a:lnTo>
                  <a:lnTo>
                    <a:pt x="687108" y="525056"/>
                  </a:lnTo>
                  <a:lnTo>
                    <a:pt x="696645" y="519645"/>
                  </a:lnTo>
                  <a:lnTo>
                    <a:pt x="696645" y="511403"/>
                  </a:lnTo>
                  <a:close/>
                </a:path>
                <a:path w="697230" h="586104">
                  <a:moveTo>
                    <a:pt x="696645" y="496443"/>
                  </a:moveTo>
                  <a:lnTo>
                    <a:pt x="687108" y="501865"/>
                  </a:lnTo>
                  <a:lnTo>
                    <a:pt x="687108" y="510108"/>
                  </a:lnTo>
                  <a:lnTo>
                    <a:pt x="696645" y="504698"/>
                  </a:lnTo>
                  <a:lnTo>
                    <a:pt x="696645" y="496443"/>
                  </a:lnTo>
                  <a:close/>
                </a:path>
                <a:path w="697230" h="586104">
                  <a:moveTo>
                    <a:pt x="696645" y="465035"/>
                  </a:moveTo>
                  <a:lnTo>
                    <a:pt x="687108" y="470687"/>
                  </a:lnTo>
                  <a:lnTo>
                    <a:pt x="687108" y="478675"/>
                  </a:lnTo>
                  <a:lnTo>
                    <a:pt x="696645" y="473265"/>
                  </a:lnTo>
                  <a:lnTo>
                    <a:pt x="696645" y="465035"/>
                  </a:lnTo>
                  <a:close/>
                </a:path>
                <a:path w="697230" h="586104">
                  <a:moveTo>
                    <a:pt x="696645" y="450075"/>
                  </a:moveTo>
                  <a:lnTo>
                    <a:pt x="687108" y="455498"/>
                  </a:lnTo>
                  <a:lnTo>
                    <a:pt x="687108" y="463740"/>
                  </a:lnTo>
                  <a:lnTo>
                    <a:pt x="696645" y="458317"/>
                  </a:lnTo>
                  <a:lnTo>
                    <a:pt x="696645" y="450075"/>
                  </a:lnTo>
                  <a:close/>
                </a:path>
                <a:path w="697230" h="586104">
                  <a:moveTo>
                    <a:pt x="696645" y="434873"/>
                  </a:moveTo>
                  <a:lnTo>
                    <a:pt x="687108" y="440296"/>
                  </a:lnTo>
                  <a:lnTo>
                    <a:pt x="687108" y="448538"/>
                  </a:lnTo>
                  <a:lnTo>
                    <a:pt x="696645" y="443128"/>
                  </a:lnTo>
                  <a:lnTo>
                    <a:pt x="696645" y="434873"/>
                  </a:lnTo>
                  <a:close/>
                </a:path>
                <a:path w="697230" h="586104">
                  <a:moveTo>
                    <a:pt x="696645" y="419938"/>
                  </a:moveTo>
                  <a:lnTo>
                    <a:pt x="687108" y="425348"/>
                  </a:lnTo>
                  <a:lnTo>
                    <a:pt x="687108" y="433336"/>
                  </a:lnTo>
                  <a:lnTo>
                    <a:pt x="696645" y="428180"/>
                  </a:lnTo>
                  <a:lnTo>
                    <a:pt x="696645" y="419938"/>
                  </a:lnTo>
                  <a:close/>
                </a:path>
                <a:path w="697230" h="586104">
                  <a:moveTo>
                    <a:pt x="696645" y="404736"/>
                  </a:moveTo>
                  <a:lnTo>
                    <a:pt x="687108" y="410159"/>
                  </a:lnTo>
                  <a:lnTo>
                    <a:pt x="687108" y="418401"/>
                  </a:lnTo>
                  <a:lnTo>
                    <a:pt x="696645" y="412991"/>
                  </a:lnTo>
                  <a:lnTo>
                    <a:pt x="696645" y="404736"/>
                  </a:lnTo>
                  <a:close/>
                </a:path>
                <a:path w="697230" h="586104">
                  <a:moveTo>
                    <a:pt x="696645" y="389547"/>
                  </a:moveTo>
                  <a:lnTo>
                    <a:pt x="687108" y="395211"/>
                  </a:lnTo>
                  <a:lnTo>
                    <a:pt x="687108" y="403199"/>
                  </a:lnTo>
                  <a:lnTo>
                    <a:pt x="696645" y="397789"/>
                  </a:lnTo>
                  <a:lnTo>
                    <a:pt x="696645" y="389547"/>
                  </a:lnTo>
                  <a:close/>
                </a:path>
                <a:path w="697230" h="586104">
                  <a:moveTo>
                    <a:pt x="696645" y="374599"/>
                  </a:moveTo>
                  <a:lnTo>
                    <a:pt x="687108" y="380009"/>
                  </a:lnTo>
                  <a:lnTo>
                    <a:pt x="687108" y="388264"/>
                  </a:lnTo>
                  <a:lnTo>
                    <a:pt x="696645" y="382841"/>
                  </a:lnTo>
                  <a:lnTo>
                    <a:pt x="696645" y="374599"/>
                  </a:lnTo>
                  <a:close/>
                </a:path>
                <a:path w="697230" h="586104">
                  <a:moveTo>
                    <a:pt x="696645" y="359384"/>
                  </a:moveTo>
                  <a:lnTo>
                    <a:pt x="687108" y="364807"/>
                  </a:lnTo>
                  <a:lnTo>
                    <a:pt x="687108" y="373049"/>
                  </a:lnTo>
                  <a:lnTo>
                    <a:pt x="696645" y="367626"/>
                  </a:lnTo>
                  <a:lnTo>
                    <a:pt x="696645" y="359384"/>
                  </a:lnTo>
                  <a:close/>
                </a:path>
                <a:path w="697230" h="586104">
                  <a:moveTo>
                    <a:pt x="696645" y="344449"/>
                  </a:moveTo>
                  <a:lnTo>
                    <a:pt x="687108" y="349859"/>
                  </a:lnTo>
                  <a:lnTo>
                    <a:pt x="687108" y="357847"/>
                  </a:lnTo>
                  <a:lnTo>
                    <a:pt x="696645" y="352437"/>
                  </a:lnTo>
                  <a:lnTo>
                    <a:pt x="696645" y="344449"/>
                  </a:lnTo>
                  <a:close/>
                </a:path>
                <a:path w="697230" h="586104">
                  <a:moveTo>
                    <a:pt x="696645" y="328218"/>
                  </a:moveTo>
                  <a:lnTo>
                    <a:pt x="687108" y="333629"/>
                  </a:lnTo>
                  <a:lnTo>
                    <a:pt x="687108" y="341871"/>
                  </a:lnTo>
                  <a:lnTo>
                    <a:pt x="696645" y="336461"/>
                  </a:lnTo>
                  <a:lnTo>
                    <a:pt x="696645" y="328218"/>
                  </a:lnTo>
                  <a:close/>
                </a:path>
                <a:path w="697230" h="586104">
                  <a:moveTo>
                    <a:pt x="696645" y="313016"/>
                  </a:moveTo>
                  <a:lnTo>
                    <a:pt x="687108" y="318427"/>
                  </a:lnTo>
                  <a:lnTo>
                    <a:pt x="687108" y="326682"/>
                  </a:lnTo>
                  <a:lnTo>
                    <a:pt x="696645" y="321259"/>
                  </a:lnTo>
                  <a:lnTo>
                    <a:pt x="696645" y="313016"/>
                  </a:lnTo>
                  <a:close/>
                </a:path>
                <a:path w="697230" h="586104">
                  <a:moveTo>
                    <a:pt x="696645" y="298081"/>
                  </a:moveTo>
                  <a:lnTo>
                    <a:pt x="687108" y="303491"/>
                  </a:lnTo>
                  <a:lnTo>
                    <a:pt x="687108" y="311734"/>
                  </a:lnTo>
                  <a:lnTo>
                    <a:pt x="696645" y="306324"/>
                  </a:lnTo>
                  <a:lnTo>
                    <a:pt x="696645" y="298081"/>
                  </a:lnTo>
                  <a:close/>
                </a:path>
                <a:path w="697230" h="586104">
                  <a:moveTo>
                    <a:pt x="696645" y="282879"/>
                  </a:moveTo>
                  <a:lnTo>
                    <a:pt x="687108" y="288290"/>
                  </a:lnTo>
                  <a:lnTo>
                    <a:pt x="687108" y="296545"/>
                  </a:lnTo>
                  <a:lnTo>
                    <a:pt x="696645" y="291122"/>
                  </a:lnTo>
                  <a:lnTo>
                    <a:pt x="696645" y="282879"/>
                  </a:lnTo>
                  <a:close/>
                </a:path>
                <a:path w="697230" h="586104">
                  <a:moveTo>
                    <a:pt x="696645" y="267690"/>
                  </a:moveTo>
                  <a:lnTo>
                    <a:pt x="687108" y="273354"/>
                  </a:lnTo>
                  <a:lnTo>
                    <a:pt x="687108" y="281343"/>
                  </a:lnTo>
                  <a:lnTo>
                    <a:pt x="696645" y="275932"/>
                  </a:lnTo>
                  <a:lnTo>
                    <a:pt x="696645" y="267690"/>
                  </a:lnTo>
                  <a:close/>
                </a:path>
                <a:path w="697230" h="586104">
                  <a:moveTo>
                    <a:pt x="696645" y="252742"/>
                  </a:moveTo>
                  <a:lnTo>
                    <a:pt x="687108" y="258152"/>
                  </a:lnTo>
                  <a:lnTo>
                    <a:pt x="687108" y="266395"/>
                  </a:lnTo>
                  <a:lnTo>
                    <a:pt x="696645" y="260985"/>
                  </a:lnTo>
                  <a:lnTo>
                    <a:pt x="696645" y="252742"/>
                  </a:lnTo>
                  <a:close/>
                </a:path>
                <a:path w="697230" h="586104">
                  <a:moveTo>
                    <a:pt x="696645" y="237540"/>
                  </a:moveTo>
                  <a:lnTo>
                    <a:pt x="687108" y="242951"/>
                  </a:lnTo>
                  <a:lnTo>
                    <a:pt x="687108" y="251206"/>
                  </a:lnTo>
                  <a:lnTo>
                    <a:pt x="696645" y="245783"/>
                  </a:lnTo>
                  <a:lnTo>
                    <a:pt x="696645" y="237540"/>
                  </a:lnTo>
                  <a:close/>
                </a:path>
                <a:path w="697230" h="586104">
                  <a:moveTo>
                    <a:pt x="696645" y="222592"/>
                  </a:moveTo>
                  <a:lnTo>
                    <a:pt x="687108" y="228003"/>
                  </a:lnTo>
                  <a:lnTo>
                    <a:pt x="687108" y="236245"/>
                  </a:lnTo>
                  <a:lnTo>
                    <a:pt x="696645" y="230568"/>
                  </a:lnTo>
                  <a:lnTo>
                    <a:pt x="696645" y="222592"/>
                  </a:lnTo>
                  <a:close/>
                </a:path>
                <a:path w="697230" h="586104">
                  <a:moveTo>
                    <a:pt x="696645" y="207391"/>
                  </a:moveTo>
                  <a:lnTo>
                    <a:pt x="687108" y="212801"/>
                  </a:lnTo>
                  <a:lnTo>
                    <a:pt x="687108" y="221043"/>
                  </a:lnTo>
                  <a:lnTo>
                    <a:pt x="696645" y="215633"/>
                  </a:lnTo>
                  <a:lnTo>
                    <a:pt x="696645" y="207391"/>
                  </a:lnTo>
                  <a:close/>
                </a:path>
                <a:path w="697230" h="586104">
                  <a:moveTo>
                    <a:pt x="696645" y="192443"/>
                  </a:moveTo>
                  <a:lnTo>
                    <a:pt x="687108" y="197599"/>
                  </a:lnTo>
                  <a:lnTo>
                    <a:pt x="687108" y="205854"/>
                  </a:lnTo>
                  <a:lnTo>
                    <a:pt x="696645" y="200431"/>
                  </a:lnTo>
                  <a:lnTo>
                    <a:pt x="696645" y="192443"/>
                  </a:lnTo>
                  <a:close/>
                </a:path>
                <a:path w="697230" h="586104">
                  <a:moveTo>
                    <a:pt x="696645" y="176745"/>
                  </a:moveTo>
                  <a:lnTo>
                    <a:pt x="687108" y="182156"/>
                  </a:lnTo>
                  <a:lnTo>
                    <a:pt x="687108" y="190398"/>
                  </a:lnTo>
                  <a:lnTo>
                    <a:pt x="696645" y="184988"/>
                  </a:lnTo>
                  <a:lnTo>
                    <a:pt x="696645" y="176745"/>
                  </a:lnTo>
                  <a:close/>
                </a:path>
                <a:path w="697230" h="586104">
                  <a:moveTo>
                    <a:pt x="696645" y="161544"/>
                  </a:moveTo>
                  <a:lnTo>
                    <a:pt x="687108" y="166954"/>
                  </a:lnTo>
                  <a:lnTo>
                    <a:pt x="687108" y="175196"/>
                  </a:lnTo>
                  <a:lnTo>
                    <a:pt x="696645" y="169786"/>
                  </a:lnTo>
                  <a:lnTo>
                    <a:pt x="696645" y="161544"/>
                  </a:lnTo>
                  <a:close/>
                </a:path>
                <a:path w="697230" h="586104">
                  <a:moveTo>
                    <a:pt x="696645" y="146342"/>
                  </a:moveTo>
                  <a:lnTo>
                    <a:pt x="687108" y="151752"/>
                  </a:lnTo>
                  <a:lnTo>
                    <a:pt x="687108" y="159994"/>
                  </a:lnTo>
                  <a:lnTo>
                    <a:pt x="696645" y="154584"/>
                  </a:lnTo>
                  <a:lnTo>
                    <a:pt x="696645" y="1463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2062568" y="5103050"/>
              <a:ext cx="247650" cy="596900"/>
            </a:xfrm>
            <a:custGeom>
              <a:avLst/>
              <a:gdLst/>
              <a:ahLst/>
              <a:cxnLst/>
              <a:rect l="l" t="t" r="r" b="b"/>
              <a:pathLst>
                <a:path w="247650" h="596900">
                  <a:moveTo>
                    <a:pt x="9283" y="579158"/>
                  </a:moveTo>
                  <a:lnTo>
                    <a:pt x="0" y="584822"/>
                  </a:lnTo>
                  <a:lnTo>
                    <a:pt x="0" y="592810"/>
                  </a:lnTo>
                  <a:lnTo>
                    <a:pt x="9283" y="587400"/>
                  </a:lnTo>
                  <a:lnTo>
                    <a:pt x="9283" y="579158"/>
                  </a:lnTo>
                  <a:close/>
                </a:path>
                <a:path w="247650" h="596900">
                  <a:moveTo>
                    <a:pt x="9283" y="564210"/>
                  </a:moveTo>
                  <a:lnTo>
                    <a:pt x="0" y="569620"/>
                  </a:lnTo>
                  <a:lnTo>
                    <a:pt x="0" y="577862"/>
                  </a:lnTo>
                  <a:lnTo>
                    <a:pt x="9283" y="572452"/>
                  </a:lnTo>
                  <a:lnTo>
                    <a:pt x="9283" y="564210"/>
                  </a:lnTo>
                  <a:close/>
                </a:path>
                <a:path w="247650" h="596900">
                  <a:moveTo>
                    <a:pt x="9283" y="549008"/>
                  </a:moveTo>
                  <a:lnTo>
                    <a:pt x="0" y="554418"/>
                  </a:lnTo>
                  <a:lnTo>
                    <a:pt x="0" y="562673"/>
                  </a:lnTo>
                  <a:lnTo>
                    <a:pt x="9283" y="557250"/>
                  </a:lnTo>
                  <a:lnTo>
                    <a:pt x="9283" y="549008"/>
                  </a:lnTo>
                  <a:close/>
                </a:path>
                <a:path w="247650" h="596900">
                  <a:moveTo>
                    <a:pt x="9283" y="533044"/>
                  </a:moveTo>
                  <a:lnTo>
                    <a:pt x="0" y="538454"/>
                  </a:lnTo>
                  <a:lnTo>
                    <a:pt x="0" y="546442"/>
                  </a:lnTo>
                  <a:lnTo>
                    <a:pt x="9283" y="541032"/>
                  </a:lnTo>
                  <a:lnTo>
                    <a:pt x="9283" y="533044"/>
                  </a:lnTo>
                  <a:close/>
                </a:path>
                <a:path w="247650" h="596900">
                  <a:moveTo>
                    <a:pt x="9283" y="517842"/>
                  </a:moveTo>
                  <a:lnTo>
                    <a:pt x="0" y="523252"/>
                  </a:lnTo>
                  <a:lnTo>
                    <a:pt x="0" y="531495"/>
                  </a:lnTo>
                  <a:lnTo>
                    <a:pt x="9283" y="526084"/>
                  </a:lnTo>
                  <a:lnTo>
                    <a:pt x="9283" y="517842"/>
                  </a:lnTo>
                  <a:close/>
                </a:path>
                <a:path w="247650" h="596900">
                  <a:moveTo>
                    <a:pt x="9283" y="502640"/>
                  </a:moveTo>
                  <a:lnTo>
                    <a:pt x="0" y="508050"/>
                  </a:lnTo>
                  <a:lnTo>
                    <a:pt x="0" y="516293"/>
                  </a:lnTo>
                  <a:lnTo>
                    <a:pt x="9283" y="510882"/>
                  </a:lnTo>
                  <a:lnTo>
                    <a:pt x="9283" y="502640"/>
                  </a:lnTo>
                  <a:close/>
                </a:path>
                <a:path w="247650" h="596900">
                  <a:moveTo>
                    <a:pt x="9283" y="487692"/>
                  </a:moveTo>
                  <a:lnTo>
                    <a:pt x="0" y="493102"/>
                  </a:lnTo>
                  <a:lnTo>
                    <a:pt x="0" y="501345"/>
                  </a:lnTo>
                  <a:lnTo>
                    <a:pt x="9283" y="495668"/>
                  </a:lnTo>
                  <a:lnTo>
                    <a:pt x="9283" y="487692"/>
                  </a:lnTo>
                  <a:close/>
                </a:path>
                <a:path w="247650" h="596900">
                  <a:moveTo>
                    <a:pt x="9283" y="472490"/>
                  </a:moveTo>
                  <a:lnTo>
                    <a:pt x="0" y="477901"/>
                  </a:lnTo>
                  <a:lnTo>
                    <a:pt x="0" y="486143"/>
                  </a:lnTo>
                  <a:lnTo>
                    <a:pt x="9283" y="480733"/>
                  </a:lnTo>
                  <a:lnTo>
                    <a:pt x="9283" y="472490"/>
                  </a:lnTo>
                  <a:close/>
                </a:path>
                <a:path w="247650" h="596900">
                  <a:moveTo>
                    <a:pt x="9283" y="457542"/>
                  </a:moveTo>
                  <a:lnTo>
                    <a:pt x="0" y="462965"/>
                  </a:lnTo>
                  <a:lnTo>
                    <a:pt x="0" y="470941"/>
                  </a:lnTo>
                  <a:lnTo>
                    <a:pt x="9283" y="465543"/>
                  </a:lnTo>
                  <a:lnTo>
                    <a:pt x="9283" y="457542"/>
                  </a:lnTo>
                  <a:close/>
                </a:path>
                <a:path w="247650" h="596900">
                  <a:moveTo>
                    <a:pt x="9283" y="442353"/>
                  </a:moveTo>
                  <a:lnTo>
                    <a:pt x="0" y="447763"/>
                  </a:lnTo>
                  <a:lnTo>
                    <a:pt x="0" y="456006"/>
                  </a:lnTo>
                  <a:lnTo>
                    <a:pt x="9283" y="450596"/>
                  </a:lnTo>
                  <a:lnTo>
                    <a:pt x="9283" y="442353"/>
                  </a:lnTo>
                  <a:close/>
                </a:path>
                <a:path w="247650" h="596900">
                  <a:moveTo>
                    <a:pt x="9283" y="427151"/>
                  </a:moveTo>
                  <a:lnTo>
                    <a:pt x="0" y="432562"/>
                  </a:lnTo>
                  <a:lnTo>
                    <a:pt x="0" y="440804"/>
                  </a:lnTo>
                  <a:lnTo>
                    <a:pt x="9283" y="435394"/>
                  </a:lnTo>
                  <a:lnTo>
                    <a:pt x="9283" y="427151"/>
                  </a:lnTo>
                  <a:close/>
                </a:path>
                <a:path w="247650" h="596900">
                  <a:moveTo>
                    <a:pt x="9283" y="412203"/>
                  </a:moveTo>
                  <a:lnTo>
                    <a:pt x="0" y="417626"/>
                  </a:lnTo>
                  <a:lnTo>
                    <a:pt x="0" y="425869"/>
                  </a:lnTo>
                  <a:lnTo>
                    <a:pt x="9283" y="420192"/>
                  </a:lnTo>
                  <a:lnTo>
                    <a:pt x="9283" y="412203"/>
                  </a:lnTo>
                  <a:close/>
                </a:path>
                <a:path w="247650" h="596900">
                  <a:moveTo>
                    <a:pt x="9283" y="397014"/>
                  </a:moveTo>
                  <a:lnTo>
                    <a:pt x="0" y="402424"/>
                  </a:lnTo>
                  <a:lnTo>
                    <a:pt x="0" y="410667"/>
                  </a:lnTo>
                  <a:lnTo>
                    <a:pt x="9283" y="405257"/>
                  </a:lnTo>
                  <a:lnTo>
                    <a:pt x="9283" y="397014"/>
                  </a:lnTo>
                  <a:close/>
                </a:path>
                <a:path w="247650" h="596900">
                  <a:moveTo>
                    <a:pt x="9283" y="380784"/>
                  </a:moveTo>
                  <a:lnTo>
                    <a:pt x="0" y="386194"/>
                  </a:lnTo>
                  <a:lnTo>
                    <a:pt x="0" y="394436"/>
                  </a:lnTo>
                  <a:lnTo>
                    <a:pt x="9283" y="389026"/>
                  </a:lnTo>
                  <a:lnTo>
                    <a:pt x="9283" y="380784"/>
                  </a:lnTo>
                  <a:close/>
                </a:path>
                <a:path w="247650" h="596900">
                  <a:moveTo>
                    <a:pt x="9283" y="365836"/>
                  </a:moveTo>
                  <a:lnTo>
                    <a:pt x="0" y="371259"/>
                  </a:lnTo>
                  <a:lnTo>
                    <a:pt x="0" y="379501"/>
                  </a:lnTo>
                  <a:lnTo>
                    <a:pt x="9283" y="374091"/>
                  </a:lnTo>
                  <a:lnTo>
                    <a:pt x="9283" y="365836"/>
                  </a:lnTo>
                  <a:close/>
                </a:path>
                <a:path w="247650" h="596900">
                  <a:moveTo>
                    <a:pt x="9283" y="350634"/>
                  </a:moveTo>
                  <a:lnTo>
                    <a:pt x="0" y="356057"/>
                  </a:lnTo>
                  <a:lnTo>
                    <a:pt x="0" y="364299"/>
                  </a:lnTo>
                  <a:lnTo>
                    <a:pt x="9283" y="358889"/>
                  </a:lnTo>
                  <a:lnTo>
                    <a:pt x="9283" y="350634"/>
                  </a:lnTo>
                  <a:close/>
                </a:path>
                <a:path w="247650" h="596900">
                  <a:moveTo>
                    <a:pt x="9283" y="335686"/>
                  </a:moveTo>
                  <a:lnTo>
                    <a:pt x="0" y="341096"/>
                  </a:lnTo>
                  <a:lnTo>
                    <a:pt x="0" y="349084"/>
                  </a:lnTo>
                  <a:lnTo>
                    <a:pt x="9283" y="343674"/>
                  </a:lnTo>
                  <a:lnTo>
                    <a:pt x="9283" y="335686"/>
                  </a:lnTo>
                  <a:close/>
                </a:path>
                <a:path w="247650" h="596900">
                  <a:moveTo>
                    <a:pt x="9283" y="320484"/>
                  </a:moveTo>
                  <a:lnTo>
                    <a:pt x="0" y="325907"/>
                  </a:lnTo>
                  <a:lnTo>
                    <a:pt x="0" y="334149"/>
                  </a:lnTo>
                  <a:lnTo>
                    <a:pt x="9283" y="328739"/>
                  </a:lnTo>
                  <a:lnTo>
                    <a:pt x="9283" y="320484"/>
                  </a:lnTo>
                  <a:close/>
                </a:path>
                <a:path w="247650" h="596900">
                  <a:moveTo>
                    <a:pt x="9283" y="305282"/>
                  </a:moveTo>
                  <a:lnTo>
                    <a:pt x="0" y="310705"/>
                  </a:lnTo>
                  <a:lnTo>
                    <a:pt x="0" y="318947"/>
                  </a:lnTo>
                  <a:lnTo>
                    <a:pt x="9283" y="313537"/>
                  </a:lnTo>
                  <a:lnTo>
                    <a:pt x="9283" y="305282"/>
                  </a:lnTo>
                  <a:close/>
                </a:path>
                <a:path w="247650" h="596900">
                  <a:moveTo>
                    <a:pt x="9283" y="290347"/>
                  </a:moveTo>
                  <a:lnTo>
                    <a:pt x="0" y="295757"/>
                  </a:lnTo>
                  <a:lnTo>
                    <a:pt x="0" y="304012"/>
                  </a:lnTo>
                  <a:lnTo>
                    <a:pt x="9283" y="298335"/>
                  </a:lnTo>
                  <a:lnTo>
                    <a:pt x="9283" y="290347"/>
                  </a:lnTo>
                  <a:close/>
                </a:path>
                <a:path w="247650" h="596900">
                  <a:moveTo>
                    <a:pt x="9283" y="275145"/>
                  </a:moveTo>
                  <a:lnTo>
                    <a:pt x="0" y="280568"/>
                  </a:lnTo>
                  <a:lnTo>
                    <a:pt x="0" y="288810"/>
                  </a:lnTo>
                  <a:lnTo>
                    <a:pt x="9283" y="283400"/>
                  </a:lnTo>
                  <a:lnTo>
                    <a:pt x="9283" y="275145"/>
                  </a:lnTo>
                  <a:close/>
                </a:path>
                <a:path w="247650" h="596900">
                  <a:moveTo>
                    <a:pt x="9283" y="260210"/>
                  </a:moveTo>
                  <a:lnTo>
                    <a:pt x="0" y="265620"/>
                  </a:lnTo>
                  <a:lnTo>
                    <a:pt x="0" y="273608"/>
                  </a:lnTo>
                  <a:lnTo>
                    <a:pt x="9283" y="268198"/>
                  </a:lnTo>
                  <a:lnTo>
                    <a:pt x="9283" y="260210"/>
                  </a:lnTo>
                  <a:close/>
                </a:path>
                <a:path w="247650" h="596900">
                  <a:moveTo>
                    <a:pt x="9283" y="245008"/>
                  </a:moveTo>
                  <a:lnTo>
                    <a:pt x="0" y="250418"/>
                  </a:lnTo>
                  <a:lnTo>
                    <a:pt x="0" y="258673"/>
                  </a:lnTo>
                  <a:lnTo>
                    <a:pt x="9283" y="253250"/>
                  </a:lnTo>
                  <a:lnTo>
                    <a:pt x="9283" y="245008"/>
                  </a:lnTo>
                  <a:close/>
                </a:path>
                <a:path w="247650" h="596900">
                  <a:moveTo>
                    <a:pt x="9283" y="227749"/>
                  </a:moveTo>
                  <a:lnTo>
                    <a:pt x="0" y="233159"/>
                  </a:lnTo>
                  <a:lnTo>
                    <a:pt x="0" y="241414"/>
                  </a:lnTo>
                  <a:lnTo>
                    <a:pt x="9283" y="235991"/>
                  </a:lnTo>
                  <a:lnTo>
                    <a:pt x="9283" y="227749"/>
                  </a:lnTo>
                  <a:close/>
                </a:path>
                <a:path w="247650" h="596900">
                  <a:moveTo>
                    <a:pt x="9283" y="212547"/>
                  </a:moveTo>
                  <a:lnTo>
                    <a:pt x="0" y="217957"/>
                  </a:lnTo>
                  <a:lnTo>
                    <a:pt x="0" y="226212"/>
                  </a:lnTo>
                  <a:lnTo>
                    <a:pt x="9283" y="220789"/>
                  </a:lnTo>
                  <a:lnTo>
                    <a:pt x="9283" y="212547"/>
                  </a:lnTo>
                  <a:close/>
                </a:path>
                <a:path w="247650" h="596900">
                  <a:moveTo>
                    <a:pt x="9283" y="197345"/>
                  </a:moveTo>
                  <a:lnTo>
                    <a:pt x="0" y="202768"/>
                  </a:lnTo>
                  <a:lnTo>
                    <a:pt x="0" y="210743"/>
                  </a:lnTo>
                  <a:lnTo>
                    <a:pt x="9283" y="205346"/>
                  </a:lnTo>
                  <a:lnTo>
                    <a:pt x="9283" y="197345"/>
                  </a:lnTo>
                  <a:close/>
                </a:path>
                <a:path w="247650" h="596900">
                  <a:moveTo>
                    <a:pt x="9283" y="182143"/>
                  </a:moveTo>
                  <a:lnTo>
                    <a:pt x="0" y="187566"/>
                  </a:lnTo>
                  <a:lnTo>
                    <a:pt x="0" y="195808"/>
                  </a:lnTo>
                  <a:lnTo>
                    <a:pt x="9283" y="190398"/>
                  </a:lnTo>
                  <a:lnTo>
                    <a:pt x="9283" y="182143"/>
                  </a:lnTo>
                  <a:close/>
                </a:path>
                <a:path w="247650" h="596900">
                  <a:moveTo>
                    <a:pt x="9283" y="166954"/>
                  </a:moveTo>
                  <a:lnTo>
                    <a:pt x="0" y="172364"/>
                  </a:lnTo>
                  <a:lnTo>
                    <a:pt x="0" y="180606"/>
                  </a:lnTo>
                  <a:lnTo>
                    <a:pt x="9283" y="175196"/>
                  </a:lnTo>
                  <a:lnTo>
                    <a:pt x="9283" y="166954"/>
                  </a:lnTo>
                  <a:close/>
                </a:path>
                <a:path w="247650" h="596900">
                  <a:moveTo>
                    <a:pt x="9283" y="151993"/>
                  </a:moveTo>
                  <a:lnTo>
                    <a:pt x="0" y="157416"/>
                  </a:lnTo>
                  <a:lnTo>
                    <a:pt x="0" y="165658"/>
                  </a:lnTo>
                  <a:lnTo>
                    <a:pt x="9283" y="159981"/>
                  </a:lnTo>
                  <a:lnTo>
                    <a:pt x="9283" y="151993"/>
                  </a:lnTo>
                  <a:close/>
                </a:path>
                <a:path w="247650" h="596900">
                  <a:moveTo>
                    <a:pt x="9283" y="135763"/>
                  </a:moveTo>
                  <a:lnTo>
                    <a:pt x="0" y="141185"/>
                  </a:lnTo>
                  <a:lnTo>
                    <a:pt x="0" y="149428"/>
                  </a:lnTo>
                  <a:lnTo>
                    <a:pt x="9283" y="144018"/>
                  </a:lnTo>
                  <a:lnTo>
                    <a:pt x="9283" y="135763"/>
                  </a:lnTo>
                  <a:close/>
                </a:path>
                <a:path w="247650" h="596900">
                  <a:moveTo>
                    <a:pt x="9283" y="120561"/>
                  </a:moveTo>
                  <a:lnTo>
                    <a:pt x="0" y="125984"/>
                  </a:lnTo>
                  <a:lnTo>
                    <a:pt x="0" y="134226"/>
                  </a:lnTo>
                  <a:lnTo>
                    <a:pt x="9283" y="128816"/>
                  </a:lnTo>
                  <a:lnTo>
                    <a:pt x="9283" y="120561"/>
                  </a:lnTo>
                  <a:close/>
                </a:path>
                <a:path w="247650" h="596900">
                  <a:moveTo>
                    <a:pt x="9283" y="105625"/>
                  </a:moveTo>
                  <a:lnTo>
                    <a:pt x="0" y="111036"/>
                  </a:lnTo>
                  <a:lnTo>
                    <a:pt x="0" y="119291"/>
                  </a:lnTo>
                  <a:lnTo>
                    <a:pt x="9283" y="113614"/>
                  </a:lnTo>
                  <a:lnTo>
                    <a:pt x="9283" y="105625"/>
                  </a:lnTo>
                  <a:close/>
                </a:path>
                <a:path w="247650" h="596900">
                  <a:moveTo>
                    <a:pt x="9283" y="90424"/>
                  </a:moveTo>
                  <a:lnTo>
                    <a:pt x="0" y="95846"/>
                  </a:lnTo>
                  <a:lnTo>
                    <a:pt x="0" y="104089"/>
                  </a:lnTo>
                  <a:lnTo>
                    <a:pt x="9283" y="98679"/>
                  </a:lnTo>
                  <a:lnTo>
                    <a:pt x="9283" y="90424"/>
                  </a:lnTo>
                  <a:close/>
                </a:path>
                <a:path w="247650" h="596900">
                  <a:moveTo>
                    <a:pt x="9283" y="75488"/>
                  </a:moveTo>
                  <a:lnTo>
                    <a:pt x="0" y="80899"/>
                  </a:lnTo>
                  <a:lnTo>
                    <a:pt x="0" y="88887"/>
                  </a:lnTo>
                  <a:lnTo>
                    <a:pt x="9283" y="83477"/>
                  </a:lnTo>
                  <a:lnTo>
                    <a:pt x="9283" y="75488"/>
                  </a:lnTo>
                  <a:close/>
                </a:path>
                <a:path w="247650" h="596900">
                  <a:moveTo>
                    <a:pt x="9283" y="60286"/>
                  </a:moveTo>
                  <a:lnTo>
                    <a:pt x="0" y="65697"/>
                  </a:lnTo>
                  <a:lnTo>
                    <a:pt x="0" y="73952"/>
                  </a:lnTo>
                  <a:lnTo>
                    <a:pt x="9283" y="68529"/>
                  </a:lnTo>
                  <a:lnTo>
                    <a:pt x="9283" y="60286"/>
                  </a:lnTo>
                  <a:close/>
                </a:path>
                <a:path w="247650" h="596900">
                  <a:moveTo>
                    <a:pt x="9283" y="45085"/>
                  </a:moveTo>
                  <a:lnTo>
                    <a:pt x="0" y="50507"/>
                  </a:lnTo>
                  <a:lnTo>
                    <a:pt x="0" y="58750"/>
                  </a:lnTo>
                  <a:lnTo>
                    <a:pt x="9283" y="53340"/>
                  </a:lnTo>
                  <a:lnTo>
                    <a:pt x="9283" y="45085"/>
                  </a:lnTo>
                  <a:close/>
                </a:path>
                <a:path w="247650" h="596900">
                  <a:moveTo>
                    <a:pt x="9283" y="30149"/>
                  </a:moveTo>
                  <a:lnTo>
                    <a:pt x="0" y="35560"/>
                  </a:lnTo>
                  <a:lnTo>
                    <a:pt x="0" y="43815"/>
                  </a:lnTo>
                  <a:lnTo>
                    <a:pt x="9283" y="38392"/>
                  </a:lnTo>
                  <a:lnTo>
                    <a:pt x="9283" y="30149"/>
                  </a:lnTo>
                  <a:close/>
                </a:path>
                <a:path w="247650" h="596900">
                  <a:moveTo>
                    <a:pt x="9283" y="14947"/>
                  </a:moveTo>
                  <a:lnTo>
                    <a:pt x="0" y="20358"/>
                  </a:lnTo>
                  <a:lnTo>
                    <a:pt x="0" y="28613"/>
                  </a:lnTo>
                  <a:lnTo>
                    <a:pt x="9283" y="23190"/>
                  </a:lnTo>
                  <a:lnTo>
                    <a:pt x="9283" y="14947"/>
                  </a:lnTo>
                  <a:close/>
                </a:path>
                <a:path w="247650" h="596900">
                  <a:moveTo>
                    <a:pt x="9283" y="0"/>
                  </a:moveTo>
                  <a:lnTo>
                    <a:pt x="0" y="5156"/>
                  </a:lnTo>
                  <a:lnTo>
                    <a:pt x="0" y="13398"/>
                  </a:lnTo>
                  <a:lnTo>
                    <a:pt x="9283" y="7988"/>
                  </a:lnTo>
                  <a:lnTo>
                    <a:pt x="9283" y="0"/>
                  </a:lnTo>
                  <a:close/>
                </a:path>
                <a:path w="247650" h="596900">
                  <a:moveTo>
                    <a:pt x="28867" y="583006"/>
                  </a:moveTo>
                  <a:lnTo>
                    <a:pt x="19329" y="588429"/>
                  </a:lnTo>
                  <a:lnTo>
                    <a:pt x="19329" y="596671"/>
                  </a:lnTo>
                  <a:lnTo>
                    <a:pt x="28867" y="591261"/>
                  </a:lnTo>
                  <a:lnTo>
                    <a:pt x="28867" y="583006"/>
                  </a:lnTo>
                  <a:close/>
                </a:path>
                <a:path w="247650" h="596900">
                  <a:moveTo>
                    <a:pt x="208699" y="428701"/>
                  </a:moveTo>
                  <a:lnTo>
                    <a:pt x="199415" y="434111"/>
                  </a:lnTo>
                  <a:lnTo>
                    <a:pt x="199415" y="442366"/>
                  </a:lnTo>
                  <a:lnTo>
                    <a:pt x="208699" y="436943"/>
                  </a:lnTo>
                  <a:lnTo>
                    <a:pt x="208699" y="428701"/>
                  </a:lnTo>
                  <a:close/>
                </a:path>
                <a:path w="247650" h="596900">
                  <a:moveTo>
                    <a:pt x="208699" y="368147"/>
                  </a:moveTo>
                  <a:lnTo>
                    <a:pt x="199415" y="373557"/>
                  </a:lnTo>
                  <a:lnTo>
                    <a:pt x="199415" y="381812"/>
                  </a:lnTo>
                  <a:lnTo>
                    <a:pt x="208699" y="376389"/>
                  </a:lnTo>
                  <a:lnTo>
                    <a:pt x="208699" y="368147"/>
                  </a:lnTo>
                  <a:close/>
                </a:path>
                <a:path w="247650" h="596900">
                  <a:moveTo>
                    <a:pt x="208699" y="352183"/>
                  </a:moveTo>
                  <a:lnTo>
                    <a:pt x="199415" y="357593"/>
                  </a:lnTo>
                  <a:lnTo>
                    <a:pt x="199415" y="365836"/>
                  </a:lnTo>
                  <a:lnTo>
                    <a:pt x="208699" y="360159"/>
                  </a:lnTo>
                  <a:lnTo>
                    <a:pt x="208699" y="352183"/>
                  </a:lnTo>
                  <a:close/>
                </a:path>
                <a:path w="247650" h="596900">
                  <a:moveTo>
                    <a:pt x="208699" y="336981"/>
                  </a:moveTo>
                  <a:lnTo>
                    <a:pt x="199415" y="342392"/>
                  </a:lnTo>
                  <a:lnTo>
                    <a:pt x="199415" y="350634"/>
                  </a:lnTo>
                  <a:lnTo>
                    <a:pt x="208699" y="345224"/>
                  </a:lnTo>
                  <a:lnTo>
                    <a:pt x="208699" y="336981"/>
                  </a:lnTo>
                  <a:close/>
                </a:path>
                <a:path w="247650" h="596900">
                  <a:moveTo>
                    <a:pt x="208699" y="321792"/>
                  </a:moveTo>
                  <a:lnTo>
                    <a:pt x="199415" y="327456"/>
                  </a:lnTo>
                  <a:lnTo>
                    <a:pt x="199415" y="335445"/>
                  </a:lnTo>
                  <a:lnTo>
                    <a:pt x="208699" y="330022"/>
                  </a:lnTo>
                  <a:lnTo>
                    <a:pt x="208699" y="321792"/>
                  </a:lnTo>
                  <a:close/>
                </a:path>
                <a:path w="247650" h="596900">
                  <a:moveTo>
                    <a:pt x="208699" y="306844"/>
                  </a:moveTo>
                  <a:lnTo>
                    <a:pt x="199415" y="312254"/>
                  </a:lnTo>
                  <a:lnTo>
                    <a:pt x="199415" y="320497"/>
                  </a:lnTo>
                  <a:lnTo>
                    <a:pt x="208699" y="315087"/>
                  </a:lnTo>
                  <a:lnTo>
                    <a:pt x="208699" y="306844"/>
                  </a:lnTo>
                  <a:close/>
                </a:path>
                <a:path w="247650" h="596900">
                  <a:moveTo>
                    <a:pt x="208699" y="291642"/>
                  </a:moveTo>
                  <a:lnTo>
                    <a:pt x="199415" y="297053"/>
                  </a:lnTo>
                  <a:lnTo>
                    <a:pt x="199415" y="305295"/>
                  </a:lnTo>
                  <a:lnTo>
                    <a:pt x="208699" y="299885"/>
                  </a:lnTo>
                  <a:lnTo>
                    <a:pt x="208699" y="291642"/>
                  </a:lnTo>
                  <a:close/>
                </a:path>
                <a:path w="247650" h="596900">
                  <a:moveTo>
                    <a:pt x="228282" y="492836"/>
                  </a:moveTo>
                  <a:lnTo>
                    <a:pt x="218744" y="498259"/>
                  </a:lnTo>
                  <a:lnTo>
                    <a:pt x="218744" y="506501"/>
                  </a:lnTo>
                  <a:lnTo>
                    <a:pt x="228282" y="501091"/>
                  </a:lnTo>
                  <a:lnTo>
                    <a:pt x="228282" y="492836"/>
                  </a:lnTo>
                  <a:close/>
                </a:path>
                <a:path w="247650" h="596900">
                  <a:moveTo>
                    <a:pt x="247586" y="573227"/>
                  </a:moveTo>
                  <a:lnTo>
                    <a:pt x="238315" y="578637"/>
                  </a:lnTo>
                  <a:lnTo>
                    <a:pt x="238315" y="586879"/>
                  </a:lnTo>
                  <a:lnTo>
                    <a:pt x="247586" y="581469"/>
                  </a:lnTo>
                  <a:lnTo>
                    <a:pt x="247586" y="573227"/>
                  </a:lnTo>
                  <a:close/>
                </a:path>
                <a:path w="247650" h="596900">
                  <a:moveTo>
                    <a:pt x="247586" y="558279"/>
                  </a:moveTo>
                  <a:lnTo>
                    <a:pt x="238315" y="563702"/>
                  </a:lnTo>
                  <a:lnTo>
                    <a:pt x="238315" y="571690"/>
                  </a:lnTo>
                  <a:lnTo>
                    <a:pt x="247586" y="566280"/>
                  </a:lnTo>
                  <a:lnTo>
                    <a:pt x="247586" y="558279"/>
                  </a:lnTo>
                  <a:close/>
                </a:path>
                <a:path w="247650" h="596900">
                  <a:moveTo>
                    <a:pt x="247586" y="543090"/>
                  </a:moveTo>
                  <a:lnTo>
                    <a:pt x="238315" y="548500"/>
                  </a:lnTo>
                  <a:lnTo>
                    <a:pt x="238315" y="556742"/>
                  </a:lnTo>
                  <a:lnTo>
                    <a:pt x="247586" y="551332"/>
                  </a:lnTo>
                  <a:lnTo>
                    <a:pt x="247586" y="543090"/>
                  </a:lnTo>
                  <a:close/>
                </a:path>
                <a:path w="247650" h="596900">
                  <a:moveTo>
                    <a:pt x="247586" y="527888"/>
                  </a:moveTo>
                  <a:lnTo>
                    <a:pt x="238315" y="533298"/>
                  </a:lnTo>
                  <a:lnTo>
                    <a:pt x="238315" y="541540"/>
                  </a:lnTo>
                  <a:lnTo>
                    <a:pt x="247586" y="536130"/>
                  </a:lnTo>
                  <a:lnTo>
                    <a:pt x="247586" y="527888"/>
                  </a:lnTo>
                  <a:close/>
                </a:path>
                <a:path w="247650" h="596900">
                  <a:moveTo>
                    <a:pt x="247586" y="512940"/>
                  </a:moveTo>
                  <a:lnTo>
                    <a:pt x="238315" y="518363"/>
                  </a:lnTo>
                  <a:lnTo>
                    <a:pt x="238315" y="526351"/>
                  </a:lnTo>
                  <a:lnTo>
                    <a:pt x="247586" y="520928"/>
                  </a:lnTo>
                  <a:lnTo>
                    <a:pt x="247586" y="512940"/>
                  </a:lnTo>
                  <a:close/>
                </a:path>
                <a:path w="247650" h="596900">
                  <a:moveTo>
                    <a:pt x="247586" y="497751"/>
                  </a:moveTo>
                  <a:lnTo>
                    <a:pt x="238315" y="503161"/>
                  </a:lnTo>
                  <a:lnTo>
                    <a:pt x="238315" y="511403"/>
                  </a:lnTo>
                  <a:lnTo>
                    <a:pt x="247586" y="505993"/>
                  </a:lnTo>
                  <a:lnTo>
                    <a:pt x="247586" y="497751"/>
                  </a:lnTo>
                  <a:close/>
                </a:path>
                <a:path w="247650" h="596900">
                  <a:moveTo>
                    <a:pt x="247586" y="481520"/>
                  </a:moveTo>
                  <a:lnTo>
                    <a:pt x="238315" y="487184"/>
                  </a:lnTo>
                  <a:lnTo>
                    <a:pt x="238315" y="495160"/>
                  </a:lnTo>
                  <a:lnTo>
                    <a:pt x="247586" y="489762"/>
                  </a:lnTo>
                  <a:lnTo>
                    <a:pt x="247586" y="481520"/>
                  </a:lnTo>
                  <a:close/>
                </a:path>
                <a:path w="247650" h="596900">
                  <a:moveTo>
                    <a:pt x="247586" y="466559"/>
                  </a:moveTo>
                  <a:lnTo>
                    <a:pt x="238315" y="471982"/>
                  </a:lnTo>
                  <a:lnTo>
                    <a:pt x="238315" y="480225"/>
                  </a:lnTo>
                  <a:lnTo>
                    <a:pt x="247586" y="474814"/>
                  </a:lnTo>
                  <a:lnTo>
                    <a:pt x="247586" y="466559"/>
                  </a:lnTo>
                  <a:close/>
                </a:path>
                <a:path w="247650" h="596900">
                  <a:moveTo>
                    <a:pt x="247586" y="451358"/>
                  </a:moveTo>
                  <a:lnTo>
                    <a:pt x="238315" y="456780"/>
                  </a:lnTo>
                  <a:lnTo>
                    <a:pt x="238315" y="465023"/>
                  </a:lnTo>
                  <a:lnTo>
                    <a:pt x="247586" y="459613"/>
                  </a:lnTo>
                  <a:lnTo>
                    <a:pt x="247586" y="451358"/>
                  </a:lnTo>
                  <a:close/>
                </a:path>
                <a:path w="247650" h="596900">
                  <a:moveTo>
                    <a:pt x="247586" y="436422"/>
                  </a:moveTo>
                  <a:lnTo>
                    <a:pt x="238315" y="441833"/>
                  </a:lnTo>
                  <a:lnTo>
                    <a:pt x="238315" y="449821"/>
                  </a:lnTo>
                  <a:lnTo>
                    <a:pt x="247586" y="444411"/>
                  </a:lnTo>
                  <a:lnTo>
                    <a:pt x="247586" y="436422"/>
                  </a:lnTo>
                  <a:close/>
                </a:path>
                <a:path w="247650" h="596900">
                  <a:moveTo>
                    <a:pt x="247586" y="421220"/>
                  </a:moveTo>
                  <a:lnTo>
                    <a:pt x="238315" y="426643"/>
                  </a:lnTo>
                  <a:lnTo>
                    <a:pt x="238315" y="434886"/>
                  </a:lnTo>
                  <a:lnTo>
                    <a:pt x="247586" y="429475"/>
                  </a:lnTo>
                  <a:lnTo>
                    <a:pt x="247586" y="421220"/>
                  </a:lnTo>
                  <a:close/>
                </a:path>
                <a:path w="247650" h="596900">
                  <a:moveTo>
                    <a:pt x="247586" y="406019"/>
                  </a:moveTo>
                  <a:lnTo>
                    <a:pt x="238315" y="411441"/>
                  </a:lnTo>
                  <a:lnTo>
                    <a:pt x="238315" y="419684"/>
                  </a:lnTo>
                  <a:lnTo>
                    <a:pt x="247586" y="414274"/>
                  </a:lnTo>
                  <a:lnTo>
                    <a:pt x="247586" y="406019"/>
                  </a:lnTo>
                  <a:close/>
                </a:path>
                <a:path w="247650" h="596900">
                  <a:moveTo>
                    <a:pt x="247586" y="391083"/>
                  </a:moveTo>
                  <a:lnTo>
                    <a:pt x="238315" y="396506"/>
                  </a:lnTo>
                  <a:lnTo>
                    <a:pt x="238315" y="404749"/>
                  </a:lnTo>
                  <a:lnTo>
                    <a:pt x="247586" y="399326"/>
                  </a:lnTo>
                  <a:lnTo>
                    <a:pt x="247586" y="391083"/>
                  </a:lnTo>
                  <a:close/>
                </a:path>
                <a:path w="247650" h="596900">
                  <a:moveTo>
                    <a:pt x="247586" y="375881"/>
                  </a:moveTo>
                  <a:lnTo>
                    <a:pt x="238315" y="381304"/>
                  </a:lnTo>
                  <a:lnTo>
                    <a:pt x="238315" y="389547"/>
                  </a:lnTo>
                  <a:lnTo>
                    <a:pt x="247586" y="384136"/>
                  </a:lnTo>
                  <a:lnTo>
                    <a:pt x="247586" y="375881"/>
                  </a:lnTo>
                  <a:close/>
                </a:path>
                <a:path w="247650" h="596900">
                  <a:moveTo>
                    <a:pt x="247586" y="360934"/>
                  </a:moveTo>
                  <a:lnTo>
                    <a:pt x="238315" y="366344"/>
                  </a:lnTo>
                  <a:lnTo>
                    <a:pt x="238315" y="374332"/>
                  </a:lnTo>
                  <a:lnTo>
                    <a:pt x="247586" y="368922"/>
                  </a:lnTo>
                  <a:lnTo>
                    <a:pt x="247586" y="360934"/>
                  </a:lnTo>
                  <a:close/>
                </a:path>
                <a:path w="247650" h="596900">
                  <a:moveTo>
                    <a:pt x="247586" y="345732"/>
                  </a:moveTo>
                  <a:lnTo>
                    <a:pt x="238315" y="351142"/>
                  </a:lnTo>
                  <a:lnTo>
                    <a:pt x="238315" y="359397"/>
                  </a:lnTo>
                  <a:lnTo>
                    <a:pt x="247586" y="353974"/>
                  </a:lnTo>
                  <a:lnTo>
                    <a:pt x="247586" y="345732"/>
                  </a:lnTo>
                  <a:close/>
                </a:path>
                <a:path w="247650" h="596900">
                  <a:moveTo>
                    <a:pt x="247586" y="329501"/>
                  </a:moveTo>
                  <a:lnTo>
                    <a:pt x="238315" y="334911"/>
                  </a:lnTo>
                  <a:lnTo>
                    <a:pt x="238315" y="343166"/>
                  </a:lnTo>
                  <a:lnTo>
                    <a:pt x="247586" y="337743"/>
                  </a:lnTo>
                  <a:lnTo>
                    <a:pt x="247586" y="329501"/>
                  </a:lnTo>
                  <a:close/>
                </a:path>
                <a:path w="247650" h="596900">
                  <a:moveTo>
                    <a:pt x="247586" y="314566"/>
                  </a:moveTo>
                  <a:lnTo>
                    <a:pt x="238315" y="319976"/>
                  </a:lnTo>
                  <a:lnTo>
                    <a:pt x="238315" y="327964"/>
                  </a:lnTo>
                  <a:lnTo>
                    <a:pt x="247586" y="322554"/>
                  </a:lnTo>
                  <a:lnTo>
                    <a:pt x="247586" y="314566"/>
                  </a:lnTo>
                  <a:close/>
                </a:path>
                <a:path w="247650" h="596900">
                  <a:moveTo>
                    <a:pt x="247586" y="299364"/>
                  </a:moveTo>
                  <a:lnTo>
                    <a:pt x="238315" y="304774"/>
                  </a:lnTo>
                  <a:lnTo>
                    <a:pt x="238315" y="313029"/>
                  </a:lnTo>
                  <a:lnTo>
                    <a:pt x="247586" y="307606"/>
                  </a:lnTo>
                  <a:lnTo>
                    <a:pt x="247586" y="299364"/>
                  </a:lnTo>
                  <a:close/>
                </a:path>
                <a:path w="247650" h="596900">
                  <a:moveTo>
                    <a:pt x="247586" y="284162"/>
                  </a:moveTo>
                  <a:lnTo>
                    <a:pt x="238315" y="289572"/>
                  </a:lnTo>
                  <a:lnTo>
                    <a:pt x="238315" y="297827"/>
                  </a:lnTo>
                  <a:lnTo>
                    <a:pt x="247586" y="292404"/>
                  </a:lnTo>
                  <a:lnTo>
                    <a:pt x="247586" y="284162"/>
                  </a:lnTo>
                  <a:close/>
                </a:path>
                <a:path w="247650" h="596900">
                  <a:moveTo>
                    <a:pt x="247586" y="239090"/>
                  </a:moveTo>
                  <a:lnTo>
                    <a:pt x="238315" y="244500"/>
                  </a:lnTo>
                  <a:lnTo>
                    <a:pt x="238315" y="252488"/>
                  </a:lnTo>
                  <a:lnTo>
                    <a:pt x="247586" y="247065"/>
                  </a:lnTo>
                  <a:lnTo>
                    <a:pt x="247586" y="239090"/>
                  </a:lnTo>
                  <a:close/>
                </a:path>
                <a:path w="247650" h="596900">
                  <a:moveTo>
                    <a:pt x="247586" y="223888"/>
                  </a:moveTo>
                  <a:lnTo>
                    <a:pt x="238315" y="229298"/>
                  </a:lnTo>
                  <a:lnTo>
                    <a:pt x="238315" y="237540"/>
                  </a:lnTo>
                  <a:lnTo>
                    <a:pt x="247586" y="232130"/>
                  </a:lnTo>
                  <a:lnTo>
                    <a:pt x="247586" y="223888"/>
                  </a:lnTo>
                  <a:close/>
                </a:path>
                <a:path w="247650" h="596900">
                  <a:moveTo>
                    <a:pt x="247586" y="208686"/>
                  </a:moveTo>
                  <a:lnTo>
                    <a:pt x="238315" y="214096"/>
                  </a:lnTo>
                  <a:lnTo>
                    <a:pt x="238315" y="222351"/>
                  </a:lnTo>
                  <a:lnTo>
                    <a:pt x="247586" y="216928"/>
                  </a:lnTo>
                  <a:lnTo>
                    <a:pt x="247586" y="208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1156233" y="5118505"/>
              <a:ext cx="1154430" cy="582295"/>
            </a:xfrm>
            <a:custGeom>
              <a:avLst/>
              <a:gdLst/>
              <a:ahLst/>
              <a:cxnLst/>
              <a:rect l="l" t="t" r="r" b="b"/>
              <a:pathLst>
                <a:path w="1154430" h="582295">
                  <a:moveTo>
                    <a:pt x="9537" y="574014"/>
                  </a:moveTo>
                  <a:lnTo>
                    <a:pt x="0" y="568591"/>
                  </a:lnTo>
                  <a:lnTo>
                    <a:pt x="0" y="576846"/>
                  </a:lnTo>
                  <a:lnTo>
                    <a:pt x="9537" y="582256"/>
                  </a:lnTo>
                  <a:lnTo>
                    <a:pt x="9537" y="574014"/>
                  </a:lnTo>
                  <a:close/>
                </a:path>
                <a:path w="1154430" h="582295">
                  <a:moveTo>
                    <a:pt x="9537" y="559054"/>
                  </a:moveTo>
                  <a:lnTo>
                    <a:pt x="0" y="553643"/>
                  </a:lnTo>
                  <a:lnTo>
                    <a:pt x="0" y="561886"/>
                  </a:lnTo>
                  <a:lnTo>
                    <a:pt x="9537" y="567309"/>
                  </a:lnTo>
                  <a:lnTo>
                    <a:pt x="9537" y="559054"/>
                  </a:lnTo>
                  <a:close/>
                </a:path>
                <a:path w="1154430" h="582295">
                  <a:moveTo>
                    <a:pt x="9537" y="543864"/>
                  </a:moveTo>
                  <a:lnTo>
                    <a:pt x="0" y="538441"/>
                  </a:lnTo>
                  <a:lnTo>
                    <a:pt x="0" y="546696"/>
                  </a:lnTo>
                  <a:lnTo>
                    <a:pt x="9537" y="552107"/>
                  </a:lnTo>
                  <a:lnTo>
                    <a:pt x="9537" y="543864"/>
                  </a:lnTo>
                  <a:close/>
                </a:path>
                <a:path w="1154430" h="582295">
                  <a:moveTo>
                    <a:pt x="9537" y="528916"/>
                  </a:moveTo>
                  <a:lnTo>
                    <a:pt x="0" y="523506"/>
                  </a:lnTo>
                  <a:lnTo>
                    <a:pt x="0" y="531495"/>
                  </a:lnTo>
                  <a:lnTo>
                    <a:pt x="9537" y="536905"/>
                  </a:lnTo>
                  <a:lnTo>
                    <a:pt x="9537" y="528916"/>
                  </a:lnTo>
                  <a:close/>
                </a:path>
                <a:path w="1154430" h="582295">
                  <a:moveTo>
                    <a:pt x="9537" y="513715"/>
                  </a:moveTo>
                  <a:lnTo>
                    <a:pt x="0" y="508304"/>
                  </a:lnTo>
                  <a:lnTo>
                    <a:pt x="0" y="516547"/>
                  </a:lnTo>
                  <a:lnTo>
                    <a:pt x="9537" y="521970"/>
                  </a:lnTo>
                  <a:lnTo>
                    <a:pt x="9537" y="513715"/>
                  </a:lnTo>
                  <a:close/>
                </a:path>
                <a:path w="1154430" h="582295">
                  <a:moveTo>
                    <a:pt x="9537" y="498525"/>
                  </a:moveTo>
                  <a:lnTo>
                    <a:pt x="0" y="493102"/>
                  </a:lnTo>
                  <a:lnTo>
                    <a:pt x="0" y="501357"/>
                  </a:lnTo>
                  <a:lnTo>
                    <a:pt x="9537" y="506768"/>
                  </a:lnTo>
                  <a:lnTo>
                    <a:pt x="9537" y="498525"/>
                  </a:lnTo>
                  <a:close/>
                </a:path>
                <a:path w="1154430" h="582295">
                  <a:moveTo>
                    <a:pt x="9537" y="483577"/>
                  </a:moveTo>
                  <a:lnTo>
                    <a:pt x="0" y="478167"/>
                  </a:lnTo>
                  <a:lnTo>
                    <a:pt x="0" y="486410"/>
                  </a:lnTo>
                  <a:lnTo>
                    <a:pt x="9537" y="491832"/>
                  </a:lnTo>
                  <a:lnTo>
                    <a:pt x="9537" y="483577"/>
                  </a:lnTo>
                  <a:close/>
                </a:path>
                <a:path w="1154430" h="582295">
                  <a:moveTo>
                    <a:pt x="9537" y="467347"/>
                  </a:moveTo>
                  <a:lnTo>
                    <a:pt x="0" y="461937"/>
                  </a:lnTo>
                  <a:lnTo>
                    <a:pt x="0" y="470179"/>
                  </a:lnTo>
                  <a:lnTo>
                    <a:pt x="9537" y="475602"/>
                  </a:lnTo>
                  <a:lnTo>
                    <a:pt x="9537" y="467347"/>
                  </a:lnTo>
                  <a:close/>
                </a:path>
                <a:path w="1154430" h="582295">
                  <a:moveTo>
                    <a:pt x="9537" y="452412"/>
                  </a:moveTo>
                  <a:lnTo>
                    <a:pt x="0" y="446735"/>
                  </a:lnTo>
                  <a:lnTo>
                    <a:pt x="0" y="454977"/>
                  </a:lnTo>
                  <a:lnTo>
                    <a:pt x="9537" y="460400"/>
                  </a:lnTo>
                  <a:lnTo>
                    <a:pt x="9537" y="452412"/>
                  </a:lnTo>
                  <a:close/>
                </a:path>
                <a:path w="1154430" h="582295">
                  <a:moveTo>
                    <a:pt x="9537" y="437210"/>
                  </a:moveTo>
                  <a:lnTo>
                    <a:pt x="0" y="431800"/>
                  </a:lnTo>
                  <a:lnTo>
                    <a:pt x="0" y="440042"/>
                  </a:lnTo>
                  <a:lnTo>
                    <a:pt x="9537" y="445452"/>
                  </a:lnTo>
                  <a:lnTo>
                    <a:pt x="9537" y="437210"/>
                  </a:lnTo>
                  <a:close/>
                </a:path>
                <a:path w="1154430" h="582295">
                  <a:moveTo>
                    <a:pt x="9537" y="422008"/>
                  </a:moveTo>
                  <a:lnTo>
                    <a:pt x="0" y="416598"/>
                  </a:lnTo>
                  <a:lnTo>
                    <a:pt x="0" y="424840"/>
                  </a:lnTo>
                  <a:lnTo>
                    <a:pt x="9537" y="430263"/>
                  </a:lnTo>
                  <a:lnTo>
                    <a:pt x="9537" y="422008"/>
                  </a:lnTo>
                  <a:close/>
                </a:path>
                <a:path w="1154430" h="582295">
                  <a:moveTo>
                    <a:pt x="9537" y="407060"/>
                  </a:moveTo>
                  <a:lnTo>
                    <a:pt x="0" y="401662"/>
                  </a:lnTo>
                  <a:lnTo>
                    <a:pt x="0" y="409638"/>
                  </a:lnTo>
                  <a:lnTo>
                    <a:pt x="9537" y="415061"/>
                  </a:lnTo>
                  <a:lnTo>
                    <a:pt x="9537" y="407060"/>
                  </a:lnTo>
                  <a:close/>
                </a:path>
                <a:path w="1154430" h="582295">
                  <a:moveTo>
                    <a:pt x="9537" y="391858"/>
                  </a:moveTo>
                  <a:lnTo>
                    <a:pt x="0" y="386448"/>
                  </a:lnTo>
                  <a:lnTo>
                    <a:pt x="0" y="394690"/>
                  </a:lnTo>
                  <a:lnTo>
                    <a:pt x="9537" y="400100"/>
                  </a:lnTo>
                  <a:lnTo>
                    <a:pt x="9537" y="391858"/>
                  </a:lnTo>
                  <a:close/>
                </a:path>
                <a:path w="1154430" h="582295">
                  <a:moveTo>
                    <a:pt x="9537" y="376923"/>
                  </a:moveTo>
                  <a:lnTo>
                    <a:pt x="0" y="371246"/>
                  </a:lnTo>
                  <a:lnTo>
                    <a:pt x="0" y="379488"/>
                  </a:lnTo>
                  <a:lnTo>
                    <a:pt x="9537" y="384911"/>
                  </a:lnTo>
                  <a:lnTo>
                    <a:pt x="9537" y="376923"/>
                  </a:lnTo>
                  <a:close/>
                </a:path>
                <a:path w="1154430" h="582295">
                  <a:moveTo>
                    <a:pt x="9537" y="361721"/>
                  </a:moveTo>
                  <a:lnTo>
                    <a:pt x="0" y="356311"/>
                  </a:lnTo>
                  <a:lnTo>
                    <a:pt x="0" y="364553"/>
                  </a:lnTo>
                  <a:lnTo>
                    <a:pt x="9537" y="369963"/>
                  </a:lnTo>
                  <a:lnTo>
                    <a:pt x="9537" y="361721"/>
                  </a:lnTo>
                  <a:close/>
                </a:path>
                <a:path w="1154430" h="582295">
                  <a:moveTo>
                    <a:pt x="9537" y="346519"/>
                  </a:moveTo>
                  <a:lnTo>
                    <a:pt x="0" y="341109"/>
                  </a:lnTo>
                  <a:lnTo>
                    <a:pt x="0" y="349351"/>
                  </a:lnTo>
                  <a:lnTo>
                    <a:pt x="9537" y="354761"/>
                  </a:lnTo>
                  <a:lnTo>
                    <a:pt x="9537" y="346519"/>
                  </a:lnTo>
                  <a:close/>
                </a:path>
                <a:path w="1154430" h="582295">
                  <a:moveTo>
                    <a:pt x="9537" y="331571"/>
                  </a:moveTo>
                  <a:lnTo>
                    <a:pt x="0" y="326174"/>
                  </a:lnTo>
                  <a:lnTo>
                    <a:pt x="0" y="334149"/>
                  </a:lnTo>
                  <a:lnTo>
                    <a:pt x="9537" y="339572"/>
                  </a:lnTo>
                  <a:lnTo>
                    <a:pt x="9537" y="331571"/>
                  </a:lnTo>
                  <a:close/>
                </a:path>
                <a:path w="1154430" h="582295">
                  <a:moveTo>
                    <a:pt x="9537" y="315353"/>
                  </a:moveTo>
                  <a:lnTo>
                    <a:pt x="0" y="309943"/>
                  </a:lnTo>
                  <a:lnTo>
                    <a:pt x="0" y="318185"/>
                  </a:lnTo>
                  <a:lnTo>
                    <a:pt x="9537" y="323596"/>
                  </a:lnTo>
                  <a:lnTo>
                    <a:pt x="9537" y="315353"/>
                  </a:lnTo>
                  <a:close/>
                </a:path>
                <a:path w="1154430" h="582295">
                  <a:moveTo>
                    <a:pt x="9537" y="300151"/>
                  </a:moveTo>
                  <a:lnTo>
                    <a:pt x="0" y="294741"/>
                  </a:lnTo>
                  <a:lnTo>
                    <a:pt x="0" y="302983"/>
                  </a:lnTo>
                  <a:lnTo>
                    <a:pt x="9537" y="308394"/>
                  </a:lnTo>
                  <a:lnTo>
                    <a:pt x="9537" y="300151"/>
                  </a:lnTo>
                  <a:close/>
                </a:path>
                <a:path w="1154430" h="582295">
                  <a:moveTo>
                    <a:pt x="9537" y="285203"/>
                  </a:moveTo>
                  <a:lnTo>
                    <a:pt x="0" y="279781"/>
                  </a:lnTo>
                  <a:lnTo>
                    <a:pt x="0" y="288036"/>
                  </a:lnTo>
                  <a:lnTo>
                    <a:pt x="9537" y="293446"/>
                  </a:lnTo>
                  <a:lnTo>
                    <a:pt x="9537" y="285203"/>
                  </a:lnTo>
                  <a:close/>
                </a:path>
                <a:path w="1154430" h="582295">
                  <a:moveTo>
                    <a:pt x="9537" y="270002"/>
                  </a:moveTo>
                  <a:lnTo>
                    <a:pt x="0" y="264591"/>
                  </a:lnTo>
                  <a:lnTo>
                    <a:pt x="0" y="272834"/>
                  </a:lnTo>
                  <a:lnTo>
                    <a:pt x="9537" y="278244"/>
                  </a:lnTo>
                  <a:lnTo>
                    <a:pt x="9537" y="270002"/>
                  </a:lnTo>
                  <a:close/>
                </a:path>
                <a:path w="1154430" h="582295">
                  <a:moveTo>
                    <a:pt x="9537" y="255054"/>
                  </a:moveTo>
                  <a:lnTo>
                    <a:pt x="0" y="249389"/>
                  </a:lnTo>
                  <a:lnTo>
                    <a:pt x="0" y="257632"/>
                  </a:lnTo>
                  <a:lnTo>
                    <a:pt x="9537" y="263042"/>
                  </a:lnTo>
                  <a:lnTo>
                    <a:pt x="9537" y="255054"/>
                  </a:lnTo>
                  <a:close/>
                </a:path>
                <a:path w="1154430" h="582295">
                  <a:moveTo>
                    <a:pt x="9537" y="239864"/>
                  </a:moveTo>
                  <a:lnTo>
                    <a:pt x="0" y="234442"/>
                  </a:lnTo>
                  <a:lnTo>
                    <a:pt x="0" y="242697"/>
                  </a:lnTo>
                  <a:lnTo>
                    <a:pt x="9537" y="248107"/>
                  </a:lnTo>
                  <a:lnTo>
                    <a:pt x="9537" y="239864"/>
                  </a:lnTo>
                  <a:close/>
                </a:path>
                <a:path w="1154430" h="582295">
                  <a:moveTo>
                    <a:pt x="9537" y="224663"/>
                  </a:moveTo>
                  <a:lnTo>
                    <a:pt x="0" y="219252"/>
                  </a:lnTo>
                  <a:lnTo>
                    <a:pt x="0" y="227495"/>
                  </a:lnTo>
                  <a:lnTo>
                    <a:pt x="9537" y="232905"/>
                  </a:lnTo>
                  <a:lnTo>
                    <a:pt x="9537" y="224663"/>
                  </a:lnTo>
                  <a:close/>
                </a:path>
                <a:path w="1154430" h="582295">
                  <a:moveTo>
                    <a:pt x="9537" y="209715"/>
                  </a:moveTo>
                  <a:lnTo>
                    <a:pt x="0" y="204304"/>
                  </a:lnTo>
                  <a:lnTo>
                    <a:pt x="0" y="212293"/>
                  </a:lnTo>
                  <a:lnTo>
                    <a:pt x="9537" y="217957"/>
                  </a:lnTo>
                  <a:lnTo>
                    <a:pt x="9537" y="209715"/>
                  </a:lnTo>
                  <a:close/>
                </a:path>
                <a:path w="1154430" h="582295">
                  <a:moveTo>
                    <a:pt x="48437" y="490016"/>
                  </a:moveTo>
                  <a:lnTo>
                    <a:pt x="38900" y="484606"/>
                  </a:lnTo>
                  <a:lnTo>
                    <a:pt x="38900" y="492594"/>
                  </a:lnTo>
                  <a:lnTo>
                    <a:pt x="48437" y="498017"/>
                  </a:lnTo>
                  <a:lnTo>
                    <a:pt x="48437" y="490016"/>
                  </a:lnTo>
                  <a:close/>
                </a:path>
                <a:path w="1154430" h="582295">
                  <a:moveTo>
                    <a:pt x="262521" y="359651"/>
                  </a:moveTo>
                  <a:lnTo>
                    <a:pt x="253250" y="365061"/>
                  </a:lnTo>
                  <a:lnTo>
                    <a:pt x="253250" y="373303"/>
                  </a:lnTo>
                  <a:lnTo>
                    <a:pt x="262521" y="367893"/>
                  </a:lnTo>
                  <a:lnTo>
                    <a:pt x="262521" y="359651"/>
                  </a:lnTo>
                  <a:close/>
                </a:path>
                <a:path w="1154430" h="582295">
                  <a:moveTo>
                    <a:pt x="262521" y="344449"/>
                  </a:moveTo>
                  <a:lnTo>
                    <a:pt x="253250" y="349859"/>
                  </a:lnTo>
                  <a:lnTo>
                    <a:pt x="253250" y="358101"/>
                  </a:lnTo>
                  <a:lnTo>
                    <a:pt x="262521" y="352691"/>
                  </a:lnTo>
                  <a:lnTo>
                    <a:pt x="262521" y="344449"/>
                  </a:lnTo>
                  <a:close/>
                </a:path>
                <a:path w="1154430" h="582295">
                  <a:moveTo>
                    <a:pt x="262521" y="329514"/>
                  </a:moveTo>
                  <a:lnTo>
                    <a:pt x="253250" y="334924"/>
                  </a:lnTo>
                  <a:lnTo>
                    <a:pt x="253250" y="342912"/>
                  </a:lnTo>
                  <a:lnTo>
                    <a:pt x="262521" y="337502"/>
                  </a:lnTo>
                  <a:lnTo>
                    <a:pt x="262521" y="329514"/>
                  </a:lnTo>
                  <a:close/>
                </a:path>
                <a:path w="1154430" h="582295">
                  <a:moveTo>
                    <a:pt x="262521" y="314312"/>
                  </a:moveTo>
                  <a:lnTo>
                    <a:pt x="253250" y="319722"/>
                  </a:lnTo>
                  <a:lnTo>
                    <a:pt x="253250" y="327964"/>
                  </a:lnTo>
                  <a:lnTo>
                    <a:pt x="262521" y="322554"/>
                  </a:lnTo>
                  <a:lnTo>
                    <a:pt x="262521" y="314312"/>
                  </a:lnTo>
                  <a:close/>
                </a:path>
                <a:path w="1154430" h="582295">
                  <a:moveTo>
                    <a:pt x="262521" y="299123"/>
                  </a:moveTo>
                  <a:lnTo>
                    <a:pt x="253250" y="304787"/>
                  </a:lnTo>
                  <a:lnTo>
                    <a:pt x="253250" y="312762"/>
                  </a:lnTo>
                  <a:lnTo>
                    <a:pt x="262521" y="307352"/>
                  </a:lnTo>
                  <a:lnTo>
                    <a:pt x="262521" y="299123"/>
                  </a:lnTo>
                  <a:close/>
                </a:path>
                <a:path w="1154430" h="582295">
                  <a:moveTo>
                    <a:pt x="262521" y="237794"/>
                  </a:moveTo>
                  <a:lnTo>
                    <a:pt x="253250" y="243217"/>
                  </a:lnTo>
                  <a:lnTo>
                    <a:pt x="253250" y="251460"/>
                  </a:lnTo>
                  <a:lnTo>
                    <a:pt x="262521" y="246049"/>
                  </a:lnTo>
                  <a:lnTo>
                    <a:pt x="262521" y="237794"/>
                  </a:lnTo>
                  <a:close/>
                </a:path>
                <a:path w="1154430" h="582295">
                  <a:moveTo>
                    <a:pt x="262521" y="222605"/>
                  </a:moveTo>
                  <a:lnTo>
                    <a:pt x="253250" y="228015"/>
                  </a:lnTo>
                  <a:lnTo>
                    <a:pt x="253250" y="236258"/>
                  </a:lnTo>
                  <a:lnTo>
                    <a:pt x="262521" y="230847"/>
                  </a:lnTo>
                  <a:lnTo>
                    <a:pt x="262521" y="222605"/>
                  </a:lnTo>
                  <a:close/>
                </a:path>
                <a:path w="1154430" h="582295">
                  <a:moveTo>
                    <a:pt x="262521" y="207645"/>
                  </a:moveTo>
                  <a:lnTo>
                    <a:pt x="253250" y="213067"/>
                  </a:lnTo>
                  <a:lnTo>
                    <a:pt x="253250" y="221043"/>
                  </a:lnTo>
                  <a:lnTo>
                    <a:pt x="262521" y="215900"/>
                  </a:lnTo>
                  <a:lnTo>
                    <a:pt x="262521" y="207645"/>
                  </a:lnTo>
                  <a:close/>
                </a:path>
                <a:path w="1154430" h="582295">
                  <a:moveTo>
                    <a:pt x="262521" y="192443"/>
                  </a:moveTo>
                  <a:lnTo>
                    <a:pt x="253250" y="197866"/>
                  </a:lnTo>
                  <a:lnTo>
                    <a:pt x="253250" y="206108"/>
                  </a:lnTo>
                  <a:lnTo>
                    <a:pt x="262521" y="200698"/>
                  </a:lnTo>
                  <a:lnTo>
                    <a:pt x="262521" y="192443"/>
                  </a:lnTo>
                  <a:close/>
                </a:path>
                <a:path w="1154430" h="582295">
                  <a:moveTo>
                    <a:pt x="262521" y="177253"/>
                  </a:moveTo>
                  <a:lnTo>
                    <a:pt x="253250" y="182918"/>
                  </a:lnTo>
                  <a:lnTo>
                    <a:pt x="253250" y="190906"/>
                  </a:lnTo>
                  <a:lnTo>
                    <a:pt x="262521" y="185496"/>
                  </a:lnTo>
                  <a:lnTo>
                    <a:pt x="262521" y="177253"/>
                  </a:lnTo>
                  <a:close/>
                </a:path>
                <a:path w="1154430" h="582295">
                  <a:moveTo>
                    <a:pt x="262521" y="162306"/>
                  </a:moveTo>
                  <a:lnTo>
                    <a:pt x="253250" y="167728"/>
                  </a:lnTo>
                  <a:lnTo>
                    <a:pt x="253250" y="175971"/>
                  </a:lnTo>
                  <a:lnTo>
                    <a:pt x="262521" y="170561"/>
                  </a:lnTo>
                  <a:lnTo>
                    <a:pt x="262521" y="162306"/>
                  </a:lnTo>
                  <a:close/>
                </a:path>
                <a:path w="1154430" h="582295">
                  <a:moveTo>
                    <a:pt x="262521" y="147104"/>
                  </a:moveTo>
                  <a:lnTo>
                    <a:pt x="253250" y="152527"/>
                  </a:lnTo>
                  <a:lnTo>
                    <a:pt x="253250" y="160769"/>
                  </a:lnTo>
                  <a:lnTo>
                    <a:pt x="262521" y="155359"/>
                  </a:lnTo>
                  <a:lnTo>
                    <a:pt x="262521" y="147104"/>
                  </a:lnTo>
                  <a:close/>
                </a:path>
                <a:path w="1154430" h="582295">
                  <a:moveTo>
                    <a:pt x="262521" y="132168"/>
                  </a:moveTo>
                  <a:lnTo>
                    <a:pt x="253250" y="137579"/>
                  </a:lnTo>
                  <a:lnTo>
                    <a:pt x="253250" y="145834"/>
                  </a:lnTo>
                  <a:lnTo>
                    <a:pt x="262521" y="140157"/>
                  </a:lnTo>
                  <a:lnTo>
                    <a:pt x="262521" y="132168"/>
                  </a:lnTo>
                  <a:close/>
                </a:path>
                <a:path w="1154430" h="582295">
                  <a:moveTo>
                    <a:pt x="262521" y="116967"/>
                  </a:moveTo>
                  <a:lnTo>
                    <a:pt x="253250" y="122389"/>
                  </a:lnTo>
                  <a:lnTo>
                    <a:pt x="253250" y="130632"/>
                  </a:lnTo>
                  <a:lnTo>
                    <a:pt x="262521" y="125222"/>
                  </a:lnTo>
                  <a:lnTo>
                    <a:pt x="262521" y="116967"/>
                  </a:lnTo>
                  <a:close/>
                </a:path>
                <a:path w="1154430" h="582295">
                  <a:moveTo>
                    <a:pt x="262521" y="101765"/>
                  </a:moveTo>
                  <a:lnTo>
                    <a:pt x="253250" y="107188"/>
                  </a:lnTo>
                  <a:lnTo>
                    <a:pt x="253250" y="115430"/>
                  </a:lnTo>
                  <a:lnTo>
                    <a:pt x="262521" y="110020"/>
                  </a:lnTo>
                  <a:lnTo>
                    <a:pt x="262521" y="101765"/>
                  </a:lnTo>
                  <a:close/>
                </a:path>
                <a:path w="1154430" h="582295">
                  <a:moveTo>
                    <a:pt x="262521" y="86817"/>
                  </a:moveTo>
                  <a:lnTo>
                    <a:pt x="253250" y="92227"/>
                  </a:lnTo>
                  <a:lnTo>
                    <a:pt x="253250" y="100482"/>
                  </a:lnTo>
                  <a:lnTo>
                    <a:pt x="262521" y="95059"/>
                  </a:lnTo>
                  <a:lnTo>
                    <a:pt x="262521" y="86817"/>
                  </a:lnTo>
                  <a:close/>
                </a:path>
                <a:path w="1154430" h="582295">
                  <a:moveTo>
                    <a:pt x="262521" y="56680"/>
                  </a:moveTo>
                  <a:lnTo>
                    <a:pt x="253250" y="62090"/>
                  </a:lnTo>
                  <a:lnTo>
                    <a:pt x="253250" y="70345"/>
                  </a:lnTo>
                  <a:lnTo>
                    <a:pt x="262521" y="64668"/>
                  </a:lnTo>
                  <a:lnTo>
                    <a:pt x="262521" y="56680"/>
                  </a:lnTo>
                  <a:close/>
                </a:path>
                <a:path w="1154430" h="582295">
                  <a:moveTo>
                    <a:pt x="262521" y="41478"/>
                  </a:moveTo>
                  <a:lnTo>
                    <a:pt x="253250" y="46888"/>
                  </a:lnTo>
                  <a:lnTo>
                    <a:pt x="253250" y="55143"/>
                  </a:lnTo>
                  <a:lnTo>
                    <a:pt x="262521" y="49720"/>
                  </a:lnTo>
                  <a:lnTo>
                    <a:pt x="262521" y="41478"/>
                  </a:lnTo>
                  <a:close/>
                </a:path>
                <a:path w="1154430" h="582295">
                  <a:moveTo>
                    <a:pt x="282105" y="288036"/>
                  </a:moveTo>
                  <a:lnTo>
                    <a:pt x="272580" y="293446"/>
                  </a:lnTo>
                  <a:lnTo>
                    <a:pt x="272580" y="301688"/>
                  </a:lnTo>
                  <a:lnTo>
                    <a:pt x="282105" y="296278"/>
                  </a:lnTo>
                  <a:lnTo>
                    <a:pt x="282105" y="288036"/>
                  </a:lnTo>
                  <a:close/>
                </a:path>
                <a:path w="1154430" h="582295">
                  <a:moveTo>
                    <a:pt x="282105" y="272834"/>
                  </a:moveTo>
                  <a:lnTo>
                    <a:pt x="272580" y="278244"/>
                  </a:lnTo>
                  <a:lnTo>
                    <a:pt x="272580" y="286486"/>
                  </a:lnTo>
                  <a:lnTo>
                    <a:pt x="282105" y="281076"/>
                  </a:lnTo>
                  <a:lnTo>
                    <a:pt x="282105" y="272834"/>
                  </a:lnTo>
                  <a:close/>
                </a:path>
                <a:path w="1154430" h="582295">
                  <a:moveTo>
                    <a:pt x="282105" y="256616"/>
                  </a:moveTo>
                  <a:lnTo>
                    <a:pt x="272580" y="262280"/>
                  </a:lnTo>
                  <a:lnTo>
                    <a:pt x="272580" y="270256"/>
                  </a:lnTo>
                  <a:lnTo>
                    <a:pt x="282105" y="264845"/>
                  </a:lnTo>
                  <a:lnTo>
                    <a:pt x="282105" y="256616"/>
                  </a:lnTo>
                  <a:close/>
                </a:path>
                <a:path w="1154430" h="582295">
                  <a:moveTo>
                    <a:pt x="282105" y="241655"/>
                  </a:moveTo>
                  <a:lnTo>
                    <a:pt x="272580" y="247078"/>
                  </a:lnTo>
                  <a:lnTo>
                    <a:pt x="272580" y="255320"/>
                  </a:lnTo>
                  <a:lnTo>
                    <a:pt x="282105" y="249910"/>
                  </a:lnTo>
                  <a:lnTo>
                    <a:pt x="282105" y="241655"/>
                  </a:lnTo>
                  <a:close/>
                </a:path>
                <a:path w="1154430" h="582295">
                  <a:moveTo>
                    <a:pt x="282105" y="226466"/>
                  </a:moveTo>
                  <a:lnTo>
                    <a:pt x="272580" y="231876"/>
                  </a:lnTo>
                  <a:lnTo>
                    <a:pt x="272580" y="240118"/>
                  </a:lnTo>
                  <a:lnTo>
                    <a:pt x="282105" y="234708"/>
                  </a:lnTo>
                  <a:lnTo>
                    <a:pt x="282105" y="226466"/>
                  </a:lnTo>
                  <a:close/>
                </a:path>
                <a:path w="1154430" h="582295">
                  <a:moveTo>
                    <a:pt x="282105" y="211505"/>
                  </a:moveTo>
                  <a:lnTo>
                    <a:pt x="272580" y="216928"/>
                  </a:lnTo>
                  <a:lnTo>
                    <a:pt x="272580" y="224904"/>
                  </a:lnTo>
                  <a:lnTo>
                    <a:pt x="282105" y="219506"/>
                  </a:lnTo>
                  <a:lnTo>
                    <a:pt x="282105" y="211505"/>
                  </a:lnTo>
                  <a:close/>
                </a:path>
                <a:path w="1154430" h="582295">
                  <a:moveTo>
                    <a:pt x="282105" y="196303"/>
                  </a:moveTo>
                  <a:lnTo>
                    <a:pt x="272580" y="201726"/>
                  </a:lnTo>
                  <a:lnTo>
                    <a:pt x="272580" y="209969"/>
                  </a:lnTo>
                  <a:lnTo>
                    <a:pt x="282105" y="204558"/>
                  </a:lnTo>
                  <a:lnTo>
                    <a:pt x="282105" y="196303"/>
                  </a:lnTo>
                  <a:close/>
                </a:path>
                <a:path w="1154430" h="582295">
                  <a:moveTo>
                    <a:pt x="282105" y="181114"/>
                  </a:moveTo>
                  <a:lnTo>
                    <a:pt x="272580" y="186524"/>
                  </a:lnTo>
                  <a:lnTo>
                    <a:pt x="272580" y="194767"/>
                  </a:lnTo>
                  <a:lnTo>
                    <a:pt x="282105" y="189357"/>
                  </a:lnTo>
                  <a:lnTo>
                    <a:pt x="282105" y="181114"/>
                  </a:lnTo>
                  <a:close/>
                </a:path>
                <a:path w="1154430" h="582295">
                  <a:moveTo>
                    <a:pt x="282105" y="166166"/>
                  </a:moveTo>
                  <a:lnTo>
                    <a:pt x="272580" y="171589"/>
                  </a:lnTo>
                  <a:lnTo>
                    <a:pt x="272580" y="179832"/>
                  </a:lnTo>
                  <a:lnTo>
                    <a:pt x="282105" y="174421"/>
                  </a:lnTo>
                  <a:lnTo>
                    <a:pt x="282105" y="166166"/>
                  </a:lnTo>
                  <a:close/>
                </a:path>
                <a:path w="1154430" h="582295">
                  <a:moveTo>
                    <a:pt x="282105" y="150964"/>
                  </a:moveTo>
                  <a:lnTo>
                    <a:pt x="272580" y="156387"/>
                  </a:lnTo>
                  <a:lnTo>
                    <a:pt x="272580" y="164630"/>
                  </a:lnTo>
                  <a:lnTo>
                    <a:pt x="282105" y="159219"/>
                  </a:lnTo>
                  <a:lnTo>
                    <a:pt x="282105" y="150964"/>
                  </a:lnTo>
                  <a:close/>
                </a:path>
                <a:path w="1154430" h="582295">
                  <a:moveTo>
                    <a:pt x="282105" y="136029"/>
                  </a:moveTo>
                  <a:lnTo>
                    <a:pt x="272580" y="141452"/>
                  </a:lnTo>
                  <a:lnTo>
                    <a:pt x="272580" y="149428"/>
                  </a:lnTo>
                  <a:lnTo>
                    <a:pt x="282105" y="144030"/>
                  </a:lnTo>
                  <a:lnTo>
                    <a:pt x="282105" y="136029"/>
                  </a:lnTo>
                  <a:close/>
                </a:path>
                <a:path w="1154430" h="582295">
                  <a:moveTo>
                    <a:pt x="282105" y="120827"/>
                  </a:moveTo>
                  <a:lnTo>
                    <a:pt x="272580" y="126250"/>
                  </a:lnTo>
                  <a:lnTo>
                    <a:pt x="272580" y="134493"/>
                  </a:lnTo>
                  <a:lnTo>
                    <a:pt x="282105" y="129082"/>
                  </a:lnTo>
                  <a:lnTo>
                    <a:pt x="282105" y="120827"/>
                  </a:lnTo>
                  <a:close/>
                </a:path>
                <a:path w="1154430" h="582295">
                  <a:moveTo>
                    <a:pt x="282105" y="105625"/>
                  </a:moveTo>
                  <a:lnTo>
                    <a:pt x="272580" y="111048"/>
                  </a:lnTo>
                  <a:lnTo>
                    <a:pt x="272580" y="119291"/>
                  </a:lnTo>
                  <a:lnTo>
                    <a:pt x="282105" y="113880"/>
                  </a:lnTo>
                  <a:lnTo>
                    <a:pt x="282105" y="105625"/>
                  </a:lnTo>
                  <a:close/>
                </a:path>
                <a:path w="1154430" h="582295">
                  <a:moveTo>
                    <a:pt x="282105" y="90690"/>
                  </a:moveTo>
                  <a:lnTo>
                    <a:pt x="272580" y="96113"/>
                  </a:lnTo>
                  <a:lnTo>
                    <a:pt x="272580" y="104355"/>
                  </a:lnTo>
                  <a:lnTo>
                    <a:pt x="282105" y="98933"/>
                  </a:lnTo>
                  <a:lnTo>
                    <a:pt x="282105" y="90690"/>
                  </a:lnTo>
                  <a:close/>
                </a:path>
                <a:path w="1154430" h="582295">
                  <a:moveTo>
                    <a:pt x="282105" y="75488"/>
                  </a:moveTo>
                  <a:lnTo>
                    <a:pt x="272580" y="80911"/>
                  </a:lnTo>
                  <a:lnTo>
                    <a:pt x="272580" y="89154"/>
                  </a:lnTo>
                  <a:lnTo>
                    <a:pt x="282105" y="83743"/>
                  </a:lnTo>
                  <a:lnTo>
                    <a:pt x="282105" y="75488"/>
                  </a:lnTo>
                  <a:close/>
                </a:path>
                <a:path w="1154430" h="582295">
                  <a:moveTo>
                    <a:pt x="282105" y="60540"/>
                  </a:moveTo>
                  <a:lnTo>
                    <a:pt x="272580" y="65951"/>
                  </a:lnTo>
                  <a:lnTo>
                    <a:pt x="272580" y="73939"/>
                  </a:lnTo>
                  <a:lnTo>
                    <a:pt x="282105" y="68529"/>
                  </a:lnTo>
                  <a:lnTo>
                    <a:pt x="282105" y="60540"/>
                  </a:lnTo>
                  <a:close/>
                </a:path>
                <a:path w="1154430" h="582295">
                  <a:moveTo>
                    <a:pt x="282105" y="45339"/>
                  </a:moveTo>
                  <a:lnTo>
                    <a:pt x="272580" y="50749"/>
                  </a:lnTo>
                  <a:lnTo>
                    <a:pt x="272580" y="59004"/>
                  </a:lnTo>
                  <a:lnTo>
                    <a:pt x="282105" y="53581"/>
                  </a:lnTo>
                  <a:lnTo>
                    <a:pt x="282105" y="45339"/>
                  </a:lnTo>
                  <a:close/>
                </a:path>
                <a:path w="1154430" h="582295">
                  <a:moveTo>
                    <a:pt x="282105" y="30137"/>
                  </a:moveTo>
                  <a:lnTo>
                    <a:pt x="272580" y="35560"/>
                  </a:lnTo>
                  <a:lnTo>
                    <a:pt x="272580" y="43802"/>
                  </a:lnTo>
                  <a:lnTo>
                    <a:pt x="282105" y="38392"/>
                  </a:lnTo>
                  <a:lnTo>
                    <a:pt x="282105" y="30137"/>
                  </a:lnTo>
                  <a:close/>
                </a:path>
                <a:path w="1154430" h="582295">
                  <a:moveTo>
                    <a:pt x="282105" y="15201"/>
                  </a:moveTo>
                  <a:lnTo>
                    <a:pt x="272580" y="20612"/>
                  </a:lnTo>
                  <a:lnTo>
                    <a:pt x="272580" y="28600"/>
                  </a:lnTo>
                  <a:lnTo>
                    <a:pt x="282105" y="23190"/>
                  </a:lnTo>
                  <a:lnTo>
                    <a:pt x="282105" y="15201"/>
                  </a:lnTo>
                  <a:close/>
                </a:path>
                <a:path w="1154430" h="582295">
                  <a:moveTo>
                    <a:pt x="282105" y="0"/>
                  </a:moveTo>
                  <a:lnTo>
                    <a:pt x="272580" y="5422"/>
                  </a:lnTo>
                  <a:lnTo>
                    <a:pt x="272580" y="13665"/>
                  </a:lnTo>
                  <a:lnTo>
                    <a:pt x="282105" y="8242"/>
                  </a:lnTo>
                  <a:lnTo>
                    <a:pt x="282105" y="0"/>
                  </a:lnTo>
                  <a:close/>
                </a:path>
                <a:path w="1154430" h="582295">
                  <a:moveTo>
                    <a:pt x="1153922" y="253771"/>
                  </a:moveTo>
                  <a:lnTo>
                    <a:pt x="1144651" y="259181"/>
                  </a:lnTo>
                  <a:lnTo>
                    <a:pt x="1144651" y="267423"/>
                  </a:lnTo>
                  <a:lnTo>
                    <a:pt x="1153922" y="262013"/>
                  </a:lnTo>
                  <a:lnTo>
                    <a:pt x="1153922" y="253771"/>
                  </a:lnTo>
                  <a:close/>
                </a:path>
                <a:path w="1154430" h="582295">
                  <a:moveTo>
                    <a:pt x="1153922" y="238569"/>
                  </a:moveTo>
                  <a:lnTo>
                    <a:pt x="1144651" y="243979"/>
                  </a:lnTo>
                  <a:lnTo>
                    <a:pt x="1144651" y="252234"/>
                  </a:lnTo>
                  <a:lnTo>
                    <a:pt x="1153922" y="246811"/>
                  </a:lnTo>
                  <a:lnTo>
                    <a:pt x="1153922" y="238569"/>
                  </a:lnTo>
                  <a:close/>
                </a:path>
                <a:path w="1154430" h="582295">
                  <a:moveTo>
                    <a:pt x="1153922" y="193230"/>
                  </a:moveTo>
                  <a:lnTo>
                    <a:pt x="1144651" y="198640"/>
                  </a:lnTo>
                  <a:lnTo>
                    <a:pt x="1144651" y="206895"/>
                  </a:lnTo>
                  <a:lnTo>
                    <a:pt x="1153922" y="201472"/>
                  </a:lnTo>
                  <a:lnTo>
                    <a:pt x="1153922" y="193230"/>
                  </a:lnTo>
                  <a:close/>
                </a:path>
                <a:path w="1154430" h="582295">
                  <a:moveTo>
                    <a:pt x="1153922" y="178282"/>
                  </a:moveTo>
                  <a:lnTo>
                    <a:pt x="1144651" y="183692"/>
                  </a:lnTo>
                  <a:lnTo>
                    <a:pt x="1144651" y="191935"/>
                  </a:lnTo>
                  <a:lnTo>
                    <a:pt x="1153922" y="186524"/>
                  </a:lnTo>
                  <a:lnTo>
                    <a:pt x="1153922" y="178282"/>
                  </a:lnTo>
                  <a:close/>
                </a:path>
                <a:path w="1154430" h="582295">
                  <a:moveTo>
                    <a:pt x="1153922" y="162572"/>
                  </a:moveTo>
                  <a:lnTo>
                    <a:pt x="1144651" y="167982"/>
                  </a:lnTo>
                  <a:lnTo>
                    <a:pt x="1144651" y="176225"/>
                  </a:lnTo>
                  <a:lnTo>
                    <a:pt x="1153922" y="170815"/>
                  </a:lnTo>
                  <a:lnTo>
                    <a:pt x="1153922" y="162572"/>
                  </a:lnTo>
                  <a:close/>
                </a:path>
                <a:path w="1154430" h="582295">
                  <a:moveTo>
                    <a:pt x="1153922" y="147612"/>
                  </a:moveTo>
                  <a:lnTo>
                    <a:pt x="1144651" y="153035"/>
                  </a:lnTo>
                  <a:lnTo>
                    <a:pt x="1144651" y="161023"/>
                  </a:lnTo>
                  <a:lnTo>
                    <a:pt x="1153922" y="155600"/>
                  </a:lnTo>
                  <a:lnTo>
                    <a:pt x="1153922" y="147612"/>
                  </a:lnTo>
                  <a:close/>
                </a:path>
                <a:path w="1154430" h="582295">
                  <a:moveTo>
                    <a:pt x="1153922" y="132422"/>
                  </a:moveTo>
                  <a:lnTo>
                    <a:pt x="1144651" y="137833"/>
                  </a:lnTo>
                  <a:lnTo>
                    <a:pt x="1144651" y="145821"/>
                  </a:lnTo>
                  <a:lnTo>
                    <a:pt x="1153922" y="140665"/>
                  </a:lnTo>
                  <a:lnTo>
                    <a:pt x="1153922" y="1324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1156233" y="5129847"/>
              <a:ext cx="467359" cy="567055"/>
            </a:xfrm>
            <a:custGeom>
              <a:avLst/>
              <a:gdLst/>
              <a:ahLst/>
              <a:cxnLst/>
              <a:rect l="l" t="t" r="r" b="b"/>
              <a:pathLst>
                <a:path w="467359" h="567054">
                  <a:moveTo>
                    <a:pt x="9537" y="167982"/>
                  </a:moveTo>
                  <a:lnTo>
                    <a:pt x="0" y="162826"/>
                  </a:lnTo>
                  <a:lnTo>
                    <a:pt x="0" y="170815"/>
                  </a:lnTo>
                  <a:lnTo>
                    <a:pt x="9537" y="176225"/>
                  </a:lnTo>
                  <a:lnTo>
                    <a:pt x="9537" y="167982"/>
                  </a:lnTo>
                  <a:close/>
                </a:path>
                <a:path w="467359" h="567054">
                  <a:moveTo>
                    <a:pt x="9537" y="151752"/>
                  </a:moveTo>
                  <a:lnTo>
                    <a:pt x="0" y="146342"/>
                  </a:lnTo>
                  <a:lnTo>
                    <a:pt x="0" y="154584"/>
                  </a:lnTo>
                  <a:lnTo>
                    <a:pt x="9537" y="159994"/>
                  </a:lnTo>
                  <a:lnTo>
                    <a:pt x="9537" y="151752"/>
                  </a:lnTo>
                  <a:close/>
                </a:path>
                <a:path w="467359" h="567054">
                  <a:moveTo>
                    <a:pt x="9537" y="136804"/>
                  </a:moveTo>
                  <a:lnTo>
                    <a:pt x="0" y="131394"/>
                  </a:lnTo>
                  <a:lnTo>
                    <a:pt x="0" y="139382"/>
                  </a:lnTo>
                  <a:lnTo>
                    <a:pt x="9537" y="144792"/>
                  </a:lnTo>
                  <a:lnTo>
                    <a:pt x="9537" y="136804"/>
                  </a:lnTo>
                  <a:close/>
                </a:path>
                <a:path w="467359" h="567054">
                  <a:moveTo>
                    <a:pt x="9537" y="121602"/>
                  </a:moveTo>
                  <a:lnTo>
                    <a:pt x="0" y="116179"/>
                  </a:lnTo>
                  <a:lnTo>
                    <a:pt x="0" y="124434"/>
                  </a:lnTo>
                  <a:lnTo>
                    <a:pt x="9537" y="129844"/>
                  </a:lnTo>
                  <a:lnTo>
                    <a:pt x="9537" y="121602"/>
                  </a:lnTo>
                  <a:close/>
                </a:path>
                <a:path w="467359" h="567054">
                  <a:moveTo>
                    <a:pt x="9537" y="106400"/>
                  </a:moveTo>
                  <a:lnTo>
                    <a:pt x="0" y="100990"/>
                  </a:lnTo>
                  <a:lnTo>
                    <a:pt x="0" y="109232"/>
                  </a:lnTo>
                  <a:lnTo>
                    <a:pt x="9537" y="114642"/>
                  </a:lnTo>
                  <a:lnTo>
                    <a:pt x="9537" y="106400"/>
                  </a:lnTo>
                  <a:close/>
                </a:path>
                <a:path w="467359" h="567054">
                  <a:moveTo>
                    <a:pt x="28854" y="558800"/>
                  </a:moveTo>
                  <a:lnTo>
                    <a:pt x="19570" y="553377"/>
                  </a:lnTo>
                  <a:lnTo>
                    <a:pt x="19570" y="561632"/>
                  </a:lnTo>
                  <a:lnTo>
                    <a:pt x="28854" y="567042"/>
                  </a:lnTo>
                  <a:lnTo>
                    <a:pt x="28854" y="558800"/>
                  </a:lnTo>
                  <a:close/>
                </a:path>
                <a:path w="467359" h="567054">
                  <a:moveTo>
                    <a:pt x="28854" y="543852"/>
                  </a:moveTo>
                  <a:lnTo>
                    <a:pt x="19570" y="538441"/>
                  </a:lnTo>
                  <a:lnTo>
                    <a:pt x="19570" y="546684"/>
                  </a:lnTo>
                  <a:lnTo>
                    <a:pt x="28854" y="552107"/>
                  </a:lnTo>
                  <a:lnTo>
                    <a:pt x="28854" y="543852"/>
                  </a:lnTo>
                  <a:close/>
                </a:path>
                <a:path w="467359" h="567054">
                  <a:moveTo>
                    <a:pt x="28854" y="528662"/>
                  </a:moveTo>
                  <a:lnTo>
                    <a:pt x="19570" y="523240"/>
                  </a:lnTo>
                  <a:lnTo>
                    <a:pt x="19570" y="531482"/>
                  </a:lnTo>
                  <a:lnTo>
                    <a:pt x="28854" y="536905"/>
                  </a:lnTo>
                  <a:lnTo>
                    <a:pt x="28854" y="528662"/>
                  </a:lnTo>
                  <a:close/>
                </a:path>
                <a:path w="467359" h="567054">
                  <a:moveTo>
                    <a:pt x="28854" y="513715"/>
                  </a:moveTo>
                  <a:lnTo>
                    <a:pt x="19570" y="508304"/>
                  </a:lnTo>
                  <a:lnTo>
                    <a:pt x="19570" y="516293"/>
                  </a:lnTo>
                  <a:lnTo>
                    <a:pt x="28854" y="521944"/>
                  </a:lnTo>
                  <a:lnTo>
                    <a:pt x="28854" y="513715"/>
                  </a:lnTo>
                  <a:close/>
                </a:path>
                <a:path w="467359" h="567054">
                  <a:moveTo>
                    <a:pt x="28854" y="498513"/>
                  </a:moveTo>
                  <a:lnTo>
                    <a:pt x="19570" y="493102"/>
                  </a:lnTo>
                  <a:lnTo>
                    <a:pt x="19570" y="501345"/>
                  </a:lnTo>
                  <a:lnTo>
                    <a:pt x="28854" y="506768"/>
                  </a:lnTo>
                  <a:lnTo>
                    <a:pt x="28854" y="498513"/>
                  </a:lnTo>
                  <a:close/>
                </a:path>
                <a:path w="467359" h="567054">
                  <a:moveTo>
                    <a:pt x="28854" y="483565"/>
                  </a:moveTo>
                  <a:lnTo>
                    <a:pt x="19570" y="478167"/>
                  </a:lnTo>
                  <a:lnTo>
                    <a:pt x="19570" y="486143"/>
                  </a:lnTo>
                  <a:lnTo>
                    <a:pt x="28854" y="491566"/>
                  </a:lnTo>
                  <a:lnTo>
                    <a:pt x="28854" y="483565"/>
                  </a:lnTo>
                  <a:close/>
                </a:path>
                <a:path w="467359" h="567054">
                  <a:moveTo>
                    <a:pt x="28854" y="467347"/>
                  </a:moveTo>
                  <a:lnTo>
                    <a:pt x="19570" y="461937"/>
                  </a:lnTo>
                  <a:lnTo>
                    <a:pt x="19570" y="470179"/>
                  </a:lnTo>
                  <a:lnTo>
                    <a:pt x="28854" y="475589"/>
                  </a:lnTo>
                  <a:lnTo>
                    <a:pt x="28854" y="467347"/>
                  </a:lnTo>
                  <a:close/>
                </a:path>
                <a:path w="467359" h="567054">
                  <a:moveTo>
                    <a:pt x="28854" y="452145"/>
                  </a:moveTo>
                  <a:lnTo>
                    <a:pt x="19570" y="446735"/>
                  </a:lnTo>
                  <a:lnTo>
                    <a:pt x="19570" y="454977"/>
                  </a:lnTo>
                  <a:lnTo>
                    <a:pt x="28854" y="460400"/>
                  </a:lnTo>
                  <a:lnTo>
                    <a:pt x="28854" y="452145"/>
                  </a:lnTo>
                  <a:close/>
                </a:path>
                <a:path w="467359" h="567054">
                  <a:moveTo>
                    <a:pt x="28854" y="437210"/>
                  </a:moveTo>
                  <a:lnTo>
                    <a:pt x="19570" y="431800"/>
                  </a:lnTo>
                  <a:lnTo>
                    <a:pt x="19570" y="439775"/>
                  </a:lnTo>
                  <a:lnTo>
                    <a:pt x="28854" y="445198"/>
                  </a:lnTo>
                  <a:lnTo>
                    <a:pt x="28854" y="437210"/>
                  </a:lnTo>
                  <a:close/>
                </a:path>
                <a:path w="467359" h="567054">
                  <a:moveTo>
                    <a:pt x="28854" y="346519"/>
                  </a:moveTo>
                  <a:lnTo>
                    <a:pt x="19570" y="341109"/>
                  </a:lnTo>
                  <a:lnTo>
                    <a:pt x="19570" y="349351"/>
                  </a:lnTo>
                  <a:lnTo>
                    <a:pt x="28854" y="354761"/>
                  </a:lnTo>
                  <a:lnTo>
                    <a:pt x="28854" y="346519"/>
                  </a:lnTo>
                  <a:close/>
                </a:path>
                <a:path w="467359" h="567054">
                  <a:moveTo>
                    <a:pt x="28854" y="209461"/>
                  </a:moveTo>
                  <a:lnTo>
                    <a:pt x="19570" y="204038"/>
                  </a:lnTo>
                  <a:lnTo>
                    <a:pt x="19570" y="212293"/>
                  </a:lnTo>
                  <a:lnTo>
                    <a:pt x="28854" y="217703"/>
                  </a:lnTo>
                  <a:lnTo>
                    <a:pt x="28854" y="209461"/>
                  </a:lnTo>
                  <a:close/>
                </a:path>
                <a:path w="467359" h="567054">
                  <a:moveTo>
                    <a:pt x="48437" y="555193"/>
                  </a:moveTo>
                  <a:lnTo>
                    <a:pt x="38900" y="549783"/>
                  </a:lnTo>
                  <a:lnTo>
                    <a:pt x="38900" y="557771"/>
                  </a:lnTo>
                  <a:lnTo>
                    <a:pt x="48437" y="563181"/>
                  </a:lnTo>
                  <a:lnTo>
                    <a:pt x="48437" y="555193"/>
                  </a:lnTo>
                  <a:close/>
                </a:path>
                <a:path w="467359" h="567054">
                  <a:moveTo>
                    <a:pt x="48437" y="539991"/>
                  </a:moveTo>
                  <a:lnTo>
                    <a:pt x="38900" y="534581"/>
                  </a:lnTo>
                  <a:lnTo>
                    <a:pt x="38900" y="542823"/>
                  </a:lnTo>
                  <a:lnTo>
                    <a:pt x="48437" y="548246"/>
                  </a:lnTo>
                  <a:lnTo>
                    <a:pt x="48437" y="539991"/>
                  </a:lnTo>
                  <a:close/>
                </a:path>
                <a:path w="467359" h="567054">
                  <a:moveTo>
                    <a:pt x="48437" y="524789"/>
                  </a:moveTo>
                  <a:lnTo>
                    <a:pt x="38900" y="519379"/>
                  </a:lnTo>
                  <a:lnTo>
                    <a:pt x="38900" y="527621"/>
                  </a:lnTo>
                  <a:lnTo>
                    <a:pt x="48437" y="533044"/>
                  </a:lnTo>
                  <a:lnTo>
                    <a:pt x="48437" y="524789"/>
                  </a:lnTo>
                  <a:close/>
                </a:path>
                <a:path w="467359" h="567054">
                  <a:moveTo>
                    <a:pt x="48437" y="509854"/>
                  </a:moveTo>
                  <a:lnTo>
                    <a:pt x="38900" y="504444"/>
                  </a:lnTo>
                  <a:lnTo>
                    <a:pt x="38900" y="512432"/>
                  </a:lnTo>
                  <a:lnTo>
                    <a:pt x="48437" y="518083"/>
                  </a:lnTo>
                  <a:lnTo>
                    <a:pt x="48437" y="509854"/>
                  </a:lnTo>
                  <a:close/>
                </a:path>
                <a:path w="467359" h="567054">
                  <a:moveTo>
                    <a:pt x="48437" y="494652"/>
                  </a:moveTo>
                  <a:lnTo>
                    <a:pt x="38900" y="489242"/>
                  </a:lnTo>
                  <a:lnTo>
                    <a:pt x="38900" y="497484"/>
                  </a:lnTo>
                  <a:lnTo>
                    <a:pt x="48437" y="502907"/>
                  </a:lnTo>
                  <a:lnTo>
                    <a:pt x="48437" y="494652"/>
                  </a:lnTo>
                  <a:close/>
                </a:path>
                <a:path w="467359" h="567054">
                  <a:moveTo>
                    <a:pt x="48437" y="463473"/>
                  </a:moveTo>
                  <a:lnTo>
                    <a:pt x="38900" y="458063"/>
                  </a:lnTo>
                  <a:lnTo>
                    <a:pt x="38900" y="466305"/>
                  </a:lnTo>
                  <a:lnTo>
                    <a:pt x="48437" y="471716"/>
                  </a:lnTo>
                  <a:lnTo>
                    <a:pt x="48437" y="463473"/>
                  </a:lnTo>
                  <a:close/>
                </a:path>
                <a:path w="467359" h="567054">
                  <a:moveTo>
                    <a:pt x="48437" y="448271"/>
                  </a:moveTo>
                  <a:lnTo>
                    <a:pt x="38900" y="442861"/>
                  </a:lnTo>
                  <a:lnTo>
                    <a:pt x="38900" y="451104"/>
                  </a:lnTo>
                  <a:lnTo>
                    <a:pt x="48437" y="456514"/>
                  </a:lnTo>
                  <a:lnTo>
                    <a:pt x="48437" y="448271"/>
                  </a:lnTo>
                  <a:close/>
                </a:path>
                <a:path w="467359" h="567054">
                  <a:moveTo>
                    <a:pt x="48437" y="433336"/>
                  </a:moveTo>
                  <a:lnTo>
                    <a:pt x="38900" y="427913"/>
                  </a:lnTo>
                  <a:lnTo>
                    <a:pt x="38900" y="435902"/>
                  </a:lnTo>
                  <a:lnTo>
                    <a:pt x="48437" y="441566"/>
                  </a:lnTo>
                  <a:lnTo>
                    <a:pt x="48437" y="433336"/>
                  </a:lnTo>
                  <a:close/>
                </a:path>
                <a:path w="467359" h="567054">
                  <a:moveTo>
                    <a:pt x="48437" y="418134"/>
                  </a:moveTo>
                  <a:lnTo>
                    <a:pt x="38900" y="412724"/>
                  </a:lnTo>
                  <a:lnTo>
                    <a:pt x="38900" y="420966"/>
                  </a:lnTo>
                  <a:lnTo>
                    <a:pt x="48437" y="426377"/>
                  </a:lnTo>
                  <a:lnTo>
                    <a:pt x="48437" y="418134"/>
                  </a:lnTo>
                  <a:close/>
                </a:path>
                <a:path w="467359" h="567054">
                  <a:moveTo>
                    <a:pt x="48437" y="402932"/>
                  </a:moveTo>
                  <a:lnTo>
                    <a:pt x="38900" y="397522"/>
                  </a:lnTo>
                  <a:lnTo>
                    <a:pt x="38900" y="405765"/>
                  </a:lnTo>
                  <a:lnTo>
                    <a:pt x="48437" y="411175"/>
                  </a:lnTo>
                  <a:lnTo>
                    <a:pt x="48437" y="402932"/>
                  </a:lnTo>
                  <a:close/>
                </a:path>
                <a:path w="467359" h="567054">
                  <a:moveTo>
                    <a:pt x="48437" y="387997"/>
                  </a:moveTo>
                  <a:lnTo>
                    <a:pt x="38900" y="382574"/>
                  </a:lnTo>
                  <a:lnTo>
                    <a:pt x="38900" y="390829"/>
                  </a:lnTo>
                  <a:lnTo>
                    <a:pt x="48437" y="396240"/>
                  </a:lnTo>
                  <a:lnTo>
                    <a:pt x="48437" y="387997"/>
                  </a:lnTo>
                  <a:close/>
                </a:path>
                <a:path w="467359" h="567054">
                  <a:moveTo>
                    <a:pt x="48437" y="372795"/>
                  </a:moveTo>
                  <a:lnTo>
                    <a:pt x="38900" y="367385"/>
                  </a:lnTo>
                  <a:lnTo>
                    <a:pt x="38900" y="375627"/>
                  </a:lnTo>
                  <a:lnTo>
                    <a:pt x="48437" y="381038"/>
                  </a:lnTo>
                  <a:lnTo>
                    <a:pt x="48437" y="372795"/>
                  </a:lnTo>
                  <a:close/>
                </a:path>
                <a:path w="467359" h="567054">
                  <a:moveTo>
                    <a:pt x="48437" y="357860"/>
                  </a:moveTo>
                  <a:lnTo>
                    <a:pt x="38900" y="352437"/>
                  </a:lnTo>
                  <a:lnTo>
                    <a:pt x="38900" y="360426"/>
                  </a:lnTo>
                  <a:lnTo>
                    <a:pt x="48437" y="365836"/>
                  </a:lnTo>
                  <a:lnTo>
                    <a:pt x="48437" y="357860"/>
                  </a:lnTo>
                  <a:close/>
                </a:path>
                <a:path w="467359" h="567054">
                  <a:moveTo>
                    <a:pt x="48437" y="342658"/>
                  </a:moveTo>
                  <a:lnTo>
                    <a:pt x="38900" y="337235"/>
                  </a:lnTo>
                  <a:lnTo>
                    <a:pt x="38900" y="345490"/>
                  </a:lnTo>
                  <a:lnTo>
                    <a:pt x="48437" y="350901"/>
                  </a:lnTo>
                  <a:lnTo>
                    <a:pt x="48437" y="342658"/>
                  </a:lnTo>
                  <a:close/>
                </a:path>
                <a:path w="467359" h="567054">
                  <a:moveTo>
                    <a:pt x="48437" y="326428"/>
                  </a:moveTo>
                  <a:lnTo>
                    <a:pt x="38900" y="321005"/>
                  </a:lnTo>
                  <a:lnTo>
                    <a:pt x="38900" y="329260"/>
                  </a:lnTo>
                  <a:lnTo>
                    <a:pt x="48437" y="334670"/>
                  </a:lnTo>
                  <a:lnTo>
                    <a:pt x="48437" y="326428"/>
                  </a:lnTo>
                  <a:close/>
                </a:path>
                <a:path w="467359" h="567054">
                  <a:moveTo>
                    <a:pt x="48437" y="311492"/>
                  </a:moveTo>
                  <a:lnTo>
                    <a:pt x="38900" y="306070"/>
                  </a:lnTo>
                  <a:lnTo>
                    <a:pt x="38900" y="314058"/>
                  </a:lnTo>
                  <a:lnTo>
                    <a:pt x="48437" y="319468"/>
                  </a:lnTo>
                  <a:lnTo>
                    <a:pt x="48437" y="311492"/>
                  </a:lnTo>
                  <a:close/>
                </a:path>
                <a:path w="467359" h="567054">
                  <a:moveTo>
                    <a:pt x="48437" y="296278"/>
                  </a:moveTo>
                  <a:lnTo>
                    <a:pt x="38900" y="290855"/>
                  </a:lnTo>
                  <a:lnTo>
                    <a:pt x="38900" y="299110"/>
                  </a:lnTo>
                  <a:lnTo>
                    <a:pt x="48437" y="304520"/>
                  </a:lnTo>
                  <a:lnTo>
                    <a:pt x="48437" y="296278"/>
                  </a:lnTo>
                  <a:close/>
                </a:path>
                <a:path w="467359" h="567054">
                  <a:moveTo>
                    <a:pt x="48437" y="281330"/>
                  </a:moveTo>
                  <a:lnTo>
                    <a:pt x="38900" y="275653"/>
                  </a:lnTo>
                  <a:lnTo>
                    <a:pt x="38900" y="283908"/>
                  </a:lnTo>
                  <a:lnTo>
                    <a:pt x="48437" y="289318"/>
                  </a:lnTo>
                  <a:lnTo>
                    <a:pt x="48437" y="281330"/>
                  </a:lnTo>
                  <a:close/>
                </a:path>
                <a:path w="467359" h="567054">
                  <a:moveTo>
                    <a:pt x="48437" y="266141"/>
                  </a:moveTo>
                  <a:lnTo>
                    <a:pt x="38900" y="260718"/>
                  </a:lnTo>
                  <a:lnTo>
                    <a:pt x="38900" y="268960"/>
                  </a:lnTo>
                  <a:lnTo>
                    <a:pt x="48437" y="274383"/>
                  </a:lnTo>
                  <a:lnTo>
                    <a:pt x="48437" y="266141"/>
                  </a:lnTo>
                  <a:close/>
                </a:path>
                <a:path w="467359" h="567054">
                  <a:moveTo>
                    <a:pt x="48437" y="250939"/>
                  </a:moveTo>
                  <a:lnTo>
                    <a:pt x="38900" y="245516"/>
                  </a:lnTo>
                  <a:lnTo>
                    <a:pt x="38900" y="253771"/>
                  </a:lnTo>
                  <a:lnTo>
                    <a:pt x="48437" y="259181"/>
                  </a:lnTo>
                  <a:lnTo>
                    <a:pt x="48437" y="250939"/>
                  </a:lnTo>
                  <a:close/>
                </a:path>
                <a:path w="467359" h="567054">
                  <a:moveTo>
                    <a:pt x="48437" y="235991"/>
                  </a:moveTo>
                  <a:lnTo>
                    <a:pt x="38900" y="230581"/>
                  </a:lnTo>
                  <a:lnTo>
                    <a:pt x="38900" y="238569"/>
                  </a:lnTo>
                  <a:lnTo>
                    <a:pt x="48437" y="243979"/>
                  </a:lnTo>
                  <a:lnTo>
                    <a:pt x="48437" y="235991"/>
                  </a:lnTo>
                  <a:close/>
                </a:path>
                <a:path w="467359" h="567054">
                  <a:moveTo>
                    <a:pt x="48437" y="220802"/>
                  </a:moveTo>
                  <a:lnTo>
                    <a:pt x="38900" y="215379"/>
                  </a:lnTo>
                  <a:lnTo>
                    <a:pt x="38900" y="223621"/>
                  </a:lnTo>
                  <a:lnTo>
                    <a:pt x="48437" y="229044"/>
                  </a:lnTo>
                  <a:lnTo>
                    <a:pt x="48437" y="220802"/>
                  </a:lnTo>
                  <a:close/>
                </a:path>
                <a:path w="467359" h="567054">
                  <a:moveTo>
                    <a:pt x="48437" y="205854"/>
                  </a:moveTo>
                  <a:lnTo>
                    <a:pt x="38900" y="200177"/>
                  </a:lnTo>
                  <a:lnTo>
                    <a:pt x="38900" y="208432"/>
                  </a:lnTo>
                  <a:lnTo>
                    <a:pt x="48437" y="213842"/>
                  </a:lnTo>
                  <a:lnTo>
                    <a:pt x="48437" y="205854"/>
                  </a:lnTo>
                  <a:close/>
                </a:path>
                <a:path w="467359" h="567054">
                  <a:moveTo>
                    <a:pt x="48437" y="190639"/>
                  </a:moveTo>
                  <a:lnTo>
                    <a:pt x="38900" y="185229"/>
                  </a:lnTo>
                  <a:lnTo>
                    <a:pt x="38900" y="193471"/>
                  </a:lnTo>
                  <a:lnTo>
                    <a:pt x="48437" y="198894"/>
                  </a:lnTo>
                  <a:lnTo>
                    <a:pt x="48437" y="190639"/>
                  </a:lnTo>
                  <a:close/>
                </a:path>
                <a:path w="467359" h="567054">
                  <a:moveTo>
                    <a:pt x="48437" y="174421"/>
                  </a:moveTo>
                  <a:lnTo>
                    <a:pt x="38900" y="169011"/>
                  </a:lnTo>
                  <a:lnTo>
                    <a:pt x="38900" y="176999"/>
                  </a:lnTo>
                  <a:lnTo>
                    <a:pt x="48437" y="182410"/>
                  </a:lnTo>
                  <a:lnTo>
                    <a:pt x="48437" y="174421"/>
                  </a:lnTo>
                  <a:close/>
                </a:path>
                <a:path w="467359" h="567054">
                  <a:moveTo>
                    <a:pt x="48437" y="159219"/>
                  </a:moveTo>
                  <a:lnTo>
                    <a:pt x="38900" y="153797"/>
                  </a:lnTo>
                  <a:lnTo>
                    <a:pt x="38900" y="162039"/>
                  </a:lnTo>
                  <a:lnTo>
                    <a:pt x="48437" y="167462"/>
                  </a:lnTo>
                  <a:lnTo>
                    <a:pt x="48437" y="159219"/>
                  </a:lnTo>
                  <a:close/>
                </a:path>
                <a:path w="467359" h="567054">
                  <a:moveTo>
                    <a:pt x="48437" y="144018"/>
                  </a:moveTo>
                  <a:lnTo>
                    <a:pt x="38900" y="138595"/>
                  </a:lnTo>
                  <a:lnTo>
                    <a:pt x="38900" y="146850"/>
                  </a:lnTo>
                  <a:lnTo>
                    <a:pt x="48437" y="152260"/>
                  </a:lnTo>
                  <a:lnTo>
                    <a:pt x="48437" y="144018"/>
                  </a:lnTo>
                  <a:close/>
                </a:path>
                <a:path w="467359" h="567054">
                  <a:moveTo>
                    <a:pt x="48437" y="129070"/>
                  </a:moveTo>
                  <a:lnTo>
                    <a:pt x="38900" y="123659"/>
                  </a:lnTo>
                  <a:lnTo>
                    <a:pt x="38900" y="131902"/>
                  </a:lnTo>
                  <a:lnTo>
                    <a:pt x="48437" y="137058"/>
                  </a:lnTo>
                  <a:lnTo>
                    <a:pt x="48437" y="129070"/>
                  </a:lnTo>
                  <a:close/>
                </a:path>
                <a:path w="467359" h="567054">
                  <a:moveTo>
                    <a:pt x="262521" y="363258"/>
                  </a:moveTo>
                  <a:lnTo>
                    <a:pt x="253250" y="368922"/>
                  </a:lnTo>
                  <a:lnTo>
                    <a:pt x="253250" y="376910"/>
                  </a:lnTo>
                  <a:lnTo>
                    <a:pt x="262521" y="371487"/>
                  </a:lnTo>
                  <a:lnTo>
                    <a:pt x="262521" y="363258"/>
                  </a:lnTo>
                  <a:close/>
                </a:path>
                <a:path w="467359" h="567054">
                  <a:moveTo>
                    <a:pt x="262521" y="272834"/>
                  </a:moveTo>
                  <a:lnTo>
                    <a:pt x="253250" y="278244"/>
                  </a:lnTo>
                  <a:lnTo>
                    <a:pt x="253250" y="286486"/>
                  </a:lnTo>
                  <a:lnTo>
                    <a:pt x="262521" y="281076"/>
                  </a:lnTo>
                  <a:lnTo>
                    <a:pt x="262521" y="272834"/>
                  </a:lnTo>
                  <a:close/>
                </a:path>
                <a:path w="467359" h="567054">
                  <a:moveTo>
                    <a:pt x="262521" y="256603"/>
                  </a:moveTo>
                  <a:lnTo>
                    <a:pt x="253250" y="262013"/>
                  </a:lnTo>
                  <a:lnTo>
                    <a:pt x="253250" y="270256"/>
                  </a:lnTo>
                  <a:lnTo>
                    <a:pt x="262521" y="264845"/>
                  </a:lnTo>
                  <a:lnTo>
                    <a:pt x="262521" y="256603"/>
                  </a:lnTo>
                  <a:close/>
                </a:path>
                <a:path w="467359" h="567054">
                  <a:moveTo>
                    <a:pt x="262521" y="241655"/>
                  </a:moveTo>
                  <a:lnTo>
                    <a:pt x="253250" y="247078"/>
                  </a:lnTo>
                  <a:lnTo>
                    <a:pt x="253250" y="255054"/>
                  </a:lnTo>
                  <a:lnTo>
                    <a:pt x="262521" y="249643"/>
                  </a:lnTo>
                  <a:lnTo>
                    <a:pt x="262521" y="241655"/>
                  </a:lnTo>
                  <a:close/>
                </a:path>
                <a:path w="467359" h="567054">
                  <a:moveTo>
                    <a:pt x="262521" y="211264"/>
                  </a:moveTo>
                  <a:lnTo>
                    <a:pt x="253250" y="216674"/>
                  </a:lnTo>
                  <a:lnTo>
                    <a:pt x="253250" y="224917"/>
                  </a:lnTo>
                  <a:lnTo>
                    <a:pt x="262521" y="219506"/>
                  </a:lnTo>
                  <a:lnTo>
                    <a:pt x="262521" y="211264"/>
                  </a:lnTo>
                  <a:close/>
                </a:path>
                <a:path w="467359" h="567054">
                  <a:moveTo>
                    <a:pt x="262521" y="60274"/>
                  </a:moveTo>
                  <a:lnTo>
                    <a:pt x="253250" y="65697"/>
                  </a:lnTo>
                  <a:lnTo>
                    <a:pt x="253250" y="73939"/>
                  </a:lnTo>
                  <a:lnTo>
                    <a:pt x="262521" y="68516"/>
                  </a:lnTo>
                  <a:lnTo>
                    <a:pt x="262521" y="60274"/>
                  </a:lnTo>
                  <a:close/>
                </a:path>
                <a:path w="467359" h="567054">
                  <a:moveTo>
                    <a:pt x="262521" y="14935"/>
                  </a:moveTo>
                  <a:lnTo>
                    <a:pt x="253250" y="20358"/>
                  </a:lnTo>
                  <a:lnTo>
                    <a:pt x="253250" y="28600"/>
                  </a:lnTo>
                  <a:lnTo>
                    <a:pt x="262521" y="23190"/>
                  </a:lnTo>
                  <a:lnTo>
                    <a:pt x="262521" y="14935"/>
                  </a:lnTo>
                  <a:close/>
                </a:path>
                <a:path w="467359" h="567054">
                  <a:moveTo>
                    <a:pt x="262521" y="0"/>
                  </a:moveTo>
                  <a:lnTo>
                    <a:pt x="253250" y="5410"/>
                  </a:lnTo>
                  <a:lnTo>
                    <a:pt x="253250" y="13665"/>
                  </a:lnTo>
                  <a:lnTo>
                    <a:pt x="262521" y="8242"/>
                  </a:lnTo>
                  <a:lnTo>
                    <a:pt x="262521" y="0"/>
                  </a:lnTo>
                  <a:close/>
                </a:path>
                <a:path w="467359" h="567054">
                  <a:moveTo>
                    <a:pt x="282105" y="549516"/>
                  </a:moveTo>
                  <a:lnTo>
                    <a:pt x="272580" y="554939"/>
                  </a:lnTo>
                  <a:lnTo>
                    <a:pt x="272580" y="563181"/>
                  </a:lnTo>
                  <a:lnTo>
                    <a:pt x="282105" y="557771"/>
                  </a:lnTo>
                  <a:lnTo>
                    <a:pt x="282105" y="549516"/>
                  </a:lnTo>
                  <a:close/>
                </a:path>
                <a:path w="467359" h="567054">
                  <a:moveTo>
                    <a:pt x="282105" y="534314"/>
                  </a:moveTo>
                  <a:lnTo>
                    <a:pt x="272580" y="539737"/>
                  </a:lnTo>
                  <a:lnTo>
                    <a:pt x="272580" y="547979"/>
                  </a:lnTo>
                  <a:lnTo>
                    <a:pt x="282105" y="542569"/>
                  </a:lnTo>
                  <a:lnTo>
                    <a:pt x="282105" y="534314"/>
                  </a:lnTo>
                  <a:close/>
                </a:path>
                <a:path w="467359" h="567054">
                  <a:moveTo>
                    <a:pt x="282105" y="519379"/>
                  </a:moveTo>
                  <a:lnTo>
                    <a:pt x="272580" y="524789"/>
                  </a:lnTo>
                  <a:lnTo>
                    <a:pt x="272580" y="532777"/>
                  </a:lnTo>
                  <a:lnTo>
                    <a:pt x="282105" y="527367"/>
                  </a:lnTo>
                  <a:lnTo>
                    <a:pt x="282105" y="519379"/>
                  </a:lnTo>
                  <a:close/>
                </a:path>
                <a:path w="467359" h="567054">
                  <a:moveTo>
                    <a:pt x="282105" y="504177"/>
                  </a:moveTo>
                  <a:lnTo>
                    <a:pt x="272580" y="509600"/>
                  </a:lnTo>
                  <a:lnTo>
                    <a:pt x="272580" y="517842"/>
                  </a:lnTo>
                  <a:lnTo>
                    <a:pt x="282105" y="512432"/>
                  </a:lnTo>
                  <a:lnTo>
                    <a:pt x="282105" y="504177"/>
                  </a:lnTo>
                  <a:close/>
                </a:path>
                <a:path w="467359" h="567054">
                  <a:moveTo>
                    <a:pt x="282105" y="488975"/>
                  </a:moveTo>
                  <a:lnTo>
                    <a:pt x="272580" y="494398"/>
                  </a:lnTo>
                  <a:lnTo>
                    <a:pt x="272580" y="502640"/>
                  </a:lnTo>
                  <a:lnTo>
                    <a:pt x="282105" y="497230"/>
                  </a:lnTo>
                  <a:lnTo>
                    <a:pt x="282105" y="488975"/>
                  </a:lnTo>
                  <a:close/>
                </a:path>
                <a:path w="467359" h="567054">
                  <a:moveTo>
                    <a:pt x="282105" y="474040"/>
                  </a:moveTo>
                  <a:lnTo>
                    <a:pt x="272580" y="479450"/>
                  </a:lnTo>
                  <a:lnTo>
                    <a:pt x="272580" y="487705"/>
                  </a:lnTo>
                  <a:lnTo>
                    <a:pt x="282105" y="482282"/>
                  </a:lnTo>
                  <a:lnTo>
                    <a:pt x="282105" y="474040"/>
                  </a:lnTo>
                  <a:close/>
                </a:path>
                <a:path w="467359" h="567054">
                  <a:moveTo>
                    <a:pt x="282105" y="458825"/>
                  </a:moveTo>
                  <a:lnTo>
                    <a:pt x="272580" y="464248"/>
                  </a:lnTo>
                  <a:lnTo>
                    <a:pt x="272580" y="472490"/>
                  </a:lnTo>
                  <a:lnTo>
                    <a:pt x="282105" y="467080"/>
                  </a:lnTo>
                  <a:lnTo>
                    <a:pt x="282105" y="458825"/>
                  </a:lnTo>
                  <a:close/>
                </a:path>
                <a:path w="467359" h="567054">
                  <a:moveTo>
                    <a:pt x="282105" y="443636"/>
                  </a:moveTo>
                  <a:lnTo>
                    <a:pt x="272580" y="449300"/>
                  </a:lnTo>
                  <a:lnTo>
                    <a:pt x="272580" y="457288"/>
                  </a:lnTo>
                  <a:lnTo>
                    <a:pt x="282105" y="451878"/>
                  </a:lnTo>
                  <a:lnTo>
                    <a:pt x="282105" y="443636"/>
                  </a:lnTo>
                  <a:close/>
                </a:path>
                <a:path w="467359" h="567054">
                  <a:moveTo>
                    <a:pt x="282105" y="428688"/>
                  </a:moveTo>
                  <a:lnTo>
                    <a:pt x="272580" y="434098"/>
                  </a:lnTo>
                  <a:lnTo>
                    <a:pt x="272580" y="442353"/>
                  </a:lnTo>
                  <a:lnTo>
                    <a:pt x="282105" y="436930"/>
                  </a:lnTo>
                  <a:lnTo>
                    <a:pt x="282105" y="428688"/>
                  </a:lnTo>
                  <a:close/>
                </a:path>
                <a:path w="467359" h="567054">
                  <a:moveTo>
                    <a:pt x="282105" y="413486"/>
                  </a:moveTo>
                  <a:lnTo>
                    <a:pt x="272580" y="418909"/>
                  </a:lnTo>
                  <a:lnTo>
                    <a:pt x="272580" y="427151"/>
                  </a:lnTo>
                  <a:lnTo>
                    <a:pt x="282105" y="421741"/>
                  </a:lnTo>
                  <a:lnTo>
                    <a:pt x="282105" y="413486"/>
                  </a:lnTo>
                  <a:close/>
                </a:path>
                <a:path w="467359" h="567054">
                  <a:moveTo>
                    <a:pt x="282105" y="397522"/>
                  </a:moveTo>
                  <a:lnTo>
                    <a:pt x="272580" y="402932"/>
                  </a:lnTo>
                  <a:lnTo>
                    <a:pt x="272580" y="411175"/>
                  </a:lnTo>
                  <a:lnTo>
                    <a:pt x="282105" y="405511"/>
                  </a:lnTo>
                  <a:lnTo>
                    <a:pt x="282105" y="397522"/>
                  </a:lnTo>
                  <a:close/>
                </a:path>
                <a:path w="467359" h="567054">
                  <a:moveTo>
                    <a:pt x="282105" y="382320"/>
                  </a:moveTo>
                  <a:lnTo>
                    <a:pt x="272580" y="387731"/>
                  </a:lnTo>
                  <a:lnTo>
                    <a:pt x="272580" y="395986"/>
                  </a:lnTo>
                  <a:lnTo>
                    <a:pt x="282105" y="390563"/>
                  </a:lnTo>
                  <a:lnTo>
                    <a:pt x="282105" y="382320"/>
                  </a:lnTo>
                  <a:close/>
                </a:path>
                <a:path w="467359" h="567054">
                  <a:moveTo>
                    <a:pt x="282105" y="367131"/>
                  </a:moveTo>
                  <a:lnTo>
                    <a:pt x="272580" y="372795"/>
                  </a:lnTo>
                  <a:lnTo>
                    <a:pt x="272580" y="380784"/>
                  </a:lnTo>
                  <a:lnTo>
                    <a:pt x="282105" y="375361"/>
                  </a:lnTo>
                  <a:lnTo>
                    <a:pt x="282105" y="367131"/>
                  </a:lnTo>
                  <a:close/>
                </a:path>
                <a:path w="467359" h="567054">
                  <a:moveTo>
                    <a:pt x="282105" y="352183"/>
                  </a:moveTo>
                  <a:lnTo>
                    <a:pt x="272580" y="357593"/>
                  </a:lnTo>
                  <a:lnTo>
                    <a:pt x="272580" y="365836"/>
                  </a:lnTo>
                  <a:lnTo>
                    <a:pt x="282105" y="360426"/>
                  </a:lnTo>
                  <a:lnTo>
                    <a:pt x="282105" y="352183"/>
                  </a:lnTo>
                  <a:close/>
                </a:path>
                <a:path w="467359" h="567054">
                  <a:moveTo>
                    <a:pt x="282105" y="336981"/>
                  </a:moveTo>
                  <a:lnTo>
                    <a:pt x="272580" y="342392"/>
                  </a:lnTo>
                  <a:lnTo>
                    <a:pt x="272580" y="350647"/>
                  </a:lnTo>
                  <a:lnTo>
                    <a:pt x="282105" y="345224"/>
                  </a:lnTo>
                  <a:lnTo>
                    <a:pt x="282105" y="336981"/>
                  </a:lnTo>
                  <a:close/>
                </a:path>
                <a:path w="467359" h="567054">
                  <a:moveTo>
                    <a:pt x="282105" y="322033"/>
                  </a:moveTo>
                  <a:lnTo>
                    <a:pt x="272580" y="327444"/>
                  </a:lnTo>
                  <a:lnTo>
                    <a:pt x="272580" y="335432"/>
                  </a:lnTo>
                  <a:lnTo>
                    <a:pt x="282105" y="330022"/>
                  </a:lnTo>
                  <a:lnTo>
                    <a:pt x="282105" y="322033"/>
                  </a:lnTo>
                  <a:close/>
                </a:path>
                <a:path w="467359" h="567054">
                  <a:moveTo>
                    <a:pt x="282105" y="306832"/>
                  </a:moveTo>
                  <a:lnTo>
                    <a:pt x="272580" y="312242"/>
                  </a:lnTo>
                  <a:lnTo>
                    <a:pt x="272580" y="320484"/>
                  </a:lnTo>
                  <a:lnTo>
                    <a:pt x="282105" y="315074"/>
                  </a:lnTo>
                  <a:lnTo>
                    <a:pt x="282105" y="306832"/>
                  </a:lnTo>
                  <a:close/>
                </a:path>
                <a:path w="467359" h="567054">
                  <a:moveTo>
                    <a:pt x="282105" y="291630"/>
                  </a:moveTo>
                  <a:lnTo>
                    <a:pt x="272580" y="297040"/>
                  </a:lnTo>
                  <a:lnTo>
                    <a:pt x="272580" y="305295"/>
                  </a:lnTo>
                  <a:lnTo>
                    <a:pt x="282105" y="299872"/>
                  </a:lnTo>
                  <a:lnTo>
                    <a:pt x="282105" y="291630"/>
                  </a:lnTo>
                  <a:close/>
                </a:path>
                <a:path w="467359" h="567054">
                  <a:moveTo>
                    <a:pt x="466839" y="451370"/>
                  </a:moveTo>
                  <a:lnTo>
                    <a:pt x="457301" y="456780"/>
                  </a:lnTo>
                  <a:lnTo>
                    <a:pt x="457301" y="465023"/>
                  </a:lnTo>
                  <a:lnTo>
                    <a:pt x="466839" y="459613"/>
                  </a:lnTo>
                  <a:lnTo>
                    <a:pt x="466839" y="4513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1156233" y="5053329"/>
              <a:ext cx="506095" cy="640080"/>
            </a:xfrm>
            <a:custGeom>
              <a:avLst/>
              <a:gdLst/>
              <a:ahLst/>
              <a:cxnLst/>
              <a:rect l="l" t="t" r="r" b="b"/>
              <a:pathLst>
                <a:path w="506094" h="640079">
                  <a:moveTo>
                    <a:pt x="9537" y="259702"/>
                  </a:moveTo>
                  <a:lnTo>
                    <a:pt x="0" y="254279"/>
                  </a:lnTo>
                  <a:lnTo>
                    <a:pt x="0" y="262534"/>
                  </a:lnTo>
                  <a:lnTo>
                    <a:pt x="9537" y="267944"/>
                  </a:lnTo>
                  <a:lnTo>
                    <a:pt x="9537" y="259702"/>
                  </a:lnTo>
                  <a:close/>
                </a:path>
                <a:path w="506094" h="640079">
                  <a:moveTo>
                    <a:pt x="28854" y="498513"/>
                  </a:moveTo>
                  <a:lnTo>
                    <a:pt x="19570" y="493102"/>
                  </a:lnTo>
                  <a:lnTo>
                    <a:pt x="19570" y="501345"/>
                  </a:lnTo>
                  <a:lnTo>
                    <a:pt x="28854" y="506755"/>
                  </a:lnTo>
                  <a:lnTo>
                    <a:pt x="28854" y="498513"/>
                  </a:lnTo>
                  <a:close/>
                </a:path>
                <a:path w="506094" h="640079">
                  <a:moveTo>
                    <a:pt x="28854" y="483311"/>
                  </a:moveTo>
                  <a:lnTo>
                    <a:pt x="19570" y="477901"/>
                  </a:lnTo>
                  <a:lnTo>
                    <a:pt x="19570" y="486143"/>
                  </a:lnTo>
                  <a:lnTo>
                    <a:pt x="28854" y="491553"/>
                  </a:lnTo>
                  <a:lnTo>
                    <a:pt x="28854" y="483311"/>
                  </a:lnTo>
                  <a:close/>
                </a:path>
                <a:path w="506094" h="640079">
                  <a:moveTo>
                    <a:pt x="28854" y="468376"/>
                  </a:moveTo>
                  <a:lnTo>
                    <a:pt x="19570" y="462965"/>
                  </a:lnTo>
                  <a:lnTo>
                    <a:pt x="19570" y="471208"/>
                  </a:lnTo>
                  <a:lnTo>
                    <a:pt x="28854" y="476618"/>
                  </a:lnTo>
                  <a:lnTo>
                    <a:pt x="28854" y="468376"/>
                  </a:lnTo>
                  <a:close/>
                </a:path>
                <a:path w="506094" h="640079">
                  <a:moveTo>
                    <a:pt x="28854" y="453174"/>
                  </a:moveTo>
                  <a:lnTo>
                    <a:pt x="19570" y="447763"/>
                  </a:lnTo>
                  <a:lnTo>
                    <a:pt x="19570" y="456006"/>
                  </a:lnTo>
                  <a:lnTo>
                    <a:pt x="28854" y="461416"/>
                  </a:lnTo>
                  <a:lnTo>
                    <a:pt x="28854" y="453174"/>
                  </a:lnTo>
                  <a:close/>
                </a:path>
                <a:path w="506094" h="640079">
                  <a:moveTo>
                    <a:pt x="28854" y="438238"/>
                  </a:moveTo>
                  <a:lnTo>
                    <a:pt x="19570" y="432562"/>
                  </a:lnTo>
                  <a:lnTo>
                    <a:pt x="19570" y="440804"/>
                  </a:lnTo>
                  <a:lnTo>
                    <a:pt x="28854" y="446227"/>
                  </a:lnTo>
                  <a:lnTo>
                    <a:pt x="28854" y="438238"/>
                  </a:lnTo>
                  <a:close/>
                </a:path>
                <a:path w="506094" h="640079">
                  <a:moveTo>
                    <a:pt x="28854" y="407835"/>
                  </a:moveTo>
                  <a:lnTo>
                    <a:pt x="19570" y="402424"/>
                  </a:lnTo>
                  <a:lnTo>
                    <a:pt x="19570" y="410667"/>
                  </a:lnTo>
                  <a:lnTo>
                    <a:pt x="28854" y="416077"/>
                  </a:lnTo>
                  <a:lnTo>
                    <a:pt x="28854" y="407835"/>
                  </a:lnTo>
                  <a:close/>
                </a:path>
                <a:path w="506094" h="640079">
                  <a:moveTo>
                    <a:pt x="28854" y="391871"/>
                  </a:moveTo>
                  <a:lnTo>
                    <a:pt x="19570" y="386448"/>
                  </a:lnTo>
                  <a:lnTo>
                    <a:pt x="19570" y="394436"/>
                  </a:lnTo>
                  <a:lnTo>
                    <a:pt x="28854" y="399846"/>
                  </a:lnTo>
                  <a:lnTo>
                    <a:pt x="28854" y="391871"/>
                  </a:lnTo>
                  <a:close/>
                </a:path>
                <a:path w="506094" h="640079">
                  <a:moveTo>
                    <a:pt x="28854" y="376656"/>
                  </a:moveTo>
                  <a:lnTo>
                    <a:pt x="19570" y="371233"/>
                  </a:lnTo>
                  <a:lnTo>
                    <a:pt x="19570" y="379488"/>
                  </a:lnTo>
                  <a:lnTo>
                    <a:pt x="28854" y="384898"/>
                  </a:lnTo>
                  <a:lnTo>
                    <a:pt x="28854" y="376656"/>
                  </a:lnTo>
                  <a:close/>
                </a:path>
                <a:path w="506094" h="640079">
                  <a:moveTo>
                    <a:pt x="28854" y="361454"/>
                  </a:moveTo>
                  <a:lnTo>
                    <a:pt x="19570" y="356044"/>
                  </a:lnTo>
                  <a:lnTo>
                    <a:pt x="19570" y="364286"/>
                  </a:lnTo>
                  <a:lnTo>
                    <a:pt x="28854" y="369697"/>
                  </a:lnTo>
                  <a:lnTo>
                    <a:pt x="28854" y="361454"/>
                  </a:lnTo>
                  <a:close/>
                </a:path>
                <a:path w="506094" h="640079">
                  <a:moveTo>
                    <a:pt x="28854" y="346519"/>
                  </a:moveTo>
                  <a:lnTo>
                    <a:pt x="19570" y="341096"/>
                  </a:lnTo>
                  <a:lnTo>
                    <a:pt x="19570" y="349351"/>
                  </a:lnTo>
                  <a:lnTo>
                    <a:pt x="28854" y="354761"/>
                  </a:lnTo>
                  <a:lnTo>
                    <a:pt x="28854" y="346519"/>
                  </a:lnTo>
                  <a:close/>
                </a:path>
                <a:path w="506094" h="640079">
                  <a:moveTo>
                    <a:pt x="28854" y="331317"/>
                  </a:moveTo>
                  <a:lnTo>
                    <a:pt x="19570" y="325894"/>
                  </a:lnTo>
                  <a:lnTo>
                    <a:pt x="19570" y="334149"/>
                  </a:lnTo>
                  <a:lnTo>
                    <a:pt x="28854" y="339559"/>
                  </a:lnTo>
                  <a:lnTo>
                    <a:pt x="28854" y="331317"/>
                  </a:lnTo>
                  <a:close/>
                </a:path>
                <a:path w="506094" h="640079">
                  <a:moveTo>
                    <a:pt x="28854" y="316369"/>
                  </a:moveTo>
                  <a:lnTo>
                    <a:pt x="19570" y="310959"/>
                  </a:lnTo>
                  <a:lnTo>
                    <a:pt x="19570" y="318947"/>
                  </a:lnTo>
                  <a:lnTo>
                    <a:pt x="28854" y="324358"/>
                  </a:lnTo>
                  <a:lnTo>
                    <a:pt x="28854" y="316369"/>
                  </a:lnTo>
                  <a:close/>
                </a:path>
                <a:path w="506094" h="640079">
                  <a:moveTo>
                    <a:pt x="28854" y="301180"/>
                  </a:moveTo>
                  <a:lnTo>
                    <a:pt x="19570" y="295757"/>
                  </a:lnTo>
                  <a:lnTo>
                    <a:pt x="19570" y="304012"/>
                  </a:lnTo>
                  <a:lnTo>
                    <a:pt x="28854" y="309422"/>
                  </a:lnTo>
                  <a:lnTo>
                    <a:pt x="28854" y="301180"/>
                  </a:lnTo>
                  <a:close/>
                </a:path>
                <a:path w="506094" h="640079">
                  <a:moveTo>
                    <a:pt x="28854" y="285978"/>
                  </a:moveTo>
                  <a:lnTo>
                    <a:pt x="19570" y="280555"/>
                  </a:lnTo>
                  <a:lnTo>
                    <a:pt x="19570" y="288810"/>
                  </a:lnTo>
                  <a:lnTo>
                    <a:pt x="28854" y="294220"/>
                  </a:lnTo>
                  <a:lnTo>
                    <a:pt x="28854" y="285978"/>
                  </a:lnTo>
                  <a:close/>
                </a:path>
                <a:path w="506094" h="640079">
                  <a:moveTo>
                    <a:pt x="28854" y="271030"/>
                  </a:moveTo>
                  <a:lnTo>
                    <a:pt x="19570" y="265620"/>
                  </a:lnTo>
                  <a:lnTo>
                    <a:pt x="19570" y="273862"/>
                  </a:lnTo>
                  <a:lnTo>
                    <a:pt x="28854" y="279285"/>
                  </a:lnTo>
                  <a:lnTo>
                    <a:pt x="28854" y="271030"/>
                  </a:lnTo>
                  <a:close/>
                </a:path>
                <a:path w="506094" h="640079">
                  <a:moveTo>
                    <a:pt x="28854" y="255841"/>
                  </a:moveTo>
                  <a:lnTo>
                    <a:pt x="19570" y="250418"/>
                  </a:lnTo>
                  <a:lnTo>
                    <a:pt x="19570" y="258673"/>
                  </a:lnTo>
                  <a:lnTo>
                    <a:pt x="28854" y="264083"/>
                  </a:lnTo>
                  <a:lnTo>
                    <a:pt x="28854" y="255841"/>
                  </a:lnTo>
                  <a:close/>
                </a:path>
                <a:path w="506094" h="640079">
                  <a:moveTo>
                    <a:pt x="28854" y="239610"/>
                  </a:moveTo>
                  <a:lnTo>
                    <a:pt x="19570" y="234188"/>
                  </a:lnTo>
                  <a:lnTo>
                    <a:pt x="19570" y="242443"/>
                  </a:lnTo>
                  <a:lnTo>
                    <a:pt x="28854" y="247853"/>
                  </a:lnTo>
                  <a:lnTo>
                    <a:pt x="28854" y="239610"/>
                  </a:lnTo>
                  <a:close/>
                </a:path>
                <a:path w="506094" h="640079">
                  <a:moveTo>
                    <a:pt x="28854" y="224409"/>
                  </a:moveTo>
                  <a:lnTo>
                    <a:pt x="19570" y="218986"/>
                  </a:lnTo>
                  <a:lnTo>
                    <a:pt x="19570" y="227241"/>
                  </a:lnTo>
                  <a:lnTo>
                    <a:pt x="28854" y="232651"/>
                  </a:lnTo>
                  <a:lnTo>
                    <a:pt x="28854" y="224409"/>
                  </a:lnTo>
                  <a:close/>
                </a:path>
                <a:path w="506094" h="640079">
                  <a:moveTo>
                    <a:pt x="28854" y="209461"/>
                  </a:moveTo>
                  <a:lnTo>
                    <a:pt x="19570" y="204050"/>
                  </a:lnTo>
                  <a:lnTo>
                    <a:pt x="19570" y="212039"/>
                  </a:lnTo>
                  <a:lnTo>
                    <a:pt x="28854" y="217449"/>
                  </a:lnTo>
                  <a:lnTo>
                    <a:pt x="28854" y="209461"/>
                  </a:lnTo>
                  <a:close/>
                </a:path>
                <a:path w="506094" h="640079">
                  <a:moveTo>
                    <a:pt x="28854" y="194259"/>
                  </a:moveTo>
                  <a:lnTo>
                    <a:pt x="19570" y="188836"/>
                  </a:lnTo>
                  <a:lnTo>
                    <a:pt x="19570" y="197091"/>
                  </a:lnTo>
                  <a:lnTo>
                    <a:pt x="28854" y="202501"/>
                  </a:lnTo>
                  <a:lnTo>
                    <a:pt x="28854" y="194259"/>
                  </a:lnTo>
                  <a:close/>
                </a:path>
                <a:path w="506094" h="640079">
                  <a:moveTo>
                    <a:pt x="262521" y="454977"/>
                  </a:moveTo>
                  <a:lnTo>
                    <a:pt x="253250" y="460387"/>
                  </a:lnTo>
                  <a:lnTo>
                    <a:pt x="253250" y="468630"/>
                  </a:lnTo>
                  <a:lnTo>
                    <a:pt x="262521" y="463219"/>
                  </a:lnTo>
                  <a:lnTo>
                    <a:pt x="262521" y="454977"/>
                  </a:lnTo>
                  <a:close/>
                </a:path>
                <a:path w="506094" h="640079">
                  <a:moveTo>
                    <a:pt x="466839" y="329501"/>
                  </a:moveTo>
                  <a:lnTo>
                    <a:pt x="457301" y="334911"/>
                  </a:lnTo>
                  <a:lnTo>
                    <a:pt x="457301" y="343166"/>
                  </a:lnTo>
                  <a:lnTo>
                    <a:pt x="466839" y="337743"/>
                  </a:lnTo>
                  <a:lnTo>
                    <a:pt x="466839" y="329501"/>
                  </a:lnTo>
                  <a:close/>
                </a:path>
                <a:path w="506094" h="640079">
                  <a:moveTo>
                    <a:pt x="466839" y="299364"/>
                  </a:moveTo>
                  <a:lnTo>
                    <a:pt x="457301" y="304774"/>
                  </a:lnTo>
                  <a:lnTo>
                    <a:pt x="457301" y="313016"/>
                  </a:lnTo>
                  <a:lnTo>
                    <a:pt x="466839" y="307606"/>
                  </a:lnTo>
                  <a:lnTo>
                    <a:pt x="466839" y="299364"/>
                  </a:lnTo>
                  <a:close/>
                </a:path>
                <a:path w="506094" h="640079">
                  <a:moveTo>
                    <a:pt x="466839" y="284162"/>
                  </a:moveTo>
                  <a:lnTo>
                    <a:pt x="457301" y="289572"/>
                  </a:lnTo>
                  <a:lnTo>
                    <a:pt x="457301" y="297827"/>
                  </a:lnTo>
                  <a:lnTo>
                    <a:pt x="466839" y="292404"/>
                  </a:lnTo>
                  <a:lnTo>
                    <a:pt x="466839" y="284162"/>
                  </a:lnTo>
                  <a:close/>
                </a:path>
                <a:path w="506094" h="640079">
                  <a:moveTo>
                    <a:pt x="466839" y="269227"/>
                  </a:moveTo>
                  <a:lnTo>
                    <a:pt x="457301" y="274637"/>
                  </a:lnTo>
                  <a:lnTo>
                    <a:pt x="457301" y="282625"/>
                  </a:lnTo>
                  <a:lnTo>
                    <a:pt x="466839" y="277215"/>
                  </a:lnTo>
                  <a:lnTo>
                    <a:pt x="466839" y="269227"/>
                  </a:lnTo>
                  <a:close/>
                </a:path>
                <a:path w="506094" h="640079">
                  <a:moveTo>
                    <a:pt x="466839" y="223888"/>
                  </a:moveTo>
                  <a:lnTo>
                    <a:pt x="457301" y="229298"/>
                  </a:lnTo>
                  <a:lnTo>
                    <a:pt x="457301" y="237540"/>
                  </a:lnTo>
                  <a:lnTo>
                    <a:pt x="466839" y="232130"/>
                  </a:lnTo>
                  <a:lnTo>
                    <a:pt x="466839" y="223888"/>
                  </a:lnTo>
                  <a:close/>
                </a:path>
                <a:path w="506094" h="640079">
                  <a:moveTo>
                    <a:pt x="486156" y="622439"/>
                  </a:moveTo>
                  <a:lnTo>
                    <a:pt x="476885" y="627849"/>
                  </a:lnTo>
                  <a:lnTo>
                    <a:pt x="476885" y="636092"/>
                  </a:lnTo>
                  <a:lnTo>
                    <a:pt x="486156" y="630428"/>
                  </a:lnTo>
                  <a:lnTo>
                    <a:pt x="486156" y="622439"/>
                  </a:lnTo>
                  <a:close/>
                </a:path>
                <a:path w="506094" h="640079">
                  <a:moveTo>
                    <a:pt x="486156" y="546950"/>
                  </a:moveTo>
                  <a:lnTo>
                    <a:pt x="476885" y="552361"/>
                  </a:lnTo>
                  <a:lnTo>
                    <a:pt x="476885" y="560349"/>
                  </a:lnTo>
                  <a:lnTo>
                    <a:pt x="486156" y="555193"/>
                  </a:lnTo>
                  <a:lnTo>
                    <a:pt x="486156" y="546950"/>
                  </a:lnTo>
                  <a:close/>
                </a:path>
                <a:path w="506094" h="640079">
                  <a:moveTo>
                    <a:pt x="486156" y="531749"/>
                  </a:moveTo>
                  <a:lnTo>
                    <a:pt x="476885" y="537159"/>
                  </a:lnTo>
                  <a:lnTo>
                    <a:pt x="476885" y="545401"/>
                  </a:lnTo>
                  <a:lnTo>
                    <a:pt x="486156" y="539991"/>
                  </a:lnTo>
                  <a:lnTo>
                    <a:pt x="486156" y="531749"/>
                  </a:lnTo>
                  <a:close/>
                </a:path>
                <a:path w="506094" h="640079">
                  <a:moveTo>
                    <a:pt x="486156" y="516801"/>
                  </a:moveTo>
                  <a:lnTo>
                    <a:pt x="476885" y="521957"/>
                  </a:lnTo>
                  <a:lnTo>
                    <a:pt x="476885" y="530199"/>
                  </a:lnTo>
                  <a:lnTo>
                    <a:pt x="486156" y="524789"/>
                  </a:lnTo>
                  <a:lnTo>
                    <a:pt x="486156" y="516801"/>
                  </a:lnTo>
                  <a:close/>
                </a:path>
                <a:path w="506094" h="640079">
                  <a:moveTo>
                    <a:pt x="486156" y="500570"/>
                  </a:moveTo>
                  <a:lnTo>
                    <a:pt x="476885" y="505993"/>
                  </a:lnTo>
                  <a:lnTo>
                    <a:pt x="476885" y="514235"/>
                  </a:lnTo>
                  <a:lnTo>
                    <a:pt x="486156" y="508825"/>
                  </a:lnTo>
                  <a:lnTo>
                    <a:pt x="486156" y="500570"/>
                  </a:lnTo>
                  <a:close/>
                </a:path>
                <a:path w="506094" h="640079">
                  <a:moveTo>
                    <a:pt x="486156" y="485381"/>
                  </a:moveTo>
                  <a:lnTo>
                    <a:pt x="476885" y="490791"/>
                  </a:lnTo>
                  <a:lnTo>
                    <a:pt x="476885" y="499033"/>
                  </a:lnTo>
                  <a:lnTo>
                    <a:pt x="486156" y="493623"/>
                  </a:lnTo>
                  <a:lnTo>
                    <a:pt x="486156" y="485381"/>
                  </a:lnTo>
                  <a:close/>
                </a:path>
                <a:path w="506094" h="640079">
                  <a:moveTo>
                    <a:pt x="486156" y="470420"/>
                  </a:moveTo>
                  <a:lnTo>
                    <a:pt x="476885" y="475843"/>
                  </a:lnTo>
                  <a:lnTo>
                    <a:pt x="476885" y="483819"/>
                  </a:lnTo>
                  <a:lnTo>
                    <a:pt x="486156" y="478421"/>
                  </a:lnTo>
                  <a:lnTo>
                    <a:pt x="486156" y="470420"/>
                  </a:lnTo>
                  <a:close/>
                </a:path>
                <a:path w="506094" h="640079">
                  <a:moveTo>
                    <a:pt x="486156" y="455218"/>
                  </a:moveTo>
                  <a:lnTo>
                    <a:pt x="476885" y="460641"/>
                  </a:lnTo>
                  <a:lnTo>
                    <a:pt x="476885" y="468884"/>
                  </a:lnTo>
                  <a:lnTo>
                    <a:pt x="486156" y="463473"/>
                  </a:lnTo>
                  <a:lnTo>
                    <a:pt x="486156" y="455218"/>
                  </a:lnTo>
                  <a:close/>
                </a:path>
                <a:path w="506094" h="640079">
                  <a:moveTo>
                    <a:pt x="486156" y="440029"/>
                  </a:moveTo>
                  <a:lnTo>
                    <a:pt x="476885" y="445439"/>
                  </a:lnTo>
                  <a:lnTo>
                    <a:pt x="476885" y="453682"/>
                  </a:lnTo>
                  <a:lnTo>
                    <a:pt x="486156" y="448271"/>
                  </a:lnTo>
                  <a:lnTo>
                    <a:pt x="486156" y="440029"/>
                  </a:lnTo>
                  <a:close/>
                </a:path>
                <a:path w="506094" h="640079">
                  <a:moveTo>
                    <a:pt x="486156" y="425081"/>
                  </a:moveTo>
                  <a:lnTo>
                    <a:pt x="476885" y="430504"/>
                  </a:lnTo>
                  <a:lnTo>
                    <a:pt x="476885" y="438746"/>
                  </a:lnTo>
                  <a:lnTo>
                    <a:pt x="486156" y="433070"/>
                  </a:lnTo>
                  <a:lnTo>
                    <a:pt x="486156" y="425081"/>
                  </a:lnTo>
                  <a:close/>
                </a:path>
                <a:path w="506094" h="640079">
                  <a:moveTo>
                    <a:pt x="486156" y="409879"/>
                  </a:moveTo>
                  <a:lnTo>
                    <a:pt x="476885" y="415302"/>
                  </a:lnTo>
                  <a:lnTo>
                    <a:pt x="476885" y="423545"/>
                  </a:lnTo>
                  <a:lnTo>
                    <a:pt x="486156" y="418134"/>
                  </a:lnTo>
                  <a:lnTo>
                    <a:pt x="486156" y="409879"/>
                  </a:lnTo>
                  <a:close/>
                </a:path>
                <a:path w="506094" h="640079">
                  <a:moveTo>
                    <a:pt x="486156" y="394944"/>
                  </a:moveTo>
                  <a:lnTo>
                    <a:pt x="476885" y="400354"/>
                  </a:lnTo>
                  <a:lnTo>
                    <a:pt x="476885" y="408343"/>
                  </a:lnTo>
                  <a:lnTo>
                    <a:pt x="486156" y="402932"/>
                  </a:lnTo>
                  <a:lnTo>
                    <a:pt x="486156" y="394944"/>
                  </a:lnTo>
                  <a:close/>
                </a:path>
                <a:path w="506094" h="640079">
                  <a:moveTo>
                    <a:pt x="486156" y="379742"/>
                  </a:moveTo>
                  <a:lnTo>
                    <a:pt x="476885" y="385165"/>
                  </a:lnTo>
                  <a:lnTo>
                    <a:pt x="476885" y="393407"/>
                  </a:lnTo>
                  <a:lnTo>
                    <a:pt x="486156" y="387997"/>
                  </a:lnTo>
                  <a:lnTo>
                    <a:pt x="486156" y="379742"/>
                  </a:lnTo>
                  <a:close/>
                </a:path>
                <a:path w="506094" h="640079">
                  <a:moveTo>
                    <a:pt x="486156" y="364540"/>
                  </a:moveTo>
                  <a:lnTo>
                    <a:pt x="476885" y="369963"/>
                  </a:lnTo>
                  <a:lnTo>
                    <a:pt x="476885" y="378206"/>
                  </a:lnTo>
                  <a:lnTo>
                    <a:pt x="486156" y="372795"/>
                  </a:lnTo>
                  <a:lnTo>
                    <a:pt x="486156" y="364540"/>
                  </a:lnTo>
                  <a:close/>
                </a:path>
                <a:path w="506094" h="640079">
                  <a:moveTo>
                    <a:pt x="486156" y="348576"/>
                  </a:moveTo>
                  <a:lnTo>
                    <a:pt x="476885" y="353987"/>
                  </a:lnTo>
                  <a:lnTo>
                    <a:pt x="476885" y="361975"/>
                  </a:lnTo>
                  <a:lnTo>
                    <a:pt x="486156" y="356565"/>
                  </a:lnTo>
                  <a:lnTo>
                    <a:pt x="486156" y="348576"/>
                  </a:lnTo>
                  <a:close/>
                </a:path>
                <a:path w="506094" h="640079">
                  <a:moveTo>
                    <a:pt x="486156" y="333375"/>
                  </a:moveTo>
                  <a:lnTo>
                    <a:pt x="476885" y="338785"/>
                  </a:lnTo>
                  <a:lnTo>
                    <a:pt x="476885" y="347040"/>
                  </a:lnTo>
                  <a:lnTo>
                    <a:pt x="486156" y="341617"/>
                  </a:lnTo>
                  <a:lnTo>
                    <a:pt x="486156" y="333375"/>
                  </a:lnTo>
                  <a:close/>
                </a:path>
                <a:path w="506094" h="640079">
                  <a:moveTo>
                    <a:pt x="486156" y="318173"/>
                  </a:moveTo>
                  <a:lnTo>
                    <a:pt x="476885" y="323596"/>
                  </a:lnTo>
                  <a:lnTo>
                    <a:pt x="476885" y="331838"/>
                  </a:lnTo>
                  <a:lnTo>
                    <a:pt x="486156" y="326415"/>
                  </a:lnTo>
                  <a:lnTo>
                    <a:pt x="486156" y="318173"/>
                  </a:lnTo>
                  <a:close/>
                </a:path>
                <a:path w="506094" h="640079">
                  <a:moveTo>
                    <a:pt x="486156" y="303225"/>
                  </a:moveTo>
                  <a:lnTo>
                    <a:pt x="476885" y="308635"/>
                  </a:lnTo>
                  <a:lnTo>
                    <a:pt x="476885" y="316890"/>
                  </a:lnTo>
                  <a:lnTo>
                    <a:pt x="486156" y="311467"/>
                  </a:lnTo>
                  <a:lnTo>
                    <a:pt x="486156" y="303225"/>
                  </a:lnTo>
                  <a:close/>
                </a:path>
                <a:path w="506094" h="640079">
                  <a:moveTo>
                    <a:pt x="486156" y="288023"/>
                  </a:moveTo>
                  <a:lnTo>
                    <a:pt x="476885" y="293433"/>
                  </a:lnTo>
                  <a:lnTo>
                    <a:pt x="476885" y="301688"/>
                  </a:lnTo>
                  <a:lnTo>
                    <a:pt x="486156" y="296265"/>
                  </a:lnTo>
                  <a:lnTo>
                    <a:pt x="486156" y="288023"/>
                  </a:lnTo>
                  <a:close/>
                </a:path>
                <a:path w="506094" h="640079">
                  <a:moveTo>
                    <a:pt x="486156" y="273088"/>
                  </a:moveTo>
                  <a:lnTo>
                    <a:pt x="476885" y="278498"/>
                  </a:lnTo>
                  <a:lnTo>
                    <a:pt x="476885" y="286486"/>
                  </a:lnTo>
                  <a:lnTo>
                    <a:pt x="486156" y="281076"/>
                  </a:lnTo>
                  <a:lnTo>
                    <a:pt x="486156" y="273088"/>
                  </a:lnTo>
                  <a:close/>
                </a:path>
                <a:path w="506094" h="640079">
                  <a:moveTo>
                    <a:pt x="486156" y="257886"/>
                  </a:moveTo>
                  <a:lnTo>
                    <a:pt x="476885" y="263296"/>
                  </a:lnTo>
                  <a:lnTo>
                    <a:pt x="476885" y="271551"/>
                  </a:lnTo>
                  <a:lnTo>
                    <a:pt x="486156" y="266128"/>
                  </a:lnTo>
                  <a:lnTo>
                    <a:pt x="486156" y="257886"/>
                  </a:lnTo>
                  <a:close/>
                </a:path>
                <a:path w="506094" h="640079">
                  <a:moveTo>
                    <a:pt x="486156" y="242684"/>
                  </a:moveTo>
                  <a:lnTo>
                    <a:pt x="476885" y="248094"/>
                  </a:lnTo>
                  <a:lnTo>
                    <a:pt x="476885" y="256349"/>
                  </a:lnTo>
                  <a:lnTo>
                    <a:pt x="486156" y="250926"/>
                  </a:lnTo>
                  <a:lnTo>
                    <a:pt x="486156" y="242684"/>
                  </a:lnTo>
                  <a:close/>
                </a:path>
                <a:path w="506094" h="640079">
                  <a:moveTo>
                    <a:pt x="486156" y="227749"/>
                  </a:moveTo>
                  <a:lnTo>
                    <a:pt x="476885" y="233159"/>
                  </a:lnTo>
                  <a:lnTo>
                    <a:pt x="476885" y="241401"/>
                  </a:lnTo>
                  <a:lnTo>
                    <a:pt x="486156" y="235991"/>
                  </a:lnTo>
                  <a:lnTo>
                    <a:pt x="486156" y="227749"/>
                  </a:lnTo>
                  <a:close/>
                </a:path>
                <a:path w="506094" h="640079">
                  <a:moveTo>
                    <a:pt x="486156" y="212547"/>
                  </a:moveTo>
                  <a:lnTo>
                    <a:pt x="476885" y="217957"/>
                  </a:lnTo>
                  <a:lnTo>
                    <a:pt x="476885" y="226212"/>
                  </a:lnTo>
                  <a:lnTo>
                    <a:pt x="486156" y="220789"/>
                  </a:lnTo>
                  <a:lnTo>
                    <a:pt x="486156" y="212547"/>
                  </a:lnTo>
                  <a:close/>
                </a:path>
                <a:path w="506094" h="640079">
                  <a:moveTo>
                    <a:pt x="486156" y="196316"/>
                  </a:moveTo>
                  <a:lnTo>
                    <a:pt x="476885" y="201726"/>
                  </a:lnTo>
                  <a:lnTo>
                    <a:pt x="476885" y="209981"/>
                  </a:lnTo>
                  <a:lnTo>
                    <a:pt x="486156" y="204558"/>
                  </a:lnTo>
                  <a:lnTo>
                    <a:pt x="486156" y="196316"/>
                  </a:lnTo>
                  <a:close/>
                </a:path>
                <a:path w="506094" h="640079">
                  <a:moveTo>
                    <a:pt x="486156" y="181114"/>
                  </a:moveTo>
                  <a:lnTo>
                    <a:pt x="476885" y="186524"/>
                  </a:lnTo>
                  <a:lnTo>
                    <a:pt x="476885" y="194779"/>
                  </a:lnTo>
                  <a:lnTo>
                    <a:pt x="486156" y="189357"/>
                  </a:lnTo>
                  <a:lnTo>
                    <a:pt x="486156" y="181114"/>
                  </a:lnTo>
                  <a:close/>
                </a:path>
                <a:path w="506094" h="640079">
                  <a:moveTo>
                    <a:pt x="486156" y="166166"/>
                  </a:moveTo>
                  <a:lnTo>
                    <a:pt x="476885" y="171577"/>
                  </a:lnTo>
                  <a:lnTo>
                    <a:pt x="476885" y="179565"/>
                  </a:lnTo>
                  <a:lnTo>
                    <a:pt x="486156" y="174155"/>
                  </a:lnTo>
                  <a:lnTo>
                    <a:pt x="486156" y="166166"/>
                  </a:lnTo>
                  <a:close/>
                </a:path>
                <a:path w="506094" h="640079">
                  <a:moveTo>
                    <a:pt x="486156" y="150964"/>
                  </a:moveTo>
                  <a:lnTo>
                    <a:pt x="476885" y="156375"/>
                  </a:lnTo>
                  <a:lnTo>
                    <a:pt x="476885" y="164630"/>
                  </a:lnTo>
                  <a:lnTo>
                    <a:pt x="486156" y="159207"/>
                  </a:lnTo>
                  <a:lnTo>
                    <a:pt x="486156" y="150964"/>
                  </a:lnTo>
                  <a:close/>
                </a:path>
                <a:path w="506094" h="640079">
                  <a:moveTo>
                    <a:pt x="486156" y="135763"/>
                  </a:moveTo>
                  <a:lnTo>
                    <a:pt x="476885" y="141173"/>
                  </a:lnTo>
                  <a:lnTo>
                    <a:pt x="476885" y="149428"/>
                  </a:lnTo>
                  <a:lnTo>
                    <a:pt x="486156" y="144005"/>
                  </a:lnTo>
                  <a:lnTo>
                    <a:pt x="486156" y="135763"/>
                  </a:lnTo>
                  <a:close/>
                </a:path>
                <a:path w="506094" h="640079">
                  <a:moveTo>
                    <a:pt x="486156" y="120827"/>
                  </a:moveTo>
                  <a:lnTo>
                    <a:pt x="476885" y="126238"/>
                  </a:lnTo>
                  <a:lnTo>
                    <a:pt x="476885" y="134480"/>
                  </a:lnTo>
                  <a:lnTo>
                    <a:pt x="486156" y="129070"/>
                  </a:lnTo>
                  <a:lnTo>
                    <a:pt x="486156" y="120827"/>
                  </a:lnTo>
                  <a:close/>
                </a:path>
                <a:path w="506094" h="640079">
                  <a:moveTo>
                    <a:pt x="486156" y="105625"/>
                  </a:moveTo>
                  <a:lnTo>
                    <a:pt x="476885" y="111036"/>
                  </a:lnTo>
                  <a:lnTo>
                    <a:pt x="476885" y="119291"/>
                  </a:lnTo>
                  <a:lnTo>
                    <a:pt x="486156" y="113868"/>
                  </a:lnTo>
                  <a:lnTo>
                    <a:pt x="486156" y="105625"/>
                  </a:lnTo>
                  <a:close/>
                </a:path>
                <a:path w="506094" h="640079">
                  <a:moveTo>
                    <a:pt x="486156" y="90690"/>
                  </a:moveTo>
                  <a:lnTo>
                    <a:pt x="476885" y="96100"/>
                  </a:lnTo>
                  <a:lnTo>
                    <a:pt x="476885" y="104089"/>
                  </a:lnTo>
                  <a:lnTo>
                    <a:pt x="486156" y="98666"/>
                  </a:lnTo>
                  <a:lnTo>
                    <a:pt x="486156" y="90690"/>
                  </a:lnTo>
                  <a:close/>
                </a:path>
                <a:path w="506094" h="640079">
                  <a:moveTo>
                    <a:pt x="486156" y="75488"/>
                  </a:moveTo>
                  <a:lnTo>
                    <a:pt x="476885" y="80899"/>
                  </a:lnTo>
                  <a:lnTo>
                    <a:pt x="476885" y="89141"/>
                  </a:lnTo>
                  <a:lnTo>
                    <a:pt x="486156" y="83731"/>
                  </a:lnTo>
                  <a:lnTo>
                    <a:pt x="486156" y="75488"/>
                  </a:lnTo>
                  <a:close/>
                </a:path>
                <a:path w="506094" h="640079">
                  <a:moveTo>
                    <a:pt x="486156" y="60286"/>
                  </a:moveTo>
                  <a:lnTo>
                    <a:pt x="476885" y="65697"/>
                  </a:lnTo>
                  <a:lnTo>
                    <a:pt x="476885" y="73952"/>
                  </a:lnTo>
                  <a:lnTo>
                    <a:pt x="486156" y="68529"/>
                  </a:lnTo>
                  <a:lnTo>
                    <a:pt x="486156" y="60286"/>
                  </a:lnTo>
                  <a:close/>
                </a:path>
                <a:path w="506094" h="640079">
                  <a:moveTo>
                    <a:pt x="486156" y="45351"/>
                  </a:moveTo>
                  <a:lnTo>
                    <a:pt x="476885" y="50761"/>
                  </a:lnTo>
                  <a:lnTo>
                    <a:pt x="476885" y="59004"/>
                  </a:lnTo>
                  <a:lnTo>
                    <a:pt x="486156" y="53327"/>
                  </a:lnTo>
                  <a:lnTo>
                    <a:pt x="486156" y="45351"/>
                  </a:lnTo>
                  <a:close/>
                </a:path>
                <a:path w="506094" h="640079">
                  <a:moveTo>
                    <a:pt x="486156" y="30149"/>
                  </a:moveTo>
                  <a:lnTo>
                    <a:pt x="476885" y="35560"/>
                  </a:lnTo>
                  <a:lnTo>
                    <a:pt x="476885" y="43802"/>
                  </a:lnTo>
                  <a:lnTo>
                    <a:pt x="486156" y="38392"/>
                  </a:lnTo>
                  <a:lnTo>
                    <a:pt x="486156" y="30149"/>
                  </a:lnTo>
                  <a:close/>
                </a:path>
                <a:path w="506094" h="640079">
                  <a:moveTo>
                    <a:pt x="486156" y="14947"/>
                  </a:moveTo>
                  <a:lnTo>
                    <a:pt x="476885" y="20612"/>
                  </a:lnTo>
                  <a:lnTo>
                    <a:pt x="476885" y="28600"/>
                  </a:lnTo>
                  <a:lnTo>
                    <a:pt x="486156" y="23177"/>
                  </a:lnTo>
                  <a:lnTo>
                    <a:pt x="486156" y="14947"/>
                  </a:lnTo>
                  <a:close/>
                </a:path>
                <a:path w="506094" h="640079">
                  <a:moveTo>
                    <a:pt x="486156" y="0"/>
                  </a:moveTo>
                  <a:lnTo>
                    <a:pt x="476885" y="5410"/>
                  </a:lnTo>
                  <a:lnTo>
                    <a:pt x="476885" y="13652"/>
                  </a:lnTo>
                  <a:lnTo>
                    <a:pt x="486156" y="8242"/>
                  </a:lnTo>
                  <a:lnTo>
                    <a:pt x="486156" y="0"/>
                  </a:lnTo>
                  <a:close/>
                </a:path>
                <a:path w="506094" h="640079">
                  <a:moveTo>
                    <a:pt x="505739" y="626300"/>
                  </a:moveTo>
                  <a:lnTo>
                    <a:pt x="496201" y="631710"/>
                  </a:lnTo>
                  <a:lnTo>
                    <a:pt x="496201" y="639953"/>
                  </a:lnTo>
                  <a:lnTo>
                    <a:pt x="505739" y="634288"/>
                  </a:lnTo>
                  <a:lnTo>
                    <a:pt x="505739" y="626300"/>
                  </a:lnTo>
                  <a:close/>
                </a:path>
                <a:path w="506094" h="640079">
                  <a:moveTo>
                    <a:pt x="505739" y="611098"/>
                  </a:moveTo>
                  <a:lnTo>
                    <a:pt x="496201" y="616508"/>
                  </a:lnTo>
                  <a:lnTo>
                    <a:pt x="496201" y="624763"/>
                  </a:lnTo>
                  <a:lnTo>
                    <a:pt x="505739" y="619340"/>
                  </a:lnTo>
                  <a:lnTo>
                    <a:pt x="505739" y="611098"/>
                  </a:lnTo>
                  <a:close/>
                </a:path>
                <a:path w="506094" h="640079">
                  <a:moveTo>
                    <a:pt x="505739" y="595909"/>
                  </a:moveTo>
                  <a:lnTo>
                    <a:pt x="496201" y="601573"/>
                  </a:lnTo>
                  <a:lnTo>
                    <a:pt x="496201" y="609561"/>
                  </a:lnTo>
                  <a:lnTo>
                    <a:pt x="505739" y="604139"/>
                  </a:lnTo>
                  <a:lnTo>
                    <a:pt x="505739" y="595909"/>
                  </a:lnTo>
                  <a:close/>
                </a:path>
                <a:path w="506094" h="640079">
                  <a:moveTo>
                    <a:pt x="505739" y="580961"/>
                  </a:moveTo>
                  <a:lnTo>
                    <a:pt x="496201" y="586371"/>
                  </a:lnTo>
                  <a:lnTo>
                    <a:pt x="496201" y="594614"/>
                  </a:lnTo>
                  <a:lnTo>
                    <a:pt x="505739" y="589203"/>
                  </a:lnTo>
                  <a:lnTo>
                    <a:pt x="505739" y="580961"/>
                  </a:lnTo>
                  <a:close/>
                </a:path>
                <a:path w="506094" h="640079">
                  <a:moveTo>
                    <a:pt x="505739" y="565759"/>
                  </a:moveTo>
                  <a:lnTo>
                    <a:pt x="496201" y="571169"/>
                  </a:lnTo>
                  <a:lnTo>
                    <a:pt x="496201" y="579424"/>
                  </a:lnTo>
                  <a:lnTo>
                    <a:pt x="505739" y="574001"/>
                  </a:lnTo>
                  <a:lnTo>
                    <a:pt x="505739" y="565759"/>
                  </a:lnTo>
                  <a:close/>
                </a:path>
                <a:path w="506094" h="640079">
                  <a:moveTo>
                    <a:pt x="505739" y="550811"/>
                  </a:moveTo>
                  <a:lnTo>
                    <a:pt x="496201" y="556221"/>
                  </a:lnTo>
                  <a:lnTo>
                    <a:pt x="496201" y="564210"/>
                  </a:lnTo>
                  <a:lnTo>
                    <a:pt x="505739" y="558800"/>
                  </a:lnTo>
                  <a:lnTo>
                    <a:pt x="505739" y="5508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1389900" y="5064657"/>
              <a:ext cx="272415" cy="624840"/>
            </a:xfrm>
            <a:custGeom>
              <a:avLst/>
              <a:gdLst/>
              <a:ahLst/>
              <a:cxnLst/>
              <a:rect l="l" t="t" r="r" b="b"/>
              <a:pathLst>
                <a:path w="272414" h="624839">
                  <a:moveTo>
                    <a:pt x="9537" y="516293"/>
                  </a:moveTo>
                  <a:lnTo>
                    <a:pt x="0" y="521703"/>
                  </a:lnTo>
                  <a:lnTo>
                    <a:pt x="0" y="529958"/>
                  </a:lnTo>
                  <a:lnTo>
                    <a:pt x="9537" y="524535"/>
                  </a:lnTo>
                  <a:lnTo>
                    <a:pt x="9537" y="516293"/>
                  </a:lnTo>
                  <a:close/>
                </a:path>
                <a:path w="272414" h="624839">
                  <a:moveTo>
                    <a:pt x="9537" y="501357"/>
                  </a:moveTo>
                  <a:lnTo>
                    <a:pt x="0" y="506768"/>
                  </a:lnTo>
                  <a:lnTo>
                    <a:pt x="0" y="515010"/>
                  </a:lnTo>
                  <a:lnTo>
                    <a:pt x="9537" y="509333"/>
                  </a:lnTo>
                  <a:lnTo>
                    <a:pt x="9537" y="501357"/>
                  </a:lnTo>
                  <a:close/>
                </a:path>
                <a:path w="272414" h="624839">
                  <a:moveTo>
                    <a:pt x="9537" y="485127"/>
                  </a:moveTo>
                  <a:lnTo>
                    <a:pt x="0" y="490537"/>
                  </a:lnTo>
                  <a:lnTo>
                    <a:pt x="0" y="498779"/>
                  </a:lnTo>
                  <a:lnTo>
                    <a:pt x="9537" y="493369"/>
                  </a:lnTo>
                  <a:lnTo>
                    <a:pt x="9537" y="485127"/>
                  </a:lnTo>
                  <a:close/>
                </a:path>
                <a:path w="272414" h="624839">
                  <a:moveTo>
                    <a:pt x="9537" y="469925"/>
                  </a:moveTo>
                  <a:lnTo>
                    <a:pt x="0" y="475335"/>
                  </a:lnTo>
                  <a:lnTo>
                    <a:pt x="0" y="483577"/>
                  </a:lnTo>
                  <a:lnTo>
                    <a:pt x="9537" y="478167"/>
                  </a:lnTo>
                  <a:lnTo>
                    <a:pt x="9537" y="469925"/>
                  </a:lnTo>
                  <a:close/>
                </a:path>
                <a:path w="272414" h="624839">
                  <a:moveTo>
                    <a:pt x="9537" y="454990"/>
                  </a:moveTo>
                  <a:lnTo>
                    <a:pt x="0" y="460400"/>
                  </a:lnTo>
                  <a:lnTo>
                    <a:pt x="0" y="468642"/>
                  </a:lnTo>
                  <a:lnTo>
                    <a:pt x="9537" y="463232"/>
                  </a:lnTo>
                  <a:lnTo>
                    <a:pt x="9537" y="454990"/>
                  </a:lnTo>
                  <a:close/>
                </a:path>
                <a:path w="272414" h="624839">
                  <a:moveTo>
                    <a:pt x="9537" y="439788"/>
                  </a:moveTo>
                  <a:lnTo>
                    <a:pt x="0" y="445198"/>
                  </a:lnTo>
                  <a:lnTo>
                    <a:pt x="0" y="453440"/>
                  </a:lnTo>
                  <a:lnTo>
                    <a:pt x="9537" y="448030"/>
                  </a:lnTo>
                  <a:lnTo>
                    <a:pt x="9537" y="439788"/>
                  </a:lnTo>
                  <a:close/>
                </a:path>
                <a:path w="272414" h="624839">
                  <a:moveTo>
                    <a:pt x="9537" y="424827"/>
                  </a:moveTo>
                  <a:lnTo>
                    <a:pt x="0" y="430250"/>
                  </a:lnTo>
                  <a:lnTo>
                    <a:pt x="0" y="438238"/>
                  </a:lnTo>
                  <a:lnTo>
                    <a:pt x="9537" y="432816"/>
                  </a:lnTo>
                  <a:lnTo>
                    <a:pt x="9537" y="424827"/>
                  </a:lnTo>
                  <a:close/>
                </a:path>
                <a:path w="272414" h="624839">
                  <a:moveTo>
                    <a:pt x="9537" y="409638"/>
                  </a:moveTo>
                  <a:lnTo>
                    <a:pt x="0" y="415048"/>
                  </a:lnTo>
                  <a:lnTo>
                    <a:pt x="0" y="423291"/>
                  </a:lnTo>
                  <a:lnTo>
                    <a:pt x="9537" y="417880"/>
                  </a:lnTo>
                  <a:lnTo>
                    <a:pt x="9537" y="409638"/>
                  </a:lnTo>
                  <a:close/>
                </a:path>
                <a:path w="272414" h="624839">
                  <a:moveTo>
                    <a:pt x="9537" y="394436"/>
                  </a:moveTo>
                  <a:lnTo>
                    <a:pt x="0" y="399846"/>
                  </a:lnTo>
                  <a:lnTo>
                    <a:pt x="0" y="408089"/>
                  </a:lnTo>
                  <a:lnTo>
                    <a:pt x="9537" y="402678"/>
                  </a:lnTo>
                  <a:lnTo>
                    <a:pt x="9537" y="394436"/>
                  </a:lnTo>
                  <a:close/>
                </a:path>
                <a:path w="272414" h="624839">
                  <a:moveTo>
                    <a:pt x="9537" y="379488"/>
                  </a:moveTo>
                  <a:lnTo>
                    <a:pt x="0" y="384911"/>
                  </a:lnTo>
                  <a:lnTo>
                    <a:pt x="0" y="393153"/>
                  </a:lnTo>
                  <a:lnTo>
                    <a:pt x="9537" y="387743"/>
                  </a:lnTo>
                  <a:lnTo>
                    <a:pt x="9537" y="379488"/>
                  </a:lnTo>
                  <a:close/>
                </a:path>
                <a:path w="272414" h="624839">
                  <a:moveTo>
                    <a:pt x="9537" y="364299"/>
                  </a:moveTo>
                  <a:lnTo>
                    <a:pt x="0" y="369709"/>
                  </a:lnTo>
                  <a:lnTo>
                    <a:pt x="0" y="377952"/>
                  </a:lnTo>
                  <a:lnTo>
                    <a:pt x="9537" y="372541"/>
                  </a:lnTo>
                  <a:lnTo>
                    <a:pt x="9537" y="364299"/>
                  </a:lnTo>
                  <a:close/>
                </a:path>
                <a:path w="272414" h="624839">
                  <a:moveTo>
                    <a:pt x="9537" y="349110"/>
                  </a:moveTo>
                  <a:lnTo>
                    <a:pt x="0" y="354774"/>
                  </a:lnTo>
                  <a:lnTo>
                    <a:pt x="0" y="362750"/>
                  </a:lnTo>
                  <a:lnTo>
                    <a:pt x="9537" y="357339"/>
                  </a:lnTo>
                  <a:lnTo>
                    <a:pt x="9537" y="349110"/>
                  </a:lnTo>
                  <a:close/>
                </a:path>
                <a:path w="272414" h="624839">
                  <a:moveTo>
                    <a:pt x="9537" y="333121"/>
                  </a:moveTo>
                  <a:lnTo>
                    <a:pt x="0" y="338543"/>
                  </a:lnTo>
                  <a:lnTo>
                    <a:pt x="0" y="346786"/>
                  </a:lnTo>
                  <a:lnTo>
                    <a:pt x="9537" y="341376"/>
                  </a:lnTo>
                  <a:lnTo>
                    <a:pt x="9537" y="333121"/>
                  </a:lnTo>
                  <a:close/>
                </a:path>
                <a:path w="272414" h="624839">
                  <a:moveTo>
                    <a:pt x="9537" y="317919"/>
                  </a:moveTo>
                  <a:lnTo>
                    <a:pt x="0" y="323342"/>
                  </a:lnTo>
                  <a:lnTo>
                    <a:pt x="0" y="331584"/>
                  </a:lnTo>
                  <a:lnTo>
                    <a:pt x="9537" y="326174"/>
                  </a:lnTo>
                  <a:lnTo>
                    <a:pt x="9537" y="317919"/>
                  </a:lnTo>
                  <a:close/>
                </a:path>
                <a:path w="272414" h="624839">
                  <a:moveTo>
                    <a:pt x="9537" y="302971"/>
                  </a:moveTo>
                  <a:lnTo>
                    <a:pt x="0" y="308381"/>
                  </a:lnTo>
                  <a:lnTo>
                    <a:pt x="0" y="316369"/>
                  </a:lnTo>
                  <a:lnTo>
                    <a:pt x="9537" y="310959"/>
                  </a:lnTo>
                  <a:lnTo>
                    <a:pt x="9537" y="302971"/>
                  </a:lnTo>
                  <a:close/>
                </a:path>
                <a:path w="272414" h="624839">
                  <a:moveTo>
                    <a:pt x="9537" y="287769"/>
                  </a:moveTo>
                  <a:lnTo>
                    <a:pt x="0" y="293192"/>
                  </a:lnTo>
                  <a:lnTo>
                    <a:pt x="0" y="301434"/>
                  </a:lnTo>
                  <a:lnTo>
                    <a:pt x="9537" y="296024"/>
                  </a:lnTo>
                  <a:lnTo>
                    <a:pt x="9537" y="287769"/>
                  </a:lnTo>
                  <a:close/>
                </a:path>
                <a:path w="272414" h="624839">
                  <a:moveTo>
                    <a:pt x="9537" y="272567"/>
                  </a:moveTo>
                  <a:lnTo>
                    <a:pt x="0" y="277990"/>
                  </a:lnTo>
                  <a:lnTo>
                    <a:pt x="0" y="286232"/>
                  </a:lnTo>
                  <a:lnTo>
                    <a:pt x="9537" y="280822"/>
                  </a:lnTo>
                  <a:lnTo>
                    <a:pt x="9537" y="272567"/>
                  </a:lnTo>
                  <a:close/>
                </a:path>
                <a:path w="272414" h="624839">
                  <a:moveTo>
                    <a:pt x="9537" y="257632"/>
                  </a:moveTo>
                  <a:lnTo>
                    <a:pt x="0" y="263042"/>
                  </a:lnTo>
                  <a:lnTo>
                    <a:pt x="0" y="271297"/>
                  </a:lnTo>
                  <a:lnTo>
                    <a:pt x="9537" y="265874"/>
                  </a:lnTo>
                  <a:lnTo>
                    <a:pt x="9537" y="257632"/>
                  </a:lnTo>
                  <a:close/>
                </a:path>
                <a:path w="272414" h="624839">
                  <a:moveTo>
                    <a:pt x="9537" y="227495"/>
                  </a:moveTo>
                  <a:lnTo>
                    <a:pt x="0" y="232905"/>
                  </a:lnTo>
                  <a:lnTo>
                    <a:pt x="0" y="240893"/>
                  </a:lnTo>
                  <a:lnTo>
                    <a:pt x="9537" y="235483"/>
                  </a:lnTo>
                  <a:lnTo>
                    <a:pt x="9537" y="227495"/>
                  </a:lnTo>
                  <a:close/>
                </a:path>
                <a:path w="272414" h="624839">
                  <a:moveTo>
                    <a:pt x="9537" y="212293"/>
                  </a:moveTo>
                  <a:lnTo>
                    <a:pt x="0" y="217703"/>
                  </a:lnTo>
                  <a:lnTo>
                    <a:pt x="0" y="225958"/>
                  </a:lnTo>
                  <a:lnTo>
                    <a:pt x="9537" y="220535"/>
                  </a:lnTo>
                  <a:lnTo>
                    <a:pt x="9537" y="212293"/>
                  </a:lnTo>
                  <a:close/>
                </a:path>
                <a:path w="272414" h="624839">
                  <a:moveTo>
                    <a:pt x="9537" y="197091"/>
                  </a:moveTo>
                  <a:lnTo>
                    <a:pt x="0" y="202514"/>
                  </a:lnTo>
                  <a:lnTo>
                    <a:pt x="0" y="210756"/>
                  </a:lnTo>
                  <a:lnTo>
                    <a:pt x="9537" y="205346"/>
                  </a:lnTo>
                  <a:lnTo>
                    <a:pt x="9537" y="197091"/>
                  </a:lnTo>
                  <a:close/>
                </a:path>
                <a:path w="272414" h="624839">
                  <a:moveTo>
                    <a:pt x="9537" y="182156"/>
                  </a:moveTo>
                  <a:lnTo>
                    <a:pt x="0" y="187566"/>
                  </a:lnTo>
                  <a:lnTo>
                    <a:pt x="0" y="195821"/>
                  </a:lnTo>
                  <a:lnTo>
                    <a:pt x="9537" y="190398"/>
                  </a:lnTo>
                  <a:lnTo>
                    <a:pt x="9537" y="182156"/>
                  </a:lnTo>
                  <a:close/>
                </a:path>
                <a:path w="272414" h="624839">
                  <a:moveTo>
                    <a:pt x="9537" y="166954"/>
                  </a:moveTo>
                  <a:lnTo>
                    <a:pt x="0" y="172364"/>
                  </a:lnTo>
                  <a:lnTo>
                    <a:pt x="0" y="180619"/>
                  </a:lnTo>
                  <a:lnTo>
                    <a:pt x="9537" y="175196"/>
                  </a:lnTo>
                  <a:lnTo>
                    <a:pt x="9537" y="166954"/>
                  </a:lnTo>
                  <a:close/>
                </a:path>
                <a:path w="272414" h="624839">
                  <a:moveTo>
                    <a:pt x="9537" y="106667"/>
                  </a:moveTo>
                  <a:lnTo>
                    <a:pt x="0" y="112077"/>
                  </a:lnTo>
                  <a:lnTo>
                    <a:pt x="0" y="120319"/>
                  </a:lnTo>
                  <a:lnTo>
                    <a:pt x="9537" y="114655"/>
                  </a:lnTo>
                  <a:lnTo>
                    <a:pt x="9537" y="106667"/>
                  </a:lnTo>
                  <a:close/>
                </a:path>
                <a:path w="272414" h="624839">
                  <a:moveTo>
                    <a:pt x="28854" y="610844"/>
                  </a:moveTo>
                  <a:lnTo>
                    <a:pt x="19583" y="616254"/>
                  </a:lnTo>
                  <a:lnTo>
                    <a:pt x="19583" y="624509"/>
                  </a:lnTo>
                  <a:lnTo>
                    <a:pt x="28854" y="619086"/>
                  </a:lnTo>
                  <a:lnTo>
                    <a:pt x="28854" y="610844"/>
                  </a:lnTo>
                  <a:close/>
                </a:path>
                <a:path w="272414" h="624839">
                  <a:moveTo>
                    <a:pt x="28854" y="595642"/>
                  </a:moveTo>
                  <a:lnTo>
                    <a:pt x="19583" y="601065"/>
                  </a:lnTo>
                  <a:lnTo>
                    <a:pt x="19583" y="609307"/>
                  </a:lnTo>
                  <a:lnTo>
                    <a:pt x="28854" y="603897"/>
                  </a:lnTo>
                  <a:lnTo>
                    <a:pt x="28854" y="595642"/>
                  </a:lnTo>
                  <a:close/>
                </a:path>
                <a:path w="272414" h="624839">
                  <a:moveTo>
                    <a:pt x="28854" y="580707"/>
                  </a:moveTo>
                  <a:lnTo>
                    <a:pt x="19583" y="586117"/>
                  </a:lnTo>
                  <a:lnTo>
                    <a:pt x="19583" y="594106"/>
                  </a:lnTo>
                  <a:lnTo>
                    <a:pt x="28854" y="588695"/>
                  </a:lnTo>
                  <a:lnTo>
                    <a:pt x="28854" y="580707"/>
                  </a:lnTo>
                  <a:close/>
                </a:path>
                <a:path w="272414" h="624839">
                  <a:moveTo>
                    <a:pt x="28854" y="565505"/>
                  </a:moveTo>
                  <a:lnTo>
                    <a:pt x="19583" y="570915"/>
                  </a:lnTo>
                  <a:lnTo>
                    <a:pt x="19583" y="579170"/>
                  </a:lnTo>
                  <a:lnTo>
                    <a:pt x="28854" y="573747"/>
                  </a:lnTo>
                  <a:lnTo>
                    <a:pt x="28854" y="565505"/>
                  </a:lnTo>
                  <a:close/>
                </a:path>
                <a:path w="272414" h="624839">
                  <a:moveTo>
                    <a:pt x="28854" y="550303"/>
                  </a:moveTo>
                  <a:lnTo>
                    <a:pt x="19583" y="555726"/>
                  </a:lnTo>
                  <a:lnTo>
                    <a:pt x="19583" y="563968"/>
                  </a:lnTo>
                  <a:lnTo>
                    <a:pt x="28854" y="558558"/>
                  </a:lnTo>
                  <a:lnTo>
                    <a:pt x="28854" y="550303"/>
                  </a:lnTo>
                  <a:close/>
                </a:path>
                <a:path w="272414" h="624839">
                  <a:moveTo>
                    <a:pt x="28854" y="535355"/>
                  </a:moveTo>
                  <a:lnTo>
                    <a:pt x="19583" y="540766"/>
                  </a:lnTo>
                  <a:lnTo>
                    <a:pt x="19583" y="549021"/>
                  </a:lnTo>
                  <a:lnTo>
                    <a:pt x="28854" y="543598"/>
                  </a:lnTo>
                  <a:lnTo>
                    <a:pt x="28854" y="535355"/>
                  </a:lnTo>
                  <a:close/>
                </a:path>
                <a:path w="272414" h="624839">
                  <a:moveTo>
                    <a:pt x="28854" y="520153"/>
                  </a:moveTo>
                  <a:lnTo>
                    <a:pt x="19583" y="525576"/>
                  </a:lnTo>
                  <a:lnTo>
                    <a:pt x="19583" y="533819"/>
                  </a:lnTo>
                  <a:lnTo>
                    <a:pt x="28854" y="528396"/>
                  </a:lnTo>
                  <a:lnTo>
                    <a:pt x="28854" y="520153"/>
                  </a:lnTo>
                  <a:close/>
                </a:path>
                <a:path w="272414" h="624839">
                  <a:moveTo>
                    <a:pt x="28854" y="505218"/>
                  </a:moveTo>
                  <a:lnTo>
                    <a:pt x="19583" y="510628"/>
                  </a:lnTo>
                  <a:lnTo>
                    <a:pt x="19583" y="518617"/>
                  </a:lnTo>
                  <a:lnTo>
                    <a:pt x="28854" y="513207"/>
                  </a:lnTo>
                  <a:lnTo>
                    <a:pt x="28854" y="505218"/>
                  </a:lnTo>
                  <a:close/>
                </a:path>
                <a:path w="272414" h="624839">
                  <a:moveTo>
                    <a:pt x="28854" y="490016"/>
                  </a:moveTo>
                  <a:lnTo>
                    <a:pt x="19583" y="495427"/>
                  </a:lnTo>
                  <a:lnTo>
                    <a:pt x="19583" y="503682"/>
                  </a:lnTo>
                  <a:lnTo>
                    <a:pt x="28854" y="498259"/>
                  </a:lnTo>
                  <a:lnTo>
                    <a:pt x="28854" y="490016"/>
                  </a:lnTo>
                  <a:close/>
                </a:path>
                <a:path w="272414" h="624839">
                  <a:moveTo>
                    <a:pt x="28854" y="473786"/>
                  </a:moveTo>
                  <a:lnTo>
                    <a:pt x="19583" y="479196"/>
                  </a:lnTo>
                  <a:lnTo>
                    <a:pt x="19583" y="487451"/>
                  </a:lnTo>
                  <a:lnTo>
                    <a:pt x="28854" y="482028"/>
                  </a:lnTo>
                  <a:lnTo>
                    <a:pt x="28854" y="473786"/>
                  </a:lnTo>
                  <a:close/>
                </a:path>
                <a:path w="272414" h="624839">
                  <a:moveTo>
                    <a:pt x="28854" y="458851"/>
                  </a:moveTo>
                  <a:lnTo>
                    <a:pt x="19583" y="464261"/>
                  </a:lnTo>
                  <a:lnTo>
                    <a:pt x="19583" y="472249"/>
                  </a:lnTo>
                  <a:lnTo>
                    <a:pt x="28854" y="466826"/>
                  </a:lnTo>
                  <a:lnTo>
                    <a:pt x="28854" y="458851"/>
                  </a:lnTo>
                  <a:close/>
                </a:path>
                <a:path w="272414" h="624839">
                  <a:moveTo>
                    <a:pt x="233172" y="500329"/>
                  </a:moveTo>
                  <a:lnTo>
                    <a:pt x="223634" y="505739"/>
                  </a:lnTo>
                  <a:lnTo>
                    <a:pt x="223634" y="513981"/>
                  </a:lnTo>
                  <a:lnTo>
                    <a:pt x="233172" y="508571"/>
                  </a:lnTo>
                  <a:lnTo>
                    <a:pt x="233172" y="500329"/>
                  </a:lnTo>
                  <a:close/>
                </a:path>
                <a:path w="272414" h="624839">
                  <a:moveTo>
                    <a:pt x="233172" y="485381"/>
                  </a:moveTo>
                  <a:lnTo>
                    <a:pt x="223634" y="490804"/>
                  </a:lnTo>
                  <a:lnTo>
                    <a:pt x="223634" y="499046"/>
                  </a:lnTo>
                  <a:lnTo>
                    <a:pt x="233172" y="493636"/>
                  </a:lnTo>
                  <a:lnTo>
                    <a:pt x="233172" y="485381"/>
                  </a:lnTo>
                  <a:close/>
                </a:path>
                <a:path w="272414" h="624839">
                  <a:moveTo>
                    <a:pt x="233172" y="470179"/>
                  </a:moveTo>
                  <a:lnTo>
                    <a:pt x="223634" y="475602"/>
                  </a:lnTo>
                  <a:lnTo>
                    <a:pt x="223634" y="483844"/>
                  </a:lnTo>
                  <a:lnTo>
                    <a:pt x="233172" y="478434"/>
                  </a:lnTo>
                  <a:lnTo>
                    <a:pt x="233172" y="470179"/>
                  </a:lnTo>
                  <a:close/>
                </a:path>
                <a:path w="272414" h="624839">
                  <a:moveTo>
                    <a:pt x="233172" y="455231"/>
                  </a:moveTo>
                  <a:lnTo>
                    <a:pt x="223634" y="460641"/>
                  </a:lnTo>
                  <a:lnTo>
                    <a:pt x="223634" y="468630"/>
                  </a:lnTo>
                  <a:lnTo>
                    <a:pt x="233172" y="463219"/>
                  </a:lnTo>
                  <a:lnTo>
                    <a:pt x="233172" y="455231"/>
                  </a:lnTo>
                  <a:close/>
                </a:path>
                <a:path w="272414" h="624839">
                  <a:moveTo>
                    <a:pt x="233172" y="440029"/>
                  </a:moveTo>
                  <a:lnTo>
                    <a:pt x="223634" y="445452"/>
                  </a:lnTo>
                  <a:lnTo>
                    <a:pt x="223634" y="453694"/>
                  </a:lnTo>
                  <a:lnTo>
                    <a:pt x="233172" y="448284"/>
                  </a:lnTo>
                  <a:lnTo>
                    <a:pt x="233172" y="440029"/>
                  </a:lnTo>
                  <a:close/>
                </a:path>
                <a:path w="272414" h="624839">
                  <a:moveTo>
                    <a:pt x="233172" y="424827"/>
                  </a:moveTo>
                  <a:lnTo>
                    <a:pt x="223634" y="430250"/>
                  </a:lnTo>
                  <a:lnTo>
                    <a:pt x="223634" y="438492"/>
                  </a:lnTo>
                  <a:lnTo>
                    <a:pt x="233172" y="433082"/>
                  </a:lnTo>
                  <a:lnTo>
                    <a:pt x="233172" y="424827"/>
                  </a:lnTo>
                  <a:close/>
                </a:path>
                <a:path w="272414" h="624839">
                  <a:moveTo>
                    <a:pt x="233172" y="409892"/>
                  </a:moveTo>
                  <a:lnTo>
                    <a:pt x="223634" y="415302"/>
                  </a:lnTo>
                  <a:lnTo>
                    <a:pt x="223634" y="423557"/>
                  </a:lnTo>
                  <a:lnTo>
                    <a:pt x="233172" y="418134"/>
                  </a:lnTo>
                  <a:lnTo>
                    <a:pt x="233172" y="409892"/>
                  </a:lnTo>
                  <a:close/>
                </a:path>
                <a:path w="272414" h="624839">
                  <a:moveTo>
                    <a:pt x="233172" y="394690"/>
                  </a:moveTo>
                  <a:lnTo>
                    <a:pt x="223634" y="400113"/>
                  </a:lnTo>
                  <a:lnTo>
                    <a:pt x="223634" y="408355"/>
                  </a:lnTo>
                  <a:lnTo>
                    <a:pt x="233172" y="402945"/>
                  </a:lnTo>
                  <a:lnTo>
                    <a:pt x="233172" y="394690"/>
                  </a:lnTo>
                  <a:close/>
                </a:path>
                <a:path w="272414" h="624839">
                  <a:moveTo>
                    <a:pt x="233172" y="379755"/>
                  </a:moveTo>
                  <a:lnTo>
                    <a:pt x="223634" y="385165"/>
                  </a:lnTo>
                  <a:lnTo>
                    <a:pt x="223634" y="393153"/>
                  </a:lnTo>
                  <a:lnTo>
                    <a:pt x="233172" y="387743"/>
                  </a:lnTo>
                  <a:lnTo>
                    <a:pt x="233172" y="379755"/>
                  </a:lnTo>
                  <a:close/>
                </a:path>
                <a:path w="272414" h="624839">
                  <a:moveTo>
                    <a:pt x="233172" y="364553"/>
                  </a:moveTo>
                  <a:lnTo>
                    <a:pt x="223634" y="369963"/>
                  </a:lnTo>
                  <a:lnTo>
                    <a:pt x="223634" y="378218"/>
                  </a:lnTo>
                  <a:lnTo>
                    <a:pt x="233172" y="372795"/>
                  </a:lnTo>
                  <a:lnTo>
                    <a:pt x="233172" y="364553"/>
                  </a:lnTo>
                  <a:close/>
                </a:path>
                <a:path w="272414" h="624839">
                  <a:moveTo>
                    <a:pt x="233172" y="348322"/>
                  </a:moveTo>
                  <a:lnTo>
                    <a:pt x="223634" y="353733"/>
                  </a:lnTo>
                  <a:lnTo>
                    <a:pt x="223634" y="361988"/>
                  </a:lnTo>
                  <a:lnTo>
                    <a:pt x="233172" y="356565"/>
                  </a:lnTo>
                  <a:lnTo>
                    <a:pt x="233172" y="348322"/>
                  </a:lnTo>
                  <a:close/>
                </a:path>
                <a:path w="272414" h="624839">
                  <a:moveTo>
                    <a:pt x="233172" y="333375"/>
                  </a:moveTo>
                  <a:lnTo>
                    <a:pt x="223634" y="338785"/>
                  </a:lnTo>
                  <a:lnTo>
                    <a:pt x="223634" y="347027"/>
                  </a:lnTo>
                  <a:lnTo>
                    <a:pt x="233172" y="341363"/>
                  </a:lnTo>
                  <a:lnTo>
                    <a:pt x="233172" y="333375"/>
                  </a:lnTo>
                  <a:close/>
                </a:path>
                <a:path w="272414" h="624839">
                  <a:moveTo>
                    <a:pt x="233172" y="303237"/>
                  </a:moveTo>
                  <a:lnTo>
                    <a:pt x="223634" y="308381"/>
                  </a:lnTo>
                  <a:lnTo>
                    <a:pt x="223634" y="316636"/>
                  </a:lnTo>
                  <a:lnTo>
                    <a:pt x="233172" y="311213"/>
                  </a:lnTo>
                  <a:lnTo>
                    <a:pt x="233172" y="303237"/>
                  </a:lnTo>
                  <a:close/>
                </a:path>
                <a:path w="272414" h="624839">
                  <a:moveTo>
                    <a:pt x="233172" y="242697"/>
                  </a:moveTo>
                  <a:lnTo>
                    <a:pt x="223634" y="248107"/>
                  </a:lnTo>
                  <a:lnTo>
                    <a:pt x="223634" y="256349"/>
                  </a:lnTo>
                  <a:lnTo>
                    <a:pt x="233172" y="250939"/>
                  </a:lnTo>
                  <a:lnTo>
                    <a:pt x="233172" y="242697"/>
                  </a:lnTo>
                  <a:close/>
                </a:path>
                <a:path w="272414" h="624839">
                  <a:moveTo>
                    <a:pt x="233172" y="227507"/>
                  </a:moveTo>
                  <a:lnTo>
                    <a:pt x="223634" y="233172"/>
                  </a:lnTo>
                  <a:lnTo>
                    <a:pt x="223634" y="241160"/>
                  </a:lnTo>
                  <a:lnTo>
                    <a:pt x="233172" y="235737"/>
                  </a:lnTo>
                  <a:lnTo>
                    <a:pt x="233172" y="227507"/>
                  </a:lnTo>
                  <a:close/>
                </a:path>
                <a:path w="272414" h="624839">
                  <a:moveTo>
                    <a:pt x="233172" y="212559"/>
                  </a:moveTo>
                  <a:lnTo>
                    <a:pt x="223634" y="217970"/>
                  </a:lnTo>
                  <a:lnTo>
                    <a:pt x="223634" y="226212"/>
                  </a:lnTo>
                  <a:lnTo>
                    <a:pt x="233172" y="220802"/>
                  </a:lnTo>
                  <a:lnTo>
                    <a:pt x="233172" y="212559"/>
                  </a:lnTo>
                  <a:close/>
                </a:path>
                <a:path w="272414" h="624839">
                  <a:moveTo>
                    <a:pt x="233172" y="196329"/>
                  </a:moveTo>
                  <a:lnTo>
                    <a:pt x="223634" y="201739"/>
                  </a:lnTo>
                  <a:lnTo>
                    <a:pt x="223634" y="209727"/>
                  </a:lnTo>
                  <a:lnTo>
                    <a:pt x="233172" y="204317"/>
                  </a:lnTo>
                  <a:lnTo>
                    <a:pt x="233172" y="196329"/>
                  </a:lnTo>
                  <a:close/>
                </a:path>
                <a:path w="272414" h="624839">
                  <a:moveTo>
                    <a:pt x="233172" y="181127"/>
                  </a:moveTo>
                  <a:lnTo>
                    <a:pt x="223634" y="186537"/>
                  </a:lnTo>
                  <a:lnTo>
                    <a:pt x="223634" y="194779"/>
                  </a:lnTo>
                  <a:lnTo>
                    <a:pt x="233172" y="189369"/>
                  </a:lnTo>
                  <a:lnTo>
                    <a:pt x="233172" y="181127"/>
                  </a:lnTo>
                  <a:close/>
                </a:path>
                <a:path w="272414" h="624839">
                  <a:moveTo>
                    <a:pt x="233172" y="165925"/>
                  </a:moveTo>
                  <a:lnTo>
                    <a:pt x="223634" y="171335"/>
                  </a:lnTo>
                  <a:lnTo>
                    <a:pt x="223634" y="179590"/>
                  </a:lnTo>
                  <a:lnTo>
                    <a:pt x="233172" y="174167"/>
                  </a:lnTo>
                  <a:lnTo>
                    <a:pt x="233172" y="165925"/>
                  </a:lnTo>
                  <a:close/>
                </a:path>
                <a:path w="272414" h="624839">
                  <a:moveTo>
                    <a:pt x="233172" y="150977"/>
                  </a:moveTo>
                  <a:lnTo>
                    <a:pt x="223634" y="156387"/>
                  </a:lnTo>
                  <a:lnTo>
                    <a:pt x="223634" y="164630"/>
                  </a:lnTo>
                  <a:lnTo>
                    <a:pt x="233172" y="159219"/>
                  </a:lnTo>
                  <a:lnTo>
                    <a:pt x="233172" y="150977"/>
                  </a:lnTo>
                  <a:close/>
                </a:path>
                <a:path w="272414" h="624839">
                  <a:moveTo>
                    <a:pt x="233172" y="135775"/>
                  </a:moveTo>
                  <a:lnTo>
                    <a:pt x="223634" y="141185"/>
                  </a:lnTo>
                  <a:lnTo>
                    <a:pt x="223634" y="149428"/>
                  </a:lnTo>
                  <a:lnTo>
                    <a:pt x="233172" y="144018"/>
                  </a:lnTo>
                  <a:lnTo>
                    <a:pt x="233172" y="135775"/>
                  </a:lnTo>
                  <a:close/>
                </a:path>
                <a:path w="272414" h="624839">
                  <a:moveTo>
                    <a:pt x="233172" y="120840"/>
                  </a:moveTo>
                  <a:lnTo>
                    <a:pt x="223634" y="125984"/>
                  </a:lnTo>
                  <a:lnTo>
                    <a:pt x="223634" y="134239"/>
                  </a:lnTo>
                  <a:lnTo>
                    <a:pt x="233172" y="128816"/>
                  </a:lnTo>
                  <a:lnTo>
                    <a:pt x="233172" y="120840"/>
                  </a:lnTo>
                  <a:close/>
                </a:path>
                <a:path w="272414" h="624839">
                  <a:moveTo>
                    <a:pt x="233172" y="105638"/>
                  </a:moveTo>
                  <a:lnTo>
                    <a:pt x="223634" y="111048"/>
                  </a:lnTo>
                  <a:lnTo>
                    <a:pt x="223634" y="119291"/>
                  </a:lnTo>
                  <a:lnTo>
                    <a:pt x="233172" y="113880"/>
                  </a:lnTo>
                  <a:lnTo>
                    <a:pt x="233172" y="105638"/>
                  </a:lnTo>
                  <a:close/>
                </a:path>
                <a:path w="272414" h="624839">
                  <a:moveTo>
                    <a:pt x="233172" y="90436"/>
                  </a:moveTo>
                  <a:lnTo>
                    <a:pt x="223634" y="95846"/>
                  </a:lnTo>
                  <a:lnTo>
                    <a:pt x="223634" y="104089"/>
                  </a:lnTo>
                  <a:lnTo>
                    <a:pt x="233172" y="98679"/>
                  </a:lnTo>
                  <a:lnTo>
                    <a:pt x="233172" y="90436"/>
                  </a:lnTo>
                  <a:close/>
                </a:path>
                <a:path w="272414" h="624839">
                  <a:moveTo>
                    <a:pt x="233172" y="75501"/>
                  </a:moveTo>
                  <a:lnTo>
                    <a:pt x="223634" y="80911"/>
                  </a:lnTo>
                  <a:lnTo>
                    <a:pt x="223634" y="88900"/>
                  </a:lnTo>
                  <a:lnTo>
                    <a:pt x="233172" y="83477"/>
                  </a:lnTo>
                  <a:lnTo>
                    <a:pt x="233172" y="75501"/>
                  </a:lnTo>
                  <a:close/>
                </a:path>
                <a:path w="272414" h="624839">
                  <a:moveTo>
                    <a:pt x="233172" y="60299"/>
                  </a:moveTo>
                  <a:lnTo>
                    <a:pt x="223634" y="65709"/>
                  </a:lnTo>
                  <a:lnTo>
                    <a:pt x="223634" y="73952"/>
                  </a:lnTo>
                  <a:lnTo>
                    <a:pt x="233172" y="68541"/>
                  </a:lnTo>
                  <a:lnTo>
                    <a:pt x="233172" y="60299"/>
                  </a:lnTo>
                  <a:close/>
                </a:path>
                <a:path w="272414" h="624839">
                  <a:moveTo>
                    <a:pt x="233172" y="45097"/>
                  </a:moveTo>
                  <a:lnTo>
                    <a:pt x="223634" y="50761"/>
                  </a:lnTo>
                  <a:lnTo>
                    <a:pt x="223634" y="58737"/>
                  </a:lnTo>
                  <a:lnTo>
                    <a:pt x="233172" y="53340"/>
                  </a:lnTo>
                  <a:lnTo>
                    <a:pt x="233172" y="45097"/>
                  </a:lnTo>
                  <a:close/>
                </a:path>
                <a:path w="272414" h="624839">
                  <a:moveTo>
                    <a:pt x="233172" y="30149"/>
                  </a:moveTo>
                  <a:lnTo>
                    <a:pt x="223634" y="35560"/>
                  </a:lnTo>
                  <a:lnTo>
                    <a:pt x="223634" y="43802"/>
                  </a:lnTo>
                  <a:lnTo>
                    <a:pt x="233172" y="38392"/>
                  </a:lnTo>
                  <a:lnTo>
                    <a:pt x="233172" y="30149"/>
                  </a:lnTo>
                  <a:close/>
                </a:path>
                <a:path w="272414" h="624839">
                  <a:moveTo>
                    <a:pt x="233172" y="14947"/>
                  </a:moveTo>
                  <a:lnTo>
                    <a:pt x="223634" y="20358"/>
                  </a:lnTo>
                  <a:lnTo>
                    <a:pt x="223634" y="28600"/>
                  </a:lnTo>
                  <a:lnTo>
                    <a:pt x="233172" y="23190"/>
                  </a:lnTo>
                  <a:lnTo>
                    <a:pt x="233172" y="14947"/>
                  </a:lnTo>
                  <a:close/>
                </a:path>
                <a:path w="272414" h="624839">
                  <a:moveTo>
                    <a:pt x="233172" y="0"/>
                  </a:moveTo>
                  <a:lnTo>
                    <a:pt x="223634" y="5422"/>
                  </a:lnTo>
                  <a:lnTo>
                    <a:pt x="223634" y="13398"/>
                  </a:lnTo>
                  <a:lnTo>
                    <a:pt x="233172" y="7988"/>
                  </a:lnTo>
                  <a:lnTo>
                    <a:pt x="233172" y="0"/>
                  </a:lnTo>
                  <a:close/>
                </a:path>
                <a:path w="272414" h="624839">
                  <a:moveTo>
                    <a:pt x="252488" y="595909"/>
                  </a:moveTo>
                  <a:lnTo>
                    <a:pt x="243217" y="601319"/>
                  </a:lnTo>
                  <a:lnTo>
                    <a:pt x="243217" y="609561"/>
                  </a:lnTo>
                  <a:lnTo>
                    <a:pt x="252488" y="604151"/>
                  </a:lnTo>
                  <a:lnTo>
                    <a:pt x="252488" y="595909"/>
                  </a:lnTo>
                  <a:close/>
                </a:path>
                <a:path w="272414" h="624839">
                  <a:moveTo>
                    <a:pt x="252488" y="580961"/>
                  </a:moveTo>
                  <a:lnTo>
                    <a:pt x="243217" y="586371"/>
                  </a:lnTo>
                  <a:lnTo>
                    <a:pt x="243217" y="594360"/>
                  </a:lnTo>
                  <a:lnTo>
                    <a:pt x="252488" y="588937"/>
                  </a:lnTo>
                  <a:lnTo>
                    <a:pt x="252488" y="580961"/>
                  </a:lnTo>
                  <a:close/>
                </a:path>
                <a:path w="272414" h="624839">
                  <a:moveTo>
                    <a:pt x="252488" y="565759"/>
                  </a:moveTo>
                  <a:lnTo>
                    <a:pt x="243217" y="571169"/>
                  </a:lnTo>
                  <a:lnTo>
                    <a:pt x="243217" y="579412"/>
                  </a:lnTo>
                  <a:lnTo>
                    <a:pt x="252488" y="574001"/>
                  </a:lnTo>
                  <a:lnTo>
                    <a:pt x="252488" y="565759"/>
                  </a:lnTo>
                  <a:close/>
                </a:path>
                <a:path w="272414" h="624839">
                  <a:moveTo>
                    <a:pt x="252488" y="550557"/>
                  </a:moveTo>
                  <a:lnTo>
                    <a:pt x="243217" y="555967"/>
                  </a:lnTo>
                  <a:lnTo>
                    <a:pt x="243217" y="564210"/>
                  </a:lnTo>
                  <a:lnTo>
                    <a:pt x="252488" y="558800"/>
                  </a:lnTo>
                  <a:lnTo>
                    <a:pt x="252488" y="550557"/>
                  </a:lnTo>
                  <a:close/>
                </a:path>
                <a:path w="272414" h="624839">
                  <a:moveTo>
                    <a:pt x="272072" y="524281"/>
                  </a:moveTo>
                  <a:lnTo>
                    <a:pt x="262534" y="529691"/>
                  </a:lnTo>
                  <a:lnTo>
                    <a:pt x="262534" y="537933"/>
                  </a:lnTo>
                  <a:lnTo>
                    <a:pt x="272072" y="532523"/>
                  </a:lnTo>
                  <a:lnTo>
                    <a:pt x="272072" y="524281"/>
                  </a:lnTo>
                  <a:close/>
                </a:path>
                <a:path w="272414" h="624839">
                  <a:moveTo>
                    <a:pt x="272072" y="509079"/>
                  </a:moveTo>
                  <a:lnTo>
                    <a:pt x="262534" y="514489"/>
                  </a:lnTo>
                  <a:lnTo>
                    <a:pt x="262534" y="522744"/>
                  </a:lnTo>
                  <a:lnTo>
                    <a:pt x="272072" y="517321"/>
                  </a:lnTo>
                  <a:lnTo>
                    <a:pt x="272072" y="50907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1389900" y="5041988"/>
              <a:ext cx="272415" cy="658495"/>
            </a:xfrm>
            <a:custGeom>
              <a:avLst/>
              <a:gdLst/>
              <a:ahLst/>
              <a:cxnLst/>
              <a:rect l="l" t="t" r="r" b="b"/>
              <a:pathLst>
                <a:path w="272414" h="658495">
                  <a:moveTo>
                    <a:pt x="9537" y="644855"/>
                  </a:moveTo>
                  <a:lnTo>
                    <a:pt x="0" y="650265"/>
                  </a:lnTo>
                  <a:lnTo>
                    <a:pt x="0" y="658253"/>
                  </a:lnTo>
                  <a:lnTo>
                    <a:pt x="9537" y="652843"/>
                  </a:lnTo>
                  <a:lnTo>
                    <a:pt x="9537" y="644855"/>
                  </a:lnTo>
                  <a:close/>
                </a:path>
                <a:path w="272414" h="658495">
                  <a:moveTo>
                    <a:pt x="9537" y="629653"/>
                  </a:moveTo>
                  <a:lnTo>
                    <a:pt x="0" y="635063"/>
                  </a:lnTo>
                  <a:lnTo>
                    <a:pt x="0" y="643318"/>
                  </a:lnTo>
                  <a:lnTo>
                    <a:pt x="9537" y="637895"/>
                  </a:lnTo>
                  <a:lnTo>
                    <a:pt x="9537" y="629653"/>
                  </a:lnTo>
                  <a:close/>
                </a:path>
                <a:path w="272414" h="658495">
                  <a:moveTo>
                    <a:pt x="9537" y="614451"/>
                  </a:moveTo>
                  <a:lnTo>
                    <a:pt x="0" y="619874"/>
                  </a:lnTo>
                  <a:lnTo>
                    <a:pt x="0" y="628116"/>
                  </a:lnTo>
                  <a:lnTo>
                    <a:pt x="9537" y="622693"/>
                  </a:lnTo>
                  <a:lnTo>
                    <a:pt x="9537" y="614451"/>
                  </a:lnTo>
                  <a:close/>
                </a:path>
                <a:path w="272414" h="658495">
                  <a:moveTo>
                    <a:pt x="9537" y="599503"/>
                  </a:moveTo>
                  <a:lnTo>
                    <a:pt x="0" y="604913"/>
                  </a:lnTo>
                  <a:lnTo>
                    <a:pt x="0" y="612902"/>
                  </a:lnTo>
                  <a:lnTo>
                    <a:pt x="9537" y="607745"/>
                  </a:lnTo>
                  <a:lnTo>
                    <a:pt x="9537" y="599503"/>
                  </a:lnTo>
                  <a:close/>
                </a:path>
                <a:path w="272414" h="658495">
                  <a:moveTo>
                    <a:pt x="9537" y="584301"/>
                  </a:moveTo>
                  <a:lnTo>
                    <a:pt x="0" y="589711"/>
                  </a:lnTo>
                  <a:lnTo>
                    <a:pt x="0" y="597966"/>
                  </a:lnTo>
                  <a:lnTo>
                    <a:pt x="9537" y="592543"/>
                  </a:lnTo>
                  <a:lnTo>
                    <a:pt x="9537" y="584301"/>
                  </a:lnTo>
                  <a:close/>
                </a:path>
                <a:path w="272414" h="658495">
                  <a:moveTo>
                    <a:pt x="9537" y="569099"/>
                  </a:moveTo>
                  <a:lnTo>
                    <a:pt x="0" y="574522"/>
                  </a:lnTo>
                  <a:lnTo>
                    <a:pt x="0" y="582764"/>
                  </a:lnTo>
                  <a:lnTo>
                    <a:pt x="9537" y="577342"/>
                  </a:lnTo>
                  <a:lnTo>
                    <a:pt x="9537" y="569099"/>
                  </a:lnTo>
                  <a:close/>
                </a:path>
                <a:path w="272414" h="658495">
                  <a:moveTo>
                    <a:pt x="9537" y="554164"/>
                  </a:moveTo>
                  <a:lnTo>
                    <a:pt x="0" y="559574"/>
                  </a:lnTo>
                  <a:lnTo>
                    <a:pt x="0" y="567829"/>
                  </a:lnTo>
                  <a:lnTo>
                    <a:pt x="9537" y="562406"/>
                  </a:lnTo>
                  <a:lnTo>
                    <a:pt x="9537" y="554164"/>
                  </a:lnTo>
                  <a:close/>
                </a:path>
                <a:path w="272414" h="658495">
                  <a:moveTo>
                    <a:pt x="9537" y="265099"/>
                  </a:moveTo>
                  <a:lnTo>
                    <a:pt x="0" y="270522"/>
                  </a:lnTo>
                  <a:lnTo>
                    <a:pt x="0" y="278765"/>
                  </a:lnTo>
                  <a:lnTo>
                    <a:pt x="9537" y="273354"/>
                  </a:lnTo>
                  <a:lnTo>
                    <a:pt x="9537" y="265099"/>
                  </a:lnTo>
                  <a:close/>
                </a:path>
                <a:path w="272414" h="658495">
                  <a:moveTo>
                    <a:pt x="9537" y="174421"/>
                  </a:moveTo>
                  <a:lnTo>
                    <a:pt x="0" y="180086"/>
                  </a:lnTo>
                  <a:lnTo>
                    <a:pt x="0" y="188074"/>
                  </a:lnTo>
                  <a:lnTo>
                    <a:pt x="9537" y="182664"/>
                  </a:lnTo>
                  <a:lnTo>
                    <a:pt x="9537" y="174421"/>
                  </a:lnTo>
                  <a:close/>
                </a:path>
                <a:path w="272414" h="658495">
                  <a:moveTo>
                    <a:pt x="9537" y="159473"/>
                  </a:moveTo>
                  <a:lnTo>
                    <a:pt x="0" y="164884"/>
                  </a:lnTo>
                  <a:lnTo>
                    <a:pt x="0" y="173139"/>
                  </a:lnTo>
                  <a:lnTo>
                    <a:pt x="9537" y="167716"/>
                  </a:lnTo>
                  <a:lnTo>
                    <a:pt x="9537" y="159473"/>
                  </a:lnTo>
                  <a:close/>
                </a:path>
                <a:path w="272414" h="658495">
                  <a:moveTo>
                    <a:pt x="9537" y="144272"/>
                  </a:moveTo>
                  <a:lnTo>
                    <a:pt x="0" y="149682"/>
                  </a:lnTo>
                  <a:lnTo>
                    <a:pt x="0" y="157937"/>
                  </a:lnTo>
                  <a:lnTo>
                    <a:pt x="9537" y="152514"/>
                  </a:lnTo>
                  <a:lnTo>
                    <a:pt x="9537" y="144272"/>
                  </a:lnTo>
                  <a:close/>
                </a:path>
                <a:path w="272414" h="658495">
                  <a:moveTo>
                    <a:pt x="9537" y="114134"/>
                  </a:moveTo>
                  <a:lnTo>
                    <a:pt x="0" y="119545"/>
                  </a:lnTo>
                  <a:lnTo>
                    <a:pt x="0" y="127800"/>
                  </a:lnTo>
                  <a:lnTo>
                    <a:pt x="9537" y="122377"/>
                  </a:lnTo>
                  <a:lnTo>
                    <a:pt x="9537" y="114134"/>
                  </a:lnTo>
                  <a:close/>
                </a:path>
                <a:path w="272414" h="658495">
                  <a:moveTo>
                    <a:pt x="9537" y="99199"/>
                  </a:moveTo>
                  <a:lnTo>
                    <a:pt x="0" y="104609"/>
                  </a:lnTo>
                  <a:lnTo>
                    <a:pt x="0" y="112598"/>
                  </a:lnTo>
                  <a:lnTo>
                    <a:pt x="9537" y="107175"/>
                  </a:lnTo>
                  <a:lnTo>
                    <a:pt x="9537" y="99199"/>
                  </a:lnTo>
                  <a:close/>
                </a:path>
                <a:path w="272414" h="658495">
                  <a:moveTo>
                    <a:pt x="9537" y="84239"/>
                  </a:moveTo>
                  <a:lnTo>
                    <a:pt x="0" y="89662"/>
                  </a:lnTo>
                  <a:lnTo>
                    <a:pt x="0" y="97637"/>
                  </a:lnTo>
                  <a:lnTo>
                    <a:pt x="9537" y="92227"/>
                  </a:lnTo>
                  <a:lnTo>
                    <a:pt x="9537" y="84239"/>
                  </a:lnTo>
                  <a:close/>
                </a:path>
                <a:path w="272414" h="658495">
                  <a:moveTo>
                    <a:pt x="28854" y="633514"/>
                  </a:moveTo>
                  <a:lnTo>
                    <a:pt x="19583" y="638924"/>
                  </a:lnTo>
                  <a:lnTo>
                    <a:pt x="19583" y="647179"/>
                  </a:lnTo>
                  <a:lnTo>
                    <a:pt x="28854" y="641756"/>
                  </a:lnTo>
                  <a:lnTo>
                    <a:pt x="28854" y="633514"/>
                  </a:lnTo>
                  <a:close/>
                </a:path>
                <a:path w="272414" h="658495">
                  <a:moveTo>
                    <a:pt x="28854" y="72923"/>
                  </a:moveTo>
                  <a:lnTo>
                    <a:pt x="19583" y="78333"/>
                  </a:lnTo>
                  <a:lnTo>
                    <a:pt x="19583" y="86575"/>
                  </a:lnTo>
                  <a:lnTo>
                    <a:pt x="28854" y="81165"/>
                  </a:lnTo>
                  <a:lnTo>
                    <a:pt x="28854" y="72923"/>
                  </a:lnTo>
                  <a:close/>
                </a:path>
                <a:path w="272414" h="658495">
                  <a:moveTo>
                    <a:pt x="48437" y="61582"/>
                  </a:moveTo>
                  <a:lnTo>
                    <a:pt x="38912" y="66992"/>
                  </a:lnTo>
                  <a:lnTo>
                    <a:pt x="38912" y="75234"/>
                  </a:lnTo>
                  <a:lnTo>
                    <a:pt x="48437" y="69824"/>
                  </a:lnTo>
                  <a:lnTo>
                    <a:pt x="48437" y="61582"/>
                  </a:lnTo>
                  <a:close/>
                </a:path>
                <a:path w="272414" h="658495">
                  <a:moveTo>
                    <a:pt x="272072" y="516813"/>
                  </a:moveTo>
                  <a:lnTo>
                    <a:pt x="262534" y="522224"/>
                  </a:lnTo>
                  <a:lnTo>
                    <a:pt x="262534" y="530466"/>
                  </a:lnTo>
                  <a:lnTo>
                    <a:pt x="272072" y="525056"/>
                  </a:lnTo>
                  <a:lnTo>
                    <a:pt x="272072" y="516813"/>
                  </a:lnTo>
                  <a:close/>
                </a:path>
                <a:path w="272414" h="658495">
                  <a:moveTo>
                    <a:pt x="272072" y="500583"/>
                  </a:moveTo>
                  <a:lnTo>
                    <a:pt x="262534" y="505993"/>
                  </a:lnTo>
                  <a:lnTo>
                    <a:pt x="262534" y="514235"/>
                  </a:lnTo>
                  <a:lnTo>
                    <a:pt x="272072" y="508825"/>
                  </a:lnTo>
                  <a:lnTo>
                    <a:pt x="272072" y="500583"/>
                  </a:lnTo>
                  <a:close/>
                </a:path>
                <a:path w="272414" h="658495">
                  <a:moveTo>
                    <a:pt x="272072" y="485635"/>
                  </a:moveTo>
                  <a:lnTo>
                    <a:pt x="262534" y="490791"/>
                  </a:lnTo>
                  <a:lnTo>
                    <a:pt x="262534" y="499033"/>
                  </a:lnTo>
                  <a:lnTo>
                    <a:pt x="272072" y="493623"/>
                  </a:lnTo>
                  <a:lnTo>
                    <a:pt x="272072" y="485635"/>
                  </a:lnTo>
                  <a:close/>
                </a:path>
                <a:path w="272414" h="658495">
                  <a:moveTo>
                    <a:pt x="272072" y="470433"/>
                  </a:moveTo>
                  <a:lnTo>
                    <a:pt x="262534" y="475856"/>
                  </a:lnTo>
                  <a:lnTo>
                    <a:pt x="262534" y="484098"/>
                  </a:lnTo>
                  <a:lnTo>
                    <a:pt x="272072" y="478688"/>
                  </a:lnTo>
                  <a:lnTo>
                    <a:pt x="272072" y="470433"/>
                  </a:lnTo>
                  <a:close/>
                </a:path>
                <a:path w="272414" h="658495">
                  <a:moveTo>
                    <a:pt x="272072" y="455244"/>
                  </a:moveTo>
                  <a:lnTo>
                    <a:pt x="262534" y="460654"/>
                  </a:lnTo>
                  <a:lnTo>
                    <a:pt x="262534" y="468896"/>
                  </a:lnTo>
                  <a:lnTo>
                    <a:pt x="272072" y="463486"/>
                  </a:lnTo>
                  <a:lnTo>
                    <a:pt x="272072" y="455244"/>
                  </a:lnTo>
                  <a:close/>
                </a:path>
                <a:path w="272414" h="658495">
                  <a:moveTo>
                    <a:pt x="272072" y="440283"/>
                  </a:moveTo>
                  <a:lnTo>
                    <a:pt x="262534" y="445706"/>
                  </a:lnTo>
                  <a:lnTo>
                    <a:pt x="262534" y="453682"/>
                  </a:lnTo>
                  <a:lnTo>
                    <a:pt x="272072" y="448271"/>
                  </a:lnTo>
                  <a:lnTo>
                    <a:pt x="272072" y="440283"/>
                  </a:lnTo>
                  <a:close/>
                </a:path>
                <a:path w="272414" h="658495">
                  <a:moveTo>
                    <a:pt x="272072" y="425081"/>
                  </a:moveTo>
                  <a:lnTo>
                    <a:pt x="262534" y="430504"/>
                  </a:lnTo>
                  <a:lnTo>
                    <a:pt x="262534" y="438746"/>
                  </a:lnTo>
                  <a:lnTo>
                    <a:pt x="272072" y="433336"/>
                  </a:lnTo>
                  <a:lnTo>
                    <a:pt x="272072" y="425081"/>
                  </a:lnTo>
                  <a:close/>
                </a:path>
                <a:path w="272414" h="658495">
                  <a:moveTo>
                    <a:pt x="272072" y="409905"/>
                  </a:moveTo>
                  <a:lnTo>
                    <a:pt x="262534" y="415569"/>
                  </a:lnTo>
                  <a:lnTo>
                    <a:pt x="262534" y="423545"/>
                  </a:lnTo>
                  <a:lnTo>
                    <a:pt x="272072" y="418147"/>
                  </a:lnTo>
                  <a:lnTo>
                    <a:pt x="272072" y="409905"/>
                  </a:lnTo>
                  <a:close/>
                </a:path>
                <a:path w="272414" h="658495">
                  <a:moveTo>
                    <a:pt x="272072" y="394944"/>
                  </a:moveTo>
                  <a:lnTo>
                    <a:pt x="262534" y="400367"/>
                  </a:lnTo>
                  <a:lnTo>
                    <a:pt x="262534" y="408609"/>
                  </a:lnTo>
                  <a:lnTo>
                    <a:pt x="272072" y="403199"/>
                  </a:lnTo>
                  <a:lnTo>
                    <a:pt x="272072" y="394944"/>
                  </a:lnTo>
                  <a:close/>
                </a:path>
                <a:path w="272414" h="658495">
                  <a:moveTo>
                    <a:pt x="272072" y="379742"/>
                  </a:moveTo>
                  <a:lnTo>
                    <a:pt x="262534" y="385165"/>
                  </a:lnTo>
                  <a:lnTo>
                    <a:pt x="262534" y="393407"/>
                  </a:lnTo>
                  <a:lnTo>
                    <a:pt x="272072" y="387997"/>
                  </a:lnTo>
                  <a:lnTo>
                    <a:pt x="272072" y="379742"/>
                  </a:lnTo>
                  <a:close/>
                </a:path>
                <a:path w="272414" h="658495">
                  <a:moveTo>
                    <a:pt x="272072" y="364807"/>
                  </a:moveTo>
                  <a:lnTo>
                    <a:pt x="262534" y="370230"/>
                  </a:lnTo>
                  <a:lnTo>
                    <a:pt x="262534" y="378206"/>
                  </a:lnTo>
                  <a:lnTo>
                    <a:pt x="272072" y="372795"/>
                  </a:lnTo>
                  <a:lnTo>
                    <a:pt x="272072" y="364807"/>
                  </a:lnTo>
                  <a:close/>
                </a:path>
                <a:path w="272414" h="658495">
                  <a:moveTo>
                    <a:pt x="272072" y="348576"/>
                  </a:moveTo>
                  <a:lnTo>
                    <a:pt x="262534" y="353999"/>
                  </a:lnTo>
                  <a:lnTo>
                    <a:pt x="262534" y="362242"/>
                  </a:lnTo>
                  <a:lnTo>
                    <a:pt x="272072" y="356819"/>
                  </a:lnTo>
                  <a:lnTo>
                    <a:pt x="272072" y="348576"/>
                  </a:lnTo>
                  <a:close/>
                </a:path>
                <a:path w="272414" h="658495">
                  <a:moveTo>
                    <a:pt x="272072" y="333375"/>
                  </a:moveTo>
                  <a:lnTo>
                    <a:pt x="262534" y="338797"/>
                  </a:lnTo>
                  <a:lnTo>
                    <a:pt x="262534" y="347040"/>
                  </a:lnTo>
                  <a:lnTo>
                    <a:pt x="272072" y="341630"/>
                  </a:lnTo>
                  <a:lnTo>
                    <a:pt x="272072" y="333375"/>
                  </a:lnTo>
                  <a:close/>
                </a:path>
                <a:path w="272414" h="658495">
                  <a:moveTo>
                    <a:pt x="272072" y="318439"/>
                  </a:moveTo>
                  <a:lnTo>
                    <a:pt x="262534" y="323850"/>
                  </a:lnTo>
                  <a:lnTo>
                    <a:pt x="262534" y="331838"/>
                  </a:lnTo>
                  <a:lnTo>
                    <a:pt x="272072" y="326682"/>
                  </a:lnTo>
                  <a:lnTo>
                    <a:pt x="272072" y="318439"/>
                  </a:lnTo>
                  <a:close/>
                </a:path>
                <a:path w="272414" h="658495">
                  <a:moveTo>
                    <a:pt x="272072" y="303225"/>
                  </a:moveTo>
                  <a:lnTo>
                    <a:pt x="262534" y="308648"/>
                  </a:lnTo>
                  <a:lnTo>
                    <a:pt x="262534" y="316890"/>
                  </a:lnTo>
                  <a:lnTo>
                    <a:pt x="272072" y="311467"/>
                  </a:lnTo>
                  <a:lnTo>
                    <a:pt x="272072" y="303225"/>
                  </a:lnTo>
                  <a:close/>
                </a:path>
                <a:path w="272414" h="658495">
                  <a:moveTo>
                    <a:pt x="272072" y="288036"/>
                  </a:moveTo>
                  <a:lnTo>
                    <a:pt x="262534" y="293700"/>
                  </a:lnTo>
                  <a:lnTo>
                    <a:pt x="262534" y="301688"/>
                  </a:lnTo>
                  <a:lnTo>
                    <a:pt x="272072" y="296278"/>
                  </a:lnTo>
                  <a:lnTo>
                    <a:pt x="272072" y="288036"/>
                  </a:lnTo>
                  <a:close/>
                </a:path>
                <a:path w="272414" h="658495">
                  <a:moveTo>
                    <a:pt x="272072" y="273088"/>
                  </a:moveTo>
                  <a:lnTo>
                    <a:pt x="262534" y="278498"/>
                  </a:lnTo>
                  <a:lnTo>
                    <a:pt x="262534" y="286753"/>
                  </a:lnTo>
                  <a:lnTo>
                    <a:pt x="272072" y="281330"/>
                  </a:lnTo>
                  <a:lnTo>
                    <a:pt x="272072" y="273088"/>
                  </a:lnTo>
                  <a:close/>
                </a:path>
                <a:path w="272414" h="658495">
                  <a:moveTo>
                    <a:pt x="272072" y="257886"/>
                  </a:moveTo>
                  <a:lnTo>
                    <a:pt x="262534" y="263309"/>
                  </a:lnTo>
                  <a:lnTo>
                    <a:pt x="262534" y="271551"/>
                  </a:lnTo>
                  <a:lnTo>
                    <a:pt x="272072" y="266128"/>
                  </a:lnTo>
                  <a:lnTo>
                    <a:pt x="272072" y="257886"/>
                  </a:lnTo>
                  <a:close/>
                </a:path>
                <a:path w="272414" h="658495">
                  <a:moveTo>
                    <a:pt x="272072" y="242951"/>
                  </a:moveTo>
                  <a:lnTo>
                    <a:pt x="262534" y="248361"/>
                  </a:lnTo>
                  <a:lnTo>
                    <a:pt x="262534" y="256349"/>
                  </a:lnTo>
                  <a:lnTo>
                    <a:pt x="272072" y="251193"/>
                  </a:lnTo>
                  <a:lnTo>
                    <a:pt x="272072" y="242951"/>
                  </a:lnTo>
                  <a:close/>
                </a:path>
                <a:path w="272414" h="658495">
                  <a:moveTo>
                    <a:pt x="272072" y="227749"/>
                  </a:moveTo>
                  <a:lnTo>
                    <a:pt x="262534" y="233159"/>
                  </a:lnTo>
                  <a:lnTo>
                    <a:pt x="262534" y="241414"/>
                  </a:lnTo>
                  <a:lnTo>
                    <a:pt x="272072" y="235991"/>
                  </a:lnTo>
                  <a:lnTo>
                    <a:pt x="272072" y="227749"/>
                  </a:lnTo>
                  <a:close/>
                </a:path>
                <a:path w="272414" h="658495">
                  <a:moveTo>
                    <a:pt x="272072" y="212559"/>
                  </a:moveTo>
                  <a:lnTo>
                    <a:pt x="262534" y="218224"/>
                  </a:lnTo>
                  <a:lnTo>
                    <a:pt x="262534" y="226212"/>
                  </a:lnTo>
                  <a:lnTo>
                    <a:pt x="272072" y="220802"/>
                  </a:lnTo>
                  <a:lnTo>
                    <a:pt x="272072" y="212559"/>
                  </a:lnTo>
                  <a:close/>
                </a:path>
                <a:path w="272414" h="658495">
                  <a:moveTo>
                    <a:pt x="272072" y="196316"/>
                  </a:moveTo>
                  <a:lnTo>
                    <a:pt x="262534" y="201739"/>
                  </a:lnTo>
                  <a:lnTo>
                    <a:pt x="262534" y="209981"/>
                  </a:lnTo>
                  <a:lnTo>
                    <a:pt x="272072" y="204558"/>
                  </a:lnTo>
                  <a:lnTo>
                    <a:pt x="272072" y="196316"/>
                  </a:lnTo>
                  <a:close/>
                </a:path>
                <a:path w="272414" h="658495">
                  <a:moveTo>
                    <a:pt x="272072" y="181127"/>
                  </a:moveTo>
                  <a:lnTo>
                    <a:pt x="262534" y="186791"/>
                  </a:lnTo>
                  <a:lnTo>
                    <a:pt x="262534" y="194779"/>
                  </a:lnTo>
                  <a:lnTo>
                    <a:pt x="272072" y="189369"/>
                  </a:lnTo>
                  <a:lnTo>
                    <a:pt x="272072" y="181127"/>
                  </a:lnTo>
                  <a:close/>
                </a:path>
                <a:path w="272414" h="658495">
                  <a:moveTo>
                    <a:pt x="272072" y="166179"/>
                  </a:moveTo>
                  <a:lnTo>
                    <a:pt x="262534" y="171589"/>
                  </a:lnTo>
                  <a:lnTo>
                    <a:pt x="262534" y="179844"/>
                  </a:lnTo>
                  <a:lnTo>
                    <a:pt x="272072" y="174421"/>
                  </a:lnTo>
                  <a:lnTo>
                    <a:pt x="272072" y="166179"/>
                  </a:lnTo>
                  <a:close/>
                </a:path>
                <a:path w="272414" h="658495">
                  <a:moveTo>
                    <a:pt x="272072" y="150977"/>
                  </a:moveTo>
                  <a:lnTo>
                    <a:pt x="262534" y="156387"/>
                  </a:lnTo>
                  <a:lnTo>
                    <a:pt x="262534" y="164642"/>
                  </a:lnTo>
                  <a:lnTo>
                    <a:pt x="272072" y="159219"/>
                  </a:lnTo>
                  <a:lnTo>
                    <a:pt x="272072" y="150977"/>
                  </a:lnTo>
                  <a:close/>
                </a:path>
                <a:path w="272414" h="658495">
                  <a:moveTo>
                    <a:pt x="272072" y="136029"/>
                  </a:moveTo>
                  <a:lnTo>
                    <a:pt x="262534" y="141439"/>
                  </a:lnTo>
                  <a:lnTo>
                    <a:pt x="262534" y="149682"/>
                  </a:lnTo>
                  <a:lnTo>
                    <a:pt x="272072" y="144272"/>
                  </a:lnTo>
                  <a:lnTo>
                    <a:pt x="272072" y="136029"/>
                  </a:lnTo>
                  <a:close/>
                </a:path>
                <a:path w="272414" h="658495">
                  <a:moveTo>
                    <a:pt x="272072" y="120827"/>
                  </a:moveTo>
                  <a:lnTo>
                    <a:pt x="262534" y="126238"/>
                  </a:lnTo>
                  <a:lnTo>
                    <a:pt x="262534" y="134493"/>
                  </a:lnTo>
                  <a:lnTo>
                    <a:pt x="272072" y="129070"/>
                  </a:lnTo>
                  <a:lnTo>
                    <a:pt x="272072" y="120827"/>
                  </a:lnTo>
                  <a:close/>
                </a:path>
                <a:path w="272414" h="658495">
                  <a:moveTo>
                    <a:pt x="272072" y="105892"/>
                  </a:moveTo>
                  <a:lnTo>
                    <a:pt x="262534" y="111048"/>
                  </a:lnTo>
                  <a:lnTo>
                    <a:pt x="262534" y="119291"/>
                  </a:lnTo>
                  <a:lnTo>
                    <a:pt x="272072" y="113868"/>
                  </a:lnTo>
                  <a:lnTo>
                    <a:pt x="272072" y="105892"/>
                  </a:lnTo>
                  <a:close/>
                </a:path>
                <a:path w="272414" h="658495">
                  <a:moveTo>
                    <a:pt x="272072" y="90690"/>
                  </a:moveTo>
                  <a:lnTo>
                    <a:pt x="262534" y="96100"/>
                  </a:lnTo>
                  <a:lnTo>
                    <a:pt x="262534" y="104343"/>
                  </a:lnTo>
                  <a:lnTo>
                    <a:pt x="272072" y="98933"/>
                  </a:lnTo>
                  <a:lnTo>
                    <a:pt x="272072" y="90690"/>
                  </a:lnTo>
                  <a:close/>
                </a:path>
                <a:path w="272414" h="658495">
                  <a:moveTo>
                    <a:pt x="272072" y="75488"/>
                  </a:moveTo>
                  <a:lnTo>
                    <a:pt x="262534" y="80899"/>
                  </a:lnTo>
                  <a:lnTo>
                    <a:pt x="262534" y="89154"/>
                  </a:lnTo>
                  <a:lnTo>
                    <a:pt x="272072" y="83731"/>
                  </a:lnTo>
                  <a:lnTo>
                    <a:pt x="272072" y="75488"/>
                  </a:lnTo>
                  <a:close/>
                </a:path>
                <a:path w="272414" h="658495">
                  <a:moveTo>
                    <a:pt x="272072" y="60553"/>
                  </a:moveTo>
                  <a:lnTo>
                    <a:pt x="262534" y="65963"/>
                  </a:lnTo>
                  <a:lnTo>
                    <a:pt x="262534" y="73952"/>
                  </a:lnTo>
                  <a:lnTo>
                    <a:pt x="272072" y="68795"/>
                  </a:lnTo>
                  <a:lnTo>
                    <a:pt x="272072" y="60553"/>
                  </a:lnTo>
                  <a:close/>
                </a:path>
                <a:path w="272414" h="658495">
                  <a:moveTo>
                    <a:pt x="272072" y="45351"/>
                  </a:moveTo>
                  <a:lnTo>
                    <a:pt x="262534" y="50761"/>
                  </a:lnTo>
                  <a:lnTo>
                    <a:pt x="262534" y="59004"/>
                  </a:lnTo>
                  <a:lnTo>
                    <a:pt x="272072" y="53594"/>
                  </a:lnTo>
                  <a:lnTo>
                    <a:pt x="272072" y="45351"/>
                  </a:lnTo>
                  <a:close/>
                </a:path>
                <a:path w="272414" h="658495">
                  <a:moveTo>
                    <a:pt x="272072" y="30149"/>
                  </a:moveTo>
                  <a:lnTo>
                    <a:pt x="262534" y="35814"/>
                  </a:lnTo>
                  <a:lnTo>
                    <a:pt x="262534" y="43802"/>
                  </a:lnTo>
                  <a:lnTo>
                    <a:pt x="272072" y="38379"/>
                  </a:lnTo>
                  <a:lnTo>
                    <a:pt x="272072" y="30149"/>
                  </a:lnTo>
                  <a:close/>
                </a:path>
                <a:path w="272414" h="658495">
                  <a:moveTo>
                    <a:pt x="272072" y="15201"/>
                  </a:moveTo>
                  <a:lnTo>
                    <a:pt x="262534" y="20612"/>
                  </a:lnTo>
                  <a:lnTo>
                    <a:pt x="262534" y="28854"/>
                  </a:lnTo>
                  <a:lnTo>
                    <a:pt x="272072" y="23444"/>
                  </a:lnTo>
                  <a:lnTo>
                    <a:pt x="272072" y="15201"/>
                  </a:lnTo>
                  <a:close/>
                </a:path>
                <a:path w="272414" h="658495">
                  <a:moveTo>
                    <a:pt x="272072" y="0"/>
                  </a:moveTo>
                  <a:lnTo>
                    <a:pt x="262534" y="5410"/>
                  </a:lnTo>
                  <a:lnTo>
                    <a:pt x="262534" y="13652"/>
                  </a:lnTo>
                  <a:lnTo>
                    <a:pt x="272072" y="8242"/>
                  </a:lnTo>
                  <a:lnTo>
                    <a:pt x="2720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1972932" y="5076519"/>
              <a:ext cx="48260" cy="619760"/>
            </a:xfrm>
            <a:custGeom>
              <a:avLst/>
              <a:gdLst/>
              <a:ahLst/>
              <a:cxnLst/>
              <a:rect l="l" t="t" r="r" b="b"/>
              <a:pathLst>
                <a:path w="48260" h="619760">
                  <a:moveTo>
                    <a:pt x="9271" y="330034"/>
                  </a:moveTo>
                  <a:lnTo>
                    <a:pt x="0" y="324612"/>
                  </a:lnTo>
                  <a:lnTo>
                    <a:pt x="0" y="332867"/>
                  </a:lnTo>
                  <a:lnTo>
                    <a:pt x="9271" y="338277"/>
                  </a:lnTo>
                  <a:lnTo>
                    <a:pt x="9271" y="330034"/>
                  </a:lnTo>
                  <a:close/>
                </a:path>
                <a:path w="48260" h="619760">
                  <a:moveTo>
                    <a:pt x="9271" y="314833"/>
                  </a:moveTo>
                  <a:lnTo>
                    <a:pt x="0" y="309410"/>
                  </a:lnTo>
                  <a:lnTo>
                    <a:pt x="0" y="317665"/>
                  </a:lnTo>
                  <a:lnTo>
                    <a:pt x="9271" y="323075"/>
                  </a:lnTo>
                  <a:lnTo>
                    <a:pt x="9271" y="314833"/>
                  </a:lnTo>
                  <a:close/>
                </a:path>
                <a:path w="48260" h="619760">
                  <a:moveTo>
                    <a:pt x="9271" y="299885"/>
                  </a:moveTo>
                  <a:lnTo>
                    <a:pt x="0" y="294474"/>
                  </a:lnTo>
                  <a:lnTo>
                    <a:pt x="0" y="302463"/>
                  </a:lnTo>
                  <a:lnTo>
                    <a:pt x="9271" y="308127"/>
                  </a:lnTo>
                  <a:lnTo>
                    <a:pt x="9271" y="299885"/>
                  </a:lnTo>
                  <a:close/>
                </a:path>
                <a:path w="48260" h="619760">
                  <a:moveTo>
                    <a:pt x="9271" y="284683"/>
                  </a:moveTo>
                  <a:lnTo>
                    <a:pt x="0" y="279260"/>
                  </a:lnTo>
                  <a:lnTo>
                    <a:pt x="0" y="287515"/>
                  </a:lnTo>
                  <a:lnTo>
                    <a:pt x="9271" y="292925"/>
                  </a:lnTo>
                  <a:lnTo>
                    <a:pt x="9271" y="284683"/>
                  </a:lnTo>
                  <a:close/>
                </a:path>
                <a:path w="48260" h="619760">
                  <a:moveTo>
                    <a:pt x="9271" y="269735"/>
                  </a:moveTo>
                  <a:lnTo>
                    <a:pt x="0" y="264325"/>
                  </a:lnTo>
                  <a:lnTo>
                    <a:pt x="0" y="272313"/>
                  </a:lnTo>
                  <a:lnTo>
                    <a:pt x="9271" y="277723"/>
                  </a:lnTo>
                  <a:lnTo>
                    <a:pt x="9271" y="269735"/>
                  </a:lnTo>
                  <a:close/>
                </a:path>
                <a:path w="48260" h="619760">
                  <a:moveTo>
                    <a:pt x="9271" y="254546"/>
                  </a:moveTo>
                  <a:lnTo>
                    <a:pt x="0" y="249123"/>
                  </a:lnTo>
                  <a:lnTo>
                    <a:pt x="0" y="257365"/>
                  </a:lnTo>
                  <a:lnTo>
                    <a:pt x="9271" y="262788"/>
                  </a:lnTo>
                  <a:lnTo>
                    <a:pt x="9271" y="254546"/>
                  </a:lnTo>
                  <a:close/>
                </a:path>
                <a:path w="48260" h="619760">
                  <a:moveTo>
                    <a:pt x="9271" y="239344"/>
                  </a:moveTo>
                  <a:lnTo>
                    <a:pt x="0" y="233921"/>
                  </a:lnTo>
                  <a:lnTo>
                    <a:pt x="0" y="242176"/>
                  </a:lnTo>
                  <a:lnTo>
                    <a:pt x="9271" y="247586"/>
                  </a:lnTo>
                  <a:lnTo>
                    <a:pt x="9271" y="239344"/>
                  </a:lnTo>
                  <a:close/>
                </a:path>
                <a:path w="48260" h="619760">
                  <a:moveTo>
                    <a:pt x="9271" y="223113"/>
                  </a:moveTo>
                  <a:lnTo>
                    <a:pt x="0" y="217690"/>
                  </a:lnTo>
                  <a:lnTo>
                    <a:pt x="0" y="225945"/>
                  </a:lnTo>
                  <a:lnTo>
                    <a:pt x="9271" y="231355"/>
                  </a:lnTo>
                  <a:lnTo>
                    <a:pt x="9271" y="223113"/>
                  </a:lnTo>
                  <a:close/>
                </a:path>
                <a:path w="48260" h="619760">
                  <a:moveTo>
                    <a:pt x="9271" y="207911"/>
                  </a:moveTo>
                  <a:lnTo>
                    <a:pt x="0" y="202488"/>
                  </a:lnTo>
                  <a:lnTo>
                    <a:pt x="0" y="210743"/>
                  </a:lnTo>
                  <a:lnTo>
                    <a:pt x="9271" y="216154"/>
                  </a:lnTo>
                  <a:lnTo>
                    <a:pt x="9271" y="207911"/>
                  </a:lnTo>
                  <a:close/>
                </a:path>
                <a:path w="48260" h="619760">
                  <a:moveTo>
                    <a:pt x="9271" y="192963"/>
                  </a:moveTo>
                  <a:lnTo>
                    <a:pt x="0" y="187553"/>
                  </a:lnTo>
                  <a:lnTo>
                    <a:pt x="0" y="195795"/>
                  </a:lnTo>
                  <a:lnTo>
                    <a:pt x="9271" y="201218"/>
                  </a:lnTo>
                  <a:lnTo>
                    <a:pt x="9271" y="192963"/>
                  </a:lnTo>
                  <a:close/>
                </a:path>
                <a:path w="48260" h="619760">
                  <a:moveTo>
                    <a:pt x="9271" y="177774"/>
                  </a:moveTo>
                  <a:lnTo>
                    <a:pt x="0" y="172351"/>
                  </a:lnTo>
                  <a:lnTo>
                    <a:pt x="0" y="180606"/>
                  </a:lnTo>
                  <a:lnTo>
                    <a:pt x="9271" y="186016"/>
                  </a:lnTo>
                  <a:lnTo>
                    <a:pt x="9271" y="177774"/>
                  </a:lnTo>
                  <a:close/>
                </a:path>
                <a:path w="48260" h="619760">
                  <a:moveTo>
                    <a:pt x="9271" y="162826"/>
                  </a:moveTo>
                  <a:lnTo>
                    <a:pt x="0" y="157416"/>
                  </a:lnTo>
                  <a:lnTo>
                    <a:pt x="0" y="165404"/>
                  </a:lnTo>
                  <a:lnTo>
                    <a:pt x="9271" y="170815"/>
                  </a:lnTo>
                  <a:lnTo>
                    <a:pt x="9271" y="162826"/>
                  </a:lnTo>
                  <a:close/>
                </a:path>
                <a:path w="48260" h="619760">
                  <a:moveTo>
                    <a:pt x="9271" y="147612"/>
                  </a:moveTo>
                  <a:lnTo>
                    <a:pt x="0" y="142201"/>
                  </a:lnTo>
                  <a:lnTo>
                    <a:pt x="0" y="150444"/>
                  </a:lnTo>
                  <a:lnTo>
                    <a:pt x="9271" y="155867"/>
                  </a:lnTo>
                  <a:lnTo>
                    <a:pt x="9271" y="147612"/>
                  </a:lnTo>
                  <a:close/>
                </a:path>
                <a:path w="48260" h="619760">
                  <a:moveTo>
                    <a:pt x="9271" y="130873"/>
                  </a:moveTo>
                  <a:lnTo>
                    <a:pt x="0" y="125463"/>
                  </a:lnTo>
                  <a:lnTo>
                    <a:pt x="0" y="133705"/>
                  </a:lnTo>
                  <a:lnTo>
                    <a:pt x="9271" y="139128"/>
                  </a:lnTo>
                  <a:lnTo>
                    <a:pt x="9271" y="130873"/>
                  </a:lnTo>
                  <a:close/>
                </a:path>
                <a:path w="48260" h="619760">
                  <a:moveTo>
                    <a:pt x="9271" y="115938"/>
                  </a:moveTo>
                  <a:lnTo>
                    <a:pt x="0" y="110528"/>
                  </a:lnTo>
                  <a:lnTo>
                    <a:pt x="0" y="118770"/>
                  </a:lnTo>
                  <a:lnTo>
                    <a:pt x="9271" y="124180"/>
                  </a:lnTo>
                  <a:lnTo>
                    <a:pt x="9271" y="115938"/>
                  </a:lnTo>
                  <a:close/>
                </a:path>
                <a:path w="48260" h="619760">
                  <a:moveTo>
                    <a:pt x="9271" y="100736"/>
                  </a:moveTo>
                  <a:lnTo>
                    <a:pt x="0" y="95326"/>
                  </a:lnTo>
                  <a:lnTo>
                    <a:pt x="0" y="103568"/>
                  </a:lnTo>
                  <a:lnTo>
                    <a:pt x="9271" y="108991"/>
                  </a:lnTo>
                  <a:lnTo>
                    <a:pt x="9271" y="100736"/>
                  </a:lnTo>
                  <a:close/>
                </a:path>
                <a:path w="48260" h="619760">
                  <a:moveTo>
                    <a:pt x="9271" y="85534"/>
                  </a:moveTo>
                  <a:lnTo>
                    <a:pt x="0" y="80124"/>
                  </a:lnTo>
                  <a:lnTo>
                    <a:pt x="0" y="88366"/>
                  </a:lnTo>
                  <a:lnTo>
                    <a:pt x="9271" y="93789"/>
                  </a:lnTo>
                  <a:lnTo>
                    <a:pt x="9271" y="85534"/>
                  </a:lnTo>
                  <a:close/>
                </a:path>
                <a:path w="48260" h="619760">
                  <a:moveTo>
                    <a:pt x="9271" y="69811"/>
                  </a:moveTo>
                  <a:lnTo>
                    <a:pt x="0" y="64401"/>
                  </a:lnTo>
                  <a:lnTo>
                    <a:pt x="0" y="72644"/>
                  </a:lnTo>
                  <a:lnTo>
                    <a:pt x="9271" y="78066"/>
                  </a:lnTo>
                  <a:lnTo>
                    <a:pt x="9271" y="69811"/>
                  </a:lnTo>
                  <a:close/>
                </a:path>
                <a:path w="48260" h="619760">
                  <a:moveTo>
                    <a:pt x="9271" y="54622"/>
                  </a:moveTo>
                  <a:lnTo>
                    <a:pt x="0" y="49199"/>
                  </a:lnTo>
                  <a:lnTo>
                    <a:pt x="0" y="57454"/>
                  </a:lnTo>
                  <a:lnTo>
                    <a:pt x="9271" y="62865"/>
                  </a:lnTo>
                  <a:lnTo>
                    <a:pt x="9271" y="54622"/>
                  </a:lnTo>
                  <a:close/>
                </a:path>
                <a:path w="48260" h="619760">
                  <a:moveTo>
                    <a:pt x="9271" y="39674"/>
                  </a:moveTo>
                  <a:lnTo>
                    <a:pt x="0" y="34264"/>
                  </a:lnTo>
                  <a:lnTo>
                    <a:pt x="0" y="42252"/>
                  </a:lnTo>
                  <a:lnTo>
                    <a:pt x="9271" y="47917"/>
                  </a:lnTo>
                  <a:lnTo>
                    <a:pt x="9271" y="39674"/>
                  </a:lnTo>
                  <a:close/>
                </a:path>
                <a:path w="48260" h="619760">
                  <a:moveTo>
                    <a:pt x="9271" y="24472"/>
                  </a:moveTo>
                  <a:lnTo>
                    <a:pt x="0" y="19062"/>
                  </a:lnTo>
                  <a:lnTo>
                    <a:pt x="0" y="27305"/>
                  </a:lnTo>
                  <a:lnTo>
                    <a:pt x="9271" y="32727"/>
                  </a:lnTo>
                  <a:lnTo>
                    <a:pt x="9271" y="24472"/>
                  </a:lnTo>
                  <a:close/>
                </a:path>
                <a:path w="48260" h="619760">
                  <a:moveTo>
                    <a:pt x="28854" y="523506"/>
                  </a:moveTo>
                  <a:lnTo>
                    <a:pt x="19316" y="518096"/>
                  </a:lnTo>
                  <a:lnTo>
                    <a:pt x="19316" y="526338"/>
                  </a:lnTo>
                  <a:lnTo>
                    <a:pt x="28854" y="531749"/>
                  </a:lnTo>
                  <a:lnTo>
                    <a:pt x="28854" y="523506"/>
                  </a:lnTo>
                  <a:close/>
                </a:path>
                <a:path w="48260" h="619760">
                  <a:moveTo>
                    <a:pt x="28854" y="508304"/>
                  </a:moveTo>
                  <a:lnTo>
                    <a:pt x="19316" y="502894"/>
                  </a:lnTo>
                  <a:lnTo>
                    <a:pt x="19316" y="511136"/>
                  </a:lnTo>
                  <a:lnTo>
                    <a:pt x="28854" y="516547"/>
                  </a:lnTo>
                  <a:lnTo>
                    <a:pt x="28854" y="508304"/>
                  </a:lnTo>
                  <a:close/>
                </a:path>
                <a:path w="48260" h="619760">
                  <a:moveTo>
                    <a:pt x="28854" y="493369"/>
                  </a:moveTo>
                  <a:lnTo>
                    <a:pt x="19316" y="487959"/>
                  </a:lnTo>
                  <a:lnTo>
                    <a:pt x="19316" y="496201"/>
                  </a:lnTo>
                  <a:lnTo>
                    <a:pt x="28854" y="501611"/>
                  </a:lnTo>
                  <a:lnTo>
                    <a:pt x="28854" y="493369"/>
                  </a:lnTo>
                  <a:close/>
                </a:path>
                <a:path w="48260" h="619760">
                  <a:moveTo>
                    <a:pt x="28854" y="478167"/>
                  </a:moveTo>
                  <a:lnTo>
                    <a:pt x="19316" y="472757"/>
                  </a:lnTo>
                  <a:lnTo>
                    <a:pt x="19316" y="480999"/>
                  </a:lnTo>
                  <a:lnTo>
                    <a:pt x="28854" y="486410"/>
                  </a:lnTo>
                  <a:lnTo>
                    <a:pt x="28854" y="478167"/>
                  </a:lnTo>
                  <a:close/>
                </a:path>
                <a:path w="48260" h="619760">
                  <a:moveTo>
                    <a:pt x="28854" y="463219"/>
                  </a:moveTo>
                  <a:lnTo>
                    <a:pt x="19316" y="457809"/>
                  </a:lnTo>
                  <a:lnTo>
                    <a:pt x="19316" y="465797"/>
                  </a:lnTo>
                  <a:lnTo>
                    <a:pt x="28854" y="471208"/>
                  </a:lnTo>
                  <a:lnTo>
                    <a:pt x="28854" y="463219"/>
                  </a:lnTo>
                  <a:close/>
                </a:path>
                <a:path w="48260" h="619760">
                  <a:moveTo>
                    <a:pt x="28854" y="448017"/>
                  </a:moveTo>
                  <a:lnTo>
                    <a:pt x="19316" y="442607"/>
                  </a:lnTo>
                  <a:lnTo>
                    <a:pt x="19316" y="450850"/>
                  </a:lnTo>
                  <a:lnTo>
                    <a:pt x="28854" y="456260"/>
                  </a:lnTo>
                  <a:lnTo>
                    <a:pt x="28854" y="448017"/>
                  </a:lnTo>
                  <a:close/>
                </a:path>
                <a:path w="48260" h="619760">
                  <a:moveTo>
                    <a:pt x="28854" y="432816"/>
                  </a:moveTo>
                  <a:lnTo>
                    <a:pt x="19316" y="427405"/>
                  </a:lnTo>
                  <a:lnTo>
                    <a:pt x="19316" y="435648"/>
                  </a:lnTo>
                  <a:lnTo>
                    <a:pt x="28854" y="441058"/>
                  </a:lnTo>
                  <a:lnTo>
                    <a:pt x="28854" y="432816"/>
                  </a:lnTo>
                  <a:close/>
                </a:path>
                <a:path w="48260" h="619760">
                  <a:moveTo>
                    <a:pt x="28854" y="417880"/>
                  </a:moveTo>
                  <a:lnTo>
                    <a:pt x="19316" y="412457"/>
                  </a:lnTo>
                  <a:lnTo>
                    <a:pt x="19316" y="420712"/>
                  </a:lnTo>
                  <a:lnTo>
                    <a:pt x="28854" y="426123"/>
                  </a:lnTo>
                  <a:lnTo>
                    <a:pt x="28854" y="417880"/>
                  </a:lnTo>
                  <a:close/>
                </a:path>
                <a:path w="48260" h="619760">
                  <a:moveTo>
                    <a:pt x="28854" y="402678"/>
                  </a:moveTo>
                  <a:lnTo>
                    <a:pt x="19316" y="397268"/>
                  </a:lnTo>
                  <a:lnTo>
                    <a:pt x="19316" y="405511"/>
                  </a:lnTo>
                  <a:lnTo>
                    <a:pt x="28854" y="410921"/>
                  </a:lnTo>
                  <a:lnTo>
                    <a:pt x="28854" y="402678"/>
                  </a:lnTo>
                  <a:close/>
                </a:path>
                <a:path w="48260" h="619760">
                  <a:moveTo>
                    <a:pt x="28854" y="386702"/>
                  </a:moveTo>
                  <a:lnTo>
                    <a:pt x="19316" y="381038"/>
                  </a:lnTo>
                  <a:lnTo>
                    <a:pt x="19316" y="389280"/>
                  </a:lnTo>
                  <a:lnTo>
                    <a:pt x="28854" y="394690"/>
                  </a:lnTo>
                  <a:lnTo>
                    <a:pt x="28854" y="386702"/>
                  </a:lnTo>
                  <a:close/>
                </a:path>
                <a:path w="48260" h="619760">
                  <a:moveTo>
                    <a:pt x="28854" y="356311"/>
                  </a:moveTo>
                  <a:lnTo>
                    <a:pt x="19316" y="350888"/>
                  </a:lnTo>
                  <a:lnTo>
                    <a:pt x="19316" y="359143"/>
                  </a:lnTo>
                  <a:lnTo>
                    <a:pt x="28854" y="364553"/>
                  </a:lnTo>
                  <a:lnTo>
                    <a:pt x="28854" y="356311"/>
                  </a:lnTo>
                  <a:close/>
                </a:path>
                <a:path w="48260" h="619760">
                  <a:moveTo>
                    <a:pt x="28854" y="341363"/>
                  </a:moveTo>
                  <a:lnTo>
                    <a:pt x="19316" y="335953"/>
                  </a:lnTo>
                  <a:lnTo>
                    <a:pt x="19316" y="343941"/>
                  </a:lnTo>
                  <a:lnTo>
                    <a:pt x="28854" y="349351"/>
                  </a:lnTo>
                  <a:lnTo>
                    <a:pt x="28854" y="341363"/>
                  </a:lnTo>
                  <a:close/>
                </a:path>
                <a:path w="48260" h="619760">
                  <a:moveTo>
                    <a:pt x="28854" y="326161"/>
                  </a:moveTo>
                  <a:lnTo>
                    <a:pt x="19316" y="320738"/>
                  </a:lnTo>
                  <a:lnTo>
                    <a:pt x="19316" y="328980"/>
                  </a:lnTo>
                  <a:lnTo>
                    <a:pt x="28854" y="334403"/>
                  </a:lnTo>
                  <a:lnTo>
                    <a:pt x="28854" y="326161"/>
                  </a:lnTo>
                  <a:close/>
                </a:path>
                <a:path w="48260" h="619760">
                  <a:moveTo>
                    <a:pt x="28854" y="310959"/>
                  </a:moveTo>
                  <a:lnTo>
                    <a:pt x="19316" y="305536"/>
                  </a:lnTo>
                  <a:lnTo>
                    <a:pt x="19316" y="313791"/>
                  </a:lnTo>
                  <a:lnTo>
                    <a:pt x="28854" y="319201"/>
                  </a:lnTo>
                  <a:lnTo>
                    <a:pt x="28854" y="310959"/>
                  </a:lnTo>
                  <a:close/>
                </a:path>
                <a:path w="48260" h="619760">
                  <a:moveTo>
                    <a:pt x="28854" y="296011"/>
                  </a:moveTo>
                  <a:lnTo>
                    <a:pt x="19316" y="290601"/>
                  </a:lnTo>
                  <a:lnTo>
                    <a:pt x="19316" y="298843"/>
                  </a:lnTo>
                  <a:lnTo>
                    <a:pt x="28854" y="304266"/>
                  </a:lnTo>
                  <a:lnTo>
                    <a:pt x="28854" y="296011"/>
                  </a:lnTo>
                  <a:close/>
                </a:path>
                <a:path w="48260" h="619760">
                  <a:moveTo>
                    <a:pt x="28854" y="280822"/>
                  </a:moveTo>
                  <a:lnTo>
                    <a:pt x="19316" y="275399"/>
                  </a:lnTo>
                  <a:lnTo>
                    <a:pt x="19316" y="283641"/>
                  </a:lnTo>
                  <a:lnTo>
                    <a:pt x="28854" y="289064"/>
                  </a:lnTo>
                  <a:lnTo>
                    <a:pt x="28854" y="280822"/>
                  </a:lnTo>
                  <a:close/>
                </a:path>
                <a:path w="48260" h="619760">
                  <a:moveTo>
                    <a:pt x="28854" y="265874"/>
                  </a:moveTo>
                  <a:lnTo>
                    <a:pt x="19316" y="260464"/>
                  </a:lnTo>
                  <a:lnTo>
                    <a:pt x="19316" y="268452"/>
                  </a:lnTo>
                  <a:lnTo>
                    <a:pt x="28854" y="273862"/>
                  </a:lnTo>
                  <a:lnTo>
                    <a:pt x="28854" y="265874"/>
                  </a:lnTo>
                  <a:close/>
                </a:path>
                <a:path w="48260" h="619760">
                  <a:moveTo>
                    <a:pt x="28854" y="250672"/>
                  </a:moveTo>
                  <a:lnTo>
                    <a:pt x="19316" y="245262"/>
                  </a:lnTo>
                  <a:lnTo>
                    <a:pt x="19316" y="253504"/>
                  </a:lnTo>
                  <a:lnTo>
                    <a:pt x="28854" y="258927"/>
                  </a:lnTo>
                  <a:lnTo>
                    <a:pt x="28854" y="250672"/>
                  </a:lnTo>
                  <a:close/>
                </a:path>
                <a:path w="48260" h="619760">
                  <a:moveTo>
                    <a:pt x="28854" y="234442"/>
                  </a:moveTo>
                  <a:lnTo>
                    <a:pt x="19316" y="229031"/>
                  </a:lnTo>
                  <a:lnTo>
                    <a:pt x="19316" y="237274"/>
                  </a:lnTo>
                  <a:lnTo>
                    <a:pt x="28854" y="242430"/>
                  </a:lnTo>
                  <a:lnTo>
                    <a:pt x="28854" y="234442"/>
                  </a:lnTo>
                  <a:close/>
                </a:path>
                <a:path w="48260" h="619760">
                  <a:moveTo>
                    <a:pt x="28854" y="219252"/>
                  </a:moveTo>
                  <a:lnTo>
                    <a:pt x="19316" y="213829"/>
                  </a:lnTo>
                  <a:lnTo>
                    <a:pt x="19316" y="222072"/>
                  </a:lnTo>
                  <a:lnTo>
                    <a:pt x="28854" y="227495"/>
                  </a:lnTo>
                  <a:lnTo>
                    <a:pt x="28854" y="219252"/>
                  </a:lnTo>
                  <a:close/>
                </a:path>
                <a:path w="48260" h="619760">
                  <a:moveTo>
                    <a:pt x="28854" y="204304"/>
                  </a:moveTo>
                  <a:lnTo>
                    <a:pt x="19316" y="198628"/>
                  </a:lnTo>
                  <a:lnTo>
                    <a:pt x="19316" y="206883"/>
                  </a:lnTo>
                  <a:lnTo>
                    <a:pt x="28854" y="212293"/>
                  </a:lnTo>
                  <a:lnTo>
                    <a:pt x="28854" y="204304"/>
                  </a:lnTo>
                  <a:close/>
                </a:path>
                <a:path w="48260" h="619760">
                  <a:moveTo>
                    <a:pt x="28854" y="189103"/>
                  </a:moveTo>
                  <a:lnTo>
                    <a:pt x="19316" y="183692"/>
                  </a:lnTo>
                  <a:lnTo>
                    <a:pt x="19316" y="191935"/>
                  </a:lnTo>
                  <a:lnTo>
                    <a:pt x="28854" y="197358"/>
                  </a:lnTo>
                  <a:lnTo>
                    <a:pt x="28854" y="189103"/>
                  </a:lnTo>
                  <a:close/>
                </a:path>
                <a:path w="48260" h="619760">
                  <a:moveTo>
                    <a:pt x="28854" y="173913"/>
                  </a:moveTo>
                  <a:lnTo>
                    <a:pt x="19316" y="168490"/>
                  </a:lnTo>
                  <a:lnTo>
                    <a:pt x="19316" y="176733"/>
                  </a:lnTo>
                  <a:lnTo>
                    <a:pt x="28854" y="182156"/>
                  </a:lnTo>
                  <a:lnTo>
                    <a:pt x="28854" y="173913"/>
                  </a:lnTo>
                  <a:close/>
                </a:path>
                <a:path w="48260" h="619760">
                  <a:moveTo>
                    <a:pt x="28854" y="158953"/>
                  </a:moveTo>
                  <a:lnTo>
                    <a:pt x="19316" y="153543"/>
                  </a:lnTo>
                  <a:lnTo>
                    <a:pt x="19316" y="161531"/>
                  </a:lnTo>
                  <a:lnTo>
                    <a:pt x="28854" y="166941"/>
                  </a:lnTo>
                  <a:lnTo>
                    <a:pt x="28854" y="158953"/>
                  </a:lnTo>
                  <a:close/>
                </a:path>
                <a:path w="48260" h="619760">
                  <a:moveTo>
                    <a:pt x="28854" y="142214"/>
                  </a:moveTo>
                  <a:lnTo>
                    <a:pt x="19316" y="136804"/>
                  </a:lnTo>
                  <a:lnTo>
                    <a:pt x="19316" y="145046"/>
                  </a:lnTo>
                  <a:lnTo>
                    <a:pt x="28854" y="150456"/>
                  </a:lnTo>
                  <a:lnTo>
                    <a:pt x="28854" y="142214"/>
                  </a:lnTo>
                  <a:close/>
                </a:path>
                <a:path w="48260" h="619760">
                  <a:moveTo>
                    <a:pt x="28854" y="127012"/>
                  </a:moveTo>
                  <a:lnTo>
                    <a:pt x="19316" y="121602"/>
                  </a:lnTo>
                  <a:lnTo>
                    <a:pt x="19316" y="129844"/>
                  </a:lnTo>
                  <a:lnTo>
                    <a:pt x="28854" y="135267"/>
                  </a:lnTo>
                  <a:lnTo>
                    <a:pt x="28854" y="127012"/>
                  </a:lnTo>
                  <a:close/>
                </a:path>
                <a:path w="48260" h="619760">
                  <a:moveTo>
                    <a:pt x="28854" y="112064"/>
                  </a:moveTo>
                  <a:lnTo>
                    <a:pt x="19316" y="106654"/>
                  </a:lnTo>
                  <a:lnTo>
                    <a:pt x="19316" y="114896"/>
                  </a:lnTo>
                  <a:lnTo>
                    <a:pt x="28854" y="120307"/>
                  </a:lnTo>
                  <a:lnTo>
                    <a:pt x="28854" y="112064"/>
                  </a:lnTo>
                  <a:close/>
                </a:path>
                <a:path w="48260" h="619760">
                  <a:moveTo>
                    <a:pt x="28854" y="96875"/>
                  </a:moveTo>
                  <a:lnTo>
                    <a:pt x="19316" y="91465"/>
                  </a:lnTo>
                  <a:lnTo>
                    <a:pt x="19316" y="99453"/>
                  </a:lnTo>
                  <a:lnTo>
                    <a:pt x="28854" y="104863"/>
                  </a:lnTo>
                  <a:lnTo>
                    <a:pt x="28854" y="96875"/>
                  </a:lnTo>
                  <a:close/>
                </a:path>
                <a:path w="48260" h="619760">
                  <a:moveTo>
                    <a:pt x="28854" y="81153"/>
                  </a:moveTo>
                  <a:lnTo>
                    <a:pt x="19316" y="75742"/>
                  </a:lnTo>
                  <a:lnTo>
                    <a:pt x="19316" y="83731"/>
                  </a:lnTo>
                  <a:lnTo>
                    <a:pt x="28854" y="89141"/>
                  </a:lnTo>
                  <a:lnTo>
                    <a:pt x="28854" y="81153"/>
                  </a:lnTo>
                  <a:close/>
                </a:path>
                <a:path w="48260" h="619760">
                  <a:moveTo>
                    <a:pt x="28854" y="65951"/>
                  </a:moveTo>
                  <a:lnTo>
                    <a:pt x="19316" y="60540"/>
                  </a:lnTo>
                  <a:lnTo>
                    <a:pt x="19316" y="68783"/>
                  </a:lnTo>
                  <a:lnTo>
                    <a:pt x="28854" y="74206"/>
                  </a:lnTo>
                  <a:lnTo>
                    <a:pt x="28854" y="65951"/>
                  </a:lnTo>
                  <a:close/>
                </a:path>
                <a:path w="48260" h="619760">
                  <a:moveTo>
                    <a:pt x="28854" y="50761"/>
                  </a:moveTo>
                  <a:lnTo>
                    <a:pt x="19316" y="45339"/>
                  </a:lnTo>
                  <a:lnTo>
                    <a:pt x="19316" y="53581"/>
                  </a:lnTo>
                  <a:lnTo>
                    <a:pt x="28854" y="59004"/>
                  </a:lnTo>
                  <a:lnTo>
                    <a:pt x="28854" y="50761"/>
                  </a:lnTo>
                  <a:close/>
                </a:path>
                <a:path w="48260" h="619760">
                  <a:moveTo>
                    <a:pt x="28854" y="35814"/>
                  </a:moveTo>
                  <a:lnTo>
                    <a:pt x="19316" y="30403"/>
                  </a:lnTo>
                  <a:lnTo>
                    <a:pt x="19316" y="38392"/>
                  </a:lnTo>
                  <a:lnTo>
                    <a:pt x="28854" y="44056"/>
                  </a:lnTo>
                  <a:lnTo>
                    <a:pt x="28854" y="35814"/>
                  </a:lnTo>
                  <a:close/>
                </a:path>
                <a:path w="48260" h="619760">
                  <a:moveTo>
                    <a:pt x="28854" y="20612"/>
                  </a:moveTo>
                  <a:lnTo>
                    <a:pt x="19316" y="15201"/>
                  </a:lnTo>
                  <a:lnTo>
                    <a:pt x="19316" y="23444"/>
                  </a:lnTo>
                  <a:lnTo>
                    <a:pt x="28854" y="28867"/>
                  </a:lnTo>
                  <a:lnTo>
                    <a:pt x="28854" y="20612"/>
                  </a:lnTo>
                  <a:close/>
                </a:path>
                <a:path w="48260" h="619760">
                  <a:moveTo>
                    <a:pt x="28854" y="5676"/>
                  </a:moveTo>
                  <a:lnTo>
                    <a:pt x="19316" y="0"/>
                  </a:lnTo>
                  <a:lnTo>
                    <a:pt x="19316" y="8242"/>
                  </a:lnTo>
                  <a:lnTo>
                    <a:pt x="28854" y="13665"/>
                  </a:lnTo>
                  <a:lnTo>
                    <a:pt x="28854" y="5676"/>
                  </a:lnTo>
                  <a:close/>
                </a:path>
                <a:path w="48260" h="619760">
                  <a:moveTo>
                    <a:pt x="48158" y="611352"/>
                  </a:moveTo>
                  <a:lnTo>
                    <a:pt x="38887" y="605942"/>
                  </a:lnTo>
                  <a:lnTo>
                    <a:pt x="38887" y="614184"/>
                  </a:lnTo>
                  <a:lnTo>
                    <a:pt x="48158" y="619594"/>
                  </a:lnTo>
                  <a:lnTo>
                    <a:pt x="48158" y="611352"/>
                  </a:lnTo>
                  <a:close/>
                </a:path>
                <a:path w="48260" h="619760">
                  <a:moveTo>
                    <a:pt x="48158" y="596150"/>
                  </a:moveTo>
                  <a:lnTo>
                    <a:pt x="38887" y="590740"/>
                  </a:lnTo>
                  <a:lnTo>
                    <a:pt x="38887" y="598982"/>
                  </a:lnTo>
                  <a:lnTo>
                    <a:pt x="48158" y="604393"/>
                  </a:lnTo>
                  <a:lnTo>
                    <a:pt x="48158" y="596150"/>
                  </a:lnTo>
                  <a:close/>
                </a:path>
                <a:path w="48260" h="619760">
                  <a:moveTo>
                    <a:pt x="48158" y="581215"/>
                  </a:moveTo>
                  <a:lnTo>
                    <a:pt x="38887" y="575805"/>
                  </a:lnTo>
                  <a:lnTo>
                    <a:pt x="38887" y="583780"/>
                  </a:lnTo>
                  <a:lnTo>
                    <a:pt x="48158" y="589203"/>
                  </a:lnTo>
                  <a:lnTo>
                    <a:pt x="48158" y="581215"/>
                  </a:lnTo>
                  <a:close/>
                </a:path>
                <a:path w="48260" h="619760">
                  <a:moveTo>
                    <a:pt x="48158" y="566013"/>
                  </a:moveTo>
                  <a:lnTo>
                    <a:pt x="38887" y="560603"/>
                  </a:lnTo>
                  <a:lnTo>
                    <a:pt x="38887" y="568845"/>
                  </a:lnTo>
                  <a:lnTo>
                    <a:pt x="48158" y="574255"/>
                  </a:lnTo>
                  <a:lnTo>
                    <a:pt x="48158" y="566013"/>
                  </a:lnTo>
                  <a:close/>
                </a:path>
                <a:path w="48260" h="619760">
                  <a:moveTo>
                    <a:pt x="48158" y="549783"/>
                  </a:moveTo>
                  <a:lnTo>
                    <a:pt x="38887" y="544372"/>
                  </a:lnTo>
                  <a:lnTo>
                    <a:pt x="38887" y="552615"/>
                  </a:lnTo>
                  <a:lnTo>
                    <a:pt x="48158" y="558025"/>
                  </a:lnTo>
                  <a:lnTo>
                    <a:pt x="48158" y="549783"/>
                  </a:lnTo>
                  <a:close/>
                </a:path>
                <a:path w="48260" h="619760">
                  <a:moveTo>
                    <a:pt x="48158" y="534847"/>
                  </a:moveTo>
                  <a:lnTo>
                    <a:pt x="38887" y="529424"/>
                  </a:lnTo>
                  <a:lnTo>
                    <a:pt x="38887" y="537413"/>
                  </a:lnTo>
                  <a:lnTo>
                    <a:pt x="48158" y="542823"/>
                  </a:lnTo>
                  <a:lnTo>
                    <a:pt x="48158" y="534847"/>
                  </a:lnTo>
                  <a:close/>
                </a:path>
                <a:path w="48260" h="619760">
                  <a:moveTo>
                    <a:pt x="48158" y="519645"/>
                  </a:moveTo>
                  <a:lnTo>
                    <a:pt x="38887" y="514235"/>
                  </a:lnTo>
                  <a:lnTo>
                    <a:pt x="38887" y="522478"/>
                  </a:lnTo>
                  <a:lnTo>
                    <a:pt x="48158" y="527888"/>
                  </a:lnTo>
                  <a:lnTo>
                    <a:pt x="48158" y="519645"/>
                  </a:lnTo>
                  <a:close/>
                </a:path>
                <a:path w="48260" h="619760">
                  <a:moveTo>
                    <a:pt x="48158" y="504710"/>
                  </a:moveTo>
                  <a:lnTo>
                    <a:pt x="38887" y="499033"/>
                  </a:lnTo>
                  <a:lnTo>
                    <a:pt x="38887" y="507276"/>
                  </a:lnTo>
                  <a:lnTo>
                    <a:pt x="48158" y="512686"/>
                  </a:lnTo>
                  <a:lnTo>
                    <a:pt x="48158" y="504710"/>
                  </a:lnTo>
                  <a:close/>
                </a:path>
                <a:path w="48260" h="619760">
                  <a:moveTo>
                    <a:pt x="48158" y="489496"/>
                  </a:moveTo>
                  <a:lnTo>
                    <a:pt x="38887" y="484073"/>
                  </a:lnTo>
                  <a:lnTo>
                    <a:pt x="38887" y="492328"/>
                  </a:lnTo>
                  <a:lnTo>
                    <a:pt x="48158" y="497738"/>
                  </a:lnTo>
                  <a:lnTo>
                    <a:pt x="48158" y="489496"/>
                  </a:lnTo>
                  <a:close/>
                </a:path>
                <a:path w="48260" h="619760">
                  <a:moveTo>
                    <a:pt x="48158" y="474294"/>
                  </a:moveTo>
                  <a:lnTo>
                    <a:pt x="38887" y="468884"/>
                  </a:lnTo>
                  <a:lnTo>
                    <a:pt x="38887" y="477126"/>
                  </a:lnTo>
                  <a:lnTo>
                    <a:pt x="48158" y="482536"/>
                  </a:lnTo>
                  <a:lnTo>
                    <a:pt x="48158" y="474294"/>
                  </a:lnTo>
                  <a:close/>
                </a:path>
                <a:path w="48260" h="619760">
                  <a:moveTo>
                    <a:pt x="48158" y="459346"/>
                  </a:moveTo>
                  <a:lnTo>
                    <a:pt x="38887" y="453936"/>
                  </a:lnTo>
                  <a:lnTo>
                    <a:pt x="38887" y="461924"/>
                  </a:lnTo>
                  <a:lnTo>
                    <a:pt x="48158" y="467334"/>
                  </a:lnTo>
                  <a:lnTo>
                    <a:pt x="48158" y="459346"/>
                  </a:lnTo>
                  <a:close/>
                </a:path>
                <a:path w="48260" h="619760">
                  <a:moveTo>
                    <a:pt x="48158" y="444157"/>
                  </a:moveTo>
                  <a:lnTo>
                    <a:pt x="38887" y="438734"/>
                  </a:lnTo>
                  <a:lnTo>
                    <a:pt x="38887" y="446989"/>
                  </a:lnTo>
                  <a:lnTo>
                    <a:pt x="48158" y="452399"/>
                  </a:lnTo>
                  <a:lnTo>
                    <a:pt x="48158" y="444157"/>
                  </a:lnTo>
                  <a:close/>
                </a:path>
                <a:path w="48260" h="619760">
                  <a:moveTo>
                    <a:pt x="48158" y="429209"/>
                  </a:moveTo>
                  <a:lnTo>
                    <a:pt x="38887" y="423545"/>
                  </a:lnTo>
                  <a:lnTo>
                    <a:pt x="38887" y="431787"/>
                  </a:lnTo>
                  <a:lnTo>
                    <a:pt x="48158" y="437197"/>
                  </a:lnTo>
                  <a:lnTo>
                    <a:pt x="48158" y="429209"/>
                  </a:lnTo>
                  <a:close/>
                </a:path>
                <a:path w="48260" h="619760">
                  <a:moveTo>
                    <a:pt x="48158" y="414020"/>
                  </a:moveTo>
                  <a:lnTo>
                    <a:pt x="38887" y="408597"/>
                  </a:lnTo>
                  <a:lnTo>
                    <a:pt x="38887" y="416852"/>
                  </a:lnTo>
                  <a:lnTo>
                    <a:pt x="48158" y="422262"/>
                  </a:lnTo>
                  <a:lnTo>
                    <a:pt x="48158" y="414020"/>
                  </a:lnTo>
                  <a:close/>
                </a:path>
                <a:path w="48260" h="619760">
                  <a:moveTo>
                    <a:pt x="48158" y="397789"/>
                  </a:moveTo>
                  <a:lnTo>
                    <a:pt x="38887" y="392366"/>
                  </a:lnTo>
                  <a:lnTo>
                    <a:pt x="38887" y="400621"/>
                  </a:lnTo>
                  <a:lnTo>
                    <a:pt x="48158" y="406031"/>
                  </a:lnTo>
                  <a:lnTo>
                    <a:pt x="48158" y="397789"/>
                  </a:lnTo>
                  <a:close/>
                </a:path>
                <a:path w="48260" h="619760">
                  <a:moveTo>
                    <a:pt x="48158" y="382841"/>
                  </a:moveTo>
                  <a:lnTo>
                    <a:pt x="38887" y="377164"/>
                  </a:lnTo>
                  <a:lnTo>
                    <a:pt x="38887" y="385419"/>
                  </a:lnTo>
                  <a:lnTo>
                    <a:pt x="48158" y="390829"/>
                  </a:lnTo>
                  <a:lnTo>
                    <a:pt x="48158" y="382841"/>
                  </a:lnTo>
                  <a:close/>
                </a:path>
              </a:pathLst>
            </a:custGeom>
            <a:solidFill>
              <a:srgbClr val="DEDF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1730502" y="5065445"/>
              <a:ext cx="310515" cy="635000"/>
            </a:xfrm>
            <a:custGeom>
              <a:avLst/>
              <a:gdLst/>
              <a:ahLst/>
              <a:cxnLst/>
              <a:rect l="l" t="t" r="r" b="b"/>
              <a:pathLst>
                <a:path w="310514" h="635000">
                  <a:moveTo>
                    <a:pt x="9537" y="624230"/>
                  </a:moveTo>
                  <a:lnTo>
                    <a:pt x="0" y="618807"/>
                  </a:lnTo>
                  <a:lnTo>
                    <a:pt x="0" y="627062"/>
                  </a:lnTo>
                  <a:lnTo>
                    <a:pt x="9537" y="632472"/>
                  </a:lnTo>
                  <a:lnTo>
                    <a:pt x="9537" y="624230"/>
                  </a:lnTo>
                  <a:close/>
                </a:path>
                <a:path w="310514" h="635000">
                  <a:moveTo>
                    <a:pt x="9537" y="609028"/>
                  </a:moveTo>
                  <a:lnTo>
                    <a:pt x="0" y="603618"/>
                  </a:lnTo>
                  <a:lnTo>
                    <a:pt x="0" y="611860"/>
                  </a:lnTo>
                  <a:lnTo>
                    <a:pt x="9537" y="617270"/>
                  </a:lnTo>
                  <a:lnTo>
                    <a:pt x="9537" y="609028"/>
                  </a:lnTo>
                  <a:close/>
                </a:path>
                <a:path w="310514" h="635000">
                  <a:moveTo>
                    <a:pt x="9537" y="594093"/>
                  </a:moveTo>
                  <a:lnTo>
                    <a:pt x="0" y="588670"/>
                  </a:lnTo>
                  <a:lnTo>
                    <a:pt x="0" y="596925"/>
                  </a:lnTo>
                  <a:lnTo>
                    <a:pt x="9537" y="602335"/>
                  </a:lnTo>
                  <a:lnTo>
                    <a:pt x="9537" y="594093"/>
                  </a:lnTo>
                  <a:close/>
                </a:path>
                <a:path w="310514" h="635000">
                  <a:moveTo>
                    <a:pt x="9537" y="578891"/>
                  </a:moveTo>
                  <a:lnTo>
                    <a:pt x="0" y="573481"/>
                  </a:lnTo>
                  <a:lnTo>
                    <a:pt x="0" y="581723"/>
                  </a:lnTo>
                  <a:lnTo>
                    <a:pt x="9537" y="587133"/>
                  </a:lnTo>
                  <a:lnTo>
                    <a:pt x="9537" y="578891"/>
                  </a:lnTo>
                  <a:close/>
                </a:path>
                <a:path w="310514" h="635000">
                  <a:moveTo>
                    <a:pt x="9537" y="563943"/>
                  </a:moveTo>
                  <a:lnTo>
                    <a:pt x="0" y="558533"/>
                  </a:lnTo>
                  <a:lnTo>
                    <a:pt x="0" y="566521"/>
                  </a:lnTo>
                  <a:lnTo>
                    <a:pt x="9537" y="571931"/>
                  </a:lnTo>
                  <a:lnTo>
                    <a:pt x="9537" y="563943"/>
                  </a:lnTo>
                  <a:close/>
                </a:path>
                <a:path w="310514" h="635000">
                  <a:moveTo>
                    <a:pt x="9537" y="533552"/>
                  </a:moveTo>
                  <a:lnTo>
                    <a:pt x="0" y="528142"/>
                  </a:lnTo>
                  <a:lnTo>
                    <a:pt x="0" y="536384"/>
                  </a:lnTo>
                  <a:lnTo>
                    <a:pt x="9537" y="541794"/>
                  </a:lnTo>
                  <a:lnTo>
                    <a:pt x="9537" y="533552"/>
                  </a:lnTo>
                  <a:close/>
                </a:path>
                <a:path w="310514" h="635000">
                  <a:moveTo>
                    <a:pt x="9537" y="518604"/>
                  </a:moveTo>
                  <a:lnTo>
                    <a:pt x="0" y="513194"/>
                  </a:lnTo>
                  <a:lnTo>
                    <a:pt x="0" y="521182"/>
                  </a:lnTo>
                  <a:lnTo>
                    <a:pt x="9537" y="526846"/>
                  </a:lnTo>
                  <a:lnTo>
                    <a:pt x="9537" y="518604"/>
                  </a:lnTo>
                  <a:close/>
                </a:path>
                <a:path w="310514" h="635000">
                  <a:moveTo>
                    <a:pt x="9537" y="503415"/>
                  </a:moveTo>
                  <a:lnTo>
                    <a:pt x="0" y="497992"/>
                  </a:lnTo>
                  <a:lnTo>
                    <a:pt x="0" y="506247"/>
                  </a:lnTo>
                  <a:lnTo>
                    <a:pt x="9537" y="511657"/>
                  </a:lnTo>
                  <a:lnTo>
                    <a:pt x="9537" y="503415"/>
                  </a:lnTo>
                  <a:close/>
                </a:path>
                <a:path w="310514" h="635000">
                  <a:moveTo>
                    <a:pt x="9537" y="487438"/>
                  </a:moveTo>
                  <a:lnTo>
                    <a:pt x="0" y="481761"/>
                  </a:lnTo>
                  <a:lnTo>
                    <a:pt x="0" y="490016"/>
                  </a:lnTo>
                  <a:lnTo>
                    <a:pt x="9537" y="495427"/>
                  </a:lnTo>
                  <a:lnTo>
                    <a:pt x="9537" y="487438"/>
                  </a:lnTo>
                  <a:close/>
                </a:path>
                <a:path w="310514" h="635000">
                  <a:moveTo>
                    <a:pt x="9537" y="472224"/>
                  </a:moveTo>
                  <a:lnTo>
                    <a:pt x="0" y="466813"/>
                  </a:lnTo>
                  <a:lnTo>
                    <a:pt x="0" y="475056"/>
                  </a:lnTo>
                  <a:lnTo>
                    <a:pt x="9537" y="480479"/>
                  </a:lnTo>
                  <a:lnTo>
                    <a:pt x="9537" y="472224"/>
                  </a:lnTo>
                  <a:close/>
                </a:path>
                <a:path w="310514" h="635000">
                  <a:moveTo>
                    <a:pt x="9537" y="457034"/>
                  </a:moveTo>
                  <a:lnTo>
                    <a:pt x="0" y="451612"/>
                  </a:lnTo>
                  <a:lnTo>
                    <a:pt x="0" y="459854"/>
                  </a:lnTo>
                  <a:lnTo>
                    <a:pt x="9537" y="465277"/>
                  </a:lnTo>
                  <a:lnTo>
                    <a:pt x="9537" y="457034"/>
                  </a:lnTo>
                  <a:close/>
                </a:path>
                <a:path w="310514" h="635000">
                  <a:moveTo>
                    <a:pt x="9537" y="442087"/>
                  </a:moveTo>
                  <a:lnTo>
                    <a:pt x="0" y="436676"/>
                  </a:lnTo>
                  <a:lnTo>
                    <a:pt x="0" y="444665"/>
                  </a:lnTo>
                  <a:lnTo>
                    <a:pt x="9537" y="450075"/>
                  </a:lnTo>
                  <a:lnTo>
                    <a:pt x="9537" y="442087"/>
                  </a:lnTo>
                  <a:close/>
                </a:path>
                <a:path w="310514" h="635000">
                  <a:moveTo>
                    <a:pt x="9537" y="426885"/>
                  </a:moveTo>
                  <a:lnTo>
                    <a:pt x="0" y="421474"/>
                  </a:lnTo>
                  <a:lnTo>
                    <a:pt x="0" y="429717"/>
                  </a:lnTo>
                  <a:lnTo>
                    <a:pt x="9537" y="435140"/>
                  </a:lnTo>
                  <a:lnTo>
                    <a:pt x="9537" y="426885"/>
                  </a:lnTo>
                  <a:close/>
                </a:path>
                <a:path w="310514" h="635000">
                  <a:moveTo>
                    <a:pt x="9537" y="411949"/>
                  </a:moveTo>
                  <a:lnTo>
                    <a:pt x="0" y="406273"/>
                  </a:lnTo>
                  <a:lnTo>
                    <a:pt x="0" y="414515"/>
                  </a:lnTo>
                  <a:lnTo>
                    <a:pt x="9537" y="419938"/>
                  </a:lnTo>
                  <a:lnTo>
                    <a:pt x="9537" y="411949"/>
                  </a:lnTo>
                  <a:close/>
                </a:path>
                <a:path w="310514" h="635000">
                  <a:moveTo>
                    <a:pt x="9537" y="396748"/>
                  </a:moveTo>
                  <a:lnTo>
                    <a:pt x="0" y="391337"/>
                  </a:lnTo>
                  <a:lnTo>
                    <a:pt x="0" y="399580"/>
                  </a:lnTo>
                  <a:lnTo>
                    <a:pt x="9537" y="405003"/>
                  </a:lnTo>
                  <a:lnTo>
                    <a:pt x="9537" y="396748"/>
                  </a:lnTo>
                  <a:close/>
                </a:path>
                <a:path w="310514" h="635000">
                  <a:moveTo>
                    <a:pt x="251701" y="20612"/>
                  </a:moveTo>
                  <a:lnTo>
                    <a:pt x="242430" y="14935"/>
                  </a:lnTo>
                  <a:lnTo>
                    <a:pt x="242430" y="23190"/>
                  </a:lnTo>
                  <a:lnTo>
                    <a:pt x="251701" y="28600"/>
                  </a:lnTo>
                  <a:lnTo>
                    <a:pt x="251701" y="20612"/>
                  </a:lnTo>
                  <a:close/>
                </a:path>
                <a:path w="310514" h="635000">
                  <a:moveTo>
                    <a:pt x="251701" y="5410"/>
                  </a:moveTo>
                  <a:lnTo>
                    <a:pt x="242430" y="0"/>
                  </a:lnTo>
                  <a:lnTo>
                    <a:pt x="242430" y="8242"/>
                  </a:lnTo>
                  <a:lnTo>
                    <a:pt x="251701" y="13665"/>
                  </a:lnTo>
                  <a:lnTo>
                    <a:pt x="251701" y="5410"/>
                  </a:lnTo>
                  <a:close/>
                </a:path>
                <a:path w="310514" h="635000">
                  <a:moveTo>
                    <a:pt x="271284" y="626287"/>
                  </a:moveTo>
                  <a:lnTo>
                    <a:pt x="261747" y="620877"/>
                  </a:lnTo>
                  <a:lnTo>
                    <a:pt x="261747" y="629119"/>
                  </a:lnTo>
                  <a:lnTo>
                    <a:pt x="271284" y="634530"/>
                  </a:lnTo>
                  <a:lnTo>
                    <a:pt x="271284" y="626287"/>
                  </a:lnTo>
                  <a:close/>
                </a:path>
                <a:path w="310514" h="635000">
                  <a:moveTo>
                    <a:pt x="271284" y="611085"/>
                  </a:moveTo>
                  <a:lnTo>
                    <a:pt x="261747" y="605675"/>
                  </a:lnTo>
                  <a:lnTo>
                    <a:pt x="261747" y="613918"/>
                  </a:lnTo>
                  <a:lnTo>
                    <a:pt x="271284" y="619340"/>
                  </a:lnTo>
                  <a:lnTo>
                    <a:pt x="271284" y="611085"/>
                  </a:lnTo>
                  <a:close/>
                </a:path>
                <a:path w="310514" h="635000">
                  <a:moveTo>
                    <a:pt x="271284" y="596150"/>
                  </a:moveTo>
                  <a:lnTo>
                    <a:pt x="261747" y="590740"/>
                  </a:lnTo>
                  <a:lnTo>
                    <a:pt x="261747" y="598716"/>
                  </a:lnTo>
                  <a:lnTo>
                    <a:pt x="271284" y="604139"/>
                  </a:lnTo>
                  <a:lnTo>
                    <a:pt x="271284" y="596150"/>
                  </a:lnTo>
                  <a:close/>
                </a:path>
                <a:path w="310514" h="635000">
                  <a:moveTo>
                    <a:pt x="271284" y="580948"/>
                  </a:moveTo>
                  <a:lnTo>
                    <a:pt x="261747" y="575538"/>
                  </a:lnTo>
                  <a:lnTo>
                    <a:pt x="261747" y="583780"/>
                  </a:lnTo>
                  <a:lnTo>
                    <a:pt x="271284" y="589191"/>
                  </a:lnTo>
                  <a:lnTo>
                    <a:pt x="271284" y="580948"/>
                  </a:lnTo>
                  <a:close/>
                </a:path>
                <a:path w="310514" h="635000">
                  <a:moveTo>
                    <a:pt x="271284" y="565746"/>
                  </a:moveTo>
                  <a:lnTo>
                    <a:pt x="261747" y="560336"/>
                  </a:lnTo>
                  <a:lnTo>
                    <a:pt x="261747" y="568579"/>
                  </a:lnTo>
                  <a:lnTo>
                    <a:pt x="271284" y="574001"/>
                  </a:lnTo>
                  <a:lnTo>
                    <a:pt x="271284" y="565746"/>
                  </a:lnTo>
                  <a:close/>
                </a:path>
                <a:path w="310514" h="635000">
                  <a:moveTo>
                    <a:pt x="271284" y="549783"/>
                  </a:moveTo>
                  <a:lnTo>
                    <a:pt x="261747" y="544372"/>
                  </a:lnTo>
                  <a:lnTo>
                    <a:pt x="261747" y="552348"/>
                  </a:lnTo>
                  <a:lnTo>
                    <a:pt x="271284" y="557771"/>
                  </a:lnTo>
                  <a:lnTo>
                    <a:pt x="271284" y="549783"/>
                  </a:lnTo>
                  <a:close/>
                </a:path>
                <a:path w="310514" h="635000">
                  <a:moveTo>
                    <a:pt x="271284" y="428955"/>
                  </a:moveTo>
                  <a:lnTo>
                    <a:pt x="261747" y="423532"/>
                  </a:lnTo>
                  <a:lnTo>
                    <a:pt x="261747" y="431787"/>
                  </a:lnTo>
                  <a:lnTo>
                    <a:pt x="271284" y="437197"/>
                  </a:lnTo>
                  <a:lnTo>
                    <a:pt x="271284" y="428955"/>
                  </a:lnTo>
                  <a:close/>
                </a:path>
                <a:path w="310514" h="635000">
                  <a:moveTo>
                    <a:pt x="271284" y="382587"/>
                  </a:moveTo>
                  <a:lnTo>
                    <a:pt x="261747" y="377164"/>
                  </a:lnTo>
                  <a:lnTo>
                    <a:pt x="261747" y="385406"/>
                  </a:lnTo>
                  <a:lnTo>
                    <a:pt x="271284" y="390829"/>
                  </a:lnTo>
                  <a:lnTo>
                    <a:pt x="271284" y="382587"/>
                  </a:lnTo>
                  <a:close/>
                </a:path>
                <a:path w="310514" h="635000">
                  <a:moveTo>
                    <a:pt x="290588" y="378714"/>
                  </a:moveTo>
                  <a:lnTo>
                    <a:pt x="281317" y="373303"/>
                  </a:lnTo>
                  <a:lnTo>
                    <a:pt x="281317" y="381546"/>
                  </a:lnTo>
                  <a:lnTo>
                    <a:pt x="290588" y="386969"/>
                  </a:lnTo>
                  <a:lnTo>
                    <a:pt x="290588" y="378714"/>
                  </a:lnTo>
                  <a:close/>
                </a:path>
                <a:path w="310514" h="635000">
                  <a:moveTo>
                    <a:pt x="290588" y="363512"/>
                  </a:moveTo>
                  <a:lnTo>
                    <a:pt x="281317" y="358089"/>
                  </a:lnTo>
                  <a:lnTo>
                    <a:pt x="281317" y="366344"/>
                  </a:lnTo>
                  <a:lnTo>
                    <a:pt x="290588" y="371754"/>
                  </a:lnTo>
                  <a:lnTo>
                    <a:pt x="290588" y="363512"/>
                  </a:lnTo>
                  <a:close/>
                </a:path>
                <a:path w="310514" h="635000">
                  <a:moveTo>
                    <a:pt x="290588" y="348564"/>
                  </a:moveTo>
                  <a:lnTo>
                    <a:pt x="281317" y="343154"/>
                  </a:lnTo>
                  <a:lnTo>
                    <a:pt x="281317" y="351396"/>
                  </a:lnTo>
                  <a:lnTo>
                    <a:pt x="290588" y="356552"/>
                  </a:lnTo>
                  <a:lnTo>
                    <a:pt x="290588" y="348564"/>
                  </a:lnTo>
                  <a:close/>
                </a:path>
                <a:path w="310514" h="635000">
                  <a:moveTo>
                    <a:pt x="290588" y="333362"/>
                  </a:moveTo>
                  <a:lnTo>
                    <a:pt x="281317" y="327952"/>
                  </a:lnTo>
                  <a:lnTo>
                    <a:pt x="281317" y="336194"/>
                  </a:lnTo>
                  <a:lnTo>
                    <a:pt x="290588" y="341617"/>
                  </a:lnTo>
                  <a:lnTo>
                    <a:pt x="290588" y="333362"/>
                  </a:lnTo>
                  <a:close/>
                </a:path>
                <a:path w="310514" h="635000">
                  <a:moveTo>
                    <a:pt x="290588" y="318427"/>
                  </a:moveTo>
                  <a:lnTo>
                    <a:pt x="281317" y="312750"/>
                  </a:lnTo>
                  <a:lnTo>
                    <a:pt x="281317" y="321005"/>
                  </a:lnTo>
                  <a:lnTo>
                    <a:pt x="290588" y="326415"/>
                  </a:lnTo>
                  <a:lnTo>
                    <a:pt x="290588" y="318427"/>
                  </a:lnTo>
                  <a:close/>
                </a:path>
                <a:path w="310514" h="635000">
                  <a:moveTo>
                    <a:pt x="290588" y="303225"/>
                  </a:moveTo>
                  <a:lnTo>
                    <a:pt x="281317" y="297815"/>
                  </a:lnTo>
                  <a:lnTo>
                    <a:pt x="281317" y="306057"/>
                  </a:lnTo>
                  <a:lnTo>
                    <a:pt x="290588" y="311480"/>
                  </a:lnTo>
                  <a:lnTo>
                    <a:pt x="290588" y="303225"/>
                  </a:lnTo>
                  <a:close/>
                </a:path>
                <a:path w="310514" h="635000">
                  <a:moveTo>
                    <a:pt x="290588" y="288023"/>
                  </a:moveTo>
                  <a:lnTo>
                    <a:pt x="281317" y="282613"/>
                  </a:lnTo>
                  <a:lnTo>
                    <a:pt x="281317" y="290855"/>
                  </a:lnTo>
                  <a:lnTo>
                    <a:pt x="290588" y="296278"/>
                  </a:lnTo>
                  <a:lnTo>
                    <a:pt x="290588" y="288023"/>
                  </a:lnTo>
                  <a:close/>
                </a:path>
                <a:path w="310514" h="635000">
                  <a:moveTo>
                    <a:pt x="290588" y="256603"/>
                  </a:moveTo>
                  <a:lnTo>
                    <a:pt x="281317" y="251180"/>
                  </a:lnTo>
                  <a:lnTo>
                    <a:pt x="281317" y="259435"/>
                  </a:lnTo>
                  <a:lnTo>
                    <a:pt x="290588" y="264845"/>
                  </a:lnTo>
                  <a:lnTo>
                    <a:pt x="290588" y="256603"/>
                  </a:lnTo>
                  <a:close/>
                </a:path>
                <a:path w="310514" h="635000">
                  <a:moveTo>
                    <a:pt x="290588" y="226453"/>
                  </a:moveTo>
                  <a:lnTo>
                    <a:pt x="281317" y="221043"/>
                  </a:lnTo>
                  <a:lnTo>
                    <a:pt x="281317" y="229285"/>
                  </a:lnTo>
                  <a:lnTo>
                    <a:pt x="290588" y="234708"/>
                  </a:lnTo>
                  <a:lnTo>
                    <a:pt x="290588" y="226453"/>
                  </a:lnTo>
                  <a:close/>
                </a:path>
                <a:path w="310514" h="635000">
                  <a:moveTo>
                    <a:pt x="290588" y="211518"/>
                  </a:moveTo>
                  <a:lnTo>
                    <a:pt x="281317" y="205841"/>
                  </a:lnTo>
                  <a:lnTo>
                    <a:pt x="281317" y="214096"/>
                  </a:lnTo>
                  <a:lnTo>
                    <a:pt x="290588" y="219506"/>
                  </a:lnTo>
                  <a:lnTo>
                    <a:pt x="290588" y="211518"/>
                  </a:lnTo>
                  <a:close/>
                </a:path>
                <a:path w="310514" h="635000">
                  <a:moveTo>
                    <a:pt x="290588" y="196303"/>
                  </a:moveTo>
                  <a:lnTo>
                    <a:pt x="281317" y="190893"/>
                  </a:lnTo>
                  <a:lnTo>
                    <a:pt x="281317" y="199136"/>
                  </a:lnTo>
                  <a:lnTo>
                    <a:pt x="290588" y="204558"/>
                  </a:lnTo>
                  <a:lnTo>
                    <a:pt x="290588" y="196303"/>
                  </a:lnTo>
                  <a:close/>
                </a:path>
                <a:path w="310514" h="635000">
                  <a:moveTo>
                    <a:pt x="290588" y="181102"/>
                  </a:moveTo>
                  <a:lnTo>
                    <a:pt x="281317" y="175691"/>
                  </a:lnTo>
                  <a:lnTo>
                    <a:pt x="281317" y="183934"/>
                  </a:lnTo>
                  <a:lnTo>
                    <a:pt x="290588" y="189357"/>
                  </a:lnTo>
                  <a:lnTo>
                    <a:pt x="290588" y="181102"/>
                  </a:lnTo>
                  <a:close/>
                </a:path>
                <a:path w="310514" h="635000">
                  <a:moveTo>
                    <a:pt x="290588" y="164630"/>
                  </a:moveTo>
                  <a:lnTo>
                    <a:pt x="281317" y="159219"/>
                  </a:lnTo>
                  <a:lnTo>
                    <a:pt x="281317" y="167195"/>
                  </a:lnTo>
                  <a:lnTo>
                    <a:pt x="290588" y="172618"/>
                  </a:lnTo>
                  <a:lnTo>
                    <a:pt x="290588" y="164630"/>
                  </a:lnTo>
                  <a:close/>
                </a:path>
                <a:path w="310514" h="635000">
                  <a:moveTo>
                    <a:pt x="290588" y="149428"/>
                  </a:moveTo>
                  <a:lnTo>
                    <a:pt x="281317" y="144018"/>
                  </a:lnTo>
                  <a:lnTo>
                    <a:pt x="281317" y="152260"/>
                  </a:lnTo>
                  <a:lnTo>
                    <a:pt x="290588" y="157670"/>
                  </a:lnTo>
                  <a:lnTo>
                    <a:pt x="290588" y="149428"/>
                  </a:lnTo>
                  <a:close/>
                </a:path>
                <a:path w="310514" h="635000">
                  <a:moveTo>
                    <a:pt x="290588" y="134226"/>
                  </a:moveTo>
                  <a:lnTo>
                    <a:pt x="281317" y="128816"/>
                  </a:lnTo>
                  <a:lnTo>
                    <a:pt x="281317" y="137058"/>
                  </a:lnTo>
                  <a:lnTo>
                    <a:pt x="290588" y="142468"/>
                  </a:lnTo>
                  <a:lnTo>
                    <a:pt x="290588" y="134226"/>
                  </a:lnTo>
                  <a:close/>
                </a:path>
                <a:path w="310514" h="635000">
                  <a:moveTo>
                    <a:pt x="290588" y="119024"/>
                  </a:moveTo>
                  <a:lnTo>
                    <a:pt x="281317" y="113614"/>
                  </a:lnTo>
                  <a:lnTo>
                    <a:pt x="281317" y="121856"/>
                  </a:lnTo>
                  <a:lnTo>
                    <a:pt x="290588" y="127279"/>
                  </a:lnTo>
                  <a:lnTo>
                    <a:pt x="290588" y="119024"/>
                  </a:lnTo>
                  <a:close/>
                </a:path>
                <a:path w="310514" h="635000">
                  <a:moveTo>
                    <a:pt x="290588" y="103301"/>
                  </a:moveTo>
                  <a:lnTo>
                    <a:pt x="281317" y="97891"/>
                  </a:lnTo>
                  <a:lnTo>
                    <a:pt x="281317" y="106133"/>
                  </a:lnTo>
                  <a:lnTo>
                    <a:pt x="290588" y="111556"/>
                  </a:lnTo>
                  <a:lnTo>
                    <a:pt x="290588" y="103301"/>
                  </a:lnTo>
                  <a:close/>
                </a:path>
                <a:path w="310514" h="635000">
                  <a:moveTo>
                    <a:pt x="290588" y="88366"/>
                  </a:moveTo>
                  <a:lnTo>
                    <a:pt x="281317" y="82956"/>
                  </a:lnTo>
                  <a:lnTo>
                    <a:pt x="281317" y="90944"/>
                  </a:lnTo>
                  <a:lnTo>
                    <a:pt x="290588" y="96596"/>
                  </a:lnTo>
                  <a:lnTo>
                    <a:pt x="290588" y="88366"/>
                  </a:lnTo>
                  <a:close/>
                </a:path>
                <a:path w="310514" h="635000">
                  <a:moveTo>
                    <a:pt x="290588" y="73164"/>
                  </a:moveTo>
                  <a:lnTo>
                    <a:pt x="281317" y="67754"/>
                  </a:lnTo>
                  <a:lnTo>
                    <a:pt x="281317" y="75996"/>
                  </a:lnTo>
                  <a:lnTo>
                    <a:pt x="290588" y="81419"/>
                  </a:lnTo>
                  <a:lnTo>
                    <a:pt x="290588" y="73164"/>
                  </a:lnTo>
                  <a:close/>
                </a:path>
                <a:path w="310514" h="635000">
                  <a:moveTo>
                    <a:pt x="310172" y="618566"/>
                  </a:moveTo>
                  <a:lnTo>
                    <a:pt x="300901" y="613156"/>
                  </a:lnTo>
                  <a:lnTo>
                    <a:pt x="300901" y="621398"/>
                  </a:lnTo>
                  <a:lnTo>
                    <a:pt x="310172" y="626808"/>
                  </a:lnTo>
                  <a:lnTo>
                    <a:pt x="310172" y="618566"/>
                  </a:lnTo>
                  <a:close/>
                </a:path>
                <a:path w="310514" h="635000">
                  <a:moveTo>
                    <a:pt x="310172" y="420192"/>
                  </a:moveTo>
                  <a:lnTo>
                    <a:pt x="300901" y="414782"/>
                  </a:lnTo>
                  <a:lnTo>
                    <a:pt x="300901" y="423024"/>
                  </a:lnTo>
                  <a:lnTo>
                    <a:pt x="310172" y="428447"/>
                  </a:lnTo>
                  <a:lnTo>
                    <a:pt x="310172" y="420192"/>
                  </a:lnTo>
                  <a:close/>
                </a:path>
                <a:path w="310514" h="635000">
                  <a:moveTo>
                    <a:pt x="310172" y="405003"/>
                  </a:moveTo>
                  <a:lnTo>
                    <a:pt x="300901" y="399580"/>
                  </a:lnTo>
                  <a:lnTo>
                    <a:pt x="300901" y="407822"/>
                  </a:lnTo>
                  <a:lnTo>
                    <a:pt x="310172" y="413245"/>
                  </a:lnTo>
                  <a:lnTo>
                    <a:pt x="310172" y="405003"/>
                  </a:lnTo>
                  <a:close/>
                </a:path>
                <a:path w="310514" h="635000">
                  <a:moveTo>
                    <a:pt x="310172" y="390055"/>
                  </a:moveTo>
                  <a:lnTo>
                    <a:pt x="300901" y="384644"/>
                  </a:lnTo>
                  <a:lnTo>
                    <a:pt x="300901" y="392633"/>
                  </a:lnTo>
                  <a:lnTo>
                    <a:pt x="310172" y="398043"/>
                  </a:lnTo>
                  <a:lnTo>
                    <a:pt x="310172" y="390055"/>
                  </a:lnTo>
                  <a:close/>
                </a:path>
                <a:path w="310514" h="635000">
                  <a:moveTo>
                    <a:pt x="310172" y="374840"/>
                  </a:moveTo>
                  <a:lnTo>
                    <a:pt x="300901" y="369430"/>
                  </a:lnTo>
                  <a:lnTo>
                    <a:pt x="300901" y="377672"/>
                  </a:lnTo>
                  <a:lnTo>
                    <a:pt x="310172" y="383095"/>
                  </a:lnTo>
                  <a:lnTo>
                    <a:pt x="310172" y="374840"/>
                  </a:lnTo>
                  <a:close/>
                </a:path>
                <a:path w="310514" h="635000">
                  <a:moveTo>
                    <a:pt x="310172" y="359638"/>
                  </a:moveTo>
                  <a:lnTo>
                    <a:pt x="300901" y="354228"/>
                  </a:lnTo>
                  <a:lnTo>
                    <a:pt x="300901" y="362470"/>
                  </a:lnTo>
                  <a:lnTo>
                    <a:pt x="310172" y="367893"/>
                  </a:lnTo>
                  <a:lnTo>
                    <a:pt x="310172" y="359638"/>
                  </a:lnTo>
                  <a:close/>
                </a:path>
                <a:path w="310514" h="635000">
                  <a:moveTo>
                    <a:pt x="310172" y="344703"/>
                  </a:moveTo>
                  <a:lnTo>
                    <a:pt x="300901" y="339293"/>
                  </a:lnTo>
                  <a:lnTo>
                    <a:pt x="300901" y="347535"/>
                  </a:lnTo>
                  <a:lnTo>
                    <a:pt x="310172" y="352945"/>
                  </a:lnTo>
                  <a:lnTo>
                    <a:pt x="310172" y="344703"/>
                  </a:lnTo>
                  <a:close/>
                </a:path>
                <a:path w="310514" h="635000">
                  <a:moveTo>
                    <a:pt x="310172" y="329501"/>
                  </a:moveTo>
                  <a:lnTo>
                    <a:pt x="300901" y="324091"/>
                  </a:lnTo>
                  <a:lnTo>
                    <a:pt x="300901" y="332333"/>
                  </a:lnTo>
                  <a:lnTo>
                    <a:pt x="310172" y="337756"/>
                  </a:lnTo>
                  <a:lnTo>
                    <a:pt x="310172" y="329501"/>
                  </a:lnTo>
                  <a:close/>
                </a:path>
                <a:path w="310514" h="635000">
                  <a:moveTo>
                    <a:pt x="310172" y="314566"/>
                  </a:moveTo>
                  <a:lnTo>
                    <a:pt x="300901" y="309156"/>
                  </a:lnTo>
                  <a:lnTo>
                    <a:pt x="300901" y="317131"/>
                  </a:lnTo>
                  <a:lnTo>
                    <a:pt x="310172" y="322554"/>
                  </a:lnTo>
                  <a:lnTo>
                    <a:pt x="310172" y="314566"/>
                  </a:lnTo>
                  <a:close/>
                </a:path>
                <a:path w="310514" h="635000">
                  <a:moveTo>
                    <a:pt x="310172" y="299364"/>
                  </a:moveTo>
                  <a:lnTo>
                    <a:pt x="300901" y="293954"/>
                  </a:lnTo>
                  <a:lnTo>
                    <a:pt x="300901" y="302196"/>
                  </a:lnTo>
                  <a:lnTo>
                    <a:pt x="310172" y="307606"/>
                  </a:lnTo>
                  <a:lnTo>
                    <a:pt x="310172" y="299364"/>
                  </a:lnTo>
                  <a:close/>
                </a:path>
                <a:path w="310514" h="635000">
                  <a:moveTo>
                    <a:pt x="310172" y="284162"/>
                  </a:moveTo>
                  <a:lnTo>
                    <a:pt x="300901" y="278752"/>
                  </a:lnTo>
                  <a:lnTo>
                    <a:pt x="300901" y="286994"/>
                  </a:lnTo>
                  <a:lnTo>
                    <a:pt x="310172" y="292417"/>
                  </a:lnTo>
                  <a:lnTo>
                    <a:pt x="310172" y="284162"/>
                  </a:lnTo>
                  <a:close/>
                </a:path>
                <a:path w="310514" h="635000">
                  <a:moveTo>
                    <a:pt x="310172" y="267931"/>
                  </a:moveTo>
                  <a:lnTo>
                    <a:pt x="300901" y="262521"/>
                  </a:lnTo>
                  <a:lnTo>
                    <a:pt x="300901" y="270764"/>
                  </a:lnTo>
                  <a:lnTo>
                    <a:pt x="310172" y="276186"/>
                  </a:lnTo>
                  <a:lnTo>
                    <a:pt x="310172" y="267931"/>
                  </a:lnTo>
                  <a:close/>
                </a:path>
                <a:path w="310514" h="635000">
                  <a:moveTo>
                    <a:pt x="310172" y="252984"/>
                  </a:moveTo>
                  <a:lnTo>
                    <a:pt x="300901" y="247319"/>
                  </a:lnTo>
                  <a:lnTo>
                    <a:pt x="300901" y="255562"/>
                  </a:lnTo>
                  <a:lnTo>
                    <a:pt x="310172" y="260985"/>
                  </a:lnTo>
                  <a:lnTo>
                    <a:pt x="310172" y="252984"/>
                  </a:lnTo>
                  <a:close/>
                </a:path>
                <a:path w="310514" h="635000">
                  <a:moveTo>
                    <a:pt x="310172" y="237782"/>
                  </a:moveTo>
                  <a:lnTo>
                    <a:pt x="300901" y="232371"/>
                  </a:lnTo>
                  <a:lnTo>
                    <a:pt x="300901" y="240614"/>
                  </a:lnTo>
                  <a:lnTo>
                    <a:pt x="310172" y="246024"/>
                  </a:lnTo>
                  <a:lnTo>
                    <a:pt x="310172" y="237782"/>
                  </a:lnTo>
                  <a:close/>
                </a:path>
                <a:path w="310514" h="635000">
                  <a:moveTo>
                    <a:pt x="310172" y="222580"/>
                  </a:moveTo>
                  <a:lnTo>
                    <a:pt x="300901" y="217170"/>
                  </a:lnTo>
                  <a:lnTo>
                    <a:pt x="300901" y="225412"/>
                  </a:lnTo>
                  <a:lnTo>
                    <a:pt x="310172" y="230835"/>
                  </a:lnTo>
                  <a:lnTo>
                    <a:pt x="310172" y="222580"/>
                  </a:lnTo>
                  <a:close/>
                </a:path>
                <a:path w="310514" h="635000">
                  <a:moveTo>
                    <a:pt x="310172" y="207645"/>
                  </a:moveTo>
                  <a:lnTo>
                    <a:pt x="300901" y="202234"/>
                  </a:lnTo>
                  <a:lnTo>
                    <a:pt x="300901" y="210210"/>
                  </a:lnTo>
                  <a:lnTo>
                    <a:pt x="310172" y="215633"/>
                  </a:lnTo>
                  <a:lnTo>
                    <a:pt x="310172" y="207645"/>
                  </a:lnTo>
                  <a:close/>
                </a:path>
                <a:path w="310514" h="635000">
                  <a:moveTo>
                    <a:pt x="310172" y="192443"/>
                  </a:moveTo>
                  <a:lnTo>
                    <a:pt x="300901" y="187032"/>
                  </a:lnTo>
                  <a:lnTo>
                    <a:pt x="300901" y="195275"/>
                  </a:lnTo>
                  <a:lnTo>
                    <a:pt x="310172" y="200685"/>
                  </a:lnTo>
                  <a:lnTo>
                    <a:pt x="310172" y="192443"/>
                  </a:lnTo>
                  <a:close/>
                </a:path>
                <a:path w="310514" h="635000">
                  <a:moveTo>
                    <a:pt x="310172" y="175704"/>
                  </a:moveTo>
                  <a:lnTo>
                    <a:pt x="300901" y="170294"/>
                  </a:lnTo>
                  <a:lnTo>
                    <a:pt x="300901" y="178536"/>
                  </a:lnTo>
                  <a:lnTo>
                    <a:pt x="310172" y="183946"/>
                  </a:lnTo>
                  <a:lnTo>
                    <a:pt x="310172" y="175704"/>
                  </a:lnTo>
                  <a:close/>
                </a:path>
                <a:path w="310514" h="635000">
                  <a:moveTo>
                    <a:pt x="310172" y="160756"/>
                  </a:moveTo>
                  <a:lnTo>
                    <a:pt x="300901" y="155333"/>
                  </a:lnTo>
                  <a:lnTo>
                    <a:pt x="300901" y="163588"/>
                  </a:lnTo>
                  <a:lnTo>
                    <a:pt x="310172" y="168998"/>
                  </a:lnTo>
                  <a:lnTo>
                    <a:pt x="310172" y="160756"/>
                  </a:lnTo>
                  <a:close/>
                </a:path>
                <a:path w="310514" h="635000">
                  <a:moveTo>
                    <a:pt x="310172" y="145554"/>
                  </a:moveTo>
                  <a:lnTo>
                    <a:pt x="300901" y="140144"/>
                  </a:lnTo>
                  <a:lnTo>
                    <a:pt x="300901" y="148386"/>
                  </a:lnTo>
                  <a:lnTo>
                    <a:pt x="310172" y="153797"/>
                  </a:lnTo>
                  <a:lnTo>
                    <a:pt x="310172" y="145554"/>
                  </a:lnTo>
                  <a:close/>
                </a:path>
                <a:path w="310514" h="635000">
                  <a:moveTo>
                    <a:pt x="310172" y="130352"/>
                  </a:moveTo>
                  <a:lnTo>
                    <a:pt x="300901" y="124942"/>
                  </a:lnTo>
                  <a:lnTo>
                    <a:pt x="300901" y="133184"/>
                  </a:lnTo>
                  <a:lnTo>
                    <a:pt x="310172" y="138595"/>
                  </a:lnTo>
                  <a:lnTo>
                    <a:pt x="310172" y="130352"/>
                  </a:lnTo>
                  <a:close/>
                </a:path>
                <a:path w="310514" h="635000">
                  <a:moveTo>
                    <a:pt x="310172" y="114642"/>
                  </a:moveTo>
                  <a:lnTo>
                    <a:pt x="300901" y="109232"/>
                  </a:lnTo>
                  <a:lnTo>
                    <a:pt x="300901" y="117475"/>
                  </a:lnTo>
                  <a:lnTo>
                    <a:pt x="310172" y="122885"/>
                  </a:lnTo>
                  <a:lnTo>
                    <a:pt x="310172" y="114642"/>
                  </a:lnTo>
                  <a:close/>
                </a:path>
                <a:path w="310514" h="635000">
                  <a:moveTo>
                    <a:pt x="310172" y="99441"/>
                  </a:moveTo>
                  <a:lnTo>
                    <a:pt x="300901" y="94030"/>
                  </a:lnTo>
                  <a:lnTo>
                    <a:pt x="300901" y="102273"/>
                  </a:lnTo>
                  <a:lnTo>
                    <a:pt x="310172" y="107696"/>
                  </a:lnTo>
                  <a:lnTo>
                    <a:pt x="310172" y="99441"/>
                  </a:lnTo>
                  <a:close/>
                </a:path>
                <a:path w="310514" h="635000">
                  <a:moveTo>
                    <a:pt x="310172" y="84505"/>
                  </a:moveTo>
                  <a:lnTo>
                    <a:pt x="300901" y="79095"/>
                  </a:lnTo>
                  <a:lnTo>
                    <a:pt x="300901" y="87337"/>
                  </a:lnTo>
                  <a:lnTo>
                    <a:pt x="310172" y="92748"/>
                  </a:lnTo>
                  <a:lnTo>
                    <a:pt x="310172" y="84505"/>
                  </a:lnTo>
                  <a:close/>
                </a:path>
                <a:path w="310514" h="635000">
                  <a:moveTo>
                    <a:pt x="310172" y="69303"/>
                  </a:moveTo>
                  <a:lnTo>
                    <a:pt x="300901" y="63893"/>
                  </a:lnTo>
                  <a:lnTo>
                    <a:pt x="300901" y="72136"/>
                  </a:lnTo>
                  <a:lnTo>
                    <a:pt x="310172" y="77546"/>
                  </a:lnTo>
                  <a:lnTo>
                    <a:pt x="310172" y="69303"/>
                  </a:lnTo>
                  <a:close/>
                </a:path>
                <a:path w="310514" h="635000">
                  <a:moveTo>
                    <a:pt x="310172" y="54102"/>
                  </a:moveTo>
                  <a:lnTo>
                    <a:pt x="300901" y="48958"/>
                  </a:lnTo>
                  <a:lnTo>
                    <a:pt x="300901" y="56934"/>
                  </a:lnTo>
                  <a:lnTo>
                    <a:pt x="310172" y="62357"/>
                  </a:lnTo>
                  <a:lnTo>
                    <a:pt x="310172" y="54102"/>
                  </a:lnTo>
                  <a:close/>
                </a:path>
                <a:path w="310514" h="635000">
                  <a:moveTo>
                    <a:pt x="310172" y="39154"/>
                  </a:moveTo>
                  <a:lnTo>
                    <a:pt x="300901" y="33743"/>
                  </a:lnTo>
                  <a:lnTo>
                    <a:pt x="300901" y="41986"/>
                  </a:lnTo>
                  <a:lnTo>
                    <a:pt x="310172" y="47396"/>
                  </a:lnTo>
                  <a:lnTo>
                    <a:pt x="310172" y="39154"/>
                  </a:lnTo>
                  <a:close/>
                </a:path>
              </a:pathLst>
            </a:custGeom>
            <a:solidFill>
              <a:srgbClr val="DEDF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1730502" y="5087848"/>
              <a:ext cx="493395" cy="614045"/>
            </a:xfrm>
            <a:custGeom>
              <a:avLst/>
              <a:gdLst/>
              <a:ahLst/>
              <a:cxnLst/>
              <a:rect l="l" t="t" r="r" b="b"/>
              <a:pathLst>
                <a:path w="493394" h="614045">
                  <a:moveTo>
                    <a:pt x="9537" y="374345"/>
                  </a:moveTo>
                  <a:lnTo>
                    <a:pt x="0" y="368935"/>
                  </a:lnTo>
                  <a:lnTo>
                    <a:pt x="0" y="377177"/>
                  </a:lnTo>
                  <a:lnTo>
                    <a:pt x="9537" y="382600"/>
                  </a:lnTo>
                  <a:lnTo>
                    <a:pt x="9537" y="374345"/>
                  </a:lnTo>
                  <a:close/>
                </a:path>
                <a:path w="493394" h="614045">
                  <a:moveTo>
                    <a:pt x="251701" y="348843"/>
                  </a:moveTo>
                  <a:lnTo>
                    <a:pt x="242430" y="343420"/>
                  </a:lnTo>
                  <a:lnTo>
                    <a:pt x="242430" y="351675"/>
                  </a:lnTo>
                  <a:lnTo>
                    <a:pt x="251701" y="357085"/>
                  </a:lnTo>
                  <a:lnTo>
                    <a:pt x="251701" y="348843"/>
                  </a:lnTo>
                  <a:close/>
                </a:path>
                <a:path w="493394" h="614045">
                  <a:moveTo>
                    <a:pt x="251701" y="333895"/>
                  </a:moveTo>
                  <a:lnTo>
                    <a:pt x="242430" y="328485"/>
                  </a:lnTo>
                  <a:lnTo>
                    <a:pt x="242430" y="336473"/>
                  </a:lnTo>
                  <a:lnTo>
                    <a:pt x="251701" y="341884"/>
                  </a:lnTo>
                  <a:lnTo>
                    <a:pt x="251701" y="333895"/>
                  </a:lnTo>
                  <a:close/>
                </a:path>
                <a:path w="493394" h="614045">
                  <a:moveTo>
                    <a:pt x="290588" y="250685"/>
                  </a:moveTo>
                  <a:lnTo>
                    <a:pt x="281317" y="245275"/>
                  </a:lnTo>
                  <a:lnTo>
                    <a:pt x="281317" y="253263"/>
                  </a:lnTo>
                  <a:lnTo>
                    <a:pt x="290588" y="258914"/>
                  </a:lnTo>
                  <a:lnTo>
                    <a:pt x="290588" y="250685"/>
                  </a:lnTo>
                  <a:close/>
                </a:path>
                <a:path w="493394" h="614045">
                  <a:moveTo>
                    <a:pt x="290588" y="219252"/>
                  </a:moveTo>
                  <a:lnTo>
                    <a:pt x="281317" y="213842"/>
                  </a:lnTo>
                  <a:lnTo>
                    <a:pt x="281317" y="222084"/>
                  </a:lnTo>
                  <a:lnTo>
                    <a:pt x="290588" y="227507"/>
                  </a:lnTo>
                  <a:lnTo>
                    <a:pt x="290588" y="219252"/>
                  </a:lnTo>
                  <a:close/>
                </a:path>
                <a:path w="493394" h="614045">
                  <a:moveTo>
                    <a:pt x="290588" y="35814"/>
                  </a:moveTo>
                  <a:lnTo>
                    <a:pt x="281317" y="30149"/>
                  </a:lnTo>
                  <a:lnTo>
                    <a:pt x="281317" y="38392"/>
                  </a:lnTo>
                  <a:lnTo>
                    <a:pt x="290588" y="43815"/>
                  </a:lnTo>
                  <a:lnTo>
                    <a:pt x="290588" y="35814"/>
                  </a:lnTo>
                  <a:close/>
                </a:path>
                <a:path w="493394" h="614045">
                  <a:moveTo>
                    <a:pt x="290588" y="20612"/>
                  </a:moveTo>
                  <a:lnTo>
                    <a:pt x="281317" y="15201"/>
                  </a:lnTo>
                  <a:lnTo>
                    <a:pt x="281317" y="23444"/>
                  </a:lnTo>
                  <a:lnTo>
                    <a:pt x="290588" y="28854"/>
                  </a:lnTo>
                  <a:lnTo>
                    <a:pt x="290588" y="20612"/>
                  </a:lnTo>
                  <a:close/>
                </a:path>
                <a:path w="493394" h="614045">
                  <a:moveTo>
                    <a:pt x="290588" y="5410"/>
                  </a:moveTo>
                  <a:lnTo>
                    <a:pt x="281317" y="0"/>
                  </a:lnTo>
                  <a:lnTo>
                    <a:pt x="281317" y="8242"/>
                  </a:lnTo>
                  <a:lnTo>
                    <a:pt x="290588" y="13665"/>
                  </a:lnTo>
                  <a:lnTo>
                    <a:pt x="290588" y="5410"/>
                  </a:lnTo>
                  <a:close/>
                </a:path>
                <a:path w="493394" h="614045">
                  <a:moveTo>
                    <a:pt x="310172" y="580961"/>
                  </a:moveTo>
                  <a:lnTo>
                    <a:pt x="300901" y="575551"/>
                  </a:lnTo>
                  <a:lnTo>
                    <a:pt x="300901" y="583793"/>
                  </a:lnTo>
                  <a:lnTo>
                    <a:pt x="310172" y="589203"/>
                  </a:lnTo>
                  <a:lnTo>
                    <a:pt x="310172" y="580961"/>
                  </a:lnTo>
                  <a:close/>
                </a:path>
                <a:path w="493394" h="614045">
                  <a:moveTo>
                    <a:pt x="310172" y="566026"/>
                  </a:moveTo>
                  <a:lnTo>
                    <a:pt x="300901" y="560603"/>
                  </a:lnTo>
                  <a:lnTo>
                    <a:pt x="300901" y="568591"/>
                  </a:lnTo>
                  <a:lnTo>
                    <a:pt x="310172" y="574255"/>
                  </a:lnTo>
                  <a:lnTo>
                    <a:pt x="310172" y="566026"/>
                  </a:lnTo>
                  <a:close/>
                </a:path>
                <a:path w="493394" h="614045">
                  <a:moveTo>
                    <a:pt x="310172" y="549795"/>
                  </a:moveTo>
                  <a:lnTo>
                    <a:pt x="300901" y="544372"/>
                  </a:lnTo>
                  <a:lnTo>
                    <a:pt x="300901" y="552627"/>
                  </a:lnTo>
                  <a:lnTo>
                    <a:pt x="310172" y="558038"/>
                  </a:lnTo>
                  <a:lnTo>
                    <a:pt x="310172" y="549795"/>
                  </a:lnTo>
                  <a:close/>
                </a:path>
                <a:path w="493394" h="614045">
                  <a:moveTo>
                    <a:pt x="310172" y="534593"/>
                  </a:moveTo>
                  <a:lnTo>
                    <a:pt x="300901" y="529183"/>
                  </a:lnTo>
                  <a:lnTo>
                    <a:pt x="300901" y="537425"/>
                  </a:lnTo>
                  <a:lnTo>
                    <a:pt x="310172" y="542836"/>
                  </a:lnTo>
                  <a:lnTo>
                    <a:pt x="310172" y="534593"/>
                  </a:lnTo>
                  <a:close/>
                </a:path>
                <a:path w="493394" h="614045">
                  <a:moveTo>
                    <a:pt x="310172" y="519658"/>
                  </a:moveTo>
                  <a:lnTo>
                    <a:pt x="300901" y="514235"/>
                  </a:lnTo>
                  <a:lnTo>
                    <a:pt x="300901" y="522224"/>
                  </a:lnTo>
                  <a:lnTo>
                    <a:pt x="310172" y="527888"/>
                  </a:lnTo>
                  <a:lnTo>
                    <a:pt x="310172" y="519658"/>
                  </a:lnTo>
                  <a:close/>
                </a:path>
                <a:path w="493394" h="614045">
                  <a:moveTo>
                    <a:pt x="310172" y="504444"/>
                  </a:moveTo>
                  <a:lnTo>
                    <a:pt x="300901" y="499021"/>
                  </a:lnTo>
                  <a:lnTo>
                    <a:pt x="300901" y="507276"/>
                  </a:lnTo>
                  <a:lnTo>
                    <a:pt x="310172" y="512686"/>
                  </a:lnTo>
                  <a:lnTo>
                    <a:pt x="310172" y="504444"/>
                  </a:lnTo>
                  <a:close/>
                </a:path>
                <a:path w="493394" h="614045">
                  <a:moveTo>
                    <a:pt x="310172" y="489496"/>
                  </a:moveTo>
                  <a:lnTo>
                    <a:pt x="300901" y="484085"/>
                  </a:lnTo>
                  <a:lnTo>
                    <a:pt x="300901" y="492074"/>
                  </a:lnTo>
                  <a:lnTo>
                    <a:pt x="310172" y="497484"/>
                  </a:lnTo>
                  <a:lnTo>
                    <a:pt x="310172" y="489496"/>
                  </a:lnTo>
                  <a:close/>
                </a:path>
                <a:path w="493394" h="614045">
                  <a:moveTo>
                    <a:pt x="310172" y="474306"/>
                  </a:moveTo>
                  <a:lnTo>
                    <a:pt x="300901" y="468884"/>
                  </a:lnTo>
                  <a:lnTo>
                    <a:pt x="300901" y="477139"/>
                  </a:lnTo>
                  <a:lnTo>
                    <a:pt x="310172" y="482549"/>
                  </a:lnTo>
                  <a:lnTo>
                    <a:pt x="310172" y="474306"/>
                  </a:lnTo>
                  <a:close/>
                </a:path>
                <a:path w="493394" h="614045">
                  <a:moveTo>
                    <a:pt x="310172" y="459105"/>
                  </a:moveTo>
                  <a:lnTo>
                    <a:pt x="300901" y="453682"/>
                  </a:lnTo>
                  <a:lnTo>
                    <a:pt x="300901" y="461937"/>
                  </a:lnTo>
                  <a:lnTo>
                    <a:pt x="310172" y="467347"/>
                  </a:lnTo>
                  <a:lnTo>
                    <a:pt x="310172" y="459105"/>
                  </a:lnTo>
                  <a:close/>
                </a:path>
                <a:path w="493394" h="614045">
                  <a:moveTo>
                    <a:pt x="310172" y="444169"/>
                  </a:moveTo>
                  <a:lnTo>
                    <a:pt x="300901" y="438746"/>
                  </a:lnTo>
                  <a:lnTo>
                    <a:pt x="300901" y="446989"/>
                  </a:lnTo>
                  <a:lnTo>
                    <a:pt x="310172" y="452145"/>
                  </a:lnTo>
                  <a:lnTo>
                    <a:pt x="310172" y="444169"/>
                  </a:lnTo>
                  <a:close/>
                </a:path>
                <a:path w="493394" h="614045">
                  <a:moveTo>
                    <a:pt x="310172" y="428967"/>
                  </a:moveTo>
                  <a:lnTo>
                    <a:pt x="300901" y="423545"/>
                  </a:lnTo>
                  <a:lnTo>
                    <a:pt x="300901" y="431800"/>
                  </a:lnTo>
                  <a:lnTo>
                    <a:pt x="310172" y="437210"/>
                  </a:lnTo>
                  <a:lnTo>
                    <a:pt x="310172" y="428967"/>
                  </a:lnTo>
                  <a:close/>
                </a:path>
                <a:path w="493394" h="614045">
                  <a:moveTo>
                    <a:pt x="310172" y="414020"/>
                  </a:moveTo>
                  <a:lnTo>
                    <a:pt x="300901" y="408343"/>
                  </a:lnTo>
                  <a:lnTo>
                    <a:pt x="300901" y="416598"/>
                  </a:lnTo>
                  <a:lnTo>
                    <a:pt x="310172" y="422008"/>
                  </a:lnTo>
                  <a:lnTo>
                    <a:pt x="310172" y="414020"/>
                  </a:lnTo>
                  <a:close/>
                </a:path>
                <a:path w="493394" h="614045">
                  <a:moveTo>
                    <a:pt x="453936" y="597712"/>
                  </a:moveTo>
                  <a:lnTo>
                    <a:pt x="444398" y="592302"/>
                  </a:lnTo>
                  <a:lnTo>
                    <a:pt x="444398" y="600544"/>
                  </a:lnTo>
                  <a:lnTo>
                    <a:pt x="453936" y="605955"/>
                  </a:lnTo>
                  <a:lnTo>
                    <a:pt x="453936" y="597712"/>
                  </a:lnTo>
                  <a:close/>
                </a:path>
                <a:path w="493394" h="614045">
                  <a:moveTo>
                    <a:pt x="453936" y="582510"/>
                  </a:moveTo>
                  <a:lnTo>
                    <a:pt x="444398" y="577367"/>
                  </a:lnTo>
                  <a:lnTo>
                    <a:pt x="444398" y="585343"/>
                  </a:lnTo>
                  <a:lnTo>
                    <a:pt x="453936" y="590765"/>
                  </a:lnTo>
                  <a:lnTo>
                    <a:pt x="453936" y="582510"/>
                  </a:lnTo>
                  <a:close/>
                </a:path>
                <a:path w="493394" h="614045">
                  <a:moveTo>
                    <a:pt x="453936" y="567563"/>
                  </a:moveTo>
                  <a:lnTo>
                    <a:pt x="444398" y="562152"/>
                  </a:lnTo>
                  <a:lnTo>
                    <a:pt x="444398" y="570395"/>
                  </a:lnTo>
                  <a:lnTo>
                    <a:pt x="453936" y="575805"/>
                  </a:lnTo>
                  <a:lnTo>
                    <a:pt x="453936" y="567563"/>
                  </a:lnTo>
                  <a:close/>
                </a:path>
                <a:path w="493394" h="614045">
                  <a:moveTo>
                    <a:pt x="453936" y="537425"/>
                  </a:moveTo>
                  <a:lnTo>
                    <a:pt x="444398" y="532015"/>
                  </a:lnTo>
                  <a:lnTo>
                    <a:pt x="444398" y="539991"/>
                  </a:lnTo>
                  <a:lnTo>
                    <a:pt x="453936" y="545414"/>
                  </a:lnTo>
                  <a:lnTo>
                    <a:pt x="453936" y="537425"/>
                  </a:lnTo>
                  <a:close/>
                </a:path>
                <a:path w="493394" h="614045">
                  <a:moveTo>
                    <a:pt x="453936" y="522224"/>
                  </a:moveTo>
                  <a:lnTo>
                    <a:pt x="444398" y="516813"/>
                  </a:lnTo>
                  <a:lnTo>
                    <a:pt x="444398" y="525056"/>
                  </a:lnTo>
                  <a:lnTo>
                    <a:pt x="453936" y="530466"/>
                  </a:lnTo>
                  <a:lnTo>
                    <a:pt x="453936" y="522224"/>
                  </a:lnTo>
                  <a:close/>
                </a:path>
                <a:path w="493394" h="614045">
                  <a:moveTo>
                    <a:pt x="453936" y="491058"/>
                  </a:moveTo>
                  <a:lnTo>
                    <a:pt x="444398" y="485635"/>
                  </a:lnTo>
                  <a:lnTo>
                    <a:pt x="444398" y="493890"/>
                  </a:lnTo>
                  <a:lnTo>
                    <a:pt x="453936" y="499300"/>
                  </a:lnTo>
                  <a:lnTo>
                    <a:pt x="453936" y="491058"/>
                  </a:lnTo>
                  <a:close/>
                </a:path>
                <a:path w="493394" h="614045">
                  <a:moveTo>
                    <a:pt x="453936" y="475856"/>
                  </a:moveTo>
                  <a:lnTo>
                    <a:pt x="444398" y="470446"/>
                  </a:lnTo>
                  <a:lnTo>
                    <a:pt x="444398" y="478688"/>
                  </a:lnTo>
                  <a:lnTo>
                    <a:pt x="453936" y="484098"/>
                  </a:lnTo>
                  <a:lnTo>
                    <a:pt x="453936" y="475856"/>
                  </a:lnTo>
                  <a:close/>
                </a:path>
                <a:path w="493394" h="614045">
                  <a:moveTo>
                    <a:pt x="453936" y="460921"/>
                  </a:moveTo>
                  <a:lnTo>
                    <a:pt x="444398" y="455244"/>
                  </a:lnTo>
                  <a:lnTo>
                    <a:pt x="444398" y="463486"/>
                  </a:lnTo>
                  <a:lnTo>
                    <a:pt x="453936" y="468896"/>
                  </a:lnTo>
                  <a:lnTo>
                    <a:pt x="453936" y="460921"/>
                  </a:lnTo>
                  <a:close/>
                </a:path>
                <a:path w="493394" h="614045">
                  <a:moveTo>
                    <a:pt x="453936" y="445706"/>
                  </a:moveTo>
                  <a:lnTo>
                    <a:pt x="444398" y="440283"/>
                  </a:lnTo>
                  <a:lnTo>
                    <a:pt x="444398" y="448538"/>
                  </a:lnTo>
                  <a:lnTo>
                    <a:pt x="453936" y="453948"/>
                  </a:lnTo>
                  <a:lnTo>
                    <a:pt x="453936" y="445706"/>
                  </a:lnTo>
                  <a:close/>
                </a:path>
                <a:path w="493394" h="614045">
                  <a:moveTo>
                    <a:pt x="453936" y="430504"/>
                  </a:moveTo>
                  <a:lnTo>
                    <a:pt x="444398" y="425094"/>
                  </a:lnTo>
                  <a:lnTo>
                    <a:pt x="444398" y="433336"/>
                  </a:lnTo>
                  <a:lnTo>
                    <a:pt x="453936" y="438746"/>
                  </a:lnTo>
                  <a:lnTo>
                    <a:pt x="453936" y="430504"/>
                  </a:lnTo>
                  <a:close/>
                </a:path>
                <a:path w="493394" h="614045">
                  <a:moveTo>
                    <a:pt x="453936" y="415556"/>
                  </a:moveTo>
                  <a:lnTo>
                    <a:pt x="444398" y="410146"/>
                  </a:lnTo>
                  <a:lnTo>
                    <a:pt x="444398" y="418134"/>
                  </a:lnTo>
                  <a:lnTo>
                    <a:pt x="453936" y="423799"/>
                  </a:lnTo>
                  <a:lnTo>
                    <a:pt x="453936" y="415556"/>
                  </a:lnTo>
                  <a:close/>
                </a:path>
                <a:path w="493394" h="614045">
                  <a:moveTo>
                    <a:pt x="453936" y="400367"/>
                  </a:moveTo>
                  <a:lnTo>
                    <a:pt x="444398" y="394944"/>
                  </a:lnTo>
                  <a:lnTo>
                    <a:pt x="444398" y="403199"/>
                  </a:lnTo>
                  <a:lnTo>
                    <a:pt x="453936" y="408609"/>
                  </a:lnTo>
                  <a:lnTo>
                    <a:pt x="453936" y="400367"/>
                  </a:lnTo>
                  <a:close/>
                </a:path>
                <a:path w="493394" h="614045">
                  <a:moveTo>
                    <a:pt x="453936" y="385165"/>
                  </a:moveTo>
                  <a:lnTo>
                    <a:pt x="444398" y="380009"/>
                  </a:lnTo>
                  <a:lnTo>
                    <a:pt x="444398" y="387997"/>
                  </a:lnTo>
                  <a:lnTo>
                    <a:pt x="453936" y="393407"/>
                  </a:lnTo>
                  <a:lnTo>
                    <a:pt x="453936" y="385165"/>
                  </a:lnTo>
                  <a:close/>
                </a:path>
                <a:path w="493394" h="614045">
                  <a:moveTo>
                    <a:pt x="453936" y="370230"/>
                  </a:moveTo>
                  <a:lnTo>
                    <a:pt x="444398" y="364807"/>
                  </a:lnTo>
                  <a:lnTo>
                    <a:pt x="444398" y="373062"/>
                  </a:lnTo>
                  <a:lnTo>
                    <a:pt x="453936" y="378472"/>
                  </a:lnTo>
                  <a:lnTo>
                    <a:pt x="453936" y="370230"/>
                  </a:lnTo>
                  <a:close/>
                </a:path>
                <a:path w="493394" h="614045">
                  <a:moveTo>
                    <a:pt x="453936" y="355028"/>
                  </a:moveTo>
                  <a:lnTo>
                    <a:pt x="444398" y="349605"/>
                  </a:lnTo>
                  <a:lnTo>
                    <a:pt x="444398" y="357860"/>
                  </a:lnTo>
                  <a:lnTo>
                    <a:pt x="453936" y="363270"/>
                  </a:lnTo>
                  <a:lnTo>
                    <a:pt x="453936" y="355028"/>
                  </a:lnTo>
                  <a:close/>
                </a:path>
                <a:path w="493394" h="614045">
                  <a:moveTo>
                    <a:pt x="453936" y="339051"/>
                  </a:moveTo>
                  <a:lnTo>
                    <a:pt x="444398" y="333641"/>
                  </a:lnTo>
                  <a:lnTo>
                    <a:pt x="444398" y="341630"/>
                  </a:lnTo>
                  <a:lnTo>
                    <a:pt x="453936" y="347040"/>
                  </a:lnTo>
                  <a:lnTo>
                    <a:pt x="453936" y="339051"/>
                  </a:lnTo>
                  <a:close/>
                </a:path>
                <a:path w="493394" h="614045">
                  <a:moveTo>
                    <a:pt x="473252" y="578891"/>
                  </a:moveTo>
                  <a:lnTo>
                    <a:pt x="463981" y="573481"/>
                  </a:lnTo>
                  <a:lnTo>
                    <a:pt x="463981" y="581469"/>
                  </a:lnTo>
                  <a:lnTo>
                    <a:pt x="473252" y="586892"/>
                  </a:lnTo>
                  <a:lnTo>
                    <a:pt x="473252" y="578891"/>
                  </a:lnTo>
                  <a:close/>
                </a:path>
                <a:path w="493394" h="614045">
                  <a:moveTo>
                    <a:pt x="473252" y="563702"/>
                  </a:moveTo>
                  <a:lnTo>
                    <a:pt x="463981" y="558292"/>
                  </a:lnTo>
                  <a:lnTo>
                    <a:pt x="463981" y="566534"/>
                  </a:lnTo>
                  <a:lnTo>
                    <a:pt x="473252" y="571944"/>
                  </a:lnTo>
                  <a:lnTo>
                    <a:pt x="473252" y="563702"/>
                  </a:lnTo>
                  <a:close/>
                </a:path>
                <a:path w="493394" h="614045">
                  <a:moveTo>
                    <a:pt x="473252" y="548500"/>
                  </a:moveTo>
                  <a:lnTo>
                    <a:pt x="463981" y="543090"/>
                  </a:lnTo>
                  <a:lnTo>
                    <a:pt x="463981" y="551332"/>
                  </a:lnTo>
                  <a:lnTo>
                    <a:pt x="473252" y="556742"/>
                  </a:lnTo>
                  <a:lnTo>
                    <a:pt x="473252" y="548500"/>
                  </a:lnTo>
                  <a:close/>
                </a:path>
                <a:path w="493394" h="614045">
                  <a:moveTo>
                    <a:pt x="473252" y="533565"/>
                  </a:moveTo>
                  <a:lnTo>
                    <a:pt x="463981" y="528142"/>
                  </a:lnTo>
                  <a:lnTo>
                    <a:pt x="463981" y="536130"/>
                  </a:lnTo>
                  <a:lnTo>
                    <a:pt x="473252" y="541553"/>
                  </a:lnTo>
                  <a:lnTo>
                    <a:pt x="473252" y="533565"/>
                  </a:lnTo>
                  <a:close/>
                </a:path>
                <a:path w="493394" h="614045">
                  <a:moveTo>
                    <a:pt x="473252" y="518363"/>
                  </a:moveTo>
                  <a:lnTo>
                    <a:pt x="463981" y="512953"/>
                  </a:lnTo>
                  <a:lnTo>
                    <a:pt x="463981" y="521195"/>
                  </a:lnTo>
                  <a:lnTo>
                    <a:pt x="473252" y="526605"/>
                  </a:lnTo>
                  <a:lnTo>
                    <a:pt x="473252" y="518363"/>
                  </a:lnTo>
                  <a:close/>
                </a:path>
                <a:path w="493394" h="614045">
                  <a:moveTo>
                    <a:pt x="473252" y="502386"/>
                  </a:moveTo>
                  <a:lnTo>
                    <a:pt x="463981" y="496722"/>
                  </a:lnTo>
                  <a:lnTo>
                    <a:pt x="463981" y="504964"/>
                  </a:lnTo>
                  <a:lnTo>
                    <a:pt x="473252" y="510374"/>
                  </a:lnTo>
                  <a:lnTo>
                    <a:pt x="473252" y="502386"/>
                  </a:lnTo>
                  <a:close/>
                </a:path>
                <a:path w="493394" h="614045">
                  <a:moveTo>
                    <a:pt x="473252" y="487184"/>
                  </a:moveTo>
                  <a:lnTo>
                    <a:pt x="463981" y="481761"/>
                  </a:lnTo>
                  <a:lnTo>
                    <a:pt x="463981" y="490016"/>
                  </a:lnTo>
                  <a:lnTo>
                    <a:pt x="473252" y="495427"/>
                  </a:lnTo>
                  <a:lnTo>
                    <a:pt x="473252" y="487184"/>
                  </a:lnTo>
                  <a:close/>
                </a:path>
                <a:path w="493394" h="614045">
                  <a:moveTo>
                    <a:pt x="473252" y="471982"/>
                  </a:moveTo>
                  <a:lnTo>
                    <a:pt x="463981" y="466559"/>
                  </a:lnTo>
                  <a:lnTo>
                    <a:pt x="463981" y="474814"/>
                  </a:lnTo>
                  <a:lnTo>
                    <a:pt x="473252" y="480225"/>
                  </a:lnTo>
                  <a:lnTo>
                    <a:pt x="473252" y="471982"/>
                  </a:lnTo>
                  <a:close/>
                </a:path>
                <a:path w="493394" h="614045">
                  <a:moveTo>
                    <a:pt x="473252" y="457034"/>
                  </a:moveTo>
                  <a:lnTo>
                    <a:pt x="463981" y="451624"/>
                  </a:lnTo>
                  <a:lnTo>
                    <a:pt x="463981" y="459613"/>
                  </a:lnTo>
                  <a:lnTo>
                    <a:pt x="473252" y="465023"/>
                  </a:lnTo>
                  <a:lnTo>
                    <a:pt x="473252" y="457034"/>
                  </a:lnTo>
                  <a:close/>
                </a:path>
                <a:path w="493394" h="614045">
                  <a:moveTo>
                    <a:pt x="473252" y="441845"/>
                  </a:moveTo>
                  <a:lnTo>
                    <a:pt x="463981" y="436422"/>
                  </a:lnTo>
                  <a:lnTo>
                    <a:pt x="463981" y="444677"/>
                  </a:lnTo>
                  <a:lnTo>
                    <a:pt x="473252" y="450088"/>
                  </a:lnTo>
                  <a:lnTo>
                    <a:pt x="473252" y="441845"/>
                  </a:lnTo>
                  <a:close/>
                </a:path>
                <a:path w="493394" h="614045">
                  <a:moveTo>
                    <a:pt x="473252" y="426643"/>
                  </a:moveTo>
                  <a:lnTo>
                    <a:pt x="463981" y="421220"/>
                  </a:lnTo>
                  <a:lnTo>
                    <a:pt x="463981" y="429475"/>
                  </a:lnTo>
                  <a:lnTo>
                    <a:pt x="473252" y="434886"/>
                  </a:lnTo>
                  <a:lnTo>
                    <a:pt x="473252" y="426643"/>
                  </a:lnTo>
                  <a:close/>
                </a:path>
                <a:path w="493394" h="614045">
                  <a:moveTo>
                    <a:pt x="473252" y="411708"/>
                  </a:moveTo>
                  <a:lnTo>
                    <a:pt x="463981" y="406285"/>
                  </a:lnTo>
                  <a:lnTo>
                    <a:pt x="463981" y="414528"/>
                  </a:lnTo>
                  <a:lnTo>
                    <a:pt x="473252" y="419950"/>
                  </a:lnTo>
                  <a:lnTo>
                    <a:pt x="473252" y="411708"/>
                  </a:lnTo>
                  <a:close/>
                </a:path>
                <a:path w="493394" h="614045">
                  <a:moveTo>
                    <a:pt x="473252" y="396506"/>
                  </a:moveTo>
                  <a:lnTo>
                    <a:pt x="463981" y="391083"/>
                  </a:lnTo>
                  <a:lnTo>
                    <a:pt x="463981" y="399338"/>
                  </a:lnTo>
                  <a:lnTo>
                    <a:pt x="473252" y="404749"/>
                  </a:lnTo>
                  <a:lnTo>
                    <a:pt x="473252" y="396506"/>
                  </a:lnTo>
                  <a:close/>
                </a:path>
                <a:path w="493394" h="614045">
                  <a:moveTo>
                    <a:pt x="473252" y="381558"/>
                  </a:moveTo>
                  <a:lnTo>
                    <a:pt x="463981" y="376148"/>
                  </a:lnTo>
                  <a:lnTo>
                    <a:pt x="463981" y="384136"/>
                  </a:lnTo>
                  <a:lnTo>
                    <a:pt x="473252" y="389547"/>
                  </a:lnTo>
                  <a:lnTo>
                    <a:pt x="473252" y="381558"/>
                  </a:lnTo>
                  <a:close/>
                </a:path>
                <a:path w="493394" h="614045">
                  <a:moveTo>
                    <a:pt x="473252" y="366356"/>
                  </a:moveTo>
                  <a:lnTo>
                    <a:pt x="463981" y="360946"/>
                  </a:lnTo>
                  <a:lnTo>
                    <a:pt x="463981" y="369189"/>
                  </a:lnTo>
                  <a:lnTo>
                    <a:pt x="473252" y="374611"/>
                  </a:lnTo>
                  <a:lnTo>
                    <a:pt x="473252" y="366356"/>
                  </a:lnTo>
                  <a:close/>
                </a:path>
                <a:path w="493394" h="614045">
                  <a:moveTo>
                    <a:pt x="473252" y="350126"/>
                  </a:moveTo>
                  <a:lnTo>
                    <a:pt x="463981" y="344716"/>
                  </a:lnTo>
                  <a:lnTo>
                    <a:pt x="463981" y="352958"/>
                  </a:lnTo>
                  <a:lnTo>
                    <a:pt x="473252" y="358381"/>
                  </a:lnTo>
                  <a:lnTo>
                    <a:pt x="473252" y="350126"/>
                  </a:lnTo>
                  <a:close/>
                </a:path>
                <a:path w="493394" h="614045">
                  <a:moveTo>
                    <a:pt x="473252" y="335191"/>
                  </a:moveTo>
                  <a:lnTo>
                    <a:pt x="463981" y="329780"/>
                  </a:lnTo>
                  <a:lnTo>
                    <a:pt x="463981" y="337769"/>
                  </a:lnTo>
                  <a:lnTo>
                    <a:pt x="473252" y="343179"/>
                  </a:lnTo>
                  <a:lnTo>
                    <a:pt x="473252" y="335191"/>
                  </a:lnTo>
                  <a:close/>
                </a:path>
                <a:path w="493394" h="614045">
                  <a:moveTo>
                    <a:pt x="473252" y="319976"/>
                  </a:moveTo>
                  <a:lnTo>
                    <a:pt x="463981" y="314566"/>
                  </a:lnTo>
                  <a:lnTo>
                    <a:pt x="463981" y="322808"/>
                  </a:lnTo>
                  <a:lnTo>
                    <a:pt x="473252" y="328231"/>
                  </a:lnTo>
                  <a:lnTo>
                    <a:pt x="473252" y="319976"/>
                  </a:lnTo>
                  <a:close/>
                </a:path>
                <a:path w="493394" h="614045">
                  <a:moveTo>
                    <a:pt x="473252" y="304774"/>
                  </a:moveTo>
                  <a:lnTo>
                    <a:pt x="463981" y="299364"/>
                  </a:lnTo>
                  <a:lnTo>
                    <a:pt x="463981" y="307606"/>
                  </a:lnTo>
                  <a:lnTo>
                    <a:pt x="473252" y="313029"/>
                  </a:lnTo>
                  <a:lnTo>
                    <a:pt x="473252" y="304774"/>
                  </a:lnTo>
                  <a:close/>
                </a:path>
                <a:path w="493394" h="614045">
                  <a:moveTo>
                    <a:pt x="473252" y="289839"/>
                  </a:moveTo>
                  <a:lnTo>
                    <a:pt x="463981" y="284429"/>
                  </a:lnTo>
                  <a:lnTo>
                    <a:pt x="463981" y="292671"/>
                  </a:lnTo>
                  <a:lnTo>
                    <a:pt x="473252" y="298081"/>
                  </a:lnTo>
                  <a:lnTo>
                    <a:pt x="473252" y="289839"/>
                  </a:lnTo>
                  <a:close/>
                </a:path>
                <a:path w="493394" h="614045">
                  <a:moveTo>
                    <a:pt x="473252" y="274637"/>
                  </a:moveTo>
                  <a:lnTo>
                    <a:pt x="463981" y="269227"/>
                  </a:lnTo>
                  <a:lnTo>
                    <a:pt x="463981" y="277469"/>
                  </a:lnTo>
                  <a:lnTo>
                    <a:pt x="473252" y="282892"/>
                  </a:lnTo>
                  <a:lnTo>
                    <a:pt x="473252" y="274637"/>
                  </a:lnTo>
                  <a:close/>
                </a:path>
                <a:path w="493394" h="614045">
                  <a:moveTo>
                    <a:pt x="473252" y="259702"/>
                  </a:moveTo>
                  <a:lnTo>
                    <a:pt x="463981" y="254292"/>
                  </a:lnTo>
                  <a:lnTo>
                    <a:pt x="463981" y="262267"/>
                  </a:lnTo>
                  <a:lnTo>
                    <a:pt x="473252" y="267690"/>
                  </a:lnTo>
                  <a:lnTo>
                    <a:pt x="473252" y="259702"/>
                  </a:lnTo>
                  <a:close/>
                </a:path>
                <a:path w="493394" h="614045">
                  <a:moveTo>
                    <a:pt x="473252" y="244500"/>
                  </a:moveTo>
                  <a:lnTo>
                    <a:pt x="463981" y="239090"/>
                  </a:lnTo>
                  <a:lnTo>
                    <a:pt x="463981" y="247332"/>
                  </a:lnTo>
                  <a:lnTo>
                    <a:pt x="473252" y="252742"/>
                  </a:lnTo>
                  <a:lnTo>
                    <a:pt x="473252" y="244500"/>
                  </a:lnTo>
                  <a:close/>
                </a:path>
                <a:path w="493394" h="614045">
                  <a:moveTo>
                    <a:pt x="473252" y="229298"/>
                  </a:moveTo>
                  <a:lnTo>
                    <a:pt x="463981" y="223888"/>
                  </a:lnTo>
                  <a:lnTo>
                    <a:pt x="463981" y="232130"/>
                  </a:lnTo>
                  <a:lnTo>
                    <a:pt x="473252" y="237553"/>
                  </a:lnTo>
                  <a:lnTo>
                    <a:pt x="473252" y="229298"/>
                  </a:lnTo>
                  <a:close/>
                </a:path>
                <a:path w="493394" h="614045">
                  <a:moveTo>
                    <a:pt x="473252" y="214350"/>
                  </a:moveTo>
                  <a:lnTo>
                    <a:pt x="463981" y="208940"/>
                  </a:lnTo>
                  <a:lnTo>
                    <a:pt x="463981" y="217182"/>
                  </a:lnTo>
                  <a:lnTo>
                    <a:pt x="473252" y="222592"/>
                  </a:lnTo>
                  <a:lnTo>
                    <a:pt x="473252" y="214350"/>
                  </a:lnTo>
                  <a:close/>
                </a:path>
                <a:path w="493394" h="614045">
                  <a:moveTo>
                    <a:pt x="473252" y="197091"/>
                  </a:moveTo>
                  <a:lnTo>
                    <a:pt x="463981" y="191681"/>
                  </a:lnTo>
                  <a:lnTo>
                    <a:pt x="463981" y="199923"/>
                  </a:lnTo>
                  <a:lnTo>
                    <a:pt x="473252" y="205333"/>
                  </a:lnTo>
                  <a:lnTo>
                    <a:pt x="473252" y="197091"/>
                  </a:lnTo>
                  <a:close/>
                </a:path>
                <a:path w="493394" h="614045">
                  <a:moveTo>
                    <a:pt x="473252" y="182143"/>
                  </a:moveTo>
                  <a:lnTo>
                    <a:pt x="463981" y="176479"/>
                  </a:lnTo>
                  <a:lnTo>
                    <a:pt x="463981" y="184721"/>
                  </a:lnTo>
                  <a:lnTo>
                    <a:pt x="473252" y="190131"/>
                  </a:lnTo>
                  <a:lnTo>
                    <a:pt x="473252" y="182143"/>
                  </a:lnTo>
                  <a:close/>
                </a:path>
                <a:path w="493394" h="614045">
                  <a:moveTo>
                    <a:pt x="473252" y="168503"/>
                  </a:moveTo>
                  <a:lnTo>
                    <a:pt x="463981" y="163093"/>
                  </a:lnTo>
                  <a:lnTo>
                    <a:pt x="463981" y="171335"/>
                  </a:lnTo>
                  <a:lnTo>
                    <a:pt x="473252" y="176491"/>
                  </a:lnTo>
                  <a:lnTo>
                    <a:pt x="473252" y="168503"/>
                  </a:lnTo>
                  <a:close/>
                </a:path>
                <a:path w="493394" h="614045">
                  <a:moveTo>
                    <a:pt x="492836" y="605180"/>
                  </a:moveTo>
                  <a:lnTo>
                    <a:pt x="483298" y="599770"/>
                  </a:lnTo>
                  <a:lnTo>
                    <a:pt x="483298" y="608012"/>
                  </a:lnTo>
                  <a:lnTo>
                    <a:pt x="492836" y="613422"/>
                  </a:lnTo>
                  <a:lnTo>
                    <a:pt x="492836" y="605180"/>
                  </a:lnTo>
                  <a:close/>
                </a:path>
                <a:path w="493394" h="614045">
                  <a:moveTo>
                    <a:pt x="492836" y="589978"/>
                  </a:moveTo>
                  <a:lnTo>
                    <a:pt x="483298" y="584568"/>
                  </a:lnTo>
                  <a:lnTo>
                    <a:pt x="483298" y="592810"/>
                  </a:lnTo>
                  <a:lnTo>
                    <a:pt x="492836" y="598220"/>
                  </a:lnTo>
                  <a:lnTo>
                    <a:pt x="492836" y="589978"/>
                  </a:lnTo>
                  <a:close/>
                </a:path>
                <a:path w="493394" h="614045">
                  <a:moveTo>
                    <a:pt x="492836" y="575030"/>
                  </a:moveTo>
                  <a:lnTo>
                    <a:pt x="483298" y="569620"/>
                  </a:lnTo>
                  <a:lnTo>
                    <a:pt x="483298" y="577608"/>
                  </a:lnTo>
                  <a:lnTo>
                    <a:pt x="492836" y="583018"/>
                  </a:lnTo>
                  <a:lnTo>
                    <a:pt x="492836" y="575030"/>
                  </a:lnTo>
                  <a:close/>
                </a:path>
                <a:path w="493394" h="614045">
                  <a:moveTo>
                    <a:pt x="492836" y="559841"/>
                  </a:moveTo>
                  <a:lnTo>
                    <a:pt x="483298" y="554431"/>
                  </a:lnTo>
                  <a:lnTo>
                    <a:pt x="483298" y="562673"/>
                  </a:lnTo>
                  <a:lnTo>
                    <a:pt x="492836" y="568083"/>
                  </a:lnTo>
                  <a:lnTo>
                    <a:pt x="492836" y="559841"/>
                  </a:lnTo>
                  <a:close/>
                </a:path>
                <a:path w="493394" h="614045">
                  <a:moveTo>
                    <a:pt x="492836" y="544639"/>
                  </a:moveTo>
                  <a:lnTo>
                    <a:pt x="483298" y="539229"/>
                  </a:lnTo>
                  <a:lnTo>
                    <a:pt x="483298" y="547471"/>
                  </a:lnTo>
                  <a:lnTo>
                    <a:pt x="492836" y="552881"/>
                  </a:lnTo>
                  <a:lnTo>
                    <a:pt x="492836" y="544639"/>
                  </a:lnTo>
                  <a:close/>
                </a:path>
                <a:path w="493394" h="614045">
                  <a:moveTo>
                    <a:pt x="492836" y="529704"/>
                  </a:moveTo>
                  <a:lnTo>
                    <a:pt x="483298" y="524281"/>
                  </a:lnTo>
                  <a:lnTo>
                    <a:pt x="483298" y="532536"/>
                  </a:lnTo>
                  <a:lnTo>
                    <a:pt x="492836" y="537946"/>
                  </a:lnTo>
                  <a:lnTo>
                    <a:pt x="492836" y="529704"/>
                  </a:lnTo>
                  <a:close/>
                </a:path>
                <a:path w="493394" h="614045">
                  <a:moveTo>
                    <a:pt x="492836" y="513473"/>
                  </a:moveTo>
                  <a:lnTo>
                    <a:pt x="483298" y="508050"/>
                  </a:lnTo>
                  <a:lnTo>
                    <a:pt x="483298" y="516305"/>
                  </a:lnTo>
                  <a:lnTo>
                    <a:pt x="492836" y="521716"/>
                  </a:lnTo>
                  <a:lnTo>
                    <a:pt x="492836" y="513473"/>
                  </a:lnTo>
                  <a:close/>
                </a:path>
              </a:pathLst>
            </a:custGeom>
            <a:solidFill>
              <a:srgbClr val="DEDF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1972932" y="5239600"/>
              <a:ext cx="269875" cy="450850"/>
            </a:xfrm>
            <a:custGeom>
              <a:avLst/>
              <a:gdLst/>
              <a:ahLst/>
              <a:cxnLst/>
              <a:rect l="l" t="t" r="r" b="b"/>
              <a:pathLst>
                <a:path w="269875" h="450850">
                  <a:moveTo>
                    <a:pt x="9271" y="440804"/>
                  </a:moveTo>
                  <a:lnTo>
                    <a:pt x="0" y="435394"/>
                  </a:lnTo>
                  <a:lnTo>
                    <a:pt x="0" y="443636"/>
                  </a:lnTo>
                  <a:lnTo>
                    <a:pt x="9271" y="449059"/>
                  </a:lnTo>
                  <a:lnTo>
                    <a:pt x="9271" y="440804"/>
                  </a:lnTo>
                  <a:close/>
                </a:path>
                <a:path w="269875" h="450850">
                  <a:moveTo>
                    <a:pt x="9271" y="425615"/>
                  </a:moveTo>
                  <a:lnTo>
                    <a:pt x="0" y="420192"/>
                  </a:lnTo>
                  <a:lnTo>
                    <a:pt x="0" y="428447"/>
                  </a:lnTo>
                  <a:lnTo>
                    <a:pt x="9271" y="433857"/>
                  </a:lnTo>
                  <a:lnTo>
                    <a:pt x="9271" y="425615"/>
                  </a:lnTo>
                  <a:close/>
                </a:path>
                <a:path w="269875" h="450850">
                  <a:moveTo>
                    <a:pt x="9271" y="410654"/>
                  </a:moveTo>
                  <a:lnTo>
                    <a:pt x="0" y="405244"/>
                  </a:lnTo>
                  <a:lnTo>
                    <a:pt x="0" y="413486"/>
                  </a:lnTo>
                  <a:lnTo>
                    <a:pt x="9271" y="418909"/>
                  </a:lnTo>
                  <a:lnTo>
                    <a:pt x="9271" y="410654"/>
                  </a:lnTo>
                  <a:close/>
                </a:path>
                <a:path w="269875" h="450850">
                  <a:moveTo>
                    <a:pt x="9271" y="395452"/>
                  </a:moveTo>
                  <a:lnTo>
                    <a:pt x="0" y="390042"/>
                  </a:lnTo>
                  <a:lnTo>
                    <a:pt x="0" y="398284"/>
                  </a:lnTo>
                  <a:lnTo>
                    <a:pt x="9271" y="403707"/>
                  </a:lnTo>
                  <a:lnTo>
                    <a:pt x="9271" y="395452"/>
                  </a:lnTo>
                  <a:close/>
                </a:path>
                <a:path w="269875" h="450850">
                  <a:moveTo>
                    <a:pt x="9271" y="380517"/>
                  </a:moveTo>
                  <a:lnTo>
                    <a:pt x="0" y="375107"/>
                  </a:lnTo>
                  <a:lnTo>
                    <a:pt x="0" y="383095"/>
                  </a:lnTo>
                  <a:lnTo>
                    <a:pt x="9271" y="388505"/>
                  </a:lnTo>
                  <a:lnTo>
                    <a:pt x="9271" y="380517"/>
                  </a:lnTo>
                  <a:close/>
                </a:path>
                <a:path w="269875" h="450850">
                  <a:moveTo>
                    <a:pt x="9271" y="364286"/>
                  </a:moveTo>
                  <a:lnTo>
                    <a:pt x="0" y="358876"/>
                  </a:lnTo>
                  <a:lnTo>
                    <a:pt x="0" y="367118"/>
                  </a:lnTo>
                  <a:lnTo>
                    <a:pt x="9271" y="372529"/>
                  </a:lnTo>
                  <a:lnTo>
                    <a:pt x="9271" y="364286"/>
                  </a:lnTo>
                  <a:close/>
                </a:path>
                <a:path w="269875" h="450850">
                  <a:moveTo>
                    <a:pt x="9271" y="349084"/>
                  </a:moveTo>
                  <a:lnTo>
                    <a:pt x="0" y="343674"/>
                  </a:lnTo>
                  <a:lnTo>
                    <a:pt x="0" y="351917"/>
                  </a:lnTo>
                  <a:lnTo>
                    <a:pt x="9271" y="357339"/>
                  </a:lnTo>
                  <a:lnTo>
                    <a:pt x="9271" y="349084"/>
                  </a:lnTo>
                  <a:close/>
                </a:path>
                <a:path w="269875" h="450850">
                  <a:moveTo>
                    <a:pt x="9271" y="334149"/>
                  </a:moveTo>
                  <a:lnTo>
                    <a:pt x="0" y="328739"/>
                  </a:lnTo>
                  <a:lnTo>
                    <a:pt x="0" y="336981"/>
                  </a:lnTo>
                  <a:lnTo>
                    <a:pt x="9271" y="342392"/>
                  </a:lnTo>
                  <a:lnTo>
                    <a:pt x="9271" y="334149"/>
                  </a:lnTo>
                  <a:close/>
                </a:path>
                <a:path w="269875" h="450850">
                  <a:moveTo>
                    <a:pt x="9271" y="318947"/>
                  </a:moveTo>
                  <a:lnTo>
                    <a:pt x="0" y="313537"/>
                  </a:lnTo>
                  <a:lnTo>
                    <a:pt x="0" y="321779"/>
                  </a:lnTo>
                  <a:lnTo>
                    <a:pt x="9271" y="327190"/>
                  </a:lnTo>
                  <a:lnTo>
                    <a:pt x="9271" y="318947"/>
                  </a:lnTo>
                  <a:close/>
                </a:path>
                <a:path w="269875" h="450850">
                  <a:moveTo>
                    <a:pt x="9271" y="303999"/>
                  </a:moveTo>
                  <a:lnTo>
                    <a:pt x="0" y="298335"/>
                  </a:lnTo>
                  <a:lnTo>
                    <a:pt x="0" y="306578"/>
                  </a:lnTo>
                  <a:lnTo>
                    <a:pt x="9271" y="312000"/>
                  </a:lnTo>
                  <a:lnTo>
                    <a:pt x="9271" y="303999"/>
                  </a:lnTo>
                  <a:close/>
                </a:path>
                <a:path w="269875" h="450850">
                  <a:moveTo>
                    <a:pt x="9271" y="288798"/>
                  </a:moveTo>
                  <a:lnTo>
                    <a:pt x="0" y="283387"/>
                  </a:lnTo>
                  <a:lnTo>
                    <a:pt x="0" y="291630"/>
                  </a:lnTo>
                  <a:lnTo>
                    <a:pt x="9271" y="297040"/>
                  </a:lnTo>
                  <a:lnTo>
                    <a:pt x="9271" y="288798"/>
                  </a:lnTo>
                  <a:close/>
                </a:path>
                <a:path w="269875" h="450850">
                  <a:moveTo>
                    <a:pt x="9271" y="273596"/>
                  </a:moveTo>
                  <a:lnTo>
                    <a:pt x="0" y="268185"/>
                  </a:lnTo>
                  <a:lnTo>
                    <a:pt x="0" y="276428"/>
                  </a:lnTo>
                  <a:lnTo>
                    <a:pt x="9271" y="281838"/>
                  </a:lnTo>
                  <a:lnTo>
                    <a:pt x="9271" y="273596"/>
                  </a:lnTo>
                  <a:close/>
                </a:path>
                <a:path w="269875" h="450850">
                  <a:moveTo>
                    <a:pt x="9271" y="258660"/>
                  </a:moveTo>
                  <a:lnTo>
                    <a:pt x="0" y="253238"/>
                  </a:lnTo>
                  <a:lnTo>
                    <a:pt x="0" y="261226"/>
                  </a:lnTo>
                  <a:lnTo>
                    <a:pt x="9271" y="266890"/>
                  </a:lnTo>
                  <a:lnTo>
                    <a:pt x="9271" y="258660"/>
                  </a:lnTo>
                  <a:close/>
                </a:path>
                <a:path w="269875" h="450850">
                  <a:moveTo>
                    <a:pt x="9271" y="243459"/>
                  </a:moveTo>
                  <a:lnTo>
                    <a:pt x="0" y="238048"/>
                  </a:lnTo>
                  <a:lnTo>
                    <a:pt x="0" y="246291"/>
                  </a:lnTo>
                  <a:lnTo>
                    <a:pt x="9271" y="251701"/>
                  </a:lnTo>
                  <a:lnTo>
                    <a:pt x="9271" y="243459"/>
                  </a:lnTo>
                  <a:close/>
                </a:path>
                <a:path w="269875" h="450850">
                  <a:moveTo>
                    <a:pt x="9271" y="228257"/>
                  </a:moveTo>
                  <a:lnTo>
                    <a:pt x="0" y="223100"/>
                  </a:lnTo>
                  <a:lnTo>
                    <a:pt x="0" y="231089"/>
                  </a:lnTo>
                  <a:lnTo>
                    <a:pt x="9271" y="236499"/>
                  </a:lnTo>
                  <a:lnTo>
                    <a:pt x="9271" y="228257"/>
                  </a:lnTo>
                  <a:close/>
                </a:path>
                <a:path w="269875" h="450850">
                  <a:moveTo>
                    <a:pt x="9271" y="212293"/>
                  </a:moveTo>
                  <a:lnTo>
                    <a:pt x="0" y="206870"/>
                  </a:lnTo>
                  <a:lnTo>
                    <a:pt x="0" y="215125"/>
                  </a:lnTo>
                  <a:lnTo>
                    <a:pt x="9271" y="220535"/>
                  </a:lnTo>
                  <a:lnTo>
                    <a:pt x="9271" y="212293"/>
                  </a:lnTo>
                  <a:close/>
                </a:path>
                <a:path w="269875" h="450850">
                  <a:moveTo>
                    <a:pt x="211505" y="400608"/>
                  </a:moveTo>
                  <a:lnTo>
                    <a:pt x="201968" y="395198"/>
                  </a:lnTo>
                  <a:lnTo>
                    <a:pt x="201968" y="403440"/>
                  </a:lnTo>
                  <a:lnTo>
                    <a:pt x="211505" y="408851"/>
                  </a:lnTo>
                  <a:lnTo>
                    <a:pt x="211505" y="400608"/>
                  </a:lnTo>
                  <a:close/>
                </a:path>
                <a:path w="269875" h="450850">
                  <a:moveTo>
                    <a:pt x="211505" y="370471"/>
                  </a:moveTo>
                  <a:lnTo>
                    <a:pt x="201968" y="365061"/>
                  </a:lnTo>
                  <a:lnTo>
                    <a:pt x="201968" y="373303"/>
                  </a:lnTo>
                  <a:lnTo>
                    <a:pt x="211505" y="378714"/>
                  </a:lnTo>
                  <a:lnTo>
                    <a:pt x="211505" y="370471"/>
                  </a:lnTo>
                  <a:close/>
                </a:path>
                <a:path w="269875" h="450850">
                  <a:moveTo>
                    <a:pt x="211505" y="355523"/>
                  </a:moveTo>
                  <a:lnTo>
                    <a:pt x="201968" y="349859"/>
                  </a:lnTo>
                  <a:lnTo>
                    <a:pt x="201968" y="358101"/>
                  </a:lnTo>
                  <a:lnTo>
                    <a:pt x="211505" y="363512"/>
                  </a:lnTo>
                  <a:lnTo>
                    <a:pt x="211505" y="355523"/>
                  </a:lnTo>
                  <a:close/>
                </a:path>
                <a:path w="269875" h="450850">
                  <a:moveTo>
                    <a:pt x="211505" y="172097"/>
                  </a:moveTo>
                  <a:lnTo>
                    <a:pt x="201968" y="166687"/>
                  </a:lnTo>
                  <a:lnTo>
                    <a:pt x="201968" y="174929"/>
                  </a:lnTo>
                  <a:lnTo>
                    <a:pt x="211505" y="180352"/>
                  </a:lnTo>
                  <a:lnTo>
                    <a:pt x="211505" y="172097"/>
                  </a:lnTo>
                  <a:close/>
                </a:path>
                <a:path w="269875" h="450850">
                  <a:moveTo>
                    <a:pt x="211505" y="156895"/>
                  </a:moveTo>
                  <a:lnTo>
                    <a:pt x="201968" y="151472"/>
                  </a:lnTo>
                  <a:lnTo>
                    <a:pt x="201968" y="159727"/>
                  </a:lnTo>
                  <a:lnTo>
                    <a:pt x="211505" y="165138"/>
                  </a:lnTo>
                  <a:lnTo>
                    <a:pt x="211505" y="156895"/>
                  </a:lnTo>
                  <a:close/>
                </a:path>
                <a:path w="269875" h="450850">
                  <a:moveTo>
                    <a:pt x="211505" y="141947"/>
                  </a:moveTo>
                  <a:lnTo>
                    <a:pt x="201968" y="136537"/>
                  </a:lnTo>
                  <a:lnTo>
                    <a:pt x="201968" y="144780"/>
                  </a:lnTo>
                  <a:lnTo>
                    <a:pt x="211505" y="150202"/>
                  </a:lnTo>
                  <a:lnTo>
                    <a:pt x="211505" y="141947"/>
                  </a:lnTo>
                  <a:close/>
                </a:path>
                <a:path w="269875" h="450850">
                  <a:moveTo>
                    <a:pt x="211505" y="126746"/>
                  </a:moveTo>
                  <a:lnTo>
                    <a:pt x="201968" y="121335"/>
                  </a:lnTo>
                  <a:lnTo>
                    <a:pt x="201968" y="129578"/>
                  </a:lnTo>
                  <a:lnTo>
                    <a:pt x="211505" y="135001"/>
                  </a:lnTo>
                  <a:lnTo>
                    <a:pt x="211505" y="126746"/>
                  </a:lnTo>
                  <a:close/>
                </a:path>
                <a:path w="269875" h="450850">
                  <a:moveTo>
                    <a:pt x="211505" y="111810"/>
                  </a:moveTo>
                  <a:lnTo>
                    <a:pt x="201968" y="106400"/>
                  </a:lnTo>
                  <a:lnTo>
                    <a:pt x="201968" y="114388"/>
                  </a:lnTo>
                  <a:lnTo>
                    <a:pt x="211505" y="119799"/>
                  </a:lnTo>
                  <a:lnTo>
                    <a:pt x="211505" y="111810"/>
                  </a:lnTo>
                  <a:close/>
                </a:path>
                <a:path w="269875" h="450850">
                  <a:moveTo>
                    <a:pt x="211505" y="96608"/>
                  </a:moveTo>
                  <a:lnTo>
                    <a:pt x="201968" y="91198"/>
                  </a:lnTo>
                  <a:lnTo>
                    <a:pt x="201968" y="99441"/>
                  </a:lnTo>
                  <a:lnTo>
                    <a:pt x="211505" y="104863"/>
                  </a:lnTo>
                  <a:lnTo>
                    <a:pt x="211505" y="96608"/>
                  </a:lnTo>
                  <a:close/>
                </a:path>
                <a:path w="269875" h="450850">
                  <a:moveTo>
                    <a:pt x="211505" y="81407"/>
                  </a:moveTo>
                  <a:lnTo>
                    <a:pt x="201968" y="75996"/>
                  </a:lnTo>
                  <a:lnTo>
                    <a:pt x="201968" y="84239"/>
                  </a:lnTo>
                  <a:lnTo>
                    <a:pt x="211505" y="89662"/>
                  </a:lnTo>
                  <a:lnTo>
                    <a:pt x="211505" y="81407"/>
                  </a:lnTo>
                  <a:close/>
                </a:path>
                <a:path w="269875" h="450850">
                  <a:moveTo>
                    <a:pt x="211505" y="66471"/>
                  </a:moveTo>
                  <a:lnTo>
                    <a:pt x="201968" y="61061"/>
                  </a:lnTo>
                  <a:lnTo>
                    <a:pt x="201968" y="69049"/>
                  </a:lnTo>
                  <a:lnTo>
                    <a:pt x="211505" y="74701"/>
                  </a:lnTo>
                  <a:lnTo>
                    <a:pt x="211505" y="66471"/>
                  </a:lnTo>
                  <a:close/>
                </a:path>
                <a:path w="269875" h="450850">
                  <a:moveTo>
                    <a:pt x="211505" y="51269"/>
                  </a:moveTo>
                  <a:lnTo>
                    <a:pt x="201968" y="45859"/>
                  </a:lnTo>
                  <a:lnTo>
                    <a:pt x="201968" y="54102"/>
                  </a:lnTo>
                  <a:lnTo>
                    <a:pt x="211505" y="59524"/>
                  </a:lnTo>
                  <a:lnTo>
                    <a:pt x="211505" y="51269"/>
                  </a:lnTo>
                  <a:close/>
                </a:path>
                <a:path w="269875" h="450850">
                  <a:moveTo>
                    <a:pt x="211505" y="34264"/>
                  </a:moveTo>
                  <a:lnTo>
                    <a:pt x="201968" y="28600"/>
                  </a:lnTo>
                  <a:lnTo>
                    <a:pt x="201968" y="36842"/>
                  </a:lnTo>
                  <a:lnTo>
                    <a:pt x="211505" y="42252"/>
                  </a:lnTo>
                  <a:lnTo>
                    <a:pt x="211505" y="34264"/>
                  </a:lnTo>
                  <a:close/>
                </a:path>
                <a:path w="269875" h="450850">
                  <a:moveTo>
                    <a:pt x="211505" y="19062"/>
                  </a:moveTo>
                  <a:lnTo>
                    <a:pt x="201968" y="13639"/>
                  </a:lnTo>
                  <a:lnTo>
                    <a:pt x="201968" y="21894"/>
                  </a:lnTo>
                  <a:lnTo>
                    <a:pt x="211505" y="27305"/>
                  </a:lnTo>
                  <a:lnTo>
                    <a:pt x="211505" y="19062"/>
                  </a:lnTo>
                  <a:close/>
                </a:path>
                <a:path w="269875" h="450850">
                  <a:moveTo>
                    <a:pt x="211505" y="5410"/>
                  </a:moveTo>
                  <a:lnTo>
                    <a:pt x="201968" y="0"/>
                  </a:lnTo>
                  <a:lnTo>
                    <a:pt x="201968" y="8242"/>
                  </a:lnTo>
                  <a:lnTo>
                    <a:pt x="211505" y="13652"/>
                  </a:lnTo>
                  <a:lnTo>
                    <a:pt x="211505" y="5410"/>
                  </a:lnTo>
                  <a:close/>
                </a:path>
                <a:path w="269875" h="450850">
                  <a:moveTo>
                    <a:pt x="230822" y="442087"/>
                  </a:moveTo>
                  <a:lnTo>
                    <a:pt x="221551" y="436676"/>
                  </a:lnTo>
                  <a:lnTo>
                    <a:pt x="221551" y="444919"/>
                  </a:lnTo>
                  <a:lnTo>
                    <a:pt x="230822" y="450329"/>
                  </a:lnTo>
                  <a:lnTo>
                    <a:pt x="230822" y="442087"/>
                  </a:lnTo>
                  <a:close/>
                </a:path>
                <a:path w="269875" h="450850">
                  <a:moveTo>
                    <a:pt x="250405" y="346773"/>
                  </a:moveTo>
                  <a:lnTo>
                    <a:pt x="240868" y="341109"/>
                  </a:lnTo>
                  <a:lnTo>
                    <a:pt x="240868" y="349351"/>
                  </a:lnTo>
                  <a:lnTo>
                    <a:pt x="250405" y="354761"/>
                  </a:lnTo>
                  <a:lnTo>
                    <a:pt x="250405" y="346773"/>
                  </a:lnTo>
                  <a:close/>
                </a:path>
                <a:path w="269875" h="450850">
                  <a:moveTo>
                    <a:pt x="250405" y="331571"/>
                  </a:moveTo>
                  <a:lnTo>
                    <a:pt x="240868" y="326148"/>
                  </a:lnTo>
                  <a:lnTo>
                    <a:pt x="240868" y="334391"/>
                  </a:lnTo>
                  <a:lnTo>
                    <a:pt x="250405" y="339813"/>
                  </a:lnTo>
                  <a:lnTo>
                    <a:pt x="250405" y="331571"/>
                  </a:lnTo>
                  <a:close/>
                </a:path>
                <a:path w="269875" h="450850">
                  <a:moveTo>
                    <a:pt x="250405" y="316369"/>
                  </a:moveTo>
                  <a:lnTo>
                    <a:pt x="240868" y="310946"/>
                  </a:lnTo>
                  <a:lnTo>
                    <a:pt x="240868" y="319201"/>
                  </a:lnTo>
                  <a:lnTo>
                    <a:pt x="250405" y="324612"/>
                  </a:lnTo>
                  <a:lnTo>
                    <a:pt x="250405" y="316369"/>
                  </a:lnTo>
                  <a:close/>
                </a:path>
                <a:path w="269875" h="450850">
                  <a:moveTo>
                    <a:pt x="250405" y="301421"/>
                  </a:moveTo>
                  <a:lnTo>
                    <a:pt x="240868" y="296011"/>
                  </a:lnTo>
                  <a:lnTo>
                    <a:pt x="240868" y="304253"/>
                  </a:lnTo>
                  <a:lnTo>
                    <a:pt x="250405" y="309410"/>
                  </a:lnTo>
                  <a:lnTo>
                    <a:pt x="250405" y="301421"/>
                  </a:lnTo>
                  <a:close/>
                </a:path>
                <a:path w="269875" h="450850">
                  <a:moveTo>
                    <a:pt x="250405" y="286232"/>
                  </a:moveTo>
                  <a:lnTo>
                    <a:pt x="240868" y="280809"/>
                  </a:lnTo>
                  <a:lnTo>
                    <a:pt x="240868" y="289052"/>
                  </a:lnTo>
                  <a:lnTo>
                    <a:pt x="250405" y="294474"/>
                  </a:lnTo>
                  <a:lnTo>
                    <a:pt x="250405" y="286232"/>
                  </a:lnTo>
                  <a:close/>
                </a:path>
                <a:path w="269875" h="450850">
                  <a:moveTo>
                    <a:pt x="250405" y="271284"/>
                  </a:moveTo>
                  <a:lnTo>
                    <a:pt x="240868" y="265607"/>
                  </a:lnTo>
                  <a:lnTo>
                    <a:pt x="240868" y="273862"/>
                  </a:lnTo>
                  <a:lnTo>
                    <a:pt x="250405" y="279273"/>
                  </a:lnTo>
                  <a:lnTo>
                    <a:pt x="250405" y="271284"/>
                  </a:lnTo>
                  <a:close/>
                </a:path>
                <a:path w="269875" h="450850">
                  <a:moveTo>
                    <a:pt x="250405" y="256082"/>
                  </a:moveTo>
                  <a:lnTo>
                    <a:pt x="240868" y="250672"/>
                  </a:lnTo>
                  <a:lnTo>
                    <a:pt x="240868" y="258914"/>
                  </a:lnTo>
                  <a:lnTo>
                    <a:pt x="250405" y="264337"/>
                  </a:lnTo>
                  <a:lnTo>
                    <a:pt x="250405" y="256082"/>
                  </a:lnTo>
                  <a:close/>
                </a:path>
                <a:path w="269875" h="450850">
                  <a:moveTo>
                    <a:pt x="250405" y="240893"/>
                  </a:moveTo>
                  <a:lnTo>
                    <a:pt x="240868" y="235470"/>
                  </a:lnTo>
                  <a:lnTo>
                    <a:pt x="240868" y="243713"/>
                  </a:lnTo>
                  <a:lnTo>
                    <a:pt x="250405" y="249135"/>
                  </a:lnTo>
                  <a:lnTo>
                    <a:pt x="250405" y="240893"/>
                  </a:lnTo>
                  <a:close/>
                </a:path>
                <a:path w="269875" h="450850">
                  <a:moveTo>
                    <a:pt x="250405" y="225945"/>
                  </a:moveTo>
                  <a:lnTo>
                    <a:pt x="240868" y="220535"/>
                  </a:lnTo>
                  <a:lnTo>
                    <a:pt x="240868" y="228523"/>
                  </a:lnTo>
                  <a:lnTo>
                    <a:pt x="250405" y="233934"/>
                  </a:lnTo>
                  <a:lnTo>
                    <a:pt x="250405" y="225945"/>
                  </a:lnTo>
                  <a:close/>
                </a:path>
                <a:path w="269875" h="450850">
                  <a:moveTo>
                    <a:pt x="250405" y="209702"/>
                  </a:moveTo>
                  <a:lnTo>
                    <a:pt x="240868" y="204292"/>
                  </a:lnTo>
                  <a:lnTo>
                    <a:pt x="240868" y="212534"/>
                  </a:lnTo>
                  <a:lnTo>
                    <a:pt x="250405" y="217944"/>
                  </a:lnTo>
                  <a:lnTo>
                    <a:pt x="250405" y="209702"/>
                  </a:lnTo>
                  <a:close/>
                </a:path>
                <a:path w="269875" h="450850">
                  <a:moveTo>
                    <a:pt x="250405" y="194500"/>
                  </a:moveTo>
                  <a:lnTo>
                    <a:pt x="240868" y="189090"/>
                  </a:lnTo>
                  <a:lnTo>
                    <a:pt x="240868" y="197332"/>
                  </a:lnTo>
                  <a:lnTo>
                    <a:pt x="250405" y="202755"/>
                  </a:lnTo>
                  <a:lnTo>
                    <a:pt x="250405" y="194500"/>
                  </a:lnTo>
                  <a:close/>
                </a:path>
                <a:path w="269875" h="450850">
                  <a:moveTo>
                    <a:pt x="250405" y="179565"/>
                  </a:moveTo>
                  <a:lnTo>
                    <a:pt x="240868" y="174155"/>
                  </a:lnTo>
                  <a:lnTo>
                    <a:pt x="240868" y="182397"/>
                  </a:lnTo>
                  <a:lnTo>
                    <a:pt x="250405" y="187807"/>
                  </a:lnTo>
                  <a:lnTo>
                    <a:pt x="250405" y="179565"/>
                  </a:lnTo>
                  <a:close/>
                </a:path>
                <a:path w="269875" h="450850">
                  <a:moveTo>
                    <a:pt x="250405" y="164363"/>
                  </a:moveTo>
                  <a:lnTo>
                    <a:pt x="240868" y="158953"/>
                  </a:lnTo>
                  <a:lnTo>
                    <a:pt x="240868" y="167195"/>
                  </a:lnTo>
                  <a:lnTo>
                    <a:pt x="250405" y="172618"/>
                  </a:lnTo>
                  <a:lnTo>
                    <a:pt x="250405" y="164363"/>
                  </a:lnTo>
                  <a:close/>
                </a:path>
                <a:path w="269875" h="450850">
                  <a:moveTo>
                    <a:pt x="250405" y="149415"/>
                  </a:moveTo>
                  <a:lnTo>
                    <a:pt x="240868" y="143751"/>
                  </a:lnTo>
                  <a:lnTo>
                    <a:pt x="240868" y="151993"/>
                  </a:lnTo>
                  <a:lnTo>
                    <a:pt x="250405" y="157416"/>
                  </a:lnTo>
                  <a:lnTo>
                    <a:pt x="250405" y="149415"/>
                  </a:lnTo>
                  <a:close/>
                </a:path>
                <a:path w="269875" h="450850">
                  <a:moveTo>
                    <a:pt x="250405" y="134226"/>
                  </a:moveTo>
                  <a:lnTo>
                    <a:pt x="240868" y="128816"/>
                  </a:lnTo>
                  <a:lnTo>
                    <a:pt x="240868" y="137058"/>
                  </a:lnTo>
                  <a:lnTo>
                    <a:pt x="250405" y="142468"/>
                  </a:lnTo>
                  <a:lnTo>
                    <a:pt x="250405" y="134226"/>
                  </a:lnTo>
                  <a:close/>
                </a:path>
                <a:path w="269875" h="450850">
                  <a:moveTo>
                    <a:pt x="250405" y="119024"/>
                  </a:moveTo>
                  <a:lnTo>
                    <a:pt x="240868" y="113614"/>
                  </a:lnTo>
                  <a:lnTo>
                    <a:pt x="240868" y="121856"/>
                  </a:lnTo>
                  <a:lnTo>
                    <a:pt x="250405" y="127279"/>
                  </a:lnTo>
                  <a:lnTo>
                    <a:pt x="250405" y="119024"/>
                  </a:lnTo>
                  <a:close/>
                </a:path>
                <a:path w="269875" h="450850">
                  <a:moveTo>
                    <a:pt x="250405" y="104089"/>
                  </a:moveTo>
                  <a:lnTo>
                    <a:pt x="240868" y="98679"/>
                  </a:lnTo>
                  <a:lnTo>
                    <a:pt x="240868" y="106654"/>
                  </a:lnTo>
                  <a:lnTo>
                    <a:pt x="250405" y="112318"/>
                  </a:lnTo>
                  <a:lnTo>
                    <a:pt x="250405" y="104089"/>
                  </a:lnTo>
                  <a:close/>
                </a:path>
                <a:path w="269875" h="450850">
                  <a:moveTo>
                    <a:pt x="250405" y="88887"/>
                  </a:moveTo>
                  <a:lnTo>
                    <a:pt x="240868" y="83477"/>
                  </a:lnTo>
                  <a:lnTo>
                    <a:pt x="240868" y="91719"/>
                  </a:lnTo>
                  <a:lnTo>
                    <a:pt x="250405" y="97129"/>
                  </a:lnTo>
                  <a:lnTo>
                    <a:pt x="250405" y="88887"/>
                  </a:lnTo>
                  <a:close/>
                </a:path>
                <a:path w="269875" h="450850">
                  <a:moveTo>
                    <a:pt x="250405" y="73685"/>
                  </a:moveTo>
                  <a:lnTo>
                    <a:pt x="240868" y="68529"/>
                  </a:lnTo>
                  <a:lnTo>
                    <a:pt x="240868" y="76517"/>
                  </a:lnTo>
                  <a:lnTo>
                    <a:pt x="250405" y="81940"/>
                  </a:lnTo>
                  <a:lnTo>
                    <a:pt x="250405" y="73685"/>
                  </a:lnTo>
                  <a:close/>
                </a:path>
                <a:path w="269875" h="450850">
                  <a:moveTo>
                    <a:pt x="250405" y="56680"/>
                  </a:moveTo>
                  <a:lnTo>
                    <a:pt x="240868" y="51257"/>
                  </a:lnTo>
                  <a:lnTo>
                    <a:pt x="240868" y="59512"/>
                  </a:lnTo>
                  <a:lnTo>
                    <a:pt x="250405" y="64922"/>
                  </a:lnTo>
                  <a:lnTo>
                    <a:pt x="250405" y="56680"/>
                  </a:lnTo>
                  <a:close/>
                </a:path>
                <a:path w="269875" h="450850">
                  <a:moveTo>
                    <a:pt x="250405" y="41478"/>
                  </a:moveTo>
                  <a:lnTo>
                    <a:pt x="240868" y="36055"/>
                  </a:lnTo>
                  <a:lnTo>
                    <a:pt x="240868" y="44310"/>
                  </a:lnTo>
                  <a:lnTo>
                    <a:pt x="250405" y="49720"/>
                  </a:lnTo>
                  <a:lnTo>
                    <a:pt x="250405" y="41478"/>
                  </a:lnTo>
                  <a:close/>
                </a:path>
                <a:path w="269875" h="450850">
                  <a:moveTo>
                    <a:pt x="269735" y="297561"/>
                  </a:moveTo>
                  <a:lnTo>
                    <a:pt x="260451" y="292150"/>
                  </a:lnTo>
                  <a:lnTo>
                    <a:pt x="260451" y="300393"/>
                  </a:lnTo>
                  <a:lnTo>
                    <a:pt x="269735" y="305816"/>
                  </a:lnTo>
                  <a:lnTo>
                    <a:pt x="269735" y="297561"/>
                  </a:lnTo>
                  <a:close/>
                </a:path>
                <a:path w="269875" h="450850">
                  <a:moveTo>
                    <a:pt x="269735" y="282359"/>
                  </a:moveTo>
                  <a:lnTo>
                    <a:pt x="260451" y="276948"/>
                  </a:lnTo>
                  <a:lnTo>
                    <a:pt x="260451" y="285191"/>
                  </a:lnTo>
                  <a:lnTo>
                    <a:pt x="269735" y="290614"/>
                  </a:lnTo>
                  <a:lnTo>
                    <a:pt x="269735" y="282359"/>
                  </a:lnTo>
                  <a:close/>
                </a:path>
                <a:path w="269875" h="450850">
                  <a:moveTo>
                    <a:pt x="269735" y="267423"/>
                  </a:moveTo>
                  <a:lnTo>
                    <a:pt x="260451" y="261747"/>
                  </a:lnTo>
                  <a:lnTo>
                    <a:pt x="260451" y="270002"/>
                  </a:lnTo>
                  <a:lnTo>
                    <a:pt x="269735" y="275412"/>
                  </a:lnTo>
                  <a:lnTo>
                    <a:pt x="269735" y="267423"/>
                  </a:lnTo>
                  <a:close/>
                </a:path>
                <a:path w="269875" h="450850">
                  <a:moveTo>
                    <a:pt x="269735" y="252222"/>
                  </a:moveTo>
                  <a:lnTo>
                    <a:pt x="260451" y="246811"/>
                  </a:lnTo>
                  <a:lnTo>
                    <a:pt x="260451" y="255054"/>
                  </a:lnTo>
                  <a:lnTo>
                    <a:pt x="269735" y="260477"/>
                  </a:lnTo>
                  <a:lnTo>
                    <a:pt x="269735" y="252222"/>
                  </a:lnTo>
                  <a:close/>
                </a:path>
                <a:path w="269875" h="450850">
                  <a:moveTo>
                    <a:pt x="269735" y="237020"/>
                  </a:moveTo>
                  <a:lnTo>
                    <a:pt x="260451" y="231609"/>
                  </a:lnTo>
                  <a:lnTo>
                    <a:pt x="260451" y="239852"/>
                  </a:lnTo>
                  <a:lnTo>
                    <a:pt x="269735" y="245275"/>
                  </a:lnTo>
                  <a:lnTo>
                    <a:pt x="269735" y="237020"/>
                  </a:lnTo>
                  <a:close/>
                </a:path>
                <a:path w="269875" h="450850">
                  <a:moveTo>
                    <a:pt x="269735" y="221056"/>
                  </a:moveTo>
                  <a:lnTo>
                    <a:pt x="260451" y="215646"/>
                  </a:lnTo>
                  <a:lnTo>
                    <a:pt x="260451" y="223621"/>
                  </a:lnTo>
                  <a:lnTo>
                    <a:pt x="269735" y="229285"/>
                  </a:lnTo>
                  <a:lnTo>
                    <a:pt x="269735" y="221056"/>
                  </a:lnTo>
                  <a:close/>
                </a:path>
                <a:path w="269875" h="450850">
                  <a:moveTo>
                    <a:pt x="269735" y="205841"/>
                  </a:moveTo>
                  <a:lnTo>
                    <a:pt x="260451" y="200431"/>
                  </a:lnTo>
                  <a:lnTo>
                    <a:pt x="260451" y="208673"/>
                  </a:lnTo>
                  <a:lnTo>
                    <a:pt x="269735" y="214083"/>
                  </a:lnTo>
                  <a:lnTo>
                    <a:pt x="269735" y="205841"/>
                  </a:lnTo>
                  <a:close/>
                </a:path>
                <a:path w="269875" h="450850">
                  <a:moveTo>
                    <a:pt x="269735" y="190906"/>
                  </a:moveTo>
                  <a:lnTo>
                    <a:pt x="260451" y="185229"/>
                  </a:lnTo>
                  <a:lnTo>
                    <a:pt x="260451" y="193471"/>
                  </a:lnTo>
                  <a:lnTo>
                    <a:pt x="269735" y="198894"/>
                  </a:lnTo>
                  <a:lnTo>
                    <a:pt x="269735" y="190906"/>
                  </a:lnTo>
                  <a:close/>
                </a:path>
                <a:path w="269875" h="450850">
                  <a:moveTo>
                    <a:pt x="269735" y="175704"/>
                  </a:moveTo>
                  <a:lnTo>
                    <a:pt x="260451" y="170294"/>
                  </a:lnTo>
                  <a:lnTo>
                    <a:pt x="260451" y="178536"/>
                  </a:lnTo>
                  <a:lnTo>
                    <a:pt x="269735" y="183946"/>
                  </a:lnTo>
                  <a:lnTo>
                    <a:pt x="269735" y="175704"/>
                  </a:lnTo>
                  <a:close/>
                </a:path>
                <a:path w="269875" h="450850">
                  <a:moveTo>
                    <a:pt x="269735" y="160502"/>
                  </a:moveTo>
                  <a:lnTo>
                    <a:pt x="260451" y="155092"/>
                  </a:lnTo>
                  <a:lnTo>
                    <a:pt x="260451" y="163334"/>
                  </a:lnTo>
                  <a:lnTo>
                    <a:pt x="269735" y="168744"/>
                  </a:lnTo>
                  <a:lnTo>
                    <a:pt x="269735" y="160502"/>
                  </a:lnTo>
                  <a:close/>
                </a:path>
                <a:path w="269875" h="450850">
                  <a:moveTo>
                    <a:pt x="269735" y="145554"/>
                  </a:moveTo>
                  <a:lnTo>
                    <a:pt x="260451" y="140144"/>
                  </a:lnTo>
                  <a:lnTo>
                    <a:pt x="260451" y="148132"/>
                  </a:lnTo>
                  <a:lnTo>
                    <a:pt x="269735" y="153555"/>
                  </a:lnTo>
                  <a:lnTo>
                    <a:pt x="269735" y="145554"/>
                  </a:lnTo>
                  <a:close/>
                </a:path>
                <a:path w="269875" h="450850">
                  <a:moveTo>
                    <a:pt x="269735" y="130365"/>
                  </a:moveTo>
                  <a:lnTo>
                    <a:pt x="260451" y="124955"/>
                  </a:lnTo>
                  <a:lnTo>
                    <a:pt x="260451" y="133197"/>
                  </a:lnTo>
                  <a:lnTo>
                    <a:pt x="269735" y="138607"/>
                  </a:lnTo>
                  <a:lnTo>
                    <a:pt x="269735" y="130365"/>
                  </a:lnTo>
                  <a:close/>
                </a:path>
                <a:path w="269875" h="450850">
                  <a:moveTo>
                    <a:pt x="269735" y="115163"/>
                  </a:moveTo>
                  <a:lnTo>
                    <a:pt x="260451" y="109753"/>
                  </a:lnTo>
                  <a:lnTo>
                    <a:pt x="260451" y="117995"/>
                  </a:lnTo>
                  <a:lnTo>
                    <a:pt x="269735" y="123405"/>
                  </a:lnTo>
                  <a:lnTo>
                    <a:pt x="269735" y="115163"/>
                  </a:lnTo>
                  <a:close/>
                </a:path>
                <a:path w="269875" h="450850">
                  <a:moveTo>
                    <a:pt x="269735" y="100215"/>
                  </a:moveTo>
                  <a:lnTo>
                    <a:pt x="260451" y="94805"/>
                  </a:lnTo>
                  <a:lnTo>
                    <a:pt x="260451" y="103047"/>
                  </a:lnTo>
                  <a:lnTo>
                    <a:pt x="269735" y="108458"/>
                  </a:lnTo>
                  <a:lnTo>
                    <a:pt x="269735" y="100215"/>
                  </a:lnTo>
                  <a:close/>
                </a:path>
                <a:path w="269875" h="450850">
                  <a:moveTo>
                    <a:pt x="269735" y="85013"/>
                  </a:moveTo>
                  <a:lnTo>
                    <a:pt x="260451" y="79603"/>
                  </a:lnTo>
                  <a:lnTo>
                    <a:pt x="260451" y="87845"/>
                  </a:lnTo>
                  <a:lnTo>
                    <a:pt x="269735" y="93256"/>
                  </a:lnTo>
                  <a:lnTo>
                    <a:pt x="269735" y="85013"/>
                  </a:lnTo>
                  <a:close/>
                </a:path>
                <a:path w="269875" h="450850">
                  <a:moveTo>
                    <a:pt x="269735" y="68008"/>
                  </a:moveTo>
                  <a:lnTo>
                    <a:pt x="260451" y="62598"/>
                  </a:lnTo>
                  <a:lnTo>
                    <a:pt x="260451" y="70586"/>
                  </a:lnTo>
                  <a:lnTo>
                    <a:pt x="269735" y="75996"/>
                  </a:lnTo>
                  <a:lnTo>
                    <a:pt x="269735" y="68008"/>
                  </a:lnTo>
                  <a:close/>
                </a:path>
                <a:path w="269875" h="450850">
                  <a:moveTo>
                    <a:pt x="269735" y="52819"/>
                  </a:moveTo>
                  <a:lnTo>
                    <a:pt x="260451" y="47396"/>
                  </a:lnTo>
                  <a:lnTo>
                    <a:pt x="260451" y="55638"/>
                  </a:lnTo>
                  <a:lnTo>
                    <a:pt x="269735" y="61061"/>
                  </a:lnTo>
                  <a:lnTo>
                    <a:pt x="269735" y="52819"/>
                  </a:lnTo>
                  <a:close/>
                </a:path>
                <a:path w="269875" h="450850">
                  <a:moveTo>
                    <a:pt x="269735" y="39166"/>
                  </a:moveTo>
                  <a:lnTo>
                    <a:pt x="260451" y="33756"/>
                  </a:lnTo>
                  <a:lnTo>
                    <a:pt x="260451" y="41998"/>
                  </a:lnTo>
                  <a:lnTo>
                    <a:pt x="269735" y="47409"/>
                  </a:lnTo>
                  <a:lnTo>
                    <a:pt x="269735" y="39166"/>
                  </a:lnTo>
                  <a:close/>
                </a:path>
              </a:pathLst>
            </a:custGeom>
            <a:solidFill>
              <a:srgbClr val="DEDF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1339672" y="5073687"/>
              <a:ext cx="903605" cy="626745"/>
            </a:xfrm>
            <a:custGeom>
              <a:avLst/>
              <a:gdLst/>
              <a:ahLst/>
              <a:cxnLst/>
              <a:rect l="l" t="t" r="r" b="b"/>
              <a:pathLst>
                <a:path w="903605" h="626745">
                  <a:moveTo>
                    <a:pt x="9271" y="607225"/>
                  </a:moveTo>
                  <a:lnTo>
                    <a:pt x="0" y="601814"/>
                  </a:lnTo>
                  <a:lnTo>
                    <a:pt x="0" y="610057"/>
                  </a:lnTo>
                  <a:lnTo>
                    <a:pt x="9271" y="615480"/>
                  </a:lnTo>
                  <a:lnTo>
                    <a:pt x="9271" y="607225"/>
                  </a:lnTo>
                  <a:close/>
                </a:path>
                <a:path w="903605" h="626745">
                  <a:moveTo>
                    <a:pt x="9271" y="592035"/>
                  </a:moveTo>
                  <a:lnTo>
                    <a:pt x="0" y="586613"/>
                  </a:lnTo>
                  <a:lnTo>
                    <a:pt x="0" y="594868"/>
                  </a:lnTo>
                  <a:lnTo>
                    <a:pt x="9271" y="600278"/>
                  </a:lnTo>
                  <a:lnTo>
                    <a:pt x="9271" y="592035"/>
                  </a:lnTo>
                  <a:close/>
                </a:path>
                <a:path w="903605" h="626745">
                  <a:moveTo>
                    <a:pt x="9271" y="257886"/>
                  </a:moveTo>
                  <a:lnTo>
                    <a:pt x="0" y="252463"/>
                  </a:lnTo>
                  <a:lnTo>
                    <a:pt x="0" y="260718"/>
                  </a:lnTo>
                  <a:lnTo>
                    <a:pt x="9271" y="265861"/>
                  </a:lnTo>
                  <a:lnTo>
                    <a:pt x="9271" y="257886"/>
                  </a:lnTo>
                  <a:close/>
                </a:path>
                <a:path w="903605" h="626745">
                  <a:moveTo>
                    <a:pt x="9271" y="242684"/>
                  </a:moveTo>
                  <a:lnTo>
                    <a:pt x="0" y="237261"/>
                  </a:lnTo>
                  <a:lnTo>
                    <a:pt x="0" y="245516"/>
                  </a:lnTo>
                  <a:lnTo>
                    <a:pt x="9271" y="250926"/>
                  </a:lnTo>
                  <a:lnTo>
                    <a:pt x="9271" y="242684"/>
                  </a:lnTo>
                  <a:close/>
                </a:path>
                <a:path w="903605" h="626745">
                  <a:moveTo>
                    <a:pt x="9271" y="227736"/>
                  </a:moveTo>
                  <a:lnTo>
                    <a:pt x="0" y="222072"/>
                  </a:lnTo>
                  <a:lnTo>
                    <a:pt x="0" y="230314"/>
                  </a:lnTo>
                  <a:lnTo>
                    <a:pt x="9271" y="235724"/>
                  </a:lnTo>
                  <a:lnTo>
                    <a:pt x="9271" y="227736"/>
                  </a:lnTo>
                  <a:close/>
                </a:path>
                <a:path w="903605" h="626745">
                  <a:moveTo>
                    <a:pt x="9271" y="212547"/>
                  </a:moveTo>
                  <a:lnTo>
                    <a:pt x="0" y="207124"/>
                  </a:lnTo>
                  <a:lnTo>
                    <a:pt x="0" y="215366"/>
                  </a:lnTo>
                  <a:lnTo>
                    <a:pt x="9271" y="220789"/>
                  </a:lnTo>
                  <a:lnTo>
                    <a:pt x="9271" y="212547"/>
                  </a:lnTo>
                  <a:close/>
                </a:path>
                <a:path w="903605" h="626745">
                  <a:moveTo>
                    <a:pt x="9271" y="197345"/>
                  </a:moveTo>
                  <a:lnTo>
                    <a:pt x="0" y="191922"/>
                  </a:lnTo>
                  <a:lnTo>
                    <a:pt x="0" y="200177"/>
                  </a:lnTo>
                  <a:lnTo>
                    <a:pt x="9271" y="205587"/>
                  </a:lnTo>
                  <a:lnTo>
                    <a:pt x="9271" y="197345"/>
                  </a:lnTo>
                  <a:close/>
                </a:path>
                <a:path w="903605" h="626745">
                  <a:moveTo>
                    <a:pt x="9271" y="182397"/>
                  </a:moveTo>
                  <a:lnTo>
                    <a:pt x="0" y="176987"/>
                  </a:lnTo>
                  <a:lnTo>
                    <a:pt x="0" y="184975"/>
                  </a:lnTo>
                  <a:lnTo>
                    <a:pt x="9271" y="190639"/>
                  </a:lnTo>
                  <a:lnTo>
                    <a:pt x="9271" y="182397"/>
                  </a:lnTo>
                  <a:close/>
                </a:path>
                <a:path w="903605" h="626745">
                  <a:moveTo>
                    <a:pt x="9271" y="167208"/>
                  </a:moveTo>
                  <a:lnTo>
                    <a:pt x="0" y="161785"/>
                  </a:lnTo>
                  <a:lnTo>
                    <a:pt x="0" y="170040"/>
                  </a:lnTo>
                  <a:lnTo>
                    <a:pt x="9271" y="175450"/>
                  </a:lnTo>
                  <a:lnTo>
                    <a:pt x="9271" y="167208"/>
                  </a:lnTo>
                  <a:close/>
                </a:path>
                <a:path w="903605" h="626745">
                  <a:moveTo>
                    <a:pt x="9271" y="152006"/>
                  </a:moveTo>
                  <a:lnTo>
                    <a:pt x="0" y="146583"/>
                  </a:lnTo>
                  <a:lnTo>
                    <a:pt x="0" y="154838"/>
                  </a:lnTo>
                  <a:lnTo>
                    <a:pt x="9271" y="160248"/>
                  </a:lnTo>
                  <a:lnTo>
                    <a:pt x="9271" y="152006"/>
                  </a:lnTo>
                  <a:close/>
                </a:path>
                <a:path w="903605" h="626745">
                  <a:moveTo>
                    <a:pt x="9271" y="137058"/>
                  </a:moveTo>
                  <a:lnTo>
                    <a:pt x="0" y="131648"/>
                  </a:lnTo>
                  <a:lnTo>
                    <a:pt x="0" y="139890"/>
                  </a:lnTo>
                  <a:lnTo>
                    <a:pt x="9271" y="145313"/>
                  </a:lnTo>
                  <a:lnTo>
                    <a:pt x="9271" y="137058"/>
                  </a:lnTo>
                  <a:close/>
                </a:path>
                <a:path w="903605" h="626745">
                  <a:moveTo>
                    <a:pt x="9271" y="121869"/>
                  </a:moveTo>
                  <a:lnTo>
                    <a:pt x="0" y="116446"/>
                  </a:lnTo>
                  <a:lnTo>
                    <a:pt x="0" y="124688"/>
                  </a:lnTo>
                  <a:lnTo>
                    <a:pt x="9271" y="130111"/>
                  </a:lnTo>
                  <a:lnTo>
                    <a:pt x="9271" y="121869"/>
                  </a:lnTo>
                  <a:close/>
                </a:path>
                <a:path w="903605" h="626745">
                  <a:moveTo>
                    <a:pt x="9271" y="106921"/>
                  </a:moveTo>
                  <a:lnTo>
                    <a:pt x="0" y="101511"/>
                  </a:lnTo>
                  <a:lnTo>
                    <a:pt x="0" y="109499"/>
                  </a:lnTo>
                  <a:lnTo>
                    <a:pt x="9271" y="115163"/>
                  </a:lnTo>
                  <a:lnTo>
                    <a:pt x="9271" y="106921"/>
                  </a:lnTo>
                  <a:close/>
                </a:path>
                <a:path w="903605" h="626745">
                  <a:moveTo>
                    <a:pt x="9271" y="91706"/>
                  </a:moveTo>
                  <a:lnTo>
                    <a:pt x="0" y="86296"/>
                  </a:lnTo>
                  <a:lnTo>
                    <a:pt x="0" y="94538"/>
                  </a:lnTo>
                  <a:lnTo>
                    <a:pt x="9271" y="99961"/>
                  </a:lnTo>
                  <a:lnTo>
                    <a:pt x="9271" y="91706"/>
                  </a:lnTo>
                  <a:close/>
                </a:path>
                <a:path w="903605" h="626745">
                  <a:moveTo>
                    <a:pt x="9271" y="76517"/>
                  </a:moveTo>
                  <a:lnTo>
                    <a:pt x="0" y="71094"/>
                  </a:lnTo>
                  <a:lnTo>
                    <a:pt x="0" y="79349"/>
                  </a:lnTo>
                  <a:lnTo>
                    <a:pt x="9271" y="84759"/>
                  </a:lnTo>
                  <a:lnTo>
                    <a:pt x="9271" y="76517"/>
                  </a:lnTo>
                  <a:close/>
                </a:path>
                <a:path w="903605" h="626745">
                  <a:moveTo>
                    <a:pt x="9271" y="61569"/>
                  </a:moveTo>
                  <a:lnTo>
                    <a:pt x="0" y="56159"/>
                  </a:lnTo>
                  <a:lnTo>
                    <a:pt x="0" y="64401"/>
                  </a:lnTo>
                  <a:lnTo>
                    <a:pt x="9271" y="69824"/>
                  </a:lnTo>
                  <a:lnTo>
                    <a:pt x="9271" y="61569"/>
                  </a:lnTo>
                  <a:close/>
                </a:path>
                <a:path w="903605" h="626745">
                  <a:moveTo>
                    <a:pt x="28854" y="618566"/>
                  </a:moveTo>
                  <a:lnTo>
                    <a:pt x="19316" y="613156"/>
                  </a:lnTo>
                  <a:lnTo>
                    <a:pt x="19316" y="621144"/>
                  </a:lnTo>
                  <a:lnTo>
                    <a:pt x="28854" y="626554"/>
                  </a:lnTo>
                  <a:lnTo>
                    <a:pt x="28854" y="618566"/>
                  </a:lnTo>
                  <a:close/>
                </a:path>
                <a:path w="903605" h="626745">
                  <a:moveTo>
                    <a:pt x="28854" y="603364"/>
                  </a:moveTo>
                  <a:lnTo>
                    <a:pt x="19316" y="597954"/>
                  </a:lnTo>
                  <a:lnTo>
                    <a:pt x="19316" y="606196"/>
                  </a:lnTo>
                  <a:lnTo>
                    <a:pt x="28854" y="611619"/>
                  </a:lnTo>
                  <a:lnTo>
                    <a:pt x="28854" y="603364"/>
                  </a:lnTo>
                  <a:close/>
                </a:path>
                <a:path w="903605" h="626745">
                  <a:moveTo>
                    <a:pt x="28854" y="588175"/>
                  </a:moveTo>
                  <a:lnTo>
                    <a:pt x="19316" y="582752"/>
                  </a:lnTo>
                  <a:lnTo>
                    <a:pt x="19316" y="590994"/>
                  </a:lnTo>
                  <a:lnTo>
                    <a:pt x="28854" y="596417"/>
                  </a:lnTo>
                  <a:lnTo>
                    <a:pt x="28854" y="588175"/>
                  </a:lnTo>
                  <a:close/>
                </a:path>
                <a:path w="903605" h="626745">
                  <a:moveTo>
                    <a:pt x="28854" y="573227"/>
                  </a:moveTo>
                  <a:lnTo>
                    <a:pt x="19316" y="567817"/>
                  </a:lnTo>
                  <a:lnTo>
                    <a:pt x="19316" y="576059"/>
                  </a:lnTo>
                  <a:lnTo>
                    <a:pt x="28854" y="581215"/>
                  </a:lnTo>
                  <a:lnTo>
                    <a:pt x="28854" y="573227"/>
                  </a:lnTo>
                  <a:close/>
                </a:path>
                <a:path w="903605" h="626745">
                  <a:moveTo>
                    <a:pt x="28854" y="558025"/>
                  </a:moveTo>
                  <a:lnTo>
                    <a:pt x="19316" y="552615"/>
                  </a:lnTo>
                  <a:lnTo>
                    <a:pt x="19316" y="560857"/>
                  </a:lnTo>
                  <a:lnTo>
                    <a:pt x="28854" y="566280"/>
                  </a:lnTo>
                  <a:lnTo>
                    <a:pt x="28854" y="558025"/>
                  </a:lnTo>
                  <a:close/>
                </a:path>
                <a:path w="903605" h="626745">
                  <a:moveTo>
                    <a:pt x="28854" y="542836"/>
                  </a:moveTo>
                  <a:lnTo>
                    <a:pt x="19316" y="537413"/>
                  </a:lnTo>
                  <a:lnTo>
                    <a:pt x="19316" y="545655"/>
                  </a:lnTo>
                  <a:lnTo>
                    <a:pt x="28854" y="551078"/>
                  </a:lnTo>
                  <a:lnTo>
                    <a:pt x="28854" y="542836"/>
                  </a:lnTo>
                  <a:close/>
                </a:path>
                <a:path w="903605" h="626745">
                  <a:moveTo>
                    <a:pt x="28854" y="527875"/>
                  </a:moveTo>
                  <a:lnTo>
                    <a:pt x="19316" y="522465"/>
                  </a:lnTo>
                  <a:lnTo>
                    <a:pt x="19316" y="530707"/>
                  </a:lnTo>
                  <a:lnTo>
                    <a:pt x="28854" y="536130"/>
                  </a:lnTo>
                  <a:lnTo>
                    <a:pt x="28854" y="527875"/>
                  </a:lnTo>
                  <a:close/>
                </a:path>
                <a:path w="903605" h="626745">
                  <a:moveTo>
                    <a:pt x="28854" y="512673"/>
                  </a:moveTo>
                  <a:lnTo>
                    <a:pt x="19316" y="507263"/>
                  </a:lnTo>
                  <a:lnTo>
                    <a:pt x="19316" y="515505"/>
                  </a:lnTo>
                  <a:lnTo>
                    <a:pt x="28854" y="520928"/>
                  </a:lnTo>
                  <a:lnTo>
                    <a:pt x="28854" y="512673"/>
                  </a:lnTo>
                  <a:close/>
                </a:path>
                <a:path w="903605" h="626745">
                  <a:moveTo>
                    <a:pt x="28854" y="497738"/>
                  </a:moveTo>
                  <a:lnTo>
                    <a:pt x="19316" y="492328"/>
                  </a:lnTo>
                  <a:lnTo>
                    <a:pt x="19316" y="500303"/>
                  </a:lnTo>
                  <a:lnTo>
                    <a:pt x="28854" y="505968"/>
                  </a:lnTo>
                  <a:lnTo>
                    <a:pt x="28854" y="497738"/>
                  </a:lnTo>
                  <a:close/>
                </a:path>
                <a:path w="903605" h="626745">
                  <a:moveTo>
                    <a:pt x="28854" y="481507"/>
                  </a:moveTo>
                  <a:lnTo>
                    <a:pt x="19316" y="476097"/>
                  </a:lnTo>
                  <a:lnTo>
                    <a:pt x="19316" y="484339"/>
                  </a:lnTo>
                  <a:lnTo>
                    <a:pt x="28854" y="489750"/>
                  </a:lnTo>
                  <a:lnTo>
                    <a:pt x="28854" y="481507"/>
                  </a:lnTo>
                  <a:close/>
                </a:path>
                <a:path w="903605" h="626745">
                  <a:moveTo>
                    <a:pt x="28854" y="466305"/>
                  </a:moveTo>
                  <a:lnTo>
                    <a:pt x="19316" y="460895"/>
                  </a:lnTo>
                  <a:lnTo>
                    <a:pt x="19316" y="469138"/>
                  </a:lnTo>
                  <a:lnTo>
                    <a:pt x="28854" y="474548"/>
                  </a:lnTo>
                  <a:lnTo>
                    <a:pt x="28854" y="466305"/>
                  </a:lnTo>
                  <a:close/>
                </a:path>
                <a:path w="903605" h="626745">
                  <a:moveTo>
                    <a:pt x="28854" y="451370"/>
                  </a:moveTo>
                  <a:lnTo>
                    <a:pt x="19316" y="445960"/>
                  </a:lnTo>
                  <a:lnTo>
                    <a:pt x="19316" y="454202"/>
                  </a:lnTo>
                  <a:lnTo>
                    <a:pt x="28854" y="459613"/>
                  </a:lnTo>
                  <a:lnTo>
                    <a:pt x="28854" y="451370"/>
                  </a:lnTo>
                  <a:close/>
                </a:path>
                <a:path w="903605" h="626745">
                  <a:moveTo>
                    <a:pt x="28854" y="436168"/>
                  </a:moveTo>
                  <a:lnTo>
                    <a:pt x="19316" y="430758"/>
                  </a:lnTo>
                  <a:lnTo>
                    <a:pt x="19316" y="439000"/>
                  </a:lnTo>
                  <a:lnTo>
                    <a:pt x="28854" y="444411"/>
                  </a:lnTo>
                  <a:lnTo>
                    <a:pt x="28854" y="436168"/>
                  </a:lnTo>
                  <a:close/>
                </a:path>
                <a:path w="903605" h="626745">
                  <a:moveTo>
                    <a:pt x="28854" y="421233"/>
                  </a:moveTo>
                  <a:lnTo>
                    <a:pt x="19316" y="415810"/>
                  </a:lnTo>
                  <a:lnTo>
                    <a:pt x="19316" y="423799"/>
                  </a:lnTo>
                  <a:lnTo>
                    <a:pt x="28854" y="429221"/>
                  </a:lnTo>
                  <a:lnTo>
                    <a:pt x="28854" y="421233"/>
                  </a:lnTo>
                  <a:close/>
                </a:path>
                <a:path w="903605" h="626745">
                  <a:moveTo>
                    <a:pt x="28854" y="406019"/>
                  </a:moveTo>
                  <a:lnTo>
                    <a:pt x="19316" y="400608"/>
                  </a:lnTo>
                  <a:lnTo>
                    <a:pt x="19316" y="408851"/>
                  </a:lnTo>
                  <a:lnTo>
                    <a:pt x="28854" y="414261"/>
                  </a:lnTo>
                  <a:lnTo>
                    <a:pt x="28854" y="406019"/>
                  </a:lnTo>
                  <a:close/>
                </a:path>
                <a:path w="903605" h="626745">
                  <a:moveTo>
                    <a:pt x="28854" y="390817"/>
                  </a:moveTo>
                  <a:lnTo>
                    <a:pt x="19316" y="385406"/>
                  </a:lnTo>
                  <a:lnTo>
                    <a:pt x="19316" y="393649"/>
                  </a:lnTo>
                  <a:lnTo>
                    <a:pt x="28854" y="399059"/>
                  </a:lnTo>
                  <a:lnTo>
                    <a:pt x="28854" y="390817"/>
                  </a:lnTo>
                  <a:close/>
                </a:path>
                <a:path w="903605" h="626745">
                  <a:moveTo>
                    <a:pt x="28854" y="375881"/>
                  </a:moveTo>
                  <a:lnTo>
                    <a:pt x="19316" y="370459"/>
                  </a:lnTo>
                  <a:lnTo>
                    <a:pt x="19316" y="378714"/>
                  </a:lnTo>
                  <a:lnTo>
                    <a:pt x="28854" y="384124"/>
                  </a:lnTo>
                  <a:lnTo>
                    <a:pt x="28854" y="375881"/>
                  </a:lnTo>
                  <a:close/>
                </a:path>
                <a:path w="903605" h="626745">
                  <a:moveTo>
                    <a:pt x="28854" y="360680"/>
                  </a:moveTo>
                  <a:lnTo>
                    <a:pt x="19316" y="355269"/>
                  </a:lnTo>
                  <a:lnTo>
                    <a:pt x="19316" y="363512"/>
                  </a:lnTo>
                  <a:lnTo>
                    <a:pt x="28854" y="368922"/>
                  </a:lnTo>
                  <a:lnTo>
                    <a:pt x="28854" y="360680"/>
                  </a:lnTo>
                  <a:close/>
                </a:path>
                <a:path w="903605" h="626745">
                  <a:moveTo>
                    <a:pt x="28854" y="345744"/>
                  </a:moveTo>
                  <a:lnTo>
                    <a:pt x="19316" y="340067"/>
                  </a:lnTo>
                  <a:lnTo>
                    <a:pt x="19316" y="348310"/>
                  </a:lnTo>
                  <a:lnTo>
                    <a:pt x="28854" y="353720"/>
                  </a:lnTo>
                  <a:lnTo>
                    <a:pt x="28854" y="345744"/>
                  </a:lnTo>
                  <a:close/>
                </a:path>
                <a:path w="903605" h="626745">
                  <a:moveTo>
                    <a:pt x="28854" y="329514"/>
                  </a:moveTo>
                  <a:lnTo>
                    <a:pt x="19316" y="324091"/>
                  </a:lnTo>
                  <a:lnTo>
                    <a:pt x="19316" y="332346"/>
                  </a:lnTo>
                  <a:lnTo>
                    <a:pt x="28854" y="337756"/>
                  </a:lnTo>
                  <a:lnTo>
                    <a:pt x="28854" y="329514"/>
                  </a:lnTo>
                  <a:close/>
                </a:path>
                <a:path w="903605" h="626745">
                  <a:moveTo>
                    <a:pt x="28854" y="314312"/>
                  </a:moveTo>
                  <a:lnTo>
                    <a:pt x="19316" y="308889"/>
                  </a:lnTo>
                  <a:lnTo>
                    <a:pt x="19316" y="317144"/>
                  </a:lnTo>
                  <a:lnTo>
                    <a:pt x="28854" y="322554"/>
                  </a:lnTo>
                  <a:lnTo>
                    <a:pt x="28854" y="314312"/>
                  </a:lnTo>
                  <a:close/>
                </a:path>
                <a:path w="903605" h="626745">
                  <a:moveTo>
                    <a:pt x="28854" y="299364"/>
                  </a:moveTo>
                  <a:lnTo>
                    <a:pt x="19316" y="293954"/>
                  </a:lnTo>
                  <a:lnTo>
                    <a:pt x="19316" y="301942"/>
                  </a:lnTo>
                  <a:lnTo>
                    <a:pt x="28854" y="307352"/>
                  </a:lnTo>
                  <a:lnTo>
                    <a:pt x="28854" y="299364"/>
                  </a:lnTo>
                  <a:close/>
                </a:path>
                <a:path w="903605" h="626745">
                  <a:moveTo>
                    <a:pt x="28854" y="284175"/>
                  </a:moveTo>
                  <a:lnTo>
                    <a:pt x="19316" y="278752"/>
                  </a:lnTo>
                  <a:lnTo>
                    <a:pt x="19316" y="287007"/>
                  </a:lnTo>
                  <a:lnTo>
                    <a:pt x="28854" y="292417"/>
                  </a:lnTo>
                  <a:lnTo>
                    <a:pt x="28854" y="284175"/>
                  </a:lnTo>
                  <a:close/>
                </a:path>
                <a:path w="903605" h="626745">
                  <a:moveTo>
                    <a:pt x="28854" y="268973"/>
                  </a:moveTo>
                  <a:lnTo>
                    <a:pt x="19316" y="263550"/>
                  </a:lnTo>
                  <a:lnTo>
                    <a:pt x="19316" y="271805"/>
                  </a:lnTo>
                  <a:lnTo>
                    <a:pt x="28854" y="277215"/>
                  </a:lnTo>
                  <a:lnTo>
                    <a:pt x="28854" y="268973"/>
                  </a:lnTo>
                  <a:close/>
                </a:path>
                <a:path w="903605" h="626745">
                  <a:moveTo>
                    <a:pt x="28854" y="254012"/>
                  </a:moveTo>
                  <a:lnTo>
                    <a:pt x="19316" y="248602"/>
                  </a:lnTo>
                  <a:lnTo>
                    <a:pt x="19316" y="256844"/>
                  </a:lnTo>
                  <a:lnTo>
                    <a:pt x="28854" y="262267"/>
                  </a:lnTo>
                  <a:lnTo>
                    <a:pt x="28854" y="254012"/>
                  </a:lnTo>
                  <a:close/>
                </a:path>
                <a:path w="903605" h="626745">
                  <a:moveTo>
                    <a:pt x="28854" y="238823"/>
                  </a:moveTo>
                  <a:lnTo>
                    <a:pt x="19316" y="233400"/>
                  </a:lnTo>
                  <a:lnTo>
                    <a:pt x="19316" y="241655"/>
                  </a:lnTo>
                  <a:lnTo>
                    <a:pt x="28854" y="247065"/>
                  </a:lnTo>
                  <a:lnTo>
                    <a:pt x="28854" y="238823"/>
                  </a:lnTo>
                  <a:close/>
                </a:path>
                <a:path w="903605" h="626745">
                  <a:moveTo>
                    <a:pt x="28854" y="223875"/>
                  </a:moveTo>
                  <a:lnTo>
                    <a:pt x="19316" y="218465"/>
                  </a:lnTo>
                  <a:lnTo>
                    <a:pt x="19316" y="226453"/>
                  </a:lnTo>
                  <a:lnTo>
                    <a:pt x="28854" y="231863"/>
                  </a:lnTo>
                  <a:lnTo>
                    <a:pt x="28854" y="223875"/>
                  </a:lnTo>
                  <a:close/>
                </a:path>
                <a:path w="903605" h="626745">
                  <a:moveTo>
                    <a:pt x="28854" y="208673"/>
                  </a:moveTo>
                  <a:lnTo>
                    <a:pt x="19316" y="203263"/>
                  </a:lnTo>
                  <a:lnTo>
                    <a:pt x="19316" y="211505"/>
                  </a:lnTo>
                  <a:lnTo>
                    <a:pt x="28854" y="216928"/>
                  </a:lnTo>
                  <a:lnTo>
                    <a:pt x="28854" y="208673"/>
                  </a:lnTo>
                  <a:close/>
                </a:path>
                <a:path w="903605" h="626745">
                  <a:moveTo>
                    <a:pt x="28854" y="193484"/>
                  </a:moveTo>
                  <a:lnTo>
                    <a:pt x="19316" y="188061"/>
                  </a:lnTo>
                  <a:lnTo>
                    <a:pt x="19316" y="196316"/>
                  </a:lnTo>
                  <a:lnTo>
                    <a:pt x="28854" y="201726"/>
                  </a:lnTo>
                  <a:lnTo>
                    <a:pt x="28854" y="193484"/>
                  </a:lnTo>
                  <a:close/>
                </a:path>
                <a:path w="903605" h="626745">
                  <a:moveTo>
                    <a:pt x="241401" y="233146"/>
                  </a:moveTo>
                  <a:lnTo>
                    <a:pt x="231863" y="227736"/>
                  </a:lnTo>
                  <a:lnTo>
                    <a:pt x="231863" y="235724"/>
                  </a:lnTo>
                  <a:lnTo>
                    <a:pt x="241401" y="241134"/>
                  </a:lnTo>
                  <a:lnTo>
                    <a:pt x="241401" y="233146"/>
                  </a:lnTo>
                  <a:close/>
                </a:path>
                <a:path w="903605" h="626745">
                  <a:moveTo>
                    <a:pt x="241401" y="217957"/>
                  </a:moveTo>
                  <a:lnTo>
                    <a:pt x="231863" y="212547"/>
                  </a:lnTo>
                  <a:lnTo>
                    <a:pt x="231863" y="220789"/>
                  </a:lnTo>
                  <a:lnTo>
                    <a:pt x="241401" y="226199"/>
                  </a:lnTo>
                  <a:lnTo>
                    <a:pt x="241401" y="217957"/>
                  </a:lnTo>
                  <a:close/>
                </a:path>
                <a:path w="903605" h="626745">
                  <a:moveTo>
                    <a:pt x="241401" y="201726"/>
                  </a:moveTo>
                  <a:lnTo>
                    <a:pt x="231863" y="196316"/>
                  </a:lnTo>
                  <a:lnTo>
                    <a:pt x="231863" y="204292"/>
                  </a:lnTo>
                  <a:lnTo>
                    <a:pt x="241401" y="209715"/>
                  </a:lnTo>
                  <a:lnTo>
                    <a:pt x="241401" y="201726"/>
                  </a:lnTo>
                  <a:close/>
                </a:path>
                <a:path w="903605" h="626745">
                  <a:moveTo>
                    <a:pt x="241401" y="186524"/>
                  </a:moveTo>
                  <a:lnTo>
                    <a:pt x="231863" y="181114"/>
                  </a:lnTo>
                  <a:lnTo>
                    <a:pt x="231863" y="189357"/>
                  </a:lnTo>
                  <a:lnTo>
                    <a:pt x="241401" y="194767"/>
                  </a:lnTo>
                  <a:lnTo>
                    <a:pt x="241401" y="186524"/>
                  </a:lnTo>
                  <a:close/>
                </a:path>
                <a:path w="903605" h="626745">
                  <a:moveTo>
                    <a:pt x="241401" y="156387"/>
                  </a:moveTo>
                  <a:lnTo>
                    <a:pt x="231863" y="150977"/>
                  </a:lnTo>
                  <a:lnTo>
                    <a:pt x="231863" y="159219"/>
                  </a:lnTo>
                  <a:lnTo>
                    <a:pt x="241401" y="164630"/>
                  </a:lnTo>
                  <a:lnTo>
                    <a:pt x="241401" y="156387"/>
                  </a:lnTo>
                  <a:close/>
                </a:path>
                <a:path w="903605" h="626745">
                  <a:moveTo>
                    <a:pt x="241401" y="126250"/>
                  </a:moveTo>
                  <a:lnTo>
                    <a:pt x="231863" y="120827"/>
                  </a:lnTo>
                  <a:lnTo>
                    <a:pt x="231863" y="128816"/>
                  </a:lnTo>
                  <a:lnTo>
                    <a:pt x="241401" y="134226"/>
                  </a:lnTo>
                  <a:lnTo>
                    <a:pt x="241401" y="126250"/>
                  </a:lnTo>
                  <a:close/>
                </a:path>
                <a:path w="903605" h="626745">
                  <a:moveTo>
                    <a:pt x="241401" y="95834"/>
                  </a:moveTo>
                  <a:lnTo>
                    <a:pt x="231863" y="90424"/>
                  </a:lnTo>
                  <a:lnTo>
                    <a:pt x="231863" y="98666"/>
                  </a:lnTo>
                  <a:lnTo>
                    <a:pt x="241401" y="104076"/>
                  </a:lnTo>
                  <a:lnTo>
                    <a:pt x="241401" y="95834"/>
                  </a:lnTo>
                  <a:close/>
                </a:path>
                <a:path w="903605" h="626745">
                  <a:moveTo>
                    <a:pt x="241401" y="80886"/>
                  </a:moveTo>
                  <a:lnTo>
                    <a:pt x="231863" y="75476"/>
                  </a:lnTo>
                  <a:lnTo>
                    <a:pt x="231863" y="83464"/>
                  </a:lnTo>
                  <a:lnTo>
                    <a:pt x="241401" y="89128"/>
                  </a:lnTo>
                  <a:lnTo>
                    <a:pt x="241401" y="80886"/>
                  </a:lnTo>
                  <a:close/>
                </a:path>
                <a:path w="903605" h="626745">
                  <a:moveTo>
                    <a:pt x="241401" y="65697"/>
                  </a:moveTo>
                  <a:lnTo>
                    <a:pt x="231863" y="60286"/>
                  </a:lnTo>
                  <a:lnTo>
                    <a:pt x="231863" y="68529"/>
                  </a:lnTo>
                  <a:lnTo>
                    <a:pt x="241401" y="73939"/>
                  </a:lnTo>
                  <a:lnTo>
                    <a:pt x="241401" y="65697"/>
                  </a:lnTo>
                  <a:close/>
                </a:path>
                <a:path w="903605" h="626745">
                  <a:moveTo>
                    <a:pt x="241401" y="50761"/>
                  </a:moveTo>
                  <a:lnTo>
                    <a:pt x="231863" y="45085"/>
                  </a:lnTo>
                  <a:lnTo>
                    <a:pt x="231863" y="53327"/>
                  </a:lnTo>
                  <a:lnTo>
                    <a:pt x="241401" y="58737"/>
                  </a:lnTo>
                  <a:lnTo>
                    <a:pt x="241401" y="50761"/>
                  </a:lnTo>
                  <a:close/>
                </a:path>
                <a:path w="903605" h="626745">
                  <a:moveTo>
                    <a:pt x="241401" y="35560"/>
                  </a:moveTo>
                  <a:lnTo>
                    <a:pt x="231863" y="30137"/>
                  </a:lnTo>
                  <a:lnTo>
                    <a:pt x="231863" y="38392"/>
                  </a:lnTo>
                  <a:lnTo>
                    <a:pt x="241401" y="43802"/>
                  </a:lnTo>
                  <a:lnTo>
                    <a:pt x="241401" y="35560"/>
                  </a:lnTo>
                  <a:close/>
                </a:path>
                <a:path w="903605" h="626745">
                  <a:moveTo>
                    <a:pt x="241401" y="20358"/>
                  </a:moveTo>
                  <a:lnTo>
                    <a:pt x="231863" y="14947"/>
                  </a:lnTo>
                  <a:lnTo>
                    <a:pt x="231863" y="23190"/>
                  </a:lnTo>
                  <a:lnTo>
                    <a:pt x="241401" y="28600"/>
                  </a:lnTo>
                  <a:lnTo>
                    <a:pt x="241401" y="20358"/>
                  </a:lnTo>
                  <a:close/>
                </a:path>
                <a:path w="903605" h="626745">
                  <a:moveTo>
                    <a:pt x="241401" y="5410"/>
                  </a:moveTo>
                  <a:lnTo>
                    <a:pt x="231863" y="0"/>
                  </a:lnTo>
                  <a:lnTo>
                    <a:pt x="231863" y="7988"/>
                  </a:lnTo>
                  <a:lnTo>
                    <a:pt x="241401" y="13652"/>
                  </a:lnTo>
                  <a:lnTo>
                    <a:pt x="241401" y="5410"/>
                  </a:lnTo>
                  <a:close/>
                </a:path>
                <a:path w="903605" h="626745">
                  <a:moveTo>
                    <a:pt x="400367" y="540512"/>
                  </a:moveTo>
                  <a:lnTo>
                    <a:pt x="390829" y="535089"/>
                  </a:lnTo>
                  <a:lnTo>
                    <a:pt x="390829" y="543344"/>
                  </a:lnTo>
                  <a:lnTo>
                    <a:pt x="400367" y="548754"/>
                  </a:lnTo>
                  <a:lnTo>
                    <a:pt x="400367" y="540512"/>
                  </a:lnTo>
                  <a:close/>
                </a:path>
                <a:path w="903605" h="626745">
                  <a:moveTo>
                    <a:pt x="883666" y="391858"/>
                  </a:moveTo>
                  <a:lnTo>
                    <a:pt x="874128" y="386448"/>
                  </a:lnTo>
                  <a:lnTo>
                    <a:pt x="874128" y="394436"/>
                  </a:lnTo>
                  <a:lnTo>
                    <a:pt x="883666" y="399846"/>
                  </a:lnTo>
                  <a:lnTo>
                    <a:pt x="883666" y="391858"/>
                  </a:lnTo>
                  <a:close/>
                </a:path>
                <a:path w="903605" h="626745">
                  <a:moveTo>
                    <a:pt x="883666" y="193738"/>
                  </a:moveTo>
                  <a:lnTo>
                    <a:pt x="874128" y="188328"/>
                  </a:lnTo>
                  <a:lnTo>
                    <a:pt x="874128" y="196570"/>
                  </a:lnTo>
                  <a:lnTo>
                    <a:pt x="883666" y="201980"/>
                  </a:lnTo>
                  <a:lnTo>
                    <a:pt x="883666" y="193738"/>
                  </a:lnTo>
                  <a:close/>
                </a:path>
                <a:path w="903605" h="626745">
                  <a:moveTo>
                    <a:pt x="902995" y="615480"/>
                  </a:moveTo>
                  <a:lnTo>
                    <a:pt x="893711" y="610057"/>
                  </a:lnTo>
                  <a:lnTo>
                    <a:pt x="893711" y="618312"/>
                  </a:lnTo>
                  <a:lnTo>
                    <a:pt x="902995" y="623722"/>
                  </a:lnTo>
                  <a:lnTo>
                    <a:pt x="902995" y="615480"/>
                  </a:lnTo>
                  <a:close/>
                </a:path>
                <a:path w="903605" h="626745">
                  <a:moveTo>
                    <a:pt x="902995" y="600278"/>
                  </a:moveTo>
                  <a:lnTo>
                    <a:pt x="893711" y="594868"/>
                  </a:lnTo>
                  <a:lnTo>
                    <a:pt x="893711" y="603110"/>
                  </a:lnTo>
                  <a:lnTo>
                    <a:pt x="902995" y="608520"/>
                  </a:lnTo>
                  <a:lnTo>
                    <a:pt x="902995" y="600278"/>
                  </a:lnTo>
                  <a:close/>
                </a:path>
                <a:path w="903605" h="626745">
                  <a:moveTo>
                    <a:pt x="902995" y="585330"/>
                  </a:moveTo>
                  <a:lnTo>
                    <a:pt x="893711" y="579920"/>
                  </a:lnTo>
                  <a:lnTo>
                    <a:pt x="893711" y="587908"/>
                  </a:lnTo>
                  <a:lnTo>
                    <a:pt x="902995" y="593572"/>
                  </a:lnTo>
                  <a:lnTo>
                    <a:pt x="902995" y="585330"/>
                  </a:lnTo>
                  <a:close/>
                </a:path>
                <a:path w="903605" h="626745">
                  <a:moveTo>
                    <a:pt x="902995" y="570141"/>
                  </a:moveTo>
                  <a:lnTo>
                    <a:pt x="893711" y="564718"/>
                  </a:lnTo>
                  <a:lnTo>
                    <a:pt x="893711" y="572973"/>
                  </a:lnTo>
                  <a:lnTo>
                    <a:pt x="902995" y="578383"/>
                  </a:lnTo>
                  <a:lnTo>
                    <a:pt x="902995" y="570141"/>
                  </a:lnTo>
                  <a:close/>
                </a:path>
                <a:path w="903605" h="626745">
                  <a:moveTo>
                    <a:pt x="902995" y="555193"/>
                  </a:moveTo>
                  <a:lnTo>
                    <a:pt x="893711" y="549783"/>
                  </a:lnTo>
                  <a:lnTo>
                    <a:pt x="893711" y="557771"/>
                  </a:lnTo>
                  <a:lnTo>
                    <a:pt x="902995" y="563181"/>
                  </a:lnTo>
                  <a:lnTo>
                    <a:pt x="902995" y="555193"/>
                  </a:lnTo>
                  <a:close/>
                </a:path>
                <a:path w="903605" h="626745">
                  <a:moveTo>
                    <a:pt x="902995" y="538949"/>
                  </a:moveTo>
                  <a:lnTo>
                    <a:pt x="893711" y="533539"/>
                  </a:lnTo>
                  <a:lnTo>
                    <a:pt x="893711" y="541782"/>
                  </a:lnTo>
                  <a:lnTo>
                    <a:pt x="902995" y="547204"/>
                  </a:lnTo>
                  <a:lnTo>
                    <a:pt x="902995" y="538949"/>
                  </a:lnTo>
                  <a:close/>
                </a:path>
                <a:path w="903605" h="626745">
                  <a:moveTo>
                    <a:pt x="902995" y="523760"/>
                  </a:moveTo>
                  <a:lnTo>
                    <a:pt x="893711" y="518337"/>
                  </a:lnTo>
                  <a:lnTo>
                    <a:pt x="893711" y="526592"/>
                  </a:lnTo>
                  <a:lnTo>
                    <a:pt x="902995" y="532003"/>
                  </a:lnTo>
                  <a:lnTo>
                    <a:pt x="902995" y="523760"/>
                  </a:lnTo>
                  <a:close/>
                </a:path>
                <a:path w="903605" h="626745">
                  <a:moveTo>
                    <a:pt x="902995" y="508812"/>
                  </a:moveTo>
                  <a:lnTo>
                    <a:pt x="893711" y="503402"/>
                  </a:lnTo>
                  <a:lnTo>
                    <a:pt x="893711" y="511390"/>
                  </a:lnTo>
                  <a:lnTo>
                    <a:pt x="902995" y="516801"/>
                  </a:lnTo>
                  <a:lnTo>
                    <a:pt x="902995" y="508812"/>
                  </a:lnTo>
                  <a:close/>
                </a:path>
                <a:path w="903605" h="626745">
                  <a:moveTo>
                    <a:pt x="902995" y="493610"/>
                  </a:moveTo>
                  <a:lnTo>
                    <a:pt x="893711" y="488200"/>
                  </a:lnTo>
                  <a:lnTo>
                    <a:pt x="893711" y="496443"/>
                  </a:lnTo>
                  <a:lnTo>
                    <a:pt x="902995" y="501865"/>
                  </a:lnTo>
                  <a:lnTo>
                    <a:pt x="902995" y="493610"/>
                  </a:lnTo>
                  <a:close/>
                </a:path>
                <a:path w="903605" h="626745">
                  <a:moveTo>
                    <a:pt x="902995" y="478421"/>
                  </a:moveTo>
                  <a:lnTo>
                    <a:pt x="893711" y="472998"/>
                  </a:lnTo>
                  <a:lnTo>
                    <a:pt x="893711" y="481253"/>
                  </a:lnTo>
                  <a:lnTo>
                    <a:pt x="902995" y="486664"/>
                  </a:lnTo>
                  <a:lnTo>
                    <a:pt x="902995" y="478421"/>
                  </a:lnTo>
                  <a:close/>
                </a:path>
              </a:pathLst>
            </a:custGeom>
            <a:solidFill>
              <a:srgbClr val="DEDF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1216266" y="5171325"/>
              <a:ext cx="365125" cy="528320"/>
            </a:xfrm>
            <a:custGeom>
              <a:avLst/>
              <a:gdLst/>
              <a:ahLst/>
              <a:cxnLst/>
              <a:rect l="l" t="t" r="r" b="b"/>
              <a:pathLst>
                <a:path w="365125" h="528320">
                  <a:moveTo>
                    <a:pt x="9283" y="510628"/>
                  </a:moveTo>
                  <a:lnTo>
                    <a:pt x="0" y="516039"/>
                  </a:lnTo>
                  <a:lnTo>
                    <a:pt x="0" y="524281"/>
                  </a:lnTo>
                  <a:lnTo>
                    <a:pt x="9283" y="518871"/>
                  </a:lnTo>
                  <a:lnTo>
                    <a:pt x="9283" y="510628"/>
                  </a:lnTo>
                  <a:close/>
                </a:path>
                <a:path w="365125" h="528320">
                  <a:moveTo>
                    <a:pt x="9283" y="495668"/>
                  </a:moveTo>
                  <a:lnTo>
                    <a:pt x="0" y="501091"/>
                  </a:lnTo>
                  <a:lnTo>
                    <a:pt x="0" y="509333"/>
                  </a:lnTo>
                  <a:lnTo>
                    <a:pt x="9283" y="503923"/>
                  </a:lnTo>
                  <a:lnTo>
                    <a:pt x="9283" y="495668"/>
                  </a:lnTo>
                  <a:close/>
                </a:path>
                <a:path w="365125" h="528320">
                  <a:moveTo>
                    <a:pt x="9283" y="480466"/>
                  </a:moveTo>
                  <a:lnTo>
                    <a:pt x="0" y="485889"/>
                  </a:lnTo>
                  <a:lnTo>
                    <a:pt x="0" y="494131"/>
                  </a:lnTo>
                  <a:lnTo>
                    <a:pt x="9283" y="488721"/>
                  </a:lnTo>
                  <a:lnTo>
                    <a:pt x="9283" y="480466"/>
                  </a:lnTo>
                  <a:close/>
                </a:path>
                <a:path w="365125" h="528320">
                  <a:moveTo>
                    <a:pt x="9283" y="465531"/>
                  </a:moveTo>
                  <a:lnTo>
                    <a:pt x="0" y="470954"/>
                  </a:lnTo>
                  <a:lnTo>
                    <a:pt x="0" y="478929"/>
                  </a:lnTo>
                  <a:lnTo>
                    <a:pt x="9283" y="473519"/>
                  </a:lnTo>
                  <a:lnTo>
                    <a:pt x="9283" y="465531"/>
                  </a:lnTo>
                  <a:close/>
                </a:path>
                <a:path w="365125" h="528320">
                  <a:moveTo>
                    <a:pt x="9283" y="450329"/>
                  </a:moveTo>
                  <a:lnTo>
                    <a:pt x="0" y="455752"/>
                  </a:lnTo>
                  <a:lnTo>
                    <a:pt x="0" y="463994"/>
                  </a:lnTo>
                  <a:lnTo>
                    <a:pt x="9283" y="458584"/>
                  </a:lnTo>
                  <a:lnTo>
                    <a:pt x="9283" y="450329"/>
                  </a:lnTo>
                  <a:close/>
                </a:path>
                <a:path w="365125" h="528320">
                  <a:moveTo>
                    <a:pt x="9283" y="434098"/>
                  </a:moveTo>
                  <a:lnTo>
                    <a:pt x="0" y="439521"/>
                  </a:lnTo>
                  <a:lnTo>
                    <a:pt x="0" y="447763"/>
                  </a:lnTo>
                  <a:lnTo>
                    <a:pt x="9283" y="442353"/>
                  </a:lnTo>
                  <a:lnTo>
                    <a:pt x="9283" y="434098"/>
                  </a:lnTo>
                  <a:close/>
                </a:path>
                <a:path w="365125" h="528320">
                  <a:moveTo>
                    <a:pt x="9283" y="419163"/>
                  </a:moveTo>
                  <a:lnTo>
                    <a:pt x="0" y="424573"/>
                  </a:lnTo>
                  <a:lnTo>
                    <a:pt x="0" y="432562"/>
                  </a:lnTo>
                  <a:lnTo>
                    <a:pt x="9283" y="427151"/>
                  </a:lnTo>
                  <a:lnTo>
                    <a:pt x="9283" y="419163"/>
                  </a:lnTo>
                  <a:close/>
                </a:path>
                <a:path w="365125" h="528320">
                  <a:moveTo>
                    <a:pt x="9283" y="403961"/>
                  </a:moveTo>
                  <a:lnTo>
                    <a:pt x="0" y="409384"/>
                  </a:lnTo>
                  <a:lnTo>
                    <a:pt x="0" y="417626"/>
                  </a:lnTo>
                  <a:lnTo>
                    <a:pt x="9283" y="412203"/>
                  </a:lnTo>
                  <a:lnTo>
                    <a:pt x="9283" y="403961"/>
                  </a:lnTo>
                  <a:close/>
                </a:path>
                <a:path w="365125" h="528320">
                  <a:moveTo>
                    <a:pt x="9283" y="388759"/>
                  </a:moveTo>
                  <a:lnTo>
                    <a:pt x="0" y="394423"/>
                  </a:lnTo>
                  <a:lnTo>
                    <a:pt x="0" y="402412"/>
                  </a:lnTo>
                  <a:lnTo>
                    <a:pt x="9283" y="397002"/>
                  </a:lnTo>
                  <a:lnTo>
                    <a:pt x="9283" y="388759"/>
                  </a:lnTo>
                  <a:close/>
                </a:path>
                <a:path w="365125" h="528320">
                  <a:moveTo>
                    <a:pt x="9283" y="236766"/>
                  </a:moveTo>
                  <a:lnTo>
                    <a:pt x="0" y="242176"/>
                  </a:lnTo>
                  <a:lnTo>
                    <a:pt x="0" y="250418"/>
                  </a:lnTo>
                  <a:lnTo>
                    <a:pt x="9283" y="245008"/>
                  </a:lnTo>
                  <a:lnTo>
                    <a:pt x="9283" y="236766"/>
                  </a:lnTo>
                  <a:close/>
                </a:path>
                <a:path w="365125" h="528320">
                  <a:moveTo>
                    <a:pt x="28854" y="514489"/>
                  </a:moveTo>
                  <a:lnTo>
                    <a:pt x="19316" y="519899"/>
                  </a:lnTo>
                  <a:lnTo>
                    <a:pt x="19316" y="528142"/>
                  </a:lnTo>
                  <a:lnTo>
                    <a:pt x="28854" y="522732"/>
                  </a:lnTo>
                  <a:lnTo>
                    <a:pt x="28854" y="514489"/>
                  </a:lnTo>
                  <a:close/>
                </a:path>
                <a:path w="365125" h="528320">
                  <a:moveTo>
                    <a:pt x="28854" y="499529"/>
                  </a:moveTo>
                  <a:lnTo>
                    <a:pt x="19316" y="504952"/>
                  </a:lnTo>
                  <a:lnTo>
                    <a:pt x="19316" y="513194"/>
                  </a:lnTo>
                  <a:lnTo>
                    <a:pt x="28854" y="507784"/>
                  </a:lnTo>
                  <a:lnTo>
                    <a:pt x="28854" y="499529"/>
                  </a:lnTo>
                  <a:close/>
                </a:path>
                <a:path w="365125" h="528320">
                  <a:moveTo>
                    <a:pt x="28854" y="484339"/>
                  </a:moveTo>
                  <a:lnTo>
                    <a:pt x="19316" y="489750"/>
                  </a:lnTo>
                  <a:lnTo>
                    <a:pt x="19316" y="497992"/>
                  </a:lnTo>
                  <a:lnTo>
                    <a:pt x="28854" y="492582"/>
                  </a:lnTo>
                  <a:lnTo>
                    <a:pt x="28854" y="484339"/>
                  </a:lnTo>
                  <a:close/>
                </a:path>
                <a:path w="365125" h="528320">
                  <a:moveTo>
                    <a:pt x="28854" y="469392"/>
                  </a:moveTo>
                  <a:lnTo>
                    <a:pt x="19316" y="474548"/>
                  </a:lnTo>
                  <a:lnTo>
                    <a:pt x="19316" y="482790"/>
                  </a:lnTo>
                  <a:lnTo>
                    <a:pt x="28854" y="477380"/>
                  </a:lnTo>
                  <a:lnTo>
                    <a:pt x="28854" y="469392"/>
                  </a:lnTo>
                  <a:close/>
                </a:path>
                <a:path w="365125" h="528320">
                  <a:moveTo>
                    <a:pt x="28854" y="454190"/>
                  </a:moveTo>
                  <a:lnTo>
                    <a:pt x="19316" y="459613"/>
                  </a:lnTo>
                  <a:lnTo>
                    <a:pt x="19316" y="467855"/>
                  </a:lnTo>
                  <a:lnTo>
                    <a:pt x="28854" y="462445"/>
                  </a:lnTo>
                  <a:lnTo>
                    <a:pt x="28854" y="454190"/>
                  </a:lnTo>
                  <a:close/>
                </a:path>
                <a:path w="365125" h="528320">
                  <a:moveTo>
                    <a:pt x="28854" y="439000"/>
                  </a:moveTo>
                  <a:lnTo>
                    <a:pt x="19316" y="444411"/>
                  </a:lnTo>
                  <a:lnTo>
                    <a:pt x="19316" y="452653"/>
                  </a:lnTo>
                  <a:lnTo>
                    <a:pt x="28854" y="447243"/>
                  </a:lnTo>
                  <a:lnTo>
                    <a:pt x="28854" y="439000"/>
                  </a:lnTo>
                  <a:close/>
                </a:path>
                <a:path w="365125" h="528320">
                  <a:moveTo>
                    <a:pt x="28854" y="423024"/>
                  </a:moveTo>
                  <a:lnTo>
                    <a:pt x="19316" y="428434"/>
                  </a:lnTo>
                  <a:lnTo>
                    <a:pt x="19316" y="436422"/>
                  </a:lnTo>
                  <a:lnTo>
                    <a:pt x="28854" y="431012"/>
                  </a:lnTo>
                  <a:lnTo>
                    <a:pt x="28854" y="423024"/>
                  </a:lnTo>
                  <a:close/>
                </a:path>
                <a:path w="365125" h="528320">
                  <a:moveTo>
                    <a:pt x="28854" y="407822"/>
                  </a:moveTo>
                  <a:lnTo>
                    <a:pt x="19316" y="413245"/>
                  </a:lnTo>
                  <a:lnTo>
                    <a:pt x="19316" y="421487"/>
                  </a:lnTo>
                  <a:lnTo>
                    <a:pt x="28854" y="416077"/>
                  </a:lnTo>
                  <a:lnTo>
                    <a:pt x="28854" y="407822"/>
                  </a:lnTo>
                  <a:close/>
                </a:path>
                <a:path w="365125" h="528320">
                  <a:moveTo>
                    <a:pt x="28854" y="392620"/>
                  </a:moveTo>
                  <a:lnTo>
                    <a:pt x="19316" y="398043"/>
                  </a:lnTo>
                  <a:lnTo>
                    <a:pt x="19316" y="406285"/>
                  </a:lnTo>
                  <a:lnTo>
                    <a:pt x="28854" y="400875"/>
                  </a:lnTo>
                  <a:lnTo>
                    <a:pt x="28854" y="392620"/>
                  </a:lnTo>
                  <a:close/>
                </a:path>
                <a:path w="365125" h="528320">
                  <a:moveTo>
                    <a:pt x="28854" y="377685"/>
                  </a:moveTo>
                  <a:lnTo>
                    <a:pt x="19316" y="383095"/>
                  </a:lnTo>
                  <a:lnTo>
                    <a:pt x="19316" y="391350"/>
                  </a:lnTo>
                  <a:lnTo>
                    <a:pt x="28854" y="385927"/>
                  </a:lnTo>
                  <a:lnTo>
                    <a:pt x="28854" y="377685"/>
                  </a:lnTo>
                  <a:close/>
                </a:path>
                <a:path w="365125" h="528320">
                  <a:moveTo>
                    <a:pt x="28854" y="362483"/>
                  </a:moveTo>
                  <a:lnTo>
                    <a:pt x="19316" y="367906"/>
                  </a:lnTo>
                  <a:lnTo>
                    <a:pt x="19316" y="376148"/>
                  </a:lnTo>
                  <a:lnTo>
                    <a:pt x="28854" y="370738"/>
                  </a:lnTo>
                  <a:lnTo>
                    <a:pt x="28854" y="362483"/>
                  </a:lnTo>
                  <a:close/>
                </a:path>
                <a:path w="365125" h="528320">
                  <a:moveTo>
                    <a:pt x="28854" y="347535"/>
                  </a:moveTo>
                  <a:lnTo>
                    <a:pt x="19316" y="352945"/>
                  </a:lnTo>
                  <a:lnTo>
                    <a:pt x="19316" y="360934"/>
                  </a:lnTo>
                  <a:lnTo>
                    <a:pt x="28854" y="355523"/>
                  </a:lnTo>
                  <a:lnTo>
                    <a:pt x="28854" y="347535"/>
                  </a:lnTo>
                  <a:close/>
                </a:path>
                <a:path w="365125" h="528320">
                  <a:moveTo>
                    <a:pt x="28854" y="332333"/>
                  </a:moveTo>
                  <a:lnTo>
                    <a:pt x="19316" y="337743"/>
                  </a:lnTo>
                  <a:lnTo>
                    <a:pt x="19316" y="345998"/>
                  </a:lnTo>
                  <a:lnTo>
                    <a:pt x="28854" y="340575"/>
                  </a:lnTo>
                  <a:lnTo>
                    <a:pt x="28854" y="332333"/>
                  </a:lnTo>
                  <a:close/>
                </a:path>
                <a:path w="365125" h="528320">
                  <a:moveTo>
                    <a:pt x="28854" y="317131"/>
                  </a:moveTo>
                  <a:lnTo>
                    <a:pt x="19316" y="322554"/>
                  </a:lnTo>
                  <a:lnTo>
                    <a:pt x="19316" y="330796"/>
                  </a:lnTo>
                  <a:lnTo>
                    <a:pt x="28854" y="325386"/>
                  </a:lnTo>
                  <a:lnTo>
                    <a:pt x="28854" y="317131"/>
                  </a:lnTo>
                  <a:close/>
                </a:path>
                <a:path w="365125" h="528320">
                  <a:moveTo>
                    <a:pt x="28854" y="302196"/>
                  </a:moveTo>
                  <a:lnTo>
                    <a:pt x="19316" y="307606"/>
                  </a:lnTo>
                  <a:lnTo>
                    <a:pt x="19316" y="315861"/>
                  </a:lnTo>
                  <a:lnTo>
                    <a:pt x="28854" y="310438"/>
                  </a:lnTo>
                  <a:lnTo>
                    <a:pt x="28854" y="302196"/>
                  </a:lnTo>
                  <a:close/>
                </a:path>
                <a:path w="365125" h="528320">
                  <a:moveTo>
                    <a:pt x="28854" y="286994"/>
                  </a:moveTo>
                  <a:lnTo>
                    <a:pt x="19316" y="292404"/>
                  </a:lnTo>
                  <a:lnTo>
                    <a:pt x="19316" y="300659"/>
                  </a:lnTo>
                  <a:lnTo>
                    <a:pt x="28854" y="295236"/>
                  </a:lnTo>
                  <a:lnTo>
                    <a:pt x="28854" y="286994"/>
                  </a:lnTo>
                  <a:close/>
                </a:path>
                <a:path w="365125" h="528320">
                  <a:moveTo>
                    <a:pt x="28854" y="270776"/>
                  </a:moveTo>
                  <a:lnTo>
                    <a:pt x="19316" y="276440"/>
                  </a:lnTo>
                  <a:lnTo>
                    <a:pt x="19316" y="284429"/>
                  </a:lnTo>
                  <a:lnTo>
                    <a:pt x="28854" y="279019"/>
                  </a:lnTo>
                  <a:lnTo>
                    <a:pt x="28854" y="270776"/>
                  </a:lnTo>
                  <a:close/>
                </a:path>
                <a:path w="365125" h="528320">
                  <a:moveTo>
                    <a:pt x="28854" y="255828"/>
                  </a:moveTo>
                  <a:lnTo>
                    <a:pt x="19316" y="261239"/>
                  </a:lnTo>
                  <a:lnTo>
                    <a:pt x="19316" y="269481"/>
                  </a:lnTo>
                  <a:lnTo>
                    <a:pt x="28854" y="264071"/>
                  </a:lnTo>
                  <a:lnTo>
                    <a:pt x="28854" y="255828"/>
                  </a:lnTo>
                  <a:close/>
                </a:path>
                <a:path w="365125" h="528320">
                  <a:moveTo>
                    <a:pt x="28854" y="240626"/>
                  </a:moveTo>
                  <a:lnTo>
                    <a:pt x="19316" y="246037"/>
                  </a:lnTo>
                  <a:lnTo>
                    <a:pt x="19316" y="254292"/>
                  </a:lnTo>
                  <a:lnTo>
                    <a:pt x="28854" y="248869"/>
                  </a:lnTo>
                  <a:lnTo>
                    <a:pt x="28854" y="240626"/>
                  </a:lnTo>
                  <a:close/>
                </a:path>
                <a:path w="365125" h="528320">
                  <a:moveTo>
                    <a:pt x="28854" y="225679"/>
                  </a:moveTo>
                  <a:lnTo>
                    <a:pt x="19316" y="231089"/>
                  </a:lnTo>
                  <a:lnTo>
                    <a:pt x="19316" y="239077"/>
                  </a:lnTo>
                  <a:lnTo>
                    <a:pt x="28854" y="233654"/>
                  </a:lnTo>
                  <a:lnTo>
                    <a:pt x="28854" y="225679"/>
                  </a:lnTo>
                  <a:close/>
                </a:path>
                <a:path w="365125" h="528320">
                  <a:moveTo>
                    <a:pt x="28854" y="210477"/>
                  </a:moveTo>
                  <a:lnTo>
                    <a:pt x="19316" y="215887"/>
                  </a:lnTo>
                  <a:lnTo>
                    <a:pt x="19316" y="224129"/>
                  </a:lnTo>
                  <a:lnTo>
                    <a:pt x="28854" y="218719"/>
                  </a:lnTo>
                  <a:lnTo>
                    <a:pt x="28854" y="210477"/>
                  </a:lnTo>
                  <a:close/>
                </a:path>
                <a:path w="365125" h="528320">
                  <a:moveTo>
                    <a:pt x="28854" y="195275"/>
                  </a:moveTo>
                  <a:lnTo>
                    <a:pt x="19316" y="200685"/>
                  </a:lnTo>
                  <a:lnTo>
                    <a:pt x="19316" y="208940"/>
                  </a:lnTo>
                  <a:lnTo>
                    <a:pt x="28854" y="203517"/>
                  </a:lnTo>
                  <a:lnTo>
                    <a:pt x="28854" y="195275"/>
                  </a:lnTo>
                  <a:close/>
                </a:path>
                <a:path w="365125" h="528320">
                  <a:moveTo>
                    <a:pt x="28854" y="180340"/>
                  </a:moveTo>
                  <a:lnTo>
                    <a:pt x="19316" y="185750"/>
                  </a:lnTo>
                  <a:lnTo>
                    <a:pt x="19316" y="193992"/>
                  </a:lnTo>
                  <a:lnTo>
                    <a:pt x="28854" y="188582"/>
                  </a:lnTo>
                  <a:lnTo>
                    <a:pt x="28854" y="180340"/>
                  </a:lnTo>
                  <a:close/>
                </a:path>
                <a:path w="365125" h="528320">
                  <a:moveTo>
                    <a:pt x="28854" y="165138"/>
                  </a:moveTo>
                  <a:lnTo>
                    <a:pt x="19316" y="170548"/>
                  </a:lnTo>
                  <a:lnTo>
                    <a:pt x="19316" y="178790"/>
                  </a:lnTo>
                  <a:lnTo>
                    <a:pt x="28854" y="173380"/>
                  </a:lnTo>
                  <a:lnTo>
                    <a:pt x="28854" y="165138"/>
                  </a:lnTo>
                  <a:close/>
                </a:path>
                <a:path w="365125" h="528320">
                  <a:moveTo>
                    <a:pt x="28854" y="150202"/>
                  </a:moveTo>
                  <a:lnTo>
                    <a:pt x="19316" y="155613"/>
                  </a:lnTo>
                  <a:lnTo>
                    <a:pt x="19316" y="163601"/>
                  </a:lnTo>
                  <a:lnTo>
                    <a:pt x="28854" y="158178"/>
                  </a:lnTo>
                  <a:lnTo>
                    <a:pt x="28854" y="150202"/>
                  </a:lnTo>
                  <a:close/>
                </a:path>
                <a:path w="365125" h="528320">
                  <a:moveTo>
                    <a:pt x="28854" y="135001"/>
                  </a:moveTo>
                  <a:lnTo>
                    <a:pt x="19316" y="140411"/>
                  </a:lnTo>
                  <a:lnTo>
                    <a:pt x="19316" y="148653"/>
                  </a:lnTo>
                  <a:lnTo>
                    <a:pt x="28854" y="143243"/>
                  </a:lnTo>
                  <a:lnTo>
                    <a:pt x="28854" y="135001"/>
                  </a:lnTo>
                  <a:close/>
                </a:path>
                <a:path w="365125" h="528320">
                  <a:moveTo>
                    <a:pt x="28854" y="118770"/>
                  </a:moveTo>
                  <a:lnTo>
                    <a:pt x="19316" y="124180"/>
                  </a:lnTo>
                  <a:lnTo>
                    <a:pt x="19316" y="132168"/>
                  </a:lnTo>
                  <a:lnTo>
                    <a:pt x="28854" y="126758"/>
                  </a:lnTo>
                  <a:lnTo>
                    <a:pt x="28854" y="118770"/>
                  </a:lnTo>
                  <a:close/>
                </a:path>
                <a:path w="365125" h="528320">
                  <a:moveTo>
                    <a:pt x="28854" y="103568"/>
                  </a:moveTo>
                  <a:lnTo>
                    <a:pt x="19316" y="108978"/>
                  </a:lnTo>
                  <a:lnTo>
                    <a:pt x="19316" y="117221"/>
                  </a:lnTo>
                  <a:lnTo>
                    <a:pt x="28854" y="111810"/>
                  </a:lnTo>
                  <a:lnTo>
                    <a:pt x="28854" y="103568"/>
                  </a:lnTo>
                  <a:close/>
                </a:path>
                <a:path w="365125" h="528320">
                  <a:moveTo>
                    <a:pt x="28854" y="88379"/>
                  </a:moveTo>
                  <a:lnTo>
                    <a:pt x="19316" y="94043"/>
                  </a:lnTo>
                  <a:lnTo>
                    <a:pt x="19316" y="102031"/>
                  </a:lnTo>
                  <a:lnTo>
                    <a:pt x="28854" y="96608"/>
                  </a:lnTo>
                  <a:lnTo>
                    <a:pt x="28854" y="88379"/>
                  </a:lnTo>
                  <a:close/>
                </a:path>
                <a:path w="365125" h="528320">
                  <a:moveTo>
                    <a:pt x="28854" y="73431"/>
                  </a:moveTo>
                  <a:lnTo>
                    <a:pt x="19316" y="78841"/>
                  </a:lnTo>
                  <a:lnTo>
                    <a:pt x="19316" y="87083"/>
                  </a:lnTo>
                  <a:lnTo>
                    <a:pt x="28854" y="81673"/>
                  </a:lnTo>
                  <a:lnTo>
                    <a:pt x="28854" y="73431"/>
                  </a:lnTo>
                  <a:close/>
                </a:path>
                <a:path w="365125" h="528320">
                  <a:moveTo>
                    <a:pt x="132676" y="479450"/>
                  </a:moveTo>
                  <a:lnTo>
                    <a:pt x="123405" y="474040"/>
                  </a:lnTo>
                  <a:lnTo>
                    <a:pt x="123405" y="482028"/>
                  </a:lnTo>
                  <a:lnTo>
                    <a:pt x="132676" y="487438"/>
                  </a:lnTo>
                  <a:lnTo>
                    <a:pt x="132676" y="479450"/>
                  </a:lnTo>
                  <a:close/>
                </a:path>
                <a:path w="365125" h="528320">
                  <a:moveTo>
                    <a:pt x="132676" y="464248"/>
                  </a:moveTo>
                  <a:lnTo>
                    <a:pt x="123405" y="458838"/>
                  </a:lnTo>
                  <a:lnTo>
                    <a:pt x="123405" y="467080"/>
                  </a:lnTo>
                  <a:lnTo>
                    <a:pt x="132676" y="472503"/>
                  </a:lnTo>
                  <a:lnTo>
                    <a:pt x="132676" y="464248"/>
                  </a:lnTo>
                  <a:close/>
                </a:path>
                <a:path w="365125" h="528320">
                  <a:moveTo>
                    <a:pt x="132676" y="449059"/>
                  </a:moveTo>
                  <a:lnTo>
                    <a:pt x="123405" y="443636"/>
                  </a:lnTo>
                  <a:lnTo>
                    <a:pt x="123405" y="451891"/>
                  </a:lnTo>
                  <a:lnTo>
                    <a:pt x="132676" y="457301"/>
                  </a:lnTo>
                  <a:lnTo>
                    <a:pt x="132676" y="449059"/>
                  </a:lnTo>
                  <a:close/>
                </a:path>
                <a:path w="365125" h="528320">
                  <a:moveTo>
                    <a:pt x="132676" y="434111"/>
                  </a:moveTo>
                  <a:lnTo>
                    <a:pt x="123405" y="428701"/>
                  </a:lnTo>
                  <a:lnTo>
                    <a:pt x="123405" y="436943"/>
                  </a:lnTo>
                  <a:lnTo>
                    <a:pt x="132676" y="442366"/>
                  </a:lnTo>
                  <a:lnTo>
                    <a:pt x="132676" y="434111"/>
                  </a:lnTo>
                  <a:close/>
                </a:path>
                <a:path w="365125" h="528320">
                  <a:moveTo>
                    <a:pt x="132676" y="418922"/>
                  </a:moveTo>
                  <a:lnTo>
                    <a:pt x="123405" y="413499"/>
                  </a:lnTo>
                  <a:lnTo>
                    <a:pt x="123405" y="421741"/>
                  </a:lnTo>
                  <a:lnTo>
                    <a:pt x="132676" y="427164"/>
                  </a:lnTo>
                  <a:lnTo>
                    <a:pt x="132676" y="418922"/>
                  </a:lnTo>
                  <a:close/>
                </a:path>
                <a:path w="365125" h="528320">
                  <a:moveTo>
                    <a:pt x="132676" y="403961"/>
                  </a:moveTo>
                  <a:lnTo>
                    <a:pt x="123405" y="398551"/>
                  </a:lnTo>
                  <a:lnTo>
                    <a:pt x="123405" y="406539"/>
                  </a:lnTo>
                  <a:lnTo>
                    <a:pt x="132676" y="411949"/>
                  </a:lnTo>
                  <a:lnTo>
                    <a:pt x="132676" y="403961"/>
                  </a:lnTo>
                  <a:close/>
                </a:path>
                <a:path w="365125" h="528320">
                  <a:moveTo>
                    <a:pt x="132676" y="388759"/>
                  </a:moveTo>
                  <a:lnTo>
                    <a:pt x="123405" y="383349"/>
                  </a:lnTo>
                  <a:lnTo>
                    <a:pt x="123405" y="391591"/>
                  </a:lnTo>
                  <a:lnTo>
                    <a:pt x="132676" y="397014"/>
                  </a:lnTo>
                  <a:lnTo>
                    <a:pt x="132676" y="388759"/>
                  </a:lnTo>
                  <a:close/>
                </a:path>
                <a:path w="365125" h="528320">
                  <a:moveTo>
                    <a:pt x="132676" y="372529"/>
                  </a:moveTo>
                  <a:lnTo>
                    <a:pt x="123405" y="367118"/>
                  </a:lnTo>
                  <a:lnTo>
                    <a:pt x="123405" y="375361"/>
                  </a:lnTo>
                  <a:lnTo>
                    <a:pt x="132676" y="380784"/>
                  </a:lnTo>
                  <a:lnTo>
                    <a:pt x="132676" y="372529"/>
                  </a:lnTo>
                  <a:close/>
                </a:path>
                <a:path w="365125" h="528320">
                  <a:moveTo>
                    <a:pt x="132676" y="357593"/>
                  </a:moveTo>
                  <a:lnTo>
                    <a:pt x="123405" y="352183"/>
                  </a:lnTo>
                  <a:lnTo>
                    <a:pt x="123405" y="360159"/>
                  </a:lnTo>
                  <a:lnTo>
                    <a:pt x="132676" y="365582"/>
                  </a:lnTo>
                  <a:lnTo>
                    <a:pt x="132676" y="357593"/>
                  </a:lnTo>
                  <a:close/>
                </a:path>
                <a:path w="365125" h="528320">
                  <a:moveTo>
                    <a:pt x="132676" y="342392"/>
                  </a:moveTo>
                  <a:lnTo>
                    <a:pt x="123405" y="336981"/>
                  </a:lnTo>
                  <a:lnTo>
                    <a:pt x="123405" y="345224"/>
                  </a:lnTo>
                  <a:lnTo>
                    <a:pt x="132676" y="350634"/>
                  </a:lnTo>
                  <a:lnTo>
                    <a:pt x="132676" y="342392"/>
                  </a:lnTo>
                  <a:close/>
                </a:path>
                <a:path w="365125" h="528320">
                  <a:moveTo>
                    <a:pt x="132676" y="327456"/>
                  </a:moveTo>
                  <a:lnTo>
                    <a:pt x="123405" y="321779"/>
                  </a:lnTo>
                  <a:lnTo>
                    <a:pt x="123405" y="330022"/>
                  </a:lnTo>
                  <a:lnTo>
                    <a:pt x="132676" y="335445"/>
                  </a:lnTo>
                  <a:lnTo>
                    <a:pt x="132676" y="327456"/>
                  </a:lnTo>
                  <a:close/>
                </a:path>
                <a:path w="365125" h="528320">
                  <a:moveTo>
                    <a:pt x="132676" y="312254"/>
                  </a:moveTo>
                  <a:lnTo>
                    <a:pt x="123405" y="306844"/>
                  </a:lnTo>
                  <a:lnTo>
                    <a:pt x="123405" y="315087"/>
                  </a:lnTo>
                  <a:lnTo>
                    <a:pt x="132676" y="320497"/>
                  </a:lnTo>
                  <a:lnTo>
                    <a:pt x="132676" y="312254"/>
                  </a:lnTo>
                  <a:close/>
                </a:path>
                <a:path w="365125" h="528320">
                  <a:moveTo>
                    <a:pt x="132676" y="297053"/>
                  </a:moveTo>
                  <a:lnTo>
                    <a:pt x="123405" y="291642"/>
                  </a:lnTo>
                  <a:lnTo>
                    <a:pt x="123405" y="299885"/>
                  </a:lnTo>
                  <a:lnTo>
                    <a:pt x="132676" y="305295"/>
                  </a:lnTo>
                  <a:lnTo>
                    <a:pt x="132676" y="297053"/>
                  </a:lnTo>
                  <a:close/>
                </a:path>
                <a:path w="365125" h="528320">
                  <a:moveTo>
                    <a:pt x="132676" y="282105"/>
                  </a:moveTo>
                  <a:lnTo>
                    <a:pt x="123405" y="276707"/>
                  </a:lnTo>
                  <a:lnTo>
                    <a:pt x="123405" y="284683"/>
                  </a:lnTo>
                  <a:lnTo>
                    <a:pt x="132676" y="290106"/>
                  </a:lnTo>
                  <a:lnTo>
                    <a:pt x="132676" y="282105"/>
                  </a:lnTo>
                  <a:close/>
                </a:path>
                <a:path w="365125" h="528320">
                  <a:moveTo>
                    <a:pt x="132676" y="266903"/>
                  </a:moveTo>
                  <a:lnTo>
                    <a:pt x="123405" y="261493"/>
                  </a:lnTo>
                  <a:lnTo>
                    <a:pt x="123405" y="269735"/>
                  </a:lnTo>
                  <a:lnTo>
                    <a:pt x="132676" y="275145"/>
                  </a:lnTo>
                  <a:lnTo>
                    <a:pt x="132676" y="266903"/>
                  </a:lnTo>
                  <a:close/>
                </a:path>
                <a:path w="365125" h="528320">
                  <a:moveTo>
                    <a:pt x="132676" y="251968"/>
                  </a:moveTo>
                  <a:lnTo>
                    <a:pt x="123405" y="246291"/>
                  </a:lnTo>
                  <a:lnTo>
                    <a:pt x="123405" y="254533"/>
                  </a:lnTo>
                  <a:lnTo>
                    <a:pt x="132676" y="259943"/>
                  </a:lnTo>
                  <a:lnTo>
                    <a:pt x="132676" y="251968"/>
                  </a:lnTo>
                  <a:close/>
                </a:path>
                <a:path w="365125" h="528320">
                  <a:moveTo>
                    <a:pt x="132676" y="236766"/>
                  </a:moveTo>
                  <a:lnTo>
                    <a:pt x="123405" y="231355"/>
                  </a:lnTo>
                  <a:lnTo>
                    <a:pt x="123405" y="239598"/>
                  </a:lnTo>
                  <a:lnTo>
                    <a:pt x="132676" y="245008"/>
                  </a:lnTo>
                  <a:lnTo>
                    <a:pt x="132676" y="236766"/>
                  </a:lnTo>
                  <a:close/>
                </a:path>
                <a:path w="365125" h="528320">
                  <a:moveTo>
                    <a:pt x="132676" y="220535"/>
                  </a:moveTo>
                  <a:lnTo>
                    <a:pt x="123405" y="215125"/>
                  </a:lnTo>
                  <a:lnTo>
                    <a:pt x="123405" y="223367"/>
                  </a:lnTo>
                  <a:lnTo>
                    <a:pt x="132676" y="228777"/>
                  </a:lnTo>
                  <a:lnTo>
                    <a:pt x="132676" y="220535"/>
                  </a:lnTo>
                  <a:close/>
                </a:path>
                <a:path w="365125" h="528320">
                  <a:moveTo>
                    <a:pt x="132676" y="205600"/>
                  </a:moveTo>
                  <a:lnTo>
                    <a:pt x="123405" y="200177"/>
                  </a:lnTo>
                  <a:lnTo>
                    <a:pt x="123405" y="208165"/>
                  </a:lnTo>
                  <a:lnTo>
                    <a:pt x="132676" y="213575"/>
                  </a:lnTo>
                  <a:lnTo>
                    <a:pt x="132676" y="205600"/>
                  </a:lnTo>
                  <a:close/>
                </a:path>
                <a:path w="365125" h="528320">
                  <a:moveTo>
                    <a:pt x="132676" y="190398"/>
                  </a:moveTo>
                  <a:lnTo>
                    <a:pt x="123405" y="184975"/>
                  </a:lnTo>
                  <a:lnTo>
                    <a:pt x="123405" y="193230"/>
                  </a:lnTo>
                  <a:lnTo>
                    <a:pt x="132676" y="198640"/>
                  </a:lnTo>
                  <a:lnTo>
                    <a:pt x="132676" y="190398"/>
                  </a:lnTo>
                  <a:close/>
                </a:path>
                <a:path w="365125" h="528320">
                  <a:moveTo>
                    <a:pt x="132676" y="175196"/>
                  </a:moveTo>
                  <a:lnTo>
                    <a:pt x="123405" y="169786"/>
                  </a:lnTo>
                  <a:lnTo>
                    <a:pt x="123405" y="178028"/>
                  </a:lnTo>
                  <a:lnTo>
                    <a:pt x="132676" y="183438"/>
                  </a:lnTo>
                  <a:lnTo>
                    <a:pt x="132676" y="175196"/>
                  </a:lnTo>
                  <a:close/>
                </a:path>
                <a:path w="365125" h="528320">
                  <a:moveTo>
                    <a:pt x="152260" y="65697"/>
                  </a:moveTo>
                  <a:lnTo>
                    <a:pt x="142722" y="60286"/>
                  </a:lnTo>
                  <a:lnTo>
                    <a:pt x="142722" y="68529"/>
                  </a:lnTo>
                  <a:lnTo>
                    <a:pt x="152260" y="73952"/>
                  </a:lnTo>
                  <a:lnTo>
                    <a:pt x="152260" y="65697"/>
                  </a:lnTo>
                  <a:close/>
                </a:path>
                <a:path w="365125" h="528320">
                  <a:moveTo>
                    <a:pt x="152260" y="50761"/>
                  </a:moveTo>
                  <a:lnTo>
                    <a:pt x="142722" y="45085"/>
                  </a:lnTo>
                  <a:lnTo>
                    <a:pt x="142722" y="53340"/>
                  </a:lnTo>
                  <a:lnTo>
                    <a:pt x="152260" y="58750"/>
                  </a:lnTo>
                  <a:lnTo>
                    <a:pt x="152260" y="50761"/>
                  </a:lnTo>
                  <a:close/>
                </a:path>
                <a:path w="365125" h="528320">
                  <a:moveTo>
                    <a:pt x="152260" y="35547"/>
                  </a:moveTo>
                  <a:lnTo>
                    <a:pt x="142722" y="30137"/>
                  </a:lnTo>
                  <a:lnTo>
                    <a:pt x="142722" y="38379"/>
                  </a:lnTo>
                  <a:lnTo>
                    <a:pt x="152260" y="43802"/>
                  </a:lnTo>
                  <a:lnTo>
                    <a:pt x="152260" y="35547"/>
                  </a:lnTo>
                  <a:close/>
                </a:path>
                <a:path w="365125" h="528320">
                  <a:moveTo>
                    <a:pt x="152260" y="20345"/>
                  </a:moveTo>
                  <a:lnTo>
                    <a:pt x="142722" y="14935"/>
                  </a:lnTo>
                  <a:lnTo>
                    <a:pt x="142722" y="23177"/>
                  </a:lnTo>
                  <a:lnTo>
                    <a:pt x="152260" y="28600"/>
                  </a:lnTo>
                  <a:lnTo>
                    <a:pt x="152260" y="20345"/>
                  </a:lnTo>
                  <a:close/>
                </a:path>
                <a:path w="365125" h="528320">
                  <a:moveTo>
                    <a:pt x="152260" y="5410"/>
                  </a:moveTo>
                  <a:lnTo>
                    <a:pt x="142722" y="0"/>
                  </a:lnTo>
                  <a:lnTo>
                    <a:pt x="142722" y="7988"/>
                  </a:lnTo>
                  <a:lnTo>
                    <a:pt x="152260" y="13639"/>
                  </a:lnTo>
                  <a:lnTo>
                    <a:pt x="152260" y="5410"/>
                  </a:lnTo>
                  <a:close/>
                </a:path>
                <a:path w="365125" h="528320">
                  <a:moveTo>
                    <a:pt x="364807" y="150456"/>
                  </a:moveTo>
                  <a:lnTo>
                    <a:pt x="355269" y="145046"/>
                  </a:lnTo>
                  <a:lnTo>
                    <a:pt x="355269" y="153289"/>
                  </a:lnTo>
                  <a:lnTo>
                    <a:pt x="364807" y="158699"/>
                  </a:lnTo>
                  <a:lnTo>
                    <a:pt x="364807" y="150456"/>
                  </a:lnTo>
                  <a:close/>
                </a:path>
                <a:path w="365125" h="528320">
                  <a:moveTo>
                    <a:pt x="364807" y="73685"/>
                  </a:moveTo>
                  <a:lnTo>
                    <a:pt x="355269" y="68275"/>
                  </a:lnTo>
                  <a:lnTo>
                    <a:pt x="355269" y="76517"/>
                  </a:lnTo>
                  <a:lnTo>
                    <a:pt x="364807" y="81927"/>
                  </a:lnTo>
                  <a:lnTo>
                    <a:pt x="364807" y="73685"/>
                  </a:lnTo>
                  <a:close/>
                </a:path>
                <a:path w="365125" h="528320">
                  <a:moveTo>
                    <a:pt x="364807" y="43548"/>
                  </a:moveTo>
                  <a:lnTo>
                    <a:pt x="355269" y="38138"/>
                  </a:lnTo>
                  <a:lnTo>
                    <a:pt x="355269" y="46380"/>
                  </a:lnTo>
                  <a:lnTo>
                    <a:pt x="364807" y="51790"/>
                  </a:lnTo>
                  <a:lnTo>
                    <a:pt x="364807" y="43548"/>
                  </a:lnTo>
                  <a:close/>
                </a:path>
                <a:path w="365125" h="528320">
                  <a:moveTo>
                    <a:pt x="364807" y="28613"/>
                  </a:moveTo>
                  <a:lnTo>
                    <a:pt x="355269" y="23190"/>
                  </a:lnTo>
                  <a:lnTo>
                    <a:pt x="355269" y="31178"/>
                  </a:lnTo>
                  <a:lnTo>
                    <a:pt x="364807" y="36588"/>
                  </a:lnTo>
                  <a:lnTo>
                    <a:pt x="364807" y="28613"/>
                  </a:lnTo>
                  <a:close/>
                </a:path>
                <a:path w="365125" h="528320">
                  <a:moveTo>
                    <a:pt x="364807" y="13398"/>
                  </a:moveTo>
                  <a:lnTo>
                    <a:pt x="355269" y="7988"/>
                  </a:lnTo>
                  <a:lnTo>
                    <a:pt x="355269" y="16230"/>
                  </a:lnTo>
                  <a:lnTo>
                    <a:pt x="364807" y="21640"/>
                  </a:lnTo>
                  <a:lnTo>
                    <a:pt x="364807" y="13398"/>
                  </a:lnTo>
                  <a:close/>
                </a:path>
              </a:pathLst>
            </a:custGeom>
            <a:solidFill>
              <a:srgbClr val="DEDF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1216266" y="5114911"/>
              <a:ext cx="543560" cy="572770"/>
            </a:xfrm>
            <a:custGeom>
              <a:avLst/>
              <a:gdLst/>
              <a:ahLst/>
              <a:cxnLst/>
              <a:rect l="l" t="t" r="r" b="b"/>
              <a:pathLst>
                <a:path w="543560" h="572770">
                  <a:moveTo>
                    <a:pt x="9283" y="430225"/>
                  </a:moveTo>
                  <a:lnTo>
                    <a:pt x="0" y="435635"/>
                  </a:lnTo>
                  <a:lnTo>
                    <a:pt x="0" y="443890"/>
                  </a:lnTo>
                  <a:lnTo>
                    <a:pt x="9283" y="438467"/>
                  </a:lnTo>
                  <a:lnTo>
                    <a:pt x="9283" y="430225"/>
                  </a:lnTo>
                  <a:close/>
                </a:path>
                <a:path w="543560" h="572770">
                  <a:moveTo>
                    <a:pt x="9283" y="415023"/>
                  </a:moveTo>
                  <a:lnTo>
                    <a:pt x="0" y="420446"/>
                  </a:lnTo>
                  <a:lnTo>
                    <a:pt x="0" y="428688"/>
                  </a:lnTo>
                  <a:lnTo>
                    <a:pt x="9283" y="423265"/>
                  </a:lnTo>
                  <a:lnTo>
                    <a:pt x="9283" y="415023"/>
                  </a:lnTo>
                  <a:close/>
                </a:path>
                <a:path w="543560" h="572770">
                  <a:moveTo>
                    <a:pt x="9283" y="400088"/>
                  </a:moveTo>
                  <a:lnTo>
                    <a:pt x="0" y="405498"/>
                  </a:lnTo>
                  <a:lnTo>
                    <a:pt x="0" y="413486"/>
                  </a:lnTo>
                  <a:lnTo>
                    <a:pt x="9283" y="408076"/>
                  </a:lnTo>
                  <a:lnTo>
                    <a:pt x="9283" y="400088"/>
                  </a:lnTo>
                  <a:close/>
                </a:path>
                <a:path w="543560" h="572770">
                  <a:moveTo>
                    <a:pt x="9283" y="384886"/>
                  </a:moveTo>
                  <a:lnTo>
                    <a:pt x="0" y="390296"/>
                  </a:lnTo>
                  <a:lnTo>
                    <a:pt x="0" y="398551"/>
                  </a:lnTo>
                  <a:lnTo>
                    <a:pt x="9283" y="393128"/>
                  </a:lnTo>
                  <a:lnTo>
                    <a:pt x="9283" y="384886"/>
                  </a:lnTo>
                  <a:close/>
                </a:path>
                <a:path w="543560" h="572770">
                  <a:moveTo>
                    <a:pt x="9283" y="369684"/>
                  </a:moveTo>
                  <a:lnTo>
                    <a:pt x="0" y="375107"/>
                  </a:lnTo>
                  <a:lnTo>
                    <a:pt x="0" y="383349"/>
                  </a:lnTo>
                  <a:lnTo>
                    <a:pt x="9283" y="377926"/>
                  </a:lnTo>
                  <a:lnTo>
                    <a:pt x="9283" y="369684"/>
                  </a:lnTo>
                  <a:close/>
                </a:path>
                <a:path w="543560" h="572770">
                  <a:moveTo>
                    <a:pt x="9283" y="354749"/>
                  </a:moveTo>
                  <a:lnTo>
                    <a:pt x="0" y="360159"/>
                  </a:lnTo>
                  <a:lnTo>
                    <a:pt x="0" y="368401"/>
                  </a:lnTo>
                  <a:lnTo>
                    <a:pt x="9283" y="362991"/>
                  </a:lnTo>
                  <a:lnTo>
                    <a:pt x="9283" y="354749"/>
                  </a:lnTo>
                  <a:close/>
                </a:path>
                <a:path w="543560" h="572770">
                  <a:moveTo>
                    <a:pt x="9283" y="338518"/>
                  </a:moveTo>
                  <a:lnTo>
                    <a:pt x="0" y="343928"/>
                  </a:lnTo>
                  <a:lnTo>
                    <a:pt x="0" y="352171"/>
                  </a:lnTo>
                  <a:lnTo>
                    <a:pt x="9283" y="346760"/>
                  </a:lnTo>
                  <a:lnTo>
                    <a:pt x="9283" y="338518"/>
                  </a:lnTo>
                  <a:close/>
                </a:path>
                <a:path w="543560" h="572770">
                  <a:moveTo>
                    <a:pt x="9283" y="323329"/>
                  </a:moveTo>
                  <a:lnTo>
                    <a:pt x="0" y="328993"/>
                  </a:lnTo>
                  <a:lnTo>
                    <a:pt x="0" y="336981"/>
                  </a:lnTo>
                  <a:lnTo>
                    <a:pt x="9283" y="331571"/>
                  </a:lnTo>
                  <a:lnTo>
                    <a:pt x="9283" y="323329"/>
                  </a:lnTo>
                  <a:close/>
                </a:path>
                <a:path w="543560" h="572770">
                  <a:moveTo>
                    <a:pt x="9283" y="308381"/>
                  </a:moveTo>
                  <a:lnTo>
                    <a:pt x="0" y="313791"/>
                  </a:lnTo>
                  <a:lnTo>
                    <a:pt x="0" y="322033"/>
                  </a:lnTo>
                  <a:lnTo>
                    <a:pt x="9283" y="316623"/>
                  </a:lnTo>
                  <a:lnTo>
                    <a:pt x="9283" y="308381"/>
                  </a:lnTo>
                  <a:close/>
                </a:path>
                <a:path w="543560" h="572770">
                  <a:moveTo>
                    <a:pt x="9283" y="278231"/>
                  </a:moveTo>
                  <a:lnTo>
                    <a:pt x="0" y="283641"/>
                  </a:lnTo>
                  <a:lnTo>
                    <a:pt x="0" y="291630"/>
                  </a:lnTo>
                  <a:lnTo>
                    <a:pt x="9283" y="286473"/>
                  </a:lnTo>
                  <a:lnTo>
                    <a:pt x="9283" y="278231"/>
                  </a:lnTo>
                  <a:close/>
                </a:path>
                <a:path w="543560" h="572770">
                  <a:moveTo>
                    <a:pt x="9283" y="263029"/>
                  </a:moveTo>
                  <a:lnTo>
                    <a:pt x="0" y="268439"/>
                  </a:lnTo>
                  <a:lnTo>
                    <a:pt x="0" y="276682"/>
                  </a:lnTo>
                  <a:lnTo>
                    <a:pt x="9283" y="271272"/>
                  </a:lnTo>
                  <a:lnTo>
                    <a:pt x="9283" y="263029"/>
                  </a:lnTo>
                  <a:close/>
                </a:path>
                <a:path w="543560" h="572770">
                  <a:moveTo>
                    <a:pt x="9283" y="247840"/>
                  </a:moveTo>
                  <a:lnTo>
                    <a:pt x="0" y="253504"/>
                  </a:lnTo>
                  <a:lnTo>
                    <a:pt x="0" y="261480"/>
                  </a:lnTo>
                  <a:lnTo>
                    <a:pt x="9283" y="256082"/>
                  </a:lnTo>
                  <a:lnTo>
                    <a:pt x="9283" y="247840"/>
                  </a:lnTo>
                  <a:close/>
                </a:path>
                <a:path w="543560" h="572770">
                  <a:moveTo>
                    <a:pt x="9283" y="232892"/>
                  </a:moveTo>
                  <a:lnTo>
                    <a:pt x="0" y="238302"/>
                  </a:lnTo>
                  <a:lnTo>
                    <a:pt x="0" y="246545"/>
                  </a:lnTo>
                  <a:lnTo>
                    <a:pt x="9283" y="241134"/>
                  </a:lnTo>
                  <a:lnTo>
                    <a:pt x="9283" y="232892"/>
                  </a:lnTo>
                  <a:close/>
                </a:path>
                <a:path w="543560" h="572770">
                  <a:moveTo>
                    <a:pt x="9283" y="217690"/>
                  </a:moveTo>
                  <a:lnTo>
                    <a:pt x="0" y="223100"/>
                  </a:lnTo>
                  <a:lnTo>
                    <a:pt x="0" y="231343"/>
                  </a:lnTo>
                  <a:lnTo>
                    <a:pt x="9283" y="225933"/>
                  </a:lnTo>
                  <a:lnTo>
                    <a:pt x="9283" y="217690"/>
                  </a:lnTo>
                  <a:close/>
                </a:path>
                <a:path w="543560" h="572770">
                  <a:moveTo>
                    <a:pt x="9283" y="202742"/>
                  </a:moveTo>
                  <a:lnTo>
                    <a:pt x="0" y="208165"/>
                  </a:lnTo>
                  <a:lnTo>
                    <a:pt x="0" y="216154"/>
                  </a:lnTo>
                  <a:lnTo>
                    <a:pt x="9283" y="210731"/>
                  </a:lnTo>
                  <a:lnTo>
                    <a:pt x="9283" y="202742"/>
                  </a:lnTo>
                  <a:close/>
                </a:path>
                <a:path w="543560" h="572770">
                  <a:moveTo>
                    <a:pt x="9283" y="186258"/>
                  </a:moveTo>
                  <a:lnTo>
                    <a:pt x="0" y="191668"/>
                  </a:lnTo>
                  <a:lnTo>
                    <a:pt x="0" y="199910"/>
                  </a:lnTo>
                  <a:lnTo>
                    <a:pt x="9283" y="194500"/>
                  </a:lnTo>
                  <a:lnTo>
                    <a:pt x="9283" y="186258"/>
                  </a:lnTo>
                  <a:close/>
                </a:path>
                <a:path w="543560" h="572770">
                  <a:moveTo>
                    <a:pt x="9283" y="171323"/>
                  </a:moveTo>
                  <a:lnTo>
                    <a:pt x="0" y="176733"/>
                  </a:lnTo>
                  <a:lnTo>
                    <a:pt x="0" y="184721"/>
                  </a:lnTo>
                  <a:lnTo>
                    <a:pt x="9283" y="179565"/>
                  </a:lnTo>
                  <a:lnTo>
                    <a:pt x="9283" y="171323"/>
                  </a:lnTo>
                  <a:close/>
                </a:path>
                <a:path w="543560" h="572770">
                  <a:moveTo>
                    <a:pt x="9283" y="156121"/>
                  </a:moveTo>
                  <a:lnTo>
                    <a:pt x="0" y="161531"/>
                  </a:lnTo>
                  <a:lnTo>
                    <a:pt x="0" y="169773"/>
                  </a:lnTo>
                  <a:lnTo>
                    <a:pt x="9283" y="164363"/>
                  </a:lnTo>
                  <a:lnTo>
                    <a:pt x="9283" y="156121"/>
                  </a:lnTo>
                  <a:close/>
                </a:path>
                <a:path w="543560" h="572770">
                  <a:moveTo>
                    <a:pt x="9283" y="140919"/>
                  </a:moveTo>
                  <a:lnTo>
                    <a:pt x="0" y="146329"/>
                  </a:lnTo>
                  <a:lnTo>
                    <a:pt x="0" y="154571"/>
                  </a:lnTo>
                  <a:lnTo>
                    <a:pt x="9283" y="149161"/>
                  </a:lnTo>
                  <a:lnTo>
                    <a:pt x="9283" y="140919"/>
                  </a:lnTo>
                  <a:close/>
                </a:path>
                <a:path w="543560" h="572770">
                  <a:moveTo>
                    <a:pt x="132676" y="5410"/>
                  </a:moveTo>
                  <a:lnTo>
                    <a:pt x="123405" y="0"/>
                  </a:lnTo>
                  <a:lnTo>
                    <a:pt x="123405" y="8242"/>
                  </a:lnTo>
                  <a:lnTo>
                    <a:pt x="132676" y="13652"/>
                  </a:lnTo>
                  <a:lnTo>
                    <a:pt x="132676" y="5410"/>
                  </a:lnTo>
                  <a:close/>
                </a:path>
                <a:path w="543560" h="572770">
                  <a:moveTo>
                    <a:pt x="152260" y="137312"/>
                  </a:moveTo>
                  <a:lnTo>
                    <a:pt x="142722" y="131902"/>
                  </a:lnTo>
                  <a:lnTo>
                    <a:pt x="142722" y="140144"/>
                  </a:lnTo>
                  <a:lnTo>
                    <a:pt x="152260" y="145567"/>
                  </a:lnTo>
                  <a:lnTo>
                    <a:pt x="152260" y="137312"/>
                  </a:lnTo>
                  <a:close/>
                </a:path>
                <a:path w="543560" h="572770">
                  <a:moveTo>
                    <a:pt x="152260" y="76758"/>
                  </a:moveTo>
                  <a:lnTo>
                    <a:pt x="142722" y="71348"/>
                  </a:lnTo>
                  <a:lnTo>
                    <a:pt x="142722" y="79590"/>
                  </a:lnTo>
                  <a:lnTo>
                    <a:pt x="152260" y="85013"/>
                  </a:lnTo>
                  <a:lnTo>
                    <a:pt x="152260" y="76758"/>
                  </a:lnTo>
                  <a:close/>
                </a:path>
                <a:path w="543560" h="572770">
                  <a:moveTo>
                    <a:pt x="152260" y="46621"/>
                  </a:moveTo>
                  <a:lnTo>
                    <a:pt x="142722" y="41211"/>
                  </a:lnTo>
                  <a:lnTo>
                    <a:pt x="142722" y="49453"/>
                  </a:lnTo>
                  <a:lnTo>
                    <a:pt x="152260" y="54876"/>
                  </a:lnTo>
                  <a:lnTo>
                    <a:pt x="152260" y="46621"/>
                  </a:lnTo>
                  <a:close/>
                </a:path>
                <a:path w="543560" h="572770">
                  <a:moveTo>
                    <a:pt x="152260" y="31686"/>
                  </a:moveTo>
                  <a:lnTo>
                    <a:pt x="142722" y="26276"/>
                  </a:lnTo>
                  <a:lnTo>
                    <a:pt x="142722" y="34251"/>
                  </a:lnTo>
                  <a:lnTo>
                    <a:pt x="152260" y="39674"/>
                  </a:lnTo>
                  <a:lnTo>
                    <a:pt x="152260" y="31686"/>
                  </a:lnTo>
                  <a:close/>
                </a:path>
                <a:path w="543560" h="572770">
                  <a:moveTo>
                    <a:pt x="152260" y="16751"/>
                  </a:moveTo>
                  <a:lnTo>
                    <a:pt x="142722" y="11328"/>
                  </a:lnTo>
                  <a:lnTo>
                    <a:pt x="142722" y="19316"/>
                  </a:lnTo>
                  <a:lnTo>
                    <a:pt x="152260" y="24726"/>
                  </a:lnTo>
                  <a:lnTo>
                    <a:pt x="152260" y="16751"/>
                  </a:lnTo>
                  <a:close/>
                </a:path>
                <a:path w="543560" h="572770">
                  <a:moveTo>
                    <a:pt x="325907" y="563943"/>
                  </a:moveTo>
                  <a:lnTo>
                    <a:pt x="316369" y="558533"/>
                  </a:lnTo>
                  <a:lnTo>
                    <a:pt x="316369" y="566775"/>
                  </a:lnTo>
                  <a:lnTo>
                    <a:pt x="325907" y="572185"/>
                  </a:lnTo>
                  <a:lnTo>
                    <a:pt x="325907" y="563943"/>
                  </a:lnTo>
                  <a:close/>
                </a:path>
                <a:path w="543560" h="572770">
                  <a:moveTo>
                    <a:pt x="325907" y="548995"/>
                  </a:moveTo>
                  <a:lnTo>
                    <a:pt x="316369" y="543598"/>
                  </a:lnTo>
                  <a:lnTo>
                    <a:pt x="316369" y="551573"/>
                  </a:lnTo>
                  <a:lnTo>
                    <a:pt x="325907" y="556996"/>
                  </a:lnTo>
                  <a:lnTo>
                    <a:pt x="325907" y="548995"/>
                  </a:lnTo>
                  <a:close/>
                </a:path>
                <a:path w="543560" h="572770">
                  <a:moveTo>
                    <a:pt x="325907" y="533806"/>
                  </a:moveTo>
                  <a:lnTo>
                    <a:pt x="316369" y="528396"/>
                  </a:lnTo>
                  <a:lnTo>
                    <a:pt x="316369" y="536638"/>
                  </a:lnTo>
                  <a:lnTo>
                    <a:pt x="325907" y="542048"/>
                  </a:lnTo>
                  <a:lnTo>
                    <a:pt x="325907" y="533806"/>
                  </a:lnTo>
                  <a:close/>
                </a:path>
                <a:path w="543560" h="572770">
                  <a:moveTo>
                    <a:pt x="325907" y="518604"/>
                  </a:moveTo>
                  <a:lnTo>
                    <a:pt x="316369" y="513194"/>
                  </a:lnTo>
                  <a:lnTo>
                    <a:pt x="316369" y="521436"/>
                  </a:lnTo>
                  <a:lnTo>
                    <a:pt x="325907" y="526846"/>
                  </a:lnTo>
                  <a:lnTo>
                    <a:pt x="325907" y="518604"/>
                  </a:lnTo>
                  <a:close/>
                </a:path>
                <a:path w="543560" h="572770">
                  <a:moveTo>
                    <a:pt x="325907" y="503669"/>
                  </a:moveTo>
                  <a:lnTo>
                    <a:pt x="316369" y="498259"/>
                  </a:lnTo>
                  <a:lnTo>
                    <a:pt x="316369" y="506501"/>
                  </a:lnTo>
                  <a:lnTo>
                    <a:pt x="325907" y="511657"/>
                  </a:lnTo>
                  <a:lnTo>
                    <a:pt x="325907" y="503669"/>
                  </a:lnTo>
                  <a:close/>
                </a:path>
                <a:path w="543560" h="572770">
                  <a:moveTo>
                    <a:pt x="325907" y="488467"/>
                  </a:moveTo>
                  <a:lnTo>
                    <a:pt x="316369" y="483057"/>
                  </a:lnTo>
                  <a:lnTo>
                    <a:pt x="316369" y="491299"/>
                  </a:lnTo>
                  <a:lnTo>
                    <a:pt x="325907" y="496709"/>
                  </a:lnTo>
                  <a:lnTo>
                    <a:pt x="325907" y="488467"/>
                  </a:lnTo>
                  <a:close/>
                </a:path>
                <a:path w="543560" h="572770">
                  <a:moveTo>
                    <a:pt x="325907" y="473265"/>
                  </a:moveTo>
                  <a:lnTo>
                    <a:pt x="316369" y="467855"/>
                  </a:lnTo>
                  <a:lnTo>
                    <a:pt x="316369" y="476097"/>
                  </a:lnTo>
                  <a:lnTo>
                    <a:pt x="325907" y="481507"/>
                  </a:lnTo>
                  <a:lnTo>
                    <a:pt x="325907" y="473265"/>
                  </a:lnTo>
                  <a:close/>
                </a:path>
                <a:path w="543560" h="572770">
                  <a:moveTo>
                    <a:pt x="325907" y="458317"/>
                  </a:moveTo>
                  <a:lnTo>
                    <a:pt x="316369" y="452907"/>
                  </a:lnTo>
                  <a:lnTo>
                    <a:pt x="316369" y="461149"/>
                  </a:lnTo>
                  <a:lnTo>
                    <a:pt x="325907" y="466559"/>
                  </a:lnTo>
                  <a:lnTo>
                    <a:pt x="325907" y="458317"/>
                  </a:lnTo>
                  <a:close/>
                </a:path>
                <a:path w="543560" h="572770">
                  <a:moveTo>
                    <a:pt x="325907" y="442087"/>
                  </a:moveTo>
                  <a:lnTo>
                    <a:pt x="316369" y="436676"/>
                  </a:lnTo>
                  <a:lnTo>
                    <a:pt x="316369" y="444919"/>
                  </a:lnTo>
                  <a:lnTo>
                    <a:pt x="325907" y="450329"/>
                  </a:lnTo>
                  <a:lnTo>
                    <a:pt x="325907" y="442087"/>
                  </a:lnTo>
                  <a:close/>
                </a:path>
                <a:path w="543560" h="572770">
                  <a:moveTo>
                    <a:pt x="325907" y="427151"/>
                  </a:moveTo>
                  <a:lnTo>
                    <a:pt x="316369" y="421728"/>
                  </a:lnTo>
                  <a:lnTo>
                    <a:pt x="316369" y="429717"/>
                  </a:lnTo>
                  <a:lnTo>
                    <a:pt x="325907" y="435127"/>
                  </a:lnTo>
                  <a:lnTo>
                    <a:pt x="325907" y="427151"/>
                  </a:lnTo>
                  <a:close/>
                </a:path>
                <a:path w="543560" h="572770">
                  <a:moveTo>
                    <a:pt x="325907" y="411949"/>
                  </a:moveTo>
                  <a:lnTo>
                    <a:pt x="316369" y="406527"/>
                  </a:lnTo>
                  <a:lnTo>
                    <a:pt x="316369" y="414782"/>
                  </a:lnTo>
                  <a:lnTo>
                    <a:pt x="325907" y="420192"/>
                  </a:lnTo>
                  <a:lnTo>
                    <a:pt x="325907" y="411949"/>
                  </a:lnTo>
                  <a:close/>
                </a:path>
                <a:path w="543560" h="572770">
                  <a:moveTo>
                    <a:pt x="325907" y="396748"/>
                  </a:moveTo>
                  <a:lnTo>
                    <a:pt x="316369" y="391337"/>
                  </a:lnTo>
                  <a:lnTo>
                    <a:pt x="316369" y="399580"/>
                  </a:lnTo>
                  <a:lnTo>
                    <a:pt x="325907" y="404990"/>
                  </a:lnTo>
                  <a:lnTo>
                    <a:pt x="325907" y="396748"/>
                  </a:lnTo>
                  <a:close/>
                </a:path>
                <a:path w="543560" h="572770">
                  <a:moveTo>
                    <a:pt x="325907" y="381812"/>
                  </a:moveTo>
                  <a:lnTo>
                    <a:pt x="316369" y="376389"/>
                  </a:lnTo>
                  <a:lnTo>
                    <a:pt x="316369" y="384644"/>
                  </a:lnTo>
                  <a:lnTo>
                    <a:pt x="325907" y="390055"/>
                  </a:lnTo>
                  <a:lnTo>
                    <a:pt x="325907" y="381812"/>
                  </a:lnTo>
                  <a:close/>
                </a:path>
                <a:path w="543560" h="572770">
                  <a:moveTo>
                    <a:pt x="325907" y="366610"/>
                  </a:moveTo>
                  <a:lnTo>
                    <a:pt x="316369" y="361188"/>
                  </a:lnTo>
                  <a:lnTo>
                    <a:pt x="316369" y="369443"/>
                  </a:lnTo>
                  <a:lnTo>
                    <a:pt x="325907" y="374853"/>
                  </a:lnTo>
                  <a:lnTo>
                    <a:pt x="325907" y="366610"/>
                  </a:lnTo>
                  <a:close/>
                </a:path>
                <a:path w="543560" h="572770">
                  <a:moveTo>
                    <a:pt x="325907" y="351663"/>
                  </a:moveTo>
                  <a:lnTo>
                    <a:pt x="316369" y="346252"/>
                  </a:lnTo>
                  <a:lnTo>
                    <a:pt x="316369" y="354241"/>
                  </a:lnTo>
                  <a:lnTo>
                    <a:pt x="325907" y="359651"/>
                  </a:lnTo>
                  <a:lnTo>
                    <a:pt x="325907" y="351663"/>
                  </a:lnTo>
                  <a:close/>
                </a:path>
                <a:path w="543560" h="572770">
                  <a:moveTo>
                    <a:pt x="325907" y="336461"/>
                  </a:moveTo>
                  <a:lnTo>
                    <a:pt x="316369" y="331038"/>
                  </a:lnTo>
                  <a:lnTo>
                    <a:pt x="316369" y="339280"/>
                  </a:lnTo>
                  <a:lnTo>
                    <a:pt x="325907" y="344703"/>
                  </a:lnTo>
                  <a:lnTo>
                    <a:pt x="325907" y="336461"/>
                  </a:lnTo>
                  <a:close/>
                </a:path>
                <a:path w="543560" h="572770">
                  <a:moveTo>
                    <a:pt x="325907" y="321259"/>
                  </a:moveTo>
                  <a:lnTo>
                    <a:pt x="316369" y="315836"/>
                  </a:lnTo>
                  <a:lnTo>
                    <a:pt x="316369" y="324091"/>
                  </a:lnTo>
                  <a:lnTo>
                    <a:pt x="325907" y="329501"/>
                  </a:lnTo>
                  <a:lnTo>
                    <a:pt x="325907" y="321259"/>
                  </a:lnTo>
                  <a:close/>
                </a:path>
                <a:path w="543560" h="572770">
                  <a:moveTo>
                    <a:pt x="325907" y="306311"/>
                  </a:moveTo>
                  <a:lnTo>
                    <a:pt x="316369" y="300901"/>
                  </a:lnTo>
                  <a:lnTo>
                    <a:pt x="316369" y="309143"/>
                  </a:lnTo>
                  <a:lnTo>
                    <a:pt x="325907" y="314299"/>
                  </a:lnTo>
                  <a:lnTo>
                    <a:pt x="325907" y="306311"/>
                  </a:lnTo>
                  <a:close/>
                </a:path>
                <a:path w="543560" h="572770">
                  <a:moveTo>
                    <a:pt x="325907" y="290080"/>
                  </a:moveTo>
                  <a:lnTo>
                    <a:pt x="316369" y="284670"/>
                  </a:lnTo>
                  <a:lnTo>
                    <a:pt x="316369" y="292912"/>
                  </a:lnTo>
                  <a:lnTo>
                    <a:pt x="325907" y="298335"/>
                  </a:lnTo>
                  <a:lnTo>
                    <a:pt x="325907" y="290080"/>
                  </a:lnTo>
                  <a:close/>
                </a:path>
                <a:path w="543560" h="572770">
                  <a:moveTo>
                    <a:pt x="325907" y="274891"/>
                  </a:moveTo>
                  <a:lnTo>
                    <a:pt x="316369" y="269468"/>
                  </a:lnTo>
                  <a:lnTo>
                    <a:pt x="316369" y="277710"/>
                  </a:lnTo>
                  <a:lnTo>
                    <a:pt x="325907" y="283133"/>
                  </a:lnTo>
                  <a:lnTo>
                    <a:pt x="325907" y="274891"/>
                  </a:lnTo>
                  <a:close/>
                </a:path>
                <a:path w="543560" h="572770">
                  <a:moveTo>
                    <a:pt x="325907" y="259943"/>
                  </a:moveTo>
                  <a:lnTo>
                    <a:pt x="316369" y="254533"/>
                  </a:lnTo>
                  <a:lnTo>
                    <a:pt x="316369" y="262775"/>
                  </a:lnTo>
                  <a:lnTo>
                    <a:pt x="325907" y="268198"/>
                  </a:lnTo>
                  <a:lnTo>
                    <a:pt x="325907" y="259943"/>
                  </a:lnTo>
                  <a:close/>
                </a:path>
                <a:path w="543560" h="572770">
                  <a:moveTo>
                    <a:pt x="325907" y="244741"/>
                  </a:moveTo>
                  <a:lnTo>
                    <a:pt x="316369" y="239331"/>
                  </a:lnTo>
                  <a:lnTo>
                    <a:pt x="316369" y="247573"/>
                  </a:lnTo>
                  <a:lnTo>
                    <a:pt x="325907" y="252996"/>
                  </a:lnTo>
                  <a:lnTo>
                    <a:pt x="325907" y="244741"/>
                  </a:lnTo>
                  <a:close/>
                </a:path>
                <a:path w="543560" h="572770">
                  <a:moveTo>
                    <a:pt x="325907" y="229806"/>
                  </a:moveTo>
                  <a:lnTo>
                    <a:pt x="316369" y="224396"/>
                  </a:lnTo>
                  <a:lnTo>
                    <a:pt x="316369" y="232371"/>
                  </a:lnTo>
                  <a:lnTo>
                    <a:pt x="325907" y="237794"/>
                  </a:lnTo>
                  <a:lnTo>
                    <a:pt x="325907" y="229806"/>
                  </a:lnTo>
                  <a:close/>
                </a:path>
                <a:path w="543560" h="572770">
                  <a:moveTo>
                    <a:pt x="325907" y="214604"/>
                  </a:moveTo>
                  <a:lnTo>
                    <a:pt x="316369" y="209194"/>
                  </a:lnTo>
                  <a:lnTo>
                    <a:pt x="316369" y="217436"/>
                  </a:lnTo>
                  <a:lnTo>
                    <a:pt x="325907" y="222859"/>
                  </a:lnTo>
                  <a:lnTo>
                    <a:pt x="325907" y="214604"/>
                  </a:lnTo>
                  <a:close/>
                </a:path>
                <a:path w="543560" h="572770">
                  <a:moveTo>
                    <a:pt x="325907" y="199402"/>
                  </a:moveTo>
                  <a:lnTo>
                    <a:pt x="316369" y="193992"/>
                  </a:lnTo>
                  <a:lnTo>
                    <a:pt x="316369" y="202234"/>
                  </a:lnTo>
                  <a:lnTo>
                    <a:pt x="325907" y="207657"/>
                  </a:lnTo>
                  <a:lnTo>
                    <a:pt x="325907" y="199402"/>
                  </a:lnTo>
                  <a:close/>
                </a:path>
                <a:path w="543560" h="572770">
                  <a:moveTo>
                    <a:pt x="325907" y="184454"/>
                  </a:moveTo>
                  <a:lnTo>
                    <a:pt x="316369" y="179044"/>
                  </a:lnTo>
                  <a:lnTo>
                    <a:pt x="316369" y="187286"/>
                  </a:lnTo>
                  <a:lnTo>
                    <a:pt x="325907" y="192697"/>
                  </a:lnTo>
                  <a:lnTo>
                    <a:pt x="325907" y="184454"/>
                  </a:lnTo>
                  <a:close/>
                </a:path>
                <a:path w="543560" h="572770">
                  <a:moveTo>
                    <a:pt x="325907" y="169252"/>
                  </a:moveTo>
                  <a:lnTo>
                    <a:pt x="316369" y="163842"/>
                  </a:lnTo>
                  <a:lnTo>
                    <a:pt x="316369" y="172085"/>
                  </a:lnTo>
                  <a:lnTo>
                    <a:pt x="325907" y="177507"/>
                  </a:lnTo>
                  <a:lnTo>
                    <a:pt x="325907" y="169252"/>
                  </a:lnTo>
                  <a:close/>
                </a:path>
                <a:path w="543560" h="572770">
                  <a:moveTo>
                    <a:pt x="364807" y="222072"/>
                  </a:moveTo>
                  <a:lnTo>
                    <a:pt x="355269" y="216662"/>
                  </a:lnTo>
                  <a:lnTo>
                    <a:pt x="355269" y="224637"/>
                  </a:lnTo>
                  <a:lnTo>
                    <a:pt x="364807" y="230301"/>
                  </a:lnTo>
                  <a:lnTo>
                    <a:pt x="364807" y="222072"/>
                  </a:lnTo>
                  <a:close/>
                </a:path>
                <a:path w="543560" h="572770">
                  <a:moveTo>
                    <a:pt x="523773" y="240626"/>
                  </a:moveTo>
                  <a:lnTo>
                    <a:pt x="514235" y="234950"/>
                  </a:lnTo>
                  <a:lnTo>
                    <a:pt x="514235" y="243192"/>
                  </a:lnTo>
                  <a:lnTo>
                    <a:pt x="523773" y="248615"/>
                  </a:lnTo>
                  <a:lnTo>
                    <a:pt x="523773" y="240626"/>
                  </a:lnTo>
                  <a:close/>
                </a:path>
                <a:path w="543560" h="572770">
                  <a:moveTo>
                    <a:pt x="523773" y="164884"/>
                  </a:moveTo>
                  <a:lnTo>
                    <a:pt x="514235" y="159473"/>
                  </a:lnTo>
                  <a:lnTo>
                    <a:pt x="514235" y="167716"/>
                  </a:lnTo>
                  <a:lnTo>
                    <a:pt x="523773" y="173126"/>
                  </a:lnTo>
                  <a:lnTo>
                    <a:pt x="523773" y="164884"/>
                  </a:lnTo>
                  <a:close/>
                </a:path>
                <a:path w="543560" h="572770">
                  <a:moveTo>
                    <a:pt x="523773" y="149936"/>
                  </a:moveTo>
                  <a:lnTo>
                    <a:pt x="514235" y="144513"/>
                  </a:lnTo>
                  <a:lnTo>
                    <a:pt x="514235" y="152768"/>
                  </a:lnTo>
                  <a:lnTo>
                    <a:pt x="523773" y="158178"/>
                  </a:lnTo>
                  <a:lnTo>
                    <a:pt x="523773" y="149936"/>
                  </a:lnTo>
                  <a:close/>
                </a:path>
                <a:path w="543560" h="572770">
                  <a:moveTo>
                    <a:pt x="523773" y="119786"/>
                  </a:moveTo>
                  <a:lnTo>
                    <a:pt x="514235" y="114376"/>
                  </a:lnTo>
                  <a:lnTo>
                    <a:pt x="514235" y="122364"/>
                  </a:lnTo>
                  <a:lnTo>
                    <a:pt x="523773" y="127774"/>
                  </a:lnTo>
                  <a:lnTo>
                    <a:pt x="523773" y="119786"/>
                  </a:lnTo>
                  <a:close/>
                </a:path>
                <a:path w="543560" h="572770">
                  <a:moveTo>
                    <a:pt x="523773" y="104597"/>
                  </a:moveTo>
                  <a:lnTo>
                    <a:pt x="514235" y="99174"/>
                  </a:lnTo>
                  <a:lnTo>
                    <a:pt x="514235" y="107429"/>
                  </a:lnTo>
                  <a:lnTo>
                    <a:pt x="523773" y="112839"/>
                  </a:lnTo>
                  <a:lnTo>
                    <a:pt x="523773" y="104597"/>
                  </a:lnTo>
                  <a:close/>
                </a:path>
                <a:path w="543560" h="572770">
                  <a:moveTo>
                    <a:pt x="543077" y="251701"/>
                  </a:moveTo>
                  <a:lnTo>
                    <a:pt x="533806" y="246291"/>
                  </a:lnTo>
                  <a:lnTo>
                    <a:pt x="533806" y="254533"/>
                  </a:lnTo>
                  <a:lnTo>
                    <a:pt x="543077" y="259943"/>
                  </a:lnTo>
                  <a:lnTo>
                    <a:pt x="543077" y="251701"/>
                  </a:lnTo>
                  <a:close/>
                </a:path>
                <a:path w="543560" h="572770">
                  <a:moveTo>
                    <a:pt x="543077" y="236766"/>
                  </a:moveTo>
                  <a:lnTo>
                    <a:pt x="533806" y="231089"/>
                  </a:lnTo>
                  <a:lnTo>
                    <a:pt x="533806" y="239331"/>
                  </a:lnTo>
                  <a:lnTo>
                    <a:pt x="543077" y="244741"/>
                  </a:lnTo>
                  <a:lnTo>
                    <a:pt x="543077" y="236766"/>
                  </a:lnTo>
                  <a:close/>
                </a:path>
                <a:path w="543560" h="572770">
                  <a:moveTo>
                    <a:pt x="543077" y="206362"/>
                  </a:moveTo>
                  <a:lnTo>
                    <a:pt x="533806" y="200952"/>
                  </a:lnTo>
                  <a:lnTo>
                    <a:pt x="533806" y="209194"/>
                  </a:lnTo>
                  <a:lnTo>
                    <a:pt x="543077" y="214604"/>
                  </a:lnTo>
                  <a:lnTo>
                    <a:pt x="543077" y="206362"/>
                  </a:lnTo>
                  <a:close/>
                </a:path>
                <a:path w="543560" h="572770">
                  <a:moveTo>
                    <a:pt x="543077" y="191414"/>
                  </a:moveTo>
                  <a:lnTo>
                    <a:pt x="533806" y="185991"/>
                  </a:lnTo>
                  <a:lnTo>
                    <a:pt x="533806" y="194246"/>
                  </a:lnTo>
                  <a:lnTo>
                    <a:pt x="543077" y="199656"/>
                  </a:lnTo>
                  <a:lnTo>
                    <a:pt x="543077" y="191414"/>
                  </a:lnTo>
                  <a:close/>
                </a:path>
                <a:path w="543560" h="572770">
                  <a:moveTo>
                    <a:pt x="543077" y="176212"/>
                  </a:moveTo>
                  <a:lnTo>
                    <a:pt x="533806" y="170789"/>
                  </a:lnTo>
                  <a:lnTo>
                    <a:pt x="533806" y="179044"/>
                  </a:lnTo>
                  <a:lnTo>
                    <a:pt x="543077" y="184454"/>
                  </a:lnTo>
                  <a:lnTo>
                    <a:pt x="543077" y="176212"/>
                  </a:lnTo>
                  <a:close/>
                </a:path>
                <a:path w="543560" h="572770">
                  <a:moveTo>
                    <a:pt x="543077" y="161010"/>
                  </a:moveTo>
                  <a:lnTo>
                    <a:pt x="533806" y="155854"/>
                  </a:lnTo>
                  <a:lnTo>
                    <a:pt x="533806" y="163842"/>
                  </a:lnTo>
                  <a:lnTo>
                    <a:pt x="543077" y="169252"/>
                  </a:lnTo>
                  <a:lnTo>
                    <a:pt x="543077" y="161010"/>
                  </a:lnTo>
                  <a:close/>
                </a:path>
                <a:path w="543560" h="572770">
                  <a:moveTo>
                    <a:pt x="543077" y="146075"/>
                  </a:moveTo>
                  <a:lnTo>
                    <a:pt x="533806" y="140652"/>
                  </a:lnTo>
                  <a:lnTo>
                    <a:pt x="533806" y="148907"/>
                  </a:lnTo>
                  <a:lnTo>
                    <a:pt x="543077" y="154317"/>
                  </a:lnTo>
                  <a:lnTo>
                    <a:pt x="543077" y="146075"/>
                  </a:lnTo>
                  <a:close/>
                </a:path>
                <a:path w="543560" h="572770">
                  <a:moveTo>
                    <a:pt x="543077" y="130873"/>
                  </a:moveTo>
                  <a:lnTo>
                    <a:pt x="533806" y="125450"/>
                  </a:lnTo>
                  <a:lnTo>
                    <a:pt x="533806" y="133705"/>
                  </a:lnTo>
                  <a:lnTo>
                    <a:pt x="543077" y="139115"/>
                  </a:lnTo>
                  <a:lnTo>
                    <a:pt x="543077" y="130873"/>
                  </a:lnTo>
                  <a:close/>
                </a:path>
                <a:path w="543560" h="572770">
                  <a:moveTo>
                    <a:pt x="543077" y="115925"/>
                  </a:moveTo>
                  <a:lnTo>
                    <a:pt x="533806" y="110515"/>
                  </a:lnTo>
                  <a:lnTo>
                    <a:pt x="533806" y="118503"/>
                  </a:lnTo>
                  <a:lnTo>
                    <a:pt x="543077" y="124167"/>
                  </a:lnTo>
                  <a:lnTo>
                    <a:pt x="543077" y="115925"/>
                  </a:lnTo>
                  <a:close/>
                </a:path>
                <a:path w="543560" h="572770">
                  <a:moveTo>
                    <a:pt x="543077" y="100736"/>
                  </a:moveTo>
                  <a:lnTo>
                    <a:pt x="533806" y="95313"/>
                  </a:lnTo>
                  <a:lnTo>
                    <a:pt x="533806" y="103568"/>
                  </a:lnTo>
                  <a:lnTo>
                    <a:pt x="543077" y="108978"/>
                  </a:lnTo>
                  <a:lnTo>
                    <a:pt x="543077" y="100736"/>
                  </a:lnTo>
                  <a:close/>
                </a:path>
                <a:path w="543560" h="572770">
                  <a:moveTo>
                    <a:pt x="543077" y="85788"/>
                  </a:moveTo>
                  <a:lnTo>
                    <a:pt x="533806" y="80378"/>
                  </a:lnTo>
                  <a:lnTo>
                    <a:pt x="533806" y="88366"/>
                  </a:lnTo>
                  <a:lnTo>
                    <a:pt x="543077" y="93776"/>
                  </a:lnTo>
                  <a:lnTo>
                    <a:pt x="543077" y="85788"/>
                  </a:lnTo>
                  <a:close/>
                </a:path>
                <a:path w="543560" h="572770">
                  <a:moveTo>
                    <a:pt x="543077" y="70599"/>
                  </a:moveTo>
                  <a:lnTo>
                    <a:pt x="533806" y="65176"/>
                  </a:lnTo>
                  <a:lnTo>
                    <a:pt x="533806" y="73418"/>
                  </a:lnTo>
                  <a:lnTo>
                    <a:pt x="543077" y="78841"/>
                  </a:lnTo>
                  <a:lnTo>
                    <a:pt x="543077" y="70599"/>
                  </a:lnTo>
                  <a:close/>
                </a:path>
                <a:path w="543560" h="572770">
                  <a:moveTo>
                    <a:pt x="543077" y="54356"/>
                  </a:moveTo>
                  <a:lnTo>
                    <a:pt x="533806" y="48945"/>
                  </a:lnTo>
                  <a:lnTo>
                    <a:pt x="533806" y="57188"/>
                  </a:lnTo>
                  <a:lnTo>
                    <a:pt x="543077" y="62611"/>
                  </a:lnTo>
                  <a:lnTo>
                    <a:pt x="543077" y="54356"/>
                  </a:lnTo>
                  <a:close/>
                </a:path>
              </a:pathLst>
            </a:custGeom>
            <a:solidFill>
              <a:srgbClr val="DEDF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1552206" y="5062359"/>
              <a:ext cx="207645" cy="632460"/>
            </a:xfrm>
            <a:custGeom>
              <a:avLst/>
              <a:gdLst/>
              <a:ahLst/>
              <a:cxnLst/>
              <a:rect l="l" t="t" r="r" b="b"/>
              <a:pathLst>
                <a:path w="207644" h="632460">
                  <a:moveTo>
                    <a:pt x="9271" y="233146"/>
                  </a:moveTo>
                  <a:lnTo>
                    <a:pt x="0" y="227736"/>
                  </a:lnTo>
                  <a:lnTo>
                    <a:pt x="0" y="235978"/>
                  </a:lnTo>
                  <a:lnTo>
                    <a:pt x="9271" y="241388"/>
                  </a:lnTo>
                  <a:lnTo>
                    <a:pt x="9271" y="233146"/>
                  </a:lnTo>
                  <a:close/>
                </a:path>
                <a:path w="207644" h="632460">
                  <a:moveTo>
                    <a:pt x="9271" y="217944"/>
                  </a:moveTo>
                  <a:lnTo>
                    <a:pt x="0" y="212534"/>
                  </a:lnTo>
                  <a:lnTo>
                    <a:pt x="0" y="220776"/>
                  </a:lnTo>
                  <a:lnTo>
                    <a:pt x="9271" y="226187"/>
                  </a:lnTo>
                  <a:lnTo>
                    <a:pt x="9271" y="217944"/>
                  </a:lnTo>
                  <a:close/>
                </a:path>
                <a:path w="207644" h="632460">
                  <a:moveTo>
                    <a:pt x="9271" y="201714"/>
                  </a:moveTo>
                  <a:lnTo>
                    <a:pt x="0" y="196303"/>
                  </a:lnTo>
                  <a:lnTo>
                    <a:pt x="0" y="204546"/>
                  </a:lnTo>
                  <a:lnTo>
                    <a:pt x="9271" y="209956"/>
                  </a:lnTo>
                  <a:lnTo>
                    <a:pt x="9271" y="201714"/>
                  </a:lnTo>
                  <a:close/>
                </a:path>
                <a:path w="207644" h="632460">
                  <a:moveTo>
                    <a:pt x="9271" y="186512"/>
                  </a:moveTo>
                  <a:lnTo>
                    <a:pt x="0" y="181102"/>
                  </a:lnTo>
                  <a:lnTo>
                    <a:pt x="0" y="189344"/>
                  </a:lnTo>
                  <a:lnTo>
                    <a:pt x="9271" y="194767"/>
                  </a:lnTo>
                  <a:lnTo>
                    <a:pt x="9271" y="186512"/>
                  </a:lnTo>
                  <a:close/>
                </a:path>
                <a:path w="207644" h="632460">
                  <a:moveTo>
                    <a:pt x="9271" y="171577"/>
                  </a:moveTo>
                  <a:lnTo>
                    <a:pt x="0" y="166166"/>
                  </a:lnTo>
                  <a:lnTo>
                    <a:pt x="0" y="174409"/>
                  </a:lnTo>
                  <a:lnTo>
                    <a:pt x="9271" y="179819"/>
                  </a:lnTo>
                  <a:lnTo>
                    <a:pt x="9271" y="171577"/>
                  </a:lnTo>
                  <a:close/>
                </a:path>
                <a:path w="207644" h="632460">
                  <a:moveTo>
                    <a:pt x="9271" y="156375"/>
                  </a:moveTo>
                  <a:lnTo>
                    <a:pt x="0" y="150964"/>
                  </a:lnTo>
                  <a:lnTo>
                    <a:pt x="0" y="159207"/>
                  </a:lnTo>
                  <a:lnTo>
                    <a:pt x="9271" y="164617"/>
                  </a:lnTo>
                  <a:lnTo>
                    <a:pt x="9271" y="156375"/>
                  </a:lnTo>
                  <a:close/>
                </a:path>
                <a:path w="207644" h="632460">
                  <a:moveTo>
                    <a:pt x="9271" y="141173"/>
                  </a:moveTo>
                  <a:lnTo>
                    <a:pt x="0" y="136017"/>
                  </a:lnTo>
                  <a:lnTo>
                    <a:pt x="0" y="144005"/>
                  </a:lnTo>
                  <a:lnTo>
                    <a:pt x="9271" y="149428"/>
                  </a:lnTo>
                  <a:lnTo>
                    <a:pt x="9271" y="141173"/>
                  </a:lnTo>
                  <a:close/>
                </a:path>
                <a:path w="207644" h="632460">
                  <a:moveTo>
                    <a:pt x="9271" y="126225"/>
                  </a:moveTo>
                  <a:lnTo>
                    <a:pt x="0" y="120815"/>
                  </a:lnTo>
                  <a:lnTo>
                    <a:pt x="0" y="129057"/>
                  </a:lnTo>
                  <a:lnTo>
                    <a:pt x="9271" y="134467"/>
                  </a:lnTo>
                  <a:lnTo>
                    <a:pt x="9271" y="126225"/>
                  </a:lnTo>
                  <a:close/>
                </a:path>
                <a:path w="207644" h="632460">
                  <a:moveTo>
                    <a:pt x="9271" y="111023"/>
                  </a:moveTo>
                  <a:lnTo>
                    <a:pt x="0" y="105613"/>
                  </a:lnTo>
                  <a:lnTo>
                    <a:pt x="0" y="113855"/>
                  </a:lnTo>
                  <a:lnTo>
                    <a:pt x="9271" y="119265"/>
                  </a:lnTo>
                  <a:lnTo>
                    <a:pt x="9271" y="111023"/>
                  </a:lnTo>
                  <a:close/>
                </a:path>
                <a:path w="207644" h="632460">
                  <a:moveTo>
                    <a:pt x="9271" y="96075"/>
                  </a:moveTo>
                  <a:lnTo>
                    <a:pt x="0" y="90678"/>
                  </a:lnTo>
                  <a:lnTo>
                    <a:pt x="0" y="98653"/>
                  </a:lnTo>
                  <a:lnTo>
                    <a:pt x="9271" y="104076"/>
                  </a:lnTo>
                  <a:lnTo>
                    <a:pt x="9271" y="96075"/>
                  </a:lnTo>
                  <a:close/>
                </a:path>
                <a:path w="207644" h="632460">
                  <a:moveTo>
                    <a:pt x="9271" y="80886"/>
                  </a:moveTo>
                  <a:lnTo>
                    <a:pt x="0" y="75476"/>
                  </a:lnTo>
                  <a:lnTo>
                    <a:pt x="0" y="83718"/>
                  </a:lnTo>
                  <a:lnTo>
                    <a:pt x="9271" y="89128"/>
                  </a:lnTo>
                  <a:lnTo>
                    <a:pt x="9271" y="80886"/>
                  </a:lnTo>
                  <a:close/>
                </a:path>
                <a:path w="207644" h="632460">
                  <a:moveTo>
                    <a:pt x="9271" y="65951"/>
                  </a:moveTo>
                  <a:lnTo>
                    <a:pt x="0" y="60274"/>
                  </a:lnTo>
                  <a:lnTo>
                    <a:pt x="0" y="68516"/>
                  </a:lnTo>
                  <a:lnTo>
                    <a:pt x="9271" y="73926"/>
                  </a:lnTo>
                  <a:lnTo>
                    <a:pt x="9271" y="65951"/>
                  </a:lnTo>
                  <a:close/>
                </a:path>
                <a:path w="207644" h="632460">
                  <a:moveTo>
                    <a:pt x="9271" y="50749"/>
                  </a:moveTo>
                  <a:lnTo>
                    <a:pt x="0" y="45339"/>
                  </a:lnTo>
                  <a:lnTo>
                    <a:pt x="0" y="53581"/>
                  </a:lnTo>
                  <a:lnTo>
                    <a:pt x="9271" y="58991"/>
                  </a:lnTo>
                  <a:lnTo>
                    <a:pt x="9271" y="50749"/>
                  </a:lnTo>
                  <a:close/>
                </a:path>
                <a:path w="207644" h="632460">
                  <a:moveTo>
                    <a:pt x="9271" y="35547"/>
                  </a:moveTo>
                  <a:lnTo>
                    <a:pt x="0" y="30137"/>
                  </a:lnTo>
                  <a:lnTo>
                    <a:pt x="0" y="38379"/>
                  </a:lnTo>
                  <a:lnTo>
                    <a:pt x="9271" y="43789"/>
                  </a:lnTo>
                  <a:lnTo>
                    <a:pt x="9271" y="35547"/>
                  </a:lnTo>
                  <a:close/>
                </a:path>
                <a:path w="207644" h="632460">
                  <a:moveTo>
                    <a:pt x="9271" y="20599"/>
                  </a:moveTo>
                  <a:lnTo>
                    <a:pt x="0" y="15189"/>
                  </a:lnTo>
                  <a:lnTo>
                    <a:pt x="0" y="23177"/>
                  </a:lnTo>
                  <a:lnTo>
                    <a:pt x="9271" y="28587"/>
                  </a:lnTo>
                  <a:lnTo>
                    <a:pt x="9271" y="20599"/>
                  </a:lnTo>
                  <a:close/>
                </a:path>
                <a:path w="207644" h="632460">
                  <a:moveTo>
                    <a:pt x="9271" y="541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9271" y="13652"/>
                  </a:lnTo>
                  <a:lnTo>
                    <a:pt x="9271" y="5410"/>
                  </a:lnTo>
                  <a:close/>
                </a:path>
                <a:path w="207644" h="632460">
                  <a:moveTo>
                    <a:pt x="28867" y="623976"/>
                  </a:moveTo>
                  <a:lnTo>
                    <a:pt x="19329" y="618553"/>
                  </a:lnTo>
                  <a:lnTo>
                    <a:pt x="19329" y="626808"/>
                  </a:lnTo>
                  <a:lnTo>
                    <a:pt x="28867" y="632218"/>
                  </a:lnTo>
                  <a:lnTo>
                    <a:pt x="28867" y="623976"/>
                  </a:lnTo>
                  <a:close/>
                </a:path>
                <a:path w="207644" h="632460">
                  <a:moveTo>
                    <a:pt x="28867" y="608774"/>
                  </a:moveTo>
                  <a:lnTo>
                    <a:pt x="19329" y="603364"/>
                  </a:lnTo>
                  <a:lnTo>
                    <a:pt x="19329" y="611606"/>
                  </a:lnTo>
                  <a:lnTo>
                    <a:pt x="28867" y="617016"/>
                  </a:lnTo>
                  <a:lnTo>
                    <a:pt x="28867" y="608774"/>
                  </a:lnTo>
                  <a:close/>
                </a:path>
                <a:path w="207644" h="632460">
                  <a:moveTo>
                    <a:pt x="28867" y="593826"/>
                  </a:moveTo>
                  <a:lnTo>
                    <a:pt x="19329" y="588416"/>
                  </a:lnTo>
                  <a:lnTo>
                    <a:pt x="19329" y="596404"/>
                  </a:lnTo>
                  <a:lnTo>
                    <a:pt x="28867" y="601814"/>
                  </a:lnTo>
                  <a:lnTo>
                    <a:pt x="28867" y="593826"/>
                  </a:lnTo>
                  <a:close/>
                </a:path>
                <a:path w="207644" h="632460">
                  <a:moveTo>
                    <a:pt x="28867" y="563676"/>
                  </a:moveTo>
                  <a:lnTo>
                    <a:pt x="19329" y="558012"/>
                  </a:lnTo>
                  <a:lnTo>
                    <a:pt x="19329" y="566254"/>
                  </a:lnTo>
                  <a:lnTo>
                    <a:pt x="28867" y="571665"/>
                  </a:lnTo>
                  <a:lnTo>
                    <a:pt x="28867" y="563676"/>
                  </a:lnTo>
                  <a:close/>
                </a:path>
                <a:path w="207644" h="632460">
                  <a:moveTo>
                    <a:pt x="28867" y="533285"/>
                  </a:moveTo>
                  <a:lnTo>
                    <a:pt x="19329" y="527875"/>
                  </a:lnTo>
                  <a:lnTo>
                    <a:pt x="19329" y="536117"/>
                  </a:lnTo>
                  <a:lnTo>
                    <a:pt x="28867" y="541528"/>
                  </a:lnTo>
                  <a:lnTo>
                    <a:pt x="28867" y="533285"/>
                  </a:lnTo>
                  <a:close/>
                </a:path>
                <a:path w="207644" h="632460">
                  <a:moveTo>
                    <a:pt x="28867" y="517309"/>
                  </a:moveTo>
                  <a:lnTo>
                    <a:pt x="19329" y="511898"/>
                  </a:lnTo>
                  <a:lnTo>
                    <a:pt x="19329" y="519887"/>
                  </a:lnTo>
                  <a:lnTo>
                    <a:pt x="28867" y="525297"/>
                  </a:lnTo>
                  <a:lnTo>
                    <a:pt x="28867" y="517309"/>
                  </a:lnTo>
                  <a:close/>
                </a:path>
                <a:path w="207644" h="632460">
                  <a:moveTo>
                    <a:pt x="28867" y="441833"/>
                  </a:moveTo>
                  <a:lnTo>
                    <a:pt x="19329" y="436422"/>
                  </a:lnTo>
                  <a:lnTo>
                    <a:pt x="19329" y="444411"/>
                  </a:lnTo>
                  <a:lnTo>
                    <a:pt x="28867" y="449821"/>
                  </a:lnTo>
                  <a:lnTo>
                    <a:pt x="28867" y="441833"/>
                  </a:lnTo>
                  <a:close/>
                </a:path>
                <a:path w="207644" h="632460">
                  <a:moveTo>
                    <a:pt x="28867" y="426618"/>
                  </a:moveTo>
                  <a:lnTo>
                    <a:pt x="19329" y="421208"/>
                  </a:lnTo>
                  <a:lnTo>
                    <a:pt x="19329" y="429450"/>
                  </a:lnTo>
                  <a:lnTo>
                    <a:pt x="28867" y="434873"/>
                  </a:lnTo>
                  <a:lnTo>
                    <a:pt x="28867" y="426618"/>
                  </a:lnTo>
                  <a:close/>
                </a:path>
                <a:path w="207644" h="632460">
                  <a:moveTo>
                    <a:pt x="28867" y="411429"/>
                  </a:moveTo>
                  <a:lnTo>
                    <a:pt x="19329" y="406006"/>
                  </a:lnTo>
                  <a:lnTo>
                    <a:pt x="19329" y="414248"/>
                  </a:lnTo>
                  <a:lnTo>
                    <a:pt x="28867" y="419671"/>
                  </a:lnTo>
                  <a:lnTo>
                    <a:pt x="28867" y="411429"/>
                  </a:lnTo>
                  <a:close/>
                </a:path>
                <a:path w="207644" h="632460">
                  <a:moveTo>
                    <a:pt x="28867" y="396481"/>
                  </a:moveTo>
                  <a:lnTo>
                    <a:pt x="19329" y="391071"/>
                  </a:lnTo>
                  <a:lnTo>
                    <a:pt x="19329" y="399059"/>
                  </a:lnTo>
                  <a:lnTo>
                    <a:pt x="28867" y="404723"/>
                  </a:lnTo>
                  <a:lnTo>
                    <a:pt x="28867" y="396481"/>
                  </a:lnTo>
                  <a:close/>
                </a:path>
                <a:path w="207644" h="632460">
                  <a:moveTo>
                    <a:pt x="28867" y="381279"/>
                  </a:moveTo>
                  <a:lnTo>
                    <a:pt x="19329" y="375869"/>
                  </a:lnTo>
                  <a:lnTo>
                    <a:pt x="19329" y="384111"/>
                  </a:lnTo>
                  <a:lnTo>
                    <a:pt x="28867" y="389534"/>
                  </a:lnTo>
                  <a:lnTo>
                    <a:pt x="28867" y="381279"/>
                  </a:lnTo>
                  <a:close/>
                </a:path>
                <a:path w="207644" h="632460">
                  <a:moveTo>
                    <a:pt x="28867" y="365048"/>
                  </a:moveTo>
                  <a:lnTo>
                    <a:pt x="19329" y="359638"/>
                  </a:lnTo>
                  <a:lnTo>
                    <a:pt x="19329" y="367880"/>
                  </a:lnTo>
                  <a:lnTo>
                    <a:pt x="28867" y="373303"/>
                  </a:lnTo>
                  <a:lnTo>
                    <a:pt x="28867" y="365048"/>
                  </a:lnTo>
                  <a:close/>
                </a:path>
                <a:path w="207644" h="632460">
                  <a:moveTo>
                    <a:pt x="28867" y="350113"/>
                  </a:moveTo>
                  <a:lnTo>
                    <a:pt x="19329" y="344703"/>
                  </a:lnTo>
                  <a:lnTo>
                    <a:pt x="19329" y="352945"/>
                  </a:lnTo>
                  <a:lnTo>
                    <a:pt x="28867" y="358355"/>
                  </a:lnTo>
                  <a:lnTo>
                    <a:pt x="28867" y="350113"/>
                  </a:lnTo>
                  <a:close/>
                </a:path>
                <a:path w="207644" h="632460">
                  <a:moveTo>
                    <a:pt x="28867" y="334911"/>
                  </a:moveTo>
                  <a:lnTo>
                    <a:pt x="19329" y="329501"/>
                  </a:lnTo>
                  <a:lnTo>
                    <a:pt x="19329" y="337743"/>
                  </a:lnTo>
                  <a:lnTo>
                    <a:pt x="28867" y="343154"/>
                  </a:lnTo>
                  <a:lnTo>
                    <a:pt x="28867" y="334911"/>
                  </a:lnTo>
                  <a:close/>
                </a:path>
                <a:path w="207644" h="632460">
                  <a:moveTo>
                    <a:pt x="28867" y="319963"/>
                  </a:moveTo>
                  <a:lnTo>
                    <a:pt x="19329" y="314566"/>
                  </a:lnTo>
                  <a:lnTo>
                    <a:pt x="19329" y="322541"/>
                  </a:lnTo>
                  <a:lnTo>
                    <a:pt x="28867" y="327964"/>
                  </a:lnTo>
                  <a:lnTo>
                    <a:pt x="28867" y="319963"/>
                  </a:lnTo>
                  <a:close/>
                </a:path>
                <a:path w="207644" h="632460">
                  <a:moveTo>
                    <a:pt x="28867" y="304761"/>
                  </a:moveTo>
                  <a:lnTo>
                    <a:pt x="19329" y="299351"/>
                  </a:lnTo>
                  <a:lnTo>
                    <a:pt x="19329" y="307594"/>
                  </a:lnTo>
                  <a:lnTo>
                    <a:pt x="28867" y="313004"/>
                  </a:lnTo>
                  <a:lnTo>
                    <a:pt x="28867" y="304761"/>
                  </a:lnTo>
                  <a:close/>
                </a:path>
                <a:path w="207644" h="632460">
                  <a:moveTo>
                    <a:pt x="28867" y="289560"/>
                  </a:moveTo>
                  <a:lnTo>
                    <a:pt x="19329" y="284149"/>
                  </a:lnTo>
                  <a:lnTo>
                    <a:pt x="19329" y="292392"/>
                  </a:lnTo>
                  <a:lnTo>
                    <a:pt x="28867" y="297802"/>
                  </a:lnTo>
                  <a:lnTo>
                    <a:pt x="28867" y="289560"/>
                  </a:lnTo>
                  <a:close/>
                </a:path>
                <a:path w="207644" h="632460">
                  <a:moveTo>
                    <a:pt x="187833" y="384632"/>
                  </a:moveTo>
                  <a:lnTo>
                    <a:pt x="178295" y="379222"/>
                  </a:lnTo>
                  <a:lnTo>
                    <a:pt x="178295" y="387464"/>
                  </a:lnTo>
                  <a:lnTo>
                    <a:pt x="187833" y="392887"/>
                  </a:lnTo>
                  <a:lnTo>
                    <a:pt x="187833" y="384632"/>
                  </a:lnTo>
                  <a:close/>
                </a:path>
                <a:path w="207644" h="632460">
                  <a:moveTo>
                    <a:pt x="187833" y="369697"/>
                  </a:moveTo>
                  <a:lnTo>
                    <a:pt x="178295" y="364286"/>
                  </a:lnTo>
                  <a:lnTo>
                    <a:pt x="178295" y="372262"/>
                  </a:lnTo>
                  <a:lnTo>
                    <a:pt x="187833" y="377685"/>
                  </a:lnTo>
                  <a:lnTo>
                    <a:pt x="187833" y="369697"/>
                  </a:lnTo>
                  <a:close/>
                </a:path>
                <a:path w="207644" h="632460">
                  <a:moveTo>
                    <a:pt x="187833" y="354482"/>
                  </a:moveTo>
                  <a:lnTo>
                    <a:pt x="178295" y="349072"/>
                  </a:lnTo>
                  <a:lnTo>
                    <a:pt x="178295" y="357314"/>
                  </a:lnTo>
                  <a:lnTo>
                    <a:pt x="187833" y="362724"/>
                  </a:lnTo>
                  <a:lnTo>
                    <a:pt x="187833" y="354482"/>
                  </a:lnTo>
                  <a:close/>
                </a:path>
                <a:path w="207644" h="632460">
                  <a:moveTo>
                    <a:pt x="187833" y="338251"/>
                  </a:moveTo>
                  <a:lnTo>
                    <a:pt x="178295" y="332841"/>
                  </a:lnTo>
                  <a:lnTo>
                    <a:pt x="178295" y="341083"/>
                  </a:lnTo>
                  <a:lnTo>
                    <a:pt x="187833" y="346494"/>
                  </a:lnTo>
                  <a:lnTo>
                    <a:pt x="187833" y="338251"/>
                  </a:lnTo>
                  <a:close/>
                </a:path>
                <a:path w="207644" h="632460">
                  <a:moveTo>
                    <a:pt x="187833" y="323316"/>
                  </a:moveTo>
                  <a:lnTo>
                    <a:pt x="178295" y="317906"/>
                  </a:lnTo>
                  <a:lnTo>
                    <a:pt x="178295" y="326148"/>
                  </a:lnTo>
                  <a:lnTo>
                    <a:pt x="187833" y="331304"/>
                  </a:lnTo>
                  <a:lnTo>
                    <a:pt x="187833" y="323316"/>
                  </a:lnTo>
                  <a:close/>
                </a:path>
                <a:path w="207644" h="632460">
                  <a:moveTo>
                    <a:pt x="187833" y="308114"/>
                  </a:moveTo>
                  <a:lnTo>
                    <a:pt x="178295" y="302704"/>
                  </a:lnTo>
                  <a:lnTo>
                    <a:pt x="178295" y="310946"/>
                  </a:lnTo>
                  <a:lnTo>
                    <a:pt x="187833" y="316357"/>
                  </a:lnTo>
                  <a:lnTo>
                    <a:pt x="187833" y="308114"/>
                  </a:lnTo>
                  <a:close/>
                </a:path>
                <a:path w="207644" h="632460">
                  <a:moveTo>
                    <a:pt x="187833" y="277977"/>
                  </a:moveTo>
                  <a:lnTo>
                    <a:pt x="178295" y="272567"/>
                  </a:lnTo>
                  <a:lnTo>
                    <a:pt x="178295" y="280809"/>
                  </a:lnTo>
                  <a:lnTo>
                    <a:pt x="187833" y="286219"/>
                  </a:lnTo>
                  <a:lnTo>
                    <a:pt x="187833" y="277977"/>
                  </a:lnTo>
                  <a:close/>
                </a:path>
                <a:path w="207644" h="632460">
                  <a:moveTo>
                    <a:pt x="187833" y="262775"/>
                  </a:moveTo>
                  <a:lnTo>
                    <a:pt x="178295" y="257365"/>
                  </a:lnTo>
                  <a:lnTo>
                    <a:pt x="178295" y="265607"/>
                  </a:lnTo>
                  <a:lnTo>
                    <a:pt x="187833" y="271018"/>
                  </a:lnTo>
                  <a:lnTo>
                    <a:pt x="187833" y="262775"/>
                  </a:lnTo>
                  <a:close/>
                </a:path>
                <a:path w="207644" h="632460">
                  <a:moveTo>
                    <a:pt x="187833" y="247827"/>
                  </a:moveTo>
                  <a:lnTo>
                    <a:pt x="178295" y="242417"/>
                  </a:lnTo>
                  <a:lnTo>
                    <a:pt x="178295" y="250405"/>
                  </a:lnTo>
                  <a:lnTo>
                    <a:pt x="187833" y="256070"/>
                  </a:lnTo>
                  <a:lnTo>
                    <a:pt x="187833" y="247827"/>
                  </a:lnTo>
                  <a:close/>
                </a:path>
                <a:path w="207644" h="632460">
                  <a:moveTo>
                    <a:pt x="187833" y="232638"/>
                  </a:moveTo>
                  <a:lnTo>
                    <a:pt x="178295" y="227228"/>
                  </a:lnTo>
                  <a:lnTo>
                    <a:pt x="178295" y="235470"/>
                  </a:lnTo>
                  <a:lnTo>
                    <a:pt x="187833" y="240880"/>
                  </a:lnTo>
                  <a:lnTo>
                    <a:pt x="187833" y="232638"/>
                  </a:lnTo>
                  <a:close/>
                </a:path>
                <a:path w="207644" h="632460">
                  <a:moveTo>
                    <a:pt x="187833" y="202488"/>
                  </a:moveTo>
                  <a:lnTo>
                    <a:pt x="178295" y="197065"/>
                  </a:lnTo>
                  <a:lnTo>
                    <a:pt x="178295" y="205320"/>
                  </a:lnTo>
                  <a:lnTo>
                    <a:pt x="187833" y="210731"/>
                  </a:lnTo>
                  <a:lnTo>
                    <a:pt x="187833" y="202488"/>
                  </a:lnTo>
                  <a:close/>
                </a:path>
                <a:path w="207644" h="632460">
                  <a:moveTo>
                    <a:pt x="187833" y="187286"/>
                  </a:moveTo>
                  <a:lnTo>
                    <a:pt x="178295" y="181876"/>
                  </a:lnTo>
                  <a:lnTo>
                    <a:pt x="178295" y="190119"/>
                  </a:lnTo>
                  <a:lnTo>
                    <a:pt x="187833" y="195529"/>
                  </a:lnTo>
                  <a:lnTo>
                    <a:pt x="187833" y="187286"/>
                  </a:lnTo>
                  <a:close/>
                </a:path>
                <a:path w="207644" h="632460">
                  <a:moveTo>
                    <a:pt x="187833" y="141947"/>
                  </a:moveTo>
                  <a:lnTo>
                    <a:pt x="178295" y="136537"/>
                  </a:lnTo>
                  <a:lnTo>
                    <a:pt x="178295" y="144780"/>
                  </a:lnTo>
                  <a:lnTo>
                    <a:pt x="187833" y="150190"/>
                  </a:lnTo>
                  <a:lnTo>
                    <a:pt x="187833" y="141947"/>
                  </a:lnTo>
                  <a:close/>
                </a:path>
                <a:path w="207644" h="632460">
                  <a:moveTo>
                    <a:pt x="187833" y="127012"/>
                  </a:moveTo>
                  <a:lnTo>
                    <a:pt x="178295" y="121589"/>
                  </a:lnTo>
                  <a:lnTo>
                    <a:pt x="178295" y="129844"/>
                  </a:lnTo>
                  <a:lnTo>
                    <a:pt x="187833" y="135255"/>
                  </a:lnTo>
                  <a:lnTo>
                    <a:pt x="187833" y="127012"/>
                  </a:lnTo>
                  <a:close/>
                </a:path>
                <a:path w="207644" h="632460">
                  <a:moveTo>
                    <a:pt x="187833" y="111810"/>
                  </a:moveTo>
                  <a:lnTo>
                    <a:pt x="178295" y="106387"/>
                  </a:lnTo>
                  <a:lnTo>
                    <a:pt x="178295" y="114642"/>
                  </a:lnTo>
                  <a:lnTo>
                    <a:pt x="187833" y="120053"/>
                  </a:lnTo>
                  <a:lnTo>
                    <a:pt x="187833" y="111810"/>
                  </a:lnTo>
                  <a:close/>
                </a:path>
                <a:path w="207644" h="632460">
                  <a:moveTo>
                    <a:pt x="187833" y="95834"/>
                  </a:moveTo>
                  <a:lnTo>
                    <a:pt x="178295" y="90424"/>
                  </a:lnTo>
                  <a:lnTo>
                    <a:pt x="178295" y="98412"/>
                  </a:lnTo>
                  <a:lnTo>
                    <a:pt x="187833" y="103822"/>
                  </a:lnTo>
                  <a:lnTo>
                    <a:pt x="187833" y="95834"/>
                  </a:lnTo>
                  <a:close/>
                </a:path>
                <a:path w="207644" h="632460">
                  <a:moveTo>
                    <a:pt x="207137" y="623455"/>
                  </a:moveTo>
                  <a:lnTo>
                    <a:pt x="197866" y="618032"/>
                  </a:lnTo>
                  <a:lnTo>
                    <a:pt x="197866" y="626287"/>
                  </a:lnTo>
                  <a:lnTo>
                    <a:pt x="207137" y="631698"/>
                  </a:lnTo>
                  <a:lnTo>
                    <a:pt x="207137" y="623455"/>
                  </a:lnTo>
                  <a:close/>
                </a:path>
                <a:path w="207644" h="632460">
                  <a:moveTo>
                    <a:pt x="207137" y="608253"/>
                  </a:moveTo>
                  <a:lnTo>
                    <a:pt x="197866" y="602843"/>
                  </a:lnTo>
                  <a:lnTo>
                    <a:pt x="197866" y="611085"/>
                  </a:lnTo>
                  <a:lnTo>
                    <a:pt x="207137" y="616496"/>
                  </a:lnTo>
                  <a:lnTo>
                    <a:pt x="207137" y="608253"/>
                  </a:lnTo>
                  <a:close/>
                </a:path>
                <a:path w="207644" h="632460">
                  <a:moveTo>
                    <a:pt x="207137" y="593318"/>
                  </a:moveTo>
                  <a:lnTo>
                    <a:pt x="197866" y="587895"/>
                  </a:lnTo>
                  <a:lnTo>
                    <a:pt x="197866" y="596150"/>
                  </a:lnTo>
                  <a:lnTo>
                    <a:pt x="207137" y="601560"/>
                  </a:lnTo>
                  <a:lnTo>
                    <a:pt x="207137" y="593318"/>
                  </a:lnTo>
                  <a:close/>
                </a:path>
                <a:path w="207644" h="632460">
                  <a:moveTo>
                    <a:pt x="207137" y="578116"/>
                  </a:moveTo>
                  <a:lnTo>
                    <a:pt x="197866" y="572693"/>
                  </a:lnTo>
                  <a:lnTo>
                    <a:pt x="197866" y="580948"/>
                  </a:lnTo>
                  <a:lnTo>
                    <a:pt x="207137" y="586359"/>
                  </a:lnTo>
                  <a:lnTo>
                    <a:pt x="207137" y="578116"/>
                  </a:lnTo>
                  <a:close/>
                </a:path>
                <a:path w="207644" h="632460">
                  <a:moveTo>
                    <a:pt x="207137" y="563168"/>
                  </a:moveTo>
                  <a:lnTo>
                    <a:pt x="197866" y="557758"/>
                  </a:lnTo>
                  <a:lnTo>
                    <a:pt x="197866" y="565746"/>
                  </a:lnTo>
                  <a:lnTo>
                    <a:pt x="207137" y="571411"/>
                  </a:lnTo>
                  <a:lnTo>
                    <a:pt x="207137" y="563168"/>
                  </a:lnTo>
                  <a:close/>
                </a:path>
                <a:path w="207644" h="632460">
                  <a:moveTo>
                    <a:pt x="207137" y="547979"/>
                  </a:moveTo>
                  <a:lnTo>
                    <a:pt x="197866" y="542556"/>
                  </a:lnTo>
                  <a:lnTo>
                    <a:pt x="197866" y="550811"/>
                  </a:lnTo>
                  <a:lnTo>
                    <a:pt x="207137" y="556221"/>
                  </a:lnTo>
                  <a:lnTo>
                    <a:pt x="207137" y="547979"/>
                  </a:lnTo>
                  <a:close/>
                </a:path>
                <a:path w="207644" h="632460">
                  <a:moveTo>
                    <a:pt x="207137" y="533031"/>
                  </a:moveTo>
                  <a:lnTo>
                    <a:pt x="197866" y="527354"/>
                  </a:lnTo>
                  <a:lnTo>
                    <a:pt x="197866" y="535609"/>
                  </a:lnTo>
                  <a:lnTo>
                    <a:pt x="207137" y="541020"/>
                  </a:lnTo>
                  <a:lnTo>
                    <a:pt x="207137" y="533031"/>
                  </a:lnTo>
                  <a:close/>
                </a:path>
                <a:path w="207644" h="632460">
                  <a:moveTo>
                    <a:pt x="207137" y="517817"/>
                  </a:moveTo>
                  <a:lnTo>
                    <a:pt x="197866" y="512406"/>
                  </a:lnTo>
                  <a:lnTo>
                    <a:pt x="197866" y="520649"/>
                  </a:lnTo>
                  <a:lnTo>
                    <a:pt x="207137" y="526072"/>
                  </a:lnTo>
                  <a:lnTo>
                    <a:pt x="207137" y="517817"/>
                  </a:lnTo>
                  <a:close/>
                </a:path>
                <a:path w="207644" h="632460">
                  <a:moveTo>
                    <a:pt x="207137" y="501586"/>
                  </a:moveTo>
                  <a:lnTo>
                    <a:pt x="197866" y="496176"/>
                  </a:lnTo>
                  <a:lnTo>
                    <a:pt x="197866" y="504418"/>
                  </a:lnTo>
                  <a:lnTo>
                    <a:pt x="207137" y="509841"/>
                  </a:lnTo>
                  <a:lnTo>
                    <a:pt x="207137" y="501586"/>
                  </a:lnTo>
                  <a:close/>
                </a:path>
                <a:path w="207644" h="632460">
                  <a:moveTo>
                    <a:pt x="207137" y="486651"/>
                  </a:moveTo>
                  <a:lnTo>
                    <a:pt x="197866" y="481241"/>
                  </a:lnTo>
                  <a:lnTo>
                    <a:pt x="197866" y="489229"/>
                  </a:lnTo>
                  <a:lnTo>
                    <a:pt x="207137" y="494639"/>
                  </a:lnTo>
                  <a:lnTo>
                    <a:pt x="207137" y="486651"/>
                  </a:lnTo>
                  <a:close/>
                </a:path>
                <a:path w="207644" h="632460">
                  <a:moveTo>
                    <a:pt x="207137" y="471449"/>
                  </a:moveTo>
                  <a:lnTo>
                    <a:pt x="197866" y="466039"/>
                  </a:lnTo>
                  <a:lnTo>
                    <a:pt x="197866" y="474281"/>
                  </a:lnTo>
                  <a:lnTo>
                    <a:pt x="207137" y="479704"/>
                  </a:lnTo>
                  <a:lnTo>
                    <a:pt x="207137" y="471449"/>
                  </a:lnTo>
                  <a:close/>
                </a:path>
                <a:path w="207644" h="632460">
                  <a:moveTo>
                    <a:pt x="207137" y="456247"/>
                  </a:moveTo>
                  <a:lnTo>
                    <a:pt x="197866" y="450837"/>
                  </a:lnTo>
                  <a:lnTo>
                    <a:pt x="197866" y="459079"/>
                  </a:lnTo>
                  <a:lnTo>
                    <a:pt x="207137" y="464502"/>
                  </a:lnTo>
                  <a:lnTo>
                    <a:pt x="207137" y="456247"/>
                  </a:lnTo>
                  <a:close/>
                </a:path>
                <a:path w="207644" h="632460">
                  <a:moveTo>
                    <a:pt x="207137" y="441312"/>
                  </a:moveTo>
                  <a:lnTo>
                    <a:pt x="197866" y="435902"/>
                  </a:lnTo>
                  <a:lnTo>
                    <a:pt x="197866" y="444144"/>
                  </a:lnTo>
                  <a:lnTo>
                    <a:pt x="207137" y="449300"/>
                  </a:lnTo>
                  <a:lnTo>
                    <a:pt x="207137" y="441312"/>
                  </a:lnTo>
                  <a:close/>
                </a:path>
                <a:path w="207644" h="632460">
                  <a:moveTo>
                    <a:pt x="207137" y="426110"/>
                  </a:moveTo>
                  <a:lnTo>
                    <a:pt x="197866" y="420700"/>
                  </a:lnTo>
                  <a:lnTo>
                    <a:pt x="197866" y="428942"/>
                  </a:lnTo>
                  <a:lnTo>
                    <a:pt x="207137" y="434365"/>
                  </a:lnTo>
                  <a:lnTo>
                    <a:pt x="207137" y="426110"/>
                  </a:lnTo>
                  <a:close/>
                </a:path>
                <a:path w="207644" h="632460">
                  <a:moveTo>
                    <a:pt x="207137" y="411175"/>
                  </a:moveTo>
                  <a:lnTo>
                    <a:pt x="197866" y="405498"/>
                  </a:lnTo>
                  <a:lnTo>
                    <a:pt x="197866" y="413740"/>
                  </a:lnTo>
                  <a:lnTo>
                    <a:pt x="207137" y="419163"/>
                  </a:lnTo>
                  <a:lnTo>
                    <a:pt x="207137" y="411175"/>
                  </a:lnTo>
                  <a:close/>
                </a:path>
                <a:path w="207644" h="632460">
                  <a:moveTo>
                    <a:pt x="207137" y="395973"/>
                  </a:moveTo>
                  <a:lnTo>
                    <a:pt x="197866" y="390563"/>
                  </a:lnTo>
                  <a:lnTo>
                    <a:pt x="197866" y="398805"/>
                  </a:lnTo>
                  <a:lnTo>
                    <a:pt x="207137" y="404215"/>
                  </a:lnTo>
                  <a:lnTo>
                    <a:pt x="207137" y="395973"/>
                  </a:lnTo>
                  <a:close/>
                </a:path>
                <a:path w="207644" h="632460">
                  <a:moveTo>
                    <a:pt x="207137" y="380771"/>
                  </a:moveTo>
                  <a:lnTo>
                    <a:pt x="197866" y="375361"/>
                  </a:lnTo>
                  <a:lnTo>
                    <a:pt x="197866" y="383603"/>
                  </a:lnTo>
                  <a:lnTo>
                    <a:pt x="207137" y="389026"/>
                  </a:lnTo>
                  <a:lnTo>
                    <a:pt x="207137" y="380771"/>
                  </a:lnTo>
                  <a:close/>
                </a:path>
                <a:path w="207644" h="632460">
                  <a:moveTo>
                    <a:pt x="207137" y="365836"/>
                  </a:moveTo>
                  <a:lnTo>
                    <a:pt x="197866" y="360426"/>
                  </a:lnTo>
                  <a:lnTo>
                    <a:pt x="197866" y="368401"/>
                  </a:lnTo>
                  <a:lnTo>
                    <a:pt x="207137" y="373824"/>
                  </a:lnTo>
                  <a:lnTo>
                    <a:pt x="207137" y="365836"/>
                  </a:lnTo>
                  <a:close/>
                </a:path>
                <a:path w="207644" h="632460">
                  <a:moveTo>
                    <a:pt x="207137" y="349592"/>
                  </a:moveTo>
                  <a:lnTo>
                    <a:pt x="197866" y="344182"/>
                  </a:lnTo>
                  <a:lnTo>
                    <a:pt x="197866" y="352425"/>
                  </a:lnTo>
                  <a:lnTo>
                    <a:pt x="207137" y="357835"/>
                  </a:lnTo>
                  <a:lnTo>
                    <a:pt x="207137" y="349592"/>
                  </a:lnTo>
                  <a:close/>
                </a:path>
                <a:path w="207644" h="632460">
                  <a:moveTo>
                    <a:pt x="207137" y="334391"/>
                  </a:moveTo>
                  <a:lnTo>
                    <a:pt x="197866" y="328980"/>
                  </a:lnTo>
                  <a:lnTo>
                    <a:pt x="197866" y="337223"/>
                  </a:lnTo>
                  <a:lnTo>
                    <a:pt x="207137" y="342633"/>
                  </a:lnTo>
                  <a:lnTo>
                    <a:pt x="207137" y="334391"/>
                  </a:lnTo>
                  <a:close/>
                </a:path>
                <a:path w="207644" h="632460">
                  <a:moveTo>
                    <a:pt x="207137" y="319455"/>
                  </a:moveTo>
                  <a:lnTo>
                    <a:pt x="197866" y="314032"/>
                  </a:lnTo>
                  <a:lnTo>
                    <a:pt x="197866" y="322287"/>
                  </a:lnTo>
                  <a:lnTo>
                    <a:pt x="207137" y="327698"/>
                  </a:lnTo>
                  <a:lnTo>
                    <a:pt x="207137" y="319455"/>
                  </a:lnTo>
                  <a:close/>
                </a:path>
                <a:path w="207644" h="632460">
                  <a:moveTo>
                    <a:pt x="207137" y="274116"/>
                  </a:moveTo>
                  <a:lnTo>
                    <a:pt x="197866" y="268706"/>
                  </a:lnTo>
                  <a:lnTo>
                    <a:pt x="197866" y="276948"/>
                  </a:lnTo>
                  <a:lnTo>
                    <a:pt x="207137" y="282359"/>
                  </a:lnTo>
                  <a:lnTo>
                    <a:pt x="207137" y="274116"/>
                  </a:lnTo>
                  <a:close/>
                </a:path>
              </a:pathLst>
            </a:custGeom>
            <a:solidFill>
              <a:srgbClr val="DEDF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1532636" y="5051018"/>
              <a:ext cx="48895" cy="647700"/>
            </a:xfrm>
            <a:custGeom>
              <a:avLst/>
              <a:gdLst/>
              <a:ahLst/>
              <a:cxnLst/>
              <a:rect l="l" t="t" r="r" b="b"/>
              <a:pathLst>
                <a:path w="48894" h="647700">
                  <a:moveTo>
                    <a:pt x="9537" y="218211"/>
                  </a:moveTo>
                  <a:lnTo>
                    <a:pt x="0" y="212801"/>
                  </a:lnTo>
                  <a:lnTo>
                    <a:pt x="0" y="220776"/>
                  </a:lnTo>
                  <a:lnTo>
                    <a:pt x="9537" y="226199"/>
                  </a:lnTo>
                  <a:lnTo>
                    <a:pt x="9537" y="218211"/>
                  </a:lnTo>
                  <a:close/>
                </a:path>
                <a:path w="48894" h="647700">
                  <a:moveTo>
                    <a:pt x="9537" y="201714"/>
                  </a:moveTo>
                  <a:lnTo>
                    <a:pt x="0" y="196303"/>
                  </a:lnTo>
                  <a:lnTo>
                    <a:pt x="0" y="204546"/>
                  </a:lnTo>
                  <a:lnTo>
                    <a:pt x="9537" y="209969"/>
                  </a:lnTo>
                  <a:lnTo>
                    <a:pt x="9537" y="201714"/>
                  </a:lnTo>
                  <a:close/>
                </a:path>
                <a:path w="48894" h="647700">
                  <a:moveTo>
                    <a:pt x="9537" y="186766"/>
                  </a:moveTo>
                  <a:lnTo>
                    <a:pt x="0" y="181368"/>
                  </a:lnTo>
                  <a:lnTo>
                    <a:pt x="0" y="189344"/>
                  </a:lnTo>
                  <a:lnTo>
                    <a:pt x="9537" y="194767"/>
                  </a:lnTo>
                  <a:lnTo>
                    <a:pt x="9537" y="186766"/>
                  </a:lnTo>
                  <a:close/>
                </a:path>
                <a:path w="48894" h="647700">
                  <a:moveTo>
                    <a:pt x="9537" y="171577"/>
                  </a:moveTo>
                  <a:lnTo>
                    <a:pt x="0" y="166166"/>
                  </a:lnTo>
                  <a:lnTo>
                    <a:pt x="0" y="174409"/>
                  </a:lnTo>
                  <a:lnTo>
                    <a:pt x="9537" y="179832"/>
                  </a:lnTo>
                  <a:lnTo>
                    <a:pt x="9537" y="171577"/>
                  </a:lnTo>
                  <a:close/>
                </a:path>
                <a:path w="48894" h="647700">
                  <a:moveTo>
                    <a:pt x="9537" y="156375"/>
                  </a:moveTo>
                  <a:lnTo>
                    <a:pt x="0" y="150964"/>
                  </a:lnTo>
                  <a:lnTo>
                    <a:pt x="0" y="159207"/>
                  </a:lnTo>
                  <a:lnTo>
                    <a:pt x="9537" y="164630"/>
                  </a:lnTo>
                  <a:lnTo>
                    <a:pt x="9537" y="156375"/>
                  </a:lnTo>
                  <a:close/>
                </a:path>
                <a:path w="48894" h="647700">
                  <a:moveTo>
                    <a:pt x="9537" y="141439"/>
                  </a:moveTo>
                  <a:lnTo>
                    <a:pt x="0" y="136029"/>
                  </a:lnTo>
                  <a:lnTo>
                    <a:pt x="0" y="144272"/>
                  </a:lnTo>
                  <a:lnTo>
                    <a:pt x="9537" y="149682"/>
                  </a:lnTo>
                  <a:lnTo>
                    <a:pt x="9537" y="141439"/>
                  </a:lnTo>
                  <a:close/>
                </a:path>
                <a:path w="48894" h="647700">
                  <a:moveTo>
                    <a:pt x="9537" y="126238"/>
                  </a:moveTo>
                  <a:lnTo>
                    <a:pt x="0" y="120827"/>
                  </a:lnTo>
                  <a:lnTo>
                    <a:pt x="0" y="129070"/>
                  </a:lnTo>
                  <a:lnTo>
                    <a:pt x="9537" y="134493"/>
                  </a:lnTo>
                  <a:lnTo>
                    <a:pt x="9537" y="126238"/>
                  </a:lnTo>
                  <a:close/>
                </a:path>
                <a:path w="48894" h="647700">
                  <a:moveTo>
                    <a:pt x="9537" y="111290"/>
                  </a:moveTo>
                  <a:lnTo>
                    <a:pt x="0" y="105892"/>
                  </a:lnTo>
                  <a:lnTo>
                    <a:pt x="0" y="113868"/>
                  </a:lnTo>
                  <a:lnTo>
                    <a:pt x="9537" y="119291"/>
                  </a:lnTo>
                  <a:lnTo>
                    <a:pt x="9537" y="111290"/>
                  </a:lnTo>
                  <a:close/>
                </a:path>
                <a:path w="48894" h="647700">
                  <a:moveTo>
                    <a:pt x="9537" y="96088"/>
                  </a:moveTo>
                  <a:lnTo>
                    <a:pt x="0" y="90678"/>
                  </a:lnTo>
                  <a:lnTo>
                    <a:pt x="0" y="98920"/>
                  </a:lnTo>
                  <a:lnTo>
                    <a:pt x="9537" y="104330"/>
                  </a:lnTo>
                  <a:lnTo>
                    <a:pt x="9537" y="96088"/>
                  </a:lnTo>
                  <a:close/>
                </a:path>
                <a:path w="48894" h="647700">
                  <a:moveTo>
                    <a:pt x="9537" y="80886"/>
                  </a:moveTo>
                  <a:lnTo>
                    <a:pt x="0" y="75476"/>
                  </a:lnTo>
                  <a:lnTo>
                    <a:pt x="0" y="83718"/>
                  </a:lnTo>
                  <a:lnTo>
                    <a:pt x="9537" y="89141"/>
                  </a:lnTo>
                  <a:lnTo>
                    <a:pt x="9537" y="80886"/>
                  </a:lnTo>
                  <a:close/>
                </a:path>
                <a:path w="48894" h="647700">
                  <a:moveTo>
                    <a:pt x="9537" y="65951"/>
                  </a:moveTo>
                  <a:lnTo>
                    <a:pt x="0" y="60540"/>
                  </a:lnTo>
                  <a:lnTo>
                    <a:pt x="0" y="68783"/>
                  </a:lnTo>
                  <a:lnTo>
                    <a:pt x="9537" y="74193"/>
                  </a:lnTo>
                  <a:lnTo>
                    <a:pt x="9537" y="65951"/>
                  </a:lnTo>
                  <a:close/>
                </a:path>
                <a:path w="48894" h="647700">
                  <a:moveTo>
                    <a:pt x="9537" y="50749"/>
                  </a:moveTo>
                  <a:lnTo>
                    <a:pt x="0" y="45339"/>
                  </a:lnTo>
                  <a:lnTo>
                    <a:pt x="0" y="53581"/>
                  </a:lnTo>
                  <a:lnTo>
                    <a:pt x="9537" y="58991"/>
                  </a:lnTo>
                  <a:lnTo>
                    <a:pt x="9537" y="50749"/>
                  </a:lnTo>
                  <a:close/>
                </a:path>
                <a:path w="48894" h="647700">
                  <a:moveTo>
                    <a:pt x="9537" y="35801"/>
                  </a:moveTo>
                  <a:lnTo>
                    <a:pt x="0" y="30391"/>
                  </a:lnTo>
                  <a:lnTo>
                    <a:pt x="0" y="38379"/>
                  </a:lnTo>
                  <a:lnTo>
                    <a:pt x="9537" y="43802"/>
                  </a:lnTo>
                  <a:lnTo>
                    <a:pt x="9537" y="35801"/>
                  </a:lnTo>
                  <a:close/>
                </a:path>
                <a:path w="48894" h="647700">
                  <a:moveTo>
                    <a:pt x="9537" y="20612"/>
                  </a:moveTo>
                  <a:lnTo>
                    <a:pt x="0" y="15201"/>
                  </a:lnTo>
                  <a:lnTo>
                    <a:pt x="0" y="23444"/>
                  </a:lnTo>
                  <a:lnTo>
                    <a:pt x="9537" y="28854"/>
                  </a:lnTo>
                  <a:lnTo>
                    <a:pt x="9537" y="20612"/>
                  </a:lnTo>
                  <a:close/>
                </a:path>
                <a:path w="48894" h="647700">
                  <a:moveTo>
                    <a:pt x="9537" y="541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9537" y="13652"/>
                  </a:lnTo>
                  <a:lnTo>
                    <a:pt x="9537" y="5410"/>
                  </a:lnTo>
                  <a:close/>
                </a:path>
                <a:path w="48894" h="647700">
                  <a:moveTo>
                    <a:pt x="28841" y="639178"/>
                  </a:moveTo>
                  <a:lnTo>
                    <a:pt x="19570" y="633768"/>
                  </a:lnTo>
                  <a:lnTo>
                    <a:pt x="19570" y="642010"/>
                  </a:lnTo>
                  <a:lnTo>
                    <a:pt x="28841" y="647420"/>
                  </a:lnTo>
                  <a:lnTo>
                    <a:pt x="28841" y="639178"/>
                  </a:lnTo>
                  <a:close/>
                </a:path>
                <a:path w="48894" h="647700">
                  <a:moveTo>
                    <a:pt x="28841" y="623976"/>
                  </a:moveTo>
                  <a:lnTo>
                    <a:pt x="19570" y="618566"/>
                  </a:lnTo>
                  <a:lnTo>
                    <a:pt x="19570" y="626808"/>
                  </a:lnTo>
                  <a:lnTo>
                    <a:pt x="28841" y="632218"/>
                  </a:lnTo>
                  <a:lnTo>
                    <a:pt x="28841" y="623976"/>
                  </a:lnTo>
                  <a:close/>
                </a:path>
                <a:path w="48894" h="647700">
                  <a:moveTo>
                    <a:pt x="28841" y="609028"/>
                  </a:moveTo>
                  <a:lnTo>
                    <a:pt x="19570" y="603618"/>
                  </a:lnTo>
                  <a:lnTo>
                    <a:pt x="19570" y="611606"/>
                  </a:lnTo>
                  <a:lnTo>
                    <a:pt x="28841" y="617029"/>
                  </a:lnTo>
                  <a:lnTo>
                    <a:pt x="28841" y="609028"/>
                  </a:lnTo>
                  <a:close/>
                </a:path>
                <a:path w="48894" h="647700">
                  <a:moveTo>
                    <a:pt x="28841" y="593839"/>
                  </a:moveTo>
                  <a:lnTo>
                    <a:pt x="19570" y="588429"/>
                  </a:lnTo>
                  <a:lnTo>
                    <a:pt x="19570" y="596671"/>
                  </a:lnTo>
                  <a:lnTo>
                    <a:pt x="28841" y="602081"/>
                  </a:lnTo>
                  <a:lnTo>
                    <a:pt x="28841" y="593839"/>
                  </a:lnTo>
                  <a:close/>
                </a:path>
                <a:path w="48894" h="647700">
                  <a:moveTo>
                    <a:pt x="28841" y="578637"/>
                  </a:moveTo>
                  <a:lnTo>
                    <a:pt x="19570" y="573227"/>
                  </a:lnTo>
                  <a:lnTo>
                    <a:pt x="19570" y="581469"/>
                  </a:lnTo>
                  <a:lnTo>
                    <a:pt x="28841" y="586879"/>
                  </a:lnTo>
                  <a:lnTo>
                    <a:pt x="28841" y="578637"/>
                  </a:lnTo>
                  <a:close/>
                </a:path>
                <a:path w="48894" h="647700">
                  <a:moveTo>
                    <a:pt x="28841" y="563689"/>
                  </a:moveTo>
                  <a:lnTo>
                    <a:pt x="19570" y="558266"/>
                  </a:lnTo>
                  <a:lnTo>
                    <a:pt x="19570" y="566521"/>
                  </a:lnTo>
                  <a:lnTo>
                    <a:pt x="28841" y="571931"/>
                  </a:lnTo>
                  <a:lnTo>
                    <a:pt x="28841" y="563689"/>
                  </a:lnTo>
                  <a:close/>
                </a:path>
                <a:path w="48894" h="647700">
                  <a:moveTo>
                    <a:pt x="28841" y="548487"/>
                  </a:moveTo>
                  <a:lnTo>
                    <a:pt x="19570" y="543077"/>
                  </a:lnTo>
                  <a:lnTo>
                    <a:pt x="19570" y="551319"/>
                  </a:lnTo>
                  <a:lnTo>
                    <a:pt x="28841" y="556729"/>
                  </a:lnTo>
                  <a:lnTo>
                    <a:pt x="28841" y="548487"/>
                  </a:lnTo>
                  <a:close/>
                </a:path>
                <a:path w="48894" h="647700">
                  <a:moveTo>
                    <a:pt x="28841" y="533552"/>
                  </a:moveTo>
                  <a:lnTo>
                    <a:pt x="19570" y="528129"/>
                  </a:lnTo>
                  <a:lnTo>
                    <a:pt x="19570" y="536117"/>
                  </a:lnTo>
                  <a:lnTo>
                    <a:pt x="28841" y="541528"/>
                  </a:lnTo>
                  <a:lnTo>
                    <a:pt x="28841" y="533552"/>
                  </a:lnTo>
                  <a:close/>
                </a:path>
                <a:path w="48894" h="647700">
                  <a:moveTo>
                    <a:pt x="28841" y="517321"/>
                  </a:moveTo>
                  <a:lnTo>
                    <a:pt x="19570" y="511898"/>
                  </a:lnTo>
                  <a:lnTo>
                    <a:pt x="19570" y="520153"/>
                  </a:lnTo>
                  <a:lnTo>
                    <a:pt x="28841" y="525564"/>
                  </a:lnTo>
                  <a:lnTo>
                    <a:pt x="28841" y="517321"/>
                  </a:lnTo>
                  <a:close/>
                </a:path>
                <a:path w="48894" h="647700">
                  <a:moveTo>
                    <a:pt x="28841" y="502119"/>
                  </a:moveTo>
                  <a:lnTo>
                    <a:pt x="19570" y="496697"/>
                  </a:lnTo>
                  <a:lnTo>
                    <a:pt x="19570" y="504952"/>
                  </a:lnTo>
                  <a:lnTo>
                    <a:pt x="28841" y="510362"/>
                  </a:lnTo>
                  <a:lnTo>
                    <a:pt x="28841" y="502119"/>
                  </a:lnTo>
                  <a:close/>
                </a:path>
                <a:path w="48894" h="647700">
                  <a:moveTo>
                    <a:pt x="28841" y="487172"/>
                  </a:moveTo>
                  <a:lnTo>
                    <a:pt x="19570" y="481761"/>
                  </a:lnTo>
                  <a:lnTo>
                    <a:pt x="19570" y="490004"/>
                  </a:lnTo>
                  <a:lnTo>
                    <a:pt x="28841" y="495427"/>
                  </a:lnTo>
                  <a:lnTo>
                    <a:pt x="28841" y="487172"/>
                  </a:lnTo>
                  <a:close/>
                </a:path>
                <a:path w="48894" h="647700">
                  <a:moveTo>
                    <a:pt x="28841" y="471982"/>
                  </a:moveTo>
                  <a:lnTo>
                    <a:pt x="19570" y="466559"/>
                  </a:lnTo>
                  <a:lnTo>
                    <a:pt x="19570" y="474814"/>
                  </a:lnTo>
                  <a:lnTo>
                    <a:pt x="28841" y="480225"/>
                  </a:lnTo>
                  <a:lnTo>
                    <a:pt x="28841" y="471982"/>
                  </a:lnTo>
                  <a:close/>
                </a:path>
                <a:path w="48894" h="647700">
                  <a:moveTo>
                    <a:pt x="28841" y="456780"/>
                  </a:moveTo>
                  <a:lnTo>
                    <a:pt x="19570" y="451358"/>
                  </a:lnTo>
                  <a:lnTo>
                    <a:pt x="19570" y="459613"/>
                  </a:lnTo>
                  <a:lnTo>
                    <a:pt x="28841" y="465023"/>
                  </a:lnTo>
                  <a:lnTo>
                    <a:pt x="28841" y="456780"/>
                  </a:lnTo>
                  <a:close/>
                </a:path>
                <a:path w="48894" h="647700">
                  <a:moveTo>
                    <a:pt x="28841" y="441833"/>
                  </a:moveTo>
                  <a:lnTo>
                    <a:pt x="19570" y="436422"/>
                  </a:lnTo>
                  <a:lnTo>
                    <a:pt x="19570" y="444665"/>
                  </a:lnTo>
                  <a:lnTo>
                    <a:pt x="28841" y="450088"/>
                  </a:lnTo>
                  <a:lnTo>
                    <a:pt x="28841" y="441833"/>
                  </a:lnTo>
                  <a:close/>
                </a:path>
                <a:path w="48894" h="647700">
                  <a:moveTo>
                    <a:pt x="28841" y="426631"/>
                  </a:moveTo>
                  <a:lnTo>
                    <a:pt x="19570" y="421208"/>
                  </a:lnTo>
                  <a:lnTo>
                    <a:pt x="19570" y="429463"/>
                  </a:lnTo>
                  <a:lnTo>
                    <a:pt x="28841" y="434873"/>
                  </a:lnTo>
                  <a:lnTo>
                    <a:pt x="28841" y="426631"/>
                  </a:lnTo>
                  <a:close/>
                </a:path>
                <a:path w="48894" h="647700">
                  <a:moveTo>
                    <a:pt x="28841" y="411683"/>
                  </a:moveTo>
                  <a:lnTo>
                    <a:pt x="19570" y="406273"/>
                  </a:lnTo>
                  <a:lnTo>
                    <a:pt x="19570" y="414261"/>
                  </a:lnTo>
                  <a:lnTo>
                    <a:pt x="28841" y="419671"/>
                  </a:lnTo>
                  <a:lnTo>
                    <a:pt x="28841" y="411683"/>
                  </a:lnTo>
                  <a:close/>
                </a:path>
                <a:path w="48894" h="647700">
                  <a:moveTo>
                    <a:pt x="28841" y="396481"/>
                  </a:moveTo>
                  <a:lnTo>
                    <a:pt x="19570" y="391071"/>
                  </a:lnTo>
                  <a:lnTo>
                    <a:pt x="19570" y="399313"/>
                  </a:lnTo>
                  <a:lnTo>
                    <a:pt x="28841" y="404736"/>
                  </a:lnTo>
                  <a:lnTo>
                    <a:pt x="28841" y="396481"/>
                  </a:lnTo>
                  <a:close/>
                </a:path>
                <a:path w="48894" h="647700">
                  <a:moveTo>
                    <a:pt x="28841" y="381292"/>
                  </a:moveTo>
                  <a:lnTo>
                    <a:pt x="19570" y="375869"/>
                  </a:lnTo>
                  <a:lnTo>
                    <a:pt x="19570" y="384124"/>
                  </a:lnTo>
                  <a:lnTo>
                    <a:pt x="28841" y="389534"/>
                  </a:lnTo>
                  <a:lnTo>
                    <a:pt x="28841" y="381292"/>
                  </a:lnTo>
                  <a:close/>
                </a:path>
                <a:path w="48894" h="647700">
                  <a:moveTo>
                    <a:pt x="28841" y="365315"/>
                  </a:moveTo>
                  <a:lnTo>
                    <a:pt x="19570" y="359905"/>
                  </a:lnTo>
                  <a:lnTo>
                    <a:pt x="19570" y="367893"/>
                  </a:lnTo>
                  <a:lnTo>
                    <a:pt x="28841" y="373545"/>
                  </a:lnTo>
                  <a:lnTo>
                    <a:pt x="28841" y="365315"/>
                  </a:lnTo>
                  <a:close/>
                </a:path>
                <a:path w="48894" h="647700">
                  <a:moveTo>
                    <a:pt x="28841" y="350113"/>
                  </a:moveTo>
                  <a:lnTo>
                    <a:pt x="19570" y="344703"/>
                  </a:lnTo>
                  <a:lnTo>
                    <a:pt x="19570" y="352945"/>
                  </a:lnTo>
                  <a:lnTo>
                    <a:pt x="28841" y="358368"/>
                  </a:lnTo>
                  <a:lnTo>
                    <a:pt x="28841" y="350113"/>
                  </a:lnTo>
                  <a:close/>
                </a:path>
                <a:path w="48894" h="647700">
                  <a:moveTo>
                    <a:pt x="28841" y="334911"/>
                  </a:moveTo>
                  <a:lnTo>
                    <a:pt x="19570" y="329768"/>
                  </a:lnTo>
                  <a:lnTo>
                    <a:pt x="19570" y="337743"/>
                  </a:lnTo>
                  <a:lnTo>
                    <a:pt x="28841" y="343166"/>
                  </a:lnTo>
                  <a:lnTo>
                    <a:pt x="28841" y="334911"/>
                  </a:lnTo>
                  <a:close/>
                </a:path>
                <a:path w="48894" h="647700">
                  <a:moveTo>
                    <a:pt x="28841" y="319976"/>
                  </a:moveTo>
                  <a:lnTo>
                    <a:pt x="19570" y="314566"/>
                  </a:lnTo>
                  <a:lnTo>
                    <a:pt x="19570" y="322808"/>
                  </a:lnTo>
                  <a:lnTo>
                    <a:pt x="28841" y="328218"/>
                  </a:lnTo>
                  <a:lnTo>
                    <a:pt x="28841" y="319976"/>
                  </a:lnTo>
                  <a:close/>
                </a:path>
                <a:path w="48894" h="647700">
                  <a:moveTo>
                    <a:pt x="28841" y="304774"/>
                  </a:moveTo>
                  <a:lnTo>
                    <a:pt x="19570" y="299364"/>
                  </a:lnTo>
                  <a:lnTo>
                    <a:pt x="19570" y="307606"/>
                  </a:lnTo>
                  <a:lnTo>
                    <a:pt x="28841" y="313029"/>
                  </a:lnTo>
                  <a:lnTo>
                    <a:pt x="28841" y="304774"/>
                  </a:lnTo>
                  <a:close/>
                </a:path>
                <a:path w="48894" h="647700">
                  <a:moveTo>
                    <a:pt x="28841" y="289839"/>
                  </a:moveTo>
                  <a:lnTo>
                    <a:pt x="19570" y="284429"/>
                  </a:lnTo>
                  <a:lnTo>
                    <a:pt x="19570" y="292404"/>
                  </a:lnTo>
                  <a:lnTo>
                    <a:pt x="28841" y="297827"/>
                  </a:lnTo>
                  <a:lnTo>
                    <a:pt x="28841" y="289839"/>
                  </a:lnTo>
                  <a:close/>
                </a:path>
                <a:path w="48894" h="647700">
                  <a:moveTo>
                    <a:pt x="28841" y="274624"/>
                  </a:moveTo>
                  <a:lnTo>
                    <a:pt x="19570" y="269214"/>
                  </a:lnTo>
                  <a:lnTo>
                    <a:pt x="19570" y="277456"/>
                  </a:lnTo>
                  <a:lnTo>
                    <a:pt x="28841" y="282867"/>
                  </a:lnTo>
                  <a:lnTo>
                    <a:pt x="28841" y="274624"/>
                  </a:lnTo>
                  <a:close/>
                </a:path>
                <a:path w="48894" h="647700">
                  <a:moveTo>
                    <a:pt x="28841" y="259676"/>
                  </a:moveTo>
                  <a:lnTo>
                    <a:pt x="19570" y="254012"/>
                  </a:lnTo>
                  <a:lnTo>
                    <a:pt x="19570" y="262255"/>
                  </a:lnTo>
                  <a:lnTo>
                    <a:pt x="28841" y="267677"/>
                  </a:lnTo>
                  <a:lnTo>
                    <a:pt x="28841" y="259676"/>
                  </a:lnTo>
                  <a:close/>
                </a:path>
                <a:path w="48894" h="647700">
                  <a:moveTo>
                    <a:pt x="48437" y="589965"/>
                  </a:moveTo>
                  <a:lnTo>
                    <a:pt x="38900" y="584542"/>
                  </a:lnTo>
                  <a:lnTo>
                    <a:pt x="38900" y="592797"/>
                  </a:lnTo>
                  <a:lnTo>
                    <a:pt x="48437" y="598208"/>
                  </a:lnTo>
                  <a:lnTo>
                    <a:pt x="48437" y="589965"/>
                  </a:lnTo>
                  <a:close/>
                </a:path>
                <a:path w="48894" h="647700">
                  <a:moveTo>
                    <a:pt x="48437" y="575017"/>
                  </a:moveTo>
                  <a:lnTo>
                    <a:pt x="38900" y="569353"/>
                  </a:lnTo>
                  <a:lnTo>
                    <a:pt x="38900" y="577596"/>
                  </a:lnTo>
                  <a:lnTo>
                    <a:pt x="48437" y="583006"/>
                  </a:lnTo>
                  <a:lnTo>
                    <a:pt x="48437" y="575017"/>
                  </a:lnTo>
                  <a:close/>
                </a:path>
                <a:path w="48894" h="647700">
                  <a:moveTo>
                    <a:pt x="48437" y="559828"/>
                  </a:moveTo>
                  <a:lnTo>
                    <a:pt x="38900" y="554405"/>
                  </a:lnTo>
                  <a:lnTo>
                    <a:pt x="38900" y="562660"/>
                  </a:lnTo>
                  <a:lnTo>
                    <a:pt x="48437" y="568071"/>
                  </a:lnTo>
                  <a:lnTo>
                    <a:pt x="48437" y="559828"/>
                  </a:lnTo>
                  <a:close/>
                </a:path>
                <a:path w="48894" h="647700">
                  <a:moveTo>
                    <a:pt x="48437" y="513461"/>
                  </a:moveTo>
                  <a:lnTo>
                    <a:pt x="38900" y="508038"/>
                  </a:lnTo>
                  <a:lnTo>
                    <a:pt x="38900" y="516280"/>
                  </a:lnTo>
                  <a:lnTo>
                    <a:pt x="48437" y="521703"/>
                  </a:lnTo>
                  <a:lnTo>
                    <a:pt x="48437" y="513461"/>
                  </a:lnTo>
                  <a:close/>
                </a:path>
                <a:path w="48894" h="647700">
                  <a:moveTo>
                    <a:pt x="48437" y="498259"/>
                  </a:moveTo>
                  <a:lnTo>
                    <a:pt x="38900" y="492836"/>
                  </a:lnTo>
                  <a:lnTo>
                    <a:pt x="38900" y="501091"/>
                  </a:lnTo>
                  <a:lnTo>
                    <a:pt x="48437" y="506501"/>
                  </a:lnTo>
                  <a:lnTo>
                    <a:pt x="48437" y="498259"/>
                  </a:lnTo>
                  <a:close/>
                </a:path>
                <a:path w="48894" h="647700">
                  <a:moveTo>
                    <a:pt x="48437" y="483311"/>
                  </a:moveTo>
                  <a:lnTo>
                    <a:pt x="38900" y="477901"/>
                  </a:lnTo>
                  <a:lnTo>
                    <a:pt x="38900" y="485889"/>
                  </a:lnTo>
                  <a:lnTo>
                    <a:pt x="48437" y="491553"/>
                  </a:lnTo>
                  <a:lnTo>
                    <a:pt x="48437" y="483311"/>
                  </a:lnTo>
                  <a:close/>
                </a:path>
                <a:path w="48894" h="647700">
                  <a:moveTo>
                    <a:pt x="48437" y="468122"/>
                  </a:moveTo>
                  <a:lnTo>
                    <a:pt x="38900" y="462699"/>
                  </a:lnTo>
                  <a:lnTo>
                    <a:pt x="38900" y="470941"/>
                  </a:lnTo>
                  <a:lnTo>
                    <a:pt x="48437" y="476364"/>
                  </a:lnTo>
                  <a:lnTo>
                    <a:pt x="48437" y="468122"/>
                  </a:lnTo>
                  <a:close/>
                </a:path>
              </a:pathLst>
            </a:custGeom>
            <a:solidFill>
              <a:srgbClr val="DEDF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1102385" y="4992267"/>
              <a:ext cx="1257935" cy="1103630"/>
            </a:xfrm>
            <a:custGeom>
              <a:avLst/>
              <a:gdLst/>
              <a:ahLst/>
              <a:cxnLst/>
              <a:rect l="l" t="t" r="r" b="b"/>
              <a:pathLst>
                <a:path w="1257935" h="1103629">
                  <a:moveTo>
                    <a:pt x="144272" y="245783"/>
                  </a:moveTo>
                  <a:lnTo>
                    <a:pt x="78066" y="207391"/>
                  </a:lnTo>
                  <a:lnTo>
                    <a:pt x="44831" y="226720"/>
                  </a:lnTo>
                  <a:lnTo>
                    <a:pt x="111290" y="264845"/>
                  </a:lnTo>
                  <a:lnTo>
                    <a:pt x="144272" y="245783"/>
                  </a:lnTo>
                  <a:close/>
                </a:path>
                <a:path w="1257935" h="1103629">
                  <a:moveTo>
                    <a:pt x="221830" y="153555"/>
                  </a:moveTo>
                  <a:lnTo>
                    <a:pt x="188595" y="172618"/>
                  </a:lnTo>
                  <a:lnTo>
                    <a:pt x="221830" y="191681"/>
                  </a:lnTo>
                  <a:lnTo>
                    <a:pt x="221830" y="153555"/>
                  </a:lnTo>
                  <a:close/>
                </a:path>
                <a:path w="1257935" h="1103629">
                  <a:moveTo>
                    <a:pt x="343420" y="92748"/>
                  </a:moveTo>
                  <a:lnTo>
                    <a:pt x="288036" y="60807"/>
                  </a:lnTo>
                  <a:lnTo>
                    <a:pt x="221564" y="98933"/>
                  </a:lnTo>
                  <a:lnTo>
                    <a:pt x="276948" y="130873"/>
                  </a:lnTo>
                  <a:lnTo>
                    <a:pt x="343420" y="92748"/>
                  </a:lnTo>
                  <a:close/>
                </a:path>
                <a:path w="1257935" h="1103629">
                  <a:moveTo>
                    <a:pt x="420712" y="210235"/>
                  </a:moveTo>
                  <a:lnTo>
                    <a:pt x="387477" y="229552"/>
                  </a:lnTo>
                  <a:lnTo>
                    <a:pt x="420712" y="248627"/>
                  </a:lnTo>
                  <a:lnTo>
                    <a:pt x="420712" y="210235"/>
                  </a:lnTo>
                  <a:close/>
                </a:path>
                <a:path w="1257935" h="1103629">
                  <a:moveTo>
                    <a:pt x="564476" y="38392"/>
                  </a:moveTo>
                  <a:lnTo>
                    <a:pt x="498005" y="0"/>
                  </a:lnTo>
                  <a:lnTo>
                    <a:pt x="420725" y="44577"/>
                  </a:lnTo>
                  <a:lnTo>
                    <a:pt x="486930" y="82956"/>
                  </a:lnTo>
                  <a:lnTo>
                    <a:pt x="564476" y="38392"/>
                  </a:lnTo>
                  <a:close/>
                </a:path>
                <a:path w="1257935" h="1103629">
                  <a:moveTo>
                    <a:pt x="719048" y="140411"/>
                  </a:moveTo>
                  <a:lnTo>
                    <a:pt x="674992" y="114909"/>
                  </a:lnTo>
                  <a:lnTo>
                    <a:pt x="619607" y="146850"/>
                  </a:lnTo>
                  <a:lnTo>
                    <a:pt x="663917" y="172351"/>
                  </a:lnTo>
                  <a:lnTo>
                    <a:pt x="719048" y="140411"/>
                  </a:lnTo>
                  <a:close/>
                </a:path>
                <a:path w="1257935" h="1103629">
                  <a:moveTo>
                    <a:pt x="851725" y="110528"/>
                  </a:moveTo>
                  <a:lnTo>
                    <a:pt x="807415" y="84759"/>
                  </a:lnTo>
                  <a:lnTo>
                    <a:pt x="763358" y="110528"/>
                  </a:lnTo>
                  <a:lnTo>
                    <a:pt x="807415" y="136029"/>
                  </a:lnTo>
                  <a:lnTo>
                    <a:pt x="851725" y="110528"/>
                  </a:lnTo>
                  <a:close/>
                </a:path>
                <a:path w="1257935" h="1103629">
                  <a:moveTo>
                    <a:pt x="995489" y="82702"/>
                  </a:moveTo>
                  <a:lnTo>
                    <a:pt x="896048" y="25247"/>
                  </a:lnTo>
                  <a:lnTo>
                    <a:pt x="851738" y="50761"/>
                  </a:lnTo>
                  <a:lnTo>
                    <a:pt x="951179" y="108204"/>
                  </a:lnTo>
                  <a:lnTo>
                    <a:pt x="995489" y="82702"/>
                  </a:lnTo>
                  <a:close/>
                </a:path>
                <a:path w="1257935" h="1103629">
                  <a:moveTo>
                    <a:pt x="1028725" y="296024"/>
                  </a:moveTo>
                  <a:lnTo>
                    <a:pt x="995489" y="276961"/>
                  </a:lnTo>
                  <a:lnTo>
                    <a:pt x="995489" y="315087"/>
                  </a:lnTo>
                  <a:lnTo>
                    <a:pt x="1028725" y="296024"/>
                  </a:lnTo>
                  <a:close/>
                </a:path>
                <a:path w="1257935" h="1103629">
                  <a:moveTo>
                    <a:pt x="1216533" y="246557"/>
                  </a:moveTo>
                  <a:lnTo>
                    <a:pt x="1128166" y="195541"/>
                  </a:lnTo>
                  <a:lnTo>
                    <a:pt x="1061694" y="233934"/>
                  </a:lnTo>
                  <a:lnTo>
                    <a:pt x="1150061" y="284949"/>
                  </a:lnTo>
                  <a:lnTo>
                    <a:pt x="1216533" y="246557"/>
                  </a:lnTo>
                  <a:close/>
                </a:path>
                <a:path w="1257935" h="1103629">
                  <a:moveTo>
                    <a:pt x="1257757" y="740435"/>
                  </a:moveTo>
                  <a:lnTo>
                    <a:pt x="1246416" y="671461"/>
                  </a:lnTo>
                  <a:lnTo>
                    <a:pt x="1213802" y="606844"/>
                  </a:lnTo>
                  <a:lnTo>
                    <a:pt x="1190180" y="576567"/>
                  </a:lnTo>
                  <a:lnTo>
                    <a:pt x="1162024" y="547827"/>
                  </a:lnTo>
                  <a:lnTo>
                    <a:pt x="1129614" y="520788"/>
                  </a:lnTo>
                  <a:lnTo>
                    <a:pt x="1093190" y="495604"/>
                  </a:lnTo>
                  <a:lnTo>
                    <a:pt x="1053033" y="472427"/>
                  </a:lnTo>
                  <a:lnTo>
                    <a:pt x="1009408" y="451408"/>
                  </a:lnTo>
                  <a:lnTo>
                    <a:pt x="962571" y="432689"/>
                  </a:lnTo>
                  <a:lnTo>
                    <a:pt x="912774" y="416445"/>
                  </a:lnTo>
                  <a:lnTo>
                    <a:pt x="860310" y="402805"/>
                  </a:lnTo>
                  <a:lnTo>
                    <a:pt x="805421" y="391934"/>
                  </a:lnTo>
                  <a:lnTo>
                    <a:pt x="748385" y="383984"/>
                  </a:lnTo>
                  <a:lnTo>
                    <a:pt x="689444" y="379095"/>
                  </a:lnTo>
                  <a:lnTo>
                    <a:pt x="628878" y="377431"/>
                  </a:lnTo>
                  <a:lnTo>
                    <a:pt x="568312" y="379095"/>
                  </a:lnTo>
                  <a:lnTo>
                    <a:pt x="509371" y="383984"/>
                  </a:lnTo>
                  <a:lnTo>
                    <a:pt x="452335" y="391934"/>
                  </a:lnTo>
                  <a:lnTo>
                    <a:pt x="397446" y="402805"/>
                  </a:lnTo>
                  <a:lnTo>
                    <a:pt x="344982" y="416445"/>
                  </a:lnTo>
                  <a:lnTo>
                    <a:pt x="295186" y="432689"/>
                  </a:lnTo>
                  <a:lnTo>
                    <a:pt x="248348" y="451408"/>
                  </a:lnTo>
                  <a:lnTo>
                    <a:pt x="204724" y="472427"/>
                  </a:lnTo>
                  <a:lnTo>
                    <a:pt x="164566" y="495604"/>
                  </a:lnTo>
                  <a:lnTo>
                    <a:pt x="128143" y="520788"/>
                  </a:lnTo>
                  <a:lnTo>
                    <a:pt x="95732" y="547827"/>
                  </a:lnTo>
                  <a:lnTo>
                    <a:pt x="67576" y="576567"/>
                  </a:lnTo>
                  <a:lnTo>
                    <a:pt x="43954" y="606844"/>
                  </a:lnTo>
                  <a:lnTo>
                    <a:pt x="11341" y="671461"/>
                  </a:lnTo>
                  <a:lnTo>
                    <a:pt x="0" y="740435"/>
                  </a:lnTo>
                  <a:lnTo>
                    <a:pt x="2882" y="775398"/>
                  </a:lnTo>
                  <a:lnTo>
                    <a:pt x="25120" y="842340"/>
                  </a:lnTo>
                  <a:lnTo>
                    <a:pt x="67576" y="904303"/>
                  </a:lnTo>
                  <a:lnTo>
                    <a:pt x="95732" y="933043"/>
                  </a:lnTo>
                  <a:lnTo>
                    <a:pt x="128143" y="960081"/>
                  </a:lnTo>
                  <a:lnTo>
                    <a:pt x="164566" y="985266"/>
                  </a:lnTo>
                  <a:lnTo>
                    <a:pt x="204724" y="1008443"/>
                  </a:lnTo>
                  <a:lnTo>
                    <a:pt x="248348" y="1029462"/>
                  </a:lnTo>
                  <a:lnTo>
                    <a:pt x="295186" y="1048169"/>
                  </a:lnTo>
                  <a:lnTo>
                    <a:pt x="344982" y="1064425"/>
                  </a:lnTo>
                  <a:lnTo>
                    <a:pt x="397446" y="1078064"/>
                  </a:lnTo>
                  <a:lnTo>
                    <a:pt x="452335" y="1088936"/>
                  </a:lnTo>
                  <a:lnTo>
                    <a:pt x="509371" y="1096886"/>
                  </a:lnTo>
                  <a:lnTo>
                    <a:pt x="568312" y="1101763"/>
                  </a:lnTo>
                  <a:lnTo>
                    <a:pt x="628878" y="1103426"/>
                  </a:lnTo>
                  <a:lnTo>
                    <a:pt x="689444" y="1101763"/>
                  </a:lnTo>
                  <a:lnTo>
                    <a:pt x="748385" y="1096886"/>
                  </a:lnTo>
                  <a:lnTo>
                    <a:pt x="805421" y="1088936"/>
                  </a:lnTo>
                  <a:lnTo>
                    <a:pt x="860310" y="1078064"/>
                  </a:lnTo>
                  <a:lnTo>
                    <a:pt x="912774" y="1064425"/>
                  </a:lnTo>
                  <a:lnTo>
                    <a:pt x="962571" y="1048169"/>
                  </a:lnTo>
                  <a:lnTo>
                    <a:pt x="1009408" y="1029462"/>
                  </a:lnTo>
                  <a:lnTo>
                    <a:pt x="1053033" y="1008443"/>
                  </a:lnTo>
                  <a:lnTo>
                    <a:pt x="1093190" y="985266"/>
                  </a:lnTo>
                  <a:lnTo>
                    <a:pt x="1129614" y="960081"/>
                  </a:lnTo>
                  <a:lnTo>
                    <a:pt x="1162024" y="933043"/>
                  </a:lnTo>
                  <a:lnTo>
                    <a:pt x="1190180" y="904303"/>
                  </a:lnTo>
                  <a:lnTo>
                    <a:pt x="1213802" y="874014"/>
                  </a:lnTo>
                  <a:lnTo>
                    <a:pt x="1246416" y="809409"/>
                  </a:lnTo>
                  <a:lnTo>
                    <a:pt x="1257757" y="740435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1102657" y="5345442"/>
              <a:ext cx="716280" cy="437515"/>
            </a:xfrm>
            <a:custGeom>
              <a:avLst/>
              <a:gdLst/>
              <a:ahLst/>
              <a:cxnLst/>
              <a:rect l="l" t="t" r="r" b="b"/>
              <a:pathLst>
                <a:path w="716280" h="437514">
                  <a:moveTo>
                    <a:pt x="612496" y="0"/>
                  </a:moveTo>
                  <a:lnTo>
                    <a:pt x="560755" y="1986"/>
                  </a:lnTo>
                  <a:lnTo>
                    <a:pt x="509386" y="6425"/>
                  </a:lnTo>
                  <a:lnTo>
                    <a:pt x="458674" y="13317"/>
                  </a:lnTo>
                  <a:lnTo>
                    <a:pt x="408905" y="22662"/>
                  </a:lnTo>
                  <a:lnTo>
                    <a:pt x="360364" y="34460"/>
                  </a:lnTo>
                  <a:lnTo>
                    <a:pt x="313338" y="48710"/>
                  </a:lnTo>
                  <a:lnTo>
                    <a:pt x="268111" y="65414"/>
                  </a:lnTo>
                  <a:lnTo>
                    <a:pt x="224970" y="84570"/>
                  </a:lnTo>
                  <a:lnTo>
                    <a:pt x="184200" y="106179"/>
                  </a:lnTo>
                  <a:lnTo>
                    <a:pt x="135397" y="137836"/>
                  </a:lnTo>
                  <a:lnTo>
                    <a:pt x="94098" y="171813"/>
                  </a:lnTo>
                  <a:lnTo>
                    <a:pt x="60298" y="207718"/>
                  </a:lnTo>
                  <a:lnTo>
                    <a:pt x="33992" y="245159"/>
                  </a:lnTo>
                  <a:lnTo>
                    <a:pt x="15177" y="283745"/>
                  </a:lnTo>
                  <a:lnTo>
                    <a:pt x="3848" y="323084"/>
                  </a:lnTo>
                  <a:lnTo>
                    <a:pt x="0" y="362783"/>
                  </a:lnTo>
                  <a:lnTo>
                    <a:pt x="0" y="388805"/>
                  </a:lnTo>
                  <a:lnTo>
                    <a:pt x="381" y="401121"/>
                  </a:lnTo>
                  <a:lnTo>
                    <a:pt x="1511" y="413342"/>
                  </a:lnTo>
                  <a:lnTo>
                    <a:pt x="3364" y="425467"/>
                  </a:lnTo>
                  <a:lnTo>
                    <a:pt x="5918" y="437497"/>
                  </a:lnTo>
                  <a:lnTo>
                    <a:pt x="715949" y="27605"/>
                  </a:lnTo>
                  <a:lnTo>
                    <a:pt x="715949" y="3386"/>
                  </a:lnTo>
                  <a:lnTo>
                    <a:pt x="664323" y="466"/>
                  </a:lnTo>
                  <a:lnTo>
                    <a:pt x="612496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1102657" y="5345442"/>
              <a:ext cx="716280" cy="437515"/>
            </a:xfrm>
            <a:custGeom>
              <a:avLst/>
              <a:gdLst/>
              <a:ahLst/>
              <a:cxnLst/>
              <a:rect l="l" t="t" r="r" b="b"/>
              <a:pathLst>
                <a:path w="716280" h="437514">
                  <a:moveTo>
                    <a:pt x="612496" y="0"/>
                  </a:moveTo>
                  <a:lnTo>
                    <a:pt x="560755" y="1986"/>
                  </a:lnTo>
                  <a:lnTo>
                    <a:pt x="509386" y="6425"/>
                  </a:lnTo>
                  <a:lnTo>
                    <a:pt x="458674" y="13317"/>
                  </a:lnTo>
                  <a:lnTo>
                    <a:pt x="408905" y="22662"/>
                  </a:lnTo>
                  <a:lnTo>
                    <a:pt x="360364" y="34460"/>
                  </a:lnTo>
                  <a:lnTo>
                    <a:pt x="313338" y="48710"/>
                  </a:lnTo>
                  <a:lnTo>
                    <a:pt x="268111" y="65414"/>
                  </a:lnTo>
                  <a:lnTo>
                    <a:pt x="224970" y="84570"/>
                  </a:lnTo>
                  <a:lnTo>
                    <a:pt x="184200" y="106179"/>
                  </a:lnTo>
                  <a:lnTo>
                    <a:pt x="135397" y="137836"/>
                  </a:lnTo>
                  <a:lnTo>
                    <a:pt x="94098" y="171813"/>
                  </a:lnTo>
                  <a:lnTo>
                    <a:pt x="60298" y="207718"/>
                  </a:lnTo>
                  <a:lnTo>
                    <a:pt x="33992" y="245159"/>
                  </a:lnTo>
                  <a:lnTo>
                    <a:pt x="15177" y="283745"/>
                  </a:lnTo>
                  <a:lnTo>
                    <a:pt x="3848" y="323084"/>
                  </a:lnTo>
                  <a:lnTo>
                    <a:pt x="0" y="362783"/>
                  </a:lnTo>
                  <a:lnTo>
                    <a:pt x="0" y="388805"/>
                  </a:lnTo>
                  <a:lnTo>
                    <a:pt x="381" y="401121"/>
                  </a:lnTo>
                  <a:lnTo>
                    <a:pt x="1511" y="413342"/>
                  </a:lnTo>
                  <a:lnTo>
                    <a:pt x="3364" y="425467"/>
                  </a:lnTo>
                  <a:lnTo>
                    <a:pt x="5918" y="437497"/>
                  </a:lnTo>
                  <a:lnTo>
                    <a:pt x="715949" y="27605"/>
                  </a:lnTo>
                  <a:lnTo>
                    <a:pt x="715949" y="3386"/>
                  </a:lnTo>
                  <a:lnTo>
                    <a:pt x="664323" y="466"/>
                  </a:lnTo>
                  <a:lnTo>
                    <a:pt x="612496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1102737" y="5345442"/>
              <a:ext cx="716280" cy="413384"/>
            </a:xfrm>
            <a:custGeom>
              <a:avLst/>
              <a:gdLst/>
              <a:ahLst/>
              <a:cxnLst/>
              <a:rect l="l" t="t" r="r" b="b"/>
              <a:pathLst>
                <a:path w="716280" h="413385">
                  <a:moveTo>
                    <a:pt x="612412" y="0"/>
                  </a:moveTo>
                  <a:lnTo>
                    <a:pt x="560667" y="1986"/>
                  </a:lnTo>
                  <a:lnTo>
                    <a:pt x="509291" y="6425"/>
                  </a:lnTo>
                  <a:lnTo>
                    <a:pt x="458567" y="13317"/>
                  </a:lnTo>
                  <a:lnTo>
                    <a:pt x="408781" y="22662"/>
                  </a:lnTo>
                  <a:lnTo>
                    <a:pt x="360216" y="34460"/>
                  </a:lnTo>
                  <a:lnTo>
                    <a:pt x="313157" y="48710"/>
                  </a:lnTo>
                  <a:lnTo>
                    <a:pt x="267889" y="65414"/>
                  </a:lnTo>
                  <a:lnTo>
                    <a:pt x="224696" y="84570"/>
                  </a:lnTo>
                  <a:lnTo>
                    <a:pt x="183863" y="106179"/>
                  </a:lnTo>
                  <a:lnTo>
                    <a:pt x="133492" y="138945"/>
                  </a:lnTo>
                  <a:lnTo>
                    <a:pt x="91160" y="174163"/>
                  </a:lnTo>
                  <a:lnTo>
                    <a:pt x="56865" y="211409"/>
                  </a:lnTo>
                  <a:lnTo>
                    <a:pt x="30604" y="250261"/>
                  </a:lnTo>
                  <a:lnTo>
                    <a:pt x="12375" y="290297"/>
                  </a:lnTo>
                  <a:lnTo>
                    <a:pt x="2174" y="331093"/>
                  </a:lnTo>
                  <a:lnTo>
                    <a:pt x="0" y="372228"/>
                  </a:lnTo>
                  <a:lnTo>
                    <a:pt x="5847" y="413278"/>
                  </a:lnTo>
                  <a:lnTo>
                    <a:pt x="715866" y="3386"/>
                  </a:lnTo>
                  <a:lnTo>
                    <a:pt x="664239" y="466"/>
                  </a:lnTo>
                  <a:lnTo>
                    <a:pt x="612412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4" name="object 45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184185" y="5033999"/>
              <a:ext cx="125714" cy="196324"/>
            </a:xfrm>
            <a:prstGeom prst="rect">
              <a:avLst/>
            </a:prstGeom>
          </p:spPr>
        </p:pic>
        <p:sp>
          <p:nvSpPr>
            <p:cNvPr id="455" name="object 455"/>
            <p:cNvSpPr/>
            <p:nvPr/>
          </p:nvSpPr>
          <p:spPr>
            <a:xfrm>
              <a:off x="1714559" y="5011076"/>
              <a:ext cx="161290" cy="49530"/>
            </a:xfrm>
            <a:custGeom>
              <a:avLst/>
              <a:gdLst/>
              <a:ahLst/>
              <a:cxnLst/>
              <a:rect l="l" t="t" r="r" b="b"/>
              <a:pathLst>
                <a:path w="161289" h="49529">
                  <a:moveTo>
                    <a:pt x="69776" y="0"/>
                  </a:moveTo>
                  <a:lnTo>
                    <a:pt x="61533" y="3860"/>
                  </a:lnTo>
                  <a:lnTo>
                    <a:pt x="58955" y="11074"/>
                  </a:lnTo>
                  <a:lnTo>
                    <a:pt x="57927" y="13398"/>
                  </a:lnTo>
                  <a:lnTo>
                    <a:pt x="55615" y="14935"/>
                  </a:lnTo>
                  <a:lnTo>
                    <a:pt x="48135" y="13652"/>
                  </a:lnTo>
                  <a:lnTo>
                    <a:pt x="43766" y="15201"/>
                  </a:lnTo>
                  <a:lnTo>
                    <a:pt x="40921" y="21120"/>
                  </a:lnTo>
                  <a:lnTo>
                    <a:pt x="38356" y="22415"/>
                  </a:lnTo>
                  <a:lnTo>
                    <a:pt x="33200" y="21894"/>
                  </a:lnTo>
                  <a:lnTo>
                    <a:pt x="30368" y="21894"/>
                  </a:lnTo>
                  <a:lnTo>
                    <a:pt x="19026" y="31432"/>
                  </a:lnTo>
                  <a:lnTo>
                    <a:pt x="16715" y="32715"/>
                  </a:lnTo>
                  <a:lnTo>
                    <a:pt x="8727" y="31940"/>
                  </a:lnTo>
                  <a:lnTo>
                    <a:pt x="2288" y="32207"/>
                  </a:lnTo>
                  <a:lnTo>
                    <a:pt x="218" y="35547"/>
                  </a:lnTo>
                  <a:lnTo>
                    <a:pt x="0" y="39608"/>
                  </a:lnTo>
                  <a:lnTo>
                    <a:pt x="4053" y="41927"/>
                  </a:lnTo>
                  <a:lnTo>
                    <a:pt x="10183" y="42796"/>
                  </a:lnTo>
                  <a:lnTo>
                    <a:pt x="16194" y="42506"/>
                  </a:lnTo>
                  <a:lnTo>
                    <a:pt x="17744" y="42252"/>
                  </a:lnTo>
                  <a:lnTo>
                    <a:pt x="19547" y="42760"/>
                  </a:lnTo>
                  <a:lnTo>
                    <a:pt x="25211" y="47396"/>
                  </a:lnTo>
                  <a:lnTo>
                    <a:pt x="38089" y="47917"/>
                  </a:lnTo>
                  <a:lnTo>
                    <a:pt x="46077" y="44310"/>
                  </a:lnTo>
                  <a:lnTo>
                    <a:pt x="48135" y="44310"/>
                  </a:lnTo>
                  <a:lnTo>
                    <a:pt x="53812" y="47663"/>
                  </a:lnTo>
                  <a:lnTo>
                    <a:pt x="58701" y="48691"/>
                  </a:lnTo>
                  <a:lnTo>
                    <a:pt x="63603" y="48691"/>
                  </a:lnTo>
                  <a:lnTo>
                    <a:pt x="72874" y="49199"/>
                  </a:lnTo>
                  <a:lnTo>
                    <a:pt x="79059" y="46634"/>
                  </a:lnTo>
                  <a:lnTo>
                    <a:pt x="88076" y="42252"/>
                  </a:lnTo>
                  <a:lnTo>
                    <a:pt x="90134" y="42252"/>
                  </a:lnTo>
                  <a:lnTo>
                    <a:pt x="91937" y="43281"/>
                  </a:lnTo>
                  <a:lnTo>
                    <a:pt x="98673" y="46280"/>
                  </a:lnTo>
                  <a:lnTo>
                    <a:pt x="105845" y="47178"/>
                  </a:lnTo>
                  <a:lnTo>
                    <a:pt x="113020" y="45998"/>
                  </a:lnTo>
                  <a:lnTo>
                    <a:pt x="119763" y="42760"/>
                  </a:lnTo>
                  <a:lnTo>
                    <a:pt x="121312" y="41732"/>
                  </a:lnTo>
                  <a:lnTo>
                    <a:pt x="123116" y="41224"/>
                  </a:lnTo>
                  <a:lnTo>
                    <a:pt x="128259" y="42506"/>
                  </a:lnTo>
                  <a:lnTo>
                    <a:pt x="131612" y="42760"/>
                  </a:lnTo>
                  <a:lnTo>
                    <a:pt x="138051" y="40703"/>
                  </a:lnTo>
                  <a:lnTo>
                    <a:pt x="139600" y="40449"/>
                  </a:lnTo>
                  <a:lnTo>
                    <a:pt x="143715" y="41732"/>
                  </a:lnTo>
                  <a:lnTo>
                    <a:pt x="149646" y="43027"/>
                  </a:lnTo>
                  <a:lnTo>
                    <a:pt x="160720" y="41732"/>
                  </a:lnTo>
                  <a:lnTo>
                    <a:pt x="156085" y="36321"/>
                  </a:lnTo>
                  <a:lnTo>
                    <a:pt x="154027" y="34772"/>
                  </a:lnTo>
                  <a:lnTo>
                    <a:pt x="151195" y="33743"/>
                  </a:lnTo>
                  <a:lnTo>
                    <a:pt x="147068" y="33743"/>
                  </a:lnTo>
                  <a:lnTo>
                    <a:pt x="145785" y="32969"/>
                  </a:lnTo>
                  <a:lnTo>
                    <a:pt x="141658" y="28333"/>
                  </a:lnTo>
                  <a:lnTo>
                    <a:pt x="136768" y="26530"/>
                  </a:lnTo>
                  <a:lnTo>
                    <a:pt x="129555" y="27050"/>
                  </a:lnTo>
                  <a:lnTo>
                    <a:pt x="127230" y="26022"/>
                  </a:lnTo>
                  <a:lnTo>
                    <a:pt x="126202" y="23698"/>
                  </a:lnTo>
                  <a:lnTo>
                    <a:pt x="123370" y="19316"/>
                  </a:lnTo>
                  <a:lnTo>
                    <a:pt x="118734" y="16484"/>
                  </a:lnTo>
                  <a:lnTo>
                    <a:pt x="113578" y="15976"/>
                  </a:lnTo>
                  <a:lnTo>
                    <a:pt x="111254" y="15201"/>
                  </a:lnTo>
                  <a:lnTo>
                    <a:pt x="106364" y="15455"/>
                  </a:lnTo>
                  <a:lnTo>
                    <a:pt x="103786" y="15709"/>
                  </a:lnTo>
                  <a:lnTo>
                    <a:pt x="101475" y="14427"/>
                  </a:lnTo>
                  <a:lnTo>
                    <a:pt x="100179" y="12103"/>
                  </a:lnTo>
                  <a:lnTo>
                    <a:pt x="97347" y="5918"/>
                  </a:lnTo>
                  <a:lnTo>
                    <a:pt x="89359" y="1803"/>
                  </a:lnTo>
                  <a:lnTo>
                    <a:pt x="69776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1152632" y="5588485"/>
              <a:ext cx="42545" cy="23495"/>
            </a:xfrm>
            <a:custGeom>
              <a:avLst/>
              <a:gdLst/>
              <a:ahLst/>
              <a:cxnLst/>
              <a:rect l="l" t="t" r="r" b="b"/>
              <a:pathLst>
                <a:path w="42544" h="23495">
                  <a:moveTo>
                    <a:pt x="20999" y="0"/>
                  </a:moveTo>
                  <a:lnTo>
                    <a:pt x="13811" y="821"/>
                  </a:lnTo>
                  <a:lnTo>
                    <a:pt x="2578" y="4835"/>
                  </a:lnTo>
                  <a:lnTo>
                    <a:pt x="0" y="9725"/>
                  </a:lnTo>
                  <a:lnTo>
                    <a:pt x="1549" y="14106"/>
                  </a:lnTo>
                  <a:lnTo>
                    <a:pt x="2324" y="16684"/>
                  </a:lnTo>
                  <a:lnTo>
                    <a:pt x="4381" y="18742"/>
                  </a:lnTo>
                  <a:lnTo>
                    <a:pt x="6959" y="19516"/>
                  </a:lnTo>
                  <a:lnTo>
                    <a:pt x="13811" y="22124"/>
                  </a:lnTo>
                  <a:lnTo>
                    <a:pt x="20999" y="22993"/>
                  </a:lnTo>
                  <a:lnTo>
                    <a:pt x="28187" y="22124"/>
                  </a:lnTo>
                  <a:lnTo>
                    <a:pt x="35039" y="19516"/>
                  </a:lnTo>
                  <a:lnTo>
                    <a:pt x="39420" y="17967"/>
                  </a:lnTo>
                  <a:lnTo>
                    <a:pt x="41998" y="13077"/>
                  </a:lnTo>
                  <a:lnTo>
                    <a:pt x="40449" y="8696"/>
                  </a:lnTo>
                  <a:lnTo>
                    <a:pt x="39674" y="6118"/>
                  </a:lnTo>
                  <a:lnTo>
                    <a:pt x="37617" y="4060"/>
                  </a:lnTo>
                  <a:lnTo>
                    <a:pt x="35039" y="3286"/>
                  </a:lnTo>
                  <a:lnTo>
                    <a:pt x="28187" y="821"/>
                  </a:lnTo>
                  <a:lnTo>
                    <a:pt x="20999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1153669" y="5588488"/>
              <a:ext cx="40005" cy="28575"/>
            </a:xfrm>
            <a:custGeom>
              <a:avLst/>
              <a:gdLst/>
              <a:ahLst/>
              <a:cxnLst/>
              <a:rect l="l" t="t" r="r" b="b"/>
              <a:pathLst>
                <a:path w="40005" h="28575">
                  <a:moveTo>
                    <a:pt x="19962" y="0"/>
                  </a:moveTo>
                  <a:lnTo>
                    <a:pt x="0" y="11528"/>
                  </a:lnTo>
                  <a:lnTo>
                    <a:pt x="0" y="16417"/>
                  </a:lnTo>
                  <a:lnTo>
                    <a:pt x="19962" y="27949"/>
                  </a:lnTo>
                  <a:lnTo>
                    <a:pt x="27151" y="27130"/>
                  </a:lnTo>
                  <a:lnTo>
                    <a:pt x="33997" y="24672"/>
                  </a:lnTo>
                  <a:lnTo>
                    <a:pt x="37350" y="23123"/>
                  </a:lnTo>
                  <a:lnTo>
                    <a:pt x="39408" y="20024"/>
                  </a:lnTo>
                  <a:lnTo>
                    <a:pt x="39928" y="16417"/>
                  </a:lnTo>
                  <a:lnTo>
                    <a:pt x="39928" y="11528"/>
                  </a:lnTo>
                  <a:lnTo>
                    <a:pt x="19962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1152632" y="5588485"/>
              <a:ext cx="42545" cy="23495"/>
            </a:xfrm>
            <a:custGeom>
              <a:avLst/>
              <a:gdLst/>
              <a:ahLst/>
              <a:cxnLst/>
              <a:rect l="l" t="t" r="r" b="b"/>
              <a:pathLst>
                <a:path w="42544" h="23495">
                  <a:moveTo>
                    <a:pt x="20999" y="0"/>
                  </a:moveTo>
                  <a:lnTo>
                    <a:pt x="13811" y="821"/>
                  </a:lnTo>
                  <a:lnTo>
                    <a:pt x="2578" y="4835"/>
                  </a:lnTo>
                  <a:lnTo>
                    <a:pt x="0" y="9725"/>
                  </a:lnTo>
                  <a:lnTo>
                    <a:pt x="1549" y="14106"/>
                  </a:lnTo>
                  <a:lnTo>
                    <a:pt x="2324" y="16684"/>
                  </a:lnTo>
                  <a:lnTo>
                    <a:pt x="4381" y="18742"/>
                  </a:lnTo>
                  <a:lnTo>
                    <a:pt x="6959" y="19516"/>
                  </a:lnTo>
                  <a:lnTo>
                    <a:pt x="13811" y="22124"/>
                  </a:lnTo>
                  <a:lnTo>
                    <a:pt x="20999" y="22993"/>
                  </a:lnTo>
                  <a:lnTo>
                    <a:pt x="28187" y="22124"/>
                  </a:lnTo>
                  <a:lnTo>
                    <a:pt x="35039" y="19516"/>
                  </a:lnTo>
                  <a:lnTo>
                    <a:pt x="39420" y="17967"/>
                  </a:lnTo>
                  <a:lnTo>
                    <a:pt x="41998" y="13077"/>
                  </a:lnTo>
                  <a:lnTo>
                    <a:pt x="40449" y="8696"/>
                  </a:lnTo>
                  <a:lnTo>
                    <a:pt x="39674" y="6118"/>
                  </a:lnTo>
                  <a:lnTo>
                    <a:pt x="37617" y="4060"/>
                  </a:lnTo>
                  <a:lnTo>
                    <a:pt x="35039" y="3286"/>
                  </a:lnTo>
                  <a:lnTo>
                    <a:pt x="28187" y="821"/>
                  </a:lnTo>
                  <a:lnTo>
                    <a:pt x="20999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1158817" y="5403190"/>
              <a:ext cx="29845" cy="205104"/>
            </a:xfrm>
            <a:custGeom>
              <a:avLst/>
              <a:gdLst/>
              <a:ahLst/>
              <a:cxnLst/>
              <a:rect l="l" t="t" r="r" b="b"/>
              <a:pathLst>
                <a:path w="29844" h="205104">
                  <a:moveTo>
                    <a:pt x="18808" y="0"/>
                  </a:moveTo>
                  <a:lnTo>
                    <a:pt x="11074" y="0"/>
                  </a:lnTo>
                  <a:lnTo>
                    <a:pt x="4381" y="3340"/>
                  </a:lnTo>
                  <a:lnTo>
                    <a:pt x="1803" y="4381"/>
                  </a:lnTo>
                  <a:lnTo>
                    <a:pt x="254" y="6692"/>
                  </a:lnTo>
                  <a:lnTo>
                    <a:pt x="0" y="9271"/>
                  </a:lnTo>
                  <a:lnTo>
                    <a:pt x="0" y="195275"/>
                  </a:lnTo>
                  <a:lnTo>
                    <a:pt x="254" y="197853"/>
                  </a:lnTo>
                  <a:lnTo>
                    <a:pt x="2057" y="200177"/>
                  </a:lnTo>
                  <a:lnTo>
                    <a:pt x="10820" y="204558"/>
                  </a:lnTo>
                  <a:lnTo>
                    <a:pt x="18554" y="204558"/>
                  </a:lnTo>
                  <a:lnTo>
                    <a:pt x="25247" y="201206"/>
                  </a:lnTo>
                  <a:lnTo>
                    <a:pt x="27825" y="200177"/>
                  </a:lnTo>
                  <a:lnTo>
                    <a:pt x="29375" y="197853"/>
                  </a:lnTo>
                  <a:lnTo>
                    <a:pt x="29629" y="195275"/>
                  </a:lnTo>
                  <a:lnTo>
                    <a:pt x="29629" y="9271"/>
                  </a:lnTo>
                  <a:lnTo>
                    <a:pt x="29375" y="6692"/>
                  </a:lnTo>
                  <a:lnTo>
                    <a:pt x="27571" y="4381"/>
                  </a:lnTo>
                  <a:lnTo>
                    <a:pt x="18808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1158043" y="5403184"/>
              <a:ext cx="31750" cy="19050"/>
            </a:xfrm>
            <a:custGeom>
              <a:avLst/>
              <a:gdLst/>
              <a:ahLst/>
              <a:cxnLst/>
              <a:rect l="l" t="t" r="r" b="b"/>
              <a:pathLst>
                <a:path w="31750" h="19050">
                  <a:moveTo>
                    <a:pt x="19329" y="0"/>
                  </a:moveTo>
                  <a:lnTo>
                    <a:pt x="11595" y="0"/>
                  </a:lnTo>
                  <a:lnTo>
                    <a:pt x="5156" y="3352"/>
                  </a:lnTo>
                  <a:lnTo>
                    <a:pt x="1803" y="4381"/>
                  </a:lnTo>
                  <a:lnTo>
                    <a:pt x="0" y="7988"/>
                  </a:lnTo>
                  <a:lnTo>
                    <a:pt x="1295" y="11341"/>
                  </a:lnTo>
                  <a:lnTo>
                    <a:pt x="1803" y="13144"/>
                  </a:lnTo>
                  <a:lnTo>
                    <a:pt x="3352" y="14693"/>
                  </a:lnTo>
                  <a:lnTo>
                    <a:pt x="5156" y="15201"/>
                  </a:lnTo>
                  <a:lnTo>
                    <a:pt x="11849" y="18554"/>
                  </a:lnTo>
                  <a:lnTo>
                    <a:pt x="19583" y="18554"/>
                  </a:lnTo>
                  <a:lnTo>
                    <a:pt x="26022" y="15201"/>
                  </a:lnTo>
                  <a:lnTo>
                    <a:pt x="29375" y="14173"/>
                  </a:lnTo>
                  <a:lnTo>
                    <a:pt x="31178" y="10566"/>
                  </a:lnTo>
                  <a:lnTo>
                    <a:pt x="29883" y="7213"/>
                  </a:lnTo>
                  <a:lnTo>
                    <a:pt x="29375" y="5410"/>
                  </a:lnTo>
                  <a:lnTo>
                    <a:pt x="27825" y="3873"/>
                  </a:lnTo>
                  <a:lnTo>
                    <a:pt x="26022" y="3352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1171181" y="5020652"/>
              <a:ext cx="132715" cy="393700"/>
            </a:xfrm>
            <a:custGeom>
              <a:avLst/>
              <a:gdLst/>
              <a:ahLst/>
              <a:cxnLst/>
              <a:rect l="l" t="t" r="r" b="b"/>
              <a:pathLst>
                <a:path w="132715" h="393700">
                  <a:moveTo>
                    <a:pt x="132422" y="42468"/>
                  </a:moveTo>
                  <a:lnTo>
                    <a:pt x="95313" y="23964"/>
                  </a:lnTo>
                  <a:lnTo>
                    <a:pt x="86334" y="22606"/>
                  </a:lnTo>
                  <a:lnTo>
                    <a:pt x="78168" y="22923"/>
                  </a:lnTo>
                  <a:lnTo>
                    <a:pt x="71882" y="24955"/>
                  </a:lnTo>
                  <a:lnTo>
                    <a:pt x="69557" y="26238"/>
                  </a:lnTo>
                  <a:lnTo>
                    <a:pt x="58089" y="24726"/>
                  </a:lnTo>
                  <a:lnTo>
                    <a:pt x="16624" y="41084"/>
                  </a:lnTo>
                  <a:lnTo>
                    <a:pt x="4889" y="59093"/>
                  </a:lnTo>
                  <a:lnTo>
                    <a:pt x="4889" y="2540"/>
                  </a:lnTo>
                  <a:lnTo>
                    <a:pt x="4889" y="1270"/>
                  </a:lnTo>
                  <a:lnTo>
                    <a:pt x="4279" y="1270"/>
                  </a:lnTo>
                  <a:lnTo>
                    <a:pt x="4279" y="0"/>
                  </a:lnTo>
                  <a:lnTo>
                    <a:pt x="622" y="0"/>
                  </a:lnTo>
                  <a:lnTo>
                    <a:pt x="622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92430"/>
                  </a:lnTo>
                  <a:lnTo>
                    <a:pt x="1282" y="392430"/>
                  </a:lnTo>
                  <a:lnTo>
                    <a:pt x="1282" y="393700"/>
                  </a:lnTo>
                  <a:lnTo>
                    <a:pt x="3619" y="393700"/>
                  </a:lnTo>
                  <a:lnTo>
                    <a:pt x="3619" y="392430"/>
                  </a:lnTo>
                  <a:lnTo>
                    <a:pt x="4889" y="392430"/>
                  </a:lnTo>
                  <a:lnTo>
                    <a:pt x="4889" y="77177"/>
                  </a:lnTo>
                  <a:lnTo>
                    <a:pt x="6667" y="65887"/>
                  </a:lnTo>
                  <a:lnTo>
                    <a:pt x="43891" y="30683"/>
                  </a:lnTo>
                  <a:lnTo>
                    <a:pt x="58127" y="28943"/>
                  </a:lnTo>
                  <a:lnTo>
                    <a:pt x="68008" y="30403"/>
                  </a:lnTo>
                  <a:lnTo>
                    <a:pt x="68008" y="41960"/>
                  </a:lnTo>
                  <a:lnTo>
                    <a:pt x="71361" y="46850"/>
                  </a:lnTo>
                  <a:lnTo>
                    <a:pt x="77546" y="51231"/>
                  </a:lnTo>
                  <a:lnTo>
                    <a:pt x="89916" y="59994"/>
                  </a:lnTo>
                  <a:lnTo>
                    <a:pt x="98259" y="64084"/>
                  </a:lnTo>
                  <a:lnTo>
                    <a:pt x="107823" y="65887"/>
                  </a:lnTo>
                  <a:lnTo>
                    <a:pt x="117373" y="65316"/>
                  </a:lnTo>
                  <a:lnTo>
                    <a:pt x="125717" y="62306"/>
                  </a:lnTo>
                  <a:lnTo>
                    <a:pt x="130365" y="59728"/>
                  </a:lnTo>
                  <a:lnTo>
                    <a:pt x="132422" y="56388"/>
                  </a:lnTo>
                  <a:lnTo>
                    <a:pt x="132422" y="42468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1239712" y="5043025"/>
              <a:ext cx="64135" cy="36830"/>
            </a:xfrm>
            <a:custGeom>
              <a:avLst/>
              <a:gdLst/>
              <a:ahLst/>
              <a:cxnLst/>
              <a:rect l="l" t="t" r="r" b="b"/>
              <a:pathLst>
                <a:path w="64134" h="36829">
                  <a:moveTo>
                    <a:pt x="18005" y="0"/>
                  </a:moveTo>
                  <a:lnTo>
                    <a:pt x="9796" y="288"/>
                  </a:lnTo>
                  <a:lnTo>
                    <a:pt x="3349" y="2314"/>
                  </a:lnTo>
                  <a:lnTo>
                    <a:pt x="34" y="6024"/>
                  </a:lnTo>
                  <a:lnTo>
                    <a:pt x="0" y="10944"/>
                  </a:lnTo>
                  <a:lnTo>
                    <a:pt x="3056" y="16444"/>
                  </a:lnTo>
                  <a:lnTo>
                    <a:pt x="9013" y="21897"/>
                  </a:lnTo>
                  <a:lnTo>
                    <a:pt x="21383" y="30648"/>
                  </a:lnTo>
                  <a:lnTo>
                    <a:pt x="29733" y="34744"/>
                  </a:lnTo>
                  <a:lnTo>
                    <a:pt x="39290" y="36544"/>
                  </a:lnTo>
                  <a:lnTo>
                    <a:pt x="48847" y="35977"/>
                  </a:lnTo>
                  <a:lnTo>
                    <a:pt x="57197" y="32972"/>
                  </a:lnTo>
                  <a:lnTo>
                    <a:pt x="62526" y="28252"/>
                  </a:lnTo>
                  <a:lnTo>
                    <a:pt x="63892" y="23023"/>
                  </a:lnTo>
                  <a:lnTo>
                    <a:pt x="61392" y="17940"/>
                  </a:lnTo>
                  <a:lnTo>
                    <a:pt x="55127" y="13655"/>
                  </a:lnTo>
                  <a:lnTo>
                    <a:pt x="35556" y="4638"/>
                  </a:lnTo>
                  <a:lnTo>
                    <a:pt x="26938" y="1450"/>
                  </a:lnTo>
                  <a:lnTo>
                    <a:pt x="18005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1242289" y="5045600"/>
              <a:ext cx="59055" cy="31115"/>
            </a:xfrm>
            <a:custGeom>
              <a:avLst/>
              <a:gdLst/>
              <a:ahLst/>
              <a:cxnLst/>
              <a:rect l="l" t="t" r="r" b="b"/>
              <a:pathLst>
                <a:path w="59055" h="31114">
                  <a:moveTo>
                    <a:pt x="9017" y="0"/>
                  </a:moveTo>
                  <a:lnTo>
                    <a:pt x="5410" y="774"/>
                  </a:lnTo>
                  <a:lnTo>
                    <a:pt x="2324" y="2311"/>
                  </a:lnTo>
                  <a:lnTo>
                    <a:pt x="1028" y="2832"/>
                  </a:lnTo>
                  <a:lnTo>
                    <a:pt x="0" y="4114"/>
                  </a:lnTo>
                  <a:lnTo>
                    <a:pt x="0" y="5664"/>
                  </a:lnTo>
                  <a:lnTo>
                    <a:pt x="0" y="9017"/>
                  </a:lnTo>
                  <a:lnTo>
                    <a:pt x="3086" y="13398"/>
                  </a:lnTo>
                  <a:lnTo>
                    <a:pt x="7988" y="16484"/>
                  </a:lnTo>
                  <a:lnTo>
                    <a:pt x="20612" y="25247"/>
                  </a:lnTo>
                  <a:lnTo>
                    <a:pt x="26276" y="28854"/>
                  </a:lnTo>
                  <a:lnTo>
                    <a:pt x="32715" y="30657"/>
                  </a:lnTo>
                  <a:lnTo>
                    <a:pt x="44310" y="30657"/>
                  </a:lnTo>
                  <a:lnTo>
                    <a:pt x="48945" y="29629"/>
                  </a:lnTo>
                  <a:lnTo>
                    <a:pt x="53327" y="27305"/>
                  </a:lnTo>
                  <a:lnTo>
                    <a:pt x="56934" y="25247"/>
                  </a:lnTo>
                  <a:lnTo>
                    <a:pt x="58991" y="23177"/>
                  </a:lnTo>
                  <a:lnTo>
                    <a:pt x="58483" y="18034"/>
                  </a:lnTo>
                  <a:lnTo>
                    <a:pt x="55905" y="15455"/>
                  </a:lnTo>
                  <a:lnTo>
                    <a:pt x="31940" y="4381"/>
                  </a:lnTo>
                  <a:lnTo>
                    <a:pt x="25768" y="1803"/>
                  </a:lnTo>
                  <a:lnTo>
                    <a:pt x="19316" y="254"/>
                  </a:lnTo>
                  <a:lnTo>
                    <a:pt x="12623" y="25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4" name="object 46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019042" y="5356562"/>
              <a:ext cx="183175" cy="111810"/>
            </a:xfrm>
            <a:prstGeom prst="rect">
              <a:avLst/>
            </a:prstGeom>
          </p:spPr>
        </p:pic>
        <p:sp>
          <p:nvSpPr>
            <p:cNvPr id="465" name="object 465"/>
            <p:cNvSpPr/>
            <p:nvPr/>
          </p:nvSpPr>
          <p:spPr>
            <a:xfrm>
              <a:off x="1691078" y="5299784"/>
              <a:ext cx="511175" cy="327660"/>
            </a:xfrm>
            <a:custGeom>
              <a:avLst/>
              <a:gdLst/>
              <a:ahLst/>
              <a:cxnLst/>
              <a:rect l="l" t="t" r="r" b="b"/>
              <a:pathLst>
                <a:path w="511175" h="327660">
                  <a:moveTo>
                    <a:pt x="207556" y="60"/>
                  </a:moveTo>
                  <a:lnTo>
                    <a:pt x="159727" y="4986"/>
                  </a:lnTo>
                  <a:lnTo>
                    <a:pt x="140411" y="23020"/>
                  </a:lnTo>
                  <a:lnTo>
                    <a:pt x="0" y="114993"/>
                  </a:lnTo>
                  <a:lnTo>
                    <a:pt x="265874" y="327287"/>
                  </a:lnTo>
                  <a:lnTo>
                    <a:pt x="323583" y="284005"/>
                  </a:lnTo>
                  <a:lnTo>
                    <a:pt x="506755" y="169362"/>
                  </a:lnTo>
                  <a:lnTo>
                    <a:pt x="506247" y="169362"/>
                  </a:lnTo>
                  <a:lnTo>
                    <a:pt x="506501" y="168841"/>
                  </a:lnTo>
                  <a:lnTo>
                    <a:pt x="508304" y="168321"/>
                  </a:lnTo>
                  <a:lnTo>
                    <a:pt x="511136" y="166263"/>
                  </a:lnTo>
                  <a:lnTo>
                    <a:pt x="457041" y="140600"/>
                  </a:lnTo>
                  <a:lnTo>
                    <a:pt x="384390" y="103144"/>
                  </a:lnTo>
                  <a:lnTo>
                    <a:pt x="345400" y="78075"/>
                  </a:lnTo>
                  <a:lnTo>
                    <a:pt x="333375" y="68372"/>
                  </a:lnTo>
                  <a:lnTo>
                    <a:pt x="333375" y="61666"/>
                  </a:lnTo>
                  <a:lnTo>
                    <a:pt x="339305" y="64498"/>
                  </a:lnTo>
                  <a:lnTo>
                    <a:pt x="348322" y="59355"/>
                  </a:lnTo>
                  <a:lnTo>
                    <a:pt x="342912" y="56256"/>
                  </a:lnTo>
                  <a:lnTo>
                    <a:pt x="332990" y="49495"/>
                  </a:lnTo>
                  <a:lnTo>
                    <a:pt x="321170" y="43142"/>
                  </a:lnTo>
                  <a:lnTo>
                    <a:pt x="302971" y="35390"/>
                  </a:lnTo>
                  <a:lnTo>
                    <a:pt x="287129" y="29884"/>
                  </a:lnTo>
                  <a:lnTo>
                    <a:pt x="269735" y="24569"/>
                  </a:lnTo>
                  <a:lnTo>
                    <a:pt x="253250" y="15032"/>
                  </a:lnTo>
                  <a:lnTo>
                    <a:pt x="231068" y="5095"/>
                  </a:lnTo>
                  <a:lnTo>
                    <a:pt x="207556" y="6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1691078" y="5299784"/>
              <a:ext cx="511175" cy="327660"/>
            </a:xfrm>
            <a:custGeom>
              <a:avLst/>
              <a:gdLst/>
              <a:ahLst/>
              <a:cxnLst/>
              <a:rect l="l" t="t" r="r" b="b"/>
              <a:pathLst>
                <a:path w="511175" h="327660">
                  <a:moveTo>
                    <a:pt x="207556" y="60"/>
                  </a:moveTo>
                  <a:lnTo>
                    <a:pt x="159727" y="4986"/>
                  </a:lnTo>
                  <a:lnTo>
                    <a:pt x="140411" y="23020"/>
                  </a:lnTo>
                  <a:lnTo>
                    <a:pt x="0" y="114993"/>
                  </a:lnTo>
                  <a:lnTo>
                    <a:pt x="265874" y="327287"/>
                  </a:lnTo>
                  <a:lnTo>
                    <a:pt x="323583" y="284005"/>
                  </a:lnTo>
                  <a:lnTo>
                    <a:pt x="506755" y="169362"/>
                  </a:lnTo>
                  <a:lnTo>
                    <a:pt x="506247" y="169362"/>
                  </a:lnTo>
                  <a:lnTo>
                    <a:pt x="506501" y="168841"/>
                  </a:lnTo>
                  <a:lnTo>
                    <a:pt x="508304" y="168321"/>
                  </a:lnTo>
                  <a:lnTo>
                    <a:pt x="511136" y="166263"/>
                  </a:lnTo>
                  <a:lnTo>
                    <a:pt x="457041" y="140600"/>
                  </a:lnTo>
                  <a:lnTo>
                    <a:pt x="384390" y="103144"/>
                  </a:lnTo>
                  <a:lnTo>
                    <a:pt x="345400" y="78075"/>
                  </a:lnTo>
                  <a:lnTo>
                    <a:pt x="333375" y="68372"/>
                  </a:lnTo>
                  <a:lnTo>
                    <a:pt x="333375" y="61666"/>
                  </a:lnTo>
                  <a:lnTo>
                    <a:pt x="339305" y="64498"/>
                  </a:lnTo>
                  <a:lnTo>
                    <a:pt x="348322" y="59355"/>
                  </a:lnTo>
                  <a:lnTo>
                    <a:pt x="342912" y="56256"/>
                  </a:lnTo>
                  <a:lnTo>
                    <a:pt x="332990" y="49495"/>
                  </a:lnTo>
                  <a:lnTo>
                    <a:pt x="321170" y="43142"/>
                  </a:lnTo>
                  <a:lnTo>
                    <a:pt x="302971" y="35390"/>
                  </a:lnTo>
                  <a:lnTo>
                    <a:pt x="287129" y="29884"/>
                  </a:lnTo>
                  <a:lnTo>
                    <a:pt x="269735" y="24569"/>
                  </a:lnTo>
                  <a:lnTo>
                    <a:pt x="253250" y="15032"/>
                  </a:lnTo>
                  <a:lnTo>
                    <a:pt x="231068" y="5095"/>
                  </a:lnTo>
                  <a:lnTo>
                    <a:pt x="207556" y="6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1847467" y="5311914"/>
              <a:ext cx="137160" cy="55880"/>
            </a:xfrm>
            <a:custGeom>
              <a:avLst/>
              <a:gdLst/>
              <a:ahLst/>
              <a:cxnLst/>
              <a:rect l="l" t="t" r="r" b="b"/>
              <a:pathLst>
                <a:path w="137160" h="55879">
                  <a:moveTo>
                    <a:pt x="34712" y="0"/>
                  </a:moveTo>
                  <a:lnTo>
                    <a:pt x="2594" y="0"/>
                  </a:lnTo>
                  <a:lnTo>
                    <a:pt x="0" y="1875"/>
                  </a:lnTo>
                  <a:lnTo>
                    <a:pt x="14802" y="13291"/>
                  </a:lnTo>
                  <a:lnTo>
                    <a:pt x="53905" y="31371"/>
                  </a:lnTo>
                  <a:lnTo>
                    <a:pt x="94265" y="48099"/>
                  </a:lnTo>
                  <a:lnTo>
                    <a:pt x="112839" y="55457"/>
                  </a:lnTo>
                  <a:lnTo>
                    <a:pt x="136537" y="28926"/>
                  </a:lnTo>
                  <a:lnTo>
                    <a:pt x="63102" y="7344"/>
                  </a:lnTo>
                  <a:lnTo>
                    <a:pt x="34712" y="0"/>
                  </a:lnTo>
                  <a:close/>
                </a:path>
              </a:pathLst>
            </a:custGeom>
            <a:solidFill>
              <a:srgbClr val="285BAA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1826332" y="5346509"/>
              <a:ext cx="198120" cy="222250"/>
            </a:xfrm>
            <a:custGeom>
              <a:avLst/>
              <a:gdLst/>
              <a:ahLst/>
              <a:cxnLst/>
              <a:rect l="l" t="t" r="r" b="b"/>
              <a:pathLst>
                <a:path w="198119" h="222250">
                  <a:moveTo>
                    <a:pt x="176733" y="0"/>
                  </a:moveTo>
                  <a:lnTo>
                    <a:pt x="0" y="96608"/>
                  </a:lnTo>
                  <a:lnTo>
                    <a:pt x="28079" y="112839"/>
                  </a:lnTo>
                  <a:lnTo>
                    <a:pt x="28079" y="221818"/>
                  </a:lnTo>
                  <a:lnTo>
                    <a:pt x="198119" y="123659"/>
                  </a:lnTo>
                  <a:lnTo>
                    <a:pt x="198119" y="14427"/>
                  </a:lnTo>
                  <a:lnTo>
                    <a:pt x="176733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1776357" y="5346509"/>
              <a:ext cx="248285" cy="222250"/>
            </a:xfrm>
            <a:custGeom>
              <a:avLst/>
              <a:gdLst/>
              <a:ahLst/>
              <a:cxnLst/>
              <a:rect l="l" t="t" r="r" b="b"/>
              <a:pathLst>
                <a:path w="248285" h="222250">
                  <a:moveTo>
                    <a:pt x="226707" y="0"/>
                  </a:moveTo>
                  <a:lnTo>
                    <a:pt x="44818" y="90170"/>
                  </a:lnTo>
                  <a:lnTo>
                    <a:pt x="0" y="96100"/>
                  </a:lnTo>
                  <a:lnTo>
                    <a:pt x="11595" y="131902"/>
                  </a:lnTo>
                  <a:lnTo>
                    <a:pt x="78054" y="221818"/>
                  </a:lnTo>
                  <a:lnTo>
                    <a:pt x="248094" y="123659"/>
                  </a:lnTo>
                  <a:lnTo>
                    <a:pt x="248094" y="14427"/>
                  </a:lnTo>
                  <a:lnTo>
                    <a:pt x="226707" y="0"/>
                  </a:ln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1863229" y="5301071"/>
              <a:ext cx="132715" cy="38735"/>
            </a:xfrm>
            <a:custGeom>
              <a:avLst/>
              <a:gdLst/>
              <a:ahLst/>
              <a:cxnLst/>
              <a:rect l="l" t="t" r="r" b="b"/>
              <a:pathLst>
                <a:path w="132714" h="38735">
                  <a:moveTo>
                    <a:pt x="35175" y="0"/>
                  </a:moveTo>
                  <a:lnTo>
                    <a:pt x="23726" y="408"/>
                  </a:lnTo>
                  <a:lnTo>
                    <a:pt x="10246" y="2676"/>
                  </a:lnTo>
                  <a:lnTo>
                    <a:pt x="0" y="5793"/>
                  </a:lnTo>
                  <a:lnTo>
                    <a:pt x="137" y="8115"/>
                  </a:lnTo>
                  <a:lnTo>
                    <a:pt x="7714" y="10098"/>
                  </a:lnTo>
                  <a:lnTo>
                    <a:pt x="19784" y="12201"/>
                  </a:lnTo>
                  <a:lnTo>
                    <a:pt x="44288" y="17864"/>
                  </a:lnTo>
                  <a:lnTo>
                    <a:pt x="81131" y="27146"/>
                  </a:lnTo>
                  <a:lnTo>
                    <a:pt x="115317" y="35461"/>
                  </a:lnTo>
                  <a:lnTo>
                    <a:pt x="131849" y="38223"/>
                  </a:lnTo>
                  <a:lnTo>
                    <a:pt x="132224" y="36563"/>
                  </a:lnTo>
                  <a:lnTo>
                    <a:pt x="128471" y="34586"/>
                  </a:lnTo>
                  <a:lnTo>
                    <a:pt x="111758" y="29206"/>
                  </a:lnTo>
                  <a:lnTo>
                    <a:pt x="95667" y="24843"/>
                  </a:lnTo>
                  <a:lnTo>
                    <a:pt x="50641" y="13701"/>
                  </a:lnTo>
                  <a:lnTo>
                    <a:pt x="34986" y="9623"/>
                  </a:lnTo>
                  <a:lnTo>
                    <a:pt x="21588" y="5762"/>
                  </a:lnTo>
                  <a:lnTo>
                    <a:pt x="26744" y="5508"/>
                  </a:lnTo>
                  <a:lnTo>
                    <a:pt x="31284" y="6126"/>
                  </a:lnTo>
                  <a:lnTo>
                    <a:pt x="88059" y="19935"/>
                  </a:lnTo>
                  <a:lnTo>
                    <a:pt x="75624" y="13363"/>
                  </a:lnTo>
                  <a:lnTo>
                    <a:pt x="64576" y="7977"/>
                  </a:lnTo>
                  <a:lnTo>
                    <a:pt x="54303" y="3705"/>
                  </a:lnTo>
                  <a:lnTo>
                    <a:pt x="45174" y="1187"/>
                  </a:lnTo>
                  <a:lnTo>
                    <a:pt x="35175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1" name="object 47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065670" y="5425082"/>
              <a:ext cx="131914" cy="110782"/>
            </a:xfrm>
            <a:prstGeom prst="rect">
              <a:avLst/>
            </a:prstGeom>
          </p:spPr>
        </p:pic>
        <p:sp>
          <p:nvSpPr>
            <p:cNvPr id="472" name="object 472"/>
            <p:cNvSpPr/>
            <p:nvPr/>
          </p:nvSpPr>
          <p:spPr>
            <a:xfrm>
              <a:off x="1656295" y="5450844"/>
              <a:ext cx="79375" cy="64769"/>
            </a:xfrm>
            <a:custGeom>
              <a:avLst/>
              <a:gdLst/>
              <a:ahLst/>
              <a:cxnLst/>
              <a:rect l="l" t="t" r="r" b="b"/>
              <a:pathLst>
                <a:path w="79375" h="64770">
                  <a:moveTo>
                    <a:pt x="38900" y="0"/>
                  </a:moveTo>
                  <a:lnTo>
                    <a:pt x="0" y="24739"/>
                  </a:lnTo>
                  <a:lnTo>
                    <a:pt x="6959" y="64668"/>
                  </a:lnTo>
                  <a:lnTo>
                    <a:pt x="78841" y="23190"/>
                  </a:lnTo>
                  <a:lnTo>
                    <a:pt x="38900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1656295" y="5450844"/>
              <a:ext cx="79375" cy="64769"/>
            </a:xfrm>
            <a:custGeom>
              <a:avLst/>
              <a:gdLst/>
              <a:ahLst/>
              <a:cxnLst/>
              <a:rect l="l" t="t" r="r" b="b"/>
              <a:pathLst>
                <a:path w="79375" h="64770">
                  <a:moveTo>
                    <a:pt x="38900" y="0"/>
                  </a:moveTo>
                  <a:lnTo>
                    <a:pt x="0" y="24739"/>
                  </a:lnTo>
                  <a:lnTo>
                    <a:pt x="6959" y="64668"/>
                  </a:lnTo>
                  <a:lnTo>
                    <a:pt x="78841" y="23190"/>
                  </a:lnTo>
                  <a:lnTo>
                    <a:pt x="38900" y="0"/>
                  </a:lnTo>
                  <a:close/>
                </a:path>
              </a:pathLst>
            </a:custGeom>
            <a:solidFill>
              <a:srgbClr val="000000">
                <a:alpha val="4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1683099" y="5467979"/>
              <a:ext cx="98425" cy="133985"/>
            </a:xfrm>
            <a:custGeom>
              <a:avLst/>
              <a:gdLst/>
              <a:ahLst/>
              <a:cxnLst/>
              <a:rect l="l" t="t" r="r" b="b"/>
              <a:pathLst>
                <a:path w="98425" h="133985">
                  <a:moveTo>
                    <a:pt x="38284" y="0"/>
                  </a:moveTo>
                  <a:lnTo>
                    <a:pt x="31131" y="465"/>
                  </a:lnTo>
                  <a:lnTo>
                    <a:pt x="24726" y="2959"/>
                  </a:lnTo>
                  <a:lnTo>
                    <a:pt x="0" y="17132"/>
                  </a:lnTo>
                  <a:lnTo>
                    <a:pt x="10299" y="37744"/>
                  </a:lnTo>
                  <a:lnTo>
                    <a:pt x="13708" y="58651"/>
                  </a:lnTo>
                  <a:lnTo>
                    <a:pt x="21731" y="79222"/>
                  </a:lnTo>
                  <a:lnTo>
                    <a:pt x="33375" y="97669"/>
                  </a:lnTo>
                  <a:lnTo>
                    <a:pt x="47650" y="112204"/>
                  </a:lnTo>
                  <a:lnTo>
                    <a:pt x="58737" y="133845"/>
                  </a:lnTo>
                  <a:lnTo>
                    <a:pt x="94611" y="106724"/>
                  </a:lnTo>
                  <a:lnTo>
                    <a:pt x="98412" y="86436"/>
                  </a:lnTo>
                  <a:lnTo>
                    <a:pt x="94934" y="62819"/>
                  </a:lnTo>
                  <a:lnTo>
                    <a:pt x="85466" y="39709"/>
                  </a:lnTo>
                  <a:lnTo>
                    <a:pt x="71457" y="19738"/>
                  </a:lnTo>
                  <a:lnTo>
                    <a:pt x="54356" y="5537"/>
                  </a:lnTo>
                  <a:lnTo>
                    <a:pt x="46065" y="1658"/>
                  </a:lnTo>
                  <a:lnTo>
                    <a:pt x="38284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1683099" y="5467979"/>
              <a:ext cx="98425" cy="133985"/>
            </a:xfrm>
            <a:custGeom>
              <a:avLst/>
              <a:gdLst/>
              <a:ahLst/>
              <a:cxnLst/>
              <a:rect l="l" t="t" r="r" b="b"/>
              <a:pathLst>
                <a:path w="98425" h="133985">
                  <a:moveTo>
                    <a:pt x="38284" y="0"/>
                  </a:moveTo>
                  <a:lnTo>
                    <a:pt x="31131" y="465"/>
                  </a:lnTo>
                  <a:lnTo>
                    <a:pt x="24726" y="2959"/>
                  </a:lnTo>
                  <a:lnTo>
                    <a:pt x="0" y="17132"/>
                  </a:lnTo>
                  <a:lnTo>
                    <a:pt x="10299" y="37744"/>
                  </a:lnTo>
                  <a:lnTo>
                    <a:pt x="13708" y="58651"/>
                  </a:lnTo>
                  <a:lnTo>
                    <a:pt x="21731" y="79222"/>
                  </a:lnTo>
                  <a:lnTo>
                    <a:pt x="33375" y="97669"/>
                  </a:lnTo>
                  <a:lnTo>
                    <a:pt x="47650" y="112204"/>
                  </a:lnTo>
                  <a:lnTo>
                    <a:pt x="58737" y="133845"/>
                  </a:lnTo>
                  <a:lnTo>
                    <a:pt x="94611" y="106724"/>
                  </a:lnTo>
                  <a:lnTo>
                    <a:pt x="98412" y="86436"/>
                  </a:lnTo>
                  <a:lnTo>
                    <a:pt x="94934" y="62819"/>
                  </a:lnTo>
                  <a:lnTo>
                    <a:pt x="85466" y="39709"/>
                  </a:lnTo>
                  <a:lnTo>
                    <a:pt x="71457" y="19738"/>
                  </a:lnTo>
                  <a:lnTo>
                    <a:pt x="54356" y="5537"/>
                  </a:lnTo>
                  <a:lnTo>
                    <a:pt x="46065" y="1658"/>
                  </a:lnTo>
                  <a:lnTo>
                    <a:pt x="38284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1667893" y="5482736"/>
              <a:ext cx="88265" cy="122555"/>
            </a:xfrm>
            <a:custGeom>
              <a:avLst/>
              <a:gdLst/>
              <a:ahLst/>
              <a:cxnLst/>
              <a:rect l="l" t="t" r="r" b="b"/>
              <a:pathLst>
                <a:path w="88264" h="122554">
                  <a:moveTo>
                    <a:pt x="26740" y="0"/>
                  </a:moveTo>
                  <a:lnTo>
                    <a:pt x="12819" y="3826"/>
                  </a:lnTo>
                  <a:lnTo>
                    <a:pt x="3438" y="16011"/>
                  </a:lnTo>
                  <a:lnTo>
                    <a:pt x="0" y="35611"/>
                  </a:lnTo>
                  <a:lnTo>
                    <a:pt x="2599" y="55965"/>
                  </a:lnTo>
                  <a:lnTo>
                    <a:pt x="20649" y="94554"/>
                  </a:lnTo>
                  <a:lnTo>
                    <a:pt x="61157" y="122084"/>
                  </a:lnTo>
                  <a:lnTo>
                    <a:pt x="75166" y="118242"/>
                  </a:lnTo>
                  <a:lnTo>
                    <a:pt x="84634" y="105996"/>
                  </a:lnTo>
                  <a:lnTo>
                    <a:pt x="88112" y="86360"/>
                  </a:lnTo>
                  <a:lnTo>
                    <a:pt x="86090" y="68579"/>
                  </a:lnTo>
                  <a:lnTo>
                    <a:pt x="60540" y="19126"/>
                  </a:lnTo>
                  <a:lnTo>
                    <a:pt x="26740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1683868" y="5503311"/>
              <a:ext cx="56515" cy="81280"/>
            </a:xfrm>
            <a:custGeom>
              <a:avLst/>
              <a:gdLst/>
              <a:ahLst/>
              <a:cxnLst/>
              <a:rect l="l" t="t" r="r" b="b"/>
              <a:pathLst>
                <a:path w="56514" h="81279">
                  <a:moveTo>
                    <a:pt x="17171" y="0"/>
                  </a:moveTo>
                  <a:lnTo>
                    <a:pt x="8243" y="2764"/>
                  </a:lnTo>
                  <a:lnTo>
                    <a:pt x="2213" y="11084"/>
                  </a:lnTo>
                  <a:lnTo>
                    <a:pt x="0" y="24308"/>
                  </a:lnTo>
                  <a:lnTo>
                    <a:pt x="2213" y="40064"/>
                  </a:lnTo>
                  <a:lnTo>
                    <a:pt x="8243" y="55288"/>
                  </a:lnTo>
                  <a:lnTo>
                    <a:pt x="17171" y="68290"/>
                  </a:lnTo>
                  <a:lnTo>
                    <a:pt x="28079" y="77381"/>
                  </a:lnTo>
                  <a:lnTo>
                    <a:pt x="38987" y="80823"/>
                  </a:lnTo>
                  <a:lnTo>
                    <a:pt x="47915" y="78059"/>
                  </a:lnTo>
                  <a:lnTo>
                    <a:pt x="53945" y="69739"/>
                  </a:lnTo>
                  <a:lnTo>
                    <a:pt x="56159" y="56515"/>
                  </a:lnTo>
                  <a:lnTo>
                    <a:pt x="53945" y="40795"/>
                  </a:lnTo>
                  <a:lnTo>
                    <a:pt x="47915" y="25630"/>
                  </a:lnTo>
                  <a:lnTo>
                    <a:pt x="38987" y="12640"/>
                  </a:lnTo>
                  <a:lnTo>
                    <a:pt x="28079" y="3442"/>
                  </a:lnTo>
                  <a:lnTo>
                    <a:pt x="17171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1698550" y="5524532"/>
              <a:ext cx="27305" cy="40005"/>
            </a:xfrm>
            <a:custGeom>
              <a:avLst/>
              <a:gdLst/>
              <a:ahLst/>
              <a:cxnLst/>
              <a:rect l="l" t="t" r="r" b="b"/>
              <a:pathLst>
                <a:path w="27305" h="40004">
                  <a:moveTo>
                    <a:pt x="8242" y="0"/>
                  </a:moveTo>
                  <a:lnTo>
                    <a:pt x="6438" y="253"/>
                  </a:lnTo>
                  <a:lnTo>
                    <a:pt x="2324" y="1282"/>
                  </a:lnTo>
                  <a:lnTo>
                    <a:pt x="0" y="6184"/>
                  </a:lnTo>
                  <a:lnTo>
                    <a:pt x="774" y="13652"/>
                  </a:lnTo>
                  <a:lnTo>
                    <a:pt x="17780" y="39420"/>
                  </a:lnTo>
                  <a:lnTo>
                    <a:pt x="20612" y="39154"/>
                  </a:lnTo>
                  <a:lnTo>
                    <a:pt x="25501" y="35293"/>
                  </a:lnTo>
                  <a:lnTo>
                    <a:pt x="26797" y="30911"/>
                  </a:lnTo>
                  <a:lnTo>
                    <a:pt x="26022" y="25247"/>
                  </a:lnTo>
                  <a:lnTo>
                    <a:pt x="8242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1701125" y="5524527"/>
              <a:ext cx="24765" cy="38100"/>
            </a:xfrm>
            <a:custGeom>
              <a:avLst/>
              <a:gdLst/>
              <a:ahLst/>
              <a:cxnLst/>
              <a:rect l="l" t="t" r="r" b="b"/>
              <a:pathLst>
                <a:path w="24764" h="38100">
                  <a:moveTo>
                    <a:pt x="5664" y="0"/>
                  </a:moveTo>
                  <a:lnTo>
                    <a:pt x="3860" y="266"/>
                  </a:lnTo>
                  <a:lnTo>
                    <a:pt x="1295" y="2324"/>
                  </a:lnTo>
                  <a:lnTo>
                    <a:pt x="0" y="6705"/>
                  </a:lnTo>
                  <a:lnTo>
                    <a:pt x="774" y="12369"/>
                  </a:lnTo>
                  <a:lnTo>
                    <a:pt x="18554" y="37617"/>
                  </a:lnTo>
                  <a:lnTo>
                    <a:pt x="20358" y="37363"/>
                  </a:lnTo>
                  <a:lnTo>
                    <a:pt x="22936" y="35293"/>
                  </a:lnTo>
                  <a:lnTo>
                    <a:pt x="24218" y="30924"/>
                  </a:lnTo>
                  <a:lnTo>
                    <a:pt x="23444" y="25247"/>
                  </a:lnTo>
                  <a:lnTo>
                    <a:pt x="5664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1667893" y="5482736"/>
              <a:ext cx="60960" cy="109855"/>
            </a:xfrm>
            <a:custGeom>
              <a:avLst/>
              <a:gdLst/>
              <a:ahLst/>
              <a:cxnLst/>
              <a:rect l="l" t="t" r="r" b="b"/>
              <a:pathLst>
                <a:path w="60960" h="109854">
                  <a:moveTo>
                    <a:pt x="26847" y="0"/>
                  </a:moveTo>
                  <a:lnTo>
                    <a:pt x="12850" y="3826"/>
                  </a:lnTo>
                  <a:lnTo>
                    <a:pt x="3442" y="16011"/>
                  </a:lnTo>
                  <a:lnTo>
                    <a:pt x="0" y="35611"/>
                  </a:lnTo>
                  <a:lnTo>
                    <a:pt x="2599" y="55965"/>
                  </a:lnTo>
                  <a:lnTo>
                    <a:pt x="9788" y="76153"/>
                  </a:lnTo>
                  <a:lnTo>
                    <a:pt x="20649" y="94554"/>
                  </a:lnTo>
                  <a:lnTo>
                    <a:pt x="34264" y="109550"/>
                  </a:lnTo>
                  <a:lnTo>
                    <a:pt x="24809" y="97402"/>
                  </a:lnTo>
                  <a:lnTo>
                    <a:pt x="16970" y="84238"/>
                  </a:lnTo>
                  <a:lnTo>
                    <a:pt x="10822" y="70205"/>
                  </a:lnTo>
                  <a:lnTo>
                    <a:pt x="6438" y="55448"/>
                  </a:lnTo>
                  <a:lnTo>
                    <a:pt x="4793" y="41124"/>
                  </a:lnTo>
                  <a:lnTo>
                    <a:pt x="5829" y="26462"/>
                  </a:lnTo>
                  <a:lnTo>
                    <a:pt x="10389" y="13927"/>
                  </a:lnTo>
                  <a:lnTo>
                    <a:pt x="19316" y="5982"/>
                  </a:lnTo>
                  <a:lnTo>
                    <a:pt x="31305" y="4485"/>
                  </a:lnTo>
                  <a:lnTo>
                    <a:pt x="43341" y="7916"/>
                  </a:lnTo>
                  <a:lnTo>
                    <a:pt x="53735" y="13665"/>
                  </a:lnTo>
                  <a:lnTo>
                    <a:pt x="60794" y="19126"/>
                  </a:lnTo>
                  <a:lnTo>
                    <a:pt x="55905" y="13716"/>
                  </a:lnTo>
                  <a:lnTo>
                    <a:pt x="50241" y="9081"/>
                  </a:lnTo>
                  <a:lnTo>
                    <a:pt x="44056" y="5474"/>
                  </a:lnTo>
                  <a:lnTo>
                    <a:pt x="26847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1647606" y="5379907"/>
              <a:ext cx="306070" cy="303530"/>
            </a:xfrm>
            <a:custGeom>
              <a:avLst/>
              <a:gdLst/>
              <a:ahLst/>
              <a:cxnLst/>
              <a:rect l="l" t="t" r="r" b="b"/>
              <a:pathLst>
                <a:path w="306069" h="303529">
                  <a:moveTo>
                    <a:pt x="55095" y="0"/>
                  </a:moveTo>
                  <a:lnTo>
                    <a:pt x="19437" y="20396"/>
                  </a:lnTo>
                  <a:lnTo>
                    <a:pt x="2566" y="58471"/>
                  </a:lnTo>
                  <a:lnTo>
                    <a:pt x="0" y="88526"/>
                  </a:lnTo>
                  <a:lnTo>
                    <a:pt x="2167" y="116553"/>
                  </a:lnTo>
                  <a:lnTo>
                    <a:pt x="10756" y="133034"/>
                  </a:lnTo>
                  <a:lnTo>
                    <a:pt x="15392" y="135612"/>
                  </a:lnTo>
                  <a:lnTo>
                    <a:pt x="19466" y="112896"/>
                  </a:lnTo>
                  <a:lnTo>
                    <a:pt x="30594" y="98829"/>
                  </a:lnTo>
                  <a:lnTo>
                    <a:pt x="86543" y="116516"/>
                  </a:lnTo>
                  <a:lnTo>
                    <a:pt x="115580" y="163327"/>
                  </a:lnTo>
                  <a:lnTo>
                    <a:pt x="122313" y="194857"/>
                  </a:lnTo>
                  <a:lnTo>
                    <a:pt x="122313" y="197689"/>
                  </a:lnTo>
                  <a:lnTo>
                    <a:pt x="305485" y="303061"/>
                  </a:lnTo>
                  <a:lnTo>
                    <a:pt x="305485" y="199239"/>
                  </a:lnTo>
                  <a:lnTo>
                    <a:pt x="286358" y="189889"/>
                  </a:lnTo>
                  <a:lnTo>
                    <a:pt x="277406" y="185065"/>
                  </a:lnTo>
                  <a:lnTo>
                    <a:pt x="216344" y="150547"/>
                  </a:lnTo>
                  <a:lnTo>
                    <a:pt x="212991" y="148997"/>
                  </a:lnTo>
                  <a:lnTo>
                    <a:pt x="208876" y="144362"/>
                  </a:lnTo>
                  <a:lnTo>
                    <a:pt x="193334" y="133964"/>
                  </a:lnTo>
                  <a:lnTo>
                    <a:pt x="170164" y="121246"/>
                  </a:lnTo>
                  <a:lnTo>
                    <a:pt x="147865" y="104373"/>
                  </a:lnTo>
                  <a:lnTo>
                    <a:pt x="134937" y="81510"/>
                  </a:lnTo>
                  <a:lnTo>
                    <a:pt x="131838" y="71197"/>
                  </a:lnTo>
                  <a:lnTo>
                    <a:pt x="131838" y="70689"/>
                  </a:lnTo>
                  <a:lnTo>
                    <a:pt x="131584" y="70423"/>
                  </a:lnTo>
                  <a:lnTo>
                    <a:pt x="130556" y="66562"/>
                  </a:lnTo>
                  <a:lnTo>
                    <a:pt x="132867" y="62955"/>
                  </a:lnTo>
                  <a:lnTo>
                    <a:pt x="136474" y="62180"/>
                  </a:lnTo>
                  <a:lnTo>
                    <a:pt x="140631" y="60852"/>
                  </a:lnTo>
                  <a:lnTo>
                    <a:pt x="145586" y="60221"/>
                  </a:lnTo>
                  <a:lnTo>
                    <a:pt x="154551" y="60119"/>
                  </a:lnTo>
                  <a:lnTo>
                    <a:pt x="170738" y="60377"/>
                  </a:lnTo>
                  <a:lnTo>
                    <a:pt x="107111" y="21997"/>
                  </a:lnTo>
                  <a:lnTo>
                    <a:pt x="70269" y="865"/>
                  </a:lnTo>
                  <a:lnTo>
                    <a:pt x="55095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1647606" y="5379907"/>
              <a:ext cx="306070" cy="303530"/>
            </a:xfrm>
            <a:custGeom>
              <a:avLst/>
              <a:gdLst/>
              <a:ahLst/>
              <a:cxnLst/>
              <a:rect l="l" t="t" r="r" b="b"/>
              <a:pathLst>
                <a:path w="306069" h="303529">
                  <a:moveTo>
                    <a:pt x="55095" y="0"/>
                  </a:moveTo>
                  <a:lnTo>
                    <a:pt x="19437" y="20396"/>
                  </a:lnTo>
                  <a:lnTo>
                    <a:pt x="2566" y="58471"/>
                  </a:lnTo>
                  <a:lnTo>
                    <a:pt x="0" y="88526"/>
                  </a:lnTo>
                  <a:lnTo>
                    <a:pt x="2167" y="116553"/>
                  </a:lnTo>
                  <a:lnTo>
                    <a:pt x="10756" y="133034"/>
                  </a:lnTo>
                  <a:lnTo>
                    <a:pt x="15392" y="135612"/>
                  </a:lnTo>
                  <a:lnTo>
                    <a:pt x="19466" y="112896"/>
                  </a:lnTo>
                  <a:lnTo>
                    <a:pt x="30594" y="98829"/>
                  </a:lnTo>
                  <a:lnTo>
                    <a:pt x="86543" y="116516"/>
                  </a:lnTo>
                  <a:lnTo>
                    <a:pt x="115580" y="163327"/>
                  </a:lnTo>
                  <a:lnTo>
                    <a:pt x="122313" y="194857"/>
                  </a:lnTo>
                  <a:lnTo>
                    <a:pt x="122313" y="197689"/>
                  </a:lnTo>
                  <a:lnTo>
                    <a:pt x="305485" y="303061"/>
                  </a:lnTo>
                  <a:lnTo>
                    <a:pt x="305485" y="199239"/>
                  </a:lnTo>
                  <a:lnTo>
                    <a:pt x="286358" y="189889"/>
                  </a:lnTo>
                  <a:lnTo>
                    <a:pt x="277406" y="185065"/>
                  </a:lnTo>
                  <a:lnTo>
                    <a:pt x="216344" y="150547"/>
                  </a:lnTo>
                  <a:lnTo>
                    <a:pt x="212991" y="148997"/>
                  </a:lnTo>
                  <a:lnTo>
                    <a:pt x="208876" y="144362"/>
                  </a:lnTo>
                  <a:lnTo>
                    <a:pt x="193334" y="133964"/>
                  </a:lnTo>
                  <a:lnTo>
                    <a:pt x="170164" y="121246"/>
                  </a:lnTo>
                  <a:lnTo>
                    <a:pt x="147865" y="104373"/>
                  </a:lnTo>
                  <a:lnTo>
                    <a:pt x="134937" y="81510"/>
                  </a:lnTo>
                  <a:lnTo>
                    <a:pt x="131838" y="71197"/>
                  </a:lnTo>
                  <a:lnTo>
                    <a:pt x="131838" y="70689"/>
                  </a:lnTo>
                  <a:lnTo>
                    <a:pt x="131584" y="70423"/>
                  </a:lnTo>
                  <a:lnTo>
                    <a:pt x="130556" y="66562"/>
                  </a:lnTo>
                  <a:lnTo>
                    <a:pt x="132867" y="62955"/>
                  </a:lnTo>
                  <a:lnTo>
                    <a:pt x="136474" y="62180"/>
                  </a:lnTo>
                  <a:lnTo>
                    <a:pt x="140631" y="60852"/>
                  </a:lnTo>
                  <a:lnTo>
                    <a:pt x="145586" y="60221"/>
                  </a:lnTo>
                  <a:lnTo>
                    <a:pt x="154551" y="60119"/>
                  </a:lnTo>
                  <a:lnTo>
                    <a:pt x="170738" y="60377"/>
                  </a:lnTo>
                  <a:lnTo>
                    <a:pt x="107111" y="21997"/>
                  </a:lnTo>
                  <a:lnTo>
                    <a:pt x="70269" y="865"/>
                  </a:lnTo>
                  <a:lnTo>
                    <a:pt x="55095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3" name="object 48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674593" y="5310184"/>
              <a:ext cx="275146" cy="275404"/>
            </a:xfrm>
            <a:prstGeom prst="rect">
              <a:avLst/>
            </a:prstGeom>
          </p:spPr>
        </p:pic>
        <p:sp>
          <p:nvSpPr>
            <p:cNvPr id="484" name="object 484"/>
            <p:cNvSpPr/>
            <p:nvPr/>
          </p:nvSpPr>
          <p:spPr>
            <a:xfrm>
              <a:off x="1651662" y="5427658"/>
              <a:ext cx="298450" cy="240665"/>
            </a:xfrm>
            <a:custGeom>
              <a:avLst/>
              <a:gdLst/>
              <a:ahLst/>
              <a:cxnLst/>
              <a:rect l="l" t="t" r="r" b="b"/>
              <a:pathLst>
                <a:path w="298450" h="240664">
                  <a:moveTo>
                    <a:pt x="776" y="0"/>
                  </a:moveTo>
                  <a:lnTo>
                    <a:pt x="111" y="12592"/>
                  </a:lnTo>
                  <a:lnTo>
                    <a:pt x="0" y="24252"/>
                  </a:lnTo>
                  <a:lnTo>
                    <a:pt x="1206" y="29094"/>
                  </a:lnTo>
                  <a:lnTo>
                    <a:pt x="29109" y="48183"/>
                  </a:lnTo>
                  <a:lnTo>
                    <a:pt x="18325" y="41669"/>
                  </a:lnTo>
                  <a:lnTo>
                    <a:pt x="12369" y="37645"/>
                  </a:lnTo>
                  <a:lnTo>
                    <a:pt x="1080" y="3771"/>
                  </a:lnTo>
                  <a:lnTo>
                    <a:pt x="776" y="0"/>
                  </a:lnTo>
                  <a:close/>
                </a:path>
                <a:path w="298450" h="240664">
                  <a:moveTo>
                    <a:pt x="111812" y="41224"/>
                  </a:moveTo>
                  <a:lnTo>
                    <a:pt x="93003" y="43281"/>
                  </a:lnTo>
                  <a:lnTo>
                    <a:pt x="89650" y="47917"/>
                  </a:lnTo>
                  <a:lnTo>
                    <a:pt x="86044" y="52565"/>
                  </a:lnTo>
                  <a:lnTo>
                    <a:pt x="83732" y="64668"/>
                  </a:lnTo>
                  <a:lnTo>
                    <a:pt x="86564" y="59512"/>
                  </a:lnTo>
                  <a:lnTo>
                    <a:pt x="89650" y="54876"/>
                  </a:lnTo>
                  <a:lnTo>
                    <a:pt x="93257" y="50495"/>
                  </a:lnTo>
                  <a:lnTo>
                    <a:pt x="97385" y="46113"/>
                  </a:lnTo>
                  <a:lnTo>
                    <a:pt x="111812" y="41224"/>
                  </a:lnTo>
                  <a:close/>
                </a:path>
                <a:path w="298450" h="240664">
                  <a:moveTo>
                    <a:pt x="189358" y="178803"/>
                  </a:moveTo>
                  <a:lnTo>
                    <a:pt x="286742" y="238569"/>
                  </a:lnTo>
                  <a:lnTo>
                    <a:pt x="289795" y="240346"/>
                  </a:lnTo>
                  <a:lnTo>
                    <a:pt x="292604" y="239663"/>
                  </a:lnTo>
                  <a:lnTo>
                    <a:pt x="294930" y="234438"/>
                  </a:lnTo>
                  <a:lnTo>
                    <a:pt x="295731" y="228523"/>
                  </a:lnTo>
                  <a:lnTo>
                    <a:pt x="286488" y="228523"/>
                  </a:lnTo>
                  <a:lnTo>
                    <a:pt x="189358" y="178803"/>
                  </a:lnTo>
                  <a:close/>
                </a:path>
                <a:path w="298450" h="240664">
                  <a:moveTo>
                    <a:pt x="296533" y="155359"/>
                  </a:moveTo>
                  <a:lnTo>
                    <a:pt x="294209" y="203530"/>
                  </a:lnTo>
                  <a:lnTo>
                    <a:pt x="286488" y="228523"/>
                  </a:lnTo>
                  <a:lnTo>
                    <a:pt x="295731" y="228523"/>
                  </a:lnTo>
                  <a:lnTo>
                    <a:pt x="296533" y="222592"/>
                  </a:lnTo>
                  <a:lnTo>
                    <a:pt x="297585" y="205097"/>
                  </a:lnTo>
                  <a:lnTo>
                    <a:pt x="298176" y="186175"/>
                  </a:lnTo>
                  <a:lnTo>
                    <a:pt x="297946" y="168652"/>
                  </a:lnTo>
                  <a:lnTo>
                    <a:pt x="296533" y="155359"/>
                  </a:lnTo>
                  <a:close/>
                </a:path>
                <a:path w="298450" h="240664">
                  <a:moveTo>
                    <a:pt x="188329" y="94297"/>
                  </a:moveTo>
                  <a:lnTo>
                    <a:pt x="183427" y="100736"/>
                  </a:lnTo>
                  <a:lnTo>
                    <a:pt x="181624" y="108724"/>
                  </a:lnTo>
                  <a:lnTo>
                    <a:pt x="182919" y="116446"/>
                  </a:lnTo>
                  <a:lnTo>
                    <a:pt x="184591" y="131724"/>
                  </a:lnTo>
                  <a:lnTo>
                    <a:pt x="186262" y="151517"/>
                  </a:lnTo>
                  <a:lnTo>
                    <a:pt x="187548" y="168654"/>
                  </a:lnTo>
                  <a:lnTo>
                    <a:pt x="188063" y="175958"/>
                  </a:lnTo>
                  <a:lnTo>
                    <a:pt x="188214" y="151517"/>
                  </a:lnTo>
                  <a:lnTo>
                    <a:pt x="188329" y="104089"/>
                  </a:lnTo>
                  <a:lnTo>
                    <a:pt x="193994" y="97383"/>
                  </a:lnTo>
                  <a:lnTo>
                    <a:pt x="188329" y="94297"/>
                  </a:lnTo>
                  <a:close/>
                </a:path>
              </a:pathLst>
            </a:custGeom>
            <a:solidFill>
              <a:srgbClr val="285BAA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1722770" y="5307867"/>
              <a:ext cx="407670" cy="191770"/>
            </a:xfrm>
            <a:custGeom>
              <a:avLst/>
              <a:gdLst/>
              <a:ahLst/>
              <a:cxnLst/>
              <a:rect l="l" t="t" r="r" b="b"/>
              <a:pathLst>
                <a:path w="407669" h="191770">
                  <a:moveTo>
                    <a:pt x="250418" y="0"/>
                  </a:moveTo>
                  <a:lnTo>
                    <a:pt x="195776" y="4780"/>
                  </a:lnTo>
                  <a:lnTo>
                    <a:pt x="173380" y="10299"/>
                  </a:lnTo>
                  <a:lnTo>
                    <a:pt x="172605" y="10299"/>
                  </a:lnTo>
                  <a:lnTo>
                    <a:pt x="134837" y="29109"/>
                  </a:lnTo>
                  <a:lnTo>
                    <a:pt x="97829" y="50416"/>
                  </a:lnTo>
                  <a:lnTo>
                    <a:pt x="42428" y="83966"/>
                  </a:lnTo>
                  <a:lnTo>
                    <a:pt x="2832" y="112839"/>
                  </a:lnTo>
                  <a:lnTo>
                    <a:pt x="0" y="116192"/>
                  </a:lnTo>
                  <a:lnTo>
                    <a:pt x="1028" y="118503"/>
                  </a:lnTo>
                  <a:lnTo>
                    <a:pt x="3606" y="120053"/>
                  </a:lnTo>
                  <a:lnTo>
                    <a:pt x="6438" y="121081"/>
                  </a:lnTo>
                  <a:lnTo>
                    <a:pt x="9525" y="121081"/>
                  </a:lnTo>
                  <a:lnTo>
                    <a:pt x="66979" y="133197"/>
                  </a:lnTo>
                  <a:lnTo>
                    <a:pt x="117221" y="131648"/>
                  </a:lnTo>
                  <a:lnTo>
                    <a:pt x="124942" y="132156"/>
                  </a:lnTo>
                  <a:lnTo>
                    <a:pt x="132156" y="134226"/>
                  </a:lnTo>
                  <a:lnTo>
                    <a:pt x="185380" y="163369"/>
                  </a:lnTo>
                  <a:lnTo>
                    <a:pt x="208940" y="183172"/>
                  </a:lnTo>
                  <a:lnTo>
                    <a:pt x="214350" y="191668"/>
                  </a:lnTo>
                  <a:lnTo>
                    <a:pt x="213404" y="189450"/>
                  </a:lnTo>
                  <a:lnTo>
                    <a:pt x="212191" y="184165"/>
                  </a:lnTo>
                  <a:lnTo>
                    <a:pt x="213150" y="177866"/>
                  </a:lnTo>
                  <a:lnTo>
                    <a:pt x="218719" y="172605"/>
                  </a:lnTo>
                  <a:lnTo>
                    <a:pt x="256114" y="157019"/>
                  </a:lnTo>
                  <a:lnTo>
                    <a:pt x="283181" y="145216"/>
                  </a:lnTo>
                  <a:lnTo>
                    <a:pt x="309930" y="132156"/>
                  </a:lnTo>
                  <a:lnTo>
                    <a:pt x="332737" y="117611"/>
                  </a:lnTo>
                  <a:lnTo>
                    <a:pt x="355979" y="100022"/>
                  </a:lnTo>
                  <a:lnTo>
                    <a:pt x="375065" y="84846"/>
                  </a:lnTo>
                  <a:lnTo>
                    <a:pt x="385406" y="77546"/>
                  </a:lnTo>
                  <a:lnTo>
                    <a:pt x="389806" y="76232"/>
                  </a:lnTo>
                  <a:lnTo>
                    <a:pt x="393555" y="76707"/>
                  </a:lnTo>
                  <a:lnTo>
                    <a:pt x="398706" y="79792"/>
                  </a:lnTo>
                  <a:lnTo>
                    <a:pt x="407314" y="86309"/>
                  </a:lnTo>
                  <a:lnTo>
                    <a:pt x="397268" y="72910"/>
                  </a:lnTo>
                  <a:lnTo>
                    <a:pt x="391591" y="66725"/>
                  </a:lnTo>
                  <a:lnTo>
                    <a:pt x="367540" y="50608"/>
                  </a:lnTo>
                  <a:lnTo>
                    <a:pt x="324577" y="28624"/>
                  </a:lnTo>
                  <a:lnTo>
                    <a:pt x="279827" y="9009"/>
                  </a:lnTo>
                  <a:lnTo>
                    <a:pt x="250418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1722770" y="5307867"/>
              <a:ext cx="407670" cy="191770"/>
            </a:xfrm>
            <a:custGeom>
              <a:avLst/>
              <a:gdLst/>
              <a:ahLst/>
              <a:cxnLst/>
              <a:rect l="l" t="t" r="r" b="b"/>
              <a:pathLst>
                <a:path w="407669" h="191770">
                  <a:moveTo>
                    <a:pt x="250418" y="0"/>
                  </a:moveTo>
                  <a:lnTo>
                    <a:pt x="195776" y="4780"/>
                  </a:lnTo>
                  <a:lnTo>
                    <a:pt x="173380" y="10299"/>
                  </a:lnTo>
                  <a:lnTo>
                    <a:pt x="172605" y="10299"/>
                  </a:lnTo>
                  <a:lnTo>
                    <a:pt x="134837" y="29109"/>
                  </a:lnTo>
                  <a:lnTo>
                    <a:pt x="97829" y="50416"/>
                  </a:lnTo>
                  <a:lnTo>
                    <a:pt x="42428" y="83966"/>
                  </a:lnTo>
                  <a:lnTo>
                    <a:pt x="2832" y="112839"/>
                  </a:lnTo>
                  <a:lnTo>
                    <a:pt x="0" y="116192"/>
                  </a:lnTo>
                  <a:lnTo>
                    <a:pt x="1028" y="118503"/>
                  </a:lnTo>
                  <a:lnTo>
                    <a:pt x="3606" y="120053"/>
                  </a:lnTo>
                  <a:lnTo>
                    <a:pt x="6438" y="121081"/>
                  </a:lnTo>
                  <a:lnTo>
                    <a:pt x="9525" y="121081"/>
                  </a:lnTo>
                  <a:lnTo>
                    <a:pt x="66979" y="133197"/>
                  </a:lnTo>
                  <a:lnTo>
                    <a:pt x="117221" y="131648"/>
                  </a:lnTo>
                  <a:lnTo>
                    <a:pt x="124942" y="132156"/>
                  </a:lnTo>
                  <a:lnTo>
                    <a:pt x="132156" y="134226"/>
                  </a:lnTo>
                  <a:lnTo>
                    <a:pt x="185380" y="163369"/>
                  </a:lnTo>
                  <a:lnTo>
                    <a:pt x="208940" y="183172"/>
                  </a:lnTo>
                  <a:lnTo>
                    <a:pt x="214350" y="191668"/>
                  </a:lnTo>
                  <a:lnTo>
                    <a:pt x="213404" y="189450"/>
                  </a:lnTo>
                  <a:lnTo>
                    <a:pt x="212191" y="184165"/>
                  </a:lnTo>
                  <a:lnTo>
                    <a:pt x="213150" y="177866"/>
                  </a:lnTo>
                  <a:lnTo>
                    <a:pt x="218719" y="172605"/>
                  </a:lnTo>
                  <a:lnTo>
                    <a:pt x="256114" y="157019"/>
                  </a:lnTo>
                  <a:lnTo>
                    <a:pt x="283181" y="145216"/>
                  </a:lnTo>
                  <a:lnTo>
                    <a:pt x="309930" y="132156"/>
                  </a:lnTo>
                  <a:lnTo>
                    <a:pt x="332737" y="117611"/>
                  </a:lnTo>
                  <a:lnTo>
                    <a:pt x="355979" y="100022"/>
                  </a:lnTo>
                  <a:lnTo>
                    <a:pt x="375065" y="84846"/>
                  </a:lnTo>
                  <a:lnTo>
                    <a:pt x="385406" y="77546"/>
                  </a:lnTo>
                  <a:lnTo>
                    <a:pt x="389806" y="76232"/>
                  </a:lnTo>
                  <a:lnTo>
                    <a:pt x="393555" y="76707"/>
                  </a:lnTo>
                  <a:lnTo>
                    <a:pt x="398706" y="79792"/>
                  </a:lnTo>
                  <a:lnTo>
                    <a:pt x="407314" y="86309"/>
                  </a:lnTo>
                  <a:lnTo>
                    <a:pt x="397268" y="72910"/>
                  </a:lnTo>
                  <a:lnTo>
                    <a:pt x="391591" y="66725"/>
                  </a:lnTo>
                  <a:lnTo>
                    <a:pt x="367540" y="50608"/>
                  </a:lnTo>
                  <a:lnTo>
                    <a:pt x="324577" y="28624"/>
                  </a:lnTo>
                  <a:lnTo>
                    <a:pt x="279827" y="9009"/>
                  </a:lnTo>
                  <a:lnTo>
                    <a:pt x="250418" y="0"/>
                  </a:lnTo>
                  <a:close/>
                </a:path>
              </a:pathLst>
            </a:custGeom>
            <a:solidFill>
              <a:srgbClr val="FFFFFF">
                <a:alpha val="6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1722507" y="5307867"/>
              <a:ext cx="262890" cy="121285"/>
            </a:xfrm>
            <a:custGeom>
              <a:avLst/>
              <a:gdLst/>
              <a:ahLst/>
              <a:cxnLst/>
              <a:rect l="l" t="t" r="r" b="b"/>
              <a:pathLst>
                <a:path w="262889" h="121285">
                  <a:moveTo>
                    <a:pt x="250418" y="0"/>
                  </a:moveTo>
                  <a:lnTo>
                    <a:pt x="206009" y="2830"/>
                  </a:lnTo>
                  <a:lnTo>
                    <a:pt x="168236" y="12103"/>
                  </a:lnTo>
                  <a:lnTo>
                    <a:pt x="111810" y="42252"/>
                  </a:lnTo>
                  <a:lnTo>
                    <a:pt x="70187" y="67032"/>
                  </a:lnTo>
                  <a:lnTo>
                    <a:pt x="28662" y="92806"/>
                  </a:lnTo>
                  <a:lnTo>
                    <a:pt x="0" y="116192"/>
                  </a:lnTo>
                  <a:lnTo>
                    <a:pt x="520" y="117995"/>
                  </a:lnTo>
                  <a:lnTo>
                    <a:pt x="4635" y="120827"/>
                  </a:lnTo>
                  <a:lnTo>
                    <a:pt x="10312" y="120827"/>
                  </a:lnTo>
                  <a:lnTo>
                    <a:pt x="60346" y="114906"/>
                  </a:lnTo>
                  <a:lnTo>
                    <a:pt x="101126" y="99380"/>
                  </a:lnTo>
                  <a:lnTo>
                    <a:pt x="141356" y="73246"/>
                  </a:lnTo>
                  <a:lnTo>
                    <a:pt x="188332" y="43168"/>
                  </a:lnTo>
                  <a:lnTo>
                    <a:pt x="212547" y="27304"/>
                  </a:lnTo>
                  <a:lnTo>
                    <a:pt x="231581" y="14458"/>
                  </a:lnTo>
                  <a:lnTo>
                    <a:pt x="244265" y="6467"/>
                  </a:lnTo>
                  <a:lnTo>
                    <a:pt x="253520" y="2776"/>
                  </a:lnTo>
                  <a:lnTo>
                    <a:pt x="262267" y="2832"/>
                  </a:lnTo>
                  <a:lnTo>
                    <a:pt x="258406" y="1549"/>
                  </a:lnTo>
                  <a:lnTo>
                    <a:pt x="254279" y="507"/>
                  </a:lnTo>
                  <a:lnTo>
                    <a:pt x="250418" y="0"/>
                  </a:lnTo>
                  <a:close/>
                </a:path>
              </a:pathLst>
            </a:custGeom>
            <a:solidFill>
              <a:srgbClr val="285BAA">
                <a:alpha val="54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8" name="object 48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736161" y="5313785"/>
              <a:ext cx="473010" cy="279723"/>
            </a:xfrm>
            <a:prstGeom prst="rect">
              <a:avLst/>
            </a:prstGeom>
          </p:spPr>
        </p:pic>
        <p:pic>
          <p:nvPicPr>
            <p:cNvPr id="489" name="object 48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953346" y="5617792"/>
              <a:ext cx="117740" cy="153714"/>
            </a:xfrm>
            <a:prstGeom prst="rect">
              <a:avLst/>
            </a:prstGeom>
          </p:spPr>
        </p:pic>
        <p:sp>
          <p:nvSpPr>
            <p:cNvPr id="490" name="object 490"/>
            <p:cNvSpPr/>
            <p:nvPr/>
          </p:nvSpPr>
          <p:spPr>
            <a:xfrm>
              <a:off x="1952352" y="5462953"/>
              <a:ext cx="374015" cy="296545"/>
            </a:xfrm>
            <a:custGeom>
              <a:avLst/>
              <a:gdLst/>
              <a:ahLst/>
              <a:cxnLst/>
              <a:rect l="l" t="t" r="r" b="b"/>
              <a:pathLst>
                <a:path w="374014" h="296545">
                  <a:moveTo>
                    <a:pt x="371469" y="178461"/>
                  </a:moveTo>
                  <a:lnTo>
                    <a:pt x="33010" y="178461"/>
                  </a:lnTo>
                  <a:lnTo>
                    <a:pt x="52007" y="184988"/>
                  </a:lnTo>
                  <a:lnTo>
                    <a:pt x="53556" y="185750"/>
                  </a:lnTo>
                  <a:lnTo>
                    <a:pt x="55360" y="187045"/>
                  </a:lnTo>
                  <a:lnTo>
                    <a:pt x="56896" y="188074"/>
                  </a:lnTo>
                  <a:lnTo>
                    <a:pt x="66454" y="195936"/>
                  </a:lnTo>
                  <a:lnTo>
                    <a:pt x="92665" y="232655"/>
                  </a:lnTo>
                  <a:lnTo>
                    <a:pt x="103531" y="269481"/>
                  </a:lnTo>
                  <a:lnTo>
                    <a:pt x="110495" y="277658"/>
                  </a:lnTo>
                  <a:lnTo>
                    <a:pt x="127942" y="286197"/>
                  </a:lnTo>
                  <a:lnTo>
                    <a:pt x="153021" y="293141"/>
                  </a:lnTo>
                  <a:lnTo>
                    <a:pt x="182880" y="296532"/>
                  </a:lnTo>
                  <a:lnTo>
                    <a:pt x="210687" y="295159"/>
                  </a:lnTo>
                  <a:lnTo>
                    <a:pt x="263310" y="281787"/>
                  </a:lnTo>
                  <a:lnTo>
                    <a:pt x="303104" y="262105"/>
                  </a:lnTo>
                  <a:lnTo>
                    <a:pt x="336690" y="240372"/>
                  </a:lnTo>
                  <a:lnTo>
                    <a:pt x="361293" y="210292"/>
                  </a:lnTo>
                  <a:lnTo>
                    <a:pt x="371209" y="179832"/>
                  </a:lnTo>
                  <a:lnTo>
                    <a:pt x="371469" y="178461"/>
                  </a:lnTo>
                  <a:close/>
                </a:path>
                <a:path w="374014" h="296545">
                  <a:moveTo>
                    <a:pt x="3823" y="111556"/>
                  </a:moveTo>
                  <a:lnTo>
                    <a:pt x="4865" y="115163"/>
                  </a:lnTo>
                  <a:lnTo>
                    <a:pt x="737" y="115938"/>
                  </a:lnTo>
                  <a:lnTo>
                    <a:pt x="0" y="214785"/>
                  </a:lnTo>
                  <a:lnTo>
                    <a:pt x="216" y="212801"/>
                  </a:lnTo>
                  <a:lnTo>
                    <a:pt x="5740" y="193239"/>
                  </a:lnTo>
                  <a:lnTo>
                    <a:pt x="17130" y="181502"/>
                  </a:lnTo>
                  <a:lnTo>
                    <a:pt x="33010" y="178461"/>
                  </a:lnTo>
                  <a:lnTo>
                    <a:pt x="371469" y="178461"/>
                  </a:lnTo>
                  <a:lnTo>
                    <a:pt x="373266" y="169011"/>
                  </a:lnTo>
                  <a:lnTo>
                    <a:pt x="373533" y="163601"/>
                  </a:lnTo>
                  <a:lnTo>
                    <a:pt x="372845" y="124748"/>
                  </a:lnTo>
                  <a:lnTo>
                    <a:pt x="372705" y="124434"/>
                  </a:lnTo>
                  <a:lnTo>
                    <a:pt x="33452" y="124434"/>
                  </a:lnTo>
                  <a:lnTo>
                    <a:pt x="30096" y="123368"/>
                  </a:lnTo>
                  <a:lnTo>
                    <a:pt x="25891" y="121672"/>
                  </a:lnTo>
                  <a:lnTo>
                    <a:pt x="18059" y="118137"/>
                  </a:lnTo>
                  <a:lnTo>
                    <a:pt x="3823" y="111556"/>
                  </a:lnTo>
                  <a:close/>
                </a:path>
                <a:path w="374014" h="296545">
                  <a:moveTo>
                    <a:pt x="244717" y="0"/>
                  </a:moveTo>
                  <a:lnTo>
                    <a:pt x="215717" y="35417"/>
                  </a:lnTo>
                  <a:lnTo>
                    <a:pt x="173542" y="64567"/>
                  </a:lnTo>
                  <a:lnTo>
                    <a:pt x="132385" y="88366"/>
                  </a:lnTo>
                  <a:lnTo>
                    <a:pt x="70170" y="117030"/>
                  </a:lnTo>
                  <a:lnTo>
                    <a:pt x="33452" y="124434"/>
                  </a:lnTo>
                  <a:lnTo>
                    <a:pt x="372705" y="124434"/>
                  </a:lnTo>
                  <a:lnTo>
                    <a:pt x="358718" y="92994"/>
                  </a:lnTo>
                  <a:lnTo>
                    <a:pt x="332053" y="64306"/>
                  </a:lnTo>
                  <a:lnTo>
                    <a:pt x="293752" y="34652"/>
                  </a:lnTo>
                  <a:lnTo>
                    <a:pt x="244717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1952352" y="5462953"/>
              <a:ext cx="374015" cy="296545"/>
            </a:xfrm>
            <a:custGeom>
              <a:avLst/>
              <a:gdLst/>
              <a:ahLst/>
              <a:cxnLst/>
              <a:rect l="l" t="t" r="r" b="b"/>
              <a:pathLst>
                <a:path w="374014" h="296545">
                  <a:moveTo>
                    <a:pt x="371469" y="178461"/>
                  </a:moveTo>
                  <a:lnTo>
                    <a:pt x="33010" y="178461"/>
                  </a:lnTo>
                  <a:lnTo>
                    <a:pt x="52007" y="184988"/>
                  </a:lnTo>
                  <a:lnTo>
                    <a:pt x="53556" y="185750"/>
                  </a:lnTo>
                  <a:lnTo>
                    <a:pt x="55360" y="187045"/>
                  </a:lnTo>
                  <a:lnTo>
                    <a:pt x="56896" y="188074"/>
                  </a:lnTo>
                  <a:lnTo>
                    <a:pt x="66454" y="195936"/>
                  </a:lnTo>
                  <a:lnTo>
                    <a:pt x="92665" y="232655"/>
                  </a:lnTo>
                  <a:lnTo>
                    <a:pt x="103531" y="269481"/>
                  </a:lnTo>
                  <a:lnTo>
                    <a:pt x="110495" y="277658"/>
                  </a:lnTo>
                  <a:lnTo>
                    <a:pt x="127942" y="286197"/>
                  </a:lnTo>
                  <a:lnTo>
                    <a:pt x="153021" y="293141"/>
                  </a:lnTo>
                  <a:lnTo>
                    <a:pt x="182880" y="296532"/>
                  </a:lnTo>
                  <a:lnTo>
                    <a:pt x="210687" y="295159"/>
                  </a:lnTo>
                  <a:lnTo>
                    <a:pt x="263310" y="281787"/>
                  </a:lnTo>
                  <a:lnTo>
                    <a:pt x="303104" y="262105"/>
                  </a:lnTo>
                  <a:lnTo>
                    <a:pt x="336690" y="240372"/>
                  </a:lnTo>
                  <a:lnTo>
                    <a:pt x="361293" y="210292"/>
                  </a:lnTo>
                  <a:lnTo>
                    <a:pt x="371209" y="179832"/>
                  </a:lnTo>
                  <a:lnTo>
                    <a:pt x="371469" y="178461"/>
                  </a:lnTo>
                  <a:close/>
                </a:path>
                <a:path w="374014" h="296545">
                  <a:moveTo>
                    <a:pt x="3823" y="111556"/>
                  </a:moveTo>
                  <a:lnTo>
                    <a:pt x="4865" y="115163"/>
                  </a:lnTo>
                  <a:lnTo>
                    <a:pt x="737" y="115938"/>
                  </a:lnTo>
                  <a:lnTo>
                    <a:pt x="0" y="214785"/>
                  </a:lnTo>
                  <a:lnTo>
                    <a:pt x="216" y="212801"/>
                  </a:lnTo>
                  <a:lnTo>
                    <a:pt x="5740" y="193239"/>
                  </a:lnTo>
                  <a:lnTo>
                    <a:pt x="17130" y="181502"/>
                  </a:lnTo>
                  <a:lnTo>
                    <a:pt x="33010" y="178461"/>
                  </a:lnTo>
                  <a:lnTo>
                    <a:pt x="371469" y="178461"/>
                  </a:lnTo>
                  <a:lnTo>
                    <a:pt x="373266" y="169011"/>
                  </a:lnTo>
                  <a:lnTo>
                    <a:pt x="373533" y="163601"/>
                  </a:lnTo>
                  <a:lnTo>
                    <a:pt x="372845" y="124748"/>
                  </a:lnTo>
                  <a:lnTo>
                    <a:pt x="372705" y="124434"/>
                  </a:lnTo>
                  <a:lnTo>
                    <a:pt x="33452" y="124434"/>
                  </a:lnTo>
                  <a:lnTo>
                    <a:pt x="30096" y="123368"/>
                  </a:lnTo>
                  <a:lnTo>
                    <a:pt x="25891" y="121672"/>
                  </a:lnTo>
                  <a:lnTo>
                    <a:pt x="18059" y="118137"/>
                  </a:lnTo>
                  <a:lnTo>
                    <a:pt x="3823" y="111556"/>
                  </a:lnTo>
                  <a:close/>
                </a:path>
                <a:path w="374014" h="296545">
                  <a:moveTo>
                    <a:pt x="244717" y="0"/>
                  </a:moveTo>
                  <a:lnTo>
                    <a:pt x="215717" y="35417"/>
                  </a:lnTo>
                  <a:lnTo>
                    <a:pt x="173542" y="64567"/>
                  </a:lnTo>
                  <a:lnTo>
                    <a:pt x="132385" y="88366"/>
                  </a:lnTo>
                  <a:lnTo>
                    <a:pt x="70170" y="117030"/>
                  </a:lnTo>
                  <a:lnTo>
                    <a:pt x="33452" y="124434"/>
                  </a:lnTo>
                  <a:lnTo>
                    <a:pt x="372705" y="124434"/>
                  </a:lnTo>
                  <a:lnTo>
                    <a:pt x="358718" y="92994"/>
                  </a:lnTo>
                  <a:lnTo>
                    <a:pt x="332053" y="64306"/>
                  </a:lnTo>
                  <a:lnTo>
                    <a:pt x="293752" y="34652"/>
                  </a:lnTo>
                  <a:lnTo>
                    <a:pt x="244717" y="0"/>
                  </a:ln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2" name="object 49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099417" y="5482279"/>
              <a:ext cx="226719" cy="264843"/>
            </a:xfrm>
            <a:prstGeom prst="rect">
              <a:avLst/>
            </a:prstGeom>
          </p:spPr>
        </p:pic>
        <p:sp>
          <p:nvSpPr>
            <p:cNvPr id="493" name="object 493"/>
            <p:cNvSpPr/>
            <p:nvPr/>
          </p:nvSpPr>
          <p:spPr>
            <a:xfrm>
              <a:off x="2007189" y="5488717"/>
              <a:ext cx="320040" cy="231775"/>
            </a:xfrm>
            <a:custGeom>
              <a:avLst/>
              <a:gdLst/>
              <a:ahLst/>
              <a:cxnLst/>
              <a:rect l="l" t="t" r="r" b="b"/>
              <a:pathLst>
                <a:path w="320039" h="231775">
                  <a:moveTo>
                    <a:pt x="88366" y="195795"/>
                  </a:moveTo>
                  <a:lnTo>
                    <a:pt x="101646" y="215775"/>
                  </a:lnTo>
                  <a:lnTo>
                    <a:pt x="113453" y="226139"/>
                  </a:lnTo>
                  <a:lnTo>
                    <a:pt x="130430" y="230221"/>
                  </a:lnTo>
                  <a:lnTo>
                    <a:pt x="159219" y="231355"/>
                  </a:lnTo>
                  <a:lnTo>
                    <a:pt x="192833" y="228291"/>
                  </a:lnTo>
                  <a:lnTo>
                    <a:pt x="201731" y="225424"/>
                  </a:lnTo>
                  <a:lnTo>
                    <a:pt x="159219" y="225424"/>
                  </a:lnTo>
                  <a:lnTo>
                    <a:pt x="130537" y="221449"/>
                  </a:lnTo>
                  <a:lnTo>
                    <a:pt x="108138" y="211191"/>
                  </a:lnTo>
                  <a:lnTo>
                    <a:pt x="93567" y="200643"/>
                  </a:lnTo>
                  <a:lnTo>
                    <a:pt x="88366" y="195795"/>
                  </a:lnTo>
                  <a:close/>
                </a:path>
                <a:path w="320039" h="231775">
                  <a:moveTo>
                    <a:pt x="319468" y="128308"/>
                  </a:moveTo>
                  <a:lnTo>
                    <a:pt x="285987" y="170547"/>
                  </a:lnTo>
                  <a:lnTo>
                    <a:pt x="243559" y="197498"/>
                  </a:lnTo>
                  <a:lnTo>
                    <a:pt x="189585" y="220691"/>
                  </a:lnTo>
                  <a:lnTo>
                    <a:pt x="159219" y="225424"/>
                  </a:lnTo>
                  <a:lnTo>
                    <a:pt x="201731" y="225424"/>
                  </a:lnTo>
                  <a:lnTo>
                    <a:pt x="245477" y="206608"/>
                  </a:lnTo>
                  <a:lnTo>
                    <a:pt x="288339" y="177971"/>
                  </a:lnTo>
                  <a:lnTo>
                    <a:pt x="314276" y="144314"/>
                  </a:lnTo>
                  <a:lnTo>
                    <a:pt x="319468" y="128308"/>
                  </a:lnTo>
                  <a:close/>
                </a:path>
                <a:path w="320039" h="231775">
                  <a:moveTo>
                    <a:pt x="94805" y="189877"/>
                  </a:moveTo>
                  <a:lnTo>
                    <a:pt x="80610" y="192469"/>
                  </a:lnTo>
                  <a:lnTo>
                    <a:pt x="67173" y="197498"/>
                  </a:lnTo>
                  <a:lnTo>
                    <a:pt x="54921" y="204800"/>
                  </a:lnTo>
                  <a:lnTo>
                    <a:pt x="44056" y="214350"/>
                  </a:lnTo>
                  <a:lnTo>
                    <a:pt x="55970" y="206722"/>
                  </a:lnTo>
                  <a:lnTo>
                    <a:pt x="68464" y="200085"/>
                  </a:lnTo>
                  <a:lnTo>
                    <a:pt x="81441" y="194462"/>
                  </a:lnTo>
                  <a:lnTo>
                    <a:pt x="94805" y="189877"/>
                  </a:lnTo>
                  <a:close/>
                </a:path>
                <a:path w="320039" h="231775">
                  <a:moveTo>
                    <a:pt x="0" y="106667"/>
                  </a:moveTo>
                  <a:lnTo>
                    <a:pt x="171576" y="155867"/>
                  </a:lnTo>
                  <a:lnTo>
                    <a:pt x="159264" y="150026"/>
                  </a:lnTo>
                  <a:lnTo>
                    <a:pt x="124245" y="136191"/>
                  </a:lnTo>
                  <a:lnTo>
                    <a:pt x="69998" y="119894"/>
                  </a:lnTo>
                  <a:lnTo>
                    <a:pt x="0" y="106667"/>
                  </a:lnTo>
                  <a:close/>
                </a:path>
                <a:path w="320039" h="231775">
                  <a:moveTo>
                    <a:pt x="182918" y="0"/>
                  </a:moveTo>
                  <a:lnTo>
                    <a:pt x="261746" y="103822"/>
                  </a:lnTo>
                  <a:lnTo>
                    <a:pt x="245195" y="75648"/>
                  </a:lnTo>
                  <a:lnTo>
                    <a:pt x="226490" y="48825"/>
                  </a:lnTo>
                  <a:lnTo>
                    <a:pt x="205706" y="23544"/>
                  </a:lnTo>
                  <a:lnTo>
                    <a:pt x="182918" y="0"/>
                  </a:lnTo>
                  <a:close/>
                </a:path>
              </a:pathLst>
            </a:custGeom>
            <a:solidFill>
              <a:srgbClr val="285BAA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4" name="object 49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989038" y="5598282"/>
              <a:ext cx="151609" cy="129005"/>
            </a:xfrm>
            <a:prstGeom prst="rect">
              <a:avLst/>
            </a:prstGeom>
          </p:spPr>
        </p:pic>
        <p:sp>
          <p:nvSpPr>
            <p:cNvPr id="495" name="object 495"/>
            <p:cNvSpPr/>
            <p:nvPr/>
          </p:nvSpPr>
          <p:spPr>
            <a:xfrm>
              <a:off x="1928609" y="5374591"/>
              <a:ext cx="269875" cy="215900"/>
            </a:xfrm>
            <a:custGeom>
              <a:avLst/>
              <a:gdLst/>
              <a:ahLst/>
              <a:cxnLst/>
              <a:rect l="l" t="t" r="r" b="b"/>
              <a:pathLst>
                <a:path w="269875" h="215900">
                  <a:moveTo>
                    <a:pt x="185242" y="0"/>
                  </a:moveTo>
                  <a:lnTo>
                    <a:pt x="156353" y="25691"/>
                  </a:lnTo>
                  <a:lnTo>
                    <a:pt x="117889" y="52030"/>
                  </a:lnTo>
                  <a:lnTo>
                    <a:pt x="82184" y="71785"/>
                  </a:lnTo>
                  <a:lnTo>
                    <a:pt x="42808" y="90042"/>
                  </a:lnTo>
                  <a:lnTo>
                    <a:pt x="0" y="106921"/>
                  </a:lnTo>
                  <a:lnTo>
                    <a:pt x="49466" y="214604"/>
                  </a:lnTo>
                  <a:lnTo>
                    <a:pt x="72236" y="215544"/>
                  </a:lnTo>
                  <a:lnTo>
                    <a:pt x="83789" y="210997"/>
                  </a:lnTo>
                  <a:lnTo>
                    <a:pt x="55905" y="210997"/>
                  </a:lnTo>
                  <a:lnTo>
                    <a:pt x="55143" y="210743"/>
                  </a:lnTo>
                  <a:lnTo>
                    <a:pt x="13144" y="119024"/>
                  </a:lnTo>
                  <a:lnTo>
                    <a:pt x="11087" y="114896"/>
                  </a:lnTo>
                  <a:lnTo>
                    <a:pt x="13144" y="109753"/>
                  </a:lnTo>
                  <a:lnTo>
                    <a:pt x="17271" y="107683"/>
                  </a:lnTo>
                  <a:lnTo>
                    <a:pt x="17525" y="107683"/>
                  </a:lnTo>
                  <a:lnTo>
                    <a:pt x="17525" y="107429"/>
                  </a:lnTo>
                  <a:lnTo>
                    <a:pt x="17779" y="107429"/>
                  </a:lnTo>
                  <a:lnTo>
                    <a:pt x="57620" y="90987"/>
                  </a:lnTo>
                  <a:lnTo>
                    <a:pt x="93429" y="73677"/>
                  </a:lnTo>
                  <a:lnTo>
                    <a:pt x="153809" y="36068"/>
                  </a:lnTo>
                  <a:lnTo>
                    <a:pt x="182918" y="11595"/>
                  </a:lnTo>
                  <a:lnTo>
                    <a:pt x="187820" y="11341"/>
                  </a:lnTo>
                  <a:lnTo>
                    <a:pt x="197931" y="11341"/>
                  </a:lnTo>
                  <a:lnTo>
                    <a:pt x="185242" y="0"/>
                  </a:lnTo>
                  <a:close/>
                </a:path>
                <a:path w="269875" h="215900">
                  <a:moveTo>
                    <a:pt x="197931" y="11341"/>
                  </a:moveTo>
                  <a:lnTo>
                    <a:pt x="187820" y="11341"/>
                  </a:lnTo>
                  <a:lnTo>
                    <a:pt x="191160" y="14173"/>
                  </a:lnTo>
                  <a:lnTo>
                    <a:pt x="210326" y="31989"/>
                  </a:lnTo>
                  <a:lnTo>
                    <a:pt x="228744" y="50655"/>
                  </a:lnTo>
                  <a:lnTo>
                    <a:pt x="246340" y="70142"/>
                  </a:lnTo>
                  <a:lnTo>
                    <a:pt x="263042" y="90424"/>
                  </a:lnTo>
                  <a:lnTo>
                    <a:pt x="261399" y="93726"/>
                  </a:lnTo>
                  <a:lnTo>
                    <a:pt x="220281" y="129844"/>
                  </a:lnTo>
                  <a:lnTo>
                    <a:pt x="173791" y="159803"/>
                  </a:lnTo>
                  <a:lnTo>
                    <a:pt x="126241" y="185780"/>
                  </a:lnTo>
                  <a:lnTo>
                    <a:pt x="85068" y="204077"/>
                  </a:lnTo>
                  <a:lnTo>
                    <a:pt x="57708" y="210997"/>
                  </a:lnTo>
                  <a:lnTo>
                    <a:pt x="83789" y="210997"/>
                  </a:lnTo>
                  <a:lnTo>
                    <a:pt x="172358" y="168630"/>
                  </a:lnTo>
                  <a:lnTo>
                    <a:pt x="224396" y="135509"/>
                  </a:lnTo>
                  <a:lnTo>
                    <a:pt x="259888" y="106721"/>
                  </a:lnTo>
                  <a:lnTo>
                    <a:pt x="269481" y="87591"/>
                  </a:lnTo>
                  <a:lnTo>
                    <a:pt x="250127" y="64125"/>
                  </a:lnTo>
                  <a:lnTo>
                    <a:pt x="229585" y="41671"/>
                  </a:lnTo>
                  <a:lnTo>
                    <a:pt x="207932" y="20279"/>
                  </a:lnTo>
                  <a:lnTo>
                    <a:pt x="197931" y="11341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6" name="object 496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926290" y="5386182"/>
              <a:ext cx="265369" cy="212805"/>
            </a:xfrm>
            <a:prstGeom prst="rect">
              <a:avLst/>
            </a:prstGeom>
          </p:spPr>
        </p:pic>
        <p:pic>
          <p:nvPicPr>
            <p:cNvPr id="497" name="object 497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901311" y="5201191"/>
              <a:ext cx="151993" cy="84253"/>
            </a:xfrm>
            <a:prstGeom prst="rect">
              <a:avLst/>
            </a:prstGeom>
          </p:spPr>
        </p:pic>
        <p:pic>
          <p:nvPicPr>
            <p:cNvPr id="498" name="object 49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613791" y="5653340"/>
              <a:ext cx="189104" cy="183953"/>
            </a:xfrm>
            <a:prstGeom prst="rect">
              <a:avLst/>
            </a:prstGeom>
          </p:spPr>
        </p:pic>
        <p:pic>
          <p:nvPicPr>
            <p:cNvPr id="499" name="object 499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378064" y="5472492"/>
              <a:ext cx="147612" cy="229806"/>
            </a:xfrm>
            <a:prstGeom prst="rect">
              <a:avLst/>
            </a:prstGeom>
          </p:spPr>
        </p:pic>
        <p:sp>
          <p:nvSpPr>
            <p:cNvPr id="500" name="object 500"/>
            <p:cNvSpPr/>
            <p:nvPr/>
          </p:nvSpPr>
          <p:spPr>
            <a:xfrm>
              <a:off x="1371873" y="5458317"/>
              <a:ext cx="183515" cy="265430"/>
            </a:xfrm>
            <a:custGeom>
              <a:avLst/>
              <a:gdLst/>
              <a:ahLst/>
              <a:cxnLst/>
              <a:rect l="l" t="t" r="r" b="b"/>
              <a:pathLst>
                <a:path w="183515" h="265429">
                  <a:moveTo>
                    <a:pt x="150710" y="0"/>
                  </a:moveTo>
                  <a:lnTo>
                    <a:pt x="2832" y="85534"/>
                  </a:lnTo>
                  <a:lnTo>
                    <a:pt x="0" y="90690"/>
                  </a:lnTo>
                  <a:lnTo>
                    <a:pt x="266" y="96100"/>
                  </a:lnTo>
                  <a:lnTo>
                    <a:pt x="15976" y="255828"/>
                  </a:lnTo>
                  <a:lnTo>
                    <a:pt x="15722" y="258660"/>
                  </a:lnTo>
                  <a:lnTo>
                    <a:pt x="17779" y="260985"/>
                  </a:lnTo>
                  <a:lnTo>
                    <a:pt x="20358" y="261759"/>
                  </a:lnTo>
                  <a:lnTo>
                    <a:pt x="35559" y="264591"/>
                  </a:lnTo>
                  <a:lnTo>
                    <a:pt x="38138" y="264845"/>
                  </a:lnTo>
                  <a:lnTo>
                    <a:pt x="39674" y="264325"/>
                  </a:lnTo>
                  <a:lnTo>
                    <a:pt x="175450" y="186016"/>
                  </a:lnTo>
                  <a:lnTo>
                    <a:pt x="180339" y="182918"/>
                  </a:lnTo>
                  <a:lnTo>
                    <a:pt x="183172" y="177761"/>
                  </a:lnTo>
                  <a:lnTo>
                    <a:pt x="182918" y="172097"/>
                  </a:lnTo>
                  <a:lnTo>
                    <a:pt x="167462" y="17005"/>
                  </a:lnTo>
                  <a:lnTo>
                    <a:pt x="167462" y="15455"/>
                  </a:lnTo>
                  <a:lnTo>
                    <a:pt x="166941" y="14173"/>
                  </a:lnTo>
                  <a:lnTo>
                    <a:pt x="153555" y="254"/>
                  </a:lnTo>
                  <a:lnTo>
                    <a:pt x="150710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1371873" y="5458317"/>
              <a:ext cx="183515" cy="265430"/>
            </a:xfrm>
            <a:custGeom>
              <a:avLst/>
              <a:gdLst/>
              <a:ahLst/>
              <a:cxnLst/>
              <a:rect l="l" t="t" r="r" b="b"/>
              <a:pathLst>
                <a:path w="183515" h="265429">
                  <a:moveTo>
                    <a:pt x="150710" y="0"/>
                  </a:moveTo>
                  <a:lnTo>
                    <a:pt x="2832" y="85534"/>
                  </a:lnTo>
                  <a:lnTo>
                    <a:pt x="0" y="90690"/>
                  </a:lnTo>
                  <a:lnTo>
                    <a:pt x="266" y="96100"/>
                  </a:lnTo>
                  <a:lnTo>
                    <a:pt x="15976" y="255828"/>
                  </a:lnTo>
                  <a:lnTo>
                    <a:pt x="15722" y="258660"/>
                  </a:lnTo>
                  <a:lnTo>
                    <a:pt x="17779" y="260985"/>
                  </a:lnTo>
                  <a:lnTo>
                    <a:pt x="20358" y="261759"/>
                  </a:lnTo>
                  <a:lnTo>
                    <a:pt x="35559" y="264591"/>
                  </a:lnTo>
                  <a:lnTo>
                    <a:pt x="38138" y="264845"/>
                  </a:lnTo>
                  <a:lnTo>
                    <a:pt x="39674" y="264325"/>
                  </a:lnTo>
                  <a:lnTo>
                    <a:pt x="175450" y="186016"/>
                  </a:lnTo>
                  <a:lnTo>
                    <a:pt x="180339" y="182918"/>
                  </a:lnTo>
                  <a:lnTo>
                    <a:pt x="183172" y="177761"/>
                  </a:lnTo>
                  <a:lnTo>
                    <a:pt x="182918" y="172097"/>
                  </a:lnTo>
                  <a:lnTo>
                    <a:pt x="167462" y="17005"/>
                  </a:lnTo>
                  <a:lnTo>
                    <a:pt x="167462" y="15455"/>
                  </a:lnTo>
                  <a:lnTo>
                    <a:pt x="166941" y="14173"/>
                  </a:lnTo>
                  <a:lnTo>
                    <a:pt x="153555" y="254"/>
                  </a:lnTo>
                  <a:lnTo>
                    <a:pt x="150710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1388365" y="5468372"/>
              <a:ext cx="167005" cy="256540"/>
            </a:xfrm>
            <a:custGeom>
              <a:avLst/>
              <a:gdLst/>
              <a:ahLst/>
              <a:cxnLst/>
              <a:rect l="l" t="t" r="r" b="b"/>
              <a:pathLst>
                <a:path w="167005" h="256539">
                  <a:moveTo>
                    <a:pt x="146596" y="0"/>
                  </a:moveTo>
                  <a:lnTo>
                    <a:pt x="7467" y="80124"/>
                  </a:lnTo>
                  <a:lnTo>
                    <a:pt x="2832" y="83210"/>
                  </a:lnTo>
                  <a:lnTo>
                    <a:pt x="0" y="88366"/>
                  </a:lnTo>
                  <a:lnTo>
                    <a:pt x="0" y="94030"/>
                  </a:lnTo>
                  <a:lnTo>
                    <a:pt x="15976" y="254012"/>
                  </a:lnTo>
                  <a:lnTo>
                    <a:pt x="20091" y="256082"/>
                  </a:lnTo>
                  <a:lnTo>
                    <a:pt x="159219" y="175958"/>
                  </a:lnTo>
                  <a:lnTo>
                    <a:pt x="164109" y="172859"/>
                  </a:lnTo>
                  <a:lnTo>
                    <a:pt x="166687" y="167716"/>
                  </a:lnTo>
                  <a:lnTo>
                    <a:pt x="166687" y="162039"/>
                  </a:lnTo>
                  <a:lnTo>
                    <a:pt x="150710" y="2057"/>
                  </a:lnTo>
                  <a:lnTo>
                    <a:pt x="146596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1388365" y="5468372"/>
              <a:ext cx="167005" cy="256540"/>
            </a:xfrm>
            <a:custGeom>
              <a:avLst/>
              <a:gdLst/>
              <a:ahLst/>
              <a:cxnLst/>
              <a:rect l="l" t="t" r="r" b="b"/>
              <a:pathLst>
                <a:path w="167005" h="256539">
                  <a:moveTo>
                    <a:pt x="146596" y="0"/>
                  </a:moveTo>
                  <a:lnTo>
                    <a:pt x="7467" y="80124"/>
                  </a:lnTo>
                  <a:lnTo>
                    <a:pt x="2832" y="83210"/>
                  </a:lnTo>
                  <a:lnTo>
                    <a:pt x="0" y="88366"/>
                  </a:lnTo>
                  <a:lnTo>
                    <a:pt x="0" y="94030"/>
                  </a:lnTo>
                  <a:lnTo>
                    <a:pt x="15976" y="254012"/>
                  </a:lnTo>
                  <a:lnTo>
                    <a:pt x="20091" y="256082"/>
                  </a:lnTo>
                  <a:lnTo>
                    <a:pt x="159219" y="175958"/>
                  </a:lnTo>
                  <a:lnTo>
                    <a:pt x="164109" y="172859"/>
                  </a:lnTo>
                  <a:lnTo>
                    <a:pt x="166687" y="167716"/>
                  </a:lnTo>
                  <a:lnTo>
                    <a:pt x="166687" y="162039"/>
                  </a:lnTo>
                  <a:lnTo>
                    <a:pt x="150710" y="2057"/>
                  </a:lnTo>
                  <a:lnTo>
                    <a:pt x="146596" y="0"/>
                  </a:lnTo>
                  <a:close/>
                </a:path>
              </a:pathLst>
            </a:custGeom>
            <a:solidFill>
              <a:srgbClr val="FFFFFF">
                <a:alpha val="6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4" name="object 50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396606" y="5480222"/>
              <a:ext cx="149942" cy="232638"/>
            </a:xfrm>
            <a:prstGeom prst="rect">
              <a:avLst/>
            </a:prstGeom>
          </p:spPr>
        </p:pic>
        <p:sp>
          <p:nvSpPr>
            <p:cNvPr id="505" name="object 505"/>
            <p:cNvSpPr/>
            <p:nvPr/>
          </p:nvSpPr>
          <p:spPr>
            <a:xfrm>
              <a:off x="1408455" y="5566015"/>
              <a:ext cx="278765" cy="349250"/>
            </a:xfrm>
            <a:custGeom>
              <a:avLst/>
              <a:gdLst/>
              <a:ahLst/>
              <a:cxnLst/>
              <a:rect l="l" t="t" r="r" b="b"/>
              <a:pathLst>
                <a:path w="278764" h="349250">
                  <a:moveTo>
                    <a:pt x="278752" y="7734"/>
                  </a:moveTo>
                  <a:lnTo>
                    <a:pt x="278485" y="7734"/>
                  </a:lnTo>
                  <a:lnTo>
                    <a:pt x="278168" y="7721"/>
                  </a:lnTo>
                  <a:lnTo>
                    <a:pt x="129324" y="0"/>
                  </a:lnTo>
                  <a:lnTo>
                    <a:pt x="129324" y="3594"/>
                  </a:lnTo>
                  <a:lnTo>
                    <a:pt x="0" y="0"/>
                  </a:lnTo>
                  <a:lnTo>
                    <a:pt x="15976" y="283133"/>
                  </a:lnTo>
                  <a:lnTo>
                    <a:pt x="16230" y="284937"/>
                  </a:lnTo>
                  <a:lnTo>
                    <a:pt x="17513" y="286740"/>
                  </a:lnTo>
                  <a:lnTo>
                    <a:pt x="19316" y="287515"/>
                  </a:lnTo>
                  <a:lnTo>
                    <a:pt x="121348" y="346252"/>
                  </a:lnTo>
                  <a:lnTo>
                    <a:pt x="126492" y="348830"/>
                  </a:lnTo>
                  <a:lnTo>
                    <a:pt x="132676" y="348830"/>
                  </a:lnTo>
                  <a:lnTo>
                    <a:pt x="138087" y="346252"/>
                  </a:lnTo>
                  <a:lnTo>
                    <a:pt x="251701" y="280822"/>
                  </a:lnTo>
                  <a:lnTo>
                    <a:pt x="253504" y="280047"/>
                  </a:lnTo>
                  <a:lnTo>
                    <a:pt x="254800" y="278498"/>
                  </a:lnTo>
                  <a:lnTo>
                    <a:pt x="278752" y="7734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1537790" y="5566009"/>
              <a:ext cx="149225" cy="348615"/>
            </a:xfrm>
            <a:custGeom>
              <a:avLst/>
              <a:gdLst/>
              <a:ahLst/>
              <a:cxnLst/>
              <a:rect l="l" t="t" r="r" b="b"/>
              <a:pathLst>
                <a:path w="149225" h="348614">
                  <a:moveTo>
                    <a:pt x="0" y="0"/>
                  </a:moveTo>
                  <a:lnTo>
                    <a:pt x="0" y="348310"/>
                  </a:lnTo>
                  <a:lnTo>
                    <a:pt x="3086" y="348310"/>
                  </a:lnTo>
                  <a:lnTo>
                    <a:pt x="5930" y="347548"/>
                  </a:lnTo>
                  <a:lnTo>
                    <a:pt x="8496" y="346252"/>
                  </a:lnTo>
                  <a:lnTo>
                    <a:pt x="122110" y="280822"/>
                  </a:lnTo>
                  <a:lnTo>
                    <a:pt x="123913" y="280047"/>
                  </a:lnTo>
                  <a:lnTo>
                    <a:pt x="125209" y="278498"/>
                  </a:lnTo>
                  <a:lnTo>
                    <a:pt x="149161" y="77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1580551" y="5786282"/>
              <a:ext cx="49530" cy="106680"/>
            </a:xfrm>
            <a:custGeom>
              <a:avLst/>
              <a:gdLst/>
              <a:ahLst/>
              <a:cxnLst/>
              <a:rect l="l" t="t" r="r" b="b"/>
              <a:pathLst>
                <a:path w="49530" h="106679">
                  <a:moveTo>
                    <a:pt x="49466" y="0"/>
                  </a:moveTo>
                  <a:lnTo>
                    <a:pt x="0" y="28333"/>
                  </a:lnTo>
                  <a:lnTo>
                    <a:pt x="0" y="106400"/>
                  </a:lnTo>
                  <a:lnTo>
                    <a:pt x="43802" y="81152"/>
                  </a:lnTo>
                  <a:lnTo>
                    <a:pt x="49466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1580551" y="5786282"/>
              <a:ext cx="49530" cy="106680"/>
            </a:xfrm>
            <a:custGeom>
              <a:avLst/>
              <a:gdLst/>
              <a:ahLst/>
              <a:cxnLst/>
              <a:rect l="l" t="t" r="r" b="b"/>
              <a:pathLst>
                <a:path w="49530" h="106679">
                  <a:moveTo>
                    <a:pt x="49466" y="0"/>
                  </a:moveTo>
                  <a:lnTo>
                    <a:pt x="0" y="28333"/>
                  </a:lnTo>
                  <a:lnTo>
                    <a:pt x="0" y="106400"/>
                  </a:lnTo>
                  <a:lnTo>
                    <a:pt x="43802" y="81152"/>
                  </a:lnTo>
                  <a:lnTo>
                    <a:pt x="49466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1580540" y="5790666"/>
              <a:ext cx="43815" cy="102235"/>
            </a:xfrm>
            <a:custGeom>
              <a:avLst/>
              <a:gdLst/>
              <a:ahLst/>
              <a:cxnLst/>
              <a:rect l="l" t="t" r="r" b="b"/>
              <a:pathLst>
                <a:path w="43815" h="102235">
                  <a:moveTo>
                    <a:pt x="43802" y="76771"/>
                  </a:moveTo>
                  <a:lnTo>
                    <a:pt x="36855" y="72656"/>
                  </a:lnTo>
                  <a:lnTo>
                    <a:pt x="41744" y="0"/>
                  </a:lnTo>
                  <a:lnTo>
                    <a:pt x="12" y="23964"/>
                  </a:lnTo>
                  <a:lnTo>
                    <a:pt x="12" y="93776"/>
                  </a:lnTo>
                  <a:lnTo>
                    <a:pt x="0" y="102019"/>
                  </a:lnTo>
                  <a:lnTo>
                    <a:pt x="43802" y="76771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1580551" y="5863307"/>
              <a:ext cx="43815" cy="29845"/>
            </a:xfrm>
            <a:custGeom>
              <a:avLst/>
              <a:gdLst/>
              <a:ahLst/>
              <a:cxnLst/>
              <a:rect l="l" t="t" r="r" b="b"/>
              <a:pathLst>
                <a:path w="43815" h="29845">
                  <a:moveTo>
                    <a:pt x="36842" y="0"/>
                  </a:moveTo>
                  <a:lnTo>
                    <a:pt x="0" y="21132"/>
                  </a:lnTo>
                  <a:lnTo>
                    <a:pt x="0" y="29375"/>
                  </a:lnTo>
                  <a:lnTo>
                    <a:pt x="43802" y="4127"/>
                  </a:lnTo>
                  <a:lnTo>
                    <a:pt x="36842" y="0"/>
                  </a:lnTo>
                  <a:close/>
                </a:path>
              </a:pathLst>
            </a:custGeom>
            <a:solidFill>
              <a:srgbClr val="000000">
                <a:alpha val="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1415413" y="5485885"/>
              <a:ext cx="264795" cy="168910"/>
            </a:xfrm>
            <a:custGeom>
              <a:avLst/>
              <a:gdLst/>
              <a:ahLst/>
              <a:cxnLst/>
              <a:rect l="l" t="t" r="r" b="b"/>
              <a:pathLst>
                <a:path w="264794" h="168910">
                  <a:moveTo>
                    <a:pt x="144017" y="0"/>
                  </a:moveTo>
                  <a:lnTo>
                    <a:pt x="140411" y="0"/>
                  </a:lnTo>
                  <a:lnTo>
                    <a:pt x="138353" y="253"/>
                  </a:lnTo>
                  <a:lnTo>
                    <a:pt x="136804" y="1295"/>
                  </a:lnTo>
                  <a:lnTo>
                    <a:pt x="0" y="80124"/>
                  </a:lnTo>
                  <a:lnTo>
                    <a:pt x="118770" y="167970"/>
                  </a:lnTo>
                  <a:lnTo>
                    <a:pt x="120573" y="168490"/>
                  </a:lnTo>
                  <a:lnTo>
                    <a:pt x="122377" y="168490"/>
                  </a:lnTo>
                  <a:lnTo>
                    <a:pt x="126237" y="168236"/>
                  </a:lnTo>
                  <a:lnTo>
                    <a:pt x="264591" y="88112"/>
                  </a:lnTo>
                  <a:lnTo>
                    <a:pt x="147624" y="1295"/>
                  </a:lnTo>
                  <a:lnTo>
                    <a:pt x="144017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1415402" y="5485891"/>
              <a:ext cx="265430" cy="168910"/>
            </a:xfrm>
            <a:custGeom>
              <a:avLst/>
              <a:gdLst/>
              <a:ahLst/>
              <a:cxnLst/>
              <a:rect l="l" t="t" r="r" b="b"/>
              <a:pathLst>
                <a:path w="265430" h="168910">
                  <a:moveTo>
                    <a:pt x="264845" y="87858"/>
                  </a:moveTo>
                  <a:lnTo>
                    <a:pt x="170053" y="17945"/>
                  </a:lnTo>
                  <a:lnTo>
                    <a:pt x="147624" y="1295"/>
                  </a:lnTo>
                  <a:lnTo>
                    <a:pt x="147345" y="1206"/>
                  </a:lnTo>
                  <a:lnTo>
                    <a:pt x="146088" y="266"/>
                  </a:lnTo>
                  <a:lnTo>
                    <a:pt x="144437" y="165"/>
                  </a:lnTo>
                  <a:lnTo>
                    <a:pt x="144018" y="0"/>
                  </a:lnTo>
                  <a:lnTo>
                    <a:pt x="142214" y="0"/>
                  </a:lnTo>
                  <a:lnTo>
                    <a:pt x="140411" y="0"/>
                  </a:lnTo>
                  <a:lnTo>
                    <a:pt x="138353" y="254"/>
                  </a:lnTo>
                  <a:lnTo>
                    <a:pt x="136804" y="1295"/>
                  </a:lnTo>
                  <a:lnTo>
                    <a:pt x="0" y="80124"/>
                  </a:lnTo>
                  <a:lnTo>
                    <a:pt x="118770" y="167970"/>
                  </a:lnTo>
                  <a:lnTo>
                    <a:pt x="120573" y="168490"/>
                  </a:lnTo>
                  <a:lnTo>
                    <a:pt x="122377" y="168490"/>
                  </a:lnTo>
                  <a:lnTo>
                    <a:pt x="126238" y="168236"/>
                  </a:lnTo>
                  <a:lnTo>
                    <a:pt x="264591" y="88112"/>
                  </a:lnTo>
                  <a:lnTo>
                    <a:pt x="264845" y="87858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1407175" y="5479708"/>
              <a:ext cx="281305" cy="181610"/>
            </a:xfrm>
            <a:custGeom>
              <a:avLst/>
              <a:gdLst/>
              <a:ahLst/>
              <a:cxnLst/>
              <a:rect l="l" t="t" r="r" b="b"/>
              <a:pathLst>
                <a:path w="281305" h="181610">
                  <a:moveTo>
                    <a:pt x="153288" y="0"/>
                  </a:moveTo>
                  <a:lnTo>
                    <a:pt x="147104" y="0"/>
                  </a:lnTo>
                  <a:lnTo>
                    <a:pt x="141947" y="2578"/>
                  </a:lnTo>
                  <a:lnTo>
                    <a:pt x="4635" y="81927"/>
                  </a:lnTo>
                  <a:lnTo>
                    <a:pt x="0" y="84493"/>
                  </a:lnTo>
                  <a:lnTo>
                    <a:pt x="0" y="88874"/>
                  </a:lnTo>
                  <a:lnTo>
                    <a:pt x="4635" y="91706"/>
                  </a:lnTo>
                  <a:lnTo>
                    <a:pt x="122110" y="178536"/>
                  </a:lnTo>
                  <a:lnTo>
                    <a:pt x="127520" y="181114"/>
                  </a:lnTo>
                  <a:lnTo>
                    <a:pt x="133705" y="181114"/>
                  </a:lnTo>
                  <a:lnTo>
                    <a:pt x="138861" y="178536"/>
                  </a:lnTo>
                  <a:lnTo>
                    <a:pt x="145103" y="174929"/>
                  </a:lnTo>
                  <a:lnTo>
                    <a:pt x="128816" y="174929"/>
                  </a:lnTo>
                  <a:lnTo>
                    <a:pt x="125209" y="173380"/>
                  </a:lnTo>
                  <a:lnTo>
                    <a:pt x="7988" y="86817"/>
                  </a:lnTo>
                  <a:lnTo>
                    <a:pt x="144779" y="7721"/>
                  </a:lnTo>
                  <a:lnTo>
                    <a:pt x="148386" y="6184"/>
                  </a:lnTo>
                  <a:lnTo>
                    <a:pt x="163590" y="6184"/>
                  </a:lnTo>
                  <a:lnTo>
                    <a:pt x="158699" y="2578"/>
                  </a:lnTo>
                  <a:lnTo>
                    <a:pt x="153288" y="0"/>
                  </a:lnTo>
                  <a:close/>
                </a:path>
                <a:path w="281305" h="181610">
                  <a:moveTo>
                    <a:pt x="163590" y="6184"/>
                  </a:moveTo>
                  <a:lnTo>
                    <a:pt x="152260" y="6184"/>
                  </a:lnTo>
                  <a:lnTo>
                    <a:pt x="155867" y="7721"/>
                  </a:lnTo>
                  <a:lnTo>
                    <a:pt x="273088" y="94284"/>
                  </a:lnTo>
                  <a:lnTo>
                    <a:pt x="136283" y="173380"/>
                  </a:lnTo>
                  <a:lnTo>
                    <a:pt x="132676" y="174929"/>
                  </a:lnTo>
                  <a:lnTo>
                    <a:pt x="145103" y="174929"/>
                  </a:lnTo>
                  <a:lnTo>
                    <a:pt x="276174" y="99186"/>
                  </a:lnTo>
                  <a:lnTo>
                    <a:pt x="281076" y="96608"/>
                  </a:lnTo>
                  <a:lnTo>
                    <a:pt x="281076" y="91973"/>
                  </a:lnTo>
                  <a:lnTo>
                    <a:pt x="276428" y="89395"/>
                  </a:lnTo>
                  <a:lnTo>
                    <a:pt x="163590" y="6184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1407175" y="5479708"/>
              <a:ext cx="281305" cy="181610"/>
            </a:xfrm>
            <a:custGeom>
              <a:avLst/>
              <a:gdLst/>
              <a:ahLst/>
              <a:cxnLst/>
              <a:rect l="l" t="t" r="r" b="b"/>
              <a:pathLst>
                <a:path w="281305" h="181610">
                  <a:moveTo>
                    <a:pt x="153288" y="0"/>
                  </a:moveTo>
                  <a:lnTo>
                    <a:pt x="147104" y="0"/>
                  </a:lnTo>
                  <a:lnTo>
                    <a:pt x="141947" y="2578"/>
                  </a:lnTo>
                  <a:lnTo>
                    <a:pt x="4635" y="81927"/>
                  </a:lnTo>
                  <a:lnTo>
                    <a:pt x="0" y="84493"/>
                  </a:lnTo>
                  <a:lnTo>
                    <a:pt x="0" y="88874"/>
                  </a:lnTo>
                  <a:lnTo>
                    <a:pt x="4635" y="91706"/>
                  </a:lnTo>
                  <a:lnTo>
                    <a:pt x="122110" y="178536"/>
                  </a:lnTo>
                  <a:lnTo>
                    <a:pt x="127520" y="181114"/>
                  </a:lnTo>
                  <a:lnTo>
                    <a:pt x="133705" y="181114"/>
                  </a:lnTo>
                  <a:lnTo>
                    <a:pt x="138861" y="178536"/>
                  </a:lnTo>
                  <a:lnTo>
                    <a:pt x="145103" y="174929"/>
                  </a:lnTo>
                  <a:lnTo>
                    <a:pt x="128816" y="174929"/>
                  </a:lnTo>
                  <a:lnTo>
                    <a:pt x="125209" y="173380"/>
                  </a:lnTo>
                  <a:lnTo>
                    <a:pt x="7988" y="86817"/>
                  </a:lnTo>
                  <a:lnTo>
                    <a:pt x="144779" y="7721"/>
                  </a:lnTo>
                  <a:lnTo>
                    <a:pt x="148386" y="6184"/>
                  </a:lnTo>
                  <a:lnTo>
                    <a:pt x="163590" y="6184"/>
                  </a:lnTo>
                  <a:lnTo>
                    <a:pt x="158699" y="2578"/>
                  </a:lnTo>
                  <a:lnTo>
                    <a:pt x="153288" y="0"/>
                  </a:lnTo>
                  <a:close/>
                </a:path>
                <a:path w="281305" h="181610">
                  <a:moveTo>
                    <a:pt x="163590" y="6184"/>
                  </a:moveTo>
                  <a:lnTo>
                    <a:pt x="152260" y="6184"/>
                  </a:lnTo>
                  <a:lnTo>
                    <a:pt x="155867" y="7721"/>
                  </a:lnTo>
                  <a:lnTo>
                    <a:pt x="273088" y="94284"/>
                  </a:lnTo>
                  <a:lnTo>
                    <a:pt x="136283" y="173380"/>
                  </a:lnTo>
                  <a:lnTo>
                    <a:pt x="132676" y="174929"/>
                  </a:lnTo>
                  <a:lnTo>
                    <a:pt x="145103" y="174929"/>
                  </a:lnTo>
                  <a:lnTo>
                    <a:pt x="276174" y="99186"/>
                  </a:lnTo>
                  <a:lnTo>
                    <a:pt x="281076" y="96608"/>
                  </a:lnTo>
                  <a:lnTo>
                    <a:pt x="281076" y="91973"/>
                  </a:lnTo>
                  <a:lnTo>
                    <a:pt x="276428" y="89395"/>
                  </a:lnTo>
                  <a:lnTo>
                    <a:pt x="163590" y="6184"/>
                  </a:lnTo>
                  <a:close/>
                </a:path>
              </a:pathLst>
            </a:custGeom>
            <a:solidFill>
              <a:srgbClr val="FFFFFF">
                <a:alpha val="25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1571543" y="5671640"/>
              <a:ext cx="75565" cy="108585"/>
            </a:xfrm>
            <a:custGeom>
              <a:avLst/>
              <a:gdLst/>
              <a:ahLst/>
              <a:cxnLst/>
              <a:rect l="l" t="t" r="r" b="b"/>
              <a:pathLst>
                <a:path w="75564" h="108585">
                  <a:moveTo>
                    <a:pt x="31165" y="75996"/>
                  </a:moveTo>
                  <a:lnTo>
                    <a:pt x="30137" y="76517"/>
                  </a:lnTo>
                  <a:lnTo>
                    <a:pt x="17005" y="83731"/>
                  </a:lnTo>
                  <a:lnTo>
                    <a:pt x="11328" y="101498"/>
                  </a:lnTo>
                  <a:lnTo>
                    <a:pt x="11849" y="105105"/>
                  </a:lnTo>
                  <a:lnTo>
                    <a:pt x="13398" y="107429"/>
                  </a:lnTo>
                  <a:lnTo>
                    <a:pt x="13652" y="107937"/>
                  </a:lnTo>
                  <a:lnTo>
                    <a:pt x="14427" y="108203"/>
                  </a:lnTo>
                  <a:lnTo>
                    <a:pt x="14935" y="107683"/>
                  </a:lnTo>
                  <a:lnTo>
                    <a:pt x="30137" y="99186"/>
                  </a:lnTo>
                  <a:lnTo>
                    <a:pt x="31165" y="98666"/>
                  </a:lnTo>
                  <a:lnTo>
                    <a:pt x="31165" y="75996"/>
                  </a:lnTo>
                  <a:close/>
                </a:path>
                <a:path w="75564" h="108585">
                  <a:moveTo>
                    <a:pt x="17005" y="54609"/>
                  </a:moveTo>
                  <a:lnTo>
                    <a:pt x="253" y="64401"/>
                  </a:lnTo>
                  <a:lnTo>
                    <a:pt x="5410" y="65430"/>
                  </a:lnTo>
                  <a:lnTo>
                    <a:pt x="1282" y="77025"/>
                  </a:lnTo>
                  <a:lnTo>
                    <a:pt x="0" y="81152"/>
                  </a:lnTo>
                  <a:lnTo>
                    <a:pt x="0" y="85013"/>
                  </a:lnTo>
                  <a:lnTo>
                    <a:pt x="1282" y="87591"/>
                  </a:lnTo>
                  <a:lnTo>
                    <a:pt x="10553" y="103568"/>
                  </a:lnTo>
                  <a:lnTo>
                    <a:pt x="9270" y="101244"/>
                  </a:lnTo>
                  <a:lnTo>
                    <a:pt x="9791" y="98158"/>
                  </a:lnTo>
                  <a:lnTo>
                    <a:pt x="11074" y="94284"/>
                  </a:lnTo>
                  <a:lnTo>
                    <a:pt x="20345" y="68262"/>
                  </a:lnTo>
                  <a:lnTo>
                    <a:pt x="24899" y="68262"/>
                  </a:lnTo>
                  <a:lnTo>
                    <a:pt x="17005" y="54609"/>
                  </a:lnTo>
                  <a:close/>
                </a:path>
                <a:path w="75564" h="108585">
                  <a:moveTo>
                    <a:pt x="48425" y="59766"/>
                  </a:moveTo>
                  <a:lnTo>
                    <a:pt x="39928" y="83985"/>
                  </a:lnTo>
                  <a:lnTo>
                    <a:pt x="48425" y="98666"/>
                  </a:lnTo>
                  <a:lnTo>
                    <a:pt x="48425" y="90677"/>
                  </a:lnTo>
                  <a:lnTo>
                    <a:pt x="56413" y="86042"/>
                  </a:lnTo>
                  <a:lnTo>
                    <a:pt x="59766" y="83985"/>
                  </a:lnTo>
                  <a:lnTo>
                    <a:pt x="62090" y="80632"/>
                  </a:lnTo>
                  <a:lnTo>
                    <a:pt x="63118" y="77025"/>
                  </a:lnTo>
                  <a:lnTo>
                    <a:pt x="66326" y="67754"/>
                  </a:lnTo>
                  <a:lnTo>
                    <a:pt x="48425" y="67754"/>
                  </a:lnTo>
                  <a:lnTo>
                    <a:pt x="48425" y="59766"/>
                  </a:lnTo>
                  <a:close/>
                </a:path>
                <a:path w="75564" h="108585">
                  <a:moveTo>
                    <a:pt x="24899" y="68262"/>
                  </a:moveTo>
                  <a:lnTo>
                    <a:pt x="20345" y="68262"/>
                  </a:lnTo>
                  <a:lnTo>
                    <a:pt x="25501" y="69303"/>
                  </a:lnTo>
                  <a:lnTo>
                    <a:pt x="24899" y="68262"/>
                  </a:lnTo>
                  <a:close/>
                </a:path>
                <a:path w="75564" h="108585">
                  <a:moveTo>
                    <a:pt x="71290" y="53405"/>
                  </a:moveTo>
                  <a:lnTo>
                    <a:pt x="69037" y="55905"/>
                  </a:lnTo>
                  <a:lnTo>
                    <a:pt x="66205" y="57442"/>
                  </a:lnTo>
                  <a:lnTo>
                    <a:pt x="48425" y="67754"/>
                  </a:lnTo>
                  <a:lnTo>
                    <a:pt x="66326" y="67754"/>
                  </a:lnTo>
                  <a:lnTo>
                    <a:pt x="71290" y="53405"/>
                  </a:lnTo>
                  <a:close/>
                </a:path>
                <a:path w="75564" h="108585">
                  <a:moveTo>
                    <a:pt x="66725" y="26530"/>
                  </a:moveTo>
                  <a:lnTo>
                    <a:pt x="52031" y="46621"/>
                  </a:lnTo>
                  <a:lnTo>
                    <a:pt x="52552" y="47396"/>
                  </a:lnTo>
                  <a:lnTo>
                    <a:pt x="58991" y="58991"/>
                  </a:lnTo>
                  <a:lnTo>
                    <a:pt x="67754" y="53581"/>
                  </a:lnTo>
                  <a:lnTo>
                    <a:pt x="71361" y="51523"/>
                  </a:lnTo>
                  <a:lnTo>
                    <a:pt x="73418" y="47396"/>
                  </a:lnTo>
                  <a:lnTo>
                    <a:pt x="74968" y="42760"/>
                  </a:lnTo>
                  <a:lnTo>
                    <a:pt x="74968" y="41732"/>
                  </a:lnTo>
                  <a:lnTo>
                    <a:pt x="74714" y="40703"/>
                  </a:lnTo>
                  <a:lnTo>
                    <a:pt x="67233" y="27304"/>
                  </a:lnTo>
                  <a:lnTo>
                    <a:pt x="66725" y="26530"/>
                  </a:lnTo>
                  <a:close/>
                </a:path>
                <a:path w="75564" h="108585">
                  <a:moveTo>
                    <a:pt x="72389" y="50228"/>
                  </a:moveTo>
                  <a:lnTo>
                    <a:pt x="71290" y="53405"/>
                  </a:lnTo>
                  <a:lnTo>
                    <a:pt x="72389" y="50228"/>
                  </a:lnTo>
                  <a:close/>
                </a:path>
                <a:path w="75564" h="108585">
                  <a:moveTo>
                    <a:pt x="30911" y="12877"/>
                  </a:moveTo>
                  <a:lnTo>
                    <a:pt x="23444" y="17513"/>
                  </a:lnTo>
                  <a:lnTo>
                    <a:pt x="15709" y="39408"/>
                  </a:lnTo>
                  <a:lnTo>
                    <a:pt x="15201" y="40957"/>
                  </a:lnTo>
                  <a:lnTo>
                    <a:pt x="29883" y="43789"/>
                  </a:lnTo>
                  <a:lnTo>
                    <a:pt x="30391" y="42252"/>
                  </a:lnTo>
                  <a:lnTo>
                    <a:pt x="37096" y="23177"/>
                  </a:lnTo>
                  <a:lnTo>
                    <a:pt x="35293" y="20091"/>
                  </a:lnTo>
                  <a:lnTo>
                    <a:pt x="32461" y="15709"/>
                  </a:lnTo>
                  <a:lnTo>
                    <a:pt x="30911" y="12877"/>
                  </a:lnTo>
                  <a:close/>
                </a:path>
                <a:path w="75564" h="108585">
                  <a:moveTo>
                    <a:pt x="61882" y="10820"/>
                  </a:moveTo>
                  <a:lnTo>
                    <a:pt x="32969" y="10820"/>
                  </a:lnTo>
                  <a:lnTo>
                    <a:pt x="34264" y="11849"/>
                  </a:lnTo>
                  <a:lnTo>
                    <a:pt x="35801" y="14427"/>
                  </a:lnTo>
                  <a:lnTo>
                    <a:pt x="44818" y="29883"/>
                  </a:lnTo>
                  <a:lnTo>
                    <a:pt x="39674" y="36842"/>
                  </a:lnTo>
                  <a:lnTo>
                    <a:pt x="56159" y="27304"/>
                  </a:lnTo>
                  <a:lnTo>
                    <a:pt x="61882" y="10820"/>
                  </a:lnTo>
                  <a:close/>
                </a:path>
                <a:path w="75564" h="108585">
                  <a:moveTo>
                    <a:pt x="51523" y="0"/>
                  </a:moveTo>
                  <a:lnTo>
                    <a:pt x="48691" y="1536"/>
                  </a:lnTo>
                  <a:lnTo>
                    <a:pt x="30137" y="12357"/>
                  </a:lnTo>
                  <a:lnTo>
                    <a:pt x="32969" y="10820"/>
                  </a:lnTo>
                  <a:lnTo>
                    <a:pt x="61882" y="10820"/>
                  </a:lnTo>
                  <a:lnTo>
                    <a:pt x="62239" y="9791"/>
                  </a:lnTo>
                  <a:lnTo>
                    <a:pt x="59512" y="9791"/>
                  </a:lnTo>
                  <a:lnTo>
                    <a:pt x="55384" y="2832"/>
                  </a:lnTo>
                  <a:lnTo>
                    <a:pt x="54101" y="507"/>
                  </a:lnTo>
                  <a:lnTo>
                    <a:pt x="51523" y="0"/>
                  </a:lnTo>
                  <a:close/>
                </a:path>
                <a:path w="75564" h="108585">
                  <a:moveTo>
                    <a:pt x="64655" y="2832"/>
                  </a:moveTo>
                  <a:lnTo>
                    <a:pt x="59512" y="9791"/>
                  </a:lnTo>
                  <a:lnTo>
                    <a:pt x="62239" y="9791"/>
                  </a:lnTo>
                  <a:lnTo>
                    <a:pt x="64655" y="2832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1407434" y="5813339"/>
              <a:ext cx="50800" cy="67310"/>
            </a:xfrm>
            <a:custGeom>
              <a:avLst/>
              <a:gdLst/>
              <a:ahLst/>
              <a:cxnLst/>
              <a:rect l="l" t="t" r="r" b="b"/>
              <a:pathLst>
                <a:path w="50800" h="67310">
                  <a:moveTo>
                    <a:pt x="13398" y="0"/>
                  </a:moveTo>
                  <a:lnTo>
                    <a:pt x="9016" y="3086"/>
                  </a:lnTo>
                  <a:lnTo>
                    <a:pt x="0" y="8242"/>
                  </a:lnTo>
                  <a:lnTo>
                    <a:pt x="34264" y="67233"/>
                  </a:lnTo>
                  <a:lnTo>
                    <a:pt x="43281" y="62077"/>
                  </a:lnTo>
                  <a:lnTo>
                    <a:pt x="47917" y="59766"/>
                  </a:lnTo>
                  <a:lnTo>
                    <a:pt x="50495" y="54356"/>
                  </a:lnTo>
                  <a:lnTo>
                    <a:pt x="36181" y="12020"/>
                  </a:lnTo>
                  <a:lnTo>
                    <a:pt x="19837" y="254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1400214" y="5820118"/>
              <a:ext cx="48260" cy="62865"/>
            </a:xfrm>
            <a:custGeom>
              <a:avLst/>
              <a:gdLst/>
              <a:ahLst/>
              <a:cxnLst/>
              <a:rect l="l" t="t" r="r" b="b"/>
              <a:pathLst>
                <a:path w="48259" h="62864">
                  <a:moveTo>
                    <a:pt x="14889" y="0"/>
                  </a:moveTo>
                  <a:lnTo>
                    <a:pt x="7180" y="1520"/>
                  </a:lnTo>
                  <a:lnTo>
                    <a:pt x="1935" y="7389"/>
                  </a:lnTo>
                  <a:lnTo>
                    <a:pt x="0" y="17170"/>
                  </a:lnTo>
                  <a:lnTo>
                    <a:pt x="1860" y="29170"/>
                  </a:lnTo>
                  <a:lnTo>
                    <a:pt x="6958" y="41069"/>
                  </a:lnTo>
                  <a:lnTo>
                    <a:pt x="14567" y="51518"/>
                  </a:lnTo>
                  <a:lnTo>
                    <a:pt x="23964" y="59168"/>
                  </a:lnTo>
                  <a:lnTo>
                    <a:pt x="33401" y="62432"/>
                  </a:lnTo>
                  <a:lnTo>
                    <a:pt x="41098" y="60911"/>
                  </a:lnTo>
                  <a:lnTo>
                    <a:pt x="46283" y="55043"/>
                  </a:lnTo>
                  <a:lnTo>
                    <a:pt x="48183" y="45262"/>
                  </a:lnTo>
                  <a:lnTo>
                    <a:pt x="46323" y="33261"/>
                  </a:lnTo>
                  <a:lnTo>
                    <a:pt x="41225" y="21362"/>
                  </a:lnTo>
                  <a:lnTo>
                    <a:pt x="33615" y="10913"/>
                  </a:lnTo>
                  <a:lnTo>
                    <a:pt x="24218" y="3263"/>
                  </a:lnTo>
                  <a:lnTo>
                    <a:pt x="14889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1409752" y="5829566"/>
              <a:ext cx="29845" cy="43815"/>
            </a:xfrm>
            <a:custGeom>
              <a:avLst/>
              <a:gdLst/>
              <a:ahLst/>
              <a:cxnLst/>
              <a:rect l="l" t="t" r="r" b="b"/>
              <a:pathLst>
                <a:path w="29844" h="43814">
                  <a:moveTo>
                    <a:pt x="6692" y="0"/>
                  </a:moveTo>
                  <a:lnTo>
                    <a:pt x="0" y="3606"/>
                  </a:lnTo>
                  <a:lnTo>
                    <a:pt x="0" y="13131"/>
                  </a:lnTo>
                  <a:lnTo>
                    <a:pt x="22669" y="43535"/>
                  </a:lnTo>
                  <a:lnTo>
                    <a:pt x="29362" y="39674"/>
                  </a:lnTo>
                  <a:lnTo>
                    <a:pt x="29362" y="30403"/>
                  </a:lnTo>
                  <a:lnTo>
                    <a:pt x="28227" y="23041"/>
                  </a:lnTo>
                  <a:lnTo>
                    <a:pt x="25112" y="15776"/>
                  </a:lnTo>
                  <a:lnTo>
                    <a:pt x="20452" y="9383"/>
                  </a:lnTo>
                  <a:lnTo>
                    <a:pt x="14681" y="4635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1414644" y="5832144"/>
              <a:ext cx="24765" cy="35560"/>
            </a:xfrm>
            <a:custGeom>
              <a:avLst/>
              <a:gdLst/>
              <a:ahLst/>
              <a:cxnLst/>
              <a:rect l="l" t="t" r="r" b="b"/>
              <a:pathLst>
                <a:path w="24765" h="35560">
                  <a:moveTo>
                    <a:pt x="4635" y="0"/>
                  </a:moveTo>
                  <a:lnTo>
                    <a:pt x="1803" y="253"/>
                  </a:lnTo>
                  <a:lnTo>
                    <a:pt x="520" y="2311"/>
                  </a:lnTo>
                  <a:lnTo>
                    <a:pt x="0" y="4635"/>
                  </a:lnTo>
                  <a:lnTo>
                    <a:pt x="0" y="7213"/>
                  </a:lnTo>
                  <a:lnTo>
                    <a:pt x="19837" y="35293"/>
                  </a:lnTo>
                  <a:lnTo>
                    <a:pt x="22669" y="35039"/>
                  </a:lnTo>
                  <a:lnTo>
                    <a:pt x="23964" y="32969"/>
                  </a:lnTo>
                  <a:lnTo>
                    <a:pt x="24472" y="30657"/>
                  </a:lnTo>
                  <a:lnTo>
                    <a:pt x="24472" y="28079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1417214" y="5839613"/>
              <a:ext cx="17145" cy="22225"/>
            </a:xfrm>
            <a:custGeom>
              <a:avLst/>
              <a:gdLst/>
              <a:ahLst/>
              <a:cxnLst/>
              <a:rect l="l" t="t" r="r" b="b"/>
              <a:pathLst>
                <a:path w="17144" h="22225">
                  <a:moveTo>
                    <a:pt x="5156" y="0"/>
                  </a:moveTo>
                  <a:lnTo>
                    <a:pt x="0" y="2578"/>
                  </a:lnTo>
                  <a:lnTo>
                    <a:pt x="11341" y="21894"/>
                  </a:lnTo>
                  <a:lnTo>
                    <a:pt x="14173" y="20345"/>
                  </a:lnTo>
                  <a:lnTo>
                    <a:pt x="15976" y="19316"/>
                  </a:lnTo>
                  <a:lnTo>
                    <a:pt x="16751" y="17513"/>
                  </a:lnTo>
                  <a:lnTo>
                    <a:pt x="16751" y="15455"/>
                  </a:lnTo>
                  <a:lnTo>
                    <a:pt x="16497" y="9791"/>
                  </a:lnTo>
                  <a:lnTo>
                    <a:pt x="13665" y="4635"/>
                  </a:lnTo>
                  <a:lnTo>
                    <a:pt x="9017" y="1549"/>
                  </a:lnTo>
                  <a:lnTo>
                    <a:pt x="7213" y="253"/>
                  </a:lnTo>
                  <a:lnTo>
                    <a:pt x="5156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1414645" y="5840383"/>
              <a:ext cx="16510" cy="23495"/>
            </a:xfrm>
            <a:custGeom>
              <a:avLst/>
              <a:gdLst/>
              <a:ahLst/>
              <a:cxnLst/>
              <a:rect l="l" t="t" r="r" b="b"/>
              <a:pathLst>
                <a:path w="16509" h="23495">
                  <a:moveTo>
                    <a:pt x="3860" y="0"/>
                  </a:moveTo>
                  <a:lnTo>
                    <a:pt x="254" y="2057"/>
                  </a:lnTo>
                  <a:lnTo>
                    <a:pt x="0" y="7213"/>
                  </a:lnTo>
                  <a:lnTo>
                    <a:pt x="254" y="12877"/>
                  </a:lnTo>
                  <a:lnTo>
                    <a:pt x="3352" y="18033"/>
                  </a:lnTo>
                  <a:lnTo>
                    <a:pt x="7988" y="21132"/>
                  </a:lnTo>
                  <a:lnTo>
                    <a:pt x="12369" y="23444"/>
                  </a:lnTo>
                  <a:lnTo>
                    <a:pt x="15976" y="21386"/>
                  </a:lnTo>
                  <a:lnTo>
                    <a:pt x="15976" y="16484"/>
                  </a:lnTo>
                  <a:lnTo>
                    <a:pt x="15709" y="10820"/>
                  </a:lnTo>
                  <a:lnTo>
                    <a:pt x="12877" y="5664"/>
                  </a:lnTo>
                  <a:lnTo>
                    <a:pt x="8242" y="2578"/>
                  </a:lnTo>
                  <a:lnTo>
                    <a:pt x="3860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1419026" y="5846827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19" h="11429">
                  <a:moveTo>
                    <a:pt x="1803" y="0"/>
                  </a:moveTo>
                  <a:lnTo>
                    <a:pt x="0" y="774"/>
                  </a:lnTo>
                  <a:lnTo>
                    <a:pt x="254" y="3086"/>
                  </a:lnTo>
                  <a:lnTo>
                    <a:pt x="254" y="5664"/>
                  </a:lnTo>
                  <a:lnTo>
                    <a:pt x="1803" y="7988"/>
                  </a:lnTo>
                  <a:lnTo>
                    <a:pt x="3860" y="9525"/>
                  </a:lnTo>
                  <a:lnTo>
                    <a:pt x="5918" y="10820"/>
                  </a:lnTo>
                  <a:lnTo>
                    <a:pt x="7467" y="9791"/>
                  </a:lnTo>
                  <a:lnTo>
                    <a:pt x="7467" y="4889"/>
                  </a:lnTo>
                  <a:lnTo>
                    <a:pt x="5918" y="2578"/>
                  </a:lnTo>
                  <a:lnTo>
                    <a:pt x="3860" y="10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1433452" y="5525043"/>
              <a:ext cx="230504" cy="129539"/>
            </a:xfrm>
            <a:custGeom>
              <a:avLst/>
              <a:gdLst/>
              <a:ahLst/>
              <a:cxnLst/>
              <a:rect l="l" t="t" r="r" b="b"/>
              <a:pathLst>
                <a:path w="230505" h="129539">
                  <a:moveTo>
                    <a:pt x="13652" y="52299"/>
                  </a:moveTo>
                  <a:lnTo>
                    <a:pt x="9016" y="52553"/>
                  </a:lnTo>
                  <a:lnTo>
                    <a:pt x="4381" y="53328"/>
                  </a:lnTo>
                  <a:lnTo>
                    <a:pt x="3352" y="53595"/>
                  </a:lnTo>
                  <a:lnTo>
                    <a:pt x="2578" y="53849"/>
                  </a:lnTo>
                  <a:lnTo>
                    <a:pt x="1549" y="54103"/>
                  </a:lnTo>
                  <a:lnTo>
                    <a:pt x="1028" y="54357"/>
                  </a:lnTo>
                  <a:lnTo>
                    <a:pt x="507" y="54357"/>
                  </a:lnTo>
                  <a:lnTo>
                    <a:pt x="0" y="54624"/>
                  </a:lnTo>
                  <a:lnTo>
                    <a:pt x="98932" y="127788"/>
                  </a:lnTo>
                  <a:lnTo>
                    <a:pt x="102539" y="129338"/>
                  </a:lnTo>
                  <a:lnTo>
                    <a:pt x="106400" y="129338"/>
                  </a:lnTo>
                  <a:lnTo>
                    <a:pt x="110007" y="127788"/>
                  </a:lnTo>
                  <a:lnTo>
                    <a:pt x="230060" y="58484"/>
                  </a:lnTo>
                  <a:lnTo>
                    <a:pt x="228777" y="56160"/>
                  </a:lnTo>
                  <a:lnTo>
                    <a:pt x="226974" y="54103"/>
                  </a:lnTo>
                  <a:lnTo>
                    <a:pt x="224904" y="52820"/>
                  </a:lnTo>
                  <a:lnTo>
                    <a:pt x="224564" y="52553"/>
                  </a:lnTo>
                  <a:lnTo>
                    <a:pt x="17779" y="52553"/>
                  </a:lnTo>
                  <a:lnTo>
                    <a:pt x="13652" y="52299"/>
                  </a:lnTo>
                  <a:close/>
                </a:path>
                <a:path w="230505" h="129539">
                  <a:moveTo>
                    <a:pt x="17794" y="52526"/>
                  </a:moveTo>
                  <a:lnTo>
                    <a:pt x="18287" y="52553"/>
                  </a:lnTo>
                  <a:lnTo>
                    <a:pt x="17794" y="52526"/>
                  </a:lnTo>
                  <a:close/>
                </a:path>
                <a:path w="230505" h="129539">
                  <a:moveTo>
                    <a:pt x="46113" y="32716"/>
                  </a:moveTo>
                  <a:lnTo>
                    <a:pt x="37871" y="33491"/>
                  </a:lnTo>
                  <a:lnTo>
                    <a:pt x="31432" y="36590"/>
                  </a:lnTo>
                  <a:lnTo>
                    <a:pt x="28079" y="38126"/>
                  </a:lnTo>
                  <a:lnTo>
                    <a:pt x="25247" y="40450"/>
                  </a:lnTo>
                  <a:lnTo>
                    <a:pt x="22923" y="43282"/>
                  </a:lnTo>
                  <a:lnTo>
                    <a:pt x="22415" y="44057"/>
                  </a:lnTo>
                  <a:lnTo>
                    <a:pt x="17794" y="52526"/>
                  </a:lnTo>
                  <a:lnTo>
                    <a:pt x="18287" y="52553"/>
                  </a:lnTo>
                  <a:lnTo>
                    <a:pt x="224564" y="52553"/>
                  </a:lnTo>
                  <a:lnTo>
                    <a:pt x="221297" y="49988"/>
                  </a:lnTo>
                  <a:lnTo>
                    <a:pt x="219914" y="49467"/>
                  </a:lnTo>
                  <a:lnTo>
                    <a:pt x="201726" y="49467"/>
                  </a:lnTo>
                  <a:lnTo>
                    <a:pt x="200235" y="42154"/>
                  </a:lnTo>
                  <a:lnTo>
                    <a:pt x="197985" y="36844"/>
                  </a:lnTo>
                  <a:lnTo>
                    <a:pt x="52298" y="36844"/>
                  </a:lnTo>
                  <a:lnTo>
                    <a:pt x="46113" y="32716"/>
                  </a:lnTo>
                  <a:close/>
                </a:path>
                <a:path w="230505" h="129539">
                  <a:moveTo>
                    <a:pt x="211505" y="47664"/>
                  </a:moveTo>
                  <a:lnTo>
                    <a:pt x="201726" y="47918"/>
                  </a:lnTo>
                  <a:lnTo>
                    <a:pt x="201726" y="49467"/>
                  </a:lnTo>
                  <a:lnTo>
                    <a:pt x="219914" y="49467"/>
                  </a:lnTo>
                  <a:lnTo>
                    <a:pt x="217182" y="48439"/>
                  </a:lnTo>
                  <a:lnTo>
                    <a:pt x="212547" y="47918"/>
                  </a:lnTo>
                  <a:lnTo>
                    <a:pt x="211505" y="47664"/>
                  </a:lnTo>
                  <a:close/>
                </a:path>
                <a:path w="230505" h="129539">
                  <a:moveTo>
                    <a:pt x="90095" y="5613"/>
                  </a:moveTo>
                  <a:lnTo>
                    <a:pt x="55646" y="26008"/>
                  </a:lnTo>
                  <a:lnTo>
                    <a:pt x="52298" y="36844"/>
                  </a:lnTo>
                  <a:lnTo>
                    <a:pt x="197985" y="36844"/>
                  </a:lnTo>
                  <a:lnTo>
                    <a:pt x="159727" y="20613"/>
                  </a:lnTo>
                  <a:lnTo>
                    <a:pt x="156001" y="13454"/>
                  </a:lnTo>
                  <a:lnTo>
                    <a:pt x="154125" y="11342"/>
                  </a:lnTo>
                  <a:lnTo>
                    <a:pt x="108978" y="11342"/>
                  </a:lnTo>
                  <a:lnTo>
                    <a:pt x="103068" y="8111"/>
                  </a:lnTo>
                  <a:lnTo>
                    <a:pt x="96702" y="6186"/>
                  </a:lnTo>
                  <a:lnTo>
                    <a:pt x="90095" y="5613"/>
                  </a:lnTo>
                  <a:close/>
                </a:path>
                <a:path w="230505" h="129539">
                  <a:moveTo>
                    <a:pt x="166796" y="18601"/>
                  </a:moveTo>
                  <a:lnTo>
                    <a:pt x="159727" y="20613"/>
                  </a:lnTo>
                  <a:lnTo>
                    <a:pt x="181388" y="20613"/>
                  </a:lnTo>
                  <a:lnTo>
                    <a:pt x="174153" y="18644"/>
                  </a:lnTo>
                  <a:lnTo>
                    <a:pt x="166796" y="18601"/>
                  </a:lnTo>
                  <a:close/>
                </a:path>
                <a:path w="230505" h="129539">
                  <a:moveTo>
                    <a:pt x="128904" y="0"/>
                  </a:moveTo>
                  <a:lnTo>
                    <a:pt x="121343" y="1774"/>
                  </a:lnTo>
                  <a:lnTo>
                    <a:pt x="114556" y="5628"/>
                  </a:lnTo>
                  <a:lnTo>
                    <a:pt x="108978" y="11342"/>
                  </a:lnTo>
                  <a:lnTo>
                    <a:pt x="154125" y="11342"/>
                  </a:lnTo>
                  <a:lnTo>
                    <a:pt x="150775" y="7572"/>
                  </a:lnTo>
                  <a:lnTo>
                    <a:pt x="144295" y="3188"/>
                  </a:lnTo>
                  <a:lnTo>
                    <a:pt x="136804" y="522"/>
                  </a:lnTo>
                  <a:lnTo>
                    <a:pt x="128904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1578490" y="5530967"/>
              <a:ext cx="60325" cy="74295"/>
            </a:xfrm>
            <a:custGeom>
              <a:avLst/>
              <a:gdLst/>
              <a:ahLst/>
              <a:cxnLst/>
              <a:rect l="l" t="t" r="r" b="b"/>
              <a:pathLst>
                <a:path w="60325" h="74295">
                  <a:moveTo>
                    <a:pt x="50241" y="0"/>
                  </a:moveTo>
                  <a:lnTo>
                    <a:pt x="43027" y="2578"/>
                  </a:lnTo>
                  <a:lnTo>
                    <a:pt x="36067" y="4381"/>
                  </a:lnTo>
                  <a:lnTo>
                    <a:pt x="32981" y="8762"/>
                  </a:lnTo>
                  <a:lnTo>
                    <a:pt x="32727" y="9283"/>
                  </a:lnTo>
                  <a:lnTo>
                    <a:pt x="31953" y="10045"/>
                  </a:lnTo>
                  <a:lnTo>
                    <a:pt x="31178" y="10566"/>
                  </a:lnTo>
                  <a:lnTo>
                    <a:pt x="29375" y="13652"/>
                  </a:lnTo>
                  <a:lnTo>
                    <a:pt x="29375" y="13919"/>
                  </a:lnTo>
                  <a:lnTo>
                    <a:pt x="29121" y="14427"/>
                  </a:lnTo>
                  <a:lnTo>
                    <a:pt x="28600" y="14947"/>
                  </a:lnTo>
                  <a:lnTo>
                    <a:pt x="26542" y="18033"/>
                  </a:lnTo>
                  <a:lnTo>
                    <a:pt x="25768" y="19837"/>
                  </a:lnTo>
                  <a:lnTo>
                    <a:pt x="25768" y="22936"/>
                  </a:lnTo>
                  <a:lnTo>
                    <a:pt x="24739" y="24739"/>
                  </a:lnTo>
                  <a:lnTo>
                    <a:pt x="20358" y="27050"/>
                  </a:lnTo>
                  <a:lnTo>
                    <a:pt x="19329" y="28346"/>
                  </a:lnTo>
                  <a:lnTo>
                    <a:pt x="0" y="57200"/>
                  </a:lnTo>
                  <a:lnTo>
                    <a:pt x="0" y="59778"/>
                  </a:lnTo>
                  <a:lnTo>
                    <a:pt x="5156" y="69049"/>
                  </a:lnTo>
                  <a:lnTo>
                    <a:pt x="11341" y="73164"/>
                  </a:lnTo>
                  <a:lnTo>
                    <a:pt x="21640" y="74206"/>
                  </a:lnTo>
                  <a:lnTo>
                    <a:pt x="23964" y="73164"/>
                  </a:lnTo>
                  <a:lnTo>
                    <a:pt x="43281" y="44310"/>
                  </a:lnTo>
                  <a:lnTo>
                    <a:pt x="43802" y="43802"/>
                  </a:lnTo>
                  <a:lnTo>
                    <a:pt x="44056" y="43027"/>
                  </a:lnTo>
                  <a:lnTo>
                    <a:pt x="44322" y="38900"/>
                  </a:lnTo>
                  <a:lnTo>
                    <a:pt x="45084" y="37617"/>
                  </a:lnTo>
                  <a:lnTo>
                    <a:pt x="46634" y="36067"/>
                  </a:lnTo>
                  <a:lnTo>
                    <a:pt x="48437" y="35293"/>
                  </a:lnTo>
                  <a:lnTo>
                    <a:pt x="49466" y="35039"/>
                  </a:lnTo>
                  <a:lnTo>
                    <a:pt x="50241" y="34264"/>
                  </a:lnTo>
                  <a:lnTo>
                    <a:pt x="52565" y="30924"/>
                  </a:lnTo>
                  <a:lnTo>
                    <a:pt x="53073" y="29883"/>
                  </a:lnTo>
                  <a:lnTo>
                    <a:pt x="53593" y="29629"/>
                  </a:lnTo>
                  <a:lnTo>
                    <a:pt x="55651" y="26542"/>
                  </a:lnTo>
                  <a:lnTo>
                    <a:pt x="55651" y="26022"/>
                  </a:lnTo>
                  <a:lnTo>
                    <a:pt x="55905" y="25514"/>
                  </a:lnTo>
                  <a:lnTo>
                    <a:pt x="56426" y="25247"/>
                  </a:lnTo>
                  <a:lnTo>
                    <a:pt x="56946" y="24472"/>
                  </a:lnTo>
                  <a:lnTo>
                    <a:pt x="60032" y="20104"/>
                  </a:lnTo>
                  <a:lnTo>
                    <a:pt x="58750" y="12890"/>
                  </a:lnTo>
                  <a:lnTo>
                    <a:pt x="57454" y="7988"/>
                  </a:lnTo>
                  <a:lnTo>
                    <a:pt x="57454" y="6959"/>
                  </a:lnTo>
                  <a:lnTo>
                    <a:pt x="57708" y="6438"/>
                  </a:lnTo>
                  <a:lnTo>
                    <a:pt x="57975" y="6184"/>
                  </a:lnTo>
                  <a:lnTo>
                    <a:pt x="58483" y="5156"/>
                  </a:lnTo>
                  <a:lnTo>
                    <a:pt x="50241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1578749" y="5530976"/>
              <a:ext cx="60325" cy="74930"/>
            </a:xfrm>
            <a:custGeom>
              <a:avLst/>
              <a:gdLst/>
              <a:ahLst/>
              <a:cxnLst/>
              <a:rect l="l" t="t" r="r" b="b"/>
              <a:pathLst>
                <a:path w="60325" h="74929">
                  <a:moveTo>
                    <a:pt x="28079" y="15455"/>
                  </a:moveTo>
                  <a:lnTo>
                    <a:pt x="26797" y="17259"/>
                  </a:lnTo>
                  <a:lnTo>
                    <a:pt x="26797" y="17589"/>
                  </a:lnTo>
                  <a:lnTo>
                    <a:pt x="28079" y="15455"/>
                  </a:lnTo>
                  <a:close/>
                </a:path>
                <a:path w="60325" h="74929">
                  <a:moveTo>
                    <a:pt x="31165" y="11074"/>
                  </a:moveTo>
                  <a:lnTo>
                    <a:pt x="29870" y="12877"/>
                  </a:lnTo>
                  <a:lnTo>
                    <a:pt x="29870" y="13131"/>
                  </a:lnTo>
                  <a:lnTo>
                    <a:pt x="31165" y="11074"/>
                  </a:lnTo>
                  <a:close/>
                </a:path>
                <a:path w="60325" h="74929">
                  <a:moveTo>
                    <a:pt x="44310" y="40195"/>
                  </a:moveTo>
                  <a:lnTo>
                    <a:pt x="43789" y="43027"/>
                  </a:lnTo>
                  <a:lnTo>
                    <a:pt x="41478" y="44831"/>
                  </a:lnTo>
                  <a:lnTo>
                    <a:pt x="37350" y="44564"/>
                  </a:lnTo>
                  <a:lnTo>
                    <a:pt x="30911" y="43802"/>
                  </a:lnTo>
                  <a:lnTo>
                    <a:pt x="25247" y="39928"/>
                  </a:lnTo>
                  <a:lnTo>
                    <a:pt x="21894" y="34264"/>
                  </a:lnTo>
                  <a:lnTo>
                    <a:pt x="20091" y="30657"/>
                  </a:lnTo>
                  <a:lnTo>
                    <a:pt x="20866" y="27571"/>
                  </a:lnTo>
                  <a:lnTo>
                    <a:pt x="23177" y="26022"/>
                  </a:lnTo>
                  <a:lnTo>
                    <a:pt x="20345" y="27571"/>
                  </a:lnTo>
                  <a:lnTo>
                    <a:pt x="19837" y="28333"/>
                  </a:lnTo>
                  <a:lnTo>
                    <a:pt x="19316" y="28854"/>
                  </a:lnTo>
                  <a:lnTo>
                    <a:pt x="1282" y="55905"/>
                  </a:lnTo>
                  <a:lnTo>
                    <a:pt x="0" y="57708"/>
                  </a:lnTo>
                  <a:lnTo>
                    <a:pt x="0" y="60286"/>
                  </a:lnTo>
                  <a:lnTo>
                    <a:pt x="5143" y="69557"/>
                  </a:lnTo>
                  <a:lnTo>
                    <a:pt x="11328" y="73685"/>
                  </a:lnTo>
                  <a:lnTo>
                    <a:pt x="18542" y="74460"/>
                  </a:lnTo>
                  <a:lnTo>
                    <a:pt x="21640" y="74714"/>
                  </a:lnTo>
                  <a:lnTo>
                    <a:pt x="23952" y="73685"/>
                  </a:lnTo>
                  <a:lnTo>
                    <a:pt x="25247" y="71882"/>
                  </a:lnTo>
                  <a:lnTo>
                    <a:pt x="43281" y="44831"/>
                  </a:lnTo>
                  <a:lnTo>
                    <a:pt x="43789" y="44310"/>
                  </a:lnTo>
                  <a:lnTo>
                    <a:pt x="44056" y="43535"/>
                  </a:lnTo>
                  <a:lnTo>
                    <a:pt x="44056" y="42760"/>
                  </a:lnTo>
                  <a:lnTo>
                    <a:pt x="44310" y="40195"/>
                  </a:lnTo>
                  <a:close/>
                </a:path>
                <a:path w="60325" h="74929">
                  <a:moveTo>
                    <a:pt x="50939" y="33261"/>
                  </a:moveTo>
                  <a:lnTo>
                    <a:pt x="48691" y="34264"/>
                  </a:lnTo>
                  <a:lnTo>
                    <a:pt x="45339" y="34010"/>
                  </a:lnTo>
                  <a:lnTo>
                    <a:pt x="38125" y="32981"/>
                  </a:lnTo>
                  <a:lnTo>
                    <a:pt x="31940" y="28854"/>
                  </a:lnTo>
                  <a:lnTo>
                    <a:pt x="28333" y="22669"/>
                  </a:lnTo>
                  <a:lnTo>
                    <a:pt x="26797" y="19837"/>
                  </a:lnTo>
                  <a:lnTo>
                    <a:pt x="26797" y="17589"/>
                  </a:lnTo>
                  <a:lnTo>
                    <a:pt x="26530" y="18034"/>
                  </a:lnTo>
                  <a:lnTo>
                    <a:pt x="25247" y="19837"/>
                  </a:lnTo>
                  <a:lnTo>
                    <a:pt x="25247" y="22415"/>
                  </a:lnTo>
                  <a:lnTo>
                    <a:pt x="46888" y="36842"/>
                  </a:lnTo>
                  <a:lnTo>
                    <a:pt x="49212" y="35814"/>
                  </a:lnTo>
                  <a:lnTo>
                    <a:pt x="50317" y="34264"/>
                  </a:lnTo>
                  <a:lnTo>
                    <a:pt x="50495" y="34010"/>
                  </a:lnTo>
                  <a:lnTo>
                    <a:pt x="50939" y="33261"/>
                  </a:lnTo>
                  <a:close/>
                </a:path>
                <a:path w="60325" h="74929">
                  <a:moveTo>
                    <a:pt x="52044" y="31432"/>
                  </a:moveTo>
                  <a:lnTo>
                    <a:pt x="50939" y="33261"/>
                  </a:lnTo>
                  <a:lnTo>
                    <a:pt x="52044" y="31432"/>
                  </a:lnTo>
                  <a:close/>
                </a:path>
                <a:path w="60325" h="74929">
                  <a:moveTo>
                    <a:pt x="53962" y="28917"/>
                  </a:moveTo>
                  <a:lnTo>
                    <a:pt x="51777" y="29883"/>
                  </a:lnTo>
                  <a:lnTo>
                    <a:pt x="48425" y="29629"/>
                  </a:lnTo>
                  <a:lnTo>
                    <a:pt x="41211" y="28587"/>
                  </a:lnTo>
                  <a:lnTo>
                    <a:pt x="35026" y="24472"/>
                  </a:lnTo>
                  <a:lnTo>
                    <a:pt x="31419" y="18288"/>
                  </a:lnTo>
                  <a:lnTo>
                    <a:pt x="29870" y="15455"/>
                  </a:lnTo>
                  <a:lnTo>
                    <a:pt x="29870" y="13131"/>
                  </a:lnTo>
                  <a:lnTo>
                    <a:pt x="28587" y="14935"/>
                  </a:lnTo>
                  <a:lnTo>
                    <a:pt x="28587" y="17513"/>
                  </a:lnTo>
                  <a:lnTo>
                    <a:pt x="30137" y="20345"/>
                  </a:lnTo>
                  <a:lnTo>
                    <a:pt x="33743" y="26784"/>
                  </a:lnTo>
                  <a:lnTo>
                    <a:pt x="39928" y="30911"/>
                  </a:lnTo>
                  <a:lnTo>
                    <a:pt x="47142" y="31686"/>
                  </a:lnTo>
                  <a:lnTo>
                    <a:pt x="50228" y="31940"/>
                  </a:lnTo>
                  <a:lnTo>
                    <a:pt x="52552" y="30911"/>
                  </a:lnTo>
                  <a:lnTo>
                    <a:pt x="53289" y="29883"/>
                  </a:lnTo>
                  <a:lnTo>
                    <a:pt x="53962" y="28917"/>
                  </a:lnTo>
                  <a:close/>
                </a:path>
                <a:path w="60325" h="74929">
                  <a:moveTo>
                    <a:pt x="55118" y="27051"/>
                  </a:moveTo>
                  <a:lnTo>
                    <a:pt x="53962" y="28917"/>
                  </a:lnTo>
                  <a:lnTo>
                    <a:pt x="54089" y="28854"/>
                  </a:lnTo>
                  <a:lnTo>
                    <a:pt x="55118" y="27051"/>
                  </a:lnTo>
                  <a:close/>
                </a:path>
                <a:path w="60325" h="74929">
                  <a:moveTo>
                    <a:pt x="59766" y="20104"/>
                  </a:moveTo>
                  <a:lnTo>
                    <a:pt x="58216" y="13144"/>
                  </a:lnTo>
                  <a:lnTo>
                    <a:pt x="57708" y="10312"/>
                  </a:lnTo>
                  <a:lnTo>
                    <a:pt x="57188" y="8242"/>
                  </a:lnTo>
                  <a:lnTo>
                    <a:pt x="57188" y="6438"/>
                  </a:lnTo>
                  <a:lnTo>
                    <a:pt x="57442" y="6438"/>
                  </a:lnTo>
                  <a:lnTo>
                    <a:pt x="58216" y="5410"/>
                  </a:lnTo>
                  <a:lnTo>
                    <a:pt x="50228" y="0"/>
                  </a:lnTo>
                  <a:lnTo>
                    <a:pt x="49720" y="1028"/>
                  </a:lnTo>
                  <a:lnTo>
                    <a:pt x="49466" y="1295"/>
                  </a:lnTo>
                  <a:lnTo>
                    <a:pt x="47917" y="2070"/>
                  </a:lnTo>
                  <a:lnTo>
                    <a:pt x="46888" y="2070"/>
                  </a:lnTo>
                  <a:lnTo>
                    <a:pt x="45859" y="2324"/>
                  </a:lnTo>
                  <a:lnTo>
                    <a:pt x="42760" y="2832"/>
                  </a:lnTo>
                  <a:lnTo>
                    <a:pt x="35801" y="4381"/>
                  </a:lnTo>
                  <a:lnTo>
                    <a:pt x="32715" y="8763"/>
                  </a:lnTo>
                  <a:lnTo>
                    <a:pt x="32461" y="9017"/>
                  </a:lnTo>
                  <a:lnTo>
                    <a:pt x="32461" y="10045"/>
                  </a:lnTo>
                  <a:lnTo>
                    <a:pt x="32194" y="10045"/>
                  </a:lnTo>
                  <a:lnTo>
                    <a:pt x="32194" y="10312"/>
                  </a:lnTo>
                  <a:lnTo>
                    <a:pt x="31686" y="12369"/>
                  </a:lnTo>
                  <a:lnTo>
                    <a:pt x="31940" y="14427"/>
                  </a:lnTo>
                  <a:lnTo>
                    <a:pt x="36576" y="22415"/>
                  </a:lnTo>
                  <a:lnTo>
                    <a:pt x="42760" y="26543"/>
                  </a:lnTo>
                  <a:lnTo>
                    <a:pt x="49974" y="27571"/>
                  </a:lnTo>
                  <a:lnTo>
                    <a:pt x="52031" y="27825"/>
                  </a:lnTo>
                  <a:lnTo>
                    <a:pt x="54102" y="27317"/>
                  </a:lnTo>
                  <a:lnTo>
                    <a:pt x="56159" y="25514"/>
                  </a:lnTo>
                  <a:lnTo>
                    <a:pt x="56413" y="25247"/>
                  </a:lnTo>
                  <a:lnTo>
                    <a:pt x="56680" y="24739"/>
                  </a:lnTo>
                  <a:lnTo>
                    <a:pt x="59766" y="20104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1581581" y="5543854"/>
              <a:ext cx="50165" cy="59690"/>
            </a:xfrm>
            <a:custGeom>
              <a:avLst/>
              <a:gdLst/>
              <a:ahLst/>
              <a:cxnLst/>
              <a:rect l="l" t="t" r="r" b="b"/>
              <a:pathLst>
                <a:path w="50164" h="59689">
                  <a:moveTo>
                    <a:pt x="21894" y="53073"/>
                  </a:moveTo>
                  <a:lnTo>
                    <a:pt x="20599" y="51269"/>
                  </a:lnTo>
                  <a:lnTo>
                    <a:pt x="17513" y="46126"/>
                  </a:lnTo>
                  <a:lnTo>
                    <a:pt x="12623" y="42773"/>
                  </a:lnTo>
                  <a:lnTo>
                    <a:pt x="6692" y="41998"/>
                  </a:lnTo>
                  <a:lnTo>
                    <a:pt x="4635" y="41744"/>
                  </a:lnTo>
                  <a:lnTo>
                    <a:pt x="2565" y="42519"/>
                  </a:lnTo>
                  <a:lnTo>
                    <a:pt x="1028" y="44056"/>
                  </a:lnTo>
                  <a:lnTo>
                    <a:pt x="762" y="44577"/>
                  </a:lnTo>
                  <a:lnTo>
                    <a:pt x="0" y="45605"/>
                  </a:lnTo>
                  <a:lnTo>
                    <a:pt x="7467" y="55905"/>
                  </a:lnTo>
                  <a:lnTo>
                    <a:pt x="9779" y="57454"/>
                  </a:lnTo>
                  <a:lnTo>
                    <a:pt x="12623" y="58750"/>
                  </a:lnTo>
                  <a:lnTo>
                    <a:pt x="15709" y="59004"/>
                  </a:lnTo>
                  <a:lnTo>
                    <a:pt x="17513" y="59512"/>
                  </a:lnTo>
                  <a:lnTo>
                    <a:pt x="19316" y="58750"/>
                  </a:lnTo>
                  <a:lnTo>
                    <a:pt x="20599" y="57454"/>
                  </a:lnTo>
                  <a:lnTo>
                    <a:pt x="21894" y="55143"/>
                  </a:lnTo>
                  <a:lnTo>
                    <a:pt x="21894" y="53073"/>
                  </a:lnTo>
                  <a:close/>
                </a:path>
                <a:path w="50164" h="59689">
                  <a:moveTo>
                    <a:pt x="41478" y="23964"/>
                  </a:moveTo>
                  <a:lnTo>
                    <a:pt x="40957" y="23964"/>
                  </a:lnTo>
                  <a:lnTo>
                    <a:pt x="33743" y="23190"/>
                  </a:lnTo>
                  <a:lnTo>
                    <a:pt x="27559" y="19062"/>
                  </a:lnTo>
                  <a:lnTo>
                    <a:pt x="23952" y="12623"/>
                  </a:lnTo>
                  <a:lnTo>
                    <a:pt x="23698" y="12103"/>
                  </a:lnTo>
                  <a:lnTo>
                    <a:pt x="23698" y="12369"/>
                  </a:lnTo>
                  <a:lnTo>
                    <a:pt x="23444" y="12369"/>
                  </a:lnTo>
                  <a:lnTo>
                    <a:pt x="23444" y="12623"/>
                  </a:lnTo>
                  <a:lnTo>
                    <a:pt x="22923" y="13398"/>
                  </a:lnTo>
                  <a:lnTo>
                    <a:pt x="22148" y="14173"/>
                  </a:lnTo>
                  <a:lnTo>
                    <a:pt x="21120" y="14681"/>
                  </a:lnTo>
                  <a:lnTo>
                    <a:pt x="19062" y="15976"/>
                  </a:lnTo>
                  <a:lnTo>
                    <a:pt x="18808" y="16230"/>
                  </a:lnTo>
                  <a:lnTo>
                    <a:pt x="18542" y="16230"/>
                  </a:lnTo>
                  <a:lnTo>
                    <a:pt x="18288" y="16484"/>
                  </a:lnTo>
                  <a:lnTo>
                    <a:pt x="18034" y="18288"/>
                  </a:lnTo>
                  <a:lnTo>
                    <a:pt x="18288" y="19837"/>
                  </a:lnTo>
                  <a:lnTo>
                    <a:pt x="19316" y="21386"/>
                  </a:lnTo>
                  <a:lnTo>
                    <a:pt x="22669" y="27051"/>
                  </a:lnTo>
                  <a:lnTo>
                    <a:pt x="28333" y="30911"/>
                  </a:lnTo>
                  <a:lnTo>
                    <a:pt x="34772" y="31686"/>
                  </a:lnTo>
                  <a:lnTo>
                    <a:pt x="36576" y="31940"/>
                  </a:lnTo>
                  <a:lnTo>
                    <a:pt x="38125" y="31432"/>
                  </a:lnTo>
                  <a:lnTo>
                    <a:pt x="39674" y="30657"/>
                  </a:lnTo>
                  <a:lnTo>
                    <a:pt x="39674" y="30403"/>
                  </a:lnTo>
                  <a:lnTo>
                    <a:pt x="39928" y="30137"/>
                  </a:lnTo>
                  <a:lnTo>
                    <a:pt x="39928" y="29883"/>
                  </a:lnTo>
                  <a:lnTo>
                    <a:pt x="40182" y="27305"/>
                  </a:lnTo>
                  <a:lnTo>
                    <a:pt x="40182" y="26276"/>
                  </a:lnTo>
                  <a:lnTo>
                    <a:pt x="40703" y="25247"/>
                  </a:lnTo>
                  <a:lnTo>
                    <a:pt x="41211" y="24472"/>
                  </a:lnTo>
                  <a:lnTo>
                    <a:pt x="41211" y="24218"/>
                  </a:lnTo>
                  <a:lnTo>
                    <a:pt x="41478" y="24218"/>
                  </a:lnTo>
                  <a:lnTo>
                    <a:pt x="41478" y="23964"/>
                  </a:lnTo>
                  <a:close/>
                </a:path>
                <a:path w="50164" h="59689">
                  <a:moveTo>
                    <a:pt x="47663" y="19062"/>
                  </a:moveTo>
                  <a:lnTo>
                    <a:pt x="46621" y="19316"/>
                  </a:lnTo>
                  <a:lnTo>
                    <a:pt x="44310" y="19316"/>
                  </a:lnTo>
                  <a:lnTo>
                    <a:pt x="26276" y="4889"/>
                  </a:lnTo>
                  <a:lnTo>
                    <a:pt x="25755" y="5156"/>
                  </a:lnTo>
                  <a:lnTo>
                    <a:pt x="24980" y="6184"/>
                  </a:lnTo>
                  <a:lnTo>
                    <a:pt x="24726" y="6438"/>
                  </a:lnTo>
                  <a:lnTo>
                    <a:pt x="24726" y="6959"/>
                  </a:lnTo>
                  <a:lnTo>
                    <a:pt x="42760" y="21386"/>
                  </a:lnTo>
                  <a:lnTo>
                    <a:pt x="44818" y="21386"/>
                  </a:lnTo>
                  <a:lnTo>
                    <a:pt x="46113" y="21120"/>
                  </a:lnTo>
                  <a:lnTo>
                    <a:pt x="46621" y="20612"/>
                  </a:lnTo>
                  <a:lnTo>
                    <a:pt x="47498" y="19316"/>
                  </a:lnTo>
                  <a:lnTo>
                    <a:pt x="47663" y="19062"/>
                  </a:lnTo>
                  <a:close/>
                </a:path>
                <a:path w="50164" h="59689">
                  <a:moveTo>
                    <a:pt x="49974" y="14173"/>
                  </a:moveTo>
                  <a:lnTo>
                    <a:pt x="48945" y="14427"/>
                  </a:lnTo>
                  <a:lnTo>
                    <a:pt x="46621" y="14427"/>
                  </a:lnTo>
                  <a:lnTo>
                    <a:pt x="39408" y="13652"/>
                  </a:lnTo>
                  <a:lnTo>
                    <a:pt x="33235" y="9537"/>
                  </a:lnTo>
                  <a:lnTo>
                    <a:pt x="29629" y="3086"/>
                  </a:lnTo>
                  <a:lnTo>
                    <a:pt x="29527" y="1803"/>
                  </a:lnTo>
                  <a:lnTo>
                    <a:pt x="29362" y="1028"/>
                  </a:lnTo>
                  <a:lnTo>
                    <a:pt x="29108" y="0"/>
                  </a:lnTo>
                  <a:lnTo>
                    <a:pt x="28333" y="1282"/>
                  </a:lnTo>
                  <a:lnTo>
                    <a:pt x="28079" y="1549"/>
                  </a:lnTo>
                  <a:lnTo>
                    <a:pt x="28079" y="1803"/>
                  </a:lnTo>
                  <a:lnTo>
                    <a:pt x="27825" y="2057"/>
                  </a:lnTo>
                  <a:lnTo>
                    <a:pt x="27559" y="2578"/>
                  </a:lnTo>
                  <a:lnTo>
                    <a:pt x="27305" y="2832"/>
                  </a:lnTo>
                  <a:lnTo>
                    <a:pt x="27825" y="4889"/>
                  </a:lnTo>
                  <a:lnTo>
                    <a:pt x="28333" y="5664"/>
                  </a:lnTo>
                  <a:lnTo>
                    <a:pt x="31940" y="11849"/>
                  </a:lnTo>
                  <a:lnTo>
                    <a:pt x="38125" y="15976"/>
                  </a:lnTo>
                  <a:lnTo>
                    <a:pt x="45339" y="17005"/>
                  </a:lnTo>
                  <a:lnTo>
                    <a:pt x="47396" y="17005"/>
                  </a:lnTo>
                  <a:lnTo>
                    <a:pt x="48425" y="16751"/>
                  </a:lnTo>
                  <a:lnTo>
                    <a:pt x="48425" y="16484"/>
                  </a:lnTo>
                  <a:lnTo>
                    <a:pt x="49199" y="15709"/>
                  </a:lnTo>
                  <a:lnTo>
                    <a:pt x="49199" y="15455"/>
                  </a:lnTo>
                  <a:lnTo>
                    <a:pt x="49822" y="14427"/>
                  </a:lnTo>
                  <a:lnTo>
                    <a:pt x="49974" y="14173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1586991" y="5562917"/>
              <a:ext cx="33655" cy="31115"/>
            </a:xfrm>
            <a:custGeom>
              <a:avLst/>
              <a:gdLst/>
              <a:ahLst/>
              <a:cxnLst/>
              <a:rect l="l" t="t" r="r" b="b"/>
              <a:pathLst>
                <a:path w="33655" h="31114">
                  <a:moveTo>
                    <a:pt x="9283" y="0"/>
                  </a:moveTo>
                  <a:lnTo>
                    <a:pt x="1295" y="11849"/>
                  </a:lnTo>
                  <a:lnTo>
                    <a:pt x="0" y="13652"/>
                  </a:lnTo>
                  <a:lnTo>
                    <a:pt x="0" y="16230"/>
                  </a:lnTo>
                  <a:lnTo>
                    <a:pt x="21640" y="30657"/>
                  </a:lnTo>
                  <a:lnTo>
                    <a:pt x="23964" y="29629"/>
                  </a:lnTo>
                  <a:lnTo>
                    <a:pt x="25247" y="27825"/>
                  </a:lnTo>
                  <a:lnTo>
                    <a:pt x="31326" y="18808"/>
                  </a:lnTo>
                  <a:lnTo>
                    <a:pt x="29895" y="18808"/>
                  </a:lnTo>
                  <a:lnTo>
                    <a:pt x="26543" y="18554"/>
                  </a:lnTo>
                  <a:lnTo>
                    <a:pt x="19329" y="17513"/>
                  </a:lnTo>
                  <a:lnTo>
                    <a:pt x="13144" y="13398"/>
                  </a:lnTo>
                  <a:lnTo>
                    <a:pt x="9537" y="7213"/>
                  </a:lnTo>
                  <a:lnTo>
                    <a:pt x="8255" y="4127"/>
                  </a:lnTo>
                  <a:lnTo>
                    <a:pt x="8255" y="1549"/>
                  </a:lnTo>
                  <a:lnTo>
                    <a:pt x="9283" y="0"/>
                  </a:lnTo>
                  <a:close/>
                </a:path>
                <a:path w="33655" h="31114">
                  <a:moveTo>
                    <a:pt x="31939" y="17898"/>
                  </a:moveTo>
                  <a:lnTo>
                    <a:pt x="29895" y="18808"/>
                  </a:lnTo>
                  <a:lnTo>
                    <a:pt x="31326" y="18808"/>
                  </a:lnTo>
                  <a:lnTo>
                    <a:pt x="31939" y="17898"/>
                  </a:lnTo>
                  <a:close/>
                </a:path>
                <a:path w="33655" h="31114">
                  <a:moveTo>
                    <a:pt x="33235" y="15976"/>
                  </a:moveTo>
                  <a:lnTo>
                    <a:pt x="31939" y="17898"/>
                  </a:lnTo>
                  <a:lnTo>
                    <a:pt x="32207" y="17779"/>
                  </a:lnTo>
                  <a:lnTo>
                    <a:pt x="33235" y="15976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1584426" y="5533542"/>
              <a:ext cx="54610" cy="72390"/>
            </a:xfrm>
            <a:custGeom>
              <a:avLst/>
              <a:gdLst/>
              <a:ahLst/>
              <a:cxnLst/>
              <a:rect l="l" t="t" r="r" b="b"/>
              <a:pathLst>
                <a:path w="54610" h="72389">
                  <a:moveTo>
                    <a:pt x="47917" y="0"/>
                  </a:moveTo>
                  <a:lnTo>
                    <a:pt x="47142" y="1803"/>
                  </a:lnTo>
                  <a:lnTo>
                    <a:pt x="47142" y="2844"/>
                  </a:lnTo>
                  <a:lnTo>
                    <a:pt x="48425" y="7734"/>
                  </a:lnTo>
                  <a:lnTo>
                    <a:pt x="48691" y="13919"/>
                  </a:lnTo>
                  <a:lnTo>
                    <a:pt x="45338" y="18808"/>
                  </a:lnTo>
                  <a:lnTo>
                    <a:pt x="45084" y="19329"/>
                  </a:lnTo>
                  <a:lnTo>
                    <a:pt x="44564" y="19583"/>
                  </a:lnTo>
                  <a:lnTo>
                    <a:pt x="44564" y="20104"/>
                  </a:lnTo>
                  <a:lnTo>
                    <a:pt x="44310" y="20358"/>
                  </a:lnTo>
                  <a:lnTo>
                    <a:pt x="42760" y="22936"/>
                  </a:lnTo>
                  <a:lnTo>
                    <a:pt x="41732" y="23964"/>
                  </a:lnTo>
                  <a:lnTo>
                    <a:pt x="41478" y="24485"/>
                  </a:lnTo>
                  <a:lnTo>
                    <a:pt x="41211" y="24739"/>
                  </a:lnTo>
                  <a:lnTo>
                    <a:pt x="39408" y="27571"/>
                  </a:lnTo>
                  <a:lnTo>
                    <a:pt x="37871" y="29121"/>
                  </a:lnTo>
                  <a:lnTo>
                    <a:pt x="37096" y="29375"/>
                  </a:lnTo>
                  <a:lnTo>
                    <a:pt x="36067" y="29895"/>
                  </a:lnTo>
                  <a:lnTo>
                    <a:pt x="34264" y="30403"/>
                  </a:lnTo>
                  <a:lnTo>
                    <a:pt x="33223" y="31953"/>
                  </a:lnTo>
                  <a:lnTo>
                    <a:pt x="32969" y="33756"/>
                  </a:lnTo>
                  <a:lnTo>
                    <a:pt x="32715" y="37109"/>
                  </a:lnTo>
                  <a:lnTo>
                    <a:pt x="13906" y="65443"/>
                  </a:lnTo>
                  <a:lnTo>
                    <a:pt x="12623" y="67246"/>
                  </a:lnTo>
                  <a:lnTo>
                    <a:pt x="10299" y="68275"/>
                  </a:lnTo>
                  <a:lnTo>
                    <a:pt x="4635" y="67767"/>
                  </a:lnTo>
                  <a:lnTo>
                    <a:pt x="2311" y="66992"/>
                  </a:lnTo>
                  <a:lnTo>
                    <a:pt x="0" y="65963"/>
                  </a:lnTo>
                  <a:lnTo>
                    <a:pt x="3606" y="69303"/>
                  </a:lnTo>
                  <a:lnTo>
                    <a:pt x="7975" y="71374"/>
                  </a:lnTo>
                  <a:lnTo>
                    <a:pt x="15963" y="72136"/>
                  </a:lnTo>
                  <a:lnTo>
                    <a:pt x="18287" y="71107"/>
                  </a:lnTo>
                  <a:lnTo>
                    <a:pt x="37604" y="42252"/>
                  </a:lnTo>
                  <a:lnTo>
                    <a:pt x="38125" y="41744"/>
                  </a:lnTo>
                  <a:lnTo>
                    <a:pt x="38379" y="40970"/>
                  </a:lnTo>
                  <a:lnTo>
                    <a:pt x="38633" y="36842"/>
                  </a:lnTo>
                  <a:lnTo>
                    <a:pt x="39408" y="35560"/>
                  </a:lnTo>
                  <a:lnTo>
                    <a:pt x="40957" y="34010"/>
                  </a:lnTo>
                  <a:lnTo>
                    <a:pt x="41732" y="33756"/>
                  </a:lnTo>
                  <a:lnTo>
                    <a:pt x="42760" y="33235"/>
                  </a:lnTo>
                  <a:lnTo>
                    <a:pt x="43789" y="32981"/>
                  </a:lnTo>
                  <a:lnTo>
                    <a:pt x="44564" y="32207"/>
                  </a:lnTo>
                  <a:lnTo>
                    <a:pt x="46888" y="28854"/>
                  </a:lnTo>
                  <a:lnTo>
                    <a:pt x="47396" y="27825"/>
                  </a:lnTo>
                  <a:lnTo>
                    <a:pt x="47917" y="27571"/>
                  </a:lnTo>
                  <a:lnTo>
                    <a:pt x="48171" y="27051"/>
                  </a:lnTo>
                  <a:lnTo>
                    <a:pt x="49974" y="24485"/>
                  </a:lnTo>
                  <a:lnTo>
                    <a:pt x="49974" y="23964"/>
                  </a:lnTo>
                  <a:lnTo>
                    <a:pt x="50228" y="23444"/>
                  </a:lnTo>
                  <a:lnTo>
                    <a:pt x="50749" y="23190"/>
                  </a:lnTo>
                  <a:lnTo>
                    <a:pt x="51003" y="22936"/>
                  </a:lnTo>
                  <a:lnTo>
                    <a:pt x="51257" y="22415"/>
                  </a:lnTo>
                  <a:lnTo>
                    <a:pt x="54355" y="18034"/>
                  </a:lnTo>
                  <a:lnTo>
                    <a:pt x="53060" y="10820"/>
                  </a:lnTo>
                  <a:lnTo>
                    <a:pt x="51777" y="5930"/>
                  </a:lnTo>
                  <a:lnTo>
                    <a:pt x="51777" y="4902"/>
                  </a:lnTo>
                  <a:lnTo>
                    <a:pt x="52031" y="4381"/>
                  </a:lnTo>
                  <a:lnTo>
                    <a:pt x="52298" y="4127"/>
                  </a:lnTo>
                  <a:lnTo>
                    <a:pt x="52806" y="3098"/>
                  </a:lnTo>
                  <a:lnTo>
                    <a:pt x="47917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1627191" y="5528652"/>
              <a:ext cx="11430" cy="10160"/>
            </a:xfrm>
            <a:custGeom>
              <a:avLst/>
              <a:gdLst/>
              <a:ahLst/>
              <a:cxnLst/>
              <a:rect l="l" t="t" r="r" b="b"/>
              <a:pathLst>
                <a:path w="11430" h="10160">
                  <a:moveTo>
                    <a:pt x="3860" y="0"/>
                  </a:moveTo>
                  <a:lnTo>
                    <a:pt x="2832" y="0"/>
                  </a:lnTo>
                  <a:lnTo>
                    <a:pt x="1803" y="254"/>
                  </a:lnTo>
                  <a:lnTo>
                    <a:pt x="1028" y="1028"/>
                  </a:lnTo>
                  <a:lnTo>
                    <a:pt x="508" y="1803"/>
                  </a:lnTo>
                  <a:lnTo>
                    <a:pt x="0" y="2832"/>
                  </a:lnTo>
                  <a:lnTo>
                    <a:pt x="0" y="3860"/>
                  </a:lnTo>
                  <a:lnTo>
                    <a:pt x="1803" y="7467"/>
                  </a:lnTo>
                  <a:lnTo>
                    <a:pt x="4635" y="9271"/>
                  </a:lnTo>
                  <a:lnTo>
                    <a:pt x="7467" y="9537"/>
                  </a:lnTo>
                  <a:lnTo>
                    <a:pt x="8496" y="9791"/>
                  </a:lnTo>
                  <a:lnTo>
                    <a:pt x="9525" y="9271"/>
                  </a:lnTo>
                  <a:lnTo>
                    <a:pt x="10820" y="7988"/>
                  </a:lnTo>
                  <a:lnTo>
                    <a:pt x="10820" y="7734"/>
                  </a:lnTo>
                  <a:lnTo>
                    <a:pt x="11328" y="6692"/>
                  </a:lnTo>
                  <a:lnTo>
                    <a:pt x="11328" y="5410"/>
                  </a:lnTo>
                  <a:lnTo>
                    <a:pt x="10820" y="4635"/>
                  </a:lnTo>
                  <a:lnTo>
                    <a:pt x="9525" y="2057"/>
                  </a:lnTo>
                  <a:lnTo>
                    <a:pt x="6692" y="254"/>
                  </a:lnTo>
                  <a:lnTo>
                    <a:pt x="3860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1627190" y="5528394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1282" y="0"/>
                  </a:moveTo>
                  <a:lnTo>
                    <a:pt x="0" y="1803"/>
                  </a:lnTo>
                  <a:lnTo>
                    <a:pt x="2578" y="6959"/>
                  </a:lnTo>
                  <a:lnTo>
                    <a:pt x="5156" y="8762"/>
                  </a:lnTo>
                  <a:lnTo>
                    <a:pt x="8242" y="9016"/>
                  </a:lnTo>
                  <a:lnTo>
                    <a:pt x="10820" y="9270"/>
                  </a:lnTo>
                  <a:lnTo>
                    <a:pt x="12103" y="7467"/>
                  </a:lnTo>
                  <a:lnTo>
                    <a:pt x="10820" y="4889"/>
                  </a:lnTo>
                  <a:lnTo>
                    <a:pt x="9271" y="2324"/>
                  </a:lnTo>
                  <a:lnTo>
                    <a:pt x="6692" y="520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1627964" y="5527622"/>
              <a:ext cx="11430" cy="10160"/>
            </a:xfrm>
            <a:custGeom>
              <a:avLst/>
              <a:gdLst/>
              <a:ahLst/>
              <a:cxnLst/>
              <a:rect l="l" t="t" r="r" b="b"/>
              <a:pathLst>
                <a:path w="11430" h="10160">
                  <a:moveTo>
                    <a:pt x="3860" y="0"/>
                  </a:moveTo>
                  <a:lnTo>
                    <a:pt x="2832" y="0"/>
                  </a:lnTo>
                  <a:lnTo>
                    <a:pt x="1803" y="254"/>
                  </a:lnTo>
                  <a:lnTo>
                    <a:pt x="1028" y="1028"/>
                  </a:lnTo>
                  <a:lnTo>
                    <a:pt x="0" y="2578"/>
                  </a:lnTo>
                  <a:lnTo>
                    <a:pt x="0" y="3860"/>
                  </a:lnTo>
                  <a:lnTo>
                    <a:pt x="508" y="4635"/>
                  </a:lnTo>
                  <a:lnTo>
                    <a:pt x="2057" y="7213"/>
                  </a:lnTo>
                  <a:lnTo>
                    <a:pt x="4635" y="9017"/>
                  </a:lnTo>
                  <a:lnTo>
                    <a:pt x="7467" y="9271"/>
                  </a:lnTo>
                  <a:lnTo>
                    <a:pt x="8496" y="9537"/>
                  </a:lnTo>
                  <a:lnTo>
                    <a:pt x="9525" y="9017"/>
                  </a:lnTo>
                  <a:lnTo>
                    <a:pt x="10299" y="8242"/>
                  </a:lnTo>
                  <a:lnTo>
                    <a:pt x="11328" y="6692"/>
                  </a:lnTo>
                  <a:lnTo>
                    <a:pt x="11328" y="5410"/>
                  </a:lnTo>
                  <a:lnTo>
                    <a:pt x="10820" y="4635"/>
                  </a:lnTo>
                  <a:lnTo>
                    <a:pt x="9271" y="2057"/>
                  </a:lnTo>
                  <a:lnTo>
                    <a:pt x="6692" y="254"/>
                  </a:lnTo>
                  <a:lnTo>
                    <a:pt x="3860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1627964" y="5527622"/>
              <a:ext cx="11430" cy="10160"/>
            </a:xfrm>
            <a:custGeom>
              <a:avLst/>
              <a:gdLst/>
              <a:ahLst/>
              <a:cxnLst/>
              <a:rect l="l" t="t" r="r" b="b"/>
              <a:pathLst>
                <a:path w="11430" h="10160">
                  <a:moveTo>
                    <a:pt x="3860" y="0"/>
                  </a:moveTo>
                  <a:lnTo>
                    <a:pt x="2832" y="0"/>
                  </a:lnTo>
                  <a:lnTo>
                    <a:pt x="1803" y="254"/>
                  </a:lnTo>
                  <a:lnTo>
                    <a:pt x="1028" y="1028"/>
                  </a:lnTo>
                  <a:lnTo>
                    <a:pt x="0" y="2578"/>
                  </a:lnTo>
                  <a:lnTo>
                    <a:pt x="0" y="3860"/>
                  </a:lnTo>
                  <a:lnTo>
                    <a:pt x="508" y="4635"/>
                  </a:lnTo>
                  <a:lnTo>
                    <a:pt x="2057" y="7213"/>
                  </a:lnTo>
                  <a:lnTo>
                    <a:pt x="4635" y="9017"/>
                  </a:lnTo>
                  <a:lnTo>
                    <a:pt x="7467" y="9271"/>
                  </a:lnTo>
                  <a:lnTo>
                    <a:pt x="8496" y="9537"/>
                  </a:lnTo>
                  <a:lnTo>
                    <a:pt x="9525" y="9017"/>
                  </a:lnTo>
                  <a:lnTo>
                    <a:pt x="10299" y="8242"/>
                  </a:lnTo>
                  <a:lnTo>
                    <a:pt x="11328" y="6692"/>
                  </a:lnTo>
                  <a:lnTo>
                    <a:pt x="11328" y="5410"/>
                  </a:lnTo>
                  <a:lnTo>
                    <a:pt x="10820" y="4635"/>
                  </a:lnTo>
                  <a:lnTo>
                    <a:pt x="9271" y="2057"/>
                  </a:lnTo>
                  <a:lnTo>
                    <a:pt x="6692" y="254"/>
                  </a:lnTo>
                  <a:lnTo>
                    <a:pt x="3860" y="0"/>
                  </a:lnTo>
                  <a:close/>
                </a:path>
              </a:pathLst>
            </a:custGeom>
            <a:solidFill>
              <a:srgbClr val="000000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1627704" y="5527361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1282" y="0"/>
                  </a:moveTo>
                  <a:lnTo>
                    <a:pt x="0" y="1803"/>
                  </a:lnTo>
                  <a:lnTo>
                    <a:pt x="2832" y="6959"/>
                  </a:lnTo>
                  <a:lnTo>
                    <a:pt x="5410" y="8508"/>
                  </a:lnTo>
                  <a:lnTo>
                    <a:pt x="8242" y="8762"/>
                  </a:lnTo>
                  <a:lnTo>
                    <a:pt x="10820" y="9016"/>
                  </a:lnTo>
                  <a:lnTo>
                    <a:pt x="12103" y="7213"/>
                  </a:lnTo>
                  <a:lnTo>
                    <a:pt x="10820" y="4902"/>
                  </a:lnTo>
                  <a:lnTo>
                    <a:pt x="9271" y="2324"/>
                  </a:lnTo>
                  <a:lnTo>
                    <a:pt x="6959" y="774"/>
                  </a:lnTo>
                  <a:lnTo>
                    <a:pt x="3860" y="266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1627704" y="5527361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1282" y="0"/>
                  </a:moveTo>
                  <a:lnTo>
                    <a:pt x="0" y="1803"/>
                  </a:lnTo>
                  <a:lnTo>
                    <a:pt x="2832" y="6959"/>
                  </a:lnTo>
                  <a:lnTo>
                    <a:pt x="5410" y="8508"/>
                  </a:lnTo>
                  <a:lnTo>
                    <a:pt x="8242" y="8762"/>
                  </a:lnTo>
                  <a:lnTo>
                    <a:pt x="10820" y="9016"/>
                  </a:lnTo>
                  <a:lnTo>
                    <a:pt x="12103" y="7213"/>
                  </a:lnTo>
                  <a:lnTo>
                    <a:pt x="10820" y="4902"/>
                  </a:lnTo>
                  <a:lnTo>
                    <a:pt x="9271" y="2324"/>
                  </a:lnTo>
                  <a:lnTo>
                    <a:pt x="6959" y="774"/>
                  </a:lnTo>
                  <a:lnTo>
                    <a:pt x="3860" y="266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1628470" y="5523500"/>
              <a:ext cx="13970" cy="13335"/>
            </a:xfrm>
            <a:custGeom>
              <a:avLst/>
              <a:gdLst/>
              <a:ahLst/>
              <a:cxnLst/>
              <a:rect l="l" t="t" r="r" b="b"/>
              <a:pathLst>
                <a:path w="13969" h="13335">
                  <a:moveTo>
                    <a:pt x="5930" y="0"/>
                  </a:moveTo>
                  <a:lnTo>
                    <a:pt x="4902" y="0"/>
                  </a:lnTo>
                  <a:lnTo>
                    <a:pt x="3873" y="254"/>
                  </a:lnTo>
                  <a:lnTo>
                    <a:pt x="3098" y="1028"/>
                  </a:lnTo>
                  <a:lnTo>
                    <a:pt x="3098" y="1282"/>
                  </a:lnTo>
                  <a:lnTo>
                    <a:pt x="520" y="4635"/>
                  </a:lnTo>
                  <a:lnTo>
                    <a:pt x="520" y="4889"/>
                  </a:lnTo>
                  <a:lnTo>
                    <a:pt x="0" y="5930"/>
                  </a:lnTo>
                  <a:lnTo>
                    <a:pt x="0" y="6959"/>
                  </a:lnTo>
                  <a:lnTo>
                    <a:pt x="1803" y="10566"/>
                  </a:lnTo>
                  <a:lnTo>
                    <a:pt x="4648" y="12369"/>
                  </a:lnTo>
                  <a:lnTo>
                    <a:pt x="7480" y="12623"/>
                  </a:lnTo>
                  <a:lnTo>
                    <a:pt x="8509" y="12877"/>
                  </a:lnTo>
                  <a:lnTo>
                    <a:pt x="9537" y="12369"/>
                  </a:lnTo>
                  <a:lnTo>
                    <a:pt x="10312" y="11595"/>
                  </a:lnTo>
                  <a:lnTo>
                    <a:pt x="10312" y="11341"/>
                  </a:lnTo>
                  <a:lnTo>
                    <a:pt x="12890" y="7988"/>
                  </a:lnTo>
                  <a:lnTo>
                    <a:pt x="12890" y="7734"/>
                  </a:lnTo>
                  <a:lnTo>
                    <a:pt x="13398" y="6692"/>
                  </a:lnTo>
                  <a:lnTo>
                    <a:pt x="13398" y="5664"/>
                  </a:lnTo>
                  <a:lnTo>
                    <a:pt x="11595" y="2057"/>
                  </a:lnTo>
                  <a:lnTo>
                    <a:pt x="8763" y="254"/>
                  </a:lnTo>
                  <a:lnTo>
                    <a:pt x="5930" y="0"/>
                  </a:lnTo>
                  <a:close/>
                </a:path>
              </a:pathLst>
            </a:custGeom>
            <a:solidFill>
              <a:srgbClr val="EAEA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1631826" y="5524536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3086" y="0"/>
                  </a:moveTo>
                  <a:lnTo>
                    <a:pt x="1028" y="0"/>
                  </a:lnTo>
                  <a:lnTo>
                    <a:pt x="0" y="1282"/>
                  </a:lnTo>
                  <a:lnTo>
                    <a:pt x="1028" y="3086"/>
                  </a:lnTo>
                  <a:lnTo>
                    <a:pt x="2057" y="5143"/>
                  </a:lnTo>
                  <a:lnTo>
                    <a:pt x="4114" y="6438"/>
                  </a:lnTo>
                  <a:lnTo>
                    <a:pt x="6438" y="6692"/>
                  </a:lnTo>
                  <a:lnTo>
                    <a:pt x="8496" y="6946"/>
                  </a:lnTo>
                  <a:lnTo>
                    <a:pt x="9525" y="5410"/>
                  </a:lnTo>
                  <a:lnTo>
                    <a:pt x="8496" y="3606"/>
                  </a:lnTo>
                  <a:lnTo>
                    <a:pt x="7467" y="1536"/>
                  </a:lnTo>
                  <a:lnTo>
                    <a:pt x="5410" y="253"/>
                  </a:lnTo>
                  <a:lnTo>
                    <a:pt x="3086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1632346" y="5526334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1282" y="0"/>
                  </a:moveTo>
                  <a:lnTo>
                    <a:pt x="507" y="0"/>
                  </a:lnTo>
                  <a:lnTo>
                    <a:pt x="0" y="254"/>
                  </a:lnTo>
                  <a:lnTo>
                    <a:pt x="0" y="1282"/>
                  </a:lnTo>
                  <a:lnTo>
                    <a:pt x="253" y="1549"/>
                  </a:lnTo>
                  <a:lnTo>
                    <a:pt x="1282" y="3606"/>
                  </a:lnTo>
                  <a:lnTo>
                    <a:pt x="3340" y="4889"/>
                  </a:lnTo>
                  <a:lnTo>
                    <a:pt x="5664" y="5156"/>
                  </a:lnTo>
                  <a:lnTo>
                    <a:pt x="6438" y="5156"/>
                  </a:lnTo>
                  <a:lnTo>
                    <a:pt x="6946" y="4889"/>
                  </a:lnTo>
                  <a:lnTo>
                    <a:pt x="6946" y="3860"/>
                  </a:lnTo>
                  <a:lnTo>
                    <a:pt x="6692" y="3606"/>
                  </a:lnTo>
                  <a:lnTo>
                    <a:pt x="5664" y="1549"/>
                  </a:lnTo>
                  <a:lnTo>
                    <a:pt x="3606" y="254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000000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1629244" y="5526595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4" h="9525">
                  <a:moveTo>
                    <a:pt x="2311" y="3086"/>
                  </a:moveTo>
                  <a:lnTo>
                    <a:pt x="1536" y="0"/>
                  </a:lnTo>
                  <a:lnTo>
                    <a:pt x="1536" y="1028"/>
                  </a:lnTo>
                  <a:lnTo>
                    <a:pt x="1790" y="2057"/>
                  </a:lnTo>
                  <a:lnTo>
                    <a:pt x="2311" y="3086"/>
                  </a:lnTo>
                  <a:close/>
                </a:path>
                <a:path w="10794" h="9525">
                  <a:moveTo>
                    <a:pt x="9017" y="8509"/>
                  </a:moveTo>
                  <a:lnTo>
                    <a:pt x="7988" y="8763"/>
                  </a:lnTo>
                  <a:lnTo>
                    <a:pt x="6959" y="8763"/>
                  </a:lnTo>
                  <a:lnTo>
                    <a:pt x="4889" y="8255"/>
                  </a:lnTo>
                  <a:lnTo>
                    <a:pt x="4127" y="7734"/>
                  </a:lnTo>
                  <a:lnTo>
                    <a:pt x="3086" y="7213"/>
                  </a:lnTo>
                  <a:lnTo>
                    <a:pt x="2324" y="6705"/>
                  </a:lnTo>
                  <a:lnTo>
                    <a:pt x="774" y="5156"/>
                  </a:lnTo>
                  <a:lnTo>
                    <a:pt x="520" y="4381"/>
                  </a:lnTo>
                  <a:lnTo>
                    <a:pt x="0" y="2324"/>
                  </a:lnTo>
                  <a:lnTo>
                    <a:pt x="0" y="3352"/>
                  </a:lnTo>
                  <a:lnTo>
                    <a:pt x="6959" y="9283"/>
                  </a:lnTo>
                  <a:lnTo>
                    <a:pt x="7988" y="9283"/>
                  </a:lnTo>
                  <a:lnTo>
                    <a:pt x="9017" y="8509"/>
                  </a:lnTo>
                  <a:close/>
                </a:path>
                <a:path w="10794" h="9525">
                  <a:moveTo>
                    <a:pt x="9791" y="7480"/>
                  </a:moveTo>
                  <a:lnTo>
                    <a:pt x="8763" y="7734"/>
                  </a:lnTo>
                  <a:lnTo>
                    <a:pt x="7734" y="7734"/>
                  </a:lnTo>
                  <a:lnTo>
                    <a:pt x="5664" y="7226"/>
                  </a:lnTo>
                  <a:lnTo>
                    <a:pt x="4902" y="6705"/>
                  </a:lnTo>
                  <a:lnTo>
                    <a:pt x="3860" y="6184"/>
                  </a:lnTo>
                  <a:lnTo>
                    <a:pt x="3098" y="5676"/>
                  </a:lnTo>
                  <a:lnTo>
                    <a:pt x="1549" y="4127"/>
                  </a:lnTo>
                  <a:lnTo>
                    <a:pt x="1295" y="3352"/>
                  </a:lnTo>
                  <a:lnTo>
                    <a:pt x="774" y="1295"/>
                  </a:lnTo>
                  <a:lnTo>
                    <a:pt x="774" y="2324"/>
                  </a:lnTo>
                  <a:lnTo>
                    <a:pt x="7734" y="8255"/>
                  </a:lnTo>
                  <a:lnTo>
                    <a:pt x="8763" y="8255"/>
                  </a:lnTo>
                  <a:lnTo>
                    <a:pt x="9791" y="7480"/>
                  </a:lnTo>
                  <a:close/>
                </a:path>
                <a:path w="10794" h="9525">
                  <a:moveTo>
                    <a:pt x="10553" y="6438"/>
                  </a:moveTo>
                  <a:lnTo>
                    <a:pt x="9525" y="6692"/>
                  </a:lnTo>
                  <a:lnTo>
                    <a:pt x="8496" y="6692"/>
                  </a:lnTo>
                  <a:lnTo>
                    <a:pt x="6426" y="6184"/>
                  </a:lnTo>
                  <a:lnTo>
                    <a:pt x="5664" y="5664"/>
                  </a:lnTo>
                  <a:lnTo>
                    <a:pt x="4622" y="5156"/>
                  </a:lnTo>
                  <a:lnTo>
                    <a:pt x="3860" y="4635"/>
                  </a:lnTo>
                  <a:lnTo>
                    <a:pt x="2311" y="3086"/>
                  </a:lnTo>
                  <a:lnTo>
                    <a:pt x="2819" y="3860"/>
                  </a:lnTo>
                  <a:lnTo>
                    <a:pt x="8496" y="6959"/>
                  </a:lnTo>
                  <a:lnTo>
                    <a:pt x="9525" y="6959"/>
                  </a:lnTo>
                  <a:lnTo>
                    <a:pt x="10058" y="6692"/>
                  </a:lnTo>
                  <a:lnTo>
                    <a:pt x="10553" y="6438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1631822" y="5531229"/>
              <a:ext cx="10160" cy="7620"/>
            </a:xfrm>
            <a:custGeom>
              <a:avLst/>
              <a:gdLst/>
              <a:ahLst/>
              <a:cxnLst/>
              <a:rect l="l" t="t" r="r" b="b"/>
              <a:pathLst>
                <a:path w="10160" h="7620">
                  <a:moveTo>
                    <a:pt x="9791" y="0"/>
                  </a:moveTo>
                  <a:lnTo>
                    <a:pt x="9016" y="774"/>
                  </a:lnTo>
                  <a:lnTo>
                    <a:pt x="7988" y="1282"/>
                  </a:lnTo>
                  <a:lnTo>
                    <a:pt x="7213" y="1282"/>
                  </a:lnTo>
                  <a:lnTo>
                    <a:pt x="4635" y="774"/>
                  </a:lnTo>
                  <a:lnTo>
                    <a:pt x="3606" y="0"/>
                  </a:lnTo>
                  <a:lnTo>
                    <a:pt x="1028" y="3860"/>
                  </a:lnTo>
                  <a:lnTo>
                    <a:pt x="774" y="3606"/>
                  </a:lnTo>
                  <a:lnTo>
                    <a:pt x="774" y="3860"/>
                  </a:lnTo>
                  <a:lnTo>
                    <a:pt x="253" y="4635"/>
                  </a:lnTo>
                  <a:lnTo>
                    <a:pt x="520" y="5410"/>
                  </a:lnTo>
                  <a:lnTo>
                    <a:pt x="0" y="6184"/>
                  </a:lnTo>
                  <a:lnTo>
                    <a:pt x="1028" y="6438"/>
                  </a:lnTo>
                  <a:lnTo>
                    <a:pt x="2057" y="6959"/>
                  </a:lnTo>
                  <a:lnTo>
                    <a:pt x="3098" y="6959"/>
                  </a:lnTo>
                  <a:lnTo>
                    <a:pt x="4127" y="7213"/>
                  </a:lnTo>
                  <a:lnTo>
                    <a:pt x="5156" y="6692"/>
                  </a:lnTo>
                  <a:lnTo>
                    <a:pt x="5930" y="5930"/>
                  </a:lnTo>
                  <a:lnTo>
                    <a:pt x="6438" y="5156"/>
                  </a:lnTo>
                  <a:lnTo>
                    <a:pt x="6438" y="4889"/>
                  </a:lnTo>
                  <a:lnTo>
                    <a:pt x="6705" y="4635"/>
                  </a:lnTo>
                  <a:lnTo>
                    <a:pt x="6705" y="4381"/>
                  </a:lnTo>
                  <a:lnTo>
                    <a:pt x="6959" y="4381"/>
                  </a:lnTo>
                  <a:lnTo>
                    <a:pt x="6959" y="4127"/>
                  </a:lnTo>
                  <a:lnTo>
                    <a:pt x="7467" y="3606"/>
                  </a:lnTo>
                  <a:lnTo>
                    <a:pt x="9537" y="520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1586477" y="5563690"/>
              <a:ext cx="33655" cy="31115"/>
            </a:xfrm>
            <a:custGeom>
              <a:avLst/>
              <a:gdLst/>
              <a:ahLst/>
              <a:cxnLst/>
              <a:rect l="l" t="t" r="r" b="b"/>
              <a:pathLst>
                <a:path w="33655" h="31114">
                  <a:moveTo>
                    <a:pt x="7988" y="1921"/>
                  </a:moveTo>
                  <a:lnTo>
                    <a:pt x="1295" y="11849"/>
                  </a:lnTo>
                  <a:lnTo>
                    <a:pt x="0" y="13652"/>
                  </a:lnTo>
                  <a:lnTo>
                    <a:pt x="0" y="16230"/>
                  </a:lnTo>
                  <a:lnTo>
                    <a:pt x="21640" y="30657"/>
                  </a:lnTo>
                  <a:lnTo>
                    <a:pt x="23964" y="29629"/>
                  </a:lnTo>
                  <a:lnTo>
                    <a:pt x="25247" y="27825"/>
                  </a:lnTo>
                  <a:lnTo>
                    <a:pt x="31326" y="18808"/>
                  </a:lnTo>
                  <a:lnTo>
                    <a:pt x="29895" y="18808"/>
                  </a:lnTo>
                  <a:lnTo>
                    <a:pt x="26543" y="18554"/>
                  </a:lnTo>
                  <a:lnTo>
                    <a:pt x="19329" y="17513"/>
                  </a:lnTo>
                  <a:lnTo>
                    <a:pt x="13144" y="13398"/>
                  </a:lnTo>
                  <a:lnTo>
                    <a:pt x="9537" y="7213"/>
                  </a:lnTo>
                  <a:lnTo>
                    <a:pt x="7988" y="4127"/>
                  </a:lnTo>
                  <a:lnTo>
                    <a:pt x="7988" y="1921"/>
                  </a:lnTo>
                  <a:close/>
                </a:path>
                <a:path w="33655" h="31114">
                  <a:moveTo>
                    <a:pt x="31939" y="17898"/>
                  </a:moveTo>
                  <a:lnTo>
                    <a:pt x="29895" y="18808"/>
                  </a:lnTo>
                  <a:lnTo>
                    <a:pt x="31326" y="18808"/>
                  </a:lnTo>
                  <a:lnTo>
                    <a:pt x="31939" y="17898"/>
                  </a:lnTo>
                  <a:close/>
                </a:path>
                <a:path w="33655" h="31114">
                  <a:moveTo>
                    <a:pt x="33235" y="15976"/>
                  </a:moveTo>
                  <a:lnTo>
                    <a:pt x="31939" y="17898"/>
                  </a:lnTo>
                  <a:lnTo>
                    <a:pt x="32207" y="17779"/>
                  </a:lnTo>
                  <a:lnTo>
                    <a:pt x="33235" y="15976"/>
                  </a:lnTo>
                  <a:close/>
                </a:path>
                <a:path w="33655" h="31114">
                  <a:moveTo>
                    <a:pt x="9283" y="0"/>
                  </a:moveTo>
                  <a:lnTo>
                    <a:pt x="7988" y="1803"/>
                  </a:lnTo>
                  <a:lnTo>
                    <a:pt x="9283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1587246" y="5571680"/>
              <a:ext cx="29845" cy="22225"/>
            </a:xfrm>
            <a:custGeom>
              <a:avLst/>
              <a:gdLst/>
              <a:ahLst/>
              <a:cxnLst/>
              <a:rect l="l" t="t" r="r" b="b"/>
              <a:pathLst>
                <a:path w="29844" h="22225">
                  <a:moveTo>
                    <a:pt x="7315" y="11861"/>
                  </a:moveTo>
                  <a:lnTo>
                    <a:pt x="5410" y="9791"/>
                  </a:lnTo>
                  <a:lnTo>
                    <a:pt x="4381" y="5930"/>
                  </a:lnTo>
                  <a:lnTo>
                    <a:pt x="3860" y="4902"/>
                  </a:lnTo>
                  <a:lnTo>
                    <a:pt x="3733" y="3098"/>
                  </a:lnTo>
                  <a:lnTo>
                    <a:pt x="3479" y="2057"/>
                  </a:lnTo>
                  <a:lnTo>
                    <a:pt x="3352" y="774"/>
                  </a:lnTo>
                  <a:lnTo>
                    <a:pt x="3098" y="0"/>
                  </a:lnTo>
                  <a:lnTo>
                    <a:pt x="2578" y="774"/>
                  </a:lnTo>
                  <a:lnTo>
                    <a:pt x="2578" y="1549"/>
                  </a:lnTo>
                  <a:lnTo>
                    <a:pt x="2832" y="2324"/>
                  </a:lnTo>
                  <a:lnTo>
                    <a:pt x="2832" y="2057"/>
                  </a:lnTo>
                  <a:lnTo>
                    <a:pt x="3098" y="3098"/>
                  </a:lnTo>
                  <a:lnTo>
                    <a:pt x="3352" y="4381"/>
                  </a:lnTo>
                  <a:lnTo>
                    <a:pt x="4381" y="8509"/>
                  </a:lnTo>
                  <a:lnTo>
                    <a:pt x="6184" y="11074"/>
                  </a:lnTo>
                  <a:lnTo>
                    <a:pt x="7315" y="11861"/>
                  </a:lnTo>
                  <a:close/>
                </a:path>
                <a:path w="29844" h="22225">
                  <a:moveTo>
                    <a:pt x="9055" y="13169"/>
                  </a:moveTo>
                  <a:lnTo>
                    <a:pt x="8763" y="12877"/>
                  </a:lnTo>
                  <a:lnTo>
                    <a:pt x="7315" y="11861"/>
                  </a:lnTo>
                  <a:lnTo>
                    <a:pt x="8242" y="12877"/>
                  </a:lnTo>
                  <a:lnTo>
                    <a:pt x="9055" y="13169"/>
                  </a:lnTo>
                  <a:close/>
                </a:path>
                <a:path w="29844" h="22225">
                  <a:moveTo>
                    <a:pt x="28079" y="14681"/>
                  </a:moveTo>
                  <a:lnTo>
                    <a:pt x="25501" y="14681"/>
                  </a:lnTo>
                  <a:lnTo>
                    <a:pt x="20358" y="16230"/>
                  </a:lnTo>
                  <a:lnTo>
                    <a:pt x="17259" y="17259"/>
                  </a:lnTo>
                  <a:lnTo>
                    <a:pt x="13652" y="17259"/>
                  </a:lnTo>
                  <a:lnTo>
                    <a:pt x="6705" y="14947"/>
                  </a:lnTo>
                  <a:lnTo>
                    <a:pt x="3606" y="11849"/>
                  </a:lnTo>
                  <a:lnTo>
                    <a:pt x="2578" y="7988"/>
                  </a:lnTo>
                  <a:lnTo>
                    <a:pt x="2057" y="6184"/>
                  </a:lnTo>
                  <a:lnTo>
                    <a:pt x="1549" y="2324"/>
                  </a:lnTo>
                  <a:lnTo>
                    <a:pt x="1295" y="2832"/>
                  </a:lnTo>
                  <a:lnTo>
                    <a:pt x="0" y="4635"/>
                  </a:lnTo>
                  <a:lnTo>
                    <a:pt x="0" y="7213"/>
                  </a:lnTo>
                  <a:lnTo>
                    <a:pt x="5156" y="16484"/>
                  </a:lnTo>
                  <a:lnTo>
                    <a:pt x="11341" y="20612"/>
                  </a:lnTo>
                  <a:lnTo>
                    <a:pt x="18554" y="21386"/>
                  </a:lnTo>
                  <a:lnTo>
                    <a:pt x="21640" y="21640"/>
                  </a:lnTo>
                  <a:lnTo>
                    <a:pt x="23964" y="20612"/>
                  </a:lnTo>
                  <a:lnTo>
                    <a:pt x="28079" y="14681"/>
                  </a:lnTo>
                  <a:close/>
                </a:path>
                <a:path w="29844" h="22225">
                  <a:moveTo>
                    <a:pt x="29629" y="12115"/>
                  </a:moveTo>
                  <a:lnTo>
                    <a:pt x="27571" y="12115"/>
                  </a:lnTo>
                  <a:lnTo>
                    <a:pt x="25501" y="12369"/>
                  </a:lnTo>
                  <a:lnTo>
                    <a:pt x="23622" y="13169"/>
                  </a:lnTo>
                  <a:lnTo>
                    <a:pt x="22936" y="13398"/>
                  </a:lnTo>
                  <a:lnTo>
                    <a:pt x="22415" y="13398"/>
                  </a:lnTo>
                  <a:lnTo>
                    <a:pt x="18288" y="14681"/>
                  </a:lnTo>
                  <a:lnTo>
                    <a:pt x="14681" y="15201"/>
                  </a:lnTo>
                  <a:lnTo>
                    <a:pt x="9055" y="13169"/>
                  </a:lnTo>
                  <a:lnTo>
                    <a:pt x="9537" y="13652"/>
                  </a:lnTo>
                  <a:lnTo>
                    <a:pt x="10566" y="14173"/>
                  </a:lnTo>
                  <a:lnTo>
                    <a:pt x="11595" y="14427"/>
                  </a:lnTo>
                  <a:lnTo>
                    <a:pt x="14681" y="15722"/>
                  </a:lnTo>
                  <a:lnTo>
                    <a:pt x="27305" y="12623"/>
                  </a:lnTo>
                  <a:lnTo>
                    <a:pt x="29108" y="12623"/>
                  </a:lnTo>
                  <a:lnTo>
                    <a:pt x="29629" y="12115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1602968" y="5579400"/>
              <a:ext cx="17145" cy="15240"/>
            </a:xfrm>
            <a:custGeom>
              <a:avLst/>
              <a:gdLst/>
              <a:ahLst/>
              <a:cxnLst/>
              <a:rect l="l" t="t" r="r" b="b"/>
              <a:pathLst>
                <a:path w="17144" h="15239">
                  <a:moveTo>
                    <a:pt x="7988" y="2324"/>
                  </a:moveTo>
                  <a:lnTo>
                    <a:pt x="0" y="14173"/>
                  </a:lnTo>
                  <a:lnTo>
                    <a:pt x="774" y="14173"/>
                  </a:lnTo>
                  <a:lnTo>
                    <a:pt x="1295" y="14427"/>
                  </a:lnTo>
                  <a:lnTo>
                    <a:pt x="2057" y="14427"/>
                  </a:lnTo>
                  <a:lnTo>
                    <a:pt x="5156" y="14693"/>
                  </a:lnTo>
                  <a:lnTo>
                    <a:pt x="7467" y="13665"/>
                  </a:lnTo>
                  <a:lnTo>
                    <a:pt x="8763" y="11861"/>
                  </a:lnTo>
                  <a:lnTo>
                    <a:pt x="14835" y="2844"/>
                  </a:lnTo>
                  <a:lnTo>
                    <a:pt x="13398" y="2844"/>
                  </a:lnTo>
                  <a:lnTo>
                    <a:pt x="10045" y="2578"/>
                  </a:lnTo>
                  <a:lnTo>
                    <a:pt x="8763" y="2578"/>
                  </a:lnTo>
                  <a:lnTo>
                    <a:pt x="7988" y="2324"/>
                  </a:lnTo>
                  <a:close/>
                </a:path>
                <a:path w="17144" h="15239">
                  <a:moveTo>
                    <a:pt x="15456" y="1922"/>
                  </a:moveTo>
                  <a:lnTo>
                    <a:pt x="13398" y="2844"/>
                  </a:lnTo>
                  <a:lnTo>
                    <a:pt x="14835" y="2844"/>
                  </a:lnTo>
                  <a:lnTo>
                    <a:pt x="15456" y="1922"/>
                  </a:lnTo>
                  <a:close/>
                </a:path>
                <a:path w="17144" h="15239">
                  <a:moveTo>
                    <a:pt x="16751" y="0"/>
                  </a:moveTo>
                  <a:lnTo>
                    <a:pt x="15456" y="1922"/>
                  </a:lnTo>
                  <a:lnTo>
                    <a:pt x="15722" y="1803"/>
                  </a:lnTo>
                  <a:lnTo>
                    <a:pt x="16751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1507643" y="5575539"/>
              <a:ext cx="57785" cy="42545"/>
            </a:xfrm>
            <a:custGeom>
              <a:avLst/>
              <a:gdLst/>
              <a:ahLst/>
              <a:cxnLst/>
              <a:rect l="l" t="t" r="r" b="b"/>
              <a:pathLst>
                <a:path w="57784" h="42545">
                  <a:moveTo>
                    <a:pt x="12369" y="0"/>
                  </a:moveTo>
                  <a:lnTo>
                    <a:pt x="9791" y="520"/>
                  </a:lnTo>
                  <a:lnTo>
                    <a:pt x="7213" y="2578"/>
                  </a:lnTo>
                  <a:lnTo>
                    <a:pt x="2324" y="7467"/>
                  </a:lnTo>
                  <a:lnTo>
                    <a:pt x="0" y="14173"/>
                  </a:lnTo>
                  <a:lnTo>
                    <a:pt x="774" y="21132"/>
                  </a:lnTo>
                  <a:lnTo>
                    <a:pt x="1295" y="24472"/>
                  </a:lnTo>
                  <a:lnTo>
                    <a:pt x="2832" y="26542"/>
                  </a:lnTo>
                  <a:lnTo>
                    <a:pt x="4902" y="27050"/>
                  </a:lnTo>
                  <a:lnTo>
                    <a:pt x="48183" y="42252"/>
                  </a:lnTo>
                  <a:lnTo>
                    <a:pt x="57454" y="15976"/>
                  </a:lnTo>
                  <a:lnTo>
                    <a:pt x="14173" y="774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1550931" y="5589455"/>
              <a:ext cx="19685" cy="30480"/>
            </a:xfrm>
            <a:custGeom>
              <a:avLst/>
              <a:gdLst/>
              <a:ahLst/>
              <a:cxnLst/>
              <a:rect l="l" t="t" r="r" b="b"/>
              <a:pathLst>
                <a:path w="19684" h="30479">
                  <a:moveTo>
                    <a:pt x="12369" y="0"/>
                  </a:moveTo>
                  <a:lnTo>
                    <a:pt x="7467" y="4114"/>
                  </a:lnTo>
                  <a:lnTo>
                    <a:pt x="2578" y="9017"/>
                  </a:lnTo>
                  <a:lnTo>
                    <a:pt x="0" y="15709"/>
                  </a:lnTo>
                  <a:lnTo>
                    <a:pt x="1028" y="22669"/>
                  </a:lnTo>
                  <a:lnTo>
                    <a:pt x="2311" y="28854"/>
                  </a:lnTo>
                  <a:lnTo>
                    <a:pt x="6959" y="30403"/>
                  </a:lnTo>
                  <a:lnTo>
                    <a:pt x="11849" y="26530"/>
                  </a:lnTo>
                  <a:lnTo>
                    <a:pt x="16738" y="21640"/>
                  </a:lnTo>
                  <a:lnTo>
                    <a:pt x="19062" y="14935"/>
                  </a:lnTo>
                  <a:lnTo>
                    <a:pt x="18288" y="7988"/>
                  </a:lnTo>
                  <a:lnTo>
                    <a:pt x="17005" y="1803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1551957" y="5590223"/>
              <a:ext cx="17780" cy="29209"/>
            </a:xfrm>
            <a:custGeom>
              <a:avLst/>
              <a:gdLst/>
              <a:ahLst/>
              <a:cxnLst/>
              <a:rect l="l" t="t" r="r" b="b"/>
              <a:pathLst>
                <a:path w="17780" h="29210">
                  <a:moveTo>
                    <a:pt x="11341" y="0"/>
                  </a:moveTo>
                  <a:lnTo>
                    <a:pt x="6959" y="3873"/>
                  </a:lnTo>
                  <a:lnTo>
                    <a:pt x="2324" y="8509"/>
                  </a:lnTo>
                  <a:lnTo>
                    <a:pt x="0" y="14947"/>
                  </a:lnTo>
                  <a:lnTo>
                    <a:pt x="774" y="21386"/>
                  </a:lnTo>
                  <a:lnTo>
                    <a:pt x="1803" y="27317"/>
                  </a:lnTo>
                  <a:lnTo>
                    <a:pt x="6184" y="28854"/>
                  </a:lnTo>
                  <a:lnTo>
                    <a:pt x="10566" y="24739"/>
                  </a:lnTo>
                  <a:lnTo>
                    <a:pt x="15201" y="20104"/>
                  </a:lnTo>
                  <a:lnTo>
                    <a:pt x="17526" y="13652"/>
                  </a:lnTo>
                  <a:lnTo>
                    <a:pt x="16751" y="7213"/>
                  </a:lnTo>
                  <a:lnTo>
                    <a:pt x="15722" y="1549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1551961" y="5591250"/>
              <a:ext cx="16510" cy="26670"/>
            </a:xfrm>
            <a:custGeom>
              <a:avLst/>
              <a:gdLst/>
              <a:ahLst/>
              <a:cxnLst/>
              <a:rect l="l" t="t" r="r" b="b"/>
              <a:pathLst>
                <a:path w="16509" h="26670">
                  <a:moveTo>
                    <a:pt x="11074" y="0"/>
                  </a:moveTo>
                  <a:lnTo>
                    <a:pt x="8242" y="774"/>
                  </a:lnTo>
                  <a:lnTo>
                    <a:pt x="6959" y="3098"/>
                  </a:lnTo>
                  <a:lnTo>
                    <a:pt x="2311" y="7734"/>
                  </a:lnTo>
                  <a:lnTo>
                    <a:pt x="0" y="14173"/>
                  </a:lnTo>
                  <a:lnTo>
                    <a:pt x="774" y="20612"/>
                  </a:lnTo>
                  <a:lnTo>
                    <a:pt x="507" y="22415"/>
                  </a:lnTo>
                  <a:lnTo>
                    <a:pt x="1282" y="24218"/>
                  </a:lnTo>
                  <a:lnTo>
                    <a:pt x="3086" y="25247"/>
                  </a:lnTo>
                  <a:lnTo>
                    <a:pt x="5156" y="26542"/>
                  </a:lnTo>
                  <a:lnTo>
                    <a:pt x="7988" y="25768"/>
                  </a:lnTo>
                  <a:lnTo>
                    <a:pt x="9270" y="23444"/>
                  </a:lnTo>
                  <a:lnTo>
                    <a:pt x="13906" y="18808"/>
                  </a:lnTo>
                  <a:lnTo>
                    <a:pt x="16230" y="12369"/>
                  </a:lnTo>
                  <a:lnTo>
                    <a:pt x="15455" y="5930"/>
                  </a:lnTo>
                  <a:lnTo>
                    <a:pt x="15709" y="4127"/>
                  </a:lnTo>
                  <a:lnTo>
                    <a:pt x="14935" y="2324"/>
                  </a:lnTo>
                  <a:lnTo>
                    <a:pt x="13131" y="1295"/>
                  </a:lnTo>
                  <a:lnTo>
                    <a:pt x="11074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1512290" y="5577341"/>
              <a:ext cx="48895" cy="39370"/>
            </a:xfrm>
            <a:custGeom>
              <a:avLst/>
              <a:gdLst/>
              <a:ahLst/>
              <a:cxnLst/>
              <a:rect l="l" t="t" r="r" b="b"/>
              <a:pathLst>
                <a:path w="48894" h="39370">
                  <a:moveTo>
                    <a:pt x="12103" y="0"/>
                  </a:moveTo>
                  <a:lnTo>
                    <a:pt x="9525" y="520"/>
                  </a:lnTo>
                  <a:lnTo>
                    <a:pt x="7213" y="2578"/>
                  </a:lnTo>
                  <a:lnTo>
                    <a:pt x="2311" y="7480"/>
                  </a:lnTo>
                  <a:lnTo>
                    <a:pt x="0" y="14173"/>
                  </a:lnTo>
                  <a:lnTo>
                    <a:pt x="762" y="21132"/>
                  </a:lnTo>
                  <a:lnTo>
                    <a:pt x="1536" y="24218"/>
                  </a:lnTo>
                  <a:lnTo>
                    <a:pt x="2832" y="26022"/>
                  </a:lnTo>
                  <a:lnTo>
                    <a:pt x="4889" y="26797"/>
                  </a:lnTo>
                  <a:lnTo>
                    <a:pt x="39674" y="39166"/>
                  </a:lnTo>
                  <a:lnTo>
                    <a:pt x="37604" y="38392"/>
                  </a:lnTo>
                  <a:lnTo>
                    <a:pt x="36068" y="36588"/>
                  </a:lnTo>
                  <a:lnTo>
                    <a:pt x="35547" y="33489"/>
                  </a:lnTo>
                  <a:lnTo>
                    <a:pt x="34518" y="26543"/>
                  </a:lnTo>
                  <a:lnTo>
                    <a:pt x="37096" y="19837"/>
                  </a:lnTo>
                  <a:lnTo>
                    <a:pt x="41986" y="14947"/>
                  </a:lnTo>
                  <a:lnTo>
                    <a:pt x="44310" y="12890"/>
                  </a:lnTo>
                  <a:lnTo>
                    <a:pt x="46565" y="12134"/>
                  </a:lnTo>
                  <a:lnTo>
                    <a:pt x="13906" y="520"/>
                  </a:lnTo>
                  <a:lnTo>
                    <a:pt x="12103" y="0"/>
                  </a:lnTo>
                  <a:close/>
                </a:path>
                <a:path w="48894" h="39370">
                  <a:moveTo>
                    <a:pt x="46621" y="12115"/>
                  </a:moveTo>
                  <a:lnTo>
                    <a:pt x="48691" y="12890"/>
                  </a:lnTo>
                  <a:lnTo>
                    <a:pt x="46621" y="12115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1507646" y="5581466"/>
              <a:ext cx="48260" cy="36830"/>
            </a:xfrm>
            <a:custGeom>
              <a:avLst/>
              <a:gdLst/>
              <a:ahLst/>
              <a:cxnLst/>
              <a:rect l="l" t="t" r="r" b="b"/>
              <a:pathLst>
                <a:path w="48259" h="36829">
                  <a:moveTo>
                    <a:pt x="4381" y="0"/>
                  </a:moveTo>
                  <a:lnTo>
                    <a:pt x="1295" y="4381"/>
                  </a:lnTo>
                  <a:lnTo>
                    <a:pt x="0" y="9791"/>
                  </a:lnTo>
                  <a:lnTo>
                    <a:pt x="774" y="15201"/>
                  </a:lnTo>
                  <a:lnTo>
                    <a:pt x="1295" y="18288"/>
                  </a:lnTo>
                  <a:lnTo>
                    <a:pt x="2832" y="20358"/>
                  </a:lnTo>
                  <a:lnTo>
                    <a:pt x="48183" y="36322"/>
                  </a:lnTo>
                  <a:lnTo>
                    <a:pt x="45859" y="35293"/>
                  </a:lnTo>
                  <a:lnTo>
                    <a:pt x="44310" y="32981"/>
                  </a:lnTo>
                  <a:lnTo>
                    <a:pt x="44056" y="30137"/>
                  </a:lnTo>
                  <a:lnTo>
                    <a:pt x="43802" y="29629"/>
                  </a:lnTo>
                  <a:lnTo>
                    <a:pt x="43802" y="29108"/>
                  </a:lnTo>
                  <a:lnTo>
                    <a:pt x="3352" y="14681"/>
                  </a:lnTo>
                  <a:lnTo>
                    <a:pt x="1549" y="14173"/>
                  </a:lnTo>
                  <a:lnTo>
                    <a:pt x="1549" y="5930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1557112" y="5594607"/>
              <a:ext cx="5715" cy="10160"/>
            </a:xfrm>
            <a:custGeom>
              <a:avLst/>
              <a:gdLst/>
              <a:ahLst/>
              <a:cxnLst/>
              <a:rect l="l" t="t" r="r" b="b"/>
              <a:pathLst>
                <a:path w="5715" h="10160">
                  <a:moveTo>
                    <a:pt x="3086" y="0"/>
                  </a:moveTo>
                  <a:lnTo>
                    <a:pt x="1803" y="1028"/>
                  </a:lnTo>
                  <a:lnTo>
                    <a:pt x="520" y="2578"/>
                  </a:lnTo>
                  <a:lnTo>
                    <a:pt x="0" y="4889"/>
                  </a:lnTo>
                  <a:lnTo>
                    <a:pt x="520" y="6959"/>
                  </a:lnTo>
                  <a:lnTo>
                    <a:pt x="1028" y="9271"/>
                  </a:lnTo>
                  <a:lnTo>
                    <a:pt x="2057" y="10045"/>
                  </a:lnTo>
                  <a:lnTo>
                    <a:pt x="3352" y="9271"/>
                  </a:lnTo>
                  <a:lnTo>
                    <a:pt x="4635" y="7721"/>
                  </a:lnTo>
                  <a:lnTo>
                    <a:pt x="5156" y="5410"/>
                  </a:lnTo>
                  <a:lnTo>
                    <a:pt x="4635" y="3352"/>
                  </a:lnTo>
                  <a:lnTo>
                    <a:pt x="4381" y="1028"/>
                  </a:lnTo>
                  <a:lnTo>
                    <a:pt x="3086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1557942" y="5600275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5" h="13335">
                  <a:moveTo>
                    <a:pt x="2774" y="0"/>
                  </a:moveTo>
                  <a:lnTo>
                    <a:pt x="1746" y="1028"/>
                  </a:lnTo>
                  <a:lnTo>
                    <a:pt x="463" y="2578"/>
                  </a:lnTo>
                  <a:lnTo>
                    <a:pt x="0" y="4635"/>
                  </a:lnTo>
                  <a:lnTo>
                    <a:pt x="9" y="5156"/>
                  </a:lnTo>
                  <a:lnTo>
                    <a:pt x="463" y="6959"/>
                  </a:lnTo>
                  <a:lnTo>
                    <a:pt x="971" y="9791"/>
                  </a:lnTo>
                  <a:lnTo>
                    <a:pt x="1492" y="12103"/>
                  </a:lnTo>
                  <a:lnTo>
                    <a:pt x="2520" y="12877"/>
                  </a:lnTo>
                  <a:lnTo>
                    <a:pt x="3803" y="12103"/>
                  </a:lnTo>
                  <a:lnTo>
                    <a:pt x="4884" y="10820"/>
                  </a:lnTo>
                  <a:lnTo>
                    <a:pt x="3028" y="10820"/>
                  </a:lnTo>
                  <a:lnTo>
                    <a:pt x="2266" y="10566"/>
                  </a:lnTo>
                  <a:lnTo>
                    <a:pt x="2266" y="8763"/>
                  </a:lnTo>
                  <a:lnTo>
                    <a:pt x="2520" y="7988"/>
                  </a:lnTo>
                  <a:lnTo>
                    <a:pt x="3028" y="7467"/>
                  </a:lnTo>
                  <a:lnTo>
                    <a:pt x="3549" y="7213"/>
                  </a:lnTo>
                  <a:lnTo>
                    <a:pt x="5352" y="7213"/>
                  </a:lnTo>
                  <a:lnTo>
                    <a:pt x="5098" y="6184"/>
                  </a:lnTo>
                  <a:lnTo>
                    <a:pt x="5049" y="5918"/>
                  </a:lnTo>
                  <a:lnTo>
                    <a:pt x="2000" y="5918"/>
                  </a:lnTo>
                  <a:lnTo>
                    <a:pt x="1746" y="5410"/>
                  </a:lnTo>
                  <a:lnTo>
                    <a:pt x="1492" y="5156"/>
                  </a:lnTo>
                  <a:lnTo>
                    <a:pt x="1492" y="3860"/>
                  </a:lnTo>
                  <a:lnTo>
                    <a:pt x="1746" y="3086"/>
                  </a:lnTo>
                  <a:lnTo>
                    <a:pt x="2266" y="2311"/>
                  </a:lnTo>
                  <a:lnTo>
                    <a:pt x="2774" y="1803"/>
                  </a:lnTo>
                  <a:lnTo>
                    <a:pt x="4239" y="1803"/>
                  </a:lnTo>
                  <a:lnTo>
                    <a:pt x="4070" y="1028"/>
                  </a:lnTo>
                  <a:lnTo>
                    <a:pt x="2774" y="0"/>
                  </a:lnTo>
                  <a:close/>
                </a:path>
                <a:path w="5715" h="13335">
                  <a:moveTo>
                    <a:pt x="5352" y="7213"/>
                  </a:moveTo>
                  <a:lnTo>
                    <a:pt x="4070" y="7213"/>
                  </a:lnTo>
                  <a:lnTo>
                    <a:pt x="4324" y="7988"/>
                  </a:lnTo>
                  <a:lnTo>
                    <a:pt x="4324" y="8763"/>
                  </a:lnTo>
                  <a:lnTo>
                    <a:pt x="4070" y="9791"/>
                  </a:lnTo>
                  <a:lnTo>
                    <a:pt x="3028" y="10820"/>
                  </a:lnTo>
                  <a:lnTo>
                    <a:pt x="4884" y="10820"/>
                  </a:lnTo>
                  <a:lnTo>
                    <a:pt x="5098" y="10566"/>
                  </a:lnTo>
                  <a:lnTo>
                    <a:pt x="5493" y="8763"/>
                  </a:lnTo>
                  <a:lnTo>
                    <a:pt x="5544" y="7988"/>
                  </a:lnTo>
                  <a:lnTo>
                    <a:pt x="5352" y="7213"/>
                  </a:lnTo>
                  <a:close/>
                </a:path>
                <a:path w="5715" h="13335">
                  <a:moveTo>
                    <a:pt x="4239" y="1803"/>
                  </a:moveTo>
                  <a:lnTo>
                    <a:pt x="2774" y="1803"/>
                  </a:lnTo>
                  <a:lnTo>
                    <a:pt x="3295" y="2057"/>
                  </a:lnTo>
                  <a:lnTo>
                    <a:pt x="3466" y="2578"/>
                  </a:lnTo>
                  <a:lnTo>
                    <a:pt x="2000" y="5918"/>
                  </a:lnTo>
                  <a:lnTo>
                    <a:pt x="5049" y="5918"/>
                  </a:lnTo>
                  <a:lnTo>
                    <a:pt x="4578" y="3352"/>
                  </a:lnTo>
                  <a:lnTo>
                    <a:pt x="4239" y="1803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1517167" y="5578893"/>
              <a:ext cx="29845" cy="23495"/>
            </a:xfrm>
            <a:custGeom>
              <a:avLst/>
              <a:gdLst/>
              <a:ahLst/>
              <a:cxnLst/>
              <a:rect l="l" t="t" r="r" b="b"/>
              <a:pathLst>
                <a:path w="29844" h="23495">
                  <a:moveTo>
                    <a:pt x="520" y="7988"/>
                  </a:moveTo>
                  <a:lnTo>
                    <a:pt x="0" y="8242"/>
                  </a:lnTo>
                  <a:lnTo>
                    <a:pt x="0" y="8509"/>
                  </a:lnTo>
                  <a:lnTo>
                    <a:pt x="266" y="8509"/>
                  </a:lnTo>
                  <a:lnTo>
                    <a:pt x="520" y="7988"/>
                  </a:lnTo>
                  <a:close/>
                </a:path>
                <a:path w="29844" h="23495">
                  <a:moveTo>
                    <a:pt x="520" y="7734"/>
                  </a:moveTo>
                  <a:lnTo>
                    <a:pt x="266" y="7480"/>
                  </a:lnTo>
                  <a:lnTo>
                    <a:pt x="0" y="7480"/>
                  </a:lnTo>
                  <a:lnTo>
                    <a:pt x="0" y="7734"/>
                  </a:lnTo>
                  <a:lnTo>
                    <a:pt x="520" y="7734"/>
                  </a:lnTo>
                  <a:close/>
                </a:path>
                <a:path w="29844" h="23495">
                  <a:moveTo>
                    <a:pt x="520" y="7734"/>
                  </a:moveTo>
                  <a:lnTo>
                    <a:pt x="266" y="7988"/>
                  </a:lnTo>
                  <a:lnTo>
                    <a:pt x="520" y="7988"/>
                  </a:lnTo>
                  <a:lnTo>
                    <a:pt x="520" y="7734"/>
                  </a:lnTo>
                  <a:close/>
                </a:path>
                <a:path w="29844" h="23495">
                  <a:moveTo>
                    <a:pt x="1295" y="8509"/>
                  </a:moveTo>
                  <a:lnTo>
                    <a:pt x="1041" y="8255"/>
                  </a:lnTo>
                  <a:lnTo>
                    <a:pt x="774" y="8255"/>
                  </a:lnTo>
                  <a:lnTo>
                    <a:pt x="774" y="8509"/>
                  </a:lnTo>
                  <a:lnTo>
                    <a:pt x="1295" y="8509"/>
                  </a:lnTo>
                  <a:close/>
                </a:path>
                <a:path w="29844" h="23495">
                  <a:moveTo>
                    <a:pt x="1295" y="7213"/>
                  </a:moveTo>
                  <a:lnTo>
                    <a:pt x="774" y="7467"/>
                  </a:lnTo>
                  <a:lnTo>
                    <a:pt x="774" y="7734"/>
                  </a:lnTo>
                  <a:lnTo>
                    <a:pt x="1041" y="7734"/>
                  </a:lnTo>
                  <a:lnTo>
                    <a:pt x="1295" y="7213"/>
                  </a:lnTo>
                  <a:close/>
                </a:path>
                <a:path w="29844" h="23495">
                  <a:moveTo>
                    <a:pt x="2070" y="12369"/>
                  </a:moveTo>
                  <a:lnTo>
                    <a:pt x="1816" y="12115"/>
                  </a:lnTo>
                  <a:lnTo>
                    <a:pt x="1549" y="12369"/>
                  </a:lnTo>
                  <a:lnTo>
                    <a:pt x="1549" y="12623"/>
                  </a:lnTo>
                  <a:lnTo>
                    <a:pt x="1816" y="12623"/>
                  </a:lnTo>
                  <a:lnTo>
                    <a:pt x="2070" y="12369"/>
                  </a:lnTo>
                  <a:close/>
                </a:path>
                <a:path w="29844" h="23495">
                  <a:moveTo>
                    <a:pt x="3098" y="11341"/>
                  </a:moveTo>
                  <a:lnTo>
                    <a:pt x="2844" y="11087"/>
                  </a:lnTo>
                  <a:lnTo>
                    <a:pt x="2590" y="11341"/>
                  </a:lnTo>
                  <a:lnTo>
                    <a:pt x="2070" y="11341"/>
                  </a:lnTo>
                  <a:lnTo>
                    <a:pt x="1816" y="11087"/>
                  </a:lnTo>
                  <a:lnTo>
                    <a:pt x="1549" y="11087"/>
                  </a:lnTo>
                  <a:lnTo>
                    <a:pt x="1549" y="11341"/>
                  </a:lnTo>
                  <a:lnTo>
                    <a:pt x="1816" y="11595"/>
                  </a:lnTo>
                  <a:lnTo>
                    <a:pt x="1816" y="12115"/>
                  </a:lnTo>
                  <a:lnTo>
                    <a:pt x="2070" y="11849"/>
                  </a:lnTo>
                  <a:lnTo>
                    <a:pt x="2070" y="11595"/>
                  </a:lnTo>
                  <a:lnTo>
                    <a:pt x="2324" y="11595"/>
                  </a:lnTo>
                  <a:lnTo>
                    <a:pt x="2590" y="11849"/>
                  </a:lnTo>
                  <a:lnTo>
                    <a:pt x="2590" y="12369"/>
                  </a:lnTo>
                  <a:lnTo>
                    <a:pt x="2844" y="12623"/>
                  </a:lnTo>
                  <a:lnTo>
                    <a:pt x="3098" y="12623"/>
                  </a:lnTo>
                  <a:lnTo>
                    <a:pt x="3098" y="12369"/>
                  </a:lnTo>
                  <a:lnTo>
                    <a:pt x="2844" y="12115"/>
                  </a:lnTo>
                  <a:lnTo>
                    <a:pt x="2971" y="11595"/>
                  </a:lnTo>
                  <a:lnTo>
                    <a:pt x="3098" y="11341"/>
                  </a:lnTo>
                  <a:close/>
                </a:path>
                <a:path w="29844" h="23495">
                  <a:moveTo>
                    <a:pt x="5676" y="5410"/>
                  </a:moveTo>
                  <a:lnTo>
                    <a:pt x="5410" y="4902"/>
                  </a:lnTo>
                  <a:lnTo>
                    <a:pt x="5410" y="5410"/>
                  </a:lnTo>
                  <a:lnTo>
                    <a:pt x="5410" y="5930"/>
                  </a:lnTo>
                  <a:lnTo>
                    <a:pt x="4902" y="6438"/>
                  </a:lnTo>
                  <a:lnTo>
                    <a:pt x="4381" y="6438"/>
                  </a:lnTo>
                  <a:lnTo>
                    <a:pt x="3873" y="5930"/>
                  </a:lnTo>
                  <a:lnTo>
                    <a:pt x="3873" y="5410"/>
                  </a:lnTo>
                  <a:lnTo>
                    <a:pt x="4381" y="4902"/>
                  </a:lnTo>
                  <a:lnTo>
                    <a:pt x="4902" y="4902"/>
                  </a:lnTo>
                  <a:lnTo>
                    <a:pt x="5410" y="5410"/>
                  </a:lnTo>
                  <a:lnTo>
                    <a:pt x="5410" y="4902"/>
                  </a:lnTo>
                  <a:lnTo>
                    <a:pt x="5156" y="4902"/>
                  </a:lnTo>
                  <a:lnTo>
                    <a:pt x="4902" y="4635"/>
                  </a:lnTo>
                  <a:lnTo>
                    <a:pt x="4127" y="4635"/>
                  </a:lnTo>
                  <a:lnTo>
                    <a:pt x="3873" y="5156"/>
                  </a:lnTo>
                  <a:lnTo>
                    <a:pt x="3606" y="5410"/>
                  </a:lnTo>
                  <a:lnTo>
                    <a:pt x="3606" y="6184"/>
                  </a:lnTo>
                  <a:lnTo>
                    <a:pt x="4127" y="6438"/>
                  </a:lnTo>
                  <a:lnTo>
                    <a:pt x="4381" y="6705"/>
                  </a:lnTo>
                  <a:lnTo>
                    <a:pt x="5156" y="6705"/>
                  </a:lnTo>
                  <a:lnTo>
                    <a:pt x="5410" y="6438"/>
                  </a:lnTo>
                  <a:lnTo>
                    <a:pt x="5676" y="5930"/>
                  </a:lnTo>
                  <a:lnTo>
                    <a:pt x="5676" y="5410"/>
                  </a:lnTo>
                  <a:close/>
                </a:path>
                <a:path w="29844" h="23495">
                  <a:moveTo>
                    <a:pt x="10045" y="22415"/>
                  </a:moveTo>
                  <a:lnTo>
                    <a:pt x="9791" y="22161"/>
                  </a:lnTo>
                  <a:lnTo>
                    <a:pt x="9271" y="22415"/>
                  </a:lnTo>
                  <a:lnTo>
                    <a:pt x="9271" y="22682"/>
                  </a:lnTo>
                  <a:lnTo>
                    <a:pt x="9537" y="22682"/>
                  </a:lnTo>
                  <a:lnTo>
                    <a:pt x="10045" y="22415"/>
                  </a:lnTo>
                  <a:close/>
                </a:path>
                <a:path w="29844" h="23495">
                  <a:moveTo>
                    <a:pt x="10312" y="22936"/>
                  </a:moveTo>
                  <a:lnTo>
                    <a:pt x="10058" y="22415"/>
                  </a:lnTo>
                  <a:lnTo>
                    <a:pt x="10058" y="23190"/>
                  </a:lnTo>
                  <a:lnTo>
                    <a:pt x="10312" y="23190"/>
                  </a:lnTo>
                  <a:lnTo>
                    <a:pt x="10312" y="22936"/>
                  </a:lnTo>
                  <a:close/>
                </a:path>
                <a:path w="29844" h="23495">
                  <a:moveTo>
                    <a:pt x="10833" y="21894"/>
                  </a:moveTo>
                  <a:lnTo>
                    <a:pt x="10312" y="22148"/>
                  </a:lnTo>
                  <a:lnTo>
                    <a:pt x="10312" y="21907"/>
                  </a:lnTo>
                  <a:lnTo>
                    <a:pt x="10045" y="21386"/>
                  </a:lnTo>
                  <a:lnTo>
                    <a:pt x="9791" y="21386"/>
                  </a:lnTo>
                  <a:lnTo>
                    <a:pt x="10045" y="22161"/>
                  </a:lnTo>
                  <a:lnTo>
                    <a:pt x="10312" y="22161"/>
                  </a:lnTo>
                  <a:lnTo>
                    <a:pt x="10312" y="22415"/>
                  </a:lnTo>
                  <a:lnTo>
                    <a:pt x="10579" y="22415"/>
                  </a:lnTo>
                  <a:lnTo>
                    <a:pt x="10833" y="21894"/>
                  </a:lnTo>
                  <a:close/>
                </a:path>
                <a:path w="29844" h="23495">
                  <a:moveTo>
                    <a:pt x="11861" y="15455"/>
                  </a:moveTo>
                  <a:lnTo>
                    <a:pt x="8775" y="9271"/>
                  </a:lnTo>
                  <a:lnTo>
                    <a:pt x="11353" y="7467"/>
                  </a:lnTo>
                  <a:lnTo>
                    <a:pt x="7226" y="0"/>
                  </a:lnTo>
                  <a:lnTo>
                    <a:pt x="8255" y="6438"/>
                  </a:lnTo>
                  <a:lnTo>
                    <a:pt x="4902" y="9271"/>
                  </a:lnTo>
                  <a:lnTo>
                    <a:pt x="6705" y="16230"/>
                  </a:lnTo>
                  <a:lnTo>
                    <a:pt x="11861" y="15455"/>
                  </a:lnTo>
                  <a:close/>
                </a:path>
                <a:path w="29844" h="23495">
                  <a:moveTo>
                    <a:pt x="12890" y="18288"/>
                  </a:moveTo>
                  <a:lnTo>
                    <a:pt x="12496" y="17513"/>
                  </a:lnTo>
                  <a:lnTo>
                    <a:pt x="12369" y="17259"/>
                  </a:lnTo>
                  <a:lnTo>
                    <a:pt x="12369" y="18034"/>
                  </a:lnTo>
                  <a:lnTo>
                    <a:pt x="12369" y="18554"/>
                  </a:lnTo>
                  <a:lnTo>
                    <a:pt x="11849" y="19062"/>
                  </a:lnTo>
                  <a:lnTo>
                    <a:pt x="11087" y="18288"/>
                  </a:lnTo>
                  <a:lnTo>
                    <a:pt x="11849" y="17513"/>
                  </a:lnTo>
                  <a:lnTo>
                    <a:pt x="12369" y="18034"/>
                  </a:lnTo>
                  <a:lnTo>
                    <a:pt x="12369" y="17259"/>
                  </a:lnTo>
                  <a:lnTo>
                    <a:pt x="11849" y="17005"/>
                  </a:lnTo>
                  <a:lnTo>
                    <a:pt x="10820" y="17513"/>
                  </a:lnTo>
                  <a:lnTo>
                    <a:pt x="10566" y="18034"/>
                  </a:lnTo>
                  <a:lnTo>
                    <a:pt x="11087" y="19062"/>
                  </a:lnTo>
                  <a:lnTo>
                    <a:pt x="11595" y="19316"/>
                  </a:lnTo>
                  <a:lnTo>
                    <a:pt x="12115" y="19062"/>
                  </a:lnTo>
                  <a:lnTo>
                    <a:pt x="12623" y="18808"/>
                  </a:lnTo>
                  <a:lnTo>
                    <a:pt x="12890" y="18288"/>
                  </a:lnTo>
                  <a:close/>
                </a:path>
                <a:path w="29844" h="23495">
                  <a:moveTo>
                    <a:pt x="14693" y="20358"/>
                  </a:moveTo>
                  <a:lnTo>
                    <a:pt x="14427" y="19850"/>
                  </a:lnTo>
                  <a:lnTo>
                    <a:pt x="14173" y="19850"/>
                  </a:lnTo>
                  <a:lnTo>
                    <a:pt x="14300" y="20612"/>
                  </a:lnTo>
                  <a:lnTo>
                    <a:pt x="14427" y="20878"/>
                  </a:lnTo>
                  <a:lnTo>
                    <a:pt x="14693" y="20612"/>
                  </a:lnTo>
                  <a:lnTo>
                    <a:pt x="14693" y="20358"/>
                  </a:lnTo>
                  <a:close/>
                </a:path>
                <a:path w="29844" h="23495">
                  <a:moveTo>
                    <a:pt x="15976" y="20358"/>
                  </a:moveTo>
                  <a:lnTo>
                    <a:pt x="14693" y="20358"/>
                  </a:lnTo>
                  <a:lnTo>
                    <a:pt x="14947" y="20612"/>
                  </a:lnTo>
                  <a:lnTo>
                    <a:pt x="15201" y="20612"/>
                  </a:lnTo>
                  <a:lnTo>
                    <a:pt x="14947" y="20878"/>
                  </a:lnTo>
                  <a:lnTo>
                    <a:pt x="14947" y="21132"/>
                  </a:lnTo>
                  <a:lnTo>
                    <a:pt x="14693" y="21132"/>
                  </a:lnTo>
                  <a:lnTo>
                    <a:pt x="14427" y="20878"/>
                  </a:lnTo>
                  <a:lnTo>
                    <a:pt x="13919" y="21386"/>
                  </a:lnTo>
                  <a:lnTo>
                    <a:pt x="13665" y="21386"/>
                  </a:lnTo>
                  <a:lnTo>
                    <a:pt x="13665" y="21653"/>
                  </a:lnTo>
                  <a:lnTo>
                    <a:pt x="14173" y="21653"/>
                  </a:lnTo>
                  <a:lnTo>
                    <a:pt x="14693" y="21386"/>
                  </a:lnTo>
                  <a:lnTo>
                    <a:pt x="15201" y="21907"/>
                  </a:lnTo>
                  <a:lnTo>
                    <a:pt x="15201" y="22161"/>
                  </a:lnTo>
                  <a:lnTo>
                    <a:pt x="15468" y="22161"/>
                  </a:lnTo>
                  <a:lnTo>
                    <a:pt x="15468" y="21653"/>
                  </a:lnTo>
                  <a:lnTo>
                    <a:pt x="15201" y="21132"/>
                  </a:lnTo>
                  <a:lnTo>
                    <a:pt x="15722" y="20612"/>
                  </a:lnTo>
                  <a:lnTo>
                    <a:pt x="15976" y="20612"/>
                  </a:lnTo>
                  <a:lnTo>
                    <a:pt x="15976" y="20358"/>
                  </a:lnTo>
                  <a:close/>
                </a:path>
                <a:path w="29844" h="23495">
                  <a:moveTo>
                    <a:pt x="24485" y="9283"/>
                  </a:moveTo>
                  <a:lnTo>
                    <a:pt x="24218" y="8763"/>
                  </a:lnTo>
                  <a:lnTo>
                    <a:pt x="24218" y="8509"/>
                  </a:lnTo>
                  <a:lnTo>
                    <a:pt x="23964" y="7988"/>
                  </a:lnTo>
                  <a:lnTo>
                    <a:pt x="23964" y="9017"/>
                  </a:lnTo>
                  <a:lnTo>
                    <a:pt x="24485" y="9283"/>
                  </a:lnTo>
                  <a:close/>
                </a:path>
                <a:path w="29844" h="23495">
                  <a:moveTo>
                    <a:pt x="25768" y="7734"/>
                  </a:moveTo>
                  <a:lnTo>
                    <a:pt x="25260" y="7480"/>
                  </a:lnTo>
                  <a:lnTo>
                    <a:pt x="24218" y="7480"/>
                  </a:lnTo>
                  <a:lnTo>
                    <a:pt x="23964" y="7988"/>
                  </a:lnTo>
                  <a:lnTo>
                    <a:pt x="24485" y="7734"/>
                  </a:lnTo>
                  <a:lnTo>
                    <a:pt x="25260" y="7734"/>
                  </a:lnTo>
                  <a:lnTo>
                    <a:pt x="25514" y="7988"/>
                  </a:lnTo>
                  <a:lnTo>
                    <a:pt x="25514" y="8763"/>
                  </a:lnTo>
                  <a:lnTo>
                    <a:pt x="25260" y="9017"/>
                  </a:lnTo>
                  <a:lnTo>
                    <a:pt x="24993" y="9017"/>
                  </a:lnTo>
                  <a:lnTo>
                    <a:pt x="24485" y="9283"/>
                  </a:lnTo>
                  <a:lnTo>
                    <a:pt x="25514" y="9283"/>
                  </a:lnTo>
                  <a:lnTo>
                    <a:pt x="25641" y="9017"/>
                  </a:lnTo>
                  <a:lnTo>
                    <a:pt x="25768" y="7734"/>
                  </a:lnTo>
                  <a:close/>
                </a:path>
                <a:path w="29844" h="23495">
                  <a:moveTo>
                    <a:pt x="26543" y="17780"/>
                  </a:moveTo>
                  <a:lnTo>
                    <a:pt x="20612" y="14427"/>
                  </a:lnTo>
                  <a:lnTo>
                    <a:pt x="23964" y="11341"/>
                  </a:lnTo>
                  <a:lnTo>
                    <a:pt x="17272" y="8242"/>
                  </a:lnTo>
                  <a:lnTo>
                    <a:pt x="19837" y="6184"/>
                  </a:lnTo>
                  <a:lnTo>
                    <a:pt x="9537" y="1295"/>
                  </a:lnTo>
                  <a:lnTo>
                    <a:pt x="14693" y="6438"/>
                  </a:lnTo>
                  <a:lnTo>
                    <a:pt x="12369" y="8242"/>
                  </a:lnTo>
                  <a:lnTo>
                    <a:pt x="17005" y="11595"/>
                  </a:lnTo>
                  <a:lnTo>
                    <a:pt x="14693" y="13919"/>
                  </a:lnTo>
                  <a:lnTo>
                    <a:pt x="20358" y="22415"/>
                  </a:lnTo>
                  <a:lnTo>
                    <a:pt x="26543" y="17780"/>
                  </a:lnTo>
                  <a:close/>
                </a:path>
                <a:path w="29844" h="23495">
                  <a:moveTo>
                    <a:pt x="29375" y="11087"/>
                  </a:moveTo>
                  <a:lnTo>
                    <a:pt x="29121" y="11087"/>
                  </a:lnTo>
                  <a:lnTo>
                    <a:pt x="28613" y="11264"/>
                  </a:lnTo>
                  <a:lnTo>
                    <a:pt x="28613" y="10566"/>
                  </a:lnTo>
                  <a:lnTo>
                    <a:pt x="28346" y="10312"/>
                  </a:lnTo>
                  <a:lnTo>
                    <a:pt x="28092" y="10312"/>
                  </a:lnTo>
                  <a:lnTo>
                    <a:pt x="28092" y="11087"/>
                  </a:lnTo>
                  <a:lnTo>
                    <a:pt x="27317" y="11341"/>
                  </a:lnTo>
                  <a:lnTo>
                    <a:pt x="28092" y="11595"/>
                  </a:lnTo>
                  <a:lnTo>
                    <a:pt x="28092" y="12369"/>
                  </a:lnTo>
                  <a:lnTo>
                    <a:pt x="28613" y="12369"/>
                  </a:lnTo>
                  <a:lnTo>
                    <a:pt x="28613" y="11595"/>
                  </a:lnTo>
                  <a:lnTo>
                    <a:pt x="28346" y="11595"/>
                  </a:lnTo>
                  <a:lnTo>
                    <a:pt x="28346" y="11341"/>
                  </a:lnTo>
                  <a:lnTo>
                    <a:pt x="29121" y="11595"/>
                  </a:lnTo>
                  <a:lnTo>
                    <a:pt x="29375" y="11595"/>
                  </a:lnTo>
                  <a:lnTo>
                    <a:pt x="29375" y="11087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1502752" y="5594353"/>
              <a:ext cx="33020" cy="20955"/>
            </a:xfrm>
            <a:custGeom>
              <a:avLst/>
              <a:gdLst/>
              <a:ahLst/>
              <a:cxnLst/>
              <a:rect l="l" t="t" r="r" b="b"/>
              <a:pathLst>
                <a:path w="33019" h="20954">
                  <a:moveTo>
                    <a:pt x="9791" y="0"/>
                  </a:moveTo>
                  <a:lnTo>
                    <a:pt x="0" y="3860"/>
                  </a:lnTo>
                  <a:lnTo>
                    <a:pt x="4889" y="9778"/>
                  </a:lnTo>
                  <a:lnTo>
                    <a:pt x="5664" y="10820"/>
                  </a:lnTo>
                  <a:lnTo>
                    <a:pt x="6692" y="11849"/>
                  </a:lnTo>
                  <a:lnTo>
                    <a:pt x="7988" y="12623"/>
                  </a:lnTo>
                  <a:lnTo>
                    <a:pt x="10820" y="14935"/>
                  </a:lnTo>
                  <a:lnTo>
                    <a:pt x="14173" y="16738"/>
                  </a:lnTo>
                  <a:lnTo>
                    <a:pt x="21386" y="19837"/>
                  </a:lnTo>
                  <a:lnTo>
                    <a:pt x="25247" y="20345"/>
                  </a:lnTo>
                  <a:lnTo>
                    <a:pt x="29108" y="19570"/>
                  </a:lnTo>
                  <a:lnTo>
                    <a:pt x="30657" y="19062"/>
                  </a:lnTo>
                  <a:lnTo>
                    <a:pt x="31432" y="18541"/>
                  </a:lnTo>
                  <a:lnTo>
                    <a:pt x="32461" y="17259"/>
                  </a:lnTo>
                  <a:lnTo>
                    <a:pt x="32461" y="15455"/>
                  </a:lnTo>
                  <a:lnTo>
                    <a:pt x="31686" y="13906"/>
                  </a:lnTo>
                  <a:lnTo>
                    <a:pt x="31686" y="13652"/>
                  </a:lnTo>
                  <a:lnTo>
                    <a:pt x="29629" y="10299"/>
                  </a:lnTo>
                  <a:lnTo>
                    <a:pt x="25247" y="9016"/>
                  </a:lnTo>
                  <a:lnTo>
                    <a:pt x="21640" y="11074"/>
                  </a:lnTo>
                  <a:lnTo>
                    <a:pt x="21640" y="6692"/>
                  </a:lnTo>
                  <a:lnTo>
                    <a:pt x="18808" y="2565"/>
                  </a:lnTo>
                  <a:lnTo>
                    <a:pt x="14427" y="1282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1458958" y="5542819"/>
              <a:ext cx="60325" cy="73660"/>
            </a:xfrm>
            <a:custGeom>
              <a:avLst/>
              <a:gdLst/>
              <a:ahLst/>
              <a:cxnLst/>
              <a:rect l="l" t="t" r="r" b="b"/>
              <a:pathLst>
                <a:path w="60325" h="73660">
                  <a:moveTo>
                    <a:pt x="21120" y="0"/>
                  </a:moveTo>
                  <a:lnTo>
                    <a:pt x="0" y="14947"/>
                  </a:lnTo>
                  <a:lnTo>
                    <a:pt x="0" y="17780"/>
                  </a:lnTo>
                  <a:lnTo>
                    <a:pt x="1282" y="19329"/>
                  </a:lnTo>
                  <a:lnTo>
                    <a:pt x="20091" y="45859"/>
                  </a:lnTo>
                  <a:lnTo>
                    <a:pt x="20345" y="46634"/>
                  </a:lnTo>
                  <a:lnTo>
                    <a:pt x="20866" y="47155"/>
                  </a:lnTo>
                  <a:lnTo>
                    <a:pt x="21640" y="47409"/>
                  </a:lnTo>
                  <a:lnTo>
                    <a:pt x="25501" y="49466"/>
                  </a:lnTo>
                  <a:lnTo>
                    <a:pt x="26530" y="51015"/>
                  </a:lnTo>
                  <a:lnTo>
                    <a:pt x="26530" y="54622"/>
                  </a:lnTo>
                  <a:lnTo>
                    <a:pt x="27051" y="55651"/>
                  </a:lnTo>
                  <a:lnTo>
                    <a:pt x="29108" y="58737"/>
                  </a:lnTo>
                  <a:lnTo>
                    <a:pt x="30403" y="60032"/>
                  </a:lnTo>
                  <a:lnTo>
                    <a:pt x="30657" y="61061"/>
                  </a:lnTo>
                  <a:lnTo>
                    <a:pt x="32207" y="63119"/>
                  </a:lnTo>
                  <a:lnTo>
                    <a:pt x="32461" y="63639"/>
                  </a:lnTo>
                  <a:lnTo>
                    <a:pt x="32969" y="63893"/>
                  </a:lnTo>
                  <a:lnTo>
                    <a:pt x="36842" y="69824"/>
                  </a:lnTo>
                  <a:lnTo>
                    <a:pt x="44056" y="70853"/>
                  </a:lnTo>
                  <a:lnTo>
                    <a:pt x="46888" y="71361"/>
                  </a:lnTo>
                  <a:lnTo>
                    <a:pt x="47917" y="71361"/>
                  </a:lnTo>
                  <a:lnTo>
                    <a:pt x="49974" y="71882"/>
                  </a:lnTo>
                  <a:lnTo>
                    <a:pt x="50495" y="72136"/>
                  </a:lnTo>
                  <a:lnTo>
                    <a:pt x="50495" y="72402"/>
                  </a:lnTo>
                  <a:lnTo>
                    <a:pt x="51269" y="73431"/>
                  </a:lnTo>
                  <a:lnTo>
                    <a:pt x="58991" y="67754"/>
                  </a:lnTo>
                  <a:lnTo>
                    <a:pt x="58216" y="66725"/>
                  </a:lnTo>
                  <a:lnTo>
                    <a:pt x="57962" y="66725"/>
                  </a:lnTo>
                  <a:lnTo>
                    <a:pt x="57962" y="64922"/>
                  </a:lnTo>
                  <a:lnTo>
                    <a:pt x="58991" y="60032"/>
                  </a:lnTo>
                  <a:lnTo>
                    <a:pt x="60020" y="52819"/>
                  </a:lnTo>
                  <a:lnTo>
                    <a:pt x="56934" y="48437"/>
                  </a:lnTo>
                  <a:lnTo>
                    <a:pt x="56159" y="47663"/>
                  </a:lnTo>
                  <a:lnTo>
                    <a:pt x="55651" y="46888"/>
                  </a:lnTo>
                  <a:lnTo>
                    <a:pt x="55651" y="45605"/>
                  </a:lnTo>
                  <a:lnTo>
                    <a:pt x="54356" y="43802"/>
                  </a:lnTo>
                  <a:lnTo>
                    <a:pt x="54102" y="43281"/>
                  </a:lnTo>
                  <a:lnTo>
                    <a:pt x="53581" y="43027"/>
                  </a:lnTo>
                  <a:lnTo>
                    <a:pt x="53073" y="42252"/>
                  </a:lnTo>
                  <a:lnTo>
                    <a:pt x="52806" y="41998"/>
                  </a:lnTo>
                  <a:lnTo>
                    <a:pt x="50495" y="38392"/>
                  </a:lnTo>
                  <a:lnTo>
                    <a:pt x="49720" y="37871"/>
                  </a:lnTo>
                  <a:lnTo>
                    <a:pt x="46634" y="37096"/>
                  </a:lnTo>
                  <a:lnTo>
                    <a:pt x="45859" y="36588"/>
                  </a:lnTo>
                  <a:lnTo>
                    <a:pt x="44564" y="34531"/>
                  </a:lnTo>
                  <a:lnTo>
                    <a:pt x="44310" y="30403"/>
                  </a:lnTo>
                  <a:lnTo>
                    <a:pt x="44056" y="29629"/>
                  </a:lnTo>
                  <a:lnTo>
                    <a:pt x="43535" y="29121"/>
                  </a:lnTo>
                  <a:lnTo>
                    <a:pt x="23444" y="774"/>
                  </a:lnTo>
                  <a:lnTo>
                    <a:pt x="21120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1458696" y="5542317"/>
              <a:ext cx="60325" cy="74295"/>
            </a:xfrm>
            <a:custGeom>
              <a:avLst/>
              <a:gdLst/>
              <a:ahLst/>
              <a:cxnLst/>
              <a:rect l="l" t="t" r="r" b="b"/>
              <a:pathLst>
                <a:path w="60325" h="74295">
                  <a:moveTo>
                    <a:pt x="44564" y="33743"/>
                  </a:moveTo>
                  <a:lnTo>
                    <a:pt x="44310" y="31165"/>
                  </a:lnTo>
                  <a:lnTo>
                    <a:pt x="44310" y="30403"/>
                  </a:lnTo>
                  <a:lnTo>
                    <a:pt x="44043" y="29629"/>
                  </a:lnTo>
                  <a:lnTo>
                    <a:pt x="43789" y="29362"/>
                  </a:lnTo>
                  <a:lnTo>
                    <a:pt x="43535" y="29108"/>
                  </a:lnTo>
                  <a:lnTo>
                    <a:pt x="23444" y="774"/>
                  </a:lnTo>
                  <a:lnTo>
                    <a:pt x="21120" y="0"/>
                  </a:lnTo>
                  <a:lnTo>
                    <a:pt x="17767" y="254"/>
                  </a:lnTo>
                  <a:lnTo>
                    <a:pt x="10820" y="1282"/>
                  </a:lnTo>
                  <a:lnTo>
                    <a:pt x="4635" y="5664"/>
                  </a:lnTo>
                  <a:lnTo>
                    <a:pt x="1282" y="12103"/>
                  </a:lnTo>
                  <a:lnTo>
                    <a:pt x="0" y="14935"/>
                  </a:lnTo>
                  <a:lnTo>
                    <a:pt x="0" y="17780"/>
                  </a:lnTo>
                  <a:lnTo>
                    <a:pt x="1282" y="19316"/>
                  </a:lnTo>
                  <a:lnTo>
                    <a:pt x="20091" y="45859"/>
                  </a:lnTo>
                  <a:lnTo>
                    <a:pt x="20345" y="46634"/>
                  </a:lnTo>
                  <a:lnTo>
                    <a:pt x="20866" y="47142"/>
                  </a:lnTo>
                  <a:lnTo>
                    <a:pt x="21640" y="47396"/>
                  </a:lnTo>
                  <a:lnTo>
                    <a:pt x="20866" y="44310"/>
                  </a:lnTo>
                  <a:lnTo>
                    <a:pt x="22402" y="40703"/>
                  </a:lnTo>
                  <a:lnTo>
                    <a:pt x="25247" y="34772"/>
                  </a:lnTo>
                  <a:lnTo>
                    <a:pt x="30911" y="30911"/>
                  </a:lnTo>
                  <a:lnTo>
                    <a:pt x="37350" y="29883"/>
                  </a:lnTo>
                  <a:lnTo>
                    <a:pt x="41211" y="29362"/>
                  </a:lnTo>
                  <a:lnTo>
                    <a:pt x="43789" y="31165"/>
                  </a:lnTo>
                  <a:lnTo>
                    <a:pt x="44564" y="33743"/>
                  </a:lnTo>
                  <a:close/>
                </a:path>
                <a:path w="60325" h="74295">
                  <a:moveTo>
                    <a:pt x="52552" y="42494"/>
                  </a:moveTo>
                  <a:lnTo>
                    <a:pt x="49466" y="38112"/>
                  </a:lnTo>
                  <a:lnTo>
                    <a:pt x="46888" y="37350"/>
                  </a:lnTo>
                  <a:lnTo>
                    <a:pt x="43789" y="37604"/>
                  </a:lnTo>
                  <a:lnTo>
                    <a:pt x="36842" y="38633"/>
                  </a:lnTo>
                  <a:lnTo>
                    <a:pt x="30657" y="43014"/>
                  </a:lnTo>
                  <a:lnTo>
                    <a:pt x="27305" y="49453"/>
                  </a:lnTo>
                  <a:lnTo>
                    <a:pt x="26022" y="52285"/>
                  </a:lnTo>
                  <a:lnTo>
                    <a:pt x="26022" y="55118"/>
                  </a:lnTo>
                  <a:lnTo>
                    <a:pt x="27305" y="56667"/>
                  </a:lnTo>
                  <a:lnTo>
                    <a:pt x="27825" y="57416"/>
                  </a:lnTo>
                  <a:lnTo>
                    <a:pt x="27825" y="54864"/>
                  </a:lnTo>
                  <a:lnTo>
                    <a:pt x="29108" y="52031"/>
                  </a:lnTo>
                  <a:lnTo>
                    <a:pt x="32461" y="45593"/>
                  </a:lnTo>
                  <a:lnTo>
                    <a:pt x="38646" y="41211"/>
                  </a:lnTo>
                  <a:lnTo>
                    <a:pt x="45593" y="40182"/>
                  </a:lnTo>
                  <a:lnTo>
                    <a:pt x="48945" y="39916"/>
                  </a:lnTo>
                  <a:lnTo>
                    <a:pt x="51269" y="40957"/>
                  </a:lnTo>
                  <a:lnTo>
                    <a:pt x="52552" y="42494"/>
                  </a:lnTo>
                  <a:close/>
                </a:path>
                <a:path w="60325" h="74295">
                  <a:moveTo>
                    <a:pt x="55638" y="46367"/>
                  </a:moveTo>
                  <a:lnTo>
                    <a:pt x="53809" y="43802"/>
                  </a:lnTo>
                  <a:lnTo>
                    <a:pt x="53073" y="42760"/>
                  </a:lnTo>
                  <a:lnTo>
                    <a:pt x="50495" y="41998"/>
                  </a:lnTo>
                  <a:lnTo>
                    <a:pt x="29629" y="56934"/>
                  </a:lnTo>
                  <a:lnTo>
                    <a:pt x="29629" y="59766"/>
                  </a:lnTo>
                  <a:lnTo>
                    <a:pt x="30911" y="61315"/>
                  </a:lnTo>
                  <a:lnTo>
                    <a:pt x="30911" y="58737"/>
                  </a:lnTo>
                  <a:lnTo>
                    <a:pt x="32194" y="55905"/>
                  </a:lnTo>
                  <a:lnTo>
                    <a:pt x="35547" y="49466"/>
                  </a:lnTo>
                  <a:lnTo>
                    <a:pt x="41732" y="45085"/>
                  </a:lnTo>
                  <a:lnTo>
                    <a:pt x="48691" y="44056"/>
                  </a:lnTo>
                  <a:lnTo>
                    <a:pt x="52031" y="43802"/>
                  </a:lnTo>
                  <a:lnTo>
                    <a:pt x="54356" y="44831"/>
                  </a:lnTo>
                  <a:lnTo>
                    <a:pt x="55638" y="46367"/>
                  </a:lnTo>
                  <a:close/>
                </a:path>
                <a:path w="60325" h="74295">
                  <a:moveTo>
                    <a:pt x="60274" y="53327"/>
                  </a:moveTo>
                  <a:lnTo>
                    <a:pt x="57188" y="48945"/>
                  </a:lnTo>
                  <a:lnTo>
                    <a:pt x="56934" y="48691"/>
                  </a:lnTo>
                  <a:lnTo>
                    <a:pt x="56934" y="48425"/>
                  </a:lnTo>
                  <a:lnTo>
                    <a:pt x="56667" y="48425"/>
                  </a:lnTo>
                  <a:lnTo>
                    <a:pt x="56667" y="48171"/>
                  </a:lnTo>
                  <a:lnTo>
                    <a:pt x="54356" y="46888"/>
                  </a:lnTo>
                  <a:lnTo>
                    <a:pt x="52298" y="46367"/>
                  </a:lnTo>
                  <a:lnTo>
                    <a:pt x="50228" y="46621"/>
                  </a:lnTo>
                  <a:lnTo>
                    <a:pt x="43281" y="47663"/>
                  </a:lnTo>
                  <a:lnTo>
                    <a:pt x="37096" y="52031"/>
                  </a:lnTo>
                  <a:lnTo>
                    <a:pt x="33743" y="58483"/>
                  </a:lnTo>
                  <a:lnTo>
                    <a:pt x="32715" y="60286"/>
                  </a:lnTo>
                  <a:lnTo>
                    <a:pt x="32461" y="62344"/>
                  </a:lnTo>
                  <a:lnTo>
                    <a:pt x="32969" y="64401"/>
                  </a:lnTo>
                  <a:lnTo>
                    <a:pt x="32969" y="64655"/>
                  </a:lnTo>
                  <a:lnTo>
                    <a:pt x="33223" y="64922"/>
                  </a:lnTo>
                  <a:lnTo>
                    <a:pt x="33223" y="65430"/>
                  </a:lnTo>
                  <a:lnTo>
                    <a:pt x="33489" y="65697"/>
                  </a:lnTo>
                  <a:lnTo>
                    <a:pt x="36576" y="70065"/>
                  </a:lnTo>
                  <a:lnTo>
                    <a:pt x="46621" y="71869"/>
                  </a:lnTo>
                  <a:lnTo>
                    <a:pt x="47650" y="71869"/>
                  </a:lnTo>
                  <a:lnTo>
                    <a:pt x="49720" y="72390"/>
                  </a:lnTo>
                  <a:lnTo>
                    <a:pt x="50228" y="72644"/>
                  </a:lnTo>
                  <a:lnTo>
                    <a:pt x="50495" y="72910"/>
                  </a:lnTo>
                  <a:lnTo>
                    <a:pt x="51003" y="73939"/>
                  </a:lnTo>
                  <a:lnTo>
                    <a:pt x="58737" y="68262"/>
                  </a:lnTo>
                  <a:lnTo>
                    <a:pt x="57962" y="67233"/>
                  </a:lnTo>
                  <a:lnTo>
                    <a:pt x="57962" y="66979"/>
                  </a:lnTo>
                  <a:lnTo>
                    <a:pt x="57708" y="66459"/>
                  </a:lnTo>
                  <a:lnTo>
                    <a:pt x="57708" y="65430"/>
                  </a:lnTo>
                  <a:lnTo>
                    <a:pt x="58216" y="63373"/>
                  </a:lnTo>
                  <a:lnTo>
                    <a:pt x="59245" y="60540"/>
                  </a:lnTo>
                  <a:lnTo>
                    <a:pt x="60274" y="53327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1461020" y="5545670"/>
              <a:ext cx="52069" cy="59055"/>
            </a:xfrm>
            <a:custGeom>
              <a:avLst/>
              <a:gdLst/>
              <a:ahLst/>
              <a:cxnLst/>
              <a:rect l="l" t="t" r="r" b="b"/>
              <a:pathLst>
                <a:path w="52069" h="59054">
                  <a:moveTo>
                    <a:pt x="21374" y="3606"/>
                  </a:moveTo>
                  <a:lnTo>
                    <a:pt x="20345" y="2057"/>
                  </a:lnTo>
                  <a:lnTo>
                    <a:pt x="20091" y="1536"/>
                  </a:lnTo>
                  <a:lnTo>
                    <a:pt x="19316" y="508"/>
                  </a:lnTo>
                  <a:lnTo>
                    <a:pt x="17513" y="0"/>
                  </a:lnTo>
                  <a:lnTo>
                    <a:pt x="15201" y="254"/>
                  </a:lnTo>
                  <a:lnTo>
                    <a:pt x="9017" y="1282"/>
                  </a:lnTo>
                  <a:lnTo>
                    <a:pt x="3860" y="4889"/>
                  </a:lnTo>
                  <a:lnTo>
                    <a:pt x="1028" y="10299"/>
                  </a:lnTo>
                  <a:lnTo>
                    <a:pt x="0" y="12103"/>
                  </a:lnTo>
                  <a:lnTo>
                    <a:pt x="0" y="13906"/>
                  </a:lnTo>
                  <a:lnTo>
                    <a:pt x="774" y="15201"/>
                  </a:lnTo>
                  <a:lnTo>
                    <a:pt x="1028" y="15709"/>
                  </a:lnTo>
                  <a:lnTo>
                    <a:pt x="2311" y="17005"/>
                  </a:lnTo>
                  <a:lnTo>
                    <a:pt x="4381" y="17767"/>
                  </a:lnTo>
                  <a:lnTo>
                    <a:pt x="6438" y="17259"/>
                  </a:lnTo>
                  <a:lnTo>
                    <a:pt x="12357" y="16230"/>
                  </a:lnTo>
                  <a:lnTo>
                    <a:pt x="17259" y="12623"/>
                  </a:lnTo>
                  <a:lnTo>
                    <a:pt x="20091" y="7467"/>
                  </a:lnTo>
                  <a:lnTo>
                    <a:pt x="21120" y="5664"/>
                  </a:lnTo>
                  <a:lnTo>
                    <a:pt x="21374" y="3606"/>
                  </a:lnTo>
                  <a:close/>
                </a:path>
                <a:path w="52069" h="59054">
                  <a:moveTo>
                    <a:pt x="42240" y="34518"/>
                  </a:moveTo>
                  <a:lnTo>
                    <a:pt x="41719" y="33997"/>
                  </a:lnTo>
                  <a:lnTo>
                    <a:pt x="41211" y="33235"/>
                  </a:lnTo>
                  <a:lnTo>
                    <a:pt x="40690" y="32194"/>
                  </a:lnTo>
                  <a:lnTo>
                    <a:pt x="40690" y="31165"/>
                  </a:lnTo>
                  <a:lnTo>
                    <a:pt x="40170" y="28333"/>
                  </a:lnTo>
                  <a:lnTo>
                    <a:pt x="40170" y="28079"/>
                  </a:lnTo>
                  <a:lnTo>
                    <a:pt x="39916" y="27825"/>
                  </a:lnTo>
                  <a:lnTo>
                    <a:pt x="39916" y="27559"/>
                  </a:lnTo>
                  <a:lnTo>
                    <a:pt x="38366" y="26784"/>
                  </a:lnTo>
                  <a:lnTo>
                    <a:pt x="36830" y="26530"/>
                  </a:lnTo>
                  <a:lnTo>
                    <a:pt x="35026" y="26784"/>
                  </a:lnTo>
                  <a:lnTo>
                    <a:pt x="28587" y="27825"/>
                  </a:lnTo>
                  <a:lnTo>
                    <a:pt x="22910" y="31686"/>
                  </a:lnTo>
                  <a:lnTo>
                    <a:pt x="20078" y="37604"/>
                  </a:lnTo>
                  <a:lnTo>
                    <a:pt x="19304" y="39154"/>
                  </a:lnTo>
                  <a:lnTo>
                    <a:pt x="19202" y="39928"/>
                  </a:lnTo>
                  <a:lnTo>
                    <a:pt x="19100" y="41211"/>
                  </a:lnTo>
                  <a:lnTo>
                    <a:pt x="19304" y="42506"/>
                  </a:lnTo>
                  <a:lnTo>
                    <a:pt x="19570" y="42760"/>
                  </a:lnTo>
                  <a:lnTo>
                    <a:pt x="19824" y="42760"/>
                  </a:lnTo>
                  <a:lnTo>
                    <a:pt x="20078" y="43014"/>
                  </a:lnTo>
                  <a:lnTo>
                    <a:pt x="22402" y="44310"/>
                  </a:lnTo>
                  <a:lnTo>
                    <a:pt x="23431" y="44818"/>
                  </a:lnTo>
                  <a:lnTo>
                    <a:pt x="24206" y="45339"/>
                  </a:lnTo>
                  <a:lnTo>
                    <a:pt x="24714" y="46367"/>
                  </a:lnTo>
                  <a:lnTo>
                    <a:pt x="24980" y="46621"/>
                  </a:lnTo>
                  <a:lnTo>
                    <a:pt x="25234" y="46367"/>
                  </a:lnTo>
                  <a:lnTo>
                    <a:pt x="28587" y="39928"/>
                  </a:lnTo>
                  <a:lnTo>
                    <a:pt x="34759" y="35547"/>
                  </a:lnTo>
                  <a:lnTo>
                    <a:pt x="41719" y="34518"/>
                  </a:lnTo>
                  <a:lnTo>
                    <a:pt x="42240" y="34518"/>
                  </a:lnTo>
                  <a:close/>
                </a:path>
                <a:path w="52069" h="59054">
                  <a:moveTo>
                    <a:pt x="48158" y="39408"/>
                  </a:moveTo>
                  <a:lnTo>
                    <a:pt x="48082" y="39154"/>
                  </a:lnTo>
                  <a:lnTo>
                    <a:pt x="47904" y="38646"/>
                  </a:lnTo>
                  <a:lnTo>
                    <a:pt x="47129" y="37604"/>
                  </a:lnTo>
                  <a:lnTo>
                    <a:pt x="46875" y="37350"/>
                  </a:lnTo>
                  <a:lnTo>
                    <a:pt x="46875" y="37096"/>
                  </a:lnTo>
                  <a:lnTo>
                    <a:pt x="46621" y="37096"/>
                  </a:lnTo>
                  <a:lnTo>
                    <a:pt x="45580" y="36842"/>
                  </a:lnTo>
                  <a:lnTo>
                    <a:pt x="43268" y="36842"/>
                  </a:lnTo>
                  <a:lnTo>
                    <a:pt x="36309" y="37871"/>
                  </a:lnTo>
                  <a:lnTo>
                    <a:pt x="30124" y="42252"/>
                  </a:lnTo>
                  <a:lnTo>
                    <a:pt x="26263" y="49720"/>
                  </a:lnTo>
                  <a:lnTo>
                    <a:pt x="25742" y="51777"/>
                  </a:lnTo>
                  <a:lnTo>
                    <a:pt x="25742" y="52031"/>
                  </a:lnTo>
                  <a:lnTo>
                    <a:pt x="26009" y="52298"/>
                  </a:lnTo>
                  <a:lnTo>
                    <a:pt x="26009" y="52552"/>
                  </a:lnTo>
                  <a:lnTo>
                    <a:pt x="27292" y="54102"/>
                  </a:lnTo>
                  <a:lnTo>
                    <a:pt x="27813" y="52031"/>
                  </a:lnTo>
                  <a:lnTo>
                    <a:pt x="28321" y="51003"/>
                  </a:lnTo>
                  <a:lnTo>
                    <a:pt x="31673" y="44564"/>
                  </a:lnTo>
                  <a:lnTo>
                    <a:pt x="37858" y="40182"/>
                  </a:lnTo>
                  <a:lnTo>
                    <a:pt x="44818" y="39154"/>
                  </a:lnTo>
                  <a:lnTo>
                    <a:pt x="47129" y="39154"/>
                  </a:lnTo>
                  <a:lnTo>
                    <a:pt x="48158" y="39408"/>
                  </a:lnTo>
                  <a:close/>
                </a:path>
                <a:path w="52069" h="59054">
                  <a:moveTo>
                    <a:pt x="51511" y="43535"/>
                  </a:moveTo>
                  <a:lnTo>
                    <a:pt x="51308" y="43281"/>
                  </a:lnTo>
                  <a:lnTo>
                    <a:pt x="50482" y="42252"/>
                  </a:lnTo>
                  <a:lnTo>
                    <a:pt x="49453" y="41211"/>
                  </a:lnTo>
                  <a:lnTo>
                    <a:pt x="49453" y="40957"/>
                  </a:lnTo>
                  <a:lnTo>
                    <a:pt x="48425" y="40703"/>
                  </a:lnTo>
                  <a:lnTo>
                    <a:pt x="47383" y="40703"/>
                  </a:lnTo>
                  <a:lnTo>
                    <a:pt x="46355" y="40957"/>
                  </a:lnTo>
                  <a:lnTo>
                    <a:pt x="39408" y="41986"/>
                  </a:lnTo>
                  <a:lnTo>
                    <a:pt x="33223" y="46367"/>
                  </a:lnTo>
                  <a:lnTo>
                    <a:pt x="29349" y="53835"/>
                  </a:lnTo>
                  <a:lnTo>
                    <a:pt x="29095" y="54876"/>
                  </a:lnTo>
                  <a:lnTo>
                    <a:pt x="29095" y="55905"/>
                  </a:lnTo>
                  <a:lnTo>
                    <a:pt x="29349" y="56159"/>
                  </a:lnTo>
                  <a:lnTo>
                    <a:pt x="29616" y="56680"/>
                  </a:lnTo>
                  <a:lnTo>
                    <a:pt x="29616" y="56934"/>
                  </a:lnTo>
                  <a:lnTo>
                    <a:pt x="30124" y="57442"/>
                  </a:lnTo>
                  <a:lnTo>
                    <a:pt x="30899" y="58737"/>
                  </a:lnTo>
                  <a:lnTo>
                    <a:pt x="48425" y="43535"/>
                  </a:lnTo>
                  <a:lnTo>
                    <a:pt x="49187" y="43281"/>
                  </a:lnTo>
                  <a:lnTo>
                    <a:pt x="50482" y="43281"/>
                  </a:lnTo>
                  <a:lnTo>
                    <a:pt x="51511" y="43535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1466940" y="5554674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20866" y="0"/>
                  </a:moveTo>
                  <a:lnTo>
                    <a:pt x="0" y="14935"/>
                  </a:lnTo>
                  <a:lnTo>
                    <a:pt x="0" y="17779"/>
                  </a:lnTo>
                  <a:lnTo>
                    <a:pt x="1295" y="19316"/>
                  </a:lnTo>
                  <a:lnTo>
                    <a:pt x="8242" y="29089"/>
                  </a:lnTo>
                  <a:lnTo>
                    <a:pt x="8242" y="26530"/>
                  </a:lnTo>
                  <a:lnTo>
                    <a:pt x="9537" y="23698"/>
                  </a:lnTo>
                  <a:lnTo>
                    <a:pt x="12877" y="17259"/>
                  </a:lnTo>
                  <a:lnTo>
                    <a:pt x="19062" y="12877"/>
                  </a:lnTo>
                  <a:lnTo>
                    <a:pt x="26022" y="11849"/>
                  </a:lnTo>
                  <a:lnTo>
                    <a:pt x="29375" y="11595"/>
                  </a:lnTo>
                  <a:lnTo>
                    <a:pt x="31146" y="11595"/>
                  </a:lnTo>
                  <a:lnTo>
                    <a:pt x="23444" y="774"/>
                  </a:lnTo>
                  <a:lnTo>
                    <a:pt x="20866" y="0"/>
                  </a:lnTo>
                  <a:close/>
                </a:path>
                <a:path w="33019" h="29210">
                  <a:moveTo>
                    <a:pt x="31146" y="11595"/>
                  </a:moveTo>
                  <a:lnTo>
                    <a:pt x="29375" y="11595"/>
                  </a:lnTo>
                  <a:lnTo>
                    <a:pt x="31686" y="12369"/>
                  </a:lnTo>
                  <a:lnTo>
                    <a:pt x="32981" y="14173"/>
                  </a:lnTo>
                  <a:lnTo>
                    <a:pt x="31146" y="11595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1458183" y="5545141"/>
              <a:ext cx="55880" cy="71120"/>
            </a:xfrm>
            <a:custGeom>
              <a:avLst/>
              <a:gdLst/>
              <a:ahLst/>
              <a:cxnLst/>
              <a:rect l="l" t="t" r="r" b="b"/>
              <a:pathLst>
                <a:path w="55880" h="71120">
                  <a:moveTo>
                    <a:pt x="11595" y="0"/>
                  </a:moveTo>
                  <a:lnTo>
                    <a:pt x="7213" y="2057"/>
                  </a:lnTo>
                  <a:lnTo>
                    <a:pt x="3606" y="5410"/>
                  </a:lnTo>
                  <a:lnTo>
                    <a:pt x="1282" y="9791"/>
                  </a:lnTo>
                  <a:lnTo>
                    <a:pt x="0" y="12623"/>
                  </a:lnTo>
                  <a:lnTo>
                    <a:pt x="0" y="15455"/>
                  </a:lnTo>
                  <a:lnTo>
                    <a:pt x="1282" y="17005"/>
                  </a:lnTo>
                  <a:lnTo>
                    <a:pt x="20091" y="43535"/>
                  </a:lnTo>
                  <a:lnTo>
                    <a:pt x="20358" y="44310"/>
                  </a:lnTo>
                  <a:lnTo>
                    <a:pt x="20866" y="44831"/>
                  </a:lnTo>
                  <a:lnTo>
                    <a:pt x="21640" y="45085"/>
                  </a:lnTo>
                  <a:lnTo>
                    <a:pt x="25501" y="47142"/>
                  </a:lnTo>
                  <a:lnTo>
                    <a:pt x="26530" y="48691"/>
                  </a:lnTo>
                  <a:lnTo>
                    <a:pt x="26530" y="52298"/>
                  </a:lnTo>
                  <a:lnTo>
                    <a:pt x="27050" y="53327"/>
                  </a:lnTo>
                  <a:lnTo>
                    <a:pt x="29108" y="56426"/>
                  </a:lnTo>
                  <a:lnTo>
                    <a:pt x="30403" y="57708"/>
                  </a:lnTo>
                  <a:lnTo>
                    <a:pt x="30657" y="58737"/>
                  </a:lnTo>
                  <a:lnTo>
                    <a:pt x="32207" y="60794"/>
                  </a:lnTo>
                  <a:lnTo>
                    <a:pt x="32461" y="61315"/>
                  </a:lnTo>
                  <a:lnTo>
                    <a:pt x="32981" y="61569"/>
                  </a:lnTo>
                  <a:lnTo>
                    <a:pt x="33235" y="62090"/>
                  </a:lnTo>
                  <a:lnTo>
                    <a:pt x="36842" y="67500"/>
                  </a:lnTo>
                  <a:lnTo>
                    <a:pt x="44056" y="68529"/>
                  </a:lnTo>
                  <a:lnTo>
                    <a:pt x="46888" y="69049"/>
                  </a:lnTo>
                  <a:lnTo>
                    <a:pt x="47917" y="69049"/>
                  </a:lnTo>
                  <a:lnTo>
                    <a:pt x="49974" y="69557"/>
                  </a:lnTo>
                  <a:lnTo>
                    <a:pt x="50495" y="69811"/>
                  </a:lnTo>
                  <a:lnTo>
                    <a:pt x="50495" y="70078"/>
                  </a:lnTo>
                  <a:lnTo>
                    <a:pt x="51269" y="71107"/>
                  </a:lnTo>
                  <a:lnTo>
                    <a:pt x="55651" y="67754"/>
                  </a:lnTo>
                  <a:lnTo>
                    <a:pt x="55130" y="66725"/>
                  </a:lnTo>
                  <a:lnTo>
                    <a:pt x="54355" y="66205"/>
                  </a:lnTo>
                  <a:lnTo>
                    <a:pt x="52298" y="65697"/>
                  </a:lnTo>
                  <a:lnTo>
                    <a:pt x="51269" y="65697"/>
                  </a:lnTo>
                  <a:lnTo>
                    <a:pt x="48437" y="65176"/>
                  </a:lnTo>
                  <a:lnTo>
                    <a:pt x="42252" y="63119"/>
                  </a:lnTo>
                  <a:lnTo>
                    <a:pt x="38900" y="58483"/>
                  </a:lnTo>
                  <a:lnTo>
                    <a:pt x="38392" y="57454"/>
                  </a:lnTo>
                  <a:lnTo>
                    <a:pt x="37871" y="57188"/>
                  </a:lnTo>
                  <a:lnTo>
                    <a:pt x="36067" y="54622"/>
                  </a:lnTo>
                  <a:lnTo>
                    <a:pt x="35813" y="54102"/>
                  </a:lnTo>
                  <a:lnTo>
                    <a:pt x="35813" y="53848"/>
                  </a:lnTo>
                  <a:lnTo>
                    <a:pt x="35293" y="52819"/>
                  </a:lnTo>
                  <a:lnTo>
                    <a:pt x="34785" y="52552"/>
                  </a:lnTo>
                  <a:lnTo>
                    <a:pt x="32461" y="48945"/>
                  </a:lnTo>
                  <a:lnTo>
                    <a:pt x="32207" y="48171"/>
                  </a:lnTo>
                  <a:lnTo>
                    <a:pt x="32207" y="45339"/>
                  </a:lnTo>
                  <a:lnTo>
                    <a:pt x="31940" y="44310"/>
                  </a:lnTo>
                  <a:lnTo>
                    <a:pt x="31432" y="43535"/>
                  </a:lnTo>
                  <a:lnTo>
                    <a:pt x="31178" y="42760"/>
                  </a:lnTo>
                  <a:lnTo>
                    <a:pt x="30657" y="42252"/>
                  </a:lnTo>
                  <a:lnTo>
                    <a:pt x="29883" y="41998"/>
                  </a:lnTo>
                  <a:lnTo>
                    <a:pt x="27571" y="40703"/>
                  </a:lnTo>
                  <a:lnTo>
                    <a:pt x="26022" y="39154"/>
                  </a:lnTo>
                  <a:lnTo>
                    <a:pt x="7213" y="12623"/>
                  </a:lnTo>
                  <a:lnTo>
                    <a:pt x="5930" y="10820"/>
                  </a:lnTo>
                  <a:lnTo>
                    <a:pt x="5930" y="8242"/>
                  </a:lnTo>
                  <a:lnTo>
                    <a:pt x="7213" y="5930"/>
                  </a:lnTo>
                  <a:lnTo>
                    <a:pt x="8242" y="3606"/>
                  </a:lnTo>
                  <a:lnTo>
                    <a:pt x="9791" y="1549"/>
                  </a:lnTo>
                  <a:lnTo>
                    <a:pt x="11595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1508420" y="5608257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5" h="10795">
                  <a:moveTo>
                    <a:pt x="8496" y="0"/>
                  </a:moveTo>
                  <a:lnTo>
                    <a:pt x="7467" y="266"/>
                  </a:lnTo>
                  <a:lnTo>
                    <a:pt x="4381" y="774"/>
                  </a:lnTo>
                  <a:lnTo>
                    <a:pt x="1803" y="2578"/>
                  </a:lnTo>
                  <a:lnTo>
                    <a:pt x="0" y="6184"/>
                  </a:lnTo>
                  <a:lnTo>
                    <a:pt x="0" y="7213"/>
                  </a:lnTo>
                  <a:lnTo>
                    <a:pt x="520" y="8242"/>
                  </a:lnTo>
                  <a:lnTo>
                    <a:pt x="1028" y="9017"/>
                  </a:lnTo>
                  <a:lnTo>
                    <a:pt x="1803" y="9791"/>
                  </a:lnTo>
                  <a:lnTo>
                    <a:pt x="2832" y="10312"/>
                  </a:lnTo>
                  <a:lnTo>
                    <a:pt x="3860" y="10045"/>
                  </a:lnTo>
                  <a:lnTo>
                    <a:pt x="6959" y="9537"/>
                  </a:lnTo>
                  <a:lnTo>
                    <a:pt x="9537" y="7734"/>
                  </a:lnTo>
                  <a:lnTo>
                    <a:pt x="10820" y="5156"/>
                  </a:lnTo>
                  <a:lnTo>
                    <a:pt x="11595" y="4381"/>
                  </a:lnTo>
                  <a:lnTo>
                    <a:pt x="11595" y="3098"/>
                  </a:lnTo>
                  <a:lnTo>
                    <a:pt x="10820" y="2070"/>
                  </a:lnTo>
                  <a:lnTo>
                    <a:pt x="10820" y="1803"/>
                  </a:lnTo>
                  <a:lnTo>
                    <a:pt x="9537" y="520"/>
                  </a:lnTo>
                  <a:lnTo>
                    <a:pt x="8496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1508679" y="5609287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5" h="9525">
                  <a:moveTo>
                    <a:pt x="10566" y="0"/>
                  </a:moveTo>
                  <a:lnTo>
                    <a:pt x="0" y="7734"/>
                  </a:lnTo>
                  <a:lnTo>
                    <a:pt x="1282" y="9283"/>
                  </a:lnTo>
                  <a:lnTo>
                    <a:pt x="11849" y="1549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1509447" y="5609812"/>
              <a:ext cx="11430" cy="10160"/>
            </a:xfrm>
            <a:custGeom>
              <a:avLst/>
              <a:gdLst/>
              <a:ahLst/>
              <a:cxnLst/>
              <a:rect l="l" t="t" r="r" b="b"/>
              <a:pathLst>
                <a:path w="11430" h="10160">
                  <a:moveTo>
                    <a:pt x="8242" y="0"/>
                  </a:moveTo>
                  <a:lnTo>
                    <a:pt x="7213" y="253"/>
                  </a:lnTo>
                  <a:lnTo>
                    <a:pt x="4381" y="761"/>
                  </a:lnTo>
                  <a:lnTo>
                    <a:pt x="1803" y="2565"/>
                  </a:lnTo>
                  <a:lnTo>
                    <a:pt x="520" y="5143"/>
                  </a:lnTo>
                  <a:lnTo>
                    <a:pt x="0" y="5918"/>
                  </a:lnTo>
                  <a:lnTo>
                    <a:pt x="0" y="7213"/>
                  </a:lnTo>
                  <a:lnTo>
                    <a:pt x="1028" y="8750"/>
                  </a:lnTo>
                  <a:lnTo>
                    <a:pt x="1803" y="9524"/>
                  </a:lnTo>
                  <a:lnTo>
                    <a:pt x="2832" y="10045"/>
                  </a:lnTo>
                  <a:lnTo>
                    <a:pt x="3873" y="9778"/>
                  </a:lnTo>
                  <a:lnTo>
                    <a:pt x="6705" y="9270"/>
                  </a:lnTo>
                  <a:lnTo>
                    <a:pt x="9283" y="7467"/>
                  </a:lnTo>
                  <a:lnTo>
                    <a:pt x="10566" y="4889"/>
                  </a:lnTo>
                  <a:lnTo>
                    <a:pt x="11087" y="3860"/>
                  </a:lnTo>
                  <a:lnTo>
                    <a:pt x="11087" y="2832"/>
                  </a:lnTo>
                  <a:lnTo>
                    <a:pt x="10566" y="2057"/>
                  </a:lnTo>
                  <a:lnTo>
                    <a:pt x="10566" y="1803"/>
                  </a:lnTo>
                  <a:lnTo>
                    <a:pt x="10045" y="1536"/>
                  </a:lnTo>
                  <a:lnTo>
                    <a:pt x="10045" y="1282"/>
                  </a:lnTo>
                  <a:lnTo>
                    <a:pt x="9283" y="507"/>
                  </a:lnTo>
                  <a:lnTo>
                    <a:pt x="8242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1509447" y="5609812"/>
              <a:ext cx="11430" cy="10160"/>
            </a:xfrm>
            <a:custGeom>
              <a:avLst/>
              <a:gdLst/>
              <a:ahLst/>
              <a:cxnLst/>
              <a:rect l="l" t="t" r="r" b="b"/>
              <a:pathLst>
                <a:path w="11430" h="10160">
                  <a:moveTo>
                    <a:pt x="8242" y="0"/>
                  </a:moveTo>
                  <a:lnTo>
                    <a:pt x="7213" y="253"/>
                  </a:lnTo>
                  <a:lnTo>
                    <a:pt x="4381" y="761"/>
                  </a:lnTo>
                  <a:lnTo>
                    <a:pt x="1803" y="2565"/>
                  </a:lnTo>
                  <a:lnTo>
                    <a:pt x="520" y="5143"/>
                  </a:lnTo>
                  <a:lnTo>
                    <a:pt x="0" y="5918"/>
                  </a:lnTo>
                  <a:lnTo>
                    <a:pt x="0" y="7213"/>
                  </a:lnTo>
                  <a:lnTo>
                    <a:pt x="1028" y="8750"/>
                  </a:lnTo>
                  <a:lnTo>
                    <a:pt x="1803" y="9524"/>
                  </a:lnTo>
                  <a:lnTo>
                    <a:pt x="2832" y="10045"/>
                  </a:lnTo>
                  <a:lnTo>
                    <a:pt x="3873" y="9778"/>
                  </a:lnTo>
                  <a:lnTo>
                    <a:pt x="6705" y="9270"/>
                  </a:lnTo>
                  <a:lnTo>
                    <a:pt x="9283" y="7467"/>
                  </a:lnTo>
                  <a:lnTo>
                    <a:pt x="10566" y="4889"/>
                  </a:lnTo>
                  <a:lnTo>
                    <a:pt x="11087" y="3860"/>
                  </a:lnTo>
                  <a:lnTo>
                    <a:pt x="11087" y="2832"/>
                  </a:lnTo>
                  <a:lnTo>
                    <a:pt x="10566" y="2057"/>
                  </a:lnTo>
                  <a:lnTo>
                    <a:pt x="10566" y="1803"/>
                  </a:lnTo>
                  <a:lnTo>
                    <a:pt x="10045" y="1536"/>
                  </a:lnTo>
                  <a:lnTo>
                    <a:pt x="10045" y="1282"/>
                  </a:lnTo>
                  <a:lnTo>
                    <a:pt x="9283" y="507"/>
                  </a:lnTo>
                  <a:lnTo>
                    <a:pt x="8242" y="0"/>
                  </a:lnTo>
                  <a:close/>
                </a:path>
              </a:pathLst>
            </a:custGeom>
            <a:solidFill>
              <a:srgbClr val="000000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1509453" y="5610317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5" h="9525">
                  <a:moveTo>
                    <a:pt x="10299" y="0"/>
                  </a:moveTo>
                  <a:lnTo>
                    <a:pt x="0" y="7480"/>
                  </a:lnTo>
                  <a:lnTo>
                    <a:pt x="1282" y="9283"/>
                  </a:lnTo>
                  <a:lnTo>
                    <a:pt x="11595" y="1803"/>
                  </a:lnTo>
                  <a:lnTo>
                    <a:pt x="10299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1509453" y="5610317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5" h="9525">
                  <a:moveTo>
                    <a:pt x="10299" y="0"/>
                  </a:moveTo>
                  <a:lnTo>
                    <a:pt x="0" y="7480"/>
                  </a:lnTo>
                  <a:lnTo>
                    <a:pt x="1282" y="9283"/>
                  </a:lnTo>
                  <a:lnTo>
                    <a:pt x="11595" y="1803"/>
                  </a:lnTo>
                  <a:lnTo>
                    <a:pt x="10299" y="0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1509970" y="5610577"/>
              <a:ext cx="13970" cy="13335"/>
            </a:xfrm>
            <a:custGeom>
              <a:avLst/>
              <a:gdLst/>
              <a:ahLst/>
              <a:cxnLst/>
              <a:rect l="l" t="t" r="r" b="b"/>
              <a:pathLst>
                <a:path w="13969" h="13335">
                  <a:moveTo>
                    <a:pt x="8496" y="0"/>
                  </a:moveTo>
                  <a:lnTo>
                    <a:pt x="7467" y="254"/>
                  </a:lnTo>
                  <a:lnTo>
                    <a:pt x="4381" y="774"/>
                  </a:lnTo>
                  <a:lnTo>
                    <a:pt x="1803" y="2578"/>
                  </a:lnTo>
                  <a:lnTo>
                    <a:pt x="0" y="6184"/>
                  </a:lnTo>
                  <a:lnTo>
                    <a:pt x="0" y="7213"/>
                  </a:lnTo>
                  <a:lnTo>
                    <a:pt x="507" y="8242"/>
                  </a:lnTo>
                  <a:lnTo>
                    <a:pt x="3086" y="11849"/>
                  </a:lnTo>
                  <a:lnTo>
                    <a:pt x="3860" y="12623"/>
                  </a:lnTo>
                  <a:lnTo>
                    <a:pt x="4889" y="13144"/>
                  </a:lnTo>
                  <a:lnTo>
                    <a:pt x="5918" y="12877"/>
                  </a:lnTo>
                  <a:lnTo>
                    <a:pt x="9016" y="12369"/>
                  </a:lnTo>
                  <a:lnTo>
                    <a:pt x="11595" y="10566"/>
                  </a:lnTo>
                  <a:lnTo>
                    <a:pt x="12877" y="7988"/>
                  </a:lnTo>
                  <a:lnTo>
                    <a:pt x="13398" y="6959"/>
                  </a:lnTo>
                  <a:lnTo>
                    <a:pt x="13652" y="5930"/>
                  </a:lnTo>
                  <a:lnTo>
                    <a:pt x="12877" y="4902"/>
                  </a:lnTo>
                  <a:lnTo>
                    <a:pt x="10299" y="1295"/>
                  </a:lnTo>
                  <a:lnTo>
                    <a:pt x="9524" y="520"/>
                  </a:lnTo>
                  <a:lnTo>
                    <a:pt x="8496" y="0"/>
                  </a:lnTo>
                  <a:close/>
                </a:path>
              </a:pathLst>
            </a:custGeom>
            <a:solidFill>
              <a:srgbClr val="EAEA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1513572" y="5615210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8509" y="0"/>
                  </a:moveTo>
                  <a:lnTo>
                    <a:pt x="0" y="5930"/>
                  </a:lnTo>
                  <a:lnTo>
                    <a:pt x="774" y="7480"/>
                  </a:lnTo>
                  <a:lnTo>
                    <a:pt x="5410" y="6959"/>
                  </a:lnTo>
                  <a:lnTo>
                    <a:pt x="7467" y="5410"/>
                  </a:lnTo>
                  <a:lnTo>
                    <a:pt x="8509" y="3352"/>
                  </a:lnTo>
                  <a:lnTo>
                    <a:pt x="9271" y="1549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1513836" y="5615480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6946" y="0"/>
                  </a:moveTo>
                  <a:lnTo>
                    <a:pt x="5664" y="0"/>
                  </a:lnTo>
                  <a:lnTo>
                    <a:pt x="3340" y="507"/>
                  </a:lnTo>
                  <a:lnTo>
                    <a:pt x="1282" y="1803"/>
                  </a:lnTo>
                  <a:lnTo>
                    <a:pt x="0" y="4368"/>
                  </a:lnTo>
                  <a:lnTo>
                    <a:pt x="0" y="5143"/>
                  </a:lnTo>
                  <a:lnTo>
                    <a:pt x="1282" y="5143"/>
                  </a:lnTo>
                  <a:lnTo>
                    <a:pt x="3606" y="4635"/>
                  </a:lnTo>
                  <a:lnTo>
                    <a:pt x="5664" y="3340"/>
                  </a:lnTo>
                  <a:lnTo>
                    <a:pt x="6692" y="1282"/>
                  </a:lnTo>
                  <a:lnTo>
                    <a:pt x="6946" y="1028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000000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1510982" y="5611354"/>
              <a:ext cx="10795" cy="8255"/>
            </a:xfrm>
            <a:custGeom>
              <a:avLst/>
              <a:gdLst/>
              <a:ahLst/>
              <a:cxnLst/>
              <a:rect l="l" t="t" r="r" b="b"/>
              <a:pathLst>
                <a:path w="10794" h="8254">
                  <a:moveTo>
                    <a:pt x="8763" y="520"/>
                  </a:moveTo>
                  <a:lnTo>
                    <a:pt x="8267" y="266"/>
                  </a:lnTo>
                  <a:lnTo>
                    <a:pt x="7734" y="0"/>
                  </a:lnTo>
                  <a:lnTo>
                    <a:pt x="6705" y="0"/>
                  </a:lnTo>
                  <a:lnTo>
                    <a:pt x="774" y="3873"/>
                  </a:lnTo>
                  <a:lnTo>
                    <a:pt x="266" y="4648"/>
                  </a:lnTo>
                  <a:lnTo>
                    <a:pt x="0" y="5930"/>
                  </a:lnTo>
                  <a:lnTo>
                    <a:pt x="520" y="4902"/>
                  </a:lnTo>
                  <a:lnTo>
                    <a:pt x="1549" y="3352"/>
                  </a:lnTo>
                  <a:lnTo>
                    <a:pt x="2324" y="2578"/>
                  </a:lnTo>
                  <a:lnTo>
                    <a:pt x="3873" y="1549"/>
                  </a:lnTo>
                  <a:lnTo>
                    <a:pt x="4902" y="1041"/>
                  </a:lnTo>
                  <a:lnTo>
                    <a:pt x="5676" y="774"/>
                  </a:lnTo>
                  <a:lnTo>
                    <a:pt x="6705" y="266"/>
                  </a:lnTo>
                  <a:lnTo>
                    <a:pt x="7734" y="266"/>
                  </a:lnTo>
                  <a:lnTo>
                    <a:pt x="8763" y="520"/>
                  </a:lnTo>
                  <a:close/>
                </a:path>
                <a:path w="10794" h="8254">
                  <a:moveTo>
                    <a:pt x="9537" y="1549"/>
                  </a:moveTo>
                  <a:lnTo>
                    <a:pt x="9042" y="1295"/>
                  </a:lnTo>
                  <a:lnTo>
                    <a:pt x="8509" y="1028"/>
                  </a:lnTo>
                  <a:lnTo>
                    <a:pt x="7480" y="1028"/>
                  </a:lnTo>
                  <a:lnTo>
                    <a:pt x="1549" y="4902"/>
                  </a:lnTo>
                  <a:lnTo>
                    <a:pt x="1041" y="5676"/>
                  </a:lnTo>
                  <a:lnTo>
                    <a:pt x="774" y="6959"/>
                  </a:lnTo>
                  <a:lnTo>
                    <a:pt x="1295" y="5930"/>
                  </a:lnTo>
                  <a:lnTo>
                    <a:pt x="2324" y="4381"/>
                  </a:lnTo>
                  <a:lnTo>
                    <a:pt x="3098" y="3606"/>
                  </a:lnTo>
                  <a:lnTo>
                    <a:pt x="4648" y="2578"/>
                  </a:lnTo>
                  <a:lnTo>
                    <a:pt x="5676" y="2070"/>
                  </a:lnTo>
                  <a:lnTo>
                    <a:pt x="6451" y="1803"/>
                  </a:lnTo>
                  <a:lnTo>
                    <a:pt x="7480" y="1295"/>
                  </a:lnTo>
                  <a:lnTo>
                    <a:pt x="8509" y="1295"/>
                  </a:lnTo>
                  <a:lnTo>
                    <a:pt x="9537" y="1549"/>
                  </a:lnTo>
                  <a:close/>
                </a:path>
                <a:path w="10794" h="8254">
                  <a:moveTo>
                    <a:pt x="10312" y="2578"/>
                  </a:moveTo>
                  <a:lnTo>
                    <a:pt x="9817" y="2324"/>
                  </a:lnTo>
                  <a:lnTo>
                    <a:pt x="9283" y="2057"/>
                  </a:lnTo>
                  <a:lnTo>
                    <a:pt x="8255" y="2057"/>
                  </a:lnTo>
                  <a:lnTo>
                    <a:pt x="2324" y="5930"/>
                  </a:lnTo>
                  <a:lnTo>
                    <a:pt x="1816" y="6705"/>
                  </a:lnTo>
                  <a:lnTo>
                    <a:pt x="1549" y="7988"/>
                  </a:lnTo>
                  <a:lnTo>
                    <a:pt x="2070" y="6959"/>
                  </a:lnTo>
                  <a:lnTo>
                    <a:pt x="3098" y="5410"/>
                  </a:lnTo>
                  <a:lnTo>
                    <a:pt x="3873" y="4635"/>
                  </a:lnTo>
                  <a:lnTo>
                    <a:pt x="5422" y="3606"/>
                  </a:lnTo>
                  <a:lnTo>
                    <a:pt x="6451" y="3098"/>
                  </a:lnTo>
                  <a:lnTo>
                    <a:pt x="7226" y="2832"/>
                  </a:lnTo>
                  <a:lnTo>
                    <a:pt x="8255" y="2324"/>
                  </a:lnTo>
                  <a:lnTo>
                    <a:pt x="9283" y="2324"/>
                  </a:lnTo>
                  <a:lnTo>
                    <a:pt x="10312" y="2578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1508679" y="5611088"/>
              <a:ext cx="6985" cy="11430"/>
            </a:xfrm>
            <a:custGeom>
              <a:avLst/>
              <a:gdLst/>
              <a:ahLst/>
              <a:cxnLst/>
              <a:rect l="l" t="t" r="r" b="b"/>
              <a:pathLst>
                <a:path w="6984" h="11429">
                  <a:moveTo>
                    <a:pt x="2311" y="0"/>
                  </a:moveTo>
                  <a:lnTo>
                    <a:pt x="1549" y="774"/>
                  </a:lnTo>
                  <a:lnTo>
                    <a:pt x="1028" y="1549"/>
                  </a:lnTo>
                  <a:lnTo>
                    <a:pt x="0" y="3606"/>
                  </a:lnTo>
                  <a:lnTo>
                    <a:pt x="0" y="4648"/>
                  </a:lnTo>
                  <a:lnTo>
                    <a:pt x="507" y="5676"/>
                  </a:lnTo>
                  <a:lnTo>
                    <a:pt x="507" y="5930"/>
                  </a:lnTo>
                  <a:lnTo>
                    <a:pt x="1282" y="6705"/>
                  </a:lnTo>
                  <a:lnTo>
                    <a:pt x="1549" y="6705"/>
                  </a:lnTo>
                  <a:lnTo>
                    <a:pt x="1803" y="6959"/>
                  </a:lnTo>
                  <a:lnTo>
                    <a:pt x="1803" y="7480"/>
                  </a:lnTo>
                  <a:lnTo>
                    <a:pt x="2057" y="7734"/>
                  </a:lnTo>
                  <a:lnTo>
                    <a:pt x="4635" y="11341"/>
                  </a:lnTo>
                  <a:lnTo>
                    <a:pt x="4114" y="10312"/>
                  </a:lnTo>
                  <a:lnTo>
                    <a:pt x="4114" y="8508"/>
                  </a:lnTo>
                  <a:lnTo>
                    <a:pt x="4889" y="7213"/>
                  </a:lnTo>
                  <a:lnTo>
                    <a:pt x="5664" y="6184"/>
                  </a:lnTo>
                  <a:lnTo>
                    <a:pt x="6692" y="5410"/>
                  </a:lnTo>
                  <a:lnTo>
                    <a:pt x="4114" y="1803"/>
                  </a:lnTo>
                  <a:lnTo>
                    <a:pt x="4381" y="1549"/>
                  </a:lnTo>
                  <a:lnTo>
                    <a:pt x="4114" y="1549"/>
                  </a:lnTo>
                  <a:lnTo>
                    <a:pt x="3606" y="774"/>
                  </a:lnTo>
                  <a:lnTo>
                    <a:pt x="2832" y="774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1466425" y="555390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10">
                  <a:moveTo>
                    <a:pt x="21132" y="0"/>
                  </a:moveTo>
                  <a:lnTo>
                    <a:pt x="0" y="14935"/>
                  </a:lnTo>
                  <a:lnTo>
                    <a:pt x="0" y="17779"/>
                  </a:lnTo>
                  <a:lnTo>
                    <a:pt x="1295" y="19316"/>
                  </a:lnTo>
                  <a:lnTo>
                    <a:pt x="8242" y="29089"/>
                  </a:lnTo>
                  <a:lnTo>
                    <a:pt x="8242" y="26530"/>
                  </a:lnTo>
                  <a:lnTo>
                    <a:pt x="9537" y="23698"/>
                  </a:lnTo>
                  <a:lnTo>
                    <a:pt x="12877" y="17259"/>
                  </a:lnTo>
                  <a:lnTo>
                    <a:pt x="19062" y="12877"/>
                  </a:lnTo>
                  <a:lnTo>
                    <a:pt x="26022" y="11849"/>
                  </a:lnTo>
                  <a:lnTo>
                    <a:pt x="29375" y="11595"/>
                  </a:lnTo>
                  <a:lnTo>
                    <a:pt x="31146" y="11595"/>
                  </a:lnTo>
                  <a:lnTo>
                    <a:pt x="23444" y="774"/>
                  </a:lnTo>
                  <a:lnTo>
                    <a:pt x="21132" y="0"/>
                  </a:lnTo>
                  <a:close/>
                </a:path>
                <a:path w="33019" h="29210">
                  <a:moveTo>
                    <a:pt x="31146" y="11595"/>
                  </a:moveTo>
                  <a:lnTo>
                    <a:pt x="29375" y="11595"/>
                  </a:lnTo>
                  <a:lnTo>
                    <a:pt x="31686" y="12369"/>
                  </a:lnTo>
                  <a:lnTo>
                    <a:pt x="32981" y="14173"/>
                  </a:lnTo>
                  <a:lnTo>
                    <a:pt x="31146" y="11595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1466672" y="5554687"/>
              <a:ext cx="27305" cy="26034"/>
            </a:xfrm>
            <a:custGeom>
              <a:avLst/>
              <a:gdLst/>
              <a:ahLst/>
              <a:cxnLst/>
              <a:rect l="l" t="t" r="r" b="b"/>
              <a:pathLst>
                <a:path w="27305" h="26035">
                  <a:moveTo>
                    <a:pt x="12065" y="6375"/>
                  </a:moveTo>
                  <a:lnTo>
                    <a:pt x="11607" y="6680"/>
                  </a:lnTo>
                  <a:lnTo>
                    <a:pt x="7734" y="10553"/>
                  </a:lnTo>
                  <a:lnTo>
                    <a:pt x="6972" y="14414"/>
                  </a:lnTo>
                  <a:lnTo>
                    <a:pt x="6705" y="17767"/>
                  </a:lnTo>
                  <a:lnTo>
                    <a:pt x="6451" y="18529"/>
                  </a:lnTo>
                  <a:lnTo>
                    <a:pt x="6451" y="19824"/>
                  </a:lnTo>
                  <a:lnTo>
                    <a:pt x="5930" y="23431"/>
                  </a:lnTo>
                  <a:lnTo>
                    <a:pt x="5422" y="25234"/>
                  </a:lnTo>
                  <a:lnTo>
                    <a:pt x="5930" y="25742"/>
                  </a:lnTo>
                  <a:lnTo>
                    <a:pt x="6451" y="23939"/>
                  </a:lnTo>
                  <a:lnTo>
                    <a:pt x="6972" y="21882"/>
                  </a:lnTo>
                  <a:lnTo>
                    <a:pt x="6972" y="19050"/>
                  </a:lnTo>
                  <a:lnTo>
                    <a:pt x="7226" y="18529"/>
                  </a:lnTo>
                  <a:lnTo>
                    <a:pt x="7226" y="17767"/>
                  </a:lnTo>
                  <a:lnTo>
                    <a:pt x="7480" y="14414"/>
                  </a:lnTo>
                  <a:lnTo>
                    <a:pt x="8255" y="10807"/>
                  </a:lnTo>
                  <a:lnTo>
                    <a:pt x="10312" y="8483"/>
                  </a:lnTo>
                  <a:lnTo>
                    <a:pt x="12065" y="6375"/>
                  </a:lnTo>
                  <a:close/>
                </a:path>
                <a:path w="27305" h="26035">
                  <a:moveTo>
                    <a:pt x="14160" y="4927"/>
                  </a:moveTo>
                  <a:lnTo>
                    <a:pt x="12890" y="5397"/>
                  </a:lnTo>
                  <a:lnTo>
                    <a:pt x="12065" y="6375"/>
                  </a:lnTo>
                  <a:lnTo>
                    <a:pt x="14160" y="4927"/>
                  </a:lnTo>
                  <a:close/>
                </a:path>
                <a:path w="27305" h="26035">
                  <a:moveTo>
                    <a:pt x="16992" y="3860"/>
                  </a:moveTo>
                  <a:lnTo>
                    <a:pt x="14947" y="4368"/>
                  </a:lnTo>
                  <a:lnTo>
                    <a:pt x="14160" y="4927"/>
                  </a:lnTo>
                  <a:lnTo>
                    <a:pt x="16992" y="3860"/>
                  </a:lnTo>
                  <a:close/>
                </a:path>
                <a:path w="27305" h="26035">
                  <a:moveTo>
                    <a:pt x="24993" y="3086"/>
                  </a:moveTo>
                  <a:lnTo>
                    <a:pt x="24739" y="2578"/>
                  </a:lnTo>
                  <a:lnTo>
                    <a:pt x="23444" y="774"/>
                  </a:lnTo>
                  <a:lnTo>
                    <a:pt x="20866" y="0"/>
                  </a:lnTo>
                  <a:lnTo>
                    <a:pt x="17780" y="254"/>
                  </a:lnTo>
                  <a:lnTo>
                    <a:pt x="10820" y="1282"/>
                  </a:lnTo>
                  <a:lnTo>
                    <a:pt x="4635" y="5664"/>
                  </a:lnTo>
                  <a:lnTo>
                    <a:pt x="1295" y="12103"/>
                  </a:lnTo>
                  <a:lnTo>
                    <a:pt x="0" y="14935"/>
                  </a:lnTo>
                  <a:lnTo>
                    <a:pt x="0" y="17767"/>
                  </a:lnTo>
                  <a:lnTo>
                    <a:pt x="1295" y="19316"/>
                  </a:lnTo>
                  <a:lnTo>
                    <a:pt x="4127" y="23444"/>
                  </a:lnTo>
                  <a:lnTo>
                    <a:pt x="4902" y="20866"/>
                  </a:lnTo>
                  <a:lnTo>
                    <a:pt x="5410" y="18288"/>
                  </a:lnTo>
                  <a:lnTo>
                    <a:pt x="5410" y="15709"/>
                  </a:lnTo>
                  <a:lnTo>
                    <a:pt x="5676" y="12357"/>
                  </a:lnTo>
                  <a:lnTo>
                    <a:pt x="6959" y="9017"/>
                  </a:lnTo>
                  <a:lnTo>
                    <a:pt x="9017" y="6438"/>
                  </a:lnTo>
                  <a:lnTo>
                    <a:pt x="11595" y="3340"/>
                  </a:lnTo>
                  <a:lnTo>
                    <a:pt x="15455" y="1803"/>
                  </a:lnTo>
                  <a:lnTo>
                    <a:pt x="19583" y="2057"/>
                  </a:lnTo>
                  <a:lnTo>
                    <a:pt x="21640" y="2311"/>
                  </a:lnTo>
                  <a:lnTo>
                    <a:pt x="23444" y="2832"/>
                  </a:lnTo>
                  <a:lnTo>
                    <a:pt x="24993" y="3086"/>
                  </a:lnTo>
                  <a:close/>
                </a:path>
                <a:path w="27305" h="26035">
                  <a:moveTo>
                    <a:pt x="26809" y="5397"/>
                  </a:moveTo>
                  <a:lnTo>
                    <a:pt x="26289" y="4622"/>
                  </a:lnTo>
                  <a:lnTo>
                    <a:pt x="25768" y="4622"/>
                  </a:lnTo>
                  <a:lnTo>
                    <a:pt x="25260" y="4368"/>
                  </a:lnTo>
                  <a:lnTo>
                    <a:pt x="24485" y="4622"/>
                  </a:lnTo>
                  <a:lnTo>
                    <a:pt x="23456" y="4368"/>
                  </a:lnTo>
                  <a:lnTo>
                    <a:pt x="22161" y="4368"/>
                  </a:lnTo>
                  <a:lnTo>
                    <a:pt x="21132" y="4102"/>
                  </a:lnTo>
                  <a:lnTo>
                    <a:pt x="18046" y="3594"/>
                  </a:lnTo>
                  <a:lnTo>
                    <a:pt x="17030" y="3848"/>
                  </a:lnTo>
                  <a:lnTo>
                    <a:pt x="20878" y="4368"/>
                  </a:lnTo>
                  <a:lnTo>
                    <a:pt x="21907" y="4368"/>
                  </a:lnTo>
                  <a:lnTo>
                    <a:pt x="23202" y="4622"/>
                  </a:lnTo>
                  <a:lnTo>
                    <a:pt x="25260" y="5143"/>
                  </a:lnTo>
                  <a:lnTo>
                    <a:pt x="26035" y="5143"/>
                  </a:lnTo>
                  <a:lnTo>
                    <a:pt x="26809" y="5397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1466423" y="5564203"/>
              <a:ext cx="10795" cy="19050"/>
            </a:xfrm>
            <a:custGeom>
              <a:avLst/>
              <a:gdLst/>
              <a:ahLst/>
              <a:cxnLst/>
              <a:rect l="l" t="t" r="r" b="b"/>
              <a:pathLst>
                <a:path w="10794" h="19050">
                  <a:moveTo>
                    <a:pt x="2324" y="0"/>
                  </a:moveTo>
                  <a:lnTo>
                    <a:pt x="1803" y="520"/>
                  </a:lnTo>
                  <a:lnTo>
                    <a:pt x="1549" y="1295"/>
                  </a:lnTo>
                  <a:lnTo>
                    <a:pt x="1295" y="1803"/>
                  </a:lnTo>
                  <a:lnTo>
                    <a:pt x="0" y="4635"/>
                  </a:lnTo>
                  <a:lnTo>
                    <a:pt x="0" y="7467"/>
                  </a:lnTo>
                  <a:lnTo>
                    <a:pt x="1295" y="9017"/>
                  </a:lnTo>
                  <a:lnTo>
                    <a:pt x="8242" y="18789"/>
                  </a:lnTo>
                  <a:lnTo>
                    <a:pt x="8242" y="16230"/>
                  </a:lnTo>
                  <a:lnTo>
                    <a:pt x="9791" y="12877"/>
                  </a:lnTo>
                  <a:lnTo>
                    <a:pt x="10312" y="12115"/>
                  </a:lnTo>
                  <a:lnTo>
                    <a:pt x="10566" y="11595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1517953" y="5518347"/>
              <a:ext cx="72390" cy="52705"/>
            </a:xfrm>
            <a:custGeom>
              <a:avLst/>
              <a:gdLst/>
              <a:ahLst/>
              <a:cxnLst/>
              <a:rect l="l" t="t" r="r" b="b"/>
              <a:pathLst>
                <a:path w="72390" h="52704">
                  <a:moveTo>
                    <a:pt x="54102" y="0"/>
                  </a:moveTo>
                  <a:lnTo>
                    <a:pt x="40637" y="1468"/>
                  </a:lnTo>
                  <a:lnTo>
                    <a:pt x="27147" y="6535"/>
                  </a:lnTo>
                  <a:lnTo>
                    <a:pt x="15156" y="14453"/>
                  </a:lnTo>
                  <a:lnTo>
                    <a:pt x="6184" y="24472"/>
                  </a:lnTo>
                  <a:lnTo>
                    <a:pt x="5410" y="23190"/>
                  </a:lnTo>
                  <a:lnTo>
                    <a:pt x="520" y="30657"/>
                  </a:lnTo>
                  <a:lnTo>
                    <a:pt x="0" y="37617"/>
                  </a:lnTo>
                  <a:lnTo>
                    <a:pt x="2832" y="42760"/>
                  </a:lnTo>
                  <a:lnTo>
                    <a:pt x="5156" y="48171"/>
                  </a:lnTo>
                  <a:lnTo>
                    <a:pt x="11074" y="51777"/>
                  </a:lnTo>
                  <a:lnTo>
                    <a:pt x="20091" y="52298"/>
                  </a:lnTo>
                  <a:lnTo>
                    <a:pt x="33555" y="50830"/>
                  </a:lnTo>
                  <a:lnTo>
                    <a:pt x="47045" y="45762"/>
                  </a:lnTo>
                  <a:lnTo>
                    <a:pt x="59037" y="37845"/>
                  </a:lnTo>
                  <a:lnTo>
                    <a:pt x="68008" y="27825"/>
                  </a:lnTo>
                  <a:lnTo>
                    <a:pt x="72286" y="17536"/>
                  </a:lnTo>
                  <a:lnTo>
                    <a:pt x="71104" y="8888"/>
                  </a:lnTo>
                  <a:lnTo>
                    <a:pt x="64897" y="2752"/>
                  </a:lnTo>
                  <a:lnTo>
                    <a:pt x="54102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1517953" y="5518347"/>
              <a:ext cx="72390" cy="52705"/>
            </a:xfrm>
            <a:custGeom>
              <a:avLst/>
              <a:gdLst/>
              <a:ahLst/>
              <a:cxnLst/>
              <a:rect l="l" t="t" r="r" b="b"/>
              <a:pathLst>
                <a:path w="72390" h="52704">
                  <a:moveTo>
                    <a:pt x="54102" y="0"/>
                  </a:moveTo>
                  <a:lnTo>
                    <a:pt x="40637" y="1468"/>
                  </a:lnTo>
                  <a:lnTo>
                    <a:pt x="27147" y="6535"/>
                  </a:lnTo>
                  <a:lnTo>
                    <a:pt x="15156" y="14453"/>
                  </a:lnTo>
                  <a:lnTo>
                    <a:pt x="6184" y="24472"/>
                  </a:lnTo>
                  <a:lnTo>
                    <a:pt x="5410" y="23190"/>
                  </a:lnTo>
                  <a:lnTo>
                    <a:pt x="520" y="30657"/>
                  </a:lnTo>
                  <a:lnTo>
                    <a:pt x="0" y="37617"/>
                  </a:lnTo>
                  <a:lnTo>
                    <a:pt x="2832" y="42760"/>
                  </a:lnTo>
                  <a:lnTo>
                    <a:pt x="5156" y="48171"/>
                  </a:lnTo>
                  <a:lnTo>
                    <a:pt x="11074" y="51777"/>
                  </a:lnTo>
                  <a:lnTo>
                    <a:pt x="20091" y="52298"/>
                  </a:lnTo>
                  <a:lnTo>
                    <a:pt x="33555" y="50830"/>
                  </a:lnTo>
                  <a:lnTo>
                    <a:pt x="47045" y="45762"/>
                  </a:lnTo>
                  <a:lnTo>
                    <a:pt x="59037" y="37845"/>
                  </a:lnTo>
                  <a:lnTo>
                    <a:pt x="68008" y="27825"/>
                  </a:lnTo>
                  <a:lnTo>
                    <a:pt x="72286" y="17536"/>
                  </a:lnTo>
                  <a:lnTo>
                    <a:pt x="71104" y="8888"/>
                  </a:lnTo>
                  <a:lnTo>
                    <a:pt x="64897" y="2752"/>
                  </a:lnTo>
                  <a:lnTo>
                    <a:pt x="54102" y="0"/>
                  </a:lnTo>
                  <a:close/>
                </a:path>
              </a:pathLst>
            </a:custGeom>
            <a:solidFill>
              <a:srgbClr val="FFFFFF">
                <a:alpha val="29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1519239" y="5517060"/>
              <a:ext cx="70485" cy="52069"/>
            </a:xfrm>
            <a:custGeom>
              <a:avLst/>
              <a:gdLst/>
              <a:ahLst/>
              <a:cxnLst/>
              <a:rect l="l" t="t" r="r" b="b"/>
              <a:pathLst>
                <a:path w="70484" h="52070">
                  <a:moveTo>
                    <a:pt x="52042" y="0"/>
                  </a:moveTo>
                  <a:lnTo>
                    <a:pt x="13132" y="14453"/>
                  </a:lnTo>
                  <a:lnTo>
                    <a:pt x="0" y="34758"/>
                  </a:lnTo>
                  <a:lnTo>
                    <a:pt x="1258" y="43378"/>
                  </a:lnTo>
                  <a:lnTo>
                    <a:pt x="7493" y="49438"/>
                  </a:lnTo>
                  <a:lnTo>
                    <a:pt x="18298" y="52044"/>
                  </a:lnTo>
                  <a:lnTo>
                    <a:pt x="31761" y="50683"/>
                  </a:lnTo>
                  <a:lnTo>
                    <a:pt x="45248" y="45604"/>
                  </a:lnTo>
                  <a:lnTo>
                    <a:pt x="57239" y="37626"/>
                  </a:lnTo>
                  <a:lnTo>
                    <a:pt x="66215" y="27571"/>
                  </a:lnTo>
                  <a:lnTo>
                    <a:pt x="70339" y="17393"/>
                  </a:lnTo>
                  <a:lnTo>
                    <a:pt x="69078" y="8761"/>
                  </a:lnTo>
                  <a:lnTo>
                    <a:pt x="62842" y="2641"/>
                  </a:lnTo>
                  <a:lnTo>
                    <a:pt x="52042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1531331" y="5526590"/>
              <a:ext cx="48895" cy="36195"/>
            </a:xfrm>
            <a:custGeom>
              <a:avLst/>
              <a:gdLst/>
              <a:ahLst/>
              <a:cxnLst/>
              <a:rect l="l" t="t" r="r" b="b"/>
              <a:pathLst>
                <a:path w="48894" h="36195">
                  <a:moveTo>
                    <a:pt x="35834" y="0"/>
                  </a:moveTo>
                  <a:lnTo>
                    <a:pt x="0" y="24005"/>
                  </a:lnTo>
                  <a:lnTo>
                    <a:pt x="890" y="29918"/>
                  </a:lnTo>
                  <a:lnTo>
                    <a:pt x="5210" y="34139"/>
                  </a:lnTo>
                  <a:lnTo>
                    <a:pt x="12644" y="36067"/>
                  </a:lnTo>
                  <a:lnTo>
                    <a:pt x="21889" y="35043"/>
                  </a:lnTo>
                  <a:lnTo>
                    <a:pt x="31157" y="31527"/>
                  </a:lnTo>
                  <a:lnTo>
                    <a:pt x="39412" y="26031"/>
                  </a:lnTo>
                  <a:lnTo>
                    <a:pt x="45613" y="19062"/>
                  </a:lnTo>
                  <a:lnTo>
                    <a:pt x="48473" y="12062"/>
                  </a:lnTo>
                  <a:lnTo>
                    <a:pt x="47586" y="6149"/>
                  </a:lnTo>
                  <a:lnTo>
                    <a:pt x="43268" y="1928"/>
                  </a:lnTo>
                  <a:lnTo>
                    <a:pt x="35834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1531331" y="5526590"/>
              <a:ext cx="48895" cy="36195"/>
            </a:xfrm>
            <a:custGeom>
              <a:avLst/>
              <a:gdLst/>
              <a:ahLst/>
              <a:cxnLst/>
              <a:rect l="l" t="t" r="r" b="b"/>
              <a:pathLst>
                <a:path w="48894" h="36195">
                  <a:moveTo>
                    <a:pt x="35834" y="0"/>
                  </a:moveTo>
                  <a:lnTo>
                    <a:pt x="0" y="24005"/>
                  </a:lnTo>
                  <a:lnTo>
                    <a:pt x="890" y="29918"/>
                  </a:lnTo>
                  <a:lnTo>
                    <a:pt x="5210" y="34139"/>
                  </a:lnTo>
                  <a:lnTo>
                    <a:pt x="12644" y="36067"/>
                  </a:lnTo>
                  <a:lnTo>
                    <a:pt x="21889" y="35043"/>
                  </a:lnTo>
                  <a:lnTo>
                    <a:pt x="31157" y="31527"/>
                  </a:lnTo>
                  <a:lnTo>
                    <a:pt x="39412" y="26031"/>
                  </a:lnTo>
                  <a:lnTo>
                    <a:pt x="45613" y="19062"/>
                  </a:lnTo>
                  <a:lnTo>
                    <a:pt x="48473" y="12062"/>
                  </a:lnTo>
                  <a:lnTo>
                    <a:pt x="47586" y="6149"/>
                  </a:lnTo>
                  <a:lnTo>
                    <a:pt x="43268" y="1928"/>
                  </a:lnTo>
                  <a:lnTo>
                    <a:pt x="35834" y="0"/>
                  </a:ln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1533114" y="5527885"/>
              <a:ext cx="45085" cy="33655"/>
            </a:xfrm>
            <a:custGeom>
              <a:avLst/>
              <a:gdLst/>
              <a:ahLst/>
              <a:cxnLst/>
              <a:rect l="l" t="t" r="r" b="b"/>
              <a:pathLst>
                <a:path w="45084" h="33654">
                  <a:moveTo>
                    <a:pt x="33272" y="0"/>
                  </a:moveTo>
                  <a:lnTo>
                    <a:pt x="0" y="22326"/>
                  </a:lnTo>
                  <a:lnTo>
                    <a:pt x="841" y="27881"/>
                  </a:lnTo>
                  <a:lnTo>
                    <a:pt x="4824" y="31795"/>
                  </a:lnTo>
                  <a:lnTo>
                    <a:pt x="11631" y="33489"/>
                  </a:lnTo>
                  <a:lnTo>
                    <a:pt x="20260" y="32553"/>
                  </a:lnTo>
                  <a:lnTo>
                    <a:pt x="28889" y="29300"/>
                  </a:lnTo>
                  <a:lnTo>
                    <a:pt x="36554" y="24211"/>
                  </a:lnTo>
                  <a:lnTo>
                    <a:pt x="42289" y="17767"/>
                  </a:lnTo>
                  <a:lnTo>
                    <a:pt x="44904" y="11151"/>
                  </a:lnTo>
                  <a:lnTo>
                    <a:pt x="44062" y="5597"/>
                  </a:lnTo>
                  <a:lnTo>
                    <a:pt x="40080" y="1686"/>
                  </a:lnTo>
                  <a:lnTo>
                    <a:pt x="33272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1464627" y="5542063"/>
              <a:ext cx="158750" cy="71755"/>
            </a:xfrm>
            <a:custGeom>
              <a:avLst/>
              <a:gdLst/>
              <a:ahLst/>
              <a:cxnLst/>
              <a:rect l="l" t="t" r="r" b="b"/>
              <a:pathLst>
                <a:path w="158750" h="71754">
                  <a:moveTo>
                    <a:pt x="24980" y="55638"/>
                  </a:moveTo>
                  <a:lnTo>
                    <a:pt x="24472" y="53581"/>
                  </a:lnTo>
                  <a:lnTo>
                    <a:pt x="24206" y="52031"/>
                  </a:lnTo>
                  <a:lnTo>
                    <a:pt x="23444" y="50749"/>
                  </a:lnTo>
                  <a:lnTo>
                    <a:pt x="22669" y="49707"/>
                  </a:lnTo>
                  <a:lnTo>
                    <a:pt x="21640" y="48679"/>
                  </a:lnTo>
                  <a:lnTo>
                    <a:pt x="20345" y="47904"/>
                  </a:lnTo>
                  <a:lnTo>
                    <a:pt x="18796" y="48171"/>
                  </a:lnTo>
                  <a:lnTo>
                    <a:pt x="20091" y="44564"/>
                  </a:lnTo>
                  <a:lnTo>
                    <a:pt x="19570" y="40690"/>
                  </a:lnTo>
                  <a:lnTo>
                    <a:pt x="17513" y="37604"/>
                  </a:lnTo>
                  <a:lnTo>
                    <a:pt x="14427" y="32969"/>
                  </a:lnTo>
                  <a:lnTo>
                    <a:pt x="1803" y="28067"/>
                  </a:lnTo>
                  <a:lnTo>
                    <a:pt x="0" y="35801"/>
                  </a:lnTo>
                  <a:lnTo>
                    <a:pt x="546" y="41300"/>
                  </a:lnTo>
                  <a:lnTo>
                    <a:pt x="3848" y="46913"/>
                  </a:lnTo>
                  <a:lnTo>
                    <a:pt x="8318" y="51993"/>
                  </a:lnTo>
                  <a:lnTo>
                    <a:pt x="12357" y="55892"/>
                  </a:lnTo>
                  <a:lnTo>
                    <a:pt x="14681" y="58216"/>
                  </a:lnTo>
                  <a:lnTo>
                    <a:pt x="17513" y="60274"/>
                  </a:lnTo>
                  <a:lnTo>
                    <a:pt x="21374" y="60274"/>
                  </a:lnTo>
                  <a:lnTo>
                    <a:pt x="22402" y="60020"/>
                  </a:lnTo>
                  <a:lnTo>
                    <a:pt x="24980" y="58216"/>
                  </a:lnTo>
                  <a:lnTo>
                    <a:pt x="24980" y="55638"/>
                  </a:lnTo>
                  <a:close/>
                </a:path>
                <a:path w="158750" h="71754">
                  <a:moveTo>
                    <a:pt x="119011" y="5664"/>
                  </a:moveTo>
                  <a:lnTo>
                    <a:pt x="107416" y="0"/>
                  </a:lnTo>
                  <a:lnTo>
                    <a:pt x="100723" y="1282"/>
                  </a:lnTo>
                  <a:lnTo>
                    <a:pt x="92989" y="2832"/>
                  </a:lnTo>
                  <a:lnTo>
                    <a:pt x="87579" y="10045"/>
                  </a:lnTo>
                  <a:lnTo>
                    <a:pt x="88099" y="18034"/>
                  </a:lnTo>
                  <a:lnTo>
                    <a:pt x="85013" y="15455"/>
                  </a:lnTo>
                  <a:lnTo>
                    <a:pt x="80632" y="14935"/>
                  </a:lnTo>
                  <a:lnTo>
                    <a:pt x="77025" y="16484"/>
                  </a:lnTo>
                  <a:lnTo>
                    <a:pt x="72644" y="18542"/>
                  </a:lnTo>
                  <a:lnTo>
                    <a:pt x="69811" y="22923"/>
                  </a:lnTo>
                  <a:lnTo>
                    <a:pt x="69811" y="28854"/>
                  </a:lnTo>
                  <a:lnTo>
                    <a:pt x="70319" y="30137"/>
                  </a:lnTo>
                  <a:lnTo>
                    <a:pt x="71348" y="31165"/>
                  </a:lnTo>
                  <a:lnTo>
                    <a:pt x="72123" y="31686"/>
                  </a:lnTo>
                  <a:lnTo>
                    <a:pt x="81915" y="31940"/>
                  </a:lnTo>
                  <a:lnTo>
                    <a:pt x="89903" y="32969"/>
                  </a:lnTo>
                  <a:lnTo>
                    <a:pt x="117208" y="14160"/>
                  </a:lnTo>
                  <a:lnTo>
                    <a:pt x="119011" y="5664"/>
                  </a:lnTo>
                  <a:close/>
                </a:path>
                <a:path w="158750" h="71754">
                  <a:moveTo>
                    <a:pt x="158267" y="52730"/>
                  </a:moveTo>
                  <a:lnTo>
                    <a:pt x="157403" y="46367"/>
                  </a:lnTo>
                  <a:lnTo>
                    <a:pt x="155867" y="41465"/>
                  </a:lnTo>
                  <a:lnTo>
                    <a:pt x="150710" y="39662"/>
                  </a:lnTo>
                  <a:lnTo>
                    <a:pt x="141693" y="39662"/>
                  </a:lnTo>
                  <a:lnTo>
                    <a:pt x="130352" y="52552"/>
                  </a:lnTo>
                  <a:lnTo>
                    <a:pt x="126492" y="49453"/>
                  </a:lnTo>
                  <a:lnTo>
                    <a:pt x="121081" y="50228"/>
                  </a:lnTo>
                  <a:lnTo>
                    <a:pt x="117995" y="54089"/>
                  </a:lnTo>
                  <a:lnTo>
                    <a:pt x="116446" y="55892"/>
                  </a:lnTo>
                  <a:lnTo>
                    <a:pt x="115925" y="58216"/>
                  </a:lnTo>
                  <a:lnTo>
                    <a:pt x="116192" y="60540"/>
                  </a:lnTo>
                  <a:lnTo>
                    <a:pt x="116700" y="63627"/>
                  </a:lnTo>
                  <a:lnTo>
                    <a:pt x="118503" y="66459"/>
                  </a:lnTo>
                  <a:lnTo>
                    <a:pt x="121081" y="68008"/>
                  </a:lnTo>
                  <a:lnTo>
                    <a:pt x="123659" y="69811"/>
                  </a:lnTo>
                  <a:lnTo>
                    <a:pt x="126746" y="70840"/>
                  </a:lnTo>
                  <a:lnTo>
                    <a:pt x="130098" y="70840"/>
                  </a:lnTo>
                  <a:lnTo>
                    <a:pt x="136283" y="71361"/>
                  </a:lnTo>
                  <a:lnTo>
                    <a:pt x="142468" y="69811"/>
                  </a:lnTo>
                  <a:lnTo>
                    <a:pt x="147878" y="66713"/>
                  </a:lnTo>
                  <a:lnTo>
                    <a:pt x="152946" y="62953"/>
                  </a:lnTo>
                  <a:lnTo>
                    <a:pt x="156603" y="58280"/>
                  </a:lnTo>
                  <a:lnTo>
                    <a:pt x="158267" y="5273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1430350" y="5675248"/>
              <a:ext cx="93980" cy="187325"/>
            </a:xfrm>
            <a:custGeom>
              <a:avLst/>
              <a:gdLst/>
              <a:ahLst/>
              <a:cxnLst/>
              <a:rect l="l" t="t" r="r" b="b"/>
              <a:pathLst>
                <a:path w="93980" h="187325">
                  <a:moveTo>
                    <a:pt x="93776" y="178536"/>
                  </a:moveTo>
                  <a:lnTo>
                    <a:pt x="7734" y="128816"/>
                  </a:lnTo>
                  <a:lnTo>
                    <a:pt x="7734" y="4635"/>
                  </a:lnTo>
                  <a:lnTo>
                    <a:pt x="0" y="0"/>
                  </a:lnTo>
                  <a:lnTo>
                    <a:pt x="0" y="133197"/>
                  </a:lnTo>
                  <a:lnTo>
                    <a:pt x="93776" y="187299"/>
                  </a:lnTo>
                  <a:lnTo>
                    <a:pt x="93776" y="178536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1438093" y="5679880"/>
              <a:ext cx="86360" cy="173990"/>
            </a:xfrm>
            <a:custGeom>
              <a:avLst/>
              <a:gdLst/>
              <a:ahLst/>
              <a:cxnLst/>
              <a:rect l="l" t="t" r="r" b="b"/>
              <a:pathLst>
                <a:path w="86359" h="173989">
                  <a:moveTo>
                    <a:pt x="0" y="0"/>
                  </a:moveTo>
                  <a:lnTo>
                    <a:pt x="0" y="124180"/>
                  </a:lnTo>
                  <a:lnTo>
                    <a:pt x="86042" y="173901"/>
                  </a:lnTo>
                  <a:lnTo>
                    <a:pt x="86042" y="494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1648313" y="5855068"/>
              <a:ext cx="104775" cy="131445"/>
            </a:xfrm>
            <a:custGeom>
              <a:avLst/>
              <a:gdLst/>
              <a:ahLst/>
              <a:cxnLst/>
              <a:rect l="l" t="t" r="r" b="b"/>
              <a:pathLst>
                <a:path w="104775" h="131445">
                  <a:moveTo>
                    <a:pt x="104597" y="0"/>
                  </a:moveTo>
                  <a:lnTo>
                    <a:pt x="0" y="60540"/>
                  </a:lnTo>
                  <a:lnTo>
                    <a:pt x="0" y="131394"/>
                  </a:lnTo>
                  <a:lnTo>
                    <a:pt x="104597" y="71107"/>
                  </a:lnTo>
                  <a:lnTo>
                    <a:pt x="104597" y="0"/>
                  </a:lnTo>
                  <a:close/>
                </a:path>
              </a:pathLst>
            </a:custGeom>
            <a:solidFill>
              <a:srgbClr val="EAEA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1568190" y="5869233"/>
              <a:ext cx="80645" cy="117475"/>
            </a:xfrm>
            <a:custGeom>
              <a:avLst/>
              <a:gdLst/>
              <a:ahLst/>
              <a:cxnLst/>
              <a:rect l="l" t="t" r="r" b="b"/>
              <a:pathLst>
                <a:path w="80644" h="117475">
                  <a:moveTo>
                    <a:pt x="0" y="0"/>
                  </a:moveTo>
                  <a:lnTo>
                    <a:pt x="0" y="70853"/>
                  </a:lnTo>
                  <a:lnTo>
                    <a:pt x="80124" y="117221"/>
                  </a:lnTo>
                  <a:lnTo>
                    <a:pt x="80124" y="463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DF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1568189" y="5808955"/>
              <a:ext cx="184785" cy="106680"/>
            </a:xfrm>
            <a:custGeom>
              <a:avLst/>
              <a:gdLst/>
              <a:ahLst/>
              <a:cxnLst/>
              <a:rect l="l" t="t" r="r" b="b"/>
              <a:pathLst>
                <a:path w="184785" h="106679">
                  <a:moveTo>
                    <a:pt x="104343" y="0"/>
                  </a:moveTo>
                  <a:lnTo>
                    <a:pt x="0" y="60286"/>
                  </a:lnTo>
                  <a:lnTo>
                    <a:pt x="80124" y="106654"/>
                  </a:lnTo>
                  <a:lnTo>
                    <a:pt x="184721" y="46113"/>
                  </a:lnTo>
                  <a:lnTo>
                    <a:pt x="1043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1568187" y="5808954"/>
              <a:ext cx="184785" cy="106680"/>
            </a:xfrm>
            <a:custGeom>
              <a:avLst/>
              <a:gdLst/>
              <a:ahLst/>
              <a:cxnLst/>
              <a:rect l="l" t="t" r="r" b="b"/>
              <a:pathLst>
                <a:path w="184785" h="106679">
                  <a:moveTo>
                    <a:pt x="104343" y="0"/>
                  </a:moveTo>
                  <a:lnTo>
                    <a:pt x="0" y="60286"/>
                  </a:lnTo>
                  <a:lnTo>
                    <a:pt x="80124" y="106654"/>
                  </a:lnTo>
                  <a:lnTo>
                    <a:pt x="82783" y="105117"/>
                  </a:lnTo>
                  <a:lnTo>
                    <a:pt x="80124" y="105117"/>
                  </a:lnTo>
                  <a:lnTo>
                    <a:pt x="2578" y="60286"/>
                  </a:lnTo>
                  <a:lnTo>
                    <a:pt x="104343" y="1282"/>
                  </a:lnTo>
                  <a:lnTo>
                    <a:pt x="106559" y="1282"/>
                  </a:lnTo>
                  <a:lnTo>
                    <a:pt x="104343" y="0"/>
                  </a:lnTo>
                  <a:close/>
                </a:path>
                <a:path w="184785" h="106679">
                  <a:moveTo>
                    <a:pt x="106559" y="1282"/>
                  </a:moveTo>
                  <a:lnTo>
                    <a:pt x="104343" y="1282"/>
                  </a:lnTo>
                  <a:lnTo>
                    <a:pt x="181889" y="46113"/>
                  </a:lnTo>
                  <a:lnTo>
                    <a:pt x="80124" y="105117"/>
                  </a:lnTo>
                  <a:lnTo>
                    <a:pt x="82783" y="105117"/>
                  </a:lnTo>
                  <a:lnTo>
                    <a:pt x="184467" y="46367"/>
                  </a:lnTo>
                  <a:lnTo>
                    <a:pt x="106559" y="1282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1581835" y="5881356"/>
              <a:ext cx="161925" cy="78105"/>
            </a:xfrm>
            <a:custGeom>
              <a:avLst/>
              <a:gdLst/>
              <a:ahLst/>
              <a:cxnLst/>
              <a:rect l="l" t="t" r="r" b="b"/>
              <a:pathLst>
                <a:path w="161925" h="78104">
                  <a:moveTo>
                    <a:pt x="110782" y="32461"/>
                  </a:moveTo>
                  <a:lnTo>
                    <a:pt x="66471" y="57962"/>
                  </a:lnTo>
                  <a:lnTo>
                    <a:pt x="33235" y="38646"/>
                  </a:lnTo>
                  <a:lnTo>
                    <a:pt x="66471" y="59766"/>
                  </a:lnTo>
                  <a:lnTo>
                    <a:pt x="110782" y="32461"/>
                  </a:lnTo>
                  <a:close/>
                </a:path>
                <a:path w="161925" h="78104">
                  <a:moveTo>
                    <a:pt x="144018" y="31165"/>
                  </a:moveTo>
                  <a:lnTo>
                    <a:pt x="66471" y="75730"/>
                  </a:lnTo>
                  <a:lnTo>
                    <a:pt x="0" y="37350"/>
                  </a:lnTo>
                  <a:lnTo>
                    <a:pt x="66471" y="77800"/>
                  </a:lnTo>
                  <a:lnTo>
                    <a:pt x="144018" y="31165"/>
                  </a:lnTo>
                  <a:close/>
                </a:path>
                <a:path w="161925" h="78104">
                  <a:moveTo>
                    <a:pt x="161531" y="10299"/>
                  </a:moveTo>
                  <a:lnTo>
                    <a:pt x="159727" y="0"/>
                  </a:lnTo>
                  <a:lnTo>
                    <a:pt x="121856" y="22161"/>
                  </a:lnTo>
                  <a:lnTo>
                    <a:pt x="136232" y="18288"/>
                  </a:lnTo>
                  <a:lnTo>
                    <a:pt x="145084" y="16319"/>
                  </a:lnTo>
                  <a:lnTo>
                    <a:pt x="152044" y="15659"/>
                  </a:lnTo>
                  <a:lnTo>
                    <a:pt x="160756" y="15709"/>
                  </a:lnTo>
                  <a:lnTo>
                    <a:pt x="161531" y="10299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1703703" y="5881348"/>
              <a:ext cx="42545" cy="22225"/>
            </a:xfrm>
            <a:custGeom>
              <a:avLst/>
              <a:gdLst/>
              <a:ahLst/>
              <a:cxnLst/>
              <a:rect l="l" t="t" r="r" b="b"/>
              <a:pathLst>
                <a:path w="42544" h="22225">
                  <a:moveTo>
                    <a:pt x="37871" y="0"/>
                  </a:moveTo>
                  <a:lnTo>
                    <a:pt x="0" y="22161"/>
                  </a:lnTo>
                  <a:lnTo>
                    <a:pt x="41998" y="10045"/>
                  </a:lnTo>
                  <a:lnTo>
                    <a:pt x="378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1652945" y="5936222"/>
              <a:ext cx="51435" cy="38735"/>
            </a:xfrm>
            <a:custGeom>
              <a:avLst/>
              <a:gdLst/>
              <a:ahLst/>
              <a:cxnLst/>
              <a:rect l="l" t="t" r="r" b="b"/>
              <a:pathLst>
                <a:path w="51435" h="38735">
                  <a:moveTo>
                    <a:pt x="51015" y="0"/>
                  </a:moveTo>
                  <a:lnTo>
                    <a:pt x="0" y="29375"/>
                  </a:lnTo>
                  <a:lnTo>
                    <a:pt x="8254" y="32981"/>
                  </a:lnTo>
                  <a:lnTo>
                    <a:pt x="9283" y="38392"/>
                  </a:lnTo>
                  <a:lnTo>
                    <a:pt x="51015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1652945" y="5936222"/>
              <a:ext cx="51435" cy="33020"/>
            </a:xfrm>
            <a:custGeom>
              <a:avLst/>
              <a:gdLst/>
              <a:ahLst/>
              <a:cxnLst/>
              <a:rect l="l" t="t" r="r" b="b"/>
              <a:pathLst>
                <a:path w="51435" h="33020">
                  <a:moveTo>
                    <a:pt x="51015" y="0"/>
                  </a:moveTo>
                  <a:lnTo>
                    <a:pt x="0" y="29375"/>
                  </a:lnTo>
                  <a:lnTo>
                    <a:pt x="11595" y="32981"/>
                  </a:lnTo>
                  <a:lnTo>
                    <a:pt x="51015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1577727" y="5896800"/>
              <a:ext cx="30480" cy="15240"/>
            </a:xfrm>
            <a:custGeom>
              <a:avLst/>
              <a:gdLst/>
              <a:ahLst/>
              <a:cxnLst/>
              <a:rect l="l" t="t" r="r" b="b"/>
              <a:pathLst>
                <a:path w="30480" h="15239">
                  <a:moveTo>
                    <a:pt x="4114" y="0"/>
                  </a:moveTo>
                  <a:lnTo>
                    <a:pt x="3860" y="520"/>
                  </a:lnTo>
                  <a:lnTo>
                    <a:pt x="0" y="7480"/>
                  </a:lnTo>
                  <a:lnTo>
                    <a:pt x="774" y="12890"/>
                  </a:lnTo>
                  <a:lnTo>
                    <a:pt x="30391" y="15201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1573087" y="5896804"/>
              <a:ext cx="35560" cy="15240"/>
            </a:xfrm>
            <a:custGeom>
              <a:avLst/>
              <a:gdLst/>
              <a:ahLst/>
              <a:cxnLst/>
              <a:rect l="l" t="t" r="r" b="b"/>
              <a:pathLst>
                <a:path w="35559" h="15239">
                  <a:moveTo>
                    <a:pt x="8762" y="0"/>
                  </a:moveTo>
                  <a:lnTo>
                    <a:pt x="0" y="4635"/>
                  </a:lnTo>
                  <a:lnTo>
                    <a:pt x="35293" y="15201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1591627" y="5822098"/>
              <a:ext cx="138430" cy="80645"/>
            </a:xfrm>
            <a:custGeom>
              <a:avLst/>
              <a:gdLst/>
              <a:ahLst/>
              <a:cxnLst/>
              <a:rect l="l" t="t" r="r" b="b"/>
              <a:pathLst>
                <a:path w="138430" h="80645">
                  <a:moveTo>
                    <a:pt x="64668" y="79095"/>
                  </a:moveTo>
                  <a:lnTo>
                    <a:pt x="64414" y="78574"/>
                  </a:lnTo>
                  <a:lnTo>
                    <a:pt x="64160" y="78320"/>
                  </a:lnTo>
                  <a:lnTo>
                    <a:pt x="1041" y="41998"/>
                  </a:lnTo>
                  <a:lnTo>
                    <a:pt x="520" y="42252"/>
                  </a:lnTo>
                  <a:lnTo>
                    <a:pt x="266" y="42506"/>
                  </a:lnTo>
                  <a:lnTo>
                    <a:pt x="0" y="43027"/>
                  </a:lnTo>
                  <a:lnTo>
                    <a:pt x="520" y="43802"/>
                  </a:lnTo>
                  <a:lnTo>
                    <a:pt x="63119" y="79870"/>
                  </a:lnTo>
                  <a:lnTo>
                    <a:pt x="63385" y="80124"/>
                  </a:lnTo>
                  <a:lnTo>
                    <a:pt x="63639" y="80124"/>
                  </a:lnTo>
                  <a:lnTo>
                    <a:pt x="63893" y="80124"/>
                  </a:lnTo>
                  <a:lnTo>
                    <a:pt x="64414" y="79870"/>
                  </a:lnTo>
                  <a:lnTo>
                    <a:pt x="64414" y="79603"/>
                  </a:lnTo>
                  <a:lnTo>
                    <a:pt x="64668" y="79095"/>
                  </a:lnTo>
                  <a:close/>
                </a:path>
                <a:path w="138430" h="80645">
                  <a:moveTo>
                    <a:pt x="75222" y="72910"/>
                  </a:moveTo>
                  <a:lnTo>
                    <a:pt x="74968" y="72390"/>
                  </a:lnTo>
                  <a:lnTo>
                    <a:pt x="74714" y="72390"/>
                  </a:lnTo>
                  <a:lnTo>
                    <a:pt x="11595" y="36068"/>
                  </a:lnTo>
                  <a:lnTo>
                    <a:pt x="11074" y="36322"/>
                  </a:lnTo>
                  <a:lnTo>
                    <a:pt x="10820" y="36576"/>
                  </a:lnTo>
                  <a:lnTo>
                    <a:pt x="10553" y="37096"/>
                  </a:lnTo>
                  <a:lnTo>
                    <a:pt x="11074" y="37871"/>
                  </a:lnTo>
                  <a:lnTo>
                    <a:pt x="73672" y="73939"/>
                  </a:lnTo>
                  <a:lnTo>
                    <a:pt x="73672" y="74193"/>
                  </a:lnTo>
                  <a:lnTo>
                    <a:pt x="74193" y="74193"/>
                  </a:lnTo>
                  <a:lnTo>
                    <a:pt x="74714" y="74193"/>
                  </a:lnTo>
                  <a:lnTo>
                    <a:pt x="75222" y="73672"/>
                  </a:lnTo>
                  <a:lnTo>
                    <a:pt x="75222" y="72910"/>
                  </a:lnTo>
                  <a:close/>
                </a:path>
                <a:path w="138430" h="80645">
                  <a:moveTo>
                    <a:pt x="85534" y="67246"/>
                  </a:moveTo>
                  <a:lnTo>
                    <a:pt x="85280" y="66725"/>
                  </a:lnTo>
                  <a:lnTo>
                    <a:pt x="85026" y="66471"/>
                  </a:lnTo>
                  <a:lnTo>
                    <a:pt x="22415" y="30403"/>
                  </a:lnTo>
                  <a:lnTo>
                    <a:pt x="21907" y="30149"/>
                  </a:lnTo>
                  <a:lnTo>
                    <a:pt x="21386" y="30403"/>
                  </a:lnTo>
                  <a:lnTo>
                    <a:pt x="21132" y="30657"/>
                  </a:lnTo>
                  <a:lnTo>
                    <a:pt x="20866" y="31178"/>
                  </a:lnTo>
                  <a:lnTo>
                    <a:pt x="21132" y="31686"/>
                  </a:lnTo>
                  <a:lnTo>
                    <a:pt x="21386" y="31953"/>
                  </a:lnTo>
                  <a:lnTo>
                    <a:pt x="83985" y="68021"/>
                  </a:lnTo>
                  <a:lnTo>
                    <a:pt x="84251" y="68021"/>
                  </a:lnTo>
                  <a:lnTo>
                    <a:pt x="84505" y="68275"/>
                  </a:lnTo>
                  <a:lnTo>
                    <a:pt x="84759" y="68275"/>
                  </a:lnTo>
                  <a:lnTo>
                    <a:pt x="85280" y="68021"/>
                  </a:lnTo>
                  <a:lnTo>
                    <a:pt x="85280" y="67754"/>
                  </a:lnTo>
                  <a:lnTo>
                    <a:pt x="85534" y="67246"/>
                  </a:lnTo>
                  <a:close/>
                </a:path>
                <a:path w="138430" h="80645">
                  <a:moveTo>
                    <a:pt x="96100" y="61061"/>
                  </a:moveTo>
                  <a:lnTo>
                    <a:pt x="95846" y="60540"/>
                  </a:lnTo>
                  <a:lnTo>
                    <a:pt x="95592" y="60286"/>
                  </a:lnTo>
                  <a:lnTo>
                    <a:pt x="32473" y="23964"/>
                  </a:lnTo>
                  <a:lnTo>
                    <a:pt x="31953" y="24218"/>
                  </a:lnTo>
                  <a:lnTo>
                    <a:pt x="31432" y="25247"/>
                  </a:lnTo>
                  <a:lnTo>
                    <a:pt x="31699" y="25768"/>
                  </a:lnTo>
                  <a:lnTo>
                    <a:pt x="31953" y="26022"/>
                  </a:lnTo>
                  <a:lnTo>
                    <a:pt x="94551" y="62090"/>
                  </a:lnTo>
                  <a:lnTo>
                    <a:pt x="95072" y="62090"/>
                  </a:lnTo>
                  <a:lnTo>
                    <a:pt x="95326" y="62090"/>
                  </a:lnTo>
                  <a:lnTo>
                    <a:pt x="95846" y="61836"/>
                  </a:lnTo>
                  <a:lnTo>
                    <a:pt x="95846" y="61569"/>
                  </a:lnTo>
                  <a:lnTo>
                    <a:pt x="96100" y="61061"/>
                  </a:lnTo>
                  <a:close/>
                </a:path>
                <a:path w="138430" h="80645">
                  <a:moveTo>
                    <a:pt x="106400" y="55130"/>
                  </a:moveTo>
                  <a:lnTo>
                    <a:pt x="106146" y="54610"/>
                  </a:lnTo>
                  <a:lnTo>
                    <a:pt x="105892" y="54356"/>
                  </a:lnTo>
                  <a:lnTo>
                    <a:pt x="42773" y="18034"/>
                  </a:lnTo>
                  <a:lnTo>
                    <a:pt x="42252" y="18034"/>
                  </a:lnTo>
                  <a:lnTo>
                    <a:pt x="41732" y="19062"/>
                  </a:lnTo>
                  <a:lnTo>
                    <a:pt x="41732" y="19570"/>
                  </a:lnTo>
                  <a:lnTo>
                    <a:pt x="42252" y="19837"/>
                  </a:lnTo>
                  <a:lnTo>
                    <a:pt x="42506" y="19837"/>
                  </a:lnTo>
                  <a:lnTo>
                    <a:pt x="105117" y="55905"/>
                  </a:lnTo>
                  <a:lnTo>
                    <a:pt x="105117" y="56159"/>
                  </a:lnTo>
                  <a:lnTo>
                    <a:pt x="105371" y="56159"/>
                  </a:lnTo>
                  <a:lnTo>
                    <a:pt x="105625" y="56159"/>
                  </a:lnTo>
                  <a:lnTo>
                    <a:pt x="106146" y="55905"/>
                  </a:lnTo>
                  <a:lnTo>
                    <a:pt x="106146" y="55638"/>
                  </a:lnTo>
                  <a:lnTo>
                    <a:pt x="106400" y="55130"/>
                  </a:lnTo>
                  <a:close/>
                </a:path>
                <a:path w="138430" h="80645">
                  <a:moveTo>
                    <a:pt x="116967" y="48945"/>
                  </a:moveTo>
                  <a:lnTo>
                    <a:pt x="116713" y="48425"/>
                  </a:lnTo>
                  <a:lnTo>
                    <a:pt x="116459" y="48171"/>
                  </a:lnTo>
                  <a:lnTo>
                    <a:pt x="53340" y="11849"/>
                  </a:lnTo>
                  <a:lnTo>
                    <a:pt x="52819" y="12103"/>
                  </a:lnTo>
                  <a:lnTo>
                    <a:pt x="52565" y="12357"/>
                  </a:lnTo>
                  <a:lnTo>
                    <a:pt x="52298" y="12877"/>
                  </a:lnTo>
                  <a:lnTo>
                    <a:pt x="52819" y="13652"/>
                  </a:lnTo>
                  <a:lnTo>
                    <a:pt x="115417" y="49720"/>
                  </a:lnTo>
                  <a:lnTo>
                    <a:pt x="115417" y="49974"/>
                  </a:lnTo>
                  <a:lnTo>
                    <a:pt x="115938" y="49974"/>
                  </a:lnTo>
                  <a:lnTo>
                    <a:pt x="116192" y="49974"/>
                  </a:lnTo>
                  <a:lnTo>
                    <a:pt x="116713" y="49720"/>
                  </a:lnTo>
                  <a:lnTo>
                    <a:pt x="116713" y="49453"/>
                  </a:lnTo>
                  <a:lnTo>
                    <a:pt x="116967" y="48945"/>
                  </a:lnTo>
                  <a:close/>
                </a:path>
                <a:path w="138430" h="80645">
                  <a:moveTo>
                    <a:pt x="127266" y="43027"/>
                  </a:moveTo>
                  <a:lnTo>
                    <a:pt x="127012" y="42506"/>
                  </a:lnTo>
                  <a:lnTo>
                    <a:pt x="126758" y="42252"/>
                  </a:lnTo>
                  <a:lnTo>
                    <a:pt x="63639" y="5930"/>
                  </a:lnTo>
                  <a:lnTo>
                    <a:pt x="63119" y="5930"/>
                  </a:lnTo>
                  <a:lnTo>
                    <a:pt x="62598" y="6959"/>
                  </a:lnTo>
                  <a:lnTo>
                    <a:pt x="62598" y="7467"/>
                  </a:lnTo>
                  <a:lnTo>
                    <a:pt x="63119" y="7734"/>
                  </a:lnTo>
                  <a:lnTo>
                    <a:pt x="63373" y="7734"/>
                  </a:lnTo>
                  <a:lnTo>
                    <a:pt x="125984" y="43802"/>
                  </a:lnTo>
                  <a:lnTo>
                    <a:pt x="125984" y="44056"/>
                  </a:lnTo>
                  <a:lnTo>
                    <a:pt x="126238" y="44056"/>
                  </a:lnTo>
                  <a:lnTo>
                    <a:pt x="126492" y="44056"/>
                  </a:lnTo>
                  <a:lnTo>
                    <a:pt x="127012" y="43802"/>
                  </a:lnTo>
                  <a:lnTo>
                    <a:pt x="127012" y="43535"/>
                  </a:lnTo>
                  <a:lnTo>
                    <a:pt x="127266" y="43027"/>
                  </a:lnTo>
                  <a:close/>
                </a:path>
                <a:path w="138430" h="80645">
                  <a:moveTo>
                    <a:pt x="137833" y="37096"/>
                  </a:moveTo>
                  <a:lnTo>
                    <a:pt x="137579" y="36576"/>
                  </a:lnTo>
                  <a:lnTo>
                    <a:pt x="137325" y="36322"/>
                  </a:lnTo>
                  <a:lnTo>
                    <a:pt x="74206" y="0"/>
                  </a:lnTo>
                  <a:lnTo>
                    <a:pt x="73685" y="254"/>
                  </a:lnTo>
                  <a:lnTo>
                    <a:pt x="73431" y="508"/>
                  </a:lnTo>
                  <a:lnTo>
                    <a:pt x="73164" y="1028"/>
                  </a:lnTo>
                  <a:lnTo>
                    <a:pt x="73685" y="1803"/>
                  </a:lnTo>
                  <a:lnTo>
                    <a:pt x="136283" y="37871"/>
                  </a:lnTo>
                  <a:lnTo>
                    <a:pt x="136550" y="38125"/>
                  </a:lnTo>
                  <a:lnTo>
                    <a:pt x="136804" y="38125"/>
                  </a:lnTo>
                  <a:lnTo>
                    <a:pt x="137058" y="38125"/>
                  </a:lnTo>
                  <a:lnTo>
                    <a:pt x="137579" y="37871"/>
                  </a:lnTo>
                  <a:lnTo>
                    <a:pt x="137579" y="37604"/>
                  </a:lnTo>
                  <a:lnTo>
                    <a:pt x="137833" y="37096"/>
                  </a:lnTo>
                  <a:close/>
                </a:path>
              </a:pathLst>
            </a:custGeom>
            <a:solidFill>
              <a:srgbClr val="000000">
                <a:alpha val="1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1256463" y="6049064"/>
              <a:ext cx="33020" cy="26034"/>
            </a:xfrm>
            <a:custGeom>
              <a:avLst/>
              <a:gdLst/>
              <a:ahLst/>
              <a:cxnLst/>
              <a:rect l="l" t="t" r="r" b="b"/>
              <a:pathLst>
                <a:path w="33019" h="26035">
                  <a:moveTo>
                    <a:pt x="32715" y="0"/>
                  </a:moveTo>
                  <a:lnTo>
                    <a:pt x="0" y="18808"/>
                  </a:lnTo>
                  <a:lnTo>
                    <a:pt x="0" y="25501"/>
                  </a:lnTo>
                  <a:lnTo>
                    <a:pt x="32715" y="6692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1256463" y="6049064"/>
              <a:ext cx="33020" cy="26034"/>
            </a:xfrm>
            <a:custGeom>
              <a:avLst/>
              <a:gdLst/>
              <a:ahLst/>
              <a:cxnLst/>
              <a:rect l="l" t="t" r="r" b="b"/>
              <a:pathLst>
                <a:path w="33019" h="26035">
                  <a:moveTo>
                    <a:pt x="32715" y="0"/>
                  </a:moveTo>
                  <a:lnTo>
                    <a:pt x="0" y="18808"/>
                  </a:lnTo>
                  <a:lnTo>
                    <a:pt x="0" y="25501"/>
                  </a:lnTo>
                  <a:lnTo>
                    <a:pt x="32715" y="6692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000000">
                <a:alpha val="54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1163965" y="6014290"/>
              <a:ext cx="92710" cy="60325"/>
            </a:xfrm>
            <a:custGeom>
              <a:avLst/>
              <a:gdLst/>
              <a:ahLst/>
              <a:cxnLst/>
              <a:rect l="l" t="t" r="r" b="b"/>
              <a:pathLst>
                <a:path w="92709" h="60325">
                  <a:moveTo>
                    <a:pt x="0" y="0"/>
                  </a:moveTo>
                  <a:lnTo>
                    <a:pt x="0" y="6946"/>
                  </a:lnTo>
                  <a:lnTo>
                    <a:pt x="92494" y="60274"/>
                  </a:lnTo>
                  <a:lnTo>
                    <a:pt x="92494" y="535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1163965" y="6014290"/>
              <a:ext cx="92710" cy="60325"/>
            </a:xfrm>
            <a:custGeom>
              <a:avLst/>
              <a:gdLst/>
              <a:ahLst/>
              <a:cxnLst/>
              <a:rect l="l" t="t" r="r" b="b"/>
              <a:pathLst>
                <a:path w="92709" h="60325">
                  <a:moveTo>
                    <a:pt x="0" y="0"/>
                  </a:moveTo>
                  <a:lnTo>
                    <a:pt x="0" y="6946"/>
                  </a:lnTo>
                  <a:lnTo>
                    <a:pt x="92494" y="60274"/>
                  </a:lnTo>
                  <a:lnTo>
                    <a:pt x="92494" y="535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4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1163965" y="5995481"/>
              <a:ext cx="125730" cy="72390"/>
            </a:xfrm>
            <a:custGeom>
              <a:avLst/>
              <a:gdLst/>
              <a:ahLst/>
              <a:cxnLst/>
              <a:rect l="l" t="t" r="r" b="b"/>
              <a:pathLst>
                <a:path w="125730" h="72389">
                  <a:moveTo>
                    <a:pt x="32727" y="0"/>
                  </a:moveTo>
                  <a:lnTo>
                    <a:pt x="0" y="18808"/>
                  </a:lnTo>
                  <a:lnTo>
                    <a:pt x="92494" y="72389"/>
                  </a:lnTo>
                  <a:lnTo>
                    <a:pt x="125209" y="53581"/>
                  </a:lnTo>
                  <a:lnTo>
                    <a:pt x="32727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1163965" y="5995481"/>
              <a:ext cx="125730" cy="72390"/>
            </a:xfrm>
            <a:custGeom>
              <a:avLst/>
              <a:gdLst/>
              <a:ahLst/>
              <a:cxnLst/>
              <a:rect l="l" t="t" r="r" b="b"/>
              <a:pathLst>
                <a:path w="125730" h="72389">
                  <a:moveTo>
                    <a:pt x="32727" y="0"/>
                  </a:moveTo>
                  <a:lnTo>
                    <a:pt x="0" y="18808"/>
                  </a:lnTo>
                  <a:lnTo>
                    <a:pt x="92494" y="72389"/>
                  </a:lnTo>
                  <a:lnTo>
                    <a:pt x="125209" y="53581"/>
                  </a:lnTo>
                  <a:lnTo>
                    <a:pt x="32727" y="0"/>
                  </a:lnTo>
                  <a:close/>
                </a:path>
              </a:pathLst>
            </a:custGeom>
            <a:solidFill>
              <a:srgbClr val="000000">
                <a:alpha val="3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1264190" y="5997795"/>
              <a:ext cx="5715" cy="57150"/>
            </a:xfrm>
            <a:custGeom>
              <a:avLst/>
              <a:gdLst/>
              <a:ahLst/>
              <a:cxnLst/>
              <a:rect l="l" t="t" r="r" b="b"/>
              <a:pathLst>
                <a:path w="5715" h="57150">
                  <a:moveTo>
                    <a:pt x="5664" y="0"/>
                  </a:moveTo>
                  <a:lnTo>
                    <a:pt x="0" y="3086"/>
                  </a:lnTo>
                  <a:lnTo>
                    <a:pt x="0" y="56680"/>
                  </a:lnTo>
                  <a:lnTo>
                    <a:pt x="5664" y="53327"/>
                  </a:lnTo>
                  <a:lnTo>
                    <a:pt x="5664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1258776" y="5997795"/>
              <a:ext cx="5715" cy="57150"/>
            </a:xfrm>
            <a:custGeom>
              <a:avLst/>
              <a:gdLst/>
              <a:ahLst/>
              <a:cxnLst/>
              <a:rect l="l" t="t" r="r" b="b"/>
              <a:pathLst>
                <a:path w="5715" h="57150">
                  <a:moveTo>
                    <a:pt x="0" y="0"/>
                  </a:moveTo>
                  <a:lnTo>
                    <a:pt x="0" y="53327"/>
                  </a:lnTo>
                  <a:lnTo>
                    <a:pt x="5410" y="56680"/>
                  </a:lnTo>
                  <a:lnTo>
                    <a:pt x="5410" y="3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1248733" y="5984142"/>
              <a:ext cx="33020" cy="26034"/>
            </a:xfrm>
            <a:custGeom>
              <a:avLst/>
              <a:gdLst/>
              <a:ahLst/>
              <a:cxnLst/>
              <a:rect l="l" t="t" r="r" b="b"/>
              <a:pathLst>
                <a:path w="33019" h="26035">
                  <a:moveTo>
                    <a:pt x="32715" y="0"/>
                  </a:moveTo>
                  <a:lnTo>
                    <a:pt x="0" y="18808"/>
                  </a:lnTo>
                  <a:lnTo>
                    <a:pt x="0" y="25768"/>
                  </a:lnTo>
                  <a:lnTo>
                    <a:pt x="32715" y="6959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1242799" y="6002945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5930" y="0"/>
                  </a:moveTo>
                  <a:lnTo>
                    <a:pt x="0" y="3606"/>
                  </a:lnTo>
                  <a:lnTo>
                    <a:pt x="5930" y="6959"/>
                  </a:lnTo>
                  <a:lnTo>
                    <a:pt x="5930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1372392" y="5982080"/>
              <a:ext cx="33020" cy="26034"/>
            </a:xfrm>
            <a:custGeom>
              <a:avLst/>
              <a:gdLst/>
              <a:ahLst/>
              <a:cxnLst/>
              <a:rect l="l" t="t" r="r" b="b"/>
              <a:pathLst>
                <a:path w="33019" h="26035">
                  <a:moveTo>
                    <a:pt x="32461" y="0"/>
                  </a:moveTo>
                  <a:lnTo>
                    <a:pt x="0" y="18808"/>
                  </a:lnTo>
                  <a:lnTo>
                    <a:pt x="0" y="25768"/>
                  </a:lnTo>
                  <a:lnTo>
                    <a:pt x="32461" y="6959"/>
                  </a:lnTo>
                  <a:lnTo>
                    <a:pt x="32461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1372392" y="5982080"/>
              <a:ext cx="33020" cy="26034"/>
            </a:xfrm>
            <a:custGeom>
              <a:avLst/>
              <a:gdLst/>
              <a:ahLst/>
              <a:cxnLst/>
              <a:rect l="l" t="t" r="r" b="b"/>
              <a:pathLst>
                <a:path w="33019" h="26035">
                  <a:moveTo>
                    <a:pt x="32461" y="0"/>
                  </a:moveTo>
                  <a:lnTo>
                    <a:pt x="0" y="18808"/>
                  </a:lnTo>
                  <a:lnTo>
                    <a:pt x="0" y="25768"/>
                  </a:lnTo>
                  <a:lnTo>
                    <a:pt x="32461" y="6959"/>
                  </a:lnTo>
                  <a:lnTo>
                    <a:pt x="32461" y="0"/>
                  </a:lnTo>
                  <a:close/>
                </a:path>
              </a:pathLst>
            </a:custGeom>
            <a:solidFill>
              <a:srgbClr val="000000">
                <a:alpha val="54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1279644" y="5947560"/>
              <a:ext cx="93345" cy="60325"/>
            </a:xfrm>
            <a:custGeom>
              <a:avLst/>
              <a:gdLst/>
              <a:ahLst/>
              <a:cxnLst/>
              <a:rect l="l" t="t" r="r" b="b"/>
              <a:pathLst>
                <a:path w="93344" h="60325">
                  <a:moveTo>
                    <a:pt x="0" y="0"/>
                  </a:moveTo>
                  <a:lnTo>
                    <a:pt x="0" y="6692"/>
                  </a:lnTo>
                  <a:lnTo>
                    <a:pt x="92748" y="60286"/>
                  </a:lnTo>
                  <a:lnTo>
                    <a:pt x="92748" y="533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1279644" y="5947560"/>
              <a:ext cx="93345" cy="60325"/>
            </a:xfrm>
            <a:custGeom>
              <a:avLst/>
              <a:gdLst/>
              <a:ahLst/>
              <a:cxnLst/>
              <a:rect l="l" t="t" r="r" b="b"/>
              <a:pathLst>
                <a:path w="93344" h="60325">
                  <a:moveTo>
                    <a:pt x="0" y="0"/>
                  </a:moveTo>
                  <a:lnTo>
                    <a:pt x="0" y="6692"/>
                  </a:lnTo>
                  <a:lnTo>
                    <a:pt x="92748" y="60286"/>
                  </a:lnTo>
                  <a:lnTo>
                    <a:pt x="92748" y="533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4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1279644" y="5928752"/>
              <a:ext cx="125730" cy="72390"/>
            </a:xfrm>
            <a:custGeom>
              <a:avLst/>
              <a:gdLst/>
              <a:ahLst/>
              <a:cxnLst/>
              <a:rect l="l" t="t" r="r" b="b"/>
              <a:pathLst>
                <a:path w="125730" h="72389">
                  <a:moveTo>
                    <a:pt x="32715" y="0"/>
                  </a:moveTo>
                  <a:lnTo>
                    <a:pt x="0" y="18808"/>
                  </a:lnTo>
                  <a:lnTo>
                    <a:pt x="92748" y="72136"/>
                  </a:lnTo>
                  <a:lnTo>
                    <a:pt x="125209" y="53327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1279644" y="5928752"/>
              <a:ext cx="125730" cy="72390"/>
            </a:xfrm>
            <a:custGeom>
              <a:avLst/>
              <a:gdLst/>
              <a:ahLst/>
              <a:cxnLst/>
              <a:rect l="l" t="t" r="r" b="b"/>
              <a:pathLst>
                <a:path w="125730" h="72389">
                  <a:moveTo>
                    <a:pt x="32715" y="0"/>
                  </a:moveTo>
                  <a:lnTo>
                    <a:pt x="0" y="18808"/>
                  </a:lnTo>
                  <a:lnTo>
                    <a:pt x="92748" y="72136"/>
                  </a:lnTo>
                  <a:lnTo>
                    <a:pt x="125209" y="53327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000000">
                <a:alpha val="3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1379867" y="5930813"/>
              <a:ext cx="5715" cy="57150"/>
            </a:xfrm>
            <a:custGeom>
              <a:avLst/>
              <a:gdLst/>
              <a:ahLst/>
              <a:cxnLst/>
              <a:rect l="l" t="t" r="r" b="b"/>
              <a:pathLst>
                <a:path w="5715" h="57150">
                  <a:moveTo>
                    <a:pt x="5664" y="0"/>
                  </a:moveTo>
                  <a:lnTo>
                    <a:pt x="253" y="3352"/>
                  </a:lnTo>
                  <a:lnTo>
                    <a:pt x="0" y="56934"/>
                  </a:lnTo>
                  <a:lnTo>
                    <a:pt x="5664" y="53581"/>
                  </a:lnTo>
                  <a:lnTo>
                    <a:pt x="5664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1374453" y="5930813"/>
              <a:ext cx="5715" cy="57150"/>
            </a:xfrm>
            <a:custGeom>
              <a:avLst/>
              <a:gdLst/>
              <a:ahLst/>
              <a:cxnLst/>
              <a:rect l="l" t="t" r="r" b="b"/>
              <a:pathLst>
                <a:path w="5715" h="57150">
                  <a:moveTo>
                    <a:pt x="0" y="0"/>
                  </a:moveTo>
                  <a:lnTo>
                    <a:pt x="0" y="53581"/>
                  </a:lnTo>
                  <a:lnTo>
                    <a:pt x="5410" y="56934"/>
                  </a:lnTo>
                  <a:lnTo>
                    <a:pt x="5410" y="33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1364663" y="5917416"/>
              <a:ext cx="33020" cy="26034"/>
            </a:xfrm>
            <a:custGeom>
              <a:avLst/>
              <a:gdLst/>
              <a:ahLst/>
              <a:cxnLst/>
              <a:rect l="l" t="t" r="r" b="b"/>
              <a:pathLst>
                <a:path w="33019" h="26035">
                  <a:moveTo>
                    <a:pt x="32461" y="0"/>
                  </a:moveTo>
                  <a:lnTo>
                    <a:pt x="0" y="18808"/>
                  </a:lnTo>
                  <a:lnTo>
                    <a:pt x="0" y="25768"/>
                  </a:lnTo>
                  <a:lnTo>
                    <a:pt x="32461" y="6692"/>
                  </a:lnTo>
                  <a:lnTo>
                    <a:pt x="32461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1358732" y="5936219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5930" y="0"/>
                  </a:moveTo>
                  <a:lnTo>
                    <a:pt x="0" y="3352"/>
                  </a:lnTo>
                  <a:lnTo>
                    <a:pt x="5930" y="6959"/>
                  </a:lnTo>
                  <a:lnTo>
                    <a:pt x="5930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1449426" y="5937511"/>
              <a:ext cx="33020" cy="26034"/>
            </a:xfrm>
            <a:custGeom>
              <a:avLst/>
              <a:gdLst/>
              <a:ahLst/>
              <a:cxnLst/>
              <a:rect l="l" t="t" r="r" b="b"/>
              <a:pathLst>
                <a:path w="33019" h="26035">
                  <a:moveTo>
                    <a:pt x="32715" y="0"/>
                  </a:moveTo>
                  <a:lnTo>
                    <a:pt x="0" y="18808"/>
                  </a:lnTo>
                  <a:lnTo>
                    <a:pt x="0" y="25768"/>
                  </a:lnTo>
                  <a:lnTo>
                    <a:pt x="32715" y="6959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1449426" y="5937511"/>
              <a:ext cx="33020" cy="26034"/>
            </a:xfrm>
            <a:custGeom>
              <a:avLst/>
              <a:gdLst/>
              <a:ahLst/>
              <a:cxnLst/>
              <a:rect l="l" t="t" r="r" b="b"/>
              <a:pathLst>
                <a:path w="33019" h="26035">
                  <a:moveTo>
                    <a:pt x="32715" y="0"/>
                  </a:moveTo>
                  <a:lnTo>
                    <a:pt x="0" y="18808"/>
                  </a:lnTo>
                  <a:lnTo>
                    <a:pt x="0" y="25768"/>
                  </a:lnTo>
                  <a:lnTo>
                    <a:pt x="32715" y="6959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000000">
                <a:alpha val="5499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1356928" y="5902990"/>
              <a:ext cx="92710" cy="60325"/>
            </a:xfrm>
            <a:custGeom>
              <a:avLst/>
              <a:gdLst/>
              <a:ahLst/>
              <a:cxnLst/>
              <a:rect l="l" t="t" r="r" b="b"/>
              <a:pathLst>
                <a:path w="92709" h="60325">
                  <a:moveTo>
                    <a:pt x="0" y="0"/>
                  </a:moveTo>
                  <a:lnTo>
                    <a:pt x="0" y="6692"/>
                  </a:lnTo>
                  <a:lnTo>
                    <a:pt x="92494" y="60286"/>
                  </a:lnTo>
                  <a:lnTo>
                    <a:pt x="92494" y="533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1356928" y="5902990"/>
              <a:ext cx="92710" cy="60325"/>
            </a:xfrm>
            <a:custGeom>
              <a:avLst/>
              <a:gdLst/>
              <a:ahLst/>
              <a:cxnLst/>
              <a:rect l="l" t="t" r="r" b="b"/>
              <a:pathLst>
                <a:path w="92709" h="60325">
                  <a:moveTo>
                    <a:pt x="0" y="0"/>
                  </a:moveTo>
                  <a:lnTo>
                    <a:pt x="0" y="6692"/>
                  </a:lnTo>
                  <a:lnTo>
                    <a:pt x="92494" y="60286"/>
                  </a:lnTo>
                  <a:lnTo>
                    <a:pt x="92494" y="533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4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1356928" y="5884181"/>
              <a:ext cx="125730" cy="72390"/>
            </a:xfrm>
            <a:custGeom>
              <a:avLst/>
              <a:gdLst/>
              <a:ahLst/>
              <a:cxnLst/>
              <a:rect l="l" t="t" r="r" b="b"/>
              <a:pathLst>
                <a:path w="125730" h="72389">
                  <a:moveTo>
                    <a:pt x="32461" y="0"/>
                  </a:moveTo>
                  <a:lnTo>
                    <a:pt x="0" y="18808"/>
                  </a:lnTo>
                  <a:lnTo>
                    <a:pt x="92494" y="72136"/>
                  </a:lnTo>
                  <a:lnTo>
                    <a:pt x="125209" y="53327"/>
                  </a:lnTo>
                  <a:lnTo>
                    <a:pt x="32461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1356928" y="5884181"/>
              <a:ext cx="125730" cy="72390"/>
            </a:xfrm>
            <a:custGeom>
              <a:avLst/>
              <a:gdLst/>
              <a:ahLst/>
              <a:cxnLst/>
              <a:rect l="l" t="t" r="r" b="b"/>
              <a:pathLst>
                <a:path w="125730" h="72389">
                  <a:moveTo>
                    <a:pt x="32461" y="0"/>
                  </a:moveTo>
                  <a:lnTo>
                    <a:pt x="0" y="18808"/>
                  </a:lnTo>
                  <a:lnTo>
                    <a:pt x="92494" y="72136"/>
                  </a:lnTo>
                  <a:lnTo>
                    <a:pt x="125209" y="53327"/>
                  </a:lnTo>
                  <a:lnTo>
                    <a:pt x="32461" y="0"/>
                  </a:lnTo>
                  <a:close/>
                </a:path>
              </a:pathLst>
            </a:custGeom>
            <a:solidFill>
              <a:srgbClr val="000000">
                <a:alpha val="34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1457152" y="5886242"/>
              <a:ext cx="5715" cy="57150"/>
            </a:xfrm>
            <a:custGeom>
              <a:avLst/>
              <a:gdLst/>
              <a:ahLst/>
              <a:cxnLst/>
              <a:rect l="l" t="t" r="r" b="b"/>
              <a:pathLst>
                <a:path w="5715" h="57150">
                  <a:moveTo>
                    <a:pt x="5410" y="0"/>
                  </a:moveTo>
                  <a:lnTo>
                    <a:pt x="0" y="3352"/>
                  </a:lnTo>
                  <a:lnTo>
                    <a:pt x="0" y="56934"/>
                  </a:lnTo>
                  <a:lnTo>
                    <a:pt x="5410" y="53581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1451742" y="5886242"/>
              <a:ext cx="5715" cy="57150"/>
            </a:xfrm>
            <a:custGeom>
              <a:avLst/>
              <a:gdLst/>
              <a:ahLst/>
              <a:cxnLst/>
              <a:rect l="l" t="t" r="r" b="b"/>
              <a:pathLst>
                <a:path w="5715" h="57150">
                  <a:moveTo>
                    <a:pt x="0" y="0"/>
                  </a:moveTo>
                  <a:lnTo>
                    <a:pt x="0" y="53581"/>
                  </a:lnTo>
                  <a:lnTo>
                    <a:pt x="5410" y="56934"/>
                  </a:lnTo>
                  <a:lnTo>
                    <a:pt x="5410" y="33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1441698" y="5872846"/>
              <a:ext cx="33020" cy="26034"/>
            </a:xfrm>
            <a:custGeom>
              <a:avLst/>
              <a:gdLst/>
              <a:ahLst/>
              <a:cxnLst/>
              <a:rect l="l" t="t" r="r" b="b"/>
              <a:pathLst>
                <a:path w="33019" h="26035">
                  <a:moveTo>
                    <a:pt x="32715" y="0"/>
                  </a:moveTo>
                  <a:lnTo>
                    <a:pt x="0" y="18808"/>
                  </a:lnTo>
                  <a:lnTo>
                    <a:pt x="0" y="25768"/>
                  </a:lnTo>
                  <a:lnTo>
                    <a:pt x="32715" y="6692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1435764" y="5891649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5930" y="0"/>
                  </a:moveTo>
                  <a:lnTo>
                    <a:pt x="0" y="3352"/>
                  </a:lnTo>
                  <a:lnTo>
                    <a:pt x="5930" y="6959"/>
                  </a:lnTo>
                  <a:lnTo>
                    <a:pt x="5930" y="0"/>
                  </a:lnTo>
                  <a:close/>
                </a:path>
              </a:pathLst>
            </a:custGeom>
            <a:solidFill>
              <a:srgbClr val="30444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1122495" y="5774170"/>
              <a:ext cx="396240" cy="247650"/>
            </a:xfrm>
            <a:custGeom>
              <a:avLst/>
              <a:gdLst/>
              <a:ahLst/>
              <a:cxnLst/>
              <a:rect l="l" t="t" r="r" b="b"/>
              <a:pathLst>
                <a:path w="396240" h="247650">
                  <a:moveTo>
                    <a:pt x="305803" y="0"/>
                  </a:moveTo>
                  <a:lnTo>
                    <a:pt x="12877" y="167462"/>
                  </a:lnTo>
                  <a:lnTo>
                    <a:pt x="0" y="189623"/>
                  </a:lnTo>
                  <a:lnTo>
                    <a:pt x="253" y="193484"/>
                  </a:lnTo>
                  <a:lnTo>
                    <a:pt x="1536" y="196062"/>
                  </a:lnTo>
                  <a:lnTo>
                    <a:pt x="90677" y="247586"/>
                  </a:lnTo>
                  <a:lnTo>
                    <a:pt x="94284" y="247332"/>
                  </a:lnTo>
                  <a:lnTo>
                    <a:pt x="382828" y="80644"/>
                  </a:lnTo>
                  <a:lnTo>
                    <a:pt x="396227" y="58229"/>
                  </a:lnTo>
                  <a:lnTo>
                    <a:pt x="396227" y="54368"/>
                  </a:lnTo>
                  <a:lnTo>
                    <a:pt x="394944" y="51523"/>
                  </a:lnTo>
                  <a:lnTo>
                    <a:pt x="308127" y="1549"/>
                  </a:lnTo>
                  <a:lnTo>
                    <a:pt x="305803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1122495" y="5774170"/>
              <a:ext cx="396240" cy="247650"/>
            </a:xfrm>
            <a:custGeom>
              <a:avLst/>
              <a:gdLst/>
              <a:ahLst/>
              <a:cxnLst/>
              <a:rect l="l" t="t" r="r" b="b"/>
              <a:pathLst>
                <a:path w="396240" h="247650">
                  <a:moveTo>
                    <a:pt x="305803" y="0"/>
                  </a:moveTo>
                  <a:lnTo>
                    <a:pt x="12877" y="167462"/>
                  </a:lnTo>
                  <a:lnTo>
                    <a:pt x="0" y="189623"/>
                  </a:lnTo>
                  <a:lnTo>
                    <a:pt x="253" y="193484"/>
                  </a:lnTo>
                  <a:lnTo>
                    <a:pt x="1536" y="196062"/>
                  </a:lnTo>
                  <a:lnTo>
                    <a:pt x="90677" y="247586"/>
                  </a:lnTo>
                  <a:lnTo>
                    <a:pt x="94284" y="247332"/>
                  </a:lnTo>
                  <a:lnTo>
                    <a:pt x="382828" y="80644"/>
                  </a:lnTo>
                  <a:lnTo>
                    <a:pt x="396227" y="58229"/>
                  </a:lnTo>
                  <a:lnTo>
                    <a:pt x="396227" y="54368"/>
                  </a:lnTo>
                  <a:lnTo>
                    <a:pt x="394944" y="51523"/>
                  </a:lnTo>
                  <a:lnTo>
                    <a:pt x="308127" y="1549"/>
                  </a:lnTo>
                  <a:lnTo>
                    <a:pt x="305803" y="0"/>
                  </a:ln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1206740" y="5823125"/>
              <a:ext cx="311785" cy="198755"/>
            </a:xfrm>
            <a:custGeom>
              <a:avLst/>
              <a:gdLst/>
              <a:ahLst/>
              <a:cxnLst/>
              <a:rect l="l" t="t" r="r" b="b"/>
              <a:pathLst>
                <a:path w="311784" h="198754">
                  <a:moveTo>
                    <a:pt x="305803" y="0"/>
                  </a:moveTo>
                  <a:lnTo>
                    <a:pt x="12877" y="167462"/>
                  </a:lnTo>
                  <a:lnTo>
                    <a:pt x="0" y="189611"/>
                  </a:lnTo>
                  <a:lnTo>
                    <a:pt x="0" y="192443"/>
                  </a:lnTo>
                  <a:lnTo>
                    <a:pt x="1282" y="195275"/>
                  </a:lnTo>
                  <a:lnTo>
                    <a:pt x="6438" y="198628"/>
                  </a:lnTo>
                  <a:lnTo>
                    <a:pt x="10045" y="198374"/>
                  </a:lnTo>
                  <a:lnTo>
                    <a:pt x="298589" y="31686"/>
                  </a:lnTo>
                  <a:lnTo>
                    <a:pt x="311734" y="9525"/>
                  </a:lnTo>
                  <a:lnTo>
                    <a:pt x="311734" y="5664"/>
                  </a:lnTo>
                  <a:lnTo>
                    <a:pt x="310692" y="2832"/>
                  </a:lnTo>
                  <a:lnTo>
                    <a:pt x="308127" y="1549"/>
                  </a:lnTo>
                  <a:lnTo>
                    <a:pt x="305803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1206740" y="5823125"/>
              <a:ext cx="311785" cy="198755"/>
            </a:xfrm>
            <a:custGeom>
              <a:avLst/>
              <a:gdLst/>
              <a:ahLst/>
              <a:cxnLst/>
              <a:rect l="l" t="t" r="r" b="b"/>
              <a:pathLst>
                <a:path w="311784" h="198754">
                  <a:moveTo>
                    <a:pt x="305803" y="0"/>
                  </a:moveTo>
                  <a:lnTo>
                    <a:pt x="12877" y="167462"/>
                  </a:lnTo>
                  <a:lnTo>
                    <a:pt x="0" y="189611"/>
                  </a:lnTo>
                  <a:lnTo>
                    <a:pt x="0" y="192443"/>
                  </a:lnTo>
                  <a:lnTo>
                    <a:pt x="1282" y="195275"/>
                  </a:lnTo>
                  <a:lnTo>
                    <a:pt x="6438" y="198628"/>
                  </a:lnTo>
                  <a:lnTo>
                    <a:pt x="10045" y="198374"/>
                  </a:lnTo>
                  <a:lnTo>
                    <a:pt x="298589" y="31686"/>
                  </a:lnTo>
                  <a:lnTo>
                    <a:pt x="311734" y="9525"/>
                  </a:lnTo>
                  <a:lnTo>
                    <a:pt x="311734" y="5664"/>
                  </a:lnTo>
                  <a:lnTo>
                    <a:pt x="310692" y="2832"/>
                  </a:lnTo>
                  <a:lnTo>
                    <a:pt x="308127" y="1549"/>
                  </a:lnTo>
                  <a:lnTo>
                    <a:pt x="305803" y="0"/>
                  </a:lnTo>
                  <a:close/>
                </a:path>
              </a:pathLst>
            </a:custGeom>
            <a:solidFill>
              <a:srgbClr val="000000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1210858" y="5827761"/>
              <a:ext cx="304165" cy="189865"/>
            </a:xfrm>
            <a:custGeom>
              <a:avLst/>
              <a:gdLst/>
              <a:ahLst/>
              <a:cxnLst/>
              <a:rect l="l" t="t" r="r" b="b"/>
              <a:pathLst>
                <a:path w="304165" h="189864">
                  <a:moveTo>
                    <a:pt x="301688" y="0"/>
                  </a:moveTo>
                  <a:lnTo>
                    <a:pt x="299364" y="0"/>
                  </a:lnTo>
                  <a:lnTo>
                    <a:pt x="297815" y="508"/>
                  </a:lnTo>
                  <a:lnTo>
                    <a:pt x="4889" y="169773"/>
                  </a:lnTo>
                  <a:lnTo>
                    <a:pt x="0" y="178015"/>
                  </a:lnTo>
                  <a:lnTo>
                    <a:pt x="254" y="185750"/>
                  </a:lnTo>
                  <a:lnTo>
                    <a:pt x="520" y="187807"/>
                  </a:lnTo>
                  <a:lnTo>
                    <a:pt x="2324" y="189103"/>
                  </a:lnTo>
                  <a:lnTo>
                    <a:pt x="3606" y="189357"/>
                  </a:lnTo>
                  <a:lnTo>
                    <a:pt x="5156" y="189357"/>
                  </a:lnTo>
                  <a:lnTo>
                    <a:pt x="6692" y="188836"/>
                  </a:lnTo>
                  <a:lnTo>
                    <a:pt x="7988" y="187807"/>
                  </a:lnTo>
                  <a:lnTo>
                    <a:pt x="298589" y="19837"/>
                  </a:lnTo>
                  <a:lnTo>
                    <a:pt x="303745" y="11341"/>
                  </a:lnTo>
                  <a:lnTo>
                    <a:pt x="303745" y="4635"/>
                  </a:lnTo>
                  <a:lnTo>
                    <a:pt x="303999" y="3086"/>
                  </a:lnTo>
                  <a:lnTo>
                    <a:pt x="303491" y="1282"/>
                  </a:lnTo>
                  <a:lnTo>
                    <a:pt x="301688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7" name="object 627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223991" y="5838845"/>
              <a:ext cx="277478" cy="167707"/>
            </a:xfrm>
            <a:prstGeom prst="rect">
              <a:avLst/>
            </a:prstGeom>
          </p:spPr>
        </p:pic>
        <p:sp>
          <p:nvSpPr>
            <p:cNvPr id="628" name="object 628"/>
            <p:cNvSpPr/>
            <p:nvPr/>
          </p:nvSpPr>
          <p:spPr>
            <a:xfrm>
              <a:off x="1158045" y="5793756"/>
              <a:ext cx="318770" cy="183515"/>
            </a:xfrm>
            <a:custGeom>
              <a:avLst/>
              <a:gdLst/>
              <a:ahLst/>
              <a:cxnLst/>
              <a:rect l="l" t="t" r="r" b="b"/>
              <a:pathLst>
                <a:path w="318769" h="183514">
                  <a:moveTo>
                    <a:pt x="4635" y="132156"/>
                  </a:moveTo>
                  <a:lnTo>
                    <a:pt x="4127" y="132422"/>
                  </a:lnTo>
                  <a:lnTo>
                    <a:pt x="0" y="134734"/>
                  </a:lnTo>
                  <a:lnTo>
                    <a:pt x="84505" y="183426"/>
                  </a:lnTo>
                  <a:lnTo>
                    <a:pt x="85013" y="183172"/>
                  </a:lnTo>
                  <a:lnTo>
                    <a:pt x="89141" y="180848"/>
                  </a:lnTo>
                  <a:lnTo>
                    <a:pt x="4635" y="132156"/>
                  </a:lnTo>
                  <a:close/>
                </a:path>
                <a:path w="318769" h="183514">
                  <a:moveTo>
                    <a:pt x="42506" y="110261"/>
                  </a:moveTo>
                  <a:lnTo>
                    <a:pt x="38125" y="112839"/>
                  </a:lnTo>
                  <a:lnTo>
                    <a:pt x="122631" y="161531"/>
                  </a:lnTo>
                  <a:lnTo>
                    <a:pt x="126758" y="158953"/>
                  </a:lnTo>
                  <a:lnTo>
                    <a:pt x="42506" y="110261"/>
                  </a:lnTo>
                  <a:close/>
                </a:path>
                <a:path w="318769" h="183514">
                  <a:moveTo>
                    <a:pt x="80378" y="88366"/>
                  </a:moveTo>
                  <a:lnTo>
                    <a:pt x="76263" y="90944"/>
                  </a:lnTo>
                  <a:lnTo>
                    <a:pt x="160756" y="139636"/>
                  </a:lnTo>
                  <a:lnTo>
                    <a:pt x="164884" y="137058"/>
                  </a:lnTo>
                  <a:lnTo>
                    <a:pt x="80378" y="88366"/>
                  </a:lnTo>
                  <a:close/>
                </a:path>
                <a:path w="318769" h="183514">
                  <a:moveTo>
                    <a:pt x="118770" y="66725"/>
                  </a:moveTo>
                  <a:lnTo>
                    <a:pt x="114642" y="68783"/>
                  </a:lnTo>
                  <a:lnTo>
                    <a:pt x="199148" y="117729"/>
                  </a:lnTo>
                  <a:lnTo>
                    <a:pt x="203263" y="115417"/>
                  </a:lnTo>
                  <a:lnTo>
                    <a:pt x="118770" y="66725"/>
                  </a:lnTo>
                  <a:close/>
                </a:path>
                <a:path w="318769" h="183514">
                  <a:moveTo>
                    <a:pt x="157149" y="44056"/>
                  </a:moveTo>
                  <a:lnTo>
                    <a:pt x="153035" y="46634"/>
                  </a:lnTo>
                  <a:lnTo>
                    <a:pt x="237528" y="95326"/>
                  </a:lnTo>
                  <a:lnTo>
                    <a:pt x="241655" y="93002"/>
                  </a:lnTo>
                  <a:lnTo>
                    <a:pt x="157149" y="44056"/>
                  </a:lnTo>
                  <a:close/>
                </a:path>
                <a:path w="318769" h="183514">
                  <a:moveTo>
                    <a:pt x="195287" y="21894"/>
                  </a:moveTo>
                  <a:lnTo>
                    <a:pt x="191160" y="24472"/>
                  </a:lnTo>
                  <a:lnTo>
                    <a:pt x="275666" y="73164"/>
                  </a:lnTo>
                  <a:lnTo>
                    <a:pt x="279781" y="70586"/>
                  </a:lnTo>
                  <a:lnTo>
                    <a:pt x="195287" y="21894"/>
                  </a:lnTo>
                  <a:close/>
                </a:path>
                <a:path w="318769" h="183514">
                  <a:moveTo>
                    <a:pt x="233667" y="0"/>
                  </a:moveTo>
                  <a:lnTo>
                    <a:pt x="229552" y="2578"/>
                  </a:lnTo>
                  <a:lnTo>
                    <a:pt x="314045" y="51269"/>
                  </a:lnTo>
                  <a:lnTo>
                    <a:pt x="318173" y="48945"/>
                  </a:lnTo>
                  <a:lnTo>
                    <a:pt x="233667" y="0"/>
                  </a:lnTo>
                  <a:close/>
                </a:path>
              </a:pathLst>
            </a:custGeom>
            <a:solidFill>
              <a:srgbClr val="285BAA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9" name="object 62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157272" y="5766960"/>
              <a:ext cx="381549" cy="300658"/>
            </a:xfrm>
            <a:prstGeom prst="rect">
              <a:avLst/>
            </a:prstGeom>
          </p:spPr>
        </p:pic>
      </p:grpSp>
      <p:pic>
        <p:nvPicPr>
          <p:cNvPr id="630" name="object 630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3560802" y="5035367"/>
            <a:ext cx="1196416" cy="1123381"/>
          </a:xfrm>
          <a:prstGeom prst="rect">
            <a:avLst/>
          </a:prstGeom>
        </p:spPr>
      </p:pic>
      <p:grpSp>
        <p:nvGrpSpPr>
          <p:cNvPr id="631" name="object 631"/>
          <p:cNvGrpSpPr/>
          <p:nvPr/>
        </p:nvGrpSpPr>
        <p:grpSpPr>
          <a:xfrm>
            <a:off x="5873009" y="5128413"/>
            <a:ext cx="968375" cy="1005205"/>
            <a:chOff x="5873009" y="5128413"/>
            <a:chExt cx="968375" cy="1005205"/>
          </a:xfrm>
        </p:grpSpPr>
        <p:sp>
          <p:nvSpPr>
            <p:cNvPr id="632" name="object 632"/>
            <p:cNvSpPr/>
            <p:nvPr/>
          </p:nvSpPr>
          <p:spPr>
            <a:xfrm>
              <a:off x="5873001" y="5271921"/>
              <a:ext cx="917575" cy="194310"/>
            </a:xfrm>
            <a:custGeom>
              <a:avLst/>
              <a:gdLst/>
              <a:ahLst/>
              <a:cxnLst/>
              <a:rect l="l" t="t" r="r" b="b"/>
              <a:pathLst>
                <a:path w="917575" h="194310">
                  <a:moveTo>
                    <a:pt x="157238" y="192608"/>
                  </a:moveTo>
                  <a:lnTo>
                    <a:pt x="132537" y="175679"/>
                  </a:lnTo>
                  <a:lnTo>
                    <a:pt x="127977" y="176352"/>
                  </a:lnTo>
                  <a:lnTo>
                    <a:pt x="123723" y="174904"/>
                  </a:lnTo>
                  <a:lnTo>
                    <a:pt x="117805" y="171208"/>
                  </a:lnTo>
                  <a:lnTo>
                    <a:pt x="108077" y="160388"/>
                  </a:lnTo>
                  <a:lnTo>
                    <a:pt x="102285" y="156375"/>
                  </a:lnTo>
                  <a:lnTo>
                    <a:pt x="95669" y="153606"/>
                  </a:lnTo>
                  <a:lnTo>
                    <a:pt x="88138" y="156070"/>
                  </a:lnTo>
                  <a:lnTo>
                    <a:pt x="75387" y="162509"/>
                  </a:lnTo>
                  <a:lnTo>
                    <a:pt x="69062" y="166547"/>
                  </a:lnTo>
                  <a:lnTo>
                    <a:pt x="55714" y="167386"/>
                  </a:lnTo>
                  <a:lnTo>
                    <a:pt x="48971" y="165087"/>
                  </a:lnTo>
                  <a:lnTo>
                    <a:pt x="39509" y="170332"/>
                  </a:lnTo>
                  <a:lnTo>
                    <a:pt x="37401" y="175031"/>
                  </a:lnTo>
                  <a:lnTo>
                    <a:pt x="33667" y="177787"/>
                  </a:lnTo>
                  <a:lnTo>
                    <a:pt x="29794" y="180187"/>
                  </a:lnTo>
                  <a:lnTo>
                    <a:pt x="25298" y="181406"/>
                  </a:lnTo>
                  <a:lnTo>
                    <a:pt x="16243" y="181203"/>
                  </a:lnTo>
                  <a:lnTo>
                    <a:pt x="11747" y="181952"/>
                  </a:lnTo>
                  <a:lnTo>
                    <a:pt x="7518" y="183502"/>
                  </a:lnTo>
                  <a:lnTo>
                    <a:pt x="3416" y="185381"/>
                  </a:lnTo>
                  <a:lnTo>
                    <a:pt x="0" y="189738"/>
                  </a:lnTo>
                  <a:lnTo>
                    <a:pt x="901" y="194170"/>
                  </a:lnTo>
                  <a:lnTo>
                    <a:pt x="157238" y="192608"/>
                  </a:lnTo>
                  <a:close/>
                </a:path>
                <a:path w="917575" h="194310">
                  <a:moveTo>
                    <a:pt x="917003" y="19456"/>
                  </a:moveTo>
                  <a:lnTo>
                    <a:pt x="909154" y="14884"/>
                  </a:lnTo>
                  <a:lnTo>
                    <a:pt x="903262" y="14427"/>
                  </a:lnTo>
                  <a:lnTo>
                    <a:pt x="900430" y="14503"/>
                  </a:lnTo>
                  <a:lnTo>
                    <a:pt x="897585" y="14224"/>
                  </a:lnTo>
                  <a:lnTo>
                    <a:pt x="894816" y="13601"/>
                  </a:lnTo>
                  <a:lnTo>
                    <a:pt x="889038" y="11595"/>
                  </a:lnTo>
                  <a:lnTo>
                    <a:pt x="886752" y="4152"/>
                  </a:lnTo>
                  <a:lnTo>
                    <a:pt x="876909" y="0"/>
                  </a:lnTo>
                  <a:lnTo>
                    <a:pt x="872083" y="1562"/>
                  </a:lnTo>
                  <a:lnTo>
                    <a:pt x="863930" y="5715"/>
                  </a:lnTo>
                  <a:lnTo>
                    <a:pt x="859891" y="8267"/>
                  </a:lnTo>
                  <a:lnTo>
                    <a:pt x="851382" y="8801"/>
                  </a:lnTo>
                  <a:lnTo>
                    <a:pt x="847077" y="7340"/>
                  </a:lnTo>
                  <a:lnTo>
                    <a:pt x="841019" y="10718"/>
                  </a:lnTo>
                  <a:lnTo>
                    <a:pt x="839673" y="13690"/>
                  </a:lnTo>
                  <a:lnTo>
                    <a:pt x="837285" y="15455"/>
                  </a:lnTo>
                  <a:lnTo>
                    <a:pt x="834809" y="16967"/>
                  </a:lnTo>
                  <a:lnTo>
                    <a:pt x="831951" y="17729"/>
                  </a:lnTo>
                  <a:lnTo>
                    <a:pt x="826147" y="17602"/>
                  </a:lnTo>
                  <a:lnTo>
                    <a:pt x="823252" y="18072"/>
                  </a:lnTo>
                  <a:lnTo>
                    <a:pt x="817753" y="20129"/>
                  </a:lnTo>
                  <a:lnTo>
                    <a:pt x="816013" y="22910"/>
                  </a:lnTo>
                  <a:lnTo>
                    <a:pt x="816254" y="25882"/>
                  </a:lnTo>
                  <a:lnTo>
                    <a:pt x="916228" y="25006"/>
                  </a:lnTo>
                  <a:lnTo>
                    <a:pt x="917003" y="19456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6054547" y="5362942"/>
              <a:ext cx="87630" cy="250190"/>
            </a:xfrm>
            <a:custGeom>
              <a:avLst/>
              <a:gdLst/>
              <a:ahLst/>
              <a:cxnLst/>
              <a:rect l="l" t="t" r="r" b="b"/>
              <a:pathLst>
                <a:path w="87629" h="250189">
                  <a:moveTo>
                    <a:pt x="0" y="250074"/>
                  </a:moveTo>
                  <a:lnTo>
                    <a:pt x="87274" y="250074"/>
                  </a:lnTo>
                  <a:lnTo>
                    <a:pt x="87274" y="0"/>
                  </a:lnTo>
                  <a:lnTo>
                    <a:pt x="0" y="0"/>
                  </a:lnTo>
                  <a:lnTo>
                    <a:pt x="0" y="250074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6141822" y="5362942"/>
              <a:ext cx="87630" cy="551815"/>
            </a:xfrm>
            <a:custGeom>
              <a:avLst/>
              <a:gdLst/>
              <a:ahLst/>
              <a:cxnLst/>
              <a:rect l="l" t="t" r="r" b="b"/>
              <a:pathLst>
                <a:path w="87629" h="551814">
                  <a:moveTo>
                    <a:pt x="87299" y="0"/>
                  </a:moveTo>
                  <a:lnTo>
                    <a:pt x="0" y="0"/>
                  </a:lnTo>
                  <a:lnTo>
                    <a:pt x="0" y="250063"/>
                  </a:lnTo>
                  <a:lnTo>
                    <a:pt x="0" y="551764"/>
                  </a:lnTo>
                  <a:lnTo>
                    <a:pt x="87299" y="551764"/>
                  </a:lnTo>
                  <a:lnTo>
                    <a:pt x="87299" y="250063"/>
                  </a:lnTo>
                  <a:lnTo>
                    <a:pt x="87299" y="0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6074486" y="5308625"/>
              <a:ext cx="62230" cy="54610"/>
            </a:xfrm>
            <a:custGeom>
              <a:avLst/>
              <a:gdLst/>
              <a:ahLst/>
              <a:cxnLst/>
              <a:rect l="l" t="t" r="r" b="b"/>
              <a:pathLst>
                <a:path w="62229" h="54610">
                  <a:moveTo>
                    <a:pt x="61658" y="0"/>
                  </a:moveTo>
                  <a:lnTo>
                    <a:pt x="0" y="0"/>
                  </a:lnTo>
                  <a:lnTo>
                    <a:pt x="0" y="54305"/>
                  </a:lnTo>
                  <a:lnTo>
                    <a:pt x="61658" y="54305"/>
                  </a:lnTo>
                  <a:lnTo>
                    <a:pt x="61658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6121425" y="5308625"/>
              <a:ext cx="15240" cy="54610"/>
            </a:xfrm>
            <a:custGeom>
              <a:avLst/>
              <a:gdLst/>
              <a:ahLst/>
              <a:cxnLst/>
              <a:rect l="l" t="t" r="r" b="b"/>
              <a:pathLst>
                <a:path w="15239" h="54610">
                  <a:moveTo>
                    <a:pt x="14681" y="0"/>
                  </a:moveTo>
                  <a:lnTo>
                    <a:pt x="0" y="0"/>
                  </a:lnTo>
                  <a:lnTo>
                    <a:pt x="0" y="54305"/>
                  </a:lnTo>
                  <a:lnTo>
                    <a:pt x="14681" y="54305"/>
                  </a:lnTo>
                  <a:lnTo>
                    <a:pt x="14681" y="0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6039994" y="5359789"/>
              <a:ext cx="194310" cy="3175"/>
            </a:xfrm>
            <a:custGeom>
              <a:avLst/>
              <a:gdLst/>
              <a:ahLst/>
              <a:cxnLst/>
              <a:rect l="l" t="t" r="r" b="b"/>
              <a:pathLst>
                <a:path w="194310" h="3175">
                  <a:moveTo>
                    <a:pt x="194246" y="0"/>
                  </a:moveTo>
                  <a:lnTo>
                    <a:pt x="0" y="0"/>
                  </a:lnTo>
                  <a:lnTo>
                    <a:pt x="0" y="3149"/>
                  </a:lnTo>
                  <a:lnTo>
                    <a:pt x="194246" y="3149"/>
                  </a:lnTo>
                  <a:lnTo>
                    <a:pt x="194246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6088989" y="5386641"/>
              <a:ext cx="15240" cy="31750"/>
            </a:xfrm>
            <a:custGeom>
              <a:avLst/>
              <a:gdLst/>
              <a:ahLst/>
              <a:cxnLst/>
              <a:rect l="l" t="t" r="r" b="b"/>
              <a:pathLst>
                <a:path w="15239" h="31750">
                  <a:moveTo>
                    <a:pt x="14770" y="0"/>
                  </a:moveTo>
                  <a:lnTo>
                    <a:pt x="0" y="0"/>
                  </a:lnTo>
                  <a:lnTo>
                    <a:pt x="0" y="31153"/>
                  </a:lnTo>
                  <a:lnTo>
                    <a:pt x="14770" y="31153"/>
                  </a:lnTo>
                  <a:lnTo>
                    <a:pt x="14770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6054547" y="5386640"/>
              <a:ext cx="175260" cy="295275"/>
            </a:xfrm>
            <a:custGeom>
              <a:avLst/>
              <a:gdLst/>
              <a:ahLst/>
              <a:cxnLst/>
              <a:rect l="l" t="t" r="r" b="b"/>
              <a:pathLst>
                <a:path w="175260" h="295275">
                  <a:moveTo>
                    <a:pt x="87274" y="43383"/>
                  </a:moveTo>
                  <a:lnTo>
                    <a:pt x="83845" y="43154"/>
                  </a:lnTo>
                  <a:lnTo>
                    <a:pt x="60617" y="42837"/>
                  </a:lnTo>
                  <a:lnTo>
                    <a:pt x="26644" y="42837"/>
                  </a:lnTo>
                  <a:lnTo>
                    <a:pt x="3416" y="43154"/>
                  </a:lnTo>
                  <a:lnTo>
                    <a:pt x="0" y="43383"/>
                  </a:lnTo>
                  <a:lnTo>
                    <a:pt x="3416" y="43611"/>
                  </a:lnTo>
                  <a:lnTo>
                    <a:pt x="26644" y="43929"/>
                  </a:lnTo>
                  <a:lnTo>
                    <a:pt x="60617" y="43929"/>
                  </a:lnTo>
                  <a:lnTo>
                    <a:pt x="83845" y="43611"/>
                  </a:lnTo>
                  <a:lnTo>
                    <a:pt x="87274" y="43383"/>
                  </a:lnTo>
                  <a:close/>
                </a:path>
                <a:path w="175260" h="295275">
                  <a:moveTo>
                    <a:pt x="137287" y="189331"/>
                  </a:moveTo>
                  <a:lnTo>
                    <a:pt x="122516" y="189331"/>
                  </a:lnTo>
                  <a:lnTo>
                    <a:pt x="122516" y="220484"/>
                  </a:lnTo>
                  <a:lnTo>
                    <a:pt x="137287" y="220484"/>
                  </a:lnTo>
                  <a:lnTo>
                    <a:pt x="137287" y="189331"/>
                  </a:lnTo>
                  <a:close/>
                </a:path>
                <a:path w="175260" h="295275">
                  <a:moveTo>
                    <a:pt x="137287" y="125603"/>
                  </a:moveTo>
                  <a:lnTo>
                    <a:pt x="122516" y="125603"/>
                  </a:lnTo>
                  <a:lnTo>
                    <a:pt x="122516" y="156756"/>
                  </a:lnTo>
                  <a:lnTo>
                    <a:pt x="137287" y="156756"/>
                  </a:lnTo>
                  <a:lnTo>
                    <a:pt x="137287" y="125603"/>
                  </a:lnTo>
                  <a:close/>
                </a:path>
                <a:path w="175260" h="295275">
                  <a:moveTo>
                    <a:pt x="137287" y="61849"/>
                  </a:moveTo>
                  <a:lnTo>
                    <a:pt x="122516" y="61849"/>
                  </a:lnTo>
                  <a:lnTo>
                    <a:pt x="122516" y="93002"/>
                  </a:lnTo>
                  <a:lnTo>
                    <a:pt x="137287" y="93002"/>
                  </a:lnTo>
                  <a:lnTo>
                    <a:pt x="137287" y="61849"/>
                  </a:lnTo>
                  <a:close/>
                </a:path>
                <a:path w="175260" h="295275">
                  <a:moveTo>
                    <a:pt x="137287" y="0"/>
                  </a:moveTo>
                  <a:lnTo>
                    <a:pt x="122516" y="0"/>
                  </a:lnTo>
                  <a:lnTo>
                    <a:pt x="122516" y="31153"/>
                  </a:lnTo>
                  <a:lnTo>
                    <a:pt x="137287" y="31153"/>
                  </a:lnTo>
                  <a:lnTo>
                    <a:pt x="137287" y="0"/>
                  </a:lnTo>
                  <a:close/>
                </a:path>
                <a:path w="175260" h="295275">
                  <a:moveTo>
                    <a:pt x="175247" y="294068"/>
                  </a:moveTo>
                  <a:lnTo>
                    <a:pt x="147967" y="294068"/>
                  </a:lnTo>
                  <a:lnTo>
                    <a:pt x="147967" y="295173"/>
                  </a:lnTo>
                  <a:lnTo>
                    <a:pt x="175247" y="295173"/>
                  </a:lnTo>
                  <a:lnTo>
                    <a:pt x="175247" y="294068"/>
                  </a:lnTo>
                  <a:close/>
                </a:path>
                <a:path w="175260" h="295275">
                  <a:moveTo>
                    <a:pt x="175247" y="232181"/>
                  </a:moveTo>
                  <a:lnTo>
                    <a:pt x="147967" y="232181"/>
                  </a:lnTo>
                  <a:lnTo>
                    <a:pt x="147967" y="233260"/>
                  </a:lnTo>
                  <a:lnTo>
                    <a:pt x="175247" y="233260"/>
                  </a:lnTo>
                  <a:lnTo>
                    <a:pt x="175247" y="232181"/>
                  </a:lnTo>
                  <a:close/>
                </a:path>
                <a:path w="175260" h="295275">
                  <a:moveTo>
                    <a:pt x="175247" y="168973"/>
                  </a:moveTo>
                  <a:lnTo>
                    <a:pt x="171818" y="168744"/>
                  </a:lnTo>
                  <a:lnTo>
                    <a:pt x="148602" y="168427"/>
                  </a:lnTo>
                  <a:lnTo>
                    <a:pt x="114630" y="168427"/>
                  </a:lnTo>
                  <a:lnTo>
                    <a:pt x="91401" y="168744"/>
                  </a:lnTo>
                  <a:lnTo>
                    <a:pt x="87972" y="168973"/>
                  </a:lnTo>
                  <a:lnTo>
                    <a:pt x="91401" y="169214"/>
                  </a:lnTo>
                  <a:lnTo>
                    <a:pt x="114630" y="169532"/>
                  </a:lnTo>
                  <a:lnTo>
                    <a:pt x="148602" y="169532"/>
                  </a:lnTo>
                  <a:lnTo>
                    <a:pt x="171818" y="169214"/>
                  </a:lnTo>
                  <a:lnTo>
                    <a:pt x="175247" y="168973"/>
                  </a:lnTo>
                  <a:close/>
                </a:path>
                <a:path w="175260" h="295275">
                  <a:moveTo>
                    <a:pt x="175247" y="105257"/>
                  </a:moveTo>
                  <a:lnTo>
                    <a:pt x="171818" y="105016"/>
                  </a:lnTo>
                  <a:lnTo>
                    <a:pt x="148602" y="104698"/>
                  </a:lnTo>
                  <a:lnTo>
                    <a:pt x="114630" y="104698"/>
                  </a:lnTo>
                  <a:lnTo>
                    <a:pt x="91401" y="105016"/>
                  </a:lnTo>
                  <a:lnTo>
                    <a:pt x="87972" y="105257"/>
                  </a:lnTo>
                  <a:lnTo>
                    <a:pt x="91401" y="105486"/>
                  </a:lnTo>
                  <a:lnTo>
                    <a:pt x="114630" y="105803"/>
                  </a:lnTo>
                  <a:lnTo>
                    <a:pt x="148602" y="105803"/>
                  </a:lnTo>
                  <a:lnTo>
                    <a:pt x="171818" y="105486"/>
                  </a:lnTo>
                  <a:lnTo>
                    <a:pt x="175247" y="105257"/>
                  </a:lnTo>
                  <a:close/>
                </a:path>
                <a:path w="175260" h="295275">
                  <a:moveTo>
                    <a:pt x="175247" y="43383"/>
                  </a:moveTo>
                  <a:lnTo>
                    <a:pt x="171818" y="43154"/>
                  </a:lnTo>
                  <a:lnTo>
                    <a:pt x="148602" y="42837"/>
                  </a:lnTo>
                  <a:lnTo>
                    <a:pt x="114630" y="42837"/>
                  </a:lnTo>
                  <a:lnTo>
                    <a:pt x="91401" y="43154"/>
                  </a:lnTo>
                  <a:lnTo>
                    <a:pt x="87972" y="43383"/>
                  </a:lnTo>
                  <a:lnTo>
                    <a:pt x="91401" y="43611"/>
                  </a:lnTo>
                  <a:lnTo>
                    <a:pt x="114630" y="43929"/>
                  </a:lnTo>
                  <a:lnTo>
                    <a:pt x="148602" y="43929"/>
                  </a:lnTo>
                  <a:lnTo>
                    <a:pt x="171818" y="43611"/>
                  </a:lnTo>
                  <a:lnTo>
                    <a:pt x="175247" y="43383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6088989" y="5449442"/>
              <a:ext cx="15240" cy="31750"/>
            </a:xfrm>
            <a:custGeom>
              <a:avLst/>
              <a:gdLst/>
              <a:ahLst/>
              <a:cxnLst/>
              <a:rect l="l" t="t" r="r" b="b"/>
              <a:pathLst>
                <a:path w="15239" h="31750">
                  <a:moveTo>
                    <a:pt x="14770" y="0"/>
                  </a:moveTo>
                  <a:lnTo>
                    <a:pt x="0" y="0"/>
                  </a:lnTo>
                  <a:lnTo>
                    <a:pt x="0" y="31153"/>
                  </a:lnTo>
                  <a:lnTo>
                    <a:pt x="14770" y="31153"/>
                  </a:lnTo>
                  <a:lnTo>
                    <a:pt x="14770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6054547" y="5492244"/>
              <a:ext cx="87630" cy="1270"/>
            </a:xfrm>
            <a:custGeom>
              <a:avLst/>
              <a:gdLst/>
              <a:ahLst/>
              <a:cxnLst/>
              <a:rect l="l" t="t" r="r" b="b"/>
              <a:pathLst>
                <a:path w="87629" h="1270">
                  <a:moveTo>
                    <a:pt x="60624" y="5"/>
                  </a:moveTo>
                  <a:lnTo>
                    <a:pt x="26649" y="0"/>
                  </a:lnTo>
                  <a:lnTo>
                    <a:pt x="3428" y="317"/>
                  </a:lnTo>
                  <a:lnTo>
                    <a:pt x="0" y="550"/>
                  </a:lnTo>
                  <a:lnTo>
                    <a:pt x="3428" y="782"/>
                  </a:lnTo>
                  <a:lnTo>
                    <a:pt x="26649" y="1100"/>
                  </a:lnTo>
                  <a:lnTo>
                    <a:pt x="60624" y="1100"/>
                  </a:lnTo>
                  <a:lnTo>
                    <a:pt x="83845" y="782"/>
                  </a:lnTo>
                  <a:lnTo>
                    <a:pt x="87274" y="550"/>
                  </a:lnTo>
                  <a:lnTo>
                    <a:pt x="83845" y="333"/>
                  </a:lnTo>
                  <a:lnTo>
                    <a:pt x="60624" y="5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6088989" y="5512244"/>
              <a:ext cx="15240" cy="31750"/>
            </a:xfrm>
            <a:custGeom>
              <a:avLst/>
              <a:gdLst/>
              <a:ahLst/>
              <a:cxnLst/>
              <a:rect l="l" t="t" r="r" b="b"/>
              <a:pathLst>
                <a:path w="15239" h="31750">
                  <a:moveTo>
                    <a:pt x="14770" y="0"/>
                  </a:moveTo>
                  <a:lnTo>
                    <a:pt x="0" y="0"/>
                  </a:lnTo>
                  <a:lnTo>
                    <a:pt x="0" y="31153"/>
                  </a:lnTo>
                  <a:lnTo>
                    <a:pt x="14770" y="31153"/>
                  </a:lnTo>
                  <a:lnTo>
                    <a:pt x="14770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6064554" y="5555086"/>
              <a:ext cx="77470" cy="1270"/>
            </a:xfrm>
            <a:custGeom>
              <a:avLst/>
              <a:gdLst/>
              <a:ahLst/>
              <a:cxnLst/>
              <a:rect l="l" t="t" r="r" b="b"/>
              <a:pathLst>
                <a:path w="77470" h="1270">
                  <a:moveTo>
                    <a:pt x="0" y="1100"/>
                  </a:moveTo>
                  <a:lnTo>
                    <a:pt x="77266" y="1100"/>
                  </a:lnTo>
                  <a:lnTo>
                    <a:pt x="77266" y="0"/>
                  </a:lnTo>
                  <a:lnTo>
                    <a:pt x="0" y="0"/>
                  </a:lnTo>
                  <a:lnTo>
                    <a:pt x="0" y="110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6088989" y="5575058"/>
              <a:ext cx="15240" cy="31750"/>
            </a:xfrm>
            <a:custGeom>
              <a:avLst/>
              <a:gdLst/>
              <a:ahLst/>
              <a:cxnLst/>
              <a:rect l="l" t="t" r="r" b="b"/>
              <a:pathLst>
                <a:path w="15239" h="31750">
                  <a:moveTo>
                    <a:pt x="14770" y="0"/>
                  </a:moveTo>
                  <a:lnTo>
                    <a:pt x="0" y="0"/>
                  </a:lnTo>
                  <a:lnTo>
                    <a:pt x="0" y="31153"/>
                  </a:lnTo>
                  <a:lnTo>
                    <a:pt x="14770" y="31153"/>
                  </a:lnTo>
                  <a:lnTo>
                    <a:pt x="14770" y="0"/>
                  </a:lnTo>
                  <a:close/>
                </a:path>
              </a:pathLst>
            </a:custGeom>
            <a:solidFill>
              <a:srgbClr val="F7F7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5889216" y="6019353"/>
              <a:ext cx="307340" cy="0"/>
            </a:xfrm>
            <a:custGeom>
              <a:avLst/>
              <a:gdLst/>
              <a:ahLst/>
              <a:cxnLst/>
              <a:rect l="l" t="t" r="r" b="b"/>
              <a:pathLst>
                <a:path w="307339" h="0">
                  <a:moveTo>
                    <a:pt x="0" y="0"/>
                  </a:moveTo>
                  <a:lnTo>
                    <a:pt x="3069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6201410" y="5683744"/>
              <a:ext cx="130175" cy="336550"/>
            </a:xfrm>
            <a:custGeom>
              <a:avLst/>
              <a:gdLst/>
              <a:ahLst/>
              <a:cxnLst/>
              <a:rect l="l" t="t" r="r" b="b"/>
              <a:pathLst>
                <a:path w="130175" h="336550">
                  <a:moveTo>
                    <a:pt x="0" y="336156"/>
                  </a:moveTo>
                  <a:lnTo>
                    <a:pt x="130149" y="336156"/>
                  </a:lnTo>
                  <a:lnTo>
                    <a:pt x="130149" y="0"/>
                  </a:lnTo>
                  <a:lnTo>
                    <a:pt x="0" y="0"/>
                  </a:lnTo>
                  <a:lnTo>
                    <a:pt x="0" y="336156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6657204" y="5519100"/>
              <a:ext cx="138430" cy="315595"/>
            </a:xfrm>
            <a:custGeom>
              <a:avLst/>
              <a:gdLst/>
              <a:ahLst/>
              <a:cxnLst/>
              <a:rect l="l" t="t" r="r" b="b"/>
              <a:pathLst>
                <a:path w="138429" h="315595">
                  <a:moveTo>
                    <a:pt x="67290" y="0"/>
                  </a:moveTo>
                  <a:lnTo>
                    <a:pt x="29914" y="24972"/>
                  </a:lnTo>
                  <a:lnTo>
                    <a:pt x="21464" y="53848"/>
                  </a:lnTo>
                  <a:lnTo>
                    <a:pt x="21510" y="68832"/>
                  </a:lnTo>
                  <a:lnTo>
                    <a:pt x="23189" y="83880"/>
                  </a:lnTo>
                  <a:lnTo>
                    <a:pt x="28072" y="113787"/>
                  </a:lnTo>
                  <a:lnTo>
                    <a:pt x="29651" y="128838"/>
                  </a:lnTo>
                  <a:lnTo>
                    <a:pt x="29530" y="143808"/>
                  </a:lnTo>
                  <a:lnTo>
                    <a:pt x="26854" y="158521"/>
                  </a:lnTo>
                  <a:lnTo>
                    <a:pt x="22080" y="170912"/>
                  </a:lnTo>
                  <a:lnTo>
                    <a:pt x="9634" y="194767"/>
                  </a:lnTo>
                  <a:lnTo>
                    <a:pt x="4260" y="207022"/>
                  </a:lnTo>
                  <a:lnTo>
                    <a:pt x="318" y="223683"/>
                  </a:lnTo>
                  <a:lnTo>
                    <a:pt x="0" y="240607"/>
                  </a:lnTo>
                  <a:lnTo>
                    <a:pt x="3253" y="257218"/>
                  </a:lnTo>
                  <a:lnTo>
                    <a:pt x="33453" y="299175"/>
                  </a:lnTo>
                  <a:lnTo>
                    <a:pt x="78639" y="315227"/>
                  </a:lnTo>
                  <a:lnTo>
                    <a:pt x="92024" y="312123"/>
                  </a:lnTo>
                  <a:lnTo>
                    <a:pt x="123969" y="286545"/>
                  </a:lnTo>
                  <a:lnTo>
                    <a:pt x="138029" y="250494"/>
                  </a:lnTo>
                  <a:lnTo>
                    <a:pt x="136000" y="222634"/>
                  </a:lnTo>
                  <a:lnTo>
                    <a:pt x="128768" y="195184"/>
                  </a:lnTo>
                  <a:lnTo>
                    <a:pt x="120588" y="167732"/>
                  </a:lnTo>
                  <a:lnTo>
                    <a:pt x="115716" y="139865"/>
                  </a:lnTo>
                  <a:lnTo>
                    <a:pt x="115645" y="125937"/>
                  </a:lnTo>
                  <a:lnTo>
                    <a:pt x="116800" y="112034"/>
                  </a:lnTo>
                  <a:lnTo>
                    <a:pt x="120237" y="84251"/>
                  </a:lnTo>
                  <a:lnTo>
                    <a:pt x="121226" y="70246"/>
                  </a:lnTo>
                  <a:lnTo>
                    <a:pt x="113849" y="29387"/>
                  </a:lnTo>
                  <a:lnTo>
                    <a:pt x="81770" y="1673"/>
                  </a:lnTo>
                  <a:lnTo>
                    <a:pt x="67290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6331560" y="5647676"/>
              <a:ext cx="461645" cy="372745"/>
            </a:xfrm>
            <a:custGeom>
              <a:avLst/>
              <a:gdLst/>
              <a:ahLst/>
              <a:cxnLst/>
              <a:rect l="l" t="t" r="r" b="b"/>
              <a:pathLst>
                <a:path w="461645" h="372745">
                  <a:moveTo>
                    <a:pt x="119507" y="36068"/>
                  </a:moveTo>
                  <a:lnTo>
                    <a:pt x="0" y="36068"/>
                  </a:lnTo>
                  <a:lnTo>
                    <a:pt x="0" y="372224"/>
                  </a:lnTo>
                  <a:lnTo>
                    <a:pt x="119507" y="372224"/>
                  </a:lnTo>
                  <a:lnTo>
                    <a:pt x="119507" y="36068"/>
                  </a:lnTo>
                  <a:close/>
                </a:path>
                <a:path w="461645" h="372745">
                  <a:moveTo>
                    <a:pt x="396748" y="120751"/>
                  </a:moveTo>
                  <a:lnTo>
                    <a:pt x="395820" y="119545"/>
                  </a:lnTo>
                  <a:lnTo>
                    <a:pt x="394804" y="118414"/>
                  </a:lnTo>
                  <a:lnTo>
                    <a:pt x="393700" y="117373"/>
                  </a:lnTo>
                  <a:lnTo>
                    <a:pt x="389051" y="112598"/>
                  </a:lnTo>
                  <a:lnTo>
                    <a:pt x="383184" y="106337"/>
                  </a:lnTo>
                  <a:lnTo>
                    <a:pt x="380403" y="103593"/>
                  </a:lnTo>
                  <a:lnTo>
                    <a:pt x="378358" y="101650"/>
                  </a:lnTo>
                  <a:lnTo>
                    <a:pt x="377291" y="100558"/>
                  </a:lnTo>
                  <a:lnTo>
                    <a:pt x="376135" y="99542"/>
                  </a:lnTo>
                  <a:lnTo>
                    <a:pt x="374916" y="98615"/>
                  </a:lnTo>
                  <a:lnTo>
                    <a:pt x="375843" y="99822"/>
                  </a:lnTo>
                  <a:lnTo>
                    <a:pt x="376872" y="100952"/>
                  </a:lnTo>
                  <a:lnTo>
                    <a:pt x="377977" y="101981"/>
                  </a:lnTo>
                  <a:lnTo>
                    <a:pt x="382612" y="106794"/>
                  </a:lnTo>
                  <a:lnTo>
                    <a:pt x="388480" y="113055"/>
                  </a:lnTo>
                  <a:lnTo>
                    <a:pt x="391261" y="115785"/>
                  </a:lnTo>
                  <a:lnTo>
                    <a:pt x="393306" y="117729"/>
                  </a:lnTo>
                  <a:lnTo>
                    <a:pt x="394373" y="118833"/>
                  </a:lnTo>
                  <a:lnTo>
                    <a:pt x="395516" y="119837"/>
                  </a:lnTo>
                  <a:lnTo>
                    <a:pt x="396748" y="120751"/>
                  </a:lnTo>
                  <a:close/>
                </a:path>
                <a:path w="461645" h="372745">
                  <a:moveTo>
                    <a:pt x="409994" y="30327"/>
                  </a:moveTo>
                  <a:lnTo>
                    <a:pt x="407898" y="32169"/>
                  </a:lnTo>
                  <a:lnTo>
                    <a:pt x="405968" y="34201"/>
                  </a:lnTo>
                  <a:lnTo>
                    <a:pt x="404202" y="36372"/>
                  </a:lnTo>
                  <a:lnTo>
                    <a:pt x="402272" y="38366"/>
                  </a:lnTo>
                  <a:lnTo>
                    <a:pt x="400532" y="40538"/>
                  </a:lnTo>
                  <a:lnTo>
                    <a:pt x="398995" y="42849"/>
                  </a:lnTo>
                  <a:lnTo>
                    <a:pt x="401104" y="41008"/>
                  </a:lnTo>
                  <a:lnTo>
                    <a:pt x="403047" y="38989"/>
                  </a:lnTo>
                  <a:lnTo>
                    <a:pt x="404799" y="36804"/>
                  </a:lnTo>
                  <a:lnTo>
                    <a:pt x="406717" y="34810"/>
                  </a:lnTo>
                  <a:lnTo>
                    <a:pt x="408457" y="32639"/>
                  </a:lnTo>
                  <a:lnTo>
                    <a:pt x="409994" y="30327"/>
                  </a:lnTo>
                  <a:close/>
                </a:path>
                <a:path w="461645" h="372745">
                  <a:moveTo>
                    <a:pt x="416788" y="23164"/>
                  </a:moveTo>
                  <a:lnTo>
                    <a:pt x="416306" y="23164"/>
                  </a:lnTo>
                  <a:lnTo>
                    <a:pt x="412623" y="23799"/>
                  </a:lnTo>
                  <a:lnTo>
                    <a:pt x="409257" y="25666"/>
                  </a:lnTo>
                  <a:lnTo>
                    <a:pt x="406755" y="28448"/>
                  </a:lnTo>
                  <a:lnTo>
                    <a:pt x="404723" y="30645"/>
                  </a:lnTo>
                  <a:lnTo>
                    <a:pt x="403059" y="32943"/>
                  </a:lnTo>
                  <a:lnTo>
                    <a:pt x="401688" y="35509"/>
                  </a:lnTo>
                  <a:lnTo>
                    <a:pt x="400761" y="37198"/>
                  </a:lnTo>
                  <a:lnTo>
                    <a:pt x="399948" y="38950"/>
                  </a:lnTo>
                  <a:lnTo>
                    <a:pt x="398894" y="41503"/>
                  </a:lnTo>
                  <a:lnTo>
                    <a:pt x="398665" y="42202"/>
                  </a:lnTo>
                  <a:lnTo>
                    <a:pt x="398538" y="42722"/>
                  </a:lnTo>
                  <a:lnTo>
                    <a:pt x="398957" y="42037"/>
                  </a:lnTo>
                  <a:lnTo>
                    <a:pt x="399224" y="41503"/>
                  </a:lnTo>
                  <a:lnTo>
                    <a:pt x="399478" y="40843"/>
                  </a:lnTo>
                  <a:lnTo>
                    <a:pt x="400939" y="37846"/>
                  </a:lnTo>
                  <a:lnTo>
                    <a:pt x="403567" y="33261"/>
                  </a:lnTo>
                  <a:lnTo>
                    <a:pt x="405295" y="30962"/>
                  </a:lnTo>
                  <a:lnTo>
                    <a:pt x="407263" y="28892"/>
                  </a:lnTo>
                  <a:lnTo>
                    <a:pt x="409676" y="26250"/>
                  </a:lnTo>
                  <a:lnTo>
                    <a:pt x="412889" y="24485"/>
                  </a:lnTo>
                  <a:lnTo>
                    <a:pt x="416001" y="23939"/>
                  </a:lnTo>
                  <a:lnTo>
                    <a:pt x="415759" y="27292"/>
                  </a:lnTo>
                  <a:lnTo>
                    <a:pt x="414616" y="30645"/>
                  </a:lnTo>
                  <a:lnTo>
                    <a:pt x="412686" y="33540"/>
                  </a:lnTo>
                  <a:lnTo>
                    <a:pt x="411111" y="35991"/>
                  </a:lnTo>
                  <a:lnTo>
                    <a:pt x="398995" y="42849"/>
                  </a:lnTo>
                  <a:lnTo>
                    <a:pt x="399592" y="42875"/>
                  </a:lnTo>
                  <a:lnTo>
                    <a:pt x="400151" y="42811"/>
                  </a:lnTo>
                  <a:lnTo>
                    <a:pt x="400710" y="42710"/>
                  </a:lnTo>
                  <a:lnTo>
                    <a:pt x="401269" y="42557"/>
                  </a:lnTo>
                  <a:lnTo>
                    <a:pt x="403263" y="42075"/>
                  </a:lnTo>
                  <a:lnTo>
                    <a:pt x="405168" y="41262"/>
                  </a:lnTo>
                  <a:lnTo>
                    <a:pt x="406908" y="40157"/>
                  </a:lnTo>
                  <a:lnTo>
                    <a:pt x="409460" y="38582"/>
                  </a:lnTo>
                  <a:lnTo>
                    <a:pt x="416788" y="23495"/>
                  </a:lnTo>
                  <a:lnTo>
                    <a:pt x="416788" y="23164"/>
                  </a:lnTo>
                  <a:close/>
                </a:path>
                <a:path w="461645" h="372745">
                  <a:moveTo>
                    <a:pt x="461124" y="356768"/>
                  </a:moveTo>
                  <a:lnTo>
                    <a:pt x="397865" y="356768"/>
                  </a:lnTo>
                  <a:lnTo>
                    <a:pt x="398170" y="258572"/>
                  </a:lnTo>
                  <a:lnTo>
                    <a:pt x="397827" y="0"/>
                  </a:lnTo>
                  <a:lnTo>
                    <a:pt x="397446" y="186131"/>
                  </a:lnTo>
                  <a:lnTo>
                    <a:pt x="397789" y="356768"/>
                  </a:lnTo>
                  <a:lnTo>
                    <a:pt x="336651" y="356768"/>
                  </a:lnTo>
                  <a:lnTo>
                    <a:pt x="336651" y="371678"/>
                  </a:lnTo>
                  <a:lnTo>
                    <a:pt x="336651" y="371983"/>
                  </a:lnTo>
                  <a:lnTo>
                    <a:pt x="397814" y="371983"/>
                  </a:lnTo>
                  <a:lnTo>
                    <a:pt x="397827" y="372237"/>
                  </a:lnTo>
                  <a:lnTo>
                    <a:pt x="397827" y="371983"/>
                  </a:lnTo>
                  <a:lnTo>
                    <a:pt x="461124" y="371983"/>
                  </a:lnTo>
                  <a:lnTo>
                    <a:pt x="461124" y="371678"/>
                  </a:lnTo>
                  <a:lnTo>
                    <a:pt x="461124" y="356768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6212700" y="5729261"/>
              <a:ext cx="217170" cy="273685"/>
            </a:xfrm>
            <a:custGeom>
              <a:avLst/>
              <a:gdLst/>
              <a:ahLst/>
              <a:cxnLst/>
              <a:rect l="l" t="t" r="r" b="b"/>
              <a:pathLst>
                <a:path w="217170" h="273685">
                  <a:moveTo>
                    <a:pt x="59855" y="217893"/>
                  </a:moveTo>
                  <a:lnTo>
                    <a:pt x="36944" y="217893"/>
                  </a:lnTo>
                  <a:lnTo>
                    <a:pt x="36944" y="273583"/>
                  </a:lnTo>
                  <a:lnTo>
                    <a:pt x="59855" y="273583"/>
                  </a:lnTo>
                  <a:lnTo>
                    <a:pt x="59855" y="217893"/>
                  </a:lnTo>
                  <a:close/>
                </a:path>
                <a:path w="217170" h="273685">
                  <a:moveTo>
                    <a:pt x="59855" y="109766"/>
                  </a:moveTo>
                  <a:lnTo>
                    <a:pt x="36944" y="109766"/>
                  </a:lnTo>
                  <a:lnTo>
                    <a:pt x="36944" y="165442"/>
                  </a:lnTo>
                  <a:lnTo>
                    <a:pt x="59855" y="165442"/>
                  </a:lnTo>
                  <a:lnTo>
                    <a:pt x="59855" y="109766"/>
                  </a:lnTo>
                  <a:close/>
                </a:path>
                <a:path w="217170" h="273685">
                  <a:moveTo>
                    <a:pt x="59855" y="0"/>
                  </a:moveTo>
                  <a:lnTo>
                    <a:pt x="36944" y="0"/>
                  </a:lnTo>
                  <a:lnTo>
                    <a:pt x="36944" y="55676"/>
                  </a:lnTo>
                  <a:lnTo>
                    <a:pt x="59855" y="55676"/>
                  </a:lnTo>
                  <a:lnTo>
                    <a:pt x="59855" y="0"/>
                  </a:lnTo>
                  <a:close/>
                </a:path>
                <a:path w="217170" h="273685">
                  <a:moveTo>
                    <a:pt x="101828" y="186029"/>
                  </a:moveTo>
                  <a:lnTo>
                    <a:pt x="520" y="186029"/>
                  </a:lnTo>
                  <a:lnTo>
                    <a:pt x="520" y="187299"/>
                  </a:lnTo>
                  <a:lnTo>
                    <a:pt x="533" y="188569"/>
                  </a:lnTo>
                  <a:lnTo>
                    <a:pt x="101828" y="188569"/>
                  </a:lnTo>
                  <a:lnTo>
                    <a:pt x="101828" y="187299"/>
                  </a:lnTo>
                  <a:lnTo>
                    <a:pt x="101828" y="186029"/>
                  </a:lnTo>
                  <a:close/>
                </a:path>
                <a:path w="217170" h="273685">
                  <a:moveTo>
                    <a:pt x="102362" y="77508"/>
                  </a:moveTo>
                  <a:lnTo>
                    <a:pt x="101828" y="77508"/>
                  </a:lnTo>
                  <a:lnTo>
                    <a:pt x="101828" y="76238"/>
                  </a:lnTo>
                  <a:lnTo>
                    <a:pt x="279" y="76238"/>
                  </a:lnTo>
                  <a:lnTo>
                    <a:pt x="279" y="77508"/>
                  </a:lnTo>
                  <a:lnTo>
                    <a:pt x="0" y="77508"/>
                  </a:lnTo>
                  <a:lnTo>
                    <a:pt x="0" y="78778"/>
                  </a:lnTo>
                  <a:lnTo>
                    <a:pt x="102362" y="78778"/>
                  </a:lnTo>
                  <a:lnTo>
                    <a:pt x="102362" y="77508"/>
                  </a:lnTo>
                  <a:close/>
                </a:path>
                <a:path w="217170" h="273685">
                  <a:moveTo>
                    <a:pt x="167157" y="211289"/>
                  </a:moveTo>
                  <a:lnTo>
                    <a:pt x="144246" y="211289"/>
                  </a:lnTo>
                  <a:lnTo>
                    <a:pt x="144246" y="266966"/>
                  </a:lnTo>
                  <a:lnTo>
                    <a:pt x="167157" y="266966"/>
                  </a:lnTo>
                  <a:lnTo>
                    <a:pt x="167157" y="211289"/>
                  </a:lnTo>
                  <a:close/>
                </a:path>
                <a:path w="217170" h="273685">
                  <a:moveTo>
                    <a:pt x="167157" y="105638"/>
                  </a:moveTo>
                  <a:lnTo>
                    <a:pt x="144246" y="105638"/>
                  </a:lnTo>
                  <a:lnTo>
                    <a:pt x="144246" y="161328"/>
                  </a:lnTo>
                  <a:lnTo>
                    <a:pt x="167157" y="161328"/>
                  </a:lnTo>
                  <a:lnTo>
                    <a:pt x="167157" y="105638"/>
                  </a:lnTo>
                  <a:close/>
                </a:path>
                <a:path w="217170" h="273685">
                  <a:moveTo>
                    <a:pt x="167157" y="0"/>
                  </a:moveTo>
                  <a:lnTo>
                    <a:pt x="144246" y="0"/>
                  </a:lnTo>
                  <a:lnTo>
                    <a:pt x="144246" y="55676"/>
                  </a:lnTo>
                  <a:lnTo>
                    <a:pt x="167157" y="55676"/>
                  </a:lnTo>
                  <a:lnTo>
                    <a:pt x="167157" y="0"/>
                  </a:lnTo>
                  <a:close/>
                </a:path>
                <a:path w="217170" h="273685">
                  <a:moveTo>
                    <a:pt x="216865" y="211289"/>
                  </a:moveTo>
                  <a:lnTo>
                    <a:pt x="193967" y="211289"/>
                  </a:lnTo>
                  <a:lnTo>
                    <a:pt x="193967" y="266966"/>
                  </a:lnTo>
                  <a:lnTo>
                    <a:pt x="216865" y="266966"/>
                  </a:lnTo>
                  <a:lnTo>
                    <a:pt x="216865" y="211289"/>
                  </a:lnTo>
                  <a:close/>
                </a:path>
                <a:path w="217170" h="273685">
                  <a:moveTo>
                    <a:pt x="216865" y="105638"/>
                  </a:moveTo>
                  <a:lnTo>
                    <a:pt x="193967" y="105638"/>
                  </a:lnTo>
                  <a:lnTo>
                    <a:pt x="193967" y="161328"/>
                  </a:lnTo>
                  <a:lnTo>
                    <a:pt x="216865" y="161328"/>
                  </a:lnTo>
                  <a:lnTo>
                    <a:pt x="216865" y="105638"/>
                  </a:lnTo>
                  <a:close/>
                </a:path>
                <a:path w="217170" h="273685">
                  <a:moveTo>
                    <a:pt x="216865" y="0"/>
                  </a:moveTo>
                  <a:lnTo>
                    <a:pt x="193967" y="0"/>
                  </a:lnTo>
                  <a:lnTo>
                    <a:pt x="193967" y="55676"/>
                  </a:lnTo>
                  <a:lnTo>
                    <a:pt x="216865" y="55676"/>
                  </a:lnTo>
                  <a:lnTo>
                    <a:pt x="216865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6202526" y="5672035"/>
              <a:ext cx="267970" cy="12700"/>
            </a:xfrm>
            <a:custGeom>
              <a:avLst/>
              <a:gdLst/>
              <a:ahLst/>
              <a:cxnLst/>
              <a:rect l="l" t="t" r="r" b="b"/>
              <a:pathLst>
                <a:path w="267970" h="12700">
                  <a:moveTo>
                    <a:pt x="0" y="12128"/>
                  </a:moveTo>
                  <a:lnTo>
                    <a:pt x="267717" y="12128"/>
                  </a:lnTo>
                  <a:lnTo>
                    <a:pt x="267717" y="0"/>
                  </a:lnTo>
                  <a:lnTo>
                    <a:pt x="0" y="0"/>
                  </a:lnTo>
                  <a:lnTo>
                    <a:pt x="0" y="12128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5944476" y="5613018"/>
              <a:ext cx="478155" cy="406400"/>
            </a:xfrm>
            <a:custGeom>
              <a:avLst/>
              <a:gdLst/>
              <a:ahLst/>
              <a:cxnLst/>
              <a:rect l="l" t="t" r="r" b="b"/>
              <a:pathLst>
                <a:path w="478154" h="406400">
                  <a:moveTo>
                    <a:pt x="128485" y="0"/>
                  </a:moveTo>
                  <a:lnTo>
                    <a:pt x="0" y="0"/>
                  </a:lnTo>
                  <a:lnTo>
                    <a:pt x="0" y="406006"/>
                  </a:lnTo>
                  <a:lnTo>
                    <a:pt x="128485" y="406006"/>
                  </a:lnTo>
                  <a:lnTo>
                    <a:pt x="128485" y="0"/>
                  </a:lnTo>
                  <a:close/>
                </a:path>
                <a:path w="478154" h="406400">
                  <a:moveTo>
                    <a:pt x="258038" y="0"/>
                  </a:moveTo>
                  <a:lnTo>
                    <a:pt x="256921" y="0"/>
                  </a:lnTo>
                  <a:lnTo>
                    <a:pt x="256921" y="406006"/>
                  </a:lnTo>
                  <a:lnTo>
                    <a:pt x="258038" y="406006"/>
                  </a:lnTo>
                  <a:lnTo>
                    <a:pt x="258038" y="0"/>
                  </a:lnTo>
                  <a:close/>
                </a:path>
                <a:path w="478154" h="406400">
                  <a:moveTo>
                    <a:pt x="477799" y="71005"/>
                  </a:moveTo>
                  <a:lnTo>
                    <a:pt x="285470" y="71005"/>
                  </a:lnTo>
                  <a:lnTo>
                    <a:pt x="285470" y="72275"/>
                  </a:lnTo>
                  <a:lnTo>
                    <a:pt x="284949" y="72275"/>
                  </a:lnTo>
                  <a:lnTo>
                    <a:pt x="284949" y="73545"/>
                  </a:lnTo>
                  <a:lnTo>
                    <a:pt x="477354" y="73545"/>
                  </a:lnTo>
                  <a:lnTo>
                    <a:pt x="477354" y="72275"/>
                  </a:lnTo>
                  <a:lnTo>
                    <a:pt x="477799" y="72275"/>
                  </a:lnTo>
                  <a:lnTo>
                    <a:pt x="477799" y="71005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6072962" y="5613005"/>
              <a:ext cx="128905" cy="406400"/>
            </a:xfrm>
            <a:custGeom>
              <a:avLst/>
              <a:gdLst/>
              <a:ahLst/>
              <a:cxnLst/>
              <a:rect l="l" t="t" r="r" b="b"/>
              <a:pathLst>
                <a:path w="128904" h="406400">
                  <a:moveTo>
                    <a:pt x="128447" y="0"/>
                  </a:moveTo>
                  <a:lnTo>
                    <a:pt x="0" y="0"/>
                  </a:lnTo>
                  <a:lnTo>
                    <a:pt x="0" y="406006"/>
                  </a:lnTo>
                  <a:lnTo>
                    <a:pt x="128447" y="406006"/>
                  </a:lnTo>
                  <a:lnTo>
                    <a:pt x="128447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5973838" y="5533084"/>
              <a:ext cx="90805" cy="80010"/>
            </a:xfrm>
            <a:custGeom>
              <a:avLst/>
              <a:gdLst/>
              <a:ahLst/>
              <a:cxnLst/>
              <a:rect l="l" t="t" r="r" b="b"/>
              <a:pathLst>
                <a:path w="90804" h="80010">
                  <a:moveTo>
                    <a:pt x="90716" y="0"/>
                  </a:moveTo>
                  <a:lnTo>
                    <a:pt x="0" y="0"/>
                  </a:lnTo>
                  <a:lnTo>
                    <a:pt x="0" y="79933"/>
                  </a:lnTo>
                  <a:lnTo>
                    <a:pt x="90716" y="79933"/>
                  </a:lnTo>
                  <a:lnTo>
                    <a:pt x="90716" y="0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5923102" y="5533084"/>
              <a:ext cx="286385" cy="80010"/>
            </a:xfrm>
            <a:custGeom>
              <a:avLst/>
              <a:gdLst/>
              <a:ahLst/>
              <a:cxnLst/>
              <a:rect l="l" t="t" r="r" b="b"/>
              <a:pathLst>
                <a:path w="286385" h="80010">
                  <a:moveTo>
                    <a:pt x="285838" y="75272"/>
                  </a:moveTo>
                  <a:lnTo>
                    <a:pt x="141452" y="75272"/>
                  </a:lnTo>
                  <a:lnTo>
                    <a:pt x="141452" y="0"/>
                  </a:lnTo>
                  <a:lnTo>
                    <a:pt x="119824" y="0"/>
                  </a:lnTo>
                  <a:lnTo>
                    <a:pt x="119824" y="75272"/>
                  </a:lnTo>
                  <a:lnTo>
                    <a:pt x="0" y="75272"/>
                  </a:lnTo>
                  <a:lnTo>
                    <a:pt x="0" y="79921"/>
                  </a:lnTo>
                  <a:lnTo>
                    <a:pt x="119824" y="79921"/>
                  </a:lnTo>
                  <a:lnTo>
                    <a:pt x="141452" y="79933"/>
                  </a:lnTo>
                  <a:lnTo>
                    <a:pt x="285838" y="79921"/>
                  </a:lnTo>
                  <a:lnTo>
                    <a:pt x="285838" y="75272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5" name="object 655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944499" y="5647867"/>
              <a:ext cx="258027" cy="64659"/>
            </a:xfrm>
            <a:prstGeom prst="rect">
              <a:avLst/>
            </a:prstGeom>
          </p:spPr>
        </p:pic>
        <p:sp>
          <p:nvSpPr>
            <p:cNvPr id="656" name="object 656"/>
            <p:cNvSpPr/>
            <p:nvPr/>
          </p:nvSpPr>
          <p:spPr>
            <a:xfrm>
              <a:off x="6124778" y="5738913"/>
              <a:ext cx="22225" cy="46355"/>
            </a:xfrm>
            <a:custGeom>
              <a:avLst/>
              <a:gdLst/>
              <a:ahLst/>
              <a:cxnLst/>
              <a:rect l="l" t="t" r="r" b="b"/>
              <a:pathLst>
                <a:path w="22225" h="46354">
                  <a:moveTo>
                    <a:pt x="21742" y="0"/>
                  </a:moveTo>
                  <a:lnTo>
                    <a:pt x="0" y="0"/>
                  </a:lnTo>
                  <a:lnTo>
                    <a:pt x="0" y="45847"/>
                  </a:lnTo>
                  <a:lnTo>
                    <a:pt x="21742" y="45847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6074078" y="580194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89244" y="0"/>
                  </a:moveTo>
                  <a:lnTo>
                    <a:pt x="39187" y="0"/>
                  </a:lnTo>
                  <a:lnTo>
                    <a:pt x="5035" y="466"/>
                  </a:lnTo>
                  <a:lnTo>
                    <a:pt x="0" y="807"/>
                  </a:lnTo>
                  <a:lnTo>
                    <a:pt x="5032" y="1147"/>
                  </a:lnTo>
                  <a:lnTo>
                    <a:pt x="39176" y="1614"/>
                  </a:lnTo>
                  <a:lnTo>
                    <a:pt x="89255" y="1614"/>
                  </a:lnTo>
                  <a:lnTo>
                    <a:pt x="123413" y="1147"/>
                  </a:lnTo>
                  <a:lnTo>
                    <a:pt x="128447" y="807"/>
                  </a:lnTo>
                  <a:lnTo>
                    <a:pt x="123409" y="466"/>
                  </a:lnTo>
                  <a:lnTo>
                    <a:pt x="89244" y="0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6124778" y="5832703"/>
              <a:ext cx="22225" cy="46355"/>
            </a:xfrm>
            <a:custGeom>
              <a:avLst/>
              <a:gdLst/>
              <a:ahLst/>
              <a:cxnLst/>
              <a:rect l="l" t="t" r="r" b="b"/>
              <a:pathLst>
                <a:path w="22225" h="46354">
                  <a:moveTo>
                    <a:pt x="21742" y="0"/>
                  </a:moveTo>
                  <a:lnTo>
                    <a:pt x="0" y="0"/>
                  </a:lnTo>
                  <a:lnTo>
                    <a:pt x="0" y="45847"/>
                  </a:lnTo>
                  <a:lnTo>
                    <a:pt x="21742" y="45847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6074078" y="589573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89244" y="0"/>
                  </a:moveTo>
                  <a:lnTo>
                    <a:pt x="39187" y="0"/>
                  </a:lnTo>
                  <a:lnTo>
                    <a:pt x="5035" y="457"/>
                  </a:lnTo>
                  <a:lnTo>
                    <a:pt x="0" y="796"/>
                  </a:lnTo>
                  <a:lnTo>
                    <a:pt x="5032" y="1137"/>
                  </a:lnTo>
                  <a:lnTo>
                    <a:pt x="39176" y="1603"/>
                  </a:lnTo>
                  <a:lnTo>
                    <a:pt x="89255" y="1603"/>
                  </a:lnTo>
                  <a:lnTo>
                    <a:pt x="123413" y="1137"/>
                  </a:lnTo>
                  <a:lnTo>
                    <a:pt x="128447" y="796"/>
                  </a:lnTo>
                  <a:lnTo>
                    <a:pt x="123409" y="457"/>
                  </a:lnTo>
                  <a:lnTo>
                    <a:pt x="89244" y="0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6124778" y="5926480"/>
              <a:ext cx="22225" cy="46355"/>
            </a:xfrm>
            <a:custGeom>
              <a:avLst/>
              <a:gdLst/>
              <a:ahLst/>
              <a:cxnLst/>
              <a:rect l="l" t="t" r="r" b="b"/>
              <a:pathLst>
                <a:path w="22225" h="46354">
                  <a:moveTo>
                    <a:pt x="21742" y="0"/>
                  </a:moveTo>
                  <a:lnTo>
                    <a:pt x="0" y="0"/>
                  </a:lnTo>
                  <a:lnTo>
                    <a:pt x="0" y="45847"/>
                  </a:lnTo>
                  <a:lnTo>
                    <a:pt x="21742" y="45847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6074078" y="598951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89244" y="0"/>
                  </a:moveTo>
                  <a:lnTo>
                    <a:pt x="39187" y="0"/>
                  </a:lnTo>
                  <a:lnTo>
                    <a:pt x="5035" y="457"/>
                  </a:lnTo>
                  <a:lnTo>
                    <a:pt x="0" y="796"/>
                  </a:lnTo>
                  <a:lnTo>
                    <a:pt x="5032" y="1137"/>
                  </a:lnTo>
                  <a:lnTo>
                    <a:pt x="39176" y="1603"/>
                  </a:lnTo>
                  <a:lnTo>
                    <a:pt x="89255" y="1603"/>
                  </a:lnTo>
                  <a:lnTo>
                    <a:pt x="123413" y="1137"/>
                  </a:lnTo>
                  <a:lnTo>
                    <a:pt x="128447" y="796"/>
                  </a:lnTo>
                  <a:lnTo>
                    <a:pt x="123409" y="457"/>
                  </a:lnTo>
                  <a:lnTo>
                    <a:pt x="89244" y="0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5995212" y="5740310"/>
              <a:ext cx="22225" cy="46355"/>
            </a:xfrm>
            <a:custGeom>
              <a:avLst/>
              <a:gdLst/>
              <a:ahLst/>
              <a:cxnLst/>
              <a:rect l="l" t="t" r="r" b="b"/>
              <a:pathLst>
                <a:path w="22225" h="46354">
                  <a:moveTo>
                    <a:pt x="21742" y="0"/>
                  </a:moveTo>
                  <a:lnTo>
                    <a:pt x="0" y="0"/>
                  </a:lnTo>
                  <a:lnTo>
                    <a:pt x="0" y="45847"/>
                  </a:lnTo>
                  <a:lnTo>
                    <a:pt x="21742" y="45847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5944499" y="580333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89268" y="5"/>
                  </a:moveTo>
                  <a:lnTo>
                    <a:pt x="39187" y="0"/>
                  </a:lnTo>
                  <a:lnTo>
                    <a:pt x="5034" y="466"/>
                  </a:lnTo>
                  <a:lnTo>
                    <a:pt x="0" y="807"/>
                  </a:lnTo>
                  <a:lnTo>
                    <a:pt x="5034" y="1147"/>
                  </a:lnTo>
                  <a:lnTo>
                    <a:pt x="39187" y="1614"/>
                  </a:lnTo>
                  <a:lnTo>
                    <a:pt x="89268" y="1614"/>
                  </a:lnTo>
                  <a:lnTo>
                    <a:pt x="123425" y="1147"/>
                  </a:lnTo>
                  <a:lnTo>
                    <a:pt x="128460" y="807"/>
                  </a:lnTo>
                  <a:lnTo>
                    <a:pt x="123425" y="482"/>
                  </a:lnTo>
                  <a:lnTo>
                    <a:pt x="89268" y="5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5995212" y="5832715"/>
              <a:ext cx="22225" cy="46355"/>
            </a:xfrm>
            <a:custGeom>
              <a:avLst/>
              <a:gdLst/>
              <a:ahLst/>
              <a:cxnLst/>
              <a:rect l="l" t="t" r="r" b="b"/>
              <a:pathLst>
                <a:path w="22225" h="46354">
                  <a:moveTo>
                    <a:pt x="21742" y="0"/>
                  </a:moveTo>
                  <a:lnTo>
                    <a:pt x="0" y="0"/>
                  </a:lnTo>
                  <a:lnTo>
                    <a:pt x="0" y="45847"/>
                  </a:lnTo>
                  <a:lnTo>
                    <a:pt x="21742" y="45847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5944499" y="589577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89268" y="0"/>
                  </a:moveTo>
                  <a:lnTo>
                    <a:pt x="39187" y="0"/>
                  </a:lnTo>
                  <a:lnTo>
                    <a:pt x="5034" y="466"/>
                  </a:lnTo>
                  <a:lnTo>
                    <a:pt x="0" y="807"/>
                  </a:lnTo>
                  <a:lnTo>
                    <a:pt x="5034" y="1145"/>
                  </a:lnTo>
                  <a:lnTo>
                    <a:pt x="39187" y="1603"/>
                  </a:lnTo>
                  <a:lnTo>
                    <a:pt x="89268" y="1603"/>
                  </a:lnTo>
                  <a:lnTo>
                    <a:pt x="123425" y="1145"/>
                  </a:lnTo>
                  <a:lnTo>
                    <a:pt x="128460" y="807"/>
                  </a:lnTo>
                  <a:lnTo>
                    <a:pt x="123425" y="466"/>
                  </a:lnTo>
                  <a:lnTo>
                    <a:pt x="89268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5995212" y="5925159"/>
              <a:ext cx="22225" cy="46355"/>
            </a:xfrm>
            <a:custGeom>
              <a:avLst/>
              <a:gdLst/>
              <a:ahLst/>
              <a:cxnLst/>
              <a:rect l="l" t="t" r="r" b="b"/>
              <a:pathLst>
                <a:path w="22225" h="46354">
                  <a:moveTo>
                    <a:pt x="21742" y="0"/>
                  </a:moveTo>
                  <a:lnTo>
                    <a:pt x="0" y="0"/>
                  </a:lnTo>
                  <a:lnTo>
                    <a:pt x="0" y="45847"/>
                  </a:lnTo>
                  <a:lnTo>
                    <a:pt x="21742" y="45847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5944499" y="598812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89268" y="8"/>
                  </a:moveTo>
                  <a:lnTo>
                    <a:pt x="39187" y="0"/>
                  </a:lnTo>
                  <a:lnTo>
                    <a:pt x="5034" y="457"/>
                  </a:lnTo>
                  <a:lnTo>
                    <a:pt x="0" y="796"/>
                  </a:lnTo>
                  <a:lnTo>
                    <a:pt x="5034" y="1137"/>
                  </a:lnTo>
                  <a:lnTo>
                    <a:pt x="39187" y="1603"/>
                  </a:lnTo>
                  <a:lnTo>
                    <a:pt x="89268" y="1603"/>
                  </a:lnTo>
                  <a:lnTo>
                    <a:pt x="123425" y="1137"/>
                  </a:lnTo>
                  <a:lnTo>
                    <a:pt x="128460" y="796"/>
                  </a:lnTo>
                  <a:lnTo>
                    <a:pt x="123425" y="484"/>
                  </a:lnTo>
                  <a:lnTo>
                    <a:pt x="89268" y="8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8" name="object 668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340650" y="5222396"/>
              <a:ext cx="314326" cy="413721"/>
            </a:xfrm>
            <a:prstGeom prst="rect">
              <a:avLst/>
            </a:prstGeom>
          </p:spPr>
        </p:pic>
        <p:pic>
          <p:nvPicPr>
            <p:cNvPr id="669" name="object 669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483992" y="6045705"/>
              <a:ext cx="137748" cy="87412"/>
            </a:xfrm>
            <a:prstGeom prst="rect">
              <a:avLst/>
            </a:prstGeom>
          </p:spPr>
        </p:pic>
        <p:sp>
          <p:nvSpPr>
            <p:cNvPr id="670" name="object 670"/>
            <p:cNvSpPr/>
            <p:nvPr/>
          </p:nvSpPr>
          <p:spPr>
            <a:xfrm>
              <a:off x="6422047" y="5604903"/>
              <a:ext cx="229235" cy="474345"/>
            </a:xfrm>
            <a:custGeom>
              <a:avLst/>
              <a:gdLst/>
              <a:ahLst/>
              <a:cxnLst/>
              <a:rect l="l" t="t" r="r" b="b"/>
              <a:pathLst>
                <a:path w="229234" h="474345">
                  <a:moveTo>
                    <a:pt x="229108" y="80530"/>
                  </a:moveTo>
                  <a:lnTo>
                    <a:pt x="227749" y="58966"/>
                  </a:lnTo>
                  <a:lnTo>
                    <a:pt x="223672" y="43395"/>
                  </a:lnTo>
                  <a:lnTo>
                    <a:pt x="213626" y="26250"/>
                  </a:lnTo>
                  <a:lnTo>
                    <a:pt x="194360" y="0"/>
                  </a:lnTo>
                  <a:lnTo>
                    <a:pt x="176212" y="6057"/>
                  </a:lnTo>
                  <a:lnTo>
                    <a:pt x="154622" y="10668"/>
                  </a:lnTo>
                  <a:lnTo>
                    <a:pt x="130314" y="14122"/>
                  </a:lnTo>
                  <a:lnTo>
                    <a:pt x="105791" y="16535"/>
                  </a:lnTo>
                  <a:lnTo>
                    <a:pt x="83616" y="14973"/>
                  </a:lnTo>
                  <a:lnTo>
                    <a:pt x="34467" y="153314"/>
                  </a:lnTo>
                  <a:lnTo>
                    <a:pt x="9372" y="225590"/>
                  </a:lnTo>
                  <a:lnTo>
                    <a:pt x="495" y="255333"/>
                  </a:lnTo>
                  <a:lnTo>
                    <a:pt x="0" y="266103"/>
                  </a:lnTo>
                  <a:lnTo>
                    <a:pt x="15494" y="302818"/>
                  </a:lnTo>
                  <a:lnTo>
                    <a:pt x="48158" y="371741"/>
                  </a:lnTo>
                  <a:lnTo>
                    <a:pt x="95211" y="468261"/>
                  </a:lnTo>
                  <a:lnTo>
                    <a:pt x="134404" y="450735"/>
                  </a:lnTo>
                  <a:lnTo>
                    <a:pt x="103974" y="320636"/>
                  </a:lnTo>
                  <a:lnTo>
                    <a:pt x="77292" y="263131"/>
                  </a:lnTo>
                  <a:lnTo>
                    <a:pt x="115112" y="199745"/>
                  </a:lnTo>
                  <a:lnTo>
                    <a:pt x="115277" y="200901"/>
                  </a:lnTo>
                  <a:lnTo>
                    <a:pt x="125628" y="271195"/>
                  </a:lnTo>
                  <a:lnTo>
                    <a:pt x="133413" y="307314"/>
                  </a:lnTo>
                  <a:lnTo>
                    <a:pt x="135001" y="316280"/>
                  </a:lnTo>
                  <a:lnTo>
                    <a:pt x="137706" y="336626"/>
                  </a:lnTo>
                  <a:lnTo>
                    <a:pt x="154343" y="473900"/>
                  </a:lnTo>
                  <a:lnTo>
                    <a:pt x="198043" y="473900"/>
                  </a:lnTo>
                  <a:lnTo>
                    <a:pt x="202463" y="436245"/>
                  </a:lnTo>
                  <a:lnTo>
                    <a:pt x="205359" y="406336"/>
                  </a:lnTo>
                  <a:lnTo>
                    <a:pt x="206336" y="384276"/>
                  </a:lnTo>
                  <a:lnTo>
                    <a:pt x="205790" y="372529"/>
                  </a:lnTo>
                  <a:lnTo>
                    <a:pt x="204825" y="361975"/>
                  </a:lnTo>
                  <a:lnTo>
                    <a:pt x="202742" y="346608"/>
                  </a:lnTo>
                  <a:lnTo>
                    <a:pt x="198818" y="320459"/>
                  </a:lnTo>
                  <a:lnTo>
                    <a:pt x="198031" y="305841"/>
                  </a:lnTo>
                  <a:lnTo>
                    <a:pt x="197777" y="291211"/>
                  </a:lnTo>
                  <a:lnTo>
                    <a:pt x="198031" y="276593"/>
                  </a:lnTo>
                  <a:lnTo>
                    <a:pt x="198818" y="261975"/>
                  </a:lnTo>
                  <a:lnTo>
                    <a:pt x="207949" y="196418"/>
                  </a:lnTo>
                  <a:lnTo>
                    <a:pt x="217335" y="144983"/>
                  </a:lnTo>
                  <a:lnTo>
                    <a:pt x="222872" y="129413"/>
                  </a:lnTo>
                  <a:lnTo>
                    <a:pt x="226707" y="113385"/>
                  </a:lnTo>
                  <a:lnTo>
                    <a:pt x="228790" y="97040"/>
                  </a:lnTo>
                  <a:lnTo>
                    <a:pt x="229108" y="8053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6505677" y="5614072"/>
              <a:ext cx="116839" cy="17145"/>
            </a:xfrm>
            <a:custGeom>
              <a:avLst/>
              <a:gdLst/>
              <a:ahLst/>
              <a:cxnLst/>
              <a:rect l="l" t="t" r="r" b="b"/>
              <a:pathLst>
                <a:path w="116840" h="17145">
                  <a:moveTo>
                    <a:pt x="116268" y="0"/>
                  </a:moveTo>
                  <a:lnTo>
                    <a:pt x="67030" y="12674"/>
                  </a:lnTo>
                  <a:lnTo>
                    <a:pt x="22669" y="16116"/>
                  </a:lnTo>
                  <a:lnTo>
                    <a:pt x="0" y="15367"/>
                  </a:lnTo>
                  <a:lnTo>
                    <a:pt x="7607" y="16319"/>
                  </a:lnTo>
                  <a:lnTo>
                    <a:pt x="51003" y="15963"/>
                  </a:lnTo>
                  <a:lnTo>
                    <a:pt x="88684" y="9169"/>
                  </a:lnTo>
                  <a:lnTo>
                    <a:pt x="109169" y="2882"/>
                  </a:lnTo>
                  <a:lnTo>
                    <a:pt x="116268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6586436" y="5625096"/>
              <a:ext cx="30480" cy="454659"/>
            </a:xfrm>
            <a:custGeom>
              <a:avLst/>
              <a:gdLst/>
              <a:ahLst/>
              <a:cxnLst/>
              <a:rect l="l" t="t" r="r" b="b"/>
              <a:pathLst>
                <a:path w="30479" h="454660">
                  <a:moveTo>
                    <a:pt x="22288" y="121958"/>
                  </a:moveTo>
                  <a:lnTo>
                    <a:pt x="17284" y="68237"/>
                  </a:lnTo>
                  <a:lnTo>
                    <a:pt x="5892" y="21043"/>
                  </a:lnTo>
                  <a:lnTo>
                    <a:pt x="1625" y="8547"/>
                  </a:lnTo>
                  <a:lnTo>
                    <a:pt x="444" y="5321"/>
                  </a:lnTo>
                  <a:lnTo>
                    <a:pt x="0" y="4241"/>
                  </a:lnTo>
                  <a:lnTo>
                    <a:pt x="63" y="4597"/>
                  </a:lnTo>
                  <a:lnTo>
                    <a:pt x="1409" y="8610"/>
                  </a:lnTo>
                  <a:lnTo>
                    <a:pt x="2400" y="11455"/>
                  </a:lnTo>
                  <a:lnTo>
                    <a:pt x="3797" y="15684"/>
                  </a:lnTo>
                  <a:lnTo>
                    <a:pt x="14325" y="56438"/>
                  </a:lnTo>
                  <a:lnTo>
                    <a:pt x="20485" y="104025"/>
                  </a:lnTo>
                  <a:lnTo>
                    <a:pt x="21145" y="122021"/>
                  </a:lnTo>
                  <a:lnTo>
                    <a:pt x="20904" y="140055"/>
                  </a:lnTo>
                  <a:lnTo>
                    <a:pt x="19786" y="160845"/>
                  </a:lnTo>
                  <a:lnTo>
                    <a:pt x="17945" y="182473"/>
                  </a:lnTo>
                  <a:lnTo>
                    <a:pt x="15798" y="204863"/>
                  </a:lnTo>
                  <a:lnTo>
                    <a:pt x="13741" y="227914"/>
                  </a:lnTo>
                  <a:lnTo>
                    <a:pt x="12522" y="249910"/>
                  </a:lnTo>
                  <a:lnTo>
                    <a:pt x="12115" y="271932"/>
                  </a:lnTo>
                  <a:lnTo>
                    <a:pt x="12534" y="293954"/>
                  </a:lnTo>
                  <a:lnTo>
                    <a:pt x="13754" y="315963"/>
                  </a:lnTo>
                  <a:lnTo>
                    <a:pt x="16179" y="354368"/>
                  </a:lnTo>
                  <a:lnTo>
                    <a:pt x="17145" y="371779"/>
                  </a:lnTo>
                  <a:lnTo>
                    <a:pt x="17754" y="387870"/>
                  </a:lnTo>
                  <a:lnTo>
                    <a:pt x="18034" y="399961"/>
                  </a:lnTo>
                  <a:lnTo>
                    <a:pt x="17970" y="412140"/>
                  </a:lnTo>
                  <a:lnTo>
                    <a:pt x="17589" y="424268"/>
                  </a:lnTo>
                  <a:lnTo>
                    <a:pt x="16560" y="442163"/>
                  </a:lnTo>
                  <a:lnTo>
                    <a:pt x="15963" y="446570"/>
                  </a:lnTo>
                  <a:lnTo>
                    <a:pt x="15544" y="451040"/>
                  </a:lnTo>
                  <a:lnTo>
                    <a:pt x="15341" y="452208"/>
                  </a:lnTo>
                  <a:lnTo>
                    <a:pt x="15341" y="454152"/>
                  </a:lnTo>
                  <a:lnTo>
                    <a:pt x="15430" y="453783"/>
                  </a:lnTo>
                  <a:lnTo>
                    <a:pt x="16014" y="449618"/>
                  </a:lnTo>
                  <a:lnTo>
                    <a:pt x="16357" y="446532"/>
                  </a:lnTo>
                  <a:lnTo>
                    <a:pt x="17018" y="442112"/>
                  </a:lnTo>
                  <a:lnTo>
                    <a:pt x="18249" y="424218"/>
                  </a:lnTo>
                  <a:lnTo>
                    <a:pt x="18732" y="412089"/>
                  </a:lnTo>
                  <a:lnTo>
                    <a:pt x="18872" y="399961"/>
                  </a:lnTo>
                  <a:lnTo>
                    <a:pt x="18656" y="387832"/>
                  </a:lnTo>
                  <a:lnTo>
                    <a:pt x="18122" y="371767"/>
                  </a:lnTo>
                  <a:lnTo>
                    <a:pt x="17221" y="354355"/>
                  </a:lnTo>
                  <a:lnTo>
                    <a:pt x="14909" y="315950"/>
                  </a:lnTo>
                  <a:lnTo>
                    <a:pt x="13741" y="293903"/>
                  </a:lnTo>
                  <a:lnTo>
                    <a:pt x="13843" y="249783"/>
                  </a:lnTo>
                  <a:lnTo>
                    <a:pt x="17157" y="204673"/>
                  </a:lnTo>
                  <a:lnTo>
                    <a:pt x="19278" y="182283"/>
                  </a:lnTo>
                  <a:lnTo>
                    <a:pt x="21082" y="160667"/>
                  </a:lnTo>
                  <a:lnTo>
                    <a:pt x="22136" y="139915"/>
                  </a:lnTo>
                  <a:lnTo>
                    <a:pt x="22288" y="121958"/>
                  </a:lnTo>
                  <a:close/>
                </a:path>
                <a:path w="30479" h="454660">
                  <a:moveTo>
                    <a:pt x="30480" y="117716"/>
                  </a:moveTo>
                  <a:lnTo>
                    <a:pt x="25488" y="63944"/>
                  </a:lnTo>
                  <a:lnTo>
                    <a:pt x="14084" y="16802"/>
                  </a:lnTo>
                  <a:lnTo>
                    <a:pt x="8178" y="0"/>
                  </a:lnTo>
                  <a:lnTo>
                    <a:pt x="8089" y="215"/>
                  </a:lnTo>
                  <a:lnTo>
                    <a:pt x="8966" y="2844"/>
                  </a:lnTo>
                  <a:lnTo>
                    <a:pt x="10477" y="7124"/>
                  </a:lnTo>
                  <a:lnTo>
                    <a:pt x="11823" y="11328"/>
                  </a:lnTo>
                  <a:lnTo>
                    <a:pt x="26225" y="75577"/>
                  </a:lnTo>
                  <a:lnTo>
                    <a:pt x="29108" y="135737"/>
                  </a:lnTo>
                  <a:lnTo>
                    <a:pt x="27990" y="156552"/>
                  </a:lnTo>
                  <a:lnTo>
                    <a:pt x="26149" y="178193"/>
                  </a:lnTo>
                  <a:lnTo>
                    <a:pt x="24003" y="200583"/>
                  </a:lnTo>
                  <a:lnTo>
                    <a:pt x="21958" y="223634"/>
                  </a:lnTo>
                  <a:lnTo>
                    <a:pt x="20739" y="245630"/>
                  </a:lnTo>
                  <a:lnTo>
                    <a:pt x="20332" y="267665"/>
                  </a:lnTo>
                  <a:lnTo>
                    <a:pt x="20739" y="289687"/>
                  </a:lnTo>
                  <a:lnTo>
                    <a:pt x="21958" y="311683"/>
                  </a:lnTo>
                  <a:lnTo>
                    <a:pt x="24384" y="350088"/>
                  </a:lnTo>
                  <a:lnTo>
                    <a:pt x="25361" y="367512"/>
                  </a:lnTo>
                  <a:lnTo>
                    <a:pt x="25971" y="383590"/>
                  </a:lnTo>
                  <a:lnTo>
                    <a:pt x="26238" y="395681"/>
                  </a:lnTo>
                  <a:lnTo>
                    <a:pt x="26174" y="407860"/>
                  </a:lnTo>
                  <a:lnTo>
                    <a:pt x="25793" y="419989"/>
                  </a:lnTo>
                  <a:lnTo>
                    <a:pt x="24765" y="437870"/>
                  </a:lnTo>
                  <a:lnTo>
                    <a:pt x="24168" y="442290"/>
                  </a:lnTo>
                  <a:lnTo>
                    <a:pt x="23749" y="446760"/>
                  </a:lnTo>
                  <a:lnTo>
                    <a:pt x="23545" y="447929"/>
                  </a:lnTo>
                  <a:lnTo>
                    <a:pt x="23545" y="449872"/>
                  </a:lnTo>
                  <a:lnTo>
                    <a:pt x="24180" y="445325"/>
                  </a:lnTo>
                  <a:lnTo>
                    <a:pt x="24536" y="442239"/>
                  </a:lnTo>
                  <a:lnTo>
                    <a:pt x="25196" y="437832"/>
                  </a:lnTo>
                  <a:lnTo>
                    <a:pt x="26441" y="419938"/>
                  </a:lnTo>
                  <a:lnTo>
                    <a:pt x="26911" y="407822"/>
                  </a:lnTo>
                  <a:lnTo>
                    <a:pt x="27051" y="395681"/>
                  </a:lnTo>
                  <a:lnTo>
                    <a:pt x="26835" y="383540"/>
                  </a:lnTo>
                  <a:lnTo>
                    <a:pt x="26301" y="367474"/>
                  </a:lnTo>
                  <a:lnTo>
                    <a:pt x="25412" y="350075"/>
                  </a:lnTo>
                  <a:lnTo>
                    <a:pt x="23088" y="311658"/>
                  </a:lnTo>
                  <a:lnTo>
                    <a:pt x="21932" y="289623"/>
                  </a:lnTo>
                  <a:lnTo>
                    <a:pt x="22034" y="245503"/>
                  </a:lnTo>
                  <a:lnTo>
                    <a:pt x="25336" y="200393"/>
                  </a:lnTo>
                  <a:lnTo>
                    <a:pt x="27470" y="178015"/>
                  </a:lnTo>
                  <a:lnTo>
                    <a:pt x="29273" y="156400"/>
                  </a:lnTo>
                  <a:lnTo>
                    <a:pt x="30314" y="135636"/>
                  </a:lnTo>
                  <a:lnTo>
                    <a:pt x="30480" y="1177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3" name="object 673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398246" y="5326634"/>
              <a:ext cx="263687" cy="276271"/>
            </a:xfrm>
            <a:prstGeom prst="rect">
              <a:avLst/>
            </a:prstGeom>
          </p:spPr>
        </p:pic>
        <p:sp>
          <p:nvSpPr>
            <p:cNvPr id="674" name="object 674"/>
            <p:cNvSpPr/>
            <p:nvPr/>
          </p:nvSpPr>
          <p:spPr>
            <a:xfrm>
              <a:off x="6255893" y="5128413"/>
              <a:ext cx="236854" cy="297180"/>
            </a:xfrm>
            <a:custGeom>
              <a:avLst/>
              <a:gdLst/>
              <a:ahLst/>
              <a:cxnLst/>
              <a:rect l="l" t="t" r="r" b="b"/>
              <a:pathLst>
                <a:path w="236854" h="297179">
                  <a:moveTo>
                    <a:pt x="212978" y="0"/>
                  </a:moveTo>
                  <a:lnTo>
                    <a:pt x="23787" y="0"/>
                  </a:lnTo>
                  <a:lnTo>
                    <a:pt x="14525" y="1870"/>
                  </a:lnTo>
                  <a:lnTo>
                    <a:pt x="6964" y="6969"/>
                  </a:lnTo>
                  <a:lnTo>
                    <a:pt x="1868" y="14530"/>
                  </a:lnTo>
                  <a:lnTo>
                    <a:pt x="0" y="23787"/>
                  </a:lnTo>
                  <a:lnTo>
                    <a:pt x="0" y="240766"/>
                  </a:lnTo>
                  <a:lnTo>
                    <a:pt x="1888" y="250121"/>
                  </a:lnTo>
                  <a:lnTo>
                    <a:pt x="7037" y="257763"/>
                  </a:lnTo>
                  <a:lnTo>
                    <a:pt x="14675" y="262917"/>
                  </a:lnTo>
                  <a:lnTo>
                    <a:pt x="24028" y="264807"/>
                  </a:lnTo>
                  <a:lnTo>
                    <a:pt x="110337" y="264807"/>
                  </a:lnTo>
                  <a:lnTo>
                    <a:pt x="134873" y="296926"/>
                  </a:lnTo>
                  <a:lnTo>
                    <a:pt x="159689" y="264807"/>
                  </a:lnTo>
                  <a:lnTo>
                    <a:pt x="213042" y="264807"/>
                  </a:lnTo>
                  <a:lnTo>
                    <a:pt x="222306" y="262937"/>
                  </a:lnTo>
                  <a:lnTo>
                    <a:pt x="229871" y="257836"/>
                  </a:lnTo>
                  <a:lnTo>
                    <a:pt x="234972" y="250271"/>
                  </a:lnTo>
                  <a:lnTo>
                    <a:pt x="236842" y="241007"/>
                  </a:lnTo>
                  <a:lnTo>
                    <a:pt x="236842" y="23787"/>
                  </a:lnTo>
                  <a:lnTo>
                    <a:pt x="234972" y="14530"/>
                  </a:lnTo>
                  <a:lnTo>
                    <a:pt x="229871" y="6969"/>
                  </a:lnTo>
                  <a:lnTo>
                    <a:pt x="222306" y="1870"/>
                  </a:lnTo>
                  <a:lnTo>
                    <a:pt x="213042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6255888" y="5166393"/>
              <a:ext cx="200025" cy="258445"/>
            </a:xfrm>
            <a:custGeom>
              <a:avLst/>
              <a:gdLst/>
              <a:ahLst/>
              <a:cxnLst/>
              <a:rect l="l" t="t" r="r" b="b"/>
              <a:pathLst>
                <a:path w="200025" h="258445">
                  <a:moveTo>
                    <a:pt x="2755" y="0"/>
                  </a:moveTo>
                  <a:lnTo>
                    <a:pt x="1358" y="76"/>
                  </a:lnTo>
                  <a:lnTo>
                    <a:pt x="38" y="1790"/>
                  </a:lnTo>
                  <a:lnTo>
                    <a:pt x="0" y="2260"/>
                  </a:lnTo>
                  <a:lnTo>
                    <a:pt x="0" y="189407"/>
                  </a:lnTo>
                  <a:lnTo>
                    <a:pt x="22893" y="223940"/>
                  </a:lnTo>
                  <a:lnTo>
                    <a:pt x="109956" y="226898"/>
                  </a:lnTo>
                  <a:lnTo>
                    <a:pt x="110566" y="227190"/>
                  </a:lnTo>
                  <a:lnTo>
                    <a:pt x="133858" y="257771"/>
                  </a:lnTo>
                  <a:lnTo>
                    <a:pt x="135153" y="257949"/>
                  </a:lnTo>
                  <a:lnTo>
                    <a:pt x="136474" y="256857"/>
                  </a:lnTo>
                  <a:lnTo>
                    <a:pt x="159410" y="227177"/>
                  </a:lnTo>
                  <a:lnTo>
                    <a:pt x="160020" y="226885"/>
                  </a:lnTo>
                  <a:lnTo>
                    <a:pt x="198691" y="226885"/>
                  </a:lnTo>
                  <a:lnTo>
                    <a:pt x="199631" y="225971"/>
                  </a:lnTo>
                  <a:lnTo>
                    <a:pt x="199656" y="224294"/>
                  </a:lnTo>
                  <a:lnTo>
                    <a:pt x="199110" y="223405"/>
                  </a:lnTo>
                  <a:lnTo>
                    <a:pt x="3657" y="800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6305423" y="5170563"/>
              <a:ext cx="140335" cy="189865"/>
            </a:xfrm>
            <a:custGeom>
              <a:avLst/>
              <a:gdLst/>
              <a:ahLst/>
              <a:cxnLst/>
              <a:rect l="l" t="t" r="r" b="b"/>
              <a:pathLst>
                <a:path w="140335" h="189864">
                  <a:moveTo>
                    <a:pt x="39306" y="29019"/>
                  </a:moveTo>
                  <a:lnTo>
                    <a:pt x="37846" y="26758"/>
                  </a:lnTo>
                  <a:lnTo>
                    <a:pt x="36512" y="24676"/>
                  </a:lnTo>
                  <a:lnTo>
                    <a:pt x="32131" y="22771"/>
                  </a:lnTo>
                  <a:lnTo>
                    <a:pt x="35547" y="20815"/>
                  </a:lnTo>
                  <a:lnTo>
                    <a:pt x="36372" y="19380"/>
                  </a:lnTo>
                  <a:lnTo>
                    <a:pt x="37630" y="17170"/>
                  </a:lnTo>
                  <a:lnTo>
                    <a:pt x="37579" y="7823"/>
                  </a:lnTo>
                  <a:lnTo>
                    <a:pt x="37503" y="5041"/>
                  </a:lnTo>
                  <a:lnTo>
                    <a:pt x="30149" y="0"/>
                  </a:lnTo>
                  <a:lnTo>
                    <a:pt x="28346" y="0"/>
                  </a:lnTo>
                  <a:lnTo>
                    <a:pt x="28346" y="29260"/>
                  </a:lnTo>
                  <a:lnTo>
                    <a:pt x="28346" y="37592"/>
                  </a:lnTo>
                  <a:lnTo>
                    <a:pt x="24841" y="39992"/>
                  </a:lnTo>
                  <a:lnTo>
                    <a:pt x="14211" y="39992"/>
                  </a:lnTo>
                  <a:lnTo>
                    <a:pt x="10871" y="37477"/>
                  </a:lnTo>
                  <a:lnTo>
                    <a:pt x="10883" y="29260"/>
                  </a:lnTo>
                  <a:lnTo>
                    <a:pt x="14071" y="26758"/>
                  </a:lnTo>
                  <a:lnTo>
                    <a:pt x="24968" y="26758"/>
                  </a:lnTo>
                  <a:lnTo>
                    <a:pt x="28346" y="29260"/>
                  </a:lnTo>
                  <a:lnTo>
                    <a:pt x="28346" y="0"/>
                  </a:lnTo>
                  <a:lnTo>
                    <a:pt x="26885" y="0"/>
                  </a:lnTo>
                  <a:lnTo>
                    <a:pt x="26885" y="17170"/>
                  </a:lnTo>
                  <a:lnTo>
                    <a:pt x="23977" y="19380"/>
                  </a:lnTo>
                  <a:lnTo>
                    <a:pt x="15201" y="19380"/>
                  </a:lnTo>
                  <a:lnTo>
                    <a:pt x="12420" y="17170"/>
                  </a:lnTo>
                  <a:lnTo>
                    <a:pt x="12420" y="10096"/>
                  </a:lnTo>
                  <a:lnTo>
                    <a:pt x="15214" y="7823"/>
                  </a:lnTo>
                  <a:lnTo>
                    <a:pt x="23952" y="7823"/>
                  </a:lnTo>
                  <a:lnTo>
                    <a:pt x="26809" y="10096"/>
                  </a:lnTo>
                  <a:lnTo>
                    <a:pt x="26885" y="17170"/>
                  </a:lnTo>
                  <a:lnTo>
                    <a:pt x="26885" y="0"/>
                  </a:lnTo>
                  <a:lnTo>
                    <a:pt x="9029" y="0"/>
                  </a:lnTo>
                  <a:lnTo>
                    <a:pt x="1727" y="5041"/>
                  </a:lnTo>
                  <a:lnTo>
                    <a:pt x="1651" y="17170"/>
                  </a:lnTo>
                  <a:lnTo>
                    <a:pt x="3695" y="20815"/>
                  </a:lnTo>
                  <a:lnTo>
                    <a:pt x="7112" y="22771"/>
                  </a:lnTo>
                  <a:lnTo>
                    <a:pt x="2755" y="24701"/>
                  </a:lnTo>
                  <a:lnTo>
                    <a:pt x="0" y="29019"/>
                  </a:lnTo>
                  <a:lnTo>
                    <a:pt x="177" y="42621"/>
                  </a:lnTo>
                  <a:lnTo>
                    <a:pt x="7772" y="48069"/>
                  </a:lnTo>
                  <a:lnTo>
                    <a:pt x="31407" y="48069"/>
                  </a:lnTo>
                  <a:lnTo>
                    <a:pt x="39230" y="42621"/>
                  </a:lnTo>
                  <a:lnTo>
                    <a:pt x="39230" y="39992"/>
                  </a:lnTo>
                  <a:lnTo>
                    <a:pt x="39306" y="29019"/>
                  </a:lnTo>
                  <a:close/>
                </a:path>
                <a:path w="140335" h="189864">
                  <a:moveTo>
                    <a:pt x="54432" y="133731"/>
                  </a:moveTo>
                  <a:lnTo>
                    <a:pt x="54102" y="130746"/>
                  </a:lnTo>
                  <a:lnTo>
                    <a:pt x="54013" y="129628"/>
                  </a:lnTo>
                  <a:lnTo>
                    <a:pt x="53924" y="125209"/>
                  </a:lnTo>
                  <a:lnTo>
                    <a:pt x="53606" y="124891"/>
                  </a:lnTo>
                  <a:lnTo>
                    <a:pt x="51625" y="122872"/>
                  </a:lnTo>
                  <a:lnTo>
                    <a:pt x="50304" y="122834"/>
                  </a:lnTo>
                  <a:lnTo>
                    <a:pt x="50304" y="126187"/>
                  </a:lnTo>
                  <a:lnTo>
                    <a:pt x="50241" y="127939"/>
                  </a:lnTo>
                  <a:lnTo>
                    <a:pt x="50126" y="128778"/>
                  </a:lnTo>
                  <a:lnTo>
                    <a:pt x="49022" y="129628"/>
                  </a:lnTo>
                  <a:lnTo>
                    <a:pt x="48653" y="129578"/>
                  </a:lnTo>
                  <a:lnTo>
                    <a:pt x="47815" y="129463"/>
                  </a:lnTo>
                  <a:lnTo>
                    <a:pt x="47434" y="129578"/>
                  </a:lnTo>
                  <a:lnTo>
                    <a:pt x="47040" y="129578"/>
                  </a:lnTo>
                  <a:lnTo>
                    <a:pt x="45478" y="129146"/>
                  </a:lnTo>
                  <a:lnTo>
                    <a:pt x="44792" y="127939"/>
                  </a:lnTo>
                  <a:lnTo>
                    <a:pt x="45427" y="125590"/>
                  </a:lnTo>
                  <a:lnTo>
                    <a:pt x="46634" y="124891"/>
                  </a:lnTo>
                  <a:lnTo>
                    <a:pt x="47815" y="125209"/>
                  </a:lnTo>
                  <a:lnTo>
                    <a:pt x="49377" y="125209"/>
                  </a:lnTo>
                  <a:lnTo>
                    <a:pt x="50304" y="126187"/>
                  </a:lnTo>
                  <a:lnTo>
                    <a:pt x="50304" y="122834"/>
                  </a:lnTo>
                  <a:lnTo>
                    <a:pt x="47586" y="122872"/>
                  </a:lnTo>
                  <a:lnTo>
                    <a:pt x="44526" y="122783"/>
                  </a:lnTo>
                  <a:lnTo>
                    <a:pt x="42303" y="124891"/>
                  </a:lnTo>
                  <a:lnTo>
                    <a:pt x="42303" y="129146"/>
                  </a:lnTo>
                  <a:lnTo>
                    <a:pt x="42418" y="130403"/>
                  </a:lnTo>
                  <a:lnTo>
                    <a:pt x="44602" y="132257"/>
                  </a:lnTo>
                  <a:lnTo>
                    <a:pt x="47104" y="132054"/>
                  </a:lnTo>
                  <a:lnTo>
                    <a:pt x="48425" y="132105"/>
                  </a:lnTo>
                  <a:lnTo>
                    <a:pt x="48564" y="132054"/>
                  </a:lnTo>
                  <a:lnTo>
                    <a:pt x="49707" y="131648"/>
                  </a:lnTo>
                  <a:lnTo>
                    <a:pt x="50685" y="130746"/>
                  </a:lnTo>
                  <a:lnTo>
                    <a:pt x="50584" y="133400"/>
                  </a:lnTo>
                  <a:lnTo>
                    <a:pt x="48768" y="135039"/>
                  </a:lnTo>
                  <a:lnTo>
                    <a:pt x="47434" y="134975"/>
                  </a:lnTo>
                  <a:lnTo>
                    <a:pt x="46647" y="134937"/>
                  </a:lnTo>
                  <a:lnTo>
                    <a:pt x="45694" y="134975"/>
                  </a:lnTo>
                  <a:lnTo>
                    <a:pt x="44754" y="134721"/>
                  </a:lnTo>
                  <a:lnTo>
                    <a:pt x="43954" y="134213"/>
                  </a:lnTo>
                  <a:lnTo>
                    <a:pt x="42735" y="136639"/>
                  </a:lnTo>
                  <a:lnTo>
                    <a:pt x="43942" y="137325"/>
                  </a:lnTo>
                  <a:lnTo>
                    <a:pt x="45326" y="137668"/>
                  </a:lnTo>
                  <a:lnTo>
                    <a:pt x="46710" y="137629"/>
                  </a:lnTo>
                  <a:lnTo>
                    <a:pt x="47472" y="137642"/>
                  </a:lnTo>
                  <a:lnTo>
                    <a:pt x="51663" y="137172"/>
                  </a:lnTo>
                  <a:lnTo>
                    <a:pt x="53378" y="135039"/>
                  </a:lnTo>
                  <a:lnTo>
                    <a:pt x="54432" y="133731"/>
                  </a:lnTo>
                  <a:close/>
                </a:path>
                <a:path w="140335" h="189864">
                  <a:moveTo>
                    <a:pt x="56908" y="44843"/>
                  </a:moveTo>
                  <a:lnTo>
                    <a:pt x="56515" y="38011"/>
                  </a:lnTo>
                  <a:lnTo>
                    <a:pt x="53898" y="35407"/>
                  </a:lnTo>
                  <a:lnTo>
                    <a:pt x="47066" y="35013"/>
                  </a:lnTo>
                  <a:lnTo>
                    <a:pt x="44005" y="37731"/>
                  </a:lnTo>
                  <a:lnTo>
                    <a:pt x="43802" y="41287"/>
                  </a:lnTo>
                  <a:lnTo>
                    <a:pt x="43789" y="41795"/>
                  </a:lnTo>
                  <a:lnTo>
                    <a:pt x="44005" y="45605"/>
                  </a:lnTo>
                  <a:lnTo>
                    <a:pt x="47066" y="48323"/>
                  </a:lnTo>
                  <a:lnTo>
                    <a:pt x="54190" y="47904"/>
                  </a:lnTo>
                  <a:lnTo>
                    <a:pt x="56908" y="44843"/>
                  </a:lnTo>
                  <a:close/>
                </a:path>
                <a:path w="140335" h="189864">
                  <a:moveTo>
                    <a:pt x="56908" y="21018"/>
                  </a:moveTo>
                  <a:lnTo>
                    <a:pt x="56515" y="14173"/>
                  </a:lnTo>
                  <a:lnTo>
                    <a:pt x="53898" y="11569"/>
                  </a:lnTo>
                  <a:lnTo>
                    <a:pt x="47066" y="11176"/>
                  </a:lnTo>
                  <a:lnTo>
                    <a:pt x="44005" y="13893"/>
                  </a:lnTo>
                  <a:lnTo>
                    <a:pt x="43802" y="17449"/>
                  </a:lnTo>
                  <a:lnTo>
                    <a:pt x="43789" y="17957"/>
                  </a:lnTo>
                  <a:lnTo>
                    <a:pt x="44005" y="21767"/>
                  </a:lnTo>
                  <a:lnTo>
                    <a:pt x="47066" y="24485"/>
                  </a:lnTo>
                  <a:lnTo>
                    <a:pt x="54190" y="24066"/>
                  </a:lnTo>
                  <a:lnTo>
                    <a:pt x="56908" y="21018"/>
                  </a:lnTo>
                  <a:close/>
                </a:path>
                <a:path w="140335" h="189864">
                  <a:moveTo>
                    <a:pt x="67881" y="125501"/>
                  </a:moveTo>
                  <a:lnTo>
                    <a:pt x="65278" y="122821"/>
                  </a:lnTo>
                  <a:lnTo>
                    <a:pt x="64554" y="122821"/>
                  </a:lnTo>
                  <a:lnTo>
                    <a:pt x="64554" y="133489"/>
                  </a:lnTo>
                  <a:lnTo>
                    <a:pt x="63271" y="134835"/>
                  </a:lnTo>
                  <a:lnTo>
                    <a:pt x="60007" y="134835"/>
                  </a:lnTo>
                  <a:lnTo>
                    <a:pt x="58877" y="133489"/>
                  </a:lnTo>
                  <a:lnTo>
                    <a:pt x="58864" y="126987"/>
                  </a:lnTo>
                  <a:lnTo>
                    <a:pt x="59982" y="125615"/>
                  </a:lnTo>
                  <a:lnTo>
                    <a:pt x="63296" y="125615"/>
                  </a:lnTo>
                  <a:lnTo>
                    <a:pt x="64439" y="126987"/>
                  </a:lnTo>
                  <a:lnTo>
                    <a:pt x="64439" y="130225"/>
                  </a:lnTo>
                  <a:lnTo>
                    <a:pt x="64554" y="133489"/>
                  </a:lnTo>
                  <a:lnTo>
                    <a:pt x="64554" y="122821"/>
                  </a:lnTo>
                  <a:lnTo>
                    <a:pt x="58216" y="122821"/>
                  </a:lnTo>
                  <a:lnTo>
                    <a:pt x="55626" y="125501"/>
                  </a:lnTo>
                  <a:lnTo>
                    <a:pt x="55626" y="134950"/>
                  </a:lnTo>
                  <a:lnTo>
                    <a:pt x="58216" y="137629"/>
                  </a:lnTo>
                  <a:lnTo>
                    <a:pt x="65278" y="137629"/>
                  </a:lnTo>
                  <a:lnTo>
                    <a:pt x="67881" y="134950"/>
                  </a:lnTo>
                  <a:lnTo>
                    <a:pt x="67881" y="125615"/>
                  </a:lnTo>
                  <a:close/>
                </a:path>
                <a:path w="140335" h="189864">
                  <a:moveTo>
                    <a:pt x="80340" y="130403"/>
                  </a:moveTo>
                  <a:lnTo>
                    <a:pt x="78727" y="128435"/>
                  </a:lnTo>
                  <a:lnTo>
                    <a:pt x="73279" y="128397"/>
                  </a:lnTo>
                  <a:lnTo>
                    <a:pt x="73507" y="125679"/>
                  </a:lnTo>
                  <a:lnTo>
                    <a:pt x="79476" y="125679"/>
                  </a:lnTo>
                  <a:lnTo>
                    <a:pt x="79476" y="123012"/>
                  </a:lnTo>
                  <a:lnTo>
                    <a:pt x="70662" y="123012"/>
                  </a:lnTo>
                  <a:lnTo>
                    <a:pt x="69913" y="131089"/>
                  </a:lnTo>
                  <a:lnTo>
                    <a:pt x="76263" y="131089"/>
                  </a:lnTo>
                  <a:lnTo>
                    <a:pt x="77012" y="131762"/>
                  </a:lnTo>
                  <a:lnTo>
                    <a:pt x="77012" y="134099"/>
                  </a:lnTo>
                  <a:lnTo>
                    <a:pt x="75971" y="134810"/>
                  </a:lnTo>
                  <a:lnTo>
                    <a:pt x="72859" y="134835"/>
                  </a:lnTo>
                  <a:lnTo>
                    <a:pt x="71424" y="134391"/>
                  </a:lnTo>
                  <a:lnTo>
                    <a:pt x="70218" y="133553"/>
                  </a:lnTo>
                  <a:lnTo>
                    <a:pt x="68922" y="136093"/>
                  </a:lnTo>
                  <a:lnTo>
                    <a:pt x="70548" y="137134"/>
                  </a:lnTo>
                  <a:lnTo>
                    <a:pt x="72453" y="137668"/>
                  </a:lnTo>
                  <a:lnTo>
                    <a:pt x="74383" y="137629"/>
                  </a:lnTo>
                  <a:lnTo>
                    <a:pt x="78460" y="137629"/>
                  </a:lnTo>
                  <a:lnTo>
                    <a:pt x="80340" y="135432"/>
                  </a:lnTo>
                  <a:lnTo>
                    <a:pt x="80340" y="132892"/>
                  </a:lnTo>
                  <a:lnTo>
                    <a:pt x="80340" y="130403"/>
                  </a:lnTo>
                  <a:close/>
                </a:path>
                <a:path w="140335" h="189864">
                  <a:moveTo>
                    <a:pt x="93954" y="125501"/>
                  </a:moveTo>
                  <a:lnTo>
                    <a:pt x="91351" y="122821"/>
                  </a:lnTo>
                  <a:lnTo>
                    <a:pt x="90627" y="122821"/>
                  </a:lnTo>
                  <a:lnTo>
                    <a:pt x="90627" y="126987"/>
                  </a:lnTo>
                  <a:lnTo>
                    <a:pt x="90627" y="133489"/>
                  </a:lnTo>
                  <a:lnTo>
                    <a:pt x="89484" y="134835"/>
                  </a:lnTo>
                  <a:lnTo>
                    <a:pt x="86169" y="134835"/>
                  </a:lnTo>
                  <a:lnTo>
                    <a:pt x="85051" y="133489"/>
                  </a:lnTo>
                  <a:lnTo>
                    <a:pt x="85026" y="126987"/>
                  </a:lnTo>
                  <a:lnTo>
                    <a:pt x="86169" y="125615"/>
                  </a:lnTo>
                  <a:lnTo>
                    <a:pt x="89484" y="125615"/>
                  </a:lnTo>
                  <a:lnTo>
                    <a:pt x="90627" y="126987"/>
                  </a:lnTo>
                  <a:lnTo>
                    <a:pt x="90627" y="122821"/>
                  </a:lnTo>
                  <a:lnTo>
                    <a:pt x="84302" y="122821"/>
                  </a:lnTo>
                  <a:lnTo>
                    <a:pt x="81673" y="125501"/>
                  </a:lnTo>
                  <a:lnTo>
                    <a:pt x="81673" y="134950"/>
                  </a:lnTo>
                  <a:lnTo>
                    <a:pt x="84302" y="137629"/>
                  </a:lnTo>
                  <a:lnTo>
                    <a:pt x="91351" y="137629"/>
                  </a:lnTo>
                  <a:lnTo>
                    <a:pt x="93954" y="134950"/>
                  </a:lnTo>
                  <a:lnTo>
                    <a:pt x="93954" y="125615"/>
                  </a:lnTo>
                  <a:close/>
                </a:path>
                <a:path w="140335" h="189864">
                  <a:moveTo>
                    <a:pt x="96367" y="38519"/>
                  </a:moveTo>
                  <a:lnTo>
                    <a:pt x="76238" y="38519"/>
                  </a:lnTo>
                  <a:lnTo>
                    <a:pt x="86906" y="28422"/>
                  </a:lnTo>
                  <a:lnTo>
                    <a:pt x="93408" y="22377"/>
                  </a:lnTo>
                  <a:lnTo>
                    <a:pt x="94691" y="18161"/>
                  </a:lnTo>
                  <a:lnTo>
                    <a:pt x="94691" y="5308"/>
                  </a:lnTo>
                  <a:lnTo>
                    <a:pt x="87769" y="25"/>
                  </a:lnTo>
                  <a:lnTo>
                    <a:pt x="69049" y="25"/>
                  </a:lnTo>
                  <a:lnTo>
                    <a:pt x="62547" y="3390"/>
                  </a:lnTo>
                  <a:lnTo>
                    <a:pt x="58966" y="8636"/>
                  </a:lnTo>
                  <a:lnTo>
                    <a:pt x="66802" y="13690"/>
                  </a:lnTo>
                  <a:lnTo>
                    <a:pt x="69024" y="10629"/>
                  </a:lnTo>
                  <a:lnTo>
                    <a:pt x="72644" y="8877"/>
                  </a:lnTo>
                  <a:lnTo>
                    <a:pt x="76428" y="9042"/>
                  </a:lnTo>
                  <a:lnTo>
                    <a:pt x="81330" y="9042"/>
                  </a:lnTo>
                  <a:lnTo>
                    <a:pt x="83870" y="11150"/>
                  </a:lnTo>
                  <a:lnTo>
                    <a:pt x="83870" y="17068"/>
                  </a:lnTo>
                  <a:lnTo>
                    <a:pt x="83134" y="19469"/>
                  </a:lnTo>
                  <a:lnTo>
                    <a:pt x="61087" y="40309"/>
                  </a:lnTo>
                  <a:lnTo>
                    <a:pt x="61087" y="47332"/>
                  </a:lnTo>
                  <a:lnTo>
                    <a:pt x="96367" y="47332"/>
                  </a:lnTo>
                  <a:lnTo>
                    <a:pt x="96367" y="38519"/>
                  </a:lnTo>
                  <a:close/>
                </a:path>
                <a:path w="140335" h="189864">
                  <a:moveTo>
                    <a:pt x="126390" y="132130"/>
                  </a:moveTo>
                  <a:lnTo>
                    <a:pt x="121894" y="109816"/>
                  </a:lnTo>
                  <a:lnTo>
                    <a:pt x="110959" y="93611"/>
                  </a:lnTo>
                  <a:lnTo>
                    <a:pt x="110959" y="131940"/>
                  </a:lnTo>
                  <a:lnTo>
                    <a:pt x="107670" y="148247"/>
                  </a:lnTo>
                  <a:lnTo>
                    <a:pt x="98691" y="161569"/>
                  </a:lnTo>
                  <a:lnTo>
                    <a:pt x="85382" y="170548"/>
                  </a:lnTo>
                  <a:lnTo>
                    <a:pt x="69062" y="173837"/>
                  </a:lnTo>
                  <a:lnTo>
                    <a:pt x="52755" y="170548"/>
                  </a:lnTo>
                  <a:lnTo>
                    <a:pt x="39446" y="161569"/>
                  </a:lnTo>
                  <a:lnTo>
                    <a:pt x="30467" y="148247"/>
                  </a:lnTo>
                  <a:lnTo>
                    <a:pt x="27165" y="131940"/>
                  </a:lnTo>
                  <a:lnTo>
                    <a:pt x="30467" y="115633"/>
                  </a:lnTo>
                  <a:lnTo>
                    <a:pt x="39446" y="102323"/>
                  </a:lnTo>
                  <a:lnTo>
                    <a:pt x="52755" y="93345"/>
                  </a:lnTo>
                  <a:lnTo>
                    <a:pt x="69062" y="90043"/>
                  </a:lnTo>
                  <a:lnTo>
                    <a:pt x="85344" y="93383"/>
                  </a:lnTo>
                  <a:lnTo>
                    <a:pt x="98640" y="102374"/>
                  </a:lnTo>
                  <a:lnTo>
                    <a:pt x="107619" y="115671"/>
                  </a:lnTo>
                  <a:lnTo>
                    <a:pt x="110959" y="131940"/>
                  </a:lnTo>
                  <a:lnTo>
                    <a:pt x="110959" y="93611"/>
                  </a:lnTo>
                  <a:lnTo>
                    <a:pt x="109601" y="91592"/>
                  </a:lnTo>
                  <a:lnTo>
                    <a:pt x="107302" y="90043"/>
                  </a:lnTo>
                  <a:lnTo>
                    <a:pt x="91376" y="79311"/>
                  </a:lnTo>
                  <a:lnTo>
                    <a:pt x="69062" y="74803"/>
                  </a:lnTo>
                  <a:lnTo>
                    <a:pt x="46748" y="79311"/>
                  </a:lnTo>
                  <a:lnTo>
                    <a:pt x="28536" y="91592"/>
                  </a:lnTo>
                  <a:lnTo>
                    <a:pt x="16243" y="109816"/>
                  </a:lnTo>
                  <a:lnTo>
                    <a:pt x="11734" y="132130"/>
                  </a:lnTo>
                  <a:lnTo>
                    <a:pt x="16243" y="154457"/>
                  </a:lnTo>
                  <a:lnTo>
                    <a:pt x="28536" y="172681"/>
                  </a:lnTo>
                  <a:lnTo>
                    <a:pt x="46748" y="184975"/>
                  </a:lnTo>
                  <a:lnTo>
                    <a:pt x="69062" y="189471"/>
                  </a:lnTo>
                  <a:lnTo>
                    <a:pt x="91351" y="184924"/>
                  </a:lnTo>
                  <a:lnTo>
                    <a:pt x="107759" y="173837"/>
                  </a:lnTo>
                  <a:lnTo>
                    <a:pt x="109562" y="172631"/>
                  </a:lnTo>
                  <a:lnTo>
                    <a:pt x="121843" y="154419"/>
                  </a:lnTo>
                  <a:lnTo>
                    <a:pt x="126390" y="132130"/>
                  </a:lnTo>
                  <a:close/>
                </a:path>
                <a:path w="140335" h="189864">
                  <a:moveTo>
                    <a:pt x="140246" y="24028"/>
                  </a:moveTo>
                  <a:lnTo>
                    <a:pt x="138734" y="13804"/>
                  </a:lnTo>
                  <a:lnTo>
                    <a:pt x="136131" y="9105"/>
                  </a:lnTo>
                  <a:lnTo>
                    <a:pt x="134569" y="6273"/>
                  </a:lnTo>
                  <a:lnTo>
                    <a:pt x="129578" y="2578"/>
                  </a:lnTo>
                  <a:lnTo>
                    <a:pt x="129578" y="13487"/>
                  </a:lnTo>
                  <a:lnTo>
                    <a:pt x="129578" y="34594"/>
                  </a:lnTo>
                  <a:lnTo>
                    <a:pt x="125806" y="38976"/>
                  </a:lnTo>
                  <a:lnTo>
                    <a:pt x="115176" y="38976"/>
                  </a:lnTo>
                  <a:lnTo>
                    <a:pt x="111493" y="34594"/>
                  </a:lnTo>
                  <a:lnTo>
                    <a:pt x="111467" y="13487"/>
                  </a:lnTo>
                  <a:lnTo>
                    <a:pt x="115112" y="9105"/>
                  </a:lnTo>
                  <a:lnTo>
                    <a:pt x="125869" y="9105"/>
                  </a:lnTo>
                  <a:lnTo>
                    <a:pt x="129578" y="13487"/>
                  </a:lnTo>
                  <a:lnTo>
                    <a:pt x="129578" y="2578"/>
                  </a:lnTo>
                  <a:lnTo>
                    <a:pt x="128282" y="1612"/>
                  </a:lnTo>
                  <a:lnTo>
                    <a:pt x="120408" y="12"/>
                  </a:lnTo>
                  <a:lnTo>
                    <a:pt x="112522" y="1612"/>
                  </a:lnTo>
                  <a:lnTo>
                    <a:pt x="106222" y="6273"/>
                  </a:lnTo>
                  <a:lnTo>
                    <a:pt x="102057" y="13804"/>
                  </a:lnTo>
                  <a:lnTo>
                    <a:pt x="100558" y="24028"/>
                  </a:lnTo>
                  <a:lnTo>
                    <a:pt x="102044" y="34251"/>
                  </a:lnTo>
                  <a:lnTo>
                    <a:pt x="106197" y="41795"/>
                  </a:lnTo>
                  <a:lnTo>
                    <a:pt x="112483" y="46469"/>
                  </a:lnTo>
                  <a:lnTo>
                    <a:pt x="120408" y="48069"/>
                  </a:lnTo>
                  <a:lnTo>
                    <a:pt x="128320" y="46469"/>
                  </a:lnTo>
                  <a:lnTo>
                    <a:pt x="134607" y="41795"/>
                  </a:lnTo>
                  <a:lnTo>
                    <a:pt x="136156" y="38976"/>
                  </a:lnTo>
                  <a:lnTo>
                    <a:pt x="138747" y="34251"/>
                  </a:lnTo>
                  <a:lnTo>
                    <a:pt x="140246" y="240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6322490" y="5245169"/>
              <a:ext cx="109855" cy="114935"/>
            </a:xfrm>
            <a:custGeom>
              <a:avLst/>
              <a:gdLst/>
              <a:ahLst/>
              <a:cxnLst/>
              <a:rect l="l" t="t" r="r" b="b"/>
              <a:pathLst>
                <a:path w="109854" h="114935">
                  <a:moveTo>
                    <a:pt x="52006" y="0"/>
                  </a:moveTo>
                  <a:lnTo>
                    <a:pt x="47739" y="0"/>
                  </a:lnTo>
                  <a:lnTo>
                    <a:pt x="44284" y="3454"/>
                  </a:lnTo>
                  <a:lnTo>
                    <a:pt x="44284" y="11976"/>
                  </a:lnTo>
                  <a:lnTo>
                    <a:pt x="47739" y="15430"/>
                  </a:lnTo>
                  <a:lnTo>
                    <a:pt x="52006" y="15430"/>
                  </a:lnTo>
                  <a:lnTo>
                    <a:pt x="62846" y="16924"/>
                  </a:lnTo>
                  <a:lnTo>
                    <a:pt x="72778" y="21088"/>
                  </a:lnTo>
                  <a:lnTo>
                    <a:pt x="81322" y="27642"/>
                  </a:lnTo>
                  <a:lnTo>
                    <a:pt x="87998" y="36309"/>
                  </a:lnTo>
                  <a:lnTo>
                    <a:pt x="93330" y="52068"/>
                  </a:lnTo>
                  <a:lnTo>
                    <a:pt x="92243" y="68094"/>
                  </a:lnTo>
                  <a:lnTo>
                    <a:pt x="85226" y="82543"/>
                  </a:lnTo>
                  <a:lnTo>
                    <a:pt x="72771" y="93573"/>
                  </a:lnTo>
                  <a:lnTo>
                    <a:pt x="57012" y="98906"/>
                  </a:lnTo>
                  <a:lnTo>
                    <a:pt x="40987" y="97818"/>
                  </a:lnTo>
                  <a:lnTo>
                    <a:pt x="26542" y="90801"/>
                  </a:lnTo>
                  <a:lnTo>
                    <a:pt x="15519" y="78346"/>
                  </a:lnTo>
                  <a:lnTo>
                    <a:pt x="13385" y="74650"/>
                  </a:lnTo>
                  <a:lnTo>
                    <a:pt x="8674" y="73367"/>
                  </a:lnTo>
                  <a:lnTo>
                    <a:pt x="1282" y="77622"/>
                  </a:lnTo>
                  <a:lnTo>
                    <a:pt x="0" y="82346"/>
                  </a:lnTo>
                  <a:lnTo>
                    <a:pt x="2133" y="86042"/>
                  </a:lnTo>
                  <a:lnTo>
                    <a:pt x="11372" y="98060"/>
                  </a:lnTo>
                  <a:lnTo>
                    <a:pt x="23212" y="107127"/>
                  </a:lnTo>
                  <a:lnTo>
                    <a:pt x="36980" y="112856"/>
                  </a:lnTo>
                  <a:lnTo>
                    <a:pt x="52006" y="114858"/>
                  </a:lnTo>
                  <a:lnTo>
                    <a:pt x="74358" y="110344"/>
                  </a:lnTo>
                  <a:lnTo>
                    <a:pt x="92613" y="98036"/>
                  </a:lnTo>
                  <a:lnTo>
                    <a:pt x="104922" y="79781"/>
                  </a:lnTo>
                  <a:lnTo>
                    <a:pt x="109435" y="57429"/>
                  </a:lnTo>
                  <a:lnTo>
                    <a:pt x="104922" y="35077"/>
                  </a:lnTo>
                  <a:lnTo>
                    <a:pt x="92613" y="16822"/>
                  </a:lnTo>
                  <a:lnTo>
                    <a:pt x="74358" y="4513"/>
                  </a:lnTo>
                  <a:lnTo>
                    <a:pt x="52006" y="0"/>
                  </a:lnTo>
                  <a:close/>
                </a:path>
              </a:pathLst>
            </a:custGeom>
            <a:solidFill>
              <a:srgbClr val="285B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6263234" y="5169915"/>
              <a:ext cx="222885" cy="202565"/>
            </a:xfrm>
            <a:custGeom>
              <a:avLst/>
              <a:gdLst/>
              <a:ahLst/>
              <a:cxnLst/>
              <a:rect l="l" t="t" r="r" b="b"/>
              <a:pathLst>
                <a:path w="222885" h="202564">
                  <a:moveTo>
                    <a:pt x="939" y="139903"/>
                  </a:moveTo>
                  <a:lnTo>
                    <a:pt x="825" y="73748"/>
                  </a:lnTo>
                  <a:lnTo>
                    <a:pt x="406" y="56070"/>
                  </a:lnTo>
                  <a:lnTo>
                    <a:pt x="0" y="73761"/>
                  </a:lnTo>
                  <a:lnTo>
                    <a:pt x="0" y="159118"/>
                  </a:lnTo>
                  <a:lnTo>
                    <a:pt x="406" y="176796"/>
                  </a:lnTo>
                  <a:lnTo>
                    <a:pt x="622" y="172046"/>
                  </a:lnTo>
                  <a:lnTo>
                    <a:pt x="939" y="139903"/>
                  </a:lnTo>
                  <a:close/>
                </a:path>
                <a:path w="222885" h="202564">
                  <a:moveTo>
                    <a:pt x="9105" y="201841"/>
                  </a:moveTo>
                  <a:lnTo>
                    <a:pt x="7124" y="198869"/>
                  </a:lnTo>
                  <a:lnTo>
                    <a:pt x="3987" y="190627"/>
                  </a:lnTo>
                  <a:lnTo>
                    <a:pt x="3543" y="187071"/>
                  </a:lnTo>
                  <a:lnTo>
                    <a:pt x="3213" y="187071"/>
                  </a:lnTo>
                  <a:lnTo>
                    <a:pt x="2933" y="192620"/>
                  </a:lnTo>
                  <a:lnTo>
                    <a:pt x="4978" y="198043"/>
                  </a:lnTo>
                  <a:lnTo>
                    <a:pt x="8839" y="202044"/>
                  </a:lnTo>
                  <a:lnTo>
                    <a:pt x="9105" y="201841"/>
                  </a:lnTo>
                  <a:close/>
                </a:path>
                <a:path w="222885" h="202564">
                  <a:moveTo>
                    <a:pt x="221945" y="7150"/>
                  </a:moveTo>
                  <a:lnTo>
                    <a:pt x="221754" y="3556"/>
                  </a:lnTo>
                  <a:lnTo>
                    <a:pt x="221183" y="0"/>
                  </a:lnTo>
                  <a:lnTo>
                    <a:pt x="220599" y="3543"/>
                  </a:lnTo>
                  <a:lnTo>
                    <a:pt x="220408" y="7150"/>
                  </a:lnTo>
                  <a:lnTo>
                    <a:pt x="220611" y="10744"/>
                  </a:lnTo>
                  <a:lnTo>
                    <a:pt x="220408" y="14338"/>
                  </a:lnTo>
                  <a:lnTo>
                    <a:pt x="220599" y="17945"/>
                  </a:lnTo>
                  <a:lnTo>
                    <a:pt x="221183" y="21501"/>
                  </a:lnTo>
                  <a:lnTo>
                    <a:pt x="221754" y="17945"/>
                  </a:lnTo>
                  <a:lnTo>
                    <a:pt x="221945" y="14338"/>
                  </a:lnTo>
                  <a:lnTo>
                    <a:pt x="221754" y="10744"/>
                  </a:lnTo>
                  <a:lnTo>
                    <a:pt x="221945" y="7150"/>
                  </a:lnTo>
                  <a:close/>
                </a:path>
                <a:path w="222885" h="202564">
                  <a:moveTo>
                    <a:pt x="222504" y="59588"/>
                  </a:moveTo>
                  <a:lnTo>
                    <a:pt x="222300" y="59588"/>
                  </a:lnTo>
                  <a:lnTo>
                    <a:pt x="222300" y="39268"/>
                  </a:lnTo>
                  <a:lnTo>
                    <a:pt x="221907" y="39268"/>
                  </a:lnTo>
                  <a:lnTo>
                    <a:pt x="221907" y="59588"/>
                  </a:lnTo>
                  <a:lnTo>
                    <a:pt x="221703" y="59588"/>
                  </a:lnTo>
                  <a:lnTo>
                    <a:pt x="221703" y="156108"/>
                  </a:lnTo>
                  <a:lnTo>
                    <a:pt x="221907" y="156108"/>
                  </a:lnTo>
                  <a:lnTo>
                    <a:pt x="221907" y="176428"/>
                  </a:lnTo>
                  <a:lnTo>
                    <a:pt x="222300" y="176428"/>
                  </a:lnTo>
                  <a:lnTo>
                    <a:pt x="222300" y="156108"/>
                  </a:lnTo>
                  <a:lnTo>
                    <a:pt x="222504" y="156108"/>
                  </a:lnTo>
                  <a:lnTo>
                    <a:pt x="222504" y="59588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6303163" y="5128413"/>
              <a:ext cx="189865" cy="215265"/>
            </a:xfrm>
            <a:custGeom>
              <a:avLst/>
              <a:gdLst/>
              <a:ahLst/>
              <a:cxnLst/>
              <a:rect l="l" t="t" r="r" b="b"/>
              <a:pathLst>
                <a:path w="189864" h="215264">
                  <a:moveTo>
                    <a:pt x="23368" y="0"/>
                  </a:moveTo>
                  <a:lnTo>
                    <a:pt x="0" y="0"/>
                  </a:lnTo>
                  <a:lnTo>
                    <a:pt x="189496" y="214972"/>
                  </a:lnTo>
                  <a:lnTo>
                    <a:pt x="189496" y="188468"/>
                  </a:lnTo>
                  <a:lnTo>
                    <a:pt x="23368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6319660" y="5225465"/>
              <a:ext cx="116839" cy="88900"/>
            </a:xfrm>
            <a:custGeom>
              <a:avLst/>
              <a:gdLst/>
              <a:ahLst/>
              <a:cxnLst/>
              <a:rect l="l" t="t" r="r" b="b"/>
              <a:pathLst>
                <a:path w="116839" h="88900">
                  <a:moveTo>
                    <a:pt x="78270" y="87515"/>
                  </a:moveTo>
                  <a:lnTo>
                    <a:pt x="71018" y="86944"/>
                  </a:lnTo>
                  <a:lnTo>
                    <a:pt x="63741" y="86753"/>
                  </a:lnTo>
                  <a:lnTo>
                    <a:pt x="56464" y="86944"/>
                  </a:lnTo>
                  <a:lnTo>
                    <a:pt x="49199" y="86753"/>
                  </a:lnTo>
                  <a:lnTo>
                    <a:pt x="41922" y="86944"/>
                  </a:lnTo>
                  <a:lnTo>
                    <a:pt x="34671" y="87515"/>
                  </a:lnTo>
                  <a:lnTo>
                    <a:pt x="41922" y="88099"/>
                  </a:lnTo>
                  <a:lnTo>
                    <a:pt x="49199" y="88290"/>
                  </a:lnTo>
                  <a:lnTo>
                    <a:pt x="56464" y="88087"/>
                  </a:lnTo>
                  <a:lnTo>
                    <a:pt x="63741" y="88290"/>
                  </a:lnTo>
                  <a:lnTo>
                    <a:pt x="71018" y="88099"/>
                  </a:lnTo>
                  <a:lnTo>
                    <a:pt x="78270" y="87515"/>
                  </a:lnTo>
                  <a:close/>
                </a:path>
                <a:path w="116839" h="88900">
                  <a:moveTo>
                    <a:pt x="116268" y="520"/>
                  </a:moveTo>
                  <a:lnTo>
                    <a:pt x="111696" y="330"/>
                  </a:lnTo>
                  <a:lnTo>
                    <a:pt x="80746" y="0"/>
                  </a:lnTo>
                  <a:lnTo>
                    <a:pt x="17018" y="127"/>
                  </a:lnTo>
                  <a:lnTo>
                    <a:pt x="0" y="520"/>
                  </a:lnTo>
                  <a:lnTo>
                    <a:pt x="4559" y="749"/>
                  </a:lnTo>
                  <a:lnTo>
                    <a:pt x="35496" y="1054"/>
                  </a:lnTo>
                  <a:lnTo>
                    <a:pt x="99225" y="927"/>
                  </a:lnTo>
                  <a:lnTo>
                    <a:pt x="116268" y="5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1" name="object 681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6001344" y="5189590"/>
              <a:ext cx="321382" cy="483384"/>
            </a:xfrm>
            <a:prstGeom prst="rect">
              <a:avLst/>
            </a:prstGeom>
          </p:spPr>
        </p:pic>
        <p:pic>
          <p:nvPicPr>
            <p:cNvPr id="682" name="object 682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6248697" y="6026630"/>
              <a:ext cx="73675" cy="97617"/>
            </a:xfrm>
            <a:prstGeom prst="rect">
              <a:avLst/>
            </a:prstGeom>
          </p:spPr>
        </p:pic>
        <p:sp>
          <p:nvSpPr>
            <p:cNvPr id="683" name="object 683"/>
            <p:cNvSpPr/>
            <p:nvPr/>
          </p:nvSpPr>
          <p:spPr>
            <a:xfrm>
              <a:off x="5931813" y="6124203"/>
              <a:ext cx="909319" cy="0"/>
            </a:xfrm>
            <a:custGeom>
              <a:avLst/>
              <a:gdLst/>
              <a:ahLst/>
              <a:cxnLst/>
              <a:rect l="l" t="t" r="r" b="b"/>
              <a:pathLst>
                <a:path w="909320" h="0">
                  <a:moveTo>
                    <a:pt x="909091" y="0"/>
                  </a:moveTo>
                  <a:lnTo>
                    <a:pt x="0" y="0"/>
                  </a:lnTo>
                  <a:lnTo>
                    <a:pt x="909091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4" name="object 684"/>
          <p:cNvSpPr/>
          <p:nvPr/>
        </p:nvSpPr>
        <p:spPr>
          <a:xfrm>
            <a:off x="6726201" y="5379074"/>
            <a:ext cx="172720" cy="45085"/>
          </a:xfrm>
          <a:custGeom>
            <a:avLst/>
            <a:gdLst/>
            <a:ahLst/>
            <a:cxnLst/>
            <a:rect l="l" t="t" r="r" b="b"/>
            <a:pathLst>
              <a:path w="172720" h="45085">
                <a:moveTo>
                  <a:pt x="105219" y="0"/>
                </a:moveTo>
                <a:lnTo>
                  <a:pt x="96888" y="2717"/>
                </a:lnTo>
                <a:lnTo>
                  <a:pt x="82905" y="9779"/>
                </a:lnTo>
                <a:lnTo>
                  <a:pt x="75958" y="14211"/>
                </a:lnTo>
                <a:lnTo>
                  <a:pt x="61302" y="15151"/>
                </a:lnTo>
                <a:lnTo>
                  <a:pt x="53911" y="12623"/>
                </a:lnTo>
                <a:lnTo>
                  <a:pt x="43548" y="18440"/>
                </a:lnTo>
                <a:lnTo>
                  <a:pt x="41186" y="23558"/>
                </a:lnTo>
                <a:lnTo>
                  <a:pt x="32981" y="29603"/>
                </a:lnTo>
                <a:lnTo>
                  <a:pt x="27863" y="30149"/>
                </a:lnTo>
                <a:lnTo>
                  <a:pt x="17906" y="30683"/>
                </a:lnTo>
                <a:lnTo>
                  <a:pt x="12788" y="30746"/>
                </a:lnTo>
                <a:lnTo>
                  <a:pt x="3746" y="34886"/>
                </a:lnTo>
                <a:lnTo>
                  <a:pt x="0" y="39674"/>
                </a:lnTo>
                <a:lnTo>
                  <a:pt x="927" y="44551"/>
                </a:lnTo>
                <a:lnTo>
                  <a:pt x="172694" y="42849"/>
                </a:lnTo>
                <a:lnTo>
                  <a:pt x="145567" y="24244"/>
                </a:lnTo>
                <a:lnTo>
                  <a:pt x="140563" y="24993"/>
                </a:lnTo>
                <a:lnTo>
                  <a:pt x="136004" y="23406"/>
                </a:lnTo>
                <a:lnTo>
                  <a:pt x="129498" y="19335"/>
                </a:lnTo>
                <a:lnTo>
                  <a:pt x="118814" y="7461"/>
                </a:lnTo>
                <a:lnTo>
                  <a:pt x="112458" y="3048"/>
                </a:lnTo>
                <a:lnTo>
                  <a:pt x="105219" y="0"/>
                </a:lnTo>
                <a:close/>
              </a:path>
            </a:pathLst>
          </a:custGeom>
          <a:solidFill>
            <a:srgbClr val="EFEFE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" name="object 685"/>
          <p:cNvSpPr/>
          <p:nvPr/>
        </p:nvSpPr>
        <p:spPr>
          <a:xfrm>
            <a:off x="7751999" y="1956295"/>
            <a:ext cx="2148205" cy="3305810"/>
          </a:xfrm>
          <a:custGeom>
            <a:avLst/>
            <a:gdLst/>
            <a:ahLst/>
            <a:cxnLst/>
            <a:rect l="l" t="t" r="r" b="b"/>
            <a:pathLst>
              <a:path w="2148204" h="3305810">
                <a:moveTo>
                  <a:pt x="2148001" y="0"/>
                </a:moveTo>
                <a:lnTo>
                  <a:pt x="0" y="0"/>
                </a:lnTo>
                <a:lnTo>
                  <a:pt x="0" y="3305708"/>
                </a:lnTo>
                <a:lnTo>
                  <a:pt x="1895995" y="3305708"/>
                </a:lnTo>
                <a:lnTo>
                  <a:pt x="2148001" y="3053702"/>
                </a:lnTo>
                <a:lnTo>
                  <a:pt x="2148001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" name="object 686"/>
          <p:cNvSpPr txBox="1"/>
          <p:nvPr/>
        </p:nvSpPr>
        <p:spPr>
          <a:xfrm>
            <a:off x="7965899" y="2169762"/>
            <a:ext cx="1717675" cy="28752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8255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Искусственный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10">
                <a:solidFill>
                  <a:srgbClr val="FFFFFF"/>
                </a:solidFill>
                <a:latin typeface="Trebuchet MS"/>
                <a:cs typeface="Trebuchet MS"/>
              </a:rPr>
              <a:t>интеллект </a:t>
            </a:r>
            <a:r>
              <a:rPr dirty="0" sz="1100" spc="25">
                <a:solidFill>
                  <a:srgbClr val="FFFFFF"/>
                </a:solidFill>
                <a:latin typeface="Trebuchet MS"/>
                <a:cs typeface="Trebuchet MS"/>
              </a:rPr>
              <a:t>— </a:t>
            </a:r>
            <a:r>
              <a:rPr dirty="0" sz="1100" spc="-10">
                <a:solidFill>
                  <a:srgbClr val="FFFFFF"/>
                </a:solidFill>
                <a:latin typeface="Trebuchet MS"/>
                <a:cs typeface="Trebuchet MS"/>
              </a:rPr>
              <a:t>комплекс </a:t>
            </a:r>
            <a:r>
              <a:rPr dirty="0" sz="1100" spc="-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технологических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решений,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45">
                <a:solidFill>
                  <a:srgbClr val="FFFFFF"/>
                </a:solidFill>
                <a:latin typeface="Trebuchet MS"/>
                <a:cs typeface="Trebuchet MS"/>
              </a:rPr>
              <a:t>п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зв</a:t>
            </a:r>
            <a:r>
              <a:rPr dirty="0" sz="1100" spc="-1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ляющий 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имитировать 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10">
                <a:solidFill>
                  <a:srgbClr val="FFFFFF"/>
                </a:solidFill>
                <a:latin typeface="Trebuchet MS"/>
                <a:cs typeface="Trebuchet MS"/>
              </a:rPr>
              <a:t>когнитивные </a:t>
            </a:r>
            <a:r>
              <a:rPr dirty="0" sz="1100" spc="-20">
                <a:solidFill>
                  <a:srgbClr val="FFFFFF"/>
                </a:solidFill>
                <a:latin typeface="Trebuchet MS"/>
                <a:cs typeface="Trebuchet MS"/>
              </a:rPr>
              <a:t>функции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человека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(включая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25">
                <a:solidFill>
                  <a:srgbClr val="FFFFFF"/>
                </a:solidFill>
                <a:latin typeface="Trebuchet MS"/>
                <a:cs typeface="Trebuchet MS"/>
              </a:rPr>
              <a:t>самообучение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и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поиск </a:t>
            </a:r>
            <a:r>
              <a:rPr dirty="0" sz="1100" spc="25">
                <a:solidFill>
                  <a:srgbClr val="FFFFFF"/>
                </a:solidFill>
                <a:latin typeface="Trebuchet MS"/>
                <a:cs typeface="Trebuchet MS"/>
              </a:rPr>
              <a:t> решений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без </a:t>
            </a:r>
            <a:r>
              <a:rPr dirty="0" sz="1100" spc="60">
                <a:solidFill>
                  <a:srgbClr val="FFFFFF"/>
                </a:solidFill>
                <a:latin typeface="Trebuchet MS"/>
                <a:cs typeface="Trebuchet MS"/>
              </a:rPr>
              <a:t>заранее </a:t>
            </a:r>
            <a:r>
              <a:rPr dirty="0" sz="1100" spc="6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35">
                <a:solidFill>
                  <a:srgbClr val="FFFFFF"/>
                </a:solidFill>
                <a:latin typeface="Trebuchet MS"/>
                <a:cs typeface="Trebuchet MS"/>
              </a:rPr>
              <a:t>заданного  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алгоритма)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и 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получать </a:t>
            </a:r>
            <a:r>
              <a:rPr dirty="0" sz="1100" spc="25">
                <a:solidFill>
                  <a:srgbClr val="FFFFFF"/>
                </a:solidFill>
                <a:latin typeface="Trebuchet MS"/>
                <a:cs typeface="Trebuchet MS"/>
              </a:rPr>
              <a:t>при </a:t>
            </a:r>
            <a:r>
              <a:rPr dirty="0" sz="1100" spc="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вып</a:t>
            </a:r>
            <a:r>
              <a:rPr dirty="0" sz="1100" spc="-2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лнении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8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1100" spc="35">
                <a:solidFill>
                  <a:srgbClr val="FFFFFF"/>
                </a:solidFill>
                <a:latin typeface="Trebuchet MS"/>
                <a:cs typeface="Trebuchet MS"/>
              </a:rPr>
              <a:t>онкр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тных  </a:t>
            </a:r>
            <a:r>
              <a:rPr dirty="0" sz="1100" spc="45">
                <a:solidFill>
                  <a:srgbClr val="FFFFFF"/>
                </a:solidFill>
                <a:latin typeface="Trebuchet MS"/>
                <a:cs typeface="Trebuchet MS"/>
              </a:rPr>
              <a:t>задач </a:t>
            </a:r>
            <a:r>
              <a:rPr dirty="0" sz="1100" spc="-20">
                <a:solidFill>
                  <a:srgbClr val="FFFFFF"/>
                </a:solidFill>
                <a:latin typeface="Trebuchet MS"/>
                <a:cs typeface="Trebuchet MS"/>
              </a:rPr>
              <a:t>результаты,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сопоставимые,</a:t>
            </a:r>
            <a:r>
              <a:rPr dirty="0" sz="1100" spc="-7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как</a:t>
            </a:r>
            <a:endParaRPr sz="1100">
              <a:latin typeface="Trebuchet MS"/>
              <a:cs typeface="Trebuchet MS"/>
            </a:endParaRPr>
          </a:p>
          <a:p>
            <a:pPr marL="38100" marR="30480">
              <a:lnSpc>
                <a:spcPct val="100000"/>
              </a:lnSpc>
            </a:pPr>
            <a:r>
              <a:rPr dirty="0" sz="1100" spc="-45">
                <a:solidFill>
                  <a:srgbClr val="FFFFFF"/>
                </a:solidFill>
                <a:latin typeface="Trebuchet MS"/>
                <a:cs typeface="Trebuchet MS"/>
              </a:rPr>
              <a:t>минимум,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6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6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1100" spc="4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100" spc="-35">
                <a:solidFill>
                  <a:srgbClr val="FFFFFF"/>
                </a:solidFill>
                <a:latin typeface="Trebuchet MS"/>
                <a:cs typeface="Trebuchet MS"/>
              </a:rPr>
              <a:t>з</a:t>
            </a:r>
            <a:r>
              <a:rPr dirty="0" sz="1100" spc="-2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1100" spc="-30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1100" spc="-100">
                <a:solidFill>
                  <a:srgbClr val="FFFFFF"/>
                </a:solidFill>
                <a:latin typeface="Trebuchet MS"/>
                <a:cs typeface="Trebuchet MS"/>
              </a:rPr>
              <a:t>ь</a:t>
            </a:r>
            <a:r>
              <a:rPr dirty="0" sz="1100" spc="-4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1100" spc="60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1100" spc="3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ами 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интеллектуальной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деятельности</a:t>
            </a:r>
            <a:r>
              <a:rPr dirty="0" sz="1100" spc="-8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человека</a:t>
            </a:r>
            <a:r>
              <a:rPr dirty="0" baseline="29914" sz="975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endParaRPr baseline="29914" sz="975">
              <a:latin typeface="Trebuchet MS"/>
              <a:cs typeface="Trebuchet MS"/>
            </a:endParaRPr>
          </a:p>
        </p:txBody>
      </p:sp>
      <p:sp>
        <p:nvSpPr>
          <p:cNvPr id="687" name="object 687"/>
          <p:cNvSpPr txBox="1"/>
          <p:nvPr/>
        </p:nvSpPr>
        <p:spPr>
          <a:xfrm>
            <a:off x="1942731" y="5840336"/>
            <a:ext cx="33528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14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20" b="1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д,  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улица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88" name="object 688"/>
          <p:cNvSpPr txBox="1"/>
          <p:nvPr/>
        </p:nvSpPr>
        <p:spPr>
          <a:xfrm>
            <a:off x="1529971" y="7218315"/>
            <a:ext cx="173482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Перспективные 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методы 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интеллекта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(ПМИИ)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4623122" y="7218315"/>
            <a:ext cx="104076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800" spc="2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800" spc="-3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язы</a:t>
            </a:r>
            <a:r>
              <a:rPr dirty="0" sz="800" spc="-5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7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7661221" y="7218315"/>
            <a:ext cx="77597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25" b="1">
                <a:solidFill>
                  <a:srgbClr val="231F20"/>
                </a:solidFill>
                <a:latin typeface="Trebuchet MS"/>
                <a:cs typeface="Trebuchet MS"/>
              </a:rPr>
              <a:t>асп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знавание  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син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речи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1" name="object 691"/>
          <p:cNvSpPr txBox="1"/>
          <p:nvPr/>
        </p:nvSpPr>
        <p:spPr>
          <a:xfrm>
            <a:off x="1063699" y="7818077"/>
            <a:ext cx="21729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240665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транспортные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средства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высоким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уровнем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автономности</a:t>
            </a:r>
            <a:endParaRPr sz="8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Char char="•"/>
              <a:tabLst>
                <a:tab pos="240665" algn="l"/>
                <a:tab pos="24130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генеративный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искусственный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интеллект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2" name="object 692"/>
          <p:cNvSpPr txBox="1"/>
          <p:nvPr/>
        </p:nvSpPr>
        <p:spPr>
          <a:xfrm>
            <a:off x="4120850" y="7879037"/>
            <a:ext cx="179133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ча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-б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обраб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тки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тв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обращения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граждан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3" name="object 693"/>
          <p:cNvSpPr txBox="1"/>
          <p:nvPr/>
        </p:nvSpPr>
        <p:spPr>
          <a:xfrm>
            <a:off x="7158949" y="7879037"/>
            <a:ext cx="191325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роб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-опера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опове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ений, 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ответов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обращения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граждан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4" name="object 694"/>
          <p:cNvSpPr txBox="1"/>
          <p:nvPr/>
        </p:nvSpPr>
        <p:spPr>
          <a:xfrm>
            <a:off x="4883299" y="5840336"/>
            <a:ext cx="48895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Дом, </a:t>
            </a:r>
            <a:r>
              <a:rPr dirty="0" sz="8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ква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тира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6930549" y="5963245"/>
            <a:ext cx="3917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Жи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 b="1">
                <a:solidFill>
                  <a:srgbClr val="231F20"/>
                </a:solidFill>
                <a:latin typeface="Trebuchet MS"/>
                <a:cs typeface="Trebuchet MS"/>
              </a:rPr>
              <a:t>ли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3502237" y="1947841"/>
            <a:ext cx="12801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Ис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3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сс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твенный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ин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ллект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7" name="object 697"/>
          <p:cNvSpPr txBox="1"/>
          <p:nvPr/>
        </p:nvSpPr>
        <p:spPr>
          <a:xfrm>
            <a:off x="2646433" y="2859088"/>
            <a:ext cx="7499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8" name="object 698"/>
          <p:cNvSpPr txBox="1"/>
          <p:nvPr/>
        </p:nvSpPr>
        <p:spPr>
          <a:xfrm>
            <a:off x="2384257" y="3171439"/>
            <a:ext cx="127444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 marR="5080">
              <a:lnSpc>
                <a:spcPct val="100000"/>
              </a:lnSpc>
              <a:spcBef>
                <a:spcPts val="10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Принятие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непротиворечивых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упра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ленческих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9" name="object 699"/>
          <p:cNvSpPr txBox="1"/>
          <p:nvPr/>
        </p:nvSpPr>
        <p:spPr>
          <a:xfrm>
            <a:off x="5347271" y="2859088"/>
            <a:ext cx="3606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Бизн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00" name="object 700"/>
          <p:cNvSpPr txBox="1"/>
          <p:nvPr/>
        </p:nvSpPr>
        <p:spPr>
          <a:xfrm>
            <a:off x="5150830" y="3171439"/>
            <a:ext cx="75374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8382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Повышение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701" name="object 701"/>
          <p:cNvGrpSpPr/>
          <p:nvPr/>
        </p:nvGrpSpPr>
        <p:grpSpPr>
          <a:xfrm>
            <a:off x="893644" y="3049555"/>
            <a:ext cx="5427980" cy="1447800"/>
            <a:chOff x="893644" y="3049555"/>
            <a:chExt cx="5427980" cy="1447800"/>
          </a:xfrm>
        </p:grpSpPr>
        <p:sp>
          <p:nvSpPr>
            <p:cNvPr id="702" name="object 702"/>
            <p:cNvSpPr/>
            <p:nvPr/>
          </p:nvSpPr>
          <p:spPr>
            <a:xfrm>
              <a:off x="2645411" y="3103195"/>
              <a:ext cx="761365" cy="0"/>
            </a:xfrm>
            <a:custGeom>
              <a:avLst/>
              <a:gdLst/>
              <a:ahLst/>
              <a:cxnLst/>
              <a:rect l="l" t="t" r="r" b="b"/>
              <a:pathLst>
                <a:path w="761364" h="0">
                  <a:moveTo>
                    <a:pt x="761072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2645411" y="3055909"/>
              <a:ext cx="51435" cy="94615"/>
            </a:xfrm>
            <a:custGeom>
              <a:avLst/>
              <a:gdLst/>
              <a:ahLst/>
              <a:cxnLst/>
              <a:rect l="l" t="t" r="r" b="b"/>
              <a:pathLst>
                <a:path w="51435" h="94614">
                  <a:moveTo>
                    <a:pt x="50863" y="94576"/>
                  </a:moveTo>
                  <a:lnTo>
                    <a:pt x="0" y="47282"/>
                  </a:lnTo>
                  <a:lnTo>
                    <a:pt x="50863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5142309" y="3103195"/>
              <a:ext cx="761365" cy="0"/>
            </a:xfrm>
            <a:custGeom>
              <a:avLst/>
              <a:gdLst/>
              <a:ahLst/>
              <a:cxnLst/>
              <a:rect l="l" t="t" r="r" b="b"/>
              <a:pathLst>
                <a:path w="761364" h="0">
                  <a:moveTo>
                    <a:pt x="761072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5852518" y="3055905"/>
              <a:ext cx="51435" cy="94615"/>
            </a:xfrm>
            <a:custGeom>
              <a:avLst/>
              <a:gdLst/>
              <a:ahLst/>
              <a:cxnLst/>
              <a:rect l="l" t="t" r="r" b="b"/>
              <a:pathLst>
                <a:path w="51435" h="94614">
                  <a:moveTo>
                    <a:pt x="0" y="0"/>
                  </a:moveTo>
                  <a:lnTo>
                    <a:pt x="50863" y="47294"/>
                  </a:lnTo>
                  <a:lnTo>
                    <a:pt x="0" y="94576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1001694" y="3824987"/>
              <a:ext cx="2967355" cy="666115"/>
            </a:xfrm>
            <a:custGeom>
              <a:avLst/>
              <a:gdLst/>
              <a:ahLst/>
              <a:cxnLst/>
              <a:rect l="l" t="t" r="r" b="b"/>
              <a:pathLst>
                <a:path w="2967354" h="666114">
                  <a:moveTo>
                    <a:pt x="2967355" y="0"/>
                  </a:moveTo>
                  <a:lnTo>
                    <a:pt x="144005" y="0"/>
                  </a:lnTo>
                  <a:lnTo>
                    <a:pt x="98490" y="7341"/>
                  </a:lnTo>
                  <a:lnTo>
                    <a:pt x="58959" y="27785"/>
                  </a:lnTo>
                  <a:lnTo>
                    <a:pt x="27785" y="58959"/>
                  </a:lnTo>
                  <a:lnTo>
                    <a:pt x="7341" y="98490"/>
                  </a:lnTo>
                  <a:lnTo>
                    <a:pt x="0" y="144005"/>
                  </a:lnTo>
                  <a:lnTo>
                    <a:pt x="0" y="66600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899994" y="3734996"/>
              <a:ext cx="2967355" cy="756285"/>
            </a:xfrm>
            <a:custGeom>
              <a:avLst/>
              <a:gdLst/>
              <a:ahLst/>
              <a:cxnLst/>
              <a:rect l="l" t="t" r="r" b="b"/>
              <a:pathLst>
                <a:path w="2967354" h="756285">
                  <a:moveTo>
                    <a:pt x="2967355" y="0"/>
                  </a:moveTo>
                  <a:lnTo>
                    <a:pt x="180009" y="0"/>
                  </a:lnTo>
                  <a:lnTo>
                    <a:pt x="132156" y="6430"/>
                  </a:lnTo>
                  <a:lnTo>
                    <a:pt x="89155" y="24576"/>
                  </a:lnTo>
                  <a:lnTo>
                    <a:pt x="52724" y="52724"/>
                  </a:lnTo>
                  <a:lnTo>
                    <a:pt x="24576" y="89155"/>
                  </a:lnTo>
                  <a:lnTo>
                    <a:pt x="6430" y="132156"/>
                  </a:lnTo>
                  <a:lnTo>
                    <a:pt x="0" y="180009"/>
                  </a:lnTo>
                  <a:lnTo>
                    <a:pt x="0" y="756005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1100695" y="3923994"/>
              <a:ext cx="2967355" cy="567055"/>
            </a:xfrm>
            <a:custGeom>
              <a:avLst/>
              <a:gdLst/>
              <a:ahLst/>
              <a:cxnLst/>
              <a:rect l="l" t="t" r="r" b="b"/>
              <a:pathLst>
                <a:path w="2967354" h="567054">
                  <a:moveTo>
                    <a:pt x="2967355" y="0"/>
                  </a:moveTo>
                  <a:lnTo>
                    <a:pt x="108000" y="0"/>
                  </a:lnTo>
                  <a:lnTo>
                    <a:pt x="65965" y="8488"/>
                  </a:lnTo>
                  <a:lnTo>
                    <a:pt x="31635" y="31637"/>
                  </a:lnTo>
                  <a:lnTo>
                    <a:pt x="8488" y="65970"/>
                  </a:lnTo>
                  <a:lnTo>
                    <a:pt x="0" y="108013"/>
                  </a:lnTo>
                  <a:lnTo>
                    <a:pt x="0" y="567004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09" name="object 70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669261" y="3484832"/>
              <a:ext cx="1123363" cy="863420"/>
            </a:xfrm>
            <a:prstGeom prst="rect">
              <a:avLst/>
            </a:prstGeom>
          </p:spPr>
        </p:pic>
        <p:sp>
          <p:nvSpPr>
            <p:cNvPr id="710" name="object 710"/>
            <p:cNvSpPr/>
            <p:nvPr/>
          </p:nvSpPr>
          <p:spPr>
            <a:xfrm>
              <a:off x="4253948" y="3476114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5" h="0">
                  <a:moveTo>
                    <a:pt x="0" y="0"/>
                  </a:moveTo>
                  <a:lnTo>
                    <a:pt x="19443" y="0"/>
                  </a:lnTo>
                </a:path>
              </a:pathLst>
            </a:custGeom>
            <a:ln w="3175">
              <a:solidFill>
                <a:srgbClr val="25303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4119252" y="3476114"/>
              <a:ext cx="113030" cy="0"/>
            </a:xfrm>
            <a:custGeom>
              <a:avLst/>
              <a:gdLst/>
              <a:ahLst/>
              <a:cxnLst/>
              <a:rect l="l" t="t" r="r" b="b"/>
              <a:pathLst>
                <a:path w="113029" h="0">
                  <a:moveTo>
                    <a:pt x="0" y="0"/>
                  </a:moveTo>
                  <a:lnTo>
                    <a:pt x="112483" y="0"/>
                  </a:lnTo>
                </a:path>
              </a:pathLst>
            </a:custGeom>
            <a:ln w="3175">
              <a:solidFill>
                <a:srgbClr val="25303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4916322" y="3630599"/>
              <a:ext cx="1405890" cy="536575"/>
            </a:xfrm>
            <a:custGeom>
              <a:avLst/>
              <a:gdLst/>
              <a:ahLst/>
              <a:cxnLst/>
              <a:rect l="l" t="t" r="r" b="b"/>
              <a:pathLst>
                <a:path w="1405889" h="536575">
                  <a:moveTo>
                    <a:pt x="1405280" y="0"/>
                  </a:moveTo>
                  <a:lnTo>
                    <a:pt x="0" y="0"/>
                  </a:lnTo>
                  <a:lnTo>
                    <a:pt x="0" y="536397"/>
                  </a:lnTo>
                  <a:lnTo>
                    <a:pt x="1405280" y="536397"/>
                  </a:lnTo>
                  <a:lnTo>
                    <a:pt x="14052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3" name="object 713"/>
          <p:cNvSpPr txBox="1"/>
          <p:nvPr/>
        </p:nvSpPr>
        <p:spPr>
          <a:xfrm>
            <a:off x="5020724" y="3673095"/>
            <a:ext cx="107759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Структурированные </a:t>
            </a:r>
            <a:r>
              <a:rPr dirty="0" sz="800" spc="1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анные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 b="1">
                <a:solidFill>
                  <a:srgbClr val="231F20"/>
                </a:solidFill>
                <a:latin typeface="Trebuchet MS"/>
                <a:cs typeface="Trebuchet MS"/>
              </a:rPr>
              <a:t>ра</a:t>
            </a:r>
            <a:r>
              <a:rPr dirty="0" sz="800" spc="10" b="1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личных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14" name="object 714"/>
          <p:cNvSpPr txBox="1"/>
          <p:nvPr/>
        </p:nvSpPr>
        <p:spPr>
          <a:xfrm>
            <a:off x="5020724" y="3916935"/>
            <a:ext cx="5759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источников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15" name="object 715"/>
          <p:cNvSpPr/>
          <p:nvPr/>
        </p:nvSpPr>
        <p:spPr>
          <a:xfrm>
            <a:off x="899998" y="7747203"/>
            <a:ext cx="2898775" cy="535940"/>
          </a:xfrm>
          <a:custGeom>
            <a:avLst/>
            <a:gdLst/>
            <a:ahLst/>
            <a:cxnLst/>
            <a:rect l="l" t="t" r="r" b="b"/>
            <a:pathLst>
              <a:path w="2898775" h="535940">
                <a:moveTo>
                  <a:pt x="0" y="535444"/>
                </a:moveTo>
                <a:lnTo>
                  <a:pt x="2898394" y="535444"/>
                </a:lnTo>
                <a:lnTo>
                  <a:pt x="2898394" y="0"/>
                </a:lnTo>
                <a:lnTo>
                  <a:pt x="0" y="0"/>
                </a:lnTo>
                <a:lnTo>
                  <a:pt x="0" y="535444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6" name="object 716"/>
          <p:cNvSpPr/>
          <p:nvPr/>
        </p:nvSpPr>
        <p:spPr>
          <a:xfrm>
            <a:off x="3957154" y="7747203"/>
            <a:ext cx="2898775" cy="535940"/>
          </a:xfrm>
          <a:custGeom>
            <a:avLst/>
            <a:gdLst/>
            <a:ahLst/>
            <a:cxnLst/>
            <a:rect l="l" t="t" r="r" b="b"/>
            <a:pathLst>
              <a:path w="2898775" h="535940">
                <a:moveTo>
                  <a:pt x="0" y="535444"/>
                </a:moveTo>
                <a:lnTo>
                  <a:pt x="2898394" y="535444"/>
                </a:lnTo>
                <a:lnTo>
                  <a:pt x="2898394" y="0"/>
                </a:lnTo>
                <a:lnTo>
                  <a:pt x="0" y="0"/>
                </a:lnTo>
                <a:lnTo>
                  <a:pt x="0" y="535444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7" name="object 717"/>
          <p:cNvSpPr txBox="1"/>
          <p:nvPr/>
        </p:nvSpPr>
        <p:spPr>
          <a:xfrm>
            <a:off x="3052197" y="8684169"/>
            <a:ext cx="149098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Ин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ллек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3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альная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-5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0" b="1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принятия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(ИППР)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18" name="object 718"/>
          <p:cNvSpPr txBox="1"/>
          <p:nvPr/>
        </p:nvSpPr>
        <p:spPr>
          <a:xfrm>
            <a:off x="6199347" y="8684169"/>
            <a:ext cx="74358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6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35" b="1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19" name="object 719"/>
          <p:cNvSpPr txBox="1"/>
          <p:nvPr/>
        </p:nvSpPr>
        <p:spPr>
          <a:xfrm>
            <a:off x="2585924" y="9276071"/>
            <a:ext cx="250761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онтр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прогн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зировании  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ра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ды,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лектр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энергии</a:t>
            </a:r>
            <a:endParaRPr sz="800">
              <a:latin typeface="Trebuchet MS"/>
              <a:cs typeface="Trebuchet MS"/>
            </a:endParaRPr>
          </a:p>
          <a:p>
            <a:pPr marL="241300" marR="8890" indent="-228600">
              <a:lnSpc>
                <a:spcPct val="100000"/>
              </a:lnSpc>
              <a:buChar char="•"/>
              <a:tabLst>
                <a:tab pos="240665" algn="l"/>
                <a:tab pos="24130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цифровые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двойники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планирования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инфраструктуры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20" name="object 720"/>
          <p:cNvSpPr txBox="1"/>
          <p:nvPr/>
        </p:nvSpPr>
        <p:spPr>
          <a:xfrm>
            <a:off x="5643074" y="9276071"/>
            <a:ext cx="239204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302895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рам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ах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емы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ви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еоаналитики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фиксации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правонарушений</a:t>
            </a:r>
            <a:endParaRPr sz="800">
              <a:latin typeface="Trebuchet MS"/>
              <a:cs typeface="Trebuchet MS"/>
            </a:endParaRPr>
          </a:p>
          <a:p>
            <a:pPr marL="241300" marR="5080" indent="-228600">
              <a:lnSpc>
                <a:spcPct val="100000"/>
              </a:lnSpc>
              <a:buChar char="•"/>
              <a:tabLst>
                <a:tab pos="240665" algn="l"/>
                <a:tab pos="24130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контроля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состояния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инфраструктуры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благоустройства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21" name="object 721"/>
          <p:cNvSpPr/>
          <p:nvPr/>
        </p:nvSpPr>
        <p:spPr>
          <a:xfrm>
            <a:off x="2422220" y="9204045"/>
            <a:ext cx="2898775" cy="659765"/>
          </a:xfrm>
          <a:custGeom>
            <a:avLst/>
            <a:gdLst/>
            <a:ahLst/>
            <a:cxnLst/>
            <a:rect l="l" t="t" r="r" b="b"/>
            <a:pathLst>
              <a:path w="2898775" h="659765">
                <a:moveTo>
                  <a:pt x="0" y="659650"/>
                </a:moveTo>
                <a:lnTo>
                  <a:pt x="2898394" y="659650"/>
                </a:lnTo>
                <a:lnTo>
                  <a:pt x="2898394" y="0"/>
                </a:lnTo>
                <a:lnTo>
                  <a:pt x="0" y="0"/>
                </a:lnTo>
                <a:lnTo>
                  <a:pt x="0" y="65965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2" name="object 722"/>
          <p:cNvSpPr/>
          <p:nvPr/>
        </p:nvSpPr>
        <p:spPr>
          <a:xfrm>
            <a:off x="5479376" y="9204045"/>
            <a:ext cx="2898775" cy="659765"/>
          </a:xfrm>
          <a:custGeom>
            <a:avLst/>
            <a:gdLst/>
            <a:ahLst/>
            <a:cxnLst/>
            <a:rect l="l" t="t" r="r" b="b"/>
            <a:pathLst>
              <a:path w="2898775" h="659765">
                <a:moveTo>
                  <a:pt x="0" y="659650"/>
                </a:moveTo>
                <a:lnTo>
                  <a:pt x="2898394" y="659650"/>
                </a:lnTo>
                <a:lnTo>
                  <a:pt x="2898394" y="0"/>
                </a:lnTo>
                <a:lnTo>
                  <a:pt x="0" y="0"/>
                </a:lnTo>
                <a:lnTo>
                  <a:pt x="0" y="65965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3" name="object 723"/>
          <p:cNvSpPr/>
          <p:nvPr/>
        </p:nvSpPr>
        <p:spPr>
          <a:xfrm>
            <a:off x="6995248" y="7747203"/>
            <a:ext cx="2898775" cy="535940"/>
          </a:xfrm>
          <a:custGeom>
            <a:avLst/>
            <a:gdLst/>
            <a:ahLst/>
            <a:cxnLst/>
            <a:rect l="l" t="t" r="r" b="b"/>
            <a:pathLst>
              <a:path w="2898775" h="535940">
                <a:moveTo>
                  <a:pt x="0" y="535444"/>
                </a:moveTo>
                <a:lnTo>
                  <a:pt x="2898406" y="535444"/>
                </a:lnTo>
                <a:lnTo>
                  <a:pt x="2898406" y="0"/>
                </a:lnTo>
                <a:lnTo>
                  <a:pt x="0" y="0"/>
                </a:lnTo>
                <a:lnTo>
                  <a:pt x="0" y="535444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4" name="object 724"/>
          <p:cNvSpPr/>
          <p:nvPr/>
        </p:nvSpPr>
        <p:spPr>
          <a:xfrm>
            <a:off x="732002" y="4395584"/>
            <a:ext cx="6807200" cy="432434"/>
          </a:xfrm>
          <a:custGeom>
            <a:avLst/>
            <a:gdLst/>
            <a:ahLst/>
            <a:cxnLst/>
            <a:rect l="l" t="t" r="r" b="b"/>
            <a:pathLst>
              <a:path w="6807200" h="432435">
                <a:moveTo>
                  <a:pt x="6806844" y="0"/>
                </a:moveTo>
                <a:lnTo>
                  <a:pt x="0" y="0"/>
                </a:lnTo>
                <a:lnTo>
                  <a:pt x="0" y="431977"/>
                </a:lnTo>
                <a:lnTo>
                  <a:pt x="6806844" y="431977"/>
                </a:lnTo>
                <a:lnTo>
                  <a:pt x="68068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" name="object 725"/>
          <p:cNvSpPr txBox="1"/>
          <p:nvPr/>
        </p:nvSpPr>
        <p:spPr>
          <a:xfrm>
            <a:off x="887299" y="4415774"/>
            <a:ext cx="11918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Беспил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транспо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26" name="object 726"/>
          <p:cNvSpPr txBox="1"/>
          <p:nvPr/>
        </p:nvSpPr>
        <p:spPr>
          <a:xfrm>
            <a:off x="887299" y="4537694"/>
            <a:ext cx="112268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Освещение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бор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ора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пр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ч.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27" name="object 727"/>
          <p:cNvSpPr txBox="1"/>
          <p:nvPr/>
        </p:nvSpPr>
        <p:spPr>
          <a:xfrm>
            <a:off x="6040642" y="4415774"/>
            <a:ext cx="14255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носимых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устройств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28" name="object 728"/>
          <p:cNvSpPr txBox="1"/>
          <p:nvPr/>
        </p:nvSpPr>
        <p:spPr>
          <a:xfrm>
            <a:off x="6130857" y="4537694"/>
            <a:ext cx="133540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L="12700" marR="5080" indent="291465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Исп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зование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луг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Потребление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контента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ар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тирование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пр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ч.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29" name="object 729"/>
          <p:cNvSpPr txBox="1"/>
          <p:nvPr/>
        </p:nvSpPr>
        <p:spPr>
          <a:xfrm>
            <a:off x="5807167" y="4903454"/>
            <a:ext cx="16592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ло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овые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помощники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ча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-б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ты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30" name="object 730"/>
          <p:cNvSpPr txBox="1"/>
          <p:nvPr/>
        </p:nvSpPr>
        <p:spPr>
          <a:xfrm>
            <a:off x="3188535" y="4415774"/>
            <a:ext cx="194119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 marR="508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домовых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счетчиков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(ГВС/ХВС)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Потребление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электроэнергии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Видеонаблюдение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охранные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Уровень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шума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проч.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731" name="object 731"/>
          <p:cNvGrpSpPr/>
          <p:nvPr/>
        </p:nvGrpSpPr>
        <p:grpSpPr>
          <a:xfrm>
            <a:off x="6988902" y="7154647"/>
            <a:ext cx="451484" cy="400685"/>
            <a:chOff x="6988902" y="7154647"/>
            <a:chExt cx="451484" cy="400685"/>
          </a:xfrm>
        </p:grpSpPr>
        <p:sp>
          <p:nvSpPr>
            <p:cNvPr id="732" name="object 732"/>
            <p:cNvSpPr/>
            <p:nvPr/>
          </p:nvSpPr>
          <p:spPr>
            <a:xfrm>
              <a:off x="7114809" y="7154647"/>
              <a:ext cx="90170" cy="273050"/>
            </a:xfrm>
            <a:custGeom>
              <a:avLst/>
              <a:gdLst/>
              <a:ahLst/>
              <a:cxnLst/>
              <a:rect l="l" t="t" r="r" b="b"/>
              <a:pathLst>
                <a:path w="90170" h="273050">
                  <a:moveTo>
                    <a:pt x="14820" y="0"/>
                  </a:moveTo>
                  <a:lnTo>
                    <a:pt x="0" y="12230"/>
                  </a:lnTo>
                  <a:lnTo>
                    <a:pt x="14495" y="33018"/>
                  </a:lnTo>
                  <a:lnTo>
                    <a:pt x="24130" y="52257"/>
                  </a:lnTo>
                  <a:lnTo>
                    <a:pt x="29793" y="67833"/>
                  </a:lnTo>
                  <a:lnTo>
                    <a:pt x="32372" y="77635"/>
                  </a:lnTo>
                  <a:lnTo>
                    <a:pt x="34333" y="91890"/>
                  </a:lnTo>
                  <a:lnTo>
                    <a:pt x="34307" y="104203"/>
                  </a:lnTo>
                  <a:lnTo>
                    <a:pt x="33088" y="114582"/>
                  </a:lnTo>
                  <a:lnTo>
                    <a:pt x="29616" y="131978"/>
                  </a:lnTo>
                  <a:lnTo>
                    <a:pt x="29870" y="135508"/>
                  </a:lnTo>
                  <a:lnTo>
                    <a:pt x="32389" y="144771"/>
                  </a:lnTo>
                  <a:lnTo>
                    <a:pt x="38787" y="157114"/>
                  </a:lnTo>
                  <a:lnTo>
                    <a:pt x="48806" y="172720"/>
                  </a:lnTo>
                  <a:lnTo>
                    <a:pt x="69227" y="201891"/>
                  </a:lnTo>
                  <a:lnTo>
                    <a:pt x="69888" y="203974"/>
                  </a:lnTo>
                  <a:lnTo>
                    <a:pt x="69176" y="207022"/>
                  </a:lnTo>
                  <a:lnTo>
                    <a:pt x="61404" y="211810"/>
                  </a:lnTo>
                  <a:lnTo>
                    <a:pt x="45707" y="219722"/>
                  </a:lnTo>
                  <a:lnTo>
                    <a:pt x="42595" y="230238"/>
                  </a:lnTo>
                  <a:lnTo>
                    <a:pt x="44386" y="235343"/>
                  </a:lnTo>
                  <a:lnTo>
                    <a:pt x="49326" y="244919"/>
                  </a:lnTo>
                  <a:lnTo>
                    <a:pt x="5422" y="254203"/>
                  </a:lnTo>
                  <a:lnTo>
                    <a:pt x="9398" y="272999"/>
                  </a:lnTo>
                  <a:lnTo>
                    <a:pt x="54038" y="263563"/>
                  </a:lnTo>
                  <a:lnTo>
                    <a:pt x="59537" y="263182"/>
                  </a:lnTo>
                  <a:lnTo>
                    <a:pt x="64439" y="260197"/>
                  </a:lnTo>
                  <a:lnTo>
                    <a:pt x="70408" y="250266"/>
                  </a:lnTo>
                  <a:lnTo>
                    <a:pt x="70573" y="244043"/>
                  </a:lnTo>
                  <a:lnTo>
                    <a:pt x="64338" y="231838"/>
                  </a:lnTo>
                  <a:lnTo>
                    <a:pt x="70586" y="228688"/>
                  </a:lnTo>
                  <a:lnTo>
                    <a:pt x="84086" y="220776"/>
                  </a:lnTo>
                  <a:lnTo>
                    <a:pt x="87223" y="214236"/>
                  </a:lnTo>
                  <a:lnTo>
                    <a:pt x="89839" y="203060"/>
                  </a:lnTo>
                  <a:lnTo>
                    <a:pt x="88315" y="195973"/>
                  </a:lnTo>
                  <a:lnTo>
                    <a:pt x="83921" y="189268"/>
                  </a:lnTo>
                  <a:lnTo>
                    <a:pt x="65576" y="163174"/>
                  </a:lnTo>
                  <a:lnTo>
                    <a:pt x="56695" y="149632"/>
                  </a:lnTo>
                  <a:lnTo>
                    <a:pt x="51173" y="139970"/>
                  </a:lnTo>
                  <a:lnTo>
                    <a:pt x="49034" y="134226"/>
                  </a:lnTo>
                  <a:lnTo>
                    <a:pt x="48996" y="133146"/>
                  </a:lnTo>
                  <a:lnTo>
                    <a:pt x="52086" y="117440"/>
                  </a:lnTo>
                  <a:lnTo>
                    <a:pt x="53484" y="105314"/>
                  </a:lnTo>
                  <a:lnTo>
                    <a:pt x="47903" y="61313"/>
                  </a:lnTo>
                  <a:lnTo>
                    <a:pt x="30688" y="22601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3" name="object 733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6988902" y="7264662"/>
              <a:ext cx="450896" cy="290294"/>
            </a:xfrm>
            <a:prstGeom prst="rect">
              <a:avLst/>
            </a:prstGeom>
          </p:spPr>
        </p:pic>
      </p:grpSp>
      <p:grpSp>
        <p:nvGrpSpPr>
          <p:cNvPr id="734" name="object 734"/>
          <p:cNvGrpSpPr/>
          <p:nvPr/>
        </p:nvGrpSpPr>
        <p:grpSpPr>
          <a:xfrm>
            <a:off x="3950797" y="7155257"/>
            <a:ext cx="500380" cy="399415"/>
            <a:chOff x="3950797" y="7155257"/>
            <a:chExt cx="500380" cy="399415"/>
          </a:xfrm>
        </p:grpSpPr>
        <p:pic>
          <p:nvPicPr>
            <p:cNvPr id="735" name="object 73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017628" y="7366431"/>
              <a:ext cx="88036" cy="87909"/>
            </a:xfrm>
            <a:prstGeom prst="rect">
              <a:avLst/>
            </a:prstGeom>
          </p:spPr>
        </p:pic>
        <p:pic>
          <p:nvPicPr>
            <p:cNvPr id="736" name="object 736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140025" y="7366431"/>
              <a:ext cx="88036" cy="87909"/>
            </a:xfrm>
            <a:prstGeom prst="rect">
              <a:avLst/>
            </a:prstGeom>
          </p:spPr>
        </p:pic>
        <p:sp>
          <p:nvSpPr>
            <p:cNvPr id="737" name="object 737"/>
            <p:cNvSpPr/>
            <p:nvPr/>
          </p:nvSpPr>
          <p:spPr>
            <a:xfrm>
              <a:off x="3950792" y="7199680"/>
              <a:ext cx="344170" cy="354965"/>
            </a:xfrm>
            <a:custGeom>
              <a:avLst/>
              <a:gdLst/>
              <a:ahLst/>
              <a:cxnLst/>
              <a:rect l="l" t="t" r="r" b="b"/>
              <a:pathLst>
                <a:path w="344170" h="354965">
                  <a:moveTo>
                    <a:pt x="221602" y="293712"/>
                  </a:moveTo>
                  <a:lnTo>
                    <a:pt x="216852" y="288963"/>
                  </a:lnTo>
                  <a:lnTo>
                    <a:pt x="127241" y="288963"/>
                  </a:lnTo>
                  <a:lnTo>
                    <a:pt x="122491" y="293712"/>
                  </a:lnTo>
                  <a:lnTo>
                    <a:pt x="122491" y="305409"/>
                  </a:lnTo>
                  <a:lnTo>
                    <a:pt x="127241" y="310146"/>
                  </a:lnTo>
                  <a:lnTo>
                    <a:pt x="210997" y="310146"/>
                  </a:lnTo>
                  <a:lnTo>
                    <a:pt x="216852" y="310146"/>
                  </a:lnTo>
                  <a:lnTo>
                    <a:pt x="221602" y="305409"/>
                  </a:lnTo>
                  <a:lnTo>
                    <a:pt x="221602" y="293712"/>
                  </a:lnTo>
                  <a:close/>
                </a:path>
                <a:path w="344170" h="354965">
                  <a:moveTo>
                    <a:pt x="344093" y="200621"/>
                  </a:moveTo>
                  <a:lnTo>
                    <a:pt x="339344" y="195872"/>
                  </a:lnTo>
                  <a:lnTo>
                    <a:pt x="327634" y="195872"/>
                  </a:lnTo>
                  <a:lnTo>
                    <a:pt x="322884" y="200621"/>
                  </a:lnTo>
                  <a:lnTo>
                    <a:pt x="322884" y="255460"/>
                  </a:lnTo>
                  <a:lnTo>
                    <a:pt x="322643" y="255689"/>
                  </a:lnTo>
                  <a:lnTo>
                    <a:pt x="305295" y="255689"/>
                  </a:lnTo>
                  <a:lnTo>
                    <a:pt x="300545" y="260438"/>
                  </a:lnTo>
                  <a:lnTo>
                    <a:pt x="300545" y="310718"/>
                  </a:lnTo>
                  <a:lnTo>
                    <a:pt x="298742" y="319582"/>
                  </a:lnTo>
                  <a:lnTo>
                    <a:pt x="293852" y="326821"/>
                  </a:lnTo>
                  <a:lnTo>
                    <a:pt x="286600" y="331698"/>
                  </a:lnTo>
                  <a:lnTo>
                    <a:pt x="277736" y="333489"/>
                  </a:lnTo>
                  <a:lnTo>
                    <a:pt x="66357" y="333489"/>
                  </a:lnTo>
                  <a:lnTo>
                    <a:pt x="57492" y="331698"/>
                  </a:lnTo>
                  <a:lnTo>
                    <a:pt x="50241" y="326821"/>
                  </a:lnTo>
                  <a:lnTo>
                    <a:pt x="45339" y="319582"/>
                  </a:lnTo>
                  <a:lnTo>
                    <a:pt x="43548" y="310718"/>
                  </a:lnTo>
                  <a:lnTo>
                    <a:pt x="43548" y="260438"/>
                  </a:lnTo>
                  <a:lnTo>
                    <a:pt x="38798" y="255689"/>
                  </a:lnTo>
                  <a:lnTo>
                    <a:pt x="21780" y="255689"/>
                  </a:lnTo>
                  <a:lnTo>
                    <a:pt x="21209" y="255460"/>
                  </a:lnTo>
                  <a:lnTo>
                    <a:pt x="21209" y="199224"/>
                  </a:lnTo>
                  <a:lnTo>
                    <a:pt x="21450" y="198996"/>
                  </a:lnTo>
                  <a:lnTo>
                    <a:pt x="38798" y="198996"/>
                  </a:lnTo>
                  <a:lnTo>
                    <a:pt x="43548" y="194246"/>
                  </a:lnTo>
                  <a:lnTo>
                    <a:pt x="43548" y="143979"/>
                  </a:lnTo>
                  <a:lnTo>
                    <a:pt x="46215" y="130822"/>
                  </a:lnTo>
                  <a:lnTo>
                    <a:pt x="53479" y="120053"/>
                  </a:lnTo>
                  <a:lnTo>
                    <a:pt x="64249" y="112801"/>
                  </a:lnTo>
                  <a:lnTo>
                    <a:pt x="77431" y="110134"/>
                  </a:lnTo>
                  <a:lnTo>
                    <a:pt x="171729" y="110134"/>
                  </a:lnTo>
                  <a:lnTo>
                    <a:pt x="177584" y="110134"/>
                  </a:lnTo>
                  <a:lnTo>
                    <a:pt x="183438" y="110134"/>
                  </a:lnTo>
                  <a:lnTo>
                    <a:pt x="232181" y="110134"/>
                  </a:lnTo>
                  <a:lnTo>
                    <a:pt x="236931" y="105397"/>
                  </a:lnTo>
                  <a:lnTo>
                    <a:pt x="236931" y="93700"/>
                  </a:lnTo>
                  <a:lnTo>
                    <a:pt x="232181" y="88950"/>
                  </a:lnTo>
                  <a:lnTo>
                    <a:pt x="188188" y="88950"/>
                  </a:lnTo>
                  <a:lnTo>
                    <a:pt x="188188" y="4749"/>
                  </a:lnTo>
                  <a:lnTo>
                    <a:pt x="183438" y="0"/>
                  </a:lnTo>
                  <a:lnTo>
                    <a:pt x="171729" y="0"/>
                  </a:lnTo>
                  <a:lnTo>
                    <a:pt x="166979" y="4749"/>
                  </a:lnTo>
                  <a:lnTo>
                    <a:pt x="166979" y="88950"/>
                  </a:lnTo>
                  <a:lnTo>
                    <a:pt x="77431" y="88950"/>
                  </a:lnTo>
                  <a:lnTo>
                    <a:pt x="56007" y="93281"/>
                  </a:lnTo>
                  <a:lnTo>
                    <a:pt x="38493" y="105092"/>
                  </a:lnTo>
                  <a:lnTo>
                    <a:pt x="26670" y="122580"/>
                  </a:lnTo>
                  <a:lnTo>
                    <a:pt x="22339" y="143979"/>
                  </a:lnTo>
                  <a:lnTo>
                    <a:pt x="22339" y="177812"/>
                  </a:lnTo>
                  <a:lnTo>
                    <a:pt x="13309" y="179527"/>
                  </a:lnTo>
                  <a:lnTo>
                    <a:pt x="6388" y="184188"/>
                  </a:lnTo>
                  <a:lnTo>
                    <a:pt x="1714" y="191096"/>
                  </a:lnTo>
                  <a:lnTo>
                    <a:pt x="0" y="199555"/>
                  </a:lnTo>
                  <a:lnTo>
                    <a:pt x="0" y="255130"/>
                  </a:lnTo>
                  <a:lnTo>
                    <a:pt x="1714" y="263588"/>
                  </a:lnTo>
                  <a:lnTo>
                    <a:pt x="6388" y="270497"/>
                  </a:lnTo>
                  <a:lnTo>
                    <a:pt x="13309" y="275158"/>
                  </a:lnTo>
                  <a:lnTo>
                    <a:pt x="22339" y="276872"/>
                  </a:lnTo>
                  <a:lnTo>
                    <a:pt x="22339" y="310718"/>
                  </a:lnTo>
                  <a:lnTo>
                    <a:pt x="25806" y="327812"/>
                  </a:lnTo>
                  <a:lnTo>
                    <a:pt x="35242" y="341782"/>
                  </a:lnTo>
                  <a:lnTo>
                    <a:pt x="49237" y="351218"/>
                  </a:lnTo>
                  <a:lnTo>
                    <a:pt x="66357" y="354672"/>
                  </a:lnTo>
                  <a:lnTo>
                    <a:pt x="277736" y="354672"/>
                  </a:lnTo>
                  <a:lnTo>
                    <a:pt x="294855" y="351218"/>
                  </a:lnTo>
                  <a:lnTo>
                    <a:pt x="308851" y="341782"/>
                  </a:lnTo>
                  <a:lnTo>
                    <a:pt x="318287" y="327812"/>
                  </a:lnTo>
                  <a:lnTo>
                    <a:pt x="321754" y="310718"/>
                  </a:lnTo>
                  <a:lnTo>
                    <a:pt x="321754" y="276872"/>
                  </a:lnTo>
                  <a:lnTo>
                    <a:pt x="330784" y="275158"/>
                  </a:lnTo>
                  <a:lnTo>
                    <a:pt x="337705" y="270497"/>
                  </a:lnTo>
                  <a:lnTo>
                    <a:pt x="342379" y="263588"/>
                  </a:lnTo>
                  <a:lnTo>
                    <a:pt x="344093" y="255130"/>
                  </a:lnTo>
                  <a:lnTo>
                    <a:pt x="344093" y="200621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8" name="object 738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206849" y="7155257"/>
              <a:ext cx="243751" cy="221195"/>
            </a:xfrm>
            <a:prstGeom prst="rect">
              <a:avLst/>
            </a:prstGeom>
          </p:spPr>
        </p:pic>
      </p:grpSp>
      <p:grpSp>
        <p:nvGrpSpPr>
          <p:cNvPr id="739" name="object 739"/>
          <p:cNvGrpSpPr/>
          <p:nvPr/>
        </p:nvGrpSpPr>
        <p:grpSpPr>
          <a:xfrm>
            <a:off x="5472234" y="8658914"/>
            <a:ext cx="514350" cy="323215"/>
            <a:chOff x="5472234" y="8658914"/>
            <a:chExt cx="514350" cy="323215"/>
          </a:xfrm>
        </p:grpSpPr>
        <p:sp>
          <p:nvSpPr>
            <p:cNvPr id="740" name="object 740"/>
            <p:cNvSpPr/>
            <p:nvPr/>
          </p:nvSpPr>
          <p:spPr>
            <a:xfrm>
              <a:off x="5591955" y="8681573"/>
              <a:ext cx="274955" cy="279400"/>
            </a:xfrm>
            <a:custGeom>
              <a:avLst/>
              <a:gdLst/>
              <a:ahLst/>
              <a:cxnLst/>
              <a:rect l="l" t="t" r="r" b="b"/>
              <a:pathLst>
                <a:path w="274954" h="279400">
                  <a:moveTo>
                    <a:pt x="124071" y="0"/>
                  </a:moveTo>
                  <a:lnTo>
                    <a:pt x="71882" y="15862"/>
                  </a:lnTo>
                  <a:lnTo>
                    <a:pt x="30293" y="50164"/>
                  </a:lnTo>
                  <a:lnTo>
                    <a:pt x="617" y="115382"/>
                  </a:lnTo>
                  <a:lnTo>
                    <a:pt x="0" y="158567"/>
                  </a:lnTo>
                  <a:lnTo>
                    <a:pt x="12269" y="199542"/>
                  </a:lnTo>
                  <a:lnTo>
                    <a:pt x="36483" y="235168"/>
                  </a:lnTo>
                  <a:lnTo>
                    <a:pt x="71703" y="262305"/>
                  </a:lnTo>
                  <a:lnTo>
                    <a:pt x="120182" y="277918"/>
                  </a:lnTo>
                  <a:lnTo>
                    <a:pt x="137032" y="278968"/>
                  </a:lnTo>
                  <a:lnTo>
                    <a:pt x="147116" y="278593"/>
                  </a:lnTo>
                  <a:lnTo>
                    <a:pt x="202537" y="262452"/>
                  </a:lnTo>
                  <a:lnTo>
                    <a:pt x="209910" y="257508"/>
                  </a:lnTo>
                  <a:lnTo>
                    <a:pt x="148379" y="257508"/>
                  </a:lnTo>
                  <a:lnTo>
                    <a:pt x="125464" y="257479"/>
                  </a:lnTo>
                  <a:lnTo>
                    <a:pt x="81533" y="243903"/>
                  </a:lnTo>
                  <a:lnTo>
                    <a:pt x="45524" y="213816"/>
                  </a:lnTo>
                  <a:lnTo>
                    <a:pt x="24453" y="173491"/>
                  </a:lnTo>
                  <a:lnTo>
                    <a:pt x="19879" y="128142"/>
                  </a:lnTo>
                  <a:lnTo>
                    <a:pt x="33362" y="82981"/>
                  </a:lnTo>
                  <a:lnTo>
                    <a:pt x="62569" y="47109"/>
                  </a:lnTo>
                  <a:lnTo>
                    <a:pt x="103224" y="25361"/>
                  </a:lnTo>
                  <a:lnTo>
                    <a:pt x="137362" y="20256"/>
                  </a:lnTo>
                  <a:lnTo>
                    <a:pt x="208238" y="20256"/>
                  </a:lnTo>
                  <a:lnTo>
                    <a:pt x="202716" y="16001"/>
                  </a:lnTo>
                  <a:lnTo>
                    <a:pt x="177462" y="5387"/>
                  </a:lnTo>
                  <a:lnTo>
                    <a:pt x="151030" y="31"/>
                  </a:lnTo>
                  <a:lnTo>
                    <a:pt x="124071" y="0"/>
                  </a:lnTo>
                  <a:close/>
                </a:path>
                <a:path w="274954" h="279400">
                  <a:moveTo>
                    <a:pt x="208238" y="20256"/>
                  </a:moveTo>
                  <a:lnTo>
                    <a:pt x="137362" y="20256"/>
                  </a:lnTo>
                  <a:lnTo>
                    <a:pt x="151681" y="21147"/>
                  </a:lnTo>
                  <a:lnTo>
                    <a:pt x="165801" y="23812"/>
                  </a:lnTo>
                  <a:lnTo>
                    <a:pt x="228895" y="64498"/>
                  </a:lnTo>
                  <a:lnTo>
                    <a:pt x="249967" y="104822"/>
                  </a:lnTo>
                  <a:lnTo>
                    <a:pt x="254541" y="150170"/>
                  </a:lnTo>
                  <a:lnTo>
                    <a:pt x="241058" y="195325"/>
                  </a:lnTo>
                  <a:lnTo>
                    <a:pt x="211851" y="231205"/>
                  </a:lnTo>
                  <a:lnTo>
                    <a:pt x="171195" y="252958"/>
                  </a:lnTo>
                  <a:lnTo>
                    <a:pt x="148379" y="257508"/>
                  </a:lnTo>
                  <a:lnTo>
                    <a:pt x="209910" y="257508"/>
                  </a:lnTo>
                  <a:lnTo>
                    <a:pt x="244132" y="228148"/>
                  </a:lnTo>
                  <a:lnTo>
                    <a:pt x="273809" y="162930"/>
                  </a:lnTo>
                  <a:lnTo>
                    <a:pt x="274423" y="119746"/>
                  </a:lnTo>
                  <a:lnTo>
                    <a:pt x="262152" y="78769"/>
                  </a:lnTo>
                  <a:lnTo>
                    <a:pt x="237936" y="43140"/>
                  </a:lnTo>
                  <a:lnTo>
                    <a:pt x="208238" y="20256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1" name="object 741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665353" y="8756334"/>
              <a:ext cx="127609" cy="128638"/>
            </a:xfrm>
            <a:prstGeom prst="rect">
              <a:avLst/>
            </a:prstGeom>
          </p:spPr>
        </p:pic>
        <p:sp>
          <p:nvSpPr>
            <p:cNvPr id="742" name="object 742"/>
            <p:cNvSpPr/>
            <p:nvPr/>
          </p:nvSpPr>
          <p:spPr>
            <a:xfrm>
              <a:off x="5472227" y="8658922"/>
              <a:ext cx="514350" cy="323215"/>
            </a:xfrm>
            <a:custGeom>
              <a:avLst/>
              <a:gdLst/>
              <a:ahLst/>
              <a:cxnLst/>
              <a:rect l="l" t="t" r="r" b="b"/>
              <a:pathLst>
                <a:path w="514350" h="323215">
                  <a:moveTo>
                    <a:pt x="128701" y="302704"/>
                  </a:moveTo>
                  <a:lnTo>
                    <a:pt x="53606" y="302704"/>
                  </a:lnTo>
                  <a:lnTo>
                    <a:pt x="53606" y="258254"/>
                  </a:lnTo>
                  <a:lnTo>
                    <a:pt x="32842" y="258254"/>
                  </a:lnTo>
                  <a:lnTo>
                    <a:pt x="32842" y="302704"/>
                  </a:lnTo>
                  <a:lnTo>
                    <a:pt x="32842" y="323024"/>
                  </a:lnTo>
                  <a:lnTo>
                    <a:pt x="128701" y="323024"/>
                  </a:lnTo>
                  <a:lnTo>
                    <a:pt x="128701" y="302704"/>
                  </a:lnTo>
                  <a:close/>
                </a:path>
                <a:path w="514350" h="323215">
                  <a:moveTo>
                    <a:pt x="128701" y="0"/>
                  </a:moveTo>
                  <a:lnTo>
                    <a:pt x="32854" y="0"/>
                  </a:lnTo>
                  <a:lnTo>
                    <a:pt x="32854" y="21590"/>
                  </a:lnTo>
                  <a:lnTo>
                    <a:pt x="32854" y="64770"/>
                  </a:lnTo>
                  <a:lnTo>
                    <a:pt x="53606" y="64770"/>
                  </a:lnTo>
                  <a:lnTo>
                    <a:pt x="53606" y="21590"/>
                  </a:lnTo>
                  <a:lnTo>
                    <a:pt x="128701" y="21590"/>
                  </a:lnTo>
                  <a:lnTo>
                    <a:pt x="128701" y="0"/>
                  </a:lnTo>
                  <a:close/>
                </a:path>
                <a:path w="514350" h="323215">
                  <a:moveTo>
                    <a:pt x="480999" y="258254"/>
                  </a:moveTo>
                  <a:lnTo>
                    <a:pt x="460235" y="258254"/>
                  </a:lnTo>
                  <a:lnTo>
                    <a:pt x="460235" y="302704"/>
                  </a:lnTo>
                  <a:lnTo>
                    <a:pt x="385140" y="302704"/>
                  </a:lnTo>
                  <a:lnTo>
                    <a:pt x="385140" y="323024"/>
                  </a:lnTo>
                  <a:lnTo>
                    <a:pt x="480999" y="323024"/>
                  </a:lnTo>
                  <a:lnTo>
                    <a:pt x="480999" y="302704"/>
                  </a:lnTo>
                  <a:lnTo>
                    <a:pt x="480999" y="258254"/>
                  </a:lnTo>
                  <a:close/>
                </a:path>
                <a:path w="514350" h="323215">
                  <a:moveTo>
                    <a:pt x="480999" y="0"/>
                  </a:moveTo>
                  <a:lnTo>
                    <a:pt x="385140" y="0"/>
                  </a:lnTo>
                  <a:lnTo>
                    <a:pt x="385140" y="21590"/>
                  </a:lnTo>
                  <a:lnTo>
                    <a:pt x="460235" y="21590"/>
                  </a:lnTo>
                  <a:lnTo>
                    <a:pt x="460235" y="64770"/>
                  </a:lnTo>
                  <a:lnTo>
                    <a:pt x="480999" y="64770"/>
                  </a:lnTo>
                  <a:lnTo>
                    <a:pt x="480999" y="21590"/>
                  </a:lnTo>
                  <a:lnTo>
                    <a:pt x="480999" y="0"/>
                  </a:lnTo>
                  <a:close/>
                </a:path>
                <a:path w="514350" h="323215">
                  <a:moveTo>
                    <a:pt x="513880" y="158864"/>
                  </a:moveTo>
                  <a:lnTo>
                    <a:pt x="510565" y="154952"/>
                  </a:lnTo>
                  <a:lnTo>
                    <a:pt x="499821" y="143217"/>
                  </a:lnTo>
                  <a:lnTo>
                    <a:pt x="488594" y="132448"/>
                  </a:lnTo>
                  <a:lnTo>
                    <a:pt x="488594" y="161747"/>
                  </a:lnTo>
                  <a:lnTo>
                    <a:pt x="469442" y="180733"/>
                  </a:lnTo>
                  <a:lnTo>
                    <a:pt x="439051" y="206832"/>
                  </a:lnTo>
                  <a:lnTo>
                    <a:pt x="399148" y="234911"/>
                  </a:lnTo>
                  <a:lnTo>
                    <a:pt x="351459" y="259867"/>
                  </a:lnTo>
                  <a:lnTo>
                    <a:pt x="297726" y="276580"/>
                  </a:lnTo>
                  <a:lnTo>
                    <a:pt x="256171" y="280593"/>
                  </a:lnTo>
                  <a:lnTo>
                    <a:pt x="201752" y="273596"/>
                  </a:lnTo>
                  <a:lnTo>
                    <a:pt x="151777" y="255574"/>
                  </a:lnTo>
                  <a:lnTo>
                    <a:pt x="107670" y="230936"/>
                  </a:lnTo>
                  <a:lnTo>
                    <a:pt x="70904" y="204139"/>
                  </a:lnTo>
                  <a:lnTo>
                    <a:pt x="25158" y="161734"/>
                  </a:lnTo>
                  <a:lnTo>
                    <a:pt x="42913" y="143852"/>
                  </a:lnTo>
                  <a:lnTo>
                    <a:pt x="107632" y="92506"/>
                  </a:lnTo>
                  <a:lnTo>
                    <a:pt x="151726" y="67881"/>
                  </a:lnTo>
                  <a:lnTo>
                    <a:pt x="201726" y="49872"/>
                  </a:lnTo>
                  <a:lnTo>
                    <a:pt x="256171" y="42887"/>
                  </a:lnTo>
                  <a:lnTo>
                    <a:pt x="310680" y="49872"/>
                  </a:lnTo>
                  <a:lnTo>
                    <a:pt x="360870" y="67894"/>
                  </a:lnTo>
                  <a:lnTo>
                    <a:pt x="405269" y="92519"/>
                  </a:lnTo>
                  <a:lnTo>
                    <a:pt x="442353" y="119329"/>
                  </a:lnTo>
                  <a:lnTo>
                    <a:pt x="488594" y="161747"/>
                  </a:lnTo>
                  <a:lnTo>
                    <a:pt x="488594" y="132448"/>
                  </a:lnTo>
                  <a:lnTo>
                    <a:pt x="473608" y="118071"/>
                  </a:lnTo>
                  <a:lnTo>
                    <a:pt x="434035" y="86436"/>
                  </a:lnTo>
                  <a:lnTo>
                    <a:pt x="383209" y="55270"/>
                  </a:lnTo>
                  <a:lnTo>
                    <a:pt x="351980" y="42887"/>
                  </a:lnTo>
                  <a:lnTo>
                    <a:pt x="323215" y="31470"/>
                  </a:lnTo>
                  <a:lnTo>
                    <a:pt x="256171" y="22009"/>
                  </a:lnTo>
                  <a:lnTo>
                    <a:pt x="189230" y="31483"/>
                  </a:lnTo>
                  <a:lnTo>
                    <a:pt x="129489" y="55283"/>
                  </a:lnTo>
                  <a:lnTo>
                    <a:pt x="79006" y="86461"/>
                  </a:lnTo>
                  <a:lnTo>
                    <a:pt x="39776" y="118110"/>
                  </a:lnTo>
                  <a:lnTo>
                    <a:pt x="3238" y="155003"/>
                  </a:lnTo>
                  <a:lnTo>
                    <a:pt x="0" y="164617"/>
                  </a:lnTo>
                  <a:lnTo>
                    <a:pt x="3289" y="168529"/>
                  </a:lnTo>
                  <a:lnTo>
                    <a:pt x="39776" y="205371"/>
                  </a:lnTo>
                  <a:lnTo>
                    <a:pt x="79006" y="237020"/>
                  </a:lnTo>
                  <a:lnTo>
                    <a:pt x="129489" y="268198"/>
                  </a:lnTo>
                  <a:lnTo>
                    <a:pt x="189230" y="292011"/>
                  </a:lnTo>
                  <a:lnTo>
                    <a:pt x="256171" y="301485"/>
                  </a:lnTo>
                  <a:lnTo>
                    <a:pt x="267423" y="301205"/>
                  </a:lnTo>
                  <a:lnTo>
                    <a:pt x="352247" y="280593"/>
                  </a:lnTo>
                  <a:lnTo>
                    <a:pt x="425056" y="243205"/>
                  </a:lnTo>
                  <a:lnTo>
                    <a:pt x="469404" y="209067"/>
                  </a:lnTo>
                  <a:lnTo>
                    <a:pt x="498754" y="181356"/>
                  </a:lnTo>
                  <a:lnTo>
                    <a:pt x="513880" y="164617"/>
                  </a:lnTo>
                  <a:lnTo>
                    <a:pt x="513880" y="158864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3" name="object 743"/>
          <p:cNvGrpSpPr/>
          <p:nvPr/>
        </p:nvGrpSpPr>
        <p:grpSpPr>
          <a:xfrm>
            <a:off x="893643" y="7137068"/>
            <a:ext cx="401955" cy="435609"/>
            <a:chOff x="893643" y="7137068"/>
            <a:chExt cx="401955" cy="435609"/>
          </a:xfrm>
        </p:grpSpPr>
        <p:sp>
          <p:nvSpPr>
            <p:cNvPr id="744" name="object 744"/>
            <p:cNvSpPr/>
            <p:nvPr/>
          </p:nvSpPr>
          <p:spPr>
            <a:xfrm>
              <a:off x="893643" y="7137068"/>
              <a:ext cx="401955" cy="435609"/>
            </a:xfrm>
            <a:custGeom>
              <a:avLst/>
              <a:gdLst/>
              <a:ahLst/>
              <a:cxnLst/>
              <a:rect l="l" t="t" r="r" b="b"/>
              <a:pathLst>
                <a:path w="401955" h="435609">
                  <a:moveTo>
                    <a:pt x="189191" y="0"/>
                  </a:moveTo>
                  <a:lnTo>
                    <a:pt x="138608" y="6123"/>
                  </a:lnTo>
                  <a:lnTo>
                    <a:pt x="98380" y="19945"/>
                  </a:lnTo>
                  <a:lnTo>
                    <a:pt x="45364" y="57797"/>
                  </a:lnTo>
                  <a:lnTo>
                    <a:pt x="12033" y="108507"/>
                  </a:lnTo>
                  <a:lnTo>
                    <a:pt x="0" y="164960"/>
                  </a:lnTo>
                  <a:lnTo>
                    <a:pt x="2694" y="197076"/>
                  </a:lnTo>
                  <a:lnTo>
                    <a:pt x="9583" y="223924"/>
                  </a:lnTo>
                  <a:lnTo>
                    <a:pt x="18875" y="246522"/>
                  </a:lnTo>
                  <a:lnTo>
                    <a:pt x="36107" y="280073"/>
                  </a:lnTo>
                  <a:lnTo>
                    <a:pt x="39099" y="286668"/>
                  </a:lnTo>
                  <a:lnTo>
                    <a:pt x="41503" y="293077"/>
                  </a:lnTo>
                  <a:lnTo>
                    <a:pt x="49092" y="321014"/>
                  </a:lnTo>
                  <a:lnTo>
                    <a:pt x="53014" y="353004"/>
                  </a:lnTo>
                  <a:lnTo>
                    <a:pt x="50181" y="388616"/>
                  </a:lnTo>
                  <a:lnTo>
                    <a:pt x="37503" y="427418"/>
                  </a:lnTo>
                  <a:lnTo>
                    <a:pt x="53543" y="435406"/>
                  </a:lnTo>
                  <a:lnTo>
                    <a:pt x="67675" y="392365"/>
                  </a:lnTo>
                  <a:lnTo>
                    <a:pt x="70915" y="353033"/>
                  </a:lnTo>
                  <a:lnTo>
                    <a:pt x="66675" y="317822"/>
                  </a:lnTo>
                  <a:lnTo>
                    <a:pt x="58369" y="287147"/>
                  </a:lnTo>
                  <a:lnTo>
                    <a:pt x="55562" y="279656"/>
                  </a:lnTo>
                  <a:lnTo>
                    <a:pt x="52193" y="272183"/>
                  </a:lnTo>
                  <a:lnTo>
                    <a:pt x="34961" y="238621"/>
                  </a:lnTo>
                  <a:lnTo>
                    <a:pt x="26415" y="217943"/>
                  </a:lnTo>
                  <a:lnTo>
                    <a:pt x="20204" y="193776"/>
                  </a:lnTo>
                  <a:lnTo>
                    <a:pt x="17805" y="164960"/>
                  </a:lnTo>
                  <a:lnTo>
                    <a:pt x="21838" y="135125"/>
                  </a:lnTo>
                  <a:lnTo>
                    <a:pt x="56757" y="72013"/>
                  </a:lnTo>
                  <a:lnTo>
                    <a:pt x="89416" y="45364"/>
                  </a:lnTo>
                  <a:lnTo>
                    <a:pt x="133388" y="26406"/>
                  </a:lnTo>
                  <a:lnTo>
                    <a:pt x="189560" y="18453"/>
                  </a:lnTo>
                  <a:lnTo>
                    <a:pt x="255768" y="28492"/>
                  </a:lnTo>
                  <a:lnTo>
                    <a:pt x="300836" y="55394"/>
                  </a:lnTo>
                  <a:lnTo>
                    <a:pt x="328649" y="89143"/>
                  </a:lnTo>
                  <a:lnTo>
                    <a:pt x="348056" y="137121"/>
                  </a:lnTo>
                  <a:lnTo>
                    <a:pt x="349907" y="151160"/>
                  </a:lnTo>
                  <a:lnTo>
                    <a:pt x="349883" y="163264"/>
                  </a:lnTo>
                  <a:lnTo>
                    <a:pt x="348733" y="173455"/>
                  </a:lnTo>
                  <a:lnTo>
                    <a:pt x="345516" y="190246"/>
                  </a:lnTo>
                  <a:lnTo>
                    <a:pt x="345719" y="193687"/>
                  </a:lnTo>
                  <a:lnTo>
                    <a:pt x="348074" y="202701"/>
                  </a:lnTo>
                  <a:lnTo>
                    <a:pt x="354063" y="214731"/>
                  </a:lnTo>
                  <a:lnTo>
                    <a:pt x="363443" y="229952"/>
                  </a:lnTo>
                  <a:lnTo>
                    <a:pt x="382612" y="258521"/>
                  </a:lnTo>
                  <a:lnTo>
                    <a:pt x="383235" y="260553"/>
                  </a:lnTo>
                  <a:lnTo>
                    <a:pt x="382523" y="263664"/>
                  </a:lnTo>
                  <a:lnTo>
                    <a:pt x="380314" y="265239"/>
                  </a:lnTo>
                  <a:lnTo>
                    <a:pt x="375196" y="268376"/>
                  </a:lnTo>
                  <a:lnTo>
                    <a:pt x="360527" y="276072"/>
                  </a:lnTo>
                  <a:lnTo>
                    <a:pt x="357657" y="286181"/>
                  </a:lnTo>
                  <a:lnTo>
                    <a:pt x="359282" y="291084"/>
                  </a:lnTo>
                  <a:lnTo>
                    <a:pt x="363791" y="300215"/>
                  </a:lnTo>
                  <a:lnTo>
                    <a:pt x="324561" y="300215"/>
                  </a:lnTo>
                  <a:lnTo>
                    <a:pt x="324561" y="318681"/>
                  </a:lnTo>
                  <a:lnTo>
                    <a:pt x="372694" y="318681"/>
                  </a:lnTo>
                  <a:lnTo>
                    <a:pt x="377723" y="315722"/>
                  </a:lnTo>
                  <a:lnTo>
                    <a:pt x="383501" y="305803"/>
                  </a:lnTo>
                  <a:lnTo>
                    <a:pt x="383666" y="299770"/>
                  </a:lnTo>
                  <a:lnTo>
                    <a:pt x="377710" y="287743"/>
                  </a:lnTo>
                  <a:lnTo>
                    <a:pt x="383743" y="284581"/>
                  </a:lnTo>
                  <a:lnTo>
                    <a:pt x="396328" y="276872"/>
                  </a:lnTo>
                  <a:lnTo>
                    <a:pt x="399249" y="270548"/>
                  </a:lnTo>
                  <a:lnTo>
                    <a:pt x="401700" y="259702"/>
                  </a:lnTo>
                  <a:lnTo>
                    <a:pt x="400278" y="252831"/>
                  </a:lnTo>
                  <a:lnTo>
                    <a:pt x="396189" y="246316"/>
                  </a:lnTo>
                  <a:lnTo>
                    <a:pt x="378972" y="220778"/>
                  </a:lnTo>
                  <a:lnTo>
                    <a:pt x="370636" y="207537"/>
                  </a:lnTo>
                  <a:lnTo>
                    <a:pt x="365463" y="198114"/>
                  </a:lnTo>
                  <a:lnTo>
                    <a:pt x="363473" y="192557"/>
                  </a:lnTo>
                  <a:lnTo>
                    <a:pt x="363435" y="191516"/>
                  </a:lnTo>
                  <a:lnTo>
                    <a:pt x="366339" y="176199"/>
                  </a:lnTo>
                  <a:lnTo>
                    <a:pt x="367655" y="164342"/>
                  </a:lnTo>
                  <a:lnTo>
                    <a:pt x="361460" y="118372"/>
                  </a:lnTo>
                  <a:lnTo>
                    <a:pt x="330450" y="60223"/>
                  </a:lnTo>
                  <a:lnTo>
                    <a:pt x="298480" y="30041"/>
                  </a:lnTo>
                  <a:lnTo>
                    <a:pt x="252222" y="7798"/>
                  </a:lnTo>
                  <a:lnTo>
                    <a:pt x="18919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5" name="object 745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110626" y="7462170"/>
              <a:ext cx="144018" cy="110432"/>
            </a:xfrm>
            <a:prstGeom prst="rect">
              <a:avLst/>
            </a:prstGeom>
          </p:spPr>
        </p:pic>
        <p:pic>
          <p:nvPicPr>
            <p:cNvPr id="746" name="object 746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956783" y="7174591"/>
              <a:ext cx="252285" cy="121660"/>
            </a:xfrm>
            <a:prstGeom prst="rect">
              <a:avLst/>
            </a:prstGeom>
          </p:spPr>
        </p:pic>
        <p:sp>
          <p:nvSpPr>
            <p:cNvPr id="747" name="object 747"/>
            <p:cNvSpPr/>
            <p:nvPr/>
          </p:nvSpPr>
          <p:spPr>
            <a:xfrm>
              <a:off x="1074026" y="7240117"/>
              <a:ext cx="87630" cy="272415"/>
            </a:xfrm>
            <a:custGeom>
              <a:avLst/>
              <a:gdLst/>
              <a:ahLst/>
              <a:cxnLst/>
              <a:rect l="l" t="t" r="r" b="b"/>
              <a:pathLst>
                <a:path w="87630" h="272415">
                  <a:moveTo>
                    <a:pt x="17792" y="0"/>
                  </a:moveTo>
                  <a:lnTo>
                    <a:pt x="0" y="0"/>
                  </a:lnTo>
                  <a:lnTo>
                    <a:pt x="0" y="272084"/>
                  </a:lnTo>
                  <a:lnTo>
                    <a:pt x="17792" y="272084"/>
                  </a:lnTo>
                  <a:lnTo>
                    <a:pt x="17792" y="0"/>
                  </a:lnTo>
                  <a:close/>
                </a:path>
                <a:path w="87630" h="272415">
                  <a:moveTo>
                    <a:pt x="87350" y="44043"/>
                  </a:moveTo>
                  <a:lnTo>
                    <a:pt x="74752" y="31000"/>
                  </a:lnTo>
                  <a:lnTo>
                    <a:pt x="36080" y="71234"/>
                  </a:lnTo>
                  <a:lnTo>
                    <a:pt x="36080" y="131343"/>
                  </a:lnTo>
                  <a:lnTo>
                    <a:pt x="53873" y="131343"/>
                  </a:lnTo>
                  <a:lnTo>
                    <a:pt x="53873" y="78867"/>
                  </a:lnTo>
                  <a:lnTo>
                    <a:pt x="87350" y="44043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8" name="object 748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947765" y="7271116"/>
              <a:ext cx="107984" cy="297361"/>
            </a:xfrm>
            <a:prstGeom prst="rect">
              <a:avLst/>
            </a:prstGeom>
          </p:spPr>
        </p:pic>
        <p:sp>
          <p:nvSpPr>
            <p:cNvPr id="749" name="object 749"/>
            <p:cNvSpPr/>
            <p:nvPr/>
          </p:nvSpPr>
          <p:spPr>
            <a:xfrm>
              <a:off x="1110107" y="7315326"/>
              <a:ext cx="108585" cy="121920"/>
            </a:xfrm>
            <a:custGeom>
              <a:avLst/>
              <a:gdLst/>
              <a:ahLst/>
              <a:cxnLst/>
              <a:rect l="l" t="t" r="r" b="b"/>
              <a:pathLst>
                <a:path w="108584" h="121920">
                  <a:moveTo>
                    <a:pt x="107975" y="37376"/>
                  </a:moveTo>
                  <a:lnTo>
                    <a:pt x="105143" y="22834"/>
                  </a:lnTo>
                  <a:lnTo>
                    <a:pt x="102298" y="18465"/>
                  </a:lnTo>
                  <a:lnTo>
                    <a:pt x="97434" y="10960"/>
                  </a:lnTo>
                  <a:lnTo>
                    <a:pt x="90182" y="5880"/>
                  </a:lnTo>
                  <a:lnTo>
                    <a:pt x="90182" y="37376"/>
                  </a:lnTo>
                  <a:lnTo>
                    <a:pt x="88747" y="44729"/>
                  </a:lnTo>
                  <a:lnTo>
                    <a:pt x="84848" y="50736"/>
                  </a:lnTo>
                  <a:lnTo>
                    <a:pt x="79082" y="54800"/>
                  </a:lnTo>
                  <a:lnTo>
                    <a:pt x="72021" y="56286"/>
                  </a:lnTo>
                  <a:lnTo>
                    <a:pt x="64960" y="54800"/>
                  </a:lnTo>
                  <a:lnTo>
                    <a:pt x="59182" y="50736"/>
                  </a:lnTo>
                  <a:lnTo>
                    <a:pt x="55283" y="44729"/>
                  </a:lnTo>
                  <a:lnTo>
                    <a:pt x="53860" y="37376"/>
                  </a:lnTo>
                  <a:lnTo>
                    <a:pt x="55283" y="30022"/>
                  </a:lnTo>
                  <a:lnTo>
                    <a:pt x="59182" y="24015"/>
                  </a:lnTo>
                  <a:lnTo>
                    <a:pt x="64960" y="19951"/>
                  </a:lnTo>
                  <a:lnTo>
                    <a:pt x="72021" y="18465"/>
                  </a:lnTo>
                  <a:lnTo>
                    <a:pt x="79082" y="19951"/>
                  </a:lnTo>
                  <a:lnTo>
                    <a:pt x="84848" y="24015"/>
                  </a:lnTo>
                  <a:lnTo>
                    <a:pt x="88747" y="30022"/>
                  </a:lnTo>
                  <a:lnTo>
                    <a:pt x="90182" y="37376"/>
                  </a:lnTo>
                  <a:lnTo>
                    <a:pt x="90182" y="5880"/>
                  </a:lnTo>
                  <a:lnTo>
                    <a:pt x="86004" y="2946"/>
                  </a:lnTo>
                  <a:lnTo>
                    <a:pt x="72021" y="0"/>
                  </a:lnTo>
                  <a:lnTo>
                    <a:pt x="58039" y="2946"/>
                  </a:lnTo>
                  <a:lnTo>
                    <a:pt x="46609" y="10960"/>
                  </a:lnTo>
                  <a:lnTo>
                    <a:pt x="38900" y="22834"/>
                  </a:lnTo>
                  <a:lnTo>
                    <a:pt x="36068" y="37376"/>
                  </a:lnTo>
                  <a:lnTo>
                    <a:pt x="38900" y="51917"/>
                  </a:lnTo>
                  <a:lnTo>
                    <a:pt x="41541" y="56007"/>
                  </a:lnTo>
                  <a:lnTo>
                    <a:pt x="0" y="99225"/>
                  </a:lnTo>
                  <a:lnTo>
                    <a:pt x="0" y="121805"/>
                  </a:lnTo>
                  <a:lnTo>
                    <a:pt x="17792" y="121805"/>
                  </a:lnTo>
                  <a:lnTo>
                    <a:pt x="17792" y="106857"/>
                  </a:lnTo>
                  <a:lnTo>
                    <a:pt x="54114" y="69062"/>
                  </a:lnTo>
                  <a:lnTo>
                    <a:pt x="58039" y="71805"/>
                  </a:lnTo>
                  <a:lnTo>
                    <a:pt x="72021" y="74752"/>
                  </a:lnTo>
                  <a:lnTo>
                    <a:pt x="86004" y="71805"/>
                  </a:lnTo>
                  <a:lnTo>
                    <a:pt x="97434" y="63792"/>
                  </a:lnTo>
                  <a:lnTo>
                    <a:pt x="102298" y="56286"/>
                  </a:lnTo>
                  <a:lnTo>
                    <a:pt x="105143" y="51917"/>
                  </a:lnTo>
                  <a:lnTo>
                    <a:pt x="107975" y="37376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50" name="object 750"/>
          <p:cNvPicPr/>
          <p:nvPr/>
        </p:nvPicPr>
        <p:blipFill>
          <a:blip r:embed="rId48" cstate="print"/>
          <a:stretch>
            <a:fillRect/>
          </a:stretch>
        </p:blipFill>
        <p:spPr>
          <a:xfrm>
            <a:off x="2415882" y="8598407"/>
            <a:ext cx="400786" cy="444492"/>
          </a:xfrm>
          <a:prstGeom prst="rect">
            <a:avLst/>
          </a:prstGeom>
        </p:spPr>
      </p:pic>
      <p:sp>
        <p:nvSpPr>
          <p:cNvPr id="751" name="object 75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15</a:t>
            </a:r>
          </a:p>
        </p:txBody>
      </p:sp>
      <p:sp>
        <p:nvSpPr>
          <p:cNvPr id="752" name="object 75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При</a:t>
            </a:r>
            <a:r>
              <a:rPr dirty="0" spc="-175"/>
              <a:t> </a:t>
            </a:r>
            <a:r>
              <a:rPr dirty="0" spc="-35"/>
              <a:t>использовании</a:t>
            </a:r>
            <a:r>
              <a:rPr dirty="0" spc="-175"/>
              <a:t> </a:t>
            </a:r>
            <a:r>
              <a:rPr dirty="0" spc="-60"/>
              <a:t>систем</a:t>
            </a:r>
            <a:r>
              <a:rPr dirty="0" spc="-175"/>
              <a:t> </a:t>
            </a:r>
            <a:r>
              <a:rPr dirty="0" spc="55"/>
              <a:t>с</a:t>
            </a:r>
            <a:r>
              <a:rPr dirty="0" spc="-175"/>
              <a:t> </a:t>
            </a:r>
            <a:r>
              <a:rPr dirty="0" spc="-90"/>
              <a:t>ИИ</a:t>
            </a:r>
            <a:r>
              <a:rPr dirty="0" spc="-175"/>
              <a:t> </a:t>
            </a:r>
            <a:r>
              <a:rPr dirty="0" spc="-45"/>
              <a:t>нужно</a:t>
            </a:r>
            <a:r>
              <a:rPr dirty="0" spc="-175"/>
              <a:t> </a:t>
            </a:r>
            <a:r>
              <a:rPr dirty="0" spc="-45"/>
              <a:t>учитывать </a:t>
            </a:r>
            <a:r>
              <a:rPr dirty="0" spc="-890"/>
              <a:t> </a:t>
            </a:r>
            <a:r>
              <a:rPr dirty="0" spc="60"/>
              <a:t>р</a:t>
            </a:r>
            <a:r>
              <a:rPr dirty="0" spc="-105"/>
              <a:t>яд</a:t>
            </a:r>
            <a:r>
              <a:rPr dirty="0" spc="-155"/>
              <a:t> </a:t>
            </a:r>
            <a:r>
              <a:rPr dirty="0" spc="-25"/>
              <a:t>э</a:t>
            </a:r>
            <a:r>
              <a:rPr dirty="0" spc="-55"/>
              <a:t>тич</a:t>
            </a:r>
            <a:r>
              <a:rPr dirty="0" spc="-75"/>
              <a:t>е</a:t>
            </a:r>
            <a:r>
              <a:rPr dirty="0" spc="-50"/>
              <a:t>ских</a:t>
            </a:r>
            <a:r>
              <a:rPr dirty="0" spc="-155"/>
              <a:t> </a:t>
            </a:r>
            <a:r>
              <a:rPr dirty="0" spc="-20"/>
              <a:t>принципов</a:t>
            </a:r>
            <a:r>
              <a:rPr dirty="0" spc="-155"/>
              <a:t> </a:t>
            </a:r>
            <a:r>
              <a:rPr dirty="0" spc="-80"/>
              <a:t>и</a:t>
            </a:r>
            <a:r>
              <a:rPr dirty="0" spc="-155"/>
              <a:t> </a:t>
            </a:r>
            <a:r>
              <a:rPr dirty="0" spc="30"/>
              <a:t>с</a:t>
            </a:r>
            <a:r>
              <a:rPr dirty="0" spc="-135"/>
              <a:t>т</a:t>
            </a:r>
            <a:r>
              <a:rPr dirty="0" spc="45"/>
              <a:t>ан</a:t>
            </a:r>
            <a:r>
              <a:rPr dirty="0" spc="-10"/>
              <a:t>д</a:t>
            </a:r>
            <a:r>
              <a:rPr dirty="0" spc="190"/>
              <a:t>а</a:t>
            </a:r>
            <a:r>
              <a:rPr dirty="0" spc="145"/>
              <a:t>р</a:t>
            </a:r>
            <a:r>
              <a:rPr dirty="0" spc="-135"/>
              <a:t>т</a:t>
            </a:r>
            <a:r>
              <a:rPr dirty="0" spc="-15"/>
              <a:t>ов  </a:t>
            </a:r>
            <a:r>
              <a:rPr dirty="0" spc="-55"/>
              <a:t>поведения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46151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40">
                <a:solidFill>
                  <a:srgbClr val="3763AF"/>
                </a:solidFill>
                <a:latin typeface="Trebuchet MS"/>
                <a:cs typeface="Trebuchet MS"/>
              </a:rPr>
              <a:t>1.2.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—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один</a:t>
            </a:r>
            <a:r>
              <a:rPr dirty="0" sz="12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из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ключевых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факторов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развития</a:t>
            </a:r>
            <a:r>
              <a:rPr dirty="0" sz="12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3763AF"/>
                </a:solidFill>
                <a:latin typeface="Trebuchet MS"/>
                <a:cs typeface="Trebuchet MS"/>
              </a:rPr>
              <a:t>«умного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города»</a:t>
            </a:r>
            <a:endParaRPr sz="1200">
              <a:latin typeface="Trebuchet MS"/>
              <a:cs typeface="Trebuchet MS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899995" y="3017309"/>
            <a:ext cx="4161790" cy="780415"/>
            <a:chOff x="899995" y="3017309"/>
            <a:chExt cx="4161790" cy="780415"/>
          </a:xfrm>
        </p:grpSpPr>
        <p:sp>
          <p:nvSpPr>
            <p:cNvPr id="5" name="object 5"/>
            <p:cNvSpPr/>
            <p:nvPr/>
          </p:nvSpPr>
          <p:spPr>
            <a:xfrm>
              <a:off x="1288155" y="3017309"/>
              <a:ext cx="3773804" cy="780415"/>
            </a:xfrm>
            <a:custGeom>
              <a:avLst/>
              <a:gdLst/>
              <a:ahLst/>
              <a:cxnLst/>
              <a:rect l="l" t="t" r="r" b="b"/>
              <a:pathLst>
                <a:path w="3773804" h="780414">
                  <a:moveTo>
                    <a:pt x="3485565" y="0"/>
                  </a:moveTo>
                  <a:lnTo>
                    <a:pt x="0" y="0"/>
                  </a:lnTo>
                  <a:lnTo>
                    <a:pt x="0" y="779995"/>
                  </a:lnTo>
                  <a:lnTo>
                    <a:pt x="3773563" y="779995"/>
                  </a:lnTo>
                  <a:lnTo>
                    <a:pt x="3773563" y="287997"/>
                  </a:lnTo>
                  <a:lnTo>
                    <a:pt x="3485565" y="0"/>
                  </a:lnTo>
                  <a:close/>
                </a:path>
              </a:pathLst>
            </a:custGeom>
            <a:solidFill>
              <a:srgbClr val="E5EC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899995" y="3017309"/>
              <a:ext cx="780415" cy="780415"/>
            </a:xfrm>
            <a:custGeom>
              <a:avLst/>
              <a:gdLst/>
              <a:ahLst/>
              <a:cxnLst/>
              <a:rect l="l" t="t" r="r" b="b"/>
              <a:pathLst>
                <a:path w="780414" h="780414">
                  <a:moveTo>
                    <a:pt x="390004" y="0"/>
                  </a:moveTo>
                  <a:lnTo>
                    <a:pt x="341083" y="3038"/>
                  </a:lnTo>
                  <a:lnTo>
                    <a:pt x="293975" y="11911"/>
                  </a:lnTo>
                  <a:lnTo>
                    <a:pt x="249046" y="26251"/>
                  </a:lnTo>
                  <a:lnTo>
                    <a:pt x="206661" y="45695"/>
                  </a:lnTo>
                  <a:lnTo>
                    <a:pt x="167187" y="69876"/>
                  </a:lnTo>
                  <a:lnTo>
                    <a:pt x="130987" y="98428"/>
                  </a:lnTo>
                  <a:lnTo>
                    <a:pt x="98428" y="130987"/>
                  </a:lnTo>
                  <a:lnTo>
                    <a:pt x="69876" y="167187"/>
                  </a:lnTo>
                  <a:lnTo>
                    <a:pt x="45695" y="206661"/>
                  </a:lnTo>
                  <a:lnTo>
                    <a:pt x="26251" y="249046"/>
                  </a:lnTo>
                  <a:lnTo>
                    <a:pt x="11911" y="293975"/>
                  </a:lnTo>
                  <a:lnTo>
                    <a:pt x="3038" y="341083"/>
                  </a:lnTo>
                  <a:lnTo>
                    <a:pt x="0" y="390004"/>
                  </a:lnTo>
                  <a:lnTo>
                    <a:pt x="3038" y="438922"/>
                  </a:lnTo>
                  <a:lnTo>
                    <a:pt x="11911" y="486028"/>
                  </a:lnTo>
                  <a:lnTo>
                    <a:pt x="26251" y="530955"/>
                  </a:lnTo>
                  <a:lnTo>
                    <a:pt x="45695" y="573338"/>
                  </a:lnTo>
                  <a:lnTo>
                    <a:pt x="69876" y="612811"/>
                  </a:lnTo>
                  <a:lnTo>
                    <a:pt x="98428" y="649010"/>
                  </a:lnTo>
                  <a:lnTo>
                    <a:pt x="130987" y="681568"/>
                  </a:lnTo>
                  <a:lnTo>
                    <a:pt x="167187" y="710120"/>
                  </a:lnTo>
                  <a:lnTo>
                    <a:pt x="206661" y="734300"/>
                  </a:lnTo>
                  <a:lnTo>
                    <a:pt x="249046" y="753744"/>
                  </a:lnTo>
                  <a:lnTo>
                    <a:pt x="293975" y="768084"/>
                  </a:lnTo>
                  <a:lnTo>
                    <a:pt x="341083" y="776957"/>
                  </a:lnTo>
                  <a:lnTo>
                    <a:pt x="390004" y="779995"/>
                  </a:lnTo>
                  <a:lnTo>
                    <a:pt x="438925" y="776957"/>
                  </a:lnTo>
                  <a:lnTo>
                    <a:pt x="486033" y="768084"/>
                  </a:lnTo>
                  <a:lnTo>
                    <a:pt x="530962" y="753744"/>
                  </a:lnTo>
                  <a:lnTo>
                    <a:pt x="573346" y="734300"/>
                  </a:lnTo>
                  <a:lnTo>
                    <a:pt x="612821" y="710120"/>
                  </a:lnTo>
                  <a:lnTo>
                    <a:pt x="649021" y="681568"/>
                  </a:lnTo>
                  <a:lnTo>
                    <a:pt x="681579" y="649010"/>
                  </a:lnTo>
                  <a:lnTo>
                    <a:pt x="710132" y="612811"/>
                  </a:lnTo>
                  <a:lnTo>
                    <a:pt x="734313" y="573338"/>
                  </a:lnTo>
                  <a:lnTo>
                    <a:pt x="753756" y="530955"/>
                  </a:lnTo>
                  <a:lnTo>
                    <a:pt x="768097" y="486028"/>
                  </a:lnTo>
                  <a:lnTo>
                    <a:pt x="776969" y="438922"/>
                  </a:lnTo>
                  <a:lnTo>
                    <a:pt x="780008" y="390004"/>
                  </a:lnTo>
                  <a:lnTo>
                    <a:pt x="776969" y="341083"/>
                  </a:lnTo>
                  <a:lnTo>
                    <a:pt x="768097" y="293975"/>
                  </a:lnTo>
                  <a:lnTo>
                    <a:pt x="753756" y="249046"/>
                  </a:lnTo>
                  <a:lnTo>
                    <a:pt x="734313" y="206661"/>
                  </a:lnTo>
                  <a:lnTo>
                    <a:pt x="710132" y="167187"/>
                  </a:lnTo>
                  <a:lnTo>
                    <a:pt x="681579" y="130987"/>
                  </a:lnTo>
                  <a:lnTo>
                    <a:pt x="649021" y="98428"/>
                  </a:lnTo>
                  <a:lnTo>
                    <a:pt x="612821" y="69876"/>
                  </a:lnTo>
                  <a:lnTo>
                    <a:pt x="573346" y="45695"/>
                  </a:lnTo>
                  <a:lnTo>
                    <a:pt x="530962" y="26251"/>
                  </a:lnTo>
                  <a:lnTo>
                    <a:pt x="486033" y="11911"/>
                  </a:lnTo>
                  <a:lnTo>
                    <a:pt x="438925" y="3038"/>
                  </a:lnTo>
                  <a:lnTo>
                    <a:pt x="390004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1935361" y="3201015"/>
            <a:ext cx="215709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26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лавный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приори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—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защи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75" b="1">
                <a:solidFill>
                  <a:srgbClr val="3763AF"/>
                </a:solidFill>
                <a:latin typeface="Trebuchet MS"/>
                <a:cs typeface="Trebuchet MS"/>
              </a:rPr>
              <a:t>а  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ер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ов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прав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ю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ей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935361" y="3942727"/>
            <a:ext cx="1921510" cy="16852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0665" marR="5080" indent="-240665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лове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оориентированный 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умани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тический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ва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ономии</a:t>
            </a:r>
            <a:endParaRPr sz="1000">
              <a:latin typeface="Trebuchet MS"/>
              <a:cs typeface="Trebuchet MS"/>
            </a:endParaRPr>
          </a:p>
          <a:p>
            <a:pPr marL="241300">
              <a:lnSpc>
                <a:spcPct val="100000"/>
              </a:lnSpc>
            </a:pP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своб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ды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ли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лове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1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тв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твие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ону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7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Недискриминация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9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рис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1000">
              <a:latin typeface="Trebuchet MS"/>
              <a:cs typeface="Trebuchet MS"/>
            </a:endParaRPr>
          </a:p>
          <a:p>
            <a:pPr marL="241300" marR="658495">
              <a:lnSpc>
                <a:spcPct val="100000"/>
              </a:lnSpc>
            </a:pP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умани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арно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воздействия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899995" y="3797826"/>
            <a:ext cx="4163060" cy="2793365"/>
            <a:chOff x="899995" y="3797826"/>
            <a:chExt cx="4163060" cy="2793365"/>
          </a:xfrm>
        </p:grpSpPr>
        <p:sp>
          <p:nvSpPr>
            <p:cNvPr id="10" name="object 10"/>
            <p:cNvSpPr/>
            <p:nvPr/>
          </p:nvSpPr>
          <p:spPr>
            <a:xfrm>
              <a:off x="1289999" y="3838630"/>
              <a:ext cx="0" cy="1944370"/>
            </a:xfrm>
            <a:custGeom>
              <a:avLst/>
              <a:gdLst/>
              <a:ahLst/>
              <a:cxnLst/>
              <a:rect l="l" t="t" r="r" b="b"/>
              <a:pathLst>
                <a:path w="0" h="1944370">
                  <a:moveTo>
                    <a:pt x="0" y="0"/>
                  </a:moveTo>
                  <a:lnTo>
                    <a:pt x="0" y="1944116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328207" y="5807823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0" y="0"/>
                  </a:moveTo>
                  <a:lnTo>
                    <a:pt x="3706202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059879" y="3826079"/>
              <a:ext cx="0" cy="1944370"/>
            </a:xfrm>
            <a:custGeom>
              <a:avLst/>
              <a:gdLst/>
              <a:ahLst/>
              <a:cxnLst/>
              <a:rect l="l" t="t" r="r" b="b"/>
              <a:pathLst>
                <a:path w="0" h="1944370">
                  <a:moveTo>
                    <a:pt x="0" y="194411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315468" y="3801001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370620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289999" y="3801004"/>
              <a:ext cx="3769995" cy="2007235"/>
            </a:xfrm>
            <a:custGeom>
              <a:avLst/>
              <a:gdLst/>
              <a:ahLst/>
              <a:cxnLst/>
              <a:rect l="l" t="t" r="r" b="b"/>
              <a:pathLst>
                <a:path w="3769995" h="2007235">
                  <a:moveTo>
                    <a:pt x="0" y="1994281"/>
                  </a:moveTo>
                  <a:lnTo>
                    <a:pt x="0" y="2006815"/>
                  </a:lnTo>
                  <a:lnTo>
                    <a:pt x="12738" y="2006815"/>
                  </a:lnTo>
                </a:path>
                <a:path w="3769995" h="2007235">
                  <a:moveTo>
                    <a:pt x="3757142" y="2006815"/>
                  </a:moveTo>
                  <a:lnTo>
                    <a:pt x="3769880" y="2006815"/>
                  </a:lnTo>
                  <a:lnTo>
                    <a:pt x="3769880" y="1994281"/>
                  </a:lnTo>
                </a:path>
                <a:path w="3769995" h="2007235">
                  <a:moveTo>
                    <a:pt x="3769880" y="12547"/>
                  </a:moveTo>
                  <a:lnTo>
                    <a:pt x="3769880" y="0"/>
                  </a:lnTo>
                  <a:lnTo>
                    <a:pt x="3757142" y="0"/>
                  </a:lnTo>
                </a:path>
                <a:path w="3769995" h="2007235">
                  <a:moveTo>
                    <a:pt x="12738" y="0"/>
                  </a:moveTo>
                  <a:lnTo>
                    <a:pt x="0" y="0"/>
                  </a:lnTo>
                  <a:lnTo>
                    <a:pt x="0" y="12547"/>
                  </a:lnTo>
                </a:path>
              </a:pathLst>
            </a:custGeom>
            <a:ln w="635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288155" y="5811011"/>
              <a:ext cx="3773804" cy="780415"/>
            </a:xfrm>
            <a:custGeom>
              <a:avLst/>
              <a:gdLst/>
              <a:ahLst/>
              <a:cxnLst/>
              <a:rect l="l" t="t" r="r" b="b"/>
              <a:pathLst>
                <a:path w="3773804" h="780415">
                  <a:moveTo>
                    <a:pt x="3485565" y="0"/>
                  </a:moveTo>
                  <a:lnTo>
                    <a:pt x="0" y="0"/>
                  </a:lnTo>
                  <a:lnTo>
                    <a:pt x="0" y="779995"/>
                  </a:lnTo>
                  <a:lnTo>
                    <a:pt x="3773563" y="779995"/>
                  </a:lnTo>
                  <a:lnTo>
                    <a:pt x="3773563" y="287997"/>
                  </a:lnTo>
                  <a:lnTo>
                    <a:pt x="3485565" y="0"/>
                  </a:lnTo>
                  <a:close/>
                </a:path>
              </a:pathLst>
            </a:custGeom>
            <a:solidFill>
              <a:srgbClr val="E5EC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899995" y="5811005"/>
              <a:ext cx="780415" cy="780415"/>
            </a:xfrm>
            <a:custGeom>
              <a:avLst/>
              <a:gdLst/>
              <a:ahLst/>
              <a:cxnLst/>
              <a:rect l="l" t="t" r="r" b="b"/>
              <a:pathLst>
                <a:path w="780414" h="780415">
                  <a:moveTo>
                    <a:pt x="390004" y="0"/>
                  </a:moveTo>
                  <a:lnTo>
                    <a:pt x="341083" y="3038"/>
                  </a:lnTo>
                  <a:lnTo>
                    <a:pt x="293975" y="11911"/>
                  </a:lnTo>
                  <a:lnTo>
                    <a:pt x="249046" y="26251"/>
                  </a:lnTo>
                  <a:lnTo>
                    <a:pt x="206661" y="45695"/>
                  </a:lnTo>
                  <a:lnTo>
                    <a:pt x="167187" y="69876"/>
                  </a:lnTo>
                  <a:lnTo>
                    <a:pt x="130987" y="98428"/>
                  </a:lnTo>
                  <a:lnTo>
                    <a:pt x="98428" y="130987"/>
                  </a:lnTo>
                  <a:lnTo>
                    <a:pt x="69876" y="167187"/>
                  </a:lnTo>
                  <a:lnTo>
                    <a:pt x="45695" y="206661"/>
                  </a:lnTo>
                  <a:lnTo>
                    <a:pt x="26251" y="249046"/>
                  </a:lnTo>
                  <a:lnTo>
                    <a:pt x="11911" y="293975"/>
                  </a:lnTo>
                  <a:lnTo>
                    <a:pt x="3038" y="341083"/>
                  </a:lnTo>
                  <a:lnTo>
                    <a:pt x="0" y="390004"/>
                  </a:lnTo>
                  <a:lnTo>
                    <a:pt x="3038" y="438922"/>
                  </a:lnTo>
                  <a:lnTo>
                    <a:pt x="11911" y="486028"/>
                  </a:lnTo>
                  <a:lnTo>
                    <a:pt x="26251" y="530955"/>
                  </a:lnTo>
                  <a:lnTo>
                    <a:pt x="45695" y="573338"/>
                  </a:lnTo>
                  <a:lnTo>
                    <a:pt x="69876" y="612811"/>
                  </a:lnTo>
                  <a:lnTo>
                    <a:pt x="98428" y="649010"/>
                  </a:lnTo>
                  <a:lnTo>
                    <a:pt x="130987" y="681568"/>
                  </a:lnTo>
                  <a:lnTo>
                    <a:pt x="167187" y="710120"/>
                  </a:lnTo>
                  <a:lnTo>
                    <a:pt x="206661" y="734300"/>
                  </a:lnTo>
                  <a:lnTo>
                    <a:pt x="249046" y="753744"/>
                  </a:lnTo>
                  <a:lnTo>
                    <a:pt x="293975" y="768084"/>
                  </a:lnTo>
                  <a:lnTo>
                    <a:pt x="341083" y="776957"/>
                  </a:lnTo>
                  <a:lnTo>
                    <a:pt x="390004" y="779995"/>
                  </a:lnTo>
                  <a:lnTo>
                    <a:pt x="438925" y="776957"/>
                  </a:lnTo>
                  <a:lnTo>
                    <a:pt x="486033" y="768084"/>
                  </a:lnTo>
                  <a:lnTo>
                    <a:pt x="530962" y="753744"/>
                  </a:lnTo>
                  <a:lnTo>
                    <a:pt x="573346" y="734300"/>
                  </a:lnTo>
                  <a:lnTo>
                    <a:pt x="612821" y="710120"/>
                  </a:lnTo>
                  <a:lnTo>
                    <a:pt x="649021" y="681568"/>
                  </a:lnTo>
                  <a:lnTo>
                    <a:pt x="681579" y="649010"/>
                  </a:lnTo>
                  <a:lnTo>
                    <a:pt x="710132" y="612811"/>
                  </a:lnTo>
                  <a:lnTo>
                    <a:pt x="734313" y="573338"/>
                  </a:lnTo>
                  <a:lnTo>
                    <a:pt x="753756" y="530955"/>
                  </a:lnTo>
                  <a:lnTo>
                    <a:pt x="768097" y="486028"/>
                  </a:lnTo>
                  <a:lnTo>
                    <a:pt x="776969" y="438922"/>
                  </a:lnTo>
                  <a:lnTo>
                    <a:pt x="780008" y="390004"/>
                  </a:lnTo>
                  <a:lnTo>
                    <a:pt x="776969" y="341083"/>
                  </a:lnTo>
                  <a:lnTo>
                    <a:pt x="768097" y="293975"/>
                  </a:lnTo>
                  <a:lnTo>
                    <a:pt x="753756" y="249046"/>
                  </a:lnTo>
                  <a:lnTo>
                    <a:pt x="734313" y="206661"/>
                  </a:lnTo>
                  <a:lnTo>
                    <a:pt x="710132" y="167187"/>
                  </a:lnTo>
                  <a:lnTo>
                    <a:pt x="681579" y="130987"/>
                  </a:lnTo>
                  <a:lnTo>
                    <a:pt x="649021" y="98428"/>
                  </a:lnTo>
                  <a:lnTo>
                    <a:pt x="612821" y="69876"/>
                  </a:lnTo>
                  <a:lnTo>
                    <a:pt x="573346" y="45695"/>
                  </a:lnTo>
                  <a:lnTo>
                    <a:pt x="530962" y="26251"/>
                  </a:lnTo>
                  <a:lnTo>
                    <a:pt x="486033" y="11911"/>
                  </a:lnTo>
                  <a:lnTo>
                    <a:pt x="438925" y="3038"/>
                  </a:lnTo>
                  <a:lnTo>
                    <a:pt x="390004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5735096" y="3017309"/>
            <a:ext cx="4163695" cy="780415"/>
            <a:chOff x="5735096" y="3017309"/>
            <a:chExt cx="4163695" cy="780415"/>
          </a:xfrm>
        </p:grpSpPr>
        <p:sp>
          <p:nvSpPr>
            <p:cNvPr id="18" name="object 18"/>
            <p:cNvSpPr/>
            <p:nvPr/>
          </p:nvSpPr>
          <p:spPr>
            <a:xfrm>
              <a:off x="6125102" y="3017309"/>
              <a:ext cx="3773804" cy="780415"/>
            </a:xfrm>
            <a:custGeom>
              <a:avLst/>
              <a:gdLst/>
              <a:ahLst/>
              <a:cxnLst/>
              <a:rect l="l" t="t" r="r" b="b"/>
              <a:pathLst>
                <a:path w="3773804" h="780414">
                  <a:moveTo>
                    <a:pt x="3485565" y="0"/>
                  </a:moveTo>
                  <a:lnTo>
                    <a:pt x="0" y="0"/>
                  </a:lnTo>
                  <a:lnTo>
                    <a:pt x="0" y="779995"/>
                  </a:lnTo>
                  <a:lnTo>
                    <a:pt x="3773563" y="779995"/>
                  </a:lnTo>
                  <a:lnTo>
                    <a:pt x="3773563" y="287997"/>
                  </a:lnTo>
                  <a:lnTo>
                    <a:pt x="3485565" y="0"/>
                  </a:lnTo>
                  <a:close/>
                </a:path>
              </a:pathLst>
            </a:custGeom>
            <a:solidFill>
              <a:srgbClr val="E5EC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735096" y="3017309"/>
              <a:ext cx="780415" cy="780415"/>
            </a:xfrm>
            <a:custGeom>
              <a:avLst/>
              <a:gdLst/>
              <a:ahLst/>
              <a:cxnLst/>
              <a:rect l="l" t="t" r="r" b="b"/>
              <a:pathLst>
                <a:path w="780415" h="780414">
                  <a:moveTo>
                    <a:pt x="390004" y="0"/>
                  </a:moveTo>
                  <a:lnTo>
                    <a:pt x="341083" y="3038"/>
                  </a:lnTo>
                  <a:lnTo>
                    <a:pt x="293975" y="11911"/>
                  </a:lnTo>
                  <a:lnTo>
                    <a:pt x="249046" y="26251"/>
                  </a:lnTo>
                  <a:lnTo>
                    <a:pt x="206661" y="45695"/>
                  </a:lnTo>
                  <a:lnTo>
                    <a:pt x="167187" y="69876"/>
                  </a:lnTo>
                  <a:lnTo>
                    <a:pt x="130987" y="98428"/>
                  </a:lnTo>
                  <a:lnTo>
                    <a:pt x="98428" y="130987"/>
                  </a:lnTo>
                  <a:lnTo>
                    <a:pt x="69876" y="167187"/>
                  </a:lnTo>
                  <a:lnTo>
                    <a:pt x="45695" y="206661"/>
                  </a:lnTo>
                  <a:lnTo>
                    <a:pt x="26251" y="249046"/>
                  </a:lnTo>
                  <a:lnTo>
                    <a:pt x="11911" y="293975"/>
                  </a:lnTo>
                  <a:lnTo>
                    <a:pt x="3038" y="341083"/>
                  </a:lnTo>
                  <a:lnTo>
                    <a:pt x="0" y="390004"/>
                  </a:lnTo>
                  <a:lnTo>
                    <a:pt x="3038" y="438922"/>
                  </a:lnTo>
                  <a:lnTo>
                    <a:pt x="11911" y="486028"/>
                  </a:lnTo>
                  <a:lnTo>
                    <a:pt x="26251" y="530955"/>
                  </a:lnTo>
                  <a:lnTo>
                    <a:pt x="45695" y="573338"/>
                  </a:lnTo>
                  <a:lnTo>
                    <a:pt x="69876" y="612811"/>
                  </a:lnTo>
                  <a:lnTo>
                    <a:pt x="98428" y="649010"/>
                  </a:lnTo>
                  <a:lnTo>
                    <a:pt x="130987" y="681568"/>
                  </a:lnTo>
                  <a:lnTo>
                    <a:pt x="167187" y="710120"/>
                  </a:lnTo>
                  <a:lnTo>
                    <a:pt x="206661" y="734300"/>
                  </a:lnTo>
                  <a:lnTo>
                    <a:pt x="249046" y="753744"/>
                  </a:lnTo>
                  <a:lnTo>
                    <a:pt x="293975" y="768084"/>
                  </a:lnTo>
                  <a:lnTo>
                    <a:pt x="341083" y="776957"/>
                  </a:lnTo>
                  <a:lnTo>
                    <a:pt x="390004" y="779995"/>
                  </a:lnTo>
                  <a:lnTo>
                    <a:pt x="438925" y="776957"/>
                  </a:lnTo>
                  <a:lnTo>
                    <a:pt x="486033" y="768084"/>
                  </a:lnTo>
                  <a:lnTo>
                    <a:pt x="530962" y="753744"/>
                  </a:lnTo>
                  <a:lnTo>
                    <a:pt x="573346" y="734300"/>
                  </a:lnTo>
                  <a:lnTo>
                    <a:pt x="612821" y="710120"/>
                  </a:lnTo>
                  <a:lnTo>
                    <a:pt x="649021" y="681568"/>
                  </a:lnTo>
                  <a:lnTo>
                    <a:pt x="681579" y="649010"/>
                  </a:lnTo>
                  <a:lnTo>
                    <a:pt x="710132" y="612811"/>
                  </a:lnTo>
                  <a:lnTo>
                    <a:pt x="734313" y="573338"/>
                  </a:lnTo>
                  <a:lnTo>
                    <a:pt x="753756" y="530955"/>
                  </a:lnTo>
                  <a:lnTo>
                    <a:pt x="768097" y="486028"/>
                  </a:lnTo>
                  <a:lnTo>
                    <a:pt x="776969" y="438922"/>
                  </a:lnTo>
                  <a:lnTo>
                    <a:pt x="780008" y="390004"/>
                  </a:lnTo>
                  <a:lnTo>
                    <a:pt x="776969" y="341083"/>
                  </a:lnTo>
                  <a:lnTo>
                    <a:pt x="768097" y="293975"/>
                  </a:lnTo>
                  <a:lnTo>
                    <a:pt x="753756" y="249046"/>
                  </a:lnTo>
                  <a:lnTo>
                    <a:pt x="734313" y="206661"/>
                  </a:lnTo>
                  <a:lnTo>
                    <a:pt x="710132" y="167187"/>
                  </a:lnTo>
                  <a:lnTo>
                    <a:pt x="681579" y="130987"/>
                  </a:lnTo>
                  <a:lnTo>
                    <a:pt x="649021" y="98428"/>
                  </a:lnTo>
                  <a:lnTo>
                    <a:pt x="612821" y="69876"/>
                  </a:lnTo>
                  <a:lnTo>
                    <a:pt x="573346" y="45695"/>
                  </a:lnTo>
                  <a:lnTo>
                    <a:pt x="530962" y="26251"/>
                  </a:lnTo>
                  <a:lnTo>
                    <a:pt x="486033" y="11911"/>
                  </a:lnTo>
                  <a:lnTo>
                    <a:pt x="438925" y="3038"/>
                  </a:lnTo>
                  <a:lnTo>
                    <a:pt x="390004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6772308" y="3201015"/>
            <a:ext cx="240919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Ответственность</a:t>
            </a:r>
            <a:r>
              <a:rPr dirty="0" sz="12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 b="1">
                <a:solidFill>
                  <a:srgbClr val="3763AF"/>
                </a:solidFill>
                <a:latin typeface="Trebuchet MS"/>
                <a:cs typeface="Trebuchet MS"/>
              </a:rPr>
              <a:t>за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последствия </a:t>
            </a:r>
            <a:r>
              <a:rPr dirty="0" sz="1200" spc="-34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применения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ем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772308" y="3870727"/>
            <a:ext cx="1266825" cy="474345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6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Поднадзорность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Ответственность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5735096" y="3797826"/>
            <a:ext cx="4164965" cy="4875530"/>
            <a:chOff x="5735096" y="3797826"/>
            <a:chExt cx="4164965" cy="4875530"/>
          </a:xfrm>
        </p:grpSpPr>
        <p:sp>
          <p:nvSpPr>
            <p:cNvPr id="23" name="object 23"/>
            <p:cNvSpPr/>
            <p:nvPr/>
          </p:nvSpPr>
          <p:spPr>
            <a:xfrm>
              <a:off x="6126944" y="3837798"/>
              <a:ext cx="0" cy="626110"/>
            </a:xfrm>
            <a:custGeom>
              <a:avLst/>
              <a:gdLst/>
              <a:ahLst/>
              <a:cxnLst/>
              <a:rect l="l" t="t" r="r" b="b"/>
              <a:pathLst>
                <a:path w="0" h="626110">
                  <a:moveTo>
                    <a:pt x="0" y="0"/>
                  </a:moveTo>
                  <a:lnTo>
                    <a:pt x="0" y="625500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6165154" y="4487824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0" y="0"/>
                  </a:moveTo>
                  <a:lnTo>
                    <a:pt x="3706202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9896825" y="3825533"/>
              <a:ext cx="0" cy="626110"/>
            </a:xfrm>
            <a:custGeom>
              <a:avLst/>
              <a:gdLst/>
              <a:ahLst/>
              <a:cxnLst/>
              <a:rect l="l" t="t" r="r" b="b"/>
              <a:pathLst>
                <a:path w="0" h="626110">
                  <a:moveTo>
                    <a:pt x="0" y="62550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6152413" y="3801001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370620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6126944" y="3801004"/>
              <a:ext cx="3769995" cy="687070"/>
            </a:xfrm>
            <a:custGeom>
              <a:avLst/>
              <a:gdLst/>
              <a:ahLst/>
              <a:cxnLst/>
              <a:rect l="l" t="t" r="r" b="b"/>
              <a:pathLst>
                <a:path w="3769995" h="687070">
                  <a:moveTo>
                    <a:pt x="0" y="674560"/>
                  </a:moveTo>
                  <a:lnTo>
                    <a:pt x="0" y="686816"/>
                  </a:lnTo>
                  <a:lnTo>
                    <a:pt x="12738" y="686816"/>
                  </a:lnTo>
                </a:path>
                <a:path w="3769995" h="687070">
                  <a:moveTo>
                    <a:pt x="3757142" y="686816"/>
                  </a:moveTo>
                  <a:lnTo>
                    <a:pt x="3769880" y="686816"/>
                  </a:lnTo>
                  <a:lnTo>
                    <a:pt x="3769880" y="674560"/>
                  </a:lnTo>
                </a:path>
                <a:path w="3769995" h="687070">
                  <a:moveTo>
                    <a:pt x="3769880" y="12268"/>
                  </a:moveTo>
                  <a:lnTo>
                    <a:pt x="3769880" y="0"/>
                  </a:lnTo>
                  <a:lnTo>
                    <a:pt x="3757142" y="0"/>
                  </a:lnTo>
                </a:path>
                <a:path w="3769995" h="687070">
                  <a:moveTo>
                    <a:pt x="12738" y="0"/>
                  </a:moveTo>
                  <a:lnTo>
                    <a:pt x="0" y="0"/>
                  </a:lnTo>
                  <a:lnTo>
                    <a:pt x="0" y="12268"/>
                  </a:lnTo>
                </a:path>
              </a:pathLst>
            </a:custGeom>
            <a:ln w="635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6125102" y="7893011"/>
              <a:ext cx="3773804" cy="780415"/>
            </a:xfrm>
            <a:custGeom>
              <a:avLst/>
              <a:gdLst/>
              <a:ahLst/>
              <a:cxnLst/>
              <a:rect l="l" t="t" r="r" b="b"/>
              <a:pathLst>
                <a:path w="3773804" h="780415">
                  <a:moveTo>
                    <a:pt x="3485565" y="0"/>
                  </a:moveTo>
                  <a:lnTo>
                    <a:pt x="0" y="0"/>
                  </a:lnTo>
                  <a:lnTo>
                    <a:pt x="0" y="779995"/>
                  </a:lnTo>
                  <a:lnTo>
                    <a:pt x="3773563" y="779995"/>
                  </a:lnTo>
                  <a:lnTo>
                    <a:pt x="3773563" y="287997"/>
                  </a:lnTo>
                  <a:lnTo>
                    <a:pt x="3485565" y="0"/>
                  </a:lnTo>
                  <a:close/>
                </a:path>
              </a:pathLst>
            </a:custGeom>
            <a:solidFill>
              <a:srgbClr val="E5EC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5735096" y="7893005"/>
              <a:ext cx="780415" cy="780415"/>
            </a:xfrm>
            <a:custGeom>
              <a:avLst/>
              <a:gdLst/>
              <a:ahLst/>
              <a:cxnLst/>
              <a:rect l="l" t="t" r="r" b="b"/>
              <a:pathLst>
                <a:path w="780415" h="780415">
                  <a:moveTo>
                    <a:pt x="390004" y="0"/>
                  </a:moveTo>
                  <a:lnTo>
                    <a:pt x="341083" y="3038"/>
                  </a:lnTo>
                  <a:lnTo>
                    <a:pt x="293975" y="11911"/>
                  </a:lnTo>
                  <a:lnTo>
                    <a:pt x="249046" y="26251"/>
                  </a:lnTo>
                  <a:lnTo>
                    <a:pt x="206661" y="45695"/>
                  </a:lnTo>
                  <a:lnTo>
                    <a:pt x="167187" y="69876"/>
                  </a:lnTo>
                  <a:lnTo>
                    <a:pt x="130987" y="98428"/>
                  </a:lnTo>
                  <a:lnTo>
                    <a:pt x="98428" y="130987"/>
                  </a:lnTo>
                  <a:lnTo>
                    <a:pt x="69876" y="167187"/>
                  </a:lnTo>
                  <a:lnTo>
                    <a:pt x="45695" y="206661"/>
                  </a:lnTo>
                  <a:lnTo>
                    <a:pt x="26251" y="249046"/>
                  </a:lnTo>
                  <a:lnTo>
                    <a:pt x="11911" y="293975"/>
                  </a:lnTo>
                  <a:lnTo>
                    <a:pt x="3038" y="341083"/>
                  </a:lnTo>
                  <a:lnTo>
                    <a:pt x="0" y="390004"/>
                  </a:lnTo>
                  <a:lnTo>
                    <a:pt x="3038" y="438922"/>
                  </a:lnTo>
                  <a:lnTo>
                    <a:pt x="11911" y="486028"/>
                  </a:lnTo>
                  <a:lnTo>
                    <a:pt x="26251" y="530955"/>
                  </a:lnTo>
                  <a:lnTo>
                    <a:pt x="45695" y="573338"/>
                  </a:lnTo>
                  <a:lnTo>
                    <a:pt x="69876" y="612811"/>
                  </a:lnTo>
                  <a:lnTo>
                    <a:pt x="98428" y="649010"/>
                  </a:lnTo>
                  <a:lnTo>
                    <a:pt x="130987" y="681568"/>
                  </a:lnTo>
                  <a:lnTo>
                    <a:pt x="167187" y="710120"/>
                  </a:lnTo>
                  <a:lnTo>
                    <a:pt x="206661" y="734300"/>
                  </a:lnTo>
                  <a:lnTo>
                    <a:pt x="249046" y="753744"/>
                  </a:lnTo>
                  <a:lnTo>
                    <a:pt x="293975" y="768084"/>
                  </a:lnTo>
                  <a:lnTo>
                    <a:pt x="341083" y="776957"/>
                  </a:lnTo>
                  <a:lnTo>
                    <a:pt x="390004" y="779995"/>
                  </a:lnTo>
                  <a:lnTo>
                    <a:pt x="438925" y="776957"/>
                  </a:lnTo>
                  <a:lnTo>
                    <a:pt x="486033" y="768084"/>
                  </a:lnTo>
                  <a:lnTo>
                    <a:pt x="530962" y="753744"/>
                  </a:lnTo>
                  <a:lnTo>
                    <a:pt x="573346" y="734300"/>
                  </a:lnTo>
                  <a:lnTo>
                    <a:pt x="612821" y="710120"/>
                  </a:lnTo>
                  <a:lnTo>
                    <a:pt x="649021" y="681568"/>
                  </a:lnTo>
                  <a:lnTo>
                    <a:pt x="681579" y="649010"/>
                  </a:lnTo>
                  <a:lnTo>
                    <a:pt x="710132" y="612811"/>
                  </a:lnTo>
                  <a:lnTo>
                    <a:pt x="734313" y="573338"/>
                  </a:lnTo>
                  <a:lnTo>
                    <a:pt x="753756" y="530955"/>
                  </a:lnTo>
                  <a:lnTo>
                    <a:pt x="768097" y="486028"/>
                  </a:lnTo>
                  <a:lnTo>
                    <a:pt x="776969" y="438922"/>
                  </a:lnTo>
                  <a:lnTo>
                    <a:pt x="780008" y="390004"/>
                  </a:lnTo>
                  <a:lnTo>
                    <a:pt x="776969" y="341083"/>
                  </a:lnTo>
                  <a:lnTo>
                    <a:pt x="768097" y="293975"/>
                  </a:lnTo>
                  <a:lnTo>
                    <a:pt x="753756" y="249046"/>
                  </a:lnTo>
                  <a:lnTo>
                    <a:pt x="734313" y="206661"/>
                  </a:lnTo>
                  <a:lnTo>
                    <a:pt x="710132" y="167187"/>
                  </a:lnTo>
                  <a:lnTo>
                    <a:pt x="681579" y="130987"/>
                  </a:lnTo>
                  <a:lnTo>
                    <a:pt x="649021" y="98428"/>
                  </a:lnTo>
                  <a:lnTo>
                    <a:pt x="612821" y="69876"/>
                  </a:lnTo>
                  <a:lnTo>
                    <a:pt x="573346" y="45695"/>
                  </a:lnTo>
                  <a:lnTo>
                    <a:pt x="530962" y="26251"/>
                  </a:lnTo>
                  <a:lnTo>
                    <a:pt x="486033" y="11911"/>
                  </a:lnTo>
                  <a:lnTo>
                    <a:pt x="438925" y="3038"/>
                  </a:lnTo>
                  <a:lnTo>
                    <a:pt x="390004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/>
          <p:cNvSpPr txBox="1"/>
          <p:nvPr/>
        </p:nvSpPr>
        <p:spPr>
          <a:xfrm>
            <a:off x="6772308" y="8076716"/>
            <a:ext cx="264350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Пр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зрачно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ть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правдиво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ть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информировании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хн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логии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772308" y="8818427"/>
            <a:ext cx="2056130" cy="707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100330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оверно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информации  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системах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endParaRPr sz="1000">
              <a:latin typeface="Trebuchet MS"/>
              <a:cs typeface="Trebuchet MS"/>
            </a:endParaRPr>
          </a:p>
          <a:p>
            <a:pPr marL="241300" marR="508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Повышение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осв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омленно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ти 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этике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применения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5735096" y="4491005"/>
            <a:ext cx="4164965" cy="5202555"/>
            <a:chOff x="5735096" y="4491005"/>
            <a:chExt cx="4164965" cy="5202555"/>
          </a:xfrm>
        </p:grpSpPr>
        <p:sp>
          <p:nvSpPr>
            <p:cNvPr id="33" name="object 33"/>
            <p:cNvSpPr/>
            <p:nvPr/>
          </p:nvSpPr>
          <p:spPr>
            <a:xfrm>
              <a:off x="6125102" y="4491011"/>
              <a:ext cx="3773804" cy="780415"/>
            </a:xfrm>
            <a:custGeom>
              <a:avLst/>
              <a:gdLst/>
              <a:ahLst/>
              <a:cxnLst/>
              <a:rect l="l" t="t" r="r" b="b"/>
              <a:pathLst>
                <a:path w="3773804" h="780414">
                  <a:moveTo>
                    <a:pt x="3485565" y="0"/>
                  </a:moveTo>
                  <a:lnTo>
                    <a:pt x="0" y="0"/>
                  </a:lnTo>
                  <a:lnTo>
                    <a:pt x="0" y="779995"/>
                  </a:lnTo>
                  <a:lnTo>
                    <a:pt x="3773563" y="779995"/>
                  </a:lnTo>
                  <a:lnTo>
                    <a:pt x="3773563" y="287997"/>
                  </a:lnTo>
                  <a:lnTo>
                    <a:pt x="3485565" y="0"/>
                  </a:lnTo>
                  <a:close/>
                </a:path>
              </a:pathLst>
            </a:custGeom>
            <a:solidFill>
              <a:srgbClr val="E5EC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735096" y="4491005"/>
              <a:ext cx="780415" cy="780415"/>
            </a:xfrm>
            <a:custGeom>
              <a:avLst/>
              <a:gdLst/>
              <a:ahLst/>
              <a:cxnLst/>
              <a:rect l="l" t="t" r="r" b="b"/>
              <a:pathLst>
                <a:path w="780415" h="780414">
                  <a:moveTo>
                    <a:pt x="390004" y="0"/>
                  </a:moveTo>
                  <a:lnTo>
                    <a:pt x="341083" y="3038"/>
                  </a:lnTo>
                  <a:lnTo>
                    <a:pt x="293975" y="11911"/>
                  </a:lnTo>
                  <a:lnTo>
                    <a:pt x="249046" y="26251"/>
                  </a:lnTo>
                  <a:lnTo>
                    <a:pt x="206661" y="45695"/>
                  </a:lnTo>
                  <a:lnTo>
                    <a:pt x="167187" y="69876"/>
                  </a:lnTo>
                  <a:lnTo>
                    <a:pt x="130987" y="98428"/>
                  </a:lnTo>
                  <a:lnTo>
                    <a:pt x="98428" y="130987"/>
                  </a:lnTo>
                  <a:lnTo>
                    <a:pt x="69876" y="167187"/>
                  </a:lnTo>
                  <a:lnTo>
                    <a:pt x="45695" y="206661"/>
                  </a:lnTo>
                  <a:lnTo>
                    <a:pt x="26251" y="249046"/>
                  </a:lnTo>
                  <a:lnTo>
                    <a:pt x="11911" y="293975"/>
                  </a:lnTo>
                  <a:lnTo>
                    <a:pt x="3038" y="341083"/>
                  </a:lnTo>
                  <a:lnTo>
                    <a:pt x="0" y="390004"/>
                  </a:lnTo>
                  <a:lnTo>
                    <a:pt x="3038" y="438922"/>
                  </a:lnTo>
                  <a:lnTo>
                    <a:pt x="11911" y="486028"/>
                  </a:lnTo>
                  <a:lnTo>
                    <a:pt x="26251" y="530955"/>
                  </a:lnTo>
                  <a:lnTo>
                    <a:pt x="45695" y="573338"/>
                  </a:lnTo>
                  <a:lnTo>
                    <a:pt x="69876" y="612811"/>
                  </a:lnTo>
                  <a:lnTo>
                    <a:pt x="98428" y="649010"/>
                  </a:lnTo>
                  <a:lnTo>
                    <a:pt x="130987" y="681568"/>
                  </a:lnTo>
                  <a:lnTo>
                    <a:pt x="167187" y="710120"/>
                  </a:lnTo>
                  <a:lnTo>
                    <a:pt x="206661" y="734300"/>
                  </a:lnTo>
                  <a:lnTo>
                    <a:pt x="249046" y="753744"/>
                  </a:lnTo>
                  <a:lnTo>
                    <a:pt x="293975" y="768084"/>
                  </a:lnTo>
                  <a:lnTo>
                    <a:pt x="341083" y="776957"/>
                  </a:lnTo>
                  <a:lnTo>
                    <a:pt x="390004" y="779995"/>
                  </a:lnTo>
                  <a:lnTo>
                    <a:pt x="438925" y="776957"/>
                  </a:lnTo>
                  <a:lnTo>
                    <a:pt x="486033" y="768084"/>
                  </a:lnTo>
                  <a:lnTo>
                    <a:pt x="530962" y="753744"/>
                  </a:lnTo>
                  <a:lnTo>
                    <a:pt x="573346" y="734300"/>
                  </a:lnTo>
                  <a:lnTo>
                    <a:pt x="612821" y="710120"/>
                  </a:lnTo>
                  <a:lnTo>
                    <a:pt x="649021" y="681568"/>
                  </a:lnTo>
                  <a:lnTo>
                    <a:pt x="681579" y="649010"/>
                  </a:lnTo>
                  <a:lnTo>
                    <a:pt x="710132" y="612811"/>
                  </a:lnTo>
                  <a:lnTo>
                    <a:pt x="734313" y="573338"/>
                  </a:lnTo>
                  <a:lnTo>
                    <a:pt x="753756" y="530955"/>
                  </a:lnTo>
                  <a:lnTo>
                    <a:pt x="768097" y="486028"/>
                  </a:lnTo>
                  <a:lnTo>
                    <a:pt x="776969" y="438922"/>
                  </a:lnTo>
                  <a:lnTo>
                    <a:pt x="780008" y="390004"/>
                  </a:lnTo>
                  <a:lnTo>
                    <a:pt x="776969" y="341083"/>
                  </a:lnTo>
                  <a:lnTo>
                    <a:pt x="768097" y="293975"/>
                  </a:lnTo>
                  <a:lnTo>
                    <a:pt x="753756" y="249046"/>
                  </a:lnTo>
                  <a:lnTo>
                    <a:pt x="734313" y="206661"/>
                  </a:lnTo>
                  <a:lnTo>
                    <a:pt x="710132" y="167187"/>
                  </a:lnTo>
                  <a:lnTo>
                    <a:pt x="681579" y="130987"/>
                  </a:lnTo>
                  <a:lnTo>
                    <a:pt x="649021" y="98428"/>
                  </a:lnTo>
                  <a:lnTo>
                    <a:pt x="612821" y="69876"/>
                  </a:lnTo>
                  <a:lnTo>
                    <a:pt x="573346" y="45695"/>
                  </a:lnTo>
                  <a:lnTo>
                    <a:pt x="530962" y="26251"/>
                  </a:lnTo>
                  <a:lnTo>
                    <a:pt x="486033" y="11911"/>
                  </a:lnTo>
                  <a:lnTo>
                    <a:pt x="438925" y="3038"/>
                  </a:lnTo>
                  <a:lnTo>
                    <a:pt x="390004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6126944" y="8714697"/>
              <a:ext cx="0" cy="949960"/>
            </a:xfrm>
            <a:custGeom>
              <a:avLst/>
              <a:gdLst/>
              <a:ahLst/>
              <a:cxnLst/>
              <a:rect l="l" t="t" r="r" b="b"/>
              <a:pathLst>
                <a:path w="0" h="949959">
                  <a:moveTo>
                    <a:pt x="0" y="0"/>
                  </a:moveTo>
                  <a:lnTo>
                    <a:pt x="0" y="949807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6165154" y="9689826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0" y="0"/>
                  </a:moveTo>
                  <a:lnTo>
                    <a:pt x="3706202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9896825" y="8702030"/>
              <a:ext cx="0" cy="949960"/>
            </a:xfrm>
            <a:custGeom>
              <a:avLst/>
              <a:gdLst/>
              <a:ahLst/>
              <a:cxnLst/>
              <a:rect l="l" t="t" r="r" b="b"/>
              <a:pathLst>
                <a:path w="0" h="949959">
                  <a:moveTo>
                    <a:pt x="0" y="94980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6152413" y="8676702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370620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6126944" y="8676707"/>
              <a:ext cx="3769995" cy="1013460"/>
            </a:xfrm>
            <a:custGeom>
              <a:avLst/>
              <a:gdLst/>
              <a:ahLst/>
              <a:cxnLst/>
              <a:rect l="l" t="t" r="r" b="b"/>
              <a:pathLst>
                <a:path w="3769995" h="1013459">
                  <a:moveTo>
                    <a:pt x="0" y="1000455"/>
                  </a:moveTo>
                  <a:lnTo>
                    <a:pt x="0" y="1013117"/>
                  </a:lnTo>
                  <a:lnTo>
                    <a:pt x="12738" y="1013117"/>
                  </a:lnTo>
                </a:path>
                <a:path w="3769995" h="1013459">
                  <a:moveTo>
                    <a:pt x="3757142" y="1013117"/>
                  </a:moveTo>
                  <a:lnTo>
                    <a:pt x="3769880" y="1013117"/>
                  </a:lnTo>
                  <a:lnTo>
                    <a:pt x="3769880" y="1000455"/>
                  </a:lnTo>
                </a:path>
                <a:path w="3769995" h="1013459">
                  <a:moveTo>
                    <a:pt x="3769880" y="12661"/>
                  </a:moveTo>
                  <a:lnTo>
                    <a:pt x="3769880" y="0"/>
                  </a:lnTo>
                  <a:lnTo>
                    <a:pt x="3757142" y="0"/>
                  </a:lnTo>
                </a:path>
                <a:path w="3769995" h="1013459">
                  <a:moveTo>
                    <a:pt x="12738" y="0"/>
                  </a:moveTo>
                  <a:lnTo>
                    <a:pt x="0" y="0"/>
                  </a:lnTo>
                  <a:lnTo>
                    <a:pt x="0" y="12661"/>
                  </a:lnTo>
                </a:path>
              </a:pathLst>
            </a:custGeom>
            <a:ln w="635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/>
          <p:cNvSpPr txBox="1"/>
          <p:nvPr/>
        </p:nvSpPr>
        <p:spPr>
          <a:xfrm>
            <a:off x="6772308" y="4674716"/>
            <a:ext cx="230124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Применение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хн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логий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по 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назначению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п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зой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ю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ям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772308" y="5416427"/>
            <a:ext cx="2582545" cy="554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Применение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систем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соответствии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предназначением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Стимулирование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5735096" y="5271528"/>
            <a:ext cx="4164965" cy="1673860"/>
            <a:chOff x="5735096" y="5271528"/>
            <a:chExt cx="4164965" cy="1673860"/>
          </a:xfrm>
        </p:grpSpPr>
        <p:sp>
          <p:nvSpPr>
            <p:cNvPr id="43" name="object 43"/>
            <p:cNvSpPr/>
            <p:nvPr/>
          </p:nvSpPr>
          <p:spPr>
            <a:xfrm>
              <a:off x="6126944" y="5313839"/>
              <a:ext cx="0" cy="822325"/>
            </a:xfrm>
            <a:custGeom>
              <a:avLst/>
              <a:gdLst/>
              <a:ahLst/>
              <a:cxnLst/>
              <a:rect l="l" t="t" r="r" b="b"/>
              <a:pathLst>
                <a:path w="0" h="822325">
                  <a:moveTo>
                    <a:pt x="0" y="0"/>
                  </a:moveTo>
                  <a:lnTo>
                    <a:pt x="0" y="821893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6165154" y="6161831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0" y="0"/>
                  </a:moveTo>
                  <a:lnTo>
                    <a:pt x="3706202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9896825" y="5300795"/>
              <a:ext cx="0" cy="822325"/>
            </a:xfrm>
            <a:custGeom>
              <a:avLst/>
              <a:gdLst/>
              <a:ahLst/>
              <a:cxnLst/>
              <a:rect l="l" t="t" r="r" b="b"/>
              <a:pathLst>
                <a:path w="0" h="822325">
                  <a:moveTo>
                    <a:pt x="0" y="8218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6152413" y="5274703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370620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6126944" y="5274706"/>
              <a:ext cx="3769995" cy="887730"/>
            </a:xfrm>
            <a:custGeom>
              <a:avLst/>
              <a:gdLst/>
              <a:ahLst/>
              <a:cxnLst/>
              <a:rect l="l" t="t" r="r" b="b"/>
              <a:pathLst>
                <a:path w="3769995" h="887729">
                  <a:moveTo>
                    <a:pt x="0" y="874077"/>
                  </a:moveTo>
                  <a:lnTo>
                    <a:pt x="0" y="887120"/>
                  </a:lnTo>
                  <a:lnTo>
                    <a:pt x="12738" y="887120"/>
                  </a:lnTo>
                </a:path>
                <a:path w="3769995" h="887729">
                  <a:moveTo>
                    <a:pt x="3757142" y="887120"/>
                  </a:moveTo>
                  <a:lnTo>
                    <a:pt x="3769880" y="887120"/>
                  </a:lnTo>
                  <a:lnTo>
                    <a:pt x="3769880" y="874077"/>
                  </a:lnTo>
                </a:path>
                <a:path w="3769995" h="887729">
                  <a:moveTo>
                    <a:pt x="3769880" y="13042"/>
                  </a:moveTo>
                  <a:lnTo>
                    <a:pt x="3769880" y="0"/>
                  </a:lnTo>
                  <a:lnTo>
                    <a:pt x="3757142" y="0"/>
                  </a:lnTo>
                </a:path>
                <a:path w="3769995" h="887729">
                  <a:moveTo>
                    <a:pt x="12738" y="0"/>
                  </a:moveTo>
                  <a:lnTo>
                    <a:pt x="0" y="0"/>
                  </a:lnTo>
                  <a:lnTo>
                    <a:pt x="0" y="13042"/>
                  </a:lnTo>
                </a:path>
              </a:pathLst>
            </a:custGeom>
            <a:ln w="635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125102" y="6165011"/>
              <a:ext cx="3773804" cy="780415"/>
            </a:xfrm>
            <a:custGeom>
              <a:avLst/>
              <a:gdLst/>
              <a:ahLst/>
              <a:cxnLst/>
              <a:rect l="l" t="t" r="r" b="b"/>
              <a:pathLst>
                <a:path w="3773804" h="780415">
                  <a:moveTo>
                    <a:pt x="3485565" y="0"/>
                  </a:moveTo>
                  <a:lnTo>
                    <a:pt x="0" y="0"/>
                  </a:lnTo>
                  <a:lnTo>
                    <a:pt x="0" y="779995"/>
                  </a:lnTo>
                  <a:lnTo>
                    <a:pt x="3773563" y="779995"/>
                  </a:lnTo>
                  <a:lnTo>
                    <a:pt x="3773563" y="287997"/>
                  </a:lnTo>
                  <a:lnTo>
                    <a:pt x="3485565" y="0"/>
                  </a:lnTo>
                  <a:close/>
                </a:path>
              </a:pathLst>
            </a:custGeom>
            <a:solidFill>
              <a:srgbClr val="E5EC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735096" y="6165005"/>
              <a:ext cx="780415" cy="780415"/>
            </a:xfrm>
            <a:custGeom>
              <a:avLst/>
              <a:gdLst/>
              <a:ahLst/>
              <a:cxnLst/>
              <a:rect l="l" t="t" r="r" b="b"/>
              <a:pathLst>
                <a:path w="780415" h="780415">
                  <a:moveTo>
                    <a:pt x="390004" y="0"/>
                  </a:moveTo>
                  <a:lnTo>
                    <a:pt x="341083" y="3038"/>
                  </a:lnTo>
                  <a:lnTo>
                    <a:pt x="293975" y="11911"/>
                  </a:lnTo>
                  <a:lnTo>
                    <a:pt x="249046" y="26251"/>
                  </a:lnTo>
                  <a:lnTo>
                    <a:pt x="206661" y="45695"/>
                  </a:lnTo>
                  <a:lnTo>
                    <a:pt x="167187" y="69876"/>
                  </a:lnTo>
                  <a:lnTo>
                    <a:pt x="130987" y="98428"/>
                  </a:lnTo>
                  <a:lnTo>
                    <a:pt x="98428" y="130987"/>
                  </a:lnTo>
                  <a:lnTo>
                    <a:pt x="69876" y="167187"/>
                  </a:lnTo>
                  <a:lnTo>
                    <a:pt x="45695" y="206661"/>
                  </a:lnTo>
                  <a:lnTo>
                    <a:pt x="26251" y="249046"/>
                  </a:lnTo>
                  <a:lnTo>
                    <a:pt x="11911" y="293975"/>
                  </a:lnTo>
                  <a:lnTo>
                    <a:pt x="3038" y="341083"/>
                  </a:lnTo>
                  <a:lnTo>
                    <a:pt x="0" y="390004"/>
                  </a:lnTo>
                  <a:lnTo>
                    <a:pt x="3038" y="438922"/>
                  </a:lnTo>
                  <a:lnTo>
                    <a:pt x="11911" y="486028"/>
                  </a:lnTo>
                  <a:lnTo>
                    <a:pt x="26251" y="530955"/>
                  </a:lnTo>
                  <a:lnTo>
                    <a:pt x="45695" y="573338"/>
                  </a:lnTo>
                  <a:lnTo>
                    <a:pt x="69876" y="612811"/>
                  </a:lnTo>
                  <a:lnTo>
                    <a:pt x="98428" y="649010"/>
                  </a:lnTo>
                  <a:lnTo>
                    <a:pt x="130987" y="681568"/>
                  </a:lnTo>
                  <a:lnTo>
                    <a:pt x="167187" y="710120"/>
                  </a:lnTo>
                  <a:lnTo>
                    <a:pt x="206661" y="734300"/>
                  </a:lnTo>
                  <a:lnTo>
                    <a:pt x="249046" y="753744"/>
                  </a:lnTo>
                  <a:lnTo>
                    <a:pt x="293975" y="768084"/>
                  </a:lnTo>
                  <a:lnTo>
                    <a:pt x="341083" y="776957"/>
                  </a:lnTo>
                  <a:lnTo>
                    <a:pt x="390004" y="779995"/>
                  </a:lnTo>
                  <a:lnTo>
                    <a:pt x="438925" y="776957"/>
                  </a:lnTo>
                  <a:lnTo>
                    <a:pt x="486033" y="768084"/>
                  </a:lnTo>
                  <a:lnTo>
                    <a:pt x="530962" y="753744"/>
                  </a:lnTo>
                  <a:lnTo>
                    <a:pt x="573346" y="734300"/>
                  </a:lnTo>
                  <a:lnTo>
                    <a:pt x="612821" y="710120"/>
                  </a:lnTo>
                  <a:lnTo>
                    <a:pt x="649021" y="681568"/>
                  </a:lnTo>
                  <a:lnTo>
                    <a:pt x="681579" y="649010"/>
                  </a:lnTo>
                  <a:lnTo>
                    <a:pt x="710132" y="612811"/>
                  </a:lnTo>
                  <a:lnTo>
                    <a:pt x="734313" y="573338"/>
                  </a:lnTo>
                  <a:lnTo>
                    <a:pt x="753756" y="530955"/>
                  </a:lnTo>
                  <a:lnTo>
                    <a:pt x="768097" y="486028"/>
                  </a:lnTo>
                  <a:lnTo>
                    <a:pt x="776969" y="438922"/>
                  </a:lnTo>
                  <a:lnTo>
                    <a:pt x="780008" y="390004"/>
                  </a:lnTo>
                  <a:lnTo>
                    <a:pt x="776969" y="341083"/>
                  </a:lnTo>
                  <a:lnTo>
                    <a:pt x="768097" y="293975"/>
                  </a:lnTo>
                  <a:lnTo>
                    <a:pt x="753756" y="249046"/>
                  </a:lnTo>
                  <a:lnTo>
                    <a:pt x="734313" y="206661"/>
                  </a:lnTo>
                  <a:lnTo>
                    <a:pt x="710132" y="167187"/>
                  </a:lnTo>
                  <a:lnTo>
                    <a:pt x="681579" y="130987"/>
                  </a:lnTo>
                  <a:lnTo>
                    <a:pt x="649021" y="98428"/>
                  </a:lnTo>
                  <a:lnTo>
                    <a:pt x="612821" y="69876"/>
                  </a:lnTo>
                  <a:lnTo>
                    <a:pt x="573346" y="45695"/>
                  </a:lnTo>
                  <a:lnTo>
                    <a:pt x="530962" y="26251"/>
                  </a:lnTo>
                  <a:lnTo>
                    <a:pt x="486033" y="11911"/>
                  </a:lnTo>
                  <a:lnTo>
                    <a:pt x="438925" y="3038"/>
                  </a:lnTo>
                  <a:lnTo>
                    <a:pt x="390004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" name="object 50"/>
          <p:cNvSpPr txBox="1"/>
          <p:nvPr/>
        </p:nvSpPr>
        <p:spPr>
          <a:xfrm>
            <a:off x="6772308" y="6348715"/>
            <a:ext cx="246189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Интересы развития 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технологий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выше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ер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ов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уренции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772308" y="7018427"/>
            <a:ext cx="2425065" cy="699135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6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Корректность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сравнений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систем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Развитие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компетенций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7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1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дниче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разраб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тчи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5883161" y="3117852"/>
            <a:ext cx="4017010" cy="5398135"/>
            <a:chOff x="5883161" y="3117852"/>
            <a:chExt cx="4017010" cy="5398135"/>
          </a:xfrm>
        </p:grpSpPr>
        <p:sp>
          <p:nvSpPr>
            <p:cNvPr id="53" name="object 53"/>
            <p:cNvSpPr/>
            <p:nvPr/>
          </p:nvSpPr>
          <p:spPr>
            <a:xfrm>
              <a:off x="6126944" y="6985854"/>
              <a:ext cx="0" cy="879475"/>
            </a:xfrm>
            <a:custGeom>
              <a:avLst/>
              <a:gdLst/>
              <a:ahLst/>
              <a:cxnLst/>
              <a:rect l="l" t="t" r="r" b="b"/>
              <a:pathLst>
                <a:path w="0" h="879475">
                  <a:moveTo>
                    <a:pt x="0" y="0"/>
                  </a:moveTo>
                  <a:lnTo>
                    <a:pt x="0" y="879208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165153" y="7889830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0" y="0"/>
                  </a:moveTo>
                  <a:lnTo>
                    <a:pt x="3706202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9896825" y="6973470"/>
              <a:ext cx="0" cy="879475"/>
            </a:xfrm>
            <a:custGeom>
              <a:avLst/>
              <a:gdLst/>
              <a:ahLst/>
              <a:cxnLst/>
              <a:rect l="l" t="t" r="r" b="b"/>
              <a:pathLst>
                <a:path w="0" h="879475">
                  <a:moveTo>
                    <a:pt x="0" y="87920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6152413" y="6948703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370620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126944" y="6948708"/>
              <a:ext cx="3769995" cy="941705"/>
            </a:xfrm>
            <a:custGeom>
              <a:avLst/>
              <a:gdLst/>
              <a:ahLst/>
              <a:cxnLst/>
              <a:rect l="l" t="t" r="r" b="b"/>
              <a:pathLst>
                <a:path w="3769995" h="941704">
                  <a:moveTo>
                    <a:pt x="0" y="928738"/>
                  </a:moveTo>
                  <a:lnTo>
                    <a:pt x="0" y="941120"/>
                  </a:lnTo>
                  <a:lnTo>
                    <a:pt x="12738" y="941120"/>
                  </a:lnTo>
                </a:path>
                <a:path w="3769995" h="941704">
                  <a:moveTo>
                    <a:pt x="3757142" y="941120"/>
                  </a:moveTo>
                  <a:lnTo>
                    <a:pt x="3769880" y="941120"/>
                  </a:lnTo>
                  <a:lnTo>
                    <a:pt x="3769880" y="928738"/>
                  </a:lnTo>
                </a:path>
                <a:path w="3769995" h="941704">
                  <a:moveTo>
                    <a:pt x="3769880" y="12382"/>
                  </a:moveTo>
                  <a:lnTo>
                    <a:pt x="3769880" y="0"/>
                  </a:lnTo>
                  <a:lnTo>
                    <a:pt x="3757142" y="0"/>
                  </a:lnTo>
                </a:path>
                <a:path w="3769995" h="941704">
                  <a:moveTo>
                    <a:pt x="12738" y="0"/>
                  </a:moveTo>
                  <a:lnTo>
                    <a:pt x="0" y="0"/>
                  </a:lnTo>
                  <a:lnTo>
                    <a:pt x="0" y="12382"/>
                  </a:lnTo>
                </a:path>
              </a:pathLst>
            </a:custGeom>
            <a:ln w="635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904052" y="3117862"/>
              <a:ext cx="464820" cy="1992630"/>
            </a:xfrm>
            <a:custGeom>
              <a:avLst/>
              <a:gdLst/>
              <a:ahLst/>
              <a:cxnLst/>
              <a:rect l="l" t="t" r="r" b="b"/>
              <a:pathLst>
                <a:path w="464820" h="1992629">
                  <a:moveTo>
                    <a:pt x="102958" y="313474"/>
                  </a:moveTo>
                  <a:lnTo>
                    <a:pt x="99441" y="311010"/>
                  </a:lnTo>
                  <a:lnTo>
                    <a:pt x="91186" y="310146"/>
                  </a:lnTo>
                  <a:lnTo>
                    <a:pt x="81724" y="307936"/>
                  </a:lnTo>
                  <a:lnTo>
                    <a:pt x="55143" y="271208"/>
                  </a:lnTo>
                  <a:lnTo>
                    <a:pt x="55994" y="262280"/>
                  </a:lnTo>
                  <a:lnTo>
                    <a:pt x="59080" y="253758"/>
                  </a:lnTo>
                  <a:lnTo>
                    <a:pt x="61277" y="249478"/>
                  </a:lnTo>
                  <a:lnTo>
                    <a:pt x="61772" y="245783"/>
                  </a:lnTo>
                  <a:lnTo>
                    <a:pt x="59601" y="241084"/>
                  </a:lnTo>
                  <a:lnTo>
                    <a:pt x="57759" y="239712"/>
                  </a:lnTo>
                  <a:lnTo>
                    <a:pt x="53022" y="238569"/>
                  </a:lnTo>
                  <a:lnTo>
                    <a:pt x="51066" y="239115"/>
                  </a:lnTo>
                  <a:lnTo>
                    <a:pt x="48869" y="240855"/>
                  </a:lnTo>
                  <a:lnTo>
                    <a:pt x="44589" y="246849"/>
                  </a:lnTo>
                  <a:lnTo>
                    <a:pt x="41325" y="256286"/>
                  </a:lnTo>
                  <a:lnTo>
                    <a:pt x="39573" y="267195"/>
                  </a:lnTo>
                  <a:lnTo>
                    <a:pt x="39789" y="277609"/>
                  </a:lnTo>
                  <a:lnTo>
                    <a:pt x="71704" y="321233"/>
                  </a:lnTo>
                  <a:lnTo>
                    <a:pt x="94742" y="326224"/>
                  </a:lnTo>
                  <a:lnTo>
                    <a:pt x="97675" y="326224"/>
                  </a:lnTo>
                  <a:lnTo>
                    <a:pt x="98780" y="325628"/>
                  </a:lnTo>
                  <a:lnTo>
                    <a:pt x="101828" y="322580"/>
                  </a:lnTo>
                  <a:lnTo>
                    <a:pt x="102958" y="320116"/>
                  </a:lnTo>
                  <a:lnTo>
                    <a:pt x="102958" y="313474"/>
                  </a:lnTo>
                  <a:close/>
                </a:path>
                <a:path w="464820" h="1992629">
                  <a:moveTo>
                    <a:pt x="240703" y="241528"/>
                  </a:moveTo>
                  <a:lnTo>
                    <a:pt x="239725" y="222123"/>
                  </a:lnTo>
                  <a:lnTo>
                    <a:pt x="239496" y="221526"/>
                  </a:lnTo>
                  <a:lnTo>
                    <a:pt x="235356" y="217728"/>
                  </a:lnTo>
                  <a:lnTo>
                    <a:pt x="231013" y="213753"/>
                  </a:lnTo>
                  <a:lnTo>
                    <a:pt x="209829" y="213753"/>
                  </a:lnTo>
                  <a:lnTo>
                    <a:pt x="207924" y="214083"/>
                  </a:lnTo>
                  <a:lnTo>
                    <a:pt x="203327" y="217703"/>
                  </a:lnTo>
                  <a:lnTo>
                    <a:pt x="201155" y="220573"/>
                  </a:lnTo>
                  <a:lnTo>
                    <a:pt x="198043" y="228015"/>
                  </a:lnTo>
                  <a:lnTo>
                    <a:pt x="198208" y="240690"/>
                  </a:lnTo>
                  <a:lnTo>
                    <a:pt x="203415" y="251663"/>
                  </a:lnTo>
                  <a:lnTo>
                    <a:pt x="207251" y="253136"/>
                  </a:lnTo>
                  <a:lnTo>
                    <a:pt x="229400" y="253136"/>
                  </a:lnTo>
                  <a:lnTo>
                    <a:pt x="231698" y="252755"/>
                  </a:lnTo>
                  <a:lnTo>
                    <a:pt x="239026" y="247535"/>
                  </a:lnTo>
                  <a:lnTo>
                    <a:pt x="240703" y="241528"/>
                  </a:lnTo>
                  <a:close/>
                </a:path>
                <a:path w="464820" h="1992629">
                  <a:moveTo>
                    <a:pt x="241401" y="130492"/>
                  </a:moveTo>
                  <a:lnTo>
                    <a:pt x="214998" y="105867"/>
                  </a:lnTo>
                  <a:lnTo>
                    <a:pt x="209461" y="106286"/>
                  </a:lnTo>
                  <a:lnTo>
                    <a:pt x="197599" y="129946"/>
                  </a:lnTo>
                  <a:lnTo>
                    <a:pt x="198424" y="146431"/>
                  </a:lnTo>
                  <a:lnTo>
                    <a:pt x="203631" y="187350"/>
                  </a:lnTo>
                  <a:lnTo>
                    <a:pt x="219976" y="203631"/>
                  </a:lnTo>
                  <a:lnTo>
                    <a:pt x="226453" y="203631"/>
                  </a:lnTo>
                  <a:lnTo>
                    <a:pt x="238252" y="166751"/>
                  </a:lnTo>
                  <a:lnTo>
                    <a:pt x="241401" y="130492"/>
                  </a:lnTo>
                  <a:close/>
                </a:path>
                <a:path w="464820" h="1992629">
                  <a:moveTo>
                    <a:pt x="269100" y="31076"/>
                  </a:moveTo>
                  <a:lnTo>
                    <a:pt x="236715" y="2197"/>
                  </a:lnTo>
                  <a:lnTo>
                    <a:pt x="219392" y="0"/>
                  </a:lnTo>
                  <a:lnTo>
                    <a:pt x="210223" y="508"/>
                  </a:lnTo>
                  <a:lnTo>
                    <a:pt x="172504" y="25387"/>
                  </a:lnTo>
                  <a:lnTo>
                    <a:pt x="170522" y="31521"/>
                  </a:lnTo>
                  <a:lnTo>
                    <a:pt x="170522" y="35826"/>
                  </a:lnTo>
                  <a:lnTo>
                    <a:pt x="172072" y="37604"/>
                  </a:lnTo>
                  <a:lnTo>
                    <a:pt x="176898" y="38811"/>
                  </a:lnTo>
                  <a:lnTo>
                    <a:pt x="179959" y="39573"/>
                  </a:lnTo>
                  <a:lnTo>
                    <a:pt x="181140" y="38773"/>
                  </a:lnTo>
                  <a:lnTo>
                    <a:pt x="184213" y="35204"/>
                  </a:lnTo>
                  <a:lnTo>
                    <a:pt x="191909" y="27000"/>
                  </a:lnTo>
                  <a:lnTo>
                    <a:pt x="198818" y="21374"/>
                  </a:lnTo>
                  <a:lnTo>
                    <a:pt x="205714" y="17843"/>
                  </a:lnTo>
                  <a:lnTo>
                    <a:pt x="213309" y="15913"/>
                  </a:lnTo>
                  <a:lnTo>
                    <a:pt x="224421" y="15557"/>
                  </a:lnTo>
                  <a:lnTo>
                    <a:pt x="234530" y="18364"/>
                  </a:lnTo>
                  <a:lnTo>
                    <a:pt x="244259" y="24612"/>
                  </a:lnTo>
                  <a:lnTo>
                    <a:pt x="254203" y="34594"/>
                  </a:lnTo>
                  <a:lnTo>
                    <a:pt x="256997" y="37858"/>
                  </a:lnTo>
                  <a:lnTo>
                    <a:pt x="258305" y="39103"/>
                  </a:lnTo>
                  <a:lnTo>
                    <a:pt x="261404" y="39014"/>
                  </a:lnTo>
                  <a:lnTo>
                    <a:pt x="265061" y="38125"/>
                  </a:lnTo>
                  <a:lnTo>
                    <a:pt x="267106" y="36499"/>
                  </a:lnTo>
                  <a:lnTo>
                    <a:pt x="269100" y="31076"/>
                  </a:lnTo>
                  <a:close/>
                </a:path>
                <a:path w="464820" h="1992629">
                  <a:moveTo>
                    <a:pt x="283337" y="1632165"/>
                  </a:moveTo>
                  <a:lnTo>
                    <a:pt x="283019" y="1630883"/>
                  </a:lnTo>
                  <a:lnTo>
                    <a:pt x="276009" y="1620786"/>
                  </a:lnTo>
                  <a:lnTo>
                    <a:pt x="269760" y="1617713"/>
                  </a:lnTo>
                  <a:lnTo>
                    <a:pt x="261645" y="1617713"/>
                  </a:lnTo>
                  <a:lnTo>
                    <a:pt x="221157" y="1638592"/>
                  </a:lnTo>
                  <a:lnTo>
                    <a:pt x="205778" y="1628800"/>
                  </a:lnTo>
                  <a:lnTo>
                    <a:pt x="167449" y="1610956"/>
                  </a:lnTo>
                  <a:lnTo>
                    <a:pt x="135369" y="1610690"/>
                  </a:lnTo>
                  <a:lnTo>
                    <a:pt x="117792" y="1610779"/>
                  </a:lnTo>
                  <a:lnTo>
                    <a:pt x="60058" y="1629181"/>
                  </a:lnTo>
                  <a:lnTo>
                    <a:pt x="24993" y="1650834"/>
                  </a:lnTo>
                  <a:lnTo>
                    <a:pt x="14033" y="1701025"/>
                  </a:lnTo>
                  <a:lnTo>
                    <a:pt x="12065" y="1715858"/>
                  </a:lnTo>
                  <a:lnTo>
                    <a:pt x="12166" y="1717027"/>
                  </a:lnTo>
                  <a:lnTo>
                    <a:pt x="34099" y="1736686"/>
                  </a:lnTo>
                  <a:lnTo>
                    <a:pt x="40474" y="1736686"/>
                  </a:lnTo>
                  <a:lnTo>
                    <a:pt x="59067" y="1703031"/>
                  </a:lnTo>
                  <a:lnTo>
                    <a:pt x="61214" y="1692935"/>
                  </a:lnTo>
                  <a:lnTo>
                    <a:pt x="63271" y="1683626"/>
                  </a:lnTo>
                  <a:lnTo>
                    <a:pt x="91579" y="1672259"/>
                  </a:lnTo>
                  <a:lnTo>
                    <a:pt x="91821" y="1676400"/>
                  </a:lnTo>
                  <a:lnTo>
                    <a:pt x="92494" y="1717027"/>
                  </a:lnTo>
                  <a:lnTo>
                    <a:pt x="92735" y="1749818"/>
                  </a:lnTo>
                  <a:lnTo>
                    <a:pt x="95465" y="1755736"/>
                  </a:lnTo>
                  <a:lnTo>
                    <a:pt x="97332" y="1759724"/>
                  </a:lnTo>
                  <a:lnTo>
                    <a:pt x="101638" y="1765134"/>
                  </a:lnTo>
                  <a:lnTo>
                    <a:pt x="115468" y="1779574"/>
                  </a:lnTo>
                  <a:lnTo>
                    <a:pt x="119900" y="1784502"/>
                  </a:lnTo>
                  <a:lnTo>
                    <a:pt x="107950" y="1826971"/>
                  </a:lnTo>
                  <a:lnTo>
                    <a:pt x="27965" y="1851583"/>
                  </a:lnTo>
                  <a:lnTo>
                    <a:pt x="19900" y="1853285"/>
                  </a:lnTo>
                  <a:lnTo>
                    <a:pt x="15951" y="1854682"/>
                  </a:lnTo>
                  <a:lnTo>
                    <a:pt x="13982" y="1856346"/>
                  </a:lnTo>
                  <a:lnTo>
                    <a:pt x="10693" y="1860169"/>
                  </a:lnTo>
                  <a:lnTo>
                    <a:pt x="10922" y="1864004"/>
                  </a:lnTo>
                  <a:lnTo>
                    <a:pt x="18415" y="1871497"/>
                  </a:lnTo>
                  <a:lnTo>
                    <a:pt x="19062" y="1871510"/>
                  </a:lnTo>
                  <a:lnTo>
                    <a:pt x="96443" y="1858137"/>
                  </a:lnTo>
                  <a:lnTo>
                    <a:pt x="125653" y="1832102"/>
                  </a:lnTo>
                  <a:lnTo>
                    <a:pt x="132359" y="1809788"/>
                  </a:lnTo>
                  <a:lnTo>
                    <a:pt x="134696" y="1802460"/>
                  </a:lnTo>
                  <a:lnTo>
                    <a:pt x="159994" y="1832330"/>
                  </a:lnTo>
                  <a:lnTo>
                    <a:pt x="166954" y="1872208"/>
                  </a:lnTo>
                  <a:lnTo>
                    <a:pt x="171005" y="1897380"/>
                  </a:lnTo>
                  <a:lnTo>
                    <a:pt x="173748" y="1910689"/>
                  </a:lnTo>
                  <a:lnTo>
                    <a:pt x="176339" y="1916150"/>
                  </a:lnTo>
                  <a:lnTo>
                    <a:pt x="179895" y="1917814"/>
                  </a:lnTo>
                  <a:lnTo>
                    <a:pt x="180492" y="1917966"/>
                  </a:lnTo>
                  <a:lnTo>
                    <a:pt x="181114" y="1918042"/>
                  </a:lnTo>
                  <a:lnTo>
                    <a:pt x="185178" y="1918042"/>
                  </a:lnTo>
                  <a:lnTo>
                    <a:pt x="188772" y="1915883"/>
                  </a:lnTo>
                  <a:lnTo>
                    <a:pt x="190068" y="1912772"/>
                  </a:lnTo>
                  <a:lnTo>
                    <a:pt x="190487" y="1909673"/>
                  </a:lnTo>
                  <a:lnTo>
                    <a:pt x="189915" y="1902739"/>
                  </a:lnTo>
                  <a:lnTo>
                    <a:pt x="180860" y="1844065"/>
                  </a:lnTo>
                  <a:lnTo>
                    <a:pt x="166471" y="1806943"/>
                  </a:lnTo>
                  <a:lnTo>
                    <a:pt x="161137" y="1801075"/>
                  </a:lnTo>
                  <a:lnTo>
                    <a:pt x="157340" y="1796897"/>
                  </a:lnTo>
                  <a:lnTo>
                    <a:pt x="121894" y="1759165"/>
                  </a:lnTo>
                  <a:lnTo>
                    <a:pt x="109715" y="1716646"/>
                  </a:lnTo>
                  <a:lnTo>
                    <a:pt x="109372" y="1672259"/>
                  </a:lnTo>
                  <a:lnTo>
                    <a:pt x="109245" y="1654314"/>
                  </a:lnTo>
                  <a:lnTo>
                    <a:pt x="104940" y="1650923"/>
                  </a:lnTo>
                  <a:lnTo>
                    <a:pt x="102730" y="1649971"/>
                  </a:lnTo>
                  <a:lnTo>
                    <a:pt x="101434" y="1649958"/>
                  </a:lnTo>
                  <a:lnTo>
                    <a:pt x="98336" y="1650682"/>
                  </a:lnTo>
                  <a:lnTo>
                    <a:pt x="62039" y="1662633"/>
                  </a:lnTo>
                  <a:lnTo>
                    <a:pt x="39725" y="1706714"/>
                  </a:lnTo>
                  <a:lnTo>
                    <a:pt x="37261" y="1716646"/>
                  </a:lnTo>
                  <a:lnTo>
                    <a:pt x="36741" y="1717408"/>
                  </a:lnTo>
                  <a:lnTo>
                    <a:pt x="36068" y="1718208"/>
                  </a:lnTo>
                  <a:lnTo>
                    <a:pt x="34810" y="1718627"/>
                  </a:lnTo>
                  <a:lnTo>
                    <a:pt x="32194" y="1718360"/>
                  </a:lnTo>
                  <a:lnTo>
                    <a:pt x="31191" y="1717802"/>
                  </a:lnTo>
                  <a:lnTo>
                    <a:pt x="30772" y="1717027"/>
                  </a:lnTo>
                  <a:lnTo>
                    <a:pt x="31813" y="1707299"/>
                  </a:lnTo>
                  <a:lnTo>
                    <a:pt x="38747" y="1669427"/>
                  </a:lnTo>
                  <a:lnTo>
                    <a:pt x="100825" y="1628800"/>
                  </a:lnTo>
                  <a:lnTo>
                    <a:pt x="134975" y="1628800"/>
                  </a:lnTo>
                  <a:lnTo>
                    <a:pt x="174625" y="1631315"/>
                  </a:lnTo>
                  <a:lnTo>
                    <a:pt x="206717" y="1651215"/>
                  </a:lnTo>
                  <a:lnTo>
                    <a:pt x="213842" y="1655381"/>
                  </a:lnTo>
                  <a:lnTo>
                    <a:pt x="218287" y="1657477"/>
                  </a:lnTo>
                  <a:lnTo>
                    <a:pt x="221094" y="1658048"/>
                  </a:lnTo>
                  <a:lnTo>
                    <a:pt x="224104" y="1658048"/>
                  </a:lnTo>
                  <a:lnTo>
                    <a:pt x="228587" y="1655737"/>
                  </a:lnTo>
                  <a:lnTo>
                    <a:pt x="254850" y="1639379"/>
                  </a:lnTo>
                  <a:lnTo>
                    <a:pt x="256413" y="1638592"/>
                  </a:lnTo>
                  <a:lnTo>
                    <a:pt x="261467" y="1636064"/>
                  </a:lnTo>
                  <a:lnTo>
                    <a:pt x="262407" y="1636064"/>
                  </a:lnTo>
                  <a:lnTo>
                    <a:pt x="263702" y="1636255"/>
                  </a:lnTo>
                  <a:lnTo>
                    <a:pt x="264795" y="1637042"/>
                  </a:lnTo>
                  <a:lnTo>
                    <a:pt x="265722" y="1639074"/>
                  </a:lnTo>
                  <a:lnTo>
                    <a:pt x="265671" y="1640065"/>
                  </a:lnTo>
                  <a:lnTo>
                    <a:pt x="228625" y="1664804"/>
                  </a:lnTo>
                  <a:lnTo>
                    <a:pt x="220903" y="1669084"/>
                  </a:lnTo>
                  <a:lnTo>
                    <a:pt x="220319" y="1669084"/>
                  </a:lnTo>
                  <a:lnTo>
                    <a:pt x="216446" y="1667408"/>
                  </a:lnTo>
                  <a:lnTo>
                    <a:pt x="201079" y="1659026"/>
                  </a:lnTo>
                  <a:lnTo>
                    <a:pt x="195707" y="1658531"/>
                  </a:lnTo>
                  <a:lnTo>
                    <a:pt x="189649" y="1666240"/>
                  </a:lnTo>
                  <a:lnTo>
                    <a:pt x="189407" y="1670456"/>
                  </a:lnTo>
                  <a:lnTo>
                    <a:pt x="192659" y="1675091"/>
                  </a:lnTo>
                  <a:lnTo>
                    <a:pt x="222377" y="1687220"/>
                  </a:lnTo>
                  <a:lnTo>
                    <a:pt x="227266" y="1686344"/>
                  </a:lnTo>
                  <a:lnTo>
                    <a:pt x="256463" y="1669084"/>
                  </a:lnTo>
                  <a:lnTo>
                    <a:pt x="270383" y="1660131"/>
                  </a:lnTo>
                  <a:lnTo>
                    <a:pt x="279146" y="1653082"/>
                  </a:lnTo>
                  <a:lnTo>
                    <a:pt x="282676" y="1647012"/>
                  </a:lnTo>
                  <a:lnTo>
                    <a:pt x="283273" y="1640065"/>
                  </a:lnTo>
                  <a:lnTo>
                    <a:pt x="283337" y="1636064"/>
                  </a:lnTo>
                  <a:lnTo>
                    <a:pt x="283337" y="1632165"/>
                  </a:lnTo>
                  <a:close/>
                </a:path>
                <a:path w="464820" h="1992629">
                  <a:moveTo>
                    <a:pt x="360464" y="265023"/>
                  </a:moveTo>
                  <a:lnTo>
                    <a:pt x="360019" y="256374"/>
                  </a:lnTo>
                  <a:lnTo>
                    <a:pt x="347192" y="231952"/>
                  </a:lnTo>
                  <a:lnTo>
                    <a:pt x="345655" y="229247"/>
                  </a:lnTo>
                  <a:lnTo>
                    <a:pt x="345655" y="264591"/>
                  </a:lnTo>
                  <a:lnTo>
                    <a:pt x="343395" y="269100"/>
                  </a:lnTo>
                  <a:lnTo>
                    <a:pt x="338620" y="271487"/>
                  </a:lnTo>
                  <a:lnTo>
                    <a:pt x="333514" y="272529"/>
                  </a:lnTo>
                  <a:lnTo>
                    <a:pt x="317741" y="273100"/>
                  </a:lnTo>
                  <a:lnTo>
                    <a:pt x="219506" y="273392"/>
                  </a:lnTo>
                  <a:lnTo>
                    <a:pt x="121285" y="273100"/>
                  </a:lnTo>
                  <a:lnTo>
                    <a:pt x="105498" y="272529"/>
                  </a:lnTo>
                  <a:lnTo>
                    <a:pt x="100393" y="271487"/>
                  </a:lnTo>
                  <a:lnTo>
                    <a:pt x="95618" y="269100"/>
                  </a:lnTo>
                  <a:lnTo>
                    <a:pt x="93357" y="264591"/>
                  </a:lnTo>
                  <a:lnTo>
                    <a:pt x="94627" y="259994"/>
                  </a:lnTo>
                  <a:lnTo>
                    <a:pt x="129819" y="197383"/>
                  </a:lnTo>
                  <a:lnTo>
                    <a:pt x="153543" y="156133"/>
                  </a:lnTo>
                  <a:lnTo>
                    <a:pt x="174002" y="120815"/>
                  </a:lnTo>
                  <a:lnTo>
                    <a:pt x="207378" y="64414"/>
                  </a:lnTo>
                  <a:lnTo>
                    <a:pt x="217627" y="52984"/>
                  </a:lnTo>
                  <a:lnTo>
                    <a:pt x="221119" y="52984"/>
                  </a:lnTo>
                  <a:lnTo>
                    <a:pt x="260451" y="112991"/>
                  </a:lnTo>
                  <a:lnTo>
                    <a:pt x="285457" y="156146"/>
                  </a:lnTo>
                  <a:lnTo>
                    <a:pt x="309194" y="197383"/>
                  </a:lnTo>
                  <a:lnTo>
                    <a:pt x="339826" y="251434"/>
                  </a:lnTo>
                  <a:lnTo>
                    <a:pt x="345655" y="264591"/>
                  </a:lnTo>
                  <a:lnTo>
                    <a:pt x="345655" y="229247"/>
                  </a:lnTo>
                  <a:lnTo>
                    <a:pt x="317893" y="180187"/>
                  </a:lnTo>
                  <a:lnTo>
                    <a:pt x="282752" y="119443"/>
                  </a:lnTo>
                  <a:lnTo>
                    <a:pt x="252374" y="68059"/>
                  </a:lnTo>
                  <a:lnTo>
                    <a:pt x="242824" y="52984"/>
                  </a:lnTo>
                  <a:lnTo>
                    <a:pt x="237388" y="44399"/>
                  </a:lnTo>
                  <a:lnTo>
                    <a:pt x="231457" y="40030"/>
                  </a:lnTo>
                  <a:lnTo>
                    <a:pt x="224675" y="37604"/>
                  </a:lnTo>
                  <a:lnTo>
                    <a:pt x="217373" y="37172"/>
                  </a:lnTo>
                  <a:lnTo>
                    <a:pt x="209829" y="38811"/>
                  </a:lnTo>
                  <a:lnTo>
                    <a:pt x="158521" y="115887"/>
                  </a:lnTo>
                  <a:lnTo>
                    <a:pt x="124104" y="174929"/>
                  </a:lnTo>
                  <a:lnTo>
                    <a:pt x="94615" y="226110"/>
                  </a:lnTo>
                  <a:lnTo>
                    <a:pt x="77203" y="258648"/>
                  </a:lnTo>
                  <a:lnTo>
                    <a:pt x="77571" y="266852"/>
                  </a:lnTo>
                  <a:lnTo>
                    <a:pt x="126911" y="288772"/>
                  </a:lnTo>
                  <a:lnTo>
                    <a:pt x="181000" y="288963"/>
                  </a:lnTo>
                  <a:lnTo>
                    <a:pt x="340753" y="288594"/>
                  </a:lnTo>
                  <a:lnTo>
                    <a:pt x="346468" y="285673"/>
                  </a:lnTo>
                  <a:lnTo>
                    <a:pt x="353326" y="280466"/>
                  </a:lnTo>
                  <a:lnTo>
                    <a:pt x="358063" y="273392"/>
                  </a:lnTo>
                  <a:lnTo>
                    <a:pt x="358165" y="273100"/>
                  </a:lnTo>
                  <a:lnTo>
                    <a:pt x="360464" y="265023"/>
                  </a:lnTo>
                  <a:close/>
                </a:path>
                <a:path w="464820" h="1992629">
                  <a:moveTo>
                    <a:pt x="399300" y="275971"/>
                  </a:moveTo>
                  <a:lnTo>
                    <a:pt x="399046" y="262890"/>
                  </a:lnTo>
                  <a:lnTo>
                    <a:pt x="395744" y="249872"/>
                  </a:lnTo>
                  <a:lnTo>
                    <a:pt x="393319" y="243471"/>
                  </a:lnTo>
                  <a:lnTo>
                    <a:pt x="388785" y="238391"/>
                  </a:lnTo>
                  <a:lnTo>
                    <a:pt x="384860" y="238633"/>
                  </a:lnTo>
                  <a:lnTo>
                    <a:pt x="380390" y="240258"/>
                  </a:lnTo>
                  <a:lnTo>
                    <a:pt x="379310" y="241388"/>
                  </a:lnTo>
                  <a:lnTo>
                    <a:pt x="377659" y="245300"/>
                  </a:lnTo>
                  <a:lnTo>
                    <a:pt x="377723" y="248310"/>
                  </a:lnTo>
                  <a:lnTo>
                    <a:pt x="382917" y="260972"/>
                  </a:lnTo>
                  <a:lnTo>
                    <a:pt x="383641" y="264020"/>
                  </a:lnTo>
                  <a:lnTo>
                    <a:pt x="366623" y="303314"/>
                  </a:lnTo>
                  <a:lnTo>
                    <a:pt x="339572" y="311010"/>
                  </a:lnTo>
                  <a:lnTo>
                    <a:pt x="336054" y="313474"/>
                  </a:lnTo>
                  <a:lnTo>
                    <a:pt x="336054" y="320116"/>
                  </a:lnTo>
                  <a:lnTo>
                    <a:pt x="337185" y="322580"/>
                  </a:lnTo>
                  <a:lnTo>
                    <a:pt x="340245" y="325628"/>
                  </a:lnTo>
                  <a:lnTo>
                    <a:pt x="341337" y="326224"/>
                  </a:lnTo>
                  <a:lnTo>
                    <a:pt x="346964" y="326123"/>
                  </a:lnTo>
                  <a:lnTo>
                    <a:pt x="382828" y="310527"/>
                  </a:lnTo>
                  <a:lnTo>
                    <a:pt x="396557" y="288683"/>
                  </a:lnTo>
                  <a:lnTo>
                    <a:pt x="399300" y="275971"/>
                  </a:lnTo>
                  <a:close/>
                </a:path>
                <a:path w="464820" h="1992629">
                  <a:moveTo>
                    <a:pt x="439280" y="458520"/>
                  </a:moveTo>
                  <a:lnTo>
                    <a:pt x="428256" y="406450"/>
                  </a:lnTo>
                  <a:lnTo>
                    <a:pt x="401269" y="376885"/>
                  </a:lnTo>
                  <a:lnTo>
                    <a:pt x="401269" y="505510"/>
                  </a:lnTo>
                  <a:lnTo>
                    <a:pt x="395719" y="510590"/>
                  </a:lnTo>
                  <a:lnTo>
                    <a:pt x="351650" y="528370"/>
                  </a:lnTo>
                  <a:lnTo>
                    <a:pt x="337858" y="528370"/>
                  </a:lnTo>
                  <a:lnTo>
                    <a:pt x="292963" y="508050"/>
                  </a:lnTo>
                  <a:lnTo>
                    <a:pt x="292163" y="506780"/>
                  </a:lnTo>
                  <a:lnTo>
                    <a:pt x="292658" y="505510"/>
                  </a:lnTo>
                  <a:lnTo>
                    <a:pt x="329628" y="490270"/>
                  </a:lnTo>
                  <a:lnTo>
                    <a:pt x="377710" y="490270"/>
                  </a:lnTo>
                  <a:lnTo>
                    <a:pt x="390550" y="496620"/>
                  </a:lnTo>
                  <a:lnTo>
                    <a:pt x="395922" y="500430"/>
                  </a:lnTo>
                  <a:lnTo>
                    <a:pt x="401269" y="505510"/>
                  </a:lnTo>
                  <a:lnTo>
                    <a:pt x="401269" y="376885"/>
                  </a:lnTo>
                  <a:lnTo>
                    <a:pt x="395160" y="372160"/>
                  </a:lnTo>
                  <a:lnTo>
                    <a:pt x="378574" y="364426"/>
                  </a:lnTo>
                  <a:lnTo>
                    <a:pt x="378574" y="440740"/>
                  </a:lnTo>
                  <a:lnTo>
                    <a:pt x="376174" y="450900"/>
                  </a:lnTo>
                  <a:lnTo>
                    <a:pt x="370179" y="461060"/>
                  </a:lnTo>
                  <a:lnTo>
                    <a:pt x="360921" y="467410"/>
                  </a:lnTo>
                  <a:lnTo>
                    <a:pt x="351180" y="471220"/>
                  </a:lnTo>
                  <a:lnTo>
                    <a:pt x="341439" y="471220"/>
                  </a:lnTo>
                  <a:lnTo>
                    <a:pt x="314515" y="440740"/>
                  </a:lnTo>
                  <a:lnTo>
                    <a:pt x="315188" y="433120"/>
                  </a:lnTo>
                  <a:lnTo>
                    <a:pt x="342442" y="406450"/>
                  </a:lnTo>
                  <a:lnTo>
                    <a:pt x="349580" y="406450"/>
                  </a:lnTo>
                  <a:lnTo>
                    <a:pt x="353098" y="407720"/>
                  </a:lnTo>
                  <a:lnTo>
                    <a:pt x="356717" y="408990"/>
                  </a:lnTo>
                  <a:lnTo>
                    <a:pt x="378574" y="440740"/>
                  </a:lnTo>
                  <a:lnTo>
                    <a:pt x="378574" y="364426"/>
                  </a:lnTo>
                  <a:lnTo>
                    <a:pt x="373392" y="362000"/>
                  </a:lnTo>
                  <a:lnTo>
                    <a:pt x="362610" y="359460"/>
                  </a:lnTo>
                  <a:lnTo>
                    <a:pt x="349643" y="358190"/>
                  </a:lnTo>
                  <a:lnTo>
                    <a:pt x="336461" y="359460"/>
                  </a:lnTo>
                  <a:lnTo>
                    <a:pt x="292138" y="374700"/>
                  </a:lnTo>
                  <a:lnTo>
                    <a:pt x="285153" y="381050"/>
                  </a:lnTo>
                  <a:lnTo>
                    <a:pt x="283438" y="382320"/>
                  </a:lnTo>
                  <a:lnTo>
                    <a:pt x="276999" y="377240"/>
                  </a:lnTo>
                  <a:lnTo>
                    <a:pt x="272669" y="374764"/>
                  </a:lnTo>
                  <a:lnTo>
                    <a:pt x="272669" y="508050"/>
                  </a:lnTo>
                  <a:lnTo>
                    <a:pt x="266141" y="513130"/>
                  </a:lnTo>
                  <a:lnTo>
                    <a:pt x="254812" y="519480"/>
                  </a:lnTo>
                  <a:lnTo>
                    <a:pt x="243586" y="524560"/>
                  </a:lnTo>
                  <a:lnTo>
                    <a:pt x="232016" y="527100"/>
                  </a:lnTo>
                  <a:lnTo>
                    <a:pt x="219646" y="528370"/>
                  </a:lnTo>
                  <a:lnTo>
                    <a:pt x="205778" y="527100"/>
                  </a:lnTo>
                  <a:lnTo>
                    <a:pt x="170205" y="510590"/>
                  </a:lnTo>
                  <a:lnTo>
                    <a:pt x="165023" y="505510"/>
                  </a:lnTo>
                  <a:lnTo>
                    <a:pt x="171691" y="499160"/>
                  </a:lnTo>
                  <a:lnTo>
                    <a:pt x="179209" y="494080"/>
                  </a:lnTo>
                  <a:lnTo>
                    <a:pt x="186461" y="491540"/>
                  </a:lnTo>
                  <a:lnTo>
                    <a:pt x="190322" y="491540"/>
                  </a:lnTo>
                  <a:lnTo>
                    <a:pt x="195961" y="490270"/>
                  </a:lnTo>
                  <a:lnTo>
                    <a:pt x="246570" y="490270"/>
                  </a:lnTo>
                  <a:lnTo>
                    <a:pt x="250329" y="491540"/>
                  </a:lnTo>
                  <a:lnTo>
                    <a:pt x="260464" y="494080"/>
                  </a:lnTo>
                  <a:lnTo>
                    <a:pt x="264617" y="496620"/>
                  </a:lnTo>
                  <a:lnTo>
                    <a:pt x="272669" y="508050"/>
                  </a:lnTo>
                  <a:lnTo>
                    <a:pt x="272669" y="374764"/>
                  </a:lnTo>
                  <a:lnTo>
                    <a:pt x="254800" y="364540"/>
                  </a:lnTo>
                  <a:lnTo>
                    <a:pt x="251790" y="363791"/>
                  </a:lnTo>
                  <a:lnTo>
                    <a:pt x="251790" y="445820"/>
                  </a:lnTo>
                  <a:lnTo>
                    <a:pt x="251574" y="447090"/>
                  </a:lnTo>
                  <a:lnTo>
                    <a:pt x="219506" y="471220"/>
                  </a:lnTo>
                  <a:lnTo>
                    <a:pt x="210540" y="469950"/>
                  </a:lnTo>
                  <a:lnTo>
                    <a:pt x="187236" y="445820"/>
                  </a:lnTo>
                  <a:lnTo>
                    <a:pt x="187998" y="431850"/>
                  </a:lnTo>
                  <a:lnTo>
                    <a:pt x="188950" y="428040"/>
                  </a:lnTo>
                  <a:lnTo>
                    <a:pt x="193471" y="419150"/>
                  </a:lnTo>
                  <a:lnTo>
                    <a:pt x="202869" y="410260"/>
                  </a:lnTo>
                  <a:lnTo>
                    <a:pt x="211442" y="407720"/>
                  </a:lnTo>
                  <a:lnTo>
                    <a:pt x="229158" y="407720"/>
                  </a:lnTo>
                  <a:lnTo>
                    <a:pt x="232892" y="410260"/>
                  </a:lnTo>
                  <a:lnTo>
                    <a:pt x="240512" y="415340"/>
                  </a:lnTo>
                  <a:lnTo>
                    <a:pt x="246138" y="421690"/>
                  </a:lnTo>
                  <a:lnTo>
                    <a:pt x="249758" y="429310"/>
                  </a:lnTo>
                  <a:lnTo>
                    <a:pt x="251345" y="438200"/>
                  </a:lnTo>
                  <a:lnTo>
                    <a:pt x="251790" y="445820"/>
                  </a:lnTo>
                  <a:lnTo>
                    <a:pt x="251790" y="363791"/>
                  </a:lnTo>
                  <a:lnTo>
                    <a:pt x="229501" y="358190"/>
                  </a:lnTo>
                  <a:lnTo>
                    <a:pt x="203250" y="359460"/>
                  </a:lnTo>
                  <a:lnTo>
                    <a:pt x="178219" y="367080"/>
                  </a:lnTo>
                  <a:lnTo>
                    <a:pt x="173101" y="369620"/>
                  </a:lnTo>
                  <a:lnTo>
                    <a:pt x="165912" y="374700"/>
                  </a:lnTo>
                  <a:lnTo>
                    <a:pt x="155892" y="382320"/>
                  </a:lnTo>
                  <a:lnTo>
                    <a:pt x="149567" y="377240"/>
                  </a:lnTo>
                  <a:lnTo>
                    <a:pt x="145453" y="374472"/>
                  </a:lnTo>
                  <a:lnTo>
                    <a:pt x="145453" y="508050"/>
                  </a:lnTo>
                  <a:lnTo>
                    <a:pt x="140004" y="513130"/>
                  </a:lnTo>
                  <a:lnTo>
                    <a:pt x="102743" y="528370"/>
                  </a:lnTo>
                  <a:lnTo>
                    <a:pt x="83426" y="528370"/>
                  </a:lnTo>
                  <a:lnTo>
                    <a:pt x="43294" y="510590"/>
                  </a:lnTo>
                  <a:lnTo>
                    <a:pt x="37757" y="505510"/>
                  </a:lnTo>
                  <a:lnTo>
                    <a:pt x="45059" y="497890"/>
                  </a:lnTo>
                  <a:lnTo>
                    <a:pt x="55473" y="492810"/>
                  </a:lnTo>
                  <a:lnTo>
                    <a:pt x="61556" y="491540"/>
                  </a:lnTo>
                  <a:lnTo>
                    <a:pt x="65328" y="491540"/>
                  </a:lnTo>
                  <a:lnTo>
                    <a:pt x="72440" y="490270"/>
                  </a:lnTo>
                  <a:lnTo>
                    <a:pt x="114744" y="490270"/>
                  </a:lnTo>
                  <a:lnTo>
                    <a:pt x="120700" y="491540"/>
                  </a:lnTo>
                  <a:lnTo>
                    <a:pt x="124841" y="491540"/>
                  </a:lnTo>
                  <a:lnTo>
                    <a:pt x="133883" y="494080"/>
                  </a:lnTo>
                  <a:lnTo>
                    <a:pt x="138252" y="497890"/>
                  </a:lnTo>
                  <a:lnTo>
                    <a:pt x="145453" y="508050"/>
                  </a:lnTo>
                  <a:lnTo>
                    <a:pt x="145453" y="374472"/>
                  </a:lnTo>
                  <a:lnTo>
                    <a:pt x="142024" y="372160"/>
                  </a:lnTo>
                  <a:lnTo>
                    <a:pt x="133299" y="367080"/>
                  </a:lnTo>
                  <a:lnTo>
                    <a:pt x="124358" y="363410"/>
                  </a:lnTo>
                  <a:lnTo>
                    <a:pt x="124358" y="438200"/>
                  </a:lnTo>
                  <a:lnTo>
                    <a:pt x="124358" y="448360"/>
                  </a:lnTo>
                  <a:lnTo>
                    <a:pt x="93776" y="471220"/>
                  </a:lnTo>
                  <a:lnTo>
                    <a:pt x="85813" y="469950"/>
                  </a:lnTo>
                  <a:lnTo>
                    <a:pt x="59626" y="436930"/>
                  </a:lnTo>
                  <a:lnTo>
                    <a:pt x="61937" y="429310"/>
                  </a:lnTo>
                  <a:lnTo>
                    <a:pt x="89039" y="406450"/>
                  </a:lnTo>
                  <a:lnTo>
                    <a:pt x="96278" y="406450"/>
                  </a:lnTo>
                  <a:lnTo>
                    <a:pt x="124358" y="438200"/>
                  </a:lnTo>
                  <a:lnTo>
                    <a:pt x="124358" y="363410"/>
                  </a:lnTo>
                  <a:lnTo>
                    <a:pt x="124040" y="363270"/>
                  </a:lnTo>
                  <a:lnTo>
                    <a:pt x="114922" y="360730"/>
                  </a:lnTo>
                  <a:lnTo>
                    <a:pt x="104114" y="359460"/>
                  </a:lnTo>
                  <a:lnTo>
                    <a:pt x="91973" y="358190"/>
                  </a:lnTo>
                  <a:lnTo>
                    <a:pt x="80073" y="359460"/>
                  </a:lnTo>
                  <a:lnTo>
                    <a:pt x="27241" y="384860"/>
                  </a:lnTo>
                  <a:lnTo>
                    <a:pt x="2514" y="425500"/>
                  </a:lnTo>
                  <a:lnTo>
                    <a:pt x="0" y="453440"/>
                  </a:lnTo>
                  <a:lnTo>
                    <a:pt x="254" y="463600"/>
                  </a:lnTo>
                  <a:lnTo>
                    <a:pt x="17716" y="506780"/>
                  </a:lnTo>
                  <a:lnTo>
                    <a:pt x="62814" y="539800"/>
                  </a:lnTo>
                  <a:lnTo>
                    <a:pt x="69011" y="541070"/>
                  </a:lnTo>
                  <a:lnTo>
                    <a:pt x="74333" y="542340"/>
                  </a:lnTo>
                  <a:lnTo>
                    <a:pt x="80416" y="543610"/>
                  </a:lnTo>
                  <a:lnTo>
                    <a:pt x="100939" y="543610"/>
                  </a:lnTo>
                  <a:lnTo>
                    <a:pt x="111582" y="542340"/>
                  </a:lnTo>
                  <a:lnTo>
                    <a:pt x="121450" y="539800"/>
                  </a:lnTo>
                  <a:lnTo>
                    <a:pt x="137655" y="533450"/>
                  </a:lnTo>
                  <a:lnTo>
                    <a:pt x="144297" y="528370"/>
                  </a:lnTo>
                  <a:lnTo>
                    <a:pt x="153936" y="522020"/>
                  </a:lnTo>
                  <a:lnTo>
                    <a:pt x="155689" y="519480"/>
                  </a:lnTo>
                  <a:lnTo>
                    <a:pt x="159258" y="523290"/>
                  </a:lnTo>
                  <a:lnTo>
                    <a:pt x="167767" y="529640"/>
                  </a:lnTo>
                  <a:lnTo>
                    <a:pt x="177660" y="534720"/>
                  </a:lnTo>
                  <a:lnTo>
                    <a:pt x="188468" y="539800"/>
                  </a:lnTo>
                  <a:lnTo>
                    <a:pt x="199745" y="542340"/>
                  </a:lnTo>
                  <a:lnTo>
                    <a:pt x="206425" y="543610"/>
                  </a:lnTo>
                  <a:lnTo>
                    <a:pt x="231457" y="543610"/>
                  </a:lnTo>
                  <a:lnTo>
                    <a:pt x="237464" y="542340"/>
                  </a:lnTo>
                  <a:lnTo>
                    <a:pt x="242811" y="541070"/>
                  </a:lnTo>
                  <a:lnTo>
                    <a:pt x="248945" y="539800"/>
                  </a:lnTo>
                  <a:lnTo>
                    <a:pt x="257429" y="535990"/>
                  </a:lnTo>
                  <a:lnTo>
                    <a:pt x="264795" y="533450"/>
                  </a:lnTo>
                  <a:lnTo>
                    <a:pt x="271487" y="528370"/>
                  </a:lnTo>
                  <a:lnTo>
                    <a:pt x="277952" y="524560"/>
                  </a:lnTo>
                  <a:lnTo>
                    <a:pt x="283425" y="519480"/>
                  </a:lnTo>
                  <a:lnTo>
                    <a:pt x="285140" y="522020"/>
                  </a:lnTo>
                  <a:lnTo>
                    <a:pt x="294754" y="528370"/>
                  </a:lnTo>
                  <a:lnTo>
                    <a:pt x="301409" y="533450"/>
                  </a:lnTo>
                  <a:lnTo>
                    <a:pt x="307835" y="535990"/>
                  </a:lnTo>
                  <a:lnTo>
                    <a:pt x="316915" y="539800"/>
                  </a:lnTo>
                  <a:lnTo>
                    <a:pt x="326847" y="542340"/>
                  </a:lnTo>
                  <a:lnTo>
                    <a:pt x="337261" y="543610"/>
                  </a:lnTo>
                  <a:lnTo>
                    <a:pt x="362508" y="543610"/>
                  </a:lnTo>
                  <a:lnTo>
                    <a:pt x="368960" y="542340"/>
                  </a:lnTo>
                  <a:lnTo>
                    <a:pt x="393661" y="532180"/>
                  </a:lnTo>
                  <a:lnTo>
                    <a:pt x="398360" y="528370"/>
                  </a:lnTo>
                  <a:lnTo>
                    <a:pt x="414045" y="515670"/>
                  </a:lnTo>
                  <a:lnTo>
                    <a:pt x="429145" y="494080"/>
                  </a:lnTo>
                  <a:lnTo>
                    <a:pt x="430542" y="490270"/>
                  </a:lnTo>
                  <a:lnTo>
                    <a:pt x="437540" y="471220"/>
                  </a:lnTo>
                  <a:lnTo>
                    <a:pt x="438010" y="469950"/>
                  </a:lnTo>
                  <a:lnTo>
                    <a:pt x="439280" y="458520"/>
                  </a:lnTo>
                  <a:close/>
                </a:path>
                <a:path w="464820" h="1992629">
                  <a:moveTo>
                    <a:pt x="464350" y="1655660"/>
                  </a:moveTo>
                  <a:lnTo>
                    <a:pt x="461860" y="1653324"/>
                  </a:lnTo>
                  <a:lnTo>
                    <a:pt x="457949" y="1651152"/>
                  </a:lnTo>
                  <a:lnTo>
                    <a:pt x="449668" y="1653387"/>
                  </a:lnTo>
                  <a:lnTo>
                    <a:pt x="431050" y="1662544"/>
                  </a:lnTo>
                  <a:lnTo>
                    <a:pt x="359740" y="1700822"/>
                  </a:lnTo>
                  <a:lnTo>
                    <a:pt x="343522" y="1710423"/>
                  </a:lnTo>
                  <a:lnTo>
                    <a:pt x="338048" y="1715795"/>
                  </a:lnTo>
                  <a:lnTo>
                    <a:pt x="338480" y="1720926"/>
                  </a:lnTo>
                  <a:lnTo>
                    <a:pt x="339293" y="1723948"/>
                  </a:lnTo>
                  <a:lnTo>
                    <a:pt x="341236" y="1725447"/>
                  </a:lnTo>
                  <a:lnTo>
                    <a:pt x="369785" y="1742516"/>
                  </a:lnTo>
                  <a:lnTo>
                    <a:pt x="362839" y="1755152"/>
                  </a:lnTo>
                  <a:lnTo>
                    <a:pt x="332752" y="1806016"/>
                  </a:lnTo>
                  <a:lnTo>
                    <a:pt x="288023" y="1867585"/>
                  </a:lnTo>
                  <a:lnTo>
                    <a:pt x="250799" y="1903387"/>
                  </a:lnTo>
                  <a:lnTo>
                    <a:pt x="209448" y="1932317"/>
                  </a:lnTo>
                  <a:lnTo>
                    <a:pt x="164338" y="1954110"/>
                  </a:lnTo>
                  <a:lnTo>
                    <a:pt x="115824" y="1968525"/>
                  </a:lnTo>
                  <a:lnTo>
                    <a:pt x="72923" y="1973948"/>
                  </a:lnTo>
                  <a:lnTo>
                    <a:pt x="22682" y="1974265"/>
                  </a:lnTo>
                  <a:lnTo>
                    <a:pt x="18440" y="1979510"/>
                  </a:lnTo>
                  <a:lnTo>
                    <a:pt x="54914" y="1992325"/>
                  </a:lnTo>
                  <a:lnTo>
                    <a:pt x="73939" y="1992045"/>
                  </a:lnTo>
                  <a:lnTo>
                    <a:pt x="120065" y="1986165"/>
                  </a:lnTo>
                  <a:lnTo>
                    <a:pt x="169951" y="1971624"/>
                  </a:lnTo>
                  <a:lnTo>
                    <a:pt x="216992" y="1949323"/>
                  </a:lnTo>
                  <a:lnTo>
                    <a:pt x="260121" y="1919871"/>
                  </a:lnTo>
                  <a:lnTo>
                    <a:pt x="298208" y="1883905"/>
                  </a:lnTo>
                  <a:lnTo>
                    <a:pt x="328650" y="1846160"/>
                  </a:lnTo>
                  <a:lnTo>
                    <a:pt x="366814" y="1785188"/>
                  </a:lnTo>
                  <a:lnTo>
                    <a:pt x="387413" y="1750060"/>
                  </a:lnTo>
                  <a:lnTo>
                    <a:pt x="391744" y="1739353"/>
                  </a:lnTo>
                  <a:lnTo>
                    <a:pt x="391744" y="1734375"/>
                  </a:lnTo>
                  <a:lnTo>
                    <a:pt x="390652" y="1733384"/>
                  </a:lnTo>
                  <a:lnTo>
                    <a:pt x="370217" y="1721294"/>
                  </a:lnTo>
                  <a:lnTo>
                    <a:pt x="367118" y="1719046"/>
                  </a:lnTo>
                  <a:lnTo>
                    <a:pt x="366356" y="1718233"/>
                  </a:lnTo>
                  <a:lnTo>
                    <a:pt x="431990" y="1683054"/>
                  </a:lnTo>
                  <a:lnTo>
                    <a:pt x="446697" y="1675409"/>
                  </a:lnTo>
                  <a:lnTo>
                    <a:pt x="447167" y="1703806"/>
                  </a:lnTo>
                  <a:lnTo>
                    <a:pt x="446913" y="1761731"/>
                  </a:lnTo>
                  <a:lnTo>
                    <a:pt x="446735" y="1766747"/>
                  </a:lnTo>
                  <a:lnTo>
                    <a:pt x="421919" y="1752168"/>
                  </a:lnTo>
                  <a:lnTo>
                    <a:pt x="417068" y="1750999"/>
                  </a:lnTo>
                  <a:lnTo>
                    <a:pt x="389547" y="1793532"/>
                  </a:lnTo>
                  <a:lnTo>
                    <a:pt x="368922" y="1830133"/>
                  </a:lnTo>
                  <a:lnTo>
                    <a:pt x="367436" y="1836686"/>
                  </a:lnTo>
                  <a:lnTo>
                    <a:pt x="369709" y="1840445"/>
                  </a:lnTo>
                  <a:lnTo>
                    <a:pt x="371843" y="1842579"/>
                  </a:lnTo>
                  <a:lnTo>
                    <a:pt x="377240" y="1843303"/>
                  </a:lnTo>
                  <a:lnTo>
                    <a:pt x="380796" y="1841931"/>
                  </a:lnTo>
                  <a:lnTo>
                    <a:pt x="383984" y="1837766"/>
                  </a:lnTo>
                  <a:lnTo>
                    <a:pt x="396582" y="1817624"/>
                  </a:lnTo>
                  <a:lnTo>
                    <a:pt x="422249" y="1775218"/>
                  </a:lnTo>
                  <a:lnTo>
                    <a:pt x="423087" y="1774317"/>
                  </a:lnTo>
                  <a:lnTo>
                    <a:pt x="445109" y="1787499"/>
                  </a:lnTo>
                  <a:lnTo>
                    <a:pt x="453694" y="1792185"/>
                  </a:lnTo>
                  <a:lnTo>
                    <a:pt x="457403" y="1792185"/>
                  </a:lnTo>
                  <a:lnTo>
                    <a:pt x="459968" y="1791195"/>
                  </a:lnTo>
                  <a:lnTo>
                    <a:pt x="464350" y="1787740"/>
                  </a:lnTo>
                  <a:lnTo>
                    <a:pt x="464350" y="16556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" name="object 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04868" y="4631847"/>
              <a:ext cx="80653" cy="81787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6060837" y="4760782"/>
              <a:ext cx="66040" cy="275590"/>
            </a:xfrm>
            <a:custGeom>
              <a:avLst/>
              <a:gdLst/>
              <a:ahLst/>
              <a:cxnLst/>
              <a:rect l="l" t="t" r="r" b="b"/>
              <a:pathLst>
                <a:path w="66039" h="275589">
                  <a:moveTo>
                    <a:pt x="11379" y="0"/>
                  </a:moveTo>
                  <a:lnTo>
                    <a:pt x="5753" y="0"/>
                  </a:lnTo>
                  <a:lnTo>
                    <a:pt x="3594" y="723"/>
                  </a:lnTo>
                  <a:lnTo>
                    <a:pt x="0" y="109143"/>
                  </a:lnTo>
                  <a:lnTo>
                    <a:pt x="24989" y="147634"/>
                  </a:lnTo>
                  <a:lnTo>
                    <a:pt x="32224" y="159116"/>
                  </a:lnTo>
                  <a:lnTo>
                    <a:pt x="35885" y="165520"/>
                  </a:lnTo>
                  <a:lnTo>
                    <a:pt x="37299" y="169024"/>
                  </a:lnTo>
                  <a:lnTo>
                    <a:pt x="39314" y="185099"/>
                  </a:lnTo>
                  <a:lnTo>
                    <a:pt x="47980" y="267627"/>
                  </a:lnTo>
                  <a:lnTo>
                    <a:pt x="48793" y="272656"/>
                  </a:lnTo>
                  <a:lnTo>
                    <a:pt x="51904" y="275310"/>
                  </a:lnTo>
                  <a:lnTo>
                    <a:pt x="62903" y="275310"/>
                  </a:lnTo>
                  <a:lnTo>
                    <a:pt x="65544" y="272427"/>
                  </a:lnTo>
                  <a:lnTo>
                    <a:pt x="65544" y="265950"/>
                  </a:lnTo>
                  <a:lnTo>
                    <a:pt x="57582" y="183902"/>
                  </a:lnTo>
                  <a:lnTo>
                    <a:pt x="44324" y="143634"/>
                  </a:lnTo>
                  <a:lnTo>
                    <a:pt x="17170" y="101701"/>
                  </a:lnTo>
                  <a:lnTo>
                    <a:pt x="17109" y="25281"/>
                  </a:lnTo>
                  <a:lnTo>
                    <a:pt x="16856" y="10485"/>
                  </a:lnTo>
                  <a:lnTo>
                    <a:pt x="16207" y="4283"/>
                  </a:lnTo>
                  <a:lnTo>
                    <a:pt x="14973" y="2159"/>
                  </a:lnTo>
                  <a:lnTo>
                    <a:pt x="13538" y="723"/>
                  </a:lnTo>
                  <a:lnTo>
                    <a:pt x="113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83161" y="4889864"/>
              <a:ext cx="120192" cy="98818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5911507" y="4970373"/>
              <a:ext cx="457200" cy="3545204"/>
            </a:xfrm>
            <a:custGeom>
              <a:avLst/>
              <a:gdLst/>
              <a:ahLst/>
              <a:cxnLst/>
              <a:rect l="l" t="t" r="r" b="b"/>
              <a:pathLst>
                <a:path w="457200" h="3545204">
                  <a:moveTo>
                    <a:pt x="161061" y="3425139"/>
                  </a:moveTo>
                  <a:lnTo>
                    <a:pt x="86080" y="3425139"/>
                  </a:lnTo>
                  <a:lnTo>
                    <a:pt x="86080" y="3440138"/>
                  </a:lnTo>
                  <a:lnTo>
                    <a:pt x="161061" y="3440138"/>
                  </a:lnTo>
                  <a:lnTo>
                    <a:pt x="161061" y="3425139"/>
                  </a:lnTo>
                  <a:close/>
                </a:path>
                <a:path w="457200" h="3545204">
                  <a:moveTo>
                    <a:pt x="161074" y="3455136"/>
                  </a:moveTo>
                  <a:lnTo>
                    <a:pt x="100152" y="3455136"/>
                  </a:lnTo>
                  <a:lnTo>
                    <a:pt x="100152" y="3470148"/>
                  </a:lnTo>
                  <a:lnTo>
                    <a:pt x="161074" y="3470148"/>
                  </a:lnTo>
                  <a:lnTo>
                    <a:pt x="161074" y="3455136"/>
                  </a:lnTo>
                  <a:close/>
                </a:path>
                <a:path w="457200" h="3545204">
                  <a:moveTo>
                    <a:pt x="361188" y="6718"/>
                  </a:moveTo>
                  <a:lnTo>
                    <a:pt x="360286" y="4597"/>
                  </a:lnTo>
                  <a:lnTo>
                    <a:pt x="356654" y="965"/>
                  </a:lnTo>
                  <a:lnTo>
                    <a:pt x="354304" y="0"/>
                  </a:lnTo>
                  <a:lnTo>
                    <a:pt x="351840" y="101"/>
                  </a:lnTo>
                  <a:lnTo>
                    <a:pt x="349402" y="190"/>
                  </a:lnTo>
                  <a:lnTo>
                    <a:pt x="346989" y="1320"/>
                  </a:lnTo>
                  <a:lnTo>
                    <a:pt x="341172" y="7124"/>
                  </a:lnTo>
                  <a:lnTo>
                    <a:pt x="341058" y="10756"/>
                  </a:lnTo>
                  <a:lnTo>
                    <a:pt x="346456" y="17157"/>
                  </a:lnTo>
                  <a:lnTo>
                    <a:pt x="348602" y="18338"/>
                  </a:lnTo>
                  <a:lnTo>
                    <a:pt x="351218" y="18440"/>
                  </a:lnTo>
                  <a:lnTo>
                    <a:pt x="353568" y="18440"/>
                  </a:lnTo>
                  <a:lnTo>
                    <a:pt x="355904" y="17335"/>
                  </a:lnTo>
                  <a:lnTo>
                    <a:pt x="359943" y="13296"/>
                  </a:lnTo>
                  <a:lnTo>
                    <a:pt x="361010" y="11112"/>
                  </a:lnTo>
                  <a:lnTo>
                    <a:pt x="361188" y="6718"/>
                  </a:lnTo>
                  <a:close/>
                </a:path>
                <a:path w="457200" h="3545204">
                  <a:moveTo>
                    <a:pt x="393687" y="3505758"/>
                  </a:moveTo>
                  <a:lnTo>
                    <a:pt x="393052" y="3503218"/>
                  </a:lnTo>
                  <a:lnTo>
                    <a:pt x="392582" y="3500678"/>
                  </a:lnTo>
                  <a:lnTo>
                    <a:pt x="388493" y="3479088"/>
                  </a:lnTo>
                  <a:lnTo>
                    <a:pt x="386969" y="3456228"/>
                  </a:lnTo>
                  <a:lnTo>
                    <a:pt x="388493" y="3432098"/>
                  </a:lnTo>
                  <a:lnTo>
                    <a:pt x="392582" y="3410508"/>
                  </a:lnTo>
                  <a:lnTo>
                    <a:pt x="393052" y="3407968"/>
                  </a:lnTo>
                  <a:lnTo>
                    <a:pt x="393141" y="3395268"/>
                  </a:lnTo>
                  <a:lnTo>
                    <a:pt x="393357" y="3363518"/>
                  </a:lnTo>
                  <a:lnTo>
                    <a:pt x="393484" y="3334308"/>
                  </a:lnTo>
                  <a:lnTo>
                    <a:pt x="393357" y="3208578"/>
                  </a:lnTo>
                  <a:lnTo>
                    <a:pt x="392798" y="3137458"/>
                  </a:lnTo>
                  <a:lnTo>
                    <a:pt x="392290" y="3095548"/>
                  </a:lnTo>
                  <a:lnTo>
                    <a:pt x="391414" y="3081578"/>
                  </a:lnTo>
                  <a:lnTo>
                    <a:pt x="378523" y="3081578"/>
                  </a:lnTo>
                  <a:lnTo>
                    <a:pt x="378523" y="3095548"/>
                  </a:lnTo>
                  <a:lnTo>
                    <a:pt x="378523" y="3395268"/>
                  </a:lnTo>
                  <a:lnTo>
                    <a:pt x="375716" y="3395268"/>
                  </a:lnTo>
                  <a:lnTo>
                    <a:pt x="375716" y="3410508"/>
                  </a:lnTo>
                  <a:lnTo>
                    <a:pt x="372211" y="3433368"/>
                  </a:lnTo>
                  <a:lnTo>
                    <a:pt x="371030" y="3456228"/>
                  </a:lnTo>
                  <a:lnTo>
                    <a:pt x="372211" y="3477818"/>
                  </a:lnTo>
                  <a:lnTo>
                    <a:pt x="375716" y="3500678"/>
                  </a:lnTo>
                  <a:lnTo>
                    <a:pt x="341033" y="3500678"/>
                  </a:lnTo>
                  <a:lnTo>
                    <a:pt x="339001" y="3471468"/>
                  </a:lnTo>
                  <a:lnTo>
                    <a:pt x="334479" y="3471468"/>
                  </a:lnTo>
                  <a:lnTo>
                    <a:pt x="331673" y="3470198"/>
                  </a:lnTo>
                  <a:lnTo>
                    <a:pt x="326034" y="3470198"/>
                  </a:lnTo>
                  <a:lnTo>
                    <a:pt x="326034" y="3463848"/>
                  </a:lnTo>
                  <a:lnTo>
                    <a:pt x="357911" y="3463848"/>
                  </a:lnTo>
                  <a:lnTo>
                    <a:pt x="357911" y="3448608"/>
                  </a:lnTo>
                  <a:lnTo>
                    <a:pt x="326974" y="3448608"/>
                  </a:lnTo>
                  <a:lnTo>
                    <a:pt x="327710" y="3438448"/>
                  </a:lnTo>
                  <a:lnTo>
                    <a:pt x="329196" y="3429558"/>
                  </a:lnTo>
                  <a:lnTo>
                    <a:pt x="331457" y="3419398"/>
                  </a:lnTo>
                  <a:lnTo>
                    <a:pt x="334467" y="3410508"/>
                  </a:lnTo>
                  <a:lnTo>
                    <a:pt x="375716" y="3410508"/>
                  </a:lnTo>
                  <a:lnTo>
                    <a:pt x="375716" y="3395268"/>
                  </a:lnTo>
                  <a:lnTo>
                    <a:pt x="342912" y="3395268"/>
                  </a:lnTo>
                  <a:lnTo>
                    <a:pt x="350304" y="3381298"/>
                  </a:lnTo>
                  <a:lnTo>
                    <a:pt x="356120" y="3367328"/>
                  </a:lnTo>
                  <a:lnTo>
                    <a:pt x="360375" y="3353358"/>
                  </a:lnTo>
                  <a:lnTo>
                    <a:pt x="363067" y="3338118"/>
                  </a:lnTo>
                  <a:lnTo>
                    <a:pt x="363397" y="3302558"/>
                  </a:lnTo>
                  <a:lnTo>
                    <a:pt x="363499" y="3273348"/>
                  </a:lnTo>
                  <a:lnTo>
                    <a:pt x="363410" y="3222548"/>
                  </a:lnTo>
                  <a:lnTo>
                    <a:pt x="363067" y="3185718"/>
                  </a:lnTo>
                  <a:lnTo>
                    <a:pt x="359905" y="3179368"/>
                  </a:lnTo>
                  <a:lnTo>
                    <a:pt x="358013" y="3175558"/>
                  </a:lnTo>
                  <a:lnTo>
                    <a:pt x="351612" y="3169208"/>
                  </a:lnTo>
                  <a:lnTo>
                    <a:pt x="348424" y="3167113"/>
                  </a:lnTo>
                  <a:lnTo>
                    <a:pt x="348424" y="3296208"/>
                  </a:lnTo>
                  <a:lnTo>
                    <a:pt x="348119" y="3319068"/>
                  </a:lnTo>
                  <a:lnTo>
                    <a:pt x="340563" y="3363518"/>
                  </a:lnTo>
                  <a:lnTo>
                    <a:pt x="323697" y="3395268"/>
                  </a:lnTo>
                  <a:lnTo>
                    <a:pt x="316738" y="3414318"/>
                  </a:lnTo>
                  <a:lnTo>
                    <a:pt x="312305" y="3432098"/>
                  </a:lnTo>
                  <a:lnTo>
                    <a:pt x="310413" y="3451148"/>
                  </a:lnTo>
                  <a:lnTo>
                    <a:pt x="311035" y="3470198"/>
                  </a:lnTo>
                  <a:lnTo>
                    <a:pt x="198551" y="3470198"/>
                  </a:lnTo>
                  <a:lnTo>
                    <a:pt x="198081" y="3430828"/>
                  </a:lnTo>
                  <a:lnTo>
                    <a:pt x="183553" y="3401187"/>
                  </a:lnTo>
                  <a:lnTo>
                    <a:pt x="183553" y="3470198"/>
                  </a:lnTo>
                  <a:lnTo>
                    <a:pt x="177927" y="3470198"/>
                  </a:lnTo>
                  <a:lnTo>
                    <a:pt x="175120" y="3471468"/>
                  </a:lnTo>
                  <a:lnTo>
                    <a:pt x="170675" y="3471468"/>
                  </a:lnTo>
                  <a:lnTo>
                    <a:pt x="169964" y="3472738"/>
                  </a:lnTo>
                  <a:lnTo>
                    <a:pt x="169113" y="3479088"/>
                  </a:lnTo>
                  <a:lnTo>
                    <a:pt x="168605" y="3486708"/>
                  </a:lnTo>
                  <a:lnTo>
                    <a:pt x="168516" y="3498138"/>
                  </a:lnTo>
                  <a:lnTo>
                    <a:pt x="168567" y="3500678"/>
                  </a:lnTo>
                  <a:lnTo>
                    <a:pt x="117970" y="3500678"/>
                  </a:lnTo>
                  <a:lnTo>
                    <a:pt x="102019" y="3499408"/>
                  </a:lnTo>
                  <a:lnTo>
                    <a:pt x="86067" y="3499408"/>
                  </a:lnTo>
                  <a:lnTo>
                    <a:pt x="69049" y="3491788"/>
                  </a:lnTo>
                  <a:lnTo>
                    <a:pt x="57353" y="3480358"/>
                  </a:lnTo>
                  <a:lnTo>
                    <a:pt x="51003" y="3466388"/>
                  </a:lnTo>
                  <a:lnTo>
                    <a:pt x="49987" y="3447338"/>
                  </a:lnTo>
                  <a:lnTo>
                    <a:pt x="56197" y="3432098"/>
                  </a:lnTo>
                  <a:lnTo>
                    <a:pt x="65532" y="3421938"/>
                  </a:lnTo>
                  <a:lnTo>
                    <a:pt x="77990" y="3414318"/>
                  </a:lnTo>
                  <a:lnTo>
                    <a:pt x="93573" y="3410508"/>
                  </a:lnTo>
                  <a:lnTo>
                    <a:pt x="156032" y="3410508"/>
                  </a:lnTo>
                  <a:lnTo>
                    <a:pt x="182943" y="3442258"/>
                  </a:lnTo>
                  <a:lnTo>
                    <a:pt x="183553" y="3470198"/>
                  </a:lnTo>
                  <a:lnTo>
                    <a:pt x="183553" y="3401187"/>
                  </a:lnTo>
                  <a:lnTo>
                    <a:pt x="180746" y="3397808"/>
                  </a:lnTo>
                  <a:lnTo>
                    <a:pt x="81381" y="3311448"/>
                  </a:lnTo>
                  <a:lnTo>
                    <a:pt x="86372" y="3306368"/>
                  </a:lnTo>
                  <a:lnTo>
                    <a:pt x="91694" y="3302558"/>
                  </a:lnTo>
                  <a:lnTo>
                    <a:pt x="97358" y="3300018"/>
                  </a:lnTo>
                  <a:lnTo>
                    <a:pt x="103365" y="3298748"/>
                  </a:lnTo>
                  <a:lnTo>
                    <a:pt x="108216" y="3298748"/>
                  </a:lnTo>
                  <a:lnTo>
                    <a:pt x="113385" y="3300018"/>
                  </a:lnTo>
                  <a:lnTo>
                    <a:pt x="118884" y="3303828"/>
                  </a:lnTo>
                  <a:lnTo>
                    <a:pt x="137426" y="3319068"/>
                  </a:lnTo>
                  <a:lnTo>
                    <a:pt x="156375" y="3334308"/>
                  </a:lnTo>
                  <a:lnTo>
                    <a:pt x="159689" y="3335578"/>
                  </a:lnTo>
                  <a:lnTo>
                    <a:pt x="173189" y="3335578"/>
                  </a:lnTo>
                  <a:lnTo>
                    <a:pt x="179019" y="3331768"/>
                  </a:lnTo>
                  <a:lnTo>
                    <a:pt x="183095" y="3324148"/>
                  </a:lnTo>
                  <a:lnTo>
                    <a:pt x="183121" y="3320338"/>
                  </a:lnTo>
                  <a:lnTo>
                    <a:pt x="184023" y="3155238"/>
                  </a:lnTo>
                  <a:lnTo>
                    <a:pt x="186169" y="3146348"/>
                  </a:lnTo>
                  <a:lnTo>
                    <a:pt x="190690" y="3141268"/>
                  </a:lnTo>
                  <a:lnTo>
                    <a:pt x="200355" y="3141268"/>
                  </a:lnTo>
                  <a:lnTo>
                    <a:pt x="203479" y="3142538"/>
                  </a:lnTo>
                  <a:lnTo>
                    <a:pt x="206997" y="3143808"/>
                  </a:lnTo>
                  <a:lnTo>
                    <a:pt x="213436" y="3190798"/>
                  </a:lnTo>
                  <a:lnTo>
                    <a:pt x="213550" y="3260648"/>
                  </a:lnTo>
                  <a:lnTo>
                    <a:pt x="228549" y="3260648"/>
                  </a:lnTo>
                  <a:lnTo>
                    <a:pt x="228676" y="3179368"/>
                  </a:lnTo>
                  <a:lnTo>
                    <a:pt x="229019" y="3141268"/>
                  </a:lnTo>
                  <a:lnTo>
                    <a:pt x="238861" y="3127298"/>
                  </a:lnTo>
                  <a:lnTo>
                    <a:pt x="240258" y="3126028"/>
                  </a:lnTo>
                  <a:lnTo>
                    <a:pt x="251472" y="3126028"/>
                  </a:lnTo>
                  <a:lnTo>
                    <a:pt x="256552" y="3131108"/>
                  </a:lnTo>
                  <a:lnTo>
                    <a:pt x="258076" y="3141268"/>
                  </a:lnTo>
                  <a:lnTo>
                    <a:pt x="258305" y="3164128"/>
                  </a:lnTo>
                  <a:lnTo>
                    <a:pt x="258432" y="3179368"/>
                  </a:lnTo>
                  <a:lnTo>
                    <a:pt x="258546" y="3260648"/>
                  </a:lnTo>
                  <a:lnTo>
                    <a:pt x="273545" y="3260648"/>
                  </a:lnTo>
                  <a:lnTo>
                    <a:pt x="273672" y="3190798"/>
                  </a:lnTo>
                  <a:lnTo>
                    <a:pt x="276148" y="3146348"/>
                  </a:lnTo>
                  <a:lnTo>
                    <a:pt x="280670" y="3141268"/>
                  </a:lnTo>
                  <a:lnTo>
                    <a:pt x="290334" y="3141268"/>
                  </a:lnTo>
                  <a:lnTo>
                    <a:pt x="293471" y="3142538"/>
                  </a:lnTo>
                  <a:lnTo>
                    <a:pt x="296976" y="3143808"/>
                  </a:lnTo>
                  <a:lnTo>
                    <a:pt x="303428" y="3190798"/>
                  </a:lnTo>
                  <a:lnTo>
                    <a:pt x="303542" y="3260648"/>
                  </a:lnTo>
                  <a:lnTo>
                    <a:pt x="318541" y="3260648"/>
                  </a:lnTo>
                  <a:lnTo>
                    <a:pt x="319087" y="3206038"/>
                  </a:lnTo>
                  <a:lnTo>
                    <a:pt x="327558" y="3179368"/>
                  </a:lnTo>
                  <a:lnTo>
                    <a:pt x="338683" y="3179368"/>
                  </a:lnTo>
                  <a:lnTo>
                    <a:pt x="341972" y="3181908"/>
                  </a:lnTo>
                  <a:lnTo>
                    <a:pt x="344411" y="3183178"/>
                  </a:lnTo>
                  <a:lnTo>
                    <a:pt x="348056" y="3222548"/>
                  </a:lnTo>
                  <a:lnTo>
                    <a:pt x="348424" y="3296208"/>
                  </a:lnTo>
                  <a:lnTo>
                    <a:pt x="348424" y="3167113"/>
                  </a:lnTo>
                  <a:lnTo>
                    <a:pt x="347764" y="3166668"/>
                  </a:lnTo>
                  <a:lnTo>
                    <a:pt x="343903" y="3164128"/>
                  </a:lnTo>
                  <a:lnTo>
                    <a:pt x="334860" y="3162858"/>
                  </a:lnTo>
                  <a:lnTo>
                    <a:pt x="330200" y="3162858"/>
                  </a:lnTo>
                  <a:lnTo>
                    <a:pt x="325069" y="3164128"/>
                  </a:lnTo>
                  <a:lnTo>
                    <a:pt x="319481" y="3166668"/>
                  </a:lnTo>
                  <a:lnTo>
                    <a:pt x="318693" y="3160318"/>
                  </a:lnTo>
                  <a:lnTo>
                    <a:pt x="318223" y="3153968"/>
                  </a:lnTo>
                  <a:lnTo>
                    <a:pt x="318071" y="3148888"/>
                  </a:lnTo>
                  <a:lnTo>
                    <a:pt x="314566" y="3141268"/>
                  </a:lnTo>
                  <a:lnTo>
                    <a:pt x="288899" y="3126028"/>
                  </a:lnTo>
                  <a:lnTo>
                    <a:pt x="281038" y="3126028"/>
                  </a:lnTo>
                  <a:lnTo>
                    <a:pt x="278117" y="3127298"/>
                  </a:lnTo>
                  <a:lnTo>
                    <a:pt x="275310" y="3128568"/>
                  </a:lnTo>
                  <a:lnTo>
                    <a:pt x="272605" y="3129838"/>
                  </a:lnTo>
                  <a:lnTo>
                    <a:pt x="270103" y="3126028"/>
                  </a:lnTo>
                  <a:lnTo>
                    <a:pt x="266763" y="3120948"/>
                  </a:lnTo>
                  <a:lnTo>
                    <a:pt x="260134" y="3115868"/>
                  </a:lnTo>
                  <a:lnTo>
                    <a:pt x="252730" y="3112058"/>
                  </a:lnTo>
                  <a:lnTo>
                    <a:pt x="244551" y="3110788"/>
                  </a:lnTo>
                  <a:lnTo>
                    <a:pt x="239077" y="3110788"/>
                  </a:lnTo>
                  <a:lnTo>
                    <a:pt x="214490" y="3129838"/>
                  </a:lnTo>
                  <a:lnTo>
                    <a:pt x="208419" y="3127298"/>
                  </a:lnTo>
                  <a:lnTo>
                    <a:pt x="202768" y="3126028"/>
                  </a:lnTo>
                  <a:lnTo>
                    <a:pt x="189877" y="3126028"/>
                  </a:lnTo>
                  <a:lnTo>
                    <a:pt x="168960" y="3175558"/>
                  </a:lnTo>
                  <a:lnTo>
                    <a:pt x="168833" y="3200958"/>
                  </a:lnTo>
                  <a:lnTo>
                    <a:pt x="168567" y="3233978"/>
                  </a:lnTo>
                  <a:lnTo>
                    <a:pt x="167982" y="3275888"/>
                  </a:lnTo>
                  <a:lnTo>
                    <a:pt x="167157" y="3319068"/>
                  </a:lnTo>
                  <a:lnTo>
                    <a:pt x="166382" y="3319068"/>
                  </a:lnTo>
                  <a:lnTo>
                    <a:pt x="165569" y="3320338"/>
                  </a:lnTo>
                  <a:lnTo>
                    <a:pt x="164147" y="3320338"/>
                  </a:lnTo>
                  <a:lnTo>
                    <a:pt x="163550" y="3319068"/>
                  </a:lnTo>
                  <a:lnTo>
                    <a:pt x="162941" y="3319068"/>
                  </a:lnTo>
                  <a:lnTo>
                    <a:pt x="125437" y="3288588"/>
                  </a:lnTo>
                  <a:lnTo>
                    <a:pt x="109524" y="3283508"/>
                  </a:lnTo>
                  <a:lnTo>
                    <a:pt x="102476" y="3283508"/>
                  </a:lnTo>
                  <a:lnTo>
                    <a:pt x="64046" y="3310178"/>
                  </a:lnTo>
                  <a:lnTo>
                    <a:pt x="62966" y="3313988"/>
                  </a:lnTo>
                  <a:lnTo>
                    <a:pt x="63754" y="3317798"/>
                  </a:lnTo>
                  <a:lnTo>
                    <a:pt x="66395" y="3320338"/>
                  </a:lnTo>
                  <a:lnTo>
                    <a:pt x="152628" y="3395268"/>
                  </a:lnTo>
                  <a:lnTo>
                    <a:pt x="82321" y="3396538"/>
                  </a:lnTo>
                  <a:lnTo>
                    <a:pt x="72974" y="3399078"/>
                  </a:lnTo>
                  <a:lnTo>
                    <a:pt x="64312" y="3402888"/>
                  </a:lnTo>
                  <a:lnTo>
                    <a:pt x="56337" y="3407968"/>
                  </a:lnTo>
                  <a:lnTo>
                    <a:pt x="49047" y="3414318"/>
                  </a:lnTo>
                  <a:lnTo>
                    <a:pt x="48679" y="3363518"/>
                  </a:lnTo>
                  <a:lnTo>
                    <a:pt x="48552" y="3324148"/>
                  </a:lnTo>
                  <a:lnTo>
                    <a:pt x="48666" y="3260648"/>
                  </a:lnTo>
                  <a:lnTo>
                    <a:pt x="48895" y="3222548"/>
                  </a:lnTo>
                  <a:lnTo>
                    <a:pt x="49339" y="3178098"/>
                  </a:lnTo>
                  <a:lnTo>
                    <a:pt x="49987" y="3132378"/>
                  </a:lnTo>
                  <a:lnTo>
                    <a:pt x="77990" y="3099358"/>
                  </a:lnTo>
                  <a:lnTo>
                    <a:pt x="93573" y="3095548"/>
                  </a:lnTo>
                  <a:lnTo>
                    <a:pt x="378523" y="3095548"/>
                  </a:lnTo>
                  <a:lnTo>
                    <a:pt x="378523" y="3081578"/>
                  </a:lnTo>
                  <a:lnTo>
                    <a:pt x="297827" y="3081578"/>
                  </a:lnTo>
                  <a:lnTo>
                    <a:pt x="251853" y="3080308"/>
                  </a:lnTo>
                  <a:lnTo>
                    <a:pt x="83261" y="3080308"/>
                  </a:lnTo>
                  <a:lnTo>
                    <a:pt x="40716" y="3112058"/>
                  </a:lnTo>
                  <a:lnTo>
                    <a:pt x="33820" y="3178098"/>
                  </a:lnTo>
                  <a:lnTo>
                    <a:pt x="33705" y="3380028"/>
                  </a:lnTo>
                  <a:lnTo>
                    <a:pt x="33807" y="3413048"/>
                  </a:lnTo>
                  <a:lnTo>
                    <a:pt x="34048" y="3466388"/>
                  </a:lnTo>
                  <a:lnTo>
                    <a:pt x="65925" y="3508298"/>
                  </a:lnTo>
                  <a:lnTo>
                    <a:pt x="84201" y="3515918"/>
                  </a:lnTo>
                  <a:lnTo>
                    <a:pt x="168567" y="3515918"/>
                  </a:lnTo>
                  <a:lnTo>
                    <a:pt x="168567" y="3545128"/>
                  </a:lnTo>
                  <a:lnTo>
                    <a:pt x="183553" y="3545128"/>
                  </a:lnTo>
                  <a:lnTo>
                    <a:pt x="183553" y="3500678"/>
                  </a:lnTo>
                  <a:lnTo>
                    <a:pt x="183553" y="3485438"/>
                  </a:lnTo>
                  <a:lnTo>
                    <a:pt x="326034" y="3485438"/>
                  </a:lnTo>
                  <a:lnTo>
                    <a:pt x="326034" y="3545128"/>
                  </a:lnTo>
                  <a:lnTo>
                    <a:pt x="341033" y="3545128"/>
                  </a:lnTo>
                  <a:lnTo>
                    <a:pt x="341033" y="3515918"/>
                  </a:lnTo>
                  <a:lnTo>
                    <a:pt x="389775" y="3515918"/>
                  </a:lnTo>
                  <a:lnTo>
                    <a:pt x="391490" y="3514648"/>
                  </a:lnTo>
                  <a:lnTo>
                    <a:pt x="392595" y="3513378"/>
                  </a:lnTo>
                  <a:lnTo>
                    <a:pt x="393052" y="3512108"/>
                  </a:lnTo>
                  <a:lnTo>
                    <a:pt x="393687" y="3509568"/>
                  </a:lnTo>
                  <a:lnTo>
                    <a:pt x="393687" y="3505758"/>
                  </a:lnTo>
                  <a:close/>
                </a:path>
                <a:path w="457200" h="3545204">
                  <a:moveTo>
                    <a:pt x="427570" y="1627936"/>
                  </a:moveTo>
                  <a:lnTo>
                    <a:pt x="426783" y="1624126"/>
                  </a:lnTo>
                  <a:lnTo>
                    <a:pt x="423037" y="1622856"/>
                  </a:lnTo>
                  <a:lnTo>
                    <a:pt x="422211" y="1621586"/>
                  </a:lnTo>
                  <a:lnTo>
                    <a:pt x="420573" y="1619046"/>
                  </a:lnTo>
                  <a:lnTo>
                    <a:pt x="415493" y="1608886"/>
                  </a:lnTo>
                  <a:lnTo>
                    <a:pt x="407873" y="1592656"/>
                  </a:lnTo>
                  <a:lnTo>
                    <a:pt x="407873" y="1639366"/>
                  </a:lnTo>
                  <a:lnTo>
                    <a:pt x="376085" y="1677466"/>
                  </a:lnTo>
                  <a:lnTo>
                    <a:pt x="360095" y="1681276"/>
                  </a:lnTo>
                  <a:lnTo>
                    <a:pt x="349402" y="1681276"/>
                  </a:lnTo>
                  <a:lnTo>
                    <a:pt x="314871" y="1659686"/>
                  </a:lnTo>
                  <a:lnTo>
                    <a:pt x="306501" y="1640636"/>
                  </a:lnTo>
                  <a:lnTo>
                    <a:pt x="306501" y="1639366"/>
                  </a:lnTo>
                  <a:lnTo>
                    <a:pt x="407873" y="1639366"/>
                  </a:lnTo>
                  <a:lnTo>
                    <a:pt x="407873" y="1592656"/>
                  </a:lnTo>
                  <a:lnTo>
                    <a:pt x="407746" y="1592376"/>
                  </a:lnTo>
                  <a:lnTo>
                    <a:pt x="399605" y="1575625"/>
                  </a:lnTo>
                  <a:lnTo>
                    <a:pt x="399605" y="1620316"/>
                  </a:lnTo>
                  <a:lnTo>
                    <a:pt x="394982" y="1621586"/>
                  </a:lnTo>
                  <a:lnTo>
                    <a:pt x="356641" y="1621586"/>
                  </a:lnTo>
                  <a:lnTo>
                    <a:pt x="313740" y="1620316"/>
                  </a:lnTo>
                  <a:lnTo>
                    <a:pt x="335114" y="1574596"/>
                  </a:lnTo>
                  <a:lnTo>
                    <a:pt x="343242" y="1558086"/>
                  </a:lnTo>
                  <a:lnTo>
                    <a:pt x="349783" y="1544116"/>
                  </a:lnTo>
                  <a:lnTo>
                    <a:pt x="354469" y="1533956"/>
                  </a:lnTo>
                  <a:lnTo>
                    <a:pt x="356984" y="1530146"/>
                  </a:lnTo>
                  <a:lnTo>
                    <a:pt x="359422" y="1535226"/>
                  </a:lnTo>
                  <a:lnTo>
                    <a:pt x="364070" y="1544116"/>
                  </a:lnTo>
                  <a:lnTo>
                    <a:pt x="370573" y="1558086"/>
                  </a:lnTo>
                  <a:lnTo>
                    <a:pt x="378561" y="1575866"/>
                  </a:lnTo>
                  <a:lnTo>
                    <a:pt x="386143" y="1591106"/>
                  </a:lnTo>
                  <a:lnTo>
                    <a:pt x="397217" y="1615236"/>
                  </a:lnTo>
                  <a:lnTo>
                    <a:pt x="399605" y="1620316"/>
                  </a:lnTo>
                  <a:lnTo>
                    <a:pt x="399605" y="1575625"/>
                  </a:lnTo>
                  <a:lnTo>
                    <a:pt x="397256" y="1570786"/>
                  </a:lnTo>
                  <a:lnTo>
                    <a:pt x="388340" y="1551736"/>
                  </a:lnTo>
                  <a:lnTo>
                    <a:pt x="381304" y="1536496"/>
                  </a:lnTo>
                  <a:lnTo>
                    <a:pt x="378587" y="1530146"/>
                  </a:lnTo>
                  <a:lnTo>
                    <a:pt x="376415" y="1525066"/>
                  </a:lnTo>
                  <a:lnTo>
                    <a:pt x="373926" y="1519986"/>
                  </a:lnTo>
                  <a:lnTo>
                    <a:pt x="375450" y="1519986"/>
                  </a:lnTo>
                  <a:lnTo>
                    <a:pt x="379234" y="1521256"/>
                  </a:lnTo>
                  <a:lnTo>
                    <a:pt x="396595" y="1526336"/>
                  </a:lnTo>
                  <a:lnTo>
                    <a:pt x="399580" y="1526336"/>
                  </a:lnTo>
                  <a:lnTo>
                    <a:pt x="403593" y="1519986"/>
                  </a:lnTo>
                  <a:lnTo>
                    <a:pt x="404406" y="1518716"/>
                  </a:lnTo>
                  <a:lnTo>
                    <a:pt x="376097" y="1500936"/>
                  </a:lnTo>
                  <a:lnTo>
                    <a:pt x="352209" y="1493316"/>
                  </a:lnTo>
                  <a:lnTo>
                    <a:pt x="320941" y="1484426"/>
                  </a:lnTo>
                  <a:lnTo>
                    <a:pt x="316395" y="1483156"/>
                  </a:lnTo>
                  <a:lnTo>
                    <a:pt x="252742" y="1465376"/>
                  </a:lnTo>
                  <a:lnTo>
                    <a:pt x="233553" y="1431201"/>
                  </a:lnTo>
                  <a:lnTo>
                    <a:pt x="233553" y="1460296"/>
                  </a:lnTo>
                  <a:lnTo>
                    <a:pt x="233502" y="1467916"/>
                  </a:lnTo>
                  <a:lnTo>
                    <a:pt x="231990" y="1470456"/>
                  </a:lnTo>
                  <a:lnTo>
                    <a:pt x="228765" y="1479346"/>
                  </a:lnTo>
                  <a:lnTo>
                    <a:pt x="221907" y="1483156"/>
                  </a:lnTo>
                  <a:lnTo>
                    <a:pt x="213626" y="1483156"/>
                  </a:lnTo>
                  <a:lnTo>
                    <a:pt x="205778" y="1481886"/>
                  </a:lnTo>
                  <a:lnTo>
                    <a:pt x="199580" y="1478076"/>
                  </a:lnTo>
                  <a:lnTo>
                    <a:pt x="195516" y="1471726"/>
                  </a:lnTo>
                  <a:lnTo>
                    <a:pt x="194056" y="1462836"/>
                  </a:lnTo>
                  <a:lnTo>
                    <a:pt x="194056" y="1455216"/>
                  </a:lnTo>
                  <a:lnTo>
                    <a:pt x="199961" y="1447596"/>
                  </a:lnTo>
                  <a:lnTo>
                    <a:pt x="209702" y="1443786"/>
                  </a:lnTo>
                  <a:lnTo>
                    <a:pt x="215709" y="1443786"/>
                  </a:lnTo>
                  <a:lnTo>
                    <a:pt x="219849" y="1445056"/>
                  </a:lnTo>
                  <a:lnTo>
                    <a:pt x="226123" y="1447596"/>
                  </a:lnTo>
                  <a:lnTo>
                    <a:pt x="230492" y="1452676"/>
                  </a:lnTo>
                  <a:lnTo>
                    <a:pt x="233553" y="1460296"/>
                  </a:lnTo>
                  <a:lnTo>
                    <a:pt x="233553" y="1431201"/>
                  </a:lnTo>
                  <a:lnTo>
                    <a:pt x="225666" y="1427276"/>
                  </a:lnTo>
                  <a:lnTo>
                    <a:pt x="214630" y="1424736"/>
                  </a:lnTo>
                  <a:lnTo>
                    <a:pt x="203809" y="1426006"/>
                  </a:lnTo>
                  <a:lnTo>
                    <a:pt x="193649" y="1431086"/>
                  </a:lnTo>
                  <a:lnTo>
                    <a:pt x="184645" y="1438706"/>
                  </a:lnTo>
                  <a:lnTo>
                    <a:pt x="179336" y="1443786"/>
                  </a:lnTo>
                  <a:lnTo>
                    <a:pt x="156641" y="1437436"/>
                  </a:lnTo>
                  <a:lnTo>
                    <a:pt x="80098" y="1415846"/>
                  </a:lnTo>
                  <a:lnTo>
                    <a:pt x="56362" y="1409496"/>
                  </a:lnTo>
                  <a:lnTo>
                    <a:pt x="39077" y="1404416"/>
                  </a:lnTo>
                  <a:lnTo>
                    <a:pt x="31851" y="1401876"/>
                  </a:lnTo>
                  <a:lnTo>
                    <a:pt x="30772" y="1401876"/>
                  </a:lnTo>
                  <a:lnTo>
                    <a:pt x="29070" y="1403146"/>
                  </a:lnTo>
                  <a:lnTo>
                    <a:pt x="25501" y="1404416"/>
                  </a:lnTo>
                  <a:lnTo>
                    <a:pt x="22491" y="1408226"/>
                  </a:lnTo>
                  <a:lnTo>
                    <a:pt x="22491" y="1414576"/>
                  </a:lnTo>
                  <a:lnTo>
                    <a:pt x="23952" y="1417116"/>
                  </a:lnTo>
                  <a:lnTo>
                    <a:pt x="27508" y="1419656"/>
                  </a:lnTo>
                  <a:lnTo>
                    <a:pt x="34874" y="1422196"/>
                  </a:lnTo>
                  <a:lnTo>
                    <a:pt x="57200" y="1428546"/>
                  </a:lnTo>
                  <a:lnTo>
                    <a:pt x="56337" y="1431086"/>
                  </a:lnTo>
                  <a:lnTo>
                    <a:pt x="53949" y="1436166"/>
                  </a:lnTo>
                  <a:lnTo>
                    <a:pt x="40144" y="1465376"/>
                  </a:lnTo>
                  <a:lnTo>
                    <a:pt x="30403" y="1485696"/>
                  </a:lnTo>
                  <a:lnTo>
                    <a:pt x="20535" y="1507286"/>
                  </a:lnTo>
                  <a:lnTo>
                    <a:pt x="12649" y="1523796"/>
                  </a:lnTo>
                  <a:lnTo>
                    <a:pt x="7251" y="1535226"/>
                  </a:lnTo>
                  <a:lnTo>
                    <a:pt x="4851" y="1539036"/>
                  </a:lnTo>
                  <a:lnTo>
                    <a:pt x="4216" y="1540306"/>
                  </a:lnTo>
                  <a:lnTo>
                    <a:pt x="2959" y="1541576"/>
                  </a:lnTo>
                  <a:lnTo>
                    <a:pt x="266" y="1544116"/>
                  </a:lnTo>
                  <a:lnTo>
                    <a:pt x="0" y="1545386"/>
                  </a:lnTo>
                  <a:lnTo>
                    <a:pt x="13665" y="1589836"/>
                  </a:lnTo>
                  <a:lnTo>
                    <a:pt x="48590" y="1615236"/>
                  </a:lnTo>
                  <a:lnTo>
                    <a:pt x="71323" y="1619046"/>
                  </a:lnTo>
                  <a:lnTo>
                    <a:pt x="93459" y="1615236"/>
                  </a:lnTo>
                  <a:lnTo>
                    <a:pt x="113245" y="1603806"/>
                  </a:lnTo>
                  <a:lnTo>
                    <a:pt x="118059" y="1598726"/>
                  </a:lnTo>
                  <a:lnTo>
                    <a:pt x="128905" y="1587296"/>
                  </a:lnTo>
                  <a:lnTo>
                    <a:pt x="133832" y="1578406"/>
                  </a:lnTo>
                  <a:lnTo>
                    <a:pt x="137566" y="1569516"/>
                  </a:lnTo>
                  <a:lnTo>
                    <a:pt x="139928" y="1559356"/>
                  </a:lnTo>
                  <a:lnTo>
                    <a:pt x="140157" y="1556816"/>
                  </a:lnTo>
                  <a:lnTo>
                    <a:pt x="140627" y="1551736"/>
                  </a:lnTo>
                  <a:lnTo>
                    <a:pt x="140754" y="1545386"/>
                  </a:lnTo>
                  <a:lnTo>
                    <a:pt x="139700" y="1542846"/>
                  </a:lnTo>
                  <a:lnTo>
                    <a:pt x="136563" y="1540306"/>
                  </a:lnTo>
                  <a:lnTo>
                    <a:pt x="134416" y="1537766"/>
                  </a:lnTo>
                  <a:lnTo>
                    <a:pt x="129921" y="1528876"/>
                  </a:lnTo>
                  <a:lnTo>
                    <a:pt x="122275" y="1512366"/>
                  </a:lnTo>
                  <a:lnTo>
                    <a:pt x="120878" y="1509471"/>
                  </a:lnTo>
                  <a:lnTo>
                    <a:pt x="120878" y="1556816"/>
                  </a:lnTo>
                  <a:lnTo>
                    <a:pt x="120129" y="1561896"/>
                  </a:lnTo>
                  <a:lnTo>
                    <a:pt x="93103" y="1593646"/>
                  </a:lnTo>
                  <a:lnTo>
                    <a:pt x="76708" y="1598726"/>
                  </a:lnTo>
                  <a:lnTo>
                    <a:pt x="63080" y="1598726"/>
                  </a:lnTo>
                  <a:lnTo>
                    <a:pt x="25603" y="1573326"/>
                  </a:lnTo>
                  <a:lnTo>
                    <a:pt x="19431" y="1556816"/>
                  </a:lnTo>
                  <a:lnTo>
                    <a:pt x="120878" y="1556816"/>
                  </a:lnTo>
                  <a:lnTo>
                    <a:pt x="120878" y="1509471"/>
                  </a:lnTo>
                  <a:lnTo>
                    <a:pt x="112750" y="1492567"/>
                  </a:lnTo>
                  <a:lnTo>
                    <a:pt x="112750" y="1537766"/>
                  </a:lnTo>
                  <a:lnTo>
                    <a:pt x="27774" y="1537766"/>
                  </a:lnTo>
                  <a:lnTo>
                    <a:pt x="29692" y="1532686"/>
                  </a:lnTo>
                  <a:lnTo>
                    <a:pt x="34404" y="1522526"/>
                  </a:lnTo>
                  <a:lnTo>
                    <a:pt x="49339" y="1490776"/>
                  </a:lnTo>
                  <a:lnTo>
                    <a:pt x="69977" y="1446326"/>
                  </a:lnTo>
                  <a:lnTo>
                    <a:pt x="71513" y="1448866"/>
                  </a:lnTo>
                  <a:lnTo>
                    <a:pt x="85369" y="1479346"/>
                  </a:lnTo>
                  <a:lnTo>
                    <a:pt x="112750" y="1537766"/>
                  </a:lnTo>
                  <a:lnTo>
                    <a:pt x="112750" y="1492567"/>
                  </a:lnTo>
                  <a:lnTo>
                    <a:pt x="110667" y="1488236"/>
                  </a:lnTo>
                  <a:lnTo>
                    <a:pt x="95262" y="1455216"/>
                  </a:lnTo>
                  <a:lnTo>
                    <a:pt x="91198" y="1446326"/>
                  </a:lnTo>
                  <a:lnTo>
                    <a:pt x="90043" y="1443786"/>
                  </a:lnTo>
                  <a:lnTo>
                    <a:pt x="87249" y="1437436"/>
                  </a:lnTo>
                  <a:lnTo>
                    <a:pt x="92227" y="1438706"/>
                  </a:lnTo>
                  <a:lnTo>
                    <a:pt x="101447" y="1441246"/>
                  </a:lnTo>
                  <a:lnTo>
                    <a:pt x="130657" y="1450136"/>
                  </a:lnTo>
                  <a:lnTo>
                    <a:pt x="174523" y="1462836"/>
                  </a:lnTo>
                  <a:lnTo>
                    <a:pt x="197040" y="1498396"/>
                  </a:lnTo>
                  <a:lnTo>
                    <a:pt x="202184" y="1500936"/>
                  </a:lnTo>
                  <a:lnTo>
                    <a:pt x="203200" y="1500936"/>
                  </a:lnTo>
                  <a:lnTo>
                    <a:pt x="203631" y="1507286"/>
                  </a:lnTo>
                  <a:lnTo>
                    <a:pt x="203809" y="1518716"/>
                  </a:lnTo>
                  <a:lnTo>
                    <a:pt x="203923" y="1530146"/>
                  </a:lnTo>
                  <a:lnTo>
                    <a:pt x="204050" y="1672386"/>
                  </a:lnTo>
                  <a:lnTo>
                    <a:pt x="175272" y="1672386"/>
                  </a:lnTo>
                  <a:lnTo>
                    <a:pt x="169824" y="1673656"/>
                  </a:lnTo>
                  <a:lnTo>
                    <a:pt x="145427" y="1705406"/>
                  </a:lnTo>
                  <a:lnTo>
                    <a:pt x="144856" y="1710486"/>
                  </a:lnTo>
                  <a:lnTo>
                    <a:pt x="144221" y="1711756"/>
                  </a:lnTo>
                  <a:lnTo>
                    <a:pt x="143014" y="1711756"/>
                  </a:lnTo>
                  <a:lnTo>
                    <a:pt x="139357" y="1714296"/>
                  </a:lnTo>
                  <a:lnTo>
                    <a:pt x="129730" y="1718106"/>
                  </a:lnTo>
                  <a:lnTo>
                    <a:pt x="124180" y="1724456"/>
                  </a:lnTo>
                  <a:lnTo>
                    <a:pt x="118033" y="1737156"/>
                  </a:lnTo>
                  <a:lnTo>
                    <a:pt x="117843" y="1738426"/>
                  </a:lnTo>
                  <a:lnTo>
                    <a:pt x="117233" y="1761286"/>
                  </a:lnTo>
                  <a:lnTo>
                    <a:pt x="117881" y="1763826"/>
                  </a:lnTo>
                  <a:lnTo>
                    <a:pt x="121653" y="1766366"/>
                  </a:lnTo>
                  <a:lnTo>
                    <a:pt x="124929" y="1767636"/>
                  </a:lnTo>
                  <a:lnTo>
                    <a:pt x="302323" y="1767636"/>
                  </a:lnTo>
                  <a:lnTo>
                    <a:pt x="305612" y="1766366"/>
                  </a:lnTo>
                  <a:lnTo>
                    <a:pt x="309384" y="1763826"/>
                  </a:lnTo>
                  <a:lnTo>
                    <a:pt x="310032" y="1761286"/>
                  </a:lnTo>
                  <a:lnTo>
                    <a:pt x="309727" y="1749856"/>
                  </a:lnTo>
                  <a:lnTo>
                    <a:pt x="309422" y="1738426"/>
                  </a:lnTo>
                  <a:lnTo>
                    <a:pt x="309232" y="1737156"/>
                  </a:lnTo>
                  <a:lnTo>
                    <a:pt x="306158" y="1730806"/>
                  </a:lnTo>
                  <a:lnTo>
                    <a:pt x="303085" y="1724456"/>
                  </a:lnTo>
                  <a:lnTo>
                    <a:pt x="297535" y="1718106"/>
                  </a:lnTo>
                  <a:lnTo>
                    <a:pt x="290842" y="1715477"/>
                  </a:lnTo>
                  <a:lnTo>
                    <a:pt x="290842" y="1749856"/>
                  </a:lnTo>
                  <a:lnTo>
                    <a:pt x="136423" y="1749856"/>
                  </a:lnTo>
                  <a:lnTo>
                    <a:pt x="137261" y="1739696"/>
                  </a:lnTo>
                  <a:lnTo>
                    <a:pt x="140081" y="1735886"/>
                  </a:lnTo>
                  <a:lnTo>
                    <a:pt x="145630" y="1732076"/>
                  </a:lnTo>
                  <a:lnTo>
                    <a:pt x="149923" y="1730806"/>
                  </a:lnTo>
                  <a:lnTo>
                    <a:pt x="277342" y="1730806"/>
                  </a:lnTo>
                  <a:lnTo>
                    <a:pt x="287185" y="1735886"/>
                  </a:lnTo>
                  <a:lnTo>
                    <a:pt x="290004" y="1739696"/>
                  </a:lnTo>
                  <a:lnTo>
                    <a:pt x="290842" y="1749856"/>
                  </a:lnTo>
                  <a:lnTo>
                    <a:pt x="290842" y="1715477"/>
                  </a:lnTo>
                  <a:lnTo>
                    <a:pt x="287845" y="1714296"/>
                  </a:lnTo>
                  <a:lnTo>
                    <a:pt x="284022" y="1711756"/>
                  </a:lnTo>
                  <a:lnTo>
                    <a:pt x="282511" y="1711756"/>
                  </a:lnTo>
                  <a:lnTo>
                    <a:pt x="282054" y="1706676"/>
                  </a:lnTo>
                  <a:lnTo>
                    <a:pt x="280962" y="1699056"/>
                  </a:lnTo>
                  <a:lnTo>
                    <a:pt x="278993" y="1692706"/>
                  </a:lnTo>
                  <a:lnTo>
                    <a:pt x="278231" y="1691436"/>
                  </a:lnTo>
                  <a:lnTo>
                    <a:pt x="275958" y="1687626"/>
                  </a:lnTo>
                  <a:lnTo>
                    <a:pt x="271678" y="1682546"/>
                  </a:lnTo>
                  <a:lnTo>
                    <a:pt x="267068" y="1677466"/>
                  </a:lnTo>
                  <a:lnTo>
                    <a:pt x="263194" y="1675460"/>
                  </a:lnTo>
                  <a:lnTo>
                    <a:pt x="263194" y="1701596"/>
                  </a:lnTo>
                  <a:lnTo>
                    <a:pt x="263194" y="1711756"/>
                  </a:lnTo>
                  <a:lnTo>
                    <a:pt x="164071" y="1711756"/>
                  </a:lnTo>
                  <a:lnTo>
                    <a:pt x="164071" y="1701596"/>
                  </a:lnTo>
                  <a:lnTo>
                    <a:pt x="168160" y="1695246"/>
                  </a:lnTo>
                  <a:lnTo>
                    <a:pt x="174244" y="1692706"/>
                  </a:lnTo>
                  <a:lnTo>
                    <a:pt x="176961" y="1691436"/>
                  </a:lnTo>
                  <a:lnTo>
                    <a:pt x="250291" y="1691436"/>
                  </a:lnTo>
                  <a:lnTo>
                    <a:pt x="253022" y="1692706"/>
                  </a:lnTo>
                  <a:lnTo>
                    <a:pt x="259105" y="1695246"/>
                  </a:lnTo>
                  <a:lnTo>
                    <a:pt x="263194" y="1701596"/>
                  </a:lnTo>
                  <a:lnTo>
                    <a:pt x="263194" y="1675460"/>
                  </a:lnTo>
                  <a:lnTo>
                    <a:pt x="259715" y="1673656"/>
                  </a:lnTo>
                  <a:lnTo>
                    <a:pt x="250456" y="1672386"/>
                  </a:lnTo>
                  <a:lnTo>
                    <a:pt x="223215" y="1672386"/>
                  </a:lnTo>
                  <a:lnTo>
                    <a:pt x="223329" y="1528876"/>
                  </a:lnTo>
                  <a:lnTo>
                    <a:pt x="223418" y="1518716"/>
                  </a:lnTo>
                  <a:lnTo>
                    <a:pt x="223634" y="1506016"/>
                  </a:lnTo>
                  <a:lnTo>
                    <a:pt x="224104" y="1500936"/>
                  </a:lnTo>
                  <a:lnTo>
                    <a:pt x="227622" y="1500936"/>
                  </a:lnTo>
                  <a:lnTo>
                    <a:pt x="237363" y="1494586"/>
                  </a:lnTo>
                  <a:lnTo>
                    <a:pt x="246532" y="1485696"/>
                  </a:lnTo>
                  <a:lnTo>
                    <a:pt x="246532" y="1484426"/>
                  </a:lnTo>
                  <a:lnTo>
                    <a:pt x="247396" y="1484426"/>
                  </a:lnTo>
                  <a:lnTo>
                    <a:pt x="262572" y="1488236"/>
                  </a:lnTo>
                  <a:lnTo>
                    <a:pt x="326148" y="1506016"/>
                  </a:lnTo>
                  <a:lnTo>
                    <a:pt x="342900" y="1511096"/>
                  </a:lnTo>
                  <a:lnTo>
                    <a:pt x="341109" y="1516176"/>
                  </a:lnTo>
                  <a:lnTo>
                    <a:pt x="328764" y="1542846"/>
                  </a:lnTo>
                  <a:lnTo>
                    <a:pt x="318249" y="1565706"/>
                  </a:lnTo>
                  <a:lnTo>
                    <a:pt x="305612" y="1593646"/>
                  </a:lnTo>
                  <a:lnTo>
                    <a:pt x="297281" y="1610156"/>
                  </a:lnTo>
                  <a:lnTo>
                    <a:pt x="292265" y="1620316"/>
                  </a:lnTo>
                  <a:lnTo>
                    <a:pt x="289648" y="1624126"/>
                  </a:lnTo>
                  <a:lnTo>
                    <a:pt x="286715" y="1626666"/>
                  </a:lnTo>
                  <a:lnTo>
                    <a:pt x="286512" y="1627936"/>
                  </a:lnTo>
                  <a:lnTo>
                    <a:pt x="286512" y="1633016"/>
                  </a:lnTo>
                  <a:lnTo>
                    <a:pt x="289318" y="1650796"/>
                  </a:lnTo>
                  <a:lnTo>
                    <a:pt x="324764" y="1693976"/>
                  </a:lnTo>
                  <a:lnTo>
                    <a:pt x="360387" y="1701596"/>
                  </a:lnTo>
                  <a:lnTo>
                    <a:pt x="378193" y="1697786"/>
                  </a:lnTo>
                  <a:lnTo>
                    <a:pt x="394944" y="1690166"/>
                  </a:lnTo>
                  <a:lnTo>
                    <a:pt x="399846" y="1686356"/>
                  </a:lnTo>
                  <a:lnTo>
                    <a:pt x="405295" y="1681276"/>
                  </a:lnTo>
                  <a:lnTo>
                    <a:pt x="410400" y="1676196"/>
                  </a:lnTo>
                  <a:lnTo>
                    <a:pt x="414274" y="1672386"/>
                  </a:lnTo>
                  <a:lnTo>
                    <a:pt x="419227" y="1663496"/>
                  </a:lnTo>
                  <a:lnTo>
                    <a:pt x="423113" y="1654606"/>
                  </a:lnTo>
                  <a:lnTo>
                    <a:pt x="425767" y="1645716"/>
                  </a:lnTo>
                  <a:lnTo>
                    <a:pt x="426669" y="1639366"/>
                  </a:lnTo>
                  <a:lnTo>
                    <a:pt x="427037" y="1636826"/>
                  </a:lnTo>
                  <a:lnTo>
                    <a:pt x="427570" y="1627936"/>
                  </a:lnTo>
                  <a:close/>
                </a:path>
                <a:path w="457200" h="3545204">
                  <a:moveTo>
                    <a:pt x="456907" y="67640"/>
                  </a:moveTo>
                  <a:lnTo>
                    <a:pt x="453948" y="64719"/>
                  </a:lnTo>
                  <a:lnTo>
                    <a:pt x="448335" y="64719"/>
                  </a:lnTo>
                  <a:lnTo>
                    <a:pt x="445516" y="64719"/>
                  </a:lnTo>
                  <a:lnTo>
                    <a:pt x="443369" y="65443"/>
                  </a:lnTo>
                  <a:lnTo>
                    <a:pt x="440347" y="68465"/>
                  </a:lnTo>
                  <a:lnTo>
                    <a:pt x="439762" y="70459"/>
                  </a:lnTo>
                  <a:lnTo>
                    <a:pt x="439762" y="80454"/>
                  </a:lnTo>
                  <a:lnTo>
                    <a:pt x="442214" y="82867"/>
                  </a:lnTo>
                  <a:lnTo>
                    <a:pt x="453605" y="82867"/>
                  </a:lnTo>
                  <a:lnTo>
                    <a:pt x="456907" y="79057"/>
                  </a:lnTo>
                  <a:lnTo>
                    <a:pt x="456907" y="67640"/>
                  </a:lnTo>
                  <a:close/>
                </a:path>
                <a:path w="457200" h="3545204">
                  <a:moveTo>
                    <a:pt x="456907" y="35369"/>
                  </a:moveTo>
                  <a:lnTo>
                    <a:pt x="453948" y="32448"/>
                  </a:lnTo>
                  <a:lnTo>
                    <a:pt x="448335" y="32448"/>
                  </a:lnTo>
                  <a:lnTo>
                    <a:pt x="445516" y="32448"/>
                  </a:lnTo>
                  <a:lnTo>
                    <a:pt x="443369" y="33172"/>
                  </a:lnTo>
                  <a:lnTo>
                    <a:pt x="440347" y="36195"/>
                  </a:lnTo>
                  <a:lnTo>
                    <a:pt x="439762" y="38188"/>
                  </a:lnTo>
                  <a:lnTo>
                    <a:pt x="439762" y="48183"/>
                  </a:lnTo>
                  <a:lnTo>
                    <a:pt x="442214" y="50596"/>
                  </a:lnTo>
                  <a:lnTo>
                    <a:pt x="453605" y="50596"/>
                  </a:lnTo>
                  <a:lnTo>
                    <a:pt x="456907" y="46786"/>
                  </a:lnTo>
                  <a:lnTo>
                    <a:pt x="456907" y="35369"/>
                  </a:lnTo>
                  <a:close/>
                </a:path>
                <a:path w="457200" h="3545204">
                  <a:moveTo>
                    <a:pt x="456907" y="3098"/>
                  </a:moveTo>
                  <a:lnTo>
                    <a:pt x="453948" y="177"/>
                  </a:lnTo>
                  <a:lnTo>
                    <a:pt x="448335" y="177"/>
                  </a:lnTo>
                  <a:lnTo>
                    <a:pt x="445516" y="177"/>
                  </a:lnTo>
                  <a:lnTo>
                    <a:pt x="443369" y="901"/>
                  </a:lnTo>
                  <a:lnTo>
                    <a:pt x="440347" y="3924"/>
                  </a:lnTo>
                  <a:lnTo>
                    <a:pt x="439762" y="5918"/>
                  </a:lnTo>
                  <a:lnTo>
                    <a:pt x="439762" y="15913"/>
                  </a:lnTo>
                  <a:lnTo>
                    <a:pt x="442214" y="18326"/>
                  </a:lnTo>
                  <a:lnTo>
                    <a:pt x="453605" y="18326"/>
                  </a:lnTo>
                  <a:lnTo>
                    <a:pt x="456907" y="14516"/>
                  </a:lnTo>
                  <a:lnTo>
                    <a:pt x="456907" y="30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/>
          <p:cNvSpPr txBox="1"/>
          <p:nvPr/>
        </p:nvSpPr>
        <p:spPr>
          <a:xfrm>
            <a:off x="1935361" y="5994715"/>
            <a:ext cx="228663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Ответственность</a:t>
            </a:r>
            <a:r>
              <a:rPr dirty="0" sz="12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при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создании </a:t>
            </a:r>
            <a:r>
              <a:rPr dirty="0" sz="1200" spc="-34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зовании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935361" y="6664427"/>
            <a:ext cx="2443480" cy="1677035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6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Рискориентированный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подход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Ответственное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отношение</a:t>
            </a:r>
            <a:endParaRPr sz="1000">
              <a:latin typeface="Trebuchet MS"/>
              <a:cs typeface="Trebuchet MS"/>
            </a:endParaRPr>
          </a:p>
          <a:p>
            <a:pPr marL="241300" marR="387985" indent="-228600">
              <a:lnSpc>
                <a:spcPct val="100000"/>
              </a:lnSpc>
              <a:spcBef>
                <a:spcPts val="57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ентифи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ация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ении 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человеком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Безопасность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работы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данными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7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Информационная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безопасность</a:t>
            </a:r>
            <a:endParaRPr sz="1000">
              <a:latin typeface="Trebuchet MS"/>
              <a:cs typeface="Trebuchet MS"/>
            </a:endParaRPr>
          </a:p>
          <a:p>
            <a:pPr marL="241300" marR="508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Контроль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рекурсивного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амо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овершен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твования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ем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1058402" y="3207598"/>
            <a:ext cx="4004945" cy="5324475"/>
            <a:chOff x="1058402" y="3207598"/>
            <a:chExt cx="4004945" cy="5324475"/>
          </a:xfrm>
        </p:grpSpPr>
        <p:sp>
          <p:nvSpPr>
            <p:cNvPr id="66" name="object 66"/>
            <p:cNvSpPr/>
            <p:nvPr/>
          </p:nvSpPr>
          <p:spPr>
            <a:xfrm>
              <a:off x="1289999" y="6632878"/>
              <a:ext cx="0" cy="1870710"/>
            </a:xfrm>
            <a:custGeom>
              <a:avLst/>
              <a:gdLst/>
              <a:ahLst/>
              <a:cxnLst/>
              <a:rect l="l" t="t" r="r" b="b"/>
              <a:pathLst>
                <a:path w="0" h="1870709">
                  <a:moveTo>
                    <a:pt x="0" y="0"/>
                  </a:moveTo>
                  <a:lnTo>
                    <a:pt x="0" y="1870506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1328207" y="8528830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0" y="0"/>
                  </a:moveTo>
                  <a:lnTo>
                    <a:pt x="3706202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059879" y="6620149"/>
              <a:ext cx="0" cy="1870710"/>
            </a:xfrm>
            <a:custGeom>
              <a:avLst/>
              <a:gdLst/>
              <a:ahLst/>
              <a:cxnLst/>
              <a:rect l="l" t="t" r="r" b="b"/>
              <a:pathLst>
                <a:path w="0" h="1870709">
                  <a:moveTo>
                    <a:pt x="0" y="187050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1315468" y="6594703"/>
              <a:ext cx="3706495" cy="0"/>
            </a:xfrm>
            <a:custGeom>
              <a:avLst/>
              <a:gdLst/>
              <a:ahLst/>
              <a:cxnLst/>
              <a:rect l="l" t="t" r="r" b="b"/>
              <a:pathLst>
                <a:path w="3706495" h="0">
                  <a:moveTo>
                    <a:pt x="370620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1289999" y="6594697"/>
              <a:ext cx="3769995" cy="1934210"/>
            </a:xfrm>
            <a:custGeom>
              <a:avLst/>
              <a:gdLst/>
              <a:ahLst/>
              <a:cxnLst/>
              <a:rect l="l" t="t" r="r" b="b"/>
              <a:pathLst>
                <a:path w="3769995" h="1934209">
                  <a:moveTo>
                    <a:pt x="0" y="1921408"/>
                  </a:moveTo>
                  <a:lnTo>
                    <a:pt x="0" y="1934133"/>
                  </a:lnTo>
                  <a:lnTo>
                    <a:pt x="12738" y="1934133"/>
                  </a:lnTo>
                </a:path>
                <a:path w="3769995" h="1934209">
                  <a:moveTo>
                    <a:pt x="3757142" y="1934133"/>
                  </a:moveTo>
                  <a:lnTo>
                    <a:pt x="3769880" y="1934133"/>
                  </a:lnTo>
                  <a:lnTo>
                    <a:pt x="3769880" y="1921408"/>
                  </a:lnTo>
                </a:path>
                <a:path w="3769995" h="1934209">
                  <a:moveTo>
                    <a:pt x="3769880" y="12725"/>
                  </a:moveTo>
                  <a:lnTo>
                    <a:pt x="3769880" y="0"/>
                  </a:lnTo>
                  <a:lnTo>
                    <a:pt x="3757142" y="0"/>
                  </a:lnTo>
                </a:path>
                <a:path w="3769995" h="1934209">
                  <a:moveTo>
                    <a:pt x="12738" y="0"/>
                  </a:moveTo>
                  <a:lnTo>
                    <a:pt x="0" y="0"/>
                  </a:lnTo>
                  <a:lnTo>
                    <a:pt x="0" y="12725"/>
                  </a:lnTo>
                </a:path>
              </a:pathLst>
            </a:custGeom>
            <a:ln w="635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5234" y="3207602"/>
              <a:ext cx="224767" cy="134864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1058392" y="3207600"/>
              <a:ext cx="463550" cy="3219450"/>
            </a:xfrm>
            <a:custGeom>
              <a:avLst/>
              <a:gdLst/>
              <a:ahLst/>
              <a:cxnLst/>
              <a:rect l="l" t="t" r="r" b="b"/>
              <a:pathLst>
                <a:path w="463550" h="3219450">
                  <a:moveTo>
                    <a:pt x="141693" y="22479"/>
                  </a:moveTo>
                  <a:lnTo>
                    <a:pt x="139928" y="13741"/>
                  </a:lnTo>
                  <a:lnTo>
                    <a:pt x="135115" y="6591"/>
                  </a:lnTo>
                  <a:lnTo>
                    <a:pt x="127965" y="1765"/>
                  </a:lnTo>
                  <a:lnTo>
                    <a:pt x="119214" y="0"/>
                  </a:lnTo>
                  <a:lnTo>
                    <a:pt x="110477" y="1765"/>
                  </a:lnTo>
                  <a:lnTo>
                    <a:pt x="103327" y="6591"/>
                  </a:lnTo>
                  <a:lnTo>
                    <a:pt x="98501" y="13741"/>
                  </a:lnTo>
                  <a:lnTo>
                    <a:pt x="96735" y="22479"/>
                  </a:lnTo>
                  <a:lnTo>
                    <a:pt x="96735" y="359625"/>
                  </a:lnTo>
                  <a:lnTo>
                    <a:pt x="98501" y="368376"/>
                  </a:lnTo>
                  <a:lnTo>
                    <a:pt x="103327" y="375526"/>
                  </a:lnTo>
                  <a:lnTo>
                    <a:pt x="110477" y="380339"/>
                  </a:lnTo>
                  <a:lnTo>
                    <a:pt x="119214" y="382104"/>
                  </a:lnTo>
                  <a:lnTo>
                    <a:pt x="127965" y="380339"/>
                  </a:lnTo>
                  <a:lnTo>
                    <a:pt x="135115" y="375526"/>
                  </a:lnTo>
                  <a:lnTo>
                    <a:pt x="139928" y="368376"/>
                  </a:lnTo>
                  <a:lnTo>
                    <a:pt x="141693" y="359625"/>
                  </a:lnTo>
                  <a:lnTo>
                    <a:pt x="141693" y="22479"/>
                  </a:lnTo>
                  <a:close/>
                </a:path>
                <a:path w="463550" h="3219450">
                  <a:moveTo>
                    <a:pt x="250126" y="2948394"/>
                  </a:moveTo>
                  <a:lnTo>
                    <a:pt x="249872" y="2893631"/>
                  </a:lnTo>
                  <a:lnTo>
                    <a:pt x="232765" y="2870784"/>
                  </a:lnTo>
                  <a:lnTo>
                    <a:pt x="221107" y="2873705"/>
                  </a:lnTo>
                  <a:lnTo>
                    <a:pt x="213093" y="2948381"/>
                  </a:lnTo>
                  <a:lnTo>
                    <a:pt x="213423" y="3002191"/>
                  </a:lnTo>
                  <a:lnTo>
                    <a:pt x="213753" y="3011500"/>
                  </a:lnTo>
                  <a:lnTo>
                    <a:pt x="214083" y="3014281"/>
                  </a:lnTo>
                  <a:lnTo>
                    <a:pt x="216458" y="3020555"/>
                  </a:lnTo>
                  <a:lnTo>
                    <a:pt x="224320" y="3025660"/>
                  </a:lnTo>
                  <a:lnTo>
                    <a:pt x="231609" y="3025660"/>
                  </a:lnTo>
                  <a:lnTo>
                    <a:pt x="238899" y="3025660"/>
                  </a:lnTo>
                  <a:lnTo>
                    <a:pt x="246761" y="3020555"/>
                  </a:lnTo>
                  <a:lnTo>
                    <a:pt x="249135" y="3014281"/>
                  </a:lnTo>
                  <a:lnTo>
                    <a:pt x="249466" y="3011500"/>
                  </a:lnTo>
                  <a:lnTo>
                    <a:pt x="249783" y="3002191"/>
                  </a:lnTo>
                  <a:lnTo>
                    <a:pt x="250126" y="2948394"/>
                  </a:lnTo>
                  <a:close/>
                </a:path>
                <a:path w="463550" h="3219450">
                  <a:moveTo>
                    <a:pt x="256768" y="3065526"/>
                  </a:moveTo>
                  <a:lnTo>
                    <a:pt x="255168" y="3060255"/>
                  </a:lnTo>
                  <a:lnTo>
                    <a:pt x="245516" y="3049295"/>
                  </a:lnTo>
                  <a:lnTo>
                    <a:pt x="239306" y="3046488"/>
                  </a:lnTo>
                  <a:lnTo>
                    <a:pt x="231609" y="3046488"/>
                  </a:lnTo>
                  <a:lnTo>
                    <a:pt x="227253" y="3046488"/>
                  </a:lnTo>
                  <a:lnTo>
                    <a:pt x="206730" y="3070390"/>
                  </a:lnTo>
                  <a:lnTo>
                    <a:pt x="207365" y="3081845"/>
                  </a:lnTo>
                  <a:lnTo>
                    <a:pt x="210718" y="3087827"/>
                  </a:lnTo>
                  <a:lnTo>
                    <a:pt x="221462" y="3095040"/>
                  </a:lnTo>
                  <a:lnTo>
                    <a:pt x="226542" y="3096552"/>
                  </a:lnTo>
                  <a:lnTo>
                    <a:pt x="233502" y="3096552"/>
                  </a:lnTo>
                  <a:lnTo>
                    <a:pt x="256019" y="3078924"/>
                  </a:lnTo>
                  <a:lnTo>
                    <a:pt x="256768" y="3065526"/>
                  </a:lnTo>
                  <a:close/>
                </a:path>
                <a:path w="463550" h="3219450">
                  <a:moveTo>
                    <a:pt x="456361" y="314680"/>
                  </a:moveTo>
                  <a:lnTo>
                    <a:pt x="454596" y="305930"/>
                  </a:lnTo>
                  <a:lnTo>
                    <a:pt x="449783" y="298792"/>
                  </a:lnTo>
                  <a:lnTo>
                    <a:pt x="442633" y="293966"/>
                  </a:lnTo>
                  <a:lnTo>
                    <a:pt x="433882" y="292201"/>
                  </a:lnTo>
                  <a:lnTo>
                    <a:pt x="209118" y="292201"/>
                  </a:lnTo>
                  <a:lnTo>
                    <a:pt x="200380" y="293966"/>
                  </a:lnTo>
                  <a:lnTo>
                    <a:pt x="193230" y="298792"/>
                  </a:lnTo>
                  <a:lnTo>
                    <a:pt x="188404" y="305930"/>
                  </a:lnTo>
                  <a:lnTo>
                    <a:pt x="186639" y="314680"/>
                  </a:lnTo>
                  <a:lnTo>
                    <a:pt x="188404" y="323430"/>
                  </a:lnTo>
                  <a:lnTo>
                    <a:pt x="193230" y="330568"/>
                  </a:lnTo>
                  <a:lnTo>
                    <a:pt x="200380" y="335381"/>
                  </a:lnTo>
                  <a:lnTo>
                    <a:pt x="209118" y="337146"/>
                  </a:lnTo>
                  <a:lnTo>
                    <a:pt x="433882" y="337146"/>
                  </a:lnTo>
                  <a:lnTo>
                    <a:pt x="442633" y="335381"/>
                  </a:lnTo>
                  <a:lnTo>
                    <a:pt x="449783" y="330568"/>
                  </a:lnTo>
                  <a:lnTo>
                    <a:pt x="454596" y="323430"/>
                  </a:lnTo>
                  <a:lnTo>
                    <a:pt x="456361" y="314680"/>
                  </a:lnTo>
                  <a:close/>
                </a:path>
                <a:path w="463550" h="3219450">
                  <a:moveTo>
                    <a:pt x="456361" y="202298"/>
                  </a:moveTo>
                  <a:lnTo>
                    <a:pt x="454596" y="193548"/>
                  </a:lnTo>
                  <a:lnTo>
                    <a:pt x="449783" y="186410"/>
                  </a:lnTo>
                  <a:lnTo>
                    <a:pt x="442633" y="181584"/>
                  </a:lnTo>
                  <a:lnTo>
                    <a:pt x="433882" y="179819"/>
                  </a:lnTo>
                  <a:lnTo>
                    <a:pt x="276555" y="179819"/>
                  </a:lnTo>
                  <a:lnTo>
                    <a:pt x="267804" y="181584"/>
                  </a:lnTo>
                  <a:lnTo>
                    <a:pt x="260667" y="186410"/>
                  </a:lnTo>
                  <a:lnTo>
                    <a:pt x="255841" y="193548"/>
                  </a:lnTo>
                  <a:lnTo>
                    <a:pt x="254076" y="202298"/>
                  </a:lnTo>
                  <a:lnTo>
                    <a:pt x="255841" y="211048"/>
                  </a:lnTo>
                  <a:lnTo>
                    <a:pt x="260667" y="218186"/>
                  </a:lnTo>
                  <a:lnTo>
                    <a:pt x="267804" y="222999"/>
                  </a:lnTo>
                  <a:lnTo>
                    <a:pt x="276555" y="224764"/>
                  </a:lnTo>
                  <a:lnTo>
                    <a:pt x="433882" y="224764"/>
                  </a:lnTo>
                  <a:lnTo>
                    <a:pt x="442633" y="222999"/>
                  </a:lnTo>
                  <a:lnTo>
                    <a:pt x="449783" y="218186"/>
                  </a:lnTo>
                  <a:lnTo>
                    <a:pt x="454596" y="211048"/>
                  </a:lnTo>
                  <a:lnTo>
                    <a:pt x="456361" y="202298"/>
                  </a:lnTo>
                  <a:close/>
                </a:path>
                <a:path w="463550" h="3219450">
                  <a:moveTo>
                    <a:pt x="456361" y="89916"/>
                  </a:moveTo>
                  <a:lnTo>
                    <a:pt x="454596" y="81165"/>
                  </a:lnTo>
                  <a:lnTo>
                    <a:pt x="449783" y="74028"/>
                  </a:lnTo>
                  <a:lnTo>
                    <a:pt x="442633" y="69202"/>
                  </a:lnTo>
                  <a:lnTo>
                    <a:pt x="433882" y="67437"/>
                  </a:lnTo>
                  <a:lnTo>
                    <a:pt x="321500" y="67437"/>
                  </a:lnTo>
                  <a:lnTo>
                    <a:pt x="312762" y="69202"/>
                  </a:lnTo>
                  <a:lnTo>
                    <a:pt x="305612" y="74028"/>
                  </a:lnTo>
                  <a:lnTo>
                    <a:pt x="300786" y="81165"/>
                  </a:lnTo>
                  <a:lnTo>
                    <a:pt x="299021" y="89916"/>
                  </a:lnTo>
                  <a:lnTo>
                    <a:pt x="300786" y="98666"/>
                  </a:lnTo>
                  <a:lnTo>
                    <a:pt x="305612" y="105803"/>
                  </a:lnTo>
                  <a:lnTo>
                    <a:pt x="312762" y="110617"/>
                  </a:lnTo>
                  <a:lnTo>
                    <a:pt x="321500" y="112382"/>
                  </a:lnTo>
                  <a:lnTo>
                    <a:pt x="433882" y="112382"/>
                  </a:lnTo>
                  <a:lnTo>
                    <a:pt x="442633" y="110617"/>
                  </a:lnTo>
                  <a:lnTo>
                    <a:pt x="449783" y="105803"/>
                  </a:lnTo>
                  <a:lnTo>
                    <a:pt x="454596" y="98666"/>
                  </a:lnTo>
                  <a:lnTo>
                    <a:pt x="456361" y="89916"/>
                  </a:lnTo>
                  <a:close/>
                </a:path>
                <a:path w="463550" h="3219450">
                  <a:moveTo>
                    <a:pt x="463194" y="2987332"/>
                  </a:moveTo>
                  <a:lnTo>
                    <a:pt x="449630" y="2907550"/>
                  </a:lnTo>
                  <a:lnTo>
                    <a:pt x="426656" y="2861360"/>
                  </a:lnTo>
                  <a:lnTo>
                    <a:pt x="424764" y="2859062"/>
                  </a:lnTo>
                  <a:lnTo>
                    <a:pt x="424764" y="2999702"/>
                  </a:lnTo>
                  <a:lnTo>
                    <a:pt x="424484" y="3008134"/>
                  </a:lnTo>
                  <a:lnTo>
                    <a:pt x="409282" y="3064954"/>
                  </a:lnTo>
                  <a:lnTo>
                    <a:pt x="386245" y="3104451"/>
                  </a:lnTo>
                  <a:lnTo>
                    <a:pt x="358101" y="3134182"/>
                  </a:lnTo>
                  <a:lnTo>
                    <a:pt x="303822" y="3167189"/>
                  </a:lnTo>
                  <a:lnTo>
                    <a:pt x="254419" y="3179927"/>
                  </a:lnTo>
                  <a:lnTo>
                    <a:pt x="228968" y="3181286"/>
                  </a:lnTo>
                  <a:lnTo>
                    <a:pt x="203631" y="3179292"/>
                  </a:lnTo>
                  <a:lnTo>
                    <a:pt x="154686" y="3165398"/>
                  </a:lnTo>
                  <a:lnTo>
                    <a:pt x="108407" y="3136912"/>
                  </a:lnTo>
                  <a:lnTo>
                    <a:pt x="75158" y="3101797"/>
                  </a:lnTo>
                  <a:lnTo>
                    <a:pt x="48133" y="3050209"/>
                  </a:lnTo>
                  <a:lnTo>
                    <a:pt x="38722" y="3008134"/>
                  </a:lnTo>
                  <a:lnTo>
                    <a:pt x="38442" y="2999702"/>
                  </a:lnTo>
                  <a:lnTo>
                    <a:pt x="38557" y="2971558"/>
                  </a:lnTo>
                  <a:lnTo>
                    <a:pt x="52362" y="2913380"/>
                  </a:lnTo>
                  <a:lnTo>
                    <a:pt x="71767" y="2877426"/>
                  </a:lnTo>
                  <a:lnTo>
                    <a:pt x="98298" y="2846514"/>
                  </a:lnTo>
                  <a:lnTo>
                    <a:pt x="131610" y="2821101"/>
                  </a:lnTo>
                  <a:lnTo>
                    <a:pt x="179539" y="2800489"/>
                  </a:lnTo>
                  <a:lnTo>
                    <a:pt x="232219" y="2793403"/>
                  </a:lnTo>
                  <a:lnTo>
                    <a:pt x="238594" y="2793504"/>
                  </a:lnTo>
                  <a:lnTo>
                    <a:pt x="279349" y="2799410"/>
                  </a:lnTo>
                  <a:lnTo>
                    <a:pt x="319239" y="2814231"/>
                  </a:lnTo>
                  <a:lnTo>
                    <a:pt x="352996" y="2836151"/>
                  </a:lnTo>
                  <a:lnTo>
                    <a:pt x="388048" y="2872854"/>
                  </a:lnTo>
                  <a:lnTo>
                    <a:pt x="415086" y="2924441"/>
                  </a:lnTo>
                  <a:lnTo>
                    <a:pt x="424484" y="2966529"/>
                  </a:lnTo>
                  <a:lnTo>
                    <a:pt x="424764" y="2999702"/>
                  </a:lnTo>
                  <a:lnTo>
                    <a:pt x="424764" y="2859062"/>
                  </a:lnTo>
                  <a:lnTo>
                    <a:pt x="393890" y="2821343"/>
                  </a:lnTo>
                  <a:lnTo>
                    <a:pt x="358000" y="2793403"/>
                  </a:lnTo>
                  <a:lnTo>
                    <a:pt x="352310" y="2788970"/>
                  </a:lnTo>
                  <a:lnTo>
                    <a:pt x="308381" y="2768219"/>
                  </a:lnTo>
                  <a:lnTo>
                    <a:pt x="260591" y="2757093"/>
                  </a:lnTo>
                  <a:lnTo>
                    <a:pt x="230873" y="2755823"/>
                  </a:lnTo>
                  <a:lnTo>
                    <a:pt x="214426" y="2756179"/>
                  </a:lnTo>
                  <a:lnTo>
                    <a:pt x="170688" y="2763266"/>
                  </a:lnTo>
                  <a:lnTo>
                    <a:pt x="113220" y="2787675"/>
                  </a:lnTo>
                  <a:lnTo>
                    <a:pt x="63842" y="2826918"/>
                  </a:lnTo>
                  <a:lnTo>
                    <a:pt x="27038" y="2877464"/>
                  </a:lnTo>
                  <a:lnTo>
                    <a:pt x="9613" y="2919463"/>
                  </a:lnTo>
                  <a:lnTo>
                    <a:pt x="939" y="2961284"/>
                  </a:lnTo>
                  <a:lnTo>
                    <a:pt x="0" y="2987332"/>
                  </a:lnTo>
                  <a:lnTo>
                    <a:pt x="203" y="2999702"/>
                  </a:lnTo>
                  <a:lnTo>
                    <a:pt x="7023" y="3046412"/>
                  </a:lnTo>
                  <a:lnTo>
                    <a:pt x="33274" y="3107931"/>
                  </a:lnTo>
                  <a:lnTo>
                    <a:pt x="76644" y="3160077"/>
                  </a:lnTo>
                  <a:lnTo>
                    <a:pt x="132486" y="3197237"/>
                  </a:lnTo>
                  <a:lnTo>
                    <a:pt x="180428" y="3213735"/>
                  </a:lnTo>
                  <a:lnTo>
                    <a:pt x="231597" y="3218954"/>
                  </a:lnTo>
                  <a:lnTo>
                    <a:pt x="249961" y="3218434"/>
                  </a:lnTo>
                  <a:lnTo>
                    <a:pt x="299466" y="3209290"/>
                  </a:lnTo>
                  <a:lnTo>
                    <a:pt x="336384" y="3194558"/>
                  </a:lnTo>
                  <a:lnTo>
                    <a:pt x="358724" y="3181286"/>
                  </a:lnTo>
                  <a:lnTo>
                    <a:pt x="370497" y="3173209"/>
                  </a:lnTo>
                  <a:lnTo>
                    <a:pt x="405003" y="3141624"/>
                  </a:lnTo>
                  <a:lnTo>
                    <a:pt x="432333" y="3103969"/>
                  </a:lnTo>
                  <a:lnTo>
                    <a:pt x="451535" y="3061678"/>
                  </a:lnTo>
                  <a:lnTo>
                    <a:pt x="461848" y="3016250"/>
                  </a:lnTo>
                  <a:lnTo>
                    <a:pt x="462864" y="3003105"/>
                  </a:lnTo>
                  <a:lnTo>
                    <a:pt x="463194" y="29873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3" name="object 73"/>
          <p:cNvSpPr txBox="1"/>
          <p:nvPr/>
        </p:nvSpPr>
        <p:spPr>
          <a:xfrm>
            <a:off x="887299" y="2522478"/>
            <a:ext cx="433324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Принципы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э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тики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ис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твенно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ллек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899999" y="2439955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 txBox="1"/>
          <p:nvPr/>
        </p:nvSpPr>
        <p:spPr>
          <a:xfrm>
            <a:off x="887299" y="9785704"/>
            <a:ext cx="27146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Источник: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Кодекс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этики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сфере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https://ethics.a-ai.ru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16</a:t>
            </a:r>
          </a:p>
        </p:txBody>
      </p:sp>
      <p:sp>
        <p:nvSpPr>
          <p:cNvPr id="77" name="object 7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5940425" cy="1397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120"/>
              <a:t>Для</a:t>
            </a:r>
            <a:r>
              <a:rPr dirty="0" spc="-155"/>
              <a:t> </a:t>
            </a:r>
            <a:r>
              <a:rPr dirty="0" spc="-20"/>
              <a:t>развития</a:t>
            </a:r>
            <a:r>
              <a:rPr dirty="0" spc="-155"/>
              <a:t> </a:t>
            </a:r>
            <a:r>
              <a:rPr dirty="0" spc="-175"/>
              <a:t>к</a:t>
            </a:r>
            <a:r>
              <a:rPr dirty="0" spc="5"/>
              <a:t>он</a:t>
            </a:r>
            <a:r>
              <a:rPr dirty="0" spc="-55"/>
              <a:t>ц</a:t>
            </a:r>
            <a:r>
              <a:rPr dirty="0" spc="-35"/>
              <a:t>епции</a:t>
            </a:r>
            <a:r>
              <a:rPr dirty="0" spc="-155"/>
              <a:t> </a:t>
            </a:r>
            <a:r>
              <a:rPr dirty="0" spc="-185"/>
              <a:t>«</a:t>
            </a:r>
            <a:r>
              <a:rPr dirty="0" spc="-95"/>
              <a:t>умных  </a:t>
            </a:r>
            <a:r>
              <a:rPr dirty="0" spc="-40"/>
              <a:t>городов» </a:t>
            </a:r>
            <a:r>
              <a:rPr dirty="0" spc="-20"/>
              <a:t>России </a:t>
            </a:r>
            <a:r>
              <a:rPr dirty="0" spc="-40"/>
              <a:t>реализуется </a:t>
            </a:r>
            <a:r>
              <a:rPr dirty="0" spc="-35"/>
              <a:t> </a:t>
            </a:r>
            <a:r>
              <a:rPr dirty="0" spc="5"/>
              <a:t>проект</a:t>
            </a:r>
            <a:r>
              <a:rPr dirty="0" spc="-155"/>
              <a:t> </a:t>
            </a:r>
            <a:r>
              <a:rPr dirty="0" spc="-280"/>
              <a:t>«</a:t>
            </a:r>
            <a:r>
              <a:rPr dirty="0" spc="-160"/>
              <a:t>У</a:t>
            </a:r>
            <a:r>
              <a:rPr dirty="0" spc="-120"/>
              <a:t>мный</a:t>
            </a:r>
            <a:r>
              <a:rPr dirty="0" spc="-155"/>
              <a:t> </a:t>
            </a:r>
            <a:r>
              <a:rPr dirty="0" spc="-220"/>
              <a:t>г</a:t>
            </a:r>
            <a:r>
              <a:rPr dirty="0" spc="85"/>
              <a:t>ор</a:t>
            </a:r>
            <a:r>
              <a:rPr dirty="0" spc="25"/>
              <a:t>о</a:t>
            </a:r>
            <a:r>
              <a:rPr dirty="0" spc="-180"/>
              <a:t>д</a:t>
            </a:r>
            <a:r>
              <a:rPr dirty="0" spc="-125"/>
              <a:t>»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2473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30">
                <a:solidFill>
                  <a:srgbClr val="3763AF"/>
                </a:solidFill>
                <a:latin typeface="Trebuchet MS"/>
                <a:cs typeface="Trebuchet MS"/>
              </a:rPr>
              <a:t>1.3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умных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70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45">
                <a:solidFill>
                  <a:srgbClr val="3763AF"/>
                </a:solidFill>
                <a:latin typeface="Trebuchet MS"/>
                <a:cs typeface="Trebuchet MS"/>
              </a:rPr>
              <a:t>х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сии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7299" y="2522478"/>
            <a:ext cx="567880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Проект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«Умный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город»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основан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ключевых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принципах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899999" y="2439955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887299" y="5889714"/>
            <a:ext cx="34010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Источник: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Проект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Цифровизации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хозяйства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«Умный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город»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7299" y="9930904"/>
            <a:ext cx="34010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Источник: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Проект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Цифровизации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хозяйства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«Умный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город»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899999" y="6180352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887299" y="6134784"/>
            <a:ext cx="7063740" cy="676275"/>
          </a:xfrm>
          <a:prstGeom prst="rect">
            <a:avLst/>
          </a:prstGeom>
        </p:spPr>
        <p:txBody>
          <a:bodyPr wrap="square" lIns="0" tIns="140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5"/>
              </a:spcBef>
            </a:pP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Методика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расчета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индекса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IQ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городов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рамках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проекта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«Умный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город»</a:t>
            </a:r>
            <a:endParaRPr sz="16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10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направлений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оценки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цифровой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трансформации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3763AF"/>
                </a:solidFill>
                <a:latin typeface="Trebuchet MS"/>
                <a:cs typeface="Trebuchet MS"/>
              </a:rPr>
              <a:t>города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99999" y="7531762"/>
            <a:ext cx="5940425" cy="0"/>
          </a:xfrm>
          <a:custGeom>
            <a:avLst/>
            <a:gdLst/>
            <a:ahLst/>
            <a:cxnLst/>
            <a:rect l="l" t="t" r="r" b="b"/>
            <a:pathLst>
              <a:path w="5940425" h="0">
                <a:moveTo>
                  <a:pt x="0" y="0"/>
                </a:moveTo>
                <a:lnTo>
                  <a:pt x="5940005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899999" y="8112750"/>
            <a:ext cx="5940425" cy="0"/>
          </a:xfrm>
          <a:custGeom>
            <a:avLst/>
            <a:gdLst/>
            <a:ahLst/>
            <a:cxnLst/>
            <a:rect l="l" t="t" r="r" b="b"/>
            <a:pathLst>
              <a:path w="5940425" h="0">
                <a:moveTo>
                  <a:pt x="0" y="0"/>
                </a:moveTo>
                <a:lnTo>
                  <a:pt x="5940005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899999" y="8693732"/>
            <a:ext cx="5940425" cy="0"/>
          </a:xfrm>
          <a:custGeom>
            <a:avLst/>
            <a:gdLst/>
            <a:ahLst/>
            <a:cxnLst/>
            <a:rect l="l" t="t" r="r" b="b"/>
            <a:pathLst>
              <a:path w="5940425" h="0">
                <a:moveTo>
                  <a:pt x="0" y="0"/>
                </a:moveTo>
                <a:lnTo>
                  <a:pt x="5940005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899999" y="9274712"/>
            <a:ext cx="5940425" cy="0"/>
          </a:xfrm>
          <a:custGeom>
            <a:avLst/>
            <a:gdLst/>
            <a:ahLst/>
            <a:cxnLst/>
            <a:rect l="l" t="t" r="r" b="b"/>
            <a:pathLst>
              <a:path w="5940425" h="0">
                <a:moveTo>
                  <a:pt x="0" y="0"/>
                </a:moveTo>
                <a:lnTo>
                  <a:pt x="5940005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1619972" y="7747326"/>
            <a:ext cx="6426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мное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ЖК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670771" y="7686366"/>
            <a:ext cx="130619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ономичес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ое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яние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инве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тиционный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климат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19972" y="7166343"/>
            <a:ext cx="8058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уризм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ервис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670771" y="7166343"/>
            <a:ext cx="11315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ое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упра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ление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029899" y="7166343"/>
            <a:ext cx="3854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2110" algn="l"/>
              </a:tabLst>
            </a:pPr>
            <a:r>
              <a:rPr dirty="0" u="sng" sz="800">
                <a:solidFill>
                  <a:srgbClr val="231F20"/>
                </a:solidFill>
                <a:uFill>
                  <a:solidFill>
                    <a:srgbClr val="3763AF"/>
                  </a:solidFill>
                </a:uFill>
                <a:latin typeface="Times New Roman"/>
                <a:cs typeface="Times New Roman"/>
              </a:rPr>
              <a:t> 	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988900" y="7126771"/>
            <a:ext cx="1868170" cy="4133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Оценивание</a:t>
            </a:r>
            <a:r>
              <a:rPr dirty="0" sz="800" spc="-5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 b="1">
                <a:solidFill>
                  <a:srgbClr val="231F20"/>
                </a:solidFill>
                <a:latin typeface="Trebuchet MS"/>
                <a:cs typeface="Trebuchet MS"/>
              </a:rPr>
              <a:t>IQ</a:t>
            </a:r>
            <a:r>
              <a:rPr dirty="0" sz="800" spc="-5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городов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5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4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группам: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Char char="•"/>
              <a:tabLst>
                <a:tab pos="240665" algn="l"/>
                <a:tab pos="24130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упнейшие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(&gt;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0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млн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л.)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988900" y="7658611"/>
            <a:ext cx="2297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упные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(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5</a:t>
            </a:r>
            <a:r>
              <a:rPr dirty="0" sz="800" spc="80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ты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л.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0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млн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л.)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988900" y="7924531"/>
            <a:ext cx="195516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льшие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(100–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5</a:t>
            </a:r>
            <a:r>
              <a:rPr dirty="0" sz="800" spc="80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ты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л.)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988900" y="8190450"/>
            <a:ext cx="241681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Административные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центры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пилотные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муниципальные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образования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(&lt;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100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ты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л.)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19972" y="8267349"/>
            <a:ext cx="134239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Ин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ллект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альные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емы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социальных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услуг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670771" y="8267349"/>
            <a:ext cx="85661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Инновации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ср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ды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19972" y="8909291"/>
            <a:ext cx="14192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Инфра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уктура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язи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670771" y="8909291"/>
            <a:ext cx="14820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мный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транспо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619972" y="9429312"/>
            <a:ext cx="185864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Интеллектуальные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емы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логичес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зопасно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670771" y="9429312"/>
            <a:ext cx="143065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Интеллектуальные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твенной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зопасно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29" name="object 2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91798" y="7061703"/>
            <a:ext cx="359894" cy="359761"/>
          </a:xfrm>
          <a:prstGeom prst="rect">
            <a:avLst/>
          </a:prstGeom>
        </p:spPr>
      </p:pic>
      <p:grpSp>
        <p:nvGrpSpPr>
          <p:cNvPr id="30" name="object 30"/>
          <p:cNvGrpSpPr/>
          <p:nvPr/>
        </p:nvGrpSpPr>
        <p:grpSpPr>
          <a:xfrm>
            <a:off x="999004" y="7624295"/>
            <a:ext cx="360045" cy="360045"/>
            <a:chOff x="999004" y="7624295"/>
            <a:chExt cx="360045" cy="360045"/>
          </a:xfrm>
        </p:grpSpPr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18534" y="7624295"/>
              <a:ext cx="120230" cy="74941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998994" y="7728990"/>
              <a:ext cx="360045" cy="255270"/>
            </a:xfrm>
            <a:custGeom>
              <a:avLst/>
              <a:gdLst/>
              <a:ahLst/>
              <a:cxnLst/>
              <a:rect l="l" t="t" r="r" b="b"/>
              <a:pathLst>
                <a:path w="360044" h="255270">
                  <a:moveTo>
                    <a:pt x="317817" y="104762"/>
                  </a:moveTo>
                  <a:lnTo>
                    <a:pt x="317792" y="58889"/>
                  </a:lnTo>
                  <a:lnTo>
                    <a:pt x="306565" y="21513"/>
                  </a:lnTo>
                  <a:lnTo>
                    <a:pt x="306565" y="32334"/>
                  </a:lnTo>
                  <a:lnTo>
                    <a:pt x="306565" y="104762"/>
                  </a:lnTo>
                  <a:lnTo>
                    <a:pt x="199694" y="104762"/>
                  </a:lnTo>
                  <a:lnTo>
                    <a:pt x="199694" y="32334"/>
                  </a:lnTo>
                  <a:lnTo>
                    <a:pt x="306565" y="32334"/>
                  </a:lnTo>
                  <a:lnTo>
                    <a:pt x="306565" y="21513"/>
                  </a:lnTo>
                  <a:lnTo>
                    <a:pt x="296633" y="21259"/>
                  </a:lnTo>
                  <a:lnTo>
                    <a:pt x="188442" y="21120"/>
                  </a:lnTo>
                  <a:lnTo>
                    <a:pt x="188442" y="32334"/>
                  </a:lnTo>
                  <a:lnTo>
                    <a:pt x="188442" y="222885"/>
                  </a:lnTo>
                  <a:lnTo>
                    <a:pt x="31648" y="222885"/>
                  </a:lnTo>
                  <a:lnTo>
                    <a:pt x="31648" y="32334"/>
                  </a:lnTo>
                  <a:lnTo>
                    <a:pt x="188442" y="32334"/>
                  </a:lnTo>
                  <a:lnTo>
                    <a:pt x="188442" y="21120"/>
                  </a:lnTo>
                  <a:lnTo>
                    <a:pt x="42265" y="21259"/>
                  </a:lnTo>
                  <a:lnTo>
                    <a:pt x="21158" y="58889"/>
                  </a:lnTo>
                  <a:lnTo>
                    <a:pt x="21107" y="152082"/>
                  </a:lnTo>
                  <a:lnTo>
                    <a:pt x="21221" y="207619"/>
                  </a:lnTo>
                  <a:lnTo>
                    <a:pt x="169176" y="234137"/>
                  </a:lnTo>
                  <a:lnTo>
                    <a:pt x="291147" y="233946"/>
                  </a:lnTo>
                  <a:lnTo>
                    <a:pt x="311099" y="233603"/>
                  </a:lnTo>
                  <a:lnTo>
                    <a:pt x="316268" y="233006"/>
                  </a:lnTo>
                  <a:lnTo>
                    <a:pt x="317741" y="232029"/>
                  </a:lnTo>
                  <a:lnTo>
                    <a:pt x="317817" y="222885"/>
                  </a:lnTo>
                  <a:lnTo>
                    <a:pt x="317715" y="214096"/>
                  </a:lnTo>
                  <a:lnTo>
                    <a:pt x="307263" y="222885"/>
                  </a:lnTo>
                  <a:lnTo>
                    <a:pt x="199694" y="222885"/>
                  </a:lnTo>
                  <a:lnTo>
                    <a:pt x="199694" y="116001"/>
                  </a:lnTo>
                  <a:lnTo>
                    <a:pt x="307263" y="116001"/>
                  </a:lnTo>
                  <a:lnTo>
                    <a:pt x="307289" y="175298"/>
                  </a:lnTo>
                  <a:lnTo>
                    <a:pt x="307809" y="186613"/>
                  </a:lnTo>
                  <a:lnTo>
                    <a:pt x="309410" y="190271"/>
                  </a:lnTo>
                  <a:lnTo>
                    <a:pt x="312686" y="190538"/>
                  </a:lnTo>
                  <a:lnTo>
                    <a:pt x="315823" y="190271"/>
                  </a:lnTo>
                  <a:lnTo>
                    <a:pt x="317322" y="182765"/>
                  </a:lnTo>
                  <a:lnTo>
                    <a:pt x="317792" y="158000"/>
                  </a:lnTo>
                  <a:lnTo>
                    <a:pt x="317804" y="116001"/>
                  </a:lnTo>
                  <a:lnTo>
                    <a:pt x="317817" y="104762"/>
                  </a:lnTo>
                  <a:close/>
                </a:path>
                <a:path w="360044" h="255270">
                  <a:moveTo>
                    <a:pt x="359994" y="17233"/>
                  </a:moveTo>
                  <a:lnTo>
                    <a:pt x="355841" y="8445"/>
                  </a:lnTo>
                  <a:lnTo>
                    <a:pt x="351980" y="4508"/>
                  </a:lnTo>
                  <a:lnTo>
                    <a:pt x="344170" y="355"/>
                  </a:lnTo>
                  <a:lnTo>
                    <a:pt x="133273" y="88"/>
                  </a:lnTo>
                  <a:lnTo>
                    <a:pt x="91821" y="177"/>
                  </a:lnTo>
                  <a:lnTo>
                    <a:pt x="73444" y="508"/>
                  </a:lnTo>
                  <a:lnTo>
                    <a:pt x="68834" y="1130"/>
                  </a:lnTo>
                  <a:lnTo>
                    <a:pt x="66014" y="3657"/>
                  </a:lnTo>
                  <a:lnTo>
                    <a:pt x="66649" y="8928"/>
                  </a:lnTo>
                  <a:lnTo>
                    <a:pt x="70027" y="10477"/>
                  </a:lnTo>
                  <a:lnTo>
                    <a:pt x="77978" y="10833"/>
                  </a:lnTo>
                  <a:lnTo>
                    <a:pt x="143306" y="11201"/>
                  </a:lnTo>
                  <a:lnTo>
                    <a:pt x="307962" y="11430"/>
                  </a:lnTo>
                  <a:lnTo>
                    <a:pt x="332778" y="11671"/>
                  </a:lnTo>
                  <a:lnTo>
                    <a:pt x="349338" y="198272"/>
                  </a:lnTo>
                  <a:lnTo>
                    <a:pt x="349097" y="231825"/>
                  </a:lnTo>
                  <a:lnTo>
                    <a:pt x="348602" y="236816"/>
                  </a:lnTo>
                  <a:lnTo>
                    <a:pt x="346849" y="239903"/>
                  </a:lnTo>
                  <a:lnTo>
                    <a:pt x="340804" y="243992"/>
                  </a:lnTo>
                  <a:lnTo>
                    <a:pt x="19189" y="243992"/>
                  </a:lnTo>
                  <a:lnTo>
                    <a:pt x="10744" y="199669"/>
                  </a:lnTo>
                  <a:lnTo>
                    <a:pt x="10604" y="127609"/>
                  </a:lnTo>
                  <a:lnTo>
                    <a:pt x="10744" y="55562"/>
                  </a:lnTo>
                  <a:lnTo>
                    <a:pt x="13500" y="15265"/>
                  </a:lnTo>
                  <a:lnTo>
                    <a:pt x="39789" y="11036"/>
                  </a:lnTo>
                  <a:lnTo>
                    <a:pt x="46545" y="10617"/>
                  </a:lnTo>
                  <a:lnTo>
                    <a:pt x="47028" y="0"/>
                  </a:lnTo>
                  <a:lnTo>
                    <a:pt x="24460" y="76"/>
                  </a:lnTo>
                  <a:lnTo>
                    <a:pt x="0" y="17233"/>
                  </a:lnTo>
                  <a:lnTo>
                    <a:pt x="0" y="238010"/>
                  </a:lnTo>
                  <a:lnTo>
                    <a:pt x="4216" y="247015"/>
                  </a:lnTo>
                  <a:lnTo>
                    <a:pt x="7874" y="250736"/>
                  </a:lnTo>
                  <a:lnTo>
                    <a:pt x="17221" y="255231"/>
                  </a:lnTo>
                  <a:lnTo>
                    <a:pt x="342773" y="255231"/>
                  </a:lnTo>
                  <a:lnTo>
                    <a:pt x="352120" y="250736"/>
                  </a:lnTo>
                  <a:lnTo>
                    <a:pt x="355777" y="247015"/>
                  </a:lnTo>
                  <a:lnTo>
                    <a:pt x="359994" y="238010"/>
                  </a:lnTo>
                  <a:lnTo>
                    <a:pt x="359994" y="17233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49552" y="7776797"/>
              <a:ext cx="115379" cy="158699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1220127" y="7779651"/>
              <a:ext cx="118110" cy="94615"/>
            </a:xfrm>
            <a:custGeom>
              <a:avLst/>
              <a:gdLst/>
              <a:ahLst/>
              <a:cxnLst/>
              <a:rect l="l" t="t" r="r" b="b"/>
              <a:pathLst>
                <a:path w="118109" h="94615">
                  <a:moveTo>
                    <a:pt x="39027" y="27597"/>
                  </a:moveTo>
                  <a:lnTo>
                    <a:pt x="38531" y="26200"/>
                  </a:lnTo>
                  <a:lnTo>
                    <a:pt x="36283" y="23939"/>
                  </a:lnTo>
                  <a:lnTo>
                    <a:pt x="35293" y="23876"/>
                  </a:lnTo>
                  <a:lnTo>
                    <a:pt x="4711" y="23876"/>
                  </a:lnTo>
                  <a:lnTo>
                    <a:pt x="3162" y="24015"/>
                  </a:lnTo>
                  <a:lnTo>
                    <a:pt x="1689" y="25209"/>
                  </a:lnTo>
                  <a:lnTo>
                    <a:pt x="419" y="26200"/>
                  </a:lnTo>
                  <a:lnTo>
                    <a:pt x="0" y="27254"/>
                  </a:lnTo>
                  <a:lnTo>
                    <a:pt x="0" y="31750"/>
                  </a:lnTo>
                  <a:lnTo>
                    <a:pt x="419" y="32804"/>
                  </a:lnTo>
                  <a:lnTo>
                    <a:pt x="3162" y="34988"/>
                  </a:lnTo>
                  <a:lnTo>
                    <a:pt x="4711" y="35128"/>
                  </a:lnTo>
                  <a:lnTo>
                    <a:pt x="35293" y="35128"/>
                  </a:lnTo>
                  <a:lnTo>
                    <a:pt x="36283" y="35052"/>
                  </a:lnTo>
                  <a:lnTo>
                    <a:pt x="38531" y="32804"/>
                  </a:lnTo>
                  <a:lnTo>
                    <a:pt x="39027" y="31394"/>
                  </a:lnTo>
                  <a:lnTo>
                    <a:pt x="39027" y="27597"/>
                  </a:lnTo>
                  <a:close/>
                </a:path>
                <a:path w="118109" h="94615">
                  <a:moveTo>
                    <a:pt x="60121" y="3683"/>
                  </a:moveTo>
                  <a:lnTo>
                    <a:pt x="45554" y="0"/>
                  </a:lnTo>
                  <a:lnTo>
                    <a:pt x="15303" y="0"/>
                  </a:lnTo>
                  <a:lnTo>
                    <a:pt x="0" y="3340"/>
                  </a:lnTo>
                  <a:lnTo>
                    <a:pt x="0" y="7835"/>
                  </a:lnTo>
                  <a:lnTo>
                    <a:pt x="15303" y="11188"/>
                  </a:lnTo>
                  <a:lnTo>
                    <a:pt x="45554" y="11188"/>
                  </a:lnTo>
                  <a:lnTo>
                    <a:pt x="60121" y="7480"/>
                  </a:lnTo>
                  <a:lnTo>
                    <a:pt x="60121" y="3683"/>
                  </a:lnTo>
                  <a:close/>
                </a:path>
                <a:path w="118109" h="94615">
                  <a:moveTo>
                    <a:pt x="117767" y="63169"/>
                  </a:moveTo>
                  <a:lnTo>
                    <a:pt x="116014" y="61480"/>
                  </a:lnTo>
                  <a:lnTo>
                    <a:pt x="114960" y="60350"/>
                  </a:lnTo>
                  <a:lnTo>
                    <a:pt x="113487" y="59728"/>
                  </a:lnTo>
                  <a:lnTo>
                    <a:pt x="110807" y="59728"/>
                  </a:lnTo>
                  <a:lnTo>
                    <a:pt x="109334" y="60350"/>
                  </a:lnTo>
                  <a:lnTo>
                    <a:pt x="108280" y="61480"/>
                  </a:lnTo>
                  <a:lnTo>
                    <a:pt x="106527" y="63169"/>
                  </a:lnTo>
                  <a:lnTo>
                    <a:pt x="106527" y="90728"/>
                  </a:lnTo>
                  <a:lnTo>
                    <a:pt x="108280" y="92417"/>
                  </a:lnTo>
                  <a:lnTo>
                    <a:pt x="109334" y="93548"/>
                  </a:lnTo>
                  <a:lnTo>
                    <a:pt x="110807" y="94170"/>
                  </a:lnTo>
                  <a:lnTo>
                    <a:pt x="113487" y="94170"/>
                  </a:lnTo>
                  <a:lnTo>
                    <a:pt x="114960" y="93548"/>
                  </a:lnTo>
                  <a:lnTo>
                    <a:pt x="116014" y="92417"/>
                  </a:lnTo>
                  <a:lnTo>
                    <a:pt x="117767" y="90728"/>
                  </a:lnTo>
                  <a:lnTo>
                    <a:pt x="117767" y="63169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09589" y="7863986"/>
              <a:ext cx="84937" cy="66789"/>
            </a:xfrm>
            <a:prstGeom prst="rect">
              <a:avLst/>
            </a:prstGeom>
          </p:spPr>
        </p:pic>
      </p:grpSp>
      <p:pic>
        <p:nvPicPr>
          <p:cNvPr id="36" name="object 3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91806" y="8222942"/>
            <a:ext cx="359992" cy="360876"/>
          </a:xfrm>
          <a:prstGeom prst="rect">
            <a:avLst/>
          </a:prstGeom>
        </p:spPr>
      </p:pic>
      <p:sp>
        <p:nvSpPr>
          <p:cNvPr id="37" name="object 37"/>
          <p:cNvSpPr/>
          <p:nvPr/>
        </p:nvSpPr>
        <p:spPr>
          <a:xfrm>
            <a:off x="991793" y="8795866"/>
            <a:ext cx="360045" cy="375920"/>
          </a:xfrm>
          <a:custGeom>
            <a:avLst/>
            <a:gdLst/>
            <a:ahLst/>
            <a:cxnLst/>
            <a:rect l="l" t="t" r="r" b="b"/>
            <a:pathLst>
              <a:path w="360044" h="375920">
                <a:moveTo>
                  <a:pt x="55905" y="3886"/>
                </a:moveTo>
                <a:lnTo>
                  <a:pt x="53403" y="1485"/>
                </a:lnTo>
                <a:lnTo>
                  <a:pt x="44526" y="1485"/>
                </a:lnTo>
                <a:lnTo>
                  <a:pt x="8636" y="50152"/>
                </a:lnTo>
                <a:lnTo>
                  <a:pt x="0" y="96812"/>
                </a:lnTo>
                <a:lnTo>
                  <a:pt x="1168" y="115443"/>
                </a:lnTo>
                <a:lnTo>
                  <a:pt x="20370" y="164922"/>
                </a:lnTo>
                <a:lnTo>
                  <a:pt x="29984" y="178257"/>
                </a:lnTo>
                <a:lnTo>
                  <a:pt x="38506" y="178257"/>
                </a:lnTo>
                <a:lnTo>
                  <a:pt x="42024" y="174917"/>
                </a:lnTo>
                <a:lnTo>
                  <a:pt x="42024" y="168351"/>
                </a:lnTo>
                <a:lnTo>
                  <a:pt x="40640" y="165760"/>
                </a:lnTo>
                <a:lnTo>
                  <a:pt x="36563" y="160299"/>
                </a:lnTo>
                <a:lnTo>
                  <a:pt x="30035" y="150329"/>
                </a:lnTo>
                <a:lnTo>
                  <a:pt x="16103" y="107340"/>
                </a:lnTo>
                <a:lnTo>
                  <a:pt x="15824" y="96799"/>
                </a:lnTo>
                <a:lnTo>
                  <a:pt x="16103" y="86271"/>
                </a:lnTo>
                <a:lnTo>
                  <a:pt x="27216" y="48310"/>
                </a:lnTo>
                <a:lnTo>
                  <a:pt x="55257" y="13144"/>
                </a:lnTo>
                <a:lnTo>
                  <a:pt x="55905" y="12128"/>
                </a:lnTo>
                <a:lnTo>
                  <a:pt x="55905" y="3886"/>
                </a:lnTo>
                <a:close/>
              </a:path>
              <a:path w="360044" h="375920">
                <a:moveTo>
                  <a:pt x="84594" y="36741"/>
                </a:moveTo>
                <a:lnTo>
                  <a:pt x="81724" y="33870"/>
                </a:lnTo>
                <a:lnTo>
                  <a:pt x="74041" y="33870"/>
                </a:lnTo>
                <a:lnTo>
                  <a:pt x="50177" y="65417"/>
                </a:lnTo>
                <a:lnTo>
                  <a:pt x="44462" y="95389"/>
                </a:lnTo>
                <a:lnTo>
                  <a:pt x="44983" y="105829"/>
                </a:lnTo>
                <a:lnTo>
                  <a:pt x="60756" y="143522"/>
                </a:lnTo>
                <a:lnTo>
                  <a:pt x="70256" y="150025"/>
                </a:lnTo>
                <a:lnTo>
                  <a:pt x="76263" y="146050"/>
                </a:lnTo>
                <a:lnTo>
                  <a:pt x="76263" y="139014"/>
                </a:lnTo>
                <a:lnTo>
                  <a:pt x="75069" y="136232"/>
                </a:lnTo>
                <a:lnTo>
                  <a:pt x="72936" y="133375"/>
                </a:lnTo>
                <a:lnTo>
                  <a:pt x="67246" y="124218"/>
                </a:lnTo>
                <a:lnTo>
                  <a:pt x="63296" y="115049"/>
                </a:lnTo>
                <a:lnTo>
                  <a:pt x="60998" y="105549"/>
                </a:lnTo>
                <a:lnTo>
                  <a:pt x="60261" y="95427"/>
                </a:lnTo>
                <a:lnTo>
                  <a:pt x="61518" y="82270"/>
                </a:lnTo>
                <a:lnTo>
                  <a:pt x="65354" y="70205"/>
                </a:lnTo>
                <a:lnTo>
                  <a:pt x="71843" y="59029"/>
                </a:lnTo>
                <a:lnTo>
                  <a:pt x="81076" y="48590"/>
                </a:lnTo>
                <a:lnTo>
                  <a:pt x="84035" y="45821"/>
                </a:lnTo>
                <a:lnTo>
                  <a:pt x="84594" y="44615"/>
                </a:lnTo>
                <a:lnTo>
                  <a:pt x="84594" y="36741"/>
                </a:lnTo>
                <a:close/>
              </a:path>
              <a:path w="360044" h="375920">
                <a:moveTo>
                  <a:pt x="114211" y="55816"/>
                </a:moveTo>
                <a:lnTo>
                  <a:pt x="85255" y="86791"/>
                </a:lnTo>
                <a:lnTo>
                  <a:pt x="85217" y="102844"/>
                </a:lnTo>
                <a:lnTo>
                  <a:pt x="90233" y="118198"/>
                </a:lnTo>
                <a:lnTo>
                  <a:pt x="94119" y="125501"/>
                </a:lnTo>
                <a:lnTo>
                  <a:pt x="97637" y="128651"/>
                </a:lnTo>
                <a:lnTo>
                  <a:pt x="104305" y="128651"/>
                </a:lnTo>
                <a:lnTo>
                  <a:pt x="105791" y="128003"/>
                </a:lnTo>
                <a:lnTo>
                  <a:pt x="107353" y="126060"/>
                </a:lnTo>
                <a:lnTo>
                  <a:pt x="110413" y="122631"/>
                </a:lnTo>
                <a:lnTo>
                  <a:pt x="110134" y="119392"/>
                </a:lnTo>
                <a:lnTo>
                  <a:pt x="101714" y="106807"/>
                </a:lnTo>
                <a:lnTo>
                  <a:pt x="100050" y="100799"/>
                </a:lnTo>
                <a:lnTo>
                  <a:pt x="101066" y="84416"/>
                </a:lnTo>
                <a:lnTo>
                  <a:pt x="103378" y="79133"/>
                </a:lnTo>
                <a:lnTo>
                  <a:pt x="113461" y="68033"/>
                </a:lnTo>
                <a:lnTo>
                  <a:pt x="114211" y="66636"/>
                </a:lnTo>
                <a:lnTo>
                  <a:pt x="114211" y="55816"/>
                </a:lnTo>
                <a:close/>
              </a:path>
              <a:path w="360044" h="375920">
                <a:moveTo>
                  <a:pt x="275247" y="94399"/>
                </a:moveTo>
                <a:lnTo>
                  <a:pt x="255803" y="55257"/>
                </a:lnTo>
                <a:lnTo>
                  <a:pt x="250901" y="54787"/>
                </a:lnTo>
                <a:lnTo>
                  <a:pt x="247662" y="58216"/>
                </a:lnTo>
                <a:lnTo>
                  <a:pt x="244233" y="61823"/>
                </a:lnTo>
                <a:lnTo>
                  <a:pt x="244881" y="65989"/>
                </a:lnTo>
                <a:lnTo>
                  <a:pt x="256362" y="78295"/>
                </a:lnTo>
                <a:lnTo>
                  <a:pt x="258864" y="83858"/>
                </a:lnTo>
                <a:lnTo>
                  <a:pt x="259791" y="101536"/>
                </a:lnTo>
                <a:lnTo>
                  <a:pt x="258216" y="107454"/>
                </a:lnTo>
                <a:lnTo>
                  <a:pt x="249885" y="118935"/>
                </a:lnTo>
                <a:lnTo>
                  <a:pt x="249415" y="122631"/>
                </a:lnTo>
                <a:lnTo>
                  <a:pt x="255524" y="129667"/>
                </a:lnTo>
                <a:lnTo>
                  <a:pt x="260248" y="129667"/>
                </a:lnTo>
                <a:lnTo>
                  <a:pt x="264045" y="126060"/>
                </a:lnTo>
                <a:lnTo>
                  <a:pt x="268655" y="120154"/>
                </a:lnTo>
                <a:lnTo>
                  <a:pt x="272186" y="112522"/>
                </a:lnTo>
                <a:lnTo>
                  <a:pt x="274447" y="103746"/>
                </a:lnTo>
                <a:lnTo>
                  <a:pt x="275247" y="94399"/>
                </a:lnTo>
                <a:close/>
              </a:path>
              <a:path w="360044" h="375920">
                <a:moveTo>
                  <a:pt x="299313" y="328282"/>
                </a:moveTo>
                <a:lnTo>
                  <a:pt x="274129" y="267474"/>
                </a:lnTo>
                <a:lnTo>
                  <a:pt x="264147" y="246278"/>
                </a:lnTo>
                <a:lnTo>
                  <a:pt x="264147" y="284048"/>
                </a:lnTo>
                <a:lnTo>
                  <a:pt x="200596" y="317233"/>
                </a:lnTo>
                <a:lnTo>
                  <a:pt x="188252" y="323659"/>
                </a:lnTo>
                <a:lnTo>
                  <a:pt x="188722" y="274320"/>
                </a:lnTo>
                <a:lnTo>
                  <a:pt x="225475" y="250088"/>
                </a:lnTo>
                <a:lnTo>
                  <a:pt x="242951" y="239344"/>
                </a:lnTo>
                <a:lnTo>
                  <a:pt x="248043" y="249339"/>
                </a:lnTo>
                <a:lnTo>
                  <a:pt x="253873" y="261645"/>
                </a:lnTo>
                <a:lnTo>
                  <a:pt x="259816" y="274320"/>
                </a:lnTo>
                <a:lnTo>
                  <a:pt x="264147" y="284048"/>
                </a:lnTo>
                <a:lnTo>
                  <a:pt x="264147" y="246278"/>
                </a:lnTo>
                <a:lnTo>
                  <a:pt x="260883" y="239344"/>
                </a:lnTo>
                <a:lnTo>
                  <a:pt x="253644" y="223977"/>
                </a:lnTo>
                <a:lnTo>
                  <a:pt x="236016" y="186651"/>
                </a:lnTo>
                <a:lnTo>
                  <a:pt x="236016" y="223977"/>
                </a:lnTo>
                <a:lnTo>
                  <a:pt x="204838" y="244563"/>
                </a:lnTo>
                <a:lnTo>
                  <a:pt x="193268" y="252107"/>
                </a:lnTo>
                <a:lnTo>
                  <a:pt x="189458" y="254520"/>
                </a:lnTo>
                <a:lnTo>
                  <a:pt x="188290" y="239344"/>
                </a:lnTo>
                <a:lnTo>
                  <a:pt x="188353" y="201853"/>
                </a:lnTo>
                <a:lnTo>
                  <a:pt x="208711" y="186588"/>
                </a:lnTo>
                <a:lnTo>
                  <a:pt x="214998" y="182232"/>
                </a:lnTo>
                <a:lnTo>
                  <a:pt x="216014" y="182422"/>
                </a:lnTo>
                <a:lnTo>
                  <a:pt x="220954" y="192138"/>
                </a:lnTo>
                <a:lnTo>
                  <a:pt x="236016" y="223977"/>
                </a:lnTo>
                <a:lnTo>
                  <a:pt x="236016" y="186651"/>
                </a:lnTo>
                <a:lnTo>
                  <a:pt x="233934" y="182232"/>
                </a:lnTo>
                <a:lnTo>
                  <a:pt x="208622" y="128663"/>
                </a:lnTo>
                <a:lnTo>
                  <a:pt x="208622" y="166128"/>
                </a:lnTo>
                <a:lnTo>
                  <a:pt x="208508" y="166776"/>
                </a:lnTo>
                <a:lnTo>
                  <a:pt x="205371" y="169367"/>
                </a:lnTo>
                <a:lnTo>
                  <a:pt x="201485" y="172339"/>
                </a:lnTo>
                <a:lnTo>
                  <a:pt x="197510" y="175209"/>
                </a:lnTo>
                <a:lnTo>
                  <a:pt x="191312" y="179920"/>
                </a:lnTo>
                <a:lnTo>
                  <a:pt x="188252" y="182143"/>
                </a:lnTo>
                <a:lnTo>
                  <a:pt x="188366" y="140589"/>
                </a:lnTo>
                <a:lnTo>
                  <a:pt x="188493" y="134518"/>
                </a:lnTo>
                <a:lnTo>
                  <a:pt x="188760" y="128625"/>
                </a:lnTo>
                <a:lnTo>
                  <a:pt x="188950" y="127355"/>
                </a:lnTo>
                <a:lnTo>
                  <a:pt x="189090" y="126428"/>
                </a:lnTo>
                <a:lnTo>
                  <a:pt x="189458" y="126428"/>
                </a:lnTo>
                <a:lnTo>
                  <a:pt x="194081" y="135318"/>
                </a:lnTo>
                <a:lnTo>
                  <a:pt x="199263" y="146138"/>
                </a:lnTo>
                <a:lnTo>
                  <a:pt x="204355" y="157060"/>
                </a:lnTo>
                <a:lnTo>
                  <a:pt x="208622" y="166128"/>
                </a:lnTo>
                <a:lnTo>
                  <a:pt x="208622" y="128663"/>
                </a:lnTo>
                <a:lnTo>
                  <a:pt x="207568" y="126428"/>
                </a:lnTo>
                <a:lnTo>
                  <a:pt x="203987" y="118833"/>
                </a:lnTo>
                <a:lnTo>
                  <a:pt x="207225" y="115049"/>
                </a:lnTo>
                <a:lnTo>
                  <a:pt x="209080" y="112915"/>
                </a:lnTo>
                <a:lnTo>
                  <a:pt x="209918" y="111620"/>
                </a:lnTo>
                <a:lnTo>
                  <a:pt x="211670" y="108940"/>
                </a:lnTo>
                <a:lnTo>
                  <a:pt x="213055" y="106070"/>
                </a:lnTo>
                <a:lnTo>
                  <a:pt x="215366" y="101434"/>
                </a:lnTo>
                <a:lnTo>
                  <a:pt x="215519" y="100241"/>
                </a:lnTo>
                <a:lnTo>
                  <a:pt x="215557" y="80429"/>
                </a:lnTo>
                <a:lnTo>
                  <a:pt x="215366" y="79324"/>
                </a:lnTo>
                <a:lnTo>
                  <a:pt x="212877" y="74142"/>
                </a:lnTo>
                <a:lnTo>
                  <a:pt x="210083" y="68491"/>
                </a:lnTo>
                <a:lnTo>
                  <a:pt x="209359" y="67017"/>
                </a:lnTo>
                <a:lnTo>
                  <a:pt x="202323" y="59982"/>
                </a:lnTo>
                <a:lnTo>
                  <a:pt x="200291" y="59004"/>
                </a:lnTo>
                <a:lnTo>
                  <a:pt x="200291" y="90335"/>
                </a:lnTo>
                <a:lnTo>
                  <a:pt x="198640" y="98729"/>
                </a:lnTo>
                <a:lnTo>
                  <a:pt x="194094" y="105486"/>
                </a:lnTo>
                <a:lnTo>
                  <a:pt x="187286" y="109982"/>
                </a:lnTo>
                <a:lnTo>
                  <a:pt x="178816" y="111620"/>
                </a:lnTo>
                <a:lnTo>
                  <a:pt x="173443" y="109702"/>
                </a:lnTo>
                <a:lnTo>
                  <a:pt x="173443" y="182143"/>
                </a:lnTo>
                <a:lnTo>
                  <a:pt x="173443" y="323557"/>
                </a:lnTo>
                <a:lnTo>
                  <a:pt x="161556" y="317207"/>
                </a:lnTo>
                <a:lnTo>
                  <a:pt x="126352" y="298577"/>
                </a:lnTo>
                <a:lnTo>
                  <a:pt x="111620" y="290677"/>
                </a:lnTo>
                <a:lnTo>
                  <a:pt x="103314" y="286004"/>
                </a:lnTo>
                <a:lnTo>
                  <a:pt x="99237" y="283286"/>
                </a:lnTo>
                <a:lnTo>
                  <a:pt x="98386" y="281914"/>
                </a:lnTo>
                <a:lnTo>
                  <a:pt x="98755" y="281178"/>
                </a:lnTo>
                <a:lnTo>
                  <a:pt x="103390" y="271272"/>
                </a:lnTo>
                <a:lnTo>
                  <a:pt x="108750" y="259981"/>
                </a:lnTo>
                <a:lnTo>
                  <a:pt x="114033" y="248602"/>
                </a:lnTo>
                <a:lnTo>
                  <a:pt x="118846" y="239344"/>
                </a:lnTo>
                <a:lnTo>
                  <a:pt x="172986" y="274231"/>
                </a:lnTo>
                <a:lnTo>
                  <a:pt x="173443" y="323557"/>
                </a:lnTo>
                <a:lnTo>
                  <a:pt x="173443" y="182143"/>
                </a:lnTo>
                <a:lnTo>
                  <a:pt x="173355" y="201853"/>
                </a:lnTo>
                <a:lnTo>
                  <a:pt x="173329" y="244690"/>
                </a:lnTo>
                <a:lnTo>
                  <a:pt x="173215" y="250215"/>
                </a:lnTo>
                <a:lnTo>
                  <a:pt x="172821" y="253834"/>
                </a:lnTo>
                <a:lnTo>
                  <a:pt x="172148" y="254431"/>
                </a:lnTo>
                <a:lnTo>
                  <a:pt x="169849" y="252984"/>
                </a:lnTo>
                <a:lnTo>
                  <a:pt x="148971" y="239344"/>
                </a:lnTo>
                <a:lnTo>
                  <a:pt x="125691" y="224066"/>
                </a:lnTo>
                <a:lnTo>
                  <a:pt x="141033" y="191503"/>
                </a:lnTo>
                <a:lnTo>
                  <a:pt x="144348" y="184696"/>
                </a:lnTo>
                <a:lnTo>
                  <a:pt x="145808" y="182283"/>
                </a:lnTo>
                <a:lnTo>
                  <a:pt x="146519" y="182143"/>
                </a:lnTo>
                <a:lnTo>
                  <a:pt x="146888" y="182333"/>
                </a:lnTo>
                <a:lnTo>
                  <a:pt x="153174" y="186778"/>
                </a:lnTo>
                <a:lnTo>
                  <a:pt x="173355" y="201853"/>
                </a:lnTo>
                <a:lnTo>
                  <a:pt x="173355" y="182079"/>
                </a:lnTo>
                <a:lnTo>
                  <a:pt x="170484" y="179920"/>
                </a:lnTo>
                <a:lnTo>
                  <a:pt x="168821" y="178714"/>
                </a:lnTo>
                <a:lnTo>
                  <a:pt x="164198" y="175209"/>
                </a:lnTo>
                <a:lnTo>
                  <a:pt x="160299" y="172339"/>
                </a:lnTo>
                <a:lnTo>
                  <a:pt x="156324" y="169367"/>
                </a:lnTo>
                <a:lnTo>
                  <a:pt x="153085" y="166776"/>
                </a:lnTo>
                <a:lnTo>
                  <a:pt x="153085" y="166598"/>
                </a:lnTo>
                <a:lnTo>
                  <a:pt x="170395" y="129755"/>
                </a:lnTo>
                <a:lnTo>
                  <a:pt x="172059" y="127355"/>
                </a:lnTo>
                <a:lnTo>
                  <a:pt x="172516" y="127355"/>
                </a:lnTo>
                <a:lnTo>
                  <a:pt x="173443" y="182143"/>
                </a:lnTo>
                <a:lnTo>
                  <a:pt x="173443" y="109702"/>
                </a:lnTo>
                <a:lnTo>
                  <a:pt x="165074" y="106692"/>
                </a:lnTo>
                <a:lnTo>
                  <a:pt x="158305" y="95161"/>
                </a:lnTo>
                <a:lnTo>
                  <a:pt x="159524" y="81648"/>
                </a:lnTo>
                <a:lnTo>
                  <a:pt x="169748" y="70802"/>
                </a:lnTo>
                <a:lnTo>
                  <a:pt x="174193" y="68491"/>
                </a:lnTo>
                <a:lnTo>
                  <a:pt x="183438" y="68491"/>
                </a:lnTo>
                <a:lnTo>
                  <a:pt x="188074" y="70802"/>
                </a:lnTo>
                <a:lnTo>
                  <a:pt x="195846" y="74790"/>
                </a:lnTo>
                <a:lnTo>
                  <a:pt x="200177" y="81648"/>
                </a:lnTo>
                <a:lnTo>
                  <a:pt x="200291" y="90335"/>
                </a:lnTo>
                <a:lnTo>
                  <a:pt x="200291" y="59004"/>
                </a:lnTo>
                <a:lnTo>
                  <a:pt x="195199" y="56553"/>
                </a:lnTo>
                <a:lnTo>
                  <a:pt x="190385" y="54152"/>
                </a:lnTo>
                <a:lnTo>
                  <a:pt x="188531" y="53771"/>
                </a:lnTo>
                <a:lnTo>
                  <a:pt x="180390" y="53594"/>
                </a:lnTo>
                <a:lnTo>
                  <a:pt x="174459" y="53403"/>
                </a:lnTo>
                <a:lnTo>
                  <a:pt x="169748" y="53771"/>
                </a:lnTo>
                <a:lnTo>
                  <a:pt x="142468" y="80429"/>
                </a:lnTo>
                <a:lnTo>
                  <a:pt x="142443" y="100241"/>
                </a:lnTo>
                <a:lnTo>
                  <a:pt x="142633" y="101346"/>
                </a:lnTo>
                <a:lnTo>
                  <a:pt x="146608" y="109486"/>
                </a:lnTo>
                <a:lnTo>
                  <a:pt x="149847" y="114033"/>
                </a:lnTo>
                <a:lnTo>
                  <a:pt x="156692" y="121158"/>
                </a:lnTo>
                <a:lnTo>
                  <a:pt x="107962" y="224066"/>
                </a:lnTo>
                <a:lnTo>
                  <a:pt x="87287" y="267970"/>
                </a:lnTo>
                <a:lnTo>
                  <a:pt x="64795" y="317233"/>
                </a:lnTo>
                <a:lnTo>
                  <a:pt x="62382" y="328282"/>
                </a:lnTo>
                <a:lnTo>
                  <a:pt x="64973" y="330962"/>
                </a:lnTo>
                <a:lnTo>
                  <a:pt x="71183" y="330962"/>
                </a:lnTo>
                <a:lnTo>
                  <a:pt x="73406" y="330593"/>
                </a:lnTo>
                <a:lnTo>
                  <a:pt x="74320" y="330136"/>
                </a:lnTo>
                <a:lnTo>
                  <a:pt x="75158" y="329666"/>
                </a:lnTo>
                <a:lnTo>
                  <a:pt x="79235" y="322364"/>
                </a:lnTo>
                <a:lnTo>
                  <a:pt x="87185" y="305511"/>
                </a:lnTo>
                <a:lnTo>
                  <a:pt x="90893" y="298577"/>
                </a:lnTo>
                <a:lnTo>
                  <a:pt x="91351" y="298577"/>
                </a:lnTo>
                <a:lnTo>
                  <a:pt x="94919" y="300278"/>
                </a:lnTo>
                <a:lnTo>
                  <a:pt x="127546" y="317233"/>
                </a:lnTo>
                <a:lnTo>
                  <a:pt x="173443" y="341604"/>
                </a:lnTo>
                <a:lnTo>
                  <a:pt x="173443" y="370484"/>
                </a:lnTo>
                <a:lnTo>
                  <a:pt x="173634" y="371868"/>
                </a:lnTo>
                <a:lnTo>
                  <a:pt x="176504" y="374738"/>
                </a:lnTo>
                <a:lnTo>
                  <a:pt x="178346" y="375386"/>
                </a:lnTo>
                <a:lnTo>
                  <a:pt x="183349" y="375386"/>
                </a:lnTo>
                <a:lnTo>
                  <a:pt x="185204" y="374738"/>
                </a:lnTo>
                <a:lnTo>
                  <a:pt x="188074" y="371868"/>
                </a:lnTo>
                <a:lnTo>
                  <a:pt x="188252" y="370484"/>
                </a:lnTo>
                <a:lnTo>
                  <a:pt x="188252" y="341604"/>
                </a:lnTo>
                <a:lnTo>
                  <a:pt x="222910" y="323659"/>
                </a:lnTo>
                <a:lnTo>
                  <a:pt x="235343" y="317207"/>
                </a:lnTo>
                <a:lnTo>
                  <a:pt x="271094" y="298577"/>
                </a:lnTo>
                <a:lnTo>
                  <a:pt x="282752" y="322821"/>
                </a:lnTo>
                <a:lnTo>
                  <a:pt x="286816" y="330047"/>
                </a:lnTo>
                <a:lnTo>
                  <a:pt x="287743" y="330314"/>
                </a:lnTo>
                <a:lnTo>
                  <a:pt x="288582" y="330695"/>
                </a:lnTo>
                <a:lnTo>
                  <a:pt x="290703" y="330962"/>
                </a:lnTo>
                <a:lnTo>
                  <a:pt x="296633" y="330962"/>
                </a:lnTo>
                <a:lnTo>
                  <a:pt x="299313" y="328282"/>
                </a:lnTo>
                <a:close/>
              </a:path>
              <a:path w="360044" h="375920">
                <a:moveTo>
                  <a:pt x="315442" y="94653"/>
                </a:moveTo>
                <a:lnTo>
                  <a:pt x="304698" y="55206"/>
                </a:lnTo>
                <a:lnTo>
                  <a:pt x="285889" y="33870"/>
                </a:lnTo>
                <a:lnTo>
                  <a:pt x="280327" y="33870"/>
                </a:lnTo>
                <a:lnTo>
                  <a:pt x="278663" y="34518"/>
                </a:lnTo>
                <a:lnTo>
                  <a:pt x="277279" y="36004"/>
                </a:lnTo>
                <a:lnTo>
                  <a:pt x="275983" y="37388"/>
                </a:lnTo>
                <a:lnTo>
                  <a:pt x="275247" y="39331"/>
                </a:lnTo>
                <a:lnTo>
                  <a:pt x="275247" y="44335"/>
                </a:lnTo>
                <a:lnTo>
                  <a:pt x="276174" y="45720"/>
                </a:lnTo>
                <a:lnTo>
                  <a:pt x="281533" y="51269"/>
                </a:lnTo>
                <a:lnTo>
                  <a:pt x="286677" y="57124"/>
                </a:lnTo>
                <a:lnTo>
                  <a:pt x="299681" y="105143"/>
                </a:lnTo>
                <a:lnTo>
                  <a:pt x="299300" y="107454"/>
                </a:lnTo>
                <a:lnTo>
                  <a:pt x="294309" y="121894"/>
                </a:lnTo>
                <a:lnTo>
                  <a:pt x="291528" y="127355"/>
                </a:lnTo>
                <a:lnTo>
                  <a:pt x="282740" y="138925"/>
                </a:lnTo>
                <a:lnTo>
                  <a:pt x="282651" y="142252"/>
                </a:lnTo>
                <a:lnTo>
                  <a:pt x="290791" y="150495"/>
                </a:lnTo>
                <a:lnTo>
                  <a:pt x="295046" y="149288"/>
                </a:lnTo>
                <a:lnTo>
                  <a:pt x="300596" y="141884"/>
                </a:lnTo>
                <a:lnTo>
                  <a:pt x="315074" y="105232"/>
                </a:lnTo>
                <a:lnTo>
                  <a:pt x="315442" y="94653"/>
                </a:lnTo>
                <a:close/>
              </a:path>
              <a:path w="360044" h="375920">
                <a:moveTo>
                  <a:pt x="359994" y="96824"/>
                </a:moveTo>
                <a:lnTo>
                  <a:pt x="352386" y="53721"/>
                </a:lnTo>
                <a:lnTo>
                  <a:pt x="332867" y="19126"/>
                </a:lnTo>
                <a:lnTo>
                  <a:pt x="309118" y="0"/>
                </a:lnTo>
                <a:lnTo>
                  <a:pt x="305790" y="3517"/>
                </a:lnTo>
                <a:lnTo>
                  <a:pt x="304685" y="4813"/>
                </a:lnTo>
                <a:lnTo>
                  <a:pt x="303936" y="6756"/>
                </a:lnTo>
                <a:lnTo>
                  <a:pt x="303936" y="11938"/>
                </a:lnTo>
                <a:lnTo>
                  <a:pt x="304863" y="13233"/>
                </a:lnTo>
                <a:lnTo>
                  <a:pt x="312547" y="21005"/>
                </a:lnTo>
                <a:lnTo>
                  <a:pt x="325666" y="36525"/>
                </a:lnTo>
                <a:lnTo>
                  <a:pt x="335254" y="53251"/>
                </a:lnTo>
                <a:lnTo>
                  <a:pt x="341426" y="71424"/>
                </a:lnTo>
                <a:lnTo>
                  <a:pt x="344297" y="91262"/>
                </a:lnTo>
                <a:lnTo>
                  <a:pt x="344284" y="103403"/>
                </a:lnTo>
                <a:lnTo>
                  <a:pt x="333197" y="144373"/>
                </a:lnTo>
                <a:lnTo>
                  <a:pt x="315785" y="171589"/>
                </a:lnTo>
                <a:lnTo>
                  <a:pt x="319214" y="178257"/>
                </a:lnTo>
                <a:lnTo>
                  <a:pt x="328460" y="178257"/>
                </a:lnTo>
                <a:lnTo>
                  <a:pt x="329755" y="177609"/>
                </a:lnTo>
                <a:lnTo>
                  <a:pt x="353898" y="135572"/>
                </a:lnTo>
                <a:lnTo>
                  <a:pt x="359562" y="109651"/>
                </a:lnTo>
                <a:lnTo>
                  <a:pt x="359994" y="96824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991857" y="9359633"/>
            <a:ext cx="360045" cy="429259"/>
          </a:xfrm>
          <a:custGeom>
            <a:avLst/>
            <a:gdLst/>
            <a:ahLst/>
            <a:cxnLst/>
            <a:rect l="l" t="t" r="r" b="b"/>
            <a:pathLst>
              <a:path w="360044" h="429259">
                <a:moveTo>
                  <a:pt x="332244" y="61036"/>
                </a:moveTo>
                <a:lnTo>
                  <a:pt x="330339" y="59766"/>
                </a:lnTo>
                <a:lnTo>
                  <a:pt x="326351" y="58496"/>
                </a:lnTo>
                <a:lnTo>
                  <a:pt x="318477" y="56769"/>
                </a:lnTo>
                <a:lnTo>
                  <a:pt x="318477" y="71196"/>
                </a:lnTo>
                <a:lnTo>
                  <a:pt x="318071" y="182956"/>
                </a:lnTo>
                <a:lnTo>
                  <a:pt x="317957" y="223596"/>
                </a:lnTo>
                <a:lnTo>
                  <a:pt x="315188" y="266776"/>
                </a:lnTo>
                <a:lnTo>
                  <a:pt x="290703" y="303606"/>
                </a:lnTo>
                <a:lnTo>
                  <a:pt x="285076" y="309956"/>
                </a:lnTo>
                <a:lnTo>
                  <a:pt x="277634" y="306146"/>
                </a:lnTo>
                <a:lnTo>
                  <a:pt x="273748" y="304571"/>
                </a:lnTo>
                <a:lnTo>
                  <a:pt x="273748" y="321386"/>
                </a:lnTo>
                <a:lnTo>
                  <a:pt x="266903" y="327736"/>
                </a:lnTo>
                <a:lnTo>
                  <a:pt x="231914" y="353136"/>
                </a:lnTo>
                <a:lnTo>
                  <a:pt x="190500" y="378536"/>
                </a:lnTo>
                <a:lnTo>
                  <a:pt x="179844" y="383616"/>
                </a:lnTo>
                <a:lnTo>
                  <a:pt x="167297" y="377266"/>
                </a:lnTo>
                <a:lnTo>
                  <a:pt x="145262" y="364566"/>
                </a:lnTo>
                <a:lnTo>
                  <a:pt x="124167" y="350596"/>
                </a:lnTo>
                <a:lnTo>
                  <a:pt x="105537" y="337896"/>
                </a:lnTo>
                <a:lnTo>
                  <a:pt x="90893" y="325196"/>
                </a:lnTo>
                <a:lnTo>
                  <a:pt x="86220" y="321386"/>
                </a:lnTo>
                <a:lnTo>
                  <a:pt x="94957" y="317576"/>
                </a:lnTo>
                <a:lnTo>
                  <a:pt x="108839" y="311226"/>
                </a:lnTo>
                <a:lnTo>
                  <a:pt x="111620" y="309956"/>
                </a:lnTo>
                <a:lnTo>
                  <a:pt x="128714" y="304876"/>
                </a:lnTo>
                <a:lnTo>
                  <a:pt x="145961" y="301066"/>
                </a:lnTo>
                <a:lnTo>
                  <a:pt x="163055" y="299796"/>
                </a:lnTo>
                <a:lnTo>
                  <a:pt x="172580" y="298526"/>
                </a:lnTo>
                <a:lnTo>
                  <a:pt x="173088" y="317576"/>
                </a:lnTo>
                <a:lnTo>
                  <a:pt x="173443" y="329006"/>
                </a:lnTo>
                <a:lnTo>
                  <a:pt x="173621" y="330276"/>
                </a:lnTo>
                <a:lnTo>
                  <a:pt x="175094" y="331546"/>
                </a:lnTo>
                <a:lnTo>
                  <a:pt x="177596" y="334086"/>
                </a:lnTo>
                <a:lnTo>
                  <a:pt x="183057" y="332816"/>
                </a:lnTo>
                <a:lnTo>
                  <a:pt x="186690" y="329006"/>
                </a:lnTo>
                <a:lnTo>
                  <a:pt x="186855" y="327736"/>
                </a:lnTo>
                <a:lnTo>
                  <a:pt x="186855" y="298526"/>
                </a:lnTo>
                <a:lnTo>
                  <a:pt x="196634" y="299796"/>
                </a:lnTo>
                <a:lnTo>
                  <a:pt x="214033" y="301066"/>
                </a:lnTo>
                <a:lnTo>
                  <a:pt x="231559" y="304876"/>
                </a:lnTo>
                <a:lnTo>
                  <a:pt x="248754" y="309956"/>
                </a:lnTo>
                <a:lnTo>
                  <a:pt x="265176" y="317576"/>
                </a:lnTo>
                <a:lnTo>
                  <a:pt x="273748" y="321386"/>
                </a:lnTo>
                <a:lnTo>
                  <a:pt x="273748" y="304571"/>
                </a:lnTo>
                <a:lnTo>
                  <a:pt x="258902" y="298526"/>
                </a:lnTo>
                <a:lnTo>
                  <a:pt x="238861" y="290906"/>
                </a:lnTo>
                <a:lnTo>
                  <a:pt x="218249" y="287096"/>
                </a:lnTo>
                <a:lnTo>
                  <a:pt x="197764" y="284556"/>
                </a:lnTo>
                <a:lnTo>
                  <a:pt x="187286" y="284556"/>
                </a:lnTo>
                <a:lnTo>
                  <a:pt x="186982" y="252806"/>
                </a:lnTo>
                <a:lnTo>
                  <a:pt x="186855" y="235026"/>
                </a:lnTo>
                <a:lnTo>
                  <a:pt x="193865" y="236296"/>
                </a:lnTo>
                <a:lnTo>
                  <a:pt x="223291" y="236296"/>
                </a:lnTo>
                <a:lnTo>
                  <a:pt x="226491" y="235026"/>
                </a:lnTo>
                <a:lnTo>
                  <a:pt x="229692" y="233756"/>
                </a:lnTo>
                <a:lnTo>
                  <a:pt x="237121" y="232486"/>
                </a:lnTo>
                <a:lnTo>
                  <a:pt x="244868" y="228676"/>
                </a:lnTo>
                <a:lnTo>
                  <a:pt x="252310" y="224866"/>
                </a:lnTo>
                <a:lnTo>
                  <a:pt x="257225" y="221056"/>
                </a:lnTo>
                <a:lnTo>
                  <a:pt x="258864" y="219786"/>
                </a:lnTo>
                <a:lnTo>
                  <a:pt x="272021" y="205816"/>
                </a:lnTo>
                <a:lnTo>
                  <a:pt x="282054" y="185496"/>
                </a:lnTo>
                <a:lnTo>
                  <a:pt x="288455" y="161366"/>
                </a:lnTo>
                <a:lnTo>
                  <a:pt x="290703" y="133426"/>
                </a:lnTo>
                <a:lnTo>
                  <a:pt x="290703" y="118186"/>
                </a:lnTo>
                <a:lnTo>
                  <a:pt x="275996" y="118186"/>
                </a:lnTo>
                <a:lnTo>
                  <a:pt x="275996" y="133426"/>
                </a:lnTo>
                <a:lnTo>
                  <a:pt x="275920" y="139776"/>
                </a:lnTo>
                <a:lnTo>
                  <a:pt x="266039" y="185496"/>
                </a:lnTo>
                <a:lnTo>
                  <a:pt x="240258" y="214706"/>
                </a:lnTo>
                <a:lnTo>
                  <a:pt x="233743" y="217246"/>
                </a:lnTo>
                <a:lnTo>
                  <a:pt x="227457" y="219786"/>
                </a:lnTo>
                <a:lnTo>
                  <a:pt x="220281" y="221056"/>
                </a:lnTo>
                <a:lnTo>
                  <a:pt x="198539" y="221056"/>
                </a:lnTo>
                <a:lnTo>
                  <a:pt x="210223" y="209626"/>
                </a:lnTo>
                <a:lnTo>
                  <a:pt x="232295" y="188036"/>
                </a:lnTo>
                <a:lnTo>
                  <a:pt x="254355" y="188036"/>
                </a:lnTo>
                <a:lnTo>
                  <a:pt x="256095" y="186766"/>
                </a:lnTo>
                <a:lnTo>
                  <a:pt x="256095" y="182956"/>
                </a:lnTo>
                <a:lnTo>
                  <a:pt x="256095" y="176606"/>
                </a:lnTo>
                <a:lnTo>
                  <a:pt x="253758" y="174066"/>
                </a:lnTo>
                <a:lnTo>
                  <a:pt x="246227" y="174066"/>
                </a:lnTo>
                <a:lnTo>
                  <a:pt x="254622" y="165176"/>
                </a:lnTo>
                <a:lnTo>
                  <a:pt x="262318" y="157556"/>
                </a:lnTo>
                <a:lnTo>
                  <a:pt x="263017" y="156286"/>
                </a:lnTo>
                <a:lnTo>
                  <a:pt x="263017" y="148666"/>
                </a:lnTo>
                <a:lnTo>
                  <a:pt x="260324" y="146126"/>
                </a:lnTo>
                <a:lnTo>
                  <a:pt x="253415" y="146126"/>
                </a:lnTo>
                <a:lnTo>
                  <a:pt x="250202" y="148666"/>
                </a:lnTo>
                <a:lnTo>
                  <a:pt x="244170" y="153746"/>
                </a:lnTo>
                <a:lnTo>
                  <a:pt x="233413" y="165176"/>
                </a:lnTo>
                <a:lnTo>
                  <a:pt x="214553" y="182956"/>
                </a:lnTo>
                <a:lnTo>
                  <a:pt x="214553" y="168986"/>
                </a:lnTo>
                <a:lnTo>
                  <a:pt x="213169" y="166446"/>
                </a:lnTo>
                <a:lnTo>
                  <a:pt x="205295" y="166446"/>
                </a:lnTo>
                <a:lnTo>
                  <a:pt x="203555" y="167716"/>
                </a:lnTo>
                <a:lnTo>
                  <a:pt x="200875" y="170256"/>
                </a:lnTo>
                <a:lnTo>
                  <a:pt x="200710" y="171526"/>
                </a:lnTo>
                <a:lnTo>
                  <a:pt x="200710" y="196926"/>
                </a:lnTo>
                <a:lnTo>
                  <a:pt x="187807" y="209626"/>
                </a:lnTo>
                <a:lnTo>
                  <a:pt x="187680" y="207086"/>
                </a:lnTo>
                <a:lnTo>
                  <a:pt x="187794" y="196926"/>
                </a:lnTo>
                <a:lnTo>
                  <a:pt x="187909" y="193116"/>
                </a:lnTo>
                <a:lnTo>
                  <a:pt x="202692" y="156286"/>
                </a:lnTo>
                <a:lnTo>
                  <a:pt x="249643" y="134696"/>
                </a:lnTo>
                <a:lnTo>
                  <a:pt x="269760" y="133426"/>
                </a:lnTo>
                <a:lnTo>
                  <a:pt x="275996" y="133426"/>
                </a:lnTo>
                <a:lnTo>
                  <a:pt x="275996" y="118186"/>
                </a:lnTo>
                <a:lnTo>
                  <a:pt x="275729" y="118186"/>
                </a:lnTo>
                <a:lnTo>
                  <a:pt x="248526" y="120726"/>
                </a:lnTo>
                <a:lnTo>
                  <a:pt x="223901" y="127076"/>
                </a:lnTo>
                <a:lnTo>
                  <a:pt x="203581" y="135966"/>
                </a:lnTo>
                <a:lnTo>
                  <a:pt x="189280" y="148666"/>
                </a:lnTo>
                <a:lnTo>
                  <a:pt x="185648" y="153746"/>
                </a:lnTo>
                <a:lnTo>
                  <a:pt x="184086" y="147396"/>
                </a:lnTo>
                <a:lnTo>
                  <a:pt x="176530" y="129616"/>
                </a:lnTo>
                <a:lnTo>
                  <a:pt x="172326" y="124460"/>
                </a:lnTo>
                <a:lnTo>
                  <a:pt x="172326" y="182956"/>
                </a:lnTo>
                <a:lnTo>
                  <a:pt x="159169" y="170256"/>
                </a:lnTo>
                <a:lnTo>
                  <a:pt x="159169" y="156286"/>
                </a:lnTo>
                <a:lnTo>
                  <a:pt x="159169" y="143586"/>
                </a:lnTo>
                <a:lnTo>
                  <a:pt x="158991" y="142316"/>
                </a:lnTo>
                <a:lnTo>
                  <a:pt x="156311" y="139776"/>
                </a:lnTo>
                <a:lnTo>
                  <a:pt x="154584" y="138506"/>
                </a:lnTo>
                <a:lnTo>
                  <a:pt x="146710" y="138506"/>
                </a:lnTo>
                <a:lnTo>
                  <a:pt x="145326" y="141046"/>
                </a:lnTo>
                <a:lnTo>
                  <a:pt x="145326" y="156286"/>
                </a:lnTo>
                <a:lnTo>
                  <a:pt x="126453" y="137236"/>
                </a:lnTo>
                <a:lnTo>
                  <a:pt x="115798" y="127076"/>
                </a:lnTo>
                <a:lnTo>
                  <a:pt x="109753" y="120726"/>
                </a:lnTo>
                <a:lnTo>
                  <a:pt x="106502" y="118186"/>
                </a:lnTo>
                <a:lnTo>
                  <a:pt x="99542" y="118186"/>
                </a:lnTo>
                <a:lnTo>
                  <a:pt x="96862" y="120726"/>
                </a:lnTo>
                <a:lnTo>
                  <a:pt x="96862" y="128346"/>
                </a:lnTo>
                <a:lnTo>
                  <a:pt x="97459" y="129616"/>
                </a:lnTo>
                <a:lnTo>
                  <a:pt x="105257" y="137236"/>
                </a:lnTo>
                <a:lnTo>
                  <a:pt x="113652" y="146126"/>
                </a:lnTo>
                <a:lnTo>
                  <a:pt x="106121" y="146126"/>
                </a:lnTo>
                <a:lnTo>
                  <a:pt x="103784" y="148666"/>
                </a:lnTo>
                <a:lnTo>
                  <a:pt x="103784" y="158826"/>
                </a:lnTo>
                <a:lnTo>
                  <a:pt x="105511" y="160096"/>
                </a:lnTo>
                <a:lnTo>
                  <a:pt x="127584" y="160096"/>
                </a:lnTo>
                <a:lnTo>
                  <a:pt x="161328" y="193116"/>
                </a:lnTo>
                <a:lnTo>
                  <a:pt x="139585" y="193116"/>
                </a:lnTo>
                <a:lnTo>
                  <a:pt x="132410" y="191846"/>
                </a:lnTo>
                <a:lnTo>
                  <a:pt x="126136" y="189306"/>
                </a:lnTo>
                <a:lnTo>
                  <a:pt x="119621" y="186766"/>
                </a:lnTo>
                <a:lnTo>
                  <a:pt x="87693" y="139776"/>
                </a:lnTo>
                <a:lnTo>
                  <a:pt x="83616" y="105486"/>
                </a:lnTo>
                <a:lnTo>
                  <a:pt x="98247" y="105486"/>
                </a:lnTo>
                <a:lnTo>
                  <a:pt x="105778" y="106756"/>
                </a:lnTo>
                <a:lnTo>
                  <a:pt x="109842" y="108026"/>
                </a:lnTo>
                <a:lnTo>
                  <a:pt x="129781" y="113106"/>
                </a:lnTo>
                <a:lnTo>
                  <a:pt x="165658" y="141046"/>
                </a:lnTo>
                <a:lnTo>
                  <a:pt x="172326" y="182956"/>
                </a:lnTo>
                <a:lnTo>
                  <a:pt x="172326" y="124460"/>
                </a:lnTo>
                <a:lnTo>
                  <a:pt x="164134" y="114376"/>
                </a:lnTo>
                <a:lnTo>
                  <a:pt x="150736" y="105486"/>
                </a:lnTo>
                <a:lnTo>
                  <a:pt x="146913" y="102946"/>
                </a:lnTo>
                <a:lnTo>
                  <a:pt x="124891" y="95326"/>
                </a:lnTo>
                <a:lnTo>
                  <a:pt x="114731" y="94056"/>
                </a:lnTo>
                <a:lnTo>
                  <a:pt x="104622" y="91516"/>
                </a:lnTo>
                <a:lnTo>
                  <a:pt x="94513" y="90246"/>
                </a:lnTo>
                <a:lnTo>
                  <a:pt x="72885" y="90246"/>
                </a:lnTo>
                <a:lnTo>
                  <a:pt x="69164" y="94056"/>
                </a:lnTo>
                <a:lnTo>
                  <a:pt x="69075" y="105486"/>
                </a:lnTo>
                <a:lnTo>
                  <a:pt x="71450" y="133426"/>
                </a:lnTo>
                <a:lnTo>
                  <a:pt x="87947" y="177876"/>
                </a:lnTo>
                <a:lnTo>
                  <a:pt x="122783" y="204546"/>
                </a:lnTo>
                <a:lnTo>
                  <a:pt x="136575" y="208356"/>
                </a:lnTo>
                <a:lnTo>
                  <a:pt x="166001" y="208356"/>
                </a:lnTo>
                <a:lnTo>
                  <a:pt x="173012" y="207086"/>
                </a:lnTo>
                <a:lnTo>
                  <a:pt x="172821" y="246456"/>
                </a:lnTo>
                <a:lnTo>
                  <a:pt x="172580" y="284556"/>
                </a:lnTo>
                <a:lnTo>
                  <a:pt x="162191" y="284556"/>
                </a:lnTo>
                <a:lnTo>
                  <a:pt x="140868" y="287096"/>
                </a:lnTo>
                <a:lnTo>
                  <a:pt x="119418" y="292176"/>
                </a:lnTo>
                <a:lnTo>
                  <a:pt x="98920" y="298526"/>
                </a:lnTo>
                <a:lnTo>
                  <a:pt x="80416" y="307416"/>
                </a:lnTo>
                <a:lnTo>
                  <a:pt x="74879" y="311226"/>
                </a:lnTo>
                <a:lnTo>
                  <a:pt x="69430" y="304876"/>
                </a:lnTo>
                <a:lnTo>
                  <a:pt x="44691" y="266776"/>
                </a:lnTo>
                <a:lnTo>
                  <a:pt x="41922" y="223596"/>
                </a:lnTo>
                <a:lnTo>
                  <a:pt x="41389" y="71196"/>
                </a:lnTo>
                <a:lnTo>
                  <a:pt x="137375" y="52146"/>
                </a:lnTo>
                <a:lnTo>
                  <a:pt x="159613" y="47066"/>
                </a:lnTo>
                <a:lnTo>
                  <a:pt x="174853" y="44526"/>
                </a:lnTo>
                <a:lnTo>
                  <a:pt x="180797" y="43256"/>
                </a:lnTo>
                <a:lnTo>
                  <a:pt x="186677" y="44526"/>
                </a:lnTo>
                <a:lnTo>
                  <a:pt x="318477" y="71196"/>
                </a:lnTo>
                <a:lnTo>
                  <a:pt x="318477" y="56769"/>
                </a:lnTo>
                <a:lnTo>
                  <a:pt x="291731" y="50876"/>
                </a:lnTo>
                <a:lnTo>
                  <a:pt x="254355" y="43256"/>
                </a:lnTo>
                <a:lnTo>
                  <a:pt x="225539" y="36906"/>
                </a:lnTo>
                <a:lnTo>
                  <a:pt x="201726" y="33096"/>
                </a:lnTo>
                <a:lnTo>
                  <a:pt x="185407" y="29286"/>
                </a:lnTo>
                <a:lnTo>
                  <a:pt x="179070" y="28016"/>
                </a:lnTo>
                <a:lnTo>
                  <a:pt x="172808" y="29286"/>
                </a:lnTo>
                <a:lnTo>
                  <a:pt x="156692" y="33096"/>
                </a:lnTo>
                <a:lnTo>
                  <a:pt x="133159" y="36906"/>
                </a:lnTo>
                <a:lnTo>
                  <a:pt x="104648" y="43256"/>
                </a:lnTo>
                <a:lnTo>
                  <a:pt x="67767" y="50876"/>
                </a:lnTo>
                <a:lnTo>
                  <a:pt x="33540" y="58496"/>
                </a:lnTo>
                <a:lnTo>
                  <a:pt x="29616" y="59766"/>
                </a:lnTo>
                <a:lnTo>
                  <a:pt x="27635" y="61036"/>
                </a:lnTo>
                <a:lnTo>
                  <a:pt x="27762" y="228676"/>
                </a:lnTo>
                <a:lnTo>
                  <a:pt x="42684" y="294716"/>
                </a:lnTo>
                <a:lnTo>
                  <a:pt x="67792" y="323926"/>
                </a:lnTo>
                <a:lnTo>
                  <a:pt x="103822" y="354406"/>
                </a:lnTo>
                <a:lnTo>
                  <a:pt x="149910" y="384886"/>
                </a:lnTo>
                <a:lnTo>
                  <a:pt x="161899" y="391236"/>
                </a:lnTo>
                <a:lnTo>
                  <a:pt x="170840" y="396316"/>
                </a:lnTo>
                <a:lnTo>
                  <a:pt x="176834" y="398856"/>
                </a:lnTo>
                <a:lnTo>
                  <a:pt x="180022" y="398856"/>
                </a:lnTo>
                <a:lnTo>
                  <a:pt x="188214" y="396316"/>
                </a:lnTo>
                <a:lnTo>
                  <a:pt x="203962" y="387426"/>
                </a:lnTo>
                <a:lnTo>
                  <a:pt x="211035" y="383616"/>
                </a:lnTo>
                <a:lnTo>
                  <a:pt x="274853" y="340436"/>
                </a:lnTo>
                <a:lnTo>
                  <a:pt x="304660" y="309956"/>
                </a:lnTo>
                <a:lnTo>
                  <a:pt x="330517" y="265506"/>
                </a:lnTo>
                <a:lnTo>
                  <a:pt x="332181" y="219786"/>
                </a:lnTo>
                <a:lnTo>
                  <a:pt x="332244" y="61036"/>
                </a:lnTo>
                <a:close/>
              </a:path>
              <a:path w="360044" h="429259">
                <a:moveTo>
                  <a:pt x="359867" y="219252"/>
                </a:moveTo>
                <a:lnTo>
                  <a:pt x="359752" y="78473"/>
                </a:lnTo>
                <a:lnTo>
                  <a:pt x="359079" y="37211"/>
                </a:lnTo>
                <a:lnTo>
                  <a:pt x="346049" y="32715"/>
                </a:lnTo>
                <a:lnTo>
                  <a:pt x="346049" y="149021"/>
                </a:lnTo>
                <a:lnTo>
                  <a:pt x="345706" y="219252"/>
                </a:lnTo>
                <a:lnTo>
                  <a:pt x="344106" y="262851"/>
                </a:lnTo>
                <a:lnTo>
                  <a:pt x="325170" y="304698"/>
                </a:lnTo>
                <a:lnTo>
                  <a:pt x="290537" y="342595"/>
                </a:lnTo>
                <a:lnTo>
                  <a:pt x="249910" y="373786"/>
                </a:lnTo>
                <a:lnTo>
                  <a:pt x="209588" y="398551"/>
                </a:lnTo>
                <a:lnTo>
                  <a:pt x="179857" y="413994"/>
                </a:lnTo>
                <a:lnTo>
                  <a:pt x="168427" y="408203"/>
                </a:lnTo>
                <a:lnTo>
                  <a:pt x="104978" y="370344"/>
                </a:lnTo>
                <a:lnTo>
                  <a:pt x="55245" y="329107"/>
                </a:lnTo>
                <a:lnTo>
                  <a:pt x="29298" y="296545"/>
                </a:lnTo>
                <a:lnTo>
                  <a:pt x="14643" y="254596"/>
                </a:lnTo>
                <a:lnTo>
                  <a:pt x="13817" y="149021"/>
                </a:lnTo>
                <a:lnTo>
                  <a:pt x="13931" y="78473"/>
                </a:lnTo>
                <a:lnTo>
                  <a:pt x="14478" y="47510"/>
                </a:lnTo>
                <a:lnTo>
                  <a:pt x="171831" y="16052"/>
                </a:lnTo>
                <a:lnTo>
                  <a:pt x="179070" y="14706"/>
                </a:lnTo>
                <a:lnTo>
                  <a:pt x="186410" y="15963"/>
                </a:lnTo>
                <a:lnTo>
                  <a:pt x="345833" y="47510"/>
                </a:lnTo>
                <a:lnTo>
                  <a:pt x="346011" y="67322"/>
                </a:lnTo>
                <a:lnTo>
                  <a:pt x="346049" y="149021"/>
                </a:lnTo>
                <a:lnTo>
                  <a:pt x="346049" y="32715"/>
                </a:lnTo>
                <a:lnTo>
                  <a:pt x="327825" y="28867"/>
                </a:lnTo>
                <a:lnTo>
                  <a:pt x="256489" y="14706"/>
                </a:lnTo>
                <a:lnTo>
                  <a:pt x="207746" y="5219"/>
                </a:lnTo>
                <a:lnTo>
                  <a:pt x="179070" y="0"/>
                </a:lnTo>
                <a:lnTo>
                  <a:pt x="170827" y="1409"/>
                </a:lnTo>
                <a:lnTo>
                  <a:pt x="151282" y="5105"/>
                </a:lnTo>
                <a:lnTo>
                  <a:pt x="4013" y="34531"/>
                </a:lnTo>
                <a:lnTo>
                  <a:pt x="3657" y="34531"/>
                </a:lnTo>
                <a:lnTo>
                  <a:pt x="0" y="219252"/>
                </a:lnTo>
                <a:lnTo>
                  <a:pt x="546" y="254685"/>
                </a:lnTo>
                <a:lnTo>
                  <a:pt x="18846" y="308102"/>
                </a:lnTo>
                <a:lnTo>
                  <a:pt x="69697" y="362635"/>
                </a:lnTo>
                <a:lnTo>
                  <a:pt x="106553" y="389597"/>
                </a:lnTo>
                <a:lnTo>
                  <a:pt x="151333" y="416229"/>
                </a:lnTo>
                <a:lnTo>
                  <a:pt x="180022" y="429145"/>
                </a:lnTo>
                <a:lnTo>
                  <a:pt x="190169" y="425538"/>
                </a:lnTo>
                <a:lnTo>
                  <a:pt x="208584" y="416229"/>
                </a:lnTo>
                <a:lnTo>
                  <a:pt x="212509" y="413994"/>
                </a:lnTo>
                <a:lnTo>
                  <a:pt x="231051" y="403491"/>
                </a:lnTo>
                <a:lnTo>
                  <a:pt x="290182" y="362635"/>
                </a:lnTo>
                <a:lnTo>
                  <a:pt x="319493" y="335394"/>
                </a:lnTo>
                <a:lnTo>
                  <a:pt x="354571" y="280987"/>
                </a:lnTo>
                <a:lnTo>
                  <a:pt x="359333" y="254596"/>
                </a:lnTo>
                <a:lnTo>
                  <a:pt x="359867" y="219252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9" name="object 39"/>
          <p:cNvGrpSpPr/>
          <p:nvPr/>
        </p:nvGrpSpPr>
        <p:grpSpPr>
          <a:xfrm>
            <a:off x="4044783" y="7069975"/>
            <a:ext cx="356235" cy="360680"/>
            <a:chOff x="4044783" y="7069975"/>
            <a:chExt cx="356235" cy="360680"/>
          </a:xfrm>
        </p:grpSpPr>
        <p:sp>
          <p:nvSpPr>
            <p:cNvPr id="40" name="object 40"/>
            <p:cNvSpPr/>
            <p:nvPr/>
          </p:nvSpPr>
          <p:spPr>
            <a:xfrm>
              <a:off x="4044772" y="7069975"/>
              <a:ext cx="356235" cy="360680"/>
            </a:xfrm>
            <a:custGeom>
              <a:avLst/>
              <a:gdLst/>
              <a:ahLst/>
              <a:cxnLst/>
              <a:rect l="l" t="t" r="r" b="b"/>
              <a:pathLst>
                <a:path w="356235" h="360679">
                  <a:moveTo>
                    <a:pt x="131368" y="81254"/>
                  </a:moveTo>
                  <a:lnTo>
                    <a:pt x="113944" y="81254"/>
                  </a:lnTo>
                  <a:lnTo>
                    <a:pt x="96520" y="81254"/>
                  </a:lnTo>
                  <a:lnTo>
                    <a:pt x="96520" y="92862"/>
                  </a:lnTo>
                  <a:lnTo>
                    <a:pt x="131368" y="92862"/>
                  </a:lnTo>
                  <a:lnTo>
                    <a:pt x="131368" y="81254"/>
                  </a:lnTo>
                  <a:close/>
                </a:path>
                <a:path w="356235" h="360679">
                  <a:moveTo>
                    <a:pt x="131368" y="52222"/>
                  </a:moveTo>
                  <a:lnTo>
                    <a:pt x="113944" y="52222"/>
                  </a:lnTo>
                  <a:lnTo>
                    <a:pt x="96520" y="52222"/>
                  </a:lnTo>
                  <a:lnTo>
                    <a:pt x="96520" y="63830"/>
                  </a:lnTo>
                  <a:lnTo>
                    <a:pt x="131368" y="63830"/>
                  </a:lnTo>
                  <a:lnTo>
                    <a:pt x="131368" y="52222"/>
                  </a:lnTo>
                  <a:close/>
                </a:path>
                <a:path w="356235" h="360679">
                  <a:moveTo>
                    <a:pt x="235877" y="87058"/>
                  </a:moveTo>
                  <a:lnTo>
                    <a:pt x="230073" y="87058"/>
                  </a:lnTo>
                  <a:lnTo>
                    <a:pt x="224269" y="87058"/>
                  </a:lnTo>
                  <a:lnTo>
                    <a:pt x="224269" y="98666"/>
                  </a:lnTo>
                  <a:lnTo>
                    <a:pt x="235877" y="98666"/>
                  </a:lnTo>
                  <a:lnTo>
                    <a:pt x="235877" y="87058"/>
                  </a:lnTo>
                  <a:close/>
                </a:path>
                <a:path w="356235" h="360679">
                  <a:moveTo>
                    <a:pt x="235877" y="58026"/>
                  </a:moveTo>
                  <a:lnTo>
                    <a:pt x="230073" y="58026"/>
                  </a:lnTo>
                  <a:lnTo>
                    <a:pt x="224269" y="58026"/>
                  </a:lnTo>
                  <a:lnTo>
                    <a:pt x="224269" y="69634"/>
                  </a:lnTo>
                  <a:lnTo>
                    <a:pt x="235877" y="69634"/>
                  </a:lnTo>
                  <a:lnTo>
                    <a:pt x="235877" y="58026"/>
                  </a:lnTo>
                  <a:close/>
                </a:path>
                <a:path w="356235" h="360679">
                  <a:moveTo>
                    <a:pt x="235877" y="28994"/>
                  </a:moveTo>
                  <a:lnTo>
                    <a:pt x="230073" y="28994"/>
                  </a:lnTo>
                  <a:lnTo>
                    <a:pt x="224269" y="28994"/>
                  </a:lnTo>
                  <a:lnTo>
                    <a:pt x="224269" y="40601"/>
                  </a:lnTo>
                  <a:lnTo>
                    <a:pt x="235877" y="40601"/>
                  </a:lnTo>
                  <a:lnTo>
                    <a:pt x="235877" y="28994"/>
                  </a:lnTo>
                  <a:close/>
                </a:path>
                <a:path w="356235" h="360679">
                  <a:moveTo>
                    <a:pt x="259105" y="87058"/>
                  </a:moveTo>
                  <a:lnTo>
                    <a:pt x="253301" y="87058"/>
                  </a:lnTo>
                  <a:lnTo>
                    <a:pt x="247497" y="87058"/>
                  </a:lnTo>
                  <a:lnTo>
                    <a:pt x="247497" y="98666"/>
                  </a:lnTo>
                  <a:lnTo>
                    <a:pt x="259105" y="98666"/>
                  </a:lnTo>
                  <a:lnTo>
                    <a:pt x="259105" y="87058"/>
                  </a:lnTo>
                  <a:close/>
                </a:path>
                <a:path w="356235" h="360679">
                  <a:moveTo>
                    <a:pt x="259105" y="58026"/>
                  </a:moveTo>
                  <a:lnTo>
                    <a:pt x="253301" y="58026"/>
                  </a:lnTo>
                  <a:lnTo>
                    <a:pt x="247497" y="58026"/>
                  </a:lnTo>
                  <a:lnTo>
                    <a:pt x="247497" y="69634"/>
                  </a:lnTo>
                  <a:lnTo>
                    <a:pt x="259105" y="69634"/>
                  </a:lnTo>
                  <a:lnTo>
                    <a:pt x="259105" y="58026"/>
                  </a:lnTo>
                  <a:close/>
                </a:path>
                <a:path w="356235" h="360679">
                  <a:moveTo>
                    <a:pt x="259105" y="28994"/>
                  </a:moveTo>
                  <a:lnTo>
                    <a:pt x="253301" y="28994"/>
                  </a:lnTo>
                  <a:lnTo>
                    <a:pt x="247497" y="28994"/>
                  </a:lnTo>
                  <a:lnTo>
                    <a:pt x="247497" y="40601"/>
                  </a:lnTo>
                  <a:lnTo>
                    <a:pt x="259105" y="40601"/>
                  </a:lnTo>
                  <a:lnTo>
                    <a:pt x="259105" y="28994"/>
                  </a:lnTo>
                  <a:close/>
                </a:path>
                <a:path w="356235" h="360679">
                  <a:moveTo>
                    <a:pt x="334594" y="179971"/>
                  </a:moveTo>
                  <a:lnTo>
                    <a:pt x="334568" y="113919"/>
                  </a:lnTo>
                  <a:lnTo>
                    <a:pt x="282333" y="92875"/>
                  </a:lnTo>
                  <a:lnTo>
                    <a:pt x="282308" y="22237"/>
                  </a:lnTo>
                  <a:lnTo>
                    <a:pt x="220243" y="0"/>
                  </a:lnTo>
                  <a:lnTo>
                    <a:pt x="208813" y="177"/>
                  </a:lnTo>
                  <a:lnTo>
                    <a:pt x="201053" y="63842"/>
                  </a:lnTo>
                  <a:lnTo>
                    <a:pt x="154597" y="63842"/>
                  </a:lnTo>
                  <a:lnTo>
                    <a:pt x="154597" y="39522"/>
                  </a:lnTo>
                  <a:lnTo>
                    <a:pt x="154457" y="37719"/>
                  </a:lnTo>
                  <a:lnTo>
                    <a:pt x="152641" y="35610"/>
                  </a:lnTo>
                  <a:lnTo>
                    <a:pt x="118084" y="6794"/>
                  </a:lnTo>
                  <a:lnTo>
                    <a:pt x="116636" y="5778"/>
                  </a:lnTo>
                  <a:lnTo>
                    <a:pt x="111264" y="5778"/>
                  </a:lnTo>
                  <a:lnTo>
                    <a:pt x="75272" y="35610"/>
                  </a:lnTo>
                  <a:lnTo>
                    <a:pt x="73304" y="87071"/>
                  </a:lnTo>
                  <a:lnTo>
                    <a:pt x="34721" y="87096"/>
                  </a:lnTo>
                  <a:lnTo>
                    <a:pt x="21043" y="179971"/>
                  </a:lnTo>
                  <a:lnTo>
                    <a:pt x="32664" y="179971"/>
                  </a:lnTo>
                  <a:lnTo>
                    <a:pt x="32664" y="98679"/>
                  </a:lnTo>
                  <a:lnTo>
                    <a:pt x="73304" y="98679"/>
                  </a:lnTo>
                  <a:lnTo>
                    <a:pt x="73304" y="179971"/>
                  </a:lnTo>
                  <a:lnTo>
                    <a:pt x="84924" y="179971"/>
                  </a:lnTo>
                  <a:lnTo>
                    <a:pt x="84924" y="43878"/>
                  </a:lnTo>
                  <a:lnTo>
                    <a:pt x="112572" y="21094"/>
                  </a:lnTo>
                  <a:lnTo>
                    <a:pt x="114173" y="20294"/>
                  </a:lnTo>
                  <a:lnTo>
                    <a:pt x="117576" y="22758"/>
                  </a:lnTo>
                  <a:lnTo>
                    <a:pt x="142913" y="43878"/>
                  </a:lnTo>
                  <a:lnTo>
                    <a:pt x="142989" y="179971"/>
                  </a:lnTo>
                  <a:lnTo>
                    <a:pt x="154597" y="179971"/>
                  </a:lnTo>
                  <a:lnTo>
                    <a:pt x="154597" y="75450"/>
                  </a:lnTo>
                  <a:lnTo>
                    <a:pt x="201053" y="75450"/>
                  </a:lnTo>
                  <a:lnTo>
                    <a:pt x="201053" y="179971"/>
                  </a:lnTo>
                  <a:lnTo>
                    <a:pt x="212661" y="179971"/>
                  </a:lnTo>
                  <a:lnTo>
                    <a:pt x="212661" y="11582"/>
                  </a:lnTo>
                  <a:lnTo>
                    <a:pt x="270725" y="11582"/>
                  </a:lnTo>
                  <a:lnTo>
                    <a:pt x="270725" y="179971"/>
                  </a:lnTo>
                  <a:lnTo>
                    <a:pt x="282333" y="179971"/>
                  </a:lnTo>
                  <a:lnTo>
                    <a:pt x="282333" y="104482"/>
                  </a:lnTo>
                  <a:lnTo>
                    <a:pt x="322986" y="104482"/>
                  </a:lnTo>
                  <a:lnTo>
                    <a:pt x="322986" y="179971"/>
                  </a:lnTo>
                  <a:lnTo>
                    <a:pt x="334594" y="179971"/>
                  </a:lnTo>
                  <a:close/>
                </a:path>
                <a:path w="356235" h="360679">
                  <a:moveTo>
                    <a:pt x="355714" y="216484"/>
                  </a:moveTo>
                  <a:lnTo>
                    <a:pt x="344246" y="212128"/>
                  </a:lnTo>
                  <a:lnTo>
                    <a:pt x="343585" y="212852"/>
                  </a:lnTo>
                  <a:lnTo>
                    <a:pt x="332193" y="247980"/>
                  </a:lnTo>
                  <a:lnTo>
                    <a:pt x="316445" y="242900"/>
                  </a:lnTo>
                  <a:lnTo>
                    <a:pt x="313905" y="242608"/>
                  </a:lnTo>
                  <a:lnTo>
                    <a:pt x="307441" y="245364"/>
                  </a:lnTo>
                  <a:lnTo>
                    <a:pt x="305854" y="247256"/>
                  </a:lnTo>
                  <a:lnTo>
                    <a:pt x="298246" y="259689"/>
                  </a:lnTo>
                  <a:lnTo>
                    <a:pt x="294538" y="265010"/>
                  </a:lnTo>
                  <a:lnTo>
                    <a:pt x="290410" y="270408"/>
                  </a:lnTo>
                  <a:lnTo>
                    <a:pt x="285813" y="275920"/>
                  </a:lnTo>
                  <a:lnTo>
                    <a:pt x="281317" y="281990"/>
                  </a:lnTo>
                  <a:lnTo>
                    <a:pt x="279742" y="287058"/>
                  </a:lnTo>
                  <a:lnTo>
                    <a:pt x="281063" y="292354"/>
                  </a:lnTo>
                  <a:lnTo>
                    <a:pt x="285242" y="299072"/>
                  </a:lnTo>
                  <a:lnTo>
                    <a:pt x="289585" y="305384"/>
                  </a:lnTo>
                  <a:lnTo>
                    <a:pt x="289585" y="305676"/>
                  </a:lnTo>
                  <a:lnTo>
                    <a:pt x="285521" y="308927"/>
                  </a:lnTo>
                  <a:lnTo>
                    <a:pt x="267335" y="322160"/>
                  </a:lnTo>
                  <a:lnTo>
                    <a:pt x="262813" y="325132"/>
                  </a:lnTo>
                  <a:lnTo>
                    <a:pt x="262521" y="325132"/>
                  </a:lnTo>
                  <a:lnTo>
                    <a:pt x="255333" y="315556"/>
                  </a:lnTo>
                  <a:lnTo>
                    <a:pt x="252285" y="312140"/>
                  </a:lnTo>
                  <a:lnTo>
                    <a:pt x="247421" y="309168"/>
                  </a:lnTo>
                  <a:lnTo>
                    <a:pt x="242201" y="309460"/>
                  </a:lnTo>
                  <a:lnTo>
                    <a:pt x="230619" y="314464"/>
                  </a:lnTo>
                  <a:lnTo>
                    <a:pt x="224104" y="316788"/>
                  </a:lnTo>
                  <a:lnTo>
                    <a:pt x="217220" y="318922"/>
                  </a:lnTo>
                  <a:lnTo>
                    <a:pt x="196608" y="324040"/>
                  </a:lnTo>
                  <a:lnTo>
                    <a:pt x="195021" y="325932"/>
                  </a:lnTo>
                  <a:lnTo>
                    <a:pt x="194360" y="347637"/>
                  </a:lnTo>
                  <a:lnTo>
                    <a:pt x="160540" y="347637"/>
                  </a:lnTo>
                  <a:lnTo>
                    <a:pt x="160032" y="330288"/>
                  </a:lnTo>
                  <a:lnTo>
                    <a:pt x="159816" y="328828"/>
                  </a:lnTo>
                  <a:lnTo>
                    <a:pt x="156337" y="323977"/>
                  </a:lnTo>
                  <a:lnTo>
                    <a:pt x="153504" y="322668"/>
                  </a:lnTo>
                  <a:lnTo>
                    <a:pt x="138798" y="319062"/>
                  </a:lnTo>
                  <a:lnTo>
                    <a:pt x="132016" y="317004"/>
                  </a:lnTo>
                  <a:lnTo>
                    <a:pt x="125323" y="314667"/>
                  </a:lnTo>
                  <a:lnTo>
                    <a:pt x="113004" y="309460"/>
                  </a:lnTo>
                  <a:lnTo>
                    <a:pt x="107708" y="309092"/>
                  </a:lnTo>
                  <a:lnTo>
                    <a:pt x="102984" y="312064"/>
                  </a:lnTo>
                  <a:lnTo>
                    <a:pt x="100012" y="315480"/>
                  </a:lnTo>
                  <a:lnTo>
                    <a:pt x="95224" y="322300"/>
                  </a:lnTo>
                  <a:lnTo>
                    <a:pt x="92964" y="325056"/>
                  </a:lnTo>
                  <a:lnTo>
                    <a:pt x="92316" y="325132"/>
                  </a:lnTo>
                  <a:lnTo>
                    <a:pt x="65392" y="305676"/>
                  </a:lnTo>
                  <a:lnTo>
                    <a:pt x="74320" y="293128"/>
                  </a:lnTo>
                  <a:lnTo>
                    <a:pt x="75044" y="291668"/>
                  </a:lnTo>
                  <a:lnTo>
                    <a:pt x="75692" y="283984"/>
                  </a:lnTo>
                  <a:lnTo>
                    <a:pt x="74536" y="281368"/>
                  </a:lnTo>
                  <a:lnTo>
                    <a:pt x="65646" y="271284"/>
                  </a:lnTo>
                  <a:lnTo>
                    <a:pt x="61493" y="265874"/>
                  </a:lnTo>
                  <a:lnTo>
                    <a:pt x="57416" y="260045"/>
                  </a:lnTo>
                  <a:lnTo>
                    <a:pt x="53555" y="254000"/>
                  </a:lnTo>
                  <a:lnTo>
                    <a:pt x="48831" y="247142"/>
                  </a:lnTo>
                  <a:lnTo>
                    <a:pt x="44310" y="243776"/>
                  </a:lnTo>
                  <a:lnTo>
                    <a:pt x="38709" y="243420"/>
                  </a:lnTo>
                  <a:lnTo>
                    <a:pt x="30695" y="245579"/>
                  </a:lnTo>
                  <a:lnTo>
                    <a:pt x="23431" y="248056"/>
                  </a:lnTo>
                  <a:lnTo>
                    <a:pt x="14516" y="220980"/>
                  </a:lnTo>
                  <a:lnTo>
                    <a:pt x="11607" y="212991"/>
                  </a:lnTo>
                  <a:lnTo>
                    <a:pt x="10807" y="212852"/>
                  </a:lnTo>
                  <a:lnTo>
                    <a:pt x="5219" y="214591"/>
                  </a:lnTo>
                  <a:lnTo>
                    <a:pt x="1663" y="215823"/>
                  </a:lnTo>
                  <a:lnTo>
                    <a:pt x="0" y="216700"/>
                  </a:lnTo>
                  <a:lnTo>
                    <a:pt x="9283" y="245148"/>
                  </a:lnTo>
                  <a:lnTo>
                    <a:pt x="12407" y="254000"/>
                  </a:lnTo>
                  <a:lnTo>
                    <a:pt x="14871" y="258064"/>
                  </a:lnTo>
                  <a:lnTo>
                    <a:pt x="19443" y="260540"/>
                  </a:lnTo>
                  <a:lnTo>
                    <a:pt x="24091" y="260540"/>
                  </a:lnTo>
                  <a:lnTo>
                    <a:pt x="31927" y="258356"/>
                  </a:lnTo>
                  <a:lnTo>
                    <a:pt x="39992" y="256184"/>
                  </a:lnTo>
                  <a:lnTo>
                    <a:pt x="41440" y="258064"/>
                  </a:lnTo>
                  <a:lnTo>
                    <a:pt x="46139" y="265671"/>
                  </a:lnTo>
                  <a:lnTo>
                    <a:pt x="50482" y="271919"/>
                  </a:lnTo>
                  <a:lnTo>
                    <a:pt x="55041" y="278015"/>
                  </a:lnTo>
                  <a:lnTo>
                    <a:pt x="63144" y="287604"/>
                  </a:lnTo>
                  <a:lnTo>
                    <a:pt x="53416" y="301396"/>
                  </a:lnTo>
                  <a:lnTo>
                    <a:pt x="52971" y="302488"/>
                  </a:lnTo>
                  <a:lnTo>
                    <a:pt x="52971" y="305828"/>
                  </a:lnTo>
                  <a:lnTo>
                    <a:pt x="87020" y="337032"/>
                  </a:lnTo>
                  <a:lnTo>
                    <a:pt x="97688" y="338556"/>
                  </a:lnTo>
                  <a:lnTo>
                    <a:pt x="100088" y="336956"/>
                  </a:lnTo>
                  <a:lnTo>
                    <a:pt x="111036" y="322224"/>
                  </a:lnTo>
                  <a:lnTo>
                    <a:pt x="117957" y="325386"/>
                  </a:lnTo>
                  <a:lnTo>
                    <a:pt x="124206" y="327723"/>
                  </a:lnTo>
                  <a:lnTo>
                    <a:pt x="131241" y="330034"/>
                  </a:lnTo>
                  <a:lnTo>
                    <a:pt x="147701" y="334416"/>
                  </a:lnTo>
                  <a:lnTo>
                    <a:pt x="148488" y="352640"/>
                  </a:lnTo>
                  <a:lnTo>
                    <a:pt x="168897" y="360629"/>
                  </a:lnTo>
                  <a:lnTo>
                    <a:pt x="200533" y="360337"/>
                  </a:lnTo>
                  <a:lnTo>
                    <a:pt x="201764" y="360045"/>
                  </a:lnTo>
                  <a:lnTo>
                    <a:pt x="206705" y="352717"/>
                  </a:lnTo>
                  <a:lnTo>
                    <a:pt x="206844" y="334568"/>
                  </a:lnTo>
                  <a:lnTo>
                    <a:pt x="217551" y="331978"/>
                  </a:lnTo>
                  <a:lnTo>
                    <a:pt x="225996" y="329501"/>
                  </a:lnTo>
                  <a:lnTo>
                    <a:pt x="233807" y="326809"/>
                  </a:lnTo>
                  <a:lnTo>
                    <a:pt x="244589" y="322300"/>
                  </a:lnTo>
                  <a:lnTo>
                    <a:pt x="255625" y="337185"/>
                  </a:lnTo>
                  <a:lnTo>
                    <a:pt x="257797" y="338556"/>
                  </a:lnTo>
                  <a:lnTo>
                    <a:pt x="267449" y="337756"/>
                  </a:lnTo>
                  <a:lnTo>
                    <a:pt x="292201" y="319836"/>
                  </a:lnTo>
                  <a:lnTo>
                    <a:pt x="299897" y="313740"/>
                  </a:lnTo>
                  <a:lnTo>
                    <a:pt x="302361" y="310400"/>
                  </a:lnTo>
                  <a:lnTo>
                    <a:pt x="303085" y="304952"/>
                  </a:lnTo>
                  <a:lnTo>
                    <a:pt x="301713" y="300964"/>
                  </a:lnTo>
                  <a:lnTo>
                    <a:pt x="292354" y="287388"/>
                  </a:lnTo>
                  <a:lnTo>
                    <a:pt x="300113" y="278485"/>
                  </a:lnTo>
                  <a:lnTo>
                    <a:pt x="304228" y="273088"/>
                  </a:lnTo>
                  <a:lnTo>
                    <a:pt x="308305" y="267258"/>
                  </a:lnTo>
                  <a:lnTo>
                    <a:pt x="315429" y="255739"/>
                  </a:lnTo>
                  <a:lnTo>
                    <a:pt x="327190" y="259448"/>
                  </a:lnTo>
                  <a:lnTo>
                    <a:pt x="331546" y="260540"/>
                  </a:lnTo>
                  <a:lnTo>
                    <a:pt x="335534" y="260540"/>
                  </a:lnTo>
                  <a:lnTo>
                    <a:pt x="340766" y="258000"/>
                  </a:lnTo>
                  <a:lnTo>
                    <a:pt x="342569" y="255092"/>
                  </a:lnTo>
                  <a:lnTo>
                    <a:pt x="355714" y="216484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05381" y="7282672"/>
              <a:ext cx="233997" cy="88836"/>
            </a:xfrm>
            <a:prstGeom prst="rect">
              <a:avLst/>
            </a:prstGeom>
          </p:spPr>
        </p:pic>
      </p:grpSp>
      <p:pic>
        <p:nvPicPr>
          <p:cNvPr id="42" name="object 4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042112" y="7623013"/>
            <a:ext cx="360972" cy="398780"/>
          </a:xfrm>
          <a:prstGeom prst="rect">
            <a:avLst/>
          </a:prstGeom>
        </p:spPr>
      </p:pic>
      <p:grpSp>
        <p:nvGrpSpPr>
          <p:cNvPr id="43" name="object 43"/>
          <p:cNvGrpSpPr/>
          <p:nvPr/>
        </p:nvGrpSpPr>
        <p:grpSpPr>
          <a:xfrm>
            <a:off x="4041000" y="8223238"/>
            <a:ext cx="360045" cy="360045"/>
            <a:chOff x="4041000" y="8223238"/>
            <a:chExt cx="360045" cy="360045"/>
          </a:xfrm>
        </p:grpSpPr>
        <p:sp>
          <p:nvSpPr>
            <p:cNvPr id="44" name="object 44"/>
            <p:cNvSpPr/>
            <p:nvPr/>
          </p:nvSpPr>
          <p:spPr>
            <a:xfrm>
              <a:off x="4041000" y="8223249"/>
              <a:ext cx="360045" cy="360045"/>
            </a:xfrm>
            <a:custGeom>
              <a:avLst/>
              <a:gdLst/>
              <a:ahLst/>
              <a:cxnLst/>
              <a:rect l="l" t="t" r="r" b="b"/>
              <a:pathLst>
                <a:path w="360045" h="360045">
                  <a:moveTo>
                    <a:pt x="40779" y="236245"/>
                  </a:moveTo>
                  <a:lnTo>
                    <a:pt x="30226" y="236245"/>
                  </a:lnTo>
                  <a:lnTo>
                    <a:pt x="30226" y="247497"/>
                  </a:lnTo>
                  <a:lnTo>
                    <a:pt x="40779" y="247497"/>
                  </a:lnTo>
                  <a:lnTo>
                    <a:pt x="40779" y="236245"/>
                  </a:lnTo>
                  <a:close/>
                </a:path>
                <a:path w="360045" h="360045">
                  <a:moveTo>
                    <a:pt x="40779" y="215138"/>
                  </a:moveTo>
                  <a:lnTo>
                    <a:pt x="30226" y="215138"/>
                  </a:lnTo>
                  <a:lnTo>
                    <a:pt x="30226" y="226390"/>
                  </a:lnTo>
                  <a:lnTo>
                    <a:pt x="40779" y="226390"/>
                  </a:lnTo>
                  <a:lnTo>
                    <a:pt x="40779" y="215138"/>
                  </a:lnTo>
                  <a:close/>
                </a:path>
                <a:path w="360045" h="360045">
                  <a:moveTo>
                    <a:pt x="62585" y="236245"/>
                  </a:moveTo>
                  <a:lnTo>
                    <a:pt x="51333" y="236245"/>
                  </a:lnTo>
                  <a:lnTo>
                    <a:pt x="51333" y="247497"/>
                  </a:lnTo>
                  <a:lnTo>
                    <a:pt x="62585" y="247497"/>
                  </a:lnTo>
                  <a:lnTo>
                    <a:pt x="62585" y="236245"/>
                  </a:lnTo>
                  <a:close/>
                </a:path>
                <a:path w="360045" h="360045">
                  <a:moveTo>
                    <a:pt x="62585" y="215138"/>
                  </a:moveTo>
                  <a:lnTo>
                    <a:pt x="51333" y="215138"/>
                  </a:lnTo>
                  <a:lnTo>
                    <a:pt x="51333" y="226390"/>
                  </a:lnTo>
                  <a:lnTo>
                    <a:pt x="62585" y="226390"/>
                  </a:lnTo>
                  <a:lnTo>
                    <a:pt x="62585" y="215138"/>
                  </a:lnTo>
                  <a:close/>
                </a:path>
                <a:path w="360045" h="360045">
                  <a:moveTo>
                    <a:pt x="83680" y="236245"/>
                  </a:moveTo>
                  <a:lnTo>
                    <a:pt x="73126" y="236245"/>
                  </a:lnTo>
                  <a:lnTo>
                    <a:pt x="73126" y="247497"/>
                  </a:lnTo>
                  <a:lnTo>
                    <a:pt x="83680" y="247497"/>
                  </a:lnTo>
                  <a:lnTo>
                    <a:pt x="83680" y="236245"/>
                  </a:lnTo>
                  <a:close/>
                </a:path>
                <a:path w="360045" h="360045">
                  <a:moveTo>
                    <a:pt x="83680" y="215138"/>
                  </a:moveTo>
                  <a:lnTo>
                    <a:pt x="73126" y="215138"/>
                  </a:lnTo>
                  <a:lnTo>
                    <a:pt x="73126" y="226390"/>
                  </a:lnTo>
                  <a:lnTo>
                    <a:pt x="83680" y="226390"/>
                  </a:lnTo>
                  <a:lnTo>
                    <a:pt x="83680" y="215138"/>
                  </a:lnTo>
                  <a:close/>
                </a:path>
                <a:path w="360045" h="360045">
                  <a:moveTo>
                    <a:pt x="99136" y="62217"/>
                  </a:moveTo>
                  <a:lnTo>
                    <a:pt x="97459" y="52908"/>
                  </a:lnTo>
                  <a:lnTo>
                    <a:pt x="92976" y="44551"/>
                  </a:lnTo>
                  <a:lnTo>
                    <a:pt x="92786" y="44208"/>
                  </a:lnTo>
                  <a:lnTo>
                    <a:pt x="92456" y="43586"/>
                  </a:lnTo>
                  <a:lnTo>
                    <a:pt x="89496" y="40779"/>
                  </a:lnTo>
                  <a:lnTo>
                    <a:pt x="87896" y="39268"/>
                  </a:lnTo>
                  <a:lnTo>
                    <a:pt x="87896" y="63042"/>
                  </a:lnTo>
                  <a:lnTo>
                    <a:pt x="87185" y="66090"/>
                  </a:lnTo>
                  <a:lnTo>
                    <a:pt x="83197" y="66040"/>
                  </a:lnTo>
                  <a:lnTo>
                    <a:pt x="79451" y="66040"/>
                  </a:lnTo>
                  <a:lnTo>
                    <a:pt x="79451" y="77685"/>
                  </a:lnTo>
                  <a:lnTo>
                    <a:pt x="71945" y="85229"/>
                  </a:lnTo>
                  <a:lnTo>
                    <a:pt x="64414" y="92735"/>
                  </a:lnTo>
                  <a:lnTo>
                    <a:pt x="56832" y="100177"/>
                  </a:lnTo>
                  <a:lnTo>
                    <a:pt x="49212" y="107569"/>
                  </a:lnTo>
                  <a:lnTo>
                    <a:pt x="42684" y="101346"/>
                  </a:lnTo>
                  <a:lnTo>
                    <a:pt x="36283" y="94996"/>
                  </a:lnTo>
                  <a:lnTo>
                    <a:pt x="30022" y="88519"/>
                  </a:lnTo>
                  <a:lnTo>
                    <a:pt x="23901" y="81902"/>
                  </a:lnTo>
                  <a:lnTo>
                    <a:pt x="24879" y="82080"/>
                  </a:lnTo>
                  <a:lnTo>
                    <a:pt x="25806" y="82169"/>
                  </a:lnTo>
                  <a:lnTo>
                    <a:pt x="31178" y="82169"/>
                  </a:lnTo>
                  <a:lnTo>
                    <a:pt x="31534" y="81902"/>
                  </a:lnTo>
                  <a:lnTo>
                    <a:pt x="34239" y="79857"/>
                  </a:lnTo>
                  <a:lnTo>
                    <a:pt x="35852" y="75222"/>
                  </a:lnTo>
                  <a:lnTo>
                    <a:pt x="37414" y="75717"/>
                  </a:lnTo>
                  <a:lnTo>
                    <a:pt x="38696" y="76657"/>
                  </a:lnTo>
                  <a:lnTo>
                    <a:pt x="39725" y="78041"/>
                  </a:lnTo>
                  <a:lnTo>
                    <a:pt x="43497" y="82981"/>
                  </a:lnTo>
                  <a:lnTo>
                    <a:pt x="47472" y="87668"/>
                  </a:lnTo>
                  <a:lnTo>
                    <a:pt x="51676" y="92100"/>
                  </a:lnTo>
                  <a:lnTo>
                    <a:pt x="57378" y="87566"/>
                  </a:lnTo>
                  <a:lnTo>
                    <a:pt x="62890" y="82765"/>
                  </a:lnTo>
                  <a:lnTo>
                    <a:pt x="68199" y="77685"/>
                  </a:lnTo>
                  <a:lnTo>
                    <a:pt x="70065" y="77457"/>
                  </a:lnTo>
                  <a:lnTo>
                    <a:pt x="71945" y="77343"/>
                  </a:lnTo>
                  <a:lnTo>
                    <a:pt x="75692" y="77343"/>
                  </a:lnTo>
                  <a:lnTo>
                    <a:pt x="77571" y="77457"/>
                  </a:lnTo>
                  <a:lnTo>
                    <a:pt x="79451" y="77685"/>
                  </a:lnTo>
                  <a:lnTo>
                    <a:pt x="79451" y="66040"/>
                  </a:lnTo>
                  <a:lnTo>
                    <a:pt x="75222" y="66040"/>
                  </a:lnTo>
                  <a:lnTo>
                    <a:pt x="69253" y="66179"/>
                  </a:lnTo>
                  <a:lnTo>
                    <a:pt x="63271" y="66433"/>
                  </a:lnTo>
                  <a:lnTo>
                    <a:pt x="59651" y="69469"/>
                  </a:lnTo>
                  <a:lnTo>
                    <a:pt x="56134" y="72631"/>
                  </a:lnTo>
                  <a:lnTo>
                    <a:pt x="52730" y="75933"/>
                  </a:lnTo>
                  <a:lnTo>
                    <a:pt x="52146" y="75222"/>
                  </a:lnTo>
                  <a:lnTo>
                    <a:pt x="48133" y="70307"/>
                  </a:lnTo>
                  <a:lnTo>
                    <a:pt x="44564" y="66014"/>
                  </a:lnTo>
                  <a:lnTo>
                    <a:pt x="40411" y="61112"/>
                  </a:lnTo>
                  <a:lnTo>
                    <a:pt x="36207" y="56248"/>
                  </a:lnTo>
                  <a:lnTo>
                    <a:pt x="32372" y="61226"/>
                  </a:lnTo>
                  <a:lnTo>
                    <a:pt x="29324" y="65316"/>
                  </a:lnTo>
                  <a:lnTo>
                    <a:pt x="26009" y="69951"/>
                  </a:lnTo>
                  <a:lnTo>
                    <a:pt x="23901" y="70192"/>
                  </a:lnTo>
                  <a:lnTo>
                    <a:pt x="21793" y="70307"/>
                  </a:lnTo>
                  <a:lnTo>
                    <a:pt x="17576" y="70307"/>
                  </a:lnTo>
                  <a:lnTo>
                    <a:pt x="15468" y="70192"/>
                  </a:lnTo>
                  <a:lnTo>
                    <a:pt x="13347" y="69951"/>
                  </a:lnTo>
                  <a:lnTo>
                    <a:pt x="11798" y="61226"/>
                  </a:lnTo>
                  <a:lnTo>
                    <a:pt x="13398" y="54038"/>
                  </a:lnTo>
                  <a:lnTo>
                    <a:pt x="18135" y="48387"/>
                  </a:lnTo>
                  <a:lnTo>
                    <a:pt x="26009" y="44284"/>
                  </a:lnTo>
                  <a:lnTo>
                    <a:pt x="27279" y="44208"/>
                  </a:lnTo>
                  <a:lnTo>
                    <a:pt x="31991" y="44208"/>
                  </a:lnTo>
                  <a:lnTo>
                    <a:pt x="35814" y="45288"/>
                  </a:lnTo>
                  <a:lnTo>
                    <a:pt x="39370" y="47459"/>
                  </a:lnTo>
                  <a:lnTo>
                    <a:pt x="42545" y="50749"/>
                  </a:lnTo>
                  <a:lnTo>
                    <a:pt x="45821" y="53911"/>
                  </a:lnTo>
                  <a:lnTo>
                    <a:pt x="49212" y="56946"/>
                  </a:lnTo>
                  <a:lnTo>
                    <a:pt x="53149" y="52908"/>
                  </a:lnTo>
                  <a:lnTo>
                    <a:pt x="57340" y="49288"/>
                  </a:lnTo>
                  <a:lnTo>
                    <a:pt x="61874" y="46050"/>
                  </a:lnTo>
                  <a:lnTo>
                    <a:pt x="64858" y="45046"/>
                  </a:lnTo>
                  <a:lnTo>
                    <a:pt x="67640" y="44551"/>
                  </a:lnTo>
                  <a:lnTo>
                    <a:pt x="77558" y="44551"/>
                  </a:lnTo>
                  <a:lnTo>
                    <a:pt x="83108" y="48679"/>
                  </a:lnTo>
                  <a:lnTo>
                    <a:pt x="86829" y="56946"/>
                  </a:lnTo>
                  <a:lnTo>
                    <a:pt x="87782" y="59994"/>
                  </a:lnTo>
                  <a:lnTo>
                    <a:pt x="87896" y="63042"/>
                  </a:lnTo>
                  <a:lnTo>
                    <a:pt x="87896" y="39268"/>
                  </a:lnTo>
                  <a:lnTo>
                    <a:pt x="85115" y="36626"/>
                  </a:lnTo>
                  <a:lnTo>
                    <a:pt x="77546" y="33134"/>
                  </a:lnTo>
                  <a:lnTo>
                    <a:pt x="63068" y="33134"/>
                  </a:lnTo>
                  <a:lnTo>
                    <a:pt x="56222" y="35687"/>
                  </a:lnTo>
                  <a:lnTo>
                    <a:pt x="49212" y="40779"/>
                  </a:lnTo>
                  <a:lnTo>
                    <a:pt x="44894" y="36626"/>
                  </a:lnTo>
                  <a:lnTo>
                    <a:pt x="39738" y="34163"/>
                  </a:lnTo>
                  <a:lnTo>
                    <a:pt x="33743" y="33388"/>
                  </a:lnTo>
                  <a:lnTo>
                    <a:pt x="31762" y="33312"/>
                  </a:lnTo>
                  <a:lnTo>
                    <a:pt x="30810" y="33312"/>
                  </a:lnTo>
                  <a:lnTo>
                    <a:pt x="19761" y="34836"/>
                  </a:lnTo>
                  <a:lnTo>
                    <a:pt x="10947" y="39395"/>
                  </a:lnTo>
                  <a:lnTo>
                    <a:pt x="4356" y="47002"/>
                  </a:lnTo>
                  <a:lnTo>
                    <a:pt x="0" y="57645"/>
                  </a:lnTo>
                  <a:lnTo>
                    <a:pt x="0" y="66789"/>
                  </a:lnTo>
                  <a:lnTo>
                    <a:pt x="28917" y="103809"/>
                  </a:lnTo>
                  <a:lnTo>
                    <a:pt x="49212" y="123748"/>
                  </a:lnTo>
                  <a:lnTo>
                    <a:pt x="65671" y="107569"/>
                  </a:lnTo>
                  <a:lnTo>
                    <a:pt x="81699" y="91643"/>
                  </a:lnTo>
                  <a:lnTo>
                    <a:pt x="92456" y="80848"/>
                  </a:lnTo>
                  <a:lnTo>
                    <a:pt x="94335" y="77343"/>
                  </a:lnTo>
                  <a:lnTo>
                    <a:pt x="95097" y="75933"/>
                  </a:lnTo>
                  <a:lnTo>
                    <a:pt x="97459" y="71539"/>
                  </a:lnTo>
                  <a:lnTo>
                    <a:pt x="98437" y="66090"/>
                  </a:lnTo>
                  <a:lnTo>
                    <a:pt x="99136" y="62217"/>
                  </a:lnTo>
                  <a:close/>
                </a:path>
                <a:path w="360045" h="360045">
                  <a:moveTo>
                    <a:pt x="153987" y="222173"/>
                  </a:moveTo>
                  <a:lnTo>
                    <a:pt x="142735" y="222173"/>
                  </a:lnTo>
                  <a:lnTo>
                    <a:pt x="142735" y="233426"/>
                  </a:lnTo>
                  <a:lnTo>
                    <a:pt x="153987" y="233426"/>
                  </a:lnTo>
                  <a:lnTo>
                    <a:pt x="153987" y="222173"/>
                  </a:lnTo>
                  <a:close/>
                </a:path>
                <a:path w="360045" h="360045">
                  <a:moveTo>
                    <a:pt x="153987" y="201079"/>
                  </a:moveTo>
                  <a:lnTo>
                    <a:pt x="142735" y="201079"/>
                  </a:lnTo>
                  <a:lnTo>
                    <a:pt x="142735" y="212331"/>
                  </a:lnTo>
                  <a:lnTo>
                    <a:pt x="153987" y="212331"/>
                  </a:lnTo>
                  <a:lnTo>
                    <a:pt x="153987" y="201079"/>
                  </a:lnTo>
                  <a:close/>
                </a:path>
                <a:path w="360045" h="360045">
                  <a:moveTo>
                    <a:pt x="153987" y="179997"/>
                  </a:moveTo>
                  <a:lnTo>
                    <a:pt x="142735" y="179997"/>
                  </a:lnTo>
                  <a:lnTo>
                    <a:pt x="142735" y="191249"/>
                  </a:lnTo>
                  <a:lnTo>
                    <a:pt x="153987" y="191249"/>
                  </a:lnTo>
                  <a:lnTo>
                    <a:pt x="153987" y="179997"/>
                  </a:lnTo>
                  <a:close/>
                </a:path>
                <a:path w="360045" h="360045">
                  <a:moveTo>
                    <a:pt x="172377" y="76974"/>
                  </a:moveTo>
                  <a:lnTo>
                    <a:pt x="171526" y="74523"/>
                  </a:lnTo>
                  <a:lnTo>
                    <a:pt x="169786" y="69596"/>
                  </a:lnTo>
                  <a:lnTo>
                    <a:pt x="163410" y="65024"/>
                  </a:lnTo>
                  <a:lnTo>
                    <a:pt x="162433" y="64858"/>
                  </a:lnTo>
                  <a:lnTo>
                    <a:pt x="162433" y="77368"/>
                  </a:lnTo>
                  <a:lnTo>
                    <a:pt x="160667" y="82257"/>
                  </a:lnTo>
                  <a:lnTo>
                    <a:pt x="159029" y="83515"/>
                  </a:lnTo>
                  <a:lnTo>
                    <a:pt x="157594" y="84137"/>
                  </a:lnTo>
                  <a:lnTo>
                    <a:pt x="154368" y="84137"/>
                  </a:lnTo>
                  <a:lnTo>
                    <a:pt x="152895" y="82575"/>
                  </a:lnTo>
                  <a:lnTo>
                    <a:pt x="151879" y="79438"/>
                  </a:lnTo>
                  <a:lnTo>
                    <a:pt x="152273" y="77190"/>
                  </a:lnTo>
                  <a:lnTo>
                    <a:pt x="153441" y="75539"/>
                  </a:lnTo>
                  <a:lnTo>
                    <a:pt x="155384" y="74523"/>
                  </a:lnTo>
                  <a:lnTo>
                    <a:pt x="160680" y="74790"/>
                  </a:lnTo>
                  <a:lnTo>
                    <a:pt x="162433" y="77368"/>
                  </a:lnTo>
                  <a:lnTo>
                    <a:pt x="162433" y="64858"/>
                  </a:lnTo>
                  <a:lnTo>
                    <a:pt x="153276" y="63271"/>
                  </a:lnTo>
                  <a:lnTo>
                    <a:pt x="148615" y="64630"/>
                  </a:lnTo>
                  <a:lnTo>
                    <a:pt x="144983" y="67437"/>
                  </a:lnTo>
                  <a:lnTo>
                    <a:pt x="142379" y="71704"/>
                  </a:lnTo>
                  <a:lnTo>
                    <a:pt x="140995" y="77368"/>
                  </a:lnTo>
                  <a:lnTo>
                    <a:pt x="140893" y="79438"/>
                  </a:lnTo>
                  <a:lnTo>
                    <a:pt x="141363" y="84137"/>
                  </a:lnTo>
                  <a:lnTo>
                    <a:pt x="144119" y="89344"/>
                  </a:lnTo>
                  <a:lnTo>
                    <a:pt x="149059" y="93853"/>
                  </a:lnTo>
                  <a:lnTo>
                    <a:pt x="151892" y="94957"/>
                  </a:lnTo>
                  <a:lnTo>
                    <a:pt x="154559" y="95516"/>
                  </a:lnTo>
                  <a:lnTo>
                    <a:pt x="162623" y="95516"/>
                  </a:lnTo>
                  <a:lnTo>
                    <a:pt x="167347" y="92735"/>
                  </a:lnTo>
                  <a:lnTo>
                    <a:pt x="171208" y="87172"/>
                  </a:lnTo>
                  <a:lnTo>
                    <a:pt x="171551" y="84137"/>
                  </a:lnTo>
                  <a:lnTo>
                    <a:pt x="172377" y="76974"/>
                  </a:lnTo>
                  <a:close/>
                </a:path>
                <a:path w="360045" h="360045">
                  <a:moveTo>
                    <a:pt x="172961" y="49212"/>
                  </a:moveTo>
                  <a:lnTo>
                    <a:pt x="160693" y="42037"/>
                  </a:lnTo>
                  <a:lnTo>
                    <a:pt x="155524" y="42037"/>
                  </a:lnTo>
                  <a:lnTo>
                    <a:pt x="140614" y="49212"/>
                  </a:lnTo>
                  <a:lnTo>
                    <a:pt x="142963" y="52019"/>
                  </a:lnTo>
                  <a:lnTo>
                    <a:pt x="145542" y="54597"/>
                  </a:lnTo>
                  <a:lnTo>
                    <a:pt x="148348" y="56946"/>
                  </a:lnTo>
                  <a:lnTo>
                    <a:pt x="151168" y="54597"/>
                  </a:lnTo>
                  <a:lnTo>
                    <a:pt x="153974" y="53428"/>
                  </a:lnTo>
                  <a:lnTo>
                    <a:pt x="159600" y="53428"/>
                  </a:lnTo>
                  <a:lnTo>
                    <a:pt x="162420" y="54597"/>
                  </a:lnTo>
                  <a:lnTo>
                    <a:pt x="165227" y="56946"/>
                  </a:lnTo>
                  <a:lnTo>
                    <a:pt x="168046" y="54597"/>
                  </a:lnTo>
                  <a:lnTo>
                    <a:pt x="170624" y="52019"/>
                  </a:lnTo>
                  <a:lnTo>
                    <a:pt x="172961" y="49212"/>
                  </a:lnTo>
                  <a:close/>
                </a:path>
                <a:path w="360045" h="360045">
                  <a:moveTo>
                    <a:pt x="175082" y="222173"/>
                  </a:moveTo>
                  <a:lnTo>
                    <a:pt x="163817" y="222173"/>
                  </a:lnTo>
                  <a:lnTo>
                    <a:pt x="163817" y="233426"/>
                  </a:lnTo>
                  <a:lnTo>
                    <a:pt x="175082" y="233426"/>
                  </a:lnTo>
                  <a:lnTo>
                    <a:pt x="175082" y="222173"/>
                  </a:lnTo>
                  <a:close/>
                </a:path>
                <a:path w="360045" h="360045">
                  <a:moveTo>
                    <a:pt x="175082" y="201079"/>
                  </a:moveTo>
                  <a:lnTo>
                    <a:pt x="163817" y="201079"/>
                  </a:lnTo>
                  <a:lnTo>
                    <a:pt x="163817" y="212331"/>
                  </a:lnTo>
                  <a:lnTo>
                    <a:pt x="175082" y="212331"/>
                  </a:lnTo>
                  <a:lnTo>
                    <a:pt x="175082" y="201079"/>
                  </a:lnTo>
                  <a:close/>
                </a:path>
                <a:path w="360045" h="360045">
                  <a:moveTo>
                    <a:pt x="175082" y="179997"/>
                  </a:moveTo>
                  <a:lnTo>
                    <a:pt x="163817" y="179997"/>
                  </a:lnTo>
                  <a:lnTo>
                    <a:pt x="163817" y="191249"/>
                  </a:lnTo>
                  <a:lnTo>
                    <a:pt x="175082" y="191249"/>
                  </a:lnTo>
                  <a:lnTo>
                    <a:pt x="175082" y="179997"/>
                  </a:lnTo>
                  <a:close/>
                </a:path>
                <a:path w="360045" h="360045">
                  <a:moveTo>
                    <a:pt x="188429" y="34099"/>
                  </a:moveTo>
                  <a:lnTo>
                    <a:pt x="181140" y="28321"/>
                  </a:lnTo>
                  <a:lnTo>
                    <a:pt x="173253" y="24193"/>
                  </a:lnTo>
                  <a:lnTo>
                    <a:pt x="164769" y="21729"/>
                  </a:lnTo>
                  <a:lnTo>
                    <a:pt x="155702" y="20904"/>
                  </a:lnTo>
                  <a:lnTo>
                    <a:pt x="151168" y="21094"/>
                  </a:lnTo>
                  <a:lnTo>
                    <a:pt x="143941" y="22860"/>
                  </a:lnTo>
                  <a:lnTo>
                    <a:pt x="137198" y="25603"/>
                  </a:lnTo>
                  <a:lnTo>
                    <a:pt x="130937" y="29349"/>
                  </a:lnTo>
                  <a:lnTo>
                    <a:pt x="125145" y="34099"/>
                  </a:lnTo>
                  <a:lnTo>
                    <a:pt x="133235" y="42189"/>
                  </a:lnTo>
                  <a:lnTo>
                    <a:pt x="139115" y="37884"/>
                  </a:lnTo>
                  <a:lnTo>
                    <a:pt x="145008" y="34798"/>
                  </a:lnTo>
                  <a:lnTo>
                    <a:pt x="150901" y="32956"/>
                  </a:lnTo>
                  <a:lnTo>
                    <a:pt x="156794" y="32346"/>
                  </a:lnTo>
                  <a:lnTo>
                    <a:pt x="162674" y="32956"/>
                  </a:lnTo>
                  <a:lnTo>
                    <a:pt x="168567" y="34798"/>
                  </a:lnTo>
                  <a:lnTo>
                    <a:pt x="174447" y="37884"/>
                  </a:lnTo>
                  <a:lnTo>
                    <a:pt x="180340" y="42189"/>
                  </a:lnTo>
                  <a:lnTo>
                    <a:pt x="188429" y="34099"/>
                  </a:lnTo>
                  <a:close/>
                </a:path>
                <a:path w="360045" h="360045">
                  <a:moveTo>
                    <a:pt x="196176" y="222173"/>
                  </a:moveTo>
                  <a:lnTo>
                    <a:pt x="184924" y="222173"/>
                  </a:lnTo>
                  <a:lnTo>
                    <a:pt x="184924" y="233426"/>
                  </a:lnTo>
                  <a:lnTo>
                    <a:pt x="196176" y="233426"/>
                  </a:lnTo>
                  <a:lnTo>
                    <a:pt x="196176" y="222173"/>
                  </a:lnTo>
                  <a:close/>
                </a:path>
                <a:path w="360045" h="360045">
                  <a:moveTo>
                    <a:pt x="196176" y="201079"/>
                  </a:moveTo>
                  <a:lnTo>
                    <a:pt x="184924" y="201079"/>
                  </a:lnTo>
                  <a:lnTo>
                    <a:pt x="184924" y="212331"/>
                  </a:lnTo>
                  <a:lnTo>
                    <a:pt x="196176" y="212331"/>
                  </a:lnTo>
                  <a:lnTo>
                    <a:pt x="196176" y="201079"/>
                  </a:lnTo>
                  <a:close/>
                </a:path>
                <a:path w="360045" h="360045">
                  <a:moveTo>
                    <a:pt x="196176" y="179997"/>
                  </a:moveTo>
                  <a:lnTo>
                    <a:pt x="184924" y="179997"/>
                  </a:lnTo>
                  <a:lnTo>
                    <a:pt x="184924" y="191249"/>
                  </a:lnTo>
                  <a:lnTo>
                    <a:pt x="196176" y="191249"/>
                  </a:lnTo>
                  <a:lnTo>
                    <a:pt x="196176" y="179997"/>
                  </a:lnTo>
                  <a:close/>
                </a:path>
                <a:path w="360045" h="360045">
                  <a:moveTo>
                    <a:pt x="203187" y="19342"/>
                  </a:moveTo>
                  <a:lnTo>
                    <a:pt x="194525" y="12052"/>
                  </a:lnTo>
                  <a:lnTo>
                    <a:pt x="185077" y="6413"/>
                  </a:lnTo>
                  <a:lnTo>
                    <a:pt x="174840" y="2387"/>
                  </a:lnTo>
                  <a:lnTo>
                    <a:pt x="163817" y="0"/>
                  </a:lnTo>
                  <a:lnTo>
                    <a:pt x="149758" y="0"/>
                  </a:lnTo>
                  <a:lnTo>
                    <a:pt x="138734" y="2387"/>
                  </a:lnTo>
                  <a:lnTo>
                    <a:pt x="128498" y="6413"/>
                  </a:lnTo>
                  <a:lnTo>
                    <a:pt x="119049" y="12052"/>
                  </a:lnTo>
                  <a:lnTo>
                    <a:pt x="110375" y="19342"/>
                  </a:lnTo>
                  <a:lnTo>
                    <a:pt x="118465" y="27419"/>
                  </a:lnTo>
                  <a:lnTo>
                    <a:pt x="123291" y="22606"/>
                  </a:lnTo>
                  <a:lnTo>
                    <a:pt x="128803" y="18732"/>
                  </a:lnTo>
                  <a:lnTo>
                    <a:pt x="134988" y="15824"/>
                  </a:lnTo>
                  <a:lnTo>
                    <a:pt x="142773" y="12827"/>
                  </a:lnTo>
                  <a:lnTo>
                    <a:pt x="150253" y="11341"/>
                  </a:lnTo>
                  <a:lnTo>
                    <a:pt x="157441" y="11341"/>
                  </a:lnTo>
                  <a:lnTo>
                    <a:pt x="167462" y="12344"/>
                  </a:lnTo>
                  <a:lnTo>
                    <a:pt x="177076" y="15354"/>
                  </a:lnTo>
                  <a:lnTo>
                    <a:pt x="186296" y="20383"/>
                  </a:lnTo>
                  <a:lnTo>
                    <a:pt x="195110" y="27419"/>
                  </a:lnTo>
                  <a:lnTo>
                    <a:pt x="203187" y="19342"/>
                  </a:lnTo>
                  <a:close/>
                </a:path>
                <a:path w="360045" h="360045">
                  <a:moveTo>
                    <a:pt x="237667" y="236245"/>
                  </a:moveTo>
                  <a:lnTo>
                    <a:pt x="227114" y="236245"/>
                  </a:lnTo>
                  <a:lnTo>
                    <a:pt x="227114" y="247497"/>
                  </a:lnTo>
                  <a:lnTo>
                    <a:pt x="237667" y="247497"/>
                  </a:lnTo>
                  <a:lnTo>
                    <a:pt x="237667" y="236245"/>
                  </a:lnTo>
                  <a:close/>
                </a:path>
                <a:path w="360045" h="360045">
                  <a:moveTo>
                    <a:pt x="259461" y="236245"/>
                  </a:moveTo>
                  <a:lnTo>
                    <a:pt x="248196" y="236245"/>
                  </a:lnTo>
                  <a:lnTo>
                    <a:pt x="248196" y="247497"/>
                  </a:lnTo>
                  <a:lnTo>
                    <a:pt x="259461" y="247497"/>
                  </a:lnTo>
                  <a:lnTo>
                    <a:pt x="259461" y="236245"/>
                  </a:lnTo>
                  <a:close/>
                </a:path>
                <a:path w="360045" h="360045">
                  <a:moveTo>
                    <a:pt x="305155" y="236245"/>
                  </a:moveTo>
                  <a:lnTo>
                    <a:pt x="293903" y="236245"/>
                  </a:lnTo>
                  <a:lnTo>
                    <a:pt x="293903" y="247497"/>
                  </a:lnTo>
                  <a:lnTo>
                    <a:pt x="305155" y="247497"/>
                  </a:lnTo>
                  <a:lnTo>
                    <a:pt x="305155" y="236245"/>
                  </a:lnTo>
                  <a:close/>
                </a:path>
                <a:path w="360045" h="360045">
                  <a:moveTo>
                    <a:pt x="305155" y="215138"/>
                  </a:moveTo>
                  <a:lnTo>
                    <a:pt x="293903" y="215138"/>
                  </a:lnTo>
                  <a:lnTo>
                    <a:pt x="293903" y="226390"/>
                  </a:lnTo>
                  <a:lnTo>
                    <a:pt x="305155" y="226390"/>
                  </a:lnTo>
                  <a:lnTo>
                    <a:pt x="305155" y="215138"/>
                  </a:lnTo>
                  <a:close/>
                </a:path>
                <a:path w="360045" h="360045">
                  <a:moveTo>
                    <a:pt x="305155" y="194056"/>
                  </a:moveTo>
                  <a:lnTo>
                    <a:pt x="293903" y="194056"/>
                  </a:lnTo>
                  <a:lnTo>
                    <a:pt x="293903" y="205308"/>
                  </a:lnTo>
                  <a:lnTo>
                    <a:pt x="305155" y="205308"/>
                  </a:lnTo>
                  <a:lnTo>
                    <a:pt x="305155" y="194056"/>
                  </a:lnTo>
                  <a:close/>
                </a:path>
                <a:path w="360045" h="360045">
                  <a:moveTo>
                    <a:pt x="305803" y="36563"/>
                  </a:moveTo>
                  <a:lnTo>
                    <a:pt x="304800" y="28117"/>
                  </a:lnTo>
                  <a:lnTo>
                    <a:pt x="300012" y="17678"/>
                  </a:lnTo>
                  <a:lnTo>
                    <a:pt x="294601" y="11176"/>
                  </a:lnTo>
                  <a:lnTo>
                    <a:pt x="294347" y="10871"/>
                  </a:lnTo>
                  <a:lnTo>
                    <a:pt x="294347" y="40411"/>
                  </a:lnTo>
                  <a:lnTo>
                    <a:pt x="292925" y="46304"/>
                  </a:lnTo>
                  <a:lnTo>
                    <a:pt x="268592" y="73825"/>
                  </a:lnTo>
                  <a:lnTo>
                    <a:pt x="263029" y="68567"/>
                  </a:lnTo>
                  <a:lnTo>
                    <a:pt x="243052" y="32512"/>
                  </a:lnTo>
                  <a:lnTo>
                    <a:pt x="246583" y="23812"/>
                  </a:lnTo>
                  <a:lnTo>
                    <a:pt x="265938" y="11176"/>
                  </a:lnTo>
                  <a:lnTo>
                    <a:pt x="266712" y="11176"/>
                  </a:lnTo>
                  <a:lnTo>
                    <a:pt x="294347" y="40411"/>
                  </a:lnTo>
                  <a:lnTo>
                    <a:pt x="294347" y="10871"/>
                  </a:lnTo>
                  <a:lnTo>
                    <a:pt x="293217" y="9499"/>
                  </a:lnTo>
                  <a:lnTo>
                    <a:pt x="284378" y="3619"/>
                  </a:lnTo>
                  <a:lnTo>
                    <a:pt x="273519" y="0"/>
                  </a:lnTo>
                  <a:lnTo>
                    <a:pt x="263664" y="0"/>
                  </a:lnTo>
                  <a:lnTo>
                    <a:pt x="231482" y="35001"/>
                  </a:lnTo>
                  <a:lnTo>
                    <a:pt x="232930" y="47256"/>
                  </a:lnTo>
                  <a:lnTo>
                    <a:pt x="260908" y="82626"/>
                  </a:lnTo>
                  <a:lnTo>
                    <a:pt x="268592" y="89992"/>
                  </a:lnTo>
                  <a:lnTo>
                    <a:pt x="276263" y="82626"/>
                  </a:lnTo>
                  <a:lnTo>
                    <a:pt x="302641" y="52387"/>
                  </a:lnTo>
                  <a:lnTo>
                    <a:pt x="305092" y="44665"/>
                  </a:lnTo>
                  <a:lnTo>
                    <a:pt x="305803" y="36563"/>
                  </a:lnTo>
                  <a:close/>
                </a:path>
                <a:path w="360045" h="360045">
                  <a:moveTo>
                    <a:pt x="326263" y="215138"/>
                  </a:moveTo>
                  <a:lnTo>
                    <a:pt x="314998" y="215138"/>
                  </a:lnTo>
                  <a:lnTo>
                    <a:pt x="314998" y="226390"/>
                  </a:lnTo>
                  <a:lnTo>
                    <a:pt x="326263" y="226390"/>
                  </a:lnTo>
                  <a:lnTo>
                    <a:pt x="326263" y="215138"/>
                  </a:lnTo>
                  <a:close/>
                </a:path>
                <a:path w="360045" h="360045">
                  <a:moveTo>
                    <a:pt x="326263" y="194056"/>
                  </a:moveTo>
                  <a:lnTo>
                    <a:pt x="314998" y="194056"/>
                  </a:lnTo>
                  <a:lnTo>
                    <a:pt x="314998" y="205308"/>
                  </a:lnTo>
                  <a:lnTo>
                    <a:pt x="326263" y="205308"/>
                  </a:lnTo>
                  <a:lnTo>
                    <a:pt x="326263" y="194056"/>
                  </a:lnTo>
                  <a:close/>
                </a:path>
                <a:path w="360045" h="360045">
                  <a:moveTo>
                    <a:pt x="355079" y="54838"/>
                  </a:moveTo>
                  <a:lnTo>
                    <a:pt x="349935" y="54254"/>
                  </a:lnTo>
                  <a:lnTo>
                    <a:pt x="344779" y="53898"/>
                  </a:lnTo>
                  <a:lnTo>
                    <a:pt x="339610" y="53784"/>
                  </a:lnTo>
                  <a:lnTo>
                    <a:pt x="342150" y="48361"/>
                  </a:lnTo>
                  <a:lnTo>
                    <a:pt x="344500" y="42862"/>
                  </a:lnTo>
                  <a:lnTo>
                    <a:pt x="346633" y="37261"/>
                  </a:lnTo>
                  <a:lnTo>
                    <a:pt x="346151" y="35953"/>
                  </a:lnTo>
                  <a:lnTo>
                    <a:pt x="345224" y="35128"/>
                  </a:lnTo>
                  <a:lnTo>
                    <a:pt x="343827" y="34798"/>
                  </a:lnTo>
                  <a:lnTo>
                    <a:pt x="341363" y="33553"/>
                  </a:lnTo>
                  <a:lnTo>
                    <a:pt x="338785" y="32740"/>
                  </a:lnTo>
                  <a:lnTo>
                    <a:pt x="336092" y="32334"/>
                  </a:lnTo>
                  <a:lnTo>
                    <a:pt x="332917" y="40576"/>
                  </a:lnTo>
                  <a:lnTo>
                    <a:pt x="329628" y="48768"/>
                  </a:lnTo>
                  <a:lnTo>
                    <a:pt x="326237" y="56921"/>
                  </a:lnTo>
                  <a:lnTo>
                    <a:pt x="322732" y="65024"/>
                  </a:lnTo>
                  <a:lnTo>
                    <a:pt x="327672" y="65151"/>
                  </a:lnTo>
                  <a:lnTo>
                    <a:pt x="332587" y="65493"/>
                  </a:lnTo>
                  <a:lnTo>
                    <a:pt x="337502" y="66078"/>
                  </a:lnTo>
                  <a:lnTo>
                    <a:pt x="334721" y="71970"/>
                  </a:lnTo>
                  <a:lnTo>
                    <a:pt x="332143" y="77952"/>
                  </a:lnTo>
                  <a:lnTo>
                    <a:pt x="329768" y="84010"/>
                  </a:lnTo>
                  <a:lnTo>
                    <a:pt x="332803" y="85890"/>
                  </a:lnTo>
                  <a:lnTo>
                    <a:pt x="335965" y="87655"/>
                  </a:lnTo>
                  <a:lnTo>
                    <a:pt x="339255" y="89293"/>
                  </a:lnTo>
                  <a:lnTo>
                    <a:pt x="343420" y="80784"/>
                  </a:lnTo>
                  <a:lnTo>
                    <a:pt x="347446" y="72212"/>
                  </a:lnTo>
                  <a:lnTo>
                    <a:pt x="351332" y="63563"/>
                  </a:lnTo>
                  <a:lnTo>
                    <a:pt x="355079" y="54838"/>
                  </a:lnTo>
                  <a:close/>
                </a:path>
                <a:path w="360045" h="360045">
                  <a:moveTo>
                    <a:pt x="359994" y="348742"/>
                  </a:moveTo>
                  <a:lnTo>
                    <a:pt x="350862" y="348742"/>
                  </a:lnTo>
                  <a:lnTo>
                    <a:pt x="350862" y="177723"/>
                  </a:lnTo>
                  <a:lnTo>
                    <a:pt x="350862" y="177177"/>
                  </a:lnTo>
                  <a:lnTo>
                    <a:pt x="350862" y="166293"/>
                  </a:lnTo>
                  <a:lnTo>
                    <a:pt x="339610" y="166293"/>
                  </a:lnTo>
                  <a:lnTo>
                    <a:pt x="339610" y="177723"/>
                  </a:lnTo>
                  <a:lnTo>
                    <a:pt x="339610" y="348742"/>
                  </a:lnTo>
                  <a:lnTo>
                    <a:pt x="326948" y="348742"/>
                  </a:lnTo>
                  <a:lnTo>
                    <a:pt x="326948" y="289674"/>
                  </a:lnTo>
                  <a:lnTo>
                    <a:pt x="315696" y="289674"/>
                  </a:lnTo>
                  <a:lnTo>
                    <a:pt x="315696" y="348742"/>
                  </a:lnTo>
                  <a:lnTo>
                    <a:pt x="305854" y="348742"/>
                  </a:lnTo>
                  <a:lnTo>
                    <a:pt x="305854" y="331863"/>
                  </a:lnTo>
                  <a:lnTo>
                    <a:pt x="294589" y="331863"/>
                  </a:lnTo>
                  <a:lnTo>
                    <a:pt x="294589" y="348742"/>
                  </a:lnTo>
                  <a:lnTo>
                    <a:pt x="284759" y="348742"/>
                  </a:lnTo>
                  <a:lnTo>
                    <a:pt x="284759" y="331863"/>
                  </a:lnTo>
                  <a:lnTo>
                    <a:pt x="273519" y="331863"/>
                  </a:lnTo>
                  <a:lnTo>
                    <a:pt x="273519" y="348742"/>
                  </a:lnTo>
                  <a:lnTo>
                    <a:pt x="263677" y="348742"/>
                  </a:lnTo>
                  <a:lnTo>
                    <a:pt x="263677" y="331393"/>
                  </a:lnTo>
                  <a:lnTo>
                    <a:pt x="305854" y="331393"/>
                  </a:lnTo>
                  <a:lnTo>
                    <a:pt x="305854" y="321233"/>
                  </a:lnTo>
                  <a:lnTo>
                    <a:pt x="252425" y="321233"/>
                  </a:lnTo>
                  <a:lnTo>
                    <a:pt x="252425" y="331393"/>
                  </a:lnTo>
                  <a:lnTo>
                    <a:pt x="252425" y="348742"/>
                  </a:lnTo>
                  <a:lnTo>
                    <a:pt x="242582" y="348742"/>
                  </a:lnTo>
                  <a:lnTo>
                    <a:pt x="242582" y="289483"/>
                  </a:lnTo>
                  <a:lnTo>
                    <a:pt x="326948" y="289483"/>
                  </a:lnTo>
                  <a:lnTo>
                    <a:pt x="326948" y="278053"/>
                  </a:lnTo>
                  <a:lnTo>
                    <a:pt x="280543" y="278053"/>
                  </a:lnTo>
                  <a:lnTo>
                    <a:pt x="280543" y="219633"/>
                  </a:lnTo>
                  <a:lnTo>
                    <a:pt x="280543" y="219367"/>
                  </a:lnTo>
                  <a:lnTo>
                    <a:pt x="280543" y="208203"/>
                  </a:lnTo>
                  <a:lnTo>
                    <a:pt x="280543" y="177723"/>
                  </a:lnTo>
                  <a:lnTo>
                    <a:pt x="339610" y="177723"/>
                  </a:lnTo>
                  <a:lnTo>
                    <a:pt x="339610" y="166293"/>
                  </a:lnTo>
                  <a:lnTo>
                    <a:pt x="315696" y="166293"/>
                  </a:lnTo>
                  <a:lnTo>
                    <a:pt x="315696" y="137083"/>
                  </a:lnTo>
                  <a:lnTo>
                    <a:pt x="343827" y="137083"/>
                  </a:lnTo>
                  <a:lnTo>
                    <a:pt x="343827" y="125653"/>
                  </a:lnTo>
                  <a:lnTo>
                    <a:pt x="343827" y="98983"/>
                  </a:lnTo>
                  <a:lnTo>
                    <a:pt x="332574" y="98983"/>
                  </a:lnTo>
                  <a:lnTo>
                    <a:pt x="332574" y="125653"/>
                  </a:lnTo>
                  <a:lnTo>
                    <a:pt x="304457" y="125653"/>
                  </a:lnTo>
                  <a:lnTo>
                    <a:pt x="304457" y="137083"/>
                  </a:lnTo>
                  <a:lnTo>
                    <a:pt x="304457" y="166293"/>
                  </a:lnTo>
                  <a:lnTo>
                    <a:pt x="269290" y="166293"/>
                  </a:lnTo>
                  <a:lnTo>
                    <a:pt x="269290" y="177723"/>
                  </a:lnTo>
                  <a:lnTo>
                    <a:pt x="269290" y="208203"/>
                  </a:lnTo>
                  <a:lnTo>
                    <a:pt x="269290" y="219633"/>
                  </a:lnTo>
                  <a:lnTo>
                    <a:pt x="269290" y="278053"/>
                  </a:lnTo>
                  <a:lnTo>
                    <a:pt x="231330" y="278053"/>
                  </a:lnTo>
                  <a:lnTo>
                    <a:pt x="231330" y="289483"/>
                  </a:lnTo>
                  <a:lnTo>
                    <a:pt x="231330" y="348742"/>
                  </a:lnTo>
                  <a:lnTo>
                    <a:pt x="217271" y="348742"/>
                  </a:lnTo>
                  <a:lnTo>
                    <a:pt x="217271" y="219633"/>
                  </a:lnTo>
                  <a:lnTo>
                    <a:pt x="269290" y="219633"/>
                  </a:lnTo>
                  <a:lnTo>
                    <a:pt x="269290" y="208203"/>
                  </a:lnTo>
                  <a:lnTo>
                    <a:pt x="246087" y="208203"/>
                  </a:lnTo>
                  <a:lnTo>
                    <a:pt x="246087" y="147243"/>
                  </a:lnTo>
                  <a:lnTo>
                    <a:pt x="274218" y="147243"/>
                  </a:lnTo>
                  <a:lnTo>
                    <a:pt x="274218" y="135813"/>
                  </a:lnTo>
                  <a:lnTo>
                    <a:pt x="274218" y="100253"/>
                  </a:lnTo>
                  <a:lnTo>
                    <a:pt x="262966" y="100253"/>
                  </a:lnTo>
                  <a:lnTo>
                    <a:pt x="262966" y="135813"/>
                  </a:lnTo>
                  <a:lnTo>
                    <a:pt x="234848" y="135813"/>
                  </a:lnTo>
                  <a:lnTo>
                    <a:pt x="234848" y="147243"/>
                  </a:lnTo>
                  <a:lnTo>
                    <a:pt x="234848" y="208203"/>
                  </a:lnTo>
                  <a:lnTo>
                    <a:pt x="217271" y="208203"/>
                  </a:lnTo>
                  <a:lnTo>
                    <a:pt x="217271" y="156133"/>
                  </a:lnTo>
                  <a:lnTo>
                    <a:pt x="217271" y="144703"/>
                  </a:lnTo>
                  <a:lnTo>
                    <a:pt x="206019" y="144703"/>
                  </a:lnTo>
                  <a:lnTo>
                    <a:pt x="206019" y="156133"/>
                  </a:lnTo>
                  <a:lnTo>
                    <a:pt x="206019" y="208203"/>
                  </a:lnTo>
                  <a:lnTo>
                    <a:pt x="206019" y="219633"/>
                  </a:lnTo>
                  <a:lnTo>
                    <a:pt x="206019" y="348742"/>
                  </a:lnTo>
                  <a:lnTo>
                    <a:pt x="157505" y="348742"/>
                  </a:lnTo>
                  <a:lnTo>
                    <a:pt x="157505" y="325043"/>
                  </a:lnTo>
                  <a:lnTo>
                    <a:pt x="181406" y="325043"/>
                  </a:lnTo>
                  <a:lnTo>
                    <a:pt x="181406" y="348729"/>
                  </a:lnTo>
                  <a:lnTo>
                    <a:pt x="192659" y="348729"/>
                  </a:lnTo>
                  <a:lnTo>
                    <a:pt x="192659" y="325043"/>
                  </a:lnTo>
                  <a:lnTo>
                    <a:pt x="192659" y="324827"/>
                  </a:lnTo>
                  <a:lnTo>
                    <a:pt x="192659" y="313613"/>
                  </a:lnTo>
                  <a:lnTo>
                    <a:pt x="146253" y="313613"/>
                  </a:lnTo>
                  <a:lnTo>
                    <a:pt x="146253" y="325043"/>
                  </a:lnTo>
                  <a:lnTo>
                    <a:pt x="146253" y="348742"/>
                  </a:lnTo>
                  <a:lnTo>
                    <a:pt x="132892" y="348742"/>
                  </a:lnTo>
                  <a:lnTo>
                    <a:pt x="132892" y="289674"/>
                  </a:lnTo>
                  <a:lnTo>
                    <a:pt x="121640" y="289674"/>
                  </a:lnTo>
                  <a:lnTo>
                    <a:pt x="121640" y="348742"/>
                  </a:lnTo>
                  <a:lnTo>
                    <a:pt x="111798" y="348742"/>
                  </a:lnTo>
                  <a:lnTo>
                    <a:pt x="111798" y="331863"/>
                  </a:lnTo>
                  <a:lnTo>
                    <a:pt x="100545" y="331863"/>
                  </a:lnTo>
                  <a:lnTo>
                    <a:pt x="100545" y="348742"/>
                  </a:lnTo>
                  <a:lnTo>
                    <a:pt x="90703" y="348742"/>
                  </a:lnTo>
                  <a:lnTo>
                    <a:pt x="90703" y="331863"/>
                  </a:lnTo>
                  <a:lnTo>
                    <a:pt x="79451" y="331863"/>
                  </a:lnTo>
                  <a:lnTo>
                    <a:pt x="79451" y="348742"/>
                  </a:lnTo>
                  <a:lnTo>
                    <a:pt x="69608" y="348742"/>
                  </a:lnTo>
                  <a:lnTo>
                    <a:pt x="69608" y="331393"/>
                  </a:lnTo>
                  <a:lnTo>
                    <a:pt x="111798" y="331393"/>
                  </a:lnTo>
                  <a:lnTo>
                    <a:pt x="111798" y="321233"/>
                  </a:lnTo>
                  <a:lnTo>
                    <a:pt x="58356" y="321233"/>
                  </a:lnTo>
                  <a:lnTo>
                    <a:pt x="58356" y="331393"/>
                  </a:lnTo>
                  <a:lnTo>
                    <a:pt x="58356" y="348742"/>
                  </a:lnTo>
                  <a:lnTo>
                    <a:pt x="48514" y="348742"/>
                  </a:lnTo>
                  <a:lnTo>
                    <a:pt x="48514" y="289483"/>
                  </a:lnTo>
                  <a:lnTo>
                    <a:pt x="132892" y="289483"/>
                  </a:lnTo>
                  <a:lnTo>
                    <a:pt x="132892" y="278053"/>
                  </a:lnTo>
                  <a:lnTo>
                    <a:pt x="132892" y="156133"/>
                  </a:lnTo>
                  <a:lnTo>
                    <a:pt x="206019" y="156133"/>
                  </a:lnTo>
                  <a:lnTo>
                    <a:pt x="206019" y="144703"/>
                  </a:lnTo>
                  <a:lnTo>
                    <a:pt x="176479" y="144703"/>
                  </a:lnTo>
                  <a:lnTo>
                    <a:pt x="176479" y="133273"/>
                  </a:lnTo>
                  <a:lnTo>
                    <a:pt x="176479" y="121843"/>
                  </a:lnTo>
                  <a:lnTo>
                    <a:pt x="162420" y="121843"/>
                  </a:lnTo>
                  <a:lnTo>
                    <a:pt x="162420" y="106603"/>
                  </a:lnTo>
                  <a:lnTo>
                    <a:pt x="151168" y="106603"/>
                  </a:lnTo>
                  <a:lnTo>
                    <a:pt x="151168" y="121843"/>
                  </a:lnTo>
                  <a:lnTo>
                    <a:pt x="151168" y="133273"/>
                  </a:lnTo>
                  <a:lnTo>
                    <a:pt x="165239" y="133273"/>
                  </a:lnTo>
                  <a:lnTo>
                    <a:pt x="165239" y="144703"/>
                  </a:lnTo>
                  <a:lnTo>
                    <a:pt x="121640" y="144703"/>
                  </a:lnTo>
                  <a:lnTo>
                    <a:pt x="121640" y="156133"/>
                  </a:lnTo>
                  <a:lnTo>
                    <a:pt x="121640" y="278053"/>
                  </a:lnTo>
                  <a:lnTo>
                    <a:pt x="104762" y="278053"/>
                  </a:lnTo>
                  <a:lnTo>
                    <a:pt x="104762" y="205663"/>
                  </a:lnTo>
                  <a:lnTo>
                    <a:pt x="104762" y="205295"/>
                  </a:lnTo>
                  <a:lnTo>
                    <a:pt x="104762" y="194233"/>
                  </a:lnTo>
                  <a:lnTo>
                    <a:pt x="93510" y="194233"/>
                  </a:lnTo>
                  <a:lnTo>
                    <a:pt x="93510" y="205663"/>
                  </a:lnTo>
                  <a:lnTo>
                    <a:pt x="93510" y="278053"/>
                  </a:lnTo>
                  <a:lnTo>
                    <a:pt x="37261" y="278053"/>
                  </a:lnTo>
                  <a:lnTo>
                    <a:pt x="37261" y="289483"/>
                  </a:lnTo>
                  <a:lnTo>
                    <a:pt x="37261" y="348742"/>
                  </a:lnTo>
                  <a:lnTo>
                    <a:pt x="20396" y="348742"/>
                  </a:lnTo>
                  <a:lnTo>
                    <a:pt x="20396" y="205663"/>
                  </a:lnTo>
                  <a:lnTo>
                    <a:pt x="93510" y="205663"/>
                  </a:lnTo>
                  <a:lnTo>
                    <a:pt x="93510" y="194233"/>
                  </a:lnTo>
                  <a:lnTo>
                    <a:pt x="69608" y="194233"/>
                  </a:lnTo>
                  <a:lnTo>
                    <a:pt x="69608" y="172643"/>
                  </a:lnTo>
                  <a:lnTo>
                    <a:pt x="69608" y="161213"/>
                  </a:lnTo>
                  <a:lnTo>
                    <a:pt x="55549" y="161213"/>
                  </a:lnTo>
                  <a:lnTo>
                    <a:pt x="55549" y="134543"/>
                  </a:lnTo>
                  <a:lnTo>
                    <a:pt x="44297" y="134543"/>
                  </a:lnTo>
                  <a:lnTo>
                    <a:pt x="44297" y="161213"/>
                  </a:lnTo>
                  <a:lnTo>
                    <a:pt x="44297" y="172643"/>
                  </a:lnTo>
                  <a:lnTo>
                    <a:pt x="58356" y="172643"/>
                  </a:lnTo>
                  <a:lnTo>
                    <a:pt x="58356" y="194233"/>
                  </a:lnTo>
                  <a:lnTo>
                    <a:pt x="9144" y="194233"/>
                  </a:lnTo>
                  <a:lnTo>
                    <a:pt x="9144" y="205663"/>
                  </a:lnTo>
                  <a:lnTo>
                    <a:pt x="9144" y="348742"/>
                  </a:lnTo>
                  <a:lnTo>
                    <a:pt x="0" y="348742"/>
                  </a:lnTo>
                  <a:lnTo>
                    <a:pt x="0" y="359994"/>
                  </a:lnTo>
                  <a:lnTo>
                    <a:pt x="359994" y="359994"/>
                  </a:lnTo>
                  <a:lnTo>
                    <a:pt x="359994" y="348742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071226" y="8244344"/>
              <a:ext cx="296545" cy="290195"/>
            </a:xfrm>
            <a:custGeom>
              <a:avLst/>
              <a:gdLst/>
              <a:ahLst/>
              <a:cxnLst/>
              <a:rect l="l" t="t" r="r" b="b"/>
              <a:pathLst>
                <a:path w="296545" h="290195">
                  <a:moveTo>
                    <a:pt x="10553" y="236232"/>
                  </a:moveTo>
                  <a:lnTo>
                    <a:pt x="0" y="236232"/>
                  </a:lnTo>
                  <a:lnTo>
                    <a:pt x="0" y="247484"/>
                  </a:lnTo>
                  <a:lnTo>
                    <a:pt x="10553" y="247484"/>
                  </a:lnTo>
                  <a:lnTo>
                    <a:pt x="10553" y="236232"/>
                  </a:lnTo>
                  <a:close/>
                </a:path>
                <a:path w="296545" h="290195">
                  <a:moveTo>
                    <a:pt x="32359" y="236232"/>
                  </a:moveTo>
                  <a:lnTo>
                    <a:pt x="21107" y="236232"/>
                  </a:lnTo>
                  <a:lnTo>
                    <a:pt x="21107" y="247484"/>
                  </a:lnTo>
                  <a:lnTo>
                    <a:pt x="32359" y="247484"/>
                  </a:lnTo>
                  <a:lnTo>
                    <a:pt x="32359" y="236232"/>
                  </a:lnTo>
                  <a:close/>
                </a:path>
                <a:path w="296545" h="290195">
                  <a:moveTo>
                    <a:pt x="38684" y="278422"/>
                  </a:moveTo>
                  <a:lnTo>
                    <a:pt x="28130" y="278422"/>
                  </a:lnTo>
                  <a:lnTo>
                    <a:pt x="28130" y="289674"/>
                  </a:lnTo>
                  <a:lnTo>
                    <a:pt x="38684" y="289674"/>
                  </a:lnTo>
                  <a:lnTo>
                    <a:pt x="38684" y="278422"/>
                  </a:lnTo>
                  <a:close/>
                </a:path>
                <a:path w="296545" h="290195">
                  <a:moveTo>
                    <a:pt x="53454" y="236232"/>
                  </a:moveTo>
                  <a:lnTo>
                    <a:pt x="42900" y="236232"/>
                  </a:lnTo>
                  <a:lnTo>
                    <a:pt x="42900" y="247484"/>
                  </a:lnTo>
                  <a:lnTo>
                    <a:pt x="53454" y="247484"/>
                  </a:lnTo>
                  <a:lnTo>
                    <a:pt x="53454" y="236232"/>
                  </a:lnTo>
                  <a:close/>
                </a:path>
                <a:path w="296545" h="290195">
                  <a:moveTo>
                    <a:pt x="60477" y="278422"/>
                  </a:moveTo>
                  <a:lnTo>
                    <a:pt x="49225" y="278422"/>
                  </a:lnTo>
                  <a:lnTo>
                    <a:pt x="49225" y="289674"/>
                  </a:lnTo>
                  <a:lnTo>
                    <a:pt x="60477" y="289674"/>
                  </a:lnTo>
                  <a:lnTo>
                    <a:pt x="60477" y="278422"/>
                  </a:lnTo>
                  <a:close/>
                </a:path>
                <a:path w="296545" h="290195">
                  <a:moveTo>
                    <a:pt x="81559" y="278422"/>
                  </a:moveTo>
                  <a:lnTo>
                    <a:pt x="71031" y="278422"/>
                  </a:lnTo>
                  <a:lnTo>
                    <a:pt x="71031" y="289674"/>
                  </a:lnTo>
                  <a:lnTo>
                    <a:pt x="81559" y="289674"/>
                  </a:lnTo>
                  <a:lnTo>
                    <a:pt x="81559" y="278422"/>
                  </a:lnTo>
                  <a:close/>
                </a:path>
                <a:path w="296545" h="290195">
                  <a:moveTo>
                    <a:pt x="123761" y="264363"/>
                  </a:moveTo>
                  <a:lnTo>
                    <a:pt x="112509" y="264363"/>
                  </a:lnTo>
                  <a:lnTo>
                    <a:pt x="112509" y="275615"/>
                  </a:lnTo>
                  <a:lnTo>
                    <a:pt x="123761" y="275615"/>
                  </a:lnTo>
                  <a:lnTo>
                    <a:pt x="123761" y="264363"/>
                  </a:lnTo>
                  <a:close/>
                </a:path>
                <a:path w="296545" h="290195">
                  <a:moveTo>
                    <a:pt x="123761" y="243268"/>
                  </a:moveTo>
                  <a:lnTo>
                    <a:pt x="112509" y="243268"/>
                  </a:lnTo>
                  <a:lnTo>
                    <a:pt x="112509" y="254520"/>
                  </a:lnTo>
                  <a:lnTo>
                    <a:pt x="123761" y="254520"/>
                  </a:lnTo>
                  <a:lnTo>
                    <a:pt x="123761" y="243268"/>
                  </a:lnTo>
                  <a:close/>
                </a:path>
                <a:path w="296545" h="290195">
                  <a:moveTo>
                    <a:pt x="123761" y="222173"/>
                  </a:moveTo>
                  <a:lnTo>
                    <a:pt x="112509" y="222173"/>
                  </a:lnTo>
                  <a:lnTo>
                    <a:pt x="112509" y="233426"/>
                  </a:lnTo>
                  <a:lnTo>
                    <a:pt x="123761" y="233426"/>
                  </a:lnTo>
                  <a:lnTo>
                    <a:pt x="123761" y="222173"/>
                  </a:lnTo>
                  <a:close/>
                </a:path>
                <a:path w="296545" h="290195">
                  <a:moveTo>
                    <a:pt x="144856" y="264363"/>
                  </a:moveTo>
                  <a:lnTo>
                    <a:pt x="133591" y="264363"/>
                  </a:lnTo>
                  <a:lnTo>
                    <a:pt x="133591" y="275615"/>
                  </a:lnTo>
                  <a:lnTo>
                    <a:pt x="144856" y="275615"/>
                  </a:lnTo>
                  <a:lnTo>
                    <a:pt x="144856" y="264363"/>
                  </a:lnTo>
                  <a:close/>
                </a:path>
                <a:path w="296545" h="290195">
                  <a:moveTo>
                    <a:pt x="144856" y="243268"/>
                  </a:moveTo>
                  <a:lnTo>
                    <a:pt x="133591" y="243268"/>
                  </a:lnTo>
                  <a:lnTo>
                    <a:pt x="133591" y="254520"/>
                  </a:lnTo>
                  <a:lnTo>
                    <a:pt x="144856" y="254520"/>
                  </a:lnTo>
                  <a:lnTo>
                    <a:pt x="144856" y="243268"/>
                  </a:lnTo>
                  <a:close/>
                </a:path>
                <a:path w="296545" h="290195">
                  <a:moveTo>
                    <a:pt x="144856" y="222173"/>
                  </a:moveTo>
                  <a:lnTo>
                    <a:pt x="133591" y="222173"/>
                  </a:lnTo>
                  <a:lnTo>
                    <a:pt x="133591" y="233426"/>
                  </a:lnTo>
                  <a:lnTo>
                    <a:pt x="144856" y="233426"/>
                  </a:lnTo>
                  <a:lnTo>
                    <a:pt x="144856" y="222173"/>
                  </a:lnTo>
                  <a:close/>
                </a:path>
                <a:path w="296545" h="290195">
                  <a:moveTo>
                    <a:pt x="165950" y="264363"/>
                  </a:moveTo>
                  <a:lnTo>
                    <a:pt x="154698" y="264363"/>
                  </a:lnTo>
                  <a:lnTo>
                    <a:pt x="154698" y="275615"/>
                  </a:lnTo>
                  <a:lnTo>
                    <a:pt x="165950" y="275615"/>
                  </a:lnTo>
                  <a:lnTo>
                    <a:pt x="165950" y="264363"/>
                  </a:lnTo>
                  <a:close/>
                </a:path>
                <a:path w="296545" h="290195">
                  <a:moveTo>
                    <a:pt x="165950" y="243268"/>
                  </a:moveTo>
                  <a:lnTo>
                    <a:pt x="154698" y="243268"/>
                  </a:lnTo>
                  <a:lnTo>
                    <a:pt x="154698" y="254520"/>
                  </a:lnTo>
                  <a:lnTo>
                    <a:pt x="165950" y="254520"/>
                  </a:lnTo>
                  <a:lnTo>
                    <a:pt x="165950" y="243268"/>
                  </a:lnTo>
                  <a:close/>
                </a:path>
                <a:path w="296545" h="290195">
                  <a:moveTo>
                    <a:pt x="165950" y="222173"/>
                  </a:moveTo>
                  <a:lnTo>
                    <a:pt x="154698" y="222173"/>
                  </a:lnTo>
                  <a:lnTo>
                    <a:pt x="154698" y="233426"/>
                  </a:lnTo>
                  <a:lnTo>
                    <a:pt x="165950" y="233426"/>
                  </a:lnTo>
                  <a:lnTo>
                    <a:pt x="165950" y="222173"/>
                  </a:lnTo>
                  <a:close/>
                </a:path>
                <a:path w="296545" h="290195">
                  <a:moveTo>
                    <a:pt x="207441" y="236232"/>
                  </a:moveTo>
                  <a:lnTo>
                    <a:pt x="196888" y="236232"/>
                  </a:lnTo>
                  <a:lnTo>
                    <a:pt x="196888" y="247484"/>
                  </a:lnTo>
                  <a:lnTo>
                    <a:pt x="207441" y="247484"/>
                  </a:lnTo>
                  <a:lnTo>
                    <a:pt x="207441" y="236232"/>
                  </a:lnTo>
                  <a:close/>
                </a:path>
                <a:path w="296545" h="290195">
                  <a:moveTo>
                    <a:pt x="229235" y="236232"/>
                  </a:moveTo>
                  <a:lnTo>
                    <a:pt x="217970" y="236232"/>
                  </a:lnTo>
                  <a:lnTo>
                    <a:pt x="217970" y="247484"/>
                  </a:lnTo>
                  <a:lnTo>
                    <a:pt x="229235" y="247484"/>
                  </a:lnTo>
                  <a:lnTo>
                    <a:pt x="229235" y="236232"/>
                  </a:lnTo>
                  <a:close/>
                </a:path>
                <a:path w="296545" h="290195">
                  <a:moveTo>
                    <a:pt x="232740" y="278422"/>
                  </a:moveTo>
                  <a:lnTo>
                    <a:pt x="222186" y="278422"/>
                  </a:lnTo>
                  <a:lnTo>
                    <a:pt x="222186" y="289674"/>
                  </a:lnTo>
                  <a:lnTo>
                    <a:pt x="232740" y="289674"/>
                  </a:lnTo>
                  <a:lnTo>
                    <a:pt x="232740" y="278422"/>
                  </a:lnTo>
                  <a:close/>
                </a:path>
                <a:path w="296545" h="290195">
                  <a:moveTo>
                    <a:pt x="252704" y="13690"/>
                  </a:moveTo>
                  <a:lnTo>
                    <a:pt x="251879" y="11252"/>
                  </a:lnTo>
                  <a:lnTo>
                    <a:pt x="250215" y="6311"/>
                  </a:lnTo>
                  <a:lnTo>
                    <a:pt x="244094" y="1739"/>
                  </a:lnTo>
                  <a:lnTo>
                    <a:pt x="243141" y="1574"/>
                  </a:lnTo>
                  <a:lnTo>
                    <a:pt x="243141" y="14097"/>
                  </a:lnTo>
                  <a:lnTo>
                    <a:pt x="241439" y="18986"/>
                  </a:lnTo>
                  <a:lnTo>
                    <a:pt x="239877" y="20243"/>
                  </a:lnTo>
                  <a:lnTo>
                    <a:pt x="238506" y="20866"/>
                  </a:lnTo>
                  <a:lnTo>
                    <a:pt x="235407" y="20853"/>
                  </a:lnTo>
                  <a:lnTo>
                    <a:pt x="233972" y="19304"/>
                  </a:lnTo>
                  <a:lnTo>
                    <a:pt x="232994" y="16167"/>
                  </a:lnTo>
                  <a:lnTo>
                    <a:pt x="233375" y="13919"/>
                  </a:lnTo>
                  <a:lnTo>
                    <a:pt x="234505" y="12268"/>
                  </a:lnTo>
                  <a:lnTo>
                    <a:pt x="236372" y="11252"/>
                  </a:lnTo>
                  <a:lnTo>
                    <a:pt x="241452" y="11518"/>
                  </a:lnTo>
                  <a:lnTo>
                    <a:pt x="243141" y="14097"/>
                  </a:lnTo>
                  <a:lnTo>
                    <a:pt x="243141" y="1574"/>
                  </a:lnTo>
                  <a:lnTo>
                    <a:pt x="234353" y="0"/>
                  </a:lnTo>
                  <a:lnTo>
                    <a:pt x="229870" y="1358"/>
                  </a:lnTo>
                  <a:lnTo>
                    <a:pt x="226377" y="4165"/>
                  </a:lnTo>
                  <a:lnTo>
                    <a:pt x="223875" y="8432"/>
                  </a:lnTo>
                  <a:lnTo>
                    <a:pt x="222554" y="14097"/>
                  </a:lnTo>
                  <a:lnTo>
                    <a:pt x="222465" y="16167"/>
                  </a:lnTo>
                  <a:lnTo>
                    <a:pt x="222910" y="20866"/>
                  </a:lnTo>
                  <a:lnTo>
                    <a:pt x="225564" y="26060"/>
                  </a:lnTo>
                  <a:lnTo>
                    <a:pt x="230301" y="30581"/>
                  </a:lnTo>
                  <a:lnTo>
                    <a:pt x="233019" y="31686"/>
                  </a:lnTo>
                  <a:lnTo>
                    <a:pt x="235572" y="32245"/>
                  </a:lnTo>
                  <a:lnTo>
                    <a:pt x="243332" y="32245"/>
                  </a:lnTo>
                  <a:lnTo>
                    <a:pt x="247865" y="29464"/>
                  </a:lnTo>
                  <a:lnTo>
                    <a:pt x="251574" y="23901"/>
                  </a:lnTo>
                  <a:lnTo>
                    <a:pt x="251917" y="20866"/>
                  </a:lnTo>
                  <a:lnTo>
                    <a:pt x="252704" y="13690"/>
                  </a:lnTo>
                  <a:close/>
                </a:path>
                <a:path w="296545" h="290195">
                  <a:moveTo>
                    <a:pt x="254546" y="278422"/>
                  </a:moveTo>
                  <a:lnTo>
                    <a:pt x="243293" y="278422"/>
                  </a:lnTo>
                  <a:lnTo>
                    <a:pt x="243293" y="289674"/>
                  </a:lnTo>
                  <a:lnTo>
                    <a:pt x="254546" y="289674"/>
                  </a:lnTo>
                  <a:lnTo>
                    <a:pt x="254546" y="278422"/>
                  </a:lnTo>
                  <a:close/>
                </a:path>
                <a:path w="296545" h="290195">
                  <a:moveTo>
                    <a:pt x="274929" y="236232"/>
                  </a:moveTo>
                  <a:lnTo>
                    <a:pt x="263677" y="236232"/>
                  </a:lnTo>
                  <a:lnTo>
                    <a:pt x="263677" y="247484"/>
                  </a:lnTo>
                  <a:lnTo>
                    <a:pt x="274929" y="247484"/>
                  </a:lnTo>
                  <a:lnTo>
                    <a:pt x="274929" y="236232"/>
                  </a:lnTo>
                  <a:close/>
                </a:path>
                <a:path w="296545" h="290195">
                  <a:moveTo>
                    <a:pt x="274929" y="215150"/>
                  </a:moveTo>
                  <a:lnTo>
                    <a:pt x="263677" y="215150"/>
                  </a:lnTo>
                  <a:lnTo>
                    <a:pt x="263677" y="226402"/>
                  </a:lnTo>
                  <a:lnTo>
                    <a:pt x="274929" y="226402"/>
                  </a:lnTo>
                  <a:lnTo>
                    <a:pt x="274929" y="215150"/>
                  </a:lnTo>
                  <a:close/>
                </a:path>
                <a:path w="296545" h="290195">
                  <a:moveTo>
                    <a:pt x="275640" y="278422"/>
                  </a:moveTo>
                  <a:lnTo>
                    <a:pt x="265087" y="278422"/>
                  </a:lnTo>
                  <a:lnTo>
                    <a:pt x="265087" y="289674"/>
                  </a:lnTo>
                  <a:lnTo>
                    <a:pt x="275640" y="289674"/>
                  </a:lnTo>
                  <a:lnTo>
                    <a:pt x="275640" y="278422"/>
                  </a:lnTo>
                  <a:close/>
                </a:path>
                <a:path w="296545" h="290195">
                  <a:moveTo>
                    <a:pt x="296037" y="236232"/>
                  </a:moveTo>
                  <a:lnTo>
                    <a:pt x="284772" y="236232"/>
                  </a:lnTo>
                  <a:lnTo>
                    <a:pt x="284772" y="247484"/>
                  </a:lnTo>
                  <a:lnTo>
                    <a:pt x="296037" y="247484"/>
                  </a:lnTo>
                  <a:lnTo>
                    <a:pt x="296037" y="236232"/>
                  </a:lnTo>
                  <a:close/>
                </a:path>
                <a:path w="296545" h="290195">
                  <a:moveTo>
                    <a:pt x="296037" y="215150"/>
                  </a:moveTo>
                  <a:lnTo>
                    <a:pt x="284772" y="215150"/>
                  </a:lnTo>
                  <a:lnTo>
                    <a:pt x="284772" y="226402"/>
                  </a:lnTo>
                  <a:lnTo>
                    <a:pt x="296037" y="226402"/>
                  </a:lnTo>
                  <a:lnTo>
                    <a:pt x="296037" y="21515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46" name="object 4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042370" y="8805122"/>
            <a:ext cx="361048" cy="358093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042605" y="9385250"/>
            <a:ext cx="359994" cy="359860"/>
          </a:xfrm>
          <a:prstGeom prst="rect">
            <a:avLst/>
          </a:prstGeom>
        </p:spPr>
      </p:pic>
      <p:sp>
        <p:nvSpPr>
          <p:cNvPr id="48" name="object 48"/>
          <p:cNvSpPr txBox="1"/>
          <p:nvPr/>
        </p:nvSpPr>
        <p:spPr>
          <a:xfrm>
            <a:off x="1535300" y="3031152"/>
            <a:ext cx="202565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204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хн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логично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ой 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инфраструктуры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396193" y="3031152"/>
            <a:ext cx="918844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270">
              <a:lnSpc>
                <a:spcPct val="100000"/>
              </a:lnSpc>
              <a:spcBef>
                <a:spcPts val="100"/>
              </a:spcBef>
            </a:pP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Ориен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ация 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лове</a:t>
            </a:r>
            <a:r>
              <a:rPr dirty="0" sz="12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1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7700751" y="4004785"/>
            <a:ext cx="188404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Ак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ент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ономичес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ой</a:t>
            </a:r>
            <a:endParaRPr sz="1200">
              <a:latin typeface="Trebuchet MS"/>
              <a:cs typeface="Trebuchet MS"/>
            </a:endParaRPr>
          </a:p>
          <a:p>
            <a:pPr algn="r" marR="5080">
              <a:lnSpc>
                <a:spcPct val="100000"/>
              </a:lnSpc>
            </a:pP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эффективности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7412414" y="5090179"/>
            <a:ext cx="244856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Повышение</a:t>
            </a:r>
            <a:r>
              <a:rPr dirty="0" sz="12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качества</a:t>
            </a:r>
            <a:r>
              <a:rPr dirty="0" sz="12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endParaRPr sz="1200">
              <a:latin typeface="Trebuchet MS"/>
              <a:cs typeface="Trebuchet MS"/>
            </a:endParaRPr>
          </a:p>
          <a:p>
            <a:pPr algn="r" marR="5080">
              <a:lnSpc>
                <a:spcPct val="100000"/>
              </a:lnSpc>
            </a:pP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скими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ре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ур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ами</a:t>
            </a:r>
            <a:endParaRPr sz="1200">
              <a:latin typeface="Trebuchet MS"/>
              <a:cs typeface="Trebuchet MS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1295999" y="3101299"/>
            <a:ext cx="8604250" cy="2901950"/>
            <a:chOff x="1295999" y="3101299"/>
            <a:chExt cx="8604250" cy="2901950"/>
          </a:xfrm>
        </p:grpSpPr>
        <p:sp>
          <p:nvSpPr>
            <p:cNvPr id="53" name="object 53"/>
            <p:cNvSpPr/>
            <p:nvPr/>
          </p:nvSpPr>
          <p:spPr>
            <a:xfrm>
              <a:off x="4079353" y="3113999"/>
              <a:ext cx="2641600" cy="2641600"/>
            </a:xfrm>
            <a:custGeom>
              <a:avLst/>
              <a:gdLst/>
              <a:ahLst/>
              <a:cxnLst/>
              <a:rect l="l" t="t" r="r" b="b"/>
              <a:pathLst>
                <a:path w="2641600" h="2641600">
                  <a:moveTo>
                    <a:pt x="1320647" y="2641307"/>
                  </a:moveTo>
                  <a:lnTo>
                    <a:pt x="1369062" y="2640436"/>
                  </a:lnTo>
                  <a:lnTo>
                    <a:pt x="1417039" y="2637843"/>
                  </a:lnTo>
                  <a:lnTo>
                    <a:pt x="1464546" y="2633558"/>
                  </a:lnTo>
                  <a:lnTo>
                    <a:pt x="1511555" y="2627610"/>
                  </a:lnTo>
                  <a:lnTo>
                    <a:pt x="1558035" y="2620030"/>
                  </a:lnTo>
                  <a:lnTo>
                    <a:pt x="1603957" y="2610847"/>
                  </a:lnTo>
                  <a:lnTo>
                    <a:pt x="1649291" y="2600091"/>
                  </a:lnTo>
                  <a:lnTo>
                    <a:pt x="1694006" y="2587792"/>
                  </a:lnTo>
                  <a:lnTo>
                    <a:pt x="1738074" y="2573980"/>
                  </a:lnTo>
                  <a:lnTo>
                    <a:pt x="1781464" y="2558684"/>
                  </a:lnTo>
                  <a:lnTo>
                    <a:pt x="1824146" y="2541935"/>
                  </a:lnTo>
                  <a:lnTo>
                    <a:pt x="1866091" y="2523762"/>
                  </a:lnTo>
                  <a:lnTo>
                    <a:pt x="1907269" y="2504196"/>
                  </a:lnTo>
                  <a:lnTo>
                    <a:pt x="1947650" y="2483265"/>
                  </a:lnTo>
                  <a:lnTo>
                    <a:pt x="1987203" y="2461000"/>
                  </a:lnTo>
                  <a:lnTo>
                    <a:pt x="2025900" y="2437431"/>
                  </a:lnTo>
                  <a:lnTo>
                    <a:pt x="2063711" y="2412587"/>
                  </a:lnTo>
                  <a:lnTo>
                    <a:pt x="2100604" y="2386499"/>
                  </a:lnTo>
                  <a:lnTo>
                    <a:pt x="2136552" y="2359196"/>
                  </a:lnTo>
                  <a:lnTo>
                    <a:pt x="2171524" y="2330708"/>
                  </a:lnTo>
                  <a:lnTo>
                    <a:pt x="2205489" y="2301064"/>
                  </a:lnTo>
                  <a:lnTo>
                    <a:pt x="2238419" y="2270296"/>
                  </a:lnTo>
                  <a:lnTo>
                    <a:pt x="2270283" y="2238432"/>
                  </a:lnTo>
                  <a:lnTo>
                    <a:pt x="2301052" y="2205502"/>
                  </a:lnTo>
                  <a:lnTo>
                    <a:pt x="2330695" y="2171536"/>
                  </a:lnTo>
                  <a:lnTo>
                    <a:pt x="2359183" y="2136565"/>
                  </a:lnTo>
                  <a:lnTo>
                    <a:pt x="2386486" y="2100617"/>
                  </a:lnTo>
                  <a:lnTo>
                    <a:pt x="2412575" y="2063723"/>
                  </a:lnTo>
                  <a:lnTo>
                    <a:pt x="2437418" y="2025913"/>
                  </a:lnTo>
                  <a:lnTo>
                    <a:pt x="2460988" y="1987216"/>
                  </a:lnTo>
                  <a:lnTo>
                    <a:pt x="2483252" y="1947662"/>
                  </a:lnTo>
                  <a:lnTo>
                    <a:pt x="2504183" y="1907282"/>
                  </a:lnTo>
                  <a:lnTo>
                    <a:pt x="2523750" y="1866104"/>
                  </a:lnTo>
                  <a:lnTo>
                    <a:pt x="2541923" y="1824159"/>
                  </a:lnTo>
                  <a:lnTo>
                    <a:pt x="2558672" y="1781477"/>
                  </a:lnTo>
                  <a:lnTo>
                    <a:pt x="2573967" y="1738087"/>
                  </a:lnTo>
                  <a:lnTo>
                    <a:pt x="2587779" y="1694019"/>
                  </a:lnTo>
                  <a:lnTo>
                    <a:pt x="2600078" y="1649303"/>
                  </a:lnTo>
                  <a:lnTo>
                    <a:pt x="2610834" y="1603970"/>
                  </a:lnTo>
                  <a:lnTo>
                    <a:pt x="2620017" y="1558048"/>
                  </a:lnTo>
                  <a:lnTo>
                    <a:pt x="2627598" y="1511568"/>
                  </a:lnTo>
                  <a:lnTo>
                    <a:pt x="2633545" y="1464559"/>
                  </a:lnTo>
                  <a:lnTo>
                    <a:pt x="2637831" y="1417051"/>
                  </a:lnTo>
                  <a:lnTo>
                    <a:pt x="2640424" y="1369075"/>
                  </a:lnTo>
                  <a:lnTo>
                    <a:pt x="2641295" y="1320660"/>
                  </a:lnTo>
                  <a:lnTo>
                    <a:pt x="2640424" y="1272244"/>
                  </a:lnTo>
                  <a:lnTo>
                    <a:pt x="2637831" y="1224268"/>
                  </a:lnTo>
                  <a:lnTo>
                    <a:pt x="2633545" y="1176761"/>
                  </a:lnTo>
                  <a:lnTo>
                    <a:pt x="2627598" y="1129752"/>
                  </a:lnTo>
                  <a:lnTo>
                    <a:pt x="2620017" y="1083271"/>
                  </a:lnTo>
                  <a:lnTo>
                    <a:pt x="2610834" y="1037349"/>
                  </a:lnTo>
                  <a:lnTo>
                    <a:pt x="2600078" y="992015"/>
                  </a:lnTo>
                  <a:lnTo>
                    <a:pt x="2587779" y="947300"/>
                  </a:lnTo>
                  <a:lnTo>
                    <a:pt x="2573967" y="903232"/>
                  </a:lnTo>
                  <a:lnTo>
                    <a:pt x="2558672" y="859841"/>
                  </a:lnTo>
                  <a:lnTo>
                    <a:pt x="2541923" y="817159"/>
                  </a:lnTo>
                  <a:lnTo>
                    <a:pt x="2523750" y="775213"/>
                  </a:lnTo>
                  <a:lnTo>
                    <a:pt x="2504183" y="734035"/>
                  </a:lnTo>
                  <a:lnTo>
                    <a:pt x="2483252" y="693654"/>
                  </a:lnTo>
                  <a:lnTo>
                    <a:pt x="2460988" y="654100"/>
                  </a:lnTo>
                  <a:lnTo>
                    <a:pt x="2437418" y="615403"/>
                  </a:lnTo>
                  <a:lnTo>
                    <a:pt x="2412575" y="577592"/>
                  </a:lnTo>
                  <a:lnTo>
                    <a:pt x="2386486" y="540698"/>
                  </a:lnTo>
                  <a:lnTo>
                    <a:pt x="2359183" y="504750"/>
                  </a:lnTo>
                  <a:lnTo>
                    <a:pt x="2330695" y="469778"/>
                  </a:lnTo>
                  <a:lnTo>
                    <a:pt x="2301052" y="435812"/>
                  </a:lnTo>
                  <a:lnTo>
                    <a:pt x="2270283" y="402882"/>
                  </a:lnTo>
                  <a:lnTo>
                    <a:pt x="2238419" y="371017"/>
                  </a:lnTo>
                  <a:lnTo>
                    <a:pt x="2205489" y="340248"/>
                  </a:lnTo>
                  <a:lnTo>
                    <a:pt x="2171524" y="310604"/>
                  </a:lnTo>
                  <a:lnTo>
                    <a:pt x="2136552" y="282116"/>
                  </a:lnTo>
                  <a:lnTo>
                    <a:pt x="2100604" y="254812"/>
                  </a:lnTo>
                  <a:lnTo>
                    <a:pt x="2063711" y="228724"/>
                  </a:lnTo>
                  <a:lnTo>
                    <a:pt x="2025900" y="203879"/>
                  </a:lnTo>
                  <a:lnTo>
                    <a:pt x="1987203" y="180310"/>
                  </a:lnTo>
                  <a:lnTo>
                    <a:pt x="1947650" y="158045"/>
                  </a:lnTo>
                  <a:lnTo>
                    <a:pt x="1907269" y="137114"/>
                  </a:lnTo>
                  <a:lnTo>
                    <a:pt x="1866091" y="117547"/>
                  </a:lnTo>
                  <a:lnTo>
                    <a:pt x="1824146" y="99374"/>
                  </a:lnTo>
                  <a:lnTo>
                    <a:pt x="1781464" y="82624"/>
                  </a:lnTo>
                  <a:lnTo>
                    <a:pt x="1738074" y="67328"/>
                  </a:lnTo>
                  <a:lnTo>
                    <a:pt x="1694006" y="53516"/>
                  </a:lnTo>
                  <a:lnTo>
                    <a:pt x="1649291" y="41217"/>
                  </a:lnTo>
                  <a:lnTo>
                    <a:pt x="1603957" y="30461"/>
                  </a:lnTo>
                  <a:lnTo>
                    <a:pt x="1558035" y="21277"/>
                  </a:lnTo>
                  <a:lnTo>
                    <a:pt x="1511555" y="13697"/>
                  </a:lnTo>
                  <a:lnTo>
                    <a:pt x="1464546" y="7749"/>
                  </a:lnTo>
                  <a:lnTo>
                    <a:pt x="1417039" y="3464"/>
                  </a:lnTo>
                  <a:lnTo>
                    <a:pt x="1369062" y="871"/>
                  </a:lnTo>
                  <a:lnTo>
                    <a:pt x="1320647" y="0"/>
                  </a:lnTo>
                  <a:lnTo>
                    <a:pt x="1272232" y="871"/>
                  </a:lnTo>
                  <a:lnTo>
                    <a:pt x="1224255" y="3464"/>
                  </a:lnTo>
                  <a:lnTo>
                    <a:pt x="1176748" y="7749"/>
                  </a:lnTo>
                  <a:lnTo>
                    <a:pt x="1129739" y="13697"/>
                  </a:lnTo>
                  <a:lnTo>
                    <a:pt x="1083259" y="21277"/>
                  </a:lnTo>
                  <a:lnTo>
                    <a:pt x="1037337" y="30461"/>
                  </a:lnTo>
                  <a:lnTo>
                    <a:pt x="992004" y="41217"/>
                  </a:lnTo>
                  <a:lnTo>
                    <a:pt x="947288" y="53516"/>
                  </a:lnTo>
                  <a:lnTo>
                    <a:pt x="903220" y="67328"/>
                  </a:lnTo>
                  <a:lnTo>
                    <a:pt x="859830" y="82624"/>
                  </a:lnTo>
                  <a:lnTo>
                    <a:pt x="817148" y="99374"/>
                  </a:lnTo>
                  <a:lnTo>
                    <a:pt x="775203" y="117547"/>
                  </a:lnTo>
                  <a:lnTo>
                    <a:pt x="734025" y="137114"/>
                  </a:lnTo>
                  <a:lnTo>
                    <a:pt x="693645" y="158045"/>
                  </a:lnTo>
                  <a:lnTo>
                    <a:pt x="654091" y="180310"/>
                  </a:lnTo>
                  <a:lnTo>
                    <a:pt x="615394" y="203879"/>
                  </a:lnTo>
                  <a:lnTo>
                    <a:pt x="577584" y="228724"/>
                  </a:lnTo>
                  <a:lnTo>
                    <a:pt x="540690" y="254812"/>
                  </a:lnTo>
                  <a:lnTo>
                    <a:pt x="504742" y="282116"/>
                  </a:lnTo>
                  <a:lnTo>
                    <a:pt x="469771" y="310604"/>
                  </a:lnTo>
                  <a:lnTo>
                    <a:pt x="435805" y="340248"/>
                  </a:lnTo>
                  <a:lnTo>
                    <a:pt x="402875" y="371017"/>
                  </a:lnTo>
                  <a:lnTo>
                    <a:pt x="371011" y="402882"/>
                  </a:lnTo>
                  <a:lnTo>
                    <a:pt x="340243" y="435812"/>
                  </a:lnTo>
                  <a:lnTo>
                    <a:pt x="310599" y="469778"/>
                  </a:lnTo>
                  <a:lnTo>
                    <a:pt x="282111" y="504750"/>
                  </a:lnTo>
                  <a:lnTo>
                    <a:pt x="254808" y="540698"/>
                  </a:lnTo>
                  <a:lnTo>
                    <a:pt x="228719" y="577592"/>
                  </a:lnTo>
                  <a:lnTo>
                    <a:pt x="203876" y="615403"/>
                  </a:lnTo>
                  <a:lnTo>
                    <a:pt x="180307" y="654100"/>
                  </a:lnTo>
                  <a:lnTo>
                    <a:pt x="158042" y="693654"/>
                  </a:lnTo>
                  <a:lnTo>
                    <a:pt x="137111" y="734035"/>
                  </a:lnTo>
                  <a:lnTo>
                    <a:pt x="117544" y="775213"/>
                  </a:lnTo>
                  <a:lnTo>
                    <a:pt x="99372" y="817159"/>
                  </a:lnTo>
                  <a:lnTo>
                    <a:pt x="82623" y="859841"/>
                  </a:lnTo>
                  <a:lnTo>
                    <a:pt x="67327" y="903232"/>
                  </a:lnTo>
                  <a:lnTo>
                    <a:pt x="53515" y="947300"/>
                  </a:lnTo>
                  <a:lnTo>
                    <a:pt x="41216" y="992015"/>
                  </a:lnTo>
                  <a:lnTo>
                    <a:pt x="30460" y="1037349"/>
                  </a:lnTo>
                  <a:lnTo>
                    <a:pt x="21277" y="1083271"/>
                  </a:lnTo>
                  <a:lnTo>
                    <a:pt x="13697" y="1129752"/>
                  </a:lnTo>
                  <a:lnTo>
                    <a:pt x="7749" y="1176761"/>
                  </a:lnTo>
                  <a:lnTo>
                    <a:pt x="3464" y="1224268"/>
                  </a:lnTo>
                  <a:lnTo>
                    <a:pt x="870" y="1272244"/>
                  </a:lnTo>
                  <a:lnTo>
                    <a:pt x="0" y="1320660"/>
                  </a:lnTo>
                  <a:lnTo>
                    <a:pt x="870" y="1369075"/>
                  </a:lnTo>
                  <a:lnTo>
                    <a:pt x="3464" y="1417051"/>
                  </a:lnTo>
                  <a:lnTo>
                    <a:pt x="7749" y="1464559"/>
                  </a:lnTo>
                  <a:lnTo>
                    <a:pt x="13697" y="1511568"/>
                  </a:lnTo>
                  <a:lnTo>
                    <a:pt x="21277" y="1558048"/>
                  </a:lnTo>
                  <a:lnTo>
                    <a:pt x="30460" y="1603970"/>
                  </a:lnTo>
                  <a:lnTo>
                    <a:pt x="41216" y="1649303"/>
                  </a:lnTo>
                  <a:lnTo>
                    <a:pt x="53515" y="1694019"/>
                  </a:lnTo>
                  <a:lnTo>
                    <a:pt x="67327" y="1738087"/>
                  </a:lnTo>
                  <a:lnTo>
                    <a:pt x="82623" y="1781477"/>
                  </a:lnTo>
                  <a:lnTo>
                    <a:pt x="99372" y="1824159"/>
                  </a:lnTo>
                  <a:lnTo>
                    <a:pt x="117544" y="1866104"/>
                  </a:lnTo>
                  <a:lnTo>
                    <a:pt x="137111" y="1907282"/>
                  </a:lnTo>
                  <a:lnTo>
                    <a:pt x="158042" y="1947662"/>
                  </a:lnTo>
                  <a:lnTo>
                    <a:pt x="180307" y="1987216"/>
                  </a:lnTo>
                  <a:lnTo>
                    <a:pt x="203876" y="2025913"/>
                  </a:lnTo>
                  <a:lnTo>
                    <a:pt x="228719" y="2063723"/>
                  </a:lnTo>
                  <a:lnTo>
                    <a:pt x="254808" y="2100617"/>
                  </a:lnTo>
                  <a:lnTo>
                    <a:pt x="282111" y="2136565"/>
                  </a:lnTo>
                  <a:lnTo>
                    <a:pt x="310599" y="2171536"/>
                  </a:lnTo>
                  <a:lnTo>
                    <a:pt x="340243" y="2205502"/>
                  </a:lnTo>
                  <a:lnTo>
                    <a:pt x="371011" y="2238432"/>
                  </a:lnTo>
                  <a:lnTo>
                    <a:pt x="402875" y="2270296"/>
                  </a:lnTo>
                  <a:lnTo>
                    <a:pt x="435805" y="2301064"/>
                  </a:lnTo>
                  <a:lnTo>
                    <a:pt x="469771" y="2330708"/>
                  </a:lnTo>
                  <a:lnTo>
                    <a:pt x="504742" y="2359196"/>
                  </a:lnTo>
                  <a:lnTo>
                    <a:pt x="540690" y="2386499"/>
                  </a:lnTo>
                  <a:lnTo>
                    <a:pt x="577584" y="2412587"/>
                  </a:lnTo>
                  <a:lnTo>
                    <a:pt x="615394" y="2437431"/>
                  </a:lnTo>
                  <a:lnTo>
                    <a:pt x="654091" y="2461000"/>
                  </a:lnTo>
                  <a:lnTo>
                    <a:pt x="693645" y="2483265"/>
                  </a:lnTo>
                  <a:lnTo>
                    <a:pt x="734025" y="2504196"/>
                  </a:lnTo>
                  <a:lnTo>
                    <a:pt x="775203" y="2523762"/>
                  </a:lnTo>
                  <a:lnTo>
                    <a:pt x="817148" y="2541935"/>
                  </a:lnTo>
                  <a:lnTo>
                    <a:pt x="859830" y="2558684"/>
                  </a:lnTo>
                  <a:lnTo>
                    <a:pt x="903220" y="2573980"/>
                  </a:lnTo>
                  <a:lnTo>
                    <a:pt x="947288" y="2587792"/>
                  </a:lnTo>
                  <a:lnTo>
                    <a:pt x="992004" y="2600091"/>
                  </a:lnTo>
                  <a:lnTo>
                    <a:pt x="1037337" y="2610847"/>
                  </a:lnTo>
                  <a:lnTo>
                    <a:pt x="1083259" y="2620030"/>
                  </a:lnTo>
                  <a:lnTo>
                    <a:pt x="1129739" y="2627610"/>
                  </a:lnTo>
                  <a:lnTo>
                    <a:pt x="1176748" y="2633558"/>
                  </a:lnTo>
                  <a:lnTo>
                    <a:pt x="1224255" y="2637843"/>
                  </a:lnTo>
                  <a:lnTo>
                    <a:pt x="1272232" y="2640436"/>
                  </a:lnTo>
                  <a:lnTo>
                    <a:pt x="1320647" y="2641307"/>
                  </a:lnTo>
                  <a:close/>
                </a:path>
              </a:pathLst>
            </a:custGeom>
            <a:ln w="254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1548000" y="3550970"/>
              <a:ext cx="2848610" cy="0"/>
            </a:xfrm>
            <a:custGeom>
              <a:avLst/>
              <a:gdLst/>
              <a:ahLst/>
              <a:cxnLst/>
              <a:rect l="l" t="t" r="r" b="b"/>
              <a:pathLst>
                <a:path w="2848610" h="0">
                  <a:moveTo>
                    <a:pt x="28480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6453949" y="3550970"/>
              <a:ext cx="2848610" cy="0"/>
            </a:xfrm>
            <a:custGeom>
              <a:avLst/>
              <a:gdLst/>
              <a:ahLst/>
              <a:cxnLst/>
              <a:rect l="l" t="t" r="r" b="b"/>
              <a:pathLst>
                <a:path w="2848609" h="0">
                  <a:moveTo>
                    <a:pt x="0" y="0"/>
                  </a:moveTo>
                  <a:lnTo>
                    <a:pt x="2848000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6723949" y="4524603"/>
              <a:ext cx="2848610" cy="0"/>
            </a:xfrm>
            <a:custGeom>
              <a:avLst/>
              <a:gdLst/>
              <a:ahLst/>
              <a:cxnLst/>
              <a:rect l="l" t="t" r="r" b="b"/>
              <a:pathLst>
                <a:path w="2848609" h="0">
                  <a:moveTo>
                    <a:pt x="0" y="0"/>
                  </a:moveTo>
                  <a:lnTo>
                    <a:pt x="2848000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201949" y="5645961"/>
              <a:ext cx="3698240" cy="0"/>
            </a:xfrm>
            <a:custGeom>
              <a:avLst/>
              <a:gdLst/>
              <a:ahLst/>
              <a:cxnLst/>
              <a:rect l="l" t="t" r="r" b="b"/>
              <a:pathLst>
                <a:path w="3698240" h="0">
                  <a:moveTo>
                    <a:pt x="0" y="0"/>
                  </a:moveTo>
                  <a:lnTo>
                    <a:pt x="3698049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050395" y="3204346"/>
              <a:ext cx="691515" cy="691515"/>
            </a:xfrm>
            <a:custGeom>
              <a:avLst/>
              <a:gdLst/>
              <a:ahLst/>
              <a:cxnLst/>
              <a:rect l="l" t="t" r="r" b="b"/>
              <a:pathLst>
                <a:path w="691514" h="691514">
                  <a:moveTo>
                    <a:pt x="345605" y="0"/>
                  </a:moveTo>
                  <a:lnTo>
                    <a:pt x="298709" y="3155"/>
                  </a:lnTo>
                  <a:lnTo>
                    <a:pt x="253731" y="12345"/>
                  </a:lnTo>
                  <a:lnTo>
                    <a:pt x="211081" y="27159"/>
                  </a:lnTo>
                  <a:lnTo>
                    <a:pt x="171173" y="47186"/>
                  </a:lnTo>
                  <a:lnTo>
                    <a:pt x="134417" y="72012"/>
                  </a:lnTo>
                  <a:lnTo>
                    <a:pt x="101226" y="101226"/>
                  </a:lnTo>
                  <a:lnTo>
                    <a:pt x="72012" y="134417"/>
                  </a:lnTo>
                  <a:lnTo>
                    <a:pt x="47186" y="171173"/>
                  </a:lnTo>
                  <a:lnTo>
                    <a:pt x="27159" y="211081"/>
                  </a:lnTo>
                  <a:lnTo>
                    <a:pt x="12345" y="253731"/>
                  </a:lnTo>
                  <a:lnTo>
                    <a:pt x="3155" y="298709"/>
                  </a:lnTo>
                  <a:lnTo>
                    <a:pt x="0" y="345605"/>
                  </a:lnTo>
                  <a:lnTo>
                    <a:pt x="3155" y="392497"/>
                  </a:lnTo>
                  <a:lnTo>
                    <a:pt x="12345" y="437473"/>
                  </a:lnTo>
                  <a:lnTo>
                    <a:pt x="27159" y="480121"/>
                  </a:lnTo>
                  <a:lnTo>
                    <a:pt x="47186" y="520027"/>
                  </a:lnTo>
                  <a:lnTo>
                    <a:pt x="72012" y="556782"/>
                  </a:lnTo>
                  <a:lnTo>
                    <a:pt x="101226" y="589972"/>
                  </a:lnTo>
                  <a:lnTo>
                    <a:pt x="134417" y="619186"/>
                  </a:lnTo>
                  <a:lnTo>
                    <a:pt x="171173" y="644011"/>
                  </a:lnTo>
                  <a:lnTo>
                    <a:pt x="211081" y="664037"/>
                  </a:lnTo>
                  <a:lnTo>
                    <a:pt x="253731" y="678851"/>
                  </a:lnTo>
                  <a:lnTo>
                    <a:pt x="298709" y="688042"/>
                  </a:lnTo>
                  <a:lnTo>
                    <a:pt x="345605" y="691197"/>
                  </a:lnTo>
                  <a:lnTo>
                    <a:pt x="392500" y="688042"/>
                  </a:lnTo>
                  <a:lnTo>
                    <a:pt x="437479" y="678851"/>
                  </a:lnTo>
                  <a:lnTo>
                    <a:pt x="480128" y="664037"/>
                  </a:lnTo>
                  <a:lnTo>
                    <a:pt x="520036" y="644011"/>
                  </a:lnTo>
                  <a:lnTo>
                    <a:pt x="556792" y="619186"/>
                  </a:lnTo>
                  <a:lnTo>
                    <a:pt x="589983" y="589972"/>
                  </a:lnTo>
                  <a:lnTo>
                    <a:pt x="619197" y="556782"/>
                  </a:lnTo>
                  <a:lnTo>
                    <a:pt x="644024" y="520027"/>
                  </a:lnTo>
                  <a:lnTo>
                    <a:pt x="664050" y="480121"/>
                  </a:lnTo>
                  <a:lnTo>
                    <a:pt x="678864" y="437473"/>
                  </a:lnTo>
                  <a:lnTo>
                    <a:pt x="688055" y="392497"/>
                  </a:lnTo>
                  <a:lnTo>
                    <a:pt x="691210" y="345605"/>
                  </a:lnTo>
                  <a:lnTo>
                    <a:pt x="688055" y="298709"/>
                  </a:lnTo>
                  <a:lnTo>
                    <a:pt x="678864" y="253731"/>
                  </a:lnTo>
                  <a:lnTo>
                    <a:pt x="664050" y="211081"/>
                  </a:lnTo>
                  <a:lnTo>
                    <a:pt x="644024" y="171173"/>
                  </a:lnTo>
                  <a:lnTo>
                    <a:pt x="619197" y="134417"/>
                  </a:lnTo>
                  <a:lnTo>
                    <a:pt x="589983" y="101226"/>
                  </a:lnTo>
                  <a:lnTo>
                    <a:pt x="556792" y="72012"/>
                  </a:lnTo>
                  <a:lnTo>
                    <a:pt x="520036" y="47186"/>
                  </a:lnTo>
                  <a:lnTo>
                    <a:pt x="480128" y="27159"/>
                  </a:lnTo>
                  <a:lnTo>
                    <a:pt x="437479" y="12345"/>
                  </a:lnTo>
                  <a:lnTo>
                    <a:pt x="392500" y="3155"/>
                  </a:lnTo>
                  <a:lnTo>
                    <a:pt x="3456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050395" y="3204346"/>
              <a:ext cx="691515" cy="691515"/>
            </a:xfrm>
            <a:custGeom>
              <a:avLst/>
              <a:gdLst/>
              <a:ahLst/>
              <a:cxnLst/>
              <a:rect l="l" t="t" r="r" b="b"/>
              <a:pathLst>
                <a:path w="691514" h="691514">
                  <a:moveTo>
                    <a:pt x="345605" y="691197"/>
                  </a:moveTo>
                  <a:lnTo>
                    <a:pt x="392500" y="688042"/>
                  </a:lnTo>
                  <a:lnTo>
                    <a:pt x="437479" y="678851"/>
                  </a:lnTo>
                  <a:lnTo>
                    <a:pt x="480128" y="664037"/>
                  </a:lnTo>
                  <a:lnTo>
                    <a:pt x="520036" y="644011"/>
                  </a:lnTo>
                  <a:lnTo>
                    <a:pt x="556792" y="619186"/>
                  </a:lnTo>
                  <a:lnTo>
                    <a:pt x="589983" y="589972"/>
                  </a:lnTo>
                  <a:lnTo>
                    <a:pt x="619197" y="556782"/>
                  </a:lnTo>
                  <a:lnTo>
                    <a:pt x="644024" y="520027"/>
                  </a:lnTo>
                  <a:lnTo>
                    <a:pt x="664050" y="480121"/>
                  </a:lnTo>
                  <a:lnTo>
                    <a:pt x="678864" y="437473"/>
                  </a:lnTo>
                  <a:lnTo>
                    <a:pt x="688055" y="392497"/>
                  </a:lnTo>
                  <a:lnTo>
                    <a:pt x="691210" y="345605"/>
                  </a:lnTo>
                  <a:lnTo>
                    <a:pt x="688055" y="298709"/>
                  </a:lnTo>
                  <a:lnTo>
                    <a:pt x="678864" y="253731"/>
                  </a:lnTo>
                  <a:lnTo>
                    <a:pt x="664050" y="211081"/>
                  </a:lnTo>
                  <a:lnTo>
                    <a:pt x="644024" y="171173"/>
                  </a:lnTo>
                  <a:lnTo>
                    <a:pt x="619197" y="134417"/>
                  </a:lnTo>
                  <a:lnTo>
                    <a:pt x="589983" y="101226"/>
                  </a:lnTo>
                  <a:lnTo>
                    <a:pt x="556792" y="72012"/>
                  </a:lnTo>
                  <a:lnTo>
                    <a:pt x="520036" y="47186"/>
                  </a:lnTo>
                  <a:lnTo>
                    <a:pt x="480128" y="27159"/>
                  </a:lnTo>
                  <a:lnTo>
                    <a:pt x="437479" y="12345"/>
                  </a:lnTo>
                  <a:lnTo>
                    <a:pt x="392500" y="3155"/>
                  </a:lnTo>
                  <a:lnTo>
                    <a:pt x="345605" y="0"/>
                  </a:lnTo>
                  <a:lnTo>
                    <a:pt x="298709" y="3155"/>
                  </a:lnTo>
                  <a:lnTo>
                    <a:pt x="253731" y="12345"/>
                  </a:lnTo>
                  <a:lnTo>
                    <a:pt x="211081" y="27159"/>
                  </a:lnTo>
                  <a:lnTo>
                    <a:pt x="171173" y="47186"/>
                  </a:lnTo>
                  <a:lnTo>
                    <a:pt x="134417" y="72012"/>
                  </a:lnTo>
                  <a:lnTo>
                    <a:pt x="101226" y="101226"/>
                  </a:lnTo>
                  <a:lnTo>
                    <a:pt x="72012" y="134417"/>
                  </a:lnTo>
                  <a:lnTo>
                    <a:pt x="47186" y="171173"/>
                  </a:lnTo>
                  <a:lnTo>
                    <a:pt x="27159" y="211081"/>
                  </a:lnTo>
                  <a:lnTo>
                    <a:pt x="12345" y="253731"/>
                  </a:lnTo>
                  <a:lnTo>
                    <a:pt x="3155" y="298709"/>
                  </a:lnTo>
                  <a:lnTo>
                    <a:pt x="0" y="345605"/>
                  </a:lnTo>
                  <a:lnTo>
                    <a:pt x="3155" y="392497"/>
                  </a:lnTo>
                  <a:lnTo>
                    <a:pt x="12345" y="437473"/>
                  </a:lnTo>
                  <a:lnTo>
                    <a:pt x="27159" y="480121"/>
                  </a:lnTo>
                  <a:lnTo>
                    <a:pt x="47186" y="520027"/>
                  </a:lnTo>
                  <a:lnTo>
                    <a:pt x="72012" y="556782"/>
                  </a:lnTo>
                  <a:lnTo>
                    <a:pt x="101226" y="589972"/>
                  </a:lnTo>
                  <a:lnTo>
                    <a:pt x="134417" y="619186"/>
                  </a:lnTo>
                  <a:lnTo>
                    <a:pt x="171173" y="644011"/>
                  </a:lnTo>
                  <a:lnTo>
                    <a:pt x="211081" y="664037"/>
                  </a:lnTo>
                  <a:lnTo>
                    <a:pt x="253731" y="678851"/>
                  </a:lnTo>
                  <a:lnTo>
                    <a:pt x="298709" y="688042"/>
                  </a:lnTo>
                  <a:lnTo>
                    <a:pt x="345605" y="691197"/>
                  </a:lnTo>
                  <a:close/>
                </a:path>
              </a:pathLst>
            </a:custGeom>
            <a:ln w="25399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108344" y="3204346"/>
              <a:ext cx="691515" cy="691515"/>
            </a:xfrm>
            <a:custGeom>
              <a:avLst/>
              <a:gdLst/>
              <a:ahLst/>
              <a:cxnLst/>
              <a:rect l="l" t="t" r="r" b="b"/>
              <a:pathLst>
                <a:path w="691515" h="691514">
                  <a:moveTo>
                    <a:pt x="345605" y="0"/>
                  </a:moveTo>
                  <a:lnTo>
                    <a:pt x="298709" y="3155"/>
                  </a:lnTo>
                  <a:lnTo>
                    <a:pt x="253731" y="12345"/>
                  </a:lnTo>
                  <a:lnTo>
                    <a:pt x="211081" y="27159"/>
                  </a:lnTo>
                  <a:lnTo>
                    <a:pt x="171173" y="47186"/>
                  </a:lnTo>
                  <a:lnTo>
                    <a:pt x="134417" y="72012"/>
                  </a:lnTo>
                  <a:lnTo>
                    <a:pt x="101226" y="101226"/>
                  </a:lnTo>
                  <a:lnTo>
                    <a:pt x="72012" y="134417"/>
                  </a:lnTo>
                  <a:lnTo>
                    <a:pt x="47186" y="171173"/>
                  </a:lnTo>
                  <a:lnTo>
                    <a:pt x="27159" y="211081"/>
                  </a:lnTo>
                  <a:lnTo>
                    <a:pt x="12345" y="253731"/>
                  </a:lnTo>
                  <a:lnTo>
                    <a:pt x="3155" y="298709"/>
                  </a:lnTo>
                  <a:lnTo>
                    <a:pt x="0" y="345605"/>
                  </a:lnTo>
                  <a:lnTo>
                    <a:pt x="3155" y="392497"/>
                  </a:lnTo>
                  <a:lnTo>
                    <a:pt x="12345" y="437473"/>
                  </a:lnTo>
                  <a:lnTo>
                    <a:pt x="27159" y="480121"/>
                  </a:lnTo>
                  <a:lnTo>
                    <a:pt x="47186" y="520027"/>
                  </a:lnTo>
                  <a:lnTo>
                    <a:pt x="72012" y="556782"/>
                  </a:lnTo>
                  <a:lnTo>
                    <a:pt x="101226" y="589972"/>
                  </a:lnTo>
                  <a:lnTo>
                    <a:pt x="134417" y="619186"/>
                  </a:lnTo>
                  <a:lnTo>
                    <a:pt x="171173" y="644011"/>
                  </a:lnTo>
                  <a:lnTo>
                    <a:pt x="211081" y="664037"/>
                  </a:lnTo>
                  <a:lnTo>
                    <a:pt x="253731" y="678851"/>
                  </a:lnTo>
                  <a:lnTo>
                    <a:pt x="298709" y="688042"/>
                  </a:lnTo>
                  <a:lnTo>
                    <a:pt x="345605" y="691197"/>
                  </a:lnTo>
                  <a:lnTo>
                    <a:pt x="392500" y="688042"/>
                  </a:lnTo>
                  <a:lnTo>
                    <a:pt x="437479" y="678851"/>
                  </a:lnTo>
                  <a:lnTo>
                    <a:pt x="480128" y="664037"/>
                  </a:lnTo>
                  <a:lnTo>
                    <a:pt x="520036" y="644011"/>
                  </a:lnTo>
                  <a:lnTo>
                    <a:pt x="556792" y="619186"/>
                  </a:lnTo>
                  <a:lnTo>
                    <a:pt x="589983" y="589972"/>
                  </a:lnTo>
                  <a:lnTo>
                    <a:pt x="619197" y="556782"/>
                  </a:lnTo>
                  <a:lnTo>
                    <a:pt x="644024" y="520027"/>
                  </a:lnTo>
                  <a:lnTo>
                    <a:pt x="664050" y="480121"/>
                  </a:lnTo>
                  <a:lnTo>
                    <a:pt x="678864" y="437473"/>
                  </a:lnTo>
                  <a:lnTo>
                    <a:pt x="688055" y="392497"/>
                  </a:lnTo>
                  <a:lnTo>
                    <a:pt x="691210" y="345605"/>
                  </a:lnTo>
                  <a:lnTo>
                    <a:pt x="688055" y="298709"/>
                  </a:lnTo>
                  <a:lnTo>
                    <a:pt x="678864" y="253731"/>
                  </a:lnTo>
                  <a:lnTo>
                    <a:pt x="664050" y="211081"/>
                  </a:lnTo>
                  <a:lnTo>
                    <a:pt x="644024" y="171173"/>
                  </a:lnTo>
                  <a:lnTo>
                    <a:pt x="619197" y="134417"/>
                  </a:lnTo>
                  <a:lnTo>
                    <a:pt x="589983" y="101226"/>
                  </a:lnTo>
                  <a:lnTo>
                    <a:pt x="556792" y="72012"/>
                  </a:lnTo>
                  <a:lnTo>
                    <a:pt x="520036" y="47186"/>
                  </a:lnTo>
                  <a:lnTo>
                    <a:pt x="480128" y="27159"/>
                  </a:lnTo>
                  <a:lnTo>
                    <a:pt x="437479" y="12345"/>
                  </a:lnTo>
                  <a:lnTo>
                    <a:pt x="392500" y="3155"/>
                  </a:lnTo>
                  <a:lnTo>
                    <a:pt x="3456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108344" y="3204346"/>
              <a:ext cx="691515" cy="691515"/>
            </a:xfrm>
            <a:custGeom>
              <a:avLst/>
              <a:gdLst/>
              <a:ahLst/>
              <a:cxnLst/>
              <a:rect l="l" t="t" r="r" b="b"/>
              <a:pathLst>
                <a:path w="691515" h="691514">
                  <a:moveTo>
                    <a:pt x="345605" y="691197"/>
                  </a:moveTo>
                  <a:lnTo>
                    <a:pt x="298709" y="688042"/>
                  </a:lnTo>
                  <a:lnTo>
                    <a:pt x="253731" y="678851"/>
                  </a:lnTo>
                  <a:lnTo>
                    <a:pt x="211081" y="664037"/>
                  </a:lnTo>
                  <a:lnTo>
                    <a:pt x="171173" y="644011"/>
                  </a:lnTo>
                  <a:lnTo>
                    <a:pt x="134417" y="619186"/>
                  </a:lnTo>
                  <a:lnTo>
                    <a:pt x="101226" y="589972"/>
                  </a:lnTo>
                  <a:lnTo>
                    <a:pt x="72012" y="556782"/>
                  </a:lnTo>
                  <a:lnTo>
                    <a:pt x="47186" y="520027"/>
                  </a:lnTo>
                  <a:lnTo>
                    <a:pt x="27159" y="480121"/>
                  </a:lnTo>
                  <a:lnTo>
                    <a:pt x="12345" y="437473"/>
                  </a:lnTo>
                  <a:lnTo>
                    <a:pt x="3155" y="392497"/>
                  </a:lnTo>
                  <a:lnTo>
                    <a:pt x="0" y="345605"/>
                  </a:lnTo>
                  <a:lnTo>
                    <a:pt x="3155" y="298709"/>
                  </a:lnTo>
                  <a:lnTo>
                    <a:pt x="12345" y="253731"/>
                  </a:lnTo>
                  <a:lnTo>
                    <a:pt x="27159" y="211081"/>
                  </a:lnTo>
                  <a:lnTo>
                    <a:pt x="47186" y="171173"/>
                  </a:lnTo>
                  <a:lnTo>
                    <a:pt x="72012" y="134417"/>
                  </a:lnTo>
                  <a:lnTo>
                    <a:pt x="101226" y="101226"/>
                  </a:lnTo>
                  <a:lnTo>
                    <a:pt x="134417" y="72012"/>
                  </a:lnTo>
                  <a:lnTo>
                    <a:pt x="171173" y="47186"/>
                  </a:lnTo>
                  <a:lnTo>
                    <a:pt x="211081" y="27159"/>
                  </a:lnTo>
                  <a:lnTo>
                    <a:pt x="253731" y="12345"/>
                  </a:lnTo>
                  <a:lnTo>
                    <a:pt x="298709" y="3155"/>
                  </a:lnTo>
                  <a:lnTo>
                    <a:pt x="345605" y="0"/>
                  </a:lnTo>
                  <a:lnTo>
                    <a:pt x="392500" y="3155"/>
                  </a:lnTo>
                  <a:lnTo>
                    <a:pt x="437479" y="12345"/>
                  </a:lnTo>
                  <a:lnTo>
                    <a:pt x="480128" y="27159"/>
                  </a:lnTo>
                  <a:lnTo>
                    <a:pt x="520036" y="47186"/>
                  </a:lnTo>
                  <a:lnTo>
                    <a:pt x="556792" y="72012"/>
                  </a:lnTo>
                  <a:lnTo>
                    <a:pt x="589983" y="101226"/>
                  </a:lnTo>
                  <a:lnTo>
                    <a:pt x="619197" y="134417"/>
                  </a:lnTo>
                  <a:lnTo>
                    <a:pt x="644024" y="171173"/>
                  </a:lnTo>
                  <a:lnTo>
                    <a:pt x="664050" y="211081"/>
                  </a:lnTo>
                  <a:lnTo>
                    <a:pt x="678864" y="253731"/>
                  </a:lnTo>
                  <a:lnTo>
                    <a:pt x="688055" y="298709"/>
                  </a:lnTo>
                  <a:lnTo>
                    <a:pt x="691210" y="345605"/>
                  </a:lnTo>
                  <a:lnTo>
                    <a:pt x="688055" y="392497"/>
                  </a:lnTo>
                  <a:lnTo>
                    <a:pt x="678864" y="437473"/>
                  </a:lnTo>
                  <a:lnTo>
                    <a:pt x="664050" y="480121"/>
                  </a:lnTo>
                  <a:lnTo>
                    <a:pt x="644024" y="520027"/>
                  </a:lnTo>
                  <a:lnTo>
                    <a:pt x="619197" y="556782"/>
                  </a:lnTo>
                  <a:lnTo>
                    <a:pt x="589983" y="589972"/>
                  </a:lnTo>
                  <a:lnTo>
                    <a:pt x="556792" y="619186"/>
                  </a:lnTo>
                  <a:lnTo>
                    <a:pt x="520036" y="644011"/>
                  </a:lnTo>
                  <a:lnTo>
                    <a:pt x="480128" y="664037"/>
                  </a:lnTo>
                  <a:lnTo>
                    <a:pt x="437479" y="678851"/>
                  </a:lnTo>
                  <a:lnTo>
                    <a:pt x="392500" y="688042"/>
                  </a:lnTo>
                  <a:lnTo>
                    <a:pt x="345605" y="691197"/>
                  </a:lnTo>
                  <a:close/>
                </a:path>
              </a:pathLst>
            </a:custGeom>
            <a:ln w="25399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6378343" y="4177980"/>
              <a:ext cx="691515" cy="691515"/>
            </a:xfrm>
            <a:custGeom>
              <a:avLst/>
              <a:gdLst/>
              <a:ahLst/>
              <a:cxnLst/>
              <a:rect l="l" t="t" r="r" b="b"/>
              <a:pathLst>
                <a:path w="691515" h="691514">
                  <a:moveTo>
                    <a:pt x="345605" y="0"/>
                  </a:moveTo>
                  <a:lnTo>
                    <a:pt x="298709" y="3155"/>
                  </a:lnTo>
                  <a:lnTo>
                    <a:pt x="253731" y="12345"/>
                  </a:lnTo>
                  <a:lnTo>
                    <a:pt x="211081" y="27159"/>
                  </a:lnTo>
                  <a:lnTo>
                    <a:pt x="171173" y="47186"/>
                  </a:lnTo>
                  <a:lnTo>
                    <a:pt x="134417" y="72012"/>
                  </a:lnTo>
                  <a:lnTo>
                    <a:pt x="101226" y="101226"/>
                  </a:lnTo>
                  <a:lnTo>
                    <a:pt x="72012" y="134417"/>
                  </a:lnTo>
                  <a:lnTo>
                    <a:pt x="47186" y="171173"/>
                  </a:lnTo>
                  <a:lnTo>
                    <a:pt x="27159" y="211081"/>
                  </a:lnTo>
                  <a:lnTo>
                    <a:pt x="12345" y="253731"/>
                  </a:lnTo>
                  <a:lnTo>
                    <a:pt x="3155" y="298709"/>
                  </a:lnTo>
                  <a:lnTo>
                    <a:pt x="0" y="345605"/>
                  </a:lnTo>
                  <a:lnTo>
                    <a:pt x="3155" y="392497"/>
                  </a:lnTo>
                  <a:lnTo>
                    <a:pt x="12345" y="437473"/>
                  </a:lnTo>
                  <a:lnTo>
                    <a:pt x="27159" y="480121"/>
                  </a:lnTo>
                  <a:lnTo>
                    <a:pt x="47186" y="520027"/>
                  </a:lnTo>
                  <a:lnTo>
                    <a:pt x="72012" y="556782"/>
                  </a:lnTo>
                  <a:lnTo>
                    <a:pt x="101226" y="589972"/>
                  </a:lnTo>
                  <a:lnTo>
                    <a:pt x="134417" y="619186"/>
                  </a:lnTo>
                  <a:lnTo>
                    <a:pt x="171173" y="644011"/>
                  </a:lnTo>
                  <a:lnTo>
                    <a:pt x="211081" y="664037"/>
                  </a:lnTo>
                  <a:lnTo>
                    <a:pt x="253731" y="678851"/>
                  </a:lnTo>
                  <a:lnTo>
                    <a:pt x="298709" y="688042"/>
                  </a:lnTo>
                  <a:lnTo>
                    <a:pt x="345605" y="691197"/>
                  </a:lnTo>
                  <a:lnTo>
                    <a:pt x="392500" y="688042"/>
                  </a:lnTo>
                  <a:lnTo>
                    <a:pt x="437479" y="678851"/>
                  </a:lnTo>
                  <a:lnTo>
                    <a:pt x="480128" y="664037"/>
                  </a:lnTo>
                  <a:lnTo>
                    <a:pt x="520036" y="644011"/>
                  </a:lnTo>
                  <a:lnTo>
                    <a:pt x="556792" y="619186"/>
                  </a:lnTo>
                  <a:lnTo>
                    <a:pt x="589983" y="589972"/>
                  </a:lnTo>
                  <a:lnTo>
                    <a:pt x="619197" y="556782"/>
                  </a:lnTo>
                  <a:lnTo>
                    <a:pt x="644024" y="520027"/>
                  </a:lnTo>
                  <a:lnTo>
                    <a:pt x="664050" y="480121"/>
                  </a:lnTo>
                  <a:lnTo>
                    <a:pt x="678864" y="437473"/>
                  </a:lnTo>
                  <a:lnTo>
                    <a:pt x="688055" y="392497"/>
                  </a:lnTo>
                  <a:lnTo>
                    <a:pt x="691210" y="345605"/>
                  </a:lnTo>
                  <a:lnTo>
                    <a:pt x="688055" y="298709"/>
                  </a:lnTo>
                  <a:lnTo>
                    <a:pt x="678864" y="253731"/>
                  </a:lnTo>
                  <a:lnTo>
                    <a:pt x="664050" y="211081"/>
                  </a:lnTo>
                  <a:lnTo>
                    <a:pt x="644024" y="171173"/>
                  </a:lnTo>
                  <a:lnTo>
                    <a:pt x="619197" y="134417"/>
                  </a:lnTo>
                  <a:lnTo>
                    <a:pt x="589983" y="101226"/>
                  </a:lnTo>
                  <a:lnTo>
                    <a:pt x="556792" y="72012"/>
                  </a:lnTo>
                  <a:lnTo>
                    <a:pt x="520036" y="47186"/>
                  </a:lnTo>
                  <a:lnTo>
                    <a:pt x="480128" y="27159"/>
                  </a:lnTo>
                  <a:lnTo>
                    <a:pt x="437479" y="12345"/>
                  </a:lnTo>
                  <a:lnTo>
                    <a:pt x="392500" y="3155"/>
                  </a:lnTo>
                  <a:lnTo>
                    <a:pt x="3456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378343" y="4177980"/>
              <a:ext cx="691515" cy="691515"/>
            </a:xfrm>
            <a:custGeom>
              <a:avLst/>
              <a:gdLst/>
              <a:ahLst/>
              <a:cxnLst/>
              <a:rect l="l" t="t" r="r" b="b"/>
              <a:pathLst>
                <a:path w="691515" h="691514">
                  <a:moveTo>
                    <a:pt x="345605" y="691197"/>
                  </a:moveTo>
                  <a:lnTo>
                    <a:pt x="298709" y="688042"/>
                  </a:lnTo>
                  <a:lnTo>
                    <a:pt x="253731" y="678851"/>
                  </a:lnTo>
                  <a:lnTo>
                    <a:pt x="211081" y="664037"/>
                  </a:lnTo>
                  <a:lnTo>
                    <a:pt x="171173" y="644011"/>
                  </a:lnTo>
                  <a:lnTo>
                    <a:pt x="134417" y="619186"/>
                  </a:lnTo>
                  <a:lnTo>
                    <a:pt x="101226" y="589972"/>
                  </a:lnTo>
                  <a:lnTo>
                    <a:pt x="72012" y="556782"/>
                  </a:lnTo>
                  <a:lnTo>
                    <a:pt x="47186" y="520027"/>
                  </a:lnTo>
                  <a:lnTo>
                    <a:pt x="27159" y="480121"/>
                  </a:lnTo>
                  <a:lnTo>
                    <a:pt x="12345" y="437473"/>
                  </a:lnTo>
                  <a:lnTo>
                    <a:pt x="3155" y="392497"/>
                  </a:lnTo>
                  <a:lnTo>
                    <a:pt x="0" y="345605"/>
                  </a:lnTo>
                  <a:lnTo>
                    <a:pt x="3155" y="298709"/>
                  </a:lnTo>
                  <a:lnTo>
                    <a:pt x="12345" y="253731"/>
                  </a:lnTo>
                  <a:lnTo>
                    <a:pt x="27159" y="211081"/>
                  </a:lnTo>
                  <a:lnTo>
                    <a:pt x="47186" y="171173"/>
                  </a:lnTo>
                  <a:lnTo>
                    <a:pt x="72012" y="134417"/>
                  </a:lnTo>
                  <a:lnTo>
                    <a:pt x="101226" y="101226"/>
                  </a:lnTo>
                  <a:lnTo>
                    <a:pt x="134417" y="72012"/>
                  </a:lnTo>
                  <a:lnTo>
                    <a:pt x="171173" y="47186"/>
                  </a:lnTo>
                  <a:lnTo>
                    <a:pt x="211081" y="27159"/>
                  </a:lnTo>
                  <a:lnTo>
                    <a:pt x="253731" y="12345"/>
                  </a:lnTo>
                  <a:lnTo>
                    <a:pt x="298709" y="3155"/>
                  </a:lnTo>
                  <a:lnTo>
                    <a:pt x="345605" y="0"/>
                  </a:lnTo>
                  <a:lnTo>
                    <a:pt x="392500" y="3155"/>
                  </a:lnTo>
                  <a:lnTo>
                    <a:pt x="437479" y="12345"/>
                  </a:lnTo>
                  <a:lnTo>
                    <a:pt x="480128" y="27159"/>
                  </a:lnTo>
                  <a:lnTo>
                    <a:pt x="520036" y="47186"/>
                  </a:lnTo>
                  <a:lnTo>
                    <a:pt x="556792" y="72012"/>
                  </a:lnTo>
                  <a:lnTo>
                    <a:pt x="589983" y="101226"/>
                  </a:lnTo>
                  <a:lnTo>
                    <a:pt x="619197" y="134417"/>
                  </a:lnTo>
                  <a:lnTo>
                    <a:pt x="644024" y="171173"/>
                  </a:lnTo>
                  <a:lnTo>
                    <a:pt x="664050" y="211081"/>
                  </a:lnTo>
                  <a:lnTo>
                    <a:pt x="678864" y="253731"/>
                  </a:lnTo>
                  <a:lnTo>
                    <a:pt x="688055" y="298709"/>
                  </a:lnTo>
                  <a:lnTo>
                    <a:pt x="691210" y="345605"/>
                  </a:lnTo>
                  <a:lnTo>
                    <a:pt x="688055" y="392497"/>
                  </a:lnTo>
                  <a:lnTo>
                    <a:pt x="678864" y="437473"/>
                  </a:lnTo>
                  <a:lnTo>
                    <a:pt x="664050" y="480121"/>
                  </a:lnTo>
                  <a:lnTo>
                    <a:pt x="644024" y="520027"/>
                  </a:lnTo>
                  <a:lnTo>
                    <a:pt x="619197" y="556782"/>
                  </a:lnTo>
                  <a:lnTo>
                    <a:pt x="589983" y="589972"/>
                  </a:lnTo>
                  <a:lnTo>
                    <a:pt x="556792" y="619186"/>
                  </a:lnTo>
                  <a:lnTo>
                    <a:pt x="520036" y="644011"/>
                  </a:lnTo>
                  <a:lnTo>
                    <a:pt x="480128" y="664037"/>
                  </a:lnTo>
                  <a:lnTo>
                    <a:pt x="437479" y="678851"/>
                  </a:lnTo>
                  <a:lnTo>
                    <a:pt x="392500" y="688042"/>
                  </a:lnTo>
                  <a:lnTo>
                    <a:pt x="345605" y="691197"/>
                  </a:lnTo>
                  <a:close/>
                </a:path>
              </a:pathLst>
            </a:custGeom>
            <a:ln w="25399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856344" y="5299338"/>
              <a:ext cx="691515" cy="691515"/>
            </a:xfrm>
            <a:custGeom>
              <a:avLst/>
              <a:gdLst/>
              <a:ahLst/>
              <a:cxnLst/>
              <a:rect l="l" t="t" r="r" b="b"/>
              <a:pathLst>
                <a:path w="691515" h="691514">
                  <a:moveTo>
                    <a:pt x="345605" y="0"/>
                  </a:moveTo>
                  <a:lnTo>
                    <a:pt x="298709" y="3155"/>
                  </a:lnTo>
                  <a:lnTo>
                    <a:pt x="253731" y="12345"/>
                  </a:lnTo>
                  <a:lnTo>
                    <a:pt x="211081" y="27159"/>
                  </a:lnTo>
                  <a:lnTo>
                    <a:pt x="171173" y="47186"/>
                  </a:lnTo>
                  <a:lnTo>
                    <a:pt x="134417" y="72012"/>
                  </a:lnTo>
                  <a:lnTo>
                    <a:pt x="101226" y="101226"/>
                  </a:lnTo>
                  <a:lnTo>
                    <a:pt x="72012" y="134417"/>
                  </a:lnTo>
                  <a:lnTo>
                    <a:pt x="47186" y="171173"/>
                  </a:lnTo>
                  <a:lnTo>
                    <a:pt x="27159" y="211081"/>
                  </a:lnTo>
                  <a:lnTo>
                    <a:pt x="12345" y="253731"/>
                  </a:lnTo>
                  <a:lnTo>
                    <a:pt x="3155" y="298709"/>
                  </a:lnTo>
                  <a:lnTo>
                    <a:pt x="0" y="345605"/>
                  </a:lnTo>
                  <a:lnTo>
                    <a:pt x="3155" y="392497"/>
                  </a:lnTo>
                  <a:lnTo>
                    <a:pt x="12345" y="437473"/>
                  </a:lnTo>
                  <a:lnTo>
                    <a:pt x="27159" y="480121"/>
                  </a:lnTo>
                  <a:lnTo>
                    <a:pt x="47186" y="520027"/>
                  </a:lnTo>
                  <a:lnTo>
                    <a:pt x="72012" y="556782"/>
                  </a:lnTo>
                  <a:lnTo>
                    <a:pt x="101226" y="589972"/>
                  </a:lnTo>
                  <a:lnTo>
                    <a:pt x="134417" y="619186"/>
                  </a:lnTo>
                  <a:lnTo>
                    <a:pt x="171173" y="644011"/>
                  </a:lnTo>
                  <a:lnTo>
                    <a:pt x="211081" y="664037"/>
                  </a:lnTo>
                  <a:lnTo>
                    <a:pt x="253731" y="678851"/>
                  </a:lnTo>
                  <a:lnTo>
                    <a:pt x="298709" y="688042"/>
                  </a:lnTo>
                  <a:lnTo>
                    <a:pt x="345605" y="691197"/>
                  </a:lnTo>
                  <a:lnTo>
                    <a:pt x="392500" y="688042"/>
                  </a:lnTo>
                  <a:lnTo>
                    <a:pt x="437479" y="678851"/>
                  </a:lnTo>
                  <a:lnTo>
                    <a:pt x="480128" y="664037"/>
                  </a:lnTo>
                  <a:lnTo>
                    <a:pt x="520036" y="644011"/>
                  </a:lnTo>
                  <a:lnTo>
                    <a:pt x="556792" y="619186"/>
                  </a:lnTo>
                  <a:lnTo>
                    <a:pt x="589983" y="589972"/>
                  </a:lnTo>
                  <a:lnTo>
                    <a:pt x="619197" y="556782"/>
                  </a:lnTo>
                  <a:lnTo>
                    <a:pt x="644024" y="520027"/>
                  </a:lnTo>
                  <a:lnTo>
                    <a:pt x="664050" y="480121"/>
                  </a:lnTo>
                  <a:lnTo>
                    <a:pt x="678864" y="437473"/>
                  </a:lnTo>
                  <a:lnTo>
                    <a:pt x="688055" y="392497"/>
                  </a:lnTo>
                  <a:lnTo>
                    <a:pt x="691210" y="345605"/>
                  </a:lnTo>
                  <a:lnTo>
                    <a:pt x="688055" y="298709"/>
                  </a:lnTo>
                  <a:lnTo>
                    <a:pt x="678864" y="253731"/>
                  </a:lnTo>
                  <a:lnTo>
                    <a:pt x="664050" y="211081"/>
                  </a:lnTo>
                  <a:lnTo>
                    <a:pt x="644024" y="171173"/>
                  </a:lnTo>
                  <a:lnTo>
                    <a:pt x="619197" y="134417"/>
                  </a:lnTo>
                  <a:lnTo>
                    <a:pt x="589983" y="101226"/>
                  </a:lnTo>
                  <a:lnTo>
                    <a:pt x="556792" y="72012"/>
                  </a:lnTo>
                  <a:lnTo>
                    <a:pt x="520036" y="47186"/>
                  </a:lnTo>
                  <a:lnTo>
                    <a:pt x="480128" y="27159"/>
                  </a:lnTo>
                  <a:lnTo>
                    <a:pt x="437479" y="12345"/>
                  </a:lnTo>
                  <a:lnTo>
                    <a:pt x="392500" y="3155"/>
                  </a:lnTo>
                  <a:lnTo>
                    <a:pt x="3456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5856344" y="5299338"/>
              <a:ext cx="691515" cy="691515"/>
            </a:xfrm>
            <a:custGeom>
              <a:avLst/>
              <a:gdLst/>
              <a:ahLst/>
              <a:cxnLst/>
              <a:rect l="l" t="t" r="r" b="b"/>
              <a:pathLst>
                <a:path w="691515" h="691514">
                  <a:moveTo>
                    <a:pt x="345605" y="691197"/>
                  </a:moveTo>
                  <a:lnTo>
                    <a:pt x="298709" y="688042"/>
                  </a:lnTo>
                  <a:lnTo>
                    <a:pt x="253731" y="678851"/>
                  </a:lnTo>
                  <a:lnTo>
                    <a:pt x="211081" y="664037"/>
                  </a:lnTo>
                  <a:lnTo>
                    <a:pt x="171173" y="644011"/>
                  </a:lnTo>
                  <a:lnTo>
                    <a:pt x="134417" y="619186"/>
                  </a:lnTo>
                  <a:lnTo>
                    <a:pt x="101226" y="589972"/>
                  </a:lnTo>
                  <a:lnTo>
                    <a:pt x="72012" y="556782"/>
                  </a:lnTo>
                  <a:lnTo>
                    <a:pt x="47186" y="520027"/>
                  </a:lnTo>
                  <a:lnTo>
                    <a:pt x="27159" y="480121"/>
                  </a:lnTo>
                  <a:lnTo>
                    <a:pt x="12345" y="437473"/>
                  </a:lnTo>
                  <a:lnTo>
                    <a:pt x="3155" y="392497"/>
                  </a:lnTo>
                  <a:lnTo>
                    <a:pt x="0" y="345605"/>
                  </a:lnTo>
                  <a:lnTo>
                    <a:pt x="3155" y="298709"/>
                  </a:lnTo>
                  <a:lnTo>
                    <a:pt x="12345" y="253731"/>
                  </a:lnTo>
                  <a:lnTo>
                    <a:pt x="27159" y="211081"/>
                  </a:lnTo>
                  <a:lnTo>
                    <a:pt x="47186" y="171173"/>
                  </a:lnTo>
                  <a:lnTo>
                    <a:pt x="72012" y="134417"/>
                  </a:lnTo>
                  <a:lnTo>
                    <a:pt x="101226" y="101226"/>
                  </a:lnTo>
                  <a:lnTo>
                    <a:pt x="134417" y="72012"/>
                  </a:lnTo>
                  <a:lnTo>
                    <a:pt x="171173" y="47186"/>
                  </a:lnTo>
                  <a:lnTo>
                    <a:pt x="211081" y="27159"/>
                  </a:lnTo>
                  <a:lnTo>
                    <a:pt x="253731" y="12345"/>
                  </a:lnTo>
                  <a:lnTo>
                    <a:pt x="298709" y="3155"/>
                  </a:lnTo>
                  <a:lnTo>
                    <a:pt x="345605" y="0"/>
                  </a:lnTo>
                  <a:lnTo>
                    <a:pt x="392500" y="3155"/>
                  </a:lnTo>
                  <a:lnTo>
                    <a:pt x="437479" y="12345"/>
                  </a:lnTo>
                  <a:lnTo>
                    <a:pt x="480128" y="27159"/>
                  </a:lnTo>
                  <a:lnTo>
                    <a:pt x="520036" y="47186"/>
                  </a:lnTo>
                  <a:lnTo>
                    <a:pt x="556792" y="72012"/>
                  </a:lnTo>
                  <a:lnTo>
                    <a:pt x="589983" y="101226"/>
                  </a:lnTo>
                  <a:lnTo>
                    <a:pt x="619197" y="134417"/>
                  </a:lnTo>
                  <a:lnTo>
                    <a:pt x="644024" y="171173"/>
                  </a:lnTo>
                  <a:lnTo>
                    <a:pt x="664050" y="211081"/>
                  </a:lnTo>
                  <a:lnTo>
                    <a:pt x="678864" y="253731"/>
                  </a:lnTo>
                  <a:lnTo>
                    <a:pt x="688055" y="298709"/>
                  </a:lnTo>
                  <a:lnTo>
                    <a:pt x="691210" y="345605"/>
                  </a:lnTo>
                  <a:lnTo>
                    <a:pt x="688055" y="392497"/>
                  </a:lnTo>
                  <a:lnTo>
                    <a:pt x="678864" y="437473"/>
                  </a:lnTo>
                  <a:lnTo>
                    <a:pt x="664050" y="480121"/>
                  </a:lnTo>
                  <a:lnTo>
                    <a:pt x="644024" y="520027"/>
                  </a:lnTo>
                  <a:lnTo>
                    <a:pt x="619197" y="556782"/>
                  </a:lnTo>
                  <a:lnTo>
                    <a:pt x="589983" y="589972"/>
                  </a:lnTo>
                  <a:lnTo>
                    <a:pt x="556792" y="619186"/>
                  </a:lnTo>
                  <a:lnTo>
                    <a:pt x="520036" y="644011"/>
                  </a:lnTo>
                  <a:lnTo>
                    <a:pt x="480128" y="664037"/>
                  </a:lnTo>
                  <a:lnTo>
                    <a:pt x="437479" y="678851"/>
                  </a:lnTo>
                  <a:lnTo>
                    <a:pt x="392500" y="688042"/>
                  </a:lnTo>
                  <a:lnTo>
                    <a:pt x="345605" y="691197"/>
                  </a:lnTo>
                  <a:close/>
                </a:path>
              </a:pathLst>
            </a:custGeom>
            <a:ln w="25399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295999" y="4524603"/>
              <a:ext cx="2848610" cy="0"/>
            </a:xfrm>
            <a:custGeom>
              <a:avLst/>
              <a:gdLst/>
              <a:ahLst/>
              <a:cxnLst/>
              <a:rect l="l" t="t" r="r" b="b"/>
              <a:pathLst>
                <a:path w="2848610" h="0">
                  <a:moveTo>
                    <a:pt x="28480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798394" y="4177980"/>
              <a:ext cx="691515" cy="691515"/>
            </a:xfrm>
            <a:custGeom>
              <a:avLst/>
              <a:gdLst/>
              <a:ahLst/>
              <a:cxnLst/>
              <a:rect l="l" t="t" r="r" b="b"/>
              <a:pathLst>
                <a:path w="691514" h="691514">
                  <a:moveTo>
                    <a:pt x="345605" y="0"/>
                  </a:moveTo>
                  <a:lnTo>
                    <a:pt x="298709" y="3155"/>
                  </a:lnTo>
                  <a:lnTo>
                    <a:pt x="253731" y="12345"/>
                  </a:lnTo>
                  <a:lnTo>
                    <a:pt x="211081" y="27159"/>
                  </a:lnTo>
                  <a:lnTo>
                    <a:pt x="171173" y="47186"/>
                  </a:lnTo>
                  <a:lnTo>
                    <a:pt x="134417" y="72012"/>
                  </a:lnTo>
                  <a:lnTo>
                    <a:pt x="101226" y="101226"/>
                  </a:lnTo>
                  <a:lnTo>
                    <a:pt x="72012" y="134417"/>
                  </a:lnTo>
                  <a:lnTo>
                    <a:pt x="47186" y="171173"/>
                  </a:lnTo>
                  <a:lnTo>
                    <a:pt x="27159" y="211081"/>
                  </a:lnTo>
                  <a:lnTo>
                    <a:pt x="12345" y="253731"/>
                  </a:lnTo>
                  <a:lnTo>
                    <a:pt x="3155" y="298709"/>
                  </a:lnTo>
                  <a:lnTo>
                    <a:pt x="0" y="345605"/>
                  </a:lnTo>
                  <a:lnTo>
                    <a:pt x="3155" y="392497"/>
                  </a:lnTo>
                  <a:lnTo>
                    <a:pt x="12345" y="437473"/>
                  </a:lnTo>
                  <a:lnTo>
                    <a:pt x="27159" y="480121"/>
                  </a:lnTo>
                  <a:lnTo>
                    <a:pt x="47186" y="520027"/>
                  </a:lnTo>
                  <a:lnTo>
                    <a:pt x="72012" y="556782"/>
                  </a:lnTo>
                  <a:lnTo>
                    <a:pt x="101226" y="589972"/>
                  </a:lnTo>
                  <a:lnTo>
                    <a:pt x="134417" y="619186"/>
                  </a:lnTo>
                  <a:lnTo>
                    <a:pt x="171173" y="644011"/>
                  </a:lnTo>
                  <a:lnTo>
                    <a:pt x="211081" y="664037"/>
                  </a:lnTo>
                  <a:lnTo>
                    <a:pt x="253731" y="678851"/>
                  </a:lnTo>
                  <a:lnTo>
                    <a:pt x="298709" y="688042"/>
                  </a:lnTo>
                  <a:lnTo>
                    <a:pt x="345605" y="691197"/>
                  </a:lnTo>
                  <a:lnTo>
                    <a:pt x="392500" y="688042"/>
                  </a:lnTo>
                  <a:lnTo>
                    <a:pt x="437479" y="678851"/>
                  </a:lnTo>
                  <a:lnTo>
                    <a:pt x="480128" y="664037"/>
                  </a:lnTo>
                  <a:lnTo>
                    <a:pt x="520036" y="644011"/>
                  </a:lnTo>
                  <a:lnTo>
                    <a:pt x="556792" y="619186"/>
                  </a:lnTo>
                  <a:lnTo>
                    <a:pt x="589983" y="589972"/>
                  </a:lnTo>
                  <a:lnTo>
                    <a:pt x="619197" y="556782"/>
                  </a:lnTo>
                  <a:lnTo>
                    <a:pt x="644024" y="520027"/>
                  </a:lnTo>
                  <a:lnTo>
                    <a:pt x="664050" y="480121"/>
                  </a:lnTo>
                  <a:lnTo>
                    <a:pt x="678864" y="437473"/>
                  </a:lnTo>
                  <a:lnTo>
                    <a:pt x="688055" y="392497"/>
                  </a:lnTo>
                  <a:lnTo>
                    <a:pt x="691210" y="345605"/>
                  </a:lnTo>
                  <a:lnTo>
                    <a:pt x="688055" y="298709"/>
                  </a:lnTo>
                  <a:lnTo>
                    <a:pt x="678864" y="253731"/>
                  </a:lnTo>
                  <a:lnTo>
                    <a:pt x="664050" y="211081"/>
                  </a:lnTo>
                  <a:lnTo>
                    <a:pt x="644024" y="171173"/>
                  </a:lnTo>
                  <a:lnTo>
                    <a:pt x="619197" y="134417"/>
                  </a:lnTo>
                  <a:lnTo>
                    <a:pt x="589983" y="101226"/>
                  </a:lnTo>
                  <a:lnTo>
                    <a:pt x="556792" y="72012"/>
                  </a:lnTo>
                  <a:lnTo>
                    <a:pt x="520036" y="47186"/>
                  </a:lnTo>
                  <a:lnTo>
                    <a:pt x="480128" y="27159"/>
                  </a:lnTo>
                  <a:lnTo>
                    <a:pt x="437479" y="12345"/>
                  </a:lnTo>
                  <a:lnTo>
                    <a:pt x="392500" y="3155"/>
                  </a:lnTo>
                  <a:lnTo>
                    <a:pt x="3456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798394" y="4177980"/>
              <a:ext cx="691515" cy="691515"/>
            </a:xfrm>
            <a:custGeom>
              <a:avLst/>
              <a:gdLst/>
              <a:ahLst/>
              <a:cxnLst/>
              <a:rect l="l" t="t" r="r" b="b"/>
              <a:pathLst>
                <a:path w="691514" h="691514">
                  <a:moveTo>
                    <a:pt x="345605" y="691197"/>
                  </a:moveTo>
                  <a:lnTo>
                    <a:pt x="392500" y="688042"/>
                  </a:lnTo>
                  <a:lnTo>
                    <a:pt x="437479" y="678851"/>
                  </a:lnTo>
                  <a:lnTo>
                    <a:pt x="480128" y="664037"/>
                  </a:lnTo>
                  <a:lnTo>
                    <a:pt x="520036" y="644011"/>
                  </a:lnTo>
                  <a:lnTo>
                    <a:pt x="556792" y="619186"/>
                  </a:lnTo>
                  <a:lnTo>
                    <a:pt x="589983" y="589972"/>
                  </a:lnTo>
                  <a:lnTo>
                    <a:pt x="619197" y="556782"/>
                  </a:lnTo>
                  <a:lnTo>
                    <a:pt x="644024" y="520027"/>
                  </a:lnTo>
                  <a:lnTo>
                    <a:pt x="664050" y="480121"/>
                  </a:lnTo>
                  <a:lnTo>
                    <a:pt x="678864" y="437473"/>
                  </a:lnTo>
                  <a:lnTo>
                    <a:pt x="688055" y="392497"/>
                  </a:lnTo>
                  <a:lnTo>
                    <a:pt x="691210" y="345605"/>
                  </a:lnTo>
                  <a:lnTo>
                    <a:pt x="688055" y="298709"/>
                  </a:lnTo>
                  <a:lnTo>
                    <a:pt x="678864" y="253731"/>
                  </a:lnTo>
                  <a:lnTo>
                    <a:pt x="664050" y="211081"/>
                  </a:lnTo>
                  <a:lnTo>
                    <a:pt x="644024" y="171173"/>
                  </a:lnTo>
                  <a:lnTo>
                    <a:pt x="619197" y="134417"/>
                  </a:lnTo>
                  <a:lnTo>
                    <a:pt x="589983" y="101226"/>
                  </a:lnTo>
                  <a:lnTo>
                    <a:pt x="556792" y="72012"/>
                  </a:lnTo>
                  <a:lnTo>
                    <a:pt x="520036" y="47186"/>
                  </a:lnTo>
                  <a:lnTo>
                    <a:pt x="480128" y="27159"/>
                  </a:lnTo>
                  <a:lnTo>
                    <a:pt x="437479" y="12345"/>
                  </a:lnTo>
                  <a:lnTo>
                    <a:pt x="392500" y="3155"/>
                  </a:lnTo>
                  <a:lnTo>
                    <a:pt x="345605" y="0"/>
                  </a:lnTo>
                  <a:lnTo>
                    <a:pt x="298709" y="3155"/>
                  </a:lnTo>
                  <a:lnTo>
                    <a:pt x="253731" y="12345"/>
                  </a:lnTo>
                  <a:lnTo>
                    <a:pt x="211081" y="27159"/>
                  </a:lnTo>
                  <a:lnTo>
                    <a:pt x="171173" y="47186"/>
                  </a:lnTo>
                  <a:lnTo>
                    <a:pt x="134417" y="72012"/>
                  </a:lnTo>
                  <a:lnTo>
                    <a:pt x="101226" y="101226"/>
                  </a:lnTo>
                  <a:lnTo>
                    <a:pt x="72012" y="134417"/>
                  </a:lnTo>
                  <a:lnTo>
                    <a:pt x="47186" y="171173"/>
                  </a:lnTo>
                  <a:lnTo>
                    <a:pt x="27159" y="211081"/>
                  </a:lnTo>
                  <a:lnTo>
                    <a:pt x="12345" y="253731"/>
                  </a:lnTo>
                  <a:lnTo>
                    <a:pt x="3155" y="298709"/>
                  </a:lnTo>
                  <a:lnTo>
                    <a:pt x="0" y="345605"/>
                  </a:lnTo>
                  <a:lnTo>
                    <a:pt x="3155" y="392497"/>
                  </a:lnTo>
                  <a:lnTo>
                    <a:pt x="12345" y="437473"/>
                  </a:lnTo>
                  <a:lnTo>
                    <a:pt x="27159" y="480121"/>
                  </a:lnTo>
                  <a:lnTo>
                    <a:pt x="47186" y="520027"/>
                  </a:lnTo>
                  <a:lnTo>
                    <a:pt x="72012" y="556782"/>
                  </a:lnTo>
                  <a:lnTo>
                    <a:pt x="101226" y="589972"/>
                  </a:lnTo>
                  <a:lnTo>
                    <a:pt x="134417" y="619186"/>
                  </a:lnTo>
                  <a:lnTo>
                    <a:pt x="171173" y="644011"/>
                  </a:lnTo>
                  <a:lnTo>
                    <a:pt x="211081" y="664037"/>
                  </a:lnTo>
                  <a:lnTo>
                    <a:pt x="253731" y="678851"/>
                  </a:lnTo>
                  <a:lnTo>
                    <a:pt x="298709" y="688042"/>
                  </a:lnTo>
                  <a:lnTo>
                    <a:pt x="345605" y="691197"/>
                  </a:lnTo>
                  <a:close/>
                </a:path>
              </a:pathLst>
            </a:custGeom>
            <a:ln w="25399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216006" y="3364635"/>
              <a:ext cx="355600" cy="123825"/>
            </a:xfrm>
            <a:custGeom>
              <a:avLst/>
              <a:gdLst/>
              <a:ahLst/>
              <a:cxnLst/>
              <a:rect l="l" t="t" r="r" b="b"/>
              <a:pathLst>
                <a:path w="355600" h="123825">
                  <a:moveTo>
                    <a:pt x="99123" y="62217"/>
                  </a:moveTo>
                  <a:lnTo>
                    <a:pt x="97459" y="52908"/>
                  </a:lnTo>
                  <a:lnTo>
                    <a:pt x="92964" y="44551"/>
                  </a:lnTo>
                  <a:lnTo>
                    <a:pt x="92786" y="44208"/>
                  </a:lnTo>
                  <a:lnTo>
                    <a:pt x="92456" y="43586"/>
                  </a:lnTo>
                  <a:lnTo>
                    <a:pt x="89484" y="40779"/>
                  </a:lnTo>
                  <a:lnTo>
                    <a:pt x="87896" y="39281"/>
                  </a:lnTo>
                  <a:lnTo>
                    <a:pt x="87896" y="63042"/>
                  </a:lnTo>
                  <a:lnTo>
                    <a:pt x="87185" y="66090"/>
                  </a:lnTo>
                  <a:lnTo>
                    <a:pt x="83197" y="66040"/>
                  </a:lnTo>
                  <a:lnTo>
                    <a:pt x="79451" y="66040"/>
                  </a:lnTo>
                  <a:lnTo>
                    <a:pt x="79451" y="77685"/>
                  </a:lnTo>
                  <a:lnTo>
                    <a:pt x="71945" y="85229"/>
                  </a:lnTo>
                  <a:lnTo>
                    <a:pt x="64401" y="92722"/>
                  </a:lnTo>
                  <a:lnTo>
                    <a:pt x="56819" y="100177"/>
                  </a:lnTo>
                  <a:lnTo>
                    <a:pt x="49212" y="107569"/>
                  </a:lnTo>
                  <a:lnTo>
                    <a:pt x="42672" y="101346"/>
                  </a:lnTo>
                  <a:lnTo>
                    <a:pt x="36283" y="94996"/>
                  </a:lnTo>
                  <a:lnTo>
                    <a:pt x="30022" y="88519"/>
                  </a:lnTo>
                  <a:lnTo>
                    <a:pt x="23901" y="81902"/>
                  </a:lnTo>
                  <a:lnTo>
                    <a:pt x="24879" y="82080"/>
                  </a:lnTo>
                  <a:lnTo>
                    <a:pt x="25806" y="82169"/>
                  </a:lnTo>
                  <a:lnTo>
                    <a:pt x="31178" y="82169"/>
                  </a:lnTo>
                  <a:lnTo>
                    <a:pt x="31521" y="81902"/>
                  </a:lnTo>
                  <a:lnTo>
                    <a:pt x="34239" y="79857"/>
                  </a:lnTo>
                  <a:lnTo>
                    <a:pt x="35852" y="75222"/>
                  </a:lnTo>
                  <a:lnTo>
                    <a:pt x="37414" y="75717"/>
                  </a:lnTo>
                  <a:lnTo>
                    <a:pt x="38696" y="76657"/>
                  </a:lnTo>
                  <a:lnTo>
                    <a:pt x="39725" y="78041"/>
                  </a:lnTo>
                  <a:lnTo>
                    <a:pt x="43497" y="82981"/>
                  </a:lnTo>
                  <a:lnTo>
                    <a:pt x="47472" y="87668"/>
                  </a:lnTo>
                  <a:lnTo>
                    <a:pt x="51676" y="92100"/>
                  </a:lnTo>
                  <a:lnTo>
                    <a:pt x="57378" y="87566"/>
                  </a:lnTo>
                  <a:lnTo>
                    <a:pt x="62890" y="82765"/>
                  </a:lnTo>
                  <a:lnTo>
                    <a:pt x="68199" y="77685"/>
                  </a:lnTo>
                  <a:lnTo>
                    <a:pt x="70065" y="77457"/>
                  </a:lnTo>
                  <a:lnTo>
                    <a:pt x="71945" y="77343"/>
                  </a:lnTo>
                  <a:lnTo>
                    <a:pt x="75692" y="77343"/>
                  </a:lnTo>
                  <a:lnTo>
                    <a:pt x="77571" y="77457"/>
                  </a:lnTo>
                  <a:lnTo>
                    <a:pt x="79451" y="77685"/>
                  </a:lnTo>
                  <a:lnTo>
                    <a:pt x="79451" y="66040"/>
                  </a:lnTo>
                  <a:lnTo>
                    <a:pt x="75222" y="66040"/>
                  </a:lnTo>
                  <a:lnTo>
                    <a:pt x="69253" y="66179"/>
                  </a:lnTo>
                  <a:lnTo>
                    <a:pt x="63271" y="66433"/>
                  </a:lnTo>
                  <a:lnTo>
                    <a:pt x="59651" y="69469"/>
                  </a:lnTo>
                  <a:lnTo>
                    <a:pt x="56134" y="72631"/>
                  </a:lnTo>
                  <a:lnTo>
                    <a:pt x="52730" y="75933"/>
                  </a:lnTo>
                  <a:lnTo>
                    <a:pt x="52146" y="75222"/>
                  </a:lnTo>
                  <a:lnTo>
                    <a:pt x="48133" y="70307"/>
                  </a:lnTo>
                  <a:lnTo>
                    <a:pt x="44564" y="66014"/>
                  </a:lnTo>
                  <a:lnTo>
                    <a:pt x="40411" y="61112"/>
                  </a:lnTo>
                  <a:lnTo>
                    <a:pt x="36207" y="56248"/>
                  </a:lnTo>
                  <a:lnTo>
                    <a:pt x="32359" y="61226"/>
                  </a:lnTo>
                  <a:lnTo>
                    <a:pt x="29324" y="65316"/>
                  </a:lnTo>
                  <a:lnTo>
                    <a:pt x="26009" y="69951"/>
                  </a:lnTo>
                  <a:lnTo>
                    <a:pt x="23901" y="70192"/>
                  </a:lnTo>
                  <a:lnTo>
                    <a:pt x="21793" y="70307"/>
                  </a:lnTo>
                  <a:lnTo>
                    <a:pt x="17576" y="70307"/>
                  </a:lnTo>
                  <a:lnTo>
                    <a:pt x="15468" y="70192"/>
                  </a:lnTo>
                  <a:lnTo>
                    <a:pt x="13347" y="69951"/>
                  </a:lnTo>
                  <a:lnTo>
                    <a:pt x="11798" y="61226"/>
                  </a:lnTo>
                  <a:lnTo>
                    <a:pt x="13385" y="54038"/>
                  </a:lnTo>
                  <a:lnTo>
                    <a:pt x="18122" y="48387"/>
                  </a:lnTo>
                  <a:lnTo>
                    <a:pt x="26009" y="44284"/>
                  </a:lnTo>
                  <a:lnTo>
                    <a:pt x="27279" y="44208"/>
                  </a:lnTo>
                  <a:lnTo>
                    <a:pt x="31991" y="44208"/>
                  </a:lnTo>
                  <a:lnTo>
                    <a:pt x="35814" y="45288"/>
                  </a:lnTo>
                  <a:lnTo>
                    <a:pt x="39370" y="47459"/>
                  </a:lnTo>
                  <a:lnTo>
                    <a:pt x="42545" y="50749"/>
                  </a:lnTo>
                  <a:lnTo>
                    <a:pt x="45821" y="53911"/>
                  </a:lnTo>
                  <a:lnTo>
                    <a:pt x="49212" y="56946"/>
                  </a:lnTo>
                  <a:lnTo>
                    <a:pt x="53136" y="52908"/>
                  </a:lnTo>
                  <a:lnTo>
                    <a:pt x="57340" y="49288"/>
                  </a:lnTo>
                  <a:lnTo>
                    <a:pt x="61874" y="46050"/>
                  </a:lnTo>
                  <a:lnTo>
                    <a:pt x="64858" y="45046"/>
                  </a:lnTo>
                  <a:lnTo>
                    <a:pt x="67640" y="44551"/>
                  </a:lnTo>
                  <a:lnTo>
                    <a:pt x="77558" y="44551"/>
                  </a:lnTo>
                  <a:lnTo>
                    <a:pt x="83108" y="48679"/>
                  </a:lnTo>
                  <a:lnTo>
                    <a:pt x="86829" y="56946"/>
                  </a:lnTo>
                  <a:lnTo>
                    <a:pt x="87782" y="59994"/>
                  </a:lnTo>
                  <a:lnTo>
                    <a:pt x="87896" y="63042"/>
                  </a:lnTo>
                  <a:lnTo>
                    <a:pt x="87896" y="39281"/>
                  </a:lnTo>
                  <a:lnTo>
                    <a:pt x="85115" y="36626"/>
                  </a:lnTo>
                  <a:lnTo>
                    <a:pt x="77546" y="33134"/>
                  </a:lnTo>
                  <a:lnTo>
                    <a:pt x="63068" y="33134"/>
                  </a:lnTo>
                  <a:lnTo>
                    <a:pt x="56222" y="35687"/>
                  </a:lnTo>
                  <a:lnTo>
                    <a:pt x="49212" y="40779"/>
                  </a:lnTo>
                  <a:lnTo>
                    <a:pt x="44894" y="36626"/>
                  </a:lnTo>
                  <a:lnTo>
                    <a:pt x="39738" y="34163"/>
                  </a:lnTo>
                  <a:lnTo>
                    <a:pt x="33743" y="33388"/>
                  </a:lnTo>
                  <a:lnTo>
                    <a:pt x="31762" y="33312"/>
                  </a:lnTo>
                  <a:lnTo>
                    <a:pt x="30810" y="33312"/>
                  </a:lnTo>
                  <a:lnTo>
                    <a:pt x="19761" y="34836"/>
                  </a:lnTo>
                  <a:lnTo>
                    <a:pt x="10934" y="39395"/>
                  </a:lnTo>
                  <a:lnTo>
                    <a:pt x="4343" y="47002"/>
                  </a:lnTo>
                  <a:lnTo>
                    <a:pt x="0" y="57645"/>
                  </a:lnTo>
                  <a:lnTo>
                    <a:pt x="0" y="66789"/>
                  </a:lnTo>
                  <a:lnTo>
                    <a:pt x="28905" y="103809"/>
                  </a:lnTo>
                  <a:lnTo>
                    <a:pt x="49212" y="123748"/>
                  </a:lnTo>
                  <a:lnTo>
                    <a:pt x="65671" y="107569"/>
                  </a:lnTo>
                  <a:lnTo>
                    <a:pt x="81699" y="91643"/>
                  </a:lnTo>
                  <a:lnTo>
                    <a:pt x="92456" y="80848"/>
                  </a:lnTo>
                  <a:lnTo>
                    <a:pt x="94335" y="77343"/>
                  </a:lnTo>
                  <a:lnTo>
                    <a:pt x="95097" y="75933"/>
                  </a:lnTo>
                  <a:lnTo>
                    <a:pt x="97459" y="71539"/>
                  </a:lnTo>
                  <a:lnTo>
                    <a:pt x="98437" y="66090"/>
                  </a:lnTo>
                  <a:lnTo>
                    <a:pt x="99123" y="62217"/>
                  </a:lnTo>
                  <a:close/>
                </a:path>
                <a:path w="355600" h="123825">
                  <a:moveTo>
                    <a:pt x="172377" y="76974"/>
                  </a:moveTo>
                  <a:lnTo>
                    <a:pt x="171513" y="74523"/>
                  </a:lnTo>
                  <a:lnTo>
                    <a:pt x="169773" y="69596"/>
                  </a:lnTo>
                  <a:lnTo>
                    <a:pt x="163410" y="65024"/>
                  </a:lnTo>
                  <a:lnTo>
                    <a:pt x="162420" y="64858"/>
                  </a:lnTo>
                  <a:lnTo>
                    <a:pt x="162420" y="77368"/>
                  </a:lnTo>
                  <a:lnTo>
                    <a:pt x="160655" y="82257"/>
                  </a:lnTo>
                  <a:lnTo>
                    <a:pt x="159016" y="83515"/>
                  </a:lnTo>
                  <a:lnTo>
                    <a:pt x="157581" y="84137"/>
                  </a:lnTo>
                  <a:lnTo>
                    <a:pt x="154368" y="84137"/>
                  </a:lnTo>
                  <a:lnTo>
                    <a:pt x="152882" y="82575"/>
                  </a:lnTo>
                  <a:lnTo>
                    <a:pt x="151866" y="79438"/>
                  </a:lnTo>
                  <a:lnTo>
                    <a:pt x="152260" y="77190"/>
                  </a:lnTo>
                  <a:lnTo>
                    <a:pt x="153428" y="75539"/>
                  </a:lnTo>
                  <a:lnTo>
                    <a:pt x="155371" y="74523"/>
                  </a:lnTo>
                  <a:lnTo>
                    <a:pt x="160667" y="74790"/>
                  </a:lnTo>
                  <a:lnTo>
                    <a:pt x="162420" y="77368"/>
                  </a:lnTo>
                  <a:lnTo>
                    <a:pt x="162420" y="64858"/>
                  </a:lnTo>
                  <a:lnTo>
                    <a:pt x="153263" y="63271"/>
                  </a:lnTo>
                  <a:lnTo>
                    <a:pt x="148602" y="64630"/>
                  </a:lnTo>
                  <a:lnTo>
                    <a:pt x="144970" y="67437"/>
                  </a:lnTo>
                  <a:lnTo>
                    <a:pt x="142367" y="71704"/>
                  </a:lnTo>
                  <a:lnTo>
                    <a:pt x="140995" y="77368"/>
                  </a:lnTo>
                  <a:lnTo>
                    <a:pt x="140893" y="79438"/>
                  </a:lnTo>
                  <a:lnTo>
                    <a:pt x="141363" y="84137"/>
                  </a:lnTo>
                  <a:lnTo>
                    <a:pt x="144119" y="89344"/>
                  </a:lnTo>
                  <a:lnTo>
                    <a:pt x="149047" y="93853"/>
                  </a:lnTo>
                  <a:lnTo>
                    <a:pt x="151879" y="94957"/>
                  </a:lnTo>
                  <a:lnTo>
                    <a:pt x="154546" y="95516"/>
                  </a:lnTo>
                  <a:lnTo>
                    <a:pt x="162610" y="95516"/>
                  </a:lnTo>
                  <a:lnTo>
                    <a:pt x="167335" y="92735"/>
                  </a:lnTo>
                  <a:lnTo>
                    <a:pt x="171196" y="87172"/>
                  </a:lnTo>
                  <a:lnTo>
                    <a:pt x="171551" y="84137"/>
                  </a:lnTo>
                  <a:lnTo>
                    <a:pt x="172377" y="76974"/>
                  </a:lnTo>
                  <a:close/>
                </a:path>
                <a:path w="355600" h="123825">
                  <a:moveTo>
                    <a:pt x="172961" y="49212"/>
                  </a:moveTo>
                  <a:lnTo>
                    <a:pt x="160693" y="42037"/>
                  </a:lnTo>
                  <a:lnTo>
                    <a:pt x="155524" y="42037"/>
                  </a:lnTo>
                  <a:lnTo>
                    <a:pt x="140614" y="49212"/>
                  </a:lnTo>
                  <a:lnTo>
                    <a:pt x="142963" y="52019"/>
                  </a:lnTo>
                  <a:lnTo>
                    <a:pt x="145542" y="54597"/>
                  </a:lnTo>
                  <a:lnTo>
                    <a:pt x="148348" y="56946"/>
                  </a:lnTo>
                  <a:lnTo>
                    <a:pt x="151168" y="54597"/>
                  </a:lnTo>
                  <a:lnTo>
                    <a:pt x="153974" y="53428"/>
                  </a:lnTo>
                  <a:lnTo>
                    <a:pt x="159600" y="53428"/>
                  </a:lnTo>
                  <a:lnTo>
                    <a:pt x="162420" y="54597"/>
                  </a:lnTo>
                  <a:lnTo>
                    <a:pt x="165227" y="56946"/>
                  </a:lnTo>
                  <a:lnTo>
                    <a:pt x="168046" y="54597"/>
                  </a:lnTo>
                  <a:lnTo>
                    <a:pt x="170624" y="52019"/>
                  </a:lnTo>
                  <a:lnTo>
                    <a:pt x="172961" y="49212"/>
                  </a:lnTo>
                  <a:close/>
                </a:path>
                <a:path w="355600" h="123825">
                  <a:moveTo>
                    <a:pt x="188429" y="34099"/>
                  </a:moveTo>
                  <a:lnTo>
                    <a:pt x="181140" y="28321"/>
                  </a:lnTo>
                  <a:lnTo>
                    <a:pt x="173253" y="24193"/>
                  </a:lnTo>
                  <a:lnTo>
                    <a:pt x="164769" y="21729"/>
                  </a:lnTo>
                  <a:lnTo>
                    <a:pt x="155702" y="20904"/>
                  </a:lnTo>
                  <a:lnTo>
                    <a:pt x="151168" y="21094"/>
                  </a:lnTo>
                  <a:lnTo>
                    <a:pt x="143941" y="22860"/>
                  </a:lnTo>
                  <a:lnTo>
                    <a:pt x="137198" y="25603"/>
                  </a:lnTo>
                  <a:lnTo>
                    <a:pt x="130937" y="29349"/>
                  </a:lnTo>
                  <a:lnTo>
                    <a:pt x="125145" y="34099"/>
                  </a:lnTo>
                  <a:lnTo>
                    <a:pt x="133235" y="42189"/>
                  </a:lnTo>
                  <a:lnTo>
                    <a:pt x="139115" y="37884"/>
                  </a:lnTo>
                  <a:lnTo>
                    <a:pt x="145008" y="34798"/>
                  </a:lnTo>
                  <a:lnTo>
                    <a:pt x="150888" y="32956"/>
                  </a:lnTo>
                  <a:lnTo>
                    <a:pt x="156794" y="32346"/>
                  </a:lnTo>
                  <a:lnTo>
                    <a:pt x="162674" y="32956"/>
                  </a:lnTo>
                  <a:lnTo>
                    <a:pt x="168567" y="34798"/>
                  </a:lnTo>
                  <a:lnTo>
                    <a:pt x="174447" y="37884"/>
                  </a:lnTo>
                  <a:lnTo>
                    <a:pt x="180340" y="42189"/>
                  </a:lnTo>
                  <a:lnTo>
                    <a:pt x="188429" y="34099"/>
                  </a:lnTo>
                  <a:close/>
                </a:path>
                <a:path w="355600" h="123825">
                  <a:moveTo>
                    <a:pt x="203187" y="19342"/>
                  </a:moveTo>
                  <a:lnTo>
                    <a:pt x="194525" y="12052"/>
                  </a:lnTo>
                  <a:lnTo>
                    <a:pt x="185077" y="6413"/>
                  </a:lnTo>
                  <a:lnTo>
                    <a:pt x="174840" y="2387"/>
                  </a:lnTo>
                  <a:lnTo>
                    <a:pt x="163817" y="0"/>
                  </a:lnTo>
                  <a:lnTo>
                    <a:pt x="149758" y="0"/>
                  </a:lnTo>
                  <a:lnTo>
                    <a:pt x="138734" y="2387"/>
                  </a:lnTo>
                  <a:lnTo>
                    <a:pt x="128498" y="6413"/>
                  </a:lnTo>
                  <a:lnTo>
                    <a:pt x="119037" y="12052"/>
                  </a:lnTo>
                  <a:lnTo>
                    <a:pt x="110375" y="19342"/>
                  </a:lnTo>
                  <a:lnTo>
                    <a:pt x="118465" y="27419"/>
                  </a:lnTo>
                  <a:lnTo>
                    <a:pt x="123291" y="22606"/>
                  </a:lnTo>
                  <a:lnTo>
                    <a:pt x="128803" y="18732"/>
                  </a:lnTo>
                  <a:lnTo>
                    <a:pt x="134988" y="15824"/>
                  </a:lnTo>
                  <a:lnTo>
                    <a:pt x="142773" y="12827"/>
                  </a:lnTo>
                  <a:lnTo>
                    <a:pt x="150253" y="11341"/>
                  </a:lnTo>
                  <a:lnTo>
                    <a:pt x="157441" y="11341"/>
                  </a:lnTo>
                  <a:lnTo>
                    <a:pt x="167449" y="12344"/>
                  </a:lnTo>
                  <a:lnTo>
                    <a:pt x="177063" y="15354"/>
                  </a:lnTo>
                  <a:lnTo>
                    <a:pt x="186283" y="20383"/>
                  </a:lnTo>
                  <a:lnTo>
                    <a:pt x="195110" y="27419"/>
                  </a:lnTo>
                  <a:lnTo>
                    <a:pt x="203187" y="19342"/>
                  </a:lnTo>
                  <a:close/>
                </a:path>
                <a:path w="355600" h="123825">
                  <a:moveTo>
                    <a:pt x="305803" y="36563"/>
                  </a:moveTo>
                  <a:lnTo>
                    <a:pt x="304787" y="28117"/>
                  </a:lnTo>
                  <a:lnTo>
                    <a:pt x="300012" y="17665"/>
                  </a:lnTo>
                  <a:lnTo>
                    <a:pt x="294601" y="11176"/>
                  </a:lnTo>
                  <a:lnTo>
                    <a:pt x="294347" y="10871"/>
                  </a:lnTo>
                  <a:lnTo>
                    <a:pt x="294347" y="40411"/>
                  </a:lnTo>
                  <a:lnTo>
                    <a:pt x="292912" y="46304"/>
                  </a:lnTo>
                  <a:lnTo>
                    <a:pt x="268579" y="73825"/>
                  </a:lnTo>
                  <a:lnTo>
                    <a:pt x="263017" y="68567"/>
                  </a:lnTo>
                  <a:lnTo>
                    <a:pt x="243039" y="32512"/>
                  </a:lnTo>
                  <a:lnTo>
                    <a:pt x="246570" y="23812"/>
                  </a:lnTo>
                  <a:lnTo>
                    <a:pt x="288239" y="20701"/>
                  </a:lnTo>
                  <a:lnTo>
                    <a:pt x="294347" y="40411"/>
                  </a:lnTo>
                  <a:lnTo>
                    <a:pt x="294347" y="10871"/>
                  </a:lnTo>
                  <a:lnTo>
                    <a:pt x="293204" y="9499"/>
                  </a:lnTo>
                  <a:lnTo>
                    <a:pt x="284365" y="3606"/>
                  </a:lnTo>
                  <a:lnTo>
                    <a:pt x="273507" y="0"/>
                  </a:lnTo>
                  <a:lnTo>
                    <a:pt x="263652" y="0"/>
                  </a:lnTo>
                  <a:lnTo>
                    <a:pt x="231470" y="35001"/>
                  </a:lnTo>
                  <a:lnTo>
                    <a:pt x="232930" y="47256"/>
                  </a:lnTo>
                  <a:lnTo>
                    <a:pt x="260908" y="82626"/>
                  </a:lnTo>
                  <a:lnTo>
                    <a:pt x="268579" y="89992"/>
                  </a:lnTo>
                  <a:lnTo>
                    <a:pt x="276250" y="82626"/>
                  </a:lnTo>
                  <a:lnTo>
                    <a:pt x="283794" y="75133"/>
                  </a:lnTo>
                  <a:lnTo>
                    <a:pt x="285064" y="73825"/>
                  </a:lnTo>
                  <a:lnTo>
                    <a:pt x="291198" y="67513"/>
                  </a:lnTo>
                  <a:lnTo>
                    <a:pt x="298462" y="59766"/>
                  </a:lnTo>
                  <a:lnTo>
                    <a:pt x="302641" y="52387"/>
                  </a:lnTo>
                  <a:lnTo>
                    <a:pt x="305079" y="44653"/>
                  </a:lnTo>
                  <a:lnTo>
                    <a:pt x="305803" y="36563"/>
                  </a:lnTo>
                  <a:close/>
                </a:path>
                <a:path w="355600" h="123825">
                  <a:moveTo>
                    <a:pt x="355066" y="54838"/>
                  </a:moveTo>
                  <a:lnTo>
                    <a:pt x="349923" y="54254"/>
                  </a:lnTo>
                  <a:lnTo>
                    <a:pt x="344766" y="53898"/>
                  </a:lnTo>
                  <a:lnTo>
                    <a:pt x="339598" y="53784"/>
                  </a:lnTo>
                  <a:lnTo>
                    <a:pt x="342138" y="48361"/>
                  </a:lnTo>
                  <a:lnTo>
                    <a:pt x="344487" y="42862"/>
                  </a:lnTo>
                  <a:lnTo>
                    <a:pt x="346621" y="37261"/>
                  </a:lnTo>
                  <a:lnTo>
                    <a:pt x="346138" y="35953"/>
                  </a:lnTo>
                  <a:lnTo>
                    <a:pt x="345211" y="35128"/>
                  </a:lnTo>
                  <a:lnTo>
                    <a:pt x="343814" y="34798"/>
                  </a:lnTo>
                  <a:lnTo>
                    <a:pt x="341350" y="33553"/>
                  </a:lnTo>
                  <a:lnTo>
                    <a:pt x="338772" y="32740"/>
                  </a:lnTo>
                  <a:lnTo>
                    <a:pt x="336080" y="32334"/>
                  </a:lnTo>
                  <a:lnTo>
                    <a:pt x="332905" y="40576"/>
                  </a:lnTo>
                  <a:lnTo>
                    <a:pt x="329628" y="48768"/>
                  </a:lnTo>
                  <a:lnTo>
                    <a:pt x="326224" y="56921"/>
                  </a:lnTo>
                  <a:lnTo>
                    <a:pt x="322719" y="65024"/>
                  </a:lnTo>
                  <a:lnTo>
                    <a:pt x="327660" y="65151"/>
                  </a:lnTo>
                  <a:lnTo>
                    <a:pt x="332574" y="65493"/>
                  </a:lnTo>
                  <a:lnTo>
                    <a:pt x="337489" y="66078"/>
                  </a:lnTo>
                  <a:lnTo>
                    <a:pt x="334708" y="71970"/>
                  </a:lnTo>
                  <a:lnTo>
                    <a:pt x="332130" y="77952"/>
                  </a:lnTo>
                  <a:lnTo>
                    <a:pt x="329755" y="84010"/>
                  </a:lnTo>
                  <a:lnTo>
                    <a:pt x="332790" y="85890"/>
                  </a:lnTo>
                  <a:lnTo>
                    <a:pt x="335953" y="87655"/>
                  </a:lnTo>
                  <a:lnTo>
                    <a:pt x="339242" y="89281"/>
                  </a:lnTo>
                  <a:lnTo>
                    <a:pt x="343408" y="80784"/>
                  </a:lnTo>
                  <a:lnTo>
                    <a:pt x="347433" y="72212"/>
                  </a:lnTo>
                  <a:lnTo>
                    <a:pt x="351320" y="63563"/>
                  </a:lnTo>
                  <a:lnTo>
                    <a:pt x="355066" y="54838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216006" y="3463213"/>
              <a:ext cx="360045" cy="261620"/>
            </a:xfrm>
            <a:custGeom>
              <a:avLst/>
              <a:gdLst/>
              <a:ahLst/>
              <a:cxnLst/>
              <a:rect l="l" t="t" r="r" b="b"/>
              <a:pathLst>
                <a:path w="360045" h="261620">
                  <a:moveTo>
                    <a:pt x="40779" y="158762"/>
                  </a:moveTo>
                  <a:lnTo>
                    <a:pt x="30226" y="158762"/>
                  </a:lnTo>
                  <a:lnTo>
                    <a:pt x="30226" y="170014"/>
                  </a:lnTo>
                  <a:lnTo>
                    <a:pt x="40779" y="170014"/>
                  </a:lnTo>
                  <a:lnTo>
                    <a:pt x="40779" y="158762"/>
                  </a:lnTo>
                  <a:close/>
                </a:path>
                <a:path w="360045" h="261620">
                  <a:moveTo>
                    <a:pt x="40779" y="137655"/>
                  </a:moveTo>
                  <a:lnTo>
                    <a:pt x="30226" y="137655"/>
                  </a:lnTo>
                  <a:lnTo>
                    <a:pt x="30226" y="148907"/>
                  </a:lnTo>
                  <a:lnTo>
                    <a:pt x="40779" y="148907"/>
                  </a:lnTo>
                  <a:lnTo>
                    <a:pt x="40779" y="137655"/>
                  </a:lnTo>
                  <a:close/>
                </a:path>
                <a:path w="360045" h="261620">
                  <a:moveTo>
                    <a:pt x="40779" y="116573"/>
                  </a:moveTo>
                  <a:lnTo>
                    <a:pt x="30226" y="116573"/>
                  </a:lnTo>
                  <a:lnTo>
                    <a:pt x="30226" y="127825"/>
                  </a:lnTo>
                  <a:lnTo>
                    <a:pt x="40779" y="127825"/>
                  </a:lnTo>
                  <a:lnTo>
                    <a:pt x="40779" y="116573"/>
                  </a:lnTo>
                  <a:close/>
                </a:path>
                <a:path w="360045" h="261620">
                  <a:moveTo>
                    <a:pt x="62572" y="158762"/>
                  </a:moveTo>
                  <a:lnTo>
                    <a:pt x="51320" y="158762"/>
                  </a:lnTo>
                  <a:lnTo>
                    <a:pt x="51320" y="170014"/>
                  </a:lnTo>
                  <a:lnTo>
                    <a:pt x="62572" y="170014"/>
                  </a:lnTo>
                  <a:lnTo>
                    <a:pt x="62572" y="158762"/>
                  </a:lnTo>
                  <a:close/>
                </a:path>
                <a:path w="360045" h="261620">
                  <a:moveTo>
                    <a:pt x="62572" y="137655"/>
                  </a:moveTo>
                  <a:lnTo>
                    <a:pt x="51320" y="137655"/>
                  </a:lnTo>
                  <a:lnTo>
                    <a:pt x="51320" y="148907"/>
                  </a:lnTo>
                  <a:lnTo>
                    <a:pt x="62572" y="148907"/>
                  </a:lnTo>
                  <a:lnTo>
                    <a:pt x="62572" y="137655"/>
                  </a:lnTo>
                  <a:close/>
                </a:path>
                <a:path w="360045" h="261620">
                  <a:moveTo>
                    <a:pt x="62572" y="116573"/>
                  </a:moveTo>
                  <a:lnTo>
                    <a:pt x="51320" y="116573"/>
                  </a:lnTo>
                  <a:lnTo>
                    <a:pt x="51320" y="127825"/>
                  </a:lnTo>
                  <a:lnTo>
                    <a:pt x="62572" y="127825"/>
                  </a:lnTo>
                  <a:lnTo>
                    <a:pt x="62572" y="116573"/>
                  </a:lnTo>
                  <a:close/>
                </a:path>
                <a:path w="360045" h="261620">
                  <a:moveTo>
                    <a:pt x="83654" y="158762"/>
                  </a:moveTo>
                  <a:lnTo>
                    <a:pt x="73126" y="158762"/>
                  </a:lnTo>
                  <a:lnTo>
                    <a:pt x="73126" y="170014"/>
                  </a:lnTo>
                  <a:lnTo>
                    <a:pt x="83654" y="170014"/>
                  </a:lnTo>
                  <a:lnTo>
                    <a:pt x="83654" y="158762"/>
                  </a:lnTo>
                  <a:close/>
                </a:path>
                <a:path w="360045" h="261620">
                  <a:moveTo>
                    <a:pt x="83654" y="137655"/>
                  </a:moveTo>
                  <a:lnTo>
                    <a:pt x="73126" y="137655"/>
                  </a:lnTo>
                  <a:lnTo>
                    <a:pt x="73126" y="148907"/>
                  </a:lnTo>
                  <a:lnTo>
                    <a:pt x="83654" y="148907"/>
                  </a:lnTo>
                  <a:lnTo>
                    <a:pt x="83654" y="137655"/>
                  </a:lnTo>
                  <a:close/>
                </a:path>
                <a:path w="360045" h="261620">
                  <a:moveTo>
                    <a:pt x="83654" y="116573"/>
                  </a:moveTo>
                  <a:lnTo>
                    <a:pt x="73126" y="116573"/>
                  </a:lnTo>
                  <a:lnTo>
                    <a:pt x="73126" y="127825"/>
                  </a:lnTo>
                  <a:lnTo>
                    <a:pt x="83654" y="127825"/>
                  </a:lnTo>
                  <a:lnTo>
                    <a:pt x="83654" y="116573"/>
                  </a:lnTo>
                  <a:close/>
                </a:path>
                <a:path w="360045" h="261620">
                  <a:moveTo>
                    <a:pt x="104762" y="106718"/>
                  </a:moveTo>
                  <a:lnTo>
                    <a:pt x="93510" y="106718"/>
                  </a:lnTo>
                  <a:lnTo>
                    <a:pt x="93510" y="179844"/>
                  </a:lnTo>
                  <a:lnTo>
                    <a:pt x="104762" y="179844"/>
                  </a:lnTo>
                  <a:lnTo>
                    <a:pt x="104762" y="106718"/>
                  </a:lnTo>
                  <a:close/>
                </a:path>
                <a:path w="360045" h="261620">
                  <a:moveTo>
                    <a:pt x="153987" y="144691"/>
                  </a:moveTo>
                  <a:lnTo>
                    <a:pt x="142735" y="144691"/>
                  </a:lnTo>
                  <a:lnTo>
                    <a:pt x="142735" y="155943"/>
                  </a:lnTo>
                  <a:lnTo>
                    <a:pt x="153987" y="155943"/>
                  </a:lnTo>
                  <a:lnTo>
                    <a:pt x="153987" y="144691"/>
                  </a:lnTo>
                  <a:close/>
                </a:path>
                <a:path w="360045" h="261620">
                  <a:moveTo>
                    <a:pt x="153987" y="123596"/>
                  </a:moveTo>
                  <a:lnTo>
                    <a:pt x="142735" y="123596"/>
                  </a:lnTo>
                  <a:lnTo>
                    <a:pt x="142735" y="134848"/>
                  </a:lnTo>
                  <a:lnTo>
                    <a:pt x="153987" y="134848"/>
                  </a:lnTo>
                  <a:lnTo>
                    <a:pt x="153987" y="123596"/>
                  </a:lnTo>
                  <a:close/>
                </a:path>
                <a:path w="360045" h="261620">
                  <a:moveTo>
                    <a:pt x="153987" y="102501"/>
                  </a:moveTo>
                  <a:lnTo>
                    <a:pt x="142735" y="102501"/>
                  </a:lnTo>
                  <a:lnTo>
                    <a:pt x="142735" y="113753"/>
                  </a:lnTo>
                  <a:lnTo>
                    <a:pt x="153987" y="113753"/>
                  </a:lnTo>
                  <a:lnTo>
                    <a:pt x="153987" y="102501"/>
                  </a:lnTo>
                  <a:close/>
                </a:path>
                <a:path w="360045" h="261620">
                  <a:moveTo>
                    <a:pt x="153987" y="81407"/>
                  </a:moveTo>
                  <a:lnTo>
                    <a:pt x="142735" y="81407"/>
                  </a:lnTo>
                  <a:lnTo>
                    <a:pt x="142735" y="92659"/>
                  </a:lnTo>
                  <a:lnTo>
                    <a:pt x="153987" y="92659"/>
                  </a:lnTo>
                  <a:lnTo>
                    <a:pt x="153987" y="81407"/>
                  </a:lnTo>
                  <a:close/>
                </a:path>
                <a:path w="360045" h="261620">
                  <a:moveTo>
                    <a:pt x="175069" y="144691"/>
                  </a:moveTo>
                  <a:lnTo>
                    <a:pt x="163817" y="144691"/>
                  </a:lnTo>
                  <a:lnTo>
                    <a:pt x="163817" y="155943"/>
                  </a:lnTo>
                  <a:lnTo>
                    <a:pt x="175069" y="155943"/>
                  </a:lnTo>
                  <a:lnTo>
                    <a:pt x="175069" y="144691"/>
                  </a:lnTo>
                  <a:close/>
                </a:path>
                <a:path w="360045" h="261620">
                  <a:moveTo>
                    <a:pt x="175069" y="123596"/>
                  </a:moveTo>
                  <a:lnTo>
                    <a:pt x="163817" y="123596"/>
                  </a:lnTo>
                  <a:lnTo>
                    <a:pt x="163817" y="134848"/>
                  </a:lnTo>
                  <a:lnTo>
                    <a:pt x="175069" y="134848"/>
                  </a:lnTo>
                  <a:lnTo>
                    <a:pt x="175069" y="123596"/>
                  </a:lnTo>
                  <a:close/>
                </a:path>
                <a:path w="360045" h="261620">
                  <a:moveTo>
                    <a:pt x="175069" y="102501"/>
                  </a:moveTo>
                  <a:lnTo>
                    <a:pt x="163817" y="102501"/>
                  </a:lnTo>
                  <a:lnTo>
                    <a:pt x="163817" y="113753"/>
                  </a:lnTo>
                  <a:lnTo>
                    <a:pt x="175069" y="113753"/>
                  </a:lnTo>
                  <a:lnTo>
                    <a:pt x="175069" y="102501"/>
                  </a:lnTo>
                  <a:close/>
                </a:path>
                <a:path w="360045" h="261620">
                  <a:moveTo>
                    <a:pt x="175069" y="81407"/>
                  </a:moveTo>
                  <a:lnTo>
                    <a:pt x="163817" y="81407"/>
                  </a:lnTo>
                  <a:lnTo>
                    <a:pt x="163817" y="92659"/>
                  </a:lnTo>
                  <a:lnTo>
                    <a:pt x="175069" y="92659"/>
                  </a:lnTo>
                  <a:lnTo>
                    <a:pt x="175069" y="81407"/>
                  </a:lnTo>
                  <a:close/>
                </a:path>
                <a:path w="360045" h="261620">
                  <a:moveTo>
                    <a:pt x="192646" y="226250"/>
                  </a:moveTo>
                  <a:lnTo>
                    <a:pt x="181394" y="226250"/>
                  </a:lnTo>
                  <a:lnTo>
                    <a:pt x="181394" y="250151"/>
                  </a:lnTo>
                  <a:lnTo>
                    <a:pt x="192646" y="250151"/>
                  </a:lnTo>
                  <a:lnTo>
                    <a:pt x="192646" y="226250"/>
                  </a:lnTo>
                  <a:close/>
                </a:path>
                <a:path w="360045" h="261620">
                  <a:moveTo>
                    <a:pt x="196176" y="144691"/>
                  </a:moveTo>
                  <a:lnTo>
                    <a:pt x="184924" y="144691"/>
                  </a:lnTo>
                  <a:lnTo>
                    <a:pt x="184924" y="155943"/>
                  </a:lnTo>
                  <a:lnTo>
                    <a:pt x="196176" y="155943"/>
                  </a:lnTo>
                  <a:lnTo>
                    <a:pt x="196176" y="144691"/>
                  </a:lnTo>
                  <a:close/>
                </a:path>
                <a:path w="360045" h="261620">
                  <a:moveTo>
                    <a:pt x="196176" y="123596"/>
                  </a:moveTo>
                  <a:lnTo>
                    <a:pt x="184924" y="123596"/>
                  </a:lnTo>
                  <a:lnTo>
                    <a:pt x="184924" y="134848"/>
                  </a:lnTo>
                  <a:lnTo>
                    <a:pt x="196176" y="134848"/>
                  </a:lnTo>
                  <a:lnTo>
                    <a:pt x="196176" y="123596"/>
                  </a:lnTo>
                  <a:close/>
                </a:path>
                <a:path w="360045" h="261620">
                  <a:moveTo>
                    <a:pt x="196176" y="102501"/>
                  </a:moveTo>
                  <a:lnTo>
                    <a:pt x="184924" y="102501"/>
                  </a:lnTo>
                  <a:lnTo>
                    <a:pt x="184924" y="113753"/>
                  </a:lnTo>
                  <a:lnTo>
                    <a:pt x="196176" y="113753"/>
                  </a:lnTo>
                  <a:lnTo>
                    <a:pt x="196176" y="102501"/>
                  </a:lnTo>
                  <a:close/>
                </a:path>
                <a:path w="360045" h="261620">
                  <a:moveTo>
                    <a:pt x="196176" y="81407"/>
                  </a:moveTo>
                  <a:lnTo>
                    <a:pt x="184924" y="81407"/>
                  </a:lnTo>
                  <a:lnTo>
                    <a:pt x="184924" y="92659"/>
                  </a:lnTo>
                  <a:lnTo>
                    <a:pt x="196176" y="92659"/>
                  </a:lnTo>
                  <a:lnTo>
                    <a:pt x="196176" y="81407"/>
                  </a:lnTo>
                  <a:close/>
                </a:path>
                <a:path w="360045" h="261620">
                  <a:moveTo>
                    <a:pt x="237655" y="137655"/>
                  </a:moveTo>
                  <a:lnTo>
                    <a:pt x="227101" y="137655"/>
                  </a:lnTo>
                  <a:lnTo>
                    <a:pt x="227101" y="148907"/>
                  </a:lnTo>
                  <a:lnTo>
                    <a:pt x="237655" y="148907"/>
                  </a:lnTo>
                  <a:lnTo>
                    <a:pt x="237655" y="137655"/>
                  </a:lnTo>
                  <a:close/>
                </a:path>
                <a:path w="360045" h="261620">
                  <a:moveTo>
                    <a:pt x="259448" y="137655"/>
                  </a:moveTo>
                  <a:lnTo>
                    <a:pt x="248196" y="137655"/>
                  </a:lnTo>
                  <a:lnTo>
                    <a:pt x="248196" y="148907"/>
                  </a:lnTo>
                  <a:lnTo>
                    <a:pt x="259448" y="148907"/>
                  </a:lnTo>
                  <a:lnTo>
                    <a:pt x="259448" y="137655"/>
                  </a:lnTo>
                  <a:close/>
                </a:path>
                <a:path w="360045" h="261620">
                  <a:moveTo>
                    <a:pt x="280543" y="120789"/>
                  </a:moveTo>
                  <a:lnTo>
                    <a:pt x="269290" y="120789"/>
                  </a:lnTo>
                  <a:lnTo>
                    <a:pt x="269290" y="179844"/>
                  </a:lnTo>
                  <a:lnTo>
                    <a:pt x="280543" y="179844"/>
                  </a:lnTo>
                  <a:lnTo>
                    <a:pt x="280543" y="120789"/>
                  </a:lnTo>
                  <a:close/>
                </a:path>
                <a:path w="360045" h="261620">
                  <a:moveTo>
                    <a:pt x="305155" y="137655"/>
                  </a:moveTo>
                  <a:lnTo>
                    <a:pt x="293890" y="137655"/>
                  </a:lnTo>
                  <a:lnTo>
                    <a:pt x="293890" y="148907"/>
                  </a:lnTo>
                  <a:lnTo>
                    <a:pt x="305155" y="148907"/>
                  </a:lnTo>
                  <a:lnTo>
                    <a:pt x="305155" y="137655"/>
                  </a:lnTo>
                  <a:close/>
                </a:path>
                <a:path w="360045" h="261620">
                  <a:moveTo>
                    <a:pt x="305155" y="116573"/>
                  </a:moveTo>
                  <a:lnTo>
                    <a:pt x="293890" y="116573"/>
                  </a:lnTo>
                  <a:lnTo>
                    <a:pt x="293890" y="127825"/>
                  </a:lnTo>
                  <a:lnTo>
                    <a:pt x="305155" y="127825"/>
                  </a:lnTo>
                  <a:lnTo>
                    <a:pt x="305155" y="116573"/>
                  </a:lnTo>
                  <a:close/>
                </a:path>
                <a:path w="360045" h="261620">
                  <a:moveTo>
                    <a:pt x="305155" y="95465"/>
                  </a:moveTo>
                  <a:lnTo>
                    <a:pt x="293890" y="95465"/>
                  </a:lnTo>
                  <a:lnTo>
                    <a:pt x="293890" y="106718"/>
                  </a:lnTo>
                  <a:lnTo>
                    <a:pt x="305155" y="106718"/>
                  </a:lnTo>
                  <a:lnTo>
                    <a:pt x="305155" y="95465"/>
                  </a:lnTo>
                  <a:close/>
                </a:path>
                <a:path w="360045" h="261620">
                  <a:moveTo>
                    <a:pt x="326250" y="137655"/>
                  </a:moveTo>
                  <a:lnTo>
                    <a:pt x="314998" y="137655"/>
                  </a:lnTo>
                  <a:lnTo>
                    <a:pt x="314998" y="148907"/>
                  </a:lnTo>
                  <a:lnTo>
                    <a:pt x="326250" y="148907"/>
                  </a:lnTo>
                  <a:lnTo>
                    <a:pt x="326250" y="137655"/>
                  </a:lnTo>
                  <a:close/>
                </a:path>
                <a:path w="360045" h="261620">
                  <a:moveTo>
                    <a:pt x="326250" y="116573"/>
                  </a:moveTo>
                  <a:lnTo>
                    <a:pt x="314998" y="116573"/>
                  </a:lnTo>
                  <a:lnTo>
                    <a:pt x="314998" y="127825"/>
                  </a:lnTo>
                  <a:lnTo>
                    <a:pt x="326250" y="127825"/>
                  </a:lnTo>
                  <a:lnTo>
                    <a:pt x="326250" y="116573"/>
                  </a:lnTo>
                  <a:close/>
                </a:path>
                <a:path w="360045" h="261620">
                  <a:moveTo>
                    <a:pt x="326250" y="95465"/>
                  </a:moveTo>
                  <a:lnTo>
                    <a:pt x="314998" y="95465"/>
                  </a:lnTo>
                  <a:lnTo>
                    <a:pt x="314998" y="106718"/>
                  </a:lnTo>
                  <a:lnTo>
                    <a:pt x="326250" y="106718"/>
                  </a:lnTo>
                  <a:lnTo>
                    <a:pt x="326250" y="95465"/>
                  </a:lnTo>
                  <a:close/>
                </a:path>
                <a:path w="360045" h="261620">
                  <a:moveTo>
                    <a:pt x="359994" y="250164"/>
                  </a:moveTo>
                  <a:lnTo>
                    <a:pt x="350850" y="250164"/>
                  </a:lnTo>
                  <a:lnTo>
                    <a:pt x="350850" y="78740"/>
                  </a:lnTo>
                  <a:lnTo>
                    <a:pt x="350850" y="78600"/>
                  </a:lnTo>
                  <a:lnTo>
                    <a:pt x="350850" y="67310"/>
                  </a:lnTo>
                  <a:lnTo>
                    <a:pt x="339598" y="67310"/>
                  </a:lnTo>
                  <a:lnTo>
                    <a:pt x="339598" y="78740"/>
                  </a:lnTo>
                  <a:lnTo>
                    <a:pt x="339598" y="250164"/>
                  </a:lnTo>
                  <a:lnTo>
                    <a:pt x="326948" y="250164"/>
                  </a:lnTo>
                  <a:lnTo>
                    <a:pt x="326948" y="191096"/>
                  </a:lnTo>
                  <a:lnTo>
                    <a:pt x="315696" y="191096"/>
                  </a:lnTo>
                  <a:lnTo>
                    <a:pt x="315696" y="250164"/>
                  </a:lnTo>
                  <a:lnTo>
                    <a:pt x="305854" y="250164"/>
                  </a:lnTo>
                  <a:lnTo>
                    <a:pt x="305854" y="233680"/>
                  </a:lnTo>
                  <a:lnTo>
                    <a:pt x="305854" y="233286"/>
                  </a:lnTo>
                  <a:lnTo>
                    <a:pt x="305854" y="222250"/>
                  </a:lnTo>
                  <a:lnTo>
                    <a:pt x="294601" y="222250"/>
                  </a:lnTo>
                  <a:lnTo>
                    <a:pt x="294601" y="233680"/>
                  </a:lnTo>
                  <a:lnTo>
                    <a:pt x="294601" y="250164"/>
                  </a:lnTo>
                  <a:lnTo>
                    <a:pt x="284759" y="250164"/>
                  </a:lnTo>
                  <a:lnTo>
                    <a:pt x="284759" y="233680"/>
                  </a:lnTo>
                  <a:lnTo>
                    <a:pt x="294601" y="233680"/>
                  </a:lnTo>
                  <a:lnTo>
                    <a:pt x="294601" y="222250"/>
                  </a:lnTo>
                  <a:lnTo>
                    <a:pt x="273507" y="222250"/>
                  </a:lnTo>
                  <a:lnTo>
                    <a:pt x="273507" y="233680"/>
                  </a:lnTo>
                  <a:lnTo>
                    <a:pt x="273507" y="250164"/>
                  </a:lnTo>
                  <a:lnTo>
                    <a:pt x="263664" y="250164"/>
                  </a:lnTo>
                  <a:lnTo>
                    <a:pt x="263664" y="233680"/>
                  </a:lnTo>
                  <a:lnTo>
                    <a:pt x="273507" y="233680"/>
                  </a:lnTo>
                  <a:lnTo>
                    <a:pt x="273507" y="222250"/>
                  </a:lnTo>
                  <a:lnTo>
                    <a:pt x="252412" y="222250"/>
                  </a:lnTo>
                  <a:lnTo>
                    <a:pt x="252412" y="233680"/>
                  </a:lnTo>
                  <a:lnTo>
                    <a:pt x="252412" y="250164"/>
                  </a:lnTo>
                  <a:lnTo>
                    <a:pt x="242570" y="250164"/>
                  </a:lnTo>
                  <a:lnTo>
                    <a:pt x="242570" y="190500"/>
                  </a:lnTo>
                  <a:lnTo>
                    <a:pt x="326948" y="190500"/>
                  </a:lnTo>
                  <a:lnTo>
                    <a:pt x="326948" y="180340"/>
                  </a:lnTo>
                  <a:lnTo>
                    <a:pt x="231317" y="180340"/>
                  </a:lnTo>
                  <a:lnTo>
                    <a:pt x="231317" y="190500"/>
                  </a:lnTo>
                  <a:lnTo>
                    <a:pt x="231317" y="250164"/>
                  </a:lnTo>
                  <a:lnTo>
                    <a:pt x="217258" y="250164"/>
                  </a:lnTo>
                  <a:lnTo>
                    <a:pt x="217258" y="120650"/>
                  </a:lnTo>
                  <a:lnTo>
                    <a:pt x="280543" y="120650"/>
                  </a:lnTo>
                  <a:lnTo>
                    <a:pt x="280543" y="109220"/>
                  </a:lnTo>
                  <a:lnTo>
                    <a:pt x="280543" y="78740"/>
                  </a:lnTo>
                  <a:lnTo>
                    <a:pt x="339598" y="78740"/>
                  </a:lnTo>
                  <a:lnTo>
                    <a:pt x="339598" y="67310"/>
                  </a:lnTo>
                  <a:lnTo>
                    <a:pt x="315696" y="67310"/>
                  </a:lnTo>
                  <a:lnTo>
                    <a:pt x="315696" y="38100"/>
                  </a:lnTo>
                  <a:lnTo>
                    <a:pt x="343827" y="38100"/>
                  </a:lnTo>
                  <a:lnTo>
                    <a:pt x="343827" y="26670"/>
                  </a:lnTo>
                  <a:lnTo>
                    <a:pt x="343827" y="0"/>
                  </a:lnTo>
                  <a:lnTo>
                    <a:pt x="332574" y="0"/>
                  </a:lnTo>
                  <a:lnTo>
                    <a:pt x="332574" y="26670"/>
                  </a:lnTo>
                  <a:lnTo>
                    <a:pt x="304444" y="26670"/>
                  </a:lnTo>
                  <a:lnTo>
                    <a:pt x="304444" y="38100"/>
                  </a:lnTo>
                  <a:lnTo>
                    <a:pt x="304444" y="67310"/>
                  </a:lnTo>
                  <a:lnTo>
                    <a:pt x="269290" y="67310"/>
                  </a:lnTo>
                  <a:lnTo>
                    <a:pt x="269290" y="78740"/>
                  </a:lnTo>
                  <a:lnTo>
                    <a:pt x="269290" y="109220"/>
                  </a:lnTo>
                  <a:lnTo>
                    <a:pt x="246087" y="109220"/>
                  </a:lnTo>
                  <a:lnTo>
                    <a:pt x="246087" y="49530"/>
                  </a:lnTo>
                  <a:lnTo>
                    <a:pt x="274218" y="49530"/>
                  </a:lnTo>
                  <a:lnTo>
                    <a:pt x="274218" y="38100"/>
                  </a:lnTo>
                  <a:lnTo>
                    <a:pt x="274218" y="2540"/>
                  </a:lnTo>
                  <a:lnTo>
                    <a:pt x="262966" y="2540"/>
                  </a:lnTo>
                  <a:lnTo>
                    <a:pt x="262966" y="38100"/>
                  </a:lnTo>
                  <a:lnTo>
                    <a:pt x="234835" y="38100"/>
                  </a:lnTo>
                  <a:lnTo>
                    <a:pt x="234835" y="49530"/>
                  </a:lnTo>
                  <a:lnTo>
                    <a:pt x="234835" y="109220"/>
                  </a:lnTo>
                  <a:lnTo>
                    <a:pt x="217258" y="109220"/>
                  </a:lnTo>
                  <a:lnTo>
                    <a:pt x="217258" y="57150"/>
                  </a:lnTo>
                  <a:lnTo>
                    <a:pt x="217258" y="45720"/>
                  </a:lnTo>
                  <a:lnTo>
                    <a:pt x="206006" y="45720"/>
                  </a:lnTo>
                  <a:lnTo>
                    <a:pt x="206006" y="57150"/>
                  </a:lnTo>
                  <a:lnTo>
                    <a:pt x="206006" y="109220"/>
                  </a:lnTo>
                  <a:lnTo>
                    <a:pt x="206006" y="120650"/>
                  </a:lnTo>
                  <a:lnTo>
                    <a:pt x="206006" y="250164"/>
                  </a:lnTo>
                  <a:lnTo>
                    <a:pt x="157492" y="250164"/>
                  </a:lnTo>
                  <a:lnTo>
                    <a:pt x="157492" y="226060"/>
                  </a:lnTo>
                  <a:lnTo>
                    <a:pt x="192646" y="226060"/>
                  </a:lnTo>
                  <a:lnTo>
                    <a:pt x="192646" y="214630"/>
                  </a:lnTo>
                  <a:lnTo>
                    <a:pt x="146240" y="214630"/>
                  </a:lnTo>
                  <a:lnTo>
                    <a:pt x="146240" y="226060"/>
                  </a:lnTo>
                  <a:lnTo>
                    <a:pt x="146240" y="250164"/>
                  </a:lnTo>
                  <a:lnTo>
                    <a:pt x="132880" y="250164"/>
                  </a:lnTo>
                  <a:lnTo>
                    <a:pt x="132880" y="191096"/>
                  </a:lnTo>
                  <a:lnTo>
                    <a:pt x="121640" y="191096"/>
                  </a:lnTo>
                  <a:lnTo>
                    <a:pt x="121640" y="250164"/>
                  </a:lnTo>
                  <a:lnTo>
                    <a:pt x="111785" y="250164"/>
                  </a:lnTo>
                  <a:lnTo>
                    <a:pt x="111785" y="233680"/>
                  </a:lnTo>
                  <a:lnTo>
                    <a:pt x="111785" y="233286"/>
                  </a:lnTo>
                  <a:lnTo>
                    <a:pt x="111785" y="222250"/>
                  </a:lnTo>
                  <a:lnTo>
                    <a:pt x="100533" y="222250"/>
                  </a:lnTo>
                  <a:lnTo>
                    <a:pt x="100533" y="233680"/>
                  </a:lnTo>
                  <a:lnTo>
                    <a:pt x="100533" y="250164"/>
                  </a:lnTo>
                  <a:lnTo>
                    <a:pt x="90690" y="250164"/>
                  </a:lnTo>
                  <a:lnTo>
                    <a:pt x="90690" y="233680"/>
                  </a:lnTo>
                  <a:lnTo>
                    <a:pt x="100533" y="233680"/>
                  </a:lnTo>
                  <a:lnTo>
                    <a:pt x="100533" y="222250"/>
                  </a:lnTo>
                  <a:lnTo>
                    <a:pt x="79438" y="222250"/>
                  </a:lnTo>
                  <a:lnTo>
                    <a:pt x="79438" y="233680"/>
                  </a:lnTo>
                  <a:lnTo>
                    <a:pt x="79438" y="250164"/>
                  </a:lnTo>
                  <a:lnTo>
                    <a:pt x="69608" y="250164"/>
                  </a:lnTo>
                  <a:lnTo>
                    <a:pt x="69608" y="233680"/>
                  </a:lnTo>
                  <a:lnTo>
                    <a:pt x="79438" y="233680"/>
                  </a:lnTo>
                  <a:lnTo>
                    <a:pt x="79438" y="222250"/>
                  </a:lnTo>
                  <a:lnTo>
                    <a:pt x="58356" y="222250"/>
                  </a:lnTo>
                  <a:lnTo>
                    <a:pt x="58356" y="233680"/>
                  </a:lnTo>
                  <a:lnTo>
                    <a:pt x="58356" y="250164"/>
                  </a:lnTo>
                  <a:lnTo>
                    <a:pt x="48514" y="250164"/>
                  </a:lnTo>
                  <a:lnTo>
                    <a:pt x="48514" y="190500"/>
                  </a:lnTo>
                  <a:lnTo>
                    <a:pt x="132880" y="190500"/>
                  </a:lnTo>
                  <a:lnTo>
                    <a:pt x="132880" y="180340"/>
                  </a:lnTo>
                  <a:lnTo>
                    <a:pt x="132880" y="57150"/>
                  </a:lnTo>
                  <a:lnTo>
                    <a:pt x="206006" y="57150"/>
                  </a:lnTo>
                  <a:lnTo>
                    <a:pt x="206006" y="45720"/>
                  </a:lnTo>
                  <a:lnTo>
                    <a:pt x="176479" y="45720"/>
                  </a:lnTo>
                  <a:lnTo>
                    <a:pt x="176479" y="34290"/>
                  </a:lnTo>
                  <a:lnTo>
                    <a:pt x="176479" y="22860"/>
                  </a:lnTo>
                  <a:lnTo>
                    <a:pt x="162420" y="22860"/>
                  </a:lnTo>
                  <a:lnTo>
                    <a:pt x="162420" y="7620"/>
                  </a:lnTo>
                  <a:lnTo>
                    <a:pt x="151168" y="7620"/>
                  </a:lnTo>
                  <a:lnTo>
                    <a:pt x="151168" y="22860"/>
                  </a:lnTo>
                  <a:lnTo>
                    <a:pt x="151168" y="34290"/>
                  </a:lnTo>
                  <a:lnTo>
                    <a:pt x="165227" y="34290"/>
                  </a:lnTo>
                  <a:lnTo>
                    <a:pt x="165227" y="45720"/>
                  </a:lnTo>
                  <a:lnTo>
                    <a:pt x="121640" y="45720"/>
                  </a:lnTo>
                  <a:lnTo>
                    <a:pt x="121640" y="57150"/>
                  </a:lnTo>
                  <a:lnTo>
                    <a:pt x="121640" y="180340"/>
                  </a:lnTo>
                  <a:lnTo>
                    <a:pt x="37261" y="180340"/>
                  </a:lnTo>
                  <a:lnTo>
                    <a:pt x="37261" y="190500"/>
                  </a:lnTo>
                  <a:lnTo>
                    <a:pt x="37261" y="250164"/>
                  </a:lnTo>
                  <a:lnTo>
                    <a:pt x="20383" y="250164"/>
                  </a:lnTo>
                  <a:lnTo>
                    <a:pt x="20383" y="106680"/>
                  </a:lnTo>
                  <a:lnTo>
                    <a:pt x="104762" y="106680"/>
                  </a:lnTo>
                  <a:lnTo>
                    <a:pt x="104762" y="95250"/>
                  </a:lnTo>
                  <a:lnTo>
                    <a:pt x="69608" y="95250"/>
                  </a:lnTo>
                  <a:lnTo>
                    <a:pt x="69608" y="73660"/>
                  </a:lnTo>
                  <a:lnTo>
                    <a:pt x="69608" y="62230"/>
                  </a:lnTo>
                  <a:lnTo>
                    <a:pt x="55537" y="62230"/>
                  </a:lnTo>
                  <a:lnTo>
                    <a:pt x="55537" y="35560"/>
                  </a:lnTo>
                  <a:lnTo>
                    <a:pt x="44284" y="35560"/>
                  </a:lnTo>
                  <a:lnTo>
                    <a:pt x="44284" y="62230"/>
                  </a:lnTo>
                  <a:lnTo>
                    <a:pt x="44284" y="73660"/>
                  </a:lnTo>
                  <a:lnTo>
                    <a:pt x="58356" y="73660"/>
                  </a:lnTo>
                  <a:lnTo>
                    <a:pt x="58356" y="95250"/>
                  </a:lnTo>
                  <a:lnTo>
                    <a:pt x="9131" y="95250"/>
                  </a:lnTo>
                  <a:lnTo>
                    <a:pt x="9131" y="106680"/>
                  </a:lnTo>
                  <a:lnTo>
                    <a:pt x="9131" y="250164"/>
                  </a:lnTo>
                  <a:lnTo>
                    <a:pt x="0" y="250164"/>
                  </a:lnTo>
                  <a:lnTo>
                    <a:pt x="0" y="261416"/>
                  </a:lnTo>
                  <a:lnTo>
                    <a:pt x="359994" y="261416"/>
                  </a:lnTo>
                  <a:lnTo>
                    <a:pt x="359994" y="250164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964013" y="3385717"/>
              <a:ext cx="2388235" cy="2461895"/>
            </a:xfrm>
            <a:custGeom>
              <a:avLst/>
              <a:gdLst/>
              <a:ahLst/>
              <a:cxnLst/>
              <a:rect l="l" t="t" r="r" b="b"/>
              <a:pathLst>
                <a:path w="2388235" h="2461895">
                  <a:moveTo>
                    <a:pt x="263956" y="1162278"/>
                  </a:moveTo>
                  <a:lnTo>
                    <a:pt x="261277" y="1158684"/>
                  </a:lnTo>
                  <a:lnTo>
                    <a:pt x="255079" y="1158684"/>
                  </a:lnTo>
                  <a:lnTo>
                    <a:pt x="254190" y="1158684"/>
                  </a:lnTo>
                  <a:lnTo>
                    <a:pt x="253225" y="1158760"/>
                  </a:lnTo>
                  <a:lnTo>
                    <a:pt x="252196" y="1158900"/>
                  </a:lnTo>
                  <a:lnTo>
                    <a:pt x="246227" y="1163802"/>
                  </a:lnTo>
                  <a:lnTo>
                    <a:pt x="246227" y="1168704"/>
                  </a:lnTo>
                  <a:lnTo>
                    <a:pt x="252196" y="1173594"/>
                  </a:lnTo>
                  <a:lnTo>
                    <a:pt x="253441" y="1173975"/>
                  </a:lnTo>
                  <a:lnTo>
                    <a:pt x="254596" y="1174153"/>
                  </a:lnTo>
                  <a:lnTo>
                    <a:pt x="258800" y="1174153"/>
                  </a:lnTo>
                  <a:lnTo>
                    <a:pt x="261289" y="1172591"/>
                  </a:lnTo>
                  <a:lnTo>
                    <a:pt x="263118" y="1169454"/>
                  </a:lnTo>
                  <a:lnTo>
                    <a:pt x="263956" y="1162278"/>
                  </a:lnTo>
                  <a:close/>
                </a:path>
                <a:path w="2388235" h="2461895">
                  <a:moveTo>
                    <a:pt x="320890" y="278434"/>
                  </a:moveTo>
                  <a:lnTo>
                    <a:pt x="310349" y="278434"/>
                  </a:lnTo>
                  <a:lnTo>
                    <a:pt x="310349" y="289687"/>
                  </a:lnTo>
                  <a:lnTo>
                    <a:pt x="320890" y="289687"/>
                  </a:lnTo>
                  <a:lnTo>
                    <a:pt x="320890" y="278434"/>
                  </a:lnTo>
                  <a:close/>
                </a:path>
                <a:path w="2388235" h="2461895">
                  <a:moveTo>
                    <a:pt x="335648" y="236258"/>
                  </a:moveTo>
                  <a:lnTo>
                    <a:pt x="325120" y="236258"/>
                  </a:lnTo>
                  <a:lnTo>
                    <a:pt x="325120" y="247510"/>
                  </a:lnTo>
                  <a:lnTo>
                    <a:pt x="335648" y="247510"/>
                  </a:lnTo>
                  <a:lnTo>
                    <a:pt x="335648" y="236258"/>
                  </a:lnTo>
                  <a:close/>
                </a:path>
                <a:path w="2388235" h="2461895">
                  <a:moveTo>
                    <a:pt x="342684" y="278434"/>
                  </a:moveTo>
                  <a:lnTo>
                    <a:pt x="331431" y="278434"/>
                  </a:lnTo>
                  <a:lnTo>
                    <a:pt x="331431" y="289687"/>
                  </a:lnTo>
                  <a:lnTo>
                    <a:pt x="342684" y="289687"/>
                  </a:lnTo>
                  <a:lnTo>
                    <a:pt x="342684" y="278434"/>
                  </a:lnTo>
                  <a:close/>
                </a:path>
                <a:path w="2388235" h="2461895">
                  <a:moveTo>
                    <a:pt x="359918" y="1184414"/>
                  </a:moveTo>
                  <a:lnTo>
                    <a:pt x="356666" y="1145044"/>
                  </a:lnTo>
                  <a:lnTo>
                    <a:pt x="343725" y="1136497"/>
                  </a:lnTo>
                  <a:lnTo>
                    <a:pt x="343725" y="1192034"/>
                  </a:lnTo>
                  <a:lnTo>
                    <a:pt x="342430" y="1198384"/>
                  </a:lnTo>
                  <a:lnTo>
                    <a:pt x="338785" y="1202194"/>
                  </a:lnTo>
                  <a:lnTo>
                    <a:pt x="332803" y="1203464"/>
                  </a:lnTo>
                  <a:lnTo>
                    <a:pt x="326021" y="1203464"/>
                  </a:lnTo>
                  <a:lnTo>
                    <a:pt x="325996" y="1190764"/>
                  </a:lnTo>
                  <a:lnTo>
                    <a:pt x="325716" y="1184414"/>
                  </a:lnTo>
                  <a:lnTo>
                    <a:pt x="338074" y="1151394"/>
                  </a:lnTo>
                  <a:lnTo>
                    <a:pt x="340461" y="1151394"/>
                  </a:lnTo>
                  <a:lnTo>
                    <a:pt x="343725" y="1192034"/>
                  </a:lnTo>
                  <a:lnTo>
                    <a:pt x="343725" y="1136497"/>
                  </a:lnTo>
                  <a:lnTo>
                    <a:pt x="342658" y="1136154"/>
                  </a:lnTo>
                  <a:lnTo>
                    <a:pt x="333832" y="1136154"/>
                  </a:lnTo>
                  <a:lnTo>
                    <a:pt x="310959" y="1169174"/>
                  </a:lnTo>
                  <a:lnTo>
                    <a:pt x="303225" y="1166634"/>
                  </a:lnTo>
                  <a:lnTo>
                    <a:pt x="295402" y="1165364"/>
                  </a:lnTo>
                  <a:lnTo>
                    <a:pt x="286092" y="1165364"/>
                  </a:lnTo>
                  <a:lnTo>
                    <a:pt x="280073" y="1170444"/>
                  </a:lnTo>
                  <a:lnTo>
                    <a:pt x="280073" y="1175524"/>
                  </a:lnTo>
                  <a:lnTo>
                    <a:pt x="286092" y="1180604"/>
                  </a:lnTo>
                  <a:lnTo>
                    <a:pt x="310197" y="1184414"/>
                  </a:lnTo>
                  <a:lnTo>
                    <a:pt x="310197" y="1204734"/>
                  </a:lnTo>
                  <a:lnTo>
                    <a:pt x="270649" y="1204734"/>
                  </a:lnTo>
                  <a:lnTo>
                    <a:pt x="191566" y="1203464"/>
                  </a:lnTo>
                  <a:lnTo>
                    <a:pt x="188925" y="1203464"/>
                  </a:lnTo>
                  <a:lnTo>
                    <a:pt x="188925" y="1219974"/>
                  </a:lnTo>
                  <a:lnTo>
                    <a:pt x="188925" y="1235214"/>
                  </a:lnTo>
                  <a:lnTo>
                    <a:pt x="188925" y="1250454"/>
                  </a:lnTo>
                  <a:lnTo>
                    <a:pt x="188925" y="1311414"/>
                  </a:lnTo>
                  <a:lnTo>
                    <a:pt x="174612" y="1311414"/>
                  </a:lnTo>
                  <a:lnTo>
                    <a:pt x="174612" y="1250454"/>
                  </a:lnTo>
                  <a:lnTo>
                    <a:pt x="188925" y="1250454"/>
                  </a:lnTo>
                  <a:lnTo>
                    <a:pt x="188925" y="1235214"/>
                  </a:lnTo>
                  <a:lnTo>
                    <a:pt x="75171" y="1235214"/>
                  </a:lnTo>
                  <a:lnTo>
                    <a:pt x="75171" y="1250454"/>
                  </a:lnTo>
                  <a:lnTo>
                    <a:pt x="75171" y="1311414"/>
                  </a:lnTo>
                  <a:lnTo>
                    <a:pt x="60109" y="1311414"/>
                  </a:lnTo>
                  <a:lnTo>
                    <a:pt x="60109" y="1250454"/>
                  </a:lnTo>
                  <a:lnTo>
                    <a:pt x="75171" y="1250454"/>
                  </a:lnTo>
                  <a:lnTo>
                    <a:pt x="75171" y="1235214"/>
                  </a:lnTo>
                  <a:lnTo>
                    <a:pt x="60109" y="1235214"/>
                  </a:lnTo>
                  <a:lnTo>
                    <a:pt x="60109" y="1219974"/>
                  </a:lnTo>
                  <a:lnTo>
                    <a:pt x="188925" y="1219974"/>
                  </a:lnTo>
                  <a:lnTo>
                    <a:pt x="188925" y="1203464"/>
                  </a:lnTo>
                  <a:lnTo>
                    <a:pt x="152019" y="1203464"/>
                  </a:lnTo>
                  <a:lnTo>
                    <a:pt x="137883" y="1199654"/>
                  </a:lnTo>
                  <a:lnTo>
                    <a:pt x="126631" y="1192034"/>
                  </a:lnTo>
                  <a:lnTo>
                    <a:pt x="118287" y="1180604"/>
                  </a:lnTo>
                  <a:lnTo>
                    <a:pt x="115862" y="1174953"/>
                  </a:lnTo>
                  <a:lnTo>
                    <a:pt x="115862" y="1203464"/>
                  </a:lnTo>
                  <a:lnTo>
                    <a:pt x="90995" y="1203464"/>
                  </a:lnTo>
                  <a:lnTo>
                    <a:pt x="90995" y="1139964"/>
                  </a:lnTo>
                  <a:lnTo>
                    <a:pt x="92595" y="1145044"/>
                  </a:lnTo>
                  <a:lnTo>
                    <a:pt x="93980" y="1150124"/>
                  </a:lnTo>
                  <a:lnTo>
                    <a:pt x="95135" y="1155204"/>
                  </a:lnTo>
                  <a:lnTo>
                    <a:pt x="96126" y="1165364"/>
                  </a:lnTo>
                  <a:lnTo>
                    <a:pt x="98221" y="1174254"/>
                  </a:lnTo>
                  <a:lnTo>
                    <a:pt x="115862" y="1203464"/>
                  </a:lnTo>
                  <a:lnTo>
                    <a:pt x="115862" y="1174953"/>
                  </a:lnTo>
                  <a:lnTo>
                    <a:pt x="112839" y="1167904"/>
                  </a:lnTo>
                  <a:lnTo>
                    <a:pt x="123672" y="1167904"/>
                  </a:lnTo>
                  <a:lnTo>
                    <a:pt x="134493" y="1166634"/>
                  </a:lnTo>
                  <a:lnTo>
                    <a:pt x="177812" y="1166634"/>
                  </a:lnTo>
                  <a:lnTo>
                    <a:pt x="188633" y="1167904"/>
                  </a:lnTo>
                  <a:lnTo>
                    <a:pt x="205867" y="1167904"/>
                  </a:lnTo>
                  <a:lnTo>
                    <a:pt x="212267" y="1169174"/>
                  </a:lnTo>
                  <a:lnTo>
                    <a:pt x="225082" y="1169174"/>
                  </a:lnTo>
                  <a:lnTo>
                    <a:pt x="226428" y="1167904"/>
                  </a:lnTo>
                  <a:lnTo>
                    <a:pt x="227558" y="1167904"/>
                  </a:lnTo>
                  <a:lnTo>
                    <a:pt x="228473" y="1166634"/>
                  </a:lnTo>
                  <a:lnTo>
                    <a:pt x="230555" y="1161554"/>
                  </a:lnTo>
                  <a:lnTo>
                    <a:pt x="229679" y="1157744"/>
                  </a:lnTo>
                  <a:lnTo>
                    <a:pt x="225831" y="1155204"/>
                  </a:lnTo>
                  <a:lnTo>
                    <a:pt x="218147" y="1152664"/>
                  </a:lnTo>
                  <a:lnTo>
                    <a:pt x="210362" y="1152664"/>
                  </a:lnTo>
                  <a:lnTo>
                    <a:pt x="202488" y="1151394"/>
                  </a:lnTo>
                  <a:lnTo>
                    <a:pt x="191655" y="1105674"/>
                  </a:lnTo>
                  <a:lnTo>
                    <a:pt x="186626" y="1087894"/>
                  </a:lnTo>
                  <a:lnTo>
                    <a:pt x="185915" y="1085938"/>
                  </a:lnTo>
                  <a:lnTo>
                    <a:pt x="185915" y="1151394"/>
                  </a:lnTo>
                  <a:lnTo>
                    <a:pt x="124701" y="1151394"/>
                  </a:lnTo>
                  <a:lnTo>
                    <a:pt x="110578" y="1150124"/>
                  </a:lnTo>
                  <a:lnTo>
                    <a:pt x="108280" y="1142504"/>
                  </a:lnTo>
                  <a:lnTo>
                    <a:pt x="107657" y="1139964"/>
                  </a:lnTo>
                  <a:lnTo>
                    <a:pt x="106070" y="1133614"/>
                  </a:lnTo>
                  <a:lnTo>
                    <a:pt x="103949" y="1124724"/>
                  </a:lnTo>
                  <a:lnTo>
                    <a:pt x="101917" y="1115834"/>
                  </a:lnTo>
                  <a:lnTo>
                    <a:pt x="101282" y="1113294"/>
                  </a:lnTo>
                  <a:lnTo>
                    <a:pt x="100152" y="1110754"/>
                  </a:lnTo>
                  <a:lnTo>
                    <a:pt x="98526" y="1109484"/>
                  </a:lnTo>
                  <a:lnTo>
                    <a:pt x="75184" y="1100505"/>
                  </a:lnTo>
                  <a:lnTo>
                    <a:pt x="75184" y="1203464"/>
                  </a:lnTo>
                  <a:lnTo>
                    <a:pt x="60109" y="1203464"/>
                  </a:lnTo>
                  <a:lnTo>
                    <a:pt x="60109" y="1110754"/>
                  </a:lnTo>
                  <a:lnTo>
                    <a:pt x="69862" y="1115834"/>
                  </a:lnTo>
                  <a:lnTo>
                    <a:pt x="74803" y="1117104"/>
                  </a:lnTo>
                  <a:lnTo>
                    <a:pt x="75057" y="1141234"/>
                  </a:lnTo>
                  <a:lnTo>
                    <a:pt x="75184" y="1203464"/>
                  </a:lnTo>
                  <a:lnTo>
                    <a:pt x="75184" y="1100505"/>
                  </a:lnTo>
                  <a:lnTo>
                    <a:pt x="29235" y="1082814"/>
                  </a:lnTo>
                  <a:lnTo>
                    <a:pt x="20421" y="1075194"/>
                  </a:lnTo>
                  <a:lnTo>
                    <a:pt x="16167" y="1066304"/>
                  </a:lnTo>
                  <a:lnTo>
                    <a:pt x="16471" y="1057414"/>
                  </a:lnTo>
                  <a:lnTo>
                    <a:pt x="21323" y="1045984"/>
                  </a:lnTo>
                  <a:lnTo>
                    <a:pt x="28956" y="1038364"/>
                  </a:lnTo>
                  <a:lnTo>
                    <a:pt x="36461" y="1029474"/>
                  </a:lnTo>
                  <a:lnTo>
                    <a:pt x="43840" y="1020584"/>
                  </a:lnTo>
                  <a:lnTo>
                    <a:pt x="51079" y="1011694"/>
                  </a:lnTo>
                  <a:lnTo>
                    <a:pt x="52578" y="1011694"/>
                  </a:lnTo>
                  <a:lnTo>
                    <a:pt x="53962" y="1018044"/>
                  </a:lnTo>
                  <a:lnTo>
                    <a:pt x="56222" y="1023124"/>
                  </a:lnTo>
                  <a:lnTo>
                    <a:pt x="59359" y="1028204"/>
                  </a:lnTo>
                  <a:lnTo>
                    <a:pt x="40157" y="1053604"/>
                  </a:lnTo>
                  <a:lnTo>
                    <a:pt x="38315" y="1059954"/>
                  </a:lnTo>
                  <a:lnTo>
                    <a:pt x="40449" y="1063764"/>
                  </a:lnTo>
                  <a:lnTo>
                    <a:pt x="46558" y="1066304"/>
                  </a:lnTo>
                  <a:lnTo>
                    <a:pt x="53136" y="1071384"/>
                  </a:lnTo>
                  <a:lnTo>
                    <a:pt x="59664" y="1072654"/>
                  </a:lnTo>
                  <a:lnTo>
                    <a:pt x="72986" y="1072654"/>
                  </a:lnTo>
                  <a:lnTo>
                    <a:pt x="93599" y="1057414"/>
                  </a:lnTo>
                  <a:lnTo>
                    <a:pt x="95135" y="1053604"/>
                  </a:lnTo>
                  <a:lnTo>
                    <a:pt x="96088" y="1052334"/>
                  </a:lnTo>
                  <a:lnTo>
                    <a:pt x="97345" y="1051064"/>
                  </a:lnTo>
                  <a:lnTo>
                    <a:pt x="98907" y="1049794"/>
                  </a:lnTo>
                  <a:lnTo>
                    <a:pt x="105498" y="1049794"/>
                  </a:lnTo>
                  <a:lnTo>
                    <a:pt x="111899" y="1048524"/>
                  </a:lnTo>
                  <a:lnTo>
                    <a:pt x="118110" y="1045984"/>
                  </a:lnTo>
                  <a:lnTo>
                    <a:pt x="124142" y="1043444"/>
                  </a:lnTo>
                  <a:lnTo>
                    <a:pt x="131495" y="1045984"/>
                  </a:lnTo>
                  <a:lnTo>
                    <a:pt x="164465" y="1077734"/>
                  </a:lnTo>
                  <a:lnTo>
                    <a:pt x="179793" y="1124724"/>
                  </a:lnTo>
                  <a:lnTo>
                    <a:pt x="182867" y="1138694"/>
                  </a:lnTo>
                  <a:lnTo>
                    <a:pt x="185915" y="1151394"/>
                  </a:lnTo>
                  <a:lnTo>
                    <a:pt x="185915" y="1085938"/>
                  </a:lnTo>
                  <a:lnTo>
                    <a:pt x="185242" y="1084084"/>
                  </a:lnTo>
                  <a:lnTo>
                    <a:pt x="183654" y="1080274"/>
                  </a:lnTo>
                  <a:lnTo>
                    <a:pt x="191389" y="1068844"/>
                  </a:lnTo>
                  <a:lnTo>
                    <a:pt x="193941" y="1065034"/>
                  </a:lnTo>
                  <a:lnTo>
                    <a:pt x="199047" y="1057414"/>
                  </a:lnTo>
                  <a:lnTo>
                    <a:pt x="206641" y="1045984"/>
                  </a:lnTo>
                  <a:lnTo>
                    <a:pt x="214160" y="1033284"/>
                  </a:lnTo>
                  <a:lnTo>
                    <a:pt x="217131" y="1018044"/>
                  </a:lnTo>
                  <a:lnTo>
                    <a:pt x="215176" y="1005344"/>
                  </a:lnTo>
                  <a:lnTo>
                    <a:pt x="208280" y="993914"/>
                  </a:lnTo>
                  <a:lnTo>
                    <a:pt x="201168" y="987806"/>
                  </a:lnTo>
                  <a:lnTo>
                    <a:pt x="201168" y="1019314"/>
                  </a:lnTo>
                  <a:lnTo>
                    <a:pt x="199847" y="1025664"/>
                  </a:lnTo>
                  <a:lnTo>
                    <a:pt x="193738" y="1035824"/>
                  </a:lnTo>
                  <a:lnTo>
                    <a:pt x="187553" y="1045984"/>
                  </a:lnTo>
                  <a:lnTo>
                    <a:pt x="181305" y="1054874"/>
                  </a:lnTo>
                  <a:lnTo>
                    <a:pt x="174993" y="1065034"/>
                  </a:lnTo>
                  <a:lnTo>
                    <a:pt x="170408" y="1057414"/>
                  </a:lnTo>
                  <a:lnTo>
                    <a:pt x="165265" y="1052334"/>
                  </a:lnTo>
                  <a:lnTo>
                    <a:pt x="159550" y="1045984"/>
                  </a:lnTo>
                  <a:lnTo>
                    <a:pt x="161455" y="1043444"/>
                  </a:lnTo>
                  <a:lnTo>
                    <a:pt x="163360" y="1040904"/>
                  </a:lnTo>
                  <a:lnTo>
                    <a:pt x="167170" y="1035824"/>
                  </a:lnTo>
                  <a:lnTo>
                    <a:pt x="175742" y="1024394"/>
                  </a:lnTo>
                  <a:lnTo>
                    <a:pt x="178549" y="1019314"/>
                  </a:lnTo>
                  <a:lnTo>
                    <a:pt x="178130" y="1016774"/>
                  </a:lnTo>
                  <a:lnTo>
                    <a:pt x="177927" y="1015504"/>
                  </a:lnTo>
                  <a:lnTo>
                    <a:pt x="173863" y="1011694"/>
                  </a:lnTo>
                  <a:lnTo>
                    <a:pt x="160515" y="1006614"/>
                  </a:lnTo>
                  <a:lnTo>
                    <a:pt x="157289" y="1004785"/>
                  </a:lnTo>
                  <a:lnTo>
                    <a:pt x="157289" y="1021854"/>
                  </a:lnTo>
                  <a:lnTo>
                    <a:pt x="154165" y="1026934"/>
                  </a:lnTo>
                  <a:lnTo>
                    <a:pt x="150520" y="1032014"/>
                  </a:lnTo>
                  <a:lnTo>
                    <a:pt x="146367" y="1035824"/>
                  </a:lnTo>
                  <a:lnTo>
                    <a:pt x="143256" y="1034554"/>
                  </a:lnTo>
                  <a:lnTo>
                    <a:pt x="140157" y="1033284"/>
                  </a:lnTo>
                  <a:lnTo>
                    <a:pt x="136944" y="1030744"/>
                  </a:lnTo>
                  <a:lnTo>
                    <a:pt x="140754" y="1026934"/>
                  </a:lnTo>
                  <a:lnTo>
                    <a:pt x="143268" y="1021854"/>
                  </a:lnTo>
                  <a:lnTo>
                    <a:pt x="144475" y="1016774"/>
                  </a:lnTo>
                  <a:lnTo>
                    <a:pt x="157289" y="1021854"/>
                  </a:lnTo>
                  <a:lnTo>
                    <a:pt x="157289" y="1004785"/>
                  </a:lnTo>
                  <a:lnTo>
                    <a:pt x="153822" y="1002804"/>
                  </a:lnTo>
                  <a:lnTo>
                    <a:pt x="147116" y="1000264"/>
                  </a:lnTo>
                  <a:lnTo>
                    <a:pt x="146024" y="992644"/>
                  </a:lnTo>
                  <a:lnTo>
                    <a:pt x="144386" y="986294"/>
                  </a:lnTo>
                  <a:lnTo>
                    <a:pt x="142227" y="979944"/>
                  </a:lnTo>
                  <a:lnTo>
                    <a:pt x="192684" y="1000264"/>
                  </a:lnTo>
                  <a:lnTo>
                    <a:pt x="197586" y="1005344"/>
                  </a:lnTo>
                  <a:lnTo>
                    <a:pt x="200418" y="1011694"/>
                  </a:lnTo>
                  <a:lnTo>
                    <a:pt x="201168" y="1019314"/>
                  </a:lnTo>
                  <a:lnTo>
                    <a:pt x="201168" y="987806"/>
                  </a:lnTo>
                  <a:lnTo>
                    <a:pt x="196456" y="983754"/>
                  </a:lnTo>
                  <a:lnTo>
                    <a:pt x="186461" y="979944"/>
                  </a:lnTo>
                  <a:lnTo>
                    <a:pt x="133184" y="959624"/>
                  </a:lnTo>
                  <a:lnTo>
                    <a:pt x="130924" y="957338"/>
                  </a:lnTo>
                  <a:lnTo>
                    <a:pt x="130924" y="1002804"/>
                  </a:lnTo>
                  <a:lnTo>
                    <a:pt x="127787" y="1015504"/>
                  </a:lnTo>
                  <a:lnTo>
                    <a:pt x="121462" y="1024394"/>
                  </a:lnTo>
                  <a:lnTo>
                    <a:pt x="111963" y="1030744"/>
                  </a:lnTo>
                  <a:lnTo>
                    <a:pt x="99288" y="1034554"/>
                  </a:lnTo>
                  <a:lnTo>
                    <a:pt x="88874" y="1032014"/>
                  </a:lnTo>
                  <a:lnTo>
                    <a:pt x="80454" y="1028268"/>
                  </a:lnTo>
                  <a:lnTo>
                    <a:pt x="80454" y="1045984"/>
                  </a:lnTo>
                  <a:lnTo>
                    <a:pt x="77546" y="1053604"/>
                  </a:lnTo>
                  <a:lnTo>
                    <a:pt x="73101" y="1057414"/>
                  </a:lnTo>
                  <a:lnTo>
                    <a:pt x="64985" y="1057414"/>
                  </a:lnTo>
                  <a:lnTo>
                    <a:pt x="62649" y="1056144"/>
                  </a:lnTo>
                  <a:lnTo>
                    <a:pt x="60109" y="1056144"/>
                  </a:lnTo>
                  <a:lnTo>
                    <a:pt x="59347" y="1054874"/>
                  </a:lnTo>
                  <a:lnTo>
                    <a:pt x="59220" y="1054874"/>
                  </a:lnTo>
                  <a:lnTo>
                    <a:pt x="63296" y="1049794"/>
                  </a:lnTo>
                  <a:lnTo>
                    <a:pt x="66675" y="1044714"/>
                  </a:lnTo>
                  <a:lnTo>
                    <a:pt x="69900" y="1040904"/>
                  </a:lnTo>
                  <a:lnTo>
                    <a:pt x="80454" y="1045984"/>
                  </a:lnTo>
                  <a:lnTo>
                    <a:pt x="80454" y="1028268"/>
                  </a:lnTo>
                  <a:lnTo>
                    <a:pt x="80314" y="1028204"/>
                  </a:lnTo>
                  <a:lnTo>
                    <a:pt x="73621" y="1020584"/>
                  </a:lnTo>
                  <a:lnTo>
                    <a:pt x="68770" y="1011694"/>
                  </a:lnTo>
                  <a:lnTo>
                    <a:pt x="63500" y="993914"/>
                  </a:lnTo>
                  <a:lnTo>
                    <a:pt x="63804" y="981214"/>
                  </a:lnTo>
                  <a:lnTo>
                    <a:pt x="67487" y="971054"/>
                  </a:lnTo>
                  <a:lnTo>
                    <a:pt x="74536" y="963434"/>
                  </a:lnTo>
                  <a:lnTo>
                    <a:pt x="84975" y="957084"/>
                  </a:lnTo>
                  <a:lnTo>
                    <a:pt x="88087" y="957084"/>
                  </a:lnTo>
                  <a:lnTo>
                    <a:pt x="94005" y="955814"/>
                  </a:lnTo>
                  <a:lnTo>
                    <a:pt x="126161" y="982484"/>
                  </a:lnTo>
                  <a:lnTo>
                    <a:pt x="130924" y="1002804"/>
                  </a:lnTo>
                  <a:lnTo>
                    <a:pt x="130924" y="957338"/>
                  </a:lnTo>
                  <a:lnTo>
                    <a:pt x="103047" y="940574"/>
                  </a:lnTo>
                  <a:lnTo>
                    <a:pt x="85725" y="940574"/>
                  </a:lnTo>
                  <a:lnTo>
                    <a:pt x="68783" y="946924"/>
                  </a:lnTo>
                  <a:lnTo>
                    <a:pt x="56667" y="958354"/>
                  </a:lnTo>
                  <a:lnTo>
                    <a:pt x="49390" y="973594"/>
                  </a:lnTo>
                  <a:lnTo>
                    <a:pt x="46926" y="991374"/>
                  </a:lnTo>
                  <a:lnTo>
                    <a:pt x="7010" y="1039634"/>
                  </a:lnTo>
                  <a:lnTo>
                    <a:pt x="5308" y="1042174"/>
                  </a:lnTo>
                  <a:lnTo>
                    <a:pt x="3810" y="1044714"/>
                  </a:lnTo>
                  <a:lnTo>
                    <a:pt x="2489" y="1047254"/>
                  </a:lnTo>
                  <a:lnTo>
                    <a:pt x="0" y="1061224"/>
                  </a:lnTo>
                  <a:lnTo>
                    <a:pt x="1739" y="1073924"/>
                  </a:lnTo>
                  <a:lnTo>
                    <a:pt x="7721" y="1085354"/>
                  </a:lnTo>
                  <a:lnTo>
                    <a:pt x="17932" y="1094244"/>
                  </a:lnTo>
                  <a:lnTo>
                    <a:pt x="24358" y="1096784"/>
                  </a:lnTo>
                  <a:lnTo>
                    <a:pt x="30835" y="1100594"/>
                  </a:lnTo>
                  <a:lnTo>
                    <a:pt x="43916" y="1105674"/>
                  </a:lnTo>
                  <a:lnTo>
                    <a:pt x="44665" y="1320304"/>
                  </a:lnTo>
                  <a:lnTo>
                    <a:pt x="45402" y="1322844"/>
                  </a:lnTo>
                  <a:lnTo>
                    <a:pt x="46786" y="1325384"/>
                  </a:lnTo>
                  <a:lnTo>
                    <a:pt x="88506" y="1325384"/>
                  </a:lnTo>
                  <a:lnTo>
                    <a:pt x="91008" y="1283474"/>
                  </a:lnTo>
                  <a:lnTo>
                    <a:pt x="90995" y="1250454"/>
                  </a:lnTo>
                  <a:lnTo>
                    <a:pt x="158788" y="1250454"/>
                  </a:lnTo>
                  <a:lnTo>
                    <a:pt x="158788" y="1283474"/>
                  </a:lnTo>
                  <a:lnTo>
                    <a:pt x="158915" y="1301254"/>
                  </a:lnTo>
                  <a:lnTo>
                    <a:pt x="159169" y="1321574"/>
                  </a:lnTo>
                  <a:lnTo>
                    <a:pt x="160197" y="1322844"/>
                  </a:lnTo>
                  <a:lnTo>
                    <a:pt x="161569" y="1325384"/>
                  </a:lnTo>
                  <a:lnTo>
                    <a:pt x="202209" y="1325384"/>
                  </a:lnTo>
                  <a:lnTo>
                    <a:pt x="203339" y="1324114"/>
                  </a:lnTo>
                  <a:lnTo>
                    <a:pt x="204368" y="1322844"/>
                  </a:lnTo>
                  <a:lnTo>
                    <a:pt x="204457" y="1311414"/>
                  </a:lnTo>
                  <a:lnTo>
                    <a:pt x="204965" y="1250454"/>
                  </a:lnTo>
                  <a:lnTo>
                    <a:pt x="205092" y="1235214"/>
                  </a:lnTo>
                  <a:lnTo>
                    <a:pt x="205117" y="1232674"/>
                  </a:lnTo>
                  <a:lnTo>
                    <a:pt x="278942" y="1316494"/>
                  </a:lnTo>
                  <a:lnTo>
                    <a:pt x="283502" y="1321574"/>
                  </a:lnTo>
                  <a:lnTo>
                    <a:pt x="288645" y="1324114"/>
                  </a:lnTo>
                  <a:lnTo>
                    <a:pt x="294386" y="1325384"/>
                  </a:lnTo>
                  <a:lnTo>
                    <a:pt x="308698" y="1325384"/>
                  </a:lnTo>
                  <a:lnTo>
                    <a:pt x="313613" y="1324114"/>
                  </a:lnTo>
                  <a:lnTo>
                    <a:pt x="318135" y="1321574"/>
                  </a:lnTo>
                  <a:lnTo>
                    <a:pt x="322249" y="1319034"/>
                  </a:lnTo>
                  <a:lnTo>
                    <a:pt x="331825" y="1310144"/>
                  </a:lnTo>
                  <a:lnTo>
                    <a:pt x="348246" y="1294904"/>
                  </a:lnTo>
                  <a:lnTo>
                    <a:pt x="350354" y="1291094"/>
                  </a:lnTo>
                  <a:lnTo>
                    <a:pt x="351866" y="1288554"/>
                  </a:lnTo>
                  <a:lnTo>
                    <a:pt x="352767" y="1284744"/>
                  </a:lnTo>
                  <a:lnTo>
                    <a:pt x="352590" y="1277124"/>
                  </a:lnTo>
                  <a:lnTo>
                    <a:pt x="352132" y="1275854"/>
                  </a:lnTo>
                  <a:lnTo>
                    <a:pt x="350329" y="1270774"/>
                  </a:lnTo>
                  <a:lnTo>
                    <a:pt x="348157" y="1268234"/>
                  </a:lnTo>
                  <a:lnTo>
                    <a:pt x="345998" y="1265694"/>
                  </a:lnTo>
                  <a:lnTo>
                    <a:pt x="339585" y="1261884"/>
                  </a:lnTo>
                  <a:lnTo>
                    <a:pt x="337464" y="1261084"/>
                  </a:lnTo>
                  <a:lnTo>
                    <a:pt x="337464" y="1280934"/>
                  </a:lnTo>
                  <a:lnTo>
                    <a:pt x="336943" y="1282204"/>
                  </a:lnTo>
                  <a:lnTo>
                    <a:pt x="308216" y="1308874"/>
                  </a:lnTo>
                  <a:lnTo>
                    <a:pt x="304850" y="1310144"/>
                  </a:lnTo>
                  <a:lnTo>
                    <a:pt x="297357" y="1310144"/>
                  </a:lnTo>
                  <a:lnTo>
                    <a:pt x="293319" y="1308874"/>
                  </a:lnTo>
                  <a:lnTo>
                    <a:pt x="289483" y="1303794"/>
                  </a:lnTo>
                  <a:lnTo>
                    <a:pt x="288988" y="1303794"/>
                  </a:lnTo>
                  <a:lnTo>
                    <a:pt x="320446" y="1278394"/>
                  </a:lnTo>
                  <a:lnTo>
                    <a:pt x="326021" y="1275854"/>
                  </a:lnTo>
                  <a:lnTo>
                    <a:pt x="330758" y="1275854"/>
                  </a:lnTo>
                  <a:lnTo>
                    <a:pt x="333324" y="1277124"/>
                  </a:lnTo>
                  <a:lnTo>
                    <a:pt x="335813" y="1277124"/>
                  </a:lnTo>
                  <a:lnTo>
                    <a:pt x="337083" y="1278394"/>
                  </a:lnTo>
                  <a:lnTo>
                    <a:pt x="337464" y="1280934"/>
                  </a:lnTo>
                  <a:lnTo>
                    <a:pt x="337464" y="1261084"/>
                  </a:lnTo>
                  <a:lnTo>
                    <a:pt x="336232" y="1260614"/>
                  </a:lnTo>
                  <a:lnTo>
                    <a:pt x="323176" y="1260614"/>
                  </a:lnTo>
                  <a:lnTo>
                    <a:pt x="316801" y="1261884"/>
                  </a:lnTo>
                  <a:lnTo>
                    <a:pt x="310591" y="1264424"/>
                  </a:lnTo>
                  <a:lnTo>
                    <a:pt x="304558" y="1268234"/>
                  </a:lnTo>
                  <a:lnTo>
                    <a:pt x="296125" y="1255534"/>
                  </a:lnTo>
                  <a:lnTo>
                    <a:pt x="291490" y="1249222"/>
                  </a:lnTo>
                  <a:lnTo>
                    <a:pt x="291490" y="1278394"/>
                  </a:lnTo>
                  <a:lnTo>
                    <a:pt x="290995" y="1279664"/>
                  </a:lnTo>
                  <a:lnTo>
                    <a:pt x="286639" y="1283474"/>
                  </a:lnTo>
                  <a:lnTo>
                    <a:pt x="278307" y="1291094"/>
                  </a:lnTo>
                  <a:lnTo>
                    <a:pt x="277063" y="1291094"/>
                  </a:lnTo>
                  <a:lnTo>
                    <a:pt x="226364" y="1232674"/>
                  </a:lnTo>
                  <a:lnTo>
                    <a:pt x="215290" y="1219974"/>
                  </a:lnTo>
                  <a:lnTo>
                    <a:pt x="251447" y="1219974"/>
                  </a:lnTo>
                  <a:lnTo>
                    <a:pt x="261493" y="1233944"/>
                  </a:lnTo>
                  <a:lnTo>
                    <a:pt x="271424" y="1247914"/>
                  </a:lnTo>
                  <a:lnTo>
                    <a:pt x="281266" y="1263154"/>
                  </a:lnTo>
                  <a:lnTo>
                    <a:pt x="291490" y="1278394"/>
                  </a:lnTo>
                  <a:lnTo>
                    <a:pt x="291490" y="1249222"/>
                  </a:lnTo>
                  <a:lnTo>
                    <a:pt x="279361" y="1232674"/>
                  </a:lnTo>
                  <a:lnTo>
                    <a:pt x="271030" y="1219974"/>
                  </a:lnTo>
                  <a:lnTo>
                    <a:pt x="335064" y="1219974"/>
                  </a:lnTo>
                  <a:lnTo>
                    <a:pt x="346430" y="1214894"/>
                  </a:lnTo>
                  <a:lnTo>
                    <a:pt x="354368" y="1207274"/>
                  </a:lnTo>
                  <a:lnTo>
                    <a:pt x="355485" y="1204734"/>
                  </a:lnTo>
                  <a:lnTo>
                    <a:pt x="356044" y="1203464"/>
                  </a:lnTo>
                  <a:lnTo>
                    <a:pt x="358851" y="1197114"/>
                  </a:lnTo>
                  <a:lnTo>
                    <a:pt x="359918" y="1184414"/>
                  </a:lnTo>
                  <a:close/>
                </a:path>
                <a:path w="2388235" h="2461895">
                  <a:moveTo>
                    <a:pt x="363791" y="278434"/>
                  </a:moveTo>
                  <a:lnTo>
                    <a:pt x="353237" y="278434"/>
                  </a:lnTo>
                  <a:lnTo>
                    <a:pt x="353237" y="289687"/>
                  </a:lnTo>
                  <a:lnTo>
                    <a:pt x="363791" y="289687"/>
                  </a:lnTo>
                  <a:lnTo>
                    <a:pt x="363791" y="278434"/>
                  </a:lnTo>
                  <a:close/>
                </a:path>
                <a:path w="2388235" h="2461895">
                  <a:moveTo>
                    <a:pt x="405980" y="264375"/>
                  </a:moveTo>
                  <a:lnTo>
                    <a:pt x="394728" y="264375"/>
                  </a:lnTo>
                  <a:lnTo>
                    <a:pt x="394728" y="275628"/>
                  </a:lnTo>
                  <a:lnTo>
                    <a:pt x="405980" y="275628"/>
                  </a:lnTo>
                  <a:lnTo>
                    <a:pt x="405980" y="264375"/>
                  </a:lnTo>
                  <a:close/>
                </a:path>
                <a:path w="2388235" h="2461895">
                  <a:moveTo>
                    <a:pt x="405980" y="243281"/>
                  </a:moveTo>
                  <a:lnTo>
                    <a:pt x="394728" y="243281"/>
                  </a:lnTo>
                  <a:lnTo>
                    <a:pt x="394728" y="254533"/>
                  </a:lnTo>
                  <a:lnTo>
                    <a:pt x="405980" y="254533"/>
                  </a:lnTo>
                  <a:lnTo>
                    <a:pt x="405980" y="243281"/>
                  </a:lnTo>
                  <a:close/>
                </a:path>
                <a:path w="2388235" h="2461895">
                  <a:moveTo>
                    <a:pt x="427062" y="264375"/>
                  </a:moveTo>
                  <a:lnTo>
                    <a:pt x="415810" y="264375"/>
                  </a:lnTo>
                  <a:lnTo>
                    <a:pt x="415810" y="275628"/>
                  </a:lnTo>
                  <a:lnTo>
                    <a:pt x="427062" y="275628"/>
                  </a:lnTo>
                  <a:lnTo>
                    <a:pt x="427062" y="264375"/>
                  </a:lnTo>
                  <a:close/>
                </a:path>
                <a:path w="2388235" h="2461895">
                  <a:moveTo>
                    <a:pt x="427062" y="243281"/>
                  </a:moveTo>
                  <a:lnTo>
                    <a:pt x="415810" y="243281"/>
                  </a:lnTo>
                  <a:lnTo>
                    <a:pt x="415810" y="254533"/>
                  </a:lnTo>
                  <a:lnTo>
                    <a:pt x="427062" y="254533"/>
                  </a:lnTo>
                  <a:lnTo>
                    <a:pt x="427062" y="243281"/>
                  </a:lnTo>
                  <a:close/>
                </a:path>
                <a:path w="2388235" h="2461895">
                  <a:moveTo>
                    <a:pt x="448170" y="264375"/>
                  </a:moveTo>
                  <a:lnTo>
                    <a:pt x="436918" y="264375"/>
                  </a:lnTo>
                  <a:lnTo>
                    <a:pt x="436918" y="275628"/>
                  </a:lnTo>
                  <a:lnTo>
                    <a:pt x="448170" y="275628"/>
                  </a:lnTo>
                  <a:lnTo>
                    <a:pt x="448170" y="264375"/>
                  </a:lnTo>
                  <a:close/>
                </a:path>
                <a:path w="2388235" h="2461895">
                  <a:moveTo>
                    <a:pt x="448170" y="243281"/>
                  </a:moveTo>
                  <a:lnTo>
                    <a:pt x="436918" y="243281"/>
                  </a:lnTo>
                  <a:lnTo>
                    <a:pt x="436918" y="254533"/>
                  </a:lnTo>
                  <a:lnTo>
                    <a:pt x="448170" y="254533"/>
                  </a:lnTo>
                  <a:lnTo>
                    <a:pt x="448170" y="243281"/>
                  </a:lnTo>
                  <a:close/>
                </a:path>
                <a:path w="2388235" h="2461895">
                  <a:moveTo>
                    <a:pt x="489648" y="236258"/>
                  </a:moveTo>
                  <a:lnTo>
                    <a:pt x="479094" y="236258"/>
                  </a:lnTo>
                  <a:lnTo>
                    <a:pt x="479094" y="247510"/>
                  </a:lnTo>
                  <a:lnTo>
                    <a:pt x="489648" y="247510"/>
                  </a:lnTo>
                  <a:lnTo>
                    <a:pt x="489648" y="236258"/>
                  </a:lnTo>
                  <a:close/>
                </a:path>
                <a:path w="2388235" h="2461895">
                  <a:moveTo>
                    <a:pt x="511441" y="236258"/>
                  </a:moveTo>
                  <a:lnTo>
                    <a:pt x="500189" y="236258"/>
                  </a:lnTo>
                  <a:lnTo>
                    <a:pt x="500189" y="247510"/>
                  </a:lnTo>
                  <a:lnTo>
                    <a:pt x="511441" y="247510"/>
                  </a:lnTo>
                  <a:lnTo>
                    <a:pt x="511441" y="236258"/>
                  </a:lnTo>
                  <a:close/>
                </a:path>
                <a:path w="2388235" h="2461895">
                  <a:moveTo>
                    <a:pt x="514959" y="278434"/>
                  </a:moveTo>
                  <a:lnTo>
                    <a:pt x="504405" y="278434"/>
                  </a:lnTo>
                  <a:lnTo>
                    <a:pt x="504405" y="289687"/>
                  </a:lnTo>
                  <a:lnTo>
                    <a:pt x="514959" y="289687"/>
                  </a:lnTo>
                  <a:lnTo>
                    <a:pt x="514959" y="278434"/>
                  </a:lnTo>
                  <a:close/>
                </a:path>
                <a:path w="2388235" h="2461895">
                  <a:moveTo>
                    <a:pt x="534924" y="13703"/>
                  </a:moveTo>
                  <a:lnTo>
                    <a:pt x="534098" y="11252"/>
                  </a:lnTo>
                  <a:lnTo>
                    <a:pt x="532422" y="6324"/>
                  </a:lnTo>
                  <a:lnTo>
                    <a:pt x="526313" y="1752"/>
                  </a:lnTo>
                  <a:lnTo>
                    <a:pt x="525360" y="1587"/>
                  </a:lnTo>
                  <a:lnTo>
                    <a:pt x="525360" y="14097"/>
                  </a:lnTo>
                  <a:lnTo>
                    <a:pt x="523659" y="18986"/>
                  </a:lnTo>
                  <a:lnTo>
                    <a:pt x="522097" y="20243"/>
                  </a:lnTo>
                  <a:lnTo>
                    <a:pt x="520712" y="20866"/>
                  </a:lnTo>
                  <a:lnTo>
                    <a:pt x="517626" y="20866"/>
                  </a:lnTo>
                  <a:lnTo>
                    <a:pt x="516191" y="19304"/>
                  </a:lnTo>
                  <a:lnTo>
                    <a:pt x="515213" y="16167"/>
                  </a:lnTo>
                  <a:lnTo>
                    <a:pt x="515594" y="13919"/>
                  </a:lnTo>
                  <a:lnTo>
                    <a:pt x="516724" y="12268"/>
                  </a:lnTo>
                  <a:lnTo>
                    <a:pt x="518591" y="11252"/>
                  </a:lnTo>
                  <a:lnTo>
                    <a:pt x="523671" y="11518"/>
                  </a:lnTo>
                  <a:lnTo>
                    <a:pt x="525360" y="14097"/>
                  </a:lnTo>
                  <a:lnTo>
                    <a:pt x="525360" y="1587"/>
                  </a:lnTo>
                  <a:lnTo>
                    <a:pt x="516572" y="0"/>
                  </a:lnTo>
                  <a:lnTo>
                    <a:pt x="512089" y="1358"/>
                  </a:lnTo>
                  <a:lnTo>
                    <a:pt x="508596" y="4165"/>
                  </a:lnTo>
                  <a:lnTo>
                    <a:pt x="506095" y="8432"/>
                  </a:lnTo>
                  <a:lnTo>
                    <a:pt x="504774" y="14097"/>
                  </a:lnTo>
                  <a:lnTo>
                    <a:pt x="504672" y="16167"/>
                  </a:lnTo>
                  <a:lnTo>
                    <a:pt x="505129" y="20866"/>
                  </a:lnTo>
                  <a:lnTo>
                    <a:pt x="507771" y="26073"/>
                  </a:lnTo>
                  <a:lnTo>
                    <a:pt x="512521" y="30581"/>
                  </a:lnTo>
                  <a:lnTo>
                    <a:pt x="515239" y="31686"/>
                  </a:lnTo>
                  <a:lnTo>
                    <a:pt x="517791" y="32245"/>
                  </a:lnTo>
                  <a:lnTo>
                    <a:pt x="525551" y="32245"/>
                  </a:lnTo>
                  <a:lnTo>
                    <a:pt x="530085" y="29464"/>
                  </a:lnTo>
                  <a:lnTo>
                    <a:pt x="533793" y="23901"/>
                  </a:lnTo>
                  <a:lnTo>
                    <a:pt x="534123" y="20866"/>
                  </a:lnTo>
                  <a:lnTo>
                    <a:pt x="534924" y="13703"/>
                  </a:lnTo>
                  <a:close/>
                </a:path>
                <a:path w="2388235" h="2461895">
                  <a:moveTo>
                    <a:pt x="536765" y="278434"/>
                  </a:moveTo>
                  <a:lnTo>
                    <a:pt x="525500" y="278434"/>
                  </a:lnTo>
                  <a:lnTo>
                    <a:pt x="525500" y="289687"/>
                  </a:lnTo>
                  <a:lnTo>
                    <a:pt x="536765" y="289687"/>
                  </a:lnTo>
                  <a:lnTo>
                    <a:pt x="536765" y="278434"/>
                  </a:lnTo>
                  <a:close/>
                </a:path>
                <a:path w="2388235" h="2461895">
                  <a:moveTo>
                    <a:pt x="557149" y="236258"/>
                  </a:moveTo>
                  <a:lnTo>
                    <a:pt x="545884" y="236258"/>
                  </a:lnTo>
                  <a:lnTo>
                    <a:pt x="545884" y="247510"/>
                  </a:lnTo>
                  <a:lnTo>
                    <a:pt x="557149" y="247510"/>
                  </a:lnTo>
                  <a:lnTo>
                    <a:pt x="557149" y="236258"/>
                  </a:lnTo>
                  <a:close/>
                </a:path>
                <a:path w="2388235" h="2461895">
                  <a:moveTo>
                    <a:pt x="557834" y="278434"/>
                  </a:moveTo>
                  <a:lnTo>
                    <a:pt x="547306" y="278434"/>
                  </a:lnTo>
                  <a:lnTo>
                    <a:pt x="547306" y="289687"/>
                  </a:lnTo>
                  <a:lnTo>
                    <a:pt x="557834" y="289687"/>
                  </a:lnTo>
                  <a:lnTo>
                    <a:pt x="557834" y="278434"/>
                  </a:lnTo>
                  <a:close/>
                </a:path>
                <a:path w="2388235" h="2461895">
                  <a:moveTo>
                    <a:pt x="578243" y="236258"/>
                  </a:moveTo>
                  <a:lnTo>
                    <a:pt x="566991" y="236258"/>
                  </a:lnTo>
                  <a:lnTo>
                    <a:pt x="566991" y="247510"/>
                  </a:lnTo>
                  <a:lnTo>
                    <a:pt x="578243" y="247510"/>
                  </a:lnTo>
                  <a:lnTo>
                    <a:pt x="578243" y="236258"/>
                  </a:lnTo>
                  <a:close/>
                </a:path>
                <a:path w="2388235" h="2461895">
                  <a:moveTo>
                    <a:pt x="2298230" y="2353246"/>
                  </a:moveTo>
                  <a:lnTo>
                    <a:pt x="2294763" y="2345271"/>
                  </a:lnTo>
                  <a:lnTo>
                    <a:pt x="2287498" y="2345271"/>
                  </a:lnTo>
                  <a:lnTo>
                    <a:pt x="2285606" y="2345271"/>
                  </a:lnTo>
                  <a:lnTo>
                    <a:pt x="2283472" y="2345664"/>
                  </a:lnTo>
                  <a:lnTo>
                    <a:pt x="2281021" y="2347087"/>
                  </a:lnTo>
                  <a:lnTo>
                    <a:pt x="2278977" y="2350960"/>
                  </a:lnTo>
                  <a:lnTo>
                    <a:pt x="2278977" y="2355532"/>
                  </a:lnTo>
                  <a:lnTo>
                    <a:pt x="2281110" y="2359317"/>
                  </a:lnTo>
                  <a:lnTo>
                    <a:pt x="2283942" y="2360815"/>
                  </a:lnTo>
                  <a:lnTo>
                    <a:pt x="2286152" y="2361222"/>
                  </a:lnTo>
                  <a:lnTo>
                    <a:pt x="2287968" y="2361222"/>
                  </a:lnTo>
                  <a:lnTo>
                    <a:pt x="2290572" y="2361133"/>
                  </a:lnTo>
                  <a:lnTo>
                    <a:pt x="2291677" y="2360663"/>
                  </a:lnTo>
                  <a:lnTo>
                    <a:pt x="2298230" y="2353246"/>
                  </a:lnTo>
                  <a:close/>
                </a:path>
                <a:path w="2388235" h="2461895">
                  <a:moveTo>
                    <a:pt x="2387904" y="2143264"/>
                  </a:moveTo>
                  <a:lnTo>
                    <a:pt x="2387333" y="2140483"/>
                  </a:lnTo>
                  <a:lnTo>
                    <a:pt x="2383815" y="2134768"/>
                  </a:lnTo>
                  <a:lnTo>
                    <a:pt x="2374722" y="2122271"/>
                  </a:lnTo>
                  <a:lnTo>
                    <a:pt x="2363203" y="2106930"/>
                  </a:lnTo>
                  <a:lnTo>
                    <a:pt x="2363203" y="2134908"/>
                  </a:lnTo>
                  <a:lnTo>
                    <a:pt x="2351278" y="2135378"/>
                  </a:lnTo>
                  <a:lnTo>
                    <a:pt x="2350732" y="2135530"/>
                  </a:lnTo>
                  <a:lnTo>
                    <a:pt x="2348915" y="2137740"/>
                  </a:lnTo>
                  <a:lnTo>
                    <a:pt x="2346922" y="2140115"/>
                  </a:lnTo>
                  <a:lnTo>
                    <a:pt x="2346858" y="2445512"/>
                  </a:lnTo>
                  <a:lnTo>
                    <a:pt x="2295550" y="2445512"/>
                  </a:lnTo>
                  <a:lnTo>
                    <a:pt x="2295550" y="2385364"/>
                  </a:lnTo>
                  <a:lnTo>
                    <a:pt x="2291448" y="2381262"/>
                  </a:lnTo>
                  <a:lnTo>
                    <a:pt x="2290267" y="2380792"/>
                  </a:lnTo>
                  <a:lnTo>
                    <a:pt x="2283561" y="2380792"/>
                  </a:lnTo>
                  <a:lnTo>
                    <a:pt x="2278977" y="2445512"/>
                  </a:lnTo>
                  <a:lnTo>
                    <a:pt x="2228456" y="2445512"/>
                  </a:lnTo>
                  <a:lnTo>
                    <a:pt x="2228456" y="2378418"/>
                  </a:lnTo>
                  <a:lnTo>
                    <a:pt x="2247557" y="2378418"/>
                  </a:lnTo>
                  <a:lnTo>
                    <a:pt x="2248192" y="2378341"/>
                  </a:lnTo>
                  <a:lnTo>
                    <a:pt x="2253005" y="2374239"/>
                  </a:lnTo>
                  <a:lnTo>
                    <a:pt x="2254034" y="2370683"/>
                  </a:lnTo>
                  <a:lnTo>
                    <a:pt x="2252929" y="2367762"/>
                  </a:lnTo>
                  <a:lnTo>
                    <a:pt x="2252535" y="2366657"/>
                  </a:lnTo>
                  <a:lnTo>
                    <a:pt x="2246846" y="2358682"/>
                  </a:lnTo>
                  <a:lnTo>
                    <a:pt x="2228456" y="2334298"/>
                  </a:lnTo>
                  <a:lnTo>
                    <a:pt x="2228456" y="2312352"/>
                  </a:lnTo>
                  <a:lnTo>
                    <a:pt x="2228380" y="2267089"/>
                  </a:lnTo>
                  <a:lnTo>
                    <a:pt x="2227745" y="2259330"/>
                  </a:lnTo>
                  <a:lnTo>
                    <a:pt x="2227745" y="2361450"/>
                  </a:lnTo>
                  <a:lnTo>
                    <a:pt x="2216848" y="2362479"/>
                  </a:lnTo>
                  <a:lnTo>
                    <a:pt x="2215985" y="2362797"/>
                  </a:lnTo>
                  <a:lnTo>
                    <a:pt x="2211882" y="2367369"/>
                  </a:lnTo>
                  <a:lnTo>
                    <a:pt x="2211882" y="2445512"/>
                  </a:lnTo>
                  <a:lnTo>
                    <a:pt x="2160574" y="2445512"/>
                  </a:lnTo>
                  <a:lnTo>
                    <a:pt x="2160460" y="2385364"/>
                  </a:lnTo>
                  <a:lnTo>
                    <a:pt x="2144623" y="2361450"/>
                  </a:lnTo>
                  <a:lnTo>
                    <a:pt x="2173440" y="2323350"/>
                  </a:lnTo>
                  <a:lnTo>
                    <a:pt x="2180082" y="2314638"/>
                  </a:lnTo>
                  <a:lnTo>
                    <a:pt x="2184603" y="2308758"/>
                  </a:lnTo>
                  <a:lnTo>
                    <a:pt x="2186305" y="2306586"/>
                  </a:lnTo>
                  <a:lnTo>
                    <a:pt x="2188045" y="2308758"/>
                  </a:lnTo>
                  <a:lnTo>
                    <a:pt x="2192566" y="2314638"/>
                  </a:lnTo>
                  <a:lnTo>
                    <a:pt x="2207222" y="2333980"/>
                  </a:lnTo>
                  <a:lnTo>
                    <a:pt x="2227745" y="2361450"/>
                  </a:lnTo>
                  <a:lnTo>
                    <a:pt x="2227745" y="2259330"/>
                  </a:lnTo>
                  <a:lnTo>
                    <a:pt x="2227288" y="2253742"/>
                  </a:lnTo>
                  <a:lnTo>
                    <a:pt x="2223859" y="2249360"/>
                  </a:lnTo>
                  <a:lnTo>
                    <a:pt x="2216772" y="2248814"/>
                  </a:lnTo>
                  <a:lnTo>
                    <a:pt x="2211806" y="2248573"/>
                  </a:lnTo>
                  <a:lnTo>
                    <a:pt x="2240661" y="2209990"/>
                  </a:lnTo>
                  <a:lnTo>
                    <a:pt x="2247341" y="2201151"/>
                  </a:lnTo>
                  <a:lnTo>
                    <a:pt x="2251926" y="2195195"/>
                  </a:lnTo>
                  <a:lnTo>
                    <a:pt x="2253716" y="2192998"/>
                  </a:lnTo>
                  <a:lnTo>
                    <a:pt x="2255520" y="2195195"/>
                  </a:lnTo>
                  <a:lnTo>
                    <a:pt x="2260092" y="2201151"/>
                  </a:lnTo>
                  <a:lnTo>
                    <a:pt x="2266772" y="2209990"/>
                  </a:lnTo>
                  <a:lnTo>
                    <a:pt x="2295626" y="2248573"/>
                  </a:lnTo>
                  <a:lnTo>
                    <a:pt x="2290661" y="2248814"/>
                  </a:lnTo>
                  <a:lnTo>
                    <a:pt x="2283472" y="2249043"/>
                  </a:lnTo>
                  <a:lnTo>
                    <a:pt x="2282291" y="2249513"/>
                  </a:lnTo>
                  <a:lnTo>
                    <a:pt x="2279065" y="2306586"/>
                  </a:lnTo>
                  <a:lnTo>
                    <a:pt x="2279154" y="2312352"/>
                  </a:lnTo>
                  <a:lnTo>
                    <a:pt x="2283955" y="2325687"/>
                  </a:lnTo>
                  <a:lnTo>
                    <a:pt x="2287981" y="2325687"/>
                  </a:lnTo>
                  <a:lnTo>
                    <a:pt x="2290584" y="2325611"/>
                  </a:lnTo>
                  <a:lnTo>
                    <a:pt x="2291689" y="2325141"/>
                  </a:lnTo>
                  <a:lnTo>
                    <a:pt x="2293416" y="2323160"/>
                  </a:lnTo>
                  <a:lnTo>
                    <a:pt x="2295550" y="2320798"/>
                  </a:lnTo>
                  <a:lnTo>
                    <a:pt x="2295550" y="2265540"/>
                  </a:lnTo>
                  <a:lnTo>
                    <a:pt x="2313940" y="2265540"/>
                  </a:lnTo>
                  <a:lnTo>
                    <a:pt x="2317496" y="2264511"/>
                  </a:lnTo>
                  <a:lnTo>
                    <a:pt x="2319705" y="2261285"/>
                  </a:lnTo>
                  <a:lnTo>
                    <a:pt x="2320899" y="2258149"/>
                  </a:lnTo>
                  <a:lnTo>
                    <a:pt x="2319832" y="2254072"/>
                  </a:lnTo>
                  <a:lnTo>
                    <a:pt x="2315730" y="2247468"/>
                  </a:lnTo>
                  <a:lnTo>
                    <a:pt x="2307869" y="2236736"/>
                  </a:lnTo>
                  <a:lnTo>
                    <a:pt x="2295550" y="2220315"/>
                  </a:lnTo>
                  <a:lnTo>
                    <a:pt x="2295550" y="2197658"/>
                  </a:lnTo>
                  <a:lnTo>
                    <a:pt x="2295550" y="2140115"/>
                  </a:lnTo>
                  <a:lnTo>
                    <a:pt x="2293658" y="2137905"/>
                  </a:lnTo>
                  <a:lnTo>
                    <a:pt x="2291918" y="2135924"/>
                  </a:lnTo>
                  <a:lnTo>
                    <a:pt x="2291130" y="2135695"/>
                  </a:lnTo>
                  <a:lnTo>
                    <a:pt x="2279053" y="2134908"/>
                  </a:lnTo>
                  <a:lnTo>
                    <a:pt x="2300059" y="2107044"/>
                  </a:lnTo>
                  <a:lnTo>
                    <a:pt x="2308288" y="2096287"/>
                  </a:lnTo>
                  <a:lnTo>
                    <a:pt x="2315108" y="2087562"/>
                  </a:lnTo>
                  <a:lnTo>
                    <a:pt x="2319807" y="2081784"/>
                  </a:lnTo>
                  <a:lnTo>
                    <a:pt x="2321687" y="2079802"/>
                  </a:lnTo>
                  <a:lnTo>
                    <a:pt x="2334742" y="2097049"/>
                  </a:lnTo>
                  <a:lnTo>
                    <a:pt x="2363203" y="2134908"/>
                  </a:lnTo>
                  <a:lnTo>
                    <a:pt x="2363203" y="2106930"/>
                  </a:lnTo>
                  <a:lnTo>
                    <a:pt x="2335441" y="2070354"/>
                  </a:lnTo>
                  <a:lnTo>
                    <a:pt x="2322868" y="2056523"/>
                  </a:lnTo>
                  <a:lnTo>
                    <a:pt x="2317889" y="2056993"/>
                  </a:lnTo>
                  <a:lnTo>
                    <a:pt x="2284184" y="2100110"/>
                  </a:lnTo>
                  <a:lnTo>
                    <a:pt x="2254504" y="2140902"/>
                  </a:lnTo>
                  <a:lnTo>
                    <a:pt x="2253640" y="2143899"/>
                  </a:lnTo>
                  <a:lnTo>
                    <a:pt x="2254427" y="2146820"/>
                  </a:lnTo>
                  <a:lnTo>
                    <a:pt x="2256637" y="2149106"/>
                  </a:lnTo>
                  <a:lnTo>
                    <a:pt x="2258606" y="2151011"/>
                  </a:lnTo>
                  <a:lnTo>
                    <a:pt x="2259012" y="2151088"/>
                  </a:lnTo>
                  <a:lnTo>
                    <a:pt x="2278977" y="2151088"/>
                  </a:lnTo>
                  <a:lnTo>
                    <a:pt x="2278888" y="2192998"/>
                  </a:lnTo>
                  <a:lnTo>
                    <a:pt x="2278824" y="2197658"/>
                  </a:lnTo>
                  <a:lnTo>
                    <a:pt x="2278507" y="2197658"/>
                  </a:lnTo>
                  <a:lnTo>
                    <a:pt x="2274963" y="2192998"/>
                  </a:lnTo>
                  <a:lnTo>
                    <a:pt x="2269502" y="2185822"/>
                  </a:lnTo>
                  <a:lnTo>
                    <a:pt x="2264613" y="2179269"/>
                  </a:lnTo>
                  <a:lnTo>
                    <a:pt x="2259711" y="2173186"/>
                  </a:lnTo>
                  <a:lnTo>
                    <a:pt x="2258606" y="2172398"/>
                  </a:lnTo>
                  <a:lnTo>
                    <a:pt x="2255456" y="2169871"/>
                  </a:lnTo>
                  <a:lnTo>
                    <a:pt x="2227681" y="2199322"/>
                  </a:lnTo>
                  <a:lnTo>
                    <a:pt x="2198230" y="2238616"/>
                  </a:lnTo>
                  <a:lnTo>
                    <a:pt x="2186546" y="2257806"/>
                  </a:lnTo>
                  <a:lnTo>
                    <a:pt x="2187727" y="2261285"/>
                  </a:lnTo>
                  <a:lnTo>
                    <a:pt x="2189937" y="2264511"/>
                  </a:lnTo>
                  <a:lnTo>
                    <a:pt x="2193493" y="2265540"/>
                  </a:lnTo>
                  <a:lnTo>
                    <a:pt x="2211882" y="2265540"/>
                  </a:lnTo>
                  <a:lnTo>
                    <a:pt x="2211882" y="2312352"/>
                  </a:lnTo>
                  <a:lnTo>
                    <a:pt x="2207552" y="2306586"/>
                  </a:lnTo>
                  <a:lnTo>
                    <a:pt x="2191601" y="2285352"/>
                  </a:lnTo>
                  <a:lnTo>
                    <a:pt x="2191194" y="2284958"/>
                  </a:lnTo>
                  <a:lnTo>
                    <a:pt x="2188045" y="2284171"/>
                  </a:lnTo>
                  <a:lnTo>
                    <a:pt x="2184438" y="2284222"/>
                  </a:lnTo>
                  <a:lnTo>
                    <a:pt x="2149995" y="2326398"/>
                  </a:lnTo>
                  <a:lnTo>
                    <a:pt x="2123516" y="2362123"/>
                  </a:lnTo>
                  <a:lnTo>
                    <a:pt x="2119528" y="2370607"/>
                  </a:lnTo>
                  <a:lnTo>
                    <a:pt x="2119528" y="2373769"/>
                  </a:lnTo>
                  <a:lnTo>
                    <a:pt x="2119846" y="2374633"/>
                  </a:lnTo>
                  <a:lnTo>
                    <a:pt x="2121966" y="2376373"/>
                  </a:lnTo>
                  <a:lnTo>
                    <a:pt x="2124265" y="2378341"/>
                  </a:lnTo>
                  <a:lnTo>
                    <a:pt x="2124811" y="2378418"/>
                  </a:lnTo>
                  <a:lnTo>
                    <a:pt x="2144001" y="2378418"/>
                  </a:lnTo>
                  <a:lnTo>
                    <a:pt x="2144077" y="2439987"/>
                  </a:lnTo>
                  <a:lnTo>
                    <a:pt x="2181529" y="2461107"/>
                  </a:lnTo>
                  <a:lnTo>
                    <a:pt x="2253716" y="2461323"/>
                  </a:lnTo>
                  <a:lnTo>
                    <a:pt x="2325903" y="2461107"/>
                  </a:lnTo>
                  <a:lnTo>
                    <a:pt x="2362771" y="2445512"/>
                  </a:lnTo>
                  <a:lnTo>
                    <a:pt x="2363355" y="2401303"/>
                  </a:lnTo>
                  <a:lnTo>
                    <a:pt x="2363444" y="2151088"/>
                  </a:lnTo>
                  <a:lnTo>
                    <a:pt x="2383485" y="2151088"/>
                  </a:lnTo>
                  <a:lnTo>
                    <a:pt x="2383802" y="2151011"/>
                  </a:lnTo>
                  <a:lnTo>
                    <a:pt x="2385860" y="2149030"/>
                  </a:lnTo>
                  <a:lnTo>
                    <a:pt x="2387435" y="2147379"/>
                  </a:lnTo>
                  <a:lnTo>
                    <a:pt x="2387904" y="2146185"/>
                  </a:lnTo>
                  <a:lnTo>
                    <a:pt x="2387904" y="2143264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" name="object 7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051976" y="5481078"/>
              <a:ext cx="107975" cy="104190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537604" y="4341504"/>
              <a:ext cx="372694" cy="366204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56404" y="3319656"/>
              <a:ext cx="195088" cy="449539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31455" y="3507636"/>
              <a:ext cx="1766633" cy="1702722"/>
            </a:xfrm>
            <a:prstGeom prst="rect">
              <a:avLst/>
            </a:prstGeom>
          </p:spPr>
        </p:pic>
      </p:grpSp>
      <p:sp>
        <p:nvSpPr>
          <p:cNvPr id="76" name="object 76"/>
          <p:cNvSpPr txBox="1"/>
          <p:nvPr/>
        </p:nvSpPr>
        <p:spPr>
          <a:xfrm>
            <a:off x="1283299" y="4004785"/>
            <a:ext cx="149669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Комфортная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зопасная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ср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1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8814803" y="1257223"/>
            <a:ext cx="775335" cy="238760"/>
          </a:xfrm>
          <a:custGeom>
            <a:avLst/>
            <a:gdLst/>
            <a:ahLst/>
            <a:cxnLst/>
            <a:rect l="l" t="t" r="r" b="b"/>
            <a:pathLst>
              <a:path w="775334" h="238759">
                <a:moveTo>
                  <a:pt x="77038" y="176390"/>
                </a:moveTo>
                <a:lnTo>
                  <a:pt x="73545" y="162217"/>
                </a:lnTo>
                <a:lnTo>
                  <a:pt x="64833" y="153962"/>
                </a:lnTo>
                <a:lnTo>
                  <a:pt x="60642" y="152539"/>
                </a:lnTo>
                <a:lnTo>
                  <a:pt x="60642" y="163703"/>
                </a:lnTo>
                <a:lnTo>
                  <a:pt x="60642" y="188569"/>
                </a:lnTo>
                <a:lnTo>
                  <a:pt x="49466" y="190919"/>
                </a:lnTo>
                <a:lnTo>
                  <a:pt x="24485" y="190919"/>
                </a:lnTo>
                <a:lnTo>
                  <a:pt x="24485" y="162331"/>
                </a:lnTo>
                <a:lnTo>
                  <a:pt x="48348" y="162331"/>
                </a:lnTo>
                <a:lnTo>
                  <a:pt x="60642" y="163703"/>
                </a:lnTo>
                <a:lnTo>
                  <a:pt x="60642" y="152539"/>
                </a:lnTo>
                <a:lnTo>
                  <a:pt x="53555" y="150114"/>
                </a:lnTo>
                <a:lnTo>
                  <a:pt x="42367" y="149161"/>
                </a:lnTo>
                <a:lnTo>
                  <a:pt x="0" y="149161"/>
                </a:lnTo>
                <a:lnTo>
                  <a:pt x="0" y="162331"/>
                </a:lnTo>
                <a:lnTo>
                  <a:pt x="8572" y="162331"/>
                </a:lnTo>
                <a:lnTo>
                  <a:pt x="8572" y="222986"/>
                </a:lnTo>
                <a:lnTo>
                  <a:pt x="0" y="222986"/>
                </a:lnTo>
                <a:lnTo>
                  <a:pt x="0" y="236169"/>
                </a:lnTo>
                <a:lnTo>
                  <a:pt x="33058" y="236169"/>
                </a:lnTo>
                <a:lnTo>
                  <a:pt x="33058" y="222986"/>
                </a:lnTo>
                <a:lnTo>
                  <a:pt x="24485" y="222986"/>
                </a:lnTo>
                <a:lnTo>
                  <a:pt x="24485" y="204089"/>
                </a:lnTo>
                <a:lnTo>
                  <a:pt x="42240" y="204089"/>
                </a:lnTo>
                <a:lnTo>
                  <a:pt x="58166" y="201815"/>
                </a:lnTo>
                <a:lnTo>
                  <a:pt x="68961" y="195732"/>
                </a:lnTo>
                <a:lnTo>
                  <a:pt x="72313" y="190919"/>
                </a:lnTo>
                <a:lnTo>
                  <a:pt x="75095" y="186893"/>
                </a:lnTo>
                <a:lnTo>
                  <a:pt x="77038" y="176390"/>
                </a:lnTo>
                <a:close/>
              </a:path>
              <a:path w="775334" h="238759">
                <a:moveTo>
                  <a:pt x="115595" y="24853"/>
                </a:moveTo>
                <a:lnTo>
                  <a:pt x="83527" y="24853"/>
                </a:lnTo>
                <a:lnTo>
                  <a:pt x="58039" y="90855"/>
                </a:lnTo>
                <a:lnTo>
                  <a:pt x="32562" y="24853"/>
                </a:lnTo>
                <a:lnTo>
                  <a:pt x="0" y="24853"/>
                </a:lnTo>
                <a:lnTo>
                  <a:pt x="0" y="38036"/>
                </a:lnTo>
                <a:lnTo>
                  <a:pt x="8585" y="38036"/>
                </a:lnTo>
                <a:lnTo>
                  <a:pt x="8585" y="98691"/>
                </a:lnTo>
                <a:lnTo>
                  <a:pt x="0" y="98691"/>
                </a:lnTo>
                <a:lnTo>
                  <a:pt x="0" y="111861"/>
                </a:lnTo>
                <a:lnTo>
                  <a:pt x="32448" y="111861"/>
                </a:lnTo>
                <a:lnTo>
                  <a:pt x="32448" y="98691"/>
                </a:lnTo>
                <a:lnTo>
                  <a:pt x="24498" y="98691"/>
                </a:lnTo>
                <a:lnTo>
                  <a:pt x="24498" y="46367"/>
                </a:lnTo>
                <a:lnTo>
                  <a:pt x="24231" y="43002"/>
                </a:lnTo>
                <a:lnTo>
                  <a:pt x="24498" y="43002"/>
                </a:lnTo>
                <a:lnTo>
                  <a:pt x="51828" y="111861"/>
                </a:lnTo>
                <a:lnTo>
                  <a:pt x="63754" y="111861"/>
                </a:lnTo>
                <a:lnTo>
                  <a:pt x="91109" y="43002"/>
                </a:lnTo>
                <a:lnTo>
                  <a:pt x="91363" y="43002"/>
                </a:lnTo>
                <a:lnTo>
                  <a:pt x="91109" y="46367"/>
                </a:lnTo>
                <a:lnTo>
                  <a:pt x="91109" y="98691"/>
                </a:lnTo>
                <a:lnTo>
                  <a:pt x="83146" y="98691"/>
                </a:lnTo>
                <a:lnTo>
                  <a:pt x="83146" y="111861"/>
                </a:lnTo>
                <a:lnTo>
                  <a:pt x="115595" y="111861"/>
                </a:lnTo>
                <a:lnTo>
                  <a:pt x="115595" y="98691"/>
                </a:lnTo>
                <a:lnTo>
                  <a:pt x="107010" y="98691"/>
                </a:lnTo>
                <a:lnTo>
                  <a:pt x="107010" y="38036"/>
                </a:lnTo>
                <a:lnTo>
                  <a:pt x="115595" y="38036"/>
                </a:lnTo>
                <a:lnTo>
                  <a:pt x="115595" y="24853"/>
                </a:lnTo>
                <a:close/>
              </a:path>
              <a:path w="775334" h="238759">
                <a:moveTo>
                  <a:pt x="171234" y="192659"/>
                </a:moveTo>
                <a:lnTo>
                  <a:pt x="165633" y="166420"/>
                </a:lnTo>
                <a:lnTo>
                  <a:pt x="159359" y="159727"/>
                </a:lnTo>
                <a:lnTo>
                  <a:pt x="154203" y="154241"/>
                </a:lnTo>
                <a:lnTo>
                  <a:pt x="154203" y="192659"/>
                </a:lnTo>
                <a:lnTo>
                  <a:pt x="153212" y="203466"/>
                </a:lnTo>
                <a:lnTo>
                  <a:pt x="149453" y="214160"/>
                </a:lnTo>
                <a:lnTo>
                  <a:pt x="141655" y="222338"/>
                </a:lnTo>
                <a:lnTo>
                  <a:pt x="128600" y="225590"/>
                </a:lnTo>
                <a:lnTo>
                  <a:pt x="115519" y="222338"/>
                </a:lnTo>
                <a:lnTo>
                  <a:pt x="107721" y="214160"/>
                </a:lnTo>
                <a:lnTo>
                  <a:pt x="103962" y="203466"/>
                </a:lnTo>
                <a:lnTo>
                  <a:pt x="102984" y="192659"/>
                </a:lnTo>
                <a:lnTo>
                  <a:pt x="103962" y="181851"/>
                </a:lnTo>
                <a:lnTo>
                  <a:pt x="107721" y="171170"/>
                </a:lnTo>
                <a:lnTo>
                  <a:pt x="115519" y="162991"/>
                </a:lnTo>
                <a:lnTo>
                  <a:pt x="128600" y="159727"/>
                </a:lnTo>
                <a:lnTo>
                  <a:pt x="141655" y="162991"/>
                </a:lnTo>
                <a:lnTo>
                  <a:pt x="149453" y="171170"/>
                </a:lnTo>
                <a:lnTo>
                  <a:pt x="153212" y="181851"/>
                </a:lnTo>
                <a:lnTo>
                  <a:pt x="154203" y="192659"/>
                </a:lnTo>
                <a:lnTo>
                  <a:pt x="154203" y="154241"/>
                </a:lnTo>
                <a:lnTo>
                  <a:pt x="152755" y="152692"/>
                </a:lnTo>
                <a:lnTo>
                  <a:pt x="138455" y="147408"/>
                </a:lnTo>
                <a:lnTo>
                  <a:pt x="128600" y="146545"/>
                </a:lnTo>
                <a:lnTo>
                  <a:pt x="118732" y="147408"/>
                </a:lnTo>
                <a:lnTo>
                  <a:pt x="104432" y="152692"/>
                </a:lnTo>
                <a:lnTo>
                  <a:pt x="91554" y="166420"/>
                </a:lnTo>
                <a:lnTo>
                  <a:pt x="85966" y="192659"/>
                </a:lnTo>
                <a:lnTo>
                  <a:pt x="91554" y="218897"/>
                </a:lnTo>
                <a:lnTo>
                  <a:pt x="104432" y="232625"/>
                </a:lnTo>
                <a:lnTo>
                  <a:pt x="118732" y="237896"/>
                </a:lnTo>
                <a:lnTo>
                  <a:pt x="128600" y="238747"/>
                </a:lnTo>
                <a:lnTo>
                  <a:pt x="138455" y="237896"/>
                </a:lnTo>
                <a:lnTo>
                  <a:pt x="152755" y="232625"/>
                </a:lnTo>
                <a:lnTo>
                  <a:pt x="159346" y="225590"/>
                </a:lnTo>
                <a:lnTo>
                  <a:pt x="165633" y="218897"/>
                </a:lnTo>
                <a:lnTo>
                  <a:pt x="171234" y="192659"/>
                </a:lnTo>
                <a:close/>
              </a:path>
              <a:path w="775334" h="238759">
                <a:moveTo>
                  <a:pt x="217347" y="24853"/>
                </a:moveTo>
                <a:lnTo>
                  <a:pt x="193243" y="24853"/>
                </a:lnTo>
                <a:lnTo>
                  <a:pt x="151841" y="88506"/>
                </a:lnTo>
                <a:lnTo>
                  <a:pt x="151841" y="38036"/>
                </a:lnTo>
                <a:lnTo>
                  <a:pt x="160159" y="38036"/>
                </a:lnTo>
                <a:lnTo>
                  <a:pt x="160159" y="24853"/>
                </a:lnTo>
                <a:lnTo>
                  <a:pt x="127355" y="24853"/>
                </a:lnTo>
                <a:lnTo>
                  <a:pt x="127355" y="38036"/>
                </a:lnTo>
                <a:lnTo>
                  <a:pt x="135928" y="38036"/>
                </a:lnTo>
                <a:lnTo>
                  <a:pt x="135928" y="98691"/>
                </a:lnTo>
                <a:lnTo>
                  <a:pt x="127355" y="98691"/>
                </a:lnTo>
                <a:lnTo>
                  <a:pt x="127355" y="111861"/>
                </a:lnTo>
                <a:lnTo>
                  <a:pt x="151472" y="111861"/>
                </a:lnTo>
                <a:lnTo>
                  <a:pt x="192862" y="48221"/>
                </a:lnTo>
                <a:lnTo>
                  <a:pt x="192862" y="98691"/>
                </a:lnTo>
                <a:lnTo>
                  <a:pt x="184543" y="98691"/>
                </a:lnTo>
                <a:lnTo>
                  <a:pt x="184543" y="111861"/>
                </a:lnTo>
                <a:lnTo>
                  <a:pt x="217347" y="111861"/>
                </a:lnTo>
                <a:lnTo>
                  <a:pt x="217347" y="98691"/>
                </a:lnTo>
                <a:lnTo>
                  <a:pt x="208762" y="98691"/>
                </a:lnTo>
                <a:lnTo>
                  <a:pt x="208762" y="38036"/>
                </a:lnTo>
                <a:lnTo>
                  <a:pt x="217347" y="38036"/>
                </a:lnTo>
                <a:lnTo>
                  <a:pt x="217347" y="24853"/>
                </a:lnTo>
                <a:close/>
              </a:path>
              <a:path w="775334" h="238759">
                <a:moveTo>
                  <a:pt x="262496" y="206451"/>
                </a:moveTo>
                <a:lnTo>
                  <a:pt x="246697" y="206451"/>
                </a:lnTo>
                <a:lnTo>
                  <a:pt x="245211" y="213372"/>
                </a:lnTo>
                <a:lnTo>
                  <a:pt x="241363" y="219519"/>
                </a:lnTo>
                <a:lnTo>
                  <a:pt x="234899" y="223913"/>
                </a:lnTo>
                <a:lnTo>
                  <a:pt x="225577" y="225602"/>
                </a:lnTo>
                <a:lnTo>
                  <a:pt x="214769" y="223456"/>
                </a:lnTo>
                <a:lnTo>
                  <a:pt x="206286" y="217208"/>
                </a:lnTo>
                <a:lnTo>
                  <a:pt x="200723" y="207137"/>
                </a:lnTo>
                <a:lnTo>
                  <a:pt x="198729" y="193522"/>
                </a:lnTo>
                <a:lnTo>
                  <a:pt x="199936" y="180644"/>
                </a:lnTo>
                <a:lnTo>
                  <a:pt x="204063" y="169875"/>
                </a:lnTo>
                <a:lnTo>
                  <a:pt x="211836" y="162471"/>
                </a:lnTo>
                <a:lnTo>
                  <a:pt x="223964" y="159727"/>
                </a:lnTo>
                <a:lnTo>
                  <a:pt x="234264" y="161429"/>
                </a:lnTo>
                <a:lnTo>
                  <a:pt x="241122" y="165722"/>
                </a:lnTo>
                <a:lnTo>
                  <a:pt x="245122" y="171373"/>
                </a:lnTo>
                <a:lnTo>
                  <a:pt x="246824" y="177126"/>
                </a:lnTo>
                <a:lnTo>
                  <a:pt x="259994" y="177126"/>
                </a:lnTo>
                <a:lnTo>
                  <a:pt x="259994" y="149161"/>
                </a:lnTo>
                <a:lnTo>
                  <a:pt x="246824" y="149161"/>
                </a:lnTo>
                <a:lnTo>
                  <a:pt x="246824" y="156476"/>
                </a:lnTo>
                <a:lnTo>
                  <a:pt x="242354" y="152311"/>
                </a:lnTo>
                <a:lnTo>
                  <a:pt x="236842" y="149186"/>
                </a:lnTo>
                <a:lnTo>
                  <a:pt x="230314" y="147231"/>
                </a:lnTo>
                <a:lnTo>
                  <a:pt x="222834" y="146558"/>
                </a:lnTo>
                <a:lnTo>
                  <a:pt x="207289" y="148958"/>
                </a:lnTo>
                <a:lnTo>
                  <a:pt x="194157" y="156933"/>
                </a:lnTo>
                <a:lnTo>
                  <a:pt x="185089" y="171602"/>
                </a:lnTo>
                <a:lnTo>
                  <a:pt x="181698" y="194144"/>
                </a:lnTo>
                <a:lnTo>
                  <a:pt x="187490" y="219671"/>
                </a:lnTo>
                <a:lnTo>
                  <a:pt x="200748" y="232943"/>
                </a:lnTo>
                <a:lnTo>
                  <a:pt x="215265" y="237972"/>
                </a:lnTo>
                <a:lnTo>
                  <a:pt x="224828" y="238760"/>
                </a:lnTo>
                <a:lnTo>
                  <a:pt x="242963" y="235559"/>
                </a:lnTo>
                <a:lnTo>
                  <a:pt x="254241" y="227545"/>
                </a:lnTo>
                <a:lnTo>
                  <a:pt x="260223" y="217055"/>
                </a:lnTo>
                <a:lnTo>
                  <a:pt x="262496" y="206451"/>
                </a:lnTo>
                <a:close/>
              </a:path>
              <a:path w="775334" h="238759">
                <a:moveTo>
                  <a:pt x="317157" y="24853"/>
                </a:moveTo>
                <a:lnTo>
                  <a:pt x="284111" y="24853"/>
                </a:lnTo>
                <a:lnTo>
                  <a:pt x="284111" y="38036"/>
                </a:lnTo>
                <a:lnTo>
                  <a:pt x="292696" y="38036"/>
                </a:lnTo>
                <a:lnTo>
                  <a:pt x="292696" y="59651"/>
                </a:lnTo>
                <a:lnTo>
                  <a:pt x="253530" y="59651"/>
                </a:lnTo>
                <a:lnTo>
                  <a:pt x="253530" y="38036"/>
                </a:lnTo>
                <a:lnTo>
                  <a:pt x="262102" y="38036"/>
                </a:lnTo>
                <a:lnTo>
                  <a:pt x="262102" y="24853"/>
                </a:lnTo>
                <a:lnTo>
                  <a:pt x="229044" y="24853"/>
                </a:lnTo>
                <a:lnTo>
                  <a:pt x="229044" y="38036"/>
                </a:lnTo>
                <a:lnTo>
                  <a:pt x="237629" y="38036"/>
                </a:lnTo>
                <a:lnTo>
                  <a:pt x="237629" y="98691"/>
                </a:lnTo>
                <a:lnTo>
                  <a:pt x="229044" y="98691"/>
                </a:lnTo>
                <a:lnTo>
                  <a:pt x="229044" y="111861"/>
                </a:lnTo>
                <a:lnTo>
                  <a:pt x="262102" y="111861"/>
                </a:lnTo>
                <a:lnTo>
                  <a:pt x="262102" y="98691"/>
                </a:lnTo>
                <a:lnTo>
                  <a:pt x="253530" y="98691"/>
                </a:lnTo>
                <a:lnTo>
                  <a:pt x="253530" y="72834"/>
                </a:lnTo>
                <a:lnTo>
                  <a:pt x="292696" y="72834"/>
                </a:lnTo>
                <a:lnTo>
                  <a:pt x="292696" y="98691"/>
                </a:lnTo>
                <a:lnTo>
                  <a:pt x="284111" y="98691"/>
                </a:lnTo>
                <a:lnTo>
                  <a:pt x="284111" y="111861"/>
                </a:lnTo>
                <a:lnTo>
                  <a:pt x="317157" y="111861"/>
                </a:lnTo>
                <a:lnTo>
                  <a:pt x="317157" y="98691"/>
                </a:lnTo>
                <a:lnTo>
                  <a:pt x="308597" y="98691"/>
                </a:lnTo>
                <a:lnTo>
                  <a:pt x="308597" y="38036"/>
                </a:lnTo>
                <a:lnTo>
                  <a:pt x="317157" y="38036"/>
                </a:lnTo>
                <a:lnTo>
                  <a:pt x="317157" y="24853"/>
                </a:lnTo>
                <a:close/>
              </a:path>
              <a:path w="775334" h="238759">
                <a:moveTo>
                  <a:pt x="352945" y="206451"/>
                </a:moveTo>
                <a:lnTo>
                  <a:pt x="337172" y="206451"/>
                </a:lnTo>
                <a:lnTo>
                  <a:pt x="335673" y="213372"/>
                </a:lnTo>
                <a:lnTo>
                  <a:pt x="331812" y="219519"/>
                </a:lnTo>
                <a:lnTo>
                  <a:pt x="325348" y="223913"/>
                </a:lnTo>
                <a:lnTo>
                  <a:pt x="316052" y="225602"/>
                </a:lnTo>
                <a:lnTo>
                  <a:pt x="305244" y="223456"/>
                </a:lnTo>
                <a:lnTo>
                  <a:pt x="296748" y="217208"/>
                </a:lnTo>
                <a:lnTo>
                  <a:pt x="291185" y="207137"/>
                </a:lnTo>
                <a:lnTo>
                  <a:pt x="289191" y="193522"/>
                </a:lnTo>
                <a:lnTo>
                  <a:pt x="290398" y="180644"/>
                </a:lnTo>
                <a:lnTo>
                  <a:pt x="294538" y="169875"/>
                </a:lnTo>
                <a:lnTo>
                  <a:pt x="302298" y="162471"/>
                </a:lnTo>
                <a:lnTo>
                  <a:pt x="314426" y="159727"/>
                </a:lnTo>
                <a:lnTo>
                  <a:pt x="324726" y="161429"/>
                </a:lnTo>
                <a:lnTo>
                  <a:pt x="331597" y="165722"/>
                </a:lnTo>
                <a:lnTo>
                  <a:pt x="335584" y="171373"/>
                </a:lnTo>
                <a:lnTo>
                  <a:pt x="337299" y="177126"/>
                </a:lnTo>
                <a:lnTo>
                  <a:pt x="350469" y="177126"/>
                </a:lnTo>
                <a:lnTo>
                  <a:pt x="350469" y="149161"/>
                </a:lnTo>
                <a:lnTo>
                  <a:pt x="337299" y="149161"/>
                </a:lnTo>
                <a:lnTo>
                  <a:pt x="337299" y="156476"/>
                </a:lnTo>
                <a:lnTo>
                  <a:pt x="332828" y="152311"/>
                </a:lnTo>
                <a:lnTo>
                  <a:pt x="327304" y="149186"/>
                </a:lnTo>
                <a:lnTo>
                  <a:pt x="320776" y="147231"/>
                </a:lnTo>
                <a:lnTo>
                  <a:pt x="313309" y="146558"/>
                </a:lnTo>
                <a:lnTo>
                  <a:pt x="297751" y="148958"/>
                </a:lnTo>
                <a:lnTo>
                  <a:pt x="284619" y="156933"/>
                </a:lnTo>
                <a:lnTo>
                  <a:pt x="275551" y="171602"/>
                </a:lnTo>
                <a:lnTo>
                  <a:pt x="272173" y="194144"/>
                </a:lnTo>
                <a:lnTo>
                  <a:pt x="277964" y="219671"/>
                </a:lnTo>
                <a:lnTo>
                  <a:pt x="291211" y="232943"/>
                </a:lnTo>
                <a:lnTo>
                  <a:pt x="305727" y="237972"/>
                </a:lnTo>
                <a:lnTo>
                  <a:pt x="315302" y="238760"/>
                </a:lnTo>
                <a:lnTo>
                  <a:pt x="333425" y="235559"/>
                </a:lnTo>
                <a:lnTo>
                  <a:pt x="344703" y="227545"/>
                </a:lnTo>
                <a:lnTo>
                  <a:pt x="350685" y="217055"/>
                </a:lnTo>
                <a:lnTo>
                  <a:pt x="352945" y="206451"/>
                </a:lnTo>
                <a:close/>
              </a:path>
              <a:path w="775334" h="238759">
                <a:moveTo>
                  <a:pt x="406666" y="82156"/>
                </a:moveTo>
                <a:lnTo>
                  <a:pt x="390880" y="82156"/>
                </a:lnTo>
                <a:lnTo>
                  <a:pt x="389394" y="89077"/>
                </a:lnTo>
                <a:lnTo>
                  <a:pt x="385546" y="95224"/>
                </a:lnTo>
                <a:lnTo>
                  <a:pt x="379069" y="99618"/>
                </a:lnTo>
                <a:lnTo>
                  <a:pt x="369760" y="101295"/>
                </a:lnTo>
                <a:lnTo>
                  <a:pt x="358952" y="99148"/>
                </a:lnTo>
                <a:lnTo>
                  <a:pt x="350456" y="92900"/>
                </a:lnTo>
                <a:lnTo>
                  <a:pt x="344906" y="82829"/>
                </a:lnTo>
                <a:lnTo>
                  <a:pt x="342912" y="69227"/>
                </a:lnTo>
                <a:lnTo>
                  <a:pt x="344131" y="56337"/>
                </a:lnTo>
                <a:lnTo>
                  <a:pt x="348259" y="45554"/>
                </a:lnTo>
                <a:lnTo>
                  <a:pt x="356019" y="38150"/>
                </a:lnTo>
                <a:lnTo>
                  <a:pt x="368147" y="35407"/>
                </a:lnTo>
                <a:lnTo>
                  <a:pt x="378447" y="37109"/>
                </a:lnTo>
                <a:lnTo>
                  <a:pt x="385318" y="41402"/>
                </a:lnTo>
                <a:lnTo>
                  <a:pt x="389318" y="47053"/>
                </a:lnTo>
                <a:lnTo>
                  <a:pt x="391007" y="52819"/>
                </a:lnTo>
                <a:lnTo>
                  <a:pt x="404190" y="52819"/>
                </a:lnTo>
                <a:lnTo>
                  <a:pt x="404190" y="24853"/>
                </a:lnTo>
                <a:lnTo>
                  <a:pt x="391007" y="24853"/>
                </a:lnTo>
                <a:lnTo>
                  <a:pt x="391007" y="32194"/>
                </a:lnTo>
                <a:lnTo>
                  <a:pt x="386549" y="28016"/>
                </a:lnTo>
                <a:lnTo>
                  <a:pt x="381012" y="24892"/>
                </a:lnTo>
                <a:lnTo>
                  <a:pt x="374484" y="22923"/>
                </a:lnTo>
                <a:lnTo>
                  <a:pt x="367017" y="22250"/>
                </a:lnTo>
                <a:lnTo>
                  <a:pt x="351472" y="24650"/>
                </a:lnTo>
                <a:lnTo>
                  <a:pt x="338353" y="32626"/>
                </a:lnTo>
                <a:lnTo>
                  <a:pt x="329285" y="47307"/>
                </a:lnTo>
                <a:lnTo>
                  <a:pt x="325894" y="69850"/>
                </a:lnTo>
                <a:lnTo>
                  <a:pt x="331685" y="95377"/>
                </a:lnTo>
                <a:lnTo>
                  <a:pt x="344944" y="108648"/>
                </a:lnTo>
                <a:lnTo>
                  <a:pt x="359448" y="113677"/>
                </a:lnTo>
                <a:lnTo>
                  <a:pt x="369023" y="114465"/>
                </a:lnTo>
                <a:lnTo>
                  <a:pt x="387159" y="111264"/>
                </a:lnTo>
                <a:lnTo>
                  <a:pt x="398424" y="103251"/>
                </a:lnTo>
                <a:lnTo>
                  <a:pt x="404406" y="92760"/>
                </a:lnTo>
                <a:lnTo>
                  <a:pt x="406666" y="82156"/>
                </a:lnTo>
                <a:close/>
              </a:path>
              <a:path w="775334" h="238759">
                <a:moveTo>
                  <a:pt x="452272" y="149161"/>
                </a:moveTo>
                <a:lnTo>
                  <a:pt x="428155" y="149161"/>
                </a:lnTo>
                <a:lnTo>
                  <a:pt x="386753" y="212788"/>
                </a:lnTo>
                <a:lnTo>
                  <a:pt x="386753" y="162318"/>
                </a:lnTo>
                <a:lnTo>
                  <a:pt x="395084" y="162318"/>
                </a:lnTo>
                <a:lnTo>
                  <a:pt x="395084" y="149161"/>
                </a:lnTo>
                <a:lnTo>
                  <a:pt x="362292" y="149161"/>
                </a:lnTo>
                <a:lnTo>
                  <a:pt x="362292" y="162318"/>
                </a:lnTo>
                <a:lnTo>
                  <a:pt x="370852" y="162318"/>
                </a:lnTo>
                <a:lnTo>
                  <a:pt x="370852" y="222986"/>
                </a:lnTo>
                <a:lnTo>
                  <a:pt x="362292" y="222986"/>
                </a:lnTo>
                <a:lnTo>
                  <a:pt x="362292" y="236169"/>
                </a:lnTo>
                <a:lnTo>
                  <a:pt x="386397" y="236169"/>
                </a:lnTo>
                <a:lnTo>
                  <a:pt x="427786" y="172529"/>
                </a:lnTo>
                <a:lnTo>
                  <a:pt x="427786" y="222986"/>
                </a:lnTo>
                <a:lnTo>
                  <a:pt x="419455" y="222986"/>
                </a:lnTo>
                <a:lnTo>
                  <a:pt x="419455" y="236169"/>
                </a:lnTo>
                <a:lnTo>
                  <a:pt x="452272" y="236169"/>
                </a:lnTo>
                <a:lnTo>
                  <a:pt x="452272" y="222986"/>
                </a:lnTo>
                <a:lnTo>
                  <a:pt x="443687" y="222986"/>
                </a:lnTo>
                <a:lnTo>
                  <a:pt x="443687" y="162318"/>
                </a:lnTo>
                <a:lnTo>
                  <a:pt x="452272" y="162318"/>
                </a:lnTo>
                <a:lnTo>
                  <a:pt x="452272" y="149161"/>
                </a:lnTo>
                <a:close/>
              </a:path>
              <a:path w="775334" h="238759">
                <a:moveTo>
                  <a:pt x="495630" y="24853"/>
                </a:moveTo>
                <a:lnTo>
                  <a:pt x="413588" y="24853"/>
                </a:lnTo>
                <a:lnTo>
                  <a:pt x="413588" y="56680"/>
                </a:lnTo>
                <a:lnTo>
                  <a:pt x="426770" y="56680"/>
                </a:lnTo>
                <a:lnTo>
                  <a:pt x="426770" y="38036"/>
                </a:lnTo>
                <a:lnTo>
                  <a:pt x="446671" y="38036"/>
                </a:lnTo>
                <a:lnTo>
                  <a:pt x="446671" y="98691"/>
                </a:lnTo>
                <a:lnTo>
                  <a:pt x="438086" y="98691"/>
                </a:lnTo>
                <a:lnTo>
                  <a:pt x="438086" y="111861"/>
                </a:lnTo>
                <a:lnTo>
                  <a:pt x="471131" y="111861"/>
                </a:lnTo>
                <a:lnTo>
                  <a:pt x="471131" y="98691"/>
                </a:lnTo>
                <a:lnTo>
                  <a:pt x="462559" y="98691"/>
                </a:lnTo>
                <a:lnTo>
                  <a:pt x="462559" y="38036"/>
                </a:lnTo>
                <a:lnTo>
                  <a:pt x="482447" y="38036"/>
                </a:lnTo>
                <a:lnTo>
                  <a:pt x="482447" y="56680"/>
                </a:lnTo>
                <a:lnTo>
                  <a:pt x="495630" y="56680"/>
                </a:lnTo>
                <a:lnTo>
                  <a:pt x="495630" y="24853"/>
                </a:lnTo>
                <a:close/>
              </a:path>
              <a:path w="775334" h="238759">
                <a:moveTo>
                  <a:pt x="553935" y="149161"/>
                </a:moveTo>
                <a:lnTo>
                  <a:pt x="529844" y="149161"/>
                </a:lnTo>
                <a:lnTo>
                  <a:pt x="488467" y="212788"/>
                </a:lnTo>
                <a:lnTo>
                  <a:pt x="488467" y="162318"/>
                </a:lnTo>
                <a:lnTo>
                  <a:pt x="496785" y="162318"/>
                </a:lnTo>
                <a:lnTo>
                  <a:pt x="496785" y="149161"/>
                </a:lnTo>
                <a:lnTo>
                  <a:pt x="463981" y="149161"/>
                </a:lnTo>
                <a:lnTo>
                  <a:pt x="463981" y="162318"/>
                </a:lnTo>
                <a:lnTo>
                  <a:pt x="472541" y="162318"/>
                </a:lnTo>
                <a:lnTo>
                  <a:pt x="472541" y="222986"/>
                </a:lnTo>
                <a:lnTo>
                  <a:pt x="463981" y="222986"/>
                </a:lnTo>
                <a:lnTo>
                  <a:pt x="463981" y="236169"/>
                </a:lnTo>
                <a:lnTo>
                  <a:pt x="488086" y="236169"/>
                </a:lnTo>
                <a:lnTo>
                  <a:pt x="529475" y="172529"/>
                </a:lnTo>
                <a:lnTo>
                  <a:pt x="529475" y="222986"/>
                </a:lnTo>
                <a:lnTo>
                  <a:pt x="521144" y="222986"/>
                </a:lnTo>
                <a:lnTo>
                  <a:pt x="521144" y="236169"/>
                </a:lnTo>
                <a:lnTo>
                  <a:pt x="553935" y="236169"/>
                </a:lnTo>
                <a:lnTo>
                  <a:pt x="553935" y="222986"/>
                </a:lnTo>
                <a:lnTo>
                  <a:pt x="545376" y="222986"/>
                </a:lnTo>
                <a:lnTo>
                  <a:pt x="545376" y="162318"/>
                </a:lnTo>
                <a:lnTo>
                  <a:pt x="553935" y="162318"/>
                </a:lnTo>
                <a:lnTo>
                  <a:pt x="553935" y="149161"/>
                </a:lnTo>
                <a:close/>
              </a:path>
              <a:path w="775334" h="238759">
                <a:moveTo>
                  <a:pt x="581888" y="52082"/>
                </a:moveTo>
                <a:lnTo>
                  <a:pt x="578396" y="37909"/>
                </a:lnTo>
                <a:lnTo>
                  <a:pt x="569683" y="29654"/>
                </a:lnTo>
                <a:lnTo>
                  <a:pt x="565492" y="28232"/>
                </a:lnTo>
                <a:lnTo>
                  <a:pt x="565492" y="39395"/>
                </a:lnTo>
                <a:lnTo>
                  <a:pt x="565492" y="64262"/>
                </a:lnTo>
                <a:lnTo>
                  <a:pt x="554316" y="66611"/>
                </a:lnTo>
                <a:lnTo>
                  <a:pt x="529323" y="66611"/>
                </a:lnTo>
                <a:lnTo>
                  <a:pt x="529323" y="38023"/>
                </a:lnTo>
                <a:lnTo>
                  <a:pt x="553199" y="38023"/>
                </a:lnTo>
                <a:lnTo>
                  <a:pt x="565492" y="39395"/>
                </a:lnTo>
                <a:lnTo>
                  <a:pt x="565492" y="28232"/>
                </a:lnTo>
                <a:lnTo>
                  <a:pt x="558406" y="25793"/>
                </a:lnTo>
                <a:lnTo>
                  <a:pt x="547230" y="24841"/>
                </a:lnTo>
                <a:lnTo>
                  <a:pt x="504850" y="24841"/>
                </a:lnTo>
                <a:lnTo>
                  <a:pt x="504850" y="38023"/>
                </a:lnTo>
                <a:lnTo>
                  <a:pt x="513422" y="38023"/>
                </a:lnTo>
                <a:lnTo>
                  <a:pt x="513422" y="98679"/>
                </a:lnTo>
                <a:lnTo>
                  <a:pt x="504850" y="98679"/>
                </a:lnTo>
                <a:lnTo>
                  <a:pt x="504850" y="111861"/>
                </a:lnTo>
                <a:lnTo>
                  <a:pt x="537921" y="111861"/>
                </a:lnTo>
                <a:lnTo>
                  <a:pt x="537921" y="98679"/>
                </a:lnTo>
                <a:lnTo>
                  <a:pt x="529323" y="98679"/>
                </a:lnTo>
                <a:lnTo>
                  <a:pt x="529323" y="79781"/>
                </a:lnTo>
                <a:lnTo>
                  <a:pt x="547103" y="79781"/>
                </a:lnTo>
                <a:lnTo>
                  <a:pt x="563016" y="77520"/>
                </a:lnTo>
                <a:lnTo>
                  <a:pt x="573811" y="71424"/>
                </a:lnTo>
                <a:lnTo>
                  <a:pt x="577151" y="66611"/>
                </a:lnTo>
                <a:lnTo>
                  <a:pt x="579945" y="62598"/>
                </a:lnTo>
                <a:lnTo>
                  <a:pt x="581888" y="52082"/>
                </a:lnTo>
                <a:close/>
              </a:path>
              <a:path w="775334" h="238759">
                <a:moveTo>
                  <a:pt x="676046" y="68351"/>
                </a:moveTo>
                <a:lnTo>
                  <a:pt x="670458" y="42113"/>
                </a:lnTo>
                <a:lnTo>
                  <a:pt x="664159" y="35394"/>
                </a:lnTo>
                <a:lnTo>
                  <a:pt x="659028" y="29933"/>
                </a:lnTo>
                <a:lnTo>
                  <a:pt x="659028" y="68351"/>
                </a:lnTo>
                <a:lnTo>
                  <a:pt x="658050" y="79171"/>
                </a:lnTo>
                <a:lnTo>
                  <a:pt x="654291" y="89852"/>
                </a:lnTo>
                <a:lnTo>
                  <a:pt x="646493" y="98031"/>
                </a:lnTo>
                <a:lnTo>
                  <a:pt x="633412" y="101282"/>
                </a:lnTo>
                <a:lnTo>
                  <a:pt x="620356" y="98031"/>
                </a:lnTo>
                <a:lnTo>
                  <a:pt x="612571" y="89852"/>
                </a:lnTo>
                <a:lnTo>
                  <a:pt x="608812" y="79171"/>
                </a:lnTo>
                <a:lnTo>
                  <a:pt x="607834" y="68351"/>
                </a:lnTo>
                <a:lnTo>
                  <a:pt x="608812" y="57543"/>
                </a:lnTo>
                <a:lnTo>
                  <a:pt x="612571" y="46850"/>
                </a:lnTo>
                <a:lnTo>
                  <a:pt x="620356" y="38658"/>
                </a:lnTo>
                <a:lnTo>
                  <a:pt x="633412" y="35394"/>
                </a:lnTo>
                <a:lnTo>
                  <a:pt x="646493" y="38658"/>
                </a:lnTo>
                <a:lnTo>
                  <a:pt x="654291" y="46850"/>
                </a:lnTo>
                <a:lnTo>
                  <a:pt x="658050" y="57543"/>
                </a:lnTo>
                <a:lnTo>
                  <a:pt x="659028" y="68351"/>
                </a:lnTo>
                <a:lnTo>
                  <a:pt x="659028" y="29933"/>
                </a:lnTo>
                <a:lnTo>
                  <a:pt x="657580" y="28384"/>
                </a:lnTo>
                <a:lnTo>
                  <a:pt x="643280" y="23101"/>
                </a:lnTo>
                <a:lnTo>
                  <a:pt x="633412" y="22237"/>
                </a:lnTo>
                <a:lnTo>
                  <a:pt x="623570" y="23101"/>
                </a:lnTo>
                <a:lnTo>
                  <a:pt x="609269" y="28384"/>
                </a:lnTo>
                <a:lnTo>
                  <a:pt x="596392" y="42113"/>
                </a:lnTo>
                <a:lnTo>
                  <a:pt x="590791" y="68351"/>
                </a:lnTo>
                <a:lnTo>
                  <a:pt x="596392" y="94602"/>
                </a:lnTo>
                <a:lnTo>
                  <a:pt x="609269" y="108331"/>
                </a:lnTo>
                <a:lnTo>
                  <a:pt x="623570" y="113601"/>
                </a:lnTo>
                <a:lnTo>
                  <a:pt x="633412" y="114452"/>
                </a:lnTo>
                <a:lnTo>
                  <a:pt x="643280" y="113601"/>
                </a:lnTo>
                <a:lnTo>
                  <a:pt x="657580" y="108331"/>
                </a:lnTo>
                <a:lnTo>
                  <a:pt x="664171" y="101282"/>
                </a:lnTo>
                <a:lnTo>
                  <a:pt x="670458" y="94602"/>
                </a:lnTo>
                <a:lnTo>
                  <a:pt x="676046" y="68351"/>
                </a:lnTo>
                <a:close/>
              </a:path>
              <a:path w="775334" h="238759">
                <a:moveTo>
                  <a:pt x="755878" y="0"/>
                </a:moveTo>
                <a:lnTo>
                  <a:pt x="743077" y="0"/>
                </a:lnTo>
                <a:lnTo>
                  <a:pt x="742454" y="6578"/>
                </a:lnTo>
                <a:lnTo>
                  <a:pt x="736612" y="10071"/>
                </a:lnTo>
                <a:lnTo>
                  <a:pt x="722947" y="10071"/>
                </a:lnTo>
                <a:lnTo>
                  <a:pt x="717092" y="6578"/>
                </a:lnTo>
                <a:lnTo>
                  <a:pt x="716470" y="0"/>
                </a:lnTo>
                <a:lnTo>
                  <a:pt x="703668" y="0"/>
                </a:lnTo>
                <a:lnTo>
                  <a:pt x="706374" y="7480"/>
                </a:lnTo>
                <a:lnTo>
                  <a:pt x="711644" y="13512"/>
                </a:lnTo>
                <a:lnTo>
                  <a:pt x="719442" y="17538"/>
                </a:lnTo>
                <a:lnTo>
                  <a:pt x="729767" y="19011"/>
                </a:lnTo>
                <a:lnTo>
                  <a:pt x="740092" y="17538"/>
                </a:lnTo>
                <a:lnTo>
                  <a:pt x="747903" y="13512"/>
                </a:lnTo>
                <a:lnTo>
                  <a:pt x="750912" y="10071"/>
                </a:lnTo>
                <a:lnTo>
                  <a:pt x="753173" y="7480"/>
                </a:lnTo>
                <a:lnTo>
                  <a:pt x="755878" y="0"/>
                </a:lnTo>
                <a:close/>
              </a:path>
              <a:path w="775334" h="238759">
                <a:moveTo>
                  <a:pt x="774763" y="24853"/>
                </a:moveTo>
                <a:lnTo>
                  <a:pt x="750658" y="24853"/>
                </a:lnTo>
                <a:lnTo>
                  <a:pt x="709282" y="88493"/>
                </a:lnTo>
                <a:lnTo>
                  <a:pt x="709282" y="38036"/>
                </a:lnTo>
                <a:lnTo>
                  <a:pt x="717600" y="38036"/>
                </a:lnTo>
                <a:lnTo>
                  <a:pt x="717600" y="24853"/>
                </a:lnTo>
                <a:lnTo>
                  <a:pt x="684796" y="24853"/>
                </a:lnTo>
                <a:lnTo>
                  <a:pt x="684796" y="38036"/>
                </a:lnTo>
                <a:lnTo>
                  <a:pt x="693356" y="38036"/>
                </a:lnTo>
                <a:lnTo>
                  <a:pt x="693356" y="98691"/>
                </a:lnTo>
                <a:lnTo>
                  <a:pt x="684796" y="98691"/>
                </a:lnTo>
                <a:lnTo>
                  <a:pt x="684796" y="111861"/>
                </a:lnTo>
                <a:lnTo>
                  <a:pt x="708888" y="111861"/>
                </a:lnTo>
                <a:lnTo>
                  <a:pt x="724077" y="88493"/>
                </a:lnTo>
                <a:lnTo>
                  <a:pt x="750277" y="48221"/>
                </a:lnTo>
                <a:lnTo>
                  <a:pt x="750277" y="98691"/>
                </a:lnTo>
                <a:lnTo>
                  <a:pt x="741946" y="98691"/>
                </a:lnTo>
                <a:lnTo>
                  <a:pt x="741946" y="111861"/>
                </a:lnTo>
                <a:lnTo>
                  <a:pt x="774763" y="111861"/>
                </a:lnTo>
                <a:lnTo>
                  <a:pt x="774763" y="98691"/>
                </a:lnTo>
                <a:lnTo>
                  <a:pt x="766203" y="98691"/>
                </a:lnTo>
                <a:lnTo>
                  <a:pt x="766203" y="48221"/>
                </a:lnTo>
                <a:lnTo>
                  <a:pt x="766203" y="38036"/>
                </a:lnTo>
                <a:lnTo>
                  <a:pt x="774763" y="38036"/>
                </a:lnTo>
                <a:lnTo>
                  <a:pt x="774763" y="2485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78" name="object 78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8163014" y="1058777"/>
            <a:ext cx="540842" cy="570257"/>
          </a:xfrm>
          <a:prstGeom prst="rect">
            <a:avLst/>
          </a:prstGeom>
        </p:spPr>
      </p:pic>
      <p:sp>
        <p:nvSpPr>
          <p:cNvPr id="79" name="object 7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17</a:t>
            </a:r>
          </a:p>
        </p:txBody>
      </p:sp>
      <p:sp>
        <p:nvSpPr>
          <p:cNvPr id="80" name="object 8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6295390" cy="1397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150"/>
              <a:t>С</a:t>
            </a:r>
            <a:r>
              <a:rPr dirty="0" spc="60"/>
              <a:t>т</a:t>
            </a:r>
            <a:r>
              <a:rPr dirty="0" spc="45"/>
              <a:t>ати</a:t>
            </a:r>
            <a:r>
              <a:rPr dirty="0" spc="15"/>
              <a:t>с</a:t>
            </a:r>
            <a:r>
              <a:rPr dirty="0" spc="-75"/>
              <a:t>ти</a:t>
            </a:r>
            <a:r>
              <a:rPr dirty="0" spc="-175"/>
              <a:t>к</a:t>
            </a:r>
            <a:r>
              <a:rPr dirty="0" spc="275"/>
              <a:t>а</a:t>
            </a:r>
            <a:r>
              <a:rPr dirty="0" spc="-155"/>
              <a:t> </a:t>
            </a:r>
            <a:r>
              <a:rPr dirty="0" spc="20"/>
              <a:t>по</a:t>
            </a:r>
            <a:r>
              <a:rPr dirty="0" spc="-155"/>
              <a:t> </a:t>
            </a:r>
            <a:r>
              <a:rPr dirty="0" spc="-70"/>
              <a:t>ин</a:t>
            </a:r>
            <a:r>
              <a:rPr dirty="0" spc="-135"/>
              <a:t>д</a:t>
            </a:r>
            <a:r>
              <a:rPr dirty="0" spc="5"/>
              <a:t>е</a:t>
            </a:r>
            <a:r>
              <a:rPr dirty="0" spc="-175"/>
              <a:t>к</a:t>
            </a:r>
            <a:r>
              <a:rPr dirty="0" spc="-5"/>
              <a:t>с</a:t>
            </a:r>
            <a:r>
              <a:rPr dirty="0" spc="-50"/>
              <a:t>у</a:t>
            </a:r>
            <a:r>
              <a:rPr dirty="0" spc="-155"/>
              <a:t> </a:t>
            </a:r>
            <a:r>
              <a:rPr dirty="0" spc="114"/>
              <a:t>IQ</a:t>
            </a:r>
            <a:r>
              <a:rPr dirty="0" spc="-155"/>
              <a:t> </a:t>
            </a:r>
            <a:r>
              <a:rPr dirty="0" spc="-215"/>
              <a:t>г</a:t>
            </a:r>
            <a:r>
              <a:rPr dirty="0" spc="85"/>
              <a:t>ор</a:t>
            </a:r>
            <a:r>
              <a:rPr dirty="0" spc="25"/>
              <a:t>о</a:t>
            </a:r>
            <a:r>
              <a:rPr dirty="0" spc="-150"/>
              <a:t>д</a:t>
            </a:r>
            <a:r>
              <a:rPr dirty="0" spc="-15"/>
              <a:t>ов  </a:t>
            </a:r>
            <a:r>
              <a:rPr dirty="0" spc="-105"/>
              <a:t>в </a:t>
            </a:r>
            <a:r>
              <a:rPr dirty="0" spc="20"/>
              <a:t>рамках </a:t>
            </a:r>
            <a:r>
              <a:rPr dirty="0" spc="35"/>
              <a:t>проекта </a:t>
            </a:r>
            <a:r>
              <a:rPr dirty="0" spc="-155"/>
              <a:t>«Умный </a:t>
            </a:r>
            <a:r>
              <a:rPr dirty="0" spc="-55"/>
              <a:t>город» </a:t>
            </a:r>
            <a:r>
              <a:rPr dirty="0" spc="-50"/>
              <a:t> </a:t>
            </a:r>
            <a:r>
              <a:rPr dirty="0" spc="20"/>
              <a:t>по</a:t>
            </a:r>
            <a:r>
              <a:rPr dirty="0" spc="-155"/>
              <a:t> </a:t>
            </a:r>
            <a:r>
              <a:rPr dirty="0" spc="-85"/>
              <a:t>и</a:t>
            </a:r>
            <a:r>
              <a:rPr dirty="0" spc="-130"/>
              <a:t>т</a:t>
            </a:r>
            <a:r>
              <a:rPr dirty="0" spc="-45"/>
              <a:t>о</a:t>
            </a:r>
            <a:r>
              <a:rPr dirty="0" spc="-100"/>
              <a:t>г</a:t>
            </a:r>
            <a:r>
              <a:rPr dirty="0" spc="10"/>
              <a:t>ам</a:t>
            </a:r>
            <a:r>
              <a:rPr dirty="0" spc="-155"/>
              <a:t> </a:t>
            </a:r>
            <a:r>
              <a:rPr dirty="0" spc="-195"/>
              <a:t>2</a:t>
            </a:r>
            <a:r>
              <a:rPr dirty="0" spc="75"/>
              <a:t>0</a:t>
            </a:r>
            <a:r>
              <a:rPr dirty="0" spc="-165"/>
              <a:t>22</a:t>
            </a:r>
            <a:r>
              <a:rPr dirty="0" spc="-155"/>
              <a:t> </a:t>
            </a:r>
            <a:r>
              <a:rPr dirty="0" spc="-430"/>
              <a:t>г</a:t>
            </a:r>
            <a:r>
              <a:rPr dirty="0" spc="-300"/>
              <a:t>.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2473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30">
                <a:solidFill>
                  <a:srgbClr val="3763AF"/>
                </a:solidFill>
                <a:latin typeface="Trebuchet MS"/>
                <a:cs typeface="Trebuchet MS"/>
              </a:rPr>
              <a:t>1.3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умных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70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45">
                <a:solidFill>
                  <a:srgbClr val="3763AF"/>
                </a:solidFill>
                <a:latin typeface="Trebuchet MS"/>
                <a:cs typeface="Trebuchet MS"/>
              </a:rPr>
              <a:t>х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сии</a:t>
            </a:r>
            <a:endParaRPr sz="1200">
              <a:latin typeface="Trebuchet MS"/>
              <a:cs typeface="Trebuchet MS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99999" y="6113373"/>
          <a:ext cx="4020820" cy="13201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3760"/>
                <a:gridCol w="1598930"/>
                <a:gridCol w="1547494"/>
              </a:tblGrid>
              <a:tr h="219409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2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Позиция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3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Город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4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ровень</a:t>
                      </a:r>
                      <a:r>
                        <a:rPr dirty="0" sz="1200" spc="-6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IQ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5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Москва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905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120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Санкт-Петербург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499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88,43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Казань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5435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88,33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Уфа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59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9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79,77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Красноярск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632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5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75,22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899999" y="8129993"/>
          <a:ext cx="4020820" cy="15024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3760"/>
                <a:gridCol w="1560194"/>
                <a:gridCol w="1585595"/>
              </a:tblGrid>
              <a:tr h="21939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2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Позиция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3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Город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4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ровень</a:t>
                      </a:r>
                      <a:r>
                        <a:rPr dirty="0" sz="1200" spc="-6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IQ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Реутов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467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10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118,57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9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Домодедово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480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10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107,97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Уссурийск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568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85,24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Бердск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568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85,23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40258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 marR="1403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Артемовский </a:t>
                      </a:r>
                      <a:r>
                        <a:rPr dirty="0" sz="12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2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</a:t>
                      </a: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ор</a:t>
                      </a:r>
                      <a:r>
                        <a:rPr dirty="0" sz="12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12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1200" spc="-6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ой</a:t>
                      </a:r>
                      <a:r>
                        <a:rPr dirty="0" sz="1200" spc="-6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ок</a:t>
                      </a:r>
                      <a:r>
                        <a:rPr dirty="0" sz="12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уг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480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83,80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5435687" y="6113373"/>
          <a:ext cx="4020820" cy="13201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3760"/>
                <a:gridCol w="1438910"/>
                <a:gridCol w="1706880"/>
              </a:tblGrid>
              <a:tr h="219409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2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Позиция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3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Город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2692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4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ровень</a:t>
                      </a:r>
                      <a:r>
                        <a:rPr dirty="0" sz="1200" spc="-6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IQ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Сочи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911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8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115,20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Тюмень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441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1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110,72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Смоленск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21334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106,42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Белгород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5308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88,28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Калининград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588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86,57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435687" y="8129993"/>
          <a:ext cx="4020820" cy="13195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3760"/>
                <a:gridCol w="1508125"/>
                <a:gridCol w="1637664"/>
              </a:tblGrid>
              <a:tr h="219398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2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Позиция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3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Город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200" spc="-4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ровень</a:t>
                      </a:r>
                      <a:r>
                        <a:rPr dirty="0" sz="1200" spc="-6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12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IQ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5875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Ялта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6388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95,67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9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2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Горно-Алтайск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626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95,47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Елабуга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5372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82,86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Ивантеевка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4986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114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77,14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219708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Лысьва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613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76,42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B="0" marT="1651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887299" y="5672478"/>
            <a:ext cx="335661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упнейшие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(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20" b="1">
                <a:solidFill>
                  <a:srgbClr val="3763AF"/>
                </a:solidFill>
                <a:latin typeface="Trebuchet MS"/>
                <a:cs typeface="Trebuchet MS"/>
              </a:rPr>
              <a:t>1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млн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ч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114" b="1">
                <a:solidFill>
                  <a:srgbClr val="3763AF"/>
                </a:solidFill>
                <a:latin typeface="Trebuchet MS"/>
                <a:cs typeface="Trebuchet MS"/>
              </a:rPr>
              <a:t>л.)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7299" y="7689088"/>
            <a:ext cx="349059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льшие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(100–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1600" spc="70" b="1">
                <a:solidFill>
                  <a:srgbClr val="3763AF"/>
                </a:solidFill>
                <a:latin typeface="Trebuchet MS"/>
                <a:cs typeface="Trebuchet MS"/>
              </a:rPr>
              <a:t>0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ты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160" b="1">
                <a:solidFill>
                  <a:srgbClr val="3763AF"/>
                </a:solidFill>
                <a:latin typeface="Trebuchet MS"/>
                <a:cs typeface="Trebuchet MS"/>
              </a:rPr>
              <a:t>.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ч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114" b="1">
                <a:solidFill>
                  <a:srgbClr val="3763AF"/>
                </a:solidFill>
                <a:latin typeface="Trebuchet MS"/>
                <a:cs typeface="Trebuchet MS"/>
              </a:rPr>
              <a:t>л.)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422986" y="5672478"/>
            <a:ext cx="420433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упные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(</a:t>
            </a:r>
            <a:r>
              <a:rPr dirty="0" sz="1600" spc="-140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1600" spc="70" b="1">
                <a:solidFill>
                  <a:srgbClr val="3763AF"/>
                </a:solidFill>
                <a:latin typeface="Trebuchet MS"/>
                <a:cs typeface="Trebuchet MS"/>
              </a:rPr>
              <a:t>0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ты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160" b="1">
                <a:solidFill>
                  <a:srgbClr val="3763AF"/>
                </a:solidFill>
                <a:latin typeface="Trebuchet MS"/>
                <a:cs typeface="Trebuchet MS"/>
              </a:rPr>
              <a:t>.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ч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125" b="1">
                <a:solidFill>
                  <a:srgbClr val="3763AF"/>
                </a:solidFill>
                <a:latin typeface="Trebuchet MS"/>
                <a:cs typeface="Trebuchet MS"/>
              </a:rPr>
              <a:t>л.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—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20" b="1">
                <a:solidFill>
                  <a:srgbClr val="3763AF"/>
                </a:solidFill>
                <a:latin typeface="Trebuchet MS"/>
                <a:cs typeface="Trebuchet MS"/>
              </a:rPr>
              <a:t>1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млн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ч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114" b="1">
                <a:solidFill>
                  <a:srgbClr val="3763AF"/>
                </a:solidFill>
                <a:latin typeface="Trebuchet MS"/>
                <a:cs typeface="Trebuchet MS"/>
              </a:rPr>
              <a:t>л.)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22986" y="7689088"/>
            <a:ext cx="437451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дмини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тративные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ентры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(</a:t>
            </a:r>
            <a:r>
              <a:rPr dirty="0" sz="1600" spc="-12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100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ты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160" b="1">
                <a:solidFill>
                  <a:srgbClr val="3763AF"/>
                </a:solidFill>
                <a:latin typeface="Trebuchet MS"/>
                <a:cs typeface="Trebuchet MS"/>
              </a:rPr>
              <a:t>.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ч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114" b="1">
                <a:solidFill>
                  <a:srgbClr val="3763AF"/>
                </a:solidFill>
                <a:latin typeface="Trebuchet MS"/>
                <a:cs typeface="Trebuchet MS"/>
              </a:rPr>
              <a:t>л.)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899999" y="5589959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887299" y="9785704"/>
            <a:ext cx="13658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Мин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22986" y="5123704"/>
            <a:ext cx="13658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Мин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87299" y="2612478"/>
            <a:ext cx="381127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Среднее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значение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индекса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IQ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городов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899999" y="2529959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5422986" y="2543288"/>
            <a:ext cx="3861435" cy="1109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0" spc="-235" b="1">
                <a:solidFill>
                  <a:srgbClr val="3763AF"/>
                </a:solidFill>
                <a:latin typeface="Trebuchet MS"/>
                <a:cs typeface="Trebuchet MS"/>
              </a:rPr>
              <a:t>&gt;</a:t>
            </a:r>
            <a:r>
              <a:rPr dirty="0" sz="4000" spc="-2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4000" spc="-260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4000" spc="-275" b="1">
                <a:solidFill>
                  <a:srgbClr val="3763AF"/>
                </a:solidFill>
                <a:latin typeface="Trebuchet MS"/>
                <a:cs typeface="Trebuchet MS"/>
              </a:rPr>
              <a:t>37</a:t>
            </a:r>
            <a:endParaRPr sz="4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855"/>
              </a:spcBef>
            </a:pP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городов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внедренными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решениями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«умного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города»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России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7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июль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2022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60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422986" y="3790318"/>
            <a:ext cx="3584575" cy="1109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0" spc="-50" b="1">
                <a:solidFill>
                  <a:srgbClr val="3763AF"/>
                </a:solidFill>
                <a:latin typeface="Trebuchet MS"/>
                <a:cs typeface="Trebuchet MS"/>
              </a:rPr>
              <a:t>до</a:t>
            </a:r>
            <a:r>
              <a:rPr dirty="0" sz="4000" spc="-23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4000" spc="20" b="1">
                <a:solidFill>
                  <a:srgbClr val="3763AF"/>
                </a:solidFill>
                <a:latin typeface="Trebuchet MS"/>
                <a:cs typeface="Trebuchet MS"/>
              </a:rPr>
              <a:t>60</a:t>
            </a:r>
            <a:r>
              <a:rPr dirty="0" sz="4000" spc="-23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4000" spc="320" b="1">
                <a:solidFill>
                  <a:srgbClr val="3763AF"/>
                </a:solidFill>
                <a:latin typeface="Trebuchet MS"/>
                <a:cs typeface="Trebuchet MS"/>
              </a:rPr>
              <a:t>%</a:t>
            </a:r>
            <a:endParaRPr sz="4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855"/>
              </a:spcBef>
            </a:pP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авит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ля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40">
                <a:solidFill>
                  <a:srgbClr val="231F20"/>
                </a:solidFill>
                <a:latin typeface="Trebuchet MS"/>
                <a:cs typeface="Trebuchet MS"/>
              </a:rPr>
              <a:t>жи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35">
                <a:solidFill>
                  <a:srgbClr val="231F20"/>
                </a:solidFill>
                <a:latin typeface="Trebuchet MS"/>
                <a:cs typeface="Trebuchet MS"/>
              </a:rPr>
              <a:t>лей,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уча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-4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ующих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про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е 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упра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1200" spc="-35">
                <a:solidFill>
                  <a:srgbClr val="231F20"/>
                </a:solidFill>
                <a:latin typeface="Trebuchet MS"/>
                <a:cs typeface="Trebuchet MS"/>
              </a:rPr>
              <a:t>умным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ом»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1200" spc="110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1200" spc="-25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4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-165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66042" y="5093224"/>
            <a:ext cx="62738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9700" marR="5080" indent="-127635">
              <a:lnSpc>
                <a:spcPct val="125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упнейшие 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99998" y="3231006"/>
            <a:ext cx="759460" cy="1833245"/>
          </a:xfrm>
          <a:prstGeom prst="rect">
            <a:avLst/>
          </a:prstGeom>
          <a:solidFill>
            <a:srgbClr val="3763AF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5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500" spc="-40" b="1">
                <a:solidFill>
                  <a:srgbClr val="FFFFFF"/>
                </a:solidFill>
                <a:latin typeface="Trebuchet MS"/>
                <a:cs typeface="Trebuchet MS"/>
              </a:rPr>
              <a:t>68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908670" y="3635336"/>
            <a:ext cx="759460" cy="1428750"/>
          </a:xfrm>
          <a:prstGeom prst="rect">
            <a:avLst/>
          </a:prstGeom>
          <a:solidFill>
            <a:srgbClr val="3763AF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3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500" spc="-75" b="1">
                <a:solidFill>
                  <a:srgbClr val="FFFFFF"/>
                </a:solidFill>
                <a:latin typeface="Trebuchet MS"/>
                <a:cs typeface="Trebuchet MS"/>
              </a:rPr>
              <a:t>53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917355" y="3446640"/>
            <a:ext cx="759460" cy="1617980"/>
          </a:xfrm>
          <a:prstGeom prst="rect">
            <a:avLst/>
          </a:prstGeom>
          <a:solidFill>
            <a:srgbClr val="3763AF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8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500" spc="5" b="1">
                <a:solidFill>
                  <a:srgbClr val="FFFFFF"/>
                </a:solidFill>
                <a:latin typeface="Trebuchet MS"/>
                <a:cs typeface="Trebuchet MS"/>
              </a:rPr>
              <a:t>60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926027" y="3446640"/>
            <a:ext cx="759460" cy="1617980"/>
          </a:xfrm>
          <a:prstGeom prst="rect">
            <a:avLst/>
          </a:prstGeom>
          <a:solidFill>
            <a:srgbClr val="3763AF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8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500" spc="5" b="1">
                <a:solidFill>
                  <a:srgbClr val="FFFFFF"/>
                </a:solidFill>
                <a:latin typeface="Trebuchet MS"/>
                <a:cs typeface="Trebuchet MS"/>
              </a:rPr>
              <a:t>60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069612" y="5093224"/>
            <a:ext cx="43751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5085" marR="5080" indent="-33020">
              <a:lnSpc>
                <a:spcPct val="125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упные 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073767" y="5093224"/>
            <a:ext cx="4470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9530" marR="5080" indent="-37465">
              <a:lnSpc>
                <a:spcPct val="125000"/>
              </a:lnSpc>
              <a:spcBef>
                <a:spcPts val="100"/>
              </a:spcBef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льшие 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938628" y="5093224"/>
            <a:ext cx="73469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33655">
              <a:lnSpc>
                <a:spcPct val="125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Администра-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тивные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ентры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8814803" y="1257223"/>
            <a:ext cx="775335" cy="238760"/>
          </a:xfrm>
          <a:custGeom>
            <a:avLst/>
            <a:gdLst/>
            <a:ahLst/>
            <a:cxnLst/>
            <a:rect l="l" t="t" r="r" b="b"/>
            <a:pathLst>
              <a:path w="775334" h="238759">
                <a:moveTo>
                  <a:pt x="77038" y="176390"/>
                </a:moveTo>
                <a:lnTo>
                  <a:pt x="73545" y="162217"/>
                </a:lnTo>
                <a:lnTo>
                  <a:pt x="64833" y="153962"/>
                </a:lnTo>
                <a:lnTo>
                  <a:pt x="60642" y="152539"/>
                </a:lnTo>
                <a:lnTo>
                  <a:pt x="60642" y="163703"/>
                </a:lnTo>
                <a:lnTo>
                  <a:pt x="60642" y="188569"/>
                </a:lnTo>
                <a:lnTo>
                  <a:pt x="49466" y="190919"/>
                </a:lnTo>
                <a:lnTo>
                  <a:pt x="24485" y="190919"/>
                </a:lnTo>
                <a:lnTo>
                  <a:pt x="24485" y="162331"/>
                </a:lnTo>
                <a:lnTo>
                  <a:pt x="48348" y="162331"/>
                </a:lnTo>
                <a:lnTo>
                  <a:pt x="60642" y="163703"/>
                </a:lnTo>
                <a:lnTo>
                  <a:pt x="60642" y="152539"/>
                </a:lnTo>
                <a:lnTo>
                  <a:pt x="53555" y="150114"/>
                </a:lnTo>
                <a:lnTo>
                  <a:pt x="42367" y="149161"/>
                </a:lnTo>
                <a:lnTo>
                  <a:pt x="0" y="149161"/>
                </a:lnTo>
                <a:lnTo>
                  <a:pt x="0" y="162331"/>
                </a:lnTo>
                <a:lnTo>
                  <a:pt x="8572" y="162331"/>
                </a:lnTo>
                <a:lnTo>
                  <a:pt x="8572" y="222986"/>
                </a:lnTo>
                <a:lnTo>
                  <a:pt x="0" y="222986"/>
                </a:lnTo>
                <a:lnTo>
                  <a:pt x="0" y="236169"/>
                </a:lnTo>
                <a:lnTo>
                  <a:pt x="33058" y="236169"/>
                </a:lnTo>
                <a:lnTo>
                  <a:pt x="33058" y="222986"/>
                </a:lnTo>
                <a:lnTo>
                  <a:pt x="24485" y="222986"/>
                </a:lnTo>
                <a:lnTo>
                  <a:pt x="24485" y="204089"/>
                </a:lnTo>
                <a:lnTo>
                  <a:pt x="42240" y="204089"/>
                </a:lnTo>
                <a:lnTo>
                  <a:pt x="58166" y="201815"/>
                </a:lnTo>
                <a:lnTo>
                  <a:pt x="68961" y="195732"/>
                </a:lnTo>
                <a:lnTo>
                  <a:pt x="72313" y="190919"/>
                </a:lnTo>
                <a:lnTo>
                  <a:pt x="75095" y="186893"/>
                </a:lnTo>
                <a:lnTo>
                  <a:pt x="77038" y="176390"/>
                </a:lnTo>
                <a:close/>
              </a:path>
              <a:path w="775334" h="238759">
                <a:moveTo>
                  <a:pt x="115595" y="24853"/>
                </a:moveTo>
                <a:lnTo>
                  <a:pt x="83527" y="24853"/>
                </a:lnTo>
                <a:lnTo>
                  <a:pt x="58039" y="90855"/>
                </a:lnTo>
                <a:lnTo>
                  <a:pt x="32562" y="24853"/>
                </a:lnTo>
                <a:lnTo>
                  <a:pt x="0" y="24853"/>
                </a:lnTo>
                <a:lnTo>
                  <a:pt x="0" y="38036"/>
                </a:lnTo>
                <a:lnTo>
                  <a:pt x="8585" y="38036"/>
                </a:lnTo>
                <a:lnTo>
                  <a:pt x="8585" y="98691"/>
                </a:lnTo>
                <a:lnTo>
                  <a:pt x="0" y="98691"/>
                </a:lnTo>
                <a:lnTo>
                  <a:pt x="0" y="111861"/>
                </a:lnTo>
                <a:lnTo>
                  <a:pt x="32448" y="111861"/>
                </a:lnTo>
                <a:lnTo>
                  <a:pt x="32448" y="98691"/>
                </a:lnTo>
                <a:lnTo>
                  <a:pt x="24498" y="98691"/>
                </a:lnTo>
                <a:lnTo>
                  <a:pt x="24498" y="46367"/>
                </a:lnTo>
                <a:lnTo>
                  <a:pt x="24231" y="43002"/>
                </a:lnTo>
                <a:lnTo>
                  <a:pt x="24498" y="43002"/>
                </a:lnTo>
                <a:lnTo>
                  <a:pt x="51828" y="111861"/>
                </a:lnTo>
                <a:lnTo>
                  <a:pt x="63754" y="111861"/>
                </a:lnTo>
                <a:lnTo>
                  <a:pt x="91109" y="43002"/>
                </a:lnTo>
                <a:lnTo>
                  <a:pt x="91363" y="43002"/>
                </a:lnTo>
                <a:lnTo>
                  <a:pt x="91109" y="46367"/>
                </a:lnTo>
                <a:lnTo>
                  <a:pt x="91109" y="98691"/>
                </a:lnTo>
                <a:lnTo>
                  <a:pt x="83146" y="98691"/>
                </a:lnTo>
                <a:lnTo>
                  <a:pt x="83146" y="111861"/>
                </a:lnTo>
                <a:lnTo>
                  <a:pt x="115595" y="111861"/>
                </a:lnTo>
                <a:lnTo>
                  <a:pt x="115595" y="98691"/>
                </a:lnTo>
                <a:lnTo>
                  <a:pt x="107010" y="98691"/>
                </a:lnTo>
                <a:lnTo>
                  <a:pt x="107010" y="38036"/>
                </a:lnTo>
                <a:lnTo>
                  <a:pt x="115595" y="38036"/>
                </a:lnTo>
                <a:lnTo>
                  <a:pt x="115595" y="24853"/>
                </a:lnTo>
                <a:close/>
              </a:path>
              <a:path w="775334" h="238759">
                <a:moveTo>
                  <a:pt x="171221" y="192659"/>
                </a:moveTo>
                <a:lnTo>
                  <a:pt x="165633" y="166420"/>
                </a:lnTo>
                <a:lnTo>
                  <a:pt x="159359" y="159727"/>
                </a:lnTo>
                <a:lnTo>
                  <a:pt x="154190" y="154228"/>
                </a:lnTo>
                <a:lnTo>
                  <a:pt x="154190" y="192659"/>
                </a:lnTo>
                <a:lnTo>
                  <a:pt x="153212" y="203466"/>
                </a:lnTo>
                <a:lnTo>
                  <a:pt x="149453" y="214160"/>
                </a:lnTo>
                <a:lnTo>
                  <a:pt x="141655" y="222338"/>
                </a:lnTo>
                <a:lnTo>
                  <a:pt x="128587" y="225590"/>
                </a:lnTo>
                <a:lnTo>
                  <a:pt x="115519" y="222338"/>
                </a:lnTo>
                <a:lnTo>
                  <a:pt x="107721" y="214160"/>
                </a:lnTo>
                <a:lnTo>
                  <a:pt x="103949" y="203466"/>
                </a:lnTo>
                <a:lnTo>
                  <a:pt x="102971" y="192659"/>
                </a:lnTo>
                <a:lnTo>
                  <a:pt x="103949" y="181851"/>
                </a:lnTo>
                <a:lnTo>
                  <a:pt x="107721" y="171170"/>
                </a:lnTo>
                <a:lnTo>
                  <a:pt x="115519" y="162991"/>
                </a:lnTo>
                <a:lnTo>
                  <a:pt x="128587" y="159727"/>
                </a:lnTo>
                <a:lnTo>
                  <a:pt x="141655" y="162991"/>
                </a:lnTo>
                <a:lnTo>
                  <a:pt x="149453" y="171170"/>
                </a:lnTo>
                <a:lnTo>
                  <a:pt x="153212" y="181851"/>
                </a:lnTo>
                <a:lnTo>
                  <a:pt x="154190" y="192659"/>
                </a:lnTo>
                <a:lnTo>
                  <a:pt x="154190" y="154228"/>
                </a:lnTo>
                <a:lnTo>
                  <a:pt x="152755" y="152692"/>
                </a:lnTo>
                <a:lnTo>
                  <a:pt x="138455" y="147408"/>
                </a:lnTo>
                <a:lnTo>
                  <a:pt x="128587" y="146545"/>
                </a:lnTo>
                <a:lnTo>
                  <a:pt x="118732" y="147408"/>
                </a:lnTo>
                <a:lnTo>
                  <a:pt x="104432" y="152692"/>
                </a:lnTo>
                <a:lnTo>
                  <a:pt x="91554" y="166420"/>
                </a:lnTo>
                <a:lnTo>
                  <a:pt x="85953" y="192659"/>
                </a:lnTo>
                <a:lnTo>
                  <a:pt x="91554" y="218897"/>
                </a:lnTo>
                <a:lnTo>
                  <a:pt x="104432" y="232625"/>
                </a:lnTo>
                <a:lnTo>
                  <a:pt x="118732" y="237896"/>
                </a:lnTo>
                <a:lnTo>
                  <a:pt x="128587" y="238747"/>
                </a:lnTo>
                <a:lnTo>
                  <a:pt x="138455" y="237896"/>
                </a:lnTo>
                <a:lnTo>
                  <a:pt x="152755" y="232625"/>
                </a:lnTo>
                <a:lnTo>
                  <a:pt x="159346" y="225590"/>
                </a:lnTo>
                <a:lnTo>
                  <a:pt x="165633" y="218897"/>
                </a:lnTo>
                <a:lnTo>
                  <a:pt x="171221" y="192659"/>
                </a:lnTo>
                <a:close/>
              </a:path>
              <a:path w="775334" h="238759">
                <a:moveTo>
                  <a:pt x="217347" y="24853"/>
                </a:moveTo>
                <a:lnTo>
                  <a:pt x="193243" y="24853"/>
                </a:lnTo>
                <a:lnTo>
                  <a:pt x="151841" y="88506"/>
                </a:lnTo>
                <a:lnTo>
                  <a:pt x="151841" y="38036"/>
                </a:lnTo>
                <a:lnTo>
                  <a:pt x="160159" y="38036"/>
                </a:lnTo>
                <a:lnTo>
                  <a:pt x="160159" y="24853"/>
                </a:lnTo>
                <a:lnTo>
                  <a:pt x="127355" y="24853"/>
                </a:lnTo>
                <a:lnTo>
                  <a:pt x="127355" y="38036"/>
                </a:lnTo>
                <a:lnTo>
                  <a:pt x="135940" y="38036"/>
                </a:lnTo>
                <a:lnTo>
                  <a:pt x="135940" y="98691"/>
                </a:lnTo>
                <a:lnTo>
                  <a:pt x="127355" y="98691"/>
                </a:lnTo>
                <a:lnTo>
                  <a:pt x="127355" y="111861"/>
                </a:lnTo>
                <a:lnTo>
                  <a:pt x="151472" y="111861"/>
                </a:lnTo>
                <a:lnTo>
                  <a:pt x="192862" y="48221"/>
                </a:lnTo>
                <a:lnTo>
                  <a:pt x="192862" y="98691"/>
                </a:lnTo>
                <a:lnTo>
                  <a:pt x="184543" y="98691"/>
                </a:lnTo>
                <a:lnTo>
                  <a:pt x="184543" y="111861"/>
                </a:lnTo>
                <a:lnTo>
                  <a:pt x="217347" y="111861"/>
                </a:lnTo>
                <a:lnTo>
                  <a:pt x="217347" y="98691"/>
                </a:lnTo>
                <a:lnTo>
                  <a:pt x="208762" y="98691"/>
                </a:lnTo>
                <a:lnTo>
                  <a:pt x="208762" y="38036"/>
                </a:lnTo>
                <a:lnTo>
                  <a:pt x="217347" y="38036"/>
                </a:lnTo>
                <a:lnTo>
                  <a:pt x="217347" y="24853"/>
                </a:lnTo>
                <a:close/>
              </a:path>
              <a:path w="775334" h="238759">
                <a:moveTo>
                  <a:pt x="262496" y="206451"/>
                </a:moveTo>
                <a:lnTo>
                  <a:pt x="246697" y="206451"/>
                </a:lnTo>
                <a:lnTo>
                  <a:pt x="245211" y="213372"/>
                </a:lnTo>
                <a:lnTo>
                  <a:pt x="241363" y="219519"/>
                </a:lnTo>
                <a:lnTo>
                  <a:pt x="234886" y="223913"/>
                </a:lnTo>
                <a:lnTo>
                  <a:pt x="225577" y="225602"/>
                </a:lnTo>
                <a:lnTo>
                  <a:pt x="214769" y="223456"/>
                </a:lnTo>
                <a:lnTo>
                  <a:pt x="206286" y="217208"/>
                </a:lnTo>
                <a:lnTo>
                  <a:pt x="200736" y="207137"/>
                </a:lnTo>
                <a:lnTo>
                  <a:pt x="198742" y="193522"/>
                </a:lnTo>
                <a:lnTo>
                  <a:pt x="199948" y="180644"/>
                </a:lnTo>
                <a:lnTo>
                  <a:pt x="204076" y="169875"/>
                </a:lnTo>
                <a:lnTo>
                  <a:pt x="211836" y="162471"/>
                </a:lnTo>
                <a:lnTo>
                  <a:pt x="223964" y="159727"/>
                </a:lnTo>
                <a:lnTo>
                  <a:pt x="234264" y="161429"/>
                </a:lnTo>
                <a:lnTo>
                  <a:pt x="241122" y="165722"/>
                </a:lnTo>
                <a:lnTo>
                  <a:pt x="245135" y="171373"/>
                </a:lnTo>
                <a:lnTo>
                  <a:pt x="246837" y="177126"/>
                </a:lnTo>
                <a:lnTo>
                  <a:pt x="259994" y="177126"/>
                </a:lnTo>
                <a:lnTo>
                  <a:pt x="259994" y="149161"/>
                </a:lnTo>
                <a:lnTo>
                  <a:pt x="246837" y="149161"/>
                </a:lnTo>
                <a:lnTo>
                  <a:pt x="246837" y="156476"/>
                </a:lnTo>
                <a:lnTo>
                  <a:pt x="242366" y="152311"/>
                </a:lnTo>
                <a:lnTo>
                  <a:pt x="236842" y="149186"/>
                </a:lnTo>
                <a:lnTo>
                  <a:pt x="230314" y="147231"/>
                </a:lnTo>
                <a:lnTo>
                  <a:pt x="222834" y="146558"/>
                </a:lnTo>
                <a:lnTo>
                  <a:pt x="207289" y="148958"/>
                </a:lnTo>
                <a:lnTo>
                  <a:pt x="194157" y="156933"/>
                </a:lnTo>
                <a:lnTo>
                  <a:pt x="185089" y="171602"/>
                </a:lnTo>
                <a:lnTo>
                  <a:pt x="181698" y="194144"/>
                </a:lnTo>
                <a:lnTo>
                  <a:pt x="187490" y="219671"/>
                </a:lnTo>
                <a:lnTo>
                  <a:pt x="200748" y="232943"/>
                </a:lnTo>
                <a:lnTo>
                  <a:pt x="215252" y="237972"/>
                </a:lnTo>
                <a:lnTo>
                  <a:pt x="224828" y="238760"/>
                </a:lnTo>
                <a:lnTo>
                  <a:pt x="242963" y="235559"/>
                </a:lnTo>
                <a:lnTo>
                  <a:pt x="254241" y="227545"/>
                </a:lnTo>
                <a:lnTo>
                  <a:pt x="260223" y="217055"/>
                </a:lnTo>
                <a:lnTo>
                  <a:pt x="262496" y="206451"/>
                </a:lnTo>
                <a:close/>
              </a:path>
              <a:path w="775334" h="238759">
                <a:moveTo>
                  <a:pt x="317157" y="24853"/>
                </a:moveTo>
                <a:lnTo>
                  <a:pt x="284111" y="24853"/>
                </a:lnTo>
                <a:lnTo>
                  <a:pt x="284111" y="38036"/>
                </a:lnTo>
                <a:lnTo>
                  <a:pt x="292696" y="38036"/>
                </a:lnTo>
                <a:lnTo>
                  <a:pt x="292696" y="59651"/>
                </a:lnTo>
                <a:lnTo>
                  <a:pt x="253530" y="59651"/>
                </a:lnTo>
                <a:lnTo>
                  <a:pt x="253530" y="38036"/>
                </a:lnTo>
                <a:lnTo>
                  <a:pt x="262102" y="38036"/>
                </a:lnTo>
                <a:lnTo>
                  <a:pt x="262102" y="24853"/>
                </a:lnTo>
                <a:lnTo>
                  <a:pt x="229044" y="24853"/>
                </a:lnTo>
                <a:lnTo>
                  <a:pt x="229044" y="38036"/>
                </a:lnTo>
                <a:lnTo>
                  <a:pt x="237629" y="38036"/>
                </a:lnTo>
                <a:lnTo>
                  <a:pt x="237629" y="98691"/>
                </a:lnTo>
                <a:lnTo>
                  <a:pt x="229044" y="98691"/>
                </a:lnTo>
                <a:lnTo>
                  <a:pt x="229044" y="111861"/>
                </a:lnTo>
                <a:lnTo>
                  <a:pt x="262102" y="111861"/>
                </a:lnTo>
                <a:lnTo>
                  <a:pt x="262102" y="98691"/>
                </a:lnTo>
                <a:lnTo>
                  <a:pt x="253530" y="98691"/>
                </a:lnTo>
                <a:lnTo>
                  <a:pt x="253530" y="72834"/>
                </a:lnTo>
                <a:lnTo>
                  <a:pt x="292696" y="72834"/>
                </a:lnTo>
                <a:lnTo>
                  <a:pt x="292696" y="98691"/>
                </a:lnTo>
                <a:lnTo>
                  <a:pt x="284111" y="98691"/>
                </a:lnTo>
                <a:lnTo>
                  <a:pt x="284111" y="111861"/>
                </a:lnTo>
                <a:lnTo>
                  <a:pt x="317157" y="111861"/>
                </a:lnTo>
                <a:lnTo>
                  <a:pt x="317157" y="98691"/>
                </a:lnTo>
                <a:lnTo>
                  <a:pt x="308597" y="98691"/>
                </a:lnTo>
                <a:lnTo>
                  <a:pt x="308597" y="38036"/>
                </a:lnTo>
                <a:lnTo>
                  <a:pt x="317157" y="38036"/>
                </a:lnTo>
                <a:lnTo>
                  <a:pt x="317157" y="24853"/>
                </a:lnTo>
                <a:close/>
              </a:path>
              <a:path w="775334" h="238759">
                <a:moveTo>
                  <a:pt x="352933" y="206451"/>
                </a:moveTo>
                <a:lnTo>
                  <a:pt x="337159" y="206451"/>
                </a:lnTo>
                <a:lnTo>
                  <a:pt x="335673" y="213372"/>
                </a:lnTo>
                <a:lnTo>
                  <a:pt x="331812" y="219519"/>
                </a:lnTo>
                <a:lnTo>
                  <a:pt x="325348" y="223913"/>
                </a:lnTo>
                <a:lnTo>
                  <a:pt x="316039" y="225602"/>
                </a:lnTo>
                <a:lnTo>
                  <a:pt x="305244" y="223456"/>
                </a:lnTo>
                <a:lnTo>
                  <a:pt x="296748" y="217208"/>
                </a:lnTo>
                <a:lnTo>
                  <a:pt x="291172" y="207137"/>
                </a:lnTo>
                <a:lnTo>
                  <a:pt x="289179" y="193522"/>
                </a:lnTo>
                <a:lnTo>
                  <a:pt x="290398" y="180644"/>
                </a:lnTo>
                <a:lnTo>
                  <a:pt x="294538" y="169875"/>
                </a:lnTo>
                <a:lnTo>
                  <a:pt x="302298" y="162471"/>
                </a:lnTo>
                <a:lnTo>
                  <a:pt x="314413" y="159727"/>
                </a:lnTo>
                <a:lnTo>
                  <a:pt x="324726" y="161429"/>
                </a:lnTo>
                <a:lnTo>
                  <a:pt x="331584" y="165722"/>
                </a:lnTo>
                <a:lnTo>
                  <a:pt x="335584" y="171373"/>
                </a:lnTo>
                <a:lnTo>
                  <a:pt x="337286" y="177126"/>
                </a:lnTo>
                <a:lnTo>
                  <a:pt x="350456" y="177126"/>
                </a:lnTo>
                <a:lnTo>
                  <a:pt x="350456" y="149161"/>
                </a:lnTo>
                <a:lnTo>
                  <a:pt x="337286" y="149161"/>
                </a:lnTo>
                <a:lnTo>
                  <a:pt x="337286" y="156476"/>
                </a:lnTo>
                <a:lnTo>
                  <a:pt x="332828" y="152311"/>
                </a:lnTo>
                <a:lnTo>
                  <a:pt x="327304" y="149186"/>
                </a:lnTo>
                <a:lnTo>
                  <a:pt x="320776" y="147231"/>
                </a:lnTo>
                <a:lnTo>
                  <a:pt x="313296" y="146558"/>
                </a:lnTo>
                <a:lnTo>
                  <a:pt x="297751" y="148958"/>
                </a:lnTo>
                <a:lnTo>
                  <a:pt x="284619" y="156933"/>
                </a:lnTo>
                <a:lnTo>
                  <a:pt x="275551" y="171602"/>
                </a:lnTo>
                <a:lnTo>
                  <a:pt x="272161" y="194144"/>
                </a:lnTo>
                <a:lnTo>
                  <a:pt x="277964" y="219671"/>
                </a:lnTo>
                <a:lnTo>
                  <a:pt x="291211" y="232943"/>
                </a:lnTo>
                <a:lnTo>
                  <a:pt x="305727" y="237972"/>
                </a:lnTo>
                <a:lnTo>
                  <a:pt x="315290" y="238760"/>
                </a:lnTo>
                <a:lnTo>
                  <a:pt x="333425" y="235559"/>
                </a:lnTo>
                <a:lnTo>
                  <a:pt x="344703" y="227545"/>
                </a:lnTo>
                <a:lnTo>
                  <a:pt x="350672" y="217055"/>
                </a:lnTo>
                <a:lnTo>
                  <a:pt x="352933" y="206451"/>
                </a:lnTo>
                <a:close/>
              </a:path>
              <a:path w="775334" h="238759">
                <a:moveTo>
                  <a:pt x="406666" y="82156"/>
                </a:moveTo>
                <a:lnTo>
                  <a:pt x="390880" y="82156"/>
                </a:lnTo>
                <a:lnTo>
                  <a:pt x="389394" y="89077"/>
                </a:lnTo>
                <a:lnTo>
                  <a:pt x="385546" y="95224"/>
                </a:lnTo>
                <a:lnTo>
                  <a:pt x="379069" y="99618"/>
                </a:lnTo>
                <a:lnTo>
                  <a:pt x="369760" y="101295"/>
                </a:lnTo>
                <a:lnTo>
                  <a:pt x="358952" y="99148"/>
                </a:lnTo>
                <a:lnTo>
                  <a:pt x="350456" y="92900"/>
                </a:lnTo>
                <a:lnTo>
                  <a:pt x="344906" y="82829"/>
                </a:lnTo>
                <a:lnTo>
                  <a:pt x="342912" y="69227"/>
                </a:lnTo>
                <a:lnTo>
                  <a:pt x="344131" y="56337"/>
                </a:lnTo>
                <a:lnTo>
                  <a:pt x="348259" y="45554"/>
                </a:lnTo>
                <a:lnTo>
                  <a:pt x="356019" y="38150"/>
                </a:lnTo>
                <a:lnTo>
                  <a:pt x="368147" y="35407"/>
                </a:lnTo>
                <a:lnTo>
                  <a:pt x="378447" y="37109"/>
                </a:lnTo>
                <a:lnTo>
                  <a:pt x="385318" y="41402"/>
                </a:lnTo>
                <a:lnTo>
                  <a:pt x="389318" y="47053"/>
                </a:lnTo>
                <a:lnTo>
                  <a:pt x="391007" y="52819"/>
                </a:lnTo>
                <a:lnTo>
                  <a:pt x="404190" y="52819"/>
                </a:lnTo>
                <a:lnTo>
                  <a:pt x="404190" y="24853"/>
                </a:lnTo>
                <a:lnTo>
                  <a:pt x="391007" y="24853"/>
                </a:lnTo>
                <a:lnTo>
                  <a:pt x="391007" y="32194"/>
                </a:lnTo>
                <a:lnTo>
                  <a:pt x="386537" y="28016"/>
                </a:lnTo>
                <a:lnTo>
                  <a:pt x="381012" y="24892"/>
                </a:lnTo>
                <a:lnTo>
                  <a:pt x="374484" y="22923"/>
                </a:lnTo>
                <a:lnTo>
                  <a:pt x="367017" y="22250"/>
                </a:lnTo>
                <a:lnTo>
                  <a:pt x="351472" y="24650"/>
                </a:lnTo>
                <a:lnTo>
                  <a:pt x="338353" y="32626"/>
                </a:lnTo>
                <a:lnTo>
                  <a:pt x="329285" y="47307"/>
                </a:lnTo>
                <a:lnTo>
                  <a:pt x="325894" y="69850"/>
                </a:lnTo>
                <a:lnTo>
                  <a:pt x="331685" y="95377"/>
                </a:lnTo>
                <a:lnTo>
                  <a:pt x="344944" y="108648"/>
                </a:lnTo>
                <a:lnTo>
                  <a:pt x="359448" y="113677"/>
                </a:lnTo>
                <a:lnTo>
                  <a:pt x="369023" y="114465"/>
                </a:lnTo>
                <a:lnTo>
                  <a:pt x="387159" y="111264"/>
                </a:lnTo>
                <a:lnTo>
                  <a:pt x="398424" y="103251"/>
                </a:lnTo>
                <a:lnTo>
                  <a:pt x="404406" y="92760"/>
                </a:lnTo>
                <a:lnTo>
                  <a:pt x="406666" y="82156"/>
                </a:lnTo>
                <a:close/>
              </a:path>
              <a:path w="775334" h="238759">
                <a:moveTo>
                  <a:pt x="452272" y="149161"/>
                </a:moveTo>
                <a:lnTo>
                  <a:pt x="428155" y="149161"/>
                </a:lnTo>
                <a:lnTo>
                  <a:pt x="386753" y="212788"/>
                </a:lnTo>
                <a:lnTo>
                  <a:pt x="386753" y="162318"/>
                </a:lnTo>
                <a:lnTo>
                  <a:pt x="395084" y="162318"/>
                </a:lnTo>
                <a:lnTo>
                  <a:pt x="395084" y="149161"/>
                </a:lnTo>
                <a:lnTo>
                  <a:pt x="362292" y="149161"/>
                </a:lnTo>
                <a:lnTo>
                  <a:pt x="362292" y="162318"/>
                </a:lnTo>
                <a:lnTo>
                  <a:pt x="370852" y="162318"/>
                </a:lnTo>
                <a:lnTo>
                  <a:pt x="370852" y="222986"/>
                </a:lnTo>
                <a:lnTo>
                  <a:pt x="362292" y="222986"/>
                </a:lnTo>
                <a:lnTo>
                  <a:pt x="362292" y="236169"/>
                </a:lnTo>
                <a:lnTo>
                  <a:pt x="386397" y="236169"/>
                </a:lnTo>
                <a:lnTo>
                  <a:pt x="427786" y="172529"/>
                </a:lnTo>
                <a:lnTo>
                  <a:pt x="427786" y="222986"/>
                </a:lnTo>
                <a:lnTo>
                  <a:pt x="419455" y="222986"/>
                </a:lnTo>
                <a:lnTo>
                  <a:pt x="419455" y="236169"/>
                </a:lnTo>
                <a:lnTo>
                  <a:pt x="452272" y="236169"/>
                </a:lnTo>
                <a:lnTo>
                  <a:pt x="452272" y="222986"/>
                </a:lnTo>
                <a:lnTo>
                  <a:pt x="443687" y="222986"/>
                </a:lnTo>
                <a:lnTo>
                  <a:pt x="443687" y="162318"/>
                </a:lnTo>
                <a:lnTo>
                  <a:pt x="452272" y="162318"/>
                </a:lnTo>
                <a:lnTo>
                  <a:pt x="452272" y="149161"/>
                </a:lnTo>
                <a:close/>
              </a:path>
              <a:path w="775334" h="238759">
                <a:moveTo>
                  <a:pt x="495630" y="24853"/>
                </a:moveTo>
                <a:lnTo>
                  <a:pt x="413588" y="24853"/>
                </a:lnTo>
                <a:lnTo>
                  <a:pt x="413588" y="56680"/>
                </a:lnTo>
                <a:lnTo>
                  <a:pt x="426770" y="56680"/>
                </a:lnTo>
                <a:lnTo>
                  <a:pt x="426770" y="38036"/>
                </a:lnTo>
                <a:lnTo>
                  <a:pt x="446659" y="38036"/>
                </a:lnTo>
                <a:lnTo>
                  <a:pt x="446659" y="98691"/>
                </a:lnTo>
                <a:lnTo>
                  <a:pt x="438086" y="98691"/>
                </a:lnTo>
                <a:lnTo>
                  <a:pt x="438086" y="111861"/>
                </a:lnTo>
                <a:lnTo>
                  <a:pt x="471131" y="111861"/>
                </a:lnTo>
                <a:lnTo>
                  <a:pt x="471131" y="98691"/>
                </a:lnTo>
                <a:lnTo>
                  <a:pt x="462559" y="98691"/>
                </a:lnTo>
                <a:lnTo>
                  <a:pt x="462559" y="38036"/>
                </a:lnTo>
                <a:lnTo>
                  <a:pt x="482447" y="38036"/>
                </a:lnTo>
                <a:lnTo>
                  <a:pt x="482447" y="56680"/>
                </a:lnTo>
                <a:lnTo>
                  <a:pt x="495630" y="56680"/>
                </a:lnTo>
                <a:lnTo>
                  <a:pt x="495630" y="24853"/>
                </a:lnTo>
                <a:close/>
              </a:path>
              <a:path w="775334" h="238759">
                <a:moveTo>
                  <a:pt x="553935" y="149161"/>
                </a:moveTo>
                <a:lnTo>
                  <a:pt x="529844" y="149161"/>
                </a:lnTo>
                <a:lnTo>
                  <a:pt x="488467" y="212788"/>
                </a:lnTo>
                <a:lnTo>
                  <a:pt x="488467" y="162318"/>
                </a:lnTo>
                <a:lnTo>
                  <a:pt x="496785" y="162318"/>
                </a:lnTo>
                <a:lnTo>
                  <a:pt x="496785" y="149161"/>
                </a:lnTo>
                <a:lnTo>
                  <a:pt x="463981" y="149161"/>
                </a:lnTo>
                <a:lnTo>
                  <a:pt x="463981" y="162318"/>
                </a:lnTo>
                <a:lnTo>
                  <a:pt x="472541" y="162318"/>
                </a:lnTo>
                <a:lnTo>
                  <a:pt x="472541" y="222986"/>
                </a:lnTo>
                <a:lnTo>
                  <a:pt x="463981" y="222986"/>
                </a:lnTo>
                <a:lnTo>
                  <a:pt x="463981" y="236169"/>
                </a:lnTo>
                <a:lnTo>
                  <a:pt x="488086" y="236169"/>
                </a:lnTo>
                <a:lnTo>
                  <a:pt x="529475" y="172529"/>
                </a:lnTo>
                <a:lnTo>
                  <a:pt x="529475" y="222986"/>
                </a:lnTo>
                <a:lnTo>
                  <a:pt x="521144" y="222986"/>
                </a:lnTo>
                <a:lnTo>
                  <a:pt x="521144" y="236169"/>
                </a:lnTo>
                <a:lnTo>
                  <a:pt x="553935" y="236169"/>
                </a:lnTo>
                <a:lnTo>
                  <a:pt x="553935" y="222986"/>
                </a:lnTo>
                <a:lnTo>
                  <a:pt x="545376" y="222986"/>
                </a:lnTo>
                <a:lnTo>
                  <a:pt x="545376" y="162318"/>
                </a:lnTo>
                <a:lnTo>
                  <a:pt x="553935" y="162318"/>
                </a:lnTo>
                <a:lnTo>
                  <a:pt x="553935" y="149161"/>
                </a:lnTo>
                <a:close/>
              </a:path>
              <a:path w="775334" h="238759">
                <a:moveTo>
                  <a:pt x="581888" y="52082"/>
                </a:moveTo>
                <a:lnTo>
                  <a:pt x="578396" y="37909"/>
                </a:lnTo>
                <a:lnTo>
                  <a:pt x="569683" y="29654"/>
                </a:lnTo>
                <a:lnTo>
                  <a:pt x="565492" y="28232"/>
                </a:lnTo>
                <a:lnTo>
                  <a:pt x="565492" y="39395"/>
                </a:lnTo>
                <a:lnTo>
                  <a:pt x="565492" y="64262"/>
                </a:lnTo>
                <a:lnTo>
                  <a:pt x="554316" y="66611"/>
                </a:lnTo>
                <a:lnTo>
                  <a:pt x="529323" y="66611"/>
                </a:lnTo>
                <a:lnTo>
                  <a:pt x="529323" y="38023"/>
                </a:lnTo>
                <a:lnTo>
                  <a:pt x="553199" y="38023"/>
                </a:lnTo>
                <a:lnTo>
                  <a:pt x="565492" y="39395"/>
                </a:lnTo>
                <a:lnTo>
                  <a:pt x="565492" y="28232"/>
                </a:lnTo>
                <a:lnTo>
                  <a:pt x="558406" y="25793"/>
                </a:lnTo>
                <a:lnTo>
                  <a:pt x="547230" y="24841"/>
                </a:lnTo>
                <a:lnTo>
                  <a:pt x="504850" y="24841"/>
                </a:lnTo>
                <a:lnTo>
                  <a:pt x="504850" y="38023"/>
                </a:lnTo>
                <a:lnTo>
                  <a:pt x="513422" y="38023"/>
                </a:lnTo>
                <a:lnTo>
                  <a:pt x="513422" y="98679"/>
                </a:lnTo>
                <a:lnTo>
                  <a:pt x="504850" y="98679"/>
                </a:lnTo>
                <a:lnTo>
                  <a:pt x="504850" y="111861"/>
                </a:lnTo>
                <a:lnTo>
                  <a:pt x="537921" y="111861"/>
                </a:lnTo>
                <a:lnTo>
                  <a:pt x="537921" y="98679"/>
                </a:lnTo>
                <a:lnTo>
                  <a:pt x="529323" y="98679"/>
                </a:lnTo>
                <a:lnTo>
                  <a:pt x="529323" y="79781"/>
                </a:lnTo>
                <a:lnTo>
                  <a:pt x="547103" y="79781"/>
                </a:lnTo>
                <a:lnTo>
                  <a:pt x="563016" y="77520"/>
                </a:lnTo>
                <a:lnTo>
                  <a:pt x="573811" y="71424"/>
                </a:lnTo>
                <a:lnTo>
                  <a:pt x="577151" y="66611"/>
                </a:lnTo>
                <a:lnTo>
                  <a:pt x="579945" y="62598"/>
                </a:lnTo>
                <a:lnTo>
                  <a:pt x="581888" y="52082"/>
                </a:lnTo>
                <a:close/>
              </a:path>
              <a:path w="775334" h="238759">
                <a:moveTo>
                  <a:pt x="676046" y="68351"/>
                </a:moveTo>
                <a:lnTo>
                  <a:pt x="670458" y="42113"/>
                </a:lnTo>
                <a:lnTo>
                  <a:pt x="664159" y="35394"/>
                </a:lnTo>
                <a:lnTo>
                  <a:pt x="659028" y="29946"/>
                </a:lnTo>
                <a:lnTo>
                  <a:pt x="659028" y="68351"/>
                </a:lnTo>
                <a:lnTo>
                  <a:pt x="658050" y="79171"/>
                </a:lnTo>
                <a:lnTo>
                  <a:pt x="654278" y="89852"/>
                </a:lnTo>
                <a:lnTo>
                  <a:pt x="646480" y="98031"/>
                </a:lnTo>
                <a:lnTo>
                  <a:pt x="633412" y="101282"/>
                </a:lnTo>
                <a:lnTo>
                  <a:pt x="620356" y="98031"/>
                </a:lnTo>
                <a:lnTo>
                  <a:pt x="612571" y="89852"/>
                </a:lnTo>
                <a:lnTo>
                  <a:pt x="608812" y="79171"/>
                </a:lnTo>
                <a:lnTo>
                  <a:pt x="607834" y="68351"/>
                </a:lnTo>
                <a:lnTo>
                  <a:pt x="608812" y="57543"/>
                </a:lnTo>
                <a:lnTo>
                  <a:pt x="612571" y="46850"/>
                </a:lnTo>
                <a:lnTo>
                  <a:pt x="620356" y="38658"/>
                </a:lnTo>
                <a:lnTo>
                  <a:pt x="633412" y="35394"/>
                </a:lnTo>
                <a:lnTo>
                  <a:pt x="646480" y="38658"/>
                </a:lnTo>
                <a:lnTo>
                  <a:pt x="654278" y="46850"/>
                </a:lnTo>
                <a:lnTo>
                  <a:pt x="658050" y="57543"/>
                </a:lnTo>
                <a:lnTo>
                  <a:pt x="659028" y="68351"/>
                </a:lnTo>
                <a:lnTo>
                  <a:pt x="659028" y="29946"/>
                </a:lnTo>
                <a:lnTo>
                  <a:pt x="657567" y="28384"/>
                </a:lnTo>
                <a:lnTo>
                  <a:pt x="643267" y="23101"/>
                </a:lnTo>
                <a:lnTo>
                  <a:pt x="633412" y="22237"/>
                </a:lnTo>
                <a:lnTo>
                  <a:pt x="623570" y="23101"/>
                </a:lnTo>
                <a:lnTo>
                  <a:pt x="609269" y="28384"/>
                </a:lnTo>
                <a:lnTo>
                  <a:pt x="596392" y="42113"/>
                </a:lnTo>
                <a:lnTo>
                  <a:pt x="590791" y="68351"/>
                </a:lnTo>
                <a:lnTo>
                  <a:pt x="596392" y="94602"/>
                </a:lnTo>
                <a:lnTo>
                  <a:pt x="609269" y="108331"/>
                </a:lnTo>
                <a:lnTo>
                  <a:pt x="623570" y="113601"/>
                </a:lnTo>
                <a:lnTo>
                  <a:pt x="633412" y="114452"/>
                </a:lnTo>
                <a:lnTo>
                  <a:pt x="643267" y="113601"/>
                </a:lnTo>
                <a:lnTo>
                  <a:pt x="657567" y="108331"/>
                </a:lnTo>
                <a:lnTo>
                  <a:pt x="664171" y="101282"/>
                </a:lnTo>
                <a:lnTo>
                  <a:pt x="670458" y="94602"/>
                </a:lnTo>
                <a:lnTo>
                  <a:pt x="676046" y="68351"/>
                </a:lnTo>
                <a:close/>
              </a:path>
              <a:path w="775334" h="238759">
                <a:moveTo>
                  <a:pt x="755878" y="0"/>
                </a:moveTo>
                <a:lnTo>
                  <a:pt x="743077" y="0"/>
                </a:lnTo>
                <a:lnTo>
                  <a:pt x="742454" y="6578"/>
                </a:lnTo>
                <a:lnTo>
                  <a:pt x="736612" y="10071"/>
                </a:lnTo>
                <a:lnTo>
                  <a:pt x="722947" y="10071"/>
                </a:lnTo>
                <a:lnTo>
                  <a:pt x="717092" y="6578"/>
                </a:lnTo>
                <a:lnTo>
                  <a:pt x="716470" y="0"/>
                </a:lnTo>
                <a:lnTo>
                  <a:pt x="703668" y="0"/>
                </a:lnTo>
                <a:lnTo>
                  <a:pt x="706361" y="7480"/>
                </a:lnTo>
                <a:lnTo>
                  <a:pt x="711631" y="13512"/>
                </a:lnTo>
                <a:lnTo>
                  <a:pt x="719442" y="17538"/>
                </a:lnTo>
                <a:lnTo>
                  <a:pt x="729767" y="19011"/>
                </a:lnTo>
                <a:lnTo>
                  <a:pt x="740079" y="17538"/>
                </a:lnTo>
                <a:lnTo>
                  <a:pt x="747903" y="13512"/>
                </a:lnTo>
                <a:lnTo>
                  <a:pt x="750900" y="10071"/>
                </a:lnTo>
                <a:lnTo>
                  <a:pt x="753173" y="7480"/>
                </a:lnTo>
                <a:lnTo>
                  <a:pt x="755878" y="0"/>
                </a:lnTo>
                <a:close/>
              </a:path>
              <a:path w="775334" h="238759">
                <a:moveTo>
                  <a:pt x="774763" y="24853"/>
                </a:moveTo>
                <a:lnTo>
                  <a:pt x="750671" y="24853"/>
                </a:lnTo>
                <a:lnTo>
                  <a:pt x="709282" y="88493"/>
                </a:lnTo>
                <a:lnTo>
                  <a:pt x="709282" y="38036"/>
                </a:lnTo>
                <a:lnTo>
                  <a:pt x="717600" y="38036"/>
                </a:lnTo>
                <a:lnTo>
                  <a:pt x="717600" y="24853"/>
                </a:lnTo>
                <a:lnTo>
                  <a:pt x="684796" y="24853"/>
                </a:lnTo>
                <a:lnTo>
                  <a:pt x="684796" y="38036"/>
                </a:lnTo>
                <a:lnTo>
                  <a:pt x="693356" y="38036"/>
                </a:lnTo>
                <a:lnTo>
                  <a:pt x="693356" y="98691"/>
                </a:lnTo>
                <a:lnTo>
                  <a:pt x="684796" y="98691"/>
                </a:lnTo>
                <a:lnTo>
                  <a:pt x="684796" y="111861"/>
                </a:lnTo>
                <a:lnTo>
                  <a:pt x="708888" y="111861"/>
                </a:lnTo>
                <a:lnTo>
                  <a:pt x="724077" y="88493"/>
                </a:lnTo>
                <a:lnTo>
                  <a:pt x="750277" y="48221"/>
                </a:lnTo>
                <a:lnTo>
                  <a:pt x="750277" y="98691"/>
                </a:lnTo>
                <a:lnTo>
                  <a:pt x="741946" y="98691"/>
                </a:lnTo>
                <a:lnTo>
                  <a:pt x="741946" y="111861"/>
                </a:lnTo>
                <a:lnTo>
                  <a:pt x="774763" y="111861"/>
                </a:lnTo>
                <a:lnTo>
                  <a:pt x="774763" y="98691"/>
                </a:lnTo>
                <a:lnTo>
                  <a:pt x="766203" y="98691"/>
                </a:lnTo>
                <a:lnTo>
                  <a:pt x="766203" y="48221"/>
                </a:lnTo>
                <a:lnTo>
                  <a:pt x="766203" y="38036"/>
                </a:lnTo>
                <a:lnTo>
                  <a:pt x="774763" y="38036"/>
                </a:lnTo>
                <a:lnTo>
                  <a:pt x="774763" y="2485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8" name="object 2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163014" y="1058777"/>
            <a:ext cx="540842" cy="570257"/>
          </a:xfrm>
          <a:prstGeom prst="rect">
            <a:avLst/>
          </a:prstGeom>
        </p:spPr>
      </p:pic>
      <p:sp>
        <p:nvSpPr>
          <p:cNvPr id="29" name="object 2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18</a:t>
            </a:r>
          </a:p>
        </p:txBody>
      </p:sp>
      <p:sp>
        <p:nvSpPr>
          <p:cNvPr id="30" name="object 3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967688" y="1829636"/>
            <a:ext cx="1409700" cy="1221105"/>
          </a:xfrm>
          <a:custGeom>
            <a:avLst/>
            <a:gdLst/>
            <a:ahLst/>
            <a:cxnLst/>
            <a:rect l="l" t="t" r="r" b="b"/>
            <a:pathLst>
              <a:path w="1409700" h="1221105">
                <a:moveTo>
                  <a:pt x="1057211" y="0"/>
                </a:moveTo>
                <a:lnTo>
                  <a:pt x="352399" y="0"/>
                </a:lnTo>
                <a:lnTo>
                  <a:pt x="327229" y="43599"/>
                </a:lnTo>
                <a:lnTo>
                  <a:pt x="302058" y="87198"/>
                </a:lnTo>
                <a:lnTo>
                  <a:pt x="276887" y="130797"/>
                </a:lnTo>
                <a:lnTo>
                  <a:pt x="251717" y="174395"/>
                </a:lnTo>
                <a:lnTo>
                  <a:pt x="226546" y="217993"/>
                </a:lnTo>
                <a:lnTo>
                  <a:pt x="201375" y="261591"/>
                </a:lnTo>
                <a:lnTo>
                  <a:pt x="176204" y="305188"/>
                </a:lnTo>
                <a:lnTo>
                  <a:pt x="151033" y="348787"/>
                </a:lnTo>
                <a:lnTo>
                  <a:pt x="125861" y="392385"/>
                </a:lnTo>
                <a:lnTo>
                  <a:pt x="100690" y="435984"/>
                </a:lnTo>
                <a:lnTo>
                  <a:pt x="75518" y="479583"/>
                </a:lnTo>
                <a:lnTo>
                  <a:pt x="50345" y="523184"/>
                </a:lnTo>
                <a:lnTo>
                  <a:pt x="25173" y="566785"/>
                </a:lnTo>
                <a:lnTo>
                  <a:pt x="0" y="610387"/>
                </a:lnTo>
                <a:lnTo>
                  <a:pt x="25173" y="653987"/>
                </a:lnTo>
                <a:lnTo>
                  <a:pt x="50345" y="697586"/>
                </a:lnTo>
                <a:lnTo>
                  <a:pt x="75518" y="741184"/>
                </a:lnTo>
                <a:lnTo>
                  <a:pt x="100690" y="784782"/>
                </a:lnTo>
                <a:lnTo>
                  <a:pt x="125861" y="828380"/>
                </a:lnTo>
                <a:lnTo>
                  <a:pt x="151033" y="871977"/>
                </a:lnTo>
                <a:lnTo>
                  <a:pt x="176204" y="915574"/>
                </a:lnTo>
                <a:lnTo>
                  <a:pt x="201375" y="959172"/>
                </a:lnTo>
                <a:lnTo>
                  <a:pt x="226546" y="1002769"/>
                </a:lnTo>
                <a:lnTo>
                  <a:pt x="251717" y="1046367"/>
                </a:lnTo>
                <a:lnTo>
                  <a:pt x="276887" y="1089965"/>
                </a:lnTo>
                <a:lnTo>
                  <a:pt x="302058" y="1133563"/>
                </a:lnTo>
                <a:lnTo>
                  <a:pt x="327229" y="1177162"/>
                </a:lnTo>
                <a:lnTo>
                  <a:pt x="352399" y="1220762"/>
                </a:lnTo>
                <a:lnTo>
                  <a:pt x="1057211" y="1220762"/>
                </a:lnTo>
                <a:lnTo>
                  <a:pt x="1082384" y="1177162"/>
                </a:lnTo>
                <a:lnTo>
                  <a:pt x="1107557" y="1133563"/>
                </a:lnTo>
                <a:lnTo>
                  <a:pt x="1132729" y="1089965"/>
                </a:lnTo>
                <a:lnTo>
                  <a:pt x="1157901" y="1046367"/>
                </a:lnTo>
                <a:lnTo>
                  <a:pt x="1183073" y="1002769"/>
                </a:lnTo>
                <a:lnTo>
                  <a:pt x="1208244" y="959172"/>
                </a:lnTo>
                <a:lnTo>
                  <a:pt x="1233416" y="915574"/>
                </a:lnTo>
                <a:lnTo>
                  <a:pt x="1258587" y="871977"/>
                </a:lnTo>
                <a:lnTo>
                  <a:pt x="1283758" y="828380"/>
                </a:lnTo>
                <a:lnTo>
                  <a:pt x="1308928" y="784782"/>
                </a:lnTo>
                <a:lnTo>
                  <a:pt x="1334099" y="741184"/>
                </a:lnTo>
                <a:lnTo>
                  <a:pt x="1359270" y="697586"/>
                </a:lnTo>
                <a:lnTo>
                  <a:pt x="1384440" y="653987"/>
                </a:lnTo>
                <a:lnTo>
                  <a:pt x="1409611" y="610387"/>
                </a:lnTo>
                <a:lnTo>
                  <a:pt x="1384438" y="566785"/>
                </a:lnTo>
                <a:lnTo>
                  <a:pt x="1359266" y="523184"/>
                </a:lnTo>
                <a:lnTo>
                  <a:pt x="1334094" y="479583"/>
                </a:lnTo>
                <a:lnTo>
                  <a:pt x="1308923" y="435984"/>
                </a:lnTo>
                <a:lnTo>
                  <a:pt x="1283752" y="392385"/>
                </a:lnTo>
                <a:lnTo>
                  <a:pt x="1258581" y="348787"/>
                </a:lnTo>
                <a:lnTo>
                  <a:pt x="1233411" y="305188"/>
                </a:lnTo>
                <a:lnTo>
                  <a:pt x="1208240" y="261591"/>
                </a:lnTo>
                <a:lnTo>
                  <a:pt x="1183070" y="217993"/>
                </a:lnTo>
                <a:lnTo>
                  <a:pt x="1157899" y="174395"/>
                </a:lnTo>
                <a:lnTo>
                  <a:pt x="1132728" y="130797"/>
                </a:lnTo>
                <a:lnTo>
                  <a:pt x="1107556" y="87198"/>
                </a:lnTo>
                <a:lnTo>
                  <a:pt x="1082384" y="43599"/>
                </a:lnTo>
                <a:lnTo>
                  <a:pt x="1057211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282167" y="1994928"/>
            <a:ext cx="78486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6040" marR="5080" indent="-5397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тура,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8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, 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спо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7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туризм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7065009" cy="9398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20"/>
              <a:t>Цифровая </a:t>
            </a:r>
            <a:r>
              <a:rPr dirty="0" spc="-15"/>
              <a:t>экосистема </a:t>
            </a:r>
            <a:r>
              <a:rPr dirty="0" spc="-10"/>
              <a:t>охватывает </a:t>
            </a:r>
            <a:r>
              <a:rPr dirty="0" spc="-25"/>
              <a:t>все </a:t>
            </a:r>
            <a:r>
              <a:rPr dirty="0" spc="-890"/>
              <a:t> </a:t>
            </a:r>
            <a:r>
              <a:rPr dirty="0" spc="15"/>
              <a:t>отрасли</a:t>
            </a:r>
            <a:r>
              <a:rPr dirty="0" spc="-165"/>
              <a:t> </a:t>
            </a:r>
            <a:r>
              <a:rPr dirty="0" spc="-35"/>
              <a:t>городского</a:t>
            </a:r>
            <a:r>
              <a:rPr dirty="0" spc="-165"/>
              <a:t> </a:t>
            </a:r>
            <a:r>
              <a:rPr dirty="0" spc="-45"/>
              <a:t>хозяйства</a:t>
            </a:r>
            <a:r>
              <a:rPr dirty="0" spc="-160"/>
              <a:t> </a:t>
            </a:r>
            <a:r>
              <a:rPr dirty="0" spc="-5"/>
              <a:t>Москвы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87299" y="403012"/>
            <a:ext cx="2473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30">
                <a:solidFill>
                  <a:srgbClr val="3763AF"/>
                </a:solidFill>
                <a:latin typeface="Trebuchet MS"/>
                <a:cs typeface="Trebuchet MS"/>
              </a:rPr>
              <a:t>1.3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умных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70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45">
                <a:solidFill>
                  <a:srgbClr val="3763AF"/>
                </a:solidFill>
                <a:latin typeface="Trebuchet MS"/>
                <a:cs typeface="Trebuchet MS"/>
              </a:rPr>
              <a:t>х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сии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7299" y="5200696"/>
            <a:ext cx="1344930" cy="1117600"/>
          </a:xfrm>
          <a:prstGeom prst="rect">
            <a:avLst/>
          </a:prstGeom>
        </p:spPr>
        <p:txBody>
          <a:bodyPr wrap="square" lIns="0" tIns="313055" rIns="0" bIns="0" rtlCol="0" vert="horz">
            <a:spAutoFit/>
          </a:bodyPr>
          <a:lstStyle/>
          <a:p>
            <a:pPr marL="19685">
              <a:lnSpc>
                <a:spcPct val="100000"/>
              </a:lnSpc>
              <a:spcBef>
                <a:spcPts val="2465"/>
              </a:spcBef>
            </a:pPr>
            <a:r>
              <a:rPr dirty="0" sz="4000" spc="-235" b="1">
                <a:solidFill>
                  <a:srgbClr val="3763AF"/>
                </a:solidFill>
                <a:latin typeface="Trebuchet MS"/>
                <a:cs typeface="Trebuchet MS"/>
              </a:rPr>
              <a:t>&gt;</a:t>
            </a:r>
            <a:r>
              <a:rPr dirty="0" sz="4000" spc="-2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4000" spc="60" b="1">
                <a:solidFill>
                  <a:srgbClr val="3763AF"/>
                </a:solidFill>
                <a:latin typeface="Trebuchet MS"/>
                <a:cs typeface="Trebuchet MS"/>
              </a:rPr>
              <a:t>300</a:t>
            </a:r>
            <a:endParaRPr sz="4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ДИТ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7299" y="6474778"/>
            <a:ext cx="462534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Как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цифровая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экосистема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помогает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москвичам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899999" y="6392254"/>
            <a:ext cx="5949315" cy="0"/>
          </a:xfrm>
          <a:custGeom>
            <a:avLst/>
            <a:gdLst/>
            <a:ahLst/>
            <a:cxnLst/>
            <a:rect l="l" t="t" r="r" b="b"/>
            <a:pathLst>
              <a:path w="5949315" h="0">
                <a:moveTo>
                  <a:pt x="0" y="0"/>
                </a:moveTo>
                <a:lnTo>
                  <a:pt x="5949200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6988900" y="2693247"/>
            <a:ext cx="2875915" cy="927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0" spc="-235" b="1">
                <a:solidFill>
                  <a:srgbClr val="3763AF"/>
                </a:solidFill>
                <a:latin typeface="Trebuchet MS"/>
                <a:cs typeface="Trebuchet MS"/>
              </a:rPr>
              <a:t>&gt;</a:t>
            </a:r>
            <a:r>
              <a:rPr dirty="0" sz="4000" spc="-2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4000" spc="-135" b="1">
                <a:solidFill>
                  <a:srgbClr val="3763AF"/>
                </a:solidFill>
                <a:latin typeface="Trebuchet MS"/>
                <a:cs typeface="Trebuchet MS"/>
              </a:rPr>
              <a:t>9</a:t>
            </a:r>
            <a:r>
              <a:rPr dirty="0" sz="4000" spc="-695" b="1">
                <a:solidFill>
                  <a:srgbClr val="3763AF"/>
                </a:solidFill>
                <a:latin typeface="Trebuchet MS"/>
                <a:cs typeface="Trebuchet MS"/>
              </a:rPr>
              <a:t>9</a:t>
            </a:r>
            <a:r>
              <a:rPr dirty="0" sz="4000" spc="-140" b="1">
                <a:solidFill>
                  <a:srgbClr val="3763AF"/>
                </a:solidFill>
                <a:latin typeface="Trebuchet MS"/>
                <a:cs typeface="Trebuchet MS"/>
              </a:rPr>
              <a:t>,7%</a:t>
            </a:r>
            <a:endParaRPr sz="4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55"/>
              </a:spcBef>
            </a:pP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территории</a:t>
            </a:r>
            <a:r>
              <a:rPr dirty="0" sz="12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покрыто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сетями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LTE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381187" y="5600046"/>
            <a:ext cx="375856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цифровых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проектов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Москва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ежегодно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реализует</a:t>
            </a:r>
            <a:endParaRPr sz="12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во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всех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отраслях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городского</a:t>
            </a:r>
            <a:r>
              <a:rPr dirty="0" sz="12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хозяйства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социальной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сферы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88900" y="4091192"/>
            <a:ext cx="1979295" cy="1109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0" spc="-235" b="1">
                <a:solidFill>
                  <a:srgbClr val="3763AF"/>
                </a:solidFill>
                <a:latin typeface="Trebuchet MS"/>
                <a:cs typeface="Trebuchet MS"/>
              </a:rPr>
              <a:t>&gt;</a:t>
            </a:r>
            <a:r>
              <a:rPr dirty="0" sz="4000" spc="-2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4000" spc="-385" b="1">
                <a:solidFill>
                  <a:srgbClr val="3763AF"/>
                </a:solidFill>
                <a:latin typeface="Trebuchet MS"/>
                <a:cs typeface="Trebuchet MS"/>
              </a:rPr>
              <a:t>7</a:t>
            </a:r>
            <a:r>
              <a:rPr dirty="0" sz="4000" spc="-285" b="1">
                <a:solidFill>
                  <a:srgbClr val="3763AF"/>
                </a:solidFill>
                <a:latin typeface="Trebuchet MS"/>
                <a:cs typeface="Trebuchet MS"/>
              </a:rPr>
              <a:t>3</a:t>
            </a:r>
            <a:r>
              <a:rPr dirty="0" sz="4000" spc="320" b="1">
                <a:solidFill>
                  <a:srgbClr val="3763AF"/>
                </a:solidFill>
                <a:latin typeface="Trebuchet MS"/>
                <a:cs typeface="Trebuchet MS"/>
              </a:rPr>
              <a:t>%</a:t>
            </a:r>
            <a:endParaRPr sz="4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855"/>
              </a:spcBef>
            </a:pP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москвичей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5">
                <a:solidFill>
                  <a:srgbClr val="231F20"/>
                </a:solidFill>
                <a:latin typeface="Trebuchet MS"/>
                <a:cs typeface="Trebuchet MS"/>
              </a:rPr>
              <a:t>упки 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интернет-магазинах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988900" y="5672017"/>
            <a:ext cx="2903855" cy="927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0" spc="50" b="1">
                <a:solidFill>
                  <a:srgbClr val="3763AF"/>
                </a:solidFill>
                <a:latin typeface="Trebuchet MS"/>
                <a:cs typeface="Trebuchet MS"/>
              </a:rPr>
              <a:t>~</a:t>
            </a:r>
            <a:r>
              <a:rPr dirty="0" sz="4000" spc="-2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4000" spc="-185" b="1">
                <a:solidFill>
                  <a:srgbClr val="3763AF"/>
                </a:solidFill>
                <a:latin typeface="Trebuchet MS"/>
                <a:cs typeface="Trebuchet MS"/>
              </a:rPr>
              <a:t>3</a:t>
            </a:r>
            <a:r>
              <a:rPr dirty="0" sz="4000" spc="-155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4000" spc="-2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4000" spc="80" b="1">
                <a:solidFill>
                  <a:srgbClr val="3763AF"/>
                </a:solidFill>
                <a:latin typeface="Trebuchet MS"/>
                <a:cs typeface="Trebuchet MS"/>
              </a:rPr>
              <a:t>Мбит/с</a:t>
            </a:r>
            <a:endParaRPr sz="4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55"/>
              </a:spcBef>
            </a:pP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средняя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скорость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мобильного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трафика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988900" y="6978524"/>
            <a:ext cx="2431415" cy="1292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0" spc="-40" b="1">
                <a:solidFill>
                  <a:srgbClr val="3763AF"/>
                </a:solidFill>
                <a:latin typeface="Trebuchet MS"/>
                <a:cs typeface="Trebuchet MS"/>
              </a:rPr>
              <a:t>~</a:t>
            </a:r>
            <a:r>
              <a:rPr dirty="0" sz="4000" spc="-120" b="1">
                <a:solidFill>
                  <a:srgbClr val="3763AF"/>
                </a:solidFill>
                <a:latin typeface="Trebuchet MS"/>
                <a:cs typeface="Trebuchet MS"/>
              </a:rPr>
              <a:t>9</a:t>
            </a:r>
            <a:r>
              <a:rPr dirty="0" sz="4000" spc="-215" b="1">
                <a:solidFill>
                  <a:srgbClr val="3763AF"/>
                </a:solidFill>
                <a:latin typeface="Trebuchet MS"/>
                <a:cs typeface="Trebuchet MS"/>
              </a:rPr>
              <a:t>6</a:t>
            </a:r>
            <a:r>
              <a:rPr dirty="0" sz="4000" spc="-195" b="1">
                <a:solidFill>
                  <a:srgbClr val="3763AF"/>
                </a:solidFill>
                <a:latin typeface="Trebuchet MS"/>
                <a:cs typeface="Trebuchet MS"/>
              </a:rPr>
              <a:t>,4</a:t>
            </a:r>
            <a:r>
              <a:rPr dirty="0" sz="4000" spc="-2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4000" spc="320" b="1">
                <a:solidFill>
                  <a:srgbClr val="3763AF"/>
                </a:solidFill>
                <a:latin typeface="Trebuchet MS"/>
                <a:cs typeface="Trebuchet MS"/>
              </a:rPr>
              <a:t>%</a:t>
            </a:r>
            <a:endParaRPr sz="4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855"/>
              </a:spcBef>
            </a:pP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доля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населения,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использующая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>
                <a:solidFill>
                  <a:srgbClr val="231F20"/>
                </a:solidFill>
                <a:latin typeface="Trebuchet MS"/>
                <a:cs typeface="Trebuchet MS"/>
              </a:rPr>
              <a:t>Интернет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получения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госуслуг </a:t>
            </a:r>
            <a:r>
              <a:rPr dirty="0" sz="1200" spc="-3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сервисов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988900" y="8559348"/>
            <a:ext cx="2595880" cy="1109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0" spc="-235" b="1">
                <a:solidFill>
                  <a:srgbClr val="3763AF"/>
                </a:solidFill>
                <a:latin typeface="Trebuchet MS"/>
                <a:cs typeface="Trebuchet MS"/>
              </a:rPr>
              <a:t>&gt;</a:t>
            </a:r>
            <a:r>
              <a:rPr dirty="0" sz="4000" spc="-2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4000" spc="105" b="1">
                <a:solidFill>
                  <a:srgbClr val="3763AF"/>
                </a:solidFill>
                <a:latin typeface="Trebuchet MS"/>
                <a:cs typeface="Trebuchet MS"/>
              </a:rPr>
              <a:t>400</a:t>
            </a:r>
            <a:endParaRPr sz="4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855"/>
              </a:spcBef>
            </a:pP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луг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35">
                <a:solidFill>
                  <a:srgbClr val="231F20"/>
                </a:solidFill>
                <a:latin typeface="Trebuchet MS"/>
                <a:cs typeface="Trebuchet MS"/>
              </a:rPr>
              <a:t>ерви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7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5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тупны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40">
                <a:solidFill>
                  <a:srgbClr val="231F20"/>
                </a:solidFill>
                <a:latin typeface="Trebuchet MS"/>
                <a:cs typeface="Trebuchet MS"/>
              </a:rPr>
              <a:t>жи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лям  </a:t>
            </a:r>
            <a:r>
              <a:rPr dirty="0" sz="12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электронном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виде</a:t>
            </a:r>
            <a:endParaRPr sz="1200">
              <a:latin typeface="Trebuchet MS"/>
              <a:cs typeface="Trebuchet M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908312" y="2433605"/>
            <a:ext cx="5640705" cy="3071495"/>
            <a:chOff x="908312" y="2433605"/>
            <a:chExt cx="5640705" cy="3071495"/>
          </a:xfrm>
        </p:grpSpPr>
        <p:sp>
          <p:nvSpPr>
            <p:cNvPr id="16" name="object 16"/>
            <p:cNvSpPr/>
            <p:nvPr/>
          </p:nvSpPr>
          <p:spPr>
            <a:xfrm>
              <a:off x="914665" y="2439955"/>
              <a:ext cx="1409700" cy="1221105"/>
            </a:xfrm>
            <a:custGeom>
              <a:avLst/>
              <a:gdLst/>
              <a:ahLst/>
              <a:cxnLst/>
              <a:rect l="l" t="t" r="r" b="b"/>
              <a:pathLst>
                <a:path w="1409700" h="1221104">
                  <a:moveTo>
                    <a:pt x="1057211" y="0"/>
                  </a:moveTo>
                  <a:lnTo>
                    <a:pt x="352399" y="0"/>
                  </a:lnTo>
                  <a:lnTo>
                    <a:pt x="327226" y="43599"/>
                  </a:lnTo>
                  <a:lnTo>
                    <a:pt x="302054" y="87198"/>
                  </a:lnTo>
                  <a:lnTo>
                    <a:pt x="276882" y="130797"/>
                  </a:lnTo>
                  <a:lnTo>
                    <a:pt x="251711" y="174395"/>
                  </a:lnTo>
                  <a:lnTo>
                    <a:pt x="226540" y="217993"/>
                  </a:lnTo>
                  <a:lnTo>
                    <a:pt x="201370" y="261591"/>
                  </a:lnTo>
                  <a:lnTo>
                    <a:pt x="176199" y="305188"/>
                  </a:lnTo>
                  <a:lnTo>
                    <a:pt x="151029" y="348787"/>
                  </a:lnTo>
                  <a:lnTo>
                    <a:pt x="125858" y="392385"/>
                  </a:lnTo>
                  <a:lnTo>
                    <a:pt x="100687" y="435984"/>
                  </a:lnTo>
                  <a:lnTo>
                    <a:pt x="75516" y="479583"/>
                  </a:lnTo>
                  <a:lnTo>
                    <a:pt x="50345" y="523184"/>
                  </a:lnTo>
                  <a:lnTo>
                    <a:pt x="25172" y="566785"/>
                  </a:lnTo>
                  <a:lnTo>
                    <a:pt x="0" y="610387"/>
                  </a:lnTo>
                  <a:lnTo>
                    <a:pt x="25172" y="653987"/>
                  </a:lnTo>
                  <a:lnTo>
                    <a:pt x="50345" y="697586"/>
                  </a:lnTo>
                  <a:lnTo>
                    <a:pt x="75516" y="741184"/>
                  </a:lnTo>
                  <a:lnTo>
                    <a:pt x="100687" y="784782"/>
                  </a:lnTo>
                  <a:lnTo>
                    <a:pt x="125858" y="828380"/>
                  </a:lnTo>
                  <a:lnTo>
                    <a:pt x="151029" y="871977"/>
                  </a:lnTo>
                  <a:lnTo>
                    <a:pt x="176199" y="915574"/>
                  </a:lnTo>
                  <a:lnTo>
                    <a:pt x="201370" y="959172"/>
                  </a:lnTo>
                  <a:lnTo>
                    <a:pt x="226540" y="1002769"/>
                  </a:lnTo>
                  <a:lnTo>
                    <a:pt x="251711" y="1046367"/>
                  </a:lnTo>
                  <a:lnTo>
                    <a:pt x="276882" y="1089965"/>
                  </a:lnTo>
                  <a:lnTo>
                    <a:pt x="302054" y="1133563"/>
                  </a:lnTo>
                  <a:lnTo>
                    <a:pt x="327226" y="1177162"/>
                  </a:lnTo>
                  <a:lnTo>
                    <a:pt x="352399" y="1220762"/>
                  </a:lnTo>
                  <a:lnTo>
                    <a:pt x="1057211" y="1220762"/>
                  </a:lnTo>
                  <a:lnTo>
                    <a:pt x="1082384" y="1177162"/>
                  </a:lnTo>
                  <a:lnTo>
                    <a:pt x="1107557" y="1133563"/>
                  </a:lnTo>
                  <a:lnTo>
                    <a:pt x="1132729" y="1089965"/>
                  </a:lnTo>
                  <a:lnTo>
                    <a:pt x="1157901" y="1046367"/>
                  </a:lnTo>
                  <a:lnTo>
                    <a:pt x="1183073" y="1002769"/>
                  </a:lnTo>
                  <a:lnTo>
                    <a:pt x="1208244" y="959172"/>
                  </a:lnTo>
                  <a:lnTo>
                    <a:pt x="1233416" y="915574"/>
                  </a:lnTo>
                  <a:lnTo>
                    <a:pt x="1258587" y="871977"/>
                  </a:lnTo>
                  <a:lnTo>
                    <a:pt x="1283758" y="828380"/>
                  </a:lnTo>
                  <a:lnTo>
                    <a:pt x="1308928" y="784782"/>
                  </a:lnTo>
                  <a:lnTo>
                    <a:pt x="1334099" y="741184"/>
                  </a:lnTo>
                  <a:lnTo>
                    <a:pt x="1359270" y="697586"/>
                  </a:lnTo>
                  <a:lnTo>
                    <a:pt x="1384440" y="653987"/>
                  </a:lnTo>
                  <a:lnTo>
                    <a:pt x="1409611" y="610387"/>
                  </a:lnTo>
                  <a:lnTo>
                    <a:pt x="1384440" y="566785"/>
                  </a:lnTo>
                  <a:lnTo>
                    <a:pt x="1359270" y="523184"/>
                  </a:lnTo>
                  <a:lnTo>
                    <a:pt x="1334099" y="479583"/>
                  </a:lnTo>
                  <a:lnTo>
                    <a:pt x="1308928" y="435984"/>
                  </a:lnTo>
                  <a:lnTo>
                    <a:pt x="1283758" y="392385"/>
                  </a:lnTo>
                  <a:lnTo>
                    <a:pt x="1258587" y="348787"/>
                  </a:lnTo>
                  <a:lnTo>
                    <a:pt x="1233416" y="305188"/>
                  </a:lnTo>
                  <a:lnTo>
                    <a:pt x="1208244" y="261591"/>
                  </a:lnTo>
                  <a:lnTo>
                    <a:pt x="1183073" y="217993"/>
                  </a:lnTo>
                  <a:lnTo>
                    <a:pt x="1157901" y="174395"/>
                  </a:lnTo>
                  <a:lnTo>
                    <a:pt x="1132729" y="130797"/>
                  </a:lnTo>
                  <a:lnTo>
                    <a:pt x="1107557" y="87198"/>
                  </a:lnTo>
                  <a:lnTo>
                    <a:pt x="1082384" y="43599"/>
                  </a:lnTo>
                  <a:lnTo>
                    <a:pt x="1057211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026361" y="2439955"/>
              <a:ext cx="1409700" cy="1221105"/>
            </a:xfrm>
            <a:custGeom>
              <a:avLst/>
              <a:gdLst/>
              <a:ahLst/>
              <a:cxnLst/>
              <a:rect l="l" t="t" r="r" b="b"/>
              <a:pathLst>
                <a:path w="1409700" h="1221104">
                  <a:moveTo>
                    <a:pt x="1057211" y="0"/>
                  </a:moveTo>
                  <a:lnTo>
                    <a:pt x="352399" y="0"/>
                  </a:lnTo>
                  <a:lnTo>
                    <a:pt x="327226" y="43599"/>
                  </a:lnTo>
                  <a:lnTo>
                    <a:pt x="302054" y="87198"/>
                  </a:lnTo>
                  <a:lnTo>
                    <a:pt x="276882" y="130797"/>
                  </a:lnTo>
                  <a:lnTo>
                    <a:pt x="251711" y="174395"/>
                  </a:lnTo>
                  <a:lnTo>
                    <a:pt x="226540" y="217993"/>
                  </a:lnTo>
                  <a:lnTo>
                    <a:pt x="201370" y="261591"/>
                  </a:lnTo>
                  <a:lnTo>
                    <a:pt x="176199" y="305188"/>
                  </a:lnTo>
                  <a:lnTo>
                    <a:pt x="151029" y="348787"/>
                  </a:lnTo>
                  <a:lnTo>
                    <a:pt x="125858" y="392385"/>
                  </a:lnTo>
                  <a:lnTo>
                    <a:pt x="100687" y="435984"/>
                  </a:lnTo>
                  <a:lnTo>
                    <a:pt x="75516" y="479583"/>
                  </a:lnTo>
                  <a:lnTo>
                    <a:pt x="50345" y="523184"/>
                  </a:lnTo>
                  <a:lnTo>
                    <a:pt x="25172" y="566785"/>
                  </a:lnTo>
                  <a:lnTo>
                    <a:pt x="0" y="610387"/>
                  </a:lnTo>
                  <a:lnTo>
                    <a:pt x="25172" y="653987"/>
                  </a:lnTo>
                  <a:lnTo>
                    <a:pt x="50345" y="697586"/>
                  </a:lnTo>
                  <a:lnTo>
                    <a:pt x="75516" y="741184"/>
                  </a:lnTo>
                  <a:lnTo>
                    <a:pt x="100687" y="784782"/>
                  </a:lnTo>
                  <a:lnTo>
                    <a:pt x="125858" y="828380"/>
                  </a:lnTo>
                  <a:lnTo>
                    <a:pt x="151029" y="871977"/>
                  </a:lnTo>
                  <a:lnTo>
                    <a:pt x="176199" y="915574"/>
                  </a:lnTo>
                  <a:lnTo>
                    <a:pt x="201370" y="959172"/>
                  </a:lnTo>
                  <a:lnTo>
                    <a:pt x="226540" y="1002769"/>
                  </a:lnTo>
                  <a:lnTo>
                    <a:pt x="251711" y="1046367"/>
                  </a:lnTo>
                  <a:lnTo>
                    <a:pt x="276882" y="1089965"/>
                  </a:lnTo>
                  <a:lnTo>
                    <a:pt x="302054" y="1133563"/>
                  </a:lnTo>
                  <a:lnTo>
                    <a:pt x="327226" y="1177162"/>
                  </a:lnTo>
                  <a:lnTo>
                    <a:pt x="352399" y="1220762"/>
                  </a:lnTo>
                  <a:lnTo>
                    <a:pt x="1057211" y="1220762"/>
                  </a:lnTo>
                  <a:lnTo>
                    <a:pt x="1082384" y="1177162"/>
                  </a:lnTo>
                  <a:lnTo>
                    <a:pt x="1107557" y="1133563"/>
                  </a:lnTo>
                  <a:lnTo>
                    <a:pt x="1132729" y="1089965"/>
                  </a:lnTo>
                  <a:lnTo>
                    <a:pt x="1157901" y="1046367"/>
                  </a:lnTo>
                  <a:lnTo>
                    <a:pt x="1183073" y="1002769"/>
                  </a:lnTo>
                  <a:lnTo>
                    <a:pt x="1208244" y="959172"/>
                  </a:lnTo>
                  <a:lnTo>
                    <a:pt x="1233416" y="915574"/>
                  </a:lnTo>
                  <a:lnTo>
                    <a:pt x="1258587" y="871977"/>
                  </a:lnTo>
                  <a:lnTo>
                    <a:pt x="1283758" y="828380"/>
                  </a:lnTo>
                  <a:lnTo>
                    <a:pt x="1308928" y="784782"/>
                  </a:lnTo>
                  <a:lnTo>
                    <a:pt x="1334099" y="741184"/>
                  </a:lnTo>
                  <a:lnTo>
                    <a:pt x="1359270" y="697586"/>
                  </a:lnTo>
                  <a:lnTo>
                    <a:pt x="1384440" y="653987"/>
                  </a:lnTo>
                  <a:lnTo>
                    <a:pt x="1409611" y="610387"/>
                  </a:lnTo>
                  <a:lnTo>
                    <a:pt x="1384440" y="566785"/>
                  </a:lnTo>
                  <a:lnTo>
                    <a:pt x="1359270" y="523184"/>
                  </a:lnTo>
                  <a:lnTo>
                    <a:pt x="1334099" y="479583"/>
                  </a:lnTo>
                  <a:lnTo>
                    <a:pt x="1308928" y="435984"/>
                  </a:lnTo>
                  <a:lnTo>
                    <a:pt x="1283758" y="392385"/>
                  </a:lnTo>
                  <a:lnTo>
                    <a:pt x="1258587" y="348787"/>
                  </a:lnTo>
                  <a:lnTo>
                    <a:pt x="1233416" y="305188"/>
                  </a:lnTo>
                  <a:lnTo>
                    <a:pt x="1208244" y="261591"/>
                  </a:lnTo>
                  <a:lnTo>
                    <a:pt x="1183073" y="217993"/>
                  </a:lnTo>
                  <a:lnTo>
                    <a:pt x="1157901" y="174395"/>
                  </a:lnTo>
                  <a:lnTo>
                    <a:pt x="1132729" y="130797"/>
                  </a:lnTo>
                  <a:lnTo>
                    <a:pt x="1107557" y="87198"/>
                  </a:lnTo>
                  <a:lnTo>
                    <a:pt x="1082384" y="43599"/>
                  </a:lnTo>
                  <a:lnTo>
                    <a:pt x="1057211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973576" y="3054107"/>
              <a:ext cx="1409700" cy="1221105"/>
            </a:xfrm>
            <a:custGeom>
              <a:avLst/>
              <a:gdLst/>
              <a:ahLst/>
              <a:cxnLst/>
              <a:rect l="l" t="t" r="r" b="b"/>
              <a:pathLst>
                <a:path w="1409700" h="1221104">
                  <a:moveTo>
                    <a:pt x="1057211" y="0"/>
                  </a:moveTo>
                  <a:lnTo>
                    <a:pt x="352399" y="0"/>
                  </a:lnTo>
                  <a:lnTo>
                    <a:pt x="0" y="610374"/>
                  </a:lnTo>
                  <a:lnTo>
                    <a:pt x="352399" y="1220749"/>
                  </a:lnTo>
                  <a:lnTo>
                    <a:pt x="1057211" y="1220749"/>
                  </a:lnTo>
                  <a:lnTo>
                    <a:pt x="1409611" y="610374"/>
                  </a:lnTo>
                  <a:lnTo>
                    <a:pt x="105721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1973576" y="3054107"/>
              <a:ext cx="1409700" cy="1221105"/>
            </a:xfrm>
            <a:custGeom>
              <a:avLst/>
              <a:gdLst/>
              <a:ahLst/>
              <a:cxnLst/>
              <a:rect l="l" t="t" r="r" b="b"/>
              <a:pathLst>
                <a:path w="1409700" h="1221104">
                  <a:moveTo>
                    <a:pt x="1057211" y="0"/>
                  </a:moveTo>
                  <a:lnTo>
                    <a:pt x="352399" y="0"/>
                  </a:lnTo>
                  <a:lnTo>
                    <a:pt x="327226" y="43599"/>
                  </a:lnTo>
                  <a:lnTo>
                    <a:pt x="302054" y="87198"/>
                  </a:lnTo>
                  <a:lnTo>
                    <a:pt x="276882" y="130797"/>
                  </a:lnTo>
                  <a:lnTo>
                    <a:pt x="251711" y="174394"/>
                  </a:lnTo>
                  <a:lnTo>
                    <a:pt x="226540" y="217992"/>
                  </a:lnTo>
                  <a:lnTo>
                    <a:pt x="201370" y="261590"/>
                  </a:lnTo>
                  <a:lnTo>
                    <a:pt x="176199" y="305187"/>
                  </a:lnTo>
                  <a:lnTo>
                    <a:pt x="151029" y="348784"/>
                  </a:lnTo>
                  <a:lnTo>
                    <a:pt x="125858" y="392382"/>
                  </a:lnTo>
                  <a:lnTo>
                    <a:pt x="100687" y="435979"/>
                  </a:lnTo>
                  <a:lnTo>
                    <a:pt x="75516" y="479577"/>
                  </a:lnTo>
                  <a:lnTo>
                    <a:pt x="50345" y="523176"/>
                  </a:lnTo>
                  <a:lnTo>
                    <a:pt x="25172" y="566775"/>
                  </a:lnTo>
                  <a:lnTo>
                    <a:pt x="0" y="610374"/>
                  </a:lnTo>
                  <a:lnTo>
                    <a:pt x="25170" y="653974"/>
                  </a:lnTo>
                  <a:lnTo>
                    <a:pt x="50341" y="697573"/>
                  </a:lnTo>
                  <a:lnTo>
                    <a:pt x="75511" y="741171"/>
                  </a:lnTo>
                  <a:lnTo>
                    <a:pt x="100682" y="784769"/>
                  </a:lnTo>
                  <a:lnTo>
                    <a:pt x="125853" y="828367"/>
                  </a:lnTo>
                  <a:lnTo>
                    <a:pt x="151023" y="871964"/>
                  </a:lnTo>
                  <a:lnTo>
                    <a:pt x="176195" y="915562"/>
                  </a:lnTo>
                  <a:lnTo>
                    <a:pt x="201366" y="959159"/>
                  </a:lnTo>
                  <a:lnTo>
                    <a:pt x="226537" y="1002756"/>
                  </a:lnTo>
                  <a:lnTo>
                    <a:pt x="251709" y="1046354"/>
                  </a:lnTo>
                  <a:lnTo>
                    <a:pt x="276881" y="1089952"/>
                  </a:lnTo>
                  <a:lnTo>
                    <a:pt x="302053" y="1133550"/>
                  </a:lnTo>
                  <a:lnTo>
                    <a:pt x="327226" y="1177149"/>
                  </a:lnTo>
                  <a:lnTo>
                    <a:pt x="352399" y="1220749"/>
                  </a:lnTo>
                  <a:lnTo>
                    <a:pt x="1057211" y="1220749"/>
                  </a:lnTo>
                  <a:lnTo>
                    <a:pt x="1082384" y="1177149"/>
                  </a:lnTo>
                  <a:lnTo>
                    <a:pt x="1107557" y="1133550"/>
                  </a:lnTo>
                  <a:lnTo>
                    <a:pt x="1132729" y="1089952"/>
                  </a:lnTo>
                  <a:lnTo>
                    <a:pt x="1157901" y="1046354"/>
                  </a:lnTo>
                  <a:lnTo>
                    <a:pt x="1183073" y="1002756"/>
                  </a:lnTo>
                  <a:lnTo>
                    <a:pt x="1208244" y="959159"/>
                  </a:lnTo>
                  <a:lnTo>
                    <a:pt x="1233416" y="915562"/>
                  </a:lnTo>
                  <a:lnTo>
                    <a:pt x="1258587" y="871964"/>
                  </a:lnTo>
                  <a:lnTo>
                    <a:pt x="1283758" y="828367"/>
                  </a:lnTo>
                  <a:lnTo>
                    <a:pt x="1308928" y="784769"/>
                  </a:lnTo>
                  <a:lnTo>
                    <a:pt x="1334099" y="741171"/>
                  </a:lnTo>
                  <a:lnTo>
                    <a:pt x="1359270" y="697573"/>
                  </a:lnTo>
                  <a:lnTo>
                    <a:pt x="1384440" y="653974"/>
                  </a:lnTo>
                  <a:lnTo>
                    <a:pt x="1409611" y="610374"/>
                  </a:lnTo>
                  <a:lnTo>
                    <a:pt x="1384440" y="566775"/>
                  </a:lnTo>
                  <a:lnTo>
                    <a:pt x="1359270" y="523176"/>
                  </a:lnTo>
                  <a:lnTo>
                    <a:pt x="1334099" y="479577"/>
                  </a:lnTo>
                  <a:lnTo>
                    <a:pt x="1308928" y="435979"/>
                  </a:lnTo>
                  <a:lnTo>
                    <a:pt x="1283758" y="392382"/>
                  </a:lnTo>
                  <a:lnTo>
                    <a:pt x="1258587" y="348784"/>
                  </a:lnTo>
                  <a:lnTo>
                    <a:pt x="1233416" y="305187"/>
                  </a:lnTo>
                  <a:lnTo>
                    <a:pt x="1208244" y="261590"/>
                  </a:lnTo>
                  <a:lnTo>
                    <a:pt x="1183073" y="217992"/>
                  </a:lnTo>
                  <a:lnTo>
                    <a:pt x="1157901" y="174394"/>
                  </a:lnTo>
                  <a:lnTo>
                    <a:pt x="1132729" y="130797"/>
                  </a:lnTo>
                  <a:lnTo>
                    <a:pt x="1107557" y="87198"/>
                  </a:lnTo>
                  <a:lnTo>
                    <a:pt x="1082384" y="43599"/>
                  </a:lnTo>
                  <a:lnTo>
                    <a:pt x="1057211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132739" y="2439955"/>
              <a:ext cx="1409700" cy="1221105"/>
            </a:xfrm>
            <a:custGeom>
              <a:avLst/>
              <a:gdLst/>
              <a:ahLst/>
              <a:cxnLst/>
              <a:rect l="l" t="t" r="r" b="b"/>
              <a:pathLst>
                <a:path w="1409700" h="1221104">
                  <a:moveTo>
                    <a:pt x="1057211" y="0"/>
                  </a:moveTo>
                  <a:lnTo>
                    <a:pt x="352399" y="0"/>
                  </a:lnTo>
                  <a:lnTo>
                    <a:pt x="327226" y="43599"/>
                  </a:lnTo>
                  <a:lnTo>
                    <a:pt x="302054" y="87198"/>
                  </a:lnTo>
                  <a:lnTo>
                    <a:pt x="276882" y="130797"/>
                  </a:lnTo>
                  <a:lnTo>
                    <a:pt x="251711" y="174395"/>
                  </a:lnTo>
                  <a:lnTo>
                    <a:pt x="226540" y="217993"/>
                  </a:lnTo>
                  <a:lnTo>
                    <a:pt x="201370" y="261591"/>
                  </a:lnTo>
                  <a:lnTo>
                    <a:pt x="176199" y="305188"/>
                  </a:lnTo>
                  <a:lnTo>
                    <a:pt x="151029" y="348787"/>
                  </a:lnTo>
                  <a:lnTo>
                    <a:pt x="125858" y="392385"/>
                  </a:lnTo>
                  <a:lnTo>
                    <a:pt x="100687" y="435984"/>
                  </a:lnTo>
                  <a:lnTo>
                    <a:pt x="75516" y="479583"/>
                  </a:lnTo>
                  <a:lnTo>
                    <a:pt x="50345" y="523184"/>
                  </a:lnTo>
                  <a:lnTo>
                    <a:pt x="25172" y="566785"/>
                  </a:lnTo>
                  <a:lnTo>
                    <a:pt x="0" y="610387"/>
                  </a:lnTo>
                  <a:lnTo>
                    <a:pt x="25172" y="653987"/>
                  </a:lnTo>
                  <a:lnTo>
                    <a:pt x="50345" y="697586"/>
                  </a:lnTo>
                  <a:lnTo>
                    <a:pt x="75516" y="741184"/>
                  </a:lnTo>
                  <a:lnTo>
                    <a:pt x="100687" y="784782"/>
                  </a:lnTo>
                  <a:lnTo>
                    <a:pt x="125858" y="828380"/>
                  </a:lnTo>
                  <a:lnTo>
                    <a:pt x="151029" y="871977"/>
                  </a:lnTo>
                  <a:lnTo>
                    <a:pt x="176199" y="915574"/>
                  </a:lnTo>
                  <a:lnTo>
                    <a:pt x="201370" y="959172"/>
                  </a:lnTo>
                  <a:lnTo>
                    <a:pt x="226540" y="1002769"/>
                  </a:lnTo>
                  <a:lnTo>
                    <a:pt x="251711" y="1046367"/>
                  </a:lnTo>
                  <a:lnTo>
                    <a:pt x="276882" y="1089965"/>
                  </a:lnTo>
                  <a:lnTo>
                    <a:pt x="302054" y="1133563"/>
                  </a:lnTo>
                  <a:lnTo>
                    <a:pt x="327226" y="1177162"/>
                  </a:lnTo>
                  <a:lnTo>
                    <a:pt x="352399" y="1220762"/>
                  </a:lnTo>
                  <a:lnTo>
                    <a:pt x="1057211" y="1220762"/>
                  </a:lnTo>
                  <a:lnTo>
                    <a:pt x="1082384" y="1177162"/>
                  </a:lnTo>
                  <a:lnTo>
                    <a:pt x="1107557" y="1133563"/>
                  </a:lnTo>
                  <a:lnTo>
                    <a:pt x="1132729" y="1089965"/>
                  </a:lnTo>
                  <a:lnTo>
                    <a:pt x="1157901" y="1046367"/>
                  </a:lnTo>
                  <a:lnTo>
                    <a:pt x="1183073" y="1002769"/>
                  </a:lnTo>
                  <a:lnTo>
                    <a:pt x="1208244" y="959172"/>
                  </a:lnTo>
                  <a:lnTo>
                    <a:pt x="1233416" y="915574"/>
                  </a:lnTo>
                  <a:lnTo>
                    <a:pt x="1258587" y="871977"/>
                  </a:lnTo>
                  <a:lnTo>
                    <a:pt x="1283758" y="828380"/>
                  </a:lnTo>
                  <a:lnTo>
                    <a:pt x="1308928" y="784782"/>
                  </a:lnTo>
                  <a:lnTo>
                    <a:pt x="1334099" y="741184"/>
                  </a:lnTo>
                  <a:lnTo>
                    <a:pt x="1359270" y="697586"/>
                  </a:lnTo>
                  <a:lnTo>
                    <a:pt x="1384440" y="653987"/>
                  </a:lnTo>
                  <a:lnTo>
                    <a:pt x="1409611" y="610387"/>
                  </a:lnTo>
                  <a:lnTo>
                    <a:pt x="1384440" y="566785"/>
                  </a:lnTo>
                  <a:lnTo>
                    <a:pt x="1359270" y="523184"/>
                  </a:lnTo>
                  <a:lnTo>
                    <a:pt x="1334099" y="479583"/>
                  </a:lnTo>
                  <a:lnTo>
                    <a:pt x="1308928" y="435984"/>
                  </a:lnTo>
                  <a:lnTo>
                    <a:pt x="1283758" y="392385"/>
                  </a:lnTo>
                  <a:lnTo>
                    <a:pt x="1258587" y="348787"/>
                  </a:lnTo>
                  <a:lnTo>
                    <a:pt x="1233416" y="305188"/>
                  </a:lnTo>
                  <a:lnTo>
                    <a:pt x="1208244" y="261591"/>
                  </a:lnTo>
                  <a:lnTo>
                    <a:pt x="1183073" y="217993"/>
                  </a:lnTo>
                  <a:lnTo>
                    <a:pt x="1157901" y="174395"/>
                  </a:lnTo>
                  <a:lnTo>
                    <a:pt x="1132729" y="130797"/>
                  </a:lnTo>
                  <a:lnTo>
                    <a:pt x="1107557" y="87198"/>
                  </a:lnTo>
                  <a:lnTo>
                    <a:pt x="1082384" y="43599"/>
                  </a:lnTo>
                  <a:lnTo>
                    <a:pt x="1057211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079845" y="3054107"/>
              <a:ext cx="1409700" cy="1221105"/>
            </a:xfrm>
            <a:custGeom>
              <a:avLst/>
              <a:gdLst/>
              <a:ahLst/>
              <a:cxnLst/>
              <a:rect l="l" t="t" r="r" b="b"/>
              <a:pathLst>
                <a:path w="1409700" h="1221104">
                  <a:moveTo>
                    <a:pt x="1057211" y="0"/>
                  </a:moveTo>
                  <a:lnTo>
                    <a:pt x="352399" y="0"/>
                  </a:lnTo>
                  <a:lnTo>
                    <a:pt x="327226" y="43599"/>
                  </a:lnTo>
                  <a:lnTo>
                    <a:pt x="302054" y="87198"/>
                  </a:lnTo>
                  <a:lnTo>
                    <a:pt x="276882" y="130797"/>
                  </a:lnTo>
                  <a:lnTo>
                    <a:pt x="251711" y="174394"/>
                  </a:lnTo>
                  <a:lnTo>
                    <a:pt x="226540" y="217992"/>
                  </a:lnTo>
                  <a:lnTo>
                    <a:pt x="201370" y="261590"/>
                  </a:lnTo>
                  <a:lnTo>
                    <a:pt x="176199" y="305187"/>
                  </a:lnTo>
                  <a:lnTo>
                    <a:pt x="151029" y="348784"/>
                  </a:lnTo>
                  <a:lnTo>
                    <a:pt x="125858" y="392382"/>
                  </a:lnTo>
                  <a:lnTo>
                    <a:pt x="100687" y="435979"/>
                  </a:lnTo>
                  <a:lnTo>
                    <a:pt x="75516" y="479577"/>
                  </a:lnTo>
                  <a:lnTo>
                    <a:pt x="50345" y="523176"/>
                  </a:lnTo>
                  <a:lnTo>
                    <a:pt x="25172" y="566775"/>
                  </a:lnTo>
                  <a:lnTo>
                    <a:pt x="0" y="610374"/>
                  </a:lnTo>
                  <a:lnTo>
                    <a:pt x="25170" y="653974"/>
                  </a:lnTo>
                  <a:lnTo>
                    <a:pt x="50341" y="697573"/>
                  </a:lnTo>
                  <a:lnTo>
                    <a:pt x="75511" y="741171"/>
                  </a:lnTo>
                  <a:lnTo>
                    <a:pt x="100682" y="784769"/>
                  </a:lnTo>
                  <a:lnTo>
                    <a:pt x="125853" y="828367"/>
                  </a:lnTo>
                  <a:lnTo>
                    <a:pt x="151023" y="871964"/>
                  </a:lnTo>
                  <a:lnTo>
                    <a:pt x="176195" y="915562"/>
                  </a:lnTo>
                  <a:lnTo>
                    <a:pt x="201366" y="959159"/>
                  </a:lnTo>
                  <a:lnTo>
                    <a:pt x="226537" y="1002756"/>
                  </a:lnTo>
                  <a:lnTo>
                    <a:pt x="251709" y="1046354"/>
                  </a:lnTo>
                  <a:lnTo>
                    <a:pt x="276881" y="1089952"/>
                  </a:lnTo>
                  <a:lnTo>
                    <a:pt x="302053" y="1133550"/>
                  </a:lnTo>
                  <a:lnTo>
                    <a:pt x="327226" y="1177149"/>
                  </a:lnTo>
                  <a:lnTo>
                    <a:pt x="352399" y="1220749"/>
                  </a:lnTo>
                  <a:lnTo>
                    <a:pt x="1057211" y="1220749"/>
                  </a:lnTo>
                  <a:lnTo>
                    <a:pt x="1082384" y="1177149"/>
                  </a:lnTo>
                  <a:lnTo>
                    <a:pt x="1107557" y="1133550"/>
                  </a:lnTo>
                  <a:lnTo>
                    <a:pt x="1132729" y="1089952"/>
                  </a:lnTo>
                  <a:lnTo>
                    <a:pt x="1157901" y="1046354"/>
                  </a:lnTo>
                  <a:lnTo>
                    <a:pt x="1183073" y="1002756"/>
                  </a:lnTo>
                  <a:lnTo>
                    <a:pt x="1208245" y="959159"/>
                  </a:lnTo>
                  <a:lnTo>
                    <a:pt x="1233417" y="915562"/>
                  </a:lnTo>
                  <a:lnTo>
                    <a:pt x="1258589" y="871964"/>
                  </a:lnTo>
                  <a:lnTo>
                    <a:pt x="1283761" y="828367"/>
                  </a:lnTo>
                  <a:lnTo>
                    <a:pt x="1308933" y="784769"/>
                  </a:lnTo>
                  <a:lnTo>
                    <a:pt x="1334105" y="741171"/>
                  </a:lnTo>
                  <a:lnTo>
                    <a:pt x="1359278" y="697573"/>
                  </a:lnTo>
                  <a:lnTo>
                    <a:pt x="1384450" y="653974"/>
                  </a:lnTo>
                  <a:lnTo>
                    <a:pt x="1409623" y="610374"/>
                  </a:lnTo>
                  <a:lnTo>
                    <a:pt x="1384450" y="566775"/>
                  </a:lnTo>
                  <a:lnTo>
                    <a:pt x="1359278" y="523176"/>
                  </a:lnTo>
                  <a:lnTo>
                    <a:pt x="1334105" y="479577"/>
                  </a:lnTo>
                  <a:lnTo>
                    <a:pt x="1308933" y="435979"/>
                  </a:lnTo>
                  <a:lnTo>
                    <a:pt x="1283761" y="392382"/>
                  </a:lnTo>
                  <a:lnTo>
                    <a:pt x="1258589" y="348784"/>
                  </a:lnTo>
                  <a:lnTo>
                    <a:pt x="1233417" y="305187"/>
                  </a:lnTo>
                  <a:lnTo>
                    <a:pt x="1208245" y="261590"/>
                  </a:lnTo>
                  <a:lnTo>
                    <a:pt x="1183073" y="217992"/>
                  </a:lnTo>
                  <a:lnTo>
                    <a:pt x="1157901" y="174394"/>
                  </a:lnTo>
                  <a:lnTo>
                    <a:pt x="1132729" y="130797"/>
                  </a:lnTo>
                  <a:lnTo>
                    <a:pt x="1107557" y="87198"/>
                  </a:lnTo>
                  <a:lnTo>
                    <a:pt x="1082384" y="43599"/>
                  </a:lnTo>
                  <a:lnTo>
                    <a:pt x="1057211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914662" y="3663483"/>
              <a:ext cx="1409700" cy="1221105"/>
            </a:xfrm>
            <a:custGeom>
              <a:avLst/>
              <a:gdLst/>
              <a:ahLst/>
              <a:cxnLst/>
              <a:rect l="l" t="t" r="r" b="b"/>
              <a:pathLst>
                <a:path w="1409700" h="1221104">
                  <a:moveTo>
                    <a:pt x="1057211" y="0"/>
                  </a:moveTo>
                  <a:lnTo>
                    <a:pt x="352399" y="0"/>
                  </a:lnTo>
                  <a:lnTo>
                    <a:pt x="327229" y="43599"/>
                  </a:lnTo>
                  <a:lnTo>
                    <a:pt x="302058" y="87198"/>
                  </a:lnTo>
                  <a:lnTo>
                    <a:pt x="276887" y="130797"/>
                  </a:lnTo>
                  <a:lnTo>
                    <a:pt x="251717" y="174395"/>
                  </a:lnTo>
                  <a:lnTo>
                    <a:pt x="226546" y="217993"/>
                  </a:lnTo>
                  <a:lnTo>
                    <a:pt x="201375" y="261591"/>
                  </a:lnTo>
                  <a:lnTo>
                    <a:pt x="176204" y="305188"/>
                  </a:lnTo>
                  <a:lnTo>
                    <a:pt x="151033" y="348787"/>
                  </a:lnTo>
                  <a:lnTo>
                    <a:pt x="125861" y="392385"/>
                  </a:lnTo>
                  <a:lnTo>
                    <a:pt x="100690" y="435984"/>
                  </a:lnTo>
                  <a:lnTo>
                    <a:pt x="75518" y="479583"/>
                  </a:lnTo>
                  <a:lnTo>
                    <a:pt x="50345" y="523184"/>
                  </a:lnTo>
                  <a:lnTo>
                    <a:pt x="25173" y="566785"/>
                  </a:lnTo>
                  <a:lnTo>
                    <a:pt x="0" y="610387"/>
                  </a:lnTo>
                  <a:lnTo>
                    <a:pt x="25173" y="653987"/>
                  </a:lnTo>
                  <a:lnTo>
                    <a:pt x="50345" y="697586"/>
                  </a:lnTo>
                  <a:lnTo>
                    <a:pt x="75518" y="741184"/>
                  </a:lnTo>
                  <a:lnTo>
                    <a:pt x="100690" y="784782"/>
                  </a:lnTo>
                  <a:lnTo>
                    <a:pt x="125861" y="828380"/>
                  </a:lnTo>
                  <a:lnTo>
                    <a:pt x="151033" y="871977"/>
                  </a:lnTo>
                  <a:lnTo>
                    <a:pt x="176204" y="915574"/>
                  </a:lnTo>
                  <a:lnTo>
                    <a:pt x="201375" y="959172"/>
                  </a:lnTo>
                  <a:lnTo>
                    <a:pt x="226546" y="1002769"/>
                  </a:lnTo>
                  <a:lnTo>
                    <a:pt x="251717" y="1046367"/>
                  </a:lnTo>
                  <a:lnTo>
                    <a:pt x="276887" y="1089965"/>
                  </a:lnTo>
                  <a:lnTo>
                    <a:pt x="302058" y="1133563"/>
                  </a:lnTo>
                  <a:lnTo>
                    <a:pt x="327229" y="1177162"/>
                  </a:lnTo>
                  <a:lnTo>
                    <a:pt x="352399" y="1220762"/>
                  </a:lnTo>
                  <a:lnTo>
                    <a:pt x="1057211" y="1220762"/>
                  </a:lnTo>
                  <a:lnTo>
                    <a:pt x="1082384" y="1177162"/>
                  </a:lnTo>
                  <a:lnTo>
                    <a:pt x="1107556" y="1133563"/>
                  </a:lnTo>
                  <a:lnTo>
                    <a:pt x="1132728" y="1089965"/>
                  </a:lnTo>
                  <a:lnTo>
                    <a:pt x="1157899" y="1046367"/>
                  </a:lnTo>
                  <a:lnTo>
                    <a:pt x="1183070" y="1002769"/>
                  </a:lnTo>
                  <a:lnTo>
                    <a:pt x="1208240" y="959172"/>
                  </a:lnTo>
                  <a:lnTo>
                    <a:pt x="1233411" y="915574"/>
                  </a:lnTo>
                  <a:lnTo>
                    <a:pt x="1258581" y="871977"/>
                  </a:lnTo>
                  <a:lnTo>
                    <a:pt x="1283752" y="828380"/>
                  </a:lnTo>
                  <a:lnTo>
                    <a:pt x="1308923" y="784782"/>
                  </a:lnTo>
                  <a:lnTo>
                    <a:pt x="1334094" y="741184"/>
                  </a:lnTo>
                  <a:lnTo>
                    <a:pt x="1359266" y="697586"/>
                  </a:lnTo>
                  <a:lnTo>
                    <a:pt x="1384438" y="653987"/>
                  </a:lnTo>
                  <a:lnTo>
                    <a:pt x="1409611" y="610387"/>
                  </a:lnTo>
                  <a:lnTo>
                    <a:pt x="1384438" y="566785"/>
                  </a:lnTo>
                  <a:lnTo>
                    <a:pt x="1359266" y="523184"/>
                  </a:lnTo>
                  <a:lnTo>
                    <a:pt x="1334094" y="479583"/>
                  </a:lnTo>
                  <a:lnTo>
                    <a:pt x="1308923" y="435984"/>
                  </a:lnTo>
                  <a:lnTo>
                    <a:pt x="1283752" y="392385"/>
                  </a:lnTo>
                  <a:lnTo>
                    <a:pt x="1258581" y="348787"/>
                  </a:lnTo>
                  <a:lnTo>
                    <a:pt x="1233411" y="305188"/>
                  </a:lnTo>
                  <a:lnTo>
                    <a:pt x="1208240" y="261591"/>
                  </a:lnTo>
                  <a:lnTo>
                    <a:pt x="1183070" y="217993"/>
                  </a:lnTo>
                  <a:lnTo>
                    <a:pt x="1157899" y="174395"/>
                  </a:lnTo>
                  <a:lnTo>
                    <a:pt x="1132728" y="130797"/>
                  </a:lnTo>
                  <a:lnTo>
                    <a:pt x="1107556" y="87198"/>
                  </a:lnTo>
                  <a:lnTo>
                    <a:pt x="1082384" y="43599"/>
                  </a:lnTo>
                  <a:lnTo>
                    <a:pt x="1057211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026360" y="3663483"/>
              <a:ext cx="1409700" cy="1221105"/>
            </a:xfrm>
            <a:custGeom>
              <a:avLst/>
              <a:gdLst/>
              <a:ahLst/>
              <a:cxnLst/>
              <a:rect l="l" t="t" r="r" b="b"/>
              <a:pathLst>
                <a:path w="1409700" h="1221104">
                  <a:moveTo>
                    <a:pt x="1057211" y="0"/>
                  </a:moveTo>
                  <a:lnTo>
                    <a:pt x="352399" y="0"/>
                  </a:lnTo>
                  <a:lnTo>
                    <a:pt x="327229" y="43599"/>
                  </a:lnTo>
                  <a:lnTo>
                    <a:pt x="302058" y="87198"/>
                  </a:lnTo>
                  <a:lnTo>
                    <a:pt x="276887" y="130797"/>
                  </a:lnTo>
                  <a:lnTo>
                    <a:pt x="251717" y="174395"/>
                  </a:lnTo>
                  <a:lnTo>
                    <a:pt x="226546" y="217993"/>
                  </a:lnTo>
                  <a:lnTo>
                    <a:pt x="201375" y="261591"/>
                  </a:lnTo>
                  <a:lnTo>
                    <a:pt x="176204" y="305188"/>
                  </a:lnTo>
                  <a:lnTo>
                    <a:pt x="151033" y="348787"/>
                  </a:lnTo>
                  <a:lnTo>
                    <a:pt x="125861" y="392385"/>
                  </a:lnTo>
                  <a:lnTo>
                    <a:pt x="100690" y="435984"/>
                  </a:lnTo>
                  <a:lnTo>
                    <a:pt x="75518" y="479583"/>
                  </a:lnTo>
                  <a:lnTo>
                    <a:pt x="50345" y="523184"/>
                  </a:lnTo>
                  <a:lnTo>
                    <a:pt x="25173" y="566785"/>
                  </a:lnTo>
                  <a:lnTo>
                    <a:pt x="0" y="610387"/>
                  </a:lnTo>
                  <a:lnTo>
                    <a:pt x="25173" y="653987"/>
                  </a:lnTo>
                  <a:lnTo>
                    <a:pt x="50345" y="697586"/>
                  </a:lnTo>
                  <a:lnTo>
                    <a:pt x="75518" y="741184"/>
                  </a:lnTo>
                  <a:lnTo>
                    <a:pt x="100690" y="784782"/>
                  </a:lnTo>
                  <a:lnTo>
                    <a:pt x="125861" y="828380"/>
                  </a:lnTo>
                  <a:lnTo>
                    <a:pt x="151033" y="871977"/>
                  </a:lnTo>
                  <a:lnTo>
                    <a:pt x="176204" y="915574"/>
                  </a:lnTo>
                  <a:lnTo>
                    <a:pt x="201375" y="959172"/>
                  </a:lnTo>
                  <a:lnTo>
                    <a:pt x="226546" y="1002769"/>
                  </a:lnTo>
                  <a:lnTo>
                    <a:pt x="251717" y="1046367"/>
                  </a:lnTo>
                  <a:lnTo>
                    <a:pt x="276887" y="1089965"/>
                  </a:lnTo>
                  <a:lnTo>
                    <a:pt x="302058" y="1133563"/>
                  </a:lnTo>
                  <a:lnTo>
                    <a:pt x="327229" y="1177162"/>
                  </a:lnTo>
                  <a:lnTo>
                    <a:pt x="352399" y="1220762"/>
                  </a:lnTo>
                  <a:lnTo>
                    <a:pt x="1057211" y="1220762"/>
                  </a:lnTo>
                  <a:lnTo>
                    <a:pt x="1082384" y="1177162"/>
                  </a:lnTo>
                  <a:lnTo>
                    <a:pt x="1107557" y="1133563"/>
                  </a:lnTo>
                  <a:lnTo>
                    <a:pt x="1132729" y="1089965"/>
                  </a:lnTo>
                  <a:lnTo>
                    <a:pt x="1157901" y="1046367"/>
                  </a:lnTo>
                  <a:lnTo>
                    <a:pt x="1183073" y="1002769"/>
                  </a:lnTo>
                  <a:lnTo>
                    <a:pt x="1208244" y="959172"/>
                  </a:lnTo>
                  <a:lnTo>
                    <a:pt x="1233416" y="915574"/>
                  </a:lnTo>
                  <a:lnTo>
                    <a:pt x="1258587" y="871977"/>
                  </a:lnTo>
                  <a:lnTo>
                    <a:pt x="1283758" y="828380"/>
                  </a:lnTo>
                  <a:lnTo>
                    <a:pt x="1308928" y="784782"/>
                  </a:lnTo>
                  <a:lnTo>
                    <a:pt x="1334099" y="741184"/>
                  </a:lnTo>
                  <a:lnTo>
                    <a:pt x="1359270" y="697586"/>
                  </a:lnTo>
                  <a:lnTo>
                    <a:pt x="1384440" y="653987"/>
                  </a:lnTo>
                  <a:lnTo>
                    <a:pt x="1409611" y="610387"/>
                  </a:lnTo>
                  <a:lnTo>
                    <a:pt x="1384438" y="566785"/>
                  </a:lnTo>
                  <a:lnTo>
                    <a:pt x="1359266" y="523184"/>
                  </a:lnTo>
                  <a:lnTo>
                    <a:pt x="1334094" y="479583"/>
                  </a:lnTo>
                  <a:lnTo>
                    <a:pt x="1308923" y="435984"/>
                  </a:lnTo>
                  <a:lnTo>
                    <a:pt x="1283752" y="392385"/>
                  </a:lnTo>
                  <a:lnTo>
                    <a:pt x="1258581" y="348787"/>
                  </a:lnTo>
                  <a:lnTo>
                    <a:pt x="1233411" y="305188"/>
                  </a:lnTo>
                  <a:lnTo>
                    <a:pt x="1208240" y="261591"/>
                  </a:lnTo>
                  <a:lnTo>
                    <a:pt x="1183070" y="217993"/>
                  </a:lnTo>
                  <a:lnTo>
                    <a:pt x="1157899" y="174395"/>
                  </a:lnTo>
                  <a:lnTo>
                    <a:pt x="1132728" y="130797"/>
                  </a:lnTo>
                  <a:lnTo>
                    <a:pt x="1107556" y="87198"/>
                  </a:lnTo>
                  <a:lnTo>
                    <a:pt x="1082384" y="43599"/>
                  </a:lnTo>
                  <a:lnTo>
                    <a:pt x="1057211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1973576" y="4277635"/>
              <a:ext cx="1409700" cy="1221105"/>
            </a:xfrm>
            <a:custGeom>
              <a:avLst/>
              <a:gdLst/>
              <a:ahLst/>
              <a:cxnLst/>
              <a:rect l="l" t="t" r="r" b="b"/>
              <a:pathLst>
                <a:path w="1409700" h="1221104">
                  <a:moveTo>
                    <a:pt x="1057211" y="0"/>
                  </a:moveTo>
                  <a:lnTo>
                    <a:pt x="352399" y="0"/>
                  </a:lnTo>
                  <a:lnTo>
                    <a:pt x="327226" y="43599"/>
                  </a:lnTo>
                  <a:lnTo>
                    <a:pt x="302053" y="87198"/>
                  </a:lnTo>
                  <a:lnTo>
                    <a:pt x="276881" y="130797"/>
                  </a:lnTo>
                  <a:lnTo>
                    <a:pt x="251709" y="174395"/>
                  </a:lnTo>
                  <a:lnTo>
                    <a:pt x="226537" y="217993"/>
                  </a:lnTo>
                  <a:lnTo>
                    <a:pt x="201366" y="261591"/>
                  </a:lnTo>
                  <a:lnTo>
                    <a:pt x="176195" y="305188"/>
                  </a:lnTo>
                  <a:lnTo>
                    <a:pt x="151023" y="348787"/>
                  </a:lnTo>
                  <a:lnTo>
                    <a:pt x="125853" y="392385"/>
                  </a:lnTo>
                  <a:lnTo>
                    <a:pt x="100682" y="435984"/>
                  </a:lnTo>
                  <a:lnTo>
                    <a:pt x="75511" y="479583"/>
                  </a:lnTo>
                  <a:lnTo>
                    <a:pt x="50341" y="523184"/>
                  </a:lnTo>
                  <a:lnTo>
                    <a:pt x="25170" y="566785"/>
                  </a:lnTo>
                  <a:lnTo>
                    <a:pt x="0" y="610387"/>
                  </a:lnTo>
                  <a:lnTo>
                    <a:pt x="25170" y="653984"/>
                  </a:lnTo>
                  <a:lnTo>
                    <a:pt x="50341" y="697581"/>
                  </a:lnTo>
                  <a:lnTo>
                    <a:pt x="75511" y="741179"/>
                  </a:lnTo>
                  <a:lnTo>
                    <a:pt x="100682" y="784776"/>
                  </a:lnTo>
                  <a:lnTo>
                    <a:pt x="125853" y="828373"/>
                  </a:lnTo>
                  <a:lnTo>
                    <a:pt x="151023" y="871971"/>
                  </a:lnTo>
                  <a:lnTo>
                    <a:pt x="176195" y="915568"/>
                  </a:lnTo>
                  <a:lnTo>
                    <a:pt x="201366" y="959165"/>
                  </a:lnTo>
                  <a:lnTo>
                    <a:pt x="226537" y="1002762"/>
                  </a:lnTo>
                  <a:lnTo>
                    <a:pt x="251709" y="1046360"/>
                  </a:lnTo>
                  <a:lnTo>
                    <a:pt x="276881" y="1089957"/>
                  </a:lnTo>
                  <a:lnTo>
                    <a:pt x="302053" y="1133554"/>
                  </a:lnTo>
                  <a:lnTo>
                    <a:pt x="327226" y="1177152"/>
                  </a:lnTo>
                  <a:lnTo>
                    <a:pt x="352399" y="1220749"/>
                  </a:lnTo>
                  <a:lnTo>
                    <a:pt x="1057211" y="1220749"/>
                  </a:lnTo>
                  <a:lnTo>
                    <a:pt x="1082384" y="1177152"/>
                  </a:lnTo>
                  <a:lnTo>
                    <a:pt x="1107557" y="1133554"/>
                  </a:lnTo>
                  <a:lnTo>
                    <a:pt x="1132729" y="1089957"/>
                  </a:lnTo>
                  <a:lnTo>
                    <a:pt x="1157901" y="1046360"/>
                  </a:lnTo>
                  <a:lnTo>
                    <a:pt x="1183073" y="1002762"/>
                  </a:lnTo>
                  <a:lnTo>
                    <a:pt x="1208244" y="959165"/>
                  </a:lnTo>
                  <a:lnTo>
                    <a:pt x="1233416" y="915568"/>
                  </a:lnTo>
                  <a:lnTo>
                    <a:pt x="1258587" y="871971"/>
                  </a:lnTo>
                  <a:lnTo>
                    <a:pt x="1283758" y="828373"/>
                  </a:lnTo>
                  <a:lnTo>
                    <a:pt x="1308928" y="784776"/>
                  </a:lnTo>
                  <a:lnTo>
                    <a:pt x="1334099" y="741179"/>
                  </a:lnTo>
                  <a:lnTo>
                    <a:pt x="1359270" y="697581"/>
                  </a:lnTo>
                  <a:lnTo>
                    <a:pt x="1384440" y="653984"/>
                  </a:lnTo>
                  <a:lnTo>
                    <a:pt x="1409611" y="610387"/>
                  </a:lnTo>
                  <a:lnTo>
                    <a:pt x="1384440" y="566785"/>
                  </a:lnTo>
                  <a:lnTo>
                    <a:pt x="1359270" y="523184"/>
                  </a:lnTo>
                  <a:lnTo>
                    <a:pt x="1334099" y="479583"/>
                  </a:lnTo>
                  <a:lnTo>
                    <a:pt x="1308928" y="435984"/>
                  </a:lnTo>
                  <a:lnTo>
                    <a:pt x="1283758" y="392385"/>
                  </a:lnTo>
                  <a:lnTo>
                    <a:pt x="1258587" y="348787"/>
                  </a:lnTo>
                  <a:lnTo>
                    <a:pt x="1233416" y="305188"/>
                  </a:lnTo>
                  <a:lnTo>
                    <a:pt x="1208244" y="261591"/>
                  </a:lnTo>
                  <a:lnTo>
                    <a:pt x="1183073" y="217993"/>
                  </a:lnTo>
                  <a:lnTo>
                    <a:pt x="1157901" y="174395"/>
                  </a:lnTo>
                  <a:lnTo>
                    <a:pt x="1132729" y="130797"/>
                  </a:lnTo>
                  <a:lnTo>
                    <a:pt x="1107557" y="87198"/>
                  </a:lnTo>
                  <a:lnTo>
                    <a:pt x="1082384" y="43599"/>
                  </a:lnTo>
                  <a:lnTo>
                    <a:pt x="1057211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5" name="object 2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38000" y="900003"/>
            <a:ext cx="761992" cy="899534"/>
          </a:xfrm>
          <a:prstGeom prst="rect">
            <a:avLst/>
          </a:prstGeom>
        </p:spPr>
      </p:pic>
      <p:sp>
        <p:nvSpPr>
          <p:cNvPr id="26" name="object 26"/>
          <p:cNvSpPr/>
          <p:nvPr/>
        </p:nvSpPr>
        <p:spPr>
          <a:xfrm>
            <a:off x="7001600" y="8411895"/>
            <a:ext cx="2898775" cy="0"/>
          </a:xfrm>
          <a:custGeom>
            <a:avLst/>
            <a:gdLst/>
            <a:ahLst/>
            <a:cxnLst/>
            <a:rect l="l" t="t" r="r" b="b"/>
            <a:pathLst>
              <a:path w="2898775" h="0">
                <a:moveTo>
                  <a:pt x="0" y="0"/>
                </a:moveTo>
                <a:lnTo>
                  <a:pt x="2898406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7001600" y="6922509"/>
            <a:ext cx="2898775" cy="0"/>
          </a:xfrm>
          <a:custGeom>
            <a:avLst/>
            <a:gdLst/>
            <a:ahLst/>
            <a:cxnLst/>
            <a:rect l="l" t="t" r="r" b="b"/>
            <a:pathLst>
              <a:path w="2898775" h="0">
                <a:moveTo>
                  <a:pt x="0" y="0"/>
                </a:moveTo>
                <a:lnTo>
                  <a:pt x="2898406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7001600" y="5433124"/>
            <a:ext cx="2898775" cy="0"/>
          </a:xfrm>
          <a:custGeom>
            <a:avLst/>
            <a:gdLst/>
            <a:ahLst/>
            <a:cxnLst/>
            <a:rect l="l" t="t" r="r" b="b"/>
            <a:pathLst>
              <a:path w="2898775" h="0">
                <a:moveTo>
                  <a:pt x="0" y="0"/>
                </a:moveTo>
                <a:lnTo>
                  <a:pt x="2898406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7001600" y="3943739"/>
            <a:ext cx="2898775" cy="0"/>
          </a:xfrm>
          <a:custGeom>
            <a:avLst/>
            <a:gdLst/>
            <a:ahLst/>
            <a:cxnLst/>
            <a:rect l="l" t="t" r="r" b="b"/>
            <a:pathLst>
              <a:path w="2898775" h="0">
                <a:moveTo>
                  <a:pt x="0" y="0"/>
                </a:moveTo>
                <a:lnTo>
                  <a:pt x="2898406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7001600" y="2454354"/>
            <a:ext cx="2898775" cy="0"/>
          </a:xfrm>
          <a:custGeom>
            <a:avLst/>
            <a:gdLst/>
            <a:ahLst/>
            <a:cxnLst/>
            <a:rect l="l" t="t" r="r" b="b"/>
            <a:pathLst>
              <a:path w="2898775" h="0">
                <a:moveTo>
                  <a:pt x="0" y="0"/>
                </a:moveTo>
                <a:lnTo>
                  <a:pt x="2898406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7001600" y="9901280"/>
            <a:ext cx="2898775" cy="0"/>
          </a:xfrm>
          <a:custGeom>
            <a:avLst/>
            <a:gdLst/>
            <a:ahLst/>
            <a:cxnLst/>
            <a:rect l="l" t="t" r="r" b="b"/>
            <a:pathLst>
              <a:path w="2898775" h="0">
                <a:moveTo>
                  <a:pt x="0" y="0"/>
                </a:moveTo>
                <a:lnTo>
                  <a:pt x="2898406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1150532" y="2557166"/>
            <a:ext cx="92011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 marR="508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Образование,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драво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хранени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, 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социальная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поддержка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252241" y="3828776"/>
            <a:ext cx="73469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Цифровое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470375" y="3828776"/>
            <a:ext cx="52578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1760" marR="5080" indent="-99695">
              <a:lnSpc>
                <a:spcPct val="100000"/>
              </a:lnSpc>
              <a:spcBef>
                <a:spcPts val="100"/>
              </a:spcBef>
            </a:pP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ая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среда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437583" y="2527745"/>
            <a:ext cx="56578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 marR="5080">
              <a:lnSpc>
                <a:spcPct val="100000"/>
              </a:lnSpc>
              <a:spcBef>
                <a:spcPts val="10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Цифровые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хн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логии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язь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315295" y="3339167"/>
            <a:ext cx="72644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8270" marR="5080" indent="-116205">
              <a:lnSpc>
                <a:spcPct val="100000"/>
              </a:lnSpc>
              <a:spcBef>
                <a:spcPts val="100"/>
              </a:spcBef>
            </a:pPr>
            <a:r>
              <a:rPr dirty="0" sz="2000" spc="80">
                <a:solidFill>
                  <a:srgbClr val="FFFFFF"/>
                </a:solidFill>
                <a:latin typeface="Trebuchet MS"/>
                <a:cs typeface="Trebuchet MS"/>
              </a:rPr>
              <a:t>Sma</a:t>
            </a:r>
            <a:r>
              <a:rPr dirty="0" sz="2000" spc="7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dirty="0" sz="2000" spc="-40">
                <a:solidFill>
                  <a:srgbClr val="FFFFFF"/>
                </a:solidFill>
                <a:latin typeface="Trebuchet MS"/>
                <a:cs typeface="Trebuchet MS"/>
              </a:rPr>
              <a:t>t  </a:t>
            </a:r>
            <a:r>
              <a:rPr dirty="0" sz="2000" spc="35">
                <a:solidFill>
                  <a:srgbClr val="FFFFFF"/>
                </a:solidFill>
                <a:latin typeface="Trebuchet MS"/>
                <a:cs typeface="Trebuchet MS"/>
              </a:rPr>
              <a:t>City</a:t>
            </a:r>
            <a:endParaRPr sz="2000">
              <a:latin typeface="Trebuchet MS"/>
              <a:cs typeface="Trebuchet M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1402836" y="2424611"/>
            <a:ext cx="4659630" cy="2849245"/>
            <a:chOff x="1402836" y="2424611"/>
            <a:chExt cx="4659630" cy="2849245"/>
          </a:xfrm>
        </p:grpSpPr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02836" y="4247350"/>
              <a:ext cx="433273" cy="435320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4562927" y="3578085"/>
              <a:ext cx="469900" cy="467359"/>
            </a:xfrm>
            <a:custGeom>
              <a:avLst/>
              <a:gdLst/>
              <a:ahLst/>
              <a:cxnLst/>
              <a:rect l="l" t="t" r="r" b="b"/>
              <a:pathLst>
                <a:path w="469900" h="467360">
                  <a:moveTo>
                    <a:pt x="230983" y="0"/>
                  </a:moveTo>
                  <a:lnTo>
                    <a:pt x="5207" y="0"/>
                  </a:lnTo>
                  <a:lnTo>
                    <a:pt x="3009" y="2539"/>
                  </a:lnTo>
                  <a:lnTo>
                    <a:pt x="723" y="3809"/>
                  </a:lnTo>
                  <a:lnTo>
                    <a:pt x="723" y="243839"/>
                  </a:lnTo>
                  <a:lnTo>
                    <a:pt x="3009" y="246379"/>
                  </a:lnTo>
                  <a:lnTo>
                    <a:pt x="5118" y="248919"/>
                  </a:lnTo>
                  <a:lnTo>
                    <a:pt x="29972" y="248919"/>
                  </a:lnTo>
                  <a:lnTo>
                    <a:pt x="29972" y="262889"/>
                  </a:lnTo>
                  <a:lnTo>
                    <a:pt x="5118" y="262889"/>
                  </a:lnTo>
                  <a:lnTo>
                    <a:pt x="3009" y="265429"/>
                  </a:lnTo>
                  <a:lnTo>
                    <a:pt x="0" y="267969"/>
                  </a:lnTo>
                  <a:lnTo>
                    <a:pt x="0" y="273049"/>
                  </a:lnTo>
                  <a:lnTo>
                    <a:pt x="3009" y="275589"/>
                  </a:lnTo>
                  <a:lnTo>
                    <a:pt x="5118" y="278129"/>
                  </a:lnTo>
                  <a:lnTo>
                    <a:pt x="29972" y="278129"/>
                  </a:lnTo>
                  <a:lnTo>
                    <a:pt x="30028" y="403859"/>
                  </a:lnTo>
                  <a:lnTo>
                    <a:pt x="30214" y="431799"/>
                  </a:lnTo>
                  <a:lnTo>
                    <a:pt x="45148" y="467359"/>
                  </a:lnTo>
                  <a:lnTo>
                    <a:pt x="190296" y="467359"/>
                  </a:lnTo>
                  <a:lnTo>
                    <a:pt x="195326" y="464819"/>
                  </a:lnTo>
                  <a:lnTo>
                    <a:pt x="202907" y="457199"/>
                  </a:lnTo>
                  <a:lnTo>
                    <a:pt x="204003" y="453389"/>
                  </a:lnTo>
                  <a:lnTo>
                    <a:pt x="49072" y="453389"/>
                  </a:lnTo>
                  <a:lnTo>
                    <a:pt x="46888" y="450849"/>
                  </a:lnTo>
                  <a:lnTo>
                    <a:pt x="44958" y="449579"/>
                  </a:lnTo>
                  <a:lnTo>
                    <a:pt x="44602" y="448309"/>
                  </a:lnTo>
                  <a:lnTo>
                    <a:pt x="44602" y="438149"/>
                  </a:lnTo>
                  <a:lnTo>
                    <a:pt x="205088" y="438149"/>
                  </a:lnTo>
                  <a:lnTo>
                    <a:pt x="205230" y="431799"/>
                  </a:lnTo>
                  <a:lnTo>
                    <a:pt x="205281" y="424179"/>
                  </a:lnTo>
                  <a:lnTo>
                    <a:pt x="44602" y="424179"/>
                  </a:lnTo>
                  <a:lnTo>
                    <a:pt x="44602" y="233679"/>
                  </a:lnTo>
                  <a:lnTo>
                    <a:pt x="15354" y="233679"/>
                  </a:lnTo>
                  <a:lnTo>
                    <a:pt x="15354" y="219709"/>
                  </a:lnTo>
                  <a:lnTo>
                    <a:pt x="44602" y="219709"/>
                  </a:lnTo>
                  <a:lnTo>
                    <a:pt x="44602" y="209549"/>
                  </a:lnTo>
                  <a:lnTo>
                    <a:pt x="46888" y="207009"/>
                  </a:lnTo>
                  <a:lnTo>
                    <a:pt x="49072" y="204469"/>
                  </a:lnTo>
                  <a:lnTo>
                    <a:pt x="15354" y="204469"/>
                  </a:lnTo>
                  <a:lnTo>
                    <a:pt x="15354" y="138429"/>
                  </a:lnTo>
                  <a:lnTo>
                    <a:pt x="47434" y="138429"/>
                  </a:lnTo>
                  <a:lnTo>
                    <a:pt x="49631" y="137159"/>
                  </a:lnTo>
                  <a:lnTo>
                    <a:pt x="52641" y="133349"/>
                  </a:lnTo>
                  <a:lnTo>
                    <a:pt x="52641" y="129539"/>
                  </a:lnTo>
                  <a:lnTo>
                    <a:pt x="49631" y="126999"/>
                  </a:lnTo>
                  <a:lnTo>
                    <a:pt x="47434" y="124459"/>
                  </a:lnTo>
                  <a:lnTo>
                    <a:pt x="15354" y="124459"/>
                  </a:lnTo>
                  <a:lnTo>
                    <a:pt x="15354" y="50799"/>
                  </a:lnTo>
                  <a:lnTo>
                    <a:pt x="247526" y="50799"/>
                  </a:lnTo>
                  <a:lnTo>
                    <a:pt x="244530" y="46989"/>
                  </a:lnTo>
                  <a:lnTo>
                    <a:pt x="239375" y="41909"/>
                  </a:lnTo>
                  <a:lnTo>
                    <a:pt x="234264" y="38099"/>
                  </a:lnTo>
                  <a:lnTo>
                    <a:pt x="229875" y="38099"/>
                  </a:lnTo>
                  <a:lnTo>
                    <a:pt x="215901" y="36829"/>
                  </a:lnTo>
                  <a:lnTo>
                    <a:pt x="15354" y="36829"/>
                  </a:lnTo>
                  <a:lnTo>
                    <a:pt x="15354" y="13969"/>
                  </a:lnTo>
                  <a:lnTo>
                    <a:pt x="305970" y="13969"/>
                  </a:lnTo>
                  <a:lnTo>
                    <a:pt x="290045" y="8889"/>
                  </a:lnTo>
                  <a:lnTo>
                    <a:pt x="243408" y="1269"/>
                  </a:lnTo>
                  <a:lnTo>
                    <a:pt x="230983" y="0"/>
                  </a:lnTo>
                  <a:close/>
                </a:path>
                <a:path w="469900" h="467360">
                  <a:moveTo>
                    <a:pt x="205088" y="438149"/>
                  </a:moveTo>
                  <a:lnTo>
                    <a:pt x="190842" y="438149"/>
                  </a:lnTo>
                  <a:lnTo>
                    <a:pt x="190842" y="448309"/>
                  </a:lnTo>
                  <a:lnTo>
                    <a:pt x="190474" y="449579"/>
                  </a:lnTo>
                  <a:lnTo>
                    <a:pt x="188556" y="450849"/>
                  </a:lnTo>
                  <a:lnTo>
                    <a:pt x="186372" y="453389"/>
                  </a:lnTo>
                  <a:lnTo>
                    <a:pt x="204003" y="453389"/>
                  </a:lnTo>
                  <a:lnTo>
                    <a:pt x="204368" y="452119"/>
                  </a:lnTo>
                  <a:lnTo>
                    <a:pt x="204889" y="447039"/>
                  </a:lnTo>
                  <a:lnTo>
                    <a:pt x="205088" y="438149"/>
                  </a:lnTo>
                  <a:close/>
                </a:path>
                <a:path w="469900" h="467360">
                  <a:moveTo>
                    <a:pt x="305970" y="13969"/>
                  </a:moveTo>
                  <a:lnTo>
                    <a:pt x="123482" y="13969"/>
                  </a:lnTo>
                  <a:lnTo>
                    <a:pt x="168939" y="15239"/>
                  </a:lnTo>
                  <a:lnTo>
                    <a:pt x="242493" y="15239"/>
                  </a:lnTo>
                  <a:lnTo>
                    <a:pt x="265372" y="17779"/>
                  </a:lnTo>
                  <a:lnTo>
                    <a:pt x="308964" y="29209"/>
                  </a:lnTo>
                  <a:lnTo>
                    <a:pt x="327317" y="36829"/>
                  </a:lnTo>
                  <a:lnTo>
                    <a:pt x="309308" y="36829"/>
                  </a:lnTo>
                  <a:lnTo>
                    <a:pt x="305562" y="38099"/>
                  </a:lnTo>
                  <a:lnTo>
                    <a:pt x="300075" y="43179"/>
                  </a:lnTo>
                  <a:lnTo>
                    <a:pt x="293674" y="49529"/>
                  </a:lnTo>
                  <a:lnTo>
                    <a:pt x="291757" y="57149"/>
                  </a:lnTo>
                  <a:lnTo>
                    <a:pt x="294309" y="64769"/>
                  </a:lnTo>
                  <a:lnTo>
                    <a:pt x="324985" y="107949"/>
                  </a:lnTo>
                  <a:lnTo>
                    <a:pt x="356285" y="133349"/>
                  </a:lnTo>
                  <a:lnTo>
                    <a:pt x="364123" y="137159"/>
                  </a:lnTo>
                  <a:lnTo>
                    <a:pt x="373537" y="138429"/>
                  </a:lnTo>
                  <a:lnTo>
                    <a:pt x="448424" y="138429"/>
                  </a:lnTo>
                  <a:lnTo>
                    <a:pt x="449795" y="142239"/>
                  </a:lnTo>
                  <a:lnTo>
                    <a:pt x="452628" y="149859"/>
                  </a:lnTo>
                  <a:lnTo>
                    <a:pt x="453631" y="156209"/>
                  </a:lnTo>
                  <a:lnTo>
                    <a:pt x="453542" y="167639"/>
                  </a:lnTo>
                  <a:lnTo>
                    <a:pt x="443763" y="204469"/>
                  </a:lnTo>
                  <a:lnTo>
                    <a:pt x="186372" y="204469"/>
                  </a:lnTo>
                  <a:lnTo>
                    <a:pt x="188556" y="207009"/>
                  </a:lnTo>
                  <a:lnTo>
                    <a:pt x="190842" y="209549"/>
                  </a:lnTo>
                  <a:lnTo>
                    <a:pt x="190842" y="424179"/>
                  </a:lnTo>
                  <a:lnTo>
                    <a:pt x="205281" y="424179"/>
                  </a:lnTo>
                  <a:lnTo>
                    <a:pt x="205416" y="403859"/>
                  </a:lnTo>
                  <a:lnTo>
                    <a:pt x="205473" y="278129"/>
                  </a:lnTo>
                  <a:lnTo>
                    <a:pt x="464235" y="278129"/>
                  </a:lnTo>
                  <a:lnTo>
                    <a:pt x="466432" y="275589"/>
                  </a:lnTo>
                  <a:lnTo>
                    <a:pt x="469442" y="273049"/>
                  </a:lnTo>
                  <a:lnTo>
                    <a:pt x="469442" y="267969"/>
                  </a:lnTo>
                  <a:lnTo>
                    <a:pt x="466432" y="265429"/>
                  </a:lnTo>
                  <a:lnTo>
                    <a:pt x="464235" y="262889"/>
                  </a:lnTo>
                  <a:lnTo>
                    <a:pt x="205473" y="262889"/>
                  </a:lnTo>
                  <a:lnTo>
                    <a:pt x="205473" y="248919"/>
                  </a:lnTo>
                  <a:lnTo>
                    <a:pt x="395592" y="248919"/>
                  </a:lnTo>
                  <a:lnTo>
                    <a:pt x="408381" y="247649"/>
                  </a:lnTo>
                  <a:lnTo>
                    <a:pt x="410489" y="247649"/>
                  </a:lnTo>
                  <a:lnTo>
                    <a:pt x="417614" y="245109"/>
                  </a:lnTo>
                  <a:lnTo>
                    <a:pt x="433758" y="236219"/>
                  </a:lnTo>
                  <a:lnTo>
                    <a:pt x="436547" y="233679"/>
                  </a:lnTo>
                  <a:lnTo>
                    <a:pt x="205473" y="233679"/>
                  </a:lnTo>
                  <a:lnTo>
                    <a:pt x="205473" y="219709"/>
                  </a:lnTo>
                  <a:lnTo>
                    <a:pt x="450243" y="219709"/>
                  </a:lnTo>
                  <a:lnTo>
                    <a:pt x="458713" y="207009"/>
                  </a:lnTo>
                  <a:lnTo>
                    <a:pt x="466064" y="187959"/>
                  </a:lnTo>
                  <a:lnTo>
                    <a:pt x="467759" y="177799"/>
                  </a:lnTo>
                  <a:lnTo>
                    <a:pt x="468333" y="166369"/>
                  </a:lnTo>
                  <a:lnTo>
                    <a:pt x="467795" y="156209"/>
                  </a:lnTo>
                  <a:lnTo>
                    <a:pt x="466153" y="146049"/>
                  </a:lnTo>
                  <a:lnTo>
                    <a:pt x="462885" y="135889"/>
                  </a:lnTo>
                  <a:lnTo>
                    <a:pt x="458217" y="125729"/>
                  </a:lnTo>
                  <a:lnTo>
                    <a:pt x="457447" y="124459"/>
                  </a:lnTo>
                  <a:lnTo>
                    <a:pt x="405549" y="124459"/>
                  </a:lnTo>
                  <a:lnTo>
                    <a:pt x="386027" y="123189"/>
                  </a:lnTo>
                  <a:lnTo>
                    <a:pt x="369024" y="123189"/>
                  </a:lnTo>
                  <a:lnTo>
                    <a:pt x="365340" y="121919"/>
                  </a:lnTo>
                  <a:lnTo>
                    <a:pt x="326034" y="85089"/>
                  </a:lnTo>
                  <a:lnTo>
                    <a:pt x="307994" y="55879"/>
                  </a:lnTo>
                  <a:lnTo>
                    <a:pt x="310121" y="53339"/>
                  </a:lnTo>
                  <a:lnTo>
                    <a:pt x="312318" y="50799"/>
                  </a:lnTo>
                  <a:lnTo>
                    <a:pt x="383204" y="50799"/>
                  </a:lnTo>
                  <a:lnTo>
                    <a:pt x="374406" y="44449"/>
                  </a:lnTo>
                  <a:lnTo>
                    <a:pt x="333839" y="22859"/>
                  </a:lnTo>
                  <a:lnTo>
                    <a:pt x="305970" y="13969"/>
                  </a:lnTo>
                  <a:close/>
                </a:path>
                <a:path w="469900" h="467360">
                  <a:moveTo>
                    <a:pt x="293039" y="248919"/>
                  </a:moveTo>
                  <a:lnTo>
                    <a:pt x="278130" y="248919"/>
                  </a:lnTo>
                  <a:lnTo>
                    <a:pt x="279603" y="253999"/>
                  </a:lnTo>
                  <a:lnTo>
                    <a:pt x="280416" y="257809"/>
                  </a:lnTo>
                  <a:lnTo>
                    <a:pt x="281330" y="260349"/>
                  </a:lnTo>
                  <a:lnTo>
                    <a:pt x="281698" y="261619"/>
                  </a:lnTo>
                  <a:lnTo>
                    <a:pt x="281214" y="262889"/>
                  </a:lnTo>
                  <a:lnTo>
                    <a:pt x="308606" y="262889"/>
                  </a:lnTo>
                  <a:lnTo>
                    <a:pt x="302272" y="261619"/>
                  </a:lnTo>
                  <a:lnTo>
                    <a:pt x="298335" y="260349"/>
                  </a:lnTo>
                  <a:lnTo>
                    <a:pt x="294411" y="255269"/>
                  </a:lnTo>
                  <a:lnTo>
                    <a:pt x="293039" y="248919"/>
                  </a:lnTo>
                  <a:close/>
                </a:path>
                <a:path w="469900" h="467360">
                  <a:moveTo>
                    <a:pt x="336905" y="248919"/>
                  </a:moveTo>
                  <a:lnTo>
                    <a:pt x="322745" y="248919"/>
                  </a:lnTo>
                  <a:lnTo>
                    <a:pt x="322097" y="251459"/>
                  </a:lnTo>
                  <a:lnTo>
                    <a:pt x="319464" y="257809"/>
                  </a:lnTo>
                  <a:lnTo>
                    <a:pt x="314652" y="261619"/>
                  </a:lnTo>
                  <a:lnTo>
                    <a:pt x="308606" y="262889"/>
                  </a:lnTo>
                  <a:lnTo>
                    <a:pt x="352477" y="262889"/>
                  </a:lnTo>
                  <a:lnTo>
                    <a:pt x="346138" y="261619"/>
                  </a:lnTo>
                  <a:lnTo>
                    <a:pt x="342214" y="260349"/>
                  </a:lnTo>
                  <a:lnTo>
                    <a:pt x="338277" y="255269"/>
                  </a:lnTo>
                  <a:lnTo>
                    <a:pt x="336905" y="248919"/>
                  </a:lnTo>
                  <a:close/>
                </a:path>
                <a:path w="469900" h="467360">
                  <a:moveTo>
                    <a:pt x="381419" y="248919"/>
                  </a:moveTo>
                  <a:lnTo>
                    <a:pt x="366610" y="248919"/>
                  </a:lnTo>
                  <a:lnTo>
                    <a:pt x="365975" y="251459"/>
                  </a:lnTo>
                  <a:lnTo>
                    <a:pt x="363337" y="257809"/>
                  </a:lnTo>
                  <a:lnTo>
                    <a:pt x="358524" y="261619"/>
                  </a:lnTo>
                  <a:lnTo>
                    <a:pt x="352477" y="262889"/>
                  </a:lnTo>
                  <a:lnTo>
                    <a:pt x="378451" y="262889"/>
                  </a:lnTo>
                  <a:lnTo>
                    <a:pt x="377863" y="261619"/>
                  </a:lnTo>
                  <a:lnTo>
                    <a:pt x="379958" y="253999"/>
                  </a:lnTo>
                  <a:lnTo>
                    <a:pt x="381419" y="248919"/>
                  </a:lnTo>
                  <a:close/>
                </a:path>
                <a:path w="469900" h="467360">
                  <a:moveTo>
                    <a:pt x="44602" y="219709"/>
                  </a:moveTo>
                  <a:lnTo>
                    <a:pt x="29972" y="219709"/>
                  </a:lnTo>
                  <a:lnTo>
                    <a:pt x="29972" y="233679"/>
                  </a:lnTo>
                  <a:lnTo>
                    <a:pt x="44602" y="233679"/>
                  </a:lnTo>
                  <a:lnTo>
                    <a:pt x="44602" y="219709"/>
                  </a:lnTo>
                  <a:close/>
                </a:path>
                <a:path w="469900" h="467360">
                  <a:moveTo>
                    <a:pt x="450243" y="219709"/>
                  </a:moveTo>
                  <a:lnTo>
                    <a:pt x="431698" y="219709"/>
                  </a:lnTo>
                  <a:lnTo>
                    <a:pt x="427672" y="223519"/>
                  </a:lnTo>
                  <a:lnTo>
                    <a:pt x="422922" y="227329"/>
                  </a:lnTo>
                  <a:lnTo>
                    <a:pt x="414413" y="231139"/>
                  </a:lnTo>
                  <a:lnTo>
                    <a:pt x="407657" y="232409"/>
                  </a:lnTo>
                  <a:lnTo>
                    <a:pt x="399691" y="233679"/>
                  </a:lnTo>
                  <a:lnTo>
                    <a:pt x="436547" y="233679"/>
                  </a:lnTo>
                  <a:lnTo>
                    <a:pt x="447701" y="223519"/>
                  </a:lnTo>
                  <a:lnTo>
                    <a:pt x="450243" y="219709"/>
                  </a:lnTo>
                  <a:close/>
                </a:path>
                <a:path w="469900" h="467360">
                  <a:moveTo>
                    <a:pt x="166055" y="190499"/>
                  </a:moveTo>
                  <a:lnTo>
                    <a:pt x="69389" y="190499"/>
                  </a:lnTo>
                  <a:lnTo>
                    <a:pt x="45326" y="191769"/>
                  </a:lnTo>
                  <a:lnTo>
                    <a:pt x="40944" y="193039"/>
                  </a:lnTo>
                  <a:lnTo>
                    <a:pt x="34264" y="198119"/>
                  </a:lnTo>
                  <a:lnTo>
                    <a:pt x="31623" y="204469"/>
                  </a:lnTo>
                  <a:lnTo>
                    <a:pt x="203822" y="204469"/>
                  </a:lnTo>
                  <a:lnTo>
                    <a:pt x="201168" y="198119"/>
                  </a:lnTo>
                  <a:lnTo>
                    <a:pt x="194500" y="193039"/>
                  </a:lnTo>
                  <a:lnTo>
                    <a:pt x="190119" y="191769"/>
                  </a:lnTo>
                  <a:lnTo>
                    <a:pt x="166055" y="190499"/>
                  </a:lnTo>
                  <a:close/>
                </a:path>
                <a:path w="469900" h="467360">
                  <a:moveTo>
                    <a:pt x="247526" y="50799"/>
                  </a:moveTo>
                  <a:lnTo>
                    <a:pt x="202184" y="50799"/>
                  </a:lnTo>
                  <a:lnTo>
                    <a:pt x="216636" y="52069"/>
                  </a:lnTo>
                  <a:lnTo>
                    <a:pt x="228719" y="52069"/>
                  </a:lnTo>
                  <a:lnTo>
                    <a:pt x="230784" y="53339"/>
                  </a:lnTo>
                  <a:lnTo>
                    <a:pt x="233062" y="55879"/>
                  </a:lnTo>
                  <a:lnTo>
                    <a:pt x="237413" y="62229"/>
                  </a:lnTo>
                  <a:lnTo>
                    <a:pt x="243203" y="69849"/>
                  </a:lnTo>
                  <a:lnTo>
                    <a:pt x="249796" y="80009"/>
                  </a:lnTo>
                  <a:lnTo>
                    <a:pt x="266255" y="104139"/>
                  </a:lnTo>
                  <a:lnTo>
                    <a:pt x="266255" y="115569"/>
                  </a:lnTo>
                  <a:lnTo>
                    <a:pt x="264795" y="118109"/>
                  </a:lnTo>
                  <a:lnTo>
                    <a:pt x="259943" y="121919"/>
                  </a:lnTo>
                  <a:lnTo>
                    <a:pt x="257800" y="123189"/>
                  </a:lnTo>
                  <a:lnTo>
                    <a:pt x="252863" y="123189"/>
                  </a:lnTo>
                  <a:lnTo>
                    <a:pt x="242030" y="124459"/>
                  </a:lnTo>
                  <a:lnTo>
                    <a:pt x="187007" y="124459"/>
                  </a:lnTo>
                  <a:lnTo>
                    <a:pt x="185267" y="126999"/>
                  </a:lnTo>
                  <a:lnTo>
                    <a:pt x="182803" y="129539"/>
                  </a:lnTo>
                  <a:lnTo>
                    <a:pt x="183070" y="133349"/>
                  </a:lnTo>
                  <a:lnTo>
                    <a:pt x="188099" y="138429"/>
                  </a:lnTo>
                  <a:lnTo>
                    <a:pt x="259854" y="138429"/>
                  </a:lnTo>
                  <a:lnTo>
                    <a:pt x="281114" y="105409"/>
                  </a:lnTo>
                  <a:lnTo>
                    <a:pt x="278936" y="99059"/>
                  </a:lnTo>
                  <a:lnTo>
                    <a:pt x="273091" y="88899"/>
                  </a:lnTo>
                  <a:lnTo>
                    <a:pt x="262140" y="71119"/>
                  </a:lnTo>
                  <a:lnTo>
                    <a:pt x="251521" y="55879"/>
                  </a:lnTo>
                  <a:lnTo>
                    <a:pt x="247526" y="50799"/>
                  </a:lnTo>
                  <a:close/>
                </a:path>
                <a:path w="469900" h="467360">
                  <a:moveTo>
                    <a:pt x="383204" y="50799"/>
                  </a:moveTo>
                  <a:lnTo>
                    <a:pt x="358203" y="50799"/>
                  </a:lnTo>
                  <a:lnTo>
                    <a:pt x="366979" y="57149"/>
                  </a:lnTo>
                  <a:lnTo>
                    <a:pt x="387096" y="71119"/>
                  </a:lnTo>
                  <a:lnTo>
                    <a:pt x="406099" y="86359"/>
                  </a:lnTo>
                  <a:lnTo>
                    <a:pt x="423663" y="104139"/>
                  </a:lnTo>
                  <a:lnTo>
                    <a:pt x="439458" y="123189"/>
                  </a:lnTo>
                  <a:lnTo>
                    <a:pt x="435633" y="124459"/>
                  </a:lnTo>
                  <a:lnTo>
                    <a:pt x="457447" y="124459"/>
                  </a:lnTo>
                  <a:lnTo>
                    <a:pt x="452057" y="115569"/>
                  </a:lnTo>
                  <a:lnTo>
                    <a:pt x="444309" y="105409"/>
                  </a:lnTo>
                  <a:lnTo>
                    <a:pt x="411357" y="71119"/>
                  </a:lnTo>
                  <a:lnTo>
                    <a:pt x="383204" y="50799"/>
                  </a:lnTo>
                  <a:close/>
                </a:path>
                <a:path w="469900" h="467360">
                  <a:moveTo>
                    <a:pt x="176225" y="50799"/>
                  </a:moveTo>
                  <a:lnTo>
                    <a:pt x="161594" y="50799"/>
                  </a:lnTo>
                  <a:lnTo>
                    <a:pt x="161594" y="83819"/>
                  </a:lnTo>
                  <a:lnTo>
                    <a:pt x="163880" y="85089"/>
                  </a:lnTo>
                  <a:lnTo>
                    <a:pt x="166801" y="88899"/>
                  </a:lnTo>
                  <a:lnTo>
                    <a:pt x="171005" y="88899"/>
                  </a:lnTo>
                  <a:lnTo>
                    <a:pt x="173939" y="85089"/>
                  </a:lnTo>
                  <a:lnTo>
                    <a:pt x="176225" y="83819"/>
                  </a:lnTo>
                  <a:lnTo>
                    <a:pt x="176225" y="50799"/>
                  </a:lnTo>
                  <a:close/>
                </a:path>
                <a:path w="469900" h="467360">
                  <a:moveTo>
                    <a:pt x="73850" y="50799"/>
                  </a:moveTo>
                  <a:lnTo>
                    <a:pt x="59220" y="50799"/>
                  </a:lnTo>
                  <a:lnTo>
                    <a:pt x="59220" y="83819"/>
                  </a:lnTo>
                  <a:lnTo>
                    <a:pt x="61506" y="85089"/>
                  </a:lnTo>
                  <a:lnTo>
                    <a:pt x="62877" y="86359"/>
                  </a:lnTo>
                  <a:lnTo>
                    <a:pt x="64795" y="87629"/>
                  </a:lnTo>
                  <a:lnTo>
                    <a:pt x="68275" y="87629"/>
                  </a:lnTo>
                  <a:lnTo>
                    <a:pt x="70192" y="86359"/>
                  </a:lnTo>
                  <a:lnTo>
                    <a:pt x="71564" y="85089"/>
                  </a:lnTo>
                  <a:lnTo>
                    <a:pt x="73850" y="83819"/>
                  </a:lnTo>
                  <a:lnTo>
                    <a:pt x="73850" y="50799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23795" y="3672743"/>
              <a:ext cx="114160" cy="7867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27181" y="3818964"/>
              <a:ext cx="106933" cy="145977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62236" y="4190733"/>
              <a:ext cx="144284" cy="89936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3518789" y="4316361"/>
              <a:ext cx="432434" cy="306705"/>
            </a:xfrm>
            <a:custGeom>
              <a:avLst/>
              <a:gdLst/>
              <a:ahLst/>
              <a:cxnLst/>
              <a:rect l="l" t="t" r="r" b="b"/>
              <a:pathLst>
                <a:path w="432435" h="306704">
                  <a:moveTo>
                    <a:pt x="381381" y="125717"/>
                  </a:moveTo>
                  <a:lnTo>
                    <a:pt x="381355" y="70662"/>
                  </a:lnTo>
                  <a:lnTo>
                    <a:pt x="380669" y="29667"/>
                  </a:lnTo>
                  <a:lnTo>
                    <a:pt x="367880" y="25831"/>
                  </a:lnTo>
                  <a:lnTo>
                    <a:pt x="367880" y="38811"/>
                  </a:lnTo>
                  <a:lnTo>
                    <a:pt x="367880" y="125717"/>
                  </a:lnTo>
                  <a:lnTo>
                    <a:pt x="239623" y="125717"/>
                  </a:lnTo>
                  <a:lnTo>
                    <a:pt x="239623" y="38811"/>
                  </a:lnTo>
                  <a:lnTo>
                    <a:pt x="367880" y="38811"/>
                  </a:lnTo>
                  <a:lnTo>
                    <a:pt x="367880" y="25831"/>
                  </a:lnTo>
                  <a:lnTo>
                    <a:pt x="355968" y="25527"/>
                  </a:lnTo>
                  <a:lnTo>
                    <a:pt x="226123" y="25349"/>
                  </a:lnTo>
                  <a:lnTo>
                    <a:pt x="226123" y="38811"/>
                  </a:lnTo>
                  <a:lnTo>
                    <a:pt x="226123" y="267474"/>
                  </a:lnTo>
                  <a:lnTo>
                    <a:pt x="37973" y="267474"/>
                  </a:lnTo>
                  <a:lnTo>
                    <a:pt x="37973" y="38811"/>
                  </a:lnTo>
                  <a:lnTo>
                    <a:pt x="226123" y="38811"/>
                  </a:lnTo>
                  <a:lnTo>
                    <a:pt x="226123" y="25349"/>
                  </a:lnTo>
                  <a:lnTo>
                    <a:pt x="50723" y="25527"/>
                  </a:lnTo>
                  <a:lnTo>
                    <a:pt x="25400" y="70662"/>
                  </a:lnTo>
                  <a:lnTo>
                    <a:pt x="25349" y="223939"/>
                  </a:lnTo>
                  <a:lnTo>
                    <a:pt x="25539" y="260921"/>
                  </a:lnTo>
                  <a:lnTo>
                    <a:pt x="203009" y="280974"/>
                  </a:lnTo>
                  <a:lnTo>
                    <a:pt x="349389" y="280746"/>
                  </a:lnTo>
                  <a:lnTo>
                    <a:pt x="373265" y="280327"/>
                  </a:lnTo>
                  <a:lnTo>
                    <a:pt x="379514" y="279615"/>
                  </a:lnTo>
                  <a:lnTo>
                    <a:pt x="381292" y="278434"/>
                  </a:lnTo>
                  <a:lnTo>
                    <a:pt x="381381" y="267474"/>
                  </a:lnTo>
                  <a:lnTo>
                    <a:pt x="381254" y="256921"/>
                  </a:lnTo>
                  <a:lnTo>
                    <a:pt x="368719" y="267474"/>
                  </a:lnTo>
                  <a:lnTo>
                    <a:pt x="239623" y="267474"/>
                  </a:lnTo>
                  <a:lnTo>
                    <a:pt x="239623" y="139217"/>
                  </a:lnTo>
                  <a:lnTo>
                    <a:pt x="368719" y="139217"/>
                  </a:lnTo>
                  <a:lnTo>
                    <a:pt x="368769" y="210362"/>
                  </a:lnTo>
                  <a:lnTo>
                    <a:pt x="369379" y="223939"/>
                  </a:lnTo>
                  <a:lnTo>
                    <a:pt x="371284" y="228320"/>
                  </a:lnTo>
                  <a:lnTo>
                    <a:pt x="375221" y="228650"/>
                  </a:lnTo>
                  <a:lnTo>
                    <a:pt x="378993" y="228320"/>
                  </a:lnTo>
                  <a:lnTo>
                    <a:pt x="380796" y="219329"/>
                  </a:lnTo>
                  <a:lnTo>
                    <a:pt x="381355" y="189611"/>
                  </a:lnTo>
                  <a:lnTo>
                    <a:pt x="381381" y="139217"/>
                  </a:lnTo>
                  <a:lnTo>
                    <a:pt x="381381" y="125717"/>
                  </a:lnTo>
                  <a:close/>
                </a:path>
                <a:path w="432435" h="306704">
                  <a:moveTo>
                    <a:pt x="432003" y="20675"/>
                  </a:moveTo>
                  <a:lnTo>
                    <a:pt x="427024" y="10121"/>
                  </a:lnTo>
                  <a:lnTo>
                    <a:pt x="422376" y="5397"/>
                  </a:lnTo>
                  <a:lnTo>
                    <a:pt x="413016" y="419"/>
                  </a:lnTo>
                  <a:lnTo>
                    <a:pt x="159931" y="101"/>
                  </a:lnTo>
                  <a:lnTo>
                    <a:pt x="110185" y="228"/>
                  </a:lnTo>
                  <a:lnTo>
                    <a:pt x="88138" y="609"/>
                  </a:lnTo>
                  <a:lnTo>
                    <a:pt x="82600" y="1358"/>
                  </a:lnTo>
                  <a:lnTo>
                    <a:pt x="79222" y="4394"/>
                  </a:lnTo>
                  <a:lnTo>
                    <a:pt x="79984" y="10718"/>
                  </a:lnTo>
                  <a:lnTo>
                    <a:pt x="84035" y="12573"/>
                  </a:lnTo>
                  <a:lnTo>
                    <a:pt x="93573" y="13004"/>
                  </a:lnTo>
                  <a:lnTo>
                    <a:pt x="171958" y="13449"/>
                  </a:lnTo>
                  <a:lnTo>
                    <a:pt x="369570" y="13716"/>
                  </a:lnTo>
                  <a:lnTo>
                    <a:pt x="399338" y="13995"/>
                  </a:lnTo>
                  <a:lnTo>
                    <a:pt x="419252" y="197231"/>
                  </a:lnTo>
                  <a:lnTo>
                    <a:pt x="418922" y="278180"/>
                  </a:lnTo>
                  <a:lnTo>
                    <a:pt x="418325" y="284175"/>
                  </a:lnTo>
                  <a:lnTo>
                    <a:pt x="416217" y="287896"/>
                  </a:lnTo>
                  <a:lnTo>
                    <a:pt x="408965" y="292785"/>
                  </a:lnTo>
                  <a:lnTo>
                    <a:pt x="23037" y="292785"/>
                  </a:lnTo>
                  <a:lnTo>
                    <a:pt x="12966" y="252933"/>
                  </a:lnTo>
                  <a:lnTo>
                    <a:pt x="12750" y="116027"/>
                  </a:lnTo>
                  <a:lnTo>
                    <a:pt x="12966" y="53352"/>
                  </a:lnTo>
                  <a:lnTo>
                    <a:pt x="21856" y="14097"/>
                  </a:lnTo>
                  <a:lnTo>
                    <a:pt x="47752" y="13246"/>
                  </a:lnTo>
                  <a:lnTo>
                    <a:pt x="55854" y="12738"/>
                  </a:lnTo>
                  <a:lnTo>
                    <a:pt x="56451" y="0"/>
                  </a:lnTo>
                  <a:lnTo>
                    <a:pt x="29362" y="88"/>
                  </a:lnTo>
                  <a:lnTo>
                    <a:pt x="0" y="20675"/>
                  </a:lnTo>
                  <a:lnTo>
                    <a:pt x="0" y="285610"/>
                  </a:lnTo>
                  <a:lnTo>
                    <a:pt x="5067" y="296418"/>
                  </a:lnTo>
                  <a:lnTo>
                    <a:pt x="9448" y="300888"/>
                  </a:lnTo>
                  <a:lnTo>
                    <a:pt x="20675" y="306285"/>
                  </a:lnTo>
                  <a:lnTo>
                    <a:pt x="411327" y="306285"/>
                  </a:lnTo>
                  <a:lnTo>
                    <a:pt x="422554" y="300888"/>
                  </a:lnTo>
                  <a:lnTo>
                    <a:pt x="426935" y="296418"/>
                  </a:lnTo>
                  <a:lnTo>
                    <a:pt x="432003" y="285610"/>
                  </a:lnTo>
                  <a:lnTo>
                    <a:pt x="432003" y="20675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79467" y="4373728"/>
              <a:ext cx="138455" cy="190436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3784155" y="4377156"/>
              <a:ext cx="141605" cy="113030"/>
            </a:xfrm>
            <a:custGeom>
              <a:avLst/>
              <a:gdLst/>
              <a:ahLst/>
              <a:cxnLst/>
              <a:rect l="l" t="t" r="r" b="b"/>
              <a:pathLst>
                <a:path w="141604" h="113029">
                  <a:moveTo>
                    <a:pt x="46824" y="33121"/>
                  </a:moveTo>
                  <a:lnTo>
                    <a:pt x="46228" y="31432"/>
                  </a:lnTo>
                  <a:lnTo>
                    <a:pt x="43535" y="28727"/>
                  </a:lnTo>
                  <a:lnTo>
                    <a:pt x="42354" y="28651"/>
                  </a:lnTo>
                  <a:lnTo>
                    <a:pt x="5651" y="28651"/>
                  </a:lnTo>
                  <a:lnTo>
                    <a:pt x="3797" y="28816"/>
                  </a:lnTo>
                  <a:lnTo>
                    <a:pt x="2019" y="30251"/>
                  </a:lnTo>
                  <a:lnTo>
                    <a:pt x="495" y="31432"/>
                  </a:lnTo>
                  <a:lnTo>
                    <a:pt x="0" y="32702"/>
                  </a:lnTo>
                  <a:lnTo>
                    <a:pt x="0" y="38100"/>
                  </a:lnTo>
                  <a:lnTo>
                    <a:pt x="495" y="39370"/>
                  </a:lnTo>
                  <a:lnTo>
                    <a:pt x="3797" y="41973"/>
                  </a:lnTo>
                  <a:lnTo>
                    <a:pt x="5651" y="42151"/>
                  </a:lnTo>
                  <a:lnTo>
                    <a:pt x="42354" y="42151"/>
                  </a:lnTo>
                  <a:lnTo>
                    <a:pt x="43535" y="42062"/>
                  </a:lnTo>
                  <a:lnTo>
                    <a:pt x="46228" y="39370"/>
                  </a:lnTo>
                  <a:lnTo>
                    <a:pt x="46824" y="37680"/>
                  </a:lnTo>
                  <a:lnTo>
                    <a:pt x="46824" y="33121"/>
                  </a:lnTo>
                  <a:close/>
                </a:path>
                <a:path w="141604" h="113029">
                  <a:moveTo>
                    <a:pt x="72136" y="4432"/>
                  </a:moveTo>
                  <a:lnTo>
                    <a:pt x="54673" y="0"/>
                  </a:lnTo>
                  <a:lnTo>
                    <a:pt x="18376" y="0"/>
                  </a:lnTo>
                  <a:lnTo>
                    <a:pt x="0" y="4013"/>
                  </a:lnTo>
                  <a:lnTo>
                    <a:pt x="0" y="9410"/>
                  </a:lnTo>
                  <a:lnTo>
                    <a:pt x="18376" y="13423"/>
                  </a:lnTo>
                  <a:lnTo>
                    <a:pt x="54673" y="13423"/>
                  </a:lnTo>
                  <a:lnTo>
                    <a:pt x="72136" y="8991"/>
                  </a:lnTo>
                  <a:lnTo>
                    <a:pt x="72136" y="4432"/>
                  </a:lnTo>
                  <a:close/>
                </a:path>
                <a:path w="141604" h="113029">
                  <a:moveTo>
                    <a:pt x="141325" y="75806"/>
                  </a:moveTo>
                  <a:lnTo>
                    <a:pt x="139217" y="73787"/>
                  </a:lnTo>
                  <a:lnTo>
                    <a:pt x="137947" y="72440"/>
                  </a:lnTo>
                  <a:lnTo>
                    <a:pt x="136182" y="71678"/>
                  </a:lnTo>
                  <a:lnTo>
                    <a:pt x="132969" y="71678"/>
                  </a:lnTo>
                  <a:lnTo>
                    <a:pt x="131203" y="72440"/>
                  </a:lnTo>
                  <a:lnTo>
                    <a:pt x="129933" y="73787"/>
                  </a:lnTo>
                  <a:lnTo>
                    <a:pt x="127825" y="75806"/>
                  </a:lnTo>
                  <a:lnTo>
                    <a:pt x="127825" y="108889"/>
                  </a:lnTo>
                  <a:lnTo>
                    <a:pt x="129933" y="110909"/>
                  </a:lnTo>
                  <a:lnTo>
                    <a:pt x="131203" y="112268"/>
                  </a:lnTo>
                  <a:lnTo>
                    <a:pt x="132969" y="113017"/>
                  </a:lnTo>
                  <a:lnTo>
                    <a:pt x="136182" y="113017"/>
                  </a:lnTo>
                  <a:lnTo>
                    <a:pt x="137947" y="112268"/>
                  </a:lnTo>
                  <a:lnTo>
                    <a:pt x="139217" y="110909"/>
                  </a:lnTo>
                  <a:lnTo>
                    <a:pt x="141325" y="108889"/>
                  </a:lnTo>
                  <a:lnTo>
                    <a:pt x="141325" y="75806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71497" y="4478353"/>
              <a:ext cx="101930" cy="8016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91666" y="4847184"/>
              <a:ext cx="104183" cy="104508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2415336" y="3072992"/>
              <a:ext cx="1521460" cy="2200910"/>
            </a:xfrm>
            <a:custGeom>
              <a:avLst/>
              <a:gdLst/>
              <a:ahLst/>
              <a:cxnLst/>
              <a:rect l="l" t="t" r="r" b="b"/>
              <a:pathLst>
                <a:path w="1521460" h="2200910">
                  <a:moveTo>
                    <a:pt x="544842" y="1917090"/>
                  </a:moveTo>
                  <a:lnTo>
                    <a:pt x="542505" y="1913280"/>
                  </a:lnTo>
                  <a:lnTo>
                    <a:pt x="538568" y="1912010"/>
                  </a:lnTo>
                  <a:lnTo>
                    <a:pt x="529894" y="1909470"/>
                  </a:lnTo>
                  <a:lnTo>
                    <a:pt x="519010" y="1907844"/>
                  </a:lnTo>
                  <a:lnTo>
                    <a:pt x="519010" y="1924710"/>
                  </a:lnTo>
                  <a:lnTo>
                    <a:pt x="518604" y="1925980"/>
                  </a:lnTo>
                  <a:lnTo>
                    <a:pt x="514515" y="1932330"/>
                  </a:lnTo>
                  <a:lnTo>
                    <a:pt x="505663" y="1942490"/>
                  </a:lnTo>
                  <a:lnTo>
                    <a:pt x="491045" y="1959000"/>
                  </a:lnTo>
                  <a:lnTo>
                    <a:pt x="479336" y="1972970"/>
                  </a:lnTo>
                  <a:lnTo>
                    <a:pt x="469468" y="1984400"/>
                  </a:lnTo>
                  <a:lnTo>
                    <a:pt x="462495" y="1992020"/>
                  </a:lnTo>
                  <a:lnTo>
                    <a:pt x="459473" y="1995830"/>
                  </a:lnTo>
                  <a:lnTo>
                    <a:pt x="455282" y="1997100"/>
                  </a:lnTo>
                  <a:lnTo>
                    <a:pt x="447992" y="1998370"/>
                  </a:lnTo>
                  <a:lnTo>
                    <a:pt x="433324" y="1995830"/>
                  </a:lnTo>
                  <a:lnTo>
                    <a:pt x="263817" y="1964080"/>
                  </a:lnTo>
                  <a:lnTo>
                    <a:pt x="233718" y="1959000"/>
                  </a:lnTo>
                  <a:lnTo>
                    <a:pt x="223774" y="1957730"/>
                  </a:lnTo>
                  <a:lnTo>
                    <a:pt x="217614" y="1957730"/>
                  </a:lnTo>
                  <a:lnTo>
                    <a:pt x="214426" y="1966620"/>
                  </a:lnTo>
                  <a:lnTo>
                    <a:pt x="218998" y="1970430"/>
                  </a:lnTo>
                  <a:lnTo>
                    <a:pt x="225412" y="1972970"/>
                  </a:lnTo>
                  <a:lnTo>
                    <a:pt x="244424" y="1976780"/>
                  </a:lnTo>
                  <a:lnTo>
                    <a:pt x="334137" y="1993290"/>
                  </a:lnTo>
                  <a:lnTo>
                    <a:pt x="405206" y="2007260"/>
                  </a:lnTo>
                  <a:lnTo>
                    <a:pt x="441477" y="2013610"/>
                  </a:lnTo>
                  <a:lnTo>
                    <a:pt x="456653" y="2013610"/>
                  </a:lnTo>
                  <a:lnTo>
                    <a:pt x="464464" y="2011070"/>
                  </a:lnTo>
                  <a:lnTo>
                    <a:pt x="468312" y="2008530"/>
                  </a:lnTo>
                  <a:lnTo>
                    <a:pt x="477659" y="1999640"/>
                  </a:lnTo>
                  <a:lnTo>
                    <a:pt x="478764" y="1998370"/>
                  </a:lnTo>
                  <a:lnTo>
                    <a:pt x="485406" y="1990750"/>
                  </a:lnTo>
                  <a:lnTo>
                    <a:pt x="493496" y="1980590"/>
                  </a:lnTo>
                  <a:lnTo>
                    <a:pt x="500189" y="1974240"/>
                  </a:lnTo>
                  <a:lnTo>
                    <a:pt x="500405" y="1974240"/>
                  </a:lnTo>
                  <a:lnTo>
                    <a:pt x="491413" y="2023770"/>
                  </a:lnTo>
                  <a:lnTo>
                    <a:pt x="486791" y="2036470"/>
                  </a:lnTo>
                  <a:lnTo>
                    <a:pt x="485305" y="2037740"/>
                  </a:lnTo>
                  <a:lnTo>
                    <a:pt x="483489" y="2039010"/>
                  </a:lnTo>
                  <a:lnTo>
                    <a:pt x="477469" y="2039010"/>
                  </a:lnTo>
                  <a:lnTo>
                    <a:pt x="459155" y="2035200"/>
                  </a:lnTo>
                  <a:lnTo>
                    <a:pt x="399986" y="2023770"/>
                  </a:lnTo>
                  <a:lnTo>
                    <a:pt x="352679" y="2016150"/>
                  </a:lnTo>
                  <a:lnTo>
                    <a:pt x="322033" y="2009800"/>
                  </a:lnTo>
                  <a:lnTo>
                    <a:pt x="309778" y="2007260"/>
                  </a:lnTo>
                  <a:lnTo>
                    <a:pt x="288378" y="2003450"/>
                  </a:lnTo>
                  <a:lnTo>
                    <a:pt x="229844" y="1993049"/>
                  </a:lnTo>
                  <a:lnTo>
                    <a:pt x="229844" y="2060600"/>
                  </a:lnTo>
                  <a:lnTo>
                    <a:pt x="229527" y="2061870"/>
                  </a:lnTo>
                  <a:lnTo>
                    <a:pt x="227076" y="2065680"/>
                  </a:lnTo>
                  <a:lnTo>
                    <a:pt x="221361" y="2072030"/>
                  </a:lnTo>
                  <a:lnTo>
                    <a:pt x="214312" y="2073300"/>
                  </a:lnTo>
                  <a:lnTo>
                    <a:pt x="206946" y="2073300"/>
                  </a:lnTo>
                  <a:lnTo>
                    <a:pt x="204114" y="2071154"/>
                  </a:lnTo>
                  <a:lnTo>
                    <a:pt x="204114" y="2089810"/>
                  </a:lnTo>
                  <a:lnTo>
                    <a:pt x="204114" y="2102510"/>
                  </a:lnTo>
                  <a:lnTo>
                    <a:pt x="203479" y="2106320"/>
                  </a:lnTo>
                  <a:lnTo>
                    <a:pt x="200609" y="2113940"/>
                  </a:lnTo>
                  <a:lnTo>
                    <a:pt x="194970" y="2120290"/>
                  </a:lnTo>
                  <a:lnTo>
                    <a:pt x="189865" y="2122830"/>
                  </a:lnTo>
                  <a:lnTo>
                    <a:pt x="186232" y="2124100"/>
                  </a:lnTo>
                  <a:lnTo>
                    <a:pt x="177469" y="2124100"/>
                  </a:lnTo>
                  <a:lnTo>
                    <a:pt x="156870" y="2125370"/>
                  </a:lnTo>
                  <a:lnTo>
                    <a:pt x="49961" y="2125370"/>
                  </a:lnTo>
                  <a:lnTo>
                    <a:pt x="49961" y="2089810"/>
                  </a:lnTo>
                  <a:lnTo>
                    <a:pt x="204114" y="2089810"/>
                  </a:lnTo>
                  <a:lnTo>
                    <a:pt x="204114" y="2071154"/>
                  </a:lnTo>
                  <a:lnTo>
                    <a:pt x="200279" y="2068220"/>
                  </a:lnTo>
                  <a:lnTo>
                    <a:pt x="195376" y="2059330"/>
                  </a:lnTo>
                  <a:lnTo>
                    <a:pt x="196303" y="2050440"/>
                  </a:lnTo>
                  <a:lnTo>
                    <a:pt x="202120" y="2042820"/>
                  </a:lnTo>
                  <a:lnTo>
                    <a:pt x="211874" y="2039010"/>
                  </a:lnTo>
                  <a:lnTo>
                    <a:pt x="214744" y="2039010"/>
                  </a:lnTo>
                  <a:lnTo>
                    <a:pt x="218681" y="2040280"/>
                  </a:lnTo>
                  <a:lnTo>
                    <a:pt x="220700" y="2041550"/>
                  </a:lnTo>
                  <a:lnTo>
                    <a:pt x="226123" y="2044090"/>
                  </a:lnTo>
                  <a:lnTo>
                    <a:pt x="228879" y="2047900"/>
                  </a:lnTo>
                  <a:lnTo>
                    <a:pt x="229412" y="2055520"/>
                  </a:lnTo>
                  <a:lnTo>
                    <a:pt x="229844" y="2060600"/>
                  </a:lnTo>
                  <a:lnTo>
                    <a:pt x="229844" y="1993049"/>
                  </a:lnTo>
                  <a:lnTo>
                    <a:pt x="221119" y="1991499"/>
                  </a:lnTo>
                  <a:lnTo>
                    <a:pt x="221119" y="2007260"/>
                  </a:lnTo>
                  <a:lnTo>
                    <a:pt x="221119" y="2023770"/>
                  </a:lnTo>
                  <a:lnTo>
                    <a:pt x="203581" y="2023770"/>
                  </a:lnTo>
                  <a:lnTo>
                    <a:pt x="202946" y="2003450"/>
                  </a:lnTo>
                  <a:lnTo>
                    <a:pt x="206984" y="2004720"/>
                  </a:lnTo>
                  <a:lnTo>
                    <a:pt x="209219" y="2004720"/>
                  </a:lnTo>
                  <a:lnTo>
                    <a:pt x="213258" y="2005990"/>
                  </a:lnTo>
                  <a:lnTo>
                    <a:pt x="216128" y="2005990"/>
                  </a:lnTo>
                  <a:lnTo>
                    <a:pt x="221119" y="2007260"/>
                  </a:lnTo>
                  <a:lnTo>
                    <a:pt x="221119" y="1991499"/>
                  </a:lnTo>
                  <a:lnTo>
                    <a:pt x="209791" y="1989480"/>
                  </a:lnTo>
                  <a:lnTo>
                    <a:pt x="179438" y="1983130"/>
                  </a:lnTo>
                  <a:lnTo>
                    <a:pt x="174345" y="1981860"/>
                  </a:lnTo>
                  <a:lnTo>
                    <a:pt x="171259" y="1979320"/>
                  </a:lnTo>
                  <a:lnTo>
                    <a:pt x="169989" y="1975510"/>
                  </a:lnTo>
                  <a:lnTo>
                    <a:pt x="170624" y="1970430"/>
                  </a:lnTo>
                  <a:lnTo>
                    <a:pt x="171792" y="1962810"/>
                  </a:lnTo>
                  <a:lnTo>
                    <a:pt x="182206" y="1965350"/>
                  </a:lnTo>
                  <a:lnTo>
                    <a:pt x="189331" y="1966620"/>
                  </a:lnTo>
                  <a:lnTo>
                    <a:pt x="194119" y="1966620"/>
                  </a:lnTo>
                  <a:lnTo>
                    <a:pt x="199440" y="1964080"/>
                  </a:lnTo>
                  <a:lnTo>
                    <a:pt x="199555" y="1962810"/>
                  </a:lnTo>
                  <a:lnTo>
                    <a:pt x="200177" y="1956460"/>
                  </a:lnTo>
                  <a:lnTo>
                    <a:pt x="195287" y="1952650"/>
                  </a:lnTo>
                  <a:lnTo>
                    <a:pt x="194017" y="1951380"/>
                  </a:lnTo>
                  <a:lnTo>
                    <a:pt x="184873" y="1950110"/>
                  </a:lnTo>
                  <a:lnTo>
                    <a:pt x="174879" y="1947570"/>
                  </a:lnTo>
                  <a:lnTo>
                    <a:pt x="156591" y="1945030"/>
                  </a:lnTo>
                  <a:lnTo>
                    <a:pt x="153720" y="1943760"/>
                  </a:lnTo>
                  <a:lnTo>
                    <a:pt x="152019" y="1938680"/>
                  </a:lnTo>
                  <a:lnTo>
                    <a:pt x="153441" y="1925980"/>
                  </a:lnTo>
                  <a:lnTo>
                    <a:pt x="157759" y="1900580"/>
                  </a:lnTo>
                  <a:lnTo>
                    <a:pt x="162674" y="1875180"/>
                  </a:lnTo>
                  <a:lnTo>
                    <a:pt x="165836" y="1863750"/>
                  </a:lnTo>
                  <a:lnTo>
                    <a:pt x="167119" y="1862480"/>
                  </a:lnTo>
                  <a:lnTo>
                    <a:pt x="170205" y="1859940"/>
                  </a:lnTo>
                  <a:lnTo>
                    <a:pt x="172110" y="1859940"/>
                  </a:lnTo>
                  <a:lnTo>
                    <a:pt x="185851" y="1862480"/>
                  </a:lnTo>
                  <a:lnTo>
                    <a:pt x="222999" y="1868830"/>
                  </a:lnTo>
                  <a:lnTo>
                    <a:pt x="467093" y="1914550"/>
                  </a:lnTo>
                  <a:lnTo>
                    <a:pt x="504710" y="1920900"/>
                  </a:lnTo>
                  <a:lnTo>
                    <a:pt x="519010" y="1924710"/>
                  </a:lnTo>
                  <a:lnTo>
                    <a:pt x="519010" y="1907844"/>
                  </a:lnTo>
                  <a:lnTo>
                    <a:pt x="504571" y="1905660"/>
                  </a:lnTo>
                  <a:lnTo>
                    <a:pt x="458635" y="1896770"/>
                  </a:lnTo>
                  <a:lnTo>
                    <a:pt x="388150" y="1884070"/>
                  </a:lnTo>
                  <a:lnTo>
                    <a:pt x="276644" y="1862480"/>
                  </a:lnTo>
                  <a:lnTo>
                    <a:pt x="262496" y="1859940"/>
                  </a:lnTo>
                  <a:lnTo>
                    <a:pt x="192430" y="1847240"/>
                  </a:lnTo>
                  <a:lnTo>
                    <a:pt x="177444" y="1844700"/>
                  </a:lnTo>
                  <a:lnTo>
                    <a:pt x="170472" y="1843430"/>
                  </a:lnTo>
                  <a:lnTo>
                    <a:pt x="144780" y="1884070"/>
                  </a:lnTo>
                  <a:lnTo>
                    <a:pt x="142024" y="1899310"/>
                  </a:lnTo>
                  <a:lnTo>
                    <a:pt x="137731" y="1922170"/>
                  </a:lnTo>
                  <a:lnTo>
                    <a:pt x="136055" y="1936140"/>
                  </a:lnTo>
                  <a:lnTo>
                    <a:pt x="136829" y="1943760"/>
                  </a:lnTo>
                  <a:lnTo>
                    <a:pt x="139903" y="1950110"/>
                  </a:lnTo>
                  <a:lnTo>
                    <a:pt x="142659" y="1953920"/>
                  </a:lnTo>
                  <a:lnTo>
                    <a:pt x="148932" y="1959000"/>
                  </a:lnTo>
                  <a:lnTo>
                    <a:pt x="155105" y="1960270"/>
                  </a:lnTo>
                  <a:lnTo>
                    <a:pt x="156171" y="1961540"/>
                  </a:lnTo>
                  <a:lnTo>
                    <a:pt x="156171" y="1962810"/>
                  </a:lnTo>
                  <a:lnTo>
                    <a:pt x="155105" y="1967890"/>
                  </a:lnTo>
                  <a:lnTo>
                    <a:pt x="154241" y="1972970"/>
                  </a:lnTo>
                  <a:lnTo>
                    <a:pt x="187096" y="2000910"/>
                  </a:lnTo>
                  <a:lnTo>
                    <a:pt x="187096" y="2033930"/>
                  </a:lnTo>
                  <a:lnTo>
                    <a:pt x="184442" y="2037740"/>
                  </a:lnTo>
                  <a:lnTo>
                    <a:pt x="180911" y="2045360"/>
                  </a:lnTo>
                  <a:lnTo>
                    <a:pt x="179298" y="2054250"/>
                  </a:lnTo>
                  <a:lnTo>
                    <a:pt x="179603" y="2061870"/>
                  </a:lnTo>
                  <a:lnTo>
                    <a:pt x="181889" y="2069490"/>
                  </a:lnTo>
                  <a:lnTo>
                    <a:pt x="183807" y="2074570"/>
                  </a:lnTo>
                  <a:lnTo>
                    <a:pt x="49961" y="2074570"/>
                  </a:lnTo>
                  <a:lnTo>
                    <a:pt x="49961" y="2066950"/>
                  </a:lnTo>
                  <a:lnTo>
                    <a:pt x="48653" y="2064410"/>
                  </a:lnTo>
                  <a:lnTo>
                    <a:pt x="45389" y="2058060"/>
                  </a:lnTo>
                  <a:lnTo>
                    <a:pt x="35293" y="2049170"/>
                  </a:lnTo>
                  <a:lnTo>
                    <a:pt x="34010" y="2049170"/>
                  </a:lnTo>
                  <a:lnTo>
                    <a:pt x="34010" y="2069490"/>
                  </a:lnTo>
                  <a:lnTo>
                    <a:pt x="34010" y="2178710"/>
                  </a:lnTo>
                  <a:lnTo>
                    <a:pt x="30937" y="2182520"/>
                  </a:lnTo>
                  <a:lnTo>
                    <a:pt x="28168" y="2185060"/>
                  </a:lnTo>
                  <a:lnTo>
                    <a:pt x="15938" y="2185060"/>
                  </a:lnTo>
                  <a:lnTo>
                    <a:pt x="15938" y="2064410"/>
                  </a:lnTo>
                  <a:lnTo>
                    <a:pt x="27736" y="2064410"/>
                  </a:lnTo>
                  <a:lnTo>
                    <a:pt x="29235" y="2065680"/>
                  </a:lnTo>
                  <a:lnTo>
                    <a:pt x="31356" y="2066950"/>
                  </a:lnTo>
                  <a:lnTo>
                    <a:pt x="34010" y="2069490"/>
                  </a:lnTo>
                  <a:lnTo>
                    <a:pt x="34010" y="2049170"/>
                  </a:lnTo>
                  <a:lnTo>
                    <a:pt x="4457" y="2049170"/>
                  </a:lnTo>
                  <a:lnTo>
                    <a:pt x="2336" y="2051710"/>
                  </a:lnTo>
                  <a:lnTo>
                    <a:pt x="0" y="2054250"/>
                  </a:lnTo>
                  <a:lnTo>
                    <a:pt x="0" y="2195220"/>
                  </a:lnTo>
                  <a:lnTo>
                    <a:pt x="2654" y="2197760"/>
                  </a:lnTo>
                  <a:lnTo>
                    <a:pt x="5092" y="2200300"/>
                  </a:lnTo>
                  <a:lnTo>
                    <a:pt x="25666" y="2200300"/>
                  </a:lnTo>
                  <a:lnTo>
                    <a:pt x="32359" y="2199030"/>
                  </a:lnTo>
                  <a:lnTo>
                    <a:pt x="37541" y="2197760"/>
                  </a:lnTo>
                  <a:lnTo>
                    <a:pt x="41884" y="2193950"/>
                  </a:lnTo>
                  <a:lnTo>
                    <a:pt x="46113" y="2188870"/>
                  </a:lnTo>
                  <a:lnTo>
                    <a:pt x="47828" y="2185060"/>
                  </a:lnTo>
                  <a:lnTo>
                    <a:pt x="48399" y="2183790"/>
                  </a:lnTo>
                  <a:lnTo>
                    <a:pt x="49390" y="2176170"/>
                  </a:lnTo>
                  <a:lnTo>
                    <a:pt x="49745" y="2162200"/>
                  </a:lnTo>
                  <a:lnTo>
                    <a:pt x="50063" y="2141880"/>
                  </a:lnTo>
                  <a:lnTo>
                    <a:pt x="187629" y="2140610"/>
                  </a:lnTo>
                  <a:lnTo>
                    <a:pt x="218998" y="2111400"/>
                  </a:lnTo>
                  <a:lnTo>
                    <a:pt x="219951" y="2097430"/>
                  </a:lnTo>
                  <a:lnTo>
                    <a:pt x="220268" y="2089810"/>
                  </a:lnTo>
                  <a:lnTo>
                    <a:pt x="220383" y="2088540"/>
                  </a:lnTo>
                  <a:lnTo>
                    <a:pt x="223139" y="2088540"/>
                  </a:lnTo>
                  <a:lnTo>
                    <a:pt x="232422" y="2083460"/>
                  </a:lnTo>
                  <a:lnTo>
                    <a:pt x="239496" y="2075840"/>
                  </a:lnTo>
                  <a:lnTo>
                    <a:pt x="240144" y="2074570"/>
                  </a:lnTo>
                  <a:lnTo>
                    <a:pt x="240779" y="2073300"/>
                  </a:lnTo>
                  <a:lnTo>
                    <a:pt x="243992" y="2066950"/>
                  </a:lnTo>
                  <a:lnTo>
                    <a:pt x="245579" y="2056790"/>
                  </a:lnTo>
                  <a:lnTo>
                    <a:pt x="245579" y="2049170"/>
                  </a:lnTo>
                  <a:lnTo>
                    <a:pt x="244398" y="2044090"/>
                  </a:lnTo>
                  <a:lnTo>
                    <a:pt x="241084" y="2039010"/>
                  </a:lnTo>
                  <a:lnTo>
                    <a:pt x="240258" y="2037740"/>
                  </a:lnTo>
                  <a:lnTo>
                    <a:pt x="237286" y="2032660"/>
                  </a:lnTo>
                  <a:lnTo>
                    <a:pt x="237070" y="2032660"/>
                  </a:lnTo>
                  <a:lnTo>
                    <a:pt x="237070" y="2023770"/>
                  </a:lnTo>
                  <a:lnTo>
                    <a:pt x="237070" y="2009800"/>
                  </a:lnTo>
                  <a:lnTo>
                    <a:pt x="361454" y="2033930"/>
                  </a:lnTo>
                  <a:lnTo>
                    <a:pt x="455320" y="2050440"/>
                  </a:lnTo>
                  <a:lnTo>
                    <a:pt x="476021" y="2054250"/>
                  </a:lnTo>
                  <a:lnTo>
                    <a:pt x="491147" y="2054250"/>
                  </a:lnTo>
                  <a:lnTo>
                    <a:pt x="508660" y="2017420"/>
                  </a:lnTo>
                  <a:lnTo>
                    <a:pt x="516928" y="1974240"/>
                  </a:lnTo>
                  <a:lnTo>
                    <a:pt x="518795" y="1964080"/>
                  </a:lnTo>
                  <a:lnTo>
                    <a:pt x="520700" y="1953920"/>
                  </a:lnTo>
                  <a:lnTo>
                    <a:pt x="521563" y="1950110"/>
                  </a:lnTo>
                  <a:lnTo>
                    <a:pt x="521881" y="1948840"/>
                  </a:lnTo>
                  <a:lnTo>
                    <a:pt x="526872" y="1942490"/>
                  </a:lnTo>
                  <a:lnTo>
                    <a:pt x="538467" y="1928520"/>
                  </a:lnTo>
                  <a:lnTo>
                    <a:pt x="543560" y="1922170"/>
                  </a:lnTo>
                  <a:lnTo>
                    <a:pt x="544842" y="1917090"/>
                  </a:lnTo>
                  <a:close/>
                </a:path>
                <a:path w="1521460" h="2200910">
                  <a:moveTo>
                    <a:pt x="1460881" y="171932"/>
                  </a:moveTo>
                  <a:lnTo>
                    <a:pt x="1458442" y="167309"/>
                  </a:lnTo>
                  <a:lnTo>
                    <a:pt x="1448574" y="157899"/>
                  </a:lnTo>
                  <a:lnTo>
                    <a:pt x="1447190" y="156781"/>
                  </a:lnTo>
                  <a:lnTo>
                    <a:pt x="1447190" y="182232"/>
                  </a:lnTo>
                  <a:lnTo>
                    <a:pt x="1441335" y="187896"/>
                  </a:lnTo>
                  <a:lnTo>
                    <a:pt x="1435493" y="185635"/>
                  </a:lnTo>
                  <a:lnTo>
                    <a:pt x="1431226" y="182232"/>
                  </a:lnTo>
                  <a:lnTo>
                    <a:pt x="1426857" y="178308"/>
                  </a:lnTo>
                  <a:lnTo>
                    <a:pt x="1409230" y="164198"/>
                  </a:lnTo>
                  <a:lnTo>
                    <a:pt x="1375041" y="145415"/>
                  </a:lnTo>
                  <a:lnTo>
                    <a:pt x="1328610" y="132664"/>
                  </a:lnTo>
                  <a:lnTo>
                    <a:pt x="1305191" y="131470"/>
                  </a:lnTo>
                  <a:lnTo>
                    <a:pt x="1283550" y="132588"/>
                  </a:lnTo>
                  <a:lnTo>
                    <a:pt x="1243533" y="141922"/>
                  </a:lnTo>
                  <a:lnTo>
                    <a:pt x="1203185" y="162699"/>
                  </a:lnTo>
                  <a:lnTo>
                    <a:pt x="1178979" y="182410"/>
                  </a:lnTo>
                  <a:lnTo>
                    <a:pt x="1174877" y="185724"/>
                  </a:lnTo>
                  <a:lnTo>
                    <a:pt x="1174013" y="185978"/>
                  </a:lnTo>
                  <a:lnTo>
                    <a:pt x="1171308" y="187032"/>
                  </a:lnTo>
                  <a:lnTo>
                    <a:pt x="1166596" y="184937"/>
                  </a:lnTo>
                  <a:lnTo>
                    <a:pt x="1162672" y="177253"/>
                  </a:lnTo>
                  <a:lnTo>
                    <a:pt x="1163980" y="174383"/>
                  </a:lnTo>
                  <a:lnTo>
                    <a:pt x="1172006" y="167233"/>
                  </a:lnTo>
                  <a:lnTo>
                    <a:pt x="1204874" y="142760"/>
                  </a:lnTo>
                  <a:lnTo>
                    <a:pt x="1242809" y="125387"/>
                  </a:lnTo>
                  <a:lnTo>
                    <a:pt x="1296619" y="115316"/>
                  </a:lnTo>
                  <a:lnTo>
                    <a:pt x="1324025" y="116027"/>
                  </a:lnTo>
                  <a:lnTo>
                    <a:pt x="1371092" y="126682"/>
                  </a:lnTo>
                  <a:lnTo>
                    <a:pt x="1413776" y="147866"/>
                  </a:lnTo>
                  <a:lnTo>
                    <a:pt x="1446136" y="176479"/>
                  </a:lnTo>
                  <a:lnTo>
                    <a:pt x="1447190" y="182232"/>
                  </a:lnTo>
                  <a:lnTo>
                    <a:pt x="1447190" y="156781"/>
                  </a:lnTo>
                  <a:lnTo>
                    <a:pt x="1396885" y="122224"/>
                  </a:lnTo>
                  <a:lnTo>
                    <a:pt x="1335722" y="103289"/>
                  </a:lnTo>
                  <a:lnTo>
                    <a:pt x="1298155" y="101422"/>
                  </a:lnTo>
                  <a:lnTo>
                    <a:pt x="1288618" y="101638"/>
                  </a:lnTo>
                  <a:lnTo>
                    <a:pt x="1247495" y="109220"/>
                  </a:lnTo>
                  <a:lnTo>
                    <a:pt x="1201153" y="128727"/>
                  </a:lnTo>
                  <a:lnTo>
                    <a:pt x="1165529" y="154254"/>
                  </a:lnTo>
                  <a:lnTo>
                    <a:pt x="1150124" y="176479"/>
                  </a:lnTo>
                  <a:lnTo>
                    <a:pt x="1150137" y="177253"/>
                  </a:lnTo>
                  <a:lnTo>
                    <a:pt x="1166329" y="200025"/>
                  </a:lnTo>
                  <a:lnTo>
                    <a:pt x="1172616" y="200025"/>
                  </a:lnTo>
                  <a:lnTo>
                    <a:pt x="1178725" y="199936"/>
                  </a:lnTo>
                  <a:lnTo>
                    <a:pt x="1183601" y="197497"/>
                  </a:lnTo>
                  <a:lnTo>
                    <a:pt x="1190498" y="190957"/>
                  </a:lnTo>
                  <a:lnTo>
                    <a:pt x="1194955" y="187032"/>
                  </a:lnTo>
                  <a:lnTo>
                    <a:pt x="1233144" y="161734"/>
                  </a:lnTo>
                  <a:lnTo>
                    <a:pt x="1270317" y="148704"/>
                  </a:lnTo>
                  <a:lnTo>
                    <a:pt x="1306334" y="145415"/>
                  </a:lnTo>
                  <a:lnTo>
                    <a:pt x="1319136" y="145834"/>
                  </a:lnTo>
                  <a:lnTo>
                    <a:pt x="1378140" y="161886"/>
                  </a:lnTo>
                  <a:lnTo>
                    <a:pt x="1419885" y="190957"/>
                  </a:lnTo>
                  <a:lnTo>
                    <a:pt x="1426781" y="197497"/>
                  </a:lnTo>
                  <a:lnTo>
                    <a:pt x="1431658" y="199936"/>
                  </a:lnTo>
                  <a:lnTo>
                    <a:pt x="1437767" y="200025"/>
                  </a:lnTo>
                  <a:lnTo>
                    <a:pt x="1444040" y="200025"/>
                  </a:lnTo>
                  <a:lnTo>
                    <a:pt x="1448574" y="198450"/>
                  </a:lnTo>
                  <a:lnTo>
                    <a:pt x="1452765" y="194614"/>
                  </a:lnTo>
                  <a:lnTo>
                    <a:pt x="1457210" y="190601"/>
                  </a:lnTo>
                  <a:lnTo>
                    <a:pt x="1458569" y="187896"/>
                  </a:lnTo>
                  <a:lnTo>
                    <a:pt x="1459661" y="185724"/>
                  </a:lnTo>
                  <a:lnTo>
                    <a:pt x="1460881" y="171932"/>
                  </a:lnTo>
                  <a:close/>
                </a:path>
                <a:path w="1521460" h="2200910">
                  <a:moveTo>
                    <a:pt x="1520990" y="216192"/>
                  </a:moveTo>
                  <a:lnTo>
                    <a:pt x="1520685" y="200672"/>
                  </a:lnTo>
                  <a:lnTo>
                    <a:pt x="1519847" y="189217"/>
                  </a:lnTo>
                  <a:lnTo>
                    <a:pt x="1508061" y="141897"/>
                  </a:lnTo>
                  <a:lnTo>
                    <a:pt x="1506740" y="139255"/>
                  </a:lnTo>
                  <a:lnTo>
                    <a:pt x="1506740" y="199555"/>
                  </a:lnTo>
                  <a:lnTo>
                    <a:pt x="1506588" y="235089"/>
                  </a:lnTo>
                  <a:lnTo>
                    <a:pt x="1497711" y="277990"/>
                  </a:lnTo>
                  <a:lnTo>
                    <a:pt x="1480159" y="317423"/>
                  </a:lnTo>
                  <a:lnTo>
                    <a:pt x="1454518" y="352348"/>
                  </a:lnTo>
                  <a:lnTo>
                    <a:pt x="1421371" y="381711"/>
                  </a:lnTo>
                  <a:lnTo>
                    <a:pt x="1357160" y="411607"/>
                  </a:lnTo>
                  <a:lnTo>
                    <a:pt x="1321879" y="417791"/>
                  </a:lnTo>
                  <a:lnTo>
                    <a:pt x="1286344" y="417639"/>
                  </a:lnTo>
                  <a:lnTo>
                    <a:pt x="1238034" y="406895"/>
                  </a:lnTo>
                  <a:lnTo>
                    <a:pt x="1194282" y="385152"/>
                  </a:lnTo>
                  <a:lnTo>
                    <a:pt x="1156944" y="353618"/>
                  </a:lnTo>
                  <a:lnTo>
                    <a:pt x="1127874" y="313499"/>
                  </a:lnTo>
                  <a:lnTo>
                    <a:pt x="1110462" y="271018"/>
                  </a:lnTo>
                  <a:lnTo>
                    <a:pt x="1103198" y="226085"/>
                  </a:lnTo>
                  <a:lnTo>
                    <a:pt x="1106182" y="180555"/>
                  </a:lnTo>
                  <a:lnTo>
                    <a:pt x="1119492" y="136271"/>
                  </a:lnTo>
                  <a:lnTo>
                    <a:pt x="1138478" y="101841"/>
                  </a:lnTo>
                  <a:lnTo>
                    <a:pt x="1164678" y="71285"/>
                  </a:lnTo>
                  <a:lnTo>
                    <a:pt x="1211440" y="37071"/>
                  </a:lnTo>
                  <a:lnTo>
                    <a:pt x="1265936" y="17907"/>
                  </a:lnTo>
                  <a:lnTo>
                    <a:pt x="1309700" y="14020"/>
                  </a:lnTo>
                  <a:lnTo>
                    <a:pt x="1324025" y="14859"/>
                  </a:lnTo>
                  <a:lnTo>
                    <a:pt x="1366926" y="23710"/>
                  </a:lnTo>
                  <a:lnTo>
                    <a:pt x="1406359" y="41275"/>
                  </a:lnTo>
                  <a:lnTo>
                    <a:pt x="1441284" y="66916"/>
                  </a:lnTo>
                  <a:lnTo>
                    <a:pt x="1470647" y="100076"/>
                  </a:lnTo>
                  <a:lnTo>
                    <a:pt x="1500555" y="164274"/>
                  </a:lnTo>
                  <a:lnTo>
                    <a:pt x="1506740" y="199555"/>
                  </a:lnTo>
                  <a:lnTo>
                    <a:pt x="1506740" y="139255"/>
                  </a:lnTo>
                  <a:lnTo>
                    <a:pt x="1486738" y="99161"/>
                  </a:lnTo>
                  <a:lnTo>
                    <a:pt x="1456651" y="62204"/>
                  </a:lnTo>
                  <a:lnTo>
                    <a:pt x="1418577" y="32219"/>
                  </a:lnTo>
                  <a:lnTo>
                    <a:pt x="1381493" y="14020"/>
                  </a:lnTo>
                  <a:lnTo>
                    <a:pt x="1332090" y="1778"/>
                  </a:lnTo>
                  <a:lnTo>
                    <a:pt x="1307858" y="0"/>
                  </a:lnTo>
                  <a:lnTo>
                    <a:pt x="1284693" y="901"/>
                  </a:lnTo>
                  <a:lnTo>
                    <a:pt x="1246568" y="8077"/>
                  </a:lnTo>
                  <a:lnTo>
                    <a:pt x="1210551" y="22186"/>
                  </a:lnTo>
                  <a:lnTo>
                    <a:pt x="1170241" y="47447"/>
                  </a:lnTo>
                  <a:lnTo>
                    <a:pt x="1136942" y="80441"/>
                  </a:lnTo>
                  <a:lnTo>
                    <a:pt x="1111656" y="120383"/>
                  </a:lnTo>
                  <a:lnTo>
                    <a:pt x="1095070" y="164795"/>
                  </a:lnTo>
                  <a:lnTo>
                    <a:pt x="1089609" y="216192"/>
                  </a:lnTo>
                  <a:lnTo>
                    <a:pt x="1089596" y="231635"/>
                  </a:lnTo>
                  <a:lnTo>
                    <a:pt x="1094193" y="263639"/>
                  </a:lnTo>
                  <a:lnTo>
                    <a:pt x="1113104" y="315366"/>
                  </a:lnTo>
                  <a:lnTo>
                    <a:pt x="1137450" y="352348"/>
                  </a:lnTo>
                  <a:lnTo>
                    <a:pt x="1193380" y="401078"/>
                  </a:lnTo>
                  <a:lnTo>
                    <a:pt x="1239761" y="422300"/>
                  </a:lnTo>
                  <a:lnTo>
                    <a:pt x="1289723" y="431952"/>
                  </a:lnTo>
                  <a:lnTo>
                    <a:pt x="1341386" y="429412"/>
                  </a:lnTo>
                  <a:lnTo>
                    <a:pt x="1373644" y="421335"/>
                  </a:lnTo>
                  <a:lnTo>
                    <a:pt x="1381963" y="417791"/>
                  </a:lnTo>
                  <a:lnTo>
                    <a:pt x="1404150" y="408381"/>
                  </a:lnTo>
                  <a:lnTo>
                    <a:pt x="1457833" y="368973"/>
                  </a:lnTo>
                  <a:lnTo>
                    <a:pt x="1499171" y="311658"/>
                  </a:lnTo>
                  <a:lnTo>
                    <a:pt x="1519923" y="242849"/>
                  </a:lnTo>
                  <a:lnTo>
                    <a:pt x="1520736" y="231635"/>
                  </a:lnTo>
                  <a:lnTo>
                    <a:pt x="1520990" y="216192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09043" y="3236206"/>
              <a:ext cx="222607" cy="185166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5635942" y="3026510"/>
              <a:ext cx="421005" cy="397510"/>
            </a:xfrm>
            <a:custGeom>
              <a:avLst/>
              <a:gdLst/>
              <a:ahLst/>
              <a:cxnLst/>
              <a:rect l="l" t="t" r="r" b="b"/>
              <a:pathLst>
                <a:path w="421004" h="397510">
                  <a:moveTo>
                    <a:pt x="165315" y="120332"/>
                  </a:moveTo>
                  <a:lnTo>
                    <a:pt x="150291" y="120332"/>
                  </a:lnTo>
                  <a:lnTo>
                    <a:pt x="150291" y="134416"/>
                  </a:lnTo>
                  <a:lnTo>
                    <a:pt x="150291" y="150393"/>
                  </a:lnTo>
                  <a:lnTo>
                    <a:pt x="135255" y="150393"/>
                  </a:lnTo>
                  <a:lnTo>
                    <a:pt x="135255" y="134416"/>
                  </a:lnTo>
                  <a:lnTo>
                    <a:pt x="150291" y="134416"/>
                  </a:lnTo>
                  <a:lnTo>
                    <a:pt x="150291" y="120332"/>
                  </a:lnTo>
                  <a:lnTo>
                    <a:pt x="120230" y="120332"/>
                  </a:lnTo>
                  <a:lnTo>
                    <a:pt x="120230" y="164477"/>
                  </a:lnTo>
                  <a:lnTo>
                    <a:pt x="165315" y="164477"/>
                  </a:lnTo>
                  <a:lnTo>
                    <a:pt x="165315" y="150393"/>
                  </a:lnTo>
                  <a:lnTo>
                    <a:pt x="165315" y="134416"/>
                  </a:lnTo>
                  <a:lnTo>
                    <a:pt x="165315" y="120332"/>
                  </a:lnTo>
                  <a:close/>
                </a:path>
                <a:path w="421004" h="397510">
                  <a:moveTo>
                    <a:pt x="232943" y="255600"/>
                  </a:moveTo>
                  <a:lnTo>
                    <a:pt x="217919" y="255600"/>
                  </a:lnTo>
                  <a:lnTo>
                    <a:pt x="217919" y="269684"/>
                  </a:lnTo>
                  <a:lnTo>
                    <a:pt x="217919" y="285661"/>
                  </a:lnTo>
                  <a:lnTo>
                    <a:pt x="202882" y="285661"/>
                  </a:lnTo>
                  <a:lnTo>
                    <a:pt x="202882" y="269684"/>
                  </a:lnTo>
                  <a:lnTo>
                    <a:pt x="217919" y="269684"/>
                  </a:lnTo>
                  <a:lnTo>
                    <a:pt x="217919" y="255600"/>
                  </a:lnTo>
                  <a:lnTo>
                    <a:pt x="187858" y="255600"/>
                  </a:lnTo>
                  <a:lnTo>
                    <a:pt x="187858" y="299745"/>
                  </a:lnTo>
                  <a:lnTo>
                    <a:pt x="232943" y="299745"/>
                  </a:lnTo>
                  <a:lnTo>
                    <a:pt x="232943" y="285661"/>
                  </a:lnTo>
                  <a:lnTo>
                    <a:pt x="232943" y="269684"/>
                  </a:lnTo>
                  <a:lnTo>
                    <a:pt x="232943" y="255600"/>
                  </a:lnTo>
                  <a:close/>
                </a:path>
                <a:path w="421004" h="397510">
                  <a:moveTo>
                    <a:pt x="232943" y="187972"/>
                  </a:moveTo>
                  <a:lnTo>
                    <a:pt x="217919" y="187972"/>
                  </a:lnTo>
                  <a:lnTo>
                    <a:pt x="217919" y="202057"/>
                  </a:lnTo>
                  <a:lnTo>
                    <a:pt x="217919" y="218033"/>
                  </a:lnTo>
                  <a:lnTo>
                    <a:pt x="202882" y="218033"/>
                  </a:lnTo>
                  <a:lnTo>
                    <a:pt x="202882" y="202057"/>
                  </a:lnTo>
                  <a:lnTo>
                    <a:pt x="217919" y="202057"/>
                  </a:lnTo>
                  <a:lnTo>
                    <a:pt x="217919" y="187972"/>
                  </a:lnTo>
                  <a:lnTo>
                    <a:pt x="187858" y="187972"/>
                  </a:lnTo>
                  <a:lnTo>
                    <a:pt x="187858" y="232117"/>
                  </a:lnTo>
                  <a:lnTo>
                    <a:pt x="232943" y="232117"/>
                  </a:lnTo>
                  <a:lnTo>
                    <a:pt x="232943" y="218033"/>
                  </a:lnTo>
                  <a:lnTo>
                    <a:pt x="232943" y="202057"/>
                  </a:lnTo>
                  <a:lnTo>
                    <a:pt x="232943" y="187972"/>
                  </a:lnTo>
                  <a:close/>
                </a:path>
                <a:path w="421004" h="397510">
                  <a:moveTo>
                    <a:pt x="232943" y="120332"/>
                  </a:moveTo>
                  <a:lnTo>
                    <a:pt x="217919" y="120332"/>
                  </a:lnTo>
                  <a:lnTo>
                    <a:pt x="217919" y="134416"/>
                  </a:lnTo>
                  <a:lnTo>
                    <a:pt x="217919" y="150393"/>
                  </a:lnTo>
                  <a:lnTo>
                    <a:pt x="202882" y="150393"/>
                  </a:lnTo>
                  <a:lnTo>
                    <a:pt x="202882" y="134416"/>
                  </a:lnTo>
                  <a:lnTo>
                    <a:pt x="217919" y="134416"/>
                  </a:lnTo>
                  <a:lnTo>
                    <a:pt x="217919" y="120332"/>
                  </a:lnTo>
                  <a:lnTo>
                    <a:pt x="187858" y="120332"/>
                  </a:lnTo>
                  <a:lnTo>
                    <a:pt x="187858" y="164477"/>
                  </a:lnTo>
                  <a:lnTo>
                    <a:pt x="232943" y="164477"/>
                  </a:lnTo>
                  <a:lnTo>
                    <a:pt x="232943" y="150393"/>
                  </a:lnTo>
                  <a:lnTo>
                    <a:pt x="232943" y="134416"/>
                  </a:lnTo>
                  <a:lnTo>
                    <a:pt x="232943" y="120332"/>
                  </a:lnTo>
                  <a:close/>
                </a:path>
                <a:path w="421004" h="397510">
                  <a:moveTo>
                    <a:pt x="300583" y="120332"/>
                  </a:moveTo>
                  <a:lnTo>
                    <a:pt x="285559" y="120332"/>
                  </a:lnTo>
                  <a:lnTo>
                    <a:pt x="285559" y="134416"/>
                  </a:lnTo>
                  <a:lnTo>
                    <a:pt x="285559" y="150393"/>
                  </a:lnTo>
                  <a:lnTo>
                    <a:pt x="270522" y="150393"/>
                  </a:lnTo>
                  <a:lnTo>
                    <a:pt x="270522" y="134416"/>
                  </a:lnTo>
                  <a:lnTo>
                    <a:pt x="285559" y="134416"/>
                  </a:lnTo>
                  <a:lnTo>
                    <a:pt x="285559" y="120332"/>
                  </a:lnTo>
                  <a:lnTo>
                    <a:pt x="255498" y="120332"/>
                  </a:lnTo>
                  <a:lnTo>
                    <a:pt x="255498" y="164477"/>
                  </a:lnTo>
                  <a:lnTo>
                    <a:pt x="300583" y="164477"/>
                  </a:lnTo>
                  <a:lnTo>
                    <a:pt x="300583" y="150393"/>
                  </a:lnTo>
                  <a:lnTo>
                    <a:pt x="300583" y="134416"/>
                  </a:lnTo>
                  <a:lnTo>
                    <a:pt x="300583" y="120332"/>
                  </a:lnTo>
                  <a:close/>
                </a:path>
                <a:path w="421004" h="397510">
                  <a:moveTo>
                    <a:pt x="420814" y="187960"/>
                  </a:moveTo>
                  <a:lnTo>
                    <a:pt x="405790" y="187960"/>
                  </a:lnTo>
                  <a:lnTo>
                    <a:pt x="405790" y="202057"/>
                  </a:lnTo>
                  <a:lnTo>
                    <a:pt x="405790" y="383349"/>
                  </a:lnTo>
                  <a:lnTo>
                    <a:pt x="360705" y="383349"/>
                  </a:lnTo>
                  <a:lnTo>
                    <a:pt x="360705" y="352348"/>
                  </a:lnTo>
                  <a:lnTo>
                    <a:pt x="360705" y="338264"/>
                  </a:lnTo>
                  <a:lnTo>
                    <a:pt x="345668" y="338264"/>
                  </a:lnTo>
                  <a:lnTo>
                    <a:pt x="345668" y="352348"/>
                  </a:lnTo>
                  <a:lnTo>
                    <a:pt x="345668" y="383349"/>
                  </a:lnTo>
                  <a:lnTo>
                    <a:pt x="330644" y="383349"/>
                  </a:lnTo>
                  <a:lnTo>
                    <a:pt x="330644" y="352348"/>
                  </a:lnTo>
                  <a:lnTo>
                    <a:pt x="345668" y="352348"/>
                  </a:lnTo>
                  <a:lnTo>
                    <a:pt x="345668" y="338264"/>
                  </a:lnTo>
                  <a:lnTo>
                    <a:pt x="315607" y="338264"/>
                  </a:lnTo>
                  <a:lnTo>
                    <a:pt x="315607" y="383349"/>
                  </a:lnTo>
                  <a:lnTo>
                    <a:pt x="270522" y="383349"/>
                  </a:lnTo>
                  <a:lnTo>
                    <a:pt x="270522" y="202057"/>
                  </a:lnTo>
                  <a:lnTo>
                    <a:pt x="405790" y="202057"/>
                  </a:lnTo>
                  <a:lnTo>
                    <a:pt x="405790" y="187960"/>
                  </a:lnTo>
                  <a:lnTo>
                    <a:pt x="338150" y="187960"/>
                  </a:lnTo>
                  <a:lnTo>
                    <a:pt x="338150" y="96850"/>
                  </a:lnTo>
                  <a:lnTo>
                    <a:pt x="338150" y="82765"/>
                  </a:lnTo>
                  <a:lnTo>
                    <a:pt x="323126" y="82765"/>
                  </a:lnTo>
                  <a:lnTo>
                    <a:pt x="323126" y="96850"/>
                  </a:lnTo>
                  <a:lnTo>
                    <a:pt x="323126" y="187960"/>
                  </a:lnTo>
                  <a:lnTo>
                    <a:pt x="255498" y="187960"/>
                  </a:lnTo>
                  <a:lnTo>
                    <a:pt x="255498" y="383349"/>
                  </a:lnTo>
                  <a:lnTo>
                    <a:pt x="232943" y="383349"/>
                  </a:lnTo>
                  <a:lnTo>
                    <a:pt x="232943" y="352348"/>
                  </a:lnTo>
                  <a:lnTo>
                    <a:pt x="232943" y="338264"/>
                  </a:lnTo>
                  <a:lnTo>
                    <a:pt x="217919" y="338264"/>
                  </a:lnTo>
                  <a:lnTo>
                    <a:pt x="217919" y="352348"/>
                  </a:lnTo>
                  <a:lnTo>
                    <a:pt x="217919" y="383349"/>
                  </a:lnTo>
                  <a:lnTo>
                    <a:pt x="202895" y="383349"/>
                  </a:lnTo>
                  <a:lnTo>
                    <a:pt x="202895" y="352348"/>
                  </a:lnTo>
                  <a:lnTo>
                    <a:pt x="217919" y="352348"/>
                  </a:lnTo>
                  <a:lnTo>
                    <a:pt x="217919" y="338264"/>
                  </a:lnTo>
                  <a:lnTo>
                    <a:pt x="187858" y="338264"/>
                  </a:lnTo>
                  <a:lnTo>
                    <a:pt x="187858" y="383349"/>
                  </a:lnTo>
                  <a:lnTo>
                    <a:pt x="165315" y="383349"/>
                  </a:lnTo>
                  <a:lnTo>
                    <a:pt x="165315" y="202057"/>
                  </a:lnTo>
                  <a:lnTo>
                    <a:pt x="165315" y="187960"/>
                  </a:lnTo>
                  <a:lnTo>
                    <a:pt x="150291" y="187960"/>
                  </a:lnTo>
                  <a:lnTo>
                    <a:pt x="150291" y="202057"/>
                  </a:lnTo>
                  <a:lnTo>
                    <a:pt x="150291" y="383349"/>
                  </a:lnTo>
                  <a:lnTo>
                    <a:pt x="105194" y="383349"/>
                  </a:lnTo>
                  <a:lnTo>
                    <a:pt x="105194" y="352348"/>
                  </a:lnTo>
                  <a:lnTo>
                    <a:pt x="105194" y="338264"/>
                  </a:lnTo>
                  <a:lnTo>
                    <a:pt x="90170" y="338264"/>
                  </a:lnTo>
                  <a:lnTo>
                    <a:pt x="90170" y="352348"/>
                  </a:lnTo>
                  <a:lnTo>
                    <a:pt x="90170" y="383349"/>
                  </a:lnTo>
                  <a:lnTo>
                    <a:pt x="75145" y="383349"/>
                  </a:lnTo>
                  <a:lnTo>
                    <a:pt x="75145" y="352348"/>
                  </a:lnTo>
                  <a:lnTo>
                    <a:pt x="90170" y="352348"/>
                  </a:lnTo>
                  <a:lnTo>
                    <a:pt x="90170" y="338264"/>
                  </a:lnTo>
                  <a:lnTo>
                    <a:pt x="60109" y="338264"/>
                  </a:lnTo>
                  <a:lnTo>
                    <a:pt x="60109" y="383349"/>
                  </a:lnTo>
                  <a:lnTo>
                    <a:pt x="15024" y="383349"/>
                  </a:lnTo>
                  <a:lnTo>
                    <a:pt x="15024" y="202057"/>
                  </a:lnTo>
                  <a:lnTo>
                    <a:pt x="150291" y="202057"/>
                  </a:lnTo>
                  <a:lnTo>
                    <a:pt x="150291" y="187960"/>
                  </a:lnTo>
                  <a:lnTo>
                    <a:pt x="97688" y="187960"/>
                  </a:lnTo>
                  <a:lnTo>
                    <a:pt x="97688" y="96850"/>
                  </a:lnTo>
                  <a:lnTo>
                    <a:pt x="323126" y="96850"/>
                  </a:lnTo>
                  <a:lnTo>
                    <a:pt x="323126" y="82765"/>
                  </a:lnTo>
                  <a:lnTo>
                    <a:pt x="217919" y="82765"/>
                  </a:lnTo>
                  <a:lnTo>
                    <a:pt x="217919" y="51854"/>
                  </a:lnTo>
                  <a:lnTo>
                    <a:pt x="255968" y="51295"/>
                  </a:lnTo>
                  <a:lnTo>
                    <a:pt x="257086" y="51193"/>
                  </a:lnTo>
                  <a:lnTo>
                    <a:pt x="261416" y="48945"/>
                  </a:lnTo>
                  <a:lnTo>
                    <a:pt x="267144" y="46037"/>
                  </a:lnTo>
                  <a:lnTo>
                    <a:pt x="271932" y="40767"/>
                  </a:lnTo>
                  <a:lnTo>
                    <a:pt x="277863" y="14185"/>
                  </a:lnTo>
                  <a:lnTo>
                    <a:pt x="278003" y="9588"/>
                  </a:lnTo>
                  <a:lnTo>
                    <a:pt x="278320" y="101"/>
                  </a:lnTo>
                  <a:lnTo>
                    <a:pt x="263296" y="101"/>
                  </a:lnTo>
                  <a:lnTo>
                    <a:pt x="263296" y="14185"/>
                  </a:lnTo>
                  <a:lnTo>
                    <a:pt x="262674" y="20955"/>
                  </a:lnTo>
                  <a:lnTo>
                    <a:pt x="217919" y="37858"/>
                  </a:lnTo>
                  <a:lnTo>
                    <a:pt x="217919" y="37668"/>
                  </a:lnTo>
                  <a:lnTo>
                    <a:pt x="217919" y="24523"/>
                  </a:lnTo>
                  <a:lnTo>
                    <a:pt x="219417" y="20955"/>
                  </a:lnTo>
                  <a:lnTo>
                    <a:pt x="227596" y="15036"/>
                  </a:lnTo>
                  <a:lnTo>
                    <a:pt x="232105" y="14376"/>
                  </a:lnTo>
                  <a:lnTo>
                    <a:pt x="263296" y="14185"/>
                  </a:lnTo>
                  <a:lnTo>
                    <a:pt x="263296" y="101"/>
                  </a:lnTo>
                  <a:lnTo>
                    <a:pt x="252488" y="101"/>
                  </a:lnTo>
                  <a:lnTo>
                    <a:pt x="235292" y="254"/>
                  </a:lnTo>
                  <a:lnTo>
                    <a:pt x="225094" y="1016"/>
                  </a:lnTo>
                  <a:lnTo>
                    <a:pt x="219024" y="2870"/>
                  </a:lnTo>
                  <a:lnTo>
                    <a:pt x="214261" y="6299"/>
                  </a:lnTo>
                  <a:lnTo>
                    <a:pt x="210400" y="9588"/>
                  </a:lnTo>
                  <a:lnTo>
                    <a:pt x="207873" y="7137"/>
                  </a:lnTo>
                  <a:lnTo>
                    <a:pt x="206362" y="5829"/>
                  </a:lnTo>
                  <a:lnTo>
                    <a:pt x="203365" y="3860"/>
                  </a:lnTo>
                  <a:lnTo>
                    <a:pt x="202895" y="3619"/>
                  </a:lnTo>
                  <a:lnTo>
                    <a:pt x="202895" y="37668"/>
                  </a:lnTo>
                  <a:lnTo>
                    <a:pt x="188607" y="37668"/>
                  </a:lnTo>
                  <a:lnTo>
                    <a:pt x="157797" y="14185"/>
                  </a:lnTo>
                  <a:lnTo>
                    <a:pt x="179590" y="14185"/>
                  </a:lnTo>
                  <a:lnTo>
                    <a:pt x="187960" y="14655"/>
                  </a:lnTo>
                  <a:lnTo>
                    <a:pt x="190487" y="15227"/>
                  </a:lnTo>
                  <a:lnTo>
                    <a:pt x="198564" y="16916"/>
                  </a:lnTo>
                  <a:lnTo>
                    <a:pt x="202793" y="23202"/>
                  </a:lnTo>
                  <a:lnTo>
                    <a:pt x="202895" y="37668"/>
                  </a:lnTo>
                  <a:lnTo>
                    <a:pt x="202895" y="3619"/>
                  </a:lnTo>
                  <a:lnTo>
                    <a:pt x="142773" y="0"/>
                  </a:lnTo>
                  <a:lnTo>
                    <a:pt x="142849" y="16916"/>
                  </a:lnTo>
                  <a:lnTo>
                    <a:pt x="162801" y="50419"/>
                  </a:lnTo>
                  <a:lnTo>
                    <a:pt x="184759" y="51765"/>
                  </a:lnTo>
                  <a:lnTo>
                    <a:pt x="202895" y="51765"/>
                  </a:lnTo>
                  <a:lnTo>
                    <a:pt x="202895" y="82765"/>
                  </a:lnTo>
                  <a:lnTo>
                    <a:pt x="82651" y="82765"/>
                  </a:lnTo>
                  <a:lnTo>
                    <a:pt x="82651" y="187960"/>
                  </a:lnTo>
                  <a:lnTo>
                    <a:pt x="0" y="187960"/>
                  </a:lnTo>
                  <a:lnTo>
                    <a:pt x="0" y="397433"/>
                  </a:lnTo>
                  <a:lnTo>
                    <a:pt x="420814" y="397433"/>
                  </a:lnTo>
                  <a:lnTo>
                    <a:pt x="420814" y="383349"/>
                  </a:lnTo>
                  <a:lnTo>
                    <a:pt x="420814" y="202057"/>
                  </a:lnTo>
                  <a:lnTo>
                    <a:pt x="420814" y="18796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666000" y="3244532"/>
              <a:ext cx="106140" cy="134326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921499" y="3244532"/>
              <a:ext cx="106140" cy="134326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991105" y="3037877"/>
              <a:ext cx="71297" cy="92989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5630392" y="2932213"/>
              <a:ext cx="403860" cy="266700"/>
            </a:xfrm>
            <a:custGeom>
              <a:avLst/>
              <a:gdLst/>
              <a:ahLst/>
              <a:cxnLst/>
              <a:rect l="l" t="t" r="r" b="b"/>
              <a:pathLst>
                <a:path w="403860" h="266700">
                  <a:moveTo>
                    <a:pt x="43116" y="251256"/>
                  </a:moveTo>
                  <a:lnTo>
                    <a:pt x="28092" y="251256"/>
                  </a:lnTo>
                  <a:lnTo>
                    <a:pt x="28092" y="258775"/>
                  </a:lnTo>
                  <a:lnTo>
                    <a:pt x="28092" y="266293"/>
                  </a:lnTo>
                  <a:lnTo>
                    <a:pt x="43116" y="266293"/>
                  </a:lnTo>
                  <a:lnTo>
                    <a:pt x="43116" y="251256"/>
                  </a:lnTo>
                  <a:close/>
                </a:path>
                <a:path w="403860" h="266700">
                  <a:moveTo>
                    <a:pt x="43116" y="221208"/>
                  </a:moveTo>
                  <a:lnTo>
                    <a:pt x="28092" y="221208"/>
                  </a:lnTo>
                  <a:lnTo>
                    <a:pt x="28092" y="228727"/>
                  </a:lnTo>
                  <a:lnTo>
                    <a:pt x="28092" y="236245"/>
                  </a:lnTo>
                  <a:lnTo>
                    <a:pt x="43116" y="236245"/>
                  </a:lnTo>
                  <a:lnTo>
                    <a:pt x="43116" y="221208"/>
                  </a:lnTo>
                  <a:close/>
                </a:path>
                <a:path w="403860" h="266700">
                  <a:moveTo>
                    <a:pt x="71297" y="148412"/>
                  </a:moveTo>
                  <a:lnTo>
                    <a:pt x="43954" y="121069"/>
                  </a:lnTo>
                  <a:lnTo>
                    <a:pt x="35877" y="113182"/>
                  </a:lnTo>
                  <a:lnTo>
                    <a:pt x="35318" y="113182"/>
                  </a:lnTo>
                  <a:lnTo>
                    <a:pt x="17564" y="130746"/>
                  </a:lnTo>
                  <a:lnTo>
                    <a:pt x="0" y="148412"/>
                  </a:lnTo>
                  <a:lnTo>
                    <a:pt x="10147" y="159677"/>
                  </a:lnTo>
                  <a:lnTo>
                    <a:pt x="28079" y="141833"/>
                  </a:lnTo>
                  <a:lnTo>
                    <a:pt x="28079" y="206171"/>
                  </a:lnTo>
                  <a:lnTo>
                    <a:pt x="43116" y="206171"/>
                  </a:lnTo>
                  <a:lnTo>
                    <a:pt x="43116" y="141833"/>
                  </a:lnTo>
                  <a:lnTo>
                    <a:pt x="60591" y="159207"/>
                  </a:lnTo>
                  <a:lnTo>
                    <a:pt x="71297" y="148412"/>
                  </a:lnTo>
                  <a:close/>
                </a:path>
                <a:path w="403860" h="266700">
                  <a:moveTo>
                    <a:pt x="245059" y="17068"/>
                  </a:moveTo>
                  <a:lnTo>
                    <a:pt x="243395" y="13106"/>
                  </a:lnTo>
                  <a:lnTo>
                    <a:pt x="242722" y="11518"/>
                  </a:lnTo>
                  <a:lnTo>
                    <a:pt x="238048" y="6908"/>
                  </a:lnTo>
                  <a:lnTo>
                    <a:pt x="233438" y="2298"/>
                  </a:lnTo>
                  <a:lnTo>
                    <a:pt x="231140" y="1371"/>
                  </a:lnTo>
                  <a:lnTo>
                    <a:pt x="231140" y="20586"/>
                  </a:lnTo>
                  <a:lnTo>
                    <a:pt x="231140" y="26555"/>
                  </a:lnTo>
                  <a:lnTo>
                    <a:pt x="230174" y="29057"/>
                  </a:lnTo>
                  <a:lnTo>
                    <a:pt x="226314" y="33121"/>
                  </a:lnTo>
                  <a:lnTo>
                    <a:pt x="223926" y="34137"/>
                  </a:lnTo>
                  <a:lnTo>
                    <a:pt x="208483" y="34137"/>
                  </a:lnTo>
                  <a:lnTo>
                    <a:pt x="208483" y="13106"/>
                  </a:lnTo>
                  <a:lnTo>
                    <a:pt x="223926" y="13106"/>
                  </a:lnTo>
                  <a:lnTo>
                    <a:pt x="226314" y="14109"/>
                  </a:lnTo>
                  <a:lnTo>
                    <a:pt x="230174" y="18097"/>
                  </a:lnTo>
                  <a:lnTo>
                    <a:pt x="231140" y="20586"/>
                  </a:lnTo>
                  <a:lnTo>
                    <a:pt x="231140" y="1371"/>
                  </a:lnTo>
                  <a:lnTo>
                    <a:pt x="227787" y="0"/>
                  </a:lnTo>
                  <a:lnTo>
                    <a:pt x="194564" y="0"/>
                  </a:lnTo>
                  <a:lnTo>
                    <a:pt x="194564" y="34137"/>
                  </a:lnTo>
                  <a:lnTo>
                    <a:pt x="186944" y="34137"/>
                  </a:lnTo>
                  <a:lnTo>
                    <a:pt x="186944" y="46431"/>
                  </a:lnTo>
                  <a:lnTo>
                    <a:pt x="194564" y="46431"/>
                  </a:lnTo>
                  <a:lnTo>
                    <a:pt x="194564" y="52019"/>
                  </a:lnTo>
                  <a:lnTo>
                    <a:pt x="186944" y="52019"/>
                  </a:lnTo>
                  <a:lnTo>
                    <a:pt x="186944" y="60960"/>
                  </a:lnTo>
                  <a:lnTo>
                    <a:pt x="194564" y="60960"/>
                  </a:lnTo>
                  <a:lnTo>
                    <a:pt x="194564" y="71120"/>
                  </a:lnTo>
                  <a:lnTo>
                    <a:pt x="208483" y="71120"/>
                  </a:lnTo>
                  <a:lnTo>
                    <a:pt x="208483" y="60960"/>
                  </a:lnTo>
                  <a:lnTo>
                    <a:pt x="231140" y="60960"/>
                  </a:lnTo>
                  <a:lnTo>
                    <a:pt x="231140" y="52019"/>
                  </a:lnTo>
                  <a:lnTo>
                    <a:pt x="208483" y="52019"/>
                  </a:lnTo>
                  <a:lnTo>
                    <a:pt x="208483" y="46431"/>
                  </a:lnTo>
                  <a:lnTo>
                    <a:pt x="227926" y="46431"/>
                  </a:lnTo>
                  <a:lnTo>
                    <a:pt x="233616" y="44259"/>
                  </a:lnTo>
                  <a:lnTo>
                    <a:pt x="242760" y="35521"/>
                  </a:lnTo>
                  <a:lnTo>
                    <a:pt x="245059" y="30073"/>
                  </a:lnTo>
                  <a:lnTo>
                    <a:pt x="245059" y="17068"/>
                  </a:lnTo>
                  <a:close/>
                </a:path>
                <a:path w="403860" h="266700">
                  <a:moveTo>
                    <a:pt x="403821" y="251256"/>
                  </a:moveTo>
                  <a:lnTo>
                    <a:pt x="388797" y="251256"/>
                  </a:lnTo>
                  <a:lnTo>
                    <a:pt x="388797" y="258775"/>
                  </a:lnTo>
                  <a:lnTo>
                    <a:pt x="388797" y="266293"/>
                  </a:lnTo>
                  <a:lnTo>
                    <a:pt x="403821" y="266293"/>
                  </a:lnTo>
                  <a:lnTo>
                    <a:pt x="403821" y="251256"/>
                  </a:lnTo>
                  <a:close/>
                </a:path>
                <a:path w="403860" h="266700">
                  <a:moveTo>
                    <a:pt x="403821" y="221208"/>
                  </a:moveTo>
                  <a:lnTo>
                    <a:pt x="388797" y="221208"/>
                  </a:lnTo>
                  <a:lnTo>
                    <a:pt x="388797" y="228727"/>
                  </a:lnTo>
                  <a:lnTo>
                    <a:pt x="388797" y="236245"/>
                  </a:lnTo>
                  <a:lnTo>
                    <a:pt x="403821" y="236245"/>
                  </a:lnTo>
                  <a:lnTo>
                    <a:pt x="403821" y="221208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420528" y="3135883"/>
              <a:ext cx="431897" cy="432723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462387" y="2424611"/>
              <a:ext cx="431999" cy="431995"/>
            </a:xfrm>
            <a:prstGeom prst="rect">
              <a:avLst/>
            </a:prstGeom>
          </p:spPr>
        </p:pic>
      </p:grpSp>
      <p:sp>
        <p:nvSpPr>
          <p:cNvPr id="57" name="object 57"/>
          <p:cNvSpPr txBox="1"/>
          <p:nvPr/>
        </p:nvSpPr>
        <p:spPr>
          <a:xfrm>
            <a:off x="4527078" y="3238683"/>
            <a:ext cx="5416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ранспо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569578" y="2527745"/>
            <a:ext cx="53594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5080">
              <a:lnSpc>
                <a:spcPct val="100000"/>
              </a:lnSpc>
              <a:spcBef>
                <a:spcPts val="100"/>
              </a:spcBef>
            </a:pP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ая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ономи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331627" y="4472368"/>
            <a:ext cx="6940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Безопасность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355299" y="9525792"/>
            <a:ext cx="326072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Пер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 b="1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программе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реновации</a:t>
            </a:r>
            <a:endParaRPr sz="8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Получить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подробную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инструкцию,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записаться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осмотр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квартиры,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сообщить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строительных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дефектах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вызвать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грузчиков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355299" y="6842949"/>
            <a:ext cx="128524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Бы</a:t>
            </a:r>
            <a:r>
              <a:rPr dirty="0" sz="8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овые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endParaRPr sz="8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Передать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показания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тчи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оплатить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избавит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ненужных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вещей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вызвать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ма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ера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407935" y="6842746"/>
            <a:ext cx="137096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Поддержка 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города 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Оформить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городские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льготы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субсидии,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получить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карту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москвича,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подать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заявление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социальное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обслуживание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459500" y="6842746"/>
            <a:ext cx="115824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5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60" b="1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 b="1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пи</a:t>
            </a:r>
            <a:r>
              <a:rPr dirty="0" sz="8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r>
              <a:rPr dirty="0" sz="800" spc="-35" b="1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ами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Запи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ерина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,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получить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уведомление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вакцинации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найти 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пропавшего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питомца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355299" y="7717900"/>
            <a:ext cx="134112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2865"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бенок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ш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ле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Запи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первый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кла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, 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жки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екции,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азать</a:t>
            </a:r>
            <a:endParaRPr sz="8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пи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ани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проверить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енки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омашние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ания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407935" y="7717900"/>
            <a:ext cx="129286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74930"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ение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бен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0" b="1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Запи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ский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ад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получить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компенсацию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платы,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азать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пи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ание 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молочной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кухне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адить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именное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ерево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459500" y="7717900"/>
            <a:ext cx="139827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5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20" b="1">
                <a:solidFill>
                  <a:srgbClr val="231F20"/>
                </a:solidFill>
                <a:latin typeface="Trebuchet MS"/>
                <a:cs typeface="Trebuchet MS"/>
              </a:rPr>
              <a:t>ча</a:t>
            </a:r>
            <a:r>
              <a:rPr dirty="0" sz="800" spc="1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тие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жизни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20" b="1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0" b="1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Сообщить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городским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службам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нарушениях,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проголосовать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вопросам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развития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предложить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идею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355299" y="8586240"/>
            <a:ext cx="13747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Бизнес-задачи</a:t>
            </a:r>
            <a:endParaRPr sz="8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Оформить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разрешения,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дл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жить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инве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тпроек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, 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обрать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меры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жки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найти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надежных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поставщиков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407935" y="8586240"/>
            <a:ext cx="1223645" cy="878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Забота о 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здоровье 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Прикрепиться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ликлини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запи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я 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врач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просм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тр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ть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электронную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медкарту</a:t>
            </a:r>
            <a:endParaRPr sz="800">
              <a:latin typeface="Trebuchet MS"/>
              <a:cs typeface="Trebuchet MS"/>
            </a:endParaRPr>
          </a:p>
          <a:p>
            <a:pPr marL="12700" marR="132715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вне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анные 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здоровье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459500" y="8586240"/>
            <a:ext cx="132016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транспо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т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Оплатить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штрафы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парковку,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получить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пар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чное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разрешени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,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найти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эвакуированное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лнить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800" spc="-1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рой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871791" y="6878508"/>
            <a:ext cx="360045" cy="361315"/>
            <a:chOff x="871791" y="6878508"/>
            <a:chExt cx="360045" cy="361315"/>
          </a:xfrm>
        </p:grpSpPr>
        <p:sp>
          <p:nvSpPr>
            <p:cNvPr id="71" name="object 71"/>
            <p:cNvSpPr/>
            <p:nvPr/>
          </p:nvSpPr>
          <p:spPr>
            <a:xfrm>
              <a:off x="871791" y="6878508"/>
              <a:ext cx="281305" cy="361315"/>
            </a:xfrm>
            <a:custGeom>
              <a:avLst/>
              <a:gdLst/>
              <a:ahLst/>
              <a:cxnLst/>
              <a:rect l="l" t="t" r="r" b="b"/>
              <a:pathLst>
                <a:path w="281305" h="361315">
                  <a:moveTo>
                    <a:pt x="142661" y="0"/>
                  </a:moveTo>
                  <a:lnTo>
                    <a:pt x="138864" y="0"/>
                  </a:lnTo>
                  <a:lnTo>
                    <a:pt x="137454" y="495"/>
                  </a:lnTo>
                  <a:lnTo>
                    <a:pt x="135206" y="2743"/>
                  </a:lnTo>
                  <a:lnTo>
                    <a:pt x="135130" y="39420"/>
                  </a:lnTo>
                  <a:lnTo>
                    <a:pt x="132031" y="39420"/>
                  </a:lnTo>
                  <a:lnTo>
                    <a:pt x="68365" y="58488"/>
                  </a:lnTo>
                  <a:lnTo>
                    <a:pt x="37916" y="82426"/>
                  </a:lnTo>
                  <a:lnTo>
                    <a:pt x="15123" y="113636"/>
                  </a:lnTo>
                  <a:lnTo>
                    <a:pt x="1666" y="150367"/>
                  </a:lnTo>
                  <a:lnTo>
                    <a:pt x="0" y="186582"/>
                  </a:lnTo>
                  <a:lnTo>
                    <a:pt x="124" y="196189"/>
                  </a:lnTo>
                  <a:lnTo>
                    <a:pt x="10694" y="237751"/>
                  </a:lnTo>
                  <a:lnTo>
                    <a:pt x="45832" y="285810"/>
                  </a:lnTo>
                  <a:lnTo>
                    <a:pt x="83868" y="309943"/>
                  </a:lnTo>
                  <a:lnTo>
                    <a:pt x="127675" y="320789"/>
                  </a:lnTo>
                  <a:lnTo>
                    <a:pt x="135130" y="321208"/>
                  </a:lnTo>
                  <a:lnTo>
                    <a:pt x="135206" y="357682"/>
                  </a:lnTo>
                  <a:lnTo>
                    <a:pt x="138445" y="360921"/>
                  </a:lnTo>
                  <a:lnTo>
                    <a:pt x="143080" y="360921"/>
                  </a:lnTo>
                  <a:lnTo>
                    <a:pt x="146319" y="357682"/>
                  </a:lnTo>
                  <a:lnTo>
                    <a:pt x="146395" y="321208"/>
                  </a:lnTo>
                  <a:lnTo>
                    <a:pt x="152936" y="320789"/>
                  </a:lnTo>
                  <a:lnTo>
                    <a:pt x="165696" y="319160"/>
                  </a:lnTo>
                  <a:lnTo>
                    <a:pt x="179039" y="315987"/>
                  </a:lnTo>
                  <a:lnTo>
                    <a:pt x="192303" y="311468"/>
                  </a:lnTo>
                  <a:lnTo>
                    <a:pt x="197089" y="309303"/>
                  </a:lnTo>
                  <a:lnTo>
                    <a:pt x="138188" y="309303"/>
                  </a:lnTo>
                  <a:lnTo>
                    <a:pt x="98092" y="302066"/>
                  </a:lnTo>
                  <a:lnTo>
                    <a:pt x="62209" y="282632"/>
                  </a:lnTo>
                  <a:lnTo>
                    <a:pt x="33619" y="252082"/>
                  </a:lnTo>
                  <a:lnTo>
                    <a:pt x="15365" y="210775"/>
                  </a:lnTo>
                  <a:lnTo>
                    <a:pt x="12103" y="188159"/>
                  </a:lnTo>
                  <a:lnTo>
                    <a:pt x="12118" y="175217"/>
                  </a:lnTo>
                  <a:lnTo>
                    <a:pt x="28457" y="117000"/>
                  </a:lnTo>
                  <a:lnTo>
                    <a:pt x="52526" y="86317"/>
                  </a:lnTo>
                  <a:lnTo>
                    <a:pt x="84621" y="64199"/>
                  </a:lnTo>
                  <a:lnTo>
                    <a:pt x="122811" y="52450"/>
                  </a:lnTo>
                  <a:lnTo>
                    <a:pt x="140431" y="51498"/>
                  </a:lnTo>
                  <a:lnTo>
                    <a:pt x="196019" y="51498"/>
                  </a:lnTo>
                  <a:lnTo>
                    <a:pt x="154345" y="39992"/>
                  </a:lnTo>
                  <a:lnTo>
                    <a:pt x="146395" y="39141"/>
                  </a:lnTo>
                  <a:lnTo>
                    <a:pt x="146319" y="2743"/>
                  </a:lnTo>
                  <a:lnTo>
                    <a:pt x="144071" y="495"/>
                  </a:lnTo>
                  <a:lnTo>
                    <a:pt x="142661" y="0"/>
                  </a:lnTo>
                  <a:close/>
                </a:path>
                <a:path w="281305" h="361315">
                  <a:moveTo>
                    <a:pt x="196019" y="51498"/>
                  </a:moveTo>
                  <a:lnTo>
                    <a:pt x="140431" y="51498"/>
                  </a:lnTo>
                  <a:lnTo>
                    <a:pt x="150138" y="51736"/>
                  </a:lnTo>
                  <a:lnTo>
                    <a:pt x="158155" y="52450"/>
                  </a:lnTo>
                  <a:lnTo>
                    <a:pt x="196601" y="64067"/>
                  </a:lnTo>
                  <a:lnTo>
                    <a:pt x="228855" y="86126"/>
                  </a:lnTo>
                  <a:lnTo>
                    <a:pt x="253019" y="116846"/>
                  </a:lnTo>
                  <a:lnTo>
                    <a:pt x="267197" y="154444"/>
                  </a:lnTo>
                  <a:lnTo>
                    <a:pt x="269441" y="188159"/>
                  </a:lnTo>
                  <a:lnTo>
                    <a:pt x="268594" y="198158"/>
                  </a:lnTo>
                  <a:lnTo>
                    <a:pt x="238950" y="263755"/>
                  </a:lnTo>
                  <a:lnTo>
                    <a:pt x="179415" y="303263"/>
                  </a:lnTo>
                  <a:lnTo>
                    <a:pt x="138188" y="309303"/>
                  </a:lnTo>
                  <a:lnTo>
                    <a:pt x="197089" y="309303"/>
                  </a:lnTo>
                  <a:lnTo>
                    <a:pt x="232774" y="286683"/>
                  </a:lnTo>
                  <a:lnTo>
                    <a:pt x="266878" y="242584"/>
                  </a:lnTo>
                  <a:lnTo>
                    <a:pt x="279796" y="200278"/>
                  </a:lnTo>
                  <a:lnTo>
                    <a:pt x="280956" y="180289"/>
                  </a:lnTo>
                  <a:lnTo>
                    <a:pt x="280667" y="169310"/>
                  </a:lnTo>
                  <a:lnTo>
                    <a:pt x="279796" y="160146"/>
                  </a:lnTo>
                  <a:lnTo>
                    <a:pt x="265259" y="115108"/>
                  </a:lnTo>
                  <a:lnTo>
                    <a:pt x="237816" y="78447"/>
                  </a:lnTo>
                  <a:lnTo>
                    <a:pt x="200000" y="52597"/>
                  </a:lnTo>
                  <a:lnTo>
                    <a:pt x="196019" y="51498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" name="object 7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16902" y="6991281"/>
              <a:ext cx="191306" cy="175590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167217" y="7004022"/>
              <a:ext cx="64484" cy="108203"/>
            </a:xfrm>
            <a:prstGeom prst="rect">
              <a:avLst/>
            </a:prstGeom>
          </p:spPr>
        </p:pic>
      </p:grpSp>
      <p:sp>
        <p:nvSpPr>
          <p:cNvPr id="74" name="object 74"/>
          <p:cNvSpPr/>
          <p:nvPr/>
        </p:nvSpPr>
        <p:spPr>
          <a:xfrm>
            <a:off x="2959468" y="6878510"/>
            <a:ext cx="360680" cy="349885"/>
          </a:xfrm>
          <a:custGeom>
            <a:avLst/>
            <a:gdLst/>
            <a:ahLst/>
            <a:cxnLst/>
            <a:rect l="l" t="t" r="r" b="b"/>
            <a:pathLst>
              <a:path w="360679" h="349884">
                <a:moveTo>
                  <a:pt x="29629" y="318541"/>
                </a:moveTo>
                <a:lnTo>
                  <a:pt x="24993" y="314744"/>
                </a:lnTo>
                <a:lnTo>
                  <a:pt x="20840" y="314883"/>
                </a:lnTo>
                <a:lnTo>
                  <a:pt x="18935" y="316928"/>
                </a:lnTo>
                <a:lnTo>
                  <a:pt x="16891" y="319036"/>
                </a:lnTo>
                <a:lnTo>
                  <a:pt x="16891" y="322986"/>
                </a:lnTo>
                <a:lnTo>
                  <a:pt x="18796" y="325018"/>
                </a:lnTo>
                <a:lnTo>
                  <a:pt x="20701" y="326986"/>
                </a:lnTo>
                <a:lnTo>
                  <a:pt x="24993" y="327139"/>
                </a:lnTo>
                <a:lnTo>
                  <a:pt x="29629" y="323329"/>
                </a:lnTo>
                <a:lnTo>
                  <a:pt x="29629" y="318541"/>
                </a:lnTo>
                <a:close/>
              </a:path>
              <a:path w="360679" h="349884">
                <a:moveTo>
                  <a:pt x="159778" y="183057"/>
                </a:moveTo>
                <a:lnTo>
                  <a:pt x="158864" y="176098"/>
                </a:lnTo>
                <a:lnTo>
                  <a:pt x="154635" y="174612"/>
                </a:lnTo>
                <a:lnTo>
                  <a:pt x="149352" y="174002"/>
                </a:lnTo>
                <a:lnTo>
                  <a:pt x="140843" y="173850"/>
                </a:lnTo>
                <a:lnTo>
                  <a:pt x="132422" y="174129"/>
                </a:lnTo>
                <a:lnTo>
                  <a:pt x="127469" y="174828"/>
                </a:lnTo>
                <a:lnTo>
                  <a:pt x="126276" y="175387"/>
                </a:lnTo>
                <a:lnTo>
                  <a:pt x="125082" y="176301"/>
                </a:lnTo>
                <a:lnTo>
                  <a:pt x="123875" y="179400"/>
                </a:lnTo>
                <a:lnTo>
                  <a:pt x="124371" y="182994"/>
                </a:lnTo>
                <a:lnTo>
                  <a:pt x="127114" y="185737"/>
                </a:lnTo>
                <a:lnTo>
                  <a:pt x="128104" y="185813"/>
                </a:lnTo>
                <a:lnTo>
                  <a:pt x="148590" y="185813"/>
                </a:lnTo>
                <a:lnTo>
                  <a:pt x="155270" y="185521"/>
                </a:lnTo>
                <a:lnTo>
                  <a:pt x="159778" y="183057"/>
                </a:lnTo>
                <a:close/>
              </a:path>
              <a:path w="360679" h="349884">
                <a:moveTo>
                  <a:pt x="159778" y="160540"/>
                </a:moveTo>
                <a:lnTo>
                  <a:pt x="158864" y="153581"/>
                </a:lnTo>
                <a:lnTo>
                  <a:pt x="154635" y="152095"/>
                </a:lnTo>
                <a:lnTo>
                  <a:pt x="149352" y="151485"/>
                </a:lnTo>
                <a:lnTo>
                  <a:pt x="140843" y="151333"/>
                </a:lnTo>
                <a:lnTo>
                  <a:pt x="132422" y="151612"/>
                </a:lnTo>
                <a:lnTo>
                  <a:pt x="127469" y="152311"/>
                </a:lnTo>
                <a:lnTo>
                  <a:pt x="126276" y="152869"/>
                </a:lnTo>
                <a:lnTo>
                  <a:pt x="125082" y="153784"/>
                </a:lnTo>
                <a:lnTo>
                  <a:pt x="123875" y="156883"/>
                </a:lnTo>
                <a:lnTo>
                  <a:pt x="124371" y="160477"/>
                </a:lnTo>
                <a:lnTo>
                  <a:pt x="127114" y="163220"/>
                </a:lnTo>
                <a:lnTo>
                  <a:pt x="128104" y="163296"/>
                </a:lnTo>
                <a:lnTo>
                  <a:pt x="148590" y="163296"/>
                </a:lnTo>
                <a:lnTo>
                  <a:pt x="155270" y="163004"/>
                </a:lnTo>
                <a:lnTo>
                  <a:pt x="159778" y="160540"/>
                </a:lnTo>
                <a:close/>
              </a:path>
              <a:path w="360679" h="349884">
                <a:moveTo>
                  <a:pt x="159778" y="138010"/>
                </a:moveTo>
                <a:lnTo>
                  <a:pt x="158864" y="131051"/>
                </a:lnTo>
                <a:lnTo>
                  <a:pt x="154635" y="129565"/>
                </a:lnTo>
                <a:lnTo>
                  <a:pt x="149352" y="128968"/>
                </a:lnTo>
                <a:lnTo>
                  <a:pt x="140843" y="128816"/>
                </a:lnTo>
                <a:lnTo>
                  <a:pt x="132422" y="129095"/>
                </a:lnTo>
                <a:lnTo>
                  <a:pt x="127469" y="129781"/>
                </a:lnTo>
                <a:lnTo>
                  <a:pt x="126276" y="130340"/>
                </a:lnTo>
                <a:lnTo>
                  <a:pt x="125082" y="131254"/>
                </a:lnTo>
                <a:lnTo>
                  <a:pt x="123875" y="134353"/>
                </a:lnTo>
                <a:lnTo>
                  <a:pt x="124371" y="137947"/>
                </a:lnTo>
                <a:lnTo>
                  <a:pt x="127114" y="140690"/>
                </a:lnTo>
                <a:lnTo>
                  <a:pt x="128104" y="140766"/>
                </a:lnTo>
                <a:lnTo>
                  <a:pt x="148590" y="140766"/>
                </a:lnTo>
                <a:lnTo>
                  <a:pt x="155270" y="140474"/>
                </a:lnTo>
                <a:lnTo>
                  <a:pt x="159778" y="138010"/>
                </a:lnTo>
                <a:close/>
              </a:path>
              <a:path w="360679" h="349884">
                <a:moveTo>
                  <a:pt x="203174" y="102514"/>
                </a:moveTo>
                <a:lnTo>
                  <a:pt x="197637" y="72707"/>
                </a:lnTo>
                <a:lnTo>
                  <a:pt x="196227" y="72986"/>
                </a:lnTo>
                <a:lnTo>
                  <a:pt x="191935" y="138366"/>
                </a:lnTo>
                <a:lnTo>
                  <a:pt x="192100" y="192024"/>
                </a:lnTo>
                <a:lnTo>
                  <a:pt x="192519" y="199390"/>
                </a:lnTo>
                <a:lnTo>
                  <a:pt x="193344" y="201295"/>
                </a:lnTo>
                <a:lnTo>
                  <a:pt x="194259" y="202209"/>
                </a:lnTo>
                <a:lnTo>
                  <a:pt x="195668" y="202692"/>
                </a:lnTo>
                <a:lnTo>
                  <a:pt x="199466" y="202692"/>
                </a:lnTo>
                <a:lnTo>
                  <a:pt x="203174" y="102514"/>
                </a:lnTo>
                <a:close/>
              </a:path>
              <a:path w="360679" h="349884">
                <a:moveTo>
                  <a:pt x="225691" y="102514"/>
                </a:moveTo>
                <a:lnTo>
                  <a:pt x="220154" y="72707"/>
                </a:lnTo>
                <a:lnTo>
                  <a:pt x="218744" y="72986"/>
                </a:lnTo>
                <a:lnTo>
                  <a:pt x="214452" y="138366"/>
                </a:lnTo>
                <a:lnTo>
                  <a:pt x="214630" y="192024"/>
                </a:lnTo>
                <a:lnTo>
                  <a:pt x="215049" y="199390"/>
                </a:lnTo>
                <a:lnTo>
                  <a:pt x="215861" y="201295"/>
                </a:lnTo>
                <a:lnTo>
                  <a:pt x="216776" y="202209"/>
                </a:lnTo>
                <a:lnTo>
                  <a:pt x="218186" y="202692"/>
                </a:lnTo>
                <a:lnTo>
                  <a:pt x="221983" y="202692"/>
                </a:lnTo>
                <a:lnTo>
                  <a:pt x="225691" y="102514"/>
                </a:lnTo>
                <a:close/>
              </a:path>
              <a:path w="360679" h="349884">
                <a:moveTo>
                  <a:pt x="293776" y="201422"/>
                </a:moveTo>
                <a:lnTo>
                  <a:pt x="291388" y="196926"/>
                </a:lnTo>
                <a:lnTo>
                  <a:pt x="287858" y="196354"/>
                </a:lnTo>
                <a:lnTo>
                  <a:pt x="276110" y="196354"/>
                </a:lnTo>
                <a:lnTo>
                  <a:pt x="258025" y="205714"/>
                </a:lnTo>
                <a:lnTo>
                  <a:pt x="262382" y="208038"/>
                </a:lnTo>
                <a:lnTo>
                  <a:pt x="269074" y="208330"/>
                </a:lnTo>
                <a:lnTo>
                  <a:pt x="289547" y="208330"/>
                </a:lnTo>
                <a:lnTo>
                  <a:pt x="290537" y="208254"/>
                </a:lnTo>
                <a:lnTo>
                  <a:pt x="293420" y="205371"/>
                </a:lnTo>
                <a:lnTo>
                  <a:pt x="293776" y="201422"/>
                </a:lnTo>
                <a:close/>
              </a:path>
              <a:path w="360679" h="349884">
                <a:moveTo>
                  <a:pt x="293776" y="178904"/>
                </a:moveTo>
                <a:lnTo>
                  <a:pt x="291388" y="174409"/>
                </a:lnTo>
                <a:lnTo>
                  <a:pt x="287858" y="173837"/>
                </a:lnTo>
                <a:lnTo>
                  <a:pt x="276110" y="173837"/>
                </a:lnTo>
                <a:lnTo>
                  <a:pt x="258025" y="183197"/>
                </a:lnTo>
                <a:lnTo>
                  <a:pt x="262382" y="185521"/>
                </a:lnTo>
                <a:lnTo>
                  <a:pt x="269074" y="185813"/>
                </a:lnTo>
                <a:lnTo>
                  <a:pt x="289547" y="185813"/>
                </a:lnTo>
                <a:lnTo>
                  <a:pt x="290537" y="185737"/>
                </a:lnTo>
                <a:lnTo>
                  <a:pt x="293420" y="182854"/>
                </a:lnTo>
                <a:lnTo>
                  <a:pt x="293776" y="178904"/>
                </a:lnTo>
                <a:close/>
              </a:path>
              <a:path w="360679" h="349884">
                <a:moveTo>
                  <a:pt x="293776" y="156387"/>
                </a:moveTo>
                <a:lnTo>
                  <a:pt x="291388" y="151892"/>
                </a:lnTo>
                <a:lnTo>
                  <a:pt x="287858" y="151320"/>
                </a:lnTo>
                <a:lnTo>
                  <a:pt x="276110" y="151320"/>
                </a:lnTo>
                <a:lnTo>
                  <a:pt x="258025" y="160680"/>
                </a:lnTo>
                <a:lnTo>
                  <a:pt x="262382" y="163004"/>
                </a:lnTo>
                <a:lnTo>
                  <a:pt x="269074" y="163296"/>
                </a:lnTo>
                <a:lnTo>
                  <a:pt x="289547" y="163296"/>
                </a:lnTo>
                <a:lnTo>
                  <a:pt x="290537" y="163220"/>
                </a:lnTo>
                <a:lnTo>
                  <a:pt x="293420" y="160337"/>
                </a:lnTo>
                <a:lnTo>
                  <a:pt x="293776" y="156387"/>
                </a:lnTo>
                <a:close/>
              </a:path>
              <a:path w="360679" h="349884">
                <a:moveTo>
                  <a:pt x="293776" y="133858"/>
                </a:moveTo>
                <a:lnTo>
                  <a:pt x="291388" y="129362"/>
                </a:lnTo>
                <a:lnTo>
                  <a:pt x="287858" y="128790"/>
                </a:lnTo>
                <a:lnTo>
                  <a:pt x="276110" y="128790"/>
                </a:lnTo>
                <a:lnTo>
                  <a:pt x="258025" y="138150"/>
                </a:lnTo>
                <a:lnTo>
                  <a:pt x="262382" y="140474"/>
                </a:lnTo>
                <a:lnTo>
                  <a:pt x="269074" y="140766"/>
                </a:lnTo>
                <a:lnTo>
                  <a:pt x="289547" y="140766"/>
                </a:lnTo>
                <a:lnTo>
                  <a:pt x="290537" y="140690"/>
                </a:lnTo>
                <a:lnTo>
                  <a:pt x="293420" y="137807"/>
                </a:lnTo>
                <a:lnTo>
                  <a:pt x="293776" y="133858"/>
                </a:lnTo>
                <a:close/>
              </a:path>
              <a:path w="360679" h="349884">
                <a:moveTo>
                  <a:pt x="360489" y="234569"/>
                </a:moveTo>
                <a:lnTo>
                  <a:pt x="360349" y="233730"/>
                </a:lnTo>
                <a:lnTo>
                  <a:pt x="358394" y="229730"/>
                </a:lnTo>
                <a:lnTo>
                  <a:pt x="355968" y="226047"/>
                </a:lnTo>
                <a:lnTo>
                  <a:pt x="355523" y="225361"/>
                </a:lnTo>
                <a:lnTo>
                  <a:pt x="354291" y="223507"/>
                </a:lnTo>
                <a:lnTo>
                  <a:pt x="348830" y="218668"/>
                </a:lnTo>
                <a:lnTo>
                  <a:pt x="348564" y="218541"/>
                </a:lnTo>
                <a:lnTo>
                  <a:pt x="348564" y="239090"/>
                </a:lnTo>
                <a:lnTo>
                  <a:pt x="348246" y="246875"/>
                </a:lnTo>
                <a:lnTo>
                  <a:pt x="344093" y="253720"/>
                </a:lnTo>
                <a:lnTo>
                  <a:pt x="337261" y="257771"/>
                </a:lnTo>
                <a:lnTo>
                  <a:pt x="320344" y="267169"/>
                </a:lnTo>
                <a:lnTo>
                  <a:pt x="190868" y="337261"/>
                </a:lnTo>
                <a:lnTo>
                  <a:pt x="169037" y="334302"/>
                </a:lnTo>
                <a:lnTo>
                  <a:pt x="112179" y="326555"/>
                </a:lnTo>
                <a:lnTo>
                  <a:pt x="75311" y="321640"/>
                </a:lnTo>
                <a:lnTo>
                  <a:pt x="74879" y="318973"/>
                </a:lnTo>
                <a:lnTo>
                  <a:pt x="74599" y="309562"/>
                </a:lnTo>
                <a:lnTo>
                  <a:pt x="74485" y="296506"/>
                </a:lnTo>
                <a:lnTo>
                  <a:pt x="74396" y="202692"/>
                </a:lnTo>
                <a:lnTo>
                  <a:pt x="110502" y="202692"/>
                </a:lnTo>
                <a:lnTo>
                  <a:pt x="188899" y="218186"/>
                </a:lnTo>
                <a:lnTo>
                  <a:pt x="213766" y="236232"/>
                </a:lnTo>
                <a:lnTo>
                  <a:pt x="211404" y="244843"/>
                </a:lnTo>
                <a:lnTo>
                  <a:pt x="129514" y="247942"/>
                </a:lnTo>
                <a:lnTo>
                  <a:pt x="125488" y="247738"/>
                </a:lnTo>
                <a:lnTo>
                  <a:pt x="120561" y="247738"/>
                </a:lnTo>
                <a:lnTo>
                  <a:pt x="118732" y="249212"/>
                </a:lnTo>
                <a:lnTo>
                  <a:pt x="118732" y="256743"/>
                </a:lnTo>
                <a:lnTo>
                  <a:pt x="120421" y="258787"/>
                </a:lnTo>
                <a:lnTo>
                  <a:pt x="123799" y="259283"/>
                </a:lnTo>
                <a:lnTo>
                  <a:pt x="137922" y="260616"/>
                </a:lnTo>
                <a:lnTo>
                  <a:pt x="186626" y="263956"/>
                </a:lnTo>
                <a:lnTo>
                  <a:pt x="199669" y="264490"/>
                </a:lnTo>
                <a:lnTo>
                  <a:pt x="206425" y="264210"/>
                </a:lnTo>
                <a:lnTo>
                  <a:pt x="211074" y="262369"/>
                </a:lnTo>
                <a:lnTo>
                  <a:pt x="216141" y="258152"/>
                </a:lnTo>
                <a:lnTo>
                  <a:pt x="219583" y="255333"/>
                </a:lnTo>
                <a:lnTo>
                  <a:pt x="221335" y="252653"/>
                </a:lnTo>
                <a:lnTo>
                  <a:pt x="223875" y="248716"/>
                </a:lnTo>
                <a:lnTo>
                  <a:pt x="225640" y="241617"/>
                </a:lnTo>
                <a:lnTo>
                  <a:pt x="304304" y="229793"/>
                </a:lnTo>
                <a:lnTo>
                  <a:pt x="326707" y="226631"/>
                </a:lnTo>
                <a:lnTo>
                  <a:pt x="335483" y="226047"/>
                </a:lnTo>
                <a:lnTo>
                  <a:pt x="338874" y="227050"/>
                </a:lnTo>
                <a:lnTo>
                  <a:pt x="345338" y="231965"/>
                </a:lnTo>
                <a:lnTo>
                  <a:pt x="348564" y="239090"/>
                </a:lnTo>
                <a:lnTo>
                  <a:pt x="348564" y="218541"/>
                </a:lnTo>
                <a:lnTo>
                  <a:pt x="345287" y="216916"/>
                </a:lnTo>
                <a:lnTo>
                  <a:pt x="342366" y="215480"/>
                </a:lnTo>
                <a:lnTo>
                  <a:pt x="335153" y="214096"/>
                </a:lnTo>
                <a:lnTo>
                  <a:pt x="330288" y="213880"/>
                </a:lnTo>
                <a:lnTo>
                  <a:pt x="317411" y="215226"/>
                </a:lnTo>
                <a:lnTo>
                  <a:pt x="311785" y="216560"/>
                </a:lnTo>
                <a:lnTo>
                  <a:pt x="310159" y="216916"/>
                </a:lnTo>
                <a:lnTo>
                  <a:pt x="310057" y="133921"/>
                </a:lnTo>
                <a:lnTo>
                  <a:pt x="298196" y="106514"/>
                </a:lnTo>
                <a:lnTo>
                  <a:pt x="298196" y="118237"/>
                </a:lnTo>
                <a:lnTo>
                  <a:pt x="298196" y="218605"/>
                </a:lnTo>
                <a:lnTo>
                  <a:pt x="256882" y="224790"/>
                </a:lnTo>
                <a:lnTo>
                  <a:pt x="255828" y="225005"/>
                </a:lnTo>
                <a:lnTo>
                  <a:pt x="253860" y="225361"/>
                </a:lnTo>
                <a:lnTo>
                  <a:pt x="253860" y="118237"/>
                </a:lnTo>
                <a:lnTo>
                  <a:pt x="298196" y="118237"/>
                </a:lnTo>
                <a:lnTo>
                  <a:pt x="298196" y="106514"/>
                </a:lnTo>
                <a:lnTo>
                  <a:pt x="294640" y="106362"/>
                </a:lnTo>
                <a:lnTo>
                  <a:pt x="253860" y="106273"/>
                </a:lnTo>
                <a:lnTo>
                  <a:pt x="253809" y="65379"/>
                </a:lnTo>
                <a:lnTo>
                  <a:pt x="248513" y="44335"/>
                </a:lnTo>
                <a:lnTo>
                  <a:pt x="242811" y="44335"/>
                </a:lnTo>
                <a:lnTo>
                  <a:pt x="242811" y="56299"/>
                </a:lnTo>
                <a:lnTo>
                  <a:pt x="242201" y="117627"/>
                </a:lnTo>
                <a:lnTo>
                  <a:pt x="241998" y="150888"/>
                </a:lnTo>
                <a:lnTo>
                  <a:pt x="241896" y="227114"/>
                </a:lnTo>
                <a:lnTo>
                  <a:pt x="225209" y="229730"/>
                </a:lnTo>
                <a:lnTo>
                  <a:pt x="190588" y="206070"/>
                </a:lnTo>
                <a:lnTo>
                  <a:pt x="175044" y="203047"/>
                </a:lnTo>
                <a:lnTo>
                  <a:pt x="175044" y="202692"/>
                </a:lnTo>
                <a:lnTo>
                  <a:pt x="175044" y="200583"/>
                </a:lnTo>
                <a:lnTo>
                  <a:pt x="175044" y="118237"/>
                </a:lnTo>
                <a:lnTo>
                  <a:pt x="175044" y="56299"/>
                </a:lnTo>
                <a:lnTo>
                  <a:pt x="242811" y="56299"/>
                </a:lnTo>
                <a:lnTo>
                  <a:pt x="242811" y="44335"/>
                </a:lnTo>
                <a:lnTo>
                  <a:pt x="231343" y="44335"/>
                </a:lnTo>
                <a:lnTo>
                  <a:pt x="231343" y="33782"/>
                </a:lnTo>
                <a:lnTo>
                  <a:pt x="231343" y="30048"/>
                </a:lnTo>
                <a:lnTo>
                  <a:pt x="231063" y="25336"/>
                </a:lnTo>
                <a:lnTo>
                  <a:pt x="230632" y="24638"/>
                </a:lnTo>
                <a:lnTo>
                  <a:pt x="229654" y="22733"/>
                </a:lnTo>
                <a:lnTo>
                  <a:pt x="226136" y="21818"/>
                </a:lnTo>
                <a:lnTo>
                  <a:pt x="220078" y="21818"/>
                </a:lnTo>
                <a:lnTo>
                  <a:pt x="220078" y="33782"/>
                </a:lnTo>
                <a:lnTo>
                  <a:pt x="220078" y="44335"/>
                </a:lnTo>
                <a:lnTo>
                  <a:pt x="197561" y="44335"/>
                </a:lnTo>
                <a:lnTo>
                  <a:pt x="197561" y="33782"/>
                </a:lnTo>
                <a:lnTo>
                  <a:pt x="220078" y="33782"/>
                </a:lnTo>
                <a:lnTo>
                  <a:pt x="220078" y="21818"/>
                </a:lnTo>
                <a:lnTo>
                  <a:pt x="214452" y="21818"/>
                </a:lnTo>
                <a:lnTo>
                  <a:pt x="214452" y="3733"/>
                </a:lnTo>
                <a:lnTo>
                  <a:pt x="214312" y="2679"/>
                </a:lnTo>
                <a:lnTo>
                  <a:pt x="212128" y="495"/>
                </a:lnTo>
                <a:lnTo>
                  <a:pt x="210718" y="0"/>
                </a:lnTo>
                <a:lnTo>
                  <a:pt x="206921" y="0"/>
                </a:lnTo>
                <a:lnTo>
                  <a:pt x="205511" y="495"/>
                </a:lnTo>
                <a:lnTo>
                  <a:pt x="203327" y="2679"/>
                </a:lnTo>
                <a:lnTo>
                  <a:pt x="203187" y="3733"/>
                </a:lnTo>
                <a:lnTo>
                  <a:pt x="203187" y="21818"/>
                </a:lnTo>
                <a:lnTo>
                  <a:pt x="191503" y="21818"/>
                </a:lnTo>
                <a:lnTo>
                  <a:pt x="187985" y="22733"/>
                </a:lnTo>
                <a:lnTo>
                  <a:pt x="187007" y="24638"/>
                </a:lnTo>
                <a:lnTo>
                  <a:pt x="186575" y="25336"/>
                </a:lnTo>
                <a:lnTo>
                  <a:pt x="186296" y="30048"/>
                </a:lnTo>
                <a:lnTo>
                  <a:pt x="186296" y="44335"/>
                </a:lnTo>
                <a:lnTo>
                  <a:pt x="169125" y="44335"/>
                </a:lnTo>
                <a:lnTo>
                  <a:pt x="163779" y="106273"/>
                </a:lnTo>
                <a:lnTo>
                  <a:pt x="163779" y="118237"/>
                </a:lnTo>
                <a:lnTo>
                  <a:pt x="163753" y="174536"/>
                </a:lnTo>
                <a:lnTo>
                  <a:pt x="163626" y="189255"/>
                </a:lnTo>
                <a:lnTo>
                  <a:pt x="163398" y="197916"/>
                </a:lnTo>
                <a:lnTo>
                  <a:pt x="163068" y="200583"/>
                </a:lnTo>
                <a:lnTo>
                  <a:pt x="148005" y="197764"/>
                </a:lnTo>
                <a:lnTo>
                  <a:pt x="121056" y="192493"/>
                </a:lnTo>
                <a:lnTo>
                  <a:pt x="119443" y="192138"/>
                </a:lnTo>
                <a:lnTo>
                  <a:pt x="119443" y="191427"/>
                </a:lnTo>
                <a:lnTo>
                  <a:pt x="119443" y="118237"/>
                </a:lnTo>
                <a:lnTo>
                  <a:pt x="163779" y="118237"/>
                </a:lnTo>
                <a:lnTo>
                  <a:pt x="163779" y="106273"/>
                </a:lnTo>
                <a:lnTo>
                  <a:pt x="123012" y="106362"/>
                </a:lnTo>
                <a:lnTo>
                  <a:pt x="107480" y="191427"/>
                </a:lnTo>
                <a:lnTo>
                  <a:pt x="74180" y="191427"/>
                </a:lnTo>
                <a:lnTo>
                  <a:pt x="73698" y="191363"/>
                </a:lnTo>
                <a:lnTo>
                  <a:pt x="73698" y="189255"/>
                </a:lnTo>
                <a:lnTo>
                  <a:pt x="73063" y="187985"/>
                </a:lnTo>
                <a:lnTo>
                  <a:pt x="71081" y="186016"/>
                </a:lnTo>
                <a:lnTo>
                  <a:pt x="69964" y="185801"/>
                </a:lnTo>
                <a:lnTo>
                  <a:pt x="62433" y="185801"/>
                </a:lnTo>
                <a:lnTo>
                  <a:pt x="62433" y="197764"/>
                </a:lnTo>
                <a:lnTo>
                  <a:pt x="62433" y="326555"/>
                </a:lnTo>
                <a:lnTo>
                  <a:pt x="57505" y="326555"/>
                </a:lnTo>
                <a:lnTo>
                  <a:pt x="57505" y="197764"/>
                </a:lnTo>
                <a:lnTo>
                  <a:pt x="62433" y="197764"/>
                </a:lnTo>
                <a:lnTo>
                  <a:pt x="62433" y="185801"/>
                </a:lnTo>
                <a:lnTo>
                  <a:pt x="57505" y="185801"/>
                </a:lnTo>
                <a:lnTo>
                  <a:pt x="57505" y="179959"/>
                </a:lnTo>
                <a:lnTo>
                  <a:pt x="56172" y="176022"/>
                </a:lnTo>
                <a:lnTo>
                  <a:pt x="28371" y="174536"/>
                </a:lnTo>
                <a:lnTo>
                  <a:pt x="14236" y="174574"/>
                </a:lnTo>
                <a:lnTo>
                  <a:pt x="0" y="181444"/>
                </a:lnTo>
                <a:lnTo>
                  <a:pt x="2540" y="186156"/>
                </a:lnTo>
                <a:lnTo>
                  <a:pt x="5702" y="186512"/>
                </a:lnTo>
                <a:lnTo>
                  <a:pt x="45542" y="186512"/>
                </a:lnTo>
                <a:lnTo>
                  <a:pt x="45542" y="337820"/>
                </a:lnTo>
                <a:lnTo>
                  <a:pt x="4229" y="337820"/>
                </a:lnTo>
                <a:lnTo>
                  <a:pt x="3238" y="337896"/>
                </a:lnTo>
                <a:lnTo>
                  <a:pt x="355" y="340779"/>
                </a:lnTo>
                <a:lnTo>
                  <a:pt x="0" y="344716"/>
                </a:lnTo>
                <a:lnTo>
                  <a:pt x="1206" y="346976"/>
                </a:lnTo>
                <a:lnTo>
                  <a:pt x="2832" y="348449"/>
                </a:lnTo>
                <a:lnTo>
                  <a:pt x="6819" y="349300"/>
                </a:lnTo>
                <a:lnTo>
                  <a:pt x="14998" y="349694"/>
                </a:lnTo>
                <a:lnTo>
                  <a:pt x="28790" y="349783"/>
                </a:lnTo>
                <a:lnTo>
                  <a:pt x="43827" y="349694"/>
                </a:lnTo>
                <a:lnTo>
                  <a:pt x="57505" y="337820"/>
                </a:lnTo>
                <a:lnTo>
                  <a:pt x="69824" y="337820"/>
                </a:lnTo>
                <a:lnTo>
                  <a:pt x="71094" y="337604"/>
                </a:lnTo>
                <a:lnTo>
                  <a:pt x="72923" y="335775"/>
                </a:lnTo>
                <a:lnTo>
                  <a:pt x="73621" y="334797"/>
                </a:lnTo>
                <a:lnTo>
                  <a:pt x="73837" y="334302"/>
                </a:lnTo>
                <a:lnTo>
                  <a:pt x="76822" y="334302"/>
                </a:lnTo>
                <a:lnTo>
                  <a:pt x="86448" y="335330"/>
                </a:lnTo>
                <a:lnTo>
                  <a:pt x="104190" y="337604"/>
                </a:lnTo>
                <a:lnTo>
                  <a:pt x="185966" y="348475"/>
                </a:lnTo>
                <a:lnTo>
                  <a:pt x="191579" y="349084"/>
                </a:lnTo>
                <a:lnTo>
                  <a:pt x="195922" y="347522"/>
                </a:lnTo>
                <a:lnTo>
                  <a:pt x="208102" y="341426"/>
                </a:lnTo>
                <a:lnTo>
                  <a:pt x="215963" y="337261"/>
                </a:lnTo>
                <a:lnTo>
                  <a:pt x="221576" y="334302"/>
                </a:lnTo>
                <a:lnTo>
                  <a:pt x="320535" y="281127"/>
                </a:lnTo>
                <a:lnTo>
                  <a:pt x="354977" y="260057"/>
                </a:lnTo>
                <a:lnTo>
                  <a:pt x="360400" y="250202"/>
                </a:lnTo>
                <a:lnTo>
                  <a:pt x="360489" y="234569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5" name="object 75"/>
          <p:cNvGrpSpPr/>
          <p:nvPr/>
        </p:nvGrpSpPr>
        <p:grpSpPr>
          <a:xfrm>
            <a:off x="5011750" y="6868957"/>
            <a:ext cx="360045" cy="360680"/>
            <a:chOff x="5011750" y="6868957"/>
            <a:chExt cx="360045" cy="360680"/>
          </a:xfrm>
        </p:grpSpPr>
        <p:sp>
          <p:nvSpPr>
            <p:cNvPr id="76" name="object 76"/>
            <p:cNvSpPr/>
            <p:nvPr/>
          </p:nvSpPr>
          <p:spPr>
            <a:xfrm>
              <a:off x="5011750" y="6868957"/>
              <a:ext cx="269875" cy="269875"/>
            </a:xfrm>
            <a:custGeom>
              <a:avLst/>
              <a:gdLst/>
              <a:ahLst/>
              <a:cxnLst/>
              <a:rect l="l" t="t" r="r" b="b"/>
              <a:pathLst>
                <a:path w="269875" h="269875">
                  <a:moveTo>
                    <a:pt x="122901" y="0"/>
                  </a:moveTo>
                  <a:lnTo>
                    <a:pt x="73276" y="6630"/>
                  </a:lnTo>
                  <a:lnTo>
                    <a:pt x="47895" y="38950"/>
                  </a:lnTo>
                  <a:lnTo>
                    <a:pt x="45152" y="102510"/>
                  </a:lnTo>
                  <a:lnTo>
                    <a:pt x="44810" y="115963"/>
                  </a:lnTo>
                  <a:lnTo>
                    <a:pt x="38856" y="160626"/>
                  </a:lnTo>
                  <a:lnTo>
                    <a:pt x="21322" y="215795"/>
                  </a:lnTo>
                  <a:lnTo>
                    <a:pt x="2595" y="255055"/>
                  </a:lnTo>
                  <a:lnTo>
                    <a:pt x="103" y="261410"/>
                  </a:lnTo>
                  <a:lnTo>
                    <a:pt x="0" y="265117"/>
                  </a:lnTo>
                  <a:lnTo>
                    <a:pt x="1857" y="267817"/>
                  </a:lnTo>
                  <a:lnTo>
                    <a:pt x="3610" y="269506"/>
                  </a:lnTo>
                  <a:lnTo>
                    <a:pt x="4524" y="269862"/>
                  </a:lnTo>
                  <a:lnTo>
                    <a:pt x="10214" y="269862"/>
                  </a:lnTo>
                  <a:lnTo>
                    <a:pt x="32743" y="229506"/>
                  </a:lnTo>
                  <a:lnTo>
                    <a:pt x="48076" y="188315"/>
                  </a:lnTo>
                  <a:lnTo>
                    <a:pt x="58625" y="138606"/>
                  </a:lnTo>
                  <a:lnTo>
                    <a:pt x="61680" y="100298"/>
                  </a:lnTo>
                  <a:lnTo>
                    <a:pt x="61877" y="97218"/>
                  </a:lnTo>
                  <a:lnTo>
                    <a:pt x="62017" y="97078"/>
                  </a:lnTo>
                  <a:lnTo>
                    <a:pt x="79715" y="97078"/>
                  </a:lnTo>
                  <a:lnTo>
                    <a:pt x="61674" y="59613"/>
                  </a:lnTo>
                  <a:lnTo>
                    <a:pt x="61674" y="47447"/>
                  </a:lnTo>
                  <a:lnTo>
                    <a:pt x="63071" y="41897"/>
                  </a:lnTo>
                  <a:lnTo>
                    <a:pt x="96396" y="15189"/>
                  </a:lnTo>
                  <a:lnTo>
                    <a:pt x="184092" y="15049"/>
                  </a:lnTo>
                  <a:lnTo>
                    <a:pt x="182465" y="13325"/>
                  </a:lnTo>
                  <a:lnTo>
                    <a:pt x="143697" y="74"/>
                  </a:lnTo>
                  <a:lnTo>
                    <a:pt x="122901" y="0"/>
                  </a:lnTo>
                  <a:close/>
                </a:path>
                <a:path w="269875" h="269875">
                  <a:moveTo>
                    <a:pt x="184415" y="15392"/>
                  </a:moveTo>
                  <a:lnTo>
                    <a:pt x="152276" y="15392"/>
                  </a:lnTo>
                  <a:lnTo>
                    <a:pt x="156848" y="16243"/>
                  </a:lnTo>
                  <a:lnTo>
                    <a:pt x="163109" y="19329"/>
                  </a:lnTo>
                  <a:lnTo>
                    <a:pt x="169294" y="22491"/>
                  </a:lnTo>
                  <a:lnTo>
                    <a:pt x="173294" y="26009"/>
                  </a:lnTo>
                  <a:lnTo>
                    <a:pt x="178920" y="33324"/>
                  </a:lnTo>
                  <a:lnTo>
                    <a:pt x="187737" y="43907"/>
                  </a:lnTo>
                  <a:lnTo>
                    <a:pt x="223904" y="61366"/>
                  </a:lnTo>
                  <a:lnTo>
                    <a:pt x="243805" y="62141"/>
                  </a:lnTo>
                  <a:lnTo>
                    <a:pt x="244287" y="62217"/>
                  </a:lnTo>
                  <a:lnTo>
                    <a:pt x="247107" y="64109"/>
                  </a:lnTo>
                  <a:lnTo>
                    <a:pt x="248720" y="65163"/>
                  </a:lnTo>
                  <a:lnTo>
                    <a:pt x="250904" y="67348"/>
                  </a:lnTo>
                  <a:lnTo>
                    <a:pt x="251958" y="68960"/>
                  </a:lnTo>
                  <a:lnTo>
                    <a:pt x="253850" y="71767"/>
                  </a:lnTo>
                  <a:lnTo>
                    <a:pt x="253850" y="90474"/>
                  </a:lnTo>
                  <a:lnTo>
                    <a:pt x="249710" y="97294"/>
                  </a:lnTo>
                  <a:lnTo>
                    <a:pt x="197844" y="123481"/>
                  </a:lnTo>
                  <a:lnTo>
                    <a:pt x="186990" y="129171"/>
                  </a:lnTo>
                  <a:lnTo>
                    <a:pt x="168837" y="154110"/>
                  </a:lnTo>
                  <a:lnTo>
                    <a:pt x="170831" y="158584"/>
                  </a:lnTo>
                  <a:lnTo>
                    <a:pt x="172380" y="160197"/>
                  </a:lnTo>
                  <a:lnTo>
                    <a:pt x="173371" y="160553"/>
                  </a:lnTo>
                  <a:lnTo>
                    <a:pt x="180470" y="160553"/>
                  </a:lnTo>
                  <a:lnTo>
                    <a:pt x="182718" y="158661"/>
                  </a:lnTo>
                  <a:lnTo>
                    <a:pt x="184407" y="153733"/>
                  </a:lnTo>
                  <a:lnTo>
                    <a:pt x="186309" y="149532"/>
                  </a:lnTo>
                  <a:lnTo>
                    <a:pt x="191000" y="145491"/>
                  </a:lnTo>
                  <a:lnTo>
                    <a:pt x="201847" y="139420"/>
                  </a:lnTo>
                  <a:lnTo>
                    <a:pt x="217768" y="131381"/>
                  </a:lnTo>
                  <a:lnTo>
                    <a:pt x="246091" y="116970"/>
                  </a:lnTo>
                  <a:lnTo>
                    <a:pt x="268328" y="95808"/>
                  </a:lnTo>
                  <a:lnTo>
                    <a:pt x="269675" y="91808"/>
                  </a:lnTo>
                  <a:lnTo>
                    <a:pt x="257270" y="51987"/>
                  </a:lnTo>
                  <a:lnTo>
                    <a:pt x="234661" y="45618"/>
                  </a:lnTo>
                  <a:lnTo>
                    <a:pt x="229949" y="45618"/>
                  </a:lnTo>
                  <a:lnTo>
                    <a:pt x="219300" y="44677"/>
                  </a:lnTo>
                  <a:lnTo>
                    <a:pt x="210367" y="41675"/>
                  </a:lnTo>
                  <a:lnTo>
                    <a:pt x="202580" y="36338"/>
                  </a:lnTo>
                  <a:lnTo>
                    <a:pt x="195367" y="28397"/>
                  </a:lnTo>
                  <a:lnTo>
                    <a:pt x="188362" y="19576"/>
                  </a:lnTo>
                  <a:lnTo>
                    <a:pt x="184415" y="15392"/>
                  </a:lnTo>
                  <a:close/>
                </a:path>
                <a:path w="269875" h="269875">
                  <a:moveTo>
                    <a:pt x="79715" y="97078"/>
                  </a:moveTo>
                  <a:lnTo>
                    <a:pt x="62017" y="97078"/>
                  </a:lnTo>
                  <a:lnTo>
                    <a:pt x="67049" y="107340"/>
                  </a:lnTo>
                  <a:lnTo>
                    <a:pt x="78714" y="131417"/>
                  </a:lnTo>
                  <a:lnTo>
                    <a:pt x="103916" y="149833"/>
                  </a:lnTo>
                  <a:lnTo>
                    <a:pt x="111918" y="146115"/>
                  </a:lnTo>
                  <a:lnTo>
                    <a:pt x="117630" y="138760"/>
                  </a:lnTo>
                  <a:lnTo>
                    <a:pt x="118633" y="135086"/>
                  </a:lnTo>
                  <a:lnTo>
                    <a:pt x="118830" y="133629"/>
                  </a:lnTo>
                  <a:lnTo>
                    <a:pt x="98923" y="133629"/>
                  </a:lnTo>
                  <a:lnTo>
                    <a:pt x="97729" y="133210"/>
                  </a:lnTo>
                  <a:lnTo>
                    <a:pt x="97226" y="132699"/>
                  </a:lnTo>
                  <a:lnTo>
                    <a:pt x="95249" y="128930"/>
                  </a:lnTo>
                  <a:lnTo>
                    <a:pt x="91511" y="121416"/>
                  </a:lnTo>
                  <a:lnTo>
                    <a:pt x="84552" y="107124"/>
                  </a:lnTo>
                  <a:lnTo>
                    <a:pt x="79715" y="97078"/>
                  </a:lnTo>
                  <a:close/>
                </a:path>
                <a:path w="269875" h="269875">
                  <a:moveTo>
                    <a:pt x="184092" y="15049"/>
                  </a:moveTo>
                  <a:lnTo>
                    <a:pt x="114392" y="15049"/>
                  </a:lnTo>
                  <a:lnTo>
                    <a:pt x="114271" y="17652"/>
                  </a:lnTo>
                  <a:lnTo>
                    <a:pt x="109045" y="74447"/>
                  </a:lnTo>
                  <a:lnTo>
                    <a:pt x="104764" y="118292"/>
                  </a:lnTo>
                  <a:lnTo>
                    <a:pt x="101031" y="133629"/>
                  </a:lnTo>
                  <a:lnTo>
                    <a:pt x="118830" y="133629"/>
                  </a:lnTo>
                  <a:lnTo>
                    <a:pt x="119829" y="126239"/>
                  </a:lnTo>
                  <a:lnTo>
                    <a:pt x="121763" y="107124"/>
                  </a:lnTo>
                  <a:lnTo>
                    <a:pt x="128470" y="35712"/>
                  </a:lnTo>
                  <a:lnTo>
                    <a:pt x="129766" y="22491"/>
                  </a:lnTo>
                  <a:lnTo>
                    <a:pt x="130279" y="17652"/>
                  </a:lnTo>
                  <a:lnTo>
                    <a:pt x="130635" y="15392"/>
                  </a:lnTo>
                  <a:lnTo>
                    <a:pt x="184415" y="15392"/>
                  </a:lnTo>
                  <a:lnTo>
                    <a:pt x="184092" y="15049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" name="object 7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176287" y="7048828"/>
              <a:ext cx="195235" cy="180311"/>
            </a:xfrm>
            <a:prstGeom prst="rect">
              <a:avLst/>
            </a:prstGeom>
          </p:spPr>
        </p:pic>
      </p:grpSp>
      <p:grpSp>
        <p:nvGrpSpPr>
          <p:cNvPr id="78" name="object 78"/>
          <p:cNvGrpSpPr/>
          <p:nvPr/>
        </p:nvGrpSpPr>
        <p:grpSpPr>
          <a:xfrm>
            <a:off x="907765" y="7784048"/>
            <a:ext cx="359410" cy="320040"/>
            <a:chOff x="907765" y="7784048"/>
            <a:chExt cx="359410" cy="320040"/>
          </a:xfrm>
        </p:grpSpPr>
        <p:sp>
          <p:nvSpPr>
            <p:cNvPr id="79" name="object 79"/>
            <p:cNvSpPr/>
            <p:nvPr/>
          </p:nvSpPr>
          <p:spPr>
            <a:xfrm>
              <a:off x="907765" y="7784048"/>
              <a:ext cx="359410" cy="320040"/>
            </a:xfrm>
            <a:custGeom>
              <a:avLst/>
              <a:gdLst/>
              <a:ahLst/>
              <a:cxnLst/>
              <a:rect l="l" t="t" r="r" b="b"/>
              <a:pathLst>
                <a:path w="359409" h="320040">
                  <a:moveTo>
                    <a:pt x="22440" y="162737"/>
                  </a:moveTo>
                  <a:lnTo>
                    <a:pt x="11226" y="162737"/>
                  </a:lnTo>
                  <a:lnTo>
                    <a:pt x="11226" y="308419"/>
                  </a:lnTo>
                  <a:lnTo>
                    <a:pt x="1549" y="309333"/>
                  </a:lnTo>
                  <a:lnTo>
                    <a:pt x="0" y="310591"/>
                  </a:lnTo>
                  <a:lnTo>
                    <a:pt x="0" y="314655"/>
                  </a:lnTo>
                  <a:lnTo>
                    <a:pt x="251" y="317867"/>
                  </a:lnTo>
                  <a:lnTo>
                    <a:pt x="15635" y="319385"/>
                  </a:lnTo>
                  <a:lnTo>
                    <a:pt x="68092" y="319837"/>
                  </a:lnTo>
                  <a:lnTo>
                    <a:pt x="291038" y="319837"/>
                  </a:lnTo>
                  <a:lnTo>
                    <a:pt x="343495" y="319385"/>
                  </a:lnTo>
                  <a:lnTo>
                    <a:pt x="358878" y="317867"/>
                  </a:lnTo>
                  <a:lnTo>
                    <a:pt x="359130" y="314655"/>
                  </a:lnTo>
                  <a:lnTo>
                    <a:pt x="359130" y="310591"/>
                  </a:lnTo>
                  <a:lnTo>
                    <a:pt x="357581" y="309333"/>
                  </a:lnTo>
                  <a:lnTo>
                    <a:pt x="349978" y="308622"/>
                  </a:lnTo>
                  <a:lnTo>
                    <a:pt x="22440" y="308622"/>
                  </a:lnTo>
                  <a:lnTo>
                    <a:pt x="22440" y="162737"/>
                  </a:lnTo>
                  <a:close/>
                </a:path>
                <a:path w="359409" h="320040">
                  <a:moveTo>
                    <a:pt x="225082" y="286181"/>
                  </a:moveTo>
                  <a:lnTo>
                    <a:pt x="134035" y="286181"/>
                  </a:lnTo>
                  <a:lnTo>
                    <a:pt x="130606" y="287439"/>
                  </a:lnTo>
                  <a:lnTo>
                    <a:pt x="129768" y="288988"/>
                  </a:lnTo>
                  <a:lnTo>
                    <a:pt x="129336" y="289687"/>
                  </a:lnTo>
                  <a:lnTo>
                    <a:pt x="129057" y="294386"/>
                  </a:lnTo>
                  <a:lnTo>
                    <a:pt x="129057" y="308622"/>
                  </a:lnTo>
                  <a:lnTo>
                    <a:pt x="140284" y="308622"/>
                  </a:lnTo>
                  <a:lnTo>
                    <a:pt x="140284" y="297408"/>
                  </a:lnTo>
                  <a:lnTo>
                    <a:pt x="230060" y="297408"/>
                  </a:lnTo>
                  <a:lnTo>
                    <a:pt x="230060" y="294386"/>
                  </a:lnTo>
                  <a:lnTo>
                    <a:pt x="229781" y="289687"/>
                  </a:lnTo>
                  <a:lnTo>
                    <a:pt x="229362" y="288988"/>
                  </a:lnTo>
                  <a:lnTo>
                    <a:pt x="228523" y="287439"/>
                  </a:lnTo>
                  <a:lnTo>
                    <a:pt x="225082" y="286181"/>
                  </a:lnTo>
                  <a:close/>
                </a:path>
                <a:path w="359409" h="320040">
                  <a:moveTo>
                    <a:pt x="230060" y="297408"/>
                  </a:moveTo>
                  <a:lnTo>
                    <a:pt x="218846" y="297408"/>
                  </a:lnTo>
                  <a:lnTo>
                    <a:pt x="218846" y="308622"/>
                  </a:lnTo>
                  <a:lnTo>
                    <a:pt x="230060" y="308622"/>
                  </a:lnTo>
                  <a:lnTo>
                    <a:pt x="230060" y="297408"/>
                  </a:lnTo>
                  <a:close/>
                </a:path>
                <a:path w="359409" h="320040">
                  <a:moveTo>
                    <a:pt x="347903" y="162737"/>
                  </a:moveTo>
                  <a:lnTo>
                    <a:pt x="336677" y="162737"/>
                  </a:lnTo>
                  <a:lnTo>
                    <a:pt x="336677" y="308622"/>
                  </a:lnTo>
                  <a:lnTo>
                    <a:pt x="349978" y="308622"/>
                  </a:lnTo>
                  <a:lnTo>
                    <a:pt x="347903" y="308419"/>
                  </a:lnTo>
                  <a:lnTo>
                    <a:pt x="347903" y="162737"/>
                  </a:lnTo>
                  <a:close/>
                </a:path>
                <a:path w="359409" h="320040">
                  <a:moveTo>
                    <a:pt x="216179" y="236029"/>
                  </a:moveTo>
                  <a:lnTo>
                    <a:pt x="142951" y="236029"/>
                  </a:lnTo>
                  <a:lnTo>
                    <a:pt x="141617" y="237718"/>
                  </a:lnTo>
                  <a:lnTo>
                    <a:pt x="140360" y="239255"/>
                  </a:lnTo>
                  <a:lnTo>
                    <a:pt x="140284" y="286181"/>
                  </a:lnTo>
                  <a:lnTo>
                    <a:pt x="151511" y="286181"/>
                  </a:lnTo>
                  <a:lnTo>
                    <a:pt x="151511" y="246900"/>
                  </a:lnTo>
                  <a:lnTo>
                    <a:pt x="218846" y="246900"/>
                  </a:lnTo>
                  <a:lnTo>
                    <a:pt x="218770" y="239255"/>
                  </a:lnTo>
                  <a:lnTo>
                    <a:pt x="217512" y="237718"/>
                  </a:lnTo>
                  <a:lnTo>
                    <a:pt x="216179" y="236029"/>
                  </a:lnTo>
                  <a:close/>
                </a:path>
                <a:path w="359409" h="320040">
                  <a:moveTo>
                    <a:pt x="185178" y="246900"/>
                  </a:moveTo>
                  <a:lnTo>
                    <a:pt x="173951" y="246900"/>
                  </a:lnTo>
                  <a:lnTo>
                    <a:pt x="173951" y="286181"/>
                  </a:lnTo>
                  <a:lnTo>
                    <a:pt x="185178" y="286181"/>
                  </a:lnTo>
                  <a:lnTo>
                    <a:pt x="185178" y="246900"/>
                  </a:lnTo>
                  <a:close/>
                </a:path>
                <a:path w="359409" h="320040">
                  <a:moveTo>
                    <a:pt x="218846" y="246900"/>
                  </a:moveTo>
                  <a:lnTo>
                    <a:pt x="207619" y="246900"/>
                  </a:lnTo>
                  <a:lnTo>
                    <a:pt x="207619" y="286181"/>
                  </a:lnTo>
                  <a:lnTo>
                    <a:pt x="218846" y="286181"/>
                  </a:lnTo>
                  <a:lnTo>
                    <a:pt x="218846" y="246900"/>
                  </a:lnTo>
                  <a:close/>
                </a:path>
                <a:path w="359409" h="320040">
                  <a:moveTo>
                    <a:pt x="221576" y="0"/>
                  </a:moveTo>
                  <a:lnTo>
                    <a:pt x="176822" y="0"/>
                  </a:lnTo>
                  <a:lnTo>
                    <a:pt x="175425" y="1828"/>
                  </a:lnTo>
                  <a:lnTo>
                    <a:pt x="174573" y="3472"/>
                  </a:lnTo>
                  <a:lnTo>
                    <a:pt x="174136" y="7545"/>
                  </a:lnTo>
                  <a:lnTo>
                    <a:pt x="174072" y="11226"/>
                  </a:lnTo>
                  <a:lnTo>
                    <a:pt x="173951" y="64884"/>
                  </a:lnTo>
                  <a:lnTo>
                    <a:pt x="137833" y="101003"/>
                  </a:lnTo>
                  <a:lnTo>
                    <a:pt x="36895" y="101190"/>
                  </a:lnTo>
                  <a:lnTo>
                    <a:pt x="3546" y="147715"/>
                  </a:lnTo>
                  <a:lnTo>
                    <a:pt x="0" y="160909"/>
                  </a:lnTo>
                  <a:lnTo>
                    <a:pt x="2527" y="162737"/>
                  </a:lnTo>
                  <a:lnTo>
                    <a:pt x="92240" y="162737"/>
                  </a:lnTo>
                  <a:lnTo>
                    <a:pt x="103463" y="151511"/>
                  </a:lnTo>
                  <a:lnTo>
                    <a:pt x="87325" y="151511"/>
                  </a:lnTo>
                  <a:lnTo>
                    <a:pt x="14173" y="151155"/>
                  </a:lnTo>
                  <a:lnTo>
                    <a:pt x="21539" y="134670"/>
                  </a:lnTo>
                  <a:lnTo>
                    <a:pt x="25527" y="125628"/>
                  </a:lnTo>
                  <a:lnTo>
                    <a:pt x="29464" y="116865"/>
                  </a:lnTo>
                  <a:lnTo>
                    <a:pt x="30162" y="115176"/>
                  </a:lnTo>
                  <a:lnTo>
                    <a:pt x="31496" y="112229"/>
                  </a:lnTo>
                  <a:lnTo>
                    <a:pt x="142745" y="112229"/>
                  </a:lnTo>
                  <a:lnTo>
                    <a:pt x="153994" y="101003"/>
                  </a:lnTo>
                  <a:lnTo>
                    <a:pt x="175987" y="79187"/>
                  </a:lnTo>
                  <a:lnTo>
                    <a:pt x="179565" y="75755"/>
                  </a:lnTo>
                  <a:lnTo>
                    <a:pt x="196049" y="75755"/>
                  </a:lnTo>
                  <a:lnTo>
                    <a:pt x="185178" y="64884"/>
                  </a:lnTo>
                  <a:lnTo>
                    <a:pt x="185178" y="39281"/>
                  </a:lnTo>
                  <a:lnTo>
                    <a:pt x="220383" y="39281"/>
                  </a:lnTo>
                  <a:lnTo>
                    <a:pt x="222910" y="38938"/>
                  </a:lnTo>
                  <a:lnTo>
                    <a:pt x="224028" y="36131"/>
                  </a:lnTo>
                  <a:lnTo>
                    <a:pt x="224243" y="35496"/>
                  </a:lnTo>
                  <a:lnTo>
                    <a:pt x="224451" y="28067"/>
                  </a:lnTo>
                  <a:lnTo>
                    <a:pt x="185178" y="28067"/>
                  </a:lnTo>
                  <a:lnTo>
                    <a:pt x="185178" y="11226"/>
                  </a:lnTo>
                  <a:lnTo>
                    <a:pt x="224459" y="11226"/>
                  </a:lnTo>
                  <a:lnTo>
                    <a:pt x="224383" y="3022"/>
                  </a:lnTo>
                  <a:lnTo>
                    <a:pt x="223050" y="1549"/>
                  </a:lnTo>
                  <a:lnTo>
                    <a:pt x="221576" y="0"/>
                  </a:lnTo>
                  <a:close/>
                </a:path>
                <a:path w="359409" h="320040">
                  <a:moveTo>
                    <a:pt x="196049" y="75755"/>
                  </a:moveTo>
                  <a:lnTo>
                    <a:pt x="179565" y="75755"/>
                  </a:lnTo>
                  <a:lnTo>
                    <a:pt x="183136" y="79187"/>
                  </a:lnTo>
                  <a:lnTo>
                    <a:pt x="205581" y="101453"/>
                  </a:lnTo>
                  <a:lnTo>
                    <a:pt x="266890" y="162737"/>
                  </a:lnTo>
                  <a:lnTo>
                    <a:pt x="309740" y="162737"/>
                  </a:lnTo>
                  <a:lnTo>
                    <a:pt x="310591" y="162661"/>
                  </a:lnTo>
                  <a:lnTo>
                    <a:pt x="315010" y="159232"/>
                  </a:lnTo>
                  <a:lnTo>
                    <a:pt x="315010" y="155016"/>
                  </a:lnTo>
                  <a:lnTo>
                    <a:pt x="310591" y="151587"/>
                  </a:lnTo>
                  <a:lnTo>
                    <a:pt x="309676" y="151511"/>
                  </a:lnTo>
                  <a:lnTo>
                    <a:pt x="271805" y="151511"/>
                  </a:lnTo>
                  <a:lnTo>
                    <a:pt x="232524" y="112229"/>
                  </a:lnTo>
                  <a:lnTo>
                    <a:pt x="340005" y="112229"/>
                  </a:lnTo>
                  <a:lnTo>
                    <a:pt x="339151" y="110362"/>
                  </a:lnTo>
                  <a:lnTo>
                    <a:pt x="334505" y="101714"/>
                  </a:lnTo>
                  <a:lnTo>
                    <a:pt x="330098" y="101426"/>
                  </a:lnTo>
                  <a:lnTo>
                    <a:pt x="318563" y="101201"/>
                  </a:lnTo>
                  <a:lnTo>
                    <a:pt x="221297" y="101003"/>
                  </a:lnTo>
                  <a:lnTo>
                    <a:pt x="196049" y="75755"/>
                  </a:lnTo>
                  <a:close/>
                </a:path>
                <a:path w="359409" h="320040">
                  <a:moveTo>
                    <a:pt x="340005" y="112229"/>
                  </a:moveTo>
                  <a:lnTo>
                    <a:pt x="232524" y="112229"/>
                  </a:lnTo>
                  <a:lnTo>
                    <a:pt x="327837" y="112585"/>
                  </a:lnTo>
                  <a:lnTo>
                    <a:pt x="336473" y="131876"/>
                  </a:lnTo>
                  <a:lnTo>
                    <a:pt x="345020" y="151155"/>
                  </a:lnTo>
                  <a:lnTo>
                    <a:pt x="337527" y="151371"/>
                  </a:lnTo>
                  <a:lnTo>
                    <a:pt x="333387" y="151434"/>
                  </a:lnTo>
                  <a:lnTo>
                    <a:pt x="329311" y="151866"/>
                  </a:lnTo>
                  <a:lnTo>
                    <a:pt x="328472" y="152285"/>
                  </a:lnTo>
                  <a:lnTo>
                    <a:pt x="326364" y="153403"/>
                  </a:lnTo>
                  <a:lnTo>
                    <a:pt x="325323" y="156629"/>
                  </a:lnTo>
                  <a:lnTo>
                    <a:pt x="327279" y="161747"/>
                  </a:lnTo>
                  <a:lnTo>
                    <a:pt x="328891" y="162661"/>
                  </a:lnTo>
                  <a:lnTo>
                    <a:pt x="333032" y="162737"/>
                  </a:lnTo>
                  <a:lnTo>
                    <a:pt x="356603" y="162737"/>
                  </a:lnTo>
                  <a:lnTo>
                    <a:pt x="359130" y="160909"/>
                  </a:lnTo>
                  <a:lnTo>
                    <a:pt x="359130" y="157327"/>
                  </a:lnTo>
                  <a:lnTo>
                    <a:pt x="355549" y="147414"/>
                  </a:lnTo>
                  <a:lnTo>
                    <a:pt x="347527" y="128677"/>
                  </a:lnTo>
                  <a:lnTo>
                    <a:pt x="340005" y="112229"/>
                  </a:lnTo>
                  <a:close/>
                </a:path>
                <a:path w="359409" h="320040">
                  <a:moveTo>
                    <a:pt x="142745" y="112229"/>
                  </a:moveTo>
                  <a:lnTo>
                    <a:pt x="126606" y="112229"/>
                  </a:lnTo>
                  <a:lnTo>
                    <a:pt x="87325" y="151511"/>
                  </a:lnTo>
                  <a:lnTo>
                    <a:pt x="103463" y="151511"/>
                  </a:lnTo>
                  <a:lnTo>
                    <a:pt x="142745" y="112229"/>
                  </a:lnTo>
                  <a:close/>
                </a:path>
                <a:path w="359409" h="320040">
                  <a:moveTo>
                    <a:pt x="224459" y="11226"/>
                  </a:moveTo>
                  <a:lnTo>
                    <a:pt x="213233" y="11226"/>
                  </a:lnTo>
                  <a:lnTo>
                    <a:pt x="213233" y="28067"/>
                  </a:lnTo>
                  <a:lnTo>
                    <a:pt x="224451" y="28067"/>
                  </a:lnTo>
                  <a:lnTo>
                    <a:pt x="224459" y="11226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41429" y="7913103"/>
              <a:ext cx="291791" cy="151519"/>
            </a:xfrm>
            <a:prstGeom prst="rect">
              <a:avLst/>
            </a:prstGeom>
          </p:spPr>
        </p:pic>
      </p:grpSp>
      <p:sp>
        <p:nvSpPr>
          <p:cNvPr id="81" name="object 81"/>
          <p:cNvSpPr/>
          <p:nvPr/>
        </p:nvSpPr>
        <p:spPr>
          <a:xfrm>
            <a:off x="2959443" y="7753742"/>
            <a:ext cx="285115" cy="350520"/>
          </a:xfrm>
          <a:custGeom>
            <a:avLst/>
            <a:gdLst/>
            <a:ahLst/>
            <a:cxnLst/>
            <a:rect l="l" t="t" r="r" b="b"/>
            <a:pathLst>
              <a:path w="285114" h="350520">
                <a:moveTo>
                  <a:pt x="93776" y="310832"/>
                </a:moveTo>
                <a:lnTo>
                  <a:pt x="83248" y="287820"/>
                </a:lnTo>
                <a:lnTo>
                  <a:pt x="83248" y="309460"/>
                </a:lnTo>
                <a:lnTo>
                  <a:pt x="79273" y="315887"/>
                </a:lnTo>
                <a:lnTo>
                  <a:pt x="72021" y="317741"/>
                </a:lnTo>
                <a:lnTo>
                  <a:pt x="67233" y="316992"/>
                </a:lnTo>
                <a:lnTo>
                  <a:pt x="65316" y="315556"/>
                </a:lnTo>
                <a:lnTo>
                  <a:pt x="61531" y="310616"/>
                </a:lnTo>
                <a:lnTo>
                  <a:pt x="61010" y="304812"/>
                </a:lnTo>
                <a:lnTo>
                  <a:pt x="63512" y="299529"/>
                </a:lnTo>
                <a:lnTo>
                  <a:pt x="68808" y="296125"/>
                </a:lnTo>
                <a:lnTo>
                  <a:pt x="71412" y="295376"/>
                </a:lnTo>
                <a:lnTo>
                  <a:pt x="71539" y="295376"/>
                </a:lnTo>
                <a:lnTo>
                  <a:pt x="74549" y="296265"/>
                </a:lnTo>
                <a:lnTo>
                  <a:pt x="77901" y="297218"/>
                </a:lnTo>
                <a:lnTo>
                  <a:pt x="81737" y="301396"/>
                </a:lnTo>
                <a:lnTo>
                  <a:pt x="83248" y="309460"/>
                </a:lnTo>
                <a:lnTo>
                  <a:pt x="83248" y="287820"/>
                </a:lnTo>
                <a:lnTo>
                  <a:pt x="76809" y="284975"/>
                </a:lnTo>
                <a:lnTo>
                  <a:pt x="70929" y="284429"/>
                </a:lnTo>
                <a:lnTo>
                  <a:pt x="67030" y="285178"/>
                </a:lnTo>
                <a:lnTo>
                  <a:pt x="59778" y="288086"/>
                </a:lnTo>
                <a:lnTo>
                  <a:pt x="54279" y="293116"/>
                </a:lnTo>
                <a:lnTo>
                  <a:pt x="50863" y="299821"/>
                </a:lnTo>
                <a:lnTo>
                  <a:pt x="49923" y="307759"/>
                </a:lnTo>
                <a:lnTo>
                  <a:pt x="50203" y="313842"/>
                </a:lnTo>
                <a:lnTo>
                  <a:pt x="51981" y="318008"/>
                </a:lnTo>
                <a:lnTo>
                  <a:pt x="60185" y="326224"/>
                </a:lnTo>
                <a:lnTo>
                  <a:pt x="64223" y="327863"/>
                </a:lnTo>
                <a:lnTo>
                  <a:pt x="70789" y="328142"/>
                </a:lnTo>
                <a:lnTo>
                  <a:pt x="75653" y="328409"/>
                </a:lnTo>
                <a:lnTo>
                  <a:pt x="90639" y="317741"/>
                </a:lnTo>
                <a:lnTo>
                  <a:pt x="91719" y="315417"/>
                </a:lnTo>
                <a:lnTo>
                  <a:pt x="93776" y="310832"/>
                </a:lnTo>
                <a:close/>
              </a:path>
              <a:path w="285114" h="350520">
                <a:moveTo>
                  <a:pt x="252310" y="312331"/>
                </a:moveTo>
                <a:lnTo>
                  <a:pt x="251269" y="306260"/>
                </a:lnTo>
                <a:lnTo>
                  <a:pt x="251231" y="306031"/>
                </a:lnTo>
                <a:lnTo>
                  <a:pt x="247764" y="300647"/>
                </a:lnTo>
                <a:lnTo>
                  <a:pt x="243522" y="296468"/>
                </a:lnTo>
                <a:lnTo>
                  <a:pt x="242912" y="296316"/>
                </a:lnTo>
                <a:lnTo>
                  <a:pt x="242912" y="311518"/>
                </a:lnTo>
                <a:lnTo>
                  <a:pt x="240715" y="317334"/>
                </a:lnTo>
                <a:lnTo>
                  <a:pt x="233680" y="317334"/>
                </a:lnTo>
                <a:lnTo>
                  <a:pt x="232511" y="316725"/>
                </a:lnTo>
                <a:lnTo>
                  <a:pt x="231343" y="314528"/>
                </a:lnTo>
                <a:lnTo>
                  <a:pt x="229984" y="311861"/>
                </a:lnTo>
                <a:lnTo>
                  <a:pt x="230733" y="309270"/>
                </a:lnTo>
                <a:lnTo>
                  <a:pt x="235800" y="306260"/>
                </a:lnTo>
                <a:lnTo>
                  <a:pt x="237439" y="306527"/>
                </a:lnTo>
                <a:lnTo>
                  <a:pt x="239826" y="308648"/>
                </a:lnTo>
                <a:lnTo>
                  <a:pt x="242912" y="311518"/>
                </a:lnTo>
                <a:lnTo>
                  <a:pt x="242912" y="296316"/>
                </a:lnTo>
                <a:lnTo>
                  <a:pt x="219849" y="314540"/>
                </a:lnTo>
                <a:lnTo>
                  <a:pt x="222935" y="322122"/>
                </a:lnTo>
                <a:lnTo>
                  <a:pt x="228066" y="326466"/>
                </a:lnTo>
                <a:lnTo>
                  <a:pt x="234607" y="328282"/>
                </a:lnTo>
                <a:lnTo>
                  <a:pt x="241439" y="327469"/>
                </a:lnTo>
                <a:lnTo>
                  <a:pt x="247421" y="323977"/>
                </a:lnTo>
                <a:lnTo>
                  <a:pt x="251028" y="318630"/>
                </a:lnTo>
                <a:lnTo>
                  <a:pt x="251294" y="317334"/>
                </a:lnTo>
                <a:lnTo>
                  <a:pt x="252310" y="312331"/>
                </a:lnTo>
                <a:close/>
              </a:path>
              <a:path w="285114" h="350520">
                <a:moveTo>
                  <a:pt x="285115" y="121920"/>
                </a:moveTo>
                <a:lnTo>
                  <a:pt x="284365" y="119380"/>
                </a:lnTo>
                <a:lnTo>
                  <a:pt x="280466" y="116840"/>
                </a:lnTo>
                <a:lnTo>
                  <a:pt x="278955" y="115570"/>
                </a:lnTo>
                <a:lnTo>
                  <a:pt x="276440" y="110490"/>
                </a:lnTo>
                <a:lnTo>
                  <a:pt x="274180" y="104838"/>
                </a:lnTo>
                <a:lnTo>
                  <a:pt x="274180" y="127000"/>
                </a:lnTo>
                <a:lnTo>
                  <a:pt x="274180" y="137160"/>
                </a:lnTo>
                <a:lnTo>
                  <a:pt x="263156" y="137160"/>
                </a:lnTo>
                <a:lnTo>
                  <a:pt x="263156" y="148590"/>
                </a:lnTo>
                <a:lnTo>
                  <a:pt x="262813" y="151130"/>
                </a:lnTo>
                <a:lnTo>
                  <a:pt x="262686" y="151130"/>
                </a:lnTo>
                <a:lnTo>
                  <a:pt x="260832" y="173990"/>
                </a:lnTo>
                <a:lnTo>
                  <a:pt x="254469" y="201930"/>
                </a:lnTo>
                <a:lnTo>
                  <a:pt x="252082" y="201930"/>
                </a:lnTo>
                <a:lnTo>
                  <a:pt x="249262" y="203200"/>
                </a:lnTo>
                <a:lnTo>
                  <a:pt x="189014" y="203200"/>
                </a:lnTo>
                <a:lnTo>
                  <a:pt x="173278" y="187515"/>
                </a:lnTo>
                <a:lnTo>
                  <a:pt x="173278" y="203200"/>
                </a:lnTo>
                <a:lnTo>
                  <a:pt x="144881" y="203200"/>
                </a:lnTo>
                <a:lnTo>
                  <a:pt x="145021" y="201930"/>
                </a:lnTo>
                <a:lnTo>
                  <a:pt x="145643" y="200660"/>
                </a:lnTo>
                <a:lnTo>
                  <a:pt x="155422" y="185420"/>
                </a:lnTo>
                <a:lnTo>
                  <a:pt x="156032" y="185420"/>
                </a:lnTo>
                <a:lnTo>
                  <a:pt x="160007" y="189230"/>
                </a:lnTo>
                <a:lnTo>
                  <a:pt x="164719" y="194310"/>
                </a:lnTo>
                <a:lnTo>
                  <a:pt x="173278" y="203200"/>
                </a:lnTo>
                <a:lnTo>
                  <a:pt x="173278" y="187515"/>
                </a:lnTo>
                <a:lnTo>
                  <a:pt x="171183" y="185420"/>
                </a:lnTo>
                <a:lnTo>
                  <a:pt x="134277" y="148590"/>
                </a:lnTo>
                <a:lnTo>
                  <a:pt x="263156" y="148590"/>
                </a:lnTo>
                <a:lnTo>
                  <a:pt x="263156" y="137160"/>
                </a:lnTo>
                <a:lnTo>
                  <a:pt x="123342" y="137160"/>
                </a:lnTo>
                <a:lnTo>
                  <a:pt x="112395" y="127000"/>
                </a:lnTo>
                <a:lnTo>
                  <a:pt x="237985" y="127000"/>
                </a:lnTo>
                <a:lnTo>
                  <a:pt x="239623" y="124460"/>
                </a:lnTo>
                <a:lnTo>
                  <a:pt x="241884" y="121920"/>
                </a:lnTo>
                <a:lnTo>
                  <a:pt x="241960" y="119380"/>
                </a:lnTo>
                <a:lnTo>
                  <a:pt x="239763" y="116840"/>
                </a:lnTo>
                <a:lnTo>
                  <a:pt x="238340" y="115570"/>
                </a:lnTo>
                <a:lnTo>
                  <a:pt x="177723" y="115570"/>
                </a:lnTo>
                <a:lnTo>
                  <a:pt x="186029" y="106680"/>
                </a:lnTo>
                <a:lnTo>
                  <a:pt x="208572" y="82550"/>
                </a:lnTo>
                <a:lnTo>
                  <a:pt x="222605" y="67310"/>
                </a:lnTo>
                <a:lnTo>
                  <a:pt x="232308" y="57150"/>
                </a:lnTo>
                <a:lnTo>
                  <a:pt x="237998" y="50800"/>
                </a:lnTo>
                <a:lnTo>
                  <a:pt x="240042" y="49530"/>
                </a:lnTo>
                <a:lnTo>
                  <a:pt x="241211" y="53340"/>
                </a:lnTo>
                <a:lnTo>
                  <a:pt x="248094" y="69850"/>
                </a:lnTo>
                <a:lnTo>
                  <a:pt x="252971" y="82550"/>
                </a:lnTo>
                <a:lnTo>
                  <a:pt x="257860" y="93980"/>
                </a:lnTo>
                <a:lnTo>
                  <a:pt x="261899" y="104140"/>
                </a:lnTo>
                <a:lnTo>
                  <a:pt x="264668" y="111760"/>
                </a:lnTo>
                <a:lnTo>
                  <a:pt x="265760" y="114300"/>
                </a:lnTo>
                <a:lnTo>
                  <a:pt x="266103" y="115570"/>
                </a:lnTo>
                <a:lnTo>
                  <a:pt x="255498" y="115570"/>
                </a:lnTo>
                <a:lnTo>
                  <a:pt x="251536" y="118110"/>
                </a:lnTo>
                <a:lnTo>
                  <a:pt x="252006" y="124460"/>
                </a:lnTo>
                <a:lnTo>
                  <a:pt x="255435" y="125730"/>
                </a:lnTo>
                <a:lnTo>
                  <a:pt x="256387" y="125730"/>
                </a:lnTo>
                <a:lnTo>
                  <a:pt x="260769" y="127000"/>
                </a:lnTo>
                <a:lnTo>
                  <a:pt x="274180" y="127000"/>
                </a:lnTo>
                <a:lnTo>
                  <a:pt x="274180" y="104838"/>
                </a:lnTo>
                <a:lnTo>
                  <a:pt x="264261" y="80010"/>
                </a:lnTo>
                <a:lnTo>
                  <a:pt x="258584" y="66040"/>
                </a:lnTo>
                <a:lnTo>
                  <a:pt x="253695" y="54610"/>
                </a:lnTo>
                <a:lnTo>
                  <a:pt x="251663" y="49530"/>
                </a:lnTo>
                <a:lnTo>
                  <a:pt x="230670" y="28651"/>
                </a:lnTo>
                <a:lnTo>
                  <a:pt x="230670" y="40640"/>
                </a:lnTo>
                <a:lnTo>
                  <a:pt x="210604" y="63500"/>
                </a:lnTo>
                <a:lnTo>
                  <a:pt x="191414" y="83820"/>
                </a:lnTo>
                <a:lnTo>
                  <a:pt x="171767" y="105410"/>
                </a:lnTo>
                <a:lnTo>
                  <a:pt x="170192" y="106680"/>
                </a:lnTo>
                <a:lnTo>
                  <a:pt x="170307" y="30480"/>
                </a:lnTo>
                <a:lnTo>
                  <a:pt x="170370" y="25400"/>
                </a:lnTo>
                <a:lnTo>
                  <a:pt x="170738" y="20320"/>
                </a:lnTo>
                <a:lnTo>
                  <a:pt x="171424" y="19050"/>
                </a:lnTo>
                <a:lnTo>
                  <a:pt x="201320" y="30480"/>
                </a:lnTo>
                <a:lnTo>
                  <a:pt x="212521" y="34290"/>
                </a:lnTo>
                <a:lnTo>
                  <a:pt x="221780" y="38100"/>
                </a:lnTo>
                <a:lnTo>
                  <a:pt x="228155" y="39370"/>
                </a:lnTo>
                <a:lnTo>
                  <a:pt x="230670" y="40640"/>
                </a:lnTo>
                <a:lnTo>
                  <a:pt x="230670" y="28651"/>
                </a:lnTo>
                <a:lnTo>
                  <a:pt x="224536" y="26670"/>
                </a:lnTo>
                <a:lnTo>
                  <a:pt x="202666" y="19050"/>
                </a:lnTo>
                <a:lnTo>
                  <a:pt x="184238" y="12700"/>
                </a:lnTo>
                <a:lnTo>
                  <a:pt x="181013" y="11430"/>
                </a:lnTo>
                <a:lnTo>
                  <a:pt x="174561" y="8890"/>
                </a:lnTo>
                <a:lnTo>
                  <a:pt x="170027" y="6350"/>
                </a:lnTo>
                <a:lnTo>
                  <a:pt x="168490" y="5080"/>
                </a:lnTo>
                <a:lnTo>
                  <a:pt x="166154" y="1270"/>
                </a:lnTo>
                <a:lnTo>
                  <a:pt x="163969" y="0"/>
                </a:lnTo>
                <a:lnTo>
                  <a:pt x="159245" y="0"/>
                </a:lnTo>
                <a:lnTo>
                  <a:pt x="159245" y="11430"/>
                </a:lnTo>
                <a:lnTo>
                  <a:pt x="159245" y="115570"/>
                </a:lnTo>
                <a:lnTo>
                  <a:pt x="148310" y="115570"/>
                </a:lnTo>
                <a:lnTo>
                  <a:pt x="148310" y="11430"/>
                </a:lnTo>
                <a:lnTo>
                  <a:pt x="159245" y="11430"/>
                </a:lnTo>
                <a:lnTo>
                  <a:pt x="159245" y="0"/>
                </a:lnTo>
                <a:lnTo>
                  <a:pt x="145846" y="0"/>
                </a:lnTo>
                <a:lnTo>
                  <a:pt x="144272" y="1270"/>
                </a:lnTo>
                <a:lnTo>
                  <a:pt x="142354" y="2540"/>
                </a:lnTo>
                <a:lnTo>
                  <a:pt x="141122" y="2540"/>
                </a:lnTo>
                <a:lnTo>
                  <a:pt x="139547" y="5080"/>
                </a:lnTo>
                <a:lnTo>
                  <a:pt x="138734" y="6350"/>
                </a:lnTo>
                <a:lnTo>
                  <a:pt x="137934" y="8890"/>
                </a:lnTo>
                <a:lnTo>
                  <a:pt x="137528" y="15240"/>
                </a:lnTo>
                <a:lnTo>
                  <a:pt x="137477" y="20320"/>
                </a:lnTo>
                <a:lnTo>
                  <a:pt x="137363" y="115570"/>
                </a:lnTo>
                <a:lnTo>
                  <a:pt x="107607" y="115570"/>
                </a:lnTo>
                <a:lnTo>
                  <a:pt x="107607" y="137160"/>
                </a:lnTo>
                <a:lnTo>
                  <a:pt x="33375" y="137160"/>
                </a:lnTo>
                <a:lnTo>
                  <a:pt x="33375" y="127000"/>
                </a:lnTo>
                <a:lnTo>
                  <a:pt x="96659" y="127000"/>
                </a:lnTo>
                <a:lnTo>
                  <a:pt x="107607" y="137160"/>
                </a:lnTo>
                <a:lnTo>
                  <a:pt x="107607" y="115570"/>
                </a:lnTo>
                <a:lnTo>
                  <a:pt x="101447" y="115570"/>
                </a:lnTo>
                <a:lnTo>
                  <a:pt x="70662" y="85090"/>
                </a:lnTo>
                <a:lnTo>
                  <a:pt x="54546" y="68580"/>
                </a:lnTo>
                <a:lnTo>
                  <a:pt x="39001" y="54610"/>
                </a:lnTo>
                <a:lnTo>
                  <a:pt x="35775" y="52070"/>
                </a:lnTo>
                <a:lnTo>
                  <a:pt x="31737" y="49530"/>
                </a:lnTo>
                <a:lnTo>
                  <a:pt x="3352" y="49530"/>
                </a:lnTo>
                <a:lnTo>
                  <a:pt x="0" y="53340"/>
                </a:lnTo>
                <a:lnTo>
                  <a:pt x="63" y="57150"/>
                </a:lnTo>
                <a:lnTo>
                  <a:pt x="1981" y="59690"/>
                </a:lnTo>
                <a:lnTo>
                  <a:pt x="3276" y="59690"/>
                </a:lnTo>
                <a:lnTo>
                  <a:pt x="4851" y="60960"/>
                </a:lnTo>
                <a:lnTo>
                  <a:pt x="29413" y="60960"/>
                </a:lnTo>
                <a:lnTo>
                  <a:pt x="31330" y="62230"/>
                </a:lnTo>
                <a:lnTo>
                  <a:pt x="34302" y="64770"/>
                </a:lnTo>
                <a:lnTo>
                  <a:pt x="40640" y="71120"/>
                </a:lnTo>
                <a:lnTo>
                  <a:pt x="49428" y="78740"/>
                </a:lnTo>
                <a:lnTo>
                  <a:pt x="59715" y="88900"/>
                </a:lnTo>
                <a:lnTo>
                  <a:pt x="85712" y="115570"/>
                </a:lnTo>
                <a:lnTo>
                  <a:pt x="30734" y="115570"/>
                </a:lnTo>
                <a:lnTo>
                  <a:pt x="26416" y="116840"/>
                </a:lnTo>
                <a:lnTo>
                  <a:pt x="24079" y="120650"/>
                </a:lnTo>
                <a:lnTo>
                  <a:pt x="22567" y="121920"/>
                </a:lnTo>
                <a:lnTo>
                  <a:pt x="22440" y="139700"/>
                </a:lnTo>
                <a:lnTo>
                  <a:pt x="22644" y="140970"/>
                </a:lnTo>
                <a:lnTo>
                  <a:pt x="25374" y="146050"/>
                </a:lnTo>
                <a:lnTo>
                  <a:pt x="29692" y="148590"/>
                </a:lnTo>
                <a:lnTo>
                  <a:pt x="33515" y="148590"/>
                </a:lnTo>
                <a:lnTo>
                  <a:pt x="33655" y="149860"/>
                </a:lnTo>
                <a:lnTo>
                  <a:pt x="33858" y="151130"/>
                </a:lnTo>
                <a:lnTo>
                  <a:pt x="34823" y="161290"/>
                </a:lnTo>
                <a:lnTo>
                  <a:pt x="36728" y="185420"/>
                </a:lnTo>
                <a:lnTo>
                  <a:pt x="37833" y="196850"/>
                </a:lnTo>
                <a:lnTo>
                  <a:pt x="38239" y="198120"/>
                </a:lnTo>
                <a:lnTo>
                  <a:pt x="39128" y="201930"/>
                </a:lnTo>
                <a:lnTo>
                  <a:pt x="42824" y="207010"/>
                </a:lnTo>
                <a:lnTo>
                  <a:pt x="46240" y="209550"/>
                </a:lnTo>
                <a:lnTo>
                  <a:pt x="50088" y="212090"/>
                </a:lnTo>
                <a:lnTo>
                  <a:pt x="55511" y="213360"/>
                </a:lnTo>
                <a:lnTo>
                  <a:pt x="110070" y="213360"/>
                </a:lnTo>
                <a:lnTo>
                  <a:pt x="111709" y="212090"/>
                </a:lnTo>
                <a:lnTo>
                  <a:pt x="113969" y="209550"/>
                </a:lnTo>
                <a:lnTo>
                  <a:pt x="113969" y="207010"/>
                </a:lnTo>
                <a:lnTo>
                  <a:pt x="111709" y="204470"/>
                </a:lnTo>
                <a:lnTo>
                  <a:pt x="110070" y="203200"/>
                </a:lnTo>
                <a:lnTo>
                  <a:pt x="62230" y="203200"/>
                </a:lnTo>
                <a:lnTo>
                  <a:pt x="57340" y="201930"/>
                </a:lnTo>
                <a:lnTo>
                  <a:pt x="44602" y="148590"/>
                </a:lnTo>
                <a:lnTo>
                  <a:pt x="118554" y="148590"/>
                </a:lnTo>
                <a:lnTo>
                  <a:pt x="147688" y="177800"/>
                </a:lnTo>
                <a:lnTo>
                  <a:pt x="119570" y="220980"/>
                </a:lnTo>
                <a:lnTo>
                  <a:pt x="93319" y="262890"/>
                </a:lnTo>
                <a:lnTo>
                  <a:pt x="90436" y="267970"/>
                </a:lnTo>
                <a:lnTo>
                  <a:pt x="89674" y="266700"/>
                </a:lnTo>
                <a:lnTo>
                  <a:pt x="86601" y="266700"/>
                </a:lnTo>
                <a:lnTo>
                  <a:pt x="79679" y="264160"/>
                </a:lnTo>
                <a:lnTo>
                  <a:pt x="64655" y="264160"/>
                </a:lnTo>
                <a:lnTo>
                  <a:pt x="30162" y="293370"/>
                </a:lnTo>
                <a:lnTo>
                  <a:pt x="27228" y="311150"/>
                </a:lnTo>
                <a:lnTo>
                  <a:pt x="28867" y="317500"/>
                </a:lnTo>
                <a:lnTo>
                  <a:pt x="60464" y="349250"/>
                </a:lnTo>
                <a:lnTo>
                  <a:pt x="65874" y="350520"/>
                </a:lnTo>
                <a:lnTo>
                  <a:pt x="76962" y="350520"/>
                </a:lnTo>
                <a:lnTo>
                  <a:pt x="82296" y="349250"/>
                </a:lnTo>
                <a:lnTo>
                  <a:pt x="89738" y="346710"/>
                </a:lnTo>
                <a:lnTo>
                  <a:pt x="96862" y="342900"/>
                </a:lnTo>
                <a:lnTo>
                  <a:pt x="100012" y="340360"/>
                </a:lnTo>
                <a:lnTo>
                  <a:pt x="103162" y="337820"/>
                </a:lnTo>
                <a:lnTo>
                  <a:pt x="108153" y="331470"/>
                </a:lnTo>
                <a:lnTo>
                  <a:pt x="111023" y="327660"/>
                </a:lnTo>
                <a:lnTo>
                  <a:pt x="113969" y="320040"/>
                </a:lnTo>
                <a:lnTo>
                  <a:pt x="114515" y="314960"/>
                </a:lnTo>
                <a:lnTo>
                  <a:pt x="114985" y="312420"/>
                </a:lnTo>
                <a:lnTo>
                  <a:pt x="183667" y="312420"/>
                </a:lnTo>
                <a:lnTo>
                  <a:pt x="186677" y="308610"/>
                </a:lnTo>
                <a:lnTo>
                  <a:pt x="187020" y="306070"/>
                </a:lnTo>
                <a:lnTo>
                  <a:pt x="185928" y="304800"/>
                </a:lnTo>
                <a:lnTo>
                  <a:pt x="184188" y="302260"/>
                </a:lnTo>
                <a:lnTo>
                  <a:pt x="179171" y="302260"/>
                </a:lnTo>
                <a:lnTo>
                  <a:pt x="168046" y="300990"/>
                </a:lnTo>
                <a:lnTo>
                  <a:pt x="114985" y="300990"/>
                </a:lnTo>
                <a:lnTo>
                  <a:pt x="114515" y="298450"/>
                </a:lnTo>
                <a:lnTo>
                  <a:pt x="114312" y="297180"/>
                </a:lnTo>
                <a:lnTo>
                  <a:pt x="113690" y="294640"/>
                </a:lnTo>
                <a:lnTo>
                  <a:pt x="113144" y="293370"/>
                </a:lnTo>
                <a:lnTo>
                  <a:pt x="112191" y="290830"/>
                </a:lnTo>
                <a:lnTo>
                  <a:pt x="204330" y="290830"/>
                </a:lnTo>
                <a:lnTo>
                  <a:pt x="201942" y="295910"/>
                </a:lnTo>
                <a:lnTo>
                  <a:pt x="198132" y="307340"/>
                </a:lnTo>
                <a:lnTo>
                  <a:pt x="215036" y="345440"/>
                </a:lnTo>
                <a:lnTo>
                  <a:pt x="228358" y="350520"/>
                </a:lnTo>
                <a:lnTo>
                  <a:pt x="245643" y="350520"/>
                </a:lnTo>
                <a:lnTo>
                  <a:pt x="252006" y="349250"/>
                </a:lnTo>
                <a:lnTo>
                  <a:pt x="259397" y="342900"/>
                </a:lnTo>
                <a:lnTo>
                  <a:pt x="264464" y="339090"/>
                </a:lnTo>
                <a:lnTo>
                  <a:pt x="269519" y="332740"/>
                </a:lnTo>
                <a:lnTo>
                  <a:pt x="274510" y="320040"/>
                </a:lnTo>
                <a:lnTo>
                  <a:pt x="274929" y="308610"/>
                </a:lnTo>
                <a:lnTo>
                  <a:pt x="270751" y="295910"/>
                </a:lnTo>
                <a:lnTo>
                  <a:pt x="267881" y="290830"/>
                </a:lnTo>
                <a:lnTo>
                  <a:pt x="264045" y="286804"/>
                </a:lnTo>
                <a:lnTo>
                  <a:pt x="264045" y="309880"/>
                </a:lnTo>
                <a:lnTo>
                  <a:pt x="263575" y="317500"/>
                </a:lnTo>
                <a:lnTo>
                  <a:pt x="260769" y="323850"/>
                </a:lnTo>
                <a:lnTo>
                  <a:pt x="258102" y="330200"/>
                </a:lnTo>
                <a:lnTo>
                  <a:pt x="253238" y="335280"/>
                </a:lnTo>
                <a:lnTo>
                  <a:pt x="247497" y="337820"/>
                </a:lnTo>
                <a:lnTo>
                  <a:pt x="243395" y="339090"/>
                </a:lnTo>
                <a:lnTo>
                  <a:pt x="228346" y="339090"/>
                </a:lnTo>
                <a:lnTo>
                  <a:pt x="209118" y="308610"/>
                </a:lnTo>
                <a:lnTo>
                  <a:pt x="213893" y="297180"/>
                </a:lnTo>
                <a:lnTo>
                  <a:pt x="221107" y="290830"/>
                </a:lnTo>
                <a:lnTo>
                  <a:pt x="222554" y="289560"/>
                </a:lnTo>
                <a:lnTo>
                  <a:pt x="233629" y="285750"/>
                </a:lnTo>
                <a:lnTo>
                  <a:pt x="245643" y="287020"/>
                </a:lnTo>
                <a:lnTo>
                  <a:pt x="252971" y="289560"/>
                </a:lnTo>
                <a:lnTo>
                  <a:pt x="258851" y="295910"/>
                </a:lnTo>
                <a:lnTo>
                  <a:pt x="261861" y="303530"/>
                </a:lnTo>
                <a:lnTo>
                  <a:pt x="264045" y="309880"/>
                </a:lnTo>
                <a:lnTo>
                  <a:pt x="264045" y="286804"/>
                </a:lnTo>
                <a:lnTo>
                  <a:pt x="263055" y="285750"/>
                </a:lnTo>
                <a:lnTo>
                  <a:pt x="258241" y="280670"/>
                </a:lnTo>
                <a:lnTo>
                  <a:pt x="255905" y="279400"/>
                </a:lnTo>
                <a:lnTo>
                  <a:pt x="251256" y="276860"/>
                </a:lnTo>
                <a:lnTo>
                  <a:pt x="245097" y="275590"/>
                </a:lnTo>
                <a:lnTo>
                  <a:pt x="241338" y="274320"/>
                </a:lnTo>
                <a:lnTo>
                  <a:pt x="241338" y="266700"/>
                </a:lnTo>
                <a:lnTo>
                  <a:pt x="240855" y="262890"/>
                </a:lnTo>
                <a:lnTo>
                  <a:pt x="240245" y="260350"/>
                </a:lnTo>
                <a:lnTo>
                  <a:pt x="238340" y="255270"/>
                </a:lnTo>
                <a:lnTo>
                  <a:pt x="235102" y="250190"/>
                </a:lnTo>
                <a:lnTo>
                  <a:pt x="230390" y="244449"/>
                </a:lnTo>
                <a:lnTo>
                  <a:pt x="230390" y="266700"/>
                </a:lnTo>
                <a:lnTo>
                  <a:pt x="230390" y="274320"/>
                </a:lnTo>
                <a:lnTo>
                  <a:pt x="224853" y="275590"/>
                </a:lnTo>
                <a:lnTo>
                  <a:pt x="221703" y="276860"/>
                </a:lnTo>
                <a:lnTo>
                  <a:pt x="216573" y="279400"/>
                </a:lnTo>
                <a:lnTo>
                  <a:pt x="105892" y="279400"/>
                </a:lnTo>
                <a:lnTo>
                  <a:pt x="103974" y="277825"/>
                </a:lnTo>
                <a:lnTo>
                  <a:pt x="103974" y="302260"/>
                </a:lnTo>
                <a:lnTo>
                  <a:pt x="103974" y="312420"/>
                </a:lnTo>
                <a:lnTo>
                  <a:pt x="77431" y="340360"/>
                </a:lnTo>
                <a:lnTo>
                  <a:pt x="69494" y="339090"/>
                </a:lnTo>
                <a:lnTo>
                  <a:pt x="62522" y="339090"/>
                </a:lnTo>
                <a:lnTo>
                  <a:pt x="51650" y="334010"/>
                </a:lnTo>
                <a:lnTo>
                  <a:pt x="47955" y="330200"/>
                </a:lnTo>
                <a:lnTo>
                  <a:pt x="44399" y="325120"/>
                </a:lnTo>
                <a:lnTo>
                  <a:pt x="38938" y="309880"/>
                </a:lnTo>
                <a:lnTo>
                  <a:pt x="41427" y="294640"/>
                </a:lnTo>
                <a:lnTo>
                  <a:pt x="50774" y="281940"/>
                </a:lnTo>
                <a:lnTo>
                  <a:pt x="65874" y="274320"/>
                </a:lnTo>
                <a:lnTo>
                  <a:pt x="72923" y="274320"/>
                </a:lnTo>
                <a:lnTo>
                  <a:pt x="103974" y="302260"/>
                </a:lnTo>
                <a:lnTo>
                  <a:pt x="103974" y="277825"/>
                </a:lnTo>
                <a:lnTo>
                  <a:pt x="102819" y="276860"/>
                </a:lnTo>
                <a:lnTo>
                  <a:pt x="100812" y="274320"/>
                </a:lnTo>
                <a:lnTo>
                  <a:pt x="99809" y="273050"/>
                </a:lnTo>
                <a:lnTo>
                  <a:pt x="103022" y="267970"/>
                </a:lnTo>
                <a:lnTo>
                  <a:pt x="137566" y="213360"/>
                </a:lnTo>
                <a:lnTo>
                  <a:pt x="184289" y="213360"/>
                </a:lnTo>
                <a:lnTo>
                  <a:pt x="205905" y="236220"/>
                </a:lnTo>
                <a:lnTo>
                  <a:pt x="217678" y="247650"/>
                </a:lnTo>
                <a:lnTo>
                  <a:pt x="230390" y="266700"/>
                </a:lnTo>
                <a:lnTo>
                  <a:pt x="230390" y="244449"/>
                </a:lnTo>
                <a:lnTo>
                  <a:pt x="228854" y="242570"/>
                </a:lnTo>
                <a:lnTo>
                  <a:pt x="217881" y="232410"/>
                </a:lnTo>
                <a:lnTo>
                  <a:pt x="200025" y="213360"/>
                </a:lnTo>
                <a:lnTo>
                  <a:pt x="253276" y="213360"/>
                </a:lnTo>
                <a:lnTo>
                  <a:pt x="258648" y="212090"/>
                </a:lnTo>
                <a:lnTo>
                  <a:pt x="262813" y="208280"/>
                </a:lnTo>
                <a:lnTo>
                  <a:pt x="266649" y="204470"/>
                </a:lnTo>
                <a:lnTo>
                  <a:pt x="267119" y="203200"/>
                </a:lnTo>
                <a:lnTo>
                  <a:pt x="269011" y="198120"/>
                </a:lnTo>
                <a:lnTo>
                  <a:pt x="270586" y="187960"/>
                </a:lnTo>
                <a:lnTo>
                  <a:pt x="272122" y="171450"/>
                </a:lnTo>
                <a:lnTo>
                  <a:pt x="273177" y="157480"/>
                </a:lnTo>
                <a:lnTo>
                  <a:pt x="273964" y="151130"/>
                </a:lnTo>
                <a:lnTo>
                  <a:pt x="275082" y="148590"/>
                </a:lnTo>
                <a:lnTo>
                  <a:pt x="277114" y="147320"/>
                </a:lnTo>
                <a:lnTo>
                  <a:pt x="280263" y="147320"/>
                </a:lnTo>
                <a:lnTo>
                  <a:pt x="283540" y="144780"/>
                </a:lnTo>
                <a:lnTo>
                  <a:pt x="284848" y="140970"/>
                </a:lnTo>
                <a:lnTo>
                  <a:pt x="285038" y="137160"/>
                </a:lnTo>
                <a:lnTo>
                  <a:pt x="285115" y="12192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82" name="object 82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5011606" y="7754304"/>
            <a:ext cx="359923" cy="359410"/>
          </a:xfrm>
          <a:prstGeom prst="rect">
            <a:avLst/>
          </a:prstGeom>
        </p:spPr>
      </p:pic>
      <p:sp>
        <p:nvSpPr>
          <p:cNvPr id="83" name="object 83"/>
          <p:cNvSpPr/>
          <p:nvPr/>
        </p:nvSpPr>
        <p:spPr>
          <a:xfrm>
            <a:off x="907411" y="8622399"/>
            <a:ext cx="360045" cy="359410"/>
          </a:xfrm>
          <a:custGeom>
            <a:avLst/>
            <a:gdLst/>
            <a:ahLst/>
            <a:cxnLst/>
            <a:rect l="l" t="t" r="r" b="b"/>
            <a:pathLst>
              <a:path w="360044" h="359409">
                <a:moveTo>
                  <a:pt x="135781" y="0"/>
                </a:moveTo>
                <a:lnTo>
                  <a:pt x="127593" y="0"/>
                </a:lnTo>
                <a:lnTo>
                  <a:pt x="121126" y="1269"/>
                </a:lnTo>
                <a:lnTo>
                  <a:pt x="114279" y="2539"/>
                </a:lnTo>
                <a:lnTo>
                  <a:pt x="107864" y="5079"/>
                </a:lnTo>
                <a:lnTo>
                  <a:pt x="101531" y="8889"/>
                </a:lnTo>
                <a:lnTo>
                  <a:pt x="94926" y="13969"/>
                </a:lnTo>
                <a:lnTo>
                  <a:pt x="91726" y="16509"/>
                </a:lnTo>
                <a:lnTo>
                  <a:pt x="87954" y="19049"/>
                </a:lnTo>
                <a:lnTo>
                  <a:pt x="86430" y="19049"/>
                </a:lnTo>
                <a:lnTo>
                  <a:pt x="79281" y="22859"/>
                </a:lnTo>
                <a:lnTo>
                  <a:pt x="61946" y="55879"/>
                </a:lnTo>
                <a:lnTo>
                  <a:pt x="63522" y="63499"/>
                </a:lnTo>
                <a:lnTo>
                  <a:pt x="67050" y="72389"/>
                </a:lnTo>
                <a:lnTo>
                  <a:pt x="71050" y="81279"/>
                </a:lnTo>
                <a:lnTo>
                  <a:pt x="62046" y="81279"/>
                </a:lnTo>
                <a:lnTo>
                  <a:pt x="55734" y="86359"/>
                </a:lnTo>
                <a:lnTo>
                  <a:pt x="51886" y="95249"/>
                </a:lnTo>
                <a:lnTo>
                  <a:pt x="51886" y="102869"/>
                </a:lnTo>
                <a:lnTo>
                  <a:pt x="56090" y="113029"/>
                </a:lnTo>
                <a:lnTo>
                  <a:pt x="61970" y="115569"/>
                </a:lnTo>
                <a:lnTo>
                  <a:pt x="75406" y="115569"/>
                </a:lnTo>
                <a:lnTo>
                  <a:pt x="75406" y="126999"/>
                </a:lnTo>
                <a:lnTo>
                  <a:pt x="94903" y="160019"/>
                </a:lnTo>
                <a:lnTo>
                  <a:pt x="100222" y="163829"/>
                </a:lnTo>
                <a:lnTo>
                  <a:pt x="104438" y="167639"/>
                </a:lnTo>
                <a:lnTo>
                  <a:pt x="104438" y="180339"/>
                </a:lnTo>
                <a:lnTo>
                  <a:pt x="53977" y="189229"/>
                </a:lnTo>
                <a:lnTo>
                  <a:pt x="41550" y="191769"/>
                </a:lnTo>
                <a:lnTo>
                  <a:pt x="4828" y="212089"/>
                </a:lnTo>
                <a:lnTo>
                  <a:pt x="0" y="336549"/>
                </a:lnTo>
                <a:lnTo>
                  <a:pt x="98" y="349249"/>
                </a:lnTo>
                <a:lnTo>
                  <a:pt x="528" y="356869"/>
                </a:lnTo>
                <a:lnTo>
                  <a:pt x="1365" y="358139"/>
                </a:lnTo>
                <a:lnTo>
                  <a:pt x="5072" y="359409"/>
                </a:lnTo>
                <a:lnTo>
                  <a:pt x="350340" y="359409"/>
                </a:lnTo>
                <a:lnTo>
                  <a:pt x="354692" y="358139"/>
                </a:lnTo>
                <a:lnTo>
                  <a:pt x="356000" y="358139"/>
                </a:lnTo>
                <a:lnTo>
                  <a:pt x="357664" y="355599"/>
                </a:lnTo>
                <a:lnTo>
                  <a:pt x="358464" y="354329"/>
                </a:lnTo>
                <a:lnTo>
                  <a:pt x="359274" y="351789"/>
                </a:lnTo>
                <a:lnTo>
                  <a:pt x="359491" y="347979"/>
                </a:lnTo>
                <a:lnTo>
                  <a:pt x="11525" y="347979"/>
                </a:lnTo>
                <a:lnTo>
                  <a:pt x="11640" y="266699"/>
                </a:lnTo>
                <a:lnTo>
                  <a:pt x="13049" y="223519"/>
                </a:lnTo>
                <a:lnTo>
                  <a:pt x="69450" y="199389"/>
                </a:lnTo>
                <a:lnTo>
                  <a:pt x="107334" y="193039"/>
                </a:lnTo>
                <a:lnTo>
                  <a:pt x="107550" y="191769"/>
                </a:lnTo>
                <a:lnTo>
                  <a:pt x="125429" y="191769"/>
                </a:lnTo>
                <a:lnTo>
                  <a:pt x="116046" y="182879"/>
                </a:lnTo>
                <a:lnTo>
                  <a:pt x="116046" y="172719"/>
                </a:lnTo>
                <a:lnTo>
                  <a:pt x="116186" y="171449"/>
                </a:lnTo>
                <a:lnTo>
                  <a:pt x="162503" y="171449"/>
                </a:lnTo>
                <a:lnTo>
                  <a:pt x="162503" y="167639"/>
                </a:lnTo>
                <a:lnTo>
                  <a:pt x="171571" y="161289"/>
                </a:lnTo>
                <a:lnTo>
                  <a:pt x="141621" y="161289"/>
                </a:lnTo>
                <a:lnTo>
                  <a:pt x="116912" y="158749"/>
                </a:lnTo>
                <a:lnTo>
                  <a:pt x="88754" y="125729"/>
                </a:lnTo>
                <a:lnTo>
                  <a:pt x="87139" y="104139"/>
                </a:lnTo>
                <a:lnTo>
                  <a:pt x="68942" y="104139"/>
                </a:lnTo>
                <a:lnTo>
                  <a:pt x="65386" y="102869"/>
                </a:lnTo>
                <a:lnTo>
                  <a:pt x="64802" y="100329"/>
                </a:lnTo>
                <a:lnTo>
                  <a:pt x="63646" y="96519"/>
                </a:lnTo>
                <a:lnTo>
                  <a:pt x="66694" y="92709"/>
                </a:lnTo>
                <a:lnTo>
                  <a:pt x="87014" y="92709"/>
                </a:lnTo>
                <a:lnTo>
                  <a:pt x="87014" y="83819"/>
                </a:lnTo>
                <a:lnTo>
                  <a:pt x="93773" y="69849"/>
                </a:lnTo>
                <a:lnTo>
                  <a:pt x="78886" y="69849"/>
                </a:lnTo>
                <a:lnTo>
                  <a:pt x="75406" y="60959"/>
                </a:lnTo>
                <a:lnTo>
                  <a:pt x="74606" y="57149"/>
                </a:lnTo>
                <a:lnTo>
                  <a:pt x="74442" y="50799"/>
                </a:lnTo>
                <a:lnTo>
                  <a:pt x="76073" y="44449"/>
                </a:lnTo>
                <a:lnTo>
                  <a:pt x="79257" y="39369"/>
                </a:lnTo>
                <a:lnTo>
                  <a:pt x="83750" y="34289"/>
                </a:lnTo>
                <a:lnTo>
                  <a:pt x="88830" y="30479"/>
                </a:lnTo>
                <a:lnTo>
                  <a:pt x="93186" y="29209"/>
                </a:lnTo>
                <a:lnTo>
                  <a:pt x="126710" y="29209"/>
                </a:lnTo>
                <a:lnTo>
                  <a:pt x="124390" y="26669"/>
                </a:lnTo>
                <a:lnTo>
                  <a:pt x="120618" y="24129"/>
                </a:lnTo>
                <a:lnTo>
                  <a:pt x="116923" y="21589"/>
                </a:lnTo>
                <a:lnTo>
                  <a:pt x="109874" y="19049"/>
                </a:lnTo>
                <a:lnTo>
                  <a:pt x="113430" y="16509"/>
                </a:lnTo>
                <a:lnTo>
                  <a:pt x="120563" y="13969"/>
                </a:lnTo>
                <a:lnTo>
                  <a:pt x="128799" y="12699"/>
                </a:lnTo>
                <a:lnTo>
                  <a:pt x="174601" y="12699"/>
                </a:lnTo>
                <a:lnTo>
                  <a:pt x="156811" y="5079"/>
                </a:lnTo>
                <a:lnTo>
                  <a:pt x="150158" y="2539"/>
                </a:lnTo>
                <a:lnTo>
                  <a:pt x="143899" y="1269"/>
                </a:lnTo>
                <a:lnTo>
                  <a:pt x="135781" y="0"/>
                </a:lnTo>
                <a:close/>
              </a:path>
              <a:path w="360044" h="359409">
                <a:moveTo>
                  <a:pt x="69590" y="250189"/>
                </a:moveTo>
                <a:lnTo>
                  <a:pt x="57982" y="250189"/>
                </a:lnTo>
                <a:lnTo>
                  <a:pt x="57982" y="347979"/>
                </a:lnTo>
                <a:lnTo>
                  <a:pt x="69590" y="347979"/>
                </a:lnTo>
                <a:lnTo>
                  <a:pt x="69590" y="250189"/>
                </a:lnTo>
                <a:close/>
              </a:path>
              <a:path w="360044" h="359409">
                <a:moveTo>
                  <a:pt x="352444" y="220979"/>
                </a:moveTo>
                <a:lnTo>
                  <a:pt x="181591" y="220979"/>
                </a:lnTo>
                <a:lnTo>
                  <a:pt x="178035" y="223519"/>
                </a:lnTo>
                <a:lnTo>
                  <a:pt x="174111" y="347979"/>
                </a:lnTo>
                <a:lnTo>
                  <a:pt x="185718" y="347979"/>
                </a:lnTo>
                <a:lnTo>
                  <a:pt x="185718" y="336549"/>
                </a:lnTo>
                <a:lnTo>
                  <a:pt x="359776" y="336549"/>
                </a:lnTo>
                <a:lnTo>
                  <a:pt x="359880" y="325119"/>
                </a:lnTo>
                <a:lnTo>
                  <a:pt x="185718" y="325119"/>
                </a:lnTo>
                <a:lnTo>
                  <a:pt x="185718" y="278129"/>
                </a:lnTo>
                <a:lnTo>
                  <a:pt x="217574" y="278129"/>
                </a:lnTo>
                <a:lnTo>
                  <a:pt x="207361" y="276859"/>
                </a:lnTo>
                <a:lnTo>
                  <a:pt x="200427" y="274319"/>
                </a:lnTo>
                <a:lnTo>
                  <a:pt x="185718" y="232409"/>
                </a:lnTo>
                <a:lnTo>
                  <a:pt x="359491" y="232409"/>
                </a:lnTo>
                <a:lnTo>
                  <a:pt x="359274" y="228599"/>
                </a:lnTo>
                <a:lnTo>
                  <a:pt x="358464" y="226059"/>
                </a:lnTo>
                <a:lnTo>
                  <a:pt x="357664" y="224789"/>
                </a:lnTo>
                <a:lnTo>
                  <a:pt x="356000" y="223519"/>
                </a:lnTo>
                <a:lnTo>
                  <a:pt x="352444" y="220979"/>
                </a:lnTo>
                <a:close/>
              </a:path>
              <a:path w="360044" h="359409">
                <a:moveTo>
                  <a:pt x="359776" y="336549"/>
                </a:moveTo>
                <a:lnTo>
                  <a:pt x="348304" y="336549"/>
                </a:lnTo>
                <a:lnTo>
                  <a:pt x="348304" y="347979"/>
                </a:lnTo>
                <a:lnTo>
                  <a:pt x="359491" y="347979"/>
                </a:lnTo>
                <a:lnTo>
                  <a:pt x="359707" y="344169"/>
                </a:lnTo>
                <a:lnTo>
                  <a:pt x="359776" y="336549"/>
                </a:lnTo>
                <a:close/>
              </a:path>
              <a:path w="360044" h="359409">
                <a:moveTo>
                  <a:pt x="125429" y="191769"/>
                </a:moveTo>
                <a:lnTo>
                  <a:pt x="107550" y="191769"/>
                </a:lnTo>
                <a:lnTo>
                  <a:pt x="109290" y="194309"/>
                </a:lnTo>
                <a:lnTo>
                  <a:pt x="111182" y="195579"/>
                </a:lnTo>
                <a:lnTo>
                  <a:pt x="114598" y="199389"/>
                </a:lnTo>
                <a:lnTo>
                  <a:pt x="109226" y="214629"/>
                </a:lnTo>
                <a:lnTo>
                  <a:pt x="109366" y="215899"/>
                </a:lnTo>
                <a:lnTo>
                  <a:pt x="115462" y="224789"/>
                </a:lnTo>
                <a:lnTo>
                  <a:pt x="120618" y="233679"/>
                </a:lnTo>
                <a:lnTo>
                  <a:pt x="115462" y="246379"/>
                </a:lnTo>
                <a:lnTo>
                  <a:pt x="112566" y="252729"/>
                </a:lnTo>
                <a:lnTo>
                  <a:pt x="110242" y="260349"/>
                </a:lnTo>
                <a:lnTo>
                  <a:pt x="110242" y="261619"/>
                </a:lnTo>
                <a:lnTo>
                  <a:pt x="112741" y="274319"/>
                </a:lnTo>
                <a:lnTo>
                  <a:pt x="124296" y="325119"/>
                </a:lnTo>
                <a:lnTo>
                  <a:pt x="130270" y="342899"/>
                </a:lnTo>
                <a:lnTo>
                  <a:pt x="136658" y="342899"/>
                </a:lnTo>
                <a:lnTo>
                  <a:pt x="138322" y="341629"/>
                </a:lnTo>
                <a:lnTo>
                  <a:pt x="139198" y="339089"/>
                </a:lnTo>
                <a:lnTo>
                  <a:pt x="142633" y="325119"/>
                </a:lnTo>
                <a:lnTo>
                  <a:pt x="146786" y="307339"/>
                </a:lnTo>
                <a:lnTo>
                  <a:pt x="133242" y="307339"/>
                </a:lnTo>
                <a:lnTo>
                  <a:pt x="130702" y="297179"/>
                </a:lnTo>
                <a:lnTo>
                  <a:pt x="122574" y="261619"/>
                </a:lnTo>
                <a:lnTo>
                  <a:pt x="131362" y="240029"/>
                </a:lnTo>
                <a:lnTo>
                  <a:pt x="131794" y="238759"/>
                </a:lnTo>
                <a:lnTo>
                  <a:pt x="132518" y="237489"/>
                </a:lnTo>
                <a:lnTo>
                  <a:pt x="147857" y="237489"/>
                </a:lnTo>
                <a:lnTo>
                  <a:pt x="146310" y="233679"/>
                </a:lnTo>
                <a:lnTo>
                  <a:pt x="150730" y="226059"/>
                </a:lnTo>
                <a:lnTo>
                  <a:pt x="130854" y="226059"/>
                </a:lnTo>
                <a:lnTo>
                  <a:pt x="127222" y="220979"/>
                </a:lnTo>
                <a:lnTo>
                  <a:pt x="123742" y="214629"/>
                </a:lnTo>
                <a:lnTo>
                  <a:pt x="123234" y="213359"/>
                </a:lnTo>
                <a:lnTo>
                  <a:pt x="124314" y="209549"/>
                </a:lnTo>
                <a:lnTo>
                  <a:pt x="155912" y="209549"/>
                </a:lnTo>
                <a:lnTo>
                  <a:pt x="152330" y="199389"/>
                </a:lnTo>
                <a:lnTo>
                  <a:pt x="133471" y="199389"/>
                </a:lnTo>
                <a:lnTo>
                  <a:pt x="125429" y="191769"/>
                </a:lnTo>
                <a:close/>
              </a:path>
              <a:path w="360044" h="359409">
                <a:moveTo>
                  <a:pt x="359491" y="232409"/>
                </a:moveTo>
                <a:lnTo>
                  <a:pt x="348304" y="232409"/>
                </a:lnTo>
                <a:lnTo>
                  <a:pt x="348244" y="241299"/>
                </a:lnTo>
                <a:lnTo>
                  <a:pt x="347826" y="250189"/>
                </a:lnTo>
                <a:lnTo>
                  <a:pt x="316482" y="278129"/>
                </a:lnTo>
                <a:lnTo>
                  <a:pt x="348304" y="278129"/>
                </a:lnTo>
                <a:lnTo>
                  <a:pt x="348304" y="325119"/>
                </a:lnTo>
                <a:lnTo>
                  <a:pt x="359880" y="325119"/>
                </a:lnTo>
                <a:lnTo>
                  <a:pt x="359799" y="246379"/>
                </a:lnTo>
                <a:lnTo>
                  <a:pt x="359707" y="236219"/>
                </a:lnTo>
                <a:lnTo>
                  <a:pt x="359491" y="232409"/>
                </a:lnTo>
                <a:close/>
              </a:path>
              <a:path w="360044" h="359409">
                <a:moveTo>
                  <a:pt x="284436" y="255269"/>
                </a:moveTo>
                <a:lnTo>
                  <a:pt x="249599" y="255269"/>
                </a:lnTo>
                <a:lnTo>
                  <a:pt x="249599" y="278129"/>
                </a:lnTo>
                <a:lnTo>
                  <a:pt x="185718" y="278129"/>
                </a:lnTo>
                <a:lnTo>
                  <a:pt x="188627" y="280669"/>
                </a:lnTo>
                <a:lnTo>
                  <a:pt x="190227" y="283209"/>
                </a:lnTo>
                <a:lnTo>
                  <a:pt x="193338" y="284479"/>
                </a:lnTo>
                <a:lnTo>
                  <a:pt x="195663" y="285749"/>
                </a:lnTo>
                <a:lnTo>
                  <a:pt x="201133" y="288289"/>
                </a:lnTo>
                <a:lnTo>
                  <a:pt x="206735" y="289559"/>
                </a:lnTo>
                <a:lnTo>
                  <a:pt x="215060" y="290829"/>
                </a:lnTo>
                <a:lnTo>
                  <a:pt x="249599" y="290829"/>
                </a:lnTo>
                <a:lnTo>
                  <a:pt x="249663" y="307339"/>
                </a:lnTo>
                <a:lnTo>
                  <a:pt x="256343" y="313689"/>
                </a:lnTo>
                <a:lnTo>
                  <a:pt x="272536" y="313689"/>
                </a:lnTo>
                <a:lnTo>
                  <a:pt x="276523" y="312419"/>
                </a:lnTo>
                <a:lnTo>
                  <a:pt x="283204" y="304799"/>
                </a:lnTo>
                <a:lnTo>
                  <a:pt x="284025" y="302259"/>
                </a:lnTo>
                <a:lnTo>
                  <a:pt x="265703" y="302259"/>
                </a:lnTo>
                <a:lnTo>
                  <a:pt x="263379" y="300989"/>
                </a:lnTo>
                <a:lnTo>
                  <a:pt x="262223" y="298449"/>
                </a:lnTo>
                <a:lnTo>
                  <a:pt x="261499" y="295909"/>
                </a:lnTo>
                <a:lnTo>
                  <a:pt x="261207" y="292099"/>
                </a:lnTo>
                <a:lnTo>
                  <a:pt x="261207" y="266699"/>
                </a:lnTo>
                <a:lnTo>
                  <a:pt x="284436" y="266699"/>
                </a:lnTo>
                <a:lnTo>
                  <a:pt x="284436" y="255269"/>
                </a:lnTo>
                <a:close/>
              </a:path>
              <a:path w="360044" h="359409">
                <a:moveTo>
                  <a:pt x="147857" y="237489"/>
                </a:moveTo>
                <a:lnTo>
                  <a:pt x="132518" y="237489"/>
                </a:lnTo>
                <a:lnTo>
                  <a:pt x="133534" y="238759"/>
                </a:lnTo>
                <a:lnTo>
                  <a:pt x="134766" y="238759"/>
                </a:lnTo>
                <a:lnTo>
                  <a:pt x="135934" y="241299"/>
                </a:lnTo>
                <a:lnTo>
                  <a:pt x="139706" y="250189"/>
                </a:lnTo>
                <a:lnTo>
                  <a:pt x="144355" y="261619"/>
                </a:lnTo>
                <a:lnTo>
                  <a:pt x="136227" y="297179"/>
                </a:lnTo>
                <a:lnTo>
                  <a:pt x="133687" y="307339"/>
                </a:lnTo>
                <a:lnTo>
                  <a:pt x="146786" y="307339"/>
                </a:lnTo>
                <a:lnTo>
                  <a:pt x="148566" y="299719"/>
                </a:lnTo>
                <a:lnTo>
                  <a:pt x="154188" y="274319"/>
                </a:lnTo>
                <a:lnTo>
                  <a:pt x="156686" y="261619"/>
                </a:lnTo>
                <a:lnTo>
                  <a:pt x="156686" y="260349"/>
                </a:lnTo>
                <a:lnTo>
                  <a:pt x="154362" y="252729"/>
                </a:lnTo>
                <a:lnTo>
                  <a:pt x="151467" y="246379"/>
                </a:lnTo>
                <a:lnTo>
                  <a:pt x="147857" y="237489"/>
                </a:lnTo>
                <a:close/>
              </a:path>
              <a:path w="360044" h="359409">
                <a:moveTo>
                  <a:pt x="284436" y="266699"/>
                </a:moveTo>
                <a:lnTo>
                  <a:pt x="272815" y="266699"/>
                </a:lnTo>
                <a:lnTo>
                  <a:pt x="272815" y="297179"/>
                </a:lnTo>
                <a:lnTo>
                  <a:pt x="272244" y="299719"/>
                </a:lnTo>
                <a:lnTo>
                  <a:pt x="268903" y="300989"/>
                </a:lnTo>
                <a:lnTo>
                  <a:pt x="265703" y="302259"/>
                </a:lnTo>
                <a:lnTo>
                  <a:pt x="284025" y="302259"/>
                </a:lnTo>
                <a:lnTo>
                  <a:pt x="284436" y="300989"/>
                </a:lnTo>
                <a:lnTo>
                  <a:pt x="284436" y="290829"/>
                </a:lnTo>
                <a:lnTo>
                  <a:pt x="322459" y="290829"/>
                </a:lnTo>
                <a:lnTo>
                  <a:pt x="326968" y="289559"/>
                </a:lnTo>
                <a:lnTo>
                  <a:pt x="330232" y="289559"/>
                </a:lnTo>
                <a:lnTo>
                  <a:pt x="335744" y="287019"/>
                </a:lnTo>
                <a:lnTo>
                  <a:pt x="342055" y="284479"/>
                </a:lnTo>
                <a:lnTo>
                  <a:pt x="345396" y="280669"/>
                </a:lnTo>
                <a:lnTo>
                  <a:pt x="348304" y="278129"/>
                </a:lnTo>
                <a:lnTo>
                  <a:pt x="284436" y="278129"/>
                </a:lnTo>
                <a:lnTo>
                  <a:pt x="284436" y="266699"/>
                </a:lnTo>
                <a:close/>
              </a:path>
              <a:path w="360044" h="359409">
                <a:moveTo>
                  <a:pt x="155912" y="209549"/>
                </a:moveTo>
                <a:lnTo>
                  <a:pt x="142615" y="209549"/>
                </a:lnTo>
                <a:lnTo>
                  <a:pt x="143694" y="213359"/>
                </a:lnTo>
                <a:lnTo>
                  <a:pt x="143186" y="214629"/>
                </a:lnTo>
                <a:lnTo>
                  <a:pt x="139706" y="220979"/>
                </a:lnTo>
                <a:lnTo>
                  <a:pt x="136074" y="226059"/>
                </a:lnTo>
                <a:lnTo>
                  <a:pt x="150730" y="226059"/>
                </a:lnTo>
                <a:lnTo>
                  <a:pt x="151467" y="224789"/>
                </a:lnTo>
                <a:lnTo>
                  <a:pt x="157563" y="215899"/>
                </a:lnTo>
                <a:lnTo>
                  <a:pt x="157702" y="214629"/>
                </a:lnTo>
                <a:lnTo>
                  <a:pt x="155912" y="209549"/>
                </a:lnTo>
                <a:close/>
              </a:path>
              <a:path w="360044" h="359409">
                <a:moveTo>
                  <a:pt x="311266" y="193039"/>
                </a:moveTo>
                <a:lnTo>
                  <a:pt x="159226" y="193039"/>
                </a:lnTo>
                <a:lnTo>
                  <a:pt x="220567" y="203199"/>
                </a:lnTo>
                <a:lnTo>
                  <a:pt x="220567" y="220979"/>
                </a:lnTo>
                <a:lnTo>
                  <a:pt x="232175" y="220979"/>
                </a:lnTo>
                <a:lnTo>
                  <a:pt x="232175" y="204469"/>
                </a:lnTo>
                <a:lnTo>
                  <a:pt x="256656" y="204469"/>
                </a:lnTo>
                <a:lnTo>
                  <a:pt x="254311" y="201929"/>
                </a:lnTo>
                <a:lnTo>
                  <a:pt x="248507" y="198119"/>
                </a:lnTo>
                <a:lnTo>
                  <a:pt x="254778" y="198119"/>
                </a:lnTo>
                <a:lnTo>
                  <a:pt x="271078" y="196849"/>
                </a:lnTo>
                <a:lnTo>
                  <a:pt x="313468" y="196849"/>
                </a:lnTo>
                <a:lnTo>
                  <a:pt x="312744" y="194309"/>
                </a:lnTo>
                <a:lnTo>
                  <a:pt x="311266" y="193039"/>
                </a:lnTo>
                <a:close/>
              </a:path>
              <a:path w="360044" h="359409">
                <a:moveTo>
                  <a:pt x="256656" y="204469"/>
                </a:moveTo>
                <a:lnTo>
                  <a:pt x="232175" y="204469"/>
                </a:lnTo>
                <a:lnTo>
                  <a:pt x="234207" y="205739"/>
                </a:lnTo>
                <a:lnTo>
                  <a:pt x="235299" y="205739"/>
                </a:lnTo>
                <a:lnTo>
                  <a:pt x="237547" y="207009"/>
                </a:lnTo>
                <a:lnTo>
                  <a:pt x="239287" y="207009"/>
                </a:lnTo>
                <a:lnTo>
                  <a:pt x="240951" y="208279"/>
                </a:lnTo>
                <a:lnTo>
                  <a:pt x="243503" y="209549"/>
                </a:lnTo>
                <a:lnTo>
                  <a:pt x="244951" y="212089"/>
                </a:lnTo>
                <a:lnTo>
                  <a:pt x="247783" y="213359"/>
                </a:lnTo>
                <a:lnTo>
                  <a:pt x="251771" y="218439"/>
                </a:lnTo>
                <a:lnTo>
                  <a:pt x="251771" y="220979"/>
                </a:lnTo>
                <a:lnTo>
                  <a:pt x="283635" y="220979"/>
                </a:lnTo>
                <a:lnTo>
                  <a:pt x="265411" y="219709"/>
                </a:lnTo>
                <a:lnTo>
                  <a:pt x="263963" y="217169"/>
                </a:lnTo>
                <a:lnTo>
                  <a:pt x="261347" y="209549"/>
                </a:lnTo>
                <a:lnTo>
                  <a:pt x="256656" y="204469"/>
                </a:lnTo>
                <a:close/>
              </a:path>
              <a:path w="360044" h="359409">
                <a:moveTo>
                  <a:pt x="313468" y="196849"/>
                </a:moveTo>
                <a:lnTo>
                  <a:pt x="271078" y="196849"/>
                </a:lnTo>
                <a:lnTo>
                  <a:pt x="288412" y="198119"/>
                </a:lnTo>
                <a:lnTo>
                  <a:pt x="297783" y="198119"/>
                </a:lnTo>
                <a:lnTo>
                  <a:pt x="301060" y="199389"/>
                </a:lnTo>
                <a:lnTo>
                  <a:pt x="301847" y="201929"/>
                </a:lnTo>
                <a:lnTo>
                  <a:pt x="301847" y="220979"/>
                </a:lnTo>
                <a:lnTo>
                  <a:pt x="313468" y="220979"/>
                </a:lnTo>
                <a:lnTo>
                  <a:pt x="313468" y="196849"/>
                </a:lnTo>
                <a:close/>
              </a:path>
              <a:path w="360044" h="359409">
                <a:moveTo>
                  <a:pt x="142170" y="209549"/>
                </a:moveTo>
                <a:lnTo>
                  <a:pt x="124758" y="209549"/>
                </a:lnTo>
                <a:lnTo>
                  <a:pt x="126206" y="210819"/>
                </a:lnTo>
                <a:lnTo>
                  <a:pt x="127730" y="212089"/>
                </a:lnTo>
                <a:lnTo>
                  <a:pt x="129978" y="214629"/>
                </a:lnTo>
                <a:lnTo>
                  <a:pt x="136950" y="214629"/>
                </a:lnTo>
                <a:lnTo>
                  <a:pt x="140722" y="210819"/>
                </a:lnTo>
                <a:lnTo>
                  <a:pt x="142170" y="209549"/>
                </a:lnTo>
                <a:close/>
              </a:path>
              <a:path w="360044" h="359409">
                <a:moveTo>
                  <a:pt x="162503" y="171449"/>
                </a:moveTo>
                <a:lnTo>
                  <a:pt x="150743" y="171449"/>
                </a:lnTo>
                <a:lnTo>
                  <a:pt x="150882" y="172719"/>
                </a:lnTo>
                <a:lnTo>
                  <a:pt x="150882" y="182879"/>
                </a:lnTo>
                <a:lnTo>
                  <a:pt x="133471" y="199389"/>
                </a:lnTo>
                <a:lnTo>
                  <a:pt x="152330" y="199389"/>
                </a:lnTo>
                <a:lnTo>
                  <a:pt x="159226" y="193039"/>
                </a:lnTo>
                <a:lnTo>
                  <a:pt x="311266" y="193039"/>
                </a:lnTo>
                <a:lnTo>
                  <a:pt x="308312" y="190499"/>
                </a:lnTo>
                <a:lnTo>
                  <a:pt x="221418" y="190499"/>
                </a:lnTo>
                <a:lnTo>
                  <a:pt x="211961" y="189229"/>
                </a:lnTo>
                <a:lnTo>
                  <a:pt x="193846" y="185419"/>
                </a:lnTo>
                <a:lnTo>
                  <a:pt x="162503" y="180339"/>
                </a:lnTo>
                <a:lnTo>
                  <a:pt x="162503" y="171449"/>
                </a:lnTo>
                <a:close/>
              </a:path>
              <a:path w="360044" h="359409">
                <a:moveTo>
                  <a:pt x="288334" y="185419"/>
                </a:moveTo>
                <a:lnTo>
                  <a:pt x="246182" y="185419"/>
                </a:lnTo>
                <a:lnTo>
                  <a:pt x="234888" y="186689"/>
                </a:lnTo>
                <a:lnTo>
                  <a:pt x="229569" y="187959"/>
                </a:lnTo>
                <a:lnTo>
                  <a:pt x="226663" y="189229"/>
                </a:lnTo>
                <a:lnTo>
                  <a:pt x="225293" y="190499"/>
                </a:lnTo>
                <a:lnTo>
                  <a:pt x="308312" y="190499"/>
                </a:lnTo>
                <a:lnTo>
                  <a:pt x="304991" y="187959"/>
                </a:lnTo>
                <a:lnTo>
                  <a:pt x="299663" y="186689"/>
                </a:lnTo>
                <a:lnTo>
                  <a:pt x="288334" y="185419"/>
                </a:lnTo>
                <a:close/>
              </a:path>
              <a:path w="360044" h="359409">
                <a:moveTo>
                  <a:pt x="150743" y="171449"/>
                </a:moveTo>
                <a:lnTo>
                  <a:pt x="116186" y="171449"/>
                </a:lnTo>
                <a:lnTo>
                  <a:pt x="118002" y="172719"/>
                </a:lnTo>
                <a:lnTo>
                  <a:pt x="120034" y="172719"/>
                </a:lnTo>
                <a:lnTo>
                  <a:pt x="121850" y="173989"/>
                </a:lnTo>
                <a:lnTo>
                  <a:pt x="143462" y="173989"/>
                </a:lnTo>
                <a:lnTo>
                  <a:pt x="149650" y="172719"/>
                </a:lnTo>
                <a:lnTo>
                  <a:pt x="150743" y="171449"/>
                </a:lnTo>
                <a:close/>
              </a:path>
              <a:path w="360044" h="359409">
                <a:moveTo>
                  <a:pt x="185457" y="67309"/>
                </a:moveTo>
                <a:lnTo>
                  <a:pt x="171939" y="67309"/>
                </a:lnTo>
                <a:lnTo>
                  <a:pt x="180130" y="83819"/>
                </a:lnTo>
                <a:lnTo>
                  <a:pt x="179699" y="102869"/>
                </a:lnTo>
                <a:lnTo>
                  <a:pt x="164029" y="149859"/>
                </a:lnTo>
                <a:lnTo>
                  <a:pt x="141621" y="161289"/>
                </a:lnTo>
                <a:lnTo>
                  <a:pt x="171571" y="161289"/>
                </a:lnTo>
                <a:lnTo>
                  <a:pt x="190815" y="126999"/>
                </a:lnTo>
                <a:lnTo>
                  <a:pt x="191535" y="120649"/>
                </a:lnTo>
                <a:lnTo>
                  <a:pt x="191535" y="115569"/>
                </a:lnTo>
                <a:lnTo>
                  <a:pt x="207931" y="115569"/>
                </a:lnTo>
                <a:lnTo>
                  <a:pt x="214751" y="109219"/>
                </a:lnTo>
                <a:lnTo>
                  <a:pt x="214751" y="104139"/>
                </a:lnTo>
                <a:lnTo>
                  <a:pt x="191535" y="104139"/>
                </a:lnTo>
                <a:lnTo>
                  <a:pt x="191535" y="92709"/>
                </a:lnTo>
                <a:lnTo>
                  <a:pt x="214711" y="92709"/>
                </a:lnTo>
                <a:lnTo>
                  <a:pt x="214687" y="88899"/>
                </a:lnTo>
                <a:lnTo>
                  <a:pt x="207639" y="81279"/>
                </a:lnTo>
                <a:lnTo>
                  <a:pt x="195155" y="81279"/>
                </a:lnTo>
                <a:lnTo>
                  <a:pt x="196107" y="78739"/>
                </a:lnTo>
                <a:lnTo>
                  <a:pt x="200163" y="69849"/>
                </a:lnTo>
                <a:lnTo>
                  <a:pt x="186734" y="69849"/>
                </a:lnTo>
                <a:lnTo>
                  <a:pt x="185457" y="67309"/>
                </a:lnTo>
                <a:close/>
              </a:path>
              <a:path w="360044" h="359409">
                <a:moveTo>
                  <a:pt x="87014" y="92709"/>
                </a:moveTo>
                <a:lnTo>
                  <a:pt x="75406" y="92709"/>
                </a:lnTo>
                <a:lnTo>
                  <a:pt x="75406" y="104139"/>
                </a:lnTo>
                <a:lnTo>
                  <a:pt x="87139" y="104139"/>
                </a:lnTo>
                <a:lnTo>
                  <a:pt x="87014" y="92709"/>
                </a:lnTo>
                <a:close/>
              </a:path>
              <a:path w="360044" h="359409">
                <a:moveTo>
                  <a:pt x="214711" y="92709"/>
                </a:moveTo>
                <a:lnTo>
                  <a:pt x="195523" y="92709"/>
                </a:lnTo>
                <a:lnTo>
                  <a:pt x="197771" y="93979"/>
                </a:lnTo>
                <a:lnTo>
                  <a:pt x="199155" y="93979"/>
                </a:lnTo>
                <a:lnTo>
                  <a:pt x="201835" y="95249"/>
                </a:lnTo>
                <a:lnTo>
                  <a:pt x="202927" y="97789"/>
                </a:lnTo>
                <a:lnTo>
                  <a:pt x="202127" y="100329"/>
                </a:lnTo>
                <a:lnTo>
                  <a:pt x="201543" y="102869"/>
                </a:lnTo>
                <a:lnTo>
                  <a:pt x="197987" y="104139"/>
                </a:lnTo>
                <a:lnTo>
                  <a:pt x="214751" y="104139"/>
                </a:lnTo>
                <a:lnTo>
                  <a:pt x="214711" y="92709"/>
                </a:lnTo>
                <a:close/>
              </a:path>
              <a:path w="360044" h="359409">
                <a:moveTo>
                  <a:pt x="121679" y="67309"/>
                </a:moveTo>
                <a:lnTo>
                  <a:pt x="95002" y="67309"/>
                </a:lnTo>
                <a:lnTo>
                  <a:pt x="98482" y="69849"/>
                </a:lnTo>
                <a:lnTo>
                  <a:pt x="100298" y="71119"/>
                </a:lnTo>
                <a:lnTo>
                  <a:pt x="104502" y="73659"/>
                </a:lnTo>
                <a:lnTo>
                  <a:pt x="107702" y="76199"/>
                </a:lnTo>
                <a:lnTo>
                  <a:pt x="113868" y="78739"/>
                </a:lnTo>
                <a:lnTo>
                  <a:pt x="119929" y="80009"/>
                </a:lnTo>
                <a:lnTo>
                  <a:pt x="126319" y="81279"/>
                </a:lnTo>
                <a:lnTo>
                  <a:pt x="133471" y="81279"/>
                </a:lnTo>
                <a:lnTo>
                  <a:pt x="152167" y="78739"/>
                </a:lnTo>
                <a:lnTo>
                  <a:pt x="160547" y="74929"/>
                </a:lnTo>
                <a:lnTo>
                  <a:pt x="168091" y="69849"/>
                </a:lnTo>
                <a:lnTo>
                  <a:pt x="170015" y="68579"/>
                </a:lnTo>
                <a:lnTo>
                  <a:pt x="125396" y="68579"/>
                </a:lnTo>
                <a:lnTo>
                  <a:pt x="121679" y="67309"/>
                </a:lnTo>
                <a:close/>
              </a:path>
              <a:path w="360044" h="359409">
                <a:moveTo>
                  <a:pt x="92462" y="50799"/>
                </a:moveTo>
                <a:lnTo>
                  <a:pt x="88678" y="53339"/>
                </a:lnTo>
                <a:lnTo>
                  <a:pt x="86290" y="57149"/>
                </a:lnTo>
                <a:lnTo>
                  <a:pt x="81934" y="66039"/>
                </a:lnTo>
                <a:lnTo>
                  <a:pt x="79978" y="69849"/>
                </a:lnTo>
                <a:lnTo>
                  <a:pt x="93773" y="69849"/>
                </a:lnTo>
                <a:lnTo>
                  <a:pt x="95002" y="67309"/>
                </a:lnTo>
                <a:lnTo>
                  <a:pt x="121679" y="67309"/>
                </a:lnTo>
                <a:lnTo>
                  <a:pt x="110529" y="63499"/>
                </a:lnTo>
                <a:lnTo>
                  <a:pt x="102254" y="57149"/>
                </a:lnTo>
                <a:lnTo>
                  <a:pt x="95282" y="52069"/>
                </a:lnTo>
                <a:lnTo>
                  <a:pt x="92462" y="50799"/>
                </a:lnTo>
                <a:close/>
              </a:path>
              <a:path w="360044" h="359409">
                <a:moveTo>
                  <a:pt x="174601" y="12699"/>
                </a:moveTo>
                <a:lnTo>
                  <a:pt x="137171" y="12699"/>
                </a:lnTo>
                <a:lnTo>
                  <a:pt x="144710" y="13969"/>
                </a:lnTo>
                <a:lnTo>
                  <a:pt x="147110" y="13969"/>
                </a:lnTo>
                <a:lnTo>
                  <a:pt x="154515" y="16509"/>
                </a:lnTo>
                <a:lnTo>
                  <a:pt x="161195" y="20319"/>
                </a:lnTo>
                <a:lnTo>
                  <a:pt x="171418" y="24129"/>
                </a:lnTo>
                <a:lnTo>
                  <a:pt x="174034" y="26669"/>
                </a:lnTo>
                <a:lnTo>
                  <a:pt x="177959" y="29209"/>
                </a:lnTo>
                <a:lnTo>
                  <a:pt x="182886" y="34289"/>
                </a:lnTo>
                <a:lnTo>
                  <a:pt x="186671" y="40639"/>
                </a:lnTo>
                <a:lnTo>
                  <a:pt x="188335" y="46989"/>
                </a:lnTo>
                <a:lnTo>
                  <a:pt x="189719" y="52069"/>
                </a:lnTo>
                <a:lnTo>
                  <a:pt x="189567" y="60959"/>
                </a:lnTo>
                <a:lnTo>
                  <a:pt x="187979" y="64769"/>
                </a:lnTo>
                <a:lnTo>
                  <a:pt x="186734" y="69849"/>
                </a:lnTo>
                <a:lnTo>
                  <a:pt x="200163" y="69849"/>
                </a:lnTo>
                <a:lnTo>
                  <a:pt x="200743" y="68579"/>
                </a:lnTo>
                <a:lnTo>
                  <a:pt x="201911" y="62229"/>
                </a:lnTo>
                <a:lnTo>
                  <a:pt x="201479" y="53339"/>
                </a:lnTo>
                <a:lnTo>
                  <a:pt x="201111" y="44449"/>
                </a:lnTo>
                <a:lnTo>
                  <a:pt x="199434" y="38099"/>
                </a:lnTo>
                <a:lnTo>
                  <a:pt x="195370" y="31749"/>
                </a:lnTo>
                <a:lnTo>
                  <a:pt x="192043" y="25399"/>
                </a:lnTo>
                <a:lnTo>
                  <a:pt x="185947" y="19049"/>
                </a:lnTo>
                <a:lnTo>
                  <a:pt x="180638" y="15239"/>
                </a:lnTo>
                <a:lnTo>
                  <a:pt x="174601" y="12699"/>
                </a:lnTo>
                <a:close/>
              </a:path>
              <a:path w="360044" h="359409">
                <a:moveTo>
                  <a:pt x="173971" y="50799"/>
                </a:moveTo>
                <a:lnTo>
                  <a:pt x="171494" y="52069"/>
                </a:lnTo>
                <a:lnTo>
                  <a:pt x="164675" y="57149"/>
                </a:lnTo>
                <a:lnTo>
                  <a:pt x="156379" y="63499"/>
                </a:lnTo>
                <a:lnTo>
                  <a:pt x="141559" y="68579"/>
                </a:lnTo>
                <a:lnTo>
                  <a:pt x="170015" y="68579"/>
                </a:lnTo>
                <a:lnTo>
                  <a:pt x="171939" y="67309"/>
                </a:lnTo>
                <a:lnTo>
                  <a:pt x="185457" y="67309"/>
                </a:lnTo>
                <a:lnTo>
                  <a:pt x="180346" y="57149"/>
                </a:lnTo>
                <a:lnTo>
                  <a:pt x="178035" y="53339"/>
                </a:lnTo>
                <a:lnTo>
                  <a:pt x="177375" y="53339"/>
                </a:lnTo>
                <a:lnTo>
                  <a:pt x="173971" y="50799"/>
                </a:lnTo>
                <a:close/>
              </a:path>
              <a:path w="360044" h="359409">
                <a:moveTo>
                  <a:pt x="126710" y="29209"/>
                </a:moveTo>
                <a:lnTo>
                  <a:pt x="93186" y="29209"/>
                </a:lnTo>
                <a:lnTo>
                  <a:pt x="99930" y="30479"/>
                </a:lnTo>
                <a:lnTo>
                  <a:pt x="108718" y="30479"/>
                </a:lnTo>
                <a:lnTo>
                  <a:pt x="115170" y="34289"/>
                </a:lnTo>
                <a:lnTo>
                  <a:pt x="121126" y="41909"/>
                </a:lnTo>
                <a:lnTo>
                  <a:pt x="122942" y="44449"/>
                </a:lnTo>
                <a:lnTo>
                  <a:pt x="130562" y="39369"/>
                </a:lnTo>
                <a:lnTo>
                  <a:pt x="132734" y="38099"/>
                </a:lnTo>
                <a:lnTo>
                  <a:pt x="132734" y="35559"/>
                </a:lnTo>
                <a:lnTo>
                  <a:pt x="127870" y="30479"/>
                </a:lnTo>
                <a:lnTo>
                  <a:pt x="126710" y="29209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84" name="object 84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2960160" y="8622006"/>
            <a:ext cx="342650" cy="344697"/>
          </a:xfrm>
          <a:prstGeom prst="rect">
            <a:avLst/>
          </a:prstGeom>
        </p:spPr>
      </p:pic>
      <p:sp>
        <p:nvSpPr>
          <p:cNvPr id="85" name="object 85"/>
          <p:cNvSpPr/>
          <p:nvPr/>
        </p:nvSpPr>
        <p:spPr>
          <a:xfrm>
            <a:off x="5011522" y="8622029"/>
            <a:ext cx="360045" cy="263525"/>
          </a:xfrm>
          <a:custGeom>
            <a:avLst/>
            <a:gdLst/>
            <a:ahLst/>
            <a:cxnLst/>
            <a:rect l="l" t="t" r="r" b="b"/>
            <a:pathLst>
              <a:path w="360045" h="263525">
                <a:moveTo>
                  <a:pt x="110769" y="181394"/>
                </a:moveTo>
                <a:lnTo>
                  <a:pt x="109931" y="176466"/>
                </a:lnTo>
                <a:lnTo>
                  <a:pt x="108902" y="170370"/>
                </a:lnTo>
                <a:lnTo>
                  <a:pt x="103619" y="160477"/>
                </a:lnTo>
                <a:lnTo>
                  <a:pt x="102019" y="158902"/>
                </a:lnTo>
                <a:lnTo>
                  <a:pt x="95465" y="152438"/>
                </a:lnTo>
                <a:lnTo>
                  <a:pt x="95186" y="152298"/>
                </a:lnTo>
                <a:lnTo>
                  <a:pt x="95186" y="175768"/>
                </a:lnTo>
                <a:lnTo>
                  <a:pt x="95186" y="176288"/>
                </a:lnTo>
                <a:lnTo>
                  <a:pt x="84721" y="176466"/>
                </a:lnTo>
                <a:lnTo>
                  <a:pt x="48463" y="176466"/>
                </a:lnTo>
                <a:lnTo>
                  <a:pt x="48463" y="158902"/>
                </a:lnTo>
                <a:lnTo>
                  <a:pt x="86537" y="163741"/>
                </a:lnTo>
                <a:lnTo>
                  <a:pt x="95186" y="175768"/>
                </a:lnTo>
                <a:lnTo>
                  <a:pt x="95186" y="152298"/>
                </a:lnTo>
                <a:lnTo>
                  <a:pt x="84975" y="146951"/>
                </a:lnTo>
                <a:lnTo>
                  <a:pt x="80911" y="145567"/>
                </a:lnTo>
                <a:lnTo>
                  <a:pt x="77622" y="145313"/>
                </a:lnTo>
                <a:lnTo>
                  <a:pt x="45262" y="145313"/>
                </a:lnTo>
                <a:lnTo>
                  <a:pt x="43434" y="145478"/>
                </a:lnTo>
                <a:lnTo>
                  <a:pt x="35306" y="150418"/>
                </a:lnTo>
                <a:lnTo>
                  <a:pt x="34734" y="152438"/>
                </a:lnTo>
                <a:lnTo>
                  <a:pt x="34607" y="182778"/>
                </a:lnTo>
                <a:lnTo>
                  <a:pt x="35306" y="185204"/>
                </a:lnTo>
                <a:lnTo>
                  <a:pt x="75539" y="190309"/>
                </a:lnTo>
                <a:lnTo>
                  <a:pt x="96748" y="190246"/>
                </a:lnTo>
                <a:lnTo>
                  <a:pt x="107111" y="189395"/>
                </a:lnTo>
                <a:lnTo>
                  <a:pt x="110502" y="186766"/>
                </a:lnTo>
                <a:lnTo>
                  <a:pt x="110769" y="181394"/>
                </a:lnTo>
                <a:close/>
              </a:path>
              <a:path w="360045" h="263525">
                <a:moveTo>
                  <a:pt x="242049" y="168554"/>
                </a:moveTo>
                <a:lnTo>
                  <a:pt x="228295" y="146011"/>
                </a:lnTo>
                <a:lnTo>
                  <a:pt x="228295" y="163309"/>
                </a:lnTo>
                <a:lnTo>
                  <a:pt x="228295" y="166776"/>
                </a:lnTo>
                <a:lnTo>
                  <a:pt x="179997" y="186893"/>
                </a:lnTo>
                <a:lnTo>
                  <a:pt x="152946" y="186601"/>
                </a:lnTo>
                <a:lnTo>
                  <a:pt x="131711" y="166776"/>
                </a:lnTo>
                <a:lnTo>
                  <a:pt x="131711" y="163309"/>
                </a:lnTo>
                <a:lnTo>
                  <a:pt x="134658" y="160985"/>
                </a:lnTo>
                <a:lnTo>
                  <a:pt x="136753" y="159931"/>
                </a:lnTo>
                <a:lnTo>
                  <a:pt x="142328" y="159385"/>
                </a:lnTo>
                <a:lnTo>
                  <a:pt x="155409" y="159181"/>
                </a:lnTo>
                <a:lnTo>
                  <a:pt x="193649" y="159181"/>
                </a:lnTo>
                <a:lnTo>
                  <a:pt x="204584" y="159181"/>
                </a:lnTo>
                <a:lnTo>
                  <a:pt x="217665" y="159385"/>
                </a:lnTo>
                <a:lnTo>
                  <a:pt x="223253" y="159931"/>
                </a:lnTo>
                <a:lnTo>
                  <a:pt x="225348" y="160985"/>
                </a:lnTo>
                <a:lnTo>
                  <a:pt x="228295" y="163309"/>
                </a:lnTo>
                <a:lnTo>
                  <a:pt x="228295" y="146011"/>
                </a:lnTo>
                <a:lnTo>
                  <a:pt x="221983" y="145554"/>
                </a:lnTo>
                <a:lnTo>
                  <a:pt x="207010" y="145351"/>
                </a:lnTo>
                <a:lnTo>
                  <a:pt x="179832" y="145313"/>
                </a:lnTo>
                <a:lnTo>
                  <a:pt x="154089" y="145415"/>
                </a:lnTo>
                <a:lnTo>
                  <a:pt x="118503" y="159181"/>
                </a:lnTo>
                <a:lnTo>
                  <a:pt x="117894" y="168554"/>
                </a:lnTo>
                <a:lnTo>
                  <a:pt x="120205" y="180022"/>
                </a:lnTo>
                <a:lnTo>
                  <a:pt x="152260" y="200634"/>
                </a:lnTo>
                <a:lnTo>
                  <a:pt x="179997" y="200698"/>
                </a:lnTo>
                <a:lnTo>
                  <a:pt x="207733" y="200634"/>
                </a:lnTo>
                <a:lnTo>
                  <a:pt x="237693" y="186893"/>
                </a:lnTo>
                <a:lnTo>
                  <a:pt x="239801" y="179933"/>
                </a:lnTo>
                <a:lnTo>
                  <a:pt x="242049" y="168554"/>
                </a:lnTo>
                <a:close/>
              </a:path>
              <a:path w="360045" h="263525">
                <a:moveTo>
                  <a:pt x="318389" y="119735"/>
                </a:moveTo>
                <a:lnTo>
                  <a:pt x="316928" y="113449"/>
                </a:lnTo>
                <a:lnTo>
                  <a:pt x="315683" y="110693"/>
                </a:lnTo>
                <a:lnTo>
                  <a:pt x="310883" y="100101"/>
                </a:lnTo>
                <a:lnTo>
                  <a:pt x="299250" y="76784"/>
                </a:lnTo>
                <a:lnTo>
                  <a:pt x="299250" y="110007"/>
                </a:lnTo>
                <a:lnTo>
                  <a:pt x="289941" y="110261"/>
                </a:lnTo>
                <a:lnTo>
                  <a:pt x="179997" y="110693"/>
                </a:lnTo>
                <a:lnTo>
                  <a:pt x="70065" y="110299"/>
                </a:lnTo>
                <a:lnTo>
                  <a:pt x="60756" y="110007"/>
                </a:lnTo>
                <a:lnTo>
                  <a:pt x="86385" y="59245"/>
                </a:lnTo>
                <a:lnTo>
                  <a:pt x="123634" y="41757"/>
                </a:lnTo>
                <a:lnTo>
                  <a:pt x="210731" y="41617"/>
                </a:lnTo>
                <a:lnTo>
                  <a:pt x="235915" y="41706"/>
                </a:lnTo>
                <a:lnTo>
                  <a:pt x="273189" y="58420"/>
                </a:lnTo>
                <a:lnTo>
                  <a:pt x="294182" y="99783"/>
                </a:lnTo>
                <a:lnTo>
                  <a:pt x="299250" y="110007"/>
                </a:lnTo>
                <a:lnTo>
                  <a:pt x="299250" y="76784"/>
                </a:lnTo>
                <a:lnTo>
                  <a:pt x="298818" y="75907"/>
                </a:lnTo>
                <a:lnTo>
                  <a:pt x="291033" y="60528"/>
                </a:lnTo>
                <a:lnTo>
                  <a:pt x="284276" y="47498"/>
                </a:lnTo>
                <a:lnTo>
                  <a:pt x="281038" y="41490"/>
                </a:lnTo>
                <a:lnTo>
                  <a:pt x="279273" y="38201"/>
                </a:lnTo>
                <a:lnTo>
                  <a:pt x="179920" y="27622"/>
                </a:lnTo>
                <a:lnTo>
                  <a:pt x="103593" y="27851"/>
                </a:lnTo>
                <a:lnTo>
                  <a:pt x="68973" y="60528"/>
                </a:lnTo>
                <a:lnTo>
                  <a:pt x="49110" y="100101"/>
                </a:lnTo>
                <a:lnTo>
                  <a:pt x="41617" y="119735"/>
                </a:lnTo>
                <a:lnTo>
                  <a:pt x="43268" y="122809"/>
                </a:lnTo>
                <a:lnTo>
                  <a:pt x="46532" y="123812"/>
                </a:lnTo>
                <a:lnTo>
                  <a:pt x="62077" y="124333"/>
                </a:lnTo>
                <a:lnTo>
                  <a:pt x="179997" y="124548"/>
                </a:lnTo>
                <a:lnTo>
                  <a:pt x="297916" y="124333"/>
                </a:lnTo>
                <a:lnTo>
                  <a:pt x="313461" y="123812"/>
                </a:lnTo>
                <a:lnTo>
                  <a:pt x="316738" y="122809"/>
                </a:lnTo>
                <a:lnTo>
                  <a:pt x="318389" y="119735"/>
                </a:lnTo>
                <a:close/>
              </a:path>
              <a:path w="360045" h="263525">
                <a:moveTo>
                  <a:pt x="325374" y="152844"/>
                </a:moveTo>
                <a:lnTo>
                  <a:pt x="324688" y="150418"/>
                </a:lnTo>
                <a:lnTo>
                  <a:pt x="319151" y="147040"/>
                </a:lnTo>
                <a:lnTo>
                  <a:pt x="316547" y="145478"/>
                </a:lnTo>
                <a:lnTo>
                  <a:pt x="314731" y="145313"/>
                </a:lnTo>
                <a:lnTo>
                  <a:pt x="311531" y="145313"/>
                </a:lnTo>
                <a:lnTo>
                  <a:pt x="311531" y="159207"/>
                </a:lnTo>
                <a:lnTo>
                  <a:pt x="311531" y="176466"/>
                </a:lnTo>
                <a:lnTo>
                  <a:pt x="275361" y="176466"/>
                </a:lnTo>
                <a:lnTo>
                  <a:pt x="264807" y="176288"/>
                </a:lnTo>
                <a:lnTo>
                  <a:pt x="264807" y="174650"/>
                </a:lnTo>
                <a:lnTo>
                  <a:pt x="267919" y="169621"/>
                </a:lnTo>
                <a:lnTo>
                  <a:pt x="311531" y="159207"/>
                </a:lnTo>
                <a:lnTo>
                  <a:pt x="311531" y="145313"/>
                </a:lnTo>
                <a:lnTo>
                  <a:pt x="297688" y="145313"/>
                </a:lnTo>
                <a:lnTo>
                  <a:pt x="281419" y="145402"/>
                </a:lnTo>
                <a:lnTo>
                  <a:pt x="250355" y="171450"/>
                </a:lnTo>
                <a:lnTo>
                  <a:pt x="249275" y="186105"/>
                </a:lnTo>
                <a:lnTo>
                  <a:pt x="252437" y="189255"/>
                </a:lnTo>
                <a:lnTo>
                  <a:pt x="262864" y="190258"/>
                </a:lnTo>
                <a:lnTo>
                  <a:pt x="284530" y="190309"/>
                </a:lnTo>
                <a:lnTo>
                  <a:pt x="302310" y="190271"/>
                </a:lnTo>
                <a:lnTo>
                  <a:pt x="325374" y="182778"/>
                </a:lnTo>
                <a:lnTo>
                  <a:pt x="325374" y="176466"/>
                </a:lnTo>
                <a:lnTo>
                  <a:pt x="325374" y="159156"/>
                </a:lnTo>
                <a:lnTo>
                  <a:pt x="325374" y="152844"/>
                </a:lnTo>
                <a:close/>
              </a:path>
              <a:path w="360045" h="263525">
                <a:moveTo>
                  <a:pt x="360006" y="75311"/>
                </a:moveTo>
                <a:lnTo>
                  <a:pt x="355587" y="68821"/>
                </a:lnTo>
                <a:lnTo>
                  <a:pt x="345287" y="64084"/>
                </a:lnTo>
                <a:lnTo>
                  <a:pt x="345287" y="90106"/>
                </a:lnTo>
                <a:lnTo>
                  <a:pt x="340182" y="93395"/>
                </a:lnTo>
                <a:lnTo>
                  <a:pt x="331825" y="93395"/>
                </a:lnTo>
                <a:lnTo>
                  <a:pt x="331825" y="188595"/>
                </a:lnTo>
                <a:lnTo>
                  <a:pt x="331622" y="199059"/>
                </a:lnTo>
                <a:lnTo>
                  <a:pt x="331152" y="204647"/>
                </a:lnTo>
                <a:lnTo>
                  <a:pt x="330327" y="207797"/>
                </a:lnTo>
                <a:lnTo>
                  <a:pt x="328510" y="212559"/>
                </a:lnTo>
                <a:lnTo>
                  <a:pt x="325386" y="215646"/>
                </a:lnTo>
                <a:lnTo>
                  <a:pt x="325386" y="238518"/>
                </a:lnTo>
                <a:lnTo>
                  <a:pt x="325043" y="241541"/>
                </a:lnTo>
                <a:lnTo>
                  <a:pt x="323049" y="248386"/>
                </a:lnTo>
                <a:lnTo>
                  <a:pt x="320281" y="249161"/>
                </a:lnTo>
                <a:lnTo>
                  <a:pt x="297434" y="249161"/>
                </a:lnTo>
                <a:lnTo>
                  <a:pt x="283845" y="235318"/>
                </a:lnTo>
                <a:lnTo>
                  <a:pt x="312585" y="235229"/>
                </a:lnTo>
                <a:lnTo>
                  <a:pt x="320027" y="234886"/>
                </a:lnTo>
                <a:lnTo>
                  <a:pt x="321932" y="234188"/>
                </a:lnTo>
                <a:lnTo>
                  <a:pt x="324954" y="233146"/>
                </a:lnTo>
                <a:lnTo>
                  <a:pt x="325386" y="238518"/>
                </a:lnTo>
                <a:lnTo>
                  <a:pt x="325386" y="215646"/>
                </a:lnTo>
                <a:lnTo>
                  <a:pt x="179578" y="221030"/>
                </a:lnTo>
                <a:lnTo>
                  <a:pt x="76161" y="221030"/>
                </a:lnTo>
                <a:lnTo>
                  <a:pt x="76161" y="235318"/>
                </a:lnTo>
                <a:lnTo>
                  <a:pt x="55384" y="249174"/>
                </a:lnTo>
                <a:lnTo>
                  <a:pt x="45720" y="248932"/>
                </a:lnTo>
                <a:lnTo>
                  <a:pt x="39814" y="248208"/>
                </a:lnTo>
                <a:lnTo>
                  <a:pt x="36436" y="247002"/>
                </a:lnTo>
                <a:lnTo>
                  <a:pt x="34696" y="243357"/>
                </a:lnTo>
                <a:lnTo>
                  <a:pt x="34620" y="232892"/>
                </a:lnTo>
                <a:lnTo>
                  <a:pt x="37909" y="234099"/>
                </a:lnTo>
                <a:lnTo>
                  <a:pt x="40157" y="234886"/>
                </a:lnTo>
                <a:lnTo>
                  <a:pt x="46304" y="235229"/>
                </a:lnTo>
                <a:lnTo>
                  <a:pt x="58674" y="235318"/>
                </a:lnTo>
                <a:lnTo>
                  <a:pt x="76161" y="235318"/>
                </a:lnTo>
                <a:lnTo>
                  <a:pt x="76161" y="221030"/>
                </a:lnTo>
                <a:lnTo>
                  <a:pt x="44577" y="221030"/>
                </a:lnTo>
                <a:lnTo>
                  <a:pt x="35750" y="216877"/>
                </a:lnTo>
                <a:lnTo>
                  <a:pt x="28194" y="155397"/>
                </a:lnTo>
                <a:lnTo>
                  <a:pt x="28397" y="144386"/>
                </a:lnTo>
                <a:lnTo>
                  <a:pt x="46151" y="93738"/>
                </a:lnTo>
                <a:lnTo>
                  <a:pt x="46304" y="93395"/>
                </a:lnTo>
                <a:lnTo>
                  <a:pt x="51511" y="81610"/>
                </a:lnTo>
                <a:lnTo>
                  <a:pt x="54038" y="76085"/>
                </a:lnTo>
                <a:lnTo>
                  <a:pt x="66979" y="47688"/>
                </a:lnTo>
                <a:lnTo>
                  <a:pt x="75730" y="29705"/>
                </a:lnTo>
                <a:lnTo>
                  <a:pt x="126453" y="14135"/>
                </a:lnTo>
                <a:lnTo>
                  <a:pt x="214007" y="14020"/>
                </a:lnTo>
                <a:lnTo>
                  <a:pt x="232854" y="14071"/>
                </a:lnTo>
                <a:lnTo>
                  <a:pt x="274510" y="18884"/>
                </a:lnTo>
                <a:lnTo>
                  <a:pt x="307390" y="79108"/>
                </a:lnTo>
                <a:lnTo>
                  <a:pt x="323494" y="115455"/>
                </a:lnTo>
                <a:lnTo>
                  <a:pt x="331812" y="155397"/>
                </a:lnTo>
                <a:lnTo>
                  <a:pt x="331825" y="188595"/>
                </a:lnTo>
                <a:lnTo>
                  <a:pt x="331825" y="93395"/>
                </a:lnTo>
                <a:lnTo>
                  <a:pt x="330365" y="93395"/>
                </a:lnTo>
                <a:lnTo>
                  <a:pt x="322795" y="75819"/>
                </a:lnTo>
                <a:lnTo>
                  <a:pt x="345287" y="90106"/>
                </a:lnTo>
                <a:lnTo>
                  <a:pt x="345287" y="64084"/>
                </a:lnTo>
                <a:lnTo>
                  <a:pt x="342785" y="62928"/>
                </a:lnTo>
                <a:lnTo>
                  <a:pt x="340614" y="62674"/>
                </a:lnTo>
                <a:lnTo>
                  <a:pt x="316039" y="62064"/>
                </a:lnTo>
                <a:lnTo>
                  <a:pt x="309816" y="48133"/>
                </a:lnTo>
                <a:lnTo>
                  <a:pt x="290563" y="13906"/>
                </a:lnTo>
                <a:lnTo>
                  <a:pt x="233324" y="0"/>
                </a:lnTo>
                <a:lnTo>
                  <a:pt x="106959" y="241"/>
                </a:lnTo>
                <a:lnTo>
                  <a:pt x="65697" y="18122"/>
                </a:lnTo>
                <a:lnTo>
                  <a:pt x="43967" y="62064"/>
                </a:lnTo>
                <a:lnTo>
                  <a:pt x="37134" y="62242"/>
                </a:lnTo>
                <a:lnTo>
                  <a:pt x="37134" y="76085"/>
                </a:lnTo>
                <a:lnTo>
                  <a:pt x="29654" y="93395"/>
                </a:lnTo>
                <a:lnTo>
                  <a:pt x="19215" y="93395"/>
                </a:lnTo>
                <a:lnTo>
                  <a:pt x="14719" y="90360"/>
                </a:lnTo>
                <a:lnTo>
                  <a:pt x="14719" y="79108"/>
                </a:lnTo>
                <a:lnTo>
                  <a:pt x="19824" y="76606"/>
                </a:lnTo>
                <a:lnTo>
                  <a:pt x="33058" y="76174"/>
                </a:lnTo>
                <a:lnTo>
                  <a:pt x="37134" y="76085"/>
                </a:lnTo>
                <a:lnTo>
                  <a:pt x="37134" y="62242"/>
                </a:lnTo>
                <a:lnTo>
                  <a:pt x="88" y="75311"/>
                </a:lnTo>
                <a:lnTo>
                  <a:pt x="0" y="91224"/>
                </a:lnTo>
                <a:lnTo>
                  <a:pt x="2514" y="97548"/>
                </a:lnTo>
                <a:lnTo>
                  <a:pt x="6578" y="101358"/>
                </a:lnTo>
                <a:lnTo>
                  <a:pt x="9956" y="104470"/>
                </a:lnTo>
                <a:lnTo>
                  <a:pt x="16192" y="107238"/>
                </a:lnTo>
                <a:lnTo>
                  <a:pt x="21894" y="107238"/>
                </a:lnTo>
                <a:lnTo>
                  <a:pt x="23368" y="107416"/>
                </a:lnTo>
                <a:lnTo>
                  <a:pt x="23368" y="107759"/>
                </a:lnTo>
                <a:lnTo>
                  <a:pt x="21983" y="110782"/>
                </a:lnTo>
                <a:lnTo>
                  <a:pt x="19951" y="115455"/>
                </a:lnTo>
                <a:lnTo>
                  <a:pt x="16662" y="123151"/>
                </a:lnTo>
                <a:lnTo>
                  <a:pt x="14706" y="132156"/>
                </a:lnTo>
                <a:lnTo>
                  <a:pt x="14058" y="144475"/>
                </a:lnTo>
                <a:lnTo>
                  <a:pt x="13931" y="193967"/>
                </a:lnTo>
                <a:lnTo>
                  <a:pt x="14084" y="202755"/>
                </a:lnTo>
                <a:lnTo>
                  <a:pt x="20599" y="221907"/>
                </a:lnTo>
                <a:lnTo>
                  <a:pt x="20739" y="223113"/>
                </a:lnTo>
                <a:lnTo>
                  <a:pt x="30022" y="260223"/>
                </a:lnTo>
                <a:lnTo>
                  <a:pt x="55384" y="263004"/>
                </a:lnTo>
                <a:lnTo>
                  <a:pt x="68338" y="262839"/>
                </a:lnTo>
                <a:lnTo>
                  <a:pt x="90004" y="235318"/>
                </a:lnTo>
                <a:lnTo>
                  <a:pt x="270002" y="235318"/>
                </a:lnTo>
                <a:lnTo>
                  <a:pt x="304622" y="263004"/>
                </a:lnTo>
                <a:lnTo>
                  <a:pt x="317576" y="262839"/>
                </a:lnTo>
                <a:lnTo>
                  <a:pt x="339229" y="233146"/>
                </a:lnTo>
                <a:lnTo>
                  <a:pt x="339229" y="232892"/>
                </a:lnTo>
                <a:lnTo>
                  <a:pt x="339229" y="223113"/>
                </a:lnTo>
                <a:lnTo>
                  <a:pt x="339407" y="222072"/>
                </a:lnTo>
                <a:lnTo>
                  <a:pt x="340055" y="221030"/>
                </a:lnTo>
                <a:lnTo>
                  <a:pt x="341312" y="219049"/>
                </a:lnTo>
                <a:lnTo>
                  <a:pt x="344081" y="213918"/>
                </a:lnTo>
                <a:lnTo>
                  <a:pt x="345516" y="206984"/>
                </a:lnTo>
                <a:lnTo>
                  <a:pt x="346075" y="193967"/>
                </a:lnTo>
                <a:lnTo>
                  <a:pt x="345948" y="144386"/>
                </a:lnTo>
                <a:lnTo>
                  <a:pt x="336727" y="107670"/>
                </a:lnTo>
                <a:lnTo>
                  <a:pt x="340791" y="107149"/>
                </a:lnTo>
                <a:lnTo>
                  <a:pt x="360006" y="84734"/>
                </a:lnTo>
                <a:lnTo>
                  <a:pt x="360006" y="75819"/>
                </a:lnTo>
                <a:lnTo>
                  <a:pt x="360006" y="75311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6" name="object 86"/>
          <p:cNvGrpSpPr/>
          <p:nvPr/>
        </p:nvGrpSpPr>
        <p:grpSpPr>
          <a:xfrm>
            <a:off x="907428" y="9562482"/>
            <a:ext cx="360045" cy="359410"/>
            <a:chOff x="907428" y="9562482"/>
            <a:chExt cx="360045" cy="359410"/>
          </a:xfrm>
        </p:grpSpPr>
        <p:sp>
          <p:nvSpPr>
            <p:cNvPr id="87" name="object 87"/>
            <p:cNvSpPr/>
            <p:nvPr/>
          </p:nvSpPr>
          <p:spPr>
            <a:xfrm>
              <a:off x="907428" y="9562482"/>
              <a:ext cx="360045" cy="359410"/>
            </a:xfrm>
            <a:custGeom>
              <a:avLst/>
              <a:gdLst/>
              <a:ahLst/>
              <a:cxnLst/>
              <a:rect l="l" t="t" r="r" b="b"/>
              <a:pathLst>
                <a:path w="360044" h="359409">
                  <a:moveTo>
                    <a:pt x="22409" y="303529"/>
                  </a:moveTo>
                  <a:lnTo>
                    <a:pt x="11156" y="303529"/>
                  </a:lnTo>
                  <a:lnTo>
                    <a:pt x="11266" y="321309"/>
                  </a:lnTo>
                  <a:lnTo>
                    <a:pt x="13241" y="325119"/>
                  </a:lnTo>
                  <a:lnTo>
                    <a:pt x="19552" y="326389"/>
                  </a:lnTo>
                  <a:lnTo>
                    <a:pt x="50463" y="326389"/>
                  </a:lnTo>
                  <a:lnTo>
                    <a:pt x="51593" y="330199"/>
                  </a:lnTo>
                  <a:lnTo>
                    <a:pt x="79292" y="358139"/>
                  </a:lnTo>
                  <a:lnTo>
                    <a:pt x="84347" y="359409"/>
                  </a:lnTo>
                  <a:lnTo>
                    <a:pt x="95459" y="359409"/>
                  </a:lnTo>
                  <a:lnTo>
                    <a:pt x="100526" y="358139"/>
                  </a:lnTo>
                  <a:lnTo>
                    <a:pt x="110028" y="354329"/>
                  </a:lnTo>
                  <a:lnTo>
                    <a:pt x="118052" y="347979"/>
                  </a:lnTo>
                  <a:lnTo>
                    <a:pt x="83153" y="347979"/>
                  </a:lnTo>
                  <a:lnTo>
                    <a:pt x="82175" y="346709"/>
                  </a:lnTo>
                  <a:lnTo>
                    <a:pt x="78301" y="345439"/>
                  </a:lnTo>
                  <a:lnTo>
                    <a:pt x="72891" y="342899"/>
                  </a:lnTo>
                  <a:lnTo>
                    <a:pt x="67544" y="337819"/>
                  </a:lnTo>
                  <a:lnTo>
                    <a:pt x="64877" y="331469"/>
                  </a:lnTo>
                  <a:lnTo>
                    <a:pt x="63049" y="327659"/>
                  </a:lnTo>
                  <a:lnTo>
                    <a:pt x="62833" y="327659"/>
                  </a:lnTo>
                  <a:lnTo>
                    <a:pt x="62833" y="314959"/>
                  </a:lnTo>
                  <a:lnTo>
                    <a:pt x="22409" y="314959"/>
                  </a:lnTo>
                  <a:lnTo>
                    <a:pt x="22409" y="303529"/>
                  </a:lnTo>
                  <a:close/>
                </a:path>
                <a:path w="360044" h="359409">
                  <a:moveTo>
                    <a:pt x="248456" y="326389"/>
                  </a:moveTo>
                  <a:lnTo>
                    <a:pt x="235946" y="326389"/>
                  </a:lnTo>
                  <a:lnTo>
                    <a:pt x="237140" y="330199"/>
                  </a:lnTo>
                  <a:lnTo>
                    <a:pt x="264915" y="358139"/>
                  </a:lnTo>
                  <a:lnTo>
                    <a:pt x="269970" y="359409"/>
                  </a:lnTo>
                  <a:lnTo>
                    <a:pt x="281082" y="359409"/>
                  </a:lnTo>
                  <a:lnTo>
                    <a:pt x="286150" y="358139"/>
                  </a:lnTo>
                  <a:lnTo>
                    <a:pt x="295649" y="354329"/>
                  </a:lnTo>
                  <a:lnTo>
                    <a:pt x="303669" y="347979"/>
                  </a:lnTo>
                  <a:lnTo>
                    <a:pt x="268776" y="347979"/>
                  </a:lnTo>
                  <a:lnTo>
                    <a:pt x="267798" y="346709"/>
                  </a:lnTo>
                  <a:lnTo>
                    <a:pt x="263925" y="345439"/>
                  </a:lnTo>
                  <a:lnTo>
                    <a:pt x="258514" y="342899"/>
                  </a:lnTo>
                  <a:lnTo>
                    <a:pt x="253168" y="337819"/>
                  </a:lnTo>
                  <a:lnTo>
                    <a:pt x="250501" y="331469"/>
                  </a:lnTo>
                  <a:lnTo>
                    <a:pt x="248672" y="327659"/>
                  </a:lnTo>
                  <a:lnTo>
                    <a:pt x="248456" y="327659"/>
                  </a:lnTo>
                  <a:lnTo>
                    <a:pt x="248456" y="326389"/>
                  </a:lnTo>
                  <a:close/>
                </a:path>
                <a:path w="360044" h="359409">
                  <a:moveTo>
                    <a:pt x="118939" y="293369"/>
                  </a:moveTo>
                  <a:lnTo>
                    <a:pt x="98063" y="293369"/>
                  </a:lnTo>
                  <a:lnTo>
                    <a:pt x="101580" y="295909"/>
                  </a:lnTo>
                  <a:lnTo>
                    <a:pt x="106927" y="298449"/>
                  </a:lnTo>
                  <a:lnTo>
                    <a:pt x="112261" y="303529"/>
                  </a:lnTo>
                  <a:lnTo>
                    <a:pt x="114941" y="308609"/>
                  </a:lnTo>
                  <a:lnTo>
                    <a:pt x="116770" y="312419"/>
                  </a:lnTo>
                  <a:lnTo>
                    <a:pt x="116973" y="313689"/>
                  </a:lnTo>
                  <a:lnTo>
                    <a:pt x="116973" y="327659"/>
                  </a:lnTo>
                  <a:lnTo>
                    <a:pt x="116770" y="327659"/>
                  </a:lnTo>
                  <a:lnTo>
                    <a:pt x="114941" y="331469"/>
                  </a:lnTo>
                  <a:lnTo>
                    <a:pt x="112261" y="337819"/>
                  </a:lnTo>
                  <a:lnTo>
                    <a:pt x="106927" y="342899"/>
                  </a:lnTo>
                  <a:lnTo>
                    <a:pt x="101504" y="345439"/>
                  </a:lnTo>
                  <a:lnTo>
                    <a:pt x="97643" y="346709"/>
                  </a:lnTo>
                  <a:lnTo>
                    <a:pt x="96653" y="347979"/>
                  </a:lnTo>
                  <a:lnTo>
                    <a:pt x="118052" y="347979"/>
                  </a:lnTo>
                  <a:lnTo>
                    <a:pt x="124258" y="340359"/>
                  </a:lnTo>
                  <a:lnTo>
                    <a:pt x="128301" y="330199"/>
                  </a:lnTo>
                  <a:lnTo>
                    <a:pt x="129495" y="326389"/>
                  </a:lnTo>
                  <a:lnTo>
                    <a:pt x="248456" y="326389"/>
                  </a:lnTo>
                  <a:lnTo>
                    <a:pt x="248456" y="314959"/>
                  </a:lnTo>
                  <a:lnTo>
                    <a:pt x="129495" y="314959"/>
                  </a:lnTo>
                  <a:lnTo>
                    <a:pt x="128301" y="309879"/>
                  </a:lnTo>
                  <a:lnTo>
                    <a:pt x="124258" y="300989"/>
                  </a:lnTo>
                  <a:lnTo>
                    <a:pt x="118939" y="293369"/>
                  </a:lnTo>
                  <a:close/>
                </a:path>
                <a:path w="360044" h="359409">
                  <a:moveTo>
                    <a:pt x="304555" y="293369"/>
                  </a:moveTo>
                  <a:lnTo>
                    <a:pt x="283686" y="293369"/>
                  </a:lnTo>
                  <a:lnTo>
                    <a:pt x="287204" y="295909"/>
                  </a:lnTo>
                  <a:lnTo>
                    <a:pt x="292538" y="298449"/>
                  </a:lnTo>
                  <a:lnTo>
                    <a:pt x="297884" y="303529"/>
                  </a:lnTo>
                  <a:lnTo>
                    <a:pt x="300564" y="308609"/>
                  </a:lnTo>
                  <a:lnTo>
                    <a:pt x="302380" y="312419"/>
                  </a:lnTo>
                  <a:lnTo>
                    <a:pt x="302596" y="313689"/>
                  </a:lnTo>
                  <a:lnTo>
                    <a:pt x="302596" y="327659"/>
                  </a:lnTo>
                  <a:lnTo>
                    <a:pt x="302380" y="327659"/>
                  </a:lnTo>
                  <a:lnTo>
                    <a:pt x="300564" y="331469"/>
                  </a:lnTo>
                  <a:lnTo>
                    <a:pt x="297884" y="337819"/>
                  </a:lnTo>
                  <a:lnTo>
                    <a:pt x="292538" y="342899"/>
                  </a:lnTo>
                  <a:lnTo>
                    <a:pt x="287127" y="345439"/>
                  </a:lnTo>
                  <a:lnTo>
                    <a:pt x="283267" y="346709"/>
                  </a:lnTo>
                  <a:lnTo>
                    <a:pt x="282276" y="347979"/>
                  </a:lnTo>
                  <a:lnTo>
                    <a:pt x="303669" y="347979"/>
                  </a:lnTo>
                  <a:lnTo>
                    <a:pt x="309870" y="340359"/>
                  </a:lnTo>
                  <a:lnTo>
                    <a:pt x="313912" y="330199"/>
                  </a:lnTo>
                  <a:lnTo>
                    <a:pt x="315118" y="326389"/>
                  </a:lnTo>
                  <a:lnTo>
                    <a:pt x="357155" y="326389"/>
                  </a:lnTo>
                  <a:lnTo>
                    <a:pt x="359835" y="322579"/>
                  </a:lnTo>
                  <a:lnTo>
                    <a:pt x="359898" y="314959"/>
                  </a:lnTo>
                  <a:lnTo>
                    <a:pt x="315118" y="314959"/>
                  </a:lnTo>
                  <a:lnTo>
                    <a:pt x="313912" y="309879"/>
                  </a:lnTo>
                  <a:lnTo>
                    <a:pt x="309870" y="300989"/>
                  </a:lnTo>
                  <a:lnTo>
                    <a:pt x="304555" y="293369"/>
                  </a:lnTo>
                  <a:close/>
                </a:path>
                <a:path w="360044" h="359409">
                  <a:moveTo>
                    <a:pt x="95459" y="280669"/>
                  </a:moveTo>
                  <a:lnTo>
                    <a:pt x="84347" y="280669"/>
                  </a:lnTo>
                  <a:lnTo>
                    <a:pt x="79292" y="281939"/>
                  </a:lnTo>
                  <a:lnTo>
                    <a:pt x="51517" y="309879"/>
                  </a:lnTo>
                  <a:lnTo>
                    <a:pt x="50323" y="314959"/>
                  </a:lnTo>
                  <a:lnTo>
                    <a:pt x="62833" y="314959"/>
                  </a:lnTo>
                  <a:lnTo>
                    <a:pt x="62833" y="313689"/>
                  </a:lnTo>
                  <a:lnTo>
                    <a:pt x="63049" y="312419"/>
                  </a:lnTo>
                  <a:lnTo>
                    <a:pt x="67265" y="303529"/>
                  </a:lnTo>
                  <a:lnTo>
                    <a:pt x="70783" y="299719"/>
                  </a:lnTo>
                  <a:lnTo>
                    <a:pt x="75139" y="297179"/>
                  </a:lnTo>
                  <a:lnTo>
                    <a:pt x="80410" y="293369"/>
                  </a:lnTo>
                  <a:lnTo>
                    <a:pt x="118939" y="293369"/>
                  </a:lnTo>
                  <a:lnTo>
                    <a:pt x="118052" y="292099"/>
                  </a:lnTo>
                  <a:lnTo>
                    <a:pt x="110028" y="285749"/>
                  </a:lnTo>
                  <a:lnTo>
                    <a:pt x="100526" y="281939"/>
                  </a:lnTo>
                  <a:lnTo>
                    <a:pt x="95459" y="280669"/>
                  </a:lnTo>
                  <a:close/>
                </a:path>
                <a:path w="360044" h="359409">
                  <a:moveTo>
                    <a:pt x="281082" y="280669"/>
                  </a:moveTo>
                  <a:lnTo>
                    <a:pt x="269970" y="280669"/>
                  </a:lnTo>
                  <a:lnTo>
                    <a:pt x="264915" y="281939"/>
                  </a:lnTo>
                  <a:lnTo>
                    <a:pt x="237140" y="309879"/>
                  </a:lnTo>
                  <a:lnTo>
                    <a:pt x="235946" y="314959"/>
                  </a:lnTo>
                  <a:lnTo>
                    <a:pt x="248456" y="314959"/>
                  </a:lnTo>
                  <a:lnTo>
                    <a:pt x="248456" y="313689"/>
                  </a:lnTo>
                  <a:lnTo>
                    <a:pt x="248672" y="312419"/>
                  </a:lnTo>
                  <a:lnTo>
                    <a:pt x="252888" y="303529"/>
                  </a:lnTo>
                  <a:lnTo>
                    <a:pt x="256406" y="299719"/>
                  </a:lnTo>
                  <a:lnTo>
                    <a:pt x="260762" y="297179"/>
                  </a:lnTo>
                  <a:lnTo>
                    <a:pt x="266033" y="293369"/>
                  </a:lnTo>
                  <a:lnTo>
                    <a:pt x="304555" y="293369"/>
                  </a:lnTo>
                  <a:lnTo>
                    <a:pt x="303669" y="292099"/>
                  </a:lnTo>
                  <a:lnTo>
                    <a:pt x="295649" y="285749"/>
                  </a:lnTo>
                  <a:lnTo>
                    <a:pt x="286150" y="281939"/>
                  </a:lnTo>
                  <a:lnTo>
                    <a:pt x="281082" y="280669"/>
                  </a:lnTo>
                  <a:close/>
                </a:path>
                <a:path w="360044" h="359409">
                  <a:moveTo>
                    <a:pt x="356457" y="292099"/>
                  </a:moveTo>
                  <a:lnTo>
                    <a:pt x="334664" y="292099"/>
                  </a:lnTo>
                  <a:lnTo>
                    <a:pt x="331285" y="295909"/>
                  </a:lnTo>
                  <a:lnTo>
                    <a:pt x="331209" y="299719"/>
                  </a:lnTo>
                  <a:lnTo>
                    <a:pt x="334727" y="303529"/>
                  </a:lnTo>
                  <a:lnTo>
                    <a:pt x="348646" y="303529"/>
                  </a:lnTo>
                  <a:lnTo>
                    <a:pt x="348646" y="314959"/>
                  </a:lnTo>
                  <a:lnTo>
                    <a:pt x="359898" y="314959"/>
                  </a:lnTo>
                  <a:lnTo>
                    <a:pt x="359835" y="294639"/>
                  </a:lnTo>
                  <a:lnTo>
                    <a:pt x="357727" y="293369"/>
                  </a:lnTo>
                  <a:lnTo>
                    <a:pt x="356457" y="292099"/>
                  </a:lnTo>
                  <a:close/>
                </a:path>
                <a:path w="360044" h="359409">
                  <a:moveTo>
                    <a:pt x="149912" y="35559"/>
                  </a:moveTo>
                  <a:lnTo>
                    <a:pt x="129559" y="35559"/>
                  </a:lnTo>
                  <a:lnTo>
                    <a:pt x="133544" y="38099"/>
                  </a:lnTo>
                  <a:lnTo>
                    <a:pt x="143916" y="45719"/>
                  </a:lnTo>
                  <a:lnTo>
                    <a:pt x="159098" y="57149"/>
                  </a:lnTo>
                  <a:lnTo>
                    <a:pt x="224834" y="102869"/>
                  </a:lnTo>
                  <a:lnTo>
                    <a:pt x="224897" y="218439"/>
                  </a:lnTo>
                  <a:lnTo>
                    <a:pt x="3638" y="218439"/>
                  </a:lnTo>
                  <a:lnTo>
                    <a:pt x="2584" y="219709"/>
                  </a:lnTo>
                  <a:lnTo>
                    <a:pt x="1314" y="220979"/>
                  </a:lnTo>
                  <a:lnTo>
                    <a:pt x="499" y="222249"/>
                  </a:lnTo>
                  <a:lnTo>
                    <a:pt x="81" y="227329"/>
                  </a:lnTo>
                  <a:lnTo>
                    <a:pt x="0" y="288289"/>
                  </a:lnTo>
                  <a:lnTo>
                    <a:pt x="574" y="299719"/>
                  </a:lnTo>
                  <a:lnTo>
                    <a:pt x="2637" y="303529"/>
                  </a:lnTo>
                  <a:lnTo>
                    <a:pt x="36683" y="303529"/>
                  </a:lnTo>
                  <a:lnTo>
                    <a:pt x="39770" y="299719"/>
                  </a:lnTo>
                  <a:lnTo>
                    <a:pt x="39770" y="295909"/>
                  </a:lnTo>
                  <a:lnTo>
                    <a:pt x="36544" y="292099"/>
                  </a:lnTo>
                  <a:lnTo>
                    <a:pt x="11156" y="292099"/>
                  </a:lnTo>
                  <a:lnTo>
                    <a:pt x="11156" y="229869"/>
                  </a:lnTo>
                  <a:lnTo>
                    <a:pt x="236133" y="229869"/>
                  </a:lnTo>
                  <a:lnTo>
                    <a:pt x="236150" y="162559"/>
                  </a:lnTo>
                  <a:lnTo>
                    <a:pt x="323833" y="162559"/>
                  </a:lnTo>
                  <a:lnTo>
                    <a:pt x="320435" y="156209"/>
                  </a:lnTo>
                  <a:lnTo>
                    <a:pt x="318623" y="152399"/>
                  </a:lnTo>
                  <a:lnTo>
                    <a:pt x="316121" y="152399"/>
                  </a:lnTo>
                  <a:lnTo>
                    <a:pt x="309151" y="151129"/>
                  </a:lnTo>
                  <a:lnTo>
                    <a:pt x="236150" y="151129"/>
                  </a:lnTo>
                  <a:lnTo>
                    <a:pt x="236273" y="115569"/>
                  </a:lnTo>
                  <a:lnTo>
                    <a:pt x="236366" y="111759"/>
                  </a:lnTo>
                  <a:lnTo>
                    <a:pt x="253028" y="111759"/>
                  </a:lnTo>
                  <a:lnTo>
                    <a:pt x="253028" y="100329"/>
                  </a:lnTo>
                  <a:lnTo>
                    <a:pt x="241496" y="100329"/>
                  </a:lnTo>
                  <a:lnTo>
                    <a:pt x="237037" y="97789"/>
                  </a:lnTo>
                  <a:lnTo>
                    <a:pt x="225185" y="88899"/>
                  </a:lnTo>
                  <a:lnTo>
                    <a:pt x="207744" y="76199"/>
                  </a:lnTo>
                  <a:lnTo>
                    <a:pt x="186518" y="60959"/>
                  </a:lnTo>
                  <a:lnTo>
                    <a:pt x="157402" y="40639"/>
                  </a:lnTo>
                  <a:lnTo>
                    <a:pt x="149912" y="35559"/>
                  </a:lnTo>
                  <a:close/>
                </a:path>
                <a:path w="360044" h="359409">
                  <a:moveTo>
                    <a:pt x="264204" y="162559"/>
                  </a:moveTo>
                  <a:lnTo>
                    <a:pt x="252952" y="162559"/>
                  </a:lnTo>
                  <a:lnTo>
                    <a:pt x="253384" y="214629"/>
                  </a:lnTo>
                  <a:lnTo>
                    <a:pt x="258438" y="226059"/>
                  </a:lnTo>
                  <a:lnTo>
                    <a:pt x="263086" y="231139"/>
                  </a:lnTo>
                  <a:lnTo>
                    <a:pt x="269055" y="233679"/>
                  </a:lnTo>
                  <a:lnTo>
                    <a:pt x="273767" y="236219"/>
                  </a:lnTo>
                  <a:lnTo>
                    <a:pt x="343020" y="236219"/>
                  </a:lnTo>
                  <a:lnTo>
                    <a:pt x="343020" y="264159"/>
                  </a:lnTo>
                  <a:lnTo>
                    <a:pt x="339299" y="264159"/>
                  </a:lnTo>
                  <a:lnTo>
                    <a:pt x="337407" y="266699"/>
                  </a:lnTo>
                  <a:lnTo>
                    <a:pt x="337407" y="273049"/>
                  </a:lnTo>
                  <a:lnTo>
                    <a:pt x="339299" y="275589"/>
                  </a:lnTo>
                  <a:lnTo>
                    <a:pt x="343020" y="275589"/>
                  </a:lnTo>
                  <a:lnTo>
                    <a:pt x="343020" y="292099"/>
                  </a:lnTo>
                  <a:lnTo>
                    <a:pt x="354867" y="292099"/>
                  </a:lnTo>
                  <a:lnTo>
                    <a:pt x="354449" y="288289"/>
                  </a:lnTo>
                  <a:lnTo>
                    <a:pt x="354333" y="280669"/>
                  </a:lnTo>
                  <a:lnTo>
                    <a:pt x="354272" y="228599"/>
                  </a:lnTo>
                  <a:lnTo>
                    <a:pt x="352550" y="224789"/>
                  </a:lnTo>
                  <a:lnTo>
                    <a:pt x="281825" y="224789"/>
                  </a:lnTo>
                  <a:lnTo>
                    <a:pt x="277239" y="223519"/>
                  </a:lnTo>
                  <a:lnTo>
                    <a:pt x="274821" y="222249"/>
                  </a:lnTo>
                  <a:lnTo>
                    <a:pt x="270821" y="220979"/>
                  </a:lnTo>
                  <a:lnTo>
                    <a:pt x="268001" y="218439"/>
                  </a:lnTo>
                  <a:lnTo>
                    <a:pt x="266109" y="214629"/>
                  </a:lnTo>
                  <a:lnTo>
                    <a:pt x="265279" y="212089"/>
                  </a:lnTo>
                  <a:lnTo>
                    <a:pt x="264812" y="208279"/>
                  </a:lnTo>
                  <a:lnTo>
                    <a:pt x="264571" y="200659"/>
                  </a:lnTo>
                  <a:lnTo>
                    <a:pt x="264204" y="162559"/>
                  </a:lnTo>
                  <a:close/>
                </a:path>
                <a:path w="360044" h="359409">
                  <a:moveTo>
                    <a:pt x="236133" y="229869"/>
                  </a:moveTo>
                  <a:lnTo>
                    <a:pt x="224897" y="229869"/>
                  </a:lnTo>
                  <a:lnTo>
                    <a:pt x="224897" y="255269"/>
                  </a:lnTo>
                  <a:lnTo>
                    <a:pt x="227222" y="257809"/>
                  </a:lnTo>
                  <a:lnTo>
                    <a:pt x="228631" y="259079"/>
                  </a:lnTo>
                  <a:lnTo>
                    <a:pt x="232429" y="259079"/>
                  </a:lnTo>
                  <a:lnTo>
                    <a:pt x="236100" y="238759"/>
                  </a:lnTo>
                  <a:lnTo>
                    <a:pt x="236133" y="229869"/>
                  </a:lnTo>
                  <a:close/>
                </a:path>
                <a:path w="360044" h="359409">
                  <a:moveTo>
                    <a:pt x="323833" y="162559"/>
                  </a:moveTo>
                  <a:lnTo>
                    <a:pt x="310965" y="162559"/>
                  </a:lnTo>
                  <a:lnTo>
                    <a:pt x="321087" y="185419"/>
                  </a:lnTo>
                  <a:lnTo>
                    <a:pt x="332864" y="210819"/>
                  </a:lnTo>
                  <a:lnTo>
                    <a:pt x="339439" y="224789"/>
                  </a:lnTo>
                  <a:lnTo>
                    <a:pt x="352550" y="224789"/>
                  </a:lnTo>
                  <a:lnTo>
                    <a:pt x="337051" y="190499"/>
                  </a:lnTo>
                  <a:lnTo>
                    <a:pt x="330254" y="176529"/>
                  </a:lnTo>
                  <a:lnTo>
                    <a:pt x="324513" y="163829"/>
                  </a:lnTo>
                  <a:lnTo>
                    <a:pt x="323833" y="162559"/>
                  </a:lnTo>
                  <a:close/>
                </a:path>
                <a:path w="360044" h="359409">
                  <a:moveTo>
                    <a:pt x="33715" y="111759"/>
                  </a:moveTo>
                  <a:lnTo>
                    <a:pt x="21990" y="111759"/>
                  </a:lnTo>
                  <a:lnTo>
                    <a:pt x="22156" y="118109"/>
                  </a:lnTo>
                  <a:lnTo>
                    <a:pt x="22275" y="128269"/>
                  </a:lnTo>
                  <a:lnTo>
                    <a:pt x="22372" y="144779"/>
                  </a:lnTo>
                  <a:lnTo>
                    <a:pt x="22409" y="218439"/>
                  </a:lnTo>
                  <a:lnTo>
                    <a:pt x="33661" y="218439"/>
                  </a:lnTo>
                  <a:lnTo>
                    <a:pt x="33715" y="111759"/>
                  </a:lnTo>
                  <a:close/>
                </a:path>
                <a:path w="360044" h="359409">
                  <a:moveTo>
                    <a:pt x="149040" y="151129"/>
                  </a:moveTo>
                  <a:lnTo>
                    <a:pt x="109518" y="151129"/>
                  </a:lnTo>
                  <a:lnTo>
                    <a:pt x="108184" y="152399"/>
                  </a:lnTo>
                  <a:lnTo>
                    <a:pt x="107404" y="154939"/>
                  </a:lnTo>
                  <a:lnTo>
                    <a:pt x="106986" y="158749"/>
                  </a:lnTo>
                  <a:lnTo>
                    <a:pt x="106902" y="163829"/>
                  </a:lnTo>
                  <a:lnTo>
                    <a:pt x="106787" y="218439"/>
                  </a:lnTo>
                  <a:lnTo>
                    <a:pt x="118027" y="218439"/>
                  </a:lnTo>
                  <a:lnTo>
                    <a:pt x="118027" y="162559"/>
                  </a:lnTo>
                  <a:lnTo>
                    <a:pt x="151643" y="162559"/>
                  </a:lnTo>
                  <a:lnTo>
                    <a:pt x="151579" y="158749"/>
                  </a:lnTo>
                  <a:lnTo>
                    <a:pt x="151157" y="154939"/>
                  </a:lnTo>
                  <a:lnTo>
                    <a:pt x="150374" y="152399"/>
                  </a:lnTo>
                  <a:lnTo>
                    <a:pt x="149040" y="151129"/>
                  </a:lnTo>
                  <a:close/>
                </a:path>
                <a:path w="360044" h="359409">
                  <a:moveTo>
                    <a:pt x="151643" y="162559"/>
                  </a:moveTo>
                  <a:lnTo>
                    <a:pt x="140531" y="162559"/>
                  </a:lnTo>
                  <a:lnTo>
                    <a:pt x="140531" y="218439"/>
                  </a:lnTo>
                  <a:lnTo>
                    <a:pt x="151784" y="218439"/>
                  </a:lnTo>
                  <a:lnTo>
                    <a:pt x="151665" y="163829"/>
                  </a:lnTo>
                  <a:lnTo>
                    <a:pt x="151643" y="162559"/>
                  </a:lnTo>
                  <a:close/>
                </a:path>
                <a:path w="360044" h="359409">
                  <a:moveTo>
                    <a:pt x="129279" y="0"/>
                  </a:moveTo>
                  <a:lnTo>
                    <a:pt x="43735" y="58419"/>
                  </a:lnTo>
                  <a:lnTo>
                    <a:pt x="11464" y="82549"/>
                  </a:lnTo>
                  <a:lnTo>
                    <a:pt x="6445" y="86359"/>
                  </a:lnTo>
                  <a:lnTo>
                    <a:pt x="5746" y="86359"/>
                  </a:lnTo>
                  <a:lnTo>
                    <a:pt x="5638" y="88899"/>
                  </a:lnTo>
                  <a:lnTo>
                    <a:pt x="5607" y="115569"/>
                  </a:lnTo>
                  <a:lnTo>
                    <a:pt x="9328" y="119379"/>
                  </a:lnTo>
                  <a:lnTo>
                    <a:pt x="13125" y="118109"/>
                  </a:lnTo>
                  <a:lnTo>
                    <a:pt x="17697" y="115569"/>
                  </a:lnTo>
                  <a:lnTo>
                    <a:pt x="19805" y="113029"/>
                  </a:lnTo>
                  <a:lnTo>
                    <a:pt x="21774" y="111759"/>
                  </a:lnTo>
                  <a:lnTo>
                    <a:pt x="33715" y="111759"/>
                  </a:lnTo>
                  <a:lnTo>
                    <a:pt x="33724" y="102869"/>
                  </a:lnTo>
                  <a:lnTo>
                    <a:pt x="37299" y="100329"/>
                  </a:lnTo>
                  <a:lnTo>
                    <a:pt x="16859" y="100329"/>
                  </a:lnTo>
                  <a:lnTo>
                    <a:pt x="16854" y="97789"/>
                  </a:lnTo>
                  <a:lnTo>
                    <a:pt x="17138" y="92709"/>
                  </a:lnTo>
                  <a:lnTo>
                    <a:pt x="112599" y="25399"/>
                  </a:lnTo>
                  <a:lnTo>
                    <a:pt x="124725" y="16509"/>
                  </a:lnTo>
                  <a:lnTo>
                    <a:pt x="129279" y="12699"/>
                  </a:lnTo>
                  <a:lnTo>
                    <a:pt x="150580" y="12699"/>
                  </a:lnTo>
                  <a:lnTo>
                    <a:pt x="141390" y="6349"/>
                  </a:lnTo>
                  <a:lnTo>
                    <a:pt x="132528" y="1269"/>
                  </a:lnTo>
                  <a:lnTo>
                    <a:pt x="129279" y="0"/>
                  </a:lnTo>
                  <a:close/>
                </a:path>
                <a:path w="360044" h="359409">
                  <a:moveTo>
                    <a:pt x="253028" y="111759"/>
                  </a:moveTo>
                  <a:lnTo>
                    <a:pt x="236785" y="111759"/>
                  </a:lnTo>
                  <a:lnTo>
                    <a:pt x="238753" y="113029"/>
                  </a:lnTo>
                  <a:lnTo>
                    <a:pt x="240861" y="115569"/>
                  </a:lnTo>
                  <a:lnTo>
                    <a:pt x="245433" y="118109"/>
                  </a:lnTo>
                  <a:lnTo>
                    <a:pt x="249231" y="119379"/>
                  </a:lnTo>
                  <a:lnTo>
                    <a:pt x="252952" y="115569"/>
                  </a:lnTo>
                  <a:lnTo>
                    <a:pt x="253028" y="111759"/>
                  </a:lnTo>
                  <a:close/>
                </a:path>
                <a:path w="360044" h="359409">
                  <a:moveTo>
                    <a:pt x="129279" y="21589"/>
                  </a:moveTo>
                  <a:lnTo>
                    <a:pt x="126188" y="22859"/>
                  </a:lnTo>
                  <a:lnTo>
                    <a:pt x="118011" y="29209"/>
                  </a:lnTo>
                  <a:lnTo>
                    <a:pt x="101161" y="40639"/>
                  </a:lnTo>
                  <a:lnTo>
                    <a:pt x="72053" y="60959"/>
                  </a:lnTo>
                  <a:lnTo>
                    <a:pt x="50825" y="76199"/>
                  </a:lnTo>
                  <a:lnTo>
                    <a:pt x="33380" y="88899"/>
                  </a:lnTo>
                  <a:lnTo>
                    <a:pt x="21523" y="97789"/>
                  </a:lnTo>
                  <a:lnTo>
                    <a:pt x="17062" y="100329"/>
                  </a:lnTo>
                  <a:lnTo>
                    <a:pt x="37299" y="100329"/>
                  </a:lnTo>
                  <a:lnTo>
                    <a:pt x="99850" y="55879"/>
                  </a:lnTo>
                  <a:lnTo>
                    <a:pt x="115123" y="45719"/>
                  </a:lnTo>
                  <a:lnTo>
                    <a:pt x="125556" y="38099"/>
                  </a:lnTo>
                  <a:lnTo>
                    <a:pt x="129559" y="35559"/>
                  </a:lnTo>
                  <a:lnTo>
                    <a:pt x="149912" y="35559"/>
                  </a:lnTo>
                  <a:lnTo>
                    <a:pt x="140549" y="29209"/>
                  </a:lnTo>
                  <a:lnTo>
                    <a:pt x="132370" y="22859"/>
                  </a:lnTo>
                  <a:lnTo>
                    <a:pt x="129279" y="21589"/>
                  </a:lnTo>
                  <a:close/>
                </a:path>
                <a:path w="360044" h="359409">
                  <a:moveTo>
                    <a:pt x="150580" y="12699"/>
                  </a:moveTo>
                  <a:lnTo>
                    <a:pt x="129279" y="12699"/>
                  </a:lnTo>
                  <a:lnTo>
                    <a:pt x="133839" y="16509"/>
                  </a:lnTo>
                  <a:lnTo>
                    <a:pt x="145964" y="25399"/>
                  </a:lnTo>
                  <a:lnTo>
                    <a:pt x="241433" y="92709"/>
                  </a:lnTo>
                  <a:lnTo>
                    <a:pt x="241707" y="97789"/>
                  </a:lnTo>
                  <a:lnTo>
                    <a:pt x="241712" y="100329"/>
                  </a:lnTo>
                  <a:lnTo>
                    <a:pt x="253028" y="100329"/>
                  </a:lnTo>
                  <a:lnTo>
                    <a:pt x="252920" y="88899"/>
                  </a:lnTo>
                  <a:lnTo>
                    <a:pt x="252812" y="86359"/>
                  </a:lnTo>
                  <a:lnTo>
                    <a:pt x="252190" y="86359"/>
                  </a:lnTo>
                  <a:lnTo>
                    <a:pt x="247128" y="82549"/>
                  </a:lnTo>
                  <a:lnTo>
                    <a:pt x="234011" y="72389"/>
                  </a:lnTo>
                  <a:lnTo>
                    <a:pt x="214830" y="58419"/>
                  </a:lnTo>
                  <a:lnTo>
                    <a:pt x="159771" y="19049"/>
                  </a:lnTo>
                  <a:lnTo>
                    <a:pt x="150580" y="12699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52409" y="9634119"/>
              <a:ext cx="168667" cy="101800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980528" y="9864889"/>
              <a:ext cx="219710" cy="34290"/>
            </a:xfrm>
            <a:custGeom>
              <a:avLst/>
              <a:gdLst/>
              <a:ahLst/>
              <a:cxnLst/>
              <a:rect l="l" t="t" r="r" b="b"/>
              <a:pathLst>
                <a:path w="219709" h="34290">
                  <a:moveTo>
                    <a:pt x="33680" y="9982"/>
                  </a:moveTo>
                  <a:lnTo>
                    <a:pt x="29959" y="4140"/>
                  </a:lnTo>
                  <a:lnTo>
                    <a:pt x="23342" y="1384"/>
                  </a:lnTo>
                  <a:lnTo>
                    <a:pt x="23342" y="16802"/>
                  </a:lnTo>
                  <a:lnTo>
                    <a:pt x="21094" y="22212"/>
                  </a:lnTo>
                  <a:lnTo>
                    <a:pt x="14135" y="22212"/>
                  </a:lnTo>
                  <a:lnTo>
                    <a:pt x="11887" y="19964"/>
                  </a:lnTo>
                  <a:lnTo>
                    <a:pt x="11887" y="14617"/>
                  </a:lnTo>
                  <a:lnTo>
                    <a:pt x="14135" y="12369"/>
                  </a:lnTo>
                  <a:lnTo>
                    <a:pt x="17995" y="12369"/>
                  </a:lnTo>
                  <a:lnTo>
                    <a:pt x="19545" y="13004"/>
                  </a:lnTo>
                  <a:lnTo>
                    <a:pt x="23342" y="16802"/>
                  </a:lnTo>
                  <a:lnTo>
                    <a:pt x="23342" y="1384"/>
                  </a:lnTo>
                  <a:lnTo>
                    <a:pt x="20040" y="0"/>
                  </a:lnTo>
                  <a:lnTo>
                    <a:pt x="12941" y="139"/>
                  </a:lnTo>
                  <a:lnTo>
                    <a:pt x="3302" y="4559"/>
                  </a:lnTo>
                  <a:lnTo>
                    <a:pt x="50" y="9982"/>
                  </a:lnTo>
                  <a:lnTo>
                    <a:pt x="0" y="27419"/>
                  </a:lnTo>
                  <a:lnTo>
                    <a:pt x="6756" y="34163"/>
                  </a:lnTo>
                  <a:lnTo>
                    <a:pt x="26936" y="34163"/>
                  </a:lnTo>
                  <a:lnTo>
                    <a:pt x="33680" y="27419"/>
                  </a:lnTo>
                  <a:lnTo>
                    <a:pt x="33680" y="22212"/>
                  </a:lnTo>
                  <a:lnTo>
                    <a:pt x="33680" y="12369"/>
                  </a:lnTo>
                  <a:lnTo>
                    <a:pt x="33680" y="9982"/>
                  </a:lnTo>
                  <a:close/>
                </a:path>
                <a:path w="219709" h="34290">
                  <a:moveTo>
                    <a:pt x="219290" y="9982"/>
                  </a:moveTo>
                  <a:lnTo>
                    <a:pt x="215569" y="4140"/>
                  </a:lnTo>
                  <a:lnTo>
                    <a:pt x="208953" y="1384"/>
                  </a:lnTo>
                  <a:lnTo>
                    <a:pt x="208953" y="16802"/>
                  </a:lnTo>
                  <a:lnTo>
                    <a:pt x="206705" y="22212"/>
                  </a:lnTo>
                  <a:lnTo>
                    <a:pt x="199745" y="22212"/>
                  </a:lnTo>
                  <a:lnTo>
                    <a:pt x="197497" y="19964"/>
                  </a:lnTo>
                  <a:lnTo>
                    <a:pt x="197497" y="14617"/>
                  </a:lnTo>
                  <a:lnTo>
                    <a:pt x="199745" y="12369"/>
                  </a:lnTo>
                  <a:lnTo>
                    <a:pt x="203606" y="12369"/>
                  </a:lnTo>
                  <a:lnTo>
                    <a:pt x="205155" y="13004"/>
                  </a:lnTo>
                  <a:lnTo>
                    <a:pt x="208953" y="16802"/>
                  </a:lnTo>
                  <a:lnTo>
                    <a:pt x="208953" y="1384"/>
                  </a:lnTo>
                  <a:lnTo>
                    <a:pt x="205651" y="0"/>
                  </a:lnTo>
                  <a:lnTo>
                    <a:pt x="198551" y="139"/>
                  </a:lnTo>
                  <a:lnTo>
                    <a:pt x="188912" y="4559"/>
                  </a:lnTo>
                  <a:lnTo>
                    <a:pt x="185674" y="9982"/>
                  </a:lnTo>
                  <a:lnTo>
                    <a:pt x="185610" y="27419"/>
                  </a:lnTo>
                  <a:lnTo>
                    <a:pt x="192366" y="34163"/>
                  </a:lnTo>
                  <a:lnTo>
                    <a:pt x="212547" y="34163"/>
                  </a:lnTo>
                  <a:lnTo>
                    <a:pt x="219290" y="27419"/>
                  </a:lnTo>
                  <a:lnTo>
                    <a:pt x="219290" y="22212"/>
                  </a:lnTo>
                  <a:lnTo>
                    <a:pt x="219290" y="12369"/>
                  </a:lnTo>
                  <a:lnTo>
                    <a:pt x="219290" y="9982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0" name="object 9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19</a:t>
            </a:r>
          </a:p>
        </p:txBody>
      </p:sp>
      <p:sp>
        <p:nvSpPr>
          <p:cNvPr id="91" name="object 9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956015"/>
            <a:ext cx="2637155" cy="3263900"/>
          </a:xfrm>
          <a:custGeom>
            <a:avLst/>
            <a:gdLst/>
            <a:ahLst/>
            <a:cxnLst/>
            <a:rect l="l" t="t" r="r" b="b"/>
            <a:pathLst>
              <a:path w="2637155" h="3263900">
                <a:moveTo>
                  <a:pt x="2636990" y="0"/>
                </a:moveTo>
                <a:lnTo>
                  <a:pt x="539991" y="0"/>
                </a:lnTo>
                <a:lnTo>
                  <a:pt x="539991" y="720090"/>
                </a:lnTo>
                <a:lnTo>
                  <a:pt x="0" y="720090"/>
                </a:lnTo>
                <a:lnTo>
                  <a:pt x="0" y="3263900"/>
                </a:lnTo>
                <a:lnTo>
                  <a:pt x="2636990" y="3263900"/>
                </a:lnTo>
                <a:lnTo>
                  <a:pt x="2636990" y="720090"/>
                </a:lnTo>
                <a:lnTo>
                  <a:pt x="2636990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5706004" y="2167222"/>
            <a:ext cx="541020" cy="422909"/>
            <a:chOff x="5706004" y="2167222"/>
            <a:chExt cx="541020" cy="422909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781757" y="2167222"/>
              <a:ext cx="103395" cy="103724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5706004" y="2237055"/>
              <a:ext cx="541020" cy="353060"/>
            </a:xfrm>
            <a:custGeom>
              <a:avLst/>
              <a:gdLst/>
              <a:ahLst/>
              <a:cxnLst/>
              <a:rect l="l" t="t" r="r" b="b"/>
              <a:pathLst>
                <a:path w="541020" h="353060">
                  <a:moveTo>
                    <a:pt x="35026" y="203200"/>
                  </a:moveTo>
                  <a:lnTo>
                    <a:pt x="4432" y="203200"/>
                  </a:lnTo>
                  <a:lnTo>
                    <a:pt x="2311" y="205740"/>
                  </a:lnTo>
                  <a:lnTo>
                    <a:pt x="0" y="208280"/>
                  </a:lnTo>
                  <a:lnTo>
                    <a:pt x="0" y="347980"/>
                  </a:lnTo>
                  <a:lnTo>
                    <a:pt x="2628" y="350520"/>
                  </a:lnTo>
                  <a:lnTo>
                    <a:pt x="5054" y="353060"/>
                  </a:lnTo>
                  <a:lnTo>
                    <a:pt x="25482" y="353060"/>
                  </a:lnTo>
                  <a:lnTo>
                    <a:pt x="32124" y="351790"/>
                  </a:lnTo>
                  <a:lnTo>
                    <a:pt x="37261" y="350520"/>
                  </a:lnTo>
                  <a:lnTo>
                    <a:pt x="41567" y="346710"/>
                  </a:lnTo>
                  <a:lnTo>
                    <a:pt x="45770" y="341630"/>
                  </a:lnTo>
                  <a:lnTo>
                    <a:pt x="47475" y="337820"/>
                  </a:lnTo>
                  <a:lnTo>
                    <a:pt x="15824" y="337820"/>
                  </a:lnTo>
                  <a:lnTo>
                    <a:pt x="15824" y="218440"/>
                  </a:lnTo>
                  <a:lnTo>
                    <a:pt x="48285" y="218440"/>
                  </a:lnTo>
                  <a:lnTo>
                    <a:pt x="45046" y="212090"/>
                  </a:lnTo>
                  <a:lnTo>
                    <a:pt x="35026" y="203200"/>
                  </a:lnTo>
                  <a:close/>
                </a:path>
                <a:path w="541020" h="353060">
                  <a:moveTo>
                    <a:pt x="48285" y="218440"/>
                  </a:moveTo>
                  <a:lnTo>
                    <a:pt x="29006" y="218440"/>
                  </a:lnTo>
                  <a:lnTo>
                    <a:pt x="31115" y="220980"/>
                  </a:lnTo>
                  <a:lnTo>
                    <a:pt x="33756" y="223520"/>
                  </a:lnTo>
                  <a:lnTo>
                    <a:pt x="33756" y="331470"/>
                  </a:lnTo>
                  <a:lnTo>
                    <a:pt x="30695" y="335280"/>
                  </a:lnTo>
                  <a:lnTo>
                    <a:pt x="27952" y="337820"/>
                  </a:lnTo>
                  <a:lnTo>
                    <a:pt x="47475" y="337820"/>
                  </a:lnTo>
                  <a:lnTo>
                    <a:pt x="48044" y="336550"/>
                  </a:lnTo>
                  <a:lnTo>
                    <a:pt x="49032" y="328930"/>
                  </a:lnTo>
                  <a:lnTo>
                    <a:pt x="49377" y="314960"/>
                  </a:lnTo>
                  <a:lnTo>
                    <a:pt x="49695" y="294640"/>
                  </a:lnTo>
                  <a:lnTo>
                    <a:pt x="186220" y="294640"/>
                  </a:lnTo>
                  <a:lnTo>
                    <a:pt x="192341" y="292100"/>
                  </a:lnTo>
                  <a:lnTo>
                    <a:pt x="198784" y="288290"/>
                  </a:lnTo>
                  <a:lnTo>
                    <a:pt x="204951" y="283210"/>
                  </a:lnTo>
                  <a:lnTo>
                    <a:pt x="208174" y="279400"/>
                  </a:lnTo>
                  <a:lnTo>
                    <a:pt x="49580" y="279400"/>
                  </a:lnTo>
                  <a:lnTo>
                    <a:pt x="49580" y="243840"/>
                  </a:lnTo>
                  <a:lnTo>
                    <a:pt x="218563" y="243840"/>
                  </a:lnTo>
                  <a:lnTo>
                    <a:pt x="218617" y="242570"/>
                  </a:lnTo>
                  <a:lnTo>
                    <a:pt x="221462" y="241300"/>
                  </a:lnTo>
                  <a:lnTo>
                    <a:pt x="230684" y="236220"/>
                  </a:lnTo>
                  <a:lnTo>
                    <a:pt x="237699" y="229870"/>
                  </a:lnTo>
                  <a:lnTo>
                    <a:pt x="238336" y="228600"/>
                  </a:lnTo>
                  <a:lnTo>
                    <a:pt x="49580" y="228600"/>
                  </a:lnTo>
                  <a:lnTo>
                    <a:pt x="49580" y="220980"/>
                  </a:lnTo>
                  <a:lnTo>
                    <a:pt x="48285" y="218440"/>
                  </a:lnTo>
                  <a:close/>
                </a:path>
                <a:path w="541020" h="353060">
                  <a:moveTo>
                    <a:pt x="218563" y="243840"/>
                  </a:moveTo>
                  <a:lnTo>
                    <a:pt x="202577" y="243840"/>
                  </a:lnTo>
                  <a:lnTo>
                    <a:pt x="202577" y="255270"/>
                  </a:lnTo>
                  <a:lnTo>
                    <a:pt x="201942" y="260350"/>
                  </a:lnTo>
                  <a:lnTo>
                    <a:pt x="176131" y="278130"/>
                  </a:lnTo>
                  <a:lnTo>
                    <a:pt x="116903" y="278130"/>
                  </a:lnTo>
                  <a:lnTo>
                    <a:pt x="49580" y="279400"/>
                  </a:lnTo>
                  <a:lnTo>
                    <a:pt x="208174" y="279400"/>
                  </a:lnTo>
                  <a:lnTo>
                    <a:pt x="210324" y="276860"/>
                  </a:lnTo>
                  <a:lnTo>
                    <a:pt x="214388" y="270510"/>
                  </a:lnTo>
                  <a:lnTo>
                    <a:pt x="217347" y="264160"/>
                  </a:lnTo>
                  <a:lnTo>
                    <a:pt x="217868" y="262890"/>
                  </a:lnTo>
                  <a:lnTo>
                    <a:pt x="218239" y="251460"/>
                  </a:lnTo>
                  <a:lnTo>
                    <a:pt x="218563" y="243840"/>
                  </a:lnTo>
                  <a:close/>
                </a:path>
                <a:path w="541020" h="353060">
                  <a:moveTo>
                    <a:pt x="176117" y="0"/>
                  </a:moveTo>
                  <a:lnTo>
                    <a:pt x="165646" y="0"/>
                  </a:lnTo>
                  <a:lnTo>
                    <a:pt x="158470" y="2540"/>
                  </a:lnTo>
                  <a:lnTo>
                    <a:pt x="140957" y="53340"/>
                  </a:lnTo>
                  <a:lnTo>
                    <a:pt x="135035" y="91440"/>
                  </a:lnTo>
                  <a:lnTo>
                    <a:pt x="135810" y="97790"/>
                  </a:lnTo>
                  <a:lnTo>
                    <a:pt x="138849" y="104140"/>
                  </a:lnTo>
                  <a:lnTo>
                    <a:pt x="141592" y="109220"/>
                  </a:lnTo>
                  <a:lnTo>
                    <a:pt x="147815" y="113030"/>
                  </a:lnTo>
                  <a:lnTo>
                    <a:pt x="153936" y="115570"/>
                  </a:lnTo>
                  <a:lnTo>
                    <a:pt x="154990" y="115570"/>
                  </a:lnTo>
                  <a:lnTo>
                    <a:pt x="154990" y="116840"/>
                  </a:lnTo>
                  <a:lnTo>
                    <a:pt x="153936" y="123190"/>
                  </a:lnTo>
                  <a:lnTo>
                    <a:pt x="152882" y="128270"/>
                  </a:lnTo>
                  <a:lnTo>
                    <a:pt x="152984" y="130810"/>
                  </a:lnTo>
                  <a:lnTo>
                    <a:pt x="185686" y="154940"/>
                  </a:lnTo>
                  <a:lnTo>
                    <a:pt x="185686" y="187960"/>
                  </a:lnTo>
                  <a:lnTo>
                    <a:pt x="183057" y="191770"/>
                  </a:lnTo>
                  <a:lnTo>
                    <a:pt x="179562" y="199390"/>
                  </a:lnTo>
                  <a:lnTo>
                    <a:pt x="177953" y="208280"/>
                  </a:lnTo>
                  <a:lnTo>
                    <a:pt x="178262" y="215900"/>
                  </a:lnTo>
                  <a:lnTo>
                    <a:pt x="180517" y="223520"/>
                  </a:lnTo>
                  <a:lnTo>
                    <a:pt x="182422" y="228600"/>
                  </a:lnTo>
                  <a:lnTo>
                    <a:pt x="238336" y="228600"/>
                  </a:lnTo>
                  <a:lnTo>
                    <a:pt x="238974" y="227330"/>
                  </a:lnTo>
                  <a:lnTo>
                    <a:pt x="212704" y="227330"/>
                  </a:lnTo>
                  <a:lnTo>
                    <a:pt x="205396" y="226060"/>
                  </a:lnTo>
                  <a:lnTo>
                    <a:pt x="198780" y="222250"/>
                  </a:lnTo>
                  <a:lnTo>
                    <a:pt x="193911" y="213360"/>
                  </a:lnTo>
                  <a:lnTo>
                    <a:pt x="194830" y="204470"/>
                  </a:lnTo>
                  <a:lnTo>
                    <a:pt x="200598" y="196850"/>
                  </a:lnTo>
                  <a:lnTo>
                    <a:pt x="210273" y="193040"/>
                  </a:lnTo>
                  <a:lnTo>
                    <a:pt x="239265" y="193040"/>
                  </a:lnTo>
                  <a:lnTo>
                    <a:pt x="238442" y="191770"/>
                  </a:lnTo>
                  <a:lnTo>
                    <a:pt x="235496" y="186690"/>
                  </a:lnTo>
                  <a:lnTo>
                    <a:pt x="235280" y="186690"/>
                  </a:lnTo>
                  <a:lnTo>
                    <a:pt x="235280" y="177800"/>
                  </a:lnTo>
                  <a:lnTo>
                    <a:pt x="202044" y="177800"/>
                  </a:lnTo>
                  <a:lnTo>
                    <a:pt x="201409" y="158750"/>
                  </a:lnTo>
                  <a:lnTo>
                    <a:pt x="293294" y="158750"/>
                  </a:lnTo>
                  <a:lnTo>
                    <a:pt x="208215" y="143510"/>
                  </a:lnTo>
                  <a:lnTo>
                    <a:pt x="178089" y="137160"/>
                  </a:lnTo>
                  <a:lnTo>
                    <a:pt x="173037" y="135890"/>
                  </a:lnTo>
                  <a:lnTo>
                    <a:pt x="169976" y="134620"/>
                  </a:lnTo>
                  <a:lnTo>
                    <a:pt x="168706" y="130810"/>
                  </a:lnTo>
                  <a:lnTo>
                    <a:pt x="169341" y="125730"/>
                  </a:lnTo>
                  <a:lnTo>
                    <a:pt x="170497" y="118110"/>
                  </a:lnTo>
                  <a:lnTo>
                    <a:pt x="197929" y="118110"/>
                  </a:lnTo>
                  <a:lnTo>
                    <a:pt x="198666" y="110490"/>
                  </a:lnTo>
                  <a:lnTo>
                    <a:pt x="193814" y="107950"/>
                  </a:lnTo>
                  <a:lnTo>
                    <a:pt x="192544" y="106680"/>
                  </a:lnTo>
                  <a:lnTo>
                    <a:pt x="183476" y="104140"/>
                  </a:lnTo>
                  <a:lnTo>
                    <a:pt x="173558" y="102870"/>
                  </a:lnTo>
                  <a:lnTo>
                    <a:pt x="155409" y="99060"/>
                  </a:lnTo>
                  <a:lnTo>
                    <a:pt x="152565" y="97790"/>
                  </a:lnTo>
                  <a:lnTo>
                    <a:pt x="150876" y="93980"/>
                  </a:lnTo>
                  <a:lnTo>
                    <a:pt x="152292" y="81280"/>
                  </a:lnTo>
                  <a:lnTo>
                    <a:pt x="161454" y="30480"/>
                  </a:lnTo>
                  <a:lnTo>
                    <a:pt x="168922" y="15240"/>
                  </a:lnTo>
                  <a:lnTo>
                    <a:pt x="260632" y="15240"/>
                  </a:lnTo>
                  <a:lnTo>
                    <a:pt x="190988" y="2540"/>
                  </a:lnTo>
                  <a:lnTo>
                    <a:pt x="176117" y="0"/>
                  </a:lnTo>
                  <a:close/>
                </a:path>
                <a:path w="541020" h="353060">
                  <a:moveTo>
                    <a:pt x="239265" y="193040"/>
                  </a:moveTo>
                  <a:lnTo>
                    <a:pt x="213131" y="193040"/>
                  </a:lnTo>
                  <a:lnTo>
                    <a:pt x="217030" y="194310"/>
                  </a:lnTo>
                  <a:lnTo>
                    <a:pt x="219036" y="195580"/>
                  </a:lnTo>
                  <a:lnTo>
                    <a:pt x="224409" y="198120"/>
                  </a:lnTo>
                  <a:lnTo>
                    <a:pt x="227152" y="201930"/>
                  </a:lnTo>
                  <a:lnTo>
                    <a:pt x="227685" y="209550"/>
                  </a:lnTo>
                  <a:lnTo>
                    <a:pt x="228104" y="214630"/>
                  </a:lnTo>
                  <a:lnTo>
                    <a:pt x="227787" y="215900"/>
                  </a:lnTo>
                  <a:lnTo>
                    <a:pt x="225361" y="219710"/>
                  </a:lnTo>
                  <a:lnTo>
                    <a:pt x="219695" y="224790"/>
                  </a:lnTo>
                  <a:lnTo>
                    <a:pt x="212704" y="227330"/>
                  </a:lnTo>
                  <a:lnTo>
                    <a:pt x="238974" y="227330"/>
                  </a:lnTo>
                  <a:lnTo>
                    <a:pt x="242161" y="220980"/>
                  </a:lnTo>
                  <a:lnTo>
                    <a:pt x="243725" y="210820"/>
                  </a:lnTo>
                  <a:lnTo>
                    <a:pt x="243725" y="203200"/>
                  </a:lnTo>
                  <a:lnTo>
                    <a:pt x="242557" y="198120"/>
                  </a:lnTo>
                  <a:lnTo>
                    <a:pt x="239265" y="193040"/>
                  </a:lnTo>
                  <a:close/>
                </a:path>
                <a:path w="541020" h="353060">
                  <a:moveTo>
                    <a:pt x="325697" y="165100"/>
                  </a:moveTo>
                  <a:lnTo>
                    <a:pt x="235280" y="165100"/>
                  </a:lnTo>
                  <a:lnTo>
                    <a:pt x="313171" y="179070"/>
                  </a:lnTo>
                  <a:lnTo>
                    <a:pt x="358724" y="187960"/>
                  </a:lnTo>
                  <a:lnTo>
                    <a:pt x="451892" y="204470"/>
                  </a:lnTo>
                  <a:lnTo>
                    <a:pt x="472443" y="208280"/>
                  </a:lnTo>
                  <a:lnTo>
                    <a:pt x="487451" y="208280"/>
                  </a:lnTo>
                  <a:lnTo>
                    <a:pt x="494525" y="203200"/>
                  </a:lnTo>
                  <a:lnTo>
                    <a:pt x="498208" y="198120"/>
                  </a:lnTo>
                  <a:lnTo>
                    <a:pt x="499965" y="193040"/>
                  </a:lnTo>
                  <a:lnTo>
                    <a:pt x="473878" y="193040"/>
                  </a:lnTo>
                  <a:lnTo>
                    <a:pt x="455694" y="189230"/>
                  </a:lnTo>
                  <a:lnTo>
                    <a:pt x="396976" y="179070"/>
                  </a:lnTo>
                  <a:lnTo>
                    <a:pt x="350027" y="170180"/>
                  </a:lnTo>
                  <a:lnTo>
                    <a:pt x="325697" y="165100"/>
                  </a:lnTo>
                  <a:close/>
                </a:path>
                <a:path w="541020" h="353060">
                  <a:moveTo>
                    <a:pt x="513034" y="128270"/>
                  </a:moveTo>
                  <a:lnTo>
                    <a:pt x="496633" y="128270"/>
                  </a:lnTo>
                  <a:lnTo>
                    <a:pt x="495253" y="137160"/>
                  </a:lnTo>
                  <a:lnTo>
                    <a:pt x="491629" y="157480"/>
                  </a:lnTo>
                  <a:lnTo>
                    <a:pt x="487710" y="177800"/>
                  </a:lnTo>
                  <a:lnTo>
                    <a:pt x="485444" y="187960"/>
                  </a:lnTo>
                  <a:lnTo>
                    <a:pt x="484809" y="189230"/>
                  </a:lnTo>
                  <a:lnTo>
                    <a:pt x="483120" y="190500"/>
                  </a:lnTo>
                  <a:lnTo>
                    <a:pt x="481647" y="191770"/>
                  </a:lnTo>
                  <a:lnTo>
                    <a:pt x="479856" y="193040"/>
                  </a:lnTo>
                  <a:lnTo>
                    <a:pt x="499965" y="193040"/>
                  </a:lnTo>
                  <a:lnTo>
                    <a:pt x="501981" y="185420"/>
                  </a:lnTo>
                  <a:lnTo>
                    <a:pt x="504828" y="172720"/>
                  </a:lnTo>
                  <a:lnTo>
                    <a:pt x="509079" y="149860"/>
                  </a:lnTo>
                  <a:lnTo>
                    <a:pt x="513034" y="128270"/>
                  </a:lnTo>
                  <a:close/>
                </a:path>
                <a:path w="541020" h="353060">
                  <a:moveTo>
                    <a:pt x="293294" y="158750"/>
                  </a:moveTo>
                  <a:lnTo>
                    <a:pt x="207645" y="158750"/>
                  </a:lnTo>
                  <a:lnTo>
                    <a:pt x="211645" y="160020"/>
                  </a:lnTo>
                  <a:lnTo>
                    <a:pt x="214503" y="161290"/>
                  </a:lnTo>
                  <a:lnTo>
                    <a:pt x="219456" y="161290"/>
                  </a:lnTo>
                  <a:lnTo>
                    <a:pt x="219456" y="177800"/>
                  </a:lnTo>
                  <a:lnTo>
                    <a:pt x="235280" y="177800"/>
                  </a:lnTo>
                  <a:lnTo>
                    <a:pt x="235280" y="165100"/>
                  </a:lnTo>
                  <a:lnTo>
                    <a:pt x="325697" y="165100"/>
                  </a:lnTo>
                  <a:lnTo>
                    <a:pt x="307450" y="161290"/>
                  </a:lnTo>
                  <a:lnTo>
                    <a:pt x="293294" y="158750"/>
                  </a:lnTo>
                  <a:close/>
                </a:path>
                <a:path w="541020" h="353060">
                  <a:moveTo>
                    <a:pt x="222097" y="111760"/>
                  </a:moveTo>
                  <a:lnTo>
                    <a:pt x="215976" y="111760"/>
                  </a:lnTo>
                  <a:lnTo>
                    <a:pt x="212813" y="120650"/>
                  </a:lnTo>
                  <a:lnTo>
                    <a:pt x="217347" y="125730"/>
                  </a:lnTo>
                  <a:lnTo>
                    <a:pt x="242589" y="130810"/>
                  </a:lnTo>
                  <a:lnTo>
                    <a:pt x="277405" y="138430"/>
                  </a:lnTo>
                  <a:lnTo>
                    <a:pt x="438153" y="167640"/>
                  </a:lnTo>
                  <a:lnTo>
                    <a:pt x="453221" y="167640"/>
                  </a:lnTo>
                  <a:lnTo>
                    <a:pt x="460971" y="165100"/>
                  </a:lnTo>
                  <a:lnTo>
                    <a:pt x="464796" y="162560"/>
                  </a:lnTo>
                  <a:lnTo>
                    <a:pt x="474066" y="153670"/>
                  </a:lnTo>
                  <a:lnTo>
                    <a:pt x="475163" y="152400"/>
                  </a:lnTo>
                  <a:lnTo>
                    <a:pt x="444628" y="152400"/>
                  </a:lnTo>
                  <a:lnTo>
                    <a:pt x="430058" y="149860"/>
                  </a:lnTo>
                  <a:lnTo>
                    <a:pt x="403885" y="144780"/>
                  </a:lnTo>
                  <a:lnTo>
                    <a:pt x="261827" y="119380"/>
                  </a:lnTo>
                  <a:lnTo>
                    <a:pt x="231965" y="113030"/>
                  </a:lnTo>
                  <a:lnTo>
                    <a:pt x="222097" y="111760"/>
                  </a:lnTo>
                  <a:close/>
                </a:path>
                <a:path w="541020" h="353060">
                  <a:moveTo>
                    <a:pt x="260632" y="15240"/>
                  </a:moveTo>
                  <a:lnTo>
                    <a:pt x="170815" y="15240"/>
                  </a:lnTo>
                  <a:lnTo>
                    <a:pt x="184461" y="17780"/>
                  </a:lnTo>
                  <a:lnTo>
                    <a:pt x="221330" y="24130"/>
                  </a:lnTo>
                  <a:lnTo>
                    <a:pt x="463581" y="69850"/>
                  </a:lnTo>
                  <a:lnTo>
                    <a:pt x="515099" y="78740"/>
                  </a:lnTo>
                  <a:lnTo>
                    <a:pt x="514708" y="81280"/>
                  </a:lnTo>
                  <a:lnTo>
                    <a:pt x="510640" y="86360"/>
                  </a:lnTo>
                  <a:lnTo>
                    <a:pt x="501863" y="96520"/>
                  </a:lnTo>
                  <a:lnTo>
                    <a:pt x="487349" y="114300"/>
                  </a:lnTo>
                  <a:lnTo>
                    <a:pt x="475728" y="127000"/>
                  </a:lnTo>
                  <a:lnTo>
                    <a:pt x="465939" y="138430"/>
                  </a:lnTo>
                  <a:lnTo>
                    <a:pt x="459019" y="146050"/>
                  </a:lnTo>
                  <a:lnTo>
                    <a:pt x="456006" y="149860"/>
                  </a:lnTo>
                  <a:lnTo>
                    <a:pt x="451857" y="152400"/>
                  </a:lnTo>
                  <a:lnTo>
                    <a:pt x="475163" y="152400"/>
                  </a:lnTo>
                  <a:lnTo>
                    <a:pt x="481749" y="144780"/>
                  </a:lnTo>
                  <a:lnTo>
                    <a:pt x="489775" y="135890"/>
                  </a:lnTo>
                  <a:lnTo>
                    <a:pt x="496417" y="128270"/>
                  </a:lnTo>
                  <a:lnTo>
                    <a:pt x="513034" y="128270"/>
                  </a:lnTo>
                  <a:lnTo>
                    <a:pt x="516780" y="107950"/>
                  </a:lnTo>
                  <a:lnTo>
                    <a:pt x="517626" y="104140"/>
                  </a:lnTo>
                  <a:lnTo>
                    <a:pt x="517944" y="102870"/>
                  </a:lnTo>
                  <a:lnTo>
                    <a:pt x="522897" y="96520"/>
                  </a:lnTo>
                  <a:lnTo>
                    <a:pt x="534403" y="83820"/>
                  </a:lnTo>
                  <a:lnTo>
                    <a:pt x="539470" y="77470"/>
                  </a:lnTo>
                  <a:lnTo>
                    <a:pt x="539788" y="74930"/>
                  </a:lnTo>
                  <a:lnTo>
                    <a:pt x="540727" y="72390"/>
                  </a:lnTo>
                  <a:lnTo>
                    <a:pt x="538416" y="68580"/>
                  </a:lnTo>
                  <a:lnTo>
                    <a:pt x="534504" y="67310"/>
                  </a:lnTo>
                  <a:lnTo>
                    <a:pt x="525900" y="64770"/>
                  </a:lnTo>
                  <a:lnTo>
                    <a:pt x="500766" y="59690"/>
                  </a:lnTo>
                  <a:lnTo>
                    <a:pt x="455182" y="52070"/>
                  </a:lnTo>
                  <a:lnTo>
                    <a:pt x="385227" y="38100"/>
                  </a:lnTo>
                  <a:lnTo>
                    <a:pt x="260632" y="15240"/>
                  </a:lnTo>
                  <a:close/>
                </a:path>
                <a:path w="541020" h="353060">
                  <a:moveTo>
                    <a:pt x="197929" y="118110"/>
                  </a:moveTo>
                  <a:lnTo>
                    <a:pt x="170497" y="118110"/>
                  </a:lnTo>
                  <a:lnTo>
                    <a:pt x="180835" y="120650"/>
                  </a:lnTo>
                  <a:lnTo>
                    <a:pt x="187909" y="121920"/>
                  </a:lnTo>
                  <a:lnTo>
                    <a:pt x="190550" y="121920"/>
                  </a:lnTo>
                  <a:lnTo>
                    <a:pt x="192659" y="120650"/>
                  </a:lnTo>
                  <a:lnTo>
                    <a:pt x="197929" y="11811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/>
          <p:cNvGrpSpPr/>
          <p:nvPr/>
        </p:nvGrpSpPr>
        <p:grpSpPr>
          <a:xfrm>
            <a:off x="3167156" y="2168665"/>
            <a:ext cx="542290" cy="539750"/>
            <a:chOff x="3167156" y="2168665"/>
            <a:chExt cx="542290" cy="539750"/>
          </a:xfrm>
        </p:grpSpPr>
        <p:sp>
          <p:nvSpPr>
            <p:cNvPr id="7" name="object 7"/>
            <p:cNvSpPr/>
            <p:nvPr/>
          </p:nvSpPr>
          <p:spPr>
            <a:xfrm>
              <a:off x="3167156" y="2168665"/>
              <a:ext cx="542290" cy="539750"/>
            </a:xfrm>
            <a:custGeom>
              <a:avLst/>
              <a:gdLst/>
              <a:ahLst/>
              <a:cxnLst/>
              <a:rect l="l" t="t" r="r" b="b"/>
              <a:pathLst>
                <a:path w="542289" h="539750">
                  <a:moveTo>
                    <a:pt x="236523" y="0"/>
                  </a:moveTo>
                  <a:lnTo>
                    <a:pt x="6007" y="0"/>
                  </a:lnTo>
                  <a:lnTo>
                    <a:pt x="3479" y="2539"/>
                  </a:lnTo>
                  <a:lnTo>
                    <a:pt x="838" y="5079"/>
                  </a:lnTo>
                  <a:lnTo>
                    <a:pt x="838" y="281939"/>
                  </a:lnTo>
                  <a:lnTo>
                    <a:pt x="3479" y="284479"/>
                  </a:lnTo>
                  <a:lnTo>
                    <a:pt x="5905" y="287019"/>
                  </a:lnTo>
                  <a:lnTo>
                    <a:pt x="34594" y="287019"/>
                  </a:lnTo>
                  <a:lnTo>
                    <a:pt x="34594" y="303529"/>
                  </a:lnTo>
                  <a:lnTo>
                    <a:pt x="5905" y="303529"/>
                  </a:lnTo>
                  <a:lnTo>
                    <a:pt x="3479" y="306069"/>
                  </a:lnTo>
                  <a:lnTo>
                    <a:pt x="0" y="309879"/>
                  </a:lnTo>
                  <a:lnTo>
                    <a:pt x="0" y="314959"/>
                  </a:lnTo>
                  <a:lnTo>
                    <a:pt x="3479" y="318769"/>
                  </a:lnTo>
                  <a:lnTo>
                    <a:pt x="5905" y="321309"/>
                  </a:lnTo>
                  <a:lnTo>
                    <a:pt x="34594" y="321309"/>
                  </a:lnTo>
                  <a:lnTo>
                    <a:pt x="34659" y="466089"/>
                  </a:lnTo>
                  <a:lnTo>
                    <a:pt x="35264" y="515619"/>
                  </a:lnTo>
                  <a:lnTo>
                    <a:pt x="80028" y="539749"/>
                  </a:lnTo>
                  <a:lnTo>
                    <a:pt x="191675" y="539749"/>
                  </a:lnTo>
                  <a:lnTo>
                    <a:pt x="219595" y="538479"/>
                  </a:lnTo>
                  <a:lnTo>
                    <a:pt x="225399" y="537209"/>
                  </a:lnTo>
                  <a:lnTo>
                    <a:pt x="234149" y="528319"/>
                  </a:lnTo>
                  <a:lnTo>
                    <a:pt x="235839" y="523239"/>
                  </a:lnTo>
                  <a:lnTo>
                    <a:pt x="56642" y="523239"/>
                  </a:lnTo>
                  <a:lnTo>
                    <a:pt x="54102" y="520699"/>
                  </a:lnTo>
                  <a:lnTo>
                    <a:pt x="51892" y="518159"/>
                  </a:lnTo>
                  <a:lnTo>
                    <a:pt x="51473" y="516889"/>
                  </a:lnTo>
                  <a:lnTo>
                    <a:pt x="51473" y="506729"/>
                  </a:lnTo>
                  <a:lnTo>
                    <a:pt x="236635" y="506729"/>
                  </a:lnTo>
                  <a:lnTo>
                    <a:pt x="236831" y="497839"/>
                  </a:lnTo>
                  <a:lnTo>
                    <a:pt x="236882" y="490219"/>
                  </a:lnTo>
                  <a:lnTo>
                    <a:pt x="51473" y="490219"/>
                  </a:lnTo>
                  <a:lnTo>
                    <a:pt x="51473" y="270509"/>
                  </a:lnTo>
                  <a:lnTo>
                    <a:pt x="17716" y="270509"/>
                  </a:lnTo>
                  <a:lnTo>
                    <a:pt x="17716" y="253999"/>
                  </a:lnTo>
                  <a:lnTo>
                    <a:pt x="51473" y="253999"/>
                  </a:lnTo>
                  <a:lnTo>
                    <a:pt x="51473" y="241299"/>
                  </a:lnTo>
                  <a:lnTo>
                    <a:pt x="54102" y="238759"/>
                  </a:lnTo>
                  <a:lnTo>
                    <a:pt x="56642" y="236219"/>
                  </a:lnTo>
                  <a:lnTo>
                    <a:pt x="17716" y="236219"/>
                  </a:lnTo>
                  <a:lnTo>
                    <a:pt x="17716" y="160019"/>
                  </a:lnTo>
                  <a:lnTo>
                    <a:pt x="54737" y="160019"/>
                  </a:lnTo>
                  <a:lnTo>
                    <a:pt x="57277" y="157479"/>
                  </a:lnTo>
                  <a:lnTo>
                    <a:pt x="60756" y="154939"/>
                  </a:lnTo>
                  <a:lnTo>
                    <a:pt x="60756" y="149859"/>
                  </a:lnTo>
                  <a:lnTo>
                    <a:pt x="57277" y="146049"/>
                  </a:lnTo>
                  <a:lnTo>
                    <a:pt x="54737" y="143509"/>
                  </a:lnTo>
                  <a:lnTo>
                    <a:pt x="17716" y="143509"/>
                  </a:lnTo>
                  <a:lnTo>
                    <a:pt x="17716" y="59689"/>
                  </a:lnTo>
                  <a:lnTo>
                    <a:pt x="286216" y="59689"/>
                  </a:lnTo>
                  <a:lnTo>
                    <a:pt x="282182" y="54609"/>
                  </a:lnTo>
                  <a:lnTo>
                    <a:pt x="276231" y="48259"/>
                  </a:lnTo>
                  <a:lnTo>
                    <a:pt x="270332" y="44449"/>
                  </a:lnTo>
                  <a:lnTo>
                    <a:pt x="265268" y="44449"/>
                  </a:lnTo>
                  <a:lnTo>
                    <a:pt x="249142" y="43179"/>
                  </a:lnTo>
                  <a:lnTo>
                    <a:pt x="141960" y="43179"/>
                  </a:lnTo>
                  <a:lnTo>
                    <a:pt x="17716" y="41909"/>
                  </a:lnTo>
                  <a:lnTo>
                    <a:pt x="17716" y="17779"/>
                  </a:lnTo>
                  <a:lnTo>
                    <a:pt x="358019" y="17779"/>
                  </a:lnTo>
                  <a:lnTo>
                    <a:pt x="334693" y="10159"/>
                  </a:lnTo>
                  <a:lnTo>
                    <a:pt x="280873" y="1269"/>
                  </a:lnTo>
                  <a:lnTo>
                    <a:pt x="266541" y="1269"/>
                  </a:lnTo>
                  <a:lnTo>
                    <a:pt x="236523" y="0"/>
                  </a:lnTo>
                  <a:close/>
                </a:path>
                <a:path w="542289" h="539750">
                  <a:moveTo>
                    <a:pt x="236635" y="506729"/>
                  </a:moveTo>
                  <a:lnTo>
                    <a:pt x="220230" y="506729"/>
                  </a:lnTo>
                  <a:lnTo>
                    <a:pt x="220230" y="516889"/>
                  </a:lnTo>
                  <a:lnTo>
                    <a:pt x="219811" y="518159"/>
                  </a:lnTo>
                  <a:lnTo>
                    <a:pt x="217589" y="520699"/>
                  </a:lnTo>
                  <a:lnTo>
                    <a:pt x="215061" y="523239"/>
                  </a:lnTo>
                  <a:lnTo>
                    <a:pt x="235839" y="523239"/>
                  </a:lnTo>
                  <a:lnTo>
                    <a:pt x="236439" y="515619"/>
                  </a:lnTo>
                  <a:lnTo>
                    <a:pt x="236635" y="506729"/>
                  </a:lnTo>
                  <a:close/>
                </a:path>
                <a:path w="542289" h="539750">
                  <a:moveTo>
                    <a:pt x="358019" y="17779"/>
                  </a:moveTo>
                  <a:lnTo>
                    <a:pt x="279819" y="17779"/>
                  </a:lnTo>
                  <a:lnTo>
                    <a:pt x="292841" y="19049"/>
                  </a:lnTo>
                  <a:lnTo>
                    <a:pt x="319440" y="24129"/>
                  </a:lnTo>
                  <a:lnTo>
                    <a:pt x="331927" y="26669"/>
                  </a:lnTo>
                  <a:lnTo>
                    <a:pt x="343416" y="30479"/>
                  </a:lnTo>
                  <a:lnTo>
                    <a:pt x="356528" y="34289"/>
                  </a:lnTo>
                  <a:lnTo>
                    <a:pt x="368176" y="38099"/>
                  </a:lnTo>
                  <a:lnTo>
                    <a:pt x="375272" y="40639"/>
                  </a:lnTo>
                  <a:lnTo>
                    <a:pt x="377698" y="41909"/>
                  </a:lnTo>
                  <a:lnTo>
                    <a:pt x="356920" y="41909"/>
                  </a:lnTo>
                  <a:lnTo>
                    <a:pt x="352602" y="44449"/>
                  </a:lnTo>
                  <a:lnTo>
                    <a:pt x="346265" y="50799"/>
                  </a:lnTo>
                  <a:lnTo>
                    <a:pt x="341700" y="55879"/>
                  </a:lnTo>
                  <a:lnTo>
                    <a:pt x="339072" y="62229"/>
                  </a:lnTo>
                  <a:lnTo>
                    <a:pt x="338380" y="68579"/>
                  </a:lnTo>
                  <a:lnTo>
                    <a:pt x="339623" y="74929"/>
                  </a:lnTo>
                  <a:lnTo>
                    <a:pt x="375011" y="124459"/>
                  </a:lnTo>
                  <a:lnTo>
                    <a:pt x="404242" y="151129"/>
                  </a:lnTo>
                  <a:lnTo>
                    <a:pt x="431047" y="160019"/>
                  </a:lnTo>
                  <a:lnTo>
                    <a:pt x="517448" y="160019"/>
                  </a:lnTo>
                  <a:lnTo>
                    <a:pt x="519036" y="165099"/>
                  </a:lnTo>
                  <a:lnTo>
                    <a:pt x="521104" y="171449"/>
                  </a:lnTo>
                  <a:lnTo>
                    <a:pt x="522463" y="177799"/>
                  </a:lnTo>
                  <a:lnTo>
                    <a:pt x="523192" y="184149"/>
                  </a:lnTo>
                  <a:lnTo>
                    <a:pt x="523367" y="193039"/>
                  </a:lnTo>
                  <a:lnTo>
                    <a:pt x="523026" y="203199"/>
                  </a:lnTo>
                  <a:lnTo>
                    <a:pt x="521835" y="212089"/>
                  </a:lnTo>
                  <a:lnTo>
                    <a:pt x="519536" y="219709"/>
                  </a:lnTo>
                  <a:lnTo>
                    <a:pt x="515873" y="228599"/>
                  </a:lnTo>
                  <a:lnTo>
                    <a:pt x="512076" y="236219"/>
                  </a:lnTo>
                  <a:lnTo>
                    <a:pt x="215061" y="236219"/>
                  </a:lnTo>
                  <a:lnTo>
                    <a:pt x="217589" y="238759"/>
                  </a:lnTo>
                  <a:lnTo>
                    <a:pt x="220230" y="241299"/>
                  </a:lnTo>
                  <a:lnTo>
                    <a:pt x="220230" y="490219"/>
                  </a:lnTo>
                  <a:lnTo>
                    <a:pt x="236882" y="490219"/>
                  </a:lnTo>
                  <a:lnTo>
                    <a:pt x="237044" y="466089"/>
                  </a:lnTo>
                  <a:lnTo>
                    <a:pt x="237109" y="321309"/>
                  </a:lnTo>
                  <a:lnTo>
                    <a:pt x="535698" y="321309"/>
                  </a:lnTo>
                  <a:lnTo>
                    <a:pt x="538238" y="318769"/>
                  </a:lnTo>
                  <a:lnTo>
                    <a:pt x="541718" y="314959"/>
                  </a:lnTo>
                  <a:lnTo>
                    <a:pt x="541718" y="309879"/>
                  </a:lnTo>
                  <a:lnTo>
                    <a:pt x="538238" y="306069"/>
                  </a:lnTo>
                  <a:lnTo>
                    <a:pt x="535698" y="303529"/>
                  </a:lnTo>
                  <a:lnTo>
                    <a:pt x="237109" y="303529"/>
                  </a:lnTo>
                  <a:lnTo>
                    <a:pt x="237109" y="287019"/>
                  </a:lnTo>
                  <a:lnTo>
                    <a:pt x="465535" y="287019"/>
                  </a:lnTo>
                  <a:lnTo>
                    <a:pt x="471654" y="285749"/>
                  </a:lnTo>
                  <a:lnTo>
                    <a:pt x="476546" y="284479"/>
                  </a:lnTo>
                  <a:lnTo>
                    <a:pt x="481914" y="283209"/>
                  </a:lnTo>
                  <a:lnTo>
                    <a:pt x="500537" y="273049"/>
                  </a:lnTo>
                  <a:lnTo>
                    <a:pt x="503462" y="270509"/>
                  </a:lnTo>
                  <a:lnTo>
                    <a:pt x="237109" y="270509"/>
                  </a:lnTo>
                  <a:lnTo>
                    <a:pt x="237109" y="253999"/>
                  </a:lnTo>
                  <a:lnTo>
                    <a:pt x="519799" y="253999"/>
                  </a:lnTo>
                  <a:lnTo>
                    <a:pt x="529327" y="238759"/>
                  </a:lnTo>
                  <a:lnTo>
                    <a:pt x="537806" y="217169"/>
                  </a:lnTo>
                  <a:lnTo>
                    <a:pt x="539766" y="205739"/>
                  </a:lnTo>
                  <a:lnTo>
                    <a:pt x="540431" y="193039"/>
                  </a:lnTo>
                  <a:lnTo>
                    <a:pt x="539812" y="180339"/>
                  </a:lnTo>
                  <a:lnTo>
                    <a:pt x="537921" y="168909"/>
                  </a:lnTo>
                  <a:lnTo>
                    <a:pt x="534142" y="156209"/>
                  </a:lnTo>
                  <a:lnTo>
                    <a:pt x="528754" y="144779"/>
                  </a:lnTo>
                  <a:lnTo>
                    <a:pt x="527965" y="143509"/>
                  </a:lnTo>
                  <a:lnTo>
                    <a:pt x="445454" y="143509"/>
                  </a:lnTo>
                  <a:lnTo>
                    <a:pt x="432596" y="142239"/>
                  </a:lnTo>
                  <a:lnTo>
                    <a:pt x="425830" y="142239"/>
                  </a:lnTo>
                  <a:lnTo>
                    <a:pt x="421576" y="140969"/>
                  </a:lnTo>
                  <a:lnTo>
                    <a:pt x="376224" y="99059"/>
                  </a:lnTo>
                  <a:lnTo>
                    <a:pt x="355413" y="66039"/>
                  </a:lnTo>
                  <a:lnTo>
                    <a:pt x="357873" y="62229"/>
                  </a:lnTo>
                  <a:lnTo>
                    <a:pt x="360400" y="59689"/>
                  </a:lnTo>
                  <a:lnTo>
                    <a:pt x="443984" y="59689"/>
                  </a:lnTo>
                  <a:lnTo>
                    <a:pt x="432044" y="50799"/>
                  </a:lnTo>
                  <a:lnTo>
                    <a:pt x="385232" y="26669"/>
                  </a:lnTo>
                  <a:lnTo>
                    <a:pt x="358019" y="17779"/>
                  </a:lnTo>
                  <a:close/>
                </a:path>
                <a:path w="542289" h="539750">
                  <a:moveTo>
                    <a:pt x="338150" y="287019"/>
                  </a:moveTo>
                  <a:lnTo>
                    <a:pt x="320954" y="287019"/>
                  </a:lnTo>
                  <a:lnTo>
                    <a:pt x="322643" y="293369"/>
                  </a:lnTo>
                  <a:lnTo>
                    <a:pt x="323596" y="297179"/>
                  </a:lnTo>
                  <a:lnTo>
                    <a:pt x="324650" y="300989"/>
                  </a:lnTo>
                  <a:lnTo>
                    <a:pt x="325069" y="302259"/>
                  </a:lnTo>
                  <a:lnTo>
                    <a:pt x="324504" y="303529"/>
                  </a:lnTo>
                  <a:lnTo>
                    <a:pt x="356115" y="303529"/>
                  </a:lnTo>
                  <a:lnTo>
                    <a:pt x="348805" y="302259"/>
                  </a:lnTo>
                  <a:lnTo>
                    <a:pt x="344271" y="300989"/>
                  </a:lnTo>
                  <a:lnTo>
                    <a:pt x="339725" y="294639"/>
                  </a:lnTo>
                  <a:lnTo>
                    <a:pt x="338785" y="290829"/>
                  </a:lnTo>
                  <a:lnTo>
                    <a:pt x="338150" y="287019"/>
                  </a:lnTo>
                  <a:close/>
                </a:path>
                <a:path w="542289" h="539750">
                  <a:moveTo>
                    <a:pt x="388772" y="287019"/>
                  </a:moveTo>
                  <a:lnTo>
                    <a:pt x="372427" y="287019"/>
                  </a:lnTo>
                  <a:lnTo>
                    <a:pt x="371690" y="290829"/>
                  </a:lnTo>
                  <a:lnTo>
                    <a:pt x="368645" y="297179"/>
                  </a:lnTo>
                  <a:lnTo>
                    <a:pt x="363091" y="302259"/>
                  </a:lnTo>
                  <a:lnTo>
                    <a:pt x="356115" y="303529"/>
                  </a:lnTo>
                  <a:lnTo>
                    <a:pt x="406745" y="303529"/>
                  </a:lnTo>
                  <a:lnTo>
                    <a:pt x="399427" y="302259"/>
                  </a:lnTo>
                  <a:lnTo>
                    <a:pt x="394893" y="300989"/>
                  </a:lnTo>
                  <a:lnTo>
                    <a:pt x="390359" y="294639"/>
                  </a:lnTo>
                  <a:lnTo>
                    <a:pt x="389407" y="290829"/>
                  </a:lnTo>
                  <a:lnTo>
                    <a:pt x="388772" y="287019"/>
                  </a:lnTo>
                  <a:close/>
                </a:path>
                <a:path w="542289" h="539750">
                  <a:moveTo>
                    <a:pt x="440143" y="287019"/>
                  </a:moveTo>
                  <a:lnTo>
                    <a:pt x="423049" y="287019"/>
                  </a:lnTo>
                  <a:lnTo>
                    <a:pt x="422313" y="290829"/>
                  </a:lnTo>
                  <a:lnTo>
                    <a:pt x="419274" y="297179"/>
                  </a:lnTo>
                  <a:lnTo>
                    <a:pt x="413723" y="302259"/>
                  </a:lnTo>
                  <a:lnTo>
                    <a:pt x="406745" y="303529"/>
                  </a:lnTo>
                  <a:lnTo>
                    <a:pt x="436712" y="303529"/>
                  </a:lnTo>
                  <a:lnTo>
                    <a:pt x="436029" y="302259"/>
                  </a:lnTo>
                  <a:lnTo>
                    <a:pt x="436448" y="300989"/>
                  </a:lnTo>
                  <a:lnTo>
                    <a:pt x="440143" y="287019"/>
                  </a:lnTo>
                  <a:close/>
                </a:path>
                <a:path w="542289" h="539750">
                  <a:moveTo>
                    <a:pt x="51473" y="253999"/>
                  </a:moveTo>
                  <a:lnTo>
                    <a:pt x="34594" y="253999"/>
                  </a:lnTo>
                  <a:lnTo>
                    <a:pt x="34594" y="270509"/>
                  </a:lnTo>
                  <a:lnTo>
                    <a:pt x="51473" y="270509"/>
                  </a:lnTo>
                  <a:lnTo>
                    <a:pt x="51473" y="253999"/>
                  </a:lnTo>
                  <a:close/>
                </a:path>
                <a:path w="542289" h="539750">
                  <a:moveTo>
                    <a:pt x="519799" y="253999"/>
                  </a:moveTo>
                  <a:lnTo>
                    <a:pt x="498157" y="253999"/>
                  </a:lnTo>
                  <a:lnTo>
                    <a:pt x="493509" y="257809"/>
                  </a:lnTo>
                  <a:lnTo>
                    <a:pt x="488683" y="261619"/>
                  </a:lnTo>
                  <a:lnTo>
                    <a:pt x="482830" y="264159"/>
                  </a:lnTo>
                  <a:lnTo>
                    <a:pt x="476541" y="267969"/>
                  </a:lnTo>
                  <a:lnTo>
                    <a:pt x="470408" y="269239"/>
                  </a:lnTo>
                  <a:lnTo>
                    <a:pt x="461218" y="269239"/>
                  </a:lnTo>
                  <a:lnTo>
                    <a:pt x="438877" y="270509"/>
                  </a:lnTo>
                  <a:lnTo>
                    <a:pt x="503462" y="270509"/>
                  </a:lnTo>
                  <a:lnTo>
                    <a:pt x="516623" y="259079"/>
                  </a:lnTo>
                  <a:lnTo>
                    <a:pt x="519799" y="253999"/>
                  </a:lnTo>
                  <a:close/>
                </a:path>
                <a:path w="542289" h="539750">
                  <a:moveTo>
                    <a:pt x="191614" y="219709"/>
                  </a:moveTo>
                  <a:lnTo>
                    <a:pt x="80076" y="219709"/>
                  </a:lnTo>
                  <a:lnTo>
                    <a:pt x="52311" y="220979"/>
                  </a:lnTo>
                  <a:lnTo>
                    <a:pt x="47256" y="222249"/>
                  </a:lnTo>
                  <a:lnTo>
                    <a:pt x="39547" y="228599"/>
                  </a:lnTo>
                  <a:lnTo>
                    <a:pt x="36487" y="236219"/>
                  </a:lnTo>
                  <a:lnTo>
                    <a:pt x="235204" y="236219"/>
                  </a:lnTo>
                  <a:lnTo>
                    <a:pt x="232143" y="228599"/>
                  </a:lnTo>
                  <a:lnTo>
                    <a:pt x="224447" y="222249"/>
                  </a:lnTo>
                  <a:lnTo>
                    <a:pt x="219379" y="220979"/>
                  </a:lnTo>
                  <a:lnTo>
                    <a:pt x="191614" y="219709"/>
                  </a:lnTo>
                  <a:close/>
                </a:path>
                <a:path w="542289" h="539750">
                  <a:moveTo>
                    <a:pt x="286216" y="59689"/>
                  </a:moveTo>
                  <a:lnTo>
                    <a:pt x="259345" y="59689"/>
                  </a:lnTo>
                  <a:lnTo>
                    <a:pt x="263935" y="60959"/>
                  </a:lnTo>
                  <a:lnTo>
                    <a:pt x="266319" y="62229"/>
                  </a:lnTo>
                  <a:lnTo>
                    <a:pt x="268947" y="64769"/>
                  </a:lnTo>
                  <a:lnTo>
                    <a:pt x="273967" y="72389"/>
                  </a:lnTo>
                  <a:lnTo>
                    <a:pt x="280649" y="81279"/>
                  </a:lnTo>
                  <a:lnTo>
                    <a:pt x="288264" y="92709"/>
                  </a:lnTo>
                  <a:lnTo>
                    <a:pt x="307251" y="120649"/>
                  </a:lnTo>
                  <a:lnTo>
                    <a:pt x="307251" y="133349"/>
                  </a:lnTo>
                  <a:lnTo>
                    <a:pt x="305562" y="137159"/>
                  </a:lnTo>
                  <a:lnTo>
                    <a:pt x="299961" y="140969"/>
                  </a:lnTo>
                  <a:lnTo>
                    <a:pt x="297491" y="142239"/>
                  </a:lnTo>
                  <a:lnTo>
                    <a:pt x="291792" y="143509"/>
                  </a:lnTo>
                  <a:lnTo>
                    <a:pt x="256400" y="143509"/>
                  </a:lnTo>
                  <a:lnTo>
                    <a:pt x="215798" y="144779"/>
                  </a:lnTo>
                  <a:lnTo>
                    <a:pt x="213791" y="147319"/>
                  </a:lnTo>
                  <a:lnTo>
                    <a:pt x="210947" y="149859"/>
                  </a:lnTo>
                  <a:lnTo>
                    <a:pt x="211264" y="154939"/>
                  </a:lnTo>
                  <a:lnTo>
                    <a:pt x="217068" y="161289"/>
                  </a:lnTo>
                  <a:lnTo>
                    <a:pt x="299859" y="160019"/>
                  </a:lnTo>
                  <a:lnTo>
                    <a:pt x="305130" y="157479"/>
                  </a:lnTo>
                  <a:lnTo>
                    <a:pt x="324391" y="121919"/>
                  </a:lnTo>
                  <a:lnTo>
                    <a:pt x="321879" y="114299"/>
                  </a:lnTo>
                  <a:lnTo>
                    <a:pt x="315136" y="102869"/>
                  </a:lnTo>
                  <a:lnTo>
                    <a:pt x="302501" y="82549"/>
                  </a:lnTo>
                  <a:lnTo>
                    <a:pt x="290250" y="64769"/>
                  </a:lnTo>
                  <a:lnTo>
                    <a:pt x="286216" y="59689"/>
                  </a:lnTo>
                  <a:close/>
                </a:path>
                <a:path w="542289" h="539750">
                  <a:moveTo>
                    <a:pt x="443984" y="59689"/>
                  </a:moveTo>
                  <a:lnTo>
                    <a:pt x="413346" y="59689"/>
                  </a:lnTo>
                  <a:lnTo>
                    <a:pt x="423481" y="66039"/>
                  </a:lnTo>
                  <a:lnTo>
                    <a:pt x="446692" y="82549"/>
                  </a:lnTo>
                  <a:lnTo>
                    <a:pt x="468622" y="100329"/>
                  </a:lnTo>
                  <a:lnTo>
                    <a:pt x="488891" y="120649"/>
                  </a:lnTo>
                  <a:lnTo>
                    <a:pt x="507123" y="142239"/>
                  </a:lnTo>
                  <a:lnTo>
                    <a:pt x="507069" y="143509"/>
                  </a:lnTo>
                  <a:lnTo>
                    <a:pt x="527965" y="143509"/>
                  </a:lnTo>
                  <a:lnTo>
                    <a:pt x="521647" y="133349"/>
                  </a:lnTo>
                  <a:lnTo>
                    <a:pt x="512711" y="121919"/>
                  </a:lnTo>
                  <a:lnTo>
                    <a:pt x="474685" y="82549"/>
                  </a:lnTo>
                  <a:lnTo>
                    <a:pt x="443984" y="59689"/>
                  </a:lnTo>
                  <a:close/>
                </a:path>
                <a:path w="542289" h="539750">
                  <a:moveTo>
                    <a:pt x="203352" y="59689"/>
                  </a:moveTo>
                  <a:lnTo>
                    <a:pt x="186474" y="59689"/>
                  </a:lnTo>
                  <a:lnTo>
                    <a:pt x="186474" y="96519"/>
                  </a:lnTo>
                  <a:lnTo>
                    <a:pt x="189115" y="99059"/>
                  </a:lnTo>
                  <a:lnTo>
                    <a:pt x="192493" y="102869"/>
                  </a:lnTo>
                  <a:lnTo>
                    <a:pt x="197345" y="102869"/>
                  </a:lnTo>
                  <a:lnTo>
                    <a:pt x="200710" y="99059"/>
                  </a:lnTo>
                  <a:lnTo>
                    <a:pt x="203352" y="96519"/>
                  </a:lnTo>
                  <a:lnTo>
                    <a:pt x="203352" y="59689"/>
                  </a:lnTo>
                  <a:close/>
                </a:path>
                <a:path w="542289" h="539750">
                  <a:moveTo>
                    <a:pt x="85217" y="59689"/>
                  </a:moveTo>
                  <a:lnTo>
                    <a:pt x="68351" y="59689"/>
                  </a:lnTo>
                  <a:lnTo>
                    <a:pt x="68351" y="96519"/>
                  </a:lnTo>
                  <a:lnTo>
                    <a:pt x="70980" y="99059"/>
                  </a:lnTo>
                  <a:lnTo>
                    <a:pt x="72567" y="100329"/>
                  </a:lnTo>
                  <a:lnTo>
                    <a:pt x="74777" y="101599"/>
                  </a:lnTo>
                  <a:lnTo>
                    <a:pt x="78790" y="101599"/>
                  </a:lnTo>
                  <a:lnTo>
                    <a:pt x="81000" y="100329"/>
                  </a:lnTo>
                  <a:lnTo>
                    <a:pt x="82588" y="99059"/>
                  </a:lnTo>
                  <a:lnTo>
                    <a:pt x="85217" y="96519"/>
                  </a:lnTo>
                  <a:lnTo>
                    <a:pt x="85217" y="59689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37403" y="2278346"/>
              <a:ext cx="131737" cy="9078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41307" y="2447071"/>
              <a:ext cx="123405" cy="168442"/>
            </a:xfrm>
            <a:prstGeom prst="rect">
              <a:avLst/>
            </a:prstGeom>
          </p:spPr>
        </p:pic>
      </p:grp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8394065" cy="9398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50"/>
              <a:t>Искусственный </a:t>
            </a:r>
            <a:r>
              <a:rPr dirty="0" spc="-85"/>
              <a:t>интеллект </a:t>
            </a:r>
            <a:r>
              <a:rPr dirty="0" spc="-105"/>
              <a:t>в </a:t>
            </a:r>
            <a:r>
              <a:rPr dirty="0" spc="10"/>
              <a:t>Москве </a:t>
            </a:r>
            <a:r>
              <a:rPr dirty="0" spc="-5"/>
              <a:t>активно </a:t>
            </a:r>
            <a:r>
              <a:rPr dirty="0"/>
              <a:t> </a:t>
            </a:r>
            <a:r>
              <a:rPr dirty="0" spc="35"/>
              <a:t>развива</a:t>
            </a:r>
            <a:r>
              <a:rPr dirty="0" spc="-30"/>
              <a:t>е</a:t>
            </a:r>
            <a:r>
              <a:rPr dirty="0" spc="-135"/>
              <a:t>т</a:t>
            </a:r>
            <a:r>
              <a:rPr dirty="0" spc="20"/>
              <a:t>с</a:t>
            </a:r>
            <a:r>
              <a:rPr dirty="0" spc="-125"/>
              <a:t>я</a:t>
            </a:r>
            <a:r>
              <a:rPr dirty="0" spc="-155"/>
              <a:t> </a:t>
            </a:r>
            <a:r>
              <a:rPr dirty="0" spc="-80"/>
              <a:t>и</a:t>
            </a:r>
            <a:r>
              <a:rPr dirty="0" spc="-155"/>
              <a:t> </a:t>
            </a:r>
            <a:r>
              <a:rPr dirty="0" spc="-50"/>
              <a:t>применя</a:t>
            </a:r>
            <a:r>
              <a:rPr dirty="0" spc="-114"/>
              <a:t>е</a:t>
            </a:r>
            <a:r>
              <a:rPr dirty="0" spc="-135"/>
              <a:t>т</a:t>
            </a:r>
            <a:r>
              <a:rPr dirty="0" spc="20"/>
              <a:t>с</a:t>
            </a:r>
            <a:r>
              <a:rPr dirty="0" spc="-125"/>
              <a:t>я</a:t>
            </a:r>
            <a:r>
              <a:rPr dirty="0" spc="-155"/>
              <a:t> </a:t>
            </a:r>
            <a:r>
              <a:rPr dirty="0" spc="-125"/>
              <a:t>для</a:t>
            </a:r>
            <a:r>
              <a:rPr dirty="0" spc="-155"/>
              <a:t> </a:t>
            </a:r>
            <a:r>
              <a:rPr dirty="0" spc="5"/>
              <a:t>разных</a:t>
            </a:r>
            <a:r>
              <a:rPr dirty="0" spc="-155"/>
              <a:t> </a:t>
            </a:r>
            <a:r>
              <a:rPr dirty="0" spc="-55"/>
              <a:t>це</a:t>
            </a:r>
            <a:r>
              <a:rPr dirty="0" spc="-80"/>
              <a:t>лей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87299" y="403012"/>
            <a:ext cx="2473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30">
                <a:solidFill>
                  <a:srgbClr val="3763AF"/>
                </a:solidFill>
                <a:latin typeface="Trebuchet MS"/>
                <a:cs typeface="Trebuchet MS"/>
              </a:rPr>
              <a:t>1.3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умных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70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45">
                <a:solidFill>
                  <a:srgbClr val="3763AF"/>
                </a:solidFill>
                <a:latin typeface="Trebuchet MS"/>
                <a:cs typeface="Trebuchet MS"/>
              </a:rPr>
              <a:t>х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сии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87299" y="5565778"/>
            <a:ext cx="340995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Примеры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применения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Москве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87299" y="3206800"/>
            <a:ext cx="128206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170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600" spc="-60" b="1">
                <a:solidFill>
                  <a:srgbClr val="FFFFFF"/>
                </a:solidFill>
                <a:latin typeface="Trebuchet MS"/>
                <a:cs typeface="Trebuchet MS"/>
              </a:rPr>
              <a:t>феры,</a:t>
            </a:r>
            <a:r>
              <a:rPr dirty="0" sz="1600" spc="-8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600" spc="-13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1600" spc="-80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1600" b="1">
                <a:solidFill>
                  <a:srgbClr val="FFFFFF"/>
                </a:solidFill>
                <a:latin typeface="Trebuchet MS"/>
                <a:cs typeface="Trebuchet MS"/>
              </a:rPr>
              <a:t>е  </a:t>
            </a:r>
            <a:r>
              <a:rPr dirty="0" sz="1600" spc="35" b="1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1600" spc="2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600" spc="-10" b="1">
                <a:solidFill>
                  <a:srgbClr val="FFFFFF"/>
                </a:solidFill>
                <a:latin typeface="Trebuchet MS"/>
                <a:cs typeface="Trebuchet MS"/>
              </a:rPr>
              <a:t>али</a:t>
            </a:r>
            <a:r>
              <a:rPr dirty="0" sz="1600" spc="-45" b="1">
                <a:solidFill>
                  <a:srgbClr val="FFFFFF"/>
                </a:solidFill>
                <a:latin typeface="Trebuchet MS"/>
                <a:cs typeface="Trebuchet MS"/>
              </a:rPr>
              <a:t>з</a:t>
            </a:r>
            <a:r>
              <a:rPr dirty="0" sz="1600" spc="20" b="1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1600" spc="-10" b="1">
                <a:solidFill>
                  <a:srgbClr val="FFFFFF"/>
                </a:solidFill>
                <a:latin typeface="Trebuchet MS"/>
                <a:cs typeface="Trebuchet MS"/>
              </a:rPr>
              <a:t>ю</a:t>
            </a:r>
            <a:r>
              <a:rPr dirty="0" sz="1600" spc="-75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1600" spc="10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600" spc="-50" b="1">
                <a:solidFill>
                  <a:srgbClr val="FFFFFF"/>
                </a:solidFill>
                <a:latin typeface="Trebuchet MS"/>
                <a:cs typeface="Trebuchet MS"/>
              </a:rPr>
              <a:t>я  </a:t>
            </a:r>
            <a:r>
              <a:rPr dirty="0" sz="1600" spc="-5" b="1">
                <a:solidFill>
                  <a:srgbClr val="FFFFFF"/>
                </a:solidFill>
                <a:latin typeface="Trebuchet MS"/>
                <a:cs typeface="Trebuchet MS"/>
              </a:rPr>
              <a:t>проекты</a:t>
            </a:r>
            <a:r>
              <a:rPr dirty="0" sz="1600" spc="-114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FFFFFF"/>
                </a:solidFill>
                <a:latin typeface="Trebuchet MS"/>
                <a:cs typeface="Trebuchet MS"/>
              </a:rPr>
              <a:t>ИИ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99999" y="5483255"/>
            <a:ext cx="4008120" cy="0"/>
          </a:xfrm>
          <a:custGeom>
            <a:avLst/>
            <a:gdLst/>
            <a:ahLst/>
            <a:cxnLst/>
            <a:rect l="l" t="t" r="r" b="b"/>
            <a:pathLst>
              <a:path w="4008120" h="0">
                <a:moveTo>
                  <a:pt x="0" y="0"/>
                </a:moveTo>
                <a:lnTo>
                  <a:pt x="4008005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5399999" y="5483255"/>
            <a:ext cx="4500245" cy="0"/>
          </a:xfrm>
          <a:custGeom>
            <a:avLst/>
            <a:gdLst/>
            <a:ahLst/>
            <a:cxnLst/>
            <a:rect l="l" t="t" r="r" b="b"/>
            <a:pathLst>
              <a:path w="4500245" h="0">
                <a:moveTo>
                  <a:pt x="0" y="0"/>
                </a:moveTo>
                <a:lnTo>
                  <a:pt x="4500003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5387299" y="5428488"/>
            <a:ext cx="2589530" cy="868044"/>
          </a:xfrm>
          <a:prstGeom prst="rect">
            <a:avLst/>
          </a:prstGeom>
        </p:spPr>
        <p:txBody>
          <a:bodyPr wrap="square" lIns="0" tIns="1498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80"/>
              </a:spcBef>
            </a:pP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Эффект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применения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endParaRPr sz="1600">
              <a:latin typeface="Trebuchet MS"/>
              <a:cs typeface="Trebuchet MS"/>
            </a:endParaRPr>
          </a:p>
          <a:p>
            <a:pPr marL="12700">
              <a:lnSpc>
                <a:spcPts val="1730"/>
              </a:lnSpc>
              <a:spcBef>
                <a:spcPts val="1015"/>
              </a:spcBef>
            </a:pPr>
            <a:r>
              <a:rPr dirty="0" sz="1500" spc="20" b="1">
                <a:solidFill>
                  <a:srgbClr val="3763AF"/>
                </a:solidFill>
                <a:latin typeface="Trebuchet MS"/>
                <a:cs typeface="Trebuchet MS"/>
              </a:rPr>
              <a:t>50%</a:t>
            </a:r>
            <a:endParaRPr sz="1500">
              <a:latin typeface="Trebuchet MS"/>
              <a:cs typeface="Trebuchet MS"/>
            </a:endParaRPr>
          </a:p>
          <a:p>
            <a:pPr marL="12700">
              <a:lnSpc>
                <a:spcPts val="890"/>
              </a:lnSpc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звонков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проконсультировано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без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участия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оператора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387299" y="6543527"/>
            <a:ext cx="2291715" cy="358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730"/>
              </a:lnSpc>
              <a:spcBef>
                <a:spcPts val="100"/>
              </a:spcBef>
            </a:pPr>
            <a:r>
              <a:rPr dirty="0" sz="1500" spc="-105" b="1">
                <a:solidFill>
                  <a:srgbClr val="3763AF"/>
                </a:solidFill>
                <a:latin typeface="Trebuchet MS"/>
                <a:cs typeface="Trebuchet MS"/>
              </a:rPr>
              <a:t>81,9%</a:t>
            </a:r>
            <a:endParaRPr sz="1500">
              <a:latin typeface="Trebuchet MS"/>
              <a:cs typeface="Trebuchet MS"/>
            </a:endParaRPr>
          </a:p>
          <a:p>
            <a:pPr marL="12700">
              <a:lnSpc>
                <a:spcPts val="890"/>
              </a:lnSpc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обращений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обслужено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без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участия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оператора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387299" y="7126058"/>
            <a:ext cx="2536825" cy="358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730"/>
              </a:lnSpc>
              <a:spcBef>
                <a:spcPts val="100"/>
              </a:spcBef>
            </a:pPr>
            <a:r>
              <a:rPr dirty="0" sz="1500" spc="-70" b="1">
                <a:solidFill>
                  <a:srgbClr val="3763AF"/>
                </a:solidFill>
                <a:latin typeface="Trebuchet MS"/>
                <a:cs typeface="Trebuchet MS"/>
              </a:rPr>
              <a:t>74%</a:t>
            </a:r>
            <a:endParaRPr sz="1500">
              <a:latin typeface="Trebuchet MS"/>
              <a:cs typeface="Trebuchet MS"/>
            </a:endParaRPr>
          </a:p>
          <a:p>
            <a:pPr marL="12700">
              <a:lnSpc>
                <a:spcPts val="890"/>
              </a:lnSpc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исследований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расшифровано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умными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алгоритмами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387299" y="7661149"/>
            <a:ext cx="4105910" cy="4800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730"/>
              </a:lnSpc>
              <a:spcBef>
                <a:spcPts val="100"/>
              </a:spcBef>
            </a:pPr>
            <a:r>
              <a:rPr dirty="0" sz="1500" spc="20" b="1">
                <a:solidFill>
                  <a:srgbClr val="3763AF"/>
                </a:solidFill>
                <a:latin typeface="Trebuchet MS"/>
                <a:cs typeface="Trebuchet MS"/>
              </a:rPr>
              <a:t>30%</a:t>
            </a:r>
            <a:endParaRPr sz="1500">
              <a:latin typeface="Trebuchet MS"/>
              <a:cs typeface="Trebuchet MS"/>
            </a:endParaRPr>
          </a:p>
          <a:p>
            <a:pPr marL="12700">
              <a:lnSpc>
                <a:spcPts val="890"/>
              </a:lnSpc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сокращение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времени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сбор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занесение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жалоб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самочувствии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протокол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осмотра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приеме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благодаря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предварительному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сбору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через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чат-бот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387299" y="8251460"/>
            <a:ext cx="3143250" cy="4800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730"/>
              </a:lnSpc>
              <a:spcBef>
                <a:spcPts val="100"/>
              </a:spcBef>
            </a:pPr>
            <a:r>
              <a:rPr dirty="0" sz="1500" spc="45" b="1">
                <a:solidFill>
                  <a:srgbClr val="3763AF"/>
                </a:solidFill>
                <a:latin typeface="Trebuchet MS"/>
                <a:cs typeface="Trebuchet MS"/>
              </a:rPr>
              <a:t>20-30%</a:t>
            </a:r>
            <a:endParaRPr sz="1500">
              <a:latin typeface="Trebuchet MS"/>
              <a:cs typeface="Trebuchet MS"/>
            </a:endParaRPr>
          </a:p>
          <a:p>
            <a:pPr marL="12700">
              <a:lnSpc>
                <a:spcPts val="890"/>
              </a:lnSpc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ув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личение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оро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аче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тва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принятия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ра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личных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задачах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387299" y="8904771"/>
            <a:ext cx="3312795" cy="358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730"/>
              </a:lnSpc>
              <a:spcBef>
                <a:spcPts val="100"/>
              </a:spcBef>
            </a:pPr>
            <a:r>
              <a:rPr dirty="0" sz="1500" spc="-90" b="1">
                <a:solidFill>
                  <a:srgbClr val="3763AF"/>
                </a:solidFill>
                <a:latin typeface="Trebuchet MS"/>
                <a:cs typeface="Trebuchet MS"/>
              </a:rPr>
              <a:t>&gt;14%</a:t>
            </a:r>
            <a:endParaRPr sz="1500">
              <a:latin typeface="Trebuchet MS"/>
              <a:cs typeface="Trebuchet MS"/>
            </a:endParaRPr>
          </a:p>
          <a:p>
            <a:pPr marL="12700">
              <a:lnSpc>
                <a:spcPts val="890"/>
              </a:lnSpc>
            </a:pP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ушений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фере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движимо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выя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ля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исп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зованием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387299" y="9477081"/>
            <a:ext cx="1461135" cy="358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730"/>
              </a:lnSpc>
              <a:spcBef>
                <a:spcPts val="100"/>
              </a:spcBef>
            </a:pPr>
            <a:r>
              <a:rPr dirty="0" sz="1500" spc="-20" b="1">
                <a:solidFill>
                  <a:srgbClr val="3763AF"/>
                </a:solidFill>
                <a:latin typeface="Trebuchet MS"/>
                <a:cs typeface="Trebuchet MS"/>
              </a:rPr>
              <a:t>100%</a:t>
            </a:r>
            <a:endParaRPr sz="1500">
              <a:latin typeface="Trebuchet MS"/>
              <a:cs typeface="Trebuchet MS"/>
            </a:endParaRPr>
          </a:p>
          <a:p>
            <a:pPr marL="12700">
              <a:lnSpc>
                <a:spcPts val="890"/>
              </a:lnSpc>
            </a:pP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ушений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обрабатыва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899999" y="6438905"/>
            <a:ext cx="4008120" cy="0"/>
          </a:xfrm>
          <a:custGeom>
            <a:avLst/>
            <a:gdLst/>
            <a:ahLst/>
            <a:cxnLst/>
            <a:rect l="l" t="t" r="r" b="b"/>
            <a:pathLst>
              <a:path w="4008120" h="0">
                <a:moveTo>
                  <a:pt x="0" y="0"/>
                </a:moveTo>
                <a:lnTo>
                  <a:pt x="4008005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5399999" y="6438905"/>
            <a:ext cx="4500245" cy="0"/>
          </a:xfrm>
          <a:custGeom>
            <a:avLst/>
            <a:gdLst/>
            <a:ahLst/>
            <a:cxnLst/>
            <a:rect l="l" t="t" r="r" b="b"/>
            <a:pathLst>
              <a:path w="4500245" h="0">
                <a:moveTo>
                  <a:pt x="0" y="0"/>
                </a:moveTo>
                <a:lnTo>
                  <a:pt x="4500003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899999" y="7029219"/>
            <a:ext cx="4008120" cy="0"/>
          </a:xfrm>
          <a:custGeom>
            <a:avLst/>
            <a:gdLst/>
            <a:ahLst/>
            <a:cxnLst/>
            <a:rect l="l" t="t" r="r" b="b"/>
            <a:pathLst>
              <a:path w="4008120" h="0">
                <a:moveTo>
                  <a:pt x="0" y="0"/>
                </a:moveTo>
                <a:lnTo>
                  <a:pt x="4008005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5399999" y="7029219"/>
            <a:ext cx="4500245" cy="0"/>
          </a:xfrm>
          <a:custGeom>
            <a:avLst/>
            <a:gdLst/>
            <a:ahLst/>
            <a:cxnLst/>
            <a:rect l="l" t="t" r="r" b="b"/>
            <a:pathLst>
              <a:path w="4500245" h="0">
                <a:moveTo>
                  <a:pt x="0" y="0"/>
                </a:moveTo>
                <a:lnTo>
                  <a:pt x="4500003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899999" y="7619522"/>
            <a:ext cx="4008120" cy="0"/>
          </a:xfrm>
          <a:custGeom>
            <a:avLst/>
            <a:gdLst/>
            <a:ahLst/>
            <a:cxnLst/>
            <a:rect l="l" t="t" r="r" b="b"/>
            <a:pathLst>
              <a:path w="4008120" h="0">
                <a:moveTo>
                  <a:pt x="0" y="0"/>
                </a:moveTo>
                <a:lnTo>
                  <a:pt x="4008005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5399999" y="7619522"/>
            <a:ext cx="4500245" cy="0"/>
          </a:xfrm>
          <a:custGeom>
            <a:avLst/>
            <a:gdLst/>
            <a:ahLst/>
            <a:cxnLst/>
            <a:rect l="l" t="t" r="r" b="b"/>
            <a:pathLst>
              <a:path w="4500245" h="0">
                <a:moveTo>
                  <a:pt x="0" y="0"/>
                </a:moveTo>
                <a:lnTo>
                  <a:pt x="4500003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899999" y="8209836"/>
            <a:ext cx="4008120" cy="0"/>
          </a:xfrm>
          <a:custGeom>
            <a:avLst/>
            <a:gdLst/>
            <a:ahLst/>
            <a:cxnLst/>
            <a:rect l="l" t="t" r="r" b="b"/>
            <a:pathLst>
              <a:path w="4008120" h="0">
                <a:moveTo>
                  <a:pt x="0" y="0"/>
                </a:moveTo>
                <a:lnTo>
                  <a:pt x="4008005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5399999" y="8209836"/>
            <a:ext cx="4500245" cy="0"/>
          </a:xfrm>
          <a:custGeom>
            <a:avLst/>
            <a:gdLst/>
            <a:ahLst/>
            <a:cxnLst/>
            <a:rect l="l" t="t" r="r" b="b"/>
            <a:pathLst>
              <a:path w="4500245" h="0">
                <a:moveTo>
                  <a:pt x="0" y="0"/>
                </a:moveTo>
                <a:lnTo>
                  <a:pt x="4500003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899999" y="8800151"/>
            <a:ext cx="4008120" cy="0"/>
          </a:xfrm>
          <a:custGeom>
            <a:avLst/>
            <a:gdLst/>
            <a:ahLst/>
            <a:cxnLst/>
            <a:rect l="l" t="t" r="r" b="b"/>
            <a:pathLst>
              <a:path w="4008120" h="0">
                <a:moveTo>
                  <a:pt x="0" y="0"/>
                </a:moveTo>
                <a:lnTo>
                  <a:pt x="4008005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5399999" y="8800151"/>
            <a:ext cx="4500245" cy="0"/>
          </a:xfrm>
          <a:custGeom>
            <a:avLst/>
            <a:gdLst/>
            <a:ahLst/>
            <a:cxnLst/>
            <a:rect l="l" t="t" r="r" b="b"/>
            <a:pathLst>
              <a:path w="4500245" h="0">
                <a:moveTo>
                  <a:pt x="0" y="0"/>
                </a:moveTo>
                <a:lnTo>
                  <a:pt x="4500003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899999" y="9390452"/>
            <a:ext cx="4008120" cy="0"/>
          </a:xfrm>
          <a:custGeom>
            <a:avLst/>
            <a:gdLst/>
            <a:ahLst/>
            <a:cxnLst/>
            <a:rect l="l" t="t" r="r" b="b"/>
            <a:pathLst>
              <a:path w="4008120" h="0">
                <a:moveTo>
                  <a:pt x="0" y="0"/>
                </a:moveTo>
                <a:lnTo>
                  <a:pt x="4008005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5399999" y="9390452"/>
            <a:ext cx="4500245" cy="0"/>
          </a:xfrm>
          <a:custGeom>
            <a:avLst/>
            <a:gdLst/>
            <a:ahLst/>
            <a:cxnLst/>
            <a:rect l="l" t="t" r="r" b="b"/>
            <a:pathLst>
              <a:path w="4500245" h="0">
                <a:moveTo>
                  <a:pt x="0" y="0"/>
                </a:moveTo>
                <a:lnTo>
                  <a:pt x="4500003" y="0"/>
                </a:lnTo>
              </a:path>
            </a:pathLst>
          </a:custGeom>
          <a:ln w="3175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 txBox="1"/>
          <p:nvPr/>
        </p:nvSpPr>
        <p:spPr>
          <a:xfrm>
            <a:off x="3877035" y="2262620"/>
            <a:ext cx="73406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Транспорт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150" b="1">
                <a:solidFill>
                  <a:srgbClr val="231F20"/>
                </a:solidFill>
                <a:latin typeface="Trebuchet MS"/>
                <a:cs typeface="Trebuchet MS"/>
              </a:rPr>
              <a:t>17</a:t>
            </a:r>
            <a:r>
              <a:rPr dirty="0" sz="10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b="1">
                <a:solidFill>
                  <a:srgbClr val="231F20"/>
                </a:solidFill>
                <a:latin typeface="Trebuchet MS"/>
                <a:cs typeface="Trebuchet MS"/>
              </a:rPr>
              <a:t>проек</a:t>
            </a:r>
            <a:r>
              <a:rPr dirty="0" sz="10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-5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877035" y="4503810"/>
            <a:ext cx="113347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драво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хранение 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образование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80" b="1">
                <a:solidFill>
                  <a:srgbClr val="231F20"/>
                </a:solidFill>
                <a:latin typeface="Trebuchet MS"/>
                <a:cs typeface="Trebuchet MS"/>
              </a:rPr>
              <a:t>10</a:t>
            </a:r>
            <a:r>
              <a:rPr dirty="0" sz="10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b="1">
                <a:solidFill>
                  <a:srgbClr val="231F20"/>
                </a:solidFill>
                <a:latin typeface="Trebuchet MS"/>
                <a:cs typeface="Trebuchet MS"/>
              </a:rPr>
              <a:t>проек</a:t>
            </a:r>
            <a:r>
              <a:rPr dirty="0" sz="10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-5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072235" y="3372709"/>
            <a:ext cx="74168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Экономика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120" b="1">
                <a:solidFill>
                  <a:srgbClr val="231F20"/>
                </a:solidFill>
                <a:latin typeface="Trebuchet MS"/>
                <a:cs typeface="Trebuchet MS"/>
              </a:rPr>
              <a:t>16</a:t>
            </a:r>
            <a:r>
              <a:rPr dirty="0" sz="10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b="1">
                <a:solidFill>
                  <a:srgbClr val="231F20"/>
                </a:solidFill>
                <a:latin typeface="Trebuchet MS"/>
                <a:cs typeface="Trebuchet MS"/>
              </a:rPr>
              <a:t>проек</a:t>
            </a:r>
            <a:r>
              <a:rPr dirty="0" sz="10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-5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415034" y="2262620"/>
            <a:ext cx="86106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Безопасность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35" b="1">
                <a:solidFill>
                  <a:srgbClr val="231F20"/>
                </a:solidFill>
                <a:latin typeface="Trebuchet MS"/>
                <a:cs typeface="Trebuchet MS"/>
              </a:rPr>
              <a:t>6</a:t>
            </a:r>
            <a:r>
              <a:rPr dirty="0" sz="10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b="1">
                <a:solidFill>
                  <a:srgbClr val="231F20"/>
                </a:solidFill>
                <a:latin typeface="Trebuchet MS"/>
                <a:cs typeface="Trebuchet MS"/>
              </a:rPr>
              <a:t>проек</a:t>
            </a:r>
            <a:r>
              <a:rPr dirty="0" sz="10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-5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415034" y="4503810"/>
            <a:ext cx="135382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Цифровые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хн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логии 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инновации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120" b="1">
                <a:solidFill>
                  <a:srgbClr val="231F20"/>
                </a:solidFill>
                <a:latin typeface="Trebuchet MS"/>
                <a:cs typeface="Trebuchet MS"/>
              </a:rPr>
              <a:t>15</a:t>
            </a:r>
            <a:r>
              <a:rPr dirty="0" sz="10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b="1">
                <a:solidFill>
                  <a:srgbClr val="231F20"/>
                </a:solidFill>
                <a:latin typeface="Trebuchet MS"/>
                <a:cs typeface="Trebuchet MS"/>
              </a:rPr>
              <a:t>проек</a:t>
            </a:r>
            <a:r>
              <a:rPr dirty="0" sz="10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-5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610234" y="3372709"/>
            <a:ext cx="7391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ЖКХ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130" b="1">
                <a:solidFill>
                  <a:srgbClr val="231F20"/>
                </a:solidFill>
                <a:latin typeface="Trebuchet MS"/>
                <a:cs typeface="Trebuchet MS"/>
              </a:rPr>
              <a:t>12</a:t>
            </a:r>
            <a:r>
              <a:rPr dirty="0" sz="10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b="1">
                <a:solidFill>
                  <a:srgbClr val="231F20"/>
                </a:solidFill>
                <a:latin typeface="Trebuchet MS"/>
                <a:cs typeface="Trebuchet MS"/>
              </a:rPr>
              <a:t>проек</a:t>
            </a:r>
            <a:r>
              <a:rPr dirty="0" sz="10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-5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53034" y="2262620"/>
            <a:ext cx="92392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Строи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80" b="1">
                <a:solidFill>
                  <a:srgbClr val="231F20"/>
                </a:solidFill>
                <a:latin typeface="Trebuchet MS"/>
                <a:cs typeface="Trebuchet MS"/>
              </a:rPr>
              <a:t>10</a:t>
            </a:r>
            <a:r>
              <a:rPr dirty="0" sz="10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b="1">
                <a:solidFill>
                  <a:srgbClr val="231F20"/>
                </a:solidFill>
                <a:latin typeface="Trebuchet MS"/>
                <a:cs typeface="Trebuchet MS"/>
              </a:rPr>
              <a:t>проек</a:t>
            </a:r>
            <a:r>
              <a:rPr dirty="0" sz="10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-5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8244255" y="2159558"/>
            <a:ext cx="540385" cy="539750"/>
            <a:chOff x="8244255" y="2159558"/>
            <a:chExt cx="540385" cy="539750"/>
          </a:xfrm>
        </p:grpSpPr>
        <p:sp>
          <p:nvSpPr>
            <p:cNvPr id="43" name="object 43"/>
            <p:cNvSpPr/>
            <p:nvPr/>
          </p:nvSpPr>
          <p:spPr>
            <a:xfrm>
              <a:off x="8244255" y="2159558"/>
              <a:ext cx="540385" cy="539750"/>
            </a:xfrm>
            <a:custGeom>
              <a:avLst/>
              <a:gdLst/>
              <a:ahLst/>
              <a:cxnLst/>
              <a:rect l="l" t="t" r="r" b="b"/>
              <a:pathLst>
                <a:path w="540384" h="539750">
                  <a:moveTo>
                    <a:pt x="540003" y="523240"/>
                  </a:moveTo>
                  <a:lnTo>
                    <a:pt x="0" y="523240"/>
                  </a:lnTo>
                  <a:lnTo>
                    <a:pt x="0" y="539750"/>
                  </a:lnTo>
                  <a:lnTo>
                    <a:pt x="540003" y="539750"/>
                  </a:lnTo>
                  <a:lnTo>
                    <a:pt x="540003" y="523240"/>
                  </a:lnTo>
                  <a:close/>
                </a:path>
                <a:path w="540384" h="539750">
                  <a:moveTo>
                    <a:pt x="52476" y="486409"/>
                  </a:moveTo>
                  <a:lnTo>
                    <a:pt x="34620" y="486409"/>
                  </a:lnTo>
                  <a:lnTo>
                    <a:pt x="34728" y="487680"/>
                  </a:lnTo>
                  <a:lnTo>
                    <a:pt x="34836" y="523240"/>
                  </a:lnTo>
                  <a:lnTo>
                    <a:pt x="52260" y="523240"/>
                  </a:lnTo>
                  <a:lnTo>
                    <a:pt x="52368" y="487680"/>
                  </a:lnTo>
                  <a:lnTo>
                    <a:pt x="52476" y="486409"/>
                  </a:lnTo>
                  <a:close/>
                </a:path>
                <a:path w="540384" h="539750">
                  <a:moveTo>
                    <a:pt x="97984" y="480059"/>
                  </a:moveTo>
                  <a:lnTo>
                    <a:pt x="68302" y="480059"/>
                  </a:lnTo>
                  <a:lnTo>
                    <a:pt x="69138" y="482600"/>
                  </a:lnTo>
                  <a:lnTo>
                    <a:pt x="69565" y="488950"/>
                  </a:lnTo>
                  <a:lnTo>
                    <a:pt x="69684" y="523240"/>
                  </a:lnTo>
                  <a:lnTo>
                    <a:pt x="87096" y="523240"/>
                  </a:lnTo>
                  <a:lnTo>
                    <a:pt x="87096" y="492759"/>
                  </a:lnTo>
                  <a:lnTo>
                    <a:pt x="97984" y="480059"/>
                  </a:lnTo>
                  <a:close/>
                </a:path>
                <a:path w="540384" h="539750">
                  <a:moveTo>
                    <a:pt x="178447" y="471170"/>
                  </a:moveTo>
                  <a:lnTo>
                    <a:pt x="152526" y="471170"/>
                  </a:lnTo>
                  <a:lnTo>
                    <a:pt x="146430" y="474980"/>
                  </a:lnTo>
                  <a:lnTo>
                    <a:pt x="140230" y="478790"/>
                  </a:lnTo>
                  <a:lnTo>
                    <a:pt x="121716" y="523240"/>
                  </a:lnTo>
                  <a:lnTo>
                    <a:pt x="170021" y="523240"/>
                  </a:lnTo>
                  <a:lnTo>
                    <a:pt x="146573" y="521970"/>
                  </a:lnTo>
                  <a:lnTo>
                    <a:pt x="141096" y="520700"/>
                  </a:lnTo>
                  <a:lnTo>
                    <a:pt x="140766" y="520700"/>
                  </a:lnTo>
                  <a:lnTo>
                    <a:pt x="140449" y="516890"/>
                  </a:lnTo>
                  <a:lnTo>
                    <a:pt x="140449" y="514350"/>
                  </a:lnTo>
                  <a:lnTo>
                    <a:pt x="142378" y="504190"/>
                  </a:lnTo>
                  <a:lnTo>
                    <a:pt x="147635" y="496570"/>
                  </a:lnTo>
                  <a:lnTo>
                    <a:pt x="155424" y="491490"/>
                  </a:lnTo>
                  <a:lnTo>
                    <a:pt x="164947" y="488950"/>
                  </a:lnTo>
                  <a:lnTo>
                    <a:pt x="202387" y="488950"/>
                  </a:lnTo>
                  <a:lnTo>
                    <a:pt x="193357" y="480059"/>
                  </a:lnTo>
                  <a:lnTo>
                    <a:pt x="188023" y="476250"/>
                  </a:lnTo>
                  <a:lnTo>
                    <a:pt x="184429" y="474980"/>
                  </a:lnTo>
                  <a:lnTo>
                    <a:pt x="178447" y="471170"/>
                  </a:lnTo>
                  <a:close/>
                </a:path>
                <a:path w="540384" h="539750">
                  <a:moveTo>
                    <a:pt x="522579" y="506730"/>
                  </a:moveTo>
                  <a:lnTo>
                    <a:pt x="472173" y="506730"/>
                  </a:lnTo>
                  <a:lnTo>
                    <a:pt x="473481" y="508000"/>
                  </a:lnTo>
                  <a:lnTo>
                    <a:pt x="479247" y="510540"/>
                  </a:lnTo>
                  <a:lnTo>
                    <a:pt x="482739" y="511809"/>
                  </a:lnTo>
                  <a:lnTo>
                    <a:pt x="487857" y="515620"/>
                  </a:lnTo>
                  <a:lnTo>
                    <a:pt x="495909" y="523240"/>
                  </a:lnTo>
                  <a:lnTo>
                    <a:pt x="522579" y="523240"/>
                  </a:lnTo>
                  <a:lnTo>
                    <a:pt x="522579" y="506730"/>
                  </a:lnTo>
                  <a:close/>
                </a:path>
                <a:path w="540384" h="539750">
                  <a:moveTo>
                    <a:pt x="296125" y="17779"/>
                  </a:moveTo>
                  <a:lnTo>
                    <a:pt x="278714" y="17779"/>
                  </a:lnTo>
                  <a:lnTo>
                    <a:pt x="278498" y="39370"/>
                  </a:lnTo>
                  <a:lnTo>
                    <a:pt x="278168" y="60959"/>
                  </a:lnTo>
                  <a:lnTo>
                    <a:pt x="252577" y="66040"/>
                  </a:lnTo>
                  <a:lnTo>
                    <a:pt x="228883" y="71120"/>
                  </a:lnTo>
                  <a:lnTo>
                    <a:pt x="226783" y="71120"/>
                  </a:lnTo>
                  <a:lnTo>
                    <a:pt x="226641" y="73659"/>
                  </a:lnTo>
                  <a:lnTo>
                    <a:pt x="226537" y="78740"/>
                  </a:lnTo>
                  <a:lnTo>
                    <a:pt x="226453" y="121920"/>
                  </a:lnTo>
                  <a:lnTo>
                    <a:pt x="69684" y="121920"/>
                  </a:lnTo>
                  <a:lnTo>
                    <a:pt x="69684" y="139700"/>
                  </a:lnTo>
                  <a:lnTo>
                    <a:pt x="226453" y="139700"/>
                  </a:lnTo>
                  <a:lnTo>
                    <a:pt x="226453" y="463550"/>
                  </a:lnTo>
                  <a:lnTo>
                    <a:pt x="221995" y="467359"/>
                  </a:lnTo>
                  <a:lnTo>
                    <a:pt x="217639" y="469900"/>
                  </a:lnTo>
                  <a:lnTo>
                    <a:pt x="208711" y="481330"/>
                  </a:lnTo>
                  <a:lnTo>
                    <a:pt x="206527" y="485140"/>
                  </a:lnTo>
                  <a:lnTo>
                    <a:pt x="204901" y="488950"/>
                  </a:lnTo>
                  <a:lnTo>
                    <a:pt x="164947" y="488950"/>
                  </a:lnTo>
                  <a:lnTo>
                    <a:pt x="190525" y="506730"/>
                  </a:lnTo>
                  <a:lnTo>
                    <a:pt x="202171" y="506730"/>
                  </a:lnTo>
                  <a:lnTo>
                    <a:pt x="207619" y="508000"/>
                  </a:lnTo>
                  <a:lnTo>
                    <a:pt x="212623" y="509270"/>
                  </a:lnTo>
                  <a:lnTo>
                    <a:pt x="215353" y="510540"/>
                  </a:lnTo>
                  <a:lnTo>
                    <a:pt x="216979" y="510540"/>
                  </a:lnTo>
                  <a:lnTo>
                    <a:pt x="218617" y="506730"/>
                  </a:lnTo>
                  <a:lnTo>
                    <a:pt x="219925" y="502920"/>
                  </a:lnTo>
                  <a:lnTo>
                    <a:pt x="222757" y="494030"/>
                  </a:lnTo>
                  <a:lnTo>
                    <a:pt x="226885" y="487680"/>
                  </a:lnTo>
                  <a:lnTo>
                    <a:pt x="232981" y="482600"/>
                  </a:lnTo>
                  <a:lnTo>
                    <a:pt x="243248" y="474980"/>
                  </a:lnTo>
                  <a:lnTo>
                    <a:pt x="255004" y="472440"/>
                  </a:lnTo>
                  <a:lnTo>
                    <a:pt x="306328" y="472440"/>
                  </a:lnTo>
                  <a:lnTo>
                    <a:pt x="304838" y="471170"/>
                  </a:lnTo>
                  <a:lnTo>
                    <a:pt x="295684" y="463550"/>
                  </a:lnTo>
                  <a:lnTo>
                    <a:pt x="285315" y="457200"/>
                  </a:lnTo>
                  <a:lnTo>
                    <a:pt x="279608" y="455930"/>
                  </a:lnTo>
                  <a:lnTo>
                    <a:pt x="243878" y="455930"/>
                  </a:lnTo>
                  <a:lnTo>
                    <a:pt x="243958" y="191770"/>
                  </a:lnTo>
                  <a:lnTo>
                    <a:pt x="244113" y="139700"/>
                  </a:lnTo>
                  <a:lnTo>
                    <a:pt x="244376" y="100329"/>
                  </a:lnTo>
                  <a:lnTo>
                    <a:pt x="244741" y="86359"/>
                  </a:lnTo>
                  <a:lnTo>
                    <a:pt x="388182" y="57150"/>
                  </a:lnTo>
                  <a:lnTo>
                    <a:pt x="296125" y="57150"/>
                  </a:lnTo>
                  <a:lnTo>
                    <a:pt x="296125" y="17779"/>
                  </a:lnTo>
                  <a:close/>
                </a:path>
                <a:path w="540384" h="539750">
                  <a:moveTo>
                    <a:pt x="444749" y="471170"/>
                  </a:moveTo>
                  <a:lnTo>
                    <a:pt x="400589" y="471170"/>
                  </a:lnTo>
                  <a:lnTo>
                    <a:pt x="415855" y="474980"/>
                  </a:lnTo>
                  <a:lnTo>
                    <a:pt x="429386" y="482600"/>
                  </a:lnTo>
                  <a:lnTo>
                    <a:pt x="435381" y="487680"/>
                  </a:lnTo>
                  <a:lnTo>
                    <a:pt x="438315" y="492759"/>
                  </a:lnTo>
                  <a:lnTo>
                    <a:pt x="441578" y="501650"/>
                  </a:lnTo>
                  <a:lnTo>
                    <a:pt x="443649" y="508000"/>
                  </a:lnTo>
                  <a:lnTo>
                    <a:pt x="461073" y="508000"/>
                  </a:lnTo>
                  <a:lnTo>
                    <a:pt x="472173" y="506730"/>
                  </a:lnTo>
                  <a:lnTo>
                    <a:pt x="522579" y="506730"/>
                  </a:lnTo>
                  <a:lnTo>
                    <a:pt x="522579" y="505459"/>
                  </a:lnTo>
                  <a:lnTo>
                    <a:pt x="505167" y="505459"/>
                  </a:lnTo>
                  <a:lnTo>
                    <a:pt x="501357" y="502920"/>
                  </a:lnTo>
                  <a:lnTo>
                    <a:pt x="499287" y="500380"/>
                  </a:lnTo>
                  <a:lnTo>
                    <a:pt x="495363" y="497840"/>
                  </a:lnTo>
                  <a:lnTo>
                    <a:pt x="492645" y="496570"/>
                  </a:lnTo>
                  <a:lnTo>
                    <a:pt x="487743" y="492759"/>
                  </a:lnTo>
                  <a:lnTo>
                    <a:pt x="487743" y="487680"/>
                  </a:lnTo>
                  <a:lnTo>
                    <a:pt x="456717" y="487680"/>
                  </a:lnTo>
                  <a:lnTo>
                    <a:pt x="453453" y="482600"/>
                  </a:lnTo>
                  <a:lnTo>
                    <a:pt x="450291" y="477520"/>
                  </a:lnTo>
                  <a:lnTo>
                    <a:pt x="444749" y="471170"/>
                  </a:lnTo>
                  <a:close/>
                </a:path>
                <a:path w="540384" h="539750">
                  <a:moveTo>
                    <a:pt x="522579" y="279400"/>
                  </a:moveTo>
                  <a:lnTo>
                    <a:pt x="505167" y="279400"/>
                  </a:lnTo>
                  <a:lnTo>
                    <a:pt x="505167" y="505459"/>
                  </a:lnTo>
                  <a:lnTo>
                    <a:pt x="522579" y="505459"/>
                  </a:lnTo>
                  <a:lnTo>
                    <a:pt x="522579" y="279400"/>
                  </a:lnTo>
                  <a:close/>
                </a:path>
                <a:path w="540384" h="539750">
                  <a:moveTo>
                    <a:pt x="306328" y="472440"/>
                  </a:moveTo>
                  <a:lnTo>
                    <a:pt x="267373" y="472440"/>
                  </a:lnTo>
                  <a:lnTo>
                    <a:pt x="279476" y="474980"/>
                  </a:lnTo>
                  <a:lnTo>
                    <a:pt x="285145" y="478790"/>
                  </a:lnTo>
                  <a:lnTo>
                    <a:pt x="304190" y="502920"/>
                  </a:lnTo>
                  <a:lnTo>
                    <a:pt x="304622" y="502920"/>
                  </a:lnTo>
                  <a:lnTo>
                    <a:pt x="307670" y="501650"/>
                  </a:lnTo>
                  <a:lnTo>
                    <a:pt x="311264" y="497840"/>
                  </a:lnTo>
                  <a:lnTo>
                    <a:pt x="318998" y="491490"/>
                  </a:lnTo>
                  <a:lnTo>
                    <a:pt x="323672" y="488950"/>
                  </a:lnTo>
                  <a:lnTo>
                    <a:pt x="366461" y="488950"/>
                  </a:lnTo>
                  <a:lnTo>
                    <a:pt x="369074" y="485140"/>
                  </a:lnTo>
                  <a:lnTo>
                    <a:pt x="371792" y="482600"/>
                  </a:lnTo>
                  <a:lnTo>
                    <a:pt x="385324" y="474980"/>
                  </a:lnTo>
                  <a:lnTo>
                    <a:pt x="309308" y="474980"/>
                  </a:lnTo>
                  <a:lnTo>
                    <a:pt x="306328" y="472440"/>
                  </a:lnTo>
                  <a:close/>
                </a:path>
                <a:path w="540384" h="539750">
                  <a:moveTo>
                    <a:pt x="366461" y="488950"/>
                  </a:moveTo>
                  <a:lnTo>
                    <a:pt x="338264" y="488950"/>
                  </a:lnTo>
                  <a:lnTo>
                    <a:pt x="342950" y="491490"/>
                  </a:lnTo>
                  <a:lnTo>
                    <a:pt x="350672" y="497840"/>
                  </a:lnTo>
                  <a:lnTo>
                    <a:pt x="354266" y="501650"/>
                  </a:lnTo>
                  <a:lnTo>
                    <a:pt x="357314" y="502920"/>
                  </a:lnTo>
                  <a:lnTo>
                    <a:pt x="357746" y="502920"/>
                  </a:lnTo>
                  <a:lnTo>
                    <a:pt x="359816" y="499109"/>
                  </a:lnTo>
                  <a:lnTo>
                    <a:pt x="362330" y="495300"/>
                  </a:lnTo>
                  <a:lnTo>
                    <a:pt x="364718" y="491490"/>
                  </a:lnTo>
                  <a:lnTo>
                    <a:pt x="366461" y="488950"/>
                  </a:lnTo>
                  <a:close/>
                </a:path>
                <a:path w="540384" h="539750">
                  <a:moveTo>
                    <a:pt x="487743" y="313690"/>
                  </a:moveTo>
                  <a:lnTo>
                    <a:pt x="470319" y="313690"/>
                  </a:lnTo>
                  <a:lnTo>
                    <a:pt x="470319" y="487680"/>
                  </a:lnTo>
                  <a:lnTo>
                    <a:pt x="487743" y="487680"/>
                  </a:lnTo>
                  <a:lnTo>
                    <a:pt x="487743" y="313690"/>
                  </a:lnTo>
                  <a:close/>
                </a:path>
                <a:path w="540384" h="539750">
                  <a:moveTo>
                    <a:pt x="53898" y="383540"/>
                  </a:moveTo>
                  <a:lnTo>
                    <a:pt x="32550" y="383540"/>
                  </a:lnTo>
                  <a:lnTo>
                    <a:pt x="31788" y="384810"/>
                  </a:lnTo>
                  <a:lnTo>
                    <a:pt x="25260" y="387350"/>
                  </a:lnTo>
                  <a:lnTo>
                    <a:pt x="1638" y="419100"/>
                  </a:lnTo>
                  <a:lnTo>
                    <a:pt x="196" y="438150"/>
                  </a:lnTo>
                  <a:lnTo>
                    <a:pt x="473" y="444500"/>
                  </a:lnTo>
                  <a:lnTo>
                    <a:pt x="20027" y="481330"/>
                  </a:lnTo>
                  <a:lnTo>
                    <a:pt x="29616" y="486409"/>
                  </a:lnTo>
                  <a:lnTo>
                    <a:pt x="55956" y="486409"/>
                  </a:lnTo>
                  <a:lnTo>
                    <a:pt x="65976" y="482600"/>
                  </a:lnTo>
                  <a:lnTo>
                    <a:pt x="66954" y="480059"/>
                  </a:lnTo>
                  <a:lnTo>
                    <a:pt x="97984" y="480059"/>
                  </a:lnTo>
                  <a:lnTo>
                    <a:pt x="106694" y="469900"/>
                  </a:lnTo>
                  <a:lnTo>
                    <a:pt x="43043" y="469900"/>
                  </a:lnTo>
                  <a:lnTo>
                    <a:pt x="34894" y="467359"/>
                  </a:lnTo>
                  <a:lnTo>
                    <a:pt x="27643" y="462280"/>
                  </a:lnTo>
                  <a:lnTo>
                    <a:pt x="21882" y="453390"/>
                  </a:lnTo>
                  <a:lnTo>
                    <a:pt x="19380" y="448309"/>
                  </a:lnTo>
                  <a:lnTo>
                    <a:pt x="19049" y="445770"/>
                  </a:lnTo>
                  <a:lnTo>
                    <a:pt x="19049" y="425450"/>
                  </a:lnTo>
                  <a:lnTo>
                    <a:pt x="40398" y="401320"/>
                  </a:lnTo>
                  <a:lnTo>
                    <a:pt x="87096" y="401320"/>
                  </a:lnTo>
                  <a:lnTo>
                    <a:pt x="87096" y="393700"/>
                  </a:lnTo>
                  <a:lnTo>
                    <a:pt x="68376" y="393700"/>
                  </a:lnTo>
                  <a:lnTo>
                    <a:pt x="66954" y="391160"/>
                  </a:lnTo>
                  <a:lnTo>
                    <a:pt x="66522" y="391160"/>
                  </a:lnTo>
                  <a:lnTo>
                    <a:pt x="63690" y="388620"/>
                  </a:lnTo>
                  <a:lnTo>
                    <a:pt x="60642" y="387350"/>
                  </a:lnTo>
                  <a:lnTo>
                    <a:pt x="55524" y="384810"/>
                  </a:lnTo>
                  <a:lnTo>
                    <a:pt x="53898" y="383540"/>
                  </a:lnTo>
                  <a:close/>
                </a:path>
                <a:path w="540384" h="539750">
                  <a:moveTo>
                    <a:pt x="522579" y="261620"/>
                  </a:moveTo>
                  <a:lnTo>
                    <a:pt x="330974" y="261620"/>
                  </a:lnTo>
                  <a:lnTo>
                    <a:pt x="330974" y="471170"/>
                  </a:lnTo>
                  <a:lnTo>
                    <a:pt x="319316" y="471170"/>
                  </a:lnTo>
                  <a:lnTo>
                    <a:pt x="315836" y="472440"/>
                  </a:lnTo>
                  <a:lnTo>
                    <a:pt x="309308" y="474980"/>
                  </a:lnTo>
                  <a:lnTo>
                    <a:pt x="350456" y="474980"/>
                  </a:lnTo>
                  <a:lnTo>
                    <a:pt x="349259" y="472440"/>
                  </a:lnTo>
                  <a:lnTo>
                    <a:pt x="348713" y="462280"/>
                  </a:lnTo>
                  <a:lnTo>
                    <a:pt x="348595" y="454659"/>
                  </a:lnTo>
                  <a:lnTo>
                    <a:pt x="348477" y="439420"/>
                  </a:lnTo>
                  <a:lnTo>
                    <a:pt x="348386" y="279400"/>
                  </a:lnTo>
                  <a:lnTo>
                    <a:pt x="522579" y="279400"/>
                  </a:lnTo>
                  <a:lnTo>
                    <a:pt x="522579" y="261620"/>
                  </a:lnTo>
                  <a:close/>
                </a:path>
                <a:path w="540384" h="539750">
                  <a:moveTo>
                    <a:pt x="438099" y="463550"/>
                  </a:moveTo>
                  <a:lnTo>
                    <a:pt x="364502" y="463550"/>
                  </a:lnTo>
                  <a:lnTo>
                    <a:pt x="361568" y="466090"/>
                  </a:lnTo>
                  <a:lnTo>
                    <a:pt x="358292" y="469900"/>
                  </a:lnTo>
                  <a:lnTo>
                    <a:pt x="354164" y="473709"/>
                  </a:lnTo>
                  <a:lnTo>
                    <a:pt x="351980" y="474980"/>
                  </a:lnTo>
                  <a:lnTo>
                    <a:pt x="385324" y="474980"/>
                  </a:lnTo>
                  <a:lnTo>
                    <a:pt x="400589" y="471170"/>
                  </a:lnTo>
                  <a:lnTo>
                    <a:pt x="444749" y="471170"/>
                  </a:lnTo>
                  <a:lnTo>
                    <a:pt x="438099" y="463550"/>
                  </a:lnTo>
                  <a:close/>
                </a:path>
                <a:path w="540384" h="539750">
                  <a:moveTo>
                    <a:pt x="87096" y="401320"/>
                  </a:moveTo>
                  <a:lnTo>
                    <a:pt x="40398" y="401320"/>
                  </a:lnTo>
                  <a:lnTo>
                    <a:pt x="50190" y="402590"/>
                  </a:lnTo>
                  <a:lnTo>
                    <a:pt x="54876" y="405130"/>
                  </a:lnTo>
                  <a:lnTo>
                    <a:pt x="62599" y="414020"/>
                  </a:lnTo>
                  <a:lnTo>
                    <a:pt x="67363" y="425450"/>
                  </a:lnTo>
                  <a:lnTo>
                    <a:pt x="68742" y="438150"/>
                  </a:lnTo>
                  <a:lnTo>
                    <a:pt x="66306" y="450850"/>
                  </a:lnTo>
                  <a:lnTo>
                    <a:pt x="63588" y="457200"/>
                  </a:lnTo>
                  <a:lnTo>
                    <a:pt x="56718" y="466090"/>
                  </a:lnTo>
                  <a:lnTo>
                    <a:pt x="51498" y="468630"/>
                  </a:lnTo>
                  <a:lnTo>
                    <a:pt x="43043" y="469900"/>
                  </a:lnTo>
                  <a:lnTo>
                    <a:pt x="106694" y="469900"/>
                  </a:lnTo>
                  <a:lnTo>
                    <a:pt x="113226" y="462280"/>
                  </a:lnTo>
                  <a:lnTo>
                    <a:pt x="87972" y="462280"/>
                  </a:lnTo>
                  <a:lnTo>
                    <a:pt x="87648" y="459740"/>
                  </a:lnTo>
                  <a:lnTo>
                    <a:pt x="87461" y="454659"/>
                  </a:lnTo>
                  <a:lnTo>
                    <a:pt x="87346" y="450850"/>
                  </a:lnTo>
                  <a:lnTo>
                    <a:pt x="87236" y="444500"/>
                  </a:lnTo>
                  <a:lnTo>
                    <a:pt x="87123" y="431800"/>
                  </a:lnTo>
                  <a:lnTo>
                    <a:pt x="87096" y="401320"/>
                  </a:lnTo>
                  <a:close/>
                </a:path>
                <a:path w="540384" h="539750">
                  <a:moveTo>
                    <a:pt x="487743" y="295910"/>
                  </a:moveTo>
                  <a:lnTo>
                    <a:pt x="365810" y="295910"/>
                  </a:lnTo>
                  <a:lnTo>
                    <a:pt x="365787" y="389890"/>
                  </a:lnTo>
                  <a:lnTo>
                    <a:pt x="365661" y="422909"/>
                  </a:lnTo>
                  <a:lnTo>
                    <a:pt x="365548" y="438150"/>
                  </a:lnTo>
                  <a:lnTo>
                    <a:pt x="365319" y="453390"/>
                  </a:lnTo>
                  <a:lnTo>
                    <a:pt x="365194" y="458470"/>
                  </a:lnTo>
                  <a:lnTo>
                    <a:pt x="364934" y="463550"/>
                  </a:lnTo>
                  <a:lnTo>
                    <a:pt x="436359" y="463550"/>
                  </a:lnTo>
                  <a:lnTo>
                    <a:pt x="436115" y="459740"/>
                  </a:lnTo>
                  <a:lnTo>
                    <a:pt x="435991" y="455930"/>
                  </a:lnTo>
                  <a:lnTo>
                    <a:pt x="418071" y="455930"/>
                  </a:lnTo>
                  <a:lnTo>
                    <a:pt x="414578" y="454659"/>
                  </a:lnTo>
                  <a:lnTo>
                    <a:pt x="383222" y="454659"/>
                  </a:lnTo>
                  <a:lnTo>
                    <a:pt x="383222" y="313690"/>
                  </a:lnTo>
                  <a:lnTo>
                    <a:pt x="487743" y="313690"/>
                  </a:lnTo>
                  <a:lnTo>
                    <a:pt x="487743" y="295910"/>
                  </a:lnTo>
                  <a:close/>
                </a:path>
                <a:path w="540384" h="539750">
                  <a:moveTo>
                    <a:pt x="119710" y="389890"/>
                  </a:moveTo>
                  <a:lnTo>
                    <a:pt x="87096" y="389890"/>
                  </a:lnTo>
                  <a:lnTo>
                    <a:pt x="91782" y="393700"/>
                  </a:lnTo>
                  <a:lnTo>
                    <a:pt x="94284" y="396240"/>
                  </a:lnTo>
                  <a:lnTo>
                    <a:pt x="98856" y="400050"/>
                  </a:lnTo>
                  <a:lnTo>
                    <a:pt x="101790" y="402590"/>
                  </a:lnTo>
                  <a:lnTo>
                    <a:pt x="104838" y="403860"/>
                  </a:lnTo>
                  <a:lnTo>
                    <a:pt x="110502" y="406400"/>
                  </a:lnTo>
                  <a:lnTo>
                    <a:pt x="114642" y="407670"/>
                  </a:lnTo>
                  <a:lnTo>
                    <a:pt x="121932" y="410209"/>
                  </a:lnTo>
                  <a:lnTo>
                    <a:pt x="121932" y="422909"/>
                  </a:lnTo>
                  <a:lnTo>
                    <a:pt x="89654" y="461009"/>
                  </a:lnTo>
                  <a:lnTo>
                    <a:pt x="87972" y="462280"/>
                  </a:lnTo>
                  <a:lnTo>
                    <a:pt x="113226" y="462280"/>
                  </a:lnTo>
                  <a:lnTo>
                    <a:pt x="139357" y="431800"/>
                  </a:lnTo>
                  <a:lnTo>
                    <a:pt x="139357" y="410209"/>
                  </a:lnTo>
                  <a:lnTo>
                    <a:pt x="146761" y="407670"/>
                  </a:lnTo>
                  <a:lnTo>
                    <a:pt x="161067" y="401320"/>
                  </a:lnTo>
                  <a:lnTo>
                    <a:pt x="172070" y="391160"/>
                  </a:lnTo>
                  <a:lnTo>
                    <a:pt x="122377" y="391160"/>
                  </a:lnTo>
                  <a:lnTo>
                    <a:pt x="119710" y="389890"/>
                  </a:lnTo>
                  <a:close/>
                </a:path>
                <a:path w="540384" h="539750">
                  <a:moveTo>
                    <a:pt x="261619" y="453390"/>
                  </a:moveTo>
                  <a:lnTo>
                    <a:pt x="249313" y="453390"/>
                  </a:lnTo>
                  <a:lnTo>
                    <a:pt x="247357" y="454659"/>
                  </a:lnTo>
                  <a:lnTo>
                    <a:pt x="243878" y="455930"/>
                  </a:lnTo>
                  <a:lnTo>
                    <a:pt x="279608" y="455930"/>
                  </a:lnTo>
                  <a:lnTo>
                    <a:pt x="273902" y="454659"/>
                  </a:lnTo>
                  <a:lnTo>
                    <a:pt x="261619" y="453390"/>
                  </a:lnTo>
                  <a:close/>
                </a:path>
                <a:path w="540384" h="539750">
                  <a:moveTo>
                    <a:pt x="435482" y="313690"/>
                  </a:moveTo>
                  <a:lnTo>
                    <a:pt x="418071" y="313690"/>
                  </a:lnTo>
                  <a:lnTo>
                    <a:pt x="418071" y="455930"/>
                  </a:lnTo>
                  <a:lnTo>
                    <a:pt x="435991" y="455930"/>
                  </a:lnTo>
                  <a:lnTo>
                    <a:pt x="435797" y="444500"/>
                  </a:lnTo>
                  <a:lnTo>
                    <a:pt x="435671" y="431800"/>
                  </a:lnTo>
                  <a:lnTo>
                    <a:pt x="435547" y="414020"/>
                  </a:lnTo>
                  <a:lnTo>
                    <a:pt x="435482" y="313690"/>
                  </a:lnTo>
                  <a:close/>
                </a:path>
                <a:path w="540384" h="539750">
                  <a:moveTo>
                    <a:pt x="409195" y="453390"/>
                  </a:moveTo>
                  <a:lnTo>
                    <a:pt x="393238" y="453390"/>
                  </a:lnTo>
                  <a:lnTo>
                    <a:pt x="387362" y="454659"/>
                  </a:lnTo>
                  <a:lnTo>
                    <a:pt x="414578" y="454659"/>
                  </a:lnTo>
                  <a:lnTo>
                    <a:pt x="409195" y="453390"/>
                  </a:lnTo>
                  <a:close/>
                </a:path>
                <a:path w="540384" h="539750">
                  <a:moveTo>
                    <a:pt x="104520" y="139700"/>
                  </a:moveTo>
                  <a:lnTo>
                    <a:pt x="87096" y="139700"/>
                  </a:lnTo>
                  <a:lnTo>
                    <a:pt x="87096" y="243840"/>
                  </a:lnTo>
                  <a:lnTo>
                    <a:pt x="77952" y="243840"/>
                  </a:lnTo>
                  <a:lnTo>
                    <a:pt x="35928" y="264160"/>
                  </a:lnTo>
                  <a:lnTo>
                    <a:pt x="17760" y="304800"/>
                  </a:lnTo>
                  <a:lnTo>
                    <a:pt x="18368" y="327660"/>
                  </a:lnTo>
                  <a:lnTo>
                    <a:pt x="41509" y="369570"/>
                  </a:lnTo>
                  <a:lnTo>
                    <a:pt x="69684" y="383540"/>
                  </a:lnTo>
                  <a:lnTo>
                    <a:pt x="69684" y="392430"/>
                  </a:lnTo>
                  <a:lnTo>
                    <a:pt x="68376" y="393700"/>
                  </a:lnTo>
                  <a:lnTo>
                    <a:pt x="87096" y="393700"/>
                  </a:lnTo>
                  <a:lnTo>
                    <a:pt x="87096" y="389890"/>
                  </a:lnTo>
                  <a:lnTo>
                    <a:pt x="119710" y="389890"/>
                  </a:lnTo>
                  <a:lnTo>
                    <a:pt x="117043" y="388620"/>
                  </a:lnTo>
                  <a:lnTo>
                    <a:pt x="113664" y="387350"/>
                  </a:lnTo>
                  <a:lnTo>
                    <a:pt x="108978" y="384810"/>
                  </a:lnTo>
                  <a:lnTo>
                    <a:pt x="106591" y="382270"/>
                  </a:lnTo>
                  <a:lnTo>
                    <a:pt x="102336" y="378460"/>
                  </a:lnTo>
                  <a:lnTo>
                    <a:pt x="108546" y="374650"/>
                  </a:lnTo>
                  <a:lnTo>
                    <a:pt x="118118" y="367030"/>
                  </a:lnTo>
                  <a:lnTo>
                    <a:pt x="120172" y="364490"/>
                  </a:lnTo>
                  <a:lnTo>
                    <a:pt x="67830" y="364490"/>
                  </a:lnTo>
                  <a:lnTo>
                    <a:pt x="64350" y="361950"/>
                  </a:lnTo>
                  <a:lnTo>
                    <a:pt x="37020" y="326390"/>
                  </a:lnTo>
                  <a:lnTo>
                    <a:pt x="36016" y="318770"/>
                  </a:lnTo>
                  <a:lnTo>
                    <a:pt x="36199" y="308610"/>
                  </a:lnTo>
                  <a:lnTo>
                    <a:pt x="57665" y="269240"/>
                  </a:lnTo>
                  <a:lnTo>
                    <a:pt x="71992" y="262890"/>
                  </a:lnTo>
                  <a:lnTo>
                    <a:pt x="120738" y="262890"/>
                  </a:lnTo>
                  <a:lnTo>
                    <a:pt x="117144" y="259079"/>
                  </a:lnTo>
                  <a:lnTo>
                    <a:pt x="112026" y="255270"/>
                  </a:lnTo>
                  <a:lnTo>
                    <a:pt x="109308" y="252729"/>
                  </a:lnTo>
                  <a:lnTo>
                    <a:pt x="104520" y="250190"/>
                  </a:lnTo>
                  <a:lnTo>
                    <a:pt x="104520" y="139700"/>
                  </a:lnTo>
                  <a:close/>
                </a:path>
                <a:path w="540384" h="539750">
                  <a:moveTo>
                    <a:pt x="171855" y="288290"/>
                  </a:moveTo>
                  <a:lnTo>
                    <a:pt x="136309" y="288290"/>
                  </a:lnTo>
                  <a:lnTo>
                    <a:pt x="140449" y="289560"/>
                  </a:lnTo>
                  <a:lnTo>
                    <a:pt x="144043" y="290830"/>
                  </a:lnTo>
                  <a:lnTo>
                    <a:pt x="172161" y="328930"/>
                  </a:lnTo>
                  <a:lnTo>
                    <a:pt x="173100" y="340360"/>
                  </a:lnTo>
                  <a:lnTo>
                    <a:pt x="172161" y="351790"/>
                  </a:lnTo>
                  <a:lnTo>
                    <a:pt x="151968" y="384810"/>
                  </a:lnTo>
                  <a:lnTo>
                    <a:pt x="132067" y="391160"/>
                  </a:lnTo>
                  <a:lnTo>
                    <a:pt x="172070" y="391160"/>
                  </a:lnTo>
                  <a:lnTo>
                    <a:pt x="190957" y="354330"/>
                  </a:lnTo>
                  <a:lnTo>
                    <a:pt x="191617" y="347980"/>
                  </a:lnTo>
                  <a:lnTo>
                    <a:pt x="191516" y="339090"/>
                  </a:lnTo>
                  <a:lnTo>
                    <a:pt x="190404" y="325120"/>
                  </a:lnTo>
                  <a:lnTo>
                    <a:pt x="186650" y="311150"/>
                  </a:lnTo>
                  <a:lnTo>
                    <a:pt x="180178" y="298450"/>
                  </a:lnTo>
                  <a:lnTo>
                    <a:pt x="171855" y="288290"/>
                  </a:lnTo>
                  <a:close/>
                </a:path>
                <a:path w="540384" h="539750">
                  <a:moveTo>
                    <a:pt x="87096" y="304800"/>
                  </a:moveTo>
                  <a:lnTo>
                    <a:pt x="69684" y="304800"/>
                  </a:lnTo>
                  <a:lnTo>
                    <a:pt x="69655" y="340360"/>
                  </a:lnTo>
                  <a:lnTo>
                    <a:pt x="69529" y="351790"/>
                  </a:lnTo>
                  <a:lnTo>
                    <a:pt x="69410" y="356870"/>
                  </a:lnTo>
                  <a:lnTo>
                    <a:pt x="69036" y="361950"/>
                  </a:lnTo>
                  <a:lnTo>
                    <a:pt x="68478" y="364490"/>
                  </a:lnTo>
                  <a:lnTo>
                    <a:pt x="88290" y="364490"/>
                  </a:lnTo>
                  <a:lnTo>
                    <a:pt x="87739" y="361950"/>
                  </a:lnTo>
                  <a:lnTo>
                    <a:pt x="87369" y="356870"/>
                  </a:lnTo>
                  <a:lnTo>
                    <a:pt x="87250" y="351790"/>
                  </a:lnTo>
                  <a:lnTo>
                    <a:pt x="87126" y="340360"/>
                  </a:lnTo>
                  <a:lnTo>
                    <a:pt x="87096" y="304800"/>
                  </a:lnTo>
                  <a:close/>
                </a:path>
                <a:path w="540384" h="539750">
                  <a:moveTo>
                    <a:pt x="120738" y="262890"/>
                  </a:moveTo>
                  <a:lnTo>
                    <a:pt x="79819" y="262890"/>
                  </a:lnTo>
                  <a:lnTo>
                    <a:pt x="87665" y="264160"/>
                  </a:lnTo>
                  <a:lnTo>
                    <a:pt x="94170" y="265430"/>
                  </a:lnTo>
                  <a:lnTo>
                    <a:pt x="119646" y="299720"/>
                  </a:lnTo>
                  <a:lnTo>
                    <a:pt x="120740" y="314960"/>
                  </a:lnTo>
                  <a:lnTo>
                    <a:pt x="120294" y="322580"/>
                  </a:lnTo>
                  <a:lnTo>
                    <a:pt x="96024" y="360680"/>
                  </a:lnTo>
                  <a:lnTo>
                    <a:pt x="92430" y="361950"/>
                  </a:lnTo>
                  <a:lnTo>
                    <a:pt x="88950" y="364490"/>
                  </a:lnTo>
                  <a:lnTo>
                    <a:pt x="120172" y="364490"/>
                  </a:lnTo>
                  <a:lnTo>
                    <a:pt x="126333" y="356870"/>
                  </a:lnTo>
                  <a:lnTo>
                    <a:pt x="139324" y="314960"/>
                  </a:lnTo>
                  <a:lnTo>
                    <a:pt x="139335" y="311150"/>
                  </a:lnTo>
                  <a:lnTo>
                    <a:pt x="138603" y="300990"/>
                  </a:lnTo>
                  <a:lnTo>
                    <a:pt x="136524" y="290830"/>
                  </a:lnTo>
                  <a:lnTo>
                    <a:pt x="135978" y="288290"/>
                  </a:lnTo>
                  <a:lnTo>
                    <a:pt x="171855" y="288290"/>
                  </a:lnTo>
                  <a:lnTo>
                    <a:pt x="170814" y="287020"/>
                  </a:lnTo>
                  <a:lnTo>
                    <a:pt x="162432" y="279400"/>
                  </a:lnTo>
                  <a:lnTo>
                    <a:pt x="174193" y="279400"/>
                  </a:lnTo>
                  <a:lnTo>
                    <a:pt x="174193" y="275590"/>
                  </a:lnTo>
                  <a:lnTo>
                    <a:pt x="154927" y="275590"/>
                  </a:lnTo>
                  <a:lnTo>
                    <a:pt x="147954" y="271780"/>
                  </a:lnTo>
                  <a:lnTo>
                    <a:pt x="139357" y="270510"/>
                  </a:lnTo>
                  <a:lnTo>
                    <a:pt x="127266" y="270510"/>
                  </a:lnTo>
                  <a:lnTo>
                    <a:pt x="120738" y="262890"/>
                  </a:lnTo>
                  <a:close/>
                </a:path>
                <a:path w="540384" h="539750">
                  <a:moveTo>
                    <a:pt x="174193" y="261620"/>
                  </a:moveTo>
                  <a:lnTo>
                    <a:pt x="156781" y="261620"/>
                  </a:lnTo>
                  <a:lnTo>
                    <a:pt x="156781" y="275590"/>
                  </a:lnTo>
                  <a:lnTo>
                    <a:pt x="174193" y="275590"/>
                  </a:lnTo>
                  <a:lnTo>
                    <a:pt x="174193" y="261620"/>
                  </a:lnTo>
                  <a:close/>
                </a:path>
                <a:path w="540384" h="539750">
                  <a:moveTo>
                    <a:pt x="505167" y="227329"/>
                  </a:moveTo>
                  <a:lnTo>
                    <a:pt x="348386" y="227329"/>
                  </a:lnTo>
                  <a:lnTo>
                    <a:pt x="348386" y="261620"/>
                  </a:lnTo>
                  <a:lnTo>
                    <a:pt x="365810" y="261620"/>
                  </a:lnTo>
                  <a:lnTo>
                    <a:pt x="365810" y="243840"/>
                  </a:lnTo>
                  <a:lnTo>
                    <a:pt x="505167" y="243840"/>
                  </a:lnTo>
                  <a:lnTo>
                    <a:pt x="505167" y="227329"/>
                  </a:lnTo>
                  <a:close/>
                </a:path>
                <a:path w="540384" h="539750">
                  <a:moveTo>
                    <a:pt x="505167" y="243840"/>
                  </a:moveTo>
                  <a:lnTo>
                    <a:pt x="487743" y="243840"/>
                  </a:lnTo>
                  <a:lnTo>
                    <a:pt x="487743" y="261620"/>
                  </a:lnTo>
                  <a:lnTo>
                    <a:pt x="505167" y="261620"/>
                  </a:lnTo>
                  <a:lnTo>
                    <a:pt x="505167" y="243840"/>
                  </a:lnTo>
                  <a:close/>
                </a:path>
                <a:path w="540384" h="539750">
                  <a:moveTo>
                    <a:pt x="417707" y="54609"/>
                  </a:moveTo>
                  <a:lnTo>
                    <a:pt x="400430" y="54609"/>
                  </a:lnTo>
                  <a:lnTo>
                    <a:pt x="400522" y="66040"/>
                  </a:lnTo>
                  <a:lnTo>
                    <a:pt x="400646" y="227329"/>
                  </a:lnTo>
                  <a:lnTo>
                    <a:pt x="418071" y="227329"/>
                  </a:lnTo>
                  <a:lnTo>
                    <a:pt x="417955" y="86359"/>
                  </a:lnTo>
                  <a:lnTo>
                    <a:pt x="417859" y="71120"/>
                  </a:lnTo>
                  <a:lnTo>
                    <a:pt x="417707" y="54609"/>
                  </a:lnTo>
                  <a:close/>
                </a:path>
                <a:path w="540384" h="539750">
                  <a:moveTo>
                    <a:pt x="487743" y="173990"/>
                  </a:moveTo>
                  <a:lnTo>
                    <a:pt x="435482" y="173990"/>
                  </a:lnTo>
                  <a:lnTo>
                    <a:pt x="435482" y="227329"/>
                  </a:lnTo>
                  <a:lnTo>
                    <a:pt x="452907" y="227329"/>
                  </a:lnTo>
                  <a:lnTo>
                    <a:pt x="452907" y="191770"/>
                  </a:lnTo>
                  <a:lnTo>
                    <a:pt x="487743" y="191770"/>
                  </a:lnTo>
                  <a:lnTo>
                    <a:pt x="487743" y="173990"/>
                  </a:lnTo>
                  <a:close/>
                </a:path>
                <a:path w="540384" h="539750">
                  <a:moveTo>
                    <a:pt x="487743" y="191770"/>
                  </a:moveTo>
                  <a:lnTo>
                    <a:pt x="470319" y="191770"/>
                  </a:lnTo>
                  <a:lnTo>
                    <a:pt x="470319" y="227329"/>
                  </a:lnTo>
                  <a:lnTo>
                    <a:pt x="487743" y="227329"/>
                  </a:lnTo>
                  <a:lnTo>
                    <a:pt x="487743" y="191770"/>
                  </a:lnTo>
                  <a:close/>
                </a:path>
                <a:path w="540384" h="539750">
                  <a:moveTo>
                    <a:pt x="470319" y="139700"/>
                  </a:moveTo>
                  <a:lnTo>
                    <a:pt x="452907" y="139700"/>
                  </a:lnTo>
                  <a:lnTo>
                    <a:pt x="452907" y="173990"/>
                  </a:lnTo>
                  <a:lnTo>
                    <a:pt x="470319" y="173990"/>
                  </a:lnTo>
                  <a:lnTo>
                    <a:pt x="470319" y="139700"/>
                  </a:lnTo>
                  <a:close/>
                </a:path>
                <a:path w="540384" h="539750">
                  <a:moveTo>
                    <a:pt x="330974" y="0"/>
                  </a:moveTo>
                  <a:lnTo>
                    <a:pt x="313550" y="0"/>
                  </a:lnTo>
                  <a:lnTo>
                    <a:pt x="313550" y="53340"/>
                  </a:lnTo>
                  <a:lnTo>
                    <a:pt x="307339" y="54609"/>
                  </a:lnTo>
                  <a:lnTo>
                    <a:pt x="303860" y="55879"/>
                  </a:lnTo>
                  <a:lnTo>
                    <a:pt x="299935" y="55879"/>
                  </a:lnTo>
                  <a:lnTo>
                    <a:pt x="298640" y="57150"/>
                  </a:lnTo>
                  <a:lnTo>
                    <a:pt x="388182" y="57150"/>
                  </a:lnTo>
                  <a:lnTo>
                    <a:pt x="400430" y="54609"/>
                  </a:lnTo>
                  <a:lnTo>
                    <a:pt x="417707" y="54609"/>
                  </a:lnTo>
                  <a:lnTo>
                    <a:pt x="417637" y="49529"/>
                  </a:lnTo>
                  <a:lnTo>
                    <a:pt x="330974" y="49529"/>
                  </a:lnTo>
                  <a:lnTo>
                    <a:pt x="330974" y="0"/>
                  </a:lnTo>
                  <a:close/>
                </a:path>
                <a:path w="540384" h="539750">
                  <a:moveTo>
                    <a:pt x="365810" y="17779"/>
                  </a:moveTo>
                  <a:lnTo>
                    <a:pt x="348386" y="17779"/>
                  </a:lnTo>
                  <a:lnTo>
                    <a:pt x="348386" y="46990"/>
                  </a:lnTo>
                  <a:lnTo>
                    <a:pt x="330974" y="49529"/>
                  </a:lnTo>
                  <a:lnTo>
                    <a:pt x="417637" y="49529"/>
                  </a:lnTo>
                  <a:lnTo>
                    <a:pt x="417549" y="43179"/>
                  </a:lnTo>
                  <a:lnTo>
                    <a:pt x="366242" y="43179"/>
                  </a:lnTo>
                  <a:lnTo>
                    <a:pt x="365810" y="36829"/>
                  </a:lnTo>
                  <a:lnTo>
                    <a:pt x="365810" y="17779"/>
                  </a:lnTo>
                  <a:close/>
                </a:path>
                <a:path w="540384" h="539750">
                  <a:moveTo>
                    <a:pt x="417194" y="33020"/>
                  </a:moveTo>
                  <a:lnTo>
                    <a:pt x="414901" y="33020"/>
                  </a:lnTo>
                  <a:lnTo>
                    <a:pt x="409384" y="34290"/>
                  </a:lnTo>
                  <a:lnTo>
                    <a:pt x="401457" y="35559"/>
                  </a:lnTo>
                  <a:lnTo>
                    <a:pt x="382417" y="39370"/>
                  </a:lnTo>
                  <a:lnTo>
                    <a:pt x="374489" y="41909"/>
                  </a:lnTo>
                  <a:lnTo>
                    <a:pt x="368969" y="41909"/>
                  </a:lnTo>
                  <a:lnTo>
                    <a:pt x="366674" y="43179"/>
                  </a:lnTo>
                  <a:lnTo>
                    <a:pt x="417549" y="43179"/>
                  </a:lnTo>
                  <a:lnTo>
                    <a:pt x="417460" y="39370"/>
                  </a:lnTo>
                  <a:lnTo>
                    <a:pt x="417194" y="3302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505548" y="2263828"/>
              <a:ext cx="121937" cy="330962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8366188" y="2316085"/>
              <a:ext cx="87630" cy="122555"/>
            </a:xfrm>
            <a:custGeom>
              <a:avLst/>
              <a:gdLst/>
              <a:ahLst/>
              <a:cxnLst/>
              <a:rect l="l" t="t" r="r" b="b"/>
              <a:pathLst>
                <a:path w="87629" h="122555">
                  <a:moveTo>
                    <a:pt x="17424" y="69672"/>
                  </a:moveTo>
                  <a:lnTo>
                    <a:pt x="0" y="69672"/>
                  </a:lnTo>
                  <a:lnTo>
                    <a:pt x="0" y="78384"/>
                  </a:lnTo>
                  <a:lnTo>
                    <a:pt x="0" y="87096"/>
                  </a:lnTo>
                  <a:lnTo>
                    <a:pt x="17424" y="87096"/>
                  </a:lnTo>
                  <a:lnTo>
                    <a:pt x="17424" y="69672"/>
                  </a:lnTo>
                  <a:close/>
                </a:path>
                <a:path w="87629" h="122555">
                  <a:moveTo>
                    <a:pt x="17424" y="34836"/>
                  </a:moveTo>
                  <a:lnTo>
                    <a:pt x="0" y="34836"/>
                  </a:lnTo>
                  <a:lnTo>
                    <a:pt x="0" y="43548"/>
                  </a:lnTo>
                  <a:lnTo>
                    <a:pt x="0" y="52260"/>
                  </a:lnTo>
                  <a:lnTo>
                    <a:pt x="17424" y="52260"/>
                  </a:lnTo>
                  <a:lnTo>
                    <a:pt x="17424" y="34836"/>
                  </a:lnTo>
                  <a:close/>
                </a:path>
                <a:path w="87629" h="122555">
                  <a:moveTo>
                    <a:pt x="17424" y="0"/>
                  </a:moveTo>
                  <a:lnTo>
                    <a:pt x="0" y="0"/>
                  </a:lnTo>
                  <a:lnTo>
                    <a:pt x="0" y="8712"/>
                  </a:lnTo>
                  <a:lnTo>
                    <a:pt x="0" y="17424"/>
                  </a:lnTo>
                  <a:lnTo>
                    <a:pt x="17424" y="17424"/>
                  </a:lnTo>
                  <a:lnTo>
                    <a:pt x="17424" y="0"/>
                  </a:lnTo>
                  <a:close/>
                </a:path>
                <a:path w="87629" h="122555">
                  <a:moveTo>
                    <a:pt x="52260" y="69672"/>
                  </a:moveTo>
                  <a:lnTo>
                    <a:pt x="34836" y="69672"/>
                  </a:lnTo>
                  <a:lnTo>
                    <a:pt x="34836" y="78384"/>
                  </a:lnTo>
                  <a:lnTo>
                    <a:pt x="34836" y="87096"/>
                  </a:lnTo>
                  <a:lnTo>
                    <a:pt x="52260" y="87096"/>
                  </a:lnTo>
                  <a:lnTo>
                    <a:pt x="52260" y="69672"/>
                  </a:lnTo>
                  <a:close/>
                </a:path>
                <a:path w="87629" h="122555">
                  <a:moveTo>
                    <a:pt x="52260" y="34836"/>
                  </a:moveTo>
                  <a:lnTo>
                    <a:pt x="34836" y="34836"/>
                  </a:lnTo>
                  <a:lnTo>
                    <a:pt x="34836" y="43548"/>
                  </a:lnTo>
                  <a:lnTo>
                    <a:pt x="34836" y="52260"/>
                  </a:lnTo>
                  <a:lnTo>
                    <a:pt x="52260" y="52260"/>
                  </a:lnTo>
                  <a:lnTo>
                    <a:pt x="52260" y="34836"/>
                  </a:lnTo>
                  <a:close/>
                </a:path>
                <a:path w="87629" h="122555">
                  <a:moveTo>
                    <a:pt x="52260" y="0"/>
                  </a:moveTo>
                  <a:lnTo>
                    <a:pt x="34836" y="0"/>
                  </a:lnTo>
                  <a:lnTo>
                    <a:pt x="34836" y="8712"/>
                  </a:lnTo>
                  <a:lnTo>
                    <a:pt x="34836" y="17424"/>
                  </a:lnTo>
                  <a:lnTo>
                    <a:pt x="52260" y="17424"/>
                  </a:lnTo>
                  <a:lnTo>
                    <a:pt x="52260" y="0"/>
                  </a:lnTo>
                  <a:close/>
                </a:path>
                <a:path w="87629" h="122555">
                  <a:moveTo>
                    <a:pt x="87096" y="104521"/>
                  </a:moveTo>
                  <a:lnTo>
                    <a:pt x="69672" y="104521"/>
                  </a:lnTo>
                  <a:lnTo>
                    <a:pt x="69672" y="113233"/>
                  </a:lnTo>
                  <a:lnTo>
                    <a:pt x="69672" y="121945"/>
                  </a:lnTo>
                  <a:lnTo>
                    <a:pt x="87096" y="121945"/>
                  </a:lnTo>
                  <a:lnTo>
                    <a:pt x="87096" y="104521"/>
                  </a:lnTo>
                  <a:close/>
                </a:path>
                <a:path w="87629" h="122555">
                  <a:moveTo>
                    <a:pt x="87096" y="69672"/>
                  </a:moveTo>
                  <a:lnTo>
                    <a:pt x="69672" y="69672"/>
                  </a:lnTo>
                  <a:lnTo>
                    <a:pt x="69672" y="78384"/>
                  </a:lnTo>
                  <a:lnTo>
                    <a:pt x="69672" y="87096"/>
                  </a:lnTo>
                  <a:lnTo>
                    <a:pt x="87096" y="87096"/>
                  </a:lnTo>
                  <a:lnTo>
                    <a:pt x="87096" y="69672"/>
                  </a:lnTo>
                  <a:close/>
                </a:path>
                <a:path w="87629" h="122555">
                  <a:moveTo>
                    <a:pt x="87096" y="34836"/>
                  </a:moveTo>
                  <a:lnTo>
                    <a:pt x="69672" y="34836"/>
                  </a:lnTo>
                  <a:lnTo>
                    <a:pt x="69672" y="43548"/>
                  </a:lnTo>
                  <a:lnTo>
                    <a:pt x="69672" y="52260"/>
                  </a:lnTo>
                  <a:lnTo>
                    <a:pt x="87096" y="52260"/>
                  </a:lnTo>
                  <a:lnTo>
                    <a:pt x="87096" y="34836"/>
                  </a:lnTo>
                  <a:close/>
                </a:path>
                <a:path w="87629" h="122555">
                  <a:moveTo>
                    <a:pt x="87096" y="0"/>
                  </a:moveTo>
                  <a:lnTo>
                    <a:pt x="69672" y="0"/>
                  </a:lnTo>
                  <a:lnTo>
                    <a:pt x="69672" y="8712"/>
                  </a:lnTo>
                  <a:lnTo>
                    <a:pt x="69672" y="17424"/>
                  </a:lnTo>
                  <a:lnTo>
                    <a:pt x="87096" y="17424"/>
                  </a:lnTo>
                  <a:lnTo>
                    <a:pt x="8709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" name="object 46"/>
          <p:cNvGrpSpPr/>
          <p:nvPr/>
        </p:nvGrpSpPr>
        <p:grpSpPr>
          <a:xfrm>
            <a:off x="4368001" y="3267690"/>
            <a:ext cx="540385" cy="542290"/>
            <a:chOff x="4368001" y="3267690"/>
            <a:chExt cx="540385" cy="542290"/>
          </a:xfrm>
        </p:grpSpPr>
        <p:sp>
          <p:nvSpPr>
            <p:cNvPr id="47" name="object 47"/>
            <p:cNvSpPr/>
            <p:nvPr/>
          </p:nvSpPr>
          <p:spPr>
            <a:xfrm>
              <a:off x="4476337" y="3267690"/>
              <a:ext cx="379730" cy="217170"/>
            </a:xfrm>
            <a:custGeom>
              <a:avLst/>
              <a:gdLst/>
              <a:ahLst/>
              <a:cxnLst/>
              <a:rect l="l" t="t" r="r" b="b"/>
              <a:pathLst>
                <a:path w="379729" h="217170">
                  <a:moveTo>
                    <a:pt x="143662" y="131813"/>
                  </a:moveTo>
                  <a:lnTo>
                    <a:pt x="117030" y="131813"/>
                  </a:lnTo>
                  <a:lnTo>
                    <a:pt x="126560" y="142175"/>
                  </a:lnTo>
                  <a:lnTo>
                    <a:pt x="144191" y="161721"/>
                  </a:lnTo>
                  <a:lnTo>
                    <a:pt x="181279" y="203006"/>
                  </a:lnTo>
                  <a:lnTo>
                    <a:pt x="196138" y="216674"/>
                  </a:lnTo>
                  <a:lnTo>
                    <a:pt x="198958" y="216674"/>
                  </a:lnTo>
                  <a:lnTo>
                    <a:pt x="202611" y="215695"/>
                  </a:lnTo>
                  <a:lnTo>
                    <a:pt x="210678" y="209013"/>
                  </a:lnTo>
                  <a:lnTo>
                    <a:pt x="226960" y="193205"/>
                  </a:lnTo>
                  <a:lnTo>
                    <a:pt x="198958" y="193205"/>
                  </a:lnTo>
                  <a:lnTo>
                    <a:pt x="143662" y="131813"/>
                  </a:lnTo>
                  <a:close/>
                </a:path>
                <a:path w="379729" h="217170">
                  <a:moveTo>
                    <a:pt x="120408" y="54178"/>
                  </a:moveTo>
                  <a:lnTo>
                    <a:pt x="112280" y="54178"/>
                  </a:lnTo>
                  <a:lnTo>
                    <a:pt x="40150" y="126390"/>
                  </a:lnTo>
                  <a:lnTo>
                    <a:pt x="0" y="166458"/>
                  </a:lnTo>
                  <a:lnTo>
                    <a:pt x="0" y="171538"/>
                  </a:lnTo>
                  <a:lnTo>
                    <a:pt x="275" y="174685"/>
                  </a:lnTo>
                  <a:lnTo>
                    <a:pt x="29776" y="205617"/>
                  </a:lnTo>
                  <a:lnTo>
                    <a:pt x="36106" y="207644"/>
                  </a:lnTo>
                  <a:lnTo>
                    <a:pt x="41071" y="207644"/>
                  </a:lnTo>
                  <a:lnTo>
                    <a:pt x="64275" y="184518"/>
                  </a:lnTo>
                  <a:lnTo>
                    <a:pt x="36106" y="184518"/>
                  </a:lnTo>
                  <a:lnTo>
                    <a:pt x="29629" y="177915"/>
                  </a:lnTo>
                  <a:lnTo>
                    <a:pt x="70274" y="124391"/>
                  </a:lnTo>
                  <a:lnTo>
                    <a:pt x="103597" y="91401"/>
                  </a:lnTo>
                  <a:lnTo>
                    <a:pt x="117703" y="77876"/>
                  </a:lnTo>
                  <a:lnTo>
                    <a:pt x="143871" y="77876"/>
                  </a:lnTo>
                  <a:lnTo>
                    <a:pt x="128390" y="60823"/>
                  </a:lnTo>
                  <a:lnTo>
                    <a:pt x="124472" y="56654"/>
                  </a:lnTo>
                  <a:lnTo>
                    <a:pt x="122554" y="54965"/>
                  </a:lnTo>
                  <a:lnTo>
                    <a:pt x="120408" y="54178"/>
                  </a:lnTo>
                  <a:close/>
                </a:path>
                <a:path w="379729" h="217170">
                  <a:moveTo>
                    <a:pt x="337083" y="63195"/>
                  </a:moveTo>
                  <a:lnTo>
                    <a:pt x="328955" y="63195"/>
                  </a:lnTo>
                  <a:lnTo>
                    <a:pt x="198958" y="193205"/>
                  </a:lnTo>
                  <a:lnTo>
                    <a:pt x="226960" y="193205"/>
                  </a:lnTo>
                  <a:lnTo>
                    <a:pt x="229220" y="191010"/>
                  </a:lnTo>
                  <a:lnTo>
                    <a:pt x="258749" y="161598"/>
                  </a:lnTo>
                  <a:lnTo>
                    <a:pt x="325005" y="95364"/>
                  </a:lnTo>
                  <a:lnTo>
                    <a:pt x="343065" y="95364"/>
                  </a:lnTo>
                  <a:lnTo>
                    <a:pt x="342950" y="67602"/>
                  </a:lnTo>
                  <a:lnTo>
                    <a:pt x="339229" y="63880"/>
                  </a:lnTo>
                  <a:lnTo>
                    <a:pt x="337083" y="63195"/>
                  </a:lnTo>
                  <a:close/>
                </a:path>
                <a:path w="379729" h="217170">
                  <a:moveTo>
                    <a:pt x="120408" y="108343"/>
                  </a:moveTo>
                  <a:lnTo>
                    <a:pt x="117030" y="108343"/>
                  </a:lnTo>
                  <a:lnTo>
                    <a:pt x="113708" y="108968"/>
                  </a:lnTo>
                  <a:lnTo>
                    <a:pt x="108083" y="113177"/>
                  </a:lnTo>
                  <a:lnTo>
                    <a:pt x="96157" y="124556"/>
                  </a:lnTo>
                  <a:lnTo>
                    <a:pt x="58902" y="161721"/>
                  </a:lnTo>
                  <a:lnTo>
                    <a:pt x="36106" y="184518"/>
                  </a:lnTo>
                  <a:lnTo>
                    <a:pt x="64275" y="184518"/>
                  </a:lnTo>
                  <a:lnTo>
                    <a:pt x="87244" y="161598"/>
                  </a:lnTo>
                  <a:lnTo>
                    <a:pt x="117030" y="131813"/>
                  </a:lnTo>
                  <a:lnTo>
                    <a:pt x="143662" y="131813"/>
                  </a:lnTo>
                  <a:lnTo>
                    <a:pt x="136955" y="124391"/>
                  </a:lnTo>
                  <a:lnTo>
                    <a:pt x="128390" y="114994"/>
                  </a:lnTo>
                  <a:lnTo>
                    <a:pt x="124472" y="110820"/>
                  </a:lnTo>
                  <a:lnTo>
                    <a:pt x="122554" y="109131"/>
                  </a:lnTo>
                  <a:lnTo>
                    <a:pt x="120408" y="108343"/>
                  </a:lnTo>
                  <a:close/>
                </a:path>
                <a:path w="379729" h="217170">
                  <a:moveTo>
                    <a:pt x="143871" y="77876"/>
                  </a:moveTo>
                  <a:lnTo>
                    <a:pt x="117703" y="77876"/>
                  </a:lnTo>
                  <a:lnTo>
                    <a:pt x="130145" y="91968"/>
                  </a:lnTo>
                  <a:lnTo>
                    <a:pt x="161095" y="126390"/>
                  </a:lnTo>
                  <a:lnTo>
                    <a:pt x="192074" y="160477"/>
                  </a:lnTo>
                  <a:lnTo>
                    <a:pt x="196138" y="162509"/>
                  </a:lnTo>
                  <a:lnTo>
                    <a:pt x="198958" y="162509"/>
                  </a:lnTo>
                  <a:lnTo>
                    <a:pt x="202589" y="161598"/>
                  </a:lnTo>
                  <a:lnTo>
                    <a:pt x="210156" y="155398"/>
                  </a:lnTo>
                  <a:lnTo>
                    <a:pt x="226984" y="139039"/>
                  </a:lnTo>
                  <a:lnTo>
                    <a:pt x="198958" y="139039"/>
                  </a:lnTo>
                  <a:lnTo>
                    <a:pt x="143871" y="77876"/>
                  </a:lnTo>
                  <a:close/>
                </a:path>
                <a:path w="379729" h="217170">
                  <a:moveTo>
                    <a:pt x="315975" y="0"/>
                  </a:moveTo>
                  <a:lnTo>
                    <a:pt x="264858" y="325"/>
                  </a:lnTo>
                  <a:lnTo>
                    <a:pt x="252780" y="44348"/>
                  </a:lnTo>
                  <a:lnTo>
                    <a:pt x="253123" y="49656"/>
                  </a:lnTo>
                  <a:lnTo>
                    <a:pt x="254368" y="51460"/>
                  </a:lnTo>
                  <a:lnTo>
                    <a:pt x="255714" y="53263"/>
                  </a:lnTo>
                  <a:lnTo>
                    <a:pt x="257746" y="53720"/>
                  </a:lnTo>
                  <a:lnTo>
                    <a:pt x="283248" y="54736"/>
                  </a:lnTo>
                  <a:lnTo>
                    <a:pt x="198958" y="139039"/>
                  </a:lnTo>
                  <a:lnTo>
                    <a:pt x="226984" y="139039"/>
                  </a:lnTo>
                  <a:lnTo>
                    <a:pt x="315975" y="50215"/>
                  </a:lnTo>
                  <a:lnTo>
                    <a:pt x="315975" y="42100"/>
                  </a:lnTo>
                  <a:lnTo>
                    <a:pt x="315302" y="39954"/>
                  </a:lnTo>
                  <a:lnTo>
                    <a:pt x="311581" y="36233"/>
                  </a:lnTo>
                  <a:lnTo>
                    <a:pt x="309994" y="36118"/>
                  </a:lnTo>
                  <a:lnTo>
                    <a:pt x="270840" y="36118"/>
                  </a:lnTo>
                  <a:lnTo>
                    <a:pt x="270840" y="18059"/>
                  </a:lnTo>
                  <a:lnTo>
                    <a:pt x="378942" y="18059"/>
                  </a:lnTo>
                  <a:lnTo>
                    <a:pt x="378852" y="12077"/>
                  </a:lnTo>
                  <a:lnTo>
                    <a:pt x="349339" y="51"/>
                  </a:lnTo>
                  <a:lnTo>
                    <a:pt x="315975" y="0"/>
                  </a:lnTo>
                  <a:close/>
                </a:path>
                <a:path w="379729" h="217170">
                  <a:moveTo>
                    <a:pt x="343065" y="95364"/>
                  </a:moveTo>
                  <a:lnTo>
                    <a:pt x="325005" y="95364"/>
                  </a:lnTo>
                  <a:lnTo>
                    <a:pt x="325097" y="113177"/>
                  </a:lnTo>
                  <a:lnTo>
                    <a:pt x="325223" y="119344"/>
                  </a:lnTo>
                  <a:lnTo>
                    <a:pt x="327844" y="124556"/>
                  </a:lnTo>
                  <a:lnTo>
                    <a:pt x="335817" y="126256"/>
                  </a:lnTo>
                  <a:lnTo>
                    <a:pt x="352094" y="126390"/>
                  </a:lnTo>
                  <a:lnTo>
                    <a:pt x="373202" y="126390"/>
                  </a:lnTo>
                  <a:lnTo>
                    <a:pt x="378942" y="108343"/>
                  </a:lnTo>
                  <a:lnTo>
                    <a:pt x="343065" y="108343"/>
                  </a:lnTo>
                  <a:lnTo>
                    <a:pt x="343065" y="95364"/>
                  </a:lnTo>
                  <a:close/>
                </a:path>
                <a:path w="379729" h="217170">
                  <a:moveTo>
                    <a:pt x="378942" y="18059"/>
                  </a:moveTo>
                  <a:lnTo>
                    <a:pt x="361124" y="18059"/>
                  </a:lnTo>
                  <a:lnTo>
                    <a:pt x="361124" y="108343"/>
                  </a:lnTo>
                  <a:lnTo>
                    <a:pt x="378942" y="108343"/>
                  </a:lnTo>
                  <a:lnTo>
                    <a:pt x="379081" y="99199"/>
                  </a:lnTo>
                  <a:lnTo>
                    <a:pt x="379121" y="29839"/>
                  </a:lnTo>
                  <a:lnTo>
                    <a:pt x="378942" y="18059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03417" y="3412254"/>
              <a:ext cx="343062" cy="225592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4368001" y="3573677"/>
              <a:ext cx="540385" cy="236220"/>
            </a:xfrm>
            <a:custGeom>
              <a:avLst/>
              <a:gdLst/>
              <a:ahLst/>
              <a:cxnLst/>
              <a:rect l="l" t="t" r="r" b="b"/>
              <a:pathLst>
                <a:path w="540385" h="236220">
                  <a:moveTo>
                    <a:pt x="116116" y="37081"/>
                  </a:moveTo>
                  <a:lnTo>
                    <a:pt x="63195" y="37081"/>
                  </a:lnTo>
                  <a:lnTo>
                    <a:pt x="63195" y="217650"/>
                  </a:lnTo>
                  <a:lnTo>
                    <a:pt x="0" y="217650"/>
                  </a:lnTo>
                  <a:lnTo>
                    <a:pt x="0" y="235696"/>
                  </a:lnTo>
                  <a:lnTo>
                    <a:pt x="38366" y="235696"/>
                  </a:lnTo>
                  <a:lnTo>
                    <a:pt x="77203" y="234188"/>
                  </a:lnTo>
                  <a:lnTo>
                    <a:pt x="81254" y="208620"/>
                  </a:lnTo>
                  <a:lnTo>
                    <a:pt x="97053" y="208620"/>
                  </a:lnTo>
                  <a:lnTo>
                    <a:pt x="108986" y="208400"/>
                  </a:lnTo>
                  <a:lnTo>
                    <a:pt x="114993" y="206529"/>
                  </a:lnTo>
                  <a:lnTo>
                    <a:pt x="117107" y="201189"/>
                  </a:lnTo>
                  <a:lnTo>
                    <a:pt x="117360" y="190560"/>
                  </a:lnTo>
                  <a:lnTo>
                    <a:pt x="81254" y="190560"/>
                  </a:lnTo>
                  <a:lnTo>
                    <a:pt x="81254" y="55140"/>
                  </a:lnTo>
                  <a:lnTo>
                    <a:pt x="190544" y="55140"/>
                  </a:lnTo>
                  <a:lnTo>
                    <a:pt x="187531" y="53781"/>
                  </a:lnTo>
                  <a:lnTo>
                    <a:pt x="117360" y="53781"/>
                  </a:lnTo>
                  <a:lnTo>
                    <a:pt x="117360" y="37767"/>
                  </a:lnTo>
                  <a:lnTo>
                    <a:pt x="116116" y="37081"/>
                  </a:lnTo>
                  <a:close/>
                </a:path>
                <a:path w="540385" h="236220">
                  <a:moveTo>
                    <a:pt x="148655" y="177022"/>
                  </a:moveTo>
                  <a:lnTo>
                    <a:pt x="117360" y="177022"/>
                  </a:lnTo>
                  <a:lnTo>
                    <a:pt x="125602" y="183906"/>
                  </a:lnTo>
                  <a:lnTo>
                    <a:pt x="159206" y="206945"/>
                  </a:lnTo>
                  <a:lnTo>
                    <a:pt x="195046" y="223320"/>
                  </a:lnTo>
                  <a:lnTo>
                    <a:pt x="244096" y="234392"/>
                  </a:lnTo>
                  <a:lnTo>
                    <a:pt x="270840" y="235696"/>
                  </a:lnTo>
                  <a:lnTo>
                    <a:pt x="309072" y="232779"/>
                  </a:lnTo>
                  <a:lnTo>
                    <a:pt x="344943" y="223949"/>
                  </a:lnTo>
                  <a:lnTo>
                    <a:pt x="361886" y="216513"/>
                  </a:lnTo>
                  <a:lnTo>
                    <a:pt x="270840" y="216513"/>
                  </a:lnTo>
                  <a:lnTo>
                    <a:pt x="254482" y="216089"/>
                  </a:lnTo>
                  <a:lnTo>
                    <a:pt x="241045" y="214817"/>
                  </a:lnTo>
                  <a:lnTo>
                    <a:pt x="207766" y="206914"/>
                  </a:lnTo>
                  <a:lnTo>
                    <a:pt x="176399" y="193983"/>
                  </a:lnTo>
                  <a:lnTo>
                    <a:pt x="148655" y="177022"/>
                  </a:lnTo>
                  <a:close/>
                </a:path>
                <a:path w="540385" h="236220">
                  <a:moveTo>
                    <a:pt x="536582" y="29639"/>
                  </a:moveTo>
                  <a:lnTo>
                    <a:pt x="502856" y="29639"/>
                  </a:lnTo>
                  <a:lnTo>
                    <a:pt x="509181" y="30083"/>
                  </a:lnTo>
                  <a:lnTo>
                    <a:pt x="520471" y="36967"/>
                  </a:lnTo>
                  <a:lnTo>
                    <a:pt x="523152" y="45444"/>
                  </a:lnTo>
                  <a:lnTo>
                    <a:pt x="523221" y="46015"/>
                  </a:lnTo>
                  <a:lnTo>
                    <a:pt x="519785" y="52651"/>
                  </a:lnTo>
                  <a:lnTo>
                    <a:pt x="460486" y="113102"/>
                  </a:lnTo>
                  <a:lnTo>
                    <a:pt x="419015" y="153669"/>
                  </a:lnTo>
                  <a:lnTo>
                    <a:pt x="373789" y="189512"/>
                  </a:lnTo>
                  <a:lnTo>
                    <a:pt x="326245" y="209375"/>
                  </a:lnTo>
                  <a:lnTo>
                    <a:pt x="287198" y="216089"/>
                  </a:lnTo>
                  <a:lnTo>
                    <a:pt x="270840" y="216513"/>
                  </a:lnTo>
                  <a:lnTo>
                    <a:pt x="361886" y="216513"/>
                  </a:lnTo>
                  <a:lnTo>
                    <a:pt x="410997" y="188084"/>
                  </a:lnTo>
                  <a:lnTo>
                    <a:pt x="453800" y="147631"/>
                  </a:lnTo>
                  <a:lnTo>
                    <a:pt x="514852" y="86784"/>
                  </a:lnTo>
                  <a:lnTo>
                    <a:pt x="539342" y="56125"/>
                  </a:lnTo>
                  <a:lnTo>
                    <a:pt x="539956" y="46646"/>
                  </a:lnTo>
                  <a:lnTo>
                    <a:pt x="539875" y="44266"/>
                  </a:lnTo>
                  <a:lnTo>
                    <a:pt x="539507" y="38393"/>
                  </a:lnTo>
                  <a:lnTo>
                    <a:pt x="537902" y="32091"/>
                  </a:lnTo>
                  <a:lnTo>
                    <a:pt x="536582" y="29639"/>
                  </a:lnTo>
                  <a:close/>
                </a:path>
                <a:path w="540385" h="236220">
                  <a:moveTo>
                    <a:pt x="190544" y="55140"/>
                  </a:moveTo>
                  <a:lnTo>
                    <a:pt x="99313" y="55140"/>
                  </a:lnTo>
                  <a:lnTo>
                    <a:pt x="99313" y="190560"/>
                  </a:lnTo>
                  <a:lnTo>
                    <a:pt x="117360" y="190560"/>
                  </a:lnTo>
                  <a:lnTo>
                    <a:pt x="117360" y="177022"/>
                  </a:lnTo>
                  <a:lnTo>
                    <a:pt x="148655" y="177022"/>
                  </a:lnTo>
                  <a:lnTo>
                    <a:pt x="147687" y="176430"/>
                  </a:lnTo>
                  <a:lnTo>
                    <a:pt x="122669" y="154785"/>
                  </a:lnTo>
                  <a:lnTo>
                    <a:pt x="117360" y="149260"/>
                  </a:lnTo>
                  <a:lnTo>
                    <a:pt x="117590" y="113102"/>
                  </a:lnTo>
                  <a:lnTo>
                    <a:pt x="123342" y="73644"/>
                  </a:lnTo>
                  <a:lnTo>
                    <a:pt x="154926" y="64348"/>
                  </a:lnTo>
                  <a:lnTo>
                    <a:pt x="203287" y="64348"/>
                  </a:lnTo>
                  <a:lnTo>
                    <a:pt x="196024" y="58188"/>
                  </a:lnTo>
                  <a:lnTo>
                    <a:pt x="192290" y="55928"/>
                  </a:lnTo>
                  <a:lnTo>
                    <a:pt x="190544" y="55140"/>
                  </a:lnTo>
                  <a:close/>
                </a:path>
                <a:path w="540385" h="236220">
                  <a:moveTo>
                    <a:pt x="203287" y="64348"/>
                  </a:moveTo>
                  <a:lnTo>
                    <a:pt x="154926" y="64348"/>
                  </a:lnTo>
                  <a:lnTo>
                    <a:pt x="165557" y="65745"/>
                  </a:lnTo>
                  <a:lnTo>
                    <a:pt x="173689" y="68325"/>
                  </a:lnTo>
                  <a:lnTo>
                    <a:pt x="180882" y="72079"/>
                  </a:lnTo>
                  <a:lnTo>
                    <a:pt x="188481" y="77886"/>
                  </a:lnTo>
                  <a:lnTo>
                    <a:pt x="197827" y="86624"/>
                  </a:lnTo>
                  <a:lnTo>
                    <a:pt x="211251" y="99717"/>
                  </a:lnTo>
                  <a:lnTo>
                    <a:pt x="308074" y="100643"/>
                  </a:lnTo>
                  <a:lnTo>
                    <a:pt x="347129" y="107502"/>
                  </a:lnTo>
                  <a:lnTo>
                    <a:pt x="350964" y="113929"/>
                  </a:lnTo>
                  <a:lnTo>
                    <a:pt x="350964" y="131874"/>
                  </a:lnTo>
                  <a:lnTo>
                    <a:pt x="308220" y="144948"/>
                  </a:lnTo>
                  <a:lnTo>
                    <a:pt x="216674" y="145539"/>
                  </a:lnTo>
                  <a:lnTo>
                    <a:pt x="216674" y="163471"/>
                  </a:lnTo>
                  <a:lnTo>
                    <a:pt x="277609" y="163471"/>
                  </a:lnTo>
                  <a:lnTo>
                    <a:pt x="311773" y="163420"/>
                  </a:lnTo>
                  <a:lnTo>
                    <a:pt x="352539" y="157274"/>
                  </a:lnTo>
                  <a:lnTo>
                    <a:pt x="357390" y="153095"/>
                  </a:lnTo>
                  <a:lnTo>
                    <a:pt x="364731" y="148803"/>
                  </a:lnTo>
                  <a:lnTo>
                    <a:pt x="371271" y="145539"/>
                  </a:lnTo>
                  <a:lnTo>
                    <a:pt x="385991" y="137415"/>
                  </a:lnTo>
                  <a:lnTo>
                    <a:pt x="400562" y="126605"/>
                  </a:lnTo>
                  <a:lnTo>
                    <a:pt x="405919" y="121726"/>
                  </a:lnTo>
                  <a:lnTo>
                    <a:pt x="374319" y="121726"/>
                  </a:lnTo>
                  <a:lnTo>
                    <a:pt x="374205" y="121498"/>
                  </a:lnTo>
                  <a:lnTo>
                    <a:pt x="376970" y="117520"/>
                  </a:lnTo>
                  <a:lnTo>
                    <a:pt x="384778" y="106856"/>
                  </a:lnTo>
                  <a:lnTo>
                    <a:pt x="389740" y="100162"/>
                  </a:lnTo>
                  <a:lnTo>
                    <a:pt x="364959" y="100162"/>
                  </a:lnTo>
                  <a:lnTo>
                    <a:pt x="363715" y="99603"/>
                  </a:lnTo>
                  <a:lnTo>
                    <a:pt x="362470" y="98028"/>
                  </a:lnTo>
                  <a:lnTo>
                    <a:pt x="361450" y="96066"/>
                  </a:lnTo>
                  <a:lnTo>
                    <a:pt x="362235" y="92181"/>
                  </a:lnTo>
                  <a:lnTo>
                    <a:pt x="365868" y="83347"/>
                  </a:lnTo>
                  <a:lnTo>
                    <a:pt x="342836" y="83347"/>
                  </a:lnTo>
                  <a:lnTo>
                    <a:pt x="337565" y="83099"/>
                  </a:lnTo>
                  <a:lnTo>
                    <a:pt x="221970" y="82115"/>
                  </a:lnTo>
                  <a:lnTo>
                    <a:pt x="210464" y="71053"/>
                  </a:lnTo>
                  <a:lnTo>
                    <a:pt x="204139" y="65072"/>
                  </a:lnTo>
                  <a:lnTo>
                    <a:pt x="203287" y="64348"/>
                  </a:lnTo>
                  <a:close/>
                </a:path>
                <a:path w="540385" h="236220">
                  <a:moveTo>
                    <a:pt x="527351" y="19022"/>
                  </a:moveTo>
                  <a:lnTo>
                    <a:pt x="459295" y="19022"/>
                  </a:lnTo>
                  <a:lnTo>
                    <a:pt x="462127" y="19707"/>
                  </a:lnTo>
                  <a:lnTo>
                    <a:pt x="464159" y="20609"/>
                  </a:lnTo>
                  <a:lnTo>
                    <a:pt x="466178" y="21396"/>
                  </a:lnTo>
                  <a:lnTo>
                    <a:pt x="469017" y="23549"/>
                  </a:lnTo>
                  <a:lnTo>
                    <a:pt x="470585" y="25118"/>
                  </a:lnTo>
                  <a:lnTo>
                    <a:pt x="473405" y="28166"/>
                  </a:lnTo>
                  <a:lnTo>
                    <a:pt x="431647" y="69695"/>
                  </a:lnTo>
                  <a:lnTo>
                    <a:pt x="399742" y="100690"/>
                  </a:lnTo>
                  <a:lnTo>
                    <a:pt x="374319" y="121726"/>
                  </a:lnTo>
                  <a:lnTo>
                    <a:pt x="405919" y="121726"/>
                  </a:lnTo>
                  <a:lnTo>
                    <a:pt x="420379" y="108558"/>
                  </a:lnTo>
                  <a:lnTo>
                    <a:pt x="473865" y="56105"/>
                  </a:lnTo>
                  <a:lnTo>
                    <a:pt x="484197" y="46015"/>
                  </a:lnTo>
                  <a:lnTo>
                    <a:pt x="494842" y="35769"/>
                  </a:lnTo>
                  <a:lnTo>
                    <a:pt x="499363" y="31671"/>
                  </a:lnTo>
                  <a:lnTo>
                    <a:pt x="502856" y="29639"/>
                  </a:lnTo>
                  <a:lnTo>
                    <a:pt x="536582" y="29639"/>
                  </a:lnTo>
                  <a:lnTo>
                    <a:pt x="534944" y="26592"/>
                  </a:lnTo>
                  <a:lnTo>
                    <a:pt x="530402" y="21282"/>
                  </a:lnTo>
                  <a:lnTo>
                    <a:pt x="527351" y="19022"/>
                  </a:lnTo>
                  <a:close/>
                </a:path>
                <a:path w="540385" h="236220">
                  <a:moveTo>
                    <a:pt x="442828" y="30312"/>
                  </a:moveTo>
                  <a:lnTo>
                    <a:pt x="404685" y="30312"/>
                  </a:lnTo>
                  <a:lnTo>
                    <a:pt x="408063" y="31099"/>
                  </a:lnTo>
                  <a:lnTo>
                    <a:pt x="410209" y="31887"/>
                  </a:lnTo>
                  <a:lnTo>
                    <a:pt x="412356" y="32801"/>
                  </a:lnTo>
                  <a:lnTo>
                    <a:pt x="414159" y="33804"/>
                  </a:lnTo>
                  <a:lnTo>
                    <a:pt x="414159" y="34147"/>
                  </a:lnTo>
                  <a:lnTo>
                    <a:pt x="388956" y="68447"/>
                  </a:lnTo>
                  <a:lnTo>
                    <a:pt x="365518" y="99603"/>
                  </a:lnTo>
                  <a:lnTo>
                    <a:pt x="364959" y="100162"/>
                  </a:lnTo>
                  <a:lnTo>
                    <a:pt x="389740" y="100162"/>
                  </a:lnTo>
                  <a:lnTo>
                    <a:pt x="399800" y="86624"/>
                  </a:lnTo>
                  <a:lnTo>
                    <a:pt x="410667" y="72069"/>
                  </a:lnTo>
                  <a:lnTo>
                    <a:pt x="432908" y="42596"/>
                  </a:lnTo>
                  <a:lnTo>
                    <a:pt x="442828" y="30312"/>
                  </a:lnTo>
                  <a:close/>
                </a:path>
                <a:path w="540385" h="236220">
                  <a:moveTo>
                    <a:pt x="411454" y="11694"/>
                  </a:moveTo>
                  <a:lnTo>
                    <a:pt x="402310" y="11694"/>
                  </a:lnTo>
                  <a:lnTo>
                    <a:pt x="393623" y="11808"/>
                  </a:lnTo>
                  <a:lnTo>
                    <a:pt x="365218" y="38146"/>
                  </a:lnTo>
                  <a:lnTo>
                    <a:pt x="350967" y="68640"/>
                  </a:lnTo>
                  <a:lnTo>
                    <a:pt x="346902" y="76989"/>
                  </a:lnTo>
                  <a:lnTo>
                    <a:pt x="344191" y="81888"/>
                  </a:lnTo>
                  <a:lnTo>
                    <a:pt x="342836" y="83347"/>
                  </a:lnTo>
                  <a:lnTo>
                    <a:pt x="365868" y="83347"/>
                  </a:lnTo>
                  <a:lnTo>
                    <a:pt x="383060" y="45882"/>
                  </a:lnTo>
                  <a:lnTo>
                    <a:pt x="398132" y="30312"/>
                  </a:lnTo>
                  <a:lnTo>
                    <a:pt x="442828" y="30312"/>
                  </a:lnTo>
                  <a:lnTo>
                    <a:pt x="445733" y="26715"/>
                  </a:lnTo>
                  <a:lnTo>
                    <a:pt x="452845" y="20249"/>
                  </a:lnTo>
                  <a:lnTo>
                    <a:pt x="457949" y="19022"/>
                  </a:lnTo>
                  <a:lnTo>
                    <a:pt x="527351" y="19022"/>
                  </a:lnTo>
                  <a:lnTo>
                    <a:pt x="526597" y="18463"/>
                  </a:lnTo>
                  <a:lnTo>
                    <a:pt x="426237" y="18463"/>
                  </a:lnTo>
                  <a:lnTo>
                    <a:pt x="413257" y="12037"/>
                  </a:lnTo>
                  <a:lnTo>
                    <a:pt x="411454" y="11694"/>
                  </a:lnTo>
                  <a:close/>
                </a:path>
                <a:path w="540385" h="236220">
                  <a:moveTo>
                    <a:pt x="159157" y="45444"/>
                  </a:moveTo>
                  <a:lnTo>
                    <a:pt x="141557" y="46166"/>
                  </a:lnTo>
                  <a:lnTo>
                    <a:pt x="124244" y="50962"/>
                  </a:lnTo>
                  <a:lnTo>
                    <a:pt x="117360" y="53781"/>
                  </a:lnTo>
                  <a:lnTo>
                    <a:pt x="187531" y="53781"/>
                  </a:lnTo>
                  <a:lnTo>
                    <a:pt x="176313" y="48722"/>
                  </a:lnTo>
                  <a:lnTo>
                    <a:pt x="159157" y="45444"/>
                  </a:lnTo>
                  <a:close/>
                </a:path>
                <a:path w="540385" h="236220">
                  <a:moveTo>
                    <a:pt x="38366" y="19022"/>
                  </a:moveTo>
                  <a:lnTo>
                    <a:pt x="0" y="19022"/>
                  </a:lnTo>
                  <a:lnTo>
                    <a:pt x="0" y="37081"/>
                  </a:lnTo>
                  <a:lnTo>
                    <a:pt x="81254" y="37081"/>
                  </a:lnTo>
                  <a:lnTo>
                    <a:pt x="81132" y="28166"/>
                  </a:lnTo>
                  <a:lnTo>
                    <a:pt x="80862" y="23543"/>
                  </a:lnTo>
                  <a:lnTo>
                    <a:pt x="76655" y="20223"/>
                  </a:lnTo>
                  <a:lnTo>
                    <a:pt x="64018" y="19119"/>
                  </a:lnTo>
                  <a:lnTo>
                    <a:pt x="38366" y="19022"/>
                  </a:lnTo>
                  <a:close/>
                </a:path>
                <a:path w="540385" h="236220">
                  <a:moveTo>
                    <a:pt x="456643" y="0"/>
                  </a:moveTo>
                  <a:lnTo>
                    <a:pt x="446887" y="1648"/>
                  </a:lnTo>
                  <a:lnTo>
                    <a:pt x="439889" y="4124"/>
                  </a:lnTo>
                  <a:lnTo>
                    <a:pt x="432892" y="9204"/>
                  </a:lnTo>
                  <a:lnTo>
                    <a:pt x="428627" y="15186"/>
                  </a:lnTo>
                  <a:lnTo>
                    <a:pt x="426237" y="18463"/>
                  </a:lnTo>
                  <a:lnTo>
                    <a:pt x="526597" y="18463"/>
                  </a:lnTo>
                  <a:lnTo>
                    <a:pt x="522646" y="15535"/>
                  </a:lnTo>
                  <a:lnTo>
                    <a:pt x="521715" y="15186"/>
                  </a:lnTo>
                  <a:lnTo>
                    <a:pt x="487857" y="15186"/>
                  </a:lnTo>
                  <a:lnTo>
                    <a:pt x="484238" y="11021"/>
                  </a:lnTo>
                  <a:lnTo>
                    <a:pt x="476832" y="5047"/>
                  </a:lnTo>
                  <a:lnTo>
                    <a:pt x="467129" y="1253"/>
                  </a:lnTo>
                  <a:lnTo>
                    <a:pt x="456643" y="0"/>
                  </a:lnTo>
                  <a:close/>
                </a:path>
                <a:path w="540385" h="236220">
                  <a:moveTo>
                    <a:pt x="503833" y="11242"/>
                  </a:moveTo>
                  <a:lnTo>
                    <a:pt x="494169" y="13053"/>
                  </a:lnTo>
                  <a:lnTo>
                    <a:pt x="487857" y="15186"/>
                  </a:lnTo>
                  <a:lnTo>
                    <a:pt x="521715" y="15186"/>
                  </a:lnTo>
                  <a:lnTo>
                    <a:pt x="513557" y="12129"/>
                  </a:lnTo>
                  <a:lnTo>
                    <a:pt x="503833" y="11242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50" name="object 5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080496" y="3267696"/>
            <a:ext cx="180352" cy="112415"/>
          </a:xfrm>
          <a:prstGeom prst="rect">
            <a:avLst/>
          </a:prstGeom>
        </p:spPr>
      </p:pic>
      <p:grpSp>
        <p:nvGrpSpPr>
          <p:cNvPr id="51" name="object 51"/>
          <p:cNvGrpSpPr/>
          <p:nvPr/>
        </p:nvGrpSpPr>
        <p:grpSpPr>
          <a:xfrm>
            <a:off x="6901200" y="3424721"/>
            <a:ext cx="540385" cy="382905"/>
            <a:chOff x="6901200" y="3424721"/>
            <a:chExt cx="540385" cy="382905"/>
          </a:xfrm>
        </p:grpSpPr>
        <p:sp>
          <p:nvSpPr>
            <p:cNvPr id="52" name="object 52"/>
            <p:cNvSpPr/>
            <p:nvPr/>
          </p:nvSpPr>
          <p:spPr>
            <a:xfrm>
              <a:off x="6901193" y="3424732"/>
              <a:ext cx="540385" cy="382905"/>
            </a:xfrm>
            <a:custGeom>
              <a:avLst/>
              <a:gdLst/>
              <a:ahLst/>
              <a:cxnLst/>
              <a:rect l="l" t="t" r="r" b="b"/>
              <a:pathLst>
                <a:path w="540384" h="382904">
                  <a:moveTo>
                    <a:pt x="476719" y="323888"/>
                  </a:moveTo>
                  <a:lnTo>
                    <a:pt x="476300" y="316395"/>
                  </a:lnTo>
                  <a:lnTo>
                    <a:pt x="473240" y="311759"/>
                  </a:lnTo>
                  <a:lnTo>
                    <a:pt x="464070" y="311442"/>
                  </a:lnTo>
                  <a:lnTo>
                    <a:pt x="461962" y="315341"/>
                  </a:lnTo>
                  <a:lnTo>
                    <a:pt x="461429" y="316395"/>
                  </a:lnTo>
                  <a:lnTo>
                    <a:pt x="460908" y="321144"/>
                  </a:lnTo>
                  <a:lnTo>
                    <a:pt x="460908" y="334327"/>
                  </a:lnTo>
                  <a:lnTo>
                    <a:pt x="299542" y="334327"/>
                  </a:lnTo>
                  <a:lnTo>
                    <a:pt x="299542" y="174015"/>
                  </a:lnTo>
                  <a:lnTo>
                    <a:pt x="460908" y="174015"/>
                  </a:lnTo>
                  <a:lnTo>
                    <a:pt x="460959" y="262940"/>
                  </a:lnTo>
                  <a:lnTo>
                    <a:pt x="461721" y="279908"/>
                  </a:lnTo>
                  <a:lnTo>
                    <a:pt x="464096" y="285407"/>
                  </a:lnTo>
                  <a:lnTo>
                    <a:pt x="469023" y="285813"/>
                  </a:lnTo>
                  <a:lnTo>
                    <a:pt x="473735" y="285407"/>
                  </a:lnTo>
                  <a:lnTo>
                    <a:pt x="475996" y="274154"/>
                  </a:lnTo>
                  <a:lnTo>
                    <a:pt x="476681" y="237007"/>
                  </a:lnTo>
                  <a:lnTo>
                    <a:pt x="476707" y="174015"/>
                  </a:lnTo>
                  <a:lnTo>
                    <a:pt x="476707" y="157137"/>
                  </a:lnTo>
                  <a:lnTo>
                    <a:pt x="476681" y="88328"/>
                  </a:lnTo>
                  <a:lnTo>
                    <a:pt x="476326" y="48514"/>
                  </a:lnTo>
                  <a:lnTo>
                    <a:pt x="459854" y="32283"/>
                  </a:lnTo>
                  <a:lnTo>
                    <a:pt x="459854" y="48514"/>
                  </a:lnTo>
                  <a:lnTo>
                    <a:pt x="459854" y="157137"/>
                  </a:lnTo>
                  <a:lnTo>
                    <a:pt x="299542" y="157137"/>
                  </a:lnTo>
                  <a:lnTo>
                    <a:pt x="299542" y="48514"/>
                  </a:lnTo>
                  <a:lnTo>
                    <a:pt x="459854" y="48514"/>
                  </a:lnTo>
                  <a:lnTo>
                    <a:pt x="459854" y="32283"/>
                  </a:lnTo>
                  <a:lnTo>
                    <a:pt x="444957" y="31902"/>
                  </a:lnTo>
                  <a:lnTo>
                    <a:pt x="282663" y="31686"/>
                  </a:lnTo>
                  <a:lnTo>
                    <a:pt x="282663" y="48514"/>
                  </a:lnTo>
                  <a:lnTo>
                    <a:pt x="282663" y="334327"/>
                  </a:lnTo>
                  <a:lnTo>
                    <a:pt x="47472" y="334327"/>
                  </a:lnTo>
                  <a:lnTo>
                    <a:pt x="47472" y="48514"/>
                  </a:lnTo>
                  <a:lnTo>
                    <a:pt x="282663" y="48514"/>
                  </a:lnTo>
                  <a:lnTo>
                    <a:pt x="282663" y="31686"/>
                  </a:lnTo>
                  <a:lnTo>
                    <a:pt x="63398" y="31902"/>
                  </a:lnTo>
                  <a:lnTo>
                    <a:pt x="31902" y="55587"/>
                  </a:lnTo>
                  <a:lnTo>
                    <a:pt x="31711" y="285813"/>
                  </a:lnTo>
                  <a:lnTo>
                    <a:pt x="31915" y="326148"/>
                  </a:lnTo>
                  <a:lnTo>
                    <a:pt x="68707" y="350951"/>
                  </a:lnTo>
                  <a:lnTo>
                    <a:pt x="253758" y="351205"/>
                  </a:lnTo>
                  <a:lnTo>
                    <a:pt x="436740" y="350913"/>
                  </a:lnTo>
                  <a:lnTo>
                    <a:pt x="466585" y="350405"/>
                  </a:lnTo>
                  <a:lnTo>
                    <a:pt x="474408" y="349516"/>
                  </a:lnTo>
                  <a:lnTo>
                    <a:pt x="476618" y="348043"/>
                  </a:lnTo>
                  <a:lnTo>
                    <a:pt x="476719" y="334327"/>
                  </a:lnTo>
                  <a:lnTo>
                    <a:pt x="476719" y="323888"/>
                  </a:lnTo>
                  <a:close/>
                </a:path>
                <a:path w="540384" h="382904">
                  <a:moveTo>
                    <a:pt x="540004" y="25844"/>
                  </a:moveTo>
                  <a:lnTo>
                    <a:pt x="533781" y="12661"/>
                  </a:lnTo>
                  <a:lnTo>
                    <a:pt x="527977" y="6756"/>
                  </a:lnTo>
                  <a:lnTo>
                    <a:pt x="516267" y="533"/>
                  </a:lnTo>
                  <a:lnTo>
                    <a:pt x="199910" y="127"/>
                  </a:lnTo>
                  <a:lnTo>
                    <a:pt x="137731" y="279"/>
                  </a:lnTo>
                  <a:lnTo>
                    <a:pt x="110172" y="762"/>
                  </a:lnTo>
                  <a:lnTo>
                    <a:pt x="103251" y="1689"/>
                  </a:lnTo>
                  <a:lnTo>
                    <a:pt x="99034" y="5486"/>
                  </a:lnTo>
                  <a:lnTo>
                    <a:pt x="99987" y="13398"/>
                  </a:lnTo>
                  <a:lnTo>
                    <a:pt x="105041" y="15722"/>
                  </a:lnTo>
                  <a:lnTo>
                    <a:pt x="116954" y="16256"/>
                  </a:lnTo>
                  <a:lnTo>
                    <a:pt x="152349" y="16611"/>
                  </a:lnTo>
                  <a:lnTo>
                    <a:pt x="461949" y="17132"/>
                  </a:lnTo>
                  <a:lnTo>
                    <a:pt x="499173" y="17500"/>
                  </a:lnTo>
                  <a:lnTo>
                    <a:pt x="523430" y="53924"/>
                  </a:lnTo>
                  <a:lnTo>
                    <a:pt x="524052" y="246532"/>
                  </a:lnTo>
                  <a:lnTo>
                    <a:pt x="523862" y="332917"/>
                  </a:lnTo>
                  <a:lnTo>
                    <a:pt x="523646" y="347738"/>
                  </a:lnTo>
                  <a:lnTo>
                    <a:pt x="522909" y="355219"/>
                  </a:lnTo>
                  <a:lnTo>
                    <a:pt x="520280" y="359867"/>
                  </a:lnTo>
                  <a:lnTo>
                    <a:pt x="511200" y="365975"/>
                  </a:lnTo>
                  <a:lnTo>
                    <a:pt x="28790" y="365975"/>
                  </a:lnTo>
                  <a:lnTo>
                    <a:pt x="16281" y="325780"/>
                  </a:lnTo>
                  <a:lnTo>
                    <a:pt x="15900" y="191427"/>
                  </a:lnTo>
                  <a:lnTo>
                    <a:pt x="16281" y="57073"/>
                  </a:lnTo>
                  <a:lnTo>
                    <a:pt x="27317" y="17614"/>
                  </a:lnTo>
                  <a:lnTo>
                    <a:pt x="59690" y="16560"/>
                  </a:lnTo>
                  <a:lnTo>
                    <a:pt x="69824" y="15925"/>
                  </a:lnTo>
                  <a:lnTo>
                    <a:pt x="70561" y="0"/>
                  </a:lnTo>
                  <a:lnTo>
                    <a:pt x="36703" y="114"/>
                  </a:lnTo>
                  <a:lnTo>
                    <a:pt x="2959" y="19519"/>
                  </a:lnTo>
                  <a:lnTo>
                    <a:pt x="0" y="25844"/>
                  </a:lnTo>
                  <a:lnTo>
                    <a:pt x="0" y="357009"/>
                  </a:lnTo>
                  <a:lnTo>
                    <a:pt x="6324" y="370509"/>
                  </a:lnTo>
                  <a:lnTo>
                    <a:pt x="11811" y="376110"/>
                  </a:lnTo>
                  <a:lnTo>
                    <a:pt x="25844" y="382854"/>
                  </a:lnTo>
                  <a:lnTo>
                    <a:pt x="514159" y="382854"/>
                  </a:lnTo>
                  <a:lnTo>
                    <a:pt x="528193" y="376110"/>
                  </a:lnTo>
                  <a:lnTo>
                    <a:pt x="533666" y="370509"/>
                  </a:lnTo>
                  <a:lnTo>
                    <a:pt x="540004" y="357009"/>
                  </a:lnTo>
                  <a:lnTo>
                    <a:pt x="540004" y="25844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977033" y="3496440"/>
              <a:ext cx="173075" cy="238048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7232891" y="3500716"/>
              <a:ext cx="177165" cy="141605"/>
            </a:xfrm>
            <a:custGeom>
              <a:avLst/>
              <a:gdLst/>
              <a:ahLst/>
              <a:cxnLst/>
              <a:rect l="l" t="t" r="r" b="b"/>
              <a:pathLst>
                <a:path w="177165" h="141604">
                  <a:moveTo>
                    <a:pt x="58534" y="41402"/>
                  </a:moveTo>
                  <a:lnTo>
                    <a:pt x="43370" y="35852"/>
                  </a:lnTo>
                  <a:lnTo>
                    <a:pt x="16192" y="35864"/>
                  </a:lnTo>
                  <a:lnTo>
                    <a:pt x="0" y="40881"/>
                  </a:lnTo>
                  <a:lnTo>
                    <a:pt x="0" y="47625"/>
                  </a:lnTo>
                  <a:lnTo>
                    <a:pt x="43370" y="52641"/>
                  </a:lnTo>
                  <a:lnTo>
                    <a:pt x="51028" y="52387"/>
                  </a:lnTo>
                  <a:lnTo>
                    <a:pt x="54673" y="51752"/>
                  </a:lnTo>
                  <a:lnTo>
                    <a:pt x="56426" y="50584"/>
                  </a:lnTo>
                  <a:lnTo>
                    <a:pt x="57797" y="49212"/>
                  </a:lnTo>
                  <a:lnTo>
                    <a:pt x="58534" y="47104"/>
                  </a:lnTo>
                  <a:lnTo>
                    <a:pt x="58534" y="41402"/>
                  </a:lnTo>
                  <a:close/>
                </a:path>
                <a:path w="177165" h="141604">
                  <a:moveTo>
                    <a:pt x="90170" y="5537"/>
                  </a:moveTo>
                  <a:lnTo>
                    <a:pt x="68338" y="0"/>
                  </a:lnTo>
                  <a:lnTo>
                    <a:pt x="22974" y="0"/>
                  </a:lnTo>
                  <a:lnTo>
                    <a:pt x="0" y="5016"/>
                  </a:lnTo>
                  <a:lnTo>
                    <a:pt x="0" y="11760"/>
                  </a:lnTo>
                  <a:lnTo>
                    <a:pt x="22974" y="16776"/>
                  </a:lnTo>
                  <a:lnTo>
                    <a:pt x="68338" y="16776"/>
                  </a:lnTo>
                  <a:lnTo>
                    <a:pt x="90170" y="11239"/>
                  </a:lnTo>
                  <a:lnTo>
                    <a:pt x="90170" y="5537"/>
                  </a:lnTo>
                  <a:close/>
                </a:path>
                <a:path w="177165" h="141604">
                  <a:moveTo>
                    <a:pt x="176657" y="94767"/>
                  </a:moveTo>
                  <a:lnTo>
                    <a:pt x="174028" y="92240"/>
                  </a:lnTo>
                  <a:lnTo>
                    <a:pt x="172440" y="90551"/>
                  </a:lnTo>
                  <a:lnTo>
                    <a:pt x="170230" y="89598"/>
                  </a:lnTo>
                  <a:lnTo>
                    <a:pt x="166217" y="89598"/>
                  </a:lnTo>
                  <a:lnTo>
                    <a:pt x="164007" y="90551"/>
                  </a:lnTo>
                  <a:lnTo>
                    <a:pt x="162420" y="92240"/>
                  </a:lnTo>
                  <a:lnTo>
                    <a:pt x="159778" y="94767"/>
                  </a:lnTo>
                  <a:lnTo>
                    <a:pt x="159778" y="136118"/>
                  </a:lnTo>
                  <a:lnTo>
                    <a:pt x="162420" y="138645"/>
                  </a:lnTo>
                  <a:lnTo>
                    <a:pt x="164007" y="140335"/>
                  </a:lnTo>
                  <a:lnTo>
                    <a:pt x="166217" y="141287"/>
                  </a:lnTo>
                  <a:lnTo>
                    <a:pt x="170230" y="141287"/>
                  </a:lnTo>
                  <a:lnTo>
                    <a:pt x="172440" y="140335"/>
                  </a:lnTo>
                  <a:lnTo>
                    <a:pt x="174028" y="138645"/>
                  </a:lnTo>
                  <a:lnTo>
                    <a:pt x="176657" y="136118"/>
                  </a:lnTo>
                  <a:lnTo>
                    <a:pt x="176657" y="94767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217083" y="3627225"/>
              <a:ext cx="127406" cy="100190"/>
            </a:xfrm>
            <a:prstGeom prst="rect">
              <a:avLst/>
            </a:prstGeom>
          </p:spPr>
        </p:pic>
      </p:grpSp>
      <p:pic>
        <p:nvPicPr>
          <p:cNvPr id="56" name="object 5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706004" y="4476706"/>
            <a:ext cx="539953" cy="539750"/>
          </a:xfrm>
          <a:prstGeom prst="rect">
            <a:avLst/>
          </a:prstGeom>
        </p:spPr>
      </p:pic>
      <p:pic>
        <p:nvPicPr>
          <p:cNvPr id="57" name="object 5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3168002" y="4545052"/>
            <a:ext cx="539996" cy="419189"/>
          </a:xfrm>
          <a:prstGeom prst="rect">
            <a:avLst/>
          </a:prstGeom>
        </p:spPr>
      </p:pic>
      <p:sp>
        <p:nvSpPr>
          <p:cNvPr id="58" name="object 58"/>
          <p:cNvSpPr txBox="1"/>
          <p:nvPr/>
        </p:nvSpPr>
        <p:spPr>
          <a:xfrm>
            <a:off x="1473533" y="6068819"/>
            <a:ext cx="26689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Голосовой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помощник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общегородского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контакт-центра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473533" y="6588704"/>
            <a:ext cx="201422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Чат-бот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официальных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сайтах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органов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исполнительной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власти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473533" y="7188480"/>
            <a:ext cx="228219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Автоматическая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расшифровка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ЭКГ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ских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ликлини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ах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473533" y="7778791"/>
            <a:ext cx="263652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Чат-бот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сбора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жалоб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пациентов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самочувствие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перед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приемом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врача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поликлинике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473533" y="8430061"/>
            <a:ext cx="13258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двойник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473533" y="8959412"/>
            <a:ext cx="224980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оматический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онтр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ль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ушений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фере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недвижимости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473533" y="9549724"/>
            <a:ext cx="255841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фотовидеофиксации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Центре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организации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жно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дви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(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800" spc="7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ДД)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900124" y="8917500"/>
            <a:ext cx="360045" cy="355600"/>
            <a:chOff x="900124" y="8917500"/>
            <a:chExt cx="360045" cy="355600"/>
          </a:xfrm>
        </p:grpSpPr>
        <p:pic>
          <p:nvPicPr>
            <p:cNvPr id="66" name="object 6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46896" y="8979649"/>
              <a:ext cx="217929" cy="171406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900112" y="8961208"/>
              <a:ext cx="311785" cy="312420"/>
            </a:xfrm>
            <a:custGeom>
              <a:avLst/>
              <a:gdLst/>
              <a:ahLst/>
              <a:cxnLst/>
              <a:rect l="l" t="t" r="r" b="b"/>
              <a:pathLst>
                <a:path w="311784" h="312420">
                  <a:moveTo>
                    <a:pt x="150901" y="263575"/>
                  </a:moveTo>
                  <a:lnTo>
                    <a:pt x="150710" y="258406"/>
                  </a:lnTo>
                  <a:lnTo>
                    <a:pt x="149745" y="255854"/>
                  </a:lnTo>
                  <a:lnTo>
                    <a:pt x="146939" y="255117"/>
                  </a:lnTo>
                  <a:lnTo>
                    <a:pt x="135191" y="255117"/>
                  </a:lnTo>
                  <a:lnTo>
                    <a:pt x="132689" y="255358"/>
                  </a:lnTo>
                  <a:lnTo>
                    <a:pt x="128676" y="257429"/>
                  </a:lnTo>
                  <a:lnTo>
                    <a:pt x="128181" y="260045"/>
                  </a:lnTo>
                  <a:lnTo>
                    <a:pt x="131419" y="264134"/>
                  </a:lnTo>
                  <a:lnTo>
                    <a:pt x="131838" y="264248"/>
                  </a:lnTo>
                  <a:lnTo>
                    <a:pt x="141770" y="264248"/>
                  </a:lnTo>
                  <a:lnTo>
                    <a:pt x="141770" y="273989"/>
                  </a:lnTo>
                  <a:lnTo>
                    <a:pt x="94272" y="273989"/>
                  </a:lnTo>
                  <a:lnTo>
                    <a:pt x="94272" y="264248"/>
                  </a:lnTo>
                  <a:lnTo>
                    <a:pt x="113690" y="264248"/>
                  </a:lnTo>
                  <a:lnTo>
                    <a:pt x="116979" y="260045"/>
                  </a:lnTo>
                  <a:lnTo>
                    <a:pt x="116497" y="257429"/>
                  </a:lnTo>
                  <a:lnTo>
                    <a:pt x="112356" y="255295"/>
                  </a:lnTo>
                  <a:lnTo>
                    <a:pt x="109435" y="255117"/>
                  </a:lnTo>
                  <a:lnTo>
                    <a:pt x="94272" y="255181"/>
                  </a:lnTo>
                  <a:lnTo>
                    <a:pt x="88493" y="255422"/>
                  </a:lnTo>
                  <a:lnTo>
                    <a:pt x="87757" y="255727"/>
                  </a:lnTo>
                  <a:lnTo>
                    <a:pt x="85445" y="256705"/>
                  </a:lnTo>
                  <a:lnTo>
                    <a:pt x="85140" y="258229"/>
                  </a:lnTo>
                  <a:lnTo>
                    <a:pt x="85204" y="280746"/>
                  </a:lnTo>
                  <a:lnTo>
                    <a:pt x="148399" y="283121"/>
                  </a:lnTo>
                  <a:lnTo>
                    <a:pt x="150774" y="280022"/>
                  </a:lnTo>
                  <a:lnTo>
                    <a:pt x="150901" y="279107"/>
                  </a:lnTo>
                  <a:lnTo>
                    <a:pt x="150901" y="263575"/>
                  </a:lnTo>
                  <a:close/>
                </a:path>
                <a:path w="311784" h="312420">
                  <a:moveTo>
                    <a:pt x="236143" y="258660"/>
                  </a:moveTo>
                  <a:lnTo>
                    <a:pt x="232613" y="255117"/>
                  </a:lnTo>
                  <a:lnTo>
                    <a:pt x="227076" y="255130"/>
                  </a:lnTo>
                  <a:lnTo>
                    <a:pt x="227076" y="274002"/>
                  </a:lnTo>
                  <a:lnTo>
                    <a:pt x="179514" y="274002"/>
                  </a:lnTo>
                  <a:lnTo>
                    <a:pt x="179514" y="264261"/>
                  </a:lnTo>
                  <a:lnTo>
                    <a:pt x="226707" y="264566"/>
                  </a:lnTo>
                  <a:lnTo>
                    <a:pt x="227076" y="274002"/>
                  </a:lnTo>
                  <a:lnTo>
                    <a:pt x="227076" y="255130"/>
                  </a:lnTo>
                  <a:lnTo>
                    <a:pt x="176072" y="255409"/>
                  </a:lnTo>
                  <a:lnTo>
                    <a:pt x="170446" y="280758"/>
                  </a:lnTo>
                  <a:lnTo>
                    <a:pt x="171602" y="281914"/>
                  </a:lnTo>
                  <a:lnTo>
                    <a:pt x="172859" y="282587"/>
                  </a:lnTo>
                  <a:lnTo>
                    <a:pt x="176733" y="282956"/>
                  </a:lnTo>
                  <a:lnTo>
                    <a:pt x="185940" y="283108"/>
                  </a:lnTo>
                  <a:lnTo>
                    <a:pt x="203200" y="283133"/>
                  </a:lnTo>
                  <a:lnTo>
                    <a:pt x="233654" y="283133"/>
                  </a:lnTo>
                  <a:lnTo>
                    <a:pt x="236029" y="280022"/>
                  </a:lnTo>
                  <a:lnTo>
                    <a:pt x="236143" y="274002"/>
                  </a:lnTo>
                  <a:lnTo>
                    <a:pt x="236143" y="264261"/>
                  </a:lnTo>
                  <a:lnTo>
                    <a:pt x="236143" y="258660"/>
                  </a:lnTo>
                  <a:close/>
                </a:path>
                <a:path w="311784" h="312420">
                  <a:moveTo>
                    <a:pt x="311632" y="227114"/>
                  </a:moveTo>
                  <a:lnTo>
                    <a:pt x="311518" y="52844"/>
                  </a:lnTo>
                  <a:lnTo>
                    <a:pt x="302514" y="52844"/>
                  </a:lnTo>
                  <a:lnTo>
                    <a:pt x="302514" y="179616"/>
                  </a:lnTo>
                  <a:lnTo>
                    <a:pt x="277063" y="179616"/>
                  </a:lnTo>
                  <a:lnTo>
                    <a:pt x="275539" y="179920"/>
                  </a:lnTo>
                  <a:lnTo>
                    <a:pt x="273837" y="184861"/>
                  </a:lnTo>
                  <a:lnTo>
                    <a:pt x="274929" y="187718"/>
                  </a:lnTo>
                  <a:lnTo>
                    <a:pt x="276631" y="188391"/>
                  </a:lnTo>
                  <a:lnTo>
                    <a:pt x="277190" y="188569"/>
                  </a:lnTo>
                  <a:lnTo>
                    <a:pt x="283273" y="188760"/>
                  </a:lnTo>
                  <a:lnTo>
                    <a:pt x="302514" y="188760"/>
                  </a:lnTo>
                  <a:lnTo>
                    <a:pt x="302514" y="227114"/>
                  </a:lnTo>
                  <a:lnTo>
                    <a:pt x="302514" y="236245"/>
                  </a:lnTo>
                  <a:lnTo>
                    <a:pt x="302514" y="255117"/>
                  </a:lnTo>
                  <a:lnTo>
                    <a:pt x="302514" y="264261"/>
                  </a:lnTo>
                  <a:lnTo>
                    <a:pt x="302514" y="274002"/>
                  </a:lnTo>
                  <a:lnTo>
                    <a:pt x="264160" y="274002"/>
                  </a:lnTo>
                  <a:lnTo>
                    <a:pt x="264160" y="267055"/>
                  </a:lnTo>
                  <a:lnTo>
                    <a:pt x="264337" y="264871"/>
                  </a:lnTo>
                  <a:lnTo>
                    <a:pt x="264579" y="264680"/>
                  </a:lnTo>
                  <a:lnTo>
                    <a:pt x="264756" y="264439"/>
                  </a:lnTo>
                  <a:lnTo>
                    <a:pt x="273405" y="264261"/>
                  </a:lnTo>
                  <a:lnTo>
                    <a:pt x="302514" y="264261"/>
                  </a:lnTo>
                  <a:lnTo>
                    <a:pt x="302514" y="255117"/>
                  </a:lnTo>
                  <a:lnTo>
                    <a:pt x="258546" y="255117"/>
                  </a:lnTo>
                  <a:lnTo>
                    <a:pt x="256781" y="256946"/>
                  </a:lnTo>
                  <a:lnTo>
                    <a:pt x="254965" y="258775"/>
                  </a:lnTo>
                  <a:lnTo>
                    <a:pt x="255231" y="274002"/>
                  </a:lnTo>
                  <a:lnTo>
                    <a:pt x="255346" y="279666"/>
                  </a:lnTo>
                  <a:lnTo>
                    <a:pt x="255447" y="280695"/>
                  </a:lnTo>
                  <a:lnTo>
                    <a:pt x="257644" y="283133"/>
                  </a:lnTo>
                  <a:lnTo>
                    <a:pt x="302514" y="283133"/>
                  </a:lnTo>
                  <a:lnTo>
                    <a:pt x="302450" y="299694"/>
                  </a:lnTo>
                  <a:lnTo>
                    <a:pt x="300990" y="301091"/>
                  </a:lnTo>
                  <a:lnTo>
                    <a:pt x="299529" y="302615"/>
                  </a:lnTo>
                  <a:lnTo>
                    <a:pt x="12014" y="302615"/>
                  </a:lnTo>
                  <a:lnTo>
                    <a:pt x="10553" y="301091"/>
                  </a:lnTo>
                  <a:lnTo>
                    <a:pt x="9093" y="299694"/>
                  </a:lnTo>
                  <a:lnTo>
                    <a:pt x="9029" y="283133"/>
                  </a:lnTo>
                  <a:lnTo>
                    <a:pt x="36131" y="283133"/>
                  </a:lnTo>
                  <a:lnTo>
                    <a:pt x="51485" y="283108"/>
                  </a:lnTo>
                  <a:lnTo>
                    <a:pt x="65659" y="274002"/>
                  </a:lnTo>
                  <a:lnTo>
                    <a:pt x="65659" y="264261"/>
                  </a:lnTo>
                  <a:lnTo>
                    <a:pt x="65595" y="258775"/>
                  </a:lnTo>
                  <a:lnTo>
                    <a:pt x="65532" y="258165"/>
                  </a:lnTo>
                  <a:lnTo>
                    <a:pt x="63347" y="255422"/>
                  </a:lnTo>
                  <a:lnTo>
                    <a:pt x="56527" y="255384"/>
                  </a:lnTo>
                  <a:lnTo>
                    <a:pt x="56527" y="264261"/>
                  </a:lnTo>
                  <a:lnTo>
                    <a:pt x="56527" y="274002"/>
                  </a:lnTo>
                  <a:lnTo>
                    <a:pt x="9029" y="274002"/>
                  </a:lnTo>
                  <a:lnTo>
                    <a:pt x="9029" y="264261"/>
                  </a:lnTo>
                  <a:lnTo>
                    <a:pt x="56527" y="264261"/>
                  </a:lnTo>
                  <a:lnTo>
                    <a:pt x="56527" y="255384"/>
                  </a:lnTo>
                  <a:lnTo>
                    <a:pt x="9029" y="255066"/>
                  </a:lnTo>
                  <a:lnTo>
                    <a:pt x="9029" y="236245"/>
                  </a:lnTo>
                  <a:lnTo>
                    <a:pt x="302514" y="236245"/>
                  </a:lnTo>
                  <a:lnTo>
                    <a:pt x="302514" y="227114"/>
                  </a:lnTo>
                  <a:lnTo>
                    <a:pt x="245275" y="227114"/>
                  </a:lnTo>
                  <a:lnTo>
                    <a:pt x="245275" y="200990"/>
                  </a:lnTo>
                  <a:lnTo>
                    <a:pt x="243700" y="199771"/>
                  </a:lnTo>
                  <a:lnTo>
                    <a:pt x="241871" y="198310"/>
                  </a:lnTo>
                  <a:lnTo>
                    <a:pt x="241071" y="198196"/>
                  </a:lnTo>
                  <a:lnTo>
                    <a:pt x="236448" y="200329"/>
                  </a:lnTo>
                  <a:lnTo>
                    <a:pt x="236143" y="202031"/>
                  </a:lnTo>
                  <a:lnTo>
                    <a:pt x="236143" y="227114"/>
                  </a:lnTo>
                  <a:lnTo>
                    <a:pt x="75399" y="227114"/>
                  </a:lnTo>
                  <a:lnTo>
                    <a:pt x="75399" y="202031"/>
                  </a:lnTo>
                  <a:lnTo>
                    <a:pt x="75095" y="200329"/>
                  </a:lnTo>
                  <a:lnTo>
                    <a:pt x="70472" y="198196"/>
                  </a:lnTo>
                  <a:lnTo>
                    <a:pt x="69672" y="198310"/>
                  </a:lnTo>
                  <a:lnTo>
                    <a:pt x="67843" y="199771"/>
                  </a:lnTo>
                  <a:lnTo>
                    <a:pt x="66268" y="200990"/>
                  </a:lnTo>
                  <a:lnTo>
                    <a:pt x="66268" y="227114"/>
                  </a:lnTo>
                  <a:lnTo>
                    <a:pt x="9029" y="227114"/>
                  </a:lnTo>
                  <a:lnTo>
                    <a:pt x="9029" y="188760"/>
                  </a:lnTo>
                  <a:lnTo>
                    <a:pt x="28270" y="188760"/>
                  </a:lnTo>
                  <a:lnTo>
                    <a:pt x="34366" y="188569"/>
                  </a:lnTo>
                  <a:lnTo>
                    <a:pt x="34912" y="188391"/>
                  </a:lnTo>
                  <a:lnTo>
                    <a:pt x="36487" y="187782"/>
                  </a:lnTo>
                  <a:lnTo>
                    <a:pt x="37592" y="184619"/>
                  </a:lnTo>
                  <a:lnTo>
                    <a:pt x="36004" y="179920"/>
                  </a:lnTo>
                  <a:lnTo>
                    <a:pt x="34302" y="179616"/>
                  </a:lnTo>
                  <a:lnTo>
                    <a:pt x="9029" y="179616"/>
                  </a:lnTo>
                  <a:lnTo>
                    <a:pt x="9029" y="12115"/>
                  </a:lnTo>
                  <a:lnTo>
                    <a:pt x="10553" y="10655"/>
                  </a:lnTo>
                  <a:lnTo>
                    <a:pt x="12014" y="9131"/>
                  </a:lnTo>
                  <a:lnTo>
                    <a:pt x="66268" y="9131"/>
                  </a:lnTo>
                  <a:lnTo>
                    <a:pt x="66382" y="34709"/>
                  </a:lnTo>
                  <a:lnTo>
                    <a:pt x="67360" y="35979"/>
                  </a:lnTo>
                  <a:lnTo>
                    <a:pt x="69011" y="37998"/>
                  </a:lnTo>
                  <a:lnTo>
                    <a:pt x="72110" y="37807"/>
                  </a:lnTo>
                  <a:lnTo>
                    <a:pt x="74002" y="35674"/>
                  </a:lnTo>
                  <a:lnTo>
                    <a:pt x="75336" y="34036"/>
                  </a:lnTo>
                  <a:lnTo>
                    <a:pt x="75399" y="9131"/>
                  </a:lnTo>
                  <a:lnTo>
                    <a:pt x="236143" y="9131"/>
                  </a:lnTo>
                  <a:lnTo>
                    <a:pt x="236207" y="34036"/>
                  </a:lnTo>
                  <a:lnTo>
                    <a:pt x="237540" y="35674"/>
                  </a:lnTo>
                  <a:lnTo>
                    <a:pt x="239433" y="37807"/>
                  </a:lnTo>
                  <a:lnTo>
                    <a:pt x="242544" y="37998"/>
                  </a:lnTo>
                  <a:lnTo>
                    <a:pt x="244182" y="35979"/>
                  </a:lnTo>
                  <a:lnTo>
                    <a:pt x="245160" y="34709"/>
                  </a:lnTo>
                  <a:lnTo>
                    <a:pt x="245275" y="9131"/>
                  </a:lnTo>
                  <a:lnTo>
                    <a:pt x="254546" y="9131"/>
                  </a:lnTo>
                  <a:lnTo>
                    <a:pt x="254546" y="101"/>
                  </a:lnTo>
                  <a:lnTo>
                    <a:pt x="155473" y="0"/>
                  </a:lnTo>
                  <a:lnTo>
                    <a:pt x="15240" y="469"/>
                  </a:lnTo>
                  <a:lnTo>
                    <a:pt x="101" y="52844"/>
                  </a:lnTo>
                  <a:lnTo>
                    <a:pt x="0" y="236245"/>
                  </a:lnTo>
                  <a:lnTo>
                    <a:pt x="127" y="264261"/>
                  </a:lnTo>
                  <a:lnTo>
                    <a:pt x="647" y="302615"/>
                  </a:lnTo>
                  <a:lnTo>
                    <a:pt x="155892" y="311797"/>
                  </a:lnTo>
                  <a:lnTo>
                    <a:pt x="279552" y="311429"/>
                  </a:lnTo>
                  <a:lnTo>
                    <a:pt x="302145" y="311023"/>
                  </a:lnTo>
                  <a:lnTo>
                    <a:pt x="305435" y="310045"/>
                  </a:lnTo>
                  <a:lnTo>
                    <a:pt x="309943" y="305536"/>
                  </a:lnTo>
                  <a:lnTo>
                    <a:pt x="310807" y="302615"/>
                  </a:lnTo>
                  <a:lnTo>
                    <a:pt x="310921" y="302247"/>
                  </a:lnTo>
                  <a:lnTo>
                    <a:pt x="311340" y="283133"/>
                  </a:lnTo>
                  <a:lnTo>
                    <a:pt x="311391" y="274002"/>
                  </a:lnTo>
                  <a:lnTo>
                    <a:pt x="311454" y="264261"/>
                  </a:lnTo>
                  <a:lnTo>
                    <a:pt x="311607" y="236245"/>
                  </a:lnTo>
                  <a:lnTo>
                    <a:pt x="311632" y="227114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54600" y="8917500"/>
              <a:ext cx="105487" cy="97612"/>
            </a:xfrm>
            <a:prstGeom prst="rect">
              <a:avLst/>
            </a:prstGeom>
          </p:spPr>
        </p:pic>
      </p:grpSp>
      <p:pic>
        <p:nvPicPr>
          <p:cNvPr id="69" name="object 6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900000" y="5964278"/>
            <a:ext cx="359994" cy="359410"/>
          </a:xfrm>
          <a:prstGeom prst="rect">
            <a:avLst/>
          </a:prstGeom>
        </p:spPr>
      </p:pic>
      <p:grpSp>
        <p:nvGrpSpPr>
          <p:cNvPr id="70" name="object 70"/>
          <p:cNvGrpSpPr/>
          <p:nvPr/>
        </p:nvGrpSpPr>
        <p:grpSpPr>
          <a:xfrm>
            <a:off x="900090" y="6553852"/>
            <a:ext cx="360045" cy="310515"/>
            <a:chOff x="900090" y="6553852"/>
            <a:chExt cx="360045" cy="310515"/>
          </a:xfrm>
        </p:grpSpPr>
        <p:sp>
          <p:nvSpPr>
            <p:cNvPr id="71" name="object 71"/>
            <p:cNvSpPr/>
            <p:nvPr/>
          </p:nvSpPr>
          <p:spPr>
            <a:xfrm>
              <a:off x="900090" y="6553852"/>
              <a:ext cx="360045" cy="310515"/>
            </a:xfrm>
            <a:custGeom>
              <a:avLst/>
              <a:gdLst/>
              <a:ahLst/>
              <a:cxnLst/>
              <a:rect l="l" t="t" r="r" b="b"/>
              <a:pathLst>
                <a:path w="360044" h="310515">
                  <a:moveTo>
                    <a:pt x="106161" y="233848"/>
                  </a:moveTo>
                  <a:lnTo>
                    <a:pt x="93967" y="233848"/>
                  </a:lnTo>
                  <a:lnTo>
                    <a:pt x="94043" y="239614"/>
                  </a:lnTo>
                  <a:lnTo>
                    <a:pt x="96850" y="248822"/>
                  </a:lnTo>
                  <a:lnTo>
                    <a:pt x="99559" y="253650"/>
                  </a:lnTo>
                  <a:lnTo>
                    <a:pt x="102831" y="259579"/>
                  </a:lnTo>
                  <a:lnTo>
                    <a:pt x="146221" y="273864"/>
                  </a:lnTo>
                  <a:lnTo>
                    <a:pt x="177355" y="273917"/>
                  </a:lnTo>
                  <a:lnTo>
                    <a:pt x="226009" y="273917"/>
                  </a:lnTo>
                  <a:lnTo>
                    <a:pt x="228612" y="277790"/>
                  </a:lnTo>
                  <a:lnTo>
                    <a:pt x="258203" y="302403"/>
                  </a:lnTo>
                  <a:lnTo>
                    <a:pt x="291680" y="310480"/>
                  </a:lnTo>
                  <a:lnTo>
                    <a:pt x="296875" y="310480"/>
                  </a:lnTo>
                  <a:lnTo>
                    <a:pt x="299338" y="308588"/>
                  </a:lnTo>
                  <a:lnTo>
                    <a:pt x="299338" y="301768"/>
                  </a:lnTo>
                  <a:lnTo>
                    <a:pt x="298348" y="300574"/>
                  </a:lnTo>
                  <a:lnTo>
                    <a:pt x="292213" y="296205"/>
                  </a:lnTo>
                  <a:lnTo>
                    <a:pt x="275996" y="296205"/>
                  </a:lnTo>
                  <a:lnTo>
                    <a:pt x="272694" y="295227"/>
                  </a:lnTo>
                  <a:lnTo>
                    <a:pt x="239229" y="271605"/>
                  </a:lnTo>
                  <a:lnTo>
                    <a:pt x="235216" y="266183"/>
                  </a:lnTo>
                  <a:lnTo>
                    <a:pt x="232473" y="262677"/>
                  </a:lnTo>
                  <a:lnTo>
                    <a:pt x="184873" y="262677"/>
                  </a:lnTo>
                  <a:lnTo>
                    <a:pt x="149661" y="262455"/>
                  </a:lnTo>
                  <a:lnTo>
                    <a:pt x="114766" y="253457"/>
                  </a:lnTo>
                  <a:lnTo>
                    <a:pt x="109296" y="247691"/>
                  </a:lnTo>
                  <a:lnTo>
                    <a:pt x="106616" y="241646"/>
                  </a:lnTo>
                  <a:lnTo>
                    <a:pt x="106161" y="233848"/>
                  </a:lnTo>
                  <a:close/>
                </a:path>
                <a:path w="360044" h="310515">
                  <a:moveTo>
                    <a:pt x="347508" y="83391"/>
                  </a:moveTo>
                  <a:lnTo>
                    <a:pt x="293573" y="83391"/>
                  </a:lnTo>
                  <a:lnTo>
                    <a:pt x="307757" y="83437"/>
                  </a:lnTo>
                  <a:lnTo>
                    <a:pt x="316939" y="83599"/>
                  </a:lnTo>
                  <a:lnTo>
                    <a:pt x="340118" y="93018"/>
                  </a:lnTo>
                  <a:lnTo>
                    <a:pt x="344550" y="97793"/>
                  </a:lnTo>
                  <a:lnTo>
                    <a:pt x="347002" y="103216"/>
                  </a:lnTo>
                  <a:lnTo>
                    <a:pt x="347852" y="109541"/>
                  </a:lnTo>
                  <a:lnTo>
                    <a:pt x="348356" y="131426"/>
                  </a:lnTo>
                  <a:lnTo>
                    <a:pt x="348459" y="185232"/>
                  </a:lnTo>
                  <a:lnTo>
                    <a:pt x="348335" y="214820"/>
                  </a:lnTo>
                  <a:lnTo>
                    <a:pt x="339396" y="253516"/>
                  </a:lnTo>
                  <a:lnTo>
                    <a:pt x="294982" y="262677"/>
                  </a:lnTo>
                  <a:lnTo>
                    <a:pt x="272694" y="262677"/>
                  </a:lnTo>
                  <a:lnTo>
                    <a:pt x="271208" y="264570"/>
                  </a:lnTo>
                  <a:lnTo>
                    <a:pt x="269909" y="266183"/>
                  </a:lnTo>
                  <a:lnTo>
                    <a:pt x="269782" y="268762"/>
                  </a:lnTo>
                  <a:lnTo>
                    <a:pt x="270109" y="273917"/>
                  </a:lnTo>
                  <a:lnTo>
                    <a:pt x="270509" y="281308"/>
                  </a:lnTo>
                  <a:lnTo>
                    <a:pt x="271843" y="287214"/>
                  </a:lnTo>
                  <a:lnTo>
                    <a:pt x="274307" y="292624"/>
                  </a:lnTo>
                  <a:lnTo>
                    <a:pt x="275996" y="296205"/>
                  </a:lnTo>
                  <a:lnTo>
                    <a:pt x="292213" y="296205"/>
                  </a:lnTo>
                  <a:lnTo>
                    <a:pt x="290906" y="295291"/>
                  </a:lnTo>
                  <a:lnTo>
                    <a:pt x="288505" y="292903"/>
                  </a:lnTo>
                  <a:lnTo>
                    <a:pt x="287312" y="291354"/>
                  </a:lnTo>
                  <a:lnTo>
                    <a:pt x="285280" y="288471"/>
                  </a:lnTo>
                  <a:lnTo>
                    <a:pt x="282892" y="281727"/>
                  </a:lnTo>
                  <a:lnTo>
                    <a:pt x="281825" y="273917"/>
                  </a:lnTo>
                  <a:lnTo>
                    <a:pt x="303491" y="273917"/>
                  </a:lnTo>
                  <a:lnTo>
                    <a:pt x="314222" y="273872"/>
                  </a:lnTo>
                  <a:lnTo>
                    <a:pt x="354548" y="253650"/>
                  </a:lnTo>
                  <a:lnTo>
                    <a:pt x="359870" y="179677"/>
                  </a:lnTo>
                  <a:lnTo>
                    <a:pt x="359743" y="145718"/>
                  </a:lnTo>
                  <a:lnTo>
                    <a:pt x="359621" y="125946"/>
                  </a:lnTo>
                  <a:lnTo>
                    <a:pt x="358749" y="102162"/>
                  </a:lnTo>
                  <a:lnTo>
                    <a:pt x="355044" y="92893"/>
                  </a:lnTo>
                  <a:lnTo>
                    <a:pt x="349205" y="84835"/>
                  </a:lnTo>
                  <a:lnTo>
                    <a:pt x="347508" y="83391"/>
                  </a:lnTo>
                  <a:close/>
                </a:path>
                <a:path w="360044" h="310515">
                  <a:moveTo>
                    <a:pt x="93210" y="0"/>
                  </a:moveTo>
                  <a:lnTo>
                    <a:pt x="40282" y="287"/>
                  </a:lnTo>
                  <a:lnTo>
                    <a:pt x="13322" y="9985"/>
                  </a:lnTo>
                  <a:lnTo>
                    <a:pt x="8750" y="13986"/>
                  </a:lnTo>
                  <a:lnTo>
                    <a:pt x="4889" y="19549"/>
                  </a:lnTo>
                  <a:lnTo>
                    <a:pt x="177" y="31004"/>
                  </a:lnTo>
                  <a:lnTo>
                    <a:pt x="111" y="51883"/>
                  </a:lnTo>
                  <a:lnTo>
                    <a:pt x="0" y="156269"/>
                  </a:lnTo>
                  <a:lnTo>
                    <a:pt x="301" y="166989"/>
                  </a:lnTo>
                  <a:lnTo>
                    <a:pt x="25628" y="199393"/>
                  </a:lnTo>
                  <a:lnTo>
                    <a:pt x="32029" y="201438"/>
                  </a:lnTo>
                  <a:lnTo>
                    <a:pt x="34201" y="201921"/>
                  </a:lnTo>
                  <a:lnTo>
                    <a:pt x="44322" y="202213"/>
                  </a:lnTo>
                  <a:lnTo>
                    <a:pt x="77660" y="202213"/>
                  </a:lnTo>
                  <a:lnTo>
                    <a:pt x="75895" y="214938"/>
                  </a:lnTo>
                  <a:lnTo>
                    <a:pt x="72313" y="220983"/>
                  </a:lnTo>
                  <a:lnTo>
                    <a:pt x="60845" y="229137"/>
                  </a:lnTo>
                  <a:lnTo>
                    <a:pt x="60286" y="229911"/>
                  </a:lnTo>
                  <a:lnTo>
                    <a:pt x="60286" y="236655"/>
                  </a:lnTo>
                  <a:lnTo>
                    <a:pt x="63030" y="238763"/>
                  </a:lnTo>
                  <a:lnTo>
                    <a:pt x="72732" y="238763"/>
                  </a:lnTo>
                  <a:lnTo>
                    <a:pt x="83705" y="237011"/>
                  </a:lnTo>
                  <a:lnTo>
                    <a:pt x="89115" y="235322"/>
                  </a:lnTo>
                  <a:lnTo>
                    <a:pt x="91643" y="234483"/>
                  </a:lnTo>
                  <a:lnTo>
                    <a:pt x="93751" y="233848"/>
                  </a:lnTo>
                  <a:lnTo>
                    <a:pt x="106161" y="233848"/>
                  </a:lnTo>
                  <a:lnTo>
                    <a:pt x="105778" y="228578"/>
                  </a:lnTo>
                  <a:lnTo>
                    <a:pt x="110845" y="225200"/>
                  </a:lnTo>
                  <a:lnTo>
                    <a:pt x="111689" y="224565"/>
                  </a:lnTo>
                  <a:lnTo>
                    <a:pt x="83769" y="224565"/>
                  </a:lnTo>
                  <a:lnTo>
                    <a:pt x="84620" y="222736"/>
                  </a:lnTo>
                  <a:lnTo>
                    <a:pt x="87782" y="215497"/>
                  </a:lnTo>
                  <a:lnTo>
                    <a:pt x="89750" y="206289"/>
                  </a:lnTo>
                  <a:lnTo>
                    <a:pt x="89814" y="194897"/>
                  </a:lnTo>
                  <a:lnTo>
                    <a:pt x="89534" y="194123"/>
                  </a:lnTo>
                  <a:lnTo>
                    <a:pt x="87782" y="192294"/>
                  </a:lnTo>
                  <a:lnTo>
                    <a:pt x="85737" y="190249"/>
                  </a:lnTo>
                  <a:lnTo>
                    <a:pt x="61137" y="190249"/>
                  </a:lnTo>
                  <a:lnTo>
                    <a:pt x="47585" y="190208"/>
                  </a:lnTo>
                  <a:lnTo>
                    <a:pt x="11772" y="164176"/>
                  </a:lnTo>
                  <a:lnTo>
                    <a:pt x="11259" y="131426"/>
                  </a:lnTo>
                  <a:lnTo>
                    <a:pt x="11370" y="56275"/>
                  </a:lnTo>
                  <a:lnTo>
                    <a:pt x="11772" y="37760"/>
                  </a:lnTo>
                  <a:lnTo>
                    <a:pt x="12623" y="31144"/>
                  </a:lnTo>
                  <a:lnTo>
                    <a:pt x="15011" y="26013"/>
                  </a:lnTo>
                  <a:lnTo>
                    <a:pt x="19303" y="21441"/>
                  </a:lnTo>
                  <a:lnTo>
                    <a:pt x="23380" y="17021"/>
                  </a:lnTo>
                  <a:lnTo>
                    <a:pt x="253542" y="11828"/>
                  </a:lnTo>
                  <a:lnTo>
                    <a:pt x="246045" y="5772"/>
                  </a:lnTo>
                  <a:lnTo>
                    <a:pt x="237540" y="1616"/>
                  </a:lnTo>
                  <a:lnTo>
                    <a:pt x="232892" y="67"/>
                  </a:lnTo>
                  <a:lnTo>
                    <a:pt x="93210" y="0"/>
                  </a:lnTo>
                  <a:close/>
                </a:path>
                <a:path w="360044" h="310515">
                  <a:moveTo>
                    <a:pt x="253542" y="11828"/>
                  </a:moveTo>
                  <a:lnTo>
                    <a:pt x="79633" y="11828"/>
                  </a:lnTo>
                  <a:lnTo>
                    <a:pt x="231559" y="12017"/>
                  </a:lnTo>
                  <a:lnTo>
                    <a:pt x="236905" y="14697"/>
                  </a:lnTo>
                  <a:lnTo>
                    <a:pt x="253446" y="56275"/>
                  </a:lnTo>
                  <a:lnTo>
                    <a:pt x="253660" y="109541"/>
                  </a:lnTo>
                  <a:lnTo>
                    <a:pt x="253446" y="145718"/>
                  </a:lnTo>
                  <a:lnTo>
                    <a:pt x="241975" y="184170"/>
                  </a:lnTo>
                  <a:lnTo>
                    <a:pt x="131472" y="190933"/>
                  </a:lnTo>
                  <a:lnTo>
                    <a:pt x="126936" y="191164"/>
                  </a:lnTo>
                  <a:lnTo>
                    <a:pt x="126314" y="191519"/>
                  </a:lnTo>
                  <a:lnTo>
                    <a:pt x="124409" y="193843"/>
                  </a:lnTo>
                  <a:lnTo>
                    <a:pt x="122720" y="196447"/>
                  </a:lnTo>
                  <a:lnTo>
                    <a:pt x="116779" y="203975"/>
                  </a:lnTo>
                  <a:lnTo>
                    <a:pt x="83769" y="224565"/>
                  </a:lnTo>
                  <a:lnTo>
                    <a:pt x="111689" y="224565"/>
                  </a:lnTo>
                  <a:lnTo>
                    <a:pt x="133553" y="202556"/>
                  </a:lnTo>
                  <a:lnTo>
                    <a:pt x="233603" y="201857"/>
                  </a:lnTo>
                  <a:lnTo>
                    <a:pt x="263690" y="174158"/>
                  </a:lnTo>
                  <a:lnTo>
                    <a:pt x="265457" y="125946"/>
                  </a:lnTo>
                  <a:lnTo>
                    <a:pt x="265658" y="83391"/>
                  </a:lnTo>
                  <a:lnTo>
                    <a:pt x="347508" y="83391"/>
                  </a:lnTo>
                  <a:lnTo>
                    <a:pt x="341547" y="78322"/>
                  </a:lnTo>
                  <a:lnTo>
                    <a:pt x="332384" y="73689"/>
                  </a:lnTo>
                  <a:lnTo>
                    <a:pt x="327113" y="71784"/>
                  </a:lnTo>
                  <a:lnTo>
                    <a:pt x="265658" y="71365"/>
                  </a:lnTo>
                  <a:lnTo>
                    <a:pt x="265455" y="51883"/>
                  </a:lnTo>
                  <a:lnTo>
                    <a:pt x="265144" y="33823"/>
                  </a:lnTo>
                  <a:lnTo>
                    <a:pt x="265023" y="31995"/>
                  </a:lnTo>
                  <a:lnTo>
                    <a:pt x="263626" y="27778"/>
                  </a:lnTo>
                  <a:lnTo>
                    <a:pt x="259550" y="19308"/>
                  </a:lnTo>
                  <a:lnTo>
                    <a:pt x="253542" y="11828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" name="object 7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53330" y="6594493"/>
              <a:ext cx="159053" cy="119735"/>
            </a:xfrm>
            <a:prstGeom prst="rect">
              <a:avLst/>
            </a:prstGeom>
          </p:spPr>
        </p:pic>
      </p:grpSp>
      <p:grpSp>
        <p:nvGrpSpPr>
          <p:cNvPr id="73" name="object 73"/>
          <p:cNvGrpSpPr/>
          <p:nvPr/>
        </p:nvGrpSpPr>
        <p:grpSpPr>
          <a:xfrm>
            <a:off x="899994" y="7145185"/>
            <a:ext cx="360045" cy="353060"/>
            <a:chOff x="899994" y="7145185"/>
            <a:chExt cx="360045" cy="353060"/>
          </a:xfrm>
        </p:grpSpPr>
        <p:sp>
          <p:nvSpPr>
            <p:cNvPr id="74" name="object 74"/>
            <p:cNvSpPr/>
            <p:nvPr/>
          </p:nvSpPr>
          <p:spPr>
            <a:xfrm>
              <a:off x="899985" y="7145197"/>
              <a:ext cx="360045" cy="353060"/>
            </a:xfrm>
            <a:custGeom>
              <a:avLst/>
              <a:gdLst/>
              <a:ahLst/>
              <a:cxnLst/>
              <a:rect l="l" t="t" r="r" b="b"/>
              <a:pathLst>
                <a:path w="360044" h="353059">
                  <a:moveTo>
                    <a:pt x="324840" y="59067"/>
                  </a:moveTo>
                  <a:lnTo>
                    <a:pt x="320624" y="56121"/>
                  </a:lnTo>
                  <a:lnTo>
                    <a:pt x="318096" y="55841"/>
                  </a:lnTo>
                  <a:lnTo>
                    <a:pt x="302983" y="55841"/>
                  </a:lnTo>
                  <a:lnTo>
                    <a:pt x="302983" y="39878"/>
                  </a:lnTo>
                  <a:lnTo>
                    <a:pt x="302780" y="38188"/>
                  </a:lnTo>
                  <a:lnTo>
                    <a:pt x="300316" y="35166"/>
                  </a:lnTo>
                  <a:lnTo>
                    <a:pt x="296875" y="34467"/>
                  </a:lnTo>
                  <a:lnTo>
                    <a:pt x="294830" y="35521"/>
                  </a:lnTo>
                  <a:lnTo>
                    <a:pt x="292366" y="36791"/>
                  </a:lnTo>
                  <a:lnTo>
                    <a:pt x="291744" y="39243"/>
                  </a:lnTo>
                  <a:lnTo>
                    <a:pt x="291744" y="55841"/>
                  </a:lnTo>
                  <a:lnTo>
                    <a:pt x="275082" y="55841"/>
                  </a:lnTo>
                  <a:lnTo>
                    <a:pt x="274027" y="55981"/>
                  </a:lnTo>
                  <a:lnTo>
                    <a:pt x="270433" y="59563"/>
                  </a:lnTo>
                  <a:lnTo>
                    <a:pt x="270649" y="63220"/>
                  </a:lnTo>
                  <a:lnTo>
                    <a:pt x="274802" y="66941"/>
                  </a:lnTo>
                  <a:lnTo>
                    <a:pt x="275640" y="67081"/>
                  </a:lnTo>
                  <a:lnTo>
                    <a:pt x="291744" y="67081"/>
                  </a:lnTo>
                  <a:lnTo>
                    <a:pt x="291744" y="83185"/>
                  </a:lnTo>
                  <a:lnTo>
                    <a:pt x="291884" y="84023"/>
                  </a:lnTo>
                  <a:lnTo>
                    <a:pt x="295605" y="88176"/>
                  </a:lnTo>
                  <a:lnTo>
                    <a:pt x="299262" y="88379"/>
                  </a:lnTo>
                  <a:lnTo>
                    <a:pt x="302844" y="84797"/>
                  </a:lnTo>
                  <a:lnTo>
                    <a:pt x="302983" y="83743"/>
                  </a:lnTo>
                  <a:lnTo>
                    <a:pt x="302983" y="67081"/>
                  </a:lnTo>
                  <a:lnTo>
                    <a:pt x="315493" y="67081"/>
                  </a:lnTo>
                  <a:lnTo>
                    <a:pt x="319862" y="66738"/>
                  </a:lnTo>
                  <a:lnTo>
                    <a:pt x="324358" y="64693"/>
                  </a:lnTo>
                  <a:lnTo>
                    <a:pt x="324840" y="59067"/>
                  </a:lnTo>
                  <a:close/>
                </a:path>
                <a:path w="360044" h="353059">
                  <a:moveTo>
                    <a:pt x="359829" y="67310"/>
                  </a:moveTo>
                  <a:lnTo>
                    <a:pt x="341820" y="17780"/>
                  </a:lnTo>
                  <a:lnTo>
                    <a:pt x="331914" y="10160"/>
                  </a:lnTo>
                  <a:lnTo>
                    <a:pt x="328612" y="7620"/>
                  </a:lnTo>
                  <a:lnTo>
                    <a:pt x="312953" y="1270"/>
                  </a:lnTo>
                  <a:lnTo>
                    <a:pt x="307543" y="0"/>
                  </a:lnTo>
                  <a:lnTo>
                    <a:pt x="286524" y="0"/>
                  </a:lnTo>
                  <a:lnTo>
                    <a:pt x="283997" y="1270"/>
                  </a:lnTo>
                  <a:lnTo>
                    <a:pt x="274116" y="3810"/>
                  </a:lnTo>
                  <a:lnTo>
                    <a:pt x="265061" y="7620"/>
                  </a:lnTo>
                  <a:lnTo>
                    <a:pt x="258445" y="12700"/>
                  </a:lnTo>
                  <a:lnTo>
                    <a:pt x="255879" y="17780"/>
                  </a:lnTo>
                  <a:lnTo>
                    <a:pt x="256514" y="20320"/>
                  </a:lnTo>
                  <a:lnTo>
                    <a:pt x="259537" y="24130"/>
                  </a:lnTo>
                  <a:lnTo>
                    <a:pt x="263055" y="22860"/>
                  </a:lnTo>
                  <a:lnTo>
                    <a:pt x="272122" y="16510"/>
                  </a:lnTo>
                  <a:lnTo>
                    <a:pt x="279704" y="12700"/>
                  </a:lnTo>
                  <a:lnTo>
                    <a:pt x="291236" y="10160"/>
                  </a:lnTo>
                  <a:lnTo>
                    <a:pt x="303187" y="10160"/>
                  </a:lnTo>
                  <a:lnTo>
                    <a:pt x="342277" y="36830"/>
                  </a:lnTo>
                  <a:lnTo>
                    <a:pt x="348576" y="64770"/>
                  </a:lnTo>
                  <a:lnTo>
                    <a:pt x="347726" y="72390"/>
                  </a:lnTo>
                  <a:lnTo>
                    <a:pt x="346062" y="78740"/>
                  </a:lnTo>
                  <a:lnTo>
                    <a:pt x="343115" y="86360"/>
                  </a:lnTo>
                  <a:lnTo>
                    <a:pt x="340017" y="91440"/>
                  </a:lnTo>
                  <a:lnTo>
                    <a:pt x="333908" y="97790"/>
                  </a:lnTo>
                  <a:lnTo>
                    <a:pt x="327863" y="104140"/>
                  </a:lnTo>
                  <a:lnTo>
                    <a:pt x="320967" y="107950"/>
                  </a:lnTo>
                  <a:lnTo>
                    <a:pt x="308178" y="113030"/>
                  </a:lnTo>
                  <a:lnTo>
                    <a:pt x="287375" y="113030"/>
                  </a:lnTo>
                  <a:lnTo>
                    <a:pt x="252222" y="86360"/>
                  </a:lnTo>
                  <a:lnTo>
                    <a:pt x="246075" y="59690"/>
                  </a:lnTo>
                  <a:lnTo>
                    <a:pt x="246938" y="52070"/>
                  </a:lnTo>
                  <a:lnTo>
                    <a:pt x="248780" y="45720"/>
                  </a:lnTo>
                  <a:lnTo>
                    <a:pt x="251866" y="36830"/>
                  </a:lnTo>
                  <a:lnTo>
                    <a:pt x="252158" y="34290"/>
                  </a:lnTo>
                  <a:lnTo>
                    <a:pt x="250253" y="33020"/>
                  </a:lnTo>
                  <a:lnTo>
                    <a:pt x="248081" y="30480"/>
                  </a:lnTo>
                  <a:lnTo>
                    <a:pt x="243789" y="30480"/>
                  </a:lnTo>
                  <a:lnTo>
                    <a:pt x="241896" y="33020"/>
                  </a:lnTo>
                  <a:lnTo>
                    <a:pt x="238658" y="36830"/>
                  </a:lnTo>
                  <a:lnTo>
                    <a:pt x="235559" y="48260"/>
                  </a:lnTo>
                  <a:lnTo>
                    <a:pt x="234442" y="64770"/>
                  </a:lnTo>
                  <a:lnTo>
                    <a:pt x="227545" y="67310"/>
                  </a:lnTo>
                  <a:lnTo>
                    <a:pt x="220662" y="71120"/>
                  </a:lnTo>
                  <a:lnTo>
                    <a:pt x="213614" y="74930"/>
                  </a:lnTo>
                  <a:lnTo>
                    <a:pt x="206654" y="80010"/>
                  </a:lnTo>
                  <a:lnTo>
                    <a:pt x="199999" y="86360"/>
                  </a:lnTo>
                  <a:lnTo>
                    <a:pt x="192963" y="92710"/>
                  </a:lnTo>
                  <a:lnTo>
                    <a:pt x="153631" y="64770"/>
                  </a:lnTo>
                  <a:lnTo>
                    <a:pt x="135597" y="59690"/>
                  </a:lnTo>
                  <a:lnTo>
                    <a:pt x="109169" y="59690"/>
                  </a:lnTo>
                  <a:lnTo>
                    <a:pt x="72758" y="78740"/>
                  </a:lnTo>
                  <a:lnTo>
                    <a:pt x="68186" y="83820"/>
                  </a:lnTo>
                  <a:lnTo>
                    <a:pt x="68186" y="88900"/>
                  </a:lnTo>
                  <a:lnTo>
                    <a:pt x="70586" y="91440"/>
                  </a:lnTo>
                  <a:lnTo>
                    <a:pt x="75501" y="91440"/>
                  </a:lnTo>
                  <a:lnTo>
                    <a:pt x="76974" y="90170"/>
                  </a:lnTo>
                  <a:lnTo>
                    <a:pt x="82105" y="85090"/>
                  </a:lnTo>
                  <a:lnTo>
                    <a:pt x="96278" y="76200"/>
                  </a:lnTo>
                  <a:lnTo>
                    <a:pt x="112077" y="71120"/>
                  </a:lnTo>
                  <a:lnTo>
                    <a:pt x="129032" y="71120"/>
                  </a:lnTo>
                  <a:lnTo>
                    <a:pt x="146634" y="74930"/>
                  </a:lnTo>
                  <a:lnTo>
                    <a:pt x="155333" y="78740"/>
                  </a:lnTo>
                  <a:lnTo>
                    <a:pt x="163283" y="82550"/>
                  </a:lnTo>
                  <a:lnTo>
                    <a:pt x="171157" y="88900"/>
                  </a:lnTo>
                  <a:lnTo>
                    <a:pt x="179603" y="95250"/>
                  </a:lnTo>
                  <a:lnTo>
                    <a:pt x="190157" y="105410"/>
                  </a:lnTo>
                  <a:lnTo>
                    <a:pt x="195922" y="105410"/>
                  </a:lnTo>
                  <a:lnTo>
                    <a:pt x="198310" y="102870"/>
                  </a:lnTo>
                  <a:lnTo>
                    <a:pt x="207022" y="95250"/>
                  </a:lnTo>
                  <a:lnTo>
                    <a:pt x="209842" y="92710"/>
                  </a:lnTo>
                  <a:lnTo>
                    <a:pt x="211239" y="91440"/>
                  </a:lnTo>
                  <a:lnTo>
                    <a:pt x="217081" y="86360"/>
                  </a:lnTo>
                  <a:lnTo>
                    <a:pt x="220027" y="85090"/>
                  </a:lnTo>
                  <a:lnTo>
                    <a:pt x="224955" y="81280"/>
                  </a:lnTo>
                  <a:lnTo>
                    <a:pt x="235419" y="76200"/>
                  </a:lnTo>
                  <a:lnTo>
                    <a:pt x="235915" y="76200"/>
                  </a:lnTo>
                  <a:lnTo>
                    <a:pt x="236550" y="78740"/>
                  </a:lnTo>
                  <a:lnTo>
                    <a:pt x="237248" y="80010"/>
                  </a:lnTo>
                  <a:lnTo>
                    <a:pt x="258838" y="111760"/>
                  </a:lnTo>
                  <a:lnTo>
                    <a:pt x="294093" y="124460"/>
                  </a:lnTo>
                  <a:lnTo>
                    <a:pt x="307086" y="124460"/>
                  </a:lnTo>
                  <a:lnTo>
                    <a:pt x="319493" y="120650"/>
                  </a:lnTo>
                  <a:lnTo>
                    <a:pt x="322237" y="119380"/>
                  </a:lnTo>
                  <a:lnTo>
                    <a:pt x="325043" y="119380"/>
                  </a:lnTo>
                  <a:lnTo>
                    <a:pt x="326618" y="120650"/>
                  </a:lnTo>
                  <a:lnTo>
                    <a:pt x="328383" y="127000"/>
                  </a:lnTo>
                  <a:lnTo>
                    <a:pt x="329920" y="135890"/>
                  </a:lnTo>
                  <a:lnTo>
                    <a:pt x="330809" y="144780"/>
                  </a:lnTo>
                  <a:lnTo>
                    <a:pt x="330314" y="160020"/>
                  </a:lnTo>
                  <a:lnTo>
                    <a:pt x="314858" y="200660"/>
                  </a:lnTo>
                  <a:lnTo>
                    <a:pt x="269760" y="247650"/>
                  </a:lnTo>
                  <a:lnTo>
                    <a:pt x="231622" y="287020"/>
                  </a:lnTo>
                  <a:lnTo>
                    <a:pt x="216230" y="289560"/>
                  </a:lnTo>
                  <a:lnTo>
                    <a:pt x="208927" y="289560"/>
                  </a:lnTo>
                  <a:lnTo>
                    <a:pt x="198386" y="288290"/>
                  </a:lnTo>
                  <a:lnTo>
                    <a:pt x="181165" y="284480"/>
                  </a:lnTo>
                  <a:lnTo>
                    <a:pt x="164782" y="281940"/>
                  </a:lnTo>
                  <a:lnTo>
                    <a:pt x="156768" y="279400"/>
                  </a:lnTo>
                  <a:lnTo>
                    <a:pt x="153390" y="278130"/>
                  </a:lnTo>
                  <a:lnTo>
                    <a:pt x="152196" y="273050"/>
                  </a:lnTo>
                  <a:lnTo>
                    <a:pt x="154508" y="270510"/>
                  </a:lnTo>
                  <a:lnTo>
                    <a:pt x="156692" y="267970"/>
                  </a:lnTo>
                  <a:lnTo>
                    <a:pt x="158026" y="267970"/>
                  </a:lnTo>
                  <a:lnTo>
                    <a:pt x="180987" y="270510"/>
                  </a:lnTo>
                  <a:lnTo>
                    <a:pt x="191490" y="271780"/>
                  </a:lnTo>
                  <a:lnTo>
                    <a:pt x="202946" y="271780"/>
                  </a:lnTo>
                  <a:lnTo>
                    <a:pt x="211658" y="269240"/>
                  </a:lnTo>
                  <a:lnTo>
                    <a:pt x="213271" y="267970"/>
                  </a:lnTo>
                  <a:lnTo>
                    <a:pt x="218122" y="264160"/>
                  </a:lnTo>
                  <a:lnTo>
                    <a:pt x="220548" y="260350"/>
                  </a:lnTo>
                  <a:lnTo>
                    <a:pt x="222161" y="257810"/>
                  </a:lnTo>
                  <a:lnTo>
                    <a:pt x="223545" y="250190"/>
                  </a:lnTo>
                  <a:lnTo>
                    <a:pt x="223545" y="242570"/>
                  </a:lnTo>
                  <a:lnTo>
                    <a:pt x="187337" y="222250"/>
                  </a:lnTo>
                  <a:lnTo>
                    <a:pt x="169418" y="218440"/>
                  </a:lnTo>
                  <a:lnTo>
                    <a:pt x="155994" y="218440"/>
                  </a:lnTo>
                  <a:lnTo>
                    <a:pt x="141300" y="219710"/>
                  </a:lnTo>
                  <a:lnTo>
                    <a:pt x="119570" y="222250"/>
                  </a:lnTo>
                  <a:lnTo>
                    <a:pt x="107416" y="224790"/>
                  </a:lnTo>
                  <a:lnTo>
                    <a:pt x="96939" y="226060"/>
                  </a:lnTo>
                  <a:lnTo>
                    <a:pt x="96240" y="226060"/>
                  </a:lnTo>
                  <a:lnTo>
                    <a:pt x="91922" y="223520"/>
                  </a:lnTo>
                  <a:lnTo>
                    <a:pt x="83985" y="214630"/>
                  </a:lnTo>
                  <a:lnTo>
                    <a:pt x="75552" y="205740"/>
                  </a:lnTo>
                  <a:lnTo>
                    <a:pt x="69735" y="198120"/>
                  </a:lnTo>
                  <a:lnTo>
                    <a:pt x="62534" y="185420"/>
                  </a:lnTo>
                  <a:lnTo>
                    <a:pt x="57670" y="170180"/>
                  </a:lnTo>
                  <a:lnTo>
                    <a:pt x="55245" y="156210"/>
                  </a:lnTo>
                  <a:lnTo>
                    <a:pt x="55397" y="140970"/>
                  </a:lnTo>
                  <a:lnTo>
                    <a:pt x="66573" y="104140"/>
                  </a:lnTo>
                  <a:lnTo>
                    <a:pt x="62077" y="99060"/>
                  </a:lnTo>
                  <a:lnTo>
                    <a:pt x="44284" y="138430"/>
                  </a:lnTo>
                  <a:lnTo>
                    <a:pt x="43954" y="148590"/>
                  </a:lnTo>
                  <a:lnTo>
                    <a:pt x="44259" y="158750"/>
                  </a:lnTo>
                  <a:lnTo>
                    <a:pt x="56210" y="198120"/>
                  </a:lnTo>
                  <a:lnTo>
                    <a:pt x="81622" y="228600"/>
                  </a:lnTo>
                  <a:lnTo>
                    <a:pt x="70866" y="231140"/>
                  </a:lnTo>
                  <a:lnTo>
                    <a:pt x="60109" y="232410"/>
                  </a:lnTo>
                  <a:lnTo>
                    <a:pt x="59613" y="231140"/>
                  </a:lnTo>
                  <a:lnTo>
                    <a:pt x="58839" y="228600"/>
                  </a:lnTo>
                  <a:lnTo>
                    <a:pt x="56591" y="226060"/>
                  </a:lnTo>
                  <a:lnTo>
                    <a:pt x="53644" y="224790"/>
                  </a:lnTo>
                  <a:lnTo>
                    <a:pt x="48514" y="224790"/>
                  </a:lnTo>
                  <a:lnTo>
                    <a:pt x="48514" y="236220"/>
                  </a:lnTo>
                  <a:lnTo>
                    <a:pt x="48514" y="321310"/>
                  </a:lnTo>
                  <a:lnTo>
                    <a:pt x="10553" y="321310"/>
                  </a:lnTo>
                  <a:lnTo>
                    <a:pt x="10553" y="236220"/>
                  </a:lnTo>
                  <a:lnTo>
                    <a:pt x="48514" y="236220"/>
                  </a:lnTo>
                  <a:lnTo>
                    <a:pt x="48514" y="224790"/>
                  </a:lnTo>
                  <a:lnTo>
                    <a:pt x="5486" y="224790"/>
                  </a:lnTo>
                  <a:lnTo>
                    <a:pt x="4076" y="226060"/>
                  </a:lnTo>
                  <a:lnTo>
                    <a:pt x="2247" y="227330"/>
                  </a:lnTo>
                  <a:lnTo>
                    <a:pt x="1409" y="227330"/>
                  </a:lnTo>
                  <a:lnTo>
                    <a:pt x="596" y="229870"/>
                  </a:lnTo>
                  <a:lnTo>
                    <a:pt x="177" y="236220"/>
                  </a:lnTo>
                  <a:lnTo>
                    <a:pt x="127" y="241300"/>
                  </a:lnTo>
                  <a:lnTo>
                    <a:pt x="0" y="328930"/>
                  </a:lnTo>
                  <a:lnTo>
                    <a:pt x="4076" y="332740"/>
                  </a:lnTo>
                  <a:lnTo>
                    <a:pt x="54698" y="332740"/>
                  </a:lnTo>
                  <a:lnTo>
                    <a:pt x="58064" y="330200"/>
                  </a:lnTo>
                  <a:lnTo>
                    <a:pt x="59258" y="327660"/>
                  </a:lnTo>
                  <a:lnTo>
                    <a:pt x="60109" y="325120"/>
                  </a:lnTo>
                  <a:lnTo>
                    <a:pt x="108610" y="339090"/>
                  </a:lnTo>
                  <a:lnTo>
                    <a:pt x="127927" y="344170"/>
                  </a:lnTo>
                  <a:lnTo>
                    <a:pt x="144627" y="347980"/>
                  </a:lnTo>
                  <a:lnTo>
                    <a:pt x="156946" y="351790"/>
                  </a:lnTo>
                  <a:lnTo>
                    <a:pt x="163093" y="353060"/>
                  </a:lnTo>
                  <a:lnTo>
                    <a:pt x="187820" y="353060"/>
                  </a:lnTo>
                  <a:lnTo>
                    <a:pt x="195351" y="351790"/>
                  </a:lnTo>
                  <a:lnTo>
                    <a:pt x="216928" y="344170"/>
                  </a:lnTo>
                  <a:lnTo>
                    <a:pt x="221030" y="342900"/>
                  </a:lnTo>
                  <a:lnTo>
                    <a:pt x="253771" y="332740"/>
                  </a:lnTo>
                  <a:lnTo>
                    <a:pt x="289026" y="321310"/>
                  </a:lnTo>
                  <a:lnTo>
                    <a:pt x="305854" y="316230"/>
                  </a:lnTo>
                  <a:lnTo>
                    <a:pt x="319747" y="292100"/>
                  </a:lnTo>
                  <a:lnTo>
                    <a:pt x="318262" y="285750"/>
                  </a:lnTo>
                  <a:lnTo>
                    <a:pt x="316674" y="283210"/>
                  </a:lnTo>
                  <a:lnTo>
                    <a:pt x="315074" y="280670"/>
                  </a:lnTo>
                  <a:lnTo>
                    <a:pt x="310565" y="277533"/>
                  </a:lnTo>
                  <a:lnTo>
                    <a:pt x="310565" y="293370"/>
                  </a:lnTo>
                  <a:lnTo>
                    <a:pt x="307619" y="300990"/>
                  </a:lnTo>
                  <a:lnTo>
                    <a:pt x="300939" y="304800"/>
                  </a:lnTo>
                  <a:lnTo>
                    <a:pt x="297230" y="306070"/>
                  </a:lnTo>
                  <a:lnTo>
                    <a:pt x="289318" y="309880"/>
                  </a:lnTo>
                  <a:lnTo>
                    <a:pt x="278345" y="313690"/>
                  </a:lnTo>
                  <a:lnTo>
                    <a:pt x="265506" y="317500"/>
                  </a:lnTo>
                  <a:lnTo>
                    <a:pt x="237007" y="326390"/>
                  </a:lnTo>
                  <a:lnTo>
                    <a:pt x="206235" y="336550"/>
                  </a:lnTo>
                  <a:lnTo>
                    <a:pt x="198920" y="339090"/>
                  </a:lnTo>
                  <a:lnTo>
                    <a:pt x="192938" y="340360"/>
                  </a:lnTo>
                  <a:lnTo>
                    <a:pt x="189103" y="341630"/>
                  </a:lnTo>
                  <a:lnTo>
                    <a:pt x="182486" y="342900"/>
                  </a:lnTo>
                  <a:lnTo>
                    <a:pt x="170472" y="342900"/>
                  </a:lnTo>
                  <a:lnTo>
                    <a:pt x="159931" y="340360"/>
                  </a:lnTo>
                  <a:lnTo>
                    <a:pt x="147955" y="337820"/>
                  </a:lnTo>
                  <a:lnTo>
                    <a:pt x="131025" y="332740"/>
                  </a:lnTo>
                  <a:lnTo>
                    <a:pt x="110934" y="327660"/>
                  </a:lnTo>
                  <a:lnTo>
                    <a:pt x="101625" y="325120"/>
                  </a:lnTo>
                  <a:lnTo>
                    <a:pt x="87668" y="321310"/>
                  </a:lnTo>
                  <a:lnTo>
                    <a:pt x="59753" y="313690"/>
                  </a:lnTo>
                  <a:lnTo>
                    <a:pt x="59753" y="243840"/>
                  </a:lnTo>
                  <a:lnTo>
                    <a:pt x="61658" y="243840"/>
                  </a:lnTo>
                  <a:lnTo>
                    <a:pt x="78955" y="241300"/>
                  </a:lnTo>
                  <a:lnTo>
                    <a:pt x="88925" y="238760"/>
                  </a:lnTo>
                  <a:lnTo>
                    <a:pt x="105016" y="236220"/>
                  </a:lnTo>
                  <a:lnTo>
                    <a:pt x="128714" y="232410"/>
                  </a:lnTo>
                  <a:lnTo>
                    <a:pt x="144970" y="229870"/>
                  </a:lnTo>
                  <a:lnTo>
                    <a:pt x="156425" y="228600"/>
                  </a:lnTo>
                  <a:lnTo>
                    <a:pt x="167360" y="229870"/>
                  </a:lnTo>
                  <a:lnTo>
                    <a:pt x="182067" y="232410"/>
                  </a:lnTo>
                  <a:lnTo>
                    <a:pt x="193052" y="234950"/>
                  </a:lnTo>
                  <a:lnTo>
                    <a:pt x="199783" y="236220"/>
                  </a:lnTo>
                  <a:lnTo>
                    <a:pt x="203911" y="237490"/>
                  </a:lnTo>
                  <a:lnTo>
                    <a:pt x="207098" y="240030"/>
                  </a:lnTo>
                  <a:lnTo>
                    <a:pt x="210959" y="243840"/>
                  </a:lnTo>
                  <a:lnTo>
                    <a:pt x="212293" y="246380"/>
                  </a:lnTo>
                  <a:lnTo>
                    <a:pt x="212293" y="254000"/>
                  </a:lnTo>
                  <a:lnTo>
                    <a:pt x="210121" y="256540"/>
                  </a:lnTo>
                  <a:lnTo>
                    <a:pt x="206184" y="259080"/>
                  </a:lnTo>
                  <a:lnTo>
                    <a:pt x="202412" y="260350"/>
                  </a:lnTo>
                  <a:lnTo>
                    <a:pt x="188074" y="260350"/>
                  </a:lnTo>
                  <a:lnTo>
                    <a:pt x="175044" y="257810"/>
                  </a:lnTo>
                  <a:lnTo>
                    <a:pt x="163753" y="256540"/>
                  </a:lnTo>
                  <a:lnTo>
                    <a:pt x="156794" y="256540"/>
                  </a:lnTo>
                  <a:lnTo>
                    <a:pt x="152425" y="257810"/>
                  </a:lnTo>
                  <a:lnTo>
                    <a:pt x="148894" y="260350"/>
                  </a:lnTo>
                  <a:lnTo>
                    <a:pt x="142989" y="264160"/>
                  </a:lnTo>
                  <a:lnTo>
                    <a:pt x="181229" y="295910"/>
                  </a:lnTo>
                  <a:lnTo>
                    <a:pt x="198818" y="299720"/>
                  </a:lnTo>
                  <a:lnTo>
                    <a:pt x="209486" y="300990"/>
                  </a:lnTo>
                  <a:lnTo>
                    <a:pt x="213969" y="300990"/>
                  </a:lnTo>
                  <a:lnTo>
                    <a:pt x="220116" y="299720"/>
                  </a:lnTo>
                  <a:lnTo>
                    <a:pt x="231203" y="298450"/>
                  </a:lnTo>
                  <a:lnTo>
                    <a:pt x="250469" y="294640"/>
                  </a:lnTo>
                  <a:lnTo>
                    <a:pt x="264134" y="292100"/>
                  </a:lnTo>
                  <a:lnTo>
                    <a:pt x="275894" y="289560"/>
                  </a:lnTo>
                  <a:lnTo>
                    <a:pt x="284530" y="287020"/>
                  </a:lnTo>
                  <a:lnTo>
                    <a:pt x="288772" y="287020"/>
                  </a:lnTo>
                  <a:lnTo>
                    <a:pt x="293763" y="285750"/>
                  </a:lnTo>
                  <a:lnTo>
                    <a:pt x="300240" y="285750"/>
                  </a:lnTo>
                  <a:lnTo>
                    <a:pt x="303263" y="287020"/>
                  </a:lnTo>
                  <a:lnTo>
                    <a:pt x="304520" y="287020"/>
                  </a:lnTo>
                  <a:lnTo>
                    <a:pt x="306285" y="288290"/>
                  </a:lnTo>
                  <a:lnTo>
                    <a:pt x="307124" y="289560"/>
                  </a:lnTo>
                  <a:lnTo>
                    <a:pt x="310565" y="293370"/>
                  </a:lnTo>
                  <a:lnTo>
                    <a:pt x="310565" y="277533"/>
                  </a:lnTo>
                  <a:lnTo>
                    <a:pt x="309600" y="276860"/>
                  </a:lnTo>
                  <a:lnTo>
                    <a:pt x="302704" y="274320"/>
                  </a:lnTo>
                  <a:lnTo>
                    <a:pt x="294271" y="274320"/>
                  </a:lnTo>
                  <a:lnTo>
                    <a:pt x="284213" y="275590"/>
                  </a:lnTo>
                  <a:lnTo>
                    <a:pt x="279641" y="276860"/>
                  </a:lnTo>
                  <a:lnTo>
                    <a:pt x="264109" y="280670"/>
                  </a:lnTo>
                  <a:lnTo>
                    <a:pt x="252298" y="283210"/>
                  </a:lnTo>
                  <a:lnTo>
                    <a:pt x="258483" y="275590"/>
                  </a:lnTo>
                  <a:lnTo>
                    <a:pt x="280263" y="254000"/>
                  </a:lnTo>
                  <a:lnTo>
                    <a:pt x="290957" y="242570"/>
                  </a:lnTo>
                  <a:lnTo>
                    <a:pt x="301447" y="232410"/>
                  </a:lnTo>
                  <a:lnTo>
                    <a:pt x="310616" y="222250"/>
                  </a:lnTo>
                  <a:lnTo>
                    <a:pt x="317487" y="215900"/>
                  </a:lnTo>
                  <a:lnTo>
                    <a:pt x="321043" y="210820"/>
                  </a:lnTo>
                  <a:lnTo>
                    <a:pt x="327698" y="201930"/>
                  </a:lnTo>
                  <a:lnTo>
                    <a:pt x="333209" y="191770"/>
                  </a:lnTo>
                  <a:lnTo>
                    <a:pt x="337553" y="180340"/>
                  </a:lnTo>
                  <a:lnTo>
                    <a:pt x="340728" y="167640"/>
                  </a:lnTo>
                  <a:lnTo>
                    <a:pt x="341642" y="162560"/>
                  </a:lnTo>
                  <a:lnTo>
                    <a:pt x="341871" y="160020"/>
                  </a:lnTo>
                  <a:lnTo>
                    <a:pt x="341820" y="144780"/>
                  </a:lnTo>
                  <a:lnTo>
                    <a:pt x="341693" y="139700"/>
                  </a:lnTo>
                  <a:lnTo>
                    <a:pt x="340906" y="132080"/>
                  </a:lnTo>
                  <a:lnTo>
                    <a:pt x="339458" y="124460"/>
                  </a:lnTo>
                  <a:lnTo>
                    <a:pt x="337959" y="119380"/>
                  </a:lnTo>
                  <a:lnTo>
                    <a:pt x="337210" y="116840"/>
                  </a:lnTo>
                  <a:lnTo>
                    <a:pt x="335597" y="113030"/>
                  </a:lnTo>
                  <a:lnTo>
                    <a:pt x="341985" y="106680"/>
                  </a:lnTo>
                  <a:lnTo>
                    <a:pt x="348742" y="99060"/>
                  </a:lnTo>
                  <a:lnTo>
                    <a:pt x="351624" y="95250"/>
                  </a:lnTo>
                  <a:lnTo>
                    <a:pt x="355346" y="86360"/>
                  </a:lnTo>
                  <a:lnTo>
                    <a:pt x="358317" y="77470"/>
                  </a:lnTo>
                  <a:lnTo>
                    <a:pt x="359829" y="6731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98626" y="7276222"/>
              <a:ext cx="195630" cy="70671"/>
            </a:xfrm>
            <a:prstGeom prst="rect">
              <a:avLst/>
            </a:prstGeom>
          </p:spPr>
        </p:pic>
      </p:grpSp>
      <p:pic>
        <p:nvPicPr>
          <p:cNvPr id="76" name="object 76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899994" y="7735172"/>
            <a:ext cx="360006" cy="359410"/>
          </a:xfrm>
          <a:prstGeom prst="rect">
            <a:avLst/>
          </a:prstGeom>
        </p:spPr>
      </p:pic>
      <p:grpSp>
        <p:nvGrpSpPr>
          <p:cNvPr id="77" name="object 77"/>
          <p:cNvGrpSpPr/>
          <p:nvPr/>
        </p:nvGrpSpPr>
        <p:grpSpPr>
          <a:xfrm>
            <a:off x="899998" y="8324767"/>
            <a:ext cx="360045" cy="360680"/>
            <a:chOff x="899998" y="8324767"/>
            <a:chExt cx="360045" cy="360680"/>
          </a:xfrm>
        </p:grpSpPr>
        <p:pic>
          <p:nvPicPr>
            <p:cNvPr id="78" name="object 7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99998" y="8324777"/>
              <a:ext cx="169341" cy="198031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090513" y="8324767"/>
              <a:ext cx="120611" cy="136436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1090510" y="8486672"/>
              <a:ext cx="169545" cy="92710"/>
            </a:xfrm>
            <a:custGeom>
              <a:avLst/>
              <a:gdLst/>
              <a:ahLst/>
              <a:cxnLst/>
              <a:rect l="l" t="t" r="r" b="b"/>
              <a:pathLst>
                <a:path w="169544" h="92709">
                  <a:moveTo>
                    <a:pt x="53441" y="67310"/>
                  </a:moveTo>
                  <a:lnTo>
                    <a:pt x="49364" y="64706"/>
                  </a:lnTo>
                  <a:lnTo>
                    <a:pt x="32753" y="55346"/>
                  </a:lnTo>
                  <a:lnTo>
                    <a:pt x="32524" y="55206"/>
                  </a:lnTo>
                  <a:lnTo>
                    <a:pt x="33426" y="54711"/>
                  </a:lnTo>
                  <a:lnTo>
                    <a:pt x="36347" y="53098"/>
                  </a:lnTo>
                  <a:lnTo>
                    <a:pt x="38176" y="52044"/>
                  </a:lnTo>
                  <a:lnTo>
                    <a:pt x="40144" y="50990"/>
                  </a:lnTo>
                  <a:lnTo>
                    <a:pt x="41351" y="50139"/>
                  </a:lnTo>
                  <a:lnTo>
                    <a:pt x="40284" y="47828"/>
                  </a:lnTo>
                  <a:lnTo>
                    <a:pt x="33464" y="36004"/>
                  </a:lnTo>
                  <a:lnTo>
                    <a:pt x="30861" y="31864"/>
                  </a:lnTo>
                  <a:lnTo>
                    <a:pt x="30162" y="31572"/>
                  </a:lnTo>
                  <a:lnTo>
                    <a:pt x="23126" y="35382"/>
                  </a:lnTo>
                  <a:lnTo>
                    <a:pt x="0" y="48526"/>
                  </a:lnTo>
                  <a:lnTo>
                    <a:pt x="0" y="92697"/>
                  </a:lnTo>
                  <a:lnTo>
                    <a:pt x="21729" y="92697"/>
                  </a:lnTo>
                  <a:lnTo>
                    <a:pt x="22148" y="74472"/>
                  </a:lnTo>
                  <a:lnTo>
                    <a:pt x="38315" y="83756"/>
                  </a:lnTo>
                  <a:lnTo>
                    <a:pt x="43103" y="86360"/>
                  </a:lnTo>
                  <a:lnTo>
                    <a:pt x="43180" y="86220"/>
                  </a:lnTo>
                  <a:lnTo>
                    <a:pt x="44157" y="84950"/>
                  </a:lnTo>
                  <a:lnTo>
                    <a:pt x="49923" y="74472"/>
                  </a:lnTo>
                  <a:lnTo>
                    <a:pt x="53441" y="68072"/>
                  </a:lnTo>
                  <a:lnTo>
                    <a:pt x="53441" y="67310"/>
                  </a:lnTo>
                  <a:close/>
                </a:path>
                <a:path w="169544" h="92709">
                  <a:moveTo>
                    <a:pt x="121018" y="20815"/>
                  </a:moveTo>
                  <a:lnTo>
                    <a:pt x="84734" y="0"/>
                  </a:lnTo>
                  <a:lnTo>
                    <a:pt x="66662" y="10261"/>
                  </a:lnTo>
                  <a:lnTo>
                    <a:pt x="56680" y="15963"/>
                  </a:lnTo>
                  <a:lnTo>
                    <a:pt x="48590" y="20815"/>
                  </a:lnTo>
                  <a:lnTo>
                    <a:pt x="48514" y="21297"/>
                  </a:lnTo>
                  <a:lnTo>
                    <a:pt x="58293" y="38392"/>
                  </a:lnTo>
                  <a:lnTo>
                    <a:pt x="59423" y="39801"/>
                  </a:lnTo>
                  <a:lnTo>
                    <a:pt x="78968" y="28613"/>
                  </a:lnTo>
                  <a:lnTo>
                    <a:pt x="84378" y="25666"/>
                  </a:lnTo>
                  <a:lnTo>
                    <a:pt x="85153" y="25666"/>
                  </a:lnTo>
                  <a:lnTo>
                    <a:pt x="110121" y="39865"/>
                  </a:lnTo>
                  <a:lnTo>
                    <a:pt x="111175" y="38468"/>
                  </a:lnTo>
                  <a:lnTo>
                    <a:pt x="118706" y="25171"/>
                  </a:lnTo>
                  <a:lnTo>
                    <a:pt x="121018" y="20815"/>
                  </a:lnTo>
                  <a:close/>
                </a:path>
                <a:path w="169544" h="92709">
                  <a:moveTo>
                    <a:pt x="127698" y="50088"/>
                  </a:moveTo>
                  <a:lnTo>
                    <a:pt x="127292" y="49860"/>
                  </a:lnTo>
                  <a:lnTo>
                    <a:pt x="127508" y="50419"/>
                  </a:lnTo>
                  <a:lnTo>
                    <a:pt x="127698" y="50088"/>
                  </a:lnTo>
                  <a:close/>
                </a:path>
                <a:path w="169544" h="92709">
                  <a:moveTo>
                    <a:pt x="169494" y="48514"/>
                  </a:moveTo>
                  <a:lnTo>
                    <a:pt x="139319" y="31496"/>
                  </a:lnTo>
                  <a:lnTo>
                    <a:pt x="138823" y="31496"/>
                  </a:lnTo>
                  <a:lnTo>
                    <a:pt x="137274" y="33820"/>
                  </a:lnTo>
                  <a:lnTo>
                    <a:pt x="135661" y="36563"/>
                  </a:lnTo>
                  <a:lnTo>
                    <a:pt x="131648" y="43522"/>
                  </a:lnTo>
                  <a:lnTo>
                    <a:pt x="127698" y="50088"/>
                  </a:lnTo>
                  <a:lnTo>
                    <a:pt x="136956" y="55206"/>
                  </a:lnTo>
                  <a:lnTo>
                    <a:pt x="120116" y="64693"/>
                  </a:lnTo>
                  <a:lnTo>
                    <a:pt x="116039" y="67297"/>
                  </a:lnTo>
                  <a:lnTo>
                    <a:pt x="116039" y="68211"/>
                  </a:lnTo>
                  <a:lnTo>
                    <a:pt x="125463" y="85369"/>
                  </a:lnTo>
                  <a:lnTo>
                    <a:pt x="126377" y="86360"/>
                  </a:lnTo>
                  <a:lnTo>
                    <a:pt x="131165" y="83756"/>
                  </a:lnTo>
                  <a:lnTo>
                    <a:pt x="147332" y="74472"/>
                  </a:lnTo>
                  <a:lnTo>
                    <a:pt x="147751" y="92684"/>
                  </a:lnTo>
                  <a:lnTo>
                    <a:pt x="169494" y="92684"/>
                  </a:lnTo>
                  <a:lnTo>
                    <a:pt x="169494" y="74472"/>
                  </a:lnTo>
                  <a:lnTo>
                    <a:pt x="169494" y="55346"/>
                  </a:lnTo>
                  <a:lnTo>
                    <a:pt x="169494" y="54711"/>
                  </a:lnTo>
                  <a:lnTo>
                    <a:pt x="169494" y="48514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49154" y="8548412"/>
              <a:ext cx="120967" cy="136423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1090510" y="8563876"/>
              <a:ext cx="169545" cy="121285"/>
            </a:xfrm>
            <a:custGeom>
              <a:avLst/>
              <a:gdLst/>
              <a:ahLst/>
              <a:cxnLst/>
              <a:rect l="l" t="t" r="r" b="b"/>
              <a:pathLst>
                <a:path w="169544" h="121284">
                  <a:moveTo>
                    <a:pt x="41351" y="71386"/>
                  </a:moveTo>
                  <a:lnTo>
                    <a:pt x="35725" y="68008"/>
                  </a:lnTo>
                  <a:lnTo>
                    <a:pt x="21805" y="60134"/>
                  </a:lnTo>
                  <a:lnTo>
                    <a:pt x="21805" y="35877"/>
                  </a:lnTo>
                  <a:lnTo>
                    <a:pt x="0" y="35877"/>
                  </a:lnTo>
                  <a:lnTo>
                    <a:pt x="0" y="54368"/>
                  </a:lnTo>
                  <a:lnTo>
                    <a:pt x="0" y="72859"/>
                  </a:lnTo>
                  <a:lnTo>
                    <a:pt x="24117" y="86652"/>
                  </a:lnTo>
                  <a:lnTo>
                    <a:pt x="30518" y="89954"/>
                  </a:lnTo>
                  <a:lnTo>
                    <a:pt x="31292" y="89255"/>
                  </a:lnTo>
                  <a:lnTo>
                    <a:pt x="36576" y="80251"/>
                  </a:lnTo>
                  <a:lnTo>
                    <a:pt x="40297" y="73634"/>
                  </a:lnTo>
                  <a:lnTo>
                    <a:pt x="41351" y="71386"/>
                  </a:lnTo>
                  <a:close/>
                </a:path>
                <a:path w="169544" h="121284">
                  <a:moveTo>
                    <a:pt x="109702" y="18503"/>
                  </a:moveTo>
                  <a:lnTo>
                    <a:pt x="109143" y="16256"/>
                  </a:lnTo>
                  <a:lnTo>
                    <a:pt x="99568" y="0"/>
                  </a:lnTo>
                  <a:lnTo>
                    <a:pt x="98653" y="0"/>
                  </a:lnTo>
                  <a:lnTo>
                    <a:pt x="95351" y="1765"/>
                  </a:lnTo>
                  <a:lnTo>
                    <a:pt x="84874" y="7747"/>
                  </a:lnTo>
                  <a:lnTo>
                    <a:pt x="84594" y="7747"/>
                  </a:lnTo>
                  <a:lnTo>
                    <a:pt x="74117" y="1765"/>
                  </a:lnTo>
                  <a:lnTo>
                    <a:pt x="70815" y="0"/>
                  </a:lnTo>
                  <a:lnTo>
                    <a:pt x="70180" y="0"/>
                  </a:lnTo>
                  <a:lnTo>
                    <a:pt x="59766" y="18503"/>
                  </a:lnTo>
                  <a:lnTo>
                    <a:pt x="62865" y="20675"/>
                  </a:lnTo>
                  <a:lnTo>
                    <a:pt x="73837" y="26873"/>
                  </a:lnTo>
                  <a:lnTo>
                    <a:pt x="73837" y="47828"/>
                  </a:lnTo>
                  <a:lnTo>
                    <a:pt x="95631" y="47828"/>
                  </a:lnTo>
                  <a:lnTo>
                    <a:pt x="95631" y="26873"/>
                  </a:lnTo>
                  <a:lnTo>
                    <a:pt x="106603" y="20675"/>
                  </a:lnTo>
                  <a:lnTo>
                    <a:pt x="109702" y="18503"/>
                  </a:lnTo>
                  <a:close/>
                </a:path>
                <a:path w="169544" h="121284">
                  <a:moveTo>
                    <a:pt x="120815" y="100291"/>
                  </a:moveTo>
                  <a:lnTo>
                    <a:pt x="119900" y="98259"/>
                  </a:lnTo>
                  <a:lnTo>
                    <a:pt x="110261" y="81584"/>
                  </a:lnTo>
                  <a:lnTo>
                    <a:pt x="103657" y="85178"/>
                  </a:lnTo>
                  <a:lnTo>
                    <a:pt x="95643" y="89954"/>
                  </a:lnTo>
                  <a:lnTo>
                    <a:pt x="95643" y="68224"/>
                  </a:lnTo>
                  <a:lnTo>
                    <a:pt x="73837" y="68224"/>
                  </a:lnTo>
                  <a:lnTo>
                    <a:pt x="73837" y="79057"/>
                  </a:lnTo>
                  <a:lnTo>
                    <a:pt x="73837" y="89890"/>
                  </a:lnTo>
                  <a:lnTo>
                    <a:pt x="62725" y="83489"/>
                  </a:lnTo>
                  <a:lnTo>
                    <a:pt x="59283" y="81864"/>
                  </a:lnTo>
                  <a:lnTo>
                    <a:pt x="58712" y="82435"/>
                  </a:lnTo>
                  <a:lnTo>
                    <a:pt x="49428" y="98399"/>
                  </a:lnTo>
                  <a:lnTo>
                    <a:pt x="48666" y="100291"/>
                  </a:lnTo>
                  <a:lnTo>
                    <a:pt x="49364" y="100926"/>
                  </a:lnTo>
                  <a:lnTo>
                    <a:pt x="55410" y="104686"/>
                  </a:lnTo>
                  <a:lnTo>
                    <a:pt x="67259" y="111506"/>
                  </a:lnTo>
                  <a:lnTo>
                    <a:pt x="79019" y="118046"/>
                  </a:lnTo>
                  <a:lnTo>
                    <a:pt x="84734" y="120967"/>
                  </a:lnTo>
                  <a:lnTo>
                    <a:pt x="90449" y="118046"/>
                  </a:lnTo>
                  <a:lnTo>
                    <a:pt x="102184" y="111506"/>
                  </a:lnTo>
                  <a:lnTo>
                    <a:pt x="114046" y="104686"/>
                  </a:lnTo>
                  <a:lnTo>
                    <a:pt x="120116" y="100926"/>
                  </a:lnTo>
                  <a:lnTo>
                    <a:pt x="120815" y="100291"/>
                  </a:lnTo>
                  <a:close/>
                </a:path>
                <a:path w="169544" h="121284">
                  <a:moveTo>
                    <a:pt x="169494" y="35877"/>
                  </a:moveTo>
                  <a:lnTo>
                    <a:pt x="147688" y="35877"/>
                  </a:lnTo>
                  <a:lnTo>
                    <a:pt x="147688" y="47967"/>
                  </a:lnTo>
                  <a:lnTo>
                    <a:pt x="147612" y="60134"/>
                  </a:lnTo>
                  <a:lnTo>
                    <a:pt x="133769" y="68008"/>
                  </a:lnTo>
                  <a:lnTo>
                    <a:pt x="128841" y="70891"/>
                  </a:lnTo>
                  <a:lnTo>
                    <a:pt x="128143" y="71386"/>
                  </a:lnTo>
                  <a:lnTo>
                    <a:pt x="129197" y="73634"/>
                  </a:lnTo>
                  <a:lnTo>
                    <a:pt x="135661" y="85026"/>
                  </a:lnTo>
                  <a:lnTo>
                    <a:pt x="138188" y="89255"/>
                  </a:lnTo>
                  <a:lnTo>
                    <a:pt x="138963" y="89954"/>
                  </a:lnTo>
                  <a:lnTo>
                    <a:pt x="145364" y="86652"/>
                  </a:lnTo>
                  <a:lnTo>
                    <a:pt x="169494" y="72859"/>
                  </a:lnTo>
                  <a:lnTo>
                    <a:pt x="169494" y="35877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3" name="object 83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936165" y="9540540"/>
            <a:ext cx="311096" cy="359410"/>
          </a:xfrm>
          <a:prstGeom prst="rect">
            <a:avLst/>
          </a:prstGeom>
        </p:spPr>
      </p:pic>
      <p:sp>
        <p:nvSpPr>
          <p:cNvPr id="84" name="object 8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20</a:t>
            </a:r>
          </a:p>
        </p:txBody>
      </p:sp>
      <p:sp>
        <p:nvSpPr>
          <p:cNvPr id="85" name="object 8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95943" y="4800599"/>
            <a:ext cx="1241590" cy="16019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2847783" y="4805762"/>
            <a:ext cx="11379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Отраслевой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регулятор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95943" y="5050802"/>
            <a:ext cx="1241590" cy="16019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3205610" y="5055967"/>
            <a:ext cx="4222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егионы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95943" y="5300992"/>
            <a:ext cx="1241590" cy="160197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3040108" y="5306160"/>
            <a:ext cx="7537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угие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ФОИВы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57996" y="4148251"/>
            <a:ext cx="1241590" cy="160197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8823225" y="4153411"/>
            <a:ext cx="9112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Ф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9475692" y="4387458"/>
            <a:ext cx="424180" cy="464820"/>
            <a:chOff x="9475692" y="4387458"/>
            <a:chExt cx="424180" cy="464820"/>
          </a:xfrm>
        </p:grpSpPr>
        <p:sp>
          <p:nvSpPr>
            <p:cNvPr id="11" name="object 11"/>
            <p:cNvSpPr/>
            <p:nvPr/>
          </p:nvSpPr>
          <p:spPr>
            <a:xfrm>
              <a:off x="9675558" y="4763147"/>
              <a:ext cx="12065" cy="86360"/>
            </a:xfrm>
            <a:custGeom>
              <a:avLst/>
              <a:gdLst/>
              <a:ahLst/>
              <a:cxnLst/>
              <a:rect l="l" t="t" r="r" b="b"/>
              <a:pathLst>
                <a:path w="12065" h="86360">
                  <a:moveTo>
                    <a:pt x="12026" y="80556"/>
                  </a:moveTo>
                  <a:lnTo>
                    <a:pt x="12001" y="74485"/>
                  </a:lnTo>
                  <a:lnTo>
                    <a:pt x="11569" y="67589"/>
                  </a:lnTo>
                  <a:lnTo>
                    <a:pt x="11506" y="65519"/>
                  </a:lnTo>
                  <a:lnTo>
                    <a:pt x="11366" y="58623"/>
                  </a:lnTo>
                  <a:lnTo>
                    <a:pt x="11252" y="49225"/>
                  </a:lnTo>
                  <a:lnTo>
                    <a:pt x="11353" y="31381"/>
                  </a:lnTo>
                  <a:lnTo>
                    <a:pt x="11252" y="15646"/>
                  </a:lnTo>
                  <a:lnTo>
                    <a:pt x="10934" y="8153"/>
                  </a:lnTo>
                  <a:lnTo>
                    <a:pt x="10071" y="0"/>
                  </a:lnTo>
                  <a:lnTo>
                    <a:pt x="9004" y="8229"/>
                  </a:lnTo>
                  <a:lnTo>
                    <a:pt x="7505" y="15646"/>
                  </a:lnTo>
                  <a:lnTo>
                    <a:pt x="0" y="58623"/>
                  </a:lnTo>
                  <a:lnTo>
                    <a:pt x="304" y="65519"/>
                  </a:lnTo>
                  <a:lnTo>
                    <a:pt x="381" y="66802"/>
                  </a:lnTo>
                  <a:lnTo>
                    <a:pt x="1701" y="66789"/>
                  </a:lnTo>
                  <a:lnTo>
                    <a:pt x="1016" y="61772"/>
                  </a:lnTo>
                  <a:lnTo>
                    <a:pt x="2324" y="52616"/>
                  </a:lnTo>
                  <a:lnTo>
                    <a:pt x="3556" y="49225"/>
                  </a:lnTo>
                  <a:lnTo>
                    <a:pt x="2933" y="54813"/>
                  </a:lnTo>
                  <a:lnTo>
                    <a:pt x="2781" y="62585"/>
                  </a:lnTo>
                  <a:lnTo>
                    <a:pt x="3175" y="66662"/>
                  </a:lnTo>
                  <a:lnTo>
                    <a:pt x="4787" y="66395"/>
                  </a:lnTo>
                  <a:lnTo>
                    <a:pt x="5422" y="66446"/>
                  </a:lnTo>
                  <a:lnTo>
                    <a:pt x="7467" y="65519"/>
                  </a:lnTo>
                  <a:lnTo>
                    <a:pt x="6845" y="67589"/>
                  </a:lnTo>
                  <a:lnTo>
                    <a:pt x="5753" y="70370"/>
                  </a:lnTo>
                  <a:lnTo>
                    <a:pt x="4203" y="72326"/>
                  </a:lnTo>
                  <a:lnTo>
                    <a:pt x="4737" y="74485"/>
                  </a:lnTo>
                  <a:lnTo>
                    <a:pt x="8064" y="79565"/>
                  </a:lnTo>
                  <a:lnTo>
                    <a:pt x="12026" y="80556"/>
                  </a:lnTo>
                  <a:close/>
                </a:path>
                <a:path w="12065" h="86360">
                  <a:moveTo>
                    <a:pt x="12039" y="82943"/>
                  </a:moveTo>
                  <a:lnTo>
                    <a:pt x="8140" y="82537"/>
                  </a:lnTo>
                  <a:lnTo>
                    <a:pt x="3860" y="77165"/>
                  </a:lnTo>
                  <a:lnTo>
                    <a:pt x="2794" y="73660"/>
                  </a:lnTo>
                  <a:lnTo>
                    <a:pt x="2184" y="74549"/>
                  </a:lnTo>
                  <a:lnTo>
                    <a:pt x="1714" y="75095"/>
                  </a:lnTo>
                  <a:lnTo>
                    <a:pt x="2730" y="79019"/>
                  </a:lnTo>
                  <a:lnTo>
                    <a:pt x="9017" y="84632"/>
                  </a:lnTo>
                  <a:lnTo>
                    <a:pt x="12039" y="85852"/>
                  </a:lnTo>
                  <a:lnTo>
                    <a:pt x="12039" y="82943"/>
                  </a:lnTo>
                  <a:close/>
                </a:path>
              </a:pathLst>
            </a:custGeom>
            <a:solidFill>
              <a:srgbClr val="F4D3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9475692" y="4453021"/>
              <a:ext cx="212090" cy="398780"/>
            </a:xfrm>
            <a:custGeom>
              <a:avLst/>
              <a:gdLst/>
              <a:ahLst/>
              <a:cxnLst/>
              <a:rect l="l" t="t" r="r" b="b"/>
              <a:pathLst>
                <a:path w="212090" h="398779">
                  <a:moveTo>
                    <a:pt x="211912" y="387349"/>
                  </a:moveTo>
                  <a:lnTo>
                    <a:pt x="199847" y="387349"/>
                  </a:lnTo>
                  <a:lnTo>
                    <a:pt x="201841" y="392429"/>
                  </a:lnTo>
                  <a:lnTo>
                    <a:pt x="206781" y="396239"/>
                  </a:lnTo>
                  <a:lnTo>
                    <a:pt x="211912" y="398779"/>
                  </a:lnTo>
                  <a:lnTo>
                    <a:pt x="211912" y="387349"/>
                  </a:lnTo>
                  <a:close/>
                </a:path>
                <a:path w="212090" h="398779">
                  <a:moveTo>
                    <a:pt x="211912" y="378459"/>
                  </a:moveTo>
                  <a:lnTo>
                    <a:pt x="171488" y="378459"/>
                  </a:lnTo>
                  <a:lnTo>
                    <a:pt x="173659" y="384809"/>
                  </a:lnTo>
                  <a:lnTo>
                    <a:pt x="181660" y="389889"/>
                  </a:lnTo>
                  <a:lnTo>
                    <a:pt x="193497" y="389889"/>
                  </a:lnTo>
                  <a:lnTo>
                    <a:pt x="197116" y="388619"/>
                  </a:lnTo>
                  <a:lnTo>
                    <a:pt x="199847" y="387349"/>
                  </a:lnTo>
                  <a:lnTo>
                    <a:pt x="211912" y="387349"/>
                  </a:lnTo>
                  <a:lnTo>
                    <a:pt x="211912" y="378459"/>
                  </a:lnTo>
                  <a:close/>
                </a:path>
                <a:path w="212090" h="398779">
                  <a:moveTo>
                    <a:pt x="193600" y="355599"/>
                  </a:moveTo>
                  <a:lnTo>
                    <a:pt x="162915" y="355599"/>
                  </a:lnTo>
                  <a:lnTo>
                    <a:pt x="164706" y="358139"/>
                  </a:lnTo>
                  <a:lnTo>
                    <a:pt x="168071" y="358139"/>
                  </a:lnTo>
                  <a:lnTo>
                    <a:pt x="170510" y="359409"/>
                  </a:lnTo>
                  <a:lnTo>
                    <a:pt x="170300" y="360679"/>
                  </a:lnTo>
                  <a:lnTo>
                    <a:pt x="170180" y="364489"/>
                  </a:lnTo>
                  <a:lnTo>
                    <a:pt x="144106" y="364489"/>
                  </a:lnTo>
                  <a:lnTo>
                    <a:pt x="143713" y="369569"/>
                  </a:lnTo>
                  <a:lnTo>
                    <a:pt x="146481" y="377189"/>
                  </a:lnTo>
                  <a:lnTo>
                    <a:pt x="158280" y="382269"/>
                  </a:lnTo>
                  <a:lnTo>
                    <a:pt x="165658" y="383539"/>
                  </a:lnTo>
                  <a:lnTo>
                    <a:pt x="171488" y="378459"/>
                  </a:lnTo>
                  <a:lnTo>
                    <a:pt x="211912" y="378459"/>
                  </a:lnTo>
                  <a:lnTo>
                    <a:pt x="211912" y="377189"/>
                  </a:lnTo>
                  <a:lnTo>
                    <a:pt x="198221" y="377189"/>
                  </a:lnTo>
                  <a:lnTo>
                    <a:pt x="193269" y="370839"/>
                  </a:lnTo>
                  <a:lnTo>
                    <a:pt x="192609" y="360679"/>
                  </a:lnTo>
                  <a:lnTo>
                    <a:pt x="193600" y="355599"/>
                  </a:lnTo>
                  <a:close/>
                </a:path>
                <a:path w="212090" h="398779">
                  <a:moveTo>
                    <a:pt x="144754" y="325119"/>
                  </a:moveTo>
                  <a:lnTo>
                    <a:pt x="140284" y="325119"/>
                  </a:lnTo>
                  <a:lnTo>
                    <a:pt x="134366" y="327659"/>
                  </a:lnTo>
                  <a:lnTo>
                    <a:pt x="130429" y="339089"/>
                  </a:lnTo>
                  <a:lnTo>
                    <a:pt x="132321" y="344169"/>
                  </a:lnTo>
                  <a:lnTo>
                    <a:pt x="136283" y="346709"/>
                  </a:lnTo>
                  <a:lnTo>
                    <a:pt x="130835" y="349249"/>
                  </a:lnTo>
                  <a:lnTo>
                    <a:pt x="126746" y="355599"/>
                  </a:lnTo>
                  <a:lnTo>
                    <a:pt x="130416" y="369569"/>
                  </a:lnTo>
                  <a:lnTo>
                    <a:pt x="137287" y="369569"/>
                  </a:lnTo>
                  <a:lnTo>
                    <a:pt x="134658" y="378459"/>
                  </a:lnTo>
                  <a:lnTo>
                    <a:pt x="138328" y="377189"/>
                  </a:lnTo>
                  <a:lnTo>
                    <a:pt x="140881" y="374649"/>
                  </a:lnTo>
                  <a:lnTo>
                    <a:pt x="142430" y="368299"/>
                  </a:lnTo>
                  <a:lnTo>
                    <a:pt x="142760" y="365759"/>
                  </a:lnTo>
                  <a:lnTo>
                    <a:pt x="144106" y="364489"/>
                  </a:lnTo>
                  <a:lnTo>
                    <a:pt x="164071" y="364489"/>
                  </a:lnTo>
                  <a:lnTo>
                    <a:pt x="159867" y="360679"/>
                  </a:lnTo>
                  <a:lnTo>
                    <a:pt x="162915" y="355599"/>
                  </a:lnTo>
                  <a:lnTo>
                    <a:pt x="193600" y="355599"/>
                  </a:lnTo>
                  <a:lnTo>
                    <a:pt x="194590" y="350519"/>
                  </a:lnTo>
                  <a:lnTo>
                    <a:pt x="195580" y="347979"/>
                  </a:lnTo>
                  <a:lnTo>
                    <a:pt x="170459" y="347979"/>
                  </a:lnTo>
                  <a:lnTo>
                    <a:pt x="171488" y="341629"/>
                  </a:lnTo>
                  <a:lnTo>
                    <a:pt x="173202" y="337819"/>
                  </a:lnTo>
                  <a:lnTo>
                    <a:pt x="175385" y="335279"/>
                  </a:lnTo>
                  <a:lnTo>
                    <a:pt x="142963" y="335279"/>
                  </a:lnTo>
                  <a:lnTo>
                    <a:pt x="140449" y="328929"/>
                  </a:lnTo>
                  <a:lnTo>
                    <a:pt x="144754" y="325119"/>
                  </a:lnTo>
                  <a:close/>
                </a:path>
                <a:path w="212090" h="398779">
                  <a:moveTo>
                    <a:pt x="211912" y="306069"/>
                  </a:moveTo>
                  <a:lnTo>
                    <a:pt x="208127" y="306069"/>
                  </a:lnTo>
                  <a:lnTo>
                    <a:pt x="208213" y="312419"/>
                  </a:lnTo>
                  <a:lnTo>
                    <a:pt x="206492" y="322579"/>
                  </a:lnTo>
                  <a:lnTo>
                    <a:pt x="204109" y="334009"/>
                  </a:lnTo>
                  <a:lnTo>
                    <a:pt x="202209" y="341629"/>
                  </a:lnTo>
                  <a:lnTo>
                    <a:pt x="200182" y="350519"/>
                  </a:lnTo>
                  <a:lnTo>
                    <a:pt x="198720" y="360679"/>
                  </a:lnTo>
                  <a:lnTo>
                    <a:pt x="198107" y="368299"/>
                  </a:lnTo>
                  <a:lnTo>
                    <a:pt x="198041" y="370839"/>
                  </a:lnTo>
                  <a:lnTo>
                    <a:pt x="198221" y="377189"/>
                  </a:lnTo>
                  <a:lnTo>
                    <a:pt x="211912" y="377189"/>
                  </a:lnTo>
                  <a:lnTo>
                    <a:pt x="211912" y="306069"/>
                  </a:lnTo>
                  <a:close/>
                </a:path>
                <a:path w="212090" h="398779">
                  <a:moveTo>
                    <a:pt x="206454" y="314959"/>
                  </a:moveTo>
                  <a:lnTo>
                    <a:pt x="198259" y="314959"/>
                  </a:lnTo>
                  <a:lnTo>
                    <a:pt x="195668" y="318769"/>
                  </a:lnTo>
                  <a:lnTo>
                    <a:pt x="186601" y="330199"/>
                  </a:lnTo>
                  <a:lnTo>
                    <a:pt x="182054" y="336549"/>
                  </a:lnTo>
                  <a:lnTo>
                    <a:pt x="178447" y="340359"/>
                  </a:lnTo>
                  <a:lnTo>
                    <a:pt x="175577" y="347979"/>
                  </a:lnTo>
                  <a:lnTo>
                    <a:pt x="195580" y="347979"/>
                  </a:lnTo>
                  <a:lnTo>
                    <a:pt x="197561" y="342899"/>
                  </a:lnTo>
                  <a:lnTo>
                    <a:pt x="201339" y="332739"/>
                  </a:lnTo>
                  <a:lnTo>
                    <a:pt x="204439" y="323849"/>
                  </a:lnTo>
                  <a:lnTo>
                    <a:pt x="206454" y="314959"/>
                  </a:lnTo>
                  <a:close/>
                </a:path>
                <a:path w="212090" h="398779">
                  <a:moveTo>
                    <a:pt x="207204" y="311149"/>
                  </a:moveTo>
                  <a:lnTo>
                    <a:pt x="190550" y="311149"/>
                  </a:lnTo>
                  <a:lnTo>
                    <a:pt x="184514" y="314959"/>
                  </a:lnTo>
                  <a:lnTo>
                    <a:pt x="173103" y="320039"/>
                  </a:lnTo>
                  <a:lnTo>
                    <a:pt x="167017" y="322579"/>
                  </a:lnTo>
                  <a:lnTo>
                    <a:pt x="159334" y="327659"/>
                  </a:lnTo>
                  <a:lnTo>
                    <a:pt x="153543" y="334009"/>
                  </a:lnTo>
                  <a:lnTo>
                    <a:pt x="142963" y="335279"/>
                  </a:lnTo>
                  <a:lnTo>
                    <a:pt x="175385" y="335279"/>
                  </a:lnTo>
                  <a:lnTo>
                    <a:pt x="177567" y="332739"/>
                  </a:lnTo>
                  <a:lnTo>
                    <a:pt x="184321" y="327659"/>
                  </a:lnTo>
                  <a:lnTo>
                    <a:pt x="191779" y="321309"/>
                  </a:lnTo>
                  <a:lnTo>
                    <a:pt x="198259" y="314959"/>
                  </a:lnTo>
                  <a:lnTo>
                    <a:pt x="206454" y="314959"/>
                  </a:lnTo>
                  <a:lnTo>
                    <a:pt x="206742" y="313689"/>
                  </a:lnTo>
                  <a:lnTo>
                    <a:pt x="207204" y="311149"/>
                  </a:lnTo>
                  <a:close/>
                </a:path>
                <a:path w="212090" h="398779">
                  <a:moveTo>
                    <a:pt x="211912" y="275589"/>
                  </a:moveTo>
                  <a:lnTo>
                    <a:pt x="179959" y="275589"/>
                  </a:lnTo>
                  <a:lnTo>
                    <a:pt x="186082" y="279399"/>
                  </a:lnTo>
                  <a:lnTo>
                    <a:pt x="191117" y="287019"/>
                  </a:lnTo>
                  <a:lnTo>
                    <a:pt x="192773" y="294639"/>
                  </a:lnTo>
                  <a:lnTo>
                    <a:pt x="188760" y="300989"/>
                  </a:lnTo>
                  <a:lnTo>
                    <a:pt x="183654" y="304799"/>
                  </a:lnTo>
                  <a:lnTo>
                    <a:pt x="176110" y="307339"/>
                  </a:lnTo>
                  <a:lnTo>
                    <a:pt x="177025" y="316229"/>
                  </a:lnTo>
                  <a:lnTo>
                    <a:pt x="180289" y="312419"/>
                  </a:lnTo>
                  <a:lnTo>
                    <a:pt x="184759" y="311149"/>
                  </a:lnTo>
                  <a:lnTo>
                    <a:pt x="207204" y="311149"/>
                  </a:lnTo>
                  <a:lnTo>
                    <a:pt x="208127" y="306069"/>
                  </a:lnTo>
                  <a:lnTo>
                    <a:pt x="211912" y="306069"/>
                  </a:lnTo>
                  <a:lnTo>
                    <a:pt x="211912" y="275589"/>
                  </a:lnTo>
                  <a:close/>
                </a:path>
                <a:path w="212090" h="398779">
                  <a:moveTo>
                    <a:pt x="149017" y="298449"/>
                  </a:moveTo>
                  <a:lnTo>
                    <a:pt x="139217" y="298449"/>
                  </a:lnTo>
                  <a:lnTo>
                    <a:pt x="139611" y="299719"/>
                  </a:lnTo>
                  <a:lnTo>
                    <a:pt x="140055" y="303529"/>
                  </a:lnTo>
                  <a:lnTo>
                    <a:pt x="138925" y="306069"/>
                  </a:lnTo>
                  <a:lnTo>
                    <a:pt x="143510" y="307339"/>
                  </a:lnTo>
                  <a:lnTo>
                    <a:pt x="147916" y="304799"/>
                  </a:lnTo>
                  <a:lnTo>
                    <a:pt x="149017" y="298449"/>
                  </a:lnTo>
                  <a:close/>
                </a:path>
                <a:path w="212090" h="398779">
                  <a:moveTo>
                    <a:pt x="176707" y="293369"/>
                  </a:moveTo>
                  <a:lnTo>
                    <a:pt x="172910" y="294639"/>
                  </a:lnTo>
                  <a:lnTo>
                    <a:pt x="163817" y="297179"/>
                  </a:lnTo>
                  <a:lnTo>
                    <a:pt x="149237" y="297179"/>
                  </a:lnTo>
                  <a:lnTo>
                    <a:pt x="151841" y="302259"/>
                  </a:lnTo>
                  <a:lnTo>
                    <a:pt x="152908" y="306069"/>
                  </a:lnTo>
                  <a:lnTo>
                    <a:pt x="155168" y="303529"/>
                  </a:lnTo>
                  <a:lnTo>
                    <a:pt x="156006" y="302259"/>
                  </a:lnTo>
                  <a:lnTo>
                    <a:pt x="156171" y="299719"/>
                  </a:lnTo>
                  <a:lnTo>
                    <a:pt x="174485" y="299719"/>
                  </a:lnTo>
                  <a:lnTo>
                    <a:pt x="176745" y="298449"/>
                  </a:lnTo>
                  <a:lnTo>
                    <a:pt x="176707" y="293369"/>
                  </a:lnTo>
                  <a:close/>
                </a:path>
                <a:path w="212090" h="398779">
                  <a:moveTo>
                    <a:pt x="163009" y="290829"/>
                  </a:moveTo>
                  <a:lnTo>
                    <a:pt x="126276" y="290829"/>
                  </a:lnTo>
                  <a:lnTo>
                    <a:pt x="127558" y="295909"/>
                  </a:lnTo>
                  <a:lnTo>
                    <a:pt x="126339" y="300989"/>
                  </a:lnTo>
                  <a:lnTo>
                    <a:pt x="123786" y="303529"/>
                  </a:lnTo>
                  <a:lnTo>
                    <a:pt x="127965" y="303529"/>
                  </a:lnTo>
                  <a:lnTo>
                    <a:pt x="131445" y="302259"/>
                  </a:lnTo>
                  <a:lnTo>
                    <a:pt x="133680" y="298449"/>
                  </a:lnTo>
                  <a:lnTo>
                    <a:pt x="149017" y="298449"/>
                  </a:lnTo>
                  <a:lnTo>
                    <a:pt x="149237" y="297179"/>
                  </a:lnTo>
                  <a:lnTo>
                    <a:pt x="163817" y="297179"/>
                  </a:lnTo>
                  <a:lnTo>
                    <a:pt x="163009" y="290829"/>
                  </a:lnTo>
                  <a:close/>
                </a:path>
                <a:path w="212090" h="398779">
                  <a:moveTo>
                    <a:pt x="174485" y="299719"/>
                  </a:moveTo>
                  <a:lnTo>
                    <a:pt x="156171" y="299719"/>
                  </a:lnTo>
                  <a:lnTo>
                    <a:pt x="160782" y="303529"/>
                  </a:lnTo>
                  <a:lnTo>
                    <a:pt x="167182" y="303529"/>
                  </a:lnTo>
                  <a:lnTo>
                    <a:pt x="172224" y="300989"/>
                  </a:lnTo>
                  <a:lnTo>
                    <a:pt x="174485" y="299719"/>
                  </a:lnTo>
                  <a:close/>
                </a:path>
                <a:path w="212090" h="398779">
                  <a:moveTo>
                    <a:pt x="139217" y="298449"/>
                  </a:moveTo>
                  <a:lnTo>
                    <a:pt x="133680" y="298449"/>
                  </a:lnTo>
                  <a:lnTo>
                    <a:pt x="134150" y="299719"/>
                  </a:lnTo>
                  <a:lnTo>
                    <a:pt x="134277" y="300989"/>
                  </a:lnTo>
                  <a:lnTo>
                    <a:pt x="134454" y="302259"/>
                  </a:lnTo>
                  <a:lnTo>
                    <a:pt x="136728" y="300989"/>
                  </a:lnTo>
                  <a:lnTo>
                    <a:pt x="138163" y="299719"/>
                  </a:lnTo>
                  <a:lnTo>
                    <a:pt x="139217" y="298449"/>
                  </a:lnTo>
                  <a:close/>
                </a:path>
                <a:path w="212090" h="398779">
                  <a:moveTo>
                    <a:pt x="106870" y="287019"/>
                  </a:moveTo>
                  <a:lnTo>
                    <a:pt x="110436" y="293369"/>
                  </a:lnTo>
                  <a:lnTo>
                    <a:pt x="116158" y="294639"/>
                  </a:lnTo>
                  <a:lnTo>
                    <a:pt x="122088" y="293369"/>
                  </a:lnTo>
                  <a:lnTo>
                    <a:pt x="126276" y="290829"/>
                  </a:lnTo>
                  <a:lnTo>
                    <a:pt x="163009" y="290829"/>
                  </a:lnTo>
                  <a:lnTo>
                    <a:pt x="162848" y="289559"/>
                  </a:lnTo>
                  <a:lnTo>
                    <a:pt x="111899" y="289559"/>
                  </a:lnTo>
                  <a:lnTo>
                    <a:pt x="106870" y="287019"/>
                  </a:lnTo>
                  <a:close/>
                </a:path>
                <a:path w="212090" h="398779">
                  <a:moveTo>
                    <a:pt x="132702" y="246379"/>
                  </a:moveTo>
                  <a:lnTo>
                    <a:pt x="133007" y="247649"/>
                  </a:lnTo>
                  <a:lnTo>
                    <a:pt x="133235" y="248919"/>
                  </a:lnTo>
                  <a:lnTo>
                    <a:pt x="134010" y="250189"/>
                  </a:lnTo>
                  <a:lnTo>
                    <a:pt x="124561" y="251459"/>
                  </a:lnTo>
                  <a:lnTo>
                    <a:pt x="120548" y="255269"/>
                  </a:lnTo>
                  <a:lnTo>
                    <a:pt x="112509" y="269239"/>
                  </a:lnTo>
                  <a:lnTo>
                    <a:pt x="117462" y="279399"/>
                  </a:lnTo>
                  <a:lnTo>
                    <a:pt x="115125" y="287019"/>
                  </a:lnTo>
                  <a:lnTo>
                    <a:pt x="111899" y="289559"/>
                  </a:lnTo>
                  <a:lnTo>
                    <a:pt x="162848" y="289559"/>
                  </a:lnTo>
                  <a:lnTo>
                    <a:pt x="162687" y="288289"/>
                  </a:lnTo>
                  <a:lnTo>
                    <a:pt x="163424" y="281939"/>
                  </a:lnTo>
                  <a:lnTo>
                    <a:pt x="166836" y="278129"/>
                  </a:lnTo>
                  <a:lnTo>
                    <a:pt x="172491" y="275589"/>
                  </a:lnTo>
                  <a:lnTo>
                    <a:pt x="211912" y="275589"/>
                  </a:lnTo>
                  <a:lnTo>
                    <a:pt x="211912" y="250189"/>
                  </a:lnTo>
                  <a:lnTo>
                    <a:pt x="141338" y="250189"/>
                  </a:lnTo>
                  <a:lnTo>
                    <a:pt x="132702" y="246379"/>
                  </a:lnTo>
                  <a:close/>
                </a:path>
                <a:path w="212090" h="398779">
                  <a:moveTo>
                    <a:pt x="211912" y="240029"/>
                  </a:moveTo>
                  <a:lnTo>
                    <a:pt x="152260" y="240029"/>
                  </a:lnTo>
                  <a:lnTo>
                    <a:pt x="148932" y="247649"/>
                  </a:lnTo>
                  <a:lnTo>
                    <a:pt x="141338" y="250189"/>
                  </a:lnTo>
                  <a:lnTo>
                    <a:pt x="211912" y="250189"/>
                  </a:lnTo>
                  <a:lnTo>
                    <a:pt x="211912" y="240029"/>
                  </a:lnTo>
                  <a:close/>
                </a:path>
                <a:path w="212090" h="398779">
                  <a:moveTo>
                    <a:pt x="211912" y="201929"/>
                  </a:moveTo>
                  <a:lnTo>
                    <a:pt x="99377" y="201929"/>
                  </a:lnTo>
                  <a:lnTo>
                    <a:pt x="96879" y="208279"/>
                  </a:lnTo>
                  <a:lnTo>
                    <a:pt x="92756" y="217169"/>
                  </a:lnTo>
                  <a:lnTo>
                    <a:pt x="88777" y="226059"/>
                  </a:lnTo>
                  <a:lnTo>
                    <a:pt x="86715" y="229869"/>
                  </a:lnTo>
                  <a:lnTo>
                    <a:pt x="84188" y="237489"/>
                  </a:lnTo>
                  <a:lnTo>
                    <a:pt x="90525" y="238759"/>
                  </a:lnTo>
                  <a:lnTo>
                    <a:pt x="93154" y="243839"/>
                  </a:lnTo>
                  <a:lnTo>
                    <a:pt x="97078" y="241299"/>
                  </a:lnTo>
                  <a:lnTo>
                    <a:pt x="104859" y="241299"/>
                  </a:lnTo>
                  <a:lnTo>
                    <a:pt x="106629" y="236219"/>
                  </a:lnTo>
                  <a:lnTo>
                    <a:pt x="108368" y="231139"/>
                  </a:lnTo>
                  <a:lnTo>
                    <a:pt x="110583" y="223519"/>
                  </a:lnTo>
                  <a:lnTo>
                    <a:pt x="112881" y="215899"/>
                  </a:lnTo>
                  <a:lnTo>
                    <a:pt x="114871" y="210819"/>
                  </a:lnTo>
                  <a:lnTo>
                    <a:pt x="143903" y="210819"/>
                  </a:lnTo>
                  <a:lnTo>
                    <a:pt x="145669" y="207009"/>
                  </a:lnTo>
                  <a:lnTo>
                    <a:pt x="211912" y="207009"/>
                  </a:lnTo>
                  <a:lnTo>
                    <a:pt x="211912" y="201929"/>
                  </a:lnTo>
                  <a:close/>
                </a:path>
                <a:path w="212090" h="398779">
                  <a:moveTo>
                    <a:pt x="104859" y="241299"/>
                  </a:moveTo>
                  <a:lnTo>
                    <a:pt x="97078" y="241299"/>
                  </a:lnTo>
                  <a:lnTo>
                    <a:pt x="103974" y="243839"/>
                  </a:lnTo>
                  <a:lnTo>
                    <a:pt x="104859" y="241299"/>
                  </a:lnTo>
                  <a:close/>
                </a:path>
                <a:path w="212090" h="398779">
                  <a:moveTo>
                    <a:pt x="211912" y="207009"/>
                  </a:moveTo>
                  <a:lnTo>
                    <a:pt x="146278" y="207009"/>
                  </a:lnTo>
                  <a:lnTo>
                    <a:pt x="146685" y="208279"/>
                  </a:lnTo>
                  <a:lnTo>
                    <a:pt x="147370" y="208279"/>
                  </a:lnTo>
                  <a:lnTo>
                    <a:pt x="150491" y="217169"/>
                  </a:lnTo>
                  <a:lnTo>
                    <a:pt x="151425" y="226059"/>
                  </a:lnTo>
                  <a:lnTo>
                    <a:pt x="149906" y="234949"/>
                  </a:lnTo>
                  <a:lnTo>
                    <a:pt x="145669" y="241299"/>
                  </a:lnTo>
                  <a:lnTo>
                    <a:pt x="150533" y="241299"/>
                  </a:lnTo>
                  <a:lnTo>
                    <a:pt x="152260" y="240029"/>
                  </a:lnTo>
                  <a:lnTo>
                    <a:pt x="211912" y="240029"/>
                  </a:lnTo>
                  <a:lnTo>
                    <a:pt x="211912" y="207009"/>
                  </a:lnTo>
                  <a:close/>
                </a:path>
                <a:path w="212090" h="398779">
                  <a:moveTo>
                    <a:pt x="138963" y="210819"/>
                  </a:moveTo>
                  <a:lnTo>
                    <a:pt x="114871" y="210819"/>
                  </a:lnTo>
                  <a:lnTo>
                    <a:pt x="114592" y="214629"/>
                  </a:lnTo>
                  <a:lnTo>
                    <a:pt x="113106" y="222249"/>
                  </a:lnTo>
                  <a:lnTo>
                    <a:pt x="111023" y="236219"/>
                  </a:lnTo>
                  <a:lnTo>
                    <a:pt x="118008" y="236219"/>
                  </a:lnTo>
                  <a:lnTo>
                    <a:pt x="121920" y="240029"/>
                  </a:lnTo>
                  <a:lnTo>
                    <a:pt x="125298" y="237489"/>
                  </a:lnTo>
                  <a:lnTo>
                    <a:pt x="131827" y="237489"/>
                  </a:lnTo>
                  <a:lnTo>
                    <a:pt x="133667" y="226059"/>
                  </a:lnTo>
                  <a:lnTo>
                    <a:pt x="133845" y="212089"/>
                  </a:lnTo>
                  <a:lnTo>
                    <a:pt x="137693" y="212089"/>
                  </a:lnTo>
                  <a:lnTo>
                    <a:pt x="138963" y="210819"/>
                  </a:lnTo>
                  <a:close/>
                </a:path>
                <a:path w="212090" h="398779">
                  <a:moveTo>
                    <a:pt x="131827" y="237489"/>
                  </a:moveTo>
                  <a:lnTo>
                    <a:pt x="125298" y="237489"/>
                  </a:lnTo>
                  <a:lnTo>
                    <a:pt x="131622" y="238759"/>
                  </a:lnTo>
                  <a:lnTo>
                    <a:pt x="131827" y="237489"/>
                  </a:lnTo>
                  <a:close/>
                </a:path>
                <a:path w="212090" h="398779">
                  <a:moveTo>
                    <a:pt x="80587" y="234949"/>
                  </a:moveTo>
                  <a:lnTo>
                    <a:pt x="72478" y="234949"/>
                  </a:lnTo>
                  <a:lnTo>
                    <a:pt x="78828" y="237489"/>
                  </a:lnTo>
                  <a:lnTo>
                    <a:pt x="80587" y="234949"/>
                  </a:lnTo>
                  <a:close/>
                </a:path>
                <a:path w="212090" h="398779">
                  <a:moveTo>
                    <a:pt x="211912" y="193039"/>
                  </a:moveTo>
                  <a:lnTo>
                    <a:pt x="85178" y="193039"/>
                  </a:lnTo>
                  <a:lnTo>
                    <a:pt x="82485" y="196849"/>
                  </a:lnTo>
                  <a:lnTo>
                    <a:pt x="77031" y="203199"/>
                  </a:lnTo>
                  <a:lnTo>
                    <a:pt x="70644" y="212089"/>
                  </a:lnTo>
                  <a:lnTo>
                    <a:pt x="65151" y="220979"/>
                  </a:lnTo>
                  <a:lnTo>
                    <a:pt x="60693" y="227329"/>
                  </a:lnTo>
                  <a:lnTo>
                    <a:pt x="66954" y="232409"/>
                  </a:lnTo>
                  <a:lnTo>
                    <a:pt x="67830" y="236219"/>
                  </a:lnTo>
                  <a:lnTo>
                    <a:pt x="72478" y="234949"/>
                  </a:lnTo>
                  <a:lnTo>
                    <a:pt x="80587" y="234949"/>
                  </a:lnTo>
                  <a:lnTo>
                    <a:pt x="82346" y="232409"/>
                  </a:lnTo>
                  <a:lnTo>
                    <a:pt x="85907" y="226059"/>
                  </a:lnTo>
                  <a:lnTo>
                    <a:pt x="90738" y="217169"/>
                  </a:lnTo>
                  <a:lnTo>
                    <a:pt x="95630" y="208279"/>
                  </a:lnTo>
                  <a:lnTo>
                    <a:pt x="99377" y="201929"/>
                  </a:lnTo>
                  <a:lnTo>
                    <a:pt x="211912" y="201929"/>
                  </a:lnTo>
                  <a:lnTo>
                    <a:pt x="211912" y="193039"/>
                  </a:lnTo>
                  <a:close/>
                </a:path>
                <a:path w="212090" h="398779">
                  <a:moveTo>
                    <a:pt x="211912" y="191769"/>
                  </a:moveTo>
                  <a:lnTo>
                    <a:pt x="64452" y="191769"/>
                  </a:lnTo>
                  <a:lnTo>
                    <a:pt x="61925" y="194309"/>
                  </a:lnTo>
                  <a:lnTo>
                    <a:pt x="50622" y="203199"/>
                  </a:lnTo>
                  <a:lnTo>
                    <a:pt x="40132" y="213359"/>
                  </a:lnTo>
                  <a:lnTo>
                    <a:pt x="44056" y="218439"/>
                  </a:lnTo>
                  <a:lnTo>
                    <a:pt x="44043" y="223519"/>
                  </a:lnTo>
                  <a:lnTo>
                    <a:pt x="48082" y="223519"/>
                  </a:lnTo>
                  <a:lnTo>
                    <a:pt x="55206" y="226059"/>
                  </a:lnTo>
                  <a:lnTo>
                    <a:pt x="59956" y="222249"/>
                  </a:lnTo>
                  <a:lnTo>
                    <a:pt x="64206" y="217169"/>
                  </a:lnTo>
                  <a:lnTo>
                    <a:pt x="72124" y="207009"/>
                  </a:lnTo>
                  <a:lnTo>
                    <a:pt x="80264" y="198119"/>
                  </a:lnTo>
                  <a:lnTo>
                    <a:pt x="85178" y="193039"/>
                  </a:lnTo>
                  <a:lnTo>
                    <a:pt x="211912" y="193039"/>
                  </a:lnTo>
                  <a:lnTo>
                    <a:pt x="211912" y="191769"/>
                  </a:lnTo>
                  <a:close/>
                </a:path>
                <a:path w="212090" h="398779">
                  <a:moveTo>
                    <a:pt x="137693" y="212089"/>
                  </a:moveTo>
                  <a:lnTo>
                    <a:pt x="135458" y="212089"/>
                  </a:lnTo>
                  <a:lnTo>
                    <a:pt x="136423" y="213359"/>
                  </a:lnTo>
                  <a:lnTo>
                    <a:pt x="137693" y="212089"/>
                  </a:lnTo>
                  <a:close/>
                </a:path>
                <a:path w="212090" h="398779">
                  <a:moveTo>
                    <a:pt x="211912" y="182879"/>
                  </a:moveTo>
                  <a:lnTo>
                    <a:pt x="45262" y="182879"/>
                  </a:lnTo>
                  <a:lnTo>
                    <a:pt x="26035" y="204469"/>
                  </a:lnTo>
                  <a:lnTo>
                    <a:pt x="29679" y="205739"/>
                  </a:lnTo>
                  <a:lnTo>
                    <a:pt x="32969" y="209549"/>
                  </a:lnTo>
                  <a:lnTo>
                    <a:pt x="42354" y="207009"/>
                  </a:lnTo>
                  <a:lnTo>
                    <a:pt x="47030" y="204469"/>
                  </a:lnTo>
                  <a:lnTo>
                    <a:pt x="52570" y="200659"/>
                  </a:lnTo>
                  <a:lnTo>
                    <a:pt x="58526" y="196849"/>
                  </a:lnTo>
                  <a:lnTo>
                    <a:pt x="64452" y="191769"/>
                  </a:lnTo>
                  <a:lnTo>
                    <a:pt x="211912" y="191769"/>
                  </a:lnTo>
                  <a:lnTo>
                    <a:pt x="211912" y="182879"/>
                  </a:lnTo>
                  <a:close/>
                </a:path>
                <a:path w="212090" h="398779">
                  <a:moveTo>
                    <a:pt x="211912" y="167639"/>
                  </a:moveTo>
                  <a:lnTo>
                    <a:pt x="27622" y="167639"/>
                  </a:lnTo>
                  <a:lnTo>
                    <a:pt x="22542" y="170179"/>
                  </a:lnTo>
                  <a:lnTo>
                    <a:pt x="16421" y="175259"/>
                  </a:lnTo>
                  <a:lnTo>
                    <a:pt x="14020" y="181609"/>
                  </a:lnTo>
                  <a:lnTo>
                    <a:pt x="19020" y="184149"/>
                  </a:lnTo>
                  <a:lnTo>
                    <a:pt x="25365" y="186689"/>
                  </a:lnTo>
                  <a:lnTo>
                    <a:pt x="33848" y="185419"/>
                  </a:lnTo>
                  <a:lnTo>
                    <a:pt x="45262" y="182879"/>
                  </a:lnTo>
                  <a:lnTo>
                    <a:pt x="211912" y="182879"/>
                  </a:lnTo>
                  <a:lnTo>
                    <a:pt x="211912" y="167639"/>
                  </a:lnTo>
                  <a:close/>
                </a:path>
                <a:path w="212090" h="398779">
                  <a:moveTo>
                    <a:pt x="7353" y="97789"/>
                  </a:moveTo>
                  <a:lnTo>
                    <a:pt x="0" y="100329"/>
                  </a:lnTo>
                  <a:lnTo>
                    <a:pt x="2042" y="107949"/>
                  </a:lnTo>
                  <a:lnTo>
                    <a:pt x="6929" y="114299"/>
                  </a:lnTo>
                  <a:lnTo>
                    <a:pt x="14228" y="119379"/>
                  </a:lnTo>
                  <a:lnTo>
                    <a:pt x="23507" y="124459"/>
                  </a:lnTo>
                  <a:lnTo>
                    <a:pt x="6388" y="124459"/>
                  </a:lnTo>
                  <a:lnTo>
                    <a:pt x="977" y="128269"/>
                  </a:lnTo>
                  <a:lnTo>
                    <a:pt x="3509" y="134619"/>
                  </a:lnTo>
                  <a:lnTo>
                    <a:pt x="8886" y="140969"/>
                  </a:lnTo>
                  <a:lnTo>
                    <a:pt x="16497" y="144779"/>
                  </a:lnTo>
                  <a:lnTo>
                    <a:pt x="25730" y="147319"/>
                  </a:lnTo>
                  <a:lnTo>
                    <a:pt x="17030" y="148589"/>
                  </a:lnTo>
                  <a:lnTo>
                    <a:pt x="9220" y="152399"/>
                  </a:lnTo>
                  <a:lnTo>
                    <a:pt x="5372" y="157479"/>
                  </a:lnTo>
                  <a:lnTo>
                    <a:pt x="9994" y="163829"/>
                  </a:lnTo>
                  <a:lnTo>
                    <a:pt x="16992" y="168909"/>
                  </a:lnTo>
                  <a:lnTo>
                    <a:pt x="27622" y="167639"/>
                  </a:lnTo>
                  <a:lnTo>
                    <a:pt x="211912" y="167639"/>
                  </a:lnTo>
                  <a:lnTo>
                    <a:pt x="211912" y="158749"/>
                  </a:lnTo>
                  <a:lnTo>
                    <a:pt x="138772" y="158749"/>
                  </a:lnTo>
                  <a:lnTo>
                    <a:pt x="130303" y="157479"/>
                  </a:lnTo>
                  <a:lnTo>
                    <a:pt x="123304" y="151129"/>
                  </a:lnTo>
                  <a:lnTo>
                    <a:pt x="118630" y="143509"/>
                  </a:lnTo>
                  <a:lnTo>
                    <a:pt x="124053" y="138429"/>
                  </a:lnTo>
                  <a:lnTo>
                    <a:pt x="133807" y="129539"/>
                  </a:lnTo>
                  <a:lnTo>
                    <a:pt x="133644" y="124459"/>
                  </a:lnTo>
                  <a:lnTo>
                    <a:pt x="23507" y="124459"/>
                  </a:lnTo>
                  <a:lnTo>
                    <a:pt x="15049" y="123189"/>
                  </a:lnTo>
                  <a:lnTo>
                    <a:pt x="133604" y="123189"/>
                  </a:lnTo>
                  <a:lnTo>
                    <a:pt x="128739" y="115569"/>
                  </a:lnTo>
                  <a:lnTo>
                    <a:pt x="121808" y="107949"/>
                  </a:lnTo>
                  <a:lnTo>
                    <a:pt x="114643" y="100329"/>
                  </a:lnTo>
                  <a:lnTo>
                    <a:pt x="21221" y="100329"/>
                  </a:lnTo>
                  <a:lnTo>
                    <a:pt x="14757" y="99059"/>
                  </a:lnTo>
                  <a:lnTo>
                    <a:pt x="7353" y="97789"/>
                  </a:lnTo>
                  <a:close/>
                </a:path>
                <a:path w="212090" h="398779">
                  <a:moveTo>
                    <a:pt x="145084" y="129539"/>
                  </a:moveTo>
                  <a:lnTo>
                    <a:pt x="141923" y="137159"/>
                  </a:lnTo>
                  <a:lnTo>
                    <a:pt x="142224" y="143509"/>
                  </a:lnTo>
                  <a:lnTo>
                    <a:pt x="145749" y="148589"/>
                  </a:lnTo>
                  <a:lnTo>
                    <a:pt x="152260" y="152399"/>
                  </a:lnTo>
                  <a:lnTo>
                    <a:pt x="146746" y="157479"/>
                  </a:lnTo>
                  <a:lnTo>
                    <a:pt x="138772" y="158749"/>
                  </a:lnTo>
                  <a:lnTo>
                    <a:pt x="211912" y="158749"/>
                  </a:lnTo>
                  <a:lnTo>
                    <a:pt x="211912" y="137159"/>
                  </a:lnTo>
                  <a:lnTo>
                    <a:pt x="153924" y="137159"/>
                  </a:lnTo>
                  <a:lnTo>
                    <a:pt x="147891" y="135889"/>
                  </a:lnTo>
                  <a:lnTo>
                    <a:pt x="145084" y="129539"/>
                  </a:lnTo>
                  <a:close/>
                </a:path>
                <a:path w="212090" h="398779">
                  <a:moveTo>
                    <a:pt x="211912" y="129539"/>
                  </a:moveTo>
                  <a:lnTo>
                    <a:pt x="168554" y="129539"/>
                  </a:lnTo>
                  <a:lnTo>
                    <a:pt x="166916" y="130809"/>
                  </a:lnTo>
                  <a:lnTo>
                    <a:pt x="163957" y="133349"/>
                  </a:lnTo>
                  <a:lnTo>
                    <a:pt x="153924" y="137159"/>
                  </a:lnTo>
                  <a:lnTo>
                    <a:pt x="211912" y="137159"/>
                  </a:lnTo>
                  <a:lnTo>
                    <a:pt x="211912" y="129539"/>
                  </a:lnTo>
                  <a:close/>
                </a:path>
                <a:path w="212090" h="398779">
                  <a:moveTo>
                    <a:pt x="153555" y="118109"/>
                  </a:moveTo>
                  <a:lnTo>
                    <a:pt x="152552" y="126999"/>
                  </a:lnTo>
                  <a:lnTo>
                    <a:pt x="160032" y="132079"/>
                  </a:lnTo>
                  <a:lnTo>
                    <a:pt x="168554" y="129539"/>
                  </a:lnTo>
                  <a:lnTo>
                    <a:pt x="211912" y="129539"/>
                  </a:lnTo>
                  <a:lnTo>
                    <a:pt x="211912" y="124459"/>
                  </a:lnTo>
                  <a:lnTo>
                    <a:pt x="160439" y="124459"/>
                  </a:lnTo>
                  <a:lnTo>
                    <a:pt x="153555" y="118109"/>
                  </a:lnTo>
                  <a:close/>
                </a:path>
                <a:path w="212090" h="398779">
                  <a:moveTo>
                    <a:pt x="201828" y="73659"/>
                  </a:moveTo>
                  <a:lnTo>
                    <a:pt x="158165" y="73659"/>
                  </a:lnTo>
                  <a:lnTo>
                    <a:pt x="162478" y="78739"/>
                  </a:lnTo>
                  <a:lnTo>
                    <a:pt x="166895" y="83819"/>
                  </a:lnTo>
                  <a:lnTo>
                    <a:pt x="170604" y="91439"/>
                  </a:lnTo>
                  <a:lnTo>
                    <a:pt x="172796" y="97789"/>
                  </a:lnTo>
                  <a:lnTo>
                    <a:pt x="174561" y="106679"/>
                  </a:lnTo>
                  <a:lnTo>
                    <a:pt x="173380" y="111759"/>
                  </a:lnTo>
                  <a:lnTo>
                    <a:pt x="167525" y="118109"/>
                  </a:lnTo>
                  <a:lnTo>
                    <a:pt x="160439" y="124459"/>
                  </a:lnTo>
                  <a:lnTo>
                    <a:pt x="211912" y="124459"/>
                  </a:lnTo>
                  <a:lnTo>
                    <a:pt x="211912" y="107949"/>
                  </a:lnTo>
                  <a:lnTo>
                    <a:pt x="209674" y="93979"/>
                  </a:lnTo>
                  <a:lnTo>
                    <a:pt x="205782" y="82549"/>
                  </a:lnTo>
                  <a:lnTo>
                    <a:pt x="201828" y="73659"/>
                  </a:lnTo>
                  <a:close/>
                </a:path>
                <a:path w="212090" h="398779">
                  <a:moveTo>
                    <a:pt x="11264" y="72389"/>
                  </a:moveTo>
                  <a:lnTo>
                    <a:pt x="4826" y="73659"/>
                  </a:lnTo>
                  <a:lnTo>
                    <a:pt x="5887" y="82549"/>
                  </a:lnTo>
                  <a:lnTo>
                    <a:pt x="9975" y="90169"/>
                  </a:lnTo>
                  <a:lnTo>
                    <a:pt x="15588" y="96519"/>
                  </a:lnTo>
                  <a:lnTo>
                    <a:pt x="21221" y="100329"/>
                  </a:lnTo>
                  <a:lnTo>
                    <a:pt x="114643" y="100329"/>
                  </a:lnTo>
                  <a:lnTo>
                    <a:pt x="112255" y="97789"/>
                  </a:lnTo>
                  <a:lnTo>
                    <a:pt x="102483" y="88899"/>
                  </a:lnTo>
                  <a:lnTo>
                    <a:pt x="98688" y="83819"/>
                  </a:lnTo>
                  <a:lnTo>
                    <a:pt x="92532" y="83819"/>
                  </a:lnTo>
                  <a:lnTo>
                    <a:pt x="87117" y="78739"/>
                  </a:lnTo>
                  <a:lnTo>
                    <a:pt x="28181" y="78739"/>
                  </a:lnTo>
                  <a:lnTo>
                    <a:pt x="23025" y="76199"/>
                  </a:lnTo>
                  <a:lnTo>
                    <a:pt x="11264" y="72389"/>
                  </a:lnTo>
                  <a:close/>
                </a:path>
                <a:path w="212090" h="398779">
                  <a:moveTo>
                    <a:pt x="199036" y="68579"/>
                  </a:moveTo>
                  <a:lnTo>
                    <a:pt x="135064" y="68579"/>
                  </a:lnTo>
                  <a:lnTo>
                    <a:pt x="127892" y="72389"/>
                  </a:lnTo>
                  <a:lnTo>
                    <a:pt x="124263" y="76199"/>
                  </a:lnTo>
                  <a:lnTo>
                    <a:pt x="124548" y="81279"/>
                  </a:lnTo>
                  <a:lnTo>
                    <a:pt x="129120" y="86359"/>
                  </a:lnTo>
                  <a:lnTo>
                    <a:pt x="129032" y="82549"/>
                  </a:lnTo>
                  <a:lnTo>
                    <a:pt x="128511" y="78739"/>
                  </a:lnTo>
                  <a:lnTo>
                    <a:pt x="137629" y="73659"/>
                  </a:lnTo>
                  <a:lnTo>
                    <a:pt x="142849" y="72389"/>
                  </a:lnTo>
                  <a:lnTo>
                    <a:pt x="201263" y="72389"/>
                  </a:lnTo>
                  <a:lnTo>
                    <a:pt x="200698" y="71119"/>
                  </a:lnTo>
                  <a:lnTo>
                    <a:pt x="199036" y="68579"/>
                  </a:lnTo>
                  <a:close/>
                </a:path>
                <a:path w="212090" h="398779">
                  <a:moveTo>
                    <a:pt x="94894" y="78739"/>
                  </a:moveTo>
                  <a:lnTo>
                    <a:pt x="93446" y="81279"/>
                  </a:lnTo>
                  <a:lnTo>
                    <a:pt x="92900" y="83819"/>
                  </a:lnTo>
                  <a:lnTo>
                    <a:pt x="98688" y="83819"/>
                  </a:lnTo>
                  <a:lnTo>
                    <a:pt x="94894" y="78739"/>
                  </a:lnTo>
                  <a:close/>
                </a:path>
                <a:path w="212090" h="398779">
                  <a:moveTo>
                    <a:pt x="97167" y="64769"/>
                  </a:moveTo>
                  <a:lnTo>
                    <a:pt x="95186" y="66039"/>
                  </a:lnTo>
                  <a:lnTo>
                    <a:pt x="96850" y="74929"/>
                  </a:lnTo>
                  <a:lnTo>
                    <a:pt x="107759" y="80009"/>
                  </a:lnTo>
                  <a:lnTo>
                    <a:pt x="114223" y="80009"/>
                  </a:lnTo>
                  <a:lnTo>
                    <a:pt x="120319" y="76199"/>
                  </a:lnTo>
                  <a:lnTo>
                    <a:pt x="124705" y="71119"/>
                  </a:lnTo>
                  <a:lnTo>
                    <a:pt x="110604" y="71119"/>
                  </a:lnTo>
                  <a:lnTo>
                    <a:pt x="100330" y="69849"/>
                  </a:lnTo>
                  <a:lnTo>
                    <a:pt x="97917" y="67309"/>
                  </a:lnTo>
                  <a:lnTo>
                    <a:pt x="97167" y="64769"/>
                  </a:lnTo>
                  <a:close/>
                </a:path>
                <a:path w="212090" h="398779">
                  <a:moveTo>
                    <a:pt x="14909" y="36829"/>
                  </a:moveTo>
                  <a:lnTo>
                    <a:pt x="11161" y="46989"/>
                  </a:lnTo>
                  <a:lnTo>
                    <a:pt x="12363" y="58419"/>
                  </a:lnTo>
                  <a:lnTo>
                    <a:pt x="18156" y="69849"/>
                  </a:lnTo>
                  <a:lnTo>
                    <a:pt x="28181" y="78739"/>
                  </a:lnTo>
                  <a:lnTo>
                    <a:pt x="87117" y="78739"/>
                  </a:lnTo>
                  <a:lnTo>
                    <a:pt x="81930" y="72389"/>
                  </a:lnTo>
                  <a:lnTo>
                    <a:pt x="77558" y="66039"/>
                  </a:lnTo>
                  <a:lnTo>
                    <a:pt x="77063" y="64769"/>
                  </a:lnTo>
                  <a:lnTo>
                    <a:pt x="46075" y="64769"/>
                  </a:lnTo>
                  <a:lnTo>
                    <a:pt x="40362" y="59689"/>
                  </a:lnTo>
                  <a:lnTo>
                    <a:pt x="30968" y="50799"/>
                  </a:lnTo>
                  <a:lnTo>
                    <a:pt x="21336" y="41909"/>
                  </a:lnTo>
                  <a:lnTo>
                    <a:pt x="14909" y="36829"/>
                  </a:lnTo>
                  <a:close/>
                </a:path>
                <a:path w="212090" h="398779">
                  <a:moveTo>
                    <a:pt x="201263" y="72389"/>
                  </a:moveTo>
                  <a:lnTo>
                    <a:pt x="142849" y="72389"/>
                  </a:lnTo>
                  <a:lnTo>
                    <a:pt x="149694" y="73659"/>
                  </a:lnTo>
                  <a:lnTo>
                    <a:pt x="152260" y="74929"/>
                  </a:lnTo>
                  <a:lnTo>
                    <a:pt x="156362" y="76199"/>
                  </a:lnTo>
                  <a:lnTo>
                    <a:pt x="157581" y="74929"/>
                  </a:lnTo>
                  <a:lnTo>
                    <a:pt x="158165" y="73659"/>
                  </a:lnTo>
                  <a:lnTo>
                    <a:pt x="201828" y="73659"/>
                  </a:lnTo>
                  <a:lnTo>
                    <a:pt x="201263" y="72389"/>
                  </a:lnTo>
                  <a:close/>
                </a:path>
                <a:path w="212090" h="398779">
                  <a:moveTo>
                    <a:pt x="203352" y="60959"/>
                  </a:moveTo>
                  <a:lnTo>
                    <a:pt x="129408" y="60959"/>
                  </a:lnTo>
                  <a:lnTo>
                    <a:pt x="136131" y="63499"/>
                  </a:lnTo>
                  <a:lnTo>
                    <a:pt x="131660" y="63499"/>
                  </a:lnTo>
                  <a:lnTo>
                    <a:pt x="125158" y="64769"/>
                  </a:lnTo>
                  <a:lnTo>
                    <a:pt x="116560" y="68579"/>
                  </a:lnTo>
                  <a:lnTo>
                    <a:pt x="110604" y="71119"/>
                  </a:lnTo>
                  <a:lnTo>
                    <a:pt x="124705" y="71119"/>
                  </a:lnTo>
                  <a:lnTo>
                    <a:pt x="126898" y="68579"/>
                  </a:lnTo>
                  <a:lnTo>
                    <a:pt x="199036" y="68579"/>
                  </a:lnTo>
                  <a:lnTo>
                    <a:pt x="194881" y="62229"/>
                  </a:lnTo>
                  <a:lnTo>
                    <a:pt x="198945" y="62229"/>
                  </a:lnTo>
                  <a:lnTo>
                    <a:pt x="203352" y="60959"/>
                  </a:lnTo>
                  <a:close/>
                </a:path>
                <a:path w="212090" h="398779">
                  <a:moveTo>
                    <a:pt x="193319" y="30479"/>
                  </a:moveTo>
                  <a:lnTo>
                    <a:pt x="191668" y="33019"/>
                  </a:lnTo>
                  <a:lnTo>
                    <a:pt x="128257" y="33019"/>
                  </a:lnTo>
                  <a:lnTo>
                    <a:pt x="127444" y="34289"/>
                  </a:lnTo>
                  <a:lnTo>
                    <a:pt x="127482" y="36829"/>
                  </a:lnTo>
                  <a:lnTo>
                    <a:pt x="122809" y="36829"/>
                  </a:lnTo>
                  <a:lnTo>
                    <a:pt x="122923" y="39369"/>
                  </a:lnTo>
                  <a:lnTo>
                    <a:pt x="115634" y="40639"/>
                  </a:lnTo>
                  <a:lnTo>
                    <a:pt x="109677" y="44449"/>
                  </a:lnTo>
                  <a:lnTo>
                    <a:pt x="106024" y="50799"/>
                  </a:lnTo>
                  <a:lnTo>
                    <a:pt x="105651" y="58419"/>
                  </a:lnTo>
                  <a:lnTo>
                    <a:pt x="106438" y="62229"/>
                  </a:lnTo>
                  <a:lnTo>
                    <a:pt x="108229" y="64769"/>
                  </a:lnTo>
                  <a:lnTo>
                    <a:pt x="110858" y="67309"/>
                  </a:lnTo>
                  <a:lnTo>
                    <a:pt x="115559" y="63499"/>
                  </a:lnTo>
                  <a:lnTo>
                    <a:pt x="122147" y="60959"/>
                  </a:lnTo>
                  <a:lnTo>
                    <a:pt x="203352" y="60959"/>
                  </a:lnTo>
                  <a:lnTo>
                    <a:pt x="205701" y="57149"/>
                  </a:lnTo>
                  <a:lnTo>
                    <a:pt x="198354" y="57149"/>
                  </a:lnTo>
                  <a:lnTo>
                    <a:pt x="191482" y="55879"/>
                  </a:lnTo>
                  <a:lnTo>
                    <a:pt x="185551" y="52069"/>
                  </a:lnTo>
                  <a:lnTo>
                    <a:pt x="181025" y="48259"/>
                  </a:lnTo>
                  <a:lnTo>
                    <a:pt x="185661" y="46989"/>
                  </a:lnTo>
                  <a:lnTo>
                    <a:pt x="188468" y="44449"/>
                  </a:lnTo>
                  <a:lnTo>
                    <a:pt x="189276" y="43179"/>
                  </a:lnTo>
                  <a:lnTo>
                    <a:pt x="175336" y="43179"/>
                  </a:lnTo>
                  <a:lnTo>
                    <a:pt x="182333" y="41909"/>
                  </a:lnTo>
                  <a:lnTo>
                    <a:pt x="190898" y="36829"/>
                  </a:lnTo>
                  <a:lnTo>
                    <a:pt x="127482" y="36829"/>
                  </a:lnTo>
                  <a:lnTo>
                    <a:pt x="124853" y="35559"/>
                  </a:lnTo>
                  <a:lnTo>
                    <a:pt x="193040" y="35559"/>
                  </a:lnTo>
                  <a:lnTo>
                    <a:pt x="193319" y="30479"/>
                  </a:lnTo>
                  <a:close/>
                </a:path>
                <a:path w="212090" h="398779">
                  <a:moveTo>
                    <a:pt x="33959" y="0"/>
                  </a:moveTo>
                  <a:lnTo>
                    <a:pt x="27090" y="6349"/>
                  </a:lnTo>
                  <a:lnTo>
                    <a:pt x="24018" y="15239"/>
                  </a:lnTo>
                  <a:lnTo>
                    <a:pt x="23876" y="25399"/>
                  </a:lnTo>
                  <a:lnTo>
                    <a:pt x="25793" y="33019"/>
                  </a:lnTo>
                  <a:lnTo>
                    <a:pt x="28712" y="40639"/>
                  </a:lnTo>
                  <a:lnTo>
                    <a:pt x="32829" y="48259"/>
                  </a:lnTo>
                  <a:lnTo>
                    <a:pt x="38498" y="55879"/>
                  </a:lnTo>
                  <a:lnTo>
                    <a:pt x="46075" y="64769"/>
                  </a:lnTo>
                  <a:lnTo>
                    <a:pt x="77063" y="64769"/>
                  </a:lnTo>
                  <a:lnTo>
                    <a:pt x="75577" y="60959"/>
                  </a:lnTo>
                  <a:lnTo>
                    <a:pt x="71094" y="60959"/>
                  </a:lnTo>
                  <a:lnTo>
                    <a:pt x="61316" y="48259"/>
                  </a:lnTo>
                  <a:lnTo>
                    <a:pt x="50412" y="30479"/>
                  </a:lnTo>
                  <a:lnTo>
                    <a:pt x="40565" y="13969"/>
                  </a:lnTo>
                  <a:lnTo>
                    <a:pt x="33959" y="0"/>
                  </a:lnTo>
                  <a:close/>
                </a:path>
                <a:path w="212090" h="398779">
                  <a:moveTo>
                    <a:pt x="74587" y="58419"/>
                  </a:moveTo>
                  <a:lnTo>
                    <a:pt x="73152" y="58419"/>
                  </a:lnTo>
                  <a:lnTo>
                    <a:pt x="72123" y="60959"/>
                  </a:lnTo>
                  <a:lnTo>
                    <a:pt x="75577" y="60959"/>
                  </a:lnTo>
                  <a:lnTo>
                    <a:pt x="74587" y="58419"/>
                  </a:lnTo>
                  <a:close/>
                </a:path>
                <a:path w="212090" h="398779">
                  <a:moveTo>
                    <a:pt x="190893" y="40639"/>
                  </a:moveTo>
                  <a:lnTo>
                    <a:pt x="186436" y="43179"/>
                  </a:lnTo>
                  <a:lnTo>
                    <a:pt x="189276" y="43179"/>
                  </a:lnTo>
                  <a:lnTo>
                    <a:pt x="190893" y="406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78915" y="4387458"/>
              <a:ext cx="383029" cy="46153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9687596" y="4453015"/>
              <a:ext cx="212090" cy="398780"/>
            </a:xfrm>
            <a:custGeom>
              <a:avLst/>
              <a:gdLst/>
              <a:ahLst/>
              <a:cxnLst/>
              <a:rect l="l" t="t" r="r" b="b"/>
              <a:pathLst>
                <a:path w="212090" h="398779">
                  <a:moveTo>
                    <a:pt x="21018" y="40640"/>
                  </a:moveTo>
                  <a:lnTo>
                    <a:pt x="23444" y="44450"/>
                  </a:lnTo>
                  <a:lnTo>
                    <a:pt x="26238" y="46990"/>
                  </a:lnTo>
                  <a:lnTo>
                    <a:pt x="30886" y="48260"/>
                  </a:lnTo>
                  <a:lnTo>
                    <a:pt x="26355" y="52070"/>
                  </a:lnTo>
                  <a:lnTo>
                    <a:pt x="20423" y="55880"/>
                  </a:lnTo>
                  <a:lnTo>
                    <a:pt x="13550" y="57150"/>
                  </a:lnTo>
                  <a:lnTo>
                    <a:pt x="6197" y="57150"/>
                  </a:lnTo>
                  <a:lnTo>
                    <a:pt x="8559" y="60960"/>
                  </a:lnTo>
                  <a:lnTo>
                    <a:pt x="12954" y="62230"/>
                  </a:lnTo>
                  <a:lnTo>
                    <a:pt x="17030" y="62230"/>
                  </a:lnTo>
                  <a:lnTo>
                    <a:pt x="11208" y="71120"/>
                  </a:lnTo>
                  <a:lnTo>
                    <a:pt x="6124" y="82550"/>
                  </a:lnTo>
                  <a:lnTo>
                    <a:pt x="2235" y="93980"/>
                  </a:lnTo>
                  <a:lnTo>
                    <a:pt x="0" y="107950"/>
                  </a:lnTo>
                  <a:lnTo>
                    <a:pt x="0" y="398780"/>
                  </a:lnTo>
                  <a:lnTo>
                    <a:pt x="5118" y="396240"/>
                  </a:lnTo>
                  <a:lnTo>
                    <a:pt x="10071" y="392430"/>
                  </a:lnTo>
                  <a:lnTo>
                    <a:pt x="12065" y="387350"/>
                  </a:lnTo>
                  <a:lnTo>
                    <a:pt x="34245" y="387350"/>
                  </a:lnTo>
                  <a:lnTo>
                    <a:pt x="38252" y="384810"/>
                  </a:lnTo>
                  <a:lnTo>
                    <a:pt x="40424" y="378460"/>
                  </a:lnTo>
                  <a:lnTo>
                    <a:pt x="62471" y="378460"/>
                  </a:lnTo>
                  <a:lnTo>
                    <a:pt x="65417" y="377190"/>
                  </a:lnTo>
                  <a:lnTo>
                    <a:pt x="13690" y="377190"/>
                  </a:lnTo>
                  <a:lnTo>
                    <a:pt x="13870" y="370840"/>
                  </a:lnTo>
                  <a:lnTo>
                    <a:pt x="7792" y="334010"/>
                  </a:lnTo>
                  <a:lnTo>
                    <a:pt x="5413" y="322580"/>
                  </a:lnTo>
                  <a:lnTo>
                    <a:pt x="3696" y="312420"/>
                  </a:lnTo>
                  <a:lnTo>
                    <a:pt x="3784" y="306070"/>
                  </a:lnTo>
                  <a:lnTo>
                    <a:pt x="32023" y="306070"/>
                  </a:lnTo>
                  <a:lnTo>
                    <a:pt x="28244" y="304800"/>
                  </a:lnTo>
                  <a:lnTo>
                    <a:pt x="23139" y="300990"/>
                  </a:lnTo>
                  <a:lnTo>
                    <a:pt x="19128" y="294640"/>
                  </a:lnTo>
                  <a:lnTo>
                    <a:pt x="20786" y="287020"/>
                  </a:lnTo>
                  <a:lnTo>
                    <a:pt x="25821" y="279400"/>
                  </a:lnTo>
                  <a:lnTo>
                    <a:pt x="31940" y="275590"/>
                  </a:lnTo>
                  <a:lnTo>
                    <a:pt x="96299" y="275590"/>
                  </a:lnTo>
                  <a:lnTo>
                    <a:pt x="99402" y="269240"/>
                  </a:lnTo>
                  <a:lnTo>
                    <a:pt x="91363" y="255270"/>
                  </a:lnTo>
                  <a:lnTo>
                    <a:pt x="87337" y="251460"/>
                  </a:lnTo>
                  <a:lnTo>
                    <a:pt x="77901" y="250190"/>
                  </a:lnTo>
                  <a:lnTo>
                    <a:pt x="70561" y="250190"/>
                  </a:lnTo>
                  <a:lnTo>
                    <a:pt x="62966" y="247650"/>
                  </a:lnTo>
                  <a:lnTo>
                    <a:pt x="59651" y="240030"/>
                  </a:lnTo>
                  <a:lnTo>
                    <a:pt x="65383" y="240030"/>
                  </a:lnTo>
                  <a:lnTo>
                    <a:pt x="61994" y="234950"/>
                  </a:lnTo>
                  <a:lnTo>
                    <a:pt x="60480" y="226060"/>
                  </a:lnTo>
                  <a:lnTo>
                    <a:pt x="61419" y="217170"/>
                  </a:lnTo>
                  <a:lnTo>
                    <a:pt x="64541" y="208280"/>
                  </a:lnTo>
                  <a:lnTo>
                    <a:pt x="65214" y="208280"/>
                  </a:lnTo>
                  <a:lnTo>
                    <a:pt x="65620" y="207010"/>
                  </a:lnTo>
                  <a:lnTo>
                    <a:pt x="114531" y="207010"/>
                  </a:lnTo>
                  <a:lnTo>
                    <a:pt x="112534" y="201930"/>
                  </a:lnTo>
                  <a:lnTo>
                    <a:pt x="133785" y="201930"/>
                  </a:lnTo>
                  <a:lnTo>
                    <a:pt x="129425" y="196850"/>
                  </a:lnTo>
                  <a:lnTo>
                    <a:pt x="126733" y="193040"/>
                  </a:lnTo>
                  <a:lnTo>
                    <a:pt x="148710" y="193040"/>
                  </a:lnTo>
                  <a:lnTo>
                    <a:pt x="147447" y="191770"/>
                  </a:lnTo>
                  <a:lnTo>
                    <a:pt x="181387" y="191770"/>
                  </a:lnTo>
                  <a:lnTo>
                    <a:pt x="177675" y="187960"/>
                  </a:lnTo>
                  <a:lnTo>
                    <a:pt x="166649" y="182880"/>
                  </a:lnTo>
                  <a:lnTo>
                    <a:pt x="195382" y="182880"/>
                  </a:lnTo>
                  <a:lnTo>
                    <a:pt x="197878" y="181610"/>
                  </a:lnTo>
                  <a:lnTo>
                    <a:pt x="195478" y="175260"/>
                  </a:lnTo>
                  <a:lnTo>
                    <a:pt x="189369" y="170180"/>
                  </a:lnTo>
                  <a:lnTo>
                    <a:pt x="184289" y="167640"/>
                  </a:lnTo>
                  <a:lnTo>
                    <a:pt x="196659" y="167640"/>
                  </a:lnTo>
                  <a:lnTo>
                    <a:pt x="201917" y="163830"/>
                  </a:lnTo>
                  <a:lnTo>
                    <a:pt x="205605" y="158750"/>
                  </a:lnTo>
                  <a:lnTo>
                    <a:pt x="73139" y="158750"/>
                  </a:lnTo>
                  <a:lnTo>
                    <a:pt x="65165" y="157480"/>
                  </a:lnTo>
                  <a:lnTo>
                    <a:pt x="59651" y="152400"/>
                  </a:lnTo>
                  <a:lnTo>
                    <a:pt x="66162" y="148590"/>
                  </a:lnTo>
                  <a:lnTo>
                    <a:pt x="69686" y="143510"/>
                  </a:lnTo>
                  <a:lnTo>
                    <a:pt x="69983" y="137160"/>
                  </a:lnTo>
                  <a:lnTo>
                    <a:pt x="57975" y="137160"/>
                  </a:lnTo>
                  <a:lnTo>
                    <a:pt x="47955" y="133350"/>
                  </a:lnTo>
                  <a:lnTo>
                    <a:pt x="44996" y="130810"/>
                  </a:lnTo>
                  <a:lnTo>
                    <a:pt x="43357" y="129540"/>
                  </a:lnTo>
                  <a:lnTo>
                    <a:pt x="55613" y="129540"/>
                  </a:lnTo>
                  <a:lnTo>
                    <a:pt x="59347" y="127000"/>
                  </a:lnTo>
                  <a:lnTo>
                    <a:pt x="59060" y="124460"/>
                  </a:lnTo>
                  <a:lnTo>
                    <a:pt x="51460" y="124460"/>
                  </a:lnTo>
                  <a:lnTo>
                    <a:pt x="44386" y="118110"/>
                  </a:lnTo>
                  <a:lnTo>
                    <a:pt x="38519" y="111760"/>
                  </a:lnTo>
                  <a:lnTo>
                    <a:pt x="37350" y="106680"/>
                  </a:lnTo>
                  <a:lnTo>
                    <a:pt x="39116" y="97790"/>
                  </a:lnTo>
                  <a:lnTo>
                    <a:pt x="41305" y="91440"/>
                  </a:lnTo>
                  <a:lnTo>
                    <a:pt x="45011" y="83820"/>
                  </a:lnTo>
                  <a:lnTo>
                    <a:pt x="49428" y="78740"/>
                  </a:lnTo>
                  <a:lnTo>
                    <a:pt x="53746" y="73660"/>
                  </a:lnTo>
                  <a:lnTo>
                    <a:pt x="62217" y="73660"/>
                  </a:lnTo>
                  <a:lnTo>
                    <a:pt x="69062" y="72390"/>
                  </a:lnTo>
                  <a:lnTo>
                    <a:pt x="84014" y="72390"/>
                  </a:lnTo>
                  <a:lnTo>
                    <a:pt x="76835" y="68580"/>
                  </a:lnTo>
                  <a:lnTo>
                    <a:pt x="95338" y="68580"/>
                  </a:lnTo>
                  <a:lnTo>
                    <a:pt x="86753" y="64770"/>
                  </a:lnTo>
                  <a:lnTo>
                    <a:pt x="80238" y="63500"/>
                  </a:lnTo>
                  <a:lnTo>
                    <a:pt x="75768" y="63500"/>
                  </a:lnTo>
                  <a:lnTo>
                    <a:pt x="82498" y="60960"/>
                  </a:lnTo>
                  <a:lnTo>
                    <a:pt x="105727" y="60960"/>
                  </a:lnTo>
                  <a:lnTo>
                    <a:pt x="106260" y="58420"/>
                  </a:lnTo>
                  <a:lnTo>
                    <a:pt x="105882" y="50800"/>
                  </a:lnTo>
                  <a:lnTo>
                    <a:pt x="102230" y="44450"/>
                  </a:lnTo>
                  <a:lnTo>
                    <a:pt x="100245" y="43180"/>
                  </a:lnTo>
                  <a:lnTo>
                    <a:pt x="25463" y="43180"/>
                  </a:lnTo>
                  <a:lnTo>
                    <a:pt x="21018" y="40640"/>
                  </a:lnTo>
                  <a:close/>
                </a:path>
                <a:path w="212090" h="398779">
                  <a:moveTo>
                    <a:pt x="34245" y="387350"/>
                  </a:moveTo>
                  <a:lnTo>
                    <a:pt x="12065" y="387350"/>
                  </a:lnTo>
                  <a:lnTo>
                    <a:pt x="14795" y="388620"/>
                  </a:lnTo>
                  <a:lnTo>
                    <a:pt x="18402" y="389890"/>
                  </a:lnTo>
                  <a:lnTo>
                    <a:pt x="30238" y="389890"/>
                  </a:lnTo>
                  <a:lnTo>
                    <a:pt x="34245" y="387350"/>
                  </a:lnTo>
                  <a:close/>
                </a:path>
                <a:path w="212090" h="398779">
                  <a:moveTo>
                    <a:pt x="62471" y="378460"/>
                  </a:moveTo>
                  <a:lnTo>
                    <a:pt x="40424" y="378460"/>
                  </a:lnTo>
                  <a:lnTo>
                    <a:pt x="46240" y="383540"/>
                  </a:lnTo>
                  <a:lnTo>
                    <a:pt x="53632" y="382270"/>
                  </a:lnTo>
                  <a:lnTo>
                    <a:pt x="62471" y="378460"/>
                  </a:lnTo>
                  <a:close/>
                </a:path>
                <a:path w="212090" h="398779">
                  <a:moveTo>
                    <a:pt x="85166" y="355600"/>
                  </a:moveTo>
                  <a:lnTo>
                    <a:pt x="48996" y="355600"/>
                  </a:lnTo>
                  <a:lnTo>
                    <a:pt x="52044" y="360680"/>
                  </a:lnTo>
                  <a:lnTo>
                    <a:pt x="47828" y="364490"/>
                  </a:lnTo>
                  <a:lnTo>
                    <a:pt x="67805" y="364490"/>
                  </a:lnTo>
                  <a:lnTo>
                    <a:pt x="69151" y="365760"/>
                  </a:lnTo>
                  <a:lnTo>
                    <a:pt x="69481" y="368300"/>
                  </a:lnTo>
                  <a:lnTo>
                    <a:pt x="71031" y="374650"/>
                  </a:lnTo>
                  <a:lnTo>
                    <a:pt x="73571" y="377190"/>
                  </a:lnTo>
                  <a:lnTo>
                    <a:pt x="77254" y="378460"/>
                  </a:lnTo>
                  <a:lnTo>
                    <a:pt x="74625" y="369570"/>
                  </a:lnTo>
                  <a:lnTo>
                    <a:pt x="81495" y="369570"/>
                  </a:lnTo>
                  <a:lnTo>
                    <a:pt x="85166" y="355600"/>
                  </a:lnTo>
                  <a:close/>
                </a:path>
                <a:path w="212090" h="398779">
                  <a:moveTo>
                    <a:pt x="32023" y="306070"/>
                  </a:moveTo>
                  <a:lnTo>
                    <a:pt x="3784" y="306070"/>
                  </a:lnTo>
                  <a:lnTo>
                    <a:pt x="5167" y="313690"/>
                  </a:lnTo>
                  <a:lnTo>
                    <a:pt x="7466" y="323850"/>
                  </a:lnTo>
                  <a:lnTo>
                    <a:pt x="10562" y="332740"/>
                  </a:lnTo>
                  <a:lnTo>
                    <a:pt x="14338" y="342900"/>
                  </a:lnTo>
                  <a:lnTo>
                    <a:pt x="17314" y="350520"/>
                  </a:lnTo>
                  <a:lnTo>
                    <a:pt x="19296" y="360680"/>
                  </a:lnTo>
                  <a:lnTo>
                    <a:pt x="18637" y="370840"/>
                  </a:lnTo>
                  <a:lnTo>
                    <a:pt x="13690" y="377190"/>
                  </a:lnTo>
                  <a:lnTo>
                    <a:pt x="65417" y="377190"/>
                  </a:lnTo>
                  <a:lnTo>
                    <a:pt x="68199" y="369570"/>
                  </a:lnTo>
                  <a:lnTo>
                    <a:pt x="67805" y="364490"/>
                  </a:lnTo>
                  <a:lnTo>
                    <a:pt x="41719" y="364490"/>
                  </a:lnTo>
                  <a:lnTo>
                    <a:pt x="41808" y="361950"/>
                  </a:lnTo>
                  <a:lnTo>
                    <a:pt x="41402" y="359410"/>
                  </a:lnTo>
                  <a:lnTo>
                    <a:pt x="43827" y="358140"/>
                  </a:lnTo>
                  <a:lnTo>
                    <a:pt x="47193" y="358140"/>
                  </a:lnTo>
                  <a:lnTo>
                    <a:pt x="48996" y="355600"/>
                  </a:lnTo>
                  <a:lnTo>
                    <a:pt x="85166" y="355600"/>
                  </a:lnTo>
                  <a:lnTo>
                    <a:pt x="81064" y="349250"/>
                  </a:lnTo>
                  <a:lnTo>
                    <a:pt x="78339" y="347980"/>
                  </a:lnTo>
                  <a:lnTo>
                    <a:pt x="36322" y="347980"/>
                  </a:lnTo>
                  <a:lnTo>
                    <a:pt x="33451" y="340360"/>
                  </a:lnTo>
                  <a:lnTo>
                    <a:pt x="29857" y="336550"/>
                  </a:lnTo>
                  <a:lnTo>
                    <a:pt x="22301" y="326390"/>
                  </a:lnTo>
                  <a:lnTo>
                    <a:pt x="16230" y="318770"/>
                  </a:lnTo>
                  <a:lnTo>
                    <a:pt x="13639" y="314960"/>
                  </a:lnTo>
                  <a:lnTo>
                    <a:pt x="27392" y="314960"/>
                  </a:lnTo>
                  <a:lnTo>
                    <a:pt x="21348" y="311150"/>
                  </a:lnTo>
                  <a:lnTo>
                    <a:pt x="35409" y="311150"/>
                  </a:lnTo>
                  <a:lnTo>
                    <a:pt x="35801" y="307340"/>
                  </a:lnTo>
                  <a:lnTo>
                    <a:pt x="32023" y="306070"/>
                  </a:lnTo>
                  <a:close/>
                </a:path>
                <a:path w="212090" h="398779">
                  <a:moveTo>
                    <a:pt x="27392" y="314960"/>
                  </a:moveTo>
                  <a:lnTo>
                    <a:pt x="13639" y="314960"/>
                  </a:lnTo>
                  <a:lnTo>
                    <a:pt x="20121" y="321310"/>
                  </a:lnTo>
                  <a:lnTo>
                    <a:pt x="27582" y="327660"/>
                  </a:lnTo>
                  <a:lnTo>
                    <a:pt x="34337" y="332740"/>
                  </a:lnTo>
                  <a:lnTo>
                    <a:pt x="38696" y="337820"/>
                  </a:lnTo>
                  <a:lnTo>
                    <a:pt x="40424" y="341630"/>
                  </a:lnTo>
                  <a:lnTo>
                    <a:pt x="41452" y="347980"/>
                  </a:lnTo>
                  <a:lnTo>
                    <a:pt x="78339" y="347980"/>
                  </a:lnTo>
                  <a:lnTo>
                    <a:pt x="75615" y="346710"/>
                  </a:lnTo>
                  <a:lnTo>
                    <a:pt x="79590" y="344170"/>
                  </a:lnTo>
                  <a:lnTo>
                    <a:pt x="81483" y="339090"/>
                  </a:lnTo>
                  <a:lnTo>
                    <a:pt x="80166" y="335280"/>
                  </a:lnTo>
                  <a:lnTo>
                    <a:pt x="68935" y="335280"/>
                  </a:lnTo>
                  <a:lnTo>
                    <a:pt x="58369" y="334010"/>
                  </a:lnTo>
                  <a:lnTo>
                    <a:pt x="52565" y="327660"/>
                  </a:lnTo>
                  <a:lnTo>
                    <a:pt x="44881" y="322580"/>
                  </a:lnTo>
                  <a:lnTo>
                    <a:pt x="38802" y="320040"/>
                  </a:lnTo>
                  <a:lnTo>
                    <a:pt x="27392" y="314960"/>
                  </a:lnTo>
                  <a:close/>
                </a:path>
                <a:path w="212090" h="398779">
                  <a:moveTo>
                    <a:pt x="71615" y="325120"/>
                  </a:moveTo>
                  <a:lnTo>
                    <a:pt x="67144" y="325120"/>
                  </a:lnTo>
                  <a:lnTo>
                    <a:pt x="71462" y="328930"/>
                  </a:lnTo>
                  <a:lnTo>
                    <a:pt x="68935" y="335280"/>
                  </a:lnTo>
                  <a:lnTo>
                    <a:pt x="80166" y="335280"/>
                  </a:lnTo>
                  <a:lnTo>
                    <a:pt x="77533" y="327660"/>
                  </a:lnTo>
                  <a:lnTo>
                    <a:pt x="71615" y="325120"/>
                  </a:lnTo>
                  <a:close/>
                </a:path>
                <a:path w="212090" h="398779">
                  <a:moveTo>
                    <a:pt x="35409" y="311150"/>
                  </a:moveTo>
                  <a:lnTo>
                    <a:pt x="27152" y="311150"/>
                  </a:lnTo>
                  <a:lnTo>
                    <a:pt x="31623" y="312420"/>
                  </a:lnTo>
                  <a:lnTo>
                    <a:pt x="34886" y="316230"/>
                  </a:lnTo>
                  <a:lnTo>
                    <a:pt x="35409" y="311150"/>
                  </a:lnTo>
                  <a:close/>
                </a:path>
                <a:path w="212090" h="398779">
                  <a:moveTo>
                    <a:pt x="96299" y="275590"/>
                  </a:moveTo>
                  <a:lnTo>
                    <a:pt x="39407" y="275590"/>
                  </a:lnTo>
                  <a:lnTo>
                    <a:pt x="45062" y="278130"/>
                  </a:lnTo>
                  <a:lnTo>
                    <a:pt x="48474" y="281940"/>
                  </a:lnTo>
                  <a:lnTo>
                    <a:pt x="49212" y="288290"/>
                  </a:lnTo>
                  <a:lnTo>
                    <a:pt x="48082" y="297180"/>
                  </a:lnTo>
                  <a:lnTo>
                    <a:pt x="62674" y="297180"/>
                  </a:lnTo>
                  <a:lnTo>
                    <a:pt x="63995" y="304800"/>
                  </a:lnTo>
                  <a:lnTo>
                    <a:pt x="68389" y="307340"/>
                  </a:lnTo>
                  <a:lnTo>
                    <a:pt x="72986" y="306070"/>
                  </a:lnTo>
                  <a:lnTo>
                    <a:pt x="71856" y="303530"/>
                  </a:lnTo>
                  <a:lnTo>
                    <a:pt x="72301" y="299720"/>
                  </a:lnTo>
                  <a:lnTo>
                    <a:pt x="72694" y="298450"/>
                  </a:lnTo>
                  <a:lnTo>
                    <a:pt x="84950" y="298450"/>
                  </a:lnTo>
                  <a:lnTo>
                    <a:pt x="84340" y="295910"/>
                  </a:lnTo>
                  <a:lnTo>
                    <a:pt x="85636" y="290830"/>
                  </a:lnTo>
                  <a:lnTo>
                    <a:pt x="102902" y="290830"/>
                  </a:lnTo>
                  <a:lnTo>
                    <a:pt x="103615" y="289560"/>
                  </a:lnTo>
                  <a:lnTo>
                    <a:pt x="99999" y="289560"/>
                  </a:lnTo>
                  <a:lnTo>
                    <a:pt x="96786" y="287020"/>
                  </a:lnTo>
                  <a:lnTo>
                    <a:pt x="94437" y="279400"/>
                  </a:lnTo>
                  <a:lnTo>
                    <a:pt x="96299" y="275590"/>
                  </a:lnTo>
                  <a:close/>
                </a:path>
                <a:path w="212090" h="398779">
                  <a:moveTo>
                    <a:pt x="61366" y="299720"/>
                  </a:moveTo>
                  <a:lnTo>
                    <a:pt x="55740" y="299720"/>
                  </a:lnTo>
                  <a:lnTo>
                    <a:pt x="55892" y="302260"/>
                  </a:lnTo>
                  <a:lnTo>
                    <a:pt x="56743" y="303530"/>
                  </a:lnTo>
                  <a:lnTo>
                    <a:pt x="58991" y="306070"/>
                  </a:lnTo>
                  <a:lnTo>
                    <a:pt x="60058" y="302260"/>
                  </a:lnTo>
                  <a:lnTo>
                    <a:pt x="61366" y="299720"/>
                  </a:lnTo>
                  <a:close/>
                </a:path>
                <a:path w="212090" h="398779">
                  <a:moveTo>
                    <a:pt x="35204" y="293370"/>
                  </a:moveTo>
                  <a:lnTo>
                    <a:pt x="35166" y="298450"/>
                  </a:lnTo>
                  <a:lnTo>
                    <a:pt x="39687" y="300990"/>
                  </a:lnTo>
                  <a:lnTo>
                    <a:pt x="44729" y="303530"/>
                  </a:lnTo>
                  <a:lnTo>
                    <a:pt x="51130" y="303530"/>
                  </a:lnTo>
                  <a:lnTo>
                    <a:pt x="55740" y="299720"/>
                  </a:lnTo>
                  <a:lnTo>
                    <a:pt x="61366" y="299720"/>
                  </a:lnTo>
                  <a:lnTo>
                    <a:pt x="62674" y="297180"/>
                  </a:lnTo>
                  <a:lnTo>
                    <a:pt x="48082" y="297180"/>
                  </a:lnTo>
                  <a:lnTo>
                    <a:pt x="38989" y="294640"/>
                  </a:lnTo>
                  <a:lnTo>
                    <a:pt x="35204" y="293370"/>
                  </a:lnTo>
                  <a:close/>
                </a:path>
                <a:path w="212090" h="398779">
                  <a:moveTo>
                    <a:pt x="84950" y="298450"/>
                  </a:moveTo>
                  <a:lnTo>
                    <a:pt x="78232" y="298450"/>
                  </a:lnTo>
                  <a:lnTo>
                    <a:pt x="80454" y="302260"/>
                  </a:lnTo>
                  <a:lnTo>
                    <a:pt x="83934" y="303530"/>
                  </a:lnTo>
                  <a:lnTo>
                    <a:pt x="88112" y="303530"/>
                  </a:lnTo>
                  <a:lnTo>
                    <a:pt x="85559" y="300990"/>
                  </a:lnTo>
                  <a:lnTo>
                    <a:pt x="84950" y="298450"/>
                  </a:lnTo>
                  <a:close/>
                </a:path>
                <a:path w="212090" h="398779">
                  <a:moveTo>
                    <a:pt x="78232" y="298450"/>
                  </a:moveTo>
                  <a:lnTo>
                    <a:pt x="72694" y="298450"/>
                  </a:lnTo>
                  <a:lnTo>
                    <a:pt x="73736" y="299720"/>
                  </a:lnTo>
                  <a:lnTo>
                    <a:pt x="75184" y="300990"/>
                  </a:lnTo>
                  <a:lnTo>
                    <a:pt x="77444" y="302260"/>
                  </a:lnTo>
                  <a:lnTo>
                    <a:pt x="77635" y="300990"/>
                  </a:lnTo>
                  <a:lnTo>
                    <a:pt x="77762" y="299720"/>
                  </a:lnTo>
                  <a:lnTo>
                    <a:pt x="78232" y="298450"/>
                  </a:lnTo>
                  <a:close/>
                </a:path>
                <a:path w="212090" h="398779">
                  <a:moveTo>
                    <a:pt x="102902" y="290830"/>
                  </a:moveTo>
                  <a:lnTo>
                    <a:pt x="85636" y="290830"/>
                  </a:lnTo>
                  <a:lnTo>
                    <a:pt x="89823" y="293370"/>
                  </a:lnTo>
                  <a:lnTo>
                    <a:pt x="95753" y="294640"/>
                  </a:lnTo>
                  <a:lnTo>
                    <a:pt x="101475" y="293370"/>
                  </a:lnTo>
                  <a:lnTo>
                    <a:pt x="102902" y="290830"/>
                  </a:lnTo>
                  <a:close/>
                </a:path>
                <a:path w="212090" h="398779">
                  <a:moveTo>
                    <a:pt x="105041" y="287020"/>
                  </a:moveTo>
                  <a:lnTo>
                    <a:pt x="99999" y="289560"/>
                  </a:lnTo>
                  <a:lnTo>
                    <a:pt x="103615" y="289560"/>
                  </a:lnTo>
                  <a:lnTo>
                    <a:pt x="105041" y="287020"/>
                  </a:lnTo>
                  <a:close/>
                </a:path>
                <a:path w="212090" h="398779">
                  <a:moveTo>
                    <a:pt x="79209" y="246380"/>
                  </a:moveTo>
                  <a:lnTo>
                    <a:pt x="70561" y="250190"/>
                  </a:lnTo>
                  <a:lnTo>
                    <a:pt x="77901" y="250190"/>
                  </a:lnTo>
                  <a:lnTo>
                    <a:pt x="78663" y="248920"/>
                  </a:lnTo>
                  <a:lnTo>
                    <a:pt x="78892" y="247650"/>
                  </a:lnTo>
                  <a:lnTo>
                    <a:pt x="79209" y="246380"/>
                  </a:lnTo>
                  <a:close/>
                </a:path>
                <a:path w="212090" h="398779">
                  <a:moveTo>
                    <a:pt x="114531" y="207010"/>
                  </a:moveTo>
                  <a:lnTo>
                    <a:pt x="66243" y="207010"/>
                  </a:lnTo>
                  <a:lnTo>
                    <a:pt x="68008" y="210820"/>
                  </a:lnTo>
                  <a:lnTo>
                    <a:pt x="97028" y="210820"/>
                  </a:lnTo>
                  <a:lnTo>
                    <a:pt x="99025" y="215900"/>
                  </a:lnTo>
                  <a:lnTo>
                    <a:pt x="101326" y="223520"/>
                  </a:lnTo>
                  <a:lnTo>
                    <a:pt x="103543" y="231140"/>
                  </a:lnTo>
                  <a:lnTo>
                    <a:pt x="107924" y="243840"/>
                  </a:lnTo>
                  <a:lnTo>
                    <a:pt x="114820" y="241300"/>
                  </a:lnTo>
                  <a:lnTo>
                    <a:pt x="120065" y="241300"/>
                  </a:lnTo>
                  <a:lnTo>
                    <a:pt x="121386" y="238760"/>
                  </a:lnTo>
                  <a:lnTo>
                    <a:pt x="127723" y="237490"/>
                  </a:lnTo>
                  <a:lnTo>
                    <a:pt x="125196" y="229870"/>
                  </a:lnTo>
                  <a:lnTo>
                    <a:pt x="123128" y="226060"/>
                  </a:lnTo>
                  <a:lnTo>
                    <a:pt x="119151" y="217170"/>
                  </a:lnTo>
                  <a:lnTo>
                    <a:pt x="115031" y="208280"/>
                  </a:lnTo>
                  <a:lnTo>
                    <a:pt x="114531" y="207010"/>
                  </a:lnTo>
                  <a:close/>
                </a:path>
                <a:path w="212090" h="398779">
                  <a:moveTo>
                    <a:pt x="120065" y="241300"/>
                  </a:moveTo>
                  <a:lnTo>
                    <a:pt x="114820" y="241300"/>
                  </a:lnTo>
                  <a:lnTo>
                    <a:pt x="118745" y="243840"/>
                  </a:lnTo>
                  <a:lnTo>
                    <a:pt x="120065" y="241300"/>
                  </a:lnTo>
                  <a:close/>
                </a:path>
                <a:path w="212090" h="398779">
                  <a:moveTo>
                    <a:pt x="65383" y="240030"/>
                  </a:moveTo>
                  <a:lnTo>
                    <a:pt x="59651" y="240030"/>
                  </a:lnTo>
                  <a:lnTo>
                    <a:pt x="61379" y="241300"/>
                  </a:lnTo>
                  <a:lnTo>
                    <a:pt x="66230" y="241300"/>
                  </a:lnTo>
                  <a:lnTo>
                    <a:pt x="65383" y="240030"/>
                  </a:lnTo>
                  <a:close/>
                </a:path>
                <a:path w="212090" h="398779">
                  <a:moveTo>
                    <a:pt x="92591" y="237490"/>
                  </a:moveTo>
                  <a:lnTo>
                    <a:pt x="86614" y="237490"/>
                  </a:lnTo>
                  <a:lnTo>
                    <a:pt x="89992" y="240030"/>
                  </a:lnTo>
                  <a:lnTo>
                    <a:pt x="92591" y="237490"/>
                  </a:lnTo>
                  <a:close/>
                </a:path>
                <a:path w="212090" h="398779">
                  <a:moveTo>
                    <a:pt x="97125" y="212090"/>
                  </a:moveTo>
                  <a:lnTo>
                    <a:pt x="78054" y="212090"/>
                  </a:lnTo>
                  <a:lnTo>
                    <a:pt x="78244" y="226060"/>
                  </a:lnTo>
                  <a:lnTo>
                    <a:pt x="80289" y="238760"/>
                  </a:lnTo>
                  <a:lnTo>
                    <a:pt x="86614" y="237490"/>
                  </a:lnTo>
                  <a:lnTo>
                    <a:pt x="92591" y="237490"/>
                  </a:lnTo>
                  <a:lnTo>
                    <a:pt x="93891" y="236220"/>
                  </a:lnTo>
                  <a:lnTo>
                    <a:pt x="100876" y="236220"/>
                  </a:lnTo>
                  <a:lnTo>
                    <a:pt x="98806" y="222250"/>
                  </a:lnTo>
                  <a:lnTo>
                    <a:pt x="97320" y="214630"/>
                  </a:lnTo>
                  <a:lnTo>
                    <a:pt x="97125" y="212090"/>
                  </a:lnTo>
                  <a:close/>
                </a:path>
                <a:path w="212090" h="398779">
                  <a:moveTo>
                    <a:pt x="133785" y="201930"/>
                  </a:moveTo>
                  <a:lnTo>
                    <a:pt x="112534" y="201930"/>
                  </a:lnTo>
                  <a:lnTo>
                    <a:pt x="116281" y="208280"/>
                  </a:lnTo>
                  <a:lnTo>
                    <a:pt x="121173" y="217170"/>
                  </a:lnTo>
                  <a:lnTo>
                    <a:pt x="126004" y="226060"/>
                  </a:lnTo>
                  <a:lnTo>
                    <a:pt x="129565" y="232410"/>
                  </a:lnTo>
                  <a:lnTo>
                    <a:pt x="133070" y="237490"/>
                  </a:lnTo>
                  <a:lnTo>
                    <a:pt x="139433" y="234950"/>
                  </a:lnTo>
                  <a:lnTo>
                    <a:pt x="144365" y="234950"/>
                  </a:lnTo>
                  <a:lnTo>
                    <a:pt x="144957" y="232410"/>
                  </a:lnTo>
                  <a:lnTo>
                    <a:pt x="151218" y="227330"/>
                  </a:lnTo>
                  <a:lnTo>
                    <a:pt x="146761" y="220980"/>
                  </a:lnTo>
                  <a:lnTo>
                    <a:pt x="141261" y="212090"/>
                  </a:lnTo>
                  <a:lnTo>
                    <a:pt x="134875" y="203200"/>
                  </a:lnTo>
                  <a:lnTo>
                    <a:pt x="133785" y="201930"/>
                  </a:lnTo>
                  <a:close/>
                </a:path>
                <a:path w="212090" h="398779">
                  <a:moveTo>
                    <a:pt x="144365" y="234950"/>
                  </a:moveTo>
                  <a:lnTo>
                    <a:pt x="139433" y="234950"/>
                  </a:lnTo>
                  <a:lnTo>
                    <a:pt x="144068" y="236220"/>
                  </a:lnTo>
                  <a:lnTo>
                    <a:pt x="144365" y="234950"/>
                  </a:lnTo>
                  <a:close/>
                </a:path>
                <a:path w="212090" h="398779">
                  <a:moveTo>
                    <a:pt x="148710" y="193040"/>
                  </a:moveTo>
                  <a:lnTo>
                    <a:pt x="126733" y="193040"/>
                  </a:lnTo>
                  <a:lnTo>
                    <a:pt x="131647" y="198120"/>
                  </a:lnTo>
                  <a:lnTo>
                    <a:pt x="139787" y="207010"/>
                  </a:lnTo>
                  <a:lnTo>
                    <a:pt x="147705" y="217170"/>
                  </a:lnTo>
                  <a:lnTo>
                    <a:pt x="151955" y="222250"/>
                  </a:lnTo>
                  <a:lnTo>
                    <a:pt x="156705" y="226060"/>
                  </a:lnTo>
                  <a:lnTo>
                    <a:pt x="163830" y="223520"/>
                  </a:lnTo>
                  <a:lnTo>
                    <a:pt x="167868" y="223520"/>
                  </a:lnTo>
                  <a:lnTo>
                    <a:pt x="167843" y="218440"/>
                  </a:lnTo>
                  <a:lnTo>
                    <a:pt x="171780" y="213360"/>
                  </a:lnTo>
                  <a:lnTo>
                    <a:pt x="161277" y="203200"/>
                  </a:lnTo>
                  <a:lnTo>
                    <a:pt x="149974" y="194310"/>
                  </a:lnTo>
                  <a:lnTo>
                    <a:pt x="148710" y="193040"/>
                  </a:lnTo>
                  <a:close/>
                </a:path>
                <a:path w="212090" h="398779">
                  <a:moveTo>
                    <a:pt x="97028" y="210820"/>
                  </a:moveTo>
                  <a:lnTo>
                    <a:pt x="72948" y="210820"/>
                  </a:lnTo>
                  <a:lnTo>
                    <a:pt x="75476" y="213360"/>
                  </a:lnTo>
                  <a:lnTo>
                    <a:pt x="76454" y="212090"/>
                  </a:lnTo>
                  <a:lnTo>
                    <a:pt x="97125" y="212090"/>
                  </a:lnTo>
                  <a:lnTo>
                    <a:pt x="97028" y="210820"/>
                  </a:lnTo>
                  <a:close/>
                </a:path>
                <a:path w="212090" h="398779">
                  <a:moveTo>
                    <a:pt x="181387" y="191770"/>
                  </a:moveTo>
                  <a:lnTo>
                    <a:pt x="147447" y="191770"/>
                  </a:lnTo>
                  <a:lnTo>
                    <a:pt x="153375" y="196850"/>
                  </a:lnTo>
                  <a:lnTo>
                    <a:pt x="159335" y="200660"/>
                  </a:lnTo>
                  <a:lnTo>
                    <a:pt x="164879" y="204470"/>
                  </a:lnTo>
                  <a:lnTo>
                    <a:pt x="169557" y="207010"/>
                  </a:lnTo>
                  <a:lnTo>
                    <a:pt x="178943" y="209550"/>
                  </a:lnTo>
                  <a:lnTo>
                    <a:pt x="182219" y="205740"/>
                  </a:lnTo>
                  <a:lnTo>
                    <a:pt x="185864" y="204470"/>
                  </a:lnTo>
                  <a:lnTo>
                    <a:pt x="184389" y="198120"/>
                  </a:lnTo>
                  <a:lnTo>
                    <a:pt x="182624" y="193040"/>
                  </a:lnTo>
                  <a:lnTo>
                    <a:pt x="181387" y="191770"/>
                  </a:lnTo>
                  <a:close/>
                </a:path>
                <a:path w="212090" h="398779">
                  <a:moveTo>
                    <a:pt x="195382" y="182880"/>
                  </a:moveTo>
                  <a:lnTo>
                    <a:pt x="166649" y="182880"/>
                  </a:lnTo>
                  <a:lnTo>
                    <a:pt x="178063" y="185420"/>
                  </a:lnTo>
                  <a:lnTo>
                    <a:pt x="186545" y="186690"/>
                  </a:lnTo>
                  <a:lnTo>
                    <a:pt x="192886" y="184150"/>
                  </a:lnTo>
                  <a:lnTo>
                    <a:pt x="195382" y="182880"/>
                  </a:lnTo>
                  <a:close/>
                </a:path>
                <a:path w="212090" h="398779">
                  <a:moveTo>
                    <a:pt x="196659" y="167640"/>
                  </a:moveTo>
                  <a:lnTo>
                    <a:pt x="184289" y="167640"/>
                  </a:lnTo>
                  <a:lnTo>
                    <a:pt x="194906" y="168910"/>
                  </a:lnTo>
                  <a:lnTo>
                    <a:pt x="196659" y="167640"/>
                  </a:lnTo>
                  <a:close/>
                </a:path>
                <a:path w="212090" h="398779">
                  <a:moveTo>
                    <a:pt x="117017" y="78740"/>
                  </a:moveTo>
                  <a:lnTo>
                    <a:pt x="109428" y="88900"/>
                  </a:lnTo>
                  <a:lnTo>
                    <a:pt x="99655" y="97790"/>
                  </a:lnTo>
                  <a:lnTo>
                    <a:pt x="90098" y="107950"/>
                  </a:lnTo>
                  <a:lnTo>
                    <a:pt x="83159" y="115570"/>
                  </a:lnTo>
                  <a:lnTo>
                    <a:pt x="78295" y="123190"/>
                  </a:lnTo>
                  <a:lnTo>
                    <a:pt x="78105" y="129540"/>
                  </a:lnTo>
                  <a:lnTo>
                    <a:pt x="87845" y="138430"/>
                  </a:lnTo>
                  <a:lnTo>
                    <a:pt x="93281" y="143510"/>
                  </a:lnTo>
                  <a:lnTo>
                    <a:pt x="88607" y="151130"/>
                  </a:lnTo>
                  <a:lnTo>
                    <a:pt x="81608" y="157480"/>
                  </a:lnTo>
                  <a:lnTo>
                    <a:pt x="73139" y="158750"/>
                  </a:lnTo>
                  <a:lnTo>
                    <a:pt x="205605" y="158750"/>
                  </a:lnTo>
                  <a:lnTo>
                    <a:pt x="206527" y="157480"/>
                  </a:lnTo>
                  <a:lnTo>
                    <a:pt x="202679" y="152400"/>
                  </a:lnTo>
                  <a:lnTo>
                    <a:pt x="194881" y="148590"/>
                  </a:lnTo>
                  <a:lnTo>
                    <a:pt x="186169" y="147320"/>
                  </a:lnTo>
                  <a:lnTo>
                    <a:pt x="195407" y="144780"/>
                  </a:lnTo>
                  <a:lnTo>
                    <a:pt x="203019" y="140970"/>
                  </a:lnTo>
                  <a:lnTo>
                    <a:pt x="208397" y="134620"/>
                  </a:lnTo>
                  <a:lnTo>
                    <a:pt x="210934" y="128270"/>
                  </a:lnTo>
                  <a:lnTo>
                    <a:pt x="205524" y="124460"/>
                  </a:lnTo>
                  <a:lnTo>
                    <a:pt x="188404" y="124460"/>
                  </a:lnTo>
                  <a:lnTo>
                    <a:pt x="197683" y="119380"/>
                  </a:lnTo>
                  <a:lnTo>
                    <a:pt x="204982" y="114300"/>
                  </a:lnTo>
                  <a:lnTo>
                    <a:pt x="209869" y="107950"/>
                  </a:lnTo>
                  <a:lnTo>
                    <a:pt x="211912" y="100330"/>
                  </a:lnTo>
                  <a:lnTo>
                    <a:pt x="190677" y="100330"/>
                  </a:lnTo>
                  <a:lnTo>
                    <a:pt x="196313" y="96520"/>
                  </a:lnTo>
                  <a:lnTo>
                    <a:pt x="201930" y="90170"/>
                  </a:lnTo>
                  <a:lnTo>
                    <a:pt x="205340" y="83820"/>
                  </a:lnTo>
                  <a:lnTo>
                    <a:pt x="119011" y="83820"/>
                  </a:lnTo>
                  <a:lnTo>
                    <a:pt x="118452" y="81280"/>
                  </a:lnTo>
                  <a:lnTo>
                    <a:pt x="117017" y="78740"/>
                  </a:lnTo>
                  <a:close/>
                </a:path>
                <a:path w="212090" h="398779">
                  <a:moveTo>
                    <a:pt x="66814" y="129540"/>
                  </a:moveTo>
                  <a:lnTo>
                    <a:pt x="64020" y="135890"/>
                  </a:lnTo>
                  <a:lnTo>
                    <a:pt x="57975" y="137160"/>
                  </a:lnTo>
                  <a:lnTo>
                    <a:pt x="69983" y="137160"/>
                  </a:lnTo>
                  <a:lnTo>
                    <a:pt x="66814" y="129540"/>
                  </a:lnTo>
                  <a:close/>
                </a:path>
                <a:path w="212090" h="398779">
                  <a:moveTo>
                    <a:pt x="55613" y="129540"/>
                  </a:moveTo>
                  <a:lnTo>
                    <a:pt x="43357" y="129540"/>
                  </a:lnTo>
                  <a:lnTo>
                    <a:pt x="51879" y="132080"/>
                  </a:lnTo>
                  <a:lnTo>
                    <a:pt x="55613" y="129540"/>
                  </a:lnTo>
                  <a:close/>
                </a:path>
                <a:path w="212090" h="398779">
                  <a:moveTo>
                    <a:pt x="58343" y="118110"/>
                  </a:moveTo>
                  <a:lnTo>
                    <a:pt x="51460" y="124460"/>
                  </a:lnTo>
                  <a:lnTo>
                    <a:pt x="59060" y="124460"/>
                  </a:lnTo>
                  <a:lnTo>
                    <a:pt x="58343" y="118110"/>
                  </a:lnTo>
                  <a:close/>
                </a:path>
                <a:path w="212090" h="398779">
                  <a:moveTo>
                    <a:pt x="196862" y="123190"/>
                  </a:moveTo>
                  <a:lnTo>
                    <a:pt x="188404" y="124460"/>
                  </a:lnTo>
                  <a:lnTo>
                    <a:pt x="205524" y="124460"/>
                  </a:lnTo>
                  <a:lnTo>
                    <a:pt x="196862" y="123190"/>
                  </a:lnTo>
                  <a:close/>
                </a:path>
                <a:path w="212090" h="398779">
                  <a:moveTo>
                    <a:pt x="204558" y="97790"/>
                  </a:moveTo>
                  <a:lnTo>
                    <a:pt x="197142" y="99060"/>
                  </a:lnTo>
                  <a:lnTo>
                    <a:pt x="190677" y="100330"/>
                  </a:lnTo>
                  <a:lnTo>
                    <a:pt x="211912" y="100330"/>
                  </a:lnTo>
                  <a:lnTo>
                    <a:pt x="204558" y="97790"/>
                  </a:lnTo>
                  <a:close/>
                </a:path>
                <a:path w="212090" h="398779">
                  <a:moveTo>
                    <a:pt x="84014" y="72390"/>
                  </a:moveTo>
                  <a:lnTo>
                    <a:pt x="69062" y="72390"/>
                  </a:lnTo>
                  <a:lnTo>
                    <a:pt x="74269" y="73660"/>
                  </a:lnTo>
                  <a:lnTo>
                    <a:pt x="83400" y="78740"/>
                  </a:lnTo>
                  <a:lnTo>
                    <a:pt x="82867" y="82550"/>
                  </a:lnTo>
                  <a:lnTo>
                    <a:pt x="82791" y="86360"/>
                  </a:lnTo>
                  <a:lnTo>
                    <a:pt x="87363" y="81280"/>
                  </a:lnTo>
                  <a:lnTo>
                    <a:pt x="87647" y="76200"/>
                  </a:lnTo>
                  <a:lnTo>
                    <a:pt x="84014" y="72390"/>
                  </a:lnTo>
                  <a:close/>
                </a:path>
                <a:path w="212090" h="398779">
                  <a:moveTo>
                    <a:pt x="138760" y="58420"/>
                  </a:moveTo>
                  <a:lnTo>
                    <a:pt x="137312" y="58420"/>
                  </a:lnTo>
                  <a:lnTo>
                    <a:pt x="134347" y="66040"/>
                  </a:lnTo>
                  <a:lnTo>
                    <a:pt x="129979" y="72390"/>
                  </a:lnTo>
                  <a:lnTo>
                    <a:pt x="124794" y="78740"/>
                  </a:lnTo>
                  <a:lnTo>
                    <a:pt x="119380" y="83820"/>
                  </a:lnTo>
                  <a:lnTo>
                    <a:pt x="205340" y="83820"/>
                  </a:lnTo>
                  <a:lnTo>
                    <a:pt x="206022" y="82550"/>
                  </a:lnTo>
                  <a:lnTo>
                    <a:pt x="206478" y="78740"/>
                  </a:lnTo>
                  <a:lnTo>
                    <a:pt x="183718" y="78740"/>
                  </a:lnTo>
                  <a:lnTo>
                    <a:pt x="193750" y="69850"/>
                  </a:lnTo>
                  <a:lnTo>
                    <a:pt x="196326" y="64770"/>
                  </a:lnTo>
                  <a:lnTo>
                    <a:pt x="165836" y="64770"/>
                  </a:lnTo>
                  <a:lnTo>
                    <a:pt x="169080" y="60960"/>
                  </a:lnTo>
                  <a:lnTo>
                    <a:pt x="139788" y="60960"/>
                  </a:lnTo>
                  <a:lnTo>
                    <a:pt x="138760" y="58420"/>
                  </a:lnTo>
                  <a:close/>
                </a:path>
                <a:path w="212090" h="398779">
                  <a:moveTo>
                    <a:pt x="95338" y="68580"/>
                  </a:moveTo>
                  <a:lnTo>
                    <a:pt x="85013" y="68580"/>
                  </a:lnTo>
                  <a:lnTo>
                    <a:pt x="91592" y="76200"/>
                  </a:lnTo>
                  <a:lnTo>
                    <a:pt x="97675" y="80010"/>
                  </a:lnTo>
                  <a:lnTo>
                    <a:pt x="104140" y="80010"/>
                  </a:lnTo>
                  <a:lnTo>
                    <a:pt x="115062" y="74930"/>
                  </a:lnTo>
                  <a:lnTo>
                    <a:pt x="115769" y="71120"/>
                  </a:lnTo>
                  <a:lnTo>
                    <a:pt x="101295" y="71120"/>
                  </a:lnTo>
                  <a:lnTo>
                    <a:pt x="95338" y="68580"/>
                  </a:lnTo>
                  <a:close/>
                </a:path>
                <a:path w="212090" h="398779">
                  <a:moveTo>
                    <a:pt x="200647" y="72390"/>
                  </a:moveTo>
                  <a:lnTo>
                    <a:pt x="188887" y="76200"/>
                  </a:lnTo>
                  <a:lnTo>
                    <a:pt x="183718" y="78740"/>
                  </a:lnTo>
                  <a:lnTo>
                    <a:pt x="206478" y="78740"/>
                  </a:lnTo>
                  <a:lnTo>
                    <a:pt x="207086" y="73660"/>
                  </a:lnTo>
                  <a:lnTo>
                    <a:pt x="200647" y="72390"/>
                  </a:lnTo>
                  <a:close/>
                </a:path>
                <a:path w="212090" h="398779">
                  <a:moveTo>
                    <a:pt x="62217" y="73660"/>
                  </a:moveTo>
                  <a:lnTo>
                    <a:pt x="53746" y="73660"/>
                  </a:lnTo>
                  <a:lnTo>
                    <a:pt x="54317" y="74930"/>
                  </a:lnTo>
                  <a:lnTo>
                    <a:pt x="55537" y="76200"/>
                  </a:lnTo>
                  <a:lnTo>
                    <a:pt x="59651" y="74930"/>
                  </a:lnTo>
                  <a:lnTo>
                    <a:pt x="62217" y="73660"/>
                  </a:lnTo>
                  <a:close/>
                </a:path>
                <a:path w="212090" h="398779">
                  <a:moveTo>
                    <a:pt x="114731" y="64770"/>
                  </a:moveTo>
                  <a:lnTo>
                    <a:pt x="113995" y="67310"/>
                  </a:lnTo>
                  <a:lnTo>
                    <a:pt x="111582" y="69850"/>
                  </a:lnTo>
                  <a:lnTo>
                    <a:pt x="101295" y="71120"/>
                  </a:lnTo>
                  <a:lnTo>
                    <a:pt x="115769" y="71120"/>
                  </a:lnTo>
                  <a:lnTo>
                    <a:pt x="116713" y="66040"/>
                  </a:lnTo>
                  <a:lnTo>
                    <a:pt x="114731" y="64770"/>
                  </a:lnTo>
                  <a:close/>
                </a:path>
                <a:path w="212090" h="398779">
                  <a:moveTo>
                    <a:pt x="105727" y="60960"/>
                  </a:moveTo>
                  <a:lnTo>
                    <a:pt x="89763" y="60960"/>
                  </a:lnTo>
                  <a:lnTo>
                    <a:pt x="96352" y="63500"/>
                  </a:lnTo>
                  <a:lnTo>
                    <a:pt x="101053" y="67310"/>
                  </a:lnTo>
                  <a:lnTo>
                    <a:pt x="103682" y="64770"/>
                  </a:lnTo>
                  <a:lnTo>
                    <a:pt x="105460" y="62230"/>
                  </a:lnTo>
                  <a:lnTo>
                    <a:pt x="105727" y="60960"/>
                  </a:lnTo>
                  <a:close/>
                </a:path>
                <a:path w="212090" h="398779">
                  <a:moveTo>
                    <a:pt x="197002" y="36830"/>
                  </a:moveTo>
                  <a:lnTo>
                    <a:pt x="190568" y="41910"/>
                  </a:lnTo>
                  <a:lnTo>
                    <a:pt x="180933" y="50800"/>
                  </a:lnTo>
                  <a:lnTo>
                    <a:pt x="171542" y="59690"/>
                  </a:lnTo>
                  <a:lnTo>
                    <a:pt x="165836" y="64770"/>
                  </a:lnTo>
                  <a:lnTo>
                    <a:pt x="196326" y="64770"/>
                  </a:lnTo>
                  <a:lnTo>
                    <a:pt x="199547" y="58420"/>
                  </a:lnTo>
                  <a:lnTo>
                    <a:pt x="200750" y="46990"/>
                  </a:lnTo>
                  <a:lnTo>
                    <a:pt x="197002" y="36830"/>
                  </a:lnTo>
                  <a:close/>
                </a:path>
                <a:path w="212090" h="398779">
                  <a:moveTo>
                    <a:pt x="177939" y="0"/>
                  </a:moveTo>
                  <a:lnTo>
                    <a:pt x="171339" y="13970"/>
                  </a:lnTo>
                  <a:lnTo>
                    <a:pt x="161493" y="30480"/>
                  </a:lnTo>
                  <a:lnTo>
                    <a:pt x="150589" y="48260"/>
                  </a:lnTo>
                  <a:lnTo>
                    <a:pt x="140817" y="60960"/>
                  </a:lnTo>
                  <a:lnTo>
                    <a:pt x="169080" y="60960"/>
                  </a:lnTo>
                  <a:lnTo>
                    <a:pt x="188035" y="25400"/>
                  </a:lnTo>
                  <a:lnTo>
                    <a:pt x="187891" y="15240"/>
                  </a:lnTo>
                  <a:lnTo>
                    <a:pt x="184816" y="6350"/>
                  </a:lnTo>
                  <a:lnTo>
                    <a:pt x="177939" y="0"/>
                  </a:lnTo>
                  <a:close/>
                </a:path>
                <a:path w="212090" h="398779">
                  <a:moveTo>
                    <a:pt x="18580" y="30480"/>
                  </a:moveTo>
                  <a:lnTo>
                    <a:pt x="18872" y="35560"/>
                  </a:lnTo>
                  <a:lnTo>
                    <a:pt x="29565" y="41910"/>
                  </a:lnTo>
                  <a:lnTo>
                    <a:pt x="36576" y="43180"/>
                  </a:lnTo>
                  <a:lnTo>
                    <a:pt x="100245" y="43180"/>
                  </a:lnTo>
                  <a:lnTo>
                    <a:pt x="96275" y="40640"/>
                  </a:lnTo>
                  <a:lnTo>
                    <a:pt x="88988" y="39370"/>
                  </a:lnTo>
                  <a:lnTo>
                    <a:pt x="89090" y="36830"/>
                  </a:lnTo>
                  <a:lnTo>
                    <a:pt x="84416" y="36830"/>
                  </a:lnTo>
                  <a:lnTo>
                    <a:pt x="84467" y="34290"/>
                  </a:lnTo>
                  <a:lnTo>
                    <a:pt x="83642" y="33020"/>
                  </a:lnTo>
                  <a:lnTo>
                    <a:pt x="20231" y="33020"/>
                  </a:lnTo>
                  <a:lnTo>
                    <a:pt x="18580" y="30480"/>
                  </a:lnTo>
                  <a:close/>
                </a:path>
                <a:path w="212090" h="398779">
                  <a:moveTo>
                    <a:pt x="87045" y="35560"/>
                  </a:moveTo>
                  <a:lnTo>
                    <a:pt x="84416" y="36830"/>
                  </a:lnTo>
                  <a:lnTo>
                    <a:pt x="89090" y="36830"/>
                  </a:lnTo>
                  <a:lnTo>
                    <a:pt x="87045" y="355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83285" y="4429193"/>
              <a:ext cx="412995" cy="419808"/>
            </a:xfrm>
            <a:prstGeom prst="rect">
              <a:avLst/>
            </a:prstGeom>
          </p:spPr>
        </p:pic>
      </p:grpSp>
      <p:grpSp>
        <p:nvGrpSpPr>
          <p:cNvPr id="16" name="object 16"/>
          <p:cNvGrpSpPr/>
          <p:nvPr/>
        </p:nvGrpSpPr>
        <p:grpSpPr>
          <a:xfrm>
            <a:off x="6951471" y="5939747"/>
            <a:ext cx="1594485" cy="259715"/>
            <a:chOff x="6951471" y="5939747"/>
            <a:chExt cx="1594485" cy="259715"/>
          </a:xfrm>
        </p:grpSpPr>
        <p:sp>
          <p:nvSpPr>
            <p:cNvPr id="17" name="object 17"/>
            <p:cNvSpPr/>
            <p:nvPr/>
          </p:nvSpPr>
          <p:spPr>
            <a:xfrm>
              <a:off x="6951471" y="6069588"/>
              <a:ext cx="1562735" cy="0"/>
            </a:xfrm>
            <a:custGeom>
              <a:avLst/>
              <a:gdLst/>
              <a:ahLst/>
              <a:cxnLst/>
              <a:rect l="l" t="t" r="r" b="b"/>
              <a:pathLst>
                <a:path w="1562734" h="0">
                  <a:moveTo>
                    <a:pt x="0" y="0"/>
                  </a:moveTo>
                  <a:lnTo>
                    <a:pt x="1562696" y="0"/>
                  </a:lnTo>
                </a:path>
              </a:pathLst>
            </a:custGeom>
            <a:ln w="63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8408667" y="5971497"/>
              <a:ext cx="106045" cy="196215"/>
            </a:xfrm>
            <a:custGeom>
              <a:avLst/>
              <a:gdLst/>
              <a:ahLst/>
              <a:cxnLst/>
              <a:rect l="l" t="t" r="r" b="b"/>
              <a:pathLst>
                <a:path w="106045" h="196214">
                  <a:moveTo>
                    <a:pt x="0" y="0"/>
                  </a:moveTo>
                  <a:lnTo>
                    <a:pt x="105498" y="98094"/>
                  </a:lnTo>
                  <a:lnTo>
                    <a:pt x="0" y="196176"/>
                  </a:lnTo>
                </a:path>
              </a:pathLst>
            </a:custGeom>
            <a:ln w="63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8821240" y="5939747"/>
            <a:ext cx="1064260" cy="259715"/>
            <a:chOff x="8821240" y="5939747"/>
            <a:chExt cx="1064260" cy="259715"/>
          </a:xfrm>
        </p:grpSpPr>
        <p:sp>
          <p:nvSpPr>
            <p:cNvPr id="20" name="object 20"/>
            <p:cNvSpPr/>
            <p:nvPr/>
          </p:nvSpPr>
          <p:spPr>
            <a:xfrm>
              <a:off x="8821240" y="6069588"/>
              <a:ext cx="1032510" cy="0"/>
            </a:xfrm>
            <a:custGeom>
              <a:avLst/>
              <a:gdLst/>
              <a:ahLst/>
              <a:cxnLst/>
              <a:rect l="l" t="t" r="r" b="b"/>
              <a:pathLst>
                <a:path w="1032509" h="0">
                  <a:moveTo>
                    <a:pt x="0" y="0"/>
                  </a:moveTo>
                  <a:lnTo>
                    <a:pt x="1032129" y="0"/>
                  </a:lnTo>
                </a:path>
              </a:pathLst>
            </a:custGeom>
            <a:ln w="63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9747866" y="5971497"/>
              <a:ext cx="106045" cy="196215"/>
            </a:xfrm>
            <a:custGeom>
              <a:avLst/>
              <a:gdLst/>
              <a:ahLst/>
              <a:cxnLst/>
              <a:rect l="l" t="t" r="r" b="b"/>
              <a:pathLst>
                <a:path w="106045" h="196214">
                  <a:moveTo>
                    <a:pt x="0" y="0"/>
                  </a:moveTo>
                  <a:lnTo>
                    <a:pt x="105498" y="98094"/>
                  </a:lnTo>
                  <a:lnTo>
                    <a:pt x="0" y="196176"/>
                  </a:lnTo>
                </a:path>
              </a:pathLst>
            </a:custGeom>
            <a:ln w="63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/>
          <p:cNvGrpSpPr/>
          <p:nvPr/>
        </p:nvGrpSpPr>
        <p:grpSpPr>
          <a:xfrm>
            <a:off x="868249" y="4390199"/>
            <a:ext cx="7693025" cy="1809750"/>
            <a:chOff x="868249" y="4390199"/>
            <a:chExt cx="7693025" cy="1809750"/>
          </a:xfrm>
        </p:grpSpPr>
        <p:sp>
          <p:nvSpPr>
            <p:cNvPr id="23" name="object 23"/>
            <p:cNvSpPr/>
            <p:nvPr/>
          </p:nvSpPr>
          <p:spPr>
            <a:xfrm>
              <a:off x="899999" y="6069588"/>
              <a:ext cx="5575935" cy="0"/>
            </a:xfrm>
            <a:custGeom>
              <a:avLst/>
              <a:gdLst/>
              <a:ahLst/>
              <a:cxnLst/>
              <a:rect l="l" t="t" r="r" b="b"/>
              <a:pathLst>
                <a:path w="5575935" h="0">
                  <a:moveTo>
                    <a:pt x="0" y="0"/>
                  </a:moveTo>
                  <a:lnTo>
                    <a:pt x="5575668" y="0"/>
                  </a:lnTo>
                </a:path>
              </a:pathLst>
            </a:custGeom>
            <a:ln w="63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6370165" y="5971497"/>
              <a:ext cx="106045" cy="196215"/>
            </a:xfrm>
            <a:custGeom>
              <a:avLst/>
              <a:gdLst/>
              <a:ahLst/>
              <a:cxnLst/>
              <a:rect l="l" t="t" r="r" b="b"/>
              <a:pathLst>
                <a:path w="106045" h="196214">
                  <a:moveTo>
                    <a:pt x="0" y="0"/>
                  </a:moveTo>
                  <a:lnTo>
                    <a:pt x="105498" y="98094"/>
                  </a:lnTo>
                  <a:lnTo>
                    <a:pt x="0" y="196176"/>
                  </a:lnTo>
                </a:path>
              </a:pathLst>
            </a:custGeom>
            <a:ln w="63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875297" y="4390199"/>
              <a:ext cx="1685505" cy="275412"/>
            </a:xfrm>
            <a:prstGeom prst="rect">
              <a:avLst/>
            </a:prstGeom>
          </p:spPr>
        </p:pic>
      </p:grpSp>
      <p:sp>
        <p:nvSpPr>
          <p:cNvPr id="26" name="object 26"/>
          <p:cNvSpPr txBox="1"/>
          <p:nvPr/>
        </p:nvSpPr>
        <p:spPr>
          <a:xfrm>
            <a:off x="887299" y="5708617"/>
            <a:ext cx="3644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Заяв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7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659249" y="5708617"/>
            <a:ext cx="90868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Пр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двари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льный  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отсев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885300" y="5708617"/>
            <a:ext cx="81280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3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 b="1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7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заявок,  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обмен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зывами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145429" y="5708617"/>
            <a:ext cx="64643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Снятие 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разно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ласий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935892" y="5708617"/>
            <a:ext cx="94361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Изменение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10" b="1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регулирования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839700" y="5708617"/>
            <a:ext cx="95123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Принятие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решения  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6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прекращении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338959" y="5708617"/>
            <a:ext cx="80454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3763AF"/>
                </a:solidFill>
                <a:latin typeface="Trebuchet MS"/>
                <a:cs typeface="Trebuchet MS"/>
              </a:rPr>
              <a:t>Утверждение </a:t>
            </a:r>
            <a:r>
              <a:rPr dirty="0" sz="800" spc="-1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3763AF"/>
                </a:solidFill>
                <a:latin typeface="Trebuchet MS"/>
                <a:cs typeface="Trebuchet MS"/>
              </a:rPr>
              <a:t>программы</a:t>
            </a:r>
            <a:r>
              <a:rPr dirty="0" sz="800" spc="-4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800" spc="25" b="1">
                <a:solidFill>
                  <a:srgbClr val="3763AF"/>
                </a:solidFill>
                <a:latin typeface="Trebuchet MS"/>
                <a:cs typeface="Trebuchet MS"/>
              </a:rPr>
              <a:t>ЭПР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125930" y="4395818"/>
            <a:ext cx="1184275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286385" marR="5080" indent="-274320">
              <a:lnSpc>
                <a:spcPts val="900"/>
              </a:lnSpc>
              <a:spcBef>
                <a:spcPts val="180"/>
              </a:spcBef>
            </a:pP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ФОИ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уп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лном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ченный 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фере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ЭПР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4" name="object 3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872008" y="4756048"/>
            <a:ext cx="1688795" cy="275412"/>
          </a:xfrm>
          <a:prstGeom prst="rect">
            <a:avLst/>
          </a:prstGeom>
        </p:spPr>
      </p:pic>
      <p:sp>
        <p:nvSpPr>
          <p:cNvPr id="35" name="object 35"/>
          <p:cNvSpPr txBox="1"/>
          <p:nvPr/>
        </p:nvSpPr>
        <p:spPr>
          <a:xfrm>
            <a:off x="7121895" y="4761675"/>
            <a:ext cx="1189355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297180" marR="5080" indent="-285115">
              <a:lnSpc>
                <a:spcPts val="900"/>
              </a:lnSpc>
              <a:spcBef>
                <a:spcPts val="180"/>
              </a:spcBef>
            </a:pP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анизация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дприн. 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сообщества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6" name="object 36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883196" y="4139996"/>
            <a:ext cx="651179" cy="160197"/>
          </a:xfrm>
          <a:prstGeom prst="rect">
            <a:avLst/>
          </a:prstGeom>
        </p:spPr>
      </p:pic>
      <p:sp>
        <p:nvSpPr>
          <p:cNvPr id="37" name="object 37"/>
          <p:cNvSpPr txBox="1"/>
          <p:nvPr/>
        </p:nvSpPr>
        <p:spPr>
          <a:xfrm>
            <a:off x="6954028" y="4145164"/>
            <a:ext cx="5099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Заявитель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1547999" y="3868949"/>
            <a:ext cx="7147559" cy="3644900"/>
            <a:chOff x="1547999" y="3868949"/>
            <a:chExt cx="7147559" cy="3644900"/>
          </a:xfrm>
        </p:grpSpPr>
        <p:sp>
          <p:nvSpPr>
            <p:cNvPr id="39" name="object 39"/>
            <p:cNvSpPr/>
            <p:nvPr/>
          </p:nvSpPr>
          <p:spPr>
            <a:xfrm>
              <a:off x="1549586" y="4139999"/>
              <a:ext cx="0" cy="3042285"/>
            </a:xfrm>
            <a:custGeom>
              <a:avLst/>
              <a:gdLst/>
              <a:ahLst/>
              <a:cxnLst/>
              <a:rect l="l" t="t" r="r" b="b"/>
              <a:pathLst>
                <a:path w="0" h="3042284">
                  <a:moveTo>
                    <a:pt x="0" y="304200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794351" y="4139999"/>
              <a:ext cx="1245235" cy="3042285"/>
            </a:xfrm>
            <a:custGeom>
              <a:avLst/>
              <a:gdLst/>
              <a:ahLst/>
              <a:cxnLst/>
              <a:rect l="l" t="t" r="r" b="b"/>
              <a:pathLst>
                <a:path w="1245235" h="3042284">
                  <a:moveTo>
                    <a:pt x="0" y="570608"/>
                  </a:moveTo>
                  <a:lnTo>
                    <a:pt x="0" y="3042005"/>
                  </a:lnTo>
                </a:path>
                <a:path w="1245235" h="3042284">
                  <a:moveTo>
                    <a:pt x="0" y="0"/>
                  </a:moveTo>
                  <a:lnTo>
                    <a:pt x="0" y="410410"/>
                  </a:lnTo>
                </a:path>
                <a:path w="1245235" h="3042284">
                  <a:moveTo>
                    <a:pt x="1244765" y="570608"/>
                  </a:moveTo>
                  <a:lnTo>
                    <a:pt x="1244765" y="3042005"/>
                  </a:lnTo>
                </a:path>
                <a:path w="1245235" h="3042284">
                  <a:moveTo>
                    <a:pt x="1244765" y="160195"/>
                  </a:moveTo>
                  <a:lnTo>
                    <a:pt x="1244765" y="410410"/>
                  </a:lnTo>
                </a:path>
              </a:pathLst>
            </a:custGeom>
            <a:ln w="3175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8675999" y="3887999"/>
              <a:ext cx="0" cy="3532504"/>
            </a:xfrm>
            <a:custGeom>
              <a:avLst/>
              <a:gdLst/>
              <a:ahLst/>
              <a:cxnLst/>
              <a:rect l="l" t="t" r="r" b="b"/>
              <a:pathLst>
                <a:path w="0" h="3532504">
                  <a:moveTo>
                    <a:pt x="0" y="0"/>
                  </a:moveTo>
                  <a:lnTo>
                    <a:pt x="0" y="3531911"/>
                  </a:lnTo>
                </a:path>
              </a:pathLst>
            </a:custGeom>
            <a:ln w="38100">
              <a:solidFill>
                <a:srgbClr val="D9DCE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6648054" y="3887999"/>
              <a:ext cx="0" cy="3606800"/>
            </a:xfrm>
            <a:custGeom>
              <a:avLst/>
              <a:gdLst/>
              <a:ahLst/>
              <a:cxnLst/>
              <a:rect l="l" t="t" r="r" b="b"/>
              <a:pathLst>
                <a:path w="0" h="3606800">
                  <a:moveTo>
                    <a:pt x="0" y="3606457"/>
                  </a:moveTo>
                  <a:lnTo>
                    <a:pt x="0" y="0"/>
                  </a:lnTo>
                </a:path>
              </a:pathLst>
            </a:custGeom>
            <a:ln w="381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6873591" y="4139999"/>
              <a:ext cx="0" cy="3042285"/>
            </a:xfrm>
            <a:custGeom>
              <a:avLst/>
              <a:gdLst/>
              <a:ahLst/>
              <a:cxnLst/>
              <a:rect l="l" t="t" r="r" b="b"/>
              <a:pathLst>
                <a:path w="0" h="3042284">
                  <a:moveTo>
                    <a:pt x="0" y="304200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7166609" cy="9398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95"/>
              <a:t>ЭПР </a:t>
            </a:r>
            <a:r>
              <a:rPr dirty="0" spc="10"/>
              <a:t>как </a:t>
            </a:r>
            <a:r>
              <a:rPr dirty="0" spc="-10"/>
              <a:t>средство </a:t>
            </a:r>
            <a:r>
              <a:rPr dirty="0" spc="-25"/>
              <a:t>пилотирования </a:t>
            </a:r>
            <a:r>
              <a:rPr dirty="0" spc="-20"/>
              <a:t> </a:t>
            </a:r>
            <a:r>
              <a:rPr dirty="0" spc="-65"/>
              <a:t>цифровых</a:t>
            </a:r>
            <a:r>
              <a:rPr dirty="0" spc="-155"/>
              <a:t> </a:t>
            </a:r>
            <a:r>
              <a:rPr dirty="0" spc="-135"/>
              <a:t>т</a:t>
            </a:r>
            <a:r>
              <a:rPr dirty="0" spc="-80"/>
              <a:t>е</a:t>
            </a:r>
            <a:r>
              <a:rPr dirty="0" spc="-30"/>
              <a:t>хн</a:t>
            </a:r>
            <a:r>
              <a:rPr dirty="0" spc="-70"/>
              <a:t>о</a:t>
            </a:r>
            <a:r>
              <a:rPr dirty="0" spc="-80"/>
              <a:t>логий</a:t>
            </a:r>
            <a:r>
              <a:rPr dirty="0" spc="-155"/>
              <a:t> </a:t>
            </a:r>
            <a:r>
              <a:rPr dirty="0" spc="-185"/>
              <a:t>«</a:t>
            </a:r>
            <a:r>
              <a:rPr dirty="0" spc="-90"/>
              <a:t>умно</a:t>
            </a:r>
            <a:r>
              <a:rPr dirty="0" spc="-130"/>
              <a:t>г</a:t>
            </a:r>
            <a:r>
              <a:rPr dirty="0" spc="70"/>
              <a:t>о</a:t>
            </a:r>
            <a:r>
              <a:rPr dirty="0" spc="-155"/>
              <a:t> </a:t>
            </a:r>
            <a:r>
              <a:rPr dirty="0" spc="-215"/>
              <a:t>г</a:t>
            </a:r>
            <a:r>
              <a:rPr dirty="0" spc="85"/>
              <a:t>ор</a:t>
            </a:r>
            <a:r>
              <a:rPr dirty="0" spc="25"/>
              <a:t>о</a:t>
            </a:r>
            <a:r>
              <a:rPr dirty="0" spc="-145"/>
              <a:t>д</a:t>
            </a:r>
            <a:r>
              <a:rPr dirty="0" spc="75"/>
              <a:t>а»</a:t>
            </a:r>
          </a:p>
        </p:txBody>
      </p:sp>
      <p:sp>
        <p:nvSpPr>
          <p:cNvPr id="45" name="object 45"/>
          <p:cNvSpPr txBox="1"/>
          <p:nvPr/>
        </p:nvSpPr>
        <p:spPr>
          <a:xfrm>
            <a:off x="887299" y="403012"/>
            <a:ext cx="42779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10">
                <a:solidFill>
                  <a:srgbClr val="3763AF"/>
                </a:solidFill>
                <a:latin typeface="Trebuchet MS"/>
                <a:cs typeface="Trebuchet MS"/>
              </a:rPr>
              <a:t>1.4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Нормативная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3763AF"/>
                </a:solidFill>
                <a:latin typeface="Trebuchet MS"/>
                <a:cs typeface="Trebuchet MS"/>
              </a:rPr>
              <a:t>п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6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ж</a:t>
            </a:r>
            <a:r>
              <a:rPr dirty="0" sz="1200" spc="-10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45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развития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pic>
        <p:nvPicPr>
          <p:cNvPr id="46" name="object 4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296871" y="900000"/>
            <a:ext cx="708159" cy="711578"/>
          </a:xfrm>
          <a:prstGeom prst="rect">
            <a:avLst/>
          </a:prstGeom>
        </p:spPr>
      </p:pic>
      <p:sp>
        <p:nvSpPr>
          <p:cNvPr id="47" name="object 47"/>
          <p:cNvSpPr txBox="1"/>
          <p:nvPr/>
        </p:nvSpPr>
        <p:spPr>
          <a:xfrm>
            <a:off x="6988900" y="2299845"/>
            <a:ext cx="141160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Направить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заяв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0" b="1">
                <a:solidFill>
                  <a:srgbClr val="3763AF"/>
                </a:solidFill>
                <a:latin typeface="Trebuchet MS"/>
                <a:cs typeface="Trebuchet MS"/>
              </a:rPr>
              <a:t>ЭПР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899999" y="1953008"/>
            <a:ext cx="5778500" cy="1229995"/>
          </a:xfrm>
          <a:custGeom>
            <a:avLst/>
            <a:gdLst/>
            <a:ahLst/>
            <a:cxnLst/>
            <a:rect l="l" t="t" r="r" b="b"/>
            <a:pathLst>
              <a:path w="5778500" h="1229995">
                <a:moveTo>
                  <a:pt x="5778004" y="0"/>
                </a:moveTo>
                <a:lnTo>
                  <a:pt x="0" y="0"/>
                </a:lnTo>
                <a:lnTo>
                  <a:pt x="0" y="1229995"/>
                </a:lnTo>
                <a:lnTo>
                  <a:pt x="5525998" y="1229995"/>
                </a:lnTo>
                <a:lnTo>
                  <a:pt x="5778004" y="978001"/>
                </a:lnTo>
                <a:lnTo>
                  <a:pt x="5778004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 txBox="1"/>
          <p:nvPr/>
        </p:nvSpPr>
        <p:spPr>
          <a:xfrm>
            <a:off x="1113900" y="2218282"/>
            <a:ext cx="5106035" cy="6959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100"/>
              </a:spcBef>
            </a:pP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Экспериментальный</a:t>
            </a:r>
            <a:r>
              <a:rPr dirty="0" sz="11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40">
                <a:solidFill>
                  <a:srgbClr val="FFFFFF"/>
                </a:solidFill>
                <a:latin typeface="Trebuchet MS"/>
                <a:cs typeface="Trebuchet MS"/>
              </a:rPr>
              <a:t>правовой</a:t>
            </a:r>
            <a:r>
              <a:rPr dirty="0" sz="11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10">
                <a:solidFill>
                  <a:srgbClr val="FFFFFF"/>
                </a:solidFill>
                <a:latin typeface="Trebuchet MS"/>
                <a:cs typeface="Trebuchet MS"/>
              </a:rPr>
              <a:t>режим</a:t>
            </a:r>
            <a:r>
              <a:rPr dirty="0" sz="11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(ЭПР)</a:t>
            </a:r>
            <a:r>
              <a:rPr dirty="0" sz="11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20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11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сфере</a:t>
            </a:r>
            <a:r>
              <a:rPr dirty="0" sz="11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цифровых</a:t>
            </a:r>
            <a:r>
              <a:rPr dirty="0" sz="11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инноваций</a:t>
            </a:r>
            <a:r>
              <a:rPr dirty="0" sz="11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25">
                <a:solidFill>
                  <a:srgbClr val="FFFFFF"/>
                </a:solidFill>
                <a:latin typeface="Trebuchet MS"/>
                <a:cs typeface="Trebuchet MS"/>
              </a:rPr>
              <a:t>— </a:t>
            </a:r>
            <a:r>
              <a:rPr dirty="0" sz="1100" spc="-31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это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применение </a:t>
            </a:r>
            <a:r>
              <a:rPr dirty="0" sz="1100" spc="-20">
                <a:solidFill>
                  <a:srgbClr val="FFFFFF"/>
                </a:solidFill>
                <a:latin typeface="Trebuchet MS"/>
                <a:cs typeface="Trebuchet MS"/>
              </a:rPr>
              <a:t>в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отношении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участников </a:t>
            </a:r>
            <a:r>
              <a:rPr dirty="0" sz="1100" spc="75">
                <a:solidFill>
                  <a:srgbClr val="FFFFFF"/>
                </a:solidFill>
                <a:latin typeface="Trebuchet MS"/>
                <a:cs typeface="Trebuchet MS"/>
              </a:rPr>
              <a:t>ЭПР </a:t>
            </a:r>
            <a:r>
              <a:rPr dirty="0" sz="1100" spc="-20">
                <a:solidFill>
                  <a:srgbClr val="FFFFFF"/>
                </a:solidFill>
                <a:latin typeface="Trebuchet MS"/>
                <a:cs typeface="Trebuchet MS"/>
              </a:rPr>
              <a:t>в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течение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определенного </a:t>
            </a:r>
            <a:r>
              <a:rPr dirty="0" sz="1100" spc="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40">
                <a:solidFill>
                  <a:srgbClr val="FFFFFF"/>
                </a:solidFill>
                <a:latin typeface="Trebuchet MS"/>
                <a:cs typeface="Trebuchet MS"/>
              </a:rPr>
              <a:t>периода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времени </a:t>
            </a:r>
            <a:r>
              <a:rPr dirty="0" sz="1100" spc="25">
                <a:solidFill>
                  <a:srgbClr val="FFFFFF"/>
                </a:solidFill>
                <a:latin typeface="Trebuchet MS"/>
                <a:cs typeface="Trebuchet MS"/>
              </a:rPr>
              <a:t>специального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регулирования </a:t>
            </a:r>
            <a:r>
              <a:rPr dirty="0" sz="1100" spc="45">
                <a:solidFill>
                  <a:srgbClr val="FFFFFF"/>
                </a:solidFill>
                <a:latin typeface="Trebuchet MS"/>
                <a:cs typeface="Trebuchet MS"/>
              </a:rPr>
              <a:t>по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направлениям </a:t>
            </a:r>
            <a:r>
              <a:rPr dirty="0" sz="1100" spc="25">
                <a:solidFill>
                  <a:srgbClr val="FFFFFF"/>
                </a:solidFill>
                <a:latin typeface="Trebuchet MS"/>
                <a:cs typeface="Trebuchet MS"/>
              </a:rPr>
              <a:t> разработки,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50">
                <a:solidFill>
                  <a:srgbClr val="FFFFFF"/>
                </a:solidFill>
                <a:latin typeface="Trebuchet MS"/>
                <a:cs typeface="Trebuchet MS"/>
              </a:rPr>
              <a:t>апробации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внедрения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цифровых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инноваций</a:t>
            </a:r>
            <a:r>
              <a:rPr dirty="0" baseline="29914" sz="975" spc="7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endParaRPr baseline="29914" sz="975">
              <a:latin typeface="Trebuchet MS"/>
              <a:cs typeface="Trebuchet MS"/>
            </a:endParaRPr>
          </a:p>
        </p:txBody>
      </p:sp>
      <p:pic>
        <p:nvPicPr>
          <p:cNvPr id="50" name="object 5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758208" y="2041268"/>
            <a:ext cx="1056531" cy="1053482"/>
          </a:xfrm>
          <a:prstGeom prst="rect">
            <a:avLst/>
          </a:prstGeom>
        </p:spPr>
      </p:pic>
      <p:grpSp>
        <p:nvGrpSpPr>
          <p:cNvPr id="51" name="object 51"/>
          <p:cNvGrpSpPr/>
          <p:nvPr/>
        </p:nvGrpSpPr>
        <p:grpSpPr>
          <a:xfrm>
            <a:off x="9197774" y="899999"/>
            <a:ext cx="704850" cy="815340"/>
            <a:chOff x="9197774" y="899999"/>
            <a:chExt cx="704850" cy="815340"/>
          </a:xfrm>
        </p:grpSpPr>
        <p:pic>
          <p:nvPicPr>
            <p:cNvPr id="52" name="object 5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578681" y="1687361"/>
              <a:ext cx="322582" cy="27513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9197772" y="900010"/>
              <a:ext cx="704850" cy="762000"/>
            </a:xfrm>
            <a:custGeom>
              <a:avLst/>
              <a:gdLst/>
              <a:ahLst/>
              <a:cxnLst/>
              <a:rect l="l" t="t" r="r" b="b"/>
              <a:pathLst>
                <a:path w="704850" h="762000">
                  <a:moveTo>
                    <a:pt x="46456" y="35648"/>
                  </a:moveTo>
                  <a:lnTo>
                    <a:pt x="44564" y="35648"/>
                  </a:lnTo>
                  <a:lnTo>
                    <a:pt x="38442" y="35648"/>
                  </a:lnTo>
                  <a:lnTo>
                    <a:pt x="38442" y="1816"/>
                  </a:lnTo>
                  <a:lnTo>
                    <a:pt x="28689" y="1816"/>
                  </a:lnTo>
                  <a:lnTo>
                    <a:pt x="28689" y="35648"/>
                  </a:lnTo>
                  <a:lnTo>
                    <a:pt x="9766" y="35648"/>
                  </a:lnTo>
                  <a:lnTo>
                    <a:pt x="9766" y="1816"/>
                  </a:lnTo>
                  <a:lnTo>
                    <a:pt x="0" y="1816"/>
                  </a:lnTo>
                  <a:lnTo>
                    <a:pt x="0" y="43510"/>
                  </a:lnTo>
                  <a:lnTo>
                    <a:pt x="46456" y="43510"/>
                  </a:lnTo>
                  <a:lnTo>
                    <a:pt x="46456" y="35648"/>
                  </a:lnTo>
                  <a:close/>
                </a:path>
                <a:path w="704850" h="762000">
                  <a:moveTo>
                    <a:pt x="92214" y="1816"/>
                  </a:moveTo>
                  <a:lnTo>
                    <a:pt x="83019" y="1816"/>
                  </a:lnTo>
                  <a:lnTo>
                    <a:pt x="62725" y="28994"/>
                  </a:lnTo>
                  <a:lnTo>
                    <a:pt x="62725" y="1816"/>
                  </a:lnTo>
                  <a:lnTo>
                    <a:pt x="52920" y="1816"/>
                  </a:lnTo>
                  <a:lnTo>
                    <a:pt x="52920" y="43522"/>
                  </a:lnTo>
                  <a:lnTo>
                    <a:pt x="62204" y="43522"/>
                  </a:lnTo>
                  <a:lnTo>
                    <a:pt x="82499" y="16433"/>
                  </a:lnTo>
                  <a:lnTo>
                    <a:pt x="82499" y="43522"/>
                  </a:lnTo>
                  <a:lnTo>
                    <a:pt x="92214" y="43522"/>
                  </a:lnTo>
                  <a:lnTo>
                    <a:pt x="92214" y="1816"/>
                  </a:lnTo>
                  <a:close/>
                </a:path>
                <a:path w="704850" h="762000">
                  <a:moveTo>
                    <a:pt x="153047" y="28257"/>
                  </a:moveTo>
                  <a:lnTo>
                    <a:pt x="152984" y="16802"/>
                  </a:lnTo>
                  <a:lnTo>
                    <a:pt x="151180" y="12801"/>
                  </a:lnTo>
                  <a:lnTo>
                    <a:pt x="150063" y="11874"/>
                  </a:lnTo>
                  <a:lnTo>
                    <a:pt x="147345" y="9639"/>
                  </a:lnTo>
                  <a:lnTo>
                    <a:pt x="143649" y="6515"/>
                  </a:lnTo>
                  <a:lnTo>
                    <a:pt x="143649" y="16154"/>
                  </a:lnTo>
                  <a:lnTo>
                    <a:pt x="143649" y="25742"/>
                  </a:lnTo>
                  <a:lnTo>
                    <a:pt x="142608" y="28257"/>
                  </a:lnTo>
                  <a:lnTo>
                    <a:pt x="140474" y="30022"/>
                  </a:lnTo>
                  <a:lnTo>
                    <a:pt x="138391" y="31788"/>
                  </a:lnTo>
                  <a:lnTo>
                    <a:pt x="135166" y="32867"/>
                  </a:lnTo>
                  <a:lnTo>
                    <a:pt x="130898" y="33286"/>
                  </a:lnTo>
                  <a:lnTo>
                    <a:pt x="130898" y="11874"/>
                  </a:lnTo>
                  <a:lnTo>
                    <a:pt x="139433" y="12623"/>
                  </a:lnTo>
                  <a:lnTo>
                    <a:pt x="143649" y="16154"/>
                  </a:lnTo>
                  <a:lnTo>
                    <a:pt x="143649" y="6515"/>
                  </a:lnTo>
                  <a:lnTo>
                    <a:pt x="138049" y="4610"/>
                  </a:lnTo>
                  <a:lnTo>
                    <a:pt x="130898" y="4241"/>
                  </a:lnTo>
                  <a:lnTo>
                    <a:pt x="130898" y="0"/>
                  </a:lnTo>
                  <a:lnTo>
                    <a:pt x="121843" y="0"/>
                  </a:lnTo>
                  <a:lnTo>
                    <a:pt x="121843" y="4330"/>
                  </a:lnTo>
                  <a:lnTo>
                    <a:pt x="121843" y="11874"/>
                  </a:lnTo>
                  <a:lnTo>
                    <a:pt x="121843" y="33286"/>
                  </a:lnTo>
                  <a:lnTo>
                    <a:pt x="113360" y="32397"/>
                  </a:lnTo>
                  <a:lnTo>
                    <a:pt x="109093" y="28816"/>
                  </a:lnTo>
                  <a:lnTo>
                    <a:pt x="109093" y="19278"/>
                  </a:lnTo>
                  <a:lnTo>
                    <a:pt x="110134" y="16802"/>
                  </a:lnTo>
                  <a:lnTo>
                    <a:pt x="114300" y="13360"/>
                  </a:lnTo>
                  <a:lnTo>
                    <a:pt x="117525" y="12293"/>
                  </a:lnTo>
                  <a:lnTo>
                    <a:pt x="121843" y="11874"/>
                  </a:lnTo>
                  <a:lnTo>
                    <a:pt x="121843" y="4330"/>
                  </a:lnTo>
                  <a:lnTo>
                    <a:pt x="99682" y="16802"/>
                  </a:lnTo>
                  <a:lnTo>
                    <a:pt x="99695" y="28257"/>
                  </a:lnTo>
                  <a:lnTo>
                    <a:pt x="121843" y="40817"/>
                  </a:lnTo>
                  <a:lnTo>
                    <a:pt x="121843" y="45339"/>
                  </a:lnTo>
                  <a:lnTo>
                    <a:pt x="130898" y="45339"/>
                  </a:lnTo>
                  <a:lnTo>
                    <a:pt x="130898" y="40817"/>
                  </a:lnTo>
                  <a:lnTo>
                    <a:pt x="138049" y="40500"/>
                  </a:lnTo>
                  <a:lnTo>
                    <a:pt x="143548" y="38722"/>
                  </a:lnTo>
                  <a:lnTo>
                    <a:pt x="150114" y="33286"/>
                  </a:lnTo>
                  <a:lnTo>
                    <a:pt x="151180" y="32397"/>
                  </a:lnTo>
                  <a:lnTo>
                    <a:pt x="153047" y="28257"/>
                  </a:lnTo>
                  <a:close/>
                </a:path>
                <a:path w="704850" h="762000">
                  <a:moveTo>
                    <a:pt x="197307" y="13868"/>
                  </a:moveTo>
                  <a:lnTo>
                    <a:pt x="187363" y="3073"/>
                  </a:lnTo>
                  <a:lnTo>
                    <a:pt x="187363" y="14617"/>
                  </a:lnTo>
                  <a:lnTo>
                    <a:pt x="187363" y="19215"/>
                  </a:lnTo>
                  <a:lnTo>
                    <a:pt x="186601" y="20993"/>
                  </a:lnTo>
                  <a:lnTo>
                    <a:pt x="183515" y="23507"/>
                  </a:lnTo>
                  <a:lnTo>
                    <a:pt x="181241" y="24155"/>
                  </a:lnTo>
                  <a:lnTo>
                    <a:pt x="170294" y="24155"/>
                  </a:lnTo>
                  <a:lnTo>
                    <a:pt x="170294" y="9639"/>
                  </a:lnTo>
                  <a:lnTo>
                    <a:pt x="181241" y="9639"/>
                  </a:lnTo>
                  <a:lnTo>
                    <a:pt x="183515" y="10287"/>
                  </a:lnTo>
                  <a:lnTo>
                    <a:pt x="186601" y="12801"/>
                  </a:lnTo>
                  <a:lnTo>
                    <a:pt x="187363" y="14617"/>
                  </a:lnTo>
                  <a:lnTo>
                    <a:pt x="187363" y="3073"/>
                  </a:lnTo>
                  <a:lnTo>
                    <a:pt x="185889" y="2425"/>
                  </a:lnTo>
                  <a:lnTo>
                    <a:pt x="182613" y="1816"/>
                  </a:lnTo>
                  <a:lnTo>
                    <a:pt x="160426" y="1816"/>
                  </a:lnTo>
                  <a:lnTo>
                    <a:pt x="160426" y="43510"/>
                  </a:lnTo>
                  <a:lnTo>
                    <a:pt x="170294" y="43510"/>
                  </a:lnTo>
                  <a:lnTo>
                    <a:pt x="170294" y="32016"/>
                  </a:lnTo>
                  <a:lnTo>
                    <a:pt x="182613" y="32016"/>
                  </a:lnTo>
                  <a:lnTo>
                    <a:pt x="185889" y="31419"/>
                  </a:lnTo>
                  <a:lnTo>
                    <a:pt x="188633" y="30200"/>
                  </a:lnTo>
                  <a:lnTo>
                    <a:pt x="191439" y="28994"/>
                  </a:lnTo>
                  <a:lnTo>
                    <a:pt x="193573" y="27228"/>
                  </a:lnTo>
                  <a:lnTo>
                    <a:pt x="195580" y="24155"/>
                  </a:lnTo>
                  <a:lnTo>
                    <a:pt x="196557" y="22669"/>
                  </a:lnTo>
                  <a:lnTo>
                    <a:pt x="197307" y="19964"/>
                  </a:lnTo>
                  <a:lnTo>
                    <a:pt x="197307" y="13868"/>
                  </a:lnTo>
                  <a:close/>
                </a:path>
                <a:path w="704850" h="762000">
                  <a:moveTo>
                    <a:pt x="247942" y="18567"/>
                  </a:moveTo>
                  <a:lnTo>
                    <a:pt x="237985" y="4610"/>
                  </a:lnTo>
                  <a:lnTo>
                    <a:pt x="237985" y="20053"/>
                  </a:lnTo>
                  <a:lnTo>
                    <a:pt x="237985" y="25222"/>
                  </a:lnTo>
                  <a:lnTo>
                    <a:pt x="237413" y="27546"/>
                  </a:lnTo>
                  <a:lnTo>
                    <a:pt x="236232" y="29552"/>
                  </a:lnTo>
                  <a:lnTo>
                    <a:pt x="235140" y="31597"/>
                  </a:lnTo>
                  <a:lnTo>
                    <a:pt x="233527" y="33185"/>
                  </a:lnTo>
                  <a:lnTo>
                    <a:pt x="231495" y="34302"/>
                  </a:lnTo>
                  <a:lnTo>
                    <a:pt x="229501" y="35458"/>
                  </a:lnTo>
                  <a:lnTo>
                    <a:pt x="227228" y="36017"/>
                  </a:lnTo>
                  <a:lnTo>
                    <a:pt x="222199" y="36017"/>
                  </a:lnTo>
                  <a:lnTo>
                    <a:pt x="219925" y="35458"/>
                  </a:lnTo>
                  <a:lnTo>
                    <a:pt x="215900" y="33185"/>
                  </a:lnTo>
                  <a:lnTo>
                    <a:pt x="214287" y="31597"/>
                  </a:lnTo>
                  <a:lnTo>
                    <a:pt x="213144" y="29552"/>
                  </a:lnTo>
                  <a:lnTo>
                    <a:pt x="211963" y="27546"/>
                  </a:lnTo>
                  <a:lnTo>
                    <a:pt x="211391" y="25222"/>
                  </a:lnTo>
                  <a:lnTo>
                    <a:pt x="211391" y="20053"/>
                  </a:lnTo>
                  <a:lnTo>
                    <a:pt x="211963" y="17780"/>
                  </a:lnTo>
                  <a:lnTo>
                    <a:pt x="213144" y="15735"/>
                  </a:lnTo>
                  <a:lnTo>
                    <a:pt x="214287" y="13677"/>
                  </a:lnTo>
                  <a:lnTo>
                    <a:pt x="215900" y="12141"/>
                  </a:lnTo>
                  <a:lnTo>
                    <a:pt x="217881" y="10985"/>
                  </a:lnTo>
                  <a:lnTo>
                    <a:pt x="219925" y="9867"/>
                  </a:lnTo>
                  <a:lnTo>
                    <a:pt x="222199" y="9309"/>
                  </a:lnTo>
                  <a:lnTo>
                    <a:pt x="227228" y="9309"/>
                  </a:lnTo>
                  <a:lnTo>
                    <a:pt x="229501" y="9867"/>
                  </a:lnTo>
                  <a:lnTo>
                    <a:pt x="233527" y="12141"/>
                  </a:lnTo>
                  <a:lnTo>
                    <a:pt x="235140" y="13677"/>
                  </a:lnTo>
                  <a:lnTo>
                    <a:pt x="236232" y="15735"/>
                  </a:lnTo>
                  <a:lnTo>
                    <a:pt x="237413" y="17780"/>
                  </a:lnTo>
                  <a:lnTo>
                    <a:pt x="237985" y="20053"/>
                  </a:lnTo>
                  <a:lnTo>
                    <a:pt x="237985" y="4610"/>
                  </a:lnTo>
                  <a:lnTo>
                    <a:pt x="236613" y="3860"/>
                  </a:lnTo>
                  <a:lnTo>
                    <a:pt x="233108" y="1993"/>
                  </a:lnTo>
                  <a:lnTo>
                    <a:pt x="229120" y="1066"/>
                  </a:lnTo>
                  <a:lnTo>
                    <a:pt x="220306" y="1066"/>
                  </a:lnTo>
                  <a:lnTo>
                    <a:pt x="201434" y="18567"/>
                  </a:lnTo>
                  <a:lnTo>
                    <a:pt x="201434" y="26708"/>
                  </a:lnTo>
                  <a:lnTo>
                    <a:pt x="212763" y="41414"/>
                  </a:lnTo>
                  <a:lnTo>
                    <a:pt x="216319" y="43332"/>
                  </a:lnTo>
                  <a:lnTo>
                    <a:pt x="220306" y="44259"/>
                  </a:lnTo>
                  <a:lnTo>
                    <a:pt x="229120" y="44259"/>
                  </a:lnTo>
                  <a:lnTo>
                    <a:pt x="233108" y="43332"/>
                  </a:lnTo>
                  <a:lnTo>
                    <a:pt x="236613" y="41414"/>
                  </a:lnTo>
                  <a:lnTo>
                    <a:pt x="240118" y="39560"/>
                  </a:lnTo>
                  <a:lnTo>
                    <a:pt x="242862" y="36995"/>
                  </a:lnTo>
                  <a:lnTo>
                    <a:pt x="243471" y="36017"/>
                  </a:lnTo>
                  <a:lnTo>
                    <a:pt x="244906" y="33743"/>
                  </a:lnTo>
                  <a:lnTo>
                    <a:pt x="246951" y="30429"/>
                  </a:lnTo>
                  <a:lnTo>
                    <a:pt x="247942" y="26708"/>
                  </a:lnTo>
                  <a:lnTo>
                    <a:pt x="247942" y="18567"/>
                  </a:lnTo>
                  <a:close/>
                </a:path>
                <a:path w="704850" h="762000">
                  <a:moveTo>
                    <a:pt x="293014" y="29273"/>
                  </a:moveTo>
                  <a:lnTo>
                    <a:pt x="292303" y="27190"/>
                  </a:lnTo>
                  <a:lnTo>
                    <a:pt x="291223" y="25831"/>
                  </a:lnTo>
                  <a:lnTo>
                    <a:pt x="289560" y="23736"/>
                  </a:lnTo>
                  <a:lnTo>
                    <a:pt x="287566" y="22529"/>
                  </a:lnTo>
                  <a:lnTo>
                    <a:pt x="285000" y="21742"/>
                  </a:lnTo>
                  <a:lnTo>
                    <a:pt x="286854" y="20853"/>
                  </a:lnTo>
                  <a:lnTo>
                    <a:pt x="288366" y="19646"/>
                  </a:lnTo>
                  <a:lnTo>
                    <a:pt x="288747" y="19088"/>
                  </a:lnTo>
                  <a:lnTo>
                    <a:pt x="290461" y="16484"/>
                  </a:lnTo>
                  <a:lnTo>
                    <a:pt x="290982" y="14668"/>
                  </a:lnTo>
                  <a:lnTo>
                    <a:pt x="290893" y="8940"/>
                  </a:lnTo>
                  <a:lnTo>
                    <a:pt x="289598" y="6477"/>
                  </a:lnTo>
                  <a:lnTo>
                    <a:pt x="284099" y="2755"/>
                  </a:lnTo>
                  <a:lnTo>
                    <a:pt x="283019" y="2501"/>
                  </a:lnTo>
                  <a:lnTo>
                    <a:pt x="283019" y="27559"/>
                  </a:lnTo>
                  <a:lnTo>
                    <a:pt x="283019" y="34582"/>
                  </a:lnTo>
                  <a:lnTo>
                    <a:pt x="280695" y="36360"/>
                  </a:lnTo>
                  <a:lnTo>
                    <a:pt x="265328" y="36360"/>
                  </a:lnTo>
                  <a:lnTo>
                    <a:pt x="265328" y="25831"/>
                  </a:lnTo>
                  <a:lnTo>
                    <a:pt x="280695" y="25831"/>
                  </a:lnTo>
                  <a:lnTo>
                    <a:pt x="283019" y="27559"/>
                  </a:lnTo>
                  <a:lnTo>
                    <a:pt x="283019" y="2501"/>
                  </a:lnTo>
                  <a:lnTo>
                    <a:pt x="280974" y="1993"/>
                  </a:lnTo>
                  <a:lnTo>
                    <a:pt x="280974" y="12382"/>
                  </a:lnTo>
                  <a:lnTo>
                    <a:pt x="280974" y="15684"/>
                  </a:lnTo>
                  <a:lnTo>
                    <a:pt x="280454" y="16941"/>
                  </a:lnTo>
                  <a:lnTo>
                    <a:pt x="279311" y="17780"/>
                  </a:lnTo>
                  <a:lnTo>
                    <a:pt x="278231" y="18669"/>
                  </a:lnTo>
                  <a:lnTo>
                    <a:pt x="276618" y="19088"/>
                  </a:lnTo>
                  <a:lnTo>
                    <a:pt x="265328" y="19088"/>
                  </a:lnTo>
                  <a:lnTo>
                    <a:pt x="265328" y="8940"/>
                  </a:lnTo>
                  <a:lnTo>
                    <a:pt x="276618" y="8940"/>
                  </a:lnTo>
                  <a:lnTo>
                    <a:pt x="278180" y="9410"/>
                  </a:lnTo>
                  <a:lnTo>
                    <a:pt x="279311" y="10248"/>
                  </a:lnTo>
                  <a:lnTo>
                    <a:pt x="280403" y="11125"/>
                  </a:lnTo>
                  <a:lnTo>
                    <a:pt x="280974" y="12382"/>
                  </a:lnTo>
                  <a:lnTo>
                    <a:pt x="280974" y="1993"/>
                  </a:lnTo>
                  <a:lnTo>
                    <a:pt x="280263" y="1816"/>
                  </a:lnTo>
                  <a:lnTo>
                    <a:pt x="255524" y="1816"/>
                  </a:lnTo>
                  <a:lnTo>
                    <a:pt x="255524" y="43522"/>
                  </a:lnTo>
                  <a:lnTo>
                    <a:pt x="281787" y="43522"/>
                  </a:lnTo>
                  <a:lnTo>
                    <a:pt x="293014" y="35471"/>
                  </a:lnTo>
                  <a:lnTo>
                    <a:pt x="293014" y="29273"/>
                  </a:lnTo>
                  <a:close/>
                </a:path>
                <a:path w="704850" h="762000">
                  <a:moveTo>
                    <a:pt x="343649" y="43522"/>
                  </a:moveTo>
                  <a:lnTo>
                    <a:pt x="339572" y="34582"/>
                  </a:lnTo>
                  <a:lnTo>
                    <a:pt x="336219" y="27228"/>
                  </a:lnTo>
                  <a:lnTo>
                    <a:pt x="328942" y="11264"/>
                  </a:lnTo>
                  <a:lnTo>
                    <a:pt x="326440" y="5778"/>
                  </a:lnTo>
                  <a:lnTo>
                    <a:pt x="326440" y="27228"/>
                  </a:lnTo>
                  <a:lnTo>
                    <a:pt x="312978" y="27228"/>
                  </a:lnTo>
                  <a:lnTo>
                    <a:pt x="319709" y="11264"/>
                  </a:lnTo>
                  <a:lnTo>
                    <a:pt x="326440" y="27228"/>
                  </a:lnTo>
                  <a:lnTo>
                    <a:pt x="326440" y="5778"/>
                  </a:lnTo>
                  <a:lnTo>
                    <a:pt x="324637" y="1816"/>
                  </a:lnTo>
                  <a:lnTo>
                    <a:pt x="314921" y="1816"/>
                  </a:lnTo>
                  <a:lnTo>
                    <a:pt x="295960" y="43522"/>
                  </a:lnTo>
                  <a:lnTo>
                    <a:pt x="306057" y="43522"/>
                  </a:lnTo>
                  <a:lnTo>
                    <a:pt x="309803" y="34582"/>
                  </a:lnTo>
                  <a:lnTo>
                    <a:pt x="329565" y="34582"/>
                  </a:lnTo>
                  <a:lnTo>
                    <a:pt x="333311" y="43522"/>
                  </a:lnTo>
                  <a:lnTo>
                    <a:pt x="343649" y="43522"/>
                  </a:lnTo>
                  <a:close/>
                </a:path>
                <a:path w="704850" h="762000">
                  <a:moveTo>
                    <a:pt x="381050" y="1816"/>
                  </a:moveTo>
                  <a:lnTo>
                    <a:pt x="371335" y="1816"/>
                  </a:lnTo>
                  <a:lnTo>
                    <a:pt x="371335" y="9639"/>
                  </a:lnTo>
                  <a:lnTo>
                    <a:pt x="371335" y="24803"/>
                  </a:lnTo>
                  <a:lnTo>
                    <a:pt x="359956" y="24803"/>
                  </a:lnTo>
                  <a:lnTo>
                    <a:pt x="357873" y="24155"/>
                  </a:lnTo>
                  <a:lnTo>
                    <a:pt x="356450" y="22847"/>
                  </a:lnTo>
                  <a:lnTo>
                    <a:pt x="355028" y="21501"/>
                  </a:lnTo>
                  <a:lnTo>
                    <a:pt x="354317" y="19685"/>
                  </a:lnTo>
                  <a:lnTo>
                    <a:pt x="354317" y="14706"/>
                  </a:lnTo>
                  <a:lnTo>
                    <a:pt x="355028" y="12852"/>
                  </a:lnTo>
                  <a:lnTo>
                    <a:pt x="358013" y="10287"/>
                  </a:lnTo>
                  <a:lnTo>
                    <a:pt x="360146" y="9639"/>
                  </a:lnTo>
                  <a:lnTo>
                    <a:pt x="371335" y="9639"/>
                  </a:lnTo>
                  <a:lnTo>
                    <a:pt x="371335" y="1816"/>
                  </a:lnTo>
                  <a:lnTo>
                    <a:pt x="358965" y="1816"/>
                  </a:lnTo>
                  <a:lnTo>
                    <a:pt x="355739" y="2425"/>
                  </a:lnTo>
                  <a:lnTo>
                    <a:pt x="344360" y="14147"/>
                  </a:lnTo>
                  <a:lnTo>
                    <a:pt x="344360" y="20624"/>
                  </a:lnTo>
                  <a:lnTo>
                    <a:pt x="345122" y="23406"/>
                  </a:lnTo>
                  <a:lnTo>
                    <a:pt x="348208" y="28067"/>
                  </a:lnTo>
                  <a:lnTo>
                    <a:pt x="350380" y="29794"/>
                  </a:lnTo>
                  <a:lnTo>
                    <a:pt x="353275" y="30949"/>
                  </a:lnTo>
                  <a:lnTo>
                    <a:pt x="344462" y="43522"/>
                  </a:lnTo>
                  <a:lnTo>
                    <a:pt x="354787" y="43522"/>
                  </a:lnTo>
                  <a:lnTo>
                    <a:pt x="362331" y="32435"/>
                  </a:lnTo>
                  <a:lnTo>
                    <a:pt x="371335" y="32435"/>
                  </a:lnTo>
                  <a:lnTo>
                    <a:pt x="371335" y="43522"/>
                  </a:lnTo>
                  <a:lnTo>
                    <a:pt x="381050" y="43522"/>
                  </a:lnTo>
                  <a:lnTo>
                    <a:pt x="381050" y="32435"/>
                  </a:lnTo>
                  <a:lnTo>
                    <a:pt x="381050" y="24803"/>
                  </a:lnTo>
                  <a:lnTo>
                    <a:pt x="381050" y="9639"/>
                  </a:lnTo>
                  <a:lnTo>
                    <a:pt x="381050" y="1816"/>
                  </a:lnTo>
                  <a:close/>
                </a:path>
                <a:path w="704850" h="762000">
                  <a:moveTo>
                    <a:pt x="704710" y="69456"/>
                  </a:moveTo>
                  <a:lnTo>
                    <a:pt x="584" y="69456"/>
                  </a:lnTo>
                  <a:lnTo>
                    <a:pt x="584" y="761390"/>
                  </a:lnTo>
                  <a:lnTo>
                    <a:pt x="704710" y="761390"/>
                  </a:lnTo>
                  <a:lnTo>
                    <a:pt x="704710" y="69456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641629" y="1074389"/>
              <a:ext cx="124180" cy="121920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80697" y="1250213"/>
              <a:ext cx="124180" cy="121907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9509573" y="1422520"/>
              <a:ext cx="69113" cy="122466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509566" y="1074398"/>
              <a:ext cx="69113" cy="122466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337241" y="1422439"/>
              <a:ext cx="101941" cy="122551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643210" y="1250129"/>
              <a:ext cx="121672" cy="122543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9372931" y="1250208"/>
              <a:ext cx="67310" cy="122555"/>
            </a:xfrm>
            <a:custGeom>
              <a:avLst/>
              <a:gdLst/>
              <a:ahLst/>
              <a:cxnLst/>
              <a:rect l="l" t="t" r="r" b="b"/>
              <a:pathLst>
                <a:path w="67309" h="122555">
                  <a:moveTo>
                    <a:pt x="66890" y="0"/>
                  </a:moveTo>
                  <a:lnTo>
                    <a:pt x="46393" y="0"/>
                  </a:lnTo>
                  <a:lnTo>
                    <a:pt x="46393" y="50215"/>
                  </a:lnTo>
                  <a:lnTo>
                    <a:pt x="0" y="50215"/>
                  </a:lnTo>
                  <a:lnTo>
                    <a:pt x="0" y="69456"/>
                  </a:lnTo>
                  <a:lnTo>
                    <a:pt x="46393" y="69456"/>
                  </a:lnTo>
                  <a:lnTo>
                    <a:pt x="46393" y="122478"/>
                  </a:lnTo>
                  <a:lnTo>
                    <a:pt x="66890" y="122478"/>
                  </a:lnTo>
                  <a:lnTo>
                    <a:pt x="668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9337240" y="1250211"/>
              <a:ext cx="20955" cy="122555"/>
            </a:xfrm>
            <a:custGeom>
              <a:avLst/>
              <a:gdLst/>
              <a:ahLst/>
              <a:cxnLst/>
              <a:rect l="l" t="t" r="r" b="b"/>
              <a:pathLst>
                <a:path w="20954" h="122555">
                  <a:moveTo>
                    <a:pt x="20497" y="0"/>
                  </a:moveTo>
                  <a:lnTo>
                    <a:pt x="0" y="0"/>
                  </a:lnTo>
                  <a:lnTo>
                    <a:pt x="0" y="122466"/>
                  </a:lnTo>
                  <a:lnTo>
                    <a:pt x="20497" y="122466"/>
                  </a:lnTo>
                  <a:lnTo>
                    <a:pt x="20497" y="0"/>
                  </a:lnTo>
                  <a:close/>
                </a:path>
              </a:pathLst>
            </a:custGeom>
            <a:solidFill>
              <a:srgbClr val="28BCE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646268" y="1422520"/>
              <a:ext cx="114934" cy="122466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336792" y="1074395"/>
              <a:ext cx="114287" cy="122505"/>
            </a:xfrm>
            <a:prstGeom prst="rect">
              <a:avLst/>
            </a:prstGeom>
          </p:spPr>
        </p:pic>
      </p:grpSp>
      <p:sp>
        <p:nvSpPr>
          <p:cNvPr id="64" name="object 64"/>
          <p:cNvSpPr txBox="1"/>
          <p:nvPr/>
        </p:nvSpPr>
        <p:spPr>
          <a:xfrm>
            <a:off x="887299" y="3456682"/>
            <a:ext cx="296608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ак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вы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лядит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ализация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0" b="1">
                <a:solidFill>
                  <a:srgbClr val="3763AF"/>
                </a:solidFill>
                <a:latin typeface="Trebuchet MS"/>
                <a:cs typeface="Trebuchet MS"/>
              </a:rPr>
              <a:t>ЭПР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713292" y="3846474"/>
            <a:ext cx="5048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ЗАП</a:t>
            </a:r>
            <a:r>
              <a:rPr dirty="0" sz="1000" spc="-4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000" spc="10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-3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87299" y="7216460"/>
            <a:ext cx="977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435165"/>
                </a:solidFill>
                <a:latin typeface="Trebuchet MS"/>
                <a:cs typeface="Trebuchet MS"/>
              </a:rPr>
              <a:t>Не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435165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435165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435165"/>
                </a:solidFill>
                <a:latin typeface="Trebuchet MS"/>
                <a:cs typeface="Trebuchet MS"/>
              </a:rPr>
              <a:t>4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435165"/>
                </a:solidFill>
                <a:latin typeface="Trebuchet MS"/>
                <a:cs typeface="Trebuchet MS"/>
              </a:rPr>
              <a:t>м</a:t>
            </a:r>
            <a:r>
              <a:rPr dirty="0" sz="800" spc="-35" b="1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800" spc="5" b="1">
                <a:solidFill>
                  <a:srgbClr val="435165"/>
                </a:solidFill>
                <a:latin typeface="Trebuchet MS"/>
                <a:cs typeface="Trebuchet MS"/>
              </a:rPr>
              <a:t>с</a:t>
            </a:r>
            <a:r>
              <a:rPr dirty="0" sz="800" spc="-15" b="1">
                <a:solidFill>
                  <a:srgbClr val="435165"/>
                </a:solidFill>
                <a:latin typeface="Trebuchet MS"/>
                <a:cs typeface="Trebuchet MS"/>
              </a:rPr>
              <a:t>я</a:t>
            </a:r>
            <a:r>
              <a:rPr dirty="0" sz="800" spc="-40" b="1">
                <a:solidFill>
                  <a:srgbClr val="435165"/>
                </a:solidFill>
                <a:latin typeface="Trebuchet MS"/>
                <a:cs typeface="Trebuchet MS"/>
              </a:rPr>
              <a:t>ц</a:t>
            </a:r>
            <a:r>
              <a:rPr dirty="0" sz="800" spc="-15" b="1">
                <a:solidFill>
                  <a:srgbClr val="435165"/>
                </a:solidFill>
                <a:latin typeface="Trebuchet MS"/>
                <a:cs typeface="Trebuchet MS"/>
              </a:rPr>
              <a:t>ев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659249" y="6247500"/>
            <a:ext cx="1007110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Заяв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939598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м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75">
                <a:solidFill>
                  <a:srgbClr val="939598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быть  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тклонена</a:t>
            </a:r>
            <a:r>
              <a:rPr dirty="0" sz="700" spc="-5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или</a:t>
            </a:r>
            <a:r>
              <a:rPr dirty="0" sz="700" spc="-5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тправ</a:t>
            </a:r>
            <a:r>
              <a:rPr dirty="0" sz="700" spc="90">
                <a:solidFill>
                  <a:srgbClr val="939598"/>
                </a:solidFill>
                <a:latin typeface="Trebuchet MS"/>
                <a:cs typeface="Trebuchet MS"/>
              </a:rPr>
              <a:t>-  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лена</a:t>
            </a:r>
            <a:r>
              <a:rPr dirty="0" sz="700" spc="-5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939598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доработку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2885300" y="6238501"/>
            <a:ext cx="1076960" cy="452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Заяв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939598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м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75">
                <a:solidFill>
                  <a:srgbClr val="939598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быть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35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90">
                <a:solidFill>
                  <a:srgbClr val="939598"/>
                </a:solidFill>
                <a:latin typeface="Trebuchet MS"/>
                <a:cs typeface="Trebuchet MS"/>
              </a:rPr>
              <a:t>-  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клонена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или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тпра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в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лена  </a:t>
            </a:r>
            <a:r>
              <a:rPr dirty="0" sz="700" spc="40">
                <a:solidFill>
                  <a:srgbClr val="939598"/>
                </a:solidFill>
                <a:latin typeface="Trebuchet MS"/>
                <a:cs typeface="Trebuchet MS"/>
              </a:rPr>
              <a:t>на 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доработку консен- 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сусом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145210" y="6238501"/>
            <a:ext cx="1007110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Заяв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939598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м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75">
                <a:solidFill>
                  <a:srgbClr val="939598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быть  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тклонена</a:t>
            </a:r>
            <a:r>
              <a:rPr dirty="0" sz="700" spc="-5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или</a:t>
            </a:r>
            <a:r>
              <a:rPr dirty="0" sz="700" spc="-5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тправ</a:t>
            </a:r>
            <a:r>
              <a:rPr dirty="0" sz="700" spc="90">
                <a:solidFill>
                  <a:srgbClr val="939598"/>
                </a:solidFill>
                <a:latin typeface="Trebuchet MS"/>
                <a:cs typeface="Trebuchet MS"/>
              </a:rPr>
              <a:t>-  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лена</a:t>
            </a:r>
            <a:r>
              <a:rPr dirty="0" sz="700" spc="-5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939598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доработку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659249" y="6783010"/>
            <a:ext cx="982344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Оценка </a:t>
            </a:r>
            <a:r>
              <a:rPr dirty="0" sz="700">
                <a:solidFill>
                  <a:srgbClr val="939598"/>
                </a:solidFill>
                <a:latin typeface="Trebuchet MS"/>
                <a:cs typeface="Trebuchet MS"/>
              </a:rPr>
              <a:t>заявки </a:t>
            </a:r>
            <a:r>
              <a:rPr dirty="0" sz="700" spc="40">
                <a:solidFill>
                  <a:srgbClr val="939598"/>
                </a:solidFill>
                <a:latin typeface="Trebuchet MS"/>
                <a:cs typeface="Trebuchet MS"/>
              </a:rPr>
              <a:t>осу- </a:t>
            </a:r>
            <a:r>
              <a:rPr dirty="0" sz="700" spc="45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щ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-30">
                <a:solidFill>
                  <a:srgbClr val="939598"/>
                </a:solidFill>
                <a:latin typeface="Trebuchet MS"/>
                <a:cs typeface="Trebuchet MS"/>
              </a:rPr>
              <a:t>в</a:t>
            </a:r>
            <a:r>
              <a:rPr dirty="0" sz="700">
                <a:solidFill>
                  <a:srgbClr val="939598"/>
                </a:solidFill>
                <a:latin typeface="Trebuchet MS"/>
                <a:cs typeface="Trebuchet MS"/>
              </a:rPr>
              <a:t>ля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с</a:t>
            </a:r>
            <a:r>
              <a:rPr dirty="0" sz="700" spc="-20">
                <a:solidFill>
                  <a:srgbClr val="939598"/>
                </a:solidFill>
                <a:latin typeface="Trebuchet MS"/>
                <a:cs typeface="Trebuchet MS"/>
              </a:rPr>
              <a:t>я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ечение  </a:t>
            </a:r>
            <a:r>
              <a:rPr dirty="0" sz="700" spc="-60">
                <a:solidFill>
                  <a:srgbClr val="939598"/>
                </a:solidFill>
                <a:latin typeface="Trebuchet MS"/>
                <a:cs typeface="Trebuchet MS"/>
              </a:rPr>
              <a:t>15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0">
                <a:solidFill>
                  <a:srgbClr val="939598"/>
                </a:solidFill>
                <a:latin typeface="Trebuchet MS"/>
                <a:cs typeface="Trebuchet MS"/>
              </a:rPr>
              <a:t>раб</a:t>
            </a:r>
            <a:r>
              <a:rPr dirty="0" sz="700" spc="4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939598"/>
                </a:solidFill>
                <a:latin typeface="Trebuchet MS"/>
                <a:cs typeface="Trebuchet MS"/>
              </a:rPr>
              <a:t>чих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дней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885300" y="6783010"/>
            <a:ext cx="103060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 spc="35">
                <a:solidFill>
                  <a:srgbClr val="939598"/>
                </a:solidFill>
                <a:latin typeface="Trebuchet MS"/>
                <a:cs typeface="Trebuchet MS"/>
              </a:rPr>
              <a:t>П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д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ов</a:t>
            </a:r>
            <a:r>
              <a:rPr dirty="0" sz="700" spc="-30">
                <a:solidFill>
                  <a:srgbClr val="939598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939598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закл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ю</a:t>
            </a:r>
            <a:r>
              <a:rPr dirty="0" sz="700">
                <a:solidFill>
                  <a:srgbClr val="939598"/>
                </a:solidFill>
                <a:latin typeface="Trebuchet MS"/>
                <a:cs typeface="Trebuchet MS"/>
              </a:rPr>
              <a:t>чения  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по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заяв</a:t>
            </a:r>
            <a:r>
              <a:rPr dirty="0" sz="700" spc="-30">
                <a:solidFill>
                  <a:srgbClr val="939598"/>
                </a:solidFill>
                <a:latin typeface="Trebuchet MS"/>
                <a:cs typeface="Trebuchet MS"/>
              </a:rPr>
              <a:t>к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ечение</a:t>
            </a:r>
            <a:endParaRPr sz="7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700" spc="-5">
                <a:solidFill>
                  <a:srgbClr val="939598"/>
                </a:solidFill>
                <a:latin typeface="Trebuchet MS"/>
                <a:cs typeface="Trebuchet MS"/>
              </a:rPr>
              <a:t>2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5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0">
                <a:solidFill>
                  <a:srgbClr val="939598"/>
                </a:solidFill>
                <a:latin typeface="Trebuchet MS"/>
                <a:cs typeface="Trebuchet MS"/>
              </a:rPr>
              <a:t>раб</a:t>
            </a:r>
            <a:r>
              <a:rPr dirty="0" sz="700" spc="4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939598"/>
                </a:solidFill>
                <a:latin typeface="Trebuchet MS"/>
                <a:cs typeface="Trebuchet MS"/>
              </a:rPr>
              <a:t>чих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дней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145429" y="6783010"/>
            <a:ext cx="89217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Снятие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разно</a:t>
            </a:r>
            <a:r>
              <a:rPr dirty="0" sz="700" spc="-5">
                <a:solidFill>
                  <a:srgbClr val="939598"/>
                </a:solidFill>
                <a:latin typeface="Trebuchet MS"/>
                <a:cs typeface="Trebuchet MS"/>
              </a:rPr>
              <a:t>г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ласий  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по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заяв</a:t>
            </a:r>
            <a:r>
              <a:rPr dirty="0" sz="700" spc="-30">
                <a:solidFill>
                  <a:srgbClr val="939598"/>
                </a:solidFill>
                <a:latin typeface="Trebuchet MS"/>
                <a:cs typeface="Trebuchet MS"/>
              </a:rPr>
              <a:t>к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ечение  </a:t>
            </a:r>
            <a:r>
              <a:rPr dirty="0" sz="700" spc="35">
                <a:solidFill>
                  <a:srgbClr val="939598"/>
                </a:solidFill>
                <a:latin typeface="Trebuchet MS"/>
                <a:cs typeface="Trebuchet MS"/>
              </a:rPr>
              <a:t>30</a:t>
            </a:r>
            <a:r>
              <a:rPr dirty="0" sz="700" spc="-5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рабочих</a:t>
            </a:r>
            <a:r>
              <a:rPr dirty="0" sz="700" spc="-5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дней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8839700" y="6166501"/>
            <a:ext cx="99250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 spc="40">
                <a:solidFill>
                  <a:srgbClr val="939598"/>
                </a:solidFill>
                <a:latin typeface="Trebuchet MS"/>
                <a:cs typeface="Trebuchet MS"/>
              </a:rPr>
              <a:t>По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р</a:t>
            </a:r>
            <a:r>
              <a:rPr dirty="0" sz="700" spc="-5">
                <a:solidFill>
                  <a:srgbClr val="939598"/>
                </a:solidFill>
                <a:latin typeface="Trebuchet MS"/>
                <a:cs typeface="Trebuchet MS"/>
              </a:rPr>
              <a:t>я</a:t>
            </a:r>
            <a:r>
              <a:rPr dirty="0" sz="700" spc="-20">
                <a:solidFill>
                  <a:srgbClr val="939598"/>
                </a:solidFill>
                <a:latin typeface="Trebuchet MS"/>
                <a:cs typeface="Trebuchet MS"/>
              </a:rPr>
              <a:t>д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ок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939598"/>
                </a:solidFill>
                <a:latin typeface="Trebuchet MS"/>
                <a:cs typeface="Trebuchet MS"/>
              </a:rPr>
              <a:t>прекра</a:t>
            </a:r>
            <a:r>
              <a:rPr dirty="0" sz="700" spc="35">
                <a:solidFill>
                  <a:srgbClr val="939598"/>
                </a:solidFill>
                <a:latin typeface="Trebuchet MS"/>
                <a:cs typeface="Trebuchet MS"/>
              </a:rPr>
              <a:t>щ</a:t>
            </a:r>
            <a:r>
              <a:rPr dirty="0" sz="700">
                <a:solidFill>
                  <a:srgbClr val="939598"/>
                </a:solidFill>
                <a:latin typeface="Trebuchet MS"/>
                <a:cs typeface="Trebuchet MS"/>
              </a:rPr>
              <a:t>ения  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д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ей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с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твия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939598"/>
                </a:solidFill>
                <a:latin typeface="Trebuchet MS"/>
                <a:cs typeface="Trebuchet MS"/>
              </a:rPr>
              <a:t>ЭПР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срок  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пер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х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дно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г</a:t>
            </a:r>
            <a:r>
              <a:rPr dirty="0" sz="700" spc="45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пери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д</a:t>
            </a:r>
            <a:r>
              <a:rPr dirty="0" sz="700" spc="60">
                <a:solidFill>
                  <a:srgbClr val="939598"/>
                </a:solidFill>
                <a:latin typeface="Trebuchet MS"/>
                <a:cs typeface="Trebuchet MS"/>
              </a:rPr>
              <a:t>а  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устанавливается 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Правительством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862480" y="6166501"/>
            <a:ext cx="1741170" cy="1197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358775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939598"/>
                </a:solidFill>
                <a:latin typeface="Trebuchet MS"/>
                <a:cs typeface="Trebuchet MS"/>
              </a:rPr>
              <a:t>Заявитель 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предоставляет 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тч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об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и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939598"/>
                </a:solidFill>
                <a:latin typeface="Trebuchet MS"/>
                <a:cs typeface="Trebuchet MS"/>
              </a:rPr>
              <a:t>г</a:t>
            </a:r>
            <a:r>
              <a:rPr dirty="0" sz="700" spc="40">
                <a:solidFill>
                  <a:srgbClr val="939598"/>
                </a:solidFill>
                <a:latin typeface="Trebuchet MS"/>
                <a:cs typeface="Trebuchet MS"/>
              </a:rPr>
              <a:t>ах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д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я</a:t>
            </a:r>
            <a:r>
              <a:rPr dirty="0" sz="700" spc="-30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льно</a:t>
            </a:r>
            <a:r>
              <a:rPr dirty="0" sz="700" spc="-5">
                <a:solidFill>
                  <a:srgbClr val="939598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ти</a:t>
            </a:r>
            <a:endParaRPr sz="700">
              <a:latin typeface="Trebuchet MS"/>
              <a:cs typeface="Trebuchet MS"/>
            </a:endParaRPr>
          </a:p>
          <a:p>
            <a:pPr marL="133350" marR="5080">
              <a:lnSpc>
                <a:spcPct val="100000"/>
              </a:lnSpc>
              <a:spcBef>
                <a:spcPts val="655"/>
              </a:spcBef>
            </a:pP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Подготовка</a:t>
            </a:r>
            <a:r>
              <a:rPr dirty="0" sz="700" spc="-55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сводного</a:t>
            </a:r>
            <a:r>
              <a:rPr dirty="0" sz="700" spc="-5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аналитического </a:t>
            </a:r>
            <a:r>
              <a:rPr dirty="0" sz="700" spc="-195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тч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85">
                <a:solidFill>
                  <a:srgbClr val="939598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принятие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решения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вне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с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90">
                <a:solidFill>
                  <a:srgbClr val="939598"/>
                </a:solidFill>
                <a:latin typeface="Trebuchet MS"/>
                <a:cs typeface="Trebuchet MS"/>
              </a:rPr>
              <a:t>-  </a:t>
            </a:r>
            <a:r>
              <a:rPr dirty="0" sz="700" spc="-10">
                <a:solidFill>
                  <a:srgbClr val="939598"/>
                </a:solidFill>
                <a:latin typeface="Trebuchet MS"/>
                <a:cs typeface="Trebuchet MS"/>
              </a:rPr>
              <a:t>нии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Прави</a:t>
            </a:r>
            <a:r>
              <a:rPr dirty="0" sz="700">
                <a:solidFill>
                  <a:srgbClr val="939598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-20">
                <a:solidFill>
                  <a:srgbClr val="939598"/>
                </a:solidFill>
                <a:latin typeface="Trebuchet MS"/>
                <a:cs typeface="Trebuchet MS"/>
              </a:rPr>
              <a:t>л</a:t>
            </a:r>
            <a:r>
              <a:rPr dirty="0" sz="700" spc="-25">
                <a:solidFill>
                  <a:srgbClr val="939598"/>
                </a:solidFill>
                <a:latin typeface="Trebuchet MS"/>
                <a:cs typeface="Trebuchet MS"/>
              </a:rPr>
              <a:t>ь</a:t>
            </a:r>
            <a:r>
              <a:rPr dirty="0" sz="700" spc="25">
                <a:solidFill>
                  <a:srgbClr val="939598"/>
                </a:solidFill>
                <a:latin typeface="Trebuchet MS"/>
                <a:cs typeface="Trebuchet MS"/>
              </a:rPr>
              <a:t>с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тво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пр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дл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75">
                <a:solidFill>
                  <a:srgbClr val="939598"/>
                </a:solidFill>
                <a:latin typeface="Trebuchet MS"/>
                <a:cs typeface="Trebuchet MS"/>
              </a:rPr>
              <a:t>ж</a:t>
            </a:r>
            <a:r>
              <a:rPr dirty="0" sz="700">
                <a:solidFill>
                  <a:srgbClr val="939598"/>
                </a:solidFill>
                <a:latin typeface="Trebuchet MS"/>
                <a:cs typeface="Trebuchet MS"/>
              </a:rPr>
              <a:t>ения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по  </a:t>
            </a:r>
            <a:r>
              <a:rPr dirty="0" sz="700" spc="5">
                <a:solidFill>
                  <a:srgbClr val="939598"/>
                </a:solidFill>
                <a:latin typeface="Trebuchet MS"/>
                <a:cs typeface="Trebuchet MS"/>
              </a:rPr>
              <a:t>изменению</a:t>
            </a:r>
            <a:r>
              <a:rPr dirty="0" sz="700" spc="-55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общего</a:t>
            </a:r>
            <a:r>
              <a:rPr dirty="0" sz="700" spc="-5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регулирования</a:t>
            </a:r>
            <a:endParaRPr sz="700">
              <a:latin typeface="Trebuchet MS"/>
              <a:cs typeface="Trebuchet MS"/>
            </a:endParaRPr>
          </a:p>
          <a:p>
            <a:pPr marL="133350" marR="338455">
              <a:lnSpc>
                <a:spcPct val="100000"/>
              </a:lnSpc>
              <a:spcBef>
                <a:spcPts val="459"/>
              </a:spcBef>
            </a:pPr>
            <a:r>
              <a:rPr dirty="0" sz="700" spc="-20">
                <a:solidFill>
                  <a:srgbClr val="939598"/>
                </a:solidFill>
                <a:latin typeface="Trebuchet MS"/>
                <a:cs typeface="Trebuchet MS"/>
              </a:rPr>
              <a:t>У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тве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р</a:t>
            </a:r>
            <a:r>
              <a:rPr dirty="0" sz="700" spc="-20">
                <a:solidFill>
                  <a:srgbClr val="939598"/>
                </a:solidFill>
                <a:latin typeface="Trebuchet MS"/>
                <a:cs typeface="Trebuchet MS"/>
              </a:rPr>
              <a:t>ж</a:t>
            </a:r>
            <a:r>
              <a:rPr dirty="0" sz="700" spc="-35">
                <a:solidFill>
                  <a:srgbClr val="939598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939598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939598"/>
                </a:solidFill>
                <a:latin typeface="Trebuchet MS"/>
                <a:cs typeface="Trebuchet MS"/>
              </a:rPr>
              <a:t>пр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е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дл</a:t>
            </a:r>
            <a:r>
              <a:rPr dirty="0" sz="700" spc="-15">
                <a:solidFill>
                  <a:srgbClr val="939598"/>
                </a:solidFill>
                <a:latin typeface="Trebuchet MS"/>
                <a:cs typeface="Trebuchet MS"/>
              </a:rPr>
              <a:t>о</a:t>
            </a:r>
            <a:r>
              <a:rPr dirty="0" sz="700" spc="-75">
                <a:solidFill>
                  <a:srgbClr val="939598"/>
                </a:solidFill>
                <a:latin typeface="Trebuchet MS"/>
                <a:cs typeface="Trebuchet MS"/>
              </a:rPr>
              <a:t>ж</a:t>
            </a:r>
            <a:r>
              <a:rPr dirty="0" sz="700">
                <a:solidFill>
                  <a:srgbClr val="939598"/>
                </a:solidFill>
                <a:latin typeface="Trebuchet MS"/>
                <a:cs typeface="Trebuchet MS"/>
              </a:rPr>
              <a:t>ения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об  </a:t>
            </a:r>
            <a:r>
              <a:rPr dirty="0" sz="700" spc="-5">
                <a:solidFill>
                  <a:srgbClr val="939598"/>
                </a:solidFill>
                <a:latin typeface="Trebuchet MS"/>
                <a:cs typeface="Trebuchet MS"/>
              </a:rPr>
              <a:t>изменении</a:t>
            </a:r>
            <a:r>
              <a:rPr dirty="0" sz="700" spc="-40">
                <a:solidFill>
                  <a:srgbClr val="939598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939598"/>
                </a:solidFill>
                <a:latin typeface="Trebuchet MS"/>
                <a:cs typeface="Trebuchet MS"/>
              </a:rPr>
              <a:t>ре</a:t>
            </a:r>
            <a:r>
              <a:rPr dirty="0" sz="700" spc="35">
                <a:solidFill>
                  <a:srgbClr val="939598"/>
                </a:solidFill>
                <a:latin typeface="Trebuchet MS"/>
                <a:cs typeface="Trebuchet MS"/>
              </a:rPr>
              <a:t>г</a:t>
            </a:r>
            <a:r>
              <a:rPr dirty="0" sz="700" spc="-20">
                <a:solidFill>
                  <a:srgbClr val="939598"/>
                </a:solidFill>
                <a:latin typeface="Trebuchet MS"/>
                <a:cs typeface="Trebuchet MS"/>
              </a:rPr>
              <a:t>у</a:t>
            </a:r>
            <a:r>
              <a:rPr dirty="0" sz="700" spc="15">
                <a:solidFill>
                  <a:srgbClr val="939598"/>
                </a:solidFill>
                <a:latin typeface="Trebuchet MS"/>
                <a:cs typeface="Trebuchet MS"/>
              </a:rPr>
              <a:t>лирования</a:t>
            </a:r>
            <a:endParaRPr sz="7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dirty="0" sz="800" spc="-10" b="1">
                <a:solidFill>
                  <a:srgbClr val="435165"/>
                </a:solidFill>
                <a:latin typeface="Trebuchet MS"/>
                <a:cs typeface="Trebuchet MS"/>
              </a:rPr>
              <a:t>Не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435165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435165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2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435165"/>
                </a:solidFill>
                <a:latin typeface="Trebuchet MS"/>
                <a:cs typeface="Trebuchet MS"/>
              </a:rPr>
              <a:t>м</a:t>
            </a:r>
            <a:r>
              <a:rPr dirty="0" sz="800" spc="-35" b="1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800" spc="5" b="1">
                <a:solidFill>
                  <a:srgbClr val="435165"/>
                </a:solidFill>
                <a:latin typeface="Trebuchet MS"/>
                <a:cs typeface="Trebuchet MS"/>
              </a:rPr>
              <a:t>с</a:t>
            </a:r>
            <a:r>
              <a:rPr dirty="0" sz="800" spc="-15" b="1">
                <a:solidFill>
                  <a:srgbClr val="435165"/>
                </a:solidFill>
                <a:latin typeface="Trebuchet MS"/>
                <a:cs typeface="Trebuchet MS"/>
              </a:rPr>
              <a:t>я</a:t>
            </a:r>
            <a:r>
              <a:rPr dirty="0" sz="800" spc="-40" b="1">
                <a:solidFill>
                  <a:srgbClr val="435165"/>
                </a:solidFill>
                <a:latin typeface="Trebuchet MS"/>
                <a:cs typeface="Trebuchet MS"/>
              </a:rPr>
              <a:t>ц</a:t>
            </a:r>
            <a:r>
              <a:rPr dirty="0" sz="800" spc="-15" b="1">
                <a:solidFill>
                  <a:srgbClr val="435165"/>
                </a:solidFill>
                <a:latin typeface="Trebuchet MS"/>
                <a:cs typeface="Trebuchet MS"/>
              </a:rPr>
              <a:t>ев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689778" y="4813565"/>
            <a:ext cx="148590" cy="1695450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Пров</a:t>
            </a:r>
            <a:r>
              <a:rPr dirty="0" sz="800" spc="-20" b="1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800" spc="-20" b="1">
                <a:solidFill>
                  <a:srgbClr val="435165"/>
                </a:solidFill>
                <a:latin typeface="Trebuchet MS"/>
                <a:cs typeface="Trebuchet MS"/>
              </a:rPr>
              <a:t>д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ение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ЭПР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435165"/>
                </a:solidFill>
                <a:latin typeface="Trebuchet MS"/>
                <a:cs typeface="Trebuchet MS"/>
              </a:rPr>
              <a:t>о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т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1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435165"/>
                </a:solidFill>
                <a:latin typeface="Trebuchet MS"/>
                <a:cs typeface="Trebuchet MS"/>
              </a:rPr>
              <a:t>г</a:t>
            </a:r>
            <a:r>
              <a:rPr dirty="0" sz="800" spc="-20" b="1">
                <a:solidFill>
                  <a:srgbClr val="435165"/>
                </a:solidFill>
                <a:latin typeface="Trebuchet MS"/>
                <a:cs typeface="Trebuchet MS"/>
              </a:rPr>
              <a:t>о</a:t>
            </a:r>
            <a:r>
              <a:rPr dirty="0" sz="800" spc="-20" b="1">
                <a:solidFill>
                  <a:srgbClr val="435165"/>
                </a:solidFill>
                <a:latin typeface="Trebuchet MS"/>
                <a:cs typeface="Trebuchet MS"/>
              </a:rPr>
              <a:t>д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а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435165"/>
                </a:solidFill>
                <a:latin typeface="Trebuchet MS"/>
                <a:cs typeface="Trebuchet MS"/>
              </a:rPr>
              <a:t>д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3</a:t>
            </a:r>
            <a:r>
              <a:rPr dirty="0" sz="800" spc="-45" b="1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л</a:t>
            </a:r>
            <a:r>
              <a:rPr dirty="0" sz="800" spc="-20" b="1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435165"/>
                </a:solidFill>
                <a:latin typeface="Trebuchet MS"/>
                <a:cs typeface="Trebuchet MS"/>
              </a:rPr>
              <a:t>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862480" y="3846474"/>
            <a:ext cx="8686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5" b="1">
                <a:solidFill>
                  <a:srgbClr val="3763AF"/>
                </a:solidFill>
                <a:latin typeface="Trebuchet MS"/>
                <a:cs typeface="Trebuchet MS"/>
              </a:rPr>
              <a:t>МОНИТОРИНГ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753299" y="3846474"/>
            <a:ext cx="82486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5" b="1">
                <a:solidFill>
                  <a:srgbClr val="3763AF"/>
                </a:solidFill>
                <a:latin typeface="Trebuchet MS"/>
                <a:cs typeface="Trebuchet MS"/>
              </a:rPr>
              <a:t>ЗАВЕРШЕНИЕ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87299" y="8521394"/>
            <a:ext cx="547370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Примеры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планируемых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проектов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территории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России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899999" y="3374162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899999" y="8438870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899998" y="7419911"/>
            <a:ext cx="9000490" cy="689610"/>
          </a:xfrm>
          <a:custGeom>
            <a:avLst/>
            <a:gdLst/>
            <a:ahLst/>
            <a:cxnLst/>
            <a:rect l="l" t="t" r="r" b="b"/>
            <a:pathLst>
              <a:path w="9000490" h="689609">
                <a:moveTo>
                  <a:pt x="8999994" y="0"/>
                </a:moveTo>
                <a:lnTo>
                  <a:pt x="0" y="0"/>
                </a:lnTo>
                <a:lnTo>
                  <a:pt x="0" y="689076"/>
                </a:lnTo>
                <a:lnTo>
                  <a:pt x="8999994" y="689076"/>
                </a:lnTo>
                <a:lnTo>
                  <a:pt x="8999994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 txBox="1"/>
          <p:nvPr/>
        </p:nvSpPr>
        <p:spPr>
          <a:xfrm>
            <a:off x="887299" y="8173242"/>
            <a:ext cx="18834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чник: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АНО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«Цифровая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ономи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а»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861899" y="9907120"/>
            <a:ext cx="796670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0864" sz="675" spc="-120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r>
              <a:rPr dirty="0" baseline="30864" sz="675" spc="-22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Федеральный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закон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31.07.2020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N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258-ФЗ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(ред.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02.07.2021)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«Об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экспериментальных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правовых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режимах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сфере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цифровых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инноваций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Российской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Федерации»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609035" y="8954308"/>
            <a:ext cx="1428115" cy="4635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спил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тное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endParaRPr sz="8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65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(Москва,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Сколково,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«Сириус»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Иннополис)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964579" y="8954308"/>
            <a:ext cx="1562735" cy="829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29539">
              <a:lnSpc>
                <a:spcPct val="100000"/>
              </a:lnSpc>
              <a:spcBef>
                <a:spcPts val="100"/>
              </a:spcBef>
            </a:pPr>
            <a:r>
              <a:rPr dirty="0" sz="800" spc="-14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1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зовые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231F20"/>
                </a:solidFill>
                <a:latin typeface="Trebuchet MS"/>
                <a:cs typeface="Trebuchet MS"/>
              </a:rPr>
              <a:t>перев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зки  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спил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тными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4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льными  </a:t>
            </a:r>
            <a:r>
              <a:rPr dirty="0" sz="800" spc="15" b="1">
                <a:solidFill>
                  <a:srgbClr val="231F20"/>
                </a:solidFill>
                <a:latin typeface="Trebuchet MS"/>
                <a:cs typeface="Trebuchet MS"/>
              </a:rPr>
              <a:t>аппаратами</a:t>
            </a:r>
            <a:endParaRPr sz="8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65"/>
              </a:spcBef>
            </a:pP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(</a:t>
            </a:r>
            <a:r>
              <a:rPr dirty="0" sz="800" spc="-17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75">
                <a:solidFill>
                  <a:srgbClr val="231F20"/>
                </a:solidFill>
                <a:latin typeface="Trebuchet MS"/>
                <a:cs typeface="Trebuchet MS"/>
              </a:rPr>
              <a:t>л.,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амча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ский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край,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ский,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анты-Мансийский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Ямало-Ненецкий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АО)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511990" y="8954308"/>
            <a:ext cx="1175385" cy="829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спил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 b="1">
                <a:solidFill>
                  <a:srgbClr val="231F20"/>
                </a:solidFill>
                <a:latin typeface="Trebuchet MS"/>
                <a:cs typeface="Trebuchet MS"/>
              </a:rPr>
              <a:t>тные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зовики</a:t>
            </a:r>
            <a:endParaRPr sz="800">
              <a:latin typeface="Trebuchet MS"/>
              <a:cs typeface="Trebuchet MS"/>
            </a:endParaRPr>
          </a:p>
          <a:p>
            <a:pPr marL="12700" marR="38100">
              <a:lnSpc>
                <a:spcPct val="100000"/>
              </a:lnSpc>
              <a:spcBef>
                <a:spcPts val="565"/>
              </a:spcBef>
            </a:pP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(М-11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«Нева»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Москва,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Санкт-Петербург,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Мос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овс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ая,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верс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ая,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Новгородская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Ленинградская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обл.)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8758969" y="8954308"/>
            <a:ext cx="1007744" cy="585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25095">
              <a:lnSpc>
                <a:spcPct val="100000"/>
              </a:lnSpc>
              <a:spcBef>
                <a:spcPts val="100"/>
              </a:spcBef>
            </a:pPr>
            <a:r>
              <a:rPr dirty="0" sz="800" spc="-16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2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0" b="1">
                <a:solidFill>
                  <a:srgbClr val="231F20"/>
                </a:solidFill>
                <a:latin typeface="Trebuchet MS"/>
                <a:cs typeface="Trebuchet MS"/>
              </a:rPr>
              <a:t>лем</a:t>
            </a:r>
            <a:r>
              <a:rPr dirty="0" sz="800" spc="-4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 b="1">
                <a:solidFill>
                  <a:srgbClr val="231F20"/>
                </a:solidFill>
                <a:latin typeface="Trebuchet MS"/>
                <a:cs typeface="Trebuchet MS"/>
              </a:rPr>
              <a:t>дицинские  </a:t>
            </a:r>
            <a:r>
              <a:rPr dirty="0" sz="800" spc="-25" b="1">
                <a:solidFill>
                  <a:srgbClr val="231F20"/>
                </a:solidFill>
                <a:latin typeface="Trebuchet MS"/>
                <a:cs typeface="Trebuchet MS"/>
              </a:rPr>
              <a:t>услуги</a:t>
            </a:r>
            <a:endParaRPr sz="8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65"/>
              </a:spcBef>
            </a:pP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(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емеровс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л.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—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Кузбасс)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043999" y="7628474"/>
            <a:ext cx="101663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Э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сперимен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альный  </a:t>
            </a:r>
            <a:r>
              <a:rPr dirty="0" sz="800" spc="10" b="1">
                <a:solidFill>
                  <a:srgbClr val="FFFFFF"/>
                </a:solidFill>
                <a:latin typeface="Trebuchet MS"/>
                <a:cs typeface="Trebuchet MS"/>
              </a:rPr>
              <a:t>равовой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жим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э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: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3874599" y="7628677"/>
            <a:ext cx="91757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FFFFFF"/>
                </a:solidFill>
                <a:latin typeface="Trebuchet MS"/>
                <a:cs typeface="Trebuchet MS"/>
              </a:rPr>
              <a:t>Ограниченный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20" b="1">
                <a:solidFill>
                  <a:srgbClr val="FFFFFF"/>
                </a:solidFill>
                <a:latin typeface="Trebuchet MS"/>
                <a:cs typeface="Trebuchet MS"/>
              </a:rPr>
              <a:t>ав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0" b="1">
                <a:solidFill>
                  <a:srgbClr val="FFFFFF"/>
                </a:solidFill>
                <a:latin typeface="Trebuchet MS"/>
                <a:cs typeface="Trebuchet MS"/>
              </a:rPr>
              <a:t>уча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тни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6042597" y="7628677"/>
            <a:ext cx="72644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FFFFFF"/>
                </a:solidFill>
                <a:latin typeface="Trebuchet MS"/>
                <a:cs typeface="Trebuchet MS"/>
              </a:rPr>
              <a:t>Ограниченное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время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8157454" y="7628677"/>
            <a:ext cx="131572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FFFFFF"/>
                </a:solidFill>
                <a:latin typeface="Trebuchet MS"/>
                <a:cs typeface="Trebuchet MS"/>
              </a:rPr>
              <a:t>Ограниченная</a:t>
            </a:r>
            <a:r>
              <a:rPr dirty="0" sz="8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ерри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ория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r>
              <a:rPr dirty="0" sz="800" spc="-45">
                <a:solidFill>
                  <a:srgbClr val="FFFFFF"/>
                </a:solidFill>
                <a:latin typeface="Trebuchet MS"/>
                <a:cs typeface="Trebuchet MS"/>
              </a:rPr>
              <a:t>(</a:t>
            </a:r>
            <a:r>
              <a:rPr dirty="0" sz="800" spc="-10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ак</a:t>
            </a:r>
            <a:r>
              <a:rPr dirty="0" sz="8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FFFFFF"/>
                </a:solidFill>
                <a:latin typeface="Trebuchet MS"/>
                <a:cs typeface="Trebuchet MS"/>
              </a:rPr>
              <a:t>правило)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92" name="object 9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96823" y="4139996"/>
            <a:ext cx="651179" cy="160197"/>
          </a:xfrm>
          <a:prstGeom prst="rect">
            <a:avLst/>
          </a:prstGeom>
        </p:spPr>
      </p:pic>
      <p:sp>
        <p:nvSpPr>
          <p:cNvPr id="93" name="object 93"/>
          <p:cNvSpPr txBox="1"/>
          <p:nvPr/>
        </p:nvSpPr>
        <p:spPr>
          <a:xfrm>
            <a:off x="967652" y="4145164"/>
            <a:ext cx="5099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Заявитель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94" name="object 94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576793" y="4139996"/>
            <a:ext cx="4947094" cy="320395"/>
          </a:xfrm>
          <a:prstGeom prst="rect">
            <a:avLst/>
          </a:prstGeom>
        </p:spPr>
      </p:pic>
      <p:sp>
        <p:nvSpPr>
          <p:cNvPr id="95" name="object 95"/>
          <p:cNvSpPr txBox="1"/>
          <p:nvPr/>
        </p:nvSpPr>
        <p:spPr>
          <a:xfrm>
            <a:off x="4109219" y="4145164"/>
            <a:ext cx="23431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Координационный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орган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Правительстве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РФ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96" name="object 96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6883615" y="5121452"/>
            <a:ext cx="1677174" cy="275412"/>
          </a:xfrm>
          <a:prstGeom prst="rect">
            <a:avLst/>
          </a:prstGeom>
        </p:spPr>
      </p:pic>
      <p:sp>
        <p:nvSpPr>
          <p:cNvPr id="97" name="object 97"/>
          <p:cNvSpPr txBox="1"/>
          <p:nvPr/>
        </p:nvSpPr>
        <p:spPr>
          <a:xfrm>
            <a:off x="7107080" y="5127073"/>
            <a:ext cx="1230630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71120" marR="5080" indent="-59055">
              <a:lnSpc>
                <a:spcPts val="900"/>
              </a:lnSpc>
              <a:spcBef>
                <a:spcPts val="180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оо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динационный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ан 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тве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Ф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98" name="object 98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7272528" y="5486857"/>
            <a:ext cx="1288275" cy="160197"/>
          </a:xfrm>
          <a:prstGeom prst="rect">
            <a:avLst/>
          </a:prstGeom>
        </p:spPr>
      </p:pic>
      <p:sp>
        <p:nvSpPr>
          <p:cNvPr id="99" name="object 99"/>
          <p:cNvSpPr txBox="1"/>
          <p:nvPr/>
        </p:nvSpPr>
        <p:spPr>
          <a:xfrm>
            <a:off x="7461091" y="5492022"/>
            <a:ext cx="9112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Ф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00" name="object 100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5280710" y="4550409"/>
            <a:ext cx="1241590" cy="160197"/>
          </a:xfrm>
          <a:prstGeom prst="rect">
            <a:avLst/>
          </a:prstGeom>
        </p:spPr>
      </p:pic>
      <p:sp>
        <p:nvSpPr>
          <p:cNvPr id="101" name="object 101"/>
          <p:cNvSpPr txBox="1"/>
          <p:nvPr/>
        </p:nvSpPr>
        <p:spPr>
          <a:xfrm>
            <a:off x="5445932" y="4555569"/>
            <a:ext cx="9112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Ф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102" name="object 102"/>
          <p:cNvGrpSpPr/>
          <p:nvPr/>
        </p:nvGrpSpPr>
        <p:grpSpPr>
          <a:xfrm>
            <a:off x="1641170" y="4550409"/>
            <a:ext cx="4881245" cy="703580"/>
            <a:chOff x="1641170" y="4550409"/>
            <a:chExt cx="4881245" cy="703580"/>
          </a:xfrm>
        </p:grpSpPr>
        <p:sp>
          <p:nvSpPr>
            <p:cNvPr id="103" name="object 103"/>
            <p:cNvSpPr/>
            <p:nvPr/>
          </p:nvSpPr>
          <p:spPr>
            <a:xfrm>
              <a:off x="6298260" y="5165305"/>
              <a:ext cx="12065" cy="86360"/>
            </a:xfrm>
            <a:custGeom>
              <a:avLst/>
              <a:gdLst/>
              <a:ahLst/>
              <a:cxnLst/>
              <a:rect l="l" t="t" r="r" b="b"/>
              <a:pathLst>
                <a:path w="12064" h="86360">
                  <a:moveTo>
                    <a:pt x="12039" y="82956"/>
                  </a:moveTo>
                  <a:lnTo>
                    <a:pt x="8140" y="82550"/>
                  </a:lnTo>
                  <a:lnTo>
                    <a:pt x="3860" y="77177"/>
                  </a:lnTo>
                  <a:lnTo>
                    <a:pt x="2794" y="73672"/>
                  </a:lnTo>
                  <a:lnTo>
                    <a:pt x="2184" y="74561"/>
                  </a:lnTo>
                  <a:lnTo>
                    <a:pt x="1714" y="75107"/>
                  </a:lnTo>
                  <a:lnTo>
                    <a:pt x="2730" y="79032"/>
                  </a:lnTo>
                  <a:lnTo>
                    <a:pt x="9017" y="84645"/>
                  </a:lnTo>
                  <a:lnTo>
                    <a:pt x="12039" y="85864"/>
                  </a:lnTo>
                  <a:lnTo>
                    <a:pt x="12039" y="82956"/>
                  </a:lnTo>
                  <a:close/>
                </a:path>
                <a:path w="12064" h="86360">
                  <a:moveTo>
                    <a:pt x="12039" y="80556"/>
                  </a:moveTo>
                  <a:lnTo>
                    <a:pt x="12001" y="74485"/>
                  </a:lnTo>
                  <a:lnTo>
                    <a:pt x="11569" y="67589"/>
                  </a:lnTo>
                  <a:lnTo>
                    <a:pt x="11518" y="65519"/>
                  </a:lnTo>
                  <a:lnTo>
                    <a:pt x="11366" y="58623"/>
                  </a:lnTo>
                  <a:lnTo>
                    <a:pt x="11252" y="49225"/>
                  </a:lnTo>
                  <a:lnTo>
                    <a:pt x="11353" y="31381"/>
                  </a:lnTo>
                  <a:lnTo>
                    <a:pt x="11252" y="15646"/>
                  </a:lnTo>
                  <a:lnTo>
                    <a:pt x="10934" y="8153"/>
                  </a:lnTo>
                  <a:lnTo>
                    <a:pt x="10083" y="0"/>
                  </a:lnTo>
                  <a:lnTo>
                    <a:pt x="9004" y="8242"/>
                  </a:lnTo>
                  <a:lnTo>
                    <a:pt x="7518" y="15646"/>
                  </a:lnTo>
                  <a:lnTo>
                    <a:pt x="0" y="58623"/>
                  </a:lnTo>
                  <a:lnTo>
                    <a:pt x="304" y="65519"/>
                  </a:lnTo>
                  <a:lnTo>
                    <a:pt x="393" y="66802"/>
                  </a:lnTo>
                  <a:lnTo>
                    <a:pt x="1714" y="66789"/>
                  </a:lnTo>
                  <a:lnTo>
                    <a:pt x="1028" y="61772"/>
                  </a:lnTo>
                  <a:lnTo>
                    <a:pt x="2336" y="52616"/>
                  </a:lnTo>
                  <a:lnTo>
                    <a:pt x="3568" y="49225"/>
                  </a:lnTo>
                  <a:lnTo>
                    <a:pt x="2946" y="54813"/>
                  </a:lnTo>
                  <a:lnTo>
                    <a:pt x="2794" y="62585"/>
                  </a:lnTo>
                  <a:lnTo>
                    <a:pt x="3187" y="66662"/>
                  </a:lnTo>
                  <a:lnTo>
                    <a:pt x="4800" y="66395"/>
                  </a:lnTo>
                  <a:lnTo>
                    <a:pt x="5435" y="66446"/>
                  </a:lnTo>
                  <a:lnTo>
                    <a:pt x="7467" y="65519"/>
                  </a:lnTo>
                  <a:lnTo>
                    <a:pt x="6858" y="67589"/>
                  </a:lnTo>
                  <a:lnTo>
                    <a:pt x="5765" y="70370"/>
                  </a:lnTo>
                  <a:lnTo>
                    <a:pt x="4216" y="72326"/>
                  </a:lnTo>
                  <a:lnTo>
                    <a:pt x="4749" y="74485"/>
                  </a:lnTo>
                  <a:lnTo>
                    <a:pt x="8077" y="79565"/>
                  </a:lnTo>
                  <a:lnTo>
                    <a:pt x="12039" y="80556"/>
                  </a:lnTo>
                  <a:close/>
                </a:path>
              </a:pathLst>
            </a:custGeom>
            <a:solidFill>
              <a:srgbClr val="F4D32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6098400" y="4855183"/>
              <a:ext cx="212090" cy="398780"/>
            </a:xfrm>
            <a:custGeom>
              <a:avLst/>
              <a:gdLst/>
              <a:ahLst/>
              <a:cxnLst/>
              <a:rect l="l" t="t" r="r" b="b"/>
              <a:pathLst>
                <a:path w="212089" h="398779">
                  <a:moveTo>
                    <a:pt x="211899" y="387349"/>
                  </a:moveTo>
                  <a:lnTo>
                    <a:pt x="199847" y="387349"/>
                  </a:lnTo>
                  <a:lnTo>
                    <a:pt x="201841" y="392429"/>
                  </a:lnTo>
                  <a:lnTo>
                    <a:pt x="206781" y="396239"/>
                  </a:lnTo>
                  <a:lnTo>
                    <a:pt x="211899" y="398779"/>
                  </a:lnTo>
                  <a:lnTo>
                    <a:pt x="211899" y="387349"/>
                  </a:lnTo>
                  <a:close/>
                </a:path>
                <a:path w="212089" h="398779">
                  <a:moveTo>
                    <a:pt x="211900" y="378459"/>
                  </a:moveTo>
                  <a:lnTo>
                    <a:pt x="171488" y="378459"/>
                  </a:lnTo>
                  <a:lnTo>
                    <a:pt x="173659" y="384809"/>
                  </a:lnTo>
                  <a:lnTo>
                    <a:pt x="181660" y="389889"/>
                  </a:lnTo>
                  <a:lnTo>
                    <a:pt x="193497" y="389889"/>
                  </a:lnTo>
                  <a:lnTo>
                    <a:pt x="197116" y="388619"/>
                  </a:lnTo>
                  <a:lnTo>
                    <a:pt x="199847" y="387349"/>
                  </a:lnTo>
                  <a:lnTo>
                    <a:pt x="211899" y="387349"/>
                  </a:lnTo>
                  <a:lnTo>
                    <a:pt x="211900" y="378459"/>
                  </a:lnTo>
                  <a:close/>
                </a:path>
                <a:path w="212089" h="398779">
                  <a:moveTo>
                    <a:pt x="193600" y="355599"/>
                  </a:moveTo>
                  <a:lnTo>
                    <a:pt x="162915" y="355599"/>
                  </a:lnTo>
                  <a:lnTo>
                    <a:pt x="164706" y="358139"/>
                  </a:lnTo>
                  <a:lnTo>
                    <a:pt x="168071" y="358139"/>
                  </a:lnTo>
                  <a:lnTo>
                    <a:pt x="170510" y="359409"/>
                  </a:lnTo>
                  <a:lnTo>
                    <a:pt x="170300" y="360679"/>
                  </a:lnTo>
                  <a:lnTo>
                    <a:pt x="170180" y="364489"/>
                  </a:lnTo>
                  <a:lnTo>
                    <a:pt x="144106" y="364489"/>
                  </a:lnTo>
                  <a:lnTo>
                    <a:pt x="143713" y="369569"/>
                  </a:lnTo>
                  <a:lnTo>
                    <a:pt x="146481" y="377189"/>
                  </a:lnTo>
                  <a:lnTo>
                    <a:pt x="158280" y="382269"/>
                  </a:lnTo>
                  <a:lnTo>
                    <a:pt x="165658" y="383539"/>
                  </a:lnTo>
                  <a:lnTo>
                    <a:pt x="171488" y="378459"/>
                  </a:lnTo>
                  <a:lnTo>
                    <a:pt x="211900" y="378459"/>
                  </a:lnTo>
                  <a:lnTo>
                    <a:pt x="211900" y="377189"/>
                  </a:lnTo>
                  <a:lnTo>
                    <a:pt x="198221" y="377189"/>
                  </a:lnTo>
                  <a:lnTo>
                    <a:pt x="193269" y="370839"/>
                  </a:lnTo>
                  <a:lnTo>
                    <a:pt x="192609" y="360679"/>
                  </a:lnTo>
                  <a:lnTo>
                    <a:pt x="193600" y="355599"/>
                  </a:lnTo>
                  <a:close/>
                </a:path>
                <a:path w="212089" h="398779">
                  <a:moveTo>
                    <a:pt x="144754" y="325119"/>
                  </a:moveTo>
                  <a:lnTo>
                    <a:pt x="140284" y="325119"/>
                  </a:lnTo>
                  <a:lnTo>
                    <a:pt x="134366" y="327659"/>
                  </a:lnTo>
                  <a:lnTo>
                    <a:pt x="130429" y="339089"/>
                  </a:lnTo>
                  <a:lnTo>
                    <a:pt x="132321" y="344169"/>
                  </a:lnTo>
                  <a:lnTo>
                    <a:pt x="136283" y="346709"/>
                  </a:lnTo>
                  <a:lnTo>
                    <a:pt x="130835" y="349249"/>
                  </a:lnTo>
                  <a:lnTo>
                    <a:pt x="126746" y="355599"/>
                  </a:lnTo>
                  <a:lnTo>
                    <a:pt x="130416" y="369569"/>
                  </a:lnTo>
                  <a:lnTo>
                    <a:pt x="137287" y="369569"/>
                  </a:lnTo>
                  <a:lnTo>
                    <a:pt x="134658" y="378459"/>
                  </a:lnTo>
                  <a:lnTo>
                    <a:pt x="138328" y="377189"/>
                  </a:lnTo>
                  <a:lnTo>
                    <a:pt x="140881" y="374649"/>
                  </a:lnTo>
                  <a:lnTo>
                    <a:pt x="142430" y="368299"/>
                  </a:lnTo>
                  <a:lnTo>
                    <a:pt x="142760" y="365759"/>
                  </a:lnTo>
                  <a:lnTo>
                    <a:pt x="144106" y="364489"/>
                  </a:lnTo>
                  <a:lnTo>
                    <a:pt x="164071" y="364489"/>
                  </a:lnTo>
                  <a:lnTo>
                    <a:pt x="159867" y="360679"/>
                  </a:lnTo>
                  <a:lnTo>
                    <a:pt x="162915" y="355599"/>
                  </a:lnTo>
                  <a:lnTo>
                    <a:pt x="193600" y="355599"/>
                  </a:lnTo>
                  <a:lnTo>
                    <a:pt x="194590" y="350519"/>
                  </a:lnTo>
                  <a:lnTo>
                    <a:pt x="195580" y="347979"/>
                  </a:lnTo>
                  <a:lnTo>
                    <a:pt x="170459" y="347979"/>
                  </a:lnTo>
                  <a:lnTo>
                    <a:pt x="171488" y="341629"/>
                  </a:lnTo>
                  <a:lnTo>
                    <a:pt x="173202" y="337819"/>
                  </a:lnTo>
                  <a:lnTo>
                    <a:pt x="175385" y="335279"/>
                  </a:lnTo>
                  <a:lnTo>
                    <a:pt x="142963" y="335279"/>
                  </a:lnTo>
                  <a:lnTo>
                    <a:pt x="140449" y="328929"/>
                  </a:lnTo>
                  <a:lnTo>
                    <a:pt x="144754" y="325119"/>
                  </a:lnTo>
                  <a:close/>
                </a:path>
                <a:path w="212089" h="398779">
                  <a:moveTo>
                    <a:pt x="211903" y="306069"/>
                  </a:moveTo>
                  <a:lnTo>
                    <a:pt x="208127" y="306069"/>
                  </a:lnTo>
                  <a:lnTo>
                    <a:pt x="208213" y="312419"/>
                  </a:lnTo>
                  <a:lnTo>
                    <a:pt x="206492" y="322579"/>
                  </a:lnTo>
                  <a:lnTo>
                    <a:pt x="204109" y="334009"/>
                  </a:lnTo>
                  <a:lnTo>
                    <a:pt x="202209" y="341629"/>
                  </a:lnTo>
                  <a:lnTo>
                    <a:pt x="200182" y="350519"/>
                  </a:lnTo>
                  <a:lnTo>
                    <a:pt x="198720" y="360679"/>
                  </a:lnTo>
                  <a:lnTo>
                    <a:pt x="198107" y="368299"/>
                  </a:lnTo>
                  <a:lnTo>
                    <a:pt x="198041" y="370839"/>
                  </a:lnTo>
                  <a:lnTo>
                    <a:pt x="198221" y="377189"/>
                  </a:lnTo>
                  <a:lnTo>
                    <a:pt x="211900" y="377189"/>
                  </a:lnTo>
                  <a:lnTo>
                    <a:pt x="211903" y="306069"/>
                  </a:lnTo>
                  <a:close/>
                </a:path>
                <a:path w="212089" h="398779">
                  <a:moveTo>
                    <a:pt x="206454" y="314959"/>
                  </a:moveTo>
                  <a:lnTo>
                    <a:pt x="198259" y="314959"/>
                  </a:lnTo>
                  <a:lnTo>
                    <a:pt x="195668" y="318769"/>
                  </a:lnTo>
                  <a:lnTo>
                    <a:pt x="186601" y="330199"/>
                  </a:lnTo>
                  <a:lnTo>
                    <a:pt x="182054" y="336549"/>
                  </a:lnTo>
                  <a:lnTo>
                    <a:pt x="178447" y="340359"/>
                  </a:lnTo>
                  <a:lnTo>
                    <a:pt x="175577" y="347979"/>
                  </a:lnTo>
                  <a:lnTo>
                    <a:pt x="195580" y="347979"/>
                  </a:lnTo>
                  <a:lnTo>
                    <a:pt x="197561" y="342899"/>
                  </a:lnTo>
                  <a:lnTo>
                    <a:pt x="201339" y="332739"/>
                  </a:lnTo>
                  <a:lnTo>
                    <a:pt x="204439" y="323849"/>
                  </a:lnTo>
                  <a:lnTo>
                    <a:pt x="206454" y="314959"/>
                  </a:lnTo>
                  <a:close/>
                </a:path>
                <a:path w="212089" h="398779">
                  <a:moveTo>
                    <a:pt x="207204" y="311149"/>
                  </a:moveTo>
                  <a:lnTo>
                    <a:pt x="190550" y="311149"/>
                  </a:lnTo>
                  <a:lnTo>
                    <a:pt x="184514" y="314959"/>
                  </a:lnTo>
                  <a:lnTo>
                    <a:pt x="173103" y="320039"/>
                  </a:lnTo>
                  <a:lnTo>
                    <a:pt x="167017" y="322579"/>
                  </a:lnTo>
                  <a:lnTo>
                    <a:pt x="159334" y="327659"/>
                  </a:lnTo>
                  <a:lnTo>
                    <a:pt x="153543" y="334009"/>
                  </a:lnTo>
                  <a:lnTo>
                    <a:pt x="142963" y="335279"/>
                  </a:lnTo>
                  <a:lnTo>
                    <a:pt x="175385" y="335279"/>
                  </a:lnTo>
                  <a:lnTo>
                    <a:pt x="177567" y="332739"/>
                  </a:lnTo>
                  <a:lnTo>
                    <a:pt x="184321" y="327659"/>
                  </a:lnTo>
                  <a:lnTo>
                    <a:pt x="191779" y="321309"/>
                  </a:lnTo>
                  <a:lnTo>
                    <a:pt x="198259" y="314959"/>
                  </a:lnTo>
                  <a:lnTo>
                    <a:pt x="206454" y="314959"/>
                  </a:lnTo>
                  <a:lnTo>
                    <a:pt x="206742" y="313689"/>
                  </a:lnTo>
                  <a:lnTo>
                    <a:pt x="207204" y="311149"/>
                  </a:lnTo>
                  <a:close/>
                </a:path>
                <a:path w="212089" h="398779">
                  <a:moveTo>
                    <a:pt x="211904" y="275589"/>
                  </a:moveTo>
                  <a:lnTo>
                    <a:pt x="179959" y="275589"/>
                  </a:lnTo>
                  <a:lnTo>
                    <a:pt x="186082" y="279399"/>
                  </a:lnTo>
                  <a:lnTo>
                    <a:pt x="191117" y="287019"/>
                  </a:lnTo>
                  <a:lnTo>
                    <a:pt x="192773" y="294639"/>
                  </a:lnTo>
                  <a:lnTo>
                    <a:pt x="188760" y="300989"/>
                  </a:lnTo>
                  <a:lnTo>
                    <a:pt x="183654" y="304799"/>
                  </a:lnTo>
                  <a:lnTo>
                    <a:pt x="176110" y="307339"/>
                  </a:lnTo>
                  <a:lnTo>
                    <a:pt x="177025" y="316229"/>
                  </a:lnTo>
                  <a:lnTo>
                    <a:pt x="180289" y="312419"/>
                  </a:lnTo>
                  <a:lnTo>
                    <a:pt x="184746" y="311149"/>
                  </a:lnTo>
                  <a:lnTo>
                    <a:pt x="207204" y="311149"/>
                  </a:lnTo>
                  <a:lnTo>
                    <a:pt x="208127" y="306069"/>
                  </a:lnTo>
                  <a:lnTo>
                    <a:pt x="211903" y="306069"/>
                  </a:lnTo>
                  <a:lnTo>
                    <a:pt x="211904" y="275589"/>
                  </a:lnTo>
                  <a:close/>
                </a:path>
                <a:path w="212089" h="398779">
                  <a:moveTo>
                    <a:pt x="149017" y="298449"/>
                  </a:moveTo>
                  <a:lnTo>
                    <a:pt x="139217" y="298449"/>
                  </a:lnTo>
                  <a:lnTo>
                    <a:pt x="139611" y="299719"/>
                  </a:lnTo>
                  <a:lnTo>
                    <a:pt x="140055" y="303529"/>
                  </a:lnTo>
                  <a:lnTo>
                    <a:pt x="138925" y="306069"/>
                  </a:lnTo>
                  <a:lnTo>
                    <a:pt x="143510" y="307339"/>
                  </a:lnTo>
                  <a:lnTo>
                    <a:pt x="147916" y="304799"/>
                  </a:lnTo>
                  <a:lnTo>
                    <a:pt x="149017" y="298449"/>
                  </a:lnTo>
                  <a:close/>
                </a:path>
                <a:path w="212089" h="398779">
                  <a:moveTo>
                    <a:pt x="176707" y="293369"/>
                  </a:moveTo>
                  <a:lnTo>
                    <a:pt x="172910" y="294639"/>
                  </a:lnTo>
                  <a:lnTo>
                    <a:pt x="163817" y="297179"/>
                  </a:lnTo>
                  <a:lnTo>
                    <a:pt x="149237" y="297179"/>
                  </a:lnTo>
                  <a:lnTo>
                    <a:pt x="151841" y="302259"/>
                  </a:lnTo>
                  <a:lnTo>
                    <a:pt x="152908" y="306069"/>
                  </a:lnTo>
                  <a:lnTo>
                    <a:pt x="155168" y="303529"/>
                  </a:lnTo>
                  <a:lnTo>
                    <a:pt x="156006" y="302259"/>
                  </a:lnTo>
                  <a:lnTo>
                    <a:pt x="156171" y="299719"/>
                  </a:lnTo>
                  <a:lnTo>
                    <a:pt x="174485" y="299719"/>
                  </a:lnTo>
                  <a:lnTo>
                    <a:pt x="176745" y="298449"/>
                  </a:lnTo>
                  <a:lnTo>
                    <a:pt x="176707" y="293369"/>
                  </a:lnTo>
                  <a:close/>
                </a:path>
                <a:path w="212089" h="398779">
                  <a:moveTo>
                    <a:pt x="163009" y="290829"/>
                  </a:moveTo>
                  <a:lnTo>
                    <a:pt x="126263" y="290829"/>
                  </a:lnTo>
                  <a:lnTo>
                    <a:pt x="127558" y="295909"/>
                  </a:lnTo>
                  <a:lnTo>
                    <a:pt x="126339" y="300989"/>
                  </a:lnTo>
                  <a:lnTo>
                    <a:pt x="123786" y="303529"/>
                  </a:lnTo>
                  <a:lnTo>
                    <a:pt x="127965" y="303529"/>
                  </a:lnTo>
                  <a:lnTo>
                    <a:pt x="131445" y="302259"/>
                  </a:lnTo>
                  <a:lnTo>
                    <a:pt x="133680" y="298449"/>
                  </a:lnTo>
                  <a:lnTo>
                    <a:pt x="149017" y="298449"/>
                  </a:lnTo>
                  <a:lnTo>
                    <a:pt x="149237" y="297179"/>
                  </a:lnTo>
                  <a:lnTo>
                    <a:pt x="163817" y="297179"/>
                  </a:lnTo>
                  <a:lnTo>
                    <a:pt x="163009" y="290829"/>
                  </a:lnTo>
                  <a:close/>
                </a:path>
                <a:path w="212089" h="398779">
                  <a:moveTo>
                    <a:pt x="174485" y="299719"/>
                  </a:moveTo>
                  <a:lnTo>
                    <a:pt x="156171" y="299719"/>
                  </a:lnTo>
                  <a:lnTo>
                    <a:pt x="160782" y="303529"/>
                  </a:lnTo>
                  <a:lnTo>
                    <a:pt x="167182" y="303529"/>
                  </a:lnTo>
                  <a:lnTo>
                    <a:pt x="172224" y="300989"/>
                  </a:lnTo>
                  <a:lnTo>
                    <a:pt x="174485" y="299719"/>
                  </a:lnTo>
                  <a:close/>
                </a:path>
                <a:path w="212089" h="398779">
                  <a:moveTo>
                    <a:pt x="139217" y="298449"/>
                  </a:moveTo>
                  <a:lnTo>
                    <a:pt x="133680" y="298449"/>
                  </a:lnTo>
                  <a:lnTo>
                    <a:pt x="134150" y="299719"/>
                  </a:lnTo>
                  <a:lnTo>
                    <a:pt x="134277" y="300989"/>
                  </a:lnTo>
                  <a:lnTo>
                    <a:pt x="134454" y="302259"/>
                  </a:lnTo>
                  <a:lnTo>
                    <a:pt x="136728" y="300989"/>
                  </a:lnTo>
                  <a:lnTo>
                    <a:pt x="138163" y="299719"/>
                  </a:lnTo>
                  <a:lnTo>
                    <a:pt x="139217" y="298449"/>
                  </a:lnTo>
                  <a:close/>
                </a:path>
                <a:path w="212089" h="398779">
                  <a:moveTo>
                    <a:pt x="106870" y="287019"/>
                  </a:moveTo>
                  <a:lnTo>
                    <a:pt x="110436" y="293369"/>
                  </a:lnTo>
                  <a:lnTo>
                    <a:pt x="116157" y="294639"/>
                  </a:lnTo>
                  <a:lnTo>
                    <a:pt x="122083" y="293369"/>
                  </a:lnTo>
                  <a:lnTo>
                    <a:pt x="126263" y="290829"/>
                  </a:lnTo>
                  <a:lnTo>
                    <a:pt x="163009" y="290829"/>
                  </a:lnTo>
                  <a:lnTo>
                    <a:pt x="162848" y="289559"/>
                  </a:lnTo>
                  <a:lnTo>
                    <a:pt x="111899" y="289559"/>
                  </a:lnTo>
                  <a:lnTo>
                    <a:pt x="106870" y="287019"/>
                  </a:lnTo>
                  <a:close/>
                </a:path>
                <a:path w="212089" h="398779">
                  <a:moveTo>
                    <a:pt x="132702" y="246379"/>
                  </a:moveTo>
                  <a:lnTo>
                    <a:pt x="133007" y="247649"/>
                  </a:lnTo>
                  <a:lnTo>
                    <a:pt x="133235" y="248919"/>
                  </a:lnTo>
                  <a:lnTo>
                    <a:pt x="134010" y="250189"/>
                  </a:lnTo>
                  <a:lnTo>
                    <a:pt x="124561" y="251459"/>
                  </a:lnTo>
                  <a:lnTo>
                    <a:pt x="120548" y="255269"/>
                  </a:lnTo>
                  <a:lnTo>
                    <a:pt x="112496" y="269239"/>
                  </a:lnTo>
                  <a:lnTo>
                    <a:pt x="117462" y="279399"/>
                  </a:lnTo>
                  <a:lnTo>
                    <a:pt x="115125" y="287019"/>
                  </a:lnTo>
                  <a:lnTo>
                    <a:pt x="111899" y="289559"/>
                  </a:lnTo>
                  <a:lnTo>
                    <a:pt x="162848" y="289559"/>
                  </a:lnTo>
                  <a:lnTo>
                    <a:pt x="162687" y="288289"/>
                  </a:lnTo>
                  <a:lnTo>
                    <a:pt x="163424" y="281939"/>
                  </a:lnTo>
                  <a:lnTo>
                    <a:pt x="166836" y="278129"/>
                  </a:lnTo>
                  <a:lnTo>
                    <a:pt x="172491" y="275589"/>
                  </a:lnTo>
                  <a:lnTo>
                    <a:pt x="211904" y="275589"/>
                  </a:lnTo>
                  <a:lnTo>
                    <a:pt x="211905" y="250189"/>
                  </a:lnTo>
                  <a:lnTo>
                    <a:pt x="141338" y="250189"/>
                  </a:lnTo>
                  <a:lnTo>
                    <a:pt x="132702" y="246379"/>
                  </a:lnTo>
                  <a:close/>
                </a:path>
                <a:path w="212089" h="398779">
                  <a:moveTo>
                    <a:pt x="211906" y="240029"/>
                  </a:moveTo>
                  <a:lnTo>
                    <a:pt x="152260" y="240029"/>
                  </a:lnTo>
                  <a:lnTo>
                    <a:pt x="148932" y="247649"/>
                  </a:lnTo>
                  <a:lnTo>
                    <a:pt x="141338" y="250189"/>
                  </a:lnTo>
                  <a:lnTo>
                    <a:pt x="211905" y="250189"/>
                  </a:lnTo>
                  <a:lnTo>
                    <a:pt x="211906" y="240029"/>
                  </a:lnTo>
                  <a:close/>
                </a:path>
                <a:path w="212089" h="398779">
                  <a:moveTo>
                    <a:pt x="211908" y="201929"/>
                  </a:moveTo>
                  <a:lnTo>
                    <a:pt x="99377" y="201929"/>
                  </a:lnTo>
                  <a:lnTo>
                    <a:pt x="96879" y="208279"/>
                  </a:lnTo>
                  <a:lnTo>
                    <a:pt x="92756" y="217169"/>
                  </a:lnTo>
                  <a:lnTo>
                    <a:pt x="88777" y="226059"/>
                  </a:lnTo>
                  <a:lnTo>
                    <a:pt x="86715" y="229869"/>
                  </a:lnTo>
                  <a:lnTo>
                    <a:pt x="84188" y="237489"/>
                  </a:lnTo>
                  <a:lnTo>
                    <a:pt x="90525" y="238759"/>
                  </a:lnTo>
                  <a:lnTo>
                    <a:pt x="93154" y="243839"/>
                  </a:lnTo>
                  <a:lnTo>
                    <a:pt x="97078" y="241299"/>
                  </a:lnTo>
                  <a:lnTo>
                    <a:pt x="104859" y="241299"/>
                  </a:lnTo>
                  <a:lnTo>
                    <a:pt x="106629" y="236219"/>
                  </a:lnTo>
                  <a:lnTo>
                    <a:pt x="108368" y="231139"/>
                  </a:lnTo>
                  <a:lnTo>
                    <a:pt x="110583" y="223519"/>
                  </a:lnTo>
                  <a:lnTo>
                    <a:pt x="112881" y="215899"/>
                  </a:lnTo>
                  <a:lnTo>
                    <a:pt x="114871" y="210819"/>
                  </a:lnTo>
                  <a:lnTo>
                    <a:pt x="143903" y="210819"/>
                  </a:lnTo>
                  <a:lnTo>
                    <a:pt x="145669" y="207009"/>
                  </a:lnTo>
                  <a:lnTo>
                    <a:pt x="211907" y="207009"/>
                  </a:lnTo>
                  <a:lnTo>
                    <a:pt x="211908" y="201929"/>
                  </a:lnTo>
                  <a:close/>
                </a:path>
                <a:path w="212089" h="398779">
                  <a:moveTo>
                    <a:pt x="104859" y="241299"/>
                  </a:moveTo>
                  <a:lnTo>
                    <a:pt x="97078" y="241299"/>
                  </a:lnTo>
                  <a:lnTo>
                    <a:pt x="103974" y="243839"/>
                  </a:lnTo>
                  <a:lnTo>
                    <a:pt x="104859" y="241299"/>
                  </a:lnTo>
                  <a:close/>
                </a:path>
                <a:path w="212089" h="398779">
                  <a:moveTo>
                    <a:pt x="211907" y="207009"/>
                  </a:moveTo>
                  <a:lnTo>
                    <a:pt x="146278" y="207009"/>
                  </a:lnTo>
                  <a:lnTo>
                    <a:pt x="146685" y="208279"/>
                  </a:lnTo>
                  <a:lnTo>
                    <a:pt x="147370" y="208279"/>
                  </a:lnTo>
                  <a:lnTo>
                    <a:pt x="150491" y="217169"/>
                  </a:lnTo>
                  <a:lnTo>
                    <a:pt x="151425" y="226059"/>
                  </a:lnTo>
                  <a:lnTo>
                    <a:pt x="149906" y="234949"/>
                  </a:lnTo>
                  <a:lnTo>
                    <a:pt x="145669" y="241299"/>
                  </a:lnTo>
                  <a:lnTo>
                    <a:pt x="150533" y="241299"/>
                  </a:lnTo>
                  <a:lnTo>
                    <a:pt x="152260" y="240029"/>
                  </a:lnTo>
                  <a:lnTo>
                    <a:pt x="211906" y="240029"/>
                  </a:lnTo>
                  <a:lnTo>
                    <a:pt x="211907" y="207009"/>
                  </a:lnTo>
                  <a:close/>
                </a:path>
                <a:path w="212089" h="398779">
                  <a:moveTo>
                    <a:pt x="138963" y="210819"/>
                  </a:moveTo>
                  <a:lnTo>
                    <a:pt x="114871" y="210819"/>
                  </a:lnTo>
                  <a:lnTo>
                    <a:pt x="114592" y="214629"/>
                  </a:lnTo>
                  <a:lnTo>
                    <a:pt x="113106" y="222249"/>
                  </a:lnTo>
                  <a:lnTo>
                    <a:pt x="111023" y="236219"/>
                  </a:lnTo>
                  <a:lnTo>
                    <a:pt x="118008" y="236219"/>
                  </a:lnTo>
                  <a:lnTo>
                    <a:pt x="121920" y="240029"/>
                  </a:lnTo>
                  <a:lnTo>
                    <a:pt x="125298" y="237489"/>
                  </a:lnTo>
                  <a:lnTo>
                    <a:pt x="131827" y="237489"/>
                  </a:lnTo>
                  <a:lnTo>
                    <a:pt x="133667" y="226059"/>
                  </a:lnTo>
                  <a:lnTo>
                    <a:pt x="133845" y="212089"/>
                  </a:lnTo>
                  <a:lnTo>
                    <a:pt x="137693" y="212089"/>
                  </a:lnTo>
                  <a:lnTo>
                    <a:pt x="138963" y="210819"/>
                  </a:lnTo>
                  <a:close/>
                </a:path>
                <a:path w="212089" h="398779">
                  <a:moveTo>
                    <a:pt x="131827" y="237489"/>
                  </a:moveTo>
                  <a:lnTo>
                    <a:pt x="125298" y="237489"/>
                  </a:lnTo>
                  <a:lnTo>
                    <a:pt x="131622" y="238759"/>
                  </a:lnTo>
                  <a:lnTo>
                    <a:pt x="131827" y="237489"/>
                  </a:lnTo>
                  <a:close/>
                </a:path>
                <a:path w="212089" h="398779">
                  <a:moveTo>
                    <a:pt x="80587" y="234949"/>
                  </a:moveTo>
                  <a:lnTo>
                    <a:pt x="72478" y="234949"/>
                  </a:lnTo>
                  <a:lnTo>
                    <a:pt x="78828" y="237489"/>
                  </a:lnTo>
                  <a:lnTo>
                    <a:pt x="80587" y="234949"/>
                  </a:lnTo>
                  <a:close/>
                </a:path>
                <a:path w="212089" h="398779">
                  <a:moveTo>
                    <a:pt x="211908" y="193039"/>
                  </a:moveTo>
                  <a:lnTo>
                    <a:pt x="85178" y="193039"/>
                  </a:lnTo>
                  <a:lnTo>
                    <a:pt x="82485" y="196849"/>
                  </a:lnTo>
                  <a:lnTo>
                    <a:pt x="77031" y="203199"/>
                  </a:lnTo>
                  <a:lnTo>
                    <a:pt x="70644" y="212089"/>
                  </a:lnTo>
                  <a:lnTo>
                    <a:pt x="65151" y="220979"/>
                  </a:lnTo>
                  <a:lnTo>
                    <a:pt x="60693" y="227329"/>
                  </a:lnTo>
                  <a:lnTo>
                    <a:pt x="66954" y="232409"/>
                  </a:lnTo>
                  <a:lnTo>
                    <a:pt x="67830" y="236219"/>
                  </a:lnTo>
                  <a:lnTo>
                    <a:pt x="72478" y="234949"/>
                  </a:lnTo>
                  <a:lnTo>
                    <a:pt x="80587" y="234949"/>
                  </a:lnTo>
                  <a:lnTo>
                    <a:pt x="82346" y="232409"/>
                  </a:lnTo>
                  <a:lnTo>
                    <a:pt x="85907" y="226059"/>
                  </a:lnTo>
                  <a:lnTo>
                    <a:pt x="90738" y="217169"/>
                  </a:lnTo>
                  <a:lnTo>
                    <a:pt x="95630" y="208279"/>
                  </a:lnTo>
                  <a:lnTo>
                    <a:pt x="99377" y="201929"/>
                  </a:lnTo>
                  <a:lnTo>
                    <a:pt x="211908" y="201929"/>
                  </a:lnTo>
                  <a:lnTo>
                    <a:pt x="211908" y="193039"/>
                  </a:lnTo>
                  <a:close/>
                </a:path>
                <a:path w="212089" h="398779">
                  <a:moveTo>
                    <a:pt x="211908" y="191769"/>
                  </a:moveTo>
                  <a:lnTo>
                    <a:pt x="64452" y="191769"/>
                  </a:lnTo>
                  <a:lnTo>
                    <a:pt x="61925" y="194309"/>
                  </a:lnTo>
                  <a:lnTo>
                    <a:pt x="50622" y="203199"/>
                  </a:lnTo>
                  <a:lnTo>
                    <a:pt x="40132" y="213359"/>
                  </a:lnTo>
                  <a:lnTo>
                    <a:pt x="44056" y="218439"/>
                  </a:lnTo>
                  <a:lnTo>
                    <a:pt x="44043" y="223519"/>
                  </a:lnTo>
                  <a:lnTo>
                    <a:pt x="48082" y="223519"/>
                  </a:lnTo>
                  <a:lnTo>
                    <a:pt x="55206" y="226059"/>
                  </a:lnTo>
                  <a:lnTo>
                    <a:pt x="59956" y="222249"/>
                  </a:lnTo>
                  <a:lnTo>
                    <a:pt x="64206" y="217169"/>
                  </a:lnTo>
                  <a:lnTo>
                    <a:pt x="72124" y="207009"/>
                  </a:lnTo>
                  <a:lnTo>
                    <a:pt x="80264" y="198119"/>
                  </a:lnTo>
                  <a:lnTo>
                    <a:pt x="85178" y="193039"/>
                  </a:lnTo>
                  <a:lnTo>
                    <a:pt x="211908" y="193039"/>
                  </a:lnTo>
                  <a:lnTo>
                    <a:pt x="211908" y="191769"/>
                  </a:lnTo>
                  <a:close/>
                </a:path>
                <a:path w="212089" h="398779">
                  <a:moveTo>
                    <a:pt x="137693" y="212089"/>
                  </a:moveTo>
                  <a:lnTo>
                    <a:pt x="135458" y="212089"/>
                  </a:lnTo>
                  <a:lnTo>
                    <a:pt x="136423" y="213359"/>
                  </a:lnTo>
                  <a:lnTo>
                    <a:pt x="137693" y="212089"/>
                  </a:lnTo>
                  <a:close/>
                </a:path>
                <a:path w="212089" h="398779">
                  <a:moveTo>
                    <a:pt x="211908" y="182879"/>
                  </a:moveTo>
                  <a:lnTo>
                    <a:pt x="45262" y="182879"/>
                  </a:lnTo>
                  <a:lnTo>
                    <a:pt x="26035" y="204469"/>
                  </a:lnTo>
                  <a:lnTo>
                    <a:pt x="29679" y="205739"/>
                  </a:lnTo>
                  <a:lnTo>
                    <a:pt x="32969" y="209549"/>
                  </a:lnTo>
                  <a:lnTo>
                    <a:pt x="42341" y="207009"/>
                  </a:lnTo>
                  <a:lnTo>
                    <a:pt x="47025" y="204469"/>
                  </a:lnTo>
                  <a:lnTo>
                    <a:pt x="52568" y="200659"/>
                  </a:lnTo>
                  <a:lnTo>
                    <a:pt x="58525" y="196849"/>
                  </a:lnTo>
                  <a:lnTo>
                    <a:pt x="64452" y="191769"/>
                  </a:lnTo>
                  <a:lnTo>
                    <a:pt x="211908" y="191769"/>
                  </a:lnTo>
                  <a:lnTo>
                    <a:pt x="211908" y="182879"/>
                  </a:lnTo>
                  <a:close/>
                </a:path>
                <a:path w="212089" h="398779">
                  <a:moveTo>
                    <a:pt x="211909" y="167639"/>
                  </a:moveTo>
                  <a:lnTo>
                    <a:pt x="27622" y="167639"/>
                  </a:lnTo>
                  <a:lnTo>
                    <a:pt x="22529" y="170179"/>
                  </a:lnTo>
                  <a:lnTo>
                    <a:pt x="16421" y="175259"/>
                  </a:lnTo>
                  <a:lnTo>
                    <a:pt x="14020" y="181609"/>
                  </a:lnTo>
                  <a:lnTo>
                    <a:pt x="19020" y="184149"/>
                  </a:lnTo>
                  <a:lnTo>
                    <a:pt x="25365" y="186689"/>
                  </a:lnTo>
                  <a:lnTo>
                    <a:pt x="33848" y="185419"/>
                  </a:lnTo>
                  <a:lnTo>
                    <a:pt x="45262" y="182879"/>
                  </a:lnTo>
                  <a:lnTo>
                    <a:pt x="211908" y="182879"/>
                  </a:lnTo>
                  <a:lnTo>
                    <a:pt x="211909" y="167639"/>
                  </a:lnTo>
                  <a:close/>
                </a:path>
                <a:path w="212089" h="398779">
                  <a:moveTo>
                    <a:pt x="7353" y="97789"/>
                  </a:moveTo>
                  <a:lnTo>
                    <a:pt x="0" y="100329"/>
                  </a:lnTo>
                  <a:lnTo>
                    <a:pt x="2042" y="107949"/>
                  </a:lnTo>
                  <a:lnTo>
                    <a:pt x="6929" y="114299"/>
                  </a:lnTo>
                  <a:lnTo>
                    <a:pt x="14228" y="119379"/>
                  </a:lnTo>
                  <a:lnTo>
                    <a:pt x="23507" y="124459"/>
                  </a:lnTo>
                  <a:lnTo>
                    <a:pt x="6388" y="124459"/>
                  </a:lnTo>
                  <a:lnTo>
                    <a:pt x="977" y="128269"/>
                  </a:lnTo>
                  <a:lnTo>
                    <a:pt x="3509" y="134619"/>
                  </a:lnTo>
                  <a:lnTo>
                    <a:pt x="8886" y="140969"/>
                  </a:lnTo>
                  <a:lnTo>
                    <a:pt x="16497" y="144779"/>
                  </a:lnTo>
                  <a:lnTo>
                    <a:pt x="25730" y="147319"/>
                  </a:lnTo>
                  <a:lnTo>
                    <a:pt x="17030" y="148589"/>
                  </a:lnTo>
                  <a:lnTo>
                    <a:pt x="9220" y="152399"/>
                  </a:lnTo>
                  <a:lnTo>
                    <a:pt x="5372" y="157479"/>
                  </a:lnTo>
                  <a:lnTo>
                    <a:pt x="9994" y="163829"/>
                  </a:lnTo>
                  <a:lnTo>
                    <a:pt x="16992" y="168909"/>
                  </a:lnTo>
                  <a:lnTo>
                    <a:pt x="27622" y="167639"/>
                  </a:lnTo>
                  <a:lnTo>
                    <a:pt x="211909" y="167639"/>
                  </a:lnTo>
                  <a:lnTo>
                    <a:pt x="211909" y="158749"/>
                  </a:lnTo>
                  <a:lnTo>
                    <a:pt x="138772" y="158749"/>
                  </a:lnTo>
                  <a:lnTo>
                    <a:pt x="130303" y="157479"/>
                  </a:lnTo>
                  <a:lnTo>
                    <a:pt x="123304" y="151129"/>
                  </a:lnTo>
                  <a:lnTo>
                    <a:pt x="118630" y="143509"/>
                  </a:lnTo>
                  <a:lnTo>
                    <a:pt x="124053" y="138429"/>
                  </a:lnTo>
                  <a:lnTo>
                    <a:pt x="133807" y="129539"/>
                  </a:lnTo>
                  <a:lnTo>
                    <a:pt x="133644" y="124459"/>
                  </a:lnTo>
                  <a:lnTo>
                    <a:pt x="23507" y="124459"/>
                  </a:lnTo>
                  <a:lnTo>
                    <a:pt x="15049" y="123189"/>
                  </a:lnTo>
                  <a:lnTo>
                    <a:pt x="133604" y="123189"/>
                  </a:lnTo>
                  <a:lnTo>
                    <a:pt x="128739" y="115569"/>
                  </a:lnTo>
                  <a:lnTo>
                    <a:pt x="121808" y="107949"/>
                  </a:lnTo>
                  <a:lnTo>
                    <a:pt x="114643" y="100329"/>
                  </a:lnTo>
                  <a:lnTo>
                    <a:pt x="21221" y="100329"/>
                  </a:lnTo>
                  <a:lnTo>
                    <a:pt x="14757" y="99059"/>
                  </a:lnTo>
                  <a:lnTo>
                    <a:pt x="7353" y="97789"/>
                  </a:lnTo>
                  <a:close/>
                </a:path>
                <a:path w="212089" h="398779">
                  <a:moveTo>
                    <a:pt x="145084" y="129539"/>
                  </a:moveTo>
                  <a:lnTo>
                    <a:pt x="141917" y="137159"/>
                  </a:lnTo>
                  <a:lnTo>
                    <a:pt x="142219" y="143509"/>
                  </a:lnTo>
                  <a:lnTo>
                    <a:pt x="145747" y="148589"/>
                  </a:lnTo>
                  <a:lnTo>
                    <a:pt x="152260" y="152399"/>
                  </a:lnTo>
                  <a:lnTo>
                    <a:pt x="146746" y="157479"/>
                  </a:lnTo>
                  <a:lnTo>
                    <a:pt x="138772" y="158749"/>
                  </a:lnTo>
                  <a:lnTo>
                    <a:pt x="211909" y="158749"/>
                  </a:lnTo>
                  <a:lnTo>
                    <a:pt x="211910" y="137159"/>
                  </a:lnTo>
                  <a:lnTo>
                    <a:pt x="153924" y="137159"/>
                  </a:lnTo>
                  <a:lnTo>
                    <a:pt x="147891" y="135889"/>
                  </a:lnTo>
                  <a:lnTo>
                    <a:pt x="145084" y="129539"/>
                  </a:lnTo>
                  <a:close/>
                </a:path>
                <a:path w="212089" h="398779">
                  <a:moveTo>
                    <a:pt x="211911" y="129539"/>
                  </a:moveTo>
                  <a:lnTo>
                    <a:pt x="168554" y="129539"/>
                  </a:lnTo>
                  <a:lnTo>
                    <a:pt x="166916" y="130809"/>
                  </a:lnTo>
                  <a:lnTo>
                    <a:pt x="163944" y="133349"/>
                  </a:lnTo>
                  <a:lnTo>
                    <a:pt x="160083" y="134619"/>
                  </a:lnTo>
                  <a:lnTo>
                    <a:pt x="153924" y="137159"/>
                  </a:lnTo>
                  <a:lnTo>
                    <a:pt x="211910" y="137159"/>
                  </a:lnTo>
                  <a:lnTo>
                    <a:pt x="211911" y="129539"/>
                  </a:lnTo>
                  <a:close/>
                </a:path>
                <a:path w="212089" h="398779">
                  <a:moveTo>
                    <a:pt x="153555" y="118109"/>
                  </a:moveTo>
                  <a:lnTo>
                    <a:pt x="152552" y="126999"/>
                  </a:lnTo>
                  <a:lnTo>
                    <a:pt x="160032" y="132079"/>
                  </a:lnTo>
                  <a:lnTo>
                    <a:pt x="168554" y="129539"/>
                  </a:lnTo>
                  <a:lnTo>
                    <a:pt x="211911" y="129539"/>
                  </a:lnTo>
                  <a:lnTo>
                    <a:pt x="211911" y="124459"/>
                  </a:lnTo>
                  <a:lnTo>
                    <a:pt x="160439" y="124459"/>
                  </a:lnTo>
                  <a:lnTo>
                    <a:pt x="153555" y="118109"/>
                  </a:lnTo>
                  <a:close/>
                </a:path>
                <a:path w="212089" h="398779">
                  <a:moveTo>
                    <a:pt x="201828" y="73659"/>
                  </a:moveTo>
                  <a:lnTo>
                    <a:pt x="158165" y="73659"/>
                  </a:lnTo>
                  <a:lnTo>
                    <a:pt x="162478" y="78739"/>
                  </a:lnTo>
                  <a:lnTo>
                    <a:pt x="166895" y="83819"/>
                  </a:lnTo>
                  <a:lnTo>
                    <a:pt x="170604" y="91439"/>
                  </a:lnTo>
                  <a:lnTo>
                    <a:pt x="172796" y="97789"/>
                  </a:lnTo>
                  <a:lnTo>
                    <a:pt x="174561" y="106679"/>
                  </a:lnTo>
                  <a:lnTo>
                    <a:pt x="173380" y="111759"/>
                  </a:lnTo>
                  <a:lnTo>
                    <a:pt x="167525" y="118109"/>
                  </a:lnTo>
                  <a:lnTo>
                    <a:pt x="160439" y="124459"/>
                  </a:lnTo>
                  <a:lnTo>
                    <a:pt x="211911" y="124459"/>
                  </a:lnTo>
                  <a:lnTo>
                    <a:pt x="211912" y="107949"/>
                  </a:lnTo>
                  <a:lnTo>
                    <a:pt x="209674" y="93979"/>
                  </a:lnTo>
                  <a:lnTo>
                    <a:pt x="205782" y="82549"/>
                  </a:lnTo>
                  <a:lnTo>
                    <a:pt x="201828" y="73659"/>
                  </a:lnTo>
                  <a:close/>
                </a:path>
                <a:path w="212089" h="398779">
                  <a:moveTo>
                    <a:pt x="11264" y="72389"/>
                  </a:moveTo>
                  <a:lnTo>
                    <a:pt x="4826" y="73659"/>
                  </a:lnTo>
                  <a:lnTo>
                    <a:pt x="5887" y="82549"/>
                  </a:lnTo>
                  <a:lnTo>
                    <a:pt x="9975" y="90169"/>
                  </a:lnTo>
                  <a:lnTo>
                    <a:pt x="15588" y="96519"/>
                  </a:lnTo>
                  <a:lnTo>
                    <a:pt x="21221" y="100329"/>
                  </a:lnTo>
                  <a:lnTo>
                    <a:pt x="114643" y="100329"/>
                  </a:lnTo>
                  <a:lnTo>
                    <a:pt x="112255" y="97789"/>
                  </a:lnTo>
                  <a:lnTo>
                    <a:pt x="102483" y="88899"/>
                  </a:lnTo>
                  <a:lnTo>
                    <a:pt x="98688" y="83819"/>
                  </a:lnTo>
                  <a:lnTo>
                    <a:pt x="92532" y="83819"/>
                  </a:lnTo>
                  <a:lnTo>
                    <a:pt x="87117" y="78739"/>
                  </a:lnTo>
                  <a:lnTo>
                    <a:pt x="28181" y="78739"/>
                  </a:lnTo>
                  <a:lnTo>
                    <a:pt x="23025" y="76199"/>
                  </a:lnTo>
                  <a:lnTo>
                    <a:pt x="11264" y="72389"/>
                  </a:lnTo>
                  <a:close/>
                </a:path>
                <a:path w="212089" h="398779">
                  <a:moveTo>
                    <a:pt x="199036" y="68579"/>
                  </a:moveTo>
                  <a:lnTo>
                    <a:pt x="135064" y="68579"/>
                  </a:lnTo>
                  <a:lnTo>
                    <a:pt x="127892" y="72389"/>
                  </a:lnTo>
                  <a:lnTo>
                    <a:pt x="124263" y="76199"/>
                  </a:lnTo>
                  <a:lnTo>
                    <a:pt x="124548" y="81279"/>
                  </a:lnTo>
                  <a:lnTo>
                    <a:pt x="129120" y="86359"/>
                  </a:lnTo>
                  <a:lnTo>
                    <a:pt x="129032" y="82549"/>
                  </a:lnTo>
                  <a:lnTo>
                    <a:pt x="128511" y="78739"/>
                  </a:lnTo>
                  <a:lnTo>
                    <a:pt x="137629" y="73659"/>
                  </a:lnTo>
                  <a:lnTo>
                    <a:pt x="142849" y="72389"/>
                  </a:lnTo>
                  <a:lnTo>
                    <a:pt x="201263" y="72389"/>
                  </a:lnTo>
                  <a:lnTo>
                    <a:pt x="200698" y="71119"/>
                  </a:lnTo>
                  <a:lnTo>
                    <a:pt x="199036" y="68579"/>
                  </a:lnTo>
                  <a:close/>
                </a:path>
                <a:path w="212089" h="398779">
                  <a:moveTo>
                    <a:pt x="94894" y="78739"/>
                  </a:moveTo>
                  <a:lnTo>
                    <a:pt x="93446" y="81279"/>
                  </a:lnTo>
                  <a:lnTo>
                    <a:pt x="92900" y="83819"/>
                  </a:lnTo>
                  <a:lnTo>
                    <a:pt x="98688" y="83819"/>
                  </a:lnTo>
                  <a:lnTo>
                    <a:pt x="94894" y="78739"/>
                  </a:lnTo>
                  <a:close/>
                </a:path>
                <a:path w="212089" h="398779">
                  <a:moveTo>
                    <a:pt x="97167" y="64769"/>
                  </a:moveTo>
                  <a:lnTo>
                    <a:pt x="95186" y="66039"/>
                  </a:lnTo>
                  <a:lnTo>
                    <a:pt x="96850" y="74929"/>
                  </a:lnTo>
                  <a:lnTo>
                    <a:pt x="107759" y="80009"/>
                  </a:lnTo>
                  <a:lnTo>
                    <a:pt x="114223" y="80009"/>
                  </a:lnTo>
                  <a:lnTo>
                    <a:pt x="120319" y="76199"/>
                  </a:lnTo>
                  <a:lnTo>
                    <a:pt x="124705" y="71119"/>
                  </a:lnTo>
                  <a:lnTo>
                    <a:pt x="110604" y="71119"/>
                  </a:lnTo>
                  <a:lnTo>
                    <a:pt x="100330" y="69849"/>
                  </a:lnTo>
                  <a:lnTo>
                    <a:pt x="97917" y="67309"/>
                  </a:lnTo>
                  <a:lnTo>
                    <a:pt x="97167" y="64769"/>
                  </a:lnTo>
                  <a:close/>
                </a:path>
                <a:path w="212089" h="398779">
                  <a:moveTo>
                    <a:pt x="14909" y="36829"/>
                  </a:moveTo>
                  <a:lnTo>
                    <a:pt x="11161" y="46989"/>
                  </a:lnTo>
                  <a:lnTo>
                    <a:pt x="12363" y="58419"/>
                  </a:lnTo>
                  <a:lnTo>
                    <a:pt x="18156" y="69849"/>
                  </a:lnTo>
                  <a:lnTo>
                    <a:pt x="28181" y="78739"/>
                  </a:lnTo>
                  <a:lnTo>
                    <a:pt x="87117" y="78739"/>
                  </a:lnTo>
                  <a:lnTo>
                    <a:pt x="81930" y="72389"/>
                  </a:lnTo>
                  <a:lnTo>
                    <a:pt x="77558" y="66039"/>
                  </a:lnTo>
                  <a:lnTo>
                    <a:pt x="77063" y="64769"/>
                  </a:lnTo>
                  <a:lnTo>
                    <a:pt x="46075" y="64769"/>
                  </a:lnTo>
                  <a:lnTo>
                    <a:pt x="40362" y="59689"/>
                  </a:lnTo>
                  <a:lnTo>
                    <a:pt x="30968" y="50799"/>
                  </a:lnTo>
                  <a:lnTo>
                    <a:pt x="21336" y="41909"/>
                  </a:lnTo>
                  <a:lnTo>
                    <a:pt x="14909" y="36829"/>
                  </a:lnTo>
                  <a:close/>
                </a:path>
                <a:path w="212089" h="398779">
                  <a:moveTo>
                    <a:pt x="201263" y="72389"/>
                  </a:moveTo>
                  <a:lnTo>
                    <a:pt x="142849" y="72389"/>
                  </a:lnTo>
                  <a:lnTo>
                    <a:pt x="149694" y="73659"/>
                  </a:lnTo>
                  <a:lnTo>
                    <a:pt x="152260" y="74929"/>
                  </a:lnTo>
                  <a:lnTo>
                    <a:pt x="156362" y="76199"/>
                  </a:lnTo>
                  <a:lnTo>
                    <a:pt x="157581" y="74929"/>
                  </a:lnTo>
                  <a:lnTo>
                    <a:pt x="158165" y="73659"/>
                  </a:lnTo>
                  <a:lnTo>
                    <a:pt x="201828" y="73659"/>
                  </a:lnTo>
                  <a:lnTo>
                    <a:pt x="201263" y="72389"/>
                  </a:lnTo>
                  <a:close/>
                </a:path>
                <a:path w="212089" h="398779">
                  <a:moveTo>
                    <a:pt x="203352" y="60959"/>
                  </a:moveTo>
                  <a:lnTo>
                    <a:pt x="129408" y="60959"/>
                  </a:lnTo>
                  <a:lnTo>
                    <a:pt x="136131" y="63499"/>
                  </a:lnTo>
                  <a:lnTo>
                    <a:pt x="131660" y="63499"/>
                  </a:lnTo>
                  <a:lnTo>
                    <a:pt x="125145" y="64769"/>
                  </a:lnTo>
                  <a:lnTo>
                    <a:pt x="116560" y="68579"/>
                  </a:lnTo>
                  <a:lnTo>
                    <a:pt x="110604" y="71119"/>
                  </a:lnTo>
                  <a:lnTo>
                    <a:pt x="124705" y="71119"/>
                  </a:lnTo>
                  <a:lnTo>
                    <a:pt x="126898" y="68579"/>
                  </a:lnTo>
                  <a:lnTo>
                    <a:pt x="199036" y="68579"/>
                  </a:lnTo>
                  <a:lnTo>
                    <a:pt x="194881" y="62229"/>
                  </a:lnTo>
                  <a:lnTo>
                    <a:pt x="198945" y="62229"/>
                  </a:lnTo>
                  <a:lnTo>
                    <a:pt x="203352" y="60959"/>
                  </a:lnTo>
                  <a:close/>
                </a:path>
                <a:path w="212089" h="398779">
                  <a:moveTo>
                    <a:pt x="193319" y="30479"/>
                  </a:moveTo>
                  <a:lnTo>
                    <a:pt x="191668" y="33019"/>
                  </a:lnTo>
                  <a:lnTo>
                    <a:pt x="128257" y="33019"/>
                  </a:lnTo>
                  <a:lnTo>
                    <a:pt x="127444" y="34289"/>
                  </a:lnTo>
                  <a:lnTo>
                    <a:pt x="127482" y="36829"/>
                  </a:lnTo>
                  <a:lnTo>
                    <a:pt x="122809" y="36829"/>
                  </a:lnTo>
                  <a:lnTo>
                    <a:pt x="122923" y="39369"/>
                  </a:lnTo>
                  <a:lnTo>
                    <a:pt x="115634" y="40639"/>
                  </a:lnTo>
                  <a:lnTo>
                    <a:pt x="109677" y="44449"/>
                  </a:lnTo>
                  <a:lnTo>
                    <a:pt x="106024" y="50799"/>
                  </a:lnTo>
                  <a:lnTo>
                    <a:pt x="105651" y="58419"/>
                  </a:lnTo>
                  <a:lnTo>
                    <a:pt x="106438" y="62229"/>
                  </a:lnTo>
                  <a:lnTo>
                    <a:pt x="108229" y="64769"/>
                  </a:lnTo>
                  <a:lnTo>
                    <a:pt x="110858" y="67309"/>
                  </a:lnTo>
                  <a:lnTo>
                    <a:pt x="115559" y="63499"/>
                  </a:lnTo>
                  <a:lnTo>
                    <a:pt x="122147" y="60959"/>
                  </a:lnTo>
                  <a:lnTo>
                    <a:pt x="203352" y="60959"/>
                  </a:lnTo>
                  <a:lnTo>
                    <a:pt x="205701" y="57149"/>
                  </a:lnTo>
                  <a:lnTo>
                    <a:pt x="198354" y="57149"/>
                  </a:lnTo>
                  <a:lnTo>
                    <a:pt x="191482" y="55879"/>
                  </a:lnTo>
                  <a:lnTo>
                    <a:pt x="185551" y="52069"/>
                  </a:lnTo>
                  <a:lnTo>
                    <a:pt x="181025" y="48259"/>
                  </a:lnTo>
                  <a:lnTo>
                    <a:pt x="185661" y="46989"/>
                  </a:lnTo>
                  <a:lnTo>
                    <a:pt x="188468" y="44449"/>
                  </a:lnTo>
                  <a:lnTo>
                    <a:pt x="189276" y="43179"/>
                  </a:lnTo>
                  <a:lnTo>
                    <a:pt x="175336" y="43179"/>
                  </a:lnTo>
                  <a:lnTo>
                    <a:pt x="182333" y="41909"/>
                  </a:lnTo>
                  <a:lnTo>
                    <a:pt x="190888" y="36829"/>
                  </a:lnTo>
                  <a:lnTo>
                    <a:pt x="127482" y="36829"/>
                  </a:lnTo>
                  <a:lnTo>
                    <a:pt x="124853" y="35559"/>
                  </a:lnTo>
                  <a:lnTo>
                    <a:pt x="193027" y="35559"/>
                  </a:lnTo>
                  <a:lnTo>
                    <a:pt x="193319" y="30479"/>
                  </a:lnTo>
                  <a:close/>
                </a:path>
                <a:path w="212089" h="398779">
                  <a:moveTo>
                    <a:pt x="33959" y="0"/>
                  </a:moveTo>
                  <a:lnTo>
                    <a:pt x="27090" y="6349"/>
                  </a:lnTo>
                  <a:lnTo>
                    <a:pt x="24017" y="15239"/>
                  </a:lnTo>
                  <a:lnTo>
                    <a:pt x="23871" y="25399"/>
                  </a:lnTo>
                  <a:lnTo>
                    <a:pt x="25781" y="33019"/>
                  </a:lnTo>
                  <a:lnTo>
                    <a:pt x="28707" y="40639"/>
                  </a:lnTo>
                  <a:lnTo>
                    <a:pt x="32827" y="48259"/>
                  </a:lnTo>
                  <a:lnTo>
                    <a:pt x="38498" y="55879"/>
                  </a:lnTo>
                  <a:lnTo>
                    <a:pt x="46075" y="64769"/>
                  </a:lnTo>
                  <a:lnTo>
                    <a:pt x="77063" y="64769"/>
                  </a:lnTo>
                  <a:lnTo>
                    <a:pt x="75577" y="60959"/>
                  </a:lnTo>
                  <a:lnTo>
                    <a:pt x="71094" y="60959"/>
                  </a:lnTo>
                  <a:lnTo>
                    <a:pt x="61316" y="48259"/>
                  </a:lnTo>
                  <a:lnTo>
                    <a:pt x="50412" y="30479"/>
                  </a:lnTo>
                  <a:lnTo>
                    <a:pt x="40565" y="13969"/>
                  </a:lnTo>
                  <a:lnTo>
                    <a:pt x="33959" y="0"/>
                  </a:lnTo>
                  <a:close/>
                </a:path>
                <a:path w="212089" h="398779">
                  <a:moveTo>
                    <a:pt x="74587" y="58419"/>
                  </a:moveTo>
                  <a:lnTo>
                    <a:pt x="73152" y="58419"/>
                  </a:lnTo>
                  <a:lnTo>
                    <a:pt x="72123" y="60959"/>
                  </a:lnTo>
                  <a:lnTo>
                    <a:pt x="75577" y="60959"/>
                  </a:lnTo>
                  <a:lnTo>
                    <a:pt x="74587" y="58419"/>
                  </a:lnTo>
                  <a:close/>
                </a:path>
                <a:path w="212089" h="398779">
                  <a:moveTo>
                    <a:pt x="190893" y="40639"/>
                  </a:moveTo>
                  <a:lnTo>
                    <a:pt x="186436" y="43179"/>
                  </a:lnTo>
                  <a:lnTo>
                    <a:pt x="189276" y="43179"/>
                  </a:lnTo>
                  <a:lnTo>
                    <a:pt x="190893" y="406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5" name="object 10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101622" y="4789620"/>
              <a:ext cx="383030" cy="461538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6310303" y="4855177"/>
              <a:ext cx="212090" cy="398780"/>
            </a:xfrm>
            <a:custGeom>
              <a:avLst/>
              <a:gdLst/>
              <a:ahLst/>
              <a:cxnLst/>
              <a:rect l="l" t="t" r="r" b="b"/>
              <a:pathLst>
                <a:path w="212090" h="398779">
                  <a:moveTo>
                    <a:pt x="21018" y="40640"/>
                  </a:moveTo>
                  <a:lnTo>
                    <a:pt x="23444" y="44450"/>
                  </a:lnTo>
                  <a:lnTo>
                    <a:pt x="26238" y="46990"/>
                  </a:lnTo>
                  <a:lnTo>
                    <a:pt x="30886" y="48260"/>
                  </a:lnTo>
                  <a:lnTo>
                    <a:pt x="26355" y="52070"/>
                  </a:lnTo>
                  <a:lnTo>
                    <a:pt x="20423" y="55880"/>
                  </a:lnTo>
                  <a:lnTo>
                    <a:pt x="13550" y="57150"/>
                  </a:lnTo>
                  <a:lnTo>
                    <a:pt x="6197" y="57150"/>
                  </a:lnTo>
                  <a:lnTo>
                    <a:pt x="8559" y="60960"/>
                  </a:lnTo>
                  <a:lnTo>
                    <a:pt x="12953" y="62230"/>
                  </a:lnTo>
                  <a:lnTo>
                    <a:pt x="17030" y="62230"/>
                  </a:lnTo>
                  <a:lnTo>
                    <a:pt x="11208" y="71120"/>
                  </a:lnTo>
                  <a:lnTo>
                    <a:pt x="6124" y="82550"/>
                  </a:lnTo>
                  <a:lnTo>
                    <a:pt x="2235" y="93980"/>
                  </a:lnTo>
                  <a:lnTo>
                    <a:pt x="0" y="107950"/>
                  </a:lnTo>
                  <a:lnTo>
                    <a:pt x="0" y="398780"/>
                  </a:lnTo>
                  <a:lnTo>
                    <a:pt x="5118" y="396240"/>
                  </a:lnTo>
                  <a:lnTo>
                    <a:pt x="10071" y="392430"/>
                  </a:lnTo>
                  <a:lnTo>
                    <a:pt x="12064" y="387350"/>
                  </a:lnTo>
                  <a:lnTo>
                    <a:pt x="34245" y="387350"/>
                  </a:lnTo>
                  <a:lnTo>
                    <a:pt x="38252" y="384810"/>
                  </a:lnTo>
                  <a:lnTo>
                    <a:pt x="40424" y="378460"/>
                  </a:lnTo>
                  <a:lnTo>
                    <a:pt x="62471" y="378460"/>
                  </a:lnTo>
                  <a:lnTo>
                    <a:pt x="65417" y="377190"/>
                  </a:lnTo>
                  <a:lnTo>
                    <a:pt x="13690" y="377190"/>
                  </a:lnTo>
                  <a:lnTo>
                    <a:pt x="13870" y="370840"/>
                  </a:lnTo>
                  <a:lnTo>
                    <a:pt x="7792" y="334010"/>
                  </a:lnTo>
                  <a:lnTo>
                    <a:pt x="5413" y="322580"/>
                  </a:lnTo>
                  <a:lnTo>
                    <a:pt x="3696" y="312420"/>
                  </a:lnTo>
                  <a:lnTo>
                    <a:pt x="3784" y="306070"/>
                  </a:lnTo>
                  <a:lnTo>
                    <a:pt x="32023" y="306070"/>
                  </a:lnTo>
                  <a:lnTo>
                    <a:pt x="28244" y="304800"/>
                  </a:lnTo>
                  <a:lnTo>
                    <a:pt x="23139" y="300990"/>
                  </a:lnTo>
                  <a:lnTo>
                    <a:pt x="19128" y="294640"/>
                  </a:lnTo>
                  <a:lnTo>
                    <a:pt x="20786" y="287020"/>
                  </a:lnTo>
                  <a:lnTo>
                    <a:pt x="25821" y="279400"/>
                  </a:lnTo>
                  <a:lnTo>
                    <a:pt x="31940" y="275590"/>
                  </a:lnTo>
                  <a:lnTo>
                    <a:pt x="96299" y="275590"/>
                  </a:lnTo>
                  <a:lnTo>
                    <a:pt x="99402" y="269240"/>
                  </a:lnTo>
                  <a:lnTo>
                    <a:pt x="91363" y="255270"/>
                  </a:lnTo>
                  <a:lnTo>
                    <a:pt x="87337" y="251460"/>
                  </a:lnTo>
                  <a:lnTo>
                    <a:pt x="77901" y="250190"/>
                  </a:lnTo>
                  <a:lnTo>
                    <a:pt x="70561" y="250190"/>
                  </a:lnTo>
                  <a:lnTo>
                    <a:pt x="62966" y="247650"/>
                  </a:lnTo>
                  <a:lnTo>
                    <a:pt x="59651" y="240030"/>
                  </a:lnTo>
                  <a:lnTo>
                    <a:pt x="65383" y="240030"/>
                  </a:lnTo>
                  <a:lnTo>
                    <a:pt x="61994" y="234950"/>
                  </a:lnTo>
                  <a:lnTo>
                    <a:pt x="60480" y="226060"/>
                  </a:lnTo>
                  <a:lnTo>
                    <a:pt x="61419" y="217170"/>
                  </a:lnTo>
                  <a:lnTo>
                    <a:pt x="64541" y="208280"/>
                  </a:lnTo>
                  <a:lnTo>
                    <a:pt x="65214" y="208280"/>
                  </a:lnTo>
                  <a:lnTo>
                    <a:pt x="65620" y="207010"/>
                  </a:lnTo>
                  <a:lnTo>
                    <a:pt x="114531" y="207010"/>
                  </a:lnTo>
                  <a:lnTo>
                    <a:pt x="112534" y="201930"/>
                  </a:lnTo>
                  <a:lnTo>
                    <a:pt x="133785" y="201930"/>
                  </a:lnTo>
                  <a:lnTo>
                    <a:pt x="129425" y="196850"/>
                  </a:lnTo>
                  <a:lnTo>
                    <a:pt x="126733" y="193040"/>
                  </a:lnTo>
                  <a:lnTo>
                    <a:pt x="148710" y="193040"/>
                  </a:lnTo>
                  <a:lnTo>
                    <a:pt x="147446" y="191770"/>
                  </a:lnTo>
                  <a:lnTo>
                    <a:pt x="181387" y="191770"/>
                  </a:lnTo>
                  <a:lnTo>
                    <a:pt x="177675" y="187960"/>
                  </a:lnTo>
                  <a:lnTo>
                    <a:pt x="166649" y="182880"/>
                  </a:lnTo>
                  <a:lnTo>
                    <a:pt x="195382" y="182880"/>
                  </a:lnTo>
                  <a:lnTo>
                    <a:pt x="197878" y="181610"/>
                  </a:lnTo>
                  <a:lnTo>
                    <a:pt x="195478" y="175260"/>
                  </a:lnTo>
                  <a:lnTo>
                    <a:pt x="189369" y="170180"/>
                  </a:lnTo>
                  <a:lnTo>
                    <a:pt x="184289" y="167640"/>
                  </a:lnTo>
                  <a:lnTo>
                    <a:pt x="196659" y="167640"/>
                  </a:lnTo>
                  <a:lnTo>
                    <a:pt x="201917" y="163830"/>
                  </a:lnTo>
                  <a:lnTo>
                    <a:pt x="205605" y="158750"/>
                  </a:lnTo>
                  <a:lnTo>
                    <a:pt x="73139" y="158750"/>
                  </a:lnTo>
                  <a:lnTo>
                    <a:pt x="65165" y="157480"/>
                  </a:lnTo>
                  <a:lnTo>
                    <a:pt x="59651" y="152400"/>
                  </a:lnTo>
                  <a:lnTo>
                    <a:pt x="66162" y="148590"/>
                  </a:lnTo>
                  <a:lnTo>
                    <a:pt x="69686" y="143510"/>
                  </a:lnTo>
                  <a:lnTo>
                    <a:pt x="69983" y="137160"/>
                  </a:lnTo>
                  <a:lnTo>
                    <a:pt x="57975" y="137160"/>
                  </a:lnTo>
                  <a:lnTo>
                    <a:pt x="47955" y="133350"/>
                  </a:lnTo>
                  <a:lnTo>
                    <a:pt x="44996" y="130810"/>
                  </a:lnTo>
                  <a:lnTo>
                    <a:pt x="43357" y="129540"/>
                  </a:lnTo>
                  <a:lnTo>
                    <a:pt x="55613" y="129540"/>
                  </a:lnTo>
                  <a:lnTo>
                    <a:pt x="59347" y="127000"/>
                  </a:lnTo>
                  <a:lnTo>
                    <a:pt x="59060" y="124460"/>
                  </a:lnTo>
                  <a:lnTo>
                    <a:pt x="51460" y="124460"/>
                  </a:lnTo>
                  <a:lnTo>
                    <a:pt x="44386" y="118110"/>
                  </a:lnTo>
                  <a:lnTo>
                    <a:pt x="38519" y="111760"/>
                  </a:lnTo>
                  <a:lnTo>
                    <a:pt x="37350" y="106680"/>
                  </a:lnTo>
                  <a:lnTo>
                    <a:pt x="39115" y="97790"/>
                  </a:lnTo>
                  <a:lnTo>
                    <a:pt x="41305" y="91440"/>
                  </a:lnTo>
                  <a:lnTo>
                    <a:pt x="45011" y="83820"/>
                  </a:lnTo>
                  <a:lnTo>
                    <a:pt x="49428" y="78740"/>
                  </a:lnTo>
                  <a:lnTo>
                    <a:pt x="53746" y="73660"/>
                  </a:lnTo>
                  <a:lnTo>
                    <a:pt x="62217" y="73660"/>
                  </a:lnTo>
                  <a:lnTo>
                    <a:pt x="69062" y="72390"/>
                  </a:lnTo>
                  <a:lnTo>
                    <a:pt x="84014" y="72390"/>
                  </a:lnTo>
                  <a:lnTo>
                    <a:pt x="76834" y="68580"/>
                  </a:lnTo>
                  <a:lnTo>
                    <a:pt x="95338" y="68580"/>
                  </a:lnTo>
                  <a:lnTo>
                    <a:pt x="86753" y="64770"/>
                  </a:lnTo>
                  <a:lnTo>
                    <a:pt x="80238" y="63500"/>
                  </a:lnTo>
                  <a:lnTo>
                    <a:pt x="75768" y="63500"/>
                  </a:lnTo>
                  <a:lnTo>
                    <a:pt x="82498" y="60960"/>
                  </a:lnTo>
                  <a:lnTo>
                    <a:pt x="105727" y="60960"/>
                  </a:lnTo>
                  <a:lnTo>
                    <a:pt x="106260" y="58420"/>
                  </a:lnTo>
                  <a:lnTo>
                    <a:pt x="105882" y="50800"/>
                  </a:lnTo>
                  <a:lnTo>
                    <a:pt x="102230" y="44450"/>
                  </a:lnTo>
                  <a:lnTo>
                    <a:pt x="100245" y="43180"/>
                  </a:lnTo>
                  <a:lnTo>
                    <a:pt x="25463" y="43180"/>
                  </a:lnTo>
                  <a:lnTo>
                    <a:pt x="21018" y="40640"/>
                  </a:lnTo>
                  <a:close/>
                </a:path>
                <a:path w="212090" h="398779">
                  <a:moveTo>
                    <a:pt x="34245" y="387350"/>
                  </a:moveTo>
                  <a:lnTo>
                    <a:pt x="12064" y="387350"/>
                  </a:lnTo>
                  <a:lnTo>
                    <a:pt x="14795" y="388620"/>
                  </a:lnTo>
                  <a:lnTo>
                    <a:pt x="18402" y="389890"/>
                  </a:lnTo>
                  <a:lnTo>
                    <a:pt x="30238" y="389890"/>
                  </a:lnTo>
                  <a:lnTo>
                    <a:pt x="34245" y="387350"/>
                  </a:lnTo>
                  <a:close/>
                </a:path>
                <a:path w="212090" h="398779">
                  <a:moveTo>
                    <a:pt x="62471" y="378460"/>
                  </a:moveTo>
                  <a:lnTo>
                    <a:pt x="40424" y="378460"/>
                  </a:lnTo>
                  <a:lnTo>
                    <a:pt x="46240" y="383540"/>
                  </a:lnTo>
                  <a:lnTo>
                    <a:pt x="53632" y="382270"/>
                  </a:lnTo>
                  <a:lnTo>
                    <a:pt x="62471" y="378460"/>
                  </a:lnTo>
                  <a:close/>
                </a:path>
                <a:path w="212090" h="398779">
                  <a:moveTo>
                    <a:pt x="85166" y="355600"/>
                  </a:moveTo>
                  <a:lnTo>
                    <a:pt x="48996" y="355600"/>
                  </a:lnTo>
                  <a:lnTo>
                    <a:pt x="52044" y="360680"/>
                  </a:lnTo>
                  <a:lnTo>
                    <a:pt x="47828" y="364490"/>
                  </a:lnTo>
                  <a:lnTo>
                    <a:pt x="67805" y="364490"/>
                  </a:lnTo>
                  <a:lnTo>
                    <a:pt x="69151" y="365760"/>
                  </a:lnTo>
                  <a:lnTo>
                    <a:pt x="69481" y="368300"/>
                  </a:lnTo>
                  <a:lnTo>
                    <a:pt x="71031" y="374650"/>
                  </a:lnTo>
                  <a:lnTo>
                    <a:pt x="73571" y="377190"/>
                  </a:lnTo>
                  <a:lnTo>
                    <a:pt x="77254" y="378460"/>
                  </a:lnTo>
                  <a:lnTo>
                    <a:pt x="74625" y="369570"/>
                  </a:lnTo>
                  <a:lnTo>
                    <a:pt x="81495" y="369570"/>
                  </a:lnTo>
                  <a:lnTo>
                    <a:pt x="85166" y="355600"/>
                  </a:lnTo>
                  <a:close/>
                </a:path>
                <a:path w="212090" h="398779">
                  <a:moveTo>
                    <a:pt x="32023" y="306070"/>
                  </a:moveTo>
                  <a:lnTo>
                    <a:pt x="3784" y="306070"/>
                  </a:lnTo>
                  <a:lnTo>
                    <a:pt x="5167" y="313690"/>
                  </a:lnTo>
                  <a:lnTo>
                    <a:pt x="7466" y="323850"/>
                  </a:lnTo>
                  <a:lnTo>
                    <a:pt x="10562" y="332740"/>
                  </a:lnTo>
                  <a:lnTo>
                    <a:pt x="14338" y="342900"/>
                  </a:lnTo>
                  <a:lnTo>
                    <a:pt x="17314" y="350520"/>
                  </a:lnTo>
                  <a:lnTo>
                    <a:pt x="19296" y="360680"/>
                  </a:lnTo>
                  <a:lnTo>
                    <a:pt x="18637" y="370840"/>
                  </a:lnTo>
                  <a:lnTo>
                    <a:pt x="13690" y="377190"/>
                  </a:lnTo>
                  <a:lnTo>
                    <a:pt x="65417" y="377190"/>
                  </a:lnTo>
                  <a:lnTo>
                    <a:pt x="68198" y="369570"/>
                  </a:lnTo>
                  <a:lnTo>
                    <a:pt x="67805" y="364490"/>
                  </a:lnTo>
                  <a:lnTo>
                    <a:pt x="41719" y="364490"/>
                  </a:lnTo>
                  <a:lnTo>
                    <a:pt x="41808" y="361950"/>
                  </a:lnTo>
                  <a:lnTo>
                    <a:pt x="41401" y="359410"/>
                  </a:lnTo>
                  <a:lnTo>
                    <a:pt x="43827" y="358140"/>
                  </a:lnTo>
                  <a:lnTo>
                    <a:pt x="47193" y="358140"/>
                  </a:lnTo>
                  <a:lnTo>
                    <a:pt x="48996" y="355600"/>
                  </a:lnTo>
                  <a:lnTo>
                    <a:pt x="85166" y="355600"/>
                  </a:lnTo>
                  <a:lnTo>
                    <a:pt x="81064" y="349250"/>
                  </a:lnTo>
                  <a:lnTo>
                    <a:pt x="78339" y="347980"/>
                  </a:lnTo>
                  <a:lnTo>
                    <a:pt x="36321" y="347980"/>
                  </a:lnTo>
                  <a:lnTo>
                    <a:pt x="33451" y="340360"/>
                  </a:lnTo>
                  <a:lnTo>
                    <a:pt x="29857" y="336550"/>
                  </a:lnTo>
                  <a:lnTo>
                    <a:pt x="22301" y="326390"/>
                  </a:lnTo>
                  <a:lnTo>
                    <a:pt x="16230" y="318770"/>
                  </a:lnTo>
                  <a:lnTo>
                    <a:pt x="13639" y="314960"/>
                  </a:lnTo>
                  <a:lnTo>
                    <a:pt x="27392" y="314960"/>
                  </a:lnTo>
                  <a:lnTo>
                    <a:pt x="21348" y="311150"/>
                  </a:lnTo>
                  <a:lnTo>
                    <a:pt x="35409" y="311150"/>
                  </a:lnTo>
                  <a:lnTo>
                    <a:pt x="35801" y="307340"/>
                  </a:lnTo>
                  <a:lnTo>
                    <a:pt x="32023" y="306070"/>
                  </a:lnTo>
                  <a:close/>
                </a:path>
                <a:path w="212090" h="398779">
                  <a:moveTo>
                    <a:pt x="27392" y="314960"/>
                  </a:moveTo>
                  <a:lnTo>
                    <a:pt x="13639" y="314960"/>
                  </a:lnTo>
                  <a:lnTo>
                    <a:pt x="20121" y="321310"/>
                  </a:lnTo>
                  <a:lnTo>
                    <a:pt x="27582" y="327660"/>
                  </a:lnTo>
                  <a:lnTo>
                    <a:pt x="34337" y="332740"/>
                  </a:lnTo>
                  <a:lnTo>
                    <a:pt x="38696" y="337820"/>
                  </a:lnTo>
                  <a:lnTo>
                    <a:pt x="40424" y="341630"/>
                  </a:lnTo>
                  <a:lnTo>
                    <a:pt x="41452" y="347980"/>
                  </a:lnTo>
                  <a:lnTo>
                    <a:pt x="78339" y="347980"/>
                  </a:lnTo>
                  <a:lnTo>
                    <a:pt x="75615" y="346710"/>
                  </a:lnTo>
                  <a:lnTo>
                    <a:pt x="79590" y="344170"/>
                  </a:lnTo>
                  <a:lnTo>
                    <a:pt x="81483" y="339090"/>
                  </a:lnTo>
                  <a:lnTo>
                    <a:pt x="80166" y="335280"/>
                  </a:lnTo>
                  <a:lnTo>
                    <a:pt x="68935" y="335280"/>
                  </a:lnTo>
                  <a:lnTo>
                    <a:pt x="58369" y="334010"/>
                  </a:lnTo>
                  <a:lnTo>
                    <a:pt x="52565" y="327660"/>
                  </a:lnTo>
                  <a:lnTo>
                    <a:pt x="44881" y="322580"/>
                  </a:lnTo>
                  <a:lnTo>
                    <a:pt x="38802" y="320040"/>
                  </a:lnTo>
                  <a:lnTo>
                    <a:pt x="27392" y="314960"/>
                  </a:lnTo>
                  <a:close/>
                </a:path>
                <a:path w="212090" h="398779">
                  <a:moveTo>
                    <a:pt x="71615" y="325120"/>
                  </a:moveTo>
                  <a:lnTo>
                    <a:pt x="67144" y="325120"/>
                  </a:lnTo>
                  <a:lnTo>
                    <a:pt x="71462" y="328930"/>
                  </a:lnTo>
                  <a:lnTo>
                    <a:pt x="68935" y="335280"/>
                  </a:lnTo>
                  <a:lnTo>
                    <a:pt x="80166" y="335280"/>
                  </a:lnTo>
                  <a:lnTo>
                    <a:pt x="77533" y="327660"/>
                  </a:lnTo>
                  <a:lnTo>
                    <a:pt x="71615" y="325120"/>
                  </a:lnTo>
                  <a:close/>
                </a:path>
                <a:path w="212090" h="398779">
                  <a:moveTo>
                    <a:pt x="35409" y="311150"/>
                  </a:moveTo>
                  <a:lnTo>
                    <a:pt x="27152" y="311150"/>
                  </a:lnTo>
                  <a:lnTo>
                    <a:pt x="31622" y="312420"/>
                  </a:lnTo>
                  <a:lnTo>
                    <a:pt x="34886" y="316230"/>
                  </a:lnTo>
                  <a:lnTo>
                    <a:pt x="35409" y="311150"/>
                  </a:lnTo>
                  <a:close/>
                </a:path>
                <a:path w="212090" h="398779">
                  <a:moveTo>
                    <a:pt x="96299" y="275590"/>
                  </a:moveTo>
                  <a:lnTo>
                    <a:pt x="39407" y="275590"/>
                  </a:lnTo>
                  <a:lnTo>
                    <a:pt x="45062" y="278130"/>
                  </a:lnTo>
                  <a:lnTo>
                    <a:pt x="48474" y="281940"/>
                  </a:lnTo>
                  <a:lnTo>
                    <a:pt x="49212" y="288290"/>
                  </a:lnTo>
                  <a:lnTo>
                    <a:pt x="48082" y="297180"/>
                  </a:lnTo>
                  <a:lnTo>
                    <a:pt x="62674" y="297180"/>
                  </a:lnTo>
                  <a:lnTo>
                    <a:pt x="63995" y="304800"/>
                  </a:lnTo>
                  <a:lnTo>
                    <a:pt x="68389" y="307340"/>
                  </a:lnTo>
                  <a:lnTo>
                    <a:pt x="72986" y="306070"/>
                  </a:lnTo>
                  <a:lnTo>
                    <a:pt x="71856" y="303530"/>
                  </a:lnTo>
                  <a:lnTo>
                    <a:pt x="72301" y="299720"/>
                  </a:lnTo>
                  <a:lnTo>
                    <a:pt x="72694" y="298450"/>
                  </a:lnTo>
                  <a:lnTo>
                    <a:pt x="84950" y="298450"/>
                  </a:lnTo>
                  <a:lnTo>
                    <a:pt x="84340" y="295910"/>
                  </a:lnTo>
                  <a:lnTo>
                    <a:pt x="85636" y="290830"/>
                  </a:lnTo>
                  <a:lnTo>
                    <a:pt x="102902" y="290830"/>
                  </a:lnTo>
                  <a:lnTo>
                    <a:pt x="103615" y="289560"/>
                  </a:lnTo>
                  <a:lnTo>
                    <a:pt x="99999" y="289560"/>
                  </a:lnTo>
                  <a:lnTo>
                    <a:pt x="96786" y="287020"/>
                  </a:lnTo>
                  <a:lnTo>
                    <a:pt x="94437" y="279400"/>
                  </a:lnTo>
                  <a:lnTo>
                    <a:pt x="96299" y="275590"/>
                  </a:lnTo>
                  <a:close/>
                </a:path>
                <a:path w="212090" h="398779">
                  <a:moveTo>
                    <a:pt x="61366" y="299720"/>
                  </a:moveTo>
                  <a:lnTo>
                    <a:pt x="55740" y="299720"/>
                  </a:lnTo>
                  <a:lnTo>
                    <a:pt x="55905" y="302260"/>
                  </a:lnTo>
                  <a:lnTo>
                    <a:pt x="56743" y="303530"/>
                  </a:lnTo>
                  <a:lnTo>
                    <a:pt x="58991" y="306070"/>
                  </a:lnTo>
                  <a:lnTo>
                    <a:pt x="60058" y="302260"/>
                  </a:lnTo>
                  <a:lnTo>
                    <a:pt x="61366" y="299720"/>
                  </a:lnTo>
                  <a:close/>
                </a:path>
                <a:path w="212090" h="398779">
                  <a:moveTo>
                    <a:pt x="35204" y="293370"/>
                  </a:moveTo>
                  <a:lnTo>
                    <a:pt x="35166" y="298450"/>
                  </a:lnTo>
                  <a:lnTo>
                    <a:pt x="39687" y="300990"/>
                  </a:lnTo>
                  <a:lnTo>
                    <a:pt x="44729" y="303530"/>
                  </a:lnTo>
                  <a:lnTo>
                    <a:pt x="51130" y="303530"/>
                  </a:lnTo>
                  <a:lnTo>
                    <a:pt x="55740" y="299720"/>
                  </a:lnTo>
                  <a:lnTo>
                    <a:pt x="61366" y="299720"/>
                  </a:lnTo>
                  <a:lnTo>
                    <a:pt x="62674" y="297180"/>
                  </a:lnTo>
                  <a:lnTo>
                    <a:pt x="48082" y="297180"/>
                  </a:lnTo>
                  <a:lnTo>
                    <a:pt x="38988" y="294640"/>
                  </a:lnTo>
                  <a:lnTo>
                    <a:pt x="35204" y="293370"/>
                  </a:lnTo>
                  <a:close/>
                </a:path>
                <a:path w="212090" h="398779">
                  <a:moveTo>
                    <a:pt x="84950" y="298450"/>
                  </a:moveTo>
                  <a:lnTo>
                    <a:pt x="78231" y="298450"/>
                  </a:lnTo>
                  <a:lnTo>
                    <a:pt x="80454" y="302260"/>
                  </a:lnTo>
                  <a:lnTo>
                    <a:pt x="83934" y="303530"/>
                  </a:lnTo>
                  <a:lnTo>
                    <a:pt x="88112" y="303530"/>
                  </a:lnTo>
                  <a:lnTo>
                    <a:pt x="85559" y="300990"/>
                  </a:lnTo>
                  <a:lnTo>
                    <a:pt x="84950" y="298450"/>
                  </a:lnTo>
                  <a:close/>
                </a:path>
                <a:path w="212090" h="398779">
                  <a:moveTo>
                    <a:pt x="78231" y="298450"/>
                  </a:moveTo>
                  <a:lnTo>
                    <a:pt x="72694" y="298450"/>
                  </a:lnTo>
                  <a:lnTo>
                    <a:pt x="73736" y="299720"/>
                  </a:lnTo>
                  <a:lnTo>
                    <a:pt x="75183" y="300990"/>
                  </a:lnTo>
                  <a:lnTo>
                    <a:pt x="77444" y="302260"/>
                  </a:lnTo>
                  <a:lnTo>
                    <a:pt x="77635" y="300990"/>
                  </a:lnTo>
                  <a:lnTo>
                    <a:pt x="77762" y="299720"/>
                  </a:lnTo>
                  <a:lnTo>
                    <a:pt x="78231" y="298450"/>
                  </a:lnTo>
                  <a:close/>
                </a:path>
                <a:path w="212090" h="398779">
                  <a:moveTo>
                    <a:pt x="102902" y="290830"/>
                  </a:moveTo>
                  <a:lnTo>
                    <a:pt x="85636" y="290830"/>
                  </a:lnTo>
                  <a:lnTo>
                    <a:pt x="89823" y="293370"/>
                  </a:lnTo>
                  <a:lnTo>
                    <a:pt x="95753" y="294640"/>
                  </a:lnTo>
                  <a:lnTo>
                    <a:pt x="101475" y="293370"/>
                  </a:lnTo>
                  <a:lnTo>
                    <a:pt x="102902" y="290830"/>
                  </a:lnTo>
                  <a:close/>
                </a:path>
                <a:path w="212090" h="398779">
                  <a:moveTo>
                    <a:pt x="105041" y="287020"/>
                  </a:moveTo>
                  <a:lnTo>
                    <a:pt x="99999" y="289560"/>
                  </a:lnTo>
                  <a:lnTo>
                    <a:pt x="103615" y="289560"/>
                  </a:lnTo>
                  <a:lnTo>
                    <a:pt x="105041" y="287020"/>
                  </a:lnTo>
                  <a:close/>
                </a:path>
                <a:path w="212090" h="398779">
                  <a:moveTo>
                    <a:pt x="79209" y="246380"/>
                  </a:moveTo>
                  <a:lnTo>
                    <a:pt x="70561" y="250190"/>
                  </a:lnTo>
                  <a:lnTo>
                    <a:pt x="77901" y="250190"/>
                  </a:lnTo>
                  <a:lnTo>
                    <a:pt x="78663" y="248920"/>
                  </a:lnTo>
                  <a:lnTo>
                    <a:pt x="78892" y="247650"/>
                  </a:lnTo>
                  <a:lnTo>
                    <a:pt x="79209" y="246380"/>
                  </a:lnTo>
                  <a:close/>
                </a:path>
                <a:path w="212090" h="398779">
                  <a:moveTo>
                    <a:pt x="114531" y="207010"/>
                  </a:moveTo>
                  <a:lnTo>
                    <a:pt x="66243" y="207010"/>
                  </a:lnTo>
                  <a:lnTo>
                    <a:pt x="68008" y="210820"/>
                  </a:lnTo>
                  <a:lnTo>
                    <a:pt x="97027" y="210820"/>
                  </a:lnTo>
                  <a:lnTo>
                    <a:pt x="99025" y="215900"/>
                  </a:lnTo>
                  <a:lnTo>
                    <a:pt x="101326" y="223520"/>
                  </a:lnTo>
                  <a:lnTo>
                    <a:pt x="103543" y="231140"/>
                  </a:lnTo>
                  <a:lnTo>
                    <a:pt x="107924" y="243840"/>
                  </a:lnTo>
                  <a:lnTo>
                    <a:pt x="114820" y="241300"/>
                  </a:lnTo>
                  <a:lnTo>
                    <a:pt x="120065" y="241300"/>
                  </a:lnTo>
                  <a:lnTo>
                    <a:pt x="121386" y="238760"/>
                  </a:lnTo>
                  <a:lnTo>
                    <a:pt x="127723" y="237490"/>
                  </a:lnTo>
                  <a:lnTo>
                    <a:pt x="125196" y="229870"/>
                  </a:lnTo>
                  <a:lnTo>
                    <a:pt x="123128" y="226060"/>
                  </a:lnTo>
                  <a:lnTo>
                    <a:pt x="119151" y="217170"/>
                  </a:lnTo>
                  <a:lnTo>
                    <a:pt x="115031" y="208280"/>
                  </a:lnTo>
                  <a:lnTo>
                    <a:pt x="114531" y="207010"/>
                  </a:lnTo>
                  <a:close/>
                </a:path>
                <a:path w="212090" h="398779">
                  <a:moveTo>
                    <a:pt x="120065" y="241300"/>
                  </a:moveTo>
                  <a:lnTo>
                    <a:pt x="114820" y="241300"/>
                  </a:lnTo>
                  <a:lnTo>
                    <a:pt x="118744" y="243840"/>
                  </a:lnTo>
                  <a:lnTo>
                    <a:pt x="120065" y="241300"/>
                  </a:lnTo>
                  <a:close/>
                </a:path>
                <a:path w="212090" h="398779">
                  <a:moveTo>
                    <a:pt x="65383" y="240030"/>
                  </a:moveTo>
                  <a:lnTo>
                    <a:pt x="59651" y="240030"/>
                  </a:lnTo>
                  <a:lnTo>
                    <a:pt x="61379" y="241300"/>
                  </a:lnTo>
                  <a:lnTo>
                    <a:pt x="66230" y="241300"/>
                  </a:lnTo>
                  <a:lnTo>
                    <a:pt x="65383" y="240030"/>
                  </a:lnTo>
                  <a:close/>
                </a:path>
                <a:path w="212090" h="398779">
                  <a:moveTo>
                    <a:pt x="92591" y="237490"/>
                  </a:moveTo>
                  <a:lnTo>
                    <a:pt x="86613" y="237490"/>
                  </a:lnTo>
                  <a:lnTo>
                    <a:pt x="89992" y="240030"/>
                  </a:lnTo>
                  <a:lnTo>
                    <a:pt x="92591" y="237490"/>
                  </a:lnTo>
                  <a:close/>
                </a:path>
                <a:path w="212090" h="398779">
                  <a:moveTo>
                    <a:pt x="97125" y="212090"/>
                  </a:moveTo>
                  <a:lnTo>
                    <a:pt x="78054" y="212090"/>
                  </a:lnTo>
                  <a:lnTo>
                    <a:pt x="78244" y="226060"/>
                  </a:lnTo>
                  <a:lnTo>
                    <a:pt x="80289" y="238760"/>
                  </a:lnTo>
                  <a:lnTo>
                    <a:pt x="86613" y="237490"/>
                  </a:lnTo>
                  <a:lnTo>
                    <a:pt x="92591" y="237490"/>
                  </a:lnTo>
                  <a:lnTo>
                    <a:pt x="93891" y="236220"/>
                  </a:lnTo>
                  <a:lnTo>
                    <a:pt x="100876" y="236220"/>
                  </a:lnTo>
                  <a:lnTo>
                    <a:pt x="98805" y="222250"/>
                  </a:lnTo>
                  <a:lnTo>
                    <a:pt x="97320" y="214630"/>
                  </a:lnTo>
                  <a:lnTo>
                    <a:pt x="97125" y="212090"/>
                  </a:lnTo>
                  <a:close/>
                </a:path>
                <a:path w="212090" h="398779">
                  <a:moveTo>
                    <a:pt x="133785" y="201930"/>
                  </a:moveTo>
                  <a:lnTo>
                    <a:pt x="112534" y="201930"/>
                  </a:lnTo>
                  <a:lnTo>
                    <a:pt x="116281" y="208280"/>
                  </a:lnTo>
                  <a:lnTo>
                    <a:pt x="121173" y="217170"/>
                  </a:lnTo>
                  <a:lnTo>
                    <a:pt x="126004" y="226060"/>
                  </a:lnTo>
                  <a:lnTo>
                    <a:pt x="129565" y="232410"/>
                  </a:lnTo>
                  <a:lnTo>
                    <a:pt x="133070" y="237490"/>
                  </a:lnTo>
                  <a:lnTo>
                    <a:pt x="139433" y="234950"/>
                  </a:lnTo>
                  <a:lnTo>
                    <a:pt x="144365" y="234950"/>
                  </a:lnTo>
                  <a:lnTo>
                    <a:pt x="144957" y="232410"/>
                  </a:lnTo>
                  <a:lnTo>
                    <a:pt x="151218" y="227330"/>
                  </a:lnTo>
                  <a:lnTo>
                    <a:pt x="146761" y="220980"/>
                  </a:lnTo>
                  <a:lnTo>
                    <a:pt x="141261" y="212090"/>
                  </a:lnTo>
                  <a:lnTo>
                    <a:pt x="134875" y="203200"/>
                  </a:lnTo>
                  <a:lnTo>
                    <a:pt x="133785" y="201930"/>
                  </a:lnTo>
                  <a:close/>
                </a:path>
                <a:path w="212090" h="398779">
                  <a:moveTo>
                    <a:pt x="144365" y="234950"/>
                  </a:moveTo>
                  <a:lnTo>
                    <a:pt x="139433" y="234950"/>
                  </a:lnTo>
                  <a:lnTo>
                    <a:pt x="144068" y="236220"/>
                  </a:lnTo>
                  <a:lnTo>
                    <a:pt x="144365" y="234950"/>
                  </a:lnTo>
                  <a:close/>
                </a:path>
                <a:path w="212090" h="398779">
                  <a:moveTo>
                    <a:pt x="148710" y="193040"/>
                  </a:moveTo>
                  <a:lnTo>
                    <a:pt x="126733" y="193040"/>
                  </a:lnTo>
                  <a:lnTo>
                    <a:pt x="131647" y="198120"/>
                  </a:lnTo>
                  <a:lnTo>
                    <a:pt x="139787" y="207010"/>
                  </a:lnTo>
                  <a:lnTo>
                    <a:pt x="147705" y="217170"/>
                  </a:lnTo>
                  <a:lnTo>
                    <a:pt x="151955" y="222250"/>
                  </a:lnTo>
                  <a:lnTo>
                    <a:pt x="156705" y="226060"/>
                  </a:lnTo>
                  <a:lnTo>
                    <a:pt x="163829" y="223520"/>
                  </a:lnTo>
                  <a:lnTo>
                    <a:pt x="167868" y="223520"/>
                  </a:lnTo>
                  <a:lnTo>
                    <a:pt x="167843" y="218440"/>
                  </a:lnTo>
                  <a:lnTo>
                    <a:pt x="171780" y="213360"/>
                  </a:lnTo>
                  <a:lnTo>
                    <a:pt x="161277" y="203200"/>
                  </a:lnTo>
                  <a:lnTo>
                    <a:pt x="149974" y="194310"/>
                  </a:lnTo>
                  <a:lnTo>
                    <a:pt x="148710" y="193040"/>
                  </a:lnTo>
                  <a:close/>
                </a:path>
                <a:path w="212090" h="398779">
                  <a:moveTo>
                    <a:pt x="97027" y="210820"/>
                  </a:moveTo>
                  <a:lnTo>
                    <a:pt x="72948" y="210820"/>
                  </a:lnTo>
                  <a:lnTo>
                    <a:pt x="75476" y="213360"/>
                  </a:lnTo>
                  <a:lnTo>
                    <a:pt x="76453" y="212090"/>
                  </a:lnTo>
                  <a:lnTo>
                    <a:pt x="97125" y="212090"/>
                  </a:lnTo>
                  <a:lnTo>
                    <a:pt x="97027" y="210820"/>
                  </a:lnTo>
                  <a:close/>
                </a:path>
                <a:path w="212090" h="398779">
                  <a:moveTo>
                    <a:pt x="181387" y="191770"/>
                  </a:moveTo>
                  <a:lnTo>
                    <a:pt x="147446" y="191770"/>
                  </a:lnTo>
                  <a:lnTo>
                    <a:pt x="153375" y="196850"/>
                  </a:lnTo>
                  <a:lnTo>
                    <a:pt x="159335" y="200660"/>
                  </a:lnTo>
                  <a:lnTo>
                    <a:pt x="164879" y="204470"/>
                  </a:lnTo>
                  <a:lnTo>
                    <a:pt x="169557" y="207010"/>
                  </a:lnTo>
                  <a:lnTo>
                    <a:pt x="178942" y="209550"/>
                  </a:lnTo>
                  <a:lnTo>
                    <a:pt x="182219" y="205740"/>
                  </a:lnTo>
                  <a:lnTo>
                    <a:pt x="185864" y="204470"/>
                  </a:lnTo>
                  <a:lnTo>
                    <a:pt x="184389" y="198120"/>
                  </a:lnTo>
                  <a:lnTo>
                    <a:pt x="182624" y="193040"/>
                  </a:lnTo>
                  <a:lnTo>
                    <a:pt x="181387" y="191770"/>
                  </a:lnTo>
                  <a:close/>
                </a:path>
                <a:path w="212090" h="398779">
                  <a:moveTo>
                    <a:pt x="195382" y="182880"/>
                  </a:moveTo>
                  <a:lnTo>
                    <a:pt x="166649" y="182880"/>
                  </a:lnTo>
                  <a:lnTo>
                    <a:pt x="178063" y="185420"/>
                  </a:lnTo>
                  <a:lnTo>
                    <a:pt x="186545" y="186690"/>
                  </a:lnTo>
                  <a:lnTo>
                    <a:pt x="192886" y="184150"/>
                  </a:lnTo>
                  <a:lnTo>
                    <a:pt x="195382" y="182880"/>
                  </a:lnTo>
                  <a:close/>
                </a:path>
                <a:path w="212090" h="398779">
                  <a:moveTo>
                    <a:pt x="196659" y="167640"/>
                  </a:moveTo>
                  <a:lnTo>
                    <a:pt x="184289" y="167640"/>
                  </a:lnTo>
                  <a:lnTo>
                    <a:pt x="194906" y="168910"/>
                  </a:lnTo>
                  <a:lnTo>
                    <a:pt x="196659" y="167640"/>
                  </a:lnTo>
                  <a:close/>
                </a:path>
                <a:path w="212090" h="398779">
                  <a:moveTo>
                    <a:pt x="117017" y="78740"/>
                  </a:moveTo>
                  <a:lnTo>
                    <a:pt x="109428" y="88900"/>
                  </a:lnTo>
                  <a:lnTo>
                    <a:pt x="99655" y="97790"/>
                  </a:lnTo>
                  <a:lnTo>
                    <a:pt x="90098" y="107950"/>
                  </a:lnTo>
                  <a:lnTo>
                    <a:pt x="83159" y="115570"/>
                  </a:lnTo>
                  <a:lnTo>
                    <a:pt x="78295" y="123190"/>
                  </a:lnTo>
                  <a:lnTo>
                    <a:pt x="78104" y="129540"/>
                  </a:lnTo>
                  <a:lnTo>
                    <a:pt x="87845" y="138430"/>
                  </a:lnTo>
                  <a:lnTo>
                    <a:pt x="93281" y="143510"/>
                  </a:lnTo>
                  <a:lnTo>
                    <a:pt x="88607" y="151130"/>
                  </a:lnTo>
                  <a:lnTo>
                    <a:pt x="81608" y="157480"/>
                  </a:lnTo>
                  <a:lnTo>
                    <a:pt x="73139" y="158750"/>
                  </a:lnTo>
                  <a:lnTo>
                    <a:pt x="205605" y="158750"/>
                  </a:lnTo>
                  <a:lnTo>
                    <a:pt x="206527" y="157480"/>
                  </a:lnTo>
                  <a:lnTo>
                    <a:pt x="202679" y="152400"/>
                  </a:lnTo>
                  <a:lnTo>
                    <a:pt x="194881" y="148590"/>
                  </a:lnTo>
                  <a:lnTo>
                    <a:pt x="186169" y="147320"/>
                  </a:lnTo>
                  <a:lnTo>
                    <a:pt x="195407" y="144780"/>
                  </a:lnTo>
                  <a:lnTo>
                    <a:pt x="203019" y="140970"/>
                  </a:lnTo>
                  <a:lnTo>
                    <a:pt x="208397" y="134620"/>
                  </a:lnTo>
                  <a:lnTo>
                    <a:pt x="210934" y="128270"/>
                  </a:lnTo>
                  <a:lnTo>
                    <a:pt x="205524" y="124460"/>
                  </a:lnTo>
                  <a:lnTo>
                    <a:pt x="188404" y="124460"/>
                  </a:lnTo>
                  <a:lnTo>
                    <a:pt x="197683" y="119380"/>
                  </a:lnTo>
                  <a:lnTo>
                    <a:pt x="204982" y="114300"/>
                  </a:lnTo>
                  <a:lnTo>
                    <a:pt x="209869" y="107950"/>
                  </a:lnTo>
                  <a:lnTo>
                    <a:pt x="211912" y="100330"/>
                  </a:lnTo>
                  <a:lnTo>
                    <a:pt x="190677" y="100330"/>
                  </a:lnTo>
                  <a:lnTo>
                    <a:pt x="196313" y="96520"/>
                  </a:lnTo>
                  <a:lnTo>
                    <a:pt x="201929" y="90170"/>
                  </a:lnTo>
                  <a:lnTo>
                    <a:pt x="205340" y="83820"/>
                  </a:lnTo>
                  <a:lnTo>
                    <a:pt x="119011" y="83820"/>
                  </a:lnTo>
                  <a:lnTo>
                    <a:pt x="118452" y="81280"/>
                  </a:lnTo>
                  <a:lnTo>
                    <a:pt x="117017" y="78740"/>
                  </a:lnTo>
                  <a:close/>
                </a:path>
                <a:path w="212090" h="398779">
                  <a:moveTo>
                    <a:pt x="66814" y="129540"/>
                  </a:moveTo>
                  <a:lnTo>
                    <a:pt x="64020" y="135890"/>
                  </a:lnTo>
                  <a:lnTo>
                    <a:pt x="57975" y="137160"/>
                  </a:lnTo>
                  <a:lnTo>
                    <a:pt x="69983" y="137160"/>
                  </a:lnTo>
                  <a:lnTo>
                    <a:pt x="66814" y="129540"/>
                  </a:lnTo>
                  <a:close/>
                </a:path>
                <a:path w="212090" h="398779">
                  <a:moveTo>
                    <a:pt x="55613" y="129540"/>
                  </a:moveTo>
                  <a:lnTo>
                    <a:pt x="43357" y="129540"/>
                  </a:lnTo>
                  <a:lnTo>
                    <a:pt x="51879" y="132080"/>
                  </a:lnTo>
                  <a:lnTo>
                    <a:pt x="55613" y="129540"/>
                  </a:lnTo>
                  <a:close/>
                </a:path>
                <a:path w="212090" h="398779">
                  <a:moveTo>
                    <a:pt x="58343" y="118110"/>
                  </a:moveTo>
                  <a:lnTo>
                    <a:pt x="51460" y="124460"/>
                  </a:lnTo>
                  <a:lnTo>
                    <a:pt x="59060" y="124460"/>
                  </a:lnTo>
                  <a:lnTo>
                    <a:pt x="58343" y="118110"/>
                  </a:lnTo>
                  <a:close/>
                </a:path>
                <a:path w="212090" h="398779">
                  <a:moveTo>
                    <a:pt x="196862" y="123190"/>
                  </a:moveTo>
                  <a:lnTo>
                    <a:pt x="188404" y="124460"/>
                  </a:lnTo>
                  <a:lnTo>
                    <a:pt x="205524" y="124460"/>
                  </a:lnTo>
                  <a:lnTo>
                    <a:pt x="196862" y="123190"/>
                  </a:lnTo>
                  <a:close/>
                </a:path>
                <a:path w="212090" h="398779">
                  <a:moveTo>
                    <a:pt x="204558" y="97790"/>
                  </a:moveTo>
                  <a:lnTo>
                    <a:pt x="197142" y="99060"/>
                  </a:lnTo>
                  <a:lnTo>
                    <a:pt x="190677" y="100330"/>
                  </a:lnTo>
                  <a:lnTo>
                    <a:pt x="211912" y="100330"/>
                  </a:lnTo>
                  <a:lnTo>
                    <a:pt x="204558" y="97790"/>
                  </a:lnTo>
                  <a:close/>
                </a:path>
                <a:path w="212090" h="398779">
                  <a:moveTo>
                    <a:pt x="84014" y="72390"/>
                  </a:moveTo>
                  <a:lnTo>
                    <a:pt x="69062" y="72390"/>
                  </a:lnTo>
                  <a:lnTo>
                    <a:pt x="74269" y="73660"/>
                  </a:lnTo>
                  <a:lnTo>
                    <a:pt x="83400" y="78740"/>
                  </a:lnTo>
                  <a:lnTo>
                    <a:pt x="82867" y="82550"/>
                  </a:lnTo>
                  <a:lnTo>
                    <a:pt x="82791" y="86360"/>
                  </a:lnTo>
                  <a:lnTo>
                    <a:pt x="87363" y="81280"/>
                  </a:lnTo>
                  <a:lnTo>
                    <a:pt x="87647" y="76200"/>
                  </a:lnTo>
                  <a:lnTo>
                    <a:pt x="84014" y="72390"/>
                  </a:lnTo>
                  <a:close/>
                </a:path>
                <a:path w="212090" h="398779">
                  <a:moveTo>
                    <a:pt x="138760" y="58420"/>
                  </a:moveTo>
                  <a:lnTo>
                    <a:pt x="137312" y="58420"/>
                  </a:lnTo>
                  <a:lnTo>
                    <a:pt x="134347" y="66040"/>
                  </a:lnTo>
                  <a:lnTo>
                    <a:pt x="129979" y="72390"/>
                  </a:lnTo>
                  <a:lnTo>
                    <a:pt x="124794" y="78740"/>
                  </a:lnTo>
                  <a:lnTo>
                    <a:pt x="119379" y="83820"/>
                  </a:lnTo>
                  <a:lnTo>
                    <a:pt x="205340" y="83820"/>
                  </a:lnTo>
                  <a:lnTo>
                    <a:pt x="206022" y="82550"/>
                  </a:lnTo>
                  <a:lnTo>
                    <a:pt x="206478" y="78740"/>
                  </a:lnTo>
                  <a:lnTo>
                    <a:pt x="183718" y="78740"/>
                  </a:lnTo>
                  <a:lnTo>
                    <a:pt x="193750" y="69850"/>
                  </a:lnTo>
                  <a:lnTo>
                    <a:pt x="196326" y="64770"/>
                  </a:lnTo>
                  <a:lnTo>
                    <a:pt x="165836" y="64770"/>
                  </a:lnTo>
                  <a:lnTo>
                    <a:pt x="169080" y="60960"/>
                  </a:lnTo>
                  <a:lnTo>
                    <a:pt x="139788" y="60960"/>
                  </a:lnTo>
                  <a:lnTo>
                    <a:pt x="138760" y="58420"/>
                  </a:lnTo>
                  <a:close/>
                </a:path>
                <a:path w="212090" h="398779">
                  <a:moveTo>
                    <a:pt x="95338" y="68580"/>
                  </a:moveTo>
                  <a:lnTo>
                    <a:pt x="85013" y="68580"/>
                  </a:lnTo>
                  <a:lnTo>
                    <a:pt x="91592" y="76200"/>
                  </a:lnTo>
                  <a:lnTo>
                    <a:pt x="97675" y="80010"/>
                  </a:lnTo>
                  <a:lnTo>
                    <a:pt x="104139" y="80010"/>
                  </a:lnTo>
                  <a:lnTo>
                    <a:pt x="115061" y="74930"/>
                  </a:lnTo>
                  <a:lnTo>
                    <a:pt x="115769" y="71120"/>
                  </a:lnTo>
                  <a:lnTo>
                    <a:pt x="101295" y="71120"/>
                  </a:lnTo>
                  <a:lnTo>
                    <a:pt x="95338" y="68580"/>
                  </a:lnTo>
                  <a:close/>
                </a:path>
                <a:path w="212090" h="398779">
                  <a:moveTo>
                    <a:pt x="200647" y="72390"/>
                  </a:moveTo>
                  <a:lnTo>
                    <a:pt x="188887" y="76200"/>
                  </a:lnTo>
                  <a:lnTo>
                    <a:pt x="183718" y="78740"/>
                  </a:lnTo>
                  <a:lnTo>
                    <a:pt x="206478" y="78740"/>
                  </a:lnTo>
                  <a:lnTo>
                    <a:pt x="207086" y="73660"/>
                  </a:lnTo>
                  <a:lnTo>
                    <a:pt x="200647" y="72390"/>
                  </a:lnTo>
                  <a:close/>
                </a:path>
                <a:path w="212090" h="398779">
                  <a:moveTo>
                    <a:pt x="62217" y="73660"/>
                  </a:moveTo>
                  <a:lnTo>
                    <a:pt x="53746" y="73660"/>
                  </a:lnTo>
                  <a:lnTo>
                    <a:pt x="54317" y="74930"/>
                  </a:lnTo>
                  <a:lnTo>
                    <a:pt x="55537" y="76200"/>
                  </a:lnTo>
                  <a:lnTo>
                    <a:pt x="59651" y="74930"/>
                  </a:lnTo>
                  <a:lnTo>
                    <a:pt x="62217" y="73660"/>
                  </a:lnTo>
                  <a:close/>
                </a:path>
                <a:path w="212090" h="398779">
                  <a:moveTo>
                    <a:pt x="114731" y="64770"/>
                  </a:moveTo>
                  <a:lnTo>
                    <a:pt x="113995" y="67310"/>
                  </a:lnTo>
                  <a:lnTo>
                    <a:pt x="111582" y="69850"/>
                  </a:lnTo>
                  <a:lnTo>
                    <a:pt x="101295" y="71120"/>
                  </a:lnTo>
                  <a:lnTo>
                    <a:pt x="115769" y="71120"/>
                  </a:lnTo>
                  <a:lnTo>
                    <a:pt x="116712" y="66040"/>
                  </a:lnTo>
                  <a:lnTo>
                    <a:pt x="114731" y="64770"/>
                  </a:lnTo>
                  <a:close/>
                </a:path>
                <a:path w="212090" h="398779">
                  <a:moveTo>
                    <a:pt x="105727" y="60960"/>
                  </a:moveTo>
                  <a:lnTo>
                    <a:pt x="89763" y="60960"/>
                  </a:lnTo>
                  <a:lnTo>
                    <a:pt x="96352" y="63500"/>
                  </a:lnTo>
                  <a:lnTo>
                    <a:pt x="101053" y="67310"/>
                  </a:lnTo>
                  <a:lnTo>
                    <a:pt x="103682" y="64770"/>
                  </a:lnTo>
                  <a:lnTo>
                    <a:pt x="105460" y="62230"/>
                  </a:lnTo>
                  <a:lnTo>
                    <a:pt x="105727" y="60960"/>
                  </a:lnTo>
                  <a:close/>
                </a:path>
                <a:path w="212090" h="398779">
                  <a:moveTo>
                    <a:pt x="197002" y="36830"/>
                  </a:moveTo>
                  <a:lnTo>
                    <a:pt x="190568" y="41910"/>
                  </a:lnTo>
                  <a:lnTo>
                    <a:pt x="180933" y="50800"/>
                  </a:lnTo>
                  <a:lnTo>
                    <a:pt x="171542" y="59690"/>
                  </a:lnTo>
                  <a:lnTo>
                    <a:pt x="165836" y="64770"/>
                  </a:lnTo>
                  <a:lnTo>
                    <a:pt x="196326" y="64770"/>
                  </a:lnTo>
                  <a:lnTo>
                    <a:pt x="199547" y="58420"/>
                  </a:lnTo>
                  <a:lnTo>
                    <a:pt x="200750" y="46990"/>
                  </a:lnTo>
                  <a:lnTo>
                    <a:pt x="197002" y="36830"/>
                  </a:lnTo>
                  <a:close/>
                </a:path>
                <a:path w="212090" h="398779">
                  <a:moveTo>
                    <a:pt x="177939" y="0"/>
                  </a:moveTo>
                  <a:lnTo>
                    <a:pt x="171339" y="13970"/>
                  </a:lnTo>
                  <a:lnTo>
                    <a:pt x="161493" y="30480"/>
                  </a:lnTo>
                  <a:lnTo>
                    <a:pt x="150589" y="48260"/>
                  </a:lnTo>
                  <a:lnTo>
                    <a:pt x="140817" y="60960"/>
                  </a:lnTo>
                  <a:lnTo>
                    <a:pt x="169080" y="60960"/>
                  </a:lnTo>
                  <a:lnTo>
                    <a:pt x="188035" y="25400"/>
                  </a:lnTo>
                  <a:lnTo>
                    <a:pt x="187891" y="15240"/>
                  </a:lnTo>
                  <a:lnTo>
                    <a:pt x="184816" y="6350"/>
                  </a:lnTo>
                  <a:lnTo>
                    <a:pt x="177939" y="0"/>
                  </a:lnTo>
                  <a:close/>
                </a:path>
                <a:path w="212090" h="398779">
                  <a:moveTo>
                    <a:pt x="18580" y="30480"/>
                  </a:moveTo>
                  <a:lnTo>
                    <a:pt x="18872" y="35560"/>
                  </a:lnTo>
                  <a:lnTo>
                    <a:pt x="29565" y="41910"/>
                  </a:lnTo>
                  <a:lnTo>
                    <a:pt x="36563" y="43180"/>
                  </a:lnTo>
                  <a:lnTo>
                    <a:pt x="100245" y="43180"/>
                  </a:lnTo>
                  <a:lnTo>
                    <a:pt x="96275" y="40640"/>
                  </a:lnTo>
                  <a:lnTo>
                    <a:pt x="88988" y="39370"/>
                  </a:lnTo>
                  <a:lnTo>
                    <a:pt x="89090" y="36830"/>
                  </a:lnTo>
                  <a:lnTo>
                    <a:pt x="84416" y="36830"/>
                  </a:lnTo>
                  <a:lnTo>
                    <a:pt x="84467" y="34290"/>
                  </a:lnTo>
                  <a:lnTo>
                    <a:pt x="83642" y="33020"/>
                  </a:lnTo>
                  <a:lnTo>
                    <a:pt x="20231" y="33020"/>
                  </a:lnTo>
                  <a:lnTo>
                    <a:pt x="18580" y="30480"/>
                  </a:lnTo>
                  <a:close/>
                </a:path>
                <a:path w="212090" h="398779">
                  <a:moveTo>
                    <a:pt x="87045" y="35560"/>
                  </a:moveTo>
                  <a:lnTo>
                    <a:pt x="84416" y="36830"/>
                  </a:lnTo>
                  <a:lnTo>
                    <a:pt x="89090" y="36830"/>
                  </a:lnTo>
                  <a:lnTo>
                    <a:pt x="87045" y="355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7" name="object 10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105993" y="4831354"/>
              <a:ext cx="412995" cy="419809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641170" y="4550409"/>
              <a:ext cx="2399525" cy="160197"/>
            </a:xfrm>
            <a:prstGeom prst="rect">
              <a:avLst/>
            </a:prstGeom>
          </p:spPr>
        </p:pic>
      </p:grpSp>
      <p:sp>
        <p:nvSpPr>
          <p:cNvPr id="109" name="object 109"/>
          <p:cNvSpPr txBox="1"/>
          <p:nvPr/>
        </p:nvSpPr>
        <p:spPr>
          <a:xfrm>
            <a:off x="1665236" y="4555569"/>
            <a:ext cx="23495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анизаци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8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дпринима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ль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ооб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тва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1896988" y="4305365"/>
            <a:ext cx="18205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ФОИ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уп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лном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ченный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фере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ЭПР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111" name="object 111"/>
          <p:cNvGrpSpPr/>
          <p:nvPr/>
        </p:nvGrpSpPr>
        <p:grpSpPr>
          <a:xfrm>
            <a:off x="887227" y="3892965"/>
            <a:ext cx="7672705" cy="2919095"/>
            <a:chOff x="887227" y="3892965"/>
            <a:chExt cx="7672705" cy="2919095"/>
          </a:xfrm>
        </p:grpSpPr>
        <p:sp>
          <p:nvSpPr>
            <p:cNvPr id="112" name="object 112"/>
            <p:cNvSpPr/>
            <p:nvPr/>
          </p:nvSpPr>
          <p:spPr>
            <a:xfrm>
              <a:off x="2008682" y="6209643"/>
              <a:ext cx="694055" cy="471170"/>
            </a:xfrm>
            <a:custGeom>
              <a:avLst/>
              <a:gdLst/>
              <a:ahLst/>
              <a:cxnLst/>
              <a:rect l="l" t="t" r="r" b="b"/>
              <a:pathLst>
                <a:path w="694055" h="471170">
                  <a:moveTo>
                    <a:pt x="0" y="0"/>
                  </a:moveTo>
                  <a:lnTo>
                    <a:pt x="452793" y="0"/>
                  </a:lnTo>
                  <a:lnTo>
                    <a:pt x="501398" y="4786"/>
                  </a:lnTo>
                  <a:lnTo>
                    <a:pt x="546669" y="18513"/>
                  </a:lnTo>
                  <a:lnTo>
                    <a:pt x="587635" y="40233"/>
                  </a:lnTo>
                  <a:lnTo>
                    <a:pt x="623328" y="69000"/>
                  </a:lnTo>
                  <a:lnTo>
                    <a:pt x="652777" y="103866"/>
                  </a:lnTo>
                  <a:lnTo>
                    <a:pt x="675013" y="143884"/>
                  </a:lnTo>
                  <a:lnTo>
                    <a:pt x="689066" y="188105"/>
                  </a:lnTo>
                  <a:lnTo>
                    <a:pt x="693966" y="235585"/>
                  </a:lnTo>
                  <a:lnTo>
                    <a:pt x="689066" y="283064"/>
                  </a:lnTo>
                  <a:lnTo>
                    <a:pt x="675013" y="327285"/>
                  </a:lnTo>
                  <a:lnTo>
                    <a:pt x="652777" y="367303"/>
                  </a:lnTo>
                  <a:lnTo>
                    <a:pt x="623328" y="402169"/>
                  </a:lnTo>
                  <a:lnTo>
                    <a:pt x="587635" y="430936"/>
                  </a:lnTo>
                  <a:lnTo>
                    <a:pt x="546669" y="452656"/>
                  </a:lnTo>
                  <a:lnTo>
                    <a:pt x="501398" y="466383"/>
                  </a:lnTo>
                  <a:lnTo>
                    <a:pt x="452793" y="471170"/>
                  </a:lnTo>
                  <a:lnTo>
                    <a:pt x="27978" y="47117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036663" y="6608126"/>
              <a:ext cx="78740" cy="145415"/>
            </a:xfrm>
            <a:custGeom>
              <a:avLst/>
              <a:gdLst/>
              <a:ahLst/>
              <a:cxnLst/>
              <a:rect l="l" t="t" r="r" b="b"/>
              <a:pathLst>
                <a:path w="78739" h="145415">
                  <a:moveTo>
                    <a:pt x="78181" y="145376"/>
                  </a:moveTo>
                  <a:lnTo>
                    <a:pt x="0" y="72682"/>
                  </a:lnTo>
                  <a:lnTo>
                    <a:pt x="78181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3234733" y="6200642"/>
              <a:ext cx="694055" cy="471170"/>
            </a:xfrm>
            <a:custGeom>
              <a:avLst/>
              <a:gdLst/>
              <a:ahLst/>
              <a:cxnLst/>
              <a:rect l="l" t="t" r="r" b="b"/>
              <a:pathLst>
                <a:path w="694054" h="471170">
                  <a:moveTo>
                    <a:pt x="0" y="0"/>
                  </a:moveTo>
                  <a:lnTo>
                    <a:pt x="452793" y="0"/>
                  </a:lnTo>
                  <a:lnTo>
                    <a:pt x="501398" y="4786"/>
                  </a:lnTo>
                  <a:lnTo>
                    <a:pt x="546669" y="18513"/>
                  </a:lnTo>
                  <a:lnTo>
                    <a:pt x="587635" y="40233"/>
                  </a:lnTo>
                  <a:lnTo>
                    <a:pt x="623328" y="69000"/>
                  </a:lnTo>
                  <a:lnTo>
                    <a:pt x="652777" y="103866"/>
                  </a:lnTo>
                  <a:lnTo>
                    <a:pt x="675013" y="143884"/>
                  </a:lnTo>
                  <a:lnTo>
                    <a:pt x="689066" y="188105"/>
                  </a:lnTo>
                  <a:lnTo>
                    <a:pt x="693966" y="235585"/>
                  </a:lnTo>
                  <a:lnTo>
                    <a:pt x="689066" y="283064"/>
                  </a:lnTo>
                  <a:lnTo>
                    <a:pt x="675013" y="327285"/>
                  </a:lnTo>
                  <a:lnTo>
                    <a:pt x="652777" y="367303"/>
                  </a:lnTo>
                  <a:lnTo>
                    <a:pt x="623328" y="402169"/>
                  </a:lnTo>
                  <a:lnTo>
                    <a:pt x="587635" y="430936"/>
                  </a:lnTo>
                  <a:lnTo>
                    <a:pt x="546669" y="452656"/>
                  </a:lnTo>
                  <a:lnTo>
                    <a:pt x="501398" y="466383"/>
                  </a:lnTo>
                  <a:lnTo>
                    <a:pt x="452793" y="471170"/>
                  </a:lnTo>
                  <a:lnTo>
                    <a:pt x="27978" y="47117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3262712" y="6599125"/>
              <a:ext cx="78740" cy="145415"/>
            </a:xfrm>
            <a:custGeom>
              <a:avLst/>
              <a:gdLst/>
              <a:ahLst/>
              <a:cxnLst/>
              <a:rect l="l" t="t" r="r" b="b"/>
              <a:pathLst>
                <a:path w="78739" h="145415">
                  <a:moveTo>
                    <a:pt x="78181" y="145376"/>
                  </a:moveTo>
                  <a:lnTo>
                    <a:pt x="0" y="72682"/>
                  </a:lnTo>
                  <a:lnTo>
                    <a:pt x="78181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494642" y="6200642"/>
              <a:ext cx="694055" cy="471170"/>
            </a:xfrm>
            <a:custGeom>
              <a:avLst/>
              <a:gdLst/>
              <a:ahLst/>
              <a:cxnLst/>
              <a:rect l="l" t="t" r="r" b="b"/>
              <a:pathLst>
                <a:path w="694054" h="471170">
                  <a:moveTo>
                    <a:pt x="0" y="0"/>
                  </a:moveTo>
                  <a:lnTo>
                    <a:pt x="452793" y="0"/>
                  </a:lnTo>
                  <a:lnTo>
                    <a:pt x="501398" y="4786"/>
                  </a:lnTo>
                  <a:lnTo>
                    <a:pt x="546669" y="18513"/>
                  </a:lnTo>
                  <a:lnTo>
                    <a:pt x="587635" y="40233"/>
                  </a:lnTo>
                  <a:lnTo>
                    <a:pt x="623328" y="69000"/>
                  </a:lnTo>
                  <a:lnTo>
                    <a:pt x="652777" y="103866"/>
                  </a:lnTo>
                  <a:lnTo>
                    <a:pt x="675013" y="143884"/>
                  </a:lnTo>
                  <a:lnTo>
                    <a:pt x="689066" y="188105"/>
                  </a:lnTo>
                  <a:lnTo>
                    <a:pt x="693966" y="235585"/>
                  </a:lnTo>
                  <a:lnTo>
                    <a:pt x="689066" y="283064"/>
                  </a:lnTo>
                  <a:lnTo>
                    <a:pt x="675013" y="327285"/>
                  </a:lnTo>
                  <a:lnTo>
                    <a:pt x="652777" y="367303"/>
                  </a:lnTo>
                  <a:lnTo>
                    <a:pt x="623328" y="402169"/>
                  </a:lnTo>
                  <a:lnTo>
                    <a:pt x="587635" y="430936"/>
                  </a:lnTo>
                  <a:lnTo>
                    <a:pt x="546669" y="452656"/>
                  </a:lnTo>
                  <a:lnTo>
                    <a:pt x="501398" y="466383"/>
                  </a:lnTo>
                  <a:lnTo>
                    <a:pt x="452793" y="471170"/>
                  </a:lnTo>
                  <a:lnTo>
                    <a:pt x="27978" y="47117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4522622" y="6599125"/>
              <a:ext cx="78740" cy="145415"/>
            </a:xfrm>
            <a:custGeom>
              <a:avLst/>
              <a:gdLst/>
              <a:ahLst/>
              <a:cxnLst/>
              <a:rect l="l" t="t" r="r" b="b"/>
              <a:pathLst>
                <a:path w="78739" h="145415">
                  <a:moveTo>
                    <a:pt x="78181" y="145376"/>
                  </a:moveTo>
                  <a:lnTo>
                    <a:pt x="0" y="72682"/>
                  </a:lnTo>
                  <a:lnTo>
                    <a:pt x="78181" y="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901489" y="3937079"/>
              <a:ext cx="1751964" cy="0"/>
            </a:xfrm>
            <a:custGeom>
              <a:avLst/>
              <a:gdLst/>
              <a:ahLst/>
              <a:cxnLst/>
              <a:rect l="l" t="t" r="r" b="b"/>
              <a:pathLst>
                <a:path w="1751964" h="0">
                  <a:moveTo>
                    <a:pt x="175171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901491" y="3896142"/>
              <a:ext cx="44450" cy="81915"/>
            </a:xfrm>
            <a:custGeom>
              <a:avLst/>
              <a:gdLst/>
              <a:ahLst/>
              <a:cxnLst/>
              <a:rect l="l" t="t" r="r" b="b"/>
              <a:pathLst>
                <a:path w="44450" h="81914">
                  <a:moveTo>
                    <a:pt x="44030" y="81876"/>
                  </a:moveTo>
                  <a:lnTo>
                    <a:pt x="0" y="40932"/>
                  </a:lnTo>
                  <a:lnTo>
                    <a:pt x="44030" y="0"/>
                  </a:lnTo>
                </a:path>
              </a:pathLst>
            </a:custGeom>
            <a:ln w="635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3279604" y="3937079"/>
              <a:ext cx="3238500" cy="0"/>
            </a:xfrm>
            <a:custGeom>
              <a:avLst/>
              <a:gdLst/>
              <a:ahLst/>
              <a:cxnLst/>
              <a:rect l="l" t="t" r="r" b="b"/>
              <a:pathLst>
                <a:path w="3238500" h="0">
                  <a:moveTo>
                    <a:pt x="32380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6473600" y="3896140"/>
              <a:ext cx="44450" cy="81915"/>
            </a:xfrm>
            <a:custGeom>
              <a:avLst/>
              <a:gdLst/>
              <a:ahLst/>
              <a:cxnLst/>
              <a:rect l="l" t="t" r="r" b="b"/>
              <a:pathLst>
                <a:path w="44450" h="81914">
                  <a:moveTo>
                    <a:pt x="0" y="0"/>
                  </a:moveTo>
                  <a:lnTo>
                    <a:pt x="44030" y="40944"/>
                  </a:lnTo>
                  <a:lnTo>
                    <a:pt x="0" y="81876"/>
                  </a:lnTo>
                </a:path>
              </a:pathLst>
            </a:custGeom>
            <a:ln w="635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7813732" y="3937079"/>
              <a:ext cx="742950" cy="0"/>
            </a:xfrm>
            <a:custGeom>
              <a:avLst/>
              <a:gdLst/>
              <a:ahLst/>
              <a:cxnLst/>
              <a:rect l="l" t="t" r="r" b="b"/>
              <a:pathLst>
                <a:path w="742950" h="0">
                  <a:moveTo>
                    <a:pt x="74240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8512102" y="3896140"/>
              <a:ext cx="44450" cy="81915"/>
            </a:xfrm>
            <a:custGeom>
              <a:avLst/>
              <a:gdLst/>
              <a:ahLst/>
              <a:cxnLst/>
              <a:rect l="l" t="t" r="r" b="b"/>
              <a:pathLst>
                <a:path w="44450" h="81914">
                  <a:moveTo>
                    <a:pt x="0" y="0"/>
                  </a:moveTo>
                  <a:lnTo>
                    <a:pt x="44030" y="40944"/>
                  </a:lnTo>
                  <a:lnTo>
                    <a:pt x="0" y="81876"/>
                  </a:lnTo>
                </a:path>
              </a:pathLst>
            </a:custGeom>
            <a:ln w="635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6724714" y="3937079"/>
              <a:ext cx="125095" cy="0"/>
            </a:xfrm>
            <a:custGeom>
              <a:avLst/>
              <a:gdLst/>
              <a:ahLst/>
              <a:cxnLst/>
              <a:rect l="l" t="t" r="r" b="b"/>
              <a:pathLst>
                <a:path w="125095" h="0">
                  <a:moveTo>
                    <a:pt x="12448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3763A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6724722" y="3896142"/>
              <a:ext cx="44450" cy="81915"/>
            </a:xfrm>
            <a:custGeom>
              <a:avLst/>
              <a:gdLst/>
              <a:ahLst/>
              <a:cxnLst/>
              <a:rect l="l" t="t" r="r" b="b"/>
              <a:pathLst>
                <a:path w="44450" h="81914">
                  <a:moveTo>
                    <a:pt x="44030" y="81876"/>
                  </a:moveTo>
                  <a:lnTo>
                    <a:pt x="0" y="40932"/>
                  </a:lnTo>
                  <a:lnTo>
                    <a:pt x="44030" y="0"/>
                  </a:lnTo>
                </a:path>
              </a:pathLst>
            </a:custGeom>
            <a:ln w="635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887227" y="6271206"/>
              <a:ext cx="540385" cy="541020"/>
            </a:xfrm>
            <a:custGeom>
              <a:avLst/>
              <a:gdLst/>
              <a:ahLst/>
              <a:cxnLst/>
              <a:rect l="l" t="t" r="r" b="b"/>
              <a:pathLst>
                <a:path w="540385" h="541020">
                  <a:moveTo>
                    <a:pt x="208715" y="0"/>
                  </a:moveTo>
                  <a:lnTo>
                    <a:pt x="154796" y="617"/>
                  </a:lnTo>
                  <a:lnTo>
                    <a:pt x="123215" y="28492"/>
                  </a:lnTo>
                  <a:lnTo>
                    <a:pt x="121945" y="32403"/>
                  </a:lnTo>
                  <a:lnTo>
                    <a:pt x="28524" y="33038"/>
                  </a:lnTo>
                  <a:lnTo>
                    <a:pt x="0" y="60508"/>
                  </a:lnTo>
                  <a:lnTo>
                    <a:pt x="0" y="400792"/>
                  </a:lnTo>
                  <a:lnTo>
                    <a:pt x="28524" y="428262"/>
                  </a:lnTo>
                  <a:lnTo>
                    <a:pt x="215049" y="428796"/>
                  </a:lnTo>
                  <a:lnTo>
                    <a:pt x="215049" y="466413"/>
                  </a:lnTo>
                  <a:lnTo>
                    <a:pt x="175561" y="487925"/>
                  </a:lnTo>
                  <a:lnTo>
                    <a:pt x="167487" y="519461"/>
                  </a:lnTo>
                  <a:lnTo>
                    <a:pt x="167487" y="530447"/>
                  </a:lnTo>
                  <a:lnTo>
                    <a:pt x="168871" y="534993"/>
                  </a:lnTo>
                  <a:lnTo>
                    <a:pt x="176263" y="540810"/>
                  </a:lnTo>
                  <a:lnTo>
                    <a:pt x="363727" y="540810"/>
                  </a:lnTo>
                  <a:lnTo>
                    <a:pt x="371132" y="534993"/>
                  </a:lnTo>
                  <a:lnTo>
                    <a:pt x="372503" y="530447"/>
                  </a:lnTo>
                  <a:lnTo>
                    <a:pt x="372503" y="524960"/>
                  </a:lnTo>
                  <a:lnTo>
                    <a:pt x="184086" y="524960"/>
                  </a:lnTo>
                  <a:lnTo>
                    <a:pt x="184607" y="515765"/>
                  </a:lnTo>
                  <a:lnTo>
                    <a:pt x="210246" y="484798"/>
                  </a:lnTo>
                  <a:lnTo>
                    <a:pt x="360902" y="483846"/>
                  </a:lnTo>
                  <a:lnTo>
                    <a:pt x="357606" y="480040"/>
                  </a:lnTo>
                  <a:lnTo>
                    <a:pt x="327807" y="466832"/>
                  </a:lnTo>
                  <a:lnTo>
                    <a:pt x="231952" y="466832"/>
                  </a:lnTo>
                  <a:lnTo>
                    <a:pt x="231952" y="428796"/>
                  </a:lnTo>
                  <a:lnTo>
                    <a:pt x="423125" y="428796"/>
                  </a:lnTo>
                  <a:lnTo>
                    <a:pt x="425234" y="426040"/>
                  </a:lnTo>
                  <a:lnTo>
                    <a:pt x="428294" y="422128"/>
                  </a:lnTo>
                  <a:lnTo>
                    <a:pt x="427977" y="418648"/>
                  </a:lnTo>
                  <a:lnTo>
                    <a:pt x="424383" y="414953"/>
                  </a:lnTo>
                  <a:lnTo>
                    <a:pt x="421322" y="411879"/>
                  </a:lnTo>
                  <a:lnTo>
                    <a:pt x="227723" y="411879"/>
                  </a:lnTo>
                  <a:lnTo>
                    <a:pt x="65665" y="411592"/>
                  </a:lnTo>
                  <a:lnTo>
                    <a:pt x="25361" y="408184"/>
                  </a:lnTo>
                  <a:lnTo>
                    <a:pt x="18173" y="398671"/>
                  </a:lnTo>
                  <a:lnTo>
                    <a:pt x="15849" y="394442"/>
                  </a:lnTo>
                  <a:lnTo>
                    <a:pt x="15849" y="66858"/>
                  </a:lnTo>
                  <a:lnTo>
                    <a:pt x="18182" y="62612"/>
                  </a:lnTo>
                  <a:lnTo>
                    <a:pt x="21031" y="57232"/>
                  </a:lnTo>
                  <a:lnTo>
                    <a:pt x="139090" y="49421"/>
                  </a:lnTo>
                  <a:lnTo>
                    <a:pt x="139205" y="43289"/>
                  </a:lnTo>
                  <a:lnTo>
                    <a:pt x="168175" y="16279"/>
                  </a:lnTo>
                  <a:lnTo>
                    <a:pt x="410309" y="16002"/>
                  </a:lnTo>
                  <a:lnTo>
                    <a:pt x="408681" y="13580"/>
                  </a:lnTo>
                  <a:lnTo>
                    <a:pt x="402854" y="7766"/>
                  </a:lnTo>
                  <a:lnTo>
                    <a:pt x="396062" y="3346"/>
                  </a:lnTo>
                  <a:lnTo>
                    <a:pt x="389940" y="272"/>
                  </a:lnTo>
                  <a:lnTo>
                    <a:pt x="208715" y="0"/>
                  </a:lnTo>
                  <a:close/>
                </a:path>
                <a:path w="540385" h="541020">
                  <a:moveTo>
                    <a:pt x="360902" y="483846"/>
                  </a:moveTo>
                  <a:lnTo>
                    <a:pt x="301308" y="483846"/>
                  </a:lnTo>
                  <a:lnTo>
                    <a:pt x="320244" y="484049"/>
                  </a:lnTo>
                  <a:lnTo>
                    <a:pt x="330143" y="484549"/>
                  </a:lnTo>
                  <a:lnTo>
                    <a:pt x="355384" y="515765"/>
                  </a:lnTo>
                  <a:lnTo>
                    <a:pt x="355917" y="524960"/>
                  </a:lnTo>
                  <a:lnTo>
                    <a:pt x="372503" y="524960"/>
                  </a:lnTo>
                  <a:lnTo>
                    <a:pt x="372503" y="519461"/>
                  </a:lnTo>
                  <a:lnTo>
                    <a:pt x="371676" y="507061"/>
                  </a:lnTo>
                  <a:lnTo>
                    <a:pt x="369055" y="496741"/>
                  </a:lnTo>
                  <a:lnTo>
                    <a:pt x="364434" y="487925"/>
                  </a:lnTo>
                  <a:lnTo>
                    <a:pt x="360902" y="483846"/>
                  </a:lnTo>
                  <a:close/>
                </a:path>
                <a:path w="540385" h="541020">
                  <a:moveTo>
                    <a:pt x="324954" y="428796"/>
                  </a:moveTo>
                  <a:lnTo>
                    <a:pt x="308038" y="428796"/>
                  </a:lnTo>
                  <a:lnTo>
                    <a:pt x="308038" y="466832"/>
                  </a:lnTo>
                  <a:lnTo>
                    <a:pt x="327807" y="466832"/>
                  </a:lnTo>
                  <a:lnTo>
                    <a:pt x="324954" y="466413"/>
                  </a:lnTo>
                  <a:lnTo>
                    <a:pt x="324954" y="428796"/>
                  </a:lnTo>
                  <a:close/>
                </a:path>
                <a:path w="540385" h="541020">
                  <a:moveTo>
                    <a:pt x="533529" y="49421"/>
                  </a:moveTo>
                  <a:lnTo>
                    <a:pt x="461797" y="49421"/>
                  </a:lnTo>
                  <a:lnTo>
                    <a:pt x="484537" y="49476"/>
                  </a:lnTo>
                  <a:lnTo>
                    <a:pt x="498451" y="49709"/>
                  </a:lnTo>
                  <a:lnTo>
                    <a:pt x="521817" y="62629"/>
                  </a:lnTo>
                  <a:lnTo>
                    <a:pt x="524141" y="66858"/>
                  </a:lnTo>
                  <a:lnTo>
                    <a:pt x="524096" y="322877"/>
                  </a:lnTo>
                  <a:lnTo>
                    <a:pt x="523852" y="372217"/>
                  </a:lnTo>
                  <a:lnTo>
                    <a:pt x="511467" y="409555"/>
                  </a:lnTo>
                  <a:lnTo>
                    <a:pt x="463550" y="412227"/>
                  </a:lnTo>
                  <a:lnTo>
                    <a:pt x="454888" y="412664"/>
                  </a:lnTo>
                  <a:lnTo>
                    <a:pt x="451160" y="413476"/>
                  </a:lnTo>
                  <a:lnTo>
                    <a:pt x="449541" y="414953"/>
                  </a:lnTo>
                  <a:lnTo>
                    <a:pt x="447075" y="418012"/>
                  </a:lnTo>
                  <a:lnTo>
                    <a:pt x="447001" y="423513"/>
                  </a:lnTo>
                  <a:lnTo>
                    <a:pt x="449745" y="426573"/>
                  </a:lnTo>
                  <a:lnTo>
                    <a:pt x="451467" y="427912"/>
                  </a:lnTo>
                  <a:lnTo>
                    <a:pt x="455406" y="428567"/>
                  </a:lnTo>
                  <a:lnTo>
                    <a:pt x="464493" y="428727"/>
                  </a:lnTo>
                  <a:lnTo>
                    <a:pt x="498986" y="428352"/>
                  </a:lnTo>
                  <a:lnTo>
                    <a:pt x="536471" y="407333"/>
                  </a:lnTo>
                  <a:lnTo>
                    <a:pt x="540004" y="400792"/>
                  </a:lnTo>
                  <a:lnTo>
                    <a:pt x="540004" y="60508"/>
                  </a:lnTo>
                  <a:lnTo>
                    <a:pt x="536409" y="53854"/>
                  </a:lnTo>
                  <a:lnTo>
                    <a:pt x="533529" y="49421"/>
                  </a:lnTo>
                  <a:close/>
                </a:path>
                <a:path w="540385" h="541020">
                  <a:moveTo>
                    <a:pt x="139090" y="49421"/>
                  </a:moveTo>
                  <a:lnTo>
                    <a:pt x="122046" y="49421"/>
                  </a:lnTo>
                  <a:lnTo>
                    <a:pt x="122046" y="64217"/>
                  </a:lnTo>
                  <a:lnTo>
                    <a:pt x="38353" y="64217"/>
                  </a:lnTo>
                  <a:lnTo>
                    <a:pt x="31165" y="71392"/>
                  </a:lnTo>
                  <a:lnTo>
                    <a:pt x="31165" y="389908"/>
                  </a:lnTo>
                  <a:lnTo>
                    <a:pt x="38353" y="397084"/>
                  </a:lnTo>
                  <a:lnTo>
                    <a:pt x="501637" y="397084"/>
                  </a:lnTo>
                  <a:lnTo>
                    <a:pt x="508825" y="389908"/>
                  </a:lnTo>
                  <a:lnTo>
                    <a:pt x="508825" y="380180"/>
                  </a:lnTo>
                  <a:lnTo>
                    <a:pt x="47028" y="380180"/>
                  </a:lnTo>
                  <a:lnTo>
                    <a:pt x="47028" y="81121"/>
                  </a:lnTo>
                  <a:lnTo>
                    <a:pt x="138963" y="81121"/>
                  </a:lnTo>
                  <a:lnTo>
                    <a:pt x="139090" y="49421"/>
                  </a:lnTo>
                  <a:close/>
                </a:path>
                <a:path w="540385" h="541020">
                  <a:moveTo>
                    <a:pt x="132626" y="137547"/>
                  </a:moveTo>
                  <a:lnTo>
                    <a:pt x="126911" y="137547"/>
                  </a:lnTo>
                  <a:lnTo>
                    <a:pt x="124167" y="140303"/>
                  </a:lnTo>
                  <a:lnTo>
                    <a:pt x="122941" y="143572"/>
                  </a:lnTo>
                  <a:lnTo>
                    <a:pt x="122312" y="157522"/>
                  </a:lnTo>
                  <a:lnTo>
                    <a:pt x="122080" y="193111"/>
                  </a:lnTo>
                  <a:lnTo>
                    <a:pt x="122046" y="380180"/>
                  </a:lnTo>
                  <a:lnTo>
                    <a:pt x="138963" y="380180"/>
                  </a:lnTo>
                  <a:lnTo>
                    <a:pt x="138747" y="261194"/>
                  </a:lnTo>
                  <a:lnTo>
                    <a:pt x="138429" y="142195"/>
                  </a:lnTo>
                  <a:lnTo>
                    <a:pt x="135889" y="140188"/>
                  </a:lnTo>
                  <a:lnTo>
                    <a:pt x="132626" y="137547"/>
                  </a:lnTo>
                  <a:close/>
                </a:path>
                <a:path w="540385" h="541020">
                  <a:moveTo>
                    <a:pt x="410309" y="16002"/>
                  </a:moveTo>
                  <a:lnTo>
                    <a:pt x="229287" y="16002"/>
                  </a:lnTo>
                  <a:lnTo>
                    <a:pt x="383603" y="16135"/>
                  </a:lnTo>
                  <a:lnTo>
                    <a:pt x="387819" y="18459"/>
                  </a:lnTo>
                  <a:lnTo>
                    <a:pt x="400746" y="62612"/>
                  </a:lnTo>
                  <a:lnTo>
                    <a:pt x="400962" y="110597"/>
                  </a:lnTo>
                  <a:lnTo>
                    <a:pt x="401040" y="380180"/>
                  </a:lnTo>
                  <a:lnTo>
                    <a:pt x="417944" y="380180"/>
                  </a:lnTo>
                  <a:lnTo>
                    <a:pt x="417944" y="81121"/>
                  </a:lnTo>
                  <a:lnTo>
                    <a:pt x="508825" y="81121"/>
                  </a:lnTo>
                  <a:lnTo>
                    <a:pt x="508825" y="71392"/>
                  </a:lnTo>
                  <a:lnTo>
                    <a:pt x="501637" y="64217"/>
                  </a:lnTo>
                  <a:lnTo>
                    <a:pt x="417944" y="64217"/>
                  </a:lnTo>
                  <a:lnTo>
                    <a:pt x="417944" y="49421"/>
                  </a:lnTo>
                  <a:lnTo>
                    <a:pt x="533529" y="49421"/>
                  </a:lnTo>
                  <a:lnTo>
                    <a:pt x="532751" y="48224"/>
                  </a:lnTo>
                  <a:lnTo>
                    <a:pt x="418045" y="32403"/>
                  </a:lnTo>
                  <a:lnTo>
                    <a:pt x="416775" y="28492"/>
                  </a:lnTo>
                  <a:lnTo>
                    <a:pt x="413376" y="20564"/>
                  </a:lnTo>
                  <a:lnTo>
                    <a:pt x="410309" y="16002"/>
                  </a:lnTo>
                  <a:close/>
                </a:path>
                <a:path w="540385" h="541020">
                  <a:moveTo>
                    <a:pt x="508825" y="81121"/>
                  </a:moveTo>
                  <a:lnTo>
                    <a:pt x="492975" y="81121"/>
                  </a:lnTo>
                  <a:lnTo>
                    <a:pt x="492975" y="380180"/>
                  </a:lnTo>
                  <a:lnTo>
                    <a:pt x="508825" y="380180"/>
                  </a:lnTo>
                  <a:lnTo>
                    <a:pt x="508825" y="81121"/>
                  </a:lnTo>
                  <a:close/>
                </a:path>
                <a:path w="540385" h="541020">
                  <a:moveTo>
                    <a:pt x="138963" y="81121"/>
                  </a:moveTo>
                  <a:lnTo>
                    <a:pt x="122046" y="81121"/>
                  </a:lnTo>
                  <a:lnTo>
                    <a:pt x="122145" y="111664"/>
                  </a:lnTo>
                  <a:lnTo>
                    <a:pt x="122262" y="112934"/>
                  </a:lnTo>
                  <a:lnTo>
                    <a:pt x="124066" y="115042"/>
                  </a:lnTo>
                  <a:lnTo>
                    <a:pt x="126911" y="118636"/>
                  </a:lnTo>
                  <a:lnTo>
                    <a:pt x="133146" y="118420"/>
                  </a:lnTo>
                  <a:lnTo>
                    <a:pt x="136423" y="114509"/>
                  </a:lnTo>
                  <a:lnTo>
                    <a:pt x="138963" y="111664"/>
                  </a:lnTo>
                  <a:lnTo>
                    <a:pt x="138963" y="81121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7" name="object 12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56391" y="6318856"/>
              <a:ext cx="201675" cy="202026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1057896" y="6565265"/>
              <a:ext cx="198755" cy="47625"/>
            </a:xfrm>
            <a:custGeom>
              <a:avLst/>
              <a:gdLst/>
              <a:ahLst/>
              <a:cxnLst/>
              <a:rect l="l" t="t" r="r" b="b"/>
              <a:pathLst>
                <a:path w="198755" h="47625">
                  <a:moveTo>
                    <a:pt x="0" y="0"/>
                  </a:moveTo>
                  <a:lnTo>
                    <a:pt x="198666" y="0"/>
                  </a:lnTo>
                </a:path>
                <a:path w="198755" h="47625">
                  <a:moveTo>
                    <a:pt x="0" y="47555"/>
                  </a:moveTo>
                  <a:lnTo>
                    <a:pt x="198666" y="47555"/>
                  </a:lnTo>
                </a:path>
              </a:pathLst>
            </a:custGeom>
            <a:ln w="3175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5393197" y="6290514"/>
              <a:ext cx="461645" cy="463550"/>
            </a:xfrm>
            <a:custGeom>
              <a:avLst/>
              <a:gdLst/>
              <a:ahLst/>
              <a:cxnLst/>
              <a:rect l="l" t="t" r="r" b="b"/>
              <a:pathLst>
                <a:path w="461645" h="463550">
                  <a:moveTo>
                    <a:pt x="260213" y="2590"/>
                  </a:moveTo>
                  <a:lnTo>
                    <a:pt x="334764" y="25193"/>
                  </a:lnTo>
                  <a:lnTo>
                    <a:pt x="369796" y="46835"/>
                  </a:lnTo>
                  <a:lnTo>
                    <a:pt x="399799" y="73533"/>
                  </a:lnTo>
                  <a:lnTo>
                    <a:pt x="426845" y="108657"/>
                  </a:lnTo>
                  <a:lnTo>
                    <a:pt x="446128" y="146646"/>
                  </a:lnTo>
                  <a:lnTo>
                    <a:pt x="457677" y="187665"/>
                  </a:lnTo>
                  <a:lnTo>
                    <a:pt x="461521" y="231876"/>
                  </a:lnTo>
                  <a:lnTo>
                    <a:pt x="457178" y="278051"/>
                  </a:lnTo>
                  <a:lnTo>
                    <a:pt x="444364" y="321014"/>
                  </a:lnTo>
                  <a:lnTo>
                    <a:pt x="423396" y="360183"/>
                  </a:lnTo>
                  <a:lnTo>
                    <a:pt x="394591" y="394977"/>
                  </a:lnTo>
                  <a:lnTo>
                    <a:pt x="358270" y="424815"/>
                  </a:lnTo>
                  <a:lnTo>
                    <a:pt x="317774" y="446506"/>
                  </a:lnTo>
                  <a:lnTo>
                    <a:pt x="275005" y="459146"/>
                  </a:lnTo>
                  <a:lnTo>
                    <a:pt x="231233" y="463107"/>
                  </a:lnTo>
                  <a:lnTo>
                    <a:pt x="187732" y="458757"/>
                  </a:lnTo>
                  <a:lnTo>
                    <a:pt x="145774" y="446467"/>
                  </a:lnTo>
                  <a:lnTo>
                    <a:pt x="106630" y="426608"/>
                  </a:lnTo>
                  <a:lnTo>
                    <a:pt x="71574" y="399548"/>
                  </a:lnTo>
                  <a:lnTo>
                    <a:pt x="41877" y="365659"/>
                  </a:lnTo>
                  <a:lnTo>
                    <a:pt x="18811" y="325310"/>
                  </a:lnTo>
                  <a:lnTo>
                    <a:pt x="4702" y="280294"/>
                  </a:lnTo>
                  <a:lnTo>
                    <a:pt x="0" y="231870"/>
                  </a:lnTo>
                  <a:lnTo>
                    <a:pt x="4702" y="183446"/>
                  </a:lnTo>
                  <a:lnTo>
                    <a:pt x="18811" y="138430"/>
                  </a:lnTo>
                  <a:lnTo>
                    <a:pt x="44552" y="94748"/>
                  </a:lnTo>
                  <a:lnTo>
                    <a:pt x="79349" y="57423"/>
                  </a:lnTo>
                  <a:lnTo>
                    <a:pt x="121228" y="28155"/>
                  </a:lnTo>
                  <a:lnTo>
                    <a:pt x="168214" y="8648"/>
                  </a:lnTo>
                  <a:lnTo>
                    <a:pt x="222719" y="10"/>
                  </a:lnTo>
                  <a:lnTo>
                    <a:pt x="235118" y="0"/>
                  </a:lnTo>
                  <a:lnTo>
                    <a:pt x="238293" y="571"/>
                  </a:lnTo>
                  <a:lnTo>
                    <a:pt x="249545" y="1435"/>
                  </a:lnTo>
                  <a:lnTo>
                    <a:pt x="260213" y="2590"/>
                  </a:lnTo>
                  <a:close/>
                </a:path>
              </a:pathLst>
            </a:custGeom>
            <a:ln w="381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0" name="object 13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500573" y="6430569"/>
              <a:ext cx="237346" cy="173916"/>
            </a:xfrm>
            <a:prstGeom prst="rect">
              <a:avLst/>
            </a:prstGeom>
          </p:spPr>
        </p:pic>
      </p:grpSp>
      <p:pic>
        <p:nvPicPr>
          <p:cNvPr id="131" name="object 131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1071741" y="9036000"/>
            <a:ext cx="153589" cy="90469"/>
          </a:xfrm>
          <a:prstGeom prst="rect">
            <a:avLst/>
          </a:prstGeom>
        </p:spPr>
      </p:pic>
      <p:sp>
        <p:nvSpPr>
          <p:cNvPr id="132" name="object 132"/>
          <p:cNvSpPr/>
          <p:nvPr/>
        </p:nvSpPr>
        <p:spPr>
          <a:xfrm>
            <a:off x="930402" y="9185693"/>
            <a:ext cx="479425" cy="298450"/>
          </a:xfrm>
          <a:custGeom>
            <a:avLst/>
            <a:gdLst/>
            <a:ahLst/>
            <a:cxnLst/>
            <a:rect l="l" t="t" r="r" b="b"/>
            <a:pathLst>
              <a:path w="479425" h="298450">
                <a:moveTo>
                  <a:pt x="176022" y="183019"/>
                </a:moveTo>
                <a:lnTo>
                  <a:pt x="175641" y="183019"/>
                </a:lnTo>
                <a:lnTo>
                  <a:pt x="176022" y="183299"/>
                </a:lnTo>
                <a:lnTo>
                  <a:pt x="176022" y="183019"/>
                </a:lnTo>
                <a:close/>
              </a:path>
              <a:path w="479425" h="298450">
                <a:moveTo>
                  <a:pt x="205079" y="183019"/>
                </a:moveTo>
                <a:lnTo>
                  <a:pt x="205054" y="160985"/>
                </a:lnTo>
                <a:lnTo>
                  <a:pt x="204711" y="156768"/>
                </a:lnTo>
                <a:lnTo>
                  <a:pt x="203212" y="155270"/>
                </a:lnTo>
                <a:lnTo>
                  <a:pt x="198894" y="154901"/>
                </a:lnTo>
                <a:lnTo>
                  <a:pt x="179578" y="154901"/>
                </a:lnTo>
                <a:lnTo>
                  <a:pt x="178828" y="154990"/>
                </a:lnTo>
                <a:lnTo>
                  <a:pt x="177520" y="156959"/>
                </a:lnTo>
                <a:lnTo>
                  <a:pt x="176390" y="158546"/>
                </a:lnTo>
                <a:lnTo>
                  <a:pt x="176085" y="160985"/>
                </a:lnTo>
                <a:lnTo>
                  <a:pt x="176022" y="183019"/>
                </a:lnTo>
                <a:lnTo>
                  <a:pt x="205079" y="183019"/>
                </a:lnTo>
                <a:close/>
              </a:path>
              <a:path w="479425" h="298450">
                <a:moveTo>
                  <a:pt x="234619" y="211150"/>
                </a:moveTo>
                <a:lnTo>
                  <a:pt x="234149" y="211150"/>
                </a:lnTo>
                <a:lnTo>
                  <a:pt x="234149" y="211620"/>
                </a:lnTo>
                <a:lnTo>
                  <a:pt x="234619" y="211150"/>
                </a:lnTo>
                <a:close/>
              </a:path>
              <a:path w="479425" h="298450">
                <a:moveTo>
                  <a:pt x="261340" y="160985"/>
                </a:moveTo>
                <a:lnTo>
                  <a:pt x="260959" y="156768"/>
                </a:lnTo>
                <a:lnTo>
                  <a:pt x="260210" y="156019"/>
                </a:lnTo>
                <a:lnTo>
                  <a:pt x="255714" y="155130"/>
                </a:lnTo>
                <a:lnTo>
                  <a:pt x="247269" y="154838"/>
                </a:lnTo>
                <a:lnTo>
                  <a:pt x="238823" y="155130"/>
                </a:lnTo>
                <a:lnTo>
                  <a:pt x="234340" y="156019"/>
                </a:lnTo>
                <a:lnTo>
                  <a:pt x="233578" y="156768"/>
                </a:lnTo>
                <a:lnTo>
                  <a:pt x="233235" y="160985"/>
                </a:lnTo>
                <a:lnTo>
                  <a:pt x="233210" y="183019"/>
                </a:lnTo>
                <a:lnTo>
                  <a:pt x="205079" y="183019"/>
                </a:lnTo>
                <a:lnTo>
                  <a:pt x="205079" y="204774"/>
                </a:lnTo>
                <a:lnTo>
                  <a:pt x="205460" y="209270"/>
                </a:lnTo>
                <a:lnTo>
                  <a:pt x="206959" y="210769"/>
                </a:lnTo>
                <a:lnTo>
                  <a:pt x="211277" y="211150"/>
                </a:lnTo>
                <a:lnTo>
                  <a:pt x="234149" y="211150"/>
                </a:lnTo>
                <a:lnTo>
                  <a:pt x="234149" y="183019"/>
                </a:lnTo>
                <a:lnTo>
                  <a:pt x="255054" y="183019"/>
                </a:lnTo>
                <a:lnTo>
                  <a:pt x="259461" y="182651"/>
                </a:lnTo>
                <a:lnTo>
                  <a:pt x="260959" y="181140"/>
                </a:lnTo>
                <a:lnTo>
                  <a:pt x="261340" y="176923"/>
                </a:lnTo>
                <a:lnTo>
                  <a:pt x="261340" y="160985"/>
                </a:lnTo>
                <a:close/>
              </a:path>
              <a:path w="479425" h="298450">
                <a:moveTo>
                  <a:pt x="479310" y="237490"/>
                </a:moveTo>
                <a:lnTo>
                  <a:pt x="478967" y="191770"/>
                </a:lnTo>
                <a:lnTo>
                  <a:pt x="469328" y="161290"/>
                </a:lnTo>
                <a:lnTo>
                  <a:pt x="466255" y="154940"/>
                </a:lnTo>
                <a:lnTo>
                  <a:pt x="458216" y="142240"/>
                </a:lnTo>
                <a:lnTo>
                  <a:pt x="451281" y="134569"/>
                </a:lnTo>
                <a:lnTo>
                  <a:pt x="451281" y="223520"/>
                </a:lnTo>
                <a:lnTo>
                  <a:pt x="450799" y="231140"/>
                </a:lnTo>
                <a:lnTo>
                  <a:pt x="449021" y="234950"/>
                </a:lnTo>
                <a:lnTo>
                  <a:pt x="444144" y="237490"/>
                </a:lnTo>
                <a:lnTo>
                  <a:pt x="441236" y="238760"/>
                </a:lnTo>
                <a:lnTo>
                  <a:pt x="439267" y="240030"/>
                </a:lnTo>
                <a:lnTo>
                  <a:pt x="411518" y="240030"/>
                </a:lnTo>
                <a:lnTo>
                  <a:pt x="410248" y="237490"/>
                </a:lnTo>
                <a:lnTo>
                  <a:pt x="408990" y="234950"/>
                </a:lnTo>
                <a:lnTo>
                  <a:pt x="401878" y="223520"/>
                </a:lnTo>
                <a:lnTo>
                  <a:pt x="392341" y="215900"/>
                </a:lnTo>
                <a:lnTo>
                  <a:pt x="385089" y="212699"/>
                </a:lnTo>
                <a:lnTo>
                  <a:pt x="385089" y="257810"/>
                </a:lnTo>
                <a:lnTo>
                  <a:pt x="381241" y="265430"/>
                </a:lnTo>
                <a:lnTo>
                  <a:pt x="374484" y="267970"/>
                </a:lnTo>
                <a:lnTo>
                  <a:pt x="365887" y="270510"/>
                </a:lnTo>
                <a:lnTo>
                  <a:pt x="360654" y="267970"/>
                </a:lnTo>
                <a:lnTo>
                  <a:pt x="358038" y="266700"/>
                </a:lnTo>
                <a:lnTo>
                  <a:pt x="352704" y="259080"/>
                </a:lnTo>
                <a:lnTo>
                  <a:pt x="351713" y="250190"/>
                </a:lnTo>
                <a:lnTo>
                  <a:pt x="352361" y="247650"/>
                </a:lnTo>
                <a:lnTo>
                  <a:pt x="356768" y="241300"/>
                </a:lnTo>
                <a:lnTo>
                  <a:pt x="360146" y="240030"/>
                </a:lnTo>
                <a:lnTo>
                  <a:pt x="364744" y="237490"/>
                </a:lnTo>
                <a:lnTo>
                  <a:pt x="370649" y="237490"/>
                </a:lnTo>
                <a:lnTo>
                  <a:pt x="375335" y="240030"/>
                </a:lnTo>
                <a:lnTo>
                  <a:pt x="378714" y="241300"/>
                </a:lnTo>
                <a:lnTo>
                  <a:pt x="383120" y="247650"/>
                </a:lnTo>
                <a:lnTo>
                  <a:pt x="385089" y="257810"/>
                </a:lnTo>
                <a:lnTo>
                  <a:pt x="385089" y="212699"/>
                </a:lnTo>
                <a:lnTo>
                  <a:pt x="380847" y="210820"/>
                </a:lnTo>
                <a:lnTo>
                  <a:pt x="367830" y="209550"/>
                </a:lnTo>
                <a:lnTo>
                  <a:pt x="358089" y="209550"/>
                </a:lnTo>
                <a:lnTo>
                  <a:pt x="355460" y="210820"/>
                </a:lnTo>
                <a:lnTo>
                  <a:pt x="346811" y="213360"/>
                </a:lnTo>
                <a:lnTo>
                  <a:pt x="338912" y="218440"/>
                </a:lnTo>
                <a:lnTo>
                  <a:pt x="332206" y="226060"/>
                </a:lnTo>
                <a:lnTo>
                  <a:pt x="327152" y="233680"/>
                </a:lnTo>
                <a:lnTo>
                  <a:pt x="324053" y="240030"/>
                </a:lnTo>
                <a:lnTo>
                  <a:pt x="146481" y="240030"/>
                </a:lnTo>
                <a:lnTo>
                  <a:pt x="145211" y="237490"/>
                </a:lnTo>
                <a:lnTo>
                  <a:pt x="143954" y="234950"/>
                </a:lnTo>
                <a:lnTo>
                  <a:pt x="140855" y="227330"/>
                </a:lnTo>
                <a:lnTo>
                  <a:pt x="133642" y="219710"/>
                </a:lnTo>
                <a:lnTo>
                  <a:pt x="127266" y="215900"/>
                </a:lnTo>
                <a:lnTo>
                  <a:pt x="118364" y="211975"/>
                </a:lnTo>
                <a:lnTo>
                  <a:pt x="118364" y="247650"/>
                </a:lnTo>
                <a:lnTo>
                  <a:pt x="118364" y="259080"/>
                </a:lnTo>
                <a:lnTo>
                  <a:pt x="117983" y="260350"/>
                </a:lnTo>
                <a:lnTo>
                  <a:pt x="115824" y="264160"/>
                </a:lnTo>
                <a:lnTo>
                  <a:pt x="112268" y="267970"/>
                </a:lnTo>
                <a:lnTo>
                  <a:pt x="107581" y="270510"/>
                </a:lnTo>
                <a:lnTo>
                  <a:pt x="101295" y="269240"/>
                </a:lnTo>
                <a:lnTo>
                  <a:pt x="95948" y="269240"/>
                </a:lnTo>
                <a:lnTo>
                  <a:pt x="92671" y="267970"/>
                </a:lnTo>
                <a:lnTo>
                  <a:pt x="89395" y="262890"/>
                </a:lnTo>
                <a:lnTo>
                  <a:pt x="87795" y="261620"/>
                </a:lnTo>
                <a:lnTo>
                  <a:pt x="87426" y="259080"/>
                </a:lnTo>
                <a:lnTo>
                  <a:pt x="87426" y="246380"/>
                </a:lnTo>
                <a:lnTo>
                  <a:pt x="88823" y="243840"/>
                </a:lnTo>
                <a:lnTo>
                  <a:pt x="94551" y="240030"/>
                </a:lnTo>
                <a:lnTo>
                  <a:pt x="97269" y="238760"/>
                </a:lnTo>
                <a:lnTo>
                  <a:pt x="98679" y="237490"/>
                </a:lnTo>
                <a:lnTo>
                  <a:pt x="103543" y="238760"/>
                </a:lnTo>
                <a:lnTo>
                  <a:pt x="110210" y="238760"/>
                </a:lnTo>
                <a:lnTo>
                  <a:pt x="111988" y="240030"/>
                </a:lnTo>
                <a:lnTo>
                  <a:pt x="117043" y="243840"/>
                </a:lnTo>
                <a:lnTo>
                  <a:pt x="118364" y="247650"/>
                </a:lnTo>
                <a:lnTo>
                  <a:pt x="118364" y="211975"/>
                </a:lnTo>
                <a:lnTo>
                  <a:pt x="115747" y="210820"/>
                </a:lnTo>
                <a:lnTo>
                  <a:pt x="102895" y="208280"/>
                </a:lnTo>
                <a:lnTo>
                  <a:pt x="90030" y="210820"/>
                </a:lnTo>
                <a:lnTo>
                  <a:pt x="78511" y="215900"/>
                </a:lnTo>
                <a:lnTo>
                  <a:pt x="72047" y="219710"/>
                </a:lnTo>
                <a:lnTo>
                  <a:pt x="64922" y="227330"/>
                </a:lnTo>
                <a:lnTo>
                  <a:pt x="61823" y="234950"/>
                </a:lnTo>
                <a:lnTo>
                  <a:pt x="59296" y="240030"/>
                </a:lnTo>
                <a:lnTo>
                  <a:pt x="48895" y="240030"/>
                </a:lnTo>
                <a:lnTo>
                  <a:pt x="37261" y="238760"/>
                </a:lnTo>
                <a:lnTo>
                  <a:pt x="33604" y="237490"/>
                </a:lnTo>
                <a:lnTo>
                  <a:pt x="28549" y="229870"/>
                </a:lnTo>
                <a:lnTo>
                  <a:pt x="28359" y="227330"/>
                </a:lnTo>
                <a:lnTo>
                  <a:pt x="28079" y="208280"/>
                </a:lnTo>
                <a:lnTo>
                  <a:pt x="27698" y="187960"/>
                </a:lnTo>
                <a:lnTo>
                  <a:pt x="51701" y="187960"/>
                </a:lnTo>
                <a:lnTo>
                  <a:pt x="57607" y="179070"/>
                </a:lnTo>
                <a:lnTo>
                  <a:pt x="57607" y="170180"/>
                </a:lnTo>
                <a:lnTo>
                  <a:pt x="51701" y="161290"/>
                </a:lnTo>
                <a:lnTo>
                  <a:pt x="48983" y="160020"/>
                </a:lnTo>
                <a:lnTo>
                  <a:pt x="28638" y="160020"/>
                </a:lnTo>
                <a:lnTo>
                  <a:pt x="29298" y="157480"/>
                </a:lnTo>
                <a:lnTo>
                  <a:pt x="33743" y="147320"/>
                </a:lnTo>
                <a:lnTo>
                  <a:pt x="41211" y="138430"/>
                </a:lnTo>
                <a:lnTo>
                  <a:pt x="50749" y="132080"/>
                </a:lnTo>
                <a:lnTo>
                  <a:pt x="61366" y="128270"/>
                </a:lnTo>
                <a:lnTo>
                  <a:pt x="109461" y="128270"/>
                </a:lnTo>
                <a:lnTo>
                  <a:pt x="158521" y="127000"/>
                </a:lnTo>
                <a:lnTo>
                  <a:pt x="368020" y="127000"/>
                </a:lnTo>
                <a:lnTo>
                  <a:pt x="368439" y="146050"/>
                </a:lnTo>
                <a:lnTo>
                  <a:pt x="368681" y="158750"/>
                </a:lnTo>
                <a:lnTo>
                  <a:pt x="371868" y="165100"/>
                </a:lnTo>
                <a:lnTo>
                  <a:pt x="398678" y="189230"/>
                </a:lnTo>
                <a:lnTo>
                  <a:pt x="444258" y="189230"/>
                </a:lnTo>
                <a:lnTo>
                  <a:pt x="448017" y="190500"/>
                </a:lnTo>
                <a:lnTo>
                  <a:pt x="449211" y="190500"/>
                </a:lnTo>
                <a:lnTo>
                  <a:pt x="450088" y="195580"/>
                </a:lnTo>
                <a:lnTo>
                  <a:pt x="450888" y="204470"/>
                </a:lnTo>
                <a:lnTo>
                  <a:pt x="451205" y="210820"/>
                </a:lnTo>
                <a:lnTo>
                  <a:pt x="451281" y="223520"/>
                </a:lnTo>
                <a:lnTo>
                  <a:pt x="451281" y="134569"/>
                </a:lnTo>
                <a:lnTo>
                  <a:pt x="449046" y="132080"/>
                </a:lnTo>
                <a:lnTo>
                  <a:pt x="447903" y="130810"/>
                </a:lnTo>
                <a:lnTo>
                  <a:pt x="443242" y="127000"/>
                </a:lnTo>
                <a:lnTo>
                  <a:pt x="435991" y="121069"/>
                </a:lnTo>
                <a:lnTo>
                  <a:pt x="435991" y="161290"/>
                </a:lnTo>
                <a:lnTo>
                  <a:pt x="409270" y="161290"/>
                </a:lnTo>
                <a:lnTo>
                  <a:pt x="398678" y="156210"/>
                </a:lnTo>
                <a:lnTo>
                  <a:pt x="396989" y="152400"/>
                </a:lnTo>
                <a:lnTo>
                  <a:pt x="396519" y="140970"/>
                </a:lnTo>
                <a:lnTo>
                  <a:pt x="396049" y="132080"/>
                </a:lnTo>
                <a:lnTo>
                  <a:pt x="401027" y="133350"/>
                </a:lnTo>
                <a:lnTo>
                  <a:pt x="403745" y="134620"/>
                </a:lnTo>
                <a:lnTo>
                  <a:pt x="406831" y="135890"/>
                </a:lnTo>
                <a:lnTo>
                  <a:pt x="407962" y="137160"/>
                </a:lnTo>
                <a:lnTo>
                  <a:pt x="414566" y="140970"/>
                </a:lnTo>
                <a:lnTo>
                  <a:pt x="421551" y="146050"/>
                </a:lnTo>
                <a:lnTo>
                  <a:pt x="428053" y="152400"/>
                </a:lnTo>
                <a:lnTo>
                  <a:pt x="433184" y="157480"/>
                </a:lnTo>
                <a:lnTo>
                  <a:pt x="435991" y="161290"/>
                </a:lnTo>
                <a:lnTo>
                  <a:pt x="435991" y="121069"/>
                </a:lnTo>
                <a:lnTo>
                  <a:pt x="432384" y="118110"/>
                </a:lnTo>
                <a:lnTo>
                  <a:pt x="415899" y="107950"/>
                </a:lnTo>
                <a:lnTo>
                  <a:pt x="398195" y="101600"/>
                </a:lnTo>
                <a:lnTo>
                  <a:pt x="378993" y="99060"/>
                </a:lnTo>
                <a:lnTo>
                  <a:pt x="367741" y="99060"/>
                </a:lnTo>
                <a:lnTo>
                  <a:pt x="334454" y="59690"/>
                </a:lnTo>
                <a:lnTo>
                  <a:pt x="328269" y="52209"/>
                </a:lnTo>
                <a:lnTo>
                  <a:pt x="328269" y="97790"/>
                </a:lnTo>
                <a:lnTo>
                  <a:pt x="326478" y="99060"/>
                </a:lnTo>
                <a:lnTo>
                  <a:pt x="233210" y="99060"/>
                </a:lnTo>
                <a:lnTo>
                  <a:pt x="233210" y="27940"/>
                </a:lnTo>
                <a:lnTo>
                  <a:pt x="250177" y="27940"/>
                </a:lnTo>
                <a:lnTo>
                  <a:pt x="254393" y="29210"/>
                </a:lnTo>
                <a:lnTo>
                  <a:pt x="263677" y="30480"/>
                </a:lnTo>
                <a:lnTo>
                  <a:pt x="270992" y="33020"/>
                </a:lnTo>
                <a:lnTo>
                  <a:pt x="276898" y="38100"/>
                </a:lnTo>
                <a:lnTo>
                  <a:pt x="286270" y="49530"/>
                </a:lnTo>
                <a:lnTo>
                  <a:pt x="303314" y="68580"/>
                </a:lnTo>
                <a:lnTo>
                  <a:pt x="319989" y="87630"/>
                </a:lnTo>
                <a:lnTo>
                  <a:pt x="328269" y="97790"/>
                </a:lnTo>
                <a:lnTo>
                  <a:pt x="328269" y="52209"/>
                </a:lnTo>
                <a:lnTo>
                  <a:pt x="320814" y="43180"/>
                </a:lnTo>
                <a:lnTo>
                  <a:pt x="309029" y="30480"/>
                </a:lnTo>
                <a:lnTo>
                  <a:pt x="306806" y="27940"/>
                </a:lnTo>
                <a:lnTo>
                  <a:pt x="275615" y="3810"/>
                </a:lnTo>
                <a:lnTo>
                  <a:pt x="268452" y="1270"/>
                </a:lnTo>
                <a:lnTo>
                  <a:pt x="262775" y="1270"/>
                </a:lnTo>
                <a:lnTo>
                  <a:pt x="252298" y="0"/>
                </a:lnTo>
                <a:lnTo>
                  <a:pt x="205079" y="0"/>
                </a:lnTo>
                <a:lnTo>
                  <a:pt x="205079" y="27940"/>
                </a:lnTo>
                <a:lnTo>
                  <a:pt x="205079" y="99060"/>
                </a:lnTo>
                <a:lnTo>
                  <a:pt x="91643" y="99060"/>
                </a:lnTo>
                <a:lnTo>
                  <a:pt x="91643" y="86360"/>
                </a:lnTo>
                <a:lnTo>
                  <a:pt x="98298" y="48260"/>
                </a:lnTo>
                <a:lnTo>
                  <a:pt x="128397" y="29210"/>
                </a:lnTo>
                <a:lnTo>
                  <a:pt x="133451" y="29210"/>
                </a:lnTo>
                <a:lnTo>
                  <a:pt x="142951" y="27940"/>
                </a:lnTo>
                <a:lnTo>
                  <a:pt x="205079" y="27940"/>
                </a:lnTo>
                <a:lnTo>
                  <a:pt x="205079" y="0"/>
                </a:lnTo>
                <a:lnTo>
                  <a:pt x="132816" y="0"/>
                </a:lnTo>
                <a:lnTo>
                  <a:pt x="121831" y="1270"/>
                </a:lnTo>
                <a:lnTo>
                  <a:pt x="116205" y="1270"/>
                </a:lnTo>
                <a:lnTo>
                  <a:pt x="112458" y="2540"/>
                </a:lnTo>
                <a:lnTo>
                  <a:pt x="105702" y="5080"/>
                </a:lnTo>
                <a:lnTo>
                  <a:pt x="101206" y="7620"/>
                </a:lnTo>
                <a:lnTo>
                  <a:pt x="94449" y="10160"/>
                </a:lnTo>
                <a:lnTo>
                  <a:pt x="91452" y="12700"/>
                </a:lnTo>
                <a:lnTo>
                  <a:pt x="84048" y="20320"/>
                </a:lnTo>
                <a:lnTo>
                  <a:pt x="76263" y="27940"/>
                </a:lnTo>
                <a:lnTo>
                  <a:pt x="63728" y="64770"/>
                </a:lnTo>
                <a:lnTo>
                  <a:pt x="63512" y="80010"/>
                </a:lnTo>
                <a:lnTo>
                  <a:pt x="63512" y="99060"/>
                </a:lnTo>
                <a:lnTo>
                  <a:pt x="54521" y="99060"/>
                </a:lnTo>
                <a:lnTo>
                  <a:pt x="19558" y="118110"/>
                </a:lnTo>
                <a:lnTo>
                  <a:pt x="635" y="153670"/>
                </a:lnTo>
                <a:lnTo>
                  <a:pt x="0" y="204470"/>
                </a:lnTo>
                <a:lnTo>
                  <a:pt x="228" y="237490"/>
                </a:lnTo>
                <a:lnTo>
                  <a:pt x="30137" y="267970"/>
                </a:lnTo>
                <a:lnTo>
                  <a:pt x="59486" y="267970"/>
                </a:lnTo>
                <a:lnTo>
                  <a:pt x="61925" y="273050"/>
                </a:lnTo>
                <a:lnTo>
                  <a:pt x="102895" y="298450"/>
                </a:lnTo>
                <a:lnTo>
                  <a:pt x="115747" y="297180"/>
                </a:lnTo>
                <a:lnTo>
                  <a:pt x="127266" y="292100"/>
                </a:lnTo>
                <a:lnTo>
                  <a:pt x="133642" y="288290"/>
                </a:lnTo>
                <a:lnTo>
                  <a:pt x="140855" y="280670"/>
                </a:lnTo>
                <a:lnTo>
                  <a:pt x="143954" y="273050"/>
                </a:lnTo>
                <a:lnTo>
                  <a:pt x="145211" y="270510"/>
                </a:lnTo>
                <a:lnTo>
                  <a:pt x="146481" y="267970"/>
                </a:lnTo>
                <a:lnTo>
                  <a:pt x="324053" y="267970"/>
                </a:lnTo>
                <a:lnTo>
                  <a:pt x="326491" y="273050"/>
                </a:lnTo>
                <a:lnTo>
                  <a:pt x="333603" y="284480"/>
                </a:lnTo>
                <a:lnTo>
                  <a:pt x="343141" y="292100"/>
                </a:lnTo>
                <a:lnTo>
                  <a:pt x="354660" y="297180"/>
                </a:lnTo>
                <a:lnTo>
                  <a:pt x="367741" y="298450"/>
                </a:lnTo>
                <a:lnTo>
                  <a:pt x="380771" y="297180"/>
                </a:lnTo>
                <a:lnTo>
                  <a:pt x="392290" y="292100"/>
                </a:lnTo>
                <a:lnTo>
                  <a:pt x="401815" y="284480"/>
                </a:lnTo>
                <a:lnTo>
                  <a:pt x="408901" y="273050"/>
                </a:lnTo>
                <a:lnTo>
                  <a:pt x="410121" y="270510"/>
                </a:lnTo>
                <a:lnTo>
                  <a:pt x="411340" y="267970"/>
                </a:lnTo>
                <a:lnTo>
                  <a:pt x="449300" y="267970"/>
                </a:lnTo>
                <a:lnTo>
                  <a:pt x="455866" y="264160"/>
                </a:lnTo>
                <a:lnTo>
                  <a:pt x="478028" y="240030"/>
                </a:lnTo>
                <a:lnTo>
                  <a:pt x="479310" y="23749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" name="object 133"/>
          <p:cNvSpPr/>
          <p:nvPr/>
        </p:nvSpPr>
        <p:spPr>
          <a:xfrm>
            <a:off x="3255530" y="8991218"/>
            <a:ext cx="540385" cy="539115"/>
          </a:xfrm>
          <a:custGeom>
            <a:avLst/>
            <a:gdLst/>
            <a:ahLst/>
            <a:cxnLst/>
            <a:rect l="l" t="t" r="r" b="b"/>
            <a:pathLst>
              <a:path w="540385" h="539115">
                <a:moveTo>
                  <a:pt x="404939" y="442861"/>
                </a:moveTo>
                <a:lnTo>
                  <a:pt x="404837" y="356400"/>
                </a:lnTo>
                <a:lnTo>
                  <a:pt x="384810" y="320700"/>
                </a:lnTo>
                <a:lnTo>
                  <a:pt x="381800" y="319265"/>
                </a:lnTo>
                <a:lnTo>
                  <a:pt x="381800" y="462610"/>
                </a:lnTo>
                <a:lnTo>
                  <a:pt x="343319" y="480466"/>
                </a:lnTo>
                <a:lnTo>
                  <a:pt x="281609" y="509231"/>
                </a:lnTo>
                <a:lnTo>
                  <a:pt x="281825" y="455866"/>
                </a:lnTo>
                <a:lnTo>
                  <a:pt x="282143" y="402602"/>
                </a:lnTo>
                <a:lnTo>
                  <a:pt x="315252" y="387197"/>
                </a:lnTo>
                <a:lnTo>
                  <a:pt x="325170" y="382765"/>
                </a:lnTo>
                <a:lnTo>
                  <a:pt x="325691" y="382765"/>
                </a:lnTo>
                <a:lnTo>
                  <a:pt x="325805" y="387197"/>
                </a:lnTo>
                <a:lnTo>
                  <a:pt x="325907" y="419900"/>
                </a:lnTo>
                <a:lnTo>
                  <a:pt x="328968" y="422846"/>
                </a:lnTo>
                <a:lnTo>
                  <a:pt x="334340" y="428332"/>
                </a:lnTo>
                <a:lnTo>
                  <a:pt x="340677" y="428332"/>
                </a:lnTo>
                <a:lnTo>
                  <a:pt x="346049" y="422846"/>
                </a:lnTo>
                <a:lnTo>
                  <a:pt x="349110" y="419900"/>
                </a:lnTo>
                <a:lnTo>
                  <a:pt x="349110" y="382765"/>
                </a:lnTo>
                <a:lnTo>
                  <a:pt x="349110" y="382028"/>
                </a:lnTo>
                <a:lnTo>
                  <a:pt x="349110" y="371487"/>
                </a:lnTo>
                <a:lnTo>
                  <a:pt x="365252" y="363994"/>
                </a:lnTo>
                <a:lnTo>
                  <a:pt x="374002" y="359778"/>
                </a:lnTo>
                <a:lnTo>
                  <a:pt x="381381" y="356400"/>
                </a:lnTo>
                <a:lnTo>
                  <a:pt x="381596" y="356400"/>
                </a:lnTo>
                <a:lnTo>
                  <a:pt x="381685" y="363677"/>
                </a:lnTo>
                <a:lnTo>
                  <a:pt x="381800" y="462610"/>
                </a:lnTo>
                <a:lnTo>
                  <a:pt x="381800" y="319265"/>
                </a:lnTo>
                <a:lnTo>
                  <a:pt x="364426" y="310921"/>
                </a:lnTo>
                <a:lnTo>
                  <a:pt x="364083" y="310769"/>
                </a:lnTo>
                <a:lnTo>
                  <a:pt x="364083" y="337312"/>
                </a:lnTo>
                <a:lnTo>
                  <a:pt x="360540" y="339572"/>
                </a:lnTo>
                <a:lnTo>
                  <a:pt x="351840" y="343928"/>
                </a:lnTo>
                <a:lnTo>
                  <a:pt x="342569" y="348170"/>
                </a:lnTo>
                <a:lnTo>
                  <a:pt x="337299" y="350075"/>
                </a:lnTo>
                <a:lnTo>
                  <a:pt x="321995" y="343217"/>
                </a:lnTo>
                <a:lnTo>
                  <a:pt x="309346" y="337235"/>
                </a:lnTo>
                <a:lnTo>
                  <a:pt x="309346" y="363677"/>
                </a:lnTo>
                <a:lnTo>
                  <a:pt x="270116" y="382028"/>
                </a:lnTo>
                <a:lnTo>
                  <a:pt x="258406" y="376593"/>
                </a:lnTo>
                <a:lnTo>
                  <a:pt x="258406" y="509117"/>
                </a:lnTo>
                <a:lnTo>
                  <a:pt x="158216" y="462610"/>
                </a:lnTo>
                <a:lnTo>
                  <a:pt x="158330" y="377177"/>
                </a:lnTo>
                <a:lnTo>
                  <a:pt x="158457" y="368007"/>
                </a:lnTo>
                <a:lnTo>
                  <a:pt x="158559" y="364515"/>
                </a:lnTo>
                <a:lnTo>
                  <a:pt x="158965" y="358482"/>
                </a:lnTo>
                <a:lnTo>
                  <a:pt x="159791" y="357035"/>
                </a:lnTo>
                <a:lnTo>
                  <a:pt x="164198" y="359041"/>
                </a:lnTo>
                <a:lnTo>
                  <a:pt x="257873" y="402602"/>
                </a:lnTo>
                <a:lnTo>
                  <a:pt x="258191" y="455866"/>
                </a:lnTo>
                <a:lnTo>
                  <a:pt x="258406" y="509117"/>
                </a:lnTo>
                <a:lnTo>
                  <a:pt x="258406" y="376593"/>
                </a:lnTo>
                <a:lnTo>
                  <a:pt x="216344" y="357035"/>
                </a:lnTo>
                <a:lnTo>
                  <a:pt x="189344" y="344271"/>
                </a:lnTo>
                <a:lnTo>
                  <a:pt x="179336" y="339369"/>
                </a:lnTo>
                <a:lnTo>
                  <a:pt x="175818" y="337413"/>
                </a:lnTo>
                <a:lnTo>
                  <a:pt x="182168" y="334060"/>
                </a:lnTo>
                <a:lnTo>
                  <a:pt x="195046" y="328028"/>
                </a:lnTo>
                <a:lnTo>
                  <a:pt x="208038" y="322224"/>
                </a:lnTo>
                <a:lnTo>
                  <a:pt x="214744" y="319595"/>
                </a:lnTo>
                <a:lnTo>
                  <a:pt x="219214" y="321271"/>
                </a:lnTo>
                <a:lnTo>
                  <a:pt x="229844" y="325983"/>
                </a:lnTo>
                <a:lnTo>
                  <a:pt x="245021" y="333019"/>
                </a:lnTo>
                <a:lnTo>
                  <a:pt x="266573" y="343268"/>
                </a:lnTo>
                <a:lnTo>
                  <a:pt x="309346" y="363677"/>
                </a:lnTo>
                <a:lnTo>
                  <a:pt x="309346" y="337235"/>
                </a:lnTo>
                <a:lnTo>
                  <a:pt x="294817" y="330352"/>
                </a:lnTo>
                <a:lnTo>
                  <a:pt x="272465" y="319595"/>
                </a:lnTo>
                <a:lnTo>
                  <a:pt x="258927" y="313055"/>
                </a:lnTo>
                <a:lnTo>
                  <a:pt x="244690" y="305777"/>
                </a:lnTo>
                <a:lnTo>
                  <a:pt x="247434" y="304088"/>
                </a:lnTo>
                <a:lnTo>
                  <a:pt x="254101" y="300647"/>
                </a:lnTo>
                <a:lnTo>
                  <a:pt x="262318" y="296621"/>
                </a:lnTo>
                <a:lnTo>
                  <a:pt x="269697" y="293230"/>
                </a:lnTo>
                <a:lnTo>
                  <a:pt x="273456" y="294881"/>
                </a:lnTo>
                <a:lnTo>
                  <a:pt x="349846" y="330390"/>
                </a:lnTo>
                <a:lnTo>
                  <a:pt x="360108" y="335292"/>
                </a:lnTo>
                <a:lnTo>
                  <a:pt x="364083" y="337312"/>
                </a:lnTo>
                <a:lnTo>
                  <a:pt x="364083" y="310769"/>
                </a:lnTo>
                <a:lnTo>
                  <a:pt x="326517" y="293230"/>
                </a:lnTo>
                <a:lnTo>
                  <a:pt x="285229" y="274421"/>
                </a:lnTo>
                <a:lnTo>
                  <a:pt x="269697" y="268973"/>
                </a:lnTo>
                <a:lnTo>
                  <a:pt x="264680" y="270306"/>
                </a:lnTo>
                <a:lnTo>
                  <a:pt x="201980" y="298500"/>
                </a:lnTo>
                <a:lnTo>
                  <a:pt x="156743" y="319976"/>
                </a:lnTo>
                <a:lnTo>
                  <a:pt x="135191" y="351396"/>
                </a:lnTo>
                <a:lnTo>
                  <a:pt x="135077" y="442861"/>
                </a:lnTo>
                <a:lnTo>
                  <a:pt x="135331" y="464566"/>
                </a:lnTo>
                <a:lnTo>
                  <a:pt x="175717" y="496849"/>
                </a:lnTo>
                <a:lnTo>
                  <a:pt x="233121" y="523557"/>
                </a:lnTo>
                <a:lnTo>
                  <a:pt x="270014" y="538861"/>
                </a:lnTo>
                <a:lnTo>
                  <a:pt x="275043" y="537451"/>
                </a:lnTo>
                <a:lnTo>
                  <a:pt x="337934" y="509231"/>
                </a:lnTo>
                <a:lnTo>
                  <a:pt x="384975" y="486994"/>
                </a:lnTo>
                <a:lnTo>
                  <a:pt x="404685" y="464566"/>
                </a:lnTo>
                <a:lnTo>
                  <a:pt x="404939" y="442861"/>
                </a:lnTo>
                <a:close/>
              </a:path>
              <a:path w="540385" h="539115">
                <a:moveTo>
                  <a:pt x="540004" y="6350"/>
                </a:moveTo>
                <a:lnTo>
                  <a:pt x="539470" y="5080"/>
                </a:lnTo>
                <a:lnTo>
                  <a:pt x="536943" y="2540"/>
                </a:lnTo>
                <a:lnTo>
                  <a:pt x="533882" y="0"/>
                </a:lnTo>
                <a:lnTo>
                  <a:pt x="411124" y="0"/>
                </a:lnTo>
                <a:lnTo>
                  <a:pt x="408063" y="2540"/>
                </a:lnTo>
                <a:lnTo>
                  <a:pt x="405523" y="5080"/>
                </a:lnTo>
                <a:lnTo>
                  <a:pt x="405003" y="6350"/>
                </a:lnTo>
                <a:lnTo>
                  <a:pt x="405003" y="15240"/>
                </a:lnTo>
                <a:lnTo>
                  <a:pt x="405523" y="16510"/>
                </a:lnTo>
                <a:lnTo>
                  <a:pt x="411429" y="21590"/>
                </a:lnTo>
                <a:lnTo>
                  <a:pt x="460895" y="22860"/>
                </a:lnTo>
                <a:lnTo>
                  <a:pt x="460895" y="66040"/>
                </a:lnTo>
                <a:lnTo>
                  <a:pt x="456158" y="67310"/>
                </a:lnTo>
                <a:lnTo>
                  <a:pt x="449338" y="68580"/>
                </a:lnTo>
                <a:lnTo>
                  <a:pt x="443103" y="72390"/>
                </a:lnTo>
                <a:lnTo>
                  <a:pt x="437667" y="77470"/>
                </a:lnTo>
                <a:lnTo>
                  <a:pt x="433273" y="83820"/>
                </a:lnTo>
                <a:lnTo>
                  <a:pt x="430098" y="88900"/>
                </a:lnTo>
                <a:lnTo>
                  <a:pt x="427151" y="88900"/>
                </a:lnTo>
                <a:lnTo>
                  <a:pt x="427151" y="111760"/>
                </a:lnTo>
                <a:lnTo>
                  <a:pt x="427151" y="134620"/>
                </a:lnTo>
                <a:lnTo>
                  <a:pt x="378167" y="134620"/>
                </a:lnTo>
                <a:lnTo>
                  <a:pt x="339826" y="161290"/>
                </a:lnTo>
                <a:lnTo>
                  <a:pt x="332168" y="172720"/>
                </a:lnTo>
                <a:lnTo>
                  <a:pt x="324027" y="180340"/>
                </a:lnTo>
                <a:lnTo>
                  <a:pt x="287718" y="199390"/>
                </a:lnTo>
                <a:lnTo>
                  <a:pt x="279057" y="200660"/>
                </a:lnTo>
                <a:lnTo>
                  <a:pt x="269786" y="200660"/>
                </a:lnTo>
                <a:lnTo>
                  <a:pt x="259918" y="199390"/>
                </a:lnTo>
                <a:lnTo>
                  <a:pt x="250037" y="198120"/>
                </a:lnTo>
                <a:lnTo>
                  <a:pt x="232105" y="191770"/>
                </a:lnTo>
                <a:lnTo>
                  <a:pt x="216090" y="179070"/>
                </a:lnTo>
                <a:lnTo>
                  <a:pt x="202082" y="162560"/>
                </a:lnTo>
                <a:lnTo>
                  <a:pt x="198475" y="157480"/>
                </a:lnTo>
                <a:lnTo>
                  <a:pt x="197573" y="156210"/>
                </a:lnTo>
                <a:lnTo>
                  <a:pt x="194856" y="152400"/>
                </a:lnTo>
                <a:lnTo>
                  <a:pt x="187248" y="144780"/>
                </a:lnTo>
                <a:lnTo>
                  <a:pt x="178752" y="139700"/>
                </a:lnTo>
                <a:lnTo>
                  <a:pt x="168859" y="135890"/>
                </a:lnTo>
                <a:lnTo>
                  <a:pt x="164973" y="135890"/>
                </a:lnTo>
                <a:lnTo>
                  <a:pt x="159397" y="134620"/>
                </a:lnTo>
                <a:lnTo>
                  <a:pt x="114960" y="134620"/>
                </a:lnTo>
                <a:lnTo>
                  <a:pt x="114960" y="111760"/>
                </a:lnTo>
                <a:lnTo>
                  <a:pt x="164033" y="111760"/>
                </a:lnTo>
                <a:lnTo>
                  <a:pt x="171831" y="109220"/>
                </a:lnTo>
                <a:lnTo>
                  <a:pt x="198183" y="90170"/>
                </a:lnTo>
                <a:lnTo>
                  <a:pt x="199186" y="88900"/>
                </a:lnTo>
                <a:lnTo>
                  <a:pt x="202184" y="85090"/>
                </a:lnTo>
                <a:lnTo>
                  <a:pt x="209029" y="74930"/>
                </a:lnTo>
                <a:lnTo>
                  <a:pt x="215900" y="67310"/>
                </a:lnTo>
                <a:lnTo>
                  <a:pt x="252539" y="46990"/>
                </a:lnTo>
                <a:lnTo>
                  <a:pt x="259245" y="45720"/>
                </a:lnTo>
                <a:lnTo>
                  <a:pt x="283451" y="45720"/>
                </a:lnTo>
                <a:lnTo>
                  <a:pt x="328752" y="71120"/>
                </a:lnTo>
                <a:lnTo>
                  <a:pt x="344817" y="91440"/>
                </a:lnTo>
                <a:lnTo>
                  <a:pt x="350418" y="97790"/>
                </a:lnTo>
                <a:lnTo>
                  <a:pt x="356387" y="102870"/>
                </a:lnTo>
                <a:lnTo>
                  <a:pt x="363347" y="106680"/>
                </a:lnTo>
                <a:lnTo>
                  <a:pt x="370725" y="109220"/>
                </a:lnTo>
                <a:lnTo>
                  <a:pt x="378460" y="111760"/>
                </a:lnTo>
                <a:lnTo>
                  <a:pt x="427151" y="111760"/>
                </a:lnTo>
                <a:lnTo>
                  <a:pt x="427151" y="88900"/>
                </a:lnTo>
                <a:lnTo>
                  <a:pt x="392658" y="88900"/>
                </a:lnTo>
                <a:lnTo>
                  <a:pt x="382866" y="87630"/>
                </a:lnTo>
                <a:lnTo>
                  <a:pt x="376072" y="86360"/>
                </a:lnTo>
                <a:lnTo>
                  <a:pt x="369989" y="82550"/>
                </a:lnTo>
                <a:lnTo>
                  <a:pt x="366509" y="81280"/>
                </a:lnTo>
                <a:lnTo>
                  <a:pt x="363232" y="77470"/>
                </a:lnTo>
                <a:lnTo>
                  <a:pt x="358495" y="69850"/>
                </a:lnTo>
                <a:lnTo>
                  <a:pt x="345744" y="53340"/>
                </a:lnTo>
                <a:lnTo>
                  <a:pt x="337121" y="45720"/>
                </a:lnTo>
                <a:lnTo>
                  <a:pt x="331381" y="40640"/>
                </a:lnTo>
                <a:lnTo>
                  <a:pt x="314934" y="31750"/>
                </a:lnTo>
                <a:lnTo>
                  <a:pt x="295948" y="24130"/>
                </a:lnTo>
                <a:lnTo>
                  <a:pt x="284391" y="22860"/>
                </a:lnTo>
                <a:lnTo>
                  <a:pt x="270357" y="21590"/>
                </a:lnTo>
                <a:lnTo>
                  <a:pt x="256311" y="22860"/>
                </a:lnTo>
                <a:lnTo>
                  <a:pt x="210413" y="40640"/>
                </a:lnTo>
                <a:lnTo>
                  <a:pt x="184365" y="68580"/>
                </a:lnTo>
                <a:lnTo>
                  <a:pt x="179641" y="74930"/>
                </a:lnTo>
                <a:lnTo>
                  <a:pt x="175183" y="80010"/>
                </a:lnTo>
                <a:lnTo>
                  <a:pt x="170662" y="83820"/>
                </a:lnTo>
                <a:lnTo>
                  <a:pt x="165696" y="86360"/>
                </a:lnTo>
                <a:lnTo>
                  <a:pt x="162369" y="87630"/>
                </a:lnTo>
                <a:lnTo>
                  <a:pt x="157759" y="88900"/>
                </a:lnTo>
                <a:lnTo>
                  <a:pt x="113169" y="88900"/>
                </a:lnTo>
                <a:lnTo>
                  <a:pt x="109905" y="83820"/>
                </a:lnTo>
                <a:lnTo>
                  <a:pt x="105283" y="77470"/>
                </a:lnTo>
                <a:lnTo>
                  <a:pt x="99466" y="72390"/>
                </a:lnTo>
                <a:lnTo>
                  <a:pt x="92697" y="68580"/>
                </a:lnTo>
                <a:lnTo>
                  <a:pt x="90703" y="68249"/>
                </a:lnTo>
                <a:lnTo>
                  <a:pt x="90703" y="149860"/>
                </a:lnTo>
                <a:lnTo>
                  <a:pt x="87642" y="152400"/>
                </a:lnTo>
                <a:lnTo>
                  <a:pt x="84582" y="156210"/>
                </a:lnTo>
                <a:lnTo>
                  <a:pt x="53581" y="156210"/>
                </a:lnTo>
                <a:lnTo>
                  <a:pt x="50520" y="152400"/>
                </a:lnTo>
                <a:lnTo>
                  <a:pt x="47459" y="149860"/>
                </a:lnTo>
                <a:lnTo>
                  <a:pt x="47574" y="111760"/>
                </a:lnTo>
                <a:lnTo>
                  <a:pt x="54635" y="90170"/>
                </a:lnTo>
                <a:lnTo>
                  <a:pt x="83324" y="90170"/>
                </a:lnTo>
                <a:lnTo>
                  <a:pt x="84696" y="91440"/>
                </a:lnTo>
                <a:lnTo>
                  <a:pt x="88087" y="93980"/>
                </a:lnTo>
                <a:lnTo>
                  <a:pt x="89877" y="97790"/>
                </a:lnTo>
                <a:lnTo>
                  <a:pt x="90589" y="106680"/>
                </a:lnTo>
                <a:lnTo>
                  <a:pt x="90703" y="149860"/>
                </a:lnTo>
                <a:lnTo>
                  <a:pt x="90703" y="68249"/>
                </a:lnTo>
                <a:lnTo>
                  <a:pt x="85217" y="67310"/>
                </a:lnTo>
                <a:lnTo>
                  <a:pt x="79108" y="66040"/>
                </a:lnTo>
                <a:lnTo>
                  <a:pt x="79108" y="22860"/>
                </a:lnTo>
                <a:lnTo>
                  <a:pt x="128574" y="21590"/>
                </a:lnTo>
                <a:lnTo>
                  <a:pt x="134480" y="16510"/>
                </a:lnTo>
                <a:lnTo>
                  <a:pt x="135001" y="15240"/>
                </a:lnTo>
                <a:lnTo>
                  <a:pt x="135001" y="6350"/>
                </a:lnTo>
                <a:lnTo>
                  <a:pt x="134480" y="5080"/>
                </a:lnTo>
                <a:lnTo>
                  <a:pt x="131940" y="2540"/>
                </a:lnTo>
                <a:lnTo>
                  <a:pt x="128879" y="0"/>
                </a:lnTo>
                <a:lnTo>
                  <a:pt x="6121" y="0"/>
                </a:lnTo>
                <a:lnTo>
                  <a:pt x="3060" y="2540"/>
                </a:lnTo>
                <a:lnTo>
                  <a:pt x="533" y="5080"/>
                </a:lnTo>
                <a:lnTo>
                  <a:pt x="0" y="6350"/>
                </a:lnTo>
                <a:lnTo>
                  <a:pt x="0" y="15240"/>
                </a:lnTo>
                <a:lnTo>
                  <a:pt x="533" y="16510"/>
                </a:lnTo>
                <a:lnTo>
                  <a:pt x="6438" y="21590"/>
                </a:lnTo>
                <a:lnTo>
                  <a:pt x="55905" y="22860"/>
                </a:lnTo>
                <a:lnTo>
                  <a:pt x="55905" y="66040"/>
                </a:lnTo>
                <a:lnTo>
                  <a:pt x="50939" y="67310"/>
                </a:lnTo>
                <a:lnTo>
                  <a:pt x="44831" y="68580"/>
                </a:lnTo>
                <a:lnTo>
                  <a:pt x="36182" y="72390"/>
                </a:lnTo>
                <a:lnTo>
                  <a:pt x="32169" y="77470"/>
                </a:lnTo>
                <a:lnTo>
                  <a:pt x="27952" y="83820"/>
                </a:lnTo>
                <a:lnTo>
                  <a:pt x="23736" y="92710"/>
                </a:lnTo>
                <a:lnTo>
                  <a:pt x="23736" y="153670"/>
                </a:lnTo>
                <a:lnTo>
                  <a:pt x="50050" y="179070"/>
                </a:lnTo>
                <a:lnTo>
                  <a:pt x="88176" y="179070"/>
                </a:lnTo>
                <a:lnTo>
                  <a:pt x="112014" y="157480"/>
                </a:lnTo>
                <a:lnTo>
                  <a:pt x="137007" y="157480"/>
                </a:lnTo>
                <a:lnTo>
                  <a:pt x="150952" y="158750"/>
                </a:lnTo>
                <a:lnTo>
                  <a:pt x="163550" y="158750"/>
                </a:lnTo>
                <a:lnTo>
                  <a:pt x="166852" y="160020"/>
                </a:lnTo>
                <a:lnTo>
                  <a:pt x="173824" y="165100"/>
                </a:lnTo>
                <a:lnTo>
                  <a:pt x="180251" y="172720"/>
                </a:lnTo>
                <a:lnTo>
                  <a:pt x="184391" y="177800"/>
                </a:lnTo>
                <a:lnTo>
                  <a:pt x="184467" y="181610"/>
                </a:lnTo>
                <a:lnTo>
                  <a:pt x="170548" y="190500"/>
                </a:lnTo>
                <a:lnTo>
                  <a:pt x="139217" y="208280"/>
                </a:lnTo>
                <a:lnTo>
                  <a:pt x="116332" y="222250"/>
                </a:lnTo>
                <a:lnTo>
                  <a:pt x="102031" y="231140"/>
                </a:lnTo>
                <a:lnTo>
                  <a:pt x="93649" y="236220"/>
                </a:lnTo>
                <a:lnTo>
                  <a:pt x="88493" y="241300"/>
                </a:lnTo>
                <a:lnTo>
                  <a:pt x="81292" y="250190"/>
                </a:lnTo>
                <a:lnTo>
                  <a:pt x="76034" y="259080"/>
                </a:lnTo>
                <a:lnTo>
                  <a:pt x="72809" y="269240"/>
                </a:lnTo>
                <a:lnTo>
                  <a:pt x="71716" y="280670"/>
                </a:lnTo>
                <a:lnTo>
                  <a:pt x="74422" y="300990"/>
                </a:lnTo>
                <a:lnTo>
                  <a:pt x="80530" y="340360"/>
                </a:lnTo>
                <a:lnTo>
                  <a:pt x="87033" y="378460"/>
                </a:lnTo>
                <a:lnTo>
                  <a:pt x="95770" y="403860"/>
                </a:lnTo>
                <a:lnTo>
                  <a:pt x="107264" y="403860"/>
                </a:lnTo>
                <a:lnTo>
                  <a:pt x="111163" y="401320"/>
                </a:lnTo>
                <a:lnTo>
                  <a:pt x="112433" y="396240"/>
                </a:lnTo>
                <a:lnTo>
                  <a:pt x="112191" y="391160"/>
                </a:lnTo>
                <a:lnTo>
                  <a:pt x="110693" y="379730"/>
                </a:lnTo>
                <a:lnTo>
                  <a:pt x="107924" y="361950"/>
                </a:lnTo>
                <a:lnTo>
                  <a:pt x="103886" y="337820"/>
                </a:lnTo>
                <a:lnTo>
                  <a:pt x="98831" y="306070"/>
                </a:lnTo>
                <a:lnTo>
                  <a:pt x="96202" y="288290"/>
                </a:lnTo>
                <a:lnTo>
                  <a:pt x="95427" y="279400"/>
                </a:lnTo>
                <a:lnTo>
                  <a:pt x="95872" y="275590"/>
                </a:lnTo>
                <a:lnTo>
                  <a:pt x="154254" y="227330"/>
                </a:lnTo>
                <a:lnTo>
                  <a:pt x="201866" y="199390"/>
                </a:lnTo>
                <a:lnTo>
                  <a:pt x="202184" y="199390"/>
                </a:lnTo>
                <a:lnTo>
                  <a:pt x="205460" y="201930"/>
                </a:lnTo>
                <a:lnTo>
                  <a:pt x="209042" y="204470"/>
                </a:lnTo>
                <a:lnTo>
                  <a:pt x="238696" y="219710"/>
                </a:lnTo>
                <a:lnTo>
                  <a:pt x="271119" y="224790"/>
                </a:lnTo>
                <a:lnTo>
                  <a:pt x="303377" y="219710"/>
                </a:lnTo>
                <a:lnTo>
                  <a:pt x="332549" y="204470"/>
                </a:lnTo>
                <a:lnTo>
                  <a:pt x="338772" y="200660"/>
                </a:lnTo>
                <a:lnTo>
                  <a:pt x="348996" y="205740"/>
                </a:lnTo>
                <a:lnTo>
                  <a:pt x="388188" y="228600"/>
                </a:lnTo>
                <a:lnTo>
                  <a:pt x="434111" y="256540"/>
                </a:lnTo>
                <a:lnTo>
                  <a:pt x="444550" y="276860"/>
                </a:lnTo>
                <a:lnTo>
                  <a:pt x="444512" y="281940"/>
                </a:lnTo>
                <a:lnTo>
                  <a:pt x="443255" y="292100"/>
                </a:lnTo>
                <a:lnTo>
                  <a:pt x="440499" y="309880"/>
                </a:lnTo>
                <a:lnTo>
                  <a:pt x="436003" y="337820"/>
                </a:lnTo>
                <a:lnTo>
                  <a:pt x="432041" y="361950"/>
                </a:lnTo>
                <a:lnTo>
                  <a:pt x="429310" y="379730"/>
                </a:lnTo>
                <a:lnTo>
                  <a:pt x="427812" y="391160"/>
                </a:lnTo>
                <a:lnTo>
                  <a:pt x="427570" y="396240"/>
                </a:lnTo>
                <a:lnTo>
                  <a:pt x="428840" y="401320"/>
                </a:lnTo>
                <a:lnTo>
                  <a:pt x="432739" y="403860"/>
                </a:lnTo>
                <a:lnTo>
                  <a:pt x="444233" y="403860"/>
                </a:lnTo>
                <a:lnTo>
                  <a:pt x="459498" y="340360"/>
                </a:lnTo>
                <a:lnTo>
                  <a:pt x="465594" y="300990"/>
                </a:lnTo>
                <a:lnTo>
                  <a:pt x="468287" y="280670"/>
                </a:lnTo>
                <a:lnTo>
                  <a:pt x="467194" y="269240"/>
                </a:lnTo>
                <a:lnTo>
                  <a:pt x="446316" y="236220"/>
                </a:lnTo>
                <a:lnTo>
                  <a:pt x="437896" y="231140"/>
                </a:lnTo>
                <a:lnTo>
                  <a:pt x="423532" y="222250"/>
                </a:lnTo>
                <a:lnTo>
                  <a:pt x="400469" y="208280"/>
                </a:lnTo>
                <a:lnTo>
                  <a:pt x="383374" y="198120"/>
                </a:lnTo>
                <a:lnTo>
                  <a:pt x="369277" y="190500"/>
                </a:lnTo>
                <a:lnTo>
                  <a:pt x="359651" y="184150"/>
                </a:lnTo>
                <a:lnTo>
                  <a:pt x="355955" y="181610"/>
                </a:lnTo>
                <a:lnTo>
                  <a:pt x="355117" y="180340"/>
                </a:lnTo>
                <a:lnTo>
                  <a:pt x="363347" y="168910"/>
                </a:lnTo>
                <a:lnTo>
                  <a:pt x="367665" y="165100"/>
                </a:lnTo>
                <a:lnTo>
                  <a:pt x="373456" y="161290"/>
                </a:lnTo>
                <a:lnTo>
                  <a:pt x="380250" y="158750"/>
                </a:lnTo>
                <a:lnTo>
                  <a:pt x="390474" y="157480"/>
                </a:lnTo>
                <a:lnTo>
                  <a:pt x="430314" y="157480"/>
                </a:lnTo>
                <a:lnTo>
                  <a:pt x="432320" y="161290"/>
                </a:lnTo>
                <a:lnTo>
                  <a:pt x="435063" y="167640"/>
                </a:lnTo>
                <a:lnTo>
                  <a:pt x="441388" y="172720"/>
                </a:lnTo>
                <a:lnTo>
                  <a:pt x="447713" y="176530"/>
                </a:lnTo>
                <a:lnTo>
                  <a:pt x="451091" y="177800"/>
                </a:lnTo>
                <a:lnTo>
                  <a:pt x="455053" y="179070"/>
                </a:lnTo>
                <a:lnTo>
                  <a:pt x="493179" y="179070"/>
                </a:lnTo>
                <a:lnTo>
                  <a:pt x="519125" y="147320"/>
                </a:lnTo>
                <a:lnTo>
                  <a:pt x="519430" y="92710"/>
                </a:lnTo>
                <a:lnTo>
                  <a:pt x="518045" y="90170"/>
                </a:lnTo>
                <a:lnTo>
                  <a:pt x="517347" y="88900"/>
                </a:lnTo>
                <a:lnTo>
                  <a:pt x="515950" y="86360"/>
                </a:lnTo>
                <a:lnTo>
                  <a:pt x="511238" y="78740"/>
                </a:lnTo>
                <a:lnTo>
                  <a:pt x="505269" y="72390"/>
                </a:lnTo>
                <a:lnTo>
                  <a:pt x="498208" y="68580"/>
                </a:lnTo>
                <a:lnTo>
                  <a:pt x="495706" y="68186"/>
                </a:lnTo>
                <a:lnTo>
                  <a:pt x="495706" y="149860"/>
                </a:lnTo>
                <a:lnTo>
                  <a:pt x="492645" y="152400"/>
                </a:lnTo>
                <a:lnTo>
                  <a:pt x="489585" y="156210"/>
                </a:lnTo>
                <a:lnTo>
                  <a:pt x="458584" y="156210"/>
                </a:lnTo>
                <a:lnTo>
                  <a:pt x="455523" y="152400"/>
                </a:lnTo>
                <a:lnTo>
                  <a:pt x="452462" y="149860"/>
                </a:lnTo>
                <a:lnTo>
                  <a:pt x="452577" y="111760"/>
                </a:lnTo>
                <a:lnTo>
                  <a:pt x="459638" y="90170"/>
                </a:lnTo>
                <a:lnTo>
                  <a:pt x="488327" y="90170"/>
                </a:lnTo>
                <a:lnTo>
                  <a:pt x="489699" y="91440"/>
                </a:lnTo>
                <a:lnTo>
                  <a:pt x="493090" y="93980"/>
                </a:lnTo>
                <a:lnTo>
                  <a:pt x="494880" y="97790"/>
                </a:lnTo>
                <a:lnTo>
                  <a:pt x="495592" y="106680"/>
                </a:lnTo>
                <a:lnTo>
                  <a:pt x="495706" y="149860"/>
                </a:lnTo>
                <a:lnTo>
                  <a:pt x="495706" y="68186"/>
                </a:lnTo>
                <a:lnTo>
                  <a:pt x="490220" y="67310"/>
                </a:lnTo>
                <a:lnTo>
                  <a:pt x="484098" y="66040"/>
                </a:lnTo>
                <a:lnTo>
                  <a:pt x="484098" y="22860"/>
                </a:lnTo>
                <a:lnTo>
                  <a:pt x="533565" y="21590"/>
                </a:lnTo>
                <a:lnTo>
                  <a:pt x="539470" y="16510"/>
                </a:lnTo>
                <a:lnTo>
                  <a:pt x="540004" y="15240"/>
                </a:lnTo>
                <a:lnTo>
                  <a:pt x="540004" y="635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34" name="object 134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5803058" y="8989876"/>
            <a:ext cx="540121" cy="540197"/>
          </a:xfrm>
          <a:prstGeom prst="rect">
            <a:avLst/>
          </a:prstGeom>
        </p:spPr>
      </p:pic>
      <p:pic>
        <p:nvPicPr>
          <p:cNvPr id="135" name="object 135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8049939" y="8989658"/>
            <a:ext cx="539991" cy="541019"/>
          </a:xfrm>
          <a:prstGeom prst="rect">
            <a:avLst/>
          </a:prstGeom>
        </p:spPr>
      </p:pic>
      <p:pic>
        <p:nvPicPr>
          <p:cNvPr id="136" name="object 136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3165583" y="7494513"/>
            <a:ext cx="539956" cy="540948"/>
          </a:xfrm>
          <a:prstGeom prst="rect">
            <a:avLst/>
          </a:prstGeom>
        </p:spPr>
      </p:pic>
      <p:sp>
        <p:nvSpPr>
          <p:cNvPr id="137" name="object 137"/>
          <p:cNvSpPr/>
          <p:nvPr/>
        </p:nvSpPr>
        <p:spPr>
          <a:xfrm>
            <a:off x="5331600" y="7504950"/>
            <a:ext cx="542290" cy="519430"/>
          </a:xfrm>
          <a:custGeom>
            <a:avLst/>
            <a:gdLst/>
            <a:ahLst/>
            <a:cxnLst/>
            <a:rect l="l" t="t" r="r" b="b"/>
            <a:pathLst>
              <a:path w="542289" h="519429">
                <a:moveTo>
                  <a:pt x="23964" y="373875"/>
                </a:moveTo>
                <a:lnTo>
                  <a:pt x="23545" y="366699"/>
                </a:lnTo>
                <a:lnTo>
                  <a:pt x="20688" y="363423"/>
                </a:lnTo>
                <a:lnTo>
                  <a:pt x="18161" y="360362"/>
                </a:lnTo>
                <a:lnTo>
                  <a:pt x="11620" y="358990"/>
                </a:lnTo>
                <a:lnTo>
                  <a:pt x="7708" y="360680"/>
                </a:lnTo>
                <a:lnTo>
                  <a:pt x="2006" y="363105"/>
                </a:lnTo>
                <a:lnTo>
                  <a:pt x="0" y="372821"/>
                </a:lnTo>
                <a:lnTo>
                  <a:pt x="8128" y="383057"/>
                </a:lnTo>
                <a:lnTo>
                  <a:pt x="17843" y="382638"/>
                </a:lnTo>
                <a:lnTo>
                  <a:pt x="21539" y="377253"/>
                </a:lnTo>
                <a:lnTo>
                  <a:pt x="23964" y="373875"/>
                </a:lnTo>
                <a:close/>
              </a:path>
              <a:path w="542289" h="519429">
                <a:moveTo>
                  <a:pt x="236867" y="301663"/>
                </a:moveTo>
                <a:lnTo>
                  <a:pt x="236232" y="300075"/>
                </a:lnTo>
                <a:lnTo>
                  <a:pt x="231267" y="295122"/>
                </a:lnTo>
                <a:lnTo>
                  <a:pt x="230212" y="294805"/>
                </a:lnTo>
                <a:lnTo>
                  <a:pt x="216077" y="294271"/>
                </a:lnTo>
                <a:lnTo>
                  <a:pt x="212801" y="294703"/>
                </a:lnTo>
                <a:lnTo>
                  <a:pt x="210794" y="295859"/>
                </a:lnTo>
                <a:lnTo>
                  <a:pt x="206997" y="297967"/>
                </a:lnTo>
                <a:lnTo>
                  <a:pt x="205727" y="300507"/>
                </a:lnTo>
                <a:lnTo>
                  <a:pt x="205727" y="309372"/>
                </a:lnTo>
                <a:lnTo>
                  <a:pt x="206362" y="310959"/>
                </a:lnTo>
                <a:lnTo>
                  <a:pt x="211747" y="316331"/>
                </a:lnTo>
                <a:lnTo>
                  <a:pt x="212382" y="316445"/>
                </a:lnTo>
                <a:lnTo>
                  <a:pt x="229476" y="316445"/>
                </a:lnTo>
                <a:lnTo>
                  <a:pt x="230212" y="316230"/>
                </a:lnTo>
                <a:lnTo>
                  <a:pt x="236334" y="310743"/>
                </a:lnTo>
                <a:lnTo>
                  <a:pt x="236867" y="309587"/>
                </a:lnTo>
                <a:lnTo>
                  <a:pt x="236867" y="301663"/>
                </a:lnTo>
                <a:close/>
              </a:path>
              <a:path w="542289" h="519429">
                <a:moveTo>
                  <a:pt x="339801" y="404266"/>
                </a:moveTo>
                <a:lnTo>
                  <a:pt x="339686" y="403745"/>
                </a:lnTo>
                <a:lnTo>
                  <a:pt x="332409" y="396455"/>
                </a:lnTo>
                <a:lnTo>
                  <a:pt x="326390" y="396455"/>
                </a:lnTo>
                <a:lnTo>
                  <a:pt x="321640" y="400786"/>
                </a:lnTo>
                <a:lnTo>
                  <a:pt x="318160" y="403847"/>
                </a:lnTo>
                <a:lnTo>
                  <a:pt x="318160" y="423265"/>
                </a:lnTo>
                <a:lnTo>
                  <a:pt x="321640" y="426326"/>
                </a:lnTo>
                <a:lnTo>
                  <a:pt x="326390" y="430657"/>
                </a:lnTo>
                <a:lnTo>
                  <a:pt x="332409" y="430657"/>
                </a:lnTo>
                <a:lnTo>
                  <a:pt x="339686" y="423379"/>
                </a:lnTo>
                <a:lnTo>
                  <a:pt x="339801" y="422846"/>
                </a:lnTo>
                <a:lnTo>
                  <a:pt x="339801" y="404266"/>
                </a:lnTo>
                <a:close/>
              </a:path>
              <a:path w="542289" h="519429">
                <a:moveTo>
                  <a:pt x="340842" y="189572"/>
                </a:moveTo>
                <a:lnTo>
                  <a:pt x="338734" y="184823"/>
                </a:lnTo>
                <a:lnTo>
                  <a:pt x="334086" y="182918"/>
                </a:lnTo>
                <a:lnTo>
                  <a:pt x="329438" y="180911"/>
                </a:lnTo>
                <a:lnTo>
                  <a:pt x="328383" y="180911"/>
                </a:lnTo>
                <a:lnTo>
                  <a:pt x="324586" y="182918"/>
                </a:lnTo>
                <a:lnTo>
                  <a:pt x="319417" y="185661"/>
                </a:lnTo>
                <a:lnTo>
                  <a:pt x="318782" y="187452"/>
                </a:lnTo>
                <a:lnTo>
                  <a:pt x="318681" y="197802"/>
                </a:lnTo>
                <a:lnTo>
                  <a:pt x="318681" y="206667"/>
                </a:lnTo>
                <a:lnTo>
                  <a:pt x="318884" y="207619"/>
                </a:lnTo>
                <a:lnTo>
                  <a:pt x="321310" y="210146"/>
                </a:lnTo>
                <a:lnTo>
                  <a:pt x="324586" y="213423"/>
                </a:lnTo>
                <a:lnTo>
                  <a:pt x="328599" y="214274"/>
                </a:lnTo>
                <a:lnTo>
                  <a:pt x="333451" y="212686"/>
                </a:lnTo>
                <a:lnTo>
                  <a:pt x="338315" y="210997"/>
                </a:lnTo>
                <a:lnTo>
                  <a:pt x="340842" y="206032"/>
                </a:lnTo>
                <a:lnTo>
                  <a:pt x="340842" y="189572"/>
                </a:lnTo>
                <a:close/>
              </a:path>
              <a:path w="542289" h="519429">
                <a:moveTo>
                  <a:pt x="414210" y="227253"/>
                </a:moveTo>
                <a:lnTo>
                  <a:pt x="413677" y="226085"/>
                </a:lnTo>
                <a:lnTo>
                  <a:pt x="410718" y="223456"/>
                </a:lnTo>
                <a:lnTo>
                  <a:pt x="407136" y="220179"/>
                </a:lnTo>
                <a:lnTo>
                  <a:pt x="368503" y="250367"/>
                </a:lnTo>
                <a:lnTo>
                  <a:pt x="343484" y="275285"/>
                </a:lnTo>
                <a:lnTo>
                  <a:pt x="343115" y="275170"/>
                </a:lnTo>
                <a:lnTo>
                  <a:pt x="341261" y="274612"/>
                </a:lnTo>
                <a:lnTo>
                  <a:pt x="341261" y="302831"/>
                </a:lnTo>
                <a:lnTo>
                  <a:pt x="341160" y="308851"/>
                </a:lnTo>
                <a:lnTo>
                  <a:pt x="336727" y="313385"/>
                </a:lnTo>
                <a:lnTo>
                  <a:pt x="328904" y="316560"/>
                </a:lnTo>
                <a:lnTo>
                  <a:pt x="321830" y="313385"/>
                </a:lnTo>
                <a:lnTo>
                  <a:pt x="318312" y="306539"/>
                </a:lnTo>
                <a:lnTo>
                  <a:pt x="321106" y="298615"/>
                </a:lnTo>
                <a:lnTo>
                  <a:pt x="325856" y="293547"/>
                </a:lnTo>
                <a:lnTo>
                  <a:pt x="331978" y="293331"/>
                </a:lnTo>
                <a:lnTo>
                  <a:pt x="341261" y="302831"/>
                </a:lnTo>
                <a:lnTo>
                  <a:pt x="341261" y="274612"/>
                </a:lnTo>
                <a:lnTo>
                  <a:pt x="331762" y="271691"/>
                </a:lnTo>
                <a:lnTo>
                  <a:pt x="326694" y="271691"/>
                </a:lnTo>
                <a:lnTo>
                  <a:pt x="320154" y="273697"/>
                </a:lnTo>
                <a:lnTo>
                  <a:pt x="314985" y="275170"/>
                </a:lnTo>
                <a:lnTo>
                  <a:pt x="302310" y="262724"/>
                </a:lnTo>
                <a:lnTo>
                  <a:pt x="293814" y="254622"/>
                </a:lnTo>
                <a:lnTo>
                  <a:pt x="288074" y="250367"/>
                </a:lnTo>
                <a:lnTo>
                  <a:pt x="283718" y="249212"/>
                </a:lnTo>
                <a:lnTo>
                  <a:pt x="279298" y="250367"/>
                </a:lnTo>
                <a:lnTo>
                  <a:pt x="274764" y="252158"/>
                </a:lnTo>
                <a:lnTo>
                  <a:pt x="273342" y="254622"/>
                </a:lnTo>
                <a:lnTo>
                  <a:pt x="273291" y="264934"/>
                </a:lnTo>
                <a:lnTo>
                  <a:pt x="273812" y="265569"/>
                </a:lnTo>
                <a:lnTo>
                  <a:pt x="283362" y="275285"/>
                </a:lnTo>
                <a:lnTo>
                  <a:pt x="298831" y="290906"/>
                </a:lnTo>
                <a:lnTo>
                  <a:pt x="297561" y="294919"/>
                </a:lnTo>
                <a:lnTo>
                  <a:pt x="296824" y="297129"/>
                </a:lnTo>
                <a:lnTo>
                  <a:pt x="296189" y="302094"/>
                </a:lnTo>
                <a:lnTo>
                  <a:pt x="296303" y="305993"/>
                </a:lnTo>
                <a:lnTo>
                  <a:pt x="321094" y="337616"/>
                </a:lnTo>
                <a:lnTo>
                  <a:pt x="329234" y="338264"/>
                </a:lnTo>
                <a:lnTo>
                  <a:pt x="337375" y="337616"/>
                </a:lnTo>
                <a:lnTo>
                  <a:pt x="360375" y="316560"/>
                </a:lnTo>
                <a:lnTo>
                  <a:pt x="361950" y="311378"/>
                </a:lnTo>
                <a:lnTo>
                  <a:pt x="362864" y="306539"/>
                </a:lnTo>
                <a:lnTo>
                  <a:pt x="362877" y="305993"/>
                </a:lnTo>
                <a:lnTo>
                  <a:pt x="362064" y="297446"/>
                </a:lnTo>
                <a:lnTo>
                  <a:pt x="360426" y="293331"/>
                </a:lnTo>
                <a:lnTo>
                  <a:pt x="360260" y="292912"/>
                </a:lnTo>
                <a:lnTo>
                  <a:pt x="395820" y="254622"/>
                </a:lnTo>
                <a:lnTo>
                  <a:pt x="414210" y="236220"/>
                </a:lnTo>
                <a:lnTo>
                  <a:pt x="414210" y="227253"/>
                </a:lnTo>
                <a:close/>
              </a:path>
              <a:path w="542289" h="519429">
                <a:moveTo>
                  <a:pt x="452602" y="308114"/>
                </a:moveTo>
                <a:lnTo>
                  <a:pt x="452437" y="302450"/>
                </a:lnTo>
                <a:lnTo>
                  <a:pt x="449516" y="297637"/>
                </a:lnTo>
                <a:lnTo>
                  <a:pt x="444195" y="294906"/>
                </a:lnTo>
                <a:lnTo>
                  <a:pt x="438810" y="293852"/>
                </a:lnTo>
                <a:lnTo>
                  <a:pt x="431317" y="294271"/>
                </a:lnTo>
                <a:lnTo>
                  <a:pt x="427723" y="295859"/>
                </a:lnTo>
                <a:lnTo>
                  <a:pt x="424243" y="297332"/>
                </a:lnTo>
                <a:lnTo>
                  <a:pt x="421068" y="302082"/>
                </a:lnTo>
                <a:lnTo>
                  <a:pt x="421068" y="308952"/>
                </a:lnTo>
                <a:lnTo>
                  <a:pt x="423926" y="314020"/>
                </a:lnTo>
                <a:lnTo>
                  <a:pt x="426250" y="315391"/>
                </a:lnTo>
                <a:lnTo>
                  <a:pt x="427405" y="315912"/>
                </a:lnTo>
                <a:lnTo>
                  <a:pt x="432473" y="316445"/>
                </a:lnTo>
                <a:lnTo>
                  <a:pt x="446087" y="316445"/>
                </a:lnTo>
                <a:lnTo>
                  <a:pt x="446722" y="316331"/>
                </a:lnTo>
                <a:lnTo>
                  <a:pt x="449681" y="313385"/>
                </a:lnTo>
                <a:lnTo>
                  <a:pt x="452602" y="308114"/>
                </a:lnTo>
                <a:close/>
              </a:path>
              <a:path w="542289" h="519429">
                <a:moveTo>
                  <a:pt x="483362" y="443966"/>
                </a:moveTo>
                <a:lnTo>
                  <a:pt x="481990" y="441439"/>
                </a:lnTo>
                <a:lnTo>
                  <a:pt x="473329" y="436994"/>
                </a:lnTo>
                <a:lnTo>
                  <a:pt x="469112" y="437426"/>
                </a:lnTo>
                <a:lnTo>
                  <a:pt x="465201" y="440905"/>
                </a:lnTo>
                <a:lnTo>
                  <a:pt x="462241" y="443547"/>
                </a:lnTo>
                <a:lnTo>
                  <a:pt x="461721" y="444703"/>
                </a:lnTo>
                <a:lnTo>
                  <a:pt x="461721" y="453148"/>
                </a:lnTo>
                <a:lnTo>
                  <a:pt x="462241" y="454317"/>
                </a:lnTo>
                <a:lnTo>
                  <a:pt x="469112" y="460438"/>
                </a:lnTo>
                <a:lnTo>
                  <a:pt x="473329" y="460857"/>
                </a:lnTo>
                <a:lnTo>
                  <a:pt x="481990" y="456425"/>
                </a:lnTo>
                <a:lnTo>
                  <a:pt x="483362" y="453885"/>
                </a:lnTo>
                <a:lnTo>
                  <a:pt x="483362" y="443966"/>
                </a:lnTo>
                <a:close/>
              </a:path>
              <a:path w="542289" h="519429">
                <a:moveTo>
                  <a:pt x="492721" y="291249"/>
                </a:moveTo>
                <a:lnTo>
                  <a:pt x="484822" y="253326"/>
                </a:lnTo>
                <a:lnTo>
                  <a:pt x="473176" y="226669"/>
                </a:lnTo>
                <a:lnTo>
                  <a:pt x="470547" y="222783"/>
                </a:lnTo>
                <a:lnTo>
                  <a:pt x="470547" y="293903"/>
                </a:lnTo>
                <a:lnTo>
                  <a:pt x="470166" y="321017"/>
                </a:lnTo>
                <a:lnTo>
                  <a:pt x="460971" y="358025"/>
                </a:lnTo>
                <a:lnTo>
                  <a:pt x="407009" y="424078"/>
                </a:lnTo>
                <a:lnTo>
                  <a:pt x="364045" y="443052"/>
                </a:lnTo>
                <a:lnTo>
                  <a:pt x="317919" y="447014"/>
                </a:lnTo>
                <a:lnTo>
                  <a:pt x="272580" y="435610"/>
                </a:lnTo>
                <a:lnTo>
                  <a:pt x="232016" y="408495"/>
                </a:lnTo>
                <a:lnTo>
                  <a:pt x="196519" y="355727"/>
                </a:lnTo>
                <a:lnTo>
                  <a:pt x="187782" y="293865"/>
                </a:lnTo>
                <a:lnTo>
                  <a:pt x="192201" y="268719"/>
                </a:lnTo>
                <a:lnTo>
                  <a:pt x="213309" y="224116"/>
                </a:lnTo>
                <a:lnTo>
                  <a:pt x="248094" y="189395"/>
                </a:lnTo>
                <a:lnTo>
                  <a:pt x="291020" y="169037"/>
                </a:lnTo>
                <a:lnTo>
                  <a:pt x="323557" y="163741"/>
                </a:lnTo>
                <a:lnTo>
                  <a:pt x="334911" y="164071"/>
                </a:lnTo>
                <a:lnTo>
                  <a:pt x="386638" y="175983"/>
                </a:lnTo>
                <a:lnTo>
                  <a:pt x="438442" y="215341"/>
                </a:lnTo>
                <a:lnTo>
                  <a:pt x="465988" y="267525"/>
                </a:lnTo>
                <a:lnTo>
                  <a:pt x="470547" y="293903"/>
                </a:lnTo>
                <a:lnTo>
                  <a:pt x="470547" y="222783"/>
                </a:lnTo>
                <a:lnTo>
                  <a:pt x="436372" y="181254"/>
                </a:lnTo>
                <a:lnTo>
                  <a:pt x="399846" y="157264"/>
                </a:lnTo>
                <a:lnTo>
                  <a:pt x="357733" y="143865"/>
                </a:lnTo>
                <a:lnTo>
                  <a:pt x="320954" y="141706"/>
                </a:lnTo>
                <a:lnTo>
                  <a:pt x="310972" y="142278"/>
                </a:lnTo>
                <a:lnTo>
                  <a:pt x="273405" y="151142"/>
                </a:lnTo>
                <a:lnTo>
                  <a:pt x="203606" y="199885"/>
                </a:lnTo>
                <a:lnTo>
                  <a:pt x="178790" y="239928"/>
                </a:lnTo>
                <a:lnTo>
                  <a:pt x="166395" y="284911"/>
                </a:lnTo>
                <a:lnTo>
                  <a:pt x="167195" y="331952"/>
                </a:lnTo>
                <a:lnTo>
                  <a:pt x="181978" y="378206"/>
                </a:lnTo>
                <a:lnTo>
                  <a:pt x="215874" y="424281"/>
                </a:lnTo>
                <a:lnTo>
                  <a:pt x="262839" y="455891"/>
                </a:lnTo>
                <a:lnTo>
                  <a:pt x="311886" y="468706"/>
                </a:lnTo>
                <a:lnTo>
                  <a:pt x="329552" y="469506"/>
                </a:lnTo>
                <a:lnTo>
                  <a:pt x="356704" y="467410"/>
                </a:lnTo>
                <a:lnTo>
                  <a:pt x="382346" y="461086"/>
                </a:lnTo>
                <a:lnTo>
                  <a:pt x="406577" y="450545"/>
                </a:lnTo>
                <a:lnTo>
                  <a:pt x="412038" y="447014"/>
                </a:lnTo>
                <a:lnTo>
                  <a:pt x="429514" y="435737"/>
                </a:lnTo>
                <a:lnTo>
                  <a:pt x="463816" y="399948"/>
                </a:lnTo>
                <a:lnTo>
                  <a:pt x="481990" y="366128"/>
                </a:lnTo>
                <a:lnTo>
                  <a:pt x="491693" y="329374"/>
                </a:lnTo>
                <a:lnTo>
                  <a:pt x="492721" y="291249"/>
                </a:lnTo>
                <a:close/>
              </a:path>
              <a:path w="542289" h="519429">
                <a:moveTo>
                  <a:pt x="541820" y="320459"/>
                </a:moveTo>
                <a:lnTo>
                  <a:pt x="541489" y="279844"/>
                </a:lnTo>
                <a:lnTo>
                  <a:pt x="526986" y="225031"/>
                </a:lnTo>
                <a:lnTo>
                  <a:pt x="509206" y="190309"/>
                </a:lnTo>
                <a:lnTo>
                  <a:pt x="485559" y="159981"/>
                </a:lnTo>
                <a:lnTo>
                  <a:pt x="457073" y="134442"/>
                </a:lnTo>
                <a:lnTo>
                  <a:pt x="389394" y="100584"/>
                </a:lnTo>
                <a:lnTo>
                  <a:pt x="377266" y="97104"/>
                </a:lnTo>
                <a:lnTo>
                  <a:pt x="377190" y="93827"/>
                </a:lnTo>
                <a:lnTo>
                  <a:pt x="376682" y="72618"/>
                </a:lnTo>
                <a:lnTo>
                  <a:pt x="376631" y="70713"/>
                </a:lnTo>
                <a:lnTo>
                  <a:pt x="379577" y="70078"/>
                </a:lnTo>
                <a:lnTo>
                  <a:pt x="383590" y="69126"/>
                </a:lnTo>
                <a:lnTo>
                  <a:pt x="392671" y="62801"/>
                </a:lnTo>
                <a:lnTo>
                  <a:pt x="400697" y="52031"/>
                </a:lnTo>
                <a:lnTo>
                  <a:pt x="401256" y="50444"/>
                </a:lnTo>
                <a:lnTo>
                  <a:pt x="402488" y="46964"/>
                </a:lnTo>
                <a:lnTo>
                  <a:pt x="403225" y="30391"/>
                </a:lnTo>
                <a:lnTo>
                  <a:pt x="402907" y="27749"/>
                </a:lnTo>
                <a:lnTo>
                  <a:pt x="401015" y="22783"/>
                </a:lnTo>
                <a:lnTo>
                  <a:pt x="383171" y="3365"/>
                </a:lnTo>
                <a:lnTo>
                  <a:pt x="383171" y="38100"/>
                </a:lnTo>
                <a:lnTo>
                  <a:pt x="378104" y="44221"/>
                </a:lnTo>
                <a:lnTo>
                  <a:pt x="374319" y="47777"/>
                </a:lnTo>
                <a:lnTo>
                  <a:pt x="367779" y="49618"/>
                </a:lnTo>
                <a:lnTo>
                  <a:pt x="354571" y="50304"/>
                </a:lnTo>
                <a:lnTo>
                  <a:pt x="354571" y="72618"/>
                </a:lnTo>
                <a:lnTo>
                  <a:pt x="354571" y="93827"/>
                </a:lnTo>
                <a:lnTo>
                  <a:pt x="352247" y="93091"/>
                </a:lnTo>
                <a:lnTo>
                  <a:pt x="344170" y="92494"/>
                </a:lnTo>
                <a:lnTo>
                  <a:pt x="329247" y="92290"/>
                </a:lnTo>
                <a:lnTo>
                  <a:pt x="314350" y="92494"/>
                </a:lnTo>
                <a:lnTo>
                  <a:pt x="306324" y="93091"/>
                </a:lnTo>
                <a:lnTo>
                  <a:pt x="303898" y="93827"/>
                </a:lnTo>
                <a:lnTo>
                  <a:pt x="303898" y="72618"/>
                </a:lnTo>
                <a:lnTo>
                  <a:pt x="354571" y="72618"/>
                </a:lnTo>
                <a:lnTo>
                  <a:pt x="354571" y="50304"/>
                </a:lnTo>
                <a:lnTo>
                  <a:pt x="354050" y="50330"/>
                </a:lnTo>
                <a:lnTo>
                  <a:pt x="328701" y="50444"/>
                </a:lnTo>
                <a:lnTo>
                  <a:pt x="288086" y="49504"/>
                </a:lnTo>
                <a:lnTo>
                  <a:pt x="277190" y="41160"/>
                </a:lnTo>
                <a:lnTo>
                  <a:pt x="277190" y="30708"/>
                </a:lnTo>
                <a:lnTo>
                  <a:pt x="343306" y="21971"/>
                </a:lnTo>
                <a:lnTo>
                  <a:pt x="352488" y="21983"/>
                </a:lnTo>
                <a:lnTo>
                  <a:pt x="383171" y="38100"/>
                </a:lnTo>
                <a:lnTo>
                  <a:pt x="383171" y="3365"/>
                </a:lnTo>
                <a:lnTo>
                  <a:pt x="377266" y="304"/>
                </a:lnTo>
                <a:lnTo>
                  <a:pt x="303822" y="0"/>
                </a:lnTo>
                <a:lnTo>
                  <a:pt x="289140" y="165"/>
                </a:lnTo>
                <a:lnTo>
                  <a:pt x="254825" y="34988"/>
                </a:lnTo>
                <a:lnTo>
                  <a:pt x="257149" y="48691"/>
                </a:lnTo>
                <a:lnTo>
                  <a:pt x="264325" y="60540"/>
                </a:lnTo>
                <a:lnTo>
                  <a:pt x="275717" y="68922"/>
                </a:lnTo>
                <a:lnTo>
                  <a:pt x="281838" y="71767"/>
                </a:lnTo>
                <a:lnTo>
                  <a:pt x="281203" y="97205"/>
                </a:lnTo>
                <a:lnTo>
                  <a:pt x="230860" y="115874"/>
                </a:lnTo>
                <a:lnTo>
                  <a:pt x="194017" y="139954"/>
                </a:lnTo>
                <a:lnTo>
                  <a:pt x="161810" y="172262"/>
                </a:lnTo>
                <a:lnTo>
                  <a:pt x="160121" y="175006"/>
                </a:lnTo>
                <a:lnTo>
                  <a:pt x="79908" y="175006"/>
                </a:lnTo>
                <a:lnTo>
                  <a:pt x="76847" y="178066"/>
                </a:lnTo>
                <a:lnTo>
                  <a:pt x="73914" y="183337"/>
                </a:lnTo>
                <a:lnTo>
                  <a:pt x="74079" y="189001"/>
                </a:lnTo>
                <a:lnTo>
                  <a:pt x="126606" y="197218"/>
                </a:lnTo>
                <a:lnTo>
                  <a:pt x="135902" y="197370"/>
                </a:lnTo>
                <a:lnTo>
                  <a:pt x="142125" y="197612"/>
                </a:lnTo>
                <a:lnTo>
                  <a:pt x="144297" y="197916"/>
                </a:lnTo>
                <a:lnTo>
                  <a:pt x="144081" y="198437"/>
                </a:lnTo>
                <a:lnTo>
                  <a:pt x="141236" y="204038"/>
                </a:lnTo>
                <a:lnTo>
                  <a:pt x="138061" y="210477"/>
                </a:lnTo>
                <a:lnTo>
                  <a:pt x="134797" y="216916"/>
                </a:lnTo>
                <a:lnTo>
                  <a:pt x="130987" y="225361"/>
                </a:lnTo>
                <a:lnTo>
                  <a:pt x="129616" y="229260"/>
                </a:lnTo>
                <a:lnTo>
                  <a:pt x="127088" y="236232"/>
                </a:lnTo>
                <a:lnTo>
                  <a:pt x="38379" y="236283"/>
                </a:lnTo>
                <a:lnTo>
                  <a:pt x="2006" y="242354"/>
                </a:lnTo>
                <a:lnTo>
                  <a:pt x="2006" y="251320"/>
                </a:lnTo>
                <a:lnTo>
                  <a:pt x="2628" y="252907"/>
                </a:lnTo>
                <a:lnTo>
                  <a:pt x="8128" y="258394"/>
                </a:lnTo>
                <a:lnTo>
                  <a:pt x="120548" y="258394"/>
                </a:lnTo>
                <a:lnTo>
                  <a:pt x="119799" y="262305"/>
                </a:lnTo>
                <a:lnTo>
                  <a:pt x="118491" y="270675"/>
                </a:lnTo>
                <a:lnTo>
                  <a:pt x="117271" y="279844"/>
                </a:lnTo>
                <a:lnTo>
                  <a:pt x="116357" y="288036"/>
                </a:lnTo>
                <a:lnTo>
                  <a:pt x="116001" y="293446"/>
                </a:lnTo>
                <a:lnTo>
                  <a:pt x="116001" y="298513"/>
                </a:lnTo>
                <a:lnTo>
                  <a:pt x="64592" y="298513"/>
                </a:lnTo>
                <a:lnTo>
                  <a:pt x="61747" y="301256"/>
                </a:lnTo>
                <a:lnTo>
                  <a:pt x="57835" y="305269"/>
                </a:lnTo>
                <a:lnTo>
                  <a:pt x="57835" y="312864"/>
                </a:lnTo>
                <a:lnTo>
                  <a:pt x="61747" y="316877"/>
                </a:lnTo>
                <a:lnTo>
                  <a:pt x="64592" y="319620"/>
                </a:lnTo>
                <a:lnTo>
                  <a:pt x="100241" y="319671"/>
                </a:lnTo>
                <a:lnTo>
                  <a:pt x="108432" y="319836"/>
                </a:lnTo>
                <a:lnTo>
                  <a:pt x="113969" y="320103"/>
                </a:lnTo>
                <a:lnTo>
                  <a:pt x="116001" y="320459"/>
                </a:lnTo>
                <a:lnTo>
                  <a:pt x="116738" y="327748"/>
                </a:lnTo>
                <a:lnTo>
                  <a:pt x="118325" y="338709"/>
                </a:lnTo>
                <a:lnTo>
                  <a:pt x="120281" y="350164"/>
                </a:lnTo>
                <a:lnTo>
                  <a:pt x="121920" y="357835"/>
                </a:lnTo>
                <a:lnTo>
                  <a:pt x="121348" y="358876"/>
                </a:lnTo>
                <a:lnTo>
                  <a:pt x="117055" y="359448"/>
                </a:lnTo>
                <a:lnTo>
                  <a:pt x="106324" y="359676"/>
                </a:lnTo>
                <a:lnTo>
                  <a:pt x="86448" y="359727"/>
                </a:lnTo>
                <a:lnTo>
                  <a:pt x="50342" y="359727"/>
                </a:lnTo>
                <a:lnTo>
                  <a:pt x="43167" y="366915"/>
                </a:lnTo>
                <a:lnTo>
                  <a:pt x="42964" y="373684"/>
                </a:lnTo>
                <a:lnTo>
                  <a:pt x="43027" y="374053"/>
                </a:lnTo>
                <a:lnTo>
                  <a:pt x="49288" y="381368"/>
                </a:lnTo>
                <a:lnTo>
                  <a:pt x="129413" y="382003"/>
                </a:lnTo>
                <a:lnTo>
                  <a:pt x="133845" y="392353"/>
                </a:lnTo>
                <a:lnTo>
                  <a:pt x="157937" y="433387"/>
                </a:lnTo>
                <a:lnTo>
                  <a:pt x="190741" y="468566"/>
                </a:lnTo>
                <a:lnTo>
                  <a:pt x="235216" y="497433"/>
                </a:lnTo>
                <a:lnTo>
                  <a:pt x="284073" y="514375"/>
                </a:lnTo>
                <a:lnTo>
                  <a:pt x="335127" y="519176"/>
                </a:lnTo>
                <a:lnTo>
                  <a:pt x="386168" y="511644"/>
                </a:lnTo>
                <a:lnTo>
                  <a:pt x="422656" y="496646"/>
                </a:lnTo>
                <a:lnTo>
                  <a:pt x="435000" y="491578"/>
                </a:lnTo>
                <a:lnTo>
                  <a:pt x="447776" y="484289"/>
                </a:lnTo>
                <a:lnTo>
                  <a:pt x="450532" y="481622"/>
                </a:lnTo>
                <a:lnTo>
                  <a:pt x="450621" y="470573"/>
                </a:lnTo>
                <a:lnTo>
                  <a:pt x="446722" y="465607"/>
                </a:lnTo>
                <a:lnTo>
                  <a:pt x="441655" y="464654"/>
                </a:lnTo>
                <a:lnTo>
                  <a:pt x="438480" y="464134"/>
                </a:lnTo>
                <a:lnTo>
                  <a:pt x="436372" y="464870"/>
                </a:lnTo>
                <a:lnTo>
                  <a:pt x="426656" y="470357"/>
                </a:lnTo>
                <a:lnTo>
                  <a:pt x="404075" y="481622"/>
                </a:lnTo>
                <a:lnTo>
                  <a:pt x="382104" y="489546"/>
                </a:lnTo>
                <a:lnTo>
                  <a:pt x="359638" y="494449"/>
                </a:lnTo>
                <a:lnTo>
                  <a:pt x="335559" y="496646"/>
                </a:lnTo>
                <a:lnTo>
                  <a:pt x="321589" y="496646"/>
                </a:lnTo>
                <a:lnTo>
                  <a:pt x="280987" y="490626"/>
                </a:lnTo>
                <a:lnTo>
                  <a:pt x="238086" y="473748"/>
                </a:lnTo>
                <a:lnTo>
                  <a:pt x="201180" y="447675"/>
                </a:lnTo>
                <a:lnTo>
                  <a:pt x="171551" y="413829"/>
                </a:lnTo>
                <a:lnTo>
                  <a:pt x="150469" y="373684"/>
                </a:lnTo>
                <a:lnTo>
                  <a:pt x="139230" y="328701"/>
                </a:lnTo>
                <a:lnTo>
                  <a:pt x="138303" y="314553"/>
                </a:lnTo>
                <a:lnTo>
                  <a:pt x="138480" y="297891"/>
                </a:lnTo>
                <a:lnTo>
                  <a:pt x="156197" y="224282"/>
                </a:lnTo>
                <a:lnTo>
                  <a:pt x="179552" y="186639"/>
                </a:lnTo>
                <a:lnTo>
                  <a:pt x="210578" y="155575"/>
                </a:lnTo>
                <a:lnTo>
                  <a:pt x="248043" y="132346"/>
                </a:lnTo>
                <a:lnTo>
                  <a:pt x="290703" y="118211"/>
                </a:lnTo>
                <a:lnTo>
                  <a:pt x="321932" y="114401"/>
                </a:lnTo>
                <a:lnTo>
                  <a:pt x="352996" y="115773"/>
                </a:lnTo>
                <a:lnTo>
                  <a:pt x="413156" y="133832"/>
                </a:lnTo>
                <a:lnTo>
                  <a:pt x="453364" y="160070"/>
                </a:lnTo>
                <a:lnTo>
                  <a:pt x="485279" y="195033"/>
                </a:lnTo>
                <a:lnTo>
                  <a:pt x="507657" y="236918"/>
                </a:lnTo>
                <a:lnTo>
                  <a:pt x="519239" y="283946"/>
                </a:lnTo>
                <a:lnTo>
                  <a:pt x="520052" y="296875"/>
                </a:lnTo>
                <a:lnTo>
                  <a:pt x="519988" y="312483"/>
                </a:lnTo>
                <a:lnTo>
                  <a:pt x="513448" y="357301"/>
                </a:lnTo>
                <a:lnTo>
                  <a:pt x="492429" y="405752"/>
                </a:lnTo>
                <a:lnTo>
                  <a:pt x="487756" y="413562"/>
                </a:lnTo>
                <a:lnTo>
                  <a:pt x="487667" y="413829"/>
                </a:lnTo>
                <a:lnTo>
                  <a:pt x="487248" y="419366"/>
                </a:lnTo>
                <a:lnTo>
                  <a:pt x="491375" y="423379"/>
                </a:lnTo>
                <a:lnTo>
                  <a:pt x="494957" y="426974"/>
                </a:lnTo>
                <a:lnTo>
                  <a:pt x="499071" y="427812"/>
                </a:lnTo>
                <a:lnTo>
                  <a:pt x="503720" y="425805"/>
                </a:lnTo>
                <a:lnTo>
                  <a:pt x="506780" y="424548"/>
                </a:lnTo>
                <a:lnTo>
                  <a:pt x="529348" y="380504"/>
                </a:lnTo>
                <a:lnTo>
                  <a:pt x="540829" y="336613"/>
                </a:lnTo>
                <a:lnTo>
                  <a:pt x="541528" y="329158"/>
                </a:lnTo>
                <a:lnTo>
                  <a:pt x="541820" y="32045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8" name="object 138"/>
          <p:cNvGrpSpPr/>
          <p:nvPr/>
        </p:nvGrpSpPr>
        <p:grpSpPr>
          <a:xfrm>
            <a:off x="7448154" y="7493320"/>
            <a:ext cx="540385" cy="540385"/>
            <a:chOff x="7448154" y="7493320"/>
            <a:chExt cx="540385" cy="540385"/>
          </a:xfrm>
        </p:grpSpPr>
        <p:sp>
          <p:nvSpPr>
            <p:cNvPr id="139" name="object 139"/>
            <p:cNvSpPr/>
            <p:nvPr/>
          </p:nvSpPr>
          <p:spPr>
            <a:xfrm>
              <a:off x="7448154" y="7493320"/>
              <a:ext cx="540385" cy="540385"/>
            </a:xfrm>
            <a:custGeom>
              <a:avLst/>
              <a:gdLst/>
              <a:ahLst/>
              <a:cxnLst/>
              <a:rect l="l" t="t" r="r" b="b"/>
              <a:pathLst>
                <a:path w="540384" h="540384">
                  <a:moveTo>
                    <a:pt x="258770" y="0"/>
                  </a:moveTo>
                  <a:lnTo>
                    <a:pt x="215496" y="9641"/>
                  </a:lnTo>
                  <a:lnTo>
                    <a:pt x="177648" y="32474"/>
                  </a:lnTo>
                  <a:lnTo>
                    <a:pt x="139429" y="85749"/>
                  </a:lnTo>
                  <a:lnTo>
                    <a:pt x="127705" y="135379"/>
                  </a:lnTo>
                  <a:lnTo>
                    <a:pt x="127052" y="152441"/>
                  </a:lnTo>
                  <a:lnTo>
                    <a:pt x="127055" y="153391"/>
                  </a:lnTo>
                  <a:lnTo>
                    <a:pt x="134808" y="204664"/>
                  </a:lnTo>
                  <a:lnTo>
                    <a:pt x="152429" y="250293"/>
                  </a:lnTo>
                  <a:lnTo>
                    <a:pt x="170649" y="285166"/>
                  </a:lnTo>
                  <a:lnTo>
                    <a:pt x="118106" y="286095"/>
                  </a:lnTo>
                  <a:lnTo>
                    <a:pt x="83427" y="325312"/>
                  </a:lnTo>
                  <a:lnTo>
                    <a:pt x="67564" y="361867"/>
                  </a:lnTo>
                  <a:lnTo>
                    <a:pt x="45995" y="412055"/>
                  </a:lnTo>
                  <a:lnTo>
                    <a:pt x="22190" y="467732"/>
                  </a:lnTo>
                  <a:lnTo>
                    <a:pt x="1590" y="518037"/>
                  </a:lnTo>
                  <a:lnTo>
                    <a:pt x="0" y="530479"/>
                  </a:lnTo>
                  <a:lnTo>
                    <a:pt x="2209" y="534708"/>
                  </a:lnTo>
                  <a:lnTo>
                    <a:pt x="6959" y="537870"/>
                  </a:lnTo>
                  <a:lnTo>
                    <a:pt x="11171" y="538806"/>
                  </a:lnTo>
                  <a:lnTo>
                    <a:pt x="27987" y="539394"/>
                  </a:lnTo>
                  <a:lnTo>
                    <a:pt x="270002" y="539877"/>
                  </a:lnTo>
                  <a:lnTo>
                    <a:pt x="512012" y="539394"/>
                  </a:lnTo>
                  <a:lnTo>
                    <a:pt x="528830" y="538806"/>
                  </a:lnTo>
                  <a:lnTo>
                    <a:pt x="533044" y="537870"/>
                  </a:lnTo>
                  <a:lnTo>
                    <a:pt x="537781" y="534708"/>
                  </a:lnTo>
                  <a:lnTo>
                    <a:pt x="540004" y="530479"/>
                  </a:lnTo>
                  <a:lnTo>
                    <a:pt x="540004" y="524370"/>
                  </a:lnTo>
                  <a:lnTo>
                    <a:pt x="538509" y="517995"/>
                  </a:lnTo>
                  <a:lnTo>
                    <a:pt x="534320" y="507175"/>
                  </a:lnTo>
                  <a:lnTo>
                    <a:pt x="41135" y="507175"/>
                  </a:lnTo>
                  <a:lnTo>
                    <a:pt x="45644" y="496288"/>
                  </a:lnTo>
                  <a:lnTo>
                    <a:pt x="133431" y="434780"/>
                  </a:lnTo>
                  <a:lnTo>
                    <a:pt x="146611" y="428181"/>
                  </a:lnTo>
                  <a:lnTo>
                    <a:pt x="74879" y="428181"/>
                  </a:lnTo>
                  <a:lnTo>
                    <a:pt x="77838" y="421424"/>
                  </a:lnTo>
                  <a:lnTo>
                    <a:pt x="121818" y="318389"/>
                  </a:lnTo>
                  <a:lnTo>
                    <a:pt x="231386" y="318389"/>
                  </a:lnTo>
                  <a:lnTo>
                    <a:pt x="195168" y="261201"/>
                  </a:lnTo>
                  <a:lnTo>
                    <a:pt x="176370" y="223091"/>
                  </a:lnTo>
                  <a:lnTo>
                    <a:pt x="161658" y="176876"/>
                  </a:lnTo>
                  <a:lnTo>
                    <a:pt x="159472" y="153391"/>
                  </a:lnTo>
                  <a:lnTo>
                    <a:pt x="160096" y="141415"/>
                  </a:lnTo>
                  <a:lnTo>
                    <a:pt x="171137" y="95442"/>
                  </a:lnTo>
                  <a:lnTo>
                    <a:pt x="196494" y="60300"/>
                  </a:lnTo>
                  <a:lnTo>
                    <a:pt x="236711" y="37408"/>
                  </a:lnTo>
                  <a:lnTo>
                    <a:pt x="263994" y="32880"/>
                  </a:lnTo>
                  <a:lnTo>
                    <a:pt x="361610" y="32880"/>
                  </a:lnTo>
                  <a:lnTo>
                    <a:pt x="360074" y="31435"/>
                  </a:lnTo>
                  <a:lnTo>
                    <a:pt x="323634" y="9863"/>
                  </a:lnTo>
                  <a:lnTo>
                    <a:pt x="284608" y="565"/>
                  </a:lnTo>
                  <a:lnTo>
                    <a:pt x="271532" y="14"/>
                  </a:lnTo>
                  <a:lnTo>
                    <a:pt x="258770" y="0"/>
                  </a:lnTo>
                  <a:close/>
                </a:path>
                <a:path w="540384" h="540384">
                  <a:moveTo>
                    <a:pt x="197150" y="427126"/>
                  </a:moveTo>
                  <a:lnTo>
                    <a:pt x="148717" y="427126"/>
                  </a:lnTo>
                  <a:lnTo>
                    <a:pt x="152089" y="430273"/>
                  </a:lnTo>
                  <a:lnTo>
                    <a:pt x="160864" y="438847"/>
                  </a:lnTo>
                  <a:lnTo>
                    <a:pt x="189957" y="467732"/>
                  </a:lnTo>
                  <a:lnTo>
                    <a:pt x="229400" y="507175"/>
                  </a:lnTo>
                  <a:lnTo>
                    <a:pt x="276860" y="507175"/>
                  </a:lnTo>
                  <a:lnTo>
                    <a:pt x="237301" y="467627"/>
                  </a:lnTo>
                  <a:lnTo>
                    <a:pt x="205374" y="435585"/>
                  </a:lnTo>
                  <a:lnTo>
                    <a:pt x="197150" y="427126"/>
                  </a:lnTo>
                  <a:close/>
                </a:path>
                <a:path w="540384" h="540384">
                  <a:moveTo>
                    <a:pt x="453845" y="318389"/>
                  </a:moveTo>
                  <a:lnTo>
                    <a:pt x="418185" y="318389"/>
                  </a:lnTo>
                  <a:lnTo>
                    <a:pt x="441172" y="372288"/>
                  </a:lnTo>
                  <a:lnTo>
                    <a:pt x="450050" y="393281"/>
                  </a:lnTo>
                  <a:lnTo>
                    <a:pt x="457259" y="410782"/>
                  </a:lnTo>
                  <a:lnTo>
                    <a:pt x="461866" y="422500"/>
                  </a:lnTo>
                  <a:lnTo>
                    <a:pt x="463321" y="427126"/>
                  </a:lnTo>
                  <a:lnTo>
                    <a:pt x="456960" y="430604"/>
                  </a:lnTo>
                  <a:lnTo>
                    <a:pt x="310184" y="507175"/>
                  </a:lnTo>
                  <a:lnTo>
                    <a:pt x="534320" y="507175"/>
                  </a:lnTo>
                  <a:lnTo>
                    <a:pt x="440810" y="507048"/>
                  </a:lnTo>
                  <a:lnTo>
                    <a:pt x="382854" y="506654"/>
                  </a:lnTo>
                  <a:lnTo>
                    <a:pt x="448347" y="472700"/>
                  </a:lnTo>
                  <a:lnTo>
                    <a:pt x="463445" y="465030"/>
                  </a:lnTo>
                  <a:lnTo>
                    <a:pt x="473737" y="459950"/>
                  </a:lnTo>
                  <a:lnTo>
                    <a:pt x="477672" y="458241"/>
                  </a:lnTo>
                  <a:lnTo>
                    <a:pt x="513911" y="458241"/>
                  </a:lnTo>
                  <a:lnTo>
                    <a:pt x="493554" y="410618"/>
                  </a:lnTo>
                  <a:lnTo>
                    <a:pt x="471717" y="359698"/>
                  </a:lnTo>
                  <a:lnTo>
                    <a:pt x="457552" y="326890"/>
                  </a:lnTo>
                  <a:lnTo>
                    <a:pt x="453845" y="318389"/>
                  </a:lnTo>
                  <a:close/>
                </a:path>
                <a:path w="540384" h="540384">
                  <a:moveTo>
                    <a:pt x="513911" y="458241"/>
                  </a:moveTo>
                  <a:lnTo>
                    <a:pt x="477672" y="458241"/>
                  </a:lnTo>
                  <a:lnTo>
                    <a:pt x="478701" y="460295"/>
                  </a:lnTo>
                  <a:lnTo>
                    <a:pt x="481160" y="465802"/>
                  </a:lnTo>
                  <a:lnTo>
                    <a:pt x="484435" y="473347"/>
                  </a:lnTo>
                  <a:lnTo>
                    <a:pt x="488429" y="482702"/>
                  </a:lnTo>
                  <a:lnTo>
                    <a:pt x="498767" y="506654"/>
                  </a:lnTo>
                  <a:lnTo>
                    <a:pt x="440810" y="507048"/>
                  </a:lnTo>
                  <a:lnTo>
                    <a:pt x="534271" y="507048"/>
                  </a:lnTo>
                  <a:lnTo>
                    <a:pt x="532010" y="501207"/>
                  </a:lnTo>
                  <a:lnTo>
                    <a:pt x="517059" y="465604"/>
                  </a:lnTo>
                  <a:lnTo>
                    <a:pt x="513911" y="458241"/>
                  </a:lnTo>
                  <a:close/>
                </a:path>
                <a:path w="540384" h="540384">
                  <a:moveTo>
                    <a:pt x="231386" y="318389"/>
                  </a:moveTo>
                  <a:lnTo>
                    <a:pt x="190893" y="318389"/>
                  </a:lnTo>
                  <a:lnTo>
                    <a:pt x="199224" y="330721"/>
                  </a:lnTo>
                  <a:lnTo>
                    <a:pt x="203771" y="337579"/>
                  </a:lnTo>
                  <a:lnTo>
                    <a:pt x="209461" y="345910"/>
                  </a:lnTo>
                  <a:lnTo>
                    <a:pt x="216319" y="355194"/>
                  </a:lnTo>
                  <a:lnTo>
                    <a:pt x="213893" y="356667"/>
                  </a:lnTo>
                  <a:lnTo>
                    <a:pt x="208146" y="359698"/>
                  </a:lnTo>
                  <a:lnTo>
                    <a:pt x="90292" y="420002"/>
                  </a:lnTo>
                  <a:lnTo>
                    <a:pt x="74879" y="428181"/>
                  </a:lnTo>
                  <a:lnTo>
                    <a:pt x="146611" y="428181"/>
                  </a:lnTo>
                  <a:lnTo>
                    <a:pt x="148717" y="427126"/>
                  </a:lnTo>
                  <a:lnTo>
                    <a:pt x="197150" y="427126"/>
                  </a:lnTo>
                  <a:lnTo>
                    <a:pt x="190909" y="420707"/>
                  </a:lnTo>
                  <a:lnTo>
                    <a:pt x="183821" y="412810"/>
                  </a:lnTo>
                  <a:lnTo>
                    <a:pt x="182460" y="410147"/>
                  </a:lnTo>
                  <a:lnTo>
                    <a:pt x="185133" y="408703"/>
                  </a:lnTo>
                  <a:lnTo>
                    <a:pt x="236562" y="382410"/>
                  </a:lnTo>
                  <a:lnTo>
                    <a:pt x="303163" y="382410"/>
                  </a:lnTo>
                  <a:lnTo>
                    <a:pt x="312208" y="370599"/>
                  </a:lnTo>
                  <a:lnTo>
                    <a:pt x="270002" y="370599"/>
                  </a:lnTo>
                  <a:lnTo>
                    <a:pt x="267258" y="367424"/>
                  </a:lnTo>
                  <a:lnTo>
                    <a:pt x="265154" y="364753"/>
                  </a:lnTo>
                  <a:lnTo>
                    <a:pt x="261407" y="359888"/>
                  </a:lnTo>
                  <a:lnTo>
                    <a:pt x="256550" y="353520"/>
                  </a:lnTo>
                  <a:lnTo>
                    <a:pt x="251117" y="346342"/>
                  </a:lnTo>
                  <a:lnTo>
                    <a:pt x="231386" y="318389"/>
                  </a:lnTo>
                  <a:close/>
                </a:path>
                <a:path w="540384" h="540384">
                  <a:moveTo>
                    <a:pt x="303163" y="382410"/>
                  </a:moveTo>
                  <a:lnTo>
                    <a:pt x="236562" y="382410"/>
                  </a:lnTo>
                  <a:lnTo>
                    <a:pt x="238671" y="384937"/>
                  </a:lnTo>
                  <a:lnTo>
                    <a:pt x="246709" y="394815"/>
                  </a:lnTo>
                  <a:lnTo>
                    <a:pt x="272008" y="413842"/>
                  </a:lnTo>
                  <a:lnTo>
                    <a:pt x="276542" y="411937"/>
                  </a:lnTo>
                  <a:lnTo>
                    <a:pt x="285346" y="403880"/>
                  </a:lnTo>
                  <a:lnTo>
                    <a:pt x="300401" y="386017"/>
                  </a:lnTo>
                  <a:lnTo>
                    <a:pt x="303163" y="382410"/>
                  </a:lnTo>
                  <a:close/>
                </a:path>
                <a:path w="540384" h="540384">
                  <a:moveTo>
                    <a:pt x="361610" y="32880"/>
                  </a:moveTo>
                  <a:lnTo>
                    <a:pt x="263994" y="32880"/>
                  </a:lnTo>
                  <a:lnTo>
                    <a:pt x="284454" y="33299"/>
                  </a:lnTo>
                  <a:lnTo>
                    <a:pt x="290461" y="33934"/>
                  </a:lnTo>
                  <a:lnTo>
                    <a:pt x="337645" y="55853"/>
                  </a:lnTo>
                  <a:lnTo>
                    <a:pt x="365874" y="90576"/>
                  </a:lnTo>
                  <a:lnTo>
                    <a:pt x="378367" y="128703"/>
                  </a:lnTo>
                  <a:lnTo>
                    <a:pt x="380583" y="148925"/>
                  </a:lnTo>
                  <a:lnTo>
                    <a:pt x="379793" y="168097"/>
                  </a:lnTo>
                  <a:lnTo>
                    <a:pt x="359927" y="231510"/>
                  </a:lnTo>
                  <a:lnTo>
                    <a:pt x="340535" y="268830"/>
                  </a:lnTo>
                  <a:lnTo>
                    <a:pt x="314820" y="309944"/>
                  </a:lnTo>
                  <a:lnTo>
                    <a:pt x="292482" y="341455"/>
                  </a:lnTo>
                  <a:lnTo>
                    <a:pt x="270002" y="370599"/>
                  </a:lnTo>
                  <a:lnTo>
                    <a:pt x="312208" y="370599"/>
                  </a:lnTo>
                  <a:lnTo>
                    <a:pt x="318964" y="361770"/>
                  </a:lnTo>
                  <a:lnTo>
                    <a:pt x="338023" y="334950"/>
                  </a:lnTo>
                  <a:lnTo>
                    <a:pt x="349211" y="318389"/>
                  </a:lnTo>
                  <a:lnTo>
                    <a:pt x="453845" y="318389"/>
                  </a:lnTo>
                  <a:lnTo>
                    <a:pt x="422985" y="286121"/>
                  </a:lnTo>
                  <a:lnTo>
                    <a:pt x="369354" y="285166"/>
                  </a:lnTo>
                  <a:lnTo>
                    <a:pt x="376631" y="271983"/>
                  </a:lnTo>
                  <a:lnTo>
                    <a:pt x="397486" y="226854"/>
                  </a:lnTo>
                  <a:lnTo>
                    <a:pt x="410273" y="184963"/>
                  </a:lnTo>
                  <a:lnTo>
                    <a:pt x="413291" y="152441"/>
                  </a:lnTo>
                  <a:lnTo>
                    <a:pt x="410193" y="119685"/>
                  </a:lnTo>
                  <a:lnTo>
                    <a:pt x="401331" y="88537"/>
                  </a:lnTo>
                  <a:lnTo>
                    <a:pt x="386969" y="60516"/>
                  </a:lnTo>
                  <a:lnTo>
                    <a:pt x="379847" y="51348"/>
                  </a:lnTo>
                  <a:lnTo>
                    <a:pt x="370285" y="41045"/>
                  </a:lnTo>
                  <a:lnTo>
                    <a:pt x="361610" y="328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0" name="object 14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7670781" y="7589584"/>
              <a:ext cx="94829" cy="93980"/>
            </a:xfrm>
            <a:prstGeom prst="rect">
              <a:avLst/>
            </a:prstGeom>
          </p:spPr>
        </p:pic>
      </p:grpSp>
      <p:sp>
        <p:nvSpPr>
          <p:cNvPr id="141" name="object 14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21</a:t>
            </a:r>
          </a:p>
        </p:txBody>
      </p:sp>
      <p:sp>
        <p:nvSpPr>
          <p:cNvPr id="142" name="object 14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5138420" cy="9398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20"/>
              <a:t>Федеральный</a:t>
            </a:r>
            <a:r>
              <a:rPr dirty="0" spc="-190"/>
              <a:t> </a:t>
            </a:r>
            <a:r>
              <a:rPr dirty="0" spc="5"/>
              <a:t>проект</a:t>
            </a:r>
          </a:p>
          <a:p>
            <a:pPr marL="12700">
              <a:lnSpc>
                <a:spcPct val="100000"/>
              </a:lnSpc>
            </a:pPr>
            <a:r>
              <a:rPr dirty="0" spc="-55"/>
              <a:t>«Ис</a:t>
            </a:r>
            <a:r>
              <a:rPr dirty="0" spc="-65"/>
              <a:t>к</a:t>
            </a:r>
            <a:r>
              <a:rPr dirty="0" spc="-110"/>
              <a:t>у</a:t>
            </a:r>
            <a:r>
              <a:rPr dirty="0" spc="15"/>
              <a:t>с</a:t>
            </a:r>
            <a:r>
              <a:rPr dirty="0" spc="30"/>
              <a:t>с</a:t>
            </a:r>
            <a:r>
              <a:rPr dirty="0" spc="-65"/>
              <a:t>твенный</a:t>
            </a:r>
            <a:r>
              <a:rPr dirty="0" spc="-155"/>
              <a:t> </a:t>
            </a:r>
            <a:r>
              <a:rPr dirty="0" spc="-75"/>
              <a:t>ин</a:t>
            </a:r>
            <a:r>
              <a:rPr dirty="0" spc="-120"/>
              <a:t>т</a:t>
            </a:r>
            <a:r>
              <a:rPr dirty="0" spc="-55"/>
              <a:t>е</a:t>
            </a:r>
            <a:r>
              <a:rPr dirty="0" spc="-95"/>
              <a:t>ллек</a:t>
            </a:r>
            <a:r>
              <a:rPr dirty="0" spc="-140"/>
              <a:t>т</a:t>
            </a:r>
            <a:r>
              <a:rPr dirty="0" spc="-125"/>
              <a:t>»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42779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10">
                <a:solidFill>
                  <a:srgbClr val="3763AF"/>
                </a:solidFill>
                <a:latin typeface="Trebuchet MS"/>
                <a:cs typeface="Trebuchet MS"/>
              </a:rPr>
              <a:t>1.4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Нормативная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3763AF"/>
                </a:solidFill>
                <a:latin typeface="Trebuchet MS"/>
                <a:cs typeface="Trebuchet MS"/>
              </a:rPr>
              <a:t>п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6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ж</a:t>
            </a:r>
            <a:r>
              <a:rPr dirty="0" sz="1200" spc="-10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45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развития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34078" y="900008"/>
            <a:ext cx="865829" cy="86999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87299" y="3416267"/>
            <a:ext cx="2794000" cy="1492885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90"/>
              </a:spcBef>
            </a:pP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Динамика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развития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проекта</a:t>
            </a:r>
            <a:endParaRPr sz="16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dirty="0" sz="3000" spc="-180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3000" spc="-150" b="1">
                <a:solidFill>
                  <a:srgbClr val="3763AF"/>
                </a:solidFill>
                <a:latin typeface="Trebuchet MS"/>
                <a:cs typeface="Trebuchet MS"/>
              </a:rPr>
              <a:t>8,3</a:t>
            </a:r>
            <a:r>
              <a:rPr dirty="0" sz="3000" spc="-1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000" spc="-100" b="1">
                <a:solidFill>
                  <a:srgbClr val="3763AF"/>
                </a:solidFill>
                <a:latin typeface="Trebuchet MS"/>
                <a:cs typeface="Trebuchet MS"/>
              </a:rPr>
              <a:t>мл</a:t>
            </a:r>
            <a:r>
              <a:rPr dirty="0" sz="3000" spc="-15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3000" spc="-8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3000" spc="-1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000" spc="6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3000" spc="-11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3000" spc="-170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3000" spc="-300" b="1">
                <a:solidFill>
                  <a:srgbClr val="3763AF"/>
                </a:solidFill>
                <a:latin typeface="Trebuchet MS"/>
                <a:cs typeface="Trebuchet MS"/>
              </a:rPr>
              <a:t>.</a:t>
            </a:r>
            <a:endParaRPr sz="3000">
              <a:latin typeface="Trebuchet MS"/>
              <a:cs typeface="Trebuchet MS"/>
            </a:endParaRPr>
          </a:p>
          <a:p>
            <a:pPr marL="12700" marR="246379">
              <a:lnSpc>
                <a:spcPct val="100000"/>
              </a:lnSpc>
              <a:spcBef>
                <a:spcPts val="1020"/>
              </a:spcBef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составит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финансирование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Федерального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проекта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«Искусственный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интеллект»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1000" spc="95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21–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1000" spc="95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4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-12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-14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7299" y="5488876"/>
            <a:ext cx="740283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Дополнительное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профессиональное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образование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области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endParaRPr sz="16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смежных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областях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доступно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при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финансовой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поддержке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от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государства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7299" y="7326589"/>
            <a:ext cx="399859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Фонд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содействия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инновациям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регулярно </a:t>
            </a:r>
            <a:r>
              <a:rPr dirty="0" sz="1600" spc="-4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проводит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конкурсы,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посвященные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603299" y="7338425"/>
            <a:ext cx="405384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В </a:t>
            </a:r>
            <a:r>
              <a:rPr dirty="0" sz="1200" spc="40">
                <a:solidFill>
                  <a:srgbClr val="3763AF"/>
                </a:solidFill>
                <a:latin typeface="Trebuchet MS"/>
                <a:cs typeface="Trebuchet MS"/>
              </a:rPr>
              <a:t>рамках 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федерального </a:t>
            </a:r>
            <a:r>
              <a:rPr dirty="0" sz="1200" spc="45">
                <a:solidFill>
                  <a:srgbClr val="3763AF"/>
                </a:solidFill>
                <a:latin typeface="Trebuchet MS"/>
                <a:cs typeface="Trebuchet MS"/>
              </a:rPr>
              <a:t>проекта 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«Искусственный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интеллект»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«Сколково» 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выступает </a:t>
            </a:r>
            <a:r>
              <a:rPr dirty="0" sz="1200" spc="50">
                <a:solidFill>
                  <a:srgbClr val="3763AF"/>
                </a:solidFill>
                <a:latin typeface="Trebuchet MS"/>
                <a:cs typeface="Trebuchet MS"/>
              </a:rPr>
              <a:t>оператором </a:t>
            </a:r>
            <a:r>
              <a:rPr dirty="0" sz="1200" spc="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государственной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поддержки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5">
                <a:solidFill>
                  <a:srgbClr val="3763AF"/>
                </a:solidFill>
                <a:latin typeface="Trebuchet MS"/>
                <a:cs typeface="Trebuchet MS"/>
              </a:rPr>
              <a:t>апробации</a:t>
            </a:r>
            <a:r>
              <a:rPr dirty="0" sz="12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технологий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988900" y="2326845"/>
            <a:ext cx="148336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Национальный 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портал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99999" y="3396355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899999" y="5406354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899999" y="7244065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887299" y="6111107"/>
            <a:ext cx="2639695" cy="916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0" spc="-114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3000" spc="-1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000" spc="-110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3000" spc="-140" b="1">
                <a:solidFill>
                  <a:srgbClr val="3763AF"/>
                </a:solidFill>
                <a:latin typeface="Trebuchet MS"/>
                <a:cs typeface="Trebuchet MS"/>
              </a:rPr>
              <a:t>6</a:t>
            </a:r>
            <a:r>
              <a:rPr dirty="0" sz="3000" spc="-114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endParaRPr sz="3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1015"/>
              </a:spcBef>
            </a:pP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ро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сиян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1000" spc="95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2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4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2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-14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прой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ут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учение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на 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программах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искусственному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интеллекту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938099" y="3840109"/>
            <a:ext cx="2143760" cy="1069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0" spc="-180" b="1">
                <a:solidFill>
                  <a:srgbClr val="3763AF"/>
                </a:solidFill>
                <a:latin typeface="Trebuchet MS"/>
                <a:cs typeface="Trebuchet MS"/>
              </a:rPr>
              <a:t>25</a:t>
            </a:r>
            <a:endParaRPr sz="3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1015"/>
              </a:spcBef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проектов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пилотному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внедрению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отечественных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ИИ-решений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будет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профинансировано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938099" y="6111107"/>
            <a:ext cx="2695575" cy="916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0" spc="-175" b="1">
                <a:solidFill>
                  <a:srgbClr val="3763AF"/>
                </a:solidFill>
                <a:latin typeface="Trebuchet MS"/>
                <a:cs typeface="Trebuchet MS"/>
              </a:rPr>
              <a:t>&lt;</a:t>
            </a:r>
            <a:r>
              <a:rPr dirty="0" sz="3000" spc="-1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000" spc="-70" b="1">
                <a:solidFill>
                  <a:srgbClr val="3763AF"/>
                </a:solidFill>
                <a:latin typeface="Trebuchet MS"/>
                <a:cs typeface="Trebuchet MS"/>
              </a:rPr>
              <a:t>8</a:t>
            </a:r>
            <a:r>
              <a:rPr dirty="0" sz="3000" spc="-114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3000" spc="-1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000" spc="130" b="1">
                <a:solidFill>
                  <a:srgbClr val="3763AF"/>
                </a:solidFill>
                <a:latin typeface="Trebuchet MS"/>
                <a:cs typeface="Trebuchet MS"/>
              </a:rPr>
              <a:t>000</a:t>
            </a:r>
            <a:r>
              <a:rPr dirty="0" sz="3000" spc="-1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000" spc="6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3000" spc="-11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3000" spc="-170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3000" spc="-300" b="1">
                <a:solidFill>
                  <a:srgbClr val="3763AF"/>
                </a:solidFill>
                <a:latin typeface="Trebuchet MS"/>
                <a:cs typeface="Trebuchet MS"/>
              </a:rPr>
              <a:t>.</a:t>
            </a:r>
            <a:endParaRPr sz="3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015"/>
              </a:spcBef>
            </a:pP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омпенси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85">
                <a:solidFill>
                  <a:srgbClr val="231F20"/>
                </a:solidFill>
                <a:latin typeface="Trebuchet MS"/>
                <a:cs typeface="Trebuchet MS"/>
              </a:rPr>
              <a:t>ар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тв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4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оимо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90">
                <a:solidFill>
                  <a:srgbClr val="231F20"/>
                </a:solidFill>
                <a:latin typeface="Trebuchet MS"/>
                <a:cs typeface="Trebuchet MS"/>
              </a:rPr>
              <a:t>110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ты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c</a:t>
            </a:r>
            <a:r>
              <a:rPr dirty="0" sz="1000" spc="-14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000" spc="-14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программу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603299" y="8887199"/>
            <a:ext cx="133731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0" spc="-195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3000" spc="125" b="1">
                <a:solidFill>
                  <a:srgbClr val="3763AF"/>
                </a:solidFill>
                <a:latin typeface="Trebuchet MS"/>
                <a:cs typeface="Trebuchet MS"/>
              </a:rPr>
              <a:t>0–100</a:t>
            </a:r>
            <a:endParaRPr sz="30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603299" y="9191999"/>
            <a:ext cx="1517015" cy="736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0" spc="-155" b="1">
                <a:solidFill>
                  <a:srgbClr val="3763AF"/>
                </a:solidFill>
                <a:latin typeface="Trebuchet MS"/>
                <a:cs typeface="Trebuchet MS"/>
              </a:rPr>
              <a:t>млн</a:t>
            </a:r>
            <a:r>
              <a:rPr dirty="0" sz="3000" spc="-1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000" spc="6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3000" spc="-11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3000" spc="-170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3000" spc="-300" b="1">
                <a:solidFill>
                  <a:srgbClr val="3763AF"/>
                </a:solidFill>
                <a:latin typeface="Trebuchet MS"/>
                <a:cs typeface="Trebuchet MS"/>
              </a:rPr>
              <a:t>.</a:t>
            </a:r>
            <a:endParaRPr sz="3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авит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размер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гран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988900" y="3840109"/>
            <a:ext cx="2630805" cy="1221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0" spc="-175" b="1">
                <a:solidFill>
                  <a:srgbClr val="3763AF"/>
                </a:solidFill>
                <a:latin typeface="Trebuchet MS"/>
                <a:cs typeface="Trebuchet MS"/>
              </a:rPr>
              <a:t>&gt;</a:t>
            </a:r>
            <a:r>
              <a:rPr dirty="0" sz="3000" spc="-1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000" spc="-385" b="1">
                <a:solidFill>
                  <a:srgbClr val="3763AF"/>
                </a:solidFill>
                <a:latin typeface="Trebuchet MS"/>
                <a:cs typeface="Trebuchet MS"/>
              </a:rPr>
              <a:t>1</a:t>
            </a:r>
            <a:r>
              <a:rPr dirty="0" sz="3000" spc="-415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3000" spc="130" b="1">
                <a:solidFill>
                  <a:srgbClr val="3763AF"/>
                </a:solidFill>
                <a:latin typeface="Trebuchet MS"/>
                <a:cs typeface="Trebuchet MS"/>
              </a:rPr>
              <a:t>0</a:t>
            </a:r>
            <a:r>
              <a:rPr dirty="0" sz="3000" spc="-1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3000" spc="-35" b="1">
                <a:solidFill>
                  <a:srgbClr val="3763AF"/>
                </a:solidFill>
                <a:latin typeface="Trebuchet MS"/>
                <a:cs typeface="Trebuchet MS"/>
              </a:rPr>
              <a:t>ты</a:t>
            </a:r>
            <a:r>
              <a:rPr dirty="0" sz="3000" spc="-12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3000" spc="-300" b="1">
                <a:solidFill>
                  <a:srgbClr val="3763AF"/>
                </a:solidFill>
                <a:latin typeface="Trebuchet MS"/>
                <a:cs typeface="Trebuchet MS"/>
              </a:rPr>
              <a:t>.</a:t>
            </a:r>
            <a:endParaRPr sz="3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1015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ш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льни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смо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ут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принять 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уча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ур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ах,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оф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ф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лайн-ш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лах, 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онлайн-хакатонах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бизнес-интенсиве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предакселерации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своих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проектов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899999" y="1980008"/>
            <a:ext cx="5778500" cy="1229995"/>
          </a:xfrm>
          <a:custGeom>
            <a:avLst/>
            <a:gdLst/>
            <a:ahLst/>
            <a:cxnLst/>
            <a:rect l="l" t="t" r="r" b="b"/>
            <a:pathLst>
              <a:path w="5778500" h="1229995">
                <a:moveTo>
                  <a:pt x="5778004" y="0"/>
                </a:moveTo>
                <a:lnTo>
                  <a:pt x="0" y="0"/>
                </a:lnTo>
                <a:lnTo>
                  <a:pt x="0" y="1229995"/>
                </a:lnTo>
                <a:lnTo>
                  <a:pt x="5525998" y="1229995"/>
                </a:lnTo>
                <a:lnTo>
                  <a:pt x="5778004" y="978001"/>
                </a:lnTo>
                <a:lnTo>
                  <a:pt x="5778004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1139299" y="2161462"/>
            <a:ext cx="5214620" cy="863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100" spc="70">
                <a:solidFill>
                  <a:srgbClr val="FFFFFF"/>
                </a:solidFill>
                <a:latin typeface="Trebuchet MS"/>
                <a:cs typeface="Trebuchet MS"/>
              </a:rPr>
              <a:t>Задача</a:t>
            </a:r>
            <a:r>
              <a:rPr dirty="0" sz="1100" spc="-6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федерального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40">
                <a:solidFill>
                  <a:srgbClr val="FFFFFF"/>
                </a:solidFill>
                <a:latin typeface="Trebuchet MS"/>
                <a:cs typeface="Trebuchet MS"/>
              </a:rPr>
              <a:t>проекта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«Искусственный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интеллект»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25">
                <a:solidFill>
                  <a:srgbClr val="FFFFFF"/>
                </a:solidFill>
                <a:latin typeface="Trebuchet MS"/>
                <a:cs typeface="Trebuchet MS"/>
              </a:rPr>
              <a:t>—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создать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условия </a:t>
            </a:r>
            <a:r>
              <a:rPr dirty="0" sz="1100" spc="-31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10">
                <a:solidFill>
                  <a:srgbClr val="FFFFFF"/>
                </a:solidFill>
                <a:latin typeface="Trebuchet MS"/>
                <a:cs typeface="Trebuchet MS"/>
              </a:rPr>
              <a:t>для </a:t>
            </a:r>
            <a:r>
              <a:rPr dirty="0" sz="1100" spc="-30">
                <a:solidFill>
                  <a:srgbClr val="FFFFFF"/>
                </a:solidFill>
                <a:latin typeface="Trebuchet MS"/>
                <a:cs typeface="Trebuchet MS"/>
              </a:rPr>
              <a:t>того,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чтобы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предприятия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и </a:t>
            </a:r>
            <a:r>
              <a:rPr dirty="0" sz="1100" spc="35">
                <a:solidFill>
                  <a:srgbClr val="FFFFFF"/>
                </a:solidFill>
                <a:latin typeface="Trebuchet MS"/>
                <a:cs typeface="Trebuchet MS"/>
              </a:rPr>
              <a:t>граждане 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использовали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продукты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и </a:t>
            </a:r>
            <a:r>
              <a:rPr dirty="0" sz="1100" spc="-25">
                <a:solidFill>
                  <a:srgbClr val="FFFFFF"/>
                </a:solidFill>
                <a:latin typeface="Trebuchet MS"/>
                <a:cs typeface="Trebuchet MS"/>
              </a:rPr>
              <a:t>услуги, </a:t>
            </a:r>
            <a:r>
              <a:rPr dirty="0" sz="1100" spc="-2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30">
                <a:solidFill>
                  <a:srgbClr val="FFFFFF"/>
                </a:solidFill>
                <a:latin typeface="Trebuchet MS"/>
                <a:cs typeface="Trebuchet MS"/>
              </a:rPr>
              <a:t>основанные</a:t>
            </a:r>
            <a:r>
              <a:rPr dirty="0" sz="11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65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11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преимущественно</a:t>
            </a:r>
            <a:r>
              <a:rPr dirty="0" sz="11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отечественных</a:t>
            </a:r>
            <a:r>
              <a:rPr dirty="0" sz="11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технологиях</a:t>
            </a:r>
            <a:r>
              <a:rPr dirty="0" sz="11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100" spc="-32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10">
                <a:solidFill>
                  <a:srgbClr val="FFFFFF"/>
                </a:solidFill>
                <a:latin typeface="Trebuchet MS"/>
                <a:cs typeface="Trebuchet MS"/>
              </a:rPr>
              <a:t>интеллекта, </a:t>
            </a:r>
            <a:r>
              <a:rPr dirty="0" sz="1100" spc="35">
                <a:solidFill>
                  <a:srgbClr val="FFFFFF"/>
                </a:solidFill>
                <a:latin typeface="Trebuchet MS"/>
                <a:cs typeface="Trebuchet MS"/>
              </a:rPr>
              <a:t>обеспечивающих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качественно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новый 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уровень </a:t>
            </a:r>
            <a:r>
              <a:rPr dirty="0" sz="1100" spc="-10">
                <a:solidFill>
                  <a:srgbClr val="FFFFFF"/>
                </a:solidFill>
                <a:latin typeface="Trebuchet MS"/>
                <a:cs typeface="Trebuchet MS"/>
              </a:rPr>
              <a:t>эффективности </a:t>
            </a:r>
            <a:r>
              <a:rPr dirty="0" sz="1100" spc="-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деятельности</a:t>
            </a:r>
            <a:endParaRPr sz="1100">
              <a:latin typeface="Trebuchet MS"/>
              <a:cs typeface="Trebuchet MS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899999" y="8117885"/>
            <a:ext cx="2004060" cy="741045"/>
          </a:xfrm>
          <a:custGeom>
            <a:avLst/>
            <a:gdLst/>
            <a:ahLst/>
            <a:cxnLst/>
            <a:rect l="l" t="t" r="r" b="b"/>
            <a:pathLst>
              <a:path w="2004060" h="741045">
                <a:moveTo>
                  <a:pt x="2003996" y="0"/>
                </a:moveTo>
                <a:lnTo>
                  <a:pt x="0" y="0"/>
                </a:lnTo>
                <a:lnTo>
                  <a:pt x="0" y="740994"/>
                </a:lnTo>
                <a:lnTo>
                  <a:pt x="1752003" y="740994"/>
                </a:lnTo>
                <a:lnTo>
                  <a:pt x="2003996" y="488988"/>
                </a:lnTo>
                <a:lnTo>
                  <a:pt x="200399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1139299" y="8222474"/>
            <a:ext cx="1102995" cy="528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100" spc="-75">
                <a:solidFill>
                  <a:srgbClr val="FFFFFF"/>
                </a:solidFill>
                <a:latin typeface="Trebuchet MS"/>
                <a:cs typeface="Trebuchet MS"/>
              </a:rPr>
              <a:t>«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1100" spc="-5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1100" spc="5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100" spc="35">
                <a:solidFill>
                  <a:srgbClr val="FFFFFF"/>
                </a:solidFill>
                <a:latin typeface="Trebuchet MS"/>
                <a:cs typeface="Trebuchet MS"/>
              </a:rPr>
              <a:t>лерация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— 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искусственный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интеллект»</a:t>
            </a:r>
            <a:endParaRPr sz="1100">
              <a:latin typeface="Trebuchet MS"/>
              <a:cs typeface="Trebuchet MS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899999" y="8948879"/>
            <a:ext cx="2004060" cy="741045"/>
          </a:xfrm>
          <a:custGeom>
            <a:avLst/>
            <a:gdLst/>
            <a:ahLst/>
            <a:cxnLst/>
            <a:rect l="l" t="t" r="r" b="b"/>
            <a:pathLst>
              <a:path w="2004060" h="741045">
                <a:moveTo>
                  <a:pt x="2003996" y="0"/>
                </a:moveTo>
                <a:lnTo>
                  <a:pt x="0" y="0"/>
                </a:lnTo>
                <a:lnTo>
                  <a:pt x="0" y="740994"/>
                </a:lnTo>
                <a:lnTo>
                  <a:pt x="1752003" y="740994"/>
                </a:lnTo>
                <a:lnTo>
                  <a:pt x="2003996" y="488988"/>
                </a:lnTo>
                <a:lnTo>
                  <a:pt x="200399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1139299" y="9053470"/>
            <a:ext cx="1005840" cy="528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«Вн</a:t>
            </a:r>
            <a:r>
              <a:rPr dirty="0" sz="1100" spc="-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100" spc="25">
                <a:solidFill>
                  <a:srgbClr val="FFFFFF"/>
                </a:solidFill>
                <a:latin typeface="Trebuchet MS"/>
                <a:cs typeface="Trebuchet MS"/>
              </a:rPr>
              <a:t>дрение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— 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ис</a:t>
            </a:r>
            <a:r>
              <a:rPr dirty="0" sz="1100" spc="-2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1100" spc="5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100" spc="4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100" spc="-10">
                <a:solidFill>
                  <a:srgbClr val="FFFFFF"/>
                </a:solidFill>
                <a:latin typeface="Trebuchet MS"/>
                <a:cs typeface="Trebuchet MS"/>
              </a:rPr>
              <a:t>твенный 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интеллект»</a:t>
            </a:r>
            <a:endParaRPr sz="1100">
              <a:latin typeface="Trebuchet MS"/>
              <a:cs typeface="Trebuchet MS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2993999" y="8117885"/>
            <a:ext cx="2004060" cy="741045"/>
          </a:xfrm>
          <a:custGeom>
            <a:avLst/>
            <a:gdLst/>
            <a:ahLst/>
            <a:cxnLst/>
            <a:rect l="l" t="t" r="r" b="b"/>
            <a:pathLst>
              <a:path w="2004060" h="741045">
                <a:moveTo>
                  <a:pt x="2003996" y="0"/>
                </a:moveTo>
                <a:lnTo>
                  <a:pt x="0" y="0"/>
                </a:lnTo>
                <a:lnTo>
                  <a:pt x="0" y="740994"/>
                </a:lnTo>
                <a:lnTo>
                  <a:pt x="1752003" y="740994"/>
                </a:lnTo>
                <a:lnTo>
                  <a:pt x="2003996" y="488988"/>
                </a:lnTo>
                <a:lnTo>
                  <a:pt x="200399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3233299" y="8222474"/>
            <a:ext cx="1527175" cy="528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100" spc="-35">
                <a:solidFill>
                  <a:srgbClr val="FFFFFF"/>
                </a:solidFill>
                <a:latin typeface="Trebuchet MS"/>
                <a:cs typeface="Trebuchet MS"/>
              </a:rPr>
              <a:t>«</a:t>
            </a:r>
            <a:r>
              <a:rPr dirty="0" sz="1100" spc="-9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1100" spc="20">
                <a:solidFill>
                  <a:srgbClr val="FFFFFF"/>
                </a:solidFill>
                <a:latin typeface="Trebuchet MS"/>
                <a:cs typeface="Trebuchet MS"/>
              </a:rPr>
              <a:t>оммерциализация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15">
                <a:solidFill>
                  <a:srgbClr val="FFFFFF"/>
                </a:solidFill>
                <a:latin typeface="Trebuchet MS"/>
                <a:cs typeface="Trebuchet MS"/>
              </a:rPr>
              <a:t>—  </a:t>
            </a:r>
            <a:r>
              <a:rPr dirty="0" sz="1100">
                <a:solidFill>
                  <a:srgbClr val="FFFFFF"/>
                </a:solidFill>
                <a:latin typeface="Trebuchet MS"/>
                <a:cs typeface="Trebuchet MS"/>
              </a:rPr>
              <a:t>искусственный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интеллект»</a:t>
            </a:r>
            <a:endParaRPr sz="11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616003" y="8130585"/>
            <a:ext cx="2004060" cy="728345"/>
          </a:xfrm>
          <a:prstGeom prst="rect">
            <a:avLst/>
          </a:prstGeom>
          <a:solidFill>
            <a:srgbClr val="3763AF"/>
          </a:solidFill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endParaRPr sz="1250">
              <a:latin typeface="Times New Roman"/>
              <a:cs typeface="Times New Roman"/>
            </a:endParaRPr>
          </a:p>
          <a:p>
            <a:pPr marL="251460" marR="342265">
              <a:lnSpc>
                <a:spcPct val="100000"/>
              </a:lnSpc>
            </a:pPr>
            <a:r>
              <a:rPr dirty="0" sz="1100" spc="30">
                <a:solidFill>
                  <a:srgbClr val="FFFFFF"/>
                </a:solidFill>
                <a:latin typeface="Trebuchet MS"/>
                <a:cs typeface="Trebuchet MS"/>
              </a:rPr>
              <a:t>Основные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условия </a:t>
            </a:r>
            <a:r>
              <a:rPr dirty="0" sz="1100" spc="1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50">
                <a:solidFill>
                  <a:srgbClr val="FFFFFF"/>
                </a:solidFill>
                <a:latin typeface="Trebuchet MS"/>
                <a:cs typeface="Trebuchet MS"/>
              </a:rPr>
              <a:t>уча</a:t>
            </a:r>
            <a:r>
              <a:rPr dirty="0" sz="11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100" spc="-20">
                <a:solidFill>
                  <a:srgbClr val="FFFFFF"/>
                </a:solidFill>
                <a:latin typeface="Trebuchet MS"/>
                <a:cs typeface="Trebuchet MS"/>
              </a:rPr>
              <a:t>тия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-20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1100" spc="-6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30">
                <a:solidFill>
                  <a:srgbClr val="FFFFFF"/>
                </a:solidFill>
                <a:latin typeface="Trebuchet MS"/>
                <a:cs typeface="Trebuchet MS"/>
              </a:rPr>
              <a:t>программе</a:t>
            </a:r>
            <a:endParaRPr sz="1100">
              <a:latin typeface="Trebuchet MS"/>
              <a:cs typeface="Trebuchet M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2993999" y="8948879"/>
            <a:ext cx="2004060" cy="741045"/>
          </a:xfrm>
          <a:custGeom>
            <a:avLst/>
            <a:gdLst/>
            <a:ahLst/>
            <a:cxnLst/>
            <a:rect l="l" t="t" r="r" b="b"/>
            <a:pathLst>
              <a:path w="2004060" h="741045">
                <a:moveTo>
                  <a:pt x="2003996" y="0"/>
                </a:moveTo>
                <a:lnTo>
                  <a:pt x="0" y="0"/>
                </a:lnTo>
                <a:lnTo>
                  <a:pt x="0" y="740994"/>
                </a:lnTo>
                <a:lnTo>
                  <a:pt x="1752003" y="740994"/>
                </a:lnTo>
                <a:lnTo>
                  <a:pt x="2003996" y="488988"/>
                </a:lnTo>
                <a:lnTo>
                  <a:pt x="200399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3233299" y="9053470"/>
            <a:ext cx="1005840" cy="528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34925">
              <a:lnSpc>
                <a:spcPct val="100000"/>
              </a:lnSpc>
              <a:spcBef>
                <a:spcPts val="100"/>
              </a:spcBef>
            </a:pP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«Код </a:t>
            </a:r>
            <a:r>
              <a:rPr dirty="0" sz="1100" spc="25">
                <a:solidFill>
                  <a:srgbClr val="FFFFFF"/>
                </a:solidFill>
                <a:latin typeface="Trebuchet MS"/>
                <a:cs typeface="Trebuchet MS"/>
              </a:rPr>
              <a:t>— </a:t>
            </a:r>
            <a:r>
              <a:rPr dirty="0" sz="1100" spc="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100" spc="5">
                <a:solidFill>
                  <a:srgbClr val="FFFFFF"/>
                </a:solidFill>
                <a:latin typeface="Trebuchet MS"/>
                <a:cs typeface="Trebuchet MS"/>
              </a:rPr>
              <a:t>ис</a:t>
            </a:r>
            <a:r>
              <a:rPr dirty="0" sz="1100" spc="-2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1100" spc="5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100" spc="4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100" spc="-10">
                <a:solidFill>
                  <a:srgbClr val="FFFFFF"/>
                </a:solidFill>
                <a:latin typeface="Trebuchet MS"/>
                <a:cs typeface="Trebuchet MS"/>
              </a:rPr>
              <a:t>твенный  </a:t>
            </a:r>
            <a:r>
              <a:rPr dirty="0" sz="1100" spc="-15">
                <a:solidFill>
                  <a:srgbClr val="FFFFFF"/>
                </a:solidFill>
                <a:latin typeface="Trebuchet MS"/>
                <a:cs typeface="Trebuchet MS"/>
              </a:rPr>
              <a:t>интеллект»</a:t>
            </a:r>
            <a:endParaRPr sz="1100">
              <a:latin typeface="Trebuchet MS"/>
              <a:cs typeface="Trebuchet MS"/>
            </a:endParaRPr>
          </a:p>
        </p:txBody>
      </p:sp>
      <p:pic>
        <p:nvPicPr>
          <p:cNvPr id="30" name="object 3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822148" y="2129152"/>
            <a:ext cx="931696" cy="931701"/>
          </a:xfrm>
          <a:prstGeom prst="rect">
            <a:avLst/>
          </a:prstGeom>
        </p:spPr>
      </p:pic>
      <p:sp>
        <p:nvSpPr>
          <p:cNvPr id="31" name="object 31"/>
          <p:cNvSpPr txBox="1"/>
          <p:nvPr/>
        </p:nvSpPr>
        <p:spPr>
          <a:xfrm>
            <a:off x="887299" y="5109073"/>
            <a:ext cx="29044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Источник: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Федеральный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проект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«Искусственный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интеллект»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988900" y="6753388"/>
            <a:ext cx="292417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Источник: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Федеральный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проект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«Искусственный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интеллект»,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Университет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2035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745299" y="8166607"/>
            <a:ext cx="2037080" cy="17741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675005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ат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нало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ово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зи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сии</a:t>
            </a:r>
            <a:endParaRPr sz="1000">
              <a:latin typeface="Trebuchet MS"/>
              <a:cs typeface="Trebuchet MS"/>
            </a:endParaRPr>
          </a:p>
          <a:p>
            <a:pPr marL="241300" marR="457200" indent="-228600">
              <a:lnSpc>
                <a:spcPct val="100000"/>
              </a:lnSpc>
              <a:spcBef>
                <a:spcPts val="2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тв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твие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проек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85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кри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ериям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фере 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ИИ,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ано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ленным</a:t>
            </a:r>
            <a:endParaRPr sz="1000">
              <a:latin typeface="Trebuchet MS"/>
              <a:cs typeface="Trebuchet MS"/>
            </a:endParaRPr>
          </a:p>
          <a:p>
            <a:pPr marL="241300">
              <a:lnSpc>
                <a:spcPct val="100000"/>
              </a:lnSpc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Минэ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ономразвития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сии</a:t>
            </a:r>
            <a:endParaRPr sz="1000">
              <a:latin typeface="Trebuchet MS"/>
              <a:cs typeface="Trebuchet MS"/>
            </a:endParaRPr>
          </a:p>
          <a:p>
            <a:pPr marL="241300" marR="508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проект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экономически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эффективен,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вн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яемое 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решение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обладает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енциалом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тиражирования 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конкурентоспособностью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87299" y="9785704"/>
            <a:ext cx="19577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Источник: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Фонд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содействия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инновациям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5615999" y="8124235"/>
            <a:ext cx="4284345" cy="0"/>
          </a:xfrm>
          <a:custGeom>
            <a:avLst/>
            <a:gdLst/>
            <a:ahLst/>
            <a:cxnLst/>
            <a:rect l="l" t="t" r="r" b="b"/>
            <a:pathLst>
              <a:path w="4284345" h="0">
                <a:moveTo>
                  <a:pt x="0" y="0"/>
                </a:moveTo>
                <a:lnTo>
                  <a:pt x="4284002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22</a:t>
            </a:r>
          </a:p>
        </p:txBody>
      </p:sp>
      <p:sp>
        <p:nvSpPr>
          <p:cNvPr id="37" name="object 3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0800080" cy="10800080"/>
          </a:xfrm>
          <a:custGeom>
            <a:avLst/>
            <a:gdLst/>
            <a:ahLst/>
            <a:cxnLst/>
            <a:rect l="l" t="t" r="r" b="b"/>
            <a:pathLst>
              <a:path w="10800080" h="10800080">
                <a:moveTo>
                  <a:pt x="10800003" y="0"/>
                </a:moveTo>
                <a:lnTo>
                  <a:pt x="0" y="0"/>
                </a:lnTo>
                <a:lnTo>
                  <a:pt x="0" y="10800003"/>
                </a:lnTo>
                <a:lnTo>
                  <a:pt x="10800003" y="10800003"/>
                </a:lnTo>
                <a:lnTo>
                  <a:pt x="10800003" y="0"/>
                </a:lnTo>
                <a:close/>
              </a:path>
            </a:pathLst>
          </a:custGeom>
          <a:solidFill>
            <a:srgbClr val="22BAE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87299" y="613495"/>
            <a:ext cx="7470775" cy="1981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7700"/>
              </a:lnSpc>
              <a:spcBef>
                <a:spcPts val="100"/>
              </a:spcBef>
            </a:pPr>
            <a:r>
              <a:rPr dirty="0" sz="7000" spc="-1215">
                <a:solidFill>
                  <a:srgbClr val="FFFFFF"/>
                </a:solidFill>
              </a:rPr>
              <a:t>Т</a:t>
            </a:r>
            <a:r>
              <a:rPr dirty="0" sz="7000" spc="-45">
                <a:solidFill>
                  <a:srgbClr val="FFFFFF"/>
                </a:solidFill>
              </a:rPr>
              <a:t>ренды</a:t>
            </a:r>
            <a:r>
              <a:rPr dirty="0" sz="7000" spc="-360">
                <a:solidFill>
                  <a:srgbClr val="FFFFFF"/>
                </a:solidFill>
              </a:rPr>
              <a:t> </a:t>
            </a:r>
            <a:r>
              <a:rPr dirty="0" sz="7000" spc="-204">
                <a:solidFill>
                  <a:srgbClr val="FFFFFF"/>
                </a:solidFill>
              </a:rPr>
              <a:t>ИИ</a:t>
            </a:r>
            <a:endParaRPr sz="7000"/>
          </a:p>
          <a:p>
            <a:pPr marL="12700">
              <a:lnSpc>
                <a:spcPts val="7700"/>
              </a:lnSpc>
            </a:pPr>
            <a:r>
              <a:rPr dirty="0" sz="7000" spc="-240">
                <a:solidFill>
                  <a:srgbClr val="FFFFFF"/>
                </a:solidFill>
              </a:rPr>
              <a:t>в</a:t>
            </a:r>
            <a:r>
              <a:rPr dirty="0" sz="7000" spc="-360">
                <a:solidFill>
                  <a:srgbClr val="FFFFFF"/>
                </a:solidFill>
              </a:rPr>
              <a:t> </a:t>
            </a:r>
            <a:r>
              <a:rPr dirty="0" sz="7000" spc="-430">
                <a:solidFill>
                  <a:srgbClr val="FFFFFF"/>
                </a:solidFill>
              </a:rPr>
              <a:t>«</a:t>
            </a:r>
            <a:r>
              <a:rPr dirty="0" sz="7000" spc="-245">
                <a:solidFill>
                  <a:srgbClr val="FFFFFF"/>
                </a:solidFill>
              </a:rPr>
              <a:t>умном</a:t>
            </a:r>
            <a:r>
              <a:rPr dirty="0" sz="7000" spc="-360">
                <a:solidFill>
                  <a:srgbClr val="FFFFFF"/>
                </a:solidFill>
              </a:rPr>
              <a:t> </a:t>
            </a:r>
            <a:r>
              <a:rPr dirty="0" sz="7000" spc="-500">
                <a:solidFill>
                  <a:srgbClr val="FFFFFF"/>
                </a:solidFill>
              </a:rPr>
              <a:t>г</a:t>
            </a:r>
            <a:r>
              <a:rPr dirty="0" sz="7000" spc="225">
                <a:solidFill>
                  <a:srgbClr val="FFFFFF"/>
                </a:solidFill>
              </a:rPr>
              <a:t>ор</a:t>
            </a:r>
            <a:r>
              <a:rPr dirty="0" sz="7000" spc="20">
                <a:solidFill>
                  <a:srgbClr val="FFFFFF"/>
                </a:solidFill>
              </a:rPr>
              <a:t>о</a:t>
            </a:r>
            <a:r>
              <a:rPr dirty="0" sz="7000" spc="-330">
                <a:solidFill>
                  <a:srgbClr val="FFFFFF"/>
                </a:solidFill>
              </a:rPr>
              <a:t>д</a:t>
            </a:r>
            <a:r>
              <a:rPr dirty="0" sz="7000" spc="-120">
                <a:solidFill>
                  <a:srgbClr val="FFFFFF"/>
                </a:solidFill>
              </a:rPr>
              <a:t>е</a:t>
            </a:r>
            <a:r>
              <a:rPr dirty="0" sz="7000" spc="-290">
                <a:solidFill>
                  <a:srgbClr val="FFFFFF"/>
                </a:solidFill>
              </a:rPr>
              <a:t>»</a:t>
            </a:r>
            <a:endParaRPr sz="7000"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0000" y="3900004"/>
            <a:ext cx="9000005" cy="3000006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23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8487410" cy="1397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10"/>
              <a:t>Основные</a:t>
            </a:r>
            <a:r>
              <a:rPr dirty="0" spc="-155"/>
              <a:t> </a:t>
            </a:r>
            <a:r>
              <a:rPr dirty="0" spc="-30"/>
              <a:t>тренды</a:t>
            </a:r>
            <a:r>
              <a:rPr dirty="0" spc="-155"/>
              <a:t> </a:t>
            </a:r>
            <a:r>
              <a:rPr dirty="0" spc="-20"/>
              <a:t>развития</a:t>
            </a:r>
            <a:r>
              <a:rPr dirty="0" spc="-155"/>
              <a:t> </a:t>
            </a:r>
            <a:r>
              <a:rPr dirty="0" spc="-190"/>
              <a:t>«</a:t>
            </a:r>
            <a:r>
              <a:rPr dirty="0" spc="-110"/>
              <a:t>умных</a:t>
            </a:r>
            <a:r>
              <a:rPr dirty="0" spc="-155"/>
              <a:t> </a:t>
            </a:r>
            <a:r>
              <a:rPr dirty="0" spc="-215"/>
              <a:t>г</a:t>
            </a:r>
            <a:r>
              <a:rPr dirty="0" spc="85"/>
              <a:t>ор</a:t>
            </a:r>
            <a:r>
              <a:rPr dirty="0" spc="25"/>
              <a:t>о</a:t>
            </a:r>
            <a:r>
              <a:rPr dirty="0" spc="-145"/>
              <a:t>д</a:t>
            </a:r>
            <a:r>
              <a:rPr dirty="0" spc="-95"/>
              <a:t>ов»,  </a:t>
            </a:r>
            <a:r>
              <a:rPr dirty="0" spc="-105"/>
              <a:t>в</a:t>
            </a:r>
            <a:r>
              <a:rPr dirty="0" spc="-155"/>
              <a:t> </a:t>
            </a:r>
            <a:r>
              <a:rPr dirty="0" spc="20"/>
              <a:t>рамках</a:t>
            </a:r>
            <a:r>
              <a:rPr dirty="0" spc="-155"/>
              <a:t> </a:t>
            </a:r>
            <a:r>
              <a:rPr dirty="0" spc="-45"/>
              <a:t>которых</a:t>
            </a:r>
            <a:r>
              <a:rPr dirty="0" spc="-155"/>
              <a:t> </a:t>
            </a:r>
            <a:r>
              <a:rPr dirty="0" spc="-100"/>
              <a:t>уже</a:t>
            </a:r>
            <a:r>
              <a:rPr dirty="0" spc="-150"/>
              <a:t> </a:t>
            </a:r>
            <a:r>
              <a:rPr dirty="0" spc="-75"/>
              <a:t>используется</a:t>
            </a:r>
            <a:r>
              <a:rPr dirty="0" spc="-155"/>
              <a:t> </a:t>
            </a:r>
            <a:r>
              <a:rPr dirty="0" spc="-110"/>
              <a:t>или</a:t>
            </a:r>
            <a:r>
              <a:rPr dirty="0" spc="-155"/>
              <a:t> </a:t>
            </a:r>
            <a:r>
              <a:rPr dirty="0" spc="-130"/>
              <a:t>может </a:t>
            </a:r>
            <a:r>
              <a:rPr dirty="0" spc="-890"/>
              <a:t> </a:t>
            </a:r>
            <a:r>
              <a:rPr dirty="0" spc="-85"/>
              <a:t>быть</a:t>
            </a:r>
            <a:r>
              <a:rPr dirty="0" spc="-155"/>
              <a:t> </a:t>
            </a:r>
            <a:r>
              <a:rPr dirty="0" spc="5"/>
              <a:t>исп</a:t>
            </a:r>
            <a:r>
              <a:rPr dirty="0" spc="-35"/>
              <a:t>о</a:t>
            </a:r>
            <a:r>
              <a:rPr dirty="0" spc="-155"/>
              <a:t>л</a:t>
            </a:r>
            <a:r>
              <a:rPr dirty="0" spc="-175"/>
              <a:t>ь</a:t>
            </a:r>
            <a:r>
              <a:rPr dirty="0" spc="15"/>
              <a:t>зован</a:t>
            </a:r>
            <a:r>
              <a:rPr dirty="0" spc="-155"/>
              <a:t> </a:t>
            </a:r>
            <a:r>
              <a:rPr dirty="0" spc="-90"/>
              <a:t>ИИ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22498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85">
                <a:solidFill>
                  <a:srgbClr val="22BAED"/>
                </a:solidFill>
                <a:latin typeface="Trebuchet MS"/>
                <a:cs typeface="Trebuchet MS"/>
              </a:rPr>
              <a:t>2.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180">
                <a:solidFill>
                  <a:srgbClr val="22BAED"/>
                </a:solidFill>
                <a:latin typeface="Trebuchet MS"/>
                <a:cs typeface="Trebuchet MS"/>
              </a:rPr>
              <a:t>Т</a:t>
            </a:r>
            <a:r>
              <a:rPr dirty="0" sz="1200" spc="20">
                <a:solidFill>
                  <a:srgbClr val="22BAED"/>
                </a:solidFill>
                <a:latin typeface="Trebuchet MS"/>
                <a:cs typeface="Trebuchet MS"/>
              </a:rPr>
              <a:t>ренды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2BAED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2BAED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22BAED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2BAED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2BAED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2BAED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22BAED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22BAED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899994" y="2447155"/>
            <a:ext cx="9000490" cy="2190750"/>
          </a:xfrm>
          <a:custGeom>
            <a:avLst/>
            <a:gdLst/>
            <a:ahLst/>
            <a:cxnLst/>
            <a:rect l="l" t="t" r="r" b="b"/>
            <a:pathLst>
              <a:path w="9000490" h="2190750">
                <a:moveTo>
                  <a:pt x="144005" y="0"/>
                </a:moveTo>
                <a:lnTo>
                  <a:pt x="98490" y="7340"/>
                </a:lnTo>
                <a:lnTo>
                  <a:pt x="58959" y="27782"/>
                </a:lnTo>
                <a:lnTo>
                  <a:pt x="27785" y="58954"/>
                </a:lnTo>
                <a:lnTo>
                  <a:pt x="7341" y="98485"/>
                </a:lnTo>
                <a:lnTo>
                  <a:pt x="0" y="144005"/>
                </a:lnTo>
                <a:lnTo>
                  <a:pt x="0" y="2046503"/>
                </a:lnTo>
                <a:lnTo>
                  <a:pt x="7341" y="2092017"/>
                </a:lnTo>
                <a:lnTo>
                  <a:pt x="27785" y="2131544"/>
                </a:lnTo>
                <a:lnTo>
                  <a:pt x="58959" y="2162714"/>
                </a:lnTo>
                <a:lnTo>
                  <a:pt x="98490" y="2183155"/>
                </a:lnTo>
                <a:lnTo>
                  <a:pt x="144005" y="2190496"/>
                </a:lnTo>
                <a:lnTo>
                  <a:pt x="8856002" y="2190496"/>
                </a:lnTo>
                <a:lnTo>
                  <a:pt x="8901517" y="2183155"/>
                </a:lnTo>
                <a:lnTo>
                  <a:pt x="8941047" y="2162714"/>
                </a:lnTo>
                <a:lnTo>
                  <a:pt x="8972221" y="2131544"/>
                </a:lnTo>
                <a:lnTo>
                  <a:pt x="8992665" y="2092017"/>
                </a:lnTo>
                <a:lnTo>
                  <a:pt x="9000007" y="2046503"/>
                </a:lnTo>
                <a:lnTo>
                  <a:pt x="9000007" y="144005"/>
                </a:lnTo>
                <a:lnTo>
                  <a:pt x="8992665" y="98485"/>
                </a:lnTo>
                <a:lnTo>
                  <a:pt x="8972221" y="58954"/>
                </a:lnTo>
                <a:lnTo>
                  <a:pt x="8941047" y="27782"/>
                </a:lnTo>
                <a:lnTo>
                  <a:pt x="8901517" y="7340"/>
                </a:lnTo>
                <a:lnTo>
                  <a:pt x="8856002" y="0"/>
                </a:lnTo>
                <a:lnTo>
                  <a:pt x="144005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899994" y="4740352"/>
            <a:ext cx="9000490" cy="2777490"/>
          </a:xfrm>
          <a:custGeom>
            <a:avLst/>
            <a:gdLst/>
            <a:ahLst/>
            <a:cxnLst/>
            <a:rect l="l" t="t" r="r" b="b"/>
            <a:pathLst>
              <a:path w="9000490" h="2777490">
                <a:moveTo>
                  <a:pt x="144005" y="0"/>
                </a:moveTo>
                <a:lnTo>
                  <a:pt x="98490" y="7341"/>
                </a:lnTo>
                <a:lnTo>
                  <a:pt x="58959" y="27785"/>
                </a:lnTo>
                <a:lnTo>
                  <a:pt x="27785" y="58959"/>
                </a:lnTo>
                <a:lnTo>
                  <a:pt x="7341" y="98490"/>
                </a:lnTo>
                <a:lnTo>
                  <a:pt x="0" y="144005"/>
                </a:lnTo>
                <a:lnTo>
                  <a:pt x="0" y="2633294"/>
                </a:lnTo>
                <a:lnTo>
                  <a:pt x="7341" y="2678814"/>
                </a:lnTo>
                <a:lnTo>
                  <a:pt x="27785" y="2718345"/>
                </a:lnTo>
                <a:lnTo>
                  <a:pt x="58959" y="2749517"/>
                </a:lnTo>
                <a:lnTo>
                  <a:pt x="98490" y="2769958"/>
                </a:lnTo>
                <a:lnTo>
                  <a:pt x="144005" y="2777299"/>
                </a:lnTo>
                <a:lnTo>
                  <a:pt x="8856002" y="2777299"/>
                </a:lnTo>
                <a:lnTo>
                  <a:pt x="8901517" y="2769958"/>
                </a:lnTo>
                <a:lnTo>
                  <a:pt x="8941047" y="2749517"/>
                </a:lnTo>
                <a:lnTo>
                  <a:pt x="8972221" y="2718345"/>
                </a:lnTo>
                <a:lnTo>
                  <a:pt x="8992665" y="2678814"/>
                </a:lnTo>
                <a:lnTo>
                  <a:pt x="9000007" y="2633294"/>
                </a:lnTo>
                <a:lnTo>
                  <a:pt x="9000007" y="144005"/>
                </a:lnTo>
                <a:lnTo>
                  <a:pt x="8992665" y="98490"/>
                </a:lnTo>
                <a:lnTo>
                  <a:pt x="8972221" y="58959"/>
                </a:lnTo>
                <a:lnTo>
                  <a:pt x="8941047" y="27785"/>
                </a:lnTo>
                <a:lnTo>
                  <a:pt x="8901517" y="7341"/>
                </a:lnTo>
                <a:lnTo>
                  <a:pt x="8856002" y="0"/>
                </a:lnTo>
                <a:lnTo>
                  <a:pt x="144005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899994" y="7620348"/>
            <a:ext cx="9000490" cy="2273300"/>
          </a:xfrm>
          <a:custGeom>
            <a:avLst/>
            <a:gdLst/>
            <a:ahLst/>
            <a:cxnLst/>
            <a:rect l="l" t="t" r="r" b="b"/>
            <a:pathLst>
              <a:path w="9000490" h="2273300">
                <a:moveTo>
                  <a:pt x="144005" y="0"/>
                </a:moveTo>
                <a:lnTo>
                  <a:pt x="98490" y="7341"/>
                </a:lnTo>
                <a:lnTo>
                  <a:pt x="58959" y="27785"/>
                </a:lnTo>
                <a:lnTo>
                  <a:pt x="27785" y="58959"/>
                </a:lnTo>
                <a:lnTo>
                  <a:pt x="7341" y="98490"/>
                </a:lnTo>
                <a:lnTo>
                  <a:pt x="0" y="144005"/>
                </a:lnTo>
                <a:lnTo>
                  <a:pt x="0" y="2129294"/>
                </a:lnTo>
                <a:lnTo>
                  <a:pt x="7341" y="2174814"/>
                </a:lnTo>
                <a:lnTo>
                  <a:pt x="27785" y="2214345"/>
                </a:lnTo>
                <a:lnTo>
                  <a:pt x="58959" y="2245517"/>
                </a:lnTo>
                <a:lnTo>
                  <a:pt x="98490" y="2265959"/>
                </a:lnTo>
                <a:lnTo>
                  <a:pt x="144005" y="2273299"/>
                </a:lnTo>
                <a:lnTo>
                  <a:pt x="8856002" y="2273299"/>
                </a:lnTo>
                <a:lnTo>
                  <a:pt x="8901517" y="2265959"/>
                </a:lnTo>
                <a:lnTo>
                  <a:pt x="8941047" y="2245517"/>
                </a:lnTo>
                <a:lnTo>
                  <a:pt x="8972221" y="2214345"/>
                </a:lnTo>
                <a:lnTo>
                  <a:pt x="8992665" y="2174814"/>
                </a:lnTo>
                <a:lnTo>
                  <a:pt x="9000007" y="2129294"/>
                </a:lnTo>
                <a:lnTo>
                  <a:pt x="9000007" y="144005"/>
                </a:lnTo>
                <a:lnTo>
                  <a:pt x="8992665" y="98490"/>
                </a:lnTo>
                <a:lnTo>
                  <a:pt x="8972221" y="58959"/>
                </a:lnTo>
                <a:lnTo>
                  <a:pt x="8941047" y="27785"/>
                </a:lnTo>
                <a:lnTo>
                  <a:pt x="8901517" y="7341"/>
                </a:lnTo>
                <a:lnTo>
                  <a:pt x="8856002" y="0"/>
                </a:lnTo>
                <a:lnTo>
                  <a:pt x="144005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1103299" y="2573510"/>
            <a:ext cx="216154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2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з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ание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омпле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сных</a:t>
            </a:r>
            <a:endParaRPr sz="12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ИИ-решений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упра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ления  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городом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03299" y="4866708"/>
            <a:ext cx="195326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Цифровизация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3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о 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управления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03299" y="7746707"/>
            <a:ext cx="211963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Применение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ИИ-решений</a:t>
            </a:r>
            <a:endParaRPr sz="12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-90" b="1">
                <a:solidFill>
                  <a:srgbClr val="3763AF"/>
                </a:solidFill>
                <a:latin typeface="Trebuchet MS"/>
                <a:cs typeface="Trebuchet MS"/>
              </a:rPr>
              <a:t>ж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бах,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об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спечивающих 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безопасность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жителей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938099" y="2495880"/>
            <a:ext cx="5685790" cy="2038350"/>
          </a:xfrm>
          <a:prstGeom prst="rect">
            <a:avLst/>
          </a:prstGeom>
        </p:spPr>
        <p:txBody>
          <a:bodyPr wrap="square" lIns="0" tIns="958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Опи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трен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  <a:p>
            <a:pPr marL="12700" marR="66675">
              <a:lnSpc>
                <a:spcPct val="100000"/>
              </a:lnSpc>
              <a:spcBef>
                <a:spcPts val="53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Накопление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большого объема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рамках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единых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центров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хранения предоставило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возможность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внедрения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анализа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деятельности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ранее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недоступных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масштабах.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внедрением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все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большего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числа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систем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endParaRPr sz="800">
              <a:latin typeface="Trebuchet MS"/>
              <a:cs typeface="Trebuchet MS"/>
            </a:endParaRPr>
          </a:p>
          <a:p>
            <a:pPr marL="12700" marR="17145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приложений,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которые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принимали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получали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данные,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задачи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усложнялись.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Сегодня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городские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цифровые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превращаются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единую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городом,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где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анализирует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многих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источников,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счетчиков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«умных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зданиях»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до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единой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инфраструктуры.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Примеры</a:t>
            </a:r>
            <a:endParaRPr sz="1000">
              <a:latin typeface="Trebuchet MS"/>
              <a:cs typeface="Trebuchet MS"/>
            </a:endParaRPr>
          </a:p>
          <a:p>
            <a:pPr marL="12700" marR="311150">
              <a:lnSpc>
                <a:spcPct val="100000"/>
              </a:lnSpc>
              <a:spcBef>
                <a:spcPts val="530"/>
              </a:spcBef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Сингапур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занимает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первое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место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рейтинге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«умных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городов»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мира.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2025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году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там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планируют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обеспечить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самоуправляемых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автомобилей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городских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улицах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создать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воздушную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сеть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маршрутов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беспилотных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летательных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аппаратов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доставки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посылок,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писем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информации.</a:t>
            </a:r>
            <a:endParaRPr sz="8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65"/>
              </a:spcBef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Москва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остается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лидером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России,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представляя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практически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весь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спектр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возможных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цифровых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решений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мирового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уровня.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Начиная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«умных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домов»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до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цифрового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двойника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«умного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дорожного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движения».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38099" y="4789078"/>
            <a:ext cx="5431155" cy="572770"/>
          </a:xfrm>
          <a:prstGeom prst="rect">
            <a:avLst/>
          </a:prstGeom>
        </p:spPr>
        <p:txBody>
          <a:bodyPr wrap="square" lIns="0" tIns="958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Опи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трен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Тренд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«умных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городов»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ведет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созданию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единого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центра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городом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ИИ.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Можно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выделить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три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направления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развития: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938099" y="5335888"/>
            <a:ext cx="5742305" cy="2000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внедрение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рамках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трансформации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управления;</a:t>
            </a:r>
            <a:endParaRPr sz="8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Char char="•"/>
              <a:tabLst>
                <a:tab pos="240665" algn="l"/>
                <a:tab pos="24130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взаимодействие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общественностью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обеспечение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участия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горожан;</a:t>
            </a:r>
            <a:endParaRPr sz="8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Char char="•"/>
              <a:tabLst>
                <a:tab pos="240665" algn="l"/>
                <a:tab pos="241300" algn="l"/>
              </a:tabLst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разработка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градостроительной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политики.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Примеры</a:t>
            </a:r>
            <a:endParaRPr sz="1000">
              <a:latin typeface="Trebuchet MS"/>
              <a:cs typeface="Trebuchet MS"/>
            </a:endParaRPr>
          </a:p>
          <a:p>
            <a:pPr algn="just" marL="12700" marR="113664">
              <a:lnSpc>
                <a:spcPct val="100000"/>
              </a:lnSpc>
              <a:spcBef>
                <a:spcPts val="525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Alibaba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внедрила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платформу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Малайзии.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анализирует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данные,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собранные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среде,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видеоизображений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речи.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Применение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предоставлять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городским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властям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информацию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возможностях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повышения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операционной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эффективности.</a:t>
            </a:r>
            <a:endParaRPr sz="8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70"/>
              </a:spcBef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Польше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записи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детские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сады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использует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алгоритмы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чтобы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упростить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процесс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распределения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детей.</a:t>
            </a:r>
            <a:endParaRPr sz="800">
              <a:latin typeface="Trebuchet MS"/>
              <a:cs typeface="Trebuchet MS"/>
            </a:endParaRPr>
          </a:p>
          <a:p>
            <a:pPr marL="12700" marR="51435">
              <a:lnSpc>
                <a:spcPct val="100000"/>
              </a:lnSpc>
              <a:spcBef>
                <a:spcPts val="565"/>
              </a:spcBef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Москве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действует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портал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поставщиков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автоматизации закупок малого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объема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применением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ИИ,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который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помогает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заполнять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карточку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товара,</a:t>
            </a:r>
            <a:r>
              <a:rPr dirty="0" sz="800" spc="1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предлагая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подходящую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категорию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выбор.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Точность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определения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категории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составляет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92%.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70"/>
              </a:spcBef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Чат-бот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портале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mos.ru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других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порталах.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938099" y="7669077"/>
            <a:ext cx="5724525" cy="1938655"/>
          </a:xfrm>
          <a:prstGeom prst="rect">
            <a:avLst/>
          </a:prstGeom>
        </p:spPr>
        <p:txBody>
          <a:bodyPr wrap="square" lIns="0" tIns="958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Опи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трен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позволит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устанавливать закономерности,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взаимосвязи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тенденции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поведении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жителей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 совершении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правонарушений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выявления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подозрительной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активности.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Перспективным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направлением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является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предсказание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будущих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преступлений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счет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аналитики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больших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данных.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Примеры</a:t>
            </a:r>
            <a:endParaRPr sz="1000">
              <a:latin typeface="Trebuchet MS"/>
              <a:cs typeface="Trebuchet MS"/>
            </a:endParaRPr>
          </a:p>
          <a:p>
            <a:pPr marL="12700" marR="477520">
              <a:lnSpc>
                <a:spcPct val="100000"/>
              </a:lnSpc>
              <a:spcBef>
                <a:spcPts val="53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Полиция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Сурат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(Индия)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внедрила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лиц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ИИ,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которая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полицейским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отслеживать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преступления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устанавливать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личности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преступников.</a:t>
            </a:r>
            <a:endParaRPr sz="800">
              <a:latin typeface="Trebuchet MS"/>
              <a:cs typeface="Trebuchet MS"/>
            </a:endParaRPr>
          </a:p>
          <a:p>
            <a:pPr marL="12700" marR="52705">
              <a:lnSpc>
                <a:spcPct val="100000"/>
              </a:lnSpc>
              <a:spcBef>
                <a:spcPts val="56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Прогностическое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Precobs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внедрено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систему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безопасности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Цюрихе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выявления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закономерностей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отчетах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кражах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со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взломом.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МВД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внедрило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видеоаналитики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использованием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компании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Ntechlab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нескольких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регионах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России.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70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«МегаФон»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разрабатывает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Калининградской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обл.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безопасной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среды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ИИ.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163999" y="3201134"/>
            <a:ext cx="2707640" cy="1299845"/>
            <a:chOff x="1163999" y="3201134"/>
            <a:chExt cx="2707640" cy="1299845"/>
          </a:xfrm>
        </p:grpSpPr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8801" y="4183201"/>
              <a:ext cx="152806" cy="15281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18799" y="3742743"/>
              <a:ext cx="152806" cy="15577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63999" y="3201134"/>
              <a:ext cx="1452000" cy="1299616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1163999" y="5459994"/>
            <a:ext cx="2707640" cy="1889760"/>
            <a:chOff x="1163999" y="5459994"/>
            <a:chExt cx="2707640" cy="1889760"/>
          </a:xfrm>
        </p:grpSpPr>
        <p:pic>
          <p:nvPicPr>
            <p:cNvPr id="19" name="object 1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18801" y="6793204"/>
              <a:ext cx="152806" cy="152806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18801" y="7196594"/>
              <a:ext cx="152806" cy="152806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18799" y="6044403"/>
              <a:ext cx="152806" cy="155778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18799" y="6473250"/>
              <a:ext cx="152806" cy="155778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63999" y="5459994"/>
              <a:ext cx="1451999" cy="1398008"/>
            </a:xfrm>
            <a:prstGeom prst="rect">
              <a:avLst/>
            </a:prstGeom>
          </p:spPr>
        </p:pic>
      </p:grpSp>
      <p:grpSp>
        <p:nvGrpSpPr>
          <p:cNvPr id="24" name="object 24"/>
          <p:cNvGrpSpPr/>
          <p:nvPr/>
        </p:nvGrpSpPr>
        <p:grpSpPr>
          <a:xfrm>
            <a:off x="1151306" y="8382003"/>
            <a:ext cx="2720340" cy="1384935"/>
            <a:chOff x="1151306" y="8382003"/>
            <a:chExt cx="2720340" cy="1384935"/>
          </a:xfrm>
        </p:grpSpPr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18801" y="9265869"/>
              <a:ext cx="152806" cy="152806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18801" y="9469247"/>
              <a:ext cx="152806" cy="152806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18799" y="8679003"/>
              <a:ext cx="152806" cy="155778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18801" y="8990444"/>
              <a:ext cx="152804" cy="155770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51306" y="8382003"/>
              <a:ext cx="1477377" cy="1384422"/>
            </a:xfrm>
            <a:prstGeom prst="rect">
              <a:avLst/>
            </a:prstGeom>
          </p:spPr>
        </p:pic>
      </p:grpSp>
      <p:sp>
        <p:nvSpPr>
          <p:cNvPr id="30" name="object 3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24</a:t>
            </a:r>
          </a:p>
        </p:txBody>
      </p:sp>
      <p:sp>
        <p:nvSpPr>
          <p:cNvPr id="31" name="object 3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8487410" cy="1397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10"/>
              <a:t>Основные</a:t>
            </a:r>
            <a:r>
              <a:rPr dirty="0" spc="-155"/>
              <a:t> </a:t>
            </a:r>
            <a:r>
              <a:rPr dirty="0" spc="-30"/>
              <a:t>тренды</a:t>
            </a:r>
            <a:r>
              <a:rPr dirty="0" spc="-155"/>
              <a:t> </a:t>
            </a:r>
            <a:r>
              <a:rPr dirty="0" spc="-20"/>
              <a:t>развития</a:t>
            </a:r>
            <a:r>
              <a:rPr dirty="0" spc="-155"/>
              <a:t> </a:t>
            </a:r>
            <a:r>
              <a:rPr dirty="0" spc="-190"/>
              <a:t>«</a:t>
            </a:r>
            <a:r>
              <a:rPr dirty="0" spc="-110"/>
              <a:t>умных</a:t>
            </a:r>
            <a:r>
              <a:rPr dirty="0" spc="-155"/>
              <a:t> </a:t>
            </a:r>
            <a:r>
              <a:rPr dirty="0" spc="-215"/>
              <a:t>г</a:t>
            </a:r>
            <a:r>
              <a:rPr dirty="0" spc="85"/>
              <a:t>ор</a:t>
            </a:r>
            <a:r>
              <a:rPr dirty="0" spc="25"/>
              <a:t>о</a:t>
            </a:r>
            <a:r>
              <a:rPr dirty="0" spc="-145"/>
              <a:t>д</a:t>
            </a:r>
            <a:r>
              <a:rPr dirty="0" spc="-95"/>
              <a:t>ов»,  </a:t>
            </a:r>
            <a:r>
              <a:rPr dirty="0" spc="-105"/>
              <a:t>в</a:t>
            </a:r>
            <a:r>
              <a:rPr dirty="0" spc="-155"/>
              <a:t> </a:t>
            </a:r>
            <a:r>
              <a:rPr dirty="0" spc="20"/>
              <a:t>рамках</a:t>
            </a:r>
            <a:r>
              <a:rPr dirty="0" spc="-155"/>
              <a:t> </a:t>
            </a:r>
            <a:r>
              <a:rPr dirty="0" spc="-45"/>
              <a:t>которых</a:t>
            </a:r>
            <a:r>
              <a:rPr dirty="0" spc="-155"/>
              <a:t> </a:t>
            </a:r>
            <a:r>
              <a:rPr dirty="0" spc="-100"/>
              <a:t>уже</a:t>
            </a:r>
            <a:r>
              <a:rPr dirty="0" spc="-150"/>
              <a:t> </a:t>
            </a:r>
            <a:r>
              <a:rPr dirty="0" spc="-75"/>
              <a:t>используется</a:t>
            </a:r>
            <a:r>
              <a:rPr dirty="0" spc="-155"/>
              <a:t> </a:t>
            </a:r>
            <a:r>
              <a:rPr dirty="0" spc="-110"/>
              <a:t>или</a:t>
            </a:r>
            <a:r>
              <a:rPr dirty="0" spc="-155"/>
              <a:t> </a:t>
            </a:r>
            <a:r>
              <a:rPr dirty="0" spc="-130"/>
              <a:t>может </a:t>
            </a:r>
            <a:r>
              <a:rPr dirty="0" spc="-890"/>
              <a:t> </a:t>
            </a:r>
            <a:r>
              <a:rPr dirty="0" spc="-85"/>
              <a:t>быть</a:t>
            </a:r>
            <a:r>
              <a:rPr dirty="0" spc="-155"/>
              <a:t> </a:t>
            </a:r>
            <a:r>
              <a:rPr dirty="0" spc="5"/>
              <a:t>исп</a:t>
            </a:r>
            <a:r>
              <a:rPr dirty="0" spc="-35"/>
              <a:t>о</a:t>
            </a:r>
            <a:r>
              <a:rPr dirty="0" spc="-155"/>
              <a:t>л</a:t>
            </a:r>
            <a:r>
              <a:rPr dirty="0" spc="-175"/>
              <a:t>ь</a:t>
            </a:r>
            <a:r>
              <a:rPr dirty="0" spc="15"/>
              <a:t>зован</a:t>
            </a:r>
            <a:r>
              <a:rPr dirty="0" spc="-155"/>
              <a:t> </a:t>
            </a:r>
            <a:r>
              <a:rPr dirty="0" spc="-90"/>
              <a:t>ИИ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22498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85">
                <a:solidFill>
                  <a:srgbClr val="22BAED"/>
                </a:solidFill>
                <a:latin typeface="Trebuchet MS"/>
                <a:cs typeface="Trebuchet MS"/>
              </a:rPr>
              <a:t>2.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180">
                <a:solidFill>
                  <a:srgbClr val="22BAED"/>
                </a:solidFill>
                <a:latin typeface="Trebuchet MS"/>
                <a:cs typeface="Trebuchet MS"/>
              </a:rPr>
              <a:t>Т</a:t>
            </a:r>
            <a:r>
              <a:rPr dirty="0" sz="1200" spc="20">
                <a:solidFill>
                  <a:srgbClr val="22BAED"/>
                </a:solidFill>
                <a:latin typeface="Trebuchet MS"/>
                <a:cs typeface="Trebuchet MS"/>
              </a:rPr>
              <a:t>ренды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2BAED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2BAED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22BAED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2BAED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2BAED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2BAED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22BAED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22BAED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06344" y="2447155"/>
            <a:ext cx="9000490" cy="2502535"/>
          </a:xfrm>
          <a:custGeom>
            <a:avLst/>
            <a:gdLst/>
            <a:ahLst/>
            <a:cxnLst/>
            <a:rect l="l" t="t" r="r" b="b"/>
            <a:pathLst>
              <a:path w="9000490" h="2502535">
                <a:moveTo>
                  <a:pt x="144005" y="0"/>
                </a:moveTo>
                <a:lnTo>
                  <a:pt x="98490" y="7340"/>
                </a:lnTo>
                <a:lnTo>
                  <a:pt x="58959" y="27782"/>
                </a:lnTo>
                <a:lnTo>
                  <a:pt x="27785" y="58954"/>
                </a:lnTo>
                <a:lnTo>
                  <a:pt x="7341" y="98485"/>
                </a:lnTo>
                <a:lnTo>
                  <a:pt x="0" y="144005"/>
                </a:lnTo>
                <a:lnTo>
                  <a:pt x="0" y="2358529"/>
                </a:lnTo>
                <a:lnTo>
                  <a:pt x="7341" y="2404044"/>
                </a:lnTo>
                <a:lnTo>
                  <a:pt x="27785" y="2443575"/>
                </a:lnTo>
                <a:lnTo>
                  <a:pt x="58959" y="2474749"/>
                </a:lnTo>
                <a:lnTo>
                  <a:pt x="98490" y="2495193"/>
                </a:lnTo>
                <a:lnTo>
                  <a:pt x="144005" y="2502535"/>
                </a:lnTo>
                <a:lnTo>
                  <a:pt x="8856002" y="2502535"/>
                </a:lnTo>
                <a:lnTo>
                  <a:pt x="8901517" y="2495193"/>
                </a:lnTo>
                <a:lnTo>
                  <a:pt x="8941047" y="2474749"/>
                </a:lnTo>
                <a:lnTo>
                  <a:pt x="8972221" y="2443575"/>
                </a:lnTo>
                <a:lnTo>
                  <a:pt x="8992665" y="2404044"/>
                </a:lnTo>
                <a:lnTo>
                  <a:pt x="9000007" y="2358529"/>
                </a:lnTo>
                <a:lnTo>
                  <a:pt x="9000007" y="144005"/>
                </a:lnTo>
                <a:lnTo>
                  <a:pt x="8992665" y="98485"/>
                </a:lnTo>
                <a:lnTo>
                  <a:pt x="8972221" y="58954"/>
                </a:lnTo>
                <a:lnTo>
                  <a:pt x="8941047" y="27782"/>
                </a:lnTo>
                <a:lnTo>
                  <a:pt x="8901517" y="7340"/>
                </a:lnTo>
                <a:lnTo>
                  <a:pt x="8856002" y="0"/>
                </a:lnTo>
                <a:lnTo>
                  <a:pt x="144005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906344" y="5052382"/>
            <a:ext cx="9000490" cy="2289175"/>
          </a:xfrm>
          <a:custGeom>
            <a:avLst/>
            <a:gdLst/>
            <a:ahLst/>
            <a:cxnLst/>
            <a:rect l="l" t="t" r="r" b="b"/>
            <a:pathLst>
              <a:path w="9000490" h="2289175">
                <a:moveTo>
                  <a:pt x="144005" y="0"/>
                </a:moveTo>
                <a:lnTo>
                  <a:pt x="98490" y="7341"/>
                </a:lnTo>
                <a:lnTo>
                  <a:pt x="58959" y="27785"/>
                </a:lnTo>
                <a:lnTo>
                  <a:pt x="27785" y="58959"/>
                </a:lnTo>
                <a:lnTo>
                  <a:pt x="7341" y="98490"/>
                </a:lnTo>
                <a:lnTo>
                  <a:pt x="0" y="144005"/>
                </a:lnTo>
                <a:lnTo>
                  <a:pt x="0" y="2144649"/>
                </a:lnTo>
                <a:lnTo>
                  <a:pt x="7341" y="2190168"/>
                </a:lnTo>
                <a:lnTo>
                  <a:pt x="27785" y="2229700"/>
                </a:lnTo>
                <a:lnTo>
                  <a:pt x="58959" y="2260871"/>
                </a:lnTo>
                <a:lnTo>
                  <a:pt x="98490" y="2281313"/>
                </a:lnTo>
                <a:lnTo>
                  <a:pt x="144005" y="2288654"/>
                </a:lnTo>
                <a:lnTo>
                  <a:pt x="8856002" y="2288654"/>
                </a:lnTo>
                <a:lnTo>
                  <a:pt x="8901517" y="2281313"/>
                </a:lnTo>
                <a:lnTo>
                  <a:pt x="8941047" y="2260871"/>
                </a:lnTo>
                <a:lnTo>
                  <a:pt x="8972221" y="2229700"/>
                </a:lnTo>
                <a:lnTo>
                  <a:pt x="8992665" y="2190168"/>
                </a:lnTo>
                <a:lnTo>
                  <a:pt x="9000007" y="2144649"/>
                </a:lnTo>
                <a:lnTo>
                  <a:pt x="9000007" y="144005"/>
                </a:lnTo>
                <a:lnTo>
                  <a:pt x="8992665" y="98490"/>
                </a:lnTo>
                <a:lnTo>
                  <a:pt x="8972221" y="58959"/>
                </a:lnTo>
                <a:lnTo>
                  <a:pt x="8941047" y="27785"/>
                </a:lnTo>
                <a:lnTo>
                  <a:pt x="8901517" y="7341"/>
                </a:lnTo>
                <a:lnTo>
                  <a:pt x="8856002" y="0"/>
                </a:lnTo>
                <a:lnTo>
                  <a:pt x="144005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1109649" y="2573510"/>
            <a:ext cx="185928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12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з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ание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диных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ем  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утилизации</a:t>
            </a: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отходов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09649" y="5178740"/>
            <a:ext cx="241554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пра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ление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дными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ур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ами 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при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помощи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диных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цифровых 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систем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95885" rIns="0" bIns="0" rtlCol="0" vert="horz">
            <a:spAutoFit/>
          </a:bodyPr>
          <a:lstStyle/>
          <a:p>
            <a:pPr marL="2843530">
              <a:lnSpc>
                <a:spcPct val="100000"/>
              </a:lnSpc>
              <a:spcBef>
                <a:spcPts val="755"/>
              </a:spcBef>
            </a:pPr>
            <a:r>
              <a:rPr dirty="0" spc="45"/>
              <a:t>Опи</a:t>
            </a:r>
            <a:r>
              <a:rPr dirty="0" spc="35"/>
              <a:t>с</a:t>
            </a:r>
            <a:r>
              <a:rPr dirty="0" spc="35"/>
              <a:t>ание</a:t>
            </a:r>
            <a:r>
              <a:rPr dirty="0" spc="-55"/>
              <a:t> </a:t>
            </a:r>
            <a:r>
              <a:rPr dirty="0" spc="20"/>
              <a:t>трен</a:t>
            </a:r>
            <a:r>
              <a:rPr dirty="0" spc="-5"/>
              <a:t>д</a:t>
            </a:r>
            <a:r>
              <a:rPr dirty="0" spc="120"/>
              <a:t>а</a:t>
            </a:r>
          </a:p>
          <a:p>
            <a:pPr marL="2843530" marR="301625">
              <a:lnSpc>
                <a:spcPct val="100000"/>
              </a:lnSpc>
              <a:spcBef>
                <a:spcPts val="530"/>
              </a:spcBef>
            </a:pPr>
            <a:r>
              <a:rPr dirty="0" sz="800" spc="5"/>
              <a:t>Одним </a:t>
            </a:r>
            <a:r>
              <a:rPr dirty="0" sz="800" spc="-10"/>
              <a:t>из </a:t>
            </a:r>
            <a:r>
              <a:rPr dirty="0" sz="800" spc="30"/>
              <a:t>способов </a:t>
            </a:r>
            <a:r>
              <a:rPr dirty="0" sz="800" spc="5"/>
              <a:t>оптимизации </a:t>
            </a:r>
            <a:r>
              <a:rPr dirty="0" sz="800" spc="-5"/>
              <a:t>системы </a:t>
            </a:r>
            <a:r>
              <a:rPr dirty="0" sz="800" spc="5"/>
              <a:t>утилизации отходов </a:t>
            </a:r>
            <a:r>
              <a:rPr dirty="0" sz="800" spc="-15"/>
              <a:t>является </a:t>
            </a:r>
            <a:r>
              <a:rPr dirty="0" sz="800" spc="10"/>
              <a:t>внедрение </a:t>
            </a:r>
            <a:r>
              <a:rPr dirty="0" sz="800" spc="-20"/>
              <a:t>«умных </a:t>
            </a:r>
            <a:r>
              <a:rPr dirty="0" sz="800"/>
              <a:t>методов </a:t>
            </a:r>
            <a:r>
              <a:rPr dirty="0" sz="800" spc="10"/>
              <a:t>управления </a:t>
            </a:r>
            <a:r>
              <a:rPr dirty="0" sz="800" spc="15"/>
              <a:t> </a:t>
            </a:r>
            <a:r>
              <a:rPr dirty="0" sz="800" spc="-10"/>
              <a:t>отходами».</a:t>
            </a:r>
            <a:r>
              <a:rPr dirty="0" sz="800" spc="-40"/>
              <a:t> </a:t>
            </a:r>
            <a:r>
              <a:rPr dirty="0" sz="800" spc="10"/>
              <a:t>Применение</a:t>
            </a:r>
            <a:r>
              <a:rPr dirty="0" sz="800" spc="-35"/>
              <a:t> </a:t>
            </a:r>
            <a:r>
              <a:rPr dirty="0" sz="800"/>
              <a:t>технологий</a:t>
            </a:r>
            <a:r>
              <a:rPr dirty="0" sz="800" spc="-40"/>
              <a:t> </a:t>
            </a:r>
            <a:r>
              <a:rPr dirty="0" sz="800" spc="5"/>
              <a:t>ИИ</a:t>
            </a:r>
            <a:r>
              <a:rPr dirty="0" sz="800" spc="-35"/>
              <a:t> </a:t>
            </a:r>
            <a:r>
              <a:rPr dirty="0" sz="800" spc="-15"/>
              <a:t>в</a:t>
            </a:r>
            <a:r>
              <a:rPr dirty="0" sz="800" spc="-40"/>
              <a:t> </a:t>
            </a:r>
            <a:r>
              <a:rPr dirty="0" sz="800" spc="15"/>
              <a:t>управлении</a:t>
            </a:r>
            <a:r>
              <a:rPr dirty="0" sz="800" spc="-35"/>
              <a:t> </a:t>
            </a:r>
            <a:r>
              <a:rPr dirty="0" sz="800" spc="5"/>
              <a:t>отходами</a:t>
            </a:r>
            <a:r>
              <a:rPr dirty="0" sz="800" spc="-40"/>
              <a:t> </a:t>
            </a:r>
            <a:r>
              <a:rPr dirty="0" sz="800" spc="30"/>
              <a:t>способно</a:t>
            </a:r>
            <a:r>
              <a:rPr dirty="0" sz="800" spc="-35"/>
              <a:t> </a:t>
            </a:r>
            <a:r>
              <a:rPr dirty="0" sz="800" spc="-10"/>
              <a:t>изменить</a:t>
            </a:r>
            <a:r>
              <a:rPr dirty="0" sz="800" spc="-35"/>
              <a:t> </a:t>
            </a:r>
            <a:r>
              <a:rPr dirty="0" sz="800"/>
              <a:t>облик</a:t>
            </a:r>
            <a:r>
              <a:rPr dirty="0" sz="800" spc="-40"/>
              <a:t> </a:t>
            </a:r>
            <a:r>
              <a:rPr dirty="0" sz="800" spc="5"/>
              <a:t>загрязненных</a:t>
            </a:r>
            <a:r>
              <a:rPr dirty="0" sz="800" spc="-35"/>
              <a:t> </a:t>
            </a:r>
            <a:r>
              <a:rPr dirty="0" sz="800"/>
              <a:t>городов, </a:t>
            </a:r>
            <a:r>
              <a:rPr dirty="0" sz="800" spc="-229"/>
              <a:t> </a:t>
            </a:r>
            <a:r>
              <a:rPr dirty="0" sz="800" spc="15"/>
              <a:t>сократить</a:t>
            </a:r>
            <a:r>
              <a:rPr dirty="0" sz="800" spc="-45"/>
              <a:t> </a:t>
            </a:r>
            <a:r>
              <a:rPr dirty="0" sz="800" spc="-10"/>
              <a:t>издержки</a:t>
            </a:r>
            <a:r>
              <a:rPr dirty="0" sz="800" spc="-45"/>
              <a:t> </a:t>
            </a:r>
            <a:r>
              <a:rPr dirty="0" sz="800" spc="-10"/>
              <a:t>и</a:t>
            </a:r>
            <a:r>
              <a:rPr dirty="0" sz="800" spc="-45"/>
              <a:t> </a:t>
            </a:r>
            <a:r>
              <a:rPr dirty="0" sz="800"/>
              <a:t>повысить</a:t>
            </a:r>
            <a:r>
              <a:rPr dirty="0" sz="800" spc="-45"/>
              <a:t> </a:t>
            </a:r>
            <a:r>
              <a:rPr dirty="0" sz="800" spc="15"/>
              <a:t>качество</a:t>
            </a:r>
            <a:r>
              <a:rPr dirty="0" sz="800" spc="-45"/>
              <a:t> </a:t>
            </a:r>
            <a:r>
              <a:rPr dirty="0" sz="800" spc="-20"/>
              <a:t>жизни</a:t>
            </a:r>
            <a:r>
              <a:rPr dirty="0" sz="800" spc="-45"/>
              <a:t> </a:t>
            </a:r>
            <a:r>
              <a:rPr dirty="0" sz="800" spc="-25"/>
              <a:t>жителей.</a:t>
            </a:r>
            <a:endParaRPr sz="800"/>
          </a:p>
          <a:p>
            <a:pPr marL="2843530">
              <a:lnSpc>
                <a:spcPct val="100000"/>
              </a:lnSpc>
              <a:spcBef>
                <a:spcPts val="605"/>
              </a:spcBef>
            </a:pPr>
            <a:r>
              <a:rPr dirty="0" spc="15"/>
              <a:t>Примеры</a:t>
            </a:r>
          </a:p>
          <a:p>
            <a:pPr marL="2843530" marR="5080">
              <a:lnSpc>
                <a:spcPct val="100000"/>
              </a:lnSpc>
              <a:spcBef>
                <a:spcPts val="530"/>
              </a:spcBef>
            </a:pPr>
            <a:r>
              <a:rPr dirty="0" sz="800" spc="40"/>
              <a:t>В</a:t>
            </a:r>
            <a:r>
              <a:rPr dirty="0" sz="800" spc="-30"/>
              <a:t> </a:t>
            </a:r>
            <a:r>
              <a:rPr dirty="0" sz="800" spc="30"/>
              <a:t>Сингапуре</a:t>
            </a:r>
            <a:r>
              <a:rPr dirty="0" sz="800" spc="-30"/>
              <a:t> </a:t>
            </a:r>
            <a:r>
              <a:rPr dirty="0" sz="800" spc="20"/>
              <a:t>внедрена</a:t>
            </a:r>
            <a:r>
              <a:rPr dirty="0" sz="800" spc="-30"/>
              <a:t> </a:t>
            </a:r>
            <a:r>
              <a:rPr dirty="0" sz="800" spc="15"/>
              <a:t>система</a:t>
            </a:r>
            <a:r>
              <a:rPr dirty="0" sz="800" spc="-30"/>
              <a:t> </a:t>
            </a:r>
            <a:r>
              <a:rPr dirty="0" sz="800" spc="-5"/>
              <a:t>«интеллектуальных</a:t>
            </a:r>
            <a:r>
              <a:rPr dirty="0" sz="800" spc="-30"/>
              <a:t> </a:t>
            </a:r>
            <a:r>
              <a:rPr dirty="0" sz="800" spc="5"/>
              <a:t>мусорных</a:t>
            </a:r>
            <a:r>
              <a:rPr dirty="0" sz="800" spc="-30"/>
              <a:t> </a:t>
            </a:r>
            <a:r>
              <a:rPr dirty="0" sz="800" spc="10"/>
              <a:t>баков»</a:t>
            </a:r>
            <a:r>
              <a:rPr dirty="0" sz="800" spc="-30"/>
              <a:t> </a:t>
            </a:r>
            <a:r>
              <a:rPr dirty="0" sz="800"/>
              <a:t>(Smart</a:t>
            </a:r>
            <a:r>
              <a:rPr dirty="0" sz="800" spc="-25"/>
              <a:t> </a:t>
            </a:r>
            <a:r>
              <a:rPr dirty="0" sz="800" spc="-40"/>
              <a:t>Bin),</a:t>
            </a:r>
            <a:r>
              <a:rPr dirty="0" sz="800" spc="-30"/>
              <a:t> </a:t>
            </a:r>
            <a:r>
              <a:rPr dirty="0" sz="800" spc="15"/>
              <a:t>позволяющая</a:t>
            </a:r>
            <a:r>
              <a:rPr dirty="0" sz="800" spc="-30"/>
              <a:t> </a:t>
            </a:r>
            <a:r>
              <a:rPr dirty="0" sz="800"/>
              <a:t>отслеживать</a:t>
            </a:r>
            <a:r>
              <a:rPr dirty="0" sz="800" spc="-30"/>
              <a:t> </a:t>
            </a:r>
            <a:r>
              <a:rPr dirty="0" sz="800" spc="10"/>
              <a:t>состояние </a:t>
            </a:r>
            <a:r>
              <a:rPr dirty="0" sz="800" spc="-225"/>
              <a:t> </a:t>
            </a:r>
            <a:r>
              <a:rPr dirty="0" sz="800" spc="10"/>
              <a:t>контейнеров</a:t>
            </a:r>
            <a:r>
              <a:rPr dirty="0" sz="800" spc="-50"/>
              <a:t> </a:t>
            </a:r>
            <a:r>
              <a:rPr dirty="0" sz="800" spc="-10"/>
              <a:t>и</a:t>
            </a:r>
            <a:r>
              <a:rPr dirty="0" sz="800" spc="-45"/>
              <a:t> </a:t>
            </a:r>
            <a:r>
              <a:rPr dirty="0" sz="800" spc="25"/>
              <a:t>оповещать</a:t>
            </a:r>
            <a:r>
              <a:rPr dirty="0" sz="800" spc="-45"/>
              <a:t> </a:t>
            </a:r>
            <a:r>
              <a:rPr dirty="0" sz="800" spc="30"/>
              <a:t>об</a:t>
            </a:r>
            <a:r>
              <a:rPr dirty="0" sz="800" spc="-45"/>
              <a:t> </a:t>
            </a:r>
            <a:r>
              <a:rPr dirty="0" sz="800" spc="-5"/>
              <a:t>их</a:t>
            </a:r>
            <a:r>
              <a:rPr dirty="0" sz="800" spc="-45"/>
              <a:t> </a:t>
            </a:r>
            <a:r>
              <a:rPr dirty="0" sz="800"/>
              <a:t>заполнении.</a:t>
            </a:r>
            <a:endParaRPr sz="800"/>
          </a:p>
          <a:p>
            <a:pPr marL="2843530" marR="51435">
              <a:lnSpc>
                <a:spcPct val="100000"/>
              </a:lnSpc>
              <a:spcBef>
                <a:spcPts val="565"/>
              </a:spcBef>
            </a:pPr>
            <a:r>
              <a:rPr dirty="0" sz="800" spc="15"/>
              <a:t>Решение </a:t>
            </a:r>
            <a:r>
              <a:rPr dirty="0" sz="800" spc="-10"/>
              <a:t>для </a:t>
            </a:r>
            <a:r>
              <a:rPr dirty="0" sz="800" spc="5"/>
              <a:t>оптимизации </a:t>
            </a:r>
            <a:r>
              <a:rPr dirty="0" sz="800" spc="10"/>
              <a:t>управления </a:t>
            </a:r>
            <a:r>
              <a:rPr dirty="0" sz="800" spc="5"/>
              <a:t>отходами </a:t>
            </a:r>
            <a:r>
              <a:rPr dirty="0" sz="800" spc="40"/>
              <a:t>с </a:t>
            </a:r>
            <a:r>
              <a:rPr dirty="0" sz="800" spc="10"/>
              <a:t>использованием </a:t>
            </a:r>
            <a:r>
              <a:rPr dirty="0" sz="800" spc="-20"/>
              <a:t>«умных </a:t>
            </a:r>
            <a:r>
              <a:rPr dirty="0" sz="800"/>
              <a:t>датчиков» </a:t>
            </a:r>
            <a:r>
              <a:rPr dirty="0" sz="800" spc="-10"/>
              <a:t>и </a:t>
            </a:r>
            <a:r>
              <a:rPr dirty="0" sz="800" spc="5"/>
              <a:t>ИИ </a:t>
            </a:r>
            <a:r>
              <a:rPr dirty="0" sz="800" spc="10"/>
              <a:t>от </a:t>
            </a:r>
            <a:r>
              <a:rPr dirty="0" sz="800" spc="5"/>
              <a:t>компании </a:t>
            </a:r>
            <a:r>
              <a:rPr dirty="0" sz="800" spc="20"/>
              <a:t>Sensory </a:t>
            </a:r>
            <a:r>
              <a:rPr dirty="0" sz="800" spc="25"/>
              <a:t> </a:t>
            </a:r>
            <a:r>
              <a:rPr dirty="0" sz="800" spc="5"/>
              <a:t>Analytics</a:t>
            </a:r>
            <a:r>
              <a:rPr dirty="0" sz="800" spc="-35"/>
              <a:t> </a:t>
            </a:r>
            <a:r>
              <a:rPr dirty="0" sz="800" spc="5"/>
              <a:t>было</a:t>
            </a:r>
            <a:r>
              <a:rPr dirty="0" sz="800" spc="-30"/>
              <a:t> </a:t>
            </a:r>
            <a:r>
              <a:rPr dirty="0" sz="800" spc="15"/>
              <a:t>внедрено</a:t>
            </a:r>
            <a:r>
              <a:rPr dirty="0" sz="800" spc="-30"/>
              <a:t> </a:t>
            </a:r>
            <a:r>
              <a:rPr dirty="0" sz="800" spc="-15"/>
              <a:t>в</a:t>
            </a:r>
            <a:r>
              <a:rPr dirty="0" sz="800" spc="-30"/>
              <a:t> </a:t>
            </a:r>
            <a:r>
              <a:rPr dirty="0" sz="800" spc="-110"/>
              <a:t>г.</a:t>
            </a:r>
            <a:r>
              <a:rPr dirty="0" sz="800" spc="-35"/>
              <a:t> </a:t>
            </a:r>
            <a:r>
              <a:rPr dirty="0" sz="800" spc="30"/>
              <a:t>Нитра</a:t>
            </a:r>
            <a:r>
              <a:rPr dirty="0" sz="800" spc="-30"/>
              <a:t> </a:t>
            </a:r>
            <a:r>
              <a:rPr dirty="0" sz="800" spc="-10"/>
              <a:t>(Словакия).</a:t>
            </a:r>
            <a:r>
              <a:rPr dirty="0" sz="800" spc="-30"/>
              <a:t> </a:t>
            </a:r>
            <a:r>
              <a:rPr dirty="0" sz="800" spc="15"/>
              <a:t>Полученная</a:t>
            </a:r>
            <a:r>
              <a:rPr dirty="0" sz="800" spc="-30"/>
              <a:t> </a:t>
            </a:r>
            <a:r>
              <a:rPr dirty="0" sz="800" spc="5"/>
              <a:t>информация</a:t>
            </a:r>
            <a:r>
              <a:rPr dirty="0" sz="800" spc="-30"/>
              <a:t> </a:t>
            </a:r>
            <a:r>
              <a:rPr dirty="0" sz="800"/>
              <a:t>позволяет</a:t>
            </a:r>
            <a:r>
              <a:rPr dirty="0" sz="800" spc="-35"/>
              <a:t> </a:t>
            </a:r>
            <a:r>
              <a:rPr dirty="0" sz="800" spc="15"/>
              <a:t>городу</a:t>
            </a:r>
            <a:r>
              <a:rPr dirty="0" sz="800" spc="-30"/>
              <a:t> </a:t>
            </a:r>
            <a:r>
              <a:rPr dirty="0" sz="800" spc="15"/>
              <a:t>сократить</a:t>
            </a:r>
            <a:r>
              <a:rPr dirty="0" sz="800" spc="-30"/>
              <a:t> </a:t>
            </a:r>
            <a:r>
              <a:rPr dirty="0" sz="800" spc="25"/>
              <a:t>затраты</a:t>
            </a:r>
            <a:r>
              <a:rPr dirty="0" sz="800" spc="-30"/>
              <a:t> </a:t>
            </a:r>
            <a:r>
              <a:rPr dirty="0" sz="800" spc="45"/>
              <a:t>на</a:t>
            </a:r>
            <a:r>
              <a:rPr dirty="0" sz="800" spc="-35"/>
              <a:t> </a:t>
            </a:r>
            <a:r>
              <a:rPr dirty="0" sz="800" spc="40"/>
              <a:t>сбор </a:t>
            </a:r>
            <a:r>
              <a:rPr dirty="0" sz="800" spc="-225"/>
              <a:t> </a:t>
            </a:r>
            <a:r>
              <a:rPr dirty="0" sz="800" spc="-10"/>
              <a:t>отходов,</a:t>
            </a:r>
            <a:r>
              <a:rPr dirty="0" sz="800" spc="-45"/>
              <a:t> </a:t>
            </a:r>
            <a:r>
              <a:rPr dirty="0" sz="800" spc="95"/>
              <a:t>а</a:t>
            </a:r>
            <a:r>
              <a:rPr dirty="0" sz="800" spc="-45"/>
              <a:t> </a:t>
            </a:r>
            <a:r>
              <a:rPr dirty="0" sz="800" spc="-5"/>
              <a:t>также</a:t>
            </a:r>
            <a:r>
              <a:rPr dirty="0" sz="800" spc="-45"/>
              <a:t> </a:t>
            </a:r>
            <a:r>
              <a:rPr dirty="0" sz="800" spc="-5"/>
              <a:t>снизить</a:t>
            </a:r>
            <a:r>
              <a:rPr dirty="0" sz="800" spc="-40"/>
              <a:t> </a:t>
            </a:r>
            <a:r>
              <a:rPr dirty="0" sz="800"/>
              <a:t>воздействие</a:t>
            </a:r>
            <a:r>
              <a:rPr dirty="0" sz="800" spc="-45"/>
              <a:t> </a:t>
            </a:r>
            <a:r>
              <a:rPr dirty="0" sz="800" spc="45"/>
              <a:t>на</a:t>
            </a:r>
            <a:r>
              <a:rPr dirty="0" sz="800" spc="-45"/>
              <a:t> </a:t>
            </a:r>
            <a:r>
              <a:rPr dirty="0" sz="800" spc="10"/>
              <a:t>инфраструктуру</a:t>
            </a:r>
            <a:r>
              <a:rPr dirty="0" sz="800" spc="-40"/>
              <a:t> </a:t>
            </a:r>
            <a:r>
              <a:rPr dirty="0" sz="800" spc="30"/>
              <a:t>города</a:t>
            </a:r>
            <a:r>
              <a:rPr dirty="0" sz="800" spc="-45"/>
              <a:t> </a:t>
            </a:r>
            <a:r>
              <a:rPr dirty="0" sz="800" spc="-10"/>
              <a:t>и</a:t>
            </a:r>
            <a:r>
              <a:rPr dirty="0" sz="800" spc="-45"/>
              <a:t> </a:t>
            </a:r>
            <a:r>
              <a:rPr dirty="0" sz="800" spc="25"/>
              <a:t>окружающую</a:t>
            </a:r>
            <a:r>
              <a:rPr dirty="0" sz="800" spc="-40"/>
              <a:t> </a:t>
            </a:r>
            <a:r>
              <a:rPr dirty="0" sz="800" spc="-15"/>
              <a:t>среду.</a:t>
            </a:r>
            <a:endParaRPr sz="800"/>
          </a:p>
          <a:p>
            <a:pPr marL="2843530" marR="146685">
              <a:lnSpc>
                <a:spcPct val="100000"/>
              </a:lnSpc>
              <a:spcBef>
                <a:spcPts val="565"/>
              </a:spcBef>
            </a:pPr>
            <a:r>
              <a:rPr dirty="0" sz="800"/>
              <a:t>Компания</a:t>
            </a:r>
            <a:r>
              <a:rPr dirty="0" sz="800" spc="-35"/>
              <a:t> </a:t>
            </a:r>
            <a:r>
              <a:rPr dirty="0" sz="800" spc="10"/>
              <a:t>«Большая</a:t>
            </a:r>
            <a:r>
              <a:rPr dirty="0" sz="800" spc="-30"/>
              <a:t> </a:t>
            </a:r>
            <a:r>
              <a:rPr dirty="0" sz="800"/>
              <a:t>Тройка»</a:t>
            </a:r>
            <a:r>
              <a:rPr dirty="0" sz="800" spc="-30"/>
              <a:t> </a:t>
            </a:r>
            <a:r>
              <a:rPr dirty="0" sz="800" spc="15"/>
              <a:t>внедрила</a:t>
            </a:r>
            <a:r>
              <a:rPr dirty="0" sz="800" spc="-30"/>
              <a:t> </a:t>
            </a:r>
            <a:r>
              <a:rPr dirty="0" sz="800" spc="-5"/>
              <a:t>комплекс</a:t>
            </a:r>
            <a:r>
              <a:rPr dirty="0" sz="800" spc="-30"/>
              <a:t> </a:t>
            </a:r>
            <a:r>
              <a:rPr dirty="0" sz="800" spc="5"/>
              <a:t>«Управление</a:t>
            </a:r>
            <a:r>
              <a:rPr dirty="0" sz="800" spc="-30"/>
              <a:t> </a:t>
            </a:r>
            <a:r>
              <a:rPr dirty="0" sz="800"/>
              <a:t>отходами»</a:t>
            </a:r>
            <a:r>
              <a:rPr dirty="0" sz="800" spc="-30"/>
              <a:t> </a:t>
            </a:r>
            <a:r>
              <a:rPr dirty="0" sz="800" spc="45"/>
              <a:t>на</a:t>
            </a:r>
            <a:r>
              <a:rPr dirty="0" sz="800" spc="-30"/>
              <a:t> </a:t>
            </a:r>
            <a:r>
              <a:rPr dirty="0" sz="800" spc="30"/>
              <a:t>базе</a:t>
            </a:r>
            <a:r>
              <a:rPr dirty="0" sz="800" spc="-30"/>
              <a:t> </a:t>
            </a:r>
            <a:r>
              <a:rPr dirty="0" sz="800" spc="5"/>
              <a:t>ИИ</a:t>
            </a:r>
            <a:r>
              <a:rPr dirty="0" sz="800" spc="-30"/>
              <a:t> </a:t>
            </a:r>
            <a:r>
              <a:rPr dirty="0" sz="800" spc="-10"/>
              <a:t>для</a:t>
            </a:r>
            <a:r>
              <a:rPr dirty="0" sz="800" spc="-30"/>
              <a:t> </a:t>
            </a:r>
            <a:r>
              <a:rPr dirty="0" sz="800" spc="5"/>
              <a:t>оптимизации</a:t>
            </a:r>
            <a:r>
              <a:rPr dirty="0" sz="800" spc="-30"/>
              <a:t> </a:t>
            </a:r>
            <a:r>
              <a:rPr dirty="0" sz="800" spc="20"/>
              <a:t>организации </a:t>
            </a:r>
            <a:r>
              <a:rPr dirty="0" sz="800" spc="-229"/>
              <a:t> </a:t>
            </a:r>
            <a:r>
              <a:rPr dirty="0" sz="800" spc="50"/>
              <a:t>сбора</a:t>
            </a:r>
            <a:r>
              <a:rPr dirty="0" sz="800" spc="-45"/>
              <a:t> </a:t>
            </a:r>
            <a:r>
              <a:rPr dirty="0" sz="800" spc="-10"/>
              <a:t>и</a:t>
            </a:r>
            <a:r>
              <a:rPr dirty="0" sz="800" spc="-45"/>
              <a:t> </a:t>
            </a:r>
            <a:r>
              <a:rPr dirty="0" sz="800" spc="10"/>
              <a:t>перемещения</a:t>
            </a:r>
            <a:r>
              <a:rPr dirty="0" sz="800" spc="-45"/>
              <a:t> </a:t>
            </a:r>
            <a:r>
              <a:rPr dirty="0" sz="800" spc="5"/>
              <a:t>отходов</a:t>
            </a:r>
            <a:r>
              <a:rPr dirty="0" sz="800" spc="-45"/>
              <a:t> </a:t>
            </a:r>
            <a:r>
              <a:rPr dirty="0" sz="800" spc="45"/>
              <a:t>на</a:t>
            </a:r>
            <a:r>
              <a:rPr dirty="0" sz="800" spc="-45"/>
              <a:t> </a:t>
            </a:r>
            <a:r>
              <a:rPr dirty="0" sz="800" spc="15"/>
              <a:t>юге</a:t>
            </a:r>
            <a:r>
              <a:rPr dirty="0" sz="800" spc="-45"/>
              <a:t> </a:t>
            </a:r>
            <a:r>
              <a:rPr dirty="0" sz="800" spc="20"/>
              <a:t>Ставропольского</a:t>
            </a:r>
            <a:r>
              <a:rPr dirty="0" sz="800" spc="-45"/>
              <a:t> </a:t>
            </a:r>
            <a:r>
              <a:rPr dirty="0" sz="800"/>
              <a:t>края.</a:t>
            </a:r>
            <a:endParaRPr sz="800"/>
          </a:p>
          <a:p>
            <a:pPr marL="2843530" marR="83185">
              <a:lnSpc>
                <a:spcPct val="100000"/>
              </a:lnSpc>
              <a:spcBef>
                <a:spcPts val="570"/>
              </a:spcBef>
            </a:pPr>
            <a:r>
              <a:rPr dirty="0" sz="800" spc="-5"/>
              <a:t>«Ростелеком»</a:t>
            </a:r>
            <a:r>
              <a:rPr dirty="0" sz="800" spc="-40"/>
              <a:t> </a:t>
            </a:r>
            <a:r>
              <a:rPr dirty="0" sz="800" spc="15"/>
              <a:t>внедрила</a:t>
            </a:r>
            <a:r>
              <a:rPr dirty="0" sz="800" spc="-35"/>
              <a:t> </a:t>
            </a:r>
            <a:r>
              <a:rPr dirty="0" sz="800" spc="5"/>
              <a:t>систему</a:t>
            </a:r>
            <a:r>
              <a:rPr dirty="0" sz="800" spc="-40"/>
              <a:t> </a:t>
            </a:r>
            <a:r>
              <a:rPr dirty="0" sz="800" spc="10"/>
              <a:t>цифрового</a:t>
            </a:r>
            <a:r>
              <a:rPr dirty="0" sz="800" spc="-35"/>
              <a:t> </a:t>
            </a:r>
            <a:r>
              <a:rPr dirty="0" sz="800" spc="10"/>
              <a:t>мониторинга</a:t>
            </a:r>
            <a:r>
              <a:rPr dirty="0" sz="800" spc="-40"/>
              <a:t> </a:t>
            </a:r>
            <a:r>
              <a:rPr dirty="0" sz="800" spc="10"/>
              <a:t>вывоза</a:t>
            </a:r>
            <a:r>
              <a:rPr dirty="0" sz="800" spc="-35"/>
              <a:t> </a:t>
            </a:r>
            <a:r>
              <a:rPr dirty="0" sz="800" spc="5"/>
              <a:t>отходов</a:t>
            </a:r>
            <a:r>
              <a:rPr dirty="0" sz="800" spc="-40"/>
              <a:t> </a:t>
            </a:r>
            <a:r>
              <a:rPr dirty="0" sz="800" spc="40"/>
              <a:t>с</a:t>
            </a:r>
            <a:r>
              <a:rPr dirty="0" sz="800" spc="-35"/>
              <a:t> </a:t>
            </a:r>
            <a:r>
              <a:rPr dirty="0" sz="800" spc="5"/>
              <a:t>применением</a:t>
            </a:r>
            <a:r>
              <a:rPr dirty="0" sz="800" spc="-40"/>
              <a:t> </a:t>
            </a:r>
            <a:r>
              <a:rPr dirty="0" sz="800" spc="5"/>
              <a:t>ИИ</a:t>
            </a:r>
            <a:r>
              <a:rPr dirty="0" sz="800" spc="-35"/>
              <a:t> </a:t>
            </a:r>
            <a:r>
              <a:rPr dirty="0" sz="800" spc="-15"/>
              <a:t>в</a:t>
            </a:r>
            <a:r>
              <a:rPr dirty="0" sz="800" spc="-40"/>
              <a:t> </a:t>
            </a:r>
            <a:r>
              <a:rPr dirty="0" sz="800" spc="-110"/>
              <a:t>г.</a:t>
            </a:r>
            <a:r>
              <a:rPr dirty="0" sz="800" spc="-35"/>
              <a:t> </a:t>
            </a:r>
            <a:r>
              <a:rPr dirty="0" sz="800" spc="25"/>
              <a:t>Зверево</a:t>
            </a:r>
            <a:r>
              <a:rPr dirty="0" sz="800" spc="-40"/>
              <a:t> </a:t>
            </a:r>
            <a:r>
              <a:rPr dirty="0" sz="800" spc="5"/>
              <a:t>(Ростовская </a:t>
            </a:r>
            <a:r>
              <a:rPr dirty="0" sz="800" spc="-225"/>
              <a:t> </a:t>
            </a:r>
            <a:r>
              <a:rPr dirty="0" sz="800" spc="-45"/>
              <a:t>обл.),</a:t>
            </a:r>
            <a:r>
              <a:rPr dirty="0" sz="800" spc="-35"/>
              <a:t> </a:t>
            </a:r>
            <a:r>
              <a:rPr dirty="0" sz="800" spc="5"/>
              <a:t>что</a:t>
            </a:r>
            <a:r>
              <a:rPr dirty="0" sz="800" spc="-35"/>
              <a:t> </a:t>
            </a:r>
            <a:r>
              <a:rPr dirty="0" sz="800" spc="5"/>
              <a:t>позволило</a:t>
            </a:r>
            <a:r>
              <a:rPr dirty="0" sz="800" spc="-35"/>
              <a:t> </a:t>
            </a:r>
            <a:r>
              <a:rPr dirty="0" sz="800" spc="45"/>
              <a:t>на</a:t>
            </a:r>
            <a:r>
              <a:rPr dirty="0" sz="800" spc="-35"/>
              <a:t> </a:t>
            </a:r>
            <a:r>
              <a:rPr dirty="0" sz="800" spc="35"/>
              <a:t>20</a:t>
            </a:r>
            <a:r>
              <a:rPr dirty="0" sz="800" spc="-35"/>
              <a:t> </a:t>
            </a:r>
            <a:r>
              <a:rPr dirty="0" sz="800" spc="85"/>
              <a:t>%</a:t>
            </a:r>
            <a:r>
              <a:rPr dirty="0" sz="800" spc="-35"/>
              <a:t> </a:t>
            </a:r>
            <a:r>
              <a:rPr dirty="0" sz="800" spc="15"/>
              <a:t>сократить</a:t>
            </a:r>
            <a:r>
              <a:rPr dirty="0" sz="800" spc="-35"/>
              <a:t> </a:t>
            </a:r>
            <a:r>
              <a:rPr dirty="0" sz="800" spc="15"/>
              <a:t>переполнение</a:t>
            </a:r>
            <a:r>
              <a:rPr dirty="0" sz="800" spc="-35"/>
              <a:t> </a:t>
            </a:r>
            <a:r>
              <a:rPr dirty="0" sz="800" spc="10"/>
              <a:t>контейнеров</a:t>
            </a:r>
            <a:r>
              <a:rPr dirty="0" sz="800" spc="-35"/>
              <a:t> </a:t>
            </a:r>
            <a:r>
              <a:rPr dirty="0" sz="800" spc="-10"/>
              <a:t>и</a:t>
            </a:r>
            <a:r>
              <a:rPr dirty="0" sz="800" spc="-35"/>
              <a:t> </a:t>
            </a:r>
            <a:r>
              <a:rPr dirty="0" sz="800" spc="10"/>
              <a:t>предотвратить</a:t>
            </a:r>
            <a:r>
              <a:rPr dirty="0" sz="800" spc="-35"/>
              <a:t> </a:t>
            </a:r>
            <a:r>
              <a:rPr dirty="0" sz="800" spc="30"/>
              <a:t>навал</a:t>
            </a:r>
            <a:r>
              <a:rPr dirty="0" sz="800" spc="-35"/>
              <a:t> </a:t>
            </a:r>
            <a:r>
              <a:rPr dirty="0" sz="800" spc="10"/>
              <a:t>строительного</a:t>
            </a:r>
            <a:r>
              <a:rPr dirty="0" sz="800" spc="-35"/>
              <a:t> </a:t>
            </a:r>
            <a:r>
              <a:rPr dirty="0" sz="800" spc="10"/>
              <a:t>мусора.</a:t>
            </a:r>
            <a:endParaRPr sz="800"/>
          </a:p>
        </p:txBody>
      </p:sp>
      <p:sp>
        <p:nvSpPr>
          <p:cNvPr id="9" name="object 9"/>
          <p:cNvSpPr txBox="1"/>
          <p:nvPr/>
        </p:nvSpPr>
        <p:spPr>
          <a:xfrm>
            <a:off x="3944449" y="5101110"/>
            <a:ext cx="5706745" cy="1866264"/>
          </a:xfrm>
          <a:prstGeom prst="rect">
            <a:avLst/>
          </a:prstGeom>
        </p:spPr>
        <p:txBody>
          <a:bodyPr wrap="square" lIns="0" tIns="958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Опи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трен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мере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роста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городов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спрос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воду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увеличивается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часто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превышает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имеющиеся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запасы,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что приводит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ее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дефициту.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данной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проблемы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принимают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различные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меры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сохранению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совершенствованию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методов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водными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ресурсами,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одним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которых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является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применение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ИИ.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Примеры</a:t>
            </a:r>
            <a:endParaRPr sz="1000">
              <a:latin typeface="Trebuchet MS"/>
              <a:cs typeface="Trebuchet MS"/>
            </a:endParaRPr>
          </a:p>
          <a:p>
            <a:pPr marL="12700" marR="250190">
              <a:lnSpc>
                <a:spcPct val="100000"/>
              </a:lnSpc>
              <a:spcBef>
                <a:spcPts val="53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R-TAP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была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внедрена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Филиппинах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мониторинга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оптимизации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давления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насосом.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Компания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DrizzleX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внедрила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ИИ-решение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водную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инфраструктуру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нескольких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штатов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США,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оно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выявлять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утечки,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определять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качество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воды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прогнозировать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поломки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оборудования.</a:t>
            </a:r>
            <a:endParaRPr sz="800">
              <a:latin typeface="Trebuchet MS"/>
              <a:cs typeface="Trebuchet MS"/>
            </a:endParaRPr>
          </a:p>
          <a:p>
            <a:pPr marL="12700" marR="1149985">
              <a:lnSpc>
                <a:spcPct val="100000"/>
              </a:lnSpc>
              <a:spcBef>
                <a:spcPts val="565"/>
              </a:spcBef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АО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«Русатом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Инфраструктурные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решения»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внедрило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систему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«Цифровой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водоканал»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поиска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аномалий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расходе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воды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Глазов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(Удмуртская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республика).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122349" y="3193401"/>
            <a:ext cx="2756535" cy="1535430"/>
            <a:chOff x="1122349" y="3193401"/>
            <a:chExt cx="2756535" cy="1535430"/>
          </a:xfrm>
        </p:grpSpPr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26002" y="4575606"/>
              <a:ext cx="152806" cy="152806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26002" y="4239907"/>
              <a:ext cx="152806" cy="15281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26002" y="3502812"/>
              <a:ext cx="152804" cy="15577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26000" y="3808355"/>
              <a:ext cx="152806" cy="15577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22349" y="3193401"/>
              <a:ext cx="1548003" cy="1199310"/>
            </a:xfrm>
            <a:prstGeom prst="rect">
              <a:avLst/>
            </a:prstGeom>
          </p:spPr>
        </p:pic>
      </p:grpSp>
      <p:grpSp>
        <p:nvGrpSpPr>
          <p:cNvPr id="16" name="object 16"/>
          <p:cNvGrpSpPr/>
          <p:nvPr/>
        </p:nvGrpSpPr>
        <p:grpSpPr>
          <a:xfrm>
            <a:off x="1200700" y="5859350"/>
            <a:ext cx="2678430" cy="1319530"/>
            <a:chOff x="1200700" y="5859350"/>
            <a:chExt cx="2678430" cy="1319530"/>
          </a:xfrm>
        </p:grpSpPr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26002" y="6740537"/>
              <a:ext cx="152806" cy="152806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26000" y="6107088"/>
              <a:ext cx="152806" cy="155778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26000" y="6419310"/>
              <a:ext cx="152806" cy="155778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00700" y="5859350"/>
              <a:ext cx="1391300" cy="1319362"/>
            </a:xfrm>
            <a:prstGeom prst="rect">
              <a:avLst/>
            </a:prstGeom>
          </p:spPr>
        </p:pic>
      </p:grpSp>
      <p:sp>
        <p:nvSpPr>
          <p:cNvPr id="21" name="object 21"/>
          <p:cNvSpPr/>
          <p:nvPr/>
        </p:nvSpPr>
        <p:spPr>
          <a:xfrm>
            <a:off x="906344" y="7443740"/>
            <a:ext cx="9000490" cy="2144395"/>
          </a:xfrm>
          <a:custGeom>
            <a:avLst/>
            <a:gdLst/>
            <a:ahLst/>
            <a:cxnLst/>
            <a:rect l="l" t="t" r="r" b="b"/>
            <a:pathLst>
              <a:path w="9000490" h="2144395">
                <a:moveTo>
                  <a:pt x="144005" y="0"/>
                </a:moveTo>
                <a:lnTo>
                  <a:pt x="98490" y="7341"/>
                </a:lnTo>
                <a:lnTo>
                  <a:pt x="58959" y="27785"/>
                </a:lnTo>
                <a:lnTo>
                  <a:pt x="27785" y="58959"/>
                </a:lnTo>
                <a:lnTo>
                  <a:pt x="7341" y="98490"/>
                </a:lnTo>
                <a:lnTo>
                  <a:pt x="0" y="144005"/>
                </a:lnTo>
                <a:lnTo>
                  <a:pt x="0" y="2000275"/>
                </a:lnTo>
                <a:lnTo>
                  <a:pt x="7341" y="2045784"/>
                </a:lnTo>
                <a:lnTo>
                  <a:pt x="27785" y="2085311"/>
                </a:lnTo>
                <a:lnTo>
                  <a:pt x="58959" y="2116482"/>
                </a:lnTo>
                <a:lnTo>
                  <a:pt x="98490" y="2136926"/>
                </a:lnTo>
                <a:lnTo>
                  <a:pt x="144005" y="2144268"/>
                </a:lnTo>
                <a:lnTo>
                  <a:pt x="8856002" y="2144268"/>
                </a:lnTo>
                <a:lnTo>
                  <a:pt x="8901517" y="2136926"/>
                </a:lnTo>
                <a:lnTo>
                  <a:pt x="8941047" y="2116482"/>
                </a:lnTo>
                <a:lnTo>
                  <a:pt x="8972221" y="2085311"/>
                </a:lnTo>
                <a:lnTo>
                  <a:pt x="8992665" y="2045784"/>
                </a:lnTo>
                <a:lnTo>
                  <a:pt x="9000007" y="2000275"/>
                </a:lnTo>
                <a:lnTo>
                  <a:pt x="9000007" y="144005"/>
                </a:lnTo>
                <a:lnTo>
                  <a:pt x="8992665" y="98490"/>
                </a:lnTo>
                <a:lnTo>
                  <a:pt x="8972221" y="58959"/>
                </a:lnTo>
                <a:lnTo>
                  <a:pt x="8941047" y="27785"/>
                </a:lnTo>
                <a:lnTo>
                  <a:pt x="8901517" y="7341"/>
                </a:lnTo>
                <a:lnTo>
                  <a:pt x="8856002" y="0"/>
                </a:lnTo>
                <a:lnTo>
                  <a:pt x="144005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1109649" y="7570092"/>
            <a:ext cx="2002789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еграция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про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сы  </a:t>
            </a:r>
            <a:r>
              <a:rPr dirty="0" sz="1200" spc="-9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3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планирования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944449" y="7492462"/>
            <a:ext cx="5748020" cy="1916430"/>
          </a:xfrm>
          <a:prstGeom prst="rect">
            <a:avLst/>
          </a:prstGeom>
        </p:spPr>
        <p:txBody>
          <a:bodyPr wrap="square" lIns="0" tIns="958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Опи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трен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  <a:p>
            <a:pPr algn="just" marL="12700" marR="340360">
              <a:lnSpc>
                <a:spcPct val="100000"/>
              </a:lnSpc>
              <a:spcBef>
                <a:spcPts val="53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Одним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способов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оптимизации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ресурсов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проблем городского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планирования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является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внедрение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виде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двойника.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Одним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наиболее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существенных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преимуществ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городском</a:t>
            </a:r>
            <a:endParaRPr sz="800">
              <a:latin typeface="Trebuchet MS"/>
              <a:cs typeface="Trebuchet MS"/>
            </a:endParaRPr>
          </a:p>
          <a:p>
            <a:pPr algn="just" marL="12700" marR="182880">
              <a:lnSpc>
                <a:spcPct val="100000"/>
              </a:lnSpc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планировании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является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то,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что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предоставляет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информацию,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основанную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данных,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принятия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решений.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Он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может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помочь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определить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потребность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определенной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инфраструктуре,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параллельно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визуализировать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несколько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сценариев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реализации,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моделируя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различных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материалов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или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методов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строительства.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Примеры</a:t>
            </a:r>
            <a:endParaRPr sz="1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Кашкайш —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прибрежный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город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Португалии, который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разработал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C2,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командный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центр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управляемого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сервиса,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проблемы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отсутствия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единой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посредством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комплексного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подхода.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Внедренное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поддерживает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функциональность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двойника.</a:t>
            </a:r>
            <a:endParaRPr sz="800">
              <a:latin typeface="Trebuchet MS"/>
              <a:cs typeface="Trebuchet MS"/>
            </a:endParaRPr>
          </a:p>
          <a:p>
            <a:pPr marL="12700" marR="1382395">
              <a:lnSpc>
                <a:spcPct val="100000"/>
              </a:lnSpc>
              <a:spcBef>
                <a:spcPts val="565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двойник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применением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планирования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города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контроля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реализации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значимых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проектов.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189901" y="8077212"/>
            <a:ext cx="2689225" cy="1318895"/>
            <a:chOff x="1189901" y="8077212"/>
            <a:chExt cx="2689225" cy="1318895"/>
          </a:xfrm>
        </p:grpSpPr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26002" y="9183382"/>
              <a:ext cx="152806" cy="15281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26002" y="8742946"/>
              <a:ext cx="152804" cy="15576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89901" y="8077212"/>
              <a:ext cx="1412899" cy="1318885"/>
            </a:xfrm>
            <a:prstGeom prst="rect">
              <a:avLst/>
            </a:prstGeom>
          </p:spPr>
        </p:pic>
      </p:grpSp>
      <p:sp>
        <p:nvSpPr>
          <p:cNvPr id="28" name="object 2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25</a:t>
            </a:r>
          </a:p>
        </p:txBody>
      </p:sp>
      <p:sp>
        <p:nvSpPr>
          <p:cNvPr id="29" name="object 2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22498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85">
                <a:solidFill>
                  <a:srgbClr val="22BAED"/>
                </a:solidFill>
                <a:latin typeface="Trebuchet MS"/>
                <a:cs typeface="Trebuchet MS"/>
              </a:rPr>
              <a:t>2.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180">
                <a:solidFill>
                  <a:srgbClr val="22BAED"/>
                </a:solidFill>
                <a:latin typeface="Trebuchet MS"/>
                <a:cs typeface="Trebuchet MS"/>
              </a:rPr>
              <a:t>Т</a:t>
            </a:r>
            <a:r>
              <a:rPr dirty="0" sz="1200" spc="20">
                <a:solidFill>
                  <a:srgbClr val="22BAED"/>
                </a:solidFill>
                <a:latin typeface="Trebuchet MS"/>
                <a:cs typeface="Trebuchet MS"/>
              </a:rPr>
              <a:t>ренды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22BAED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22BAED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22BAED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22BAED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22BAED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22BAED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22BAED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22BAED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22BAED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8487410" cy="1397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10"/>
              <a:t>Основные</a:t>
            </a:r>
            <a:r>
              <a:rPr dirty="0" spc="-155"/>
              <a:t> </a:t>
            </a:r>
            <a:r>
              <a:rPr dirty="0" spc="-30"/>
              <a:t>тренды</a:t>
            </a:r>
            <a:r>
              <a:rPr dirty="0" spc="-155"/>
              <a:t> </a:t>
            </a:r>
            <a:r>
              <a:rPr dirty="0" spc="-20"/>
              <a:t>развития</a:t>
            </a:r>
            <a:r>
              <a:rPr dirty="0" spc="-155"/>
              <a:t> </a:t>
            </a:r>
            <a:r>
              <a:rPr dirty="0" spc="-190"/>
              <a:t>«</a:t>
            </a:r>
            <a:r>
              <a:rPr dirty="0" spc="-110"/>
              <a:t>умных</a:t>
            </a:r>
            <a:r>
              <a:rPr dirty="0" spc="-155"/>
              <a:t> </a:t>
            </a:r>
            <a:r>
              <a:rPr dirty="0" spc="-215"/>
              <a:t>г</a:t>
            </a:r>
            <a:r>
              <a:rPr dirty="0" spc="85"/>
              <a:t>ор</a:t>
            </a:r>
            <a:r>
              <a:rPr dirty="0" spc="25"/>
              <a:t>о</a:t>
            </a:r>
            <a:r>
              <a:rPr dirty="0" spc="-145"/>
              <a:t>д</a:t>
            </a:r>
            <a:r>
              <a:rPr dirty="0" spc="-95"/>
              <a:t>ов»,  </a:t>
            </a:r>
            <a:r>
              <a:rPr dirty="0" spc="-105"/>
              <a:t>в</a:t>
            </a:r>
            <a:r>
              <a:rPr dirty="0" spc="-155"/>
              <a:t> </a:t>
            </a:r>
            <a:r>
              <a:rPr dirty="0" spc="20"/>
              <a:t>рамках</a:t>
            </a:r>
            <a:r>
              <a:rPr dirty="0" spc="-155"/>
              <a:t> </a:t>
            </a:r>
            <a:r>
              <a:rPr dirty="0" spc="-45"/>
              <a:t>которых</a:t>
            </a:r>
            <a:r>
              <a:rPr dirty="0" spc="-155"/>
              <a:t> </a:t>
            </a:r>
            <a:r>
              <a:rPr dirty="0" spc="-100"/>
              <a:t>уже</a:t>
            </a:r>
            <a:r>
              <a:rPr dirty="0" spc="-150"/>
              <a:t> </a:t>
            </a:r>
            <a:r>
              <a:rPr dirty="0" spc="-75"/>
              <a:t>используется</a:t>
            </a:r>
            <a:r>
              <a:rPr dirty="0" spc="-155"/>
              <a:t> </a:t>
            </a:r>
            <a:r>
              <a:rPr dirty="0" spc="-110"/>
              <a:t>или</a:t>
            </a:r>
            <a:r>
              <a:rPr dirty="0" spc="-155"/>
              <a:t> </a:t>
            </a:r>
            <a:r>
              <a:rPr dirty="0" spc="-130"/>
              <a:t>может </a:t>
            </a:r>
            <a:r>
              <a:rPr dirty="0" spc="-890"/>
              <a:t> </a:t>
            </a:r>
            <a:r>
              <a:rPr dirty="0" spc="-85"/>
              <a:t>быть</a:t>
            </a:r>
            <a:r>
              <a:rPr dirty="0" spc="-155"/>
              <a:t> </a:t>
            </a:r>
            <a:r>
              <a:rPr dirty="0" spc="5"/>
              <a:t>исп</a:t>
            </a:r>
            <a:r>
              <a:rPr dirty="0" spc="-35"/>
              <a:t>о</a:t>
            </a:r>
            <a:r>
              <a:rPr dirty="0" spc="-155"/>
              <a:t>л</a:t>
            </a:r>
            <a:r>
              <a:rPr dirty="0" spc="-175"/>
              <a:t>ь</a:t>
            </a:r>
            <a:r>
              <a:rPr dirty="0" spc="15"/>
              <a:t>зован</a:t>
            </a:r>
            <a:r>
              <a:rPr dirty="0" spc="-155"/>
              <a:t> </a:t>
            </a:r>
            <a:r>
              <a:rPr dirty="0" spc="-90"/>
              <a:t>ИИ</a:t>
            </a:r>
          </a:p>
        </p:txBody>
      </p:sp>
      <p:sp>
        <p:nvSpPr>
          <p:cNvPr id="4" name="object 4"/>
          <p:cNvSpPr/>
          <p:nvPr/>
        </p:nvSpPr>
        <p:spPr>
          <a:xfrm>
            <a:off x="899994" y="2447155"/>
            <a:ext cx="9000490" cy="2100580"/>
          </a:xfrm>
          <a:custGeom>
            <a:avLst/>
            <a:gdLst/>
            <a:ahLst/>
            <a:cxnLst/>
            <a:rect l="l" t="t" r="r" b="b"/>
            <a:pathLst>
              <a:path w="9000490" h="2100579">
                <a:moveTo>
                  <a:pt x="144005" y="0"/>
                </a:moveTo>
                <a:lnTo>
                  <a:pt x="98490" y="7340"/>
                </a:lnTo>
                <a:lnTo>
                  <a:pt x="58959" y="27782"/>
                </a:lnTo>
                <a:lnTo>
                  <a:pt x="27785" y="58954"/>
                </a:lnTo>
                <a:lnTo>
                  <a:pt x="7341" y="98485"/>
                </a:lnTo>
                <a:lnTo>
                  <a:pt x="0" y="144005"/>
                </a:lnTo>
                <a:lnTo>
                  <a:pt x="0" y="1956498"/>
                </a:lnTo>
                <a:lnTo>
                  <a:pt x="7341" y="2002013"/>
                </a:lnTo>
                <a:lnTo>
                  <a:pt x="27785" y="2041544"/>
                </a:lnTo>
                <a:lnTo>
                  <a:pt x="58959" y="2072717"/>
                </a:lnTo>
                <a:lnTo>
                  <a:pt x="98490" y="2093161"/>
                </a:lnTo>
                <a:lnTo>
                  <a:pt x="144005" y="2100503"/>
                </a:lnTo>
                <a:lnTo>
                  <a:pt x="8856002" y="2100503"/>
                </a:lnTo>
                <a:lnTo>
                  <a:pt x="8901517" y="2093161"/>
                </a:lnTo>
                <a:lnTo>
                  <a:pt x="8941047" y="2072717"/>
                </a:lnTo>
                <a:lnTo>
                  <a:pt x="8972221" y="2041544"/>
                </a:lnTo>
                <a:lnTo>
                  <a:pt x="8992665" y="2002013"/>
                </a:lnTo>
                <a:lnTo>
                  <a:pt x="9000007" y="1956498"/>
                </a:lnTo>
                <a:lnTo>
                  <a:pt x="9000007" y="144005"/>
                </a:lnTo>
                <a:lnTo>
                  <a:pt x="8992665" y="98485"/>
                </a:lnTo>
                <a:lnTo>
                  <a:pt x="8972221" y="58954"/>
                </a:lnTo>
                <a:lnTo>
                  <a:pt x="8941047" y="27782"/>
                </a:lnTo>
                <a:lnTo>
                  <a:pt x="8901517" y="7340"/>
                </a:lnTo>
                <a:lnTo>
                  <a:pt x="8856002" y="0"/>
                </a:lnTo>
                <a:lnTo>
                  <a:pt x="144005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899994" y="7638354"/>
            <a:ext cx="9000490" cy="2255520"/>
          </a:xfrm>
          <a:custGeom>
            <a:avLst/>
            <a:gdLst/>
            <a:ahLst/>
            <a:cxnLst/>
            <a:rect l="l" t="t" r="r" b="b"/>
            <a:pathLst>
              <a:path w="9000490" h="2255520">
                <a:moveTo>
                  <a:pt x="144005" y="0"/>
                </a:moveTo>
                <a:lnTo>
                  <a:pt x="98490" y="7340"/>
                </a:lnTo>
                <a:lnTo>
                  <a:pt x="58959" y="27782"/>
                </a:lnTo>
                <a:lnTo>
                  <a:pt x="27785" y="58954"/>
                </a:lnTo>
                <a:lnTo>
                  <a:pt x="7341" y="98485"/>
                </a:lnTo>
                <a:lnTo>
                  <a:pt x="0" y="144005"/>
                </a:lnTo>
                <a:lnTo>
                  <a:pt x="0" y="2111298"/>
                </a:lnTo>
                <a:lnTo>
                  <a:pt x="7341" y="2156813"/>
                </a:lnTo>
                <a:lnTo>
                  <a:pt x="27785" y="2196344"/>
                </a:lnTo>
                <a:lnTo>
                  <a:pt x="58959" y="2227518"/>
                </a:lnTo>
                <a:lnTo>
                  <a:pt x="98490" y="2247962"/>
                </a:lnTo>
                <a:lnTo>
                  <a:pt x="144005" y="2255304"/>
                </a:lnTo>
                <a:lnTo>
                  <a:pt x="8856002" y="2255304"/>
                </a:lnTo>
                <a:lnTo>
                  <a:pt x="8901517" y="2247962"/>
                </a:lnTo>
                <a:lnTo>
                  <a:pt x="8941047" y="2227518"/>
                </a:lnTo>
                <a:lnTo>
                  <a:pt x="8972221" y="2196344"/>
                </a:lnTo>
                <a:lnTo>
                  <a:pt x="8992665" y="2156813"/>
                </a:lnTo>
                <a:lnTo>
                  <a:pt x="9000007" y="2111298"/>
                </a:lnTo>
                <a:lnTo>
                  <a:pt x="9000007" y="144005"/>
                </a:lnTo>
                <a:lnTo>
                  <a:pt x="8992665" y="98485"/>
                </a:lnTo>
                <a:lnTo>
                  <a:pt x="8972221" y="58954"/>
                </a:lnTo>
                <a:lnTo>
                  <a:pt x="8941047" y="27782"/>
                </a:lnTo>
                <a:lnTo>
                  <a:pt x="8901517" y="7340"/>
                </a:lnTo>
                <a:lnTo>
                  <a:pt x="8856002" y="0"/>
                </a:lnTo>
                <a:lnTo>
                  <a:pt x="144005" y="0"/>
                </a:lnTo>
                <a:close/>
              </a:path>
            </a:pathLst>
          </a:custGeom>
          <a:ln w="12699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899994" y="4650351"/>
            <a:ext cx="9000490" cy="2885440"/>
          </a:xfrm>
          <a:custGeom>
            <a:avLst/>
            <a:gdLst/>
            <a:ahLst/>
            <a:cxnLst/>
            <a:rect l="l" t="t" r="r" b="b"/>
            <a:pathLst>
              <a:path w="9000490" h="2885440">
                <a:moveTo>
                  <a:pt x="144005" y="0"/>
                </a:moveTo>
                <a:lnTo>
                  <a:pt x="98490" y="7340"/>
                </a:lnTo>
                <a:lnTo>
                  <a:pt x="58959" y="27782"/>
                </a:lnTo>
                <a:lnTo>
                  <a:pt x="27785" y="58954"/>
                </a:lnTo>
                <a:lnTo>
                  <a:pt x="7341" y="98485"/>
                </a:lnTo>
                <a:lnTo>
                  <a:pt x="0" y="144005"/>
                </a:lnTo>
                <a:lnTo>
                  <a:pt x="0" y="2741307"/>
                </a:lnTo>
                <a:lnTo>
                  <a:pt x="7341" y="2786816"/>
                </a:lnTo>
                <a:lnTo>
                  <a:pt x="27785" y="2826343"/>
                </a:lnTo>
                <a:lnTo>
                  <a:pt x="58959" y="2857515"/>
                </a:lnTo>
                <a:lnTo>
                  <a:pt x="98490" y="2877958"/>
                </a:lnTo>
                <a:lnTo>
                  <a:pt x="144005" y="2885300"/>
                </a:lnTo>
                <a:lnTo>
                  <a:pt x="8856002" y="2885300"/>
                </a:lnTo>
                <a:lnTo>
                  <a:pt x="8901517" y="2877958"/>
                </a:lnTo>
                <a:lnTo>
                  <a:pt x="8941047" y="2857515"/>
                </a:lnTo>
                <a:lnTo>
                  <a:pt x="8972221" y="2826343"/>
                </a:lnTo>
                <a:lnTo>
                  <a:pt x="8992665" y="2786816"/>
                </a:lnTo>
                <a:lnTo>
                  <a:pt x="9000007" y="2741307"/>
                </a:lnTo>
                <a:lnTo>
                  <a:pt x="9000007" y="144005"/>
                </a:lnTo>
                <a:lnTo>
                  <a:pt x="8992665" y="98485"/>
                </a:lnTo>
                <a:lnTo>
                  <a:pt x="8972221" y="58954"/>
                </a:lnTo>
                <a:lnTo>
                  <a:pt x="8941047" y="27782"/>
                </a:lnTo>
                <a:lnTo>
                  <a:pt x="8901517" y="7340"/>
                </a:lnTo>
                <a:lnTo>
                  <a:pt x="8856002" y="0"/>
                </a:lnTo>
                <a:lnTo>
                  <a:pt x="144005" y="0"/>
                </a:lnTo>
                <a:close/>
              </a:path>
            </a:pathLst>
          </a:custGeom>
          <a:ln w="12699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1103299" y="2573510"/>
            <a:ext cx="2034539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азвитие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умных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цифровых  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энергетических</a:t>
            </a: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систем»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03299" y="7764708"/>
            <a:ext cx="261874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Применение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оматизации 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обработки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обращений</a:t>
            </a: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граждан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03299" y="4776708"/>
            <a:ext cx="244094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еграция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умных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ем»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транспо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тную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инфра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ук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938099" y="2495880"/>
            <a:ext cx="5632450" cy="1866264"/>
          </a:xfrm>
          <a:prstGeom prst="rect">
            <a:avLst/>
          </a:prstGeom>
        </p:spPr>
        <p:txBody>
          <a:bodyPr wrap="square" lIns="0" tIns="958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Опи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трен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  <a:p>
            <a:pPr marL="12700" marR="195580">
              <a:lnSpc>
                <a:spcPct val="100000"/>
              </a:lnSpc>
              <a:spcBef>
                <a:spcPts val="530"/>
              </a:spcBef>
            </a:pP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Одна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целей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создания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«умных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городов»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надежное,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экологически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чистое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энергопотребление.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рамках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этого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тренда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может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анализировать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энергопотреблении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инфраструктуры.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повысить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энергоэффективность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счет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автоматической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регулировки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параметров.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Примеры</a:t>
            </a:r>
            <a:endParaRPr sz="1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Компания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Essent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EIS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разрабатывает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энергетическую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систему,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компоненты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которой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будут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управляться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обеспечения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оптимальной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энергоэффективности.</a:t>
            </a:r>
            <a:endParaRPr sz="800">
              <a:latin typeface="Trebuchet MS"/>
              <a:cs typeface="Trebuchet MS"/>
            </a:endParaRPr>
          </a:p>
          <a:p>
            <a:pPr marL="12700" marR="5715">
              <a:lnSpc>
                <a:spcPct val="100000"/>
              </a:lnSpc>
              <a:spcBef>
                <a:spcPts val="565"/>
              </a:spcBef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Австралии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компанией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Utopus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Insights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внедрена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«умная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система»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ветроэлектростанциями.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Платформа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собирает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информацию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ветряных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турбин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рынка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электроэнергии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оптимизации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работы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турбин.</a:t>
            </a:r>
            <a:endParaRPr sz="800">
              <a:latin typeface="Trebuchet MS"/>
              <a:cs typeface="Trebuchet MS"/>
            </a:endParaRPr>
          </a:p>
          <a:p>
            <a:pPr marL="12700" marR="88900">
              <a:lnSpc>
                <a:spcPct val="100000"/>
              </a:lnSpc>
              <a:spcBef>
                <a:spcPts val="56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Команда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VK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Predict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разработала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программный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комплекс,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который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прогнозирует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вероятность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объем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неучтенного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потребления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электроэнергии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каждой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точке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поставки.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38099" y="7687078"/>
            <a:ext cx="5730875" cy="2060575"/>
          </a:xfrm>
          <a:prstGeom prst="rect">
            <a:avLst/>
          </a:prstGeom>
        </p:spPr>
        <p:txBody>
          <a:bodyPr wrap="square" lIns="0" tIns="958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Опи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трен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Привлечение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жителей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реализации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оценке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инициатив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«умного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города»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обеспечивает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удовлетворение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ожиданий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части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желаемых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изменений.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рамках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тренда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предоставляет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платформы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взаимодействия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гражданами.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помогает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работать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отзывами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граждан,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повышая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работы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городских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служб.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Примеры</a:t>
            </a:r>
            <a:endParaRPr sz="1000">
              <a:latin typeface="Trebuchet MS"/>
              <a:cs typeface="Trebuchet MS"/>
            </a:endParaRPr>
          </a:p>
          <a:p>
            <a:pPr marL="12700" marR="83820">
              <a:lnSpc>
                <a:spcPct val="100000"/>
              </a:lnSpc>
              <a:spcBef>
                <a:spcPts val="53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Платформа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Eagora.app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используется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правительством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целью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создания,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участия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онлайн-дискуссиями.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сделать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общение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между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участниками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более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доверительным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понятным.</a:t>
            </a:r>
            <a:endParaRPr sz="800">
              <a:latin typeface="Trebuchet MS"/>
              <a:cs typeface="Trebuchet MS"/>
            </a:endParaRPr>
          </a:p>
          <a:p>
            <a:pPr marL="12700" marR="537210">
              <a:lnSpc>
                <a:spcPct val="100000"/>
              </a:lnSpc>
              <a:spcBef>
                <a:spcPts val="565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Компания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КБ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Стрелка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внедрила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Кисловодске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платформу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«Чего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хочет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город?»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привлечения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граждан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проектам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развитию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городов.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рамках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инструмента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используется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обработки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полученных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идей.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ответов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горячей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линии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122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вопросам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COVID-19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робот-оператор.</a:t>
            </a:r>
            <a:endParaRPr sz="800">
              <a:latin typeface="Trebuchet MS"/>
              <a:cs typeface="Trebuchet MS"/>
            </a:endParaRPr>
          </a:p>
          <a:p>
            <a:pPr marL="12700" marR="981710">
              <a:lnSpc>
                <a:spcPct val="100000"/>
              </a:lnSpc>
              <a:spcBef>
                <a:spcPts val="57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Голосовой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помощник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горячих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линиях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Общегородского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контакт-центра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Правительства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Москвы.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обрабатывает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почти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50%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звонков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горожан.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938099" y="4699079"/>
            <a:ext cx="5749925" cy="2670175"/>
          </a:xfrm>
          <a:prstGeom prst="rect">
            <a:avLst/>
          </a:prstGeom>
        </p:spPr>
        <p:txBody>
          <a:bodyPr wrap="square" lIns="0" tIns="958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Опи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трен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  <a:spcBef>
                <a:spcPts val="530"/>
              </a:spcBef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Создание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«умной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транспортной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инфраструктуры»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позволит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сделать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перемещение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жителей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удобнее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доступнее.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Любые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виды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транспорта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смогут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автономно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передвигаться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компьютерного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зрения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алгоритмов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машинного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обучения.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Дорожные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(светофоры,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пропускные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пункты и </a:t>
            </a:r>
            <a:r>
              <a:rPr dirty="0" sz="800" spc="-95">
                <a:solidFill>
                  <a:srgbClr val="231F20"/>
                </a:solidFill>
                <a:latin typeface="Trebuchet MS"/>
                <a:cs typeface="Trebuchet MS"/>
              </a:rPr>
              <a:t>т. 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д.)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станут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управляться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единой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городской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системой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реального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времени,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учитывая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движении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транспорта,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что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позволит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оптимизировать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транспорта,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повысит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безопасность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скорость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передвижения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городу.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Примеры</a:t>
            </a:r>
            <a:endParaRPr sz="1000">
              <a:latin typeface="Trebuchet MS"/>
              <a:cs typeface="Trebuchet MS"/>
            </a:endParaRPr>
          </a:p>
          <a:p>
            <a:pPr marL="12700" marR="1448435">
              <a:lnSpc>
                <a:spcPct val="100000"/>
              </a:lnSpc>
              <a:spcBef>
                <a:spcPts val="530"/>
              </a:spcBef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Ханчжоу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(Китай)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внедрено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City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Brain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ИИ,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собирающее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информацию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всему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городу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уменьшения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заторов.</a:t>
            </a:r>
            <a:endParaRPr sz="800">
              <a:latin typeface="Trebuchet MS"/>
              <a:cs typeface="Trebuchet MS"/>
            </a:endParaRPr>
          </a:p>
          <a:p>
            <a:pPr marL="12700" marR="1323340">
              <a:lnSpc>
                <a:spcPct val="100000"/>
              </a:lnSpc>
              <a:spcBef>
                <a:spcPts val="565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Компания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Deutsche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Bahn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внедрила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систему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железнодорожными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дорогами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Штутгарта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оптимизации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расписания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поездов.</a:t>
            </a:r>
            <a:endParaRPr sz="800">
              <a:latin typeface="Trebuchet MS"/>
              <a:cs typeface="Trebuchet MS"/>
            </a:endParaRPr>
          </a:p>
          <a:p>
            <a:pPr marL="12700" marR="312420">
              <a:lnSpc>
                <a:spcPct val="100000"/>
              </a:lnSpc>
              <a:spcBef>
                <a:spcPts val="565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НП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«ГЛОНАСС»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НТИ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«Автонет»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внедрили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Волгоград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сокращения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пробок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улицах.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Платформа анализирует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дорожном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движении,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затем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отправляет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рекомендацию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скорости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передвижения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через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уведомление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подключенному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автомобилю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(технология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Vehicle-to-Everything).</a:t>
            </a:r>
            <a:endParaRPr sz="800">
              <a:latin typeface="Trebuchet MS"/>
              <a:cs typeface="Trebuchet MS"/>
            </a:endParaRPr>
          </a:p>
          <a:p>
            <a:pPr algn="just" marL="12700" marR="13970">
              <a:lnSpc>
                <a:spcPct val="100000"/>
              </a:lnSpc>
              <a:spcBef>
                <a:spcPts val="57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Cognitive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Pilot,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внедренные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общественный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транспорт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Санкт-Петербурге,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помогают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обнаруживать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объекты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дороге.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Например,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автоматизированная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торможения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повысить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безопасность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движения,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помогая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определении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помех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движении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контролируя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скоростной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режим.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163999" y="8334003"/>
            <a:ext cx="2707640" cy="1340485"/>
            <a:chOff x="1163999" y="8334003"/>
            <a:chExt cx="2707640" cy="1340485"/>
          </a:xfrm>
        </p:grpSpPr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8801" y="9007195"/>
              <a:ext cx="152806" cy="152819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8801" y="9285033"/>
              <a:ext cx="152806" cy="15280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8801" y="9516630"/>
              <a:ext cx="152806" cy="15280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18799" y="8690403"/>
              <a:ext cx="152806" cy="15577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63999" y="8334003"/>
              <a:ext cx="1436779" cy="1340417"/>
            </a:xfrm>
            <a:prstGeom prst="rect">
              <a:avLst/>
            </a:prstGeom>
          </p:spPr>
        </p:pic>
      </p:grpSp>
      <p:grpSp>
        <p:nvGrpSpPr>
          <p:cNvPr id="19" name="object 19"/>
          <p:cNvGrpSpPr/>
          <p:nvPr/>
        </p:nvGrpSpPr>
        <p:grpSpPr>
          <a:xfrm>
            <a:off x="1115999" y="5334003"/>
            <a:ext cx="2755900" cy="1848485"/>
            <a:chOff x="1115999" y="5334003"/>
            <a:chExt cx="2755900" cy="1848485"/>
          </a:xfrm>
        </p:grpSpPr>
        <p:pic>
          <p:nvPicPr>
            <p:cNvPr id="20" name="object 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8801" y="7029195"/>
              <a:ext cx="152806" cy="152806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18801" y="6584403"/>
              <a:ext cx="152806" cy="15280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18799" y="5943603"/>
              <a:ext cx="152806" cy="155778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18799" y="6264003"/>
              <a:ext cx="152806" cy="15577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115999" y="5334003"/>
              <a:ext cx="1548003" cy="1374974"/>
            </a:xfrm>
            <a:prstGeom prst="rect">
              <a:avLst/>
            </a:prstGeom>
          </p:spPr>
        </p:pic>
      </p:grpSp>
      <p:grpSp>
        <p:nvGrpSpPr>
          <p:cNvPr id="25" name="object 25"/>
          <p:cNvGrpSpPr/>
          <p:nvPr/>
        </p:nvGrpSpPr>
        <p:grpSpPr>
          <a:xfrm>
            <a:off x="1206213" y="3048003"/>
            <a:ext cx="2665730" cy="1302385"/>
            <a:chOff x="1206213" y="3048003"/>
            <a:chExt cx="2665730" cy="1302385"/>
          </a:xfrm>
        </p:grpSpPr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18801" y="4136605"/>
              <a:ext cx="152806" cy="152806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18799" y="3497404"/>
              <a:ext cx="152806" cy="155778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18799" y="3820015"/>
              <a:ext cx="152806" cy="155778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06213" y="3048003"/>
              <a:ext cx="1367571" cy="1302256"/>
            </a:xfrm>
            <a:prstGeom prst="rect">
              <a:avLst/>
            </a:prstGeom>
          </p:spPr>
        </p:pic>
      </p:grpSp>
      <p:sp>
        <p:nvSpPr>
          <p:cNvPr id="30" name="object 3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26</a:t>
            </a:r>
          </a:p>
        </p:txBody>
      </p:sp>
      <p:sp>
        <p:nvSpPr>
          <p:cNvPr id="31" name="object 3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0800080" cy="10800080"/>
          </a:xfrm>
          <a:custGeom>
            <a:avLst/>
            <a:gdLst/>
            <a:ahLst/>
            <a:cxnLst/>
            <a:rect l="l" t="t" r="r" b="b"/>
            <a:pathLst>
              <a:path w="10800080" h="10800080">
                <a:moveTo>
                  <a:pt x="10800003" y="0"/>
                </a:moveTo>
                <a:lnTo>
                  <a:pt x="0" y="0"/>
                </a:lnTo>
                <a:lnTo>
                  <a:pt x="0" y="10800003"/>
                </a:lnTo>
                <a:lnTo>
                  <a:pt x="10800003" y="10800003"/>
                </a:lnTo>
                <a:lnTo>
                  <a:pt x="10800003" y="0"/>
                </a:lnTo>
                <a:close/>
              </a:path>
            </a:pathLst>
          </a:custGeom>
          <a:solidFill>
            <a:srgbClr val="43516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42299" y="613495"/>
            <a:ext cx="7470775" cy="1981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7700"/>
              </a:lnSpc>
              <a:spcBef>
                <a:spcPts val="100"/>
              </a:spcBef>
            </a:pPr>
            <a:r>
              <a:rPr dirty="0" sz="7000" spc="30">
                <a:solidFill>
                  <a:srgbClr val="FFFFFF"/>
                </a:solidFill>
              </a:rPr>
              <a:t>Экосистема</a:t>
            </a:r>
            <a:r>
              <a:rPr dirty="0" sz="7000" spc="-385">
                <a:solidFill>
                  <a:srgbClr val="FFFFFF"/>
                </a:solidFill>
              </a:rPr>
              <a:t> </a:t>
            </a:r>
            <a:r>
              <a:rPr dirty="0" sz="7000" spc="-204">
                <a:solidFill>
                  <a:srgbClr val="FFFFFF"/>
                </a:solidFill>
              </a:rPr>
              <a:t>ИИ</a:t>
            </a:r>
            <a:endParaRPr sz="7000"/>
          </a:p>
          <a:p>
            <a:pPr marL="12700">
              <a:lnSpc>
                <a:spcPts val="7700"/>
              </a:lnSpc>
            </a:pPr>
            <a:r>
              <a:rPr dirty="0" sz="7000" spc="-240">
                <a:solidFill>
                  <a:srgbClr val="FFFFFF"/>
                </a:solidFill>
              </a:rPr>
              <a:t>в</a:t>
            </a:r>
            <a:r>
              <a:rPr dirty="0" sz="7000" spc="-360">
                <a:solidFill>
                  <a:srgbClr val="FFFFFF"/>
                </a:solidFill>
              </a:rPr>
              <a:t> </a:t>
            </a:r>
            <a:r>
              <a:rPr dirty="0" sz="7000" spc="-430">
                <a:solidFill>
                  <a:srgbClr val="FFFFFF"/>
                </a:solidFill>
              </a:rPr>
              <a:t>«</a:t>
            </a:r>
            <a:r>
              <a:rPr dirty="0" sz="7000" spc="-245">
                <a:solidFill>
                  <a:srgbClr val="FFFFFF"/>
                </a:solidFill>
              </a:rPr>
              <a:t>умном</a:t>
            </a:r>
            <a:r>
              <a:rPr dirty="0" sz="7000" spc="-360">
                <a:solidFill>
                  <a:srgbClr val="FFFFFF"/>
                </a:solidFill>
              </a:rPr>
              <a:t> </a:t>
            </a:r>
            <a:r>
              <a:rPr dirty="0" sz="7000" spc="-500">
                <a:solidFill>
                  <a:srgbClr val="FFFFFF"/>
                </a:solidFill>
              </a:rPr>
              <a:t>г</a:t>
            </a:r>
            <a:r>
              <a:rPr dirty="0" sz="7000" spc="225">
                <a:solidFill>
                  <a:srgbClr val="FFFFFF"/>
                </a:solidFill>
              </a:rPr>
              <a:t>ор</a:t>
            </a:r>
            <a:r>
              <a:rPr dirty="0" sz="7000" spc="20">
                <a:solidFill>
                  <a:srgbClr val="FFFFFF"/>
                </a:solidFill>
              </a:rPr>
              <a:t>о</a:t>
            </a:r>
            <a:r>
              <a:rPr dirty="0" sz="7000" spc="-330">
                <a:solidFill>
                  <a:srgbClr val="FFFFFF"/>
                </a:solidFill>
              </a:rPr>
              <a:t>д</a:t>
            </a:r>
            <a:r>
              <a:rPr dirty="0" sz="7000" spc="-120">
                <a:solidFill>
                  <a:srgbClr val="FFFFFF"/>
                </a:solidFill>
              </a:rPr>
              <a:t>е</a:t>
            </a:r>
            <a:r>
              <a:rPr dirty="0" sz="7000" spc="-290">
                <a:solidFill>
                  <a:srgbClr val="FFFFFF"/>
                </a:solidFill>
              </a:rPr>
              <a:t>»</a:t>
            </a:r>
            <a:endParaRPr sz="7000"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9998" y="3900004"/>
            <a:ext cx="8897391" cy="3000006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27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809621" y="394058"/>
            <a:ext cx="5109845" cy="254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65" b="1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1500" spc="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500" spc="10" b="1">
                <a:solidFill>
                  <a:srgbClr val="231F20"/>
                </a:solidFill>
                <a:latin typeface="Trebuchet MS"/>
                <a:cs typeface="Trebuchet MS"/>
              </a:rPr>
              <a:t>оси</a:t>
            </a:r>
            <a:r>
              <a:rPr dirty="0" sz="15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500" spc="-7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500" spc="5" b="1">
                <a:solidFill>
                  <a:srgbClr val="231F20"/>
                </a:solidFill>
                <a:latin typeface="Trebuchet MS"/>
                <a:cs typeface="Trebuchet MS"/>
              </a:rPr>
              <a:t>ема</a:t>
            </a:r>
            <a:r>
              <a:rPr dirty="0" sz="1500" spc="-8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0" b="1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500" spc="-8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45" b="1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500" spc="-8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55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500" spc="-8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40" b="1">
                <a:solidFill>
                  <a:srgbClr val="231F20"/>
                </a:solidFill>
                <a:latin typeface="Trebuchet MS"/>
                <a:cs typeface="Trebuchet MS"/>
              </a:rPr>
              <a:t>напра</a:t>
            </a:r>
            <a:r>
              <a:rPr dirty="0" sz="1500" spc="25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500" spc="-40" b="1">
                <a:solidFill>
                  <a:srgbClr val="231F20"/>
                </a:solidFill>
                <a:latin typeface="Trebuchet MS"/>
                <a:cs typeface="Trebuchet MS"/>
              </a:rPr>
              <a:t>лении</a:t>
            </a:r>
            <a:r>
              <a:rPr dirty="0" sz="1500" spc="-8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4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1500" spc="-8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500" spc="-60" b="1">
                <a:solidFill>
                  <a:srgbClr val="231F20"/>
                </a:solidFill>
                <a:latin typeface="Trebuchet MS"/>
                <a:cs typeface="Trebuchet MS"/>
              </a:rPr>
              <a:t>мный</a:t>
            </a:r>
            <a:r>
              <a:rPr dirty="0" sz="1500" spc="-8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500" spc="-11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500" spc="40" b="1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500" spc="1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500" spc="-9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500" spc="-65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2586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3</a:t>
            </a:r>
            <a:r>
              <a:rPr dirty="0" sz="1200" spc="-165">
                <a:solidFill>
                  <a:srgbClr val="435165"/>
                </a:solidFill>
                <a:latin typeface="Trebuchet MS"/>
                <a:cs typeface="Trebuchet MS"/>
              </a:rPr>
              <a:t>.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80">
                <a:solidFill>
                  <a:srgbClr val="435165"/>
                </a:solidFill>
                <a:latin typeface="Trebuchet MS"/>
                <a:cs typeface="Trebuchet MS"/>
              </a:rPr>
              <a:t>Э</a:t>
            </a:r>
            <a:r>
              <a:rPr dirty="0" sz="1200" spc="10">
                <a:solidFill>
                  <a:srgbClr val="435165"/>
                </a:solidFill>
                <a:latin typeface="Trebuchet MS"/>
                <a:cs typeface="Trebuchet MS"/>
              </a:rPr>
              <a:t>к</a:t>
            </a:r>
            <a:r>
              <a:rPr dirty="0" sz="1200" spc="50">
                <a:solidFill>
                  <a:srgbClr val="435165"/>
                </a:solidFill>
                <a:latin typeface="Trebuchet MS"/>
                <a:cs typeface="Trebuchet MS"/>
              </a:rPr>
              <a:t>оси</a:t>
            </a:r>
            <a:r>
              <a:rPr dirty="0" sz="1200" spc="30">
                <a:solidFill>
                  <a:srgbClr val="435165"/>
                </a:solidFill>
                <a:latin typeface="Trebuchet MS"/>
                <a:cs typeface="Trebuchet MS"/>
              </a:rPr>
              <a:t>с</a:t>
            </a:r>
            <a:r>
              <a:rPr dirty="0" sz="1200" spc="-45">
                <a:solidFill>
                  <a:srgbClr val="435165"/>
                </a:solidFill>
                <a:latin typeface="Trebuchet MS"/>
                <a:cs typeface="Trebuchet MS"/>
              </a:rPr>
              <a:t>т</a:t>
            </a:r>
            <a:r>
              <a:rPr dirty="0" sz="1200" spc="40">
                <a:solidFill>
                  <a:srgbClr val="435165"/>
                </a:solidFill>
                <a:latin typeface="Trebuchet MS"/>
                <a:cs typeface="Trebuchet MS"/>
              </a:rPr>
              <a:t>ема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435165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435165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435165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435165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435165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435165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893644" y="900006"/>
            <a:ext cx="9013190" cy="2268220"/>
            <a:chOff x="893644" y="900006"/>
            <a:chExt cx="9013190" cy="226822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3644" y="900006"/>
              <a:ext cx="9012707" cy="226800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73995" y="1037246"/>
              <a:ext cx="587501" cy="587501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673993" y="1037236"/>
              <a:ext cx="588010" cy="588010"/>
            </a:xfrm>
            <a:custGeom>
              <a:avLst/>
              <a:gdLst/>
              <a:ahLst/>
              <a:cxnLst/>
              <a:rect l="l" t="t" r="r" b="b"/>
              <a:pathLst>
                <a:path w="588010" h="588010">
                  <a:moveTo>
                    <a:pt x="293750" y="0"/>
                  </a:moveTo>
                  <a:lnTo>
                    <a:pt x="246104" y="3844"/>
                  </a:lnTo>
                  <a:lnTo>
                    <a:pt x="200904" y="14976"/>
                  </a:lnTo>
                  <a:lnTo>
                    <a:pt x="158757" y="32788"/>
                  </a:lnTo>
                  <a:lnTo>
                    <a:pt x="120267" y="56678"/>
                  </a:lnTo>
                  <a:lnTo>
                    <a:pt x="86039" y="86039"/>
                  </a:lnTo>
                  <a:lnTo>
                    <a:pt x="56678" y="120267"/>
                  </a:lnTo>
                  <a:lnTo>
                    <a:pt x="32788" y="158757"/>
                  </a:lnTo>
                  <a:lnTo>
                    <a:pt x="14976" y="200904"/>
                  </a:lnTo>
                  <a:lnTo>
                    <a:pt x="3844" y="246104"/>
                  </a:lnTo>
                  <a:lnTo>
                    <a:pt x="0" y="293751"/>
                  </a:lnTo>
                  <a:lnTo>
                    <a:pt x="3844" y="341400"/>
                  </a:lnTo>
                  <a:lnTo>
                    <a:pt x="14976" y="386602"/>
                  </a:lnTo>
                  <a:lnTo>
                    <a:pt x="32788" y="428750"/>
                  </a:lnTo>
                  <a:lnTo>
                    <a:pt x="56678" y="467240"/>
                  </a:lnTo>
                  <a:lnTo>
                    <a:pt x="86039" y="501467"/>
                  </a:lnTo>
                  <a:lnTo>
                    <a:pt x="120267" y="530827"/>
                  </a:lnTo>
                  <a:lnTo>
                    <a:pt x="158757" y="554715"/>
                  </a:lnTo>
                  <a:lnTo>
                    <a:pt x="200904" y="572527"/>
                  </a:lnTo>
                  <a:lnTo>
                    <a:pt x="246104" y="583657"/>
                  </a:lnTo>
                  <a:lnTo>
                    <a:pt x="293750" y="587502"/>
                  </a:lnTo>
                  <a:lnTo>
                    <a:pt x="341397" y="583657"/>
                  </a:lnTo>
                  <a:lnTo>
                    <a:pt x="386597" y="572527"/>
                  </a:lnTo>
                  <a:lnTo>
                    <a:pt x="428744" y="554715"/>
                  </a:lnTo>
                  <a:lnTo>
                    <a:pt x="467234" y="530827"/>
                  </a:lnTo>
                  <a:lnTo>
                    <a:pt x="501462" y="501467"/>
                  </a:lnTo>
                  <a:lnTo>
                    <a:pt x="530823" y="467240"/>
                  </a:lnTo>
                  <a:lnTo>
                    <a:pt x="554713" y="428750"/>
                  </a:lnTo>
                  <a:lnTo>
                    <a:pt x="572525" y="386602"/>
                  </a:lnTo>
                  <a:lnTo>
                    <a:pt x="583657" y="341400"/>
                  </a:lnTo>
                  <a:lnTo>
                    <a:pt x="587501" y="293751"/>
                  </a:lnTo>
                  <a:lnTo>
                    <a:pt x="583657" y="246104"/>
                  </a:lnTo>
                  <a:lnTo>
                    <a:pt x="572525" y="200904"/>
                  </a:lnTo>
                  <a:lnTo>
                    <a:pt x="554713" y="158757"/>
                  </a:lnTo>
                  <a:lnTo>
                    <a:pt x="530823" y="120267"/>
                  </a:lnTo>
                  <a:lnTo>
                    <a:pt x="501462" y="86039"/>
                  </a:lnTo>
                  <a:lnTo>
                    <a:pt x="467234" y="56678"/>
                  </a:lnTo>
                  <a:lnTo>
                    <a:pt x="428744" y="32788"/>
                  </a:lnTo>
                  <a:lnTo>
                    <a:pt x="386597" y="14976"/>
                  </a:lnTo>
                  <a:lnTo>
                    <a:pt x="341397" y="3844"/>
                  </a:lnTo>
                  <a:lnTo>
                    <a:pt x="293750" y="0"/>
                  </a:lnTo>
                  <a:close/>
                </a:path>
              </a:pathLst>
            </a:custGeom>
            <a:ln w="10807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893644" y="4104696"/>
            <a:ext cx="9013190" cy="1925320"/>
            <a:chOff x="893644" y="4104696"/>
            <a:chExt cx="9013190" cy="1925320"/>
          </a:xfrm>
        </p:grpSpPr>
        <p:sp>
          <p:nvSpPr>
            <p:cNvPr id="9" name="object 9"/>
            <p:cNvSpPr/>
            <p:nvPr/>
          </p:nvSpPr>
          <p:spPr>
            <a:xfrm>
              <a:off x="899994" y="4111046"/>
              <a:ext cx="9000490" cy="1912620"/>
            </a:xfrm>
            <a:custGeom>
              <a:avLst/>
              <a:gdLst/>
              <a:ahLst/>
              <a:cxnLst/>
              <a:rect l="l" t="t" r="r" b="b"/>
              <a:pathLst>
                <a:path w="9000490" h="1912620">
                  <a:moveTo>
                    <a:pt x="144005" y="0"/>
                  </a:moveTo>
                  <a:lnTo>
                    <a:pt x="98490" y="7340"/>
                  </a:lnTo>
                  <a:lnTo>
                    <a:pt x="58959" y="27782"/>
                  </a:lnTo>
                  <a:lnTo>
                    <a:pt x="27785" y="58954"/>
                  </a:lnTo>
                  <a:lnTo>
                    <a:pt x="7341" y="98485"/>
                  </a:lnTo>
                  <a:lnTo>
                    <a:pt x="0" y="144005"/>
                  </a:lnTo>
                  <a:lnTo>
                    <a:pt x="0" y="1768602"/>
                  </a:lnTo>
                  <a:lnTo>
                    <a:pt x="7341" y="1814117"/>
                  </a:lnTo>
                  <a:lnTo>
                    <a:pt x="27785" y="1853647"/>
                  </a:lnTo>
                  <a:lnTo>
                    <a:pt x="58959" y="1884821"/>
                  </a:lnTo>
                  <a:lnTo>
                    <a:pt x="98490" y="1905265"/>
                  </a:lnTo>
                  <a:lnTo>
                    <a:pt x="144005" y="1912607"/>
                  </a:lnTo>
                  <a:lnTo>
                    <a:pt x="8856002" y="1912607"/>
                  </a:lnTo>
                  <a:lnTo>
                    <a:pt x="8901517" y="1905265"/>
                  </a:lnTo>
                  <a:lnTo>
                    <a:pt x="8941047" y="1884821"/>
                  </a:lnTo>
                  <a:lnTo>
                    <a:pt x="8972221" y="1853647"/>
                  </a:lnTo>
                  <a:lnTo>
                    <a:pt x="8992665" y="1814117"/>
                  </a:lnTo>
                  <a:lnTo>
                    <a:pt x="9000007" y="1768602"/>
                  </a:lnTo>
                  <a:lnTo>
                    <a:pt x="9000007" y="144005"/>
                  </a:lnTo>
                  <a:lnTo>
                    <a:pt x="8992665" y="98485"/>
                  </a:lnTo>
                  <a:lnTo>
                    <a:pt x="8972221" y="58954"/>
                  </a:lnTo>
                  <a:lnTo>
                    <a:pt x="8941047" y="27782"/>
                  </a:lnTo>
                  <a:lnTo>
                    <a:pt x="8901517" y="7340"/>
                  </a:lnTo>
                  <a:lnTo>
                    <a:pt x="8856002" y="0"/>
                  </a:lnTo>
                  <a:lnTo>
                    <a:pt x="144005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46887" y="4314003"/>
              <a:ext cx="389024" cy="46799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73261" y="4872867"/>
              <a:ext cx="342869" cy="42199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84450" y="4323603"/>
              <a:ext cx="340468" cy="44879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59177" y="4846497"/>
              <a:ext cx="389014" cy="43145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71446" y="4314011"/>
              <a:ext cx="389024" cy="41771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675918" y="4846497"/>
              <a:ext cx="384552" cy="46799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6198" y="4325403"/>
              <a:ext cx="419989" cy="43507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191718" y="4881612"/>
              <a:ext cx="373043" cy="378643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05097" y="4325403"/>
              <a:ext cx="370848" cy="456603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26575" y="4318476"/>
              <a:ext cx="356321" cy="453148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31194" y="4327207"/>
              <a:ext cx="367766" cy="45479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772127" y="4323003"/>
              <a:ext cx="338871" cy="450832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266907" y="4325403"/>
              <a:ext cx="370025" cy="444030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788221" y="4317716"/>
              <a:ext cx="355681" cy="446161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329959" y="4314011"/>
              <a:ext cx="295691" cy="467991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794247" y="4404003"/>
              <a:ext cx="389024" cy="32174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8322667" y="4324731"/>
              <a:ext cx="353422" cy="446993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824175" y="4319612"/>
              <a:ext cx="378291" cy="423828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342560" y="4326655"/>
              <a:ext cx="369091" cy="41982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235714" y="4314003"/>
              <a:ext cx="383286" cy="46760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680520" y="4861594"/>
              <a:ext cx="397117" cy="440833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8903737" y="5023395"/>
              <a:ext cx="775099" cy="270370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184825" y="4930419"/>
              <a:ext cx="656958" cy="38160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433801" y="5021921"/>
              <a:ext cx="680900" cy="242226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789881" y="4891023"/>
              <a:ext cx="248602" cy="357721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630147" y="5022787"/>
              <a:ext cx="804036" cy="24048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191870" y="4869839"/>
              <a:ext cx="423528" cy="421958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516428" y="5434088"/>
              <a:ext cx="793521" cy="373986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696732" y="5451690"/>
              <a:ext cx="289318" cy="359879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644408" y="5565570"/>
              <a:ext cx="684171" cy="11953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738610" y="5409234"/>
              <a:ext cx="681980" cy="4139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754230" y="5536678"/>
              <a:ext cx="727435" cy="168289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839232" y="5514928"/>
              <a:ext cx="706984" cy="241979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7909371" y="5587327"/>
              <a:ext cx="728562" cy="88184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8967736" y="5528906"/>
              <a:ext cx="752373" cy="192849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1081199" y="4284701"/>
              <a:ext cx="405130" cy="419100"/>
            </a:xfrm>
            <a:custGeom>
              <a:avLst/>
              <a:gdLst/>
              <a:ahLst/>
              <a:cxnLst/>
              <a:rect l="l" t="t" r="r" b="b"/>
              <a:pathLst>
                <a:path w="405130" h="419100">
                  <a:moveTo>
                    <a:pt x="244144" y="27546"/>
                  </a:moveTo>
                  <a:lnTo>
                    <a:pt x="46774" y="27546"/>
                  </a:lnTo>
                  <a:lnTo>
                    <a:pt x="36941" y="29630"/>
                  </a:lnTo>
                  <a:lnTo>
                    <a:pt x="28682" y="35275"/>
                  </a:lnTo>
                  <a:lnTo>
                    <a:pt x="22996" y="43571"/>
                  </a:lnTo>
                  <a:lnTo>
                    <a:pt x="20878" y="53606"/>
                  </a:lnTo>
                  <a:lnTo>
                    <a:pt x="20878" y="357581"/>
                  </a:lnTo>
                  <a:lnTo>
                    <a:pt x="12783" y="361988"/>
                  </a:lnTo>
                  <a:lnTo>
                    <a:pt x="6143" y="368827"/>
                  </a:lnTo>
                  <a:lnTo>
                    <a:pt x="1651" y="377551"/>
                  </a:lnTo>
                  <a:lnTo>
                    <a:pt x="0" y="387616"/>
                  </a:lnTo>
                  <a:lnTo>
                    <a:pt x="2483" y="399860"/>
                  </a:lnTo>
                  <a:lnTo>
                    <a:pt x="9210" y="409868"/>
                  </a:lnTo>
                  <a:lnTo>
                    <a:pt x="19095" y="416622"/>
                  </a:lnTo>
                  <a:lnTo>
                    <a:pt x="31051" y="419100"/>
                  </a:lnTo>
                  <a:lnTo>
                    <a:pt x="374484" y="419100"/>
                  </a:lnTo>
                  <a:lnTo>
                    <a:pt x="386336" y="416622"/>
                  </a:lnTo>
                  <a:lnTo>
                    <a:pt x="396003" y="409868"/>
                  </a:lnTo>
                  <a:lnTo>
                    <a:pt x="402515" y="399860"/>
                  </a:lnTo>
                  <a:lnTo>
                    <a:pt x="404901" y="387616"/>
                  </a:lnTo>
                  <a:lnTo>
                    <a:pt x="404558" y="385648"/>
                  </a:lnTo>
                  <a:lnTo>
                    <a:pt x="110553" y="385648"/>
                  </a:lnTo>
                  <a:lnTo>
                    <a:pt x="110553" y="320713"/>
                  </a:lnTo>
                  <a:lnTo>
                    <a:pt x="383387" y="320713"/>
                  </a:lnTo>
                  <a:lnTo>
                    <a:pt x="383387" y="271526"/>
                  </a:lnTo>
                  <a:lnTo>
                    <a:pt x="55219" y="271526"/>
                  </a:lnTo>
                  <a:lnTo>
                    <a:pt x="55219" y="236105"/>
                  </a:lnTo>
                  <a:lnTo>
                    <a:pt x="383387" y="236105"/>
                  </a:lnTo>
                  <a:lnTo>
                    <a:pt x="383387" y="190855"/>
                  </a:lnTo>
                  <a:lnTo>
                    <a:pt x="55219" y="190855"/>
                  </a:lnTo>
                  <a:lnTo>
                    <a:pt x="55219" y="155435"/>
                  </a:lnTo>
                  <a:lnTo>
                    <a:pt x="383387" y="155435"/>
                  </a:lnTo>
                  <a:lnTo>
                    <a:pt x="383387" y="120764"/>
                  </a:lnTo>
                  <a:lnTo>
                    <a:pt x="381466" y="110684"/>
                  </a:lnTo>
                  <a:lnTo>
                    <a:pt x="381154" y="110185"/>
                  </a:lnTo>
                  <a:lnTo>
                    <a:pt x="55219" y="110185"/>
                  </a:lnTo>
                  <a:lnTo>
                    <a:pt x="55219" y="74764"/>
                  </a:lnTo>
                  <a:lnTo>
                    <a:pt x="268909" y="74764"/>
                  </a:lnTo>
                  <a:lnTo>
                    <a:pt x="268909" y="53606"/>
                  </a:lnTo>
                  <a:lnTo>
                    <a:pt x="266967" y="43571"/>
                  </a:lnTo>
                  <a:lnTo>
                    <a:pt x="261666" y="35275"/>
                  </a:lnTo>
                  <a:lnTo>
                    <a:pt x="253795" y="29630"/>
                  </a:lnTo>
                  <a:lnTo>
                    <a:pt x="244144" y="27546"/>
                  </a:lnTo>
                  <a:close/>
                </a:path>
                <a:path w="405130" h="419100">
                  <a:moveTo>
                    <a:pt x="383387" y="320713"/>
                  </a:moveTo>
                  <a:lnTo>
                    <a:pt x="179235" y="320713"/>
                  </a:lnTo>
                  <a:lnTo>
                    <a:pt x="179235" y="385648"/>
                  </a:lnTo>
                  <a:lnTo>
                    <a:pt x="404558" y="385648"/>
                  </a:lnTo>
                  <a:lnTo>
                    <a:pt x="403148" y="377551"/>
                  </a:lnTo>
                  <a:lnTo>
                    <a:pt x="398435" y="368827"/>
                  </a:lnTo>
                  <a:lnTo>
                    <a:pt x="391576" y="361988"/>
                  </a:lnTo>
                  <a:lnTo>
                    <a:pt x="383387" y="357581"/>
                  </a:lnTo>
                  <a:lnTo>
                    <a:pt x="383387" y="320713"/>
                  </a:lnTo>
                  <a:close/>
                </a:path>
                <a:path w="405130" h="419100">
                  <a:moveTo>
                    <a:pt x="284175" y="236105"/>
                  </a:moveTo>
                  <a:lnTo>
                    <a:pt x="234569" y="236105"/>
                  </a:lnTo>
                  <a:lnTo>
                    <a:pt x="234569" y="271526"/>
                  </a:lnTo>
                  <a:lnTo>
                    <a:pt x="284175" y="271526"/>
                  </a:lnTo>
                  <a:lnTo>
                    <a:pt x="284175" y="236105"/>
                  </a:lnTo>
                  <a:close/>
                </a:path>
                <a:path w="405130" h="419100">
                  <a:moveTo>
                    <a:pt x="383387" y="236105"/>
                  </a:moveTo>
                  <a:lnTo>
                    <a:pt x="350951" y="236105"/>
                  </a:lnTo>
                  <a:lnTo>
                    <a:pt x="350951" y="271526"/>
                  </a:lnTo>
                  <a:lnTo>
                    <a:pt x="383387" y="271526"/>
                  </a:lnTo>
                  <a:lnTo>
                    <a:pt x="383387" y="236105"/>
                  </a:lnTo>
                  <a:close/>
                </a:path>
                <a:path w="405130" h="419100">
                  <a:moveTo>
                    <a:pt x="284175" y="155435"/>
                  </a:moveTo>
                  <a:lnTo>
                    <a:pt x="234569" y="155435"/>
                  </a:lnTo>
                  <a:lnTo>
                    <a:pt x="234569" y="190855"/>
                  </a:lnTo>
                  <a:lnTo>
                    <a:pt x="284175" y="190855"/>
                  </a:lnTo>
                  <a:lnTo>
                    <a:pt x="284175" y="155435"/>
                  </a:lnTo>
                  <a:close/>
                </a:path>
                <a:path w="405130" h="419100">
                  <a:moveTo>
                    <a:pt x="383387" y="155435"/>
                  </a:moveTo>
                  <a:lnTo>
                    <a:pt x="350951" y="155435"/>
                  </a:lnTo>
                  <a:lnTo>
                    <a:pt x="350951" y="190855"/>
                  </a:lnTo>
                  <a:lnTo>
                    <a:pt x="383387" y="190855"/>
                  </a:lnTo>
                  <a:lnTo>
                    <a:pt x="383387" y="155435"/>
                  </a:lnTo>
                  <a:close/>
                </a:path>
                <a:path w="405130" h="419100">
                  <a:moveTo>
                    <a:pt x="268909" y="74764"/>
                  </a:moveTo>
                  <a:lnTo>
                    <a:pt x="234569" y="74764"/>
                  </a:lnTo>
                  <a:lnTo>
                    <a:pt x="234569" y="110185"/>
                  </a:lnTo>
                  <a:lnTo>
                    <a:pt x="381154" y="110185"/>
                  </a:lnTo>
                  <a:lnTo>
                    <a:pt x="376213" y="102301"/>
                  </a:lnTo>
                  <a:lnTo>
                    <a:pt x="368391" y="96571"/>
                  </a:lnTo>
                  <a:lnTo>
                    <a:pt x="358762" y="94449"/>
                  </a:lnTo>
                  <a:lnTo>
                    <a:pt x="268909" y="94449"/>
                  </a:lnTo>
                  <a:lnTo>
                    <a:pt x="268909" y="74764"/>
                  </a:lnTo>
                  <a:close/>
                </a:path>
                <a:path w="405130" h="419100">
                  <a:moveTo>
                    <a:pt x="217131" y="0"/>
                  </a:moveTo>
                  <a:lnTo>
                    <a:pt x="73787" y="0"/>
                  </a:lnTo>
                  <a:lnTo>
                    <a:pt x="65391" y="1786"/>
                  </a:lnTo>
                  <a:lnTo>
                    <a:pt x="58239" y="6615"/>
                  </a:lnTo>
                  <a:lnTo>
                    <a:pt x="53263" y="13689"/>
                  </a:lnTo>
                  <a:lnTo>
                    <a:pt x="51396" y="22212"/>
                  </a:lnTo>
                  <a:lnTo>
                    <a:pt x="51396" y="27546"/>
                  </a:lnTo>
                  <a:lnTo>
                    <a:pt x="238379" y="27546"/>
                  </a:lnTo>
                  <a:lnTo>
                    <a:pt x="238379" y="22212"/>
                  </a:lnTo>
                  <a:lnTo>
                    <a:pt x="236689" y="13689"/>
                  </a:lnTo>
                  <a:lnTo>
                    <a:pt x="232103" y="6615"/>
                  </a:lnTo>
                  <a:lnTo>
                    <a:pt x="225343" y="1786"/>
                  </a:lnTo>
                  <a:lnTo>
                    <a:pt x="2171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" name="object 46"/>
          <p:cNvGrpSpPr/>
          <p:nvPr/>
        </p:nvGrpSpPr>
        <p:grpSpPr>
          <a:xfrm>
            <a:off x="893644" y="6120006"/>
            <a:ext cx="9013190" cy="1663700"/>
            <a:chOff x="893644" y="6120006"/>
            <a:chExt cx="9013190" cy="1663700"/>
          </a:xfrm>
        </p:grpSpPr>
        <p:sp>
          <p:nvSpPr>
            <p:cNvPr id="47" name="object 47"/>
            <p:cNvSpPr/>
            <p:nvPr/>
          </p:nvSpPr>
          <p:spPr>
            <a:xfrm>
              <a:off x="899994" y="6126356"/>
              <a:ext cx="9000490" cy="1651000"/>
            </a:xfrm>
            <a:custGeom>
              <a:avLst/>
              <a:gdLst/>
              <a:ahLst/>
              <a:cxnLst/>
              <a:rect l="l" t="t" r="r" b="b"/>
              <a:pathLst>
                <a:path w="9000490" h="1651000">
                  <a:moveTo>
                    <a:pt x="144005" y="0"/>
                  </a:moveTo>
                  <a:lnTo>
                    <a:pt x="98490" y="7340"/>
                  </a:lnTo>
                  <a:lnTo>
                    <a:pt x="58959" y="27781"/>
                  </a:lnTo>
                  <a:lnTo>
                    <a:pt x="27785" y="58951"/>
                  </a:lnTo>
                  <a:lnTo>
                    <a:pt x="7341" y="98478"/>
                  </a:lnTo>
                  <a:lnTo>
                    <a:pt x="0" y="143992"/>
                  </a:lnTo>
                  <a:lnTo>
                    <a:pt x="0" y="1506499"/>
                  </a:lnTo>
                  <a:lnTo>
                    <a:pt x="7341" y="1552013"/>
                  </a:lnTo>
                  <a:lnTo>
                    <a:pt x="27785" y="1591540"/>
                  </a:lnTo>
                  <a:lnTo>
                    <a:pt x="58959" y="1622710"/>
                  </a:lnTo>
                  <a:lnTo>
                    <a:pt x="98490" y="1643151"/>
                  </a:lnTo>
                  <a:lnTo>
                    <a:pt x="144005" y="1650492"/>
                  </a:lnTo>
                  <a:lnTo>
                    <a:pt x="8856002" y="1650492"/>
                  </a:lnTo>
                  <a:lnTo>
                    <a:pt x="8901517" y="1643151"/>
                  </a:lnTo>
                  <a:lnTo>
                    <a:pt x="8941047" y="1622710"/>
                  </a:lnTo>
                  <a:lnTo>
                    <a:pt x="8972221" y="1591540"/>
                  </a:lnTo>
                  <a:lnTo>
                    <a:pt x="8992665" y="1552013"/>
                  </a:lnTo>
                  <a:lnTo>
                    <a:pt x="9000007" y="1506499"/>
                  </a:lnTo>
                  <a:lnTo>
                    <a:pt x="9000007" y="143992"/>
                  </a:lnTo>
                  <a:lnTo>
                    <a:pt x="8992665" y="98478"/>
                  </a:lnTo>
                  <a:lnTo>
                    <a:pt x="8972221" y="58951"/>
                  </a:lnTo>
                  <a:lnTo>
                    <a:pt x="8941047" y="27781"/>
                  </a:lnTo>
                  <a:lnTo>
                    <a:pt x="8901517" y="7340"/>
                  </a:lnTo>
                  <a:lnTo>
                    <a:pt x="8856002" y="0"/>
                  </a:lnTo>
                  <a:lnTo>
                    <a:pt x="144005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650684" y="6381704"/>
              <a:ext cx="556899" cy="152948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355354" y="6401117"/>
              <a:ext cx="629551" cy="11410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099396" y="6376669"/>
              <a:ext cx="608262" cy="182295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867635" y="6299481"/>
              <a:ext cx="581125" cy="334147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587455" y="6401130"/>
              <a:ext cx="629549" cy="129654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372598" y="6426558"/>
              <a:ext cx="555033" cy="82530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6092418" y="6393574"/>
              <a:ext cx="591526" cy="169007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819548" y="6389866"/>
              <a:ext cx="629548" cy="169099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7564844" y="6394487"/>
              <a:ext cx="627024" cy="175640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8339130" y="6367386"/>
              <a:ext cx="594850" cy="214045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9051645" y="6341664"/>
              <a:ext cx="629551" cy="281275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616187" y="7374818"/>
              <a:ext cx="617386" cy="117083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2378856" y="7323875"/>
              <a:ext cx="581112" cy="215975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646055" y="7383557"/>
              <a:ext cx="526144" cy="120805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5373882" y="7360662"/>
              <a:ext cx="589367" cy="130932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6107773" y="7325461"/>
              <a:ext cx="629551" cy="173215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645123" y="6867950"/>
              <a:ext cx="552380" cy="228974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2352878" y="6892061"/>
              <a:ext cx="627245" cy="145915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3097187" y="6872528"/>
              <a:ext cx="629538" cy="191803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841483" y="6854075"/>
              <a:ext cx="629551" cy="210261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4698111" y="6754215"/>
              <a:ext cx="404938" cy="404939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5330101" y="6845680"/>
              <a:ext cx="629551" cy="245503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6074422" y="6854075"/>
              <a:ext cx="629551" cy="260108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6918286" y="6773811"/>
              <a:ext cx="390852" cy="385686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7563027" y="6841009"/>
              <a:ext cx="629551" cy="223314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8307336" y="6926797"/>
              <a:ext cx="629551" cy="100028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9051645" y="6889330"/>
              <a:ext cx="629551" cy="175005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3322019" y="7275893"/>
              <a:ext cx="196042" cy="335597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3855897" y="7374039"/>
              <a:ext cx="629538" cy="145732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6962965" y="7247280"/>
              <a:ext cx="420408" cy="420408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7678699" y="7283193"/>
              <a:ext cx="485399" cy="333377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8478217" y="7278222"/>
              <a:ext cx="389352" cy="315916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1084052" y="6382541"/>
              <a:ext cx="239395" cy="274955"/>
            </a:xfrm>
            <a:custGeom>
              <a:avLst/>
              <a:gdLst/>
              <a:ahLst/>
              <a:cxnLst/>
              <a:rect l="l" t="t" r="r" b="b"/>
              <a:pathLst>
                <a:path w="239394" h="274954">
                  <a:moveTo>
                    <a:pt x="234213" y="0"/>
                  </a:moveTo>
                  <a:lnTo>
                    <a:pt x="3962" y="0"/>
                  </a:lnTo>
                  <a:lnTo>
                    <a:pt x="0" y="4076"/>
                  </a:lnTo>
                  <a:lnTo>
                    <a:pt x="0" y="186385"/>
                  </a:lnTo>
                  <a:lnTo>
                    <a:pt x="3962" y="190461"/>
                  </a:lnTo>
                  <a:lnTo>
                    <a:pt x="83756" y="190461"/>
                  </a:lnTo>
                  <a:lnTo>
                    <a:pt x="42176" y="265366"/>
                  </a:lnTo>
                  <a:lnTo>
                    <a:pt x="43497" y="270370"/>
                  </a:lnTo>
                  <a:lnTo>
                    <a:pt x="51117" y="274878"/>
                  </a:lnTo>
                  <a:lnTo>
                    <a:pt x="55981" y="273507"/>
                  </a:lnTo>
                  <a:lnTo>
                    <a:pt x="102069" y="190461"/>
                  </a:lnTo>
                  <a:lnTo>
                    <a:pt x="140970" y="190461"/>
                  </a:lnTo>
                  <a:lnTo>
                    <a:pt x="187071" y="273507"/>
                  </a:lnTo>
                  <a:lnTo>
                    <a:pt x="191935" y="274866"/>
                  </a:lnTo>
                  <a:lnTo>
                    <a:pt x="199555" y="270370"/>
                  </a:lnTo>
                  <a:lnTo>
                    <a:pt x="200875" y="265366"/>
                  </a:lnTo>
                  <a:lnTo>
                    <a:pt x="159296" y="190461"/>
                  </a:lnTo>
                  <a:lnTo>
                    <a:pt x="236093" y="190461"/>
                  </a:lnTo>
                  <a:lnTo>
                    <a:pt x="237832" y="189852"/>
                  </a:lnTo>
                  <a:lnTo>
                    <a:pt x="239268" y="188823"/>
                  </a:lnTo>
                  <a:lnTo>
                    <a:pt x="231203" y="186220"/>
                  </a:lnTo>
                  <a:lnTo>
                    <a:pt x="224637" y="180111"/>
                  </a:lnTo>
                  <a:lnTo>
                    <a:pt x="221221" y="172250"/>
                  </a:lnTo>
                  <a:lnTo>
                    <a:pt x="17665" y="172250"/>
                  </a:lnTo>
                  <a:lnTo>
                    <a:pt x="17665" y="18224"/>
                  </a:lnTo>
                  <a:lnTo>
                    <a:pt x="222910" y="18224"/>
                  </a:lnTo>
                  <a:lnTo>
                    <a:pt x="225577" y="11341"/>
                  </a:lnTo>
                  <a:lnTo>
                    <a:pt x="229577" y="5143"/>
                  </a:lnTo>
                  <a:lnTo>
                    <a:pt x="234213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1364782" y="6300902"/>
              <a:ext cx="66903" cy="68986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1121676" y="6380619"/>
              <a:ext cx="361950" cy="339725"/>
            </a:xfrm>
            <a:custGeom>
              <a:avLst/>
              <a:gdLst/>
              <a:ahLst/>
              <a:cxnLst/>
              <a:rect l="l" t="t" r="r" b="b"/>
              <a:pathLst>
                <a:path w="361950" h="339725">
                  <a:moveTo>
                    <a:pt x="29438" y="47586"/>
                  </a:moveTo>
                  <a:lnTo>
                    <a:pt x="28054" y="46151"/>
                  </a:lnTo>
                  <a:lnTo>
                    <a:pt x="26327" y="46151"/>
                  </a:lnTo>
                  <a:lnTo>
                    <a:pt x="1397" y="46151"/>
                  </a:lnTo>
                  <a:lnTo>
                    <a:pt x="0" y="47586"/>
                  </a:lnTo>
                  <a:lnTo>
                    <a:pt x="0" y="158750"/>
                  </a:lnTo>
                  <a:lnTo>
                    <a:pt x="1397" y="160197"/>
                  </a:lnTo>
                  <a:lnTo>
                    <a:pt x="28041" y="160185"/>
                  </a:lnTo>
                  <a:lnTo>
                    <a:pt x="29438" y="158750"/>
                  </a:lnTo>
                  <a:lnTo>
                    <a:pt x="29438" y="47586"/>
                  </a:lnTo>
                  <a:close/>
                </a:path>
                <a:path w="361950" h="339725">
                  <a:moveTo>
                    <a:pt x="75082" y="74498"/>
                  </a:moveTo>
                  <a:lnTo>
                    <a:pt x="73698" y="73063"/>
                  </a:lnTo>
                  <a:lnTo>
                    <a:pt x="71970" y="73063"/>
                  </a:lnTo>
                  <a:lnTo>
                    <a:pt x="47040" y="73063"/>
                  </a:lnTo>
                  <a:lnTo>
                    <a:pt x="45643" y="74498"/>
                  </a:lnTo>
                  <a:lnTo>
                    <a:pt x="45643" y="158750"/>
                  </a:lnTo>
                  <a:lnTo>
                    <a:pt x="47040" y="160185"/>
                  </a:lnTo>
                  <a:lnTo>
                    <a:pt x="73698" y="160185"/>
                  </a:lnTo>
                  <a:lnTo>
                    <a:pt x="75082" y="158750"/>
                  </a:lnTo>
                  <a:lnTo>
                    <a:pt x="75082" y="74498"/>
                  </a:lnTo>
                  <a:close/>
                </a:path>
                <a:path w="361950" h="339725">
                  <a:moveTo>
                    <a:pt x="120726" y="98590"/>
                  </a:moveTo>
                  <a:lnTo>
                    <a:pt x="119341" y="97155"/>
                  </a:lnTo>
                  <a:lnTo>
                    <a:pt x="117614" y="97155"/>
                  </a:lnTo>
                  <a:lnTo>
                    <a:pt x="92684" y="97155"/>
                  </a:lnTo>
                  <a:lnTo>
                    <a:pt x="91287" y="98590"/>
                  </a:lnTo>
                  <a:lnTo>
                    <a:pt x="91287" y="158750"/>
                  </a:lnTo>
                  <a:lnTo>
                    <a:pt x="92684" y="160185"/>
                  </a:lnTo>
                  <a:lnTo>
                    <a:pt x="119329" y="160185"/>
                  </a:lnTo>
                  <a:lnTo>
                    <a:pt x="120726" y="158750"/>
                  </a:lnTo>
                  <a:lnTo>
                    <a:pt x="120726" y="98590"/>
                  </a:lnTo>
                  <a:close/>
                </a:path>
                <a:path w="361950" h="339725">
                  <a:moveTo>
                    <a:pt x="166370" y="122872"/>
                  </a:moveTo>
                  <a:lnTo>
                    <a:pt x="164973" y="121437"/>
                  </a:lnTo>
                  <a:lnTo>
                    <a:pt x="163245" y="121437"/>
                  </a:lnTo>
                  <a:lnTo>
                    <a:pt x="138315" y="121437"/>
                  </a:lnTo>
                  <a:lnTo>
                    <a:pt x="136918" y="122872"/>
                  </a:lnTo>
                  <a:lnTo>
                    <a:pt x="136918" y="158762"/>
                  </a:lnTo>
                  <a:lnTo>
                    <a:pt x="138315" y="160197"/>
                  </a:lnTo>
                  <a:lnTo>
                    <a:pt x="164960" y="160197"/>
                  </a:lnTo>
                  <a:lnTo>
                    <a:pt x="166357" y="158762"/>
                  </a:lnTo>
                  <a:lnTo>
                    <a:pt x="166370" y="122872"/>
                  </a:lnTo>
                  <a:close/>
                </a:path>
                <a:path w="361950" h="339725">
                  <a:moveTo>
                    <a:pt x="361556" y="193192"/>
                  </a:moveTo>
                  <a:lnTo>
                    <a:pt x="358584" y="190119"/>
                  </a:lnTo>
                  <a:lnTo>
                    <a:pt x="352094" y="190119"/>
                  </a:lnTo>
                  <a:lnTo>
                    <a:pt x="352094" y="175094"/>
                  </a:lnTo>
                  <a:lnTo>
                    <a:pt x="356095" y="171970"/>
                  </a:lnTo>
                  <a:lnTo>
                    <a:pt x="358546" y="167068"/>
                  </a:lnTo>
                  <a:lnTo>
                    <a:pt x="357924" y="39458"/>
                  </a:lnTo>
                  <a:lnTo>
                    <a:pt x="354863" y="24218"/>
                  </a:lnTo>
                  <a:lnTo>
                    <a:pt x="346659" y="11760"/>
                  </a:lnTo>
                  <a:lnTo>
                    <a:pt x="334530" y="3352"/>
                  </a:lnTo>
                  <a:lnTo>
                    <a:pt x="319735" y="266"/>
                  </a:lnTo>
                  <a:lnTo>
                    <a:pt x="303187" y="266"/>
                  </a:lnTo>
                  <a:lnTo>
                    <a:pt x="283184" y="54178"/>
                  </a:lnTo>
                  <a:lnTo>
                    <a:pt x="288226" y="29654"/>
                  </a:lnTo>
                  <a:lnTo>
                    <a:pt x="287985" y="27965"/>
                  </a:lnTo>
                  <a:lnTo>
                    <a:pt x="280746" y="14376"/>
                  </a:lnTo>
                  <a:lnTo>
                    <a:pt x="287362" y="1968"/>
                  </a:lnTo>
                  <a:lnTo>
                    <a:pt x="286232" y="0"/>
                  </a:lnTo>
                  <a:lnTo>
                    <a:pt x="266865" y="0"/>
                  </a:lnTo>
                  <a:lnTo>
                    <a:pt x="265734" y="1968"/>
                  </a:lnTo>
                  <a:lnTo>
                    <a:pt x="272351" y="14376"/>
                  </a:lnTo>
                  <a:lnTo>
                    <a:pt x="265087" y="27990"/>
                  </a:lnTo>
                  <a:lnTo>
                    <a:pt x="264845" y="29629"/>
                  </a:lnTo>
                  <a:lnTo>
                    <a:pt x="269278" y="54178"/>
                  </a:lnTo>
                  <a:lnTo>
                    <a:pt x="249478" y="266"/>
                  </a:lnTo>
                  <a:lnTo>
                    <a:pt x="233083" y="266"/>
                  </a:lnTo>
                  <a:lnTo>
                    <a:pt x="218300" y="3352"/>
                  </a:lnTo>
                  <a:lnTo>
                    <a:pt x="206171" y="11760"/>
                  </a:lnTo>
                  <a:lnTo>
                    <a:pt x="197967" y="24218"/>
                  </a:lnTo>
                  <a:lnTo>
                    <a:pt x="194894" y="39458"/>
                  </a:lnTo>
                  <a:lnTo>
                    <a:pt x="194246" y="170929"/>
                  </a:lnTo>
                  <a:lnTo>
                    <a:pt x="201447" y="178422"/>
                  </a:lnTo>
                  <a:lnTo>
                    <a:pt x="219316" y="178460"/>
                  </a:lnTo>
                  <a:lnTo>
                    <a:pt x="226529" y="171069"/>
                  </a:lnTo>
                  <a:lnTo>
                    <a:pt x="227177" y="37858"/>
                  </a:lnTo>
                  <a:lnTo>
                    <a:pt x="228574" y="36423"/>
                  </a:lnTo>
                  <a:lnTo>
                    <a:pt x="232016" y="36436"/>
                  </a:lnTo>
                  <a:lnTo>
                    <a:pt x="233400" y="37871"/>
                  </a:lnTo>
                  <a:lnTo>
                    <a:pt x="233413" y="319417"/>
                  </a:lnTo>
                  <a:lnTo>
                    <a:pt x="234937" y="327190"/>
                  </a:lnTo>
                  <a:lnTo>
                    <a:pt x="239090" y="333540"/>
                  </a:lnTo>
                  <a:lnTo>
                    <a:pt x="245249" y="337820"/>
                  </a:lnTo>
                  <a:lnTo>
                    <a:pt x="252780" y="339382"/>
                  </a:lnTo>
                  <a:lnTo>
                    <a:pt x="260324" y="337820"/>
                  </a:lnTo>
                  <a:lnTo>
                    <a:pt x="266484" y="333540"/>
                  </a:lnTo>
                  <a:lnTo>
                    <a:pt x="270637" y="327190"/>
                  </a:lnTo>
                  <a:lnTo>
                    <a:pt x="272148" y="319417"/>
                  </a:lnTo>
                  <a:lnTo>
                    <a:pt x="272148" y="159778"/>
                  </a:lnTo>
                  <a:lnTo>
                    <a:pt x="280504" y="159778"/>
                  </a:lnTo>
                  <a:lnTo>
                    <a:pt x="280504" y="319417"/>
                  </a:lnTo>
                  <a:lnTo>
                    <a:pt x="282028" y="327190"/>
                  </a:lnTo>
                  <a:lnTo>
                    <a:pt x="286181" y="333540"/>
                  </a:lnTo>
                  <a:lnTo>
                    <a:pt x="292341" y="337820"/>
                  </a:lnTo>
                  <a:lnTo>
                    <a:pt x="299872" y="339382"/>
                  </a:lnTo>
                  <a:lnTo>
                    <a:pt x="307416" y="337820"/>
                  </a:lnTo>
                  <a:lnTo>
                    <a:pt x="313575" y="333540"/>
                  </a:lnTo>
                  <a:lnTo>
                    <a:pt x="317728" y="327190"/>
                  </a:lnTo>
                  <a:lnTo>
                    <a:pt x="319239" y="319417"/>
                  </a:lnTo>
                  <a:lnTo>
                    <a:pt x="319239" y="285394"/>
                  </a:lnTo>
                  <a:lnTo>
                    <a:pt x="313956" y="281508"/>
                  </a:lnTo>
                  <a:lnTo>
                    <a:pt x="309841" y="276326"/>
                  </a:lnTo>
                  <a:lnTo>
                    <a:pt x="307187" y="270141"/>
                  </a:lnTo>
                  <a:lnTo>
                    <a:pt x="306235" y="263207"/>
                  </a:lnTo>
                  <a:lnTo>
                    <a:pt x="306235" y="196977"/>
                  </a:lnTo>
                  <a:lnTo>
                    <a:pt x="307187" y="190042"/>
                  </a:lnTo>
                  <a:lnTo>
                    <a:pt x="309841" y="183857"/>
                  </a:lnTo>
                  <a:lnTo>
                    <a:pt x="313956" y="178676"/>
                  </a:lnTo>
                  <a:lnTo>
                    <a:pt x="319239" y="174790"/>
                  </a:lnTo>
                  <a:lnTo>
                    <a:pt x="318960" y="110985"/>
                  </a:lnTo>
                  <a:lnTo>
                    <a:pt x="318897" y="37541"/>
                  </a:lnTo>
                  <a:lnTo>
                    <a:pt x="320408" y="35979"/>
                  </a:lnTo>
                  <a:lnTo>
                    <a:pt x="324129" y="35979"/>
                  </a:lnTo>
                  <a:lnTo>
                    <a:pt x="325653" y="37541"/>
                  </a:lnTo>
                  <a:lnTo>
                    <a:pt x="326275" y="167589"/>
                  </a:lnTo>
                  <a:lnTo>
                    <a:pt x="329120" y="172631"/>
                  </a:lnTo>
                  <a:lnTo>
                    <a:pt x="333286" y="175564"/>
                  </a:lnTo>
                  <a:lnTo>
                    <a:pt x="333286" y="190119"/>
                  </a:lnTo>
                  <a:lnTo>
                    <a:pt x="326885" y="190119"/>
                  </a:lnTo>
                  <a:lnTo>
                    <a:pt x="323913" y="193192"/>
                  </a:lnTo>
                  <a:lnTo>
                    <a:pt x="323913" y="266992"/>
                  </a:lnTo>
                  <a:lnTo>
                    <a:pt x="326885" y="270065"/>
                  </a:lnTo>
                  <a:lnTo>
                    <a:pt x="358571" y="270065"/>
                  </a:lnTo>
                  <a:lnTo>
                    <a:pt x="361556" y="266992"/>
                  </a:lnTo>
                  <a:lnTo>
                    <a:pt x="361556" y="196977"/>
                  </a:lnTo>
                  <a:lnTo>
                    <a:pt x="361556" y="193192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" name="object 83"/>
          <p:cNvGrpSpPr/>
          <p:nvPr/>
        </p:nvGrpSpPr>
        <p:grpSpPr>
          <a:xfrm>
            <a:off x="893644" y="7870321"/>
            <a:ext cx="2944495" cy="1317625"/>
            <a:chOff x="893644" y="7870321"/>
            <a:chExt cx="2944495" cy="1317625"/>
          </a:xfrm>
        </p:grpSpPr>
        <p:sp>
          <p:nvSpPr>
            <p:cNvPr id="84" name="object 84"/>
            <p:cNvSpPr/>
            <p:nvPr/>
          </p:nvSpPr>
          <p:spPr>
            <a:xfrm>
              <a:off x="899994" y="7876671"/>
              <a:ext cx="2931795" cy="1304925"/>
            </a:xfrm>
            <a:custGeom>
              <a:avLst/>
              <a:gdLst/>
              <a:ahLst/>
              <a:cxnLst/>
              <a:rect l="l" t="t" r="r" b="b"/>
              <a:pathLst>
                <a:path w="2931795" h="1304925">
                  <a:moveTo>
                    <a:pt x="144005" y="0"/>
                  </a:moveTo>
                  <a:lnTo>
                    <a:pt x="98490" y="7340"/>
                  </a:lnTo>
                  <a:lnTo>
                    <a:pt x="58959" y="27782"/>
                  </a:lnTo>
                  <a:lnTo>
                    <a:pt x="27785" y="58954"/>
                  </a:lnTo>
                  <a:lnTo>
                    <a:pt x="7341" y="98485"/>
                  </a:lnTo>
                  <a:lnTo>
                    <a:pt x="0" y="144005"/>
                  </a:lnTo>
                  <a:lnTo>
                    <a:pt x="0" y="1160919"/>
                  </a:lnTo>
                  <a:lnTo>
                    <a:pt x="7341" y="1206439"/>
                  </a:lnTo>
                  <a:lnTo>
                    <a:pt x="27785" y="1245970"/>
                  </a:lnTo>
                  <a:lnTo>
                    <a:pt x="58959" y="1277142"/>
                  </a:lnTo>
                  <a:lnTo>
                    <a:pt x="98490" y="1297584"/>
                  </a:lnTo>
                  <a:lnTo>
                    <a:pt x="144005" y="1304925"/>
                  </a:lnTo>
                  <a:lnTo>
                    <a:pt x="2787396" y="1304925"/>
                  </a:lnTo>
                  <a:lnTo>
                    <a:pt x="2832909" y="1297584"/>
                  </a:lnTo>
                  <a:lnTo>
                    <a:pt x="2872437" y="1277142"/>
                  </a:lnTo>
                  <a:lnTo>
                    <a:pt x="2903607" y="1245970"/>
                  </a:lnTo>
                  <a:lnTo>
                    <a:pt x="2924048" y="1206439"/>
                  </a:lnTo>
                  <a:lnTo>
                    <a:pt x="2931388" y="1160919"/>
                  </a:lnTo>
                  <a:lnTo>
                    <a:pt x="2931388" y="144005"/>
                  </a:lnTo>
                  <a:lnTo>
                    <a:pt x="2924048" y="98485"/>
                  </a:lnTo>
                  <a:lnTo>
                    <a:pt x="2903607" y="58954"/>
                  </a:lnTo>
                  <a:lnTo>
                    <a:pt x="2872437" y="27782"/>
                  </a:lnTo>
                  <a:lnTo>
                    <a:pt x="2832909" y="7340"/>
                  </a:lnTo>
                  <a:lnTo>
                    <a:pt x="2787396" y="0"/>
                  </a:lnTo>
                  <a:lnTo>
                    <a:pt x="144005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1652397" y="8164728"/>
              <a:ext cx="461929" cy="143205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2185895" y="8164728"/>
              <a:ext cx="452910" cy="154393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2796982" y="8115708"/>
              <a:ext cx="252426" cy="252434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3287534" y="8084337"/>
              <a:ext cx="308127" cy="303974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1652397" y="8756662"/>
              <a:ext cx="468007" cy="87752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2191934" y="8746940"/>
              <a:ext cx="428755" cy="113110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2689199" y="8729713"/>
              <a:ext cx="467994" cy="14458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3207600" y="8740749"/>
              <a:ext cx="468007" cy="122504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1086796" y="8095637"/>
              <a:ext cx="406400" cy="302895"/>
            </a:xfrm>
            <a:custGeom>
              <a:avLst/>
              <a:gdLst/>
              <a:ahLst/>
              <a:cxnLst/>
              <a:rect l="l" t="t" r="r" b="b"/>
              <a:pathLst>
                <a:path w="406400" h="302895">
                  <a:moveTo>
                    <a:pt x="204469" y="0"/>
                  </a:moveTo>
                  <a:lnTo>
                    <a:pt x="200659" y="0"/>
                  </a:lnTo>
                  <a:lnTo>
                    <a:pt x="196849" y="2616"/>
                  </a:lnTo>
                  <a:lnTo>
                    <a:pt x="6349" y="107391"/>
                  </a:lnTo>
                  <a:lnTo>
                    <a:pt x="2539" y="110007"/>
                  </a:lnTo>
                  <a:lnTo>
                    <a:pt x="0" y="113931"/>
                  </a:lnTo>
                  <a:lnTo>
                    <a:pt x="0" y="124409"/>
                  </a:lnTo>
                  <a:lnTo>
                    <a:pt x="2539" y="128346"/>
                  </a:lnTo>
                  <a:lnTo>
                    <a:pt x="6349" y="130962"/>
                  </a:lnTo>
                  <a:lnTo>
                    <a:pt x="199389" y="237045"/>
                  </a:lnTo>
                  <a:lnTo>
                    <a:pt x="207009" y="237045"/>
                  </a:lnTo>
                  <a:lnTo>
                    <a:pt x="208279" y="235737"/>
                  </a:lnTo>
                  <a:lnTo>
                    <a:pt x="380999" y="140741"/>
                  </a:lnTo>
                  <a:lnTo>
                    <a:pt x="380999" y="297294"/>
                  </a:lnTo>
                  <a:lnTo>
                    <a:pt x="386079" y="302526"/>
                  </a:lnTo>
                  <a:lnTo>
                    <a:pt x="401319" y="302526"/>
                  </a:lnTo>
                  <a:lnTo>
                    <a:pt x="406399" y="297294"/>
                  </a:lnTo>
                  <a:lnTo>
                    <a:pt x="406399" y="112839"/>
                  </a:lnTo>
                  <a:lnTo>
                    <a:pt x="402996" y="108356"/>
                  </a:lnTo>
                  <a:lnTo>
                    <a:pt x="397725" y="106806"/>
                  </a:lnTo>
                  <a:lnTo>
                    <a:pt x="208279" y="2616"/>
                  </a:lnTo>
                  <a:lnTo>
                    <a:pt x="204469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4" name="object 94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1162999" y="8294705"/>
              <a:ext cx="254000" cy="129654"/>
            </a:xfrm>
            <a:prstGeom prst="rect">
              <a:avLst/>
            </a:prstGeom>
          </p:spPr>
        </p:pic>
      </p:grpSp>
      <p:grpSp>
        <p:nvGrpSpPr>
          <p:cNvPr id="95" name="object 95"/>
          <p:cNvGrpSpPr/>
          <p:nvPr/>
        </p:nvGrpSpPr>
        <p:grpSpPr>
          <a:xfrm>
            <a:off x="3927950" y="7870321"/>
            <a:ext cx="2944495" cy="1317625"/>
            <a:chOff x="3927950" y="7870321"/>
            <a:chExt cx="2944495" cy="1317625"/>
          </a:xfrm>
        </p:grpSpPr>
        <p:sp>
          <p:nvSpPr>
            <p:cNvPr id="96" name="object 96"/>
            <p:cNvSpPr/>
            <p:nvPr/>
          </p:nvSpPr>
          <p:spPr>
            <a:xfrm>
              <a:off x="3934300" y="7876671"/>
              <a:ext cx="2931795" cy="1304925"/>
            </a:xfrm>
            <a:custGeom>
              <a:avLst/>
              <a:gdLst/>
              <a:ahLst/>
              <a:cxnLst/>
              <a:rect l="l" t="t" r="r" b="b"/>
              <a:pathLst>
                <a:path w="2931795" h="1304925">
                  <a:moveTo>
                    <a:pt x="144005" y="0"/>
                  </a:moveTo>
                  <a:lnTo>
                    <a:pt x="98490" y="7340"/>
                  </a:lnTo>
                  <a:lnTo>
                    <a:pt x="58959" y="27782"/>
                  </a:lnTo>
                  <a:lnTo>
                    <a:pt x="27785" y="58954"/>
                  </a:lnTo>
                  <a:lnTo>
                    <a:pt x="7341" y="98485"/>
                  </a:lnTo>
                  <a:lnTo>
                    <a:pt x="0" y="144005"/>
                  </a:lnTo>
                  <a:lnTo>
                    <a:pt x="0" y="1160919"/>
                  </a:lnTo>
                  <a:lnTo>
                    <a:pt x="7341" y="1206439"/>
                  </a:lnTo>
                  <a:lnTo>
                    <a:pt x="27785" y="1245970"/>
                  </a:lnTo>
                  <a:lnTo>
                    <a:pt x="58959" y="1277142"/>
                  </a:lnTo>
                  <a:lnTo>
                    <a:pt x="98490" y="1297584"/>
                  </a:lnTo>
                  <a:lnTo>
                    <a:pt x="144005" y="1304925"/>
                  </a:lnTo>
                  <a:lnTo>
                    <a:pt x="2787396" y="1304925"/>
                  </a:lnTo>
                  <a:lnTo>
                    <a:pt x="2832909" y="1297584"/>
                  </a:lnTo>
                  <a:lnTo>
                    <a:pt x="2872437" y="1277142"/>
                  </a:lnTo>
                  <a:lnTo>
                    <a:pt x="2903607" y="1245970"/>
                  </a:lnTo>
                  <a:lnTo>
                    <a:pt x="2924048" y="1206439"/>
                  </a:lnTo>
                  <a:lnTo>
                    <a:pt x="2931388" y="1160919"/>
                  </a:lnTo>
                  <a:lnTo>
                    <a:pt x="2931388" y="144005"/>
                  </a:lnTo>
                  <a:lnTo>
                    <a:pt x="2924048" y="98485"/>
                  </a:lnTo>
                  <a:lnTo>
                    <a:pt x="2903607" y="58954"/>
                  </a:lnTo>
                  <a:lnTo>
                    <a:pt x="2872437" y="27782"/>
                  </a:lnTo>
                  <a:lnTo>
                    <a:pt x="2832909" y="7340"/>
                  </a:lnTo>
                  <a:lnTo>
                    <a:pt x="2787396" y="0"/>
                  </a:lnTo>
                  <a:lnTo>
                    <a:pt x="144005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7" name="object 97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4881600" y="8192084"/>
              <a:ext cx="706056" cy="279323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5760199" y="8127174"/>
              <a:ext cx="678783" cy="409155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5066144" y="8692438"/>
              <a:ext cx="1049654" cy="270433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4150799" y="8088874"/>
              <a:ext cx="322402" cy="342900"/>
            </a:xfrm>
            <a:prstGeom prst="rect">
              <a:avLst/>
            </a:prstGeom>
          </p:spPr>
        </p:pic>
      </p:grpSp>
      <p:grpSp>
        <p:nvGrpSpPr>
          <p:cNvPr id="101" name="object 101"/>
          <p:cNvGrpSpPr/>
          <p:nvPr/>
        </p:nvGrpSpPr>
        <p:grpSpPr>
          <a:xfrm>
            <a:off x="6962255" y="7870321"/>
            <a:ext cx="2944495" cy="1317625"/>
            <a:chOff x="6962255" y="7870321"/>
            <a:chExt cx="2944495" cy="1317625"/>
          </a:xfrm>
        </p:grpSpPr>
        <p:sp>
          <p:nvSpPr>
            <p:cNvPr id="102" name="object 102"/>
            <p:cNvSpPr/>
            <p:nvPr/>
          </p:nvSpPr>
          <p:spPr>
            <a:xfrm>
              <a:off x="6968605" y="7876671"/>
              <a:ext cx="2931795" cy="1304925"/>
            </a:xfrm>
            <a:custGeom>
              <a:avLst/>
              <a:gdLst/>
              <a:ahLst/>
              <a:cxnLst/>
              <a:rect l="l" t="t" r="r" b="b"/>
              <a:pathLst>
                <a:path w="2931795" h="1304925">
                  <a:moveTo>
                    <a:pt x="144005" y="0"/>
                  </a:moveTo>
                  <a:lnTo>
                    <a:pt x="98490" y="7340"/>
                  </a:lnTo>
                  <a:lnTo>
                    <a:pt x="58959" y="27782"/>
                  </a:lnTo>
                  <a:lnTo>
                    <a:pt x="27785" y="58954"/>
                  </a:lnTo>
                  <a:lnTo>
                    <a:pt x="7341" y="98485"/>
                  </a:lnTo>
                  <a:lnTo>
                    <a:pt x="0" y="144005"/>
                  </a:lnTo>
                  <a:lnTo>
                    <a:pt x="0" y="1160919"/>
                  </a:lnTo>
                  <a:lnTo>
                    <a:pt x="7341" y="1206439"/>
                  </a:lnTo>
                  <a:lnTo>
                    <a:pt x="27785" y="1245970"/>
                  </a:lnTo>
                  <a:lnTo>
                    <a:pt x="58959" y="1277142"/>
                  </a:lnTo>
                  <a:lnTo>
                    <a:pt x="98490" y="1297584"/>
                  </a:lnTo>
                  <a:lnTo>
                    <a:pt x="144005" y="1304925"/>
                  </a:lnTo>
                  <a:lnTo>
                    <a:pt x="2787396" y="1304925"/>
                  </a:lnTo>
                  <a:lnTo>
                    <a:pt x="2832909" y="1297584"/>
                  </a:lnTo>
                  <a:lnTo>
                    <a:pt x="2872437" y="1277142"/>
                  </a:lnTo>
                  <a:lnTo>
                    <a:pt x="2903607" y="1245970"/>
                  </a:lnTo>
                  <a:lnTo>
                    <a:pt x="2924048" y="1206439"/>
                  </a:lnTo>
                  <a:lnTo>
                    <a:pt x="2931388" y="1160919"/>
                  </a:lnTo>
                  <a:lnTo>
                    <a:pt x="2931388" y="144005"/>
                  </a:lnTo>
                  <a:lnTo>
                    <a:pt x="2924048" y="98485"/>
                  </a:lnTo>
                  <a:lnTo>
                    <a:pt x="2903607" y="58954"/>
                  </a:lnTo>
                  <a:lnTo>
                    <a:pt x="2872437" y="27782"/>
                  </a:lnTo>
                  <a:lnTo>
                    <a:pt x="2832909" y="7340"/>
                  </a:lnTo>
                  <a:lnTo>
                    <a:pt x="2787396" y="0"/>
                  </a:lnTo>
                  <a:lnTo>
                    <a:pt x="144005" y="0"/>
                  </a:lnTo>
                  <a:close/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3" name="object 103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7751508" y="8195855"/>
              <a:ext cx="606653" cy="208038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8426831" y="8214524"/>
              <a:ext cx="609688" cy="170700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9102178" y="8142579"/>
              <a:ext cx="607250" cy="314617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7748473" y="8691346"/>
              <a:ext cx="606642" cy="239471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8429993" y="8727071"/>
              <a:ext cx="603376" cy="214198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7248131" y="8172767"/>
              <a:ext cx="208279" cy="160020"/>
            </a:xfrm>
            <a:custGeom>
              <a:avLst/>
              <a:gdLst/>
              <a:ahLst/>
              <a:cxnLst/>
              <a:rect l="l" t="t" r="r" b="b"/>
              <a:pathLst>
                <a:path w="208279" h="160020">
                  <a:moveTo>
                    <a:pt x="52324" y="4711"/>
                  </a:moveTo>
                  <a:lnTo>
                    <a:pt x="47612" y="0"/>
                  </a:lnTo>
                  <a:lnTo>
                    <a:pt x="4711" y="0"/>
                  </a:lnTo>
                  <a:lnTo>
                    <a:pt x="0" y="4711"/>
                  </a:lnTo>
                  <a:lnTo>
                    <a:pt x="0" y="155181"/>
                  </a:lnTo>
                  <a:lnTo>
                    <a:pt x="4711" y="159893"/>
                  </a:lnTo>
                  <a:lnTo>
                    <a:pt x="41808" y="159893"/>
                  </a:lnTo>
                  <a:lnTo>
                    <a:pt x="47612" y="159893"/>
                  </a:lnTo>
                  <a:lnTo>
                    <a:pt x="52324" y="155181"/>
                  </a:lnTo>
                  <a:lnTo>
                    <a:pt x="52324" y="4711"/>
                  </a:lnTo>
                  <a:close/>
                </a:path>
                <a:path w="208279" h="160020">
                  <a:moveTo>
                    <a:pt x="130276" y="4724"/>
                  </a:moveTo>
                  <a:lnTo>
                    <a:pt x="125577" y="12"/>
                  </a:lnTo>
                  <a:lnTo>
                    <a:pt x="82677" y="12"/>
                  </a:lnTo>
                  <a:lnTo>
                    <a:pt x="77965" y="4724"/>
                  </a:lnTo>
                  <a:lnTo>
                    <a:pt x="77965" y="155181"/>
                  </a:lnTo>
                  <a:lnTo>
                    <a:pt x="82677" y="159893"/>
                  </a:lnTo>
                  <a:lnTo>
                    <a:pt x="119773" y="159893"/>
                  </a:lnTo>
                  <a:lnTo>
                    <a:pt x="125577" y="159893"/>
                  </a:lnTo>
                  <a:lnTo>
                    <a:pt x="130276" y="155181"/>
                  </a:lnTo>
                  <a:lnTo>
                    <a:pt x="130276" y="4724"/>
                  </a:lnTo>
                  <a:close/>
                </a:path>
                <a:path w="208279" h="160020">
                  <a:moveTo>
                    <a:pt x="208241" y="4711"/>
                  </a:moveTo>
                  <a:lnTo>
                    <a:pt x="203542" y="0"/>
                  </a:lnTo>
                  <a:lnTo>
                    <a:pt x="160629" y="0"/>
                  </a:lnTo>
                  <a:lnTo>
                    <a:pt x="155917" y="4711"/>
                  </a:lnTo>
                  <a:lnTo>
                    <a:pt x="155917" y="155181"/>
                  </a:lnTo>
                  <a:lnTo>
                    <a:pt x="160629" y="159893"/>
                  </a:lnTo>
                  <a:lnTo>
                    <a:pt x="197739" y="159893"/>
                  </a:lnTo>
                  <a:lnTo>
                    <a:pt x="203542" y="159893"/>
                  </a:lnTo>
                  <a:lnTo>
                    <a:pt x="208241" y="155181"/>
                  </a:lnTo>
                  <a:lnTo>
                    <a:pt x="208241" y="4711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9" name="object 109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7231801" y="8078114"/>
              <a:ext cx="240893" cy="75323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7208672" y="8345245"/>
              <a:ext cx="287655" cy="76200"/>
            </a:xfrm>
            <a:custGeom>
              <a:avLst/>
              <a:gdLst/>
              <a:ahLst/>
              <a:cxnLst/>
              <a:rect l="l" t="t" r="r" b="b"/>
              <a:pathLst>
                <a:path w="287654" h="76200">
                  <a:moveTo>
                    <a:pt x="262026" y="6413"/>
                  </a:moveTo>
                  <a:lnTo>
                    <a:pt x="255625" y="0"/>
                  </a:lnTo>
                  <a:lnTo>
                    <a:pt x="31546" y="0"/>
                  </a:lnTo>
                  <a:lnTo>
                    <a:pt x="25133" y="6413"/>
                  </a:lnTo>
                  <a:lnTo>
                    <a:pt x="25133" y="14325"/>
                  </a:lnTo>
                  <a:lnTo>
                    <a:pt x="25133" y="22237"/>
                  </a:lnTo>
                  <a:lnTo>
                    <a:pt x="31546" y="28651"/>
                  </a:lnTo>
                  <a:lnTo>
                    <a:pt x="255625" y="28651"/>
                  </a:lnTo>
                  <a:lnTo>
                    <a:pt x="262026" y="22237"/>
                  </a:lnTo>
                  <a:lnTo>
                    <a:pt x="262026" y="6413"/>
                  </a:lnTo>
                  <a:close/>
                </a:path>
                <a:path w="287654" h="76200">
                  <a:moveTo>
                    <a:pt x="287172" y="49377"/>
                  </a:moveTo>
                  <a:lnTo>
                    <a:pt x="279476" y="41681"/>
                  </a:lnTo>
                  <a:lnTo>
                    <a:pt x="269976" y="41681"/>
                  </a:lnTo>
                  <a:lnTo>
                    <a:pt x="7683" y="41681"/>
                  </a:lnTo>
                  <a:lnTo>
                    <a:pt x="0" y="49377"/>
                  </a:lnTo>
                  <a:lnTo>
                    <a:pt x="0" y="68376"/>
                  </a:lnTo>
                  <a:lnTo>
                    <a:pt x="7683" y="76073"/>
                  </a:lnTo>
                  <a:lnTo>
                    <a:pt x="279476" y="76073"/>
                  </a:lnTo>
                  <a:lnTo>
                    <a:pt x="287172" y="68376"/>
                  </a:lnTo>
                  <a:lnTo>
                    <a:pt x="287172" y="49377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" name="object 111"/>
          <p:cNvSpPr txBox="1"/>
          <p:nvPr/>
        </p:nvSpPr>
        <p:spPr>
          <a:xfrm>
            <a:off x="4504454" y="1164300"/>
            <a:ext cx="261048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Заместитель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Председателя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Правительства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25" b="1">
                <a:solidFill>
                  <a:srgbClr val="231F20"/>
                </a:solidFill>
                <a:latin typeface="Trebuchet MS"/>
                <a:cs typeface="Trebuchet MS"/>
              </a:rPr>
              <a:t>Дмитрий</a:t>
            </a:r>
            <a:r>
              <a:rPr dirty="0" sz="10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 b="1">
                <a:solidFill>
                  <a:srgbClr val="231F20"/>
                </a:solidFill>
                <a:latin typeface="Trebuchet MS"/>
                <a:cs typeface="Trebuchet MS"/>
              </a:rPr>
              <a:t>Ни</a:t>
            </a:r>
            <a:r>
              <a:rPr dirty="0" sz="1000" spc="-6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0" b="1">
                <a:solidFill>
                  <a:srgbClr val="231F20"/>
                </a:solidFill>
                <a:latin typeface="Trebuchet MS"/>
                <a:cs typeface="Trebuchet MS"/>
              </a:rPr>
              <a:t>лаевич</a:t>
            </a:r>
            <a:r>
              <a:rPr dirty="0" sz="10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b="1">
                <a:solidFill>
                  <a:srgbClr val="231F20"/>
                </a:solidFill>
                <a:latin typeface="Trebuchet MS"/>
                <a:cs typeface="Trebuchet MS"/>
              </a:rPr>
              <a:t>Чернышен</a:t>
            </a:r>
            <a:r>
              <a:rPr dirty="0" sz="1000" spc="-4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4998262" y="1941699"/>
            <a:ext cx="192658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90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55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000" spc="-5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000" spc="-75">
                <a:solidFill>
                  <a:srgbClr val="3763AF"/>
                </a:solidFill>
                <a:latin typeface="Trebuchet MS"/>
                <a:cs typeface="Trebuchet MS"/>
              </a:rPr>
              <a:t>ъ</a:t>
            </a:r>
            <a:r>
              <a:rPr dirty="0" sz="1000" spc="-10">
                <a:solidFill>
                  <a:srgbClr val="3763AF"/>
                </a:solidFill>
                <a:latin typeface="Trebuchet MS"/>
                <a:cs typeface="Trebuchet MS"/>
              </a:rPr>
              <a:t>екты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000" spc="6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3763AF"/>
                </a:solidFill>
                <a:latin typeface="Trebuchet MS"/>
                <a:cs typeface="Trebuchet MS"/>
              </a:rPr>
              <a:t>муниципали</a:t>
            </a:r>
            <a:r>
              <a:rPr dirty="0" sz="1000" spc="-20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000" spc="-30">
                <a:solidFill>
                  <a:srgbClr val="3763AF"/>
                </a:solidFill>
                <a:latin typeface="Trebuchet MS"/>
                <a:cs typeface="Trebuchet MS"/>
              </a:rPr>
              <a:t>ты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13" name="object 113"/>
          <p:cNvGrpSpPr/>
          <p:nvPr/>
        </p:nvGrpSpPr>
        <p:grpSpPr>
          <a:xfrm>
            <a:off x="1080000" y="1078161"/>
            <a:ext cx="8640445" cy="1828800"/>
            <a:chOff x="1080000" y="1078161"/>
            <a:chExt cx="8640445" cy="1828800"/>
          </a:xfrm>
        </p:grpSpPr>
        <p:sp>
          <p:nvSpPr>
            <p:cNvPr id="114" name="object 114"/>
            <p:cNvSpPr/>
            <p:nvPr/>
          </p:nvSpPr>
          <p:spPr>
            <a:xfrm>
              <a:off x="4714073" y="184514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8077" y="6731"/>
                  </a:moveTo>
                  <a:lnTo>
                    <a:pt x="0" y="6731"/>
                  </a:lnTo>
                  <a:lnTo>
                    <a:pt x="4419" y="10388"/>
                  </a:lnTo>
                  <a:lnTo>
                    <a:pt x="4813" y="10388"/>
                  </a:lnTo>
                  <a:lnTo>
                    <a:pt x="5575" y="10007"/>
                  </a:lnTo>
                  <a:lnTo>
                    <a:pt x="5778" y="9613"/>
                  </a:lnTo>
                  <a:lnTo>
                    <a:pt x="6159" y="9613"/>
                  </a:lnTo>
                  <a:lnTo>
                    <a:pt x="6159" y="9232"/>
                  </a:lnTo>
                  <a:lnTo>
                    <a:pt x="6921" y="9232"/>
                  </a:lnTo>
                  <a:lnTo>
                    <a:pt x="6921" y="8851"/>
                  </a:lnTo>
                  <a:lnTo>
                    <a:pt x="7315" y="8851"/>
                  </a:lnTo>
                  <a:lnTo>
                    <a:pt x="7315" y="8458"/>
                  </a:lnTo>
                  <a:lnTo>
                    <a:pt x="7696" y="8458"/>
                  </a:lnTo>
                  <a:lnTo>
                    <a:pt x="7696" y="7886"/>
                  </a:lnTo>
                  <a:lnTo>
                    <a:pt x="8077" y="7493"/>
                  </a:lnTo>
                  <a:lnTo>
                    <a:pt x="8077" y="6731"/>
                  </a:lnTo>
                  <a:close/>
                </a:path>
                <a:path w="10795" h="10794">
                  <a:moveTo>
                    <a:pt x="6934" y="9613"/>
                  </a:moveTo>
                  <a:lnTo>
                    <a:pt x="6540" y="9613"/>
                  </a:lnTo>
                  <a:lnTo>
                    <a:pt x="6540" y="10007"/>
                  </a:lnTo>
                  <a:lnTo>
                    <a:pt x="6934" y="10007"/>
                  </a:lnTo>
                  <a:lnTo>
                    <a:pt x="6934" y="9613"/>
                  </a:lnTo>
                  <a:close/>
                </a:path>
                <a:path w="10795" h="10794">
                  <a:moveTo>
                    <a:pt x="6540" y="9232"/>
                  </a:moveTo>
                  <a:lnTo>
                    <a:pt x="6159" y="9232"/>
                  </a:lnTo>
                  <a:lnTo>
                    <a:pt x="6159" y="9613"/>
                  </a:lnTo>
                  <a:lnTo>
                    <a:pt x="6540" y="9232"/>
                  </a:lnTo>
                  <a:close/>
                </a:path>
                <a:path w="10795" h="10794">
                  <a:moveTo>
                    <a:pt x="762" y="5956"/>
                  </a:moveTo>
                  <a:lnTo>
                    <a:pt x="393" y="5956"/>
                  </a:lnTo>
                  <a:lnTo>
                    <a:pt x="393" y="6731"/>
                  </a:lnTo>
                  <a:lnTo>
                    <a:pt x="8470" y="6731"/>
                  </a:lnTo>
                  <a:lnTo>
                    <a:pt x="8470" y="6350"/>
                  </a:lnTo>
                  <a:lnTo>
                    <a:pt x="762" y="6350"/>
                  </a:lnTo>
                  <a:lnTo>
                    <a:pt x="762" y="5956"/>
                  </a:lnTo>
                  <a:close/>
                </a:path>
                <a:path w="10795" h="10794">
                  <a:moveTo>
                    <a:pt x="9232" y="4419"/>
                  </a:moveTo>
                  <a:lnTo>
                    <a:pt x="1346" y="4419"/>
                  </a:lnTo>
                  <a:lnTo>
                    <a:pt x="1346" y="4800"/>
                  </a:lnTo>
                  <a:lnTo>
                    <a:pt x="762" y="4800"/>
                  </a:lnTo>
                  <a:lnTo>
                    <a:pt x="1155" y="5194"/>
                  </a:lnTo>
                  <a:lnTo>
                    <a:pt x="1155" y="5575"/>
                  </a:lnTo>
                  <a:lnTo>
                    <a:pt x="762" y="5575"/>
                  </a:lnTo>
                  <a:lnTo>
                    <a:pt x="762" y="6350"/>
                  </a:lnTo>
                  <a:lnTo>
                    <a:pt x="8470" y="6350"/>
                  </a:lnTo>
                  <a:lnTo>
                    <a:pt x="8470" y="5956"/>
                  </a:lnTo>
                  <a:lnTo>
                    <a:pt x="8851" y="5956"/>
                  </a:lnTo>
                  <a:lnTo>
                    <a:pt x="8851" y="5194"/>
                  </a:lnTo>
                  <a:lnTo>
                    <a:pt x="9232" y="5194"/>
                  </a:lnTo>
                  <a:lnTo>
                    <a:pt x="9232" y="4419"/>
                  </a:lnTo>
                  <a:close/>
                </a:path>
                <a:path w="10795" h="10794">
                  <a:moveTo>
                    <a:pt x="9232" y="5194"/>
                  </a:moveTo>
                  <a:lnTo>
                    <a:pt x="8851" y="5194"/>
                  </a:lnTo>
                  <a:lnTo>
                    <a:pt x="8851" y="5575"/>
                  </a:lnTo>
                  <a:lnTo>
                    <a:pt x="9232" y="5194"/>
                  </a:lnTo>
                  <a:close/>
                </a:path>
                <a:path w="10795" h="10794">
                  <a:moveTo>
                    <a:pt x="2120" y="3644"/>
                  </a:moveTo>
                  <a:lnTo>
                    <a:pt x="2120" y="4419"/>
                  </a:lnTo>
                  <a:lnTo>
                    <a:pt x="9613" y="4419"/>
                  </a:lnTo>
                  <a:lnTo>
                    <a:pt x="9613" y="4038"/>
                  </a:lnTo>
                  <a:lnTo>
                    <a:pt x="2501" y="4038"/>
                  </a:lnTo>
                  <a:lnTo>
                    <a:pt x="2120" y="3644"/>
                  </a:lnTo>
                  <a:close/>
                </a:path>
                <a:path w="10795" h="10794">
                  <a:moveTo>
                    <a:pt x="4038" y="3467"/>
                  </a:moveTo>
                  <a:lnTo>
                    <a:pt x="2120" y="3467"/>
                  </a:lnTo>
                  <a:lnTo>
                    <a:pt x="2120" y="3644"/>
                  </a:lnTo>
                  <a:lnTo>
                    <a:pt x="4038" y="3644"/>
                  </a:lnTo>
                  <a:lnTo>
                    <a:pt x="4038" y="3467"/>
                  </a:lnTo>
                  <a:close/>
                </a:path>
                <a:path w="10795" h="10794">
                  <a:moveTo>
                    <a:pt x="8470" y="3467"/>
                  </a:moveTo>
                  <a:lnTo>
                    <a:pt x="4038" y="3467"/>
                  </a:lnTo>
                  <a:lnTo>
                    <a:pt x="4419" y="3644"/>
                  </a:lnTo>
                  <a:lnTo>
                    <a:pt x="8470" y="3644"/>
                  </a:lnTo>
                  <a:lnTo>
                    <a:pt x="8470" y="3467"/>
                  </a:lnTo>
                  <a:close/>
                </a:path>
                <a:path w="10795" h="10794">
                  <a:moveTo>
                    <a:pt x="7696" y="381"/>
                  </a:moveTo>
                  <a:lnTo>
                    <a:pt x="7315" y="762"/>
                  </a:lnTo>
                  <a:lnTo>
                    <a:pt x="7315" y="1917"/>
                  </a:lnTo>
                  <a:lnTo>
                    <a:pt x="3263" y="1917"/>
                  </a:lnTo>
                  <a:lnTo>
                    <a:pt x="3263" y="2311"/>
                  </a:lnTo>
                  <a:lnTo>
                    <a:pt x="10007" y="2311"/>
                  </a:lnTo>
                  <a:lnTo>
                    <a:pt x="10007" y="2692"/>
                  </a:lnTo>
                  <a:lnTo>
                    <a:pt x="9613" y="2692"/>
                  </a:lnTo>
                  <a:lnTo>
                    <a:pt x="9613" y="3073"/>
                  </a:lnTo>
                  <a:lnTo>
                    <a:pt x="9232" y="3073"/>
                  </a:lnTo>
                  <a:lnTo>
                    <a:pt x="9232" y="3467"/>
                  </a:lnTo>
                  <a:lnTo>
                    <a:pt x="8470" y="3467"/>
                  </a:lnTo>
                  <a:lnTo>
                    <a:pt x="8470" y="3644"/>
                  </a:lnTo>
                  <a:lnTo>
                    <a:pt x="10007" y="3644"/>
                  </a:lnTo>
                  <a:lnTo>
                    <a:pt x="10007" y="3467"/>
                  </a:lnTo>
                  <a:lnTo>
                    <a:pt x="10388" y="3073"/>
                  </a:lnTo>
                  <a:lnTo>
                    <a:pt x="10388" y="1155"/>
                  </a:lnTo>
                  <a:lnTo>
                    <a:pt x="7696" y="1155"/>
                  </a:lnTo>
                  <a:lnTo>
                    <a:pt x="7696" y="381"/>
                  </a:lnTo>
                  <a:close/>
                </a:path>
                <a:path w="10795" h="10794">
                  <a:moveTo>
                    <a:pt x="9613" y="2692"/>
                  </a:moveTo>
                  <a:lnTo>
                    <a:pt x="2501" y="2692"/>
                  </a:lnTo>
                  <a:lnTo>
                    <a:pt x="2501" y="3467"/>
                  </a:lnTo>
                  <a:lnTo>
                    <a:pt x="2882" y="3467"/>
                  </a:lnTo>
                  <a:lnTo>
                    <a:pt x="3263" y="3073"/>
                  </a:lnTo>
                  <a:lnTo>
                    <a:pt x="9613" y="3073"/>
                  </a:lnTo>
                  <a:lnTo>
                    <a:pt x="9613" y="2692"/>
                  </a:lnTo>
                  <a:close/>
                </a:path>
                <a:path w="10795" h="10794">
                  <a:moveTo>
                    <a:pt x="3657" y="3073"/>
                  </a:moveTo>
                  <a:lnTo>
                    <a:pt x="3263" y="3073"/>
                  </a:lnTo>
                  <a:lnTo>
                    <a:pt x="2882" y="3467"/>
                  </a:lnTo>
                  <a:lnTo>
                    <a:pt x="3657" y="3467"/>
                  </a:lnTo>
                  <a:lnTo>
                    <a:pt x="3657" y="3073"/>
                  </a:lnTo>
                  <a:close/>
                </a:path>
                <a:path w="10795" h="10794">
                  <a:moveTo>
                    <a:pt x="9232" y="3073"/>
                  </a:moveTo>
                  <a:lnTo>
                    <a:pt x="3657" y="3073"/>
                  </a:lnTo>
                  <a:lnTo>
                    <a:pt x="3657" y="3467"/>
                  </a:lnTo>
                  <a:lnTo>
                    <a:pt x="9232" y="3467"/>
                  </a:lnTo>
                  <a:lnTo>
                    <a:pt x="9232" y="3073"/>
                  </a:lnTo>
                  <a:close/>
                </a:path>
                <a:path w="10795" h="10794">
                  <a:moveTo>
                    <a:pt x="10007" y="2311"/>
                  </a:moveTo>
                  <a:lnTo>
                    <a:pt x="2882" y="2311"/>
                  </a:lnTo>
                  <a:lnTo>
                    <a:pt x="2882" y="2692"/>
                  </a:lnTo>
                  <a:lnTo>
                    <a:pt x="10007" y="2692"/>
                  </a:lnTo>
                  <a:lnTo>
                    <a:pt x="10007" y="2311"/>
                  </a:lnTo>
                  <a:close/>
                </a:path>
                <a:path w="10795" h="10794">
                  <a:moveTo>
                    <a:pt x="6159" y="1155"/>
                  </a:moveTo>
                  <a:lnTo>
                    <a:pt x="4419" y="1155"/>
                  </a:lnTo>
                  <a:lnTo>
                    <a:pt x="3657" y="1917"/>
                  </a:lnTo>
                  <a:lnTo>
                    <a:pt x="6159" y="1917"/>
                  </a:lnTo>
                  <a:lnTo>
                    <a:pt x="6159" y="1155"/>
                  </a:lnTo>
                  <a:close/>
                </a:path>
                <a:path w="10795" h="10794">
                  <a:moveTo>
                    <a:pt x="7315" y="762"/>
                  </a:moveTo>
                  <a:lnTo>
                    <a:pt x="6921" y="762"/>
                  </a:lnTo>
                  <a:lnTo>
                    <a:pt x="6921" y="1155"/>
                  </a:lnTo>
                  <a:lnTo>
                    <a:pt x="6159" y="1155"/>
                  </a:lnTo>
                  <a:lnTo>
                    <a:pt x="6159" y="1917"/>
                  </a:lnTo>
                  <a:lnTo>
                    <a:pt x="7315" y="1917"/>
                  </a:lnTo>
                  <a:lnTo>
                    <a:pt x="7315" y="762"/>
                  </a:lnTo>
                  <a:close/>
                </a:path>
                <a:path w="10795" h="10794">
                  <a:moveTo>
                    <a:pt x="5194" y="762"/>
                  </a:moveTo>
                  <a:lnTo>
                    <a:pt x="4813" y="1155"/>
                  </a:lnTo>
                  <a:lnTo>
                    <a:pt x="5194" y="1155"/>
                  </a:lnTo>
                  <a:lnTo>
                    <a:pt x="5194" y="762"/>
                  </a:lnTo>
                  <a:close/>
                </a:path>
                <a:path w="10795" h="10794">
                  <a:moveTo>
                    <a:pt x="6159" y="381"/>
                  </a:moveTo>
                  <a:lnTo>
                    <a:pt x="5778" y="381"/>
                  </a:lnTo>
                  <a:lnTo>
                    <a:pt x="5778" y="1155"/>
                  </a:lnTo>
                  <a:lnTo>
                    <a:pt x="6540" y="1155"/>
                  </a:lnTo>
                  <a:lnTo>
                    <a:pt x="6540" y="762"/>
                  </a:lnTo>
                  <a:lnTo>
                    <a:pt x="6159" y="762"/>
                  </a:lnTo>
                  <a:lnTo>
                    <a:pt x="6159" y="381"/>
                  </a:lnTo>
                  <a:close/>
                </a:path>
                <a:path w="10795" h="10794">
                  <a:moveTo>
                    <a:pt x="6540" y="762"/>
                  </a:moveTo>
                  <a:lnTo>
                    <a:pt x="6540" y="1155"/>
                  </a:lnTo>
                  <a:lnTo>
                    <a:pt x="6921" y="1155"/>
                  </a:lnTo>
                  <a:lnTo>
                    <a:pt x="6540" y="762"/>
                  </a:lnTo>
                  <a:close/>
                </a:path>
                <a:path w="10795" h="10794">
                  <a:moveTo>
                    <a:pt x="10007" y="0"/>
                  </a:moveTo>
                  <a:lnTo>
                    <a:pt x="9232" y="0"/>
                  </a:lnTo>
                  <a:lnTo>
                    <a:pt x="9232" y="381"/>
                  </a:lnTo>
                  <a:lnTo>
                    <a:pt x="8851" y="381"/>
                  </a:lnTo>
                  <a:lnTo>
                    <a:pt x="8851" y="762"/>
                  </a:lnTo>
                  <a:lnTo>
                    <a:pt x="7696" y="762"/>
                  </a:lnTo>
                  <a:lnTo>
                    <a:pt x="7696" y="1155"/>
                  </a:lnTo>
                  <a:lnTo>
                    <a:pt x="10388" y="1155"/>
                  </a:lnTo>
                  <a:lnTo>
                    <a:pt x="10388" y="762"/>
                  </a:lnTo>
                  <a:lnTo>
                    <a:pt x="10007" y="381"/>
                  </a:lnTo>
                  <a:lnTo>
                    <a:pt x="10007" y="0"/>
                  </a:lnTo>
                  <a:close/>
                </a:path>
                <a:path w="10795" h="10794">
                  <a:moveTo>
                    <a:pt x="6540" y="381"/>
                  </a:moveTo>
                  <a:lnTo>
                    <a:pt x="6159" y="381"/>
                  </a:lnTo>
                  <a:lnTo>
                    <a:pt x="6159" y="762"/>
                  </a:lnTo>
                  <a:lnTo>
                    <a:pt x="6540" y="762"/>
                  </a:lnTo>
                  <a:lnTo>
                    <a:pt x="6540" y="381"/>
                  </a:lnTo>
                  <a:close/>
                </a:path>
                <a:path w="10795" h="10794">
                  <a:moveTo>
                    <a:pt x="8851" y="381"/>
                  </a:moveTo>
                  <a:lnTo>
                    <a:pt x="8470" y="381"/>
                  </a:lnTo>
                  <a:lnTo>
                    <a:pt x="8077" y="762"/>
                  </a:lnTo>
                  <a:lnTo>
                    <a:pt x="8851" y="762"/>
                  </a:lnTo>
                  <a:lnTo>
                    <a:pt x="8851" y="38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716964" y="1848221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80" y="0"/>
                  </a:moveTo>
                  <a:lnTo>
                    <a:pt x="0" y="381"/>
                  </a:lnTo>
                  <a:lnTo>
                    <a:pt x="380" y="0"/>
                  </a:lnTo>
                  <a:lnTo>
                    <a:pt x="761" y="0"/>
                  </a:lnTo>
                  <a:lnTo>
                    <a:pt x="761" y="381"/>
                  </a:lnTo>
                  <a:lnTo>
                    <a:pt x="1142" y="381"/>
                  </a:lnTo>
                  <a:lnTo>
                    <a:pt x="1142" y="571"/>
                  </a:lnTo>
                  <a:lnTo>
                    <a:pt x="1536" y="571"/>
                  </a:lnTo>
                  <a:lnTo>
                    <a:pt x="1917" y="571"/>
                  </a:lnTo>
                  <a:lnTo>
                    <a:pt x="2298" y="571"/>
                  </a:lnTo>
                  <a:lnTo>
                    <a:pt x="2298" y="965"/>
                  </a:lnTo>
                  <a:lnTo>
                    <a:pt x="2298" y="571"/>
                  </a:lnTo>
                  <a:lnTo>
                    <a:pt x="1917" y="571"/>
                  </a:lnTo>
                  <a:lnTo>
                    <a:pt x="1536" y="571"/>
                  </a:lnTo>
                  <a:lnTo>
                    <a:pt x="1142" y="381"/>
                  </a:lnTo>
                  <a:lnTo>
                    <a:pt x="761" y="381"/>
                  </a:lnTo>
                  <a:lnTo>
                    <a:pt x="761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504504" y="2235897"/>
              <a:ext cx="25400" cy="19685"/>
            </a:xfrm>
            <a:custGeom>
              <a:avLst/>
              <a:gdLst/>
              <a:ahLst/>
              <a:cxnLst/>
              <a:rect l="l" t="t" r="r" b="b"/>
              <a:pathLst>
                <a:path w="25400" h="19685">
                  <a:moveTo>
                    <a:pt x="9004" y="18287"/>
                  </a:moveTo>
                  <a:lnTo>
                    <a:pt x="8216" y="18287"/>
                  </a:lnTo>
                  <a:lnTo>
                    <a:pt x="8216" y="18872"/>
                  </a:lnTo>
                  <a:lnTo>
                    <a:pt x="7823" y="19253"/>
                  </a:lnTo>
                  <a:lnTo>
                    <a:pt x="9004" y="19253"/>
                  </a:lnTo>
                  <a:lnTo>
                    <a:pt x="9004" y="18287"/>
                  </a:lnTo>
                  <a:close/>
                </a:path>
                <a:path w="25400" h="19685">
                  <a:moveTo>
                    <a:pt x="13500" y="17132"/>
                  </a:moveTo>
                  <a:lnTo>
                    <a:pt x="10947" y="17132"/>
                  </a:lnTo>
                  <a:lnTo>
                    <a:pt x="11544" y="17525"/>
                  </a:lnTo>
                  <a:lnTo>
                    <a:pt x="11925" y="17906"/>
                  </a:lnTo>
                  <a:lnTo>
                    <a:pt x="11925" y="18287"/>
                  </a:lnTo>
                  <a:lnTo>
                    <a:pt x="12319" y="18287"/>
                  </a:lnTo>
                  <a:lnTo>
                    <a:pt x="12319" y="18478"/>
                  </a:lnTo>
                  <a:lnTo>
                    <a:pt x="12712" y="18478"/>
                  </a:lnTo>
                  <a:lnTo>
                    <a:pt x="12712" y="18287"/>
                  </a:lnTo>
                  <a:lnTo>
                    <a:pt x="13106" y="17906"/>
                  </a:lnTo>
                  <a:lnTo>
                    <a:pt x="12712" y="17906"/>
                  </a:lnTo>
                  <a:lnTo>
                    <a:pt x="13106" y="17525"/>
                  </a:lnTo>
                  <a:lnTo>
                    <a:pt x="13500" y="17525"/>
                  </a:lnTo>
                  <a:lnTo>
                    <a:pt x="13500" y="17132"/>
                  </a:lnTo>
                  <a:close/>
                </a:path>
                <a:path w="25400" h="19685">
                  <a:moveTo>
                    <a:pt x="14274" y="16751"/>
                  </a:moveTo>
                  <a:lnTo>
                    <a:pt x="7429" y="16751"/>
                  </a:lnTo>
                  <a:lnTo>
                    <a:pt x="7429" y="17906"/>
                  </a:lnTo>
                  <a:lnTo>
                    <a:pt x="7823" y="18287"/>
                  </a:lnTo>
                  <a:lnTo>
                    <a:pt x="9385" y="18287"/>
                  </a:lnTo>
                  <a:lnTo>
                    <a:pt x="9779" y="17906"/>
                  </a:lnTo>
                  <a:lnTo>
                    <a:pt x="9385" y="17525"/>
                  </a:lnTo>
                  <a:lnTo>
                    <a:pt x="9779" y="17132"/>
                  </a:lnTo>
                  <a:lnTo>
                    <a:pt x="14274" y="17132"/>
                  </a:lnTo>
                  <a:lnTo>
                    <a:pt x="14274" y="16751"/>
                  </a:lnTo>
                  <a:close/>
                </a:path>
                <a:path w="25400" h="19685">
                  <a:moveTo>
                    <a:pt x="19164" y="15214"/>
                  </a:moveTo>
                  <a:lnTo>
                    <a:pt x="2540" y="15214"/>
                  </a:lnTo>
                  <a:lnTo>
                    <a:pt x="2933" y="15595"/>
                  </a:lnTo>
                  <a:lnTo>
                    <a:pt x="2933" y="17132"/>
                  </a:lnTo>
                  <a:lnTo>
                    <a:pt x="3721" y="17906"/>
                  </a:lnTo>
                  <a:lnTo>
                    <a:pt x="4114" y="17906"/>
                  </a:lnTo>
                  <a:lnTo>
                    <a:pt x="4495" y="17525"/>
                  </a:lnTo>
                  <a:lnTo>
                    <a:pt x="4495" y="17132"/>
                  </a:lnTo>
                  <a:lnTo>
                    <a:pt x="6070" y="17132"/>
                  </a:lnTo>
                  <a:lnTo>
                    <a:pt x="5676" y="16751"/>
                  </a:lnTo>
                  <a:lnTo>
                    <a:pt x="16433" y="16751"/>
                  </a:lnTo>
                  <a:lnTo>
                    <a:pt x="16433" y="16370"/>
                  </a:lnTo>
                  <a:lnTo>
                    <a:pt x="16814" y="16370"/>
                  </a:lnTo>
                  <a:lnTo>
                    <a:pt x="16814" y="15976"/>
                  </a:lnTo>
                  <a:lnTo>
                    <a:pt x="18770" y="15976"/>
                  </a:lnTo>
                  <a:lnTo>
                    <a:pt x="18770" y="15595"/>
                  </a:lnTo>
                  <a:lnTo>
                    <a:pt x="19164" y="15595"/>
                  </a:lnTo>
                  <a:lnTo>
                    <a:pt x="19164" y="15214"/>
                  </a:lnTo>
                  <a:close/>
                </a:path>
                <a:path w="25400" h="19685">
                  <a:moveTo>
                    <a:pt x="7048" y="16751"/>
                  </a:moveTo>
                  <a:lnTo>
                    <a:pt x="6451" y="16751"/>
                  </a:lnTo>
                  <a:lnTo>
                    <a:pt x="6654" y="17132"/>
                  </a:lnTo>
                  <a:lnTo>
                    <a:pt x="7048" y="17132"/>
                  </a:lnTo>
                  <a:lnTo>
                    <a:pt x="7048" y="16751"/>
                  </a:lnTo>
                  <a:close/>
                </a:path>
                <a:path w="25400" h="19685">
                  <a:moveTo>
                    <a:pt x="15062" y="16751"/>
                  </a:moveTo>
                  <a:lnTo>
                    <a:pt x="14668" y="16751"/>
                  </a:lnTo>
                  <a:lnTo>
                    <a:pt x="14668" y="17132"/>
                  </a:lnTo>
                  <a:lnTo>
                    <a:pt x="15062" y="17132"/>
                  </a:lnTo>
                  <a:lnTo>
                    <a:pt x="15062" y="16751"/>
                  </a:lnTo>
                  <a:close/>
                </a:path>
                <a:path w="25400" h="19685">
                  <a:moveTo>
                    <a:pt x="15836" y="16751"/>
                  </a:moveTo>
                  <a:lnTo>
                    <a:pt x="15455" y="16751"/>
                  </a:lnTo>
                  <a:lnTo>
                    <a:pt x="15455" y="17132"/>
                  </a:lnTo>
                  <a:lnTo>
                    <a:pt x="15836" y="17132"/>
                  </a:lnTo>
                  <a:lnTo>
                    <a:pt x="15836" y="16751"/>
                  </a:lnTo>
                  <a:close/>
                </a:path>
                <a:path w="25400" h="19685">
                  <a:moveTo>
                    <a:pt x="16040" y="16751"/>
                  </a:moveTo>
                  <a:lnTo>
                    <a:pt x="15836" y="16751"/>
                  </a:lnTo>
                  <a:lnTo>
                    <a:pt x="15836" y="17132"/>
                  </a:lnTo>
                  <a:lnTo>
                    <a:pt x="16040" y="16751"/>
                  </a:lnTo>
                  <a:close/>
                </a:path>
                <a:path w="25400" h="19685">
                  <a:moveTo>
                    <a:pt x="1765" y="10007"/>
                  </a:moveTo>
                  <a:lnTo>
                    <a:pt x="1181" y="10007"/>
                  </a:lnTo>
                  <a:lnTo>
                    <a:pt x="1181" y="11163"/>
                  </a:lnTo>
                  <a:lnTo>
                    <a:pt x="787" y="11556"/>
                  </a:lnTo>
                  <a:lnTo>
                    <a:pt x="1181" y="11937"/>
                  </a:lnTo>
                  <a:lnTo>
                    <a:pt x="787" y="11937"/>
                  </a:lnTo>
                  <a:lnTo>
                    <a:pt x="393" y="12318"/>
                  </a:lnTo>
                  <a:lnTo>
                    <a:pt x="393" y="13093"/>
                  </a:lnTo>
                  <a:lnTo>
                    <a:pt x="0" y="13474"/>
                  </a:lnTo>
                  <a:lnTo>
                    <a:pt x="0" y="14439"/>
                  </a:lnTo>
                  <a:lnTo>
                    <a:pt x="393" y="15214"/>
                  </a:lnTo>
                  <a:lnTo>
                    <a:pt x="1181" y="15595"/>
                  </a:lnTo>
                  <a:lnTo>
                    <a:pt x="1181" y="15214"/>
                  </a:lnTo>
                  <a:lnTo>
                    <a:pt x="1562" y="15214"/>
                  </a:lnTo>
                  <a:lnTo>
                    <a:pt x="1562" y="14820"/>
                  </a:lnTo>
                  <a:lnTo>
                    <a:pt x="20726" y="14820"/>
                  </a:lnTo>
                  <a:lnTo>
                    <a:pt x="20726" y="14439"/>
                  </a:lnTo>
                  <a:lnTo>
                    <a:pt x="20929" y="14439"/>
                  </a:lnTo>
                  <a:lnTo>
                    <a:pt x="20929" y="14058"/>
                  </a:lnTo>
                  <a:lnTo>
                    <a:pt x="23279" y="14058"/>
                  </a:lnTo>
                  <a:lnTo>
                    <a:pt x="23279" y="13855"/>
                  </a:lnTo>
                  <a:lnTo>
                    <a:pt x="23660" y="13855"/>
                  </a:lnTo>
                  <a:lnTo>
                    <a:pt x="23660" y="13474"/>
                  </a:lnTo>
                  <a:lnTo>
                    <a:pt x="24053" y="13474"/>
                  </a:lnTo>
                  <a:lnTo>
                    <a:pt x="24053" y="13093"/>
                  </a:lnTo>
                  <a:lnTo>
                    <a:pt x="23660" y="12712"/>
                  </a:lnTo>
                  <a:lnTo>
                    <a:pt x="4114" y="12712"/>
                  </a:lnTo>
                  <a:lnTo>
                    <a:pt x="4114" y="12318"/>
                  </a:lnTo>
                  <a:lnTo>
                    <a:pt x="3721" y="12318"/>
                  </a:lnTo>
                  <a:lnTo>
                    <a:pt x="3327" y="11937"/>
                  </a:lnTo>
                  <a:lnTo>
                    <a:pt x="3327" y="11556"/>
                  </a:lnTo>
                  <a:lnTo>
                    <a:pt x="2933" y="11163"/>
                  </a:lnTo>
                  <a:lnTo>
                    <a:pt x="2933" y="10401"/>
                  </a:lnTo>
                  <a:lnTo>
                    <a:pt x="1765" y="10401"/>
                  </a:lnTo>
                  <a:lnTo>
                    <a:pt x="1765" y="10007"/>
                  </a:lnTo>
                  <a:close/>
                </a:path>
                <a:path w="25400" h="19685">
                  <a:moveTo>
                    <a:pt x="19951" y="15214"/>
                  </a:moveTo>
                  <a:lnTo>
                    <a:pt x="19164" y="15214"/>
                  </a:lnTo>
                  <a:lnTo>
                    <a:pt x="19164" y="15595"/>
                  </a:lnTo>
                  <a:lnTo>
                    <a:pt x="19951" y="15595"/>
                  </a:lnTo>
                  <a:lnTo>
                    <a:pt x="19951" y="15214"/>
                  </a:lnTo>
                  <a:close/>
                </a:path>
                <a:path w="25400" h="19685">
                  <a:moveTo>
                    <a:pt x="20332" y="14820"/>
                  </a:moveTo>
                  <a:lnTo>
                    <a:pt x="1562" y="14820"/>
                  </a:lnTo>
                  <a:lnTo>
                    <a:pt x="1765" y="15214"/>
                  </a:lnTo>
                  <a:lnTo>
                    <a:pt x="20332" y="15214"/>
                  </a:lnTo>
                  <a:lnTo>
                    <a:pt x="20332" y="14820"/>
                  </a:lnTo>
                  <a:close/>
                </a:path>
                <a:path w="25400" h="19685">
                  <a:moveTo>
                    <a:pt x="20929" y="14058"/>
                  </a:moveTo>
                  <a:lnTo>
                    <a:pt x="20929" y="14439"/>
                  </a:lnTo>
                  <a:lnTo>
                    <a:pt x="21323" y="14439"/>
                  </a:lnTo>
                  <a:lnTo>
                    <a:pt x="20929" y="14058"/>
                  </a:lnTo>
                  <a:close/>
                </a:path>
                <a:path w="25400" h="19685">
                  <a:moveTo>
                    <a:pt x="22098" y="14058"/>
                  </a:moveTo>
                  <a:lnTo>
                    <a:pt x="21704" y="14058"/>
                  </a:lnTo>
                  <a:lnTo>
                    <a:pt x="22098" y="14439"/>
                  </a:lnTo>
                  <a:lnTo>
                    <a:pt x="22098" y="14058"/>
                  </a:lnTo>
                  <a:close/>
                </a:path>
                <a:path w="25400" h="19685">
                  <a:moveTo>
                    <a:pt x="24841" y="11937"/>
                  </a:moveTo>
                  <a:lnTo>
                    <a:pt x="4889" y="11937"/>
                  </a:lnTo>
                  <a:lnTo>
                    <a:pt x="4889" y="12712"/>
                  </a:lnTo>
                  <a:lnTo>
                    <a:pt x="24053" y="12712"/>
                  </a:lnTo>
                  <a:lnTo>
                    <a:pt x="24053" y="12318"/>
                  </a:lnTo>
                  <a:lnTo>
                    <a:pt x="24841" y="12318"/>
                  </a:lnTo>
                  <a:lnTo>
                    <a:pt x="24841" y="11937"/>
                  </a:lnTo>
                  <a:close/>
                </a:path>
                <a:path w="25400" h="19685">
                  <a:moveTo>
                    <a:pt x="24841" y="12318"/>
                  </a:moveTo>
                  <a:lnTo>
                    <a:pt x="24053" y="12318"/>
                  </a:lnTo>
                  <a:lnTo>
                    <a:pt x="24053" y="12712"/>
                  </a:lnTo>
                  <a:lnTo>
                    <a:pt x="24841" y="12712"/>
                  </a:lnTo>
                  <a:lnTo>
                    <a:pt x="24841" y="12318"/>
                  </a:lnTo>
                  <a:close/>
                </a:path>
                <a:path w="25400" h="19685">
                  <a:moveTo>
                    <a:pt x="20726" y="8280"/>
                  </a:moveTo>
                  <a:lnTo>
                    <a:pt x="9385" y="8280"/>
                  </a:lnTo>
                  <a:lnTo>
                    <a:pt x="10172" y="9042"/>
                  </a:lnTo>
                  <a:lnTo>
                    <a:pt x="9779" y="9245"/>
                  </a:lnTo>
                  <a:lnTo>
                    <a:pt x="9779" y="10782"/>
                  </a:lnTo>
                  <a:lnTo>
                    <a:pt x="5676" y="10782"/>
                  </a:lnTo>
                  <a:lnTo>
                    <a:pt x="5676" y="11163"/>
                  </a:lnTo>
                  <a:lnTo>
                    <a:pt x="5283" y="11937"/>
                  </a:lnTo>
                  <a:lnTo>
                    <a:pt x="24447" y="11937"/>
                  </a:lnTo>
                  <a:lnTo>
                    <a:pt x="24447" y="11163"/>
                  </a:lnTo>
                  <a:lnTo>
                    <a:pt x="24053" y="11163"/>
                  </a:lnTo>
                  <a:lnTo>
                    <a:pt x="24053" y="10782"/>
                  </a:lnTo>
                  <a:lnTo>
                    <a:pt x="23660" y="10401"/>
                  </a:lnTo>
                  <a:lnTo>
                    <a:pt x="20726" y="10401"/>
                  </a:lnTo>
                  <a:lnTo>
                    <a:pt x="20726" y="10007"/>
                  </a:lnTo>
                  <a:lnTo>
                    <a:pt x="20332" y="10007"/>
                  </a:lnTo>
                  <a:lnTo>
                    <a:pt x="20332" y="9626"/>
                  </a:lnTo>
                  <a:lnTo>
                    <a:pt x="20726" y="9626"/>
                  </a:lnTo>
                  <a:lnTo>
                    <a:pt x="20726" y="9245"/>
                  </a:lnTo>
                  <a:lnTo>
                    <a:pt x="20929" y="9245"/>
                  </a:lnTo>
                  <a:lnTo>
                    <a:pt x="20929" y="8661"/>
                  </a:lnTo>
                  <a:lnTo>
                    <a:pt x="20726" y="8661"/>
                  </a:lnTo>
                  <a:lnTo>
                    <a:pt x="20726" y="8280"/>
                  </a:lnTo>
                  <a:close/>
                </a:path>
                <a:path w="25400" h="19685">
                  <a:moveTo>
                    <a:pt x="7048" y="9245"/>
                  </a:moveTo>
                  <a:lnTo>
                    <a:pt x="6654" y="9245"/>
                  </a:lnTo>
                  <a:lnTo>
                    <a:pt x="6654" y="9626"/>
                  </a:lnTo>
                  <a:lnTo>
                    <a:pt x="6451" y="10007"/>
                  </a:lnTo>
                  <a:lnTo>
                    <a:pt x="6070" y="10007"/>
                  </a:lnTo>
                  <a:lnTo>
                    <a:pt x="6070" y="10782"/>
                  </a:lnTo>
                  <a:lnTo>
                    <a:pt x="9779" y="10782"/>
                  </a:lnTo>
                  <a:lnTo>
                    <a:pt x="9398" y="10401"/>
                  </a:lnTo>
                  <a:lnTo>
                    <a:pt x="8216" y="10401"/>
                  </a:lnTo>
                  <a:lnTo>
                    <a:pt x="8016" y="10007"/>
                  </a:lnTo>
                  <a:lnTo>
                    <a:pt x="6451" y="10007"/>
                  </a:lnTo>
                  <a:lnTo>
                    <a:pt x="6451" y="9626"/>
                  </a:lnTo>
                  <a:lnTo>
                    <a:pt x="7823" y="9626"/>
                  </a:lnTo>
                  <a:lnTo>
                    <a:pt x="7048" y="9245"/>
                  </a:lnTo>
                  <a:close/>
                </a:path>
                <a:path w="25400" h="19685">
                  <a:moveTo>
                    <a:pt x="2933" y="10007"/>
                  </a:moveTo>
                  <a:lnTo>
                    <a:pt x="2159" y="10007"/>
                  </a:lnTo>
                  <a:lnTo>
                    <a:pt x="2159" y="10401"/>
                  </a:lnTo>
                  <a:lnTo>
                    <a:pt x="2933" y="10401"/>
                  </a:lnTo>
                  <a:lnTo>
                    <a:pt x="2933" y="10007"/>
                  </a:lnTo>
                  <a:close/>
                </a:path>
                <a:path w="25400" h="19685">
                  <a:moveTo>
                    <a:pt x="9004" y="10007"/>
                  </a:moveTo>
                  <a:lnTo>
                    <a:pt x="9004" y="10401"/>
                  </a:lnTo>
                  <a:lnTo>
                    <a:pt x="9398" y="10401"/>
                  </a:lnTo>
                  <a:lnTo>
                    <a:pt x="9004" y="10007"/>
                  </a:lnTo>
                  <a:close/>
                </a:path>
                <a:path w="25400" h="19685">
                  <a:moveTo>
                    <a:pt x="22491" y="7886"/>
                  </a:moveTo>
                  <a:lnTo>
                    <a:pt x="20929" y="7886"/>
                  </a:lnTo>
                  <a:lnTo>
                    <a:pt x="21323" y="8280"/>
                  </a:lnTo>
                  <a:lnTo>
                    <a:pt x="22098" y="8280"/>
                  </a:lnTo>
                  <a:lnTo>
                    <a:pt x="22098" y="8661"/>
                  </a:lnTo>
                  <a:lnTo>
                    <a:pt x="22491" y="8661"/>
                  </a:lnTo>
                  <a:lnTo>
                    <a:pt x="22491" y="7886"/>
                  </a:lnTo>
                  <a:close/>
                </a:path>
                <a:path w="25400" h="19685">
                  <a:moveTo>
                    <a:pt x="11925" y="5194"/>
                  </a:moveTo>
                  <a:lnTo>
                    <a:pt x="11544" y="5194"/>
                  </a:lnTo>
                  <a:lnTo>
                    <a:pt x="11544" y="5575"/>
                  </a:lnTo>
                  <a:lnTo>
                    <a:pt x="9779" y="5575"/>
                  </a:lnTo>
                  <a:lnTo>
                    <a:pt x="9385" y="7124"/>
                  </a:lnTo>
                  <a:lnTo>
                    <a:pt x="9004" y="8280"/>
                  </a:lnTo>
                  <a:lnTo>
                    <a:pt x="20929" y="8280"/>
                  </a:lnTo>
                  <a:lnTo>
                    <a:pt x="20929" y="7886"/>
                  </a:lnTo>
                  <a:lnTo>
                    <a:pt x="22885" y="7886"/>
                  </a:lnTo>
                  <a:lnTo>
                    <a:pt x="22885" y="7124"/>
                  </a:lnTo>
                  <a:lnTo>
                    <a:pt x="23279" y="7124"/>
                  </a:lnTo>
                  <a:lnTo>
                    <a:pt x="23279" y="6730"/>
                  </a:lnTo>
                  <a:lnTo>
                    <a:pt x="23660" y="6730"/>
                  </a:lnTo>
                  <a:lnTo>
                    <a:pt x="23660" y="6349"/>
                  </a:lnTo>
                  <a:lnTo>
                    <a:pt x="11925" y="6349"/>
                  </a:lnTo>
                  <a:lnTo>
                    <a:pt x="11925" y="5194"/>
                  </a:lnTo>
                  <a:close/>
                </a:path>
                <a:path w="25400" h="19685">
                  <a:moveTo>
                    <a:pt x="23660" y="3467"/>
                  </a:moveTo>
                  <a:lnTo>
                    <a:pt x="23279" y="3467"/>
                  </a:lnTo>
                  <a:lnTo>
                    <a:pt x="23279" y="3848"/>
                  </a:lnTo>
                  <a:lnTo>
                    <a:pt x="13881" y="3848"/>
                  </a:lnTo>
                  <a:lnTo>
                    <a:pt x="13500" y="4419"/>
                  </a:lnTo>
                  <a:lnTo>
                    <a:pt x="13500" y="6349"/>
                  </a:lnTo>
                  <a:lnTo>
                    <a:pt x="23660" y="6349"/>
                  </a:lnTo>
                  <a:lnTo>
                    <a:pt x="23660" y="5575"/>
                  </a:lnTo>
                  <a:lnTo>
                    <a:pt x="24053" y="5575"/>
                  </a:lnTo>
                  <a:lnTo>
                    <a:pt x="24053" y="3848"/>
                  </a:lnTo>
                  <a:lnTo>
                    <a:pt x="23660" y="3467"/>
                  </a:lnTo>
                  <a:close/>
                </a:path>
                <a:path w="25400" h="19685">
                  <a:moveTo>
                    <a:pt x="11341" y="5194"/>
                  </a:moveTo>
                  <a:lnTo>
                    <a:pt x="10172" y="5194"/>
                  </a:lnTo>
                  <a:lnTo>
                    <a:pt x="10172" y="5575"/>
                  </a:lnTo>
                  <a:lnTo>
                    <a:pt x="11341" y="5575"/>
                  </a:lnTo>
                  <a:lnTo>
                    <a:pt x="11341" y="5194"/>
                  </a:lnTo>
                  <a:close/>
                </a:path>
                <a:path w="25400" h="19685">
                  <a:moveTo>
                    <a:pt x="10566" y="4813"/>
                  </a:moveTo>
                  <a:lnTo>
                    <a:pt x="10566" y="5194"/>
                  </a:lnTo>
                  <a:lnTo>
                    <a:pt x="10947" y="5194"/>
                  </a:lnTo>
                  <a:lnTo>
                    <a:pt x="10566" y="4813"/>
                  </a:lnTo>
                  <a:close/>
                </a:path>
                <a:path w="25400" h="19685">
                  <a:moveTo>
                    <a:pt x="16433" y="380"/>
                  </a:moveTo>
                  <a:lnTo>
                    <a:pt x="16040" y="380"/>
                  </a:lnTo>
                  <a:lnTo>
                    <a:pt x="15062" y="2311"/>
                  </a:lnTo>
                  <a:lnTo>
                    <a:pt x="15062" y="2692"/>
                  </a:lnTo>
                  <a:lnTo>
                    <a:pt x="14274" y="3467"/>
                  </a:lnTo>
                  <a:lnTo>
                    <a:pt x="14274" y="3848"/>
                  </a:lnTo>
                  <a:lnTo>
                    <a:pt x="22885" y="3848"/>
                  </a:lnTo>
                  <a:lnTo>
                    <a:pt x="22885" y="3467"/>
                  </a:lnTo>
                  <a:lnTo>
                    <a:pt x="22491" y="3467"/>
                  </a:lnTo>
                  <a:lnTo>
                    <a:pt x="22098" y="3073"/>
                  </a:lnTo>
                  <a:lnTo>
                    <a:pt x="22098" y="2692"/>
                  </a:lnTo>
                  <a:lnTo>
                    <a:pt x="21704" y="2311"/>
                  </a:lnTo>
                  <a:lnTo>
                    <a:pt x="20929" y="2311"/>
                  </a:lnTo>
                  <a:lnTo>
                    <a:pt x="20726" y="1917"/>
                  </a:lnTo>
                  <a:lnTo>
                    <a:pt x="19951" y="1536"/>
                  </a:lnTo>
                  <a:lnTo>
                    <a:pt x="19558" y="1155"/>
                  </a:lnTo>
                  <a:lnTo>
                    <a:pt x="18389" y="1155"/>
                  </a:lnTo>
                  <a:lnTo>
                    <a:pt x="18389" y="761"/>
                  </a:lnTo>
                  <a:lnTo>
                    <a:pt x="16433" y="761"/>
                  </a:lnTo>
                  <a:lnTo>
                    <a:pt x="16433" y="380"/>
                  </a:lnTo>
                  <a:close/>
                </a:path>
                <a:path w="25400" h="19685">
                  <a:moveTo>
                    <a:pt x="17602" y="0"/>
                  </a:moveTo>
                  <a:lnTo>
                    <a:pt x="17208" y="0"/>
                  </a:lnTo>
                  <a:lnTo>
                    <a:pt x="17208" y="761"/>
                  </a:lnTo>
                  <a:lnTo>
                    <a:pt x="18389" y="761"/>
                  </a:lnTo>
                  <a:lnTo>
                    <a:pt x="17602" y="380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4267574" y="2208283"/>
              <a:ext cx="61594" cy="52069"/>
            </a:xfrm>
            <a:custGeom>
              <a:avLst/>
              <a:gdLst/>
              <a:ahLst/>
              <a:cxnLst/>
              <a:rect l="l" t="t" r="r" b="b"/>
              <a:pathLst>
                <a:path w="61595" h="52069">
                  <a:moveTo>
                    <a:pt x="37769" y="51307"/>
                  </a:moveTo>
                  <a:lnTo>
                    <a:pt x="37376" y="51307"/>
                  </a:lnTo>
                  <a:lnTo>
                    <a:pt x="37376" y="51688"/>
                  </a:lnTo>
                  <a:lnTo>
                    <a:pt x="37769" y="51307"/>
                  </a:lnTo>
                  <a:close/>
                </a:path>
                <a:path w="61595" h="52069">
                  <a:moveTo>
                    <a:pt x="39903" y="48894"/>
                  </a:moveTo>
                  <a:lnTo>
                    <a:pt x="36207" y="48894"/>
                  </a:lnTo>
                  <a:lnTo>
                    <a:pt x="36207" y="49275"/>
                  </a:lnTo>
                  <a:lnTo>
                    <a:pt x="36601" y="49656"/>
                  </a:lnTo>
                  <a:lnTo>
                    <a:pt x="36601" y="50799"/>
                  </a:lnTo>
                  <a:lnTo>
                    <a:pt x="36995" y="50926"/>
                  </a:lnTo>
                  <a:lnTo>
                    <a:pt x="36995" y="51307"/>
                  </a:lnTo>
                  <a:lnTo>
                    <a:pt x="39331" y="51307"/>
                  </a:lnTo>
                  <a:lnTo>
                    <a:pt x="39712" y="50926"/>
                  </a:lnTo>
                  <a:lnTo>
                    <a:pt x="40297" y="50926"/>
                  </a:lnTo>
                  <a:lnTo>
                    <a:pt x="40297" y="50418"/>
                  </a:lnTo>
                  <a:lnTo>
                    <a:pt x="40690" y="50418"/>
                  </a:lnTo>
                  <a:lnTo>
                    <a:pt x="41071" y="50037"/>
                  </a:lnTo>
                  <a:lnTo>
                    <a:pt x="41071" y="49656"/>
                  </a:lnTo>
                  <a:lnTo>
                    <a:pt x="40690" y="49656"/>
                  </a:lnTo>
                  <a:lnTo>
                    <a:pt x="40690" y="49275"/>
                  </a:lnTo>
                  <a:lnTo>
                    <a:pt x="39903" y="49275"/>
                  </a:lnTo>
                  <a:lnTo>
                    <a:pt x="39903" y="48894"/>
                  </a:lnTo>
                  <a:close/>
                </a:path>
                <a:path w="61595" h="52069">
                  <a:moveTo>
                    <a:pt x="40297" y="50926"/>
                  </a:moveTo>
                  <a:lnTo>
                    <a:pt x="39712" y="50926"/>
                  </a:lnTo>
                  <a:lnTo>
                    <a:pt x="39712" y="51307"/>
                  </a:lnTo>
                  <a:lnTo>
                    <a:pt x="40297" y="51307"/>
                  </a:lnTo>
                  <a:lnTo>
                    <a:pt x="40297" y="50926"/>
                  </a:lnTo>
                  <a:close/>
                </a:path>
                <a:path w="61595" h="52069">
                  <a:moveTo>
                    <a:pt x="26479" y="48894"/>
                  </a:moveTo>
                  <a:lnTo>
                    <a:pt x="26085" y="48894"/>
                  </a:lnTo>
                  <a:lnTo>
                    <a:pt x="26085" y="49275"/>
                  </a:lnTo>
                  <a:lnTo>
                    <a:pt x="26479" y="49275"/>
                  </a:lnTo>
                  <a:lnTo>
                    <a:pt x="26479" y="48894"/>
                  </a:lnTo>
                  <a:close/>
                </a:path>
                <a:path w="61595" h="52069">
                  <a:moveTo>
                    <a:pt x="27254" y="48513"/>
                  </a:moveTo>
                  <a:lnTo>
                    <a:pt x="25311" y="48513"/>
                  </a:lnTo>
                  <a:lnTo>
                    <a:pt x="25704" y="48894"/>
                  </a:lnTo>
                  <a:lnTo>
                    <a:pt x="26479" y="48894"/>
                  </a:lnTo>
                  <a:lnTo>
                    <a:pt x="26873" y="49275"/>
                  </a:lnTo>
                  <a:lnTo>
                    <a:pt x="27254" y="48513"/>
                  </a:lnTo>
                  <a:close/>
                </a:path>
                <a:path w="61595" h="52069">
                  <a:moveTo>
                    <a:pt x="24726" y="48513"/>
                  </a:moveTo>
                  <a:lnTo>
                    <a:pt x="23558" y="48513"/>
                  </a:lnTo>
                  <a:lnTo>
                    <a:pt x="23952" y="48894"/>
                  </a:lnTo>
                  <a:lnTo>
                    <a:pt x="24726" y="48894"/>
                  </a:lnTo>
                  <a:lnTo>
                    <a:pt x="24726" y="48513"/>
                  </a:lnTo>
                  <a:close/>
                </a:path>
                <a:path w="61595" h="52069">
                  <a:moveTo>
                    <a:pt x="40690" y="48132"/>
                  </a:moveTo>
                  <a:lnTo>
                    <a:pt x="35433" y="48132"/>
                  </a:lnTo>
                  <a:lnTo>
                    <a:pt x="35826" y="48513"/>
                  </a:lnTo>
                  <a:lnTo>
                    <a:pt x="35826" y="48894"/>
                  </a:lnTo>
                  <a:lnTo>
                    <a:pt x="40297" y="48894"/>
                  </a:lnTo>
                  <a:lnTo>
                    <a:pt x="40297" y="48513"/>
                  </a:lnTo>
                  <a:lnTo>
                    <a:pt x="40690" y="48132"/>
                  </a:lnTo>
                  <a:close/>
                </a:path>
                <a:path w="61595" h="52069">
                  <a:moveTo>
                    <a:pt x="28028" y="47751"/>
                  </a:moveTo>
                  <a:lnTo>
                    <a:pt x="22390" y="47751"/>
                  </a:lnTo>
                  <a:lnTo>
                    <a:pt x="22783" y="48132"/>
                  </a:lnTo>
                  <a:lnTo>
                    <a:pt x="23164" y="48132"/>
                  </a:lnTo>
                  <a:lnTo>
                    <a:pt x="23164" y="48513"/>
                  </a:lnTo>
                  <a:lnTo>
                    <a:pt x="28028" y="48513"/>
                  </a:lnTo>
                  <a:lnTo>
                    <a:pt x="28028" y="47751"/>
                  </a:lnTo>
                  <a:close/>
                </a:path>
                <a:path w="61595" h="52069">
                  <a:moveTo>
                    <a:pt x="37376" y="44830"/>
                  </a:moveTo>
                  <a:lnTo>
                    <a:pt x="18694" y="44830"/>
                  </a:lnTo>
                  <a:lnTo>
                    <a:pt x="18694" y="45211"/>
                  </a:lnTo>
                  <a:lnTo>
                    <a:pt x="19075" y="45211"/>
                  </a:lnTo>
                  <a:lnTo>
                    <a:pt x="19075" y="46608"/>
                  </a:lnTo>
                  <a:lnTo>
                    <a:pt x="19469" y="46608"/>
                  </a:lnTo>
                  <a:lnTo>
                    <a:pt x="19469" y="46989"/>
                  </a:lnTo>
                  <a:lnTo>
                    <a:pt x="19075" y="47370"/>
                  </a:lnTo>
                  <a:lnTo>
                    <a:pt x="19075" y="48132"/>
                  </a:lnTo>
                  <a:lnTo>
                    <a:pt x="20828" y="48132"/>
                  </a:lnTo>
                  <a:lnTo>
                    <a:pt x="21221" y="47751"/>
                  </a:lnTo>
                  <a:lnTo>
                    <a:pt x="21221" y="47370"/>
                  </a:lnTo>
                  <a:lnTo>
                    <a:pt x="28028" y="47370"/>
                  </a:lnTo>
                  <a:lnTo>
                    <a:pt x="28422" y="46989"/>
                  </a:lnTo>
                  <a:lnTo>
                    <a:pt x="30568" y="46989"/>
                  </a:lnTo>
                  <a:lnTo>
                    <a:pt x="30949" y="46608"/>
                  </a:lnTo>
                  <a:lnTo>
                    <a:pt x="30949" y="45973"/>
                  </a:lnTo>
                  <a:lnTo>
                    <a:pt x="36995" y="45973"/>
                  </a:lnTo>
                  <a:lnTo>
                    <a:pt x="36995" y="45592"/>
                  </a:lnTo>
                  <a:lnTo>
                    <a:pt x="37376" y="45592"/>
                  </a:lnTo>
                  <a:lnTo>
                    <a:pt x="37376" y="44830"/>
                  </a:lnTo>
                  <a:close/>
                </a:path>
                <a:path w="61595" h="52069">
                  <a:moveTo>
                    <a:pt x="28028" y="47370"/>
                  </a:moveTo>
                  <a:lnTo>
                    <a:pt x="21221" y="47370"/>
                  </a:lnTo>
                  <a:lnTo>
                    <a:pt x="21221" y="48132"/>
                  </a:lnTo>
                  <a:lnTo>
                    <a:pt x="21615" y="48132"/>
                  </a:lnTo>
                  <a:lnTo>
                    <a:pt x="21996" y="47751"/>
                  </a:lnTo>
                  <a:lnTo>
                    <a:pt x="28028" y="47751"/>
                  </a:lnTo>
                  <a:lnTo>
                    <a:pt x="28028" y="47370"/>
                  </a:lnTo>
                  <a:close/>
                </a:path>
                <a:path w="61595" h="52069">
                  <a:moveTo>
                    <a:pt x="40297" y="47751"/>
                  </a:moveTo>
                  <a:lnTo>
                    <a:pt x="35039" y="47751"/>
                  </a:lnTo>
                  <a:lnTo>
                    <a:pt x="35039" y="48132"/>
                  </a:lnTo>
                  <a:lnTo>
                    <a:pt x="40297" y="48132"/>
                  </a:lnTo>
                  <a:lnTo>
                    <a:pt x="40297" y="47751"/>
                  </a:lnTo>
                  <a:close/>
                </a:path>
                <a:path w="61595" h="52069">
                  <a:moveTo>
                    <a:pt x="29984" y="47370"/>
                  </a:moveTo>
                  <a:lnTo>
                    <a:pt x="29591" y="47370"/>
                  </a:lnTo>
                  <a:lnTo>
                    <a:pt x="29984" y="47751"/>
                  </a:lnTo>
                  <a:lnTo>
                    <a:pt x="29984" y="47370"/>
                  </a:lnTo>
                  <a:close/>
                </a:path>
                <a:path w="61595" h="52069">
                  <a:moveTo>
                    <a:pt x="39712" y="46989"/>
                  </a:moveTo>
                  <a:lnTo>
                    <a:pt x="39331" y="46989"/>
                  </a:lnTo>
                  <a:lnTo>
                    <a:pt x="39331" y="47370"/>
                  </a:lnTo>
                  <a:lnTo>
                    <a:pt x="34848" y="47370"/>
                  </a:lnTo>
                  <a:lnTo>
                    <a:pt x="34848" y="47751"/>
                  </a:lnTo>
                  <a:lnTo>
                    <a:pt x="39903" y="47751"/>
                  </a:lnTo>
                  <a:lnTo>
                    <a:pt x="39712" y="47370"/>
                  </a:lnTo>
                  <a:lnTo>
                    <a:pt x="39712" y="46989"/>
                  </a:lnTo>
                  <a:close/>
                </a:path>
                <a:path w="61595" h="52069">
                  <a:moveTo>
                    <a:pt x="30175" y="46989"/>
                  </a:moveTo>
                  <a:lnTo>
                    <a:pt x="29197" y="46989"/>
                  </a:lnTo>
                  <a:lnTo>
                    <a:pt x="29197" y="47370"/>
                  </a:lnTo>
                  <a:lnTo>
                    <a:pt x="30175" y="47370"/>
                  </a:lnTo>
                  <a:lnTo>
                    <a:pt x="30175" y="46989"/>
                  </a:lnTo>
                  <a:close/>
                </a:path>
                <a:path w="61595" h="52069">
                  <a:moveTo>
                    <a:pt x="34455" y="46989"/>
                  </a:moveTo>
                  <a:lnTo>
                    <a:pt x="34074" y="46989"/>
                  </a:lnTo>
                  <a:lnTo>
                    <a:pt x="34455" y="47370"/>
                  </a:lnTo>
                  <a:lnTo>
                    <a:pt x="34455" y="46989"/>
                  </a:lnTo>
                  <a:close/>
                </a:path>
                <a:path w="61595" h="52069">
                  <a:moveTo>
                    <a:pt x="38938" y="46989"/>
                  </a:moveTo>
                  <a:lnTo>
                    <a:pt x="34455" y="46989"/>
                  </a:lnTo>
                  <a:lnTo>
                    <a:pt x="34455" y="47370"/>
                  </a:lnTo>
                  <a:lnTo>
                    <a:pt x="38938" y="47370"/>
                  </a:lnTo>
                  <a:lnTo>
                    <a:pt x="38938" y="46989"/>
                  </a:lnTo>
                  <a:close/>
                </a:path>
                <a:path w="61595" h="52069">
                  <a:moveTo>
                    <a:pt x="39331" y="46989"/>
                  </a:moveTo>
                  <a:lnTo>
                    <a:pt x="38938" y="46989"/>
                  </a:lnTo>
                  <a:lnTo>
                    <a:pt x="38938" y="47370"/>
                  </a:lnTo>
                  <a:lnTo>
                    <a:pt x="39331" y="47370"/>
                  </a:lnTo>
                  <a:lnTo>
                    <a:pt x="39331" y="46989"/>
                  </a:lnTo>
                  <a:close/>
                </a:path>
                <a:path w="61595" h="52069">
                  <a:moveTo>
                    <a:pt x="1168" y="8889"/>
                  </a:moveTo>
                  <a:lnTo>
                    <a:pt x="393" y="8889"/>
                  </a:lnTo>
                  <a:lnTo>
                    <a:pt x="393" y="10032"/>
                  </a:lnTo>
                  <a:lnTo>
                    <a:pt x="0" y="10032"/>
                  </a:lnTo>
                  <a:lnTo>
                    <a:pt x="0" y="11556"/>
                  </a:lnTo>
                  <a:lnTo>
                    <a:pt x="393" y="12318"/>
                  </a:lnTo>
                  <a:lnTo>
                    <a:pt x="774" y="13715"/>
                  </a:lnTo>
                  <a:lnTo>
                    <a:pt x="1562" y="15620"/>
                  </a:lnTo>
                  <a:lnTo>
                    <a:pt x="1752" y="16763"/>
                  </a:lnTo>
                  <a:lnTo>
                    <a:pt x="2527" y="20065"/>
                  </a:lnTo>
                  <a:lnTo>
                    <a:pt x="3314" y="22859"/>
                  </a:lnTo>
                  <a:lnTo>
                    <a:pt x="3695" y="24510"/>
                  </a:lnTo>
                  <a:lnTo>
                    <a:pt x="5257" y="29590"/>
                  </a:lnTo>
                  <a:lnTo>
                    <a:pt x="5651" y="30352"/>
                  </a:lnTo>
                  <a:lnTo>
                    <a:pt x="6032" y="31622"/>
                  </a:lnTo>
                  <a:lnTo>
                    <a:pt x="6032" y="32130"/>
                  </a:lnTo>
                  <a:lnTo>
                    <a:pt x="6426" y="33273"/>
                  </a:lnTo>
                  <a:lnTo>
                    <a:pt x="6945" y="36321"/>
                  </a:lnTo>
                  <a:lnTo>
                    <a:pt x="8233" y="41782"/>
                  </a:lnTo>
                  <a:lnTo>
                    <a:pt x="9347" y="46989"/>
                  </a:lnTo>
                  <a:lnTo>
                    <a:pt x="9347" y="45211"/>
                  </a:lnTo>
                  <a:lnTo>
                    <a:pt x="10515" y="45211"/>
                  </a:lnTo>
                  <a:lnTo>
                    <a:pt x="10515" y="44830"/>
                  </a:lnTo>
                  <a:lnTo>
                    <a:pt x="11099" y="44830"/>
                  </a:lnTo>
                  <a:lnTo>
                    <a:pt x="11493" y="44449"/>
                  </a:lnTo>
                  <a:lnTo>
                    <a:pt x="11684" y="44449"/>
                  </a:lnTo>
                  <a:lnTo>
                    <a:pt x="11874" y="44068"/>
                  </a:lnTo>
                  <a:lnTo>
                    <a:pt x="12661" y="44068"/>
                  </a:lnTo>
                  <a:lnTo>
                    <a:pt x="12661" y="41147"/>
                  </a:lnTo>
                  <a:lnTo>
                    <a:pt x="14211" y="41147"/>
                  </a:lnTo>
                  <a:lnTo>
                    <a:pt x="14211" y="40385"/>
                  </a:lnTo>
                  <a:lnTo>
                    <a:pt x="14605" y="39623"/>
                  </a:lnTo>
                  <a:lnTo>
                    <a:pt x="48666" y="39623"/>
                  </a:lnTo>
                  <a:lnTo>
                    <a:pt x="48666" y="38861"/>
                  </a:lnTo>
                  <a:lnTo>
                    <a:pt x="49250" y="38861"/>
                  </a:lnTo>
                  <a:lnTo>
                    <a:pt x="49250" y="38480"/>
                  </a:lnTo>
                  <a:lnTo>
                    <a:pt x="49644" y="38099"/>
                  </a:lnTo>
                  <a:lnTo>
                    <a:pt x="50419" y="38099"/>
                  </a:lnTo>
                  <a:lnTo>
                    <a:pt x="50419" y="37337"/>
                  </a:lnTo>
                  <a:lnTo>
                    <a:pt x="50812" y="37337"/>
                  </a:lnTo>
                  <a:lnTo>
                    <a:pt x="50812" y="36956"/>
                  </a:lnTo>
                  <a:lnTo>
                    <a:pt x="50419" y="36956"/>
                  </a:lnTo>
                  <a:lnTo>
                    <a:pt x="50812" y="36702"/>
                  </a:lnTo>
                  <a:lnTo>
                    <a:pt x="51206" y="36702"/>
                  </a:lnTo>
                  <a:lnTo>
                    <a:pt x="51587" y="36321"/>
                  </a:lnTo>
                  <a:lnTo>
                    <a:pt x="51206" y="35940"/>
                  </a:lnTo>
                  <a:lnTo>
                    <a:pt x="51206" y="35178"/>
                  </a:lnTo>
                  <a:lnTo>
                    <a:pt x="51587" y="35178"/>
                  </a:lnTo>
                  <a:lnTo>
                    <a:pt x="51587" y="34035"/>
                  </a:lnTo>
                  <a:lnTo>
                    <a:pt x="51981" y="34035"/>
                  </a:lnTo>
                  <a:lnTo>
                    <a:pt x="52374" y="33654"/>
                  </a:lnTo>
                  <a:lnTo>
                    <a:pt x="58407" y="33654"/>
                  </a:lnTo>
                  <a:lnTo>
                    <a:pt x="58407" y="32511"/>
                  </a:lnTo>
                  <a:lnTo>
                    <a:pt x="58597" y="32511"/>
                  </a:lnTo>
                  <a:lnTo>
                    <a:pt x="58597" y="30352"/>
                  </a:lnTo>
                  <a:lnTo>
                    <a:pt x="58407" y="30352"/>
                  </a:lnTo>
                  <a:lnTo>
                    <a:pt x="58013" y="29971"/>
                  </a:lnTo>
                  <a:lnTo>
                    <a:pt x="57619" y="29971"/>
                  </a:lnTo>
                  <a:lnTo>
                    <a:pt x="57619" y="28828"/>
                  </a:lnTo>
                  <a:lnTo>
                    <a:pt x="58013" y="28828"/>
                  </a:lnTo>
                  <a:lnTo>
                    <a:pt x="58013" y="28447"/>
                  </a:lnTo>
                  <a:lnTo>
                    <a:pt x="58597" y="28447"/>
                  </a:lnTo>
                  <a:lnTo>
                    <a:pt x="58597" y="27685"/>
                  </a:lnTo>
                  <a:lnTo>
                    <a:pt x="58991" y="27304"/>
                  </a:lnTo>
                  <a:lnTo>
                    <a:pt x="58991" y="27177"/>
                  </a:lnTo>
                  <a:lnTo>
                    <a:pt x="61328" y="27177"/>
                  </a:lnTo>
                  <a:lnTo>
                    <a:pt x="61328" y="26796"/>
                  </a:lnTo>
                  <a:lnTo>
                    <a:pt x="60540" y="26796"/>
                  </a:lnTo>
                  <a:lnTo>
                    <a:pt x="60540" y="26034"/>
                  </a:lnTo>
                  <a:lnTo>
                    <a:pt x="60159" y="25653"/>
                  </a:lnTo>
                  <a:lnTo>
                    <a:pt x="60159" y="24891"/>
                  </a:lnTo>
                  <a:lnTo>
                    <a:pt x="59766" y="24891"/>
                  </a:lnTo>
                  <a:lnTo>
                    <a:pt x="59766" y="24129"/>
                  </a:lnTo>
                  <a:lnTo>
                    <a:pt x="60159" y="24129"/>
                  </a:lnTo>
                  <a:lnTo>
                    <a:pt x="60540" y="23621"/>
                  </a:lnTo>
                  <a:lnTo>
                    <a:pt x="60540" y="22605"/>
                  </a:lnTo>
                  <a:lnTo>
                    <a:pt x="60934" y="22605"/>
                  </a:lnTo>
                  <a:lnTo>
                    <a:pt x="60934" y="21970"/>
                  </a:lnTo>
                  <a:lnTo>
                    <a:pt x="60540" y="21589"/>
                  </a:lnTo>
                  <a:lnTo>
                    <a:pt x="60159" y="21589"/>
                  </a:lnTo>
                  <a:lnTo>
                    <a:pt x="59372" y="20827"/>
                  </a:lnTo>
                  <a:lnTo>
                    <a:pt x="59766" y="20827"/>
                  </a:lnTo>
                  <a:lnTo>
                    <a:pt x="59766" y="20446"/>
                  </a:lnTo>
                  <a:lnTo>
                    <a:pt x="58991" y="20446"/>
                  </a:lnTo>
                  <a:lnTo>
                    <a:pt x="58991" y="20065"/>
                  </a:lnTo>
                  <a:lnTo>
                    <a:pt x="58407" y="20065"/>
                  </a:lnTo>
                  <a:lnTo>
                    <a:pt x="58407" y="18922"/>
                  </a:lnTo>
                  <a:lnTo>
                    <a:pt x="58991" y="18922"/>
                  </a:lnTo>
                  <a:lnTo>
                    <a:pt x="58991" y="18541"/>
                  </a:lnTo>
                  <a:lnTo>
                    <a:pt x="59372" y="18541"/>
                  </a:lnTo>
                  <a:lnTo>
                    <a:pt x="59766" y="18160"/>
                  </a:lnTo>
                  <a:lnTo>
                    <a:pt x="59766" y="17779"/>
                  </a:lnTo>
                  <a:lnTo>
                    <a:pt x="60159" y="17779"/>
                  </a:lnTo>
                  <a:lnTo>
                    <a:pt x="60159" y="16382"/>
                  </a:lnTo>
                  <a:lnTo>
                    <a:pt x="59372" y="16382"/>
                  </a:lnTo>
                  <a:lnTo>
                    <a:pt x="59372" y="16001"/>
                  </a:lnTo>
                  <a:lnTo>
                    <a:pt x="58991" y="16001"/>
                  </a:lnTo>
                  <a:lnTo>
                    <a:pt x="58991" y="15620"/>
                  </a:lnTo>
                  <a:lnTo>
                    <a:pt x="58407" y="15620"/>
                  </a:lnTo>
                  <a:lnTo>
                    <a:pt x="58407" y="15239"/>
                  </a:lnTo>
                  <a:lnTo>
                    <a:pt x="58013" y="15239"/>
                  </a:lnTo>
                  <a:lnTo>
                    <a:pt x="58013" y="14477"/>
                  </a:lnTo>
                  <a:lnTo>
                    <a:pt x="57619" y="14477"/>
                  </a:lnTo>
                  <a:lnTo>
                    <a:pt x="57619" y="14096"/>
                  </a:lnTo>
                  <a:lnTo>
                    <a:pt x="57238" y="14096"/>
                  </a:lnTo>
                  <a:lnTo>
                    <a:pt x="57238" y="13715"/>
                  </a:lnTo>
                  <a:lnTo>
                    <a:pt x="56845" y="13334"/>
                  </a:lnTo>
                  <a:lnTo>
                    <a:pt x="56845" y="12953"/>
                  </a:lnTo>
                  <a:lnTo>
                    <a:pt x="30949" y="12953"/>
                  </a:lnTo>
                  <a:lnTo>
                    <a:pt x="30568" y="12699"/>
                  </a:lnTo>
                  <a:lnTo>
                    <a:pt x="30175" y="12699"/>
                  </a:lnTo>
                  <a:lnTo>
                    <a:pt x="30175" y="12318"/>
                  </a:lnTo>
                  <a:lnTo>
                    <a:pt x="29984" y="12318"/>
                  </a:lnTo>
                  <a:lnTo>
                    <a:pt x="29984" y="11556"/>
                  </a:lnTo>
                  <a:lnTo>
                    <a:pt x="29591" y="11556"/>
                  </a:lnTo>
                  <a:lnTo>
                    <a:pt x="29197" y="11175"/>
                  </a:lnTo>
                  <a:lnTo>
                    <a:pt x="28816" y="11175"/>
                  </a:lnTo>
                  <a:lnTo>
                    <a:pt x="28816" y="10794"/>
                  </a:lnTo>
                  <a:lnTo>
                    <a:pt x="29197" y="10794"/>
                  </a:lnTo>
                  <a:lnTo>
                    <a:pt x="29197" y="10413"/>
                  </a:lnTo>
                  <a:lnTo>
                    <a:pt x="28422" y="10413"/>
                  </a:lnTo>
                  <a:lnTo>
                    <a:pt x="28422" y="10032"/>
                  </a:lnTo>
                  <a:lnTo>
                    <a:pt x="28028" y="9651"/>
                  </a:lnTo>
                  <a:lnTo>
                    <a:pt x="26873" y="9651"/>
                  </a:lnTo>
                  <a:lnTo>
                    <a:pt x="26873" y="9270"/>
                  </a:lnTo>
                  <a:lnTo>
                    <a:pt x="1562" y="9270"/>
                  </a:lnTo>
                  <a:lnTo>
                    <a:pt x="1168" y="8889"/>
                  </a:lnTo>
                  <a:close/>
                </a:path>
                <a:path w="61595" h="52069">
                  <a:moveTo>
                    <a:pt x="37769" y="46227"/>
                  </a:moveTo>
                  <a:lnTo>
                    <a:pt x="33286" y="46227"/>
                  </a:lnTo>
                  <a:lnTo>
                    <a:pt x="33286" y="46608"/>
                  </a:lnTo>
                  <a:lnTo>
                    <a:pt x="33680" y="46989"/>
                  </a:lnTo>
                  <a:lnTo>
                    <a:pt x="38163" y="46989"/>
                  </a:lnTo>
                  <a:lnTo>
                    <a:pt x="38163" y="46608"/>
                  </a:lnTo>
                  <a:lnTo>
                    <a:pt x="37769" y="46608"/>
                  </a:lnTo>
                  <a:lnTo>
                    <a:pt x="37769" y="46227"/>
                  </a:lnTo>
                  <a:close/>
                </a:path>
                <a:path w="61595" h="52069">
                  <a:moveTo>
                    <a:pt x="37376" y="45973"/>
                  </a:moveTo>
                  <a:lnTo>
                    <a:pt x="31343" y="45973"/>
                  </a:lnTo>
                  <a:lnTo>
                    <a:pt x="31343" y="46227"/>
                  </a:lnTo>
                  <a:lnTo>
                    <a:pt x="37376" y="46227"/>
                  </a:lnTo>
                  <a:lnTo>
                    <a:pt x="37376" y="45973"/>
                  </a:lnTo>
                  <a:close/>
                </a:path>
                <a:path w="61595" h="52069">
                  <a:moveTo>
                    <a:pt x="10515" y="45211"/>
                  </a:moveTo>
                  <a:lnTo>
                    <a:pt x="9728" y="45211"/>
                  </a:lnTo>
                  <a:lnTo>
                    <a:pt x="9347" y="45592"/>
                  </a:lnTo>
                  <a:lnTo>
                    <a:pt x="10121" y="45973"/>
                  </a:lnTo>
                  <a:lnTo>
                    <a:pt x="10121" y="45592"/>
                  </a:lnTo>
                  <a:lnTo>
                    <a:pt x="10515" y="45592"/>
                  </a:lnTo>
                  <a:lnTo>
                    <a:pt x="10515" y="45211"/>
                  </a:lnTo>
                  <a:close/>
                </a:path>
                <a:path w="61595" h="52069">
                  <a:moveTo>
                    <a:pt x="38544" y="44830"/>
                  </a:moveTo>
                  <a:lnTo>
                    <a:pt x="37769" y="44830"/>
                  </a:lnTo>
                  <a:lnTo>
                    <a:pt x="37769" y="45211"/>
                  </a:lnTo>
                  <a:lnTo>
                    <a:pt x="38163" y="45211"/>
                  </a:lnTo>
                  <a:lnTo>
                    <a:pt x="38163" y="45973"/>
                  </a:lnTo>
                  <a:lnTo>
                    <a:pt x="38544" y="45592"/>
                  </a:lnTo>
                  <a:lnTo>
                    <a:pt x="38544" y="44830"/>
                  </a:lnTo>
                  <a:close/>
                </a:path>
                <a:path w="61595" h="52069">
                  <a:moveTo>
                    <a:pt x="43027" y="41782"/>
                  </a:moveTo>
                  <a:lnTo>
                    <a:pt x="17907" y="41782"/>
                  </a:lnTo>
                  <a:lnTo>
                    <a:pt x="17907" y="42544"/>
                  </a:lnTo>
                  <a:lnTo>
                    <a:pt x="17526" y="43306"/>
                  </a:lnTo>
                  <a:lnTo>
                    <a:pt x="16738" y="44068"/>
                  </a:lnTo>
                  <a:lnTo>
                    <a:pt x="16738" y="44830"/>
                  </a:lnTo>
                  <a:lnTo>
                    <a:pt x="16357" y="45211"/>
                  </a:lnTo>
                  <a:lnTo>
                    <a:pt x="17526" y="45211"/>
                  </a:lnTo>
                  <a:lnTo>
                    <a:pt x="17907" y="44830"/>
                  </a:lnTo>
                  <a:lnTo>
                    <a:pt x="38544" y="44830"/>
                  </a:lnTo>
                  <a:lnTo>
                    <a:pt x="38938" y="44449"/>
                  </a:lnTo>
                  <a:lnTo>
                    <a:pt x="38938" y="44068"/>
                  </a:lnTo>
                  <a:lnTo>
                    <a:pt x="39712" y="43306"/>
                  </a:lnTo>
                  <a:lnTo>
                    <a:pt x="41071" y="43306"/>
                  </a:lnTo>
                  <a:lnTo>
                    <a:pt x="41071" y="42925"/>
                  </a:lnTo>
                  <a:lnTo>
                    <a:pt x="42240" y="42925"/>
                  </a:lnTo>
                  <a:lnTo>
                    <a:pt x="42240" y="42544"/>
                  </a:lnTo>
                  <a:lnTo>
                    <a:pt x="43027" y="41782"/>
                  </a:lnTo>
                  <a:close/>
                </a:path>
                <a:path w="61595" h="52069">
                  <a:moveTo>
                    <a:pt x="18300" y="44830"/>
                  </a:moveTo>
                  <a:lnTo>
                    <a:pt x="17907" y="44830"/>
                  </a:lnTo>
                  <a:lnTo>
                    <a:pt x="17907" y="45211"/>
                  </a:lnTo>
                  <a:lnTo>
                    <a:pt x="18300" y="44830"/>
                  </a:lnTo>
                  <a:close/>
                </a:path>
                <a:path w="61595" h="52069">
                  <a:moveTo>
                    <a:pt x="37769" y="44830"/>
                  </a:moveTo>
                  <a:lnTo>
                    <a:pt x="37376" y="44830"/>
                  </a:lnTo>
                  <a:lnTo>
                    <a:pt x="37376" y="45211"/>
                  </a:lnTo>
                  <a:lnTo>
                    <a:pt x="37769" y="45211"/>
                  </a:lnTo>
                  <a:lnTo>
                    <a:pt x="37769" y="44830"/>
                  </a:lnTo>
                  <a:close/>
                </a:path>
                <a:path w="61595" h="52069">
                  <a:moveTo>
                    <a:pt x="11684" y="44449"/>
                  </a:moveTo>
                  <a:lnTo>
                    <a:pt x="11493" y="44449"/>
                  </a:lnTo>
                  <a:lnTo>
                    <a:pt x="11493" y="44830"/>
                  </a:lnTo>
                  <a:lnTo>
                    <a:pt x="11684" y="44449"/>
                  </a:lnTo>
                  <a:close/>
                </a:path>
                <a:path w="61595" h="52069">
                  <a:moveTo>
                    <a:pt x="12661" y="44068"/>
                  </a:moveTo>
                  <a:lnTo>
                    <a:pt x="11874" y="44068"/>
                  </a:lnTo>
                  <a:lnTo>
                    <a:pt x="12268" y="44449"/>
                  </a:lnTo>
                  <a:lnTo>
                    <a:pt x="12661" y="44068"/>
                  </a:lnTo>
                  <a:close/>
                </a:path>
                <a:path w="61595" h="52069">
                  <a:moveTo>
                    <a:pt x="40690" y="43306"/>
                  </a:moveTo>
                  <a:lnTo>
                    <a:pt x="39903" y="43306"/>
                  </a:lnTo>
                  <a:lnTo>
                    <a:pt x="40297" y="43687"/>
                  </a:lnTo>
                  <a:lnTo>
                    <a:pt x="40690" y="43687"/>
                  </a:lnTo>
                  <a:lnTo>
                    <a:pt x="40690" y="43306"/>
                  </a:lnTo>
                  <a:close/>
                </a:path>
                <a:path w="61595" h="52069">
                  <a:moveTo>
                    <a:pt x="44780" y="40766"/>
                  </a:moveTo>
                  <a:lnTo>
                    <a:pt x="16357" y="40766"/>
                  </a:lnTo>
                  <a:lnTo>
                    <a:pt x="15963" y="41528"/>
                  </a:lnTo>
                  <a:lnTo>
                    <a:pt x="16738" y="41782"/>
                  </a:lnTo>
                  <a:lnTo>
                    <a:pt x="17526" y="41782"/>
                  </a:lnTo>
                  <a:lnTo>
                    <a:pt x="17526" y="41528"/>
                  </a:lnTo>
                  <a:lnTo>
                    <a:pt x="44386" y="41528"/>
                  </a:lnTo>
                  <a:lnTo>
                    <a:pt x="44386" y="41147"/>
                  </a:lnTo>
                  <a:lnTo>
                    <a:pt x="44780" y="41147"/>
                  </a:lnTo>
                  <a:lnTo>
                    <a:pt x="44780" y="40766"/>
                  </a:lnTo>
                  <a:close/>
                </a:path>
                <a:path w="61595" h="52069">
                  <a:moveTo>
                    <a:pt x="44386" y="41528"/>
                  </a:moveTo>
                  <a:lnTo>
                    <a:pt x="17526" y="41528"/>
                  </a:lnTo>
                  <a:lnTo>
                    <a:pt x="17526" y="41782"/>
                  </a:lnTo>
                  <a:lnTo>
                    <a:pt x="44196" y="41782"/>
                  </a:lnTo>
                  <a:lnTo>
                    <a:pt x="44386" y="41528"/>
                  </a:lnTo>
                  <a:close/>
                </a:path>
                <a:path w="61595" h="52069">
                  <a:moveTo>
                    <a:pt x="46723" y="40385"/>
                  </a:moveTo>
                  <a:lnTo>
                    <a:pt x="15773" y="40385"/>
                  </a:lnTo>
                  <a:lnTo>
                    <a:pt x="15773" y="40766"/>
                  </a:lnTo>
                  <a:lnTo>
                    <a:pt x="45948" y="40766"/>
                  </a:lnTo>
                  <a:lnTo>
                    <a:pt x="45948" y="41528"/>
                  </a:lnTo>
                  <a:lnTo>
                    <a:pt x="46329" y="41528"/>
                  </a:lnTo>
                  <a:lnTo>
                    <a:pt x="46329" y="41147"/>
                  </a:lnTo>
                  <a:lnTo>
                    <a:pt x="46723" y="41147"/>
                  </a:lnTo>
                  <a:lnTo>
                    <a:pt x="46723" y="40385"/>
                  </a:lnTo>
                  <a:close/>
                </a:path>
                <a:path w="61595" h="52069">
                  <a:moveTo>
                    <a:pt x="45554" y="40766"/>
                  </a:moveTo>
                  <a:lnTo>
                    <a:pt x="44780" y="40766"/>
                  </a:lnTo>
                  <a:lnTo>
                    <a:pt x="45161" y="41147"/>
                  </a:lnTo>
                  <a:lnTo>
                    <a:pt x="45554" y="40766"/>
                  </a:lnTo>
                  <a:close/>
                </a:path>
                <a:path w="61595" h="52069">
                  <a:moveTo>
                    <a:pt x="48285" y="39623"/>
                  </a:moveTo>
                  <a:lnTo>
                    <a:pt x="14605" y="39623"/>
                  </a:lnTo>
                  <a:lnTo>
                    <a:pt x="15379" y="40385"/>
                  </a:lnTo>
                  <a:lnTo>
                    <a:pt x="47891" y="40385"/>
                  </a:lnTo>
                  <a:lnTo>
                    <a:pt x="47891" y="40766"/>
                  </a:lnTo>
                  <a:lnTo>
                    <a:pt x="48285" y="40766"/>
                  </a:lnTo>
                  <a:lnTo>
                    <a:pt x="48285" y="39623"/>
                  </a:lnTo>
                  <a:close/>
                </a:path>
                <a:path w="61595" h="52069">
                  <a:moveTo>
                    <a:pt x="50419" y="38099"/>
                  </a:moveTo>
                  <a:lnTo>
                    <a:pt x="49644" y="38099"/>
                  </a:lnTo>
                  <a:lnTo>
                    <a:pt x="49644" y="38480"/>
                  </a:lnTo>
                  <a:lnTo>
                    <a:pt x="50038" y="38480"/>
                  </a:lnTo>
                  <a:lnTo>
                    <a:pt x="50419" y="38099"/>
                  </a:lnTo>
                  <a:close/>
                </a:path>
                <a:path w="61595" h="52069">
                  <a:moveTo>
                    <a:pt x="55283" y="34416"/>
                  </a:moveTo>
                  <a:lnTo>
                    <a:pt x="53924" y="34416"/>
                  </a:lnTo>
                  <a:lnTo>
                    <a:pt x="53924" y="34797"/>
                  </a:lnTo>
                  <a:lnTo>
                    <a:pt x="54114" y="35178"/>
                  </a:lnTo>
                  <a:lnTo>
                    <a:pt x="54114" y="34797"/>
                  </a:lnTo>
                  <a:lnTo>
                    <a:pt x="55283" y="34797"/>
                  </a:lnTo>
                  <a:lnTo>
                    <a:pt x="55283" y="34416"/>
                  </a:lnTo>
                  <a:close/>
                </a:path>
                <a:path w="61595" h="52069">
                  <a:moveTo>
                    <a:pt x="55676" y="33654"/>
                  </a:moveTo>
                  <a:lnTo>
                    <a:pt x="52755" y="33654"/>
                  </a:lnTo>
                  <a:lnTo>
                    <a:pt x="52755" y="34035"/>
                  </a:lnTo>
                  <a:lnTo>
                    <a:pt x="53543" y="34035"/>
                  </a:lnTo>
                  <a:lnTo>
                    <a:pt x="53543" y="34416"/>
                  </a:lnTo>
                  <a:lnTo>
                    <a:pt x="55676" y="34416"/>
                  </a:lnTo>
                  <a:lnTo>
                    <a:pt x="55676" y="33654"/>
                  </a:lnTo>
                  <a:close/>
                </a:path>
                <a:path w="61595" h="52069">
                  <a:moveTo>
                    <a:pt x="58407" y="33654"/>
                  </a:moveTo>
                  <a:lnTo>
                    <a:pt x="56451" y="33654"/>
                  </a:lnTo>
                  <a:lnTo>
                    <a:pt x="56451" y="34035"/>
                  </a:lnTo>
                  <a:lnTo>
                    <a:pt x="58013" y="34035"/>
                  </a:lnTo>
                  <a:lnTo>
                    <a:pt x="58407" y="33654"/>
                  </a:lnTo>
                  <a:close/>
                </a:path>
                <a:path w="61595" h="52069">
                  <a:moveTo>
                    <a:pt x="58597" y="29971"/>
                  </a:moveTo>
                  <a:lnTo>
                    <a:pt x="58407" y="29971"/>
                  </a:lnTo>
                  <a:lnTo>
                    <a:pt x="58407" y="30352"/>
                  </a:lnTo>
                  <a:lnTo>
                    <a:pt x="58597" y="30352"/>
                  </a:lnTo>
                  <a:lnTo>
                    <a:pt x="58597" y="29971"/>
                  </a:lnTo>
                  <a:close/>
                </a:path>
                <a:path w="61595" h="52069">
                  <a:moveTo>
                    <a:pt x="59766" y="27177"/>
                  </a:moveTo>
                  <a:lnTo>
                    <a:pt x="58991" y="27177"/>
                  </a:lnTo>
                  <a:lnTo>
                    <a:pt x="58991" y="27304"/>
                  </a:lnTo>
                  <a:lnTo>
                    <a:pt x="59766" y="27304"/>
                  </a:lnTo>
                  <a:lnTo>
                    <a:pt x="59766" y="27177"/>
                  </a:lnTo>
                  <a:close/>
                </a:path>
                <a:path w="61595" h="52069">
                  <a:moveTo>
                    <a:pt x="60540" y="27177"/>
                  </a:moveTo>
                  <a:lnTo>
                    <a:pt x="60159" y="27177"/>
                  </a:lnTo>
                  <a:lnTo>
                    <a:pt x="60159" y="27304"/>
                  </a:lnTo>
                  <a:lnTo>
                    <a:pt x="60540" y="27177"/>
                  </a:lnTo>
                  <a:close/>
                </a:path>
                <a:path w="61595" h="52069">
                  <a:moveTo>
                    <a:pt x="61328" y="27177"/>
                  </a:moveTo>
                  <a:lnTo>
                    <a:pt x="60540" y="27177"/>
                  </a:lnTo>
                  <a:lnTo>
                    <a:pt x="60540" y="27304"/>
                  </a:lnTo>
                  <a:lnTo>
                    <a:pt x="60934" y="27304"/>
                  </a:lnTo>
                  <a:lnTo>
                    <a:pt x="61328" y="27177"/>
                  </a:lnTo>
                  <a:close/>
                </a:path>
                <a:path w="61595" h="52069">
                  <a:moveTo>
                    <a:pt x="61328" y="26415"/>
                  </a:moveTo>
                  <a:lnTo>
                    <a:pt x="60934" y="26415"/>
                  </a:lnTo>
                  <a:lnTo>
                    <a:pt x="60934" y="26796"/>
                  </a:lnTo>
                  <a:lnTo>
                    <a:pt x="61328" y="26796"/>
                  </a:lnTo>
                  <a:lnTo>
                    <a:pt x="61328" y="26415"/>
                  </a:lnTo>
                  <a:close/>
                </a:path>
                <a:path w="61595" h="52069">
                  <a:moveTo>
                    <a:pt x="58991" y="18922"/>
                  </a:moveTo>
                  <a:lnTo>
                    <a:pt x="58597" y="18922"/>
                  </a:lnTo>
                  <a:lnTo>
                    <a:pt x="58597" y="19303"/>
                  </a:lnTo>
                  <a:lnTo>
                    <a:pt x="58991" y="18922"/>
                  </a:lnTo>
                  <a:close/>
                </a:path>
                <a:path w="61595" h="52069">
                  <a:moveTo>
                    <a:pt x="60540" y="16001"/>
                  </a:moveTo>
                  <a:lnTo>
                    <a:pt x="60159" y="16001"/>
                  </a:lnTo>
                  <a:lnTo>
                    <a:pt x="60159" y="16382"/>
                  </a:lnTo>
                  <a:lnTo>
                    <a:pt x="60540" y="16382"/>
                  </a:lnTo>
                  <a:lnTo>
                    <a:pt x="60540" y="16001"/>
                  </a:lnTo>
                  <a:close/>
                </a:path>
                <a:path w="61595" h="52069">
                  <a:moveTo>
                    <a:pt x="31343" y="12699"/>
                  </a:moveTo>
                  <a:lnTo>
                    <a:pt x="30949" y="12699"/>
                  </a:lnTo>
                  <a:lnTo>
                    <a:pt x="30949" y="12953"/>
                  </a:lnTo>
                  <a:lnTo>
                    <a:pt x="31343" y="12953"/>
                  </a:lnTo>
                  <a:lnTo>
                    <a:pt x="31343" y="12699"/>
                  </a:lnTo>
                  <a:close/>
                </a:path>
                <a:path w="61595" h="52069">
                  <a:moveTo>
                    <a:pt x="37376" y="5968"/>
                  </a:moveTo>
                  <a:lnTo>
                    <a:pt x="36601" y="5968"/>
                  </a:lnTo>
                  <a:lnTo>
                    <a:pt x="36207" y="6349"/>
                  </a:lnTo>
                  <a:lnTo>
                    <a:pt x="35826" y="6349"/>
                  </a:lnTo>
                  <a:lnTo>
                    <a:pt x="35826" y="6730"/>
                  </a:lnTo>
                  <a:lnTo>
                    <a:pt x="35039" y="7492"/>
                  </a:lnTo>
                  <a:lnTo>
                    <a:pt x="34848" y="7873"/>
                  </a:lnTo>
                  <a:lnTo>
                    <a:pt x="34074" y="8127"/>
                  </a:lnTo>
                  <a:lnTo>
                    <a:pt x="32905" y="9270"/>
                  </a:lnTo>
                  <a:lnTo>
                    <a:pt x="33286" y="9651"/>
                  </a:lnTo>
                  <a:lnTo>
                    <a:pt x="32118" y="10794"/>
                  </a:lnTo>
                  <a:lnTo>
                    <a:pt x="32512" y="11175"/>
                  </a:lnTo>
                  <a:lnTo>
                    <a:pt x="30949" y="12318"/>
                  </a:lnTo>
                  <a:lnTo>
                    <a:pt x="31343" y="12318"/>
                  </a:lnTo>
                  <a:lnTo>
                    <a:pt x="31343" y="12953"/>
                  </a:lnTo>
                  <a:lnTo>
                    <a:pt x="56845" y="12953"/>
                  </a:lnTo>
                  <a:lnTo>
                    <a:pt x="56845" y="11175"/>
                  </a:lnTo>
                  <a:lnTo>
                    <a:pt x="56070" y="11175"/>
                  </a:lnTo>
                  <a:lnTo>
                    <a:pt x="56070" y="10413"/>
                  </a:lnTo>
                  <a:lnTo>
                    <a:pt x="55676" y="9651"/>
                  </a:lnTo>
                  <a:lnTo>
                    <a:pt x="55676" y="9270"/>
                  </a:lnTo>
                  <a:lnTo>
                    <a:pt x="55283" y="8889"/>
                  </a:lnTo>
                  <a:lnTo>
                    <a:pt x="55283" y="8508"/>
                  </a:lnTo>
                  <a:lnTo>
                    <a:pt x="54902" y="8508"/>
                  </a:lnTo>
                  <a:lnTo>
                    <a:pt x="54508" y="8127"/>
                  </a:lnTo>
                  <a:lnTo>
                    <a:pt x="54114" y="8127"/>
                  </a:lnTo>
                  <a:lnTo>
                    <a:pt x="54067" y="7873"/>
                  </a:lnTo>
                  <a:lnTo>
                    <a:pt x="37376" y="7873"/>
                  </a:lnTo>
                  <a:lnTo>
                    <a:pt x="37376" y="5968"/>
                  </a:lnTo>
                  <a:close/>
                </a:path>
                <a:path w="61595" h="52069">
                  <a:moveTo>
                    <a:pt x="27647" y="9270"/>
                  </a:moveTo>
                  <a:lnTo>
                    <a:pt x="27254" y="9270"/>
                  </a:lnTo>
                  <a:lnTo>
                    <a:pt x="26873" y="9651"/>
                  </a:lnTo>
                  <a:lnTo>
                    <a:pt x="27647" y="9651"/>
                  </a:lnTo>
                  <a:lnTo>
                    <a:pt x="27647" y="9270"/>
                  </a:lnTo>
                  <a:close/>
                </a:path>
                <a:path w="61595" h="52069">
                  <a:moveTo>
                    <a:pt x="1168" y="7111"/>
                  </a:moveTo>
                  <a:lnTo>
                    <a:pt x="774" y="7111"/>
                  </a:lnTo>
                  <a:lnTo>
                    <a:pt x="774" y="8508"/>
                  </a:lnTo>
                  <a:lnTo>
                    <a:pt x="1562" y="8508"/>
                  </a:lnTo>
                  <a:lnTo>
                    <a:pt x="1562" y="9270"/>
                  </a:lnTo>
                  <a:lnTo>
                    <a:pt x="26873" y="9270"/>
                  </a:lnTo>
                  <a:lnTo>
                    <a:pt x="26479" y="8889"/>
                  </a:lnTo>
                  <a:lnTo>
                    <a:pt x="2921" y="8889"/>
                  </a:lnTo>
                  <a:lnTo>
                    <a:pt x="2921" y="8127"/>
                  </a:lnTo>
                  <a:lnTo>
                    <a:pt x="2527" y="8127"/>
                  </a:lnTo>
                  <a:lnTo>
                    <a:pt x="2527" y="7873"/>
                  </a:lnTo>
                  <a:lnTo>
                    <a:pt x="2921" y="7492"/>
                  </a:lnTo>
                  <a:lnTo>
                    <a:pt x="1562" y="7492"/>
                  </a:lnTo>
                  <a:lnTo>
                    <a:pt x="1168" y="7111"/>
                  </a:lnTo>
                  <a:close/>
                </a:path>
                <a:path w="61595" h="52069">
                  <a:moveTo>
                    <a:pt x="2921" y="8508"/>
                  </a:moveTo>
                  <a:lnTo>
                    <a:pt x="2921" y="8889"/>
                  </a:lnTo>
                  <a:lnTo>
                    <a:pt x="3314" y="8889"/>
                  </a:lnTo>
                  <a:lnTo>
                    <a:pt x="2921" y="8508"/>
                  </a:lnTo>
                  <a:close/>
                </a:path>
                <a:path w="61595" h="52069">
                  <a:moveTo>
                    <a:pt x="4864" y="8508"/>
                  </a:moveTo>
                  <a:lnTo>
                    <a:pt x="4089" y="8508"/>
                  </a:lnTo>
                  <a:lnTo>
                    <a:pt x="3695" y="8889"/>
                  </a:lnTo>
                  <a:lnTo>
                    <a:pt x="4864" y="8889"/>
                  </a:lnTo>
                  <a:lnTo>
                    <a:pt x="4864" y="8508"/>
                  </a:lnTo>
                  <a:close/>
                </a:path>
                <a:path w="61595" h="52069">
                  <a:moveTo>
                    <a:pt x="6032" y="7111"/>
                  </a:moveTo>
                  <a:lnTo>
                    <a:pt x="5651" y="7111"/>
                  </a:lnTo>
                  <a:lnTo>
                    <a:pt x="5651" y="8508"/>
                  </a:lnTo>
                  <a:lnTo>
                    <a:pt x="5257" y="8889"/>
                  </a:lnTo>
                  <a:lnTo>
                    <a:pt x="26479" y="8889"/>
                  </a:lnTo>
                  <a:lnTo>
                    <a:pt x="26479" y="7492"/>
                  </a:lnTo>
                  <a:lnTo>
                    <a:pt x="6032" y="7492"/>
                  </a:lnTo>
                  <a:lnTo>
                    <a:pt x="6032" y="7111"/>
                  </a:lnTo>
                  <a:close/>
                </a:path>
                <a:path w="61595" h="52069">
                  <a:moveTo>
                    <a:pt x="54508" y="7873"/>
                  </a:moveTo>
                  <a:lnTo>
                    <a:pt x="54114" y="8127"/>
                  </a:lnTo>
                  <a:lnTo>
                    <a:pt x="54508" y="8127"/>
                  </a:lnTo>
                  <a:lnTo>
                    <a:pt x="54508" y="7873"/>
                  </a:lnTo>
                  <a:close/>
                </a:path>
                <a:path w="61595" h="52069">
                  <a:moveTo>
                    <a:pt x="52755" y="5587"/>
                  </a:moveTo>
                  <a:lnTo>
                    <a:pt x="52374" y="5968"/>
                  </a:lnTo>
                  <a:lnTo>
                    <a:pt x="38544" y="5968"/>
                  </a:lnTo>
                  <a:lnTo>
                    <a:pt x="38544" y="7492"/>
                  </a:lnTo>
                  <a:lnTo>
                    <a:pt x="38163" y="7492"/>
                  </a:lnTo>
                  <a:lnTo>
                    <a:pt x="38163" y="7873"/>
                  </a:lnTo>
                  <a:lnTo>
                    <a:pt x="54067" y="7873"/>
                  </a:lnTo>
                  <a:lnTo>
                    <a:pt x="53924" y="7111"/>
                  </a:lnTo>
                  <a:lnTo>
                    <a:pt x="53733" y="6730"/>
                  </a:lnTo>
                  <a:lnTo>
                    <a:pt x="53149" y="6730"/>
                  </a:lnTo>
                  <a:lnTo>
                    <a:pt x="53149" y="6349"/>
                  </a:lnTo>
                  <a:lnTo>
                    <a:pt x="52755" y="5587"/>
                  </a:lnTo>
                  <a:close/>
                </a:path>
                <a:path w="61595" h="52069">
                  <a:moveTo>
                    <a:pt x="2146" y="6730"/>
                  </a:moveTo>
                  <a:lnTo>
                    <a:pt x="2146" y="7492"/>
                  </a:lnTo>
                  <a:lnTo>
                    <a:pt x="2921" y="7492"/>
                  </a:lnTo>
                  <a:lnTo>
                    <a:pt x="2921" y="7111"/>
                  </a:lnTo>
                  <a:lnTo>
                    <a:pt x="2527" y="7111"/>
                  </a:lnTo>
                  <a:lnTo>
                    <a:pt x="2146" y="6730"/>
                  </a:lnTo>
                  <a:close/>
                </a:path>
                <a:path w="61595" h="52069">
                  <a:moveTo>
                    <a:pt x="7785" y="7111"/>
                  </a:moveTo>
                  <a:lnTo>
                    <a:pt x="6616" y="7111"/>
                  </a:lnTo>
                  <a:lnTo>
                    <a:pt x="6032" y="7492"/>
                  </a:lnTo>
                  <a:lnTo>
                    <a:pt x="8178" y="7492"/>
                  </a:lnTo>
                  <a:lnTo>
                    <a:pt x="7785" y="7111"/>
                  </a:lnTo>
                  <a:close/>
                </a:path>
                <a:path w="61595" h="52069">
                  <a:moveTo>
                    <a:pt x="8953" y="7111"/>
                  </a:moveTo>
                  <a:lnTo>
                    <a:pt x="8559" y="7111"/>
                  </a:lnTo>
                  <a:lnTo>
                    <a:pt x="8178" y="7492"/>
                  </a:lnTo>
                  <a:lnTo>
                    <a:pt x="9728" y="7492"/>
                  </a:lnTo>
                  <a:lnTo>
                    <a:pt x="8953" y="7111"/>
                  </a:lnTo>
                  <a:close/>
                </a:path>
                <a:path w="61595" h="52069">
                  <a:moveTo>
                    <a:pt x="10896" y="7111"/>
                  </a:moveTo>
                  <a:lnTo>
                    <a:pt x="10121" y="7111"/>
                  </a:lnTo>
                  <a:lnTo>
                    <a:pt x="9728" y="7492"/>
                  </a:lnTo>
                  <a:lnTo>
                    <a:pt x="10896" y="7492"/>
                  </a:lnTo>
                  <a:lnTo>
                    <a:pt x="10896" y="7111"/>
                  </a:lnTo>
                  <a:close/>
                </a:path>
                <a:path w="61595" h="52069">
                  <a:moveTo>
                    <a:pt x="25311" y="5968"/>
                  </a:moveTo>
                  <a:lnTo>
                    <a:pt x="13042" y="5968"/>
                  </a:lnTo>
                  <a:lnTo>
                    <a:pt x="12268" y="6349"/>
                  </a:lnTo>
                  <a:lnTo>
                    <a:pt x="12661" y="6349"/>
                  </a:lnTo>
                  <a:lnTo>
                    <a:pt x="12268" y="6730"/>
                  </a:lnTo>
                  <a:lnTo>
                    <a:pt x="10896" y="7492"/>
                  </a:lnTo>
                  <a:lnTo>
                    <a:pt x="27254" y="7492"/>
                  </a:lnTo>
                  <a:lnTo>
                    <a:pt x="27254" y="6730"/>
                  </a:lnTo>
                  <a:lnTo>
                    <a:pt x="25311" y="6730"/>
                  </a:lnTo>
                  <a:lnTo>
                    <a:pt x="25311" y="5968"/>
                  </a:lnTo>
                  <a:close/>
                </a:path>
                <a:path w="61595" h="52069">
                  <a:moveTo>
                    <a:pt x="27647" y="5968"/>
                  </a:moveTo>
                  <a:lnTo>
                    <a:pt x="26873" y="5968"/>
                  </a:lnTo>
                  <a:lnTo>
                    <a:pt x="26873" y="6349"/>
                  </a:lnTo>
                  <a:lnTo>
                    <a:pt x="25311" y="6349"/>
                  </a:lnTo>
                  <a:lnTo>
                    <a:pt x="25311" y="6730"/>
                  </a:lnTo>
                  <a:lnTo>
                    <a:pt x="27647" y="6730"/>
                  </a:lnTo>
                  <a:lnTo>
                    <a:pt x="27647" y="5968"/>
                  </a:lnTo>
                  <a:close/>
                </a:path>
                <a:path w="61595" h="52069">
                  <a:moveTo>
                    <a:pt x="53543" y="6349"/>
                  </a:moveTo>
                  <a:lnTo>
                    <a:pt x="53149" y="6730"/>
                  </a:lnTo>
                  <a:lnTo>
                    <a:pt x="53733" y="6730"/>
                  </a:lnTo>
                  <a:lnTo>
                    <a:pt x="53543" y="6349"/>
                  </a:lnTo>
                  <a:close/>
                </a:path>
                <a:path w="61595" h="52069">
                  <a:moveTo>
                    <a:pt x="26479" y="5587"/>
                  </a:moveTo>
                  <a:lnTo>
                    <a:pt x="26085" y="5587"/>
                  </a:lnTo>
                  <a:lnTo>
                    <a:pt x="26085" y="5968"/>
                  </a:lnTo>
                  <a:lnTo>
                    <a:pt x="25704" y="6349"/>
                  </a:lnTo>
                  <a:lnTo>
                    <a:pt x="26873" y="6349"/>
                  </a:lnTo>
                  <a:lnTo>
                    <a:pt x="26479" y="5587"/>
                  </a:lnTo>
                  <a:close/>
                </a:path>
                <a:path w="61595" h="52069">
                  <a:moveTo>
                    <a:pt x="24333" y="4063"/>
                  </a:moveTo>
                  <a:lnTo>
                    <a:pt x="15773" y="4063"/>
                  </a:lnTo>
                  <a:lnTo>
                    <a:pt x="15379" y="4444"/>
                  </a:lnTo>
                  <a:lnTo>
                    <a:pt x="14605" y="4825"/>
                  </a:lnTo>
                  <a:lnTo>
                    <a:pt x="14211" y="4825"/>
                  </a:lnTo>
                  <a:lnTo>
                    <a:pt x="14211" y="5968"/>
                  </a:lnTo>
                  <a:lnTo>
                    <a:pt x="25704" y="5968"/>
                  </a:lnTo>
                  <a:lnTo>
                    <a:pt x="25704" y="5206"/>
                  </a:lnTo>
                  <a:lnTo>
                    <a:pt x="25311" y="5206"/>
                  </a:lnTo>
                  <a:lnTo>
                    <a:pt x="25311" y="4444"/>
                  </a:lnTo>
                  <a:lnTo>
                    <a:pt x="24333" y="4444"/>
                  </a:lnTo>
                  <a:lnTo>
                    <a:pt x="24333" y="4063"/>
                  </a:lnTo>
                  <a:close/>
                </a:path>
                <a:path w="61595" h="52069">
                  <a:moveTo>
                    <a:pt x="39903" y="5587"/>
                  </a:moveTo>
                  <a:lnTo>
                    <a:pt x="38938" y="5587"/>
                  </a:lnTo>
                  <a:lnTo>
                    <a:pt x="38938" y="5968"/>
                  </a:lnTo>
                  <a:lnTo>
                    <a:pt x="39903" y="5968"/>
                  </a:lnTo>
                  <a:lnTo>
                    <a:pt x="39903" y="5587"/>
                  </a:lnTo>
                  <a:close/>
                </a:path>
                <a:path w="61595" h="52069">
                  <a:moveTo>
                    <a:pt x="42633" y="4825"/>
                  </a:moveTo>
                  <a:lnTo>
                    <a:pt x="42240" y="5206"/>
                  </a:lnTo>
                  <a:lnTo>
                    <a:pt x="41465" y="5587"/>
                  </a:lnTo>
                  <a:lnTo>
                    <a:pt x="40297" y="5587"/>
                  </a:lnTo>
                  <a:lnTo>
                    <a:pt x="40297" y="5968"/>
                  </a:lnTo>
                  <a:lnTo>
                    <a:pt x="44780" y="5968"/>
                  </a:lnTo>
                  <a:lnTo>
                    <a:pt x="44780" y="5587"/>
                  </a:lnTo>
                  <a:lnTo>
                    <a:pt x="44386" y="5206"/>
                  </a:lnTo>
                  <a:lnTo>
                    <a:pt x="42633" y="5206"/>
                  </a:lnTo>
                  <a:lnTo>
                    <a:pt x="42633" y="4825"/>
                  </a:lnTo>
                  <a:close/>
                </a:path>
                <a:path w="61595" h="52069">
                  <a:moveTo>
                    <a:pt x="50038" y="2793"/>
                  </a:moveTo>
                  <a:lnTo>
                    <a:pt x="49644" y="2793"/>
                  </a:lnTo>
                  <a:lnTo>
                    <a:pt x="49060" y="3174"/>
                  </a:lnTo>
                  <a:lnTo>
                    <a:pt x="48285" y="3301"/>
                  </a:lnTo>
                  <a:lnTo>
                    <a:pt x="47498" y="3301"/>
                  </a:lnTo>
                  <a:lnTo>
                    <a:pt x="47117" y="3682"/>
                  </a:lnTo>
                  <a:lnTo>
                    <a:pt x="46723" y="3682"/>
                  </a:lnTo>
                  <a:lnTo>
                    <a:pt x="45948" y="4444"/>
                  </a:lnTo>
                  <a:lnTo>
                    <a:pt x="45948" y="5206"/>
                  </a:lnTo>
                  <a:lnTo>
                    <a:pt x="45161" y="5968"/>
                  </a:lnTo>
                  <a:lnTo>
                    <a:pt x="51587" y="5968"/>
                  </a:lnTo>
                  <a:lnTo>
                    <a:pt x="51206" y="5587"/>
                  </a:lnTo>
                  <a:lnTo>
                    <a:pt x="51206" y="4825"/>
                  </a:lnTo>
                  <a:lnTo>
                    <a:pt x="50812" y="4063"/>
                  </a:lnTo>
                  <a:lnTo>
                    <a:pt x="50038" y="2793"/>
                  </a:lnTo>
                  <a:close/>
                </a:path>
                <a:path w="61595" h="52069">
                  <a:moveTo>
                    <a:pt x="52374" y="5587"/>
                  </a:moveTo>
                  <a:lnTo>
                    <a:pt x="51587" y="5968"/>
                  </a:lnTo>
                  <a:lnTo>
                    <a:pt x="52374" y="5968"/>
                  </a:lnTo>
                  <a:lnTo>
                    <a:pt x="52374" y="5587"/>
                  </a:lnTo>
                  <a:close/>
                </a:path>
                <a:path w="61595" h="52069">
                  <a:moveTo>
                    <a:pt x="43802" y="4825"/>
                  </a:moveTo>
                  <a:lnTo>
                    <a:pt x="43027" y="5206"/>
                  </a:lnTo>
                  <a:lnTo>
                    <a:pt x="44196" y="5206"/>
                  </a:lnTo>
                  <a:lnTo>
                    <a:pt x="43802" y="4825"/>
                  </a:lnTo>
                  <a:close/>
                </a:path>
                <a:path w="61595" h="52069">
                  <a:moveTo>
                    <a:pt x="25107" y="4063"/>
                  </a:moveTo>
                  <a:lnTo>
                    <a:pt x="24333" y="4444"/>
                  </a:lnTo>
                  <a:lnTo>
                    <a:pt x="25311" y="4444"/>
                  </a:lnTo>
                  <a:lnTo>
                    <a:pt x="25107" y="4063"/>
                  </a:lnTo>
                  <a:close/>
                </a:path>
                <a:path w="61595" h="52069">
                  <a:moveTo>
                    <a:pt x="16738" y="3174"/>
                  </a:moveTo>
                  <a:lnTo>
                    <a:pt x="15773" y="3301"/>
                  </a:lnTo>
                  <a:lnTo>
                    <a:pt x="15773" y="3682"/>
                  </a:lnTo>
                  <a:lnTo>
                    <a:pt x="15963" y="4063"/>
                  </a:lnTo>
                  <a:lnTo>
                    <a:pt x="23952" y="4063"/>
                  </a:lnTo>
                  <a:lnTo>
                    <a:pt x="23558" y="3682"/>
                  </a:lnTo>
                  <a:lnTo>
                    <a:pt x="16738" y="3682"/>
                  </a:lnTo>
                  <a:lnTo>
                    <a:pt x="16738" y="3174"/>
                  </a:lnTo>
                  <a:close/>
                </a:path>
                <a:path w="61595" h="52069">
                  <a:moveTo>
                    <a:pt x="22390" y="0"/>
                  </a:moveTo>
                  <a:lnTo>
                    <a:pt x="21221" y="0"/>
                  </a:lnTo>
                  <a:lnTo>
                    <a:pt x="21221" y="380"/>
                  </a:lnTo>
                  <a:lnTo>
                    <a:pt x="21615" y="1142"/>
                  </a:lnTo>
                  <a:lnTo>
                    <a:pt x="21615" y="1523"/>
                  </a:lnTo>
                  <a:lnTo>
                    <a:pt x="20637" y="1523"/>
                  </a:lnTo>
                  <a:lnTo>
                    <a:pt x="20243" y="1904"/>
                  </a:lnTo>
                  <a:lnTo>
                    <a:pt x="19862" y="1904"/>
                  </a:lnTo>
                  <a:lnTo>
                    <a:pt x="19469" y="2412"/>
                  </a:lnTo>
                  <a:lnTo>
                    <a:pt x="19075" y="2412"/>
                  </a:lnTo>
                  <a:lnTo>
                    <a:pt x="19075" y="2793"/>
                  </a:lnTo>
                  <a:lnTo>
                    <a:pt x="19469" y="3174"/>
                  </a:lnTo>
                  <a:lnTo>
                    <a:pt x="17907" y="3174"/>
                  </a:lnTo>
                  <a:lnTo>
                    <a:pt x="17526" y="3301"/>
                  </a:lnTo>
                  <a:lnTo>
                    <a:pt x="16738" y="3682"/>
                  </a:lnTo>
                  <a:lnTo>
                    <a:pt x="23164" y="3682"/>
                  </a:lnTo>
                  <a:lnTo>
                    <a:pt x="23164" y="2793"/>
                  </a:lnTo>
                  <a:lnTo>
                    <a:pt x="22783" y="2412"/>
                  </a:lnTo>
                  <a:lnTo>
                    <a:pt x="22783" y="1904"/>
                  </a:lnTo>
                  <a:lnTo>
                    <a:pt x="22390" y="1523"/>
                  </a:lnTo>
                  <a:lnTo>
                    <a:pt x="22390" y="0"/>
                  </a:lnTo>
                  <a:close/>
                </a:path>
                <a:path w="61595" h="52069">
                  <a:moveTo>
                    <a:pt x="21221" y="1142"/>
                  </a:moveTo>
                  <a:lnTo>
                    <a:pt x="20828" y="1523"/>
                  </a:lnTo>
                  <a:lnTo>
                    <a:pt x="21221" y="1523"/>
                  </a:lnTo>
                  <a:lnTo>
                    <a:pt x="21221" y="1142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214863" y="1881885"/>
              <a:ext cx="433070" cy="360680"/>
            </a:xfrm>
            <a:custGeom>
              <a:avLst/>
              <a:gdLst/>
              <a:ahLst/>
              <a:cxnLst/>
              <a:rect l="l" t="t" r="r" b="b"/>
              <a:pathLst>
                <a:path w="433070" h="360680">
                  <a:moveTo>
                    <a:pt x="774" y="1168"/>
                  </a:moveTo>
                  <a:lnTo>
                    <a:pt x="393" y="774"/>
                  </a:lnTo>
                  <a:lnTo>
                    <a:pt x="393" y="1168"/>
                  </a:lnTo>
                  <a:lnTo>
                    <a:pt x="774" y="1168"/>
                  </a:lnTo>
                  <a:close/>
                </a:path>
                <a:path w="433070" h="360680">
                  <a:moveTo>
                    <a:pt x="3302" y="393"/>
                  </a:moveTo>
                  <a:lnTo>
                    <a:pt x="2921" y="0"/>
                  </a:lnTo>
                  <a:lnTo>
                    <a:pt x="2527" y="0"/>
                  </a:lnTo>
                  <a:lnTo>
                    <a:pt x="2921" y="393"/>
                  </a:lnTo>
                  <a:lnTo>
                    <a:pt x="3302" y="393"/>
                  </a:lnTo>
                  <a:close/>
                </a:path>
                <a:path w="433070" h="360680">
                  <a:moveTo>
                    <a:pt x="3695" y="2730"/>
                  </a:moveTo>
                  <a:lnTo>
                    <a:pt x="3302" y="2336"/>
                  </a:lnTo>
                  <a:lnTo>
                    <a:pt x="3302" y="2730"/>
                  </a:lnTo>
                  <a:lnTo>
                    <a:pt x="3695" y="2730"/>
                  </a:lnTo>
                  <a:close/>
                </a:path>
                <a:path w="433070" h="360680">
                  <a:moveTo>
                    <a:pt x="4089" y="1943"/>
                  </a:moveTo>
                  <a:lnTo>
                    <a:pt x="3695" y="1562"/>
                  </a:lnTo>
                  <a:lnTo>
                    <a:pt x="3695" y="1943"/>
                  </a:lnTo>
                  <a:lnTo>
                    <a:pt x="4089" y="1943"/>
                  </a:lnTo>
                  <a:close/>
                </a:path>
                <a:path w="433070" h="360680">
                  <a:moveTo>
                    <a:pt x="8953" y="1168"/>
                  </a:moveTo>
                  <a:lnTo>
                    <a:pt x="8559" y="774"/>
                  </a:lnTo>
                  <a:lnTo>
                    <a:pt x="8559" y="1168"/>
                  </a:lnTo>
                  <a:lnTo>
                    <a:pt x="8953" y="1168"/>
                  </a:lnTo>
                  <a:close/>
                </a:path>
                <a:path w="433070" h="360680">
                  <a:moveTo>
                    <a:pt x="13804" y="2336"/>
                  </a:moveTo>
                  <a:lnTo>
                    <a:pt x="13423" y="1943"/>
                  </a:lnTo>
                  <a:lnTo>
                    <a:pt x="13804" y="2336"/>
                  </a:lnTo>
                  <a:close/>
                </a:path>
                <a:path w="433070" h="360680">
                  <a:moveTo>
                    <a:pt x="17500" y="5257"/>
                  </a:moveTo>
                  <a:lnTo>
                    <a:pt x="17119" y="5257"/>
                  </a:lnTo>
                  <a:lnTo>
                    <a:pt x="16141" y="4279"/>
                  </a:lnTo>
                  <a:lnTo>
                    <a:pt x="15367" y="4279"/>
                  </a:lnTo>
                  <a:lnTo>
                    <a:pt x="15367" y="3886"/>
                  </a:lnTo>
                  <a:lnTo>
                    <a:pt x="14198" y="3886"/>
                  </a:lnTo>
                  <a:lnTo>
                    <a:pt x="14198" y="3505"/>
                  </a:lnTo>
                  <a:lnTo>
                    <a:pt x="13030" y="3505"/>
                  </a:lnTo>
                  <a:lnTo>
                    <a:pt x="13030" y="3111"/>
                  </a:lnTo>
                  <a:lnTo>
                    <a:pt x="14592" y="3111"/>
                  </a:lnTo>
                  <a:lnTo>
                    <a:pt x="14973" y="3505"/>
                  </a:lnTo>
                  <a:lnTo>
                    <a:pt x="15367" y="3505"/>
                  </a:lnTo>
                  <a:lnTo>
                    <a:pt x="15367" y="2730"/>
                  </a:lnTo>
                  <a:lnTo>
                    <a:pt x="13804" y="2730"/>
                  </a:lnTo>
                  <a:lnTo>
                    <a:pt x="13804" y="2336"/>
                  </a:lnTo>
                  <a:lnTo>
                    <a:pt x="12636" y="2336"/>
                  </a:lnTo>
                  <a:lnTo>
                    <a:pt x="12636" y="1943"/>
                  </a:lnTo>
                  <a:lnTo>
                    <a:pt x="13411" y="1943"/>
                  </a:lnTo>
                  <a:lnTo>
                    <a:pt x="13030" y="1562"/>
                  </a:lnTo>
                  <a:lnTo>
                    <a:pt x="12255" y="1562"/>
                  </a:lnTo>
                  <a:lnTo>
                    <a:pt x="11861" y="1562"/>
                  </a:lnTo>
                  <a:lnTo>
                    <a:pt x="11861" y="1168"/>
                  </a:lnTo>
                  <a:lnTo>
                    <a:pt x="11671" y="1168"/>
                  </a:lnTo>
                  <a:lnTo>
                    <a:pt x="11671" y="1562"/>
                  </a:lnTo>
                  <a:lnTo>
                    <a:pt x="11277" y="1168"/>
                  </a:lnTo>
                  <a:lnTo>
                    <a:pt x="11277" y="1562"/>
                  </a:lnTo>
                  <a:lnTo>
                    <a:pt x="10896" y="1562"/>
                  </a:lnTo>
                  <a:lnTo>
                    <a:pt x="10896" y="1168"/>
                  </a:lnTo>
                  <a:lnTo>
                    <a:pt x="9728" y="1168"/>
                  </a:lnTo>
                  <a:lnTo>
                    <a:pt x="9334" y="774"/>
                  </a:lnTo>
                  <a:lnTo>
                    <a:pt x="8953" y="774"/>
                  </a:lnTo>
                  <a:lnTo>
                    <a:pt x="9334" y="1168"/>
                  </a:lnTo>
                  <a:lnTo>
                    <a:pt x="9334" y="1562"/>
                  </a:lnTo>
                  <a:lnTo>
                    <a:pt x="9728" y="1943"/>
                  </a:lnTo>
                  <a:lnTo>
                    <a:pt x="10109" y="1943"/>
                  </a:lnTo>
                  <a:lnTo>
                    <a:pt x="10896" y="2730"/>
                  </a:lnTo>
                  <a:lnTo>
                    <a:pt x="10109" y="2730"/>
                  </a:lnTo>
                  <a:lnTo>
                    <a:pt x="10109" y="2336"/>
                  </a:lnTo>
                  <a:lnTo>
                    <a:pt x="9334" y="2336"/>
                  </a:lnTo>
                  <a:lnTo>
                    <a:pt x="9334" y="2730"/>
                  </a:lnTo>
                  <a:lnTo>
                    <a:pt x="8953" y="2336"/>
                  </a:lnTo>
                  <a:lnTo>
                    <a:pt x="8953" y="2730"/>
                  </a:lnTo>
                  <a:lnTo>
                    <a:pt x="8166" y="2730"/>
                  </a:lnTo>
                  <a:lnTo>
                    <a:pt x="8166" y="2336"/>
                  </a:lnTo>
                  <a:lnTo>
                    <a:pt x="6997" y="2336"/>
                  </a:lnTo>
                  <a:lnTo>
                    <a:pt x="6997" y="1943"/>
                  </a:lnTo>
                  <a:lnTo>
                    <a:pt x="6807" y="1943"/>
                  </a:lnTo>
                  <a:lnTo>
                    <a:pt x="6807" y="1562"/>
                  </a:lnTo>
                  <a:lnTo>
                    <a:pt x="6413" y="1562"/>
                  </a:lnTo>
                  <a:lnTo>
                    <a:pt x="6413" y="1168"/>
                  </a:lnTo>
                  <a:lnTo>
                    <a:pt x="5638" y="1168"/>
                  </a:lnTo>
                  <a:lnTo>
                    <a:pt x="5245" y="774"/>
                  </a:lnTo>
                  <a:lnTo>
                    <a:pt x="4470" y="393"/>
                  </a:lnTo>
                  <a:lnTo>
                    <a:pt x="3302" y="393"/>
                  </a:lnTo>
                  <a:lnTo>
                    <a:pt x="3695" y="774"/>
                  </a:lnTo>
                  <a:lnTo>
                    <a:pt x="4470" y="774"/>
                  </a:lnTo>
                  <a:lnTo>
                    <a:pt x="4470" y="1168"/>
                  </a:lnTo>
                  <a:lnTo>
                    <a:pt x="5245" y="1562"/>
                  </a:lnTo>
                  <a:lnTo>
                    <a:pt x="5245" y="1943"/>
                  </a:lnTo>
                  <a:lnTo>
                    <a:pt x="4864" y="1562"/>
                  </a:lnTo>
                  <a:lnTo>
                    <a:pt x="4470" y="1562"/>
                  </a:lnTo>
                  <a:lnTo>
                    <a:pt x="4089" y="1168"/>
                  </a:lnTo>
                  <a:lnTo>
                    <a:pt x="3695" y="1168"/>
                  </a:lnTo>
                  <a:lnTo>
                    <a:pt x="3302" y="774"/>
                  </a:lnTo>
                  <a:lnTo>
                    <a:pt x="2921" y="774"/>
                  </a:lnTo>
                  <a:lnTo>
                    <a:pt x="3695" y="1562"/>
                  </a:lnTo>
                  <a:lnTo>
                    <a:pt x="4470" y="1943"/>
                  </a:lnTo>
                  <a:lnTo>
                    <a:pt x="4089" y="1943"/>
                  </a:lnTo>
                  <a:lnTo>
                    <a:pt x="4089" y="2336"/>
                  </a:lnTo>
                  <a:lnTo>
                    <a:pt x="3695" y="1943"/>
                  </a:lnTo>
                  <a:lnTo>
                    <a:pt x="3302" y="1943"/>
                  </a:lnTo>
                  <a:lnTo>
                    <a:pt x="3302" y="1562"/>
                  </a:lnTo>
                  <a:lnTo>
                    <a:pt x="2527" y="1562"/>
                  </a:lnTo>
                  <a:lnTo>
                    <a:pt x="2527" y="1168"/>
                  </a:lnTo>
                  <a:lnTo>
                    <a:pt x="2133" y="1168"/>
                  </a:lnTo>
                  <a:lnTo>
                    <a:pt x="1943" y="774"/>
                  </a:lnTo>
                  <a:lnTo>
                    <a:pt x="2133" y="774"/>
                  </a:lnTo>
                  <a:lnTo>
                    <a:pt x="2133" y="393"/>
                  </a:lnTo>
                  <a:lnTo>
                    <a:pt x="1943" y="393"/>
                  </a:lnTo>
                  <a:lnTo>
                    <a:pt x="1562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774" y="774"/>
                  </a:lnTo>
                  <a:lnTo>
                    <a:pt x="774" y="1168"/>
                  </a:lnTo>
                  <a:lnTo>
                    <a:pt x="774" y="1562"/>
                  </a:lnTo>
                  <a:lnTo>
                    <a:pt x="1562" y="1562"/>
                  </a:lnTo>
                  <a:lnTo>
                    <a:pt x="1943" y="1943"/>
                  </a:lnTo>
                  <a:lnTo>
                    <a:pt x="1943" y="1562"/>
                  </a:lnTo>
                  <a:lnTo>
                    <a:pt x="2133" y="1943"/>
                  </a:lnTo>
                  <a:lnTo>
                    <a:pt x="2921" y="1943"/>
                  </a:lnTo>
                  <a:lnTo>
                    <a:pt x="3302" y="2336"/>
                  </a:lnTo>
                  <a:lnTo>
                    <a:pt x="3695" y="2336"/>
                  </a:lnTo>
                  <a:lnTo>
                    <a:pt x="3695" y="2730"/>
                  </a:lnTo>
                  <a:lnTo>
                    <a:pt x="4089" y="3111"/>
                  </a:lnTo>
                  <a:lnTo>
                    <a:pt x="3695" y="3111"/>
                  </a:lnTo>
                  <a:lnTo>
                    <a:pt x="3302" y="2730"/>
                  </a:lnTo>
                  <a:lnTo>
                    <a:pt x="2921" y="2730"/>
                  </a:lnTo>
                  <a:lnTo>
                    <a:pt x="2527" y="3111"/>
                  </a:lnTo>
                  <a:lnTo>
                    <a:pt x="2133" y="3111"/>
                  </a:lnTo>
                  <a:lnTo>
                    <a:pt x="2527" y="3505"/>
                  </a:lnTo>
                  <a:lnTo>
                    <a:pt x="4089" y="3505"/>
                  </a:lnTo>
                  <a:lnTo>
                    <a:pt x="4470" y="3886"/>
                  </a:lnTo>
                  <a:lnTo>
                    <a:pt x="4470" y="4279"/>
                  </a:lnTo>
                  <a:lnTo>
                    <a:pt x="5245" y="4279"/>
                  </a:lnTo>
                  <a:lnTo>
                    <a:pt x="5245" y="3886"/>
                  </a:lnTo>
                  <a:lnTo>
                    <a:pt x="5638" y="3886"/>
                  </a:lnTo>
                  <a:lnTo>
                    <a:pt x="6413" y="4673"/>
                  </a:lnTo>
                  <a:lnTo>
                    <a:pt x="6807" y="4673"/>
                  </a:lnTo>
                  <a:lnTo>
                    <a:pt x="6807" y="4279"/>
                  </a:lnTo>
                  <a:lnTo>
                    <a:pt x="6997" y="4279"/>
                  </a:lnTo>
                  <a:lnTo>
                    <a:pt x="6807" y="3886"/>
                  </a:lnTo>
                  <a:lnTo>
                    <a:pt x="6807" y="3505"/>
                  </a:lnTo>
                  <a:lnTo>
                    <a:pt x="6032" y="3505"/>
                  </a:lnTo>
                  <a:lnTo>
                    <a:pt x="6032" y="3111"/>
                  </a:lnTo>
                  <a:lnTo>
                    <a:pt x="7391" y="3111"/>
                  </a:lnTo>
                  <a:lnTo>
                    <a:pt x="7391" y="3505"/>
                  </a:lnTo>
                  <a:lnTo>
                    <a:pt x="8166" y="3505"/>
                  </a:lnTo>
                  <a:lnTo>
                    <a:pt x="8166" y="3886"/>
                  </a:lnTo>
                  <a:lnTo>
                    <a:pt x="8559" y="3886"/>
                  </a:lnTo>
                  <a:lnTo>
                    <a:pt x="8953" y="4279"/>
                  </a:lnTo>
                  <a:lnTo>
                    <a:pt x="9334" y="4279"/>
                  </a:lnTo>
                  <a:lnTo>
                    <a:pt x="9334" y="4673"/>
                  </a:lnTo>
                  <a:lnTo>
                    <a:pt x="10109" y="4673"/>
                  </a:lnTo>
                  <a:lnTo>
                    <a:pt x="10109" y="3886"/>
                  </a:lnTo>
                  <a:lnTo>
                    <a:pt x="10502" y="3886"/>
                  </a:lnTo>
                  <a:lnTo>
                    <a:pt x="10502" y="4279"/>
                  </a:lnTo>
                  <a:lnTo>
                    <a:pt x="10896" y="3886"/>
                  </a:lnTo>
                  <a:lnTo>
                    <a:pt x="10896" y="4279"/>
                  </a:lnTo>
                  <a:lnTo>
                    <a:pt x="11671" y="4279"/>
                  </a:lnTo>
                  <a:lnTo>
                    <a:pt x="12255" y="4673"/>
                  </a:lnTo>
                  <a:lnTo>
                    <a:pt x="12636" y="4673"/>
                  </a:lnTo>
                  <a:lnTo>
                    <a:pt x="13030" y="4864"/>
                  </a:lnTo>
                  <a:lnTo>
                    <a:pt x="13423" y="4864"/>
                  </a:lnTo>
                  <a:lnTo>
                    <a:pt x="13804" y="5257"/>
                  </a:lnTo>
                  <a:lnTo>
                    <a:pt x="15748" y="5257"/>
                  </a:lnTo>
                  <a:lnTo>
                    <a:pt x="16141" y="5638"/>
                  </a:lnTo>
                  <a:lnTo>
                    <a:pt x="16535" y="5257"/>
                  </a:lnTo>
                  <a:lnTo>
                    <a:pt x="16535" y="5638"/>
                  </a:lnTo>
                  <a:lnTo>
                    <a:pt x="17500" y="5638"/>
                  </a:lnTo>
                  <a:lnTo>
                    <a:pt x="17500" y="5257"/>
                  </a:lnTo>
                  <a:close/>
                </a:path>
                <a:path w="433070" h="360680">
                  <a:moveTo>
                    <a:pt x="52324" y="18859"/>
                  </a:moveTo>
                  <a:lnTo>
                    <a:pt x="51930" y="18859"/>
                  </a:lnTo>
                  <a:lnTo>
                    <a:pt x="51930" y="18478"/>
                  </a:lnTo>
                  <a:lnTo>
                    <a:pt x="51155" y="18478"/>
                  </a:lnTo>
                  <a:lnTo>
                    <a:pt x="50761" y="18084"/>
                  </a:lnTo>
                  <a:lnTo>
                    <a:pt x="49403" y="18084"/>
                  </a:lnTo>
                  <a:lnTo>
                    <a:pt x="49022" y="17691"/>
                  </a:lnTo>
                  <a:lnTo>
                    <a:pt x="47853" y="17691"/>
                  </a:lnTo>
                  <a:lnTo>
                    <a:pt x="47459" y="17310"/>
                  </a:lnTo>
                  <a:lnTo>
                    <a:pt x="45910" y="17310"/>
                  </a:lnTo>
                  <a:lnTo>
                    <a:pt x="45910" y="16916"/>
                  </a:lnTo>
                  <a:lnTo>
                    <a:pt x="45910" y="16535"/>
                  </a:lnTo>
                  <a:lnTo>
                    <a:pt x="45123" y="16535"/>
                  </a:lnTo>
                  <a:lnTo>
                    <a:pt x="45123" y="16141"/>
                  </a:lnTo>
                  <a:lnTo>
                    <a:pt x="44538" y="16141"/>
                  </a:lnTo>
                  <a:lnTo>
                    <a:pt x="44932" y="16535"/>
                  </a:lnTo>
                  <a:lnTo>
                    <a:pt x="44538" y="16535"/>
                  </a:lnTo>
                  <a:lnTo>
                    <a:pt x="44538" y="16141"/>
                  </a:lnTo>
                  <a:lnTo>
                    <a:pt x="43764" y="16141"/>
                  </a:lnTo>
                  <a:lnTo>
                    <a:pt x="43764" y="16535"/>
                  </a:lnTo>
                  <a:lnTo>
                    <a:pt x="42595" y="16535"/>
                  </a:lnTo>
                  <a:lnTo>
                    <a:pt x="42595" y="16916"/>
                  </a:lnTo>
                  <a:lnTo>
                    <a:pt x="42214" y="17310"/>
                  </a:lnTo>
                  <a:lnTo>
                    <a:pt x="42595" y="17691"/>
                  </a:lnTo>
                  <a:lnTo>
                    <a:pt x="42214" y="17691"/>
                  </a:lnTo>
                  <a:lnTo>
                    <a:pt x="42214" y="18084"/>
                  </a:lnTo>
                  <a:lnTo>
                    <a:pt x="42989" y="18859"/>
                  </a:lnTo>
                  <a:lnTo>
                    <a:pt x="43370" y="18859"/>
                  </a:lnTo>
                  <a:lnTo>
                    <a:pt x="43764" y="19253"/>
                  </a:lnTo>
                  <a:lnTo>
                    <a:pt x="45123" y="19253"/>
                  </a:lnTo>
                  <a:lnTo>
                    <a:pt x="45516" y="19443"/>
                  </a:lnTo>
                  <a:lnTo>
                    <a:pt x="45910" y="19443"/>
                  </a:lnTo>
                  <a:lnTo>
                    <a:pt x="45910" y="19837"/>
                  </a:lnTo>
                  <a:lnTo>
                    <a:pt x="46291" y="19837"/>
                  </a:lnTo>
                  <a:lnTo>
                    <a:pt x="47078" y="20218"/>
                  </a:lnTo>
                  <a:lnTo>
                    <a:pt x="47459" y="20612"/>
                  </a:lnTo>
                  <a:lnTo>
                    <a:pt x="49593" y="20612"/>
                  </a:lnTo>
                  <a:lnTo>
                    <a:pt x="49593" y="20218"/>
                  </a:lnTo>
                  <a:lnTo>
                    <a:pt x="51155" y="20218"/>
                  </a:lnTo>
                  <a:lnTo>
                    <a:pt x="51549" y="19837"/>
                  </a:lnTo>
                  <a:lnTo>
                    <a:pt x="52324" y="19837"/>
                  </a:lnTo>
                  <a:lnTo>
                    <a:pt x="52324" y="18859"/>
                  </a:lnTo>
                  <a:close/>
                </a:path>
                <a:path w="433070" h="360680">
                  <a:moveTo>
                    <a:pt x="63601" y="20218"/>
                  </a:moveTo>
                  <a:lnTo>
                    <a:pt x="62826" y="20218"/>
                  </a:lnTo>
                  <a:lnTo>
                    <a:pt x="62826" y="19837"/>
                  </a:lnTo>
                  <a:lnTo>
                    <a:pt x="62433" y="19837"/>
                  </a:lnTo>
                  <a:lnTo>
                    <a:pt x="62052" y="19443"/>
                  </a:lnTo>
                  <a:lnTo>
                    <a:pt x="61264" y="19443"/>
                  </a:lnTo>
                  <a:lnTo>
                    <a:pt x="61264" y="19253"/>
                  </a:lnTo>
                  <a:lnTo>
                    <a:pt x="59715" y="19253"/>
                  </a:lnTo>
                  <a:lnTo>
                    <a:pt x="59715" y="19443"/>
                  </a:lnTo>
                  <a:lnTo>
                    <a:pt x="59321" y="19443"/>
                  </a:lnTo>
                  <a:lnTo>
                    <a:pt x="59321" y="20218"/>
                  </a:lnTo>
                  <a:lnTo>
                    <a:pt x="58737" y="20218"/>
                  </a:lnTo>
                  <a:lnTo>
                    <a:pt x="58356" y="19837"/>
                  </a:lnTo>
                  <a:lnTo>
                    <a:pt x="57569" y="19837"/>
                  </a:lnTo>
                  <a:lnTo>
                    <a:pt x="57188" y="19443"/>
                  </a:lnTo>
                  <a:lnTo>
                    <a:pt x="56413" y="19443"/>
                  </a:lnTo>
                  <a:lnTo>
                    <a:pt x="56019" y="19253"/>
                  </a:lnTo>
                  <a:lnTo>
                    <a:pt x="55626" y="19253"/>
                  </a:lnTo>
                  <a:lnTo>
                    <a:pt x="55626" y="19443"/>
                  </a:lnTo>
                  <a:lnTo>
                    <a:pt x="53492" y="19443"/>
                  </a:lnTo>
                  <a:lnTo>
                    <a:pt x="53492" y="19837"/>
                  </a:lnTo>
                  <a:lnTo>
                    <a:pt x="53873" y="19837"/>
                  </a:lnTo>
                  <a:lnTo>
                    <a:pt x="54267" y="20218"/>
                  </a:lnTo>
                  <a:lnTo>
                    <a:pt x="54457" y="20612"/>
                  </a:lnTo>
                  <a:lnTo>
                    <a:pt x="54851" y="20993"/>
                  </a:lnTo>
                  <a:lnTo>
                    <a:pt x="54851" y="21386"/>
                  </a:lnTo>
                  <a:lnTo>
                    <a:pt x="57188" y="21386"/>
                  </a:lnTo>
                  <a:lnTo>
                    <a:pt x="57188" y="21780"/>
                  </a:lnTo>
                  <a:lnTo>
                    <a:pt x="58356" y="21780"/>
                  </a:lnTo>
                  <a:lnTo>
                    <a:pt x="58737" y="22174"/>
                  </a:lnTo>
                  <a:lnTo>
                    <a:pt x="60883" y="22174"/>
                  </a:lnTo>
                  <a:lnTo>
                    <a:pt x="61264" y="22555"/>
                  </a:lnTo>
                  <a:lnTo>
                    <a:pt x="61658" y="22555"/>
                  </a:lnTo>
                  <a:lnTo>
                    <a:pt x="62052" y="22174"/>
                  </a:lnTo>
                  <a:lnTo>
                    <a:pt x="63220" y="22174"/>
                  </a:lnTo>
                  <a:lnTo>
                    <a:pt x="63601" y="21780"/>
                  </a:lnTo>
                  <a:lnTo>
                    <a:pt x="63601" y="20218"/>
                  </a:lnTo>
                  <a:close/>
                </a:path>
                <a:path w="433070" h="360680">
                  <a:moveTo>
                    <a:pt x="421652" y="316407"/>
                  </a:moveTo>
                  <a:lnTo>
                    <a:pt x="421259" y="316026"/>
                  </a:lnTo>
                  <a:lnTo>
                    <a:pt x="421259" y="316407"/>
                  </a:lnTo>
                  <a:lnTo>
                    <a:pt x="421652" y="316407"/>
                  </a:lnTo>
                  <a:close/>
                </a:path>
                <a:path w="433070" h="360680">
                  <a:moveTo>
                    <a:pt x="427685" y="351332"/>
                  </a:moveTo>
                  <a:lnTo>
                    <a:pt x="427304" y="350951"/>
                  </a:lnTo>
                  <a:lnTo>
                    <a:pt x="427304" y="350189"/>
                  </a:lnTo>
                  <a:lnTo>
                    <a:pt x="426910" y="349808"/>
                  </a:lnTo>
                  <a:lnTo>
                    <a:pt x="426910" y="348919"/>
                  </a:lnTo>
                  <a:lnTo>
                    <a:pt x="426516" y="348792"/>
                  </a:lnTo>
                  <a:lnTo>
                    <a:pt x="426516" y="348030"/>
                  </a:lnTo>
                  <a:lnTo>
                    <a:pt x="425742" y="348030"/>
                  </a:lnTo>
                  <a:lnTo>
                    <a:pt x="425742" y="347649"/>
                  </a:lnTo>
                  <a:lnTo>
                    <a:pt x="425348" y="347649"/>
                  </a:lnTo>
                  <a:lnTo>
                    <a:pt x="425348" y="348030"/>
                  </a:lnTo>
                  <a:lnTo>
                    <a:pt x="424954" y="347649"/>
                  </a:lnTo>
                  <a:lnTo>
                    <a:pt x="424954" y="346887"/>
                  </a:lnTo>
                  <a:lnTo>
                    <a:pt x="425742" y="346887"/>
                  </a:lnTo>
                  <a:lnTo>
                    <a:pt x="425742" y="346125"/>
                  </a:lnTo>
                  <a:lnTo>
                    <a:pt x="425348" y="346125"/>
                  </a:lnTo>
                  <a:lnTo>
                    <a:pt x="425348" y="345363"/>
                  </a:lnTo>
                  <a:lnTo>
                    <a:pt x="424954" y="344601"/>
                  </a:lnTo>
                  <a:lnTo>
                    <a:pt x="424954" y="344220"/>
                  </a:lnTo>
                  <a:lnTo>
                    <a:pt x="424370" y="344220"/>
                  </a:lnTo>
                  <a:lnTo>
                    <a:pt x="424370" y="343966"/>
                  </a:lnTo>
                  <a:lnTo>
                    <a:pt x="423989" y="343966"/>
                  </a:lnTo>
                  <a:lnTo>
                    <a:pt x="423989" y="342823"/>
                  </a:lnTo>
                  <a:lnTo>
                    <a:pt x="423202" y="342823"/>
                  </a:lnTo>
                  <a:lnTo>
                    <a:pt x="423202" y="341680"/>
                  </a:lnTo>
                  <a:lnTo>
                    <a:pt x="423595" y="341680"/>
                  </a:lnTo>
                  <a:lnTo>
                    <a:pt x="423595" y="341299"/>
                  </a:lnTo>
                  <a:lnTo>
                    <a:pt x="423202" y="340918"/>
                  </a:lnTo>
                  <a:lnTo>
                    <a:pt x="422821" y="340918"/>
                  </a:lnTo>
                  <a:lnTo>
                    <a:pt x="422821" y="340156"/>
                  </a:lnTo>
                  <a:lnTo>
                    <a:pt x="422033" y="340156"/>
                  </a:lnTo>
                  <a:lnTo>
                    <a:pt x="421652" y="339775"/>
                  </a:lnTo>
                  <a:lnTo>
                    <a:pt x="421652" y="339140"/>
                  </a:lnTo>
                  <a:lnTo>
                    <a:pt x="421259" y="339140"/>
                  </a:lnTo>
                  <a:lnTo>
                    <a:pt x="421259" y="339394"/>
                  </a:lnTo>
                  <a:lnTo>
                    <a:pt x="420865" y="339394"/>
                  </a:lnTo>
                  <a:lnTo>
                    <a:pt x="420484" y="339775"/>
                  </a:lnTo>
                  <a:lnTo>
                    <a:pt x="420484" y="339394"/>
                  </a:lnTo>
                  <a:lnTo>
                    <a:pt x="420090" y="339394"/>
                  </a:lnTo>
                  <a:lnTo>
                    <a:pt x="419696" y="339140"/>
                  </a:lnTo>
                  <a:lnTo>
                    <a:pt x="419112" y="339140"/>
                  </a:lnTo>
                  <a:lnTo>
                    <a:pt x="419506" y="339394"/>
                  </a:lnTo>
                  <a:lnTo>
                    <a:pt x="419112" y="339775"/>
                  </a:lnTo>
                  <a:lnTo>
                    <a:pt x="419112" y="340156"/>
                  </a:lnTo>
                  <a:lnTo>
                    <a:pt x="418731" y="340156"/>
                  </a:lnTo>
                  <a:lnTo>
                    <a:pt x="418731" y="339394"/>
                  </a:lnTo>
                  <a:lnTo>
                    <a:pt x="418338" y="339394"/>
                  </a:lnTo>
                  <a:lnTo>
                    <a:pt x="417944" y="339140"/>
                  </a:lnTo>
                  <a:lnTo>
                    <a:pt x="417944" y="338759"/>
                  </a:lnTo>
                  <a:lnTo>
                    <a:pt x="418338" y="338378"/>
                  </a:lnTo>
                  <a:lnTo>
                    <a:pt x="418338" y="337997"/>
                  </a:lnTo>
                  <a:lnTo>
                    <a:pt x="418338" y="336854"/>
                  </a:lnTo>
                  <a:lnTo>
                    <a:pt x="417944" y="336854"/>
                  </a:lnTo>
                  <a:lnTo>
                    <a:pt x="417944" y="336473"/>
                  </a:lnTo>
                  <a:lnTo>
                    <a:pt x="417169" y="336473"/>
                  </a:lnTo>
                  <a:lnTo>
                    <a:pt x="416775" y="336854"/>
                  </a:lnTo>
                  <a:lnTo>
                    <a:pt x="416394" y="336854"/>
                  </a:lnTo>
                  <a:lnTo>
                    <a:pt x="416394" y="337997"/>
                  </a:lnTo>
                  <a:lnTo>
                    <a:pt x="415607" y="337235"/>
                  </a:lnTo>
                  <a:lnTo>
                    <a:pt x="415607" y="336473"/>
                  </a:lnTo>
                  <a:lnTo>
                    <a:pt x="415226" y="336473"/>
                  </a:lnTo>
                  <a:lnTo>
                    <a:pt x="415226" y="335711"/>
                  </a:lnTo>
                  <a:lnTo>
                    <a:pt x="415607" y="335330"/>
                  </a:lnTo>
                  <a:lnTo>
                    <a:pt x="415607" y="333552"/>
                  </a:lnTo>
                  <a:lnTo>
                    <a:pt x="415226" y="333552"/>
                  </a:lnTo>
                  <a:lnTo>
                    <a:pt x="415226" y="333171"/>
                  </a:lnTo>
                  <a:lnTo>
                    <a:pt x="414832" y="333171"/>
                  </a:lnTo>
                  <a:lnTo>
                    <a:pt x="414832" y="332409"/>
                  </a:lnTo>
                  <a:lnTo>
                    <a:pt x="415226" y="332028"/>
                  </a:lnTo>
                  <a:lnTo>
                    <a:pt x="415607" y="332028"/>
                  </a:lnTo>
                  <a:lnTo>
                    <a:pt x="415607" y="330885"/>
                  </a:lnTo>
                  <a:lnTo>
                    <a:pt x="415226" y="330504"/>
                  </a:lnTo>
                  <a:lnTo>
                    <a:pt x="415226" y="330123"/>
                  </a:lnTo>
                  <a:lnTo>
                    <a:pt x="415607" y="329742"/>
                  </a:lnTo>
                  <a:lnTo>
                    <a:pt x="415607" y="329107"/>
                  </a:lnTo>
                  <a:lnTo>
                    <a:pt x="415226" y="329107"/>
                  </a:lnTo>
                  <a:lnTo>
                    <a:pt x="415607" y="328726"/>
                  </a:lnTo>
                  <a:lnTo>
                    <a:pt x="415607" y="328345"/>
                  </a:lnTo>
                  <a:lnTo>
                    <a:pt x="416001" y="328726"/>
                  </a:lnTo>
                  <a:lnTo>
                    <a:pt x="416001" y="327964"/>
                  </a:lnTo>
                  <a:lnTo>
                    <a:pt x="416394" y="327964"/>
                  </a:lnTo>
                  <a:lnTo>
                    <a:pt x="416001" y="327583"/>
                  </a:lnTo>
                  <a:lnTo>
                    <a:pt x="416001" y="327202"/>
                  </a:lnTo>
                  <a:lnTo>
                    <a:pt x="416775" y="326440"/>
                  </a:lnTo>
                  <a:lnTo>
                    <a:pt x="417944" y="326440"/>
                  </a:lnTo>
                  <a:lnTo>
                    <a:pt x="417563" y="326059"/>
                  </a:lnTo>
                  <a:lnTo>
                    <a:pt x="417563" y="325678"/>
                  </a:lnTo>
                  <a:lnTo>
                    <a:pt x="417169" y="325678"/>
                  </a:lnTo>
                  <a:lnTo>
                    <a:pt x="417169" y="325297"/>
                  </a:lnTo>
                  <a:lnTo>
                    <a:pt x="416775" y="324916"/>
                  </a:lnTo>
                  <a:lnTo>
                    <a:pt x="416775" y="324662"/>
                  </a:lnTo>
                  <a:lnTo>
                    <a:pt x="416394" y="324662"/>
                  </a:lnTo>
                  <a:lnTo>
                    <a:pt x="416394" y="324281"/>
                  </a:lnTo>
                  <a:lnTo>
                    <a:pt x="415607" y="323519"/>
                  </a:lnTo>
                  <a:lnTo>
                    <a:pt x="415607" y="322376"/>
                  </a:lnTo>
                  <a:lnTo>
                    <a:pt x="417169" y="322376"/>
                  </a:lnTo>
                  <a:lnTo>
                    <a:pt x="417169" y="321995"/>
                  </a:lnTo>
                  <a:lnTo>
                    <a:pt x="417563" y="321995"/>
                  </a:lnTo>
                  <a:lnTo>
                    <a:pt x="417563" y="321614"/>
                  </a:lnTo>
                  <a:lnTo>
                    <a:pt x="417944" y="321233"/>
                  </a:lnTo>
                  <a:lnTo>
                    <a:pt x="417944" y="320852"/>
                  </a:lnTo>
                  <a:lnTo>
                    <a:pt x="418338" y="320852"/>
                  </a:lnTo>
                  <a:lnTo>
                    <a:pt x="418338" y="320471"/>
                  </a:lnTo>
                  <a:lnTo>
                    <a:pt x="418731" y="320471"/>
                  </a:lnTo>
                  <a:lnTo>
                    <a:pt x="419112" y="320090"/>
                  </a:lnTo>
                  <a:lnTo>
                    <a:pt x="419112" y="319836"/>
                  </a:lnTo>
                  <a:lnTo>
                    <a:pt x="419506" y="319455"/>
                  </a:lnTo>
                  <a:lnTo>
                    <a:pt x="419506" y="319836"/>
                  </a:lnTo>
                  <a:lnTo>
                    <a:pt x="419696" y="319836"/>
                  </a:lnTo>
                  <a:lnTo>
                    <a:pt x="419696" y="319455"/>
                  </a:lnTo>
                  <a:lnTo>
                    <a:pt x="419696" y="319074"/>
                  </a:lnTo>
                  <a:lnTo>
                    <a:pt x="420090" y="319074"/>
                  </a:lnTo>
                  <a:lnTo>
                    <a:pt x="420090" y="318693"/>
                  </a:lnTo>
                  <a:lnTo>
                    <a:pt x="420484" y="318693"/>
                  </a:lnTo>
                  <a:lnTo>
                    <a:pt x="420484" y="319074"/>
                  </a:lnTo>
                  <a:lnTo>
                    <a:pt x="420865" y="318693"/>
                  </a:lnTo>
                  <a:lnTo>
                    <a:pt x="420865" y="317931"/>
                  </a:lnTo>
                  <a:lnTo>
                    <a:pt x="421259" y="317931"/>
                  </a:lnTo>
                  <a:lnTo>
                    <a:pt x="421259" y="317169"/>
                  </a:lnTo>
                  <a:lnTo>
                    <a:pt x="420865" y="317169"/>
                  </a:lnTo>
                  <a:lnTo>
                    <a:pt x="420865" y="316788"/>
                  </a:lnTo>
                  <a:lnTo>
                    <a:pt x="420484" y="316407"/>
                  </a:lnTo>
                  <a:lnTo>
                    <a:pt x="420484" y="316026"/>
                  </a:lnTo>
                  <a:lnTo>
                    <a:pt x="420865" y="316407"/>
                  </a:lnTo>
                  <a:lnTo>
                    <a:pt x="420865" y="316026"/>
                  </a:lnTo>
                  <a:lnTo>
                    <a:pt x="421259" y="316026"/>
                  </a:lnTo>
                  <a:lnTo>
                    <a:pt x="421259" y="314248"/>
                  </a:lnTo>
                  <a:lnTo>
                    <a:pt x="421652" y="314248"/>
                  </a:lnTo>
                  <a:lnTo>
                    <a:pt x="421652" y="313867"/>
                  </a:lnTo>
                  <a:lnTo>
                    <a:pt x="422033" y="313867"/>
                  </a:lnTo>
                  <a:lnTo>
                    <a:pt x="422427" y="313486"/>
                  </a:lnTo>
                  <a:lnTo>
                    <a:pt x="422427" y="312724"/>
                  </a:lnTo>
                  <a:lnTo>
                    <a:pt x="423595" y="312724"/>
                  </a:lnTo>
                  <a:lnTo>
                    <a:pt x="423595" y="312343"/>
                  </a:lnTo>
                  <a:lnTo>
                    <a:pt x="424370" y="312343"/>
                  </a:lnTo>
                  <a:lnTo>
                    <a:pt x="424370" y="311962"/>
                  </a:lnTo>
                  <a:lnTo>
                    <a:pt x="424573" y="311962"/>
                  </a:lnTo>
                  <a:lnTo>
                    <a:pt x="424573" y="311581"/>
                  </a:lnTo>
                  <a:lnTo>
                    <a:pt x="425348" y="311581"/>
                  </a:lnTo>
                  <a:lnTo>
                    <a:pt x="425348" y="310692"/>
                  </a:lnTo>
                  <a:lnTo>
                    <a:pt x="425742" y="310692"/>
                  </a:lnTo>
                  <a:lnTo>
                    <a:pt x="425742" y="310311"/>
                  </a:lnTo>
                  <a:lnTo>
                    <a:pt x="425348" y="310311"/>
                  </a:lnTo>
                  <a:lnTo>
                    <a:pt x="425348" y="309930"/>
                  </a:lnTo>
                  <a:lnTo>
                    <a:pt x="424573" y="309930"/>
                  </a:lnTo>
                  <a:lnTo>
                    <a:pt x="424573" y="309168"/>
                  </a:lnTo>
                  <a:lnTo>
                    <a:pt x="424370" y="308660"/>
                  </a:lnTo>
                  <a:lnTo>
                    <a:pt x="423989" y="308660"/>
                  </a:lnTo>
                  <a:lnTo>
                    <a:pt x="423595" y="308279"/>
                  </a:lnTo>
                  <a:lnTo>
                    <a:pt x="388340" y="308279"/>
                  </a:lnTo>
                  <a:lnTo>
                    <a:pt x="388340" y="337997"/>
                  </a:lnTo>
                  <a:lnTo>
                    <a:pt x="388340" y="338378"/>
                  </a:lnTo>
                  <a:lnTo>
                    <a:pt x="387946" y="338378"/>
                  </a:lnTo>
                  <a:lnTo>
                    <a:pt x="387565" y="338378"/>
                  </a:lnTo>
                  <a:lnTo>
                    <a:pt x="387565" y="337997"/>
                  </a:lnTo>
                  <a:lnTo>
                    <a:pt x="387946" y="337616"/>
                  </a:lnTo>
                  <a:lnTo>
                    <a:pt x="388340" y="337997"/>
                  </a:lnTo>
                  <a:lnTo>
                    <a:pt x="388340" y="308279"/>
                  </a:lnTo>
                  <a:lnTo>
                    <a:pt x="344119" y="308279"/>
                  </a:lnTo>
                  <a:lnTo>
                    <a:pt x="343725" y="308279"/>
                  </a:lnTo>
                  <a:lnTo>
                    <a:pt x="343535" y="308660"/>
                  </a:lnTo>
                  <a:lnTo>
                    <a:pt x="343154" y="309168"/>
                  </a:lnTo>
                  <a:lnTo>
                    <a:pt x="342760" y="308660"/>
                  </a:lnTo>
                  <a:lnTo>
                    <a:pt x="342760" y="308279"/>
                  </a:lnTo>
                  <a:lnTo>
                    <a:pt x="341985" y="308279"/>
                  </a:lnTo>
                  <a:lnTo>
                    <a:pt x="341591" y="308660"/>
                  </a:lnTo>
                  <a:lnTo>
                    <a:pt x="341591" y="309930"/>
                  </a:lnTo>
                  <a:lnTo>
                    <a:pt x="341985" y="309930"/>
                  </a:lnTo>
                  <a:lnTo>
                    <a:pt x="341985" y="310311"/>
                  </a:lnTo>
                  <a:lnTo>
                    <a:pt x="342366" y="310692"/>
                  </a:lnTo>
                  <a:lnTo>
                    <a:pt x="342366" y="311200"/>
                  </a:lnTo>
                  <a:lnTo>
                    <a:pt x="342760" y="311200"/>
                  </a:lnTo>
                  <a:lnTo>
                    <a:pt x="342760" y="312343"/>
                  </a:lnTo>
                  <a:lnTo>
                    <a:pt x="342366" y="312343"/>
                  </a:lnTo>
                  <a:lnTo>
                    <a:pt x="342366" y="313486"/>
                  </a:lnTo>
                  <a:lnTo>
                    <a:pt x="342760" y="313486"/>
                  </a:lnTo>
                  <a:lnTo>
                    <a:pt x="342760" y="313867"/>
                  </a:lnTo>
                  <a:lnTo>
                    <a:pt x="343154" y="313867"/>
                  </a:lnTo>
                  <a:lnTo>
                    <a:pt x="343154" y="314248"/>
                  </a:lnTo>
                  <a:lnTo>
                    <a:pt x="343535" y="314248"/>
                  </a:lnTo>
                  <a:lnTo>
                    <a:pt x="343535" y="314629"/>
                  </a:lnTo>
                  <a:lnTo>
                    <a:pt x="343725" y="314629"/>
                  </a:lnTo>
                  <a:lnTo>
                    <a:pt x="343725" y="314248"/>
                  </a:lnTo>
                  <a:lnTo>
                    <a:pt x="344119" y="314629"/>
                  </a:lnTo>
                  <a:lnTo>
                    <a:pt x="344119" y="315137"/>
                  </a:lnTo>
                  <a:lnTo>
                    <a:pt x="344512" y="315518"/>
                  </a:lnTo>
                  <a:lnTo>
                    <a:pt x="344906" y="315518"/>
                  </a:lnTo>
                  <a:lnTo>
                    <a:pt x="344906" y="315645"/>
                  </a:lnTo>
                  <a:lnTo>
                    <a:pt x="345287" y="316026"/>
                  </a:lnTo>
                  <a:lnTo>
                    <a:pt x="345287" y="317169"/>
                  </a:lnTo>
                  <a:lnTo>
                    <a:pt x="345681" y="317169"/>
                  </a:lnTo>
                  <a:lnTo>
                    <a:pt x="346075" y="317931"/>
                  </a:lnTo>
                  <a:lnTo>
                    <a:pt x="346075" y="318693"/>
                  </a:lnTo>
                  <a:lnTo>
                    <a:pt x="346456" y="318693"/>
                  </a:lnTo>
                  <a:lnTo>
                    <a:pt x="346456" y="319455"/>
                  </a:lnTo>
                  <a:lnTo>
                    <a:pt x="346849" y="319455"/>
                  </a:lnTo>
                  <a:lnTo>
                    <a:pt x="346849" y="319836"/>
                  </a:lnTo>
                  <a:lnTo>
                    <a:pt x="347624" y="320090"/>
                  </a:lnTo>
                  <a:lnTo>
                    <a:pt x="347624" y="320471"/>
                  </a:lnTo>
                  <a:lnTo>
                    <a:pt x="348018" y="320471"/>
                  </a:lnTo>
                  <a:lnTo>
                    <a:pt x="348018" y="319836"/>
                  </a:lnTo>
                  <a:lnTo>
                    <a:pt x="348411" y="320090"/>
                  </a:lnTo>
                  <a:lnTo>
                    <a:pt x="348411" y="319836"/>
                  </a:lnTo>
                  <a:lnTo>
                    <a:pt x="348602" y="319836"/>
                  </a:lnTo>
                  <a:lnTo>
                    <a:pt x="348602" y="319455"/>
                  </a:lnTo>
                  <a:lnTo>
                    <a:pt x="348996" y="319455"/>
                  </a:lnTo>
                  <a:lnTo>
                    <a:pt x="349377" y="319836"/>
                  </a:lnTo>
                  <a:lnTo>
                    <a:pt x="350164" y="319836"/>
                  </a:lnTo>
                  <a:lnTo>
                    <a:pt x="350164" y="319455"/>
                  </a:lnTo>
                  <a:lnTo>
                    <a:pt x="351332" y="319455"/>
                  </a:lnTo>
                  <a:lnTo>
                    <a:pt x="351332" y="319074"/>
                  </a:lnTo>
                  <a:lnTo>
                    <a:pt x="352501" y="319074"/>
                  </a:lnTo>
                  <a:lnTo>
                    <a:pt x="352882" y="318693"/>
                  </a:lnTo>
                  <a:lnTo>
                    <a:pt x="352882" y="318312"/>
                  </a:lnTo>
                  <a:lnTo>
                    <a:pt x="353085" y="318312"/>
                  </a:lnTo>
                  <a:lnTo>
                    <a:pt x="353466" y="317931"/>
                  </a:lnTo>
                  <a:lnTo>
                    <a:pt x="354253" y="317931"/>
                  </a:lnTo>
                  <a:lnTo>
                    <a:pt x="354253" y="317169"/>
                  </a:lnTo>
                  <a:lnTo>
                    <a:pt x="354634" y="316788"/>
                  </a:lnTo>
                  <a:lnTo>
                    <a:pt x="356196" y="316788"/>
                  </a:lnTo>
                  <a:lnTo>
                    <a:pt x="356196" y="316407"/>
                  </a:lnTo>
                  <a:lnTo>
                    <a:pt x="356590" y="316407"/>
                  </a:lnTo>
                  <a:lnTo>
                    <a:pt x="356590" y="316788"/>
                  </a:lnTo>
                  <a:lnTo>
                    <a:pt x="356196" y="316788"/>
                  </a:lnTo>
                  <a:lnTo>
                    <a:pt x="356196" y="317169"/>
                  </a:lnTo>
                  <a:lnTo>
                    <a:pt x="356590" y="317169"/>
                  </a:lnTo>
                  <a:lnTo>
                    <a:pt x="356984" y="317169"/>
                  </a:lnTo>
                  <a:lnTo>
                    <a:pt x="356984" y="316407"/>
                  </a:lnTo>
                  <a:lnTo>
                    <a:pt x="357759" y="316407"/>
                  </a:lnTo>
                  <a:lnTo>
                    <a:pt x="357759" y="316788"/>
                  </a:lnTo>
                  <a:lnTo>
                    <a:pt x="358343" y="316788"/>
                  </a:lnTo>
                  <a:lnTo>
                    <a:pt x="358724" y="316407"/>
                  </a:lnTo>
                  <a:lnTo>
                    <a:pt x="359117" y="316788"/>
                  </a:lnTo>
                  <a:lnTo>
                    <a:pt x="359511" y="316788"/>
                  </a:lnTo>
                  <a:lnTo>
                    <a:pt x="359511" y="317169"/>
                  </a:lnTo>
                  <a:lnTo>
                    <a:pt x="359905" y="317169"/>
                  </a:lnTo>
                  <a:lnTo>
                    <a:pt x="359905" y="317550"/>
                  </a:lnTo>
                  <a:lnTo>
                    <a:pt x="360286" y="317550"/>
                  </a:lnTo>
                  <a:lnTo>
                    <a:pt x="360286" y="317169"/>
                  </a:lnTo>
                  <a:lnTo>
                    <a:pt x="360680" y="317169"/>
                  </a:lnTo>
                  <a:lnTo>
                    <a:pt x="360680" y="317550"/>
                  </a:lnTo>
                  <a:lnTo>
                    <a:pt x="361073" y="317931"/>
                  </a:lnTo>
                  <a:lnTo>
                    <a:pt x="361454" y="317550"/>
                  </a:lnTo>
                  <a:lnTo>
                    <a:pt x="361454" y="317169"/>
                  </a:lnTo>
                  <a:lnTo>
                    <a:pt x="361848" y="317169"/>
                  </a:lnTo>
                  <a:lnTo>
                    <a:pt x="361848" y="317550"/>
                  </a:lnTo>
                  <a:lnTo>
                    <a:pt x="362242" y="317550"/>
                  </a:lnTo>
                  <a:lnTo>
                    <a:pt x="362623" y="317931"/>
                  </a:lnTo>
                  <a:lnTo>
                    <a:pt x="362623" y="318312"/>
                  </a:lnTo>
                  <a:lnTo>
                    <a:pt x="362826" y="318312"/>
                  </a:lnTo>
                  <a:lnTo>
                    <a:pt x="362826" y="318693"/>
                  </a:lnTo>
                  <a:lnTo>
                    <a:pt x="363601" y="318693"/>
                  </a:lnTo>
                  <a:lnTo>
                    <a:pt x="363994" y="319074"/>
                  </a:lnTo>
                  <a:lnTo>
                    <a:pt x="364375" y="319074"/>
                  </a:lnTo>
                  <a:lnTo>
                    <a:pt x="364375" y="318693"/>
                  </a:lnTo>
                  <a:lnTo>
                    <a:pt x="365544" y="318693"/>
                  </a:lnTo>
                  <a:lnTo>
                    <a:pt x="365544" y="319074"/>
                  </a:lnTo>
                  <a:lnTo>
                    <a:pt x="365937" y="319455"/>
                  </a:lnTo>
                  <a:lnTo>
                    <a:pt x="366331" y="319074"/>
                  </a:lnTo>
                  <a:lnTo>
                    <a:pt x="366712" y="319074"/>
                  </a:lnTo>
                  <a:lnTo>
                    <a:pt x="366712" y="319836"/>
                  </a:lnTo>
                  <a:lnTo>
                    <a:pt x="367106" y="319455"/>
                  </a:lnTo>
                  <a:lnTo>
                    <a:pt x="367106" y="319074"/>
                  </a:lnTo>
                  <a:lnTo>
                    <a:pt x="366712" y="318693"/>
                  </a:lnTo>
                  <a:lnTo>
                    <a:pt x="367106" y="318312"/>
                  </a:lnTo>
                  <a:lnTo>
                    <a:pt x="367296" y="317931"/>
                  </a:lnTo>
                  <a:lnTo>
                    <a:pt x="368084" y="317931"/>
                  </a:lnTo>
                  <a:lnTo>
                    <a:pt x="368084" y="317550"/>
                  </a:lnTo>
                  <a:lnTo>
                    <a:pt x="368858" y="317550"/>
                  </a:lnTo>
                  <a:lnTo>
                    <a:pt x="368858" y="317931"/>
                  </a:lnTo>
                  <a:lnTo>
                    <a:pt x="370027" y="317931"/>
                  </a:lnTo>
                  <a:lnTo>
                    <a:pt x="370420" y="318312"/>
                  </a:lnTo>
                  <a:lnTo>
                    <a:pt x="371195" y="318312"/>
                  </a:lnTo>
                  <a:lnTo>
                    <a:pt x="371195" y="318693"/>
                  </a:lnTo>
                  <a:lnTo>
                    <a:pt x="371589" y="318693"/>
                  </a:lnTo>
                  <a:lnTo>
                    <a:pt x="371589" y="318312"/>
                  </a:lnTo>
                  <a:lnTo>
                    <a:pt x="371983" y="318312"/>
                  </a:lnTo>
                  <a:lnTo>
                    <a:pt x="371983" y="318693"/>
                  </a:lnTo>
                  <a:lnTo>
                    <a:pt x="372173" y="318693"/>
                  </a:lnTo>
                  <a:lnTo>
                    <a:pt x="372173" y="319074"/>
                  </a:lnTo>
                  <a:lnTo>
                    <a:pt x="372948" y="319074"/>
                  </a:lnTo>
                  <a:lnTo>
                    <a:pt x="372948" y="320090"/>
                  </a:lnTo>
                  <a:lnTo>
                    <a:pt x="372554" y="320090"/>
                  </a:lnTo>
                  <a:lnTo>
                    <a:pt x="372554" y="320471"/>
                  </a:lnTo>
                  <a:lnTo>
                    <a:pt x="372948" y="320471"/>
                  </a:lnTo>
                  <a:lnTo>
                    <a:pt x="372948" y="320852"/>
                  </a:lnTo>
                  <a:lnTo>
                    <a:pt x="373341" y="320471"/>
                  </a:lnTo>
                  <a:lnTo>
                    <a:pt x="373341" y="320090"/>
                  </a:lnTo>
                  <a:lnTo>
                    <a:pt x="374116" y="320090"/>
                  </a:lnTo>
                  <a:lnTo>
                    <a:pt x="374116" y="320471"/>
                  </a:lnTo>
                  <a:lnTo>
                    <a:pt x="374510" y="320471"/>
                  </a:lnTo>
                  <a:lnTo>
                    <a:pt x="374510" y="320852"/>
                  </a:lnTo>
                  <a:lnTo>
                    <a:pt x="374904" y="320852"/>
                  </a:lnTo>
                  <a:lnTo>
                    <a:pt x="374904" y="321233"/>
                  </a:lnTo>
                  <a:lnTo>
                    <a:pt x="375285" y="321233"/>
                  </a:lnTo>
                  <a:lnTo>
                    <a:pt x="375285" y="321614"/>
                  </a:lnTo>
                  <a:lnTo>
                    <a:pt x="375678" y="321614"/>
                  </a:lnTo>
                  <a:lnTo>
                    <a:pt x="375678" y="320852"/>
                  </a:lnTo>
                  <a:lnTo>
                    <a:pt x="376072" y="320852"/>
                  </a:lnTo>
                  <a:lnTo>
                    <a:pt x="376072" y="321995"/>
                  </a:lnTo>
                  <a:lnTo>
                    <a:pt x="376453" y="321995"/>
                  </a:lnTo>
                  <a:lnTo>
                    <a:pt x="376453" y="322376"/>
                  </a:lnTo>
                  <a:lnTo>
                    <a:pt x="376072" y="322376"/>
                  </a:lnTo>
                  <a:lnTo>
                    <a:pt x="376072" y="322757"/>
                  </a:lnTo>
                  <a:lnTo>
                    <a:pt x="375678" y="322757"/>
                  </a:lnTo>
                  <a:lnTo>
                    <a:pt x="376072" y="323138"/>
                  </a:lnTo>
                  <a:lnTo>
                    <a:pt x="376072" y="323519"/>
                  </a:lnTo>
                  <a:lnTo>
                    <a:pt x="377431" y="323519"/>
                  </a:lnTo>
                  <a:lnTo>
                    <a:pt x="377825" y="323900"/>
                  </a:lnTo>
                  <a:lnTo>
                    <a:pt x="377825" y="324916"/>
                  </a:lnTo>
                  <a:lnTo>
                    <a:pt x="378206" y="324916"/>
                  </a:lnTo>
                  <a:lnTo>
                    <a:pt x="378206" y="324662"/>
                  </a:lnTo>
                  <a:lnTo>
                    <a:pt x="378599" y="324662"/>
                  </a:lnTo>
                  <a:lnTo>
                    <a:pt x="378599" y="324916"/>
                  </a:lnTo>
                  <a:lnTo>
                    <a:pt x="378993" y="324916"/>
                  </a:lnTo>
                  <a:lnTo>
                    <a:pt x="378993" y="325297"/>
                  </a:lnTo>
                  <a:lnTo>
                    <a:pt x="379374" y="325297"/>
                  </a:lnTo>
                  <a:lnTo>
                    <a:pt x="379374" y="326440"/>
                  </a:lnTo>
                  <a:lnTo>
                    <a:pt x="380542" y="326440"/>
                  </a:lnTo>
                  <a:lnTo>
                    <a:pt x="380542" y="326821"/>
                  </a:lnTo>
                  <a:lnTo>
                    <a:pt x="380161" y="326821"/>
                  </a:lnTo>
                  <a:lnTo>
                    <a:pt x="380161" y="327202"/>
                  </a:lnTo>
                  <a:lnTo>
                    <a:pt x="379768" y="327202"/>
                  </a:lnTo>
                  <a:lnTo>
                    <a:pt x="379768" y="327964"/>
                  </a:lnTo>
                  <a:lnTo>
                    <a:pt x="381520" y="327964"/>
                  </a:lnTo>
                  <a:lnTo>
                    <a:pt x="381520" y="328345"/>
                  </a:lnTo>
                  <a:lnTo>
                    <a:pt x="381914" y="328345"/>
                  </a:lnTo>
                  <a:lnTo>
                    <a:pt x="381914" y="329488"/>
                  </a:lnTo>
                  <a:lnTo>
                    <a:pt x="381520" y="329488"/>
                  </a:lnTo>
                  <a:lnTo>
                    <a:pt x="381520" y="330123"/>
                  </a:lnTo>
                  <a:lnTo>
                    <a:pt x="381914" y="330123"/>
                  </a:lnTo>
                  <a:lnTo>
                    <a:pt x="381914" y="330885"/>
                  </a:lnTo>
                  <a:lnTo>
                    <a:pt x="382295" y="330885"/>
                  </a:lnTo>
                  <a:lnTo>
                    <a:pt x="383082" y="331647"/>
                  </a:lnTo>
                  <a:lnTo>
                    <a:pt x="383082" y="332028"/>
                  </a:lnTo>
                  <a:lnTo>
                    <a:pt x="383857" y="332790"/>
                  </a:lnTo>
                  <a:lnTo>
                    <a:pt x="384251" y="332790"/>
                  </a:lnTo>
                  <a:lnTo>
                    <a:pt x="384251" y="333171"/>
                  </a:lnTo>
                  <a:lnTo>
                    <a:pt x="385025" y="333171"/>
                  </a:lnTo>
                  <a:lnTo>
                    <a:pt x="385025" y="334949"/>
                  </a:lnTo>
                  <a:lnTo>
                    <a:pt x="386194" y="334949"/>
                  </a:lnTo>
                  <a:lnTo>
                    <a:pt x="386194" y="335330"/>
                  </a:lnTo>
                  <a:lnTo>
                    <a:pt x="386397" y="335330"/>
                  </a:lnTo>
                  <a:lnTo>
                    <a:pt x="386397" y="335711"/>
                  </a:lnTo>
                  <a:lnTo>
                    <a:pt x="386194" y="335711"/>
                  </a:lnTo>
                  <a:lnTo>
                    <a:pt x="386194" y="336473"/>
                  </a:lnTo>
                  <a:lnTo>
                    <a:pt x="386397" y="336473"/>
                  </a:lnTo>
                  <a:lnTo>
                    <a:pt x="386397" y="336854"/>
                  </a:lnTo>
                  <a:lnTo>
                    <a:pt x="386778" y="336854"/>
                  </a:lnTo>
                  <a:lnTo>
                    <a:pt x="387172" y="336473"/>
                  </a:lnTo>
                  <a:lnTo>
                    <a:pt x="387172" y="336854"/>
                  </a:lnTo>
                  <a:lnTo>
                    <a:pt x="387565" y="336854"/>
                  </a:lnTo>
                  <a:lnTo>
                    <a:pt x="387565" y="337616"/>
                  </a:lnTo>
                  <a:lnTo>
                    <a:pt x="386778" y="337616"/>
                  </a:lnTo>
                  <a:lnTo>
                    <a:pt x="386778" y="337997"/>
                  </a:lnTo>
                  <a:lnTo>
                    <a:pt x="387172" y="338378"/>
                  </a:lnTo>
                  <a:lnTo>
                    <a:pt x="387172" y="338759"/>
                  </a:lnTo>
                  <a:lnTo>
                    <a:pt x="387946" y="338759"/>
                  </a:lnTo>
                  <a:lnTo>
                    <a:pt x="387946" y="339394"/>
                  </a:lnTo>
                  <a:lnTo>
                    <a:pt x="388340" y="339394"/>
                  </a:lnTo>
                  <a:lnTo>
                    <a:pt x="388340" y="339775"/>
                  </a:lnTo>
                  <a:lnTo>
                    <a:pt x="388721" y="340156"/>
                  </a:lnTo>
                  <a:lnTo>
                    <a:pt x="388721" y="340918"/>
                  </a:lnTo>
                  <a:lnTo>
                    <a:pt x="389115" y="340918"/>
                  </a:lnTo>
                  <a:lnTo>
                    <a:pt x="389115" y="341299"/>
                  </a:lnTo>
                  <a:lnTo>
                    <a:pt x="389509" y="341299"/>
                  </a:lnTo>
                  <a:lnTo>
                    <a:pt x="389902" y="341680"/>
                  </a:lnTo>
                  <a:lnTo>
                    <a:pt x="389902" y="342061"/>
                  </a:lnTo>
                  <a:lnTo>
                    <a:pt x="390677" y="342061"/>
                  </a:lnTo>
                  <a:lnTo>
                    <a:pt x="390677" y="342442"/>
                  </a:lnTo>
                  <a:lnTo>
                    <a:pt x="391071" y="342442"/>
                  </a:lnTo>
                  <a:lnTo>
                    <a:pt x="391261" y="342823"/>
                  </a:lnTo>
                  <a:lnTo>
                    <a:pt x="391655" y="343204"/>
                  </a:lnTo>
                  <a:lnTo>
                    <a:pt x="392036" y="343966"/>
                  </a:lnTo>
                  <a:lnTo>
                    <a:pt x="392430" y="343966"/>
                  </a:lnTo>
                  <a:lnTo>
                    <a:pt x="392823" y="344220"/>
                  </a:lnTo>
                  <a:lnTo>
                    <a:pt x="392823" y="344982"/>
                  </a:lnTo>
                  <a:lnTo>
                    <a:pt x="393204" y="344982"/>
                  </a:lnTo>
                  <a:lnTo>
                    <a:pt x="393204" y="345363"/>
                  </a:lnTo>
                  <a:lnTo>
                    <a:pt x="393992" y="346125"/>
                  </a:lnTo>
                  <a:lnTo>
                    <a:pt x="393992" y="348030"/>
                  </a:lnTo>
                  <a:lnTo>
                    <a:pt x="394766" y="348030"/>
                  </a:lnTo>
                  <a:lnTo>
                    <a:pt x="394766" y="349300"/>
                  </a:lnTo>
                  <a:lnTo>
                    <a:pt x="395160" y="349808"/>
                  </a:lnTo>
                  <a:lnTo>
                    <a:pt x="396913" y="349808"/>
                  </a:lnTo>
                  <a:lnTo>
                    <a:pt x="397306" y="350189"/>
                  </a:lnTo>
                  <a:lnTo>
                    <a:pt x="397306" y="352094"/>
                  </a:lnTo>
                  <a:lnTo>
                    <a:pt x="396913" y="352094"/>
                  </a:lnTo>
                  <a:lnTo>
                    <a:pt x="396913" y="352475"/>
                  </a:lnTo>
                  <a:lnTo>
                    <a:pt x="397306" y="352475"/>
                  </a:lnTo>
                  <a:lnTo>
                    <a:pt x="397306" y="353618"/>
                  </a:lnTo>
                  <a:lnTo>
                    <a:pt x="397687" y="353618"/>
                  </a:lnTo>
                  <a:lnTo>
                    <a:pt x="397687" y="353745"/>
                  </a:lnTo>
                  <a:lnTo>
                    <a:pt x="398081" y="353745"/>
                  </a:lnTo>
                  <a:lnTo>
                    <a:pt x="398081" y="355269"/>
                  </a:lnTo>
                  <a:lnTo>
                    <a:pt x="398462" y="355269"/>
                  </a:lnTo>
                  <a:lnTo>
                    <a:pt x="398856" y="355777"/>
                  </a:lnTo>
                  <a:lnTo>
                    <a:pt x="399630" y="355777"/>
                  </a:lnTo>
                  <a:lnTo>
                    <a:pt x="399630" y="356539"/>
                  </a:lnTo>
                  <a:lnTo>
                    <a:pt x="400024" y="356539"/>
                  </a:lnTo>
                  <a:lnTo>
                    <a:pt x="400024" y="356920"/>
                  </a:lnTo>
                  <a:lnTo>
                    <a:pt x="400418" y="356920"/>
                  </a:lnTo>
                  <a:lnTo>
                    <a:pt x="400608" y="357301"/>
                  </a:lnTo>
                  <a:lnTo>
                    <a:pt x="401002" y="357301"/>
                  </a:lnTo>
                  <a:lnTo>
                    <a:pt x="401002" y="358063"/>
                  </a:lnTo>
                  <a:lnTo>
                    <a:pt x="401396" y="358063"/>
                  </a:lnTo>
                  <a:lnTo>
                    <a:pt x="401396" y="357682"/>
                  </a:lnTo>
                  <a:lnTo>
                    <a:pt x="402170" y="357682"/>
                  </a:lnTo>
                  <a:lnTo>
                    <a:pt x="402170" y="357301"/>
                  </a:lnTo>
                  <a:lnTo>
                    <a:pt x="402564" y="357301"/>
                  </a:lnTo>
                  <a:lnTo>
                    <a:pt x="402564" y="357682"/>
                  </a:lnTo>
                  <a:lnTo>
                    <a:pt x="402945" y="357682"/>
                  </a:lnTo>
                  <a:lnTo>
                    <a:pt x="403339" y="358063"/>
                  </a:lnTo>
                  <a:lnTo>
                    <a:pt x="403339" y="357682"/>
                  </a:lnTo>
                  <a:lnTo>
                    <a:pt x="404114" y="357682"/>
                  </a:lnTo>
                  <a:lnTo>
                    <a:pt x="404507" y="357301"/>
                  </a:lnTo>
                  <a:lnTo>
                    <a:pt x="404901" y="357301"/>
                  </a:lnTo>
                  <a:lnTo>
                    <a:pt x="405282" y="356920"/>
                  </a:lnTo>
                  <a:lnTo>
                    <a:pt x="405282" y="356158"/>
                  </a:lnTo>
                  <a:lnTo>
                    <a:pt x="405866" y="356158"/>
                  </a:lnTo>
                  <a:lnTo>
                    <a:pt x="405866" y="355777"/>
                  </a:lnTo>
                  <a:lnTo>
                    <a:pt x="407822" y="355777"/>
                  </a:lnTo>
                  <a:lnTo>
                    <a:pt x="407822" y="355269"/>
                  </a:lnTo>
                  <a:lnTo>
                    <a:pt x="408203" y="355269"/>
                  </a:lnTo>
                  <a:lnTo>
                    <a:pt x="408203" y="356920"/>
                  </a:lnTo>
                  <a:lnTo>
                    <a:pt x="408597" y="356920"/>
                  </a:lnTo>
                  <a:lnTo>
                    <a:pt x="408990" y="356539"/>
                  </a:lnTo>
                  <a:lnTo>
                    <a:pt x="410349" y="356539"/>
                  </a:lnTo>
                  <a:lnTo>
                    <a:pt x="410349" y="356920"/>
                  </a:lnTo>
                  <a:lnTo>
                    <a:pt x="410743" y="357301"/>
                  </a:lnTo>
                  <a:lnTo>
                    <a:pt x="410743" y="357682"/>
                  </a:lnTo>
                  <a:lnTo>
                    <a:pt x="411518" y="357682"/>
                  </a:lnTo>
                  <a:lnTo>
                    <a:pt x="411518" y="356920"/>
                  </a:lnTo>
                  <a:lnTo>
                    <a:pt x="411911" y="356539"/>
                  </a:lnTo>
                  <a:lnTo>
                    <a:pt x="412305" y="356539"/>
                  </a:lnTo>
                  <a:lnTo>
                    <a:pt x="412305" y="356920"/>
                  </a:lnTo>
                  <a:lnTo>
                    <a:pt x="413080" y="356920"/>
                  </a:lnTo>
                  <a:lnTo>
                    <a:pt x="413080" y="356539"/>
                  </a:lnTo>
                  <a:lnTo>
                    <a:pt x="413080" y="355777"/>
                  </a:lnTo>
                  <a:lnTo>
                    <a:pt x="414248" y="355777"/>
                  </a:lnTo>
                  <a:lnTo>
                    <a:pt x="414248" y="356920"/>
                  </a:lnTo>
                  <a:lnTo>
                    <a:pt x="414629" y="356920"/>
                  </a:lnTo>
                  <a:lnTo>
                    <a:pt x="414832" y="357301"/>
                  </a:lnTo>
                  <a:lnTo>
                    <a:pt x="415226" y="357301"/>
                  </a:lnTo>
                  <a:lnTo>
                    <a:pt x="415226" y="356920"/>
                  </a:lnTo>
                  <a:lnTo>
                    <a:pt x="416001" y="356920"/>
                  </a:lnTo>
                  <a:lnTo>
                    <a:pt x="416001" y="357682"/>
                  </a:lnTo>
                  <a:lnTo>
                    <a:pt x="416394" y="357682"/>
                  </a:lnTo>
                  <a:lnTo>
                    <a:pt x="416775" y="358063"/>
                  </a:lnTo>
                  <a:lnTo>
                    <a:pt x="417169" y="358063"/>
                  </a:lnTo>
                  <a:lnTo>
                    <a:pt x="417169" y="358571"/>
                  </a:lnTo>
                  <a:lnTo>
                    <a:pt x="417944" y="358571"/>
                  </a:lnTo>
                  <a:lnTo>
                    <a:pt x="417944" y="358952"/>
                  </a:lnTo>
                  <a:lnTo>
                    <a:pt x="418338" y="358952"/>
                  </a:lnTo>
                  <a:lnTo>
                    <a:pt x="418338" y="359333"/>
                  </a:lnTo>
                  <a:lnTo>
                    <a:pt x="419112" y="359333"/>
                  </a:lnTo>
                  <a:lnTo>
                    <a:pt x="419506" y="359714"/>
                  </a:lnTo>
                  <a:lnTo>
                    <a:pt x="419696" y="359714"/>
                  </a:lnTo>
                  <a:lnTo>
                    <a:pt x="420484" y="360095"/>
                  </a:lnTo>
                  <a:lnTo>
                    <a:pt x="420865" y="360095"/>
                  </a:lnTo>
                  <a:lnTo>
                    <a:pt x="420865" y="360476"/>
                  </a:lnTo>
                  <a:lnTo>
                    <a:pt x="422033" y="360476"/>
                  </a:lnTo>
                  <a:lnTo>
                    <a:pt x="422033" y="360095"/>
                  </a:lnTo>
                  <a:lnTo>
                    <a:pt x="422427" y="359714"/>
                  </a:lnTo>
                  <a:lnTo>
                    <a:pt x="422821" y="359714"/>
                  </a:lnTo>
                  <a:lnTo>
                    <a:pt x="423202" y="360095"/>
                  </a:lnTo>
                  <a:lnTo>
                    <a:pt x="423595" y="360095"/>
                  </a:lnTo>
                  <a:lnTo>
                    <a:pt x="423989" y="359714"/>
                  </a:lnTo>
                  <a:lnTo>
                    <a:pt x="423989" y="358571"/>
                  </a:lnTo>
                  <a:lnTo>
                    <a:pt x="424370" y="358571"/>
                  </a:lnTo>
                  <a:lnTo>
                    <a:pt x="424370" y="358444"/>
                  </a:lnTo>
                  <a:lnTo>
                    <a:pt x="424573" y="358444"/>
                  </a:lnTo>
                  <a:lnTo>
                    <a:pt x="424573" y="357682"/>
                  </a:lnTo>
                  <a:lnTo>
                    <a:pt x="425742" y="357682"/>
                  </a:lnTo>
                  <a:lnTo>
                    <a:pt x="425742" y="357301"/>
                  </a:lnTo>
                  <a:lnTo>
                    <a:pt x="426123" y="357682"/>
                  </a:lnTo>
                  <a:lnTo>
                    <a:pt x="426123" y="357301"/>
                  </a:lnTo>
                  <a:lnTo>
                    <a:pt x="426516" y="357301"/>
                  </a:lnTo>
                  <a:lnTo>
                    <a:pt x="425742" y="356539"/>
                  </a:lnTo>
                  <a:lnTo>
                    <a:pt x="425742" y="355777"/>
                  </a:lnTo>
                  <a:lnTo>
                    <a:pt x="425742" y="353745"/>
                  </a:lnTo>
                  <a:lnTo>
                    <a:pt x="426123" y="353618"/>
                  </a:lnTo>
                  <a:lnTo>
                    <a:pt x="426516" y="353237"/>
                  </a:lnTo>
                  <a:lnTo>
                    <a:pt x="426910" y="353618"/>
                  </a:lnTo>
                  <a:lnTo>
                    <a:pt x="426910" y="353237"/>
                  </a:lnTo>
                  <a:lnTo>
                    <a:pt x="426910" y="352856"/>
                  </a:lnTo>
                  <a:lnTo>
                    <a:pt x="427685" y="352856"/>
                  </a:lnTo>
                  <a:lnTo>
                    <a:pt x="427685" y="351332"/>
                  </a:lnTo>
                  <a:close/>
                </a:path>
                <a:path w="433070" h="360680">
                  <a:moveTo>
                    <a:pt x="432562" y="304723"/>
                  </a:moveTo>
                  <a:lnTo>
                    <a:pt x="431774" y="303961"/>
                  </a:lnTo>
                  <a:lnTo>
                    <a:pt x="431774" y="302310"/>
                  </a:lnTo>
                  <a:lnTo>
                    <a:pt x="432168" y="302310"/>
                  </a:lnTo>
                  <a:lnTo>
                    <a:pt x="432168" y="301548"/>
                  </a:lnTo>
                  <a:lnTo>
                    <a:pt x="431774" y="301548"/>
                  </a:lnTo>
                  <a:lnTo>
                    <a:pt x="431774" y="301167"/>
                  </a:lnTo>
                  <a:lnTo>
                    <a:pt x="430999" y="301167"/>
                  </a:lnTo>
                  <a:lnTo>
                    <a:pt x="430999" y="300659"/>
                  </a:lnTo>
                  <a:lnTo>
                    <a:pt x="430225" y="300659"/>
                  </a:lnTo>
                  <a:lnTo>
                    <a:pt x="430225" y="300278"/>
                  </a:lnTo>
                  <a:lnTo>
                    <a:pt x="429831" y="300278"/>
                  </a:lnTo>
                  <a:lnTo>
                    <a:pt x="429831" y="299897"/>
                  </a:lnTo>
                  <a:lnTo>
                    <a:pt x="430225" y="299897"/>
                  </a:lnTo>
                  <a:lnTo>
                    <a:pt x="430225" y="299516"/>
                  </a:lnTo>
                  <a:lnTo>
                    <a:pt x="429831" y="299516"/>
                  </a:lnTo>
                  <a:lnTo>
                    <a:pt x="429831" y="297992"/>
                  </a:lnTo>
                  <a:lnTo>
                    <a:pt x="430225" y="297484"/>
                  </a:lnTo>
                  <a:lnTo>
                    <a:pt x="429831" y="297484"/>
                  </a:lnTo>
                  <a:lnTo>
                    <a:pt x="429831" y="296722"/>
                  </a:lnTo>
                  <a:lnTo>
                    <a:pt x="430225" y="296722"/>
                  </a:lnTo>
                  <a:lnTo>
                    <a:pt x="430225" y="296341"/>
                  </a:lnTo>
                  <a:lnTo>
                    <a:pt x="430606" y="296214"/>
                  </a:lnTo>
                  <a:lnTo>
                    <a:pt x="430225" y="296214"/>
                  </a:lnTo>
                  <a:lnTo>
                    <a:pt x="430225" y="295833"/>
                  </a:lnTo>
                  <a:lnTo>
                    <a:pt x="429831" y="295833"/>
                  </a:lnTo>
                  <a:lnTo>
                    <a:pt x="429831" y="294690"/>
                  </a:lnTo>
                  <a:lnTo>
                    <a:pt x="429831" y="294309"/>
                  </a:lnTo>
                  <a:lnTo>
                    <a:pt x="429437" y="294309"/>
                  </a:lnTo>
                  <a:lnTo>
                    <a:pt x="429044" y="293928"/>
                  </a:lnTo>
                  <a:lnTo>
                    <a:pt x="429437" y="293547"/>
                  </a:lnTo>
                  <a:lnTo>
                    <a:pt x="428853" y="293547"/>
                  </a:lnTo>
                  <a:lnTo>
                    <a:pt x="428853" y="293166"/>
                  </a:lnTo>
                  <a:lnTo>
                    <a:pt x="428472" y="293166"/>
                  </a:lnTo>
                  <a:lnTo>
                    <a:pt x="428472" y="292785"/>
                  </a:lnTo>
                  <a:lnTo>
                    <a:pt x="429044" y="292785"/>
                  </a:lnTo>
                  <a:lnTo>
                    <a:pt x="429044" y="292404"/>
                  </a:lnTo>
                  <a:lnTo>
                    <a:pt x="428853" y="292023"/>
                  </a:lnTo>
                  <a:lnTo>
                    <a:pt x="428078" y="292023"/>
                  </a:lnTo>
                  <a:lnTo>
                    <a:pt x="428078" y="291515"/>
                  </a:lnTo>
                  <a:lnTo>
                    <a:pt x="427304" y="291515"/>
                  </a:lnTo>
                  <a:lnTo>
                    <a:pt x="427304" y="291388"/>
                  </a:lnTo>
                  <a:lnTo>
                    <a:pt x="426516" y="291388"/>
                  </a:lnTo>
                  <a:lnTo>
                    <a:pt x="426516" y="291007"/>
                  </a:lnTo>
                  <a:lnTo>
                    <a:pt x="426123" y="291007"/>
                  </a:lnTo>
                  <a:lnTo>
                    <a:pt x="425742" y="290626"/>
                  </a:lnTo>
                  <a:lnTo>
                    <a:pt x="425742" y="291007"/>
                  </a:lnTo>
                  <a:lnTo>
                    <a:pt x="425348" y="291007"/>
                  </a:lnTo>
                  <a:lnTo>
                    <a:pt x="425348" y="291515"/>
                  </a:lnTo>
                  <a:lnTo>
                    <a:pt x="424954" y="291515"/>
                  </a:lnTo>
                  <a:lnTo>
                    <a:pt x="424954" y="292023"/>
                  </a:lnTo>
                  <a:lnTo>
                    <a:pt x="424573" y="292023"/>
                  </a:lnTo>
                  <a:lnTo>
                    <a:pt x="424573" y="292404"/>
                  </a:lnTo>
                  <a:lnTo>
                    <a:pt x="424370" y="292404"/>
                  </a:lnTo>
                  <a:lnTo>
                    <a:pt x="424370" y="293547"/>
                  </a:lnTo>
                  <a:lnTo>
                    <a:pt x="423989" y="293547"/>
                  </a:lnTo>
                  <a:lnTo>
                    <a:pt x="423989" y="293928"/>
                  </a:lnTo>
                  <a:lnTo>
                    <a:pt x="423595" y="293928"/>
                  </a:lnTo>
                  <a:lnTo>
                    <a:pt x="423595" y="294309"/>
                  </a:lnTo>
                  <a:lnTo>
                    <a:pt x="422033" y="294309"/>
                  </a:lnTo>
                  <a:lnTo>
                    <a:pt x="422033" y="294690"/>
                  </a:lnTo>
                  <a:lnTo>
                    <a:pt x="421259" y="294690"/>
                  </a:lnTo>
                  <a:lnTo>
                    <a:pt x="420484" y="293928"/>
                  </a:lnTo>
                  <a:lnTo>
                    <a:pt x="420090" y="293928"/>
                  </a:lnTo>
                  <a:lnTo>
                    <a:pt x="420090" y="294309"/>
                  </a:lnTo>
                  <a:lnTo>
                    <a:pt x="419696" y="294690"/>
                  </a:lnTo>
                  <a:lnTo>
                    <a:pt x="419696" y="295071"/>
                  </a:lnTo>
                  <a:lnTo>
                    <a:pt x="419506" y="295071"/>
                  </a:lnTo>
                  <a:lnTo>
                    <a:pt x="419506" y="295452"/>
                  </a:lnTo>
                  <a:lnTo>
                    <a:pt x="419112" y="295452"/>
                  </a:lnTo>
                  <a:lnTo>
                    <a:pt x="418731" y="295833"/>
                  </a:lnTo>
                  <a:lnTo>
                    <a:pt x="418731" y="296341"/>
                  </a:lnTo>
                  <a:lnTo>
                    <a:pt x="418338" y="296722"/>
                  </a:lnTo>
                  <a:lnTo>
                    <a:pt x="418338" y="297484"/>
                  </a:lnTo>
                  <a:lnTo>
                    <a:pt x="418731" y="297992"/>
                  </a:lnTo>
                  <a:lnTo>
                    <a:pt x="418731" y="298373"/>
                  </a:lnTo>
                  <a:lnTo>
                    <a:pt x="417944" y="298373"/>
                  </a:lnTo>
                  <a:lnTo>
                    <a:pt x="417944" y="298754"/>
                  </a:lnTo>
                  <a:lnTo>
                    <a:pt x="417169" y="298754"/>
                  </a:lnTo>
                  <a:lnTo>
                    <a:pt x="417169" y="299516"/>
                  </a:lnTo>
                  <a:lnTo>
                    <a:pt x="417563" y="299516"/>
                  </a:lnTo>
                  <a:lnTo>
                    <a:pt x="417169" y="299897"/>
                  </a:lnTo>
                  <a:lnTo>
                    <a:pt x="416394" y="299897"/>
                  </a:lnTo>
                  <a:lnTo>
                    <a:pt x="416394" y="300278"/>
                  </a:lnTo>
                  <a:lnTo>
                    <a:pt x="415607" y="300278"/>
                  </a:lnTo>
                  <a:lnTo>
                    <a:pt x="415607" y="300659"/>
                  </a:lnTo>
                  <a:lnTo>
                    <a:pt x="414832" y="300659"/>
                  </a:lnTo>
                  <a:lnTo>
                    <a:pt x="414832" y="301040"/>
                  </a:lnTo>
                  <a:lnTo>
                    <a:pt x="413473" y="301040"/>
                  </a:lnTo>
                  <a:lnTo>
                    <a:pt x="413473" y="301167"/>
                  </a:lnTo>
                  <a:lnTo>
                    <a:pt x="413080" y="301167"/>
                  </a:lnTo>
                  <a:lnTo>
                    <a:pt x="413080" y="301548"/>
                  </a:lnTo>
                  <a:lnTo>
                    <a:pt x="412305" y="301548"/>
                  </a:lnTo>
                  <a:lnTo>
                    <a:pt x="412305" y="303072"/>
                  </a:lnTo>
                  <a:lnTo>
                    <a:pt x="411124" y="303072"/>
                  </a:lnTo>
                  <a:lnTo>
                    <a:pt x="411124" y="302691"/>
                  </a:lnTo>
                  <a:lnTo>
                    <a:pt x="410743" y="302691"/>
                  </a:lnTo>
                  <a:lnTo>
                    <a:pt x="410743" y="302310"/>
                  </a:lnTo>
                  <a:lnTo>
                    <a:pt x="410349" y="301929"/>
                  </a:lnTo>
                  <a:lnTo>
                    <a:pt x="410349" y="302310"/>
                  </a:lnTo>
                  <a:lnTo>
                    <a:pt x="409956" y="302310"/>
                  </a:lnTo>
                  <a:lnTo>
                    <a:pt x="409956" y="302691"/>
                  </a:lnTo>
                  <a:lnTo>
                    <a:pt x="409371" y="303072"/>
                  </a:lnTo>
                  <a:lnTo>
                    <a:pt x="408990" y="303072"/>
                  </a:lnTo>
                  <a:lnTo>
                    <a:pt x="408990" y="303580"/>
                  </a:lnTo>
                  <a:lnTo>
                    <a:pt x="408203" y="303580"/>
                  </a:lnTo>
                  <a:lnTo>
                    <a:pt x="408203" y="303072"/>
                  </a:lnTo>
                  <a:lnTo>
                    <a:pt x="408597" y="302691"/>
                  </a:lnTo>
                  <a:lnTo>
                    <a:pt x="408597" y="301929"/>
                  </a:lnTo>
                  <a:lnTo>
                    <a:pt x="408203" y="301548"/>
                  </a:lnTo>
                  <a:lnTo>
                    <a:pt x="408203" y="301167"/>
                  </a:lnTo>
                  <a:lnTo>
                    <a:pt x="407822" y="301167"/>
                  </a:lnTo>
                  <a:lnTo>
                    <a:pt x="407822" y="300659"/>
                  </a:lnTo>
                  <a:lnTo>
                    <a:pt x="407428" y="300659"/>
                  </a:lnTo>
                  <a:lnTo>
                    <a:pt x="407428" y="300278"/>
                  </a:lnTo>
                  <a:lnTo>
                    <a:pt x="407035" y="299897"/>
                  </a:lnTo>
                  <a:lnTo>
                    <a:pt x="407035" y="299135"/>
                  </a:lnTo>
                  <a:lnTo>
                    <a:pt x="406654" y="299135"/>
                  </a:lnTo>
                  <a:lnTo>
                    <a:pt x="406654" y="298754"/>
                  </a:lnTo>
                  <a:lnTo>
                    <a:pt x="406260" y="298373"/>
                  </a:lnTo>
                  <a:lnTo>
                    <a:pt x="406260" y="297992"/>
                  </a:lnTo>
                  <a:lnTo>
                    <a:pt x="405866" y="297992"/>
                  </a:lnTo>
                  <a:lnTo>
                    <a:pt x="405866" y="297103"/>
                  </a:lnTo>
                  <a:lnTo>
                    <a:pt x="405485" y="296722"/>
                  </a:lnTo>
                  <a:lnTo>
                    <a:pt x="402945" y="296722"/>
                  </a:lnTo>
                  <a:lnTo>
                    <a:pt x="402945" y="297103"/>
                  </a:lnTo>
                  <a:lnTo>
                    <a:pt x="402564" y="297103"/>
                  </a:lnTo>
                  <a:lnTo>
                    <a:pt x="402564" y="297484"/>
                  </a:lnTo>
                  <a:lnTo>
                    <a:pt x="402170" y="297992"/>
                  </a:lnTo>
                  <a:lnTo>
                    <a:pt x="401777" y="297484"/>
                  </a:lnTo>
                  <a:lnTo>
                    <a:pt x="401777" y="297103"/>
                  </a:lnTo>
                  <a:lnTo>
                    <a:pt x="401002" y="297103"/>
                  </a:lnTo>
                  <a:lnTo>
                    <a:pt x="401002" y="297484"/>
                  </a:lnTo>
                  <a:lnTo>
                    <a:pt x="400608" y="297103"/>
                  </a:lnTo>
                  <a:lnTo>
                    <a:pt x="400418" y="297103"/>
                  </a:lnTo>
                  <a:lnTo>
                    <a:pt x="400418" y="296722"/>
                  </a:lnTo>
                  <a:lnTo>
                    <a:pt x="400024" y="297103"/>
                  </a:lnTo>
                  <a:lnTo>
                    <a:pt x="399249" y="297103"/>
                  </a:lnTo>
                  <a:lnTo>
                    <a:pt x="399249" y="297484"/>
                  </a:lnTo>
                  <a:lnTo>
                    <a:pt x="398856" y="297484"/>
                  </a:lnTo>
                  <a:lnTo>
                    <a:pt x="398462" y="297103"/>
                  </a:lnTo>
                  <a:lnTo>
                    <a:pt x="398462" y="295452"/>
                  </a:lnTo>
                  <a:lnTo>
                    <a:pt x="398081" y="295071"/>
                  </a:lnTo>
                  <a:lnTo>
                    <a:pt x="398081" y="294309"/>
                  </a:lnTo>
                  <a:lnTo>
                    <a:pt x="398462" y="293928"/>
                  </a:lnTo>
                  <a:lnTo>
                    <a:pt x="398462" y="293166"/>
                  </a:lnTo>
                  <a:lnTo>
                    <a:pt x="398856" y="293166"/>
                  </a:lnTo>
                  <a:lnTo>
                    <a:pt x="398856" y="292785"/>
                  </a:lnTo>
                  <a:lnTo>
                    <a:pt x="398462" y="292785"/>
                  </a:lnTo>
                  <a:lnTo>
                    <a:pt x="398462" y="292404"/>
                  </a:lnTo>
                  <a:lnTo>
                    <a:pt x="398856" y="292404"/>
                  </a:lnTo>
                  <a:lnTo>
                    <a:pt x="398856" y="291515"/>
                  </a:lnTo>
                  <a:lnTo>
                    <a:pt x="399249" y="291515"/>
                  </a:lnTo>
                  <a:lnTo>
                    <a:pt x="399630" y="291388"/>
                  </a:lnTo>
                  <a:lnTo>
                    <a:pt x="399630" y="291007"/>
                  </a:lnTo>
                  <a:lnTo>
                    <a:pt x="400418" y="291007"/>
                  </a:lnTo>
                  <a:lnTo>
                    <a:pt x="400418" y="291388"/>
                  </a:lnTo>
                  <a:lnTo>
                    <a:pt x="400608" y="291388"/>
                  </a:lnTo>
                  <a:lnTo>
                    <a:pt x="400608" y="291007"/>
                  </a:lnTo>
                  <a:lnTo>
                    <a:pt x="401002" y="291007"/>
                  </a:lnTo>
                  <a:lnTo>
                    <a:pt x="401002" y="290626"/>
                  </a:lnTo>
                  <a:lnTo>
                    <a:pt x="400608" y="290245"/>
                  </a:lnTo>
                  <a:lnTo>
                    <a:pt x="401002" y="290245"/>
                  </a:lnTo>
                  <a:lnTo>
                    <a:pt x="401002" y="289864"/>
                  </a:lnTo>
                  <a:lnTo>
                    <a:pt x="400748" y="289102"/>
                  </a:lnTo>
                  <a:lnTo>
                    <a:pt x="400608" y="288721"/>
                  </a:lnTo>
                  <a:lnTo>
                    <a:pt x="400608" y="287578"/>
                  </a:lnTo>
                  <a:lnTo>
                    <a:pt x="400418" y="287197"/>
                  </a:lnTo>
                  <a:lnTo>
                    <a:pt x="400024" y="286816"/>
                  </a:lnTo>
                  <a:lnTo>
                    <a:pt x="400024" y="286181"/>
                  </a:lnTo>
                  <a:lnTo>
                    <a:pt x="400418" y="286181"/>
                  </a:lnTo>
                  <a:lnTo>
                    <a:pt x="400418" y="285800"/>
                  </a:lnTo>
                  <a:lnTo>
                    <a:pt x="400418" y="285419"/>
                  </a:lnTo>
                  <a:lnTo>
                    <a:pt x="400608" y="285419"/>
                  </a:lnTo>
                  <a:lnTo>
                    <a:pt x="400608" y="285038"/>
                  </a:lnTo>
                  <a:lnTo>
                    <a:pt x="401002" y="285038"/>
                  </a:lnTo>
                  <a:lnTo>
                    <a:pt x="401002" y="284657"/>
                  </a:lnTo>
                  <a:lnTo>
                    <a:pt x="401777" y="284276"/>
                  </a:lnTo>
                  <a:lnTo>
                    <a:pt x="401396" y="284276"/>
                  </a:lnTo>
                  <a:lnTo>
                    <a:pt x="401396" y="283895"/>
                  </a:lnTo>
                  <a:lnTo>
                    <a:pt x="401777" y="283895"/>
                  </a:lnTo>
                  <a:lnTo>
                    <a:pt x="402170" y="283895"/>
                  </a:lnTo>
                  <a:lnTo>
                    <a:pt x="402170" y="283514"/>
                  </a:lnTo>
                  <a:lnTo>
                    <a:pt x="402170" y="283133"/>
                  </a:lnTo>
                  <a:lnTo>
                    <a:pt x="402564" y="283133"/>
                  </a:lnTo>
                  <a:lnTo>
                    <a:pt x="402564" y="281990"/>
                  </a:lnTo>
                  <a:lnTo>
                    <a:pt x="402945" y="281990"/>
                  </a:lnTo>
                  <a:lnTo>
                    <a:pt x="402945" y="281736"/>
                  </a:lnTo>
                  <a:lnTo>
                    <a:pt x="403339" y="281736"/>
                  </a:lnTo>
                  <a:lnTo>
                    <a:pt x="403542" y="281355"/>
                  </a:lnTo>
                  <a:lnTo>
                    <a:pt x="403733" y="280974"/>
                  </a:lnTo>
                  <a:lnTo>
                    <a:pt x="403339" y="280593"/>
                  </a:lnTo>
                  <a:lnTo>
                    <a:pt x="402945" y="280593"/>
                  </a:lnTo>
                  <a:lnTo>
                    <a:pt x="402945" y="279831"/>
                  </a:lnTo>
                  <a:lnTo>
                    <a:pt x="403339" y="279831"/>
                  </a:lnTo>
                  <a:lnTo>
                    <a:pt x="403339" y="279069"/>
                  </a:lnTo>
                  <a:lnTo>
                    <a:pt x="404114" y="279069"/>
                  </a:lnTo>
                  <a:lnTo>
                    <a:pt x="404114" y="278688"/>
                  </a:lnTo>
                  <a:lnTo>
                    <a:pt x="404901" y="278688"/>
                  </a:lnTo>
                  <a:lnTo>
                    <a:pt x="404901" y="278307"/>
                  </a:lnTo>
                  <a:lnTo>
                    <a:pt x="405282" y="278307"/>
                  </a:lnTo>
                  <a:lnTo>
                    <a:pt x="405282" y="277545"/>
                  </a:lnTo>
                  <a:lnTo>
                    <a:pt x="404901" y="277545"/>
                  </a:lnTo>
                  <a:lnTo>
                    <a:pt x="404901" y="277164"/>
                  </a:lnTo>
                  <a:lnTo>
                    <a:pt x="404507" y="277164"/>
                  </a:lnTo>
                  <a:lnTo>
                    <a:pt x="404507" y="276529"/>
                  </a:lnTo>
                  <a:lnTo>
                    <a:pt x="404114" y="276529"/>
                  </a:lnTo>
                  <a:lnTo>
                    <a:pt x="404114" y="276148"/>
                  </a:lnTo>
                  <a:lnTo>
                    <a:pt x="405282" y="276148"/>
                  </a:lnTo>
                  <a:lnTo>
                    <a:pt x="405282" y="275767"/>
                  </a:lnTo>
                  <a:lnTo>
                    <a:pt x="405485" y="275767"/>
                  </a:lnTo>
                  <a:lnTo>
                    <a:pt x="405485" y="275386"/>
                  </a:lnTo>
                  <a:lnTo>
                    <a:pt x="405866" y="275005"/>
                  </a:lnTo>
                  <a:lnTo>
                    <a:pt x="405866" y="274624"/>
                  </a:lnTo>
                  <a:lnTo>
                    <a:pt x="405485" y="274624"/>
                  </a:lnTo>
                  <a:lnTo>
                    <a:pt x="405485" y="274243"/>
                  </a:lnTo>
                  <a:lnTo>
                    <a:pt x="405866" y="274243"/>
                  </a:lnTo>
                  <a:lnTo>
                    <a:pt x="405866" y="273862"/>
                  </a:lnTo>
                  <a:lnTo>
                    <a:pt x="406654" y="273100"/>
                  </a:lnTo>
                  <a:lnTo>
                    <a:pt x="407035" y="273100"/>
                  </a:lnTo>
                  <a:lnTo>
                    <a:pt x="407035" y="272719"/>
                  </a:lnTo>
                  <a:lnTo>
                    <a:pt x="405485" y="272719"/>
                  </a:lnTo>
                  <a:lnTo>
                    <a:pt x="405282" y="272338"/>
                  </a:lnTo>
                  <a:lnTo>
                    <a:pt x="404901" y="272338"/>
                  </a:lnTo>
                  <a:lnTo>
                    <a:pt x="404507" y="272084"/>
                  </a:lnTo>
                  <a:lnTo>
                    <a:pt x="404507" y="271322"/>
                  </a:lnTo>
                  <a:lnTo>
                    <a:pt x="404114" y="271322"/>
                  </a:lnTo>
                  <a:lnTo>
                    <a:pt x="404114" y="270941"/>
                  </a:lnTo>
                  <a:lnTo>
                    <a:pt x="403733" y="270941"/>
                  </a:lnTo>
                  <a:lnTo>
                    <a:pt x="403733" y="270560"/>
                  </a:lnTo>
                  <a:lnTo>
                    <a:pt x="402945" y="270560"/>
                  </a:lnTo>
                  <a:lnTo>
                    <a:pt x="402945" y="270179"/>
                  </a:lnTo>
                  <a:lnTo>
                    <a:pt x="401777" y="270179"/>
                  </a:lnTo>
                  <a:lnTo>
                    <a:pt x="401396" y="270560"/>
                  </a:lnTo>
                  <a:lnTo>
                    <a:pt x="401002" y="270560"/>
                  </a:lnTo>
                  <a:lnTo>
                    <a:pt x="401002" y="270941"/>
                  </a:lnTo>
                  <a:lnTo>
                    <a:pt x="400608" y="270941"/>
                  </a:lnTo>
                  <a:lnTo>
                    <a:pt x="400608" y="271322"/>
                  </a:lnTo>
                  <a:lnTo>
                    <a:pt x="400418" y="271322"/>
                  </a:lnTo>
                  <a:lnTo>
                    <a:pt x="400024" y="271703"/>
                  </a:lnTo>
                  <a:lnTo>
                    <a:pt x="399630" y="271703"/>
                  </a:lnTo>
                  <a:lnTo>
                    <a:pt x="399630" y="272338"/>
                  </a:lnTo>
                  <a:lnTo>
                    <a:pt x="399249" y="272338"/>
                  </a:lnTo>
                  <a:lnTo>
                    <a:pt x="398856" y="272719"/>
                  </a:lnTo>
                  <a:lnTo>
                    <a:pt x="398856" y="272338"/>
                  </a:lnTo>
                  <a:lnTo>
                    <a:pt x="397306" y="272338"/>
                  </a:lnTo>
                  <a:lnTo>
                    <a:pt x="397306" y="273100"/>
                  </a:lnTo>
                  <a:lnTo>
                    <a:pt x="396913" y="272719"/>
                  </a:lnTo>
                  <a:lnTo>
                    <a:pt x="396519" y="272719"/>
                  </a:lnTo>
                  <a:lnTo>
                    <a:pt x="396519" y="273481"/>
                  </a:lnTo>
                  <a:lnTo>
                    <a:pt x="396125" y="273481"/>
                  </a:lnTo>
                  <a:lnTo>
                    <a:pt x="396125" y="273862"/>
                  </a:lnTo>
                  <a:lnTo>
                    <a:pt x="395744" y="273862"/>
                  </a:lnTo>
                  <a:lnTo>
                    <a:pt x="395160" y="273481"/>
                  </a:lnTo>
                  <a:lnTo>
                    <a:pt x="395160" y="274243"/>
                  </a:lnTo>
                  <a:lnTo>
                    <a:pt x="393992" y="274243"/>
                  </a:lnTo>
                  <a:lnTo>
                    <a:pt x="393992" y="273862"/>
                  </a:lnTo>
                  <a:lnTo>
                    <a:pt x="391655" y="273862"/>
                  </a:lnTo>
                  <a:lnTo>
                    <a:pt x="391655" y="274243"/>
                  </a:lnTo>
                  <a:lnTo>
                    <a:pt x="391261" y="274243"/>
                  </a:lnTo>
                  <a:lnTo>
                    <a:pt x="391261" y="273862"/>
                  </a:lnTo>
                  <a:lnTo>
                    <a:pt x="391071" y="273862"/>
                  </a:lnTo>
                  <a:lnTo>
                    <a:pt x="391071" y="274624"/>
                  </a:lnTo>
                  <a:lnTo>
                    <a:pt x="390677" y="274624"/>
                  </a:lnTo>
                  <a:lnTo>
                    <a:pt x="390677" y="275005"/>
                  </a:lnTo>
                  <a:lnTo>
                    <a:pt x="390283" y="274624"/>
                  </a:lnTo>
                  <a:lnTo>
                    <a:pt x="389902" y="274624"/>
                  </a:lnTo>
                  <a:lnTo>
                    <a:pt x="389902" y="275005"/>
                  </a:lnTo>
                  <a:lnTo>
                    <a:pt x="389115" y="275005"/>
                  </a:lnTo>
                  <a:lnTo>
                    <a:pt x="389115" y="275386"/>
                  </a:lnTo>
                  <a:lnTo>
                    <a:pt x="388721" y="275386"/>
                  </a:lnTo>
                  <a:lnTo>
                    <a:pt x="388721" y="275767"/>
                  </a:lnTo>
                  <a:lnTo>
                    <a:pt x="388340" y="275767"/>
                  </a:lnTo>
                  <a:lnTo>
                    <a:pt x="387946" y="276148"/>
                  </a:lnTo>
                  <a:lnTo>
                    <a:pt x="387565" y="276148"/>
                  </a:lnTo>
                  <a:lnTo>
                    <a:pt x="387565" y="275767"/>
                  </a:lnTo>
                  <a:lnTo>
                    <a:pt x="387172" y="275767"/>
                  </a:lnTo>
                  <a:lnTo>
                    <a:pt x="387172" y="275386"/>
                  </a:lnTo>
                  <a:lnTo>
                    <a:pt x="386778" y="275386"/>
                  </a:lnTo>
                  <a:lnTo>
                    <a:pt x="386778" y="276148"/>
                  </a:lnTo>
                  <a:lnTo>
                    <a:pt x="386397" y="276148"/>
                  </a:lnTo>
                  <a:lnTo>
                    <a:pt x="386194" y="275767"/>
                  </a:lnTo>
                  <a:lnTo>
                    <a:pt x="385800" y="275767"/>
                  </a:lnTo>
                  <a:lnTo>
                    <a:pt x="385800" y="276148"/>
                  </a:lnTo>
                  <a:lnTo>
                    <a:pt x="385025" y="276148"/>
                  </a:lnTo>
                  <a:lnTo>
                    <a:pt x="385025" y="276529"/>
                  </a:lnTo>
                  <a:lnTo>
                    <a:pt x="384251" y="276529"/>
                  </a:lnTo>
                  <a:lnTo>
                    <a:pt x="384251" y="277164"/>
                  </a:lnTo>
                  <a:lnTo>
                    <a:pt x="383857" y="277164"/>
                  </a:lnTo>
                  <a:lnTo>
                    <a:pt x="383857" y="277545"/>
                  </a:lnTo>
                  <a:lnTo>
                    <a:pt x="383463" y="277164"/>
                  </a:lnTo>
                  <a:lnTo>
                    <a:pt x="383463" y="277545"/>
                  </a:lnTo>
                  <a:lnTo>
                    <a:pt x="383082" y="277545"/>
                  </a:lnTo>
                  <a:lnTo>
                    <a:pt x="382689" y="277926"/>
                  </a:lnTo>
                  <a:lnTo>
                    <a:pt x="382295" y="277926"/>
                  </a:lnTo>
                  <a:lnTo>
                    <a:pt x="382295" y="278307"/>
                  </a:lnTo>
                  <a:lnTo>
                    <a:pt x="381914" y="278307"/>
                  </a:lnTo>
                  <a:lnTo>
                    <a:pt x="381914" y="278688"/>
                  </a:lnTo>
                  <a:lnTo>
                    <a:pt x="382295" y="278688"/>
                  </a:lnTo>
                  <a:lnTo>
                    <a:pt x="382295" y="279069"/>
                  </a:lnTo>
                  <a:lnTo>
                    <a:pt x="382689" y="279069"/>
                  </a:lnTo>
                  <a:lnTo>
                    <a:pt x="382689" y="279831"/>
                  </a:lnTo>
                  <a:lnTo>
                    <a:pt x="383082" y="279831"/>
                  </a:lnTo>
                  <a:lnTo>
                    <a:pt x="383082" y="280593"/>
                  </a:lnTo>
                  <a:lnTo>
                    <a:pt x="382689" y="280974"/>
                  </a:lnTo>
                  <a:lnTo>
                    <a:pt x="381914" y="280974"/>
                  </a:lnTo>
                  <a:lnTo>
                    <a:pt x="381520" y="281355"/>
                  </a:lnTo>
                  <a:lnTo>
                    <a:pt x="380542" y="281355"/>
                  </a:lnTo>
                  <a:lnTo>
                    <a:pt x="380542" y="280974"/>
                  </a:lnTo>
                  <a:lnTo>
                    <a:pt x="379768" y="280974"/>
                  </a:lnTo>
                  <a:lnTo>
                    <a:pt x="379768" y="281355"/>
                  </a:lnTo>
                  <a:lnTo>
                    <a:pt x="379374" y="280974"/>
                  </a:lnTo>
                  <a:lnTo>
                    <a:pt x="378993" y="280974"/>
                  </a:lnTo>
                  <a:lnTo>
                    <a:pt x="378599" y="280593"/>
                  </a:lnTo>
                  <a:lnTo>
                    <a:pt x="377825" y="280593"/>
                  </a:lnTo>
                  <a:lnTo>
                    <a:pt x="377825" y="280212"/>
                  </a:lnTo>
                  <a:lnTo>
                    <a:pt x="376453" y="280212"/>
                  </a:lnTo>
                  <a:lnTo>
                    <a:pt x="376453" y="280593"/>
                  </a:lnTo>
                  <a:lnTo>
                    <a:pt x="375678" y="280593"/>
                  </a:lnTo>
                  <a:lnTo>
                    <a:pt x="375678" y="280974"/>
                  </a:lnTo>
                  <a:lnTo>
                    <a:pt x="375285" y="281355"/>
                  </a:lnTo>
                  <a:lnTo>
                    <a:pt x="374510" y="281355"/>
                  </a:lnTo>
                  <a:lnTo>
                    <a:pt x="374510" y="280974"/>
                  </a:lnTo>
                  <a:lnTo>
                    <a:pt x="374116" y="280974"/>
                  </a:lnTo>
                  <a:lnTo>
                    <a:pt x="373722" y="280593"/>
                  </a:lnTo>
                  <a:lnTo>
                    <a:pt x="373722" y="280974"/>
                  </a:lnTo>
                  <a:lnTo>
                    <a:pt x="373341" y="280974"/>
                  </a:lnTo>
                  <a:lnTo>
                    <a:pt x="373341" y="281736"/>
                  </a:lnTo>
                  <a:lnTo>
                    <a:pt x="372948" y="281990"/>
                  </a:lnTo>
                  <a:lnTo>
                    <a:pt x="373341" y="282371"/>
                  </a:lnTo>
                  <a:lnTo>
                    <a:pt x="373722" y="282371"/>
                  </a:lnTo>
                  <a:lnTo>
                    <a:pt x="373722" y="282752"/>
                  </a:lnTo>
                  <a:lnTo>
                    <a:pt x="372948" y="282752"/>
                  </a:lnTo>
                  <a:lnTo>
                    <a:pt x="372948" y="283133"/>
                  </a:lnTo>
                  <a:lnTo>
                    <a:pt x="372554" y="283133"/>
                  </a:lnTo>
                  <a:lnTo>
                    <a:pt x="372173" y="282752"/>
                  </a:lnTo>
                  <a:lnTo>
                    <a:pt x="371983" y="282752"/>
                  </a:lnTo>
                  <a:lnTo>
                    <a:pt x="371983" y="282371"/>
                  </a:lnTo>
                  <a:lnTo>
                    <a:pt x="371589" y="282371"/>
                  </a:lnTo>
                  <a:lnTo>
                    <a:pt x="371589" y="281990"/>
                  </a:lnTo>
                  <a:lnTo>
                    <a:pt x="371195" y="282371"/>
                  </a:lnTo>
                  <a:lnTo>
                    <a:pt x="370801" y="281990"/>
                  </a:lnTo>
                  <a:lnTo>
                    <a:pt x="370420" y="281990"/>
                  </a:lnTo>
                  <a:lnTo>
                    <a:pt x="370420" y="282371"/>
                  </a:lnTo>
                  <a:lnTo>
                    <a:pt x="369252" y="282371"/>
                  </a:lnTo>
                  <a:lnTo>
                    <a:pt x="369252" y="282752"/>
                  </a:lnTo>
                  <a:lnTo>
                    <a:pt x="368858" y="282752"/>
                  </a:lnTo>
                  <a:lnTo>
                    <a:pt x="369252" y="283133"/>
                  </a:lnTo>
                  <a:lnTo>
                    <a:pt x="369252" y="283514"/>
                  </a:lnTo>
                  <a:lnTo>
                    <a:pt x="368858" y="283895"/>
                  </a:lnTo>
                  <a:lnTo>
                    <a:pt x="368465" y="283895"/>
                  </a:lnTo>
                  <a:lnTo>
                    <a:pt x="368465" y="284276"/>
                  </a:lnTo>
                  <a:lnTo>
                    <a:pt x="368084" y="284276"/>
                  </a:lnTo>
                  <a:lnTo>
                    <a:pt x="367690" y="283895"/>
                  </a:lnTo>
                  <a:lnTo>
                    <a:pt x="367690" y="283514"/>
                  </a:lnTo>
                  <a:lnTo>
                    <a:pt x="367296" y="283895"/>
                  </a:lnTo>
                  <a:lnTo>
                    <a:pt x="367106" y="284276"/>
                  </a:lnTo>
                  <a:lnTo>
                    <a:pt x="367106" y="285419"/>
                  </a:lnTo>
                  <a:lnTo>
                    <a:pt x="366331" y="285419"/>
                  </a:lnTo>
                  <a:lnTo>
                    <a:pt x="366331" y="285038"/>
                  </a:lnTo>
                  <a:lnTo>
                    <a:pt x="365937" y="285038"/>
                  </a:lnTo>
                  <a:lnTo>
                    <a:pt x="365937" y="285419"/>
                  </a:lnTo>
                  <a:lnTo>
                    <a:pt x="365544" y="285038"/>
                  </a:lnTo>
                  <a:lnTo>
                    <a:pt x="365544" y="285419"/>
                  </a:lnTo>
                  <a:lnTo>
                    <a:pt x="364769" y="285419"/>
                  </a:lnTo>
                  <a:lnTo>
                    <a:pt x="364769" y="285800"/>
                  </a:lnTo>
                  <a:lnTo>
                    <a:pt x="364375" y="285800"/>
                  </a:lnTo>
                  <a:lnTo>
                    <a:pt x="363994" y="285419"/>
                  </a:lnTo>
                  <a:lnTo>
                    <a:pt x="363994" y="285038"/>
                  </a:lnTo>
                  <a:lnTo>
                    <a:pt x="364375" y="285038"/>
                  </a:lnTo>
                  <a:lnTo>
                    <a:pt x="364375" y="284657"/>
                  </a:lnTo>
                  <a:lnTo>
                    <a:pt x="363601" y="284657"/>
                  </a:lnTo>
                  <a:lnTo>
                    <a:pt x="363601" y="284276"/>
                  </a:lnTo>
                  <a:lnTo>
                    <a:pt x="363207" y="284276"/>
                  </a:lnTo>
                  <a:lnTo>
                    <a:pt x="363207" y="283895"/>
                  </a:lnTo>
                  <a:lnTo>
                    <a:pt x="362826" y="283895"/>
                  </a:lnTo>
                  <a:lnTo>
                    <a:pt x="362623" y="283514"/>
                  </a:lnTo>
                  <a:lnTo>
                    <a:pt x="361848" y="283514"/>
                  </a:lnTo>
                  <a:lnTo>
                    <a:pt x="361848" y="283895"/>
                  </a:lnTo>
                  <a:lnTo>
                    <a:pt x="361073" y="283895"/>
                  </a:lnTo>
                  <a:lnTo>
                    <a:pt x="361073" y="284276"/>
                  </a:lnTo>
                  <a:lnTo>
                    <a:pt x="360680" y="284276"/>
                  </a:lnTo>
                  <a:lnTo>
                    <a:pt x="360680" y="285038"/>
                  </a:lnTo>
                  <a:lnTo>
                    <a:pt x="360286" y="285038"/>
                  </a:lnTo>
                  <a:lnTo>
                    <a:pt x="359905" y="284657"/>
                  </a:lnTo>
                  <a:lnTo>
                    <a:pt x="359905" y="284276"/>
                  </a:lnTo>
                  <a:lnTo>
                    <a:pt x="359511" y="284276"/>
                  </a:lnTo>
                  <a:lnTo>
                    <a:pt x="359511" y="283895"/>
                  </a:lnTo>
                  <a:lnTo>
                    <a:pt x="359117" y="283514"/>
                  </a:lnTo>
                  <a:lnTo>
                    <a:pt x="357759" y="283514"/>
                  </a:lnTo>
                  <a:lnTo>
                    <a:pt x="356984" y="284276"/>
                  </a:lnTo>
                  <a:lnTo>
                    <a:pt x="356590" y="284276"/>
                  </a:lnTo>
                  <a:lnTo>
                    <a:pt x="356590" y="284657"/>
                  </a:lnTo>
                  <a:lnTo>
                    <a:pt x="356196" y="285038"/>
                  </a:lnTo>
                  <a:lnTo>
                    <a:pt x="355803" y="284657"/>
                  </a:lnTo>
                  <a:lnTo>
                    <a:pt x="355028" y="284657"/>
                  </a:lnTo>
                  <a:lnTo>
                    <a:pt x="354634" y="284276"/>
                  </a:lnTo>
                  <a:lnTo>
                    <a:pt x="353860" y="284276"/>
                  </a:lnTo>
                  <a:lnTo>
                    <a:pt x="353860" y="285038"/>
                  </a:lnTo>
                  <a:lnTo>
                    <a:pt x="352882" y="285038"/>
                  </a:lnTo>
                  <a:lnTo>
                    <a:pt x="352882" y="284276"/>
                  </a:lnTo>
                  <a:lnTo>
                    <a:pt x="352501" y="284276"/>
                  </a:lnTo>
                  <a:lnTo>
                    <a:pt x="352501" y="283133"/>
                  </a:lnTo>
                  <a:lnTo>
                    <a:pt x="350939" y="283133"/>
                  </a:lnTo>
                  <a:lnTo>
                    <a:pt x="350939" y="282752"/>
                  </a:lnTo>
                  <a:lnTo>
                    <a:pt x="350545" y="282371"/>
                  </a:lnTo>
                  <a:lnTo>
                    <a:pt x="350545" y="281990"/>
                  </a:lnTo>
                  <a:lnTo>
                    <a:pt x="350164" y="281990"/>
                  </a:lnTo>
                  <a:lnTo>
                    <a:pt x="350164" y="281736"/>
                  </a:lnTo>
                  <a:lnTo>
                    <a:pt x="349770" y="281736"/>
                  </a:lnTo>
                  <a:lnTo>
                    <a:pt x="349770" y="281355"/>
                  </a:lnTo>
                  <a:lnTo>
                    <a:pt x="349377" y="281736"/>
                  </a:lnTo>
                  <a:lnTo>
                    <a:pt x="349377" y="281355"/>
                  </a:lnTo>
                  <a:lnTo>
                    <a:pt x="348996" y="281355"/>
                  </a:lnTo>
                  <a:lnTo>
                    <a:pt x="348996" y="280974"/>
                  </a:lnTo>
                  <a:lnTo>
                    <a:pt x="348602" y="280974"/>
                  </a:lnTo>
                  <a:lnTo>
                    <a:pt x="348602" y="280593"/>
                  </a:lnTo>
                  <a:lnTo>
                    <a:pt x="348411" y="280593"/>
                  </a:lnTo>
                  <a:lnTo>
                    <a:pt x="348411" y="280212"/>
                  </a:lnTo>
                  <a:lnTo>
                    <a:pt x="348018" y="280212"/>
                  </a:lnTo>
                  <a:lnTo>
                    <a:pt x="348018" y="279831"/>
                  </a:lnTo>
                  <a:lnTo>
                    <a:pt x="346849" y="279831"/>
                  </a:lnTo>
                  <a:lnTo>
                    <a:pt x="346849" y="280212"/>
                  </a:lnTo>
                  <a:lnTo>
                    <a:pt x="344906" y="280212"/>
                  </a:lnTo>
                  <a:lnTo>
                    <a:pt x="344512" y="280593"/>
                  </a:lnTo>
                  <a:lnTo>
                    <a:pt x="342760" y="280593"/>
                  </a:lnTo>
                  <a:lnTo>
                    <a:pt x="342760" y="280212"/>
                  </a:lnTo>
                  <a:lnTo>
                    <a:pt x="341985" y="280212"/>
                  </a:lnTo>
                  <a:lnTo>
                    <a:pt x="341985" y="279831"/>
                  </a:lnTo>
                  <a:lnTo>
                    <a:pt x="341591" y="279831"/>
                  </a:lnTo>
                  <a:lnTo>
                    <a:pt x="341198" y="279450"/>
                  </a:lnTo>
                  <a:lnTo>
                    <a:pt x="341198" y="279069"/>
                  </a:lnTo>
                  <a:lnTo>
                    <a:pt x="340804" y="279069"/>
                  </a:lnTo>
                  <a:lnTo>
                    <a:pt x="340804" y="279450"/>
                  </a:lnTo>
                  <a:lnTo>
                    <a:pt x="340423" y="279450"/>
                  </a:lnTo>
                  <a:lnTo>
                    <a:pt x="340423" y="280212"/>
                  </a:lnTo>
                  <a:lnTo>
                    <a:pt x="340804" y="280212"/>
                  </a:lnTo>
                  <a:lnTo>
                    <a:pt x="340804" y="280593"/>
                  </a:lnTo>
                  <a:lnTo>
                    <a:pt x="340029" y="280593"/>
                  </a:lnTo>
                  <a:lnTo>
                    <a:pt x="340029" y="280974"/>
                  </a:lnTo>
                  <a:lnTo>
                    <a:pt x="339255" y="280974"/>
                  </a:lnTo>
                  <a:lnTo>
                    <a:pt x="339255" y="280593"/>
                  </a:lnTo>
                  <a:lnTo>
                    <a:pt x="338861" y="280593"/>
                  </a:lnTo>
                  <a:lnTo>
                    <a:pt x="338861" y="280212"/>
                  </a:lnTo>
                  <a:lnTo>
                    <a:pt x="338670" y="280212"/>
                  </a:lnTo>
                  <a:lnTo>
                    <a:pt x="337883" y="279450"/>
                  </a:lnTo>
                  <a:lnTo>
                    <a:pt x="337108" y="279450"/>
                  </a:lnTo>
                  <a:lnTo>
                    <a:pt x="336715" y="279069"/>
                  </a:lnTo>
                  <a:lnTo>
                    <a:pt x="336334" y="279069"/>
                  </a:lnTo>
                  <a:lnTo>
                    <a:pt x="336334" y="278688"/>
                  </a:lnTo>
                  <a:lnTo>
                    <a:pt x="335940" y="278307"/>
                  </a:lnTo>
                  <a:lnTo>
                    <a:pt x="335546" y="278307"/>
                  </a:lnTo>
                  <a:lnTo>
                    <a:pt x="335165" y="278688"/>
                  </a:lnTo>
                  <a:lnTo>
                    <a:pt x="334772" y="278688"/>
                  </a:lnTo>
                  <a:lnTo>
                    <a:pt x="334378" y="279069"/>
                  </a:lnTo>
                  <a:lnTo>
                    <a:pt x="333019" y="279069"/>
                  </a:lnTo>
                  <a:lnTo>
                    <a:pt x="333019" y="279450"/>
                  </a:lnTo>
                  <a:lnTo>
                    <a:pt x="332625" y="279450"/>
                  </a:lnTo>
                  <a:lnTo>
                    <a:pt x="332625" y="278688"/>
                  </a:lnTo>
                  <a:lnTo>
                    <a:pt x="332244" y="278307"/>
                  </a:lnTo>
                  <a:lnTo>
                    <a:pt x="332244" y="277926"/>
                  </a:lnTo>
                  <a:lnTo>
                    <a:pt x="331851" y="278307"/>
                  </a:lnTo>
                  <a:lnTo>
                    <a:pt x="331457" y="277926"/>
                  </a:lnTo>
                  <a:lnTo>
                    <a:pt x="331457" y="277164"/>
                  </a:lnTo>
                  <a:lnTo>
                    <a:pt x="331076" y="276910"/>
                  </a:lnTo>
                  <a:lnTo>
                    <a:pt x="328930" y="276910"/>
                  </a:lnTo>
                  <a:lnTo>
                    <a:pt x="328930" y="277164"/>
                  </a:lnTo>
                  <a:lnTo>
                    <a:pt x="328536" y="277164"/>
                  </a:lnTo>
                  <a:lnTo>
                    <a:pt x="328536" y="276910"/>
                  </a:lnTo>
                  <a:lnTo>
                    <a:pt x="328142" y="276910"/>
                  </a:lnTo>
                  <a:lnTo>
                    <a:pt x="328142" y="276529"/>
                  </a:lnTo>
                  <a:lnTo>
                    <a:pt x="327761" y="276910"/>
                  </a:lnTo>
                  <a:lnTo>
                    <a:pt x="327367" y="276529"/>
                  </a:lnTo>
                  <a:lnTo>
                    <a:pt x="327367" y="276910"/>
                  </a:lnTo>
                  <a:lnTo>
                    <a:pt x="326593" y="276910"/>
                  </a:lnTo>
                  <a:lnTo>
                    <a:pt x="326986" y="277164"/>
                  </a:lnTo>
                  <a:lnTo>
                    <a:pt x="325818" y="277164"/>
                  </a:lnTo>
                  <a:lnTo>
                    <a:pt x="325818" y="277545"/>
                  </a:lnTo>
                  <a:lnTo>
                    <a:pt x="325424" y="277545"/>
                  </a:lnTo>
                  <a:lnTo>
                    <a:pt x="325031" y="277164"/>
                  </a:lnTo>
                  <a:lnTo>
                    <a:pt x="325031" y="277545"/>
                  </a:lnTo>
                  <a:lnTo>
                    <a:pt x="324637" y="277545"/>
                  </a:lnTo>
                  <a:lnTo>
                    <a:pt x="324446" y="277926"/>
                  </a:lnTo>
                  <a:lnTo>
                    <a:pt x="323672" y="277926"/>
                  </a:lnTo>
                  <a:lnTo>
                    <a:pt x="323672" y="278688"/>
                  </a:lnTo>
                  <a:lnTo>
                    <a:pt x="323278" y="278688"/>
                  </a:lnTo>
                  <a:lnTo>
                    <a:pt x="323278" y="279069"/>
                  </a:lnTo>
                  <a:lnTo>
                    <a:pt x="322884" y="279069"/>
                  </a:lnTo>
                  <a:lnTo>
                    <a:pt x="322884" y="279450"/>
                  </a:lnTo>
                  <a:lnTo>
                    <a:pt x="322503" y="279831"/>
                  </a:lnTo>
                  <a:lnTo>
                    <a:pt x="322110" y="279831"/>
                  </a:lnTo>
                  <a:lnTo>
                    <a:pt x="321716" y="280212"/>
                  </a:lnTo>
                  <a:lnTo>
                    <a:pt x="321335" y="280212"/>
                  </a:lnTo>
                  <a:lnTo>
                    <a:pt x="321335" y="280974"/>
                  </a:lnTo>
                  <a:lnTo>
                    <a:pt x="320548" y="281736"/>
                  </a:lnTo>
                  <a:lnTo>
                    <a:pt x="320941" y="281736"/>
                  </a:lnTo>
                  <a:lnTo>
                    <a:pt x="320548" y="281990"/>
                  </a:lnTo>
                  <a:lnTo>
                    <a:pt x="320548" y="282371"/>
                  </a:lnTo>
                  <a:lnTo>
                    <a:pt x="320941" y="282371"/>
                  </a:lnTo>
                  <a:lnTo>
                    <a:pt x="320941" y="282752"/>
                  </a:lnTo>
                  <a:lnTo>
                    <a:pt x="321335" y="282752"/>
                  </a:lnTo>
                  <a:lnTo>
                    <a:pt x="321335" y="282371"/>
                  </a:lnTo>
                  <a:lnTo>
                    <a:pt x="321716" y="282371"/>
                  </a:lnTo>
                  <a:lnTo>
                    <a:pt x="321716" y="283133"/>
                  </a:lnTo>
                  <a:lnTo>
                    <a:pt x="322110" y="282752"/>
                  </a:lnTo>
                  <a:lnTo>
                    <a:pt x="322503" y="283133"/>
                  </a:lnTo>
                  <a:lnTo>
                    <a:pt x="322110" y="283514"/>
                  </a:lnTo>
                  <a:lnTo>
                    <a:pt x="322110" y="284276"/>
                  </a:lnTo>
                  <a:lnTo>
                    <a:pt x="322503" y="284276"/>
                  </a:lnTo>
                  <a:lnTo>
                    <a:pt x="322503" y="284657"/>
                  </a:lnTo>
                  <a:lnTo>
                    <a:pt x="323278" y="284657"/>
                  </a:lnTo>
                  <a:lnTo>
                    <a:pt x="323278" y="285419"/>
                  </a:lnTo>
                  <a:lnTo>
                    <a:pt x="324053" y="285419"/>
                  </a:lnTo>
                  <a:lnTo>
                    <a:pt x="324053" y="285038"/>
                  </a:lnTo>
                  <a:lnTo>
                    <a:pt x="324446" y="285038"/>
                  </a:lnTo>
                  <a:lnTo>
                    <a:pt x="324446" y="285419"/>
                  </a:lnTo>
                  <a:lnTo>
                    <a:pt x="325031" y="285419"/>
                  </a:lnTo>
                  <a:lnTo>
                    <a:pt x="325031" y="285038"/>
                  </a:lnTo>
                  <a:lnTo>
                    <a:pt x="325424" y="285038"/>
                  </a:lnTo>
                  <a:lnTo>
                    <a:pt x="325424" y="286181"/>
                  </a:lnTo>
                  <a:lnTo>
                    <a:pt x="326199" y="286562"/>
                  </a:lnTo>
                  <a:lnTo>
                    <a:pt x="326199" y="286181"/>
                  </a:lnTo>
                  <a:lnTo>
                    <a:pt x="326593" y="286181"/>
                  </a:lnTo>
                  <a:lnTo>
                    <a:pt x="326593" y="286816"/>
                  </a:lnTo>
                  <a:lnTo>
                    <a:pt x="327761" y="286816"/>
                  </a:lnTo>
                  <a:lnTo>
                    <a:pt x="327761" y="287578"/>
                  </a:lnTo>
                  <a:lnTo>
                    <a:pt x="327367" y="287578"/>
                  </a:lnTo>
                  <a:lnTo>
                    <a:pt x="327367" y="287959"/>
                  </a:lnTo>
                  <a:lnTo>
                    <a:pt x="326593" y="287959"/>
                  </a:lnTo>
                  <a:lnTo>
                    <a:pt x="326593" y="288340"/>
                  </a:lnTo>
                  <a:lnTo>
                    <a:pt x="325818" y="288340"/>
                  </a:lnTo>
                  <a:lnTo>
                    <a:pt x="325818" y="288721"/>
                  </a:lnTo>
                  <a:lnTo>
                    <a:pt x="325031" y="289483"/>
                  </a:lnTo>
                  <a:lnTo>
                    <a:pt x="325031" y="290245"/>
                  </a:lnTo>
                  <a:lnTo>
                    <a:pt x="325424" y="290245"/>
                  </a:lnTo>
                  <a:lnTo>
                    <a:pt x="325424" y="290626"/>
                  </a:lnTo>
                  <a:lnTo>
                    <a:pt x="325818" y="290626"/>
                  </a:lnTo>
                  <a:lnTo>
                    <a:pt x="325818" y="291007"/>
                  </a:lnTo>
                  <a:lnTo>
                    <a:pt x="326199" y="291007"/>
                  </a:lnTo>
                  <a:lnTo>
                    <a:pt x="326199" y="292404"/>
                  </a:lnTo>
                  <a:lnTo>
                    <a:pt x="326593" y="292404"/>
                  </a:lnTo>
                  <a:lnTo>
                    <a:pt x="326593" y="292785"/>
                  </a:lnTo>
                  <a:lnTo>
                    <a:pt x="326986" y="292404"/>
                  </a:lnTo>
                  <a:lnTo>
                    <a:pt x="326986" y="292023"/>
                  </a:lnTo>
                  <a:lnTo>
                    <a:pt x="327761" y="292023"/>
                  </a:lnTo>
                  <a:lnTo>
                    <a:pt x="327761" y="292404"/>
                  </a:lnTo>
                  <a:lnTo>
                    <a:pt x="328536" y="292404"/>
                  </a:lnTo>
                  <a:lnTo>
                    <a:pt x="328930" y="292023"/>
                  </a:lnTo>
                  <a:lnTo>
                    <a:pt x="328536" y="292023"/>
                  </a:lnTo>
                  <a:lnTo>
                    <a:pt x="328536" y="291515"/>
                  </a:lnTo>
                  <a:lnTo>
                    <a:pt x="328930" y="291388"/>
                  </a:lnTo>
                  <a:lnTo>
                    <a:pt x="329514" y="291388"/>
                  </a:lnTo>
                  <a:lnTo>
                    <a:pt x="329514" y="291007"/>
                  </a:lnTo>
                  <a:lnTo>
                    <a:pt x="329907" y="290626"/>
                  </a:lnTo>
                  <a:lnTo>
                    <a:pt x="330288" y="290626"/>
                  </a:lnTo>
                  <a:lnTo>
                    <a:pt x="330288" y="290245"/>
                  </a:lnTo>
                  <a:lnTo>
                    <a:pt x="330682" y="289864"/>
                  </a:lnTo>
                  <a:lnTo>
                    <a:pt x="331076" y="289864"/>
                  </a:lnTo>
                  <a:lnTo>
                    <a:pt x="331457" y="289483"/>
                  </a:lnTo>
                  <a:lnTo>
                    <a:pt x="332244" y="289483"/>
                  </a:lnTo>
                  <a:lnTo>
                    <a:pt x="332244" y="289102"/>
                  </a:lnTo>
                  <a:lnTo>
                    <a:pt x="333019" y="289102"/>
                  </a:lnTo>
                  <a:lnTo>
                    <a:pt x="333019" y="289864"/>
                  </a:lnTo>
                  <a:lnTo>
                    <a:pt x="333413" y="289864"/>
                  </a:lnTo>
                  <a:lnTo>
                    <a:pt x="333413" y="291007"/>
                  </a:lnTo>
                  <a:lnTo>
                    <a:pt x="333794" y="291388"/>
                  </a:lnTo>
                  <a:lnTo>
                    <a:pt x="333997" y="291388"/>
                  </a:lnTo>
                  <a:lnTo>
                    <a:pt x="333997" y="291515"/>
                  </a:lnTo>
                  <a:lnTo>
                    <a:pt x="334378" y="291515"/>
                  </a:lnTo>
                  <a:lnTo>
                    <a:pt x="334378" y="292023"/>
                  </a:lnTo>
                  <a:lnTo>
                    <a:pt x="333997" y="292023"/>
                  </a:lnTo>
                  <a:lnTo>
                    <a:pt x="333997" y="292785"/>
                  </a:lnTo>
                  <a:lnTo>
                    <a:pt x="334378" y="292785"/>
                  </a:lnTo>
                  <a:lnTo>
                    <a:pt x="334378" y="293166"/>
                  </a:lnTo>
                  <a:lnTo>
                    <a:pt x="334772" y="293547"/>
                  </a:lnTo>
                  <a:lnTo>
                    <a:pt x="334772" y="293928"/>
                  </a:lnTo>
                  <a:lnTo>
                    <a:pt x="335165" y="294309"/>
                  </a:lnTo>
                  <a:lnTo>
                    <a:pt x="335165" y="295452"/>
                  </a:lnTo>
                  <a:lnTo>
                    <a:pt x="335546" y="295452"/>
                  </a:lnTo>
                  <a:lnTo>
                    <a:pt x="335940" y="295833"/>
                  </a:lnTo>
                  <a:lnTo>
                    <a:pt x="335940" y="295452"/>
                  </a:lnTo>
                  <a:lnTo>
                    <a:pt x="336334" y="295452"/>
                  </a:lnTo>
                  <a:lnTo>
                    <a:pt x="336334" y="295071"/>
                  </a:lnTo>
                  <a:lnTo>
                    <a:pt x="337108" y="295071"/>
                  </a:lnTo>
                  <a:lnTo>
                    <a:pt x="337108" y="293547"/>
                  </a:lnTo>
                  <a:lnTo>
                    <a:pt x="337502" y="293547"/>
                  </a:lnTo>
                  <a:lnTo>
                    <a:pt x="337502" y="293166"/>
                  </a:lnTo>
                  <a:lnTo>
                    <a:pt x="337883" y="293166"/>
                  </a:lnTo>
                  <a:lnTo>
                    <a:pt x="338277" y="293547"/>
                  </a:lnTo>
                  <a:lnTo>
                    <a:pt x="338277" y="293166"/>
                  </a:lnTo>
                  <a:lnTo>
                    <a:pt x="338670" y="293547"/>
                  </a:lnTo>
                  <a:lnTo>
                    <a:pt x="338670" y="293928"/>
                  </a:lnTo>
                  <a:lnTo>
                    <a:pt x="338861" y="293928"/>
                  </a:lnTo>
                  <a:lnTo>
                    <a:pt x="338861" y="294690"/>
                  </a:lnTo>
                  <a:lnTo>
                    <a:pt x="339255" y="294309"/>
                  </a:lnTo>
                  <a:lnTo>
                    <a:pt x="339255" y="294690"/>
                  </a:lnTo>
                  <a:lnTo>
                    <a:pt x="339636" y="295452"/>
                  </a:lnTo>
                  <a:lnTo>
                    <a:pt x="339636" y="296341"/>
                  </a:lnTo>
                  <a:lnTo>
                    <a:pt x="340029" y="296341"/>
                  </a:lnTo>
                  <a:lnTo>
                    <a:pt x="340029" y="297103"/>
                  </a:lnTo>
                  <a:lnTo>
                    <a:pt x="339636" y="297103"/>
                  </a:lnTo>
                  <a:lnTo>
                    <a:pt x="340029" y="297484"/>
                  </a:lnTo>
                  <a:lnTo>
                    <a:pt x="340029" y="297992"/>
                  </a:lnTo>
                  <a:lnTo>
                    <a:pt x="340423" y="298373"/>
                  </a:lnTo>
                  <a:lnTo>
                    <a:pt x="340804" y="298373"/>
                  </a:lnTo>
                  <a:lnTo>
                    <a:pt x="340804" y="298754"/>
                  </a:lnTo>
                  <a:lnTo>
                    <a:pt x="340423" y="298754"/>
                  </a:lnTo>
                  <a:lnTo>
                    <a:pt x="340423" y="299897"/>
                  </a:lnTo>
                  <a:lnTo>
                    <a:pt x="340804" y="299897"/>
                  </a:lnTo>
                  <a:lnTo>
                    <a:pt x="340804" y="301167"/>
                  </a:lnTo>
                  <a:lnTo>
                    <a:pt x="340423" y="301167"/>
                  </a:lnTo>
                  <a:lnTo>
                    <a:pt x="340423" y="302310"/>
                  </a:lnTo>
                  <a:lnTo>
                    <a:pt x="340029" y="302691"/>
                  </a:lnTo>
                  <a:lnTo>
                    <a:pt x="340029" y="303072"/>
                  </a:lnTo>
                  <a:lnTo>
                    <a:pt x="339636" y="303580"/>
                  </a:lnTo>
                  <a:lnTo>
                    <a:pt x="340029" y="303961"/>
                  </a:lnTo>
                  <a:lnTo>
                    <a:pt x="340029" y="305104"/>
                  </a:lnTo>
                  <a:lnTo>
                    <a:pt x="340423" y="305104"/>
                  </a:lnTo>
                  <a:lnTo>
                    <a:pt x="340423" y="304342"/>
                  </a:lnTo>
                  <a:lnTo>
                    <a:pt x="340804" y="304342"/>
                  </a:lnTo>
                  <a:lnTo>
                    <a:pt x="340804" y="303961"/>
                  </a:lnTo>
                  <a:lnTo>
                    <a:pt x="341198" y="303961"/>
                  </a:lnTo>
                  <a:lnTo>
                    <a:pt x="341198" y="303580"/>
                  </a:lnTo>
                  <a:lnTo>
                    <a:pt x="341591" y="303580"/>
                  </a:lnTo>
                  <a:lnTo>
                    <a:pt x="341591" y="304342"/>
                  </a:lnTo>
                  <a:lnTo>
                    <a:pt x="341985" y="304342"/>
                  </a:lnTo>
                  <a:lnTo>
                    <a:pt x="341985" y="305485"/>
                  </a:lnTo>
                  <a:lnTo>
                    <a:pt x="342366" y="305866"/>
                  </a:lnTo>
                  <a:lnTo>
                    <a:pt x="342366" y="306374"/>
                  </a:lnTo>
                  <a:lnTo>
                    <a:pt x="343154" y="306374"/>
                  </a:lnTo>
                  <a:lnTo>
                    <a:pt x="343154" y="306755"/>
                  </a:lnTo>
                  <a:lnTo>
                    <a:pt x="343535" y="306755"/>
                  </a:lnTo>
                  <a:lnTo>
                    <a:pt x="343725" y="307136"/>
                  </a:lnTo>
                  <a:lnTo>
                    <a:pt x="344119" y="307136"/>
                  </a:lnTo>
                  <a:lnTo>
                    <a:pt x="344119" y="307898"/>
                  </a:lnTo>
                  <a:lnTo>
                    <a:pt x="423595" y="307898"/>
                  </a:lnTo>
                  <a:lnTo>
                    <a:pt x="423595" y="307136"/>
                  </a:lnTo>
                  <a:lnTo>
                    <a:pt x="423202" y="307136"/>
                  </a:lnTo>
                  <a:lnTo>
                    <a:pt x="423202" y="306755"/>
                  </a:lnTo>
                  <a:lnTo>
                    <a:pt x="422821" y="306755"/>
                  </a:lnTo>
                  <a:lnTo>
                    <a:pt x="422821" y="305993"/>
                  </a:lnTo>
                  <a:lnTo>
                    <a:pt x="422427" y="305866"/>
                  </a:lnTo>
                  <a:lnTo>
                    <a:pt x="422821" y="305485"/>
                  </a:lnTo>
                  <a:lnTo>
                    <a:pt x="424954" y="305485"/>
                  </a:lnTo>
                  <a:lnTo>
                    <a:pt x="425348" y="305866"/>
                  </a:lnTo>
                  <a:lnTo>
                    <a:pt x="426516" y="305866"/>
                  </a:lnTo>
                  <a:lnTo>
                    <a:pt x="426910" y="305485"/>
                  </a:lnTo>
                  <a:lnTo>
                    <a:pt x="426910" y="305866"/>
                  </a:lnTo>
                  <a:lnTo>
                    <a:pt x="427685" y="305866"/>
                  </a:lnTo>
                  <a:lnTo>
                    <a:pt x="428078" y="305485"/>
                  </a:lnTo>
                  <a:lnTo>
                    <a:pt x="428472" y="305866"/>
                  </a:lnTo>
                  <a:lnTo>
                    <a:pt x="429044" y="305866"/>
                  </a:lnTo>
                  <a:lnTo>
                    <a:pt x="429044" y="305485"/>
                  </a:lnTo>
                  <a:lnTo>
                    <a:pt x="430999" y="305485"/>
                  </a:lnTo>
                  <a:lnTo>
                    <a:pt x="430999" y="305104"/>
                  </a:lnTo>
                  <a:lnTo>
                    <a:pt x="431774" y="305104"/>
                  </a:lnTo>
                  <a:lnTo>
                    <a:pt x="431774" y="305485"/>
                  </a:lnTo>
                  <a:lnTo>
                    <a:pt x="432168" y="305485"/>
                  </a:lnTo>
                  <a:lnTo>
                    <a:pt x="432168" y="305104"/>
                  </a:lnTo>
                  <a:lnTo>
                    <a:pt x="432562" y="305104"/>
                  </a:lnTo>
                  <a:lnTo>
                    <a:pt x="432562" y="304723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214867" y="1881883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5" h="22860">
                  <a:moveTo>
                    <a:pt x="61658" y="19443"/>
                  </a:moveTo>
                  <a:lnTo>
                    <a:pt x="62052" y="19443"/>
                  </a:lnTo>
                  <a:lnTo>
                    <a:pt x="62433" y="19837"/>
                  </a:lnTo>
                  <a:lnTo>
                    <a:pt x="62826" y="19837"/>
                  </a:lnTo>
                  <a:lnTo>
                    <a:pt x="62826" y="20218"/>
                  </a:lnTo>
                  <a:lnTo>
                    <a:pt x="63220" y="20218"/>
                  </a:lnTo>
                  <a:lnTo>
                    <a:pt x="63601" y="20218"/>
                  </a:lnTo>
                  <a:lnTo>
                    <a:pt x="63601" y="20612"/>
                  </a:lnTo>
                  <a:lnTo>
                    <a:pt x="63220" y="20612"/>
                  </a:lnTo>
                  <a:lnTo>
                    <a:pt x="63601" y="20612"/>
                  </a:lnTo>
                  <a:lnTo>
                    <a:pt x="63601" y="20993"/>
                  </a:lnTo>
                  <a:lnTo>
                    <a:pt x="63601" y="21386"/>
                  </a:lnTo>
                  <a:lnTo>
                    <a:pt x="63220" y="21386"/>
                  </a:lnTo>
                  <a:lnTo>
                    <a:pt x="62826" y="21386"/>
                  </a:lnTo>
                  <a:lnTo>
                    <a:pt x="63220" y="21386"/>
                  </a:lnTo>
                  <a:lnTo>
                    <a:pt x="63601" y="21386"/>
                  </a:lnTo>
                  <a:lnTo>
                    <a:pt x="63601" y="21780"/>
                  </a:lnTo>
                  <a:lnTo>
                    <a:pt x="63220" y="22174"/>
                  </a:lnTo>
                  <a:lnTo>
                    <a:pt x="62826" y="22174"/>
                  </a:lnTo>
                  <a:lnTo>
                    <a:pt x="62433" y="22174"/>
                  </a:lnTo>
                  <a:lnTo>
                    <a:pt x="62052" y="22174"/>
                  </a:lnTo>
                  <a:lnTo>
                    <a:pt x="61658" y="22555"/>
                  </a:lnTo>
                  <a:lnTo>
                    <a:pt x="61264" y="22555"/>
                  </a:lnTo>
                  <a:lnTo>
                    <a:pt x="60883" y="22174"/>
                  </a:lnTo>
                  <a:lnTo>
                    <a:pt x="60490" y="22174"/>
                  </a:lnTo>
                  <a:lnTo>
                    <a:pt x="60109" y="22174"/>
                  </a:lnTo>
                  <a:lnTo>
                    <a:pt x="59715" y="22174"/>
                  </a:lnTo>
                  <a:lnTo>
                    <a:pt x="59321" y="22174"/>
                  </a:lnTo>
                  <a:lnTo>
                    <a:pt x="59131" y="22174"/>
                  </a:lnTo>
                  <a:lnTo>
                    <a:pt x="58737" y="22174"/>
                  </a:lnTo>
                  <a:lnTo>
                    <a:pt x="58356" y="21780"/>
                  </a:lnTo>
                  <a:lnTo>
                    <a:pt x="57962" y="21780"/>
                  </a:lnTo>
                  <a:lnTo>
                    <a:pt x="57569" y="21780"/>
                  </a:lnTo>
                  <a:lnTo>
                    <a:pt x="57188" y="21780"/>
                  </a:lnTo>
                  <a:lnTo>
                    <a:pt x="57188" y="21386"/>
                  </a:lnTo>
                  <a:lnTo>
                    <a:pt x="54851" y="21386"/>
                  </a:lnTo>
                  <a:lnTo>
                    <a:pt x="54851" y="20993"/>
                  </a:lnTo>
                  <a:lnTo>
                    <a:pt x="54457" y="20612"/>
                  </a:lnTo>
                  <a:lnTo>
                    <a:pt x="54267" y="20218"/>
                  </a:lnTo>
                  <a:lnTo>
                    <a:pt x="53873" y="19837"/>
                  </a:lnTo>
                  <a:lnTo>
                    <a:pt x="53492" y="19837"/>
                  </a:lnTo>
                  <a:lnTo>
                    <a:pt x="53492" y="19443"/>
                  </a:lnTo>
                  <a:lnTo>
                    <a:pt x="54267" y="19443"/>
                  </a:lnTo>
                  <a:lnTo>
                    <a:pt x="54457" y="19443"/>
                  </a:lnTo>
                  <a:lnTo>
                    <a:pt x="54851" y="19443"/>
                  </a:lnTo>
                  <a:lnTo>
                    <a:pt x="55245" y="19443"/>
                  </a:lnTo>
                  <a:lnTo>
                    <a:pt x="55626" y="19443"/>
                  </a:lnTo>
                  <a:lnTo>
                    <a:pt x="55626" y="19253"/>
                  </a:lnTo>
                  <a:lnTo>
                    <a:pt x="56019" y="19253"/>
                  </a:lnTo>
                  <a:lnTo>
                    <a:pt x="56019" y="19443"/>
                  </a:lnTo>
                  <a:lnTo>
                    <a:pt x="56019" y="19253"/>
                  </a:lnTo>
                  <a:lnTo>
                    <a:pt x="56413" y="19443"/>
                  </a:lnTo>
                  <a:lnTo>
                    <a:pt x="56794" y="19443"/>
                  </a:lnTo>
                  <a:lnTo>
                    <a:pt x="57188" y="19443"/>
                  </a:lnTo>
                  <a:lnTo>
                    <a:pt x="57569" y="19837"/>
                  </a:lnTo>
                  <a:lnTo>
                    <a:pt x="57962" y="19837"/>
                  </a:lnTo>
                  <a:lnTo>
                    <a:pt x="58356" y="19837"/>
                  </a:lnTo>
                  <a:lnTo>
                    <a:pt x="58737" y="20218"/>
                  </a:lnTo>
                  <a:lnTo>
                    <a:pt x="59131" y="20218"/>
                  </a:lnTo>
                  <a:lnTo>
                    <a:pt x="59321" y="20218"/>
                  </a:lnTo>
                  <a:lnTo>
                    <a:pt x="59321" y="19837"/>
                  </a:lnTo>
                  <a:lnTo>
                    <a:pt x="59321" y="19443"/>
                  </a:lnTo>
                  <a:lnTo>
                    <a:pt x="59715" y="19443"/>
                  </a:lnTo>
                  <a:lnTo>
                    <a:pt x="59715" y="19253"/>
                  </a:lnTo>
                  <a:lnTo>
                    <a:pt x="60109" y="19253"/>
                  </a:lnTo>
                  <a:lnTo>
                    <a:pt x="60490" y="19253"/>
                  </a:lnTo>
                  <a:lnTo>
                    <a:pt x="60883" y="19253"/>
                  </a:lnTo>
                  <a:lnTo>
                    <a:pt x="61264" y="19253"/>
                  </a:lnTo>
                  <a:lnTo>
                    <a:pt x="61264" y="19443"/>
                  </a:lnTo>
                  <a:lnTo>
                    <a:pt x="61658" y="19443"/>
                  </a:lnTo>
                  <a:close/>
                </a:path>
                <a:path w="64135" h="22860">
                  <a:moveTo>
                    <a:pt x="15367" y="3505"/>
                  </a:moveTo>
                  <a:lnTo>
                    <a:pt x="15748" y="3505"/>
                  </a:lnTo>
                  <a:lnTo>
                    <a:pt x="15367" y="3505"/>
                  </a:lnTo>
                  <a:lnTo>
                    <a:pt x="14973" y="3505"/>
                  </a:lnTo>
                  <a:lnTo>
                    <a:pt x="14592" y="3111"/>
                  </a:lnTo>
                  <a:lnTo>
                    <a:pt x="13423" y="3111"/>
                  </a:lnTo>
                  <a:lnTo>
                    <a:pt x="13804" y="3111"/>
                  </a:lnTo>
                  <a:lnTo>
                    <a:pt x="12636" y="3111"/>
                  </a:lnTo>
                  <a:lnTo>
                    <a:pt x="13030" y="3111"/>
                  </a:lnTo>
                  <a:lnTo>
                    <a:pt x="12636" y="3111"/>
                  </a:lnTo>
                  <a:lnTo>
                    <a:pt x="13030" y="3111"/>
                  </a:lnTo>
                  <a:lnTo>
                    <a:pt x="13030" y="3505"/>
                  </a:lnTo>
                  <a:lnTo>
                    <a:pt x="13423" y="3505"/>
                  </a:lnTo>
                  <a:lnTo>
                    <a:pt x="13804" y="3505"/>
                  </a:lnTo>
                  <a:lnTo>
                    <a:pt x="14198" y="3505"/>
                  </a:lnTo>
                  <a:lnTo>
                    <a:pt x="14198" y="3886"/>
                  </a:lnTo>
                  <a:lnTo>
                    <a:pt x="14592" y="3886"/>
                  </a:lnTo>
                  <a:lnTo>
                    <a:pt x="14973" y="3886"/>
                  </a:lnTo>
                  <a:lnTo>
                    <a:pt x="15367" y="3886"/>
                  </a:lnTo>
                  <a:lnTo>
                    <a:pt x="15367" y="4279"/>
                  </a:lnTo>
                  <a:lnTo>
                    <a:pt x="15748" y="4279"/>
                  </a:lnTo>
                  <a:lnTo>
                    <a:pt x="16141" y="4279"/>
                  </a:lnTo>
                  <a:lnTo>
                    <a:pt x="16535" y="4673"/>
                  </a:lnTo>
                  <a:lnTo>
                    <a:pt x="16725" y="4864"/>
                  </a:lnTo>
                  <a:lnTo>
                    <a:pt x="17119" y="5257"/>
                  </a:lnTo>
                  <a:lnTo>
                    <a:pt x="17500" y="5257"/>
                  </a:lnTo>
                  <a:lnTo>
                    <a:pt x="17500" y="5638"/>
                  </a:lnTo>
                  <a:lnTo>
                    <a:pt x="17119" y="5638"/>
                  </a:lnTo>
                  <a:lnTo>
                    <a:pt x="16725" y="5638"/>
                  </a:lnTo>
                  <a:lnTo>
                    <a:pt x="16535" y="5638"/>
                  </a:lnTo>
                  <a:lnTo>
                    <a:pt x="16535" y="5257"/>
                  </a:lnTo>
                  <a:lnTo>
                    <a:pt x="16141" y="5638"/>
                  </a:lnTo>
                  <a:lnTo>
                    <a:pt x="15748" y="5257"/>
                  </a:lnTo>
                  <a:lnTo>
                    <a:pt x="15367" y="5257"/>
                  </a:lnTo>
                  <a:lnTo>
                    <a:pt x="14973" y="5257"/>
                  </a:lnTo>
                  <a:lnTo>
                    <a:pt x="14592" y="5257"/>
                  </a:lnTo>
                  <a:lnTo>
                    <a:pt x="14198" y="5257"/>
                  </a:lnTo>
                  <a:lnTo>
                    <a:pt x="13804" y="5257"/>
                  </a:lnTo>
                  <a:lnTo>
                    <a:pt x="13423" y="4864"/>
                  </a:lnTo>
                  <a:lnTo>
                    <a:pt x="13030" y="4864"/>
                  </a:lnTo>
                  <a:lnTo>
                    <a:pt x="12636" y="4673"/>
                  </a:lnTo>
                  <a:lnTo>
                    <a:pt x="12255" y="4673"/>
                  </a:lnTo>
                  <a:lnTo>
                    <a:pt x="11671" y="4279"/>
                  </a:lnTo>
                  <a:lnTo>
                    <a:pt x="11277" y="4279"/>
                  </a:lnTo>
                  <a:lnTo>
                    <a:pt x="10896" y="4279"/>
                  </a:lnTo>
                  <a:lnTo>
                    <a:pt x="10896" y="3886"/>
                  </a:lnTo>
                  <a:lnTo>
                    <a:pt x="10502" y="4279"/>
                  </a:lnTo>
                  <a:lnTo>
                    <a:pt x="10502" y="3886"/>
                  </a:lnTo>
                  <a:lnTo>
                    <a:pt x="10109" y="3886"/>
                  </a:lnTo>
                  <a:lnTo>
                    <a:pt x="9728" y="3886"/>
                  </a:lnTo>
                  <a:lnTo>
                    <a:pt x="10109" y="3886"/>
                  </a:lnTo>
                  <a:lnTo>
                    <a:pt x="10109" y="4279"/>
                  </a:lnTo>
                  <a:lnTo>
                    <a:pt x="10502" y="4279"/>
                  </a:lnTo>
                  <a:lnTo>
                    <a:pt x="10109" y="4279"/>
                  </a:lnTo>
                  <a:lnTo>
                    <a:pt x="10109" y="4673"/>
                  </a:lnTo>
                  <a:lnTo>
                    <a:pt x="9728" y="4673"/>
                  </a:lnTo>
                  <a:lnTo>
                    <a:pt x="9334" y="4673"/>
                  </a:lnTo>
                  <a:lnTo>
                    <a:pt x="9334" y="4279"/>
                  </a:lnTo>
                  <a:lnTo>
                    <a:pt x="8953" y="4279"/>
                  </a:lnTo>
                  <a:lnTo>
                    <a:pt x="8559" y="3886"/>
                  </a:lnTo>
                  <a:lnTo>
                    <a:pt x="8166" y="3886"/>
                  </a:lnTo>
                  <a:lnTo>
                    <a:pt x="8166" y="3505"/>
                  </a:lnTo>
                  <a:lnTo>
                    <a:pt x="7785" y="3505"/>
                  </a:lnTo>
                  <a:lnTo>
                    <a:pt x="7391" y="3505"/>
                  </a:lnTo>
                  <a:lnTo>
                    <a:pt x="7391" y="3111"/>
                  </a:lnTo>
                  <a:lnTo>
                    <a:pt x="6997" y="3111"/>
                  </a:lnTo>
                  <a:lnTo>
                    <a:pt x="6807" y="3111"/>
                  </a:lnTo>
                  <a:lnTo>
                    <a:pt x="6807" y="3505"/>
                  </a:lnTo>
                  <a:lnTo>
                    <a:pt x="6807" y="3111"/>
                  </a:lnTo>
                  <a:lnTo>
                    <a:pt x="6413" y="3111"/>
                  </a:lnTo>
                  <a:lnTo>
                    <a:pt x="6032" y="3111"/>
                  </a:lnTo>
                  <a:lnTo>
                    <a:pt x="5638" y="3111"/>
                  </a:lnTo>
                  <a:lnTo>
                    <a:pt x="6032" y="3111"/>
                  </a:lnTo>
                  <a:lnTo>
                    <a:pt x="6032" y="3505"/>
                  </a:lnTo>
                  <a:lnTo>
                    <a:pt x="6413" y="3505"/>
                  </a:lnTo>
                  <a:lnTo>
                    <a:pt x="6807" y="3505"/>
                  </a:lnTo>
                  <a:lnTo>
                    <a:pt x="6807" y="3886"/>
                  </a:lnTo>
                  <a:lnTo>
                    <a:pt x="6997" y="3886"/>
                  </a:lnTo>
                  <a:lnTo>
                    <a:pt x="6807" y="3886"/>
                  </a:lnTo>
                  <a:lnTo>
                    <a:pt x="6997" y="4279"/>
                  </a:lnTo>
                  <a:lnTo>
                    <a:pt x="6807" y="4279"/>
                  </a:lnTo>
                  <a:lnTo>
                    <a:pt x="6413" y="4279"/>
                  </a:lnTo>
                  <a:lnTo>
                    <a:pt x="6807" y="4279"/>
                  </a:lnTo>
                  <a:lnTo>
                    <a:pt x="6807" y="4673"/>
                  </a:lnTo>
                  <a:lnTo>
                    <a:pt x="6997" y="4673"/>
                  </a:lnTo>
                  <a:lnTo>
                    <a:pt x="6997" y="4864"/>
                  </a:lnTo>
                  <a:lnTo>
                    <a:pt x="6997" y="4673"/>
                  </a:lnTo>
                  <a:lnTo>
                    <a:pt x="6807" y="4673"/>
                  </a:lnTo>
                  <a:lnTo>
                    <a:pt x="6413" y="4673"/>
                  </a:lnTo>
                  <a:lnTo>
                    <a:pt x="6807" y="4673"/>
                  </a:lnTo>
                  <a:lnTo>
                    <a:pt x="6413" y="4673"/>
                  </a:lnTo>
                  <a:lnTo>
                    <a:pt x="6032" y="4279"/>
                  </a:lnTo>
                  <a:lnTo>
                    <a:pt x="5638" y="3886"/>
                  </a:lnTo>
                  <a:lnTo>
                    <a:pt x="5245" y="3886"/>
                  </a:lnTo>
                  <a:lnTo>
                    <a:pt x="5245" y="3505"/>
                  </a:lnTo>
                  <a:lnTo>
                    <a:pt x="5245" y="3886"/>
                  </a:lnTo>
                  <a:lnTo>
                    <a:pt x="5245" y="4279"/>
                  </a:lnTo>
                  <a:lnTo>
                    <a:pt x="4864" y="4279"/>
                  </a:lnTo>
                  <a:lnTo>
                    <a:pt x="4470" y="4279"/>
                  </a:lnTo>
                  <a:lnTo>
                    <a:pt x="4470" y="3886"/>
                  </a:lnTo>
                  <a:lnTo>
                    <a:pt x="4089" y="3505"/>
                  </a:lnTo>
                  <a:lnTo>
                    <a:pt x="3695" y="3505"/>
                  </a:lnTo>
                  <a:lnTo>
                    <a:pt x="3302" y="3505"/>
                  </a:lnTo>
                  <a:lnTo>
                    <a:pt x="2921" y="3505"/>
                  </a:lnTo>
                  <a:lnTo>
                    <a:pt x="2527" y="3505"/>
                  </a:lnTo>
                  <a:lnTo>
                    <a:pt x="2133" y="3111"/>
                  </a:lnTo>
                  <a:lnTo>
                    <a:pt x="2527" y="3111"/>
                  </a:lnTo>
                  <a:lnTo>
                    <a:pt x="2921" y="2730"/>
                  </a:lnTo>
                  <a:lnTo>
                    <a:pt x="3302" y="2730"/>
                  </a:lnTo>
                  <a:lnTo>
                    <a:pt x="3695" y="3111"/>
                  </a:lnTo>
                  <a:lnTo>
                    <a:pt x="4089" y="3111"/>
                  </a:lnTo>
                  <a:lnTo>
                    <a:pt x="3695" y="2730"/>
                  </a:lnTo>
                  <a:lnTo>
                    <a:pt x="3302" y="2730"/>
                  </a:lnTo>
                  <a:lnTo>
                    <a:pt x="3302" y="2336"/>
                  </a:lnTo>
                  <a:lnTo>
                    <a:pt x="3695" y="2730"/>
                  </a:lnTo>
                  <a:lnTo>
                    <a:pt x="4089" y="2730"/>
                  </a:lnTo>
                  <a:lnTo>
                    <a:pt x="3695" y="2730"/>
                  </a:lnTo>
                  <a:lnTo>
                    <a:pt x="3695" y="2336"/>
                  </a:lnTo>
                  <a:lnTo>
                    <a:pt x="3302" y="2336"/>
                  </a:lnTo>
                  <a:lnTo>
                    <a:pt x="2921" y="1943"/>
                  </a:lnTo>
                  <a:lnTo>
                    <a:pt x="2921" y="2336"/>
                  </a:lnTo>
                  <a:lnTo>
                    <a:pt x="2921" y="1943"/>
                  </a:lnTo>
                  <a:lnTo>
                    <a:pt x="2527" y="1943"/>
                  </a:lnTo>
                  <a:lnTo>
                    <a:pt x="2133" y="1943"/>
                  </a:lnTo>
                  <a:lnTo>
                    <a:pt x="2133" y="1562"/>
                  </a:lnTo>
                  <a:lnTo>
                    <a:pt x="2133" y="1943"/>
                  </a:lnTo>
                  <a:lnTo>
                    <a:pt x="1943" y="1562"/>
                  </a:lnTo>
                  <a:lnTo>
                    <a:pt x="1943" y="1943"/>
                  </a:lnTo>
                  <a:lnTo>
                    <a:pt x="1562" y="1562"/>
                  </a:lnTo>
                  <a:lnTo>
                    <a:pt x="1168" y="1562"/>
                  </a:lnTo>
                  <a:lnTo>
                    <a:pt x="774" y="1562"/>
                  </a:lnTo>
                  <a:lnTo>
                    <a:pt x="774" y="1168"/>
                  </a:lnTo>
                  <a:lnTo>
                    <a:pt x="393" y="1168"/>
                  </a:lnTo>
                  <a:lnTo>
                    <a:pt x="393" y="774"/>
                  </a:lnTo>
                  <a:lnTo>
                    <a:pt x="774" y="1168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1562" y="0"/>
                  </a:lnTo>
                  <a:lnTo>
                    <a:pt x="1943" y="393"/>
                  </a:lnTo>
                  <a:lnTo>
                    <a:pt x="2133" y="393"/>
                  </a:lnTo>
                  <a:lnTo>
                    <a:pt x="2133" y="774"/>
                  </a:lnTo>
                  <a:lnTo>
                    <a:pt x="1943" y="774"/>
                  </a:lnTo>
                  <a:lnTo>
                    <a:pt x="2133" y="1168"/>
                  </a:lnTo>
                  <a:lnTo>
                    <a:pt x="2527" y="1168"/>
                  </a:lnTo>
                  <a:lnTo>
                    <a:pt x="2527" y="1562"/>
                  </a:lnTo>
                  <a:lnTo>
                    <a:pt x="2921" y="1562"/>
                  </a:lnTo>
                  <a:lnTo>
                    <a:pt x="3302" y="1562"/>
                  </a:lnTo>
                  <a:lnTo>
                    <a:pt x="3302" y="1943"/>
                  </a:lnTo>
                  <a:lnTo>
                    <a:pt x="3695" y="1943"/>
                  </a:lnTo>
                  <a:lnTo>
                    <a:pt x="4089" y="2336"/>
                  </a:lnTo>
                  <a:lnTo>
                    <a:pt x="4089" y="1943"/>
                  </a:lnTo>
                  <a:lnTo>
                    <a:pt x="3695" y="1943"/>
                  </a:lnTo>
                  <a:lnTo>
                    <a:pt x="3695" y="1562"/>
                  </a:lnTo>
                  <a:lnTo>
                    <a:pt x="4089" y="1943"/>
                  </a:lnTo>
                  <a:lnTo>
                    <a:pt x="4470" y="1943"/>
                  </a:lnTo>
                  <a:lnTo>
                    <a:pt x="4470" y="2336"/>
                  </a:lnTo>
                  <a:lnTo>
                    <a:pt x="4470" y="1943"/>
                  </a:lnTo>
                  <a:lnTo>
                    <a:pt x="3695" y="1562"/>
                  </a:lnTo>
                  <a:lnTo>
                    <a:pt x="3302" y="1168"/>
                  </a:lnTo>
                  <a:lnTo>
                    <a:pt x="2921" y="774"/>
                  </a:lnTo>
                  <a:lnTo>
                    <a:pt x="3302" y="774"/>
                  </a:lnTo>
                  <a:lnTo>
                    <a:pt x="3695" y="1168"/>
                  </a:lnTo>
                  <a:lnTo>
                    <a:pt x="4089" y="1168"/>
                  </a:lnTo>
                  <a:lnTo>
                    <a:pt x="4470" y="1562"/>
                  </a:lnTo>
                  <a:lnTo>
                    <a:pt x="4864" y="1562"/>
                  </a:lnTo>
                  <a:lnTo>
                    <a:pt x="5245" y="1943"/>
                  </a:lnTo>
                  <a:lnTo>
                    <a:pt x="5245" y="1562"/>
                  </a:lnTo>
                  <a:lnTo>
                    <a:pt x="4470" y="1168"/>
                  </a:lnTo>
                  <a:lnTo>
                    <a:pt x="4470" y="774"/>
                  </a:lnTo>
                  <a:lnTo>
                    <a:pt x="4089" y="774"/>
                  </a:lnTo>
                  <a:lnTo>
                    <a:pt x="3695" y="774"/>
                  </a:lnTo>
                  <a:lnTo>
                    <a:pt x="3302" y="393"/>
                  </a:lnTo>
                  <a:lnTo>
                    <a:pt x="2921" y="393"/>
                  </a:lnTo>
                  <a:lnTo>
                    <a:pt x="2527" y="0"/>
                  </a:lnTo>
                  <a:lnTo>
                    <a:pt x="2921" y="0"/>
                  </a:lnTo>
                  <a:lnTo>
                    <a:pt x="3302" y="393"/>
                  </a:lnTo>
                  <a:lnTo>
                    <a:pt x="3695" y="393"/>
                  </a:lnTo>
                  <a:lnTo>
                    <a:pt x="4089" y="393"/>
                  </a:lnTo>
                  <a:lnTo>
                    <a:pt x="4470" y="393"/>
                  </a:lnTo>
                  <a:lnTo>
                    <a:pt x="5245" y="774"/>
                  </a:lnTo>
                  <a:lnTo>
                    <a:pt x="5638" y="1168"/>
                  </a:lnTo>
                  <a:lnTo>
                    <a:pt x="6032" y="1168"/>
                  </a:lnTo>
                  <a:lnTo>
                    <a:pt x="6413" y="1168"/>
                  </a:lnTo>
                  <a:lnTo>
                    <a:pt x="6413" y="1562"/>
                  </a:lnTo>
                  <a:lnTo>
                    <a:pt x="6807" y="1562"/>
                  </a:lnTo>
                  <a:lnTo>
                    <a:pt x="6413" y="1562"/>
                  </a:lnTo>
                  <a:lnTo>
                    <a:pt x="6807" y="1562"/>
                  </a:lnTo>
                  <a:lnTo>
                    <a:pt x="6807" y="1943"/>
                  </a:lnTo>
                  <a:lnTo>
                    <a:pt x="6997" y="1943"/>
                  </a:lnTo>
                  <a:lnTo>
                    <a:pt x="6997" y="2336"/>
                  </a:lnTo>
                  <a:lnTo>
                    <a:pt x="7391" y="2336"/>
                  </a:lnTo>
                  <a:lnTo>
                    <a:pt x="7785" y="2336"/>
                  </a:lnTo>
                  <a:lnTo>
                    <a:pt x="8166" y="2336"/>
                  </a:lnTo>
                  <a:lnTo>
                    <a:pt x="8166" y="2730"/>
                  </a:lnTo>
                  <a:lnTo>
                    <a:pt x="8559" y="2730"/>
                  </a:lnTo>
                  <a:lnTo>
                    <a:pt x="8559" y="2336"/>
                  </a:lnTo>
                  <a:lnTo>
                    <a:pt x="8559" y="2730"/>
                  </a:lnTo>
                  <a:lnTo>
                    <a:pt x="8953" y="2730"/>
                  </a:lnTo>
                  <a:lnTo>
                    <a:pt x="8953" y="2336"/>
                  </a:lnTo>
                  <a:lnTo>
                    <a:pt x="9334" y="2730"/>
                  </a:lnTo>
                  <a:lnTo>
                    <a:pt x="9334" y="2336"/>
                  </a:lnTo>
                  <a:lnTo>
                    <a:pt x="9728" y="2336"/>
                  </a:lnTo>
                  <a:lnTo>
                    <a:pt x="10109" y="2336"/>
                  </a:lnTo>
                  <a:lnTo>
                    <a:pt x="10109" y="2730"/>
                  </a:lnTo>
                  <a:lnTo>
                    <a:pt x="10502" y="2730"/>
                  </a:lnTo>
                  <a:lnTo>
                    <a:pt x="10896" y="2730"/>
                  </a:lnTo>
                  <a:lnTo>
                    <a:pt x="10502" y="2336"/>
                  </a:lnTo>
                  <a:lnTo>
                    <a:pt x="10896" y="2336"/>
                  </a:lnTo>
                  <a:lnTo>
                    <a:pt x="10502" y="2336"/>
                  </a:lnTo>
                  <a:lnTo>
                    <a:pt x="10109" y="1943"/>
                  </a:lnTo>
                  <a:lnTo>
                    <a:pt x="9728" y="1943"/>
                  </a:lnTo>
                  <a:lnTo>
                    <a:pt x="9334" y="1562"/>
                  </a:lnTo>
                  <a:lnTo>
                    <a:pt x="9728" y="1562"/>
                  </a:lnTo>
                  <a:lnTo>
                    <a:pt x="9334" y="1562"/>
                  </a:lnTo>
                  <a:lnTo>
                    <a:pt x="9334" y="1168"/>
                  </a:lnTo>
                  <a:lnTo>
                    <a:pt x="8953" y="1168"/>
                  </a:lnTo>
                  <a:lnTo>
                    <a:pt x="8559" y="1168"/>
                  </a:lnTo>
                  <a:lnTo>
                    <a:pt x="8559" y="774"/>
                  </a:lnTo>
                  <a:lnTo>
                    <a:pt x="8953" y="1168"/>
                  </a:lnTo>
                  <a:lnTo>
                    <a:pt x="9334" y="1168"/>
                  </a:lnTo>
                  <a:lnTo>
                    <a:pt x="8953" y="774"/>
                  </a:lnTo>
                  <a:lnTo>
                    <a:pt x="9334" y="774"/>
                  </a:lnTo>
                  <a:lnTo>
                    <a:pt x="9728" y="1168"/>
                  </a:lnTo>
                  <a:lnTo>
                    <a:pt x="10109" y="1168"/>
                  </a:lnTo>
                  <a:lnTo>
                    <a:pt x="10502" y="1168"/>
                  </a:lnTo>
                  <a:lnTo>
                    <a:pt x="10896" y="1168"/>
                  </a:lnTo>
                  <a:lnTo>
                    <a:pt x="10896" y="1562"/>
                  </a:lnTo>
                  <a:lnTo>
                    <a:pt x="11277" y="1562"/>
                  </a:lnTo>
                  <a:lnTo>
                    <a:pt x="11277" y="1168"/>
                  </a:lnTo>
                  <a:lnTo>
                    <a:pt x="11671" y="1562"/>
                  </a:lnTo>
                  <a:lnTo>
                    <a:pt x="11671" y="1168"/>
                  </a:lnTo>
                  <a:lnTo>
                    <a:pt x="11861" y="1168"/>
                  </a:lnTo>
                  <a:lnTo>
                    <a:pt x="11861" y="1562"/>
                  </a:lnTo>
                  <a:lnTo>
                    <a:pt x="12255" y="1562"/>
                  </a:lnTo>
                  <a:lnTo>
                    <a:pt x="12636" y="1562"/>
                  </a:lnTo>
                  <a:lnTo>
                    <a:pt x="13030" y="1562"/>
                  </a:lnTo>
                  <a:lnTo>
                    <a:pt x="13423" y="1943"/>
                  </a:lnTo>
                  <a:lnTo>
                    <a:pt x="13804" y="2336"/>
                  </a:lnTo>
                  <a:lnTo>
                    <a:pt x="13423" y="1943"/>
                  </a:lnTo>
                  <a:lnTo>
                    <a:pt x="13030" y="1943"/>
                  </a:lnTo>
                  <a:lnTo>
                    <a:pt x="12636" y="1943"/>
                  </a:lnTo>
                  <a:lnTo>
                    <a:pt x="12255" y="1943"/>
                  </a:lnTo>
                  <a:lnTo>
                    <a:pt x="12255" y="1562"/>
                  </a:lnTo>
                  <a:lnTo>
                    <a:pt x="11861" y="1562"/>
                  </a:lnTo>
                  <a:lnTo>
                    <a:pt x="12255" y="1562"/>
                  </a:lnTo>
                  <a:lnTo>
                    <a:pt x="12255" y="1943"/>
                  </a:lnTo>
                  <a:lnTo>
                    <a:pt x="12636" y="1943"/>
                  </a:lnTo>
                  <a:lnTo>
                    <a:pt x="12255" y="1943"/>
                  </a:lnTo>
                  <a:lnTo>
                    <a:pt x="12636" y="1943"/>
                  </a:lnTo>
                  <a:lnTo>
                    <a:pt x="12636" y="2336"/>
                  </a:lnTo>
                  <a:lnTo>
                    <a:pt x="13030" y="2336"/>
                  </a:lnTo>
                  <a:lnTo>
                    <a:pt x="13423" y="2336"/>
                  </a:lnTo>
                  <a:lnTo>
                    <a:pt x="13804" y="2336"/>
                  </a:lnTo>
                  <a:lnTo>
                    <a:pt x="13804" y="2730"/>
                  </a:lnTo>
                  <a:lnTo>
                    <a:pt x="14592" y="2730"/>
                  </a:lnTo>
                  <a:lnTo>
                    <a:pt x="14973" y="2730"/>
                  </a:lnTo>
                  <a:lnTo>
                    <a:pt x="15367" y="2730"/>
                  </a:lnTo>
                  <a:lnTo>
                    <a:pt x="15367" y="3111"/>
                  </a:lnTo>
                  <a:lnTo>
                    <a:pt x="15367" y="3505"/>
                  </a:lnTo>
                  <a:close/>
                </a:path>
                <a:path w="64135" h="22860">
                  <a:moveTo>
                    <a:pt x="51155" y="18478"/>
                  </a:moveTo>
                  <a:lnTo>
                    <a:pt x="51549" y="18478"/>
                  </a:lnTo>
                  <a:lnTo>
                    <a:pt x="51930" y="18478"/>
                  </a:lnTo>
                  <a:lnTo>
                    <a:pt x="51930" y="18859"/>
                  </a:lnTo>
                  <a:lnTo>
                    <a:pt x="52324" y="18859"/>
                  </a:lnTo>
                  <a:lnTo>
                    <a:pt x="52324" y="19253"/>
                  </a:lnTo>
                  <a:lnTo>
                    <a:pt x="52324" y="19443"/>
                  </a:lnTo>
                  <a:lnTo>
                    <a:pt x="52324" y="19837"/>
                  </a:lnTo>
                  <a:lnTo>
                    <a:pt x="51930" y="19837"/>
                  </a:lnTo>
                  <a:lnTo>
                    <a:pt x="51549" y="19837"/>
                  </a:lnTo>
                  <a:lnTo>
                    <a:pt x="51155" y="20218"/>
                  </a:lnTo>
                  <a:lnTo>
                    <a:pt x="51549" y="20218"/>
                  </a:lnTo>
                  <a:lnTo>
                    <a:pt x="51155" y="20218"/>
                  </a:lnTo>
                  <a:lnTo>
                    <a:pt x="51549" y="20218"/>
                  </a:lnTo>
                  <a:lnTo>
                    <a:pt x="51155" y="20218"/>
                  </a:lnTo>
                  <a:lnTo>
                    <a:pt x="50761" y="20218"/>
                  </a:lnTo>
                  <a:lnTo>
                    <a:pt x="50380" y="20218"/>
                  </a:lnTo>
                  <a:lnTo>
                    <a:pt x="49987" y="20218"/>
                  </a:lnTo>
                  <a:lnTo>
                    <a:pt x="49593" y="20218"/>
                  </a:lnTo>
                  <a:lnTo>
                    <a:pt x="49593" y="20612"/>
                  </a:lnTo>
                  <a:lnTo>
                    <a:pt x="47459" y="20612"/>
                  </a:lnTo>
                  <a:lnTo>
                    <a:pt x="47078" y="20218"/>
                  </a:lnTo>
                  <a:lnTo>
                    <a:pt x="46291" y="19837"/>
                  </a:lnTo>
                  <a:lnTo>
                    <a:pt x="45910" y="19837"/>
                  </a:lnTo>
                  <a:lnTo>
                    <a:pt x="45910" y="19443"/>
                  </a:lnTo>
                  <a:lnTo>
                    <a:pt x="45516" y="19443"/>
                  </a:lnTo>
                  <a:lnTo>
                    <a:pt x="45123" y="19253"/>
                  </a:lnTo>
                  <a:lnTo>
                    <a:pt x="44932" y="19253"/>
                  </a:lnTo>
                  <a:lnTo>
                    <a:pt x="44538" y="19253"/>
                  </a:lnTo>
                  <a:lnTo>
                    <a:pt x="44932" y="19253"/>
                  </a:lnTo>
                  <a:lnTo>
                    <a:pt x="44538" y="19253"/>
                  </a:lnTo>
                  <a:lnTo>
                    <a:pt x="44157" y="19253"/>
                  </a:lnTo>
                  <a:lnTo>
                    <a:pt x="43764" y="19253"/>
                  </a:lnTo>
                  <a:lnTo>
                    <a:pt x="43370" y="18859"/>
                  </a:lnTo>
                  <a:lnTo>
                    <a:pt x="42989" y="18859"/>
                  </a:lnTo>
                  <a:lnTo>
                    <a:pt x="42595" y="18478"/>
                  </a:lnTo>
                  <a:lnTo>
                    <a:pt x="42214" y="18084"/>
                  </a:lnTo>
                  <a:lnTo>
                    <a:pt x="42214" y="17691"/>
                  </a:lnTo>
                  <a:lnTo>
                    <a:pt x="42595" y="17691"/>
                  </a:lnTo>
                  <a:lnTo>
                    <a:pt x="42214" y="17310"/>
                  </a:lnTo>
                  <a:lnTo>
                    <a:pt x="42595" y="16916"/>
                  </a:lnTo>
                  <a:lnTo>
                    <a:pt x="42214" y="16916"/>
                  </a:lnTo>
                  <a:lnTo>
                    <a:pt x="42595" y="16916"/>
                  </a:lnTo>
                  <a:lnTo>
                    <a:pt x="42595" y="16535"/>
                  </a:lnTo>
                  <a:lnTo>
                    <a:pt x="42989" y="16535"/>
                  </a:lnTo>
                  <a:lnTo>
                    <a:pt x="43370" y="16535"/>
                  </a:lnTo>
                  <a:lnTo>
                    <a:pt x="43764" y="16535"/>
                  </a:lnTo>
                  <a:lnTo>
                    <a:pt x="43764" y="16141"/>
                  </a:lnTo>
                  <a:lnTo>
                    <a:pt x="43370" y="16141"/>
                  </a:lnTo>
                  <a:lnTo>
                    <a:pt x="43764" y="16141"/>
                  </a:lnTo>
                  <a:lnTo>
                    <a:pt x="44157" y="16141"/>
                  </a:lnTo>
                  <a:lnTo>
                    <a:pt x="44538" y="16141"/>
                  </a:lnTo>
                  <a:lnTo>
                    <a:pt x="44538" y="16535"/>
                  </a:lnTo>
                  <a:lnTo>
                    <a:pt x="44932" y="16535"/>
                  </a:lnTo>
                  <a:lnTo>
                    <a:pt x="44538" y="16141"/>
                  </a:lnTo>
                  <a:lnTo>
                    <a:pt x="44157" y="16141"/>
                  </a:lnTo>
                  <a:lnTo>
                    <a:pt x="44538" y="16141"/>
                  </a:lnTo>
                  <a:lnTo>
                    <a:pt x="44932" y="16141"/>
                  </a:lnTo>
                  <a:lnTo>
                    <a:pt x="45123" y="16141"/>
                  </a:lnTo>
                  <a:lnTo>
                    <a:pt x="45123" y="16535"/>
                  </a:lnTo>
                  <a:lnTo>
                    <a:pt x="45516" y="16535"/>
                  </a:lnTo>
                  <a:lnTo>
                    <a:pt x="45910" y="16535"/>
                  </a:lnTo>
                  <a:lnTo>
                    <a:pt x="45910" y="16916"/>
                  </a:lnTo>
                  <a:lnTo>
                    <a:pt x="45516" y="16916"/>
                  </a:lnTo>
                  <a:lnTo>
                    <a:pt x="45123" y="16535"/>
                  </a:lnTo>
                  <a:lnTo>
                    <a:pt x="45516" y="16916"/>
                  </a:lnTo>
                  <a:lnTo>
                    <a:pt x="45910" y="16916"/>
                  </a:lnTo>
                  <a:lnTo>
                    <a:pt x="45910" y="17310"/>
                  </a:lnTo>
                  <a:lnTo>
                    <a:pt x="46291" y="17310"/>
                  </a:lnTo>
                  <a:lnTo>
                    <a:pt x="46685" y="17310"/>
                  </a:lnTo>
                  <a:lnTo>
                    <a:pt x="47078" y="17310"/>
                  </a:lnTo>
                  <a:lnTo>
                    <a:pt x="47459" y="17310"/>
                  </a:lnTo>
                  <a:lnTo>
                    <a:pt x="47853" y="17691"/>
                  </a:lnTo>
                  <a:lnTo>
                    <a:pt x="48234" y="17691"/>
                  </a:lnTo>
                  <a:lnTo>
                    <a:pt x="48628" y="17691"/>
                  </a:lnTo>
                  <a:lnTo>
                    <a:pt x="49022" y="17691"/>
                  </a:lnTo>
                  <a:lnTo>
                    <a:pt x="49403" y="18084"/>
                  </a:lnTo>
                  <a:lnTo>
                    <a:pt x="49593" y="18084"/>
                  </a:lnTo>
                  <a:lnTo>
                    <a:pt x="49987" y="18084"/>
                  </a:lnTo>
                  <a:lnTo>
                    <a:pt x="50380" y="18084"/>
                  </a:lnTo>
                  <a:lnTo>
                    <a:pt x="50761" y="18084"/>
                  </a:lnTo>
                  <a:lnTo>
                    <a:pt x="51155" y="1847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4197636" y="1877076"/>
              <a:ext cx="76835" cy="92075"/>
            </a:xfrm>
            <a:custGeom>
              <a:avLst/>
              <a:gdLst/>
              <a:ahLst/>
              <a:cxnLst/>
              <a:rect l="l" t="t" r="r" b="b"/>
              <a:pathLst>
                <a:path w="76835" h="92075">
                  <a:moveTo>
                    <a:pt x="53746" y="22720"/>
                  </a:moveTo>
                  <a:lnTo>
                    <a:pt x="52958" y="22720"/>
                  </a:lnTo>
                  <a:lnTo>
                    <a:pt x="52958" y="23101"/>
                  </a:lnTo>
                  <a:lnTo>
                    <a:pt x="53352" y="23101"/>
                  </a:lnTo>
                  <a:lnTo>
                    <a:pt x="53746" y="23495"/>
                  </a:lnTo>
                  <a:lnTo>
                    <a:pt x="53746" y="22720"/>
                  </a:lnTo>
                  <a:close/>
                </a:path>
                <a:path w="76835" h="92075">
                  <a:moveTo>
                    <a:pt x="55295" y="22720"/>
                  </a:moveTo>
                  <a:lnTo>
                    <a:pt x="54127" y="22720"/>
                  </a:lnTo>
                  <a:lnTo>
                    <a:pt x="54127" y="23101"/>
                  </a:lnTo>
                  <a:lnTo>
                    <a:pt x="54914" y="23101"/>
                  </a:lnTo>
                  <a:lnTo>
                    <a:pt x="55295" y="23495"/>
                  </a:lnTo>
                  <a:lnTo>
                    <a:pt x="55295" y="22720"/>
                  </a:lnTo>
                  <a:close/>
                </a:path>
                <a:path w="76835" h="92075">
                  <a:moveTo>
                    <a:pt x="58216" y="22720"/>
                  </a:moveTo>
                  <a:lnTo>
                    <a:pt x="56857" y="22720"/>
                  </a:lnTo>
                  <a:lnTo>
                    <a:pt x="57251" y="23101"/>
                  </a:lnTo>
                  <a:lnTo>
                    <a:pt x="57835" y="23101"/>
                  </a:lnTo>
                  <a:lnTo>
                    <a:pt x="58216" y="23495"/>
                  </a:lnTo>
                  <a:lnTo>
                    <a:pt x="58610" y="23495"/>
                  </a:lnTo>
                  <a:lnTo>
                    <a:pt x="58216" y="23101"/>
                  </a:lnTo>
                  <a:lnTo>
                    <a:pt x="58216" y="22720"/>
                  </a:lnTo>
                  <a:close/>
                </a:path>
                <a:path w="76835" h="92075">
                  <a:moveTo>
                    <a:pt x="54521" y="22339"/>
                  </a:moveTo>
                  <a:lnTo>
                    <a:pt x="52374" y="22339"/>
                  </a:lnTo>
                  <a:lnTo>
                    <a:pt x="52577" y="22720"/>
                  </a:lnTo>
                  <a:lnTo>
                    <a:pt x="54521" y="22720"/>
                  </a:lnTo>
                  <a:lnTo>
                    <a:pt x="54521" y="22339"/>
                  </a:lnTo>
                  <a:close/>
                </a:path>
                <a:path w="76835" h="92075">
                  <a:moveTo>
                    <a:pt x="56464" y="22339"/>
                  </a:moveTo>
                  <a:lnTo>
                    <a:pt x="56083" y="22339"/>
                  </a:lnTo>
                  <a:lnTo>
                    <a:pt x="56083" y="22720"/>
                  </a:lnTo>
                  <a:lnTo>
                    <a:pt x="56464" y="22720"/>
                  </a:lnTo>
                  <a:lnTo>
                    <a:pt x="56464" y="22339"/>
                  </a:lnTo>
                  <a:close/>
                </a:path>
                <a:path w="76835" h="92075">
                  <a:moveTo>
                    <a:pt x="57835" y="22339"/>
                  </a:moveTo>
                  <a:lnTo>
                    <a:pt x="56464" y="22339"/>
                  </a:lnTo>
                  <a:lnTo>
                    <a:pt x="56464" y="22720"/>
                  </a:lnTo>
                  <a:lnTo>
                    <a:pt x="57835" y="22720"/>
                  </a:lnTo>
                  <a:lnTo>
                    <a:pt x="57835" y="22339"/>
                  </a:lnTo>
                  <a:close/>
                </a:path>
                <a:path w="76835" h="92075">
                  <a:moveTo>
                    <a:pt x="57251" y="21945"/>
                  </a:moveTo>
                  <a:lnTo>
                    <a:pt x="51993" y="21945"/>
                  </a:lnTo>
                  <a:lnTo>
                    <a:pt x="51993" y="22339"/>
                  </a:lnTo>
                  <a:lnTo>
                    <a:pt x="57442" y="22339"/>
                  </a:lnTo>
                  <a:lnTo>
                    <a:pt x="57251" y="21945"/>
                  </a:lnTo>
                  <a:close/>
                </a:path>
                <a:path w="76835" h="92075">
                  <a:moveTo>
                    <a:pt x="50431" y="21564"/>
                  </a:moveTo>
                  <a:lnTo>
                    <a:pt x="49656" y="21564"/>
                  </a:lnTo>
                  <a:lnTo>
                    <a:pt x="49656" y="21945"/>
                  </a:lnTo>
                  <a:lnTo>
                    <a:pt x="50431" y="21945"/>
                  </a:lnTo>
                  <a:lnTo>
                    <a:pt x="50431" y="21564"/>
                  </a:lnTo>
                  <a:close/>
                </a:path>
                <a:path w="76835" h="92075">
                  <a:moveTo>
                    <a:pt x="55295" y="20789"/>
                  </a:moveTo>
                  <a:lnTo>
                    <a:pt x="51600" y="20789"/>
                  </a:lnTo>
                  <a:lnTo>
                    <a:pt x="51600" y="21945"/>
                  </a:lnTo>
                  <a:lnTo>
                    <a:pt x="56857" y="21945"/>
                  </a:lnTo>
                  <a:lnTo>
                    <a:pt x="56464" y="21564"/>
                  </a:lnTo>
                  <a:lnTo>
                    <a:pt x="55689" y="21183"/>
                  </a:lnTo>
                  <a:lnTo>
                    <a:pt x="55295" y="21183"/>
                  </a:lnTo>
                  <a:lnTo>
                    <a:pt x="55295" y="20789"/>
                  </a:lnTo>
                  <a:close/>
                </a:path>
                <a:path w="76835" h="92075">
                  <a:moveTo>
                    <a:pt x="67563" y="21564"/>
                  </a:moveTo>
                  <a:lnTo>
                    <a:pt x="65811" y="21564"/>
                  </a:lnTo>
                  <a:lnTo>
                    <a:pt x="66205" y="21945"/>
                  </a:lnTo>
                  <a:lnTo>
                    <a:pt x="67182" y="21945"/>
                  </a:lnTo>
                  <a:lnTo>
                    <a:pt x="67563" y="21564"/>
                  </a:lnTo>
                  <a:close/>
                </a:path>
                <a:path w="76835" h="92075">
                  <a:moveTo>
                    <a:pt x="50825" y="21183"/>
                  </a:moveTo>
                  <a:lnTo>
                    <a:pt x="48488" y="21183"/>
                  </a:lnTo>
                  <a:lnTo>
                    <a:pt x="48488" y="21564"/>
                  </a:lnTo>
                  <a:lnTo>
                    <a:pt x="50825" y="21564"/>
                  </a:lnTo>
                  <a:lnTo>
                    <a:pt x="50825" y="21183"/>
                  </a:lnTo>
                  <a:close/>
                </a:path>
                <a:path w="76835" h="92075">
                  <a:moveTo>
                    <a:pt x="51206" y="20789"/>
                  </a:moveTo>
                  <a:lnTo>
                    <a:pt x="47904" y="20789"/>
                  </a:lnTo>
                  <a:lnTo>
                    <a:pt x="47904" y="21183"/>
                  </a:lnTo>
                  <a:lnTo>
                    <a:pt x="50825" y="21183"/>
                  </a:lnTo>
                  <a:lnTo>
                    <a:pt x="51206" y="21564"/>
                  </a:lnTo>
                  <a:lnTo>
                    <a:pt x="51206" y="20789"/>
                  </a:lnTo>
                  <a:close/>
                </a:path>
                <a:path w="76835" h="92075">
                  <a:moveTo>
                    <a:pt x="67563" y="20789"/>
                  </a:moveTo>
                  <a:lnTo>
                    <a:pt x="63868" y="20789"/>
                  </a:lnTo>
                  <a:lnTo>
                    <a:pt x="64261" y="21183"/>
                  </a:lnTo>
                  <a:lnTo>
                    <a:pt x="64642" y="21183"/>
                  </a:lnTo>
                  <a:lnTo>
                    <a:pt x="65036" y="21564"/>
                  </a:lnTo>
                  <a:lnTo>
                    <a:pt x="67957" y="21564"/>
                  </a:lnTo>
                  <a:lnTo>
                    <a:pt x="67957" y="21183"/>
                  </a:lnTo>
                  <a:lnTo>
                    <a:pt x="67563" y="20789"/>
                  </a:lnTo>
                  <a:close/>
                </a:path>
                <a:path w="76835" h="92075">
                  <a:moveTo>
                    <a:pt x="51600" y="20408"/>
                  </a:moveTo>
                  <a:lnTo>
                    <a:pt x="47116" y="20408"/>
                  </a:lnTo>
                  <a:lnTo>
                    <a:pt x="47116" y="20789"/>
                  </a:lnTo>
                  <a:lnTo>
                    <a:pt x="51600" y="20789"/>
                  </a:lnTo>
                  <a:lnTo>
                    <a:pt x="51600" y="20408"/>
                  </a:lnTo>
                  <a:close/>
                </a:path>
                <a:path w="76835" h="92075">
                  <a:moveTo>
                    <a:pt x="53352" y="20027"/>
                  </a:moveTo>
                  <a:lnTo>
                    <a:pt x="51993" y="20027"/>
                  </a:lnTo>
                  <a:lnTo>
                    <a:pt x="51993" y="20789"/>
                  </a:lnTo>
                  <a:lnTo>
                    <a:pt x="54521" y="20789"/>
                  </a:lnTo>
                  <a:lnTo>
                    <a:pt x="54521" y="20408"/>
                  </a:lnTo>
                  <a:lnTo>
                    <a:pt x="53352" y="20408"/>
                  </a:lnTo>
                  <a:lnTo>
                    <a:pt x="53352" y="20027"/>
                  </a:lnTo>
                  <a:close/>
                </a:path>
                <a:path w="76835" h="92075">
                  <a:moveTo>
                    <a:pt x="66789" y="20408"/>
                  </a:moveTo>
                  <a:lnTo>
                    <a:pt x="63093" y="20408"/>
                  </a:lnTo>
                  <a:lnTo>
                    <a:pt x="63474" y="20789"/>
                  </a:lnTo>
                  <a:lnTo>
                    <a:pt x="66789" y="20789"/>
                  </a:lnTo>
                  <a:lnTo>
                    <a:pt x="66789" y="20408"/>
                  </a:lnTo>
                  <a:close/>
                </a:path>
                <a:path w="76835" h="92075">
                  <a:moveTo>
                    <a:pt x="51206" y="20027"/>
                  </a:moveTo>
                  <a:lnTo>
                    <a:pt x="46342" y="20027"/>
                  </a:lnTo>
                  <a:lnTo>
                    <a:pt x="46735" y="20408"/>
                  </a:lnTo>
                  <a:lnTo>
                    <a:pt x="51206" y="20408"/>
                  </a:lnTo>
                  <a:lnTo>
                    <a:pt x="51206" y="20027"/>
                  </a:lnTo>
                  <a:close/>
                </a:path>
                <a:path w="76835" h="92075">
                  <a:moveTo>
                    <a:pt x="65036" y="20027"/>
                  </a:moveTo>
                  <a:lnTo>
                    <a:pt x="62699" y="20027"/>
                  </a:lnTo>
                  <a:lnTo>
                    <a:pt x="62699" y="20408"/>
                  </a:lnTo>
                  <a:lnTo>
                    <a:pt x="65430" y="20408"/>
                  </a:lnTo>
                  <a:lnTo>
                    <a:pt x="65036" y="20027"/>
                  </a:lnTo>
                  <a:close/>
                </a:path>
                <a:path w="76835" h="92075">
                  <a:moveTo>
                    <a:pt x="48094" y="19062"/>
                  </a:moveTo>
                  <a:lnTo>
                    <a:pt x="47510" y="19062"/>
                  </a:lnTo>
                  <a:lnTo>
                    <a:pt x="47510" y="20027"/>
                  </a:lnTo>
                  <a:lnTo>
                    <a:pt x="49656" y="20027"/>
                  </a:lnTo>
                  <a:lnTo>
                    <a:pt x="49656" y="19634"/>
                  </a:lnTo>
                  <a:lnTo>
                    <a:pt x="48869" y="19634"/>
                  </a:lnTo>
                  <a:lnTo>
                    <a:pt x="48869" y="19253"/>
                  </a:lnTo>
                  <a:lnTo>
                    <a:pt x="48094" y="19253"/>
                  </a:lnTo>
                  <a:lnTo>
                    <a:pt x="48094" y="19062"/>
                  </a:lnTo>
                  <a:close/>
                </a:path>
                <a:path w="76835" h="92075">
                  <a:moveTo>
                    <a:pt x="50037" y="19634"/>
                  </a:moveTo>
                  <a:lnTo>
                    <a:pt x="50037" y="20027"/>
                  </a:lnTo>
                  <a:lnTo>
                    <a:pt x="50431" y="20027"/>
                  </a:lnTo>
                  <a:lnTo>
                    <a:pt x="50037" y="19634"/>
                  </a:lnTo>
                  <a:close/>
                </a:path>
                <a:path w="76835" h="92075">
                  <a:moveTo>
                    <a:pt x="52374" y="19634"/>
                  </a:moveTo>
                  <a:lnTo>
                    <a:pt x="51600" y="19634"/>
                  </a:lnTo>
                  <a:lnTo>
                    <a:pt x="51600" y="20027"/>
                  </a:lnTo>
                  <a:lnTo>
                    <a:pt x="52374" y="20027"/>
                  </a:lnTo>
                  <a:lnTo>
                    <a:pt x="52374" y="19634"/>
                  </a:lnTo>
                  <a:close/>
                </a:path>
                <a:path w="76835" h="92075">
                  <a:moveTo>
                    <a:pt x="55295" y="19634"/>
                  </a:moveTo>
                  <a:lnTo>
                    <a:pt x="53746" y="19634"/>
                  </a:lnTo>
                  <a:lnTo>
                    <a:pt x="53746" y="20027"/>
                  </a:lnTo>
                  <a:lnTo>
                    <a:pt x="55295" y="20027"/>
                  </a:lnTo>
                  <a:lnTo>
                    <a:pt x="55295" y="19634"/>
                  </a:lnTo>
                  <a:close/>
                </a:path>
                <a:path w="76835" h="92075">
                  <a:moveTo>
                    <a:pt x="58610" y="19253"/>
                  </a:moveTo>
                  <a:lnTo>
                    <a:pt x="56464" y="19253"/>
                  </a:lnTo>
                  <a:lnTo>
                    <a:pt x="56464" y="19634"/>
                  </a:lnTo>
                  <a:lnTo>
                    <a:pt x="57835" y="19634"/>
                  </a:lnTo>
                  <a:lnTo>
                    <a:pt x="58216" y="20027"/>
                  </a:lnTo>
                  <a:lnTo>
                    <a:pt x="59004" y="20027"/>
                  </a:lnTo>
                  <a:lnTo>
                    <a:pt x="58610" y="19634"/>
                  </a:lnTo>
                  <a:lnTo>
                    <a:pt x="58610" y="19253"/>
                  </a:lnTo>
                  <a:close/>
                </a:path>
                <a:path w="76835" h="92075">
                  <a:moveTo>
                    <a:pt x="54127" y="19253"/>
                  </a:moveTo>
                  <a:lnTo>
                    <a:pt x="52577" y="19253"/>
                  </a:lnTo>
                  <a:lnTo>
                    <a:pt x="53352" y="19634"/>
                  </a:lnTo>
                  <a:lnTo>
                    <a:pt x="54521" y="19634"/>
                  </a:lnTo>
                  <a:lnTo>
                    <a:pt x="54127" y="19253"/>
                  </a:lnTo>
                  <a:close/>
                </a:path>
                <a:path w="76835" h="92075">
                  <a:moveTo>
                    <a:pt x="53352" y="19062"/>
                  </a:moveTo>
                  <a:lnTo>
                    <a:pt x="52374" y="19062"/>
                  </a:lnTo>
                  <a:lnTo>
                    <a:pt x="52374" y="19253"/>
                  </a:lnTo>
                  <a:lnTo>
                    <a:pt x="53352" y="19253"/>
                  </a:lnTo>
                  <a:lnTo>
                    <a:pt x="53352" y="19062"/>
                  </a:lnTo>
                  <a:close/>
                </a:path>
                <a:path w="76835" h="92075">
                  <a:moveTo>
                    <a:pt x="57835" y="19062"/>
                  </a:moveTo>
                  <a:lnTo>
                    <a:pt x="56083" y="19062"/>
                  </a:lnTo>
                  <a:lnTo>
                    <a:pt x="56083" y="19253"/>
                  </a:lnTo>
                  <a:lnTo>
                    <a:pt x="58216" y="19253"/>
                  </a:lnTo>
                  <a:lnTo>
                    <a:pt x="57835" y="19062"/>
                  </a:lnTo>
                  <a:close/>
                </a:path>
                <a:path w="76835" h="92075">
                  <a:moveTo>
                    <a:pt x="56857" y="18669"/>
                  </a:moveTo>
                  <a:lnTo>
                    <a:pt x="54914" y="18669"/>
                  </a:lnTo>
                  <a:lnTo>
                    <a:pt x="55295" y="19062"/>
                  </a:lnTo>
                  <a:lnTo>
                    <a:pt x="57442" y="19062"/>
                  </a:lnTo>
                  <a:lnTo>
                    <a:pt x="56857" y="18669"/>
                  </a:lnTo>
                  <a:close/>
                </a:path>
                <a:path w="76835" h="92075">
                  <a:moveTo>
                    <a:pt x="54521" y="18288"/>
                  </a:moveTo>
                  <a:lnTo>
                    <a:pt x="52577" y="18288"/>
                  </a:lnTo>
                  <a:lnTo>
                    <a:pt x="52958" y="18669"/>
                  </a:lnTo>
                  <a:lnTo>
                    <a:pt x="54521" y="18669"/>
                  </a:lnTo>
                  <a:lnTo>
                    <a:pt x="54521" y="18288"/>
                  </a:lnTo>
                  <a:close/>
                </a:path>
                <a:path w="76835" h="92075">
                  <a:moveTo>
                    <a:pt x="57835" y="18288"/>
                  </a:moveTo>
                  <a:lnTo>
                    <a:pt x="57442" y="18288"/>
                  </a:lnTo>
                  <a:lnTo>
                    <a:pt x="57442" y="18669"/>
                  </a:lnTo>
                  <a:lnTo>
                    <a:pt x="57835" y="18669"/>
                  </a:lnTo>
                  <a:lnTo>
                    <a:pt x="57835" y="18288"/>
                  </a:lnTo>
                  <a:close/>
                </a:path>
                <a:path w="76835" h="92075">
                  <a:moveTo>
                    <a:pt x="51206" y="17513"/>
                  </a:moveTo>
                  <a:lnTo>
                    <a:pt x="49263" y="17513"/>
                  </a:lnTo>
                  <a:lnTo>
                    <a:pt x="49263" y="17907"/>
                  </a:lnTo>
                  <a:lnTo>
                    <a:pt x="50431" y="17907"/>
                  </a:lnTo>
                  <a:lnTo>
                    <a:pt x="50431" y="18288"/>
                  </a:lnTo>
                  <a:lnTo>
                    <a:pt x="51993" y="18288"/>
                  </a:lnTo>
                  <a:lnTo>
                    <a:pt x="51206" y="17513"/>
                  </a:lnTo>
                  <a:close/>
                </a:path>
                <a:path w="76835" h="92075">
                  <a:moveTo>
                    <a:pt x="52958" y="17132"/>
                  </a:moveTo>
                  <a:lnTo>
                    <a:pt x="51206" y="17132"/>
                  </a:lnTo>
                  <a:lnTo>
                    <a:pt x="51600" y="17513"/>
                  </a:lnTo>
                  <a:lnTo>
                    <a:pt x="51606" y="17907"/>
                  </a:lnTo>
                  <a:lnTo>
                    <a:pt x="51993" y="18288"/>
                  </a:lnTo>
                  <a:lnTo>
                    <a:pt x="54127" y="18288"/>
                  </a:lnTo>
                  <a:lnTo>
                    <a:pt x="54127" y="17907"/>
                  </a:lnTo>
                  <a:lnTo>
                    <a:pt x="53740" y="17900"/>
                  </a:lnTo>
                  <a:lnTo>
                    <a:pt x="53352" y="17513"/>
                  </a:lnTo>
                  <a:lnTo>
                    <a:pt x="52958" y="17513"/>
                  </a:lnTo>
                  <a:lnTo>
                    <a:pt x="52958" y="17132"/>
                  </a:lnTo>
                  <a:close/>
                </a:path>
                <a:path w="76835" h="92075">
                  <a:moveTo>
                    <a:pt x="56464" y="17907"/>
                  </a:moveTo>
                  <a:lnTo>
                    <a:pt x="54127" y="17907"/>
                  </a:lnTo>
                  <a:lnTo>
                    <a:pt x="54521" y="18288"/>
                  </a:lnTo>
                  <a:lnTo>
                    <a:pt x="56464" y="18288"/>
                  </a:lnTo>
                  <a:lnTo>
                    <a:pt x="56464" y="17907"/>
                  </a:lnTo>
                  <a:close/>
                </a:path>
                <a:path w="76835" h="92075">
                  <a:moveTo>
                    <a:pt x="58216" y="17907"/>
                  </a:moveTo>
                  <a:lnTo>
                    <a:pt x="56857" y="17907"/>
                  </a:lnTo>
                  <a:lnTo>
                    <a:pt x="56857" y="18288"/>
                  </a:lnTo>
                  <a:lnTo>
                    <a:pt x="58216" y="18288"/>
                  </a:lnTo>
                  <a:lnTo>
                    <a:pt x="58216" y="17907"/>
                  </a:lnTo>
                  <a:close/>
                </a:path>
                <a:path w="76835" h="92075">
                  <a:moveTo>
                    <a:pt x="55689" y="17513"/>
                  </a:moveTo>
                  <a:lnTo>
                    <a:pt x="53746" y="17513"/>
                  </a:lnTo>
                  <a:lnTo>
                    <a:pt x="53746" y="17907"/>
                  </a:lnTo>
                  <a:lnTo>
                    <a:pt x="55689" y="17907"/>
                  </a:lnTo>
                  <a:lnTo>
                    <a:pt x="55689" y="17513"/>
                  </a:lnTo>
                  <a:close/>
                </a:path>
                <a:path w="76835" h="92075">
                  <a:moveTo>
                    <a:pt x="57442" y="17513"/>
                  </a:moveTo>
                  <a:lnTo>
                    <a:pt x="56464" y="17513"/>
                  </a:lnTo>
                  <a:lnTo>
                    <a:pt x="56464" y="17907"/>
                  </a:lnTo>
                  <a:lnTo>
                    <a:pt x="57442" y="17907"/>
                  </a:lnTo>
                  <a:lnTo>
                    <a:pt x="57442" y="17513"/>
                  </a:lnTo>
                  <a:close/>
                </a:path>
                <a:path w="76835" h="92075">
                  <a:moveTo>
                    <a:pt x="50825" y="17132"/>
                  </a:moveTo>
                  <a:lnTo>
                    <a:pt x="48488" y="17132"/>
                  </a:lnTo>
                  <a:lnTo>
                    <a:pt x="48869" y="17513"/>
                  </a:lnTo>
                  <a:lnTo>
                    <a:pt x="50825" y="17513"/>
                  </a:lnTo>
                  <a:lnTo>
                    <a:pt x="50825" y="17132"/>
                  </a:lnTo>
                  <a:close/>
                </a:path>
                <a:path w="76835" h="92075">
                  <a:moveTo>
                    <a:pt x="54914" y="16751"/>
                  </a:moveTo>
                  <a:lnTo>
                    <a:pt x="53352" y="16751"/>
                  </a:lnTo>
                  <a:lnTo>
                    <a:pt x="53352" y="17513"/>
                  </a:lnTo>
                  <a:lnTo>
                    <a:pt x="55295" y="17513"/>
                  </a:lnTo>
                  <a:lnTo>
                    <a:pt x="55295" y="17132"/>
                  </a:lnTo>
                  <a:lnTo>
                    <a:pt x="54914" y="17132"/>
                  </a:lnTo>
                  <a:lnTo>
                    <a:pt x="54914" y="16751"/>
                  </a:lnTo>
                  <a:close/>
                </a:path>
                <a:path w="76835" h="92075">
                  <a:moveTo>
                    <a:pt x="57251" y="17132"/>
                  </a:moveTo>
                  <a:lnTo>
                    <a:pt x="56083" y="17132"/>
                  </a:lnTo>
                  <a:lnTo>
                    <a:pt x="56083" y="17513"/>
                  </a:lnTo>
                  <a:lnTo>
                    <a:pt x="57251" y="17513"/>
                  </a:lnTo>
                  <a:lnTo>
                    <a:pt x="57251" y="17132"/>
                  </a:lnTo>
                  <a:close/>
                </a:path>
                <a:path w="76835" h="92075">
                  <a:moveTo>
                    <a:pt x="50037" y="16751"/>
                  </a:moveTo>
                  <a:lnTo>
                    <a:pt x="47510" y="16751"/>
                  </a:lnTo>
                  <a:lnTo>
                    <a:pt x="47904" y="17132"/>
                  </a:lnTo>
                  <a:lnTo>
                    <a:pt x="50431" y="17132"/>
                  </a:lnTo>
                  <a:lnTo>
                    <a:pt x="50037" y="16751"/>
                  </a:lnTo>
                  <a:close/>
                </a:path>
                <a:path w="76835" h="92075">
                  <a:moveTo>
                    <a:pt x="52374" y="16751"/>
                  </a:moveTo>
                  <a:lnTo>
                    <a:pt x="50825" y="16751"/>
                  </a:lnTo>
                  <a:lnTo>
                    <a:pt x="50825" y="17132"/>
                  </a:lnTo>
                  <a:lnTo>
                    <a:pt x="52374" y="17132"/>
                  </a:lnTo>
                  <a:lnTo>
                    <a:pt x="52374" y="16751"/>
                  </a:lnTo>
                  <a:close/>
                </a:path>
                <a:path w="76835" h="92075">
                  <a:moveTo>
                    <a:pt x="55689" y="16751"/>
                  </a:moveTo>
                  <a:lnTo>
                    <a:pt x="55689" y="17132"/>
                  </a:lnTo>
                  <a:lnTo>
                    <a:pt x="56083" y="17132"/>
                  </a:lnTo>
                  <a:lnTo>
                    <a:pt x="55689" y="16751"/>
                  </a:lnTo>
                  <a:close/>
                </a:path>
                <a:path w="76835" h="92075">
                  <a:moveTo>
                    <a:pt x="61340" y="16751"/>
                  </a:moveTo>
                  <a:lnTo>
                    <a:pt x="60172" y="16751"/>
                  </a:lnTo>
                  <a:lnTo>
                    <a:pt x="60553" y="17132"/>
                  </a:lnTo>
                  <a:lnTo>
                    <a:pt x="60947" y="17132"/>
                  </a:lnTo>
                  <a:lnTo>
                    <a:pt x="61340" y="16751"/>
                  </a:lnTo>
                  <a:close/>
                </a:path>
                <a:path w="76835" h="92075">
                  <a:moveTo>
                    <a:pt x="49263" y="16357"/>
                  </a:moveTo>
                  <a:lnTo>
                    <a:pt x="47116" y="16357"/>
                  </a:lnTo>
                  <a:lnTo>
                    <a:pt x="47116" y="16751"/>
                  </a:lnTo>
                  <a:lnTo>
                    <a:pt x="49263" y="16751"/>
                  </a:lnTo>
                  <a:lnTo>
                    <a:pt x="49263" y="16357"/>
                  </a:lnTo>
                  <a:close/>
                </a:path>
                <a:path w="76835" h="92075">
                  <a:moveTo>
                    <a:pt x="51993" y="16357"/>
                  </a:moveTo>
                  <a:lnTo>
                    <a:pt x="50037" y="16357"/>
                  </a:lnTo>
                  <a:lnTo>
                    <a:pt x="50431" y="16751"/>
                  </a:lnTo>
                  <a:lnTo>
                    <a:pt x="51993" y="16751"/>
                  </a:lnTo>
                  <a:lnTo>
                    <a:pt x="51993" y="16357"/>
                  </a:lnTo>
                  <a:close/>
                </a:path>
                <a:path w="76835" h="92075">
                  <a:moveTo>
                    <a:pt x="54521" y="16357"/>
                  </a:moveTo>
                  <a:lnTo>
                    <a:pt x="52577" y="16357"/>
                  </a:lnTo>
                  <a:lnTo>
                    <a:pt x="52958" y="16751"/>
                  </a:lnTo>
                  <a:lnTo>
                    <a:pt x="54521" y="16751"/>
                  </a:lnTo>
                  <a:lnTo>
                    <a:pt x="54521" y="16357"/>
                  </a:lnTo>
                  <a:close/>
                </a:path>
                <a:path w="76835" h="92075">
                  <a:moveTo>
                    <a:pt x="60947" y="16357"/>
                  </a:moveTo>
                  <a:lnTo>
                    <a:pt x="59385" y="16357"/>
                  </a:lnTo>
                  <a:lnTo>
                    <a:pt x="59385" y="16751"/>
                  </a:lnTo>
                  <a:lnTo>
                    <a:pt x="60947" y="16751"/>
                  </a:lnTo>
                  <a:lnTo>
                    <a:pt x="60947" y="16357"/>
                  </a:lnTo>
                  <a:close/>
                </a:path>
                <a:path w="76835" h="92075">
                  <a:moveTo>
                    <a:pt x="48094" y="15595"/>
                  </a:moveTo>
                  <a:lnTo>
                    <a:pt x="47904" y="15595"/>
                  </a:lnTo>
                  <a:lnTo>
                    <a:pt x="47904" y="15976"/>
                  </a:lnTo>
                  <a:lnTo>
                    <a:pt x="47510" y="15976"/>
                  </a:lnTo>
                  <a:lnTo>
                    <a:pt x="47510" y="16357"/>
                  </a:lnTo>
                  <a:lnTo>
                    <a:pt x="48488" y="16357"/>
                  </a:lnTo>
                  <a:lnTo>
                    <a:pt x="48094" y="15976"/>
                  </a:lnTo>
                  <a:lnTo>
                    <a:pt x="48094" y="15595"/>
                  </a:lnTo>
                  <a:close/>
                </a:path>
                <a:path w="76835" h="92075">
                  <a:moveTo>
                    <a:pt x="49656" y="14439"/>
                  </a:moveTo>
                  <a:lnTo>
                    <a:pt x="47510" y="14439"/>
                  </a:lnTo>
                  <a:lnTo>
                    <a:pt x="47904" y="14820"/>
                  </a:lnTo>
                  <a:lnTo>
                    <a:pt x="48094" y="14820"/>
                  </a:lnTo>
                  <a:lnTo>
                    <a:pt x="48094" y="15201"/>
                  </a:lnTo>
                  <a:lnTo>
                    <a:pt x="48869" y="15976"/>
                  </a:lnTo>
                  <a:lnTo>
                    <a:pt x="49656" y="15976"/>
                  </a:lnTo>
                  <a:lnTo>
                    <a:pt x="49656" y="16357"/>
                  </a:lnTo>
                  <a:lnTo>
                    <a:pt x="51600" y="16357"/>
                  </a:lnTo>
                  <a:lnTo>
                    <a:pt x="51600" y="15976"/>
                  </a:lnTo>
                  <a:lnTo>
                    <a:pt x="51206" y="15595"/>
                  </a:lnTo>
                  <a:lnTo>
                    <a:pt x="50825" y="15595"/>
                  </a:lnTo>
                  <a:lnTo>
                    <a:pt x="50825" y="15201"/>
                  </a:lnTo>
                  <a:lnTo>
                    <a:pt x="50037" y="15201"/>
                  </a:lnTo>
                  <a:lnTo>
                    <a:pt x="50037" y="14820"/>
                  </a:lnTo>
                  <a:lnTo>
                    <a:pt x="49656" y="14439"/>
                  </a:lnTo>
                  <a:close/>
                </a:path>
                <a:path w="76835" h="92075">
                  <a:moveTo>
                    <a:pt x="52577" y="15595"/>
                  </a:moveTo>
                  <a:lnTo>
                    <a:pt x="51993" y="15595"/>
                  </a:lnTo>
                  <a:lnTo>
                    <a:pt x="52374" y="15976"/>
                  </a:lnTo>
                  <a:lnTo>
                    <a:pt x="52374" y="16357"/>
                  </a:lnTo>
                  <a:lnTo>
                    <a:pt x="53746" y="16357"/>
                  </a:lnTo>
                  <a:lnTo>
                    <a:pt x="53746" y="15976"/>
                  </a:lnTo>
                  <a:lnTo>
                    <a:pt x="52958" y="15976"/>
                  </a:lnTo>
                  <a:lnTo>
                    <a:pt x="52577" y="15595"/>
                  </a:lnTo>
                  <a:close/>
                </a:path>
                <a:path w="76835" h="92075">
                  <a:moveTo>
                    <a:pt x="56083" y="15976"/>
                  </a:moveTo>
                  <a:lnTo>
                    <a:pt x="54521" y="15976"/>
                  </a:lnTo>
                  <a:lnTo>
                    <a:pt x="54914" y="16357"/>
                  </a:lnTo>
                  <a:lnTo>
                    <a:pt x="55689" y="16357"/>
                  </a:lnTo>
                  <a:lnTo>
                    <a:pt x="56083" y="15976"/>
                  </a:lnTo>
                  <a:close/>
                </a:path>
                <a:path w="76835" h="92075">
                  <a:moveTo>
                    <a:pt x="56464" y="15976"/>
                  </a:moveTo>
                  <a:lnTo>
                    <a:pt x="56464" y="16357"/>
                  </a:lnTo>
                  <a:lnTo>
                    <a:pt x="56857" y="16357"/>
                  </a:lnTo>
                  <a:lnTo>
                    <a:pt x="56464" y="15976"/>
                  </a:lnTo>
                  <a:close/>
                </a:path>
                <a:path w="76835" h="92075">
                  <a:moveTo>
                    <a:pt x="60553" y="15976"/>
                  </a:moveTo>
                  <a:lnTo>
                    <a:pt x="58216" y="15976"/>
                  </a:lnTo>
                  <a:lnTo>
                    <a:pt x="58610" y="16357"/>
                  </a:lnTo>
                  <a:lnTo>
                    <a:pt x="60553" y="16357"/>
                  </a:lnTo>
                  <a:lnTo>
                    <a:pt x="60553" y="15976"/>
                  </a:lnTo>
                  <a:close/>
                </a:path>
                <a:path w="76835" h="92075">
                  <a:moveTo>
                    <a:pt x="43040" y="15595"/>
                  </a:moveTo>
                  <a:lnTo>
                    <a:pt x="41871" y="15595"/>
                  </a:lnTo>
                  <a:lnTo>
                    <a:pt x="41871" y="15976"/>
                  </a:lnTo>
                  <a:lnTo>
                    <a:pt x="43040" y="15976"/>
                  </a:lnTo>
                  <a:lnTo>
                    <a:pt x="43040" y="15595"/>
                  </a:lnTo>
                  <a:close/>
                </a:path>
                <a:path w="76835" h="92075">
                  <a:moveTo>
                    <a:pt x="47116" y="15595"/>
                  </a:moveTo>
                  <a:lnTo>
                    <a:pt x="46342" y="15595"/>
                  </a:lnTo>
                  <a:lnTo>
                    <a:pt x="47116" y="15976"/>
                  </a:lnTo>
                  <a:lnTo>
                    <a:pt x="47116" y="15595"/>
                  </a:lnTo>
                  <a:close/>
                </a:path>
                <a:path w="76835" h="92075">
                  <a:moveTo>
                    <a:pt x="56083" y="15595"/>
                  </a:moveTo>
                  <a:lnTo>
                    <a:pt x="53746" y="15595"/>
                  </a:lnTo>
                  <a:lnTo>
                    <a:pt x="54127" y="15976"/>
                  </a:lnTo>
                  <a:lnTo>
                    <a:pt x="56464" y="15976"/>
                  </a:lnTo>
                  <a:lnTo>
                    <a:pt x="56083" y="15595"/>
                  </a:lnTo>
                  <a:close/>
                </a:path>
                <a:path w="76835" h="92075">
                  <a:moveTo>
                    <a:pt x="58610" y="15595"/>
                  </a:moveTo>
                  <a:lnTo>
                    <a:pt x="58610" y="15976"/>
                  </a:lnTo>
                  <a:lnTo>
                    <a:pt x="59004" y="15976"/>
                  </a:lnTo>
                  <a:lnTo>
                    <a:pt x="58610" y="15595"/>
                  </a:lnTo>
                  <a:close/>
                </a:path>
                <a:path w="76835" h="92075">
                  <a:moveTo>
                    <a:pt x="42646" y="15201"/>
                  </a:moveTo>
                  <a:lnTo>
                    <a:pt x="41478" y="15201"/>
                  </a:lnTo>
                  <a:lnTo>
                    <a:pt x="41478" y="15595"/>
                  </a:lnTo>
                  <a:lnTo>
                    <a:pt x="42646" y="15595"/>
                  </a:lnTo>
                  <a:lnTo>
                    <a:pt x="42646" y="15201"/>
                  </a:lnTo>
                  <a:close/>
                </a:path>
                <a:path w="76835" h="92075">
                  <a:moveTo>
                    <a:pt x="47116" y="14820"/>
                  </a:moveTo>
                  <a:lnTo>
                    <a:pt x="45567" y="14820"/>
                  </a:lnTo>
                  <a:lnTo>
                    <a:pt x="45948" y="15201"/>
                  </a:lnTo>
                  <a:lnTo>
                    <a:pt x="46342" y="15201"/>
                  </a:lnTo>
                  <a:lnTo>
                    <a:pt x="46735" y="15595"/>
                  </a:lnTo>
                  <a:lnTo>
                    <a:pt x="47510" y="15595"/>
                  </a:lnTo>
                  <a:lnTo>
                    <a:pt x="47510" y="15201"/>
                  </a:lnTo>
                  <a:lnTo>
                    <a:pt x="47116" y="14820"/>
                  </a:lnTo>
                  <a:close/>
                </a:path>
                <a:path w="76835" h="92075">
                  <a:moveTo>
                    <a:pt x="47904" y="15201"/>
                  </a:moveTo>
                  <a:lnTo>
                    <a:pt x="47510" y="15201"/>
                  </a:lnTo>
                  <a:lnTo>
                    <a:pt x="47904" y="15595"/>
                  </a:lnTo>
                  <a:lnTo>
                    <a:pt x="47904" y="15201"/>
                  </a:lnTo>
                  <a:close/>
                </a:path>
                <a:path w="76835" h="92075">
                  <a:moveTo>
                    <a:pt x="52374" y="15201"/>
                  </a:moveTo>
                  <a:lnTo>
                    <a:pt x="51600" y="15201"/>
                  </a:lnTo>
                  <a:lnTo>
                    <a:pt x="51600" y="15595"/>
                  </a:lnTo>
                  <a:lnTo>
                    <a:pt x="52374" y="15595"/>
                  </a:lnTo>
                  <a:lnTo>
                    <a:pt x="52374" y="15201"/>
                  </a:lnTo>
                  <a:close/>
                </a:path>
                <a:path w="76835" h="92075">
                  <a:moveTo>
                    <a:pt x="54914" y="15201"/>
                  </a:moveTo>
                  <a:lnTo>
                    <a:pt x="53352" y="15201"/>
                  </a:lnTo>
                  <a:lnTo>
                    <a:pt x="53352" y="15595"/>
                  </a:lnTo>
                  <a:lnTo>
                    <a:pt x="54914" y="15595"/>
                  </a:lnTo>
                  <a:lnTo>
                    <a:pt x="54914" y="15201"/>
                  </a:lnTo>
                  <a:close/>
                </a:path>
                <a:path w="76835" h="92075">
                  <a:moveTo>
                    <a:pt x="56464" y="15201"/>
                  </a:moveTo>
                  <a:lnTo>
                    <a:pt x="56083" y="15201"/>
                  </a:lnTo>
                  <a:lnTo>
                    <a:pt x="56464" y="15595"/>
                  </a:lnTo>
                  <a:lnTo>
                    <a:pt x="56464" y="15201"/>
                  </a:lnTo>
                  <a:close/>
                </a:path>
                <a:path w="76835" h="92075">
                  <a:moveTo>
                    <a:pt x="58610" y="15201"/>
                  </a:moveTo>
                  <a:lnTo>
                    <a:pt x="57442" y="15201"/>
                  </a:lnTo>
                  <a:lnTo>
                    <a:pt x="57835" y="15595"/>
                  </a:lnTo>
                  <a:lnTo>
                    <a:pt x="58610" y="15595"/>
                  </a:lnTo>
                  <a:lnTo>
                    <a:pt x="58610" y="15201"/>
                  </a:lnTo>
                  <a:close/>
                </a:path>
                <a:path w="76835" h="92075">
                  <a:moveTo>
                    <a:pt x="42252" y="14820"/>
                  </a:moveTo>
                  <a:lnTo>
                    <a:pt x="40703" y="14820"/>
                  </a:lnTo>
                  <a:lnTo>
                    <a:pt x="41084" y="15201"/>
                  </a:lnTo>
                  <a:lnTo>
                    <a:pt x="42252" y="15201"/>
                  </a:lnTo>
                  <a:lnTo>
                    <a:pt x="42252" y="14820"/>
                  </a:lnTo>
                  <a:close/>
                </a:path>
                <a:path w="76835" h="92075">
                  <a:moveTo>
                    <a:pt x="51206" y="14820"/>
                  </a:moveTo>
                  <a:lnTo>
                    <a:pt x="50825" y="14820"/>
                  </a:lnTo>
                  <a:lnTo>
                    <a:pt x="51206" y="15201"/>
                  </a:lnTo>
                  <a:lnTo>
                    <a:pt x="51206" y="14820"/>
                  </a:lnTo>
                  <a:close/>
                </a:path>
                <a:path w="76835" h="92075">
                  <a:moveTo>
                    <a:pt x="51600" y="14820"/>
                  </a:moveTo>
                  <a:lnTo>
                    <a:pt x="51206" y="14820"/>
                  </a:lnTo>
                  <a:lnTo>
                    <a:pt x="51206" y="15201"/>
                  </a:lnTo>
                  <a:lnTo>
                    <a:pt x="51993" y="15201"/>
                  </a:lnTo>
                  <a:lnTo>
                    <a:pt x="51600" y="14820"/>
                  </a:lnTo>
                  <a:close/>
                </a:path>
                <a:path w="76835" h="92075">
                  <a:moveTo>
                    <a:pt x="52958" y="14820"/>
                  </a:moveTo>
                  <a:lnTo>
                    <a:pt x="52577" y="14820"/>
                  </a:lnTo>
                  <a:lnTo>
                    <a:pt x="52577" y="15201"/>
                  </a:lnTo>
                  <a:lnTo>
                    <a:pt x="52958" y="15201"/>
                  </a:lnTo>
                  <a:lnTo>
                    <a:pt x="52958" y="14820"/>
                  </a:lnTo>
                  <a:close/>
                </a:path>
                <a:path w="76835" h="92075">
                  <a:moveTo>
                    <a:pt x="55689" y="14820"/>
                  </a:moveTo>
                  <a:lnTo>
                    <a:pt x="54914" y="14820"/>
                  </a:lnTo>
                  <a:lnTo>
                    <a:pt x="55295" y="15201"/>
                  </a:lnTo>
                  <a:lnTo>
                    <a:pt x="55689" y="15201"/>
                  </a:lnTo>
                  <a:lnTo>
                    <a:pt x="55689" y="14820"/>
                  </a:lnTo>
                  <a:close/>
                </a:path>
                <a:path w="76835" h="92075">
                  <a:moveTo>
                    <a:pt x="56083" y="13474"/>
                  </a:moveTo>
                  <a:lnTo>
                    <a:pt x="54127" y="13474"/>
                  </a:lnTo>
                  <a:lnTo>
                    <a:pt x="54127" y="13855"/>
                  </a:lnTo>
                  <a:lnTo>
                    <a:pt x="54914" y="13855"/>
                  </a:lnTo>
                  <a:lnTo>
                    <a:pt x="55295" y="14249"/>
                  </a:lnTo>
                  <a:lnTo>
                    <a:pt x="56464" y="14820"/>
                  </a:lnTo>
                  <a:lnTo>
                    <a:pt x="56857" y="14820"/>
                  </a:lnTo>
                  <a:lnTo>
                    <a:pt x="57251" y="15201"/>
                  </a:lnTo>
                  <a:lnTo>
                    <a:pt x="58216" y="15201"/>
                  </a:lnTo>
                  <a:lnTo>
                    <a:pt x="58216" y="14820"/>
                  </a:lnTo>
                  <a:lnTo>
                    <a:pt x="57442" y="14439"/>
                  </a:lnTo>
                  <a:lnTo>
                    <a:pt x="57251" y="14439"/>
                  </a:lnTo>
                  <a:lnTo>
                    <a:pt x="56857" y="14249"/>
                  </a:lnTo>
                  <a:lnTo>
                    <a:pt x="56083" y="13474"/>
                  </a:lnTo>
                  <a:close/>
                </a:path>
                <a:path w="76835" h="92075">
                  <a:moveTo>
                    <a:pt x="41478" y="14249"/>
                  </a:moveTo>
                  <a:lnTo>
                    <a:pt x="41084" y="14249"/>
                  </a:lnTo>
                  <a:lnTo>
                    <a:pt x="41084" y="14439"/>
                  </a:lnTo>
                  <a:lnTo>
                    <a:pt x="41478" y="14820"/>
                  </a:lnTo>
                  <a:lnTo>
                    <a:pt x="42646" y="14820"/>
                  </a:lnTo>
                  <a:lnTo>
                    <a:pt x="42252" y="14439"/>
                  </a:lnTo>
                  <a:lnTo>
                    <a:pt x="41871" y="14439"/>
                  </a:lnTo>
                  <a:lnTo>
                    <a:pt x="41478" y="14249"/>
                  </a:lnTo>
                  <a:close/>
                </a:path>
                <a:path w="76835" h="92075">
                  <a:moveTo>
                    <a:pt x="46735" y="14439"/>
                  </a:moveTo>
                  <a:lnTo>
                    <a:pt x="44780" y="14439"/>
                  </a:lnTo>
                  <a:lnTo>
                    <a:pt x="44780" y="14820"/>
                  </a:lnTo>
                  <a:lnTo>
                    <a:pt x="46735" y="14820"/>
                  </a:lnTo>
                  <a:lnTo>
                    <a:pt x="46735" y="14439"/>
                  </a:lnTo>
                  <a:close/>
                </a:path>
                <a:path w="76835" h="92075">
                  <a:moveTo>
                    <a:pt x="50825" y="14439"/>
                  </a:moveTo>
                  <a:lnTo>
                    <a:pt x="50431" y="14439"/>
                  </a:lnTo>
                  <a:lnTo>
                    <a:pt x="50431" y="14820"/>
                  </a:lnTo>
                  <a:lnTo>
                    <a:pt x="50825" y="14820"/>
                  </a:lnTo>
                  <a:lnTo>
                    <a:pt x="50825" y="14439"/>
                  </a:lnTo>
                  <a:close/>
                </a:path>
                <a:path w="76835" h="92075">
                  <a:moveTo>
                    <a:pt x="54914" y="14439"/>
                  </a:moveTo>
                  <a:lnTo>
                    <a:pt x="53352" y="14439"/>
                  </a:lnTo>
                  <a:lnTo>
                    <a:pt x="53746" y="14820"/>
                  </a:lnTo>
                  <a:lnTo>
                    <a:pt x="54914" y="14820"/>
                  </a:lnTo>
                  <a:lnTo>
                    <a:pt x="54914" y="14439"/>
                  </a:lnTo>
                  <a:close/>
                </a:path>
                <a:path w="76835" h="92075">
                  <a:moveTo>
                    <a:pt x="46342" y="14249"/>
                  </a:moveTo>
                  <a:lnTo>
                    <a:pt x="44399" y="14249"/>
                  </a:lnTo>
                  <a:lnTo>
                    <a:pt x="44399" y="14439"/>
                  </a:lnTo>
                  <a:lnTo>
                    <a:pt x="46342" y="14439"/>
                  </a:lnTo>
                  <a:lnTo>
                    <a:pt x="46342" y="14249"/>
                  </a:lnTo>
                  <a:close/>
                </a:path>
                <a:path w="76835" h="92075">
                  <a:moveTo>
                    <a:pt x="48488" y="14249"/>
                  </a:moveTo>
                  <a:lnTo>
                    <a:pt x="47116" y="14249"/>
                  </a:lnTo>
                  <a:lnTo>
                    <a:pt x="47116" y="14439"/>
                  </a:lnTo>
                  <a:lnTo>
                    <a:pt x="48869" y="14439"/>
                  </a:lnTo>
                  <a:lnTo>
                    <a:pt x="48488" y="14249"/>
                  </a:lnTo>
                  <a:close/>
                </a:path>
                <a:path w="76835" h="92075">
                  <a:moveTo>
                    <a:pt x="50037" y="14249"/>
                  </a:moveTo>
                  <a:lnTo>
                    <a:pt x="50037" y="14439"/>
                  </a:lnTo>
                  <a:lnTo>
                    <a:pt x="50431" y="14439"/>
                  </a:lnTo>
                  <a:lnTo>
                    <a:pt x="50037" y="14249"/>
                  </a:lnTo>
                  <a:close/>
                </a:path>
                <a:path w="76835" h="92075">
                  <a:moveTo>
                    <a:pt x="51993" y="13855"/>
                  </a:moveTo>
                  <a:lnTo>
                    <a:pt x="50825" y="13855"/>
                  </a:lnTo>
                  <a:lnTo>
                    <a:pt x="51206" y="14249"/>
                  </a:lnTo>
                  <a:lnTo>
                    <a:pt x="51206" y="14439"/>
                  </a:lnTo>
                  <a:lnTo>
                    <a:pt x="54521" y="14439"/>
                  </a:lnTo>
                  <a:lnTo>
                    <a:pt x="54521" y="14249"/>
                  </a:lnTo>
                  <a:lnTo>
                    <a:pt x="51993" y="14249"/>
                  </a:lnTo>
                  <a:lnTo>
                    <a:pt x="51993" y="13855"/>
                  </a:lnTo>
                  <a:close/>
                </a:path>
                <a:path w="76835" h="92075">
                  <a:moveTo>
                    <a:pt x="62115" y="13855"/>
                  </a:moveTo>
                  <a:lnTo>
                    <a:pt x="60172" y="13855"/>
                  </a:lnTo>
                  <a:lnTo>
                    <a:pt x="60172" y="14249"/>
                  </a:lnTo>
                  <a:lnTo>
                    <a:pt x="60553" y="14249"/>
                  </a:lnTo>
                  <a:lnTo>
                    <a:pt x="60947" y="14439"/>
                  </a:lnTo>
                  <a:lnTo>
                    <a:pt x="62115" y="14439"/>
                  </a:lnTo>
                  <a:lnTo>
                    <a:pt x="62115" y="13855"/>
                  </a:lnTo>
                  <a:close/>
                </a:path>
                <a:path w="76835" h="92075">
                  <a:moveTo>
                    <a:pt x="44780" y="13855"/>
                  </a:moveTo>
                  <a:lnTo>
                    <a:pt x="43611" y="13855"/>
                  </a:lnTo>
                  <a:lnTo>
                    <a:pt x="44005" y="14249"/>
                  </a:lnTo>
                  <a:lnTo>
                    <a:pt x="44780" y="14249"/>
                  </a:lnTo>
                  <a:lnTo>
                    <a:pt x="44780" y="13855"/>
                  </a:lnTo>
                  <a:close/>
                </a:path>
                <a:path w="76835" h="92075">
                  <a:moveTo>
                    <a:pt x="46735" y="13093"/>
                  </a:moveTo>
                  <a:lnTo>
                    <a:pt x="45567" y="13093"/>
                  </a:lnTo>
                  <a:lnTo>
                    <a:pt x="45567" y="13474"/>
                  </a:lnTo>
                  <a:lnTo>
                    <a:pt x="45948" y="13855"/>
                  </a:lnTo>
                  <a:lnTo>
                    <a:pt x="46342" y="13855"/>
                  </a:lnTo>
                  <a:lnTo>
                    <a:pt x="46735" y="14249"/>
                  </a:lnTo>
                  <a:lnTo>
                    <a:pt x="47904" y="14249"/>
                  </a:lnTo>
                  <a:lnTo>
                    <a:pt x="46735" y="13093"/>
                  </a:lnTo>
                  <a:close/>
                </a:path>
                <a:path w="76835" h="92075">
                  <a:moveTo>
                    <a:pt x="53746" y="13855"/>
                  </a:moveTo>
                  <a:lnTo>
                    <a:pt x="51993" y="13855"/>
                  </a:lnTo>
                  <a:lnTo>
                    <a:pt x="51993" y="14249"/>
                  </a:lnTo>
                  <a:lnTo>
                    <a:pt x="54127" y="14249"/>
                  </a:lnTo>
                  <a:lnTo>
                    <a:pt x="53746" y="13855"/>
                  </a:lnTo>
                  <a:close/>
                </a:path>
                <a:path w="76835" h="92075">
                  <a:moveTo>
                    <a:pt x="44005" y="13474"/>
                  </a:moveTo>
                  <a:lnTo>
                    <a:pt x="43040" y="13474"/>
                  </a:lnTo>
                  <a:lnTo>
                    <a:pt x="43040" y="13855"/>
                  </a:lnTo>
                  <a:lnTo>
                    <a:pt x="44399" y="13855"/>
                  </a:lnTo>
                  <a:lnTo>
                    <a:pt x="44005" y="13474"/>
                  </a:lnTo>
                  <a:close/>
                </a:path>
                <a:path w="76835" h="92075">
                  <a:moveTo>
                    <a:pt x="51206" y="13474"/>
                  </a:moveTo>
                  <a:lnTo>
                    <a:pt x="50037" y="13474"/>
                  </a:lnTo>
                  <a:lnTo>
                    <a:pt x="50037" y="13855"/>
                  </a:lnTo>
                  <a:lnTo>
                    <a:pt x="51206" y="13855"/>
                  </a:lnTo>
                  <a:lnTo>
                    <a:pt x="51206" y="13474"/>
                  </a:lnTo>
                  <a:close/>
                </a:path>
                <a:path w="76835" h="92075">
                  <a:moveTo>
                    <a:pt x="52958" y="13474"/>
                  </a:moveTo>
                  <a:lnTo>
                    <a:pt x="51600" y="13474"/>
                  </a:lnTo>
                  <a:lnTo>
                    <a:pt x="51600" y="13855"/>
                  </a:lnTo>
                  <a:lnTo>
                    <a:pt x="53352" y="13855"/>
                  </a:lnTo>
                  <a:lnTo>
                    <a:pt x="52958" y="13474"/>
                  </a:lnTo>
                  <a:close/>
                </a:path>
                <a:path w="76835" h="92075">
                  <a:moveTo>
                    <a:pt x="60947" y="13474"/>
                  </a:moveTo>
                  <a:lnTo>
                    <a:pt x="58610" y="13474"/>
                  </a:lnTo>
                  <a:lnTo>
                    <a:pt x="59004" y="13855"/>
                  </a:lnTo>
                  <a:lnTo>
                    <a:pt x="61340" y="13855"/>
                  </a:lnTo>
                  <a:lnTo>
                    <a:pt x="60947" y="13474"/>
                  </a:lnTo>
                  <a:close/>
                </a:path>
                <a:path w="76835" h="92075">
                  <a:moveTo>
                    <a:pt x="43230" y="13093"/>
                  </a:moveTo>
                  <a:lnTo>
                    <a:pt x="42252" y="13093"/>
                  </a:lnTo>
                  <a:lnTo>
                    <a:pt x="42646" y="13474"/>
                  </a:lnTo>
                  <a:lnTo>
                    <a:pt x="43611" y="13474"/>
                  </a:lnTo>
                  <a:lnTo>
                    <a:pt x="43230" y="13093"/>
                  </a:lnTo>
                  <a:close/>
                </a:path>
                <a:path w="76835" h="92075">
                  <a:moveTo>
                    <a:pt x="50431" y="13093"/>
                  </a:moveTo>
                  <a:lnTo>
                    <a:pt x="48869" y="13093"/>
                  </a:lnTo>
                  <a:lnTo>
                    <a:pt x="49263" y="13474"/>
                  </a:lnTo>
                  <a:lnTo>
                    <a:pt x="50825" y="13474"/>
                  </a:lnTo>
                  <a:lnTo>
                    <a:pt x="50431" y="13093"/>
                  </a:lnTo>
                  <a:close/>
                </a:path>
                <a:path w="76835" h="92075">
                  <a:moveTo>
                    <a:pt x="51600" y="12700"/>
                  </a:moveTo>
                  <a:lnTo>
                    <a:pt x="51600" y="13093"/>
                  </a:lnTo>
                  <a:lnTo>
                    <a:pt x="51993" y="13474"/>
                  </a:lnTo>
                  <a:lnTo>
                    <a:pt x="52577" y="13474"/>
                  </a:lnTo>
                  <a:lnTo>
                    <a:pt x="52577" y="13093"/>
                  </a:lnTo>
                  <a:lnTo>
                    <a:pt x="51993" y="13093"/>
                  </a:lnTo>
                  <a:lnTo>
                    <a:pt x="51600" y="12700"/>
                  </a:lnTo>
                  <a:close/>
                </a:path>
                <a:path w="76835" h="92075">
                  <a:moveTo>
                    <a:pt x="54521" y="13093"/>
                  </a:moveTo>
                  <a:lnTo>
                    <a:pt x="52958" y="13093"/>
                  </a:lnTo>
                  <a:lnTo>
                    <a:pt x="53352" y="13474"/>
                  </a:lnTo>
                  <a:lnTo>
                    <a:pt x="54914" y="13474"/>
                  </a:lnTo>
                  <a:lnTo>
                    <a:pt x="54521" y="13093"/>
                  </a:lnTo>
                  <a:close/>
                </a:path>
                <a:path w="76835" h="92075">
                  <a:moveTo>
                    <a:pt x="57442" y="12700"/>
                  </a:moveTo>
                  <a:lnTo>
                    <a:pt x="57442" y="13093"/>
                  </a:lnTo>
                  <a:lnTo>
                    <a:pt x="57835" y="13474"/>
                  </a:lnTo>
                  <a:lnTo>
                    <a:pt x="60553" y="13474"/>
                  </a:lnTo>
                  <a:lnTo>
                    <a:pt x="60172" y="13093"/>
                  </a:lnTo>
                  <a:lnTo>
                    <a:pt x="57835" y="13093"/>
                  </a:lnTo>
                  <a:lnTo>
                    <a:pt x="57442" y="12700"/>
                  </a:lnTo>
                  <a:close/>
                </a:path>
                <a:path w="76835" h="92075">
                  <a:moveTo>
                    <a:pt x="45567" y="12319"/>
                  </a:moveTo>
                  <a:lnTo>
                    <a:pt x="44005" y="12319"/>
                  </a:lnTo>
                  <a:lnTo>
                    <a:pt x="44780" y="13093"/>
                  </a:lnTo>
                  <a:lnTo>
                    <a:pt x="46342" y="13093"/>
                  </a:lnTo>
                  <a:lnTo>
                    <a:pt x="46342" y="12700"/>
                  </a:lnTo>
                  <a:lnTo>
                    <a:pt x="45948" y="12700"/>
                  </a:lnTo>
                  <a:lnTo>
                    <a:pt x="45567" y="12319"/>
                  </a:lnTo>
                  <a:close/>
                </a:path>
                <a:path w="76835" h="92075">
                  <a:moveTo>
                    <a:pt x="50037" y="12700"/>
                  </a:moveTo>
                  <a:lnTo>
                    <a:pt x="48094" y="12700"/>
                  </a:lnTo>
                  <a:lnTo>
                    <a:pt x="48488" y="13093"/>
                  </a:lnTo>
                  <a:lnTo>
                    <a:pt x="50037" y="13093"/>
                  </a:lnTo>
                  <a:lnTo>
                    <a:pt x="50037" y="12700"/>
                  </a:lnTo>
                  <a:close/>
                </a:path>
                <a:path w="76835" h="92075">
                  <a:moveTo>
                    <a:pt x="53746" y="12700"/>
                  </a:moveTo>
                  <a:lnTo>
                    <a:pt x="53746" y="13093"/>
                  </a:lnTo>
                  <a:lnTo>
                    <a:pt x="54127" y="13093"/>
                  </a:lnTo>
                  <a:lnTo>
                    <a:pt x="53746" y="12700"/>
                  </a:lnTo>
                  <a:close/>
                </a:path>
                <a:path w="76835" h="92075">
                  <a:moveTo>
                    <a:pt x="59004" y="12700"/>
                  </a:moveTo>
                  <a:lnTo>
                    <a:pt x="57835" y="12700"/>
                  </a:lnTo>
                  <a:lnTo>
                    <a:pt x="57835" y="13093"/>
                  </a:lnTo>
                  <a:lnTo>
                    <a:pt x="59004" y="13093"/>
                  </a:lnTo>
                  <a:lnTo>
                    <a:pt x="59004" y="12700"/>
                  </a:lnTo>
                  <a:close/>
                </a:path>
                <a:path w="76835" h="92075">
                  <a:moveTo>
                    <a:pt x="48488" y="11938"/>
                  </a:moveTo>
                  <a:lnTo>
                    <a:pt x="48094" y="11938"/>
                  </a:lnTo>
                  <a:lnTo>
                    <a:pt x="48488" y="12319"/>
                  </a:lnTo>
                  <a:lnTo>
                    <a:pt x="48488" y="12700"/>
                  </a:lnTo>
                  <a:lnTo>
                    <a:pt x="49263" y="12700"/>
                  </a:lnTo>
                  <a:lnTo>
                    <a:pt x="49263" y="12319"/>
                  </a:lnTo>
                  <a:lnTo>
                    <a:pt x="48869" y="12319"/>
                  </a:lnTo>
                  <a:lnTo>
                    <a:pt x="48488" y="11938"/>
                  </a:lnTo>
                  <a:close/>
                </a:path>
                <a:path w="76835" h="92075">
                  <a:moveTo>
                    <a:pt x="57835" y="12319"/>
                  </a:moveTo>
                  <a:lnTo>
                    <a:pt x="57442" y="12319"/>
                  </a:lnTo>
                  <a:lnTo>
                    <a:pt x="57442" y="12700"/>
                  </a:lnTo>
                  <a:lnTo>
                    <a:pt x="57835" y="12700"/>
                  </a:lnTo>
                  <a:lnTo>
                    <a:pt x="57835" y="12319"/>
                  </a:lnTo>
                  <a:close/>
                </a:path>
                <a:path w="76835" h="92075">
                  <a:moveTo>
                    <a:pt x="76530" y="20027"/>
                  </a:moveTo>
                  <a:lnTo>
                    <a:pt x="74777" y="20027"/>
                  </a:lnTo>
                  <a:lnTo>
                    <a:pt x="75158" y="20408"/>
                  </a:lnTo>
                  <a:lnTo>
                    <a:pt x="76530" y="20408"/>
                  </a:lnTo>
                  <a:lnTo>
                    <a:pt x="76530" y="20027"/>
                  </a:lnTo>
                  <a:close/>
                </a:path>
                <a:path w="76835" h="92075">
                  <a:moveTo>
                    <a:pt x="75158" y="19253"/>
                  </a:moveTo>
                  <a:lnTo>
                    <a:pt x="72821" y="19253"/>
                  </a:lnTo>
                  <a:lnTo>
                    <a:pt x="73609" y="19634"/>
                  </a:lnTo>
                  <a:lnTo>
                    <a:pt x="73990" y="19634"/>
                  </a:lnTo>
                  <a:lnTo>
                    <a:pt x="74383" y="20027"/>
                  </a:lnTo>
                  <a:lnTo>
                    <a:pt x="76326" y="20027"/>
                  </a:lnTo>
                  <a:lnTo>
                    <a:pt x="75552" y="19634"/>
                  </a:lnTo>
                  <a:lnTo>
                    <a:pt x="75158" y="19253"/>
                  </a:lnTo>
                  <a:close/>
                </a:path>
                <a:path w="76835" h="92075">
                  <a:moveTo>
                    <a:pt x="73990" y="19062"/>
                  </a:moveTo>
                  <a:lnTo>
                    <a:pt x="72440" y="19062"/>
                  </a:lnTo>
                  <a:lnTo>
                    <a:pt x="72440" y="19253"/>
                  </a:lnTo>
                  <a:lnTo>
                    <a:pt x="74383" y="19253"/>
                  </a:lnTo>
                  <a:lnTo>
                    <a:pt x="73990" y="19062"/>
                  </a:lnTo>
                  <a:close/>
                </a:path>
                <a:path w="76835" h="92075">
                  <a:moveTo>
                    <a:pt x="72440" y="18669"/>
                  </a:moveTo>
                  <a:lnTo>
                    <a:pt x="71653" y="18669"/>
                  </a:lnTo>
                  <a:lnTo>
                    <a:pt x="72047" y="19062"/>
                  </a:lnTo>
                  <a:lnTo>
                    <a:pt x="72821" y="19062"/>
                  </a:lnTo>
                  <a:lnTo>
                    <a:pt x="72440" y="18669"/>
                  </a:lnTo>
                  <a:close/>
                </a:path>
                <a:path w="76835" h="92075">
                  <a:moveTo>
                    <a:pt x="72821" y="18669"/>
                  </a:moveTo>
                  <a:lnTo>
                    <a:pt x="72821" y="19062"/>
                  </a:lnTo>
                  <a:lnTo>
                    <a:pt x="73215" y="19062"/>
                  </a:lnTo>
                  <a:lnTo>
                    <a:pt x="72821" y="18669"/>
                  </a:lnTo>
                  <a:close/>
                </a:path>
                <a:path w="76835" h="92075">
                  <a:moveTo>
                    <a:pt x="71653" y="18288"/>
                  </a:moveTo>
                  <a:lnTo>
                    <a:pt x="71462" y="18669"/>
                  </a:lnTo>
                  <a:lnTo>
                    <a:pt x="71653" y="18669"/>
                  </a:lnTo>
                  <a:lnTo>
                    <a:pt x="71653" y="18288"/>
                  </a:lnTo>
                  <a:close/>
                </a:path>
                <a:path w="76835" h="92075">
                  <a:moveTo>
                    <a:pt x="32511" y="6350"/>
                  </a:moveTo>
                  <a:lnTo>
                    <a:pt x="32130" y="6350"/>
                  </a:lnTo>
                  <a:lnTo>
                    <a:pt x="32130" y="6731"/>
                  </a:lnTo>
                  <a:lnTo>
                    <a:pt x="32511" y="6731"/>
                  </a:lnTo>
                  <a:lnTo>
                    <a:pt x="32511" y="6350"/>
                  </a:lnTo>
                  <a:close/>
                </a:path>
                <a:path w="76835" h="92075">
                  <a:moveTo>
                    <a:pt x="33680" y="6350"/>
                  </a:moveTo>
                  <a:lnTo>
                    <a:pt x="32511" y="6350"/>
                  </a:lnTo>
                  <a:lnTo>
                    <a:pt x="32905" y="6731"/>
                  </a:lnTo>
                  <a:lnTo>
                    <a:pt x="33680" y="6731"/>
                  </a:lnTo>
                  <a:lnTo>
                    <a:pt x="33680" y="6350"/>
                  </a:lnTo>
                  <a:close/>
                </a:path>
                <a:path w="76835" h="92075">
                  <a:moveTo>
                    <a:pt x="32511" y="5575"/>
                  </a:moveTo>
                  <a:lnTo>
                    <a:pt x="31343" y="5575"/>
                  </a:lnTo>
                  <a:lnTo>
                    <a:pt x="31737" y="5969"/>
                  </a:lnTo>
                  <a:lnTo>
                    <a:pt x="31737" y="6350"/>
                  </a:lnTo>
                  <a:lnTo>
                    <a:pt x="33299" y="6350"/>
                  </a:lnTo>
                  <a:lnTo>
                    <a:pt x="32905" y="5969"/>
                  </a:lnTo>
                  <a:lnTo>
                    <a:pt x="32511" y="5969"/>
                  </a:lnTo>
                  <a:lnTo>
                    <a:pt x="32511" y="5575"/>
                  </a:lnTo>
                  <a:close/>
                </a:path>
                <a:path w="76835" h="92075">
                  <a:moveTo>
                    <a:pt x="24142" y="5575"/>
                  </a:moveTo>
                  <a:lnTo>
                    <a:pt x="24142" y="5969"/>
                  </a:lnTo>
                  <a:lnTo>
                    <a:pt x="24536" y="5969"/>
                  </a:lnTo>
                  <a:lnTo>
                    <a:pt x="24142" y="5575"/>
                  </a:lnTo>
                  <a:close/>
                </a:path>
                <a:path w="76835" h="92075">
                  <a:moveTo>
                    <a:pt x="24142" y="4622"/>
                  </a:moveTo>
                  <a:lnTo>
                    <a:pt x="22390" y="4622"/>
                  </a:lnTo>
                  <a:lnTo>
                    <a:pt x="22783" y="4813"/>
                  </a:lnTo>
                  <a:lnTo>
                    <a:pt x="23177" y="5194"/>
                  </a:lnTo>
                  <a:lnTo>
                    <a:pt x="23558" y="5194"/>
                  </a:lnTo>
                  <a:lnTo>
                    <a:pt x="23952" y="5575"/>
                  </a:lnTo>
                  <a:lnTo>
                    <a:pt x="24536" y="5575"/>
                  </a:lnTo>
                  <a:lnTo>
                    <a:pt x="24142" y="5194"/>
                  </a:lnTo>
                  <a:lnTo>
                    <a:pt x="24142" y="4813"/>
                  </a:lnTo>
                  <a:lnTo>
                    <a:pt x="24536" y="4813"/>
                  </a:lnTo>
                  <a:lnTo>
                    <a:pt x="24142" y="4622"/>
                  </a:lnTo>
                  <a:close/>
                </a:path>
                <a:path w="76835" h="92075">
                  <a:moveTo>
                    <a:pt x="24536" y="4813"/>
                  </a:moveTo>
                  <a:lnTo>
                    <a:pt x="24142" y="4813"/>
                  </a:lnTo>
                  <a:lnTo>
                    <a:pt x="24536" y="5194"/>
                  </a:lnTo>
                  <a:lnTo>
                    <a:pt x="24536" y="4813"/>
                  </a:lnTo>
                  <a:close/>
                </a:path>
                <a:path w="76835" h="92075">
                  <a:moveTo>
                    <a:pt x="22390" y="3467"/>
                  </a:moveTo>
                  <a:lnTo>
                    <a:pt x="21615" y="3467"/>
                  </a:lnTo>
                  <a:lnTo>
                    <a:pt x="22390" y="3848"/>
                  </a:lnTo>
                  <a:lnTo>
                    <a:pt x="22390" y="4229"/>
                  </a:lnTo>
                  <a:lnTo>
                    <a:pt x="22783" y="4622"/>
                  </a:lnTo>
                  <a:lnTo>
                    <a:pt x="23952" y="4622"/>
                  </a:lnTo>
                  <a:lnTo>
                    <a:pt x="23952" y="4229"/>
                  </a:lnTo>
                  <a:lnTo>
                    <a:pt x="23177" y="4229"/>
                  </a:lnTo>
                  <a:lnTo>
                    <a:pt x="22390" y="3467"/>
                  </a:lnTo>
                  <a:close/>
                </a:path>
                <a:path w="76835" h="92075">
                  <a:moveTo>
                    <a:pt x="20053" y="3467"/>
                  </a:moveTo>
                  <a:lnTo>
                    <a:pt x="19278" y="3467"/>
                  </a:lnTo>
                  <a:lnTo>
                    <a:pt x="20053" y="4229"/>
                  </a:lnTo>
                  <a:lnTo>
                    <a:pt x="20446" y="4229"/>
                  </a:lnTo>
                  <a:lnTo>
                    <a:pt x="20053" y="3848"/>
                  </a:lnTo>
                  <a:lnTo>
                    <a:pt x="20053" y="3467"/>
                  </a:lnTo>
                  <a:close/>
                </a:path>
                <a:path w="76835" h="92075">
                  <a:moveTo>
                    <a:pt x="18694" y="3467"/>
                  </a:moveTo>
                  <a:lnTo>
                    <a:pt x="18300" y="3467"/>
                  </a:lnTo>
                  <a:lnTo>
                    <a:pt x="18300" y="3848"/>
                  </a:lnTo>
                  <a:lnTo>
                    <a:pt x="18694" y="3848"/>
                  </a:lnTo>
                  <a:lnTo>
                    <a:pt x="18694" y="3467"/>
                  </a:lnTo>
                  <a:close/>
                </a:path>
                <a:path w="76835" h="92075">
                  <a:moveTo>
                    <a:pt x="20827" y="3467"/>
                  </a:moveTo>
                  <a:lnTo>
                    <a:pt x="20446" y="3467"/>
                  </a:lnTo>
                  <a:lnTo>
                    <a:pt x="20446" y="3848"/>
                  </a:lnTo>
                  <a:lnTo>
                    <a:pt x="20827" y="3848"/>
                  </a:lnTo>
                  <a:lnTo>
                    <a:pt x="20827" y="3467"/>
                  </a:lnTo>
                  <a:close/>
                </a:path>
                <a:path w="76835" h="92075">
                  <a:moveTo>
                    <a:pt x="21221" y="3467"/>
                  </a:moveTo>
                  <a:lnTo>
                    <a:pt x="21221" y="3848"/>
                  </a:lnTo>
                  <a:lnTo>
                    <a:pt x="21615" y="3848"/>
                  </a:lnTo>
                  <a:lnTo>
                    <a:pt x="21221" y="3467"/>
                  </a:lnTo>
                  <a:close/>
                </a:path>
                <a:path w="76835" h="92075">
                  <a:moveTo>
                    <a:pt x="21221" y="2692"/>
                  </a:moveTo>
                  <a:lnTo>
                    <a:pt x="15189" y="2692"/>
                  </a:lnTo>
                  <a:lnTo>
                    <a:pt x="15963" y="3073"/>
                  </a:lnTo>
                  <a:lnTo>
                    <a:pt x="16357" y="3467"/>
                  </a:lnTo>
                  <a:lnTo>
                    <a:pt x="16751" y="3467"/>
                  </a:lnTo>
                  <a:lnTo>
                    <a:pt x="16751" y="3073"/>
                  </a:lnTo>
                  <a:lnTo>
                    <a:pt x="21615" y="3073"/>
                  </a:lnTo>
                  <a:lnTo>
                    <a:pt x="21221" y="2692"/>
                  </a:lnTo>
                  <a:close/>
                </a:path>
                <a:path w="76835" h="92075">
                  <a:moveTo>
                    <a:pt x="17132" y="3073"/>
                  </a:moveTo>
                  <a:lnTo>
                    <a:pt x="17132" y="3467"/>
                  </a:lnTo>
                  <a:lnTo>
                    <a:pt x="17525" y="3467"/>
                  </a:lnTo>
                  <a:lnTo>
                    <a:pt x="17132" y="3073"/>
                  </a:lnTo>
                  <a:close/>
                </a:path>
                <a:path w="76835" h="92075">
                  <a:moveTo>
                    <a:pt x="21996" y="3073"/>
                  </a:moveTo>
                  <a:lnTo>
                    <a:pt x="17525" y="3073"/>
                  </a:lnTo>
                  <a:lnTo>
                    <a:pt x="17919" y="3467"/>
                  </a:lnTo>
                  <a:lnTo>
                    <a:pt x="21996" y="3467"/>
                  </a:lnTo>
                  <a:lnTo>
                    <a:pt x="21996" y="3073"/>
                  </a:lnTo>
                  <a:close/>
                </a:path>
                <a:path w="76835" h="92075">
                  <a:moveTo>
                    <a:pt x="19278" y="2311"/>
                  </a:moveTo>
                  <a:lnTo>
                    <a:pt x="15582" y="2311"/>
                  </a:lnTo>
                  <a:lnTo>
                    <a:pt x="15582" y="2692"/>
                  </a:lnTo>
                  <a:lnTo>
                    <a:pt x="19278" y="2692"/>
                  </a:lnTo>
                  <a:lnTo>
                    <a:pt x="19278" y="2311"/>
                  </a:lnTo>
                  <a:close/>
                </a:path>
                <a:path w="76835" h="92075">
                  <a:moveTo>
                    <a:pt x="20446" y="2311"/>
                  </a:moveTo>
                  <a:lnTo>
                    <a:pt x="20053" y="2311"/>
                  </a:lnTo>
                  <a:lnTo>
                    <a:pt x="20053" y="2692"/>
                  </a:lnTo>
                  <a:lnTo>
                    <a:pt x="20446" y="2692"/>
                  </a:lnTo>
                  <a:lnTo>
                    <a:pt x="20446" y="2311"/>
                  </a:lnTo>
                  <a:close/>
                </a:path>
                <a:path w="76835" h="92075">
                  <a:moveTo>
                    <a:pt x="18300" y="1917"/>
                  </a:moveTo>
                  <a:lnTo>
                    <a:pt x="15582" y="1917"/>
                  </a:lnTo>
                  <a:lnTo>
                    <a:pt x="15963" y="2311"/>
                  </a:lnTo>
                  <a:lnTo>
                    <a:pt x="18694" y="2311"/>
                  </a:lnTo>
                  <a:lnTo>
                    <a:pt x="18300" y="1917"/>
                  </a:lnTo>
                  <a:close/>
                </a:path>
                <a:path w="76835" h="92075">
                  <a:moveTo>
                    <a:pt x="16751" y="1536"/>
                  </a:moveTo>
                  <a:lnTo>
                    <a:pt x="14795" y="1536"/>
                  </a:lnTo>
                  <a:lnTo>
                    <a:pt x="14795" y="1917"/>
                  </a:lnTo>
                  <a:lnTo>
                    <a:pt x="17132" y="1917"/>
                  </a:lnTo>
                  <a:lnTo>
                    <a:pt x="16751" y="1536"/>
                  </a:lnTo>
                  <a:close/>
                </a:path>
                <a:path w="76835" h="92075">
                  <a:moveTo>
                    <a:pt x="14795" y="762"/>
                  </a:moveTo>
                  <a:lnTo>
                    <a:pt x="13817" y="762"/>
                  </a:lnTo>
                  <a:lnTo>
                    <a:pt x="14211" y="1155"/>
                  </a:lnTo>
                  <a:lnTo>
                    <a:pt x="14211" y="1536"/>
                  </a:lnTo>
                  <a:lnTo>
                    <a:pt x="15963" y="1536"/>
                  </a:lnTo>
                  <a:lnTo>
                    <a:pt x="15963" y="1155"/>
                  </a:lnTo>
                  <a:lnTo>
                    <a:pt x="15189" y="1155"/>
                  </a:lnTo>
                  <a:lnTo>
                    <a:pt x="14795" y="762"/>
                  </a:lnTo>
                  <a:close/>
                </a:path>
                <a:path w="76835" h="92075">
                  <a:moveTo>
                    <a:pt x="12661" y="0"/>
                  </a:moveTo>
                  <a:lnTo>
                    <a:pt x="13436" y="762"/>
                  </a:lnTo>
                  <a:lnTo>
                    <a:pt x="14604" y="762"/>
                  </a:lnTo>
                  <a:lnTo>
                    <a:pt x="13817" y="381"/>
                  </a:lnTo>
                  <a:lnTo>
                    <a:pt x="13436" y="381"/>
                  </a:lnTo>
                  <a:lnTo>
                    <a:pt x="12661" y="0"/>
                  </a:lnTo>
                  <a:close/>
                </a:path>
                <a:path w="76835" h="92075">
                  <a:moveTo>
                    <a:pt x="38747" y="16357"/>
                  </a:moveTo>
                  <a:lnTo>
                    <a:pt x="38353" y="16357"/>
                  </a:lnTo>
                  <a:lnTo>
                    <a:pt x="38747" y="16751"/>
                  </a:lnTo>
                  <a:lnTo>
                    <a:pt x="38747" y="16357"/>
                  </a:lnTo>
                  <a:close/>
                </a:path>
                <a:path w="76835" h="92075">
                  <a:moveTo>
                    <a:pt x="40309" y="16357"/>
                  </a:moveTo>
                  <a:lnTo>
                    <a:pt x="39522" y="16357"/>
                  </a:lnTo>
                  <a:lnTo>
                    <a:pt x="39916" y="16751"/>
                  </a:lnTo>
                  <a:lnTo>
                    <a:pt x="40309" y="16751"/>
                  </a:lnTo>
                  <a:lnTo>
                    <a:pt x="40309" y="16357"/>
                  </a:lnTo>
                  <a:close/>
                </a:path>
                <a:path w="76835" h="92075">
                  <a:moveTo>
                    <a:pt x="39916" y="15976"/>
                  </a:moveTo>
                  <a:lnTo>
                    <a:pt x="38163" y="15976"/>
                  </a:lnTo>
                  <a:lnTo>
                    <a:pt x="38163" y="16357"/>
                  </a:lnTo>
                  <a:lnTo>
                    <a:pt x="39916" y="16357"/>
                  </a:lnTo>
                  <a:lnTo>
                    <a:pt x="39916" y="15976"/>
                  </a:lnTo>
                  <a:close/>
                </a:path>
                <a:path w="76835" h="92075">
                  <a:moveTo>
                    <a:pt x="39522" y="15595"/>
                  </a:moveTo>
                  <a:lnTo>
                    <a:pt x="37388" y="15595"/>
                  </a:lnTo>
                  <a:lnTo>
                    <a:pt x="37388" y="15976"/>
                  </a:lnTo>
                  <a:lnTo>
                    <a:pt x="39522" y="15976"/>
                  </a:lnTo>
                  <a:lnTo>
                    <a:pt x="39522" y="15595"/>
                  </a:lnTo>
                  <a:close/>
                </a:path>
                <a:path w="76835" h="92075">
                  <a:moveTo>
                    <a:pt x="38747" y="14439"/>
                  </a:moveTo>
                  <a:lnTo>
                    <a:pt x="35445" y="14439"/>
                  </a:lnTo>
                  <a:lnTo>
                    <a:pt x="35445" y="14820"/>
                  </a:lnTo>
                  <a:lnTo>
                    <a:pt x="35826" y="14820"/>
                  </a:lnTo>
                  <a:lnTo>
                    <a:pt x="35826" y="15201"/>
                  </a:lnTo>
                  <a:lnTo>
                    <a:pt x="36601" y="15201"/>
                  </a:lnTo>
                  <a:lnTo>
                    <a:pt x="36601" y="15595"/>
                  </a:lnTo>
                  <a:lnTo>
                    <a:pt x="39141" y="15595"/>
                  </a:lnTo>
                  <a:lnTo>
                    <a:pt x="39141" y="15201"/>
                  </a:lnTo>
                  <a:lnTo>
                    <a:pt x="38747" y="14820"/>
                  </a:lnTo>
                  <a:lnTo>
                    <a:pt x="38747" y="14439"/>
                  </a:lnTo>
                  <a:close/>
                </a:path>
                <a:path w="76835" h="92075">
                  <a:moveTo>
                    <a:pt x="35826" y="14249"/>
                  </a:moveTo>
                  <a:lnTo>
                    <a:pt x="35051" y="14249"/>
                  </a:lnTo>
                  <a:lnTo>
                    <a:pt x="35051" y="14439"/>
                  </a:lnTo>
                  <a:lnTo>
                    <a:pt x="36220" y="14439"/>
                  </a:lnTo>
                  <a:lnTo>
                    <a:pt x="35826" y="14249"/>
                  </a:lnTo>
                  <a:close/>
                </a:path>
                <a:path w="76835" h="92075">
                  <a:moveTo>
                    <a:pt x="38163" y="14249"/>
                  </a:moveTo>
                  <a:lnTo>
                    <a:pt x="36995" y="14249"/>
                  </a:lnTo>
                  <a:lnTo>
                    <a:pt x="37388" y="14439"/>
                  </a:lnTo>
                  <a:lnTo>
                    <a:pt x="38163" y="14439"/>
                  </a:lnTo>
                  <a:lnTo>
                    <a:pt x="38163" y="14249"/>
                  </a:lnTo>
                  <a:close/>
                </a:path>
                <a:path w="76835" h="92075">
                  <a:moveTo>
                    <a:pt x="35051" y="13855"/>
                  </a:moveTo>
                  <a:lnTo>
                    <a:pt x="34658" y="13855"/>
                  </a:lnTo>
                  <a:lnTo>
                    <a:pt x="34658" y="14249"/>
                  </a:lnTo>
                  <a:lnTo>
                    <a:pt x="35051" y="14249"/>
                  </a:lnTo>
                  <a:lnTo>
                    <a:pt x="35051" y="13855"/>
                  </a:lnTo>
                  <a:close/>
                </a:path>
                <a:path w="76835" h="92075">
                  <a:moveTo>
                    <a:pt x="27254" y="11544"/>
                  </a:moveTo>
                  <a:lnTo>
                    <a:pt x="26873" y="11544"/>
                  </a:lnTo>
                  <a:lnTo>
                    <a:pt x="26873" y="11938"/>
                  </a:lnTo>
                  <a:lnTo>
                    <a:pt x="27647" y="11938"/>
                  </a:lnTo>
                  <a:lnTo>
                    <a:pt x="27254" y="11544"/>
                  </a:lnTo>
                  <a:close/>
                </a:path>
                <a:path w="76835" h="92075">
                  <a:moveTo>
                    <a:pt x="28422" y="11163"/>
                  </a:moveTo>
                  <a:lnTo>
                    <a:pt x="26479" y="11163"/>
                  </a:lnTo>
                  <a:lnTo>
                    <a:pt x="26479" y="11544"/>
                  </a:lnTo>
                  <a:lnTo>
                    <a:pt x="28041" y="11544"/>
                  </a:lnTo>
                  <a:lnTo>
                    <a:pt x="28422" y="11938"/>
                  </a:lnTo>
                  <a:lnTo>
                    <a:pt x="28422" y="11163"/>
                  </a:lnTo>
                  <a:close/>
                </a:path>
                <a:path w="76835" h="92075">
                  <a:moveTo>
                    <a:pt x="27254" y="10401"/>
                  </a:moveTo>
                  <a:lnTo>
                    <a:pt x="25704" y="10401"/>
                  </a:lnTo>
                  <a:lnTo>
                    <a:pt x="26085" y="10782"/>
                  </a:lnTo>
                  <a:lnTo>
                    <a:pt x="26085" y="11163"/>
                  </a:lnTo>
                  <a:lnTo>
                    <a:pt x="28041" y="11163"/>
                  </a:lnTo>
                  <a:lnTo>
                    <a:pt x="28041" y="10782"/>
                  </a:lnTo>
                  <a:lnTo>
                    <a:pt x="27254" y="10782"/>
                  </a:lnTo>
                  <a:lnTo>
                    <a:pt x="27254" y="10401"/>
                  </a:lnTo>
                  <a:close/>
                </a:path>
                <a:path w="76835" h="92075">
                  <a:moveTo>
                    <a:pt x="30962" y="14249"/>
                  </a:moveTo>
                  <a:lnTo>
                    <a:pt x="29794" y="14249"/>
                  </a:lnTo>
                  <a:lnTo>
                    <a:pt x="30568" y="14439"/>
                  </a:lnTo>
                  <a:lnTo>
                    <a:pt x="30962" y="14820"/>
                  </a:lnTo>
                  <a:lnTo>
                    <a:pt x="31343" y="14820"/>
                  </a:lnTo>
                  <a:lnTo>
                    <a:pt x="30962" y="14439"/>
                  </a:lnTo>
                  <a:lnTo>
                    <a:pt x="30962" y="14249"/>
                  </a:lnTo>
                  <a:close/>
                </a:path>
                <a:path w="76835" h="92075">
                  <a:moveTo>
                    <a:pt x="30568" y="13855"/>
                  </a:moveTo>
                  <a:lnTo>
                    <a:pt x="29019" y="13855"/>
                  </a:lnTo>
                  <a:lnTo>
                    <a:pt x="29400" y="14249"/>
                  </a:lnTo>
                  <a:lnTo>
                    <a:pt x="30568" y="14249"/>
                  </a:lnTo>
                  <a:lnTo>
                    <a:pt x="30568" y="13855"/>
                  </a:lnTo>
                  <a:close/>
                </a:path>
                <a:path w="76835" h="92075">
                  <a:moveTo>
                    <a:pt x="30962" y="13474"/>
                  </a:moveTo>
                  <a:lnTo>
                    <a:pt x="28422" y="13474"/>
                  </a:lnTo>
                  <a:lnTo>
                    <a:pt x="28816" y="13855"/>
                  </a:lnTo>
                  <a:lnTo>
                    <a:pt x="30568" y="13855"/>
                  </a:lnTo>
                  <a:lnTo>
                    <a:pt x="30962" y="14249"/>
                  </a:lnTo>
                  <a:lnTo>
                    <a:pt x="30962" y="13474"/>
                  </a:lnTo>
                  <a:close/>
                </a:path>
                <a:path w="76835" h="92075">
                  <a:moveTo>
                    <a:pt x="30568" y="13093"/>
                  </a:moveTo>
                  <a:lnTo>
                    <a:pt x="28041" y="13093"/>
                  </a:lnTo>
                  <a:lnTo>
                    <a:pt x="28041" y="13474"/>
                  </a:lnTo>
                  <a:lnTo>
                    <a:pt x="30568" y="13474"/>
                  </a:lnTo>
                  <a:lnTo>
                    <a:pt x="30568" y="13093"/>
                  </a:lnTo>
                  <a:close/>
                </a:path>
                <a:path w="76835" h="92075">
                  <a:moveTo>
                    <a:pt x="59778" y="25603"/>
                  </a:moveTo>
                  <a:lnTo>
                    <a:pt x="57442" y="25603"/>
                  </a:lnTo>
                  <a:lnTo>
                    <a:pt x="57442" y="25996"/>
                  </a:lnTo>
                  <a:lnTo>
                    <a:pt x="58216" y="25996"/>
                  </a:lnTo>
                  <a:lnTo>
                    <a:pt x="58216" y="26377"/>
                  </a:lnTo>
                  <a:lnTo>
                    <a:pt x="59778" y="26377"/>
                  </a:lnTo>
                  <a:lnTo>
                    <a:pt x="59778" y="25603"/>
                  </a:lnTo>
                  <a:close/>
                </a:path>
                <a:path w="76835" h="92075">
                  <a:moveTo>
                    <a:pt x="59385" y="25222"/>
                  </a:moveTo>
                  <a:lnTo>
                    <a:pt x="56857" y="25222"/>
                  </a:lnTo>
                  <a:lnTo>
                    <a:pt x="56857" y="25603"/>
                  </a:lnTo>
                  <a:lnTo>
                    <a:pt x="59385" y="25603"/>
                  </a:lnTo>
                  <a:lnTo>
                    <a:pt x="59385" y="25222"/>
                  </a:lnTo>
                  <a:close/>
                </a:path>
                <a:path w="76835" h="92075">
                  <a:moveTo>
                    <a:pt x="58610" y="24841"/>
                  </a:moveTo>
                  <a:lnTo>
                    <a:pt x="56464" y="24841"/>
                  </a:lnTo>
                  <a:lnTo>
                    <a:pt x="56464" y="25222"/>
                  </a:lnTo>
                  <a:lnTo>
                    <a:pt x="58610" y="25222"/>
                  </a:lnTo>
                  <a:lnTo>
                    <a:pt x="58610" y="24841"/>
                  </a:lnTo>
                  <a:close/>
                </a:path>
                <a:path w="76835" h="92075">
                  <a:moveTo>
                    <a:pt x="2920" y="89725"/>
                  </a:moveTo>
                  <a:lnTo>
                    <a:pt x="1358" y="89725"/>
                  </a:lnTo>
                  <a:lnTo>
                    <a:pt x="1358" y="91465"/>
                  </a:lnTo>
                  <a:lnTo>
                    <a:pt x="1752" y="91846"/>
                  </a:lnTo>
                  <a:lnTo>
                    <a:pt x="2920" y="91846"/>
                  </a:lnTo>
                  <a:lnTo>
                    <a:pt x="2920" y="91465"/>
                  </a:lnTo>
                  <a:lnTo>
                    <a:pt x="3301" y="91465"/>
                  </a:lnTo>
                  <a:lnTo>
                    <a:pt x="3301" y="91084"/>
                  </a:lnTo>
                  <a:lnTo>
                    <a:pt x="3695" y="91084"/>
                  </a:lnTo>
                  <a:lnTo>
                    <a:pt x="3301" y="90690"/>
                  </a:lnTo>
                  <a:lnTo>
                    <a:pt x="3301" y="90500"/>
                  </a:lnTo>
                  <a:lnTo>
                    <a:pt x="2920" y="90500"/>
                  </a:lnTo>
                  <a:lnTo>
                    <a:pt x="2920" y="89725"/>
                  </a:lnTo>
                  <a:close/>
                </a:path>
                <a:path w="76835" h="92075">
                  <a:moveTo>
                    <a:pt x="3301" y="90500"/>
                  </a:moveTo>
                  <a:lnTo>
                    <a:pt x="3301" y="90690"/>
                  </a:lnTo>
                  <a:lnTo>
                    <a:pt x="3695" y="90690"/>
                  </a:lnTo>
                  <a:lnTo>
                    <a:pt x="3301" y="90500"/>
                  </a:lnTo>
                  <a:close/>
                </a:path>
                <a:path w="76835" h="92075">
                  <a:moveTo>
                    <a:pt x="2920" y="88963"/>
                  </a:moveTo>
                  <a:lnTo>
                    <a:pt x="2920" y="90119"/>
                  </a:lnTo>
                  <a:lnTo>
                    <a:pt x="3301" y="90119"/>
                  </a:lnTo>
                  <a:lnTo>
                    <a:pt x="3301" y="89344"/>
                  </a:lnTo>
                  <a:lnTo>
                    <a:pt x="2920" y="88963"/>
                  </a:lnTo>
                  <a:close/>
                </a:path>
                <a:path w="76835" h="92075">
                  <a:moveTo>
                    <a:pt x="584" y="87807"/>
                  </a:moveTo>
                  <a:lnTo>
                    <a:pt x="393" y="87807"/>
                  </a:lnTo>
                  <a:lnTo>
                    <a:pt x="0" y="88188"/>
                  </a:lnTo>
                  <a:lnTo>
                    <a:pt x="0" y="88963"/>
                  </a:lnTo>
                  <a:lnTo>
                    <a:pt x="393" y="89344"/>
                  </a:lnTo>
                  <a:lnTo>
                    <a:pt x="965" y="89344"/>
                  </a:lnTo>
                  <a:lnTo>
                    <a:pt x="965" y="89725"/>
                  </a:lnTo>
                  <a:lnTo>
                    <a:pt x="2527" y="89725"/>
                  </a:lnTo>
                  <a:lnTo>
                    <a:pt x="2527" y="89344"/>
                  </a:lnTo>
                  <a:lnTo>
                    <a:pt x="2133" y="88963"/>
                  </a:lnTo>
                  <a:lnTo>
                    <a:pt x="2133" y="88188"/>
                  </a:lnTo>
                  <a:lnTo>
                    <a:pt x="584" y="88188"/>
                  </a:lnTo>
                  <a:lnTo>
                    <a:pt x="584" y="87807"/>
                  </a:lnTo>
                  <a:close/>
                </a:path>
                <a:path w="76835" h="92075">
                  <a:moveTo>
                    <a:pt x="2920" y="88582"/>
                  </a:moveTo>
                  <a:lnTo>
                    <a:pt x="2527" y="88582"/>
                  </a:lnTo>
                  <a:lnTo>
                    <a:pt x="2527" y="89344"/>
                  </a:lnTo>
                  <a:lnTo>
                    <a:pt x="2920" y="89344"/>
                  </a:lnTo>
                  <a:lnTo>
                    <a:pt x="2920" y="88582"/>
                  </a:lnTo>
                  <a:close/>
                </a:path>
                <a:path w="76835" h="92075">
                  <a:moveTo>
                    <a:pt x="2133" y="88188"/>
                  </a:moveTo>
                  <a:lnTo>
                    <a:pt x="2133" y="88963"/>
                  </a:lnTo>
                  <a:lnTo>
                    <a:pt x="2527" y="88963"/>
                  </a:lnTo>
                  <a:lnTo>
                    <a:pt x="2527" y="88582"/>
                  </a:lnTo>
                  <a:lnTo>
                    <a:pt x="2133" y="88188"/>
                  </a:lnTo>
                  <a:close/>
                </a:path>
                <a:path w="76835" h="92075">
                  <a:moveTo>
                    <a:pt x="1358" y="87807"/>
                  </a:moveTo>
                  <a:lnTo>
                    <a:pt x="965" y="87807"/>
                  </a:lnTo>
                  <a:lnTo>
                    <a:pt x="965" y="88188"/>
                  </a:lnTo>
                  <a:lnTo>
                    <a:pt x="1358" y="88188"/>
                  </a:lnTo>
                  <a:lnTo>
                    <a:pt x="1358" y="87807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4197636" y="1877076"/>
              <a:ext cx="76835" cy="92710"/>
            </a:xfrm>
            <a:custGeom>
              <a:avLst/>
              <a:gdLst/>
              <a:ahLst/>
              <a:cxnLst/>
              <a:rect l="l" t="t" r="r" b="b"/>
              <a:pathLst>
                <a:path w="76835" h="92710">
                  <a:moveTo>
                    <a:pt x="60947" y="13474"/>
                  </a:moveTo>
                  <a:lnTo>
                    <a:pt x="61340" y="13855"/>
                  </a:lnTo>
                  <a:lnTo>
                    <a:pt x="61721" y="13855"/>
                  </a:lnTo>
                  <a:lnTo>
                    <a:pt x="62115" y="13855"/>
                  </a:lnTo>
                  <a:lnTo>
                    <a:pt x="62115" y="14249"/>
                  </a:lnTo>
                  <a:lnTo>
                    <a:pt x="62306" y="14249"/>
                  </a:lnTo>
                  <a:lnTo>
                    <a:pt x="62115" y="14249"/>
                  </a:lnTo>
                  <a:lnTo>
                    <a:pt x="62115" y="14439"/>
                  </a:lnTo>
                  <a:lnTo>
                    <a:pt x="61721" y="14439"/>
                  </a:lnTo>
                  <a:lnTo>
                    <a:pt x="61340" y="14439"/>
                  </a:lnTo>
                  <a:lnTo>
                    <a:pt x="60947" y="14439"/>
                  </a:lnTo>
                  <a:lnTo>
                    <a:pt x="60553" y="14249"/>
                  </a:lnTo>
                  <a:lnTo>
                    <a:pt x="60172" y="14249"/>
                  </a:lnTo>
                  <a:lnTo>
                    <a:pt x="60172" y="13855"/>
                  </a:lnTo>
                  <a:lnTo>
                    <a:pt x="59778" y="13855"/>
                  </a:lnTo>
                  <a:lnTo>
                    <a:pt x="59385" y="13855"/>
                  </a:lnTo>
                  <a:lnTo>
                    <a:pt x="59004" y="13855"/>
                  </a:lnTo>
                  <a:lnTo>
                    <a:pt x="58610" y="13474"/>
                  </a:lnTo>
                  <a:lnTo>
                    <a:pt x="58216" y="13474"/>
                  </a:lnTo>
                  <a:lnTo>
                    <a:pt x="57835" y="13474"/>
                  </a:lnTo>
                  <a:lnTo>
                    <a:pt x="57442" y="13093"/>
                  </a:lnTo>
                  <a:lnTo>
                    <a:pt x="57442" y="12700"/>
                  </a:lnTo>
                  <a:lnTo>
                    <a:pt x="57835" y="13093"/>
                  </a:lnTo>
                  <a:lnTo>
                    <a:pt x="57835" y="12700"/>
                  </a:lnTo>
                  <a:lnTo>
                    <a:pt x="57442" y="12700"/>
                  </a:lnTo>
                  <a:lnTo>
                    <a:pt x="57442" y="12319"/>
                  </a:lnTo>
                  <a:lnTo>
                    <a:pt x="57835" y="12319"/>
                  </a:lnTo>
                  <a:lnTo>
                    <a:pt x="57835" y="12700"/>
                  </a:lnTo>
                  <a:lnTo>
                    <a:pt x="58216" y="12700"/>
                  </a:lnTo>
                  <a:lnTo>
                    <a:pt x="58610" y="12700"/>
                  </a:lnTo>
                  <a:lnTo>
                    <a:pt x="59004" y="12700"/>
                  </a:lnTo>
                  <a:lnTo>
                    <a:pt x="59004" y="13093"/>
                  </a:lnTo>
                  <a:lnTo>
                    <a:pt x="59385" y="13093"/>
                  </a:lnTo>
                  <a:lnTo>
                    <a:pt x="59778" y="13093"/>
                  </a:lnTo>
                  <a:lnTo>
                    <a:pt x="60172" y="13093"/>
                  </a:lnTo>
                  <a:lnTo>
                    <a:pt x="60553" y="13474"/>
                  </a:lnTo>
                  <a:lnTo>
                    <a:pt x="60947" y="13474"/>
                  </a:lnTo>
                  <a:close/>
                </a:path>
                <a:path w="76835" h="92710">
                  <a:moveTo>
                    <a:pt x="76326" y="20027"/>
                  </a:moveTo>
                  <a:lnTo>
                    <a:pt x="76530" y="20027"/>
                  </a:lnTo>
                  <a:lnTo>
                    <a:pt x="76530" y="20408"/>
                  </a:lnTo>
                  <a:lnTo>
                    <a:pt x="76326" y="20408"/>
                  </a:lnTo>
                  <a:lnTo>
                    <a:pt x="75945" y="20408"/>
                  </a:lnTo>
                  <a:lnTo>
                    <a:pt x="75158" y="20408"/>
                  </a:lnTo>
                  <a:lnTo>
                    <a:pt x="74777" y="20027"/>
                  </a:lnTo>
                  <a:lnTo>
                    <a:pt x="74383" y="20027"/>
                  </a:lnTo>
                  <a:lnTo>
                    <a:pt x="73990" y="19634"/>
                  </a:lnTo>
                  <a:lnTo>
                    <a:pt x="73609" y="19634"/>
                  </a:lnTo>
                  <a:lnTo>
                    <a:pt x="72821" y="19253"/>
                  </a:lnTo>
                  <a:lnTo>
                    <a:pt x="72440" y="19253"/>
                  </a:lnTo>
                  <a:lnTo>
                    <a:pt x="72440" y="19062"/>
                  </a:lnTo>
                  <a:lnTo>
                    <a:pt x="72047" y="19062"/>
                  </a:lnTo>
                  <a:lnTo>
                    <a:pt x="71653" y="18669"/>
                  </a:lnTo>
                  <a:lnTo>
                    <a:pt x="71462" y="18669"/>
                  </a:lnTo>
                  <a:lnTo>
                    <a:pt x="71653" y="18288"/>
                  </a:lnTo>
                  <a:lnTo>
                    <a:pt x="71653" y="18669"/>
                  </a:lnTo>
                  <a:lnTo>
                    <a:pt x="72047" y="18669"/>
                  </a:lnTo>
                  <a:lnTo>
                    <a:pt x="72440" y="18669"/>
                  </a:lnTo>
                  <a:lnTo>
                    <a:pt x="72821" y="19062"/>
                  </a:lnTo>
                  <a:lnTo>
                    <a:pt x="72821" y="18669"/>
                  </a:lnTo>
                  <a:lnTo>
                    <a:pt x="73215" y="19062"/>
                  </a:lnTo>
                  <a:lnTo>
                    <a:pt x="73609" y="19062"/>
                  </a:lnTo>
                  <a:lnTo>
                    <a:pt x="73215" y="19062"/>
                  </a:lnTo>
                  <a:lnTo>
                    <a:pt x="72821" y="19062"/>
                  </a:lnTo>
                  <a:lnTo>
                    <a:pt x="73215" y="19062"/>
                  </a:lnTo>
                  <a:lnTo>
                    <a:pt x="73609" y="19062"/>
                  </a:lnTo>
                  <a:lnTo>
                    <a:pt x="73990" y="19062"/>
                  </a:lnTo>
                  <a:lnTo>
                    <a:pt x="74383" y="19253"/>
                  </a:lnTo>
                  <a:lnTo>
                    <a:pt x="75158" y="19253"/>
                  </a:lnTo>
                  <a:lnTo>
                    <a:pt x="75552" y="19634"/>
                  </a:lnTo>
                  <a:lnTo>
                    <a:pt x="76326" y="20027"/>
                  </a:lnTo>
                  <a:close/>
                </a:path>
                <a:path w="76835" h="92710">
                  <a:moveTo>
                    <a:pt x="56083" y="13474"/>
                  </a:moveTo>
                  <a:lnTo>
                    <a:pt x="56464" y="13855"/>
                  </a:lnTo>
                  <a:lnTo>
                    <a:pt x="56857" y="13855"/>
                  </a:lnTo>
                  <a:lnTo>
                    <a:pt x="56464" y="13855"/>
                  </a:lnTo>
                  <a:lnTo>
                    <a:pt x="56857" y="14249"/>
                  </a:lnTo>
                  <a:lnTo>
                    <a:pt x="57251" y="14439"/>
                  </a:lnTo>
                  <a:lnTo>
                    <a:pt x="57442" y="14439"/>
                  </a:lnTo>
                  <a:lnTo>
                    <a:pt x="58216" y="14820"/>
                  </a:lnTo>
                  <a:lnTo>
                    <a:pt x="58216" y="15201"/>
                  </a:lnTo>
                  <a:lnTo>
                    <a:pt x="58610" y="15201"/>
                  </a:lnTo>
                  <a:lnTo>
                    <a:pt x="58610" y="15595"/>
                  </a:lnTo>
                  <a:lnTo>
                    <a:pt x="58216" y="15595"/>
                  </a:lnTo>
                  <a:lnTo>
                    <a:pt x="57835" y="15595"/>
                  </a:lnTo>
                  <a:lnTo>
                    <a:pt x="57442" y="15201"/>
                  </a:lnTo>
                  <a:lnTo>
                    <a:pt x="57251" y="15201"/>
                  </a:lnTo>
                  <a:lnTo>
                    <a:pt x="56857" y="14820"/>
                  </a:lnTo>
                  <a:lnTo>
                    <a:pt x="56464" y="14820"/>
                  </a:lnTo>
                  <a:lnTo>
                    <a:pt x="55689" y="14439"/>
                  </a:lnTo>
                  <a:lnTo>
                    <a:pt x="55295" y="14439"/>
                  </a:lnTo>
                  <a:lnTo>
                    <a:pt x="55689" y="14439"/>
                  </a:lnTo>
                  <a:lnTo>
                    <a:pt x="55295" y="14249"/>
                  </a:lnTo>
                  <a:lnTo>
                    <a:pt x="54914" y="13855"/>
                  </a:lnTo>
                  <a:lnTo>
                    <a:pt x="54521" y="13855"/>
                  </a:lnTo>
                  <a:lnTo>
                    <a:pt x="54127" y="13855"/>
                  </a:lnTo>
                  <a:lnTo>
                    <a:pt x="54127" y="13474"/>
                  </a:lnTo>
                  <a:lnTo>
                    <a:pt x="53746" y="13474"/>
                  </a:lnTo>
                  <a:lnTo>
                    <a:pt x="53352" y="13474"/>
                  </a:lnTo>
                  <a:lnTo>
                    <a:pt x="52958" y="13093"/>
                  </a:lnTo>
                  <a:lnTo>
                    <a:pt x="53352" y="13093"/>
                  </a:lnTo>
                  <a:lnTo>
                    <a:pt x="53746" y="13093"/>
                  </a:lnTo>
                  <a:lnTo>
                    <a:pt x="53352" y="13093"/>
                  </a:lnTo>
                  <a:lnTo>
                    <a:pt x="53746" y="13093"/>
                  </a:lnTo>
                  <a:lnTo>
                    <a:pt x="53746" y="12700"/>
                  </a:lnTo>
                  <a:lnTo>
                    <a:pt x="54127" y="13093"/>
                  </a:lnTo>
                  <a:lnTo>
                    <a:pt x="54521" y="13093"/>
                  </a:lnTo>
                  <a:lnTo>
                    <a:pt x="54914" y="13474"/>
                  </a:lnTo>
                  <a:lnTo>
                    <a:pt x="55295" y="13474"/>
                  </a:lnTo>
                  <a:lnTo>
                    <a:pt x="55689" y="13474"/>
                  </a:lnTo>
                  <a:lnTo>
                    <a:pt x="56083" y="13474"/>
                  </a:lnTo>
                  <a:close/>
                </a:path>
                <a:path w="76835" h="92710">
                  <a:moveTo>
                    <a:pt x="60172" y="15976"/>
                  </a:moveTo>
                  <a:lnTo>
                    <a:pt x="60553" y="15976"/>
                  </a:lnTo>
                  <a:lnTo>
                    <a:pt x="60553" y="16357"/>
                  </a:lnTo>
                  <a:lnTo>
                    <a:pt x="60947" y="16357"/>
                  </a:lnTo>
                  <a:lnTo>
                    <a:pt x="60947" y="16751"/>
                  </a:lnTo>
                  <a:lnTo>
                    <a:pt x="61340" y="16751"/>
                  </a:lnTo>
                  <a:lnTo>
                    <a:pt x="60947" y="17132"/>
                  </a:lnTo>
                  <a:lnTo>
                    <a:pt x="61340" y="17132"/>
                  </a:lnTo>
                  <a:lnTo>
                    <a:pt x="60947" y="17132"/>
                  </a:lnTo>
                  <a:lnTo>
                    <a:pt x="60553" y="17132"/>
                  </a:lnTo>
                  <a:lnTo>
                    <a:pt x="60172" y="16751"/>
                  </a:lnTo>
                  <a:lnTo>
                    <a:pt x="59778" y="16751"/>
                  </a:lnTo>
                  <a:lnTo>
                    <a:pt x="59385" y="16751"/>
                  </a:lnTo>
                  <a:lnTo>
                    <a:pt x="59385" y="16357"/>
                  </a:lnTo>
                  <a:lnTo>
                    <a:pt x="59004" y="16357"/>
                  </a:lnTo>
                  <a:lnTo>
                    <a:pt x="58610" y="16357"/>
                  </a:lnTo>
                  <a:lnTo>
                    <a:pt x="58216" y="15976"/>
                  </a:lnTo>
                  <a:lnTo>
                    <a:pt x="58610" y="15976"/>
                  </a:lnTo>
                  <a:lnTo>
                    <a:pt x="58610" y="15595"/>
                  </a:lnTo>
                  <a:lnTo>
                    <a:pt x="59004" y="15976"/>
                  </a:lnTo>
                  <a:lnTo>
                    <a:pt x="59385" y="15976"/>
                  </a:lnTo>
                  <a:lnTo>
                    <a:pt x="59778" y="15976"/>
                  </a:lnTo>
                  <a:lnTo>
                    <a:pt x="60172" y="15976"/>
                  </a:lnTo>
                  <a:close/>
                </a:path>
                <a:path w="76835" h="92710">
                  <a:moveTo>
                    <a:pt x="52374" y="13093"/>
                  </a:moveTo>
                  <a:lnTo>
                    <a:pt x="52577" y="13093"/>
                  </a:lnTo>
                  <a:lnTo>
                    <a:pt x="52577" y="13474"/>
                  </a:lnTo>
                  <a:lnTo>
                    <a:pt x="52958" y="13474"/>
                  </a:lnTo>
                  <a:lnTo>
                    <a:pt x="53352" y="13855"/>
                  </a:lnTo>
                  <a:lnTo>
                    <a:pt x="53746" y="13855"/>
                  </a:lnTo>
                  <a:lnTo>
                    <a:pt x="54127" y="14249"/>
                  </a:lnTo>
                  <a:lnTo>
                    <a:pt x="54521" y="14249"/>
                  </a:lnTo>
                  <a:lnTo>
                    <a:pt x="54521" y="14439"/>
                  </a:lnTo>
                  <a:lnTo>
                    <a:pt x="54914" y="14439"/>
                  </a:lnTo>
                  <a:lnTo>
                    <a:pt x="54521" y="14439"/>
                  </a:lnTo>
                  <a:lnTo>
                    <a:pt x="54914" y="14439"/>
                  </a:lnTo>
                  <a:lnTo>
                    <a:pt x="54914" y="14820"/>
                  </a:lnTo>
                  <a:lnTo>
                    <a:pt x="55295" y="14820"/>
                  </a:lnTo>
                  <a:lnTo>
                    <a:pt x="55689" y="14820"/>
                  </a:lnTo>
                  <a:lnTo>
                    <a:pt x="55295" y="14820"/>
                  </a:lnTo>
                  <a:lnTo>
                    <a:pt x="55689" y="14820"/>
                  </a:lnTo>
                  <a:lnTo>
                    <a:pt x="55689" y="15201"/>
                  </a:lnTo>
                  <a:lnTo>
                    <a:pt x="56083" y="15201"/>
                  </a:lnTo>
                  <a:lnTo>
                    <a:pt x="56464" y="15595"/>
                  </a:lnTo>
                  <a:lnTo>
                    <a:pt x="56464" y="15201"/>
                  </a:lnTo>
                  <a:lnTo>
                    <a:pt x="56083" y="15201"/>
                  </a:lnTo>
                  <a:lnTo>
                    <a:pt x="55689" y="15201"/>
                  </a:lnTo>
                  <a:lnTo>
                    <a:pt x="55295" y="15201"/>
                  </a:lnTo>
                  <a:lnTo>
                    <a:pt x="54914" y="14820"/>
                  </a:lnTo>
                  <a:lnTo>
                    <a:pt x="54521" y="14820"/>
                  </a:lnTo>
                  <a:lnTo>
                    <a:pt x="54127" y="14820"/>
                  </a:lnTo>
                  <a:lnTo>
                    <a:pt x="53746" y="14820"/>
                  </a:lnTo>
                  <a:lnTo>
                    <a:pt x="53352" y="14439"/>
                  </a:lnTo>
                  <a:lnTo>
                    <a:pt x="51206" y="14439"/>
                  </a:lnTo>
                  <a:lnTo>
                    <a:pt x="51206" y="14249"/>
                  </a:lnTo>
                  <a:lnTo>
                    <a:pt x="50825" y="14249"/>
                  </a:lnTo>
                  <a:lnTo>
                    <a:pt x="51206" y="14249"/>
                  </a:lnTo>
                  <a:lnTo>
                    <a:pt x="50825" y="14249"/>
                  </a:lnTo>
                  <a:lnTo>
                    <a:pt x="51206" y="14249"/>
                  </a:lnTo>
                  <a:lnTo>
                    <a:pt x="50825" y="13855"/>
                  </a:lnTo>
                  <a:lnTo>
                    <a:pt x="50431" y="13855"/>
                  </a:lnTo>
                  <a:lnTo>
                    <a:pt x="50825" y="13855"/>
                  </a:lnTo>
                  <a:lnTo>
                    <a:pt x="50431" y="13855"/>
                  </a:lnTo>
                  <a:lnTo>
                    <a:pt x="50037" y="13855"/>
                  </a:lnTo>
                  <a:lnTo>
                    <a:pt x="50037" y="13474"/>
                  </a:lnTo>
                  <a:lnTo>
                    <a:pt x="49656" y="13474"/>
                  </a:lnTo>
                  <a:lnTo>
                    <a:pt x="49263" y="13474"/>
                  </a:lnTo>
                  <a:lnTo>
                    <a:pt x="48869" y="13093"/>
                  </a:lnTo>
                  <a:lnTo>
                    <a:pt x="48488" y="13093"/>
                  </a:lnTo>
                  <a:lnTo>
                    <a:pt x="48094" y="12700"/>
                  </a:lnTo>
                  <a:lnTo>
                    <a:pt x="48488" y="12700"/>
                  </a:lnTo>
                  <a:lnTo>
                    <a:pt x="48488" y="12319"/>
                  </a:lnTo>
                  <a:lnTo>
                    <a:pt x="48094" y="12319"/>
                  </a:lnTo>
                  <a:lnTo>
                    <a:pt x="48488" y="12319"/>
                  </a:lnTo>
                  <a:lnTo>
                    <a:pt x="48094" y="11938"/>
                  </a:lnTo>
                  <a:lnTo>
                    <a:pt x="48488" y="11938"/>
                  </a:lnTo>
                  <a:lnTo>
                    <a:pt x="48869" y="12319"/>
                  </a:lnTo>
                  <a:lnTo>
                    <a:pt x="49263" y="12319"/>
                  </a:lnTo>
                  <a:lnTo>
                    <a:pt x="49263" y="12700"/>
                  </a:lnTo>
                  <a:lnTo>
                    <a:pt x="49656" y="12700"/>
                  </a:lnTo>
                  <a:lnTo>
                    <a:pt x="50037" y="12700"/>
                  </a:lnTo>
                  <a:lnTo>
                    <a:pt x="49656" y="12700"/>
                  </a:lnTo>
                  <a:lnTo>
                    <a:pt x="50037" y="12700"/>
                  </a:lnTo>
                  <a:lnTo>
                    <a:pt x="50037" y="13093"/>
                  </a:lnTo>
                  <a:lnTo>
                    <a:pt x="50431" y="13093"/>
                  </a:lnTo>
                  <a:lnTo>
                    <a:pt x="50825" y="13474"/>
                  </a:lnTo>
                  <a:lnTo>
                    <a:pt x="51206" y="13474"/>
                  </a:lnTo>
                  <a:lnTo>
                    <a:pt x="51206" y="13855"/>
                  </a:lnTo>
                  <a:lnTo>
                    <a:pt x="51600" y="13855"/>
                  </a:lnTo>
                  <a:lnTo>
                    <a:pt x="51993" y="13855"/>
                  </a:lnTo>
                  <a:lnTo>
                    <a:pt x="51993" y="14249"/>
                  </a:lnTo>
                  <a:lnTo>
                    <a:pt x="51993" y="13855"/>
                  </a:lnTo>
                  <a:lnTo>
                    <a:pt x="51600" y="13855"/>
                  </a:lnTo>
                  <a:lnTo>
                    <a:pt x="51993" y="13855"/>
                  </a:lnTo>
                  <a:lnTo>
                    <a:pt x="51600" y="13855"/>
                  </a:lnTo>
                  <a:lnTo>
                    <a:pt x="51600" y="13474"/>
                  </a:lnTo>
                  <a:lnTo>
                    <a:pt x="51993" y="13474"/>
                  </a:lnTo>
                  <a:lnTo>
                    <a:pt x="51600" y="13093"/>
                  </a:lnTo>
                  <a:lnTo>
                    <a:pt x="51600" y="12700"/>
                  </a:lnTo>
                  <a:lnTo>
                    <a:pt x="51993" y="13093"/>
                  </a:lnTo>
                  <a:lnTo>
                    <a:pt x="52374" y="13093"/>
                  </a:lnTo>
                  <a:close/>
                </a:path>
                <a:path w="76835" h="92710">
                  <a:moveTo>
                    <a:pt x="56464" y="15976"/>
                  </a:moveTo>
                  <a:lnTo>
                    <a:pt x="56857" y="16357"/>
                  </a:lnTo>
                  <a:lnTo>
                    <a:pt x="56464" y="16357"/>
                  </a:lnTo>
                  <a:lnTo>
                    <a:pt x="56464" y="15976"/>
                  </a:lnTo>
                  <a:lnTo>
                    <a:pt x="56083" y="15976"/>
                  </a:lnTo>
                  <a:lnTo>
                    <a:pt x="55689" y="16357"/>
                  </a:lnTo>
                  <a:lnTo>
                    <a:pt x="55295" y="16357"/>
                  </a:lnTo>
                  <a:lnTo>
                    <a:pt x="54914" y="16357"/>
                  </a:lnTo>
                  <a:lnTo>
                    <a:pt x="54521" y="15976"/>
                  </a:lnTo>
                  <a:lnTo>
                    <a:pt x="54127" y="15976"/>
                  </a:lnTo>
                  <a:lnTo>
                    <a:pt x="53746" y="15595"/>
                  </a:lnTo>
                  <a:lnTo>
                    <a:pt x="53352" y="15595"/>
                  </a:lnTo>
                  <a:lnTo>
                    <a:pt x="53352" y="15201"/>
                  </a:lnTo>
                  <a:lnTo>
                    <a:pt x="52958" y="15201"/>
                  </a:lnTo>
                  <a:lnTo>
                    <a:pt x="52577" y="15201"/>
                  </a:lnTo>
                  <a:lnTo>
                    <a:pt x="52577" y="14820"/>
                  </a:lnTo>
                  <a:lnTo>
                    <a:pt x="52958" y="14820"/>
                  </a:lnTo>
                  <a:lnTo>
                    <a:pt x="52958" y="15201"/>
                  </a:lnTo>
                  <a:lnTo>
                    <a:pt x="53352" y="15201"/>
                  </a:lnTo>
                  <a:lnTo>
                    <a:pt x="53746" y="15201"/>
                  </a:lnTo>
                  <a:lnTo>
                    <a:pt x="54127" y="15201"/>
                  </a:lnTo>
                  <a:lnTo>
                    <a:pt x="54521" y="15201"/>
                  </a:lnTo>
                  <a:lnTo>
                    <a:pt x="54914" y="15201"/>
                  </a:lnTo>
                  <a:lnTo>
                    <a:pt x="54914" y="15595"/>
                  </a:lnTo>
                  <a:lnTo>
                    <a:pt x="55295" y="15595"/>
                  </a:lnTo>
                  <a:lnTo>
                    <a:pt x="55689" y="15595"/>
                  </a:lnTo>
                  <a:lnTo>
                    <a:pt x="56083" y="15595"/>
                  </a:lnTo>
                  <a:lnTo>
                    <a:pt x="56464" y="15976"/>
                  </a:lnTo>
                  <a:close/>
                </a:path>
                <a:path w="76835" h="92710">
                  <a:moveTo>
                    <a:pt x="32905" y="5969"/>
                  </a:moveTo>
                  <a:lnTo>
                    <a:pt x="33299" y="6350"/>
                  </a:lnTo>
                  <a:lnTo>
                    <a:pt x="33680" y="6350"/>
                  </a:lnTo>
                  <a:lnTo>
                    <a:pt x="33680" y="6731"/>
                  </a:lnTo>
                  <a:lnTo>
                    <a:pt x="33299" y="6731"/>
                  </a:lnTo>
                  <a:lnTo>
                    <a:pt x="32905" y="6731"/>
                  </a:lnTo>
                  <a:lnTo>
                    <a:pt x="32511" y="6350"/>
                  </a:lnTo>
                  <a:lnTo>
                    <a:pt x="32511" y="6731"/>
                  </a:lnTo>
                  <a:lnTo>
                    <a:pt x="32130" y="6731"/>
                  </a:lnTo>
                  <a:lnTo>
                    <a:pt x="32130" y="6350"/>
                  </a:lnTo>
                  <a:lnTo>
                    <a:pt x="31737" y="6350"/>
                  </a:lnTo>
                  <a:lnTo>
                    <a:pt x="31343" y="6350"/>
                  </a:lnTo>
                  <a:lnTo>
                    <a:pt x="30962" y="6350"/>
                  </a:lnTo>
                  <a:lnTo>
                    <a:pt x="31343" y="6350"/>
                  </a:lnTo>
                  <a:lnTo>
                    <a:pt x="31737" y="6350"/>
                  </a:lnTo>
                  <a:lnTo>
                    <a:pt x="31737" y="5969"/>
                  </a:lnTo>
                  <a:lnTo>
                    <a:pt x="31343" y="5969"/>
                  </a:lnTo>
                  <a:lnTo>
                    <a:pt x="31737" y="5969"/>
                  </a:lnTo>
                  <a:lnTo>
                    <a:pt x="31343" y="5575"/>
                  </a:lnTo>
                  <a:lnTo>
                    <a:pt x="32130" y="5575"/>
                  </a:lnTo>
                  <a:lnTo>
                    <a:pt x="31737" y="5575"/>
                  </a:lnTo>
                  <a:lnTo>
                    <a:pt x="32511" y="5575"/>
                  </a:lnTo>
                  <a:lnTo>
                    <a:pt x="32511" y="5969"/>
                  </a:lnTo>
                  <a:lnTo>
                    <a:pt x="32905" y="5969"/>
                  </a:lnTo>
                  <a:close/>
                </a:path>
                <a:path w="76835" h="92710">
                  <a:moveTo>
                    <a:pt x="66789" y="20408"/>
                  </a:moveTo>
                  <a:lnTo>
                    <a:pt x="66789" y="20789"/>
                  </a:lnTo>
                  <a:lnTo>
                    <a:pt x="67182" y="20789"/>
                  </a:lnTo>
                  <a:lnTo>
                    <a:pt x="67563" y="20789"/>
                  </a:lnTo>
                  <a:lnTo>
                    <a:pt x="67957" y="21183"/>
                  </a:lnTo>
                  <a:lnTo>
                    <a:pt x="68351" y="21183"/>
                  </a:lnTo>
                  <a:lnTo>
                    <a:pt x="67957" y="21183"/>
                  </a:lnTo>
                  <a:lnTo>
                    <a:pt x="67957" y="21564"/>
                  </a:lnTo>
                  <a:lnTo>
                    <a:pt x="67563" y="21564"/>
                  </a:lnTo>
                  <a:lnTo>
                    <a:pt x="67182" y="21945"/>
                  </a:lnTo>
                  <a:lnTo>
                    <a:pt x="66789" y="21945"/>
                  </a:lnTo>
                  <a:lnTo>
                    <a:pt x="66598" y="21945"/>
                  </a:lnTo>
                  <a:lnTo>
                    <a:pt x="66205" y="21945"/>
                  </a:lnTo>
                  <a:lnTo>
                    <a:pt x="65811" y="21564"/>
                  </a:lnTo>
                  <a:lnTo>
                    <a:pt x="65430" y="21564"/>
                  </a:lnTo>
                  <a:lnTo>
                    <a:pt x="65036" y="21564"/>
                  </a:lnTo>
                  <a:lnTo>
                    <a:pt x="64642" y="21183"/>
                  </a:lnTo>
                  <a:lnTo>
                    <a:pt x="64261" y="21183"/>
                  </a:lnTo>
                  <a:lnTo>
                    <a:pt x="63868" y="20789"/>
                  </a:lnTo>
                  <a:lnTo>
                    <a:pt x="63474" y="20789"/>
                  </a:lnTo>
                  <a:lnTo>
                    <a:pt x="63093" y="20408"/>
                  </a:lnTo>
                  <a:lnTo>
                    <a:pt x="62699" y="20408"/>
                  </a:lnTo>
                  <a:lnTo>
                    <a:pt x="62699" y="20027"/>
                  </a:lnTo>
                  <a:lnTo>
                    <a:pt x="62306" y="20027"/>
                  </a:lnTo>
                  <a:lnTo>
                    <a:pt x="62699" y="20027"/>
                  </a:lnTo>
                  <a:lnTo>
                    <a:pt x="63093" y="20027"/>
                  </a:lnTo>
                  <a:lnTo>
                    <a:pt x="65036" y="20027"/>
                  </a:lnTo>
                  <a:lnTo>
                    <a:pt x="65430" y="20408"/>
                  </a:lnTo>
                  <a:lnTo>
                    <a:pt x="65811" y="20408"/>
                  </a:lnTo>
                  <a:lnTo>
                    <a:pt x="66205" y="20408"/>
                  </a:lnTo>
                  <a:lnTo>
                    <a:pt x="66598" y="20408"/>
                  </a:lnTo>
                  <a:lnTo>
                    <a:pt x="66789" y="20408"/>
                  </a:lnTo>
                  <a:close/>
                </a:path>
                <a:path w="76835" h="92710">
                  <a:moveTo>
                    <a:pt x="50825" y="14820"/>
                  </a:moveTo>
                  <a:lnTo>
                    <a:pt x="51206" y="14820"/>
                  </a:lnTo>
                  <a:lnTo>
                    <a:pt x="51600" y="14820"/>
                  </a:lnTo>
                  <a:lnTo>
                    <a:pt x="51993" y="15201"/>
                  </a:lnTo>
                  <a:lnTo>
                    <a:pt x="52374" y="15201"/>
                  </a:lnTo>
                  <a:lnTo>
                    <a:pt x="52374" y="15595"/>
                  </a:lnTo>
                  <a:lnTo>
                    <a:pt x="52577" y="15595"/>
                  </a:lnTo>
                  <a:lnTo>
                    <a:pt x="52958" y="15976"/>
                  </a:lnTo>
                  <a:lnTo>
                    <a:pt x="53352" y="15976"/>
                  </a:lnTo>
                  <a:lnTo>
                    <a:pt x="53746" y="15976"/>
                  </a:lnTo>
                  <a:lnTo>
                    <a:pt x="53746" y="16357"/>
                  </a:lnTo>
                  <a:lnTo>
                    <a:pt x="54127" y="16357"/>
                  </a:lnTo>
                  <a:lnTo>
                    <a:pt x="54521" y="16357"/>
                  </a:lnTo>
                  <a:lnTo>
                    <a:pt x="54521" y="16751"/>
                  </a:lnTo>
                  <a:lnTo>
                    <a:pt x="54914" y="16751"/>
                  </a:lnTo>
                  <a:lnTo>
                    <a:pt x="54914" y="17132"/>
                  </a:lnTo>
                  <a:lnTo>
                    <a:pt x="55295" y="17132"/>
                  </a:lnTo>
                  <a:lnTo>
                    <a:pt x="55295" y="17513"/>
                  </a:lnTo>
                  <a:lnTo>
                    <a:pt x="55689" y="17513"/>
                  </a:lnTo>
                  <a:lnTo>
                    <a:pt x="55689" y="17907"/>
                  </a:lnTo>
                  <a:lnTo>
                    <a:pt x="56083" y="17907"/>
                  </a:lnTo>
                  <a:lnTo>
                    <a:pt x="56464" y="17907"/>
                  </a:lnTo>
                  <a:lnTo>
                    <a:pt x="56464" y="18288"/>
                  </a:lnTo>
                  <a:lnTo>
                    <a:pt x="56857" y="18288"/>
                  </a:lnTo>
                  <a:lnTo>
                    <a:pt x="56464" y="18288"/>
                  </a:lnTo>
                  <a:lnTo>
                    <a:pt x="56083" y="18288"/>
                  </a:lnTo>
                  <a:lnTo>
                    <a:pt x="55689" y="18288"/>
                  </a:lnTo>
                  <a:lnTo>
                    <a:pt x="54914" y="18288"/>
                  </a:lnTo>
                  <a:lnTo>
                    <a:pt x="54521" y="18288"/>
                  </a:lnTo>
                  <a:lnTo>
                    <a:pt x="54127" y="17907"/>
                  </a:lnTo>
                  <a:lnTo>
                    <a:pt x="53746" y="17907"/>
                  </a:lnTo>
                  <a:lnTo>
                    <a:pt x="53746" y="17513"/>
                  </a:lnTo>
                  <a:lnTo>
                    <a:pt x="53352" y="17513"/>
                  </a:lnTo>
                  <a:lnTo>
                    <a:pt x="53352" y="17132"/>
                  </a:lnTo>
                  <a:lnTo>
                    <a:pt x="52958" y="17132"/>
                  </a:lnTo>
                  <a:lnTo>
                    <a:pt x="53352" y="17132"/>
                  </a:lnTo>
                  <a:lnTo>
                    <a:pt x="53352" y="16751"/>
                  </a:lnTo>
                  <a:lnTo>
                    <a:pt x="52958" y="16751"/>
                  </a:lnTo>
                  <a:lnTo>
                    <a:pt x="52577" y="16357"/>
                  </a:lnTo>
                  <a:lnTo>
                    <a:pt x="52374" y="16357"/>
                  </a:lnTo>
                  <a:lnTo>
                    <a:pt x="52374" y="15976"/>
                  </a:lnTo>
                  <a:lnTo>
                    <a:pt x="51993" y="15595"/>
                  </a:lnTo>
                  <a:lnTo>
                    <a:pt x="51600" y="15595"/>
                  </a:lnTo>
                  <a:lnTo>
                    <a:pt x="51600" y="15201"/>
                  </a:lnTo>
                  <a:lnTo>
                    <a:pt x="51206" y="15201"/>
                  </a:lnTo>
                  <a:lnTo>
                    <a:pt x="51206" y="14820"/>
                  </a:lnTo>
                  <a:lnTo>
                    <a:pt x="51206" y="15201"/>
                  </a:lnTo>
                  <a:lnTo>
                    <a:pt x="50825" y="14820"/>
                  </a:lnTo>
                  <a:lnTo>
                    <a:pt x="50431" y="14820"/>
                  </a:lnTo>
                  <a:lnTo>
                    <a:pt x="50431" y="14439"/>
                  </a:lnTo>
                  <a:lnTo>
                    <a:pt x="50037" y="14439"/>
                  </a:lnTo>
                  <a:lnTo>
                    <a:pt x="50037" y="14249"/>
                  </a:lnTo>
                  <a:lnTo>
                    <a:pt x="50431" y="14439"/>
                  </a:lnTo>
                  <a:lnTo>
                    <a:pt x="50825" y="14439"/>
                  </a:lnTo>
                  <a:lnTo>
                    <a:pt x="50825" y="14820"/>
                  </a:lnTo>
                  <a:close/>
                </a:path>
                <a:path w="76835" h="92710">
                  <a:moveTo>
                    <a:pt x="45948" y="12700"/>
                  </a:moveTo>
                  <a:lnTo>
                    <a:pt x="46342" y="12700"/>
                  </a:lnTo>
                  <a:lnTo>
                    <a:pt x="46342" y="13093"/>
                  </a:lnTo>
                  <a:lnTo>
                    <a:pt x="46735" y="13093"/>
                  </a:lnTo>
                  <a:lnTo>
                    <a:pt x="47116" y="13474"/>
                  </a:lnTo>
                  <a:lnTo>
                    <a:pt x="47510" y="13855"/>
                  </a:lnTo>
                  <a:lnTo>
                    <a:pt x="47904" y="14249"/>
                  </a:lnTo>
                  <a:lnTo>
                    <a:pt x="48094" y="14249"/>
                  </a:lnTo>
                  <a:lnTo>
                    <a:pt x="48488" y="14249"/>
                  </a:lnTo>
                  <a:lnTo>
                    <a:pt x="48869" y="14439"/>
                  </a:lnTo>
                  <a:lnTo>
                    <a:pt x="49263" y="14439"/>
                  </a:lnTo>
                  <a:lnTo>
                    <a:pt x="49656" y="14439"/>
                  </a:lnTo>
                  <a:lnTo>
                    <a:pt x="50037" y="14820"/>
                  </a:lnTo>
                  <a:lnTo>
                    <a:pt x="50037" y="15201"/>
                  </a:lnTo>
                  <a:lnTo>
                    <a:pt x="50431" y="15201"/>
                  </a:lnTo>
                  <a:lnTo>
                    <a:pt x="50825" y="15201"/>
                  </a:lnTo>
                  <a:lnTo>
                    <a:pt x="50825" y="15595"/>
                  </a:lnTo>
                  <a:lnTo>
                    <a:pt x="51206" y="15595"/>
                  </a:lnTo>
                  <a:lnTo>
                    <a:pt x="51600" y="15976"/>
                  </a:lnTo>
                  <a:lnTo>
                    <a:pt x="51600" y="16357"/>
                  </a:lnTo>
                  <a:lnTo>
                    <a:pt x="51993" y="16357"/>
                  </a:lnTo>
                  <a:lnTo>
                    <a:pt x="51993" y="16751"/>
                  </a:lnTo>
                  <a:lnTo>
                    <a:pt x="52374" y="16751"/>
                  </a:lnTo>
                  <a:lnTo>
                    <a:pt x="52374" y="17132"/>
                  </a:lnTo>
                  <a:lnTo>
                    <a:pt x="52577" y="17132"/>
                  </a:lnTo>
                  <a:lnTo>
                    <a:pt x="52958" y="17132"/>
                  </a:lnTo>
                  <a:lnTo>
                    <a:pt x="52958" y="17513"/>
                  </a:lnTo>
                  <a:lnTo>
                    <a:pt x="53352" y="17513"/>
                  </a:lnTo>
                  <a:lnTo>
                    <a:pt x="53746" y="17907"/>
                  </a:lnTo>
                  <a:lnTo>
                    <a:pt x="54127" y="17907"/>
                  </a:lnTo>
                  <a:lnTo>
                    <a:pt x="54127" y="18288"/>
                  </a:lnTo>
                  <a:lnTo>
                    <a:pt x="54521" y="18288"/>
                  </a:lnTo>
                  <a:lnTo>
                    <a:pt x="54521" y="18669"/>
                  </a:lnTo>
                  <a:lnTo>
                    <a:pt x="54914" y="18669"/>
                  </a:lnTo>
                  <a:lnTo>
                    <a:pt x="54127" y="18669"/>
                  </a:lnTo>
                  <a:lnTo>
                    <a:pt x="53746" y="18669"/>
                  </a:lnTo>
                  <a:lnTo>
                    <a:pt x="53352" y="18669"/>
                  </a:lnTo>
                  <a:lnTo>
                    <a:pt x="52958" y="18669"/>
                  </a:lnTo>
                  <a:lnTo>
                    <a:pt x="52577" y="18288"/>
                  </a:lnTo>
                  <a:lnTo>
                    <a:pt x="52374" y="18288"/>
                  </a:lnTo>
                  <a:lnTo>
                    <a:pt x="51993" y="18288"/>
                  </a:lnTo>
                  <a:lnTo>
                    <a:pt x="51600" y="17907"/>
                  </a:lnTo>
                  <a:lnTo>
                    <a:pt x="51600" y="17513"/>
                  </a:lnTo>
                  <a:lnTo>
                    <a:pt x="51206" y="17132"/>
                  </a:lnTo>
                  <a:lnTo>
                    <a:pt x="50825" y="17132"/>
                  </a:lnTo>
                  <a:lnTo>
                    <a:pt x="51206" y="17132"/>
                  </a:lnTo>
                  <a:lnTo>
                    <a:pt x="50825" y="17132"/>
                  </a:lnTo>
                  <a:lnTo>
                    <a:pt x="50825" y="16751"/>
                  </a:lnTo>
                  <a:lnTo>
                    <a:pt x="50431" y="16751"/>
                  </a:lnTo>
                  <a:lnTo>
                    <a:pt x="50037" y="16357"/>
                  </a:lnTo>
                  <a:lnTo>
                    <a:pt x="49656" y="16357"/>
                  </a:lnTo>
                  <a:lnTo>
                    <a:pt x="49656" y="15976"/>
                  </a:lnTo>
                  <a:lnTo>
                    <a:pt x="49263" y="15976"/>
                  </a:lnTo>
                  <a:lnTo>
                    <a:pt x="48869" y="15976"/>
                  </a:lnTo>
                  <a:lnTo>
                    <a:pt x="48488" y="15595"/>
                  </a:lnTo>
                  <a:lnTo>
                    <a:pt x="48094" y="15201"/>
                  </a:lnTo>
                  <a:lnTo>
                    <a:pt x="48488" y="15201"/>
                  </a:lnTo>
                  <a:lnTo>
                    <a:pt x="48094" y="15201"/>
                  </a:lnTo>
                  <a:lnTo>
                    <a:pt x="48094" y="14820"/>
                  </a:lnTo>
                  <a:lnTo>
                    <a:pt x="47904" y="14820"/>
                  </a:lnTo>
                  <a:lnTo>
                    <a:pt x="47510" y="14439"/>
                  </a:lnTo>
                  <a:lnTo>
                    <a:pt x="47116" y="14439"/>
                  </a:lnTo>
                  <a:lnTo>
                    <a:pt x="47116" y="14249"/>
                  </a:lnTo>
                  <a:lnTo>
                    <a:pt x="46735" y="14249"/>
                  </a:lnTo>
                  <a:lnTo>
                    <a:pt x="46342" y="13855"/>
                  </a:lnTo>
                  <a:lnTo>
                    <a:pt x="45948" y="13855"/>
                  </a:lnTo>
                  <a:lnTo>
                    <a:pt x="45567" y="13474"/>
                  </a:lnTo>
                  <a:lnTo>
                    <a:pt x="45567" y="13093"/>
                  </a:lnTo>
                  <a:lnTo>
                    <a:pt x="45173" y="13093"/>
                  </a:lnTo>
                  <a:lnTo>
                    <a:pt x="44780" y="13093"/>
                  </a:lnTo>
                  <a:lnTo>
                    <a:pt x="44399" y="12700"/>
                  </a:lnTo>
                  <a:lnTo>
                    <a:pt x="44005" y="12319"/>
                  </a:lnTo>
                  <a:lnTo>
                    <a:pt x="44399" y="12319"/>
                  </a:lnTo>
                  <a:lnTo>
                    <a:pt x="45173" y="12319"/>
                  </a:lnTo>
                  <a:lnTo>
                    <a:pt x="44780" y="12319"/>
                  </a:lnTo>
                  <a:lnTo>
                    <a:pt x="45173" y="12319"/>
                  </a:lnTo>
                  <a:lnTo>
                    <a:pt x="44780" y="12319"/>
                  </a:lnTo>
                  <a:lnTo>
                    <a:pt x="45567" y="12319"/>
                  </a:lnTo>
                  <a:lnTo>
                    <a:pt x="45948" y="12700"/>
                  </a:lnTo>
                  <a:close/>
                </a:path>
                <a:path w="76835" h="92710">
                  <a:moveTo>
                    <a:pt x="57251" y="17132"/>
                  </a:moveTo>
                  <a:lnTo>
                    <a:pt x="57251" y="17513"/>
                  </a:lnTo>
                  <a:lnTo>
                    <a:pt x="57442" y="17513"/>
                  </a:lnTo>
                  <a:lnTo>
                    <a:pt x="57442" y="17907"/>
                  </a:lnTo>
                  <a:lnTo>
                    <a:pt x="57835" y="17907"/>
                  </a:lnTo>
                  <a:lnTo>
                    <a:pt x="58216" y="17907"/>
                  </a:lnTo>
                  <a:lnTo>
                    <a:pt x="58216" y="18288"/>
                  </a:lnTo>
                  <a:lnTo>
                    <a:pt x="57835" y="18288"/>
                  </a:lnTo>
                  <a:lnTo>
                    <a:pt x="57835" y="18669"/>
                  </a:lnTo>
                  <a:lnTo>
                    <a:pt x="57442" y="18669"/>
                  </a:lnTo>
                  <a:lnTo>
                    <a:pt x="57442" y="18288"/>
                  </a:lnTo>
                  <a:lnTo>
                    <a:pt x="57251" y="18288"/>
                  </a:lnTo>
                  <a:lnTo>
                    <a:pt x="56857" y="18288"/>
                  </a:lnTo>
                  <a:lnTo>
                    <a:pt x="56857" y="17907"/>
                  </a:lnTo>
                  <a:lnTo>
                    <a:pt x="56464" y="17907"/>
                  </a:lnTo>
                  <a:lnTo>
                    <a:pt x="56464" y="17513"/>
                  </a:lnTo>
                  <a:lnTo>
                    <a:pt x="56083" y="17513"/>
                  </a:lnTo>
                  <a:lnTo>
                    <a:pt x="56083" y="17132"/>
                  </a:lnTo>
                  <a:lnTo>
                    <a:pt x="55689" y="17132"/>
                  </a:lnTo>
                  <a:lnTo>
                    <a:pt x="55689" y="16751"/>
                  </a:lnTo>
                  <a:lnTo>
                    <a:pt x="56083" y="17132"/>
                  </a:lnTo>
                  <a:lnTo>
                    <a:pt x="56464" y="17132"/>
                  </a:lnTo>
                  <a:lnTo>
                    <a:pt x="56857" y="17132"/>
                  </a:lnTo>
                  <a:lnTo>
                    <a:pt x="57251" y="17132"/>
                  </a:lnTo>
                  <a:close/>
                </a:path>
                <a:path w="76835" h="92710">
                  <a:moveTo>
                    <a:pt x="58216" y="19253"/>
                  </a:moveTo>
                  <a:lnTo>
                    <a:pt x="58610" y="19253"/>
                  </a:lnTo>
                  <a:lnTo>
                    <a:pt x="58610" y="19634"/>
                  </a:lnTo>
                  <a:lnTo>
                    <a:pt x="59004" y="20027"/>
                  </a:lnTo>
                  <a:lnTo>
                    <a:pt x="58610" y="20027"/>
                  </a:lnTo>
                  <a:lnTo>
                    <a:pt x="58216" y="20027"/>
                  </a:lnTo>
                  <a:lnTo>
                    <a:pt x="57835" y="19634"/>
                  </a:lnTo>
                  <a:lnTo>
                    <a:pt x="57442" y="19634"/>
                  </a:lnTo>
                  <a:lnTo>
                    <a:pt x="57251" y="19634"/>
                  </a:lnTo>
                  <a:lnTo>
                    <a:pt x="56857" y="19634"/>
                  </a:lnTo>
                  <a:lnTo>
                    <a:pt x="56464" y="19634"/>
                  </a:lnTo>
                  <a:lnTo>
                    <a:pt x="56464" y="19253"/>
                  </a:lnTo>
                  <a:lnTo>
                    <a:pt x="56083" y="19253"/>
                  </a:lnTo>
                  <a:lnTo>
                    <a:pt x="56083" y="19062"/>
                  </a:lnTo>
                  <a:lnTo>
                    <a:pt x="55689" y="19062"/>
                  </a:lnTo>
                  <a:lnTo>
                    <a:pt x="55295" y="19062"/>
                  </a:lnTo>
                  <a:lnTo>
                    <a:pt x="54914" y="18669"/>
                  </a:lnTo>
                  <a:lnTo>
                    <a:pt x="55295" y="18669"/>
                  </a:lnTo>
                  <a:lnTo>
                    <a:pt x="55689" y="18669"/>
                  </a:lnTo>
                  <a:lnTo>
                    <a:pt x="56083" y="18669"/>
                  </a:lnTo>
                  <a:lnTo>
                    <a:pt x="56464" y="18669"/>
                  </a:lnTo>
                  <a:lnTo>
                    <a:pt x="56857" y="18669"/>
                  </a:lnTo>
                  <a:lnTo>
                    <a:pt x="57442" y="19062"/>
                  </a:lnTo>
                  <a:lnTo>
                    <a:pt x="57835" y="19062"/>
                  </a:lnTo>
                  <a:lnTo>
                    <a:pt x="58216" y="19253"/>
                  </a:lnTo>
                  <a:close/>
                </a:path>
                <a:path w="76835" h="92710">
                  <a:moveTo>
                    <a:pt x="45567" y="14249"/>
                  </a:moveTo>
                  <a:lnTo>
                    <a:pt x="45948" y="14249"/>
                  </a:lnTo>
                  <a:lnTo>
                    <a:pt x="46342" y="14249"/>
                  </a:lnTo>
                  <a:lnTo>
                    <a:pt x="46342" y="14439"/>
                  </a:lnTo>
                  <a:lnTo>
                    <a:pt x="46735" y="14439"/>
                  </a:lnTo>
                  <a:lnTo>
                    <a:pt x="46735" y="14820"/>
                  </a:lnTo>
                  <a:lnTo>
                    <a:pt x="47116" y="14820"/>
                  </a:lnTo>
                  <a:lnTo>
                    <a:pt x="47510" y="15201"/>
                  </a:lnTo>
                  <a:lnTo>
                    <a:pt x="47904" y="15201"/>
                  </a:lnTo>
                  <a:lnTo>
                    <a:pt x="47904" y="15595"/>
                  </a:lnTo>
                  <a:lnTo>
                    <a:pt x="47510" y="15201"/>
                  </a:lnTo>
                  <a:lnTo>
                    <a:pt x="47510" y="15595"/>
                  </a:lnTo>
                  <a:lnTo>
                    <a:pt x="47904" y="15595"/>
                  </a:lnTo>
                  <a:lnTo>
                    <a:pt x="48094" y="15595"/>
                  </a:lnTo>
                  <a:lnTo>
                    <a:pt x="48094" y="15976"/>
                  </a:lnTo>
                  <a:lnTo>
                    <a:pt x="47904" y="15976"/>
                  </a:lnTo>
                  <a:lnTo>
                    <a:pt x="47904" y="15595"/>
                  </a:lnTo>
                  <a:lnTo>
                    <a:pt x="47510" y="15595"/>
                  </a:lnTo>
                  <a:lnTo>
                    <a:pt x="47116" y="15595"/>
                  </a:lnTo>
                  <a:lnTo>
                    <a:pt x="46735" y="15595"/>
                  </a:lnTo>
                  <a:lnTo>
                    <a:pt x="46342" y="15201"/>
                  </a:lnTo>
                  <a:lnTo>
                    <a:pt x="45948" y="15201"/>
                  </a:lnTo>
                  <a:lnTo>
                    <a:pt x="45567" y="14820"/>
                  </a:lnTo>
                  <a:lnTo>
                    <a:pt x="45173" y="14820"/>
                  </a:lnTo>
                  <a:lnTo>
                    <a:pt x="44780" y="14820"/>
                  </a:lnTo>
                  <a:lnTo>
                    <a:pt x="44780" y="14439"/>
                  </a:lnTo>
                  <a:lnTo>
                    <a:pt x="44399" y="14439"/>
                  </a:lnTo>
                  <a:lnTo>
                    <a:pt x="44399" y="14249"/>
                  </a:lnTo>
                  <a:lnTo>
                    <a:pt x="44005" y="14249"/>
                  </a:lnTo>
                  <a:lnTo>
                    <a:pt x="43611" y="13855"/>
                  </a:lnTo>
                  <a:lnTo>
                    <a:pt x="43230" y="13855"/>
                  </a:lnTo>
                  <a:lnTo>
                    <a:pt x="43040" y="13855"/>
                  </a:lnTo>
                  <a:lnTo>
                    <a:pt x="43040" y="13474"/>
                  </a:lnTo>
                  <a:lnTo>
                    <a:pt x="42646" y="13474"/>
                  </a:lnTo>
                  <a:lnTo>
                    <a:pt x="42252" y="13093"/>
                  </a:lnTo>
                  <a:lnTo>
                    <a:pt x="42646" y="13093"/>
                  </a:lnTo>
                  <a:lnTo>
                    <a:pt x="42252" y="13093"/>
                  </a:lnTo>
                  <a:lnTo>
                    <a:pt x="43040" y="13093"/>
                  </a:lnTo>
                  <a:lnTo>
                    <a:pt x="43230" y="13093"/>
                  </a:lnTo>
                  <a:lnTo>
                    <a:pt x="43611" y="13474"/>
                  </a:lnTo>
                  <a:lnTo>
                    <a:pt x="44005" y="13474"/>
                  </a:lnTo>
                  <a:lnTo>
                    <a:pt x="44399" y="13855"/>
                  </a:lnTo>
                  <a:lnTo>
                    <a:pt x="44780" y="13855"/>
                  </a:lnTo>
                  <a:lnTo>
                    <a:pt x="45173" y="13855"/>
                  </a:lnTo>
                  <a:lnTo>
                    <a:pt x="44780" y="13855"/>
                  </a:lnTo>
                  <a:lnTo>
                    <a:pt x="44780" y="14249"/>
                  </a:lnTo>
                  <a:lnTo>
                    <a:pt x="45173" y="14249"/>
                  </a:lnTo>
                  <a:lnTo>
                    <a:pt x="45567" y="14249"/>
                  </a:lnTo>
                  <a:close/>
                </a:path>
                <a:path w="76835" h="92710">
                  <a:moveTo>
                    <a:pt x="21221" y="2692"/>
                  </a:moveTo>
                  <a:lnTo>
                    <a:pt x="21615" y="3073"/>
                  </a:lnTo>
                  <a:lnTo>
                    <a:pt x="21996" y="3073"/>
                  </a:lnTo>
                  <a:lnTo>
                    <a:pt x="21996" y="3467"/>
                  </a:lnTo>
                  <a:lnTo>
                    <a:pt x="22390" y="3467"/>
                  </a:lnTo>
                  <a:lnTo>
                    <a:pt x="22783" y="3848"/>
                  </a:lnTo>
                  <a:lnTo>
                    <a:pt x="23177" y="4229"/>
                  </a:lnTo>
                  <a:lnTo>
                    <a:pt x="23558" y="4229"/>
                  </a:lnTo>
                  <a:lnTo>
                    <a:pt x="23952" y="4229"/>
                  </a:lnTo>
                  <a:lnTo>
                    <a:pt x="23952" y="4622"/>
                  </a:lnTo>
                  <a:lnTo>
                    <a:pt x="24142" y="4622"/>
                  </a:lnTo>
                  <a:lnTo>
                    <a:pt x="24536" y="4813"/>
                  </a:lnTo>
                  <a:lnTo>
                    <a:pt x="24536" y="5194"/>
                  </a:lnTo>
                  <a:lnTo>
                    <a:pt x="24142" y="4813"/>
                  </a:lnTo>
                  <a:lnTo>
                    <a:pt x="24142" y="5194"/>
                  </a:lnTo>
                  <a:lnTo>
                    <a:pt x="24536" y="5194"/>
                  </a:lnTo>
                  <a:lnTo>
                    <a:pt x="24142" y="5194"/>
                  </a:lnTo>
                  <a:lnTo>
                    <a:pt x="24536" y="5575"/>
                  </a:lnTo>
                  <a:lnTo>
                    <a:pt x="24142" y="5575"/>
                  </a:lnTo>
                  <a:lnTo>
                    <a:pt x="24536" y="5969"/>
                  </a:lnTo>
                  <a:lnTo>
                    <a:pt x="24917" y="5969"/>
                  </a:lnTo>
                  <a:lnTo>
                    <a:pt x="24536" y="5969"/>
                  </a:lnTo>
                  <a:lnTo>
                    <a:pt x="24142" y="5969"/>
                  </a:lnTo>
                  <a:lnTo>
                    <a:pt x="24142" y="5575"/>
                  </a:lnTo>
                  <a:lnTo>
                    <a:pt x="23952" y="5575"/>
                  </a:lnTo>
                  <a:lnTo>
                    <a:pt x="23558" y="5194"/>
                  </a:lnTo>
                  <a:lnTo>
                    <a:pt x="23177" y="5194"/>
                  </a:lnTo>
                  <a:lnTo>
                    <a:pt x="22783" y="4813"/>
                  </a:lnTo>
                  <a:lnTo>
                    <a:pt x="22390" y="4622"/>
                  </a:lnTo>
                  <a:lnTo>
                    <a:pt x="22783" y="4622"/>
                  </a:lnTo>
                  <a:lnTo>
                    <a:pt x="22390" y="4229"/>
                  </a:lnTo>
                  <a:lnTo>
                    <a:pt x="21996" y="4229"/>
                  </a:lnTo>
                  <a:lnTo>
                    <a:pt x="22390" y="4229"/>
                  </a:lnTo>
                  <a:lnTo>
                    <a:pt x="22390" y="3848"/>
                  </a:lnTo>
                  <a:lnTo>
                    <a:pt x="21615" y="3467"/>
                  </a:lnTo>
                  <a:lnTo>
                    <a:pt x="21221" y="3467"/>
                  </a:lnTo>
                  <a:lnTo>
                    <a:pt x="21615" y="3848"/>
                  </a:lnTo>
                  <a:lnTo>
                    <a:pt x="21221" y="3848"/>
                  </a:lnTo>
                  <a:lnTo>
                    <a:pt x="21221" y="3467"/>
                  </a:lnTo>
                  <a:lnTo>
                    <a:pt x="21221" y="3848"/>
                  </a:lnTo>
                  <a:lnTo>
                    <a:pt x="21221" y="3467"/>
                  </a:lnTo>
                  <a:lnTo>
                    <a:pt x="20827" y="3467"/>
                  </a:lnTo>
                  <a:lnTo>
                    <a:pt x="20827" y="3848"/>
                  </a:lnTo>
                  <a:lnTo>
                    <a:pt x="21221" y="3848"/>
                  </a:lnTo>
                  <a:lnTo>
                    <a:pt x="20827" y="3848"/>
                  </a:lnTo>
                  <a:lnTo>
                    <a:pt x="21221" y="3848"/>
                  </a:lnTo>
                  <a:lnTo>
                    <a:pt x="20827" y="3848"/>
                  </a:lnTo>
                  <a:lnTo>
                    <a:pt x="20446" y="3848"/>
                  </a:lnTo>
                  <a:lnTo>
                    <a:pt x="20446" y="3467"/>
                  </a:lnTo>
                  <a:lnTo>
                    <a:pt x="20053" y="3467"/>
                  </a:lnTo>
                  <a:lnTo>
                    <a:pt x="20053" y="3848"/>
                  </a:lnTo>
                  <a:lnTo>
                    <a:pt x="20446" y="4229"/>
                  </a:lnTo>
                  <a:lnTo>
                    <a:pt x="20053" y="4229"/>
                  </a:lnTo>
                  <a:lnTo>
                    <a:pt x="20446" y="4229"/>
                  </a:lnTo>
                  <a:lnTo>
                    <a:pt x="20053" y="4229"/>
                  </a:lnTo>
                  <a:lnTo>
                    <a:pt x="19659" y="3848"/>
                  </a:lnTo>
                  <a:lnTo>
                    <a:pt x="19278" y="3467"/>
                  </a:lnTo>
                  <a:lnTo>
                    <a:pt x="19088" y="3467"/>
                  </a:lnTo>
                  <a:lnTo>
                    <a:pt x="18694" y="3467"/>
                  </a:lnTo>
                  <a:lnTo>
                    <a:pt x="18694" y="3848"/>
                  </a:lnTo>
                  <a:lnTo>
                    <a:pt x="18300" y="3848"/>
                  </a:lnTo>
                  <a:lnTo>
                    <a:pt x="18300" y="3467"/>
                  </a:lnTo>
                  <a:lnTo>
                    <a:pt x="17919" y="3467"/>
                  </a:lnTo>
                  <a:lnTo>
                    <a:pt x="17525" y="3073"/>
                  </a:lnTo>
                  <a:lnTo>
                    <a:pt x="17132" y="3073"/>
                  </a:lnTo>
                  <a:lnTo>
                    <a:pt x="17525" y="3467"/>
                  </a:lnTo>
                  <a:lnTo>
                    <a:pt x="17132" y="3467"/>
                  </a:lnTo>
                  <a:lnTo>
                    <a:pt x="17132" y="3073"/>
                  </a:lnTo>
                  <a:lnTo>
                    <a:pt x="16751" y="3073"/>
                  </a:lnTo>
                  <a:lnTo>
                    <a:pt x="16751" y="3467"/>
                  </a:lnTo>
                  <a:lnTo>
                    <a:pt x="16357" y="3467"/>
                  </a:lnTo>
                  <a:lnTo>
                    <a:pt x="15963" y="3073"/>
                  </a:lnTo>
                  <a:lnTo>
                    <a:pt x="15189" y="2692"/>
                  </a:lnTo>
                  <a:lnTo>
                    <a:pt x="15582" y="2692"/>
                  </a:lnTo>
                  <a:lnTo>
                    <a:pt x="15582" y="2311"/>
                  </a:lnTo>
                  <a:lnTo>
                    <a:pt x="15963" y="2311"/>
                  </a:lnTo>
                  <a:lnTo>
                    <a:pt x="15582" y="1917"/>
                  </a:lnTo>
                  <a:lnTo>
                    <a:pt x="15189" y="1917"/>
                  </a:lnTo>
                  <a:lnTo>
                    <a:pt x="14795" y="1917"/>
                  </a:lnTo>
                  <a:lnTo>
                    <a:pt x="14795" y="1536"/>
                  </a:lnTo>
                  <a:lnTo>
                    <a:pt x="14604" y="1536"/>
                  </a:lnTo>
                  <a:lnTo>
                    <a:pt x="14211" y="1536"/>
                  </a:lnTo>
                  <a:lnTo>
                    <a:pt x="14211" y="1155"/>
                  </a:lnTo>
                  <a:lnTo>
                    <a:pt x="13817" y="762"/>
                  </a:lnTo>
                  <a:lnTo>
                    <a:pt x="13436" y="762"/>
                  </a:lnTo>
                  <a:lnTo>
                    <a:pt x="13042" y="381"/>
                  </a:lnTo>
                  <a:lnTo>
                    <a:pt x="12661" y="0"/>
                  </a:lnTo>
                  <a:lnTo>
                    <a:pt x="13436" y="381"/>
                  </a:lnTo>
                  <a:lnTo>
                    <a:pt x="13817" y="381"/>
                  </a:lnTo>
                  <a:lnTo>
                    <a:pt x="14604" y="762"/>
                  </a:lnTo>
                  <a:lnTo>
                    <a:pt x="14795" y="762"/>
                  </a:lnTo>
                  <a:lnTo>
                    <a:pt x="15189" y="1155"/>
                  </a:lnTo>
                  <a:lnTo>
                    <a:pt x="15582" y="1155"/>
                  </a:lnTo>
                  <a:lnTo>
                    <a:pt x="15963" y="1155"/>
                  </a:lnTo>
                  <a:lnTo>
                    <a:pt x="15963" y="1536"/>
                  </a:lnTo>
                  <a:lnTo>
                    <a:pt x="16751" y="1536"/>
                  </a:lnTo>
                  <a:lnTo>
                    <a:pt x="17132" y="1917"/>
                  </a:lnTo>
                  <a:lnTo>
                    <a:pt x="17525" y="1917"/>
                  </a:lnTo>
                  <a:lnTo>
                    <a:pt x="17919" y="1917"/>
                  </a:lnTo>
                  <a:lnTo>
                    <a:pt x="18300" y="1917"/>
                  </a:lnTo>
                  <a:lnTo>
                    <a:pt x="18694" y="2311"/>
                  </a:lnTo>
                  <a:lnTo>
                    <a:pt x="19088" y="2311"/>
                  </a:lnTo>
                  <a:lnTo>
                    <a:pt x="19278" y="2311"/>
                  </a:lnTo>
                  <a:lnTo>
                    <a:pt x="19278" y="2692"/>
                  </a:lnTo>
                  <a:lnTo>
                    <a:pt x="19659" y="2692"/>
                  </a:lnTo>
                  <a:lnTo>
                    <a:pt x="19659" y="2311"/>
                  </a:lnTo>
                  <a:lnTo>
                    <a:pt x="19278" y="2311"/>
                  </a:lnTo>
                  <a:lnTo>
                    <a:pt x="19659" y="2311"/>
                  </a:lnTo>
                  <a:lnTo>
                    <a:pt x="19659" y="2692"/>
                  </a:lnTo>
                  <a:lnTo>
                    <a:pt x="20053" y="2692"/>
                  </a:lnTo>
                  <a:lnTo>
                    <a:pt x="20446" y="2692"/>
                  </a:lnTo>
                  <a:lnTo>
                    <a:pt x="20053" y="2692"/>
                  </a:lnTo>
                  <a:lnTo>
                    <a:pt x="20053" y="2311"/>
                  </a:lnTo>
                  <a:lnTo>
                    <a:pt x="20446" y="2311"/>
                  </a:lnTo>
                  <a:lnTo>
                    <a:pt x="20053" y="2311"/>
                  </a:lnTo>
                  <a:lnTo>
                    <a:pt x="20446" y="2311"/>
                  </a:lnTo>
                  <a:lnTo>
                    <a:pt x="20446" y="2692"/>
                  </a:lnTo>
                  <a:lnTo>
                    <a:pt x="20827" y="2692"/>
                  </a:lnTo>
                  <a:lnTo>
                    <a:pt x="21221" y="2692"/>
                  </a:lnTo>
                  <a:close/>
                </a:path>
                <a:path w="76835" h="92710">
                  <a:moveTo>
                    <a:pt x="50431" y="17132"/>
                  </a:moveTo>
                  <a:lnTo>
                    <a:pt x="50825" y="17132"/>
                  </a:lnTo>
                  <a:lnTo>
                    <a:pt x="50825" y="17513"/>
                  </a:lnTo>
                  <a:lnTo>
                    <a:pt x="51206" y="17513"/>
                  </a:lnTo>
                  <a:lnTo>
                    <a:pt x="51600" y="17907"/>
                  </a:lnTo>
                  <a:lnTo>
                    <a:pt x="51993" y="18288"/>
                  </a:lnTo>
                  <a:lnTo>
                    <a:pt x="51600" y="18288"/>
                  </a:lnTo>
                  <a:lnTo>
                    <a:pt x="51206" y="18288"/>
                  </a:lnTo>
                  <a:lnTo>
                    <a:pt x="50825" y="18288"/>
                  </a:lnTo>
                  <a:lnTo>
                    <a:pt x="50431" y="18288"/>
                  </a:lnTo>
                  <a:lnTo>
                    <a:pt x="50431" y="17907"/>
                  </a:lnTo>
                  <a:lnTo>
                    <a:pt x="50037" y="17907"/>
                  </a:lnTo>
                  <a:lnTo>
                    <a:pt x="49656" y="17907"/>
                  </a:lnTo>
                  <a:lnTo>
                    <a:pt x="49263" y="17907"/>
                  </a:lnTo>
                  <a:lnTo>
                    <a:pt x="49263" y="17513"/>
                  </a:lnTo>
                  <a:lnTo>
                    <a:pt x="48869" y="17513"/>
                  </a:lnTo>
                  <a:lnTo>
                    <a:pt x="48488" y="17132"/>
                  </a:lnTo>
                  <a:lnTo>
                    <a:pt x="48094" y="17132"/>
                  </a:lnTo>
                  <a:lnTo>
                    <a:pt x="47904" y="17132"/>
                  </a:lnTo>
                  <a:lnTo>
                    <a:pt x="47510" y="16751"/>
                  </a:lnTo>
                  <a:lnTo>
                    <a:pt x="47116" y="16751"/>
                  </a:lnTo>
                  <a:lnTo>
                    <a:pt x="47116" y="16357"/>
                  </a:lnTo>
                  <a:lnTo>
                    <a:pt x="46735" y="16357"/>
                  </a:lnTo>
                  <a:lnTo>
                    <a:pt x="47116" y="16357"/>
                  </a:lnTo>
                  <a:lnTo>
                    <a:pt x="47510" y="16357"/>
                  </a:lnTo>
                  <a:lnTo>
                    <a:pt x="47510" y="15976"/>
                  </a:lnTo>
                  <a:lnTo>
                    <a:pt x="47116" y="15976"/>
                  </a:lnTo>
                  <a:lnTo>
                    <a:pt x="46342" y="15595"/>
                  </a:lnTo>
                  <a:lnTo>
                    <a:pt x="46735" y="15595"/>
                  </a:lnTo>
                  <a:lnTo>
                    <a:pt x="47116" y="15595"/>
                  </a:lnTo>
                  <a:lnTo>
                    <a:pt x="47116" y="15976"/>
                  </a:lnTo>
                  <a:lnTo>
                    <a:pt x="47510" y="15976"/>
                  </a:lnTo>
                  <a:lnTo>
                    <a:pt x="47904" y="15976"/>
                  </a:lnTo>
                  <a:lnTo>
                    <a:pt x="48094" y="15976"/>
                  </a:lnTo>
                  <a:lnTo>
                    <a:pt x="48488" y="16357"/>
                  </a:lnTo>
                  <a:lnTo>
                    <a:pt x="48869" y="16357"/>
                  </a:lnTo>
                  <a:lnTo>
                    <a:pt x="49263" y="16357"/>
                  </a:lnTo>
                  <a:lnTo>
                    <a:pt x="49263" y="16751"/>
                  </a:lnTo>
                  <a:lnTo>
                    <a:pt x="50037" y="16751"/>
                  </a:lnTo>
                  <a:lnTo>
                    <a:pt x="50431" y="17132"/>
                  </a:lnTo>
                  <a:close/>
                </a:path>
                <a:path w="76835" h="92710">
                  <a:moveTo>
                    <a:pt x="55295" y="20027"/>
                  </a:moveTo>
                  <a:lnTo>
                    <a:pt x="54914" y="20027"/>
                  </a:lnTo>
                  <a:lnTo>
                    <a:pt x="54521" y="20027"/>
                  </a:lnTo>
                  <a:lnTo>
                    <a:pt x="54127" y="20027"/>
                  </a:lnTo>
                  <a:lnTo>
                    <a:pt x="53746" y="20027"/>
                  </a:lnTo>
                  <a:lnTo>
                    <a:pt x="53746" y="19634"/>
                  </a:lnTo>
                  <a:lnTo>
                    <a:pt x="53352" y="19634"/>
                  </a:lnTo>
                  <a:lnTo>
                    <a:pt x="52577" y="19253"/>
                  </a:lnTo>
                  <a:lnTo>
                    <a:pt x="52374" y="19253"/>
                  </a:lnTo>
                  <a:lnTo>
                    <a:pt x="52374" y="19062"/>
                  </a:lnTo>
                  <a:lnTo>
                    <a:pt x="52577" y="19062"/>
                  </a:lnTo>
                  <a:lnTo>
                    <a:pt x="52958" y="19062"/>
                  </a:lnTo>
                  <a:lnTo>
                    <a:pt x="53352" y="19062"/>
                  </a:lnTo>
                  <a:lnTo>
                    <a:pt x="53352" y="19253"/>
                  </a:lnTo>
                  <a:lnTo>
                    <a:pt x="53746" y="19253"/>
                  </a:lnTo>
                  <a:lnTo>
                    <a:pt x="54127" y="19253"/>
                  </a:lnTo>
                  <a:lnTo>
                    <a:pt x="54521" y="19634"/>
                  </a:lnTo>
                  <a:lnTo>
                    <a:pt x="54521" y="19253"/>
                  </a:lnTo>
                  <a:lnTo>
                    <a:pt x="54521" y="19634"/>
                  </a:lnTo>
                  <a:lnTo>
                    <a:pt x="54914" y="19634"/>
                  </a:lnTo>
                  <a:lnTo>
                    <a:pt x="55295" y="19634"/>
                  </a:lnTo>
                  <a:lnTo>
                    <a:pt x="55295" y="20027"/>
                  </a:lnTo>
                  <a:close/>
                </a:path>
                <a:path w="76835" h="92710">
                  <a:moveTo>
                    <a:pt x="41871" y="14439"/>
                  </a:moveTo>
                  <a:lnTo>
                    <a:pt x="42252" y="14439"/>
                  </a:lnTo>
                  <a:lnTo>
                    <a:pt x="42646" y="14820"/>
                  </a:lnTo>
                  <a:lnTo>
                    <a:pt x="42252" y="14820"/>
                  </a:lnTo>
                  <a:lnTo>
                    <a:pt x="41871" y="14820"/>
                  </a:lnTo>
                  <a:lnTo>
                    <a:pt x="42252" y="14820"/>
                  </a:lnTo>
                  <a:lnTo>
                    <a:pt x="42252" y="15201"/>
                  </a:lnTo>
                  <a:lnTo>
                    <a:pt x="42646" y="15201"/>
                  </a:lnTo>
                  <a:lnTo>
                    <a:pt x="43040" y="15201"/>
                  </a:lnTo>
                  <a:lnTo>
                    <a:pt x="42646" y="15201"/>
                  </a:lnTo>
                  <a:lnTo>
                    <a:pt x="42646" y="15595"/>
                  </a:lnTo>
                  <a:lnTo>
                    <a:pt x="42646" y="15201"/>
                  </a:lnTo>
                  <a:lnTo>
                    <a:pt x="42646" y="15595"/>
                  </a:lnTo>
                  <a:lnTo>
                    <a:pt x="43040" y="15595"/>
                  </a:lnTo>
                  <a:lnTo>
                    <a:pt x="43040" y="15976"/>
                  </a:lnTo>
                  <a:lnTo>
                    <a:pt x="42646" y="15976"/>
                  </a:lnTo>
                  <a:lnTo>
                    <a:pt x="42252" y="15976"/>
                  </a:lnTo>
                  <a:lnTo>
                    <a:pt x="41871" y="15976"/>
                  </a:lnTo>
                  <a:lnTo>
                    <a:pt x="41871" y="15595"/>
                  </a:lnTo>
                  <a:lnTo>
                    <a:pt x="41478" y="15595"/>
                  </a:lnTo>
                  <a:lnTo>
                    <a:pt x="41478" y="15201"/>
                  </a:lnTo>
                  <a:lnTo>
                    <a:pt x="41084" y="15201"/>
                  </a:lnTo>
                  <a:lnTo>
                    <a:pt x="40703" y="14820"/>
                  </a:lnTo>
                  <a:lnTo>
                    <a:pt x="41084" y="14820"/>
                  </a:lnTo>
                  <a:lnTo>
                    <a:pt x="41478" y="14820"/>
                  </a:lnTo>
                  <a:lnTo>
                    <a:pt x="41084" y="14439"/>
                  </a:lnTo>
                  <a:lnTo>
                    <a:pt x="41084" y="14249"/>
                  </a:lnTo>
                  <a:lnTo>
                    <a:pt x="41478" y="14249"/>
                  </a:lnTo>
                  <a:lnTo>
                    <a:pt x="41871" y="14439"/>
                  </a:lnTo>
                  <a:close/>
                </a:path>
                <a:path w="76835" h="92710">
                  <a:moveTo>
                    <a:pt x="54127" y="20408"/>
                  </a:moveTo>
                  <a:lnTo>
                    <a:pt x="54521" y="20408"/>
                  </a:lnTo>
                  <a:lnTo>
                    <a:pt x="54521" y="20789"/>
                  </a:lnTo>
                  <a:lnTo>
                    <a:pt x="54914" y="20789"/>
                  </a:lnTo>
                  <a:lnTo>
                    <a:pt x="55295" y="20789"/>
                  </a:lnTo>
                  <a:lnTo>
                    <a:pt x="55295" y="21183"/>
                  </a:lnTo>
                  <a:lnTo>
                    <a:pt x="55689" y="21183"/>
                  </a:lnTo>
                  <a:lnTo>
                    <a:pt x="56464" y="21564"/>
                  </a:lnTo>
                  <a:lnTo>
                    <a:pt x="56857" y="21945"/>
                  </a:lnTo>
                  <a:lnTo>
                    <a:pt x="57251" y="21945"/>
                  </a:lnTo>
                  <a:lnTo>
                    <a:pt x="57442" y="22339"/>
                  </a:lnTo>
                  <a:lnTo>
                    <a:pt x="57835" y="22339"/>
                  </a:lnTo>
                  <a:lnTo>
                    <a:pt x="57835" y="22720"/>
                  </a:lnTo>
                  <a:lnTo>
                    <a:pt x="58216" y="22720"/>
                  </a:lnTo>
                  <a:lnTo>
                    <a:pt x="58216" y="23101"/>
                  </a:lnTo>
                  <a:lnTo>
                    <a:pt x="58610" y="23495"/>
                  </a:lnTo>
                  <a:lnTo>
                    <a:pt x="58216" y="23495"/>
                  </a:lnTo>
                  <a:lnTo>
                    <a:pt x="57835" y="23101"/>
                  </a:lnTo>
                  <a:lnTo>
                    <a:pt x="57442" y="23101"/>
                  </a:lnTo>
                  <a:lnTo>
                    <a:pt x="57251" y="23101"/>
                  </a:lnTo>
                  <a:lnTo>
                    <a:pt x="56857" y="22720"/>
                  </a:lnTo>
                  <a:lnTo>
                    <a:pt x="56464" y="22720"/>
                  </a:lnTo>
                  <a:lnTo>
                    <a:pt x="56464" y="22339"/>
                  </a:lnTo>
                  <a:lnTo>
                    <a:pt x="56464" y="22720"/>
                  </a:lnTo>
                  <a:lnTo>
                    <a:pt x="56083" y="22720"/>
                  </a:lnTo>
                  <a:lnTo>
                    <a:pt x="56083" y="22339"/>
                  </a:lnTo>
                  <a:lnTo>
                    <a:pt x="55689" y="22339"/>
                  </a:lnTo>
                  <a:lnTo>
                    <a:pt x="55295" y="22339"/>
                  </a:lnTo>
                  <a:lnTo>
                    <a:pt x="54914" y="22339"/>
                  </a:lnTo>
                  <a:lnTo>
                    <a:pt x="54521" y="22339"/>
                  </a:lnTo>
                  <a:lnTo>
                    <a:pt x="54127" y="22339"/>
                  </a:lnTo>
                  <a:lnTo>
                    <a:pt x="54521" y="22339"/>
                  </a:lnTo>
                  <a:lnTo>
                    <a:pt x="54521" y="22720"/>
                  </a:lnTo>
                  <a:lnTo>
                    <a:pt x="54914" y="22720"/>
                  </a:lnTo>
                  <a:lnTo>
                    <a:pt x="55295" y="22720"/>
                  </a:lnTo>
                  <a:lnTo>
                    <a:pt x="55295" y="23101"/>
                  </a:lnTo>
                  <a:lnTo>
                    <a:pt x="55689" y="23101"/>
                  </a:lnTo>
                  <a:lnTo>
                    <a:pt x="55295" y="23101"/>
                  </a:lnTo>
                  <a:lnTo>
                    <a:pt x="55295" y="23495"/>
                  </a:lnTo>
                  <a:lnTo>
                    <a:pt x="54914" y="23101"/>
                  </a:lnTo>
                  <a:lnTo>
                    <a:pt x="54521" y="23101"/>
                  </a:lnTo>
                  <a:lnTo>
                    <a:pt x="54127" y="23101"/>
                  </a:lnTo>
                  <a:lnTo>
                    <a:pt x="54127" y="22720"/>
                  </a:lnTo>
                  <a:lnTo>
                    <a:pt x="53746" y="22720"/>
                  </a:lnTo>
                  <a:lnTo>
                    <a:pt x="53746" y="23101"/>
                  </a:lnTo>
                  <a:lnTo>
                    <a:pt x="53746" y="23495"/>
                  </a:lnTo>
                  <a:lnTo>
                    <a:pt x="53352" y="23101"/>
                  </a:lnTo>
                  <a:lnTo>
                    <a:pt x="52958" y="23101"/>
                  </a:lnTo>
                  <a:lnTo>
                    <a:pt x="52958" y="22720"/>
                  </a:lnTo>
                  <a:lnTo>
                    <a:pt x="52577" y="22720"/>
                  </a:lnTo>
                  <a:lnTo>
                    <a:pt x="52374" y="22339"/>
                  </a:lnTo>
                  <a:lnTo>
                    <a:pt x="51993" y="22339"/>
                  </a:lnTo>
                  <a:lnTo>
                    <a:pt x="51993" y="21945"/>
                  </a:lnTo>
                  <a:lnTo>
                    <a:pt x="51600" y="21945"/>
                  </a:lnTo>
                  <a:lnTo>
                    <a:pt x="51600" y="21564"/>
                  </a:lnTo>
                  <a:lnTo>
                    <a:pt x="51600" y="21183"/>
                  </a:lnTo>
                  <a:lnTo>
                    <a:pt x="51600" y="20789"/>
                  </a:lnTo>
                  <a:lnTo>
                    <a:pt x="51993" y="20789"/>
                  </a:lnTo>
                  <a:lnTo>
                    <a:pt x="51600" y="20789"/>
                  </a:lnTo>
                  <a:lnTo>
                    <a:pt x="51993" y="20789"/>
                  </a:lnTo>
                  <a:lnTo>
                    <a:pt x="51993" y="20408"/>
                  </a:lnTo>
                  <a:lnTo>
                    <a:pt x="51993" y="20027"/>
                  </a:lnTo>
                  <a:lnTo>
                    <a:pt x="51600" y="20027"/>
                  </a:lnTo>
                  <a:lnTo>
                    <a:pt x="51600" y="19634"/>
                  </a:lnTo>
                  <a:lnTo>
                    <a:pt x="51206" y="19253"/>
                  </a:lnTo>
                  <a:lnTo>
                    <a:pt x="51600" y="19634"/>
                  </a:lnTo>
                  <a:lnTo>
                    <a:pt x="51993" y="19634"/>
                  </a:lnTo>
                  <a:lnTo>
                    <a:pt x="52374" y="19634"/>
                  </a:lnTo>
                  <a:lnTo>
                    <a:pt x="52374" y="20027"/>
                  </a:lnTo>
                  <a:lnTo>
                    <a:pt x="52577" y="20027"/>
                  </a:lnTo>
                  <a:lnTo>
                    <a:pt x="52958" y="20027"/>
                  </a:lnTo>
                  <a:lnTo>
                    <a:pt x="53352" y="20027"/>
                  </a:lnTo>
                  <a:lnTo>
                    <a:pt x="53352" y="20408"/>
                  </a:lnTo>
                  <a:lnTo>
                    <a:pt x="53352" y="20027"/>
                  </a:lnTo>
                  <a:lnTo>
                    <a:pt x="53352" y="20408"/>
                  </a:lnTo>
                  <a:lnTo>
                    <a:pt x="53746" y="20408"/>
                  </a:lnTo>
                  <a:lnTo>
                    <a:pt x="54127" y="20408"/>
                  </a:lnTo>
                  <a:close/>
                </a:path>
                <a:path w="76835" h="92710">
                  <a:moveTo>
                    <a:pt x="38163" y="14439"/>
                  </a:moveTo>
                  <a:lnTo>
                    <a:pt x="38353" y="14439"/>
                  </a:lnTo>
                  <a:lnTo>
                    <a:pt x="38747" y="14439"/>
                  </a:lnTo>
                  <a:lnTo>
                    <a:pt x="38747" y="14820"/>
                  </a:lnTo>
                  <a:lnTo>
                    <a:pt x="39141" y="14820"/>
                  </a:lnTo>
                  <a:lnTo>
                    <a:pt x="38747" y="14820"/>
                  </a:lnTo>
                  <a:lnTo>
                    <a:pt x="39141" y="15201"/>
                  </a:lnTo>
                  <a:lnTo>
                    <a:pt x="39141" y="15595"/>
                  </a:lnTo>
                  <a:lnTo>
                    <a:pt x="39522" y="15595"/>
                  </a:lnTo>
                  <a:lnTo>
                    <a:pt x="39522" y="15976"/>
                  </a:lnTo>
                  <a:lnTo>
                    <a:pt x="39916" y="15976"/>
                  </a:lnTo>
                  <a:lnTo>
                    <a:pt x="39916" y="16357"/>
                  </a:lnTo>
                  <a:lnTo>
                    <a:pt x="40309" y="16357"/>
                  </a:lnTo>
                  <a:lnTo>
                    <a:pt x="40309" y="16751"/>
                  </a:lnTo>
                  <a:lnTo>
                    <a:pt x="39916" y="16751"/>
                  </a:lnTo>
                  <a:lnTo>
                    <a:pt x="39522" y="16357"/>
                  </a:lnTo>
                  <a:lnTo>
                    <a:pt x="39141" y="16357"/>
                  </a:lnTo>
                  <a:lnTo>
                    <a:pt x="38747" y="16357"/>
                  </a:lnTo>
                  <a:lnTo>
                    <a:pt x="38747" y="16751"/>
                  </a:lnTo>
                  <a:lnTo>
                    <a:pt x="38353" y="16357"/>
                  </a:lnTo>
                  <a:lnTo>
                    <a:pt x="38163" y="16357"/>
                  </a:lnTo>
                  <a:lnTo>
                    <a:pt x="38163" y="15976"/>
                  </a:lnTo>
                  <a:lnTo>
                    <a:pt x="37769" y="15976"/>
                  </a:lnTo>
                  <a:lnTo>
                    <a:pt x="37388" y="15976"/>
                  </a:lnTo>
                  <a:lnTo>
                    <a:pt x="37388" y="15595"/>
                  </a:lnTo>
                  <a:lnTo>
                    <a:pt x="36995" y="15595"/>
                  </a:lnTo>
                  <a:lnTo>
                    <a:pt x="36601" y="15595"/>
                  </a:lnTo>
                  <a:lnTo>
                    <a:pt x="36601" y="15201"/>
                  </a:lnTo>
                  <a:lnTo>
                    <a:pt x="36220" y="15201"/>
                  </a:lnTo>
                  <a:lnTo>
                    <a:pt x="35826" y="15201"/>
                  </a:lnTo>
                  <a:lnTo>
                    <a:pt x="35826" y="14820"/>
                  </a:lnTo>
                  <a:lnTo>
                    <a:pt x="35445" y="14820"/>
                  </a:lnTo>
                  <a:lnTo>
                    <a:pt x="35445" y="14439"/>
                  </a:lnTo>
                  <a:lnTo>
                    <a:pt x="35051" y="14439"/>
                  </a:lnTo>
                  <a:lnTo>
                    <a:pt x="35051" y="14249"/>
                  </a:lnTo>
                  <a:lnTo>
                    <a:pt x="34658" y="14249"/>
                  </a:lnTo>
                  <a:lnTo>
                    <a:pt x="35051" y="14249"/>
                  </a:lnTo>
                  <a:lnTo>
                    <a:pt x="34658" y="14249"/>
                  </a:lnTo>
                  <a:lnTo>
                    <a:pt x="34658" y="13855"/>
                  </a:lnTo>
                  <a:lnTo>
                    <a:pt x="35051" y="13855"/>
                  </a:lnTo>
                  <a:lnTo>
                    <a:pt x="35051" y="14249"/>
                  </a:lnTo>
                  <a:lnTo>
                    <a:pt x="35445" y="14249"/>
                  </a:lnTo>
                  <a:lnTo>
                    <a:pt x="35826" y="14249"/>
                  </a:lnTo>
                  <a:lnTo>
                    <a:pt x="36220" y="14439"/>
                  </a:lnTo>
                  <a:lnTo>
                    <a:pt x="36601" y="14439"/>
                  </a:lnTo>
                  <a:lnTo>
                    <a:pt x="36220" y="14439"/>
                  </a:lnTo>
                  <a:lnTo>
                    <a:pt x="36601" y="14439"/>
                  </a:lnTo>
                  <a:lnTo>
                    <a:pt x="36995" y="14439"/>
                  </a:lnTo>
                  <a:lnTo>
                    <a:pt x="37388" y="14439"/>
                  </a:lnTo>
                  <a:lnTo>
                    <a:pt x="36995" y="14439"/>
                  </a:lnTo>
                  <a:lnTo>
                    <a:pt x="37388" y="14439"/>
                  </a:lnTo>
                  <a:lnTo>
                    <a:pt x="36995" y="14249"/>
                  </a:lnTo>
                  <a:lnTo>
                    <a:pt x="37388" y="14249"/>
                  </a:lnTo>
                  <a:lnTo>
                    <a:pt x="37769" y="14249"/>
                  </a:lnTo>
                  <a:lnTo>
                    <a:pt x="38163" y="14249"/>
                  </a:lnTo>
                  <a:lnTo>
                    <a:pt x="38163" y="14439"/>
                  </a:lnTo>
                  <a:close/>
                </a:path>
                <a:path w="76835" h="92710">
                  <a:moveTo>
                    <a:pt x="51600" y="20789"/>
                  </a:moveTo>
                  <a:lnTo>
                    <a:pt x="51206" y="20789"/>
                  </a:lnTo>
                  <a:lnTo>
                    <a:pt x="51206" y="21183"/>
                  </a:lnTo>
                  <a:lnTo>
                    <a:pt x="51206" y="21564"/>
                  </a:lnTo>
                  <a:lnTo>
                    <a:pt x="50825" y="21183"/>
                  </a:lnTo>
                  <a:lnTo>
                    <a:pt x="50825" y="21564"/>
                  </a:lnTo>
                  <a:lnTo>
                    <a:pt x="50431" y="21564"/>
                  </a:lnTo>
                  <a:lnTo>
                    <a:pt x="50431" y="21945"/>
                  </a:lnTo>
                  <a:lnTo>
                    <a:pt x="50825" y="21945"/>
                  </a:lnTo>
                  <a:lnTo>
                    <a:pt x="50431" y="21945"/>
                  </a:lnTo>
                  <a:lnTo>
                    <a:pt x="50037" y="21945"/>
                  </a:lnTo>
                  <a:lnTo>
                    <a:pt x="49656" y="21945"/>
                  </a:lnTo>
                  <a:lnTo>
                    <a:pt x="49656" y="21564"/>
                  </a:lnTo>
                  <a:lnTo>
                    <a:pt x="49263" y="21564"/>
                  </a:lnTo>
                  <a:lnTo>
                    <a:pt x="48869" y="21564"/>
                  </a:lnTo>
                  <a:lnTo>
                    <a:pt x="48488" y="21564"/>
                  </a:lnTo>
                  <a:lnTo>
                    <a:pt x="48488" y="21183"/>
                  </a:lnTo>
                  <a:lnTo>
                    <a:pt x="48094" y="21183"/>
                  </a:lnTo>
                  <a:lnTo>
                    <a:pt x="47904" y="21183"/>
                  </a:lnTo>
                  <a:lnTo>
                    <a:pt x="47904" y="20789"/>
                  </a:lnTo>
                  <a:lnTo>
                    <a:pt x="47510" y="20789"/>
                  </a:lnTo>
                  <a:lnTo>
                    <a:pt x="47116" y="20789"/>
                  </a:lnTo>
                  <a:lnTo>
                    <a:pt x="47116" y="20408"/>
                  </a:lnTo>
                  <a:lnTo>
                    <a:pt x="46735" y="20408"/>
                  </a:lnTo>
                  <a:lnTo>
                    <a:pt x="46342" y="20027"/>
                  </a:lnTo>
                  <a:lnTo>
                    <a:pt x="47510" y="20027"/>
                  </a:lnTo>
                  <a:lnTo>
                    <a:pt x="47510" y="19634"/>
                  </a:lnTo>
                  <a:lnTo>
                    <a:pt x="47510" y="19253"/>
                  </a:lnTo>
                  <a:lnTo>
                    <a:pt x="47510" y="19062"/>
                  </a:lnTo>
                  <a:lnTo>
                    <a:pt x="47116" y="19062"/>
                  </a:lnTo>
                  <a:lnTo>
                    <a:pt x="47510" y="19062"/>
                  </a:lnTo>
                  <a:lnTo>
                    <a:pt x="47904" y="19062"/>
                  </a:lnTo>
                  <a:lnTo>
                    <a:pt x="48094" y="19062"/>
                  </a:lnTo>
                  <a:lnTo>
                    <a:pt x="48094" y="19253"/>
                  </a:lnTo>
                  <a:lnTo>
                    <a:pt x="48488" y="19253"/>
                  </a:lnTo>
                  <a:lnTo>
                    <a:pt x="48869" y="19253"/>
                  </a:lnTo>
                  <a:lnTo>
                    <a:pt x="48869" y="19634"/>
                  </a:lnTo>
                  <a:lnTo>
                    <a:pt x="49263" y="19634"/>
                  </a:lnTo>
                  <a:lnTo>
                    <a:pt x="49656" y="19634"/>
                  </a:lnTo>
                  <a:lnTo>
                    <a:pt x="49656" y="20027"/>
                  </a:lnTo>
                  <a:lnTo>
                    <a:pt x="50037" y="20027"/>
                  </a:lnTo>
                  <a:lnTo>
                    <a:pt x="50037" y="19634"/>
                  </a:lnTo>
                  <a:lnTo>
                    <a:pt x="50431" y="20027"/>
                  </a:lnTo>
                  <a:lnTo>
                    <a:pt x="50825" y="20027"/>
                  </a:lnTo>
                  <a:lnTo>
                    <a:pt x="51206" y="20027"/>
                  </a:lnTo>
                  <a:lnTo>
                    <a:pt x="51206" y="20408"/>
                  </a:lnTo>
                  <a:lnTo>
                    <a:pt x="51600" y="20408"/>
                  </a:lnTo>
                  <a:lnTo>
                    <a:pt x="51600" y="20789"/>
                  </a:lnTo>
                  <a:close/>
                </a:path>
                <a:path w="76835" h="92710">
                  <a:moveTo>
                    <a:pt x="28422" y="11544"/>
                  </a:moveTo>
                  <a:lnTo>
                    <a:pt x="28422" y="11938"/>
                  </a:lnTo>
                  <a:lnTo>
                    <a:pt x="28041" y="11544"/>
                  </a:lnTo>
                  <a:lnTo>
                    <a:pt x="27647" y="11544"/>
                  </a:lnTo>
                  <a:lnTo>
                    <a:pt x="27254" y="11544"/>
                  </a:lnTo>
                  <a:lnTo>
                    <a:pt x="27647" y="11544"/>
                  </a:lnTo>
                  <a:lnTo>
                    <a:pt x="27254" y="11544"/>
                  </a:lnTo>
                  <a:lnTo>
                    <a:pt x="27647" y="11938"/>
                  </a:lnTo>
                  <a:lnTo>
                    <a:pt x="27254" y="11938"/>
                  </a:lnTo>
                  <a:lnTo>
                    <a:pt x="27647" y="11938"/>
                  </a:lnTo>
                  <a:lnTo>
                    <a:pt x="27254" y="11938"/>
                  </a:lnTo>
                  <a:lnTo>
                    <a:pt x="26873" y="11938"/>
                  </a:lnTo>
                  <a:lnTo>
                    <a:pt x="26873" y="11544"/>
                  </a:lnTo>
                  <a:lnTo>
                    <a:pt x="26479" y="11544"/>
                  </a:lnTo>
                  <a:lnTo>
                    <a:pt x="26479" y="11163"/>
                  </a:lnTo>
                  <a:lnTo>
                    <a:pt x="26085" y="11163"/>
                  </a:lnTo>
                  <a:lnTo>
                    <a:pt x="26085" y="10782"/>
                  </a:lnTo>
                  <a:lnTo>
                    <a:pt x="25704" y="10401"/>
                  </a:lnTo>
                  <a:lnTo>
                    <a:pt x="26085" y="10401"/>
                  </a:lnTo>
                  <a:lnTo>
                    <a:pt x="26479" y="10401"/>
                  </a:lnTo>
                  <a:lnTo>
                    <a:pt x="26873" y="10401"/>
                  </a:lnTo>
                  <a:lnTo>
                    <a:pt x="27254" y="10401"/>
                  </a:lnTo>
                  <a:lnTo>
                    <a:pt x="27254" y="10782"/>
                  </a:lnTo>
                  <a:lnTo>
                    <a:pt x="27647" y="10782"/>
                  </a:lnTo>
                  <a:lnTo>
                    <a:pt x="28041" y="10782"/>
                  </a:lnTo>
                  <a:lnTo>
                    <a:pt x="28041" y="11163"/>
                  </a:lnTo>
                  <a:lnTo>
                    <a:pt x="28422" y="11163"/>
                  </a:lnTo>
                  <a:lnTo>
                    <a:pt x="28422" y="11544"/>
                  </a:lnTo>
                  <a:lnTo>
                    <a:pt x="28816" y="11544"/>
                  </a:lnTo>
                  <a:lnTo>
                    <a:pt x="28422" y="11544"/>
                  </a:lnTo>
                  <a:lnTo>
                    <a:pt x="28041" y="11544"/>
                  </a:lnTo>
                  <a:lnTo>
                    <a:pt x="28422" y="11544"/>
                  </a:lnTo>
                  <a:close/>
                </a:path>
                <a:path w="76835" h="92710">
                  <a:moveTo>
                    <a:pt x="30962" y="13855"/>
                  </a:moveTo>
                  <a:lnTo>
                    <a:pt x="30962" y="14249"/>
                  </a:lnTo>
                  <a:lnTo>
                    <a:pt x="30568" y="13855"/>
                  </a:lnTo>
                  <a:lnTo>
                    <a:pt x="30568" y="14249"/>
                  </a:lnTo>
                  <a:lnTo>
                    <a:pt x="30962" y="14249"/>
                  </a:lnTo>
                  <a:lnTo>
                    <a:pt x="30962" y="14439"/>
                  </a:lnTo>
                  <a:lnTo>
                    <a:pt x="31343" y="14820"/>
                  </a:lnTo>
                  <a:lnTo>
                    <a:pt x="30962" y="14820"/>
                  </a:lnTo>
                  <a:lnTo>
                    <a:pt x="30568" y="14439"/>
                  </a:lnTo>
                  <a:lnTo>
                    <a:pt x="29794" y="14249"/>
                  </a:lnTo>
                  <a:lnTo>
                    <a:pt x="29400" y="14249"/>
                  </a:lnTo>
                  <a:lnTo>
                    <a:pt x="29019" y="13855"/>
                  </a:lnTo>
                  <a:lnTo>
                    <a:pt x="28816" y="13855"/>
                  </a:lnTo>
                  <a:lnTo>
                    <a:pt x="28422" y="13474"/>
                  </a:lnTo>
                  <a:lnTo>
                    <a:pt x="28041" y="13474"/>
                  </a:lnTo>
                  <a:lnTo>
                    <a:pt x="28041" y="13093"/>
                  </a:lnTo>
                  <a:lnTo>
                    <a:pt x="27647" y="13093"/>
                  </a:lnTo>
                  <a:lnTo>
                    <a:pt x="28041" y="13093"/>
                  </a:lnTo>
                  <a:lnTo>
                    <a:pt x="28422" y="13093"/>
                  </a:lnTo>
                  <a:lnTo>
                    <a:pt x="30568" y="13093"/>
                  </a:lnTo>
                  <a:lnTo>
                    <a:pt x="30568" y="13474"/>
                  </a:lnTo>
                  <a:lnTo>
                    <a:pt x="30962" y="13474"/>
                  </a:lnTo>
                  <a:lnTo>
                    <a:pt x="30962" y="13855"/>
                  </a:lnTo>
                  <a:close/>
                </a:path>
                <a:path w="76835" h="92710">
                  <a:moveTo>
                    <a:pt x="58610" y="25222"/>
                  </a:moveTo>
                  <a:lnTo>
                    <a:pt x="59004" y="25222"/>
                  </a:lnTo>
                  <a:lnTo>
                    <a:pt x="59385" y="25222"/>
                  </a:lnTo>
                  <a:lnTo>
                    <a:pt x="59385" y="25603"/>
                  </a:lnTo>
                  <a:lnTo>
                    <a:pt x="59778" y="25603"/>
                  </a:lnTo>
                  <a:lnTo>
                    <a:pt x="59778" y="25996"/>
                  </a:lnTo>
                  <a:lnTo>
                    <a:pt x="59778" y="26377"/>
                  </a:lnTo>
                  <a:lnTo>
                    <a:pt x="59385" y="26377"/>
                  </a:lnTo>
                  <a:lnTo>
                    <a:pt x="59004" y="26377"/>
                  </a:lnTo>
                  <a:lnTo>
                    <a:pt x="58610" y="26377"/>
                  </a:lnTo>
                  <a:lnTo>
                    <a:pt x="58216" y="26377"/>
                  </a:lnTo>
                  <a:lnTo>
                    <a:pt x="58216" y="25996"/>
                  </a:lnTo>
                  <a:lnTo>
                    <a:pt x="57835" y="25996"/>
                  </a:lnTo>
                  <a:lnTo>
                    <a:pt x="57442" y="25996"/>
                  </a:lnTo>
                  <a:lnTo>
                    <a:pt x="57251" y="25996"/>
                  </a:lnTo>
                  <a:lnTo>
                    <a:pt x="57442" y="25996"/>
                  </a:lnTo>
                  <a:lnTo>
                    <a:pt x="57442" y="25603"/>
                  </a:lnTo>
                  <a:lnTo>
                    <a:pt x="57251" y="25603"/>
                  </a:lnTo>
                  <a:lnTo>
                    <a:pt x="56857" y="25603"/>
                  </a:lnTo>
                  <a:lnTo>
                    <a:pt x="56857" y="25222"/>
                  </a:lnTo>
                  <a:lnTo>
                    <a:pt x="56464" y="25222"/>
                  </a:lnTo>
                  <a:lnTo>
                    <a:pt x="56464" y="24841"/>
                  </a:lnTo>
                  <a:lnTo>
                    <a:pt x="56083" y="24841"/>
                  </a:lnTo>
                  <a:lnTo>
                    <a:pt x="58610" y="24841"/>
                  </a:lnTo>
                  <a:lnTo>
                    <a:pt x="58610" y="25222"/>
                  </a:lnTo>
                  <a:close/>
                </a:path>
                <a:path w="76835" h="92710">
                  <a:moveTo>
                    <a:pt x="3301" y="90690"/>
                  </a:moveTo>
                  <a:lnTo>
                    <a:pt x="3301" y="90500"/>
                  </a:lnTo>
                  <a:lnTo>
                    <a:pt x="3301" y="90690"/>
                  </a:lnTo>
                  <a:lnTo>
                    <a:pt x="3301" y="90500"/>
                  </a:lnTo>
                  <a:lnTo>
                    <a:pt x="3695" y="90500"/>
                  </a:lnTo>
                  <a:lnTo>
                    <a:pt x="3695" y="90690"/>
                  </a:lnTo>
                  <a:lnTo>
                    <a:pt x="3695" y="90500"/>
                  </a:lnTo>
                  <a:lnTo>
                    <a:pt x="3695" y="90690"/>
                  </a:lnTo>
                  <a:lnTo>
                    <a:pt x="3695" y="90500"/>
                  </a:lnTo>
                  <a:lnTo>
                    <a:pt x="3695" y="90690"/>
                  </a:lnTo>
                  <a:lnTo>
                    <a:pt x="3695" y="90500"/>
                  </a:lnTo>
                  <a:lnTo>
                    <a:pt x="3301" y="90500"/>
                  </a:lnTo>
                  <a:lnTo>
                    <a:pt x="3695" y="90690"/>
                  </a:lnTo>
                  <a:lnTo>
                    <a:pt x="3301" y="90690"/>
                  </a:lnTo>
                  <a:lnTo>
                    <a:pt x="3695" y="90690"/>
                  </a:lnTo>
                  <a:lnTo>
                    <a:pt x="3301" y="90690"/>
                  </a:lnTo>
                  <a:lnTo>
                    <a:pt x="3695" y="91084"/>
                  </a:lnTo>
                  <a:lnTo>
                    <a:pt x="3301" y="91084"/>
                  </a:lnTo>
                  <a:lnTo>
                    <a:pt x="3301" y="91465"/>
                  </a:lnTo>
                  <a:lnTo>
                    <a:pt x="2920" y="91465"/>
                  </a:lnTo>
                  <a:lnTo>
                    <a:pt x="2920" y="91846"/>
                  </a:lnTo>
                  <a:lnTo>
                    <a:pt x="2920" y="91465"/>
                  </a:lnTo>
                  <a:lnTo>
                    <a:pt x="2920" y="91846"/>
                  </a:lnTo>
                  <a:lnTo>
                    <a:pt x="2527" y="91846"/>
                  </a:lnTo>
                  <a:lnTo>
                    <a:pt x="2527" y="92240"/>
                  </a:lnTo>
                  <a:lnTo>
                    <a:pt x="2527" y="91846"/>
                  </a:lnTo>
                  <a:lnTo>
                    <a:pt x="2527" y="92240"/>
                  </a:lnTo>
                  <a:lnTo>
                    <a:pt x="2527" y="91846"/>
                  </a:lnTo>
                  <a:lnTo>
                    <a:pt x="2133" y="91846"/>
                  </a:lnTo>
                  <a:lnTo>
                    <a:pt x="2133" y="92240"/>
                  </a:lnTo>
                  <a:lnTo>
                    <a:pt x="2133" y="91846"/>
                  </a:lnTo>
                  <a:lnTo>
                    <a:pt x="1752" y="91846"/>
                  </a:lnTo>
                  <a:lnTo>
                    <a:pt x="2133" y="91846"/>
                  </a:lnTo>
                  <a:lnTo>
                    <a:pt x="1752" y="91846"/>
                  </a:lnTo>
                  <a:lnTo>
                    <a:pt x="1358" y="91465"/>
                  </a:lnTo>
                  <a:lnTo>
                    <a:pt x="1752" y="91465"/>
                  </a:lnTo>
                  <a:lnTo>
                    <a:pt x="1358" y="91465"/>
                  </a:lnTo>
                  <a:lnTo>
                    <a:pt x="1358" y="91846"/>
                  </a:lnTo>
                  <a:lnTo>
                    <a:pt x="1358" y="91465"/>
                  </a:lnTo>
                  <a:lnTo>
                    <a:pt x="1358" y="91846"/>
                  </a:lnTo>
                  <a:lnTo>
                    <a:pt x="1358" y="91465"/>
                  </a:lnTo>
                  <a:lnTo>
                    <a:pt x="1358" y="91084"/>
                  </a:lnTo>
                  <a:lnTo>
                    <a:pt x="1358" y="90690"/>
                  </a:lnTo>
                  <a:lnTo>
                    <a:pt x="1358" y="90500"/>
                  </a:lnTo>
                  <a:lnTo>
                    <a:pt x="965" y="90500"/>
                  </a:lnTo>
                  <a:lnTo>
                    <a:pt x="1358" y="90500"/>
                  </a:lnTo>
                  <a:lnTo>
                    <a:pt x="1358" y="90119"/>
                  </a:lnTo>
                  <a:lnTo>
                    <a:pt x="1358" y="89725"/>
                  </a:lnTo>
                  <a:lnTo>
                    <a:pt x="965" y="89725"/>
                  </a:lnTo>
                  <a:lnTo>
                    <a:pt x="965" y="89344"/>
                  </a:lnTo>
                  <a:lnTo>
                    <a:pt x="584" y="89344"/>
                  </a:lnTo>
                  <a:lnTo>
                    <a:pt x="393" y="89344"/>
                  </a:lnTo>
                  <a:lnTo>
                    <a:pt x="0" y="88963"/>
                  </a:lnTo>
                  <a:lnTo>
                    <a:pt x="393" y="88963"/>
                  </a:lnTo>
                  <a:lnTo>
                    <a:pt x="0" y="88963"/>
                  </a:lnTo>
                  <a:lnTo>
                    <a:pt x="0" y="88582"/>
                  </a:lnTo>
                  <a:lnTo>
                    <a:pt x="0" y="88188"/>
                  </a:lnTo>
                  <a:lnTo>
                    <a:pt x="393" y="87807"/>
                  </a:lnTo>
                  <a:lnTo>
                    <a:pt x="584" y="87807"/>
                  </a:lnTo>
                  <a:lnTo>
                    <a:pt x="584" y="88188"/>
                  </a:lnTo>
                  <a:lnTo>
                    <a:pt x="965" y="88188"/>
                  </a:lnTo>
                  <a:lnTo>
                    <a:pt x="965" y="87807"/>
                  </a:lnTo>
                  <a:lnTo>
                    <a:pt x="1358" y="87807"/>
                  </a:lnTo>
                  <a:lnTo>
                    <a:pt x="1358" y="88188"/>
                  </a:lnTo>
                  <a:lnTo>
                    <a:pt x="1358" y="87807"/>
                  </a:lnTo>
                  <a:lnTo>
                    <a:pt x="1358" y="88188"/>
                  </a:lnTo>
                  <a:lnTo>
                    <a:pt x="1752" y="88188"/>
                  </a:lnTo>
                  <a:lnTo>
                    <a:pt x="1752" y="87807"/>
                  </a:lnTo>
                  <a:lnTo>
                    <a:pt x="1752" y="88188"/>
                  </a:lnTo>
                  <a:lnTo>
                    <a:pt x="2133" y="88188"/>
                  </a:lnTo>
                  <a:lnTo>
                    <a:pt x="2133" y="88582"/>
                  </a:lnTo>
                  <a:lnTo>
                    <a:pt x="2133" y="88188"/>
                  </a:lnTo>
                  <a:lnTo>
                    <a:pt x="2133" y="88582"/>
                  </a:lnTo>
                  <a:lnTo>
                    <a:pt x="2133" y="88963"/>
                  </a:lnTo>
                  <a:lnTo>
                    <a:pt x="2527" y="88963"/>
                  </a:lnTo>
                  <a:lnTo>
                    <a:pt x="2133" y="88963"/>
                  </a:lnTo>
                  <a:lnTo>
                    <a:pt x="2133" y="88582"/>
                  </a:lnTo>
                  <a:lnTo>
                    <a:pt x="2133" y="88188"/>
                  </a:lnTo>
                  <a:lnTo>
                    <a:pt x="2527" y="88582"/>
                  </a:lnTo>
                  <a:lnTo>
                    <a:pt x="2527" y="88188"/>
                  </a:lnTo>
                  <a:lnTo>
                    <a:pt x="2133" y="88188"/>
                  </a:lnTo>
                  <a:lnTo>
                    <a:pt x="2527" y="88188"/>
                  </a:lnTo>
                  <a:lnTo>
                    <a:pt x="2133" y="88188"/>
                  </a:lnTo>
                  <a:lnTo>
                    <a:pt x="2527" y="88188"/>
                  </a:lnTo>
                  <a:lnTo>
                    <a:pt x="2527" y="88582"/>
                  </a:lnTo>
                  <a:lnTo>
                    <a:pt x="2527" y="88188"/>
                  </a:lnTo>
                  <a:lnTo>
                    <a:pt x="2527" y="88582"/>
                  </a:lnTo>
                  <a:lnTo>
                    <a:pt x="2920" y="88582"/>
                  </a:lnTo>
                  <a:lnTo>
                    <a:pt x="2920" y="88963"/>
                  </a:lnTo>
                  <a:lnTo>
                    <a:pt x="3301" y="89344"/>
                  </a:lnTo>
                  <a:lnTo>
                    <a:pt x="3301" y="89725"/>
                  </a:lnTo>
                  <a:lnTo>
                    <a:pt x="3301" y="90119"/>
                  </a:lnTo>
                  <a:lnTo>
                    <a:pt x="2920" y="90119"/>
                  </a:lnTo>
                  <a:lnTo>
                    <a:pt x="2920" y="89725"/>
                  </a:lnTo>
                  <a:lnTo>
                    <a:pt x="2920" y="89344"/>
                  </a:lnTo>
                  <a:lnTo>
                    <a:pt x="2920" y="88963"/>
                  </a:lnTo>
                  <a:lnTo>
                    <a:pt x="2527" y="88963"/>
                  </a:lnTo>
                  <a:lnTo>
                    <a:pt x="2527" y="88582"/>
                  </a:lnTo>
                  <a:lnTo>
                    <a:pt x="2527" y="88963"/>
                  </a:lnTo>
                  <a:lnTo>
                    <a:pt x="2527" y="88582"/>
                  </a:lnTo>
                  <a:lnTo>
                    <a:pt x="2527" y="88963"/>
                  </a:lnTo>
                  <a:lnTo>
                    <a:pt x="2920" y="88963"/>
                  </a:lnTo>
                  <a:lnTo>
                    <a:pt x="2920" y="89344"/>
                  </a:lnTo>
                  <a:lnTo>
                    <a:pt x="2527" y="89344"/>
                  </a:lnTo>
                  <a:lnTo>
                    <a:pt x="2920" y="89344"/>
                  </a:lnTo>
                  <a:lnTo>
                    <a:pt x="2527" y="89344"/>
                  </a:lnTo>
                  <a:lnTo>
                    <a:pt x="2527" y="88963"/>
                  </a:lnTo>
                  <a:lnTo>
                    <a:pt x="2133" y="88963"/>
                  </a:lnTo>
                  <a:lnTo>
                    <a:pt x="2527" y="89344"/>
                  </a:lnTo>
                  <a:lnTo>
                    <a:pt x="2527" y="89725"/>
                  </a:lnTo>
                  <a:lnTo>
                    <a:pt x="2920" y="89725"/>
                  </a:lnTo>
                  <a:lnTo>
                    <a:pt x="2527" y="89725"/>
                  </a:lnTo>
                  <a:lnTo>
                    <a:pt x="2920" y="89725"/>
                  </a:lnTo>
                  <a:lnTo>
                    <a:pt x="2920" y="90119"/>
                  </a:lnTo>
                  <a:lnTo>
                    <a:pt x="2527" y="90119"/>
                  </a:lnTo>
                  <a:lnTo>
                    <a:pt x="2920" y="90119"/>
                  </a:lnTo>
                  <a:lnTo>
                    <a:pt x="2920" y="90500"/>
                  </a:lnTo>
                  <a:lnTo>
                    <a:pt x="3301" y="90500"/>
                  </a:lnTo>
                  <a:lnTo>
                    <a:pt x="2920" y="90500"/>
                  </a:lnTo>
                  <a:lnTo>
                    <a:pt x="3301" y="90500"/>
                  </a:lnTo>
                  <a:lnTo>
                    <a:pt x="3301" y="90690"/>
                  </a:lnTo>
                  <a:lnTo>
                    <a:pt x="3301" y="90500"/>
                  </a:lnTo>
                  <a:lnTo>
                    <a:pt x="3301" y="906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074728" y="1933719"/>
              <a:ext cx="207010" cy="135255"/>
            </a:xfrm>
            <a:custGeom>
              <a:avLst/>
              <a:gdLst/>
              <a:ahLst/>
              <a:cxnLst/>
              <a:rect l="l" t="t" r="r" b="b"/>
              <a:pathLst>
                <a:path w="207010" h="135255">
                  <a:moveTo>
                    <a:pt x="139166" y="48514"/>
                  </a:moveTo>
                  <a:lnTo>
                    <a:pt x="139560" y="48641"/>
                  </a:lnTo>
                  <a:lnTo>
                    <a:pt x="139166" y="48514"/>
                  </a:lnTo>
                  <a:close/>
                </a:path>
                <a:path w="207010" h="135255">
                  <a:moveTo>
                    <a:pt x="139560" y="48514"/>
                  </a:moveTo>
                  <a:lnTo>
                    <a:pt x="139941" y="48641"/>
                  </a:lnTo>
                  <a:lnTo>
                    <a:pt x="139560" y="48514"/>
                  </a:lnTo>
                  <a:close/>
                </a:path>
                <a:path w="207010" h="135255">
                  <a:moveTo>
                    <a:pt x="138772" y="47371"/>
                  </a:moveTo>
                  <a:lnTo>
                    <a:pt x="138772" y="47752"/>
                  </a:lnTo>
                  <a:lnTo>
                    <a:pt x="138391" y="47752"/>
                  </a:lnTo>
                  <a:lnTo>
                    <a:pt x="138391" y="48133"/>
                  </a:lnTo>
                  <a:lnTo>
                    <a:pt x="138772" y="48133"/>
                  </a:lnTo>
                  <a:lnTo>
                    <a:pt x="138772" y="48514"/>
                  </a:lnTo>
                  <a:lnTo>
                    <a:pt x="139166" y="48514"/>
                  </a:lnTo>
                  <a:lnTo>
                    <a:pt x="139166" y="47752"/>
                  </a:lnTo>
                  <a:lnTo>
                    <a:pt x="138772" y="47371"/>
                  </a:lnTo>
                  <a:close/>
                </a:path>
                <a:path w="207010" h="135255">
                  <a:moveTo>
                    <a:pt x="139560" y="48133"/>
                  </a:moveTo>
                  <a:lnTo>
                    <a:pt x="139166" y="48133"/>
                  </a:lnTo>
                  <a:lnTo>
                    <a:pt x="139166" y="48514"/>
                  </a:lnTo>
                  <a:lnTo>
                    <a:pt x="139941" y="48514"/>
                  </a:lnTo>
                  <a:lnTo>
                    <a:pt x="139560" y="48133"/>
                  </a:lnTo>
                  <a:close/>
                </a:path>
                <a:path w="207010" h="135255">
                  <a:moveTo>
                    <a:pt x="140335" y="47752"/>
                  </a:moveTo>
                  <a:lnTo>
                    <a:pt x="139941" y="47752"/>
                  </a:lnTo>
                  <a:lnTo>
                    <a:pt x="139941" y="48133"/>
                  </a:lnTo>
                  <a:lnTo>
                    <a:pt x="140335" y="48133"/>
                  </a:lnTo>
                  <a:lnTo>
                    <a:pt x="140335" y="47752"/>
                  </a:lnTo>
                  <a:close/>
                </a:path>
                <a:path w="207010" h="135255">
                  <a:moveTo>
                    <a:pt x="141897" y="46609"/>
                  </a:moveTo>
                  <a:lnTo>
                    <a:pt x="139941" y="46609"/>
                  </a:lnTo>
                  <a:lnTo>
                    <a:pt x="139941" y="46990"/>
                  </a:lnTo>
                  <a:lnTo>
                    <a:pt x="140335" y="46990"/>
                  </a:lnTo>
                  <a:lnTo>
                    <a:pt x="140335" y="47371"/>
                  </a:lnTo>
                  <a:lnTo>
                    <a:pt x="141109" y="48133"/>
                  </a:lnTo>
                  <a:lnTo>
                    <a:pt x="141109" y="47752"/>
                  </a:lnTo>
                  <a:lnTo>
                    <a:pt x="141503" y="47752"/>
                  </a:lnTo>
                  <a:lnTo>
                    <a:pt x="141503" y="47371"/>
                  </a:lnTo>
                  <a:lnTo>
                    <a:pt x="141897" y="47371"/>
                  </a:lnTo>
                  <a:lnTo>
                    <a:pt x="141897" y="46609"/>
                  </a:lnTo>
                  <a:close/>
                </a:path>
                <a:path w="207010" h="135255">
                  <a:moveTo>
                    <a:pt x="141503" y="47752"/>
                  </a:moveTo>
                  <a:lnTo>
                    <a:pt x="141109" y="47752"/>
                  </a:lnTo>
                  <a:lnTo>
                    <a:pt x="141109" y="48133"/>
                  </a:lnTo>
                  <a:lnTo>
                    <a:pt x="141503" y="48133"/>
                  </a:lnTo>
                  <a:lnTo>
                    <a:pt x="141503" y="47752"/>
                  </a:lnTo>
                  <a:close/>
                </a:path>
                <a:path w="207010" h="135255">
                  <a:moveTo>
                    <a:pt x="139941" y="47371"/>
                  </a:moveTo>
                  <a:lnTo>
                    <a:pt x="139166" y="47371"/>
                  </a:lnTo>
                  <a:lnTo>
                    <a:pt x="139166" y="47752"/>
                  </a:lnTo>
                  <a:lnTo>
                    <a:pt x="139941" y="47752"/>
                  </a:lnTo>
                  <a:lnTo>
                    <a:pt x="139941" y="47371"/>
                  </a:lnTo>
                  <a:close/>
                </a:path>
                <a:path w="207010" h="135255">
                  <a:moveTo>
                    <a:pt x="138391" y="46990"/>
                  </a:moveTo>
                  <a:lnTo>
                    <a:pt x="138391" y="47371"/>
                  </a:lnTo>
                  <a:lnTo>
                    <a:pt x="138772" y="47371"/>
                  </a:lnTo>
                  <a:lnTo>
                    <a:pt x="138391" y="46990"/>
                  </a:lnTo>
                  <a:close/>
                </a:path>
                <a:path w="207010" h="135255">
                  <a:moveTo>
                    <a:pt x="138391" y="45847"/>
                  </a:moveTo>
                  <a:lnTo>
                    <a:pt x="137998" y="45847"/>
                  </a:lnTo>
                  <a:lnTo>
                    <a:pt x="137998" y="46609"/>
                  </a:lnTo>
                  <a:lnTo>
                    <a:pt x="138391" y="46609"/>
                  </a:lnTo>
                  <a:lnTo>
                    <a:pt x="138391" y="46990"/>
                  </a:lnTo>
                  <a:lnTo>
                    <a:pt x="138772" y="46990"/>
                  </a:lnTo>
                  <a:lnTo>
                    <a:pt x="138772" y="47371"/>
                  </a:lnTo>
                  <a:lnTo>
                    <a:pt x="139560" y="47371"/>
                  </a:lnTo>
                  <a:lnTo>
                    <a:pt x="138772" y="46609"/>
                  </a:lnTo>
                  <a:lnTo>
                    <a:pt x="138772" y="46228"/>
                  </a:lnTo>
                  <a:lnTo>
                    <a:pt x="138391" y="45847"/>
                  </a:lnTo>
                  <a:close/>
                </a:path>
                <a:path w="207010" h="135255">
                  <a:moveTo>
                    <a:pt x="142481" y="46990"/>
                  </a:moveTo>
                  <a:lnTo>
                    <a:pt x="142087" y="46990"/>
                  </a:lnTo>
                  <a:lnTo>
                    <a:pt x="142087" y="47371"/>
                  </a:lnTo>
                  <a:lnTo>
                    <a:pt x="142481" y="46990"/>
                  </a:lnTo>
                  <a:close/>
                </a:path>
                <a:path w="207010" h="135255">
                  <a:moveTo>
                    <a:pt x="137604" y="46609"/>
                  </a:moveTo>
                  <a:lnTo>
                    <a:pt x="137414" y="46609"/>
                  </a:lnTo>
                  <a:lnTo>
                    <a:pt x="137414" y="46990"/>
                  </a:lnTo>
                  <a:lnTo>
                    <a:pt x="137604" y="46990"/>
                  </a:lnTo>
                  <a:lnTo>
                    <a:pt x="137604" y="46609"/>
                  </a:lnTo>
                  <a:close/>
                </a:path>
                <a:path w="207010" h="135255">
                  <a:moveTo>
                    <a:pt x="139560" y="46609"/>
                  </a:moveTo>
                  <a:lnTo>
                    <a:pt x="139166" y="46609"/>
                  </a:lnTo>
                  <a:lnTo>
                    <a:pt x="139560" y="46990"/>
                  </a:lnTo>
                  <a:lnTo>
                    <a:pt x="139560" y="46609"/>
                  </a:lnTo>
                  <a:close/>
                </a:path>
                <a:path w="207010" h="135255">
                  <a:moveTo>
                    <a:pt x="142087" y="45847"/>
                  </a:moveTo>
                  <a:lnTo>
                    <a:pt x="138772" y="45847"/>
                  </a:lnTo>
                  <a:lnTo>
                    <a:pt x="138772" y="46609"/>
                  </a:lnTo>
                  <a:lnTo>
                    <a:pt x="141897" y="46609"/>
                  </a:lnTo>
                  <a:lnTo>
                    <a:pt x="141897" y="46990"/>
                  </a:lnTo>
                  <a:lnTo>
                    <a:pt x="142087" y="46990"/>
                  </a:lnTo>
                  <a:lnTo>
                    <a:pt x="142087" y="45847"/>
                  </a:lnTo>
                  <a:close/>
                </a:path>
                <a:path w="207010" h="135255">
                  <a:moveTo>
                    <a:pt x="136245" y="45466"/>
                  </a:moveTo>
                  <a:lnTo>
                    <a:pt x="136245" y="46228"/>
                  </a:lnTo>
                  <a:lnTo>
                    <a:pt x="136639" y="46228"/>
                  </a:lnTo>
                  <a:lnTo>
                    <a:pt x="136639" y="46609"/>
                  </a:lnTo>
                  <a:lnTo>
                    <a:pt x="137414" y="46609"/>
                  </a:lnTo>
                  <a:lnTo>
                    <a:pt x="137414" y="45847"/>
                  </a:lnTo>
                  <a:lnTo>
                    <a:pt x="136639" y="45847"/>
                  </a:lnTo>
                  <a:lnTo>
                    <a:pt x="136245" y="45466"/>
                  </a:lnTo>
                  <a:close/>
                </a:path>
                <a:path w="207010" h="135255">
                  <a:moveTo>
                    <a:pt x="137998" y="46228"/>
                  </a:moveTo>
                  <a:lnTo>
                    <a:pt x="137604" y="46228"/>
                  </a:lnTo>
                  <a:lnTo>
                    <a:pt x="137604" y="46609"/>
                  </a:lnTo>
                  <a:lnTo>
                    <a:pt x="137998" y="46609"/>
                  </a:lnTo>
                  <a:lnTo>
                    <a:pt x="137998" y="46228"/>
                  </a:lnTo>
                  <a:close/>
                </a:path>
                <a:path w="207010" h="135255">
                  <a:moveTo>
                    <a:pt x="139941" y="42926"/>
                  </a:moveTo>
                  <a:lnTo>
                    <a:pt x="133134" y="42926"/>
                  </a:lnTo>
                  <a:lnTo>
                    <a:pt x="133134" y="43307"/>
                  </a:lnTo>
                  <a:lnTo>
                    <a:pt x="133527" y="43307"/>
                  </a:lnTo>
                  <a:lnTo>
                    <a:pt x="133527" y="43942"/>
                  </a:lnTo>
                  <a:lnTo>
                    <a:pt x="133908" y="44323"/>
                  </a:lnTo>
                  <a:lnTo>
                    <a:pt x="133908" y="45085"/>
                  </a:lnTo>
                  <a:lnTo>
                    <a:pt x="134302" y="45085"/>
                  </a:lnTo>
                  <a:lnTo>
                    <a:pt x="134302" y="45466"/>
                  </a:lnTo>
                  <a:lnTo>
                    <a:pt x="134696" y="45466"/>
                  </a:lnTo>
                  <a:lnTo>
                    <a:pt x="134696" y="45847"/>
                  </a:lnTo>
                  <a:lnTo>
                    <a:pt x="135077" y="45847"/>
                  </a:lnTo>
                  <a:lnTo>
                    <a:pt x="135077" y="45466"/>
                  </a:lnTo>
                  <a:lnTo>
                    <a:pt x="134696" y="45085"/>
                  </a:lnTo>
                  <a:lnTo>
                    <a:pt x="134696" y="44323"/>
                  </a:lnTo>
                  <a:lnTo>
                    <a:pt x="140531" y="44323"/>
                  </a:lnTo>
                  <a:lnTo>
                    <a:pt x="140335" y="43942"/>
                  </a:lnTo>
                  <a:lnTo>
                    <a:pt x="140335" y="43688"/>
                  </a:lnTo>
                  <a:lnTo>
                    <a:pt x="139941" y="43307"/>
                  </a:lnTo>
                  <a:lnTo>
                    <a:pt x="139941" y="42926"/>
                  </a:lnTo>
                  <a:close/>
                </a:path>
                <a:path w="207010" h="135255">
                  <a:moveTo>
                    <a:pt x="135864" y="45466"/>
                  </a:moveTo>
                  <a:lnTo>
                    <a:pt x="135470" y="45466"/>
                  </a:lnTo>
                  <a:lnTo>
                    <a:pt x="135470" y="45847"/>
                  </a:lnTo>
                  <a:lnTo>
                    <a:pt x="135864" y="45847"/>
                  </a:lnTo>
                  <a:lnTo>
                    <a:pt x="135864" y="45466"/>
                  </a:lnTo>
                  <a:close/>
                </a:path>
                <a:path w="207010" h="135255">
                  <a:moveTo>
                    <a:pt x="137414" y="45466"/>
                  </a:moveTo>
                  <a:lnTo>
                    <a:pt x="137020" y="45466"/>
                  </a:lnTo>
                  <a:lnTo>
                    <a:pt x="137020" y="45847"/>
                  </a:lnTo>
                  <a:lnTo>
                    <a:pt x="137414" y="45847"/>
                  </a:lnTo>
                  <a:lnTo>
                    <a:pt x="137414" y="45466"/>
                  </a:lnTo>
                  <a:close/>
                </a:path>
                <a:path w="207010" h="135255">
                  <a:moveTo>
                    <a:pt x="137604" y="45085"/>
                  </a:moveTo>
                  <a:lnTo>
                    <a:pt x="137604" y="45847"/>
                  </a:lnTo>
                  <a:lnTo>
                    <a:pt x="141503" y="45847"/>
                  </a:lnTo>
                  <a:lnTo>
                    <a:pt x="141503" y="45466"/>
                  </a:lnTo>
                  <a:lnTo>
                    <a:pt x="137998" y="45466"/>
                  </a:lnTo>
                  <a:lnTo>
                    <a:pt x="137604" y="45085"/>
                  </a:lnTo>
                  <a:close/>
                </a:path>
                <a:path w="207010" h="135255">
                  <a:moveTo>
                    <a:pt x="136639" y="45085"/>
                  </a:moveTo>
                  <a:lnTo>
                    <a:pt x="135864" y="45085"/>
                  </a:lnTo>
                  <a:lnTo>
                    <a:pt x="135864" y="45466"/>
                  </a:lnTo>
                  <a:lnTo>
                    <a:pt x="136639" y="45466"/>
                  </a:lnTo>
                  <a:lnTo>
                    <a:pt x="136639" y="45085"/>
                  </a:lnTo>
                  <a:close/>
                </a:path>
                <a:path w="207010" h="135255">
                  <a:moveTo>
                    <a:pt x="140531" y="44323"/>
                  </a:moveTo>
                  <a:lnTo>
                    <a:pt x="137020" y="44323"/>
                  </a:lnTo>
                  <a:lnTo>
                    <a:pt x="137020" y="45085"/>
                  </a:lnTo>
                  <a:lnTo>
                    <a:pt x="137998" y="45085"/>
                  </a:lnTo>
                  <a:lnTo>
                    <a:pt x="137998" y="45466"/>
                  </a:lnTo>
                  <a:lnTo>
                    <a:pt x="141109" y="45466"/>
                  </a:lnTo>
                  <a:lnTo>
                    <a:pt x="141109" y="45085"/>
                  </a:lnTo>
                  <a:lnTo>
                    <a:pt x="140728" y="44704"/>
                  </a:lnTo>
                  <a:lnTo>
                    <a:pt x="140531" y="44323"/>
                  </a:lnTo>
                  <a:close/>
                </a:path>
                <a:path w="207010" h="135255">
                  <a:moveTo>
                    <a:pt x="141109" y="45085"/>
                  </a:moveTo>
                  <a:lnTo>
                    <a:pt x="141109" y="45466"/>
                  </a:lnTo>
                  <a:lnTo>
                    <a:pt x="141503" y="45466"/>
                  </a:lnTo>
                  <a:lnTo>
                    <a:pt x="141109" y="45085"/>
                  </a:lnTo>
                  <a:close/>
                </a:path>
                <a:path w="207010" h="135255">
                  <a:moveTo>
                    <a:pt x="135470" y="44704"/>
                  </a:moveTo>
                  <a:lnTo>
                    <a:pt x="135077" y="44704"/>
                  </a:lnTo>
                  <a:lnTo>
                    <a:pt x="135077" y="45085"/>
                  </a:lnTo>
                  <a:lnTo>
                    <a:pt x="135470" y="45085"/>
                  </a:lnTo>
                  <a:lnTo>
                    <a:pt x="135470" y="44704"/>
                  </a:lnTo>
                  <a:close/>
                </a:path>
                <a:path w="207010" h="135255">
                  <a:moveTo>
                    <a:pt x="136245" y="44704"/>
                  </a:moveTo>
                  <a:lnTo>
                    <a:pt x="135470" y="44704"/>
                  </a:lnTo>
                  <a:lnTo>
                    <a:pt x="135470" y="45085"/>
                  </a:lnTo>
                  <a:lnTo>
                    <a:pt x="136245" y="45085"/>
                  </a:lnTo>
                  <a:lnTo>
                    <a:pt x="136245" y="44704"/>
                  </a:lnTo>
                  <a:close/>
                </a:path>
                <a:path w="207010" h="135255">
                  <a:moveTo>
                    <a:pt x="136639" y="44704"/>
                  </a:moveTo>
                  <a:lnTo>
                    <a:pt x="136639" y="45085"/>
                  </a:lnTo>
                  <a:lnTo>
                    <a:pt x="137020" y="45085"/>
                  </a:lnTo>
                  <a:lnTo>
                    <a:pt x="136639" y="44704"/>
                  </a:lnTo>
                  <a:close/>
                </a:path>
                <a:path w="207010" h="135255">
                  <a:moveTo>
                    <a:pt x="132549" y="43307"/>
                  </a:moveTo>
                  <a:lnTo>
                    <a:pt x="130987" y="43307"/>
                  </a:lnTo>
                  <a:lnTo>
                    <a:pt x="130987" y="43942"/>
                  </a:lnTo>
                  <a:lnTo>
                    <a:pt x="131381" y="43942"/>
                  </a:lnTo>
                  <a:lnTo>
                    <a:pt x="131381" y="44704"/>
                  </a:lnTo>
                  <a:lnTo>
                    <a:pt x="131775" y="44704"/>
                  </a:lnTo>
                  <a:lnTo>
                    <a:pt x="131775" y="44323"/>
                  </a:lnTo>
                  <a:lnTo>
                    <a:pt x="132549" y="44323"/>
                  </a:lnTo>
                  <a:lnTo>
                    <a:pt x="132156" y="43942"/>
                  </a:lnTo>
                  <a:lnTo>
                    <a:pt x="132156" y="43688"/>
                  </a:lnTo>
                  <a:lnTo>
                    <a:pt x="132549" y="43688"/>
                  </a:lnTo>
                  <a:lnTo>
                    <a:pt x="132549" y="43307"/>
                  </a:lnTo>
                  <a:close/>
                </a:path>
                <a:path w="207010" h="135255">
                  <a:moveTo>
                    <a:pt x="133527" y="44323"/>
                  </a:moveTo>
                  <a:lnTo>
                    <a:pt x="133527" y="44704"/>
                  </a:lnTo>
                  <a:lnTo>
                    <a:pt x="133908" y="44704"/>
                  </a:lnTo>
                  <a:lnTo>
                    <a:pt x="133527" y="44323"/>
                  </a:lnTo>
                  <a:close/>
                </a:path>
                <a:path w="207010" h="135255">
                  <a:moveTo>
                    <a:pt x="136639" y="44323"/>
                  </a:moveTo>
                  <a:lnTo>
                    <a:pt x="134696" y="44323"/>
                  </a:lnTo>
                  <a:lnTo>
                    <a:pt x="134696" y="44704"/>
                  </a:lnTo>
                  <a:lnTo>
                    <a:pt x="136639" y="44704"/>
                  </a:lnTo>
                  <a:lnTo>
                    <a:pt x="136639" y="44323"/>
                  </a:lnTo>
                  <a:close/>
                </a:path>
                <a:path w="207010" h="135255">
                  <a:moveTo>
                    <a:pt x="132740" y="43942"/>
                  </a:moveTo>
                  <a:lnTo>
                    <a:pt x="132740" y="44323"/>
                  </a:lnTo>
                  <a:lnTo>
                    <a:pt x="133134" y="44323"/>
                  </a:lnTo>
                  <a:lnTo>
                    <a:pt x="132740" y="43942"/>
                  </a:lnTo>
                  <a:close/>
                </a:path>
                <a:path w="207010" h="135255">
                  <a:moveTo>
                    <a:pt x="133134" y="43688"/>
                  </a:moveTo>
                  <a:lnTo>
                    <a:pt x="132740" y="43688"/>
                  </a:lnTo>
                  <a:lnTo>
                    <a:pt x="132740" y="43942"/>
                  </a:lnTo>
                  <a:lnTo>
                    <a:pt x="133134" y="43942"/>
                  </a:lnTo>
                  <a:lnTo>
                    <a:pt x="133134" y="43688"/>
                  </a:lnTo>
                  <a:close/>
                </a:path>
                <a:path w="207010" h="135255">
                  <a:moveTo>
                    <a:pt x="139560" y="42545"/>
                  </a:moveTo>
                  <a:lnTo>
                    <a:pt x="132156" y="42545"/>
                  </a:lnTo>
                  <a:lnTo>
                    <a:pt x="132549" y="42926"/>
                  </a:lnTo>
                  <a:lnTo>
                    <a:pt x="132549" y="43307"/>
                  </a:lnTo>
                  <a:lnTo>
                    <a:pt x="132740" y="43688"/>
                  </a:lnTo>
                  <a:lnTo>
                    <a:pt x="132740" y="43307"/>
                  </a:lnTo>
                  <a:lnTo>
                    <a:pt x="133134" y="43307"/>
                  </a:lnTo>
                  <a:lnTo>
                    <a:pt x="133134" y="42926"/>
                  </a:lnTo>
                  <a:lnTo>
                    <a:pt x="139941" y="42926"/>
                  </a:lnTo>
                  <a:lnTo>
                    <a:pt x="139560" y="42545"/>
                  </a:lnTo>
                  <a:close/>
                </a:path>
                <a:path w="207010" h="135255">
                  <a:moveTo>
                    <a:pt x="131775" y="42164"/>
                  </a:moveTo>
                  <a:lnTo>
                    <a:pt x="130213" y="42164"/>
                  </a:lnTo>
                  <a:lnTo>
                    <a:pt x="130213" y="42926"/>
                  </a:lnTo>
                  <a:lnTo>
                    <a:pt x="130606" y="42926"/>
                  </a:lnTo>
                  <a:lnTo>
                    <a:pt x="130606" y="43307"/>
                  </a:lnTo>
                  <a:lnTo>
                    <a:pt x="132156" y="43307"/>
                  </a:lnTo>
                  <a:lnTo>
                    <a:pt x="132156" y="42545"/>
                  </a:lnTo>
                  <a:lnTo>
                    <a:pt x="131775" y="42545"/>
                  </a:lnTo>
                  <a:lnTo>
                    <a:pt x="131775" y="42164"/>
                  </a:lnTo>
                  <a:close/>
                </a:path>
                <a:path w="207010" h="135255">
                  <a:moveTo>
                    <a:pt x="132549" y="42926"/>
                  </a:moveTo>
                  <a:lnTo>
                    <a:pt x="132156" y="42926"/>
                  </a:lnTo>
                  <a:lnTo>
                    <a:pt x="132156" y="43307"/>
                  </a:lnTo>
                  <a:lnTo>
                    <a:pt x="132549" y="42926"/>
                  </a:lnTo>
                  <a:close/>
                </a:path>
                <a:path w="207010" h="135255">
                  <a:moveTo>
                    <a:pt x="132156" y="42164"/>
                  </a:moveTo>
                  <a:lnTo>
                    <a:pt x="131775" y="42164"/>
                  </a:lnTo>
                  <a:lnTo>
                    <a:pt x="131775" y="42545"/>
                  </a:lnTo>
                  <a:lnTo>
                    <a:pt x="132156" y="42164"/>
                  </a:lnTo>
                  <a:close/>
                </a:path>
                <a:path w="207010" h="135255">
                  <a:moveTo>
                    <a:pt x="131381" y="41783"/>
                  </a:moveTo>
                  <a:lnTo>
                    <a:pt x="130606" y="41783"/>
                  </a:lnTo>
                  <a:lnTo>
                    <a:pt x="130606" y="42164"/>
                  </a:lnTo>
                  <a:lnTo>
                    <a:pt x="131381" y="42164"/>
                  </a:lnTo>
                  <a:lnTo>
                    <a:pt x="131381" y="41783"/>
                  </a:lnTo>
                  <a:close/>
                </a:path>
                <a:path w="207010" h="135255">
                  <a:moveTo>
                    <a:pt x="139560" y="41783"/>
                  </a:moveTo>
                  <a:lnTo>
                    <a:pt x="131381" y="41783"/>
                  </a:lnTo>
                  <a:lnTo>
                    <a:pt x="131381" y="42164"/>
                  </a:lnTo>
                  <a:lnTo>
                    <a:pt x="139560" y="42164"/>
                  </a:lnTo>
                  <a:lnTo>
                    <a:pt x="139560" y="41783"/>
                  </a:lnTo>
                  <a:close/>
                </a:path>
                <a:path w="207010" h="135255">
                  <a:moveTo>
                    <a:pt x="139166" y="40640"/>
                  </a:moveTo>
                  <a:lnTo>
                    <a:pt x="129832" y="40640"/>
                  </a:lnTo>
                  <a:lnTo>
                    <a:pt x="129832" y="41402"/>
                  </a:lnTo>
                  <a:lnTo>
                    <a:pt x="130213" y="41402"/>
                  </a:lnTo>
                  <a:lnTo>
                    <a:pt x="130213" y="41783"/>
                  </a:lnTo>
                  <a:lnTo>
                    <a:pt x="139166" y="41783"/>
                  </a:lnTo>
                  <a:lnTo>
                    <a:pt x="139166" y="40640"/>
                  </a:lnTo>
                  <a:close/>
                </a:path>
                <a:path w="207010" h="135255">
                  <a:moveTo>
                    <a:pt x="129832" y="40640"/>
                  </a:moveTo>
                  <a:lnTo>
                    <a:pt x="128663" y="40640"/>
                  </a:lnTo>
                  <a:lnTo>
                    <a:pt x="128663" y="41021"/>
                  </a:lnTo>
                  <a:lnTo>
                    <a:pt x="129044" y="41402"/>
                  </a:lnTo>
                  <a:lnTo>
                    <a:pt x="129438" y="41402"/>
                  </a:lnTo>
                  <a:lnTo>
                    <a:pt x="129438" y="41021"/>
                  </a:lnTo>
                  <a:lnTo>
                    <a:pt x="129832" y="41021"/>
                  </a:lnTo>
                  <a:lnTo>
                    <a:pt x="129832" y="40640"/>
                  </a:lnTo>
                  <a:close/>
                </a:path>
                <a:path w="207010" h="135255">
                  <a:moveTo>
                    <a:pt x="138391" y="39497"/>
                  </a:moveTo>
                  <a:lnTo>
                    <a:pt x="127292" y="39497"/>
                  </a:lnTo>
                  <a:lnTo>
                    <a:pt x="127292" y="40259"/>
                  </a:lnTo>
                  <a:lnTo>
                    <a:pt x="127685" y="40259"/>
                  </a:lnTo>
                  <a:lnTo>
                    <a:pt x="127685" y="40640"/>
                  </a:lnTo>
                  <a:lnTo>
                    <a:pt x="127876" y="41021"/>
                  </a:lnTo>
                  <a:lnTo>
                    <a:pt x="127876" y="40640"/>
                  </a:lnTo>
                  <a:lnTo>
                    <a:pt x="138772" y="40640"/>
                  </a:lnTo>
                  <a:lnTo>
                    <a:pt x="138772" y="40259"/>
                  </a:lnTo>
                  <a:lnTo>
                    <a:pt x="138391" y="39878"/>
                  </a:lnTo>
                  <a:lnTo>
                    <a:pt x="138391" y="39497"/>
                  </a:lnTo>
                  <a:close/>
                </a:path>
                <a:path w="207010" h="135255">
                  <a:moveTo>
                    <a:pt x="128663" y="40640"/>
                  </a:moveTo>
                  <a:lnTo>
                    <a:pt x="127876" y="40640"/>
                  </a:lnTo>
                  <a:lnTo>
                    <a:pt x="127876" y="41021"/>
                  </a:lnTo>
                  <a:lnTo>
                    <a:pt x="128663" y="41021"/>
                  </a:lnTo>
                  <a:lnTo>
                    <a:pt x="128663" y="40640"/>
                  </a:lnTo>
                  <a:close/>
                </a:path>
                <a:path w="207010" h="135255">
                  <a:moveTo>
                    <a:pt x="127685" y="36576"/>
                  </a:moveTo>
                  <a:lnTo>
                    <a:pt x="127292" y="36576"/>
                  </a:lnTo>
                  <a:lnTo>
                    <a:pt x="127292" y="38481"/>
                  </a:lnTo>
                  <a:lnTo>
                    <a:pt x="126911" y="38481"/>
                  </a:lnTo>
                  <a:lnTo>
                    <a:pt x="126911" y="39878"/>
                  </a:lnTo>
                  <a:lnTo>
                    <a:pt x="127292" y="39878"/>
                  </a:lnTo>
                  <a:lnTo>
                    <a:pt x="127292" y="39497"/>
                  </a:lnTo>
                  <a:lnTo>
                    <a:pt x="138391" y="39497"/>
                  </a:lnTo>
                  <a:lnTo>
                    <a:pt x="138391" y="38100"/>
                  </a:lnTo>
                  <a:lnTo>
                    <a:pt x="130987" y="38100"/>
                  </a:lnTo>
                  <a:lnTo>
                    <a:pt x="130987" y="37719"/>
                  </a:lnTo>
                  <a:lnTo>
                    <a:pt x="128270" y="37719"/>
                  </a:lnTo>
                  <a:lnTo>
                    <a:pt x="128270" y="37338"/>
                  </a:lnTo>
                  <a:lnTo>
                    <a:pt x="127876" y="36957"/>
                  </a:lnTo>
                  <a:lnTo>
                    <a:pt x="127685" y="36957"/>
                  </a:lnTo>
                  <a:lnTo>
                    <a:pt x="127685" y="36576"/>
                  </a:lnTo>
                  <a:close/>
                </a:path>
                <a:path w="207010" h="135255">
                  <a:moveTo>
                    <a:pt x="126911" y="39116"/>
                  </a:moveTo>
                  <a:lnTo>
                    <a:pt x="126517" y="39116"/>
                  </a:lnTo>
                  <a:lnTo>
                    <a:pt x="126517" y="39497"/>
                  </a:lnTo>
                  <a:lnTo>
                    <a:pt x="126911" y="39497"/>
                  </a:lnTo>
                  <a:lnTo>
                    <a:pt x="126911" y="39116"/>
                  </a:lnTo>
                  <a:close/>
                </a:path>
                <a:path w="207010" h="135255">
                  <a:moveTo>
                    <a:pt x="126517" y="38481"/>
                  </a:moveTo>
                  <a:lnTo>
                    <a:pt x="126123" y="38481"/>
                  </a:lnTo>
                  <a:lnTo>
                    <a:pt x="126123" y="38862"/>
                  </a:lnTo>
                  <a:lnTo>
                    <a:pt x="126517" y="38862"/>
                  </a:lnTo>
                  <a:lnTo>
                    <a:pt x="126517" y="38481"/>
                  </a:lnTo>
                  <a:close/>
                </a:path>
                <a:path w="207010" h="135255">
                  <a:moveTo>
                    <a:pt x="138391" y="37338"/>
                  </a:moveTo>
                  <a:lnTo>
                    <a:pt x="130606" y="37338"/>
                  </a:lnTo>
                  <a:lnTo>
                    <a:pt x="130606" y="37719"/>
                  </a:lnTo>
                  <a:lnTo>
                    <a:pt x="130987" y="37719"/>
                  </a:lnTo>
                  <a:lnTo>
                    <a:pt x="130987" y="38100"/>
                  </a:lnTo>
                  <a:lnTo>
                    <a:pt x="138391" y="38100"/>
                  </a:lnTo>
                  <a:lnTo>
                    <a:pt x="138391" y="37338"/>
                  </a:lnTo>
                  <a:close/>
                </a:path>
                <a:path w="207010" h="135255">
                  <a:moveTo>
                    <a:pt x="129438" y="37338"/>
                  </a:moveTo>
                  <a:lnTo>
                    <a:pt x="128663" y="37338"/>
                  </a:lnTo>
                  <a:lnTo>
                    <a:pt x="128663" y="37719"/>
                  </a:lnTo>
                  <a:lnTo>
                    <a:pt x="129438" y="37719"/>
                  </a:lnTo>
                  <a:lnTo>
                    <a:pt x="129438" y="37338"/>
                  </a:lnTo>
                  <a:close/>
                </a:path>
                <a:path w="207010" h="135255">
                  <a:moveTo>
                    <a:pt x="129832" y="36195"/>
                  </a:moveTo>
                  <a:lnTo>
                    <a:pt x="129438" y="36576"/>
                  </a:lnTo>
                  <a:lnTo>
                    <a:pt x="129438" y="37338"/>
                  </a:lnTo>
                  <a:lnTo>
                    <a:pt x="129832" y="37338"/>
                  </a:lnTo>
                  <a:lnTo>
                    <a:pt x="129832" y="37719"/>
                  </a:lnTo>
                  <a:lnTo>
                    <a:pt x="130213" y="37719"/>
                  </a:lnTo>
                  <a:lnTo>
                    <a:pt x="130213" y="36957"/>
                  </a:lnTo>
                  <a:lnTo>
                    <a:pt x="129832" y="36576"/>
                  </a:lnTo>
                  <a:lnTo>
                    <a:pt x="129832" y="36195"/>
                  </a:lnTo>
                  <a:close/>
                </a:path>
                <a:path w="207010" h="135255">
                  <a:moveTo>
                    <a:pt x="137998" y="36195"/>
                  </a:moveTo>
                  <a:lnTo>
                    <a:pt x="130213" y="36195"/>
                  </a:lnTo>
                  <a:lnTo>
                    <a:pt x="130213" y="37719"/>
                  </a:lnTo>
                  <a:lnTo>
                    <a:pt x="130606" y="37719"/>
                  </a:lnTo>
                  <a:lnTo>
                    <a:pt x="130606" y="37338"/>
                  </a:lnTo>
                  <a:lnTo>
                    <a:pt x="138391" y="37338"/>
                  </a:lnTo>
                  <a:lnTo>
                    <a:pt x="138391" y="36957"/>
                  </a:lnTo>
                  <a:lnTo>
                    <a:pt x="137998" y="36957"/>
                  </a:lnTo>
                  <a:lnTo>
                    <a:pt x="137998" y="36195"/>
                  </a:lnTo>
                  <a:close/>
                </a:path>
                <a:path w="207010" h="135255">
                  <a:moveTo>
                    <a:pt x="128663" y="36957"/>
                  </a:moveTo>
                  <a:lnTo>
                    <a:pt x="128270" y="37338"/>
                  </a:lnTo>
                  <a:lnTo>
                    <a:pt x="128663" y="37338"/>
                  </a:lnTo>
                  <a:lnTo>
                    <a:pt x="128663" y="36957"/>
                  </a:lnTo>
                  <a:close/>
                </a:path>
                <a:path w="207010" h="135255">
                  <a:moveTo>
                    <a:pt x="127292" y="36576"/>
                  </a:moveTo>
                  <a:lnTo>
                    <a:pt x="126911" y="36576"/>
                  </a:lnTo>
                  <a:lnTo>
                    <a:pt x="126911" y="36957"/>
                  </a:lnTo>
                  <a:lnTo>
                    <a:pt x="127292" y="36957"/>
                  </a:lnTo>
                  <a:lnTo>
                    <a:pt x="127292" y="36576"/>
                  </a:lnTo>
                  <a:close/>
                </a:path>
                <a:path w="207010" h="135255">
                  <a:moveTo>
                    <a:pt x="127876" y="36576"/>
                  </a:moveTo>
                  <a:lnTo>
                    <a:pt x="127685" y="36576"/>
                  </a:lnTo>
                  <a:lnTo>
                    <a:pt x="127876" y="36957"/>
                  </a:lnTo>
                  <a:lnTo>
                    <a:pt x="127876" y="36576"/>
                  </a:lnTo>
                  <a:close/>
                </a:path>
                <a:path w="207010" h="135255">
                  <a:moveTo>
                    <a:pt x="138391" y="35814"/>
                  </a:moveTo>
                  <a:lnTo>
                    <a:pt x="129832" y="35814"/>
                  </a:lnTo>
                  <a:lnTo>
                    <a:pt x="129832" y="36576"/>
                  </a:lnTo>
                  <a:lnTo>
                    <a:pt x="130213" y="36576"/>
                  </a:lnTo>
                  <a:lnTo>
                    <a:pt x="130213" y="36195"/>
                  </a:lnTo>
                  <a:lnTo>
                    <a:pt x="138391" y="36195"/>
                  </a:lnTo>
                  <a:lnTo>
                    <a:pt x="138391" y="35814"/>
                  </a:lnTo>
                  <a:close/>
                </a:path>
                <a:path w="207010" h="135255">
                  <a:moveTo>
                    <a:pt x="128663" y="35433"/>
                  </a:moveTo>
                  <a:lnTo>
                    <a:pt x="128270" y="35433"/>
                  </a:lnTo>
                  <a:lnTo>
                    <a:pt x="128270" y="36195"/>
                  </a:lnTo>
                  <a:lnTo>
                    <a:pt x="128663" y="36195"/>
                  </a:lnTo>
                  <a:lnTo>
                    <a:pt x="128663" y="35433"/>
                  </a:lnTo>
                  <a:close/>
                </a:path>
                <a:path w="207010" h="135255">
                  <a:moveTo>
                    <a:pt x="137998" y="35052"/>
                  </a:moveTo>
                  <a:lnTo>
                    <a:pt x="127876" y="35052"/>
                  </a:lnTo>
                  <a:lnTo>
                    <a:pt x="127876" y="35433"/>
                  </a:lnTo>
                  <a:lnTo>
                    <a:pt x="128663" y="35433"/>
                  </a:lnTo>
                  <a:lnTo>
                    <a:pt x="128663" y="35814"/>
                  </a:lnTo>
                  <a:lnTo>
                    <a:pt x="129044" y="36195"/>
                  </a:lnTo>
                  <a:lnTo>
                    <a:pt x="129832" y="36195"/>
                  </a:lnTo>
                  <a:lnTo>
                    <a:pt x="129832" y="35814"/>
                  </a:lnTo>
                  <a:lnTo>
                    <a:pt x="137998" y="35814"/>
                  </a:lnTo>
                  <a:lnTo>
                    <a:pt x="137998" y="35052"/>
                  </a:lnTo>
                  <a:close/>
                </a:path>
                <a:path w="207010" h="135255">
                  <a:moveTo>
                    <a:pt x="138391" y="31369"/>
                  </a:moveTo>
                  <a:lnTo>
                    <a:pt x="128663" y="31369"/>
                  </a:lnTo>
                  <a:lnTo>
                    <a:pt x="128663" y="31750"/>
                  </a:lnTo>
                  <a:lnTo>
                    <a:pt x="128270" y="31750"/>
                  </a:lnTo>
                  <a:lnTo>
                    <a:pt x="128270" y="32131"/>
                  </a:lnTo>
                  <a:lnTo>
                    <a:pt x="127876" y="32131"/>
                  </a:lnTo>
                  <a:lnTo>
                    <a:pt x="127876" y="32512"/>
                  </a:lnTo>
                  <a:lnTo>
                    <a:pt x="127685" y="32512"/>
                  </a:lnTo>
                  <a:lnTo>
                    <a:pt x="127685" y="35433"/>
                  </a:lnTo>
                  <a:lnTo>
                    <a:pt x="127876" y="35433"/>
                  </a:lnTo>
                  <a:lnTo>
                    <a:pt x="127876" y="35052"/>
                  </a:lnTo>
                  <a:lnTo>
                    <a:pt x="137998" y="35052"/>
                  </a:lnTo>
                  <a:lnTo>
                    <a:pt x="137998" y="34671"/>
                  </a:lnTo>
                  <a:lnTo>
                    <a:pt x="127876" y="34671"/>
                  </a:lnTo>
                  <a:lnTo>
                    <a:pt x="127876" y="34290"/>
                  </a:lnTo>
                  <a:lnTo>
                    <a:pt x="137998" y="34290"/>
                  </a:lnTo>
                  <a:lnTo>
                    <a:pt x="137998" y="33655"/>
                  </a:lnTo>
                  <a:lnTo>
                    <a:pt x="138391" y="33655"/>
                  </a:lnTo>
                  <a:lnTo>
                    <a:pt x="138391" y="31369"/>
                  </a:lnTo>
                  <a:close/>
                </a:path>
                <a:path w="207010" h="135255">
                  <a:moveTo>
                    <a:pt x="137998" y="34290"/>
                  </a:moveTo>
                  <a:lnTo>
                    <a:pt x="127876" y="34290"/>
                  </a:lnTo>
                  <a:lnTo>
                    <a:pt x="127876" y="34671"/>
                  </a:lnTo>
                  <a:lnTo>
                    <a:pt x="137998" y="34671"/>
                  </a:lnTo>
                  <a:lnTo>
                    <a:pt x="137998" y="34290"/>
                  </a:lnTo>
                  <a:close/>
                </a:path>
                <a:path w="207010" h="135255">
                  <a:moveTo>
                    <a:pt x="127292" y="33274"/>
                  </a:moveTo>
                  <a:lnTo>
                    <a:pt x="126911" y="33274"/>
                  </a:lnTo>
                  <a:lnTo>
                    <a:pt x="126911" y="34163"/>
                  </a:lnTo>
                  <a:lnTo>
                    <a:pt x="127292" y="34163"/>
                  </a:lnTo>
                  <a:lnTo>
                    <a:pt x="127292" y="33274"/>
                  </a:lnTo>
                  <a:close/>
                </a:path>
                <a:path w="207010" h="135255">
                  <a:moveTo>
                    <a:pt x="127292" y="33274"/>
                  </a:moveTo>
                  <a:lnTo>
                    <a:pt x="127292" y="33655"/>
                  </a:lnTo>
                  <a:lnTo>
                    <a:pt x="127685" y="33655"/>
                  </a:lnTo>
                  <a:lnTo>
                    <a:pt x="127292" y="33274"/>
                  </a:lnTo>
                  <a:close/>
                </a:path>
                <a:path w="207010" h="135255">
                  <a:moveTo>
                    <a:pt x="127292" y="32893"/>
                  </a:moveTo>
                  <a:lnTo>
                    <a:pt x="126911" y="32893"/>
                  </a:lnTo>
                  <a:lnTo>
                    <a:pt x="127292" y="33274"/>
                  </a:lnTo>
                  <a:lnTo>
                    <a:pt x="127292" y="32893"/>
                  </a:lnTo>
                  <a:close/>
                </a:path>
                <a:path w="207010" h="135255">
                  <a:moveTo>
                    <a:pt x="126911" y="32131"/>
                  </a:moveTo>
                  <a:lnTo>
                    <a:pt x="126911" y="32512"/>
                  </a:lnTo>
                  <a:lnTo>
                    <a:pt x="127292" y="32512"/>
                  </a:lnTo>
                  <a:lnTo>
                    <a:pt x="126911" y="32131"/>
                  </a:lnTo>
                  <a:close/>
                </a:path>
                <a:path w="207010" h="135255">
                  <a:moveTo>
                    <a:pt x="127685" y="32131"/>
                  </a:moveTo>
                  <a:lnTo>
                    <a:pt x="127292" y="32131"/>
                  </a:lnTo>
                  <a:lnTo>
                    <a:pt x="127292" y="32512"/>
                  </a:lnTo>
                  <a:lnTo>
                    <a:pt x="127685" y="32512"/>
                  </a:lnTo>
                  <a:lnTo>
                    <a:pt x="127685" y="32131"/>
                  </a:lnTo>
                  <a:close/>
                </a:path>
                <a:path w="207010" h="135255">
                  <a:moveTo>
                    <a:pt x="126123" y="31369"/>
                  </a:moveTo>
                  <a:lnTo>
                    <a:pt x="126123" y="32131"/>
                  </a:lnTo>
                  <a:lnTo>
                    <a:pt x="126517" y="32131"/>
                  </a:lnTo>
                  <a:lnTo>
                    <a:pt x="126517" y="31750"/>
                  </a:lnTo>
                  <a:lnTo>
                    <a:pt x="126123" y="31369"/>
                  </a:lnTo>
                  <a:close/>
                </a:path>
                <a:path w="207010" h="135255">
                  <a:moveTo>
                    <a:pt x="137998" y="30607"/>
                  </a:moveTo>
                  <a:lnTo>
                    <a:pt x="137020" y="30607"/>
                  </a:lnTo>
                  <a:lnTo>
                    <a:pt x="137414" y="30988"/>
                  </a:lnTo>
                  <a:lnTo>
                    <a:pt x="126911" y="30988"/>
                  </a:lnTo>
                  <a:lnTo>
                    <a:pt x="126911" y="32131"/>
                  </a:lnTo>
                  <a:lnTo>
                    <a:pt x="127292" y="32131"/>
                  </a:lnTo>
                  <a:lnTo>
                    <a:pt x="127292" y="31750"/>
                  </a:lnTo>
                  <a:lnTo>
                    <a:pt x="127685" y="31750"/>
                  </a:lnTo>
                  <a:lnTo>
                    <a:pt x="127685" y="31369"/>
                  </a:lnTo>
                  <a:lnTo>
                    <a:pt x="137998" y="31369"/>
                  </a:lnTo>
                  <a:lnTo>
                    <a:pt x="137998" y="30607"/>
                  </a:lnTo>
                  <a:close/>
                </a:path>
                <a:path w="207010" h="135255">
                  <a:moveTo>
                    <a:pt x="126911" y="30988"/>
                  </a:moveTo>
                  <a:lnTo>
                    <a:pt x="126123" y="30988"/>
                  </a:lnTo>
                  <a:lnTo>
                    <a:pt x="126123" y="31369"/>
                  </a:lnTo>
                  <a:lnTo>
                    <a:pt x="126517" y="31369"/>
                  </a:lnTo>
                  <a:lnTo>
                    <a:pt x="126517" y="31750"/>
                  </a:lnTo>
                  <a:lnTo>
                    <a:pt x="126911" y="31369"/>
                  </a:lnTo>
                  <a:lnTo>
                    <a:pt x="126911" y="30988"/>
                  </a:lnTo>
                  <a:close/>
                </a:path>
                <a:path w="207010" h="135255">
                  <a:moveTo>
                    <a:pt x="127876" y="31369"/>
                  </a:moveTo>
                  <a:lnTo>
                    <a:pt x="127685" y="31369"/>
                  </a:lnTo>
                  <a:lnTo>
                    <a:pt x="127685" y="31750"/>
                  </a:lnTo>
                  <a:lnTo>
                    <a:pt x="127876" y="31750"/>
                  </a:lnTo>
                  <a:lnTo>
                    <a:pt x="127876" y="31369"/>
                  </a:lnTo>
                  <a:close/>
                </a:path>
                <a:path w="207010" h="135255">
                  <a:moveTo>
                    <a:pt x="138391" y="31369"/>
                  </a:moveTo>
                  <a:lnTo>
                    <a:pt x="138391" y="31750"/>
                  </a:lnTo>
                  <a:lnTo>
                    <a:pt x="138772" y="31750"/>
                  </a:lnTo>
                  <a:lnTo>
                    <a:pt x="138391" y="31369"/>
                  </a:lnTo>
                  <a:close/>
                </a:path>
                <a:path w="207010" h="135255">
                  <a:moveTo>
                    <a:pt x="126123" y="30988"/>
                  </a:moveTo>
                  <a:lnTo>
                    <a:pt x="125742" y="30988"/>
                  </a:lnTo>
                  <a:lnTo>
                    <a:pt x="125742" y="31369"/>
                  </a:lnTo>
                  <a:lnTo>
                    <a:pt x="126123" y="30988"/>
                  </a:lnTo>
                  <a:close/>
                </a:path>
                <a:path w="207010" h="135255">
                  <a:moveTo>
                    <a:pt x="126123" y="30988"/>
                  </a:moveTo>
                  <a:lnTo>
                    <a:pt x="125742" y="31369"/>
                  </a:lnTo>
                  <a:lnTo>
                    <a:pt x="126123" y="31369"/>
                  </a:lnTo>
                  <a:lnTo>
                    <a:pt x="126123" y="30988"/>
                  </a:lnTo>
                  <a:close/>
                </a:path>
                <a:path w="207010" h="135255">
                  <a:moveTo>
                    <a:pt x="137020" y="30607"/>
                  </a:moveTo>
                  <a:lnTo>
                    <a:pt x="125349" y="30607"/>
                  </a:lnTo>
                  <a:lnTo>
                    <a:pt x="125349" y="30988"/>
                  </a:lnTo>
                  <a:lnTo>
                    <a:pt x="137020" y="30988"/>
                  </a:lnTo>
                  <a:lnTo>
                    <a:pt x="137020" y="30607"/>
                  </a:lnTo>
                  <a:close/>
                </a:path>
                <a:path w="207010" h="135255">
                  <a:moveTo>
                    <a:pt x="139166" y="29464"/>
                  </a:moveTo>
                  <a:lnTo>
                    <a:pt x="125349" y="29464"/>
                  </a:lnTo>
                  <a:lnTo>
                    <a:pt x="125349" y="29845"/>
                  </a:lnTo>
                  <a:lnTo>
                    <a:pt x="125742" y="29845"/>
                  </a:lnTo>
                  <a:lnTo>
                    <a:pt x="125742" y="30607"/>
                  </a:lnTo>
                  <a:lnTo>
                    <a:pt x="137998" y="30607"/>
                  </a:lnTo>
                  <a:lnTo>
                    <a:pt x="137998" y="30988"/>
                  </a:lnTo>
                  <a:lnTo>
                    <a:pt x="138391" y="30988"/>
                  </a:lnTo>
                  <a:lnTo>
                    <a:pt x="138391" y="30607"/>
                  </a:lnTo>
                  <a:lnTo>
                    <a:pt x="139166" y="29845"/>
                  </a:lnTo>
                  <a:lnTo>
                    <a:pt x="139166" y="29464"/>
                  </a:lnTo>
                  <a:close/>
                </a:path>
                <a:path w="207010" h="135255">
                  <a:moveTo>
                    <a:pt x="123786" y="28956"/>
                  </a:moveTo>
                  <a:lnTo>
                    <a:pt x="122034" y="28956"/>
                  </a:lnTo>
                  <a:lnTo>
                    <a:pt x="122034" y="29464"/>
                  </a:lnTo>
                  <a:lnTo>
                    <a:pt x="122821" y="29464"/>
                  </a:lnTo>
                  <a:lnTo>
                    <a:pt x="122821" y="29845"/>
                  </a:lnTo>
                  <a:lnTo>
                    <a:pt x="123405" y="29845"/>
                  </a:lnTo>
                  <a:lnTo>
                    <a:pt x="123405" y="30226"/>
                  </a:lnTo>
                  <a:lnTo>
                    <a:pt x="123786" y="30226"/>
                  </a:lnTo>
                  <a:lnTo>
                    <a:pt x="123786" y="28956"/>
                  </a:lnTo>
                  <a:close/>
                </a:path>
                <a:path w="207010" h="135255">
                  <a:moveTo>
                    <a:pt x="125742" y="28067"/>
                  </a:moveTo>
                  <a:lnTo>
                    <a:pt x="121653" y="28067"/>
                  </a:lnTo>
                  <a:lnTo>
                    <a:pt x="121259" y="28448"/>
                  </a:lnTo>
                  <a:lnTo>
                    <a:pt x="124180" y="28448"/>
                  </a:lnTo>
                  <a:lnTo>
                    <a:pt x="124180" y="29845"/>
                  </a:lnTo>
                  <a:lnTo>
                    <a:pt x="124574" y="29845"/>
                  </a:lnTo>
                  <a:lnTo>
                    <a:pt x="124574" y="29464"/>
                  </a:lnTo>
                  <a:lnTo>
                    <a:pt x="125349" y="29464"/>
                  </a:lnTo>
                  <a:lnTo>
                    <a:pt x="125349" y="28956"/>
                  </a:lnTo>
                  <a:lnTo>
                    <a:pt x="125742" y="28956"/>
                  </a:lnTo>
                  <a:lnTo>
                    <a:pt x="125742" y="28067"/>
                  </a:lnTo>
                  <a:close/>
                </a:path>
                <a:path w="207010" h="135255">
                  <a:moveTo>
                    <a:pt x="124955" y="29464"/>
                  </a:moveTo>
                  <a:lnTo>
                    <a:pt x="124574" y="29464"/>
                  </a:lnTo>
                  <a:lnTo>
                    <a:pt x="124574" y="29845"/>
                  </a:lnTo>
                  <a:lnTo>
                    <a:pt x="124955" y="29845"/>
                  </a:lnTo>
                  <a:lnTo>
                    <a:pt x="124955" y="29464"/>
                  </a:lnTo>
                  <a:close/>
                </a:path>
                <a:path w="207010" h="135255">
                  <a:moveTo>
                    <a:pt x="125349" y="29464"/>
                  </a:moveTo>
                  <a:lnTo>
                    <a:pt x="124955" y="29464"/>
                  </a:lnTo>
                  <a:lnTo>
                    <a:pt x="124955" y="29845"/>
                  </a:lnTo>
                  <a:lnTo>
                    <a:pt x="125349" y="29464"/>
                  </a:lnTo>
                  <a:close/>
                </a:path>
                <a:path w="207010" h="135255">
                  <a:moveTo>
                    <a:pt x="139560" y="27686"/>
                  </a:moveTo>
                  <a:lnTo>
                    <a:pt x="126123" y="27686"/>
                  </a:lnTo>
                  <a:lnTo>
                    <a:pt x="126123" y="28448"/>
                  </a:lnTo>
                  <a:lnTo>
                    <a:pt x="125742" y="28448"/>
                  </a:lnTo>
                  <a:lnTo>
                    <a:pt x="125742" y="29464"/>
                  </a:lnTo>
                  <a:lnTo>
                    <a:pt x="139560" y="29464"/>
                  </a:lnTo>
                  <a:lnTo>
                    <a:pt x="139560" y="29337"/>
                  </a:lnTo>
                  <a:lnTo>
                    <a:pt x="139941" y="29337"/>
                  </a:lnTo>
                  <a:lnTo>
                    <a:pt x="139941" y="28067"/>
                  </a:lnTo>
                  <a:lnTo>
                    <a:pt x="139560" y="28067"/>
                  </a:lnTo>
                  <a:lnTo>
                    <a:pt x="139560" y="27686"/>
                  </a:lnTo>
                  <a:close/>
                </a:path>
                <a:path w="207010" h="135255">
                  <a:moveTo>
                    <a:pt x="124180" y="28448"/>
                  </a:moveTo>
                  <a:lnTo>
                    <a:pt x="121653" y="28448"/>
                  </a:lnTo>
                  <a:lnTo>
                    <a:pt x="121653" y="28956"/>
                  </a:lnTo>
                  <a:lnTo>
                    <a:pt x="123786" y="28956"/>
                  </a:lnTo>
                  <a:lnTo>
                    <a:pt x="123786" y="29337"/>
                  </a:lnTo>
                  <a:lnTo>
                    <a:pt x="124180" y="29337"/>
                  </a:lnTo>
                  <a:lnTo>
                    <a:pt x="124180" y="28448"/>
                  </a:lnTo>
                  <a:close/>
                </a:path>
                <a:path w="207010" h="135255">
                  <a:moveTo>
                    <a:pt x="126123" y="27686"/>
                  </a:moveTo>
                  <a:lnTo>
                    <a:pt x="121259" y="27686"/>
                  </a:lnTo>
                  <a:lnTo>
                    <a:pt x="121259" y="28067"/>
                  </a:lnTo>
                  <a:lnTo>
                    <a:pt x="126123" y="28067"/>
                  </a:lnTo>
                  <a:lnTo>
                    <a:pt x="126123" y="27686"/>
                  </a:lnTo>
                  <a:close/>
                </a:path>
                <a:path w="207010" h="135255">
                  <a:moveTo>
                    <a:pt x="140728" y="26543"/>
                  </a:moveTo>
                  <a:lnTo>
                    <a:pt x="121653" y="26543"/>
                  </a:lnTo>
                  <a:lnTo>
                    <a:pt x="121653" y="27686"/>
                  </a:lnTo>
                  <a:lnTo>
                    <a:pt x="139560" y="27686"/>
                  </a:lnTo>
                  <a:lnTo>
                    <a:pt x="139941" y="28067"/>
                  </a:lnTo>
                  <a:lnTo>
                    <a:pt x="139941" y="27305"/>
                  </a:lnTo>
                  <a:lnTo>
                    <a:pt x="140728" y="27305"/>
                  </a:lnTo>
                  <a:lnTo>
                    <a:pt x="140728" y="26543"/>
                  </a:lnTo>
                  <a:close/>
                </a:path>
                <a:path w="207010" h="135255">
                  <a:moveTo>
                    <a:pt x="140335" y="25781"/>
                  </a:moveTo>
                  <a:lnTo>
                    <a:pt x="139941" y="25781"/>
                  </a:lnTo>
                  <a:lnTo>
                    <a:pt x="139941" y="26162"/>
                  </a:lnTo>
                  <a:lnTo>
                    <a:pt x="122034" y="26162"/>
                  </a:lnTo>
                  <a:lnTo>
                    <a:pt x="122034" y="26543"/>
                  </a:lnTo>
                  <a:lnTo>
                    <a:pt x="140335" y="26543"/>
                  </a:lnTo>
                  <a:lnTo>
                    <a:pt x="140335" y="25781"/>
                  </a:lnTo>
                  <a:close/>
                </a:path>
                <a:path w="207010" h="135255">
                  <a:moveTo>
                    <a:pt x="139941" y="25781"/>
                  </a:moveTo>
                  <a:lnTo>
                    <a:pt x="121653" y="25781"/>
                  </a:lnTo>
                  <a:lnTo>
                    <a:pt x="121653" y="26162"/>
                  </a:lnTo>
                  <a:lnTo>
                    <a:pt x="139941" y="26162"/>
                  </a:lnTo>
                  <a:lnTo>
                    <a:pt x="139941" y="25781"/>
                  </a:lnTo>
                  <a:close/>
                </a:path>
                <a:path w="207010" h="135255">
                  <a:moveTo>
                    <a:pt x="127292" y="24892"/>
                  </a:moveTo>
                  <a:lnTo>
                    <a:pt x="122034" y="24892"/>
                  </a:lnTo>
                  <a:lnTo>
                    <a:pt x="122034" y="25400"/>
                  </a:lnTo>
                  <a:lnTo>
                    <a:pt x="139560" y="25400"/>
                  </a:lnTo>
                  <a:lnTo>
                    <a:pt x="139560" y="25781"/>
                  </a:lnTo>
                  <a:lnTo>
                    <a:pt x="140335" y="25781"/>
                  </a:lnTo>
                  <a:lnTo>
                    <a:pt x="140335" y="26162"/>
                  </a:lnTo>
                  <a:lnTo>
                    <a:pt x="141503" y="26162"/>
                  </a:lnTo>
                  <a:lnTo>
                    <a:pt x="141503" y="25781"/>
                  </a:lnTo>
                  <a:lnTo>
                    <a:pt x="141109" y="25400"/>
                  </a:lnTo>
                  <a:lnTo>
                    <a:pt x="141109" y="25019"/>
                  </a:lnTo>
                  <a:lnTo>
                    <a:pt x="127292" y="25019"/>
                  </a:lnTo>
                  <a:lnTo>
                    <a:pt x="127292" y="24892"/>
                  </a:lnTo>
                  <a:close/>
                </a:path>
                <a:path w="207010" h="135255">
                  <a:moveTo>
                    <a:pt x="139166" y="25400"/>
                  </a:moveTo>
                  <a:lnTo>
                    <a:pt x="121653" y="25400"/>
                  </a:lnTo>
                  <a:lnTo>
                    <a:pt x="122034" y="25781"/>
                  </a:lnTo>
                  <a:lnTo>
                    <a:pt x="139560" y="25781"/>
                  </a:lnTo>
                  <a:lnTo>
                    <a:pt x="139166" y="25400"/>
                  </a:lnTo>
                  <a:close/>
                </a:path>
                <a:path w="207010" h="135255">
                  <a:moveTo>
                    <a:pt x="141897" y="25019"/>
                  </a:moveTo>
                  <a:lnTo>
                    <a:pt x="141503" y="25019"/>
                  </a:lnTo>
                  <a:lnTo>
                    <a:pt x="141503" y="25781"/>
                  </a:lnTo>
                  <a:lnTo>
                    <a:pt x="141897" y="25781"/>
                  </a:lnTo>
                  <a:lnTo>
                    <a:pt x="141897" y="25019"/>
                  </a:lnTo>
                  <a:close/>
                </a:path>
                <a:path w="207010" h="135255">
                  <a:moveTo>
                    <a:pt x="127685" y="24130"/>
                  </a:moveTo>
                  <a:lnTo>
                    <a:pt x="127292" y="24130"/>
                  </a:lnTo>
                  <a:lnTo>
                    <a:pt x="127292" y="25019"/>
                  </a:lnTo>
                  <a:lnTo>
                    <a:pt x="140728" y="25019"/>
                  </a:lnTo>
                  <a:lnTo>
                    <a:pt x="140728" y="24892"/>
                  </a:lnTo>
                  <a:lnTo>
                    <a:pt x="140335" y="24892"/>
                  </a:lnTo>
                  <a:lnTo>
                    <a:pt x="140335" y="24511"/>
                  </a:lnTo>
                  <a:lnTo>
                    <a:pt x="127685" y="24511"/>
                  </a:lnTo>
                  <a:lnTo>
                    <a:pt x="127685" y="24130"/>
                  </a:lnTo>
                  <a:close/>
                </a:path>
                <a:path w="207010" h="135255">
                  <a:moveTo>
                    <a:pt x="142481" y="24892"/>
                  </a:moveTo>
                  <a:lnTo>
                    <a:pt x="140728" y="24892"/>
                  </a:lnTo>
                  <a:lnTo>
                    <a:pt x="140728" y="25019"/>
                  </a:lnTo>
                  <a:lnTo>
                    <a:pt x="142481" y="25019"/>
                  </a:lnTo>
                  <a:lnTo>
                    <a:pt x="142481" y="24892"/>
                  </a:lnTo>
                  <a:close/>
                </a:path>
                <a:path w="207010" h="135255">
                  <a:moveTo>
                    <a:pt x="143256" y="24892"/>
                  </a:moveTo>
                  <a:lnTo>
                    <a:pt x="142862" y="24892"/>
                  </a:lnTo>
                  <a:lnTo>
                    <a:pt x="142862" y="25019"/>
                  </a:lnTo>
                  <a:lnTo>
                    <a:pt x="143256" y="25019"/>
                  </a:lnTo>
                  <a:lnTo>
                    <a:pt x="143256" y="24892"/>
                  </a:lnTo>
                  <a:close/>
                </a:path>
                <a:path w="207010" h="135255">
                  <a:moveTo>
                    <a:pt x="126123" y="24130"/>
                  </a:moveTo>
                  <a:lnTo>
                    <a:pt x="122821" y="24130"/>
                  </a:lnTo>
                  <a:lnTo>
                    <a:pt x="122821" y="24511"/>
                  </a:lnTo>
                  <a:lnTo>
                    <a:pt x="122428" y="24892"/>
                  </a:lnTo>
                  <a:lnTo>
                    <a:pt x="126517" y="24892"/>
                  </a:lnTo>
                  <a:lnTo>
                    <a:pt x="126517" y="24511"/>
                  </a:lnTo>
                  <a:lnTo>
                    <a:pt x="126123" y="24511"/>
                  </a:lnTo>
                  <a:lnTo>
                    <a:pt x="126123" y="24130"/>
                  </a:lnTo>
                  <a:close/>
                </a:path>
                <a:path w="207010" h="135255">
                  <a:moveTo>
                    <a:pt x="142087" y="23368"/>
                  </a:moveTo>
                  <a:lnTo>
                    <a:pt x="127876" y="23368"/>
                  </a:lnTo>
                  <a:lnTo>
                    <a:pt x="127876" y="24511"/>
                  </a:lnTo>
                  <a:lnTo>
                    <a:pt x="140335" y="24511"/>
                  </a:lnTo>
                  <a:lnTo>
                    <a:pt x="140335" y="24892"/>
                  </a:lnTo>
                  <a:lnTo>
                    <a:pt x="143649" y="24892"/>
                  </a:lnTo>
                  <a:lnTo>
                    <a:pt x="143256" y="24511"/>
                  </a:lnTo>
                  <a:lnTo>
                    <a:pt x="143256" y="24130"/>
                  </a:lnTo>
                  <a:lnTo>
                    <a:pt x="142862" y="24130"/>
                  </a:lnTo>
                  <a:lnTo>
                    <a:pt x="142087" y="23368"/>
                  </a:lnTo>
                  <a:close/>
                </a:path>
                <a:path w="207010" h="135255">
                  <a:moveTo>
                    <a:pt x="126517" y="23749"/>
                  </a:moveTo>
                  <a:lnTo>
                    <a:pt x="126123" y="23749"/>
                  </a:lnTo>
                  <a:lnTo>
                    <a:pt x="126123" y="24511"/>
                  </a:lnTo>
                  <a:lnTo>
                    <a:pt x="126517" y="24511"/>
                  </a:lnTo>
                  <a:lnTo>
                    <a:pt x="126517" y="23749"/>
                  </a:lnTo>
                  <a:close/>
                </a:path>
                <a:path w="207010" h="135255">
                  <a:moveTo>
                    <a:pt x="127876" y="24130"/>
                  </a:moveTo>
                  <a:lnTo>
                    <a:pt x="127685" y="24130"/>
                  </a:lnTo>
                  <a:lnTo>
                    <a:pt x="127685" y="24511"/>
                  </a:lnTo>
                  <a:lnTo>
                    <a:pt x="127876" y="24511"/>
                  </a:lnTo>
                  <a:lnTo>
                    <a:pt x="127876" y="24130"/>
                  </a:lnTo>
                  <a:close/>
                </a:path>
                <a:path w="207010" h="135255">
                  <a:moveTo>
                    <a:pt x="125349" y="22987"/>
                  </a:moveTo>
                  <a:lnTo>
                    <a:pt x="123786" y="22987"/>
                  </a:lnTo>
                  <a:lnTo>
                    <a:pt x="123786" y="23368"/>
                  </a:lnTo>
                  <a:lnTo>
                    <a:pt x="123405" y="23368"/>
                  </a:lnTo>
                  <a:lnTo>
                    <a:pt x="123405" y="23749"/>
                  </a:lnTo>
                  <a:lnTo>
                    <a:pt x="123202" y="23749"/>
                  </a:lnTo>
                  <a:lnTo>
                    <a:pt x="123202" y="24130"/>
                  </a:lnTo>
                  <a:lnTo>
                    <a:pt x="125349" y="24130"/>
                  </a:lnTo>
                  <a:lnTo>
                    <a:pt x="125349" y="22987"/>
                  </a:lnTo>
                  <a:close/>
                </a:path>
                <a:path w="207010" h="135255">
                  <a:moveTo>
                    <a:pt x="145592" y="23368"/>
                  </a:moveTo>
                  <a:lnTo>
                    <a:pt x="142862" y="23368"/>
                  </a:lnTo>
                  <a:lnTo>
                    <a:pt x="142862" y="23749"/>
                  </a:lnTo>
                  <a:lnTo>
                    <a:pt x="143649" y="23749"/>
                  </a:lnTo>
                  <a:lnTo>
                    <a:pt x="144030" y="24130"/>
                  </a:lnTo>
                  <a:lnTo>
                    <a:pt x="145199" y="24130"/>
                  </a:lnTo>
                  <a:lnTo>
                    <a:pt x="145592" y="23749"/>
                  </a:lnTo>
                  <a:lnTo>
                    <a:pt x="145592" y="23368"/>
                  </a:lnTo>
                  <a:close/>
                </a:path>
                <a:path w="207010" h="135255">
                  <a:moveTo>
                    <a:pt x="127876" y="23368"/>
                  </a:moveTo>
                  <a:lnTo>
                    <a:pt x="127685" y="23368"/>
                  </a:lnTo>
                  <a:lnTo>
                    <a:pt x="127685" y="23749"/>
                  </a:lnTo>
                  <a:lnTo>
                    <a:pt x="127876" y="23749"/>
                  </a:lnTo>
                  <a:lnTo>
                    <a:pt x="127876" y="23368"/>
                  </a:lnTo>
                  <a:close/>
                </a:path>
                <a:path w="207010" h="135255">
                  <a:moveTo>
                    <a:pt x="142481" y="22987"/>
                  </a:moveTo>
                  <a:lnTo>
                    <a:pt x="128663" y="22987"/>
                  </a:lnTo>
                  <a:lnTo>
                    <a:pt x="128663" y="23368"/>
                  </a:lnTo>
                  <a:lnTo>
                    <a:pt x="142481" y="23368"/>
                  </a:lnTo>
                  <a:lnTo>
                    <a:pt x="142481" y="22987"/>
                  </a:lnTo>
                  <a:close/>
                </a:path>
                <a:path w="207010" h="135255">
                  <a:moveTo>
                    <a:pt x="145986" y="22606"/>
                  </a:moveTo>
                  <a:lnTo>
                    <a:pt x="129832" y="22606"/>
                  </a:lnTo>
                  <a:lnTo>
                    <a:pt x="129832" y="22987"/>
                  </a:lnTo>
                  <a:lnTo>
                    <a:pt x="142481" y="22987"/>
                  </a:lnTo>
                  <a:lnTo>
                    <a:pt x="142481" y="23368"/>
                  </a:lnTo>
                  <a:lnTo>
                    <a:pt x="145986" y="23368"/>
                  </a:lnTo>
                  <a:lnTo>
                    <a:pt x="145986" y="22606"/>
                  </a:lnTo>
                  <a:close/>
                </a:path>
                <a:path w="207010" h="135255">
                  <a:moveTo>
                    <a:pt x="127876" y="22606"/>
                  </a:moveTo>
                  <a:lnTo>
                    <a:pt x="127876" y="22987"/>
                  </a:lnTo>
                  <a:lnTo>
                    <a:pt x="128270" y="22987"/>
                  </a:lnTo>
                  <a:lnTo>
                    <a:pt x="127876" y="22606"/>
                  </a:lnTo>
                  <a:close/>
                </a:path>
                <a:path w="207010" h="135255">
                  <a:moveTo>
                    <a:pt x="144424" y="22225"/>
                  </a:moveTo>
                  <a:lnTo>
                    <a:pt x="129438" y="22225"/>
                  </a:lnTo>
                  <a:lnTo>
                    <a:pt x="129438" y="22987"/>
                  </a:lnTo>
                  <a:lnTo>
                    <a:pt x="129832" y="22606"/>
                  </a:lnTo>
                  <a:lnTo>
                    <a:pt x="144424" y="22606"/>
                  </a:lnTo>
                  <a:lnTo>
                    <a:pt x="144424" y="22225"/>
                  </a:lnTo>
                  <a:close/>
                </a:path>
                <a:path w="207010" h="135255">
                  <a:moveTo>
                    <a:pt x="129438" y="22225"/>
                  </a:moveTo>
                  <a:lnTo>
                    <a:pt x="129044" y="22225"/>
                  </a:lnTo>
                  <a:lnTo>
                    <a:pt x="129044" y="22606"/>
                  </a:lnTo>
                  <a:lnTo>
                    <a:pt x="129438" y="22225"/>
                  </a:lnTo>
                  <a:close/>
                </a:path>
                <a:path w="207010" h="135255">
                  <a:moveTo>
                    <a:pt x="146951" y="22225"/>
                  </a:moveTo>
                  <a:lnTo>
                    <a:pt x="145986" y="22225"/>
                  </a:lnTo>
                  <a:lnTo>
                    <a:pt x="145986" y="22606"/>
                  </a:lnTo>
                  <a:lnTo>
                    <a:pt x="146951" y="22606"/>
                  </a:lnTo>
                  <a:lnTo>
                    <a:pt x="146951" y="22225"/>
                  </a:lnTo>
                  <a:close/>
                </a:path>
                <a:path w="207010" h="135255">
                  <a:moveTo>
                    <a:pt x="143649" y="21717"/>
                  </a:moveTo>
                  <a:lnTo>
                    <a:pt x="129832" y="21717"/>
                  </a:lnTo>
                  <a:lnTo>
                    <a:pt x="129832" y="22225"/>
                  </a:lnTo>
                  <a:lnTo>
                    <a:pt x="143649" y="22225"/>
                  </a:lnTo>
                  <a:lnTo>
                    <a:pt x="143649" y="21717"/>
                  </a:lnTo>
                  <a:close/>
                </a:path>
                <a:path w="207010" h="135255">
                  <a:moveTo>
                    <a:pt x="146761" y="21717"/>
                  </a:moveTo>
                  <a:lnTo>
                    <a:pt x="144030" y="21717"/>
                  </a:lnTo>
                  <a:lnTo>
                    <a:pt x="144424" y="22225"/>
                  </a:lnTo>
                  <a:lnTo>
                    <a:pt x="146761" y="22225"/>
                  </a:lnTo>
                  <a:lnTo>
                    <a:pt x="146761" y="21717"/>
                  </a:lnTo>
                  <a:close/>
                </a:path>
                <a:path w="207010" h="135255">
                  <a:moveTo>
                    <a:pt x="130213" y="21336"/>
                  </a:moveTo>
                  <a:lnTo>
                    <a:pt x="129832" y="21336"/>
                  </a:lnTo>
                  <a:lnTo>
                    <a:pt x="129832" y="21717"/>
                  </a:lnTo>
                  <a:lnTo>
                    <a:pt x="130213" y="21336"/>
                  </a:lnTo>
                  <a:close/>
                </a:path>
                <a:path w="207010" h="135255">
                  <a:moveTo>
                    <a:pt x="132549" y="21336"/>
                  </a:moveTo>
                  <a:lnTo>
                    <a:pt x="130213" y="21336"/>
                  </a:lnTo>
                  <a:lnTo>
                    <a:pt x="130213" y="21717"/>
                  </a:lnTo>
                  <a:lnTo>
                    <a:pt x="132740" y="21717"/>
                  </a:lnTo>
                  <a:lnTo>
                    <a:pt x="132549" y="21336"/>
                  </a:lnTo>
                  <a:close/>
                </a:path>
                <a:path w="207010" h="135255">
                  <a:moveTo>
                    <a:pt x="145592" y="21336"/>
                  </a:moveTo>
                  <a:lnTo>
                    <a:pt x="132740" y="21336"/>
                  </a:lnTo>
                  <a:lnTo>
                    <a:pt x="132740" y="21717"/>
                  </a:lnTo>
                  <a:lnTo>
                    <a:pt x="145986" y="21717"/>
                  </a:lnTo>
                  <a:lnTo>
                    <a:pt x="145592" y="21336"/>
                  </a:lnTo>
                  <a:close/>
                </a:path>
                <a:path w="207010" h="135255">
                  <a:moveTo>
                    <a:pt x="146951" y="21336"/>
                  </a:moveTo>
                  <a:lnTo>
                    <a:pt x="146761" y="21336"/>
                  </a:lnTo>
                  <a:lnTo>
                    <a:pt x="146761" y="21717"/>
                  </a:lnTo>
                  <a:lnTo>
                    <a:pt x="146951" y="21336"/>
                  </a:lnTo>
                  <a:close/>
                </a:path>
                <a:path w="207010" h="135255">
                  <a:moveTo>
                    <a:pt x="146951" y="20066"/>
                  </a:moveTo>
                  <a:lnTo>
                    <a:pt x="132549" y="20066"/>
                  </a:lnTo>
                  <a:lnTo>
                    <a:pt x="132740" y="20574"/>
                  </a:lnTo>
                  <a:lnTo>
                    <a:pt x="132156" y="20574"/>
                  </a:lnTo>
                  <a:lnTo>
                    <a:pt x="132156" y="21082"/>
                  </a:lnTo>
                  <a:lnTo>
                    <a:pt x="145199" y="21082"/>
                  </a:lnTo>
                  <a:lnTo>
                    <a:pt x="145199" y="21336"/>
                  </a:lnTo>
                  <a:lnTo>
                    <a:pt x="146951" y="21336"/>
                  </a:lnTo>
                  <a:lnTo>
                    <a:pt x="146951" y="21717"/>
                  </a:lnTo>
                  <a:lnTo>
                    <a:pt x="147726" y="21717"/>
                  </a:lnTo>
                  <a:lnTo>
                    <a:pt x="147726" y="20574"/>
                  </a:lnTo>
                  <a:lnTo>
                    <a:pt x="147345" y="20193"/>
                  </a:lnTo>
                  <a:lnTo>
                    <a:pt x="146951" y="20193"/>
                  </a:lnTo>
                  <a:close/>
                </a:path>
                <a:path w="207010" h="135255">
                  <a:moveTo>
                    <a:pt x="132156" y="21082"/>
                  </a:moveTo>
                  <a:lnTo>
                    <a:pt x="130606" y="21082"/>
                  </a:lnTo>
                  <a:lnTo>
                    <a:pt x="130606" y="21336"/>
                  </a:lnTo>
                  <a:lnTo>
                    <a:pt x="132156" y="21336"/>
                  </a:lnTo>
                  <a:lnTo>
                    <a:pt x="132156" y="21082"/>
                  </a:lnTo>
                  <a:close/>
                </a:path>
                <a:path w="207010" h="135255">
                  <a:moveTo>
                    <a:pt x="144818" y="21082"/>
                  </a:moveTo>
                  <a:lnTo>
                    <a:pt x="132549" y="21082"/>
                  </a:lnTo>
                  <a:lnTo>
                    <a:pt x="132549" y="21336"/>
                  </a:lnTo>
                  <a:lnTo>
                    <a:pt x="144818" y="21336"/>
                  </a:lnTo>
                  <a:lnTo>
                    <a:pt x="144818" y="21082"/>
                  </a:lnTo>
                  <a:close/>
                </a:path>
                <a:path w="207010" h="135255">
                  <a:moveTo>
                    <a:pt x="131381" y="20574"/>
                  </a:moveTo>
                  <a:lnTo>
                    <a:pt x="130987" y="20574"/>
                  </a:lnTo>
                  <a:lnTo>
                    <a:pt x="131381" y="21082"/>
                  </a:lnTo>
                  <a:lnTo>
                    <a:pt x="131381" y="20574"/>
                  </a:lnTo>
                  <a:close/>
                </a:path>
                <a:path w="207010" h="135255">
                  <a:moveTo>
                    <a:pt x="131775" y="20574"/>
                  </a:moveTo>
                  <a:lnTo>
                    <a:pt x="131381" y="20574"/>
                  </a:lnTo>
                  <a:lnTo>
                    <a:pt x="131381" y="21082"/>
                  </a:lnTo>
                  <a:lnTo>
                    <a:pt x="131775" y="21082"/>
                  </a:lnTo>
                  <a:lnTo>
                    <a:pt x="131775" y="20574"/>
                  </a:lnTo>
                  <a:close/>
                </a:path>
                <a:path w="207010" h="135255">
                  <a:moveTo>
                    <a:pt x="132549" y="20193"/>
                  </a:moveTo>
                  <a:lnTo>
                    <a:pt x="130606" y="20193"/>
                  </a:lnTo>
                  <a:lnTo>
                    <a:pt x="130606" y="20574"/>
                  </a:lnTo>
                  <a:lnTo>
                    <a:pt x="132549" y="20574"/>
                  </a:lnTo>
                  <a:lnTo>
                    <a:pt x="132549" y="20193"/>
                  </a:lnTo>
                  <a:close/>
                </a:path>
                <a:path w="207010" h="135255">
                  <a:moveTo>
                    <a:pt x="149288" y="20066"/>
                  </a:moveTo>
                  <a:lnTo>
                    <a:pt x="147726" y="20066"/>
                  </a:lnTo>
                  <a:lnTo>
                    <a:pt x="148120" y="20193"/>
                  </a:lnTo>
                  <a:lnTo>
                    <a:pt x="148513" y="20574"/>
                  </a:lnTo>
                  <a:lnTo>
                    <a:pt x="149288" y="20574"/>
                  </a:lnTo>
                  <a:lnTo>
                    <a:pt x="149288" y="20066"/>
                  </a:lnTo>
                  <a:close/>
                </a:path>
                <a:path w="207010" h="135255">
                  <a:moveTo>
                    <a:pt x="151231" y="19685"/>
                  </a:moveTo>
                  <a:lnTo>
                    <a:pt x="149682" y="19685"/>
                  </a:lnTo>
                  <a:lnTo>
                    <a:pt x="149682" y="20574"/>
                  </a:lnTo>
                  <a:lnTo>
                    <a:pt x="150063" y="20574"/>
                  </a:lnTo>
                  <a:lnTo>
                    <a:pt x="150063" y="20193"/>
                  </a:lnTo>
                  <a:lnTo>
                    <a:pt x="150850" y="20193"/>
                  </a:lnTo>
                  <a:lnTo>
                    <a:pt x="151231" y="20066"/>
                  </a:lnTo>
                  <a:lnTo>
                    <a:pt x="151231" y="19685"/>
                  </a:lnTo>
                  <a:close/>
                </a:path>
                <a:path w="207010" h="135255">
                  <a:moveTo>
                    <a:pt x="131381" y="19685"/>
                  </a:moveTo>
                  <a:lnTo>
                    <a:pt x="130987" y="19685"/>
                  </a:lnTo>
                  <a:lnTo>
                    <a:pt x="130987" y="20193"/>
                  </a:lnTo>
                  <a:lnTo>
                    <a:pt x="132156" y="20193"/>
                  </a:lnTo>
                  <a:lnTo>
                    <a:pt x="131381" y="20066"/>
                  </a:lnTo>
                  <a:lnTo>
                    <a:pt x="131381" y="19685"/>
                  </a:lnTo>
                  <a:close/>
                </a:path>
                <a:path w="207010" h="135255">
                  <a:moveTo>
                    <a:pt x="146367" y="18542"/>
                  </a:moveTo>
                  <a:lnTo>
                    <a:pt x="145986" y="18542"/>
                  </a:lnTo>
                  <a:lnTo>
                    <a:pt x="145986" y="19304"/>
                  </a:lnTo>
                  <a:lnTo>
                    <a:pt x="130606" y="19304"/>
                  </a:lnTo>
                  <a:lnTo>
                    <a:pt x="130606" y="19685"/>
                  </a:lnTo>
                  <a:lnTo>
                    <a:pt x="131381" y="19685"/>
                  </a:lnTo>
                  <a:lnTo>
                    <a:pt x="131381" y="20066"/>
                  </a:lnTo>
                  <a:lnTo>
                    <a:pt x="146761" y="20066"/>
                  </a:lnTo>
                  <a:lnTo>
                    <a:pt x="146367" y="19685"/>
                  </a:lnTo>
                  <a:lnTo>
                    <a:pt x="146367" y="18542"/>
                  </a:lnTo>
                  <a:close/>
                </a:path>
                <a:path w="207010" h="135255">
                  <a:moveTo>
                    <a:pt x="149682" y="19685"/>
                  </a:moveTo>
                  <a:lnTo>
                    <a:pt x="146951" y="19685"/>
                  </a:lnTo>
                  <a:lnTo>
                    <a:pt x="146951" y="20066"/>
                  </a:lnTo>
                  <a:lnTo>
                    <a:pt x="149682" y="20066"/>
                  </a:lnTo>
                  <a:lnTo>
                    <a:pt x="149682" y="19685"/>
                  </a:lnTo>
                  <a:close/>
                </a:path>
                <a:path w="207010" h="135255">
                  <a:moveTo>
                    <a:pt x="150456" y="17018"/>
                  </a:moveTo>
                  <a:lnTo>
                    <a:pt x="146367" y="17018"/>
                  </a:lnTo>
                  <a:lnTo>
                    <a:pt x="146367" y="17399"/>
                  </a:lnTo>
                  <a:lnTo>
                    <a:pt x="146761" y="17399"/>
                  </a:lnTo>
                  <a:lnTo>
                    <a:pt x="146761" y="19685"/>
                  </a:lnTo>
                  <a:lnTo>
                    <a:pt x="151815" y="19685"/>
                  </a:lnTo>
                  <a:lnTo>
                    <a:pt x="151815" y="19304"/>
                  </a:lnTo>
                  <a:lnTo>
                    <a:pt x="151625" y="18923"/>
                  </a:lnTo>
                  <a:lnTo>
                    <a:pt x="151625" y="18542"/>
                  </a:lnTo>
                  <a:lnTo>
                    <a:pt x="151231" y="18542"/>
                  </a:lnTo>
                  <a:lnTo>
                    <a:pt x="151231" y="18161"/>
                  </a:lnTo>
                  <a:lnTo>
                    <a:pt x="150850" y="17780"/>
                  </a:lnTo>
                  <a:lnTo>
                    <a:pt x="150850" y="17399"/>
                  </a:lnTo>
                  <a:lnTo>
                    <a:pt x="150456" y="17018"/>
                  </a:lnTo>
                  <a:close/>
                </a:path>
                <a:path w="207010" h="135255">
                  <a:moveTo>
                    <a:pt x="133527" y="18161"/>
                  </a:moveTo>
                  <a:lnTo>
                    <a:pt x="130213" y="18161"/>
                  </a:lnTo>
                  <a:lnTo>
                    <a:pt x="130213" y="19304"/>
                  </a:lnTo>
                  <a:lnTo>
                    <a:pt x="134696" y="19304"/>
                  </a:lnTo>
                  <a:lnTo>
                    <a:pt x="134696" y="18923"/>
                  </a:lnTo>
                  <a:lnTo>
                    <a:pt x="134302" y="18923"/>
                  </a:lnTo>
                  <a:lnTo>
                    <a:pt x="133908" y="18542"/>
                  </a:lnTo>
                  <a:lnTo>
                    <a:pt x="133527" y="18542"/>
                  </a:lnTo>
                  <a:lnTo>
                    <a:pt x="133527" y="18161"/>
                  </a:lnTo>
                  <a:close/>
                </a:path>
                <a:path w="207010" h="135255">
                  <a:moveTo>
                    <a:pt x="145592" y="18542"/>
                  </a:moveTo>
                  <a:lnTo>
                    <a:pt x="134302" y="18542"/>
                  </a:lnTo>
                  <a:lnTo>
                    <a:pt x="134696" y="18923"/>
                  </a:lnTo>
                  <a:lnTo>
                    <a:pt x="134696" y="19304"/>
                  </a:lnTo>
                  <a:lnTo>
                    <a:pt x="145592" y="19304"/>
                  </a:lnTo>
                  <a:lnTo>
                    <a:pt x="145592" y="18542"/>
                  </a:lnTo>
                  <a:close/>
                </a:path>
                <a:path w="207010" h="135255">
                  <a:moveTo>
                    <a:pt x="153377" y="16256"/>
                  </a:moveTo>
                  <a:lnTo>
                    <a:pt x="150456" y="16256"/>
                  </a:lnTo>
                  <a:lnTo>
                    <a:pt x="150850" y="16637"/>
                  </a:lnTo>
                  <a:lnTo>
                    <a:pt x="150850" y="17018"/>
                  </a:lnTo>
                  <a:lnTo>
                    <a:pt x="151231" y="17018"/>
                  </a:lnTo>
                  <a:lnTo>
                    <a:pt x="151231" y="18161"/>
                  </a:lnTo>
                  <a:lnTo>
                    <a:pt x="151625" y="18161"/>
                  </a:lnTo>
                  <a:lnTo>
                    <a:pt x="151815" y="18542"/>
                  </a:lnTo>
                  <a:lnTo>
                    <a:pt x="152209" y="18923"/>
                  </a:lnTo>
                  <a:lnTo>
                    <a:pt x="153758" y="18923"/>
                  </a:lnTo>
                  <a:lnTo>
                    <a:pt x="153758" y="16637"/>
                  </a:lnTo>
                  <a:lnTo>
                    <a:pt x="153377" y="16637"/>
                  </a:lnTo>
                  <a:lnTo>
                    <a:pt x="153377" y="16256"/>
                  </a:lnTo>
                  <a:close/>
                </a:path>
                <a:path w="207010" h="135255">
                  <a:moveTo>
                    <a:pt x="144818" y="18161"/>
                  </a:moveTo>
                  <a:lnTo>
                    <a:pt x="134696" y="18161"/>
                  </a:lnTo>
                  <a:lnTo>
                    <a:pt x="134696" y="18542"/>
                  </a:lnTo>
                  <a:lnTo>
                    <a:pt x="144818" y="18542"/>
                  </a:lnTo>
                  <a:lnTo>
                    <a:pt x="144818" y="18161"/>
                  </a:lnTo>
                  <a:close/>
                </a:path>
                <a:path w="207010" h="135255">
                  <a:moveTo>
                    <a:pt x="145592" y="18161"/>
                  </a:moveTo>
                  <a:lnTo>
                    <a:pt x="145199" y="18161"/>
                  </a:lnTo>
                  <a:lnTo>
                    <a:pt x="145592" y="18542"/>
                  </a:lnTo>
                  <a:lnTo>
                    <a:pt x="145592" y="18161"/>
                  </a:lnTo>
                  <a:close/>
                </a:path>
                <a:path w="207010" h="135255">
                  <a:moveTo>
                    <a:pt x="150850" y="16637"/>
                  </a:moveTo>
                  <a:lnTo>
                    <a:pt x="143649" y="16637"/>
                  </a:lnTo>
                  <a:lnTo>
                    <a:pt x="143649" y="17399"/>
                  </a:lnTo>
                  <a:lnTo>
                    <a:pt x="144030" y="17780"/>
                  </a:lnTo>
                  <a:lnTo>
                    <a:pt x="144030" y="18161"/>
                  </a:lnTo>
                  <a:lnTo>
                    <a:pt x="145592" y="18161"/>
                  </a:lnTo>
                  <a:lnTo>
                    <a:pt x="145592" y="18542"/>
                  </a:lnTo>
                  <a:lnTo>
                    <a:pt x="146761" y="18542"/>
                  </a:lnTo>
                  <a:lnTo>
                    <a:pt x="146761" y="18161"/>
                  </a:lnTo>
                  <a:lnTo>
                    <a:pt x="146367" y="17780"/>
                  </a:lnTo>
                  <a:lnTo>
                    <a:pt x="146761" y="17780"/>
                  </a:lnTo>
                  <a:lnTo>
                    <a:pt x="146367" y="17399"/>
                  </a:lnTo>
                  <a:lnTo>
                    <a:pt x="146367" y="17018"/>
                  </a:lnTo>
                  <a:lnTo>
                    <a:pt x="150850" y="17018"/>
                  </a:lnTo>
                  <a:lnTo>
                    <a:pt x="150850" y="16637"/>
                  </a:lnTo>
                  <a:close/>
                </a:path>
                <a:path w="207010" h="135255">
                  <a:moveTo>
                    <a:pt x="133134" y="17780"/>
                  </a:moveTo>
                  <a:lnTo>
                    <a:pt x="130606" y="17780"/>
                  </a:lnTo>
                  <a:lnTo>
                    <a:pt x="130606" y="18161"/>
                  </a:lnTo>
                  <a:lnTo>
                    <a:pt x="133134" y="18161"/>
                  </a:lnTo>
                  <a:lnTo>
                    <a:pt x="133134" y="17780"/>
                  </a:lnTo>
                  <a:close/>
                </a:path>
                <a:path w="207010" h="135255">
                  <a:moveTo>
                    <a:pt x="133908" y="17018"/>
                  </a:moveTo>
                  <a:lnTo>
                    <a:pt x="133527" y="17399"/>
                  </a:lnTo>
                  <a:lnTo>
                    <a:pt x="133527" y="18161"/>
                  </a:lnTo>
                  <a:lnTo>
                    <a:pt x="144030" y="18161"/>
                  </a:lnTo>
                  <a:lnTo>
                    <a:pt x="144030" y="17780"/>
                  </a:lnTo>
                  <a:lnTo>
                    <a:pt x="134696" y="17780"/>
                  </a:lnTo>
                  <a:lnTo>
                    <a:pt x="134696" y="17399"/>
                  </a:lnTo>
                  <a:lnTo>
                    <a:pt x="133908" y="17399"/>
                  </a:lnTo>
                  <a:lnTo>
                    <a:pt x="133908" y="17018"/>
                  </a:lnTo>
                  <a:close/>
                </a:path>
                <a:path w="207010" h="135255">
                  <a:moveTo>
                    <a:pt x="140335" y="16637"/>
                  </a:moveTo>
                  <a:lnTo>
                    <a:pt x="134696" y="16637"/>
                  </a:lnTo>
                  <a:lnTo>
                    <a:pt x="134696" y="17399"/>
                  </a:lnTo>
                  <a:lnTo>
                    <a:pt x="135077" y="17399"/>
                  </a:lnTo>
                  <a:lnTo>
                    <a:pt x="135077" y="17780"/>
                  </a:lnTo>
                  <a:lnTo>
                    <a:pt x="143649" y="17780"/>
                  </a:lnTo>
                  <a:lnTo>
                    <a:pt x="143649" y="17018"/>
                  </a:lnTo>
                  <a:lnTo>
                    <a:pt x="140335" y="17018"/>
                  </a:lnTo>
                  <a:lnTo>
                    <a:pt x="140335" y="16637"/>
                  </a:lnTo>
                  <a:close/>
                </a:path>
                <a:path w="207010" h="135255">
                  <a:moveTo>
                    <a:pt x="155714" y="16256"/>
                  </a:moveTo>
                  <a:lnTo>
                    <a:pt x="153758" y="16256"/>
                  </a:lnTo>
                  <a:lnTo>
                    <a:pt x="154152" y="16637"/>
                  </a:lnTo>
                  <a:lnTo>
                    <a:pt x="154152" y="17018"/>
                  </a:lnTo>
                  <a:lnTo>
                    <a:pt x="154546" y="17018"/>
                  </a:lnTo>
                  <a:lnTo>
                    <a:pt x="154546" y="17780"/>
                  </a:lnTo>
                  <a:lnTo>
                    <a:pt x="155714" y="17780"/>
                  </a:lnTo>
                  <a:lnTo>
                    <a:pt x="155714" y="16637"/>
                  </a:lnTo>
                  <a:lnTo>
                    <a:pt x="155321" y="16637"/>
                  </a:lnTo>
                  <a:lnTo>
                    <a:pt x="155714" y="16256"/>
                  </a:lnTo>
                  <a:close/>
                </a:path>
                <a:path w="207010" h="135255">
                  <a:moveTo>
                    <a:pt x="133908" y="17018"/>
                  </a:moveTo>
                  <a:lnTo>
                    <a:pt x="133908" y="17399"/>
                  </a:lnTo>
                  <a:lnTo>
                    <a:pt x="134302" y="17399"/>
                  </a:lnTo>
                  <a:lnTo>
                    <a:pt x="133908" y="17018"/>
                  </a:lnTo>
                  <a:close/>
                </a:path>
                <a:path w="207010" h="135255">
                  <a:moveTo>
                    <a:pt x="141897" y="16256"/>
                  </a:moveTo>
                  <a:lnTo>
                    <a:pt x="140335" y="16256"/>
                  </a:lnTo>
                  <a:lnTo>
                    <a:pt x="140335" y="17018"/>
                  </a:lnTo>
                  <a:lnTo>
                    <a:pt x="143256" y="17018"/>
                  </a:lnTo>
                  <a:lnTo>
                    <a:pt x="143256" y="16637"/>
                  </a:lnTo>
                  <a:lnTo>
                    <a:pt x="141897" y="16637"/>
                  </a:lnTo>
                  <a:lnTo>
                    <a:pt x="141897" y="16256"/>
                  </a:lnTo>
                  <a:close/>
                </a:path>
                <a:path w="207010" h="135255">
                  <a:moveTo>
                    <a:pt x="138391" y="15875"/>
                  </a:moveTo>
                  <a:lnTo>
                    <a:pt x="134696" y="15875"/>
                  </a:lnTo>
                  <a:lnTo>
                    <a:pt x="134696" y="16256"/>
                  </a:lnTo>
                  <a:lnTo>
                    <a:pt x="134302" y="16637"/>
                  </a:lnTo>
                  <a:lnTo>
                    <a:pt x="139166" y="16637"/>
                  </a:lnTo>
                  <a:lnTo>
                    <a:pt x="139166" y="16256"/>
                  </a:lnTo>
                  <a:lnTo>
                    <a:pt x="138391" y="16256"/>
                  </a:lnTo>
                  <a:lnTo>
                    <a:pt x="138391" y="15875"/>
                  </a:lnTo>
                  <a:close/>
                </a:path>
                <a:path w="207010" h="135255">
                  <a:moveTo>
                    <a:pt x="142862" y="16256"/>
                  </a:moveTo>
                  <a:lnTo>
                    <a:pt x="141897" y="16256"/>
                  </a:lnTo>
                  <a:lnTo>
                    <a:pt x="141897" y="16637"/>
                  </a:lnTo>
                  <a:lnTo>
                    <a:pt x="142862" y="16637"/>
                  </a:lnTo>
                  <a:lnTo>
                    <a:pt x="142862" y="16256"/>
                  </a:lnTo>
                  <a:close/>
                </a:path>
                <a:path w="207010" h="135255">
                  <a:moveTo>
                    <a:pt x="150456" y="16256"/>
                  </a:moveTo>
                  <a:lnTo>
                    <a:pt x="143256" y="16256"/>
                  </a:lnTo>
                  <a:lnTo>
                    <a:pt x="143256" y="16637"/>
                  </a:lnTo>
                  <a:lnTo>
                    <a:pt x="150456" y="16637"/>
                  </a:lnTo>
                  <a:lnTo>
                    <a:pt x="150456" y="16256"/>
                  </a:lnTo>
                  <a:close/>
                </a:path>
                <a:path w="207010" h="135255">
                  <a:moveTo>
                    <a:pt x="156095" y="15875"/>
                  </a:moveTo>
                  <a:lnTo>
                    <a:pt x="153377" y="15875"/>
                  </a:lnTo>
                  <a:lnTo>
                    <a:pt x="153377" y="16256"/>
                  </a:lnTo>
                  <a:lnTo>
                    <a:pt x="155714" y="16256"/>
                  </a:lnTo>
                  <a:lnTo>
                    <a:pt x="155714" y="16637"/>
                  </a:lnTo>
                  <a:lnTo>
                    <a:pt x="156095" y="16637"/>
                  </a:lnTo>
                  <a:lnTo>
                    <a:pt x="156095" y="15875"/>
                  </a:lnTo>
                  <a:close/>
                </a:path>
                <a:path w="207010" h="135255">
                  <a:moveTo>
                    <a:pt x="139941" y="15240"/>
                  </a:moveTo>
                  <a:lnTo>
                    <a:pt x="139166" y="15240"/>
                  </a:lnTo>
                  <a:lnTo>
                    <a:pt x="139166" y="15494"/>
                  </a:lnTo>
                  <a:lnTo>
                    <a:pt x="139560" y="15875"/>
                  </a:lnTo>
                  <a:lnTo>
                    <a:pt x="139560" y="16256"/>
                  </a:lnTo>
                  <a:lnTo>
                    <a:pt x="140335" y="16256"/>
                  </a:lnTo>
                  <a:lnTo>
                    <a:pt x="140335" y="15875"/>
                  </a:lnTo>
                  <a:lnTo>
                    <a:pt x="152209" y="15875"/>
                  </a:lnTo>
                  <a:lnTo>
                    <a:pt x="152209" y="15494"/>
                  </a:lnTo>
                  <a:lnTo>
                    <a:pt x="139941" y="15494"/>
                  </a:lnTo>
                  <a:lnTo>
                    <a:pt x="139941" y="15240"/>
                  </a:lnTo>
                  <a:close/>
                </a:path>
                <a:path w="207010" h="135255">
                  <a:moveTo>
                    <a:pt x="152984" y="15875"/>
                  </a:moveTo>
                  <a:lnTo>
                    <a:pt x="142862" y="15875"/>
                  </a:lnTo>
                  <a:lnTo>
                    <a:pt x="142862" y="16256"/>
                  </a:lnTo>
                  <a:lnTo>
                    <a:pt x="152984" y="16256"/>
                  </a:lnTo>
                  <a:lnTo>
                    <a:pt x="152984" y="15875"/>
                  </a:lnTo>
                  <a:close/>
                </a:path>
                <a:path w="207010" h="135255">
                  <a:moveTo>
                    <a:pt x="157467" y="15875"/>
                  </a:moveTo>
                  <a:lnTo>
                    <a:pt x="157073" y="15875"/>
                  </a:lnTo>
                  <a:lnTo>
                    <a:pt x="157073" y="16256"/>
                  </a:lnTo>
                  <a:lnTo>
                    <a:pt x="157467" y="16256"/>
                  </a:lnTo>
                  <a:lnTo>
                    <a:pt x="157467" y="15875"/>
                  </a:lnTo>
                  <a:close/>
                </a:path>
                <a:path w="207010" h="135255">
                  <a:moveTo>
                    <a:pt x="157467" y="15494"/>
                  </a:moveTo>
                  <a:lnTo>
                    <a:pt x="156679" y="15494"/>
                  </a:lnTo>
                  <a:lnTo>
                    <a:pt x="156679" y="15875"/>
                  </a:lnTo>
                  <a:lnTo>
                    <a:pt x="157467" y="15875"/>
                  </a:lnTo>
                  <a:lnTo>
                    <a:pt x="157467" y="16256"/>
                  </a:lnTo>
                  <a:lnTo>
                    <a:pt x="157848" y="16256"/>
                  </a:lnTo>
                  <a:lnTo>
                    <a:pt x="157848" y="15875"/>
                  </a:lnTo>
                  <a:lnTo>
                    <a:pt x="157467" y="15494"/>
                  </a:lnTo>
                  <a:close/>
                </a:path>
                <a:path w="207010" h="135255">
                  <a:moveTo>
                    <a:pt x="136639" y="15494"/>
                  </a:moveTo>
                  <a:lnTo>
                    <a:pt x="135470" y="15494"/>
                  </a:lnTo>
                  <a:lnTo>
                    <a:pt x="135470" y="15875"/>
                  </a:lnTo>
                  <a:lnTo>
                    <a:pt x="136639" y="15875"/>
                  </a:lnTo>
                  <a:lnTo>
                    <a:pt x="136639" y="15494"/>
                  </a:lnTo>
                  <a:close/>
                </a:path>
                <a:path w="207010" h="135255">
                  <a:moveTo>
                    <a:pt x="137998" y="15494"/>
                  </a:moveTo>
                  <a:lnTo>
                    <a:pt x="137414" y="15494"/>
                  </a:lnTo>
                  <a:lnTo>
                    <a:pt x="137020" y="15875"/>
                  </a:lnTo>
                  <a:lnTo>
                    <a:pt x="137998" y="15875"/>
                  </a:lnTo>
                  <a:lnTo>
                    <a:pt x="137998" y="15494"/>
                  </a:lnTo>
                  <a:close/>
                </a:path>
                <a:path w="207010" h="135255">
                  <a:moveTo>
                    <a:pt x="155714" y="15240"/>
                  </a:moveTo>
                  <a:lnTo>
                    <a:pt x="151815" y="15240"/>
                  </a:lnTo>
                  <a:lnTo>
                    <a:pt x="151815" y="15494"/>
                  </a:lnTo>
                  <a:lnTo>
                    <a:pt x="152603" y="15494"/>
                  </a:lnTo>
                  <a:lnTo>
                    <a:pt x="152603" y="15875"/>
                  </a:lnTo>
                  <a:lnTo>
                    <a:pt x="155714" y="15875"/>
                  </a:lnTo>
                  <a:lnTo>
                    <a:pt x="155714" y="15240"/>
                  </a:lnTo>
                  <a:close/>
                </a:path>
                <a:path w="207010" h="135255">
                  <a:moveTo>
                    <a:pt x="146367" y="15240"/>
                  </a:moveTo>
                  <a:lnTo>
                    <a:pt x="140335" y="15240"/>
                  </a:lnTo>
                  <a:lnTo>
                    <a:pt x="140335" y="15494"/>
                  </a:lnTo>
                  <a:lnTo>
                    <a:pt x="146367" y="15494"/>
                  </a:lnTo>
                  <a:lnTo>
                    <a:pt x="146367" y="15240"/>
                  </a:lnTo>
                  <a:close/>
                </a:path>
                <a:path w="207010" h="135255">
                  <a:moveTo>
                    <a:pt x="151625" y="15240"/>
                  </a:moveTo>
                  <a:lnTo>
                    <a:pt x="146761" y="15240"/>
                  </a:lnTo>
                  <a:lnTo>
                    <a:pt x="146761" y="15494"/>
                  </a:lnTo>
                  <a:lnTo>
                    <a:pt x="151625" y="15494"/>
                  </a:lnTo>
                  <a:lnTo>
                    <a:pt x="151625" y="15240"/>
                  </a:lnTo>
                  <a:close/>
                </a:path>
                <a:path w="207010" h="135255">
                  <a:moveTo>
                    <a:pt x="160578" y="12954"/>
                  </a:moveTo>
                  <a:lnTo>
                    <a:pt x="155714" y="12954"/>
                  </a:lnTo>
                  <a:lnTo>
                    <a:pt x="155714" y="13716"/>
                  </a:lnTo>
                  <a:lnTo>
                    <a:pt x="156095" y="14097"/>
                  </a:lnTo>
                  <a:lnTo>
                    <a:pt x="156095" y="15240"/>
                  </a:lnTo>
                  <a:lnTo>
                    <a:pt x="156489" y="15240"/>
                  </a:lnTo>
                  <a:lnTo>
                    <a:pt x="156489" y="15494"/>
                  </a:lnTo>
                  <a:lnTo>
                    <a:pt x="157848" y="15494"/>
                  </a:lnTo>
                  <a:lnTo>
                    <a:pt x="157848" y="14859"/>
                  </a:lnTo>
                  <a:lnTo>
                    <a:pt x="158242" y="14859"/>
                  </a:lnTo>
                  <a:lnTo>
                    <a:pt x="158635" y="14478"/>
                  </a:lnTo>
                  <a:lnTo>
                    <a:pt x="160578" y="14478"/>
                  </a:lnTo>
                  <a:lnTo>
                    <a:pt x="160578" y="12954"/>
                  </a:lnTo>
                  <a:close/>
                </a:path>
                <a:path w="207010" h="135255">
                  <a:moveTo>
                    <a:pt x="158635" y="14859"/>
                  </a:moveTo>
                  <a:lnTo>
                    <a:pt x="158242" y="14859"/>
                  </a:lnTo>
                  <a:lnTo>
                    <a:pt x="158242" y="15494"/>
                  </a:lnTo>
                  <a:lnTo>
                    <a:pt x="158635" y="15240"/>
                  </a:lnTo>
                  <a:lnTo>
                    <a:pt x="158635" y="14859"/>
                  </a:lnTo>
                  <a:close/>
                </a:path>
                <a:path w="207010" h="135255">
                  <a:moveTo>
                    <a:pt x="159410" y="15240"/>
                  </a:moveTo>
                  <a:lnTo>
                    <a:pt x="159016" y="15240"/>
                  </a:lnTo>
                  <a:lnTo>
                    <a:pt x="159016" y="15494"/>
                  </a:lnTo>
                  <a:lnTo>
                    <a:pt x="159410" y="15494"/>
                  </a:lnTo>
                  <a:lnTo>
                    <a:pt x="159410" y="15240"/>
                  </a:lnTo>
                  <a:close/>
                </a:path>
                <a:path w="207010" h="135255">
                  <a:moveTo>
                    <a:pt x="145986" y="14859"/>
                  </a:moveTo>
                  <a:lnTo>
                    <a:pt x="141109" y="14859"/>
                  </a:lnTo>
                  <a:lnTo>
                    <a:pt x="141109" y="15240"/>
                  </a:lnTo>
                  <a:lnTo>
                    <a:pt x="145986" y="15240"/>
                  </a:lnTo>
                  <a:lnTo>
                    <a:pt x="145986" y="14859"/>
                  </a:lnTo>
                  <a:close/>
                </a:path>
                <a:path w="207010" h="135255">
                  <a:moveTo>
                    <a:pt x="151231" y="14859"/>
                  </a:moveTo>
                  <a:lnTo>
                    <a:pt x="146367" y="14859"/>
                  </a:lnTo>
                  <a:lnTo>
                    <a:pt x="146367" y="15240"/>
                  </a:lnTo>
                  <a:lnTo>
                    <a:pt x="151231" y="15240"/>
                  </a:lnTo>
                  <a:lnTo>
                    <a:pt x="151231" y="14859"/>
                  </a:lnTo>
                  <a:close/>
                </a:path>
                <a:path w="207010" h="135255">
                  <a:moveTo>
                    <a:pt x="154940" y="14097"/>
                  </a:moveTo>
                  <a:lnTo>
                    <a:pt x="145592" y="14097"/>
                  </a:lnTo>
                  <a:lnTo>
                    <a:pt x="145592" y="14478"/>
                  </a:lnTo>
                  <a:lnTo>
                    <a:pt x="145986" y="14859"/>
                  </a:lnTo>
                  <a:lnTo>
                    <a:pt x="151625" y="14859"/>
                  </a:lnTo>
                  <a:lnTo>
                    <a:pt x="151625" y="15240"/>
                  </a:lnTo>
                  <a:lnTo>
                    <a:pt x="155321" y="15240"/>
                  </a:lnTo>
                  <a:lnTo>
                    <a:pt x="155321" y="14478"/>
                  </a:lnTo>
                  <a:lnTo>
                    <a:pt x="154940" y="14478"/>
                  </a:lnTo>
                  <a:lnTo>
                    <a:pt x="154940" y="14097"/>
                  </a:lnTo>
                  <a:close/>
                </a:path>
                <a:path w="207010" h="135255">
                  <a:moveTo>
                    <a:pt x="159410" y="14478"/>
                  </a:moveTo>
                  <a:lnTo>
                    <a:pt x="159016" y="14478"/>
                  </a:lnTo>
                  <a:lnTo>
                    <a:pt x="159016" y="14859"/>
                  </a:lnTo>
                  <a:lnTo>
                    <a:pt x="159410" y="15240"/>
                  </a:lnTo>
                  <a:lnTo>
                    <a:pt x="159410" y="14478"/>
                  </a:lnTo>
                  <a:close/>
                </a:path>
                <a:path w="207010" h="135255">
                  <a:moveTo>
                    <a:pt x="145199" y="14097"/>
                  </a:moveTo>
                  <a:lnTo>
                    <a:pt x="144818" y="14478"/>
                  </a:lnTo>
                  <a:lnTo>
                    <a:pt x="140335" y="14478"/>
                  </a:lnTo>
                  <a:lnTo>
                    <a:pt x="140335" y="14859"/>
                  </a:lnTo>
                  <a:lnTo>
                    <a:pt x="145592" y="14859"/>
                  </a:lnTo>
                  <a:lnTo>
                    <a:pt x="145592" y="14478"/>
                  </a:lnTo>
                  <a:lnTo>
                    <a:pt x="145199" y="14097"/>
                  </a:lnTo>
                  <a:close/>
                </a:path>
                <a:path w="207010" h="135255">
                  <a:moveTo>
                    <a:pt x="159016" y="14478"/>
                  </a:moveTo>
                  <a:lnTo>
                    <a:pt x="158635" y="14859"/>
                  </a:lnTo>
                  <a:lnTo>
                    <a:pt x="159016" y="14859"/>
                  </a:lnTo>
                  <a:lnTo>
                    <a:pt x="159016" y="14478"/>
                  </a:lnTo>
                  <a:close/>
                </a:path>
                <a:path w="207010" h="135255">
                  <a:moveTo>
                    <a:pt x="159804" y="14478"/>
                  </a:moveTo>
                  <a:lnTo>
                    <a:pt x="159410" y="14478"/>
                  </a:lnTo>
                  <a:lnTo>
                    <a:pt x="159410" y="14859"/>
                  </a:lnTo>
                  <a:lnTo>
                    <a:pt x="159804" y="14859"/>
                  </a:lnTo>
                  <a:lnTo>
                    <a:pt x="159804" y="14478"/>
                  </a:lnTo>
                  <a:close/>
                </a:path>
                <a:path w="207010" h="135255">
                  <a:moveTo>
                    <a:pt x="160185" y="14478"/>
                  </a:moveTo>
                  <a:lnTo>
                    <a:pt x="159804" y="14478"/>
                  </a:lnTo>
                  <a:lnTo>
                    <a:pt x="159804" y="14859"/>
                  </a:lnTo>
                  <a:lnTo>
                    <a:pt x="160185" y="14859"/>
                  </a:lnTo>
                  <a:lnTo>
                    <a:pt x="160185" y="14478"/>
                  </a:lnTo>
                  <a:close/>
                </a:path>
                <a:path w="207010" h="135255">
                  <a:moveTo>
                    <a:pt x="144818" y="14097"/>
                  </a:moveTo>
                  <a:lnTo>
                    <a:pt x="140728" y="14097"/>
                  </a:lnTo>
                  <a:lnTo>
                    <a:pt x="140728" y="14478"/>
                  </a:lnTo>
                  <a:lnTo>
                    <a:pt x="144818" y="14478"/>
                  </a:lnTo>
                  <a:lnTo>
                    <a:pt x="144818" y="14097"/>
                  </a:lnTo>
                  <a:close/>
                </a:path>
                <a:path w="207010" h="135255">
                  <a:moveTo>
                    <a:pt x="155321" y="12954"/>
                  </a:moveTo>
                  <a:lnTo>
                    <a:pt x="142087" y="12954"/>
                  </a:lnTo>
                  <a:lnTo>
                    <a:pt x="142481" y="13335"/>
                  </a:lnTo>
                  <a:lnTo>
                    <a:pt x="143649" y="13335"/>
                  </a:lnTo>
                  <a:lnTo>
                    <a:pt x="143649" y="13716"/>
                  </a:lnTo>
                  <a:lnTo>
                    <a:pt x="154152" y="13716"/>
                  </a:lnTo>
                  <a:lnTo>
                    <a:pt x="154152" y="14097"/>
                  </a:lnTo>
                  <a:lnTo>
                    <a:pt x="154940" y="14097"/>
                  </a:lnTo>
                  <a:lnTo>
                    <a:pt x="154940" y="14478"/>
                  </a:lnTo>
                  <a:lnTo>
                    <a:pt x="155321" y="14478"/>
                  </a:lnTo>
                  <a:lnTo>
                    <a:pt x="155321" y="12954"/>
                  </a:lnTo>
                  <a:close/>
                </a:path>
                <a:path w="207010" h="135255">
                  <a:moveTo>
                    <a:pt x="145199" y="13716"/>
                  </a:moveTo>
                  <a:lnTo>
                    <a:pt x="144424" y="13716"/>
                  </a:lnTo>
                  <a:lnTo>
                    <a:pt x="144424" y="14097"/>
                  </a:lnTo>
                  <a:lnTo>
                    <a:pt x="145199" y="14097"/>
                  </a:lnTo>
                  <a:lnTo>
                    <a:pt x="145199" y="13716"/>
                  </a:lnTo>
                  <a:close/>
                </a:path>
                <a:path w="207010" h="135255">
                  <a:moveTo>
                    <a:pt x="154152" y="13716"/>
                  </a:moveTo>
                  <a:lnTo>
                    <a:pt x="145199" y="13716"/>
                  </a:lnTo>
                  <a:lnTo>
                    <a:pt x="145199" y="14097"/>
                  </a:lnTo>
                  <a:lnTo>
                    <a:pt x="154152" y="14097"/>
                  </a:lnTo>
                  <a:lnTo>
                    <a:pt x="154152" y="13716"/>
                  </a:lnTo>
                  <a:close/>
                </a:path>
                <a:path w="207010" h="135255">
                  <a:moveTo>
                    <a:pt x="142087" y="12954"/>
                  </a:moveTo>
                  <a:lnTo>
                    <a:pt x="140335" y="12954"/>
                  </a:lnTo>
                  <a:lnTo>
                    <a:pt x="140335" y="13335"/>
                  </a:lnTo>
                  <a:lnTo>
                    <a:pt x="141897" y="13335"/>
                  </a:lnTo>
                  <a:lnTo>
                    <a:pt x="142087" y="12954"/>
                  </a:lnTo>
                  <a:close/>
                </a:path>
                <a:path w="207010" h="135255">
                  <a:moveTo>
                    <a:pt x="162712" y="12954"/>
                  </a:moveTo>
                  <a:lnTo>
                    <a:pt x="161937" y="12954"/>
                  </a:lnTo>
                  <a:lnTo>
                    <a:pt x="161937" y="13335"/>
                  </a:lnTo>
                  <a:lnTo>
                    <a:pt x="162712" y="13335"/>
                  </a:lnTo>
                  <a:lnTo>
                    <a:pt x="162712" y="12954"/>
                  </a:lnTo>
                  <a:close/>
                </a:path>
                <a:path w="207010" h="135255">
                  <a:moveTo>
                    <a:pt x="149288" y="12192"/>
                  </a:moveTo>
                  <a:lnTo>
                    <a:pt x="139941" y="12192"/>
                  </a:lnTo>
                  <a:lnTo>
                    <a:pt x="139941" y="12954"/>
                  </a:lnTo>
                  <a:lnTo>
                    <a:pt x="150456" y="12954"/>
                  </a:lnTo>
                  <a:lnTo>
                    <a:pt x="150456" y="12573"/>
                  </a:lnTo>
                  <a:lnTo>
                    <a:pt x="149288" y="12573"/>
                  </a:lnTo>
                  <a:lnTo>
                    <a:pt x="149288" y="12192"/>
                  </a:lnTo>
                  <a:close/>
                </a:path>
                <a:path w="207010" h="135255">
                  <a:moveTo>
                    <a:pt x="160185" y="12192"/>
                  </a:moveTo>
                  <a:lnTo>
                    <a:pt x="149682" y="12192"/>
                  </a:lnTo>
                  <a:lnTo>
                    <a:pt x="149682" y="12573"/>
                  </a:lnTo>
                  <a:lnTo>
                    <a:pt x="150456" y="12573"/>
                  </a:lnTo>
                  <a:lnTo>
                    <a:pt x="150456" y="12954"/>
                  </a:lnTo>
                  <a:lnTo>
                    <a:pt x="160185" y="12954"/>
                  </a:lnTo>
                  <a:lnTo>
                    <a:pt x="160185" y="12192"/>
                  </a:lnTo>
                  <a:close/>
                </a:path>
                <a:path w="207010" h="135255">
                  <a:moveTo>
                    <a:pt x="163106" y="12192"/>
                  </a:moveTo>
                  <a:lnTo>
                    <a:pt x="161163" y="12192"/>
                  </a:lnTo>
                  <a:lnTo>
                    <a:pt x="161163" y="12573"/>
                  </a:lnTo>
                  <a:lnTo>
                    <a:pt x="161544" y="12573"/>
                  </a:lnTo>
                  <a:lnTo>
                    <a:pt x="161544" y="12954"/>
                  </a:lnTo>
                  <a:lnTo>
                    <a:pt x="163106" y="12954"/>
                  </a:lnTo>
                  <a:lnTo>
                    <a:pt x="163106" y="12192"/>
                  </a:lnTo>
                  <a:close/>
                </a:path>
                <a:path w="207010" h="135255">
                  <a:moveTo>
                    <a:pt x="166027" y="11811"/>
                  </a:moveTo>
                  <a:lnTo>
                    <a:pt x="164668" y="11811"/>
                  </a:lnTo>
                  <a:lnTo>
                    <a:pt x="164668" y="12573"/>
                  </a:lnTo>
                  <a:lnTo>
                    <a:pt x="165049" y="12573"/>
                  </a:lnTo>
                  <a:lnTo>
                    <a:pt x="165049" y="12954"/>
                  </a:lnTo>
                  <a:lnTo>
                    <a:pt x="166027" y="12954"/>
                  </a:lnTo>
                  <a:lnTo>
                    <a:pt x="166027" y="11811"/>
                  </a:lnTo>
                  <a:close/>
                </a:path>
                <a:path w="207010" h="135255">
                  <a:moveTo>
                    <a:pt x="159804" y="11049"/>
                  </a:moveTo>
                  <a:lnTo>
                    <a:pt x="148894" y="11049"/>
                  </a:lnTo>
                  <a:lnTo>
                    <a:pt x="148894" y="11811"/>
                  </a:lnTo>
                  <a:lnTo>
                    <a:pt x="149288" y="12192"/>
                  </a:lnTo>
                  <a:lnTo>
                    <a:pt x="160185" y="12192"/>
                  </a:lnTo>
                  <a:lnTo>
                    <a:pt x="160185" y="12573"/>
                  </a:lnTo>
                  <a:lnTo>
                    <a:pt x="160578" y="12573"/>
                  </a:lnTo>
                  <a:lnTo>
                    <a:pt x="160578" y="11811"/>
                  </a:lnTo>
                  <a:lnTo>
                    <a:pt x="160185" y="11811"/>
                  </a:lnTo>
                  <a:lnTo>
                    <a:pt x="160185" y="11430"/>
                  </a:lnTo>
                  <a:lnTo>
                    <a:pt x="159804" y="11430"/>
                  </a:lnTo>
                  <a:lnTo>
                    <a:pt x="159804" y="11049"/>
                  </a:lnTo>
                  <a:close/>
                </a:path>
                <a:path w="207010" h="135255">
                  <a:moveTo>
                    <a:pt x="160578" y="12192"/>
                  </a:moveTo>
                  <a:lnTo>
                    <a:pt x="160578" y="12573"/>
                  </a:lnTo>
                  <a:lnTo>
                    <a:pt x="160972" y="12573"/>
                  </a:lnTo>
                  <a:lnTo>
                    <a:pt x="160578" y="12192"/>
                  </a:lnTo>
                  <a:close/>
                </a:path>
                <a:path w="207010" h="135255">
                  <a:moveTo>
                    <a:pt x="144424" y="11049"/>
                  </a:moveTo>
                  <a:lnTo>
                    <a:pt x="140728" y="11049"/>
                  </a:lnTo>
                  <a:lnTo>
                    <a:pt x="140728" y="11430"/>
                  </a:lnTo>
                  <a:lnTo>
                    <a:pt x="139560" y="11430"/>
                  </a:lnTo>
                  <a:lnTo>
                    <a:pt x="139560" y="12192"/>
                  </a:lnTo>
                  <a:lnTo>
                    <a:pt x="148894" y="12192"/>
                  </a:lnTo>
                  <a:lnTo>
                    <a:pt x="148894" y="11811"/>
                  </a:lnTo>
                  <a:lnTo>
                    <a:pt x="144424" y="11811"/>
                  </a:lnTo>
                  <a:lnTo>
                    <a:pt x="144424" y="11049"/>
                  </a:lnTo>
                  <a:close/>
                </a:path>
                <a:path w="207010" h="135255">
                  <a:moveTo>
                    <a:pt x="163499" y="11811"/>
                  </a:moveTo>
                  <a:lnTo>
                    <a:pt x="160972" y="11811"/>
                  </a:lnTo>
                  <a:lnTo>
                    <a:pt x="160972" y="12192"/>
                  </a:lnTo>
                  <a:lnTo>
                    <a:pt x="163499" y="12192"/>
                  </a:lnTo>
                  <a:lnTo>
                    <a:pt x="163499" y="11811"/>
                  </a:lnTo>
                  <a:close/>
                </a:path>
                <a:path w="207010" h="135255">
                  <a:moveTo>
                    <a:pt x="168363" y="11811"/>
                  </a:moveTo>
                  <a:lnTo>
                    <a:pt x="166420" y="11811"/>
                  </a:lnTo>
                  <a:lnTo>
                    <a:pt x="166801" y="12192"/>
                  </a:lnTo>
                  <a:lnTo>
                    <a:pt x="168363" y="12192"/>
                  </a:lnTo>
                  <a:lnTo>
                    <a:pt x="168363" y="11811"/>
                  </a:lnTo>
                  <a:close/>
                </a:path>
                <a:path w="207010" h="135255">
                  <a:moveTo>
                    <a:pt x="147726" y="10668"/>
                  </a:moveTo>
                  <a:lnTo>
                    <a:pt x="144424" y="10668"/>
                  </a:lnTo>
                  <a:lnTo>
                    <a:pt x="144424" y="11430"/>
                  </a:lnTo>
                  <a:lnTo>
                    <a:pt x="144818" y="11811"/>
                  </a:lnTo>
                  <a:lnTo>
                    <a:pt x="148513" y="11811"/>
                  </a:lnTo>
                  <a:lnTo>
                    <a:pt x="148513" y="11049"/>
                  </a:lnTo>
                  <a:lnTo>
                    <a:pt x="147726" y="11049"/>
                  </a:lnTo>
                  <a:lnTo>
                    <a:pt x="147726" y="10668"/>
                  </a:lnTo>
                  <a:close/>
                </a:path>
                <a:path w="207010" h="135255">
                  <a:moveTo>
                    <a:pt x="163106" y="11430"/>
                  </a:moveTo>
                  <a:lnTo>
                    <a:pt x="160578" y="11430"/>
                  </a:lnTo>
                  <a:lnTo>
                    <a:pt x="160578" y="11811"/>
                  </a:lnTo>
                  <a:lnTo>
                    <a:pt x="163106" y="11811"/>
                  </a:lnTo>
                  <a:lnTo>
                    <a:pt x="163106" y="11430"/>
                  </a:lnTo>
                  <a:close/>
                </a:path>
                <a:path w="207010" h="135255">
                  <a:moveTo>
                    <a:pt x="163880" y="11430"/>
                  </a:moveTo>
                  <a:lnTo>
                    <a:pt x="163499" y="11430"/>
                  </a:lnTo>
                  <a:lnTo>
                    <a:pt x="163499" y="11811"/>
                  </a:lnTo>
                  <a:lnTo>
                    <a:pt x="163880" y="11811"/>
                  </a:lnTo>
                  <a:lnTo>
                    <a:pt x="163880" y="11430"/>
                  </a:lnTo>
                  <a:close/>
                </a:path>
                <a:path w="207010" h="135255">
                  <a:moveTo>
                    <a:pt x="165836" y="11049"/>
                  </a:moveTo>
                  <a:lnTo>
                    <a:pt x="165049" y="11049"/>
                  </a:lnTo>
                  <a:lnTo>
                    <a:pt x="165442" y="11430"/>
                  </a:lnTo>
                  <a:lnTo>
                    <a:pt x="164274" y="11430"/>
                  </a:lnTo>
                  <a:lnTo>
                    <a:pt x="164274" y="11811"/>
                  </a:lnTo>
                  <a:lnTo>
                    <a:pt x="165836" y="11811"/>
                  </a:lnTo>
                  <a:lnTo>
                    <a:pt x="165836" y="11049"/>
                  </a:lnTo>
                  <a:close/>
                </a:path>
                <a:path w="207010" h="135255">
                  <a:moveTo>
                    <a:pt x="167970" y="11430"/>
                  </a:moveTo>
                  <a:lnTo>
                    <a:pt x="166027" y="11430"/>
                  </a:lnTo>
                  <a:lnTo>
                    <a:pt x="166027" y="11811"/>
                  </a:lnTo>
                  <a:lnTo>
                    <a:pt x="167970" y="11811"/>
                  </a:lnTo>
                  <a:lnTo>
                    <a:pt x="167970" y="11430"/>
                  </a:lnTo>
                  <a:close/>
                </a:path>
                <a:path w="207010" h="135255">
                  <a:moveTo>
                    <a:pt x="169926" y="11430"/>
                  </a:moveTo>
                  <a:lnTo>
                    <a:pt x="169532" y="11430"/>
                  </a:lnTo>
                  <a:lnTo>
                    <a:pt x="169532" y="11811"/>
                  </a:lnTo>
                  <a:lnTo>
                    <a:pt x="169926" y="11811"/>
                  </a:lnTo>
                  <a:lnTo>
                    <a:pt x="169926" y="11430"/>
                  </a:lnTo>
                  <a:close/>
                </a:path>
                <a:path w="207010" h="135255">
                  <a:moveTo>
                    <a:pt x="139560" y="10668"/>
                  </a:moveTo>
                  <a:lnTo>
                    <a:pt x="139166" y="11049"/>
                  </a:lnTo>
                  <a:lnTo>
                    <a:pt x="139166" y="11430"/>
                  </a:lnTo>
                  <a:lnTo>
                    <a:pt x="139941" y="11430"/>
                  </a:lnTo>
                  <a:lnTo>
                    <a:pt x="139941" y="11049"/>
                  </a:lnTo>
                  <a:lnTo>
                    <a:pt x="139560" y="11049"/>
                  </a:lnTo>
                  <a:lnTo>
                    <a:pt x="139560" y="10668"/>
                  </a:lnTo>
                  <a:close/>
                </a:path>
                <a:path w="207010" h="135255">
                  <a:moveTo>
                    <a:pt x="162712" y="11049"/>
                  </a:moveTo>
                  <a:lnTo>
                    <a:pt x="160185" y="11049"/>
                  </a:lnTo>
                  <a:lnTo>
                    <a:pt x="160185" y="11430"/>
                  </a:lnTo>
                  <a:lnTo>
                    <a:pt x="162712" y="11430"/>
                  </a:lnTo>
                  <a:lnTo>
                    <a:pt x="162712" y="11049"/>
                  </a:lnTo>
                  <a:close/>
                </a:path>
                <a:path w="207010" h="135255">
                  <a:moveTo>
                    <a:pt x="163499" y="10668"/>
                  </a:moveTo>
                  <a:lnTo>
                    <a:pt x="154546" y="10668"/>
                  </a:lnTo>
                  <a:lnTo>
                    <a:pt x="154546" y="11049"/>
                  </a:lnTo>
                  <a:lnTo>
                    <a:pt x="163106" y="11049"/>
                  </a:lnTo>
                  <a:lnTo>
                    <a:pt x="163106" y="11430"/>
                  </a:lnTo>
                  <a:lnTo>
                    <a:pt x="163499" y="11430"/>
                  </a:lnTo>
                  <a:lnTo>
                    <a:pt x="163499" y="10668"/>
                  </a:lnTo>
                  <a:close/>
                </a:path>
                <a:path w="207010" h="135255">
                  <a:moveTo>
                    <a:pt x="165442" y="10668"/>
                  </a:moveTo>
                  <a:lnTo>
                    <a:pt x="163880" y="10668"/>
                  </a:lnTo>
                  <a:lnTo>
                    <a:pt x="163880" y="11430"/>
                  </a:lnTo>
                  <a:lnTo>
                    <a:pt x="165049" y="11430"/>
                  </a:lnTo>
                  <a:lnTo>
                    <a:pt x="165049" y="11049"/>
                  </a:lnTo>
                  <a:lnTo>
                    <a:pt x="165442" y="11049"/>
                  </a:lnTo>
                  <a:lnTo>
                    <a:pt x="165442" y="10668"/>
                  </a:lnTo>
                  <a:close/>
                </a:path>
                <a:path w="207010" h="135255">
                  <a:moveTo>
                    <a:pt x="167970" y="11049"/>
                  </a:moveTo>
                  <a:lnTo>
                    <a:pt x="165836" y="11049"/>
                  </a:lnTo>
                  <a:lnTo>
                    <a:pt x="165836" y="11430"/>
                  </a:lnTo>
                  <a:lnTo>
                    <a:pt x="168363" y="11430"/>
                  </a:lnTo>
                  <a:lnTo>
                    <a:pt x="167970" y="11049"/>
                  </a:lnTo>
                  <a:close/>
                </a:path>
                <a:path w="207010" h="135255">
                  <a:moveTo>
                    <a:pt x="169138" y="10414"/>
                  </a:moveTo>
                  <a:lnTo>
                    <a:pt x="165049" y="10414"/>
                  </a:lnTo>
                  <a:lnTo>
                    <a:pt x="165442" y="10668"/>
                  </a:lnTo>
                  <a:lnTo>
                    <a:pt x="165442" y="11049"/>
                  </a:lnTo>
                  <a:lnTo>
                    <a:pt x="168363" y="11049"/>
                  </a:lnTo>
                  <a:lnTo>
                    <a:pt x="168363" y="11430"/>
                  </a:lnTo>
                  <a:lnTo>
                    <a:pt x="170307" y="11430"/>
                  </a:lnTo>
                  <a:lnTo>
                    <a:pt x="170307" y="11049"/>
                  </a:lnTo>
                  <a:lnTo>
                    <a:pt x="169926" y="10668"/>
                  </a:lnTo>
                  <a:lnTo>
                    <a:pt x="169532" y="10668"/>
                  </a:lnTo>
                  <a:lnTo>
                    <a:pt x="169138" y="10414"/>
                  </a:lnTo>
                  <a:close/>
                </a:path>
                <a:path w="207010" h="135255">
                  <a:moveTo>
                    <a:pt x="143256" y="10668"/>
                  </a:moveTo>
                  <a:lnTo>
                    <a:pt x="141503" y="10668"/>
                  </a:lnTo>
                  <a:lnTo>
                    <a:pt x="141503" y="11049"/>
                  </a:lnTo>
                  <a:lnTo>
                    <a:pt x="143256" y="11049"/>
                  </a:lnTo>
                  <a:lnTo>
                    <a:pt x="143256" y="10668"/>
                  </a:lnTo>
                  <a:close/>
                </a:path>
                <a:path w="207010" h="135255">
                  <a:moveTo>
                    <a:pt x="146761" y="9652"/>
                  </a:moveTo>
                  <a:lnTo>
                    <a:pt x="146367" y="10033"/>
                  </a:lnTo>
                  <a:lnTo>
                    <a:pt x="143649" y="10033"/>
                  </a:lnTo>
                  <a:lnTo>
                    <a:pt x="143649" y="11049"/>
                  </a:lnTo>
                  <a:lnTo>
                    <a:pt x="144030" y="11049"/>
                  </a:lnTo>
                  <a:lnTo>
                    <a:pt x="144030" y="10668"/>
                  </a:lnTo>
                  <a:lnTo>
                    <a:pt x="146951" y="10668"/>
                  </a:lnTo>
                  <a:lnTo>
                    <a:pt x="146951" y="10414"/>
                  </a:lnTo>
                  <a:lnTo>
                    <a:pt x="146761" y="10414"/>
                  </a:lnTo>
                  <a:lnTo>
                    <a:pt x="146761" y="9652"/>
                  </a:lnTo>
                  <a:close/>
                </a:path>
                <a:path w="207010" h="135255">
                  <a:moveTo>
                    <a:pt x="153758" y="10033"/>
                  </a:moveTo>
                  <a:lnTo>
                    <a:pt x="148120" y="10033"/>
                  </a:lnTo>
                  <a:lnTo>
                    <a:pt x="148120" y="10668"/>
                  </a:lnTo>
                  <a:lnTo>
                    <a:pt x="148513" y="11049"/>
                  </a:lnTo>
                  <a:lnTo>
                    <a:pt x="154152" y="11049"/>
                  </a:lnTo>
                  <a:lnTo>
                    <a:pt x="154152" y="10668"/>
                  </a:lnTo>
                  <a:lnTo>
                    <a:pt x="153758" y="10414"/>
                  </a:lnTo>
                  <a:lnTo>
                    <a:pt x="153758" y="10033"/>
                  </a:lnTo>
                  <a:close/>
                </a:path>
                <a:path w="207010" h="135255">
                  <a:moveTo>
                    <a:pt x="168363" y="10033"/>
                  </a:moveTo>
                  <a:lnTo>
                    <a:pt x="154152" y="10033"/>
                  </a:lnTo>
                  <a:lnTo>
                    <a:pt x="154152" y="10668"/>
                  </a:lnTo>
                  <a:lnTo>
                    <a:pt x="165049" y="10668"/>
                  </a:lnTo>
                  <a:lnTo>
                    <a:pt x="165049" y="10414"/>
                  </a:lnTo>
                  <a:lnTo>
                    <a:pt x="168363" y="10414"/>
                  </a:lnTo>
                  <a:lnTo>
                    <a:pt x="168363" y="10033"/>
                  </a:lnTo>
                  <a:close/>
                </a:path>
                <a:path w="207010" h="135255">
                  <a:moveTo>
                    <a:pt x="171665" y="9271"/>
                  </a:moveTo>
                  <a:lnTo>
                    <a:pt x="170307" y="9271"/>
                  </a:lnTo>
                  <a:lnTo>
                    <a:pt x="170700" y="9652"/>
                  </a:lnTo>
                  <a:lnTo>
                    <a:pt x="170700" y="10414"/>
                  </a:lnTo>
                  <a:lnTo>
                    <a:pt x="171284" y="10414"/>
                  </a:lnTo>
                  <a:lnTo>
                    <a:pt x="171284" y="9652"/>
                  </a:lnTo>
                  <a:lnTo>
                    <a:pt x="171665" y="9271"/>
                  </a:lnTo>
                  <a:close/>
                </a:path>
                <a:path w="207010" h="135255">
                  <a:moveTo>
                    <a:pt x="145986" y="9652"/>
                  </a:moveTo>
                  <a:lnTo>
                    <a:pt x="145199" y="9652"/>
                  </a:lnTo>
                  <a:lnTo>
                    <a:pt x="145199" y="10033"/>
                  </a:lnTo>
                  <a:lnTo>
                    <a:pt x="146367" y="10033"/>
                  </a:lnTo>
                  <a:lnTo>
                    <a:pt x="145986" y="9652"/>
                  </a:lnTo>
                  <a:close/>
                </a:path>
                <a:path w="207010" h="135255">
                  <a:moveTo>
                    <a:pt x="148120" y="9271"/>
                  </a:moveTo>
                  <a:lnTo>
                    <a:pt x="146951" y="9271"/>
                  </a:lnTo>
                  <a:lnTo>
                    <a:pt x="146951" y="9652"/>
                  </a:lnTo>
                  <a:lnTo>
                    <a:pt x="147726" y="9652"/>
                  </a:lnTo>
                  <a:lnTo>
                    <a:pt x="147726" y="10033"/>
                  </a:lnTo>
                  <a:lnTo>
                    <a:pt x="148894" y="10033"/>
                  </a:lnTo>
                  <a:lnTo>
                    <a:pt x="148120" y="9271"/>
                  </a:lnTo>
                  <a:close/>
                </a:path>
                <a:path w="207010" h="135255">
                  <a:moveTo>
                    <a:pt x="152603" y="9271"/>
                  </a:moveTo>
                  <a:lnTo>
                    <a:pt x="149288" y="9271"/>
                  </a:lnTo>
                  <a:lnTo>
                    <a:pt x="149288" y="9652"/>
                  </a:lnTo>
                  <a:lnTo>
                    <a:pt x="148894" y="10033"/>
                  </a:lnTo>
                  <a:lnTo>
                    <a:pt x="152984" y="10033"/>
                  </a:lnTo>
                  <a:lnTo>
                    <a:pt x="152984" y="9652"/>
                  </a:lnTo>
                  <a:lnTo>
                    <a:pt x="152603" y="9652"/>
                  </a:lnTo>
                  <a:lnTo>
                    <a:pt x="152603" y="9271"/>
                  </a:lnTo>
                  <a:close/>
                </a:path>
                <a:path w="207010" h="135255">
                  <a:moveTo>
                    <a:pt x="169532" y="9271"/>
                  </a:moveTo>
                  <a:lnTo>
                    <a:pt x="152984" y="9271"/>
                  </a:lnTo>
                  <a:lnTo>
                    <a:pt x="153377" y="9652"/>
                  </a:lnTo>
                  <a:lnTo>
                    <a:pt x="153377" y="10033"/>
                  </a:lnTo>
                  <a:lnTo>
                    <a:pt x="167970" y="10033"/>
                  </a:lnTo>
                  <a:lnTo>
                    <a:pt x="167970" y="9652"/>
                  </a:lnTo>
                  <a:lnTo>
                    <a:pt x="169532" y="9652"/>
                  </a:lnTo>
                  <a:lnTo>
                    <a:pt x="169532" y="9271"/>
                  </a:lnTo>
                  <a:close/>
                </a:path>
                <a:path w="207010" h="135255">
                  <a:moveTo>
                    <a:pt x="168757" y="9652"/>
                  </a:moveTo>
                  <a:lnTo>
                    <a:pt x="167970" y="9652"/>
                  </a:lnTo>
                  <a:lnTo>
                    <a:pt x="168363" y="10033"/>
                  </a:lnTo>
                  <a:lnTo>
                    <a:pt x="168757" y="10033"/>
                  </a:lnTo>
                  <a:lnTo>
                    <a:pt x="168757" y="9652"/>
                  </a:lnTo>
                  <a:close/>
                </a:path>
                <a:path w="207010" h="135255">
                  <a:moveTo>
                    <a:pt x="169532" y="9652"/>
                  </a:moveTo>
                  <a:lnTo>
                    <a:pt x="168757" y="9652"/>
                  </a:lnTo>
                  <a:lnTo>
                    <a:pt x="168757" y="10033"/>
                  </a:lnTo>
                  <a:lnTo>
                    <a:pt x="169926" y="10033"/>
                  </a:lnTo>
                  <a:lnTo>
                    <a:pt x="169532" y="9652"/>
                  </a:lnTo>
                  <a:close/>
                </a:path>
                <a:path w="207010" h="135255">
                  <a:moveTo>
                    <a:pt x="170307" y="9271"/>
                  </a:moveTo>
                  <a:lnTo>
                    <a:pt x="169532" y="9271"/>
                  </a:lnTo>
                  <a:lnTo>
                    <a:pt x="170307" y="10033"/>
                  </a:lnTo>
                  <a:lnTo>
                    <a:pt x="170307" y="9271"/>
                  </a:lnTo>
                  <a:close/>
                </a:path>
                <a:path w="207010" h="135255">
                  <a:moveTo>
                    <a:pt x="172453" y="9271"/>
                  </a:moveTo>
                  <a:lnTo>
                    <a:pt x="171665" y="9271"/>
                  </a:lnTo>
                  <a:lnTo>
                    <a:pt x="172059" y="9652"/>
                  </a:lnTo>
                  <a:lnTo>
                    <a:pt x="172453" y="9271"/>
                  </a:lnTo>
                  <a:close/>
                </a:path>
                <a:path w="207010" h="135255">
                  <a:moveTo>
                    <a:pt x="172834" y="9271"/>
                  </a:moveTo>
                  <a:lnTo>
                    <a:pt x="172453" y="9271"/>
                  </a:lnTo>
                  <a:lnTo>
                    <a:pt x="172453" y="9652"/>
                  </a:lnTo>
                  <a:lnTo>
                    <a:pt x="172834" y="9652"/>
                  </a:lnTo>
                  <a:lnTo>
                    <a:pt x="172834" y="9271"/>
                  </a:lnTo>
                  <a:close/>
                </a:path>
                <a:path w="207010" h="135255">
                  <a:moveTo>
                    <a:pt x="175171" y="9271"/>
                  </a:moveTo>
                  <a:lnTo>
                    <a:pt x="174002" y="9271"/>
                  </a:lnTo>
                  <a:lnTo>
                    <a:pt x="174002" y="9652"/>
                  </a:lnTo>
                  <a:lnTo>
                    <a:pt x="175171" y="9652"/>
                  </a:lnTo>
                  <a:lnTo>
                    <a:pt x="175171" y="9271"/>
                  </a:lnTo>
                  <a:close/>
                </a:path>
                <a:path w="207010" h="135255">
                  <a:moveTo>
                    <a:pt x="146951" y="8890"/>
                  </a:moveTo>
                  <a:lnTo>
                    <a:pt x="146761" y="8890"/>
                  </a:lnTo>
                  <a:lnTo>
                    <a:pt x="146761" y="9271"/>
                  </a:lnTo>
                  <a:lnTo>
                    <a:pt x="147345" y="9271"/>
                  </a:lnTo>
                  <a:lnTo>
                    <a:pt x="146951" y="8890"/>
                  </a:lnTo>
                  <a:close/>
                </a:path>
                <a:path w="207010" h="135255">
                  <a:moveTo>
                    <a:pt x="150850" y="8509"/>
                  </a:moveTo>
                  <a:lnTo>
                    <a:pt x="148513" y="8509"/>
                  </a:lnTo>
                  <a:lnTo>
                    <a:pt x="148513" y="8890"/>
                  </a:lnTo>
                  <a:lnTo>
                    <a:pt x="148894" y="9271"/>
                  </a:lnTo>
                  <a:lnTo>
                    <a:pt x="152209" y="9271"/>
                  </a:lnTo>
                  <a:lnTo>
                    <a:pt x="152209" y="8890"/>
                  </a:lnTo>
                  <a:lnTo>
                    <a:pt x="150850" y="8890"/>
                  </a:lnTo>
                  <a:lnTo>
                    <a:pt x="150850" y="8509"/>
                  </a:lnTo>
                  <a:close/>
                </a:path>
                <a:path w="207010" h="135255">
                  <a:moveTo>
                    <a:pt x="173621" y="8890"/>
                  </a:moveTo>
                  <a:lnTo>
                    <a:pt x="152603" y="8890"/>
                  </a:lnTo>
                  <a:lnTo>
                    <a:pt x="152603" y="9271"/>
                  </a:lnTo>
                  <a:lnTo>
                    <a:pt x="173621" y="9271"/>
                  </a:lnTo>
                  <a:lnTo>
                    <a:pt x="173621" y="8890"/>
                  </a:lnTo>
                  <a:close/>
                </a:path>
                <a:path w="207010" h="135255">
                  <a:moveTo>
                    <a:pt x="175755" y="8509"/>
                  </a:moveTo>
                  <a:lnTo>
                    <a:pt x="174396" y="8509"/>
                  </a:lnTo>
                  <a:lnTo>
                    <a:pt x="174396" y="9271"/>
                  </a:lnTo>
                  <a:lnTo>
                    <a:pt x="175374" y="9271"/>
                  </a:lnTo>
                  <a:lnTo>
                    <a:pt x="175374" y="8890"/>
                  </a:lnTo>
                  <a:lnTo>
                    <a:pt x="175755" y="8890"/>
                  </a:lnTo>
                  <a:lnTo>
                    <a:pt x="175755" y="8509"/>
                  </a:lnTo>
                  <a:close/>
                </a:path>
                <a:path w="207010" h="135255">
                  <a:moveTo>
                    <a:pt x="203200" y="8128"/>
                  </a:moveTo>
                  <a:lnTo>
                    <a:pt x="184518" y="8128"/>
                  </a:lnTo>
                  <a:lnTo>
                    <a:pt x="184518" y="9271"/>
                  </a:lnTo>
                  <a:lnTo>
                    <a:pt x="184912" y="8890"/>
                  </a:lnTo>
                  <a:lnTo>
                    <a:pt x="194830" y="8890"/>
                  </a:lnTo>
                  <a:lnTo>
                    <a:pt x="194830" y="8509"/>
                  </a:lnTo>
                  <a:lnTo>
                    <a:pt x="203200" y="8509"/>
                  </a:lnTo>
                  <a:lnTo>
                    <a:pt x="203200" y="8128"/>
                  </a:lnTo>
                  <a:close/>
                </a:path>
                <a:path w="207010" h="135255">
                  <a:moveTo>
                    <a:pt x="189966" y="8890"/>
                  </a:moveTo>
                  <a:lnTo>
                    <a:pt x="188988" y="8890"/>
                  </a:lnTo>
                  <a:lnTo>
                    <a:pt x="189382" y="9271"/>
                  </a:lnTo>
                  <a:lnTo>
                    <a:pt x="189572" y="9271"/>
                  </a:lnTo>
                  <a:lnTo>
                    <a:pt x="189966" y="8890"/>
                  </a:lnTo>
                  <a:close/>
                </a:path>
                <a:path w="207010" h="135255">
                  <a:moveTo>
                    <a:pt x="151815" y="8509"/>
                  </a:moveTo>
                  <a:lnTo>
                    <a:pt x="151625" y="8509"/>
                  </a:lnTo>
                  <a:lnTo>
                    <a:pt x="151625" y="8890"/>
                  </a:lnTo>
                  <a:lnTo>
                    <a:pt x="151815" y="8890"/>
                  </a:lnTo>
                  <a:lnTo>
                    <a:pt x="151815" y="8509"/>
                  </a:lnTo>
                  <a:close/>
                </a:path>
                <a:path w="207010" h="135255">
                  <a:moveTo>
                    <a:pt x="174002" y="8509"/>
                  </a:moveTo>
                  <a:lnTo>
                    <a:pt x="152209" y="8509"/>
                  </a:lnTo>
                  <a:lnTo>
                    <a:pt x="152209" y="8890"/>
                  </a:lnTo>
                  <a:lnTo>
                    <a:pt x="174002" y="8890"/>
                  </a:lnTo>
                  <a:lnTo>
                    <a:pt x="174002" y="8509"/>
                  </a:lnTo>
                  <a:close/>
                </a:path>
                <a:path w="207010" h="135255">
                  <a:moveTo>
                    <a:pt x="176530" y="8509"/>
                  </a:moveTo>
                  <a:lnTo>
                    <a:pt x="175755" y="8509"/>
                  </a:lnTo>
                  <a:lnTo>
                    <a:pt x="175755" y="8890"/>
                  </a:lnTo>
                  <a:lnTo>
                    <a:pt x="176530" y="8890"/>
                  </a:lnTo>
                  <a:lnTo>
                    <a:pt x="176530" y="8509"/>
                  </a:lnTo>
                  <a:close/>
                </a:path>
                <a:path w="207010" h="135255">
                  <a:moveTo>
                    <a:pt x="180619" y="8509"/>
                  </a:moveTo>
                  <a:lnTo>
                    <a:pt x="177698" y="8509"/>
                  </a:lnTo>
                  <a:lnTo>
                    <a:pt x="178092" y="8890"/>
                  </a:lnTo>
                  <a:lnTo>
                    <a:pt x="180619" y="8890"/>
                  </a:lnTo>
                  <a:lnTo>
                    <a:pt x="180619" y="8509"/>
                  </a:lnTo>
                  <a:close/>
                </a:path>
                <a:path w="207010" h="135255">
                  <a:moveTo>
                    <a:pt x="183349" y="8509"/>
                  </a:moveTo>
                  <a:lnTo>
                    <a:pt x="181787" y="8509"/>
                  </a:lnTo>
                  <a:lnTo>
                    <a:pt x="181787" y="8890"/>
                  </a:lnTo>
                  <a:lnTo>
                    <a:pt x="183349" y="8890"/>
                  </a:lnTo>
                  <a:lnTo>
                    <a:pt x="183349" y="8509"/>
                  </a:lnTo>
                  <a:close/>
                </a:path>
                <a:path w="207010" h="135255">
                  <a:moveTo>
                    <a:pt x="199313" y="8509"/>
                  </a:moveTo>
                  <a:lnTo>
                    <a:pt x="194830" y="8509"/>
                  </a:lnTo>
                  <a:lnTo>
                    <a:pt x="195224" y="8890"/>
                  </a:lnTo>
                  <a:lnTo>
                    <a:pt x="199313" y="8890"/>
                  </a:lnTo>
                  <a:lnTo>
                    <a:pt x="199313" y="8509"/>
                  </a:lnTo>
                  <a:close/>
                </a:path>
                <a:path w="207010" h="135255">
                  <a:moveTo>
                    <a:pt x="149682" y="8128"/>
                  </a:moveTo>
                  <a:lnTo>
                    <a:pt x="147726" y="8128"/>
                  </a:lnTo>
                  <a:lnTo>
                    <a:pt x="147726" y="8509"/>
                  </a:lnTo>
                  <a:lnTo>
                    <a:pt x="149682" y="8509"/>
                  </a:lnTo>
                  <a:lnTo>
                    <a:pt x="149682" y="8128"/>
                  </a:lnTo>
                  <a:close/>
                </a:path>
                <a:path w="207010" h="135255">
                  <a:moveTo>
                    <a:pt x="154940" y="7747"/>
                  </a:moveTo>
                  <a:lnTo>
                    <a:pt x="150850" y="7747"/>
                  </a:lnTo>
                  <a:lnTo>
                    <a:pt x="151231" y="8128"/>
                  </a:lnTo>
                  <a:lnTo>
                    <a:pt x="151231" y="8509"/>
                  </a:lnTo>
                  <a:lnTo>
                    <a:pt x="184124" y="8509"/>
                  </a:lnTo>
                  <a:lnTo>
                    <a:pt x="184518" y="8128"/>
                  </a:lnTo>
                  <a:lnTo>
                    <a:pt x="154940" y="8128"/>
                  </a:lnTo>
                  <a:lnTo>
                    <a:pt x="154940" y="7747"/>
                  </a:lnTo>
                  <a:close/>
                </a:path>
                <a:path w="207010" h="135255">
                  <a:moveTo>
                    <a:pt x="148120" y="7747"/>
                  </a:moveTo>
                  <a:lnTo>
                    <a:pt x="148120" y="8128"/>
                  </a:lnTo>
                  <a:lnTo>
                    <a:pt x="148513" y="8128"/>
                  </a:lnTo>
                  <a:lnTo>
                    <a:pt x="148120" y="7747"/>
                  </a:lnTo>
                  <a:close/>
                </a:path>
                <a:path w="207010" h="135255">
                  <a:moveTo>
                    <a:pt x="203593" y="7747"/>
                  </a:moveTo>
                  <a:lnTo>
                    <a:pt x="155321" y="7747"/>
                  </a:lnTo>
                  <a:lnTo>
                    <a:pt x="155321" y="8128"/>
                  </a:lnTo>
                  <a:lnTo>
                    <a:pt x="203593" y="8128"/>
                  </a:lnTo>
                  <a:lnTo>
                    <a:pt x="203593" y="7747"/>
                  </a:lnTo>
                  <a:close/>
                </a:path>
                <a:path w="207010" h="135255">
                  <a:moveTo>
                    <a:pt x="203784" y="7747"/>
                  </a:moveTo>
                  <a:lnTo>
                    <a:pt x="203593" y="7747"/>
                  </a:lnTo>
                  <a:lnTo>
                    <a:pt x="203784" y="8128"/>
                  </a:lnTo>
                  <a:lnTo>
                    <a:pt x="203784" y="7747"/>
                  </a:lnTo>
                  <a:close/>
                </a:path>
                <a:path w="207010" h="135255">
                  <a:moveTo>
                    <a:pt x="204177" y="7366"/>
                  </a:moveTo>
                  <a:lnTo>
                    <a:pt x="154152" y="7366"/>
                  </a:lnTo>
                  <a:lnTo>
                    <a:pt x="154152" y="7747"/>
                  </a:lnTo>
                  <a:lnTo>
                    <a:pt x="203784" y="7747"/>
                  </a:lnTo>
                  <a:lnTo>
                    <a:pt x="203784" y="8128"/>
                  </a:lnTo>
                  <a:lnTo>
                    <a:pt x="204177" y="8128"/>
                  </a:lnTo>
                  <a:lnTo>
                    <a:pt x="204177" y="7366"/>
                  </a:lnTo>
                  <a:close/>
                </a:path>
                <a:path w="207010" h="135255">
                  <a:moveTo>
                    <a:pt x="151231" y="6223"/>
                  </a:moveTo>
                  <a:lnTo>
                    <a:pt x="150063" y="6223"/>
                  </a:lnTo>
                  <a:lnTo>
                    <a:pt x="150063" y="6604"/>
                  </a:lnTo>
                  <a:lnTo>
                    <a:pt x="149682" y="6604"/>
                  </a:lnTo>
                  <a:lnTo>
                    <a:pt x="149682" y="6985"/>
                  </a:lnTo>
                  <a:lnTo>
                    <a:pt x="150063" y="7366"/>
                  </a:lnTo>
                  <a:lnTo>
                    <a:pt x="150063" y="7747"/>
                  </a:lnTo>
                  <a:lnTo>
                    <a:pt x="153758" y="7747"/>
                  </a:lnTo>
                  <a:lnTo>
                    <a:pt x="153758" y="7366"/>
                  </a:lnTo>
                  <a:lnTo>
                    <a:pt x="153377" y="7366"/>
                  </a:lnTo>
                  <a:lnTo>
                    <a:pt x="153377" y="6985"/>
                  </a:lnTo>
                  <a:lnTo>
                    <a:pt x="151231" y="6985"/>
                  </a:lnTo>
                  <a:lnTo>
                    <a:pt x="151231" y="6223"/>
                  </a:lnTo>
                  <a:close/>
                </a:path>
                <a:path w="207010" h="135255">
                  <a:moveTo>
                    <a:pt x="204952" y="7366"/>
                  </a:moveTo>
                  <a:lnTo>
                    <a:pt x="204571" y="7366"/>
                  </a:lnTo>
                  <a:lnTo>
                    <a:pt x="204952" y="7747"/>
                  </a:lnTo>
                  <a:lnTo>
                    <a:pt x="204952" y="7366"/>
                  </a:lnTo>
                  <a:close/>
                </a:path>
                <a:path w="207010" h="135255">
                  <a:moveTo>
                    <a:pt x="206121" y="5842"/>
                  </a:moveTo>
                  <a:lnTo>
                    <a:pt x="153377" y="5842"/>
                  </a:lnTo>
                  <a:lnTo>
                    <a:pt x="153377" y="6223"/>
                  </a:lnTo>
                  <a:lnTo>
                    <a:pt x="153758" y="6223"/>
                  </a:lnTo>
                  <a:lnTo>
                    <a:pt x="153758" y="7366"/>
                  </a:lnTo>
                  <a:lnTo>
                    <a:pt x="205346" y="7366"/>
                  </a:lnTo>
                  <a:lnTo>
                    <a:pt x="205346" y="6985"/>
                  </a:lnTo>
                  <a:lnTo>
                    <a:pt x="206514" y="6985"/>
                  </a:lnTo>
                  <a:lnTo>
                    <a:pt x="206514" y="6604"/>
                  </a:lnTo>
                  <a:lnTo>
                    <a:pt x="206121" y="6604"/>
                  </a:lnTo>
                  <a:lnTo>
                    <a:pt x="206121" y="5842"/>
                  </a:lnTo>
                  <a:close/>
                </a:path>
                <a:path w="207010" h="135255">
                  <a:moveTo>
                    <a:pt x="151231" y="6604"/>
                  </a:moveTo>
                  <a:lnTo>
                    <a:pt x="151231" y="6985"/>
                  </a:lnTo>
                  <a:lnTo>
                    <a:pt x="151625" y="6985"/>
                  </a:lnTo>
                  <a:lnTo>
                    <a:pt x="151231" y="6604"/>
                  </a:lnTo>
                  <a:close/>
                </a:path>
                <a:path w="207010" h="135255">
                  <a:moveTo>
                    <a:pt x="151815" y="6604"/>
                  </a:moveTo>
                  <a:lnTo>
                    <a:pt x="151625" y="6985"/>
                  </a:lnTo>
                  <a:lnTo>
                    <a:pt x="151815" y="6985"/>
                  </a:lnTo>
                  <a:lnTo>
                    <a:pt x="151815" y="6604"/>
                  </a:lnTo>
                  <a:close/>
                </a:path>
                <a:path w="207010" h="135255">
                  <a:moveTo>
                    <a:pt x="206895" y="5207"/>
                  </a:moveTo>
                  <a:lnTo>
                    <a:pt x="154940" y="5207"/>
                  </a:lnTo>
                  <a:lnTo>
                    <a:pt x="154940" y="5588"/>
                  </a:lnTo>
                  <a:lnTo>
                    <a:pt x="151815" y="5588"/>
                  </a:lnTo>
                  <a:lnTo>
                    <a:pt x="151815" y="5842"/>
                  </a:lnTo>
                  <a:lnTo>
                    <a:pt x="206895" y="5842"/>
                  </a:lnTo>
                  <a:lnTo>
                    <a:pt x="206895" y="5207"/>
                  </a:lnTo>
                  <a:close/>
                </a:path>
                <a:path w="207010" h="135255">
                  <a:moveTo>
                    <a:pt x="153758" y="5207"/>
                  </a:moveTo>
                  <a:lnTo>
                    <a:pt x="151625" y="5207"/>
                  </a:lnTo>
                  <a:lnTo>
                    <a:pt x="151625" y="5588"/>
                  </a:lnTo>
                  <a:lnTo>
                    <a:pt x="154152" y="5588"/>
                  </a:lnTo>
                  <a:lnTo>
                    <a:pt x="153758" y="5207"/>
                  </a:lnTo>
                  <a:close/>
                </a:path>
                <a:path w="207010" h="135255">
                  <a:moveTo>
                    <a:pt x="154546" y="5207"/>
                  </a:moveTo>
                  <a:lnTo>
                    <a:pt x="154152" y="5207"/>
                  </a:lnTo>
                  <a:lnTo>
                    <a:pt x="154152" y="5588"/>
                  </a:lnTo>
                  <a:lnTo>
                    <a:pt x="154546" y="5207"/>
                  </a:lnTo>
                  <a:close/>
                </a:path>
                <a:path w="207010" h="135255">
                  <a:moveTo>
                    <a:pt x="206895" y="4445"/>
                  </a:moveTo>
                  <a:lnTo>
                    <a:pt x="153758" y="4445"/>
                  </a:lnTo>
                  <a:lnTo>
                    <a:pt x="153758" y="4826"/>
                  </a:lnTo>
                  <a:lnTo>
                    <a:pt x="154546" y="4826"/>
                  </a:lnTo>
                  <a:lnTo>
                    <a:pt x="154546" y="5588"/>
                  </a:lnTo>
                  <a:lnTo>
                    <a:pt x="154940" y="5588"/>
                  </a:lnTo>
                  <a:lnTo>
                    <a:pt x="154940" y="5207"/>
                  </a:lnTo>
                  <a:lnTo>
                    <a:pt x="206895" y="5207"/>
                  </a:lnTo>
                  <a:lnTo>
                    <a:pt x="206895" y="4445"/>
                  </a:lnTo>
                  <a:close/>
                </a:path>
                <a:path w="207010" h="135255">
                  <a:moveTo>
                    <a:pt x="206514" y="4064"/>
                  </a:moveTo>
                  <a:lnTo>
                    <a:pt x="154152" y="4064"/>
                  </a:lnTo>
                  <a:lnTo>
                    <a:pt x="154152" y="4445"/>
                  </a:lnTo>
                  <a:lnTo>
                    <a:pt x="206514" y="4445"/>
                  </a:lnTo>
                  <a:lnTo>
                    <a:pt x="206514" y="4064"/>
                  </a:lnTo>
                  <a:close/>
                </a:path>
                <a:path w="207010" h="135255">
                  <a:moveTo>
                    <a:pt x="152984" y="3683"/>
                  </a:moveTo>
                  <a:lnTo>
                    <a:pt x="152603" y="3683"/>
                  </a:lnTo>
                  <a:lnTo>
                    <a:pt x="152603" y="4064"/>
                  </a:lnTo>
                  <a:lnTo>
                    <a:pt x="152984" y="4064"/>
                  </a:lnTo>
                  <a:lnTo>
                    <a:pt x="152984" y="3683"/>
                  </a:lnTo>
                  <a:close/>
                </a:path>
                <a:path w="207010" h="135255">
                  <a:moveTo>
                    <a:pt x="154546" y="2540"/>
                  </a:moveTo>
                  <a:lnTo>
                    <a:pt x="152209" y="2540"/>
                  </a:lnTo>
                  <a:lnTo>
                    <a:pt x="152603" y="2921"/>
                  </a:lnTo>
                  <a:lnTo>
                    <a:pt x="152603" y="3302"/>
                  </a:lnTo>
                  <a:lnTo>
                    <a:pt x="152209" y="3302"/>
                  </a:lnTo>
                  <a:lnTo>
                    <a:pt x="152209" y="3683"/>
                  </a:lnTo>
                  <a:lnTo>
                    <a:pt x="153377" y="3683"/>
                  </a:lnTo>
                  <a:lnTo>
                    <a:pt x="153377" y="4064"/>
                  </a:lnTo>
                  <a:lnTo>
                    <a:pt x="154546" y="4064"/>
                  </a:lnTo>
                  <a:lnTo>
                    <a:pt x="154546" y="2540"/>
                  </a:lnTo>
                  <a:close/>
                </a:path>
                <a:path w="207010" h="135255">
                  <a:moveTo>
                    <a:pt x="154940" y="3683"/>
                  </a:moveTo>
                  <a:lnTo>
                    <a:pt x="154940" y="4064"/>
                  </a:lnTo>
                  <a:lnTo>
                    <a:pt x="155321" y="4064"/>
                  </a:lnTo>
                  <a:lnTo>
                    <a:pt x="154940" y="3683"/>
                  </a:lnTo>
                  <a:close/>
                </a:path>
                <a:path w="207010" h="135255">
                  <a:moveTo>
                    <a:pt x="160185" y="3302"/>
                  </a:moveTo>
                  <a:lnTo>
                    <a:pt x="155714" y="3302"/>
                  </a:lnTo>
                  <a:lnTo>
                    <a:pt x="155714" y="4064"/>
                  </a:lnTo>
                  <a:lnTo>
                    <a:pt x="188214" y="4064"/>
                  </a:lnTo>
                  <a:lnTo>
                    <a:pt x="188214" y="3683"/>
                  </a:lnTo>
                  <a:lnTo>
                    <a:pt x="160185" y="3683"/>
                  </a:lnTo>
                  <a:lnTo>
                    <a:pt x="160185" y="3302"/>
                  </a:lnTo>
                  <a:close/>
                </a:path>
                <a:path w="207010" h="135255">
                  <a:moveTo>
                    <a:pt x="188988" y="3302"/>
                  </a:moveTo>
                  <a:lnTo>
                    <a:pt x="188214" y="3302"/>
                  </a:lnTo>
                  <a:lnTo>
                    <a:pt x="188214" y="3683"/>
                  </a:lnTo>
                  <a:lnTo>
                    <a:pt x="188607" y="4064"/>
                  </a:lnTo>
                  <a:lnTo>
                    <a:pt x="190360" y="4064"/>
                  </a:lnTo>
                  <a:lnTo>
                    <a:pt x="190360" y="3683"/>
                  </a:lnTo>
                  <a:lnTo>
                    <a:pt x="188988" y="3683"/>
                  </a:lnTo>
                  <a:lnTo>
                    <a:pt x="188988" y="3302"/>
                  </a:lnTo>
                  <a:close/>
                </a:path>
                <a:path w="207010" h="135255">
                  <a:moveTo>
                    <a:pt x="194830" y="3683"/>
                  </a:moveTo>
                  <a:lnTo>
                    <a:pt x="190741" y="3683"/>
                  </a:lnTo>
                  <a:lnTo>
                    <a:pt x="190741" y="4064"/>
                  </a:lnTo>
                  <a:lnTo>
                    <a:pt x="195224" y="4064"/>
                  </a:lnTo>
                  <a:lnTo>
                    <a:pt x="194830" y="3683"/>
                  </a:lnTo>
                  <a:close/>
                </a:path>
                <a:path w="207010" h="135255">
                  <a:moveTo>
                    <a:pt x="196392" y="3683"/>
                  </a:moveTo>
                  <a:lnTo>
                    <a:pt x="195999" y="4064"/>
                  </a:lnTo>
                  <a:lnTo>
                    <a:pt x="196773" y="4064"/>
                  </a:lnTo>
                  <a:lnTo>
                    <a:pt x="196392" y="3683"/>
                  </a:lnTo>
                  <a:close/>
                </a:path>
                <a:path w="207010" h="135255">
                  <a:moveTo>
                    <a:pt x="205740" y="2921"/>
                  </a:moveTo>
                  <a:lnTo>
                    <a:pt x="195618" y="2921"/>
                  </a:lnTo>
                  <a:lnTo>
                    <a:pt x="195618" y="3683"/>
                  </a:lnTo>
                  <a:lnTo>
                    <a:pt x="196773" y="3683"/>
                  </a:lnTo>
                  <a:lnTo>
                    <a:pt x="196773" y="4064"/>
                  </a:lnTo>
                  <a:lnTo>
                    <a:pt x="206895" y="4064"/>
                  </a:lnTo>
                  <a:lnTo>
                    <a:pt x="206121" y="3302"/>
                  </a:lnTo>
                  <a:lnTo>
                    <a:pt x="205740" y="3302"/>
                  </a:lnTo>
                  <a:lnTo>
                    <a:pt x="205740" y="2921"/>
                  </a:lnTo>
                  <a:close/>
                </a:path>
                <a:path w="207010" h="135255">
                  <a:moveTo>
                    <a:pt x="160578" y="3302"/>
                  </a:moveTo>
                  <a:lnTo>
                    <a:pt x="160185" y="3302"/>
                  </a:lnTo>
                  <a:lnTo>
                    <a:pt x="160185" y="3683"/>
                  </a:lnTo>
                  <a:lnTo>
                    <a:pt x="160578" y="3683"/>
                  </a:lnTo>
                  <a:lnTo>
                    <a:pt x="160578" y="3302"/>
                  </a:lnTo>
                  <a:close/>
                </a:path>
                <a:path w="207010" h="135255">
                  <a:moveTo>
                    <a:pt x="187439" y="2921"/>
                  </a:moveTo>
                  <a:lnTo>
                    <a:pt x="160578" y="2921"/>
                  </a:lnTo>
                  <a:lnTo>
                    <a:pt x="160578" y="3302"/>
                  </a:lnTo>
                  <a:lnTo>
                    <a:pt x="161163" y="3302"/>
                  </a:lnTo>
                  <a:lnTo>
                    <a:pt x="161163" y="3683"/>
                  </a:lnTo>
                  <a:lnTo>
                    <a:pt x="187439" y="3683"/>
                  </a:lnTo>
                  <a:lnTo>
                    <a:pt x="187439" y="2921"/>
                  </a:lnTo>
                  <a:close/>
                </a:path>
                <a:path w="207010" h="135255">
                  <a:moveTo>
                    <a:pt x="189572" y="3302"/>
                  </a:moveTo>
                  <a:lnTo>
                    <a:pt x="189382" y="3302"/>
                  </a:lnTo>
                  <a:lnTo>
                    <a:pt x="189382" y="3683"/>
                  </a:lnTo>
                  <a:lnTo>
                    <a:pt x="189572" y="3683"/>
                  </a:lnTo>
                  <a:lnTo>
                    <a:pt x="189572" y="3302"/>
                  </a:lnTo>
                  <a:close/>
                </a:path>
                <a:path w="207010" h="135255">
                  <a:moveTo>
                    <a:pt x="194449" y="3302"/>
                  </a:moveTo>
                  <a:lnTo>
                    <a:pt x="189966" y="3302"/>
                  </a:lnTo>
                  <a:lnTo>
                    <a:pt x="190360" y="3683"/>
                  </a:lnTo>
                  <a:lnTo>
                    <a:pt x="194449" y="3683"/>
                  </a:lnTo>
                  <a:lnTo>
                    <a:pt x="194449" y="3302"/>
                  </a:lnTo>
                  <a:close/>
                </a:path>
                <a:path w="207010" h="135255">
                  <a:moveTo>
                    <a:pt x="157073" y="2921"/>
                  </a:moveTo>
                  <a:lnTo>
                    <a:pt x="156679" y="2921"/>
                  </a:lnTo>
                  <a:lnTo>
                    <a:pt x="156679" y="3302"/>
                  </a:lnTo>
                  <a:lnTo>
                    <a:pt x="157073" y="3302"/>
                  </a:lnTo>
                  <a:lnTo>
                    <a:pt x="157073" y="2921"/>
                  </a:lnTo>
                  <a:close/>
                </a:path>
                <a:path w="207010" h="135255">
                  <a:moveTo>
                    <a:pt x="158242" y="1778"/>
                  </a:moveTo>
                  <a:lnTo>
                    <a:pt x="157073" y="1778"/>
                  </a:lnTo>
                  <a:lnTo>
                    <a:pt x="156679" y="2159"/>
                  </a:lnTo>
                  <a:lnTo>
                    <a:pt x="157073" y="2540"/>
                  </a:lnTo>
                  <a:lnTo>
                    <a:pt x="157073" y="3302"/>
                  </a:lnTo>
                  <a:lnTo>
                    <a:pt x="159804" y="3302"/>
                  </a:lnTo>
                  <a:lnTo>
                    <a:pt x="159804" y="2921"/>
                  </a:lnTo>
                  <a:lnTo>
                    <a:pt x="159410" y="2921"/>
                  </a:lnTo>
                  <a:lnTo>
                    <a:pt x="159410" y="2540"/>
                  </a:lnTo>
                  <a:lnTo>
                    <a:pt x="159016" y="2540"/>
                  </a:lnTo>
                  <a:lnTo>
                    <a:pt x="158635" y="2159"/>
                  </a:lnTo>
                  <a:lnTo>
                    <a:pt x="158242" y="2159"/>
                  </a:lnTo>
                  <a:lnTo>
                    <a:pt x="158242" y="1778"/>
                  </a:lnTo>
                  <a:close/>
                </a:path>
                <a:path w="207010" h="135255">
                  <a:moveTo>
                    <a:pt x="191909" y="2921"/>
                  </a:moveTo>
                  <a:lnTo>
                    <a:pt x="191135" y="2921"/>
                  </a:lnTo>
                  <a:lnTo>
                    <a:pt x="190741" y="3302"/>
                  </a:lnTo>
                  <a:lnTo>
                    <a:pt x="191909" y="3302"/>
                  </a:lnTo>
                  <a:lnTo>
                    <a:pt x="191909" y="2921"/>
                  </a:lnTo>
                  <a:close/>
                </a:path>
                <a:path w="207010" h="135255">
                  <a:moveTo>
                    <a:pt x="193865" y="2921"/>
                  </a:moveTo>
                  <a:lnTo>
                    <a:pt x="193471" y="2921"/>
                  </a:lnTo>
                  <a:lnTo>
                    <a:pt x="193471" y="3302"/>
                  </a:lnTo>
                  <a:lnTo>
                    <a:pt x="194246" y="3302"/>
                  </a:lnTo>
                  <a:lnTo>
                    <a:pt x="193865" y="2921"/>
                  </a:lnTo>
                  <a:close/>
                </a:path>
                <a:path w="207010" h="135255">
                  <a:moveTo>
                    <a:pt x="180619" y="2159"/>
                  </a:moveTo>
                  <a:lnTo>
                    <a:pt x="160972" y="2159"/>
                  </a:lnTo>
                  <a:lnTo>
                    <a:pt x="160972" y="2921"/>
                  </a:lnTo>
                  <a:lnTo>
                    <a:pt x="181406" y="2921"/>
                  </a:lnTo>
                  <a:lnTo>
                    <a:pt x="181406" y="2540"/>
                  </a:lnTo>
                  <a:lnTo>
                    <a:pt x="180619" y="2540"/>
                  </a:lnTo>
                  <a:lnTo>
                    <a:pt x="180619" y="2159"/>
                  </a:lnTo>
                  <a:close/>
                </a:path>
                <a:path w="207010" h="135255">
                  <a:moveTo>
                    <a:pt x="181787" y="2159"/>
                  </a:moveTo>
                  <a:lnTo>
                    <a:pt x="181406" y="2159"/>
                  </a:lnTo>
                  <a:lnTo>
                    <a:pt x="181406" y="2921"/>
                  </a:lnTo>
                  <a:lnTo>
                    <a:pt x="182956" y="2921"/>
                  </a:lnTo>
                  <a:lnTo>
                    <a:pt x="182956" y="2540"/>
                  </a:lnTo>
                  <a:lnTo>
                    <a:pt x="181787" y="2540"/>
                  </a:lnTo>
                  <a:lnTo>
                    <a:pt x="181787" y="2159"/>
                  </a:lnTo>
                  <a:close/>
                </a:path>
                <a:path w="207010" h="135255">
                  <a:moveTo>
                    <a:pt x="204177" y="2159"/>
                  </a:moveTo>
                  <a:lnTo>
                    <a:pt x="195224" y="2159"/>
                  </a:lnTo>
                  <a:lnTo>
                    <a:pt x="195224" y="2921"/>
                  </a:lnTo>
                  <a:lnTo>
                    <a:pt x="205346" y="2921"/>
                  </a:lnTo>
                  <a:lnTo>
                    <a:pt x="204952" y="2540"/>
                  </a:lnTo>
                  <a:lnTo>
                    <a:pt x="204571" y="2540"/>
                  </a:lnTo>
                  <a:lnTo>
                    <a:pt x="204177" y="2159"/>
                  </a:lnTo>
                  <a:close/>
                </a:path>
                <a:path w="207010" h="135255">
                  <a:moveTo>
                    <a:pt x="154152" y="2159"/>
                  </a:moveTo>
                  <a:lnTo>
                    <a:pt x="152603" y="2159"/>
                  </a:lnTo>
                  <a:lnTo>
                    <a:pt x="152603" y="2540"/>
                  </a:lnTo>
                  <a:lnTo>
                    <a:pt x="153758" y="2540"/>
                  </a:lnTo>
                  <a:lnTo>
                    <a:pt x="154152" y="2159"/>
                  </a:lnTo>
                  <a:close/>
                </a:path>
                <a:path w="207010" h="135255">
                  <a:moveTo>
                    <a:pt x="182575" y="2159"/>
                  </a:moveTo>
                  <a:lnTo>
                    <a:pt x="182181" y="2159"/>
                  </a:lnTo>
                  <a:lnTo>
                    <a:pt x="182181" y="2540"/>
                  </a:lnTo>
                  <a:lnTo>
                    <a:pt x="182575" y="2540"/>
                  </a:lnTo>
                  <a:lnTo>
                    <a:pt x="182575" y="2159"/>
                  </a:lnTo>
                  <a:close/>
                </a:path>
                <a:path w="207010" h="135255">
                  <a:moveTo>
                    <a:pt x="153377" y="1778"/>
                  </a:moveTo>
                  <a:lnTo>
                    <a:pt x="152984" y="1778"/>
                  </a:lnTo>
                  <a:lnTo>
                    <a:pt x="152984" y="2159"/>
                  </a:lnTo>
                  <a:lnTo>
                    <a:pt x="153377" y="2159"/>
                  </a:lnTo>
                  <a:lnTo>
                    <a:pt x="153377" y="1778"/>
                  </a:lnTo>
                  <a:close/>
                </a:path>
                <a:path w="207010" h="135255">
                  <a:moveTo>
                    <a:pt x="162712" y="1778"/>
                  </a:moveTo>
                  <a:lnTo>
                    <a:pt x="160578" y="1778"/>
                  </a:lnTo>
                  <a:lnTo>
                    <a:pt x="160578" y="2159"/>
                  </a:lnTo>
                  <a:lnTo>
                    <a:pt x="162712" y="2159"/>
                  </a:lnTo>
                  <a:lnTo>
                    <a:pt x="162712" y="1778"/>
                  </a:lnTo>
                  <a:close/>
                </a:path>
                <a:path w="207010" h="135255">
                  <a:moveTo>
                    <a:pt x="163106" y="1778"/>
                  </a:moveTo>
                  <a:lnTo>
                    <a:pt x="162712" y="1778"/>
                  </a:lnTo>
                  <a:lnTo>
                    <a:pt x="162712" y="2159"/>
                  </a:lnTo>
                  <a:lnTo>
                    <a:pt x="163499" y="2159"/>
                  </a:lnTo>
                  <a:lnTo>
                    <a:pt x="163106" y="1778"/>
                  </a:lnTo>
                  <a:close/>
                </a:path>
                <a:path w="207010" h="135255">
                  <a:moveTo>
                    <a:pt x="172453" y="1397"/>
                  </a:moveTo>
                  <a:lnTo>
                    <a:pt x="163880" y="1397"/>
                  </a:lnTo>
                  <a:lnTo>
                    <a:pt x="163880" y="2159"/>
                  </a:lnTo>
                  <a:lnTo>
                    <a:pt x="181013" y="2159"/>
                  </a:lnTo>
                  <a:lnTo>
                    <a:pt x="181013" y="1778"/>
                  </a:lnTo>
                  <a:lnTo>
                    <a:pt x="172834" y="1778"/>
                  </a:lnTo>
                  <a:lnTo>
                    <a:pt x="172453" y="1397"/>
                  </a:lnTo>
                  <a:close/>
                </a:path>
                <a:path w="207010" h="135255">
                  <a:moveTo>
                    <a:pt x="197561" y="1778"/>
                  </a:moveTo>
                  <a:lnTo>
                    <a:pt x="196773" y="1778"/>
                  </a:lnTo>
                  <a:lnTo>
                    <a:pt x="196773" y="2159"/>
                  </a:lnTo>
                  <a:lnTo>
                    <a:pt x="197561" y="2159"/>
                  </a:lnTo>
                  <a:lnTo>
                    <a:pt x="197561" y="1778"/>
                  </a:lnTo>
                  <a:close/>
                </a:path>
                <a:path w="207010" h="135255">
                  <a:moveTo>
                    <a:pt x="198729" y="1778"/>
                  </a:moveTo>
                  <a:lnTo>
                    <a:pt x="197942" y="1778"/>
                  </a:lnTo>
                  <a:lnTo>
                    <a:pt x="197942" y="2159"/>
                  </a:lnTo>
                  <a:lnTo>
                    <a:pt x="198729" y="2159"/>
                  </a:lnTo>
                  <a:lnTo>
                    <a:pt x="198729" y="1778"/>
                  </a:lnTo>
                  <a:close/>
                </a:path>
                <a:path w="207010" h="135255">
                  <a:moveTo>
                    <a:pt x="203784" y="1778"/>
                  </a:moveTo>
                  <a:lnTo>
                    <a:pt x="198729" y="1778"/>
                  </a:lnTo>
                  <a:lnTo>
                    <a:pt x="198729" y="2159"/>
                  </a:lnTo>
                  <a:lnTo>
                    <a:pt x="203784" y="2159"/>
                  </a:lnTo>
                  <a:lnTo>
                    <a:pt x="203784" y="1778"/>
                  </a:lnTo>
                  <a:close/>
                </a:path>
                <a:path w="207010" h="135255">
                  <a:moveTo>
                    <a:pt x="174396" y="762"/>
                  </a:moveTo>
                  <a:lnTo>
                    <a:pt x="172059" y="762"/>
                  </a:lnTo>
                  <a:lnTo>
                    <a:pt x="172059" y="930"/>
                  </a:lnTo>
                  <a:lnTo>
                    <a:pt x="172453" y="1016"/>
                  </a:lnTo>
                  <a:lnTo>
                    <a:pt x="172834" y="1397"/>
                  </a:lnTo>
                  <a:lnTo>
                    <a:pt x="172834" y="1778"/>
                  </a:lnTo>
                  <a:lnTo>
                    <a:pt x="173228" y="1778"/>
                  </a:lnTo>
                  <a:lnTo>
                    <a:pt x="173228" y="1397"/>
                  </a:lnTo>
                  <a:lnTo>
                    <a:pt x="173621" y="1016"/>
                  </a:lnTo>
                  <a:lnTo>
                    <a:pt x="174396" y="1016"/>
                  </a:lnTo>
                  <a:lnTo>
                    <a:pt x="174396" y="762"/>
                  </a:lnTo>
                  <a:close/>
                </a:path>
                <a:path w="207010" h="135255">
                  <a:moveTo>
                    <a:pt x="173228" y="1397"/>
                  </a:moveTo>
                  <a:lnTo>
                    <a:pt x="173228" y="1778"/>
                  </a:lnTo>
                  <a:lnTo>
                    <a:pt x="173621" y="1778"/>
                  </a:lnTo>
                  <a:lnTo>
                    <a:pt x="173228" y="1397"/>
                  </a:lnTo>
                  <a:close/>
                </a:path>
                <a:path w="207010" h="135255">
                  <a:moveTo>
                    <a:pt x="174790" y="1397"/>
                  </a:moveTo>
                  <a:lnTo>
                    <a:pt x="174396" y="1397"/>
                  </a:lnTo>
                  <a:lnTo>
                    <a:pt x="174790" y="1778"/>
                  </a:lnTo>
                  <a:lnTo>
                    <a:pt x="174790" y="1397"/>
                  </a:lnTo>
                  <a:close/>
                </a:path>
                <a:path w="207010" h="135255">
                  <a:moveTo>
                    <a:pt x="181013" y="1397"/>
                  </a:moveTo>
                  <a:lnTo>
                    <a:pt x="175755" y="1397"/>
                  </a:lnTo>
                  <a:lnTo>
                    <a:pt x="175755" y="1778"/>
                  </a:lnTo>
                  <a:lnTo>
                    <a:pt x="181013" y="1778"/>
                  </a:lnTo>
                  <a:lnTo>
                    <a:pt x="181013" y="1397"/>
                  </a:lnTo>
                  <a:close/>
                </a:path>
                <a:path w="207010" h="135255">
                  <a:moveTo>
                    <a:pt x="199313" y="1397"/>
                  </a:moveTo>
                  <a:lnTo>
                    <a:pt x="199110" y="1397"/>
                  </a:lnTo>
                  <a:lnTo>
                    <a:pt x="199110" y="1778"/>
                  </a:lnTo>
                  <a:lnTo>
                    <a:pt x="199313" y="1778"/>
                  </a:lnTo>
                  <a:lnTo>
                    <a:pt x="199313" y="1397"/>
                  </a:lnTo>
                  <a:close/>
                </a:path>
                <a:path w="207010" h="135255">
                  <a:moveTo>
                    <a:pt x="199694" y="1397"/>
                  </a:moveTo>
                  <a:lnTo>
                    <a:pt x="199313" y="1397"/>
                  </a:lnTo>
                  <a:lnTo>
                    <a:pt x="199313" y="1778"/>
                  </a:lnTo>
                  <a:lnTo>
                    <a:pt x="199694" y="1778"/>
                  </a:lnTo>
                  <a:lnTo>
                    <a:pt x="199694" y="1397"/>
                  </a:lnTo>
                  <a:close/>
                </a:path>
                <a:path w="207010" h="135255">
                  <a:moveTo>
                    <a:pt x="200863" y="1397"/>
                  </a:moveTo>
                  <a:lnTo>
                    <a:pt x="200088" y="1397"/>
                  </a:lnTo>
                  <a:lnTo>
                    <a:pt x="200088" y="1778"/>
                  </a:lnTo>
                  <a:lnTo>
                    <a:pt x="200863" y="1778"/>
                  </a:lnTo>
                  <a:lnTo>
                    <a:pt x="200863" y="1397"/>
                  </a:lnTo>
                  <a:close/>
                </a:path>
                <a:path w="207010" h="135255">
                  <a:moveTo>
                    <a:pt x="202806" y="1397"/>
                  </a:moveTo>
                  <a:lnTo>
                    <a:pt x="201650" y="1397"/>
                  </a:lnTo>
                  <a:lnTo>
                    <a:pt x="201650" y="1778"/>
                  </a:lnTo>
                  <a:lnTo>
                    <a:pt x="202806" y="1778"/>
                  </a:lnTo>
                  <a:lnTo>
                    <a:pt x="202806" y="1397"/>
                  </a:lnTo>
                  <a:close/>
                </a:path>
                <a:path w="207010" h="135255">
                  <a:moveTo>
                    <a:pt x="203200" y="1397"/>
                  </a:moveTo>
                  <a:lnTo>
                    <a:pt x="202806" y="1778"/>
                  </a:lnTo>
                  <a:lnTo>
                    <a:pt x="203200" y="1778"/>
                  </a:lnTo>
                  <a:lnTo>
                    <a:pt x="203200" y="1397"/>
                  </a:lnTo>
                  <a:close/>
                </a:path>
                <a:path w="207010" h="135255">
                  <a:moveTo>
                    <a:pt x="165049" y="1016"/>
                  </a:moveTo>
                  <a:lnTo>
                    <a:pt x="162712" y="1016"/>
                  </a:lnTo>
                  <a:lnTo>
                    <a:pt x="162712" y="1397"/>
                  </a:lnTo>
                  <a:lnTo>
                    <a:pt x="165049" y="1397"/>
                  </a:lnTo>
                  <a:lnTo>
                    <a:pt x="165049" y="1016"/>
                  </a:lnTo>
                  <a:close/>
                </a:path>
                <a:path w="207010" h="135255">
                  <a:moveTo>
                    <a:pt x="169926" y="1016"/>
                  </a:moveTo>
                  <a:lnTo>
                    <a:pt x="165836" y="1016"/>
                  </a:lnTo>
                  <a:lnTo>
                    <a:pt x="165836" y="1397"/>
                  </a:lnTo>
                  <a:lnTo>
                    <a:pt x="169926" y="1397"/>
                  </a:lnTo>
                  <a:lnTo>
                    <a:pt x="169926" y="1016"/>
                  </a:lnTo>
                  <a:close/>
                </a:path>
                <a:path w="207010" h="135255">
                  <a:moveTo>
                    <a:pt x="170700" y="1016"/>
                  </a:moveTo>
                  <a:lnTo>
                    <a:pt x="170307" y="1016"/>
                  </a:lnTo>
                  <a:lnTo>
                    <a:pt x="170307" y="1397"/>
                  </a:lnTo>
                  <a:lnTo>
                    <a:pt x="170700" y="1397"/>
                  </a:lnTo>
                  <a:lnTo>
                    <a:pt x="170700" y="1016"/>
                  </a:lnTo>
                  <a:close/>
                </a:path>
                <a:path w="207010" h="135255">
                  <a:moveTo>
                    <a:pt x="171665" y="1016"/>
                  </a:moveTo>
                  <a:lnTo>
                    <a:pt x="170891" y="1016"/>
                  </a:lnTo>
                  <a:lnTo>
                    <a:pt x="170891" y="1397"/>
                  </a:lnTo>
                  <a:lnTo>
                    <a:pt x="171665" y="1397"/>
                  </a:lnTo>
                  <a:lnTo>
                    <a:pt x="171665" y="1016"/>
                  </a:lnTo>
                  <a:close/>
                </a:path>
                <a:path w="207010" h="135255">
                  <a:moveTo>
                    <a:pt x="179654" y="1016"/>
                  </a:moveTo>
                  <a:lnTo>
                    <a:pt x="176149" y="1016"/>
                  </a:lnTo>
                  <a:lnTo>
                    <a:pt x="176149" y="1397"/>
                  </a:lnTo>
                  <a:lnTo>
                    <a:pt x="179654" y="1397"/>
                  </a:lnTo>
                  <a:lnTo>
                    <a:pt x="179654" y="1016"/>
                  </a:lnTo>
                  <a:close/>
                </a:path>
                <a:path w="207010" h="135255">
                  <a:moveTo>
                    <a:pt x="167195" y="762"/>
                  </a:moveTo>
                  <a:lnTo>
                    <a:pt x="166027" y="762"/>
                  </a:lnTo>
                  <a:lnTo>
                    <a:pt x="166027" y="1016"/>
                  </a:lnTo>
                  <a:lnTo>
                    <a:pt x="167589" y="1016"/>
                  </a:lnTo>
                  <a:lnTo>
                    <a:pt x="167195" y="762"/>
                  </a:lnTo>
                  <a:close/>
                </a:path>
                <a:path w="207010" h="135255">
                  <a:moveTo>
                    <a:pt x="168363" y="762"/>
                  </a:moveTo>
                  <a:lnTo>
                    <a:pt x="167970" y="762"/>
                  </a:lnTo>
                  <a:lnTo>
                    <a:pt x="167970" y="1016"/>
                  </a:lnTo>
                  <a:lnTo>
                    <a:pt x="168363" y="1016"/>
                  </a:lnTo>
                  <a:lnTo>
                    <a:pt x="168363" y="762"/>
                  </a:lnTo>
                  <a:close/>
                </a:path>
                <a:path w="207010" h="135255">
                  <a:moveTo>
                    <a:pt x="169532" y="762"/>
                  </a:moveTo>
                  <a:lnTo>
                    <a:pt x="168757" y="762"/>
                  </a:lnTo>
                  <a:lnTo>
                    <a:pt x="168757" y="1016"/>
                  </a:lnTo>
                  <a:lnTo>
                    <a:pt x="169532" y="1016"/>
                  </a:lnTo>
                  <a:lnTo>
                    <a:pt x="169532" y="762"/>
                  </a:lnTo>
                  <a:close/>
                </a:path>
                <a:path w="207010" h="135255">
                  <a:moveTo>
                    <a:pt x="172059" y="930"/>
                  </a:moveTo>
                  <a:lnTo>
                    <a:pt x="172453" y="1016"/>
                  </a:lnTo>
                  <a:lnTo>
                    <a:pt x="172059" y="930"/>
                  </a:lnTo>
                  <a:close/>
                </a:path>
                <a:path w="207010" h="135255">
                  <a:moveTo>
                    <a:pt x="179260" y="762"/>
                  </a:moveTo>
                  <a:lnTo>
                    <a:pt x="175171" y="762"/>
                  </a:lnTo>
                  <a:lnTo>
                    <a:pt x="175374" y="1016"/>
                  </a:lnTo>
                  <a:lnTo>
                    <a:pt x="179260" y="1016"/>
                  </a:lnTo>
                  <a:lnTo>
                    <a:pt x="179260" y="762"/>
                  </a:lnTo>
                  <a:close/>
                </a:path>
                <a:path w="207010" h="135255">
                  <a:moveTo>
                    <a:pt x="166801" y="381"/>
                  </a:moveTo>
                  <a:lnTo>
                    <a:pt x="166420" y="381"/>
                  </a:lnTo>
                  <a:lnTo>
                    <a:pt x="166420" y="762"/>
                  </a:lnTo>
                  <a:lnTo>
                    <a:pt x="166801" y="762"/>
                  </a:lnTo>
                  <a:lnTo>
                    <a:pt x="166801" y="381"/>
                  </a:lnTo>
                  <a:close/>
                </a:path>
                <a:path w="207010" h="135255">
                  <a:moveTo>
                    <a:pt x="173621" y="381"/>
                  </a:moveTo>
                  <a:lnTo>
                    <a:pt x="171665" y="381"/>
                  </a:lnTo>
                  <a:lnTo>
                    <a:pt x="171665" y="762"/>
                  </a:lnTo>
                  <a:lnTo>
                    <a:pt x="174002" y="762"/>
                  </a:lnTo>
                  <a:lnTo>
                    <a:pt x="173621" y="381"/>
                  </a:lnTo>
                  <a:close/>
                </a:path>
                <a:path w="207010" h="135255">
                  <a:moveTo>
                    <a:pt x="178485" y="381"/>
                  </a:moveTo>
                  <a:lnTo>
                    <a:pt x="175374" y="381"/>
                  </a:lnTo>
                  <a:lnTo>
                    <a:pt x="175374" y="762"/>
                  </a:lnTo>
                  <a:lnTo>
                    <a:pt x="178866" y="762"/>
                  </a:lnTo>
                  <a:lnTo>
                    <a:pt x="178485" y="381"/>
                  </a:lnTo>
                  <a:close/>
                </a:path>
                <a:path w="207010" h="135255">
                  <a:moveTo>
                    <a:pt x="177317" y="0"/>
                  </a:moveTo>
                  <a:lnTo>
                    <a:pt x="175755" y="0"/>
                  </a:lnTo>
                  <a:lnTo>
                    <a:pt x="175755" y="381"/>
                  </a:lnTo>
                  <a:lnTo>
                    <a:pt x="177317" y="381"/>
                  </a:lnTo>
                  <a:lnTo>
                    <a:pt x="177317" y="0"/>
                  </a:lnTo>
                  <a:close/>
                </a:path>
                <a:path w="207010" h="135255">
                  <a:moveTo>
                    <a:pt x="51384" y="133146"/>
                  </a:moveTo>
                  <a:lnTo>
                    <a:pt x="47879" y="133146"/>
                  </a:lnTo>
                  <a:lnTo>
                    <a:pt x="47879" y="133527"/>
                  </a:lnTo>
                  <a:lnTo>
                    <a:pt x="49047" y="134416"/>
                  </a:lnTo>
                  <a:lnTo>
                    <a:pt x="49834" y="135178"/>
                  </a:lnTo>
                  <a:lnTo>
                    <a:pt x="50215" y="134416"/>
                  </a:lnTo>
                  <a:lnTo>
                    <a:pt x="51384" y="133146"/>
                  </a:lnTo>
                  <a:close/>
                </a:path>
                <a:path w="207010" h="135255">
                  <a:moveTo>
                    <a:pt x="59169" y="128701"/>
                  </a:moveTo>
                  <a:lnTo>
                    <a:pt x="41656" y="128701"/>
                  </a:lnTo>
                  <a:lnTo>
                    <a:pt x="41656" y="129082"/>
                  </a:lnTo>
                  <a:lnTo>
                    <a:pt x="42049" y="129082"/>
                  </a:lnTo>
                  <a:lnTo>
                    <a:pt x="42049" y="129463"/>
                  </a:lnTo>
                  <a:lnTo>
                    <a:pt x="44970" y="129463"/>
                  </a:lnTo>
                  <a:lnTo>
                    <a:pt x="46126" y="130098"/>
                  </a:lnTo>
                  <a:lnTo>
                    <a:pt x="46126" y="130479"/>
                  </a:lnTo>
                  <a:lnTo>
                    <a:pt x="47294" y="130479"/>
                  </a:lnTo>
                  <a:lnTo>
                    <a:pt x="47294" y="131241"/>
                  </a:lnTo>
                  <a:lnTo>
                    <a:pt x="47498" y="131241"/>
                  </a:lnTo>
                  <a:lnTo>
                    <a:pt x="47879" y="131622"/>
                  </a:lnTo>
                  <a:lnTo>
                    <a:pt x="47879" y="132003"/>
                  </a:lnTo>
                  <a:lnTo>
                    <a:pt x="48272" y="132003"/>
                  </a:lnTo>
                  <a:lnTo>
                    <a:pt x="48666" y="132384"/>
                  </a:lnTo>
                  <a:lnTo>
                    <a:pt x="48272" y="133146"/>
                  </a:lnTo>
                  <a:lnTo>
                    <a:pt x="55473" y="133146"/>
                  </a:lnTo>
                  <a:lnTo>
                    <a:pt x="56642" y="133908"/>
                  </a:lnTo>
                  <a:lnTo>
                    <a:pt x="56832" y="133146"/>
                  </a:lnTo>
                  <a:lnTo>
                    <a:pt x="59956" y="129463"/>
                  </a:lnTo>
                  <a:lnTo>
                    <a:pt x="59169" y="128701"/>
                  </a:lnTo>
                  <a:close/>
                </a:path>
                <a:path w="207010" h="135255">
                  <a:moveTo>
                    <a:pt x="55473" y="133146"/>
                  </a:moveTo>
                  <a:lnTo>
                    <a:pt x="54305" y="133146"/>
                  </a:lnTo>
                  <a:lnTo>
                    <a:pt x="54305" y="133527"/>
                  </a:lnTo>
                  <a:lnTo>
                    <a:pt x="55473" y="133146"/>
                  </a:lnTo>
                  <a:close/>
                </a:path>
                <a:path w="207010" h="135255">
                  <a:moveTo>
                    <a:pt x="44970" y="129463"/>
                  </a:moveTo>
                  <a:lnTo>
                    <a:pt x="42430" y="129463"/>
                  </a:lnTo>
                  <a:lnTo>
                    <a:pt x="42430" y="129717"/>
                  </a:lnTo>
                  <a:lnTo>
                    <a:pt x="42049" y="130479"/>
                  </a:lnTo>
                  <a:lnTo>
                    <a:pt x="42430" y="130860"/>
                  </a:lnTo>
                  <a:lnTo>
                    <a:pt x="42430" y="131241"/>
                  </a:lnTo>
                  <a:lnTo>
                    <a:pt x="43014" y="131622"/>
                  </a:lnTo>
                  <a:lnTo>
                    <a:pt x="43802" y="130479"/>
                  </a:lnTo>
                  <a:lnTo>
                    <a:pt x="44183" y="130479"/>
                  </a:lnTo>
                  <a:lnTo>
                    <a:pt x="44183" y="130098"/>
                  </a:lnTo>
                  <a:lnTo>
                    <a:pt x="44970" y="130098"/>
                  </a:lnTo>
                  <a:lnTo>
                    <a:pt x="44970" y="129463"/>
                  </a:lnTo>
                  <a:close/>
                </a:path>
                <a:path w="207010" h="135255">
                  <a:moveTo>
                    <a:pt x="58009" y="127939"/>
                  </a:moveTo>
                  <a:lnTo>
                    <a:pt x="41656" y="127939"/>
                  </a:lnTo>
                  <a:lnTo>
                    <a:pt x="41656" y="128320"/>
                  </a:lnTo>
                  <a:lnTo>
                    <a:pt x="41262" y="128320"/>
                  </a:lnTo>
                  <a:lnTo>
                    <a:pt x="41262" y="128701"/>
                  </a:lnTo>
                  <a:lnTo>
                    <a:pt x="58788" y="128701"/>
                  </a:lnTo>
                  <a:lnTo>
                    <a:pt x="58009" y="127939"/>
                  </a:lnTo>
                  <a:close/>
                </a:path>
                <a:path w="207010" h="135255">
                  <a:moveTo>
                    <a:pt x="61506" y="123113"/>
                  </a:moveTo>
                  <a:lnTo>
                    <a:pt x="36791" y="123113"/>
                  </a:lnTo>
                  <a:lnTo>
                    <a:pt x="37566" y="123875"/>
                  </a:lnTo>
                  <a:lnTo>
                    <a:pt x="37769" y="124256"/>
                  </a:lnTo>
                  <a:lnTo>
                    <a:pt x="38544" y="124637"/>
                  </a:lnTo>
                  <a:lnTo>
                    <a:pt x="38150" y="125653"/>
                  </a:lnTo>
                  <a:lnTo>
                    <a:pt x="37566" y="126415"/>
                  </a:lnTo>
                  <a:lnTo>
                    <a:pt x="40093" y="128320"/>
                  </a:lnTo>
                  <a:lnTo>
                    <a:pt x="40093" y="127939"/>
                  </a:lnTo>
                  <a:lnTo>
                    <a:pt x="58009" y="127939"/>
                  </a:lnTo>
                  <a:lnTo>
                    <a:pt x="57619" y="127558"/>
                  </a:lnTo>
                  <a:lnTo>
                    <a:pt x="58000" y="127558"/>
                  </a:lnTo>
                  <a:lnTo>
                    <a:pt x="58394" y="127177"/>
                  </a:lnTo>
                  <a:lnTo>
                    <a:pt x="60337" y="124637"/>
                  </a:lnTo>
                  <a:lnTo>
                    <a:pt x="60731" y="123875"/>
                  </a:lnTo>
                  <a:lnTo>
                    <a:pt x="61506" y="123113"/>
                  </a:lnTo>
                  <a:close/>
                </a:path>
                <a:path w="207010" h="135255">
                  <a:moveTo>
                    <a:pt x="41262" y="127939"/>
                  </a:moveTo>
                  <a:lnTo>
                    <a:pt x="40881" y="127939"/>
                  </a:lnTo>
                  <a:lnTo>
                    <a:pt x="40881" y="128320"/>
                  </a:lnTo>
                  <a:lnTo>
                    <a:pt x="41262" y="128320"/>
                  </a:lnTo>
                  <a:lnTo>
                    <a:pt x="41262" y="127939"/>
                  </a:lnTo>
                  <a:close/>
                </a:path>
                <a:path w="207010" h="135255">
                  <a:moveTo>
                    <a:pt x="64046" y="120446"/>
                  </a:moveTo>
                  <a:lnTo>
                    <a:pt x="28232" y="120446"/>
                  </a:lnTo>
                  <a:lnTo>
                    <a:pt x="28232" y="120827"/>
                  </a:lnTo>
                  <a:lnTo>
                    <a:pt x="29197" y="120827"/>
                  </a:lnTo>
                  <a:lnTo>
                    <a:pt x="29591" y="121208"/>
                  </a:lnTo>
                  <a:lnTo>
                    <a:pt x="29972" y="121208"/>
                  </a:lnTo>
                  <a:lnTo>
                    <a:pt x="29591" y="121970"/>
                  </a:lnTo>
                  <a:lnTo>
                    <a:pt x="29197" y="122351"/>
                  </a:lnTo>
                  <a:lnTo>
                    <a:pt x="29972" y="122732"/>
                  </a:lnTo>
                  <a:lnTo>
                    <a:pt x="31927" y="124637"/>
                  </a:lnTo>
                  <a:lnTo>
                    <a:pt x="33286" y="125272"/>
                  </a:lnTo>
                  <a:lnTo>
                    <a:pt x="34061" y="126034"/>
                  </a:lnTo>
                  <a:lnTo>
                    <a:pt x="36398" y="123113"/>
                  </a:lnTo>
                  <a:lnTo>
                    <a:pt x="61709" y="123113"/>
                  </a:lnTo>
                  <a:lnTo>
                    <a:pt x="61709" y="122732"/>
                  </a:lnTo>
                  <a:lnTo>
                    <a:pt x="62352" y="122732"/>
                  </a:lnTo>
                  <a:lnTo>
                    <a:pt x="62877" y="121970"/>
                  </a:lnTo>
                  <a:lnTo>
                    <a:pt x="63652" y="121208"/>
                  </a:lnTo>
                  <a:lnTo>
                    <a:pt x="64046" y="120446"/>
                  </a:lnTo>
                  <a:close/>
                </a:path>
                <a:path w="207010" h="135255">
                  <a:moveTo>
                    <a:pt x="62352" y="122732"/>
                  </a:moveTo>
                  <a:lnTo>
                    <a:pt x="61709" y="122732"/>
                  </a:lnTo>
                  <a:lnTo>
                    <a:pt x="62090" y="123113"/>
                  </a:lnTo>
                  <a:lnTo>
                    <a:pt x="62352" y="122732"/>
                  </a:lnTo>
                  <a:close/>
                </a:path>
                <a:path w="207010" h="135255">
                  <a:moveTo>
                    <a:pt x="27063" y="121208"/>
                  </a:moveTo>
                  <a:lnTo>
                    <a:pt x="23558" y="121208"/>
                  </a:lnTo>
                  <a:lnTo>
                    <a:pt x="23558" y="121589"/>
                  </a:lnTo>
                  <a:lnTo>
                    <a:pt x="23939" y="121970"/>
                  </a:lnTo>
                  <a:lnTo>
                    <a:pt x="23939" y="122351"/>
                  </a:lnTo>
                  <a:lnTo>
                    <a:pt x="24333" y="122351"/>
                  </a:lnTo>
                  <a:lnTo>
                    <a:pt x="24726" y="122732"/>
                  </a:lnTo>
                  <a:lnTo>
                    <a:pt x="25107" y="121970"/>
                  </a:lnTo>
                  <a:lnTo>
                    <a:pt x="26276" y="121970"/>
                  </a:lnTo>
                  <a:lnTo>
                    <a:pt x="26276" y="121589"/>
                  </a:lnTo>
                  <a:lnTo>
                    <a:pt x="27063" y="121589"/>
                  </a:lnTo>
                  <a:lnTo>
                    <a:pt x="27063" y="121208"/>
                  </a:lnTo>
                  <a:close/>
                </a:path>
                <a:path w="207010" h="135255">
                  <a:moveTo>
                    <a:pt x="26670" y="121589"/>
                  </a:moveTo>
                  <a:lnTo>
                    <a:pt x="26276" y="121589"/>
                  </a:lnTo>
                  <a:lnTo>
                    <a:pt x="26670" y="121970"/>
                  </a:lnTo>
                  <a:lnTo>
                    <a:pt x="27063" y="121970"/>
                  </a:lnTo>
                  <a:lnTo>
                    <a:pt x="26670" y="121589"/>
                  </a:lnTo>
                  <a:close/>
                </a:path>
                <a:path w="207010" h="135255">
                  <a:moveTo>
                    <a:pt x="65201" y="119049"/>
                  </a:moveTo>
                  <a:lnTo>
                    <a:pt x="21412" y="119049"/>
                  </a:lnTo>
                  <a:lnTo>
                    <a:pt x="21805" y="119430"/>
                  </a:lnTo>
                  <a:lnTo>
                    <a:pt x="21805" y="119811"/>
                  </a:lnTo>
                  <a:lnTo>
                    <a:pt x="22186" y="120192"/>
                  </a:lnTo>
                  <a:lnTo>
                    <a:pt x="22186" y="120446"/>
                  </a:lnTo>
                  <a:lnTo>
                    <a:pt x="21805" y="120827"/>
                  </a:lnTo>
                  <a:lnTo>
                    <a:pt x="22186" y="120827"/>
                  </a:lnTo>
                  <a:lnTo>
                    <a:pt x="22186" y="121208"/>
                  </a:lnTo>
                  <a:lnTo>
                    <a:pt x="21805" y="121589"/>
                  </a:lnTo>
                  <a:lnTo>
                    <a:pt x="22580" y="121589"/>
                  </a:lnTo>
                  <a:lnTo>
                    <a:pt x="22974" y="121208"/>
                  </a:lnTo>
                  <a:lnTo>
                    <a:pt x="27063" y="121208"/>
                  </a:lnTo>
                  <a:lnTo>
                    <a:pt x="27838" y="120446"/>
                  </a:lnTo>
                  <a:lnTo>
                    <a:pt x="64046" y="120446"/>
                  </a:lnTo>
                  <a:lnTo>
                    <a:pt x="64427" y="120192"/>
                  </a:lnTo>
                  <a:lnTo>
                    <a:pt x="65201" y="119049"/>
                  </a:lnTo>
                  <a:close/>
                </a:path>
                <a:path w="207010" h="135255">
                  <a:moveTo>
                    <a:pt x="20243" y="119430"/>
                  </a:moveTo>
                  <a:lnTo>
                    <a:pt x="19862" y="119811"/>
                  </a:lnTo>
                  <a:lnTo>
                    <a:pt x="20243" y="119437"/>
                  </a:lnTo>
                  <a:close/>
                </a:path>
                <a:path w="207010" h="135255">
                  <a:moveTo>
                    <a:pt x="60731" y="113842"/>
                  </a:moveTo>
                  <a:lnTo>
                    <a:pt x="59563" y="114985"/>
                  </a:lnTo>
                  <a:lnTo>
                    <a:pt x="59563" y="115493"/>
                  </a:lnTo>
                  <a:lnTo>
                    <a:pt x="59169" y="115620"/>
                  </a:lnTo>
                  <a:lnTo>
                    <a:pt x="58394" y="116382"/>
                  </a:lnTo>
                  <a:lnTo>
                    <a:pt x="58788" y="117144"/>
                  </a:lnTo>
                  <a:lnTo>
                    <a:pt x="58000" y="118668"/>
                  </a:lnTo>
                  <a:lnTo>
                    <a:pt x="18491" y="118668"/>
                  </a:lnTo>
                  <a:lnTo>
                    <a:pt x="18884" y="119049"/>
                  </a:lnTo>
                  <a:lnTo>
                    <a:pt x="19075" y="119430"/>
                  </a:lnTo>
                  <a:lnTo>
                    <a:pt x="20250" y="119430"/>
                  </a:lnTo>
                  <a:lnTo>
                    <a:pt x="20637" y="119049"/>
                  </a:lnTo>
                  <a:lnTo>
                    <a:pt x="65201" y="119049"/>
                  </a:lnTo>
                  <a:lnTo>
                    <a:pt x="65989" y="118287"/>
                  </a:lnTo>
                  <a:lnTo>
                    <a:pt x="65989" y="117906"/>
                  </a:lnTo>
                  <a:lnTo>
                    <a:pt x="66573" y="117144"/>
                  </a:lnTo>
                  <a:lnTo>
                    <a:pt x="67348" y="116382"/>
                  </a:lnTo>
                  <a:lnTo>
                    <a:pt x="66954" y="116382"/>
                  </a:lnTo>
                  <a:lnTo>
                    <a:pt x="66954" y="116001"/>
                  </a:lnTo>
                  <a:lnTo>
                    <a:pt x="65595" y="115493"/>
                  </a:lnTo>
                  <a:lnTo>
                    <a:pt x="65128" y="114985"/>
                  </a:lnTo>
                  <a:lnTo>
                    <a:pt x="62090" y="114985"/>
                  </a:lnTo>
                  <a:lnTo>
                    <a:pt x="61506" y="114731"/>
                  </a:lnTo>
                  <a:lnTo>
                    <a:pt x="60731" y="113842"/>
                  </a:lnTo>
                  <a:close/>
                </a:path>
                <a:path w="207010" h="135255">
                  <a:moveTo>
                    <a:pt x="19469" y="116382"/>
                  </a:moveTo>
                  <a:lnTo>
                    <a:pt x="18110" y="116382"/>
                  </a:lnTo>
                  <a:lnTo>
                    <a:pt x="18110" y="116763"/>
                  </a:lnTo>
                  <a:lnTo>
                    <a:pt x="17716" y="117144"/>
                  </a:lnTo>
                  <a:lnTo>
                    <a:pt x="17322" y="117144"/>
                  </a:lnTo>
                  <a:lnTo>
                    <a:pt x="17716" y="117525"/>
                  </a:lnTo>
                  <a:lnTo>
                    <a:pt x="18110" y="117525"/>
                  </a:lnTo>
                  <a:lnTo>
                    <a:pt x="18110" y="117906"/>
                  </a:lnTo>
                  <a:lnTo>
                    <a:pt x="18491" y="118287"/>
                  </a:lnTo>
                  <a:lnTo>
                    <a:pt x="18110" y="118668"/>
                  </a:lnTo>
                  <a:lnTo>
                    <a:pt x="58000" y="118668"/>
                  </a:lnTo>
                  <a:lnTo>
                    <a:pt x="58000" y="118287"/>
                  </a:lnTo>
                  <a:lnTo>
                    <a:pt x="53924" y="118287"/>
                  </a:lnTo>
                  <a:lnTo>
                    <a:pt x="53136" y="117906"/>
                  </a:lnTo>
                  <a:lnTo>
                    <a:pt x="52755" y="117525"/>
                  </a:lnTo>
                  <a:lnTo>
                    <a:pt x="53136" y="116763"/>
                  </a:lnTo>
                  <a:lnTo>
                    <a:pt x="19469" y="116763"/>
                  </a:lnTo>
                  <a:lnTo>
                    <a:pt x="19469" y="116382"/>
                  </a:lnTo>
                  <a:close/>
                </a:path>
                <a:path w="207010" h="135255">
                  <a:moveTo>
                    <a:pt x="55092" y="116382"/>
                  </a:moveTo>
                  <a:lnTo>
                    <a:pt x="53924" y="118287"/>
                  </a:lnTo>
                  <a:lnTo>
                    <a:pt x="58000" y="118287"/>
                  </a:lnTo>
                  <a:lnTo>
                    <a:pt x="55092" y="116382"/>
                  </a:lnTo>
                  <a:close/>
                </a:path>
                <a:path w="207010" h="135255">
                  <a:moveTo>
                    <a:pt x="14605" y="115620"/>
                  </a:moveTo>
                  <a:lnTo>
                    <a:pt x="11290" y="115620"/>
                  </a:lnTo>
                  <a:lnTo>
                    <a:pt x="11290" y="116001"/>
                  </a:lnTo>
                  <a:lnTo>
                    <a:pt x="12077" y="116382"/>
                  </a:lnTo>
                  <a:lnTo>
                    <a:pt x="12458" y="117144"/>
                  </a:lnTo>
                  <a:lnTo>
                    <a:pt x="12852" y="117144"/>
                  </a:lnTo>
                  <a:lnTo>
                    <a:pt x="13233" y="117525"/>
                  </a:lnTo>
                  <a:lnTo>
                    <a:pt x="13233" y="117906"/>
                  </a:lnTo>
                  <a:lnTo>
                    <a:pt x="13627" y="117525"/>
                  </a:lnTo>
                  <a:lnTo>
                    <a:pt x="13627" y="117144"/>
                  </a:lnTo>
                  <a:lnTo>
                    <a:pt x="14020" y="116763"/>
                  </a:lnTo>
                  <a:lnTo>
                    <a:pt x="14211" y="116382"/>
                  </a:lnTo>
                  <a:lnTo>
                    <a:pt x="14605" y="116001"/>
                  </a:lnTo>
                  <a:lnTo>
                    <a:pt x="14605" y="115620"/>
                  </a:lnTo>
                  <a:close/>
                </a:path>
                <a:path w="207010" h="135255">
                  <a:moveTo>
                    <a:pt x="17716" y="117525"/>
                  </a:moveTo>
                  <a:lnTo>
                    <a:pt x="17322" y="117525"/>
                  </a:lnTo>
                  <a:lnTo>
                    <a:pt x="17716" y="117906"/>
                  </a:lnTo>
                  <a:lnTo>
                    <a:pt x="17716" y="117525"/>
                  </a:lnTo>
                  <a:close/>
                </a:path>
                <a:path w="207010" h="135255">
                  <a:moveTo>
                    <a:pt x="19862" y="116001"/>
                  </a:moveTo>
                  <a:lnTo>
                    <a:pt x="17322" y="116001"/>
                  </a:lnTo>
                  <a:lnTo>
                    <a:pt x="17716" y="116382"/>
                  </a:lnTo>
                  <a:lnTo>
                    <a:pt x="17716" y="116763"/>
                  </a:lnTo>
                  <a:lnTo>
                    <a:pt x="18110" y="116382"/>
                  </a:lnTo>
                  <a:lnTo>
                    <a:pt x="19862" y="116382"/>
                  </a:lnTo>
                  <a:lnTo>
                    <a:pt x="19862" y="116001"/>
                  </a:lnTo>
                  <a:close/>
                </a:path>
                <a:path w="207010" h="135255">
                  <a:moveTo>
                    <a:pt x="20243" y="114985"/>
                  </a:moveTo>
                  <a:lnTo>
                    <a:pt x="19862" y="114985"/>
                  </a:lnTo>
                  <a:lnTo>
                    <a:pt x="19862" y="116382"/>
                  </a:lnTo>
                  <a:lnTo>
                    <a:pt x="19469" y="116382"/>
                  </a:lnTo>
                  <a:lnTo>
                    <a:pt x="19469" y="116763"/>
                  </a:lnTo>
                  <a:lnTo>
                    <a:pt x="53136" y="116763"/>
                  </a:lnTo>
                  <a:lnTo>
                    <a:pt x="53399" y="116001"/>
                  </a:lnTo>
                  <a:lnTo>
                    <a:pt x="24726" y="116001"/>
                  </a:lnTo>
                  <a:lnTo>
                    <a:pt x="24726" y="115620"/>
                  </a:lnTo>
                  <a:lnTo>
                    <a:pt x="24333" y="115620"/>
                  </a:lnTo>
                  <a:lnTo>
                    <a:pt x="20243" y="115493"/>
                  </a:lnTo>
                  <a:lnTo>
                    <a:pt x="20243" y="114985"/>
                  </a:lnTo>
                  <a:close/>
                </a:path>
                <a:path w="207010" h="135255">
                  <a:moveTo>
                    <a:pt x="19862" y="114985"/>
                  </a:moveTo>
                  <a:lnTo>
                    <a:pt x="19469" y="114985"/>
                  </a:lnTo>
                  <a:lnTo>
                    <a:pt x="19469" y="115493"/>
                  </a:lnTo>
                  <a:lnTo>
                    <a:pt x="15773" y="115493"/>
                  </a:lnTo>
                  <a:lnTo>
                    <a:pt x="16154" y="115620"/>
                  </a:lnTo>
                  <a:lnTo>
                    <a:pt x="16154" y="116382"/>
                  </a:lnTo>
                  <a:lnTo>
                    <a:pt x="17322" y="116382"/>
                  </a:lnTo>
                  <a:lnTo>
                    <a:pt x="17322" y="116001"/>
                  </a:lnTo>
                  <a:lnTo>
                    <a:pt x="19862" y="116001"/>
                  </a:lnTo>
                  <a:lnTo>
                    <a:pt x="19862" y="114985"/>
                  </a:lnTo>
                  <a:close/>
                </a:path>
                <a:path w="207010" h="135255">
                  <a:moveTo>
                    <a:pt x="25895" y="110794"/>
                  </a:moveTo>
                  <a:lnTo>
                    <a:pt x="25501" y="110794"/>
                  </a:lnTo>
                  <a:lnTo>
                    <a:pt x="25501" y="111556"/>
                  </a:lnTo>
                  <a:lnTo>
                    <a:pt x="25107" y="111556"/>
                  </a:lnTo>
                  <a:lnTo>
                    <a:pt x="25107" y="112318"/>
                  </a:lnTo>
                  <a:lnTo>
                    <a:pt x="24333" y="112318"/>
                  </a:lnTo>
                  <a:lnTo>
                    <a:pt x="24726" y="112699"/>
                  </a:lnTo>
                  <a:lnTo>
                    <a:pt x="24726" y="115493"/>
                  </a:lnTo>
                  <a:lnTo>
                    <a:pt x="24333" y="115620"/>
                  </a:lnTo>
                  <a:lnTo>
                    <a:pt x="24726" y="115620"/>
                  </a:lnTo>
                  <a:lnTo>
                    <a:pt x="24726" y="116001"/>
                  </a:lnTo>
                  <a:lnTo>
                    <a:pt x="53399" y="116001"/>
                  </a:lnTo>
                  <a:lnTo>
                    <a:pt x="53530" y="115620"/>
                  </a:lnTo>
                  <a:lnTo>
                    <a:pt x="52755" y="115493"/>
                  </a:lnTo>
                  <a:lnTo>
                    <a:pt x="53530" y="114223"/>
                  </a:lnTo>
                  <a:lnTo>
                    <a:pt x="53924" y="113080"/>
                  </a:lnTo>
                  <a:lnTo>
                    <a:pt x="54305" y="113080"/>
                  </a:lnTo>
                  <a:lnTo>
                    <a:pt x="54305" y="112699"/>
                  </a:lnTo>
                  <a:lnTo>
                    <a:pt x="54698" y="111937"/>
                  </a:lnTo>
                  <a:lnTo>
                    <a:pt x="54698" y="111175"/>
                  </a:lnTo>
                  <a:lnTo>
                    <a:pt x="25895" y="111175"/>
                  </a:lnTo>
                  <a:lnTo>
                    <a:pt x="25895" y="110794"/>
                  </a:lnTo>
                  <a:close/>
                </a:path>
                <a:path w="207010" h="135255">
                  <a:moveTo>
                    <a:pt x="19469" y="114223"/>
                  </a:moveTo>
                  <a:lnTo>
                    <a:pt x="10909" y="114223"/>
                  </a:lnTo>
                  <a:lnTo>
                    <a:pt x="11290" y="114731"/>
                  </a:lnTo>
                  <a:lnTo>
                    <a:pt x="10909" y="114985"/>
                  </a:lnTo>
                  <a:lnTo>
                    <a:pt x="10909" y="115620"/>
                  </a:lnTo>
                  <a:lnTo>
                    <a:pt x="14986" y="115620"/>
                  </a:lnTo>
                  <a:lnTo>
                    <a:pt x="19469" y="115493"/>
                  </a:lnTo>
                  <a:lnTo>
                    <a:pt x="19469" y="114985"/>
                  </a:lnTo>
                  <a:lnTo>
                    <a:pt x="19075" y="114985"/>
                  </a:lnTo>
                  <a:lnTo>
                    <a:pt x="19075" y="114731"/>
                  </a:lnTo>
                  <a:lnTo>
                    <a:pt x="19469" y="114731"/>
                  </a:lnTo>
                  <a:lnTo>
                    <a:pt x="19469" y="114223"/>
                  </a:lnTo>
                  <a:close/>
                </a:path>
                <a:path w="207010" h="135255">
                  <a:moveTo>
                    <a:pt x="23558" y="113080"/>
                  </a:moveTo>
                  <a:lnTo>
                    <a:pt x="23355" y="113080"/>
                  </a:lnTo>
                  <a:lnTo>
                    <a:pt x="23355" y="113461"/>
                  </a:lnTo>
                  <a:lnTo>
                    <a:pt x="22974" y="113461"/>
                  </a:lnTo>
                  <a:lnTo>
                    <a:pt x="22974" y="113842"/>
                  </a:lnTo>
                  <a:lnTo>
                    <a:pt x="22580" y="113842"/>
                  </a:lnTo>
                  <a:lnTo>
                    <a:pt x="22580" y="114223"/>
                  </a:lnTo>
                  <a:lnTo>
                    <a:pt x="22186" y="114223"/>
                  </a:lnTo>
                  <a:lnTo>
                    <a:pt x="22186" y="114985"/>
                  </a:lnTo>
                  <a:lnTo>
                    <a:pt x="20243" y="114985"/>
                  </a:lnTo>
                  <a:lnTo>
                    <a:pt x="20243" y="115493"/>
                  </a:lnTo>
                  <a:lnTo>
                    <a:pt x="24726" y="115493"/>
                  </a:lnTo>
                  <a:lnTo>
                    <a:pt x="24726" y="114731"/>
                  </a:lnTo>
                  <a:lnTo>
                    <a:pt x="23558" y="114731"/>
                  </a:lnTo>
                  <a:lnTo>
                    <a:pt x="23558" y="113080"/>
                  </a:lnTo>
                  <a:close/>
                </a:path>
                <a:path w="207010" h="135255">
                  <a:moveTo>
                    <a:pt x="20637" y="114731"/>
                  </a:moveTo>
                  <a:lnTo>
                    <a:pt x="19075" y="114731"/>
                  </a:lnTo>
                  <a:lnTo>
                    <a:pt x="19075" y="114985"/>
                  </a:lnTo>
                  <a:lnTo>
                    <a:pt x="20637" y="114985"/>
                  </a:lnTo>
                  <a:lnTo>
                    <a:pt x="20637" y="114731"/>
                  </a:lnTo>
                  <a:close/>
                </a:path>
                <a:path w="207010" h="135255">
                  <a:moveTo>
                    <a:pt x="21018" y="114731"/>
                  </a:moveTo>
                  <a:lnTo>
                    <a:pt x="20637" y="114985"/>
                  </a:lnTo>
                  <a:lnTo>
                    <a:pt x="21018" y="114985"/>
                  </a:lnTo>
                  <a:lnTo>
                    <a:pt x="21018" y="114731"/>
                  </a:lnTo>
                  <a:close/>
                </a:path>
                <a:path w="207010" h="135255">
                  <a:moveTo>
                    <a:pt x="22186" y="114223"/>
                  </a:moveTo>
                  <a:lnTo>
                    <a:pt x="19469" y="114223"/>
                  </a:lnTo>
                  <a:lnTo>
                    <a:pt x="19469" y="114731"/>
                  </a:lnTo>
                  <a:lnTo>
                    <a:pt x="21018" y="114731"/>
                  </a:lnTo>
                  <a:lnTo>
                    <a:pt x="21018" y="114985"/>
                  </a:lnTo>
                  <a:lnTo>
                    <a:pt x="21805" y="114985"/>
                  </a:lnTo>
                  <a:lnTo>
                    <a:pt x="22186" y="114731"/>
                  </a:lnTo>
                  <a:lnTo>
                    <a:pt x="22186" y="114223"/>
                  </a:lnTo>
                  <a:close/>
                </a:path>
                <a:path w="207010" h="135255">
                  <a:moveTo>
                    <a:pt x="63258" y="113461"/>
                  </a:moveTo>
                  <a:lnTo>
                    <a:pt x="62484" y="114223"/>
                  </a:lnTo>
                  <a:lnTo>
                    <a:pt x="62484" y="114731"/>
                  </a:lnTo>
                  <a:lnTo>
                    <a:pt x="62090" y="114985"/>
                  </a:lnTo>
                  <a:lnTo>
                    <a:pt x="65128" y="114985"/>
                  </a:lnTo>
                  <a:lnTo>
                    <a:pt x="64427" y="114223"/>
                  </a:lnTo>
                  <a:lnTo>
                    <a:pt x="63652" y="113842"/>
                  </a:lnTo>
                  <a:lnTo>
                    <a:pt x="63258" y="113461"/>
                  </a:lnTo>
                  <a:close/>
                </a:path>
                <a:path w="207010" h="135255">
                  <a:moveTo>
                    <a:pt x="22580" y="113461"/>
                  </a:moveTo>
                  <a:lnTo>
                    <a:pt x="9740" y="113461"/>
                  </a:lnTo>
                  <a:lnTo>
                    <a:pt x="9740" y="114731"/>
                  </a:lnTo>
                  <a:lnTo>
                    <a:pt x="10909" y="114731"/>
                  </a:lnTo>
                  <a:lnTo>
                    <a:pt x="10909" y="114223"/>
                  </a:lnTo>
                  <a:lnTo>
                    <a:pt x="22580" y="114223"/>
                  </a:lnTo>
                  <a:lnTo>
                    <a:pt x="22580" y="113461"/>
                  </a:lnTo>
                  <a:close/>
                </a:path>
                <a:path w="207010" h="135255">
                  <a:moveTo>
                    <a:pt x="23939" y="112699"/>
                  </a:moveTo>
                  <a:lnTo>
                    <a:pt x="23558" y="112699"/>
                  </a:lnTo>
                  <a:lnTo>
                    <a:pt x="23558" y="114731"/>
                  </a:lnTo>
                  <a:lnTo>
                    <a:pt x="24726" y="114731"/>
                  </a:lnTo>
                  <a:lnTo>
                    <a:pt x="24726" y="113461"/>
                  </a:lnTo>
                  <a:lnTo>
                    <a:pt x="23939" y="113461"/>
                  </a:lnTo>
                  <a:lnTo>
                    <a:pt x="23939" y="112699"/>
                  </a:lnTo>
                  <a:close/>
                </a:path>
                <a:path w="207010" h="135255">
                  <a:moveTo>
                    <a:pt x="9347" y="113461"/>
                  </a:moveTo>
                  <a:lnTo>
                    <a:pt x="7200" y="113461"/>
                  </a:lnTo>
                  <a:lnTo>
                    <a:pt x="7594" y="113842"/>
                  </a:lnTo>
                  <a:lnTo>
                    <a:pt x="7988" y="113842"/>
                  </a:lnTo>
                  <a:lnTo>
                    <a:pt x="7988" y="114223"/>
                  </a:lnTo>
                  <a:lnTo>
                    <a:pt x="8763" y="114223"/>
                  </a:lnTo>
                  <a:lnTo>
                    <a:pt x="9156" y="113842"/>
                  </a:lnTo>
                  <a:lnTo>
                    <a:pt x="9347" y="113461"/>
                  </a:lnTo>
                  <a:close/>
                </a:path>
                <a:path w="207010" h="135255">
                  <a:moveTo>
                    <a:pt x="23558" y="111937"/>
                  </a:moveTo>
                  <a:lnTo>
                    <a:pt x="6032" y="111937"/>
                  </a:lnTo>
                  <a:lnTo>
                    <a:pt x="6032" y="113080"/>
                  </a:lnTo>
                  <a:lnTo>
                    <a:pt x="6819" y="113842"/>
                  </a:lnTo>
                  <a:lnTo>
                    <a:pt x="6819" y="113461"/>
                  </a:lnTo>
                  <a:lnTo>
                    <a:pt x="23355" y="113461"/>
                  </a:lnTo>
                  <a:lnTo>
                    <a:pt x="23355" y="113080"/>
                  </a:lnTo>
                  <a:lnTo>
                    <a:pt x="23558" y="113080"/>
                  </a:lnTo>
                  <a:lnTo>
                    <a:pt x="23558" y="112699"/>
                  </a:lnTo>
                  <a:lnTo>
                    <a:pt x="23939" y="112699"/>
                  </a:lnTo>
                  <a:lnTo>
                    <a:pt x="23939" y="112318"/>
                  </a:lnTo>
                  <a:lnTo>
                    <a:pt x="23558" y="112318"/>
                  </a:lnTo>
                  <a:lnTo>
                    <a:pt x="23558" y="111937"/>
                  </a:lnTo>
                  <a:close/>
                </a:path>
                <a:path w="207010" h="135255">
                  <a:moveTo>
                    <a:pt x="22974" y="113461"/>
                  </a:moveTo>
                  <a:lnTo>
                    <a:pt x="22580" y="113461"/>
                  </a:lnTo>
                  <a:lnTo>
                    <a:pt x="22974" y="113842"/>
                  </a:lnTo>
                  <a:lnTo>
                    <a:pt x="22974" y="113461"/>
                  </a:lnTo>
                  <a:close/>
                </a:path>
                <a:path w="207010" h="135255">
                  <a:moveTo>
                    <a:pt x="24333" y="112318"/>
                  </a:moveTo>
                  <a:lnTo>
                    <a:pt x="23939" y="112318"/>
                  </a:lnTo>
                  <a:lnTo>
                    <a:pt x="23939" y="113461"/>
                  </a:lnTo>
                  <a:lnTo>
                    <a:pt x="24726" y="113461"/>
                  </a:lnTo>
                  <a:lnTo>
                    <a:pt x="24726" y="113080"/>
                  </a:lnTo>
                  <a:lnTo>
                    <a:pt x="24333" y="113080"/>
                  </a:lnTo>
                  <a:lnTo>
                    <a:pt x="24333" y="112318"/>
                  </a:lnTo>
                  <a:close/>
                </a:path>
                <a:path w="207010" h="135255">
                  <a:moveTo>
                    <a:pt x="24726" y="112699"/>
                  </a:moveTo>
                  <a:lnTo>
                    <a:pt x="24333" y="112699"/>
                  </a:lnTo>
                  <a:lnTo>
                    <a:pt x="24333" y="113080"/>
                  </a:lnTo>
                  <a:lnTo>
                    <a:pt x="24726" y="113080"/>
                  </a:lnTo>
                  <a:lnTo>
                    <a:pt x="24726" y="112699"/>
                  </a:lnTo>
                  <a:close/>
                </a:path>
                <a:path w="207010" h="135255">
                  <a:moveTo>
                    <a:pt x="25107" y="111556"/>
                  </a:moveTo>
                  <a:lnTo>
                    <a:pt x="24726" y="111556"/>
                  </a:lnTo>
                  <a:lnTo>
                    <a:pt x="24726" y="111937"/>
                  </a:lnTo>
                  <a:lnTo>
                    <a:pt x="23558" y="111937"/>
                  </a:lnTo>
                  <a:lnTo>
                    <a:pt x="23558" y="112318"/>
                  </a:lnTo>
                  <a:lnTo>
                    <a:pt x="25107" y="112318"/>
                  </a:lnTo>
                  <a:lnTo>
                    <a:pt x="25107" y="111556"/>
                  </a:lnTo>
                  <a:close/>
                </a:path>
                <a:path w="207010" h="135255">
                  <a:moveTo>
                    <a:pt x="5651" y="111556"/>
                  </a:moveTo>
                  <a:lnTo>
                    <a:pt x="5257" y="111556"/>
                  </a:lnTo>
                  <a:lnTo>
                    <a:pt x="5257" y="111937"/>
                  </a:lnTo>
                  <a:lnTo>
                    <a:pt x="5651" y="111556"/>
                  </a:lnTo>
                  <a:close/>
                </a:path>
                <a:path w="207010" h="135255">
                  <a:moveTo>
                    <a:pt x="24333" y="111556"/>
                  </a:moveTo>
                  <a:lnTo>
                    <a:pt x="5651" y="111556"/>
                  </a:lnTo>
                  <a:lnTo>
                    <a:pt x="5651" y="111937"/>
                  </a:lnTo>
                  <a:lnTo>
                    <a:pt x="24333" y="111937"/>
                  </a:lnTo>
                  <a:lnTo>
                    <a:pt x="24333" y="111556"/>
                  </a:lnTo>
                  <a:close/>
                </a:path>
                <a:path w="207010" h="135255">
                  <a:moveTo>
                    <a:pt x="24726" y="111556"/>
                  </a:moveTo>
                  <a:lnTo>
                    <a:pt x="24333" y="111556"/>
                  </a:lnTo>
                  <a:lnTo>
                    <a:pt x="24726" y="111937"/>
                  </a:lnTo>
                  <a:lnTo>
                    <a:pt x="24726" y="111556"/>
                  </a:lnTo>
                  <a:close/>
                </a:path>
                <a:path w="207010" h="135255">
                  <a:moveTo>
                    <a:pt x="26276" y="109143"/>
                  </a:moveTo>
                  <a:lnTo>
                    <a:pt x="2336" y="109143"/>
                  </a:lnTo>
                  <a:lnTo>
                    <a:pt x="2336" y="110286"/>
                  </a:lnTo>
                  <a:lnTo>
                    <a:pt x="2730" y="110286"/>
                  </a:lnTo>
                  <a:lnTo>
                    <a:pt x="2730" y="110667"/>
                  </a:lnTo>
                  <a:lnTo>
                    <a:pt x="3505" y="110667"/>
                  </a:lnTo>
                  <a:lnTo>
                    <a:pt x="3505" y="111175"/>
                  </a:lnTo>
                  <a:lnTo>
                    <a:pt x="4292" y="111175"/>
                  </a:lnTo>
                  <a:lnTo>
                    <a:pt x="4292" y="111556"/>
                  </a:lnTo>
                  <a:lnTo>
                    <a:pt x="25501" y="111556"/>
                  </a:lnTo>
                  <a:lnTo>
                    <a:pt x="25107" y="111175"/>
                  </a:lnTo>
                  <a:lnTo>
                    <a:pt x="25107" y="110794"/>
                  </a:lnTo>
                  <a:lnTo>
                    <a:pt x="25895" y="110794"/>
                  </a:lnTo>
                  <a:lnTo>
                    <a:pt x="25501" y="110286"/>
                  </a:lnTo>
                  <a:lnTo>
                    <a:pt x="25501" y="109905"/>
                  </a:lnTo>
                  <a:lnTo>
                    <a:pt x="26276" y="109905"/>
                  </a:lnTo>
                  <a:lnTo>
                    <a:pt x="26276" y="109143"/>
                  </a:lnTo>
                  <a:close/>
                </a:path>
                <a:path w="207010" h="135255">
                  <a:moveTo>
                    <a:pt x="26276" y="109905"/>
                  </a:moveTo>
                  <a:lnTo>
                    <a:pt x="25895" y="109905"/>
                  </a:lnTo>
                  <a:lnTo>
                    <a:pt x="25895" y="111175"/>
                  </a:lnTo>
                  <a:lnTo>
                    <a:pt x="54698" y="111175"/>
                  </a:lnTo>
                  <a:lnTo>
                    <a:pt x="54797" y="110667"/>
                  </a:lnTo>
                  <a:lnTo>
                    <a:pt x="55092" y="110286"/>
                  </a:lnTo>
                  <a:lnTo>
                    <a:pt x="26276" y="110286"/>
                  </a:lnTo>
                  <a:lnTo>
                    <a:pt x="26276" y="109905"/>
                  </a:lnTo>
                  <a:close/>
                </a:path>
                <a:path w="207010" h="135255">
                  <a:moveTo>
                    <a:pt x="25895" y="109905"/>
                  </a:moveTo>
                  <a:lnTo>
                    <a:pt x="25501" y="109905"/>
                  </a:lnTo>
                  <a:lnTo>
                    <a:pt x="25501" y="110286"/>
                  </a:lnTo>
                  <a:lnTo>
                    <a:pt x="25895" y="109905"/>
                  </a:lnTo>
                  <a:close/>
                </a:path>
                <a:path w="207010" h="135255">
                  <a:moveTo>
                    <a:pt x="25895" y="109905"/>
                  </a:moveTo>
                  <a:lnTo>
                    <a:pt x="25501" y="110286"/>
                  </a:lnTo>
                  <a:lnTo>
                    <a:pt x="25895" y="110286"/>
                  </a:lnTo>
                  <a:lnTo>
                    <a:pt x="25895" y="109905"/>
                  </a:lnTo>
                  <a:close/>
                </a:path>
                <a:path w="207010" h="135255">
                  <a:moveTo>
                    <a:pt x="40881" y="109143"/>
                  </a:moveTo>
                  <a:lnTo>
                    <a:pt x="26276" y="109143"/>
                  </a:lnTo>
                  <a:lnTo>
                    <a:pt x="26276" y="110286"/>
                  </a:lnTo>
                  <a:lnTo>
                    <a:pt x="55092" y="110286"/>
                  </a:lnTo>
                  <a:lnTo>
                    <a:pt x="55092" y="109905"/>
                  </a:lnTo>
                  <a:lnTo>
                    <a:pt x="40487" y="109905"/>
                  </a:lnTo>
                  <a:lnTo>
                    <a:pt x="40487" y="109524"/>
                  </a:lnTo>
                  <a:lnTo>
                    <a:pt x="40881" y="109524"/>
                  </a:lnTo>
                  <a:lnTo>
                    <a:pt x="40881" y="109143"/>
                  </a:lnTo>
                  <a:close/>
                </a:path>
                <a:path w="207010" h="135255">
                  <a:moveTo>
                    <a:pt x="40881" y="109524"/>
                  </a:moveTo>
                  <a:lnTo>
                    <a:pt x="40487" y="109905"/>
                  </a:lnTo>
                  <a:lnTo>
                    <a:pt x="40881" y="109905"/>
                  </a:lnTo>
                  <a:lnTo>
                    <a:pt x="40881" y="109524"/>
                  </a:lnTo>
                  <a:close/>
                </a:path>
                <a:path w="207010" h="135255">
                  <a:moveTo>
                    <a:pt x="58000" y="108381"/>
                  </a:moveTo>
                  <a:lnTo>
                    <a:pt x="40487" y="108381"/>
                  </a:lnTo>
                  <a:lnTo>
                    <a:pt x="40487" y="108762"/>
                  </a:lnTo>
                  <a:lnTo>
                    <a:pt x="40881" y="108762"/>
                  </a:lnTo>
                  <a:lnTo>
                    <a:pt x="40881" y="109905"/>
                  </a:lnTo>
                  <a:lnTo>
                    <a:pt x="55092" y="109905"/>
                  </a:lnTo>
                  <a:lnTo>
                    <a:pt x="55092" y="109524"/>
                  </a:lnTo>
                  <a:lnTo>
                    <a:pt x="56642" y="109524"/>
                  </a:lnTo>
                  <a:lnTo>
                    <a:pt x="57226" y="109143"/>
                  </a:lnTo>
                  <a:lnTo>
                    <a:pt x="57619" y="109143"/>
                  </a:lnTo>
                  <a:lnTo>
                    <a:pt x="57226" y="108762"/>
                  </a:lnTo>
                  <a:lnTo>
                    <a:pt x="58000" y="108381"/>
                  </a:lnTo>
                  <a:close/>
                </a:path>
                <a:path w="207010" h="135255">
                  <a:moveTo>
                    <a:pt x="1562" y="109143"/>
                  </a:moveTo>
                  <a:lnTo>
                    <a:pt x="787" y="109143"/>
                  </a:lnTo>
                  <a:lnTo>
                    <a:pt x="1168" y="109524"/>
                  </a:lnTo>
                  <a:lnTo>
                    <a:pt x="1562" y="109143"/>
                  </a:lnTo>
                  <a:close/>
                </a:path>
                <a:path w="207010" h="135255">
                  <a:moveTo>
                    <a:pt x="27838" y="107873"/>
                  </a:moveTo>
                  <a:lnTo>
                    <a:pt x="393" y="107873"/>
                  </a:lnTo>
                  <a:lnTo>
                    <a:pt x="393" y="109143"/>
                  </a:lnTo>
                  <a:lnTo>
                    <a:pt x="27063" y="109143"/>
                  </a:lnTo>
                  <a:lnTo>
                    <a:pt x="27063" y="108762"/>
                  </a:lnTo>
                  <a:lnTo>
                    <a:pt x="27444" y="108762"/>
                  </a:lnTo>
                  <a:lnTo>
                    <a:pt x="27444" y="108381"/>
                  </a:lnTo>
                  <a:lnTo>
                    <a:pt x="27838" y="107873"/>
                  </a:lnTo>
                  <a:close/>
                </a:path>
                <a:path w="207010" h="135255">
                  <a:moveTo>
                    <a:pt x="38544" y="107111"/>
                  </a:moveTo>
                  <a:lnTo>
                    <a:pt x="28816" y="107111"/>
                  </a:lnTo>
                  <a:lnTo>
                    <a:pt x="28816" y="107619"/>
                  </a:lnTo>
                  <a:lnTo>
                    <a:pt x="28232" y="107619"/>
                  </a:lnTo>
                  <a:lnTo>
                    <a:pt x="28232" y="107873"/>
                  </a:lnTo>
                  <a:lnTo>
                    <a:pt x="27969" y="107873"/>
                  </a:lnTo>
                  <a:lnTo>
                    <a:pt x="27444" y="108381"/>
                  </a:lnTo>
                  <a:lnTo>
                    <a:pt x="27444" y="108762"/>
                  </a:lnTo>
                  <a:lnTo>
                    <a:pt x="27063" y="108762"/>
                  </a:lnTo>
                  <a:lnTo>
                    <a:pt x="27063" y="109143"/>
                  </a:lnTo>
                  <a:lnTo>
                    <a:pt x="40487" y="109143"/>
                  </a:lnTo>
                  <a:lnTo>
                    <a:pt x="40487" y="108762"/>
                  </a:lnTo>
                  <a:lnTo>
                    <a:pt x="40093" y="108381"/>
                  </a:lnTo>
                  <a:lnTo>
                    <a:pt x="39319" y="108381"/>
                  </a:lnTo>
                  <a:lnTo>
                    <a:pt x="38544" y="107619"/>
                  </a:lnTo>
                  <a:lnTo>
                    <a:pt x="38544" y="107111"/>
                  </a:lnTo>
                  <a:close/>
                </a:path>
                <a:path w="207010" h="135255">
                  <a:moveTo>
                    <a:pt x="58788" y="107619"/>
                  </a:moveTo>
                  <a:lnTo>
                    <a:pt x="38925" y="107619"/>
                  </a:lnTo>
                  <a:lnTo>
                    <a:pt x="38925" y="107873"/>
                  </a:lnTo>
                  <a:lnTo>
                    <a:pt x="39712" y="107873"/>
                  </a:lnTo>
                  <a:lnTo>
                    <a:pt x="40093" y="108381"/>
                  </a:lnTo>
                  <a:lnTo>
                    <a:pt x="58394" y="108381"/>
                  </a:lnTo>
                  <a:lnTo>
                    <a:pt x="58788" y="107873"/>
                  </a:lnTo>
                  <a:lnTo>
                    <a:pt x="58788" y="107619"/>
                  </a:lnTo>
                  <a:close/>
                </a:path>
                <a:path w="207010" h="135255">
                  <a:moveTo>
                    <a:pt x="29591" y="106349"/>
                  </a:moveTo>
                  <a:lnTo>
                    <a:pt x="0" y="106349"/>
                  </a:lnTo>
                  <a:lnTo>
                    <a:pt x="0" y="107111"/>
                  </a:lnTo>
                  <a:lnTo>
                    <a:pt x="787" y="107619"/>
                  </a:lnTo>
                  <a:lnTo>
                    <a:pt x="787" y="107873"/>
                  </a:lnTo>
                  <a:lnTo>
                    <a:pt x="27969" y="107873"/>
                  </a:lnTo>
                  <a:lnTo>
                    <a:pt x="28232" y="107619"/>
                  </a:lnTo>
                  <a:lnTo>
                    <a:pt x="28422" y="107619"/>
                  </a:lnTo>
                  <a:lnTo>
                    <a:pt x="28816" y="107111"/>
                  </a:lnTo>
                  <a:lnTo>
                    <a:pt x="29197" y="106730"/>
                  </a:lnTo>
                  <a:lnTo>
                    <a:pt x="29591" y="106730"/>
                  </a:lnTo>
                  <a:lnTo>
                    <a:pt x="29591" y="106349"/>
                  </a:lnTo>
                  <a:close/>
                </a:path>
                <a:path w="207010" h="135255">
                  <a:moveTo>
                    <a:pt x="57226" y="104698"/>
                  </a:moveTo>
                  <a:lnTo>
                    <a:pt x="37566" y="104698"/>
                  </a:lnTo>
                  <a:lnTo>
                    <a:pt x="37566" y="105968"/>
                  </a:lnTo>
                  <a:lnTo>
                    <a:pt x="37769" y="106349"/>
                  </a:lnTo>
                  <a:lnTo>
                    <a:pt x="38150" y="106730"/>
                  </a:lnTo>
                  <a:lnTo>
                    <a:pt x="38150" y="107111"/>
                  </a:lnTo>
                  <a:lnTo>
                    <a:pt x="38544" y="107111"/>
                  </a:lnTo>
                  <a:lnTo>
                    <a:pt x="38544" y="107619"/>
                  </a:lnTo>
                  <a:lnTo>
                    <a:pt x="59169" y="107619"/>
                  </a:lnTo>
                  <a:lnTo>
                    <a:pt x="59169" y="107111"/>
                  </a:lnTo>
                  <a:lnTo>
                    <a:pt x="58394" y="106730"/>
                  </a:lnTo>
                  <a:lnTo>
                    <a:pt x="58394" y="105968"/>
                  </a:lnTo>
                  <a:lnTo>
                    <a:pt x="58000" y="105841"/>
                  </a:lnTo>
                  <a:lnTo>
                    <a:pt x="57619" y="105079"/>
                  </a:lnTo>
                  <a:lnTo>
                    <a:pt x="57226" y="104698"/>
                  </a:lnTo>
                  <a:close/>
                </a:path>
                <a:path w="207010" h="135255">
                  <a:moveTo>
                    <a:pt x="29591" y="106349"/>
                  </a:moveTo>
                  <a:lnTo>
                    <a:pt x="29591" y="106730"/>
                  </a:lnTo>
                  <a:lnTo>
                    <a:pt x="29197" y="106730"/>
                  </a:lnTo>
                  <a:lnTo>
                    <a:pt x="29197" y="107111"/>
                  </a:lnTo>
                  <a:lnTo>
                    <a:pt x="29972" y="107111"/>
                  </a:lnTo>
                  <a:lnTo>
                    <a:pt x="29972" y="106730"/>
                  </a:lnTo>
                  <a:lnTo>
                    <a:pt x="29591" y="106349"/>
                  </a:lnTo>
                  <a:close/>
                </a:path>
                <a:path w="207010" h="135255">
                  <a:moveTo>
                    <a:pt x="31140" y="105460"/>
                  </a:moveTo>
                  <a:lnTo>
                    <a:pt x="787" y="105460"/>
                  </a:lnTo>
                  <a:lnTo>
                    <a:pt x="787" y="105841"/>
                  </a:lnTo>
                  <a:lnTo>
                    <a:pt x="30365" y="105841"/>
                  </a:lnTo>
                  <a:lnTo>
                    <a:pt x="30365" y="107111"/>
                  </a:lnTo>
                  <a:lnTo>
                    <a:pt x="38150" y="107111"/>
                  </a:lnTo>
                  <a:lnTo>
                    <a:pt x="38150" y="106730"/>
                  </a:lnTo>
                  <a:lnTo>
                    <a:pt x="37769" y="106730"/>
                  </a:lnTo>
                  <a:lnTo>
                    <a:pt x="37769" y="106349"/>
                  </a:lnTo>
                  <a:lnTo>
                    <a:pt x="30759" y="106349"/>
                  </a:lnTo>
                  <a:lnTo>
                    <a:pt x="30759" y="105968"/>
                  </a:lnTo>
                  <a:lnTo>
                    <a:pt x="31140" y="105968"/>
                  </a:lnTo>
                  <a:lnTo>
                    <a:pt x="31140" y="105460"/>
                  </a:lnTo>
                  <a:close/>
                </a:path>
                <a:path w="207010" h="135255">
                  <a:moveTo>
                    <a:pt x="37769" y="106349"/>
                  </a:moveTo>
                  <a:lnTo>
                    <a:pt x="37769" y="106730"/>
                  </a:lnTo>
                  <a:lnTo>
                    <a:pt x="38150" y="106730"/>
                  </a:lnTo>
                  <a:lnTo>
                    <a:pt x="37769" y="106349"/>
                  </a:lnTo>
                  <a:close/>
                </a:path>
                <a:path w="207010" h="135255">
                  <a:moveTo>
                    <a:pt x="29972" y="105841"/>
                  </a:moveTo>
                  <a:lnTo>
                    <a:pt x="393" y="105841"/>
                  </a:lnTo>
                  <a:lnTo>
                    <a:pt x="393" y="106349"/>
                  </a:lnTo>
                  <a:lnTo>
                    <a:pt x="29972" y="106349"/>
                  </a:lnTo>
                  <a:lnTo>
                    <a:pt x="29972" y="105841"/>
                  </a:lnTo>
                  <a:close/>
                </a:path>
                <a:path w="207010" h="135255">
                  <a:moveTo>
                    <a:pt x="37185" y="104698"/>
                  </a:moveTo>
                  <a:lnTo>
                    <a:pt x="32308" y="104698"/>
                  </a:lnTo>
                  <a:lnTo>
                    <a:pt x="32308" y="105841"/>
                  </a:lnTo>
                  <a:lnTo>
                    <a:pt x="31534" y="105841"/>
                  </a:lnTo>
                  <a:lnTo>
                    <a:pt x="31534" y="105968"/>
                  </a:lnTo>
                  <a:lnTo>
                    <a:pt x="31140" y="105968"/>
                  </a:lnTo>
                  <a:lnTo>
                    <a:pt x="31140" y="106349"/>
                  </a:lnTo>
                  <a:lnTo>
                    <a:pt x="37566" y="106349"/>
                  </a:lnTo>
                  <a:lnTo>
                    <a:pt x="37185" y="105968"/>
                  </a:lnTo>
                  <a:lnTo>
                    <a:pt x="37185" y="104698"/>
                  </a:lnTo>
                  <a:close/>
                </a:path>
                <a:path w="207010" h="135255">
                  <a:moveTo>
                    <a:pt x="37566" y="105968"/>
                  </a:moveTo>
                  <a:lnTo>
                    <a:pt x="37185" y="105968"/>
                  </a:lnTo>
                  <a:lnTo>
                    <a:pt x="37566" y="106349"/>
                  </a:lnTo>
                  <a:lnTo>
                    <a:pt x="37566" y="105968"/>
                  </a:lnTo>
                  <a:close/>
                </a:path>
                <a:path w="207010" h="135255">
                  <a:moveTo>
                    <a:pt x="30365" y="105841"/>
                  </a:moveTo>
                  <a:lnTo>
                    <a:pt x="29972" y="105841"/>
                  </a:lnTo>
                  <a:lnTo>
                    <a:pt x="29972" y="105968"/>
                  </a:lnTo>
                  <a:lnTo>
                    <a:pt x="30365" y="105841"/>
                  </a:lnTo>
                  <a:close/>
                </a:path>
                <a:path w="207010" h="135255">
                  <a:moveTo>
                    <a:pt x="31140" y="104698"/>
                  </a:moveTo>
                  <a:lnTo>
                    <a:pt x="0" y="104698"/>
                  </a:lnTo>
                  <a:lnTo>
                    <a:pt x="0" y="105460"/>
                  </a:lnTo>
                  <a:lnTo>
                    <a:pt x="393" y="105841"/>
                  </a:lnTo>
                  <a:lnTo>
                    <a:pt x="393" y="105460"/>
                  </a:lnTo>
                  <a:lnTo>
                    <a:pt x="31140" y="105460"/>
                  </a:lnTo>
                  <a:lnTo>
                    <a:pt x="30759" y="105079"/>
                  </a:lnTo>
                  <a:lnTo>
                    <a:pt x="31140" y="105079"/>
                  </a:lnTo>
                  <a:lnTo>
                    <a:pt x="31140" y="104698"/>
                  </a:lnTo>
                  <a:close/>
                </a:path>
                <a:path w="207010" h="135255">
                  <a:moveTo>
                    <a:pt x="31534" y="104698"/>
                  </a:moveTo>
                  <a:lnTo>
                    <a:pt x="31140" y="104698"/>
                  </a:lnTo>
                  <a:lnTo>
                    <a:pt x="31140" y="105841"/>
                  </a:lnTo>
                  <a:lnTo>
                    <a:pt x="31927" y="105841"/>
                  </a:lnTo>
                  <a:lnTo>
                    <a:pt x="31927" y="105460"/>
                  </a:lnTo>
                  <a:lnTo>
                    <a:pt x="31534" y="105460"/>
                  </a:lnTo>
                  <a:lnTo>
                    <a:pt x="31534" y="104698"/>
                  </a:lnTo>
                  <a:close/>
                </a:path>
                <a:path w="207010" h="135255">
                  <a:moveTo>
                    <a:pt x="32308" y="104317"/>
                  </a:moveTo>
                  <a:lnTo>
                    <a:pt x="31927" y="104317"/>
                  </a:lnTo>
                  <a:lnTo>
                    <a:pt x="31927" y="104698"/>
                  </a:lnTo>
                  <a:lnTo>
                    <a:pt x="31534" y="104698"/>
                  </a:lnTo>
                  <a:lnTo>
                    <a:pt x="31534" y="105460"/>
                  </a:lnTo>
                  <a:lnTo>
                    <a:pt x="32308" y="105460"/>
                  </a:lnTo>
                  <a:lnTo>
                    <a:pt x="32308" y="104317"/>
                  </a:lnTo>
                  <a:close/>
                </a:path>
                <a:path w="207010" h="135255">
                  <a:moveTo>
                    <a:pt x="58788" y="101142"/>
                  </a:moveTo>
                  <a:lnTo>
                    <a:pt x="36398" y="101142"/>
                  </a:lnTo>
                  <a:lnTo>
                    <a:pt x="36398" y="101523"/>
                  </a:lnTo>
                  <a:lnTo>
                    <a:pt x="36791" y="102031"/>
                  </a:lnTo>
                  <a:lnTo>
                    <a:pt x="36791" y="102412"/>
                  </a:lnTo>
                  <a:lnTo>
                    <a:pt x="37185" y="102412"/>
                  </a:lnTo>
                  <a:lnTo>
                    <a:pt x="37185" y="102793"/>
                  </a:lnTo>
                  <a:lnTo>
                    <a:pt x="36791" y="103174"/>
                  </a:lnTo>
                  <a:lnTo>
                    <a:pt x="37185" y="103174"/>
                  </a:lnTo>
                  <a:lnTo>
                    <a:pt x="37185" y="104698"/>
                  </a:lnTo>
                  <a:lnTo>
                    <a:pt x="37566" y="105079"/>
                  </a:lnTo>
                  <a:lnTo>
                    <a:pt x="37566" y="104698"/>
                  </a:lnTo>
                  <a:lnTo>
                    <a:pt x="57619" y="104698"/>
                  </a:lnTo>
                  <a:lnTo>
                    <a:pt x="57619" y="103936"/>
                  </a:lnTo>
                  <a:lnTo>
                    <a:pt x="57226" y="103936"/>
                  </a:lnTo>
                  <a:lnTo>
                    <a:pt x="57226" y="103555"/>
                  </a:lnTo>
                  <a:lnTo>
                    <a:pt x="57619" y="103555"/>
                  </a:lnTo>
                  <a:lnTo>
                    <a:pt x="57873" y="102793"/>
                  </a:lnTo>
                  <a:lnTo>
                    <a:pt x="58000" y="102031"/>
                  </a:lnTo>
                  <a:lnTo>
                    <a:pt x="58788" y="102031"/>
                  </a:lnTo>
                  <a:lnTo>
                    <a:pt x="58788" y="101142"/>
                  </a:lnTo>
                  <a:close/>
                </a:path>
                <a:path w="207010" h="135255">
                  <a:moveTo>
                    <a:pt x="32308" y="102412"/>
                  </a:moveTo>
                  <a:lnTo>
                    <a:pt x="787" y="102412"/>
                  </a:lnTo>
                  <a:lnTo>
                    <a:pt x="1168" y="103174"/>
                  </a:lnTo>
                  <a:lnTo>
                    <a:pt x="787" y="103174"/>
                  </a:lnTo>
                  <a:lnTo>
                    <a:pt x="787" y="103936"/>
                  </a:lnTo>
                  <a:lnTo>
                    <a:pt x="393" y="103936"/>
                  </a:lnTo>
                  <a:lnTo>
                    <a:pt x="393" y="104698"/>
                  </a:lnTo>
                  <a:lnTo>
                    <a:pt x="31927" y="104698"/>
                  </a:lnTo>
                  <a:lnTo>
                    <a:pt x="31927" y="104317"/>
                  </a:lnTo>
                  <a:lnTo>
                    <a:pt x="32308" y="104317"/>
                  </a:lnTo>
                  <a:lnTo>
                    <a:pt x="32308" y="102412"/>
                  </a:lnTo>
                  <a:close/>
                </a:path>
                <a:path w="207010" h="135255">
                  <a:moveTo>
                    <a:pt x="36791" y="104317"/>
                  </a:moveTo>
                  <a:lnTo>
                    <a:pt x="32702" y="104317"/>
                  </a:lnTo>
                  <a:lnTo>
                    <a:pt x="32702" y="104698"/>
                  </a:lnTo>
                  <a:lnTo>
                    <a:pt x="36791" y="104698"/>
                  </a:lnTo>
                  <a:lnTo>
                    <a:pt x="36791" y="104317"/>
                  </a:lnTo>
                  <a:close/>
                </a:path>
                <a:path w="207010" h="135255">
                  <a:moveTo>
                    <a:pt x="36791" y="103936"/>
                  </a:moveTo>
                  <a:lnTo>
                    <a:pt x="36791" y="104317"/>
                  </a:lnTo>
                  <a:lnTo>
                    <a:pt x="37185" y="104698"/>
                  </a:lnTo>
                  <a:lnTo>
                    <a:pt x="37185" y="104317"/>
                  </a:lnTo>
                  <a:lnTo>
                    <a:pt x="36791" y="103936"/>
                  </a:lnTo>
                  <a:close/>
                </a:path>
                <a:path w="207010" h="135255">
                  <a:moveTo>
                    <a:pt x="36791" y="103174"/>
                  </a:moveTo>
                  <a:lnTo>
                    <a:pt x="32702" y="103174"/>
                  </a:lnTo>
                  <a:lnTo>
                    <a:pt x="33096" y="103555"/>
                  </a:lnTo>
                  <a:lnTo>
                    <a:pt x="33096" y="104317"/>
                  </a:lnTo>
                  <a:lnTo>
                    <a:pt x="36398" y="104317"/>
                  </a:lnTo>
                  <a:lnTo>
                    <a:pt x="36398" y="103936"/>
                  </a:lnTo>
                  <a:lnTo>
                    <a:pt x="36791" y="103936"/>
                  </a:lnTo>
                  <a:lnTo>
                    <a:pt x="36791" y="103174"/>
                  </a:lnTo>
                  <a:close/>
                </a:path>
                <a:path w="207010" h="135255">
                  <a:moveTo>
                    <a:pt x="33096" y="103555"/>
                  </a:moveTo>
                  <a:lnTo>
                    <a:pt x="32702" y="103555"/>
                  </a:lnTo>
                  <a:lnTo>
                    <a:pt x="32702" y="103936"/>
                  </a:lnTo>
                  <a:lnTo>
                    <a:pt x="33096" y="103936"/>
                  </a:lnTo>
                  <a:lnTo>
                    <a:pt x="33096" y="103555"/>
                  </a:lnTo>
                  <a:close/>
                </a:path>
                <a:path w="207010" h="135255">
                  <a:moveTo>
                    <a:pt x="33096" y="101142"/>
                  </a:moveTo>
                  <a:lnTo>
                    <a:pt x="32702" y="101142"/>
                  </a:lnTo>
                  <a:lnTo>
                    <a:pt x="32702" y="102031"/>
                  </a:lnTo>
                  <a:lnTo>
                    <a:pt x="33096" y="102412"/>
                  </a:lnTo>
                  <a:lnTo>
                    <a:pt x="32702" y="102412"/>
                  </a:lnTo>
                  <a:lnTo>
                    <a:pt x="32308" y="102793"/>
                  </a:lnTo>
                  <a:lnTo>
                    <a:pt x="32308" y="103555"/>
                  </a:lnTo>
                  <a:lnTo>
                    <a:pt x="32702" y="103555"/>
                  </a:lnTo>
                  <a:lnTo>
                    <a:pt x="32702" y="103174"/>
                  </a:lnTo>
                  <a:lnTo>
                    <a:pt x="36398" y="103174"/>
                  </a:lnTo>
                  <a:lnTo>
                    <a:pt x="36398" y="102031"/>
                  </a:lnTo>
                  <a:lnTo>
                    <a:pt x="33096" y="102031"/>
                  </a:lnTo>
                  <a:lnTo>
                    <a:pt x="33096" y="101142"/>
                  </a:lnTo>
                  <a:close/>
                </a:path>
                <a:path w="207010" h="135255">
                  <a:moveTo>
                    <a:pt x="11290" y="97205"/>
                  </a:moveTo>
                  <a:lnTo>
                    <a:pt x="1955" y="97205"/>
                  </a:lnTo>
                  <a:lnTo>
                    <a:pt x="1955" y="97967"/>
                  </a:lnTo>
                  <a:lnTo>
                    <a:pt x="1562" y="98348"/>
                  </a:lnTo>
                  <a:lnTo>
                    <a:pt x="1562" y="98729"/>
                  </a:lnTo>
                  <a:lnTo>
                    <a:pt x="1168" y="99110"/>
                  </a:lnTo>
                  <a:lnTo>
                    <a:pt x="1168" y="99872"/>
                  </a:lnTo>
                  <a:lnTo>
                    <a:pt x="787" y="100253"/>
                  </a:lnTo>
                  <a:lnTo>
                    <a:pt x="787" y="101523"/>
                  </a:lnTo>
                  <a:lnTo>
                    <a:pt x="393" y="102031"/>
                  </a:lnTo>
                  <a:lnTo>
                    <a:pt x="393" y="102412"/>
                  </a:lnTo>
                  <a:lnTo>
                    <a:pt x="32702" y="102412"/>
                  </a:lnTo>
                  <a:lnTo>
                    <a:pt x="32702" y="102031"/>
                  </a:lnTo>
                  <a:lnTo>
                    <a:pt x="32308" y="101523"/>
                  </a:lnTo>
                  <a:lnTo>
                    <a:pt x="32702" y="101142"/>
                  </a:lnTo>
                  <a:lnTo>
                    <a:pt x="33680" y="101142"/>
                  </a:lnTo>
                  <a:lnTo>
                    <a:pt x="10909" y="101015"/>
                  </a:lnTo>
                  <a:lnTo>
                    <a:pt x="10909" y="100634"/>
                  </a:lnTo>
                  <a:lnTo>
                    <a:pt x="10121" y="100634"/>
                  </a:lnTo>
                  <a:lnTo>
                    <a:pt x="10121" y="99872"/>
                  </a:lnTo>
                  <a:lnTo>
                    <a:pt x="10515" y="99872"/>
                  </a:lnTo>
                  <a:lnTo>
                    <a:pt x="10515" y="97967"/>
                  </a:lnTo>
                  <a:lnTo>
                    <a:pt x="10909" y="97967"/>
                  </a:lnTo>
                  <a:lnTo>
                    <a:pt x="10909" y="97586"/>
                  </a:lnTo>
                  <a:lnTo>
                    <a:pt x="11290" y="97205"/>
                  </a:lnTo>
                  <a:close/>
                </a:path>
                <a:path w="207010" h="135255">
                  <a:moveTo>
                    <a:pt x="33680" y="101142"/>
                  </a:moveTo>
                  <a:lnTo>
                    <a:pt x="33286" y="101142"/>
                  </a:lnTo>
                  <a:lnTo>
                    <a:pt x="33286" y="101523"/>
                  </a:lnTo>
                  <a:lnTo>
                    <a:pt x="33096" y="102031"/>
                  </a:lnTo>
                  <a:lnTo>
                    <a:pt x="36398" y="102031"/>
                  </a:lnTo>
                  <a:lnTo>
                    <a:pt x="36398" y="101523"/>
                  </a:lnTo>
                  <a:lnTo>
                    <a:pt x="33680" y="101523"/>
                  </a:lnTo>
                  <a:lnTo>
                    <a:pt x="33680" y="101142"/>
                  </a:lnTo>
                  <a:close/>
                </a:path>
                <a:path w="207010" h="135255">
                  <a:moveTo>
                    <a:pt x="33286" y="101142"/>
                  </a:moveTo>
                  <a:lnTo>
                    <a:pt x="33096" y="101142"/>
                  </a:lnTo>
                  <a:lnTo>
                    <a:pt x="33096" y="101523"/>
                  </a:lnTo>
                  <a:lnTo>
                    <a:pt x="33286" y="101523"/>
                  </a:lnTo>
                  <a:lnTo>
                    <a:pt x="33286" y="101142"/>
                  </a:lnTo>
                  <a:close/>
                </a:path>
                <a:path w="207010" h="135255">
                  <a:moveTo>
                    <a:pt x="35229" y="99110"/>
                  </a:moveTo>
                  <a:lnTo>
                    <a:pt x="34061" y="99110"/>
                  </a:lnTo>
                  <a:lnTo>
                    <a:pt x="34061" y="101142"/>
                  </a:lnTo>
                  <a:lnTo>
                    <a:pt x="33680" y="101142"/>
                  </a:lnTo>
                  <a:lnTo>
                    <a:pt x="33680" y="101523"/>
                  </a:lnTo>
                  <a:lnTo>
                    <a:pt x="36017" y="101523"/>
                  </a:lnTo>
                  <a:lnTo>
                    <a:pt x="36017" y="101142"/>
                  </a:lnTo>
                  <a:lnTo>
                    <a:pt x="35623" y="101015"/>
                  </a:lnTo>
                  <a:lnTo>
                    <a:pt x="36017" y="101015"/>
                  </a:lnTo>
                  <a:lnTo>
                    <a:pt x="35623" y="100634"/>
                  </a:lnTo>
                  <a:lnTo>
                    <a:pt x="35623" y="100253"/>
                  </a:lnTo>
                  <a:lnTo>
                    <a:pt x="35229" y="100253"/>
                  </a:lnTo>
                  <a:lnTo>
                    <a:pt x="35229" y="99110"/>
                  </a:lnTo>
                  <a:close/>
                </a:path>
                <a:path w="207010" h="135255">
                  <a:moveTo>
                    <a:pt x="34848" y="96189"/>
                  </a:moveTo>
                  <a:lnTo>
                    <a:pt x="34455" y="96443"/>
                  </a:lnTo>
                  <a:lnTo>
                    <a:pt x="34455" y="97967"/>
                  </a:lnTo>
                  <a:lnTo>
                    <a:pt x="34848" y="97967"/>
                  </a:lnTo>
                  <a:lnTo>
                    <a:pt x="34848" y="98348"/>
                  </a:lnTo>
                  <a:lnTo>
                    <a:pt x="35623" y="99110"/>
                  </a:lnTo>
                  <a:lnTo>
                    <a:pt x="35623" y="99491"/>
                  </a:lnTo>
                  <a:lnTo>
                    <a:pt x="36017" y="99872"/>
                  </a:lnTo>
                  <a:lnTo>
                    <a:pt x="36017" y="101142"/>
                  </a:lnTo>
                  <a:lnTo>
                    <a:pt x="59169" y="101142"/>
                  </a:lnTo>
                  <a:lnTo>
                    <a:pt x="59169" y="100634"/>
                  </a:lnTo>
                  <a:lnTo>
                    <a:pt x="36398" y="100634"/>
                  </a:lnTo>
                  <a:lnTo>
                    <a:pt x="36398" y="100253"/>
                  </a:lnTo>
                  <a:lnTo>
                    <a:pt x="59169" y="100253"/>
                  </a:lnTo>
                  <a:lnTo>
                    <a:pt x="59169" y="98729"/>
                  </a:lnTo>
                  <a:lnTo>
                    <a:pt x="58978" y="98348"/>
                  </a:lnTo>
                  <a:lnTo>
                    <a:pt x="36017" y="98348"/>
                  </a:lnTo>
                  <a:lnTo>
                    <a:pt x="36017" y="97586"/>
                  </a:lnTo>
                  <a:lnTo>
                    <a:pt x="35623" y="97586"/>
                  </a:lnTo>
                  <a:lnTo>
                    <a:pt x="35623" y="96443"/>
                  </a:lnTo>
                  <a:lnTo>
                    <a:pt x="34848" y="96443"/>
                  </a:lnTo>
                  <a:lnTo>
                    <a:pt x="34848" y="96189"/>
                  </a:lnTo>
                  <a:close/>
                </a:path>
                <a:path w="207010" h="135255">
                  <a:moveTo>
                    <a:pt x="34455" y="95427"/>
                  </a:moveTo>
                  <a:lnTo>
                    <a:pt x="18884" y="95427"/>
                  </a:lnTo>
                  <a:lnTo>
                    <a:pt x="18884" y="95808"/>
                  </a:lnTo>
                  <a:lnTo>
                    <a:pt x="10909" y="95808"/>
                  </a:lnTo>
                  <a:lnTo>
                    <a:pt x="10909" y="97205"/>
                  </a:lnTo>
                  <a:lnTo>
                    <a:pt x="11290" y="97205"/>
                  </a:lnTo>
                  <a:lnTo>
                    <a:pt x="10909" y="97586"/>
                  </a:lnTo>
                  <a:lnTo>
                    <a:pt x="10909" y="97967"/>
                  </a:lnTo>
                  <a:lnTo>
                    <a:pt x="10515" y="97967"/>
                  </a:lnTo>
                  <a:lnTo>
                    <a:pt x="10515" y="99872"/>
                  </a:lnTo>
                  <a:lnTo>
                    <a:pt x="10121" y="99872"/>
                  </a:lnTo>
                  <a:lnTo>
                    <a:pt x="10121" y="100634"/>
                  </a:lnTo>
                  <a:lnTo>
                    <a:pt x="10909" y="100634"/>
                  </a:lnTo>
                  <a:lnTo>
                    <a:pt x="10909" y="101015"/>
                  </a:lnTo>
                  <a:lnTo>
                    <a:pt x="34061" y="101015"/>
                  </a:lnTo>
                  <a:lnTo>
                    <a:pt x="34061" y="100634"/>
                  </a:lnTo>
                  <a:lnTo>
                    <a:pt x="33680" y="100253"/>
                  </a:lnTo>
                  <a:lnTo>
                    <a:pt x="34061" y="100253"/>
                  </a:lnTo>
                  <a:lnTo>
                    <a:pt x="34061" y="98729"/>
                  </a:lnTo>
                  <a:lnTo>
                    <a:pt x="34848" y="98729"/>
                  </a:lnTo>
                  <a:lnTo>
                    <a:pt x="34848" y="98348"/>
                  </a:lnTo>
                  <a:lnTo>
                    <a:pt x="34455" y="98348"/>
                  </a:lnTo>
                  <a:lnTo>
                    <a:pt x="34455" y="97586"/>
                  </a:lnTo>
                  <a:lnTo>
                    <a:pt x="33680" y="97586"/>
                  </a:lnTo>
                  <a:lnTo>
                    <a:pt x="33680" y="96824"/>
                  </a:lnTo>
                  <a:lnTo>
                    <a:pt x="34061" y="96824"/>
                  </a:lnTo>
                  <a:lnTo>
                    <a:pt x="34061" y="96443"/>
                  </a:lnTo>
                  <a:lnTo>
                    <a:pt x="34455" y="96443"/>
                  </a:lnTo>
                  <a:lnTo>
                    <a:pt x="34455" y="95427"/>
                  </a:lnTo>
                  <a:close/>
                </a:path>
                <a:path w="207010" h="135255">
                  <a:moveTo>
                    <a:pt x="59169" y="100253"/>
                  </a:moveTo>
                  <a:lnTo>
                    <a:pt x="36398" y="100253"/>
                  </a:lnTo>
                  <a:lnTo>
                    <a:pt x="36398" y="100634"/>
                  </a:lnTo>
                  <a:lnTo>
                    <a:pt x="59169" y="100634"/>
                  </a:lnTo>
                  <a:lnTo>
                    <a:pt x="59169" y="100253"/>
                  </a:lnTo>
                  <a:close/>
                </a:path>
                <a:path w="207010" h="135255">
                  <a:moveTo>
                    <a:pt x="34848" y="98729"/>
                  </a:moveTo>
                  <a:lnTo>
                    <a:pt x="34455" y="99110"/>
                  </a:lnTo>
                  <a:lnTo>
                    <a:pt x="34848" y="99110"/>
                  </a:lnTo>
                  <a:lnTo>
                    <a:pt x="34848" y="98729"/>
                  </a:lnTo>
                  <a:close/>
                </a:path>
                <a:path w="207010" h="135255">
                  <a:moveTo>
                    <a:pt x="82176" y="96443"/>
                  </a:moveTo>
                  <a:lnTo>
                    <a:pt x="76695" y="96443"/>
                  </a:lnTo>
                  <a:lnTo>
                    <a:pt x="78244" y="97586"/>
                  </a:lnTo>
                  <a:lnTo>
                    <a:pt x="78638" y="97586"/>
                  </a:lnTo>
                  <a:lnTo>
                    <a:pt x="80581" y="99110"/>
                  </a:lnTo>
                  <a:lnTo>
                    <a:pt x="80581" y="98729"/>
                  </a:lnTo>
                  <a:lnTo>
                    <a:pt x="81559" y="96824"/>
                  </a:lnTo>
                  <a:lnTo>
                    <a:pt x="81940" y="96824"/>
                  </a:lnTo>
                  <a:lnTo>
                    <a:pt x="82176" y="96443"/>
                  </a:lnTo>
                  <a:close/>
                </a:path>
                <a:path w="207010" h="135255">
                  <a:moveTo>
                    <a:pt x="34455" y="97967"/>
                  </a:moveTo>
                  <a:lnTo>
                    <a:pt x="34455" y="98348"/>
                  </a:lnTo>
                  <a:lnTo>
                    <a:pt x="34848" y="98348"/>
                  </a:lnTo>
                  <a:lnTo>
                    <a:pt x="34455" y="97967"/>
                  </a:lnTo>
                  <a:close/>
                </a:path>
                <a:path w="207010" h="135255">
                  <a:moveTo>
                    <a:pt x="36398" y="97205"/>
                  </a:moveTo>
                  <a:lnTo>
                    <a:pt x="36017" y="97205"/>
                  </a:lnTo>
                  <a:lnTo>
                    <a:pt x="36017" y="98348"/>
                  </a:lnTo>
                  <a:lnTo>
                    <a:pt x="36398" y="97967"/>
                  </a:lnTo>
                  <a:lnTo>
                    <a:pt x="36398" y="97205"/>
                  </a:lnTo>
                  <a:close/>
                </a:path>
                <a:path w="207010" h="135255">
                  <a:moveTo>
                    <a:pt x="36398" y="97967"/>
                  </a:moveTo>
                  <a:lnTo>
                    <a:pt x="36017" y="98348"/>
                  </a:lnTo>
                  <a:lnTo>
                    <a:pt x="36398" y="98348"/>
                  </a:lnTo>
                  <a:lnTo>
                    <a:pt x="36398" y="97967"/>
                  </a:lnTo>
                  <a:close/>
                </a:path>
                <a:path w="207010" h="135255">
                  <a:moveTo>
                    <a:pt x="36398" y="97586"/>
                  </a:moveTo>
                  <a:lnTo>
                    <a:pt x="36398" y="98348"/>
                  </a:lnTo>
                  <a:lnTo>
                    <a:pt x="58978" y="98348"/>
                  </a:lnTo>
                  <a:lnTo>
                    <a:pt x="58788" y="97967"/>
                  </a:lnTo>
                  <a:lnTo>
                    <a:pt x="36791" y="97967"/>
                  </a:lnTo>
                  <a:lnTo>
                    <a:pt x="36398" y="97586"/>
                  </a:lnTo>
                  <a:close/>
                </a:path>
                <a:path w="207010" h="135255">
                  <a:moveTo>
                    <a:pt x="58000" y="96189"/>
                  </a:moveTo>
                  <a:lnTo>
                    <a:pt x="35229" y="96189"/>
                  </a:lnTo>
                  <a:lnTo>
                    <a:pt x="35229" y="96443"/>
                  </a:lnTo>
                  <a:lnTo>
                    <a:pt x="36791" y="96443"/>
                  </a:lnTo>
                  <a:lnTo>
                    <a:pt x="36791" y="96824"/>
                  </a:lnTo>
                  <a:lnTo>
                    <a:pt x="36398" y="96824"/>
                  </a:lnTo>
                  <a:lnTo>
                    <a:pt x="36398" y="97586"/>
                  </a:lnTo>
                  <a:lnTo>
                    <a:pt x="36791" y="97586"/>
                  </a:lnTo>
                  <a:lnTo>
                    <a:pt x="36791" y="97967"/>
                  </a:lnTo>
                  <a:lnTo>
                    <a:pt x="58788" y="97967"/>
                  </a:lnTo>
                  <a:lnTo>
                    <a:pt x="58788" y="97205"/>
                  </a:lnTo>
                  <a:lnTo>
                    <a:pt x="58394" y="96443"/>
                  </a:lnTo>
                  <a:lnTo>
                    <a:pt x="58000" y="96189"/>
                  </a:lnTo>
                  <a:close/>
                </a:path>
                <a:path w="207010" h="135255">
                  <a:moveTo>
                    <a:pt x="82334" y="96189"/>
                  </a:moveTo>
                  <a:lnTo>
                    <a:pt x="73774" y="96189"/>
                  </a:lnTo>
                  <a:lnTo>
                    <a:pt x="74549" y="96824"/>
                  </a:lnTo>
                  <a:lnTo>
                    <a:pt x="75717" y="97967"/>
                  </a:lnTo>
                  <a:lnTo>
                    <a:pt x="75907" y="97586"/>
                  </a:lnTo>
                  <a:lnTo>
                    <a:pt x="76301" y="97205"/>
                  </a:lnTo>
                  <a:lnTo>
                    <a:pt x="76301" y="96824"/>
                  </a:lnTo>
                  <a:lnTo>
                    <a:pt x="76695" y="96443"/>
                  </a:lnTo>
                  <a:lnTo>
                    <a:pt x="82176" y="96443"/>
                  </a:lnTo>
                  <a:lnTo>
                    <a:pt x="82334" y="96189"/>
                  </a:lnTo>
                  <a:close/>
                </a:path>
                <a:path w="207010" h="135255">
                  <a:moveTo>
                    <a:pt x="34061" y="97205"/>
                  </a:moveTo>
                  <a:lnTo>
                    <a:pt x="33680" y="97205"/>
                  </a:lnTo>
                  <a:lnTo>
                    <a:pt x="33680" y="97586"/>
                  </a:lnTo>
                  <a:lnTo>
                    <a:pt x="34061" y="97586"/>
                  </a:lnTo>
                  <a:lnTo>
                    <a:pt x="34061" y="97205"/>
                  </a:lnTo>
                  <a:close/>
                </a:path>
                <a:path w="207010" h="135255">
                  <a:moveTo>
                    <a:pt x="36791" y="96443"/>
                  </a:moveTo>
                  <a:lnTo>
                    <a:pt x="35623" y="96443"/>
                  </a:lnTo>
                  <a:lnTo>
                    <a:pt x="35623" y="97586"/>
                  </a:lnTo>
                  <a:lnTo>
                    <a:pt x="36017" y="97586"/>
                  </a:lnTo>
                  <a:lnTo>
                    <a:pt x="36017" y="97205"/>
                  </a:lnTo>
                  <a:lnTo>
                    <a:pt x="36398" y="97205"/>
                  </a:lnTo>
                  <a:lnTo>
                    <a:pt x="36398" y="96824"/>
                  </a:lnTo>
                  <a:lnTo>
                    <a:pt x="36791" y="96824"/>
                  </a:lnTo>
                  <a:lnTo>
                    <a:pt x="36791" y="96443"/>
                  </a:lnTo>
                  <a:close/>
                </a:path>
                <a:path w="207010" h="135255">
                  <a:moveTo>
                    <a:pt x="81165" y="90601"/>
                  </a:moveTo>
                  <a:lnTo>
                    <a:pt x="58000" y="90601"/>
                  </a:lnTo>
                  <a:lnTo>
                    <a:pt x="58788" y="91363"/>
                  </a:lnTo>
                  <a:lnTo>
                    <a:pt x="59956" y="91998"/>
                  </a:lnTo>
                  <a:lnTo>
                    <a:pt x="61709" y="91998"/>
                  </a:lnTo>
                  <a:lnTo>
                    <a:pt x="62090" y="92379"/>
                  </a:lnTo>
                  <a:lnTo>
                    <a:pt x="62484" y="92379"/>
                  </a:lnTo>
                  <a:lnTo>
                    <a:pt x="64820" y="93141"/>
                  </a:lnTo>
                  <a:lnTo>
                    <a:pt x="65201" y="93522"/>
                  </a:lnTo>
                  <a:lnTo>
                    <a:pt x="67741" y="95046"/>
                  </a:lnTo>
                  <a:lnTo>
                    <a:pt x="68516" y="95427"/>
                  </a:lnTo>
                  <a:lnTo>
                    <a:pt x="68910" y="95808"/>
                  </a:lnTo>
                  <a:lnTo>
                    <a:pt x="68516" y="96189"/>
                  </a:lnTo>
                  <a:lnTo>
                    <a:pt x="68516" y="96824"/>
                  </a:lnTo>
                  <a:lnTo>
                    <a:pt x="69291" y="97586"/>
                  </a:lnTo>
                  <a:lnTo>
                    <a:pt x="69684" y="97586"/>
                  </a:lnTo>
                  <a:lnTo>
                    <a:pt x="70853" y="96443"/>
                  </a:lnTo>
                  <a:lnTo>
                    <a:pt x="70853" y="96189"/>
                  </a:lnTo>
                  <a:lnTo>
                    <a:pt x="82334" y="96189"/>
                  </a:lnTo>
                  <a:lnTo>
                    <a:pt x="81940" y="95808"/>
                  </a:lnTo>
                  <a:lnTo>
                    <a:pt x="81559" y="95046"/>
                  </a:lnTo>
                  <a:lnTo>
                    <a:pt x="81165" y="93903"/>
                  </a:lnTo>
                  <a:lnTo>
                    <a:pt x="81165" y="90601"/>
                  </a:lnTo>
                  <a:close/>
                </a:path>
                <a:path w="207010" h="135255">
                  <a:moveTo>
                    <a:pt x="73380" y="96189"/>
                  </a:moveTo>
                  <a:lnTo>
                    <a:pt x="70853" y="96189"/>
                  </a:lnTo>
                  <a:lnTo>
                    <a:pt x="72212" y="97586"/>
                  </a:lnTo>
                  <a:lnTo>
                    <a:pt x="72212" y="97205"/>
                  </a:lnTo>
                  <a:lnTo>
                    <a:pt x="72605" y="97205"/>
                  </a:lnTo>
                  <a:lnTo>
                    <a:pt x="72986" y="96443"/>
                  </a:lnTo>
                  <a:lnTo>
                    <a:pt x="73380" y="96189"/>
                  </a:lnTo>
                  <a:close/>
                </a:path>
                <a:path w="207010" h="135255">
                  <a:moveTo>
                    <a:pt x="10909" y="95808"/>
                  </a:moveTo>
                  <a:lnTo>
                    <a:pt x="3505" y="95808"/>
                  </a:lnTo>
                  <a:lnTo>
                    <a:pt x="3505" y="96189"/>
                  </a:lnTo>
                  <a:lnTo>
                    <a:pt x="2730" y="96189"/>
                  </a:lnTo>
                  <a:lnTo>
                    <a:pt x="2730" y="96443"/>
                  </a:lnTo>
                  <a:lnTo>
                    <a:pt x="2336" y="96824"/>
                  </a:lnTo>
                  <a:lnTo>
                    <a:pt x="2336" y="97205"/>
                  </a:lnTo>
                  <a:lnTo>
                    <a:pt x="10909" y="97205"/>
                  </a:lnTo>
                  <a:lnTo>
                    <a:pt x="10909" y="95808"/>
                  </a:lnTo>
                  <a:close/>
                </a:path>
                <a:path w="207010" h="135255">
                  <a:moveTo>
                    <a:pt x="57226" y="95046"/>
                  </a:moveTo>
                  <a:lnTo>
                    <a:pt x="34455" y="95046"/>
                  </a:lnTo>
                  <a:lnTo>
                    <a:pt x="34455" y="95427"/>
                  </a:lnTo>
                  <a:lnTo>
                    <a:pt x="34848" y="95427"/>
                  </a:lnTo>
                  <a:lnTo>
                    <a:pt x="34848" y="96189"/>
                  </a:lnTo>
                  <a:lnTo>
                    <a:pt x="35229" y="96443"/>
                  </a:lnTo>
                  <a:lnTo>
                    <a:pt x="35229" y="96189"/>
                  </a:lnTo>
                  <a:lnTo>
                    <a:pt x="58000" y="96189"/>
                  </a:lnTo>
                  <a:lnTo>
                    <a:pt x="57226" y="95427"/>
                  </a:lnTo>
                  <a:lnTo>
                    <a:pt x="57226" y="95046"/>
                  </a:lnTo>
                  <a:close/>
                </a:path>
                <a:path w="207010" h="135255">
                  <a:moveTo>
                    <a:pt x="3505" y="95808"/>
                  </a:moveTo>
                  <a:lnTo>
                    <a:pt x="3124" y="96189"/>
                  </a:lnTo>
                  <a:lnTo>
                    <a:pt x="3505" y="96189"/>
                  </a:lnTo>
                  <a:lnTo>
                    <a:pt x="3505" y="95808"/>
                  </a:lnTo>
                  <a:close/>
                </a:path>
                <a:path w="207010" h="135255">
                  <a:moveTo>
                    <a:pt x="11684" y="95046"/>
                  </a:moveTo>
                  <a:lnTo>
                    <a:pt x="4292" y="95046"/>
                  </a:lnTo>
                  <a:lnTo>
                    <a:pt x="4292" y="95427"/>
                  </a:lnTo>
                  <a:lnTo>
                    <a:pt x="3898" y="95808"/>
                  </a:lnTo>
                  <a:lnTo>
                    <a:pt x="11290" y="95808"/>
                  </a:lnTo>
                  <a:lnTo>
                    <a:pt x="11290" y="95427"/>
                  </a:lnTo>
                  <a:lnTo>
                    <a:pt x="12077" y="95427"/>
                  </a:lnTo>
                  <a:lnTo>
                    <a:pt x="11684" y="95046"/>
                  </a:lnTo>
                  <a:close/>
                </a:path>
                <a:path w="207010" h="135255">
                  <a:moveTo>
                    <a:pt x="11684" y="95427"/>
                  </a:moveTo>
                  <a:lnTo>
                    <a:pt x="11290" y="95427"/>
                  </a:lnTo>
                  <a:lnTo>
                    <a:pt x="11290" y="95808"/>
                  </a:lnTo>
                  <a:lnTo>
                    <a:pt x="11684" y="95808"/>
                  </a:lnTo>
                  <a:lnTo>
                    <a:pt x="11684" y="95427"/>
                  </a:lnTo>
                  <a:close/>
                </a:path>
                <a:path w="207010" h="135255">
                  <a:moveTo>
                    <a:pt x="12077" y="95427"/>
                  </a:moveTo>
                  <a:lnTo>
                    <a:pt x="11684" y="95427"/>
                  </a:lnTo>
                  <a:lnTo>
                    <a:pt x="11684" y="95808"/>
                  </a:lnTo>
                  <a:lnTo>
                    <a:pt x="12077" y="95808"/>
                  </a:lnTo>
                  <a:lnTo>
                    <a:pt x="12077" y="95427"/>
                  </a:lnTo>
                  <a:close/>
                </a:path>
                <a:path w="207010" h="135255">
                  <a:moveTo>
                    <a:pt x="12458" y="95046"/>
                  </a:moveTo>
                  <a:lnTo>
                    <a:pt x="12077" y="95427"/>
                  </a:lnTo>
                  <a:lnTo>
                    <a:pt x="12077" y="95808"/>
                  </a:lnTo>
                  <a:lnTo>
                    <a:pt x="12852" y="95808"/>
                  </a:lnTo>
                  <a:lnTo>
                    <a:pt x="12852" y="95427"/>
                  </a:lnTo>
                  <a:lnTo>
                    <a:pt x="12458" y="95427"/>
                  </a:lnTo>
                  <a:lnTo>
                    <a:pt x="12458" y="95046"/>
                  </a:lnTo>
                  <a:close/>
                </a:path>
                <a:path w="207010" h="135255">
                  <a:moveTo>
                    <a:pt x="14020" y="95427"/>
                  </a:moveTo>
                  <a:lnTo>
                    <a:pt x="12852" y="95427"/>
                  </a:lnTo>
                  <a:lnTo>
                    <a:pt x="12852" y="95808"/>
                  </a:lnTo>
                  <a:lnTo>
                    <a:pt x="13627" y="95808"/>
                  </a:lnTo>
                  <a:lnTo>
                    <a:pt x="14020" y="95427"/>
                  </a:lnTo>
                  <a:close/>
                </a:path>
                <a:path w="207010" h="135255">
                  <a:moveTo>
                    <a:pt x="18110" y="95046"/>
                  </a:moveTo>
                  <a:lnTo>
                    <a:pt x="14211" y="95046"/>
                  </a:lnTo>
                  <a:lnTo>
                    <a:pt x="14211" y="95427"/>
                  </a:lnTo>
                  <a:lnTo>
                    <a:pt x="14020" y="95427"/>
                  </a:lnTo>
                  <a:lnTo>
                    <a:pt x="14020" y="95808"/>
                  </a:lnTo>
                  <a:lnTo>
                    <a:pt x="18491" y="95808"/>
                  </a:lnTo>
                  <a:lnTo>
                    <a:pt x="18110" y="95427"/>
                  </a:lnTo>
                  <a:lnTo>
                    <a:pt x="18110" y="95046"/>
                  </a:lnTo>
                  <a:close/>
                </a:path>
                <a:path w="207010" h="135255">
                  <a:moveTo>
                    <a:pt x="34455" y="95046"/>
                  </a:moveTo>
                  <a:lnTo>
                    <a:pt x="18110" y="95046"/>
                  </a:lnTo>
                  <a:lnTo>
                    <a:pt x="18110" y="95427"/>
                  </a:lnTo>
                  <a:lnTo>
                    <a:pt x="18491" y="95808"/>
                  </a:lnTo>
                  <a:lnTo>
                    <a:pt x="18884" y="95808"/>
                  </a:lnTo>
                  <a:lnTo>
                    <a:pt x="18884" y="95427"/>
                  </a:lnTo>
                  <a:lnTo>
                    <a:pt x="34455" y="95427"/>
                  </a:lnTo>
                  <a:lnTo>
                    <a:pt x="34455" y="95046"/>
                  </a:lnTo>
                  <a:close/>
                </a:path>
                <a:path w="207010" h="135255">
                  <a:moveTo>
                    <a:pt x="12458" y="95046"/>
                  </a:moveTo>
                  <a:lnTo>
                    <a:pt x="11684" y="95046"/>
                  </a:lnTo>
                  <a:lnTo>
                    <a:pt x="12077" y="95427"/>
                  </a:lnTo>
                  <a:lnTo>
                    <a:pt x="12458" y="95046"/>
                  </a:lnTo>
                  <a:close/>
                </a:path>
                <a:path w="207010" h="135255">
                  <a:moveTo>
                    <a:pt x="14211" y="95046"/>
                  </a:moveTo>
                  <a:lnTo>
                    <a:pt x="12458" y="95046"/>
                  </a:lnTo>
                  <a:lnTo>
                    <a:pt x="12458" y="95427"/>
                  </a:lnTo>
                  <a:lnTo>
                    <a:pt x="14211" y="95427"/>
                  </a:lnTo>
                  <a:lnTo>
                    <a:pt x="14211" y="95046"/>
                  </a:lnTo>
                  <a:close/>
                </a:path>
                <a:path w="207010" h="135255">
                  <a:moveTo>
                    <a:pt x="14986" y="94665"/>
                  </a:moveTo>
                  <a:lnTo>
                    <a:pt x="4673" y="94665"/>
                  </a:lnTo>
                  <a:lnTo>
                    <a:pt x="4673" y="95046"/>
                  </a:lnTo>
                  <a:lnTo>
                    <a:pt x="14986" y="95046"/>
                  </a:lnTo>
                  <a:lnTo>
                    <a:pt x="14986" y="94665"/>
                  </a:lnTo>
                  <a:close/>
                </a:path>
                <a:path w="207010" h="135255">
                  <a:moveTo>
                    <a:pt x="17716" y="93903"/>
                  </a:moveTo>
                  <a:lnTo>
                    <a:pt x="17322" y="93903"/>
                  </a:lnTo>
                  <a:lnTo>
                    <a:pt x="17322" y="94284"/>
                  </a:lnTo>
                  <a:lnTo>
                    <a:pt x="15773" y="94284"/>
                  </a:lnTo>
                  <a:lnTo>
                    <a:pt x="15773" y="94665"/>
                  </a:lnTo>
                  <a:lnTo>
                    <a:pt x="14986" y="94665"/>
                  </a:lnTo>
                  <a:lnTo>
                    <a:pt x="14986" y="95046"/>
                  </a:lnTo>
                  <a:lnTo>
                    <a:pt x="17716" y="95046"/>
                  </a:lnTo>
                  <a:lnTo>
                    <a:pt x="17716" y="93903"/>
                  </a:lnTo>
                  <a:close/>
                </a:path>
                <a:path w="207010" h="135255">
                  <a:moveTo>
                    <a:pt x="33286" y="94284"/>
                  </a:moveTo>
                  <a:lnTo>
                    <a:pt x="17716" y="94284"/>
                  </a:lnTo>
                  <a:lnTo>
                    <a:pt x="17716" y="95046"/>
                  </a:lnTo>
                  <a:lnTo>
                    <a:pt x="33096" y="95046"/>
                  </a:lnTo>
                  <a:lnTo>
                    <a:pt x="33286" y="94665"/>
                  </a:lnTo>
                  <a:lnTo>
                    <a:pt x="33286" y="94284"/>
                  </a:lnTo>
                  <a:close/>
                </a:path>
                <a:path w="207010" h="135255">
                  <a:moveTo>
                    <a:pt x="33680" y="94665"/>
                  </a:moveTo>
                  <a:lnTo>
                    <a:pt x="33286" y="94665"/>
                  </a:lnTo>
                  <a:lnTo>
                    <a:pt x="33286" y="95046"/>
                  </a:lnTo>
                  <a:lnTo>
                    <a:pt x="33680" y="95046"/>
                  </a:lnTo>
                  <a:lnTo>
                    <a:pt x="33680" y="94665"/>
                  </a:lnTo>
                  <a:close/>
                </a:path>
                <a:path w="207010" h="135255">
                  <a:moveTo>
                    <a:pt x="33680" y="94665"/>
                  </a:moveTo>
                  <a:lnTo>
                    <a:pt x="33680" y="95046"/>
                  </a:lnTo>
                  <a:lnTo>
                    <a:pt x="34061" y="95046"/>
                  </a:lnTo>
                  <a:lnTo>
                    <a:pt x="33680" y="94665"/>
                  </a:lnTo>
                  <a:close/>
                </a:path>
                <a:path w="207010" h="135255">
                  <a:moveTo>
                    <a:pt x="56832" y="94665"/>
                  </a:moveTo>
                  <a:lnTo>
                    <a:pt x="34061" y="94665"/>
                  </a:lnTo>
                  <a:lnTo>
                    <a:pt x="34061" y="95046"/>
                  </a:lnTo>
                  <a:lnTo>
                    <a:pt x="56832" y="95046"/>
                  </a:lnTo>
                  <a:lnTo>
                    <a:pt x="56832" y="94665"/>
                  </a:lnTo>
                  <a:close/>
                </a:path>
                <a:path w="207010" h="135255">
                  <a:moveTo>
                    <a:pt x="15773" y="94284"/>
                  </a:moveTo>
                  <a:lnTo>
                    <a:pt x="4864" y="94284"/>
                  </a:lnTo>
                  <a:lnTo>
                    <a:pt x="4864" y="94665"/>
                  </a:lnTo>
                  <a:lnTo>
                    <a:pt x="15773" y="94665"/>
                  </a:lnTo>
                  <a:lnTo>
                    <a:pt x="15773" y="94284"/>
                  </a:lnTo>
                  <a:close/>
                </a:path>
                <a:path w="207010" h="135255">
                  <a:moveTo>
                    <a:pt x="56057" y="93903"/>
                  </a:moveTo>
                  <a:lnTo>
                    <a:pt x="33680" y="93903"/>
                  </a:lnTo>
                  <a:lnTo>
                    <a:pt x="33680" y="94665"/>
                  </a:lnTo>
                  <a:lnTo>
                    <a:pt x="56642" y="94665"/>
                  </a:lnTo>
                  <a:lnTo>
                    <a:pt x="56248" y="94284"/>
                  </a:lnTo>
                  <a:lnTo>
                    <a:pt x="56057" y="93903"/>
                  </a:lnTo>
                  <a:close/>
                </a:path>
                <a:path w="207010" h="135255">
                  <a:moveTo>
                    <a:pt x="16941" y="93903"/>
                  </a:moveTo>
                  <a:lnTo>
                    <a:pt x="5257" y="93903"/>
                  </a:lnTo>
                  <a:lnTo>
                    <a:pt x="5257" y="94284"/>
                  </a:lnTo>
                  <a:lnTo>
                    <a:pt x="16941" y="94284"/>
                  </a:lnTo>
                  <a:lnTo>
                    <a:pt x="16941" y="93903"/>
                  </a:lnTo>
                  <a:close/>
                </a:path>
                <a:path w="207010" h="135255">
                  <a:moveTo>
                    <a:pt x="17322" y="93903"/>
                  </a:moveTo>
                  <a:lnTo>
                    <a:pt x="16941" y="94284"/>
                  </a:lnTo>
                  <a:lnTo>
                    <a:pt x="17322" y="94284"/>
                  </a:lnTo>
                  <a:lnTo>
                    <a:pt x="17322" y="93903"/>
                  </a:lnTo>
                  <a:close/>
                </a:path>
                <a:path w="207010" h="135255">
                  <a:moveTo>
                    <a:pt x="18110" y="93141"/>
                  </a:moveTo>
                  <a:lnTo>
                    <a:pt x="6032" y="93141"/>
                  </a:lnTo>
                  <a:lnTo>
                    <a:pt x="5651" y="93522"/>
                  </a:lnTo>
                  <a:lnTo>
                    <a:pt x="5651" y="93903"/>
                  </a:lnTo>
                  <a:lnTo>
                    <a:pt x="17716" y="93903"/>
                  </a:lnTo>
                  <a:lnTo>
                    <a:pt x="17716" y="94284"/>
                  </a:lnTo>
                  <a:lnTo>
                    <a:pt x="18110" y="93903"/>
                  </a:lnTo>
                  <a:lnTo>
                    <a:pt x="18110" y="93141"/>
                  </a:lnTo>
                  <a:close/>
                </a:path>
                <a:path w="207010" h="135255">
                  <a:moveTo>
                    <a:pt x="33286" y="91617"/>
                  </a:moveTo>
                  <a:lnTo>
                    <a:pt x="19862" y="91617"/>
                  </a:lnTo>
                  <a:lnTo>
                    <a:pt x="19862" y="91998"/>
                  </a:lnTo>
                  <a:lnTo>
                    <a:pt x="19469" y="91998"/>
                  </a:lnTo>
                  <a:lnTo>
                    <a:pt x="19469" y="92379"/>
                  </a:lnTo>
                  <a:lnTo>
                    <a:pt x="18884" y="92379"/>
                  </a:lnTo>
                  <a:lnTo>
                    <a:pt x="18884" y="92760"/>
                  </a:lnTo>
                  <a:lnTo>
                    <a:pt x="18491" y="93141"/>
                  </a:lnTo>
                  <a:lnTo>
                    <a:pt x="18110" y="93141"/>
                  </a:lnTo>
                  <a:lnTo>
                    <a:pt x="18110" y="94284"/>
                  </a:lnTo>
                  <a:lnTo>
                    <a:pt x="33096" y="94284"/>
                  </a:lnTo>
                  <a:lnTo>
                    <a:pt x="33096" y="93903"/>
                  </a:lnTo>
                  <a:lnTo>
                    <a:pt x="32702" y="93522"/>
                  </a:lnTo>
                  <a:lnTo>
                    <a:pt x="32702" y="92760"/>
                  </a:lnTo>
                  <a:lnTo>
                    <a:pt x="33096" y="92760"/>
                  </a:lnTo>
                  <a:lnTo>
                    <a:pt x="33096" y="91998"/>
                  </a:lnTo>
                  <a:lnTo>
                    <a:pt x="33286" y="91617"/>
                  </a:lnTo>
                  <a:close/>
                </a:path>
                <a:path w="207010" h="135255">
                  <a:moveTo>
                    <a:pt x="34848" y="88309"/>
                  </a:moveTo>
                  <a:lnTo>
                    <a:pt x="34061" y="89077"/>
                  </a:lnTo>
                  <a:lnTo>
                    <a:pt x="34061" y="91617"/>
                  </a:lnTo>
                  <a:lnTo>
                    <a:pt x="33286" y="91617"/>
                  </a:lnTo>
                  <a:lnTo>
                    <a:pt x="33286" y="92379"/>
                  </a:lnTo>
                  <a:lnTo>
                    <a:pt x="33096" y="92760"/>
                  </a:lnTo>
                  <a:lnTo>
                    <a:pt x="33096" y="93522"/>
                  </a:lnTo>
                  <a:lnTo>
                    <a:pt x="33286" y="93903"/>
                  </a:lnTo>
                  <a:lnTo>
                    <a:pt x="33286" y="94284"/>
                  </a:lnTo>
                  <a:lnTo>
                    <a:pt x="33680" y="94284"/>
                  </a:lnTo>
                  <a:lnTo>
                    <a:pt x="33680" y="93903"/>
                  </a:lnTo>
                  <a:lnTo>
                    <a:pt x="56057" y="93903"/>
                  </a:lnTo>
                  <a:lnTo>
                    <a:pt x="55867" y="93522"/>
                  </a:lnTo>
                  <a:lnTo>
                    <a:pt x="55867" y="93141"/>
                  </a:lnTo>
                  <a:lnTo>
                    <a:pt x="55473" y="92760"/>
                  </a:lnTo>
                  <a:lnTo>
                    <a:pt x="55473" y="91998"/>
                  </a:lnTo>
                  <a:lnTo>
                    <a:pt x="55092" y="91617"/>
                  </a:lnTo>
                  <a:lnTo>
                    <a:pt x="55092" y="90601"/>
                  </a:lnTo>
                  <a:lnTo>
                    <a:pt x="81165" y="90601"/>
                  </a:lnTo>
                  <a:lnTo>
                    <a:pt x="81165" y="88696"/>
                  </a:lnTo>
                  <a:lnTo>
                    <a:pt x="34848" y="88696"/>
                  </a:lnTo>
                  <a:lnTo>
                    <a:pt x="34848" y="88309"/>
                  </a:lnTo>
                  <a:close/>
                </a:path>
                <a:path w="207010" h="135255">
                  <a:moveTo>
                    <a:pt x="18884" y="92379"/>
                  </a:moveTo>
                  <a:lnTo>
                    <a:pt x="5257" y="92379"/>
                  </a:lnTo>
                  <a:lnTo>
                    <a:pt x="5257" y="92760"/>
                  </a:lnTo>
                  <a:lnTo>
                    <a:pt x="5651" y="93141"/>
                  </a:lnTo>
                  <a:lnTo>
                    <a:pt x="18491" y="93141"/>
                  </a:lnTo>
                  <a:lnTo>
                    <a:pt x="18491" y="92760"/>
                  </a:lnTo>
                  <a:lnTo>
                    <a:pt x="18884" y="92760"/>
                  </a:lnTo>
                  <a:lnTo>
                    <a:pt x="18884" y="92379"/>
                  </a:lnTo>
                  <a:close/>
                </a:path>
                <a:path w="207010" h="135255">
                  <a:moveTo>
                    <a:pt x="20637" y="89839"/>
                  </a:moveTo>
                  <a:lnTo>
                    <a:pt x="6426" y="89839"/>
                  </a:lnTo>
                  <a:lnTo>
                    <a:pt x="6426" y="90982"/>
                  </a:lnTo>
                  <a:lnTo>
                    <a:pt x="6032" y="90982"/>
                  </a:lnTo>
                  <a:lnTo>
                    <a:pt x="6032" y="91617"/>
                  </a:lnTo>
                  <a:lnTo>
                    <a:pt x="5651" y="91998"/>
                  </a:lnTo>
                  <a:lnTo>
                    <a:pt x="5651" y="92379"/>
                  </a:lnTo>
                  <a:lnTo>
                    <a:pt x="19469" y="92379"/>
                  </a:lnTo>
                  <a:lnTo>
                    <a:pt x="19469" y="91998"/>
                  </a:lnTo>
                  <a:lnTo>
                    <a:pt x="19862" y="91998"/>
                  </a:lnTo>
                  <a:lnTo>
                    <a:pt x="19862" y="91617"/>
                  </a:lnTo>
                  <a:lnTo>
                    <a:pt x="20243" y="91617"/>
                  </a:lnTo>
                  <a:lnTo>
                    <a:pt x="20243" y="90601"/>
                  </a:lnTo>
                  <a:lnTo>
                    <a:pt x="20637" y="90601"/>
                  </a:lnTo>
                  <a:lnTo>
                    <a:pt x="20637" y="89839"/>
                  </a:lnTo>
                  <a:close/>
                </a:path>
                <a:path w="207010" h="135255">
                  <a:moveTo>
                    <a:pt x="33680" y="89077"/>
                  </a:moveTo>
                  <a:lnTo>
                    <a:pt x="20637" y="89077"/>
                  </a:lnTo>
                  <a:lnTo>
                    <a:pt x="20637" y="89458"/>
                  </a:lnTo>
                  <a:lnTo>
                    <a:pt x="20243" y="89458"/>
                  </a:lnTo>
                  <a:lnTo>
                    <a:pt x="20243" y="89839"/>
                  </a:lnTo>
                  <a:lnTo>
                    <a:pt x="20637" y="89839"/>
                  </a:lnTo>
                  <a:lnTo>
                    <a:pt x="20637" y="90601"/>
                  </a:lnTo>
                  <a:lnTo>
                    <a:pt x="20243" y="90601"/>
                  </a:lnTo>
                  <a:lnTo>
                    <a:pt x="20243" y="91617"/>
                  </a:lnTo>
                  <a:lnTo>
                    <a:pt x="33680" y="91617"/>
                  </a:lnTo>
                  <a:lnTo>
                    <a:pt x="33680" y="91363"/>
                  </a:lnTo>
                  <a:lnTo>
                    <a:pt x="34061" y="91363"/>
                  </a:lnTo>
                  <a:lnTo>
                    <a:pt x="34061" y="90601"/>
                  </a:lnTo>
                  <a:lnTo>
                    <a:pt x="33680" y="90220"/>
                  </a:lnTo>
                  <a:lnTo>
                    <a:pt x="33680" y="89077"/>
                  </a:lnTo>
                  <a:close/>
                </a:path>
                <a:path w="207010" h="135255">
                  <a:moveTo>
                    <a:pt x="6032" y="89458"/>
                  </a:moveTo>
                  <a:lnTo>
                    <a:pt x="5651" y="89458"/>
                  </a:lnTo>
                  <a:lnTo>
                    <a:pt x="5651" y="89839"/>
                  </a:lnTo>
                  <a:lnTo>
                    <a:pt x="6032" y="89458"/>
                  </a:lnTo>
                  <a:close/>
                </a:path>
                <a:path w="207010" h="135255">
                  <a:moveTo>
                    <a:pt x="20243" y="89458"/>
                  </a:moveTo>
                  <a:lnTo>
                    <a:pt x="6032" y="89458"/>
                  </a:lnTo>
                  <a:lnTo>
                    <a:pt x="6032" y="89839"/>
                  </a:lnTo>
                  <a:lnTo>
                    <a:pt x="20243" y="89839"/>
                  </a:lnTo>
                  <a:lnTo>
                    <a:pt x="20243" y="89458"/>
                  </a:lnTo>
                  <a:close/>
                </a:path>
                <a:path w="207010" h="135255">
                  <a:moveTo>
                    <a:pt x="20637" y="89077"/>
                  </a:moveTo>
                  <a:lnTo>
                    <a:pt x="5257" y="89077"/>
                  </a:lnTo>
                  <a:lnTo>
                    <a:pt x="5257" y="89458"/>
                  </a:lnTo>
                  <a:lnTo>
                    <a:pt x="20637" y="89458"/>
                  </a:lnTo>
                  <a:lnTo>
                    <a:pt x="20637" y="89077"/>
                  </a:lnTo>
                  <a:close/>
                </a:path>
                <a:path w="207010" h="135255">
                  <a:moveTo>
                    <a:pt x="19862" y="87172"/>
                  </a:moveTo>
                  <a:lnTo>
                    <a:pt x="7594" y="87172"/>
                  </a:lnTo>
                  <a:lnTo>
                    <a:pt x="7594" y="87553"/>
                  </a:lnTo>
                  <a:lnTo>
                    <a:pt x="7200" y="87553"/>
                  </a:lnTo>
                  <a:lnTo>
                    <a:pt x="7200" y="88315"/>
                  </a:lnTo>
                  <a:lnTo>
                    <a:pt x="6426" y="88315"/>
                  </a:lnTo>
                  <a:lnTo>
                    <a:pt x="6426" y="88696"/>
                  </a:lnTo>
                  <a:lnTo>
                    <a:pt x="5651" y="88696"/>
                  </a:lnTo>
                  <a:lnTo>
                    <a:pt x="5651" y="89077"/>
                  </a:lnTo>
                  <a:lnTo>
                    <a:pt x="20243" y="89077"/>
                  </a:lnTo>
                  <a:lnTo>
                    <a:pt x="20243" y="87934"/>
                  </a:lnTo>
                  <a:lnTo>
                    <a:pt x="19862" y="87934"/>
                  </a:lnTo>
                  <a:lnTo>
                    <a:pt x="19862" y="87172"/>
                  </a:lnTo>
                  <a:close/>
                </a:path>
                <a:path w="207010" h="135255">
                  <a:moveTo>
                    <a:pt x="33286" y="87934"/>
                  </a:moveTo>
                  <a:lnTo>
                    <a:pt x="20243" y="87934"/>
                  </a:lnTo>
                  <a:lnTo>
                    <a:pt x="20243" y="89077"/>
                  </a:lnTo>
                  <a:lnTo>
                    <a:pt x="34061" y="89077"/>
                  </a:lnTo>
                  <a:lnTo>
                    <a:pt x="34061" y="88696"/>
                  </a:lnTo>
                  <a:lnTo>
                    <a:pt x="33096" y="88696"/>
                  </a:lnTo>
                  <a:lnTo>
                    <a:pt x="33099" y="88309"/>
                  </a:lnTo>
                  <a:lnTo>
                    <a:pt x="33286" y="87934"/>
                  </a:lnTo>
                  <a:close/>
                </a:path>
                <a:path w="207010" h="135255">
                  <a:moveTo>
                    <a:pt x="34455" y="87934"/>
                  </a:moveTo>
                  <a:lnTo>
                    <a:pt x="33286" y="87934"/>
                  </a:lnTo>
                  <a:lnTo>
                    <a:pt x="33099" y="88309"/>
                  </a:lnTo>
                  <a:lnTo>
                    <a:pt x="33096" y="88696"/>
                  </a:lnTo>
                  <a:lnTo>
                    <a:pt x="33286" y="88696"/>
                  </a:lnTo>
                  <a:lnTo>
                    <a:pt x="33286" y="88315"/>
                  </a:lnTo>
                  <a:lnTo>
                    <a:pt x="34455" y="88315"/>
                  </a:lnTo>
                  <a:lnTo>
                    <a:pt x="34455" y="87934"/>
                  </a:lnTo>
                  <a:close/>
                </a:path>
                <a:path w="207010" h="135255">
                  <a:moveTo>
                    <a:pt x="33286" y="88315"/>
                  </a:moveTo>
                  <a:lnTo>
                    <a:pt x="33286" y="88696"/>
                  </a:lnTo>
                  <a:lnTo>
                    <a:pt x="33680" y="88696"/>
                  </a:lnTo>
                  <a:lnTo>
                    <a:pt x="33286" y="88315"/>
                  </a:lnTo>
                  <a:close/>
                </a:path>
                <a:path w="207010" h="135255">
                  <a:moveTo>
                    <a:pt x="33680" y="88315"/>
                  </a:moveTo>
                  <a:lnTo>
                    <a:pt x="33286" y="88315"/>
                  </a:lnTo>
                  <a:lnTo>
                    <a:pt x="33680" y="88696"/>
                  </a:lnTo>
                  <a:lnTo>
                    <a:pt x="33680" y="88315"/>
                  </a:lnTo>
                  <a:close/>
                </a:path>
                <a:path w="207010" h="135255">
                  <a:moveTo>
                    <a:pt x="34061" y="88315"/>
                  </a:moveTo>
                  <a:lnTo>
                    <a:pt x="33680" y="88315"/>
                  </a:lnTo>
                  <a:lnTo>
                    <a:pt x="33680" y="88696"/>
                  </a:lnTo>
                  <a:lnTo>
                    <a:pt x="34061" y="88696"/>
                  </a:lnTo>
                  <a:lnTo>
                    <a:pt x="34061" y="88315"/>
                  </a:lnTo>
                  <a:close/>
                </a:path>
                <a:path w="207010" h="135255">
                  <a:moveTo>
                    <a:pt x="34455" y="88315"/>
                  </a:moveTo>
                  <a:lnTo>
                    <a:pt x="34061" y="88315"/>
                  </a:lnTo>
                  <a:lnTo>
                    <a:pt x="34061" y="88696"/>
                  </a:lnTo>
                  <a:lnTo>
                    <a:pt x="34455" y="88315"/>
                  </a:lnTo>
                  <a:close/>
                </a:path>
                <a:path w="207010" h="135255">
                  <a:moveTo>
                    <a:pt x="35229" y="87934"/>
                  </a:moveTo>
                  <a:lnTo>
                    <a:pt x="34848" y="88309"/>
                  </a:lnTo>
                  <a:lnTo>
                    <a:pt x="34848" y="88696"/>
                  </a:lnTo>
                  <a:lnTo>
                    <a:pt x="80581" y="88696"/>
                  </a:lnTo>
                  <a:lnTo>
                    <a:pt x="79032" y="88315"/>
                  </a:lnTo>
                  <a:lnTo>
                    <a:pt x="35229" y="88315"/>
                  </a:lnTo>
                  <a:lnTo>
                    <a:pt x="35229" y="87934"/>
                  </a:lnTo>
                  <a:close/>
                </a:path>
                <a:path w="207010" h="135255">
                  <a:moveTo>
                    <a:pt x="61709" y="80568"/>
                  </a:moveTo>
                  <a:lnTo>
                    <a:pt x="51003" y="80568"/>
                  </a:lnTo>
                  <a:lnTo>
                    <a:pt x="51003" y="82727"/>
                  </a:lnTo>
                  <a:lnTo>
                    <a:pt x="50609" y="82727"/>
                  </a:lnTo>
                  <a:lnTo>
                    <a:pt x="51003" y="83108"/>
                  </a:lnTo>
                  <a:lnTo>
                    <a:pt x="51384" y="83108"/>
                  </a:lnTo>
                  <a:lnTo>
                    <a:pt x="51384" y="83489"/>
                  </a:lnTo>
                  <a:lnTo>
                    <a:pt x="51003" y="83870"/>
                  </a:lnTo>
                  <a:lnTo>
                    <a:pt x="51384" y="83870"/>
                  </a:lnTo>
                  <a:lnTo>
                    <a:pt x="51384" y="84251"/>
                  </a:lnTo>
                  <a:lnTo>
                    <a:pt x="34455" y="84251"/>
                  </a:lnTo>
                  <a:lnTo>
                    <a:pt x="34061" y="84632"/>
                  </a:lnTo>
                  <a:lnTo>
                    <a:pt x="34061" y="86156"/>
                  </a:lnTo>
                  <a:lnTo>
                    <a:pt x="34455" y="86156"/>
                  </a:lnTo>
                  <a:lnTo>
                    <a:pt x="34848" y="86537"/>
                  </a:lnTo>
                  <a:lnTo>
                    <a:pt x="34848" y="87172"/>
                  </a:lnTo>
                  <a:lnTo>
                    <a:pt x="35229" y="87172"/>
                  </a:lnTo>
                  <a:lnTo>
                    <a:pt x="35229" y="88315"/>
                  </a:lnTo>
                  <a:lnTo>
                    <a:pt x="78638" y="88315"/>
                  </a:lnTo>
                  <a:lnTo>
                    <a:pt x="78244" y="87934"/>
                  </a:lnTo>
                  <a:lnTo>
                    <a:pt x="80200" y="84251"/>
                  </a:lnTo>
                  <a:lnTo>
                    <a:pt x="80810" y="82727"/>
                  </a:lnTo>
                  <a:lnTo>
                    <a:pt x="51003" y="82727"/>
                  </a:lnTo>
                  <a:lnTo>
                    <a:pt x="51003" y="82346"/>
                  </a:lnTo>
                  <a:lnTo>
                    <a:pt x="61506" y="82346"/>
                  </a:lnTo>
                  <a:lnTo>
                    <a:pt x="61506" y="81330"/>
                  </a:lnTo>
                  <a:lnTo>
                    <a:pt x="61709" y="81330"/>
                  </a:lnTo>
                  <a:lnTo>
                    <a:pt x="61709" y="80568"/>
                  </a:lnTo>
                  <a:close/>
                </a:path>
                <a:path w="207010" h="135255">
                  <a:moveTo>
                    <a:pt x="34848" y="87172"/>
                  </a:moveTo>
                  <a:lnTo>
                    <a:pt x="19862" y="87172"/>
                  </a:lnTo>
                  <a:lnTo>
                    <a:pt x="19862" y="87934"/>
                  </a:lnTo>
                  <a:lnTo>
                    <a:pt x="34848" y="87934"/>
                  </a:lnTo>
                  <a:lnTo>
                    <a:pt x="34848" y="87172"/>
                  </a:lnTo>
                  <a:close/>
                </a:path>
                <a:path w="207010" h="135255">
                  <a:moveTo>
                    <a:pt x="20243" y="82727"/>
                  </a:moveTo>
                  <a:lnTo>
                    <a:pt x="6426" y="82727"/>
                  </a:lnTo>
                  <a:lnTo>
                    <a:pt x="6426" y="83489"/>
                  </a:lnTo>
                  <a:lnTo>
                    <a:pt x="6819" y="83489"/>
                  </a:lnTo>
                  <a:lnTo>
                    <a:pt x="7200" y="83870"/>
                  </a:lnTo>
                  <a:lnTo>
                    <a:pt x="7988" y="83870"/>
                  </a:lnTo>
                  <a:lnTo>
                    <a:pt x="8763" y="84632"/>
                  </a:lnTo>
                  <a:lnTo>
                    <a:pt x="8763" y="85394"/>
                  </a:lnTo>
                  <a:lnTo>
                    <a:pt x="8369" y="85394"/>
                  </a:lnTo>
                  <a:lnTo>
                    <a:pt x="8369" y="86537"/>
                  </a:lnTo>
                  <a:lnTo>
                    <a:pt x="7988" y="86537"/>
                  </a:lnTo>
                  <a:lnTo>
                    <a:pt x="7988" y="87172"/>
                  </a:lnTo>
                  <a:lnTo>
                    <a:pt x="19075" y="87172"/>
                  </a:lnTo>
                  <a:lnTo>
                    <a:pt x="19075" y="86156"/>
                  </a:lnTo>
                  <a:lnTo>
                    <a:pt x="19469" y="86156"/>
                  </a:lnTo>
                  <a:lnTo>
                    <a:pt x="19469" y="85775"/>
                  </a:lnTo>
                  <a:lnTo>
                    <a:pt x="19862" y="85775"/>
                  </a:lnTo>
                  <a:lnTo>
                    <a:pt x="19862" y="84251"/>
                  </a:lnTo>
                  <a:lnTo>
                    <a:pt x="20243" y="84251"/>
                  </a:lnTo>
                  <a:lnTo>
                    <a:pt x="20243" y="82727"/>
                  </a:lnTo>
                  <a:close/>
                </a:path>
                <a:path w="207010" h="135255">
                  <a:moveTo>
                    <a:pt x="34455" y="84251"/>
                  </a:moveTo>
                  <a:lnTo>
                    <a:pt x="19862" y="84251"/>
                  </a:lnTo>
                  <a:lnTo>
                    <a:pt x="19862" y="85775"/>
                  </a:lnTo>
                  <a:lnTo>
                    <a:pt x="19469" y="85775"/>
                  </a:lnTo>
                  <a:lnTo>
                    <a:pt x="19469" y="86791"/>
                  </a:lnTo>
                  <a:lnTo>
                    <a:pt x="19075" y="86791"/>
                  </a:lnTo>
                  <a:lnTo>
                    <a:pt x="19075" y="87172"/>
                  </a:lnTo>
                  <a:lnTo>
                    <a:pt x="34455" y="87172"/>
                  </a:lnTo>
                  <a:lnTo>
                    <a:pt x="34848" y="86791"/>
                  </a:lnTo>
                  <a:lnTo>
                    <a:pt x="34848" y="86537"/>
                  </a:lnTo>
                  <a:lnTo>
                    <a:pt x="34061" y="86537"/>
                  </a:lnTo>
                  <a:lnTo>
                    <a:pt x="34061" y="86156"/>
                  </a:lnTo>
                  <a:lnTo>
                    <a:pt x="33680" y="86156"/>
                  </a:lnTo>
                  <a:lnTo>
                    <a:pt x="33680" y="85775"/>
                  </a:lnTo>
                  <a:lnTo>
                    <a:pt x="34061" y="85394"/>
                  </a:lnTo>
                  <a:lnTo>
                    <a:pt x="34061" y="84632"/>
                  </a:lnTo>
                  <a:lnTo>
                    <a:pt x="34455" y="84251"/>
                  </a:lnTo>
                  <a:close/>
                </a:path>
                <a:path w="207010" h="135255">
                  <a:moveTo>
                    <a:pt x="38925" y="81076"/>
                  </a:moveTo>
                  <a:lnTo>
                    <a:pt x="21018" y="81076"/>
                  </a:lnTo>
                  <a:lnTo>
                    <a:pt x="21018" y="81965"/>
                  </a:lnTo>
                  <a:lnTo>
                    <a:pt x="20637" y="81965"/>
                  </a:lnTo>
                  <a:lnTo>
                    <a:pt x="20637" y="82727"/>
                  </a:lnTo>
                  <a:lnTo>
                    <a:pt x="20243" y="83108"/>
                  </a:lnTo>
                  <a:lnTo>
                    <a:pt x="20243" y="84251"/>
                  </a:lnTo>
                  <a:lnTo>
                    <a:pt x="35623" y="84251"/>
                  </a:lnTo>
                  <a:lnTo>
                    <a:pt x="35623" y="83870"/>
                  </a:lnTo>
                  <a:lnTo>
                    <a:pt x="36017" y="83870"/>
                  </a:lnTo>
                  <a:lnTo>
                    <a:pt x="36017" y="83489"/>
                  </a:lnTo>
                  <a:lnTo>
                    <a:pt x="36398" y="83489"/>
                  </a:lnTo>
                  <a:lnTo>
                    <a:pt x="36791" y="83108"/>
                  </a:lnTo>
                  <a:lnTo>
                    <a:pt x="37185" y="83108"/>
                  </a:lnTo>
                  <a:lnTo>
                    <a:pt x="37185" y="82727"/>
                  </a:lnTo>
                  <a:lnTo>
                    <a:pt x="37566" y="82727"/>
                  </a:lnTo>
                  <a:lnTo>
                    <a:pt x="37185" y="82346"/>
                  </a:lnTo>
                  <a:lnTo>
                    <a:pt x="37566" y="81965"/>
                  </a:lnTo>
                  <a:lnTo>
                    <a:pt x="37769" y="81838"/>
                  </a:lnTo>
                  <a:lnTo>
                    <a:pt x="37769" y="81330"/>
                  </a:lnTo>
                  <a:lnTo>
                    <a:pt x="38925" y="81330"/>
                  </a:lnTo>
                  <a:lnTo>
                    <a:pt x="38925" y="81076"/>
                  </a:lnTo>
                  <a:close/>
                </a:path>
                <a:path w="207010" h="135255">
                  <a:moveTo>
                    <a:pt x="51384" y="83108"/>
                  </a:moveTo>
                  <a:lnTo>
                    <a:pt x="36791" y="83108"/>
                  </a:lnTo>
                  <a:lnTo>
                    <a:pt x="36398" y="83489"/>
                  </a:lnTo>
                  <a:lnTo>
                    <a:pt x="36017" y="83489"/>
                  </a:lnTo>
                  <a:lnTo>
                    <a:pt x="36017" y="83870"/>
                  </a:lnTo>
                  <a:lnTo>
                    <a:pt x="35623" y="84251"/>
                  </a:lnTo>
                  <a:lnTo>
                    <a:pt x="51384" y="84251"/>
                  </a:lnTo>
                  <a:lnTo>
                    <a:pt x="51003" y="83870"/>
                  </a:lnTo>
                  <a:lnTo>
                    <a:pt x="51384" y="83489"/>
                  </a:lnTo>
                  <a:lnTo>
                    <a:pt x="51384" y="83108"/>
                  </a:lnTo>
                  <a:close/>
                </a:path>
                <a:path w="207010" h="135255">
                  <a:moveTo>
                    <a:pt x="38544" y="81838"/>
                  </a:moveTo>
                  <a:lnTo>
                    <a:pt x="37769" y="81838"/>
                  </a:lnTo>
                  <a:lnTo>
                    <a:pt x="37185" y="82346"/>
                  </a:lnTo>
                  <a:lnTo>
                    <a:pt x="37566" y="82727"/>
                  </a:lnTo>
                  <a:lnTo>
                    <a:pt x="37566" y="83108"/>
                  </a:lnTo>
                  <a:lnTo>
                    <a:pt x="43014" y="83108"/>
                  </a:lnTo>
                  <a:lnTo>
                    <a:pt x="42633" y="82727"/>
                  </a:lnTo>
                  <a:lnTo>
                    <a:pt x="39712" y="82727"/>
                  </a:lnTo>
                  <a:lnTo>
                    <a:pt x="39712" y="82346"/>
                  </a:lnTo>
                  <a:lnTo>
                    <a:pt x="39319" y="82346"/>
                  </a:lnTo>
                  <a:lnTo>
                    <a:pt x="39319" y="81965"/>
                  </a:lnTo>
                  <a:lnTo>
                    <a:pt x="38544" y="81965"/>
                  </a:lnTo>
                  <a:close/>
                </a:path>
                <a:path w="207010" h="135255">
                  <a:moveTo>
                    <a:pt x="45351" y="82727"/>
                  </a:moveTo>
                  <a:lnTo>
                    <a:pt x="43014" y="82727"/>
                  </a:lnTo>
                  <a:lnTo>
                    <a:pt x="43014" y="83108"/>
                  </a:lnTo>
                  <a:lnTo>
                    <a:pt x="44970" y="83108"/>
                  </a:lnTo>
                  <a:lnTo>
                    <a:pt x="45351" y="82727"/>
                  </a:lnTo>
                  <a:close/>
                </a:path>
                <a:path w="207010" h="135255">
                  <a:moveTo>
                    <a:pt x="50609" y="80568"/>
                  </a:moveTo>
                  <a:lnTo>
                    <a:pt x="48666" y="80568"/>
                  </a:lnTo>
                  <a:lnTo>
                    <a:pt x="48272" y="81076"/>
                  </a:lnTo>
                  <a:lnTo>
                    <a:pt x="47498" y="81076"/>
                  </a:lnTo>
                  <a:lnTo>
                    <a:pt x="47498" y="81330"/>
                  </a:lnTo>
                  <a:lnTo>
                    <a:pt x="47294" y="81330"/>
                  </a:lnTo>
                  <a:lnTo>
                    <a:pt x="47294" y="81838"/>
                  </a:lnTo>
                  <a:lnTo>
                    <a:pt x="46913" y="81965"/>
                  </a:lnTo>
                  <a:lnTo>
                    <a:pt x="46520" y="81965"/>
                  </a:lnTo>
                  <a:lnTo>
                    <a:pt x="46520" y="82346"/>
                  </a:lnTo>
                  <a:lnTo>
                    <a:pt x="46126" y="82727"/>
                  </a:lnTo>
                  <a:lnTo>
                    <a:pt x="45351" y="82727"/>
                  </a:lnTo>
                  <a:lnTo>
                    <a:pt x="45351" y="83108"/>
                  </a:lnTo>
                  <a:lnTo>
                    <a:pt x="50609" y="83108"/>
                  </a:lnTo>
                  <a:lnTo>
                    <a:pt x="50609" y="82727"/>
                  </a:lnTo>
                  <a:lnTo>
                    <a:pt x="51003" y="82346"/>
                  </a:lnTo>
                  <a:lnTo>
                    <a:pt x="51003" y="81076"/>
                  </a:lnTo>
                  <a:lnTo>
                    <a:pt x="50609" y="80568"/>
                  </a:lnTo>
                  <a:close/>
                </a:path>
                <a:path w="207010" h="135255">
                  <a:moveTo>
                    <a:pt x="50609" y="82727"/>
                  </a:moveTo>
                  <a:lnTo>
                    <a:pt x="50609" y="83108"/>
                  </a:lnTo>
                  <a:lnTo>
                    <a:pt x="51003" y="83108"/>
                  </a:lnTo>
                  <a:lnTo>
                    <a:pt x="50609" y="82727"/>
                  </a:lnTo>
                  <a:close/>
                </a:path>
                <a:path w="207010" h="135255">
                  <a:moveTo>
                    <a:pt x="21018" y="75488"/>
                  </a:moveTo>
                  <a:lnTo>
                    <a:pt x="7594" y="75488"/>
                  </a:lnTo>
                  <a:lnTo>
                    <a:pt x="7594" y="75869"/>
                  </a:lnTo>
                  <a:lnTo>
                    <a:pt x="7200" y="76250"/>
                  </a:lnTo>
                  <a:lnTo>
                    <a:pt x="6819" y="76250"/>
                  </a:lnTo>
                  <a:lnTo>
                    <a:pt x="6426" y="76631"/>
                  </a:lnTo>
                  <a:lnTo>
                    <a:pt x="5257" y="77139"/>
                  </a:lnTo>
                  <a:lnTo>
                    <a:pt x="5336" y="81330"/>
                  </a:lnTo>
                  <a:lnTo>
                    <a:pt x="5651" y="82346"/>
                  </a:lnTo>
                  <a:lnTo>
                    <a:pt x="6032" y="82346"/>
                  </a:lnTo>
                  <a:lnTo>
                    <a:pt x="6032" y="82727"/>
                  </a:lnTo>
                  <a:lnTo>
                    <a:pt x="20637" y="82727"/>
                  </a:lnTo>
                  <a:lnTo>
                    <a:pt x="20637" y="81965"/>
                  </a:lnTo>
                  <a:lnTo>
                    <a:pt x="21018" y="81965"/>
                  </a:lnTo>
                  <a:lnTo>
                    <a:pt x="21018" y="81076"/>
                  </a:lnTo>
                  <a:lnTo>
                    <a:pt x="21412" y="81076"/>
                  </a:lnTo>
                  <a:lnTo>
                    <a:pt x="21412" y="79806"/>
                  </a:lnTo>
                  <a:lnTo>
                    <a:pt x="21805" y="79806"/>
                  </a:lnTo>
                  <a:lnTo>
                    <a:pt x="21805" y="79425"/>
                  </a:lnTo>
                  <a:lnTo>
                    <a:pt x="21412" y="79425"/>
                  </a:lnTo>
                  <a:lnTo>
                    <a:pt x="21412" y="78663"/>
                  </a:lnTo>
                  <a:lnTo>
                    <a:pt x="21018" y="78663"/>
                  </a:lnTo>
                  <a:lnTo>
                    <a:pt x="21018" y="77520"/>
                  </a:lnTo>
                  <a:lnTo>
                    <a:pt x="20637" y="77520"/>
                  </a:lnTo>
                  <a:lnTo>
                    <a:pt x="20637" y="77012"/>
                  </a:lnTo>
                  <a:lnTo>
                    <a:pt x="21018" y="77012"/>
                  </a:lnTo>
                  <a:lnTo>
                    <a:pt x="21018" y="75488"/>
                  </a:lnTo>
                  <a:close/>
                </a:path>
                <a:path w="207010" h="135255">
                  <a:moveTo>
                    <a:pt x="40881" y="82346"/>
                  </a:moveTo>
                  <a:lnTo>
                    <a:pt x="39712" y="82346"/>
                  </a:lnTo>
                  <a:lnTo>
                    <a:pt x="39712" y="82727"/>
                  </a:lnTo>
                  <a:lnTo>
                    <a:pt x="40881" y="82727"/>
                  </a:lnTo>
                  <a:lnTo>
                    <a:pt x="40881" y="82346"/>
                  </a:lnTo>
                  <a:close/>
                </a:path>
                <a:path w="207010" h="135255">
                  <a:moveTo>
                    <a:pt x="41656" y="82346"/>
                  </a:moveTo>
                  <a:lnTo>
                    <a:pt x="40881" y="82346"/>
                  </a:lnTo>
                  <a:lnTo>
                    <a:pt x="40881" y="82727"/>
                  </a:lnTo>
                  <a:lnTo>
                    <a:pt x="41656" y="82727"/>
                  </a:lnTo>
                  <a:lnTo>
                    <a:pt x="41656" y="82346"/>
                  </a:lnTo>
                  <a:close/>
                </a:path>
                <a:path w="207010" h="135255">
                  <a:moveTo>
                    <a:pt x="46520" y="81965"/>
                  </a:moveTo>
                  <a:lnTo>
                    <a:pt x="39319" y="81965"/>
                  </a:lnTo>
                  <a:lnTo>
                    <a:pt x="39319" y="82346"/>
                  </a:lnTo>
                  <a:lnTo>
                    <a:pt x="42049" y="82346"/>
                  </a:lnTo>
                  <a:lnTo>
                    <a:pt x="42049" y="82727"/>
                  </a:lnTo>
                  <a:lnTo>
                    <a:pt x="46126" y="82727"/>
                  </a:lnTo>
                  <a:lnTo>
                    <a:pt x="46126" y="82346"/>
                  </a:lnTo>
                  <a:lnTo>
                    <a:pt x="46520" y="81965"/>
                  </a:lnTo>
                  <a:close/>
                </a:path>
                <a:path w="207010" h="135255">
                  <a:moveTo>
                    <a:pt x="60337" y="72694"/>
                  </a:moveTo>
                  <a:lnTo>
                    <a:pt x="60337" y="73456"/>
                  </a:lnTo>
                  <a:lnTo>
                    <a:pt x="59956" y="73837"/>
                  </a:lnTo>
                  <a:lnTo>
                    <a:pt x="59956" y="74218"/>
                  </a:lnTo>
                  <a:lnTo>
                    <a:pt x="60337" y="74218"/>
                  </a:lnTo>
                  <a:lnTo>
                    <a:pt x="60337" y="74726"/>
                  </a:lnTo>
                  <a:lnTo>
                    <a:pt x="60731" y="74726"/>
                  </a:lnTo>
                  <a:lnTo>
                    <a:pt x="60731" y="75107"/>
                  </a:lnTo>
                  <a:lnTo>
                    <a:pt x="61125" y="75107"/>
                  </a:lnTo>
                  <a:lnTo>
                    <a:pt x="61125" y="77012"/>
                  </a:lnTo>
                  <a:lnTo>
                    <a:pt x="60731" y="77012"/>
                  </a:lnTo>
                  <a:lnTo>
                    <a:pt x="60731" y="77520"/>
                  </a:lnTo>
                  <a:lnTo>
                    <a:pt x="61125" y="77520"/>
                  </a:lnTo>
                  <a:lnTo>
                    <a:pt x="61125" y="77901"/>
                  </a:lnTo>
                  <a:lnTo>
                    <a:pt x="60731" y="78282"/>
                  </a:lnTo>
                  <a:lnTo>
                    <a:pt x="60731" y="79044"/>
                  </a:lnTo>
                  <a:lnTo>
                    <a:pt x="61125" y="79425"/>
                  </a:lnTo>
                  <a:lnTo>
                    <a:pt x="61506" y="79425"/>
                  </a:lnTo>
                  <a:lnTo>
                    <a:pt x="61506" y="80187"/>
                  </a:lnTo>
                  <a:lnTo>
                    <a:pt x="61709" y="80187"/>
                  </a:lnTo>
                  <a:lnTo>
                    <a:pt x="61709" y="81838"/>
                  </a:lnTo>
                  <a:lnTo>
                    <a:pt x="61506" y="81838"/>
                  </a:lnTo>
                  <a:lnTo>
                    <a:pt x="61506" y="82346"/>
                  </a:lnTo>
                  <a:lnTo>
                    <a:pt x="80962" y="82346"/>
                  </a:lnTo>
                  <a:lnTo>
                    <a:pt x="81165" y="81838"/>
                  </a:lnTo>
                  <a:lnTo>
                    <a:pt x="82334" y="79425"/>
                  </a:lnTo>
                  <a:lnTo>
                    <a:pt x="82596" y="78663"/>
                  </a:lnTo>
                  <a:lnTo>
                    <a:pt x="75323" y="78663"/>
                  </a:lnTo>
                  <a:lnTo>
                    <a:pt x="74155" y="77901"/>
                  </a:lnTo>
                  <a:lnTo>
                    <a:pt x="72605" y="77139"/>
                  </a:lnTo>
                  <a:lnTo>
                    <a:pt x="72212" y="76250"/>
                  </a:lnTo>
                  <a:lnTo>
                    <a:pt x="71437" y="75107"/>
                  </a:lnTo>
                  <a:lnTo>
                    <a:pt x="71043" y="74218"/>
                  </a:lnTo>
                  <a:lnTo>
                    <a:pt x="70853" y="73456"/>
                  </a:lnTo>
                  <a:lnTo>
                    <a:pt x="70465" y="73075"/>
                  </a:lnTo>
                  <a:lnTo>
                    <a:pt x="60731" y="73075"/>
                  </a:lnTo>
                  <a:lnTo>
                    <a:pt x="60337" y="72694"/>
                  </a:lnTo>
                  <a:close/>
                </a:path>
                <a:path w="207010" h="135255">
                  <a:moveTo>
                    <a:pt x="46913" y="81838"/>
                  </a:moveTo>
                  <a:lnTo>
                    <a:pt x="38544" y="81838"/>
                  </a:lnTo>
                  <a:lnTo>
                    <a:pt x="46913" y="81965"/>
                  </a:lnTo>
                  <a:close/>
                </a:path>
                <a:path w="207010" h="135255">
                  <a:moveTo>
                    <a:pt x="38925" y="81330"/>
                  </a:moveTo>
                  <a:lnTo>
                    <a:pt x="38150" y="81330"/>
                  </a:lnTo>
                  <a:lnTo>
                    <a:pt x="38150" y="81838"/>
                  </a:lnTo>
                  <a:lnTo>
                    <a:pt x="38925" y="81838"/>
                  </a:lnTo>
                  <a:lnTo>
                    <a:pt x="38925" y="81330"/>
                  </a:lnTo>
                  <a:close/>
                </a:path>
                <a:path w="207010" h="135255">
                  <a:moveTo>
                    <a:pt x="61125" y="79425"/>
                  </a:moveTo>
                  <a:lnTo>
                    <a:pt x="39319" y="79425"/>
                  </a:lnTo>
                  <a:lnTo>
                    <a:pt x="39319" y="81330"/>
                  </a:lnTo>
                  <a:lnTo>
                    <a:pt x="38925" y="81330"/>
                  </a:lnTo>
                  <a:lnTo>
                    <a:pt x="38925" y="81838"/>
                  </a:lnTo>
                  <a:lnTo>
                    <a:pt x="47294" y="81838"/>
                  </a:lnTo>
                  <a:lnTo>
                    <a:pt x="47294" y="81330"/>
                  </a:lnTo>
                  <a:lnTo>
                    <a:pt x="47498" y="81076"/>
                  </a:lnTo>
                  <a:lnTo>
                    <a:pt x="48272" y="81076"/>
                  </a:lnTo>
                  <a:lnTo>
                    <a:pt x="48272" y="80568"/>
                  </a:lnTo>
                  <a:lnTo>
                    <a:pt x="48666" y="80568"/>
                  </a:lnTo>
                  <a:lnTo>
                    <a:pt x="48666" y="80187"/>
                  </a:lnTo>
                  <a:lnTo>
                    <a:pt x="49047" y="80187"/>
                  </a:lnTo>
                  <a:lnTo>
                    <a:pt x="49047" y="79806"/>
                  </a:lnTo>
                  <a:lnTo>
                    <a:pt x="61125" y="79806"/>
                  </a:lnTo>
                  <a:lnTo>
                    <a:pt x="61125" y="79425"/>
                  </a:lnTo>
                  <a:close/>
                </a:path>
                <a:path w="207010" h="135255">
                  <a:moveTo>
                    <a:pt x="36398" y="77520"/>
                  </a:moveTo>
                  <a:lnTo>
                    <a:pt x="22186" y="77520"/>
                  </a:lnTo>
                  <a:lnTo>
                    <a:pt x="22186" y="79044"/>
                  </a:lnTo>
                  <a:lnTo>
                    <a:pt x="22580" y="79044"/>
                  </a:lnTo>
                  <a:lnTo>
                    <a:pt x="22186" y="79425"/>
                  </a:lnTo>
                  <a:lnTo>
                    <a:pt x="21805" y="79425"/>
                  </a:lnTo>
                  <a:lnTo>
                    <a:pt x="21805" y="79806"/>
                  </a:lnTo>
                  <a:lnTo>
                    <a:pt x="21412" y="79806"/>
                  </a:lnTo>
                  <a:lnTo>
                    <a:pt x="21412" y="81076"/>
                  </a:lnTo>
                  <a:lnTo>
                    <a:pt x="38150" y="81076"/>
                  </a:lnTo>
                  <a:lnTo>
                    <a:pt x="37769" y="80568"/>
                  </a:lnTo>
                  <a:lnTo>
                    <a:pt x="38150" y="80568"/>
                  </a:lnTo>
                  <a:lnTo>
                    <a:pt x="38150" y="80187"/>
                  </a:lnTo>
                  <a:lnTo>
                    <a:pt x="37769" y="79806"/>
                  </a:lnTo>
                  <a:lnTo>
                    <a:pt x="37769" y="78663"/>
                  </a:lnTo>
                  <a:lnTo>
                    <a:pt x="37566" y="78663"/>
                  </a:lnTo>
                  <a:lnTo>
                    <a:pt x="37566" y="78282"/>
                  </a:lnTo>
                  <a:lnTo>
                    <a:pt x="36791" y="78282"/>
                  </a:lnTo>
                  <a:lnTo>
                    <a:pt x="36791" y="77901"/>
                  </a:lnTo>
                  <a:lnTo>
                    <a:pt x="36398" y="77520"/>
                  </a:lnTo>
                  <a:close/>
                </a:path>
                <a:path w="207010" h="135255">
                  <a:moveTo>
                    <a:pt x="49441" y="79806"/>
                  </a:moveTo>
                  <a:lnTo>
                    <a:pt x="49047" y="80187"/>
                  </a:lnTo>
                  <a:lnTo>
                    <a:pt x="49047" y="80568"/>
                  </a:lnTo>
                  <a:lnTo>
                    <a:pt x="50215" y="80568"/>
                  </a:lnTo>
                  <a:lnTo>
                    <a:pt x="50215" y="80187"/>
                  </a:lnTo>
                  <a:lnTo>
                    <a:pt x="49834" y="80187"/>
                  </a:lnTo>
                  <a:lnTo>
                    <a:pt x="49441" y="79806"/>
                  </a:lnTo>
                  <a:close/>
                </a:path>
                <a:path w="207010" h="135255">
                  <a:moveTo>
                    <a:pt x="61506" y="79806"/>
                  </a:moveTo>
                  <a:lnTo>
                    <a:pt x="49834" y="79806"/>
                  </a:lnTo>
                  <a:lnTo>
                    <a:pt x="49834" y="80187"/>
                  </a:lnTo>
                  <a:lnTo>
                    <a:pt x="50215" y="80187"/>
                  </a:lnTo>
                  <a:lnTo>
                    <a:pt x="50215" y="80568"/>
                  </a:lnTo>
                  <a:lnTo>
                    <a:pt x="61506" y="80568"/>
                  </a:lnTo>
                  <a:lnTo>
                    <a:pt x="61506" y="79806"/>
                  </a:lnTo>
                  <a:close/>
                </a:path>
                <a:path w="207010" h="135255">
                  <a:moveTo>
                    <a:pt x="60731" y="75107"/>
                  </a:moveTo>
                  <a:lnTo>
                    <a:pt x="36017" y="75107"/>
                  </a:lnTo>
                  <a:lnTo>
                    <a:pt x="36017" y="75488"/>
                  </a:lnTo>
                  <a:lnTo>
                    <a:pt x="36398" y="75488"/>
                  </a:lnTo>
                  <a:lnTo>
                    <a:pt x="36398" y="75869"/>
                  </a:lnTo>
                  <a:lnTo>
                    <a:pt x="36017" y="75869"/>
                  </a:lnTo>
                  <a:lnTo>
                    <a:pt x="36398" y="76250"/>
                  </a:lnTo>
                  <a:lnTo>
                    <a:pt x="36398" y="77139"/>
                  </a:lnTo>
                  <a:lnTo>
                    <a:pt x="36791" y="77520"/>
                  </a:lnTo>
                  <a:lnTo>
                    <a:pt x="37185" y="77520"/>
                  </a:lnTo>
                  <a:lnTo>
                    <a:pt x="37185" y="77901"/>
                  </a:lnTo>
                  <a:lnTo>
                    <a:pt x="37566" y="77901"/>
                  </a:lnTo>
                  <a:lnTo>
                    <a:pt x="37566" y="78282"/>
                  </a:lnTo>
                  <a:lnTo>
                    <a:pt x="37769" y="78282"/>
                  </a:lnTo>
                  <a:lnTo>
                    <a:pt x="37769" y="78663"/>
                  </a:lnTo>
                  <a:lnTo>
                    <a:pt x="38150" y="78663"/>
                  </a:lnTo>
                  <a:lnTo>
                    <a:pt x="38544" y="79044"/>
                  </a:lnTo>
                  <a:lnTo>
                    <a:pt x="38544" y="79425"/>
                  </a:lnTo>
                  <a:lnTo>
                    <a:pt x="60731" y="79425"/>
                  </a:lnTo>
                  <a:lnTo>
                    <a:pt x="60731" y="77520"/>
                  </a:lnTo>
                  <a:lnTo>
                    <a:pt x="60337" y="77139"/>
                  </a:lnTo>
                  <a:lnTo>
                    <a:pt x="60731" y="77139"/>
                  </a:lnTo>
                  <a:lnTo>
                    <a:pt x="60731" y="75869"/>
                  </a:lnTo>
                  <a:lnTo>
                    <a:pt x="36398" y="75869"/>
                  </a:lnTo>
                  <a:lnTo>
                    <a:pt x="36017" y="75488"/>
                  </a:lnTo>
                  <a:lnTo>
                    <a:pt x="60731" y="75488"/>
                  </a:lnTo>
                  <a:lnTo>
                    <a:pt x="60731" y="75107"/>
                  </a:lnTo>
                  <a:close/>
                </a:path>
                <a:path w="207010" h="135255">
                  <a:moveTo>
                    <a:pt x="77470" y="77012"/>
                  </a:moveTo>
                  <a:lnTo>
                    <a:pt x="77076" y="77012"/>
                  </a:lnTo>
                  <a:lnTo>
                    <a:pt x="75907" y="77520"/>
                  </a:lnTo>
                  <a:lnTo>
                    <a:pt x="75907" y="78282"/>
                  </a:lnTo>
                  <a:lnTo>
                    <a:pt x="75323" y="78663"/>
                  </a:lnTo>
                  <a:lnTo>
                    <a:pt x="82596" y="78663"/>
                  </a:lnTo>
                  <a:lnTo>
                    <a:pt x="82727" y="78282"/>
                  </a:lnTo>
                  <a:lnTo>
                    <a:pt x="82334" y="77901"/>
                  </a:lnTo>
                  <a:lnTo>
                    <a:pt x="80772" y="77139"/>
                  </a:lnTo>
                  <a:lnTo>
                    <a:pt x="77863" y="77139"/>
                  </a:lnTo>
                  <a:lnTo>
                    <a:pt x="77470" y="77012"/>
                  </a:lnTo>
                  <a:close/>
                </a:path>
                <a:path w="207010" h="135255">
                  <a:moveTo>
                    <a:pt x="37185" y="77901"/>
                  </a:moveTo>
                  <a:lnTo>
                    <a:pt x="36791" y="77901"/>
                  </a:lnTo>
                  <a:lnTo>
                    <a:pt x="36791" y="78282"/>
                  </a:lnTo>
                  <a:lnTo>
                    <a:pt x="37185" y="78282"/>
                  </a:lnTo>
                  <a:lnTo>
                    <a:pt x="37185" y="77901"/>
                  </a:lnTo>
                  <a:close/>
                </a:path>
                <a:path w="207010" h="135255">
                  <a:moveTo>
                    <a:pt x="35623" y="75107"/>
                  </a:moveTo>
                  <a:lnTo>
                    <a:pt x="20637" y="75107"/>
                  </a:lnTo>
                  <a:lnTo>
                    <a:pt x="20637" y="75488"/>
                  </a:lnTo>
                  <a:lnTo>
                    <a:pt x="21018" y="75488"/>
                  </a:lnTo>
                  <a:lnTo>
                    <a:pt x="21018" y="77012"/>
                  </a:lnTo>
                  <a:lnTo>
                    <a:pt x="20637" y="77012"/>
                  </a:lnTo>
                  <a:lnTo>
                    <a:pt x="21018" y="77520"/>
                  </a:lnTo>
                  <a:lnTo>
                    <a:pt x="21018" y="77901"/>
                  </a:lnTo>
                  <a:lnTo>
                    <a:pt x="21412" y="77901"/>
                  </a:lnTo>
                  <a:lnTo>
                    <a:pt x="21805" y="77520"/>
                  </a:lnTo>
                  <a:lnTo>
                    <a:pt x="36398" y="77520"/>
                  </a:lnTo>
                  <a:lnTo>
                    <a:pt x="36398" y="77139"/>
                  </a:lnTo>
                  <a:lnTo>
                    <a:pt x="36017" y="77139"/>
                  </a:lnTo>
                  <a:lnTo>
                    <a:pt x="35623" y="77012"/>
                  </a:lnTo>
                  <a:lnTo>
                    <a:pt x="35623" y="75869"/>
                  </a:lnTo>
                  <a:lnTo>
                    <a:pt x="36017" y="75869"/>
                  </a:lnTo>
                  <a:lnTo>
                    <a:pt x="35623" y="75488"/>
                  </a:lnTo>
                  <a:lnTo>
                    <a:pt x="35623" y="75107"/>
                  </a:lnTo>
                  <a:close/>
                </a:path>
                <a:path w="207010" h="135255">
                  <a:moveTo>
                    <a:pt x="78638" y="76250"/>
                  </a:moveTo>
                  <a:lnTo>
                    <a:pt x="78244" y="77012"/>
                  </a:lnTo>
                  <a:lnTo>
                    <a:pt x="77863" y="77139"/>
                  </a:lnTo>
                  <a:lnTo>
                    <a:pt x="80581" y="77139"/>
                  </a:lnTo>
                  <a:lnTo>
                    <a:pt x="79806" y="77012"/>
                  </a:lnTo>
                  <a:lnTo>
                    <a:pt x="78638" y="76250"/>
                  </a:lnTo>
                  <a:close/>
                </a:path>
                <a:path w="207010" h="135255">
                  <a:moveTo>
                    <a:pt x="61125" y="76250"/>
                  </a:moveTo>
                  <a:lnTo>
                    <a:pt x="60731" y="76250"/>
                  </a:lnTo>
                  <a:lnTo>
                    <a:pt x="60731" y="76631"/>
                  </a:lnTo>
                  <a:lnTo>
                    <a:pt x="61125" y="76631"/>
                  </a:lnTo>
                  <a:lnTo>
                    <a:pt x="61125" y="76250"/>
                  </a:lnTo>
                  <a:close/>
                </a:path>
                <a:path w="207010" h="135255">
                  <a:moveTo>
                    <a:pt x="15773" y="72186"/>
                  </a:moveTo>
                  <a:lnTo>
                    <a:pt x="7988" y="72186"/>
                  </a:lnTo>
                  <a:lnTo>
                    <a:pt x="7988" y="72567"/>
                  </a:lnTo>
                  <a:lnTo>
                    <a:pt x="8369" y="72694"/>
                  </a:lnTo>
                  <a:lnTo>
                    <a:pt x="7594" y="74218"/>
                  </a:lnTo>
                  <a:lnTo>
                    <a:pt x="7594" y="74726"/>
                  </a:lnTo>
                  <a:lnTo>
                    <a:pt x="7200" y="74726"/>
                  </a:lnTo>
                  <a:lnTo>
                    <a:pt x="7200" y="75107"/>
                  </a:lnTo>
                  <a:lnTo>
                    <a:pt x="6819" y="75488"/>
                  </a:lnTo>
                  <a:lnTo>
                    <a:pt x="20243" y="75488"/>
                  </a:lnTo>
                  <a:lnTo>
                    <a:pt x="20243" y="74218"/>
                  </a:lnTo>
                  <a:lnTo>
                    <a:pt x="19862" y="73837"/>
                  </a:lnTo>
                  <a:lnTo>
                    <a:pt x="19862" y="73075"/>
                  </a:lnTo>
                  <a:lnTo>
                    <a:pt x="15773" y="73075"/>
                  </a:lnTo>
                  <a:lnTo>
                    <a:pt x="15773" y="72186"/>
                  </a:lnTo>
                  <a:close/>
                </a:path>
                <a:path w="207010" h="135255">
                  <a:moveTo>
                    <a:pt x="33680" y="72694"/>
                  </a:moveTo>
                  <a:lnTo>
                    <a:pt x="19862" y="72694"/>
                  </a:lnTo>
                  <a:lnTo>
                    <a:pt x="19862" y="73456"/>
                  </a:lnTo>
                  <a:lnTo>
                    <a:pt x="20243" y="73837"/>
                  </a:lnTo>
                  <a:lnTo>
                    <a:pt x="20243" y="75107"/>
                  </a:lnTo>
                  <a:lnTo>
                    <a:pt x="35229" y="75107"/>
                  </a:lnTo>
                  <a:lnTo>
                    <a:pt x="35229" y="74726"/>
                  </a:lnTo>
                  <a:lnTo>
                    <a:pt x="34455" y="74726"/>
                  </a:lnTo>
                  <a:lnTo>
                    <a:pt x="34455" y="74218"/>
                  </a:lnTo>
                  <a:lnTo>
                    <a:pt x="34061" y="74218"/>
                  </a:lnTo>
                  <a:lnTo>
                    <a:pt x="34455" y="73837"/>
                  </a:lnTo>
                  <a:lnTo>
                    <a:pt x="33286" y="73837"/>
                  </a:lnTo>
                  <a:lnTo>
                    <a:pt x="33286" y="73456"/>
                  </a:lnTo>
                  <a:lnTo>
                    <a:pt x="33680" y="73456"/>
                  </a:lnTo>
                  <a:lnTo>
                    <a:pt x="33680" y="72694"/>
                  </a:lnTo>
                  <a:close/>
                </a:path>
                <a:path w="207010" h="135255">
                  <a:moveTo>
                    <a:pt x="36017" y="73075"/>
                  </a:moveTo>
                  <a:lnTo>
                    <a:pt x="35229" y="73075"/>
                  </a:lnTo>
                  <a:lnTo>
                    <a:pt x="35229" y="74218"/>
                  </a:lnTo>
                  <a:lnTo>
                    <a:pt x="35623" y="74218"/>
                  </a:lnTo>
                  <a:lnTo>
                    <a:pt x="35623" y="75107"/>
                  </a:lnTo>
                  <a:lnTo>
                    <a:pt x="60337" y="75107"/>
                  </a:lnTo>
                  <a:lnTo>
                    <a:pt x="60337" y="74726"/>
                  </a:lnTo>
                  <a:lnTo>
                    <a:pt x="59956" y="74726"/>
                  </a:lnTo>
                  <a:lnTo>
                    <a:pt x="59956" y="73837"/>
                  </a:lnTo>
                  <a:lnTo>
                    <a:pt x="36017" y="73837"/>
                  </a:lnTo>
                  <a:lnTo>
                    <a:pt x="36017" y="73075"/>
                  </a:lnTo>
                  <a:close/>
                </a:path>
                <a:path w="207010" h="135255">
                  <a:moveTo>
                    <a:pt x="34848" y="73837"/>
                  </a:moveTo>
                  <a:lnTo>
                    <a:pt x="34455" y="73837"/>
                  </a:lnTo>
                  <a:lnTo>
                    <a:pt x="34061" y="74218"/>
                  </a:lnTo>
                  <a:lnTo>
                    <a:pt x="34455" y="74218"/>
                  </a:lnTo>
                  <a:lnTo>
                    <a:pt x="34455" y="74726"/>
                  </a:lnTo>
                  <a:lnTo>
                    <a:pt x="35229" y="74726"/>
                  </a:lnTo>
                  <a:lnTo>
                    <a:pt x="35229" y="74218"/>
                  </a:lnTo>
                  <a:lnTo>
                    <a:pt x="34848" y="73837"/>
                  </a:lnTo>
                  <a:close/>
                </a:path>
                <a:path w="207010" h="135255">
                  <a:moveTo>
                    <a:pt x="34061" y="73456"/>
                  </a:moveTo>
                  <a:lnTo>
                    <a:pt x="33286" y="73456"/>
                  </a:lnTo>
                  <a:lnTo>
                    <a:pt x="33286" y="73837"/>
                  </a:lnTo>
                  <a:lnTo>
                    <a:pt x="34455" y="73837"/>
                  </a:lnTo>
                  <a:lnTo>
                    <a:pt x="34061" y="73456"/>
                  </a:lnTo>
                  <a:close/>
                </a:path>
                <a:path w="207010" h="135255">
                  <a:moveTo>
                    <a:pt x="55092" y="72567"/>
                  </a:moveTo>
                  <a:lnTo>
                    <a:pt x="36791" y="72567"/>
                  </a:lnTo>
                  <a:lnTo>
                    <a:pt x="36398" y="73075"/>
                  </a:lnTo>
                  <a:lnTo>
                    <a:pt x="36017" y="73075"/>
                  </a:lnTo>
                  <a:lnTo>
                    <a:pt x="36017" y="73837"/>
                  </a:lnTo>
                  <a:lnTo>
                    <a:pt x="37185" y="73837"/>
                  </a:lnTo>
                  <a:lnTo>
                    <a:pt x="37185" y="72694"/>
                  </a:lnTo>
                  <a:lnTo>
                    <a:pt x="55473" y="72694"/>
                  </a:lnTo>
                  <a:lnTo>
                    <a:pt x="55092" y="72567"/>
                  </a:lnTo>
                  <a:close/>
                </a:path>
                <a:path w="207010" h="135255">
                  <a:moveTo>
                    <a:pt x="60337" y="65455"/>
                  </a:moveTo>
                  <a:lnTo>
                    <a:pt x="57226" y="65455"/>
                  </a:lnTo>
                  <a:lnTo>
                    <a:pt x="57226" y="65836"/>
                  </a:lnTo>
                  <a:lnTo>
                    <a:pt x="57619" y="65836"/>
                  </a:lnTo>
                  <a:lnTo>
                    <a:pt x="57619" y="66217"/>
                  </a:lnTo>
                  <a:lnTo>
                    <a:pt x="57226" y="66598"/>
                  </a:lnTo>
                  <a:lnTo>
                    <a:pt x="57226" y="66979"/>
                  </a:lnTo>
                  <a:lnTo>
                    <a:pt x="56832" y="66979"/>
                  </a:lnTo>
                  <a:lnTo>
                    <a:pt x="56832" y="67741"/>
                  </a:lnTo>
                  <a:lnTo>
                    <a:pt x="56642" y="67741"/>
                  </a:lnTo>
                  <a:lnTo>
                    <a:pt x="56832" y="67995"/>
                  </a:lnTo>
                  <a:lnTo>
                    <a:pt x="56832" y="68757"/>
                  </a:lnTo>
                  <a:lnTo>
                    <a:pt x="56248" y="68757"/>
                  </a:lnTo>
                  <a:lnTo>
                    <a:pt x="56248" y="69519"/>
                  </a:lnTo>
                  <a:lnTo>
                    <a:pt x="55867" y="69519"/>
                  </a:lnTo>
                  <a:lnTo>
                    <a:pt x="55867" y="71043"/>
                  </a:lnTo>
                  <a:lnTo>
                    <a:pt x="55473" y="71043"/>
                  </a:lnTo>
                  <a:lnTo>
                    <a:pt x="55473" y="72694"/>
                  </a:lnTo>
                  <a:lnTo>
                    <a:pt x="37185" y="72694"/>
                  </a:lnTo>
                  <a:lnTo>
                    <a:pt x="37185" y="73837"/>
                  </a:lnTo>
                  <a:lnTo>
                    <a:pt x="59956" y="73837"/>
                  </a:lnTo>
                  <a:lnTo>
                    <a:pt x="59956" y="73456"/>
                  </a:lnTo>
                  <a:lnTo>
                    <a:pt x="59563" y="73456"/>
                  </a:lnTo>
                  <a:lnTo>
                    <a:pt x="59563" y="73075"/>
                  </a:lnTo>
                  <a:lnTo>
                    <a:pt x="59169" y="73075"/>
                  </a:lnTo>
                  <a:lnTo>
                    <a:pt x="59169" y="70662"/>
                  </a:lnTo>
                  <a:lnTo>
                    <a:pt x="59563" y="70281"/>
                  </a:lnTo>
                  <a:lnTo>
                    <a:pt x="59563" y="69138"/>
                  </a:lnTo>
                  <a:lnTo>
                    <a:pt x="59956" y="68757"/>
                  </a:lnTo>
                  <a:lnTo>
                    <a:pt x="59956" y="68376"/>
                  </a:lnTo>
                  <a:lnTo>
                    <a:pt x="59563" y="68376"/>
                  </a:lnTo>
                  <a:lnTo>
                    <a:pt x="59956" y="67995"/>
                  </a:lnTo>
                  <a:lnTo>
                    <a:pt x="59956" y="67741"/>
                  </a:lnTo>
                  <a:lnTo>
                    <a:pt x="60337" y="67360"/>
                  </a:lnTo>
                  <a:lnTo>
                    <a:pt x="60337" y="65455"/>
                  </a:lnTo>
                  <a:close/>
                </a:path>
                <a:path w="207010" h="135255">
                  <a:moveTo>
                    <a:pt x="34455" y="73075"/>
                  </a:moveTo>
                  <a:lnTo>
                    <a:pt x="33680" y="73075"/>
                  </a:lnTo>
                  <a:lnTo>
                    <a:pt x="33680" y="73456"/>
                  </a:lnTo>
                  <a:lnTo>
                    <a:pt x="34455" y="73456"/>
                  </a:lnTo>
                  <a:lnTo>
                    <a:pt x="34455" y="73075"/>
                  </a:lnTo>
                  <a:close/>
                </a:path>
                <a:path w="207010" h="135255">
                  <a:moveTo>
                    <a:pt x="61125" y="72567"/>
                  </a:moveTo>
                  <a:lnTo>
                    <a:pt x="59563" y="72567"/>
                  </a:lnTo>
                  <a:lnTo>
                    <a:pt x="59563" y="73456"/>
                  </a:lnTo>
                  <a:lnTo>
                    <a:pt x="59956" y="73456"/>
                  </a:lnTo>
                  <a:lnTo>
                    <a:pt x="59956" y="73075"/>
                  </a:lnTo>
                  <a:lnTo>
                    <a:pt x="60337" y="73075"/>
                  </a:lnTo>
                  <a:lnTo>
                    <a:pt x="60337" y="72694"/>
                  </a:lnTo>
                  <a:lnTo>
                    <a:pt x="61125" y="72694"/>
                  </a:lnTo>
                  <a:close/>
                </a:path>
                <a:path w="207010" h="135255">
                  <a:moveTo>
                    <a:pt x="60337" y="73075"/>
                  </a:moveTo>
                  <a:lnTo>
                    <a:pt x="59956" y="73075"/>
                  </a:lnTo>
                  <a:lnTo>
                    <a:pt x="59956" y="73456"/>
                  </a:lnTo>
                  <a:lnTo>
                    <a:pt x="60337" y="73075"/>
                  </a:lnTo>
                  <a:close/>
                </a:path>
                <a:path w="207010" h="135255">
                  <a:moveTo>
                    <a:pt x="16548" y="72694"/>
                  </a:moveTo>
                  <a:lnTo>
                    <a:pt x="16154" y="72694"/>
                  </a:lnTo>
                  <a:lnTo>
                    <a:pt x="15773" y="73075"/>
                  </a:lnTo>
                  <a:lnTo>
                    <a:pt x="16548" y="73075"/>
                  </a:lnTo>
                  <a:lnTo>
                    <a:pt x="16548" y="72694"/>
                  </a:lnTo>
                  <a:close/>
                </a:path>
                <a:path w="207010" h="135255">
                  <a:moveTo>
                    <a:pt x="18884" y="72694"/>
                  </a:moveTo>
                  <a:lnTo>
                    <a:pt x="17322" y="72694"/>
                  </a:lnTo>
                  <a:lnTo>
                    <a:pt x="17322" y="73075"/>
                  </a:lnTo>
                  <a:lnTo>
                    <a:pt x="18884" y="73075"/>
                  </a:lnTo>
                  <a:lnTo>
                    <a:pt x="18884" y="72694"/>
                  </a:lnTo>
                  <a:close/>
                </a:path>
                <a:path w="207010" h="135255">
                  <a:moveTo>
                    <a:pt x="36398" y="71424"/>
                  </a:moveTo>
                  <a:lnTo>
                    <a:pt x="36017" y="71424"/>
                  </a:lnTo>
                  <a:lnTo>
                    <a:pt x="36017" y="72694"/>
                  </a:lnTo>
                  <a:lnTo>
                    <a:pt x="35623" y="72694"/>
                  </a:lnTo>
                  <a:lnTo>
                    <a:pt x="35623" y="73075"/>
                  </a:lnTo>
                  <a:lnTo>
                    <a:pt x="36398" y="73075"/>
                  </a:lnTo>
                  <a:lnTo>
                    <a:pt x="36398" y="71424"/>
                  </a:lnTo>
                  <a:close/>
                </a:path>
                <a:path w="207010" h="135255">
                  <a:moveTo>
                    <a:pt x="59563" y="72694"/>
                  </a:moveTo>
                  <a:lnTo>
                    <a:pt x="59169" y="72694"/>
                  </a:lnTo>
                  <a:lnTo>
                    <a:pt x="59169" y="73075"/>
                  </a:lnTo>
                  <a:lnTo>
                    <a:pt x="59563" y="72694"/>
                  </a:lnTo>
                  <a:close/>
                </a:path>
                <a:path w="207010" h="135255">
                  <a:moveTo>
                    <a:pt x="60731" y="72694"/>
                  </a:moveTo>
                  <a:lnTo>
                    <a:pt x="60337" y="72694"/>
                  </a:lnTo>
                  <a:lnTo>
                    <a:pt x="60731" y="73075"/>
                  </a:lnTo>
                  <a:lnTo>
                    <a:pt x="60731" y="72694"/>
                  </a:lnTo>
                  <a:close/>
                </a:path>
                <a:path w="207010" h="135255">
                  <a:moveTo>
                    <a:pt x="61125" y="72694"/>
                  </a:moveTo>
                  <a:lnTo>
                    <a:pt x="60731" y="72694"/>
                  </a:lnTo>
                  <a:lnTo>
                    <a:pt x="61125" y="73075"/>
                  </a:lnTo>
                  <a:lnTo>
                    <a:pt x="61125" y="72694"/>
                  </a:lnTo>
                  <a:close/>
                </a:path>
                <a:path w="207010" h="135255">
                  <a:moveTo>
                    <a:pt x="62484" y="72567"/>
                  </a:moveTo>
                  <a:lnTo>
                    <a:pt x="61125" y="72567"/>
                  </a:lnTo>
                  <a:lnTo>
                    <a:pt x="61125" y="73075"/>
                  </a:lnTo>
                  <a:lnTo>
                    <a:pt x="61506" y="73075"/>
                  </a:lnTo>
                  <a:lnTo>
                    <a:pt x="61506" y="72694"/>
                  </a:lnTo>
                  <a:lnTo>
                    <a:pt x="62484" y="72694"/>
                  </a:lnTo>
                  <a:close/>
                </a:path>
                <a:path w="207010" h="135255">
                  <a:moveTo>
                    <a:pt x="69291" y="72186"/>
                  </a:moveTo>
                  <a:lnTo>
                    <a:pt x="62484" y="72186"/>
                  </a:lnTo>
                  <a:lnTo>
                    <a:pt x="62484" y="72694"/>
                  </a:lnTo>
                  <a:lnTo>
                    <a:pt x="61506" y="72694"/>
                  </a:lnTo>
                  <a:lnTo>
                    <a:pt x="61506" y="73075"/>
                  </a:lnTo>
                  <a:lnTo>
                    <a:pt x="70465" y="73075"/>
                  </a:lnTo>
                  <a:lnTo>
                    <a:pt x="70078" y="72694"/>
                  </a:lnTo>
                  <a:lnTo>
                    <a:pt x="69684" y="72567"/>
                  </a:lnTo>
                  <a:lnTo>
                    <a:pt x="69291" y="72567"/>
                  </a:lnTo>
                  <a:lnTo>
                    <a:pt x="69291" y="72186"/>
                  </a:lnTo>
                  <a:close/>
                </a:path>
                <a:path w="207010" h="135255">
                  <a:moveTo>
                    <a:pt x="18491" y="72567"/>
                  </a:moveTo>
                  <a:lnTo>
                    <a:pt x="17716" y="72567"/>
                  </a:lnTo>
                  <a:lnTo>
                    <a:pt x="18491" y="72694"/>
                  </a:lnTo>
                  <a:close/>
                </a:path>
                <a:path w="207010" h="135255">
                  <a:moveTo>
                    <a:pt x="33286" y="72186"/>
                  </a:moveTo>
                  <a:lnTo>
                    <a:pt x="20637" y="72186"/>
                  </a:lnTo>
                  <a:lnTo>
                    <a:pt x="20637" y="72567"/>
                  </a:lnTo>
                  <a:lnTo>
                    <a:pt x="20243" y="72694"/>
                  </a:lnTo>
                  <a:lnTo>
                    <a:pt x="33286" y="72694"/>
                  </a:lnTo>
                  <a:lnTo>
                    <a:pt x="33286" y="72186"/>
                  </a:lnTo>
                  <a:close/>
                </a:path>
                <a:path w="207010" h="135255">
                  <a:moveTo>
                    <a:pt x="36017" y="71805"/>
                  </a:moveTo>
                  <a:lnTo>
                    <a:pt x="35623" y="71805"/>
                  </a:lnTo>
                  <a:lnTo>
                    <a:pt x="35623" y="72567"/>
                  </a:lnTo>
                  <a:lnTo>
                    <a:pt x="35229" y="72567"/>
                  </a:lnTo>
                  <a:lnTo>
                    <a:pt x="36017" y="72694"/>
                  </a:lnTo>
                  <a:lnTo>
                    <a:pt x="36017" y="71805"/>
                  </a:lnTo>
                  <a:close/>
                </a:path>
                <a:path w="207010" h="135255">
                  <a:moveTo>
                    <a:pt x="36398" y="72567"/>
                  </a:moveTo>
                  <a:lnTo>
                    <a:pt x="36791" y="72694"/>
                  </a:lnTo>
                  <a:lnTo>
                    <a:pt x="36398" y="72567"/>
                  </a:lnTo>
                  <a:close/>
                </a:path>
                <a:path w="207010" h="135255">
                  <a:moveTo>
                    <a:pt x="35229" y="70662"/>
                  </a:moveTo>
                  <a:lnTo>
                    <a:pt x="34455" y="70662"/>
                  </a:lnTo>
                  <a:lnTo>
                    <a:pt x="34848" y="71043"/>
                  </a:lnTo>
                  <a:lnTo>
                    <a:pt x="34848" y="72567"/>
                  </a:lnTo>
                  <a:lnTo>
                    <a:pt x="35229" y="72567"/>
                  </a:lnTo>
                  <a:lnTo>
                    <a:pt x="35229" y="72186"/>
                  </a:lnTo>
                  <a:lnTo>
                    <a:pt x="35623" y="71805"/>
                  </a:lnTo>
                  <a:lnTo>
                    <a:pt x="35623" y="71043"/>
                  </a:lnTo>
                  <a:lnTo>
                    <a:pt x="35229" y="71043"/>
                  </a:lnTo>
                  <a:lnTo>
                    <a:pt x="35229" y="70662"/>
                  </a:lnTo>
                  <a:close/>
                </a:path>
                <a:path w="207010" h="135255">
                  <a:moveTo>
                    <a:pt x="55867" y="69519"/>
                  </a:moveTo>
                  <a:lnTo>
                    <a:pt x="37185" y="69519"/>
                  </a:lnTo>
                  <a:lnTo>
                    <a:pt x="37185" y="69900"/>
                  </a:lnTo>
                  <a:lnTo>
                    <a:pt x="36791" y="69900"/>
                  </a:lnTo>
                  <a:lnTo>
                    <a:pt x="36791" y="70662"/>
                  </a:lnTo>
                  <a:lnTo>
                    <a:pt x="36398" y="70662"/>
                  </a:lnTo>
                  <a:lnTo>
                    <a:pt x="36398" y="72567"/>
                  </a:lnTo>
                  <a:lnTo>
                    <a:pt x="55473" y="72567"/>
                  </a:lnTo>
                  <a:lnTo>
                    <a:pt x="55473" y="71043"/>
                  </a:lnTo>
                  <a:lnTo>
                    <a:pt x="55867" y="70662"/>
                  </a:lnTo>
                  <a:lnTo>
                    <a:pt x="55867" y="69519"/>
                  </a:lnTo>
                  <a:close/>
                </a:path>
                <a:path w="207010" h="135255">
                  <a:moveTo>
                    <a:pt x="59563" y="71043"/>
                  </a:moveTo>
                  <a:lnTo>
                    <a:pt x="59169" y="71043"/>
                  </a:lnTo>
                  <a:lnTo>
                    <a:pt x="59169" y="72567"/>
                  </a:lnTo>
                  <a:lnTo>
                    <a:pt x="61506" y="72567"/>
                  </a:lnTo>
                  <a:lnTo>
                    <a:pt x="61506" y="72186"/>
                  </a:lnTo>
                  <a:lnTo>
                    <a:pt x="61709" y="72186"/>
                  </a:lnTo>
                  <a:lnTo>
                    <a:pt x="61709" y="71805"/>
                  </a:lnTo>
                  <a:lnTo>
                    <a:pt x="68910" y="71805"/>
                  </a:lnTo>
                  <a:lnTo>
                    <a:pt x="68516" y="71424"/>
                  </a:lnTo>
                  <a:lnTo>
                    <a:pt x="59563" y="71424"/>
                  </a:lnTo>
                  <a:lnTo>
                    <a:pt x="59563" y="71043"/>
                  </a:lnTo>
                  <a:close/>
                </a:path>
                <a:path w="207010" h="135255">
                  <a:moveTo>
                    <a:pt x="61709" y="72186"/>
                  </a:moveTo>
                  <a:lnTo>
                    <a:pt x="61506" y="72186"/>
                  </a:lnTo>
                  <a:lnTo>
                    <a:pt x="61506" y="72567"/>
                  </a:lnTo>
                  <a:lnTo>
                    <a:pt x="61709" y="72567"/>
                  </a:lnTo>
                  <a:lnTo>
                    <a:pt x="61709" y="72186"/>
                  </a:lnTo>
                  <a:close/>
                </a:path>
                <a:path w="207010" h="135255">
                  <a:moveTo>
                    <a:pt x="68910" y="71805"/>
                  </a:moveTo>
                  <a:lnTo>
                    <a:pt x="61709" y="71805"/>
                  </a:lnTo>
                  <a:lnTo>
                    <a:pt x="61709" y="72567"/>
                  </a:lnTo>
                  <a:lnTo>
                    <a:pt x="62090" y="72567"/>
                  </a:lnTo>
                  <a:lnTo>
                    <a:pt x="62090" y="72186"/>
                  </a:lnTo>
                  <a:lnTo>
                    <a:pt x="68910" y="72186"/>
                  </a:lnTo>
                  <a:lnTo>
                    <a:pt x="68910" y="71805"/>
                  </a:lnTo>
                  <a:close/>
                </a:path>
                <a:path w="207010" h="135255">
                  <a:moveTo>
                    <a:pt x="62484" y="72186"/>
                  </a:moveTo>
                  <a:lnTo>
                    <a:pt x="62090" y="72186"/>
                  </a:lnTo>
                  <a:lnTo>
                    <a:pt x="62090" y="72567"/>
                  </a:lnTo>
                  <a:lnTo>
                    <a:pt x="62484" y="72186"/>
                  </a:lnTo>
                  <a:close/>
                </a:path>
                <a:path w="207010" h="135255">
                  <a:moveTo>
                    <a:pt x="8369" y="70281"/>
                  </a:moveTo>
                  <a:lnTo>
                    <a:pt x="7988" y="70281"/>
                  </a:lnTo>
                  <a:lnTo>
                    <a:pt x="7988" y="71805"/>
                  </a:lnTo>
                  <a:lnTo>
                    <a:pt x="7594" y="72186"/>
                  </a:lnTo>
                  <a:lnTo>
                    <a:pt x="15379" y="72186"/>
                  </a:lnTo>
                  <a:lnTo>
                    <a:pt x="15379" y="71805"/>
                  </a:lnTo>
                  <a:lnTo>
                    <a:pt x="10515" y="71805"/>
                  </a:lnTo>
                  <a:lnTo>
                    <a:pt x="10121" y="71424"/>
                  </a:lnTo>
                  <a:lnTo>
                    <a:pt x="9740" y="71424"/>
                  </a:lnTo>
                  <a:lnTo>
                    <a:pt x="9740" y="71043"/>
                  </a:lnTo>
                  <a:lnTo>
                    <a:pt x="9347" y="71043"/>
                  </a:lnTo>
                  <a:lnTo>
                    <a:pt x="8763" y="70662"/>
                  </a:lnTo>
                  <a:lnTo>
                    <a:pt x="8369" y="70281"/>
                  </a:lnTo>
                  <a:close/>
                </a:path>
                <a:path w="207010" h="135255">
                  <a:moveTo>
                    <a:pt x="15773" y="71043"/>
                  </a:moveTo>
                  <a:lnTo>
                    <a:pt x="11684" y="71043"/>
                  </a:lnTo>
                  <a:lnTo>
                    <a:pt x="10909" y="71805"/>
                  </a:lnTo>
                  <a:lnTo>
                    <a:pt x="15379" y="71805"/>
                  </a:lnTo>
                  <a:lnTo>
                    <a:pt x="15773" y="72186"/>
                  </a:lnTo>
                  <a:lnTo>
                    <a:pt x="15773" y="71043"/>
                  </a:lnTo>
                  <a:close/>
                </a:path>
                <a:path w="207010" h="135255">
                  <a:moveTo>
                    <a:pt x="28816" y="66979"/>
                  </a:moveTo>
                  <a:lnTo>
                    <a:pt x="22186" y="66979"/>
                  </a:lnTo>
                  <a:lnTo>
                    <a:pt x="22186" y="67360"/>
                  </a:lnTo>
                  <a:lnTo>
                    <a:pt x="21805" y="67741"/>
                  </a:lnTo>
                  <a:lnTo>
                    <a:pt x="21805" y="68376"/>
                  </a:lnTo>
                  <a:lnTo>
                    <a:pt x="22186" y="68376"/>
                  </a:lnTo>
                  <a:lnTo>
                    <a:pt x="22186" y="68757"/>
                  </a:lnTo>
                  <a:lnTo>
                    <a:pt x="21805" y="68757"/>
                  </a:lnTo>
                  <a:lnTo>
                    <a:pt x="21805" y="69138"/>
                  </a:lnTo>
                  <a:lnTo>
                    <a:pt x="22186" y="69138"/>
                  </a:lnTo>
                  <a:lnTo>
                    <a:pt x="22186" y="69519"/>
                  </a:lnTo>
                  <a:lnTo>
                    <a:pt x="21412" y="69519"/>
                  </a:lnTo>
                  <a:lnTo>
                    <a:pt x="21412" y="69900"/>
                  </a:lnTo>
                  <a:lnTo>
                    <a:pt x="21018" y="69900"/>
                  </a:lnTo>
                  <a:lnTo>
                    <a:pt x="21018" y="72186"/>
                  </a:lnTo>
                  <a:lnTo>
                    <a:pt x="31534" y="72186"/>
                  </a:lnTo>
                  <a:lnTo>
                    <a:pt x="31534" y="71424"/>
                  </a:lnTo>
                  <a:lnTo>
                    <a:pt x="30759" y="71424"/>
                  </a:lnTo>
                  <a:lnTo>
                    <a:pt x="30759" y="70662"/>
                  </a:lnTo>
                  <a:lnTo>
                    <a:pt x="30365" y="70281"/>
                  </a:lnTo>
                  <a:lnTo>
                    <a:pt x="30365" y="69519"/>
                  </a:lnTo>
                  <a:lnTo>
                    <a:pt x="29591" y="68757"/>
                  </a:lnTo>
                  <a:lnTo>
                    <a:pt x="29591" y="67995"/>
                  </a:lnTo>
                  <a:lnTo>
                    <a:pt x="29197" y="67995"/>
                  </a:lnTo>
                  <a:lnTo>
                    <a:pt x="29197" y="67360"/>
                  </a:lnTo>
                  <a:lnTo>
                    <a:pt x="28816" y="67360"/>
                  </a:lnTo>
                  <a:lnTo>
                    <a:pt x="28816" y="66979"/>
                  </a:lnTo>
                  <a:close/>
                </a:path>
                <a:path w="207010" h="135255">
                  <a:moveTo>
                    <a:pt x="33286" y="71805"/>
                  </a:moveTo>
                  <a:lnTo>
                    <a:pt x="31534" y="71805"/>
                  </a:lnTo>
                  <a:lnTo>
                    <a:pt x="31534" y="72186"/>
                  </a:lnTo>
                  <a:lnTo>
                    <a:pt x="33680" y="72186"/>
                  </a:lnTo>
                  <a:lnTo>
                    <a:pt x="33286" y="71805"/>
                  </a:lnTo>
                  <a:close/>
                </a:path>
                <a:path w="207010" h="135255">
                  <a:moveTo>
                    <a:pt x="34848" y="71805"/>
                  </a:moveTo>
                  <a:lnTo>
                    <a:pt x="34455" y="71805"/>
                  </a:lnTo>
                  <a:lnTo>
                    <a:pt x="34455" y="72186"/>
                  </a:lnTo>
                  <a:lnTo>
                    <a:pt x="34848" y="72186"/>
                  </a:lnTo>
                  <a:lnTo>
                    <a:pt x="34848" y="71805"/>
                  </a:lnTo>
                  <a:close/>
                </a:path>
                <a:path w="207010" h="135255">
                  <a:moveTo>
                    <a:pt x="35623" y="71805"/>
                  </a:moveTo>
                  <a:lnTo>
                    <a:pt x="35229" y="72186"/>
                  </a:lnTo>
                  <a:lnTo>
                    <a:pt x="35623" y="72186"/>
                  </a:lnTo>
                  <a:lnTo>
                    <a:pt x="35623" y="71805"/>
                  </a:lnTo>
                  <a:close/>
                </a:path>
                <a:path w="207010" h="135255">
                  <a:moveTo>
                    <a:pt x="32308" y="71424"/>
                  </a:moveTo>
                  <a:lnTo>
                    <a:pt x="31927" y="71424"/>
                  </a:lnTo>
                  <a:lnTo>
                    <a:pt x="31927" y="71805"/>
                  </a:lnTo>
                  <a:lnTo>
                    <a:pt x="32308" y="71805"/>
                  </a:lnTo>
                  <a:lnTo>
                    <a:pt x="32308" y="71424"/>
                  </a:lnTo>
                  <a:close/>
                </a:path>
                <a:path w="207010" h="135255">
                  <a:moveTo>
                    <a:pt x="32702" y="71424"/>
                  </a:moveTo>
                  <a:lnTo>
                    <a:pt x="32308" y="71424"/>
                  </a:lnTo>
                  <a:lnTo>
                    <a:pt x="32308" y="71805"/>
                  </a:lnTo>
                  <a:lnTo>
                    <a:pt x="32702" y="71805"/>
                  </a:lnTo>
                  <a:lnTo>
                    <a:pt x="32702" y="71424"/>
                  </a:lnTo>
                  <a:close/>
                </a:path>
                <a:path w="207010" h="135255">
                  <a:moveTo>
                    <a:pt x="33096" y="71424"/>
                  </a:moveTo>
                  <a:lnTo>
                    <a:pt x="32702" y="71424"/>
                  </a:lnTo>
                  <a:lnTo>
                    <a:pt x="32702" y="71805"/>
                  </a:lnTo>
                  <a:lnTo>
                    <a:pt x="33096" y="71805"/>
                  </a:lnTo>
                  <a:lnTo>
                    <a:pt x="33096" y="71424"/>
                  </a:lnTo>
                  <a:close/>
                </a:path>
                <a:path w="207010" h="135255">
                  <a:moveTo>
                    <a:pt x="59956" y="69519"/>
                  </a:moveTo>
                  <a:lnTo>
                    <a:pt x="59563" y="69519"/>
                  </a:lnTo>
                  <a:lnTo>
                    <a:pt x="59563" y="71424"/>
                  </a:lnTo>
                  <a:lnTo>
                    <a:pt x="67741" y="71424"/>
                  </a:lnTo>
                  <a:lnTo>
                    <a:pt x="67741" y="71043"/>
                  </a:lnTo>
                  <a:lnTo>
                    <a:pt x="66954" y="70281"/>
                  </a:lnTo>
                  <a:lnTo>
                    <a:pt x="66827" y="69900"/>
                  </a:lnTo>
                  <a:lnTo>
                    <a:pt x="59956" y="69900"/>
                  </a:lnTo>
                  <a:lnTo>
                    <a:pt x="59956" y="69519"/>
                  </a:lnTo>
                  <a:close/>
                </a:path>
                <a:path w="207010" h="135255">
                  <a:moveTo>
                    <a:pt x="14211" y="69900"/>
                  </a:moveTo>
                  <a:lnTo>
                    <a:pt x="12458" y="69900"/>
                  </a:lnTo>
                  <a:lnTo>
                    <a:pt x="12458" y="70662"/>
                  </a:lnTo>
                  <a:lnTo>
                    <a:pt x="12077" y="71043"/>
                  </a:lnTo>
                  <a:lnTo>
                    <a:pt x="15379" y="71043"/>
                  </a:lnTo>
                  <a:lnTo>
                    <a:pt x="14986" y="70662"/>
                  </a:lnTo>
                  <a:lnTo>
                    <a:pt x="14605" y="70662"/>
                  </a:lnTo>
                  <a:lnTo>
                    <a:pt x="14986" y="70281"/>
                  </a:lnTo>
                  <a:lnTo>
                    <a:pt x="14211" y="70281"/>
                  </a:lnTo>
                  <a:lnTo>
                    <a:pt x="14211" y="69900"/>
                  </a:lnTo>
                  <a:close/>
                </a:path>
                <a:path w="207010" h="135255">
                  <a:moveTo>
                    <a:pt x="13627" y="68757"/>
                  </a:moveTo>
                  <a:lnTo>
                    <a:pt x="13233" y="68757"/>
                  </a:lnTo>
                  <a:lnTo>
                    <a:pt x="13233" y="69138"/>
                  </a:lnTo>
                  <a:lnTo>
                    <a:pt x="12852" y="69519"/>
                  </a:lnTo>
                  <a:lnTo>
                    <a:pt x="12852" y="69900"/>
                  </a:lnTo>
                  <a:lnTo>
                    <a:pt x="14020" y="69900"/>
                  </a:lnTo>
                  <a:lnTo>
                    <a:pt x="14020" y="69519"/>
                  </a:lnTo>
                  <a:lnTo>
                    <a:pt x="13627" y="69519"/>
                  </a:lnTo>
                  <a:lnTo>
                    <a:pt x="13627" y="68757"/>
                  </a:lnTo>
                  <a:close/>
                </a:path>
                <a:path w="207010" h="135255">
                  <a:moveTo>
                    <a:pt x="63258" y="63931"/>
                  </a:moveTo>
                  <a:lnTo>
                    <a:pt x="62877" y="63931"/>
                  </a:lnTo>
                  <a:lnTo>
                    <a:pt x="62877" y="64312"/>
                  </a:lnTo>
                  <a:lnTo>
                    <a:pt x="62484" y="64312"/>
                  </a:lnTo>
                  <a:lnTo>
                    <a:pt x="62484" y="64693"/>
                  </a:lnTo>
                  <a:lnTo>
                    <a:pt x="62090" y="64693"/>
                  </a:lnTo>
                  <a:lnTo>
                    <a:pt x="62090" y="65074"/>
                  </a:lnTo>
                  <a:lnTo>
                    <a:pt x="61709" y="65074"/>
                  </a:lnTo>
                  <a:lnTo>
                    <a:pt x="61709" y="65455"/>
                  </a:lnTo>
                  <a:lnTo>
                    <a:pt x="61506" y="65455"/>
                  </a:lnTo>
                  <a:lnTo>
                    <a:pt x="61506" y="65836"/>
                  </a:lnTo>
                  <a:lnTo>
                    <a:pt x="61125" y="65836"/>
                  </a:lnTo>
                  <a:lnTo>
                    <a:pt x="61125" y="66979"/>
                  </a:lnTo>
                  <a:lnTo>
                    <a:pt x="60928" y="67170"/>
                  </a:lnTo>
                  <a:lnTo>
                    <a:pt x="61125" y="67360"/>
                  </a:lnTo>
                  <a:lnTo>
                    <a:pt x="60731" y="67360"/>
                  </a:lnTo>
                  <a:lnTo>
                    <a:pt x="60731" y="67741"/>
                  </a:lnTo>
                  <a:lnTo>
                    <a:pt x="60337" y="67995"/>
                  </a:lnTo>
                  <a:lnTo>
                    <a:pt x="59956" y="67995"/>
                  </a:lnTo>
                  <a:lnTo>
                    <a:pt x="59956" y="69900"/>
                  </a:lnTo>
                  <a:lnTo>
                    <a:pt x="66827" y="69900"/>
                  </a:lnTo>
                  <a:lnTo>
                    <a:pt x="66573" y="69138"/>
                  </a:lnTo>
                  <a:lnTo>
                    <a:pt x="66179" y="68757"/>
                  </a:lnTo>
                  <a:lnTo>
                    <a:pt x="65595" y="67995"/>
                  </a:lnTo>
                  <a:lnTo>
                    <a:pt x="64820" y="67360"/>
                  </a:lnTo>
                  <a:lnTo>
                    <a:pt x="64046" y="66217"/>
                  </a:lnTo>
                  <a:lnTo>
                    <a:pt x="64046" y="65074"/>
                  </a:lnTo>
                  <a:lnTo>
                    <a:pt x="63258" y="63931"/>
                  </a:lnTo>
                  <a:close/>
                </a:path>
                <a:path w="207010" h="135255">
                  <a:moveTo>
                    <a:pt x="56248" y="68757"/>
                  </a:moveTo>
                  <a:lnTo>
                    <a:pt x="36791" y="68757"/>
                  </a:lnTo>
                  <a:lnTo>
                    <a:pt x="36791" y="69519"/>
                  </a:lnTo>
                  <a:lnTo>
                    <a:pt x="56248" y="69519"/>
                  </a:lnTo>
                  <a:lnTo>
                    <a:pt x="56248" y="68757"/>
                  </a:lnTo>
                  <a:close/>
                </a:path>
                <a:path w="207010" h="135255">
                  <a:moveTo>
                    <a:pt x="56642" y="67741"/>
                  </a:moveTo>
                  <a:lnTo>
                    <a:pt x="37185" y="67741"/>
                  </a:lnTo>
                  <a:lnTo>
                    <a:pt x="37185" y="68757"/>
                  </a:lnTo>
                  <a:lnTo>
                    <a:pt x="55473" y="68757"/>
                  </a:lnTo>
                  <a:lnTo>
                    <a:pt x="55473" y="68376"/>
                  </a:lnTo>
                  <a:lnTo>
                    <a:pt x="55867" y="68376"/>
                  </a:lnTo>
                  <a:lnTo>
                    <a:pt x="55867" y="67995"/>
                  </a:lnTo>
                  <a:lnTo>
                    <a:pt x="56248" y="67995"/>
                  </a:lnTo>
                  <a:lnTo>
                    <a:pt x="56642" y="67741"/>
                  </a:lnTo>
                  <a:close/>
                </a:path>
                <a:path w="207010" h="135255">
                  <a:moveTo>
                    <a:pt x="56642" y="67741"/>
                  </a:moveTo>
                  <a:lnTo>
                    <a:pt x="56248" y="67995"/>
                  </a:lnTo>
                  <a:lnTo>
                    <a:pt x="55867" y="67995"/>
                  </a:lnTo>
                  <a:lnTo>
                    <a:pt x="55867" y="68376"/>
                  </a:lnTo>
                  <a:lnTo>
                    <a:pt x="55473" y="68376"/>
                  </a:lnTo>
                  <a:lnTo>
                    <a:pt x="55473" y="68757"/>
                  </a:lnTo>
                  <a:lnTo>
                    <a:pt x="56642" y="68757"/>
                  </a:lnTo>
                  <a:lnTo>
                    <a:pt x="56832" y="68376"/>
                  </a:lnTo>
                  <a:lnTo>
                    <a:pt x="56832" y="67995"/>
                  </a:lnTo>
                  <a:lnTo>
                    <a:pt x="56642" y="67741"/>
                  </a:lnTo>
                  <a:close/>
                </a:path>
                <a:path w="207010" h="135255">
                  <a:moveTo>
                    <a:pt x="29197" y="67741"/>
                  </a:moveTo>
                  <a:lnTo>
                    <a:pt x="29197" y="67995"/>
                  </a:lnTo>
                  <a:lnTo>
                    <a:pt x="29591" y="67995"/>
                  </a:lnTo>
                  <a:lnTo>
                    <a:pt x="29197" y="67741"/>
                  </a:lnTo>
                  <a:close/>
                </a:path>
                <a:path w="207010" h="135255">
                  <a:moveTo>
                    <a:pt x="21412" y="66979"/>
                  </a:moveTo>
                  <a:lnTo>
                    <a:pt x="20637" y="66979"/>
                  </a:lnTo>
                  <a:lnTo>
                    <a:pt x="20637" y="67360"/>
                  </a:lnTo>
                  <a:lnTo>
                    <a:pt x="21018" y="67741"/>
                  </a:lnTo>
                  <a:lnTo>
                    <a:pt x="21018" y="67360"/>
                  </a:lnTo>
                  <a:lnTo>
                    <a:pt x="21412" y="67360"/>
                  </a:lnTo>
                  <a:lnTo>
                    <a:pt x="21412" y="66979"/>
                  </a:lnTo>
                  <a:close/>
                </a:path>
                <a:path w="207010" h="135255">
                  <a:moveTo>
                    <a:pt x="57619" y="65836"/>
                  </a:moveTo>
                  <a:lnTo>
                    <a:pt x="37185" y="65836"/>
                  </a:lnTo>
                  <a:lnTo>
                    <a:pt x="36791" y="66217"/>
                  </a:lnTo>
                  <a:lnTo>
                    <a:pt x="36791" y="67741"/>
                  </a:lnTo>
                  <a:lnTo>
                    <a:pt x="56832" y="67741"/>
                  </a:lnTo>
                  <a:lnTo>
                    <a:pt x="56832" y="66979"/>
                  </a:lnTo>
                  <a:lnTo>
                    <a:pt x="57226" y="66979"/>
                  </a:lnTo>
                  <a:lnTo>
                    <a:pt x="57226" y="66598"/>
                  </a:lnTo>
                  <a:lnTo>
                    <a:pt x="57619" y="65836"/>
                  </a:lnTo>
                  <a:close/>
                </a:path>
                <a:path w="207010" h="135255">
                  <a:moveTo>
                    <a:pt x="60731" y="66979"/>
                  </a:moveTo>
                  <a:lnTo>
                    <a:pt x="60731" y="67360"/>
                  </a:lnTo>
                  <a:lnTo>
                    <a:pt x="60928" y="67170"/>
                  </a:lnTo>
                  <a:lnTo>
                    <a:pt x="60731" y="66979"/>
                  </a:lnTo>
                  <a:close/>
                </a:path>
                <a:path w="207010" h="135255">
                  <a:moveTo>
                    <a:pt x="25501" y="60248"/>
                  </a:moveTo>
                  <a:lnTo>
                    <a:pt x="18884" y="60248"/>
                  </a:lnTo>
                  <a:lnTo>
                    <a:pt x="18884" y="61010"/>
                  </a:lnTo>
                  <a:lnTo>
                    <a:pt x="19075" y="61010"/>
                  </a:lnTo>
                  <a:lnTo>
                    <a:pt x="19075" y="61772"/>
                  </a:lnTo>
                  <a:lnTo>
                    <a:pt x="19469" y="61772"/>
                  </a:lnTo>
                  <a:lnTo>
                    <a:pt x="19075" y="62153"/>
                  </a:lnTo>
                  <a:lnTo>
                    <a:pt x="19075" y="66217"/>
                  </a:lnTo>
                  <a:lnTo>
                    <a:pt x="19469" y="66598"/>
                  </a:lnTo>
                  <a:lnTo>
                    <a:pt x="19469" y="66979"/>
                  </a:lnTo>
                  <a:lnTo>
                    <a:pt x="28422" y="66979"/>
                  </a:lnTo>
                  <a:lnTo>
                    <a:pt x="28422" y="66598"/>
                  </a:lnTo>
                  <a:lnTo>
                    <a:pt x="24333" y="66598"/>
                  </a:lnTo>
                  <a:lnTo>
                    <a:pt x="24333" y="66217"/>
                  </a:lnTo>
                  <a:lnTo>
                    <a:pt x="24726" y="66217"/>
                  </a:lnTo>
                  <a:lnTo>
                    <a:pt x="24726" y="65836"/>
                  </a:lnTo>
                  <a:lnTo>
                    <a:pt x="25501" y="65836"/>
                  </a:lnTo>
                  <a:lnTo>
                    <a:pt x="25501" y="65455"/>
                  </a:lnTo>
                  <a:lnTo>
                    <a:pt x="25107" y="65455"/>
                  </a:lnTo>
                  <a:lnTo>
                    <a:pt x="25107" y="64693"/>
                  </a:lnTo>
                  <a:lnTo>
                    <a:pt x="27444" y="64693"/>
                  </a:lnTo>
                  <a:lnTo>
                    <a:pt x="27063" y="64312"/>
                  </a:lnTo>
                  <a:lnTo>
                    <a:pt x="26670" y="64312"/>
                  </a:lnTo>
                  <a:lnTo>
                    <a:pt x="26670" y="63931"/>
                  </a:lnTo>
                  <a:lnTo>
                    <a:pt x="26276" y="63931"/>
                  </a:lnTo>
                  <a:lnTo>
                    <a:pt x="26276" y="63169"/>
                  </a:lnTo>
                  <a:lnTo>
                    <a:pt x="25895" y="63169"/>
                  </a:lnTo>
                  <a:lnTo>
                    <a:pt x="25895" y="62915"/>
                  </a:lnTo>
                  <a:lnTo>
                    <a:pt x="25501" y="62534"/>
                  </a:lnTo>
                  <a:lnTo>
                    <a:pt x="25501" y="61391"/>
                  </a:lnTo>
                  <a:lnTo>
                    <a:pt x="25895" y="61391"/>
                  </a:lnTo>
                  <a:lnTo>
                    <a:pt x="25895" y="60629"/>
                  </a:lnTo>
                  <a:lnTo>
                    <a:pt x="25501" y="60629"/>
                  </a:lnTo>
                  <a:lnTo>
                    <a:pt x="25501" y="60248"/>
                  </a:lnTo>
                  <a:close/>
                </a:path>
                <a:path w="207010" h="135255">
                  <a:moveTo>
                    <a:pt x="27838" y="65455"/>
                  </a:moveTo>
                  <a:lnTo>
                    <a:pt x="27444" y="65455"/>
                  </a:lnTo>
                  <a:lnTo>
                    <a:pt x="27444" y="66217"/>
                  </a:lnTo>
                  <a:lnTo>
                    <a:pt x="24333" y="66217"/>
                  </a:lnTo>
                  <a:lnTo>
                    <a:pt x="24333" y="66598"/>
                  </a:lnTo>
                  <a:lnTo>
                    <a:pt x="28422" y="66598"/>
                  </a:lnTo>
                  <a:lnTo>
                    <a:pt x="28232" y="66217"/>
                  </a:lnTo>
                  <a:lnTo>
                    <a:pt x="27838" y="65836"/>
                  </a:lnTo>
                  <a:lnTo>
                    <a:pt x="27838" y="65455"/>
                  </a:lnTo>
                  <a:close/>
                </a:path>
                <a:path w="207010" h="135255">
                  <a:moveTo>
                    <a:pt x="25107" y="65836"/>
                  </a:moveTo>
                  <a:lnTo>
                    <a:pt x="24726" y="65836"/>
                  </a:lnTo>
                  <a:lnTo>
                    <a:pt x="24726" y="66217"/>
                  </a:lnTo>
                  <a:lnTo>
                    <a:pt x="25107" y="66217"/>
                  </a:lnTo>
                  <a:lnTo>
                    <a:pt x="25107" y="65836"/>
                  </a:lnTo>
                  <a:close/>
                </a:path>
                <a:path w="207010" h="135255">
                  <a:moveTo>
                    <a:pt x="25895" y="65455"/>
                  </a:moveTo>
                  <a:lnTo>
                    <a:pt x="25501" y="65455"/>
                  </a:lnTo>
                  <a:lnTo>
                    <a:pt x="25501" y="66217"/>
                  </a:lnTo>
                  <a:lnTo>
                    <a:pt x="27063" y="66217"/>
                  </a:lnTo>
                  <a:lnTo>
                    <a:pt x="27063" y="65836"/>
                  </a:lnTo>
                  <a:lnTo>
                    <a:pt x="25895" y="65836"/>
                  </a:lnTo>
                  <a:lnTo>
                    <a:pt x="25895" y="65455"/>
                  </a:lnTo>
                  <a:close/>
                </a:path>
                <a:path w="207010" h="135255">
                  <a:moveTo>
                    <a:pt x="58788" y="62534"/>
                  </a:moveTo>
                  <a:lnTo>
                    <a:pt x="37185" y="62534"/>
                  </a:lnTo>
                  <a:lnTo>
                    <a:pt x="37185" y="63169"/>
                  </a:lnTo>
                  <a:lnTo>
                    <a:pt x="36791" y="63550"/>
                  </a:lnTo>
                  <a:lnTo>
                    <a:pt x="36791" y="65836"/>
                  </a:lnTo>
                  <a:lnTo>
                    <a:pt x="56832" y="65836"/>
                  </a:lnTo>
                  <a:lnTo>
                    <a:pt x="56832" y="65455"/>
                  </a:lnTo>
                  <a:lnTo>
                    <a:pt x="57226" y="65455"/>
                  </a:lnTo>
                  <a:lnTo>
                    <a:pt x="57226" y="65074"/>
                  </a:lnTo>
                  <a:lnTo>
                    <a:pt x="57619" y="65074"/>
                  </a:lnTo>
                  <a:lnTo>
                    <a:pt x="58000" y="64693"/>
                  </a:lnTo>
                  <a:lnTo>
                    <a:pt x="59956" y="64693"/>
                  </a:lnTo>
                  <a:lnTo>
                    <a:pt x="59956" y="63550"/>
                  </a:lnTo>
                  <a:lnTo>
                    <a:pt x="59563" y="63550"/>
                  </a:lnTo>
                  <a:lnTo>
                    <a:pt x="59563" y="63169"/>
                  </a:lnTo>
                  <a:lnTo>
                    <a:pt x="59169" y="63169"/>
                  </a:lnTo>
                  <a:lnTo>
                    <a:pt x="59169" y="62915"/>
                  </a:lnTo>
                  <a:lnTo>
                    <a:pt x="58788" y="62915"/>
                  </a:lnTo>
                  <a:lnTo>
                    <a:pt x="58788" y="62534"/>
                  </a:lnTo>
                  <a:close/>
                </a:path>
                <a:path w="207010" h="135255">
                  <a:moveTo>
                    <a:pt x="25107" y="65074"/>
                  </a:moveTo>
                  <a:lnTo>
                    <a:pt x="25107" y="65455"/>
                  </a:lnTo>
                  <a:lnTo>
                    <a:pt x="25501" y="65455"/>
                  </a:lnTo>
                  <a:lnTo>
                    <a:pt x="25107" y="65074"/>
                  </a:lnTo>
                  <a:close/>
                </a:path>
                <a:path w="207010" h="135255">
                  <a:moveTo>
                    <a:pt x="59956" y="65074"/>
                  </a:moveTo>
                  <a:lnTo>
                    <a:pt x="57619" y="65074"/>
                  </a:lnTo>
                  <a:lnTo>
                    <a:pt x="57619" y="65455"/>
                  </a:lnTo>
                  <a:lnTo>
                    <a:pt x="59956" y="65455"/>
                  </a:lnTo>
                  <a:lnTo>
                    <a:pt x="59956" y="65074"/>
                  </a:lnTo>
                  <a:close/>
                </a:path>
                <a:path w="207010" h="135255">
                  <a:moveTo>
                    <a:pt x="27444" y="64693"/>
                  </a:moveTo>
                  <a:lnTo>
                    <a:pt x="26276" y="64693"/>
                  </a:lnTo>
                  <a:lnTo>
                    <a:pt x="26276" y="65074"/>
                  </a:lnTo>
                  <a:lnTo>
                    <a:pt x="27444" y="65074"/>
                  </a:lnTo>
                  <a:lnTo>
                    <a:pt x="27444" y="64693"/>
                  </a:lnTo>
                  <a:close/>
                </a:path>
                <a:path w="207010" h="135255">
                  <a:moveTo>
                    <a:pt x="41656" y="61391"/>
                  </a:moveTo>
                  <a:lnTo>
                    <a:pt x="38150" y="61391"/>
                  </a:lnTo>
                  <a:lnTo>
                    <a:pt x="37769" y="61772"/>
                  </a:lnTo>
                  <a:lnTo>
                    <a:pt x="37566" y="62153"/>
                  </a:lnTo>
                  <a:lnTo>
                    <a:pt x="37566" y="62534"/>
                  </a:lnTo>
                  <a:lnTo>
                    <a:pt x="59169" y="62534"/>
                  </a:lnTo>
                  <a:lnTo>
                    <a:pt x="59169" y="61772"/>
                  </a:lnTo>
                  <a:lnTo>
                    <a:pt x="41656" y="61772"/>
                  </a:lnTo>
                  <a:lnTo>
                    <a:pt x="41656" y="61391"/>
                  </a:lnTo>
                  <a:close/>
                </a:path>
                <a:path w="207010" h="135255">
                  <a:moveTo>
                    <a:pt x="58788" y="61391"/>
                  </a:moveTo>
                  <a:lnTo>
                    <a:pt x="41656" y="61391"/>
                  </a:lnTo>
                  <a:lnTo>
                    <a:pt x="41656" y="61772"/>
                  </a:lnTo>
                  <a:lnTo>
                    <a:pt x="58788" y="61772"/>
                  </a:lnTo>
                  <a:lnTo>
                    <a:pt x="58788" y="61391"/>
                  </a:lnTo>
                  <a:close/>
                </a:path>
                <a:path w="207010" h="135255">
                  <a:moveTo>
                    <a:pt x="41262" y="61010"/>
                  </a:moveTo>
                  <a:lnTo>
                    <a:pt x="38544" y="61010"/>
                  </a:lnTo>
                  <a:lnTo>
                    <a:pt x="38544" y="61391"/>
                  </a:lnTo>
                  <a:lnTo>
                    <a:pt x="41262" y="61391"/>
                  </a:lnTo>
                  <a:lnTo>
                    <a:pt x="41262" y="61010"/>
                  </a:lnTo>
                  <a:close/>
                </a:path>
                <a:path w="207010" h="135255">
                  <a:moveTo>
                    <a:pt x="58000" y="61010"/>
                  </a:moveTo>
                  <a:lnTo>
                    <a:pt x="41262" y="61010"/>
                  </a:lnTo>
                  <a:lnTo>
                    <a:pt x="41262" y="61391"/>
                  </a:lnTo>
                  <a:lnTo>
                    <a:pt x="58000" y="61391"/>
                  </a:lnTo>
                  <a:lnTo>
                    <a:pt x="58000" y="61010"/>
                  </a:lnTo>
                  <a:close/>
                </a:path>
                <a:path w="207010" h="135255">
                  <a:moveTo>
                    <a:pt x="50609" y="60629"/>
                  </a:moveTo>
                  <a:lnTo>
                    <a:pt x="41656" y="60629"/>
                  </a:lnTo>
                  <a:lnTo>
                    <a:pt x="41656" y="61010"/>
                  </a:lnTo>
                  <a:lnTo>
                    <a:pt x="50609" y="61010"/>
                  </a:lnTo>
                  <a:lnTo>
                    <a:pt x="50609" y="60629"/>
                  </a:lnTo>
                  <a:close/>
                </a:path>
                <a:path w="207010" h="135255">
                  <a:moveTo>
                    <a:pt x="56832" y="60629"/>
                  </a:moveTo>
                  <a:lnTo>
                    <a:pt x="50609" y="60629"/>
                  </a:lnTo>
                  <a:lnTo>
                    <a:pt x="50609" y="61010"/>
                  </a:lnTo>
                  <a:lnTo>
                    <a:pt x="57226" y="61010"/>
                  </a:lnTo>
                  <a:lnTo>
                    <a:pt x="56832" y="60629"/>
                  </a:lnTo>
                  <a:close/>
                </a:path>
                <a:path w="207010" h="135255">
                  <a:moveTo>
                    <a:pt x="50215" y="59867"/>
                  </a:moveTo>
                  <a:lnTo>
                    <a:pt x="49834" y="59867"/>
                  </a:lnTo>
                  <a:lnTo>
                    <a:pt x="49834" y="60248"/>
                  </a:lnTo>
                  <a:lnTo>
                    <a:pt x="43802" y="60248"/>
                  </a:lnTo>
                  <a:lnTo>
                    <a:pt x="43408" y="60629"/>
                  </a:lnTo>
                  <a:lnTo>
                    <a:pt x="50215" y="60629"/>
                  </a:lnTo>
                  <a:lnTo>
                    <a:pt x="50215" y="59867"/>
                  </a:lnTo>
                  <a:close/>
                </a:path>
                <a:path w="207010" h="135255">
                  <a:moveTo>
                    <a:pt x="56642" y="60248"/>
                  </a:moveTo>
                  <a:lnTo>
                    <a:pt x="50215" y="60248"/>
                  </a:lnTo>
                  <a:lnTo>
                    <a:pt x="50215" y="60629"/>
                  </a:lnTo>
                  <a:lnTo>
                    <a:pt x="56642" y="60629"/>
                  </a:lnTo>
                  <a:lnTo>
                    <a:pt x="56642" y="60248"/>
                  </a:lnTo>
                  <a:close/>
                </a:path>
                <a:path w="207010" h="135255">
                  <a:moveTo>
                    <a:pt x="19075" y="59486"/>
                  </a:moveTo>
                  <a:lnTo>
                    <a:pt x="19075" y="60248"/>
                  </a:lnTo>
                  <a:lnTo>
                    <a:pt x="25107" y="60248"/>
                  </a:lnTo>
                  <a:lnTo>
                    <a:pt x="25107" y="59867"/>
                  </a:lnTo>
                  <a:lnTo>
                    <a:pt x="19469" y="59867"/>
                  </a:lnTo>
                  <a:lnTo>
                    <a:pt x="19075" y="59486"/>
                  </a:lnTo>
                  <a:close/>
                </a:path>
                <a:path w="207010" h="135255">
                  <a:moveTo>
                    <a:pt x="46913" y="59867"/>
                  </a:moveTo>
                  <a:lnTo>
                    <a:pt x="44183" y="59867"/>
                  </a:lnTo>
                  <a:lnTo>
                    <a:pt x="44183" y="60248"/>
                  </a:lnTo>
                  <a:lnTo>
                    <a:pt x="47498" y="60248"/>
                  </a:lnTo>
                  <a:lnTo>
                    <a:pt x="46913" y="59867"/>
                  </a:lnTo>
                  <a:close/>
                </a:path>
                <a:path w="207010" h="135255">
                  <a:moveTo>
                    <a:pt x="55867" y="59867"/>
                  </a:moveTo>
                  <a:lnTo>
                    <a:pt x="50215" y="59867"/>
                  </a:lnTo>
                  <a:lnTo>
                    <a:pt x="50609" y="60248"/>
                  </a:lnTo>
                  <a:lnTo>
                    <a:pt x="55867" y="60248"/>
                  </a:lnTo>
                  <a:lnTo>
                    <a:pt x="55867" y="59867"/>
                  </a:lnTo>
                  <a:close/>
                </a:path>
                <a:path w="207010" h="135255">
                  <a:moveTo>
                    <a:pt x="20243" y="58343"/>
                  </a:moveTo>
                  <a:lnTo>
                    <a:pt x="19469" y="58343"/>
                  </a:lnTo>
                  <a:lnTo>
                    <a:pt x="19469" y="59867"/>
                  </a:lnTo>
                  <a:lnTo>
                    <a:pt x="25107" y="59867"/>
                  </a:lnTo>
                  <a:lnTo>
                    <a:pt x="25107" y="59105"/>
                  </a:lnTo>
                  <a:lnTo>
                    <a:pt x="20243" y="59105"/>
                  </a:lnTo>
                  <a:lnTo>
                    <a:pt x="19862" y="58724"/>
                  </a:lnTo>
                  <a:lnTo>
                    <a:pt x="20243" y="58724"/>
                  </a:lnTo>
                  <a:lnTo>
                    <a:pt x="20243" y="58343"/>
                  </a:lnTo>
                  <a:close/>
                </a:path>
                <a:path w="207010" h="135255">
                  <a:moveTo>
                    <a:pt x="46126" y="59486"/>
                  </a:moveTo>
                  <a:lnTo>
                    <a:pt x="44970" y="59486"/>
                  </a:lnTo>
                  <a:lnTo>
                    <a:pt x="44970" y="59867"/>
                  </a:lnTo>
                  <a:lnTo>
                    <a:pt x="46126" y="59867"/>
                  </a:lnTo>
                  <a:lnTo>
                    <a:pt x="46126" y="59486"/>
                  </a:lnTo>
                  <a:close/>
                </a:path>
                <a:path w="207010" h="135255">
                  <a:moveTo>
                    <a:pt x="55473" y="58089"/>
                  </a:moveTo>
                  <a:lnTo>
                    <a:pt x="53924" y="58089"/>
                  </a:lnTo>
                  <a:lnTo>
                    <a:pt x="53924" y="58343"/>
                  </a:lnTo>
                  <a:lnTo>
                    <a:pt x="53530" y="58343"/>
                  </a:lnTo>
                  <a:lnTo>
                    <a:pt x="53530" y="58724"/>
                  </a:lnTo>
                  <a:lnTo>
                    <a:pt x="53136" y="58724"/>
                  </a:lnTo>
                  <a:lnTo>
                    <a:pt x="52755" y="59105"/>
                  </a:lnTo>
                  <a:lnTo>
                    <a:pt x="52755" y="59486"/>
                  </a:lnTo>
                  <a:lnTo>
                    <a:pt x="51384" y="59486"/>
                  </a:lnTo>
                  <a:lnTo>
                    <a:pt x="51003" y="59867"/>
                  </a:lnTo>
                  <a:lnTo>
                    <a:pt x="56248" y="59867"/>
                  </a:lnTo>
                  <a:lnTo>
                    <a:pt x="56248" y="59486"/>
                  </a:lnTo>
                  <a:lnTo>
                    <a:pt x="55867" y="59105"/>
                  </a:lnTo>
                  <a:lnTo>
                    <a:pt x="55867" y="58724"/>
                  </a:lnTo>
                  <a:lnTo>
                    <a:pt x="55473" y="58343"/>
                  </a:lnTo>
                  <a:lnTo>
                    <a:pt x="55473" y="58089"/>
                  </a:lnTo>
                  <a:close/>
                </a:path>
                <a:path w="207010" h="135255">
                  <a:moveTo>
                    <a:pt x="52755" y="59105"/>
                  </a:moveTo>
                  <a:lnTo>
                    <a:pt x="51968" y="59105"/>
                  </a:lnTo>
                  <a:lnTo>
                    <a:pt x="51777" y="59486"/>
                  </a:lnTo>
                  <a:lnTo>
                    <a:pt x="52755" y="59486"/>
                  </a:lnTo>
                  <a:lnTo>
                    <a:pt x="52755" y="59105"/>
                  </a:lnTo>
                  <a:close/>
                </a:path>
                <a:path w="207010" h="135255">
                  <a:moveTo>
                    <a:pt x="24726" y="58343"/>
                  </a:moveTo>
                  <a:lnTo>
                    <a:pt x="22186" y="58343"/>
                  </a:lnTo>
                  <a:lnTo>
                    <a:pt x="22186" y="58724"/>
                  </a:lnTo>
                  <a:lnTo>
                    <a:pt x="21805" y="58724"/>
                  </a:lnTo>
                  <a:lnTo>
                    <a:pt x="21805" y="59105"/>
                  </a:lnTo>
                  <a:lnTo>
                    <a:pt x="24726" y="59105"/>
                  </a:lnTo>
                  <a:lnTo>
                    <a:pt x="24726" y="58343"/>
                  </a:lnTo>
                  <a:close/>
                </a:path>
                <a:path w="207010" h="135255">
                  <a:moveTo>
                    <a:pt x="24333" y="58089"/>
                  </a:moveTo>
                  <a:lnTo>
                    <a:pt x="22580" y="58089"/>
                  </a:lnTo>
                  <a:lnTo>
                    <a:pt x="22580" y="58343"/>
                  </a:lnTo>
                  <a:lnTo>
                    <a:pt x="24333" y="58343"/>
                  </a:lnTo>
                  <a:lnTo>
                    <a:pt x="24333" y="58089"/>
                  </a:lnTo>
                  <a:close/>
                </a:path>
                <a:path w="207010" h="135255">
                  <a:moveTo>
                    <a:pt x="23355" y="57327"/>
                  </a:moveTo>
                  <a:lnTo>
                    <a:pt x="22974" y="57327"/>
                  </a:lnTo>
                  <a:lnTo>
                    <a:pt x="22974" y="58089"/>
                  </a:lnTo>
                  <a:lnTo>
                    <a:pt x="23939" y="58089"/>
                  </a:lnTo>
                  <a:lnTo>
                    <a:pt x="23939" y="57708"/>
                  </a:lnTo>
                  <a:lnTo>
                    <a:pt x="23355" y="57708"/>
                  </a:lnTo>
                  <a:lnTo>
                    <a:pt x="23355" y="57327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4195988" y="1933325"/>
              <a:ext cx="86360" cy="49530"/>
            </a:xfrm>
            <a:custGeom>
              <a:avLst/>
              <a:gdLst/>
              <a:ahLst/>
              <a:cxnLst/>
              <a:rect l="l" t="t" r="r" b="b"/>
              <a:pathLst>
                <a:path w="86360" h="49530">
                  <a:moveTo>
                    <a:pt x="86029" y="5194"/>
                  </a:moveTo>
                  <a:lnTo>
                    <a:pt x="85636" y="5194"/>
                  </a:lnTo>
                  <a:lnTo>
                    <a:pt x="85636" y="5575"/>
                  </a:lnTo>
                  <a:lnTo>
                    <a:pt x="85636" y="5956"/>
                  </a:lnTo>
                  <a:lnTo>
                    <a:pt x="86029" y="5956"/>
                  </a:lnTo>
                  <a:lnTo>
                    <a:pt x="85636" y="5956"/>
                  </a:lnTo>
                  <a:lnTo>
                    <a:pt x="85636" y="6159"/>
                  </a:lnTo>
                  <a:lnTo>
                    <a:pt x="85255" y="6159"/>
                  </a:lnTo>
                  <a:lnTo>
                    <a:pt x="84861" y="6159"/>
                  </a:lnTo>
                  <a:lnTo>
                    <a:pt x="84861" y="6540"/>
                  </a:lnTo>
                  <a:lnTo>
                    <a:pt x="84861" y="6159"/>
                  </a:lnTo>
                  <a:lnTo>
                    <a:pt x="84861" y="6540"/>
                  </a:lnTo>
                  <a:lnTo>
                    <a:pt x="84861" y="6159"/>
                  </a:lnTo>
                  <a:lnTo>
                    <a:pt x="84861" y="6540"/>
                  </a:lnTo>
                  <a:lnTo>
                    <a:pt x="84861" y="6921"/>
                  </a:lnTo>
                  <a:lnTo>
                    <a:pt x="84480" y="6921"/>
                  </a:lnTo>
                  <a:lnTo>
                    <a:pt x="84861" y="6921"/>
                  </a:lnTo>
                  <a:lnTo>
                    <a:pt x="85255" y="6921"/>
                  </a:lnTo>
                  <a:lnTo>
                    <a:pt x="84861" y="6921"/>
                  </a:lnTo>
                  <a:lnTo>
                    <a:pt x="85255" y="6921"/>
                  </a:lnTo>
                  <a:lnTo>
                    <a:pt x="85255" y="7315"/>
                  </a:lnTo>
                  <a:lnTo>
                    <a:pt x="84861" y="7315"/>
                  </a:lnTo>
                  <a:lnTo>
                    <a:pt x="84480" y="7315"/>
                  </a:lnTo>
                  <a:lnTo>
                    <a:pt x="84086" y="7315"/>
                  </a:lnTo>
                  <a:lnTo>
                    <a:pt x="84086" y="7696"/>
                  </a:lnTo>
                  <a:lnTo>
                    <a:pt x="83693" y="7696"/>
                  </a:lnTo>
                  <a:lnTo>
                    <a:pt x="84086" y="7696"/>
                  </a:lnTo>
                  <a:lnTo>
                    <a:pt x="83693" y="7696"/>
                  </a:lnTo>
                  <a:lnTo>
                    <a:pt x="83693" y="8077"/>
                  </a:lnTo>
                  <a:lnTo>
                    <a:pt x="83312" y="7696"/>
                  </a:lnTo>
                  <a:lnTo>
                    <a:pt x="82918" y="7696"/>
                  </a:lnTo>
                  <a:lnTo>
                    <a:pt x="82918" y="8077"/>
                  </a:lnTo>
                  <a:lnTo>
                    <a:pt x="82918" y="7696"/>
                  </a:lnTo>
                  <a:lnTo>
                    <a:pt x="82918" y="8077"/>
                  </a:lnTo>
                  <a:lnTo>
                    <a:pt x="82918" y="8458"/>
                  </a:lnTo>
                  <a:lnTo>
                    <a:pt x="82524" y="8458"/>
                  </a:lnTo>
                  <a:lnTo>
                    <a:pt x="82524" y="8077"/>
                  </a:lnTo>
                  <a:lnTo>
                    <a:pt x="82524" y="8458"/>
                  </a:lnTo>
                  <a:lnTo>
                    <a:pt x="82334" y="8077"/>
                  </a:lnTo>
                  <a:lnTo>
                    <a:pt x="82334" y="8458"/>
                  </a:lnTo>
                  <a:lnTo>
                    <a:pt x="82524" y="8458"/>
                  </a:lnTo>
                  <a:lnTo>
                    <a:pt x="82334" y="8458"/>
                  </a:lnTo>
                  <a:lnTo>
                    <a:pt x="81940" y="8458"/>
                  </a:lnTo>
                  <a:lnTo>
                    <a:pt x="81940" y="8851"/>
                  </a:lnTo>
                  <a:lnTo>
                    <a:pt x="82334" y="8851"/>
                  </a:lnTo>
                  <a:lnTo>
                    <a:pt x="81940" y="8851"/>
                  </a:lnTo>
                  <a:lnTo>
                    <a:pt x="78054" y="8851"/>
                  </a:lnTo>
                  <a:lnTo>
                    <a:pt x="78054" y="9232"/>
                  </a:lnTo>
                  <a:lnTo>
                    <a:pt x="73964" y="9232"/>
                  </a:lnTo>
                  <a:lnTo>
                    <a:pt x="73571" y="8851"/>
                  </a:lnTo>
                  <a:lnTo>
                    <a:pt x="73571" y="9232"/>
                  </a:lnTo>
                  <a:lnTo>
                    <a:pt x="73190" y="9232"/>
                  </a:lnTo>
                  <a:lnTo>
                    <a:pt x="72986" y="9232"/>
                  </a:lnTo>
                  <a:lnTo>
                    <a:pt x="68707" y="9232"/>
                  </a:lnTo>
                  <a:lnTo>
                    <a:pt x="68707" y="9613"/>
                  </a:lnTo>
                  <a:lnTo>
                    <a:pt x="68707" y="9232"/>
                  </a:lnTo>
                  <a:lnTo>
                    <a:pt x="68313" y="9613"/>
                  </a:lnTo>
                  <a:lnTo>
                    <a:pt x="68122" y="9613"/>
                  </a:lnTo>
                  <a:lnTo>
                    <a:pt x="67729" y="9232"/>
                  </a:lnTo>
                  <a:lnTo>
                    <a:pt x="67348" y="9232"/>
                  </a:lnTo>
                  <a:lnTo>
                    <a:pt x="66954" y="9232"/>
                  </a:lnTo>
                  <a:lnTo>
                    <a:pt x="63842" y="9232"/>
                  </a:lnTo>
                  <a:lnTo>
                    <a:pt x="64236" y="9232"/>
                  </a:lnTo>
                  <a:lnTo>
                    <a:pt x="63652" y="9232"/>
                  </a:lnTo>
                  <a:lnTo>
                    <a:pt x="63258" y="9613"/>
                  </a:lnTo>
                  <a:lnTo>
                    <a:pt x="63258" y="9232"/>
                  </a:lnTo>
                  <a:lnTo>
                    <a:pt x="63652" y="9232"/>
                  </a:lnTo>
                  <a:lnTo>
                    <a:pt x="63258" y="9232"/>
                  </a:lnTo>
                  <a:lnTo>
                    <a:pt x="63258" y="8851"/>
                  </a:lnTo>
                  <a:lnTo>
                    <a:pt x="63258" y="8458"/>
                  </a:lnTo>
                  <a:lnTo>
                    <a:pt x="62865" y="8458"/>
                  </a:lnTo>
                  <a:lnTo>
                    <a:pt x="63258" y="8458"/>
                  </a:lnTo>
                  <a:lnTo>
                    <a:pt x="62865" y="8851"/>
                  </a:lnTo>
                  <a:lnTo>
                    <a:pt x="62484" y="8851"/>
                  </a:lnTo>
                  <a:lnTo>
                    <a:pt x="62865" y="8851"/>
                  </a:lnTo>
                  <a:lnTo>
                    <a:pt x="62484" y="8851"/>
                  </a:lnTo>
                  <a:lnTo>
                    <a:pt x="62090" y="8851"/>
                  </a:lnTo>
                  <a:lnTo>
                    <a:pt x="62090" y="9232"/>
                  </a:lnTo>
                  <a:lnTo>
                    <a:pt x="61696" y="9232"/>
                  </a:lnTo>
                  <a:lnTo>
                    <a:pt x="61315" y="9232"/>
                  </a:lnTo>
                  <a:lnTo>
                    <a:pt x="60921" y="9232"/>
                  </a:lnTo>
                  <a:lnTo>
                    <a:pt x="60528" y="9232"/>
                  </a:lnTo>
                  <a:lnTo>
                    <a:pt x="60528" y="8851"/>
                  </a:lnTo>
                  <a:lnTo>
                    <a:pt x="60147" y="8851"/>
                  </a:lnTo>
                  <a:lnTo>
                    <a:pt x="59753" y="8851"/>
                  </a:lnTo>
                  <a:lnTo>
                    <a:pt x="59359" y="8851"/>
                  </a:lnTo>
                  <a:lnTo>
                    <a:pt x="59359" y="9232"/>
                  </a:lnTo>
                  <a:lnTo>
                    <a:pt x="58394" y="9232"/>
                  </a:lnTo>
                  <a:lnTo>
                    <a:pt x="58775" y="9232"/>
                  </a:lnTo>
                  <a:lnTo>
                    <a:pt x="56832" y="9232"/>
                  </a:lnTo>
                  <a:lnTo>
                    <a:pt x="56438" y="8851"/>
                  </a:lnTo>
                  <a:lnTo>
                    <a:pt x="56057" y="8851"/>
                  </a:lnTo>
                  <a:lnTo>
                    <a:pt x="55664" y="8851"/>
                  </a:lnTo>
                  <a:lnTo>
                    <a:pt x="55270" y="8851"/>
                  </a:lnTo>
                  <a:lnTo>
                    <a:pt x="55270" y="9232"/>
                  </a:lnTo>
                  <a:lnTo>
                    <a:pt x="54889" y="9232"/>
                  </a:lnTo>
                  <a:lnTo>
                    <a:pt x="54495" y="9232"/>
                  </a:lnTo>
                  <a:lnTo>
                    <a:pt x="54889" y="9232"/>
                  </a:lnTo>
                  <a:lnTo>
                    <a:pt x="54495" y="9232"/>
                  </a:lnTo>
                  <a:lnTo>
                    <a:pt x="54495" y="8851"/>
                  </a:lnTo>
                  <a:lnTo>
                    <a:pt x="54495" y="9232"/>
                  </a:lnTo>
                  <a:lnTo>
                    <a:pt x="54114" y="9232"/>
                  </a:lnTo>
                  <a:lnTo>
                    <a:pt x="54114" y="9613"/>
                  </a:lnTo>
                  <a:lnTo>
                    <a:pt x="53911" y="9613"/>
                  </a:lnTo>
                  <a:lnTo>
                    <a:pt x="53911" y="10007"/>
                  </a:lnTo>
                  <a:lnTo>
                    <a:pt x="53530" y="10007"/>
                  </a:lnTo>
                  <a:lnTo>
                    <a:pt x="53136" y="10007"/>
                  </a:lnTo>
                  <a:lnTo>
                    <a:pt x="52743" y="10007"/>
                  </a:lnTo>
                  <a:lnTo>
                    <a:pt x="52743" y="9613"/>
                  </a:lnTo>
                  <a:lnTo>
                    <a:pt x="52743" y="10007"/>
                  </a:lnTo>
                  <a:lnTo>
                    <a:pt x="52743" y="9613"/>
                  </a:lnTo>
                  <a:lnTo>
                    <a:pt x="53136" y="9613"/>
                  </a:lnTo>
                  <a:lnTo>
                    <a:pt x="53136" y="9232"/>
                  </a:lnTo>
                  <a:lnTo>
                    <a:pt x="53136" y="8851"/>
                  </a:lnTo>
                  <a:lnTo>
                    <a:pt x="53136" y="9232"/>
                  </a:lnTo>
                  <a:lnTo>
                    <a:pt x="53136" y="8851"/>
                  </a:lnTo>
                  <a:lnTo>
                    <a:pt x="52743" y="8851"/>
                  </a:lnTo>
                  <a:lnTo>
                    <a:pt x="52743" y="9232"/>
                  </a:lnTo>
                  <a:lnTo>
                    <a:pt x="52362" y="9232"/>
                  </a:lnTo>
                  <a:lnTo>
                    <a:pt x="51968" y="9232"/>
                  </a:lnTo>
                  <a:lnTo>
                    <a:pt x="52362" y="9232"/>
                  </a:lnTo>
                  <a:lnTo>
                    <a:pt x="52362" y="9613"/>
                  </a:lnTo>
                  <a:lnTo>
                    <a:pt x="51968" y="9613"/>
                  </a:lnTo>
                  <a:lnTo>
                    <a:pt x="51574" y="9613"/>
                  </a:lnTo>
                  <a:lnTo>
                    <a:pt x="51574" y="10007"/>
                  </a:lnTo>
                  <a:lnTo>
                    <a:pt x="51193" y="10007"/>
                  </a:lnTo>
                  <a:lnTo>
                    <a:pt x="51193" y="9613"/>
                  </a:lnTo>
                  <a:lnTo>
                    <a:pt x="50800" y="10007"/>
                  </a:lnTo>
                  <a:lnTo>
                    <a:pt x="50406" y="9613"/>
                  </a:lnTo>
                  <a:lnTo>
                    <a:pt x="50025" y="10007"/>
                  </a:lnTo>
                  <a:lnTo>
                    <a:pt x="50025" y="10388"/>
                  </a:lnTo>
                  <a:lnTo>
                    <a:pt x="50025" y="10007"/>
                  </a:lnTo>
                  <a:lnTo>
                    <a:pt x="50025" y="10388"/>
                  </a:lnTo>
                  <a:lnTo>
                    <a:pt x="50025" y="10769"/>
                  </a:lnTo>
                  <a:lnTo>
                    <a:pt x="49631" y="10769"/>
                  </a:lnTo>
                  <a:lnTo>
                    <a:pt x="49441" y="10769"/>
                  </a:lnTo>
                  <a:lnTo>
                    <a:pt x="49441" y="10388"/>
                  </a:lnTo>
                  <a:lnTo>
                    <a:pt x="49047" y="10388"/>
                  </a:lnTo>
                  <a:lnTo>
                    <a:pt x="49441" y="10388"/>
                  </a:lnTo>
                  <a:lnTo>
                    <a:pt x="49441" y="10007"/>
                  </a:lnTo>
                  <a:lnTo>
                    <a:pt x="49631" y="10007"/>
                  </a:lnTo>
                  <a:lnTo>
                    <a:pt x="49441" y="10007"/>
                  </a:lnTo>
                  <a:lnTo>
                    <a:pt x="49631" y="10007"/>
                  </a:lnTo>
                  <a:lnTo>
                    <a:pt x="49441" y="10007"/>
                  </a:lnTo>
                  <a:lnTo>
                    <a:pt x="49047" y="9613"/>
                  </a:lnTo>
                  <a:lnTo>
                    <a:pt x="49047" y="10007"/>
                  </a:lnTo>
                  <a:lnTo>
                    <a:pt x="48666" y="10007"/>
                  </a:lnTo>
                  <a:lnTo>
                    <a:pt x="48272" y="9613"/>
                  </a:lnTo>
                  <a:lnTo>
                    <a:pt x="48272" y="10007"/>
                  </a:lnTo>
                  <a:lnTo>
                    <a:pt x="48666" y="10007"/>
                  </a:lnTo>
                  <a:lnTo>
                    <a:pt x="49047" y="10007"/>
                  </a:lnTo>
                  <a:lnTo>
                    <a:pt x="49047" y="10388"/>
                  </a:lnTo>
                  <a:lnTo>
                    <a:pt x="48666" y="10007"/>
                  </a:lnTo>
                  <a:lnTo>
                    <a:pt x="48272" y="10007"/>
                  </a:lnTo>
                  <a:lnTo>
                    <a:pt x="48666" y="10388"/>
                  </a:lnTo>
                  <a:lnTo>
                    <a:pt x="48272" y="10388"/>
                  </a:lnTo>
                  <a:lnTo>
                    <a:pt x="47879" y="10388"/>
                  </a:lnTo>
                  <a:lnTo>
                    <a:pt x="47498" y="10388"/>
                  </a:lnTo>
                  <a:lnTo>
                    <a:pt x="47498" y="10007"/>
                  </a:lnTo>
                  <a:lnTo>
                    <a:pt x="47498" y="10388"/>
                  </a:lnTo>
                  <a:lnTo>
                    <a:pt x="47104" y="10388"/>
                  </a:lnTo>
                  <a:lnTo>
                    <a:pt x="46710" y="10007"/>
                  </a:lnTo>
                  <a:lnTo>
                    <a:pt x="46710" y="10388"/>
                  </a:lnTo>
                  <a:lnTo>
                    <a:pt x="47104" y="10388"/>
                  </a:lnTo>
                  <a:lnTo>
                    <a:pt x="47104" y="10769"/>
                  </a:lnTo>
                  <a:lnTo>
                    <a:pt x="47498" y="10769"/>
                  </a:lnTo>
                  <a:lnTo>
                    <a:pt x="47879" y="10769"/>
                  </a:lnTo>
                  <a:lnTo>
                    <a:pt x="47498" y="10769"/>
                  </a:lnTo>
                  <a:lnTo>
                    <a:pt x="47879" y="10769"/>
                  </a:lnTo>
                  <a:lnTo>
                    <a:pt x="48272" y="10960"/>
                  </a:lnTo>
                  <a:lnTo>
                    <a:pt x="48666" y="10960"/>
                  </a:lnTo>
                  <a:lnTo>
                    <a:pt x="49047" y="11341"/>
                  </a:lnTo>
                  <a:lnTo>
                    <a:pt x="49047" y="11734"/>
                  </a:lnTo>
                  <a:lnTo>
                    <a:pt x="48666" y="11734"/>
                  </a:lnTo>
                  <a:lnTo>
                    <a:pt x="48666" y="12115"/>
                  </a:lnTo>
                  <a:lnTo>
                    <a:pt x="48272" y="12115"/>
                  </a:lnTo>
                  <a:lnTo>
                    <a:pt x="48272" y="11734"/>
                  </a:lnTo>
                  <a:lnTo>
                    <a:pt x="47879" y="11734"/>
                  </a:lnTo>
                  <a:lnTo>
                    <a:pt x="47498" y="11734"/>
                  </a:lnTo>
                  <a:lnTo>
                    <a:pt x="47104" y="11734"/>
                  </a:lnTo>
                  <a:lnTo>
                    <a:pt x="47104" y="11341"/>
                  </a:lnTo>
                  <a:lnTo>
                    <a:pt x="46710" y="11341"/>
                  </a:lnTo>
                  <a:lnTo>
                    <a:pt x="47104" y="11734"/>
                  </a:lnTo>
                  <a:lnTo>
                    <a:pt x="46710" y="11734"/>
                  </a:lnTo>
                  <a:lnTo>
                    <a:pt x="46710" y="12115"/>
                  </a:lnTo>
                  <a:lnTo>
                    <a:pt x="47104" y="12115"/>
                  </a:lnTo>
                  <a:lnTo>
                    <a:pt x="47104" y="12496"/>
                  </a:lnTo>
                  <a:lnTo>
                    <a:pt x="46710" y="12496"/>
                  </a:lnTo>
                  <a:lnTo>
                    <a:pt x="46329" y="12496"/>
                  </a:lnTo>
                  <a:lnTo>
                    <a:pt x="45935" y="12496"/>
                  </a:lnTo>
                  <a:lnTo>
                    <a:pt x="45542" y="12496"/>
                  </a:lnTo>
                  <a:lnTo>
                    <a:pt x="45161" y="12115"/>
                  </a:lnTo>
                  <a:lnTo>
                    <a:pt x="44767" y="12115"/>
                  </a:lnTo>
                  <a:lnTo>
                    <a:pt x="44767" y="11734"/>
                  </a:lnTo>
                  <a:lnTo>
                    <a:pt x="45161" y="11734"/>
                  </a:lnTo>
                  <a:lnTo>
                    <a:pt x="44767" y="11734"/>
                  </a:lnTo>
                  <a:lnTo>
                    <a:pt x="44767" y="12115"/>
                  </a:lnTo>
                  <a:lnTo>
                    <a:pt x="44767" y="11734"/>
                  </a:lnTo>
                  <a:lnTo>
                    <a:pt x="44767" y="12115"/>
                  </a:lnTo>
                  <a:lnTo>
                    <a:pt x="44767" y="11734"/>
                  </a:lnTo>
                  <a:lnTo>
                    <a:pt x="44577" y="11734"/>
                  </a:lnTo>
                  <a:lnTo>
                    <a:pt x="44577" y="11341"/>
                  </a:lnTo>
                  <a:lnTo>
                    <a:pt x="44183" y="11341"/>
                  </a:lnTo>
                  <a:lnTo>
                    <a:pt x="44183" y="10960"/>
                  </a:lnTo>
                  <a:lnTo>
                    <a:pt x="43789" y="10769"/>
                  </a:lnTo>
                  <a:lnTo>
                    <a:pt x="43789" y="10960"/>
                  </a:lnTo>
                  <a:lnTo>
                    <a:pt x="44183" y="10960"/>
                  </a:lnTo>
                  <a:lnTo>
                    <a:pt x="44183" y="11341"/>
                  </a:lnTo>
                  <a:lnTo>
                    <a:pt x="44577" y="11341"/>
                  </a:lnTo>
                  <a:lnTo>
                    <a:pt x="44577" y="11734"/>
                  </a:lnTo>
                  <a:lnTo>
                    <a:pt x="44183" y="11734"/>
                  </a:lnTo>
                  <a:lnTo>
                    <a:pt x="44577" y="11734"/>
                  </a:lnTo>
                  <a:lnTo>
                    <a:pt x="44183" y="11734"/>
                  </a:lnTo>
                  <a:lnTo>
                    <a:pt x="44577" y="11734"/>
                  </a:lnTo>
                  <a:lnTo>
                    <a:pt x="44183" y="11734"/>
                  </a:lnTo>
                  <a:lnTo>
                    <a:pt x="43789" y="11341"/>
                  </a:lnTo>
                  <a:lnTo>
                    <a:pt x="43789" y="11734"/>
                  </a:lnTo>
                  <a:lnTo>
                    <a:pt x="44183" y="11734"/>
                  </a:lnTo>
                  <a:lnTo>
                    <a:pt x="44577" y="11734"/>
                  </a:lnTo>
                  <a:lnTo>
                    <a:pt x="44577" y="12115"/>
                  </a:lnTo>
                  <a:lnTo>
                    <a:pt x="44767" y="12115"/>
                  </a:lnTo>
                  <a:lnTo>
                    <a:pt x="44767" y="12496"/>
                  </a:lnTo>
                  <a:lnTo>
                    <a:pt x="44767" y="12890"/>
                  </a:lnTo>
                  <a:lnTo>
                    <a:pt x="44767" y="13271"/>
                  </a:lnTo>
                  <a:lnTo>
                    <a:pt x="44577" y="13271"/>
                  </a:lnTo>
                  <a:lnTo>
                    <a:pt x="44183" y="13271"/>
                  </a:lnTo>
                  <a:lnTo>
                    <a:pt x="43789" y="13271"/>
                  </a:lnTo>
                  <a:lnTo>
                    <a:pt x="43789" y="12890"/>
                  </a:lnTo>
                  <a:lnTo>
                    <a:pt x="43408" y="12890"/>
                  </a:lnTo>
                  <a:lnTo>
                    <a:pt x="43408" y="12496"/>
                  </a:lnTo>
                  <a:lnTo>
                    <a:pt x="43408" y="12115"/>
                  </a:lnTo>
                  <a:lnTo>
                    <a:pt x="43014" y="12115"/>
                  </a:lnTo>
                  <a:lnTo>
                    <a:pt x="43014" y="11734"/>
                  </a:lnTo>
                  <a:lnTo>
                    <a:pt x="42621" y="11734"/>
                  </a:lnTo>
                  <a:lnTo>
                    <a:pt x="42621" y="11341"/>
                  </a:lnTo>
                  <a:lnTo>
                    <a:pt x="42621" y="10960"/>
                  </a:lnTo>
                  <a:lnTo>
                    <a:pt x="42240" y="10960"/>
                  </a:lnTo>
                  <a:lnTo>
                    <a:pt x="42240" y="11341"/>
                  </a:lnTo>
                  <a:lnTo>
                    <a:pt x="42240" y="11734"/>
                  </a:lnTo>
                  <a:lnTo>
                    <a:pt x="42621" y="11734"/>
                  </a:lnTo>
                  <a:lnTo>
                    <a:pt x="42621" y="12115"/>
                  </a:lnTo>
                  <a:lnTo>
                    <a:pt x="42240" y="12115"/>
                  </a:lnTo>
                  <a:lnTo>
                    <a:pt x="42240" y="11734"/>
                  </a:lnTo>
                  <a:lnTo>
                    <a:pt x="42240" y="12115"/>
                  </a:lnTo>
                  <a:lnTo>
                    <a:pt x="42240" y="11734"/>
                  </a:lnTo>
                  <a:lnTo>
                    <a:pt x="41846" y="11734"/>
                  </a:lnTo>
                  <a:lnTo>
                    <a:pt x="41846" y="11341"/>
                  </a:lnTo>
                  <a:lnTo>
                    <a:pt x="41452" y="11341"/>
                  </a:lnTo>
                  <a:lnTo>
                    <a:pt x="41452" y="11734"/>
                  </a:lnTo>
                  <a:lnTo>
                    <a:pt x="41846" y="11734"/>
                  </a:lnTo>
                  <a:lnTo>
                    <a:pt x="41846" y="12115"/>
                  </a:lnTo>
                  <a:lnTo>
                    <a:pt x="42240" y="12115"/>
                  </a:lnTo>
                  <a:lnTo>
                    <a:pt x="42240" y="12496"/>
                  </a:lnTo>
                  <a:lnTo>
                    <a:pt x="41846" y="12496"/>
                  </a:lnTo>
                  <a:lnTo>
                    <a:pt x="41846" y="12890"/>
                  </a:lnTo>
                  <a:lnTo>
                    <a:pt x="41846" y="13271"/>
                  </a:lnTo>
                  <a:lnTo>
                    <a:pt x="41452" y="13271"/>
                  </a:lnTo>
                  <a:lnTo>
                    <a:pt x="41452" y="13652"/>
                  </a:lnTo>
                  <a:lnTo>
                    <a:pt x="41452" y="14046"/>
                  </a:lnTo>
                  <a:lnTo>
                    <a:pt x="41452" y="13652"/>
                  </a:lnTo>
                  <a:lnTo>
                    <a:pt x="41071" y="13652"/>
                  </a:lnTo>
                  <a:lnTo>
                    <a:pt x="40678" y="13652"/>
                  </a:lnTo>
                  <a:lnTo>
                    <a:pt x="40678" y="13271"/>
                  </a:lnTo>
                  <a:lnTo>
                    <a:pt x="40284" y="13271"/>
                  </a:lnTo>
                  <a:lnTo>
                    <a:pt x="40284" y="12890"/>
                  </a:lnTo>
                  <a:lnTo>
                    <a:pt x="39903" y="12890"/>
                  </a:lnTo>
                  <a:lnTo>
                    <a:pt x="39903" y="12496"/>
                  </a:lnTo>
                  <a:lnTo>
                    <a:pt x="39712" y="12496"/>
                  </a:lnTo>
                  <a:lnTo>
                    <a:pt x="39712" y="12115"/>
                  </a:lnTo>
                  <a:lnTo>
                    <a:pt x="39319" y="12115"/>
                  </a:lnTo>
                  <a:lnTo>
                    <a:pt x="39319" y="11734"/>
                  </a:lnTo>
                  <a:lnTo>
                    <a:pt x="38925" y="11734"/>
                  </a:lnTo>
                  <a:lnTo>
                    <a:pt x="38925" y="11341"/>
                  </a:lnTo>
                  <a:lnTo>
                    <a:pt x="38544" y="11341"/>
                  </a:lnTo>
                  <a:lnTo>
                    <a:pt x="38150" y="11341"/>
                  </a:lnTo>
                  <a:lnTo>
                    <a:pt x="38544" y="11341"/>
                  </a:lnTo>
                  <a:lnTo>
                    <a:pt x="38150" y="11341"/>
                  </a:lnTo>
                  <a:lnTo>
                    <a:pt x="38544" y="11341"/>
                  </a:lnTo>
                  <a:lnTo>
                    <a:pt x="38150" y="11341"/>
                  </a:lnTo>
                  <a:lnTo>
                    <a:pt x="38544" y="11341"/>
                  </a:lnTo>
                  <a:lnTo>
                    <a:pt x="38544" y="11734"/>
                  </a:lnTo>
                  <a:lnTo>
                    <a:pt x="38925" y="11734"/>
                  </a:lnTo>
                  <a:lnTo>
                    <a:pt x="38925" y="12115"/>
                  </a:lnTo>
                  <a:lnTo>
                    <a:pt x="39319" y="12115"/>
                  </a:lnTo>
                  <a:lnTo>
                    <a:pt x="39319" y="12496"/>
                  </a:lnTo>
                  <a:lnTo>
                    <a:pt x="39319" y="12890"/>
                  </a:lnTo>
                  <a:lnTo>
                    <a:pt x="39319" y="12496"/>
                  </a:lnTo>
                  <a:lnTo>
                    <a:pt x="39712" y="12890"/>
                  </a:lnTo>
                  <a:lnTo>
                    <a:pt x="39319" y="12890"/>
                  </a:lnTo>
                  <a:lnTo>
                    <a:pt x="39319" y="13271"/>
                  </a:lnTo>
                  <a:lnTo>
                    <a:pt x="39319" y="12890"/>
                  </a:lnTo>
                  <a:lnTo>
                    <a:pt x="38925" y="12890"/>
                  </a:lnTo>
                  <a:lnTo>
                    <a:pt x="39319" y="12890"/>
                  </a:lnTo>
                  <a:lnTo>
                    <a:pt x="38925" y="12890"/>
                  </a:lnTo>
                  <a:lnTo>
                    <a:pt x="38925" y="12496"/>
                  </a:lnTo>
                  <a:lnTo>
                    <a:pt x="38544" y="12496"/>
                  </a:lnTo>
                  <a:lnTo>
                    <a:pt x="38925" y="12496"/>
                  </a:lnTo>
                  <a:lnTo>
                    <a:pt x="38925" y="12890"/>
                  </a:lnTo>
                  <a:lnTo>
                    <a:pt x="38925" y="13271"/>
                  </a:lnTo>
                  <a:lnTo>
                    <a:pt x="39319" y="13271"/>
                  </a:lnTo>
                  <a:lnTo>
                    <a:pt x="39319" y="13652"/>
                  </a:lnTo>
                  <a:lnTo>
                    <a:pt x="39319" y="14046"/>
                  </a:lnTo>
                  <a:lnTo>
                    <a:pt x="39319" y="14427"/>
                  </a:lnTo>
                  <a:lnTo>
                    <a:pt x="39319" y="14808"/>
                  </a:lnTo>
                  <a:lnTo>
                    <a:pt x="38925" y="14808"/>
                  </a:lnTo>
                  <a:lnTo>
                    <a:pt x="38925" y="15189"/>
                  </a:lnTo>
                  <a:lnTo>
                    <a:pt x="39319" y="15189"/>
                  </a:lnTo>
                  <a:lnTo>
                    <a:pt x="38925" y="15189"/>
                  </a:lnTo>
                  <a:lnTo>
                    <a:pt x="38544" y="15189"/>
                  </a:lnTo>
                  <a:lnTo>
                    <a:pt x="38544" y="14808"/>
                  </a:lnTo>
                  <a:lnTo>
                    <a:pt x="38544" y="15189"/>
                  </a:lnTo>
                  <a:lnTo>
                    <a:pt x="38544" y="14808"/>
                  </a:lnTo>
                  <a:lnTo>
                    <a:pt x="38544" y="15189"/>
                  </a:lnTo>
                  <a:lnTo>
                    <a:pt x="38925" y="15189"/>
                  </a:lnTo>
                  <a:lnTo>
                    <a:pt x="38544" y="15189"/>
                  </a:lnTo>
                  <a:lnTo>
                    <a:pt x="38925" y="15189"/>
                  </a:lnTo>
                  <a:lnTo>
                    <a:pt x="38544" y="15189"/>
                  </a:lnTo>
                  <a:lnTo>
                    <a:pt x="38150" y="15189"/>
                  </a:lnTo>
                  <a:lnTo>
                    <a:pt x="38150" y="14808"/>
                  </a:lnTo>
                  <a:lnTo>
                    <a:pt x="38150" y="15189"/>
                  </a:lnTo>
                  <a:lnTo>
                    <a:pt x="38150" y="15582"/>
                  </a:lnTo>
                  <a:lnTo>
                    <a:pt x="37757" y="15189"/>
                  </a:lnTo>
                  <a:lnTo>
                    <a:pt x="37757" y="14808"/>
                  </a:lnTo>
                  <a:lnTo>
                    <a:pt x="37757" y="15189"/>
                  </a:lnTo>
                  <a:lnTo>
                    <a:pt x="37376" y="15189"/>
                  </a:lnTo>
                  <a:lnTo>
                    <a:pt x="37376" y="14808"/>
                  </a:lnTo>
                  <a:lnTo>
                    <a:pt x="37376" y="15189"/>
                  </a:lnTo>
                  <a:lnTo>
                    <a:pt x="37376" y="14808"/>
                  </a:lnTo>
                  <a:lnTo>
                    <a:pt x="37376" y="15189"/>
                  </a:lnTo>
                  <a:lnTo>
                    <a:pt x="37757" y="14808"/>
                  </a:lnTo>
                  <a:lnTo>
                    <a:pt x="37376" y="14808"/>
                  </a:lnTo>
                  <a:lnTo>
                    <a:pt x="36982" y="15189"/>
                  </a:lnTo>
                  <a:lnTo>
                    <a:pt x="37376" y="15189"/>
                  </a:lnTo>
                  <a:lnTo>
                    <a:pt x="37376" y="15582"/>
                  </a:lnTo>
                  <a:lnTo>
                    <a:pt x="37757" y="15582"/>
                  </a:lnTo>
                  <a:lnTo>
                    <a:pt x="38150" y="15582"/>
                  </a:lnTo>
                  <a:lnTo>
                    <a:pt x="38150" y="15773"/>
                  </a:lnTo>
                  <a:lnTo>
                    <a:pt x="37757" y="15773"/>
                  </a:lnTo>
                  <a:lnTo>
                    <a:pt x="38150" y="15773"/>
                  </a:lnTo>
                  <a:lnTo>
                    <a:pt x="37757" y="15773"/>
                  </a:lnTo>
                  <a:lnTo>
                    <a:pt x="37757" y="15582"/>
                  </a:lnTo>
                  <a:lnTo>
                    <a:pt x="37376" y="15582"/>
                  </a:lnTo>
                  <a:lnTo>
                    <a:pt x="36982" y="15582"/>
                  </a:lnTo>
                  <a:lnTo>
                    <a:pt x="37376" y="15582"/>
                  </a:lnTo>
                  <a:lnTo>
                    <a:pt x="36982" y="15773"/>
                  </a:lnTo>
                  <a:lnTo>
                    <a:pt x="36982" y="15582"/>
                  </a:lnTo>
                  <a:lnTo>
                    <a:pt x="36982" y="15189"/>
                  </a:lnTo>
                  <a:lnTo>
                    <a:pt x="36588" y="15189"/>
                  </a:lnTo>
                  <a:lnTo>
                    <a:pt x="36588" y="15582"/>
                  </a:lnTo>
                  <a:lnTo>
                    <a:pt x="36588" y="15189"/>
                  </a:lnTo>
                  <a:lnTo>
                    <a:pt x="36588" y="15582"/>
                  </a:lnTo>
                  <a:lnTo>
                    <a:pt x="36588" y="15773"/>
                  </a:lnTo>
                  <a:lnTo>
                    <a:pt x="36588" y="15582"/>
                  </a:lnTo>
                  <a:lnTo>
                    <a:pt x="36588" y="15773"/>
                  </a:lnTo>
                  <a:lnTo>
                    <a:pt x="36207" y="15773"/>
                  </a:lnTo>
                  <a:lnTo>
                    <a:pt x="35814" y="15773"/>
                  </a:lnTo>
                  <a:lnTo>
                    <a:pt x="36207" y="15773"/>
                  </a:lnTo>
                  <a:lnTo>
                    <a:pt x="36588" y="16154"/>
                  </a:lnTo>
                  <a:lnTo>
                    <a:pt x="36588" y="16535"/>
                  </a:lnTo>
                  <a:lnTo>
                    <a:pt x="36207" y="16535"/>
                  </a:lnTo>
                  <a:lnTo>
                    <a:pt x="36588" y="16535"/>
                  </a:lnTo>
                  <a:lnTo>
                    <a:pt x="36207" y="16535"/>
                  </a:lnTo>
                  <a:lnTo>
                    <a:pt x="36207" y="16154"/>
                  </a:lnTo>
                  <a:lnTo>
                    <a:pt x="36207" y="16535"/>
                  </a:lnTo>
                  <a:lnTo>
                    <a:pt x="35814" y="16535"/>
                  </a:lnTo>
                  <a:lnTo>
                    <a:pt x="35814" y="16154"/>
                  </a:lnTo>
                  <a:lnTo>
                    <a:pt x="35420" y="16154"/>
                  </a:lnTo>
                  <a:lnTo>
                    <a:pt x="35420" y="15773"/>
                  </a:lnTo>
                  <a:lnTo>
                    <a:pt x="35229" y="15773"/>
                  </a:lnTo>
                  <a:lnTo>
                    <a:pt x="35229" y="15582"/>
                  </a:lnTo>
                  <a:lnTo>
                    <a:pt x="34836" y="15582"/>
                  </a:lnTo>
                  <a:lnTo>
                    <a:pt x="34836" y="15189"/>
                  </a:lnTo>
                  <a:lnTo>
                    <a:pt x="34836" y="14808"/>
                  </a:lnTo>
                  <a:lnTo>
                    <a:pt x="34836" y="14427"/>
                  </a:lnTo>
                  <a:lnTo>
                    <a:pt x="34455" y="14046"/>
                  </a:lnTo>
                  <a:lnTo>
                    <a:pt x="34455" y="13652"/>
                  </a:lnTo>
                  <a:lnTo>
                    <a:pt x="34455" y="13271"/>
                  </a:lnTo>
                  <a:lnTo>
                    <a:pt x="34061" y="13271"/>
                  </a:lnTo>
                  <a:lnTo>
                    <a:pt x="34061" y="13652"/>
                  </a:lnTo>
                  <a:lnTo>
                    <a:pt x="34061" y="14046"/>
                  </a:lnTo>
                  <a:lnTo>
                    <a:pt x="34061" y="14427"/>
                  </a:lnTo>
                  <a:lnTo>
                    <a:pt x="34061" y="14808"/>
                  </a:lnTo>
                  <a:lnTo>
                    <a:pt x="33680" y="14808"/>
                  </a:lnTo>
                  <a:lnTo>
                    <a:pt x="33680" y="14427"/>
                  </a:lnTo>
                  <a:lnTo>
                    <a:pt x="33286" y="14427"/>
                  </a:lnTo>
                  <a:lnTo>
                    <a:pt x="32893" y="14427"/>
                  </a:lnTo>
                  <a:lnTo>
                    <a:pt x="32893" y="14046"/>
                  </a:lnTo>
                  <a:lnTo>
                    <a:pt x="32499" y="14046"/>
                  </a:lnTo>
                  <a:lnTo>
                    <a:pt x="32893" y="14046"/>
                  </a:lnTo>
                  <a:lnTo>
                    <a:pt x="32893" y="14427"/>
                  </a:lnTo>
                  <a:lnTo>
                    <a:pt x="33286" y="14427"/>
                  </a:lnTo>
                  <a:lnTo>
                    <a:pt x="33680" y="14427"/>
                  </a:lnTo>
                  <a:lnTo>
                    <a:pt x="33286" y="14427"/>
                  </a:lnTo>
                  <a:lnTo>
                    <a:pt x="33680" y="14427"/>
                  </a:lnTo>
                  <a:lnTo>
                    <a:pt x="33680" y="14808"/>
                  </a:lnTo>
                  <a:lnTo>
                    <a:pt x="34061" y="14808"/>
                  </a:lnTo>
                  <a:lnTo>
                    <a:pt x="34061" y="15189"/>
                  </a:lnTo>
                  <a:lnTo>
                    <a:pt x="34061" y="15582"/>
                  </a:lnTo>
                  <a:lnTo>
                    <a:pt x="34455" y="15582"/>
                  </a:lnTo>
                  <a:lnTo>
                    <a:pt x="34455" y="15773"/>
                  </a:lnTo>
                  <a:lnTo>
                    <a:pt x="34455" y="16154"/>
                  </a:lnTo>
                  <a:lnTo>
                    <a:pt x="34836" y="16154"/>
                  </a:lnTo>
                  <a:lnTo>
                    <a:pt x="34455" y="16154"/>
                  </a:lnTo>
                  <a:lnTo>
                    <a:pt x="34836" y="16154"/>
                  </a:lnTo>
                  <a:lnTo>
                    <a:pt x="34455" y="16154"/>
                  </a:lnTo>
                  <a:lnTo>
                    <a:pt x="34836" y="16154"/>
                  </a:lnTo>
                  <a:lnTo>
                    <a:pt x="34836" y="16535"/>
                  </a:lnTo>
                  <a:lnTo>
                    <a:pt x="34836" y="16929"/>
                  </a:lnTo>
                  <a:lnTo>
                    <a:pt x="34455" y="16929"/>
                  </a:lnTo>
                  <a:lnTo>
                    <a:pt x="34455" y="16535"/>
                  </a:lnTo>
                  <a:lnTo>
                    <a:pt x="34061" y="16929"/>
                  </a:lnTo>
                  <a:lnTo>
                    <a:pt x="34455" y="16929"/>
                  </a:lnTo>
                  <a:lnTo>
                    <a:pt x="34455" y="17310"/>
                  </a:lnTo>
                  <a:lnTo>
                    <a:pt x="34455" y="17691"/>
                  </a:lnTo>
                  <a:lnTo>
                    <a:pt x="34455" y="18072"/>
                  </a:lnTo>
                  <a:lnTo>
                    <a:pt x="34061" y="18072"/>
                  </a:lnTo>
                  <a:lnTo>
                    <a:pt x="33680" y="18072"/>
                  </a:lnTo>
                  <a:lnTo>
                    <a:pt x="33286" y="18072"/>
                  </a:lnTo>
                  <a:lnTo>
                    <a:pt x="33286" y="17691"/>
                  </a:lnTo>
                  <a:lnTo>
                    <a:pt x="32893" y="17691"/>
                  </a:lnTo>
                  <a:lnTo>
                    <a:pt x="33286" y="17691"/>
                  </a:lnTo>
                  <a:lnTo>
                    <a:pt x="33286" y="17310"/>
                  </a:lnTo>
                  <a:lnTo>
                    <a:pt x="32893" y="17310"/>
                  </a:lnTo>
                  <a:lnTo>
                    <a:pt x="32893" y="16929"/>
                  </a:lnTo>
                  <a:lnTo>
                    <a:pt x="32499" y="16535"/>
                  </a:lnTo>
                  <a:lnTo>
                    <a:pt x="32118" y="16535"/>
                  </a:lnTo>
                  <a:lnTo>
                    <a:pt x="32118" y="16154"/>
                  </a:lnTo>
                  <a:lnTo>
                    <a:pt x="31724" y="16154"/>
                  </a:lnTo>
                  <a:lnTo>
                    <a:pt x="31343" y="16154"/>
                  </a:lnTo>
                  <a:lnTo>
                    <a:pt x="31343" y="15773"/>
                  </a:lnTo>
                  <a:lnTo>
                    <a:pt x="30949" y="15773"/>
                  </a:lnTo>
                  <a:lnTo>
                    <a:pt x="30556" y="15773"/>
                  </a:lnTo>
                  <a:lnTo>
                    <a:pt x="30556" y="15582"/>
                  </a:lnTo>
                  <a:lnTo>
                    <a:pt x="30365" y="15582"/>
                  </a:lnTo>
                  <a:lnTo>
                    <a:pt x="30365" y="15189"/>
                  </a:lnTo>
                  <a:lnTo>
                    <a:pt x="29972" y="15189"/>
                  </a:lnTo>
                  <a:lnTo>
                    <a:pt x="29591" y="15189"/>
                  </a:lnTo>
                  <a:lnTo>
                    <a:pt x="29972" y="15189"/>
                  </a:lnTo>
                  <a:lnTo>
                    <a:pt x="29972" y="15582"/>
                  </a:lnTo>
                  <a:lnTo>
                    <a:pt x="30365" y="15582"/>
                  </a:lnTo>
                  <a:lnTo>
                    <a:pt x="30365" y="15773"/>
                  </a:lnTo>
                  <a:lnTo>
                    <a:pt x="30556" y="15773"/>
                  </a:lnTo>
                  <a:lnTo>
                    <a:pt x="30949" y="15773"/>
                  </a:lnTo>
                  <a:lnTo>
                    <a:pt x="30556" y="15773"/>
                  </a:lnTo>
                  <a:lnTo>
                    <a:pt x="30949" y="15773"/>
                  </a:lnTo>
                  <a:lnTo>
                    <a:pt x="30949" y="16154"/>
                  </a:lnTo>
                  <a:lnTo>
                    <a:pt x="31343" y="16154"/>
                  </a:lnTo>
                  <a:lnTo>
                    <a:pt x="31724" y="16154"/>
                  </a:lnTo>
                  <a:lnTo>
                    <a:pt x="31724" y="16535"/>
                  </a:lnTo>
                  <a:lnTo>
                    <a:pt x="31343" y="16535"/>
                  </a:lnTo>
                  <a:lnTo>
                    <a:pt x="31724" y="16535"/>
                  </a:lnTo>
                  <a:lnTo>
                    <a:pt x="32118" y="16535"/>
                  </a:lnTo>
                  <a:lnTo>
                    <a:pt x="32118" y="16929"/>
                  </a:lnTo>
                  <a:lnTo>
                    <a:pt x="32499" y="16929"/>
                  </a:lnTo>
                  <a:lnTo>
                    <a:pt x="32499" y="17310"/>
                  </a:lnTo>
                  <a:lnTo>
                    <a:pt x="32499" y="17691"/>
                  </a:lnTo>
                  <a:lnTo>
                    <a:pt x="32499" y="18072"/>
                  </a:lnTo>
                  <a:lnTo>
                    <a:pt x="32499" y="18465"/>
                  </a:lnTo>
                  <a:lnTo>
                    <a:pt x="32499" y="18846"/>
                  </a:lnTo>
                  <a:lnTo>
                    <a:pt x="32893" y="18846"/>
                  </a:lnTo>
                  <a:lnTo>
                    <a:pt x="32499" y="18846"/>
                  </a:lnTo>
                  <a:lnTo>
                    <a:pt x="32499" y="19227"/>
                  </a:lnTo>
                  <a:lnTo>
                    <a:pt x="32118" y="19227"/>
                  </a:lnTo>
                  <a:lnTo>
                    <a:pt x="31724" y="19227"/>
                  </a:lnTo>
                  <a:lnTo>
                    <a:pt x="31343" y="19227"/>
                  </a:lnTo>
                  <a:lnTo>
                    <a:pt x="30949" y="19227"/>
                  </a:lnTo>
                  <a:lnTo>
                    <a:pt x="30556" y="18846"/>
                  </a:lnTo>
                  <a:lnTo>
                    <a:pt x="30365" y="18465"/>
                  </a:lnTo>
                  <a:lnTo>
                    <a:pt x="29972" y="18465"/>
                  </a:lnTo>
                  <a:lnTo>
                    <a:pt x="29972" y="18072"/>
                  </a:lnTo>
                  <a:lnTo>
                    <a:pt x="29972" y="17691"/>
                  </a:lnTo>
                  <a:lnTo>
                    <a:pt x="29972" y="17310"/>
                  </a:lnTo>
                  <a:lnTo>
                    <a:pt x="29591" y="17310"/>
                  </a:lnTo>
                  <a:lnTo>
                    <a:pt x="29591" y="16929"/>
                  </a:lnTo>
                  <a:lnTo>
                    <a:pt x="29197" y="16535"/>
                  </a:lnTo>
                  <a:lnTo>
                    <a:pt x="29197" y="16929"/>
                  </a:lnTo>
                  <a:lnTo>
                    <a:pt x="29591" y="16929"/>
                  </a:lnTo>
                  <a:lnTo>
                    <a:pt x="29591" y="17310"/>
                  </a:lnTo>
                  <a:lnTo>
                    <a:pt x="29197" y="17310"/>
                  </a:lnTo>
                  <a:lnTo>
                    <a:pt x="29591" y="17691"/>
                  </a:lnTo>
                  <a:lnTo>
                    <a:pt x="29591" y="18072"/>
                  </a:lnTo>
                  <a:lnTo>
                    <a:pt x="29972" y="18072"/>
                  </a:lnTo>
                  <a:lnTo>
                    <a:pt x="29591" y="18072"/>
                  </a:lnTo>
                  <a:lnTo>
                    <a:pt x="29197" y="18072"/>
                  </a:lnTo>
                  <a:lnTo>
                    <a:pt x="28803" y="18072"/>
                  </a:lnTo>
                  <a:lnTo>
                    <a:pt x="29197" y="18072"/>
                  </a:lnTo>
                  <a:lnTo>
                    <a:pt x="29591" y="18072"/>
                  </a:lnTo>
                  <a:lnTo>
                    <a:pt x="29972" y="18465"/>
                  </a:lnTo>
                  <a:lnTo>
                    <a:pt x="29972" y="18846"/>
                  </a:lnTo>
                  <a:lnTo>
                    <a:pt x="30365" y="18846"/>
                  </a:lnTo>
                  <a:lnTo>
                    <a:pt x="30365" y="19227"/>
                  </a:lnTo>
                  <a:lnTo>
                    <a:pt x="30556" y="19621"/>
                  </a:lnTo>
                  <a:lnTo>
                    <a:pt x="30365" y="19621"/>
                  </a:lnTo>
                  <a:lnTo>
                    <a:pt x="30556" y="19621"/>
                  </a:lnTo>
                  <a:lnTo>
                    <a:pt x="30556" y="20002"/>
                  </a:lnTo>
                  <a:lnTo>
                    <a:pt x="30365" y="20002"/>
                  </a:lnTo>
                  <a:lnTo>
                    <a:pt x="29972" y="20002"/>
                  </a:lnTo>
                  <a:lnTo>
                    <a:pt x="29972" y="20383"/>
                  </a:lnTo>
                  <a:lnTo>
                    <a:pt x="29591" y="20383"/>
                  </a:lnTo>
                  <a:lnTo>
                    <a:pt x="29591" y="20573"/>
                  </a:lnTo>
                  <a:lnTo>
                    <a:pt x="29197" y="20573"/>
                  </a:lnTo>
                  <a:lnTo>
                    <a:pt x="28803" y="20573"/>
                  </a:lnTo>
                  <a:lnTo>
                    <a:pt x="28803" y="20967"/>
                  </a:lnTo>
                  <a:lnTo>
                    <a:pt x="28422" y="20967"/>
                  </a:lnTo>
                  <a:lnTo>
                    <a:pt x="28422" y="20573"/>
                  </a:lnTo>
                  <a:lnTo>
                    <a:pt x="28803" y="20573"/>
                  </a:lnTo>
                  <a:lnTo>
                    <a:pt x="28422" y="20573"/>
                  </a:lnTo>
                  <a:lnTo>
                    <a:pt x="28422" y="20383"/>
                  </a:lnTo>
                  <a:lnTo>
                    <a:pt x="28422" y="20002"/>
                  </a:lnTo>
                  <a:lnTo>
                    <a:pt x="28422" y="20383"/>
                  </a:lnTo>
                  <a:lnTo>
                    <a:pt x="28028" y="20383"/>
                  </a:lnTo>
                  <a:lnTo>
                    <a:pt x="28028" y="20573"/>
                  </a:lnTo>
                  <a:lnTo>
                    <a:pt x="28422" y="20573"/>
                  </a:lnTo>
                  <a:lnTo>
                    <a:pt x="28028" y="20573"/>
                  </a:lnTo>
                  <a:lnTo>
                    <a:pt x="28028" y="20967"/>
                  </a:lnTo>
                  <a:lnTo>
                    <a:pt x="27635" y="20967"/>
                  </a:lnTo>
                  <a:lnTo>
                    <a:pt x="27635" y="21348"/>
                  </a:lnTo>
                  <a:lnTo>
                    <a:pt x="27635" y="20967"/>
                  </a:lnTo>
                  <a:lnTo>
                    <a:pt x="27254" y="20967"/>
                  </a:lnTo>
                  <a:lnTo>
                    <a:pt x="26860" y="20573"/>
                  </a:lnTo>
                  <a:lnTo>
                    <a:pt x="26466" y="20383"/>
                  </a:lnTo>
                  <a:lnTo>
                    <a:pt x="26085" y="20383"/>
                  </a:lnTo>
                  <a:lnTo>
                    <a:pt x="25692" y="20383"/>
                  </a:lnTo>
                  <a:lnTo>
                    <a:pt x="25692" y="20002"/>
                  </a:lnTo>
                  <a:lnTo>
                    <a:pt x="25692" y="20383"/>
                  </a:lnTo>
                  <a:lnTo>
                    <a:pt x="25692" y="20002"/>
                  </a:lnTo>
                  <a:lnTo>
                    <a:pt x="25501" y="20002"/>
                  </a:lnTo>
                  <a:lnTo>
                    <a:pt x="25501" y="18072"/>
                  </a:lnTo>
                  <a:lnTo>
                    <a:pt x="25501" y="18465"/>
                  </a:lnTo>
                  <a:lnTo>
                    <a:pt x="25501" y="17691"/>
                  </a:lnTo>
                  <a:lnTo>
                    <a:pt x="25107" y="17691"/>
                  </a:lnTo>
                  <a:lnTo>
                    <a:pt x="25501" y="17691"/>
                  </a:lnTo>
                  <a:lnTo>
                    <a:pt x="25107" y="17691"/>
                  </a:lnTo>
                  <a:lnTo>
                    <a:pt x="25501" y="17691"/>
                  </a:lnTo>
                  <a:lnTo>
                    <a:pt x="25107" y="17691"/>
                  </a:lnTo>
                  <a:lnTo>
                    <a:pt x="25107" y="17310"/>
                  </a:lnTo>
                  <a:lnTo>
                    <a:pt x="25107" y="17691"/>
                  </a:lnTo>
                  <a:lnTo>
                    <a:pt x="25501" y="18072"/>
                  </a:lnTo>
                  <a:lnTo>
                    <a:pt x="25107" y="18072"/>
                  </a:lnTo>
                  <a:lnTo>
                    <a:pt x="25501" y="18072"/>
                  </a:lnTo>
                  <a:lnTo>
                    <a:pt x="25107" y="18072"/>
                  </a:lnTo>
                  <a:lnTo>
                    <a:pt x="25501" y="18465"/>
                  </a:lnTo>
                  <a:lnTo>
                    <a:pt x="25501" y="18846"/>
                  </a:lnTo>
                  <a:lnTo>
                    <a:pt x="25107" y="18846"/>
                  </a:lnTo>
                  <a:lnTo>
                    <a:pt x="25107" y="19227"/>
                  </a:lnTo>
                  <a:lnTo>
                    <a:pt x="25107" y="18846"/>
                  </a:lnTo>
                  <a:lnTo>
                    <a:pt x="25107" y="19227"/>
                  </a:lnTo>
                  <a:lnTo>
                    <a:pt x="25107" y="19621"/>
                  </a:lnTo>
                  <a:lnTo>
                    <a:pt x="25107" y="19227"/>
                  </a:lnTo>
                  <a:lnTo>
                    <a:pt x="25107" y="19621"/>
                  </a:lnTo>
                  <a:lnTo>
                    <a:pt x="24726" y="19621"/>
                  </a:lnTo>
                  <a:lnTo>
                    <a:pt x="24726" y="19227"/>
                  </a:lnTo>
                  <a:lnTo>
                    <a:pt x="24726" y="18846"/>
                  </a:lnTo>
                  <a:lnTo>
                    <a:pt x="24333" y="18846"/>
                  </a:lnTo>
                  <a:lnTo>
                    <a:pt x="24333" y="18465"/>
                  </a:lnTo>
                  <a:lnTo>
                    <a:pt x="24333" y="18846"/>
                  </a:lnTo>
                  <a:lnTo>
                    <a:pt x="23939" y="18465"/>
                  </a:lnTo>
                  <a:lnTo>
                    <a:pt x="23558" y="18465"/>
                  </a:lnTo>
                  <a:lnTo>
                    <a:pt x="23164" y="18465"/>
                  </a:lnTo>
                  <a:lnTo>
                    <a:pt x="22771" y="18465"/>
                  </a:lnTo>
                  <a:lnTo>
                    <a:pt x="22771" y="18072"/>
                  </a:lnTo>
                  <a:lnTo>
                    <a:pt x="22390" y="17691"/>
                  </a:lnTo>
                  <a:lnTo>
                    <a:pt x="22771" y="17691"/>
                  </a:lnTo>
                  <a:lnTo>
                    <a:pt x="22390" y="17691"/>
                  </a:lnTo>
                  <a:lnTo>
                    <a:pt x="22390" y="17310"/>
                  </a:lnTo>
                  <a:lnTo>
                    <a:pt x="22390" y="16929"/>
                  </a:lnTo>
                  <a:lnTo>
                    <a:pt x="21996" y="16929"/>
                  </a:lnTo>
                  <a:lnTo>
                    <a:pt x="21996" y="16535"/>
                  </a:lnTo>
                  <a:lnTo>
                    <a:pt x="21602" y="16535"/>
                  </a:lnTo>
                  <a:lnTo>
                    <a:pt x="21602" y="16154"/>
                  </a:lnTo>
                  <a:lnTo>
                    <a:pt x="19075" y="16154"/>
                  </a:lnTo>
                  <a:lnTo>
                    <a:pt x="19075" y="16535"/>
                  </a:lnTo>
                  <a:lnTo>
                    <a:pt x="18681" y="16535"/>
                  </a:lnTo>
                  <a:lnTo>
                    <a:pt x="18300" y="16535"/>
                  </a:lnTo>
                  <a:lnTo>
                    <a:pt x="18300" y="16154"/>
                  </a:lnTo>
                  <a:lnTo>
                    <a:pt x="18300" y="16535"/>
                  </a:lnTo>
                  <a:lnTo>
                    <a:pt x="18300" y="16154"/>
                  </a:lnTo>
                  <a:lnTo>
                    <a:pt x="17907" y="15773"/>
                  </a:lnTo>
                  <a:lnTo>
                    <a:pt x="17907" y="15582"/>
                  </a:lnTo>
                  <a:lnTo>
                    <a:pt x="18300" y="15582"/>
                  </a:lnTo>
                  <a:lnTo>
                    <a:pt x="18681" y="15582"/>
                  </a:lnTo>
                  <a:lnTo>
                    <a:pt x="18681" y="15773"/>
                  </a:lnTo>
                  <a:lnTo>
                    <a:pt x="18681" y="15582"/>
                  </a:lnTo>
                  <a:lnTo>
                    <a:pt x="18681" y="15773"/>
                  </a:lnTo>
                  <a:lnTo>
                    <a:pt x="18681" y="15582"/>
                  </a:lnTo>
                  <a:lnTo>
                    <a:pt x="18681" y="15773"/>
                  </a:lnTo>
                  <a:lnTo>
                    <a:pt x="18681" y="15582"/>
                  </a:lnTo>
                  <a:lnTo>
                    <a:pt x="18681" y="15773"/>
                  </a:lnTo>
                  <a:lnTo>
                    <a:pt x="19075" y="15773"/>
                  </a:lnTo>
                  <a:lnTo>
                    <a:pt x="19075" y="15582"/>
                  </a:lnTo>
                  <a:lnTo>
                    <a:pt x="19469" y="15582"/>
                  </a:lnTo>
                  <a:lnTo>
                    <a:pt x="19075" y="15582"/>
                  </a:lnTo>
                  <a:lnTo>
                    <a:pt x="19469" y="15582"/>
                  </a:lnTo>
                  <a:lnTo>
                    <a:pt x="19850" y="15582"/>
                  </a:lnTo>
                  <a:lnTo>
                    <a:pt x="19850" y="15189"/>
                  </a:lnTo>
                  <a:lnTo>
                    <a:pt x="19469" y="15189"/>
                  </a:lnTo>
                  <a:lnTo>
                    <a:pt x="19075" y="15189"/>
                  </a:lnTo>
                  <a:lnTo>
                    <a:pt x="19075" y="14808"/>
                  </a:lnTo>
                  <a:lnTo>
                    <a:pt x="19469" y="14808"/>
                  </a:lnTo>
                  <a:lnTo>
                    <a:pt x="19469" y="14427"/>
                  </a:lnTo>
                  <a:lnTo>
                    <a:pt x="19850" y="14427"/>
                  </a:lnTo>
                  <a:lnTo>
                    <a:pt x="20243" y="14427"/>
                  </a:lnTo>
                  <a:lnTo>
                    <a:pt x="19850" y="14427"/>
                  </a:lnTo>
                  <a:lnTo>
                    <a:pt x="20243" y="14427"/>
                  </a:lnTo>
                  <a:lnTo>
                    <a:pt x="20637" y="14427"/>
                  </a:lnTo>
                  <a:lnTo>
                    <a:pt x="20828" y="14427"/>
                  </a:lnTo>
                  <a:lnTo>
                    <a:pt x="21221" y="14427"/>
                  </a:lnTo>
                  <a:lnTo>
                    <a:pt x="21602" y="14427"/>
                  </a:lnTo>
                  <a:lnTo>
                    <a:pt x="21602" y="14046"/>
                  </a:lnTo>
                  <a:lnTo>
                    <a:pt x="21602" y="14427"/>
                  </a:lnTo>
                  <a:lnTo>
                    <a:pt x="21996" y="14427"/>
                  </a:lnTo>
                  <a:lnTo>
                    <a:pt x="22390" y="14427"/>
                  </a:lnTo>
                  <a:lnTo>
                    <a:pt x="22771" y="14427"/>
                  </a:lnTo>
                  <a:lnTo>
                    <a:pt x="23164" y="14427"/>
                  </a:lnTo>
                  <a:lnTo>
                    <a:pt x="23558" y="14427"/>
                  </a:lnTo>
                  <a:lnTo>
                    <a:pt x="23558" y="14808"/>
                  </a:lnTo>
                  <a:lnTo>
                    <a:pt x="23939" y="14427"/>
                  </a:lnTo>
                  <a:lnTo>
                    <a:pt x="24333" y="14808"/>
                  </a:lnTo>
                  <a:lnTo>
                    <a:pt x="24333" y="15189"/>
                  </a:lnTo>
                  <a:lnTo>
                    <a:pt x="24726" y="15189"/>
                  </a:lnTo>
                  <a:lnTo>
                    <a:pt x="24333" y="15189"/>
                  </a:lnTo>
                  <a:lnTo>
                    <a:pt x="24726" y="15189"/>
                  </a:lnTo>
                  <a:lnTo>
                    <a:pt x="24333" y="15189"/>
                  </a:lnTo>
                  <a:lnTo>
                    <a:pt x="24726" y="15189"/>
                  </a:lnTo>
                  <a:lnTo>
                    <a:pt x="24726" y="15582"/>
                  </a:lnTo>
                  <a:lnTo>
                    <a:pt x="25107" y="15582"/>
                  </a:lnTo>
                  <a:lnTo>
                    <a:pt x="25107" y="15773"/>
                  </a:lnTo>
                  <a:lnTo>
                    <a:pt x="25107" y="15582"/>
                  </a:lnTo>
                  <a:lnTo>
                    <a:pt x="25107" y="15773"/>
                  </a:lnTo>
                  <a:lnTo>
                    <a:pt x="25501" y="15773"/>
                  </a:lnTo>
                  <a:lnTo>
                    <a:pt x="25107" y="15773"/>
                  </a:lnTo>
                  <a:lnTo>
                    <a:pt x="25501" y="15773"/>
                  </a:lnTo>
                  <a:lnTo>
                    <a:pt x="25501" y="15582"/>
                  </a:lnTo>
                  <a:lnTo>
                    <a:pt x="25107" y="15582"/>
                  </a:lnTo>
                  <a:lnTo>
                    <a:pt x="25107" y="15189"/>
                  </a:lnTo>
                  <a:lnTo>
                    <a:pt x="24726" y="15189"/>
                  </a:lnTo>
                  <a:lnTo>
                    <a:pt x="24333" y="14808"/>
                  </a:lnTo>
                  <a:lnTo>
                    <a:pt x="24333" y="14427"/>
                  </a:lnTo>
                  <a:lnTo>
                    <a:pt x="23939" y="14427"/>
                  </a:lnTo>
                  <a:lnTo>
                    <a:pt x="23558" y="14427"/>
                  </a:lnTo>
                  <a:lnTo>
                    <a:pt x="23164" y="14427"/>
                  </a:lnTo>
                  <a:lnTo>
                    <a:pt x="23164" y="14046"/>
                  </a:lnTo>
                  <a:lnTo>
                    <a:pt x="23558" y="14046"/>
                  </a:lnTo>
                  <a:lnTo>
                    <a:pt x="23939" y="14046"/>
                  </a:lnTo>
                  <a:lnTo>
                    <a:pt x="23939" y="14427"/>
                  </a:lnTo>
                  <a:lnTo>
                    <a:pt x="23939" y="14046"/>
                  </a:lnTo>
                  <a:lnTo>
                    <a:pt x="24333" y="14046"/>
                  </a:lnTo>
                  <a:lnTo>
                    <a:pt x="23939" y="14046"/>
                  </a:lnTo>
                  <a:lnTo>
                    <a:pt x="24333" y="14046"/>
                  </a:lnTo>
                  <a:lnTo>
                    <a:pt x="23939" y="14046"/>
                  </a:lnTo>
                  <a:lnTo>
                    <a:pt x="23558" y="14046"/>
                  </a:lnTo>
                  <a:lnTo>
                    <a:pt x="23164" y="14046"/>
                  </a:lnTo>
                  <a:lnTo>
                    <a:pt x="23558" y="14046"/>
                  </a:lnTo>
                  <a:lnTo>
                    <a:pt x="23164" y="14046"/>
                  </a:lnTo>
                  <a:lnTo>
                    <a:pt x="23558" y="14046"/>
                  </a:lnTo>
                  <a:lnTo>
                    <a:pt x="23164" y="14046"/>
                  </a:lnTo>
                  <a:lnTo>
                    <a:pt x="23164" y="14427"/>
                  </a:lnTo>
                  <a:lnTo>
                    <a:pt x="23164" y="14046"/>
                  </a:lnTo>
                  <a:lnTo>
                    <a:pt x="22771" y="14046"/>
                  </a:lnTo>
                  <a:lnTo>
                    <a:pt x="22390" y="14046"/>
                  </a:lnTo>
                  <a:lnTo>
                    <a:pt x="21996" y="14046"/>
                  </a:lnTo>
                  <a:lnTo>
                    <a:pt x="22390" y="14046"/>
                  </a:lnTo>
                  <a:lnTo>
                    <a:pt x="22390" y="13652"/>
                  </a:lnTo>
                  <a:lnTo>
                    <a:pt x="22390" y="14046"/>
                  </a:lnTo>
                  <a:lnTo>
                    <a:pt x="22390" y="13652"/>
                  </a:lnTo>
                  <a:lnTo>
                    <a:pt x="21996" y="13652"/>
                  </a:lnTo>
                  <a:lnTo>
                    <a:pt x="21602" y="13652"/>
                  </a:lnTo>
                  <a:lnTo>
                    <a:pt x="21221" y="13652"/>
                  </a:lnTo>
                  <a:lnTo>
                    <a:pt x="20828" y="13271"/>
                  </a:lnTo>
                  <a:lnTo>
                    <a:pt x="20828" y="13652"/>
                  </a:lnTo>
                  <a:lnTo>
                    <a:pt x="20828" y="13271"/>
                  </a:lnTo>
                  <a:lnTo>
                    <a:pt x="20637" y="13652"/>
                  </a:lnTo>
                  <a:lnTo>
                    <a:pt x="20243" y="13652"/>
                  </a:lnTo>
                  <a:lnTo>
                    <a:pt x="19850" y="13652"/>
                  </a:lnTo>
                  <a:lnTo>
                    <a:pt x="19469" y="13652"/>
                  </a:lnTo>
                  <a:lnTo>
                    <a:pt x="19075" y="13652"/>
                  </a:lnTo>
                  <a:lnTo>
                    <a:pt x="19075" y="13271"/>
                  </a:lnTo>
                  <a:lnTo>
                    <a:pt x="19075" y="13652"/>
                  </a:lnTo>
                  <a:lnTo>
                    <a:pt x="19075" y="13271"/>
                  </a:lnTo>
                  <a:lnTo>
                    <a:pt x="18681" y="13271"/>
                  </a:lnTo>
                  <a:lnTo>
                    <a:pt x="19075" y="13271"/>
                  </a:lnTo>
                  <a:lnTo>
                    <a:pt x="18681" y="13271"/>
                  </a:lnTo>
                  <a:lnTo>
                    <a:pt x="18681" y="12890"/>
                  </a:lnTo>
                  <a:lnTo>
                    <a:pt x="18681" y="12496"/>
                  </a:lnTo>
                  <a:lnTo>
                    <a:pt x="18300" y="12496"/>
                  </a:lnTo>
                  <a:lnTo>
                    <a:pt x="18681" y="12496"/>
                  </a:lnTo>
                  <a:lnTo>
                    <a:pt x="18300" y="12496"/>
                  </a:lnTo>
                  <a:lnTo>
                    <a:pt x="18300" y="12115"/>
                  </a:lnTo>
                  <a:lnTo>
                    <a:pt x="18300" y="11734"/>
                  </a:lnTo>
                  <a:lnTo>
                    <a:pt x="17907" y="11734"/>
                  </a:lnTo>
                  <a:lnTo>
                    <a:pt x="17907" y="11341"/>
                  </a:lnTo>
                  <a:lnTo>
                    <a:pt x="18300" y="10960"/>
                  </a:lnTo>
                  <a:lnTo>
                    <a:pt x="18300" y="11341"/>
                  </a:lnTo>
                  <a:lnTo>
                    <a:pt x="18681" y="11341"/>
                  </a:lnTo>
                  <a:lnTo>
                    <a:pt x="18681" y="11734"/>
                  </a:lnTo>
                  <a:lnTo>
                    <a:pt x="19075" y="11734"/>
                  </a:lnTo>
                  <a:lnTo>
                    <a:pt x="19469" y="11734"/>
                  </a:lnTo>
                  <a:lnTo>
                    <a:pt x="19469" y="11341"/>
                  </a:lnTo>
                  <a:lnTo>
                    <a:pt x="19850" y="11341"/>
                  </a:lnTo>
                  <a:lnTo>
                    <a:pt x="19850" y="10960"/>
                  </a:lnTo>
                  <a:lnTo>
                    <a:pt x="19850" y="11341"/>
                  </a:lnTo>
                  <a:lnTo>
                    <a:pt x="20243" y="11341"/>
                  </a:lnTo>
                  <a:lnTo>
                    <a:pt x="20243" y="10960"/>
                  </a:lnTo>
                  <a:lnTo>
                    <a:pt x="20637" y="10960"/>
                  </a:lnTo>
                  <a:lnTo>
                    <a:pt x="20828" y="10960"/>
                  </a:lnTo>
                  <a:lnTo>
                    <a:pt x="21221" y="10960"/>
                  </a:lnTo>
                  <a:lnTo>
                    <a:pt x="21602" y="10960"/>
                  </a:lnTo>
                  <a:lnTo>
                    <a:pt x="21996" y="10960"/>
                  </a:lnTo>
                  <a:lnTo>
                    <a:pt x="21996" y="11341"/>
                  </a:lnTo>
                  <a:lnTo>
                    <a:pt x="21996" y="10960"/>
                  </a:lnTo>
                  <a:lnTo>
                    <a:pt x="21996" y="11341"/>
                  </a:lnTo>
                  <a:lnTo>
                    <a:pt x="22390" y="11341"/>
                  </a:lnTo>
                  <a:lnTo>
                    <a:pt x="22390" y="10960"/>
                  </a:lnTo>
                  <a:lnTo>
                    <a:pt x="22771" y="10960"/>
                  </a:lnTo>
                  <a:lnTo>
                    <a:pt x="22771" y="11341"/>
                  </a:lnTo>
                  <a:lnTo>
                    <a:pt x="23164" y="11341"/>
                  </a:lnTo>
                  <a:lnTo>
                    <a:pt x="23164" y="11734"/>
                  </a:lnTo>
                  <a:lnTo>
                    <a:pt x="23164" y="12115"/>
                  </a:lnTo>
                  <a:lnTo>
                    <a:pt x="23558" y="12115"/>
                  </a:lnTo>
                  <a:lnTo>
                    <a:pt x="23164" y="11734"/>
                  </a:lnTo>
                  <a:lnTo>
                    <a:pt x="23164" y="11341"/>
                  </a:lnTo>
                  <a:lnTo>
                    <a:pt x="22771" y="11341"/>
                  </a:lnTo>
                  <a:lnTo>
                    <a:pt x="23164" y="11341"/>
                  </a:lnTo>
                  <a:lnTo>
                    <a:pt x="23164" y="10960"/>
                  </a:lnTo>
                  <a:lnTo>
                    <a:pt x="22771" y="10960"/>
                  </a:lnTo>
                  <a:lnTo>
                    <a:pt x="22390" y="10960"/>
                  </a:lnTo>
                  <a:lnTo>
                    <a:pt x="22390" y="10769"/>
                  </a:lnTo>
                  <a:lnTo>
                    <a:pt x="22390" y="10388"/>
                  </a:lnTo>
                  <a:lnTo>
                    <a:pt x="22771" y="10388"/>
                  </a:lnTo>
                  <a:lnTo>
                    <a:pt x="23164" y="10388"/>
                  </a:lnTo>
                  <a:lnTo>
                    <a:pt x="23558" y="10388"/>
                  </a:lnTo>
                  <a:lnTo>
                    <a:pt x="23939" y="10388"/>
                  </a:lnTo>
                  <a:lnTo>
                    <a:pt x="23939" y="10007"/>
                  </a:lnTo>
                  <a:lnTo>
                    <a:pt x="23939" y="10388"/>
                  </a:lnTo>
                  <a:lnTo>
                    <a:pt x="23939" y="10007"/>
                  </a:lnTo>
                  <a:lnTo>
                    <a:pt x="24333" y="10007"/>
                  </a:lnTo>
                  <a:lnTo>
                    <a:pt x="24726" y="10007"/>
                  </a:lnTo>
                  <a:lnTo>
                    <a:pt x="25107" y="10388"/>
                  </a:lnTo>
                  <a:lnTo>
                    <a:pt x="25107" y="10007"/>
                  </a:lnTo>
                  <a:lnTo>
                    <a:pt x="25107" y="10388"/>
                  </a:lnTo>
                  <a:lnTo>
                    <a:pt x="25107" y="10007"/>
                  </a:lnTo>
                  <a:lnTo>
                    <a:pt x="25107" y="10388"/>
                  </a:lnTo>
                  <a:lnTo>
                    <a:pt x="25107" y="10007"/>
                  </a:lnTo>
                  <a:lnTo>
                    <a:pt x="25107" y="10388"/>
                  </a:lnTo>
                  <a:lnTo>
                    <a:pt x="25501" y="10007"/>
                  </a:lnTo>
                  <a:lnTo>
                    <a:pt x="25501" y="10388"/>
                  </a:lnTo>
                  <a:lnTo>
                    <a:pt x="25501" y="10769"/>
                  </a:lnTo>
                  <a:lnTo>
                    <a:pt x="25692" y="10769"/>
                  </a:lnTo>
                  <a:lnTo>
                    <a:pt x="25692" y="10960"/>
                  </a:lnTo>
                  <a:lnTo>
                    <a:pt x="26085" y="10960"/>
                  </a:lnTo>
                  <a:lnTo>
                    <a:pt x="26466" y="10960"/>
                  </a:lnTo>
                  <a:lnTo>
                    <a:pt x="26466" y="11341"/>
                  </a:lnTo>
                  <a:lnTo>
                    <a:pt x="26860" y="11341"/>
                  </a:lnTo>
                  <a:lnTo>
                    <a:pt x="26466" y="11341"/>
                  </a:lnTo>
                  <a:lnTo>
                    <a:pt x="26860" y="11341"/>
                  </a:lnTo>
                  <a:lnTo>
                    <a:pt x="27254" y="11341"/>
                  </a:lnTo>
                  <a:lnTo>
                    <a:pt x="27254" y="11734"/>
                  </a:lnTo>
                  <a:lnTo>
                    <a:pt x="27254" y="12115"/>
                  </a:lnTo>
                  <a:lnTo>
                    <a:pt x="27635" y="12115"/>
                  </a:lnTo>
                  <a:lnTo>
                    <a:pt x="27635" y="12496"/>
                  </a:lnTo>
                  <a:lnTo>
                    <a:pt x="28028" y="12496"/>
                  </a:lnTo>
                  <a:lnTo>
                    <a:pt x="28028" y="12890"/>
                  </a:lnTo>
                  <a:lnTo>
                    <a:pt x="28422" y="12890"/>
                  </a:lnTo>
                  <a:lnTo>
                    <a:pt x="28803" y="12890"/>
                  </a:lnTo>
                  <a:lnTo>
                    <a:pt x="29197" y="12890"/>
                  </a:lnTo>
                  <a:lnTo>
                    <a:pt x="29197" y="13271"/>
                  </a:lnTo>
                  <a:lnTo>
                    <a:pt x="29197" y="12890"/>
                  </a:lnTo>
                  <a:lnTo>
                    <a:pt x="28803" y="12890"/>
                  </a:lnTo>
                  <a:lnTo>
                    <a:pt x="29197" y="12890"/>
                  </a:lnTo>
                  <a:lnTo>
                    <a:pt x="28803" y="12890"/>
                  </a:lnTo>
                  <a:lnTo>
                    <a:pt x="28422" y="12890"/>
                  </a:lnTo>
                  <a:lnTo>
                    <a:pt x="28422" y="12496"/>
                  </a:lnTo>
                  <a:lnTo>
                    <a:pt x="28422" y="12890"/>
                  </a:lnTo>
                  <a:lnTo>
                    <a:pt x="28422" y="12496"/>
                  </a:lnTo>
                  <a:lnTo>
                    <a:pt x="28422" y="12890"/>
                  </a:lnTo>
                  <a:lnTo>
                    <a:pt x="28422" y="12496"/>
                  </a:lnTo>
                  <a:lnTo>
                    <a:pt x="28028" y="12496"/>
                  </a:lnTo>
                  <a:lnTo>
                    <a:pt x="28422" y="12496"/>
                  </a:lnTo>
                  <a:lnTo>
                    <a:pt x="28028" y="12496"/>
                  </a:lnTo>
                  <a:lnTo>
                    <a:pt x="27635" y="12496"/>
                  </a:lnTo>
                  <a:lnTo>
                    <a:pt x="28028" y="12496"/>
                  </a:lnTo>
                  <a:lnTo>
                    <a:pt x="27635" y="12115"/>
                  </a:lnTo>
                  <a:lnTo>
                    <a:pt x="27635" y="11734"/>
                  </a:lnTo>
                  <a:lnTo>
                    <a:pt x="28028" y="11734"/>
                  </a:lnTo>
                  <a:lnTo>
                    <a:pt x="27635" y="11734"/>
                  </a:lnTo>
                  <a:lnTo>
                    <a:pt x="27635" y="11341"/>
                  </a:lnTo>
                  <a:lnTo>
                    <a:pt x="27254" y="11341"/>
                  </a:lnTo>
                  <a:lnTo>
                    <a:pt x="26860" y="10960"/>
                  </a:lnTo>
                  <a:lnTo>
                    <a:pt x="26860" y="10769"/>
                  </a:lnTo>
                  <a:lnTo>
                    <a:pt x="26860" y="10388"/>
                  </a:lnTo>
                  <a:lnTo>
                    <a:pt x="26466" y="10388"/>
                  </a:lnTo>
                  <a:lnTo>
                    <a:pt x="26466" y="10007"/>
                  </a:lnTo>
                  <a:lnTo>
                    <a:pt x="26085" y="10007"/>
                  </a:lnTo>
                  <a:lnTo>
                    <a:pt x="25692" y="10007"/>
                  </a:lnTo>
                  <a:lnTo>
                    <a:pt x="25692" y="9613"/>
                  </a:lnTo>
                  <a:lnTo>
                    <a:pt x="25501" y="9613"/>
                  </a:lnTo>
                  <a:lnTo>
                    <a:pt x="25501" y="9232"/>
                  </a:lnTo>
                  <a:lnTo>
                    <a:pt x="25692" y="9232"/>
                  </a:lnTo>
                  <a:lnTo>
                    <a:pt x="26085" y="9232"/>
                  </a:lnTo>
                  <a:lnTo>
                    <a:pt x="25692" y="9232"/>
                  </a:lnTo>
                  <a:lnTo>
                    <a:pt x="26085" y="9613"/>
                  </a:lnTo>
                  <a:lnTo>
                    <a:pt x="26466" y="9613"/>
                  </a:lnTo>
                  <a:lnTo>
                    <a:pt x="26860" y="9613"/>
                  </a:lnTo>
                  <a:lnTo>
                    <a:pt x="27254" y="10007"/>
                  </a:lnTo>
                  <a:lnTo>
                    <a:pt x="27635" y="10007"/>
                  </a:lnTo>
                  <a:lnTo>
                    <a:pt x="27254" y="10007"/>
                  </a:lnTo>
                  <a:lnTo>
                    <a:pt x="27635" y="10388"/>
                  </a:lnTo>
                  <a:lnTo>
                    <a:pt x="27635" y="10007"/>
                  </a:lnTo>
                  <a:lnTo>
                    <a:pt x="27635" y="10388"/>
                  </a:lnTo>
                  <a:lnTo>
                    <a:pt x="28028" y="10007"/>
                  </a:lnTo>
                  <a:lnTo>
                    <a:pt x="28028" y="9613"/>
                  </a:lnTo>
                  <a:lnTo>
                    <a:pt x="27635" y="9613"/>
                  </a:lnTo>
                  <a:lnTo>
                    <a:pt x="27254" y="9232"/>
                  </a:lnTo>
                  <a:lnTo>
                    <a:pt x="27254" y="8851"/>
                  </a:lnTo>
                  <a:lnTo>
                    <a:pt x="26860" y="8851"/>
                  </a:lnTo>
                  <a:lnTo>
                    <a:pt x="26466" y="8851"/>
                  </a:lnTo>
                  <a:lnTo>
                    <a:pt x="26466" y="8458"/>
                  </a:lnTo>
                  <a:lnTo>
                    <a:pt x="26860" y="8458"/>
                  </a:lnTo>
                  <a:lnTo>
                    <a:pt x="26860" y="8077"/>
                  </a:lnTo>
                  <a:lnTo>
                    <a:pt x="27254" y="8458"/>
                  </a:lnTo>
                  <a:lnTo>
                    <a:pt x="27635" y="8458"/>
                  </a:lnTo>
                  <a:lnTo>
                    <a:pt x="28028" y="8458"/>
                  </a:lnTo>
                  <a:lnTo>
                    <a:pt x="28422" y="8458"/>
                  </a:lnTo>
                  <a:lnTo>
                    <a:pt x="28422" y="8851"/>
                  </a:lnTo>
                  <a:lnTo>
                    <a:pt x="28422" y="8458"/>
                  </a:lnTo>
                  <a:lnTo>
                    <a:pt x="28422" y="8851"/>
                  </a:lnTo>
                  <a:lnTo>
                    <a:pt x="28803" y="8851"/>
                  </a:lnTo>
                  <a:lnTo>
                    <a:pt x="29197" y="8851"/>
                  </a:lnTo>
                  <a:lnTo>
                    <a:pt x="29591" y="8851"/>
                  </a:lnTo>
                  <a:lnTo>
                    <a:pt x="29591" y="9232"/>
                  </a:lnTo>
                  <a:lnTo>
                    <a:pt x="29972" y="9232"/>
                  </a:lnTo>
                  <a:lnTo>
                    <a:pt x="30365" y="9232"/>
                  </a:lnTo>
                  <a:lnTo>
                    <a:pt x="30556" y="9232"/>
                  </a:lnTo>
                  <a:lnTo>
                    <a:pt x="30949" y="9232"/>
                  </a:lnTo>
                  <a:lnTo>
                    <a:pt x="30949" y="9613"/>
                  </a:lnTo>
                  <a:lnTo>
                    <a:pt x="31343" y="9613"/>
                  </a:lnTo>
                  <a:lnTo>
                    <a:pt x="31343" y="10007"/>
                  </a:lnTo>
                  <a:lnTo>
                    <a:pt x="31724" y="10007"/>
                  </a:lnTo>
                  <a:lnTo>
                    <a:pt x="31724" y="10388"/>
                  </a:lnTo>
                  <a:lnTo>
                    <a:pt x="32118" y="10388"/>
                  </a:lnTo>
                  <a:lnTo>
                    <a:pt x="32499" y="10388"/>
                  </a:lnTo>
                  <a:lnTo>
                    <a:pt x="32499" y="10769"/>
                  </a:lnTo>
                  <a:lnTo>
                    <a:pt x="32893" y="10960"/>
                  </a:lnTo>
                  <a:lnTo>
                    <a:pt x="32893" y="11341"/>
                  </a:lnTo>
                  <a:lnTo>
                    <a:pt x="33286" y="11341"/>
                  </a:lnTo>
                  <a:lnTo>
                    <a:pt x="33286" y="10960"/>
                  </a:lnTo>
                  <a:lnTo>
                    <a:pt x="32893" y="10960"/>
                  </a:lnTo>
                  <a:lnTo>
                    <a:pt x="32893" y="10769"/>
                  </a:lnTo>
                  <a:lnTo>
                    <a:pt x="32499" y="10769"/>
                  </a:lnTo>
                  <a:lnTo>
                    <a:pt x="32893" y="10769"/>
                  </a:lnTo>
                  <a:lnTo>
                    <a:pt x="32893" y="10388"/>
                  </a:lnTo>
                  <a:lnTo>
                    <a:pt x="32499" y="10388"/>
                  </a:lnTo>
                  <a:lnTo>
                    <a:pt x="32118" y="10388"/>
                  </a:lnTo>
                  <a:lnTo>
                    <a:pt x="32118" y="10007"/>
                  </a:lnTo>
                  <a:lnTo>
                    <a:pt x="31724" y="9613"/>
                  </a:lnTo>
                  <a:lnTo>
                    <a:pt x="31343" y="9613"/>
                  </a:lnTo>
                  <a:lnTo>
                    <a:pt x="31343" y="9232"/>
                  </a:lnTo>
                  <a:lnTo>
                    <a:pt x="30949" y="9232"/>
                  </a:lnTo>
                  <a:lnTo>
                    <a:pt x="31343" y="9232"/>
                  </a:lnTo>
                  <a:lnTo>
                    <a:pt x="30949" y="9232"/>
                  </a:lnTo>
                  <a:lnTo>
                    <a:pt x="30949" y="8851"/>
                  </a:lnTo>
                  <a:lnTo>
                    <a:pt x="30556" y="8851"/>
                  </a:lnTo>
                  <a:lnTo>
                    <a:pt x="30556" y="9232"/>
                  </a:lnTo>
                  <a:lnTo>
                    <a:pt x="30365" y="9232"/>
                  </a:lnTo>
                  <a:lnTo>
                    <a:pt x="30365" y="8851"/>
                  </a:lnTo>
                  <a:lnTo>
                    <a:pt x="29972" y="8851"/>
                  </a:lnTo>
                  <a:lnTo>
                    <a:pt x="30365" y="8851"/>
                  </a:lnTo>
                  <a:lnTo>
                    <a:pt x="29972" y="8851"/>
                  </a:lnTo>
                  <a:lnTo>
                    <a:pt x="29972" y="8458"/>
                  </a:lnTo>
                  <a:lnTo>
                    <a:pt x="29972" y="8851"/>
                  </a:lnTo>
                  <a:lnTo>
                    <a:pt x="29972" y="8458"/>
                  </a:lnTo>
                  <a:lnTo>
                    <a:pt x="29591" y="8077"/>
                  </a:lnTo>
                  <a:lnTo>
                    <a:pt x="29197" y="8077"/>
                  </a:lnTo>
                  <a:lnTo>
                    <a:pt x="28803" y="8077"/>
                  </a:lnTo>
                  <a:lnTo>
                    <a:pt x="28422" y="8077"/>
                  </a:lnTo>
                  <a:lnTo>
                    <a:pt x="28803" y="8077"/>
                  </a:lnTo>
                  <a:lnTo>
                    <a:pt x="28803" y="7696"/>
                  </a:lnTo>
                  <a:lnTo>
                    <a:pt x="28803" y="8077"/>
                  </a:lnTo>
                  <a:lnTo>
                    <a:pt x="28803" y="7696"/>
                  </a:lnTo>
                  <a:lnTo>
                    <a:pt x="28422" y="7315"/>
                  </a:lnTo>
                  <a:lnTo>
                    <a:pt x="28422" y="6921"/>
                  </a:lnTo>
                  <a:lnTo>
                    <a:pt x="28803" y="6921"/>
                  </a:lnTo>
                  <a:lnTo>
                    <a:pt x="28803" y="6540"/>
                  </a:lnTo>
                  <a:lnTo>
                    <a:pt x="28803" y="6921"/>
                  </a:lnTo>
                  <a:lnTo>
                    <a:pt x="28803" y="6540"/>
                  </a:lnTo>
                  <a:lnTo>
                    <a:pt x="28803" y="6921"/>
                  </a:lnTo>
                  <a:lnTo>
                    <a:pt x="28803" y="6540"/>
                  </a:lnTo>
                  <a:lnTo>
                    <a:pt x="29197" y="6540"/>
                  </a:lnTo>
                  <a:lnTo>
                    <a:pt x="29591" y="6540"/>
                  </a:lnTo>
                  <a:lnTo>
                    <a:pt x="29972" y="6540"/>
                  </a:lnTo>
                  <a:lnTo>
                    <a:pt x="29972" y="6921"/>
                  </a:lnTo>
                  <a:lnTo>
                    <a:pt x="29972" y="7315"/>
                  </a:lnTo>
                  <a:lnTo>
                    <a:pt x="29972" y="6921"/>
                  </a:lnTo>
                  <a:lnTo>
                    <a:pt x="30365" y="7315"/>
                  </a:lnTo>
                  <a:lnTo>
                    <a:pt x="30365" y="6921"/>
                  </a:lnTo>
                  <a:lnTo>
                    <a:pt x="30365" y="7315"/>
                  </a:lnTo>
                  <a:lnTo>
                    <a:pt x="30556" y="6921"/>
                  </a:lnTo>
                  <a:lnTo>
                    <a:pt x="30556" y="7315"/>
                  </a:lnTo>
                  <a:lnTo>
                    <a:pt x="30556" y="6921"/>
                  </a:lnTo>
                  <a:lnTo>
                    <a:pt x="30556" y="7315"/>
                  </a:lnTo>
                  <a:lnTo>
                    <a:pt x="30556" y="6921"/>
                  </a:lnTo>
                  <a:lnTo>
                    <a:pt x="30556" y="7315"/>
                  </a:lnTo>
                  <a:lnTo>
                    <a:pt x="30949" y="7315"/>
                  </a:lnTo>
                  <a:lnTo>
                    <a:pt x="31343" y="7315"/>
                  </a:lnTo>
                  <a:lnTo>
                    <a:pt x="31724" y="7315"/>
                  </a:lnTo>
                  <a:lnTo>
                    <a:pt x="32118" y="7315"/>
                  </a:lnTo>
                  <a:lnTo>
                    <a:pt x="32118" y="7696"/>
                  </a:lnTo>
                  <a:lnTo>
                    <a:pt x="32499" y="7696"/>
                  </a:lnTo>
                  <a:lnTo>
                    <a:pt x="32118" y="7696"/>
                  </a:lnTo>
                  <a:lnTo>
                    <a:pt x="32499" y="7696"/>
                  </a:lnTo>
                  <a:lnTo>
                    <a:pt x="32499" y="8077"/>
                  </a:lnTo>
                  <a:lnTo>
                    <a:pt x="32893" y="8077"/>
                  </a:lnTo>
                  <a:lnTo>
                    <a:pt x="32893" y="7696"/>
                  </a:lnTo>
                  <a:lnTo>
                    <a:pt x="32893" y="8077"/>
                  </a:lnTo>
                  <a:lnTo>
                    <a:pt x="33286" y="8077"/>
                  </a:lnTo>
                  <a:lnTo>
                    <a:pt x="33680" y="8077"/>
                  </a:lnTo>
                  <a:lnTo>
                    <a:pt x="33680" y="8458"/>
                  </a:lnTo>
                  <a:lnTo>
                    <a:pt x="34061" y="8458"/>
                  </a:lnTo>
                  <a:lnTo>
                    <a:pt x="34061" y="8077"/>
                  </a:lnTo>
                  <a:lnTo>
                    <a:pt x="34061" y="8458"/>
                  </a:lnTo>
                  <a:lnTo>
                    <a:pt x="34061" y="8077"/>
                  </a:lnTo>
                  <a:lnTo>
                    <a:pt x="33680" y="8077"/>
                  </a:lnTo>
                  <a:lnTo>
                    <a:pt x="33286" y="8077"/>
                  </a:lnTo>
                  <a:lnTo>
                    <a:pt x="32893" y="8077"/>
                  </a:lnTo>
                  <a:lnTo>
                    <a:pt x="32893" y="7696"/>
                  </a:lnTo>
                  <a:lnTo>
                    <a:pt x="32499" y="7696"/>
                  </a:lnTo>
                  <a:lnTo>
                    <a:pt x="32499" y="7315"/>
                  </a:lnTo>
                  <a:lnTo>
                    <a:pt x="32499" y="6921"/>
                  </a:lnTo>
                  <a:lnTo>
                    <a:pt x="32118" y="6921"/>
                  </a:lnTo>
                  <a:lnTo>
                    <a:pt x="32499" y="6921"/>
                  </a:lnTo>
                  <a:lnTo>
                    <a:pt x="32893" y="6921"/>
                  </a:lnTo>
                  <a:lnTo>
                    <a:pt x="32499" y="6921"/>
                  </a:lnTo>
                  <a:lnTo>
                    <a:pt x="32499" y="6540"/>
                  </a:lnTo>
                  <a:lnTo>
                    <a:pt x="32499" y="6921"/>
                  </a:lnTo>
                  <a:lnTo>
                    <a:pt x="32499" y="6540"/>
                  </a:lnTo>
                  <a:lnTo>
                    <a:pt x="32118" y="6540"/>
                  </a:lnTo>
                  <a:lnTo>
                    <a:pt x="32118" y="6159"/>
                  </a:lnTo>
                  <a:lnTo>
                    <a:pt x="31724" y="6159"/>
                  </a:lnTo>
                  <a:lnTo>
                    <a:pt x="31343" y="6159"/>
                  </a:lnTo>
                  <a:lnTo>
                    <a:pt x="30949" y="6159"/>
                  </a:lnTo>
                  <a:lnTo>
                    <a:pt x="30556" y="6159"/>
                  </a:lnTo>
                  <a:lnTo>
                    <a:pt x="30556" y="5956"/>
                  </a:lnTo>
                  <a:lnTo>
                    <a:pt x="30365" y="5956"/>
                  </a:lnTo>
                  <a:lnTo>
                    <a:pt x="30556" y="5956"/>
                  </a:lnTo>
                  <a:lnTo>
                    <a:pt x="30365" y="5956"/>
                  </a:lnTo>
                  <a:lnTo>
                    <a:pt x="30365" y="5575"/>
                  </a:lnTo>
                  <a:lnTo>
                    <a:pt x="32499" y="5575"/>
                  </a:lnTo>
                  <a:lnTo>
                    <a:pt x="32893" y="5956"/>
                  </a:lnTo>
                  <a:lnTo>
                    <a:pt x="32893" y="5575"/>
                  </a:lnTo>
                  <a:lnTo>
                    <a:pt x="32893" y="5956"/>
                  </a:lnTo>
                  <a:lnTo>
                    <a:pt x="32893" y="5575"/>
                  </a:lnTo>
                  <a:lnTo>
                    <a:pt x="33286" y="5575"/>
                  </a:lnTo>
                  <a:lnTo>
                    <a:pt x="33286" y="5956"/>
                  </a:lnTo>
                  <a:lnTo>
                    <a:pt x="32893" y="5956"/>
                  </a:lnTo>
                  <a:lnTo>
                    <a:pt x="33286" y="5575"/>
                  </a:lnTo>
                  <a:lnTo>
                    <a:pt x="33680" y="5575"/>
                  </a:lnTo>
                  <a:lnTo>
                    <a:pt x="33680" y="5956"/>
                  </a:lnTo>
                  <a:lnTo>
                    <a:pt x="33680" y="5575"/>
                  </a:lnTo>
                  <a:lnTo>
                    <a:pt x="33286" y="5575"/>
                  </a:lnTo>
                  <a:lnTo>
                    <a:pt x="33680" y="5575"/>
                  </a:lnTo>
                  <a:lnTo>
                    <a:pt x="34061" y="5575"/>
                  </a:lnTo>
                  <a:lnTo>
                    <a:pt x="33680" y="5575"/>
                  </a:lnTo>
                  <a:lnTo>
                    <a:pt x="33286" y="5575"/>
                  </a:lnTo>
                  <a:lnTo>
                    <a:pt x="33286" y="5194"/>
                  </a:lnTo>
                  <a:lnTo>
                    <a:pt x="32893" y="5194"/>
                  </a:lnTo>
                  <a:lnTo>
                    <a:pt x="32893" y="5575"/>
                  </a:lnTo>
                  <a:lnTo>
                    <a:pt x="32893" y="5194"/>
                  </a:lnTo>
                  <a:lnTo>
                    <a:pt x="32499" y="5194"/>
                  </a:lnTo>
                  <a:lnTo>
                    <a:pt x="32499" y="5575"/>
                  </a:lnTo>
                  <a:lnTo>
                    <a:pt x="32499" y="5194"/>
                  </a:lnTo>
                  <a:lnTo>
                    <a:pt x="32893" y="5194"/>
                  </a:lnTo>
                  <a:lnTo>
                    <a:pt x="32499" y="5194"/>
                  </a:lnTo>
                  <a:lnTo>
                    <a:pt x="32499" y="4813"/>
                  </a:lnTo>
                  <a:lnTo>
                    <a:pt x="32499" y="5194"/>
                  </a:lnTo>
                  <a:lnTo>
                    <a:pt x="32499" y="4813"/>
                  </a:lnTo>
                  <a:lnTo>
                    <a:pt x="32893" y="4813"/>
                  </a:lnTo>
                  <a:lnTo>
                    <a:pt x="33286" y="4813"/>
                  </a:lnTo>
                  <a:lnTo>
                    <a:pt x="32893" y="4813"/>
                  </a:lnTo>
                  <a:lnTo>
                    <a:pt x="32893" y="4419"/>
                  </a:lnTo>
                  <a:lnTo>
                    <a:pt x="32499" y="4419"/>
                  </a:lnTo>
                  <a:lnTo>
                    <a:pt x="32118" y="4419"/>
                  </a:lnTo>
                  <a:lnTo>
                    <a:pt x="32118" y="4038"/>
                  </a:lnTo>
                  <a:lnTo>
                    <a:pt x="31724" y="4038"/>
                  </a:lnTo>
                  <a:lnTo>
                    <a:pt x="31724" y="4419"/>
                  </a:lnTo>
                  <a:lnTo>
                    <a:pt x="31343" y="4419"/>
                  </a:lnTo>
                  <a:lnTo>
                    <a:pt x="31343" y="4038"/>
                  </a:lnTo>
                  <a:lnTo>
                    <a:pt x="30949" y="4038"/>
                  </a:lnTo>
                  <a:lnTo>
                    <a:pt x="30949" y="3657"/>
                  </a:lnTo>
                  <a:lnTo>
                    <a:pt x="31343" y="3657"/>
                  </a:lnTo>
                  <a:lnTo>
                    <a:pt x="31343" y="3276"/>
                  </a:lnTo>
                  <a:lnTo>
                    <a:pt x="30949" y="2882"/>
                  </a:lnTo>
                  <a:lnTo>
                    <a:pt x="30949" y="3276"/>
                  </a:lnTo>
                  <a:lnTo>
                    <a:pt x="30949" y="2882"/>
                  </a:lnTo>
                  <a:lnTo>
                    <a:pt x="31343" y="2882"/>
                  </a:lnTo>
                  <a:lnTo>
                    <a:pt x="31343" y="2501"/>
                  </a:lnTo>
                  <a:lnTo>
                    <a:pt x="31724" y="2501"/>
                  </a:lnTo>
                  <a:lnTo>
                    <a:pt x="31724" y="2120"/>
                  </a:lnTo>
                  <a:lnTo>
                    <a:pt x="32118" y="2120"/>
                  </a:lnTo>
                  <a:lnTo>
                    <a:pt x="32118" y="2501"/>
                  </a:lnTo>
                  <a:lnTo>
                    <a:pt x="32499" y="2501"/>
                  </a:lnTo>
                  <a:lnTo>
                    <a:pt x="32118" y="2501"/>
                  </a:lnTo>
                  <a:lnTo>
                    <a:pt x="32499" y="2501"/>
                  </a:lnTo>
                  <a:lnTo>
                    <a:pt x="32893" y="2501"/>
                  </a:lnTo>
                  <a:lnTo>
                    <a:pt x="32499" y="2882"/>
                  </a:lnTo>
                  <a:lnTo>
                    <a:pt x="32893" y="2882"/>
                  </a:lnTo>
                  <a:lnTo>
                    <a:pt x="33286" y="2882"/>
                  </a:lnTo>
                  <a:lnTo>
                    <a:pt x="33286" y="3276"/>
                  </a:lnTo>
                  <a:lnTo>
                    <a:pt x="33286" y="4038"/>
                  </a:lnTo>
                  <a:lnTo>
                    <a:pt x="33286" y="3657"/>
                  </a:lnTo>
                  <a:lnTo>
                    <a:pt x="33286" y="4419"/>
                  </a:lnTo>
                  <a:lnTo>
                    <a:pt x="33680" y="4419"/>
                  </a:lnTo>
                  <a:lnTo>
                    <a:pt x="33680" y="4038"/>
                  </a:lnTo>
                  <a:lnTo>
                    <a:pt x="33286" y="4038"/>
                  </a:lnTo>
                  <a:lnTo>
                    <a:pt x="33680" y="4038"/>
                  </a:lnTo>
                  <a:lnTo>
                    <a:pt x="34061" y="4419"/>
                  </a:lnTo>
                  <a:lnTo>
                    <a:pt x="34455" y="4419"/>
                  </a:lnTo>
                  <a:lnTo>
                    <a:pt x="34455" y="4038"/>
                  </a:lnTo>
                  <a:lnTo>
                    <a:pt x="34061" y="4038"/>
                  </a:lnTo>
                  <a:lnTo>
                    <a:pt x="34455" y="4038"/>
                  </a:lnTo>
                  <a:lnTo>
                    <a:pt x="34455" y="3657"/>
                  </a:lnTo>
                  <a:lnTo>
                    <a:pt x="34836" y="3657"/>
                  </a:lnTo>
                  <a:lnTo>
                    <a:pt x="35229" y="3657"/>
                  </a:lnTo>
                  <a:lnTo>
                    <a:pt x="35229" y="3276"/>
                  </a:lnTo>
                  <a:lnTo>
                    <a:pt x="35229" y="3657"/>
                  </a:lnTo>
                  <a:lnTo>
                    <a:pt x="35229" y="3276"/>
                  </a:lnTo>
                  <a:lnTo>
                    <a:pt x="35229" y="3657"/>
                  </a:lnTo>
                  <a:lnTo>
                    <a:pt x="35420" y="3657"/>
                  </a:lnTo>
                  <a:lnTo>
                    <a:pt x="35420" y="3276"/>
                  </a:lnTo>
                  <a:lnTo>
                    <a:pt x="35420" y="3657"/>
                  </a:lnTo>
                  <a:lnTo>
                    <a:pt x="35420" y="3276"/>
                  </a:lnTo>
                  <a:lnTo>
                    <a:pt x="35814" y="3276"/>
                  </a:lnTo>
                  <a:lnTo>
                    <a:pt x="35814" y="3657"/>
                  </a:lnTo>
                  <a:lnTo>
                    <a:pt x="35814" y="3276"/>
                  </a:lnTo>
                  <a:lnTo>
                    <a:pt x="36207" y="3276"/>
                  </a:lnTo>
                  <a:lnTo>
                    <a:pt x="35814" y="3276"/>
                  </a:lnTo>
                  <a:lnTo>
                    <a:pt x="35814" y="2882"/>
                  </a:lnTo>
                  <a:lnTo>
                    <a:pt x="36207" y="2882"/>
                  </a:lnTo>
                  <a:lnTo>
                    <a:pt x="35814" y="2882"/>
                  </a:lnTo>
                  <a:lnTo>
                    <a:pt x="35420" y="2501"/>
                  </a:lnTo>
                  <a:lnTo>
                    <a:pt x="35814" y="2120"/>
                  </a:lnTo>
                  <a:lnTo>
                    <a:pt x="36207" y="2120"/>
                  </a:lnTo>
                  <a:lnTo>
                    <a:pt x="36588" y="2120"/>
                  </a:lnTo>
                  <a:lnTo>
                    <a:pt x="36982" y="2120"/>
                  </a:lnTo>
                  <a:lnTo>
                    <a:pt x="36982" y="2501"/>
                  </a:lnTo>
                  <a:lnTo>
                    <a:pt x="37376" y="2501"/>
                  </a:lnTo>
                  <a:lnTo>
                    <a:pt x="36982" y="2501"/>
                  </a:lnTo>
                  <a:lnTo>
                    <a:pt x="37376" y="2501"/>
                  </a:lnTo>
                  <a:lnTo>
                    <a:pt x="37757" y="2882"/>
                  </a:lnTo>
                  <a:lnTo>
                    <a:pt x="38150" y="2882"/>
                  </a:lnTo>
                  <a:lnTo>
                    <a:pt x="38150" y="3276"/>
                  </a:lnTo>
                  <a:lnTo>
                    <a:pt x="38544" y="3276"/>
                  </a:lnTo>
                  <a:lnTo>
                    <a:pt x="38544" y="3657"/>
                  </a:lnTo>
                  <a:lnTo>
                    <a:pt x="38925" y="3657"/>
                  </a:lnTo>
                  <a:lnTo>
                    <a:pt x="38925" y="4038"/>
                  </a:lnTo>
                  <a:lnTo>
                    <a:pt x="38925" y="3657"/>
                  </a:lnTo>
                  <a:lnTo>
                    <a:pt x="38925" y="4038"/>
                  </a:lnTo>
                  <a:lnTo>
                    <a:pt x="38925" y="3657"/>
                  </a:lnTo>
                  <a:lnTo>
                    <a:pt x="39319" y="3657"/>
                  </a:lnTo>
                  <a:lnTo>
                    <a:pt x="39319" y="4038"/>
                  </a:lnTo>
                  <a:lnTo>
                    <a:pt x="39319" y="3657"/>
                  </a:lnTo>
                  <a:lnTo>
                    <a:pt x="39319" y="4038"/>
                  </a:lnTo>
                  <a:lnTo>
                    <a:pt x="39712" y="4038"/>
                  </a:lnTo>
                  <a:lnTo>
                    <a:pt x="39903" y="4038"/>
                  </a:lnTo>
                  <a:lnTo>
                    <a:pt x="39903" y="3657"/>
                  </a:lnTo>
                  <a:lnTo>
                    <a:pt x="39712" y="3657"/>
                  </a:lnTo>
                  <a:lnTo>
                    <a:pt x="39319" y="3657"/>
                  </a:lnTo>
                  <a:lnTo>
                    <a:pt x="39319" y="3276"/>
                  </a:lnTo>
                  <a:lnTo>
                    <a:pt x="39712" y="3276"/>
                  </a:lnTo>
                  <a:lnTo>
                    <a:pt x="39712" y="2882"/>
                  </a:lnTo>
                  <a:lnTo>
                    <a:pt x="39903" y="2882"/>
                  </a:lnTo>
                  <a:lnTo>
                    <a:pt x="39712" y="2882"/>
                  </a:lnTo>
                  <a:lnTo>
                    <a:pt x="39712" y="2501"/>
                  </a:lnTo>
                  <a:lnTo>
                    <a:pt x="39319" y="2501"/>
                  </a:lnTo>
                  <a:lnTo>
                    <a:pt x="39319" y="2120"/>
                  </a:lnTo>
                  <a:lnTo>
                    <a:pt x="39712" y="2120"/>
                  </a:lnTo>
                  <a:lnTo>
                    <a:pt x="39712" y="1727"/>
                  </a:lnTo>
                  <a:lnTo>
                    <a:pt x="39712" y="2120"/>
                  </a:lnTo>
                  <a:lnTo>
                    <a:pt x="39712" y="1727"/>
                  </a:lnTo>
                  <a:lnTo>
                    <a:pt x="39712" y="2120"/>
                  </a:lnTo>
                  <a:lnTo>
                    <a:pt x="39903" y="2120"/>
                  </a:lnTo>
                  <a:lnTo>
                    <a:pt x="40284" y="2120"/>
                  </a:lnTo>
                  <a:lnTo>
                    <a:pt x="40678" y="2120"/>
                  </a:lnTo>
                  <a:lnTo>
                    <a:pt x="41071" y="2120"/>
                  </a:lnTo>
                  <a:lnTo>
                    <a:pt x="41452" y="2120"/>
                  </a:lnTo>
                  <a:lnTo>
                    <a:pt x="41071" y="2120"/>
                  </a:lnTo>
                  <a:lnTo>
                    <a:pt x="41452" y="2120"/>
                  </a:lnTo>
                  <a:lnTo>
                    <a:pt x="41452" y="2501"/>
                  </a:lnTo>
                  <a:lnTo>
                    <a:pt x="41452" y="2120"/>
                  </a:lnTo>
                  <a:lnTo>
                    <a:pt x="41452" y="2501"/>
                  </a:lnTo>
                  <a:lnTo>
                    <a:pt x="41452" y="2120"/>
                  </a:lnTo>
                  <a:lnTo>
                    <a:pt x="41452" y="2501"/>
                  </a:lnTo>
                  <a:lnTo>
                    <a:pt x="41452" y="2120"/>
                  </a:lnTo>
                  <a:lnTo>
                    <a:pt x="41846" y="2120"/>
                  </a:lnTo>
                  <a:lnTo>
                    <a:pt x="42240" y="2501"/>
                  </a:lnTo>
                  <a:lnTo>
                    <a:pt x="42240" y="2120"/>
                  </a:lnTo>
                  <a:lnTo>
                    <a:pt x="42240" y="2501"/>
                  </a:lnTo>
                  <a:lnTo>
                    <a:pt x="42240" y="2120"/>
                  </a:lnTo>
                  <a:lnTo>
                    <a:pt x="42240" y="2501"/>
                  </a:lnTo>
                  <a:lnTo>
                    <a:pt x="42621" y="2501"/>
                  </a:lnTo>
                  <a:lnTo>
                    <a:pt x="42621" y="2120"/>
                  </a:lnTo>
                  <a:lnTo>
                    <a:pt x="42621" y="1727"/>
                  </a:lnTo>
                  <a:lnTo>
                    <a:pt x="42240" y="1727"/>
                  </a:lnTo>
                  <a:lnTo>
                    <a:pt x="41846" y="1727"/>
                  </a:lnTo>
                  <a:lnTo>
                    <a:pt x="41452" y="1727"/>
                  </a:lnTo>
                  <a:lnTo>
                    <a:pt x="41452" y="1346"/>
                  </a:lnTo>
                  <a:lnTo>
                    <a:pt x="43789" y="1346"/>
                  </a:lnTo>
                  <a:lnTo>
                    <a:pt x="43789" y="1727"/>
                  </a:lnTo>
                  <a:lnTo>
                    <a:pt x="44183" y="1727"/>
                  </a:lnTo>
                  <a:lnTo>
                    <a:pt x="44577" y="1727"/>
                  </a:lnTo>
                  <a:lnTo>
                    <a:pt x="44577" y="1346"/>
                  </a:lnTo>
                  <a:lnTo>
                    <a:pt x="44767" y="1346"/>
                  </a:lnTo>
                  <a:lnTo>
                    <a:pt x="44767" y="1155"/>
                  </a:lnTo>
                  <a:lnTo>
                    <a:pt x="45161" y="1155"/>
                  </a:lnTo>
                  <a:lnTo>
                    <a:pt x="45161" y="774"/>
                  </a:lnTo>
                  <a:lnTo>
                    <a:pt x="45542" y="774"/>
                  </a:lnTo>
                  <a:lnTo>
                    <a:pt x="45542" y="1155"/>
                  </a:lnTo>
                  <a:lnTo>
                    <a:pt x="45542" y="774"/>
                  </a:lnTo>
                  <a:lnTo>
                    <a:pt x="45542" y="1155"/>
                  </a:lnTo>
                  <a:lnTo>
                    <a:pt x="45935" y="1155"/>
                  </a:lnTo>
                  <a:lnTo>
                    <a:pt x="46329" y="1346"/>
                  </a:lnTo>
                  <a:lnTo>
                    <a:pt x="46710" y="1346"/>
                  </a:lnTo>
                  <a:lnTo>
                    <a:pt x="46710" y="1155"/>
                  </a:lnTo>
                  <a:lnTo>
                    <a:pt x="47104" y="1155"/>
                  </a:lnTo>
                  <a:lnTo>
                    <a:pt x="47104" y="1346"/>
                  </a:lnTo>
                  <a:lnTo>
                    <a:pt x="47498" y="1346"/>
                  </a:lnTo>
                  <a:lnTo>
                    <a:pt x="47498" y="1155"/>
                  </a:lnTo>
                  <a:lnTo>
                    <a:pt x="47879" y="1155"/>
                  </a:lnTo>
                  <a:lnTo>
                    <a:pt x="48272" y="1155"/>
                  </a:lnTo>
                  <a:lnTo>
                    <a:pt x="48272" y="1346"/>
                  </a:lnTo>
                  <a:lnTo>
                    <a:pt x="48666" y="1346"/>
                  </a:lnTo>
                  <a:lnTo>
                    <a:pt x="48666" y="1727"/>
                  </a:lnTo>
                  <a:lnTo>
                    <a:pt x="48666" y="1346"/>
                  </a:lnTo>
                  <a:lnTo>
                    <a:pt x="48666" y="1727"/>
                  </a:lnTo>
                  <a:lnTo>
                    <a:pt x="48666" y="1346"/>
                  </a:lnTo>
                  <a:lnTo>
                    <a:pt x="48666" y="1727"/>
                  </a:lnTo>
                  <a:lnTo>
                    <a:pt x="49047" y="1727"/>
                  </a:lnTo>
                  <a:lnTo>
                    <a:pt x="49047" y="1346"/>
                  </a:lnTo>
                  <a:lnTo>
                    <a:pt x="49441" y="1346"/>
                  </a:lnTo>
                  <a:lnTo>
                    <a:pt x="49441" y="1727"/>
                  </a:lnTo>
                  <a:lnTo>
                    <a:pt x="49631" y="1727"/>
                  </a:lnTo>
                  <a:lnTo>
                    <a:pt x="49631" y="1346"/>
                  </a:lnTo>
                  <a:lnTo>
                    <a:pt x="50025" y="1346"/>
                  </a:lnTo>
                  <a:lnTo>
                    <a:pt x="50406" y="1346"/>
                  </a:lnTo>
                  <a:lnTo>
                    <a:pt x="50406" y="1727"/>
                  </a:lnTo>
                  <a:lnTo>
                    <a:pt x="50800" y="1727"/>
                  </a:lnTo>
                  <a:lnTo>
                    <a:pt x="51193" y="1727"/>
                  </a:lnTo>
                  <a:lnTo>
                    <a:pt x="51574" y="2120"/>
                  </a:lnTo>
                  <a:lnTo>
                    <a:pt x="51574" y="1727"/>
                  </a:lnTo>
                  <a:lnTo>
                    <a:pt x="51193" y="1727"/>
                  </a:lnTo>
                  <a:lnTo>
                    <a:pt x="51574" y="1727"/>
                  </a:lnTo>
                  <a:lnTo>
                    <a:pt x="51193" y="1346"/>
                  </a:lnTo>
                  <a:lnTo>
                    <a:pt x="50025" y="1155"/>
                  </a:lnTo>
                  <a:lnTo>
                    <a:pt x="51193" y="1346"/>
                  </a:lnTo>
                  <a:lnTo>
                    <a:pt x="50800" y="1346"/>
                  </a:lnTo>
                  <a:lnTo>
                    <a:pt x="51193" y="1346"/>
                  </a:lnTo>
                  <a:lnTo>
                    <a:pt x="50800" y="1346"/>
                  </a:lnTo>
                  <a:lnTo>
                    <a:pt x="50800" y="1155"/>
                  </a:lnTo>
                  <a:lnTo>
                    <a:pt x="50406" y="1155"/>
                  </a:lnTo>
                  <a:lnTo>
                    <a:pt x="50800" y="1155"/>
                  </a:lnTo>
                  <a:lnTo>
                    <a:pt x="50406" y="1155"/>
                  </a:lnTo>
                  <a:lnTo>
                    <a:pt x="50406" y="774"/>
                  </a:lnTo>
                  <a:lnTo>
                    <a:pt x="52362" y="774"/>
                  </a:lnTo>
                  <a:lnTo>
                    <a:pt x="52743" y="1155"/>
                  </a:lnTo>
                  <a:lnTo>
                    <a:pt x="53136" y="1155"/>
                  </a:lnTo>
                  <a:lnTo>
                    <a:pt x="53136" y="1346"/>
                  </a:lnTo>
                  <a:lnTo>
                    <a:pt x="53530" y="1346"/>
                  </a:lnTo>
                  <a:lnTo>
                    <a:pt x="53136" y="1346"/>
                  </a:lnTo>
                  <a:lnTo>
                    <a:pt x="52743" y="1346"/>
                  </a:lnTo>
                  <a:lnTo>
                    <a:pt x="52362" y="1346"/>
                  </a:lnTo>
                  <a:lnTo>
                    <a:pt x="51968" y="1727"/>
                  </a:lnTo>
                  <a:lnTo>
                    <a:pt x="51968" y="2120"/>
                  </a:lnTo>
                  <a:lnTo>
                    <a:pt x="51968" y="1727"/>
                  </a:lnTo>
                  <a:lnTo>
                    <a:pt x="52362" y="2120"/>
                  </a:lnTo>
                  <a:lnTo>
                    <a:pt x="52362" y="1727"/>
                  </a:lnTo>
                  <a:lnTo>
                    <a:pt x="52362" y="2120"/>
                  </a:lnTo>
                  <a:lnTo>
                    <a:pt x="52743" y="2120"/>
                  </a:lnTo>
                  <a:lnTo>
                    <a:pt x="53136" y="2120"/>
                  </a:lnTo>
                  <a:lnTo>
                    <a:pt x="52743" y="2120"/>
                  </a:lnTo>
                  <a:lnTo>
                    <a:pt x="53136" y="2120"/>
                  </a:lnTo>
                  <a:lnTo>
                    <a:pt x="53530" y="2120"/>
                  </a:lnTo>
                  <a:lnTo>
                    <a:pt x="53136" y="1727"/>
                  </a:lnTo>
                  <a:lnTo>
                    <a:pt x="53530" y="1727"/>
                  </a:lnTo>
                  <a:lnTo>
                    <a:pt x="53136" y="1727"/>
                  </a:lnTo>
                  <a:lnTo>
                    <a:pt x="53530" y="1727"/>
                  </a:lnTo>
                  <a:lnTo>
                    <a:pt x="53530" y="2120"/>
                  </a:lnTo>
                  <a:lnTo>
                    <a:pt x="53911" y="2120"/>
                  </a:lnTo>
                  <a:lnTo>
                    <a:pt x="54114" y="2120"/>
                  </a:lnTo>
                  <a:lnTo>
                    <a:pt x="54495" y="2120"/>
                  </a:lnTo>
                  <a:lnTo>
                    <a:pt x="54495" y="1727"/>
                  </a:lnTo>
                  <a:lnTo>
                    <a:pt x="54495" y="2120"/>
                  </a:lnTo>
                  <a:lnTo>
                    <a:pt x="54495" y="1727"/>
                  </a:lnTo>
                  <a:lnTo>
                    <a:pt x="54114" y="1727"/>
                  </a:lnTo>
                  <a:lnTo>
                    <a:pt x="54495" y="1727"/>
                  </a:lnTo>
                  <a:lnTo>
                    <a:pt x="54889" y="1727"/>
                  </a:lnTo>
                  <a:lnTo>
                    <a:pt x="54889" y="1346"/>
                  </a:lnTo>
                  <a:lnTo>
                    <a:pt x="54495" y="1346"/>
                  </a:lnTo>
                  <a:lnTo>
                    <a:pt x="54114" y="1346"/>
                  </a:lnTo>
                  <a:lnTo>
                    <a:pt x="53911" y="1155"/>
                  </a:lnTo>
                  <a:lnTo>
                    <a:pt x="54114" y="1155"/>
                  </a:lnTo>
                  <a:lnTo>
                    <a:pt x="53911" y="1155"/>
                  </a:lnTo>
                  <a:lnTo>
                    <a:pt x="54114" y="1155"/>
                  </a:lnTo>
                  <a:lnTo>
                    <a:pt x="54114" y="774"/>
                  </a:lnTo>
                  <a:lnTo>
                    <a:pt x="54495" y="774"/>
                  </a:lnTo>
                  <a:lnTo>
                    <a:pt x="54114" y="774"/>
                  </a:lnTo>
                  <a:lnTo>
                    <a:pt x="54495" y="774"/>
                  </a:lnTo>
                  <a:lnTo>
                    <a:pt x="54495" y="393"/>
                  </a:lnTo>
                  <a:lnTo>
                    <a:pt x="54889" y="393"/>
                  </a:lnTo>
                  <a:lnTo>
                    <a:pt x="55270" y="393"/>
                  </a:lnTo>
                  <a:lnTo>
                    <a:pt x="54889" y="393"/>
                  </a:lnTo>
                  <a:lnTo>
                    <a:pt x="54495" y="393"/>
                  </a:lnTo>
                  <a:lnTo>
                    <a:pt x="54495" y="0"/>
                  </a:lnTo>
                  <a:lnTo>
                    <a:pt x="54495" y="393"/>
                  </a:lnTo>
                  <a:lnTo>
                    <a:pt x="54889" y="393"/>
                  </a:lnTo>
                  <a:lnTo>
                    <a:pt x="55270" y="393"/>
                  </a:lnTo>
                  <a:lnTo>
                    <a:pt x="55664" y="393"/>
                  </a:lnTo>
                  <a:lnTo>
                    <a:pt x="56057" y="393"/>
                  </a:lnTo>
                  <a:lnTo>
                    <a:pt x="56057" y="774"/>
                  </a:lnTo>
                  <a:lnTo>
                    <a:pt x="56438" y="774"/>
                  </a:lnTo>
                  <a:lnTo>
                    <a:pt x="56832" y="774"/>
                  </a:lnTo>
                  <a:lnTo>
                    <a:pt x="57226" y="774"/>
                  </a:lnTo>
                  <a:lnTo>
                    <a:pt x="57607" y="1155"/>
                  </a:lnTo>
                  <a:lnTo>
                    <a:pt x="58000" y="1155"/>
                  </a:lnTo>
                  <a:lnTo>
                    <a:pt x="58000" y="1346"/>
                  </a:lnTo>
                  <a:lnTo>
                    <a:pt x="58394" y="1346"/>
                  </a:lnTo>
                  <a:lnTo>
                    <a:pt x="58394" y="1727"/>
                  </a:lnTo>
                  <a:lnTo>
                    <a:pt x="58775" y="1727"/>
                  </a:lnTo>
                  <a:lnTo>
                    <a:pt x="58978" y="1727"/>
                  </a:lnTo>
                  <a:lnTo>
                    <a:pt x="59359" y="1727"/>
                  </a:lnTo>
                  <a:lnTo>
                    <a:pt x="59753" y="1727"/>
                  </a:lnTo>
                  <a:lnTo>
                    <a:pt x="59753" y="2120"/>
                  </a:lnTo>
                  <a:lnTo>
                    <a:pt x="59753" y="2501"/>
                  </a:lnTo>
                  <a:lnTo>
                    <a:pt x="59359" y="2501"/>
                  </a:lnTo>
                  <a:lnTo>
                    <a:pt x="59359" y="2882"/>
                  </a:lnTo>
                  <a:lnTo>
                    <a:pt x="59753" y="2882"/>
                  </a:lnTo>
                  <a:lnTo>
                    <a:pt x="59359" y="2882"/>
                  </a:lnTo>
                  <a:lnTo>
                    <a:pt x="59753" y="2882"/>
                  </a:lnTo>
                  <a:lnTo>
                    <a:pt x="60147" y="2882"/>
                  </a:lnTo>
                  <a:lnTo>
                    <a:pt x="59753" y="2882"/>
                  </a:lnTo>
                  <a:lnTo>
                    <a:pt x="60147" y="2882"/>
                  </a:lnTo>
                  <a:lnTo>
                    <a:pt x="60147" y="3276"/>
                  </a:lnTo>
                  <a:lnTo>
                    <a:pt x="60147" y="2882"/>
                  </a:lnTo>
                  <a:lnTo>
                    <a:pt x="60147" y="3276"/>
                  </a:lnTo>
                  <a:lnTo>
                    <a:pt x="60147" y="2882"/>
                  </a:lnTo>
                  <a:lnTo>
                    <a:pt x="60528" y="2882"/>
                  </a:lnTo>
                  <a:lnTo>
                    <a:pt x="60147" y="2882"/>
                  </a:lnTo>
                  <a:lnTo>
                    <a:pt x="60147" y="2501"/>
                  </a:lnTo>
                  <a:lnTo>
                    <a:pt x="60528" y="2501"/>
                  </a:lnTo>
                  <a:lnTo>
                    <a:pt x="60528" y="2882"/>
                  </a:lnTo>
                  <a:lnTo>
                    <a:pt x="60921" y="2882"/>
                  </a:lnTo>
                  <a:lnTo>
                    <a:pt x="60921" y="2501"/>
                  </a:lnTo>
                  <a:lnTo>
                    <a:pt x="61315" y="2501"/>
                  </a:lnTo>
                  <a:lnTo>
                    <a:pt x="61696" y="2501"/>
                  </a:lnTo>
                  <a:lnTo>
                    <a:pt x="61315" y="2501"/>
                  </a:lnTo>
                  <a:lnTo>
                    <a:pt x="61315" y="2882"/>
                  </a:lnTo>
                  <a:lnTo>
                    <a:pt x="61696" y="2882"/>
                  </a:lnTo>
                  <a:lnTo>
                    <a:pt x="61696" y="3276"/>
                  </a:lnTo>
                  <a:lnTo>
                    <a:pt x="61696" y="2882"/>
                  </a:lnTo>
                  <a:lnTo>
                    <a:pt x="61696" y="3276"/>
                  </a:lnTo>
                  <a:lnTo>
                    <a:pt x="61696" y="2882"/>
                  </a:lnTo>
                  <a:lnTo>
                    <a:pt x="61696" y="3276"/>
                  </a:lnTo>
                  <a:lnTo>
                    <a:pt x="61696" y="2882"/>
                  </a:lnTo>
                  <a:lnTo>
                    <a:pt x="61696" y="3276"/>
                  </a:lnTo>
                  <a:lnTo>
                    <a:pt x="61696" y="2882"/>
                  </a:lnTo>
                  <a:lnTo>
                    <a:pt x="61696" y="3276"/>
                  </a:lnTo>
                  <a:lnTo>
                    <a:pt x="62090" y="3276"/>
                  </a:lnTo>
                  <a:lnTo>
                    <a:pt x="64617" y="3276"/>
                  </a:lnTo>
                  <a:lnTo>
                    <a:pt x="64236" y="3276"/>
                  </a:lnTo>
                  <a:lnTo>
                    <a:pt x="64617" y="3276"/>
                  </a:lnTo>
                  <a:lnTo>
                    <a:pt x="64236" y="3276"/>
                  </a:lnTo>
                  <a:lnTo>
                    <a:pt x="64617" y="3276"/>
                  </a:lnTo>
                  <a:lnTo>
                    <a:pt x="64236" y="3276"/>
                  </a:lnTo>
                  <a:lnTo>
                    <a:pt x="65011" y="3276"/>
                  </a:lnTo>
                  <a:lnTo>
                    <a:pt x="65011" y="2882"/>
                  </a:lnTo>
                  <a:lnTo>
                    <a:pt x="65011" y="3276"/>
                  </a:lnTo>
                  <a:lnTo>
                    <a:pt x="65392" y="3276"/>
                  </a:lnTo>
                  <a:lnTo>
                    <a:pt x="65786" y="3276"/>
                  </a:lnTo>
                  <a:lnTo>
                    <a:pt x="66179" y="3276"/>
                  </a:lnTo>
                  <a:lnTo>
                    <a:pt x="66179" y="3657"/>
                  </a:lnTo>
                  <a:lnTo>
                    <a:pt x="66179" y="4038"/>
                  </a:lnTo>
                  <a:lnTo>
                    <a:pt x="66560" y="4038"/>
                  </a:lnTo>
                  <a:lnTo>
                    <a:pt x="66954" y="4038"/>
                  </a:lnTo>
                  <a:lnTo>
                    <a:pt x="66954" y="4419"/>
                  </a:lnTo>
                  <a:lnTo>
                    <a:pt x="67348" y="4419"/>
                  </a:lnTo>
                  <a:lnTo>
                    <a:pt x="66954" y="4038"/>
                  </a:lnTo>
                  <a:lnTo>
                    <a:pt x="66954" y="3657"/>
                  </a:lnTo>
                  <a:lnTo>
                    <a:pt x="67348" y="3657"/>
                  </a:lnTo>
                  <a:lnTo>
                    <a:pt x="67729" y="3657"/>
                  </a:lnTo>
                  <a:lnTo>
                    <a:pt x="67348" y="3657"/>
                  </a:lnTo>
                  <a:lnTo>
                    <a:pt x="67729" y="3657"/>
                  </a:lnTo>
                  <a:lnTo>
                    <a:pt x="67729" y="4038"/>
                  </a:lnTo>
                  <a:lnTo>
                    <a:pt x="68122" y="4038"/>
                  </a:lnTo>
                  <a:lnTo>
                    <a:pt x="68122" y="3657"/>
                  </a:lnTo>
                  <a:lnTo>
                    <a:pt x="68313" y="3657"/>
                  </a:lnTo>
                  <a:lnTo>
                    <a:pt x="68313" y="4038"/>
                  </a:lnTo>
                  <a:lnTo>
                    <a:pt x="68313" y="3657"/>
                  </a:lnTo>
                  <a:lnTo>
                    <a:pt x="68313" y="4038"/>
                  </a:lnTo>
                  <a:lnTo>
                    <a:pt x="68313" y="3657"/>
                  </a:lnTo>
                  <a:lnTo>
                    <a:pt x="68313" y="4038"/>
                  </a:lnTo>
                  <a:lnTo>
                    <a:pt x="68707" y="4038"/>
                  </a:lnTo>
                  <a:lnTo>
                    <a:pt x="69100" y="4038"/>
                  </a:lnTo>
                  <a:lnTo>
                    <a:pt x="69100" y="4419"/>
                  </a:lnTo>
                  <a:lnTo>
                    <a:pt x="69481" y="4419"/>
                  </a:lnTo>
                  <a:lnTo>
                    <a:pt x="69481" y="4038"/>
                  </a:lnTo>
                  <a:lnTo>
                    <a:pt x="69100" y="4038"/>
                  </a:lnTo>
                  <a:lnTo>
                    <a:pt x="68707" y="3657"/>
                  </a:lnTo>
                  <a:lnTo>
                    <a:pt x="69100" y="3657"/>
                  </a:lnTo>
                  <a:lnTo>
                    <a:pt x="69481" y="3657"/>
                  </a:lnTo>
                  <a:lnTo>
                    <a:pt x="69875" y="3657"/>
                  </a:lnTo>
                  <a:lnTo>
                    <a:pt x="69481" y="3657"/>
                  </a:lnTo>
                  <a:lnTo>
                    <a:pt x="69875" y="3276"/>
                  </a:lnTo>
                  <a:lnTo>
                    <a:pt x="70269" y="3276"/>
                  </a:lnTo>
                  <a:lnTo>
                    <a:pt x="70650" y="3276"/>
                  </a:lnTo>
                  <a:lnTo>
                    <a:pt x="70650" y="3657"/>
                  </a:lnTo>
                  <a:lnTo>
                    <a:pt x="71043" y="3657"/>
                  </a:lnTo>
                  <a:lnTo>
                    <a:pt x="71424" y="3657"/>
                  </a:lnTo>
                  <a:lnTo>
                    <a:pt x="71818" y="3657"/>
                  </a:lnTo>
                  <a:lnTo>
                    <a:pt x="72212" y="3657"/>
                  </a:lnTo>
                  <a:lnTo>
                    <a:pt x="72212" y="3276"/>
                  </a:lnTo>
                  <a:lnTo>
                    <a:pt x="72605" y="3276"/>
                  </a:lnTo>
                  <a:lnTo>
                    <a:pt x="72986" y="3657"/>
                  </a:lnTo>
                  <a:lnTo>
                    <a:pt x="73190" y="3657"/>
                  </a:lnTo>
                  <a:lnTo>
                    <a:pt x="73190" y="4038"/>
                  </a:lnTo>
                  <a:lnTo>
                    <a:pt x="73571" y="4038"/>
                  </a:lnTo>
                  <a:lnTo>
                    <a:pt x="73964" y="4419"/>
                  </a:lnTo>
                  <a:lnTo>
                    <a:pt x="74358" y="4419"/>
                  </a:lnTo>
                  <a:lnTo>
                    <a:pt x="74739" y="4419"/>
                  </a:lnTo>
                  <a:lnTo>
                    <a:pt x="74358" y="4419"/>
                  </a:lnTo>
                  <a:lnTo>
                    <a:pt x="74739" y="4419"/>
                  </a:lnTo>
                  <a:lnTo>
                    <a:pt x="74739" y="4038"/>
                  </a:lnTo>
                  <a:lnTo>
                    <a:pt x="74739" y="4419"/>
                  </a:lnTo>
                  <a:lnTo>
                    <a:pt x="74739" y="4038"/>
                  </a:lnTo>
                  <a:lnTo>
                    <a:pt x="74739" y="4419"/>
                  </a:lnTo>
                  <a:lnTo>
                    <a:pt x="75133" y="4038"/>
                  </a:lnTo>
                  <a:lnTo>
                    <a:pt x="75514" y="4419"/>
                  </a:lnTo>
                  <a:lnTo>
                    <a:pt x="75514" y="4038"/>
                  </a:lnTo>
                  <a:lnTo>
                    <a:pt x="75133" y="4038"/>
                  </a:lnTo>
                  <a:lnTo>
                    <a:pt x="74739" y="4038"/>
                  </a:lnTo>
                  <a:lnTo>
                    <a:pt x="74358" y="4038"/>
                  </a:lnTo>
                  <a:lnTo>
                    <a:pt x="74358" y="3657"/>
                  </a:lnTo>
                  <a:lnTo>
                    <a:pt x="74358" y="3276"/>
                  </a:lnTo>
                  <a:lnTo>
                    <a:pt x="73964" y="3276"/>
                  </a:lnTo>
                  <a:lnTo>
                    <a:pt x="73964" y="2882"/>
                  </a:lnTo>
                  <a:lnTo>
                    <a:pt x="73571" y="2882"/>
                  </a:lnTo>
                  <a:lnTo>
                    <a:pt x="73964" y="2882"/>
                  </a:lnTo>
                  <a:lnTo>
                    <a:pt x="73964" y="2501"/>
                  </a:lnTo>
                  <a:lnTo>
                    <a:pt x="74358" y="2501"/>
                  </a:lnTo>
                  <a:lnTo>
                    <a:pt x="74739" y="2501"/>
                  </a:lnTo>
                  <a:lnTo>
                    <a:pt x="74739" y="2120"/>
                  </a:lnTo>
                  <a:lnTo>
                    <a:pt x="74739" y="2501"/>
                  </a:lnTo>
                  <a:lnTo>
                    <a:pt x="75133" y="2501"/>
                  </a:lnTo>
                  <a:lnTo>
                    <a:pt x="75514" y="2501"/>
                  </a:lnTo>
                  <a:lnTo>
                    <a:pt x="75514" y="2120"/>
                  </a:lnTo>
                  <a:lnTo>
                    <a:pt x="75907" y="2120"/>
                  </a:lnTo>
                  <a:lnTo>
                    <a:pt x="76301" y="2120"/>
                  </a:lnTo>
                  <a:lnTo>
                    <a:pt x="76301" y="2501"/>
                  </a:lnTo>
                  <a:lnTo>
                    <a:pt x="76301" y="2120"/>
                  </a:lnTo>
                  <a:lnTo>
                    <a:pt x="76301" y="2501"/>
                  </a:lnTo>
                  <a:lnTo>
                    <a:pt x="76682" y="2501"/>
                  </a:lnTo>
                  <a:lnTo>
                    <a:pt x="76682" y="2120"/>
                  </a:lnTo>
                  <a:lnTo>
                    <a:pt x="77076" y="2120"/>
                  </a:lnTo>
                  <a:lnTo>
                    <a:pt x="77470" y="2120"/>
                  </a:lnTo>
                  <a:lnTo>
                    <a:pt x="77470" y="2501"/>
                  </a:lnTo>
                  <a:lnTo>
                    <a:pt x="77470" y="2120"/>
                  </a:lnTo>
                  <a:lnTo>
                    <a:pt x="77851" y="2120"/>
                  </a:lnTo>
                  <a:lnTo>
                    <a:pt x="77851" y="1727"/>
                  </a:lnTo>
                  <a:lnTo>
                    <a:pt x="78054" y="1727"/>
                  </a:lnTo>
                  <a:lnTo>
                    <a:pt x="78054" y="2120"/>
                  </a:lnTo>
                  <a:lnTo>
                    <a:pt x="78054" y="1727"/>
                  </a:lnTo>
                  <a:lnTo>
                    <a:pt x="78054" y="2120"/>
                  </a:lnTo>
                  <a:lnTo>
                    <a:pt x="78054" y="1727"/>
                  </a:lnTo>
                  <a:lnTo>
                    <a:pt x="78054" y="2120"/>
                  </a:lnTo>
                  <a:lnTo>
                    <a:pt x="78435" y="2120"/>
                  </a:lnTo>
                  <a:lnTo>
                    <a:pt x="78054" y="2120"/>
                  </a:lnTo>
                  <a:lnTo>
                    <a:pt x="78054" y="1727"/>
                  </a:lnTo>
                  <a:lnTo>
                    <a:pt x="78435" y="1727"/>
                  </a:lnTo>
                  <a:lnTo>
                    <a:pt x="78435" y="2120"/>
                  </a:lnTo>
                  <a:lnTo>
                    <a:pt x="78828" y="2120"/>
                  </a:lnTo>
                  <a:lnTo>
                    <a:pt x="78828" y="1727"/>
                  </a:lnTo>
                  <a:lnTo>
                    <a:pt x="78435" y="1727"/>
                  </a:lnTo>
                  <a:lnTo>
                    <a:pt x="78828" y="1727"/>
                  </a:lnTo>
                  <a:lnTo>
                    <a:pt x="79222" y="1727"/>
                  </a:lnTo>
                  <a:lnTo>
                    <a:pt x="78828" y="1727"/>
                  </a:lnTo>
                  <a:lnTo>
                    <a:pt x="79222" y="1727"/>
                  </a:lnTo>
                  <a:lnTo>
                    <a:pt x="79603" y="1727"/>
                  </a:lnTo>
                  <a:lnTo>
                    <a:pt x="79603" y="2120"/>
                  </a:lnTo>
                  <a:lnTo>
                    <a:pt x="79997" y="2120"/>
                  </a:lnTo>
                  <a:lnTo>
                    <a:pt x="80391" y="2120"/>
                  </a:lnTo>
                  <a:lnTo>
                    <a:pt x="80391" y="1727"/>
                  </a:lnTo>
                  <a:lnTo>
                    <a:pt x="80772" y="1727"/>
                  </a:lnTo>
                  <a:lnTo>
                    <a:pt x="81165" y="1727"/>
                  </a:lnTo>
                  <a:lnTo>
                    <a:pt x="81546" y="1727"/>
                  </a:lnTo>
                  <a:lnTo>
                    <a:pt x="81546" y="2120"/>
                  </a:lnTo>
                  <a:lnTo>
                    <a:pt x="81940" y="1727"/>
                  </a:lnTo>
                  <a:lnTo>
                    <a:pt x="81940" y="2120"/>
                  </a:lnTo>
                  <a:lnTo>
                    <a:pt x="82334" y="2120"/>
                  </a:lnTo>
                  <a:lnTo>
                    <a:pt x="82524" y="2120"/>
                  </a:lnTo>
                  <a:lnTo>
                    <a:pt x="82524" y="2501"/>
                  </a:lnTo>
                  <a:lnTo>
                    <a:pt x="82918" y="2501"/>
                  </a:lnTo>
                  <a:lnTo>
                    <a:pt x="83312" y="2501"/>
                  </a:lnTo>
                  <a:lnTo>
                    <a:pt x="82918" y="2501"/>
                  </a:lnTo>
                  <a:lnTo>
                    <a:pt x="83312" y="2882"/>
                  </a:lnTo>
                  <a:lnTo>
                    <a:pt x="83693" y="2882"/>
                  </a:lnTo>
                  <a:lnTo>
                    <a:pt x="84086" y="3276"/>
                  </a:lnTo>
                  <a:lnTo>
                    <a:pt x="84480" y="3276"/>
                  </a:lnTo>
                  <a:lnTo>
                    <a:pt x="84861" y="3276"/>
                  </a:lnTo>
                  <a:lnTo>
                    <a:pt x="84480" y="3276"/>
                  </a:lnTo>
                  <a:lnTo>
                    <a:pt x="84480" y="3657"/>
                  </a:lnTo>
                  <a:lnTo>
                    <a:pt x="84861" y="3657"/>
                  </a:lnTo>
                  <a:lnTo>
                    <a:pt x="85255" y="4038"/>
                  </a:lnTo>
                  <a:lnTo>
                    <a:pt x="85636" y="4419"/>
                  </a:lnTo>
                  <a:lnTo>
                    <a:pt x="85255" y="4419"/>
                  </a:lnTo>
                  <a:lnTo>
                    <a:pt x="85255" y="4813"/>
                  </a:lnTo>
                  <a:lnTo>
                    <a:pt x="85636" y="4813"/>
                  </a:lnTo>
                  <a:lnTo>
                    <a:pt x="85636" y="5194"/>
                  </a:lnTo>
                  <a:lnTo>
                    <a:pt x="86029" y="5194"/>
                  </a:lnTo>
                  <a:close/>
                </a:path>
                <a:path w="86360" h="49530">
                  <a:moveTo>
                    <a:pt x="39319" y="13271"/>
                  </a:moveTo>
                  <a:lnTo>
                    <a:pt x="39712" y="13271"/>
                  </a:lnTo>
                  <a:lnTo>
                    <a:pt x="39319" y="13271"/>
                  </a:lnTo>
                  <a:close/>
                </a:path>
                <a:path w="86360" h="49530">
                  <a:moveTo>
                    <a:pt x="29591" y="16929"/>
                  </a:moveTo>
                  <a:lnTo>
                    <a:pt x="29197" y="16929"/>
                  </a:lnTo>
                  <a:lnTo>
                    <a:pt x="29591" y="16929"/>
                  </a:lnTo>
                  <a:lnTo>
                    <a:pt x="29197" y="16929"/>
                  </a:lnTo>
                  <a:lnTo>
                    <a:pt x="29591" y="16929"/>
                  </a:lnTo>
                  <a:close/>
                </a:path>
                <a:path w="86360" h="49530">
                  <a:moveTo>
                    <a:pt x="22390" y="24041"/>
                  </a:moveTo>
                  <a:lnTo>
                    <a:pt x="22771" y="24041"/>
                  </a:lnTo>
                  <a:lnTo>
                    <a:pt x="22390" y="24041"/>
                  </a:lnTo>
                  <a:lnTo>
                    <a:pt x="21996" y="24041"/>
                  </a:lnTo>
                  <a:lnTo>
                    <a:pt x="21602" y="24041"/>
                  </a:lnTo>
                  <a:lnTo>
                    <a:pt x="21602" y="23660"/>
                  </a:lnTo>
                  <a:lnTo>
                    <a:pt x="21221" y="23660"/>
                  </a:lnTo>
                  <a:lnTo>
                    <a:pt x="21221" y="23266"/>
                  </a:lnTo>
                  <a:lnTo>
                    <a:pt x="21221" y="23660"/>
                  </a:lnTo>
                  <a:lnTo>
                    <a:pt x="20828" y="23660"/>
                  </a:lnTo>
                  <a:lnTo>
                    <a:pt x="21221" y="24041"/>
                  </a:lnTo>
                  <a:lnTo>
                    <a:pt x="21602" y="24422"/>
                  </a:lnTo>
                  <a:lnTo>
                    <a:pt x="21996" y="24422"/>
                  </a:lnTo>
                  <a:lnTo>
                    <a:pt x="21996" y="24803"/>
                  </a:lnTo>
                  <a:lnTo>
                    <a:pt x="22390" y="24803"/>
                  </a:lnTo>
                  <a:lnTo>
                    <a:pt x="21996" y="24803"/>
                  </a:lnTo>
                  <a:lnTo>
                    <a:pt x="22390" y="25196"/>
                  </a:lnTo>
                  <a:lnTo>
                    <a:pt x="21996" y="25196"/>
                  </a:lnTo>
                  <a:lnTo>
                    <a:pt x="21996" y="25387"/>
                  </a:lnTo>
                  <a:lnTo>
                    <a:pt x="21602" y="25387"/>
                  </a:lnTo>
                  <a:lnTo>
                    <a:pt x="21602" y="25196"/>
                  </a:lnTo>
                  <a:lnTo>
                    <a:pt x="21221" y="25196"/>
                  </a:lnTo>
                  <a:lnTo>
                    <a:pt x="20828" y="25196"/>
                  </a:lnTo>
                  <a:lnTo>
                    <a:pt x="21221" y="25196"/>
                  </a:lnTo>
                  <a:lnTo>
                    <a:pt x="20828" y="25196"/>
                  </a:lnTo>
                  <a:lnTo>
                    <a:pt x="21221" y="25196"/>
                  </a:lnTo>
                  <a:lnTo>
                    <a:pt x="21221" y="25387"/>
                  </a:lnTo>
                  <a:lnTo>
                    <a:pt x="20828" y="25387"/>
                  </a:lnTo>
                  <a:lnTo>
                    <a:pt x="20637" y="25387"/>
                  </a:lnTo>
                  <a:lnTo>
                    <a:pt x="20637" y="25768"/>
                  </a:lnTo>
                  <a:lnTo>
                    <a:pt x="20637" y="26161"/>
                  </a:lnTo>
                  <a:lnTo>
                    <a:pt x="20637" y="25768"/>
                  </a:lnTo>
                  <a:lnTo>
                    <a:pt x="20637" y="26161"/>
                  </a:lnTo>
                  <a:lnTo>
                    <a:pt x="20243" y="26161"/>
                  </a:lnTo>
                  <a:lnTo>
                    <a:pt x="20243" y="25768"/>
                  </a:lnTo>
                  <a:lnTo>
                    <a:pt x="20243" y="26161"/>
                  </a:lnTo>
                  <a:lnTo>
                    <a:pt x="20243" y="25768"/>
                  </a:lnTo>
                  <a:lnTo>
                    <a:pt x="20243" y="25387"/>
                  </a:lnTo>
                  <a:lnTo>
                    <a:pt x="19850" y="25387"/>
                  </a:lnTo>
                  <a:lnTo>
                    <a:pt x="19469" y="25387"/>
                  </a:lnTo>
                  <a:lnTo>
                    <a:pt x="19469" y="25196"/>
                  </a:lnTo>
                  <a:lnTo>
                    <a:pt x="19075" y="25196"/>
                  </a:lnTo>
                  <a:lnTo>
                    <a:pt x="19075" y="24803"/>
                  </a:lnTo>
                  <a:lnTo>
                    <a:pt x="19075" y="25196"/>
                  </a:lnTo>
                  <a:lnTo>
                    <a:pt x="19075" y="24803"/>
                  </a:lnTo>
                  <a:lnTo>
                    <a:pt x="19075" y="25196"/>
                  </a:lnTo>
                  <a:lnTo>
                    <a:pt x="19469" y="25196"/>
                  </a:lnTo>
                  <a:lnTo>
                    <a:pt x="19469" y="25387"/>
                  </a:lnTo>
                  <a:lnTo>
                    <a:pt x="19469" y="25196"/>
                  </a:lnTo>
                  <a:lnTo>
                    <a:pt x="19469" y="25387"/>
                  </a:lnTo>
                  <a:lnTo>
                    <a:pt x="19850" y="25387"/>
                  </a:lnTo>
                  <a:lnTo>
                    <a:pt x="19850" y="25768"/>
                  </a:lnTo>
                  <a:lnTo>
                    <a:pt x="19850" y="25387"/>
                  </a:lnTo>
                  <a:lnTo>
                    <a:pt x="19850" y="25768"/>
                  </a:lnTo>
                  <a:lnTo>
                    <a:pt x="20243" y="26161"/>
                  </a:lnTo>
                  <a:lnTo>
                    <a:pt x="20243" y="26542"/>
                  </a:lnTo>
                  <a:lnTo>
                    <a:pt x="19850" y="26542"/>
                  </a:lnTo>
                  <a:lnTo>
                    <a:pt x="20243" y="26542"/>
                  </a:lnTo>
                  <a:lnTo>
                    <a:pt x="19850" y="26542"/>
                  </a:lnTo>
                  <a:lnTo>
                    <a:pt x="19469" y="26542"/>
                  </a:lnTo>
                  <a:lnTo>
                    <a:pt x="19075" y="26542"/>
                  </a:lnTo>
                  <a:lnTo>
                    <a:pt x="19075" y="26161"/>
                  </a:lnTo>
                  <a:lnTo>
                    <a:pt x="19075" y="26542"/>
                  </a:lnTo>
                  <a:lnTo>
                    <a:pt x="19075" y="26161"/>
                  </a:lnTo>
                  <a:lnTo>
                    <a:pt x="19075" y="26542"/>
                  </a:lnTo>
                  <a:lnTo>
                    <a:pt x="18681" y="26542"/>
                  </a:lnTo>
                  <a:lnTo>
                    <a:pt x="19075" y="26542"/>
                  </a:lnTo>
                  <a:lnTo>
                    <a:pt x="18681" y="26542"/>
                  </a:lnTo>
                  <a:lnTo>
                    <a:pt x="18681" y="26161"/>
                  </a:lnTo>
                  <a:lnTo>
                    <a:pt x="18300" y="26161"/>
                  </a:lnTo>
                  <a:lnTo>
                    <a:pt x="18300" y="25768"/>
                  </a:lnTo>
                  <a:lnTo>
                    <a:pt x="17907" y="25768"/>
                  </a:lnTo>
                  <a:lnTo>
                    <a:pt x="17513" y="25768"/>
                  </a:lnTo>
                  <a:lnTo>
                    <a:pt x="17907" y="25768"/>
                  </a:lnTo>
                  <a:lnTo>
                    <a:pt x="18300" y="26161"/>
                  </a:lnTo>
                  <a:lnTo>
                    <a:pt x="18681" y="26161"/>
                  </a:lnTo>
                  <a:lnTo>
                    <a:pt x="18681" y="26542"/>
                  </a:lnTo>
                  <a:lnTo>
                    <a:pt x="19075" y="26542"/>
                  </a:lnTo>
                  <a:lnTo>
                    <a:pt x="19075" y="26923"/>
                  </a:lnTo>
                  <a:lnTo>
                    <a:pt x="19469" y="26923"/>
                  </a:lnTo>
                  <a:lnTo>
                    <a:pt x="19469" y="26542"/>
                  </a:lnTo>
                  <a:lnTo>
                    <a:pt x="19469" y="26923"/>
                  </a:lnTo>
                  <a:lnTo>
                    <a:pt x="19469" y="27304"/>
                  </a:lnTo>
                  <a:lnTo>
                    <a:pt x="19469" y="27698"/>
                  </a:lnTo>
                  <a:lnTo>
                    <a:pt x="19075" y="27698"/>
                  </a:lnTo>
                  <a:lnTo>
                    <a:pt x="18681" y="27698"/>
                  </a:lnTo>
                  <a:lnTo>
                    <a:pt x="18681" y="28079"/>
                  </a:lnTo>
                  <a:lnTo>
                    <a:pt x="18300" y="28079"/>
                  </a:lnTo>
                  <a:lnTo>
                    <a:pt x="18681" y="28079"/>
                  </a:lnTo>
                  <a:lnTo>
                    <a:pt x="18681" y="28460"/>
                  </a:lnTo>
                  <a:lnTo>
                    <a:pt x="18300" y="28079"/>
                  </a:lnTo>
                  <a:lnTo>
                    <a:pt x="18300" y="28460"/>
                  </a:lnTo>
                  <a:lnTo>
                    <a:pt x="18681" y="28460"/>
                  </a:lnTo>
                  <a:lnTo>
                    <a:pt x="18681" y="28841"/>
                  </a:lnTo>
                  <a:lnTo>
                    <a:pt x="19075" y="28841"/>
                  </a:lnTo>
                  <a:lnTo>
                    <a:pt x="18681" y="28841"/>
                  </a:lnTo>
                  <a:lnTo>
                    <a:pt x="18681" y="29235"/>
                  </a:lnTo>
                  <a:lnTo>
                    <a:pt x="18681" y="29616"/>
                  </a:lnTo>
                  <a:lnTo>
                    <a:pt x="18300" y="29616"/>
                  </a:lnTo>
                  <a:lnTo>
                    <a:pt x="18300" y="29806"/>
                  </a:lnTo>
                  <a:lnTo>
                    <a:pt x="18300" y="29616"/>
                  </a:lnTo>
                  <a:lnTo>
                    <a:pt x="18300" y="29806"/>
                  </a:lnTo>
                  <a:lnTo>
                    <a:pt x="17907" y="29806"/>
                  </a:lnTo>
                  <a:lnTo>
                    <a:pt x="17907" y="30187"/>
                  </a:lnTo>
                  <a:lnTo>
                    <a:pt x="17513" y="30581"/>
                  </a:lnTo>
                  <a:lnTo>
                    <a:pt x="17132" y="30962"/>
                  </a:lnTo>
                  <a:lnTo>
                    <a:pt x="17132" y="31343"/>
                  </a:lnTo>
                  <a:lnTo>
                    <a:pt x="17132" y="31724"/>
                  </a:lnTo>
                  <a:lnTo>
                    <a:pt x="17132" y="31343"/>
                  </a:lnTo>
                  <a:lnTo>
                    <a:pt x="16738" y="31343"/>
                  </a:lnTo>
                  <a:lnTo>
                    <a:pt x="16738" y="30962"/>
                  </a:lnTo>
                  <a:lnTo>
                    <a:pt x="16738" y="31343"/>
                  </a:lnTo>
                  <a:lnTo>
                    <a:pt x="16344" y="31343"/>
                  </a:lnTo>
                  <a:lnTo>
                    <a:pt x="16154" y="31343"/>
                  </a:lnTo>
                  <a:lnTo>
                    <a:pt x="15760" y="30962"/>
                  </a:lnTo>
                  <a:lnTo>
                    <a:pt x="15760" y="31343"/>
                  </a:lnTo>
                  <a:lnTo>
                    <a:pt x="16154" y="31343"/>
                  </a:lnTo>
                  <a:lnTo>
                    <a:pt x="16344" y="31343"/>
                  </a:lnTo>
                  <a:lnTo>
                    <a:pt x="16738" y="31343"/>
                  </a:lnTo>
                  <a:lnTo>
                    <a:pt x="16738" y="31724"/>
                  </a:lnTo>
                  <a:lnTo>
                    <a:pt x="17132" y="31724"/>
                  </a:lnTo>
                  <a:lnTo>
                    <a:pt x="17513" y="32118"/>
                  </a:lnTo>
                  <a:lnTo>
                    <a:pt x="17132" y="32118"/>
                  </a:lnTo>
                  <a:lnTo>
                    <a:pt x="17132" y="31724"/>
                  </a:lnTo>
                  <a:lnTo>
                    <a:pt x="17132" y="32118"/>
                  </a:lnTo>
                  <a:lnTo>
                    <a:pt x="17132" y="32499"/>
                  </a:lnTo>
                  <a:lnTo>
                    <a:pt x="17132" y="32880"/>
                  </a:lnTo>
                  <a:lnTo>
                    <a:pt x="17132" y="33273"/>
                  </a:lnTo>
                  <a:lnTo>
                    <a:pt x="17132" y="33654"/>
                  </a:lnTo>
                  <a:lnTo>
                    <a:pt x="16738" y="33654"/>
                  </a:lnTo>
                  <a:lnTo>
                    <a:pt x="17132" y="33654"/>
                  </a:lnTo>
                  <a:lnTo>
                    <a:pt x="16738" y="33654"/>
                  </a:lnTo>
                  <a:lnTo>
                    <a:pt x="17132" y="33654"/>
                  </a:lnTo>
                  <a:lnTo>
                    <a:pt x="17132" y="34035"/>
                  </a:lnTo>
                  <a:lnTo>
                    <a:pt x="16738" y="34035"/>
                  </a:lnTo>
                  <a:lnTo>
                    <a:pt x="16738" y="34429"/>
                  </a:lnTo>
                  <a:lnTo>
                    <a:pt x="17132" y="34429"/>
                  </a:lnTo>
                  <a:lnTo>
                    <a:pt x="16738" y="34429"/>
                  </a:lnTo>
                  <a:lnTo>
                    <a:pt x="16738" y="34620"/>
                  </a:lnTo>
                  <a:lnTo>
                    <a:pt x="16738" y="34429"/>
                  </a:lnTo>
                  <a:lnTo>
                    <a:pt x="16738" y="34620"/>
                  </a:lnTo>
                  <a:lnTo>
                    <a:pt x="16738" y="35001"/>
                  </a:lnTo>
                  <a:lnTo>
                    <a:pt x="16738" y="35382"/>
                  </a:lnTo>
                  <a:lnTo>
                    <a:pt x="16738" y="35775"/>
                  </a:lnTo>
                  <a:lnTo>
                    <a:pt x="16738" y="36156"/>
                  </a:lnTo>
                  <a:lnTo>
                    <a:pt x="17132" y="36156"/>
                  </a:lnTo>
                  <a:lnTo>
                    <a:pt x="17132" y="36537"/>
                  </a:lnTo>
                  <a:lnTo>
                    <a:pt x="16738" y="36537"/>
                  </a:lnTo>
                  <a:lnTo>
                    <a:pt x="16738" y="36918"/>
                  </a:lnTo>
                  <a:lnTo>
                    <a:pt x="17132" y="36918"/>
                  </a:lnTo>
                  <a:lnTo>
                    <a:pt x="16738" y="36918"/>
                  </a:lnTo>
                  <a:lnTo>
                    <a:pt x="16738" y="37312"/>
                  </a:lnTo>
                  <a:lnTo>
                    <a:pt x="17132" y="37312"/>
                  </a:lnTo>
                  <a:lnTo>
                    <a:pt x="16738" y="37312"/>
                  </a:lnTo>
                  <a:lnTo>
                    <a:pt x="17132" y="37312"/>
                  </a:lnTo>
                  <a:lnTo>
                    <a:pt x="17132" y="37693"/>
                  </a:lnTo>
                  <a:lnTo>
                    <a:pt x="17132" y="39814"/>
                  </a:lnTo>
                  <a:lnTo>
                    <a:pt x="17132" y="39420"/>
                  </a:lnTo>
                  <a:lnTo>
                    <a:pt x="17132" y="40195"/>
                  </a:lnTo>
                  <a:lnTo>
                    <a:pt x="17513" y="40576"/>
                  </a:lnTo>
                  <a:lnTo>
                    <a:pt x="17513" y="40957"/>
                  </a:lnTo>
                  <a:lnTo>
                    <a:pt x="17907" y="40957"/>
                  </a:lnTo>
                  <a:lnTo>
                    <a:pt x="17907" y="41351"/>
                  </a:lnTo>
                  <a:lnTo>
                    <a:pt x="17907" y="41732"/>
                  </a:lnTo>
                  <a:lnTo>
                    <a:pt x="17907" y="42113"/>
                  </a:lnTo>
                  <a:lnTo>
                    <a:pt x="18300" y="42113"/>
                  </a:lnTo>
                  <a:lnTo>
                    <a:pt x="18300" y="42506"/>
                  </a:lnTo>
                  <a:lnTo>
                    <a:pt x="18300" y="42887"/>
                  </a:lnTo>
                  <a:lnTo>
                    <a:pt x="18681" y="43268"/>
                  </a:lnTo>
                  <a:lnTo>
                    <a:pt x="18681" y="43649"/>
                  </a:lnTo>
                  <a:lnTo>
                    <a:pt x="19075" y="44043"/>
                  </a:lnTo>
                  <a:lnTo>
                    <a:pt x="19075" y="44234"/>
                  </a:lnTo>
                  <a:lnTo>
                    <a:pt x="19469" y="44996"/>
                  </a:lnTo>
                  <a:lnTo>
                    <a:pt x="19850" y="45389"/>
                  </a:lnTo>
                  <a:lnTo>
                    <a:pt x="19850" y="45770"/>
                  </a:lnTo>
                  <a:lnTo>
                    <a:pt x="19850" y="45389"/>
                  </a:lnTo>
                  <a:lnTo>
                    <a:pt x="20243" y="45770"/>
                  </a:lnTo>
                  <a:lnTo>
                    <a:pt x="20243" y="46151"/>
                  </a:lnTo>
                  <a:lnTo>
                    <a:pt x="20637" y="46151"/>
                  </a:lnTo>
                  <a:lnTo>
                    <a:pt x="20828" y="46151"/>
                  </a:lnTo>
                  <a:lnTo>
                    <a:pt x="20828" y="46545"/>
                  </a:lnTo>
                  <a:lnTo>
                    <a:pt x="20828" y="46926"/>
                  </a:lnTo>
                  <a:lnTo>
                    <a:pt x="20828" y="47307"/>
                  </a:lnTo>
                  <a:lnTo>
                    <a:pt x="21221" y="47307"/>
                  </a:lnTo>
                  <a:lnTo>
                    <a:pt x="20828" y="47688"/>
                  </a:lnTo>
                  <a:lnTo>
                    <a:pt x="20828" y="47307"/>
                  </a:lnTo>
                  <a:lnTo>
                    <a:pt x="20637" y="47307"/>
                  </a:lnTo>
                  <a:lnTo>
                    <a:pt x="20637" y="46926"/>
                  </a:lnTo>
                  <a:lnTo>
                    <a:pt x="20637" y="47307"/>
                  </a:lnTo>
                  <a:lnTo>
                    <a:pt x="20637" y="46926"/>
                  </a:lnTo>
                  <a:lnTo>
                    <a:pt x="20637" y="47307"/>
                  </a:lnTo>
                  <a:lnTo>
                    <a:pt x="20637" y="47688"/>
                  </a:lnTo>
                  <a:lnTo>
                    <a:pt x="20243" y="47688"/>
                  </a:lnTo>
                  <a:lnTo>
                    <a:pt x="20243" y="48082"/>
                  </a:lnTo>
                  <a:lnTo>
                    <a:pt x="20243" y="48463"/>
                  </a:lnTo>
                  <a:lnTo>
                    <a:pt x="19850" y="48463"/>
                  </a:lnTo>
                  <a:lnTo>
                    <a:pt x="20243" y="48463"/>
                  </a:lnTo>
                  <a:lnTo>
                    <a:pt x="19850" y="48463"/>
                  </a:lnTo>
                  <a:lnTo>
                    <a:pt x="19850" y="48082"/>
                  </a:lnTo>
                  <a:lnTo>
                    <a:pt x="19850" y="48463"/>
                  </a:lnTo>
                  <a:lnTo>
                    <a:pt x="19469" y="48082"/>
                  </a:lnTo>
                  <a:lnTo>
                    <a:pt x="19075" y="47688"/>
                  </a:lnTo>
                  <a:lnTo>
                    <a:pt x="19075" y="47307"/>
                  </a:lnTo>
                  <a:lnTo>
                    <a:pt x="18681" y="47307"/>
                  </a:lnTo>
                  <a:lnTo>
                    <a:pt x="18681" y="46926"/>
                  </a:lnTo>
                  <a:lnTo>
                    <a:pt x="18300" y="46926"/>
                  </a:lnTo>
                  <a:lnTo>
                    <a:pt x="18300" y="47307"/>
                  </a:lnTo>
                  <a:lnTo>
                    <a:pt x="18300" y="46926"/>
                  </a:lnTo>
                  <a:lnTo>
                    <a:pt x="17907" y="46926"/>
                  </a:lnTo>
                  <a:lnTo>
                    <a:pt x="18300" y="46926"/>
                  </a:lnTo>
                  <a:lnTo>
                    <a:pt x="18300" y="47307"/>
                  </a:lnTo>
                  <a:lnTo>
                    <a:pt x="17907" y="46926"/>
                  </a:lnTo>
                  <a:lnTo>
                    <a:pt x="17513" y="46926"/>
                  </a:lnTo>
                  <a:lnTo>
                    <a:pt x="17513" y="46545"/>
                  </a:lnTo>
                  <a:lnTo>
                    <a:pt x="17513" y="46151"/>
                  </a:lnTo>
                  <a:lnTo>
                    <a:pt x="17132" y="46151"/>
                  </a:lnTo>
                  <a:lnTo>
                    <a:pt x="17513" y="46545"/>
                  </a:lnTo>
                  <a:lnTo>
                    <a:pt x="17513" y="46926"/>
                  </a:lnTo>
                  <a:lnTo>
                    <a:pt x="17907" y="47307"/>
                  </a:lnTo>
                  <a:lnTo>
                    <a:pt x="18300" y="47688"/>
                  </a:lnTo>
                  <a:lnTo>
                    <a:pt x="18681" y="47688"/>
                  </a:lnTo>
                  <a:lnTo>
                    <a:pt x="18681" y="47307"/>
                  </a:lnTo>
                  <a:lnTo>
                    <a:pt x="18681" y="47688"/>
                  </a:lnTo>
                  <a:lnTo>
                    <a:pt x="19075" y="47688"/>
                  </a:lnTo>
                  <a:lnTo>
                    <a:pt x="18681" y="47688"/>
                  </a:lnTo>
                  <a:lnTo>
                    <a:pt x="18681" y="48082"/>
                  </a:lnTo>
                  <a:lnTo>
                    <a:pt x="19075" y="48082"/>
                  </a:lnTo>
                  <a:lnTo>
                    <a:pt x="19075" y="48463"/>
                  </a:lnTo>
                  <a:lnTo>
                    <a:pt x="19469" y="48463"/>
                  </a:lnTo>
                  <a:lnTo>
                    <a:pt x="19075" y="48463"/>
                  </a:lnTo>
                  <a:lnTo>
                    <a:pt x="19469" y="48463"/>
                  </a:lnTo>
                  <a:lnTo>
                    <a:pt x="19075" y="48463"/>
                  </a:lnTo>
                  <a:lnTo>
                    <a:pt x="19075" y="48844"/>
                  </a:lnTo>
                  <a:lnTo>
                    <a:pt x="19075" y="48463"/>
                  </a:lnTo>
                  <a:lnTo>
                    <a:pt x="18681" y="48463"/>
                  </a:lnTo>
                  <a:lnTo>
                    <a:pt x="18300" y="48463"/>
                  </a:lnTo>
                  <a:lnTo>
                    <a:pt x="18300" y="48082"/>
                  </a:lnTo>
                  <a:lnTo>
                    <a:pt x="18300" y="48463"/>
                  </a:lnTo>
                  <a:lnTo>
                    <a:pt x="18681" y="48463"/>
                  </a:lnTo>
                  <a:lnTo>
                    <a:pt x="18681" y="48082"/>
                  </a:lnTo>
                  <a:lnTo>
                    <a:pt x="18300" y="48082"/>
                  </a:lnTo>
                  <a:lnTo>
                    <a:pt x="17907" y="48082"/>
                  </a:lnTo>
                  <a:lnTo>
                    <a:pt x="17907" y="47688"/>
                  </a:lnTo>
                  <a:lnTo>
                    <a:pt x="17907" y="48082"/>
                  </a:lnTo>
                  <a:lnTo>
                    <a:pt x="17907" y="47688"/>
                  </a:lnTo>
                  <a:lnTo>
                    <a:pt x="17907" y="48082"/>
                  </a:lnTo>
                  <a:lnTo>
                    <a:pt x="17907" y="47688"/>
                  </a:lnTo>
                  <a:lnTo>
                    <a:pt x="17513" y="47688"/>
                  </a:lnTo>
                  <a:lnTo>
                    <a:pt x="17907" y="47688"/>
                  </a:lnTo>
                  <a:lnTo>
                    <a:pt x="17513" y="47688"/>
                  </a:lnTo>
                  <a:lnTo>
                    <a:pt x="17907" y="48082"/>
                  </a:lnTo>
                  <a:lnTo>
                    <a:pt x="17907" y="48463"/>
                  </a:lnTo>
                  <a:lnTo>
                    <a:pt x="18300" y="48463"/>
                  </a:lnTo>
                  <a:lnTo>
                    <a:pt x="17907" y="48463"/>
                  </a:lnTo>
                  <a:lnTo>
                    <a:pt x="18300" y="48463"/>
                  </a:lnTo>
                  <a:lnTo>
                    <a:pt x="18681" y="48844"/>
                  </a:lnTo>
                  <a:lnTo>
                    <a:pt x="18300" y="48844"/>
                  </a:lnTo>
                  <a:lnTo>
                    <a:pt x="18681" y="49034"/>
                  </a:lnTo>
                  <a:lnTo>
                    <a:pt x="18300" y="49034"/>
                  </a:lnTo>
                  <a:lnTo>
                    <a:pt x="18300" y="48844"/>
                  </a:lnTo>
                  <a:lnTo>
                    <a:pt x="17907" y="48844"/>
                  </a:lnTo>
                  <a:lnTo>
                    <a:pt x="17907" y="48463"/>
                  </a:lnTo>
                  <a:lnTo>
                    <a:pt x="17907" y="48844"/>
                  </a:lnTo>
                  <a:lnTo>
                    <a:pt x="18300" y="49034"/>
                  </a:lnTo>
                  <a:lnTo>
                    <a:pt x="17907" y="49034"/>
                  </a:lnTo>
                  <a:lnTo>
                    <a:pt x="17907" y="48844"/>
                  </a:lnTo>
                  <a:lnTo>
                    <a:pt x="17907" y="49034"/>
                  </a:lnTo>
                  <a:lnTo>
                    <a:pt x="17907" y="48844"/>
                  </a:lnTo>
                  <a:lnTo>
                    <a:pt x="17513" y="48844"/>
                  </a:lnTo>
                  <a:lnTo>
                    <a:pt x="17513" y="48463"/>
                  </a:lnTo>
                  <a:lnTo>
                    <a:pt x="17132" y="48463"/>
                  </a:lnTo>
                  <a:lnTo>
                    <a:pt x="17132" y="48082"/>
                  </a:lnTo>
                  <a:lnTo>
                    <a:pt x="17513" y="48082"/>
                  </a:lnTo>
                  <a:lnTo>
                    <a:pt x="17132" y="48082"/>
                  </a:lnTo>
                  <a:lnTo>
                    <a:pt x="17513" y="48082"/>
                  </a:lnTo>
                  <a:lnTo>
                    <a:pt x="17513" y="47688"/>
                  </a:lnTo>
                  <a:lnTo>
                    <a:pt x="17513" y="48082"/>
                  </a:lnTo>
                  <a:lnTo>
                    <a:pt x="17513" y="47688"/>
                  </a:lnTo>
                  <a:lnTo>
                    <a:pt x="17132" y="47688"/>
                  </a:lnTo>
                  <a:lnTo>
                    <a:pt x="17132" y="47307"/>
                  </a:lnTo>
                  <a:lnTo>
                    <a:pt x="17513" y="47688"/>
                  </a:lnTo>
                  <a:lnTo>
                    <a:pt x="17513" y="47307"/>
                  </a:lnTo>
                  <a:lnTo>
                    <a:pt x="17132" y="47307"/>
                  </a:lnTo>
                  <a:lnTo>
                    <a:pt x="17132" y="46926"/>
                  </a:lnTo>
                  <a:lnTo>
                    <a:pt x="16738" y="46926"/>
                  </a:lnTo>
                  <a:lnTo>
                    <a:pt x="16738" y="46545"/>
                  </a:lnTo>
                  <a:lnTo>
                    <a:pt x="16738" y="46151"/>
                  </a:lnTo>
                  <a:lnTo>
                    <a:pt x="16344" y="46151"/>
                  </a:lnTo>
                  <a:lnTo>
                    <a:pt x="16344" y="46545"/>
                  </a:lnTo>
                  <a:lnTo>
                    <a:pt x="16738" y="46545"/>
                  </a:lnTo>
                  <a:lnTo>
                    <a:pt x="16344" y="46545"/>
                  </a:lnTo>
                  <a:lnTo>
                    <a:pt x="16738" y="46545"/>
                  </a:lnTo>
                  <a:lnTo>
                    <a:pt x="16738" y="46926"/>
                  </a:lnTo>
                  <a:lnTo>
                    <a:pt x="16738" y="46545"/>
                  </a:lnTo>
                  <a:lnTo>
                    <a:pt x="16738" y="46926"/>
                  </a:lnTo>
                  <a:lnTo>
                    <a:pt x="16344" y="46926"/>
                  </a:lnTo>
                  <a:lnTo>
                    <a:pt x="16344" y="46545"/>
                  </a:lnTo>
                  <a:lnTo>
                    <a:pt x="16344" y="46151"/>
                  </a:lnTo>
                  <a:lnTo>
                    <a:pt x="16344" y="45770"/>
                  </a:lnTo>
                  <a:lnTo>
                    <a:pt x="16344" y="45389"/>
                  </a:lnTo>
                  <a:lnTo>
                    <a:pt x="16738" y="45389"/>
                  </a:lnTo>
                  <a:lnTo>
                    <a:pt x="16344" y="45389"/>
                  </a:lnTo>
                  <a:lnTo>
                    <a:pt x="16738" y="45770"/>
                  </a:lnTo>
                  <a:lnTo>
                    <a:pt x="17132" y="45770"/>
                  </a:lnTo>
                  <a:lnTo>
                    <a:pt x="16738" y="45770"/>
                  </a:lnTo>
                  <a:lnTo>
                    <a:pt x="16738" y="45389"/>
                  </a:lnTo>
                  <a:lnTo>
                    <a:pt x="16344" y="45389"/>
                  </a:lnTo>
                  <a:lnTo>
                    <a:pt x="16154" y="45389"/>
                  </a:lnTo>
                  <a:lnTo>
                    <a:pt x="15760" y="45389"/>
                  </a:lnTo>
                  <a:lnTo>
                    <a:pt x="15760" y="44996"/>
                  </a:lnTo>
                  <a:lnTo>
                    <a:pt x="15760" y="44615"/>
                  </a:lnTo>
                  <a:lnTo>
                    <a:pt x="15379" y="44615"/>
                  </a:lnTo>
                  <a:lnTo>
                    <a:pt x="15379" y="44996"/>
                  </a:lnTo>
                  <a:lnTo>
                    <a:pt x="15760" y="45389"/>
                  </a:lnTo>
                  <a:lnTo>
                    <a:pt x="15379" y="45389"/>
                  </a:lnTo>
                  <a:lnTo>
                    <a:pt x="15379" y="44996"/>
                  </a:lnTo>
                  <a:lnTo>
                    <a:pt x="14986" y="44996"/>
                  </a:lnTo>
                  <a:lnTo>
                    <a:pt x="14986" y="45389"/>
                  </a:lnTo>
                  <a:lnTo>
                    <a:pt x="15379" y="45389"/>
                  </a:lnTo>
                  <a:lnTo>
                    <a:pt x="15379" y="45770"/>
                  </a:lnTo>
                  <a:lnTo>
                    <a:pt x="14986" y="45770"/>
                  </a:lnTo>
                  <a:lnTo>
                    <a:pt x="15379" y="46151"/>
                  </a:lnTo>
                  <a:lnTo>
                    <a:pt x="15760" y="46151"/>
                  </a:lnTo>
                  <a:lnTo>
                    <a:pt x="16154" y="46151"/>
                  </a:lnTo>
                  <a:lnTo>
                    <a:pt x="15760" y="46151"/>
                  </a:lnTo>
                  <a:lnTo>
                    <a:pt x="15760" y="45770"/>
                  </a:lnTo>
                  <a:lnTo>
                    <a:pt x="15760" y="46151"/>
                  </a:lnTo>
                  <a:lnTo>
                    <a:pt x="15760" y="45770"/>
                  </a:lnTo>
                  <a:lnTo>
                    <a:pt x="16154" y="45770"/>
                  </a:lnTo>
                  <a:lnTo>
                    <a:pt x="16154" y="46151"/>
                  </a:lnTo>
                  <a:lnTo>
                    <a:pt x="16154" y="46545"/>
                  </a:lnTo>
                  <a:lnTo>
                    <a:pt x="15760" y="46545"/>
                  </a:lnTo>
                  <a:lnTo>
                    <a:pt x="16154" y="46545"/>
                  </a:lnTo>
                  <a:lnTo>
                    <a:pt x="15760" y="46545"/>
                  </a:lnTo>
                  <a:lnTo>
                    <a:pt x="16154" y="46545"/>
                  </a:lnTo>
                  <a:lnTo>
                    <a:pt x="16154" y="46926"/>
                  </a:lnTo>
                  <a:lnTo>
                    <a:pt x="16154" y="46545"/>
                  </a:lnTo>
                  <a:lnTo>
                    <a:pt x="16154" y="46926"/>
                  </a:lnTo>
                  <a:lnTo>
                    <a:pt x="16344" y="46926"/>
                  </a:lnTo>
                  <a:lnTo>
                    <a:pt x="16344" y="47307"/>
                  </a:lnTo>
                  <a:lnTo>
                    <a:pt x="16154" y="47307"/>
                  </a:lnTo>
                  <a:lnTo>
                    <a:pt x="16154" y="46926"/>
                  </a:lnTo>
                  <a:lnTo>
                    <a:pt x="15760" y="46926"/>
                  </a:lnTo>
                  <a:lnTo>
                    <a:pt x="15379" y="46926"/>
                  </a:lnTo>
                  <a:lnTo>
                    <a:pt x="15379" y="46545"/>
                  </a:lnTo>
                  <a:lnTo>
                    <a:pt x="15379" y="46926"/>
                  </a:lnTo>
                  <a:lnTo>
                    <a:pt x="15379" y="46545"/>
                  </a:lnTo>
                  <a:lnTo>
                    <a:pt x="14986" y="46545"/>
                  </a:lnTo>
                  <a:lnTo>
                    <a:pt x="14986" y="46151"/>
                  </a:lnTo>
                  <a:lnTo>
                    <a:pt x="14986" y="45770"/>
                  </a:lnTo>
                  <a:lnTo>
                    <a:pt x="14605" y="45770"/>
                  </a:lnTo>
                  <a:lnTo>
                    <a:pt x="14986" y="45770"/>
                  </a:lnTo>
                  <a:lnTo>
                    <a:pt x="14605" y="45770"/>
                  </a:lnTo>
                  <a:lnTo>
                    <a:pt x="14605" y="45389"/>
                  </a:lnTo>
                  <a:lnTo>
                    <a:pt x="14211" y="45389"/>
                  </a:lnTo>
                  <a:lnTo>
                    <a:pt x="14211" y="44996"/>
                  </a:lnTo>
                  <a:lnTo>
                    <a:pt x="14211" y="45389"/>
                  </a:lnTo>
                  <a:lnTo>
                    <a:pt x="14211" y="45770"/>
                  </a:lnTo>
                  <a:lnTo>
                    <a:pt x="14605" y="45770"/>
                  </a:lnTo>
                  <a:lnTo>
                    <a:pt x="14605" y="46151"/>
                  </a:lnTo>
                  <a:lnTo>
                    <a:pt x="14211" y="46151"/>
                  </a:lnTo>
                  <a:lnTo>
                    <a:pt x="14211" y="45770"/>
                  </a:lnTo>
                  <a:lnTo>
                    <a:pt x="14211" y="45389"/>
                  </a:lnTo>
                  <a:lnTo>
                    <a:pt x="13817" y="45389"/>
                  </a:lnTo>
                  <a:lnTo>
                    <a:pt x="13817" y="44996"/>
                  </a:lnTo>
                  <a:lnTo>
                    <a:pt x="13436" y="44996"/>
                  </a:lnTo>
                  <a:lnTo>
                    <a:pt x="13436" y="44615"/>
                  </a:lnTo>
                  <a:lnTo>
                    <a:pt x="13436" y="44996"/>
                  </a:lnTo>
                  <a:lnTo>
                    <a:pt x="13436" y="45389"/>
                  </a:lnTo>
                  <a:lnTo>
                    <a:pt x="13817" y="45770"/>
                  </a:lnTo>
                  <a:lnTo>
                    <a:pt x="13817" y="46151"/>
                  </a:lnTo>
                  <a:lnTo>
                    <a:pt x="13817" y="45770"/>
                  </a:lnTo>
                  <a:lnTo>
                    <a:pt x="13817" y="46151"/>
                  </a:lnTo>
                  <a:lnTo>
                    <a:pt x="13436" y="46151"/>
                  </a:lnTo>
                  <a:lnTo>
                    <a:pt x="13436" y="45770"/>
                  </a:lnTo>
                  <a:lnTo>
                    <a:pt x="13042" y="45770"/>
                  </a:lnTo>
                  <a:lnTo>
                    <a:pt x="13042" y="45389"/>
                  </a:lnTo>
                  <a:lnTo>
                    <a:pt x="12649" y="45389"/>
                  </a:lnTo>
                  <a:lnTo>
                    <a:pt x="12649" y="44996"/>
                  </a:lnTo>
                  <a:lnTo>
                    <a:pt x="12268" y="44996"/>
                  </a:lnTo>
                  <a:lnTo>
                    <a:pt x="12268" y="44615"/>
                  </a:lnTo>
                  <a:lnTo>
                    <a:pt x="12649" y="44615"/>
                  </a:lnTo>
                  <a:lnTo>
                    <a:pt x="12268" y="44615"/>
                  </a:lnTo>
                  <a:lnTo>
                    <a:pt x="12649" y="44996"/>
                  </a:lnTo>
                  <a:lnTo>
                    <a:pt x="12649" y="45389"/>
                  </a:lnTo>
                  <a:lnTo>
                    <a:pt x="12649" y="44996"/>
                  </a:lnTo>
                  <a:lnTo>
                    <a:pt x="12649" y="44615"/>
                  </a:lnTo>
                  <a:lnTo>
                    <a:pt x="12268" y="44234"/>
                  </a:lnTo>
                  <a:lnTo>
                    <a:pt x="12268" y="44043"/>
                  </a:lnTo>
                  <a:lnTo>
                    <a:pt x="11874" y="44043"/>
                  </a:lnTo>
                  <a:lnTo>
                    <a:pt x="12268" y="44043"/>
                  </a:lnTo>
                  <a:lnTo>
                    <a:pt x="12268" y="43649"/>
                  </a:lnTo>
                  <a:lnTo>
                    <a:pt x="11874" y="43649"/>
                  </a:lnTo>
                  <a:lnTo>
                    <a:pt x="11874" y="43268"/>
                  </a:lnTo>
                  <a:lnTo>
                    <a:pt x="11874" y="43649"/>
                  </a:lnTo>
                  <a:lnTo>
                    <a:pt x="11480" y="43649"/>
                  </a:lnTo>
                  <a:lnTo>
                    <a:pt x="11480" y="44043"/>
                  </a:lnTo>
                  <a:lnTo>
                    <a:pt x="11480" y="43649"/>
                  </a:lnTo>
                  <a:lnTo>
                    <a:pt x="11290" y="43649"/>
                  </a:lnTo>
                  <a:lnTo>
                    <a:pt x="11290" y="43268"/>
                  </a:lnTo>
                  <a:lnTo>
                    <a:pt x="10896" y="42887"/>
                  </a:lnTo>
                  <a:lnTo>
                    <a:pt x="10896" y="42506"/>
                  </a:lnTo>
                  <a:lnTo>
                    <a:pt x="11290" y="42506"/>
                  </a:lnTo>
                  <a:lnTo>
                    <a:pt x="10896" y="42506"/>
                  </a:lnTo>
                  <a:lnTo>
                    <a:pt x="11290" y="42506"/>
                  </a:lnTo>
                  <a:lnTo>
                    <a:pt x="10896" y="42506"/>
                  </a:lnTo>
                  <a:lnTo>
                    <a:pt x="11290" y="42506"/>
                  </a:lnTo>
                  <a:lnTo>
                    <a:pt x="10896" y="42506"/>
                  </a:lnTo>
                  <a:lnTo>
                    <a:pt x="10515" y="42506"/>
                  </a:lnTo>
                  <a:lnTo>
                    <a:pt x="10121" y="42506"/>
                  </a:lnTo>
                  <a:lnTo>
                    <a:pt x="10121" y="42113"/>
                  </a:lnTo>
                  <a:lnTo>
                    <a:pt x="10121" y="42506"/>
                  </a:lnTo>
                  <a:lnTo>
                    <a:pt x="10515" y="42506"/>
                  </a:lnTo>
                  <a:lnTo>
                    <a:pt x="10515" y="42887"/>
                  </a:lnTo>
                  <a:lnTo>
                    <a:pt x="10896" y="42887"/>
                  </a:lnTo>
                  <a:lnTo>
                    <a:pt x="10896" y="43268"/>
                  </a:lnTo>
                  <a:lnTo>
                    <a:pt x="11290" y="43268"/>
                  </a:lnTo>
                  <a:lnTo>
                    <a:pt x="10896" y="43649"/>
                  </a:lnTo>
                  <a:lnTo>
                    <a:pt x="10896" y="43268"/>
                  </a:lnTo>
                  <a:lnTo>
                    <a:pt x="10896" y="43649"/>
                  </a:lnTo>
                  <a:lnTo>
                    <a:pt x="11290" y="43649"/>
                  </a:lnTo>
                  <a:lnTo>
                    <a:pt x="11290" y="43268"/>
                  </a:lnTo>
                  <a:lnTo>
                    <a:pt x="11290" y="43649"/>
                  </a:lnTo>
                  <a:lnTo>
                    <a:pt x="11480" y="43649"/>
                  </a:lnTo>
                  <a:lnTo>
                    <a:pt x="11480" y="44043"/>
                  </a:lnTo>
                  <a:lnTo>
                    <a:pt x="11874" y="44043"/>
                  </a:lnTo>
                  <a:lnTo>
                    <a:pt x="11874" y="44234"/>
                  </a:lnTo>
                  <a:lnTo>
                    <a:pt x="11874" y="44615"/>
                  </a:lnTo>
                  <a:lnTo>
                    <a:pt x="11874" y="44234"/>
                  </a:lnTo>
                  <a:lnTo>
                    <a:pt x="11480" y="44234"/>
                  </a:lnTo>
                  <a:lnTo>
                    <a:pt x="11874" y="44234"/>
                  </a:lnTo>
                  <a:lnTo>
                    <a:pt x="11480" y="44234"/>
                  </a:lnTo>
                  <a:lnTo>
                    <a:pt x="11480" y="44043"/>
                  </a:lnTo>
                  <a:lnTo>
                    <a:pt x="11480" y="44234"/>
                  </a:lnTo>
                  <a:lnTo>
                    <a:pt x="11480" y="44043"/>
                  </a:lnTo>
                  <a:lnTo>
                    <a:pt x="11480" y="44234"/>
                  </a:lnTo>
                  <a:lnTo>
                    <a:pt x="11874" y="44615"/>
                  </a:lnTo>
                  <a:lnTo>
                    <a:pt x="11480" y="44615"/>
                  </a:lnTo>
                  <a:lnTo>
                    <a:pt x="11480" y="44234"/>
                  </a:lnTo>
                  <a:lnTo>
                    <a:pt x="11480" y="44043"/>
                  </a:lnTo>
                  <a:lnTo>
                    <a:pt x="11290" y="44043"/>
                  </a:lnTo>
                  <a:lnTo>
                    <a:pt x="11480" y="44043"/>
                  </a:lnTo>
                  <a:lnTo>
                    <a:pt x="11290" y="43649"/>
                  </a:lnTo>
                  <a:lnTo>
                    <a:pt x="11290" y="44043"/>
                  </a:lnTo>
                  <a:lnTo>
                    <a:pt x="10896" y="44043"/>
                  </a:lnTo>
                  <a:lnTo>
                    <a:pt x="10896" y="44234"/>
                  </a:lnTo>
                  <a:lnTo>
                    <a:pt x="11290" y="44615"/>
                  </a:lnTo>
                  <a:lnTo>
                    <a:pt x="10896" y="44615"/>
                  </a:lnTo>
                  <a:lnTo>
                    <a:pt x="10896" y="44996"/>
                  </a:lnTo>
                  <a:lnTo>
                    <a:pt x="10896" y="44615"/>
                  </a:lnTo>
                  <a:lnTo>
                    <a:pt x="10515" y="44615"/>
                  </a:lnTo>
                  <a:lnTo>
                    <a:pt x="10515" y="44996"/>
                  </a:lnTo>
                  <a:lnTo>
                    <a:pt x="10121" y="44996"/>
                  </a:lnTo>
                  <a:lnTo>
                    <a:pt x="10121" y="44615"/>
                  </a:lnTo>
                  <a:lnTo>
                    <a:pt x="10121" y="44234"/>
                  </a:lnTo>
                  <a:lnTo>
                    <a:pt x="9728" y="44234"/>
                  </a:lnTo>
                  <a:lnTo>
                    <a:pt x="9728" y="44043"/>
                  </a:lnTo>
                  <a:lnTo>
                    <a:pt x="9728" y="43649"/>
                  </a:lnTo>
                  <a:lnTo>
                    <a:pt x="9347" y="43649"/>
                  </a:lnTo>
                  <a:lnTo>
                    <a:pt x="9347" y="43268"/>
                  </a:lnTo>
                  <a:lnTo>
                    <a:pt x="8953" y="43268"/>
                  </a:lnTo>
                  <a:lnTo>
                    <a:pt x="8953" y="42887"/>
                  </a:lnTo>
                  <a:lnTo>
                    <a:pt x="8953" y="42506"/>
                  </a:lnTo>
                  <a:lnTo>
                    <a:pt x="8953" y="42113"/>
                  </a:lnTo>
                  <a:lnTo>
                    <a:pt x="8953" y="42506"/>
                  </a:lnTo>
                  <a:lnTo>
                    <a:pt x="8953" y="42113"/>
                  </a:lnTo>
                  <a:lnTo>
                    <a:pt x="8953" y="42506"/>
                  </a:lnTo>
                  <a:lnTo>
                    <a:pt x="9347" y="42506"/>
                  </a:lnTo>
                  <a:lnTo>
                    <a:pt x="9347" y="42113"/>
                  </a:lnTo>
                  <a:lnTo>
                    <a:pt x="8953" y="42113"/>
                  </a:lnTo>
                  <a:lnTo>
                    <a:pt x="8953" y="41732"/>
                  </a:lnTo>
                  <a:lnTo>
                    <a:pt x="8572" y="41732"/>
                  </a:lnTo>
                  <a:lnTo>
                    <a:pt x="8572" y="41351"/>
                  </a:lnTo>
                  <a:lnTo>
                    <a:pt x="8572" y="40957"/>
                  </a:lnTo>
                  <a:lnTo>
                    <a:pt x="8953" y="40957"/>
                  </a:lnTo>
                  <a:lnTo>
                    <a:pt x="8572" y="40957"/>
                  </a:lnTo>
                  <a:lnTo>
                    <a:pt x="8953" y="40957"/>
                  </a:lnTo>
                  <a:lnTo>
                    <a:pt x="8572" y="40957"/>
                  </a:lnTo>
                  <a:lnTo>
                    <a:pt x="8572" y="41351"/>
                  </a:lnTo>
                  <a:lnTo>
                    <a:pt x="8572" y="41732"/>
                  </a:lnTo>
                  <a:lnTo>
                    <a:pt x="8572" y="41351"/>
                  </a:lnTo>
                  <a:lnTo>
                    <a:pt x="8178" y="41351"/>
                  </a:lnTo>
                  <a:lnTo>
                    <a:pt x="8178" y="41732"/>
                  </a:lnTo>
                  <a:lnTo>
                    <a:pt x="7785" y="41732"/>
                  </a:lnTo>
                  <a:lnTo>
                    <a:pt x="8178" y="41732"/>
                  </a:lnTo>
                  <a:lnTo>
                    <a:pt x="7785" y="41732"/>
                  </a:lnTo>
                  <a:lnTo>
                    <a:pt x="7785" y="42113"/>
                  </a:lnTo>
                  <a:lnTo>
                    <a:pt x="8178" y="42113"/>
                  </a:lnTo>
                  <a:lnTo>
                    <a:pt x="8178" y="41732"/>
                  </a:lnTo>
                  <a:lnTo>
                    <a:pt x="8178" y="42113"/>
                  </a:lnTo>
                  <a:lnTo>
                    <a:pt x="8178" y="42506"/>
                  </a:lnTo>
                  <a:lnTo>
                    <a:pt x="8572" y="42506"/>
                  </a:lnTo>
                  <a:lnTo>
                    <a:pt x="8572" y="42887"/>
                  </a:lnTo>
                  <a:lnTo>
                    <a:pt x="8572" y="42506"/>
                  </a:lnTo>
                  <a:lnTo>
                    <a:pt x="8178" y="42506"/>
                  </a:lnTo>
                  <a:lnTo>
                    <a:pt x="8178" y="42113"/>
                  </a:lnTo>
                  <a:lnTo>
                    <a:pt x="7785" y="42113"/>
                  </a:lnTo>
                  <a:lnTo>
                    <a:pt x="7785" y="41732"/>
                  </a:lnTo>
                  <a:lnTo>
                    <a:pt x="7404" y="41351"/>
                  </a:lnTo>
                  <a:lnTo>
                    <a:pt x="7785" y="41351"/>
                  </a:lnTo>
                  <a:lnTo>
                    <a:pt x="7404" y="41351"/>
                  </a:lnTo>
                  <a:lnTo>
                    <a:pt x="7404" y="40957"/>
                  </a:lnTo>
                  <a:lnTo>
                    <a:pt x="7010" y="40957"/>
                  </a:lnTo>
                  <a:lnTo>
                    <a:pt x="7404" y="40957"/>
                  </a:lnTo>
                  <a:lnTo>
                    <a:pt x="7404" y="41351"/>
                  </a:lnTo>
                  <a:lnTo>
                    <a:pt x="7404" y="41732"/>
                  </a:lnTo>
                  <a:lnTo>
                    <a:pt x="7404" y="41351"/>
                  </a:lnTo>
                  <a:lnTo>
                    <a:pt x="7010" y="41351"/>
                  </a:lnTo>
                  <a:lnTo>
                    <a:pt x="6616" y="41351"/>
                  </a:lnTo>
                  <a:lnTo>
                    <a:pt x="6616" y="40957"/>
                  </a:lnTo>
                  <a:lnTo>
                    <a:pt x="6426" y="40957"/>
                  </a:lnTo>
                  <a:lnTo>
                    <a:pt x="6616" y="40957"/>
                  </a:lnTo>
                  <a:lnTo>
                    <a:pt x="6616" y="41351"/>
                  </a:lnTo>
                  <a:lnTo>
                    <a:pt x="6426" y="40957"/>
                  </a:lnTo>
                  <a:lnTo>
                    <a:pt x="6032" y="40957"/>
                  </a:lnTo>
                  <a:lnTo>
                    <a:pt x="6426" y="40957"/>
                  </a:lnTo>
                  <a:lnTo>
                    <a:pt x="6426" y="40576"/>
                  </a:lnTo>
                  <a:lnTo>
                    <a:pt x="6032" y="40576"/>
                  </a:lnTo>
                  <a:lnTo>
                    <a:pt x="6032" y="40195"/>
                  </a:lnTo>
                  <a:lnTo>
                    <a:pt x="6032" y="39814"/>
                  </a:lnTo>
                  <a:lnTo>
                    <a:pt x="6032" y="40195"/>
                  </a:lnTo>
                  <a:lnTo>
                    <a:pt x="6032" y="40576"/>
                  </a:lnTo>
                  <a:lnTo>
                    <a:pt x="6032" y="40195"/>
                  </a:lnTo>
                  <a:lnTo>
                    <a:pt x="5651" y="40195"/>
                  </a:lnTo>
                  <a:lnTo>
                    <a:pt x="6032" y="40195"/>
                  </a:lnTo>
                  <a:lnTo>
                    <a:pt x="5651" y="40195"/>
                  </a:lnTo>
                  <a:lnTo>
                    <a:pt x="5651" y="39814"/>
                  </a:lnTo>
                  <a:lnTo>
                    <a:pt x="5651" y="40195"/>
                  </a:lnTo>
                  <a:lnTo>
                    <a:pt x="5257" y="39814"/>
                  </a:lnTo>
                  <a:lnTo>
                    <a:pt x="5651" y="40195"/>
                  </a:lnTo>
                  <a:lnTo>
                    <a:pt x="5651" y="39814"/>
                  </a:lnTo>
                  <a:lnTo>
                    <a:pt x="5257" y="39814"/>
                  </a:lnTo>
                  <a:lnTo>
                    <a:pt x="5257" y="39420"/>
                  </a:lnTo>
                  <a:lnTo>
                    <a:pt x="5257" y="39230"/>
                  </a:lnTo>
                  <a:lnTo>
                    <a:pt x="4864" y="39230"/>
                  </a:lnTo>
                  <a:lnTo>
                    <a:pt x="4864" y="38849"/>
                  </a:lnTo>
                  <a:lnTo>
                    <a:pt x="5257" y="38849"/>
                  </a:lnTo>
                  <a:lnTo>
                    <a:pt x="5257" y="39230"/>
                  </a:lnTo>
                  <a:lnTo>
                    <a:pt x="5257" y="38849"/>
                  </a:lnTo>
                  <a:lnTo>
                    <a:pt x="5257" y="39230"/>
                  </a:lnTo>
                  <a:lnTo>
                    <a:pt x="5257" y="39420"/>
                  </a:lnTo>
                  <a:lnTo>
                    <a:pt x="5651" y="39420"/>
                  </a:lnTo>
                  <a:lnTo>
                    <a:pt x="5651" y="39814"/>
                  </a:lnTo>
                  <a:lnTo>
                    <a:pt x="5651" y="39420"/>
                  </a:lnTo>
                  <a:lnTo>
                    <a:pt x="5651" y="39230"/>
                  </a:lnTo>
                  <a:lnTo>
                    <a:pt x="5651" y="38849"/>
                  </a:lnTo>
                  <a:lnTo>
                    <a:pt x="6032" y="38849"/>
                  </a:lnTo>
                  <a:lnTo>
                    <a:pt x="6032" y="38455"/>
                  </a:lnTo>
                  <a:lnTo>
                    <a:pt x="6032" y="38074"/>
                  </a:lnTo>
                  <a:lnTo>
                    <a:pt x="6032" y="37693"/>
                  </a:lnTo>
                  <a:lnTo>
                    <a:pt x="6032" y="37312"/>
                  </a:lnTo>
                  <a:lnTo>
                    <a:pt x="5651" y="37312"/>
                  </a:lnTo>
                  <a:lnTo>
                    <a:pt x="5651" y="36918"/>
                  </a:lnTo>
                  <a:lnTo>
                    <a:pt x="6032" y="36918"/>
                  </a:lnTo>
                  <a:lnTo>
                    <a:pt x="5651" y="36918"/>
                  </a:lnTo>
                  <a:lnTo>
                    <a:pt x="6032" y="36918"/>
                  </a:lnTo>
                  <a:lnTo>
                    <a:pt x="6032" y="36537"/>
                  </a:lnTo>
                  <a:lnTo>
                    <a:pt x="6032" y="36918"/>
                  </a:lnTo>
                  <a:lnTo>
                    <a:pt x="6032" y="37312"/>
                  </a:lnTo>
                  <a:lnTo>
                    <a:pt x="6032" y="36918"/>
                  </a:lnTo>
                  <a:lnTo>
                    <a:pt x="6426" y="36918"/>
                  </a:lnTo>
                  <a:lnTo>
                    <a:pt x="6426" y="37312"/>
                  </a:lnTo>
                  <a:lnTo>
                    <a:pt x="6616" y="37312"/>
                  </a:lnTo>
                  <a:lnTo>
                    <a:pt x="6426" y="36918"/>
                  </a:lnTo>
                  <a:lnTo>
                    <a:pt x="6616" y="36918"/>
                  </a:lnTo>
                  <a:lnTo>
                    <a:pt x="6616" y="37312"/>
                  </a:lnTo>
                  <a:lnTo>
                    <a:pt x="6616" y="36918"/>
                  </a:lnTo>
                  <a:lnTo>
                    <a:pt x="6616" y="37312"/>
                  </a:lnTo>
                  <a:lnTo>
                    <a:pt x="7010" y="37693"/>
                  </a:lnTo>
                  <a:lnTo>
                    <a:pt x="7010" y="38074"/>
                  </a:lnTo>
                  <a:lnTo>
                    <a:pt x="7404" y="38074"/>
                  </a:lnTo>
                  <a:lnTo>
                    <a:pt x="7010" y="38074"/>
                  </a:lnTo>
                  <a:lnTo>
                    <a:pt x="7404" y="38074"/>
                  </a:lnTo>
                  <a:lnTo>
                    <a:pt x="7404" y="37693"/>
                  </a:lnTo>
                  <a:lnTo>
                    <a:pt x="7010" y="37693"/>
                  </a:lnTo>
                  <a:lnTo>
                    <a:pt x="7404" y="37312"/>
                  </a:lnTo>
                  <a:lnTo>
                    <a:pt x="7404" y="37693"/>
                  </a:lnTo>
                  <a:lnTo>
                    <a:pt x="7404" y="37312"/>
                  </a:lnTo>
                  <a:lnTo>
                    <a:pt x="7404" y="37693"/>
                  </a:lnTo>
                  <a:lnTo>
                    <a:pt x="7785" y="37693"/>
                  </a:lnTo>
                  <a:lnTo>
                    <a:pt x="8178" y="37693"/>
                  </a:lnTo>
                  <a:lnTo>
                    <a:pt x="8178" y="38074"/>
                  </a:lnTo>
                  <a:lnTo>
                    <a:pt x="8572" y="38074"/>
                  </a:lnTo>
                  <a:lnTo>
                    <a:pt x="8572" y="37693"/>
                  </a:lnTo>
                  <a:lnTo>
                    <a:pt x="8953" y="37693"/>
                  </a:lnTo>
                  <a:lnTo>
                    <a:pt x="8953" y="38074"/>
                  </a:lnTo>
                  <a:lnTo>
                    <a:pt x="8953" y="37693"/>
                  </a:lnTo>
                  <a:lnTo>
                    <a:pt x="8572" y="37693"/>
                  </a:lnTo>
                  <a:lnTo>
                    <a:pt x="8178" y="37693"/>
                  </a:lnTo>
                  <a:lnTo>
                    <a:pt x="8178" y="37312"/>
                  </a:lnTo>
                  <a:lnTo>
                    <a:pt x="8178" y="36918"/>
                  </a:lnTo>
                  <a:lnTo>
                    <a:pt x="7785" y="36918"/>
                  </a:lnTo>
                  <a:lnTo>
                    <a:pt x="8178" y="36918"/>
                  </a:lnTo>
                  <a:lnTo>
                    <a:pt x="8572" y="36537"/>
                  </a:lnTo>
                  <a:lnTo>
                    <a:pt x="8572" y="36918"/>
                  </a:lnTo>
                  <a:lnTo>
                    <a:pt x="8953" y="37312"/>
                  </a:lnTo>
                  <a:lnTo>
                    <a:pt x="8953" y="37693"/>
                  </a:lnTo>
                  <a:lnTo>
                    <a:pt x="9347" y="37693"/>
                  </a:lnTo>
                  <a:lnTo>
                    <a:pt x="8953" y="37693"/>
                  </a:lnTo>
                  <a:lnTo>
                    <a:pt x="9347" y="37693"/>
                  </a:lnTo>
                  <a:lnTo>
                    <a:pt x="9347" y="38074"/>
                  </a:lnTo>
                  <a:lnTo>
                    <a:pt x="9347" y="37693"/>
                  </a:lnTo>
                  <a:lnTo>
                    <a:pt x="9347" y="38074"/>
                  </a:lnTo>
                  <a:lnTo>
                    <a:pt x="9728" y="38074"/>
                  </a:lnTo>
                  <a:lnTo>
                    <a:pt x="9728" y="38455"/>
                  </a:lnTo>
                  <a:lnTo>
                    <a:pt x="9728" y="38074"/>
                  </a:lnTo>
                  <a:lnTo>
                    <a:pt x="9347" y="38074"/>
                  </a:lnTo>
                  <a:lnTo>
                    <a:pt x="9347" y="37693"/>
                  </a:lnTo>
                  <a:lnTo>
                    <a:pt x="9728" y="37693"/>
                  </a:lnTo>
                  <a:lnTo>
                    <a:pt x="9347" y="37693"/>
                  </a:lnTo>
                  <a:lnTo>
                    <a:pt x="8953" y="37693"/>
                  </a:lnTo>
                  <a:lnTo>
                    <a:pt x="8953" y="37312"/>
                  </a:lnTo>
                  <a:lnTo>
                    <a:pt x="8953" y="36918"/>
                  </a:lnTo>
                  <a:lnTo>
                    <a:pt x="8572" y="36918"/>
                  </a:lnTo>
                  <a:lnTo>
                    <a:pt x="8572" y="36537"/>
                  </a:lnTo>
                  <a:lnTo>
                    <a:pt x="8953" y="36537"/>
                  </a:lnTo>
                  <a:lnTo>
                    <a:pt x="8953" y="36918"/>
                  </a:lnTo>
                  <a:lnTo>
                    <a:pt x="8953" y="36537"/>
                  </a:lnTo>
                  <a:lnTo>
                    <a:pt x="8572" y="36537"/>
                  </a:lnTo>
                  <a:lnTo>
                    <a:pt x="8953" y="36537"/>
                  </a:lnTo>
                  <a:lnTo>
                    <a:pt x="8572" y="36537"/>
                  </a:lnTo>
                  <a:lnTo>
                    <a:pt x="8572" y="36156"/>
                  </a:lnTo>
                  <a:lnTo>
                    <a:pt x="8572" y="36537"/>
                  </a:lnTo>
                  <a:lnTo>
                    <a:pt x="8178" y="36537"/>
                  </a:lnTo>
                  <a:lnTo>
                    <a:pt x="7785" y="36537"/>
                  </a:lnTo>
                  <a:lnTo>
                    <a:pt x="7404" y="36156"/>
                  </a:lnTo>
                  <a:lnTo>
                    <a:pt x="7785" y="36156"/>
                  </a:lnTo>
                  <a:lnTo>
                    <a:pt x="7404" y="36156"/>
                  </a:lnTo>
                  <a:lnTo>
                    <a:pt x="7404" y="35775"/>
                  </a:lnTo>
                  <a:lnTo>
                    <a:pt x="7404" y="36156"/>
                  </a:lnTo>
                  <a:lnTo>
                    <a:pt x="7404" y="36537"/>
                  </a:lnTo>
                  <a:lnTo>
                    <a:pt x="7010" y="36537"/>
                  </a:lnTo>
                  <a:lnTo>
                    <a:pt x="7010" y="36156"/>
                  </a:lnTo>
                  <a:lnTo>
                    <a:pt x="7010" y="35775"/>
                  </a:lnTo>
                  <a:lnTo>
                    <a:pt x="6616" y="35775"/>
                  </a:lnTo>
                  <a:lnTo>
                    <a:pt x="6616" y="35382"/>
                  </a:lnTo>
                  <a:lnTo>
                    <a:pt x="6616" y="35775"/>
                  </a:lnTo>
                  <a:lnTo>
                    <a:pt x="6616" y="35382"/>
                  </a:lnTo>
                  <a:lnTo>
                    <a:pt x="6616" y="35775"/>
                  </a:lnTo>
                  <a:lnTo>
                    <a:pt x="6426" y="35775"/>
                  </a:lnTo>
                  <a:lnTo>
                    <a:pt x="6426" y="35001"/>
                  </a:lnTo>
                  <a:lnTo>
                    <a:pt x="6426" y="35382"/>
                  </a:lnTo>
                  <a:lnTo>
                    <a:pt x="6426" y="34620"/>
                  </a:lnTo>
                  <a:lnTo>
                    <a:pt x="6616" y="34620"/>
                  </a:lnTo>
                  <a:lnTo>
                    <a:pt x="6616" y="35001"/>
                  </a:lnTo>
                  <a:lnTo>
                    <a:pt x="6616" y="34620"/>
                  </a:lnTo>
                  <a:lnTo>
                    <a:pt x="6426" y="34620"/>
                  </a:lnTo>
                  <a:lnTo>
                    <a:pt x="6426" y="34429"/>
                  </a:lnTo>
                  <a:lnTo>
                    <a:pt x="6426" y="34620"/>
                  </a:lnTo>
                  <a:lnTo>
                    <a:pt x="6426" y="34429"/>
                  </a:lnTo>
                  <a:lnTo>
                    <a:pt x="6426" y="34620"/>
                  </a:lnTo>
                  <a:lnTo>
                    <a:pt x="6426" y="34429"/>
                  </a:lnTo>
                  <a:lnTo>
                    <a:pt x="6426" y="34035"/>
                  </a:lnTo>
                  <a:lnTo>
                    <a:pt x="6032" y="34035"/>
                  </a:lnTo>
                  <a:lnTo>
                    <a:pt x="6032" y="33654"/>
                  </a:lnTo>
                  <a:lnTo>
                    <a:pt x="6426" y="34035"/>
                  </a:lnTo>
                  <a:lnTo>
                    <a:pt x="6426" y="33654"/>
                  </a:lnTo>
                  <a:lnTo>
                    <a:pt x="6426" y="33273"/>
                  </a:lnTo>
                  <a:lnTo>
                    <a:pt x="6426" y="32880"/>
                  </a:lnTo>
                  <a:lnTo>
                    <a:pt x="6426" y="33273"/>
                  </a:lnTo>
                  <a:lnTo>
                    <a:pt x="6426" y="32880"/>
                  </a:lnTo>
                  <a:lnTo>
                    <a:pt x="6616" y="32880"/>
                  </a:lnTo>
                  <a:lnTo>
                    <a:pt x="6616" y="32499"/>
                  </a:lnTo>
                  <a:lnTo>
                    <a:pt x="6616" y="32880"/>
                  </a:lnTo>
                  <a:lnTo>
                    <a:pt x="6616" y="32499"/>
                  </a:lnTo>
                  <a:lnTo>
                    <a:pt x="6616" y="32880"/>
                  </a:lnTo>
                  <a:lnTo>
                    <a:pt x="6616" y="32499"/>
                  </a:lnTo>
                  <a:lnTo>
                    <a:pt x="6616" y="32880"/>
                  </a:lnTo>
                  <a:lnTo>
                    <a:pt x="6616" y="32499"/>
                  </a:lnTo>
                  <a:lnTo>
                    <a:pt x="6616" y="32880"/>
                  </a:lnTo>
                  <a:lnTo>
                    <a:pt x="6616" y="32499"/>
                  </a:lnTo>
                  <a:lnTo>
                    <a:pt x="7010" y="32499"/>
                  </a:lnTo>
                  <a:lnTo>
                    <a:pt x="7010" y="32118"/>
                  </a:lnTo>
                  <a:lnTo>
                    <a:pt x="7010" y="32499"/>
                  </a:lnTo>
                  <a:lnTo>
                    <a:pt x="7010" y="32118"/>
                  </a:lnTo>
                  <a:lnTo>
                    <a:pt x="7010" y="32499"/>
                  </a:lnTo>
                  <a:lnTo>
                    <a:pt x="7010" y="32118"/>
                  </a:lnTo>
                  <a:lnTo>
                    <a:pt x="7010" y="32499"/>
                  </a:lnTo>
                  <a:lnTo>
                    <a:pt x="7010" y="32118"/>
                  </a:lnTo>
                  <a:lnTo>
                    <a:pt x="7404" y="32118"/>
                  </a:lnTo>
                  <a:lnTo>
                    <a:pt x="7785" y="32118"/>
                  </a:lnTo>
                  <a:lnTo>
                    <a:pt x="7404" y="32118"/>
                  </a:lnTo>
                  <a:lnTo>
                    <a:pt x="7404" y="31724"/>
                  </a:lnTo>
                  <a:lnTo>
                    <a:pt x="7404" y="32118"/>
                  </a:lnTo>
                  <a:lnTo>
                    <a:pt x="7404" y="31724"/>
                  </a:lnTo>
                  <a:lnTo>
                    <a:pt x="7404" y="32118"/>
                  </a:lnTo>
                  <a:lnTo>
                    <a:pt x="7404" y="31724"/>
                  </a:lnTo>
                  <a:lnTo>
                    <a:pt x="7785" y="31724"/>
                  </a:lnTo>
                  <a:lnTo>
                    <a:pt x="7404" y="31724"/>
                  </a:lnTo>
                  <a:lnTo>
                    <a:pt x="7010" y="31724"/>
                  </a:lnTo>
                  <a:lnTo>
                    <a:pt x="6616" y="31724"/>
                  </a:lnTo>
                  <a:lnTo>
                    <a:pt x="6616" y="32118"/>
                  </a:lnTo>
                  <a:lnTo>
                    <a:pt x="6426" y="32118"/>
                  </a:lnTo>
                  <a:lnTo>
                    <a:pt x="6426" y="31724"/>
                  </a:lnTo>
                  <a:lnTo>
                    <a:pt x="6426" y="32118"/>
                  </a:lnTo>
                  <a:lnTo>
                    <a:pt x="6426" y="32499"/>
                  </a:lnTo>
                  <a:lnTo>
                    <a:pt x="6426" y="32118"/>
                  </a:lnTo>
                  <a:lnTo>
                    <a:pt x="6426" y="32499"/>
                  </a:lnTo>
                  <a:lnTo>
                    <a:pt x="6426" y="32118"/>
                  </a:lnTo>
                  <a:lnTo>
                    <a:pt x="6032" y="32118"/>
                  </a:lnTo>
                  <a:lnTo>
                    <a:pt x="6032" y="32499"/>
                  </a:lnTo>
                  <a:lnTo>
                    <a:pt x="5651" y="32499"/>
                  </a:lnTo>
                  <a:lnTo>
                    <a:pt x="6032" y="32880"/>
                  </a:lnTo>
                  <a:lnTo>
                    <a:pt x="5651" y="32880"/>
                  </a:lnTo>
                  <a:lnTo>
                    <a:pt x="5651" y="32499"/>
                  </a:lnTo>
                  <a:lnTo>
                    <a:pt x="5651" y="32118"/>
                  </a:lnTo>
                  <a:lnTo>
                    <a:pt x="6032" y="32118"/>
                  </a:lnTo>
                  <a:lnTo>
                    <a:pt x="5651" y="32118"/>
                  </a:lnTo>
                  <a:lnTo>
                    <a:pt x="5651" y="31724"/>
                  </a:lnTo>
                  <a:lnTo>
                    <a:pt x="6032" y="31724"/>
                  </a:lnTo>
                  <a:lnTo>
                    <a:pt x="5651" y="31724"/>
                  </a:lnTo>
                  <a:lnTo>
                    <a:pt x="5651" y="31343"/>
                  </a:lnTo>
                  <a:lnTo>
                    <a:pt x="5651" y="31724"/>
                  </a:lnTo>
                  <a:lnTo>
                    <a:pt x="5651" y="31343"/>
                  </a:lnTo>
                  <a:lnTo>
                    <a:pt x="5651" y="31724"/>
                  </a:lnTo>
                  <a:lnTo>
                    <a:pt x="5651" y="31343"/>
                  </a:lnTo>
                  <a:lnTo>
                    <a:pt x="5651" y="31724"/>
                  </a:lnTo>
                  <a:lnTo>
                    <a:pt x="5651" y="32118"/>
                  </a:lnTo>
                  <a:lnTo>
                    <a:pt x="5651" y="31724"/>
                  </a:lnTo>
                  <a:lnTo>
                    <a:pt x="5257" y="32118"/>
                  </a:lnTo>
                  <a:lnTo>
                    <a:pt x="5257" y="31724"/>
                  </a:lnTo>
                  <a:lnTo>
                    <a:pt x="5257" y="32118"/>
                  </a:lnTo>
                  <a:lnTo>
                    <a:pt x="5257" y="31724"/>
                  </a:lnTo>
                  <a:lnTo>
                    <a:pt x="4864" y="31724"/>
                  </a:lnTo>
                  <a:lnTo>
                    <a:pt x="5257" y="32118"/>
                  </a:lnTo>
                  <a:lnTo>
                    <a:pt x="4864" y="32118"/>
                  </a:lnTo>
                  <a:lnTo>
                    <a:pt x="5257" y="32118"/>
                  </a:lnTo>
                  <a:lnTo>
                    <a:pt x="4864" y="32118"/>
                  </a:lnTo>
                  <a:lnTo>
                    <a:pt x="5257" y="32118"/>
                  </a:lnTo>
                  <a:lnTo>
                    <a:pt x="5257" y="32499"/>
                  </a:lnTo>
                  <a:lnTo>
                    <a:pt x="4864" y="32499"/>
                  </a:lnTo>
                  <a:lnTo>
                    <a:pt x="4864" y="32118"/>
                  </a:lnTo>
                  <a:lnTo>
                    <a:pt x="4864" y="32499"/>
                  </a:lnTo>
                  <a:lnTo>
                    <a:pt x="4864" y="32880"/>
                  </a:lnTo>
                  <a:lnTo>
                    <a:pt x="4864" y="32499"/>
                  </a:lnTo>
                  <a:lnTo>
                    <a:pt x="4864" y="32118"/>
                  </a:lnTo>
                  <a:lnTo>
                    <a:pt x="4864" y="31724"/>
                  </a:lnTo>
                  <a:lnTo>
                    <a:pt x="4864" y="31343"/>
                  </a:lnTo>
                  <a:lnTo>
                    <a:pt x="4864" y="31724"/>
                  </a:lnTo>
                  <a:lnTo>
                    <a:pt x="4483" y="31724"/>
                  </a:lnTo>
                  <a:lnTo>
                    <a:pt x="4864" y="31343"/>
                  </a:lnTo>
                  <a:lnTo>
                    <a:pt x="4483" y="31724"/>
                  </a:lnTo>
                  <a:lnTo>
                    <a:pt x="4864" y="31724"/>
                  </a:lnTo>
                  <a:lnTo>
                    <a:pt x="4483" y="31724"/>
                  </a:lnTo>
                  <a:lnTo>
                    <a:pt x="4483" y="31343"/>
                  </a:lnTo>
                  <a:lnTo>
                    <a:pt x="4483" y="31724"/>
                  </a:lnTo>
                  <a:lnTo>
                    <a:pt x="4483" y="32118"/>
                  </a:lnTo>
                  <a:lnTo>
                    <a:pt x="4483" y="31724"/>
                  </a:lnTo>
                  <a:lnTo>
                    <a:pt x="4089" y="31724"/>
                  </a:lnTo>
                  <a:lnTo>
                    <a:pt x="4483" y="31724"/>
                  </a:lnTo>
                  <a:lnTo>
                    <a:pt x="4483" y="31343"/>
                  </a:lnTo>
                  <a:lnTo>
                    <a:pt x="4089" y="31343"/>
                  </a:lnTo>
                  <a:lnTo>
                    <a:pt x="4089" y="30962"/>
                  </a:lnTo>
                  <a:lnTo>
                    <a:pt x="4483" y="30962"/>
                  </a:lnTo>
                  <a:lnTo>
                    <a:pt x="4483" y="30581"/>
                  </a:lnTo>
                  <a:lnTo>
                    <a:pt x="4483" y="30962"/>
                  </a:lnTo>
                  <a:lnTo>
                    <a:pt x="4483" y="30581"/>
                  </a:lnTo>
                  <a:lnTo>
                    <a:pt x="4483" y="30187"/>
                  </a:lnTo>
                  <a:lnTo>
                    <a:pt x="4483" y="30581"/>
                  </a:lnTo>
                  <a:lnTo>
                    <a:pt x="4483" y="30187"/>
                  </a:lnTo>
                  <a:lnTo>
                    <a:pt x="4089" y="30187"/>
                  </a:lnTo>
                  <a:lnTo>
                    <a:pt x="4483" y="30187"/>
                  </a:lnTo>
                  <a:lnTo>
                    <a:pt x="4089" y="30187"/>
                  </a:lnTo>
                  <a:lnTo>
                    <a:pt x="4483" y="30187"/>
                  </a:lnTo>
                  <a:lnTo>
                    <a:pt x="4089" y="30187"/>
                  </a:lnTo>
                  <a:lnTo>
                    <a:pt x="4089" y="29806"/>
                  </a:lnTo>
                  <a:lnTo>
                    <a:pt x="4483" y="29806"/>
                  </a:lnTo>
                  <a:lnTo>
                    <a:pt x="4483" y="29616"/>
                  </a:lnTo>
                  <a:lnTo>
                    <a:pt x="4483" y="29235"/>
                  </a:lnTo>
                  <a:lnTo>
                    <a:pt x="4483" y="28841"/>
                  </a:lnTo>
                  <a:lnTo>
                    <a:pt x="4864" y="28841"/>
                  </a:lnTo>
                  <a:lnTo>
                    <a:pt x="4483" y="28841"/>
                  </a:lnTo>
                  <a:lnTo>
                    <a:pt x="4864" y="28841"/>
                  </a:lnTo>
                  <a:lnTo>
                    <a:pt x="4864" y="28460"/>
                  </a:lnTo>
                  <a:lnTo>
                    <a:pt x="4864" y="28079"/>
                  </a:lnTo>
                  <a:lnTo>
                    <a:pt x="4864" y="28460"/>
                  </a:lnTo>
                  <a:lnTo>
                    <a:pt x="4483" y="28460"/>
                  </a:lnTo>
                  <a:lnTo>
                    <a:pt x="4483" y="28841"/>
                  </a:lnTo>
                  <a:lnTo>
                    <a:pt x="4483" y="29235"/>
                  </a:lnTo>
                  <a:lnTo>
                    <a:pt x="4089" y="29235"/>
                  </a:lnTo>
                  <a:lnTo>
                    <a:pt x="4089" y="29616"/>
                  </a:lnTo>
                  <a:lnTo>
                    <a:pt x="4089" y="29806"/>
                  </a:lnTo>
                  <a:lnTo>
                    <a:pt x="4089" y="29616"/>
                  </a:lnTo>
                  <a:lnTo>
                    <a:pt x="4089" y="29806"/>
                  </a:lnTo>
                  <a:lnTo>
                    <a:pt x="3695" y="30187"/>
                  </a:lnTo>
                  <a:lnTo>
                    <a:pt x="3695" y="29806"/>
                  </a:lnTo>
                  <a:lnTo>
                    <a:pt x="3695" y="30187"/>
                  </a:lnTo>
                  <a:lnTo>
                    <a:pt x="3314" y="30187"/>
                  </a:lnTo>
                  <a:lnTo>
                    <a:pt x="3314" y="29806"/>
                  </a:lnTo>
                  <a:lnTo>
                    <a:pt x="3695" y="29806"/>
                  </a:lnTo>
                  <a:lnTo>
                    <a:pt x="3314" y="29806"/>
                  </a:lnTo>
                  <a:lnTo>
                    <a:pt x="3314" y="30187"/>
                  </a:lnTo>
                  <a:lnTo>
                    <a:pt x="2921" y="30187"/>
                  </a:lnTo>
                  <a:lnTo>
                    <a:pt x="2921" y="29806"/>
                  </a:lnTo>
                  <a:lnTo>
                    <a:pt x="2921" y="29616"/>
                  </a:lnTo>
                  <a:lnTo>
                    <a:pt x="2921" y="29235"/>
                  </a:lnTo>
                  <a:lnTo>
                    <a:pt x="2921" y="28841"/>
                  </a:lnTo>
                  <a:lnTo>
                    <a:pt x="2921" y="29235"/>
                  </a:lnTo>
                  <a:lnTo>
                    <a:pt x="2921" y="29616"/>
                  </a:lnTo>
                  <a:lnTo>
                    <a:pt x="2527" y="29616"/>
                  </a:lnTo>
                  <a:lnTo>
                    <a:pt x="2527" y="29235"/>
                  </a:lnTo>
                  <a:lnTo>
                    <a:pt x="2527" y="29616"/>
                  </a:lnTo>
                  <a:lnTo>
                    <a:pt x="2921" y="29616"/>
                  </a:lnTo>
                  <a:lnTo>
                    <a:pt x="2527" y="29616"/>
                  </a:lnTo>
                  <a:lnTo>
                    <a:pt x="2527" y="29806"/>
                  </a:lnTo>
                  <a:lnTo>
                    <a:pt x="2146" y="29806"/>
                  </a:lnTo>
                  <a:lnTo>
                    <a:pt x="2527" y="29806"/>
                  </a:lnTo>
                  <a:lnTo>
                    <a:pt x="2527" y="30187"/>
                  </a:lnTo>
                  <a:lnTo>
                    <a:pt x="2527" y="30581"/>
                  </a:lnTo>
                  <a:lnTo>
                    <a:pt x="2146" y="30581"/>
                  </a:lnTo>
                  <a:lnTo>
                    <a:pt x="2146" y="30187"/>
                  </a:lnTo>
                  <a:lnTo>
                    <a:pt x="1943" y="30187"/>
                  </a:lnTo>
                  <a:lnTo>
                    <a:pt x="1562" y="30187"/>
                  </a:lnTo>
                  <a:lnTo>
                    <a:pt x="1562" y="29806"/>
                  </a:lnTo>
                  <a:lnTo>
                    <a:pt x="1168" y="29806"/>
                  </a:lnTo>
                  <a:lnTo>
                    <a:pt x="774" y="29806"/>
                  </a:lnTo>
                  <a:lnTo>
                    <a:pt x="774" y="29616"/>
                  </a:lnTo>
                  <a:lnTo>
                    <a:pt x="774" y="29235"/>
                  </a:lnTo>
                  <a:lnTo>
                    <a:pt x="393" y="29235"/>
                  </a:lnTo>
                  <a:lnTo>
                    <a:pt x="393" y="28841"/>
                  </a:lnTo>
                  <a:lnTo>
                    <a:pt x="0" y="28841"/>
                  </a:lnTo>
                  <a:lnTo>
                    <a:pt x="393" y="28460"/>
                  </a:lnTo>
                  <a:lnTo>
                    <a:pt x="0" y="28460"/>
                  </a:lnTo>
                  <a:lnTo>
                    <a:pt x="393" y="28460"/>
                  </a:lnTo>
                  <a:lnTo>
                    <a:pt x="0" y="28460"/>
                  </a:lnTo>
                  <a:lnTo>
                    <a:pt x="0" y="28079"/>
                  </a:lnTo>
                  <a:lnTo>
                    <a:pt x="393" y="28079"/>
                  </a:lnTo>
                  <a:lnTo>
                    <a:pt x="393" y="27698"/>
                  </a:lnTo>
                  <a:lnTo>
                    <a:pt x="393" y="27304"/>
                  </a:lnTo>
                  <a:lnTo>
                    <a:pt x="393" y="26923"/>
                  </a:lnTo>
                  <a:lnTo>
                    <a:pt x="774" y="26923"/>
                  </a:lnTo>
                  <a:lnTo>
                    <a:pt x="774" y="26542"/>
                  </a:lnTo>
                  <a:lnTo>
                    <a:pt x="393" y="26542"/>
                  </a:lnTo>
                  <a:lnTo>
                    <a:pt x="393" y="26161"/>
                  </a:lnTo>
                  <a:lnTo>
                    <a:pt x="774" y="26161"/>
                  </a:lnTo>
                  <a:lnTo>
                    <a:pt x="393" y="25768"/>
                  </a:lnTo>
                  <a:lnTo>
                    <a:pt x="774" y="25768"/>
                  </a:lnTo>
                  <a:lnTo>
                    <a:pt x="774" y="25387"/>
                  </a:lnTo>
                  <a:lnTo>
                    <a:pt x="774" y="25196"/>
                  </a:lnTo>
                  <a:lnTo>
                    <a:pt x="1168" y="25196"/>
                  </a:lnTo>
                  <a:lnTo>
                    <a:pt x="1562" y="24803"/>
                  </a:lnTo>
                  <a:lnTo>
                    <a:pt x="1562" y="24422"/>
                  </a:lnTo>
                  <a:lnTo>
                    <a:pt x="1943" y="24422"/>
                  </a:lnTo>
                  <a:lnTo>
                    <a:pt x="1943" y="24041"/>
                  </a:lnTo>
                  <a:lnTo>
                    <a:pt x="2146" y="24041"/>
                  </a:lnTo>
                  <a:lnTo>
                    <a:pt x="2146" y="23660"/>
                  </a:lnTo>
                  <a:lnTo>
                    <a:pt x="2527" y="23660"/>
                  </a:lnTo>
                  <a:lnTo>
                    <a:pt x="2527" y="23266"/>
                  </a:lnTo>
                  <a:lnTo>
                    <a:pt x="2921" y="23266"/>
                  </a:lnTo>
                  <a:lnTo>
                    <a:pt x="3314" y="23266"/>
                  </a:lnTo>
                  <a:lnTo>
                    <a:pt x="3695" y="23266"/>
                  </a:lnTo>
                  <a:lnTo>
                    <a:pt x="4089" y="23266"/>
                  </a:lnTo>
                  <a:lnTo>
                    <a:pt x="4089" y="23660"/>
                  </a:lnTo>
                  <a:lnTo>
                    <a:pt x="3695" y="23660"/>
                  </a:lnTo>
                  <a:lnTo>
                    <a:pt x="4089" y="23660"/>
                  </a:lnTo>
                  <a:lnTo>
                    <a:pt x="4089" y="24041"/>
                  </a:lnTo>
                  <a:lnTo>
                    <a:pt x="3695" y="24041"/>
                  </a:lnTo>
                  <a:lnTo>
                    <a:pt x="4089" y="24041"/>
                  </a:lnTo>
                  <a:lnTo>
                    <a:pt x="4089" y="23660"/>
                  </a:lnTo>
                  <a:lnTo>
                    <a:pt x="4089" y="24041"/>
                  </a:lnTo>
                  <a:lnTo>
                    <a:pt x="4483" y="24041"/>
                  </a:lnTo>
                  <a:lnTo>
                    <a:pt x="4089" y="24041"/>
                  </a:lnTo>
                  <a:lnTo>
                    <a:pt x="4089" y="24422"/>
                  </a:lnTo>
                  <a:lnTo>
                    <a:pt x="4483" y="24422"/>
                  </a:lnTo>
                  <a:lnTo>
                    <a:pt x="4089" y="24422"/>
                  </a:lnTo>
                  <a:lnTo>
                    <a:pt x="4483" y="24422"/>
                  </a:lnTo>
                  <a:lnTo>
                    <a:pt x="4864" y="24422"/>
                  </a:lnTo>
                  <a:lnTo>
                    <a:pt x="4864" y="24041"/>
                  </a:lnTo>
                  <a:lnTo>
                    <a:pt x="5257" y="24041"/>
                  </a:lnTo>
                  <a:lnTo>
                    <a:pt x="5257" y="24422"/>
                  </a:lnTo>
                  <a:lnTo>
                    <a:pt x="4864" y="24422"/>
                  </a:lnTo>
                  <a:lnTo>
                    <a:pt x="4864" y="24803"/>
                  </a:lnTo>
                  <a:lnTo>
                    <a:pt x="4864" y="24422"/>
                  </a:lnTo>
                  <a:lnTo>
                    <a:pt x="5257" y="24422"/>
                  </a:lnTo>
                  <a:lnTo>
                    <a:pt x="5257" y="24803"/>
                  </a:lnTo>
                  <a:lnTo>
                    <a:pt x="5257" y="24422"/>
                  </a:lnTo>
                  <a:lnTo>
                    <a:pt x="5257" y="24803"/>
                  </a:lnTo>
                  <a:lnTo>
                    <a:pt x="5257" y="25196"/>
                  </a:lnTo>
                  <a:lnTo>
                    <a:pt x="5651" y="25196"/>
                  </a:lnTo>
                  <a:lnTo>
                    <a:pt x="5257" y="25196"/>
                  </a:lnTo>
                  <a:lnTo>
                    <a:pt x="5651" y="25196"/>
                  </a:lnTo>
                  <a:lnTo>
                    <a:pt x="6032" y="25196"/>
                  </a:lnTo>
                  <a:lnTo>
                    <a:pt x="5651" y="25196"/>
                  </a:lnTo>
                  <a:lnTo>
                    <a:pt x="6032" y="25196"/>
                  </a:lnTo>
                  <a:lnTo>
                    <a:pt x="5651" y="25196"/>
                  </a:lnTo>
                  <a:lnTo>
                    <a:pt x="6032" y="25196"/>
                  </a:lnTo>
                  <a:lnTo>
                    <a:pt x="6032" y="25387"/>
                  </a:lnTo>
                  <a:lnTo>
                    <a:pt x="5651" y="25387"/>
                  </a:lnTo>
                  <a:lnTo>
                    <a:pt x="6032" y="25387"/>
                  </a:lnTo>
                  <a:lnTo>
                    <a:pt x="6032" y="25196"/>
                  </a:lnTo>
                  <a:lnTo>
                    <a:pt x="6032" y="24803"/>
                  </a:lnTo>
                  <a:lnTo>
                    <a:pt x="6032" y="24422"/>
                  </a:lnTo>
                  <a:lnTo>
                    <a:pt x="6426" y="24422"/>
                  </a:lnTo>
                  <a:lnTo>
                    <a:pt x="6426" y="24041"/>
                  </a:lnTo>
                  <a:lnTo>
                    <a:pt x="6426" y="24422"/>
                  </a:lnTo>
                  <a:lnTo>
                    <a:pt x="6426" y="24041"/>
                  </a:lnTo>
                  <a:lnTo>
                    <a:pt x="6426" y="24422"/>
                  </a:lnTo>
                  <a:lnTo>
                    <a:pt x="6426" y="24803"/>
                  </a:lnTo>
                  <a:lnTo>
                    <a:pt x="6426" y="24422"/>
                  </a:lnTo>
                  <a:lnTo>
                    <a:pt x="6426" y="24803"/>
                  </a:lnTo>
                  <a:lnTo>
                    <a:pt x="6426" y="24422"/>
                  </a:lnTo>
                  <a:lnTo>
                    <a:pt x="6426" y="24803"/>
                  </a:lnTo>
                  <a:lnTo>
                    <a:pt x="6426" y="24422"/>
                  </a:lnTo>
                  <a:lnTo>
                    <a:pt x="6616" y="24422"/>
                  </a:lnTo>
                  <a:lnTo>
                    <a:pt x="6616" y="24803"/>
                  </a:lnTo>
                  <a:lnTo>
                    <a:pt x="6426" y="24803"/>
                  </a:lnTo>
                  <a:lnTo>
                    <a:pt x="6616" y="24803"/>
                  </a:lnTo>
                  <a:lnTo>
                    <a:pt x="6426" y="24803"/>
                  </a:lnTo>
                  <a:lnTo>
                    <a:pt x="6616" y="24803"/>
                  </a:lnTo>
                  <a:lnTo>
                    <a:pt x="6616" y="24422"/>
                  </a:lnTo>
                  <a:lnTo>
                    <a:pt x="6426" y="24422"/>
                  </a:lnTo>
                  <a:lnTo>
                    <a:pt x="6616" y="24422"/>
                  </a:lnTo>
                  <a:lnTo>
                    <a:pt x="6426" y="24422"/>
                  </a:lnTo>
                  <a:lnTo>
                    <a:pt x="6616" y="24422"/>
                  </a:lnTo>
                  <a:lnTo>
                    <a:pt x="6616" y="24041"/>
                  </a:lnTo>
                  <a:lnTo>
                    <a:pt x="6426" y="24041"/>
                  </a:lnTo>
                  <a:lnTo>
                    <a:pt x="6426" y="23660"/>
                  </a:lnTo>
                  <a:lnTo>
                    <a:pt x="6616" y="23660"/>
                  </a:lnTo>
                  <a:lnTo>
                    <a:pt x="6616" y="24041"/>
                  </a:lnTo>
                  <a:lnTo>
                    <a:pt x="6616" y="23660"/>
                  </a:lnTo>
                  <a:lnTo>
                    <a:pt x="6616" y="24041"/>
                  </a:lnTo>
                  <a:lnTo>
                    <a:pt x="6616" y="23660"/>
                  </a:lnTo>
                  <a:lnTo>
                    <a:pt x="7010" y="23660"/>
                  </a:lnTo>
                  <a:lnTo>
                    <a:pt x="6616" y="23660"/>
                  </a:lnTo>
                  <a:lnTo>
                    <a:pt x="7010" y="23660"/>
                  </a:lnTo>
                  <a:lnTo>
                    <a:pt x="6616" y="23660"/>
                  </a:lnTo>
                  <a:lnTo>
                    <a:pt x="7010" y="23660"/>
                  </a:lnTo>
                  <a:lnTo>
                    <a:pt x="7010" y="23266"/>
                  </a:lnTo>
                  <a:lnTo>
                    <a:pt x="7010" y="23660"/>
                  </a:lnTo>
                  <a:lnTo>
                    <a:pt x="7010" y="23266"/>
                  </a:lnTo>
                  <a:lnTo>
                    <a:pt x="6616" y="23266"/>
                  </a:lnTo>
                  <a:lnTo>
                    <a:pt x="6616" y="22885"/>
                  </a:lnTo>
                  <a:lnTo>
                    <a:pt x="7010" y="23266"/>
                  </a:lnTo>
                  <a:lnTo>
                    <a:pt x="6616" y="23266"/>
                  </a:lnTo>
                  <a:lnTo>
                    <a:pt x="7010" y="23266"/>
                  </a:lnTo>
                  <a:lnTo>
                    <a:pt x="7010" y="23660"/>
                  </a:lnTo>
                  <a:lnTo>
                    <a:pt x="7404" y="23660"/>
                  </a:lnTo>
                  <a:lnTo>
                    <a:pt x="7404" y="23266"/>
                  </a:lnTo>
                  <a:lnTo>
                    <a:pt x="7785" y="23266"/>
                  </a:lnTo>
                  <a:lnTo>
                    <a:pt x="8178" y="23266"/>
                  </a:lnTo>
                  <a:lnTo>
                    <a:pt x="8178" y="22885"/>
                  </a:lnTo>
                  <a:lnTo>
                    <a:pt x="7785" y="22885"/>
                  </a:lnTo>
                  <a:lnTo>
                    <a:pt x="7785" y="22504"/>
                  </a:lnTo>
                  <a:lnTo>
                    <a:pt x="7785" y="22885"/>
                  </a:lnTo>
                  <a:lnTo>
                    <a:pt x="7785" y="22504"/>
                  </a:lnTo>
                  <a:lnTo>
                    <a:pt x="7785" y="22885"/>
                  </a:lnTo>
                  <a:lnTo>
                    <a:pt x="7785" y="22504"/>
                  </a:lnTo>
                  <a:lnTo>
                    <a:pt x="8178" y="22504"/>
                  </a:lnTo>
                  <a:lnTo>
                    <a:pt x="7785" y="22885"/>
                  </a:lnTo>
                  <a:lnTo>
                    <a:pt x="8178" y="22885"/>
                  </a:lnTo>
                  <a:lnTo>
                    <a:pt x="8178" y="23266"/>
                  </a:lnTo>
                  <a:lnTo>
                    <a:pt x="8178" y="22885"/>
                  </a:lnTo>
                  <a:lnTo>
                    <a:pt x="8178" y="23266"/>
                  </a:lnTo>
                  <a:lnTo>
                    <a:pt x="8178" y="22885"/>
                  </a:lnTo>
                  <a:lnTo>
                    <a:pt x="8178" y="23266"/>
                  </a:lnTo>
                  <a:lnTo>
                    <a:pt x="8572" y="23266"/>
                  </a:lnTo>
                  <a:lnTo>
                    <a:pt x="8953" y="23266"/>
                  </a:lnTo>
                  <a:lnTo>
                    <a:pt x="8572" y="23266"/>
                  </a:lnTo>
                  <a:lnTo>
                    <a:pt x="8572" y="22885"/>
                  </a:lnTo>
                  <a:lnTo>
                    <a:pt x="8178" y="23266"/>
                  </a:lnTo>
                  <a:lnTo>
                    <a:pt x="8178" y="22885"/>
                  </a:lnTo>
                  <a:lnTo>
                    <a:pt x="8178" y="22504"/>
                  </a:lnTo>
                  <a:lnTo>
                    <a:pt x="8572" y="22504"/>
                  </a:lnTo>
                  <a:lnTo>
                    <a:pt x="8572" y="22110"/>
                  </a:lnTo>
                  <a:lnTo>
                    <a:pt x="8953" y="22110"/>
                  </a:lnTo>
                  <a:lnTo>
                    <a:pt x="8572" y="22110"/>
                  </a:lnTo>
                  <a:lnTo>
                    <a:pt x="8953" y="22110"/>
                  </a:lnTo>
                  <a:lnTo>
                    <a:pt x="8953" y="21729"/>
                  </a:lnTo>
                  <a:lnTo>
                    <a:pt x="8572" y="22110"/>
                  </a:lnTo>
                  <a:lnTo>
                    <a:pt x="8572" y="21729"/>
                  </a:lnTo>
                  <a:lnTo>
                    <a:pt x="8953" y="21729"/>
                  </a:lnTo>
                  <a:lnTo>
                    <a:pt x="8572" y="21729"/>
                  </a:lnTo>
                  <a:lnTo>
                    <a:pt x="8953" y="21729"/>
                  </a:lnTo>
                  <a:lnTo>
                    <a:pt x="8953" y="21348"/>
                  </a:lnTo>
                  <a:lnTo>
                    <a:pt x="8953" y="21729"/>
                  </a:lnTo>
                  <a:lnTo>
                    <a:pt x="9347" y="21729"/>
                  </a:lnTo>
                  <a:lnTo>
                    <a:pt x="8953" y="21729"/>
                  </a:lnTo>
                  <a:lnTo>
                    <a:pt x="9347" y="21729"/>
                  </a:lnTo>
                  <a:lnTo>
                    <a:pt x="9728" y="21729"/>
                  </a:lnTo>
                  <a:lnTo>
                    <a:pt x="9347" y="21729"/>
                  </a:lnTo>
                  <a:lnTo>
                    <a:pt x="9347" y="21348"/>
                  </a:lnTo>
                  <a:lnTo>
                    <a:pt x="9728" y="21348"/>
                  </a:lnTo>
                  <a:lnTo>
                    <a:pt x="10121" y="21348"/>
                  </a:lnTo>
                  <a:lnTo>
                    <a:pt x="9728" y="20967"/>
                  </a:lnTo>
                  <a:lnTo>
                    <a:pt x="10121" y="20967"/>
                  </a:lnTo>
                  <a:lnTo>
                    <a:pt x="10121" y="21348"/>
                  </a:lnTo>
                  <a:lnTo>
                    <a:pt x="10121" y="20967"/>
                  </a:lnTo>
                  <a:lnTo>
                    <a:pt x="10121" y="21348"/>
                  </a:lnTo>
                  <a:lnTo>
                    <a:pt x="10121" y="20967"/>
                  </a:lnTo>
                  <a:lnTo>
                    <a:pt x="10121" y="21348"/>
                  </a:lnTo>
                  <a:lnTo>
                    <a:pt x="10121" y="20967"/>
                  </a:lnTo>
                  <a:lnTo>
                    <a:pt x="10515" y="20967"/>
                  </a:lnTo>
                  <a:lnTo>
                    <a:pt x="10515" y="21348"/>
                  </a:lnTo>
                  <a:lnTo>
                    <a:pt x="10896" y="21348"/>
                  </a:lnTo>
                  <a:lnTo>
                    <a:pt x="10896" y="21729"/>
                  </a:lnTo>
                  <a:lnTo>
                    <a:pt x="11290" y="21729"/>
                  </a:lnTo>
                  <a:lnTo>
                    <a:pt x="11480" y="22110"/>
                  </a:lnTo>
                  <a:lnTo>
                    <a:pt x="11480" y="21729"/>
                  </a:lnTo>
                  <a:lnTo>
                    <a:pt x="11480" y="22110"/>
                  </a:lnTo>
                  <a:lnTo>
                    <a:pt x="11480" y="21729"/>
                  </a:lnTo>
                  <a:lnTo>
                    <a:pt x="11290" y="21729"/>
                  </a:lnTo>
                  <a:lnTo>
                    <a:pt x="11290" y="21348"/>
                  </a:lnTo>
                  <a:lnTo>
                    <a:pt x="10896" y="21348"/>
                  </a:lnTo>
                  <a:lnTo>
                    <a:pt x="10896" y="20967"/>
                  </a:lnTo>
                  <a:lnTo>
                    <a:pt x="8953" y="20967"/>
                  </a:lnTo>
                  <a:lnTo>
                    <a:pt x="9347" y="20967"/>
                  </a:lnTo>
                  <a:lnTo>
                    <a:pt x="9347" y="20573"/>
                  </a:lnTo>
                  <a:lnTo>
                    <a:pt x="9728" y="20573"/>
                  </a:lnTo>
                  <a:lnTo>
                    <a:pt x="9728" y="20383"/>
                  </a:lnTo>
                  <a:lnTo>
                    <a:pt x="9728" y="20573"/>
                  </a:lnTo>
                  <a:lnTo>
                    <a:pt x="9728" y="20383"/>
                  </a:lnTo>
                  <a:lnTo>
                    <a:pt x="9347" y="20383"/>
                  </a:lnTo>
                  <a:lnTo>
                    <a:pt x="9347" y="20573"/>
                  </a:lnTo>
                  <a:lnTo>
                    <a:pt x="9347" y="20383"/>
                  </a:lnTo>
                  <a:lnTo>
                    <a:pt x="9728" y="20383"/>
                  </a:lnTo>
                  <a:lnTo>
                    <a:pt x="10121" y="20383"/>
                  </a:lnTo>
                  <a:lnTo>
                    <a:pt x="10515" y="20383"/>
                  </a:lnTo>
                  <a:lnTo>
                    <a:pt x="10896" y="20383"/>
                  </a:lnTo>
                  <a:lnTo>
                    <a:pt x="10896" y="20573"/>
                  </a:lnTo>
                  <a:lnTo>
                    <a:pt x="10896" y="20383"/>
                  </a:lnTo>
                  <a:lnTo>
                    <a:pt x="10896" y="20573"/>
                  </a:lnTo>
                  <a:lnTo>
                    <a:pt x="11290" y="20573"/>
                  </a:lnTo>
                  <a:lnTo>
                    <a:pt x="11290" y="20967"/>
                  </a:lnTo>
                  <a:lnTo>
                    <a:pt x="11480" y="20967"/>
                  </a:lnTo>
                  <a:lnTo>
                    <a:pt x="11290" y="20967"/>
                  </a:lnTo>
                  <a:lnTo>
                    <a:pt x="11480" y="20967"/>
                  </a:lnTo>
                  <a:lnTo>
                    <a:pt x="11290" y="20573"/>
                  </a:lnTo>
                  <a:lnTo>
                    <a:pt x="11290" y="20383"/>
                  </a:lnTo>
                  <a:lnTo>
                    <a:pt x="10896" y="20383"/>
                  </a:lnTo>
                  <a:lnTo>
                    <a:pt x="10515" y="20383"/>
                  </a:lnTo>
                  <a:lnTo>
                    <a:pt x="10121" y="20383"/>
                  </a:lnTo>
                  <a:lnTo>
                    <a:pt x="10121" y="20002"/>
                  </a:lnTo>
                  <a:lnTo>
                    <a:pt x="10121" y="20383"/>
                  </a:lnTo>
                  <a:lnTo>
                    <a:pt x="9728" y="20383"/>
                  </a:lnTo>
                  <a:lnTo>
                    <a:pt x="9728" y="20002"/>
                  </a:lnTo>
                  <a:lnTo>
                    <a:pt x="9347" y="20002"/>
                  </a:lnTo>
                  <a:lnTo>
                    <a:pt x="9347" y="19621"/>
                  </a:lnTo>
                  <a:lnTo>
                    <a:pt x="9347" y="20002"/>
                  </a:lnTo>
                  <a:lnTo>
                    <a:pt x="9347" y="19621"/>
                  </a:lnTo>
                  <a:lnTo>
                    <a:pt x="8953" y="19621"/>
                  </a:lnTo>
                  <a:lnTo>
                    <a:pt x="8953" y="19227"/>
                  </a:lnTo>
                  <a:lnTo>
                    <a:pt x="8953" y="18846"/>
                  </a:lnTo>
                  <a:lnTo>
                    <a:pt x="8572" y="18846"/>
                  </a:lnTo>
                  <a:lnTo>
                    <a:pt x="8953" y="18846"/>
                  </a:lnTo>
                  <a:lnTo>
                    <a:pt x="8572" y="18846"/>
                  </a:lnTo>
                  <a:lnTo>
                    <a:pt x="8953" y="18846"/>
                  </a:lnTo>
                  <a:lnTo>
                    <a:pt x="8953" y="18465"/>
                  </a:lnTo>
                  <a:lnTo>
                    <a:pt x="9347" y="18465"/>
                  </a:lnTo>
                  <a:lnTo>
                    <a:pt x="9347" y="18072"/>
                  </a:lnTo>
                  <a:lnTo>
                    <a:pt x="9728" y="18072"/>
                  </a:lnTo>
                  <a:lnTo>
                    <a:pt x="10121" y="18072"/>
                  </a:lnTo>
                  <a:lnTo>
                    <a:pt x="10515" y="18072"/>
                  </a:lnTo>
                  <a:lnTo>
                    <a:pt x="10515" y="17691"/>
                  </a:lnTo>
                  <a:lnTo>
                    <a:pt x="10515" y="18072"/>
                  </a:lnTo>
                  <a:lnTo>
                    <a:pt x="10896" y="18072"/>
                  </a:lnTo>
                  <a:lnTo>
                    <a:pt x="11290" y="18072"/>
                  </a:lnTo>
                  <a:lnTo>
                    <a:pt x="11480" y="18072"/>
                  </a:lnTo>
                  <a:lnTo>
                    <a:pt x="11874" y="18072"/>
                  </a:lnTo>
                  <a:lnTo>
                    <a:pt x="11874" y="18465"/>
                  </a:lnTo>
                  <a:lnTo>
                    <a:pt x="12268" y="18465"/>
                  </a:lnTo>
                  <a:lnTo>
                    <a:pt x="12268" y="18846"/>
                  </a:lnTo>
                  <a:lnTo>
                    <a:pt x="12649" y="18846"/>
                  </a:lnTo>
                  <a:lnTo>
                    <a:pt x="13042" y="19227"/>
                  </a:lnTo>
                  <a:lnTo>
                    <a:pt x="13436" y="19227"/>
                  </a:lnTo>
                  <a:lnTo>
                    <a:pt x="13436" y="19621"/>
                  </a:lnTo>
                  <a:lnTo>
                    <a:pt x="13436" y="19227"/>
                  </a:lnTo>
                  <a:lnTo>
                    <a:pt x="13436" y="19621"/>
                  </a:lnTo>
                  <a:lnTo>
                    <a:pt x="13436" y="19227"/>
                  </a:lnTo>
                  <a:lnTo>
                    <a:pt x="13817" y="19227"/>
                  </a:lnTo>
                  <a:lnTo>
                    <a:pt x="14211" y="19227"/>
                  </a:lnTo>
                  <a:lnTo>
                    <a:pt x="13817" y="19227"/>
                  </a:lnTo>
                  <a:lnTo>
                    <a:pt x="13436" y="19227"/>
                  </a:lnTo>
                  <a:lnTo>
                    <a:pt x="13042" y="18846"/>
                  </a:lnTo>
                  <a:lnTo>
                    <a:pt x="13436" y="18846"/>
                  </a:lnTo>
                  <a:lnTo>
                    <a:pt x="13436" y="18465"/>
                  </a:lnTo>
                  <a:lnTo>
                    <a:pt x="13042" y="18465"/>
                  </a:lnTo>
                  <a:lnTo>
                    <a:pt x="12649" y="18465"/>
                  </a:lnTo>
                  <a:lnTo>
                    <a:pt x="12268" y="18465"/>
                  </a:lnTo>
                  <a:lnTo>
                    <a:pt x="12268" y="18072"/>
                  </a:lnTo>
                  <a:lnTo>
                    <a:pt x="12268" y="17691"/>
                  </a:lnTo>
                  <a:lnTo>
                    <a:pt x="12649" y="17310"/>
                  </a:lnTo>
                  <a:lnTo>
                    <a:pt x="12649" y="17691"/>
                  </a:lnTo>
                  <a:lnTo>
                    <a:pt x="12649" y="17310"/>
                  </a:lnTo>
                  <a:lnTo>
                    <a:pt x="13042" y="17691"/>
                  </a:lnTo>
                  <a:lnTo>
                    <a:pt x="13042" y="17310"/>
                  </a:lnTo>
                  <a:lnTo>
                    <a:pt x="13042" y="17691"/>
                  </a:lnTo>
                  <a:lnTo>
                    <a:pt x="13436" y="17691"/>
                  </a:lnTo>
                  <a:lnTo>
                    <a:pt x="13436" y="18072"/>
                  </a:lnTo>
                  <a:lnTo>
                    <a:pt x="13817" y="18072"/>
                  </a:lnTo>
                  <a:lnTo>
                    <a:pt x="13817" y="17691"/>
                  </a:lnTo>
                  <a:lnTo>
                    <a:pt x="13817" y="18072"/>
                  </a:lnTo>
                  <a:lnTo>
                    <a:pt x="13817" y="17691"/>
                  </a:lnTo>
                  <a:lnTo>
                    <a:pt x="13436" y="17691"/>
                  </a:lnTo>
                  <a:lnTo>
                    <a:pt x="13436" y="17310"/>
                  </a:lnTo>
                  <a:lnTo>
                    <a:pt x="13436" y="16929"/>
                  </a:lnTo>
                  <a:lnTo>
                    <a:pt x="13042" y="16929"/>
                  </a:lnTo>
                  <a:lnTo>
                    <a:pt x="13436" y="16535"/>
                  </a:lnTo>
                  <a:lnTo>
                    <a:pt x="13042" y="16535"/>
                  </a:lnTo>
                  <a:lnTo>
                    <a:pt x="13436" y="16535"/>
                  </a:lnTo>
                  <a:lnTo>
                    <a:pt x="13436" y="16154"/>
                  </a:lnTo>
                  <a:lnTo>
                    <a:pt x="13817" y="16154"/>
                  </a:lnTo>
                  <a:lnTo>
                    <a:pt x="14211" y="16154"/>
                  </a:lnTo>
                  <a:lnTo>
                    <a:pt x="14211" y="15773"/>
                  </a:lnTo>
                  <a:lnTo>
                    <a:pt x="14211" y="16154"/>
                  </a:lnTo>
                  <a:lnTo>
                    <a:pt x="14211" y="15773"/>
                  </a:lnTo>
                  <a:lnTo>
                    <a:pt x="14211" y="16154"/>
                  </a:lnTo>
                  <a:lnTo>
                    <a:pt x="14211" y="15773"/>
                  </a:lnTo>
                  <a:lnTo>
                    <a:pt x="14211" y="16154"/>
                  </a:lnTo>
                  <a:lnTo>
                    <a:pt x="14211" y="15773"/>
                  </a:lnTo>
                  <a:lnTo>
                    <a:pt x="14605" y="15773"/>
                  </a:lnTo>
                  <a:lnTo>
                    <a:pt x="14986" y="15773"/>
                  </a:lnTo>
                  <a:lnTo>
                    <a:pt x="15379" y="15773"/>
                  </a:lnTo>
                  <a:lnTo>
                    <a:pt x="14986" y="15773"/>
                  </a:lnTo>
                  <a:lnTo>
                    <a:pt x="15379" y="15773"/>
                  </a:lnTo>
                  <a:lnTo>
                    <a:pt x="15379" y="16154"/>
                  </a:lnTo>
                  <a:lnTo>
                    <a:pt x="15760" y="16154"/>
                  </a:lnTo>
                  <a:lnTo>
                    <a:pt x="16154" y="15773"/>
                  </a:lnTo>
                  <a:lnTo>
                    <a:pt x="16344" y="15773"/>
                  </a:lnTo>
                  <a:lnTo>
                    <a:pt x="16738" y="15773"/>
                  </a:lnTo>
                  <a:lnTo>
                    <a:pt x="16738" y="16154"/>
                  </a:lnTo>
                  <a:lnTo>
                    <a:pt x="17132" y="16154"/>
                  </a:lnTo>
                  <a:lnTo>
                    <a:pt x="16738" y="16154"/>
                  </a:lnTo>
                  <a:lnTo>
                    <a:pt x="17132" y="16154"/>
                  </a:lnTo>
                  <a:lnTo>
                    <a:pt x="17513" y="16154"/>
                  </a:lnTo>
                  <a:lnTo>
                    <a:pt x="17132" y="16154"/>
                  </a:lnTo>
                  <a:lnTo>
                    <a:pt x="17132" y="16535"/>
                  </a:lnTo>
                  <a:lnTo>
                    <a:pt x="17513" y="16535"/>
                  </a:lnTo>
                  <a:lnTo>
                    <a:pt x="17907" y="16535"/>
                  </a:lnTo>
                  <a:lnTo>
                    <a:pt x="17907" y="16929"/>
                  </a:lnTo>
                  <a:lnTo>
                    <a:pt x="18300" y="16929"/>
                  </a:lnTo>
                  <a:lnTo>
                    <a:pt x="18681" y="16929"/>
                  </a:lnTo>
                  <a:lnTo>
                    <a:pt x="18681" y="16535"/>
                  </a:lnTo>
                  <a:lnTo>
                    <a:pt x="18681" y="16929"/>
                  </a:lnTo>
                  <a:lnTo>
                    <a:pt x="19075" y="16929"/>
                  </a:lnTo>
                  <a:lnTo>
                    <a:pt x="18681" y="16929"/>
                  </a:lnTo>
                  <a:lnTo>
                    <a:pt x="19075" y="16929"/>
                  </a:lnTo>
                  <a:lnTo>
                    <a:pt x="19075" y="17310"/>
                  </a:lnTo>
                  <a:lnTo>
                    <a:pt x="19075" y="16929"/>
                  </a:lnTo>
                  <a:lnTo>
                    <a:pt x="19075" y="17310"/>
                  </a:lnTo>
                  <a:lnTo>
                    <a:pt x="19469" y="17310"/>
                  </a:lnTo>
                  <a:lnTo>
                    <a:pt x="19075" y="17310"/>
                  </a:lnTo>
                  <a:lnTo>
                    <a:pt x="19075" y="16929"/>
                  </a:lnTo>
                  <a:lnTo>
                    <a:pt x="19075" y="16535"/>
                  </a:lnTo>
                  <a:lnTo>
                    <a:pt x="19075" y="16929"/>
                  </a:lnTo>
                  <a:lnTo>
                    <a:pt x="19075" y="16535"/>
                  </a:lnTo>
                  <a:lnTo>
                    <a:pt x="19469" y="16535"/>
                  </a:lnTo>
                  <a:lnTo>
                    <a:pt x="19850" y="16535"/>
                  </a:lnTo>
                  <a:lnTo>
                    <a:pt x="20243" y="16535"/>
                  </a:lnTo>
                  <a:lnTo>
                    <a:pt x="20637" y="16535"/>
                  </a:lnTo>
                  <a:lnTo>
                    <a:pt x="20637" y="16929"/>
                  </a:lnTo>
                  <a:lnTo>
                    <a:pt x="20637" y="16535"/>
                  </a:lnTo>
                  <a:lnTo>
                    <a:pt x="20243" y="16535"/>
                  </a:lnTo>
                  <a:lnTo>
                    <a:pt x="20637" y="16535"/>
                  </a:lnTo>
                  <a:lnTo>
                    <a:pt x="20828" y="16535"/>
                  </a:lnTo>
                  <a:lnTo>
                    <a:pt x="21221" y="16535"/>
                  </a:lnTo>
                  <a:lnTo>
                    <a:pt x="21602" y="16535"/>
                  </a:lnTo>
                  <a:lnTo>
                    <a:pt x="21602" y="16929"/>
                  </a:lnTo>
                  <a:lnTo>
                    <a:pt x="21996" y="16929"/>
                  </a:lnTo>
                  <a:lnTo>
                    <a:pt x="21996" y="17310"/>
                  </a:lnTo>
                  <a:lnTo>
                    <a:pt x="22390" y="17310"/>
                  </a:lnTo>
                  <a:lnTo>
                    <a:pt x="22390" y="17691"/>
                  </a:lnTo>
                  <a:lnTo>
                    <a:pt x="22390" y="18072"/>
                  </a:lnTo>
                  <a:lnTo>
                    <a:pt x="22771" y="18072"/>
                  </a:lnTo>
                  <a:lnTo>
                    <a:pt x="22771" y="18465"/>
                  </a:lnTo>
                  <a:lnTo>
                    <a:pt x="23164" y="18465"/>
                  </a:lnTo>
                  <a:lnTo>
                    <a:pt x="23558" y="18465"/>
                  </a:lnTo>
                  <a:lnTo>
                    <a:pt x="23558" y="18846"/>
                  </a:lnTo>
                  <a:lnTo>
                    <a:pt x="23939" y="18846"/>
                  </a:lnTo>
                  <a:lnTo>
                    <a:pt x="24333" y="18846"/>
                  </a:lnTo>
                  <a:lnTo>
                    <a:pt x="24333" y="19227"/>
                  </a:lnTo>
                  <a:lnTo>
                    <a:pt x="24333" y="19621"/>
                  </a:lnTo>
                  <a:lnTo>
                    <a:pt x="24726" y="19621"/>
                  </a:lnTo>
                  <a:lnTo>
                    <a:pt x="25107" y="19621"/>
                  </a:lnTo>
                  <a:lnTo>
                    <a:pt x="24726" y="19621"/>
                  </a:lnTo>
                  <a:lnTo>
                    <a:pt x="25107" y="19621"/>
                  </a:lnTo>
                  <a:lnTo>
                    <a:pt x="25107" y="20002"/>
                  </a:lnTo>
                  <a:lnTo>
                    <a:pt x="24726" y="20002"/>
                  </a:lnTo>
                  <a:lnTo>
                    <a:pt x="25107" y="20002"/>
                  </a:lnTo>
                  <a:lnTo>
                    <a:pt x="25501" y="20383"/>
                  </a:lnTo>
                  <a:lnTo>
                    <a:pt x="25692" y="20383"/>
                  </a:lnTo>
                  <a:lnTo>
                    <a:pt x="25692" y="20573"/>
                  </a:lnTo>
                  <a:lnTo>
                    <a:pt x="26085" y="20573"/>
                  </a:lnTo>
                  <a:lnTo>
                    <a:pt x="26466" y="20967"/>
                  </a:lnTo>
                  <a:lnTo>
                    <a:pt x="26466" y="21348"/>
                  </a:lnTo>
                  <a:lnTo>
                    <a:pt x="26466" y="21729"/>
                  </a:lnTo>
                  <a:lnTo>
                    <a:pt x="26466" y="22110"/>
                  </a:lnTo>
                  <a:lnTo>
                    <a:pt x="26085" y="22110"/>
                  </a:lnTo>
                  <a:lnTo>
                    <a:pt x="25692" y="22110"/>
                  </a:lnTo>
                  <a:lnTo>
                    <a:pt x="25692" y="21729"/>
                  </a:lnTo>
                  <a:lnTo>
                    <a:pt x="25692" y="22110"/>
                  </a:lnTo>
                  <a:lnTo>
                    <a:pt x="25692" y="21729"/>
                  </a:lnTo>
                  <a:lnTo>
                    <a:pt x="25692" y="22110"/>
                  </a:lnTo>
                  <a:lnTo>
                    <a:pt x="25692" y="21729"/>
                  </a:lnTo>
                  <a:lnTo>
                    <a:pt x="25501" y="22110"/>
                  </a:lnTo>
                  <a:lnTo>
                    <a:pt x="25501" y="21729"/>
                  </a:lnTo>
                  <a:lnTo>
                    <a:pt x="25501" y="22110"/>
                  </a:lnTo>
                  <a:lnTo>
                    <a:pt x="25501" y="21729"/>
                  </a:lnTo>
                  <a:lnTo>
                    <a:pt x="25501" y="22110"/>
                  </a:lnTo>
                  <a:lnTo>
                    <a:pt x="25501" y="21729"/>
                  </a:lnTo>
                  <a:lnTo>
                    <a:pt x="25107" y="21729"/>
                  </a:lnTo>
                  <a:lnTo>
                    <a:pt x="24726" y="21729"/>
                  </a:lnTo>
                  <a:lnTo>
                    <a:pt x="25107" y="21729"/>
                  </a:lnTo>
                  <a:lnTo>
                    <a:pt x="24726" y="21729"/>
                  </a:lnTo>
                  <a:lnTo>
                    <a:pt x="25107" y="21729"/>
                  </a:lnTo>
                  <a:lnTo>
                    <a:pt x="24726" y="21729"/>
                  </a:lnTo>
                  <a:lnTo>
                    <a:pt x="24333" y="21729"/>
                  </a:lnTo>
                  <a:lnTo>
                    <a:pt x="23939" y="21729"/>
                  </a:lnTo>
                  <a:lnTo>
                    <a:pt x="23939" y="21348"/>
                  </a:lnTo>
                  <a:lnTo>
                    <a:pt x="23939" y="21729"/>
                  </a:lnTo>
                  <a:lnTo>
                    <a:pt x="23939" y="21348"/>
                  </a:lnTo>
                  <a:lnTo>
                    <a:pt x="23939" y="21729"/>
                  </a:lnTo>
                  <a:lnTo>
                    <a:pt x="23939" y="21348"/>
                  </a:lnTo>
                  <a:lnTo>
                    <a:pt x="23939" y="21729"/>
                  </a:lnTo>
                  <a:lnTo>
                    <a:pt x="23939" y="21348"/>
                  </a:lnTo>
                  <a:lnTo>
                    <a:pt x="23558" y="21348"/>
                  </a:lnTo>
                  <a:lnTo>
                    <a:pt x="23558" y="21729"/>
                  </a:lnTo>
                  <a:lnTo>
                    <a:pt x="23558" y="21348"/>
                  </a:lnTo>
                  <a:lnTo>
                    <a:pt x="23558" y="21729"/>
                  </a:lnTo>
                  <a:lnTo>
                    <a:pt x="23558" y="21348"/>
                  </a:lnTo>
                  <a:lnTo>
                    <a:pt x="23558" y="21729"/>
                  </a:lnTo>
                  <a:lnTo>
                    <a:pt x="23558" y="21348"/>
                  </a:lnTo>
                  <a:lnTo>
                    <a:pt x="23558" y="21729"/>
                  </a:lnTo>
                  <a:lnTo>
                    <a:pt x="23558" y="21348"/>
                  </a:lnTo>
                  <a:lnTo>
                    <a:pt x="23558" y="21729"/>
                  </a:lnTo>
                  <a:lnTo>
                    <a:pt x="23558" y="21348"/>
                  </a:lnTo>
                  <a:lnTo>
                    <a:pt x="23558" y="21729"/>
                  </a:lnTo>
                  <a:lnTo>
                    <a:pt x="23558" y="21348"/>
                  </a:lnTo>
                  <a:lnTo>
                    <a:pt x="23558" y="21729"/>
                  </a:lnTo>
                  <a:lnTo>
                    <a:pt x="23939" y="21729"/>
                  </a:lnTo>
                  <a:lnTo>
                    <a:pt x="24333" y="21729"/>
                  </a:lnTo>
                  <a:lnTo>
                    <a:pt x="24726" y="22110"/>
                  </a:lnTo>
                  <a:lnTo>
                    <a:pt x="25107" y="22110"/>
                  </a:lnTo>
                  <a:lnTo>
                    <a:pt x="25501" y="22110"/>
                  </a:lnTo>
                  <a:lnTo>
                    <a:pt x="25501" y="22504"/>
                  </a:lnTo>
                  <a:lnTo>
                    <a:pt x="25692" y="22504"/>
                  </a:lnTo>
                  <a:lnTo>
                    <a:pt x="25692" y="22885"/>
                  </a:lnTo>
                  <a:lnTo>
                    <a:pt x="25501" y="22885"/>
                  </a:lnTo>
                  <a:lnTo>
                    <a:pt x="25107" y="22885"/>
                  </a:lnTo>
                  <a:lnTo>
                    <a:pt x="24726" y="22885"/>
                  </a:lnTo>
                  <a:lnTo>
                    <a:pt x="24726" y="22504"/>
                  </a:lnTo>
                  <a:lnTo>
                    <a:pt x="24726" y="22885"/>
                  </a:lnTo>
                  <a:lnTo>
                    <a:pt x="24726" y="22504"/>
                  </a:lnTo>
                  <a:lnTo>
                    <a:pt x="24333" y="22504"/>
                  </a:lnTo>
                  <a:lnTo>
                    <a:pt x="23939" y="22504"/>
                  </a:lnTo>
                  <a:lnTo>
                    <a:pt x="23558" y="22504"/>
                  </a:lnTo>
                  <a:lnTo>
                    <a:pt x="23164" y="22504"/>
                  </a:lnTo>
                  <a:lnTo>
                    <a:pt x="22771" y="22110"/>
                  </a:lnTo>
                  <a:lnTo>
                    <a:pt x="22771" y="22504"/>
                  </a:lnTo>
                  <a:lnTo>
                    <a:pt x="22771" y="22110"/>
                  </a:lnTo>
                  <a:lnTo>
                    <a:pt x="22390" y="22110"/>
                  </a:lnTo>
                  <a:lnTo>
                    <a:pt x="21996" y="22110"/>
                  </a:lnTo>
                  <a:lnTo>
                    <a:pt x="22390" y="22110"/>
                  </a:lnTo>
                  <a:lnTo>
                    <a:pt x="21996" y="22110"/>
                  </a:lnTo>
                  <a:lnTo>
                    <a:pt x="22390" y="22110"/>
                  </a:lnTo>
                  <a:lnTo>
                    <a:pt x="21996" y="22110"/>
                  </a:lnTo>
                  <a:lnTo>
                    <a:pt x="22390" y="22110"/>
                  </a:lnTo>
                  <a:lnTo>
                    <a:pt x="21996" y="22110"/>
                  </a:lnTo>
                  <a:lnTo>
                    <a:pt x="22390" y="22110"/>
                  </a:lnTo>
                  <a:lnTo>
                    <a:pt x="22390" y="22504"/>
                  </a:lnTo>
                  <a:lnTo>
                    <a:pt x="22390" y="22110"/>
                  </a:lnTo>
                  <a:lnTo>
                    <a:pt x="22390" y="22504"/>
                  </a:lnTo>
                  <a:lnTo>
                    <a:pt x="22771" y="22504"/>
                  </a:lnTo>
                  <a:lnTo>
                    <a:pt x="23164" y="22504"/>
                  </a:lnTo>
                  <a:lnTo>
                    <a:pt x="23164" y="22885"/>
                  </a:lnTo>
                  <a:lnTo>
                    <a:pt x="23164" y="22504"/>
                  </a:lnTo>
                  <a:lnTo>
                    <a:pt x="23164" y="22885"/>
                  </a:lnTo>
                  <a:lnTo>
                    <a:pt x="23558" y="22885"/>
                  </a:lnTo>
                  <a:lnTo>
                    <a:pt x="23939" y="22885"/>
                  </a:lnTo>
                  <a:lnTo>
                    <a:pt x="24333" y="22885"/>
                  </a:lnTo>
                  <a:lnTo>
                    <a:pt x="24726" y="22885"/>
                  </a:lnTo>
                  <a:lnTo>
                    <a:pt x="24726" y="23266"/>
                  </a:lnTo>
                  <a:lnTo>
                    <a:pt x="24726" y="23660"/>
                  </a:lnTo>
                  <a:lnTo>
                    <a:pt x="24333" y="23660"/>
                  </a:lnTo>
                  <a:lnTo>
                    <a:pt x="24333" y="24041"/>
                  </a:lnTo>
                  <a:lnTo>
                    <a:pt x="23939" y="24422"/>
                  </a:lnTo>
                  <a:lnTo>
                    <a:pt x="23558" y="24422"/>
                  </a:lnTo>
                  <a:lnTo>
                    <a:pt x="23558" y="24803"/>
                  </a:lnTo>
                  <a:lnTo>
                    <a:pt x="23558" y="24422"/>
                  </a:lnTo>
                  <a:lnTo>
                    <a:pt x="23164" y="24422"/>
                  </a:lnTo>
                  <a:lnTo>
                    <a:pt x="22771" y="24422"/>
                  </a:lnTo>
                  <a:lnTo>
                    <a:pt x="22390" y="24041"/>
                  </a:lnTo>
                  <a:close/>
                </a:path>
                <a:path w="86360" h="49530">
                  <a:moveTo>
                    <a:pt x="6032" y="32499"/>
                  </a:moveTo>
                  <a:lnTo>
                    <a:pt x="6426" y="32499"/>
                  </a:lnTo>
                  <a:lnTo>
                    <a:pt x="6032" y="32499"/>
                  </a:lnTo>
                  <a:lnTo>
                    <a:pt x="6426" y="32499"/>
                  </a:lnTo>
                  <a:lnTo>
                    <a:pt x="6426" y="32880"/>
                  </a:lnTo>
                  <a:lnTo>
                    <a:pt x="6032" y="32880"/>
                  </a:lnTo>
                  <a:lnTo>
                    <a:pt x="6426" y="32880"/>
                  </a:lnTo>
                  <a:lnTo>
                    <a:pt x="6032" y="32880"/>
                  </a:lnTo>
                  <a:lnTo>
                    <a:pt x="6032" y="32499"/>
                  </a:lnTo>
                  <a:close/>
                </a:path>
                <a:path w="86360" h="49530">
                  <a:moveTo>
                    <a:pt x="5651" y="33273"/>
                  </a:moveTo>
                  <a:lnTo>
                    <a:pt x="5651" y="33654"/>
                  </a:lnTo>
                  <a:lnTo>
                    <a:pt x="6032" y="33654"/>
                  </a:lnTo>
                  <a:lnTo>
                    <a:pt x="5651" y="33273"/>
                  </a:lnTo>
                  <a:lnTo>
                    <a:pt x="6032" y="33273"/>
                  </a:lnTo>
                  <a:lnTo>
                    <a:pt x="6032" y="33654"/>
                  </a:lnTo>
                  <a:lnTo>
                    <a:pt x="6032" y="33273"/>
                  </a:lnTo>
                  <a:lnTo>
                    <a:pt x="6032" y="33654"/>
                  </a:lnTo>
                  <a:lnTo>
                    <a:pt x="6032" y="34035"/>
                  </a:lnTo>
                  <a:lnTo>
                    <a:pt x="6032" y="34429"/>
                  </a:lnTo>
                  <a:lnTo>
                    <a:pt x="5651" y="34429"/>
                  </a:lnTo>
                  <a:lnTo>
                    <a:pt x="5651" y="34035"/>
                  </a:lnTo>
                  <a:lnTo>
                    <a:pt x="6032" y="34035"/>
                  </a:lnTo>
                  <a:lnTo>
                    <a:pt x="5651" y="34035"/>
                  </a:lnTo>
                  <a:lnTo>
                    <a:pt x="5651" y="33654"/>
                  </a:lnTo>
                  <a:lnTo>
                    <a:pt x="5651" y="33273"/>
                  </a:lnTo>
                  <a:close/>
                </a:path>
                <a:path w="86360" h="49530">
                  <a:moveTo>
                    <a:pt x="10896" y="42887"/>
                  </a:moveTo>
                  <a:lnTo>
                    <a:pt x="10896" y="42506"/>
                  </a:lnTo>
                  <a:lnTo>
                    <a:pt x="10896" y="42887"/>
                  </a:lnTo>
                  <a:lnTo>
                    <a:pt x="10896" y="42506"/>
                  </a:lnTo>
                  <a:lnTo>
                    <a:pt x="10896" y="42887"/>
                  </a:lnTo>
                  <a:lnTo>
                    <a:pt x="10515" y="42887"/>
                  </a:lnTo>
                  <a:lnTo>
                    <a:pt x="10896" y="42506"/>
                  </a:lnTo>
                  <a:lnTo>
                    <a:pt x="10896" y="4288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4206504" y="19758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4074728" y="1991021"/>
              <a:ext cx="83185" cy="78105"/>
            </a:xfrm>
            <a:custGeom>
              <a:avLst/>
              <a:gdLst/>
              <a:ahLst/>
              <a:cxnLst/>
              <a:rect l="l" t="t" r="r" b="b"/>
              <a:pathLst>
                <a:path w="83185" h="78105">
                  <a:moveTo>
                    <a:pt x="22186" y="12115"/>
                  </a:moveTo>
                  <a:lnTo>
                    <a:pt x="22580" y="12115"/>
                  </a:lnTo>
                  <a:lnTo>
                    <a:pt x="22186" y="12115"/>
                  </a:lnTo>
                  <a:close/>
                </a:path>
                <a:path w="83185" h="78105">
                  <a:moveTo>
                    <a:pt x="33096" y="31343"/>
                  </a:moveTo>
                  <a:lnTo>
                    <a:pt x="33096" y="30962"/>
                  </a:lnTo>
                  <a:lnTo>
                    <a:pt x="33286" y="30962"/>
                  </a:lnTo>
                  <a:lnTo>
                    <a:pt x="33096" y="30962"/>
                  </a:lnTo>
                  <a:lnTo>
                    <a:pt x="33096" y="31343"/>
                  </a:lnTo>
                  <a:close/>
                </a:path>
                <a:path w="83185" h="78105">
                  <a:moveTo>
                    <a:pt x="36791" y="40576"/>
                  </a:moveTo>
                  <a:lnTo>
                    <a:pt x="36398" y="40576"/>
                  </a:lnTo>
                  <a:lnTo>
                    <a:pt x="36398" y="40957"/>
                  </a:lnTo>
                  <a:lnTo>
                    <a:pt x="36398" y="40576"/>
                  </a:lnTo>
                  <a:lnTo>
                    <a:pt x="36791" y="40576"/>
                  </a:lnTo>
                  <a:lnTo>
                    <a:pt x="36398" y="40576"/>
                  </a:lnTo>
                  <a:lnTo>
                    <a:pt x="36791" y="40576"/>
                  </a:lnTo>
                  <a:close/>
                </a:path>
                <a:path w="83185" h="78105">
                  <a:moveTo>
                    <a:pt x="36398" y="40182"/>
                  </a:moveTo>
                  <a:lnTo>
                    <a:pt x="36398" y="40576"/>
                  </a:lnTo>
                  <a:lnTo>
                    <a:pt x="36398" y="40182"/>
                  </a:lnTo>
                  <a:lnTo>
                    <a:pt x="36791" y="40576"/>
                  </a:lnTo>
                  <a:lnTo>
                    <a:pt x="36791" y="40182"/>
                  </a:lnTo>
                  <a:lnTo>
                    <a:pt x="36398" y="40182"/>
                  </a:lnTo>
                  <a:close/>
                </a:path>
                <a:path w="83185" h="78105">
                  <a:moveTo>
                    <a:pt x="36398" y="40182"/>
                  </a:moveTo>
                  <a:lnTo>
                    <a:pt x="36398" y="39801"/>
                  </a:lnTo>
                  <a:lnTo>
                    <a:pt x="36398" y="39420"/>
                  </a:lnTo>
                  <a:lnTo>
                    <a:pt x="36398" y="39801"/>
                  </a:lnTo>
                  <a:lnTo>
                    <a:pt x="36398" y="40182"/>
                  </a:lnTo>
                  <a:close/>
                </a:path>
                <a:path w="83185" h="78105">
                  <a:moveTo>
                    <a:pt x="36398" y="39027"/>
                  </a:moveTo>
                  <a:lnTo>
                    <a:pt x="36791" y="39027"/>
                  </a:lnTo>
                  <a:lnTo>
                    <a:pt x="36398" y="39027"/>
                  </a:lnTo>
                  <a:close/>
                </a:path>
                <a:path w="83185" h="78105">
                  <a:moveTo>
                    <a:pt x="36791" y="39027"/>
                  </a:moveTo>
                  <a:lnTo>
                    <a:pt x="36791" y="39420"/>
                  </a:lnTo>
                  <a:lnTo>
                    <a:pt x="36398" y="39420"/>
                  </a:lnTo>
                  <a:lnTo>
                    <a:pt x="36791" y="39420"/>
                  </a:lnTo>
                  <a:lnTo>
                    <a:pt x="36791" y="39027"/>
                  </a:lnTo>
                  <a:close/>
                </a:path>
                <a:path w="83185" h="78105">
                  <a:moveTo>
                    <a:pt x="57226" y="7683"/>
                  </a:moveTo>
                  <a:lnTo>
                    <a:pt x="57226" y="8077"/>
                  </a:lnTo>
                  <a:lnTo>
                    <a:pt x="56832" y="8077"/>
                  </a:lnTo>
                  <a:lnTo>
                    <a:pt x="57226" y="8077"/>
                  </a:lnTo>
                  <a:lnTo>
                    <a:pt x="56832" y="8077"/>
                  </a:lnTo>
                  <a:lnTo>
                    <a:pt x="56832" y="8458"/>
                  </a:lnTo>
                  <a:lnTo>
                    <a:pt x="57226" y="8458"/>
                  </a:lnTo>
                  <a:lnTo>
                    <a:pt x="57619" y="8458"/>
                  </a:lnTo>
                  <a:lnTo>
                    <a:pt x="57226" y="9232"/>
                  </a:lnTo>
                  <a:lnTo>
                    <a:pt x="57226" y="9613"/>
                  </a:lnTo>
                  <a:lnTo>
                    <a:pt x="57226" y="9232"/>
                  </a:lnTo>
                  <a:lnTo>
                    <a:pt x="57226" y="9613"/>
                  </a:lnTo>
                  <a:lnTo>
                    <a:pt x="56832" y="9613"/>
                  </a:lnTo>
                  <a:lnTo>
                    <a:pt x="56832" y="9994"/>
                  </a:lnTo>
                  <a:lnTo>
                    <a:pt x="56832" y="10375"/>
                  </a:lnTo>
                  <a:lnTo>
                    <a:pt x="56642" y="10375"/>
                  </a:lnTo>
                  <a:lnTo>
                    <a:pt x="56248" y="10579"/>
                  </a:lnTo>
                  <a:lnTo>
                    <a:pt x="55867" y="10579"/>
                  </a:lnTo>
                  <a:lnTo>
                    <a:pt x="55867" y="10960"/>
                  </a:lnTo>
                  <a:lnTo>
                    <a:pt x="55473" y="10960"/>
                  </a:lnTo>
                  <a:lnTo>
                    <a:pt x="55867" y="10960"/>
                  </a:lnTo>
                  <a:lnTo>
                    <a:pt x="55473" y="10960"/>
                  </a:lnTo>
                  <a:lnTo>
                    <a:pt x="55473" y="11341"/>
                  </a:lnTo>
                  <a:lnTo>
                    <a:pt x="55473" y="10960"/>
                  </a:lnTo>
                  <a:lnTo>
                    <a:pt x="55867" y="10960"/>
                  </a:lnTo>
                  <a:lnTo>
                    <a:pt x="55473" y="10960"/>
                  </a:lnTo>
                  <a:lnTo>
                    <a:pt x="55867" y="10960"/>
                  </a:lnTo>
                  <a:lnTo>
                    <a:pt x="55867" y="10579"/>
                  </a:lnTo>
                  <a:lnTo>
                    <a:pt x="56248" y="10579"/>
                  </a:lnTo>
                  <a:lnTo>
                    <a:pt x="56642" y="10375"/>
                  </a:lnTo>
                  <a:lnTo>
                    <a:pt x="56832" y="10579"/>
                  </a:lnTo>
                  <a:lnTo>
                    <a:pt x="56832" y="10960"/>
                  </a:lnTo>
                  <a:lnTo>
                    <a:pt x="56642" y="11341"/>
                  </a:lnTo>
                  <a:lnTo>
                    <a:pt x="56248" y="11341"/>
                  </a:lnTo>
                  <a:lnTo>
                    <a:pt x="56248" y="11722"/>
                  </a:lnTo>
                  <a:lnTo>
                    <a:pt x="56248" y="12115"/>
                  </a:lnTo>
                  <a:lnTo>
                    <a:pt x="55867" y="12115"/>
                  </a:lnTo>
                  <a:lnTo>
                    <a:pt x="55867" y="12496"/>
                  </a:lnTo>
                  <a:lnTo>
                    <a:pt x="55867" y="12877"/>
                  </a:lnTo>
                  <a:lnTo>
                    <a:pt x="55473" y="12877"/>
                  </a:lnTo>
                  <a:lnTo>
                    <a:pt x="55867" y="12877"/>
                  </a:lnTo>
                  <a:lnTo>
                    <a:pt x="55867" y="13258"/>
                  </a:lnTo>
                  <a:lnTo>
                    <a:pt x="55473" y="13652"/>
                  </a:lnTo>
                  <a:lnTo>
                    <a:pt x="55473" y="14033"/>
                  </a:lnTo>
                  <a:lnTo>
                    <a:pt x="55473" y="14414"/>
                  </a:lnTo>
                  <a:lnTo>
                    <a:pt x="55473" y="14808"/>
                  </a:lnTo>
                  <a:lnTo>
                    <a:pt x="55473" y="15189"/>
                  </a:lnTo>
                  <a:lnTo>
                    <a:pt x="55092" y="15189"/>
                  </a:lnTo>
                  <a:lnTo>
                    <a:pt x="55473" y="15189"/>
                  </a:lnTo>
                  <a:lnTo>
                    <a:pt x="55092" y="15189"/>
                  </a:lnTo>
                  <a:lnTo>
                    <a:pt x="55473" y="15379"/>
                  </a:lnTo>
                  <a:lnTo>
                    <a:pt x="55473" y="15189"/>
                  </a:lnTo>
                  <a:lnTo>
                    <a:pt x="55092" y="15189"/>
                  </a:lnTo>
                  <a:lnTo>
                    <a:pt x="55473" y="15189"/>
                  </a:lnTo>
                  <a:lnTo>
                    <a:pt x="55092" y="15189"/>
                  </a:lnTo>
                  <a:lnTo>
                    <a:pt x="55473" y="15189"/>
                  </a:lnTo>
                  <a:lnTo>
                    <a:pt x="55473" y="14808"/>
                  </a:lnTo>
                  <a:lnTo>
                    <a:pt x="55473" y="14414"/>
                  </a:lnTo>
                  <a:lnTo>
                    <a:pt x="55473" y="14033"/>
                  </a:lnTo>
                  <a:lnTo>
                    <a:pt x="55473" y="13652"/>
                  </a:lnTo>
                  <a:lnTo>
                    <a:pt x="55867" y="13652"/>
                  </a:lnTo>
                  <a:lnTo>
                    <a:pt x="55867" y="13258"/>
                  </a:lnTo>
                  <a:lnTo>
                    <a:pt x="55867" y="12877"/>
                  </a:lnTo>
                  <a:lnTo>
                    <a:pt x="55867" y="12496"/>
                  </a:lnTo>
                  <a:lnTo>
                    <a:pt x="55867" y="12115"/>
                  </a:lnTo>
                  <a:lnTo>
                    <a:pt x="56248" y="12115"/>
                  </a:lnTo>
                  <a:lnTo>
                    <a:pt x="56248" y="11722"/>
                  </a:lnTo>
                  <a:lnTo>
                    <a:pt x="56248" y="11341"/>
                  </a:lnTo>
                  <a:lnTo>
                    <a:pt x="56642" y="11341"/>
                  </a:lnTo>
                  <a:lnTo>
                    <a:pt x="56832" y="11341"/>
                  </a:lnTo>
                  <a:lnTo>
                    <a:pt x="56832" y="10960"/>
                  </a:lnTo>
                  <a:lnTo>
                    <a:pt x="56832" y="10579"/>
                  </a:lnTo>
                  <a:lnTo>
                    <a:pt x="56642" y="10375"/>
                  </a:lnTo>
                  <a:lnTo>
                    <a:pt x="56832" y="10375"/>
                  </a:lnTo>
                  <a:lnTo>
                    <a:pt x="56832" y="9994"/>
                  </a:lnTo>
                  <a:lnTo>
                    <a:pt x="56832" y="9613"/>
                  </a:lnTo>
                  <a:lnTo>
                    <a:pt x="57226" y="9613"/>
                  </a:lnTo>
                  <a:lnTo>
                    <a:pt x="57226" y="9232"/>
                  </a:lnTo>
                  <a:lnTo>
                    <a:pt x="57619" y="8839"/>
                  </a:lnTo>
                  <a:lnTo>
                    <a:pt x="57619" y="8458"/>
                  </a:lnTo>
                  <a:lnTo>
                    <a:pt x="57226" y="8458"/>
                  </a:lnTo>
                  <a:lnTo>
                    <a:pt x="57226" y="8077"/>
                  </a:lnTo>
                  <a:lnTo>
                    <a:pt x="57619" y="8077"/>
                  </a:lnTo>
                  <a:lnTo>
                    <a:pt x="57619" y="7683"/>
                  </a:lnTo>
                  <a:lnTo>
                    <a:pt x="58000" y="7683"/>
                  </a:lnTo>
                  <a:lnTo>
                    <a:pt x="59956" y="7683"/>
                  </a:lnTo>
                  <a:lnTo>
                    <a:pt x="59563" y="7683"/>
                  </a:lnTo>
                  <a:lnTo>
                    <a:pt x="59956" y="7683"/>
                  </a:lnTo>
                  <a:lnTo>
                    <a:pt x="59956" y="8077"/>
                  </a:lnTo>
                  <a:lnTo>
                    <a:pt x="60337" y="8077"/>
                  </a:lnTo>
                  <a:lnTo>
                    <a:pt x="60337" y="8458"/>
                  </a:lnTo>
                  <a:lnTo>
                    <a:pt x="60337" y="8077"/>
                  </a:lnTo>
                  <a:lnTo>
                    <a:pt x="60337" y="9994"/>
                  </a:lnTo>
                  <a:lnTo>
                    <a:pt x="59956" y="10375"/>
                  </a:lnTo>
                  <a:lnTo>
                    <a:pt x="59956" y="10579"/>
                  </a:lnTo>
                  <a:lnTo>
                    <a:pt x="59563" y="10579"/>
                  </a:lnTo>
                  <a:lnTo>
                    <a:pt x="59956" y="10579"/>
                  </a:lnTo>
                  <a:lnTo>
                    <a:pt x="59563" y="10960"/>
                  </a:lnTo>
                  <a:lnTo>
                    <a:pt x="59956" y="10960"/>
                  </a:lnTo>
                  <a:lnTo>
                    <a:pt x="59956" y="11341"/>
                  </a:lnTo>
                  <a:lnTo>
                    <a:pt x="59563" y="11722"/>
                  </a:lnTo>
                  <a:lnTo>
                    <a:pt x="59563" y="12115"/>
                  </a:lnTo>
                  <a:lnTo>
                    <a:pt x="59563" y="12496"/>
                  </a:lnTo>
                  <a:lnTo>
                    <a:pt x="59563" y="12877"/>
                  </a:lnTo>
                  <a:lnTo>
                    <a:pt x="59169" y="13258"/>
                  </a:lnTo>
                  <a:lnTo>
                    <a:pt x="59169" y="13652"/>
                  </a:lnTo>
                  <a:lnTo>
                    <a:pt x="59169" y="15379"/>
                  </a:lnTo>
                  <a:lnTo>
                    <a:pt x="59169" y="15189"/>
                  </a:lnTo>
                  <a:lnTo>
                    <a:pt x="59169" y="15379"/>
                  </a:lnTo>
                  <a:lnTo>
                    <a:pt x="59563" y="15379"/>
                  </a:lnTo>
                  <a:lnTo>
                    <a:pt x="59169" y="15760"/>
                  </a:lnTo>
                  <a:lnTo>
                    <a:pt x="59563" y="15760"/>
                  </a:lnTo>
                  <a:lnTo>
                    <a:pt x="59169" y="15760"/>
                  </a:lnTo>
                  <a:lnTo>
                    <a:pt x="59169" y="15379"/>
                  </a:lnTo>
                  <a:lnTo>
                    <a:pt x="59169" y="15760"/>
                  </a:lnTo>
                  <a:lnTo>
                    <a:pt x="59563" y="15760"/>
                  </a:lnTo>
                  <a:lnTo>
                    <a:pt x="59563" y="16154"/>
                  </a:lnTo>
                  <a:lnTo>
                    <a:pt x="59563" y="15760"/>
                  </a:lnTo>
                  <a:lnTo>
                    <a:pt x="59563" y="16154"/>
                  </a:lnTo>
                  <a:lnTo>
                    <a:pt x="59563" y="15760"/>
                  </a:lnTo>
                  <a:lnTo>
                    <a:pt x="59956" y="15760"/>
                  </a:lnTo>
                  <a:lnTo>
                    <a:pt x="59956" y="16154"/>
                  </a:lnTo>
                  <a:lnTo>
                    <a:pt x="59563" y="16154"/>
                  </a:lnTo>
                  <a:lnTo>
                    <a:pt x="59956" y="16154"/>
                  </a:lnTo>
                  <a:lnTo>
                    <a:pt x="59956" y="16535"/>
                  </a:lnTo>
                  <a:lnTo>
                    <a:pt x="59956" y="16916"/>
                  </a:lnTo>
                  <a:lnTo>
                    <a:pt x="59956" y="17310"/>
                  </a:lnTo>
                  <a:lnTo>
                    <a:pt x="60337" y="17310"/>
                  </a:lnTo>
                  <a:lnTo>
                    <a:pt x="60337" y="17691"/>
                  </a:lnTo>
                  <a:lnTo>
                    <a:pt x="60337" y="17310"/>
                  </a:lnTo>
                  <a:lnTo>
                    <a:pt x="60337" y="17691"/>
                  </a:lnTo>
                  <a:lnTo>
                    <a:pt x="60731" y="17691"/>
                  </a:lnTo>
                  <a:lnTo>
                    <a:pt x="60731" y="18072"/>
                  </a:lnTo>
                  <a:lnTo>
                    <a:pt x="60731" y="17691"/>
                  </a:lnTo>
                  <a:lnTo>
                    <a:pt x="60731" y="18072"/>
                  </a:lnTo>
                  <a:lnTo>
                    <a:pt x="60731" y="18453"/>
                  </a:lnTo>
                  <a:lnTo>
                    <a:pt x="60731" y="18846"/>
                  </a:lnTo>
                  <a:lnTo>
                    <a:pt x="60731" y="19227"/>
                  </a:lnTo>
                  <a:lnTo>
                    <a:pt x="60731" y="18846"/>
                  </a:lnTo>
                  <a:lnTo>
                    <a:pt x="61125" y="18846"/>
                  </a:lnTo>
                  <a:lnTo>
                    <a:pt x="61125" y="19227"/>
                  </a:lnTo>
                  <a:lnTo>
                    <a:pt x="60731" y="19227"/>
                  </a:lnTo>
                  <a:lnTo>
                    <a:pt x="60731" y="19608"/>
                  </a:lnTo>
                  <a:lnTo>
                    <a:pt x="60731" y="19799"/>
                  </a:lnTo>
                  <a:lnTo>
                    <a:pt x="60337" y="19799"/>
                  </a:lnTo>
                  <a:lnTo>
                    <a:pt x="60731" y="20192"/>
                  </a:lnTo>
                  <a:lnTo>
                    <a:pt x="60731" y="22110"/>
                  </a:lnTo>
                  <a:lnTo>
                    <a:pt x="61125" y="22110"/>
                  </a:lnTo>
                  <a:lnTo>
                    <a:pt x="61125" y="22491"/>
                  </a:lnTo>
                  <a:lnTo>
                    <a:pt x="61506" y="22491"/>
                  </a:lnTo>
                  <a:lnTo>
                    <a:pt x="61125" y="22491"/>
                  </a:lnTo>
                  <a:lnTo>
                    <a:pt x="61506" y="22491"/>
                  </a:lnTo>
                  <a:lnTo>
                    <a:pt x="61506" y="22872"/>
                  </a:lnTo>
                  <a:lnTo>
                    <a:pt x="61506" y="22491"/>
                  </a:lnTo>
                  <a:lnTo>
                    <a:pt x="61506" y="22872"/>
                  </a:lnTo>
                  <a:lnTo>
                    <a:pt x="61709" y="22872"/>
                  </a:lnTo>
                  <a:lnTo>
                    <a:pt x="61506" y="22872"/>
                  </a:lnTo>
                  <a:lnTo>
                    <a:pt x="61506" y="23266"/>
                  </a:lnTo>
                  <a:lnTo>
                    <a:pt x="61506" y="22872"/>
                  </a:lnTo>
                  <a:lnTo>
                    <a:pt x="61506" y="23266"/>
                  </a:lnTo>
                  <a:lnTo>
                    <a:pt x="61709" y="23266"/>
                  </a:lnTo>
                  <a:lnTo>
                    <a:pt x="61709" y="23647"/>
                  </a:lnTo>
                  <a:lnTo>
                    <a:pt x="61709" y="23266"/>
                  </a:lnTo>
                  <a:lnTo>
                    <a:pt x="61709" y="23647"/>
                  </a:lnTo>
                  <a:lnTo>
                    <a:pt x="61709" y="24028"/>
                  </a:lnTo>
                  <a:lnTo>
                    <a:pt x="61506" y="24028"/>
                  </a:lnTo>
                  <a:lnTo>
                    <a:pt x="61506" y="24422"/>
                  </a:lnTo>
                  <a:lnTo>
                    <a:pt x="61506" y="24612"/>
                  </a:lnTo>
                  <a:lnTo>
                    <a:pt x="61506" y="24993"/>
                  </a:lnTo>
                  <a:lnTo>
                    <a:pt x="61125" y="24993"/>
                  </a:lnTo>
                  <a:lnTo>
                    <a:pt x="61506" y="24993"/>
                  </a:lnTo>
                  <a:lnTo>
                    <a:pt x="61506" y="24612"/>
                  </a:lnTo>
                  <a:lnTo>
                    <a:pt x="61506" y="24422"/>
                  </a:lnTo>
                  <a:lnTo>
                    <a:pt x="61709" y="24422"/>
                  </a:lnTo>
                  <a:lnTo>
                    <a:pt x="61709" y="24028"/>
                  </a:lnTo>
                  <a:lnTo>
                    <a:pt x="61709" y="23647"/>
                  </a:lnTo>
                  <a:lnTo>
                    <a:pt x="61709" y="24028"/>
                  </a:lnTo>
                  <a:lnTo>
                    <a:pt x="61709" y="23647"/>
                  </a:lnTo>
                  <a:lnTo>
                    <a:pt x="61709" y="23266"/>
                  </a:lnTo>
                  <a:lnTo>
                    <a:pt x="61709" y="22872"/>
                  </a:lnTo>
                  <a:lnTo>
                    <a:pt x="61506" y="22872"/>
                  </a:lnTo>
                  <a:lnTo>
                    <a:pt x="61506" y="22491"/>
                  </a:lnTo>
                  <a:lnTo>
                    <a:pt x="61506" y="22110"/>
                  </a:lnTo>
                  <a:lnTo>
                    <a:pt x="61125" y="22110"/>
                  </a:lnTo>
                  <a:lnTo>
                    <a:pt x="60731" y="21729"/>
                  </a:lnTo>
                  <a:lnTo>
                    <a:pt x="60731" y="21335"/>
                  </a:lnTo>
                  <a:lnTo>
                    <a:pt x="60731" y="20954"/>
                  </a:lnTo>
                  <a:lnTo>
                    <a:pt x="61125" y="20573"/>
                  </a:lnTo>
                  <a:lnTo>
                    <a:pt x="61125" y="20192"/>
                  </a:lnTo>
                  <a:lnTo>
                    <a:pt x="61125" y="20573"/>
                  </a:lnTo>
                  <a:lnTo>
                    <a:pt x="61125" y="20192"/>
                  </a:lnTo>
                  <a:lnTo>
                    <a:pt x="60731" y="20192"/>
                  </a:lnTo>
                  <a:lnTo>
                    <a:pt x="60731" y="19799"/>
                  </a:lnTo>
                  <a:lnTo>
                    <a:pt x="60731" y="19608"/>
                  </a:lnTo>
                  <a:lnTo>
                    <a:pt x="61125" y="19608"/>
                  </a:lnTo>
                  <a:lnTo>
                    <a:pt x="61125" y="19227"/>
                  </a:lnTo>
                  <a:lnTo>
                    <a:pt x="61125" y="18072"/>
                  </a:lnTo>
                  <a:lnTo>
                    <a:pt x="61125" y="18453"/>
                  </a:lnTo>
                  <a:lnTo>
                    <a:pt x="61125" y="17691"/>
                  </a:lnTo>
                  <a:lnTo>
                    <a:pt x="60731" y="17691"/>
                  </a:lnTo>
                  <a:lnTo>
                    <a:pt x="60731" y="17310"/>
                  </a:lnTo>
                  <a:lnTo>
                    <a:pt x="60337" y="17310"/>
                  </a:lnTo>
                  <a:lnTo>
                    <a:pt x="60337" y="16916"/>
                  </a:lnTo>
                  <a:lnTo>
                    <a:pt x="59956" y="16916"/>
                  </a:lnTo>
                  <a:lnTo>
                    <a:pt x="59956" y="16535"/>
                  </a:lnTo>
                  <a:lnTo>
                    <a:pt x="60337" y="16154"/>
                  </a:lnTo>
                  <a:lnTo>
                    <a:pt x="59956" y="16154"/>
                  </a:lnTo>
                  <a:lnTo>
                    <a:pt x="60337" y="16154"/>
                  </a:lnTo>
                  <a:lnTo>
                    <a:pt x="60337" y="15760"/>
                  </a:lnTo>
                  <a:lnTo>
                    <a:pt x="60337" y="15379"/>
                  </a:lnTo>
                  <a:lnTo>
                    <a:pt x="60731" y="15760"/>
                  </a:lnTo>
                  <a:lnTo>
                    <a:pt x="61125" y="15760"/>
                  </a:lnTo>
                  <a:lnTo>
                    <a:pt x="60731" y="15379"/>
                  </a:lnTo>
                  <a:lnTo>
                    <a:pt x="61125" y="15379"/>
                  </a:lnTo>
                  <a:lnTo>
                    <a:pt x="61125" y="15760"/>
                  </a:lnTo>
                  <a:lnTo>
                    <a:pt x="61506" y="15760"/>
                  </a:lnTo>
                  <a:lnTo>
                    <a:pt x="61506" y="15379"/>
                  </a:lnTo>
                  <a:lnTo>
                    <a:pt x="61125" y="15379"/>
                  </a:lnTo>
                  <a:lnTo>
                    <a:pt x="61125" y="15189"/>
                  </a:lnTo>
                  <a:lnTo>
                    <a:pt x="61506" y="15189"/>
                  </a:lnTo>
                  <a:lnTo>
                    <a:pt x="61506" y="14808"/>
                  </a:lnTo>
                  <a:lnTo>
                    <a:pt x="61709" y="14808"/>
                  </a:lnTo>
                  <a:lnTo>
                    <a:pt x="61709" y="14414"/>
                  </a:lnTo>
                  <a:lnTo>
                    <a:pt x="61709" y="14808"/>
                  </a:lnTo>
                  <a:lnTo>
                    <a:pt x="61709" y="15189"/>
                  </a:lnTo>
                  <a:lnTo>
                    <a:pt x="62090" y="15189"/>
                  </a:lnTo>
                  <a:lnTo>
                    <a:pt x="62090" y="14808"/>
                  </a:lnTo>
                  <a:lnTo>
                    <a:pt x="62484" y="14808"/>
                  </a:lnTo>
                  <a:lnTo>
                    <a:pt x="62090" y="15189"/>
                  </a:lnTo>
                  <a:lnTo>
                    <a:pt x="62484" y="15189"/>
                  </a:lnTo>
                  <a:lnTo>
                    <a:pt x="62484" y="15379"/>
                  </a:lnTo>
                  <a:lnTo>
                    <a:pt x="62484" y="15189"/>
                  </a:lnTo>
                  <a:lnTo>
                    <a:pt x="62877" y="15189"/>
                  </a:lnTo>
                  <a:lnTo>
                    <a:pt x="62484" y="15189"/>
                  </a:lnTo>
                  <a:lnTo>
                    <a:pt x="62484" y="15379"/>
                  </a:lnTo>
                  <a:lnTo>
                    <a:pt x="62484" y="15189"/>
                  </a:lnTo>
                  <a:lnTo>
                    <a:pt x="62090" y="15189"/>
                  </a:lnTo>
                  <a:lnTo>
                    <a:pt x="62484" y="15189"/>
                  </a:lnTo>
                  <a:lnTo>
                    <a:pt x="62484" y="14808"/>
                  </a:lnTo>
                  <a:lnTo>
                    <a:pt x="62090" y="14808"/>
                  </a:lnTo>
                  <a:lnTo>
                    <a:pt x="62090" y="15189"/>
                  </a:lnTo>
                  <a:lnTo>
                    <a:pt x="61709" y="15189"/>
                  </a:lnTo>
                  <a:lnTo>
                    <a:pt x="61709" y="14808"/>
                  </a:lnTo>
                  <a:lnTo>
                    <a:pt x="61709" y="15189"/>
                  </a:lnTo>
                  <a:lnTo>
                    <a:pt x="61709" y="14808"/>
                  </a:lnTo>
                  <a:lnTo>
                    <a:pt x="61709" y="14414"/>
                  </a:lnTo>
                  <a:lnTo>
                    <a:pt x="61709" y="14808"/>
                  </a:lnTo>
                  <a:lnTo>
                    <a:pt x="61506" y="14808"/>
                  </a:lnTo>
                  <a:lnTo>
                    <a:pt x="61506" y="15189"/>
                  </a:lnTo>
                  <a:lnTo>
                    <a:pt x="61125" y="15189"/>
                  </a:lnTo>
                  <a:lnTo>
                    <a:pt x="61125" y="15379"/>
                  </a:lnTo>
                  <a:lnTo>
                    <a:pt x="61506" y="15379"/>
                  </a:lnTo>
                  <a:lnTo>
                    <a:pt x="61506" y="15760"/>
                  </a:lnTo>
                  <a:lnTo>
                    <a:pt x="61125" y="15760"/>
                  </a:lnTo>
                  <a:lnTo>
                    <a:pt x="61125" y="15379"/>
                  </a:lnTo>
                  <a:lnTo>
                    <a:pt x="60731" y="15379"/>
                  </a:lnTo>
                  <a:lnTo>
                    <a:pt x="60731" y="15760"/>
                  </a:lnTo>
                  <a:lnTo>
                    <a:pt x="60337" y="15379"/>
                  </a:lnTo>
                  <a:lnTo>
                    <a:pt x="60337" y="15760"/>
                  </a:lnTo>
                  <a:lnTo>
                    <a:pt x="60337" y="16154"/>
                  </a:lnTo>
                  <a:lnTo>
                    <a:pt x="60337" y="15760"/>
                  </a:lnTo>
                  <a:lnTo>
                    <a:pt x="59956" y="16154"/>
                  </a:lnTo>
                  <a:lnTo>
                    <a:pt x="59956" y="15760"/>
                  </a:lnTo>
                  <a:lnTo>
                    <a:pt x="59563" y="15760"/>
                  </a:lnTo>
                  <a:lnTo>
                    <a:pt x="59563" y="15379"/>
                  </a:lnTo>
                  <a:lnTo>
                    <a:pt x="59563" y="15189"/>
                  </a:lnTo>
                  <a:lnTo>
                    <a:pt x="59169" y="15189"/>
                  </a:lnTo>
                  <a:lnTo>
                    <a:pt x="59169" y="14808"/>
                  </a:lnTo>
                  <a:lnTo>
                    <a:pt x="59563" y="14808"/>
                  </a:lnTo>
                  <a:lnTo>
                    <a:pt x="59169" y="14808"/>
                  </a:lnTo>
                  <a:lnTo>
                    <a:pt x="59169" y="14414"/>
                  </a:lnTo>
                  <a:lnTo>
                    <a:pt x="59169" y="14033"/>
                  </a:lnTo>
                  <a:lnTo>
                    <a:pt x="59169" y="13652"/>
                  </a:lnTo>
                  <a:lnTo>
                    <a:pt x="59169" y="14033"/>
                  </a:lnTo>
                  <a:lnTo>
                    <a:pt x="59169" y="13652"/>
                  </a:lnTo>
                  <a:lnTo>
                    <a:pt x="59563" y="13652"/>
                  </a:lnTo>
                  <a:lnTo>
                    <a:pt x="59563" y="14033"/>
                  </a:lnTo>
                  <a:lnTo>
                    <a:pt x="59563" y="13652"/>
                  </a:lnTo>
                  <a:lnTo>
                    <a:pt x="59563" y="13258"/>
                  </a:lnTo>
                  <a:lnTo>
                    <a:pt x="59563" y="12877"/>
                  </a:lnTo>
                  <a:lnTo>
                    <a:pt x="59563" y="13258"/>
                  </a:lnTo>
                  <a:lnTo>
                    <a:pt x="59563" y="12877"/>
                  </a:lnTo>
                  <a:lnTo>
                    <a:pt x="59563" y="13258"/>
                  </a:lnTo>
                  <a:lnTo>
                    <a:pt x="59563" y="12115"/>
                  </a:lnTo>
                  <a:lnTo>
                    <a:pt x="59956" y="12115"/>
                  </a:lnTo>
                  <a:lnTo>
                    <a:pt x="59956" y="12496"/>
                  </a:lnTo>
                  <a:lnTo>
                    <a:pt x="59956" y="12115"/>
                  </a:lnTo>
                  <a:lnTo>
                    <a:pt x="59956" y="11722"/>
                  </a:lnTo>
                  <a:lnTo>
                    <a:pt x="59956" y="12115"/>
                  </a:lnTo>
                  <a:lnTo>
                    <a:pt x="59956" y="11722"/>
                  </a:lnTo>
                  <a:lnTo>
                    <a:pt x="59956" y="11341"/>
                  </a:lnTo>
                  <a:lnTo>
                    <a:pt x="59956" y="10960"/>
                  </a:lnTo>
                  <a:lnTo>
                    <a:pt x="59956" y="10579"/>
                  </a:lnTo>
                  <a:lnTo>
                    <a:pt x="60337" y="10579"/>
                  </a:lnTo>
                  <a:lnTo>
                    <a:pt x="60731" y="10375"/>
                  </a:lnTo>
                  <a:lnTo>
                    <a:pt x="60731" y="9994"/>
                  </a:lnTo>
                  <a:lnTo>
                    <a:pt x="60731" y="9613"/>
                  </a:lnTo>
                  <a:lnTo>
                    <a:pt x="61125" y="9613"/>
                  </a:lnTo>
                  <a:lnTo>
                    <a:pt x="60731" y="9613"/>
                  </a:lnTo>
                  <a:lnTo>
                    <a:pt x="61125" y="9613"/>
                  </a:lnTo>
                  <a:lnTo>
                    <a:pt x="60731" y="9613"/>
                  </a:lnTo>
                  <a:lnTo>
                    <a:pt x="61125" y="9994"/>
                  </a:lnTo>
                  <a:lnTo>
                    <a:pt x="60731" y="9994"/>
                  </a:lnTo>
                  <a:lnTo>
                    <a:pt x="61125" y="9613"/>
                  </a:lnTo>
                  <a:lnTo>
                    <a:pt x="61125" y="9232"/>
                  </a:lnTo>
                  <a:lnTo>
                    <a:pt x="61125" y="8839"/>
                  </a:lnTo>
                  <a:lnTo>
                    <a:pt x="61125" y="8458"/>
                  </a:lnTo>
                  <a:lnTo>
                    <a:pt x="61125" y="8839"/>
                  </a:lnTo>
                  <a:lnTo>
                    <a:pt x="61125" y="8458"/>
                  </a:lnTo>
                  <a:lnTo>
                    <a:pt x="61506" y="8458"/>
                  </a:lnTo>
                  <a:lnTo>
                    <a:pt x="61125" y="8458"/>
                  </a:lnTo>
                  <a:lnTo>
                    <a:pt x="61506" y="8458"/>
                  </a:lnTo>
                  <a:lnTo>
                    <a:pt x="61506" y="8077"/>
                  </a:lnTo>
                  <a:lnTo>
                    <a:pt x="61709" y="8077"/>
                  </a:lnTo>
                  <a:lnTo>
                    <a:pt x="61709" y="7683"/>
                  </a:lnTo>
                  <a:lnTo>
                    <a:pt x="62090" y="7683"/>
                  </a:lnTo>
                  <a:lnTo>
                    <a:pt x="62090" y="7302"/>
                  </a:lnTo>
                  <a:lnTo>
                    <a:pt x="62484" y="7302"/>
                  </a:lnTo>
                  <a:lnTo>
                    <a:pt x="62484" y="6921"/>
                  </a:lnTo>
                  <a:lnTo>
                    <a:pt x="62877" y="6921"/>
                  </a:lnTo>
                  <a:lnTo>
                    <a:pt x="62877" y="6527"/>
                  </a:lnTo>
                  <a:lnTo>
                    <a:pt x="63258" y="6527"/>
                  </a:lnTo>
                  <a:lnTo>
                    <a:pt x="64046" y="7683"/>
                  </a:lnTo>
                  <a:lnTo>
                    <a:pt x="64046" y="8839"/>
                  </a:lnTo>
                  <a:lnTo>
                    <a:pt x="64820" y="9994"/>
                  </a:lnTo>
                  <a:lnTo>
                    <a:pt x="65595" y="10579"/>
                  </a:lnTo>
                  <a:lnTo>
                    <a:pt x="66179" y="11341"/>
                  </a:lnTo>
                  <a:lnTo>
                    <a:pt x="66573" y="11722"/>
                  </a:lnTo>
                  <a:lnTo>
                    <a:pt x="66954" y="12877"/>
                  </a:lnTo>
                  <a:lnTo>
                    <a:pt x="67348" y="13258"/>
                  </a:lnTo>
                  <a:lnTo>
                    <a:pt x="67741" y="13652"/>
                  </a:lnTo>
                  <a:lnTo>
                    <a:pt x="67741" y="14033"/>
                  </a:lnTo>
                  <a:lnTo>
                    <a:pt x="68516" y="14033"/>
                  </a:lnTo>
                  <a:lnTo>
                    <a:pt x="68910" y="14414"/>
                  </a:lnTo>
                  <a:lnTo>
                    <a:pt x="68910" y="14808"/>
                  </a:lnTo>
                  <a:lnTo>
                    <a:pt x="69291" y="14808"/>
                  </a:lnTo>
                  <a:lnTo>
                    <a:pt x="69291" y="15189"/>
                  </a:lnTo>
                  <a:lnTo>
                    <a:pt x="69684" y="15189"/>
                  </a:lnTo>
                  <a:lnTo>
                    <a:pt x="70078" y="15379"/>
                  </a:lnTo>
                  <a:lnTo>
                    <a:pt x="70459" y="15760"/>
                  </a:lnTo>
                  <a:lnTo>
                    <a:pt x="70853" y="16154"/>
                  </a:lnTo>
                  <a:lnTo>
                    <a:pt x="71043" y="16916"/>
                  </a:lnTo>
                  <a:lnTo>
                    <a:pt x="71437" y="17691"/>
                  </a:lnTo>
                  <a:lnTo>
                    <a:pt x="72212" y="18846"/>
                  </a:lnTo>
                  <a:lnTo>
                    <a:pt x="72605" y="19799"/>
                  </a:lnTo>
                  <a:lnTo>
                    <a:pt x="74155" y="20573"/>
                  </a:lnTo>
                  <a:lnTo>
                    <a:pt x="75323" y="21335"/>
                  </a:lnTo>
                  <a:lnTo>
                    <a:pt x="75907" y="20954"/>
                  </a:lnTo>
                  <a:lnTo>
                    <a:pt x="75907" y="20192"/>
                  </a:lnTo>
                  <a:lnTo>
                    <a:pt x="76695" y="19799"/>
                  </a:lnTo>
                  <a:lnTo>
                    <a:pt x="77076" y="19608"/>
                  </a:lnTo>
                  <a:lnTo>
                    <a:pt x="77470" y="19608"/>
                  </a:lnTo>
                  <a:lnTo>
                    <a:pt x="77863" y="19799"/>
                  </a:lnTo>
                  <a:lnTo>
                    <a:pt x="78244" y="19608"/>
                  </a:lnTo>
                  <a:lnTo>
                    <a:pt x="78638" y="18846"/>
                  </a:lnTo>
                  <a:lnTo>
                    <a:pt x="79806" y="19608"/>
                  </a:lnTo>
                  <a:lnTo>
                    <a:pt x="80581" y="19799"/>
                  </a:lnTo>
                  <a:lnTo>
                    <a:pt x="80772" y="19799"/>
                  </a:lnTo>
                  <a:lnTo>
                    <a:pt x="81559" y="20192"/>
                  </a:lnTo>
                  <a:lnTo>
                    <a:pt x="82334" y="20573"/>
                  </a:lnTo>
                  <a:lnTo>
                    <a:pt x="82727" y="20954"/>
                  </a:lnTo>
                  <a:lnTo>
                    <a:pt x="82334" y="22110"/>
                  </a:lnTo>
                  <a:lnTo>
                    <a:pt x="81940" y="22872"/>
                  </a:lnTo>
                  <a:lnTo>
                    <a:pt x="81559" y="23647"/>
                  </a:lnTo>
                  <a:lnTo>
                    <a:pt x="81165" y="24422"/>
                  </a:lnTo>
                  <a:lnTo>
                    <a:pt x="80200" y="26923"/>
                  </a:lnTo>
                  <a:lnTo>
                    <a:pt x="79806" y="27685"/>
                  </a:lnTo>
                  <a:lnTo>
                    <a:pt x="78244" y="30568"/>
                  </a:lnTo>
                  <a:lnTo>
                    <a:pt x="78638" y="30962"/>
                  </a:lnTo>
                  <a:lnTo>
                    <a:pt x="79032" y="30962"/>
                  </a:lnTo>
                  <a:lnTo>
                    <a:pt x="80581" y="31343"/>
                  </a:lnTo>
                  <a:lnTo>
                    <a:pt x="80772" y="31343"/>
                  </a:lnTo>
                  <a:lnTo>
                    <a:pt x="81165" y="31343"/>
                  </a:lnTo>
                  <a:lnTo>
                    <a:pt x="81165" y="32880"/>
                  </a:lnTo>
                  <a:lnTo>
                    <a:pt x="81165" y="36537"/>
                  </a:lnTo>
                  <a:lnTo>
                    <a:pt x="81559" y="37693"/>
                  </a:lnTo>
                  <a:lnTo>
                    <a:pt x="81940" y="38455"/>
                  </a:lnTo>
                  <a:lnTo>
                    <a:pt x="82334" y="38836"/>
                  </a:lnTo>
                  <a:lnTo>
                    <a:pt x="81940" y="39420"/>
                  </a:lnTo>
                  <a:lnTo>
                    <a:pt x="81559" y="39420"/>
                  </a:lnTo>
                  <a:lnTo>
                    <a:pt x="80772" y="40957"/>
                  </a:lnTo>
                  <a:lnTo>
                    <a:pt x="80581" y="41338"/>
                  </a:lnTo>
                  <a:lnTo>
                    <a:pt x="80581" y="41719"/>
                  </a:lnTo>
                  <a:lnTo>
                    <a:pt x="78638" y="40182"/>
                  </a:lnTo>
                  <a:lnTo>
                    <a:pt x="78244" y="40182"/>
                  </a:lnTo>
                  <a:lnTo>
                    <a:pt x="76695" y="39027"/>
                  </a:lnTo>
                  <a:lnTo>
                    <a:pt x="76301" y="39420"/>
                  </a:lnTo>
                  <a:lnTo>
                    <a:pt x="76301" y="39801"/>
                  </a:lnTo>
                  <a:lnTo>
                    <a:pt x="75907" y="40182"/>
                  </a:lnTo>
                  <a:lnTo>
                    <a:pt x="75717" y="40576"/>
                  </a:lnTo>
                  <a:lnTo>
                    <a:pt x="75323" y="40182"/>
                  </a:lnTo>
                  <a:lnTo>
                    <a:pt x="74549" y="39420"/>
                  </a:lnTo>
                  <a:lnTo>
                    <a:pt x="73774" y="38836"/>
                  </a:lnTo>
                  <a:lnTo>
                    <a:pt x="73380" y="38836"/>
                  </a:lnTo>
                  <a:lnTo>
                    <a:pt x="72986" y="39027"/>
                  </a:lnTo>
                  <a:lnTo>
                    <a:pt x="72605" y="39801"/>
                  </a:lnTo>
                  <a:lnTo>
                    <a:pt x="72212" y="39801"/>
                  </a:lnTo>
                  <a:lnTo>
                    <a:pt x="72212" y="40182"/>
                  </a:lnTo>
                  <a:lnTo>
                    <a:pt x="71818" y="39801"/>
                  </a:lnTo>
                  <a:lnTo>
                    <a:pt x="71437" y="39420"/>
                  </a:lnTo>
                  <a:lnTo>
                    <a:pt x="70853" y="38836"/>
                  </a:lnTo>
                  <a:lnTo>
                    <a:pt x="70853" y="39027"/>
                  </a:lnTo>
                  <a:lnTo>
                    <a:pt x="70459" y="39420"/>
                  </a:lnTo>
                  <a:lnTo>
                    <a:pt x="69684" y="40182"/>
                  </a:lnTo>
                  <a:lnTo>
                    <a:pt x="69291" y="40182"/>
                  </a:lnTo>
                  <a:lnTo>
                    <a:pt x="68910" y="39801"/>
                  </a:lnTo>
                  <a:lnTo>
                    <a:pt x="68516" y="39420"/>
                  </a:lnTo>
                  <a:lnTo>
                    <a:pt x="68516" y="39027"/>
                  </a:lnTo>
                  <a:lnTo>
                    <a:pt x="68516" y="38836"/>
                  </a:lnTo>
                  <a:lnTo>
                    <a:pt x="68910" y="38455"/>
                  </a:lnTo>
                  <a:lnTo>
                    <a:pt x="68516" y="38074"/>
                  </a:lnTo>
                  <a:lnTo>
                    <a:pt x="67741" y="37693"/>
                  </a:lnTo>
                  <a:lnTo>
                    <a:pt x="65201" y="36144"/>
                  </a:lnTo>
                  <a:lnTo>
                    <a:pt x="64820" y="35763"/>
                  </a:lnTo>
                  <a:lnTo>
                    <a:pt x="62484" y="34988"/>
                  </a:lnTo>
                  <a:lnTo>
                    <a:pt x="62090" y="34988"/>
                  </a:lnTo>
                  <a:lnTo>
                    <a:pt x="61709" y="34607"/>
                  </a:lnTo>
                  <a:lnTo>
                    <a:pt x="61506" y="34607"/>
                  </a:lnTo>
                  <a:lnTo>
                    <a:pt x="61125" y="34607"/>
                  </a:lnTo>
                  <a:lnTo>
                    <a:pt x="60337" y="34607"/>
                  </a:lnTo>
                  <a:lnTo>
                    <a:pt x="59956" y="34607"/>
                  </a:lnTo>
                  <a:lnTo>
                    <a:pt x="58788" y="34035"/>
                  </a:lnTo>
                  <a:lnTo>
                    <a:pt x="58000" y="33261"/>
                  </a:lnTo>
                  <a:lnTo>
                    <a:pt x="57619" y="33261"/>
                  </a:lnTo>
                  <a:lnTo>
                    <a:pt x="57226" y="33261"/>
                  </a:lnTo>
                  <a:lnTo>
                    <a:pt x="56642" y="33261"/>
                  </a:lnTo>
                  <a:lnTo>
                    <a:pt x="56248" y="33261"/>
                  </a:lnTo>
                  <a:lnTo>
                    <a:pt x="55867" y="33261"/>
                  </a:lnTo>
                  <a:lnTo>
                    <a:pt x="55092" y="33261"/>
                  </a:lnTo>
                  <a:lnTo>
                    <a:pt x="55092" y="33642"/>
                  </a:lnTo>
                  <a:lnTo>
                    <a:pt x="55092" y="34035"/>
                  </a:lnTo>
                  <a:lnTo>
                    <a:pt x="55092" y="34226"/>
                  </a:lnTo>
                  <a:lnTo>
                    <a:pt x="55473" y="34607"/>
                  </a:lnTo>
                  <a:lnTo>
                    <a:pt x="55473" y="34988"/>
                  </a:lnTo>
                  <a:lnTo>
                    <a:pt x="55473" y="35382"/>
                  </a:lnTo>
                  <a:lnTo>
                    <a:pt x="55867" y="35763"/>
                  </a:lnTo>
                  <a:lnTo>
                    <a:pt x="55867" y="36144"/>
                  </a:lnTo>
                  <a:lnTo>
                    <a:pt x="56248" y="36918"/>
                  </a:lnTo>
                  <a:lnTo>
                    <a:pt x="56642" y="37299"/>
                  </a:lnTo>
                  <a:lnTo>
                    <a:pt x="56832" y="37299"/>
                  </a:lnTo>
                  <a:lnTo>
                    <a:pt x="56832" y="37693"/>
                  </a:lnTo>
                  <a:lnTo>
                    <a:pt x="57226" y="37693"/>
                  </a:lnTo>
                  <a:lnTo>
                    <a:pt x="57226" y="38074"/>
                  </a:lnTo>
                  <a:lnTo>
                    <a:pt x="57619" y="38455"/>
                  </a:lnTo>
                  <a:lnTo>
                    <a:pt x="58000" y="38836"/>
                  </a:lnTo>
                  <a:lnTo>
                    <a:pt x="58394" y="39027"/>
                  </a:lnTo>
                  <a:lnTo>
                    <a:pt x="58788" y="39801"/>
                  </a:lnTo>
                  <a:lnTo>
                    <a:pt x="58788" y="40576"/>
                  </a:lnTo>
                  <a:lnTo>
                    <a:pt x="59169" y="41338"/>
                  </a:lnTo>
                  <a:lnTo>
                    <a:pt x="59169" y="42113"/>
                  </a:lnTo>
                  <a:lnTo>
                    <a:pt x="59169" y="43256"/>
                  </a:lnTo>
                  <a:lnTo>
                    <a:pt x="59169" y="43649"/>
                  </a:lnTo>
                  <a:lnTo>
                    <a:pt x="59169" y="43840"/>
                  </a:lnTo>
                  <a:lnTo>
                    <a:pt x="58788" y="43840"/>
                  </a:lnTo>
                  <a:lnTo>
                    <a:pt x="58788" y="44615"/>
                  </a:lnTo>
                  <a:lnTo>
                    <a:pt x="58394" y="44615"/>
                  </a:lnTo>
                  <a:lnTo>
                    <a:pt x="58000" y="44615"/>
                  </a:lnTo>
                  <a:lnTo>
                    <a:pt x="58000" y="44996"/>
                  </a:lnTo>
                  <a:lnTo>
                    <a:pt x="57619" y="46151"/>
                  </a:lnTo>
                  <a:lnTo>
                    <a:pt x="57226" y="46151"/>
                  </a:lnTo>
                  <a:lnTo>
                    <a:pt x="57226" y="46532"/>
                  </a:lnTo>
                  <a:lnTo>
                    <a:pt x="57619" y="46532"/>
                  </a:lnTo>
                  <a:lnTo>
                    <a:pt x="57226" y="46532"/>
                  </a:lnTo>
                  <a:lnTo>
                    <a:pt x="57619" y="46532"/>
                  </a:lnTo>
                  <a:lnTo>
                    <a:pt x="57619" y="46913"/>
                  </a:lnTo>
                  <a:lnTo>
                    <a:pt x="57619" y="47307"/>
                  </a:lnTo>
                  <a:lnTo>
                    <a:pt x="57226" y="47307"/>
                  </a:lnTo>
                  <a:lnTo>
                    <a:pt x="57619" y="47688"/>
                  </a:lnTo>
                  <a:lnTo>
                    <a:pt x="58000" y="48450"/>
                  </a:lnTo>
                  <a:lnTo>
                    <a:pt x="58394" y="48640"/>
                  </a:lnTo>
                  <a:lnTo>
                    <a:pt x="58394" y="49415"/>
                  </a:lnTo>
                  <a:lnTo>
                    <a:pt x="59169" y="49796"/>
                  </a:lnTo>
                  <a:lnTo>
                    <a:pt x="59169" y="50190"/>
                  </a:lnTo>
                  <a:lnTo>
                    <a:pt x="58788" y="50190"/>
                  </a:lnTo>
                  <a:lnTo>
                    <a:pt x="58788" y="50571"/>
                  </a:lnTo>
                  <a:lnTo>
                    <a:pt x="58394" y="50952"/>
                  </a:lnTo>
                  <a:lnTo>
                    <a:pt x="58000" y="50952"/>
                  </a:lnTo>
                  <a:lnTo>
                    <a:pt x="57226" y="51346"/>
                  </a:lnTo>
                  <a:lnTo>
                    <a:pt x="57619" y="51727"/>
                  </a:lnTo>
                  <a:lnTo>
                    <a:pt x="57226" y="51727"/>
                  </a:lnTo>
                  <a:lnTo>
                    <a:pt x="56642" y="52108"/>
                  </a:lnTo>
                  <a:lnTo>
                    <a:pt x="55867" y="52108"/>
                  </a:lnTo>
                  <a:lnTo>
                    <a:pt x="55473" y="52108"/>
                  </a:lnTo>
                  <a:lnTo>
                    <a:pt x="55092" y="52108"/>
                  </a:lnTo>
                  <a:lnTo>
                    <a:pt x="55092" y="52882"/>
                  </a:lnTo>
                  <a:lnTo>
                    <a:pt x="54698" y="53454"/>
                  </a:lnTo>
                  <a:lnTo>
                    <a:pt x="54698" y="54228"/>
                  </a:lnTo>
                  <a:lnTo>
                    <a:pt x="54698" y="54609"/>
                  </a:lnTo>
                  <a:lnTo>
                    <a:pt x="54305" y="55371"/>
                  </a:lnTo>
                  <a:lnTo>
                    <a:pt x="54305" y="55765"/>
                  </a:lnTo>
                  <a:lnTo>
                    <a:pt x="53924" y="55765"/>
                  </a:lnTo>
                  <a:lnTo>
                    <a:pt x="53530" y="56921"/>
                  </a:lnTo>
                  <a:lnTo>
                    <a:pt x="52755" y="58077"/>
                  </a:lnTo>
                  <a:lnTo>
                    <a:pt x="53530" y="58267"/>
                  </a:lnTo>
                  <a:lnTo>
                    <a:pt x="53136" y="59423"/>
                  </a:lnTo>
                  <a:lnTo>
                    <a:pt x="52755" y="60185"/>
                  </a:lnTo>
                  <a:lnTo>
                    <a:pt x="53136" y="60566"/>
                  </a:lnTo>
                  <a:lnTo>
                    <a:pt x="53924" y="60959"/>
                  </a:lnTo>
                  <a:lnTo>
                    <a:pt x="55092" y="59029"/>
                  </a:lnTo>
                  <a:lnTo>
                    <a:pt x="56248" y="59804"/>
                  </a:lnTo>
                  <a:lnTo>
                    <a:pt x="58000" y="60959"/>
                  </a:lnTo>
                  <a:lnTo>
                    <a:pt x="58000" y="61340"/>
                  </a:lnTo>
                  <a:lnTo>
                    <a:pt x="58394" y="60566"/>
                  </a:lnTo>
                  <a:lnTo>
                    <a:pt x="58788" y="59804"/>
                  </a:lnTo>
                  <a:lnTo>
                    <a:pt x="58394" y="59029"/>
                  </a:lnTo>
                  <a:lnTo>
                    <a:pt x="59169" y="58267"/>
                  </a:lnTo>
                  <a:lnTo>
                    <a:pt x="59563" y="58077"/>
                  </a:lnTo>
                  <a:lnTo>
                    <a:pt x="59563" y="57683"/>
                  </a:lnTo>
                  <a:lnTo>
                    <a:pt x="60731" y="56527"/>
                  </a:lnTo>
                  <a:lnTo>
                    <a:pt x="61506" y="57302"/>
                  </a:lnTo>
                  <a:lnTo>
                    <a:pt x="62090" y="57683"/>
                  </a:lnTo>
                  <a:lnTo>
                    <a:pt x="62484" y="57302"/>
                  </a:lnTo>
                  <a:lnTo>
                    <a:pt x="62484" y="56921"/>
                  </a:lnTo>
                  <a:lnTo>
                    <a:pt x="62877" y="56527"/>
                  </a:lnTo>
                  <a:lnTo>
                    <a:pt x="63258" y="56146"/>
                  </a:lnTo>
                  <a:lnTo>
                    <a:pt x="63652" y="56527"/>
                  </a:lnTo>
                  <a:lnTo>
                    <a:pt x="64427" y="56921"/>
                  </a:lnTo>
                  <a:lnTo>
                    <a:pt x="65201" y="57683"/>
                  </a:lnTo>
                  <a:lnTo>
                    <a:pt x="65595" y="58077"/>
                  </a:lnTo>
                  <a:lnTo>
                    <a:pt x="66954" y="58648"/>
                  </a:lnTo>
                  <a:lnTo>
                    <a:pt x="66954" y="59029"/>
                  </a:lnTo>
                  <a:lnTo>
                    <a:pt x="67348" y="59029"/>
                  </a:lnTo>
                  <a:lnTo>
                    <a:pt x="66954" y="59423"/>
                  </a:lnTo>
                  <a:lnTo>
                    <a:pt x="66573" y="59804"/>
                  </a:lnTo>
                  <a:lnTo>
                    <a:pt x="65989" y="60566"/>
                  </a:lnTo>
                  <a:lnTo>
                    <a:pt x="65989" y="60959"/>
                  </a:lnTo>
                  <a:lnTo>
                    <a:pt x="65201" y="61721"/>
                  </a:lnTo>
                  <a:lnTo>
                    <a:pt x="64427" y="62877"/>
                  </a:lnTo>
                  <a:lnTo>
                    <a:pt x="64046" y="63068"/>
                  </a:lnTo>
                  <a:lnTo>
                    <a:pt x="63652" y="63842"/>
                  </a:lnTo>
                  <a:lnTo>
                    <a:pt x="62877" y="64604"/>
                  </a:lnTo>
                  <a:lnTo>
                    <a:pt x="62090" y="65760"/>
                  </a:lnTo>
                  <a:lnTo>
                    <a:pt x="61709" y="65379"/>
                  </a:lnTo>
                  <a:lnTo>
                    <a:pt x="61709" y="65760"/>
                  </a:lnTo>
                  <a:lnTo>
                    <a:pt x="61506" y="65760"/>
                  </a:lnTo>
                  <a:lnTo>
                    <a:pt x="60731" y="66535"/>
                  </a:lnTo>
                  <a:lnTo>
                    <a:pt x="60337" y="67297"/>
                  </a:lnTo>
                  <a:lnTo>
                    <a:pt x="58394" y="69799"/>
                  </a:lnTo>
                  <a:lnTo>
                    <a:pt x="58000" y="70192"/>
                  </a:lnTo>
                  <a:lnTo>
                    <a:pt x="57619" y="70192"/>
                  </a:lnTo>
                  <a:lnTo>
                    <a:pt x="58000" y="70573"/>
                  </a:lnTo>
                  <a:lnTo>
                    <a:pt x="58788" y="71335"/>
                  </a:lnTo>
                  <a:lnTo>
                    <a:pt x="59169" y="71335"/>
                  </a:lnTo>
                  <a:lnTo>
                    <a:pt x="59956" y="72110"/>
                  </a:lnTo>
                  <a:lnTo>
                    <a:pt x="56832" y="75755"/>
                  </a:lnTo>
                  <a:lnTo>
                    <a:pt x="56642" y="76530"/>
                  </a:lnTo>
                  <a:lnTo>
                    <a:pt x="55473" y="75755"/>
                  </a:lnTo>
                  <a:lnTo>
                    <a:pt x="54305" y="76149"/>
                  </a:lnTo>
                  <a:lnTo>
                    <a:pt x="54305" y="75755"/>
                  </a:lnTo>
                  <a:lnTo>
                    <a:pt x="53924" y="75755"/>
                  </a:lnTo>
                  <a:lnTo>
                    <a:pt x="53530" y="75755"/>
                  </a:lnTo>
                  <a:lnTo>
                    <a:pt x="51777" y="75755"/>
                  </a:lnTo>
                  <a:lnTo>
                    <a:pt x="51384" y="75755"/>
                  </a:lnTo>
                  <a:lnTo>
                    <a:pt x="50215" y="77101"/>
                  </a:lnTo>
                  <a:lnTo>
                    <a:pt x="49834" y="77876"/>
                  </a:lnTo>
                  <a:lnTo>
                    <a:pt x="49047" y="77101"/>
                  </a:lnTo>
                  <a:lnTo>
                    <a:pt x="47879" y="76149"/>
                  </a:lnTo>
                  <a:lnTo>
                    <a:pt x="47879" y="75755"/>
                  </a:lnTo>
                  <a:lnTo>
                    <a:pt x="48272" y="75755"/>
                  </a:lnTo>
                  <a:lnTo>
                    <a:pt x="48666" y="74993"/>
                  </a:lnTo>
                  <a:lnTo>
                    <a:pt x="48272" y="74612"/>
                  </a:lnTo>
                  <a:lnTo>
                    <a:pt x="47879" y="74612"/>
                  </a:lnTo>
                  <a:lnTo>
                    <a:pt x="47879" y="74218"/>
                  </a:lnTo>
                  <a:lnTo>
                    <a:pt x="47498" y="73837"/>
                  </a:lnTo>
                  <a:lnTo>
                    <a:pt x="47294" y="73837"/>
                  </a:lnTo>
                  <a:lnTo>
                    <a:pt x="47294" y="73456"/>
                  </a:lnTo>
                  <a:lnTo>
                    <a:pt x="47294" y="73075"/>
                  </a:lnTo>
                  <a:lnTo>
                    <a:pt x="46520" y="73075"/>
                  </a:lnTo>
                  <a:lnTo>
                    <a:pt x="46126" y="73075"/>
                  </a:lnTo>
                  <a:lnTo>
                    <a:pt x="46126" y="72682"/>
                  </a:lnTo>
                  <a:lnTo>
                    <a:pt x="44970" y="72110"/>
                  </a:lnTo>
                  <a:lnTo>
                    <a:pt x="44970" y="72301"/>
                  </a:lnTo>
                  <a:lnTo>
                    <a:pt x="44970" y="72682"/>
                  </a:lnTo>
                  <a:lnTo>
                    <a:pt x="44577" y="72682"/>
                  </a:lnTo>
                  <a:lnTo>
                    <a:pt x="44183" y="72682"/>
                  </a:lnTo>
                  <a:lnTo>
                    <a:pt x="44183" y="73075"/>
                  </a:lnTo>
                  <a:lnTo>
                    <a:pt x="43802" y="73075"/>
                  </a:lnTo>
                  <a:lnTo>
                    <a:pt x="43014" y="74218"/>
                  </a:lnTo>
                  <a:lnTo>
                    <a:pt x="42430" y="73837"/>
                  </a:lnTo>
                  <a:lnTo>
                    <a:pt x="42430" y="73456"/>
                  </a:lnTo>
                  <a:lnTo>
                    <a:pt x="42049" y="73075"/>
                  </a:lnTo>
                  <a:lnTo>
                    <a:pt x="42430" y="72301"/>
                  </a:lnTo>
                  <a:lnTo>
                    <a:pt x="42430" y="72110"/>
                  </a:lnTo>
                  <a:lnTo>
                    <a:pt x="42049" y="72110"/>
                  </a:lnTo>
                  <a:lnTo>
                    <a:pt x="42049" y="71729"/>
                  </a:lnTo>
                  <a:lnTo>
                    <a:pt x="41656" y="71729"/>
                  </a:lnTo>
                  <a:lnTo>
                    <a:pt x="41656" y="71335"/>
                  </a:lnTo>
                  <a:lnTo>
                    <a:pt x="41262" y="71335"/>
                  </a:lnTo>
                  <a:lnTo>
                    <a:pt x="41262" y="70954"/>
                  </a:lnTo>
                  <a:lnTo>
                    <a:pt x="41656" y="70954"/>
                  </a:lnTo>
                  <a:lnTo>
                    <a:pt x="41656" y="70573"/>
                  </a:lnTo>
                  <a:lnTo>
                    <a:pt x="41262" y="70573"/>
                  </a:lnTo>
                  <a:lnTo>
                    <a:pt x="41262" y="70954"/>
                  </a:lnTo>
                  <a:lnTo>
                    <a:pt x="40881" y="70954"/>
                  </a:lnTo>
                  <a:lnTo>
                    <a:pt x="40881" y="70573"/>
                  </a:lnTo>
                  <a:lnTo>
                    <a:pt x="40487" y="70573"/>
                  </a:lnTo>
                  <a:lnTo>
                    <a:pt x="40093" y="70573"/>
                  </a:lnTo>
                  <a:lnTo>
                    <a:pt x="40093" y="70954"/>
                  </a:lnTo>
                  <a:lnTo>
                    <a:pt x="37566" y="69037"/>
                  </a:lnTo>
                  <a:lnTo>
                    <a:pt x="38150" y="68262"/>
                  </a:lnTo>
                  <a:lnTo>
                    <a:pt x="38544" y="67297"/>
                  </a:lnTo>
                  <a:lnTo>
                    <a:pt x="37769" y="66916"/>
                  </a:lnTo>
                  <a:lnTo>
                    <a:pt x="37566" y="66535"/>
                  </a:lnTo>
                  <a:lnTo>
                    <a:pt x="37185" y="66141"/>
                  </a:lnTo>
                  <a:lnTo>
                    <a:pt x="36791" y="65760"/>
                  </a:lnTo>
                  <a:lnTo>
                    <a:pt x="36398" y="65760"/>
                  </a:lnTo>
                  <a:lnTo>
                    <a:pt x="34061" y="68643"/>
                  </a:lnTo>
                  <a:lnTo>
                    <a:pt x="33680" y="68262"/>
                  </a:lnTo>
                  <a:lnTo>
                    <a:pt x="33286" y="67881"/>
                  </a:lnTo>
                  <a:lnTo>
                    <a:pt x="31927" y="67297"/>
                  </a:lnTo>
                  <a:lnTo>
                    <a:pt x="31534" y="66916"/>
                  </a:lnTo>
                  <a:lnTo>
                    <a:pt x="29972" y="65379"/>
                  </a:lnTo>
                  <a:lnTo>
                    <a:pt x="29197" y="64998"/>
                  </a:lnTo>
                  <a:lnTo>
                    <a:pt x="29591" y="64604"/>
                  </a:lnTo>
                  <a:lnTo>
                    <a:pt x="29972" y="63842"/>
                  </a:lnTo>
                  <a:lnTo>
                    <a:pt x="29591" y="63842"/>
                  </a:lnTo>
                  <a:lnTo>
                    <a:pt x="29197" y="63449"/>
                  </a:lnTo>
                  <a:lnTo>
                    <a:pt x="28816" y="63449"/>
                  </a:lnTo>
                  <a:lnTo>
                    <a:pt x="28422" y="63449"/>
                  </a:lnTo>
                  <a:lnTo>
                    <a:pt x="28232" y="63449"/>
                  </a:lnTo>
                  <a:lnTo>
                    <a:pt x="28232" y="63068"/>
                  </a:lnTo>
                  <a:lnTo>
                    <a:pt x="27838" y="63068"/>
                  </a:lnTo>
                  <a:lnTo>
                    <a:pt x="27063" y="63842"/>
                  </a:lnTo>
                  <a:lnTo>
                    <a:pt x="27063" y="64223"/>
                  </a:lnTo>
                  <a:lnTo>
                    <a:pt x="26670" y="64223"/>
                  </a:lnTo>
                  <a:lnTo>
                    <a:pt x="27063" y="64604"/>
                  </a:lnTo>
                  <a:lnTo>
                    <a:pt x="26670" y="64604"/>
                  </a:lnTo>
                  <a:lnTo>
                    <a:pt x="26276" y="64223"/>
                  </a:lnTo>
                  <a:lnTo>
                    <a:pt x="26276" y="64604"/>
                  </a:lnTo>
                  <a:lnTo>
                    <a:pt x="25895" y="64604"/>
                  </a:lnTo>
                  <a:lnTo>
                    <a:pt x="25501" y="64604"/>
                  </a:lnTo>
                  <a:lnTo>
                    <a:pt x="25107" y="64604"/>
                  </a:lnTo>
                  <a:lnTo>
                    <a:pt x="24726" y="65379"/>
                  </a:lnTo>
                  <a:lnTo>
                    <a:pt x="24333" y="64998"/>
                  </a:lnTo>
                  <a:lnTo>
                    <a:pt x="23939" y="64998"/>
                  </a:lnTo>
                  <a:lnTo>
                    <a:pt x="23939" y="64604"/>
                  </a:lnTo>
                  <a:lnTo>
                    <a:pt x="23558" y="64223"/>
                  </a:lnTo>
                  <a:lnTo>
                    <a:pt x="23355" y="64223"/>
                  </a:lnTo>
                  <a:lnTo>
                    <a:pt x="23558" y="64223"/>
                  </a:lnTo>
                  <a:lnTo>
                    <a:pt x="23558" y="63842"/>
                  </a:lnTo>
                  <a:lnTo>
                    <a:pt x="23355" y="63842"/>
                  </a:lnTo>
                  <a:lnTo>
                    <a:pt x="23355" y="64223"/>
                  </a:lnTo>
                  <a:lnTo>
                    <a:pt x="23355" y="63842"/>
                  </a:lnTo>
                  <a:lnTo>
                    <a:pt x="22974" y="63842"/>
                  </a:lnTo>
                  <a:lnTo>
                    <a:pt x="22580" y="64223"/>
                  </a:lnTo>
                  <a:lnTo>
                    <a:pt x="22186" y="64223"/>
                  </a:lnTo>
                  <a:lnTo>
                    <a:pt x="21805" y="64223"/>
                  </a:lnTo>
                  <a:lnTo>
                    <a:pt x="22186" y="63842"/>
                  </a:lnTo>
                  <a:lnTo>
                    <a:pt x="22186" y="63449"/>
                  </a:lnTo>
                  <a:lnTo>
                    <a:pt x="21805" y="63449"/>
                  </a:lnTo>
                  <a:lnTo>
                    <a:pt x="22186" y="63068"/>
                  </a:lnTo>
                  <a:lnTo>
                    <a:pt x="22186" y="62877"/>
                  </a:lnTo>
                  <a:lnTo>
                    <a:pt x="21805" y="62496"/>
                  </a:lnTo>
                  <a:lnTo>
                    <a:pt x="21805" y="62102"/>
                  </a:lnTo>
                  <a:lnTo>
                    <a:pt x="21412" y="61721"/>
                  </a:lnTo>
                  <a:lnTo>
                    <a:pt x="21018" y="61721"/>
                  </a:lnTo>
                  <a:lnTo>
                    <a:pt x="20637" y="61721"/>
                  </a:lnTo>
                  <a:lnTo>
                    <a:pt x="20637" y="62102"/>
                  </a:lnTo>
                  <a:lnTo>
                    <a:pt x="20637" y="61721"/>
                  </a:lnTo>
                  <a:lnTo>
                    <a:pt x="20637" y="62102"/>
                  </a:lnTo>
                  <a:lnTo>
                    <a:pt x="20637" y="61721"/>
                  </a:lnTo>
                  <a:lnTo>
                    <a:pt x="20243" y="62102"/>
                  </a:lnTo>
                  <a:lnTo>
                    <a:pt x="19862" y="62496"/>
                  </a:lnTo>
                  <a:lnTo>
                    <a:pt x="20243" y="62496"/>
                  </a:lnTo>
                  <a:lnTo>
                    <a:pt x="20243" y="62102"/>
                  </a:lnTo>
                  <a:lnTo>
                    <a:pt x="20243" y="62496"/>
                  </a:lnTo>
                  <a:lnTo>
                    <a:pt x="19862" y="62496"/>
                  </a:lnTo>
                  <a:lnTo>
                    <a:pt x="20243" y="62102"/>
                  </a:lnTo>
                  <a:lnTo>
                    <a:pt x="19862" y="62102"/>
                  </a:lnTo>
                  <a:lnTo>
                    <a:pt x="19862" y="62496"/>
                  </a:lnTo>
                  <a:lnTo>
                    <a:pt x="19862" y="62102"/>
                  </a:lnTo>
                  <a:lnTo>
                    <a:pt x="19469" y="62102"/>
                  </a:lnTo>
                  <a:lnTo>
                    <a:pt x="19469" y="62496"/>
                  </a:lnTo>
                  <a:lnTo>
                    <a:pt x="19469" y="62102"/>
                  </a:lnTo>
                  <a:lnTo>
                    <a:pt x="19075" y="62102"/>
                  </a:lnTo>
                  <a:lnTo>
                    <a:pt x="18884" y="61721"/>
                  </a:lnTo>
                  <a:lnTo>
                    <a:pt x="18491" y="61340"/>
                  </a:lnTo>
                  <a:lnTo>
                    <a:pt x="18110" y="61340"/>
                  </a:lnTo>
                  <a:lnTo>
                    <a:pt x="18491" y="60959"/>
                  </a:lnTo>
                  <a:lnTo>
                    <a:pt x="18110" y="60566"/>
                  </a:lnTo>
                  <a:lnTo>
                    <a:pt x="18491" y="60566"/>
                  </a:lnTo>
                  <a:lnTo>
                    <a:pt x="18110" y="60566"/>
                  </a:lnTo>
                  <a:lnTo>
                    <a:pt x="18110" y="60185"/>
                  </a:lnTo>
                  <a:lnTo>
                    <a:pt x="17716" y="60185"/>
                  </a:lnTo>
                  <a:lnTo>
                    <a:pt x="17716" y="60566"/>
                  </a:lnTo>
                  <a:lnTo>
                    <a:pt x="17322" y="60185"/>
                  </a:lnTo>
                  <a:lnTo>
                    <a:pt x="17716" y="60185"/>
                  </a:lnTo>
                  <a:lnTo>
                    <a:pt x="17322" y="59804"/>
                  </a:lnTo>
                  <a:lnTo>
                    <a:pt x="17716" y="59804"/>
                  </a:lnTo>
                  <a:lnTo>
                    <a:pt x="18110" y="59423"/>
                  </a:lnTo>
                  <a:lnTo>
                    <a:pt x="18110" y="59029"/>
                  </a:lnTo>
                  <a:lnTo>
                    <a:pt x="17716" y="59423"/>
                  </a:lnTo>
                  <a:lnTo>
                    <a:pt x="17716" y="59029"/>
                  </a:lnTo>
                  <a:lnTo>
                    <a:pt x="17322" y="58648"/>
                  </a:lnTo>
                  <a:lnTo>
                    <a:pt x="17322" y="59029"/>
                  </a:lnTo>
                  <a:lnTo>
                    <a:pt x="16941" y="59029"/>
                  </a:lnTo>
                  <a:lnTo>
                    <a:pt x="16548" y="59029"/>
                  </a:lnTo>
                  <a:lnTo>
                    <a:pt x="16154" y="59029"/>
                  </a:lnTo>
                  <a:lnTo>
                    <a:pt x="16154" y="58648"/>
                  </a:lnTo>
                  <a:lnTo>
                    <a:pt x="16548" y="58648"/>
                  </a:lnTo>
                  <a:lnTo>
                    <a:pt x="16154" y="58648"/>
                  </a:lnTo>
                  <a:lnTo>
                    <a:pt x="16154" y="58267"/>
                  </a:lnTo>
                  <a:lnTo>
                    <a:pt x="15773" y="58267"/>
                  </a:lnTo>
                  <a:lnTo>
                    <a:pt x="16154" y="58267"/>
                  </a:lnTo>
                  <a:lnTo>
                    <a:pt x="15773" y="58077"/>
                  </a:lnTo>
                  <a:lnTo>
                    <a:pt x="14986" y="58077"/>
                  </a:lnTo>
                  <a:lnTo>
                    <a:pt x="14986" y="58267"/>
                  </a:lnTo>
                  <a:lnTo>
                    <a:pt x="14605" y="58267"/>
                  </a:lnTo>
                  <a:lnTo>
                    <a:pt x="14605" y="58648"/>
                  </a:lnTo>
                  <a:lnTo>
                    <a:pt x="14211" y="59029"/>
                  </a:lnTo>
                  <a:lnTo>
                    <a:pt x="14020" y="59423"/>
                  </a:lnTo>
                  <a:lnTo>
                    <a:pt x="13627" y="59804"/>
                  </a:lnTo>
                  <a:lnTo>
                    <a:pt x="13627" y="60185"/>
                  </a:lnTo>
                  <a:lnTo>
                    <a:pt x="13233" y="60566"/>
                  </a:lnTo>
                  <a:lnTo>
                    <a:pt x="13233" y="60185"/>
                  </a:lnTo>
                  <a:lnTo>
                    <a:pt x="12852" y="59804"/>
                  </a:lnTo>
                  <a:lnTo>
                    <a:pt x="12852" y="60185"/>
                  </a:lnTo>
                  <a:lnTo>
                    <a:pt x="12852" y="59804"/>
                  </a:lnTo>
                  <a:lnTo>
                    <a:pt x="12458" y="59804"/>
                  </a:lnTo>
                  <a:lnTo>
                    <a:pt x="12077" y="59029"/>
                  </a:lnTo>
                  <a:lnTo>
                    <a:pt x="11290" y="58648"/>
                  </a:lnTo>
                  <a:lnTo>
                    <a:pt x="11290" y="58267"/>
                  </a:lnTo>
                  <a:lnTo>
                    <a:pt x="10909" y="58267"/>
                  </a:lnTo>
                  <a:lnTo>
                    <a:pt x="10909" y="58077"/>
                  </a:lnTo>
                  <a:lnTo>
                    <a:pt x="10909" y="57683"/>
                  </a:lnTo>
                  <a:lnTo>
                    <a:pt x="11290" y="57302"/>
                  </a:lnTo>
                  <a:lnTo>
                    <a:pt x="10909" y="56921"/>
                  </a:lnTo>
                  <a:lnTo>
                    <a:pt x="10909" y="57302"/>
                  </a:lnTo>
                  <a:lnTo>
                    <a:pt x="10515" y="57302"/>
                  </a:lnTo>
                  <a:lnTo>
                    <a:pt x="10121" y="57302"/>
                  </a:lnTo>
                  <a:lnTo>
                    <a:pt x="9740" y="57302"/>
                  </a:lnTo>
                  <a:lnTo>
                    <a:pt x="9740" y="56921"/>
                  </a:lnTo>
                  <a:lnTo>
                    <a:pt x="9740" y="56527"/>
                  </a:lnTo>
                  <a:lnTo>
                    <a:pt x="9740" y="56146"/>
                  </a:lnTo>
                  <a:lnTo>
                    <a:pt x="9347" y="56146"/>
                  </a:lnTo>
                  <a:lnTo>
                    <a:pt x="9156" y="56527"/>
                  </a:lnTo>
                  <a:lnTo>
                    <a:pt x="8763" y="56921"/>
                  </a:lnTo>
                  <a:lnTo>
                    <a:pt x="8369" y="56921"/>
                  </a:lnTo>
                  <a:lnTo>
                    <a:pt x="7988" y="56921"/>
                  </a:lnTo>
                  <a:lnTo>
                    <a:pt x="7988" y="56527"/>
                  </a:lnTo>
                  <a:lnTo>
                    <a:pt x="7594" y="56527"/>
                  </a:lnTo>
                  <a:lnTo>
                    <a:pt x="7200" y="56146"/>
                  </a:lnTo>
                  <a:lnTo>
                    <a:pt x="6819" y="56146"/>
                  </a:lnTo>
                  <a:lnTo>
                    <a:pt x="6819" y="56527"/>
                  </a:lnTo>
                  <a:lnTo>
                    <a:pt x="6032" y="55765"/>
                  </a:lnTo>
                  <a:lnTo>
                    <a:pt x="6032" y="55371"/>
                  </a:lnTo>
                  <a:lnTo>
                    <a:pt x="6032" y="54990"/>
                  </a:lnTo>
                  <a:lnTo>
                    <a:pt x="6032" y="54609"/>
                  </a:lnTo>
                  <a:lnTo>
                    <a:pt x="5651" y="54609"/>
                  </a:lnTo>
                  <a:lnTo>
                    <a:pt x="5651" y="54228"/>
                  </a:lnTo>
                  <a:lnTo>
                    <a:pt x="5257" y="54609"/>
                  </a:lnTo>
                  <a:lnTo>
                    <a:pt x="5257" y="54228"/>
                  </a:lnTo>
                  <a:lnTo>
                    <a:pt x="5651" y="54228"/>
                  </a:lnTo>
                  <a:lnTo>
                    <a:pt x="4864" y="54228"/>
                  </a:lnTo>
                  <a:lnTo>
                    <a:pt x="4673" y="54228"/>
                  </a:lnTo>
                  <a:lnTo>
                    <a:pt x="4292" y="54228"/>
                  </a:lnTo>
                  <a:lnTo>
                    <a:pt x="4292" y="53835"/>
                  </a:lnTo>
                  <a:lnTo>
                    <a:pt x="3898" y="53835"/>
                  </a:lnTo>
                  <a:lnTo>
                    <a:pt x="3505" y="53835"/>
                  </a:lnTo>
                  <a:lnTo>
                    <a:pt x="3505" y="53454"/>
                  </a:lnTo>
                  <a:lnTo>
                    <a:pt x="3505" y="53263"/>
                  </a:lnTo>
                  <a:lnTo>
                    <a:pt x="3124" y="53263"/>
                  </a:lnTo>
                  <a:lnTo>
                    <a:pt x="3505" y="53263"/>
                  </a:lnTo>
                  <a:lnTo>
                    <a:pt x="3124" y="53263"/>
                  </a:lnTo>
                  <a:lnTo>
                    <a:pt x="2730" y="53263"/>
                  </a:lnTo>
                  <a:lnTo>
                    <a:pt x="2730" y="53454"/>
                  </a:lnTo>
                  <a:lnTo>
                    <a:pt x="2730" y="53835"/>
                  </a:lnTo>
                  <a:lnTo>
                    <a:pt x="2730" y="53454"/>
                  </a:lnTo>
                  <a:lnTo>
                    <a:pt x="2730" y="53263"/>
                  </a:lnTo>
                  <a:lnTo>
                    <a:pt x="2730" y="52882"/>
                  </a:lnTo>
                  <a:lnTo>
                    <a:pt x="2336" y="52882"/>
                  </a:lnTo>
                  <a:lnTo>
                    <a:pt x="2336" y="52489"/>
                  </a:lnTo>
                  <a:lnTo>
                    <a:pt x="2336" y="52108"/>
                  </a:lnTo>
                  <a:lnTo>
                    <a:pt x="2336" y="51727"/>
                  </a:lnTo>
                  <a:lnTo>
                    <a:pt x="1955" y="51727"/>
                  </a:lnTo>
                  <a:lnTo>
                    <a:pt x="1562" y="51727"/>
                  </a:lnTo>
                  <a:lnTo>
                    <a:pt x="1168" y="52108"/>
                  </a:lnTo>
                  <a:lnTo>
                    <a:pt x="787" y="51727"/>
                  </a:lnTo>
                  <a:lnTo>
                    <a:pt x="393" y="51727"/>
                  </a:lnTo>
                  <a:lnTo>
                    <a:pt x="393" y="51346"/>
                  </a:lnTo>
                  <a:lnTo>
                    <a:pt x="393" y="50952"/>
                  </a:lnTo>
                  <a:lnTo>
                    <a:pt x="393" y="50571"/>
                  </a:lnTo>
                  <a:lnTo>
                    <a:pt x="787" y="50571"/>
                  </a:lnTo>
                  <a:lnTo>
                    <a:pt x="787" y="50190"/>
                  </a:lnTo>
                  <a:lnTo>
                    <a:pt x="0" y="49796"/>
                  </a:lnTo>
                  <a:lnTo>
                    <a:pt x="0" y="49415"/>
                  </a:lnTo>
                  <a:lnTo>
                    <a:pt x="0" y="49034"/>
                  </a:lnTo>
                  <a:lnTo>
                    <a:pt x="393" y="49034"/>
                  </a:lnTo>
                  <a:lnTo>
                    <a:pt x="393" y="48640"/>
                  </a:lnTo>
                  <a:lnTo>
                    <a:pt x="393" y="48450"/>
                  </a:lnTo>
                  <a:lnTo>
                    <a:pt x="787" y="48450"/>
                  </a:lnTo>
                  <a:lnTo>
                    <a:pt x="787" y="48069"/>
                  </a:lnTo>
                  <a:lnTo>
                    <a:pt x="393" y="48069"/>
                  </a:lnTo>
                  <a:lnTo>
                    <a:pt x="393" y="48450"/>
                  </a:lnTo>
                  <a:lnTo>
                    <a:pt x="0" y="48450"/>
                  </a:lnTo>
                  <a:lnTo>
                    <a:pt x="393" y="48450"/>
                  </a:lnTo>
                  <a:lnTo>
                    <a:pt x="0" y="48069"/>
                  </a:lnTo>
                  <a:lnTo>
                    <a:pt x="0" y="47688"/>
                  </a:lnTo>
                  <a:lnTo>
                    <a:pt x="0" y="47307"/>
                  </a:lnTo>
                  <a:lnTo>
                    <a:pt x="393" y="47307"/>
                  </a:lnTo>
                  <a:lnTo>
                    <a:pt x="393" y="46913"/>
                  </a:lnTo>
                  <a:lnTo>
                    <a:pt x="393" y="46532"/>
                  </a:lnTo>
                  <a:lnTo>
                    <a:pt x="1168" y="46532"/>
                  </a:lnTo>
                  <a:lnTo>
                    <a:pt x="787" y="46532"/>
                  </a:lnTo>
                  <a:lnTo>
                    <a:pt x="787" y="45758"/>
                  </a:lnTo>
                  <a:lnTo>
                    <a:pt x="1168" y="45758"/>
                  </a:lnTo>
                  <a:lnTo>
                    <a:pt x="787" y="44996"/>
                  </a:lnTo>
                  <a:lnTo>
                    <a:pt x="393" y="44996"/>
                  </a:lnTo>
                  <a:lnTo>
                    <a:pt x="393" y="44615"/>
                  </a:lnTo>
                  <a:lnTo>
                    <a:pt x="787" y="44221"/>
                  </a:lnTo>
                  <a:lnTo>
                    <a:pt x="787" y="43840"/>
                  </a:lnTo>
                  <a:lnTo>
                    <a:pt x="787" y="43649"/>
                  </a:lnTo>
                  <a:lnTo>
                    <a:pt x="787" y="43256"/>
                  </a:lnTo>
                  <a:lnTo>
                    <a:pt x="787" y="42875"/>
                  </a:lnTo>
                  <a:lnTo>
                    <a:pt x="1168" y="42494"/>
                  </a:lnTo>
                  <a:lnTo>
                    <a:pt x="1168" y="42113"/>
                  </a:lnTo>
                  <a:lnTo>
                    <a:pt x="1168" y="41719"/>
                  </a:lnTo>
                  <a:lnTo>
                    <a:pt x="1562" y="41338"/>
                  </a:lnTo>
                  <a:lnTo>
                    <a:pt x="1562" y="40957"/>
                  </a:lnTo>
                  <a:lnTo>
                    <a:pt x="1955" y="40576"/>
                  </a:lnTo>
                  <a:lnTo>
                    <a:pt x="1955" y="40182"/>
                  </a:lnTo>
                  <a:lnTo>
                    <a:pt x="1955" y="39801"/>
                  </a:lnTo>
                  <a:lnTo>
                    <a:pt x="2336" y="39801"/>
                  </a:lnTo>
                  <a:lnTo>
                    <a:pt x="2336" y="39420"/>
                  </a:lnTo>
                  <a:lnTo>
                    <a:pt x="2730" y="39027"/>
                  </a:lnTo>
                  <a:lnTo>
                    <a:pt x="2730" y="38836"/>
                  </a:lnTo>
                  <a:lnTo>
                    <a:pt x="3124" y="38836"/>
                  </a:lnTo>
                  <a:lnTo>
                    <a:pt x="3505" y="38455"/>
                  </a:lnTo>
                  <a:lnTo>
                    <a:pt x="3505" y="38836"/>
                  </a:lnTo>
                  <a:lnTo>
                    <a:pt x="3505" y="38455"/>
                  </a:lnTo>
                  <a:lnTo>
                    <a:pt x="3898" y="38455"/>
                  </a:lnTo>
                  <a:lnTo>
                    <a:pt x="4292" y="38074"/>
                  </a:lnTo>
                  <a:lnTo>
                    <a:pt x="4292" y="37693"/>
                  </a:lnTo>
                  <a:lnTo>
                    <a:pt x="4673" y="37693"/>
                  </a:lnTo>
                  <a:lnTo>
                    <a:pt x="4673" y="37299"/>
                  </a:lnTo>
                  <a:lnTo>
                    <a:pt x="4864" y="37299"/>
                  </a:lnTo>
                  <a:lnTo>
                    <a:pt x="4864" y="36918"/>
                  </a:lnTo>
                  <a:lnTo>
                    <a:pt x="5257" y="36918"/>
                  </a:lnTo>
                  <a:lnTo>
                    <a:pt x="5257" y="36537"/>
                  </a:lnTo>
                  <a:lnTo>
                    <a:pt x="5651" y="36537"/>
                  </a:lnTo>
                  <a:lnTo>
                    <a:pt x="5651" y="36144"/>
                  </a:lnTo>
                  <a:lnTo>
                    <a:pt x="6032" y="35763"/>
                  </a:lnTo>
                  <a:lnTo>
                    <a:pt x="5651" y="35763"/>
                  </a:lnTo>
                  <a:lnTo>
                    <a:pt x="5257" y="35382"/>
                  </a:lnTo>
                  <a:lnTo>
                    <a:pt x="5257" y="34988"/>
                  </a:lnTo>
                  <a:lnTo>
                    <a:pt x="5651" y="34988"/>
                  </a:lnTo>
                  <a:lnTo>
                    <a:pt x="5651" y="34607"/>
                  </a:lnTo>
                  <a:lnTo>
                    <a:pt x="6032" y="34226"/>
                  </a:lnTo>
                  <a:lnTo>
                    <a:pt x="6032" y="34035"/>
                  </a:lnTo>
                  <a:lnTo>
                    <a:pt x="6032" y="33642"/>
                  </a:lnTo>
                  <a:lnTo>
                    <a:pt x="6426" y="33642"/>
                  </a:lnTo>
                  <a:lnTo>
                    <a:pt x="6426" y="33261"/>
                  </a:lnTo>
                  <a:lnTo>
                    <a:pt x="6426" y="32880"/>
                  </a:lnTo>
                  <a:lnTo>
                    <a:pt x="6426" y="32499"/>
                  </a:lnTo>
                  <a:lnTo>
                    <a:pt x="6032" y="32499"/>
                  </a:lnTo>
                  <a:lnTo>
                    <a:pt x="6032" y="32105"/>
                  </a:lnTo>
                  <a:lnTo>
                    <a:pt x="6032" y="32499"/>
                  </a:lnTo>
                  <a:lnTo>
                    <a:pt x="6032" y="32105"/>
                  </a:lnTo>
                  <a:lnTo>
                    <a:pt x="5651" y="32499"/>
                  </a:lnTo>
                  <a:lnTo>
                    <a:pt x="5651" y="32105"/>
                  </a:lnTo>
                  <a:lnTo>
                    <a:pt x="5257" y="32105"/>
                  </a:lnTo>
                  <a:lnTo>
                    <a:pt x="5257" y="31724"/>
                  </a:lnTo>
                  <a:lnTo>
                    <a:pt x="5651" y="31724"/>
                  </a:lnTo>
                  <a:lnTo>
                    <a:pt x="5651" y="31343"/>
                  </a:lnTo>
                  <a:lnTo>
                    <a:pt x="6032" y="31343"/>
                  </a:lnTo>
                  <a:lnTo>
                    <a:pt x="6426" y="31343"/>
                  </a:lnTo>
                  <a:lnTo>
                    <a:pt x="6426" y="30962"/>
                  </a:lnTo>
                  <a:lnTo>
                    <a:pt x="6819" y="30962"/>
                  </a:lnTo>
                  <a:lnTo>
                    <a:pt x="7200" y="30962"/>
                  </a:lnTo>
                  <a:lnTo>
                    <a:pt x="7200" y="30568"/>
                  </a:lnTo>
                  <a:lnTo>
                    <a:pt x="7200" y="30187"/>
                  </a:lnTo>
                  <a:lnTo>
                    <a:pt x="7594" y="30187"/>
                  </a:lnTo>
                  <a:lnTo>
                    <a:pt x="7594" y="29806"/>
                  </a:lnTo>
                  <a:lnTo>
                    <a:pt x="7988" y="29806"/>
                  </a:lnTo>
                  <a:lnTo>
                    <a:pt x="7988" y="29413"/>
                  </a:lnTo>
                  <a:lnTo>
                    <a:pt x="7988" y="29222"/>
                  </a:lnTo>
                  <a:lnTo>
                    <a:pt x="8369" y="29222"/>
                  </a:lnTo>
                  <a:lnTo>
                    <a:pt x="8369" y="28841"/>
                  </a:lnTo>
                  <a:lnTo>
                    <a:pt x="8369" y="28460"/>
                  </a:lnTo>
                  <a:lnTo>
                    <a:pt x="8369" y="28066"/>
                  </a:lnTo>
                  <a:lnTo>
                    <a:pt x="8763" y="28066"/>
                  </a:lnTo>
                  <a:lnTo>
                    <a:pt x="8763" y="27685"/>
                  </a:lnTo>
                  <a:lnTo>
                    <a:pt x="8763" y="27304"/>
                  </a:lnTo>
                  <a:lnTo>
                    <a:pt x="8369" y="26923"/>
                  </a:lnTo>
                  <a:lnTo>
                    <a:pt x="7988" y="26530"/>
                  </a:lnTo>
                  <a:lnTo>
                    <a:pt x="7594" y="26530"/>
                  </a:lnTo>
                  <a:lnTo>
                    <a:pt x="7200" y="26530"/>
                  </a:lnTo>
                  <a:lnTo>
                    <a:pt x="6819" y="26149"/>
                  </a:lnTo>
                  <a:lnTo>
                    <a:pt x="6426" y="26149"/>
                  </a:lnTo>
                  <a:lnTo>
                    <a:pt x="6426" y="25768"/>
                  </a:lnTo>
                  <a:lnTo>
                    <a:pt x="6426" y="25374"/>
                  </a:lnTo>
                  <a:lnTo>
                    <a:pt x="6032" y="25374"/>
                  </a:lnTo>
                  <a:lnTo>
                    <a:pt x="6032" y="24993"/>
                  </a:lnTo>
                  <a:lnTo>
                    <a:pt x="5651" y="24993"/>
                  </a:lnTo>
                  <a:lnTo>
                    <a:pt x="5257" y="23647"/>
                  </a:lnTo>
                  <a:lnTo>
                    <a:pt x="5257" y="23266"/>
                  </a:lnTo>
                  <a:lnTo>
                    <a:pt x="5257" y="22491"/>
                  </a:lnTo>
                  <a:lnTo>
                    <a:pt x="5257" y="21335"/>
                  </a:lnTo>
                  <a:lnTo>
                    <a:pt x="5257" y="20954"/>
                  </a:lnTo>
                  <a:lnTo>
                    <a:pt x="5257" y="20192"/>
                  </a:lnTo>
                  <a:lnTo>
                    <a:pt x="5257" y="19799"/>
                  </a:lnTo>
                  <a:lnTo>
                    <a:pt x="5651" y="19608"/>
                  </a:lnTo>
                  <a:lnTo>
                    <a:pt x="6426" y="19227"/>
                  </a:lnTo>
                  <a:lnTo>
                    <a:pt x="6819" y="18846"/>
                  </a:lnTo>
                  <a:lnTo>
                    <a:pt x="7200" y="18846"/>
                  </a:lnTo>
                  <a:lnTo>
                    <a:pt x="7594" y="18453"/>
                  </a:lnTo>
                  <a:lnTo>
                    <a:pt x="7594" y="18072"/>
                  </a:lnTo>
                  <a:lnTo>
                    <a:pt x="7200" y="18072"/>
                  </a:lnTo>
                  <a:lnTo>
                    <a:pt x="6819" y="18072"/>
                  </a:lnTo>
                  <a:lnTo>
                    <a:pt x="7200" y="17691"/>
                  </a:lnTo>
                  <a:lnTo>
                    <a:pt x="7200" y="17310"/>
                  </a:lnTo>
                  <a:lnTo>
                    <a:pt x="7594" y="17310"/>
                  </a:lnTo>
                  <a:lnTo>
                    <a:pt x="7594" y="16916"/>
                  </a:lnTo>
                  <a:lnTo>
                    <a:pt x="7988" y="16154"/>
                  </a:lnTo>
                  <a:lnTo>
                    <a:pt x="8369" y="15379"/>
                  </a:lnTo>
                  <a:lnTo>
                    <a:pt x="7988" y="15189"/>
                  </a:lnTo>
                  <a:lnTo>
                    <a:pt x="7988" y="14808"/>
                  </a:lnTo>
                  <a:lnTo>
                    <a:pt x="7594" y="14808"/>
                  </a:lnTo>
                  <a:lnTo>
                    <a:pt x="7988" y="14414"/>
                  </a:lnTo>
                  <a:lnTo>
                    <a:pt x="7988" y="14033"/>
                  </a:lnTo>
                  <a:lnTo>
                    <a:pt x="7988" y="13652"/>
                  </a:lnTo>
                  <a:lnTo>
                    <a:pt x="7988" y="13258"/>
                  </a:lnTo>
                  <a:lnTo>
                    <a:pt x="7988" y="12877"/>
                  </a:lnTo>
                  <a:lnTo>
                    <a:pt x="8369" y="12877"/>
                  </a:lnTo>
                  <a:lnTo>
                    <a:pt x="8763" y="13258"/>
                  </a:lnTo>
                  <a:lnTo>
                    <a:pt x="9347" y="13652"/>
                  </a:lnTo>
                  <a:lnTo>
                    <a:pt x="9740" y="13652"/>
                  </a:lnTo>
                  <a:lnTo>
                    <a:pt x="9740" y="14033"/>
                  </a:lnTo>
                  <a:lnTo>
                    <a:pt x="10121" y="14033"/>
                  </a:lnTo>
                  <a:lnTo>
                    <a:pt x="10515" y="14414"/>
                  </a:lnTo>
                  <a:lnTo>
                    <a:pt x="10909" y="14414"/>
                  </a:lnTo>
                  <a:lnTo>
                    <a:pt x="11290" y="14033"/>
                  </a:lnTo>
                  <a:lnTo>
                    <a:pt x="11684" y="13652"/>
                  </a:lnTo>
                  <a:lnTo>
                    <a:pt x="12077" y="13652"/>
                  </a:lnTo>
                  <a:lnTo>
                    <a:pt x="12458" y="13258"/>
                  </a:lnTo>
                  <a:lnTo>
                    <a:pt x="12458" y="12877"/>
                  </a:lnTo>
                  <a:lnTo>
                    <a:pt x="12458" y="12496"/>
                  </a:lnTo>
                  <a:lnTo>
                    <a:pt x="12852" y="12496"/>
                  </a:lnTo>
                  <a:lnTo>
                    <a:pt x="12852" y="12115"/>
                  </a:lnTo>
                  <a:lnTo>
                    <a:pt x="13233" y="11722"/>
                  </a:lnTo>
                  <a:lnTo>
                    <a:pt x="13233" y="11341"/>
                  </a:lnTo>
                  <a:lnTo>
                    <a:pt x="13627" y="11341"/>
                  </a:lnTo>
                  <a:lnTo>
                    <a:pt x="13627" y="11722"/>
                  </a:lnTo>
                  <a:lnTo>
                    <a:pt x="14020" y="11722"/>
                  </a:lnTo>
                  <a:lnTo>
                    <a:pt x="13627" y="11722"/>
                  </a:lnTo>
                  <a:lnTo>
                    <a:pt x="13627" y="12115"/>
                  </a:lnTo>
                  <a:lnTo>
                    <a:pt x="14020" y="12115"/>
                  </a:lnTo>
                  <a:lnTo>
                    <a:pt x="14020" y="12496"/>
                  </a:lnTo>
                  <a:lnTo>
                    <a:pt x="14211" y="12496"/>
                  </a:lnTo>
                  <a:lnTo>
                    <a:pt x="14211" y="12115"/>
                  </a:lnTo>
                  <a:lnTo>
                    <a:pt x="14211" y="12496"/>
                  </a:lnTo>
                  <a:lnTo>
                    <a:pt x="14211" y="12877"/>
                  </a:lnTo>
                  <a:lnTo>
                    <a:pt x="14605" y="12877"/>
                  </a:lnTo>
                  <a:lnTo>
                    <a:pt x="14986" y="12877"/>
                  </a:lnTo>
                  <a:lnTo>
                    <a:pt x="14605" y="12877"/>
                  </a:lnTo>
                  <a:lnTo>
                    <a:pt x="14986" y="12877"/>
                  </a:lnTo>
                  <a:lnTo>
                    <a:pt x="14605" y="12877"/>
                  </a:lnTo>
                  <a:lnTo>
                    <a:pt x="14986" y="12877"/>
                  </a:lnTo>
                  <a:lnTo>
                    <a:pt x="14605" y="13258"/>
                  </a:lnTo>
                  <a:lnTo>
                    <a:pt x="14986" y="13258"/>
                  </a:lnTo>
                  <a:lnTo>
                    <a:pt x="15379" y="13652"/>
                  </a:lnTo>
                  <a:lnTo>
                    <a:pt x="15773" y="13652"/>
                  </a:lnTo>
                  <a:lnTo>
                    <a:pt x="15773" y="14033"/>
                  </a:lnTo>
                  <a:lnTo>
                    <a:pt x="15773" y="14414"/>
                  </a:lnTo>
                  <a:lnTo>
                    <a:pt x="15773" y="14808"/>
                  </a:lnTo>
                  <a:lnTo>
                    <a:pt x="15379" y="14414"/>
                  </a:lnTo>
                  <a:lnTo>
                    <a:pt x="15379" y="14808"/>
                  </a:lnTo>
                  <a:lnTo>
                    <a:pt x="15773" y="14808"/>
                  </a:lnTo>
                  <a:lnTo>
                    <a:pt x="15379" y="14808"/>
                  </a:lnTo>
                  <a:lnTo>
                    <a:pt x="15773" y="14808"/>
                  </a:lnTo>
                  <a:lnTo>
                    <a:pt x="15773" y="15189"/>
                  </a:lnTo>
                  <a:lnTo>
                    <a:pt x="15773" y="15379"/>
                  </a:lnTo>
                  <a:lnTo>
                    <a:pt x="16154" y="15379"/>
                  </a:lnTo>
                  <a:lnTo>
                    <a:pt x="15773" y="15379"/>
                  </a:lnTo>
                  <a:lnTo>
                    <a:pt x="15773" y="15760"/>
                  </a:lnTo>
                  <a:lnTo>
                    <a:pt x="16154" y="15379"/>
                  </a:lnTo>
                  <a:lnTo>
                    <a:pt x="16548" y="15379"/>
                  </a:lnTo>
                  <a:lnTo>
                    <a:pt x="16548" y="15760"/>
                  </a:lnTo>
                  <a:lnTo>
                    <a:pt x="16941" y="15760"/>
                  </a:lnTo>
                  <a:lnTo>
                    <a:pt x="17322" y="15760"/>
                  </a:lnTo>
                  <a:lnTo>
                    <a:pt x="17322" y="15379"/>
                  </a:lnTo>
                  <a:lnTo>
                    <a:pt x="17716" y="15379"/>
                  </a:lnTo>
                  <a:lnTo>
                    <a:pt x="17716" y="15189"/>
                  </a:lnTo>
                  <a:lnTo>
                    <a:pt x="18110" y="15189"/>
                  </a:lnTo>
                  <a:lnTo>
                    <a:pt x="18491" y="15189"/>
                  </a:lnTo>
                  <a:lnTo>
                    <a:pt x="18491" y="15379"/>
                  </a:lnTo>
                  <a:lnTo>
                    <a:pt x="18884" y="15379"/>
                  </a:lnTo>
                  <a:lnTo>
                    <a:pt x="18884" y="15760"/>
                  </a:lnTo>
                  <a:lnTo>
                    <a:pt x="19075" y="15760"/>
                  </a:lnTo>
                  <a:lnTo>
                    <a:pt x="19469" y="15760"/>
                  </a:lnTo>
                  <a:lnTo>
                    <a:pt x="19862" y="15760"/>
                  </a:lnTo>
                  <a:lnTo>
                    <a:pt x="19862" y="16154"/>
                  </a:lnTo>
                  <a:lnTo>
                    <a:pt x="19862" y="16535"/>
                  </a:lnTo>
                  <a:lnTo>
                    <a:pt x="20243" y="16916"/>
                  </a:lnTo>
                  <a:lnTo>
                    <a:pt x="20243" y="17310"/>
                  </a:lnTo>
                  <a:lnTo>
                    <a:pt x="20243" y="17691"/>
                  </a:lnTo>
                  <a:lnTo>
                    <a:pt x="20243" y="18072"/>
                  </a:lnTo>
                  <a:lnTo>
                    <a:pt x="20637" y="18072"/>
                  </a:lnTo>
                  <a:lnTo>
                    <a:pt x="21018" y="18072"/>
                  </a:lnTo>
                  <a:lnTo>
                    <a:pt x="21018" y="18453"/>
                  </a:lnTo>
                  <a:lnTo>
                    <a:pt x="21018" y="18846"/>
                  </a:lnTo>
                  <a:lnTo>
                    <a:pt x="21018" y="19227"/>
                  </a:lnTo>
                  <a:lnTo>
                    <a:pt x="21018" y="19608"/>
                  </a:lnTo>
                  <a:lnTo>
                    <a:pt x="20637" y="19608"/>
                  </a:lnTo>
                  <a:lnTo>
                    <a:pt x="20637" y="19799"/>
                  </a:lnTo>
                  <a:lnTo>
                    <a:pt x="20637" y="20192"/>
                  </a:lnTo>
                  <a:lnTo>
                    <a:pt x="21018" y="20192"/>
                  </a:lnTo>
                  <a:lnTo>
                    <a:pt x="21018" y="20573"/>
                  </a:lnTo>
                  <a:lnTo>
                    <a:pt x="21018" y="20954"/>
                  </a:lnTo>
                  <a:lnTo>
                    <a:pt x="20637" y="20954"/>
                  </a:lnTo>
                  <a:lnTo>
                    <a:pt x="21018" y="20954"/>
                  </a:lnTo>
                  <a:lnTo>
                    <a:pt x="21018" y="21335"/>
                  </a:lnTo>
                  <a:lnTo>
                    <a:pt x="21412" y="21335"/>
                  </a:lnTo>
                  <a:lnTo>
                    <a:pt x="21412" y="21729"/>
                  </a:lnTo>
                  <a:lnTo>
                    <a:pt x="21412" y="22110"/>
                  </a:lnTo>
                  <a:lnTo>
                    <a:pt x="21805" y="22110"/>
                  </a:lnTo>
                  <a:lnTo>
                    <a:pt x="21805" y="22491"/>
                  </a:lnTo>
                  <a:lnTo>
                    <a:pt x="21412" y="22491"/>
                  </a:lnTo>
                  <a:lnTo>
                    <a:pt x="21412" y="22872"/>
                  </a:lnTo>
                  <a:lnTo>
                    <a:pt x="21412" y="23266"/>
                  </a:lnTo>
                  <a:lnTo>
                    <a:pt x="21412" y="23647"/>
                  </a:lnTo>
                  <a:lnTo>
                    <a:pt x="21018" y="23647"/>
                  </a:lnTo>
                  <a:lnTo>
                    <a:pt x="21018" y="24028"/>
                  </a:lnTo>
                  <a:lnTo>
                    <a:pt x="21018" y="24422"/>
                  </a:lnTo>
                  <a:lnTo>
                    <a:pt x="21018" y="24612"/>
                  </a:lnTo>
                  <a:lnTo>
                    <a:pt x="20637" y="24612"/>
                  </a:lnTo>
                  <a:lnTo>
                    <a:pt x="20637" y="24993"/>
                  </a:lnTo>
                  <a:lnTo>
                    <a:pt x="20637" y="25374"/>
                  </a:lnTo>
                  <a:lnTo>
                    <a:pt x="20243" y="25374"/>
                  </a:lnTo>
                  <a:lnTo>
                    <a:pt x="20243" y="25768"/>
                  </a:lnTo>
                  <a:lnTo>
                    <a:pt x="20243" y="26149"/>
                  </a:lnTo>
                  <a:lnTo>
                    <a:pt x="20243" y="26530"/>
                  </a:lnTo>
                  <a:lnTo>
                    <a:pt x="20243" y="26923"/>
                  </a:lnTo>
                  <a:lnTo>
                    <a:pt x="19862" y="26923"/>
                  </a:lnTo>
                  <a:lnTo>
                    <a:pt x="19862" y="27304"/>
                  </a:lnTo>
                  <a:lnTo>
                    <a:pt x="19862" y="27685"/>
                  </a:lnTo>
                  <a:lnTo>
                    <a:pt x="19862" y="28066"/>
                  </a:lnTo>
                  <a:lnTo>
                    <a:pt x="19862" y="28460"/>
                  </a:lnTo>
                  <a:lnTo>
                    <a:pt x="19469" y="28460"/>
                  </a:lnTo>
                  <a:lnTo>
                    <a:pt x="19469" y="28841"/>
                  </a:lnTo>
                  <a:lnTo>
                    <a:pt x="19075" y="28841"/>
                  </a:lnTo>
                  <a:lnTo>
                    <a:pt x="19075" y="29222"/>
                  </a:lnTo>
                  <a:lnTo>
                    <a:pt x="19075" y="29413"/>
                  </a:lnTo>
                  <a:lnTo>
                    <a:pt x="19075" y="29806"/>
                  </a:lnTo>
                  <a:lnTo>
                    <a:pt x="19469" y="29806"/>
                  </a:lnTo>
                  <a:lnTo>
                    <a:pt x="19862" y="29806"/>
                  </a:lnTo>
                  <a:lnTo>
                    <a:pt x="19862" y="30187"/>
                  </a:lnTo>
                  <a:lnTo>
                    <a:pt x="19862" y="30568"/>
                  </a:lnTo>
                  <a:lnTo>
                    <a:pt x="20243" y="30568"/>
                  </a:lnTo>
                  <a:lnTo>
                    <a:pt x="20243" y="30962"/>
                  </a:lnTo>
                  <a:lnTo>
                    <a:pt x="19862" y="30962"/>
                  </a:lnTo>
                  <a:lnTo>
                    <a:pt x="20243" y="30962"/>
                  </a:lnTo>
                  <a:lnTo>
                    <a:pt x="20243" y="31343"/>
                  </a:lnTo>
                  <a:lnTo>
                    <a:pt x="20243" y="31724"/>
                  </a:lnTo>
                  <a:lnTo>
                    <a:pt x="20637" y="31724"/>
                  </a:lnTo>
                  <a:lnTo>
                    <a:pt x="20637" y="32105"/>
                  </a:lnTo>
                  <a:lnTo>
                    <a:pt x="20243" y="32105"/>
                  </a:lnTo>
                  <a:lnTo>
                    <a:pt x="20243" y="32499"/>
                  </a:lnTo>
                  <a:lnTo>
                    <a:pt x="20637" y="32499"/>
                  </a:lnTo>
                  <a:lnTo>
                    <a:pt x="20637" y="32880"/>
                  </a:lnTo>
                  <a:lnTo>
                    <a:pt x="20637" y="33261"/>
                  </a:lnTo>
                  <a:lnTo>
                    <a:pt x="20243" y="33261"/>
                  </a:lnTo>
                  <a:lnTo>
                    <a:pt x="20243" y="33642"/>
                  </a:lnTo>
                  <a:lnTo>
                    <a:pt x="20243" y="34035"/>
                  </a:lnTo>
                  <a:lnTo>
                    <a:pt x="20243" y="34226"/>
                  </a:lnTo>
                  <a:lnTo>
                    <a:pt x="19862" y="34226"/>
                  </a:lnTo>
                  <a:lnTo>
                    <a:pt x="19862" y="34607"/>
                  </a:lnTo>
                  <a:lnTo>
                    <a:pt x="19469" y="34607"/>
                  </a:lnTo>
                  <a:lnTo>
                    <a:pt x="19469" y="34988"/>
                  </a:lnTo>
                  <a:lnTo>
                    <a:pt x="19075" y="34988"/>
                  </a:lnTo>
                  <a:lnTo>
                    <a:pt x="18884" y="34988"/>
                  </a:lnTo>
                  <a:lnTo>
                    <a:pt x="18884" y="35382"/>
                  </a:lnTo>
                  <a:lnTo>
                    <a:pt x="18491" y="35382"/>
                  </a:lnTo>
                  <a:lnTo>
                    <a:pt x="18491" y="35763"/>
                  </a:lnTo>
                  <a:lnTo>
                    <a:pt x="18110" y="35763"/>
                  </a:lnTo>
                  <a:lnTo>
                    <a:pt x="18110" y="36144"/>
                  </a:lnTo>
                  <a:lnTo>
                    <a:pt x="18110" y="36537"/>
                  </a:lnTo>
                  <a:lnTo>
                    <a:pt x="17716" y="36918"/>
                  </a:lnTo>
                  <a:lnTo>
                    <a:pt x="17716" y="36537"/>
                  </a:lnTo>
                  <a:lnTo>
                    <a:pt x="17716" y="36918"/>
                  </a:lnTo>
                  <a:lnTo>
                    <a:pt x="17716" y="36537"/>
                  </a:lnTo>
                  <a:lnTo>
                    <a:pt x="17322" y="36537"/>
                  </a:lnTo>
                  <a:lnTo>
                    <a:pt x="16941" y="36537"/>
                  </a:lnTo>
                  <a:lnTo>
                    <a:pt x="16941" y="36918"/>
                  </a:lnTo>
                  <a:lnTo>
                    <a:pt x="16548" y="36918"/>
                  </a:lnTo>
                  <a:lnTo>
                    <a:pt x="16154" y="36918"/>
                  </a:lnTo>
                  <a:lnTo>
                    <a:pt x="15773" y="36918"/>
                  </a:lnTo>
                  <a:lnTo>
                    <a:pt x="15773" y="37299"/>
                  </a:lnTo>
                  <a:lnTo>
                    <a:pt x="15379" y="37299"/>
                  </a:lnTo>
                  <a:lnTo>
                    <a:pt x="14986" y="37299"/>
                  </a:lnTo>
                  <a:lnTo>
                    <a:pt x="14986" y="37693"/>
                  </a:lnTo>
                  <a:lnTo>
                    <a:pt x="14605" y="37693"/>
                  </a:lnTo>
                  <a:lnTo>
                    <a:pt x="14211" y="37693"/>
                  </a:lnTo>
                  <a:lnTo>
                    <a:pt x="14211" y="38074"/>
                  </a:lnTo>
                  <a:lnTo>
                    <a:pt x="14020" y="38074"/>
                  </a:lnTo>
                  <a:lnTo>
                    <a:pt x="14020" y="38455"/>
                  </a:lnTo>
                  <a:lnTo>
                    <a:pt x="13627" y="38455"/>
                  </a:lnTo>
                  <a:lnTo>
                    <a:pt x="13233" y="38455"/>
                  </a:lnTo>
                  <a:lnTo>
                    <a:pt x="12852" y="38455"/>
                  </a:lnTo>
                  <a:lnTo>
                    <a:pt x="12852" y="38074"/>
                  </a:lnTo>
                  <a:lnTo>
                    <a:pt x="12458" y="38074"/>
                  </a:lnTo>
                  <a:lnTo>
                    <a:pt x="12458" y="37693"/>
                  </a:lnTo>
                  <a:lnTo>
                    <a:pt x="12077" y="38074"/>
                  </a:lnTo>
                  <a:lnTo>
                    <a:pt x="11684" y="37693"/>
                  </a:lnTo>
                  <a:lnTo>
                    <a:pt x="12077" y="38074"/>
                  </a:lnTo>
                  <a:lnTo>
                    <a:pt x="12077" y="38455"/>
                  </a:lnTo>
                  <a:lnTo>
                    <a:pt x="11684" y="38455"/>
                  </a:lnTo>
                  <a:lnTo>
                    <a:pt x="11684" y="38074"/>
                  </a:lnTo>
                  <a:lnTo>
                    <a:pt x="11290" y="38074"/>
                  </a:lnTo>
                  <a:lnTo>
                    <a:pt x="11290" y="38455"/>
                  </a:lnTo>
                  <a:lnTo>
                    <a:pt x="10909" y="38455"/>
                  </a:lnTo>
                  <a:lnTo>
                    <a:pt x="10909" y="38836"/>
                  </a:lnTo>
                  <a:lnTo>
                    <a:pt x="10909" y="39027"/>
                  </a:lnTo>
                  <a:lnTo>
                    <a:pt x="10909" y="39420"/>
                  </a:lnTo>
                  <a:lnTo>
                    <a:pt x="10515" y="39420"/>
                  </a:lnTo>
                  <a:lnTo>
                    <a:pt x="10909" y="39420"/>
                  </a:lnTo>
                  <a:lnTo>
                    <a:pt x="10909" y="39801"/>
                  </a:lnTo>
                  <a:lnTo>
                    <a:pt x="11290" y="39801"/>
                  </a:lnTo>
                  <a:lnTo>
                    <a:pt x="10909" y="40182"/>
                  </a:lnTo>
                  <a:lnTo>
                    <a:pt x="10909" y="40576"/>
                  </a:lnTo>
                  <a:lnTo>
                    <a:pt x="10515" y="40576"/>
                  </a:lnTo>
                  <a:lnTo>
                    <a:pt x="10515" y="40957"/>
                  </a:lnTo>
                  <a:lnTo>
                    <a:pt x="10515" y="41338"/>
                  </a:lnTo>
                  <a:lnTo>
                    <a:pt x="10515" y="41719"/>
                  </a:lnTo>
                  <a:lnTo>
                    <a:pt x="10515" y="42113"/>
                  </a:lnTo>
                  <a:lnTo>
                    <a:pt x="10121" y="42113"/>
                  </a:lnTo>
                  <a:lnTo>
                    <a:pt x="10515" y="42113"/>
                  </a:lnTo>
                  <a:lnTo>
                    <a:pt x="10515" y="42494"/>
                  </a:lnTo>
                  <a:lnTo>
                    <a:pt x="10121" y="42494"/>
                  </a:lnTo>
                  <a:lnTo>
                    <a:pt x="10515" y="42494"/>
                  </a:lnTo>
                  <a:lnTo>
                    <a:pt x="10121" y="42494"/>
                  </a:lnTo>
                  <a:lnTo>
                    <a:pt x="10121" y="42875"/>
                  </a:lnTo>
                  <a:lnTo>
                    <a:pt x="9740" y="42875"/>
                  </a:lnTo>
                  <a:lnTo>
                    <a:pt x="10121" y="42875"/>
                  </a:lnTo>
                  <a:lnTo>
                    <a:pt x="10121" y="43256"/>
                  </a:lnTo>
                  <a:lnTo>
                    <a:pt x="10515" y="43256"/>
                  </a:lnTo>
                  <a:lnTo>
                    <a:pt x="10909" y="43256"/>
                  </a:lnTo>
                  <a:lnTo>
                    <a:pt x="10909" y="43649"/>
                  </a:lnTo>
                  <a:lnTo>
                    <a:pt x="10909" y="43256"/>
                  </a:lnTo>
                  <a:lnTo>
                    <a:pt x="10515" y="43256"/>
                  </a:lnTo>
                  <a:lnTo>
                    <a:pt x="10121" y="43256"/>
                  </a:lnTo>
                  <a:lnTo>
                    <a:pt x="10121" y="42875"/>
                  </a:lnTo>
                  <a:lnTo>
                    <a:pt x="10121" y="42494"/>
                  </a:lnTo>
                  <a:lnTo>
                    <a:pt x="10515" y="42494"/>
                  </a:lnTo>
                  <a:lnTo>
                    <a:pt x="10515" y="42113"/>
                  </a:lnTo>
                  <a:lnTo>
                    <a:pt x="10515" y="41719"/>
                  </a:lnTo>
                  <a:lnTo>
                    <a:pt x="10515" y="41338"/>
                  </a:lnTo>
                  <a:lnTo>
                    <a:pt x="10515" y="40957"/>
                  </a:lnTo>
                  <a:lnTo>
                    <a:pt x="10515" y="40576"/>
                  </a:lnTo>
                  <a:lnTo>
                    <a:pt x="10909" y="40576"/>
                  </a:lnTo>
                  <a:lnTo>
                    <a:pt x="10909" y="40182"/>
                  </a:lnTo>
                  <a:lnTo>
                    <a:pt x="11290" y="39801"/>
                  </a:lnTo>
                  <a:lnTo>
                    <a:pt x="10909" y="39801"/>
                  </a:lnTo>
                  <a:lnTo>
                    <a:pt x="10909" y="39420"/>
                  </a:lnTo>
                  <a:lnTo>
                    <a:pt x="10515" y="39420"/>
                  </a:lnTo>
                  <a:lnTo>
                    <a:pt x="10909" y="39420"/>
                  </a:lnTo>
                  <a:lnTo>
                    <a:pt x="10909" y="39027"/>
                  </a:lnTo>
                  <a:lnTo>
                    <a:pt x="10909" y="38836"/>
                  </a:lnTo>
                  <a:lnTo>
                    <a:pt x="10909" y="38455"/>
                  </a:lnTo>
                  <a:lnTo>
                    <a:pt x="11290" y="38455"/>
                  </a:lnTo>
                  <a:lnTo>
                    <a:pt x="11290" y="38074"/>
                  </a:lnTo>
                  <a:lnTo>
                    <a:pt x="11684" y="38074"/>
                  </a:lnTo>
                  <a:lnTo>
                    <a:pt x="11684" y="38455"/>
                  </a:lnTo>
                  <a:lnTo>
                    <a:pt x="12077" y="38455"/>
                  </a:lnTo>
                  <a:lnTo>
                    <a:pt x="12077" y="38074"/>
                  </a:lnTo>
                  <a:lnTo>
                    <a:pt x="12458" y="37693"/>
                  </a:lnTo>
                  <a:lnTo>
                    <a:pt x="12458" y="38074"/>
                  </a:lnTo>
                  <a:lnTo>
                    <a:pt x="12852" y="38074"/>
                  </a:lnTo>
                  <a:lnTo>
                    <a:pt x="12852" y="38455"/>
                  </a:lnTo>
                  <a:lnTo>
                    <a:pt x="13233" y="38455"/>
                  </a:lnTo>
                  <a:lnTo>
                    <a:pt x="13627" y="38455"/>
                  </a:lnTo>
                  <a:lnTo>
                    <a:pt x="14020" y="38074"/>
                  </a:lnTo>
                  <a:lnTo>
                    <a:pt x="14211" y="38074"/>
                  </a:lnTo>
                  <a:lnTo>
                    <a:pt x="14211" y="37693"/>
                  </a:lnTo>
                  <a:lnTo>
                    <a:pt x="14605" y="37693"/>
                  </a:lnTo>
                  <a:lnTo>
                    <a:pt x="14986" y="37693"/>
                  </a:lnTo>
                  <a:lnTo>
                    <a:pt x="14986" y="37299"/>
                  </a:lnTo>
                  <a:lnTo>
                    <a:pt x="15379" y="37299"/>
                  </a:lnTo>
                  <a:lnTo>
                    <a:pt x="15773" y="37299"/>
                  </a:lnTo>
                  <a:lnTo>
                    <a:pt x="15773" y="36918"/>
                  </a:lnTo>
                  <a:lnTo>
                    <a:pt x="16154" y="36918"/>
                  </a:lnTo>
                  <a:lnTo>
                    <a:pt x="16548" y="36918"/>
                  </a:lnTo>
                  <a:lnTo>
                    <a:pt x="16941" y="36918"/>
                  </a:lnTo>
                  <a:lnTo>
                    <a:pt x="17322" y="36537"/>
                  </a:lnTo>
                  <a:lnTo>
                    <a:pt x="17322" y="36918"/>
                  </a:lnTo>
                  <a:lnTo>
                    <a:pt x="17322" y="36537"/>
                  </a:lnTo>
                  <a:lnTo>
                    <a:pt x="17322" y="36918"/>
                  </a:lnTo>
                  <a:lnTo>
                    <a:pt x="17322" y="36537"/>
                  </a:lnTo>
                  <a:lnTo>
                    <a:pt x="17716" y="36537"/>
                  </a:lnTo>
                  <a:lnTo>
                    <a:pt x="17716" y="36918"/>
                  </a:lnTo>
                  <a:lnTo>
                    <a:pt x="17322" y="36918"/>
                  </a:lnTo>
                  <a:lnTo>
                    <a:pt x="17716" y="36918"/>
                  </a:lnTo>
                  <a:lnTo>
                    <a:pt x="17716" y="37299"/>
                  </a:lnTo>
                  <a:lnTo>
                    <a:pt x="17716" y="37693"/>
                  </a:lnTo>
                  <a:lnTo>
                    <a:pt x="18110" y="37693"/>
                  </a:lnTo>
                  <a:lnTo>
                    <a:pt x="18110" y="38074"/>
                  </a:lnTo>
                  <a:lnTo>
                    <a:pt x="18491" y="38455"/>
                  </a:lnTo>
                  <a:lnTo>
                    <a:pt x="18884" y="38455"/>
                  </a:lnTo>
                  <a:lnTo>
                    <a:pt x="18884" y="38074"/>
                  </a:lnTo>
                  <a:lnTo>
                    <a:pt x="18884" y="38455"/>
                  </a:lnTo>
                  <a:lnTo>
                    <a:pt x="18491" y="38455"/>
                  </a:lnTo>
                  <a:lnTo>
                    <a:pt x="18110" y="38074"/>
                  </a:lnTo>
                  <a:lnTo>
                    <a:pt x="18110" y="37693"/>
                  </a:lnTo>
                  <a:lnTo>
                    <a:pt x="17716" y="37693"/>
                  </a:lnTo>
                  <a:lnTo>
                    <a:pt x="17716" y="37299"/>
                  </a:lnTo>
                  <a:lnTo>
                    <a:pt x="17716" y="36918"/>
                  </a:lnTo>
                  <a:lnTo>
                    <a:pt x="17716" y="36537"/>
                  </a:lnTo>
                  <a:lnTo>
                    <a:pt x="17716" y="36918"/>
                  </a:lnTo>
                  <a:lnTo>
                    <a:pt x="18110" y="36918"/>
                  </a:lnTo>
                  <a:lnTo>
                    <a:pt x="18110" y="36537"/>
                  </a:lnTo>
                  <a:lnTo>
                    <a:pt x="18110" y="36144"/>
                  </a:lnTo>
                  <a:lnTo>
                    <a:pt x="18110" y="35763"/>
                  </a:lnTo>
                  <a:lnTo>
                    <a:pt x="18491" y="35763"/>
                  </a:lnTo>
                  <a:lnTo>
                    <a:pt x="18884" y="35382"/>
                  </a:lnTo>
                  <a:lnTo>
                    <a:pt x="18884" y="34988"/>
                  </a:lnTo>
                  <a:lnTo>
                    <a:pt x="19075" y="34988"/>
                  </a:lnTo>
                  <a:lnTo>
                    <a:pt x="19469" y="34988"/>
                  </a:lnTo>
                  <a:lnTo>
                    <a:pt x="19469" y="34607"/>
                  </a:lnTo>
                  <a:lnTo>
                    <a:pt x="19862" y="34607"/>
                  </a:lnTo>
                  <a:lnTo>
                    <a:pt x="19862" y="34226"/>
                  </a:lnTo>
                  <a:lnTo>
                    <a:pt x="20243" y="34226"/>
                  </a:lnTo>
                  <a:lnTo>
                    <a:pt x="20243" y="34035"/>
                  </a:lnTo>
                  <a:lnTo>
                    <a:pt x="20243" y="33642"/>
                  </a:lnTo>
                  <a:lnTo>
                    <a:pt x="20243" y="33261"/>
                  </a:lnTo>
                  <a:lnTo>
                    <a:pt x="20637" y="33261"/>
                  </a:lnTo>
                  <a:lnTo>
                    <a:pt x="20637" y="32880"/>
                  </a:lnTo>
                  <a:lnTo>
                    <a:pt x="20637" y="32499"/>
                  </a:lnTo>
                  <a:lnTo>
                    <a:pt x="20243" y="32499"/>
                  </a:lnTo>
                  <a:lnTo>
                    <a:pt x="20243" y="32105"/>
                  </a:lnTo>
                  <a:lnTo>
                    <a:pt x="20637" y="32105"/>
                  </a:lnTo>
                  <a:lnTo>
                    <a:pt x="20637" y="31724"/>
                  </a:lnTo>
                  <a:lnTo>
                    <a:pt x="20243" y="31724"/>
                  </a:lnTo>
                  <a:lnTo>
                    <a:pt x="20243" y="31343"/>
                  </a:lnTo>
                  <a:lnTo>
                    <a:pt x="20243" y="30962"/>
                  </a:lnTo>
                  <a:lnTo>
                    <a:pt x="19862" y="30962"/>
                  </a:lnTo>
                  <a:lnTo>
                    <a:pt x="20243" y="30962"/>
                  </a:lnTo>
                  <a:lnTo>
                    <a:pt x="20243" y="30568"/>
                  </a:lnTo>
                  <a:lnTo>
                    <a:pt x="19862" y="30568"/>
                  </a:lnTo>
                  <a:lnTo>
                    <a:pt x="19862" y="30187"/>
                  </a:lnTo>
                  <a:lnTo>
                    <a:pt x="19862" y="29806"/>
                  </a:lnTo>
                  <a:lnTo>
                    <a:pt x="19469" y="29806"/>
                  </a:lnTo>
                  <a:lnTo>
                    <a:pt x="19075" y="29806"/>
                  </a:lnTo>
                  <a:lnTo>
                    <a:pt x="19075" y="29413"/>
                  </a:lnTo>
                  <a:lnTo>
                    <a:pt x="19469" y="29413"/>
                  </a:lnTo>
                  <a:lnTo>
                    <a:pt x="19469" y="29222"/>
                  </a:lnTo>
                  <a:lnTo>
                    <a:pt x="19469" y="28841"/>
                  </a:lnTo>
                  <a:lnTo>
                    <a:pt x="19469" y="28460"/>
                  </a:lnTo>
                  <a:lnTo>
                    <a:pt x="19862" y="28460"/>
                  </a:lnTo>
                  <a:lnTo>
                    <a:pt x="19862" y="28066"/>
                  </a:lnTo>
                  <a:lnTo>
                    <a:pt x="19862" y="27685"/>
                  </a:lnTo>
                  <a:lnTo>
                    <a:pt x="19862" y="27304"/>
                  </a:lnTo>
                  <a:lnTo>
                    <a:pt x="19862" y="26923"/>
                  </a:lnTo>
                  <a:lnTo>
                    <a:pt x="19862" y="27304"/>
                  </a:lnTo>
                  <a:lnTo>
                    <a:pt x="19862" y="26923"/>
                  </a:lnTo>
                  <a:lnTo>
                    <a:pt x="20243" y="26923"/>
                  </a:lnTo>
                  <a:lnTo>
                    <a:pt x="20243" y="26530"/>
                  </a:lnTo>
                  <a:lnTo>
                    <a:pt x="20243" y="26149"/>
                  </a:lnTo>
                  <a:lnTo>
                    <a:pt x="20243" y="25768"/>
                  </a:lnTo>
                  <a:lnTo>
                    <a:pt x="20637" y="25374"/>
                  </a:lnTo>
                  <a:lnTo>
                    <a:pt x="20637" y="24993"/>
                  </a:lnTo>
                  <a:lnTo>
                    <a:pt x="20637" y="24612"/>
                  </a:lnTo>
                  <a:lnTo>
                    <a:pt x="21018" y="24612"/>
                  </a:lnTo>
                  <a:lnTo>
                    <a:pt x="21018" y="24422"/>
                  </a:lnTo>
                  <a:lnTo>
                    <a:pt x="21018" y="24028"/>
                  </a:lnTo>
                  <a:lnTo>
                    <a:pt x="21018" y="23647"/>
                  </a:lnTo>
                  <a:lnTo>
                    <a:pt x="21412" y="23647"/>
                  </a:lnTo>
                  <a:lnTo>
                    <a:pt x="21412" y="23266"/>
                  </a:lnTo>
                  <a:lnTo>
                    <a:pt x="21412" y="22872"/>
                  </a:lnTo>
                  <a:lnTo>
                    <a:pt x="21412" y="22491"/>
                  </a:lnTo>
                  <a:lnTo>
                    <a:pt x="21805" y="22491"/>
                  </a:lnTo>
                  <a:lnTo>
                    <a:pt x="21412" y="22491"/>
                  </a:lnTo>
                  <a:lnTo>
                    <a:pt x="21805" y="22491"/>
                  </a:lnTo>
                  <a:lnTo>
                    <a:pt x="21805" y="22110"/>
                  </a:lnTo>
                  <a:lnTo>
                    <a:pt x="22186" y="22110"/>
                  </a:lnTo>
                  <a:lnTo>
                    <a:pt x="22580" y="21729"/>
                  </a:lnTo>
                  <a:lnTo>
                    <a:pt x="22186" y="21729"/>
                  </a:lnTo>
                  <a:lnTo>
                    <a:pt x="22186" y="21335"/>
                  </a:lnTo>
                  <a:lnTo>
                    <a:pt x="22186" y="20954"/>
                  </a:lnTo>
                  <a:lnTo>
                    <a:pt x="22186" y="20573"/>
                  </a:lnTo>
                  <a:lnTo>
                    <a:pt x="22186" y="20192"/>
                  </a:lnTo>
                  <a:lnTo>
                    <a:pt x="21805" y="20192"/>
                  </a:lnTo>
                  <a:lnTo>
                    <a:pt x="21412" y="20573"/>
                  </a:lnTo>
                  <a:lnTo>
                    <a:pt x="21018" y="20573"/>
                  </a:lnTo>
                  <a:lnTo>
                    <a:pt x="21018" y="20192"/>
                  </a:lnTo>
                  <a:lnTo>
                    <a:pt x="20637" y="19799"/>
                  </a:lnTo>
                  <a:lnTo>
                    <a:pt x="20637" y="19608"/>
                  </a:lnTo>
                  <a:lnTo>
                    <a:pt x="21018" y="19608"/>
                  </a:lnTo>
                  <a:lnTo>
                    <a:pt x="21018" y="19227"/>
                  </a:lnTo>
                  <a:lnTo>
                    <a:pt x="21018" y="18846"/>
                  </a:lnTo>
                  <a:lnTo>
                    <a:pt x="21018" y="18453"/>
                  </a:lnTo>
                  <a:lnTo>
                    <a:pt x="21412" y="18453"/>
                  </a:lnTo>
                  <a:lnTo>
                    <a:pt x="21018" y="18453"/>
                  </a:lnTo>
                  <a:lnTo>
                    <a:pt x="21018" y="18072"/>
                  </a:lnTo>
                  <a:lnTo>
                    <a:pt x="20637" y="18072"/>
                  </a:lnTo>
                  <a:lnTo>
                    <a:pt x="20637" y="17691"/>
                  </a:lnTo>
                  <a:lnTo>
                    <a:pt x="20243" y="17691"/>
                  </a:lnTo>
                  <a:lnTo>
                    <a:pt x="20637" y="17691"/>
                  </a:lnTo>
                  <a:lnTo>
                    <a:pt x="20243" y="17691"/>
                  </a:lnTo>
                  <a:lnTo>
                    <a:pt x="20243" y="17310"/>
                  </a:lnTo>
                  <a:lnTo>
                    <a:pt x="20243" y="16916"/>
                  </a:lnTo>
                  <a:lnTo>
                    <a:pt x="20243" y="16535"/>
                  </a:lnTo>
                  <a:lnTo>
                    <a:pt x="19862" y="16154"/>
                  </a:lnTo>
                  <a:lnTo>
                    <a:pt x="19862" y="15760"/>
                  </a:lnTo>
                  <a:lnTo>
                    <a:pt x="19862" y="15379"/>
                  </a:lnTo>
                  <a:lnTo>
                    <a:pt x="20243" y="15379"/>
                  </a:lnTo>
                  <a:lnTo>
                    <a:pt x="20243" y="15189"/>
                  </a:lnTo>
                  <a:lnTo>
                    <a:pt x="20243" y="15379"/>
                  </a:lnTo>
                  <a:lnTo>
                    <a:pt x="20637" y="15189"/>
                  </a:lnTo>
                  <a:lnTo>
                    <a:pt x="20637" y="14808"/>
                  </a:lnTo>
                  <a:lnTo>
                    <a:pt x="21018" y="14808"/>
                  </a:lnTo>
                  <a:lnTo>
                    <a:pt x="21018" y="14414"/>
                  </a:lnTo>
                  <a:lnTo>
                    <a:pt x="21018" y="14033"/>
                  </a:lnTo>
                  <a:lnTo>
                    <a:pt x="21018" y="13652"/>
                  </a:lnTo>
                  <a:lnTo>
                    <a:pt x="21412" y="13652"/>
                  </a:lnTo>
                  <a:lnTo>
                    <a:pt x="21018" y="13652"/>
                  </a:lnTo>
                  <a:lnTo>
                    <a:pt x="21018" y="13258"/>
                  </a:lnTo>
                  <a:lnTo>
                    <a:pt x="21018" y="12877"/>
                  </a:lnTo>
                  <a:lnTo>
                    <a:pt x="21018" y="12496"/>
                  </a:lnTo>
                  <a:lnTo>
                    <a:pt x="21412" y="12496"/>
                  </a:lnTo>
                  <a:lnTo>
                    <a:pt x="21412" y="12115"/>
                  </a:lnTo>
                  <a:lnTo>
                    <a:pt x="21805" y="12115"/>
                  </a:lnTo>
                  <a:lnTo>
                    <a:pt x="22186" y="12115"/>
                  </a:lnTo>
                  <a:lnTo>
                    <a:pt x="22186" y="11722"/>
                  </a:lnTo>
                  <a:lnTo>
                    <a:pt x="21805" y="11722"/>
                  </a:lnTo>
                  <a:lnTo>
                    <a:pt x="21805" y="11341"/>
                  </a:lnTo>
                  <a:lnTo>
                    <a:pt x="22186" y="11341"/>
                  </a:lnTo>
                  <a:lnTo>
                    <a:pt x="22186" y="10960"/>
                  </a:lnTo>
                  <a:lnTo>
                    <a:pt x="21805" y="10960"/>
                  </a:lnTo>
                  <a:lnTo>
                    <a:pt x="21805" y="10579"/>
                  </a:lnTo>
                  <a:lnTo>
                    <a:pt x="21805" y="10375"/>
                  </a:lnTo>
                  <a:lnTo>
                    <a:pt x="22186" y="9994"/>
                  </a:lnTo>
                  <a:lnTo>
                    <a:pt x="22186" y="9613"/>
                  </a:lnTo>
                  <a:lnTo>
                    <a:pt x="21805" y="9613"/>
                  </a:lnTo>
                  <a:lnTo>
                    <a:pt x="21412" y="9613"/>
                  </a:lnTo>
                  <a:lnTo>
                    <a:pt x="21412" y="9994"/>
                  </a:lnTo>
                  <a:lnTo>
                    <a:pt x="21018" y="9994"/>
                  </a:lnTo>
                  <a:lnTo>
                    <a:pt x="21018" y="10375"/>
                  </a:lnTo>
                  <a:lnTo>
                    <a:pt x="20637" y="9994"/>
                  </a:lnTo>
                  <a:lnTo>
                    <a:pt x="21018" y="9994"/>
                  </a:lnTo>
                  <a:lnTo>
                    <a:pt x="20637" y="9994"/>
                  </a:lnTo>
                  <a:lnTo>
                    <a:pt x="20637" y="9613"/>
                  </a:lnTo>
                  <a:lnTo>
                    <a:pt x="20243" y="9613"/>
                  </a:lnTo>
                  <a:lnTo>
                    <a:pt x="19862" y="9613"/>
                  </a:lnTo>
                  <a:lnTo>
                    <a:pt x="19469" y="9613"/>
                  </a:lnTo>
                  <a:lnTo>
                    <a:pt x="19469" y="9232"/>
                  </a:lnTo>
                  <a:lnTo>
                    <a:pt x="19075" y="8839"/>
                  </a:lnTo>
                  <a:lnTo>
                    <a:pt x="19075" y="4800"/>
                  </a:lnTo>
                  <a:lnTo>
                    <a:pt x="19469" y="4419"/>
                  </a:lnTo>
                  <a:lnTo>
                    <a:pt x="19075" y="4419"/>
                  </a:lnTo>
                  <a:lnTo>
                    <a:pt x="19075" y="4038"/>
                  </a:lnTo>
                  <a:lnTo>
                    <a:pt x="19469" y="4038"/>
                  </a:lnTo>
                  <a:lnTo>
                    <a:pt x="19075" y="4038"/>
                  </a:lnTo>
                  <a:lnTo>
                    <a:pt x="19075" y="3644"/>
                  </a:lnTo>
                  <a:lnTo>
                    <a:pt x="18884" y="3644"/>
                  </a:lnTo>
                  <a:lnTo>
                    <a:pt x="18884" y="3263"/>
                  </a:lnTo>
                  <a:lnTo>
                    <a:pt x="18884" y="2882"/>
                  </a:lnTo>
                  <a:lnTo>
                    <a:pt x="19075" y="2882"/>
                  </a:lnTo>
                  <a:lnTo>
                    <a:pt x="19075" y="2489"/>
                  </a:lnTo>
                  <a:lnTo>
                    <a:pt x="19075" y="2108"/>
                  </a:lnTo>
                  <a:lnTo>
                    <a:pt x="19469" y="2489"/>
                  </a:lnTo>
                  <a:lnTo>
                    <a:pt x="19469" y="2108"/>
                  </a:lnTo>
                  <a:lnTo>
                    <a:pt x="19469" y="1727"/>
                  </a:lnTo>
                  <a:lnTo>
                    <a:pt x="19469" y="1346"/>
                  </a:lnTo>
                  <a:lnTo>
                    <a:pt x="19469" y="952"/>
                  </a:lnTo>
                  <a:lnTo>
                    <a:pt x="19862" y="952"/>
                  </a:lnTo>
                  <a:lnTo>
                    <a:pt x="19469" y="952"/>
                  </a:lnTo>
                  <a:lnTo>
                    <a:pt x="19862" y="952"/>
                  </a:lnTo>
                  <a:lnTo>
                    <a:pt x="20243" y="952"/>
                  </a:lnTo>
                  <a:lnTo>
                    <a:pt x="20243" y="1346"/>
                  </a:lnTo>
                  <a:lnTo>
                    <a:pt x="19862" y="1346"/>
                  </a:lnTo>
                  <a:lnTo>
                    <a:pt x="20243" y="1727"/>
                  </a:lnTo>
                  <a:lnTo>
                    <a:pt x="19862" y="1727"/>
                  </a:lnTo>
                  <a:lnTo>
                    <a:pt x="21805" y="1727"/>
                  </a:lnTo>
                  <a:lnTo>
                    <a:pt x="21805" y="1346"/>
                  </a:lnTo>
                  <a:lnTo>
                    <a:pt x="22186" y="1346"/>
                  </a:lnTo>
                  <a:lnTo>
                    <a:pt x="22186" y="952"/>
                  </a:lnTo>
                  <a:lnTo>
                    <a:pt x="22580" y="952"/>
                  </a:lnTo>
                  <a:lnTo>
                    <a:pt x="22580" y="761"/>
                  </a:lnTo>
                  <a:lnTo>
                    <a:pt x="22974" y="761"/>
                  </a:lnTo>
                  <a:lnTo>
                    <a:pt x="22974" y="380"/>
                  </a:lnTo>
                  <a:lnTo>
                    <a:pt x="22974" y="0"/>
                  </a:lnTo>
                  <a:lnTo>
                    <a:pt x="23355" y="0"/>
                  </a:lnTo>
                  <a:lnTo>
                    <a:pt x="23355" y="380"/>
                  </a:lnTo>
                  <a:lnTo>
                    <a:pt x="23558" y="380"/>
                  </a:lnTo>
                  <a:lnTo>
                    <a:pt x="23939" y="380"/>
                  </a:lnTo>
                  <a:lnTo>
                    <a:pt x="23939" y="761"/>
                  </a:lnTo>
                  <a:lnTo>
                    <a:pt x="24333" y="761"/>
                  </a:lnTo>
                  <a:lnTo>
                    <a:pt x="24333" y="952"/>
                  </a:lnTo>
                  <a:lnTo>
                    <a:pt x="24726" y="952"/>
                  </a:lnTo>
                  <a:lnTo>
                    <a:pt x="24726" y="1346"/>
                  </a:lnTo>
                  <a:lnTo>
                    <a:pt x="24726" y="1727"/>
                  </a:lnTo>
                  <a:lnTo>
                    <a:pt x="25107" y="1727"/>
                  </a:lnTo>
                  <a:lnTo>
                    <a:pt x="25107" y="2108"/>
                  </a:lnTo>
                  <a:lnTo>
                    <a:pt x="25107" y="2489"/>
                  </a:lnTo>
                  <a:lnTo>
                    <a:pt x="25107" y="2882"/>
                  </a:lnTo>
                  <a:lnTo>
                    <a:pt x="25501" y="2882"/>
                  </a:lnTo>
                  <a:lnTo>
                    <a:pt x="25501" y="3263"/>
                  </a:lnTo>
                  <a:lnTo>
                    <a:pt x="25895" y="3263"/>
                  </a:lnTo>
                  <a:lnTo>
                    <a:pt x="25895" y="3644"/>
                  </a:lnTo>
                  <a:lnTo>
                    <a:pt x="25895" y="4038"/>
                  </a:lnTo>
                  <a:lnTo>
                    <a:pt x="25501" y="4038"/>
                  </a:lnTo>
                  <a:lnTo>
                    <a:pt x="25501" y="4419"/>
                  </a:lnTo>
                  <a:lnTo>
                    <a:pt x="25501" y="4800"/>
                  </a:lnTo>
                  <a:lnTo>
                    <a:pt x="25501" y="5194"/>
                  </a:lnTo>
                  <a:lnTo>
                    <a:pt x="25895" y="5575"/>
                  </a:lnTo>
                  <a:lnTo>
                    <a:pt x="25895" y="5765"/>
                  </a:lnTo>
                  <a:lnTo>
                    <a:pt x="26276" y="5765"/>
                  </a:lnTo>
                  <a:lnTo>
                    <a:pt x="26276" y="6146"/>
                  </a:lnTo>
                  <a:lnTo>
                    <a:pt x="26276" y="6527"/>
                  </a:lnTo>
                  <a:lnTo>
                    <a:pt x="26670" y="6527"/>
                  </a:lnTo>
                  <a:lnTo>
                    <a:pt x="26670" y="6921"/>
                  </a:lnTo>
                  <a:lnTo>
                    <a:pt x="27063" y="6921"/>
                  </a:lnTo>
                  <a:lnTo>
                    <a:pt x="27444" y="7302"/>
                  </a:lnTo>
                  <a:lnTo>
                    <a:pt x="27444" y="7683"/>
                  </a:lnTo>
                  <a:lnTo>
                    <a:pt x="27063" y="7683"/>
                  </a:lnTo>
                  <a:lnTo>
                    <a:pt x="27063" y="8077"/>
                  </a:lnTo>
                  <a:lnTo>
                    <a:pt x="27063" y="7683"/>
                  </a:lnTo>
                  <a:lnTo>
                    <a:pt x="26670" y="7683"/>
                  </a:lnTo>
                  <a:lnTo>
                    <a:pt x="26276" y="7683"/>
                  </a:lnTo>
                  <a:lnTo>
                    <a:pt x="26276" y="7302"/>
                  </a:lnTo>
                  <a:lnTo>
                    <a:pt x="25895" y="7302"/>
                  </a:lnTo>
                  <a:lnTo>
                    <a:pt x="25501" y="7302"/>
                  </a:lnTo>
                  <a:lnTo>
                    <a:pt x="25107" y="7302"/>
                  </a:lnTo>
                  <a:lnTo>
                    <a:pt x="25107" y="7683"/>
                  </a:lnTo>
                  <a:lnTo>
                    <a:pt x="25107" y="8077"/>
                  </a:lnTo>
                  <a:lnTo>
                    <a:pt x="25107" y="7683"/>
                  </a:lnTo>
                  <a:lnTo>
                    <a:pt x="25501" y="8077"/>
                  </a:lnTo>
                  <a:lnTo>
                    <a:pt x="25107" y="8077"/>
                  </a:lnTo>
                  <a:lnTo>
                    <a:pt x="25501" y="8077"/>
                  </a:lnTo>
                  <a:lnTo>
                    <a:pt x="25107" y="8077"/>
                  </a:lnTo>
                  <a:lnTo>
                    <a:pt x="25501" y="8077"/>
                  </a:lnTo>
                  <a:lnTo>
                    <a:pt x="25107" y="8077"/>
                  </a:lnTo>
                  <a:lnTo>
                    <a:pt x="25501" y="8077"/>
                  </a:lnTo>
                  <a:lnTo>
                    <a:pt x="25501" y="8458"/>
                  </a:lnTo>
                  <a:lnTo>
                    <a:pt x="25107" y="8458"/>
                  </a:lnTo>
                  <a:lnTo>
                    <a:pt x="24726" y="8458"/>
                  </a:lnTo>
                  <a:lnTo>
                    <a:pt x="24726" y="8839"/>
                  </a:lnTo>
                  <a:lnTo>
                    <a:pt x="24333" y="8839"/>
                  </a:lnTo>
                  <a:lnTo>
                    <a:pt x="23939" y="8839"/>
                  </a:lnTo>
                  <a:lnTo>
                    <a:pt x="24333" y="8839"/>
                  </a:lnTo>
                  <a:lnTo>
                    <a:pt x="24333" y="9232"/>
                  </a:lnTo>
                  <a:lnTo>
                    <a:pt x="24333" y="8839"/>
                  </a:lnTo>
                  <a:lnTo>
                    <a:pt x="24726" y="8839"/>
                  </a:lnTo>
                  <a:lnTo>
                    <a:pt x="24726" y="8458"/>
                  </a:lnTo>
                  <a:lnTo>
                    <a:pt x="25107" y="8458"/>
                  </a:lnTo>
                  <a:lnTo>
                    <a:pt x="25107" y="8839"/>
                  </a:lnTo>
                  <a:lnTo>
                    <a:pt x="25107" y="8458"/>
                  </a:lnTo>
                  <a:lnTo>
                    <a:pt x="25107" y="8839"/>
                  </a:lnTo>
                  <a:lnTo>
                    <a:pt x="25501" y="8839"/>
                  </a:lnTo>
                  <a:lnTo>
                    <a:pt x="25501" y="8458"/>
                  </a:lnTo>
                  <a:lnTo>
                    <a:pt x="25501" y="8077"/>
                  </a:lnTo>
                  <a:lnTo>
                    <a:pt x="25895" y="8077"/>
                  </a:lnTo>
                  <a:lnTo>
                    <a:pt x="25895" y="8458"/>
                  </a:lnTo>
                  <a:lnTo>
                    <a:pt x="26276" y="8458"/>
                  </a:lnTo>
                  <a:lnTo>
                    <a:pt x="26670" y="8458"/>
                  </a:lnTo>
                  <a:lnTo>
                    <a:pt x="27063" y="8458"/>
                  </a:lnTo>
                  <a:lnTo>
                    <a:pt x="27063" y="8839"/>
                  </a:lnTo>
                  <a:lnTo>
                    <a:pt x="27444" y="8839"/>
                  </a:lnTo>
                  <a:lnTo>
                    <a:pt x="27444" y="8458"/>
                  </a:lnTo>
                  <a:lnTo>
                    <a:pt x="27444" y="8077"/>
                  </a:lnTo>
                  <a:lnTo>
                    <a:pt x="27444" y="7683"/>
                  </a:lnTo>
                  <a:lnTo>
                    <a:pt x="27444" y="8077"/>
                  </a:lnTo>
                  <a:lnTo>
                    <a:pt x="27838" y="8077"/>
                  </a:lnTo>
                  <a:lnTo>
                    <a:pt x="27838" y="8458"/>
                  </a:lnTo>
                  <a:lnTo>
                    <a:pt x="28232" y="8839"/>
                  </a:lnTo>
                  <a:lnTo>
                    <a:pt x="28422" y="9232"/>
                  </a:lnTo>
                  <a:lnTo>
                    <a:pt x="28422" y="9613"/>
                  </a:lnTo>
                  <a:lnTo>
                    <a:pt x="28816" y="9613"/>
                  </a:lnTo>
                  <a:lnTo>
                    <a:pt x="28816" y="9994"/>
                  </a:lnTo>
                  <a:lnTo>
                    <a:pt x="29197" y="9994"/>
                  </a:lnTo>
                  <a:lnTo>
                    <a:pt x="29197" y="10375"/>
                  </a:lnTo>
                  <a:lnTo>
                    <a:pt x="29591" y="10579"/>
                  </a:lnTo>
                  <a:lnTo>
                    <a:pt x="29197" y="10579"/>
                  </a:lnTo>
                  <a:lnTo>
                    <a:pt x="29197" y="10375"/>
                  </a:lnTo>
                  <a:lnTo>
                    <a:pt x="29197" y="10579"/>
                  </a:lnTo>
                  <a:lnTo>
                    <a:pt x="29591" y="10579"/>
                  </a:lnTo>
                  <a:lnTo>
                    <a:pt x="29591" y="10960"/>
                  </a:lnTo>
                  <a:lnTo>
                    <a:pt x="29591" y="11341"/>
                  </a:lnTo>
                  <a:lnTo>
                    <a:pt x="29972" y="11722"/>
                  </a:lnTo>
                  <a:lnTo>
                    <a:pt x="30365" y="12115"/>
                  </a:lnTo>
                  <a:lnTo>
                    <a:pt x="30365" y="12496"/>
                  </a:lnTo>
                  <a:lnTo>
                    <a:pt x="30365" y="12877"/>
                  </a:lnTo>
                  <a:lnTo>
                    <a:pt x="30759" y="13258"/>
                  </a:lnTo>
                  <a:lnTo>
                    <a:pt x="30759" y="13652"/>
                  </a:lnTo>
                  <a:lnTo>
                    <a:pt x="30759" y="14033"/>
                  </a:lnTo>
                  <a:lnTo>
                    <a:pt x="30759" y="13652"/>
                  </a:lnTo>
                  <a:lnTo>
                    <a:pt x="30759" y="14033"/>
                  </a:lnTo>
                  <a:lnTo>
                    <a:pt x="30365" y="14033"/>
                  </a:lnTo>
                  <a:lnTo>
                    <a:pt x="30759" y="14033"/>
                  </a:lnTo>
                  <a:lnTo>
                    <a:pt x="30759" y="13652"/>
                  </a:lnTo>
                  <a:lnTo>
                    <a:pt x="30759" y="14033"/>
                  </a:lnTo>
                  <a:lnTo>
                    <a:pt x="31140" y="14033"/>
                  </a:lnTo>
                  <a:lnTo>
                    <a:pt x="30759" y="14033"/>
                  </a:lnTo>
                  <a:lnTo>
                    <a:pt x="31140" y="14033"/>
                  </a:lnTo>
                  <a:lnTo>
                    <a:pt x="30759" y="14033"/>
                  </a:lnTo>
                  <a:lnTo>
                    <a:pt x="31140" y="14033"/>
                  </a:lnTo>
                  <a:lnTo>
                    <a:pt x="31534" y="14033"/>
                  </a:lnTo>
                  <a:lnTo>
                    <a:pt x="31534" y="14414"/>
                  </a:lnTo>
                  <a:lnTo>
                    <a:pt x="31534" y="14033"/>
                  </a:lnTo>
                  <a:lnTo>
                    <a:pt x="31534" y="14414"/>
                  </a:lnTo>
                  <a:lnTo>
                    <a:pt x="31927" y="14414"/>
                  </a:lnTo>
                  <a:lnTo>
                    <a:pt x="31534" y="14414"/>
                  </a:lnTo>
                  <a:lnTo>
                    <a:pt x="31534" y="14808"/>
                  </a:lnTo>
                  <a:lnTo>
                    <a:pt x="31534" y="14414"/>
                  </a:lnTo>
                  <a:lnTo>
                    <a:pt x="31927" y="14414"/>
                  </a:lnTo>
                  <a:lnTo>
                    <a:pt x="31534" y="14414"/>
                  </a:lnTo>
                  <a:lnTo>
                    <a:pt x="31927" y="14414"/>
                  </a:lnTo>
                  <a:lnTo>
                    <a:pt x="31927" y="14033"/>
                  </a:lnTo>
                  <a:lnTo>
                    <a:pt x="32308" y="14033"/>
                  </a:lnTo>
                  <a:lnTo>
                    <a:pt x="32308" y="14414"/>
                  </a:lnTo>
                  <a:lnTo>
                    <a:pt x="32308" y="14033"/>
                  </a:lnTo>
                  <a:lnTo>
                    <a:pt x="32702" y="14033"/>
                  </a:lnTo>
                  <a:lnTo>
                    <a:pt x="32702" y="14414"/>
                  </a:lnTo>
                  <a:lnTo>
                    <a:pt x="33096" y="14414"/>
                  </a:lnTo>
                  <a:lnTo>
                    <a:pt x="32702" y="14414"/>
                  </a:lnTo>
                  <a:lnTo>
                    <a:pt x="33096" y="14414"/>
                  </a:lnTo>
                  <a:lnTo>
                    <a:pt x="32702" y="14414"/>
                  </a:lnTo>
                  <a:lnTo>
                    <a:pt x="33096" y="14414"/>
                  </a:lnTo>
                  <a:lnTo>
                    <a:pt x="32702" y="14414"/>
                  </a:lnTo>
                  <a:lnTo>
                    <a:pt x="33096" y="14414"/>
                  </a:lnTo>
                  <a:lnTo>
                    <a:pt x="32702" y="14414"/>
                  </a:lnTo>
                  <a:lnTo>
                    <a:pt x="32702" y="14033"/>
                  </a:lnTo>
                  <a:lnTo>
                    <a:pt x="33096" y="14033"/>
                  </a:lnTo>
                  <a:lnTo>
                    <a:pt x="33096" y="14414"/>
                  </a:lnTo>
                  <a:lnTo>
                    <a:pt x="33286" y="14414"/>
                  </a:lnTo>
                  <a:lnTo>
                    <a:pt x="33680" y="14808"/>
                  </a:lnTo>
                  <a:lnTo>
                    <a:pt x="33286" y="14414"/>
                  </a:lnTo>
                  <a:lnTo>
                    <a:pt x="33680" y="14808"/>
                  </a:lnTo>
                  <a:lnTo>
                    <a:pt x="33286" y="14808"/>
                  </a:lnTo>
                  <a:lnTo>
                    <a:pt x="33680" y="14808"/>
                  </a:lnTo>
                  <a:lnTo>
                    <a:pt x="33286" y="14808"/>
                  </a:lnTo>
                  <a:lnTo>
                    <a:pt x="33680" y="14808"/>
                  </a:lnTo>
                  <a:lnTo>
                    <a:pt x="33286" y="14808"/>
                  </a:lnTo>
                  <a:lnTo>
                    <a:pt x="33286" y="15189"/>
                  </a:lnTo>
                  <a:lnTo>
                    <a:pt x="33286" y="15379"/>
                  </a:lnTo>
                  <a:lnTo>
                    <a:pt x="33680" y="15379"/>
                  </a:lnTo>
                  <a:lnTo>
                    <a:pt x="33680" y="15760"/>
                  </a:lnTo>
                  <a:lnTo>
                    <a:pt x="34061" y="15760"/>
                  </a:lnTo>
                  <a:lnTo>
                    <a:pt x="33680" y="15760"/>
                  </a:lnTo>
                  <a:lnTo>
                    <a:pt x="33680" y="16154"/>
                  </a:lnTo>
                  <a:lnTo>
                    <a:pt x="33286" y="16154"/>
                  </a:lnTo>
                  <a:lnTo>
                    <a:pt x="33286" y="16535"/>
                  </a:lnTo>
                  <a:lnTo>
                    <a:pt x="33286" y="16154"/>
                  </a:lnTo>
                  <a:lnTo>
                    <a:pt x="33680" y="16154"/>
                  </a:lnTo>
                  <a:lnTo>
                    <a:pt x="33680" y="15760"/>
                  </a:lnTo>
                  <a:lnTo>
                    <a:pt x="34061" y="15760"/>
                  </a:lnTo>
                  <a:lnTo>
                    <a:pt x="34455" y="15760"/>
                  </a:lnTo>
                  <a:lnTo>
                    <a:pt x="34455" y="16154"/>
                  </a:lnTo>
                  <a:lnTo>
                    <a:pt x="34061" y="16154"/>
                  </a:lnTo>
                  <a:lnTo>
                    <a:pt x="34455" y="16535"/>
                  </a:lnTo>
                  <a:lnTo>
                    <a:pt x="34061" y="16916"/>
                  </a:lnTo>
                  <a:lnTo>
                    <a:pt x="34455" y="16916"/>
                  </a:lnTo>
                  <a:lnTo>
                    <a:pt x="34455" y="17310"/>
                  </a:lnTo>
                  <a:lnTo>
                    <a:pt x="34455" y="16916"/>
                  </a:lnTo>
                  <a:lnTo>
                    <a:pt x="34061" y="16916"/>
                  </a:lnTo>
                  <a:lnTo>
                    <a:pt x="34455" y="16535"/>
                  </a:lnTo>
                  <a:lnTo>
                    <a:pt x="34455" y="16154"/>
                  </a:lnTo>
                  <a:lnTo>
                    <a:pt x="34455" y="16535"/>
                  </a:lnTo>
                  <a:lnTo>
                    <a:pt x="34848" y="16535"/>
                  </a:lnTo>
                  <a:lnTo>
                    <a:pt x="35229" y="16916"/>
                  </a:lnTo>
                  <a:lnTo>
                    <a:pt x="35229" y="17310"/>
                  </a:lnTo>
                  <a:lnTo>
                    <a:pt x="35229" y="17691"/>
                  </a:lnTo>
                  <a:lnTo>
                    <a:pt x="34848" y="17691"/>
                  </a:lnTo>
                  <a:lnTo>
                    <a:pt x="35229" y="17691"/>
                  </a:lnTo>
                  <a:lnTo>
                    <a:pt x="35623" y="17691"/>
                  </a:lnTo>
                  <a:lnTo>
                    <a:pt x="35623" y="18072"/>
                  </a:lnTo>
                  <a:lnTo>
                    <a:pt x="36017" y="18453"/>
                  </a:lnTo>
                  <a:lnTo>
                    <a:pt x="35623" y="18453"/>
                  </a:lnTo>
                  <a:lnTo>
                    <a:pt x="35623" y="18846"/>
                  </a:lnTo>
                  <a:lnTo>
                    <a:pt x="35623" y="19227"/>
                  </a:lnTo>
                  <a:lnTo>
                    <a:pt x="35623" y="19608"/>
                  </a:lnTo>
                  <a:lnTo>
                    <a:pt x="36017" y="19799"/>
                  </a:lnTo>
                  <a:lnTo>
                    <a:pt x="36017" y="19608"/>
                  </a:lnTo>
                  <a:lnTo>
                    <a:pt x="36017" y="19799"/>
                  </a:lnTo>
                  <a:lnTo>
                    <a:pt x="36398" y="19799"/>
                  </a:lnTo>
                  <a:lnTo>
                    <a:pt x="36398" y="20192"/>
                  </a:lnTo>
                  <a:lnTo>
                    <a:pt x="36791" y="20573"/>
                  </a:lnTo>
                  <a:lnTo>
                    <a:pt x="36791" y="20954"/>
                  </a:lnTo>
                  <a:lnTo>
                    <a:pt x="36791" y="20573"/>
                  </a:lnTo>
                  <a:lnTo>
                    <a:pt x="37185" y="20573"/>
                  </a:lnTo>
                  <a:lnTo>
                    <a:pt x="37185" y="20954"/>
                  </a:lnTo>
                  <a:lnTo>
                    <a:pt x="37566" y="20954"/>
                  </a:lnTo>
                  <a:lnTo>
                    <a:pt x="37566" y="21335"/>
                  </a:lnTo>
                  <a:lnTo>
                    <a:pt x="37769" y="21335"/>
                  </a:lnTo>
                  <a:lnTo>
                    <a:pt x="37769" y="21729"/>
                  </a:lnTo>
                  <a:lnTo>
                    <a:pt x="37769" y="22110"/>
                  </a:lnTo>
                  <a:lnTo>
                    <a:pt x="37769" y="22491"/>
                  </a:lnTo>
                  <a:lnTo>
                    <a:pt x="38150" y="22872"/>
                  </a:lnTo>
                  <a:lnTo>
                    <a:pt x="38150" y="22491"/>
                  </a:lnTo>
                  <a:lnTo>
                    <a:pt x="38150" y="22872"/>
                  </a:lnTo>
                  <a:lnTo>
                    <a:pt x="38150" y="23266"/>
                  </a:lnTo>
                  <a:lnTo>
                    <a:pt x="37769" y="23266"/>
                  </a:lnTo>
                  <a:lnTo>
                    <a:pt x="38150" y="23647"/>
                  </a:lnTo>
                  <a:lnTo>
                    <a:pt x="38150" y="23266"/>
                  </a:lnTo>
                  <a:lnTo>
                    <a:pt x="37769" y="23266"/>
                  </a:lnTo>
                  <a:lnTo>
                    <a:pt x="38150" y="23266"/>
                  </a:lnTo>
                  <a:lnTo>
                    <a:pt x="38150" y="23647"/>
                  </a:lnTo>
                  <a:lnTo>
                    <a:pt x="38544" y="23647"/>
                  </a:lnTo>
                  <a:lnTo>
                    <a:pt x="38925" y="23647"/>
                  </a:lnTo>
                  <a:lnTo>
                    <a:pt x="38925" y="24028"/>
                  </a:lnTo>
                  <a:lnTo>
                    <a:pt x="38925" y="24422"/>
                  </a:lnTo>
                  <a:lnTo>
                    <a:pt x="38544" y="24422"/>
                  </a:lnTo>
                  <a:lnTo>
                    <a:pt x="38150" y="24422"/>
                  </a:lnTo>
                  <a:lnTo>
                    <a:pt x="38150" y="24028"/>
                  </a:lnTo>
                  <a:lnTo>
                    <a:pt x="37769" y="24028"/>
                  </a:lnTo>
                  <a:lnTo>
                    <a:pt x="37769" y="24422"/>
                  </a:lnTo>
                  <a:lnTo>
                    <a:pt x="37566" y="24422"/>
                  </a:lnTo>
                  <a:lnTo>
                    <a:pt x="37566" y="24612"/>
                  </a:lnTo>
                  <a:lnTo>
                    <a:pt x="37185" y="24993"/>
                  </a:lnTo>
                  <a:lnTo>
                    <a:pt x="37566" y="25374"/>
                  </a:lnTo>
                  <a:lnTo>
                    <a:pt x="37185" y="25374"/>
                  </a:lnTo>
                  <a:lnTo>
                    <a:pt x="37185" y="25768"/>
                  </a:lnTo>
                  <a:lnTo>
                    <a:pt x="36791" y="25768"/>
                  </a:lnTo>
                  <a:lnTo>
                    <a:pt x="36398" y="26149"/>
                  </a:lnTo>
                  <a:lnTo>
                    <a:pt x="36017" y="26149"/>
                  </a:lnTo>
                  <a:lnTo>
                    <a:pt x="36017" y="26530"/>
                  </a:lnTo>
                  <a:lnTo>
                    <a:pt x="35623" y="26530"/>
                  </a:lnTo>
                  <a:lnTo>
                    <a:pt x="35623" y="26923"/>
                  </a:lnTo>
                  <a:lnTo>
                    <a:pt x="35229" y="26923"/>
                  </a:lnTo>
                  <a:lnTo>
                    <a:pt x="34848" y="26923"/>
                  </a:lnTo>
                  <a:lnTo>
                    <a:pt x="34455" y="26923"/>
                  </a:lnTo>
                  <a:lnTo>
                    <a:pt x="34061" y="27304"/>
                  </a:lnTo>
                  <a:lnTo>
                    <a:pt x="34061" y="27685"/>
                  </a:lnTo>
                  <a:lnTo>
                    <a:pt x="34061" y="28066"/>
                  </a:lnTo>
                  <a:lnTo>
                    <a:pt x="33680" y="28460"/>
                  </a:lnTo>
                  <a:lnTo>
                    <a:pt x="33680" y="28841"/>
                  </a:lnTo>
                  <a:lnTo>
                    <a:pt x="34061" y="28841"/>
                  </a:lnTo>
                  <a:lnTo>
                    <a:pt x="34061" y="29222"/>
                  </a:lnTo>
                  <a:lnTo>
                    <a:pt x="34455" y="29222"/>
                  </a:lnTo>
                  <a:lnTo>
                    <a:pt x="34848" y="29222"/>
                  </a:lnTo>
                  <a:lnTo>
                    <a:pt x="34848" y="29413"/>
                  </a:lnTo>
                  <a:lnTo>
                    <a:pt x="34455" y="29806"/>
                  </a:lnTo>
                  <a:lnTo>
                    <a:pt x="34848" y="29806"/>
                  </a:lnTo>
                  <a:lnTo>
                    <a:pt x="34848" y="30187"/>
                  </a:lnTo>
                  <a:lnTo>
                    <a:pt x="34848" y="30568"/>
                  </a:lnTo>
                  <a:lnTo>
                    <a:pt x="34455" y="30568"/>
                  </a:lnTo>
                  <a:lnTo>
                    <a:pt x="34455" y="30962"/>
                  </a:lnTo>
                  <a:lnTo>
                    <a:pt x="34061" y="30962"/>
                  </a:lnTo>
                  <a:lnTo>
                    <a:pt x="34061" y="31343"/>
                  </a:lnTo>
                  <a:lnTo>
                    <a:pt x="33680" y="31343"/>
                  </a:lnTo>
                  <a:lnTo>
                    <a:pt x="33680" y="30962"/>
                  </a:lnTo>
                  <a:lnTo>
                    <a:pt x="33680" y="31343"/>
                  </a:lnTo>
                  <a:lnTo>
                    <a:pt x="33680" y="30962"/>
                  </a:lnTo>
                  <a:lnTo>
                    <a:pt x="33286" y="30962"/>
                  </a:lnTo>
                  <a:lnTo>
                    <a:pt x="33096" y="30962"/>
                  </a:lnTo>
                  <a:lnTo>
                    <a:pt x="33286" y="30568"/>
                  </a:lnTo>
                  <a:lnTo>
                    <a:pt x="33096" y="30568"/>
                  </a:lnTo>
                  <a:lnTo>
                    <a:pt x="33286" y="30568"/>
                  </a:lnTo>
                  <a:lnTo>
                    <a:pt x="33096" y="30962"/>
                  </a:lnTo>
                  <a:lnTo>
                    <a:pt x="33286" y="30962"/>
                  </a:lnTo>
                  <a:lnTo>
                    <a:pt x="33680" y="30962"/>
                  </a:lnTo>
                  <a:lnTo>
                    <a:pt x="33680" y="31343"/>
                  </a:lnTo>
                  <a:lnTo>
                    <a:pt x="33286" y="30962"/>
                  </a:lnTo>
                  <a:lnTo>
                    <a:pt x="33680" y="31343"/>
                  </a:lnTo>
                  <a:lnTo>
                    <a:pt x="33286" y="31343"/>
                  </a:lnTo>
                  <a:lnTo>
                    <a:pt x="33286" y="30962"/>
                  </a:lnTo>
                  <a:lnTo>
                    <a:pt x="33286" y="31343"/>
                  </a:lnTo>
                  <a:lnTo>
                    <a:pt x="33680" y="31343"/>
                  </a:lnTo>
                  <a:lnTo>
                    <a:pt x="34061" y="31343"/>
                  </a:lnTo>
                  <a:lnTo>
                    <a:pt x="34061" y="30962"/>
                  </a:lnTo>
                  <a:lnTo>
                    <a:pt x="34455" y="30962"/>
                  </a:lnTo>
                  <a:lnTo>
                    <a:pt x="34848" y="30962"/>
                  </a:lnTo>
                  <a:lnTo>
                    <a:pt x="34848" y="30568"/>
                  </a:lnTo>
                  <a:lnTo>
                    <a:pt x="34848" y="30962"/>
                  </a:lnTo>
                  <a:lnTo>
                    <a:pt x="34455" y="30962"/>
                  </a:lnTo>
                  <a:lnTo>
                    <a:pt x="34061" y="31343"/>
                  </a:lnTo>
                  <a:lnTo>
                    <a:pt x="34061" y="31724"/>
                  </a:lnTo>
                  <a:lnTo>
                    <a:pt x="33680" y="31724"/>
                  </a:lnTo>
                  <a:lnTo>
                    <a:pt x="33680" y="32105"/>
                  </a:lnTo>
                  <a:lnTo>
                    <a:pt x="33680" y="32499"/>
                  </a:lnTo>
                  <a:lnTo>
                    <a:pt x="33680" y="32880"/>
                  </a:lnTo>
                  <a:lnTo>
                    <a:pt x="34061" y="32880"/>
                  </a:lnTo>
                  <a:lnTo>
                    <a:pt x="33680" y="32880"/>
                  </a:lnTo>
                  <a:lnTo>
                    <a:pt x="34061" y="33261"/>
                  </a:lnTo>
                  <a:lnTo>
                    <a:pt x="33680" y="33261"/>
                  </a:lnTo>
                  <a:lnTo>
                    <a:pt x="34061" y="33261"/>
                  </a:lnTo>
                  <a:lnTo>
                    <a:pt x="34061" y="33642"/>
                  </a:lnTo>
                  <a:lnTo>
                    <a:pt x="34061" y="33261"/>
                  </a:lnTo>
                  <a:lnTo>
                    <a:pt x="34061" y="33642"/>
                  </a:lnTo>
                  <a:lnTo>
                    <a:pt x="34061" y="34035"/>
                  </a:lnTo>
                  <a:lnTo>
                    <a:pt x="33680" y="34035"/>
                  </a:lnTo>
                  <a:lnTo>
                    <a:pt x="33680" y="34226"/>
                  </a:lnTo>
                  <a:lnTo>
                    <a:pt x="33286" y="34226"/>
                  </a:lnTo>
                  <a:lnTo>
                    <a:pt x="33096" y="34607"/>
                  </a:lnTo>
                  <a:lnTo>
                    <a:pt x="33096" y="34988"/>
                  </a:lnTo>
                  <a:lnTo>
                    <a:pt x="33096" y="35382"/>
                  </a:lnTo>
                  <a:lnTo>
                    <a:pt x="32702" y="35382"/>
                  </a:lnTo>
                  <a:lnTo>
                    <a:pt x="32702" y="35763"/>
                  </a:lnTo>
                  <a:lnTo>
                    <a:pt x="32702" y="36144"/>
                  </a:lnTo>
                  <a:lnTo>
                    <a:pt x="32308" y="36144"/>
                  </a:lnTo>
                  <a:lnTo>
                    <a:pt x="32702" y="36144"/>
                  </a:lnTo>
                  <a:lnTo>
                    <a:pt x="33096" y="36537"/>
                  </a:lnTo>
                  <a:lnTo>
                    <a:pt x="32702" y="36537"/>
                  </a:lnTo>
                  <a:lnTo>
                    <a:pt x="33096" y="36537"/>
                  </a:lnTo>
                  <a:lnTo>
                    <a:pt x="33096" y="36918"/>
                  </a:lnTo>
                  <a:lnTo>
                    <a:pt x="33096" y="36537"/>
                  </a:lnTo>
                  <a:lnTo>
                    <a:pt x="33096" y="36918"/>
                  </a:lnTo>
                  <a:lnTo>
                    <a:pt x="33096" y="36537"/>
                  </a:lnTo>
                  <a:lnTo>
                    <a:pt x="33096" y="36918"/>
                  </a:lnTo>
                  <a:lnTo>
                    <a:pt x="33286" y="36918"/>
                  </a:lnTo>
                  <a:lnTo>
                    <a:pt x="33286" y="37299"/>
                  </a:lnTo>
                  <a:lnTo>
                    <a:pt x="33286" y="37693"/>
                  </a:lnTo>
                  <a:lnTo>
                    <a:pt x="33286" y="37299"/>
                  </a:lnTo>
                  <a:lnTo>
                    <a:pt x="33286" y="37693"/>
                  </a:lnTo>
                  <a:lnTo>
                    <a:pt x="33286" y="37299"/>
                  </a:lnTo>
                  <a:lnTo>
                    <a:pt x="33286" y="37693"/>
                  </a:lnTo>
                  <a:lnTo>
                    <a:pt x="33286" y="37299"/>
                  </a:lnTo>
                  <a:lnTo>
                    <a:pt x="33286" y="37693"/>
                  </a:lnTo>
                  <a:lnTo>
                    <a:pt x="33286" y="37299"/>
                  </a:lnTo>
                  <a:lnTo>
                    <a:pt x="33096" y="37693"/>
                  </a:lnTo>
                  <a:lnTo>
                    <a:pt x="33286" y="37693"/>
                  </a:lnTo>
                  <a:lnTo>
                    <a:pt x="33286" y="37299"/>
                  </a:lnTo>
                  <a:lnTo>
                    <a:pt x="33286" y="37693"/>
                  </a:lnTo>
                  <a:lnTo>
                    <a:pt x="33286" y="37299"/>
                  </a:lnTo>
                  <a:lnTo>
                    <a:pt x="33680" y="37299"/>
                  </a:lnTo>
                  <a:lnTo>
                    <a:pt x="33680" y="37693"/>
                  </a:lnTo>
                  <a:lnTo>
                    <a:pt x="33680" y="37299"/>
                  </a:lnTo>
                  <a:lnTo>
                    <a:pt x="34061" y="37693"/>
                  </a:lnTo>
                  <a:lnTo>
                    <a:pt x="34455" y="37693"/>
                  </a:lnTo>
                  <a:lnTo>
                    <a:pt x="34455" y="38074"/>
                  </a:lnTo>
                  <a:lnTo>
                    <a:pt x="34455" y="38455"/>
                  </a:lnTo>
                  <a:lnTo>
                    <a:pt x="34455" y="38836"/>
                  </a:lnTo>
                  <a:lnTo>
                    <a:pt x="34455" y="39027"/>
                  </a:lnTo>
                  <a:lnTo>
                    <a:pt x="34061" y="39027"/>
                  </a:lnTo>
                  <a:lnTo>
                    <a:pt x="33680" y="39027"/>
                  </a:lnTo>
                  <a:lnTo>
                    <a:pt x="34061" y="39027"/>
                  </a:lnTo>
                  <a:lnTo>
                    <a:pt x="34061" y="39420"/>
                  </a:lnTo>
                  <a:lnTo>
                    <a:pt x="34061" y="39027"/>
                  </a:lnTo>
                  <a:lnTo>
                    <a:pt x="34061" y="39420"/>
                  </a:lnTo>
                  <a:lnTo>
                    <a:pt x="33680" y="39420"/>
                  </a:lnTo>
                  <a:lnTo>
                    <a:pt x="33680" y="39801"/>
                  </a:lnTo>
                  <a:lnTo>
                    <a:pt x="33680" y="40182"/>
                  </a:lnTo>
                  <a:lnTo>
                    <a:pt x="33680" y="39801"/>
                  </a:lnTo>
                  <a:lnTo>
                    <a:pt x="34061" y="39801"/>
                  </a:lnTo>
                  <a:lnTo>
                    <a:pt x="34061" y="39420"/>
                  </a:lnTo>
                  <a:lnTo>
                    <a:pt x="34061" y="39027"/>
                  </a:lnTo>
                  <a:lnTo>
                    <a:pt x="34061" y="39420"/>
                  </a:lnTo>
                  <a:lnTo>
                    <a:pt x="34061" y="39801"/>
                  </a:lnTo>
                  <a:lnTo>
                    <a:pt x="34061" y="39420"/>
                  </a:lnTo>
                  <a:lnTo>
                    <a:pt x="34061" y="39801"/>
                  </a:lnTo>
                  <a:lnTo>
                    <a:pt x="34061" y="40182"/>
                  </a:lnTo>
                  <a:lnTo>
                    <a:pt x="34455" y="40182"/>
                  </a:lnTo>
                  <a:lnTo>
                    <a:pt x="34455" y="40576"/>
                  </a:lnTo>
                  <a:lnTo>
                    <a:pt x="34455" y="40957"/>
                  </a:lnTo>
                  <a:lnTo>
                    <a:pt x="34455" y="40576"/>
                  </a:lnTo>
                  <a:lnTo>
                    <a:pt x="34848" y="40957"/>
                  </a:lnTo>
                  <a:lnTo>
                    <a:pt x="34455" y="40957"/>
                  </a:lnTo>
                  <a:lnTo>
                    <a:pt x="34848" y="40957"/>
                  </a:lnTo>
                  <a:lnTo>
                    <a:pt x="34848" y="41338"/>
                  </a:lnTo>
                  <a:lnTo>
                    <a:pt x="34455" y="41338"/>
                  </a:lnTo>
                  <a:lnTo>
                    <a:pt x="34061" y="41338"/>
                  </a:lnTo>
                  <a:lnTo>
                    <a:pt x="34061" y="41719"/>
                  </a:lnTo>
                  <a:lnTo>
                    <a:pt x="34061" y="41338"/>
                  </a:lnTo>
                  <a:lnTo>
                    <a:pt x="34061" y="41719"/>
                  </a:lnTo>
                  <a:lnTo>
                    <a:pt x="34061" y="41338"/>
                  </a:lnTo>
                  <a:lnTo>
                    <a:pt x="34061" y="41719"/>
                  </a:lnTo>
                  <a:lnTo>
                    <a:pt x="34061" y="42113"/>
                  </a:lnTo>
                  <a:lnTo>
                    <a:pt x="34061" y="42494"/>
                  </a:lnTo>
                  <a:lnTo>
                    <a:pt x="34061" y="42875"/>
                  </a:lnTo>
                  <a:lnTo>
                    <a:pt x="33680" y="42875"/>
                  </a:lnTo>
                  <a:lnTo>
                    <a:pt x="34061" y="43256"/>
                  </a:lnTo>
                  <a:lnTo>
                    <a:pt x="34061" y="43649"/>
                  </a:lnTo>
                  <a:lnTo>
                    <a:pt x="33680" y="43649"/>
                  </a:lnTo>
                  <a:lnTo>
                    <a:pt x="33680" y="43840"/>
                  </a:lnTo>
                  <a:lnTo>
                    <a:pt x="33286" y="43840"/>
                  </a:lnTo>
                  <a:lnTo>
                    <a:pt x="33286" y="44221"/>
                  </a:lnTo>
                  <a:lnTo>
                    <a:pt x="33096" y="44221"/>
                  </a:lnTo>
                  <a:lnTo>
                    <a:pt x="33096" y="43840"/>
                  </a:lnTo>
                  <a:lnTo>
                    <a:pt x="32702" y="43840"/>
                  </a:lnTo>
                  <a:lnTo>
                    <a:pt x="32308" y="44221"/>
                  </a:lnTo>
                  <a:lnTo>
                    <a:pt x="32702" y="44615"/>
                  </a:lnTo>
                  <a:lnTo>
                    <a:pt x="32702" y="44996"/>
                  </a:lnTo>
                  <a:lnTo>
                    <a:pt x="32702" y="44615"/>
                  </a:lnTo>
                  <a:lnTo>
                    <a:pt x="32702" y="44996"/>
                  </a:lnTo>
                  <a:lnTo>
                    <a:pt x="33096" y="44996"/>
                  </a:lnTo>
                  <a:lnTo>
                    <a:pt x="32702" y="44996"/>
                  </a:lnTo>
                  <a:lnTo>
                    <a:pt x="32308" y="44996"/>
                  </a:lnTo>
                  <a:lnTo>
                    <a:pt x="32308" y="45377"/>
                  </a:lnTo>
                  <a:lnTo>
                    <a:pt x="32308" y="45758"/>
                  </a:lnTo>
                  <a:lnTo>
                    <a:pt x="32308" y="46151"/>
                  </a:lnTo>
                  <a:lnTo>
                    <a:pt x="32702" y="46151"/>
                  </a:lnTo>
                  <a:lnTo>
                    <a:pt x="32308" y="46151"/>
                  </a:lnTo>
                  <a:lnTo>
                    <a:pt x="32308" y="46532"/>
                  </a:lnTo>
                  <a:lnTo>
                    <a:pt x="32308" y="46913"/>
                  </a:lnTo>
                  <a:lnTo>
                    <a:pt x="31927" y="46913"/>
                  </a:lnTo>
                  <a:lnTo>
                    <a:pt x="31534" y="46913"/>
                  </a:lnTo>
                  <a:lnTo>
                    <a:pt x="31927" y="46913"/>
                  </a:lnTo>
                  <a:lnTo>
                    <a:pt x="31534" y="46913"/>
                  </a:lnTo>
                  <a:lnTo>
                    <a:pt x="31927" y="46913"/>
                  </a:lnTo>
                  <a:lnTo>
                    <a:pt x="31927" y="47307"/>
                  </a:lnTo>
                  <a:lnTo>
                    <a:pt x="31927" y="46913"/>
                  </a:lnTo>
                  <a:lnTo>
                    <a:pt x="32308" y="46913"/>
                  </a:lnTo>
                  <a:lnTo>
                    <a:pt x="32308" y="47307"/>
                  </a:lnTo>
                  <a:lnTo>
                    <a:pt x="32308" y="47688"/>
                  </a:lnTo>
                  <a:lnTo>
                    <a:pt x="32308" y="48069"/>
                  </a:lnTo>
                  <a:lnTo>
                    <a:pt x="32308" y="47688"/>
                  </a:lnTo>
                  <a:lnTo>
                    <a:pt x="32308" y="48069"/>
                  </a:lnTo>
                  <a:lnTo>
                    <a:pt x="32308" y="47688"/>
                  </a:lnTo>
                  <a:lnTo>
                    <a:pt x="32308" y="48069"/>
                  </a:lnTo>
                  <a:lnTo>
                    <a:pt x="31927" y="48069"/>
                  </a:lnTo>
                  <a:lnTo>
                    <a:pt x="31534" y="48069"/>
                  </a:lnTo>
                  <a:lnTo>
                    <a:pt x="31534" y="47688"/>
                  </a:lnTo>
                  <a:lnTo>
                    <a:pt x="31534" y="47307"/>
                  </a:lnTo>
                  <a:lnTo>
                    <a:pt x="31140" y="47307"/>
                  </a:lnTo>
                  <a:lnTo>
                    <a:pt x="31140" y="47688"/>
                  </a:lnTo>
                  <a:lnTo>
                    <a:pt x="30759" y="47688"/>
                  </a:lnTo>
                  <a:lnTo>
                    <a:pt x="31140" y="47688"/>
                  </a:lnTo>
                  <a:lnTo>
                    <a:pt x="30759" y="47688"/>
                  </a:lnTo>
                  <a:lnTo>
                    <a:pt x="31140" y="48069"/>
                  </a:lnTo>
                  <a:lnTo>
                    <a:pt x="31140" y="48450"/>
                  </a:lnTo>
                  <a:lnTo>
                    <a:pt x="31140" y="48640"/>
                  </a:lnTo>
                  <a:lnTo>
                    <a:pt x="30759" y="48640"/>
                  </a:lnTo>
                  <a:lnTo>
                    <a:pt x="30365" y="48640"/>
                  </a:lnTo>
                  <a:lnTo>
                    <a:pt x="30365" y="48450"/>
                  </a:lnTo>
                  <a:lnTo>
                    <a:pt x="29972" y="48640"/>
                  </a:lnTo>
                  <a:lnTo>
                    <a:pt x="29972" y="48450"/>
                  </a:lnTo>
                  <a:lnTo>
                    <a:pt x="29972" y="48640"/>
                  </a:lnTo>
                  <a:lnTo>
                    <a:pt x="29972" y="49034"/>
                  </a:lnTo>
                  <a:lnTo>
                    <a:pt x="30365" y="49034"/>
                  </a:lnTo>
                  <a:lnTo>
                    <a:pt x="29972" y="48640"/>
                  </a:lnTo>
                  <a:lnTo>
                    <a:pt x="30365" y="49034"/>
                  </a:lnTo>
                  <a:lnTo>
                    <a:pt x="30365" y="48640"/>
                  </a:lnTo>
                  <a:lnTo>
                    <a:pt x="30365" y="49034"/>
                  </a:lnTo>
                  <a:lnTo>
                    <a:pt x="30365" y="48640"/>
                  </a:lnTo>
                  <a:lnTo>
                    <a:pt x="30365" y="49034"/>
                  </a:lnTo>
                  <a:lnTo>
                    <a:pt x="29972" y="49034"/>
                  </a:lnTo>
                  <a:lnTo>
                    <a:pt x="29972" y="49415"/>
                  </a:lnTo>
                  <a:lnTo>
                    <a:pt x="29972" y="49034"/>
                  </a:lnTo>
                  <a:lnTo>
                    <a:pt x="29591" y="49034"/>
                  </a:lnTo>
                  <a:lnTo>
                    <a:pt x="29591" y="49415"/>
                  </a:lnTo>
                  <a:lnTo>
                    <a:pt x="29591" y="49034"/>
                  </a:lnTo>
                  <a:lnTo>
                    <a:pt x="29591" y="49415"/>
                  </a:lnTo>
                  <a:lnTo>
                    <a:pt x="29197" y="49415"/>
                  </a:lnTo>
                  <a:lnTo>
                    <a:pt x="29591" y="49415"/>
                  </a:lnTo>
                  <a:lnTo>
                    <a:pt x="29197" y="49415"/>
                  </a:lnTo>
                  <a:lnTo>
                    <a:pt x="29197" y="49796"/>
                  </a:lnTo>
                  <a:lnTo>
                    <a:pt x="29197" y="49415"/>
                  </a:lnTo>
                  <a:lnTo>
                    <a:pt x="28816" y="49796"/>
                  </a:lnTo>
                  <a:lnTo>
                    <a:pt x="29197" y="49796"/>
                  </a:lnTo>
                  <a:lnTo>
                    <a:pt x="28816" y="49796"/>
                  </a:lnTo>
                  <a:lnTo>
                    <a:pt x="28422" y="50190"/>
                  </a:lnTo>
                  <a:lnTo>
                    <a:pt x="28232" y="50190"/>
                  </a:lnTo>
                  <a:lnTo>
                    <a:pt x="27838" y="50571"/>
                  </a:lnTo>
                  <a:lnTo>
                    <a:pt x="27444" y="50952"/>
                  </a:lnTo>
                  <a:lnTo>
                    <a:pt x="27444" y="51346"/>
                  </a:lnTo>
                  <a:lnTo>
                    <a:pt x="27063" y="51346"/>
                  </a:lnTo>
                  <a:lnTo>
                    <a:pt x="27063" y="51727"/>
                  </a:lnTo>
                  <a:lnTo>
                    <a:pt x="26670" y="51727"/>
                  </a:lnTo>
                  <a:lnTo>
                    <a:pt x="26276" y="51727"/>
                  </a:lnTo>
                  <a:lnTo>
                    <a:pt x="26276" y="52108"/>
                  </a:lnTo>
                  <a:lnTo>
                    <a:pt x="25895" y="52108"/>
                  </a:lnTo>
                  <a:lnTo>
                    <a:pt x="26276" y="52108"/>
                  </a:lnTo>
                  <a:lnTo>
                    <a:pt x="25895" y="52108"/>
                  </a:lnTo>
                  <a:lnTo>
                    <a:pt x="26276" y="52108"/>
                  </a:lnTo>
                  <a:lnTo>
                    <a:pt x="25895" y="52108"/>
                  </a:lnTo>
                  <a:lnTo>
                    <a:pt x="26276" y="52108"/>
                  </a:lnTo>
                  <a:lnTo>
                    <a:pt x="26276" y="52489"/>
                  </a:lnTo>
                  <a:lnTo>
                    <a:pt x="26276" y="52882"/>
                  </a:lnTo>
                  <a:lnTo>
                    <a:pt x="25895" y="52882"/>
                  </a:lnTo>
                  <a:lnTo>
                    <a:pt x="25895" y="52489"/>
                  </a:lnTo>
                  <a:lnTo>
                    <a:pt x="25501" y="52489"/>
                  </a:lnTo>
                  <a:lnTo>
                    <a:pt x="25501" y="52882"/>
                  </a:lnTo>
                  <a:lnTo>
                    <a:pt x="25501" y="52489"/>
                  </a:lnTo>
                  <a:lnTo>
                    <a:pt x="25895" y="52489"/>
                  </a:lnTo>
                  <a:lnTo>
                    <a:pt x="25501" y="52882"/>
                  </a:lnTo>
                  <a:lnTo>
                    <a:pt x="25895" y="52489"/>
                  </a:lnTo>
                  <a:lnTo>
                    <a:pt x="25895" y="52882"/>
                  </a:lnTo>
                  <a:lnTo>
                    <a:pt x="25501" y="52882"/>
                  </a:lnTo>
                  <a:lnTo>
                    <a:pt x="25895" y="53263"/>
                  </a:lnTo>
                  <a:lnTo>
                    <a:pt x="25895" y="53454"/>
                  </a:lnTo>
                  <a:lnTo>
                    <a:pt x="25895" y="53835"/>
                  </a:lnTo>
                  <a:lnTo>
                    <a:pt x="25501" y="53835"/>
                  </a:lnTo>
                  <a:lnTo>
                    <a:pt x="25895" y="53835"/>
                  </a:lnTo>
                  <a:lnTo>
                    <a:pt x="25501" y="53835"/>
                  </a:lnTo>
                  <a:lnTo>
                    <a:pt x="25501" y="53454"/>
                  </a:lnTo>
                  <a:lnTo>
                    <a:pt x="25107" y="53454"/>
                  </a:lnTo>
                  <a:lnTo>
                    <a:pt x="25107" y="53835"/>
                  </a:lnTo>
                  <a:lnTo>
                    <a:pt x="25107" y="53454"/>
                  </a:lnTo>
                  <a:lnTo>
                    <a:pt x="25107" y="53835"/>
                  </a:lnTo>
                  <a:lnTo>
                    <a:pt x="25501" y="54228"/>
                  </a:lnTo>
                  <a:lnTo>
                    <a:pt x="25107" y="54228"/>
                  </a:lnTo>
                  <a:lnTo>
                    <a:pt x="25501" y="54228"/>
                  </a:lnTo>
                  <a:lnTo>
                    <a:pt x="25107" y="54228"/>
                  </a:lnTo>
                  <a:lnTo>
                    <a:pt x="24726" y="54228"/>
                  </a:lnTo>
                  <a:lnTo>
                    <a:pt x="24726" y="54609"/>
                  </a:lnTo>
                  <a:lnTo>
                    <a:pt x="24333" y="54228"/>
                  </a:lnTo>
                  <a:lnTo>
                    <a:pt x="24333" y="54609"/>
                  </a:lnTo>
                  <a:lnTo>
                    <a:pt x="23939" y="54609"/>
                  </a:lnTo>
                  <a:lnTo>
                    <a:pt x="23558" y="54609"/>
                  </a:lnTo>
                  <a:lnTo>
                    <a:pt x="23558" y="54990"/>
                  </a:lnTo>
                  <a:lnTo>
                    <a:pt x="23939" y="54990"/>
                  </a:lnTo>
                  <a:lnTo>
                    <a:pt x="23939" y="55371"/>
                  </a:lnTo>
                  <a:lnTo>
                    <a:pt x="23558" y="55371"/>
                  </a:lnTo>
                  <a:lnTo>
                    <a:pt x="23558" y="55765"/>
                  </a:lnTo>
                  <a:lnTo>
                    <a:pt x="23939" y="55765"/>
                  </a:lnTo>
                  <a:lnTo>
                    <a:pt x="23558" y="55765"/>
                  </a:lnTo>
                  <a:lnTo>
                    <a:pt x="23558" y="56146"/>
                  </a:lnTo>
                  <a:lnTo>
                    <a:pt x="23558" y="55765"/>
                  </a:lnTo>
                  <a:lnTo>
                    <a:pt x="23355" y="55765"/>
                  </a:lnTo>
                  <a:lnTo>
                    <a:pt x="23355" y="56146"/>
                  </a:lnTo>
                  <a:lnTo>
                    <a:pt x="22974" y="56146"/>
                  </a:lnTo>
                  <a:lnTo>
                    <a:pt x="22580" y="56146"/>
                  </a:lnTo>
                  <a:lnTo>
                    <a:pt x="22974" y="56146"/>
                  </a:lnTo>
                  <a:lnTo>
                    <a:pt x="22974" y="56527"/>
                  </a:lnTo>
                  <a:lnTo>
                    <a:pt x="22974" y="56146"/>
                  </a:lnTo>
                  <a:lnTo>
                    <a:pt x="22974" y="56527"/>
                  </a:lnTo>
                  <a:lnTo>
                    <a:pt x="22580" y="56146"/>
                  </a:lnTo>
                  <a:lnTo>
                    <a:pt x="22580" y="56527"/>
                  </a:lnTo>
                  <a:lnTo>
                    <a:pt x="22580" y="56921"/>
                  </a:lnTo>
                  <a:lnTo>
                    <a:pt x="22580" y="56527"/>
                  </a:lnTo>
                  <a:lnTo>
                    <a:pt x="22580" y="56921"/>
                  </a:lnTo>
                  <a:lnTo>
                    <a:pt x="22186" y="56921"/>
                  </a:lnTo>
                  <a:lnTo>
                    <a:pt x="22186" y="57302"/>
                  </a:lnTo>
                  <a:lnTo>
                    <a:pt x="21805" y="57302"/>
                  </a:lnTo>
                  <a:lnTo>
                    <a:pt x="22186" y="57302"/>
                  </a:lnTo>
                  <a:lnTo>
                    <a:pt x="21805" y="57683"/>
                  </a:lnTo>
                  <a:lnTo>
                    <a:pt x="21412" y="57683"/>
                  </a:lnTo>
                  <a:lnTo>
                    <a:pt x="21018" y="57683"/>
                  </a:lnTo>
                  <a:lnTo>
                    <a:pt x="21018" y="57302"/>
                  </a:lnTo>
                  <a:lnTo>
                    <a:pt x="20637" y="57302"/>
                  </a:lnTo>
                  <a:lnTo>
                    <a:pt x="20637" y="57683"/>
                  </a:lnTo>
                  <a:lnTo>
                    <a:pt x="20243" y="57683"/>
                  </a:lnTo>
                  <a:lnTo>
                    <a:pt x="20243" y="58077"/>
                  </a:lnTo>
                  <a:lnTo>
                    <a:pt x="19862" y="58077"/>
                  </a:lnTo>
                  <a:lnTo>
                    <a:pt x="19862" y="57683"/>
                  </a:lnTo>
                  <a:lnTo>
                    <a:pt x="19862" y="58077"/>
                  </a:lnTo>
                  <a:lnTo>
                    <a:pt x="19469" y="58077"/>
                  </a:lnTo>
                  <a:lnTo>
                    <a:pt x="19469" y="57683"/>
                  </a:lnTo>
                  <a:lnTo>
                    <a:pt x="19075" y="57683"/>
                  </a:lnTo>
                  <a:lnTo>
                    <a:pt x="19075" y="57302"/>
                  </a:lnTo>
                  <a:lnTo>
                    <a:pt x="19469" y="57302"/>
                  </a:lnTo>
                  <a:lnTo>
                    <a:pt x="19469" y="56921"/>
                  </a:lnTo>
                  <a:lnTo>
                    <a:pt x="19469" y="57302"/>
                  </a:lnTo>
                  <a:lnTo>
                    <a:pt x="19075" y="57302"/>
                  </a:lnTo>
                  <a:lnTo>
                    <a:pt x="19075" y="57683"/>
                  </a:lnTo>
                  <a:lnTo>
                    <a:pt x="19469" y="57683"/>
                  </a:lnTo>
                  <a:lnTo>
                    <a:pt x="19469" y="58077"/>
                  </a:lnTo>
                  <a:lnTo>
                    <a:pt x="19862" y="58077"/>
                  </a:lnTo>
                  <a:lnTo>
                    <a:pt x="19862" y="58267"/>
                  </a:lnTo>
                  <a:lnTo>
                    <a:pt x="19862" y="58648"/>
                  </a:lnTo>
                  <a:lnTo>
                    <a:pt x="19469" y="58648"/>
                  </a:lnTo>
                  <a:lnTo>
                    <a:pt x="19862" y="58648"/>
                  </a:lnTo>
                  <a:lnTo>
                    <a:pt x="19862" y="59029"/>
                  </a:lnTo>
                  <a:lnTo>
                    <a:pt x="19469" y="59029"/>
                  </a:lnTo>
                  <a:lnTo>
                    <a:pt x="19469" y="59423"/>
                  </a:lnTo>
                  <a:lnTo>
                    <a:pt x="19075" y="59423"/>
                  </a:lnTo>
                  <a:lnTo>
                    <a:pt x="19469" y="59423"/>
                  </a:lnTo>
                  <a:lnTo>
                    <a:pt x="19469" y="59029"/>
                  </a:lnTo>
                  <a:lnTo>
                    <a:pt x="19862" y="59029"/>
                  </a:lnTo>
                  <a:lnTo>
                    <a:pt x="19862" y="58648"/>
                  </a:lnTo>
                  <a:lnTo>
                    <a:pt x="19862" y="58267"/>
                  </a:lnTo>
                  <a:lnTo>
                    <a:pt x="19862" y="58077"/>
                  </a:lnTo>
                  <a:lnTo>
                    <a:pt x="20243" y="58077"/>
                  </a:lnTo>
                  <a:lnTo>
                    <a:pt x="20243" y="57683"/>
                  </a:lnTo>
                  <a:lnTo>
                    <a:pt x="20243" y="58077"/>
                  </a:lnTo>
                  <a:lnTo>
                    <a:pt x="20243" y="57683"/>
                  </a:lnTo>
                  <a:lnTo>
                    <a:pt x="20637" y="57683"/>
                  </a:lnTo>
                  <a:lnTo>
                    <a:pt x="21018" y="57302"/>
                  </a:lnTo>
                  <a:lnTo>
                    <a:pt x="21018" y="57683"/>
                  </a:lnTo>
                  <a:lnTo>
                    <a:pt x="21412" y="57683"/>
                  </a:lnTo>
                  <a:lnTo>
                    <a:pt x="21805" y="57683"/>
                  </a:lnTo>
                  <a:lnTo>
                    <a:pt x="22186" y="57683"/>
                  </a:lnTo>
                  <a:lnTo>
                    <a:pt x="22186" y="57302"/>
                  </a:lnTo>
                  <a:lnTo>
                    <a:pt x="21805" y="57302"/>
                  </a:lnTo>
                  <a:lnTo>
                    <a:pt x="22186" y="57302"/>
                  </a:lnTo>
                  <a:lnTo>
                    <a:pt x="22186" y="56921"/>
                  </a:lnTo>
                  <a:lnTo>
                    <a:pt x="22580" y="56921"/>
                  </a:lnTo>
                  <a:lnTo>
                    <a:pt x="22580" y="56527"/>
                  </a:lnTo>
                  <a:lnTo>
                    <a:pt x="22580" y="56921"/>
                  </a:lnTo>
                  <a:lnTo>
                    <a:pt x="22580" y="56527"/>
                  </a:lnTo>
                  <a:lnTo>
                    <a:pt x="22974" y="56527"/>
                  </a:lnTo>
                  <a:lnTo>
                    <a:pt x="22974" y="56146"/>
                  </a:lnTo>
                  <a:lnTo>
                    <a:pt x="23355" y="56146"/>
                  </a:lnTo>
                  <a:lnTo>
                    <a:pt x="23355" y="55765"/>
                  </a:lnTo>
                  <a:lnTo>
                    <a:pt x="23558" y="55765"/>
                  </a:lnTo>
                  <a:lnTo>
                    <a:pt x="23558" y="56146"/>
                  </a:lnTo>
                  <a:lnTo>
                    <a:pt x="23558" y="55765"/>
                  </a:lnTo>
                  <a:lnTo>
                    <a:pt x="23939" y="55765"/>
                  </a:lnTo>
                  <a:lnTo>
                    <a:pt x="23558" y="55765"/>
                  </a:lnTo>
                  <a:lnTo>
                    <a:pt x="23558" y="55371"/>
                  </a:lnTo>
                  <a:lnTo>
                    <a:pt x="23939" y="55371"/>
                  </a:lnTo>
                  <a:lnTo>
                    <a:pt x="23939" y="54990"/>
                  </a:lnTo>
                  <a:lnTo>
                    <a:pt x="23558" y="54990"/>
                  </a:lnTo>
                  <a:lnTo>
                    <a:pt x="23558" y="54609"/>
                  </a:lnTo>
                  <a:lnTo>
                    <a:pt x="23939" y="54609"/>
                  </a:lnTo>
                  <a:lnTo>
                    <a:pt x="24333" y="54609"/>
                  </a:lnTo>
                  <a:lnTo>
                    <a:pt x="24726" y="54609"/>
                  </a:lnTo>
                  <a:lnTo>
                    <a:pt x="24726" y="54228"/>
                  </a:lnTo>
                  <a:lnTo>
                    <a:pt x="25107" y="54228"/>
                  </a:lnTo>
                  <a:lnTo>
                    <a:pt x="25107" y="54609"/>
                  </a:lnTo>
                  <a:lnTo>
                    <a:pt x="25107" y="54990"/>
                  </a:lnTo>
                  <a:lnTo>
                    <a:pt x="24726" y="54990"/>
                  </a:lnTo>
                  <a:lnTo>
                    <a:pt x="24333" y="54990"/>
                  </a:lnTo>
                  <a:lnTo>
                    <a:pt x="24333" y="55371"/>
                  </a:lnTo>
                  <a:lnTo>
                    <a:pt x="24726" y="55371"/>
                  </a:lnTo>
                  <a:lnTo>
                    <a:pt x="24333" y="55371"/>
                  </a:lnTo>
                  <a:lnTo>
                    <a:pt x="24726" y="55371"/>
                  </a:lnTo>
                  <a:lnTo>
                    <a:pt x="24726" y="55765"/>
                  </a:lnTo>
                  <a:lnTo>
                    <a:pt x="24333" y="55765"/>
                  </a:lnTo>
                  <a:lnTo>
                    <a:pt x="24333" y="55371"/>
                  </a:lnTo>
                  <a:lnTo>
                    <a:pt x="24333" y="55765"/>
                  </a:lnTo>
                  <a:lnTo>
                    <a:pt x="24333" y="55371"/>
                  </a:lnTo>
                  <a:lnTo>
                    <a:pt x="23939" y="55371"/>
                  </a:lnTo>
                  <a:lnTo>
                    <a:pt x="23939" y="55765"/>
                  </a:lnTo>
                  <a:lnTo>
                    <a:pt x="23939" y="56146"/>
                  </a:lnTo>
                  <a:lnTo>
                    <a:pt x="23558" y="56146"/>
                  </a:lnTo>
                  <a:lnTo>
                    <a:pt x="23558" y="56527"/>
                  </a:lnTo>
                  <a:lnTo>
                    <a:pt x="23558" y="56921"/>
                  </a:lnTo>
                  <a:lnTo>
                    <a:pt x="23558" y="57302"/>
                  </a:lnTo>
                  <a:lnTo>
                    <a:pt x="23355" y="57302"/>
                  </a:lnTo>
                  <a:lnTo>
                    <a:pt x="23558" y="57302"/>
                  </a:lnTo>
                  <a:lnTo>
                    <a:pt x="23355" y="57302"/>
                  </a:lnTo>
                  <a:lnTo>
                    <a:pt x="23558" y="57302"/>
                  </a:lnTo>
                  <a:lnTo>
                    <a:pt x="23558" y="56921"/>
                  </a:lnTo>
                  <a:lnTo>
                    <a:pt x="23558" y="56527"/>
                  </a:lnTo>
                  <a:lnTo>
                    <a:pt x="23558" y="56146"/>
                  </a:lnTo>
                  <a:lnTo>
                    <a:pt x="23939" y="56146"/>
                  </a:lnTo>
                  <a:lnTo>
                    <a:pt x="23939" y="55765"/>
                  </a:lnTo>
                  <a:lnTo>
                    <a:pt x="23939" y="55371"/>
                  </a:lnTo>
                  <a:lnTo>
                    <a:pt x="24333" y="55371"/>
                  </a:lnTo>
                  <a:lnTo>
                    <a:pt x="24333" y="55765"/>
                  </a:lnTo>
                  <a:lnTo>
                    <a:pt x="24726" y="55765"/>
                  </a:lnTo>
                  <a:lnTo>
                    <a:pt x="24726" y="55371"/>
                  </a:lnTo>
                  <a:lnTo>
                    <a:pt x="24726" y="55765"/>
                  </a:lnTo>
                  <a:lnTo>
                    <a:pt x="24726" y="56146"/>
                  </a:lnTo>
                  <a:lnTo>
                    <a:pt x="24726" y="56527"/>
                  </a:lnTo>
                  <a:lnTo>
                    <a:pt x="24726" y="56921"/>
                  </a:lnTo>
                  <a:lnTo>
                    <a:pt x="24726" y="57302"/>
                  </a:lnTo>
                  <a:lnTo>
                    <a:pt x="24333" y="57302"/>
                  </a:lnTo>
                  <a:lnTo>
                    <a:pt x="24726" y="57302"/>
                  </a:lnTo>
                  <a:lnTo>
                    <a:pt x="24726" y="57683"/>
                  </a:lnTo>
                  <a:lnTo>
                    <a:pt x="24726" y="58077"/>
                  </a:lnTo>
                  <a:lnTo>
                    <a:pt x="24333" y="58077"/>
                  </a:lnTo>
                  <a:lnTo>
                    <a:pt x="24333" y="58267"/>
                  </a:lnTo>
                  <a:lnTo>
                    <a:pt x="24726" y="58267"/>
                  </a:lnTo>
                  <a:lnTo>
                    <a:pt x="24726" y="58648"/>
                  </a:lnTo>
                  <a:lnTo>
                    <a:pt x="24726" y="58267"/>
                  </a:lnTo>
                  <a:lnTo>
                    <a:pt x="24333" y="58267"/>
                  </a:lnTo>
                  <a:lnTo>
                    <a:pt x="24726" y="58077"/>
                  </a:lnTo>
                  <a:lnTo>
                    <a:pt x="24726" y="57683"/>
                  </a:lnTo>
                  <a:lnTo>
                    <a:pt x="24726" y="57302"/>
                  </a:lnTo>
                  <a:lnTo>
                    <a:pt x="24333" y="57302"/>
                  </a:lnTo>
                  <a:lnTo>
                    <a:pt x="24726" y="57302"/>
                  </a:lnTo>
                  <a:lnTo>
                    <a:pt x="24726" y="56921"/>
                  </a:lnTo>
                  <a:lnTo>
                    <a:pt x="24726" y="56527"/>
                  </a:lnTo>
                  <a:lnTo>
                    <a:pt x="24726" y="56146"/>
                  </a:lnTo>
                  <a:lnTo>
                    <a:pt x="24726" y="55765"/>
                  </a:lnTo>
                  <a:lnTo>
                    <a:pt x="24726" y="55371"/>
                  </a:lnTo>
                  <a:lnTo>
                    <a:pt x="24333" y="54990"/>
                  </a:lnTo>
                  <a:lnTo>
                    <a:pt x="24726" y="54990"/>
                  </a:lnTo>
                  <a:lnTo>
                    <a:pt x="25107" y="54990"/>
                  </a:lnTo>
                  <a:lnTo>
                    <a:pt x="25107" y="54609"/>
                  </a:lnTo>
                  <a:lnTo>
                    <a:pt x="25107" y="54228"/>
                  </a:lnTo>
                  <a:lnTo>
                    <a:pt x="25501" y="54228"/>
                  </a:lnTo>
                  <a:lnTo>
                    <a:pt x="25501" y="53835"/>
                  </a:lnTo>
                  <a:lnTo>
                    <a:pt x="25107" y="53835"/>
                  </a:lnTo>
                  <a:lnTo>
                    <a:pt x="25501" y="53835"/>
                  </a:lnTo>
                  <a:lnTo>
                    <a:pt x="25895" y="53835"/>
                  </a:lnTo>
                  <a:lnTo>
                    <a:pt x="26276" y="53835"/>
                  </a:lnTo>
                  <a:lnTo>
                    <a:pt x="25895" y="53835"/>
                  </a:lnTo>
                  <a:lnTo>
                    <a:pt x="25895" y="53454"/>
                  </a:lnTo>
                  <a:lnTo>
                    <a:pt x="25895" y="53263"/>
                  </a:lnTo>
                  <a:lnTo>
                    <a:pt x="25895" y="52882"/>
                  </a:lnTo>
                  <a:lnTo>
                    <a:pt x="26276" y="52882"/>
                  </a:lnTo>
                  <a:lnTo>
                    <a:pt x="26276" y="52489"/>
                  </a:lnTo>
                  <a:lnTo>
                    <a:pt x="26276" y="52108"/>
                  </a:lnTo>
                  <a:lnTo>
                    <a:pt x="26276" y="51727"/>
                  </a:lnTo>
                  <a:lnTo>
                    <a:pt x="26670" y="51727"/>
                  </a:lnTo>
                  <a:lnTo>
                    <a:pt x="27063" y="51727"/>
                  </a:lnTo>
                  <a:lnTo>
                    <a:pt x="27063" y="51346"/>
                  </a:lnTo>
                  <a:lnTo>
                    <a:pt x="27444" y="51346"/>
                  </a:lnTo>
                  <a:lnTo>
                    <a:pt x="27063" y="51346"/>
                  </a:lnTo>
                  <a:lnTo>
                    <a:pt x="27444" y="51346"/>
                  </a:lnTo>
                  <a:lnTo>
                    <a:pt x="27063" y="51346"/>
                  </a:lnTo>
                  <a:lnTo>
                    <a:pt x="27444" y="51346"/>
                  </a:lnTo>
                  <a:lnTo>
                    <a:pt x="27444" y="50952"/>
                  </a:lnTo>
                  <a:lnTo>
                    <a:pt x="27838" y="50571"/>
                  </a:lnTo>
                  <a:lnTo>
                    <a:pt x="28232" y="50571"/>
                  </a:lnTo>
                  <a:lnTo>
                    <a:pt x="28232" y="50190"/>
                  </a:lnTo>
                  <a:lnTo>
                    <a:pt x="28422" y="50190"/>
                  </a:lnTo>
                  <a:lnTo>
                    <a:pt x="28816" y="50190"/>
                  </a:lnTo>
                  <a:lnTo>
                    <a:pt x="28816" y="49796"/>
                  </a:lnTo>
                  <a:lnTo>
                    <a:pt x="29197" y="49796"/>
                  </a:lnTo>
                  <a:lnTo>
                    <a:pt x="29197" y="49415"/>
                  </a:lnTo>
                  <a:lnTo>
                    <a:pt x="29197" y="49796"/>
                  </a:lnTo>
                  <a:lnTo>
                    <a:pt x="29197" y="49415"/>
                  </a:lnTo>
                  <a:lnTo>
                    <a:pt x="29591" y="49415"/>
                  </a:lnTo>
                  <a:lnTo>
                    <a:pt x="29591" y="49034"/>
                  </a:lnTo>
                  <a:lnTo>
                    <a:pt x="29972" y="49415"/>
                  </a:lnTo>
                  <a:lnTo>
                    <a:pt x="29591" y="49415"/>
                  </a:lnTo>
                  <a:lnTo>
                    <a:pt x="29972" y="49415"/>
                  </a:lnTo>
                  <a:lnTo>
                    <a:pt x="30365" y="49415"/>
                  </a:lnTo>
                  <a:lnTo>
                    <a:pt x="29972" y="49415"/>
                  </a:lnTo>
                  <a:lnTo>
                    <a:pt x="29972" y="49796"/>
                  </a:lnTo>
                  <a:lnTo>
                    <a:pt x="30365" y="49796"/>
                  </a:lnTo>
                  <a:lnTo>
                    <a:pt x="30365" y="49415"/>
                  </a:lnTo>
                  <a:lnTo>
                    <a:pt x="30365" y="49034"/>
                  </a:lnTo>
                  <a:lnTo>
                    <a:pt x="30365" y="48640"/>
                  </a:lnTo>
                  <a:lnTo>
                    <a:pt x="30759" y="48640"/>
                  </a:lnTo>
                  <a:lnTo>
                    <a:pt x="30365" y="48640"/>
                  </a:lnTo>
                  <a:lnTo>
                    <a:pt x="30759" y="48640"/>
                  </a:lnTo>
                  <a:lnTo>
                    <a:pt x="30759" y="49034"/>
                  </a:lnTo>
                  <a:lnTo>
                    <a:pt x="31140" y="49034"/>
                  </a:lnTo>
                  <a:lnTo>
                    <a:pt x="31140" y="48640"/>
                  </a:lnTo>
                  <a:lnTo>
                    <a:pt x="31534" y="48640"/>
                  </a:lnTo>
                  <a:lnTo>
                    <a:pt x="31534" y="48450"/>
                  </a:lnTo>
                  <a:lnTo>
                    <a:pt x="31140" y="48450"/>
                  </a:lnTo>
                  <a:lnTo>
                    <a:pt x="31140" y="48069"/>
                  </a:lnTo>
                  <a:lnTo>
                    <a:pt x="31140" y="47688"/>
                  </a:lnTo>
                  <a:lnTo>
                    <a:pt x="31140" y="47307"/>
                  </a:lnTo>
                  <a:lnTo>
                    <a:pt x="31534" y="47307"/>
                  </a:lnTo>
                  <a:lnTo>
                    <a:pt x="31534" y="47688"/>
                  </a:lnTo>
                  <a:lnTo>
                    <a:pt x="31534" y="47307"/>
                  </a:lnTo>
                  <a:lnTo>
                    <a:pt x="31534" y="47688"/>
                  </a:lnTo>
                  <a:lnTo>
                    <a:pt x="31140" y="47688"/>
                  </a:lnTo>
                  <a:lnTo>
                    <a:pt x="31534" y="47688"/>
                  </a:lnTo>
                  <a:lnTo>
                    <a:pt x="31534" y="48069"/>
                  </a:lnTo>
                  <a:lnTo>
                    <a:pt x="31927" y="48069"/>
                  </a:lnTo>
                  <a:lnTo>
                    <a:pt x="31927" y="48450"/>
                  </a:lnTo>
                  <a:lnTo>
                    <a:pt x="32308" y="48450"/>
                  </a:lnTo>
                  <a:lnTo>
                    <a:pt x="32308" y="48069"/>
                  </a:lnTo>
                  <a:lnTo>
                    <a:pt x="32308" y="47688"/>
                  </a:lnTo>
                  <a:lnTo>
                    <a:pt x="32308" y="47307"/>
                  </a:lnTo>
                  <a:lnTo>
                    <a:pt x="32308" y="47688"/>
                  </a:lnTo>
                  <a:lnTo>
                    <a:pt x="32308" y="47307"/>
                  </a:lnTo>
                  <a:lnTo>
                    <a:pt x="32308" y="47688"/>
                  </a:lnTo>
                  <a:lnTo>
                    <a:pt x="32308" y="47307"/>
                  </a:lnTo>
                  <a:lnTo>
                    <a:pt x="32702" y="47307"/>
                  </a:lnTo>
                  <a:lnTo>
                    <a:pt x="32702" y="46913"/>
                  </a:lnTo>
                  <a:lnTo>
                    <a:pt x="32308" y="46913"/>
                  </a:lnTo>
                  <a:lnTo>
                    <a:pt x="32308" y="46532"/>
                  </a:lnTo>
                  <a:lnTo>
                    <a:pt x="32308" y="46913"/>
                  </a:lnTo>
                  <a:lnTo>
                    <a:pt x="32702" y="46913"/>
                  </a:lnTo>
                  <a:lnTo>
                    <a:pt x="32702" y="46532"/>
                  </a:lnTo>
                  <a:lnTo>
                    <a:pt x="32308" y="46532"/>
                  </a:lnTo>
                  <a:lnTo>
                    <a:pt x="32702" y="46532"/>
                  </a:lnTo>
                  <a:lnTo>
                    <a:pt x="32702" y="46913"/>
                  </a:lnTo>
                  <a:lnTo>
                    <a:pt x="32702" y="46532"/>
                  </a:lnTo>
                  <a:lnTo>
                    <a:pt x="32702" y="46913"/>
                  </a:lnTo>
                  <a:lnTo>
                    <a:pt x="33096" y="46913"/>
                  </a:lnTo>
                  <a:lnTo>
                    <a:pt x="33096" y="46532"/>
                  </a:lnTo>
                  <a:lnTo>
                    <a:pt x="32702" y="46532"/>
                  </a:lnTo>
                  <a:lnTo>
                    <a:pt x="33096" y="46532"/>
                  </a:lnTo>
                  <a:lnTo>
                    <a:pt x="32702" y="46532"/>
                  </a:lnTo>
                  <a:lnTo>
                    <a:pt x="33096" y="46532"/>
                  </a:lnTo>
                  <a:lnTo>
                    <a:pt x="32702" y="46532"/>
                  </a:lnTo>
                  <a:lnTo>
                    <a:pt x="33096" y="46532"/>
                  </a:lnTo>
                  <a:lnTo>
                    <a:pt x="32702" y="46532"/>
                  </a:lnTo>
                  <a:lnTo>
                    <a:pt x="32702" y="46151"/>
                  </a:lnTo>
                  <a:lnTo>
                    <a:pt x="33096" y="46151"/>
                  </a:lnTo>
                  <a:lnTo>
                    <a:pt x="33096" y="46532"/>
                  </a:lnTo>
                  <a:lnTo>
                    <a:pt x="33096" y="46151"/>
                  </a:lnTo>
                  <a:lnTo>
                    <a:pt x="33096" y="46532"/>
                  </a:lnTo>
                  <a:lnTo>
                    <a:pt x="33286" y="46532"/>
                  </a:lnTo>
                  <a:lnTo>
                    <a:pt x="33096" y="46532"/>
                  </a:lnTo>
                  <a:lnTo>
                    <a:pt x="33096" y="46151"/>
                  </a:lnTo>
                  <a:lnTo>
                    <a:pt x="32702" y="45758"/>
                  </a:lnTo>
                  <a:lnTo>
                    <a:pt x="32702" y="46151"/>
                  </a:lnTo>
                  <a:lnTo>
                    <a:pt x="32308" y="46151"/>
                  </a:lnTo>
                  <a:lnTo>
                    <a:pt x="32308" y="45758"/>
                  </a:lnTo>
                  <a:lnTo>
                    <a:pt x="32308" y="46151"/>
                  </a:lnTo>
                  <a:lnTo>
                    <a:pt x="32308" y="45758"/>
                  </a:lnTo>
                  <a:lnTo>
                    <a:pt x="32308" y="45377"/>
                  </a:lnTo>
                  <a:lnTo>
                    <a:pt x="32702" y="45377"/>
                  </a:lnTo>
                  <a:lnTo>
                    <a:pt x="32308" y="45377"/>
                  </a:lnTo>
                  <a:lnTo>
                    <a:pt x="32702" y="44996"/>
                  </a:lnTo>
                  <a:lnTo>
                    <a:pt x="33096" y="44996"/>
                  </a:lnTo>
                  <a:lnTo>
                    <a:pt x="32702" y="44615"/>
                  </a:lnTo>
                  <a:lnTo>
                    <a:pt x="32702" y="44221"/>
                  </a:lnTo>
                  <a:lnTo>
                    <a:pt x="32702" y="43840"/>
                  </a:lnTo>
                  <a:lnTo>
                    <a:pt x="33096" y="43840"/>
                  </a:lnTo>
                  <a:lnTo>
                    <a:pt x="33096" y="44221"/>
                  </a:lnTo>
                  <a:lnTo>
                    <a:pt x="33096" y="44615"/>
                  </a:lnTo>
                  <a:lnTo>
                    <a:pt x="33286" y="44221"/>
                  </a:lnTo>
                  <a:lnTo>
                    <a:pt x="33286" y="43840"/>
                  </a:lnTo>
                  <a:lnTo>
                    <a:pt x="33680" y="43840"/>
                  </a:lnTo>
                  <a:lnTo>
                    <a:pt x="33680" y="44221"/>
                  </a:lnTo>
                  <a:lnTo>
                    <a:pt x="33680" y="43840"/>
                  </a:lnTo>
                  <a:lnTo>
                    <a:pt x="34061" y="43840"/>
                  </a:lnTo>
                  <a:lnTo>
                    <a:pt x="34061" y="43649"/>
                  </a:lnTo>
                  <a:lnTo>
                    <a:pt x="33680" y="43649"/>
                  </a:lnTo>
                  <a:lnTo>
                    <a:pt x="34061" y="43649"/>
                  </a:lnTo>
                  <a:lnTo>
                    <a:pt x="33680" y="43649"/>
                  </a:lnTo>
                  <a:lnTo>
                    <a:pt x="34061" y="43649"/>
                  </a:lnTo>
                  <a:lnTo>
                    <a:pt x="34061" y="43256"/>
                  </a:lnTo>
                  <a:lnTo>
                    <a:pt x="34061" y="43649"/>
                  </a:lnTo>
                  <a:lnTo>
                    <a:pt x="34061" y="43256"/>
                  </a:lnTo>
                  <a:lnTo>
                    <a:pt x="34061" y="42875"/>
                  </a:lnTo>
                  <a:lnTo>
                    <a:pt x="34061" y="42494"/>
                  </a:lnTo>
                  <a:lnTo>
                    <a:pt x="34061" y="42113"/>
                  </a:lnTo>
                  <a:lnTo>
                    <a:pt x="34061" y="41719"/>
                  </a:lnTo>
                  <a:lnTo>
                    <a:pt x="34455" y="41719"/>
                  </a:lnTo>
                  <a:lnTo>
                    <a:pt x="34848" y="41338"/>
                  </a:lnTo>
                  <a:lnTo>
                    <a:pt x="34848" y="41719"/>
                  </a:lnTo>
                  <a:lnTo>
                    <a:pt x="34848" y="41338"/>
                  </a:lnTo>
                  <a:lnTo>
                    <a:pt x="34848" y="41719"/>
                  </a:lnTo>
                  <a:lnTo>
                    <a:pt x="34848" y="41338"/>
                  </a:lnTo>
                  <a:lnTo>
                    <a:pt x="34848" y="41719"/>
                  </a:lnTo>
                  <a:lnTo>
                    <a:pt x="34848" y="41338"/>
                  </a:lnTo>
                  <a:lnTo>
                    <a:pt x="34848" y="41719"/>
                  </a:lnTo>
                  <a:lnTo>
                    <a:pt x="35229" y="41719"/>
                  </a:lnTo>
                  <a:lnTo>
                    <a:pt x="35229" y="42113"/>
                  </a:lnTo>
                  <a:lnTo>
                    <a:pt x="35229" y="42494"/>
                  </a:lnTo>
                  <a:lnTo>
                    <a:pt x="35229" y="42875"/>
                  </a:lnTo>
                  <a:lnTo>
                    <a:pt x="35623" y="42875"/>
                  </a:lnTo>
                  <a:lnTo>
                    <a:pt x="35623" y="43256"/>
                  </a:lnTo>
                  <a:lnTo>
                    <a:pt x="36017" y="43649"/>
                  </a:lnTo>
                  <a:lnTo>
                    <a:pt x="35623" y="43649"/>
                  </a:lnTo>
                  <a:lnTo>
                    <a:pt x="36017" y="43649"/>
                  </a:lnTo>
                  <a:lnTo>
                    <a:pt x="35623" y="43649"/>
                  </a:lnTo>
                  <a:lnTo>
                    <a:pt x="36017" y="43840"/>
                  </a:lnTo>
                  <a:lnTo>
                    <a:pt x="35623" y="43840"/>
                  </a:lnTo>
                  <a:lnTo>
                    <a:pt x="36017" y="43840"/>
                  </a:lnTo>
                  <a:lnTo>
                    <a:pt x="36017" y="44221"/>
                  </a:lnTo>
                  <a:lnTo>
                    <a:pt x="36398" y="44221"/>
                  </a:lnTo>
                  <a:lnTo>
                    <a:pt x="36398" y="44615"/>
                  </a:lnTo>
                  <a:lnTo>
                    <a:pt x="36398" y="44996"/>
                  </a:lnTo>
                  <a:lnTo>
                    <a:pt x="36398" y="45377"/>
                  </a:lnTo>
                  <a:lnTo>
                    <a:pt x="36398" y="45758"/>
                  </a:lnTo>
                  <a:lnTo>
                    <a:pt x="36791" y="45758"/>
                  </a:lnTo>
                  <a:lnTo>
                    <a:pt x="36791" y="46151"/>
                  </a:lnTo>
                  <a:lnTo>
                    <a:pt x="36791" y="46532"/>
                  </a:lnTo>
                  <a:lnTo>
                    <a:pt x="36791" y="46913"/>
                  </a:lnTo>
                  <a:lnTo>
                    <a:pt x="36791" y="46532"/>
                  </a:lnTo>
                  <a:lnTo>
                    <a:pt x="36398" y="46532"/>
                  </a:lnTo>
                  <a:lnTo>
                    <a:pt x="36791" y="46532"/>
                  </a:lnTo>
                  <a:lnTo>
                    <a:pt x="36398" y="46532"/>
                  </a:lnTo>
                  <a:lnTo>
                    <a:pt x="36398" y="46913"/>
                  </a:lnTo>
                  <a:lnTo>
                    <a:pt x="36398" y="46532"/>
                  </a:lnTo>
                  <a:lnTo>
                    <a:pt x="36398" y="46913"/>
                  </a:lnTo>
                  <a:lnTo>
                    <a:pt x="36791" y="46913"/>
                  </a:lnTo>
                  <a:lnTo>
                    <a:pt x="36791" y="46532"/>
                  </a:lnTo>
                  <a:lnTo>
                    <a:pt x="37185" y="46913"/>
                  </a:lnTo>
                  <a:lnTo>
                    <a:pt x="37185" y="47307"/>
                  </a:lnTo>
                  <a:lnTo>
                    <a:pt x="36791" y="47307"/>
                  </a:lnTo>
                  <a:lnTo>
                    <a:pt x="37185" y="47307"/>
                  </a:lnTo>
                  <a:lnTo>
                    <a:pt x="36791" y="46913"/>
                  </a:lnTo>
                  <a:lnTo>
                    <a:pt x="36791" y="47307"/>
                  </a:lnTo>
                  <a:lnTo>
                    <a:pt x="37185" y="47307"/>
                  </a:lnTo>
                  <a:lnTo>
                    <a:pt x="37185" y="47688"/>
                  </a:lnTo>
                  <a:lnTo>
                    <a:pt x="37185" y="48069"/>
                  </a:lnTo>
                  <a:lnTo>
                    <a:pt x="37185" y="48450"/>
                  </a:lnTo>
                  <a:lnTo>
                    <a:pt x="37185" y="48640"/>
                  </a:lnTo>
                  <a:lnTo>
                    <a:pt x="36791" y="48640"/>
                  </a:lnTo>
                  <a:lnTo>
                    <a:pt x="37185" y="48640"/>
                  </a:lnTo>
                  <a:lnTo>
                    <a:pt x="37185" y="48450"/>
                  </a:lnTo>
                  <a:lnTo>
                    <a:pt x="37185" y="48640"/>
                  </a:lnTo>
                  <a:lnTo>
                    <a:pt x="37566" y="49034"/>
                  </a:lnTo>
                  <a:lnTo>
                    <a:pt x="37185" y="48640"/>
                  </a:lnTo>
                  <a:lnTo>
                    <a:pt x="37566" y="48640"/>
                  </a:lnTo>
                  <a:lnTo>
                    <a:pt x="37185" y="48640"/>
                  </a:lnTo>
                  <a:lnTo>
                    <a:pt x="37566" y="48640"/>
                  </a:lnTo>
                  <a:lnTo>
                    <a:pt x="37566" y="49034"/>
                  </a:lnTo>
                  <a:lnTo>
                    <a:pt x="37566" y="48640"/>
                  </a:lnTo>
                  <a:lnTo>
                    <a:pt x="37566" y="49034"/>
                  </a:lnTo>
                  <a:lnTo>
                    <a:pt x="37769" y="49034"/>
                  </a:lnTo>
                  <a:lnTo>
                    <a:pt x="37769" y="49415"/>
                  </a:lnTo>
                  <a:lnTo>
                    <a:pt x="37769" y="49034"/>
                  </a:lnTo>
                  <a:lnTo>
                    <a:pt x="38150" y="49415"/>
                  </a:lnTo>
                  <a:lnTo>
                    <a:pt x="38150" y="49796"/>
                  </a:lnTo>
                  <a:lnTo>
                    <a:pt x="38544" y="49796"/>
                  </a:lnTo>
                  <a:lnTo>
                    <a:pt x="38544" y="50190"/>
                  </a:lnTo>
                  <a:lnTo>
                    <a:pt x="38925" y="50571"/>
                  </a:lnTo>
                  <a:lnTo>
                    <a:pt x="39319" y="50952"/>
                  </a:lnTo>
                  <a:lnTo>
                    <a:pt x="39712" y="50952"/>
                  </a:lnTo>
                  <a:lnTo>
                    <a:pt x="40093" y="50952"/>
                  </a:lnTo>
                  <a:lnTo>
                    <a:pt x="39712" y="50952"/>
                  </a:lnTo>
                  <a:lnTo>
                    <a:pt x="40093" y="50952"/>
                  </a:lnTo>
                  <a:lnTo>
                    <a:pt x="40487" y="51346"/>
                  </a:lnTo>
                  <a:lnTo>
                    <a:pt x="40487" y="51727"/>
                  </a:lnTo>
                  <a:lnTo>
                    <a:pt x="40881" y="51727"/>
                  </a:lnTo>
                  <a:lnTo>
                    <a:pt x="40881" y="52108"/>
                  </a:lnTo>
                  <a:lnTo>
                    <a:pt x="40487" y="52108"/>
                  </a:lnTo>
                  <a:lnTo>
                    <a:pt x="40487" y="52489"/>
                  </a:lnTo>
                  <a:lnTo>
                    <a:pt x="40881" y="52108"/>
                  </a:lnTo>
                  <a:lnTo>
                    <a:pt x="40881" y="52489"/>
                  </a:lnTo>
                  <a:lnTo>
                    <a:pt x="40881" y="52108"/>
                  </a:lnTo>
                  <a:lnTo>
                    <a:pt x="40487" y="52108"/>
                  </a:lnTo>
                  <a:lnTo>
                    <a:pt x="40881" y="52108"/>
                  </a:lnTo>
                  <a:lnTo>
                    <a:pt x="40881" y="51727"/>
                  </a:lnTo>
                  <a:lnTo>
                    <a:pt x="40487" y="51727"/>
                  </a:lnTo>
                  <a:lnTo>
                    <a:pt x="40881" y="51727"/>
                  </a:lnTo>
                  <a:lnTo>
                    <a:pt x="40881" y="51346"/>
                  </a:lnTo>
                  <a:lnTo>
                    <a:pt x="40487" y="51346"/>
                  </a:lnTo>
                  <a:lnTo>
                    <a:pt x="40487" y="50952"/>
                  </a:lnTo>
                  <a:lnTo>
                    <a:pt x="40093" y="50952"/>
                  </a:lnTo>
                  <a:lnTo>
                    <a:pt x="39712" y="50571"/>
                  </a:lnTo>
                  <a:lnTo>
                    <a:pt x="39319" y="50571"/>
                  </a:lnTo>
                  <a:lnTo>
                    <a:pt x="38925" y="50571"/>
                  </a:lnTo>
                  <a:lnTo>
                    <a:pt x="38925" y="50190"/>
                  </a:lnTo>
                  <a:lnTo>
                    <a:pt x="38544" y="50190"/>
                  </a:lnTo>
                  <a:lnTo>
                    <a:pt x="38544" y="49796"/>
                  </a:lnTo>
                  <a:lnTo>
                    <a:pt x="38150" y="49796"/>
                  </a:lnTo>
                  <a:lnTo>
                    <a:pt x="38150" y="49415"/>
                  </a:lnTo>
                  <a:lnTo>
                    <a:pt x="37769" y="49034"/>
                  </a:lnTo>
                  <a:lnTo>
                    <a:pt x="37566" y="48640"/>
                  </a:lnTo>
                  <a:lnTo>
                    <a:pt x="37566" y="48450"/>
                  </a:lnTo>
                  <a:lnTo>
                    <a:pt x="37566" y="48069"/>
                  </a:lnTo>
                  <a:lnTo>
                    <a:pt x="37566" y="47688"/>
                  </a:lnTo>
                  <a:lnTo>
                    <a:pt x="37185" y="47307"/>
                  </a:lnTo>
                  <a:lnTo>
                    <a:pt x="37566" y="47307"/>
                  </a:lnTo>
                  <a:lnTo>
                    <a:pt x="37185" y="47307"/>
                  </a:lnTo>
                  <a:lnTo>
                    <a:pt x="37566" y="47307"/>
                  </a:lnTo>
                  <a:lnTo>
                    <a:pt x="37566" y="47688"/>
                  </a:lnTo>
                  <a:lnTo>
                    <a:pt x="37566" y="48069"/>
                  </a:lnTo>
                  <a:lnTo>
                    <a:pt x="37566" y="47688"/>
                  </a:lnTo>
                  <a:lnTo>
                    <a:pt x="37566" y="47307"/>
                  </a:lnTo>
                  <a:lnTo>
                    <a:pt x="37566" y="47688"/>
                  </a:lnTo>
                  <a:lnTo>
                    <a:pt x="37566" y="47307"/>
                  </a:lnTo>
                  <a:lnTo>
                    <a:pt x="37185" y="47307"/>
                  </a:lnTo>
                  <a:lnTo>
                    <a:pt x="37185" y="46913"/>
                  </a:lnTo>
                  <a:lnTo>
                    <a:pt x="37185" y="46532"/>
                  </a:lnTo>
                  <a:lnTo>
                    <a:pt x="37185" y="46151"/>
                  </a:lnTo>
                  <a:lnTo>
                    <a:pt x="37185" y="45758"/>
                  </a:lnTo>
                  <a:lnTo>
                    <a:pt x="36791" y="45758"/>
                  </a:lnTo>
                  <a:lnTo>
                    <a:pt x="37185" y="45377"/>
                  </a:lnTo>
                  <a:lnTo>
                    <a:pt x="36791" y="45377"/>
                  </a:lnTo>
                  <a:lnTo>
                    <a:pt x="37185" y="45377"/>
                  </a:lnTo>
                  <a:lnTo>
                    <a:pt x="36791" y="45377"/>
                  </a:lnTo>
                  <a:lnTo>
                    <a:pt x="37185" y="45377"/>
                  </a:lnTo>
                  <a:lnTo>
                    <a:pt x="36791" y="45377"/>
                  </a:lnTo>
                  <a:lnTo>
                    <a:pt x="37185" y="45377"/>
                  </a:lnTo>
                  <a:lnTo>
                    <a:pt x="37185" y="44996"/>
                  </a:lnTo>
                  <a:lnTo>
                    <a:pt x="36791" y="44996"/>
                  </a:lnTo>
                  <a:lnTo>
                    <a:pt x="36791" y="44615"/>
                  </a:lnTo>
                  <a:lnTo>
                    <a:pt x="36791" y="44996"/>
                  </a:lnTo>
                  <a:lnTo>
                    <a:pt x="36791" y="44615"/>
                  </a:lnTo>
                  <a:lnTo>
                    <a:pt x="36791" y="44996"/>
                  </a:lnTo>
                  <a:lnTo>
                    <a:pt x="36791" y="44615"/>
                  </a:lnTo>
                  <a:lnTo>
                    <a:pt x="36398" y="44221"/>
                  </a:lnTo>
                  <a:lnTo>
                    <a:pt x="36398" y="43840"/>
                  </a:lnTo>
                  <a:lnTo>
                    <a:pt x="36017" y="43840"/>
                  </a:lnTo>
                  <a:lnTo>
                    <a:pt x="36017" y="43649"/>
                  </a:lnTo>
                  <a:lnTo>
                    <a:pt x="36398" y="43649"/>
                  </a:lnTo>
                  <a:lnTo>
                    <a:pt x="36017" y="43649"/>
                  </a:lnTo>
                  <a:lnTo>
                    <a:pt x="36017" y="43256"/>
                  </a:lnTo>
                  <a:lnTo>
                    <a:pt x="36398" y="43256"/>
                  </a:lnTo>
                  <a:lnTo>
                    <a:pt x="36398" y="42875"/>
                  </a:lnTo>
                  <a:lnTo>
                    <a:pt x="36398" y="43256"/>
                  </a:lnTo>
                  <a:lnTo>
                    <a:pt x="36017" y="43256"/>
                  </a:lnTo>
                  <a:lnTo>
                    <a:pt x="36017" y="42875"/>
                  </a:lnTo>
                  <a:lnTo>
                    <a:pt x="36017" y="42494"/>
                  </a:lnTo>
                  <a:lnTo>
                    <a:pt x="35623" y="42113"/>
                  </a:lnTo>
                  <a:lnTo>
                    <a:pt x="35623" y="41719"/>
                  </a:lnTo>
                  <a:lnTo>
                    <a:pt x="35229" y="41338"/>
                  </a:lnTo>
                  <a:lnTo>
                    <a:pt x="34848" y="40957"/>
                  </a:lnTo>
                  <a:lnTo>
                    <a:pt x="34848" y="40576"/>
                  </a:lnTo>
                  <a:lnTo>
                    <a:pt x="34455" y="40576"/>
                  </a:lnTo>
                  <a:lnTo>
                    <a:pt x="34455" y="40182"/>
                  </a:lnTo>
                  <a:lnTo>
                    <a:pt x="34455" y="39801"/>
                  </a:lnTo>
                  <a:lnTo>
                    <a:pt x="34061" y="39801"/>
                  </a:lnTo>
                  <a:lnTo>
                    <a:pt x="34061" y="39420"/>
                  </a:lnTo>
                  <a:lnTo>
                    <a:pt x="34061" y="39801"/>
                  </a:lnTo>
                  <a:lnTo>
                    <a:pt x="34455" y="39801"/>
                  </a:lnTo>
                  <a:lnTo>
                    <a:pt x="34455" y="39420"/>
                  </a:lnTo>
                  <a:lnTo>
                    <a:pt x="34455" y="39027"/>
                  </a:lnTo>
                  <a:lnTo>
                    <a:pt x="34848" y="38836"/>
                  </a:lnTo>
                  <a:lnTo>
                    <a:pt x="34848" y="39027"/>
                  </a:lnTo>
                  <a:lnTo>
                    <a:pt x="35229" y="39027"/>
                  </a:lnTo>
                  <a:lnTo>
                    <a:pt x="35623" y="39027"/>
                  </a:lnTo>
                  <a:lnTo>
                    <a:pt x="35623" y="39801"/>
                  </a:lnTo>
                  <a:lnTo>
                    <a:pt x="35623" y="39420"/>
                  </a:lnTo>
                  <a:lnTo>
                    <a:pt x="35623" y="40182"/>
                  </a:lnTo>
                  <a:lnTo>
                    <a:pt x="36017" y="40182"/>
                  </a:lnTo>
                  <a:lnTo>
                    <a:pt x="35623" y="40182"/>
                  </a:lnTo>
                  <a:lnTo>
                    <a:pt x="36017" y="40182"/>
                  </a:lnTo>
                  <a:lnTo>
                    <a:pt x="36017" y="40576"/>
                  </a:lnTo>
                  <a:lnTo>
                    <a:pt x="36017" y="40957"/>
                  </a:lnTo>
                  <a:lnTo>
                    <a:pt x="36398" y="40576"/>
                  </a:lnTo>
                  <a:lnTo>
                    <a:pt x="36398" y="40957"/>
                  </a:lnTo>
                  <a:lnTo>
                    <a:pt x="36398" y="40576"/>
                  </a:lnTo>
                  <a:lnTo>
                    <a:pt x="36017" y="40957"/>
                  </a:lnTo>
                  <a:lnTo>
                    <a:pt x="36017" y="40576"/>
                  </a:lnTo>
                  <a:lnTo>
                    <a:pt x="36017" y="40182"/>
                  </a:lnTo>
                  <a:lnTo>
                    <a:pt x="35623" y="40182"/>
                  </a:lnTo>
                  <a:lnTo>
                    <a:pt x="36017" y="40182"/>
                  </a:lnTo>
                  <a:lnTo>
                    <a:pt x="36017" y="39801"/>
                  </a:lnTo>
                  <a:lnTo>
                    <a:pt x="36017" y="40182"/>
                  </a:lnTo>
                  <a:lnTo>
                    <a:pt x="35623" y="40182"/>
                  </a:lnTo>
                  <a:lnTo>
                    <a:pt x="35623" y="39801"/>
                  </a:lnTo>
                  <a:lnTo>
                    <a:pt x="36017" y="39801"/>
                  </a:lnTo>
                  <a:lnTo>
                    <a:pt x="35623" y="39801"/>
                  </a:lnTo>
                  <a:lnTo>
                    <a:pt x="35623" y="39420"/>
                  </a:lnTo>
                  <a:lnTo>
                    <a:pt x="35623" y="39027"/>
                  </a:lnTo>
                  <a:lnTo>
                    <a:pt x="35229" y="39027"/>
                  </a:lnTo>
                  <a:lnTo>
                    <a:pt x="35229" y="38836"/>
                  </a:lnTo>
                  <a:lnTo>
                    <a:pt x="35229" y="39027"/>
                  </a:lnTo>
                  <a:lnTo>
                    <a:pt x="34848" y="38836"/>
                  </a:lnTo>
                  <a:lnTo>
                    <a:pt x="34848" y="38455"/>
                  </a:lnTo>
                  <a:lnTo>
                    <a:pt x="34848" y="38074"/>
                  </a:lnTo>
                  <a:lnTo>
                    <a:pt x="34455" y="38074"/>
                  </a:lnTo>
                  <a:lnTo>
                    <a:pt x="34455" y="37693"/>
                  </a:lnTo>
                  <a:lnTo>
                    <a:pt x="34061" y="37693"/>
                  </a:lnTo>
                  <a:lnTo>
                    <a:pt x="34061" y="37299"/>
                  </a:lnTo>
                  <a:lnTo>
                    <a:pt x="33680" y="37299"/>
                  </a:lnTo>
                  <a:lnTo>
                    <a:pt x="33680" y="36918"/>
                  </a:lnTo>
                  <a:lnTo>
                    <a:pt x="33286" y="36918"/>
                  </a:lnTo>
                  <a:lnTo>
                    <a:pt x="33680" y="36918"/>
                  </a:lnTo>
                  <a:lnTo>
                    <a:pt x="33680" y="36537"/>
                  </a:lnTo>
                  <a:lnTo>
                    <a:pt x="33680" y="36918"/>
                  </a:lnTo>
                  <a:lnTo>
                    <a:pt x="33286" y="36918"/>
                  </a:lnTo>
                  <a:lnTo>
                    <a:pt x="33286" y="36537"/>
                  </a:lnTo>
                  <a:lnTo>
                    <a:pt x="33096" y="36144"/>
                  </a:lnTo>
                  <a:lnTo>
                    <a:pt x="33096" y="35763"/>
                  </a:lnTo>
                  <a:lnTo>
                    <a:pt x="33096" y="35382"/>
                  </a:lnTo>
                  <a:lnTo>
                    <a:pt x="33286" y="34988"/>
                  </a:lnTo>
                  <a:lnTo>
                    <a:pt x="33286" y="34607"/>
                  </a:lnTo>
                  <a:lnTo>
                    <a:pt x="33286" y="34226"/>
                  </a:lnTo>
                  <a:lnTo>
                    <a:pt x="33680" y="34226"/>
                  </a:lnTo>
                  <a:lnTo>
                    <a:pt x="34061" y="34226"/>
                  </a:lnTo>
                  <a:lnTo>
                    <a:pt x="33680" y="34226"/>
                  </a:lnTo>
                  <a:lnTo>
                    <a:pt x="34061" y="34226"/>
                  </a:lnTo>
                  <a:lnTo>
                    <a:pt x="34061" y="34035"/>
                  </a:lnTo>
                  <a:lnTo>
                    <a:pt x="34061" y="31724"/>
                  </a:lnTo>
                  <a:lnTo>
                    <a:pt x="34455" y="31343"/>
                  </a:lnTo>
                  <a:lnTo>
                    <a:pt x="34455" y="30962"/>
                  </a:lnTo>
                  <a:lnTo>
                    <a:pt x="34455" y="31343"/>
                  </a:lnTo>
                  <a:lnTo>
                    <a:pt x="34848" y="30962"/>
                  </a:lnTo>
                  <a:lnTo>
                    <a:pt x="35229" y="30568"/>
                  </a:lnTo>
                  <a:lnTo>
                    <a:pt x="35229" y="30962"/>
                  </a:lnTo>
                  <a:lnTo>
                    <a:pt x="34848" y="30962"/>
                  </a:lnTo>
                  <a:lnTo>
                    <a:pt x="34848" y="31343"/>
                  </a:lnTo>
                  <a:lnTo>
                    <a:pt x="34848" y="30962"/>
                  </a:lnTo>
                  <a:lnTo>
                    <a:pt x="35229" y="30962"/>
                  </a:lnTo>
                  <a:lnTo>
                    <a:pt x="35229" y="30568"/>
                  </a:lnTo>
                  <a:lnTo>
                    <a:pt x="35229" y="30187"/>
                  </a:lnTo>
                  <a:lnTo>
                    <a:pt x="35229" y="29806"/>
                  </a:lnTo>
                  <a:lnTo>
                    <a:pt x="34848" y="29806"/>
                  </a:lnTo>
                  <a:lnTo>
                    <a:pt x="34848" y="29413"/>
                  </a:lnTo>
                  <a:lnTo>
                    <a:pt x="34848" y="29222"/>
                  </a:lnTo>
                  <a:lnTo>
                    <a:pt x="34455" y="28841"/>
                  </a:lnTo>
                  <a:lnTo>
                    <a:pt x="34061" y="28841"/>
                  </a:lnTo>
                  <a:lnTo>
                    <a:pt x="34061" y="28460"/>
                  </a:lnTo>
                  <a:lnTo>
                    <a:pt x="34061" y="28066"/>
                  </a:lnTo>
                  <a:lnTo>
                    <a:pt x="34061" y="27685"/>
                  </a:lnTo>
                  <a:lnTo>
                    <a:pt x="34061" y="27304"/>
                  </a:lnTo>
                  <a:lnTo>
                    <a:pt x="34455" y="26923"/>
                  </a:lnTo>
                  <a:lnTo>
                    <a:pt x="34848" y="26923"/>
                  </a:lnTo>
                  <a:lnTo>
                    <a:pt x="35229" y="26923"/>
                  </a:lnTo>
                  <a:lnTo>
                    <a:pt x="35623" y="26923"/>
                  </a:lnTo>
                  <a:lnTo>
                    <a:pt x="36017" y="26530"/>
                  </a:lnTo>
                  <a:lnTo>
                    <a:pt x="36017" y="26149"/>
                  </a:lnTo>
                  <a:lnTo>
                    <a:pt x="36398" y="26149"/>
                  </a:lnTo>
                  <a:lnTo>
                    <a:pt x="36791" y="25768"/>
                  </a:lnTo>
                  <a:lnTo>
                    <a:pt x="37185" y="25768"/>
                  </a:lnTo>
                  <a:lnTo>
                    <a:pt x="37566" y="25768"/>
                  </a:lnTo>
                  <a:lnTo>
                    <a:pt x="37566" y="25374"/>
                  </a:lnTo>
                  <a:lnTo>
                    <a:pt x="37185" y="24993"/>
                  </a:lnTo>
                  <a:lnTo>
                    <a:pt x="37566" y="24612"/>
                  </a:lnTo>
                  <a:lnTo>
                    <a:pt x="37769" y="24422"/>
                  </a:lnTo>
                  <a:lnTo>
                    <a:pt x="38150" y="24422"/>
                  </a:lnTo>
                  <a:lnTo>
                    <a:pt x="38544" y="24422"/>
                  </a:lnTo>
                  <a:lnTo>
                    <a:pt x="38544" y="24612"/>
                  </a:lnTo>
                  <a:lnTo>
                    <a:pt x="38925" y="24612"/>
                  </a:lnTo>
                  <a:lnTo>
                    <a:pt x="39319" y="24612"/>
                  </a:lnTo>
                  <a:lnTo>
                    <a:pt x="39319" y="24993"/>
                  </a:lnTo>
                  <a:lnTo>
                    <a:pt x="39712" y="24993"/>
                  </a:lnTo>
                  <a:lnTo>
                    <a:pt x="39712" y="25374"/>
                  </a:lnTo>
                  <a:lnTo>
                    <a:pt x="40093" y="25374"/>
                  </a:lnTo>
                  <a:lnTo>
                    <a:pt x="40487" y="25374"/>
                  </a:lnTo>
                  <a:lnTo>
                    <a:pt x="40881" y="25374"/>
                  </a:lnTo>
                  <a:lnTo>
                    <a:pt x="40881" y="24993"/>
                  </a:lnTo>
                  <a:lnTo>
                    <a:pt x="41262" y="24993"/>
                  </a:lnTo>
                  <a:lnTo>
                    <a:pt x="41656" y="24993"/>
                  </a:lnTo>
                  <a:lnTo>
                    <a:pt x="41656" y="25374"/>
                  </a:lnTo>
                  <a:lnTo>
                    <a:pt x="42049" y="25374"/>
                  </a:lnTo>
                  <a:lnTo>
                    <a:pt x="42430" y="25374"/>
                  </a:lnTo>
                  <a:lnTo>
                    <a:pt x="42633" y="25374"/>
                  </a:lnTo>
                  <a:lnTo>
                    <a:pt x="43014" y="25768"/>
                  </a:lnTo>
                  <a:lnTo>
                    <a:pt x="45351" y="25768"/>
                  </a:lnTo>
                  <a:lnTo>
                    <a:pt x="45351" y="25374"/>
                  </a:lnTo>
                  <a:lnTo>
                    <a:pt x="45745" y="25374"/>
                  </a:lnTo>
                  <a:lnTo>
                    <a:pt x="46126" y="25374"/>
                  </a:lnTo>
                  <a:lnTo>
                    <a:pt x="46520" y="24993"/>
                  </a:lnTo>
                  <a:lnTo>
                    <a:pt x="46520" y="24612"/>
                  </a:lnTo>
                  <a:lnTo>
                    <a:pt x="46913" y="24612"/>
                  </a:lnTo>
                  <a:lnTo>
                    <a:pt x="47294" y="24422"/>
                  </a:lnTo>
                  <a:lnTo>
                    <a:pt x="47294" y="24028"/>
                  </a:lnTo>
                  <a:lnTo>
                    <a:pt x="47498" y="24028"/>
                  </a:lnTo>
                  <a:lnTo>
                    <a:pt x="47294" y="24028"/>
                  </a:lnTo>
                  <a:lnTo>
                    <a:pt x="47498" y="24028"/>
                  </a:lnTo>
                  <a:lnTo>
                    <a:pt x="47498" y="23647"/>
                  </a:lnTo>
                  <a:lnTo>
                    <a:pt x="47879" y="23647"/>
                  </a:lnTo>
                  <a:lnTo>
                    <a:pt x="48272" y="23647"/>
                  </a:lnTo>
                  <a:lnTo>
                    <a:pt x="48666" y="23266"/>
                  </a:lnTo>
                  <a:lnTo>
                    <a:pt x="49047" y="23266"/>
                  </a:lnTo>
                  <a:lnTo>
                    <a:pt x="49047" y="22872"/>
                  </a:lnTo>
                  <a:lnTo>
                    <a:pt x="49441" y="22491"/>
                  </a:lnTo>
                  <a:lnTo>
                    <a:pt x="49834" y="22872"/>
                  </a:lnTo>
                  <a:lnTo>
                    <a:pt x="50215" y="22872"/>
                  </a:lnTo>
                  <a:lnTo>
                    <a:pt x="50215" y="23266"/>
                  </a:lnTo>
                  <a:lnTo>
                    <a:pt x="50215" y="22872"/>
                  </a:lnTo>
                  <a:lnTo>
                    <a:pt x="50215" y="23266"/>
                  </a:lnTo>
                  <a:lnTo>
                    <a:pt x="50609" y="23266"/>
                  </a:lnTo>
                  <a:lnTo>
                    <a:pt x="51003" y="23647"/>
                  </a:lnTo>
                  <a:lnTo>
                    <a:pt x="51003" y="24028"/>
                  </a:lnTo>
                  <a:lnTo>
                    <a:pt x="51003" y="24422"/>
                  </a:lnTo>
                  <a:lnTo>
                    <a:pt x="51003" y="24612"/>
                  </a:lnTo>
                  <a:lnTo>
                    <a:pt x="51003" y="24993"/>
                  </a:lnTo>
                  <a:lnTo>
                    <a:pt x="50609" y="25374"/>
                  </a:lnTo>
                  <a:lnTo>
                    <a:pt x="50609" y="25768"/>
                  </a:lnTo>
                  <a:lnTo>
                    <a:pt x="50609" y="25374"/>
                  </a:lnTo>
                  <a:lnTo>
                    <a:pt x="51003" y="25768"/>
                  </a:lnTo>
                  <a:lnTo>
                    <a:pt x="51384" y="25768"/>
                  </a:lnTo>
                  <a:lnTo>
                    <a:pt x="51384" y="26149"/>
                  </a:lnTo>
                  <a:lnTo>
                    <a:pt x="51003" y="26149"/>
                  </a:lnTo>
                  <a:lnTo>
                    <a:pt x="51384" y="26149"/>
                  </a:lnTo>
                  <a:lnTo>
                    <a:pt x="51003" y="26530"/>
                  </a:lnTo>
                  <a:lnTo>
                    <a:pt x="51384" y="26923"/>
                  </a:lnTo>
                  <a:lnTo>
                    <a:pt x="51384" y="26530"/>
                  </a:lnTo>
                  <a:lnTo>
                    <a:pt x="51003" y="26530"/>
                  </a:lnTo>
                  <a:lnTo>
                    <a:pt x="51384" y="26149"/>
                  </a:lnTo>
                  <a:lnTo>
                    <a:pt x="51384" y="25768"/>
                  </a:lnTo>
                  <a:lnTo>
                    <a:pt x="51003" y="25768"/>
                  </a:lnTo>
                  <a:lnTo>
                    <a:pt x="50609" y="25374"/>
                  </a:lnTo>
                  <a:lnTo>
                    <a:pt x="51003" y="24993"/>
                  </a:lnTo>
                  <a:lnTo>
                    <a:pt x="51003" y="25374"/>
                  </a:lnTo>
                  <a:lnTo>
                    <a:pt x="51003" y="24993"/>
                  </a:lnTo>
                  <a:lnTo>
                    <a:pt x="51003" y="24612"/>
                  </a:lnTo>
                  <a:lnTo>
                    <a:pt x="51003" y="24422"/>
                  </a:lnTo>
                  <a:lnTo>
                    <a:pt x="51003" y="24028"/>
                  </a:lnTo>
                  <a:lnTo>
                    <a:pt x="51384" y="24028"/>
                  </a:lnTo>
                  <a:lnTo>
                    <a:pt x="51003" y="24028"/>
                  </a:lnTo>
                  <a:lnTo>
                    <a:pt x="51384" y="24028"/>
                  </a:lnTo>
                  <a:lnTo>
                    <a:pt x="51003" y="24028"/>
                  </a:lnTo>
                  <a:lnTo>
                    <a:pt x="51003" y="23647"/>
                  </a:lnTo>
                  <a:lnTo>
                    <a:pt x="50609" y="23266"/>
                  </a:lnTo>
                  <a:lnTo>
                    <a:pt x="51003" y="23266"/>
                  </a:lnTo>
                  <a:lnTo>
                    <a:pt x="51003" y="23647"/>
                  </a:lnTo>
                  <a:lnTo>
                    <a:pt x="50609" y="23266"/>
                  </a:lnTo>
                  <a:lnTo>
                    <a:pt x="50215" y="23266"/>
                  </a:lnTo>
                  <a:lnTo>
                    <a:pt x="50609" y="23266"/>
                  </a:lnTo>
                  <a:lnTo>
                    <a:pt x="50215" y="23266"/>
                  </a:lnTo>
                  <a:lnTo>
                    <a:pt x="50215" y="22872"/>
                  </a:lnTo>
                  <a:lnTo>
                    <a:pt x="49834" y="22872"/>
                  </a:lnTo>
                  <a:lnTo>
                    <a:pt x="49834" y="22491"/>
                  </a:lnTo>
                  <a:lnTo>
                    <a:pt x="49441" y="22491"/>
                  </a:lnTo>
                  <a:lnTo>
                    <a:pt x="49047" y="22491"/>
                  </a:lnTo>
                  <a:lnTo>
                    <a:pt x="49047" y="22872"/>
                  </a:lnTo>
                  <a:lnTo>
                    <a:pt x="48666" y="22872"/>
                  </a:lnTo>
                  <a:lnTo>
                    <a:pt x="48666" y="23266"/>
                  </a:lnTo>
                  <a:lnTo>
                    <a:pt x="48272" y="23266"/>
                  </a:lnTo>
                  <a:lnTo>
                    <a:pt x="48272" y="23647"/>
                  </a:lnTo>
                  <a:lnTo>
                    <a:pt x="47879" y="23647"/>
                  </a:lnTo>
                  <a:lnTo>
                    <a:pt x="47498" y="23647"/>
                  </a:lnTo>
                  <a:lnTo>
                    <a:pt x="47294" y="24028"/>
                  </a:lnTo>
                  <a:lnTo>
                    <a:pt x="47294" y="24422"/>
                  </a:lnTo>
                  <a:lnTo>
                    <a:pt x="46913" y="24422"/>
                  </a:lnTo>
                  <a:lnTo>
                    <a:pt x="46913" y="24612"/>
                  </a:lnTo>
                  <a:lnTo>
                    <a:pt x="46520" y="24612"/>
                  </a:lnTo>
                  <a:lnTo>
                    <a:pt x="46126" y="24993"/>
                  </a:lnTo>
                  <a:lnTo>
                    <a:pt x="46520" y="24993"/>
                  </a:lnTo>
                  <a:lnTo>
                    <a:pt x="46126" y="24993"/>
                  </a:lnTo>
                  <a:lnTo>
                    <a:pt x="46126" y="25374"/>
                  </a:lnTo>
                  <a:lnTo>
                    <a:pt x="45745" y="25374"/>
                  </a:lnTo>
                  <a:lnTo>
                    <a:pt x="45351" y="25374"/>
                  </a:lnTo>
                  <a:lnTo>
                    <a:pt x="44970" y="25768"/>
                  </a:lnTo>
                  <a:lnTo>
                    <a:pt x="44577" y="25768"/>
                  </a:lnTo>
                  <a:lnTo>
                    <a:pt x="44183" y="25768"/>
                  </a:lnTo>
                  <a:lnTo>
                    <a:pt x="43802" y="25768"/>
                  </a:lnTo>
                  <a:lnTo>
                    <a:pt x="43408" y="25768"/>
                  </a:lnTo>
                  <a:lnTo>
                    <a:pt x="43014" y="25768"/>
                  </a:lnTo>
                  <a:lnTo>
                    <a:pt x="43014" y="25374"/>
                  </a:lnTo>
                  <a:lnTo>
                    <a:pt x="43014" y="25768"/>
                  </a:lnTo>
                  <a:lnTo>
                    <a:pt x="43014" y="25374"/>
                  </a:lnTo>
                  <a:lnTo>
                    <a:pt x="42633" y="25374"/>
                  </a:lnTo>
                  <a:lnTo>
                    <a:pt x="42430" y="25374"/>
                  </a:lnTo>
                  <a:lnTo>
                    <a:pt x="42633" y="25374"/>
                  </a:lnTo>
                  <a:lnTo>
                    <a:pt x="42430" y="25374"/>
                  </a:lnTo>
                  <a:lnTo>
                    <a:pt x="42049" y="25374"/>
                  </a:lnTo>
                  <a:lnTo>
                    <a:pt x="42049" y="24993"/>
                  </a:lnTo>
                  <a:lnTo>
                    <a:pt x="41656" y="24993"/>
                  </a:lnTo>
                  <a:lnTo>
                    <a:pt x="41656" y="25374"/>
                  </a:lnTo>
                  <a:lnTo>
                    <a:pt x="41656" y="24993"/>
                  </a:lnTo>
                  <a:lnTo>
                    <a:pt x="41262" y="24993"/>
                  </a:lnTo>
                  <a:lnTo>
                    <a:pt x="40881" y="24993"/>
                  </a:lnTo>
                  <a:lnTo>
                    <a:pt x="40881" y="25374"/>
                  </a:lnTo>
                  <a:lnTo>
                    <a:pt x="40487" y="25374"/>
                  </a:lnTo>
                  <a:lnTo>
                    <a:pt x="40093" y="25374"/>
                  </a:lnTo>
                  <a:lnTo>
                    <a:pt x="39712" y="25374"/>
                  </a:lnTo>
                  <a:lnTo>
                    <a:pt x="39712" y="24993"/>
                  </a:lnTo>
                  <a:lnTo>
                    <a:pt x="39319" y="24993"/>
                  </a:lnTo>
                  <a:lnTo>
                    <a:pt x="39319" y="24612"/>
                  </a:lnTo>
                  <a:lnTo>
                    <a:pt x="38925" y="24612"/>
                  </a:lnTo>
                  <a:lnTo>
                    <a:pt x="38544" y="24612"/>
                  </a:lnTo>
                  <a:lnTo>
                    <a:pt x="38544" y="24422"/>
                  </a:lnTo>
                  <a:lnTo>
                    <a:pt x="38925" y="24422"/>
                  </a:lnTo>
                  <a:lnTo>
                    <a:pt x="38925" y="24028"/>
                  </a:lnTo>
                  <a:lnTo>
                    <a:pt x="39319" y="24028"/>
                  </a:lnTo>
                  <a:lnTo>
                    <a:pt x="39319" y="23647"/>
                  </a:lnTo>
                  <a:lnTo>
                    <a:pt x="39319" y="23266"/>
                  </a:lnTo>
                  <a:lnTo>
                    <a:pt x="39319" y="22872"/>
                  </a:lnTo>
                  <a:lnTo>
                    <a:pt x="39319" y="22491"/>
                  </a:lnTo>
                  <a:lnTo>
                    <a:pt x="39319" y="22110"/>
                  </a:lnTo>
                  <a:lnTo>
                    <a:pt x="38925" y="22110"/>
                  </a:lnTo>
                  <a:lnTo>
                    <a:pt x="38544" y="22110"/>
                  </a:lnTo>
                  <a:lnTo>
                    <a:pt x="38544" y="21729"/>
                  </a:lnTo>
                  <a:lnTo>
                    <a:pt x="38150" y="21335"/>
                  </a:lnTo>
                  <a:lnTo>
                    <a:pt x="37769" y="21335"/>
                  </a:lnTo>
                  <a:lnTo>
                    <a:pt x="37769" y="20954"/>
                  </a:lnTo>
                  <a:lnTo>
                    <a:pt x="37566" y="20954"/>
                  </a:lnTo>
                  <a:lnTo>
                    <a:pt x="37566" y="20573"/>
                  </a:lnTo>
                  <a:lnTo>
                    <a:pt x="37185" y="20573"/>
                  </a:lnTo>
                  <a:lnTo>
                    <a:pt x="37185" y="20192"/>
                  </a:lnTo>
                  <a:lnTo>
                    <a:pt x="36791" y="20192"/>
                  </a:lnTo>
                  <a:lnTo>
                    <a:pt x="36398" y="19799"/>
                  </a:lnTo>
                  <a:lnTo>
                    <a:pt x="36398" y="19608"/>
                  </a:lnTo>
                  <a:lnTo>
                    <a:pt x="36398" y="19227"/>
                  </a:lnTo>
                  <a:lnTo>
                    <a:pt x="36398" y="18846"/>
                  </a:lnTo>
                  <a:lnTo>
                    <a:pt x="36017" y="18453"/>
                  </a:lnTo>
                  <a:lnTo>
                    <a:pt x="36017" y="18072"/>
                  </a:lnTo>
                  <a:lnTo>
                    <a:pt x="36398" y="18453"/>
                  </a:lnTo>
                  <a:lnTo>
                    <a:pt x="36398" y="18072"/>
                  </a:lnTo>
                  <a:lnTo>
                    <a:pt x="36017" y="18072"/>
                  </a:lnTo>
                  <a:lnTo>
                    <a:pt x="36017" y="17691"/>
                  </a:lnTo>
                  <a:lnTo>
                    <a:pt x="35623" y="17691"/>
                  </a:lnTo>
                  <a:lnTo>
                    <a:pt x="35623" y="17310"/>
                  </a:lnTo>
                  <a:lnTo>
                    <a:pt x="35623" y="16916"/>
                  </a:lnTo>
                  <a:lnTo>
                    <a:pt x="35229" y="16916"/>
                  </a:lnTo>
                  <a:lnTo>
                    <a:pt x="35229" y="16535"/>
                  </a:lnTo>
                  <a:lnTo>
                    <a:pt x="34848" y="16535"/>
                  </a:lnTo>
                  <a:lnTo>
                    <a:pt x="35229" y="16535"/>
                  </a:lnTo>
                  <a:lnTo>
                    <a:pt x="35229" y="16154"/>
                  </a:lnTo>
                  <a:lnTo>
                    <a:pt x="35623" y="16154"/>
                  </a:lnTo>
                  <a:lnTo>
                    <a:pt x="36017" y="16154"/>
                  </a:lnTo>
                  <a:lnTo>
                    <a:pt x="36017" y="16535"/>
                  </a:lnTo>
                  <a:lnTo>
                    <a:pt x="36017" y="16154"/>
                  </a:lnTo>
                  <a:lnTo>
                    <a:pt x="36017" y="15760"/>
                  </a:lnTo>
                  <a:lnTo>
                    <a:pt x="36398" y="15760"/>
                  </a:lnTo>
                  <a:lnTo>
                    <a:pt x="36791" y="15379"/>
                  </a:lnTo>
                  <a:lnTo>
                    <a:pt x="37185" y="15379"/>
                  </a:lnTo>
                  <a:lnTo>
                    <a:pt x="37185" y="15760"/>
                  </a:lnTo>
                  <a:lnTo>
                    <a:pt x="37185" y="16154"/>
                  </a:lnTo>
                  <a:lnTo>
                    <a:pt x="37185" y="15760"/>
                  </a:lnTo>
                  <a:lnTo>
                    <a:pt x="37185" y="16154"/>
                  </a:lnTo>
                  <a:lnTo>
                    <a:pt x="37185" y="16535"/>
                  </a:lnTo>
                  <a:lnTo>
                    <a:pt x="37566" y="16535"/>
                  </a:lnTo>
                  <a:lnTo>
                    <a:pt x="37185" y="16535"/>
                  </a:lnTo>
                  <a:lnTo>
                    <a:pt x="37566" y="16535"/>
                  </a:lnTo>
                  <a:lnTo>
                    <a:pt x="37185" y="16535"/>
                  </a:lnTo>
                  <a:lnTo>
                    <a:pt x="37185" y="16154"/>
                  </a:lnTo>
                  <a:lnTo>
                    <a:pt x="37185" y="15760"/>
                  </a:lnTo>
                  <a:lnTo>
                    <a:pt x="37185" y="15379"/>
                  </a:lnTo>
                  <a:lnTo>
                    <a:pt x="36791" y="15379"/>
                  </a:lnTo>
                  <a:lnTo>
                    <a:pt x="37185" y="15379"/>
                  </a:lnTo>
                  <a:lnTo>
                    <a:pt x="36791" y="15379"/>
                  </a:lnTo>
                  <a:lnTo>
                    <a:pt x="36791" y="15189"/>
                  </a:lnTo>
                  <a:lnTo>
                    <a:pt x="36398" y="15189"/>
                  </a:lnTo>
                  <a:lnTo>
                    <a:pt x="36398" y="14808"/>
                  </a:lnTo>
                  <a:lnTo>
                    <a:pt x="36398" y="14414"/>
                  </a:lnTo>
                  <a:lnTo>
                    <a:pt x="36398" y="14808"/>
                  </a:lnTo>
                  <a:lnTo>
                    <a:pt x="36398" y="14414"/>
                  </a:lnTo>
                  <a:lnTo>
                    <a:pt x="36398" y="14033"/>
                  </a:lnTo>
                  <a:lnTo>
                    <a:pt x="36791" y="14033"/>
                  </a:lnTo>
                  <a:lnTo>
                    <a:pt x="36398" y="14033"/>
                  </a:lnTo>
                  <a:lnTo>
                    <a:pt x="36398" y="13652"/>
                  </a:lnTo>
                  <a:lnTo>
                    <a:pt x="36398" y="14033"/>
                  </a:lnTo>
                  <a:lnTo>
                    <a:pt x="36398" y="13652"/>
                  </a:lnTo>
                  <a:lnTo>
                    <a:pt x="36398" y="13258"/>
                  </a:lnTo>
                  <a:lnTo>
                    <a:pt x="36017" y="13258"/>
                  </a:lnTo>
                  <a:lnTo>
                    <a:pt x="36398" y="13258"/>
                  </a:lnTo>
                  <a:lnTo>
                    <a:pt x="36791" y="13258"/>
                  </a:lnTo>
                  <a:lnTo>
                    <a:pt x="36791" y="12877"/>
                  </a:lnTo>
                  <a:lnTo>
                    <a:pt x="36791" y="12496"/>
                  </a:lnTo>
                  <a:lnTo>
                    <a:pt x="37185" y="12496"/>
                  </a:lnTo>
                  <a:lnTo>
                    <a:pt x="36791" y="12496"/>
                  </a:lnTo>
                  <a:lnTo>
                    <a:pt x="37185" y="12496"/>
                  </a:lnTo>
                  <a:lnTo>
                    <a:pt x="37185" y="12115"/>
                  </a:lnTo>
                  <a:lnTo>
                    <a:pt x="36791" y="12115"/>
                  </a:lnTo>
                  <a:lnTo>
                    <a:pt x="36791" y="11722"/>
                  </a:lnTo>
                  <a:lnTo>
                    <a:pt x="36791" y="12115"/>
                  </a:lnTo>
                  <a:lnTo>
                    <a:pt x="36791" y="11722"/>
                  </a:lnTo>
                  <a:lnTo>
                    <a:pt x="36791" y="11341"/>
                  </a:lnTo>
                  <a:lnTo>
                    <a:pt x="37185" y="11341"/>
                  </a:lnTo>
                  <a:lnTo>
                    <a:pt x="37185" y="10960"/>
                  </a:lnTo>
                  <a:lnTo>
                    <a:pt x="37185" y="10579"/>
                  </a:lnTo>
                  <a:lnTo>
                    <a:pt x="37185" y="10375"/>
                  </a:lnTo>
                  <a:lnTo>
                    <a:pt x="36791" y="10375"/>
                  </a:lnTo>
                  <a:lnTo>
                    <a:pt x="36791" y="10579"/>
                  </a:lnTo>
                  <a:lnTo>
                    <a:pt x="36791" y="10375"/>
                  </a:lnTo>
                  <a:lnTo>
                    <a:pt x="36791" y="10579"/>
                  </a:lnTo>
                  <a:lnTo>
                    <a:pt x="36791" y="10375"/>
                  </a:lnTo>
                  <a:lnTo>
                    <a:pt x="36791" y="9994"/>
                  </a:lnTo>
                  <a:lnTo>
                    <a:pt x="36791" y="9613"/>
                  </a:lnTo>
                  <a:lnTo>
                    <a:pt x="36791" y="9232"/>
                  </a:lnTo>
                  <a:lnTo>
                    <a:pt x="36791" y="8839"/>
                  </a:lnTo>
                  <a:lnTo>
                    <a:pt x="37185" y="8458"/>
                  </a:lnTo>
                  <a:lnTo>
                    <a:pt x="36791" y="8458"/>
                  </a:lnTo>
                  <a:lnTo>
                    <a:pt x="36791" y="8077"/>
                  </a:lnTo>
                  <a:lnTo>
                    <a:pt x="36791" y="7683"/>
                  </a:lnTo>
                  <a:lnTo>
                    <a:pt x="36791" y="7302"/>
                  </a:lnTo>
                  <a:lnTo>
                    <a:pt x="36791" y="6921"/>
                  </a:lnTo>
                  <a:lnTo>
                    <a:pt x="36791" y="6527"/>
                  </a:lnTo>
                  <a:lnTo>
                    <a:pt x="36791" y="6146"/>
                  </a:lnTo>
                  <a:lnTo>
                    <a:pt x="37185" y="5765"/>
                  </a:lnTo>
                  <a:lnTo>
                    <a:pt x="37185" y="5575"/>
                  </a:lnTo>
                  <a:lnTo>
                    <a:pt x="37185" y="5194"/>
                  </a:lnTo>
                  <a:lnTo>
                    <a:pt x="37566" y="5194"/>
                  </a:lnTo>
                  <a:lnTo>
                    <a:pt x="37566" y="4800"/>
                  </a:lnTo>
                  <a:lnTo>
                    <a:pt x="37769" y="4419"/>
                  </a:lnTo>
                  <a:lnTo>
                    <a:pt x="38150" y="4038"/>
                  </a:lnTo>
                  <a:lnTo>
                    <a:pt x="38544" y="4038"/>
                  </a:lnTo>
                  <a:lnTo>
                    <a:pt x="38544" y="3644"/>
                  </a:lnTo>
                  <a:lnTo>
                    <a:pt x="41262" y="3644"/>
                  </a:lnTo>
                  <a:lnTo>
                    <a:pt x="41262" y="4038"/>
                  </a:lnTo>
                  <a:lnTo>
                    <a:pt x="41262" y="3644"/>
                  </a:lnTo>
                  <a:lnTo>
                    <a:pt x="41262" y="4038"/>
                  </a:lnTo>
                  <a:lnTo>
                    <a:pt x="41262" y="3644"/>
                  </a:lnTo>
                  <a:lnTo>
                    <a:pt x="41262" y="4038"/>
                  </a:lnTo>
                  <a:lnTo>
                    <a:pt x="41656" y="4038"/>
                  </a:lnTo>
                  <a:lnTo>
                    <a:pt x="41656" y="4419"/>
                  </a:lnTo>
                  <a:lnTo>
                    <a:pt x="42049" y="4419"/>
                  </a:lnTo>
                  <a:lnTo>
                    <a:pt x="41656" y="4419"/>
                  </a:lnTo>
                  <a:lnTo>
                    <a:pt x="41656" y="4038"/>
                  </a:lnTo>
                  <a:lnTo>
                    <a:pt x="41262" y="4038"/>
                  </a:lnTo>
                  <a:lnTo>
                    <a:pt x="41262" y="3644"/>
                  </a:lnTo>
                  <a:lnTo>
                    <a:pt x="41656" y="3644"/>
                  </a:lnTo>
                  <a:lnTo>
                    <a:pt x="41656" y="3263"/>
                  </a:lnTo>
                  <a:lnTo>
                    <a:pt x="42049" y="3263"/>
                  </a:lnTo>
                  <a:lnTo>
                    <a:pt x="42430" y="3263"/>
                  </a:lnTo>
                  <a:lnTo>
                    <a:pt x="42633" y="3263"/>
                  </a:lnTo>
                  <a:lnTo>
                    <a:pt x="43014" y="3263"/>
                  </a:lnTo>
                  <a:lnTo>
                    <a:pt x="43408" y="3263"/>
                  </a:lnTo>
                  <a:lnTo>
                    <a:pt x="43802" y="2882"/>
                  </a:lnTo>
                  <a:lnTo>
                    <a:pt x="44183" y="2882"/>
                  </a:lnTo>
                  <a:lnTo>
                    <a:pt x="44183" y="2489"/>
                  </a:lnTo>
                  <a:lnTo>
                    <a:pt x="44577" y="2489"/>
                  </a:lnTo>
                  <a:lnTo>
                    <a:pt x="44970" y="2489"/>
                  </a:lnTo>
                  <a:lnTo>
                    <a:pt x="44970" y="2108"/>
                  </a:lnTo>
                  <a:lnTo>
                    <a:pt x="45351" y="2108"/>
                  </a:lnTo>
                  <a:lnTo>
                    <a:pt x="45745" y="2108"/>
                  </a:lnTo>
                  <a:lnTo>
                    <a:pt x="46126" y="2108"/>
                  </a:lnTo>
                  <a:lnTo>
                    <a:pt x="46126" y="2489"/>
                  </a:lnTo>
                  <a:lnTo>
                    <a:pt x="46520" y="2489"/>
                  </a:lnTo>
                  <a:lnTo>
                    <a:pt x="46913" y="2489"/>
                  </a:lnTo>
                  <a:lnTo>
                    <a:pt x="47498" y="2882"/>
                  </a:lnTo>
                  <a:lnTo>
                    <a:pt x="47879" y="2882"/>
                  </a:lnTo>
                  <a:lnTo>
                    <a:pt x="47498" y="2882"/>
                  </a:lnTo>
                  <a:lnTo>
                    <a:pt x="47879" y="2882"/>
                  </a:lnTo>
                  <a:lnTo>
                    <a:pt x="49834" y="2882"/>
                  </a:lnTo>
                  <a:lnTo>
                    <a:pt x="49834" y="2489"/>
                  </a:lnTo>
                  <a:lnTo>
                    <a:pt x="50215" y="2489"/>
                  </a:lnTo>
                  <a:lnTo>
                    <a:pt x="50215" y="2882"/>
                  </a:lnTo>
                  <a:lnTo>
                    <a:pt x="50215" y="3263"/>
                  </a:lnTo>
                  <a:lnTo>
                    <a:pt x="50609" y="3263"/>
                  </a:lnTo>
                  <a:lnTo>
                    <a:pt x="50609" y="3644"/>
                  </a:lnTo>
                  <a:lnTo>
                    <a:pt x="50215" y="3644"/>
                  </a:lnTo>
                  <a:lnTo>
                    <a:pt x="50609" y="3644"/>
                  </a:lnTo>
                  <a:lnTo>
                    <a:pt x="50215" y="3644"/>
                  </a:lnTo>
                  <a:lnTo>
                    <a:pt x="50609" y="3644"/>
                  </a:lnTo>
                  <a:lnTo>
                    <a:pt x="50609" y="3263"/>
                  </a:lnTo>
                  <a:lnTo>
                    <a:pt x="50215" y="3263"/>
                  </a:lnTo>
                  <a:lnTo>
                    <a:pt x="50215" y="2882"/>
                  </a:lnTo>
                  <a:lnTo>
                    <a:pt x="50609" y="2882"/>
                  </a:lnTo>
                  <a:lnTo>
                    <a:pt x="50215" y="2489"/>
                  </a:lnTo>
                  <a:lnTo>
                    <a:pt x="50609" y="2489"/>
                  </a:lnTo>
                  <a:lnTo>
                    <a:pt x="51003" y="2489"/>
                  </a:lnTo>
                  <a:lnTo>
                    <a:pt x="51384" y="2108"/>
                  </a:lnTo>
                  <a:lnTo>
                    <a:pt x="51777" y="2108"/>
                  </a:lnTo>
                  <a:lnTo>
                    <a:pt x="51968" y="1727"/>
                  </a:lnTo>
                  <a:lnTo>
                    <a:pt x="52362" y="1727"/>
                  </a:lnTo>
                  <a:lnTo>
                    <a:pt x="52755" y="1727"/>
                  </a:lnTo>
                  <a:lnTo>
                    <a:pt x="52755" y="2108"/>
                  </a:lnTo>
                  <a:lnTo>
                    <a:pt x="52755" y="1727"/>
                  </a:lnTo>
                  <a:lnTo>
                    <a:pt x="52362" y="1727"/>
                  </a:lnTo>
                  <a:lnTo>
                    <a:pt x="52755" y="1727"/>
                  </a:lnTo>
                  <a:lnTo>
                    <a:pt x="53136" y="1346"/>
                  </a:lnTo>
                  <a:lnTo>
                    <a:pt x="53530" y="1346"/>
                  </a:lnTo>
                  <a:lnTo>
                    <a:pt x="53530" y="952"/>
                  </a:lnTo>
                  <a:lnTo>
                    <a:pt x="53924" y="952"/>
                  </a:lnTo>
                  <a:lnTo>
                    <a:pt x="53924" y="761"/>
                  </a:lnTo>
                  <a:lnTo>
                    <a:pt x="54305" y="761"/>
                  </a:lnTo>
                  <a:lnTo>
                    <a:pt x="54698" y="761"/>
                  </a:lnTo>
                  <a:lnTo>
                    <a:pt x="55092" y="761"/>
                  </a:lnTo>
                  <a:lnTo>
                    <a:pt x="55473" y="761"/>
                  </a:lnTo>
                  <a:lnTo>
                    <a:pt x="55473" y="952"/>
                  </a:lnTo>
                  <a:lnTo>
                    <a:pt x="55867" y="1346"/>
                  </a:lnTo>
                  <a:lnTo>
                    <a:pt x="55867" y="1727"/>
                  </a:lnTo>
                  <a:lnTo>
                    <a:pt x="56248" y="2108"/>
                  </a:lnTo>
                  <a:lnTo>
                    <a:pt x="56248" y="2489"/>
                  </a:lnTo>
                  <a:lnTo>
                    <a:pt x="56248" y="2882"/>
                  </a:lnTo>
                  <a:lnTo>
                    <a:pt x="56248" y="2489"/>
                  </a:lnTo>
                  <a:lnTo>
                    <a:pt x="56248" y="2882"/>
                  </a:lnTo>
                  <a:lnTo>
                    <a:pt x="56248" y="2489"/>
                  </a:lnTo>
                  <a:lnTo>
                    <a:pt x="55867" y="2489"/>
                  </a:lnTo>
                  <a:lnTo>
                    <a:pt x="55867" y="2882"/>
                  </a:lnTo>
                  <a:lnTo>
                    <a:pt x="55473" y="2882"/>
                  </a:lnTo>
                  <a:lnTo>
                    <a:pt x="55092" y="2882"/>
                  </a:lnTo>
                  <a:lnTo>
                    <a:pt x="56248" y="2882"/>
                  </a:lnTo>
                  <a:lnTo>
                    <a:pt x="55867" y="2882"/>
                  </a:lnTo>
                  <a:lnTo>
                    <a:pt x="56642" y="2882"/>
                  </a:lnTo>
                  <a:lnTo>
                    <a:pt x="56642" y="3263"/>
                  </a:lnTo>
                  <a:lnTo>
                    <a:pt x="56832" y="3263"/>
                  </a:lnTo>
                  <a:lnTo>
                    <a:pt x="57226" y="3644"/>
                  </a:lnTo>
                  <a:lnTo>
                    <a:pt x="57619" y="3644"/>
                  </a:lnTo>
                  <a:lnTo>
                    <a:pt x="58000" y="3644"/>
                  </a:lnTo>
                  <a:lnTo>
                    <a:pt x="58000" y="4038"/>
                  </a:lnTo>
                  <a:lnTo>
                    <a:pt x="58394" y="4038"/>
                  </a:lnTo>
                  <a:lnTo>
                    <a:pt x="58788" y="4038"/>
                  </a:lnTo>
                  <a:lnTo>
                    <a:pt x="58394" y="4038"/>
                  </a:lnTo>
                  <a:lnTo>
                    <a:pt x="58788" y="4038"/>
                  </a:lnTo>
                  <a:lnTo>
                    <a:pt x="58788" y="4419"/>
                  </a:lnTo>
                  <a:lnTo>
                    <a:pt x="59169" y="4419"/>
                  </a:lnTo>
                  <a:lnTo>
                    <a:pt x="59169" y="4800"/>
                  </a:lnTo>
                  <a:lnTo>
                    <a:pt x="59169" y="5194"/>
                  </a:lnTo>
                  <a:lnTo>
                    <a:pt x="58788" y="5194"/>
                  </a:lnTo>
                  <a:lnTo>
                    <a:pt x="59169" y="5194"/>
                  </a:lnTo>
                  <a:lnTo>
                    <a:pt x="58788" y="5194"/>
                  </a:lnTo>
                  <a:lnTo>
                    <a:pt x="58788" y="5575"/>
                  </a:lnTo>
                  <a:lnTo>
                    <a:pt x="59169" y="5575"/>
                  </a:lnTo>
                  <a:lnTo>
                    <a:pt x="59169" y="5765"/>
                  </a:lnTo>
                  <a:lnTo>
                    <a:pt x="59563" y="5765"/>
                  </a:lnTo>
                  <a:lnTo>
                    <a:pt x="59563" y="6146"/>
                  </a:lnTo>
                  <a:lnTo>
                    <a:pt x="59956" y="6146"/>
                  </a:lnTo>
                  <a:lnTo>
                    <a:pt x="59956" y="6527"/>
                  </a:lnTo>
                  <a:lnTo>
                    <a:pt x="59956" y="6921"/>
                  </a:lnTo>
                  <a:lnTo>
                    <a:pt x="59956" y="7302"/>
                  </a:lnTo>
                  <a:lnTo>
                    <a:pt x="59563" y="7302"/>
                  </a:lnTo>
                  <a:lnTo>
                    <a:pt x="59169" y="7302"/>
                  </a:lnTo>
                  <a:lnTo>
                    <a:pt x="58788" y="7302"/>
                  </a:lnTo>
                  <a:lnTo>
                    <a:pt x="58394" y="7302"/>
                  </a:lnTo>
                  <a:lnTo>
                    <a:pt x="58000" y="7302"/>
                  </a:lnTo>
                  <a:lnTo>
                    <a:pt x="57619" y="7683"/>
                  </a:lnTo>
                  <a:lnTo>
                    <a:pt x="57226" y="7683"/>
                  </a:lnTo>
                  <a:close/>
                </a:path>
                <a:path w="83185" h="78105">
                  <a:moveTo>
                    <a:pt x="35623" y="14033"/>
                  </a:moveTo>
                  <a:lnTo>
                    <a:pt x="35623" y="14414"/>
                  </a:lnTo>
                  <a:lnTo>
                    <a:pt x="35229" y="14808"/>
                  </a:lnTo>
                  <a:lnTo>
                    <a:pt x="35623" y="14414"/>
                  </a:lnTo>
                  <a:lnTo>
                    <a:pt x="35623" y="14808"/>
                  </a:lnTo>
                  <a:lnTo>
                    <a:pt x="35229" y="14808"/>
                  </a:lnTo>
                  <a:lnTo>
                    <a:pt x="35229" y="15189"/>
                  </a:lnTo>
                  <a:lnTo>
                    <a:pt x="35229" y="15379"/>
                  </a:lnTo>
                  <a:lnTo>
                    <a:pt x="35229" y="15189"/>
                  </a:lnTo>
                  <a:lnTo>
                    <a:pt x="34848" y="15189"/>
                  </a:lnTo>
                  <a:lnTo>
                    <a:pt x="34848" y="14808"/>
                  </a:lnTo>
                  <a:lnTo>
                    <a:pt x="34848" y="14414"/>
                  </a:lnTo>
                  <a:lnTo>
                    <a:pt x="34848" y="14033"/>
                  </a:lnTo>
                  <a:lnTo>
                    <a:pt x="34848" y="13652"/>
                  </a:lnTo>
                  <a:lnTo>
                    <a:pt x="34455" y="13258"/>
                  </a:lnTo>
                  <a:lnTo>
                    <a:pt x="34848" y="13258"/>
                  </a:lnTo>
                  <a:lnTo>
                    <a:pt x="35229" y="13258"/>
                  </a:lnTo>
                  <a:lnTo>
                    <a:pt x="35229" y="13652"/>
                  </a:lnTo>
                  <a:lnTo>
                    <a:pt x="34848" y="13652"/>
                  </a:lnTo>
                  <a:lnTo>
                    <a:pt x="35229" y="13652"/>
                  </a:lnTo>
                  <a:lnTo>
                    <a:pt x="35623" y="13652"/>
                  </a:lnTo>
                  <a:lnTo>
                    <a:pt x="35623" y="14033"/>
                  </a:lnTo>
                  <a:lnTo>
                    <a:pt x="35623" y="13652"/>
                  </a:lnTo>
                  <a:lnTo>
                    <a:pt x="35229" y="13652"/>
                  </a:lnTo>
                  <a:lnTo>
                    <a:pt x="35623" y="13652"/>
                  </a:lnTo>
                  <a:lnTo>
                    <a:pt x="35229" y="13652"/>
                  </a:lnTo>
                  <a:lnTo>
                    <a:pt x="35623" y="13652"/>
                  </a:lnTo>
                  <a:lnTo>
                    <a:pt x="35229" y="13652"/>
                  </a:lnTo>
                  <a:lnTo>
                    <a:pt x="35623" y="13652"/>
                  </a:lnTo>
                  <a:lnTo>
                    <a:pt x="35623" y="14033"/>
                  </a:lnTo>
                  <a:close/>
                </a:path>
                <a:path w="83185" h="78105">
                  <a:moveTo>
                    <a:pt x="36017" y="14808"/>
                  </a:moveTo>
                  <a:lnTo>
                    <a:pt x="36017" y="14414"/>
                  </a:lnTo>
                  <a:lnTo>
                    <a:pt x="36017" y="14033"/>
                  </a:lnTo>
                  <a:lnTo>
                    <a:pt x="36017" y="14414"/>
                  </a:lnTo>
                  <a:lnTo>
                    <a:pt x="36017" y="14033"/>
                  </a:lnTo>
                  <a:lnTo>
                    <a:pt x="36017" y="14414"/>
                  </a:lnTo>
                  <a:lnTo>
                    <a:pt x="36017" y="14033"/>
                  </a:lnTo>
                  <a:lnTo>
                    <a:pt x="36398" y="14033"/>
                  </a:lnTo>
                  <a:lnTo>
                    <a:pt x="36017" y="14033"/>
                  </a:lnTo>
                  <a:lnTo>
                    <a:pt x="36398" y="14033"/>
                  </a:lnTo>
                  <a:lnTo>
                    <a:pt x="36398" y="14414"/>
                  </a:lnTo>
                  <a:lnTo>
                    <a:pt x="36398" y="14808"/>
                  </a:lnTo>
                  <a:lnTo>
                    <a:pt x="36398" y="14414"/>
                  </a:lnTo>
                  <a:lnTo>
                    <a:pt x="36398" y="14808"/>
                  </a:lnTo>
                  <a:lnTo>
                    <a:pt x="36017" y="14808"/>
                  </a:lnTo>
                  <a:lnTo>
                    <a:pt x="36017" y="15189"/>
                  </a:lnTo>
                  <a:lnTo>
                    <a:pt x="36017" y="14808"/>
                  </a:lnTo>
                  <a:lnTo>
                    <a:pt x="36017" y="15189"/>
                  </a:lnTo>
                  <a:lnTo>
                    <a:pt x="35623" y="15189"/>
                  </a:lnTo>
                  <a:lnTo>
                    <a:pt x="36017" y="15189"/>
                  </a:lnTo>
                  <a:lnTo>
                    <a:pt x="36017" y="15379"/>
                  </a:lnTo>
                  <a:lnTo>
                    <a:pt x="35623" y="15379"/>
                  </a:lnTo>
                  <a:lnTo>
                    <a:pt x="35229" y="15379"/>
                  </a:lnTo>
                  <a:lnTo>
                    <a:pt x="35623" y="15379"/>
                  </a:lnTo>
                  <a:lnTo>
                    <a:pt x="35229" y="15379"/>
                  </a:lnTo>
                  <a:lnTo>
                    <a:pt x="35229" y="15760"/>
                  </a:lnTo>
                  <a:lnTo>
                    <a:pt x="35229" y="15379"/>
                  </a:lnTo>
                  <a:lnTo>
                    <a:pt x="35229" y="15189"/>
                  </a:lnTo>
                  <a:lnTo>
                    <a:pt x="35623" y="15189"/>
                  </a:lnTo>
                  <a:lnTo>
                    <a:pt x="35623" y="14808"/>
                  </a:lnTo>
                  <a:lnTo>
                    <a:pt x="35623" y="15189"/>
                  </a:lnTo>
                  <a:lnTo>
                    <a:pt x="35623" y="14808"/>
                  </a:lnTo>
                  <a:lnTo>
                    <a:pt x="35623" y="14414"/>
                  </a:lnTo>
                  <a:lnTo>
                    <a:pt x="36017" y="14414"/>
                  </a:lnTo>
                  <a:lnTo>
                    <a:pt x="36017" y="14808"/>
                  </a:lnTo>
                  <a:close/>
                </a:path>
                <a:path w="83185" h="78105">
                  <a:moveTo>
                    <a:pt x="36017" y="15379"/>
                  </a:moveTo>
                  <a:lnTo>
                    <a:pt x="36017" y="15189"/>
                  </a:lnTo>
                  <a:lnTo>
                    <a:pt x="36017" y="14808"/>
                  </a:lnTo>
                  <a:lnTo>
                    <a:pt x="36398" y="14808"/>
                  </a:lnTo>
                  <a:lnTo>
                    <a:pt x="36017" y="14808"/>
                  </a:lnTo>
                  <a:lnTo>
                    <a:pt x="36398" y="14808"/>
                  </a:lnTo>
                  <a:lnTo>
                    <a:pt x="36398" y="15189"/>
                  </a:lnTo>
                  <a:lnTo>
                    <a:pt x="36398" y="14808"/>
                  </a:lnTo>
                  <a:lnTo>
                    <a:pt x="36398" y="15189"/>
                  </a:lnTo>
                  <a:lnTo>
                    <a:pt x="36398" y="15379"/>
                  </a:lnTo>
                  <a:lnTo>
                    <a:pt x="36398" y="15189"/>
                  </a:lnTo>
                  <a:lnTo>
                    <a:pt x="36791" y="15379"/>
                  </a:lnTo>
                  <a:lnTo>
                    <a:pt x="36398" y="15379"/>
                  </a:lnTo>
                  <a:lnTo>
                    <a:pt x="36398" y="15760"/>
                  </a:lnTo>
                  <a:lnTo>
                    <a:pt x="36017" y="15760"/>
                  </a:lnTo>
                  <a:lnTo>
                    <a:pt x="36017" y="16154"/>
                  </a:lnTo>
                  <a:lnTo>
                    <a:pt x="35623" y="16154"/>
                  </a:lnTo>
                  <a:lnTo>
                    <a:pt x="35229" y="16154"/>
                  </a:lnTo>
                  <a:lnTo>
                    <a:pt x="35229" y="15760"/>
                  </a:lnTo>
                  <a:lnTo>
                    <a:pt x="35623" y="15760"/>
                  </a:lnTo>
                  <a:lnTo>
                    <a:pt x="35623" y="15379"/>
                  </a:lnTo>
                  <a:lnTo>
                    <a:pt x="36017" y="15379"/>
                  </a:lnTo>
                  <a:close/>
                </a:path>
                <a:path w="83185" h="78105">
                  <a:moveTo>
                    <a:pt x="34455" y="14414"/>
                  </a:moveTo>
                  <a:lnTo>
                    <a:pt x="34455" y="14808"/>
                  </a:lnTo>
                  <a:lnTo>
                    <a:pt x="34455" y="14414"/>
                  </a:lnTo>
                  <a:lnTo>
                    <a:pt x="34848" y="14414"/>
                  </a:lnTo>
                  <a:lnTo>
                    <a:pt x="34848" y="14808"/>
                  </a:lnTo>
                  <a:lnTo>
                    <a:pt x="34455" y="14808"/>
                  </a:lnTo>
                  <a:lnTo>
                    <a:pt x="34848" y="14808"/>
                  </a:lnTo>
                  <a:lnTo>
                    <a:pt x="34455" y="14808"/>
                  </a:lnTo>
                  <a:lnTo>
                    <a:pt x="34455" y="14414"/>
                  </a:lnTo>
                  <a:close/>
                </a:path>
                <a:path w="83185" h="78105">
                  <a:moveTo>
                    <a:pt x="36791" y="39420"/>
                  </a:moveTo>
                  <a:lnTo>
                    <a:pt x="36398" y="39420"/>
                  </a:lnTo>
                  <a:lnTo>
                    <a:pt x="36791" y="394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4089425" y="1887598"/>
              <a:ext cx="179705" cy="154940"/>
            </a:xfrm>
            <a:custGeom>
              <a:avLst/>
              <a:gdLst/>
              <a:ahLst/>
              <a:cxnLst/>
              <a:rect l="l" t="t" r="r" b="b"/>
              <a:pathLst>
                <a:path w="179704" h="154939">
                  <a:moveTo>
                    <a:pt x="167093" y="3848"/>
                  </a:moveTo>
                  <a:lnTo>
                    <a:pt x="166306" y="3848"/>
                  </a:lnTo>
                  <a:lnTo>
                    <a:pt x="166700" y="4038"/>
                  </a:lnTo>
                  <a:lnTo>
                    <a:pt x="167474" y="4038"/>
                  </a:lnTo>
                  <a:lnTo>
                    <a:pt x="167093" y="3848"/>
                  </a:lnTo>
                  <a:close/>
                </a:path>
                <a:path w="179704" h="154939">
                  <a:moveTo>
                    <a:pt x="179539" y="8661"/>
                  </a:moveTo>
                  <a:lnTo>
                    <a:pt x="178765" y="8661"/>
                  </a:lnTo>
                  <a:lnTo>
                    <a:pt x="178765" y="8851"/>
                  </a:lnTo>
                  <a:lnTo>
                    <a:pt x="179539" y="8851"/>
                  </a:lnTo>
                  <a:lnTo>
                    <a:pt x="179539" y="8661"/>
                  </a:lnTo>
                  <a:close/>
                </a:path>
                <a:path w="179704" h="154939">
                  <a:moveTo>
                    <a:pt x="178765" y="8280"/>
                  </a:moveTo>
                  <a:lnTo>
                    <a:pt x="177990" y="8280"/>
                  </a:lnTo>
                  <a:lnTo>
                    <a:pt x="178371" y="8661"/>
                  </a:lnTo>
                  <a:lnTo>
                    <a:pt x="179146" y="8661"/>
                  </a:lnTo>
                  <a:lnTo>
                    <a:pt x="178765" y="8280"/>
                  </a:lnTo>
                  <a:close/>
                </a:path>
                <a:path w="179704" h="154939">
                  <a:moveTo>
                    <a:pt x="178765" y="7886"/>
                  </a:moveTo>
                  <a:lnTo>
                    <a:pt x="178371" y="7886"/>
                  </a:lnTo>
                  <a:lnTo>
                    <a:pt x="178765" y="8280"/>
                  </a:lnTo>
                  <a:lnTo>
                    <a:pt x="178765" y="7886"/>
                  </a:lnTo>
                  <a:close/>
                </a:path>
                <a:path w="179704" h="154939">
                  <a:moveTo>
                    <a:pt x="172339" y="7886"/>
                  </a:moveTo>
                  <a:lnTo>
                    <a:pt x="171564" y="7886"/>
                  </a:lnTo>
                  <a:lnTo>
                    <a:pt x="172339" y="8661"/>
                  </a:lnTo>
                  <a:lnTo>
                    <a:pt x="173126" y="8661"/>
                  </a:lnTo>
                  <a:lnTo>
                    <a:pt x="173126" y="8280"/>
                  </a:lnTo>
                  <a:lnTo>
                    <a:pt x="172339" y="8280"/>
                  </a:lnTo>
                  <a:lnTo>
                    <a:pt x="172339" y="7886"/>
                  </a:lnTo>
                  <a:close/>
                </a:path>
                <a:path w="179704" h="154939">
                  <a:moveTo>
                    <a:pt x="171564" y="7505"/>
                  </a:moveTo>
                  <a:lnTo>
                    <a:pt x="170789" y="7505"/>
                  </a:lnTo>
                  <a:lnTo>
                    <a:pt x="171170" y="7886"/>
                  </a:lnTo>
                  <a:lnTo>
                    <a:pt x="171564" y="7886"/>
                  </a:lnTo>
                  <a:lnTo>
                    <a:pt x="171564" y="7505"/>
                  </a:lnTo>
                  <a:close/>
                </a:path>
                <a:path w="179704" h="154939">
                  <a:moveTo>
                    <a:pt x="170205" y="7886"/>
                  </a:moveTo>
                  <a:lnTo>
                    <a:pt x="169811" y="7886"/>
                  </a:lnTo>
                  <a:lnTo>
                    <a:pt x="169811" y="8280"/>
                  </a:lnTo>
                  <a:lnTo>
                    <a:pt x="170205" y="8280"/>
                  </a:lnTo>
                  <a:lnTo>
                    <a:pt x="170205" y="7886"/>
                  </a:lnTo>
                  <a:close/>
                </a:path>
                <a:path w="179704" h="154939">
                  <a:moveTo>
                    <a:pt x="169418" y="7505"/>
                  </a:moveTo>
                  <a:lnTo>
                    <a:pt x="169037" y="7505"/>
                  </a:lnTo>
                  <a:lnTo>
                    <a:pt x="169418" y="7886"/>
                  </a:lnTo>
                  <a:lnTo>
                    <a:pt x="169811" y="7886"/>
                  </a:lnTo>
                  <a:lnTo>
                    <a:pt x="169418" y="7505"/>
                  </a:lnTo>
                  <a:close/>
                </a:path>
                <a:path w="179704" h="154939">
                  <a:moveTo>
                    <a:pt x="168643" y="7124"/>
                  </a:moveTo>
                  <a:lnTo>
                    <a:pt x="168262" y="7124"/>
                  </a:lnTo>
                  <a:lnTo>
                    <a:pt x="168262" y="7505"/>
                  </a:lnTo>
                  <a:lnTo>
                    <a:pt x="168643" y="7505"/>
                  </a:lnTo>
                  <a:lnTo>
                    <a:pt x="168643" y="7124"/>
                  </a:lnTo>
                  <a:close/>
                </a:path>
                <a:path w="179704" h="154939">
                  <a:moveTo>
                    <a:pt x="166306" y="7124"/>
                  </a:moveTo>
                  <a:lnTo>
                    <a:pt x="165925" y="7124"/>
                  </a:lnTo>
                  <a:lnTo>
                    <a:pt x="165925" y="7505"/>
                  </a:lnTo>
                  <a:lnTo>
                    <a:pt x="166700" y="7505"/>
                  </a:lnTo>
                  <a:lnTo>
                    <a:pt x="166306" y="7124"/>
                  </a:lnTo>
                  <a:close/>
                </a:path>
                <a:path w="179704" h="154939">
                  <a:moveTo>
                    <a:pt x="165341" y="6349"/>
                  </a:moveTo>
                  <a:lnTo>
                    <a:pt x="164947" y="6349"/>
                  </a:lnTo>
                  <a:lnTo>
                    <a:pt x="164947" y="6730"/>
                  </a:lnTo>
                  <a:lnTo>
                    <a:pt x="165531" y="6730"/>
                  </a:lnTo>
                  <a:lnTo>
                    <a:pt x="165341" y="6349"/>
                  </a:lnTo>
                  <a:close/>
                </a:path>
                <a:path w="179704" h="154939">
                  <a:moveTo>
                    <a:pt x="165531" y="5968"/>
                  </a:moveTo>
                  <a:lnTo>
                    <a:pt x="165341" y="5968"/>
                  </a:lnTo>
                  <a:lnTo>
                    <a:pt x="165341" y="6349"/>
                  </a:lnTo>
                  <a:lnTo>
                    <a:pt x="165531" y="6349"/>
                  </a:lnTo>
                  <a:lnTo>
                    <a:pt x="165531" y="5968"/>
                  </a:lnTo>
                  <a:close/>
                </a:path>
                <a:path w="179704" h="154939">
                  <a:moveTo>
                    <a:pt x="152107" y="1155"/>
                  </a:moveTo>
                  <a:lnTo>
                    <a:pt x="151714" y="1155"/>
                  </a:lnTo>
                  <a:lnTo>
                    <a:pt x="151714" y="1536"/>
                  </a:lnTo>
                  <a:lnTo>
                    <a:pt x="152107" y="1536"/>
                  </a:lnTo>
                  <a:lnTo>
                    <a:pt x="152107" y="1155"/>
                  </a:lnTo>
                  <a:close/>
                </a:path>
                <a:path w="179704" h="154939">
                  <a:moveTo>
                    <a:pt x="164172" y="7124"/>
                  </a:moveTo>
                  <a:lnTo>
                    <a:pt x="163779" y="7124"/>
                  </a:lnTo>
                  <a:lnTo>
                    <a:pt x="164172" y="7505"/>
                  </a:lnTo>
                  <a:lnTo>
                    <a:pt x="164566" y="7505"/>
                  </a:lnTo>
                  <a:lnTo>
                    <a:pt x="164172" y="7124"/>
                  </a:lnTo>
                  <a:close/>
                </a:path>
                <a:path w="179704" h="154939">
                  <a:moveTo>
                    <a:pt x="147637" y="2692"/>
                  </a:moveTo>
                  <a:lnTo>
                    <a:pt x="147256" y="2692"/>
                  </a:lnTo>
                  <a:lnTo>
                    <a:pt x="147256" y="3073"/>
                  </a:lnTo>
                  <a:lnTo>
                    <a:pt x="146862" y="3073"/>
                  </a:lnTo>
                  <a:lnTo>
                    <a:pt x="146862" y="3467"/>
                  </a:lnTo>
                  <a:lnTo>
                    <a:pt x="147256" y="3848"/>
                  </a:lnTo>
                  <a:lnTo>
                    <a:pt x="148031" y="3848"/>
                  </a:lnTo>
                  <a:lnTo>
                    <a:pt x="147637" y="3467"/>
                  </a:lnTo>
                  <a:lnTo>
                    <a:pt x="147637" y="2692"/>
                  </a:lnTo>
                  <a:close/>
                </a:path>
                <a:path w="179704" h="154939">
                  <a:moveTo>
                    <a:pt x="165531" y="10388"/>
                  </a:moveTo>
                  <a:lnTo>
                    <a:pt x="165341" y="10388"/>
                  </a:lnTo>
                  <a:lnTo>
                    <a:pt x="165341" y="10782"/>
                  </a:lnTo>
                  <a:lnTo>
                    <a:pt x="165531" y="10782"/>
                  </a:lnTo>
                  <a:lnTo>
                    <a:pt x="165531" y="10388"/>
                  </a:lnTo>
                  <a:close/>
                </a:path>
                <a:path w="179704" h="154939">
                  <a:moveTo>
                    <a:pt x="151142" y="4419"/>
                  </a:moveTo>
                  <a:lnTo>
                    <a:pt x="150749" y="4419"/>
                  </a:lnTo>
                  <a:lnTo>
                    <a:pt x="151142" y="4813"/>
                  </a:lnTo>
                  <a:lnTo>
                    <a:pt x="151142" y="4419"/>
                  </a:lnTo>
                  <a:close/>
                </a:path>
                <a:path w="179704" h="154939">
                  <a:moveTo>
                    <a:pt x="153670" y="6730"/>
                  </a:moveTo>
                  <a:lnTo>
                    <a:pt x="152895" y="6730"/>
                  </a:lnTo>
                  <a:lnTo>
                    <a:pt x="152895" y="7124"/>
                  </a:lnTo>
                  <a:lnTo>
                    <a:pt x="153670" y="7124"/>
                  </a:lnTo>
                  <a:lnTo>
                    <a:pt x="153670" y="6730"/>
                  </a:lnTo>
                  <a:close/>
                </a:path>
                <a:path w="179704" h="154939">
                  <a:moveTo>
                    <a:pt x="151726" y="6349"/>
                  </a:moveTo>
                  <a:lnTo>
                    <a:pt x="151333" y="6349"/>
                  </a:lnTo>
                  <a:lnTo>
                    <a:pt x="151333" y="6730"/>
                  </a:lnTo>
                  <a:lnTo>
                    <a:pt x="152107" y="6730"/>
                  </a:lnTo>
                  <a:lnTo>
                    <a:pt x="151726" y="6349"/>
                  </a:lnTo>
                  <a:close/>
                </a:path>
                <a:path w="179704" h="154939">
                  <a:moveTo>
                    <a:pt x="151726" y="5575"/>
                  </a:moveTo>
                  <a:lnTo>
                    <a:pt x="151142" y="5575"/>
                  </a:lnTo>
                  <a:lnTo>
                    <a:pt x="151142" y="6349"/>
                  </a:lnTo>
                  <a:lnTo>
                    <a:pt x="152107" y="6349"/>
                  </a:lnTo>
                  <a:lnTo>
                    <a:pt x="152107" y="5968"/>
                  </a:lnTo>
                  <a:lnTo>
                    <a:pt x="151726" y="5968"/>
                  </a:lnTo>
                  <a:lnTo>
                    <a:pt x="151726" y="5575"/>
                  </a:lnTo>
                  <a:close/>
                </a:path>
                <a:path w="179704" h="154939">
                  <a:moveTo>
                    <a:pt x="152501" y="5575"/>
                  </a:moveTo>
                  <a:lnTo>
                    <a:pt x="151726" y="5575"/>
                  </a:lnTo>
                  <a:lnTo>
                    <a:pt x="152107" y="5968"/>
                  </a:lnTo>
                  <a:lnTo>
                    <a:pt x="152107" y="6349"/>
                  </a:lnTo>
                  <a:lnTo>
                    <a:pt x="153276" y="6349"/>
                  </a:lnTo>
                  <a:lnTo>
                    <a:pt x="152501" y="5575"/>
                  </a:lnTo>
                  <a:close/>
                </a:path>
                <a:path w="179704" h="154939">
                  <a:moveTo>
                    <a:pt x="151726" y="5194"/>
                  </a:moveTo>
                  <a:lnTo>
                    <a:pt x="151333" y="5194"/>
                  </a:lnTo>
                  <a:lnTo>
                    <a:pt x="151726" y="5575"/>
                  </a:lnTo>
                  <a:lnTo>
                    <a:pt x="151726" y="5194"/>
                  </a:lnTo>
                  <a:close/>
                </a:path>
                <a:path w="179704" h="154939">
                  <a:moveTo>
                    <a:pt x="158140" y="8280"/>
                  </a:moveTo>
                  <a:lnTo>
                    <a:pt x="157759" y="8280"/>
                  </a:lnTo>
                  <a:lnTo>
                    <a:pt x="158140" y="8661"/>
                  </a:lnTo>
                  <a:lnTo>
                    <a:pt x="158534" y="8661"/>
                  </a:lnTo>
                  <a:lnTo>
                    <a:pt x="158140" y="8280"/>
                  </a:lnTo>
                  <a:close/>
                </a:path>
                <a:path w="179704" h="154939">
                  <a:moveTo>
                    <a:pt x="156591" y="8280"/>
                  </a:moveTo>
                  <a:lnTo>
                    <a:pt x="156006" y="8280"/>
                  </a:lnTo>
                  <a:lnTo>
                    <a:pt x="156006" y="8661"/>
                  </a:lnTo>
                  <a:lnTo>
                    <a:pt x="156591" y="8661"/>
                  </a:lnTo>
                  <a:lnTo>
                    <a:pt x="156591" y="8280"/>
                  </a:lnTo>
                  <a:close/>
                </a:path>
                <a:path w="179704" h="154939">
                  <a:moveTo>
                    <a:pt x="155613" y="7886"/>
                  </a:moveTo>
                  <a:lnTo>
                    <a:pt x="155232" y="7886"/>
                  </a:lnTo>
                  <a:lnTo>
                    <a:pt x="155613" y="8280"/>
                  </a:lnTo>
                  <a:lnTo>
                    <a:pt x="156006" y="8280"/>
                  </a:lnTo>
                  <a:lnTo>
                    <a:pt x="155613" y="7886"/>
                  </a:lnTo>
                  <a:close/>
                </a:path>
                <a:path w="179704" h="154939">
                  <a:moveTo>
                    <a:pt x="170205" y="13665"/>
                  </a:moveTo>
                  <a:lnTo>
                    <a:pt x="169811" y="13665"/>
                  </a:lnTo>
                  <a:lnTo>
                    <a:pt x="170205" y="14058"/>
                  </a:lnTo>
                  <a:lnTo>
                    <a:pt x="170205" y="13665"/>
                  </a:lnTo>
                  <a:close/>
                </a:path>
                <a:path w="179704" h="154939">
                  <a:moveTo>
                    <a:pt x="143941" y="3073"/>
                  </a:moveTo>
                  <a:lnTo>
                    <a:pt x="143548" y="3073"/>
                  </a:lnTo>
                  <a:lnTo>
                    <a:pt x="143548" y="3467"/>
                  </a:lnTo>
                  <a:lnTo>
                    <a:pt x="144335" y="3848"/>
                  </a:lnTo>
                  <a:lnTo>
                    <a:pt x="144335" y="3467"/>
                  </a:lnTo>
                  <a:lnTo>
                    <a:pt x="143941" y="3467"/>
                  </a:lnTo>
                  <a:lnTo>
                    <a:pt x="143941" y="3073"/>
                  </a:lnTo>
                  <a:close/>
                </a:path>
                <a:path w="179704" h="154939">
                  <a:moveTo>
                    <a:pt x="172732" y="14820"/>
                  </a:moveTo>
                  <a:lnTo>
                    <a:pt x="172732" y="15214"/>
                  </a:lnTo>
                  <a:lnTo>
                    <a:pt x="172929" y="15017"/>
                  </a:lnTo>
                  <a:lnTo>
                    <a:pt x="172732" y="14820"/>
                  </a:lnTo>
                  <a:close/>
                </a:path>
                <a:path w="179704" h="154939">
                  <a:moveTo>
                    <a:pt x="173126" y="14820"/>
                  </a:moveTo>
                  <a:lnTo>
                    <a:pt x="172929" y="15017"/>
                  </a:lnTo>
                  <a:lnTo>
                    <a:pt x="173126" y="15214"/>
                  </a:lnTo>
                  <a:lnTo>
                    <a:pt x="173126" y="14820"/>
                  </a:lnTo>
                  <a:close/>
                </a:path>
                <a:path w="179704" h="154939">
                  <a:moveTo>
                    <a:pt x="149974" y="5968"/>
                  </a:moveTo>
                  <a:lnTo>
                    <a:pt x="149199" y="5968"/>
                  </a:lnTo>
                  <a:lnTo>
                    <a:pt x="149199" y="6730"/>
                  </a:lnTo>
                  <a:lnTo>
                    <a:pt x="149580" y="6730"/>
                  </a:lnTo>
                  <a:lnTo>
                    <a:pt x="149580" y="7124"/>
                  </a:lnTo>
                  <a:lnTo>
                    <a:pt x="149974" y="7124"/>
                  </a:lnTo>
                  <a:lnTo>
                    <a:pt x="150368" y="6730"/>
                  </a:lnTo>
                  <a:lnTo>
                    <a:pt x="150368" y="6349"/>
                  </a:lnTo>
                  <a:lnTo>
                    <a:pt x="149974" y="6349"/>
                  </a:lnTo>
                  <a:lnTo>
                    <a:pt x="149974" y="5968"/>
                  </a:lnTo>
                  <a:close/>
                </a:path>
                <a:path w="179704" h="154939">
                  <a:moveTo>
                    <a:pt x="152107" y="7505"/>
                  </a:moveTo>
                  <a:lnTo>
                    <a:pt x="152107" y="7886"/>
                  </a:lnTo>
                  <a:lnTo>
                    <a:pt x="152501" y="8280"/>
                  </a:lnTo>
                  <a:lnTo>
                    <a:pt x="154063" y="8280"/>
                  </a:lnTo>
                  <a:lnTo>
                    <a:pt x="154063" y="7886"/>
                  </a:lnTo>
                  <a:lnTo>
                    <a:pt x="152501" y="7886"/>
                  </a:lnTo>
                  <a:lnTo>
                    <a:pt x="152107" y="7505"/>
                  </a:lnTo>
                  <a:close/>
                </a:path>
                <a:path w="179704" h="154939">
                  <a:moveTo>
                    <a:pt x="152501" y="7505"/>
                  </a:moveTo>
                  <a:lnTo>
                    <a:pt x="152501" y="7886"/>
                  </a:lnTo>
                  <a:lnTo>
                    <a:pt x="152895" y="7886"/>
                  </a:lnTo>
                  <a:lnTo>
                    <a:pt x="152501" y="7505"/>
                  </a:lnTo>
                  <a:close/>
                </a:path>
                <a:path w="179704" h="154939">
                  <a:moveTo>
                    <a:pt x="153670" y="7505"/>
                  </a:moveTo>
                  <a:lnTo>
                    <a:pt x="152501" y="7505"/>
                  </a:lnTo>
                  <a:lnTo>
                    <a:pt x="152895" y="7886"/>
                  </a:lnTo>
                  <a:lnTo>
                    <a:pt x="153670" y="7886"/>
                  </a:lnTo>
                  <a:lnTo>
                    <a:pt x="153670" y="7505"/>
                  </a:lnTo>
                  <a:close/>
                </a:path>
                <a:path w="179704" h="154939">
                  <a:moveTo>
                    <a:pt x="169037" y="14820"/>
                  </a:moveTo>
                  <a:lnTo>
                    <a:pt x="168643" y="14820"/>
                  </a:lnTo>
                  <a:lnTo>
                    <a:pt x="168643" y="15214"/>
                  </a:lnTo>
                  <a:lnTo>
                    <a:pt x="169418" y="15214"/>
                  </a:lnTo>
                  <a:lnTo>
                    <a:pt x="169037" y="14820"/>
                  </a:lnTo>
                  <a:close/>
                </a:path>
                <a:path w="179704" h="154939">
                  <a:moveTo>
                    <a:pt x="168643" y="14439"/>
                  </a:moveTo>
                  <a:lnTo>
                    <a:pt x="168262" y="14439"/>
                  </a:lnTo>
                  <a:lnTo>
                    <a:pt x="168262" y="14820"/>
                  </a:lnTo>
                  <a:lnTo>
                    <a:pt x="168643" y="14820"/>
                  </a:lnTo>
                  <a:lnTo>
                    <a:pt x="168643" y="14439"/>
                  </a:lnTo>
                  <a:close/>
                </a:path>
                <a:path w="179704" h="154939">
                  <a:moveTo>
                    <a:pt x="165531" y="13665"/>
                  </a:moveTo>
                  <a:lnTo>
                    <a:pt x="165531" y="14058"/>
                  </a:lnTo>
                  <a:lnTo>
                    <a:pt x="165925" y="14058"/>
                  </a:lnTo>
                  <a:lnTo>
                    <a:pt x="165531" y="13665"/>
                  </a:lnTo>
                  <a:close/>
                </a:path>
                <a:path w="179704" h="154939">
                  <a:moveTo>
                    <a:pt x="132664" y="380"/>
                  </a:moveTo>
                  <a:lnTo>
                    <a:pt x="132270" y="380"/>
                  </a:lnTo>
                  <a:lnTo>
                    <a:pt x="132664" y="761"/>
                  </a:lnTo>
                  <a:lnTo>
                    <a:pt x="132664" y="380"/>
                  </a:lnTo>
                  <a:close/>
                </a:path>
                <a:path w="179704" h="154939">
                  <a:moveTo>
                    <a:pt x="132664" y="0"/>
                  </a:moveTo>
                  <a:lnTo>
                    <a:pt x="132664" y="380"/>
                  </a:lnTo>
                  <a:lnTo>
                    <a:pt x="133045" y="761"/>
                  </a:lnTo>
                  <a:lnTo>
                    <a:pt x="133832" y="761"/>
                  </a:lnTo>
                  <a:lnTo>
                    <a:pt x="133832" y="380"/>
                  </a:lnTo>
                  <a:lnTo>
                    <a:pt x="133045" y="380"/>
                  </a:lnTo>
                  <a:lnTo>
                    <a:pt x="132664" y="0"/>
                  </a:lnTo>
                  <a:close/>
                </a:path>
                <a:path w="179704" h="154939">
                  <a:moveTo>
                    <a:pt x="132080" y="0"/>
                  </a:moveTo>
                  <a:lnTo>
                    <a:pt x="132080" y="380"/>
                  </a:lnTo>
                  <a:lnTo>
                    <a:pt x="132270" y="380"/>
                  </a:lnTo>
                  <a:lnTo>
                    <a:pt x="132080" y="0"/>
                  </a:lnTo>
                  <a:close/>
                </a:path>
                <a:path w="179704" h="154939">
                  <a:moveTo>
                    <a:pt x="133438" y="0"/>
                  </a:moveTo>
                  <a:lnTo>
                    <a:pt x="133045" y="0"/>
                  </a:lnTo>
                  <a:lnTo>
                    <a:pt x="133045" y="380"/>
                  </a:lnTo>
                  <a:lnTo>
                    <a:pt x="133438" y="380"/>
                  </a:lnTo>
                  <a:lnTo>
                    <a:pt x="133438" y="0"/>
                  </a:lnTo>
                  <a:close/>
                </a:path>
                <a:path w="179704" h="154939">
                  <a:moveTo>
                    <a:pt x="135775" y="2311"/>
                  </a:moveTo>
                  <a:lnTo>
                    <a:pt x="135382" y="2311"/>
                  </a:lnTo>
                  <a:lnTo>
                    <a:pt x="135382" y="2692"/>
                  </a:lnTo>
                  <a:lnTo>
                    <a:pt x="135775" y="2311"/>
                  </a:lnTo>
                  <a:close/>
                </a:path>
                <a:path w="179704" h="154939">
                  <a:moveTo>
                    <a:pt x="135382" y="1917"/>
                  </a:moveTo>
                  <a:lnTo>
                    <a:pt x="135001" y="1917"/>
                  </a:lnTo>
                  <a:lnTo>
                    <a:pt x="135001" y="2311"/>
                  </a:lnTo>
                  <a:lnTo>
                    <a:pt x="135382" y="2311"/>
                  </a:lnTo>
                  <a:lnTo>
                    <a:pt x="135382" y="1917"/>
                  </a:lnTo>
                  <a:close/>
                </a:path>
                <a:path w="179704" h="154939">
                  <a:moveTo>
                    <a:pt x="163398" y="14058"/>
                  </a:moveTo>
                  <a:lnTo>
                    <a:pt x="163398" y="14820"/>
                  </a:lnTo>
                  <a:lnTo>
                    <a:pt x="163779" y="15214"/>
                  </a:lnTo>
                  <a:lnTo>
                    <a:pt x="164172" y="15214"/>
                  </a:lnTo>
                  <a:lnTo>
                    <a:pt x="164172" y="14820"/>
                  </a:lnTo>
                  <a:lnTo>
                    <a:pt x="163779" y="14820"/>
                  </a:lnTo>
                  <a:lnTo>
                    <a:pt x="163779" y="14439"/>
                  </a:lnTo>
                  <a:lnTo>
                    <a:pt x="163398" y="14058"/>
                  </a:lnTo>
                  <a:close/>
                </a:path>
                <a:path w="179704" h="154939">
                  <a:moveTo>
                    <a:pt x="163398" y="14058"/>
                  </a:moveTo>
                  <a:lnTo>
                    <a:pt x="162623" y="14058"/>
                  </a:lnTo>
                  <a:lnTo>
                    <a:pt x="162623" y="14439"/>
                  </a:lnTo>
                  <a:lnTo>
                    <a:pt x="163398" y="14439"/>
                  </a:lnTo>
                  <a:lnTo>
                    <a:pt x="163398" y="14058"/>
                  </a:lnTo>
                  <a:close/>
                </a:path>
                <a:path w="179704" h="154939">
                  <a:moveTo>
                    <a:pt x="167868" y="16370"/>
                  </a:moveTo>
                  <a:lnTo>
                    <a:pt x="167474" y="16370"/>
                  </a:lnTo>
                  <a:lnTo>
                    <a:pt x="167474" y="16751"/>
                  </a:lnTo>
                  <a:lnTo>
                    <a:pt x="167868" y="16751"/>
                  </a:lnTo>
                  <a:lnTo>
                    <a:pt x="167868" y="16370"/>
                  </a:lnTo>
                  <a:close/>
                </a:path>
                <a:path w="179704" h="154939">
                  <a:moveTo>
                    <a:pt x="168643" y="48526"/>
                  </a:moveTo>
                  <a:lnTo>
                    <a:pt x="168249" y="48526"/>
                  </a:lnTo>
                  <a:lnTo>
                    <a:pt x="168249" y="48907"/>
                  </a:lnTo>
                  <a:lnTo>
                    <a:pt x="168643" y="48907"/>
                  </a:lnTo>
                  <a:lnTo>
                    <a:pt x="168643" y="48526"/>
                  </a:lnTo>
                  <a:close/>
                </a:path>
                <a:path w="179704" h="154939">
                  <a:moveTo>
                    <a:pt x="158140" y="46024"/>
                  </a:moveTo>
                  <a:lnTo>
                    <a:pt x="157365" y="46024"/>
                  </a:lnTo>
                  <a:lnTo>
                    <a:pt x="157365" y="46405"/>
                  </a:lnTo>
                  <a:lnTo>
                    <a:pt x="158140" y="46405"/>
                  </a:lnTo>
                  <a:lnTo>
                    <a:pt x="158140" y="46024"/>
                  </a:lnTo>
                  <a:close/>
                </a:path>
                <a:path w="179704" h="154939">
                  <a:moveTo>
                    <a:pt x="158140" y="45631"/>
                  </a:moveTo>
                  <a:lnTo>
                    <a:pt x="156972" y="45631"/>
                  </a:lnTo>
                  <a:lnTo>
                    <a:pt x="156591" y="46024"/>
                  </a:lnTo>
                  <a:lnTo>
                    <a:pt x="158534" y="46024"/>
                  </a:lnTo>
                  <a:lnTo>
                    <a:pt x="158140" y="45631"/>
                  </a:lnTo>
                  <a:close/>
                </a:path>
                <a:path w="179704" h="154939">
                  <a:moveTo>
                    <a:pt x="154838" y="45643"/>
                  </a:moveTo>
                  <a:lnTo>
                    <a:pt x="154444" y="45643"/>
                  </a:lnTo>
                  <a:lnTo>
                    <a:pt x="154444" y="46024"/>
                  </a:lnTo>
                  <a:lnTo>
                    <a:pt x="154838" y="46024"/>
                  </a:lnTo>
                  <a:lnTo>
                    <a:pt x="154838" y="45643"/>
                  </a:lnTo>
                  <a:close/>
                </a:path>
                <a:path w="179704" h="154939">
                  <a:moveTo>
                    <a:pt x="153276" y="46405"/>
                  </a:moveTo>
                  <a:lnTo>
                    <a:pt x="152895" y="46405"/>
                  </a:lnTo>
                  <a:lnTo>
                    <a:pt x="152895" y="46786"/>
                  </a:lnTo>
                  <a:lnTo>
                    <a:pt x="153276" y="46786"/>
                  </a:lnTo>
                  <a:lnTo>
                    <a:pt x="153276" y="46405"/>
                  </a:lnTo>
                  <a:close/>
                </a:path>
                <a:path w="179704" h="154939">
                  <a:moveTo>
                    <a:pt x="153670" y="46024"/>
                  </a:moveTo>
                  <a:lnTo>
                    <a:pt x="152107" y="46024"/>
                  </a:lnTo>
                  <a:lnTo>
                    <a:pt x="152107" y="46405"/>
                  </a:lnTo>
                  <a:lnTo>
                    <a:pt x="153670" y="46405"/>
                  </a:lnTo>
                  <a:lnTo>
                    <a:pt x="153670" y="46024"/>
                  </a:lnTo>
                  <a:close/>
                </a:path>
                <a:path w="179704" h="154939">
                  <a:moveTo>
                    <a:pt x="151142" y="46786"/>
                  </a:moveTo>
                  <a:lnTo>
                    <a:pt x="150749" y="46786"/>
                  </a:lnTo>
                  <a:lnTo>
                    <a:pt x="150749" y="46977"/>
                  </a:lnTo>
                  <a:lnTo>
                    <a:pt x="151142" y="46977"/>
                  </a:lnTo>
                  <a:lnTo>
                    <a:pt x="151142" y="46786"/>
                  </a:lnTo>
                  <a:close/>
                </a:path>
                <a:path w="179704" h="154939">
                  <a:moveTo>
                    <a:pt x="148805" y="58927"/>
                  </a:moveTo>
                  <a:lnTo>
                    <a:pt x="148412" y="58927"/>
                  </a:lnTo>
                  <a:lnTo>
                    <a:pt x="148412" y="59308"/>
                  </a:lnTo>
                  <a:lnTo>
                    <a:pt x="148805" y="59308"/>
                  </a:lnTo>
                  <a:lnTo>
                    <a:pt x="148805" y="58927"/>
                  </a:lnTo>
                  <a:close/>
                </a:path>
                <a:path w="179704" h="154939">
                  <a:moveTo>
                    <a:pt x="148805" y="59689"/>
                  </a:moveTo>
                  <a:lnTo>
                    <a:pt x="148412" y="59689"/>
                  </a:lnTo>
                  <a:lnTo>
                    <a:pt x="148412" y="60070"/>
                  </a:lnTo>
                  <a:lnTo>
                    <a:pt x="148805" y="60070"/>
                  </a:lnTo>
                  <a:lnTo>
                    <a:pt x="148805" y="59689"/>
                  </a:lnTo>
                  <a:close/>
                </a:path>
                <a:path w="179704" h="154939">
                  <a:moveTo>
                    <a:pt x="146278" y="58915"/>
                  </a:moveTo>
                  <a:lnTo>
                    <a:pt x="145884" y="58915"/>
                  </a:lnTo>
                  <a:lnTo>
                    <a:pt x="145884" y="59308"/>
                  </a:lnTo>
                  <a:lnTo>
                    <a:pt x="146278" y="58915"/>
                  </a:lnTo>
                  <a:close/>
                </a:path>
                <a:path w="179704" h="154939">
                  <a:moveTo>
                    <a:pt x="146469" y="58915"/>
                  </a:moveTo>
                  <a:lnTo>
                    <a:pt x="146278" y="58915"/>
                  </a:lnTo>
                  <a:lnTo>
                    <a:pt x="146469" y="59308"/>
                  </a:lnTo>
                  <a:lnTo>
                    <a:pt x="146469" y="58915"/>
                  </a:lnTo>
                  <a:close/>
                </a:path>
                <a:path w="179704" h="154939">
                  <a:moveTo>
                    <a:pt x="147637" y="60070"/>
                  </a:moveTo>
                  <a:lnTo>
                    <a:pt x="147256" y="60070"/>
                  </a:lnTo>
                  <a:lnTo>
                    <a:pt x="147256" y="60464"/>
                  </a:lnTo>
                  <a:lnTo>
                    <a:pt x="147637" y="60464"/>
                  </a:lnTo>
                  <a:lnTo>
                    <a:pt x="147637" y="60070"/>
                  </a:lnTo>
                  <a:close/>
                </a:path>
                <a:path w="179704" h="154939">
                  <a:moveTo>
                    <a:pt x="147637" y="59689"/>
                  </a:moveTo>
                  <a:lnTo>
                    <a:pt x="147256" y="59689"/>
                  </a:lnTo>
                  <a:lnTo>
                    <a:pt x="147256" y="60070"/>
                  </a:lnTo>
                  <a:lnTo>
                    <a:pt x="147637" y="59689"/>
                  </a:lnTo>
                  <a:close/>
                </a:path>
                <a:path w="179704" h="154939">
                  <a:moveTo>
                    <a:pt x="146469" y="59689"/>
                  </a:moveTo>
                  <a:lnTo>
                    <a:pt x="146278" y="59689"/>
                  </a:lnTo>
                  <a:lnTo>
                    <a:pt x="146278" y="60070"/>
                  </a:lnTo>
                  <a:lnTo>
                    <a:pt x="146469" y="60070"/>
                  </a:lnTo>
                  <a:lnTo>
                    <a:pt x="146469" y="59689"/>
                  </a:lnTo>
                  <a:close/>
                </a:path>
                <a:path w="179704" h="154939">
                  <a:moveTo>
                    <a:pt x="124879" y="60464"/>
                  </a:moveTo>
                  <a:lnTo>
                    <a:pt x="124498" y="60464"/>
                  </a:lnTo>
                  <a:lnTo>
                    <a:pt x="124498" y="60845"/>
                  </a:lnTo>
                  <a:lnTo>
                    <a:pt x="124879" y="60845"/>
                  </a:lnTo>
                  <a:lnTo>
                    <a:pt x="124879" y="60464"/>
                  </a:lnTo>
                  <a:close/>
                </a:path>
                <a:path w="179704" h="154939">
                  <a:moveTo>
                    <a:pt x="115938" y="65671"/>
                  </a:moveTo>
                  <a:lnTo>
                    <a:pt x="115544" y="65671"/>
                  </a:lnTo>
                  <a:lnTo>
                    <a:pt x="115544" y="66052"/>
                  </a:lnTo>
                  <a:lnTo>
                    <a:pt x="115938" y="66052"/>
                  </a:lnTo>
                  <a:lnTo>
                    <a:pt x="115938" y="65671"/>
                  </a:lnTo>
                  <a:close/>
                </a:path>
                <a:path w="179704" h="154939">
                  <a:moveTo>
                    <a:pt x="109905" y="76263"/>
                  </a:moveTo>
                  <a:lnTo>
                    <a:pt x="109512" y="76263"/>
                  </a:lnTo>
                  <a:lnTo>
                    <a:pt x="109512" y="76644"/>
                  </a:lnTo>
                  <a:lnTo>
                    <a:pt x="109905" y="76644"/>
                  </a:lnTo>
                  <a:lnTo>
                    <a:pt x="109905" y="76263"/>
                  </a:lnTo>
                  <a:close/>
                </a:path>
                <a:path w="179704" h="154939">
                  <a:moveTo>
                    <a:pt x="112242" y="79336"/>
                  </a:moveTo>
                  <a:lnTo>
                    <a:pt x="111848" y="79336"/>
                  </a:lnTo>
                  <a:lnTo>
                    <a:pt x="111848" y="79717"/>
                  </a:lnTo>
                  <a:lnTo>
                    <a:pt x="112242" y="80111"/>
                  </a:lnTo>
                  <a:lnTo>
                    <a:pt x="112242" y="79336"/>
                  </a:lnTo>
                  <a:close/>
                </a:path>
                <a:path w="179704" h="154939">
                  <a:moveTo>
                    <a:pt x="111848" y="79336"/>
                  </a:moveTo>
                  <a:lnTo>
                    <a:pt x="111455" y="79336"/>
                  </a:lnTo>
                  <a:lnTo>
                    <a:pt x="111455" y="79717"/>
                  </a:lnTo>
                  <a:lnTo>
                    <a:pt x="111848" y="79717"/>
                  </a:lnTo>
                  <a:lnTo>
                    <a:pt x="111848" y="79336"/>
                  </a:lnTo>
                  <a:close/>
                </a:path>
                <a:path w="179704" h="154939">
                  <a:moveTo>
                    <a:pt x="111848" y="78181"/>
                  </a:moveTo>
                  <a:lnTo>
                    <a:pt x="111848" y="78562"/>
                  </a:lnTo>
                  <a:lnTo>
                    <a:pt x="112242" y="78562"/>
                  </a:lnTo>
                  <a:lnTo>
                    <a:pt x="111848" y="78181"/>
                  </a:lnTo>
                  <a:close/>
                </a:path>
                <a:path w="179704" h="154939">
                  <a:moveTo>
                    <a:pt x="112242" y="77406"/>
                  </a:moveTo>
                  <a:lnTo>
                    <a:pt x="111455" y="77406"/>
                  </a:lnTo>
                  <a:lnTo>
                    <a:pt x="111455" y="77800"/>
                  </a:lnTo>
                  <a:lnTo>
                    <a:pt x="111848" y="77800"/>
                  </a:lnTo>
                  <a:lnTo>
                    <a:pt x="111848" y="78181"/>
                  </a:lnTo>
                  <a:lnTo>
                    <a:pt x="112242" y="78181"/>
                  </a:lnTo>
                  <a:lnTo>
                    <a:pt x="112242" y="77406"/>
                  </a:lnTo>
                  <a:close/>
                </a:path>
                <a:path w="179704" h="154939">
                  <a:moveTo>
                    <a:pt x="112623" y="81838"/>
                  </a:moveTo>
                  <a:lnTo>
                    <a:pt x="112242" y="81838"/>
                  </a:lnTo>
                  <a:lnTo>
                    <a:pt x="112623" y="82219"/>
                  </a:lnTo>
                  <a:lnTo>
                    <a:pt x="112623" y="81838"/>
                  </a:lnTo>
                  <a:close/>
                </a:path>
                <a:path w="179704" h="154939">
                  <a:moveTo>
                    <a:pt x="113995" y="82613"/>
                  </a:moveTo>
                  <a:lnTo>
                    <a:pt x="113601" y="82613"/>
                  </a:lnTo>
                  <a:lnTo>
                    <a:pt x="113601" y="82994"/>
                  </a:lnTo>
                  <a:lnTo>
                    <a:pt x="113995" y="82994"/>
                  </a:lnTo>
                  <a:lnTo>
                    <a:pt x="113995" y="82613"/>
                  </a:lnTo>
                  <a:close/>
                </a:path>
                <a:path w="179704" h="154939">
                  <a:moveTo>
                    <a:pt x="114376" y="82613"/>
                  </a:moveTo>
                  <a:lnTo>
                    <a:pt x="113995" y="82613"/>
                  </a:lnTo>
                  <a:lnTo>
                    <a:pt x="113995" y="82994"/>
                  </a:lnTo>
                  <a:lnTo>
                    <a:pt x="114376" y="82994"/>
                  </a:lnTo>
                  <a:lnTo>
                    <a:pt x="114376" y="82613"/>
                  </a:lnTo>
                  <a:close/>
                </a:path>
                <a:path w="179704" h="154939">
                  <a:moveTo>
                    <a:pt x="109905" y="82613"/>
                  </a:moveTo>
                  <a:lnTo>
                    <a:pt x="109512" y="82613"/>
                  </a:lnTo>
                  <a:lnTo>
                    <a:pt x="109905" y="82994"/>
                  </a:lnTo>
                  <a:lnTo>
                    <a:pt x="109905" y="82613"/>
                  </a:lnTo>
                  <a:close/>
                </a:path>
                <a:path w="179704" h="154939">
                  <a:moveTo>
                    <a:pt x="110286" y="81838"/>
                  </a:moveTo>
                  <a:lnTo>
                    <a:pt x="109905" y="81838"/>
                  </a:lnTo>
                  <a:lnTo>
                    <a:pt x="109905" y="82994"/>
                  </a:lnTo>
                  <a:lnTo>
                    <a:pt x="110286" y="82994"/>
                  </a:lnTo>
                  <a:lnTo>
                    <a:pt x="110286" y="81838"/>
                  </a:lnTo>
                  <a:close/>
                </a:path>
                <a:path w="179704" h="154939">
                  <a:moveTo>
                    <a:pt x="109905" y="81838"/>
                  </a:moveTo>
                  <a:lnTo>
                    <a:pt x="109893" y="82219"/>
                  </a:lnTo>
                  <a:lnTo>
                    <a:pt x="109905" y="81838"/>
                  </a:lnTo>
                  <a:close/>
                </a:path>
                <a:path w="179704" h="154939">
                  <a:moveTo>
                    <a:pt x="111455" y="84924"/>
                  </a:moveTo>
                  <a:lnTo>
                    <a:pt x="111455" y="85115"/>
                  </a:lnTo>
                  <a:lnTo>
                    <a:pt x="111848" y="85115"/>
                  </a:lnTo>
                  <a:lnTo>
                    <a:pt x="111455" y="84924"/>
                  </a:lnTo>
                  <a:close/>
                </a:path>
                <a:path w="179704" h="154939">
                  <a:moveTo>
                    <a:pt x="111455" y="84531"/>
                  </a:moveTo>
                  <a:lnTo>
                    <a:pt x="111074" y="84531"/>
                  </a:lnTo>
                  <a:lnTo>
                    <a:pt x="111074" y="84924"/>
                  </a:lnTo>
                  <a:lnTo>
                    <a:pt x="111455" y="84924"/>
                  </a:lnTo>
                  <a:lnTo>
                    <a:pt x="111455" y="84531"/>
                  </a:lnTo>
                  <a:close/>
                </a:path>
                <a:path w="179704" h="154939">
                  <a:moveTo>
                    <a:pt x="111848" y="84150"/>
                  </a:moveTo>
                  <a:lnTo>
                    <a:pt x="111455" y="84150"/>
                  </a:lnTo>
                  <a:lnTo>
                    <a:pt x="111455" y="84531"/>
                  </a:lnTo>
                  <a:lnTo>
                    <a:pt x="111848" y="84150"/>
                  </a:lnTo>
                  <a:close/>
                </a:path>
                <a:path w="179704" h="154939">
                  <a:moveTo>
                    <a:pt x="115544" y="88582"/>
                  </a:moveTo>
                  <a:lnTo>
                    <a:pt x="115150" y="88582"/>
                  </a:lnTo>
                  <a:lnTo>
                    <a:pt x="115150" y="88963"/>
                  </a:lnTo>
                  <a:lnTo>
                    <a:pt x="115544" y="88963"/>
                  </a:lnTo>
                  <a:lnTo>
                    <a:pt x="115544" y="88582"/>
                  </a:lnTo>
                  <a:close/>
                </a:path>
                <a:path w="179704" h="154939">
                  <a:moveTo>
                    <a:pt x="114769" y="88188"/>
                  </a:moveTo>
                  <a:lnTo>
                    <a:pt x="114769" y="88582"/>
                  </a:lnTo>
                  <a:lnTo>
                    <a:pt x="115150" y="88582"/>
                  </a:lnTo>
                  <a:lnTo>
                    <a:pt x="114769" y="88188"/>
                  </a:lnTo>
                  <a:close/>
                </a:path>
                <a:path w="179704" h="154939">
                  <a:moveTo>
                    <a:pt x="122936" y="91478"/>
                  </a:moveTo>
                  <a:lnTo>
                    <a:pt x="122745" y="91478"/>
                  </a:lnTo>
                  <a:lnTo>
                    <a:pt x="122745" y="91859"/>
                  </a:lnTo>
                  <a:lnTo>
                    <a:pt x="122936" y="91859"/>
                  </a:lnTo>
                  <a:lnTo>
                    <a:pt x="122936" y="91478"/>
                  </a:lnTo>
                  <a:close/>
                </a:path>
                <a:path w="179704" h="154939">
                  <a:moveTo>
                    <a:pt x="120015" y="90703"/>
                  </a:moveTo>
                  <a:lnTo>
                    <a:pt x="120015" y="91084"/>
                  </a:lnTo>
                  <a:lnTo>
                    <a:pt x="120408" y="91084"/>
                  </a:lnTo>
                  <a:lnTo>
                    <a:pt x="120015" y="90703"/>
                  </a:lnTo>
                  <a:close/>
                </a:path>
                <a:path w="179704" h="154939">
                  <a:moveTo>
                    <a:pt x="122936" y="93395"/>
                  </a:moveTo>
                  <a:lnTo>
                    <a:pt x="122745" y="93395"/>
                  </a:lnTo>
                  <a:lnTo>
                    <a:pt x="122745" y="93776"/>
                  </a:lnTo>
                  <a:lnTo>
                    <a:pt x="122936" y="93776"/>
                  </a:lnTo>
                  <a:lnTo>
                    <a:pt x="122936" y="93395"/>
                  </a:lnTo>
                  <a:close/>
                </a:path>
                <a:path w="179704" h="154939">
                  <a:moveTo>
                    <a:pt x="121958" y="93014"/>
                  </a:moveTo>
                  <a:lnTo>
                    <a:pt x="121958" y="93395"/>
                  </a:lnTo>
                  <a:lnTo>
                    <a:pt x="122351" y="93395"/>
                  </a:lnTo>
                  <a:lnTo>
                    <a:pt x="121958" y="93014"/>
                  </a:lnTo>
                  <a:close/>
                </a:path>
                <a:path w="179704" h="154939">
                  <a:moveTo>
                    <a:pt x="122351" y="93014"/>
                  </a:moveTo>
                  <a:lnTo>
                    <a:pt x="122351" y="93395"/>
                  </a:lnTo>
                  <a:lnTo>
                    <a:pt x="122745" y="93395"/>
                  </a:lnTo>
                  <a:lnTo>
                    <a:pt x="122351" y="93014"/>
                  </a:lnTo>
                  <a:close/>
                </a:path>
                <a:path w="179704" h="154939">
                  <a:moveTo>
                    <a:pt x="122351" y="92621"/>
                  </a:moveTo>
                  <a:lnTo>
                    <a:pt x="121958" y="92621"/>
                  </a:lnTo>
                  <a:lnTo>
                    <a:pt x="121958" y="93014"/>
                  </a:lnTo>
                  <a:lnTo>
                    <a:pt x="122351" y="93014"/>
                  </a:lnTo>
                  <a:lnTo>
                    <a:pt x="122351" y="92621"/>
                  </a:lnTo>
                  <a:close/>
                </a:path>
                <a:path w="179704" h="154939">
                  <a:moveTo>
                    <a:pt x="122351" y="92621"/>
                  </a:moveTo>
                  <a:lnTo>
                    <a:pt x="122351" y="93014"/>
                  </a:lnTo>
                  <a:lnTo>
                    <a:pt x="122745" y="93014"/>
                  </a:lnTo>
                  <a:lnTo>
                    <a:pt x="122351" y="92621"/>
                  </a:lnTo>
                  <a:close/>
                </a:path>
                <a:path w="179704" h="154939">
                  <a:moveTo>
                    <a:pt x="123329" y="92633"/>
                  </a:moveTo>
                  <a:lnTo>
                    <a:pt x="122936" y="92633"/>
                  </a:lnTo>
                  <a:lnTo>
                    <a:pt x="122936" y="93014"/>
                  </a:lnTo>
                  <a:lnTo>
                    <a:pt x="123329" y="93014"/>
                  </a:lnTo>
                  <a:lnTo>
                    <a:pt x="123329" y="92633"/>
                  </a:lnTo>
                  <a:close/>
                </a:path>
                <a:path w="179704" h="154939">
                  <a:moveTo>
                    <a:pt x="126047" y="94551"/>
                  </a:moveTo>
                  <a:lnTo>
                    <a:pt x="125653" y="94551"/>
                  </a:lnTo>
                  <a:lnTo>
                    <a:pt x="126047" y="94741"/>
                  </a:lnTo>
                  <a:lnTo>
                    <a:pt x="126047" y="94551"/>
                  </a:lnTo>
                  <a:close/>
                </a:path>
                <a:path w="179704" h="154939">
                  <a:moveTo>
                    <a:pt x="125272" y="94170"/>
                  </a:moveTo>
                  <a:lnTo>
                    <a:pt x="125272" y="94551"/>
                  </a:lnTo>
                  <a:lnTo>
                    <a:pt x="125653" y="94551"/>
                  </a:lnTo>
                  <a:lnTo>
                    <a:pt x="125272" y="94170"/>
                  </a:lnTo>
                  <a:close/>
                </a:path>
                <a:path w="179704" h="154939">
                  <a:moveTo>
                    <a:pt x="43383" y="101866"/>
                  </a:moveTo>
                  <a:lnTo>
                    <a:pt x="42989" y="101866"/>
                  </a:lnTo>
                  <a:lnTo>
                    <a:pt x="42989" y="102247"/>
                  </a:lnTo>
                  <a:lnTo>
                    <a:pt x="42608" y="102247"/>
                  </a:lnTo>
                  <a:lnTo>
                    <a:pt x="42608" y="102641"/>
                  </a:lnTo>
                  <a:lnTo>
                    <a:pt x="42989" y="103022"/>
                  </a:lnTo>
                  <a:lnTo>
                    <a:pt x="42989" y="103403"/>
                  </a:lnTo>
                  <a:lnTo>
                    <a:pt x="43383" y="103797"/>
                  </a:lnTo>
                  <a:lnTo>
                    <a:pt x="43383" y="103403"/>
                  </a:lnTo>
                  <a:lnTo>
                    <a:pt x="43776" y="103022"/>
                  </a:lnTo>
                  <a:lnTo>
                    <a:pt x="43776" y="102641"/>
                  </a:lnTo>
                  <a:lnTo>
                    <a:pt x="43383" y="102641"/>
                  </a:lnTo>
                  <a:lnTo>
                    <a:pt x="43383" y="101866"/>
                  </a:lnTo>
                  <a:close/>
                </a:path>
                <a:path w="179704" h="154939">
                  <a:moveTo>
                    <a:pt x="45326" y="108991"/>
                  </a:moveTo>
                  <a:lnTo>
                    <a:pt x="44932" y="108991"/>
                  </a:lnTo>
                  <a:lnTo>
                    <a:pt x="44932" y="109181"/>
                  </a:lnTo>
                  <a:lnTo>
                    <a:pt x="45326" y="109181"/>
                  </a:lnTo>
                  <a:lnTo>
                    <a:pt x="45326" y="108991"/>
                  </a:lnTo>
                  <a:close/>
                </a:path>
                <a:path w="179704" h="154939">
                  <a:moveTo>
                    <a:pt x="44945" y="118617"/>
                  </a:moveTo>
                  <a:lnTo>
                    <a:pt x="44551" y="118617"/>
                  </a:lnTo>
                  <a:lnTo>
                    <a:pt x="44551" y="118808"/>
                  </a:lnTo>
                  <a:lnTo>
                    <a:pt x="44945" y="118808"/>
                  </a:lnTo>
                  <a:lnTo>
                    <a:pt x="44945" y="118617"/>
                  </a:lnTo>
                  <a:close/>
                </a:path>
                <a:path w="179704" h="154939">
                  <a:moveTo>
                    <a:pt x="45720" y="120357"/>
                  </a:moveTo>
                  <a:lnTo>
                    <a:pt x="45326" y="120357"/>
                  </a:lnTo>
                  <a:lnTo>
                    <a:pt x="45720" y="120738"/>
                  </a:lnTo>
                  <a:lnTo>
                    <a:pt x="45720" y="120357"/>
                  </a:lnTo>
                  <a:close/>
                </a:path>
                <a:path w="179704" h="154939">
                  <a:moveTo>
                    <a:pt x="46494" y="122669"/>
                  </a:moveTo>
                  <a:lnTo>
                    <a:pt x="46101" y="122669"/>
                  </a:lnTo>
                  <a:lnTo>
                    <a:pt x="46101" y="123050"/>
                  </a:lnTo>
                  <a:lnTo>
                    <a:pt x="46494" y="122669"/>
                  </a:lnTo>
                  <a:close/>
                </a:path>
                <a:path w="179704" h="154939">
                  <a:moveTo>
                    <a:pt x="46494" y="122669"/>
                  </a:moveTo>
                  <a:lnTo>
                    <a:pt x="46101" y="123050"/>
                  </a:lnTo>
                  <a:lnTo>
                    <a:pt x="46494" y="123050"/>
                  </a:lnTo>
                  <a:lnTo>
                    <a:pt x="46494" y="122669"/>
                  </a:lnTo>
                  <a:close/>
                </a:path>
                <a:path w="179704" h="154939">
                  <a:moveTo>
                    <a:pt x="46494" y="121894"/>
                  </a:moveTo>
                  <a:lnTo>
                    <a:pt x="46101" y="121894"/>
                  </a:lnTo>
                  <a:lnTo>
                    <a:pt x="46494" y="122275"/>
                  </a:lnTo>
                  <a:lnTo>
                    <a:pt x="46494" y="121894"/>
                  </a:lnTo>
                  <a:close/>
                </a:path>
                <a:path w="179704" h="154939">
                  <a:moveTo>
                    <a:pt x="46494" y="121513"/>
                  </a:moveTo>
                  <a:lnTo>
                    <a:pt x="46101" y="121513"/>
                  </a:lnTo>
                  <a:lnTo>
                    <a:pt x="46494" y="121894"/>
                  </a:lnTo>
                  <a:lnTo>
                    <a:pt x="46494" y="121513"/>
                  </a:lnTo>
                  <a:close/>
                </a:path>
                <a:path w="179704" h="154939">
                  <a:moveTo>
                    <a:pt x="8763" y="102641"/>
                  </a:moveTo>
                  <a:lnTo>
                    <a:pt x="8369" y="102641"/>
                  </a:lnTo>
                  <a:lnTo>
                    <a:pt x="8763" y="103022"/>
                  </a:lnTo>
                  <a:lnTo>
                    <a:pt x="8763" y="102641"/>
                  </a:lnTo>
                  <a:close/>
                </a:path>
                <a:path w="179704" h="154939">
                  <a:moveTo>
                    <a:pt x="46888" y="125552"/>
                  </a:moveTo>
                  <a:lnTo>
                    <a:pt x="46494" y="125552"/>
                  </a:lnTo>
                  <a:lnTo>
                    <a:pt x="46494" y="125933"/>
                  </a:lnTo>
                  <a:lnTo>
                    <a:pt x="46888" y="125933"/>
                  </a:lnTo>
                  <a:lnTo>
                    <a:pt x="46888" y="125552"/>
                  </a:lnTo>
                  <a:close/>
                </a:path>
                <a:path w="179704" h="154939">
                  <a:moveTo>
                    <a:pt x="5651" y="101091"/>
                  </a:moveTo>
                  <a:lnTo>
                    <a:pt x="4864" y="101091"/>
                  </a:lnTo>
                  <a:lnTo>
                    <a:pt x="4864" y="101485"/>
                  </a:lnTo>
                  <a:lnTo>
                    <a:pt x="5651" y="101485"/>
                  </a:lnTo>
                  <a:lnTo>
                    <a:pt x="5651" y="101091"/>
                  </a:lnTo>
                  <a:close/>
                </a:path>
                <a:path w="179704" h="154939">
                  <a:moveTo>
                    <a:pt x="4864" y="100329"/>
                  </a:moveTo>
                  <a:lnTo>
                    <a:pt x="4483" y="100329"/>
                  </a:lnTo>
                  <a:lnTo>
                    <a:pt x="4483" y="101091"/>
                  </a:lnTo>
                  <a:lnTo>
                    <a:pt x="5257" y="101091"/>
                  </a:lnTo>
                  <a:lnTo>
                    <a:pt x="5257" y="100710"/>
                  </a:lnTo>
                  <a:lnTo>
                    <a:pt x="4864" y="100710"/>
                  </a:lnTo>
                  <a:lnTo>
                    <a:pt x="4864" y="100329"/>
                  </a:lnTo>
                  <a:close/>
                </a:path>
                <a:path w="179704" h="154939">
                  <a:moveTo>
                    <a:pt x="3505" y="101485"/>
                  </a:moveTo>
                  <a:lnTo>
                    <a:pt x="2336" y="101485"/>
                  </a:lnTo>
                  <a:lnTo>
                    <a:pt x="2336" y="102247"/>
                  </a:lnTo>
                  <a:lnTo>
                    <a:pt x="2730" y="102247"/>
                  </a:lnTo>
                  <a:lnTo>
                    <a:pt x="2730" y="101866"/>
                  </a:lnTo>
                  <a:lnTo>
                    <a:pt x="3505" y="101866"/>
                  </a:lnTo>
                  <a:lnTo>
                    <a:pt x="3505" y="101485"/>
                  </a:lnTo>
                  <a:close/>
                </a:path>
                <a:path w="179704" h="154939">
                  <a:moveTo>
                    <a:pt x="3111" y="101866"/>
                  </a:moveTo>
                  <a:lnTo>
                    <a:pt x="2730" y="101866"/>
                  </a:lnTo>
                  <a:lnTo>
                    <a:pt x="2730" y="102247"/>
                  </a:lnTo>
                  <a:lnTo>
                    <a:pt x="3111" y="102247"/>
                  </a:lnTo>
                  <a:lnTo>
                    <a:pt x="3111" y="101866"/>
                  </a:lnTo>
                  <a:close/>
                </a:path>
                <a:path w="179704" h="154939">
                  <a:moveTo>
                    <a:pt x="4279" y="101866"/>
                  </a:moveTo>
                  <a:lnTo>
                    <a:pt x="3898" y="101866"/>
                  </a:lnTo>
                  <a:lnTo>
                    <a:pt x="3898" y="102247"/>
                  </a:lnTo>
                  <a:lnTo>
                    <a:pt x="4279" y="102247"/>
                  </a:lnTo>
                  <a:lnTo>
                    <a:pt x="4279" y="101866"/>
                  </a:lnTo>
                  <a:close/>
                </a:path>
                <a:path w="179704" h="154939">
                  <a:moveTo>
                    <a:pt x="3111" y="101091"/>
                  </a:moveTo>
                  <a:lnTo>
                    <a:pt x="2730" y="101091"/>
                  </a:lnTo>
                  <a:lnTo>
                    <a:pt x="2730" y="101485"/>
                  </a:lnTo>
                  <a:lnTo>
                    <a:pt x="3111" y="101485"/>
                  </a:lnTo>
                  <a:lnTo>
                    <a:pt x="3111" y="101091"/>
                  </a:lnTo>
                  <a:close/>
                </a:path>
                <a:path w="179704" h="154939">
                  <a:moveTo>
                    <a:pt x="3111" y="99555"/>
                  </a:moveTo>
                  <a:lnTo>
                    <a:pt x="2336" y="99555"/>
                  </a:lnTo>
                  <a:lnTo>
                    <a:pt x="2336" y="101091"/>
                  </a:lnTo>
                  <a:lnTo>
                    <a:pt x="3505" y="101091"/>
                  </a:lnTo>
                  <a:lnTo>
                    <a:pt x="3505" y="100710"/>
                  </a:lnTo>
                  <a:lnTo>
                    <a:pt x="4279" y="100710"/>
                  </a:lnTo>
                  <a:lnTo>
                    <a:pt x="4279" y="100329"/>
                  </a:lnTo>
                  <a:lnTo>
                    <a:pt x="3898" y="100329"/>
                  </a:lnTo>
                  <a:lnTo>
                    <a:pt x="3898" y="99936"/>
                  </a:lnTo>
                  <a:lnTo>
                    <a:pt x="2730" y="99936"/>
                  </a:lnTo>
                  <a:lnTo>
                    <a:pt x="3111" y="99555"/>
                  </a:lnTo>
                  <a:close/>
                </a:path>
                <a:path w="179704" h="154939">
                  <a:moveTo>
                    <a:pt x="3898" y="100710"/>
                  </a:moveTo>
                  <a:lnTo>
                    <a:pt x="3505" y="100710"/>
                  </a:lnTo>
                  <a:lnTo>
                    <a:pt x="3505" y="101091"/>
                  </a:lnTo>
                  <a:lnTo>
                    <a:pt x="3898" y="101091"/>
                  </a:lnTo>
                  <a:lnTo>
                    <a:pt x="3898" y="100710"/>
                  </a:lnTo>
                  <a:close/>
                </a:path>
                <a:path w="179704" h="154939">
                  <a:moveTo>
                    <a:pt x="3111" y="99555"/>
                  </a:moveTo>
                  <a:lnTo>
                    <a:pt x="2730" y="99936"/>
                  </a:lnTo>
                  <a:lnTo>
                    <a:pt x="3111" y="99936"/>
                  </a:lnTo>
                  <a:lnTo>
                    <a:pt x="3111" y="99555"/>
                  </a:lnTo>
                  <a:close/>
                </a:path>
                <a:path w="179704" h="154939">
                  <a:moveTo>
                    <a:pt x="3505" y="99555"/>
                  </a:moveTo>
                  <a:lnTo>
                    <a:pt x="3111" y="99555"/>
                  </a:lnTo>
                  <a:lnTo>
                    <a:pt x="3111" y="99936"/>
                  </a:lnTo>
                  <a:lnTo>
                    <a:pt x="3505" y="99936"/>
                  </a:lnTo>
                  <a:lnTo>
                    <a:pt x="3505" y="99555"/>
                  </a:lnTo>
                  <a:close/>
                </a:path>
                <a:path w="179704" h="154939">
                  <a:moveTo>
                    <a:pt x="21793" y="115150"/>
                  </a:moveTo>
                  <a:lnTo>
                    <a:pt x="21399" y="115150"/>
                  </a:lnTo>
                  <a:lnTo>
                    <a:pt x="21399" y="115925"/>
                  </a:lnTo>
                  <a:lnTo>
                    <a:pt x="21793" y="115925"/>
                  </a:lnTo>
                  <a:lnTo>
                    <a:pt x="21793" y="115150"/>
                  </a:lnTo>
                  <a:close/>
                </a:path>
                <a:path w="179704" h="154939">
                  <a:moveTo>
                    <a:pt x="22174" y="114388"/>
                  </a:moveTo>
                  <a:lnTo>
                    <a:pt x="21793" y="114388"/>
                  </a:lnTo>
                  <a:lnTo>
                    <a:pt x="21793" y="114769"/>
                  </a:lnTo>
                  <a:lnTo>
                    <a:pt x="22174" y="114388"/>
                  </a:lnTo>
                  <a:close/>
                </a:path>
                <a:path w="179704" h="154939">
                  <a:moveTo>
                    <a:pt x="22174" y="113995"/>
                  </a:moveTo>
                  <a:lnTo>
                    <a:pt x="21793" y="113995"/>
                  </a:lnTo>
                  <a:lnTo>
                    <a:pt x="21793" y="114388"/>
                  </a:lnTo>
                  <a:lnTo>
                    <a:pt x="22174" y="113995"/>
                  </a:lnTo>
                  <a:close/>
                </a:path>
                <a:path w="179704" h="154939">
                  <a:moveTo>
                    <a:pt x="20231" y="119202"/>
                  </a:moveTo>
                  <a:lnTo>
                    <a:pt x="19850" y="119202"/>
                  </a:lnTo>
                  <a:lnTo>
                    <a:pt x="19850" y="119583"/>
                  </a:lnTo>
                  <a:lnTo>
                    <a:pt x="20231" y="119964"/>
                  </a:lnTo>
                  <a:lnTo>
                    <a:pt x="20231" y="119202"/>
                  </a:lnTo>
                  <a:close/>
                </a:path>
                <a:path w="179704" h="154939">
                  <a:moveTo>
                    <a:pt x="20624" y="119202"/>
                  </a:moveTo>
                  <a:lnTo>
                    <a:pt x="20231" y="119583"/>
                  </a:lnTo>
                  <a:lnTo>
                    <a:pt x="20624" y="119583"/>
                  </a:lnTo>
                  <a:lnTo>
                    <a:pt x="20624" y="119202"/>
                  </a:lnTo>
                  <a:close/>
                </a:path>
                <a:path w="179704" h="154939">
                  <a:moveTo>
                    <a:pt x="19850" y="118711"/>
                  </a:moveTo>
                  <a:lnTo>
                    <a:pt x="19456" y="118808"/>
                  </a:lnTo>
                  <a:lnTo>
                    <a:pt x="19850" y="119202"/>
                  </a:lnTo>
                  <a:lnTo>
                    <a:pt x="19850" y="118711"/>
                  </a:lnTo>
                  <a:close/>
                </a:path>
                <a:path w="179704" h="154939">
                  <a:moveTo>
                    <a:pt x="20231" y="118808"/>
                  </a:moveTo>
                  <a:lnTo>
                    <a:pt x="19850" y="118808"/>
                  </a:lnTo>
                  <a:lnTo>
                    <a:pt x="19850" y="119189"/>
                  </a:lnTo>
                  <a:lnTo>
                    <a:pt x="20231" y="119189"/>
                  </a:lnTo>
                  <a:lnTo>
                    <a:pt x="20231" y="118808"/>
                  </a:lnTo>
                  <a:close/>
                </a:path>
                <a:path w="179704" h="154939">
                  <a:moveTo>
                    <a:pt x="20624" y="118808"/>
                  </a:moveTo>
                  <a:lnTo>
                    <a:pt x="20243" y="118808"/>
                  </a:lnTo>
                  <a:lnTo>
                    <a:pt x="20243" y="119189"/>
                  </a:lnTo>
                  <a:lnTo>
                    <a:pt x="20624" y="118808"/>
                  </a:lnTo>
                  <a:close/>
                </a:path>
                <a:path w="179704" h="154939">
                  <a:moveTo>
                    <a:pt x="19850" y="118236"/>
                  </a:moveTo>
                  <a:lnTo>
                    <a:pt x="19456" y="118236"/>
                  </a:lnTo>
                  <a:lnTo>
                    <a:pt x="19062" y="118617"/>
                  </a:lnTo>
                  <a:lnTo>
                    <a:pt x="19062" y="118808"/>
                  </a:lnTo>
                  <a:lnTo>
                    <a:pt x="19456" y="118808"/>
                  </a:lnTo>
                  <a:lnTo>
                    <a:pt x="19850" y="118617"/>
                  </a:lnTo>
                  <a:lnTo>
                    <a:pt x="19850" y="118236"/>
                  </a:lnTo>
                  <a:close/>
                </a:path>
                <a:path w="179704" h="154939">
                  <a:moveTo>
                    <a:pt x="19850" y="118236"/>
                  </a:moveTo>
                  <a:lnTo>
                    <a:pt x="19850" y="118711"/>
                  </a:lnTo>
                  <a:lnTo>
                    <a:pt x="20231" y="118617"/>
                  </a:lnTo>
                  <a:lnTo>
                    <a:pt x="19850" y="118236"/>
                  </a:lnTo>
                  <a:close/>
                </a:path>
                <a:path w="179704" h="154939">
                  <a:moveTo>
                    <a:pt x="20231" y="118236"/>
                  </a:moveTo>
                  <a:lnTo>
                    <a:pt x="19850" y="118236"/>
                  </a:lnTo>
                  <a:lnTo>
                    <a:pt x="20231" y="118617"/>
                  </a:lnTo>
                  <a:lnTo>
                    <a:pt x="20231" y="118236"/>
                  </a:lnTo>
                  <a:close/>
                </a:path>
                <a:path w="179704" h="154939">
                  <a:moveTo>
                    <a:pt x="19456" y="117081"/>
                  </a:moveTo>
                  <a:lnTo>
                    <a:pt x="19062" y="117081"/>
                  </a:lnTo>
                  <a:lnTo>
                    <a:pt x="19062" y="118236"/>
                  </a:lnTo>
                  <a:lnTo>
                    <a:pt x="19456" y="118236"/>
                  </a:lnTo>
                  <a:lnTo>
                    <a:pt x="19456" y="117081"/>
                  </a:lnTo>
                  <a:close/>
                </a:path>
                <a:path w="179704" h="154939">
                  <a:moveTo>
                    <a:pt x="19850" y="117462"/>
                  </a:moveTo>
                  <a:lnTo>
                    <a:pt x="19456" y="117462"/>
                  </a:lnTo>
                  <a:lnTo>
                    <a:pt x="19456" y="117855"/>
                  </a:lnTo>
                  <a:lnTo>
                    <a:pt x="19850" y="118236"/>
                  </a:lnTo>
                  <a:lnTo>
                    <a:pt x="19850" y="117462"/>
                  </a:lnTo>
                  <a:close/>
                </a:path>
                <a:path w="179704" h="154939">
                  <a:moveTo>
                    <a:pt x="18681" y="117462"/>
                  </a:moveTo>
                  <a:lnTo>
                    <a:pt x="18478" y="117855"/>
                  </a:lnTo>
                  <a:lnTo>
                    <a:pt x="18681" y="117855"/>
                  </a:lnTo>
                  <a:lnTo>
                    <a:pt x="18681" y="117462"/>
                  </a:lnTo>
                  <a:close/>
                </a:path>
                <a:path w="179704" h="154939">
                  <a:moveTo>
                    <a:pt x="19850" y="117462"/>
                  </a:moveTo>
                  <a:lnTo>
                    <a:pt x="19850" y="117855"/>
                  </a:lnTo>
                  <a:lnTo>
                    <a:pt x="20040" y="117659"/>
                  </a:lnTo>
                  <a:lnTo>
                    <a:pt x="19850" y="117462"/>
                  </a:lnTo>
                  <a:close/>
                </a:path>
                <a:path w="179704" h="154939">
                  <a:moveTo>
                    <a:pt x="20231" y="117462"/>
                  </a:moveTo>
                  <a:lnTo>
                    <a:pt x="20040" y="117659"/>
                  </a:lnTo>
                  <a:lnTo>
                    <a:pt x="20231" y="117855"/>
                  </a:lnTo>
                  <a:lnTo>
                    <a:pt x="20231" y="117462"/>
                  </a:lnTo>
                  <a:close/>
                </a:path>
                <a:path w="179704" h="154939">
                  <a:moveTo>
                    <a:pt x="18097" y="117081"/>
                  </a:moveTo>
                  <a:lnTo>
                    <a:pt x="17703" y="117081"/>
                  </a:lnTo>
                  <a:lnTo>
                    <a:pt x="17703" y="117462"/>
                  </a:lnTo>
                  <a:lnTo>
                    <a:pt x="18097" y="117462"/>
                  </a:lnTo>
                  <a:lnTo>
                    <a:pt x="18097" y="117081"/>
                  </a:lnTo>
                  <a:close/>
                </a:path>
                <a:path w="179704" h="154939">
                  <a:moveTo>
                    <a:pt x="18681" y="116306"/>
                  </a:moveTo>
                  <a:lnTo>
                    <a:pt x="18478" y="116306"/>
                  </a:lnTo>
                  <a:lnTo>
                    <a:pt x="18478" y="116700"/>
                  </a:lnTo>
                  <a:lnTo>
                    <a:pt x="18097" y="117081"/>
                  </a:lnTo>
                  <a:lnTo>
                    <a:pt x="18097" y="117462"/>
                  </a:lnTo>
                  <a:lnTo>
                    <a:pt x="18478" y="117462"/>
                  </a:lnTo>
                  <a:lnTo>
                    <a:pt x="18478" y="117081"/>
                  </a:lnTo>
                  <a:lnTo>
                    <a:pt x="18681" y="117081"/>
                  </a:lnTo>
                  <a:lnTo>
                    <a:pt x="18681" y="116306"/>
                  </a:lnTo>
                  <a:close/>
                </a:path>
                <a:path w="179704" h="154939">
                  <a:moveTo>
                    <a:pt x="19062" y="116700"/>
                  </a:moveTo>
                  <a:lnTo>
                    <a:pt x="18681" y="116700"/>
                  </a:lnTo>
                  <a:lnTo>
                    <a:pt x="18681" y="117081"/>
                  </a:lnTo>
                  <a:lnTo>
                    <a:pt x="19062" y="117081"/>
                  </a:lnTo>
                  <a:lnTo>
                    <a:pt x="19062" y="116700"/>
                  </a:lnTo>
                  <a:close/>
                </a:path>
                <a:path w="179704" h="154939">
                  <a:moveTo>
                    <a:pt x="19456" y="115925"/>
                  </a:moveTo>
                  <a:lnTo>
                    <a:pt x="19062" y="116306"/>
                  </a:lnTo>
                  <a:lnTo>
                    <a:pt x="19062" y="116700"/>
                  </a:lnTo>
                  <a:lnTo>
                    <a:pt x="19456" y="116700"/>
                  </a:lnTo>
                  <a:lnTo>
                    <a:pt x="19456" y="115925"/>
                  </a:lnTo>
                  <a:close/>
                </a:path>
                <a:path w="179704" h="154939">
                  <a:moveTo>
                    <a:pt x="20231" y="116306"/>
                  </a:moveTo>
                  <a:lnTo>
                    <a:pt x="20231" y="116700"/>
                  </a:lnTo>
                  <a:lnTo>
                    <a:pt x="20624" y="116700"/>
                  </a:lnTo>
                  <a:lnTo>
                    <a:pt x="20231" y="116306"/>
                  </a:lnTo>
                  <a:close/>
                </a:path>
                <a:path w="179704" h="154939">
                  <a:moveTo>
                    <a:pt x="34429" y="126326"/>
                  </a:moveTo>
                  <a:lnTo>
                    <a:pt x="34048" y="126326"/>
                  </a:lnTo>
                  <a:lnTo>
                    <a:pt x="34048" y="126707"/>
                  </a:lnTo>
                  <a:lnTo>
                    <a:pt x="34429" y="126707"/>
                  </a:lnTo>
                  <a:lnTo>
                    <a:pt x="34429" y="126326"/>
                  </a:lnTo>
                  <a:close/>
                </a:path>
                <a:path w="179704" h="154939">
                  <a:moveTo>
                    <a:pt x="34823" y="125933"/>
                  </a:moveTo>
                  <a:lnTo>
                    <a:pt x="34429" y="125933"/>
                  </a:lnTo>
                  <a:lnTo>
                    <a:pt x="34429" y="126326"/>
                  </a:lnTo>
                  <a:lnTo>
                    <a:pt x="34823" y="126326"/>
                  </a:lnTo>
                  <a:lnTo>
                    <a:pt x="34823" y="125933"/>
                  </a:lnTo>
                  <a:close/>
                </a:path>
                <a:path w="179704" h="154939">
                  <a:moveTo>
                    <a:pt x="21399" y="122669"/>
                  </a:moveTo>
                  <a:lnTo>
                    <a:pt x="21018" y="122669"/>
                  </a:lnTo>
                  <a:lnTo>
                    <a:pt x="21018" y="123050"/>
                  </a:lnTo>
                  <a:lnTo>
                    <a:pt x="21399" y="123050"/>
                  </a:lnTo>
                  <a:lnTo>
                    <a:pt x="21399" y="122669"/>
                  </a:lnTo>
                  <a:close/>
                </a:path>
                <a:path w="179704" h="154939">
                  <a:moveTo>
                    <a:pt x="21793" y="122669"/>
                  </a:moveTo>
                  <a:lnTo>
                    <a:pt x="21399" y="122669"/>
                  </a:lnTo>
                  <a:lnTo>
                    <a:pt x="21399" y="123050"/>
                  </a:lnTo>
                  <a:lnTo>
                    <a:pt x="21793" y="122669"/>
                  </a:lnTo>
                  <a:close/>
                </a:path>
                <a:path w="179704" h="154939">
                  <a:moveTo>
                    <a:pt x="21399" y="121894"/>
                  </a:moveTo>
                  <a:lnTo>
                    <a:pt x="21018" y="121894"/>
                  </a:lnTo>
                  <a:lnTo>
                    <a:pt x="21018" y="122275"/>
                  </a:lnTo>
                  <a:lnTo>
                    <a:pt x="21399" y="122275"/>
                  </a:lnTo>
                  <a:lnTo>
                    <a:pt x="21399" y="121894"/>
                  </a:lnTo>
                  <a:close/>
                </a:path>
                <a:path w="179704" h="154939">
                  <a:moveTo>
                    <a:pt x="22961" y="124015"/>
                  </a:moveTo>
                  <a:lnTo>
                    <a:pt x="22567" y="124015"/>
                  </a:lnTo>
                  <a:lnTo>
                    <a:pt x="22961" y="124396"/>
                  </a:lnTo>
                  <a:lnTo>
                    <a:pt x="22961" y="124015"/>
                  </a:lnTo>
                  <a:close/>
                </a:path>
                <a:path w="179704" h="154939">
                  <a:moveTo>
                    <a:pt x="22567" y="123634"/>
                  </a:moveTo>
                  <a:lnTo>
                    <a:pt x="22174" y="123634"/>
                  </a:lnTo>
                  <a:lnTo>
                    <a:pt x="22174" y="124015"/>
                  </a:lnTo>
                  <a:lnTo>
                    <a:pt x="22567" y="123634"/>
                  </a:lnTo>
                  <a:close/>
                </a:path>
                <a:path w="179704" h="154939">
                  <a:moveTo>
                    <a:pt x="23545" y="125552"/>
                  </a:moveTo>
                  <a:lnTo>
                    <a:pt x="23545" y="126707"/>
                  </a:lnTo>
                  <a:lnTo>
                    <a:pt x="23926" y="127088"/>
                  </a:lnTo>
                  <a:lnTo>
                    <a:pt x="24714" y="127088"/>
                  </a:lnTo>
                  <a:lnTo>
                    <a:pt x="24714" y="126707"/>
                  </a:lnTo>
                  <a:lnTo>
                    <a:pt x="24320" y="126326"/>
                  </a:lnTo>
                  <a:lnTo>
                    <a:pt x="23926" y="126326"/>
                  </a:lnTo>
                  <a:lnTo>
                    <a:pt x="23926" y="125933"/>
                  </a:lnTo>
                  <a:lnTo>
                    <a:pt x="23545" y="125552"/>
                  </a:lnTo>
                  <a:close/>
                </a:path>
                <a:path w="179704" h="154939">
                  <a:moveTo>
                    <a:pt x="24714" y="125933"/>
                  </a:moveTo>
                  <a:lnTo>
                    <a:pt x="23926" y="125933"/>
                  </a:lnTo>
                  <a:lnTo>
                    <a:pt x="24320" y="126326"/>
                  </a:lnTo>
                  <a:lnTo>
                    <a:pt x="24714" y="126326"/>
                  </a:lnTo>
                  <a:lnTo>
                    <a:pt x="24714" y="125933"/>
                  </a:lnTo>
                  <a:close/>
                </a:path>
                <a:path w="179704" h="154939">
                  <a:moveTo>
                    <a:pt x="23545" y="125552"/>
                  </a:moveTo>
                  <a:lnTo>
                    <a:pt x="23152" y="125552"/>
                  </a:lnTo>
                  <a:lnTo>
                    <a:pt x="23545" y="125933"/>
                  </a:lnTo>
                  <a:lnTo>
                    <a:pt x="23545" y="125552"/>
                  </a:lnTo>
                  <a:close/>
                </a:path>
                <a:path w="179704" h="154939">
                  <a:moveTo>
                    <a:pt x="23545" y="125171"/>
                  </a:moveTo>
                  <a:lnTo>
                    <a:pt x="23545" y="125552"/>
                  </a:lnTo>
                  <a:lnTo>
                    <a:pt x="23926" y="125933"/>
                  </a:lnTo>
                  <a:lnTo>
                    <a:pt x="23926" y="125552"/>
                  </a:lnTo>
                  <a:lnTo>
                    <a:pt x="23545" y="125171"/>
                  </a:lnTo>
                  <a:close/>
                </a:path>
                <a:path w="179704" h="154939">
                  <a:moveTo>
                    <a:pt x="23545" y="125171"/>
                  </a:moveTo>
                  <a:lnTo>
                    <a:pt x="23152" y="125171"/>
                  </a:lnTo>
                  <a:lnTo>
                    <a:pt x="23545" y="125552"/>
                  </a:lnTo>
                  <a:lnTo>
                    <a:pt x="23545" y="125171"/>
                  </a:lnTo>
                  <a:close/>
                </a:path>
                <a:path w="179704" h="154939">
                  <a:moveTo>
                    <a:pt x="23545" y="124777"/>
                  </a:moveTo>
                  <a:lnTo>
                    <a:pt x="23152" y="124777"/>
                  </a:lnTo>
                  <a:lnTo>
                    <a:pt x="23545" y="125171"/>
                  </a:lnTo>
                  <a:lnTo>
                    <a:pt x="23545" y="124777"/>
                  </a:lnTo>
                  <a:close/>
                </a:path>
                <a:path w="179704" h="154939">
                  <a:moveTo>
                    <a:pt x="23545" y="127482"/>
                  </a:moveTo>
                  <a:lnTo>
                    <a:pt x="23152" y="127482"/>
                  </a:lnTo>
                  <a:lnTo>
                    <a:pt x="23152" y="127863"/>
                  </a:lnTo>
                  <a:lnTo>
                    <a:pt x="23545" y="127863"/>
                  </a:lnTo>
                  <a:lnTo>
                    <a:pt x="23545" y="127482"/>
                  </a:lnTo>
                  <a:close/>
                </a:path>
                <a:path w="179704" h="154939">
                  <a:moveTo>
                    <a:pt x="3898" y="115544"/>
                  </a:moveTo>
                  <a:lnTo>
                    <a:pt x="3505" y="115544"/>
                  </a:lnTo>
                  <a:lnTo>
                    <a:pt x="3505" y="115925"/>
                  </a:lnTo>
                  <a:lnTo>
                    <a:pt x="3898" y="115925"/>
                  </a:lnTo>
                  <a:lnTo>
                    <a:pt x="3898" y="115544"/>
                  </a:lnTo>
                  <a:close/>
                </a:path>
                <a:path w="179704" h="154939">
                  <a:moveTo>
                    <a:pt x="393" y="114388"/>
                  </a:moveTo>
                  <a:lnTo>
                    <a:pt x="0" y="114388"/>
                  </a:lnTo>
                  <a:lnTo>
                    <a:pt x="0" y="114769"/>
                  </a:lnTo>
                  <a:lnTo>
                    <a:pt x="393" y="114769"/>
                  </a:lnTo>
                  <a:lnTo>
                    <a:pt x="393" y="114388"/>
                  </a:lnTo>
                  <a:close/>
                </a:path>
                <a:path w="179704" h="154939">
                  <a:moveTo>
                    <a:pt x="7594" y="123634"/>
                  </a:moveTo>
                  <a:lnTo>
                    <a:pt x="7200" y="123634"/>
                  </a:lnTo>
                  <a:lnTo>
                    <a:pt x="6819" y="124015"/>
                  </a:lnTo>
                  <a:lnTo>
                    <a:pt x="6426" y="124015"/>
                  </a:lnTo>
                  <a:lnTo>
                    <a:pt x="6426" y="124777"/>
                  </a:lnTo>
                  <a:lnTo>
                    <a:pt x="6819" y="124777"/>
                  </a:lnTo>
                  <a:lnTo>
                    <a:pt x="6819" y="125552"/>
                  </a:lnTo>
                  <a:lnTo>
                    <a:pt x="7594" y="125552"/>
                  </a:lnTo>
                  <a:lnTo>
                    <a:pt x="7594" y="123634"/>
                  </a:lnTo>
                  <a:close/>
                </a:path>
                <a:path w="179704" h="154939">
                  <a:moveTo>
                    <a:pt x="7975" y="125171"/>
                  </a:moveTo>
                  <a:lnTo>
                    <a:pt x="7594" y="125171"/>
                  </a:lnTo>
                  <a:lnTo>
                    <a:pt x="7594" y="125552"/>
                  </a:lnTo>
                  <a:lnTo>
                    <a:pt x="7975" y="125171"/>
                  </a:lnTo>
                  <a:close/>
                </a:path>
                <a:path w="179704" h="154939">
                  <a:moveTo>
                    <a:pt x="20624" y="134023"/>
                  </a:moveTo>
                  <a:lnTo>
                    <a:pt x="20231" y="134023"/>
                  </a:lnTo>
                  <a:lnTo>
                    <a:pt x="20231" y="134416"/>
                  </a:lnTo>
                  <a:lnTo>
                    <a:pt x="20624" y="134023"/>
                  </a:lnTo>
                  <a:close/>
                </a:path>
                <a:path w="179704" h="154939">
                  <a:moveTo>
                    <a:pt x="19850" y="134797"/>
                  </a:moveTo>
                  <a:lnTo>
                    <a:pt x="19456" y="134797"/>
                  </a:lnTo>
                  <a:lnTo>
                    <a:pt x="19456" y="135178"/>
                  </a:lnTo>
                  <a:lnTo>
                    <a:pt x="19850" y="134797"/>
                  </a:lnTo>
                  <a:close/>
                </a:path>
                <a:path w="179704" h="154939">
                  <a:moveTo>
                    <a:pt x="20231" y="144043"/>
                  </a:moveTo>
                  <a:lnTo>
                    <a:pt x="19850" y="144043"/>
                  </a:lnTo>
                  <a:lnTo>
                    <a:pt x="20231" y="144424"/>
                  </a:lnTo>
                  <a:lnTo>
                    <a:pt x="20231" y="144043"/>
                  </a:lnTo>
                  <a:close/>
                </a:path>
                <a:path w="179704" h="154939">
                  <a:moveTo>
                    <a:pt x="21018" y="145961"/>
                  </a:moveTo>
                  <a:lnTo>
                    <a:pt x="20624" y="145961"/>
                  </a:lnTo>
                  <a:lnTo>
                    <a:pt x="20624" y="146354"/>
                  </a:lnTo>
                  <a:lnTo>
                    <a:pt x="21018" y="146354"/>
                  </a:lnTo>
                  <a:lnTo>
                    <a:pt x="21018" y="145961"/>
                  </a:lnTo>
                  <a:close/>
                </a:path>
                <a:path w="179704" h="154939">
                  <a:moveTo>
                    <a:pt x="22567" y="149631"/>
                  </a:moveTo>
                  <a:lnTo>
                    <a:pt x="22174" y="149631"/>
                  </a:lnTo>
                  <a:lnTo>
                    <a:pt x="22174" y="150012"/>
                  </a:lnTo>
                  <a:lnTo>
                    <a:pt x="22567" y="150012"/>
                  </a:lnTo>
                  <a:lnTo>
                    <a:pt x="22567" y="149631"/>
                  </a:lnTo>
                  <a:close/>
                </a:path>
                <a:path w="179704" h="154939">
                  <a:moveTo>
                    <a:pt x="22764" y="152031"/>
                  </a:moveTo>
                  <a:lnTo>
                    <a:pt x="22567" y="152133"/>
                  </a:lnTo>
                  <a:lnTo>
                    <a:pt x="22961" y="152133"/>
                  </a:lnTo>
                  <a:lnTo>
                    <a:pt x="22764" y="152031"/>
                  </a:lnTo>
                  <a:close/>
                </a:path>
                <a:path w="179704" h="154939">
                  <a:moveTo>
                    <a:pt x="22961" y="151549"/>
                  </a:moveTo>
                  <a:lnTo>
                    <a:pt x="22567" y="151549"/>
                  </a:lnTo>
                  <a:lnTo>
                    <a:pt x="22567" y="151930"/>
                  </a:lnTo>
                  <a:lnTo>
                    <a:pt x="22764" y="152031"/>
                  </a:lnTo>
                  <a:lnTo>
                    <a:pt x="22961" y="151930"/>
                  </a:lnTo>
                  <a:lnTo>
                    <a:pt x="22961" y="151549"/>
                  </a:lnTo>
                  <a:close/>
                </a:path>
                <a:path w="179704" h="154939">
                  <a:moveTo>
                    <a:pt x="24714" y="154050"/>
                  </a:moveTo>
                  <a:lnTo>
                    <a:pt x="24320" y="154050"/>
                  </a:lnTo>
                  <a:lnTo>
                    <a:pt x="24714" y="154444"/>
                  </a:lnTo>
                  <a:lnTo>
                    <a:pt x="24714" y="154050"/>
                  </a:lnTo>
                  <a:close/>
                </a:path>
                <a:path w="179704" h="154939">
                  <a:moveTo>
                    <a:pt x="15760" y="152895"/>
                  </a:moveTo>
                  <a:lnTo>
                    <a:pt x="15367" y="152895"/>
                  </a:lnTo>
                  <a:lnTo>
                    <a:pt x="15760" y="153288"/>
                  </a:lnTo>
                  <a:lnTo>
                    <a:pt x="15760" y="15289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4236288" y="1887204"/>
              <a:ext cx="36195" cy="16510"/>
            </a:xfrm>
            <a:custGeom>
              <a:avLst/>
              <a:gdLst/>
              <a:ahLst/>
              <a:cxnLst/>
              <a:rect l="l" t="t" r="r" b="b"/>
              <a:pathLst>
                <a:path w="36195" h="16510">
                  <a:moveTo>
                    <a:pt x="21005" y="4432"/>
                  </a:moveTo>
                  <a:lnTo>
                    <a:pt x="21399" y="4432"/>
                  </a:lnTo>
                  <a:lnTo>
                    <a:pt x="21005" y="4432"/>
                  </a:lnTo>
                  <a:close/>
                </a:path>
                <a:path w="36195" h="16510">
                  <a:moveTo>
                    <a:pt x="31508" y="8280"/>
                  </a:moveTo>
                  <a:lnTo>
                    <a:pt x="31902" y="8280"/>
                  </a:lnTo>
                  <a:lnTo>
                    <a:pt x="31902" y="8674"/>
                  </a:lnTo>
                  <a:lnTo>
                    <a:pt x="31508" y="8280"/>
                  </a:lnTo>
                  <a:close/>
                </a:path>
                <a:path w="36195" h="16510">
                  <a:moveTo>
                    <a:pt x="21399" y="4432"/>
                  </a:moveTo>
                  <a:lnTo>
                    <a:pt x="21005" y="4432"/>
                  </a:lnTo>
                  <a:lnTo>
                    <a:pt x="21399" y="4432"/>
                  </a:lnTo>
                  <a:close/>
                </a:path>
                <a:path w="36195" h="16510">
                  <a:moveTo>
                    <a:pt x="20612" y="4432"/>
                  </a:moveTo>
                  <a:lnTo>
                    <a:pt x="21005" y="4432"/>
                  </a:lnTo>
                  <a:lnTo>
                    <a:pt x="20612" y="4432"/>
                  </a:lnTo>
                  <a:lnTo>
                    <a:pt x="20231" y="4432"/>
                  </a:lnTo>
                  <a:lnTo>
                    <a:pt x="19837" y="4432"/>
                  </a:lnTo>
                  <a:lnTo>
                    <a:pt x="19443" y="4241"/>
                  </a:lnTo>
                  <a:lnTo>
                    <a:pt x="19837" y="4241"/>
                  </a:lnTo>
                  <a:lnTo>
                    <a:pt x="20231" y="4241"/>
                  </a:lnTo>
                  <a:lnTo>
                    <a:pt x="20612" y="4432"/>
                  </a:lnTo>
                  <a:close/>
                </a:path>
                <a:path w="36195" h="16510">
                  <a:moveTo>
                    <a:pt x="31902" y="9245"/>
                  </a:moveTo>
                  <a:lnTo>
                    <a:pt x="31902" y="9055"/>
                  </a:lnTo>
                  <a:lnTo>
                    <a:pt x="31508" y="9055"/>
                  </a:lnTo>
                  <a:lnTo>
                    <a:pt x="31127" y="8674"/>
                  </a:lnTo>
                  <a:lnTo>
                    <a:pt x="31508" y="8674"/>
                  </a:lnTo>
                  <a:lnTo>
                    <a:pt x="31902" y="8674"/>
                  </a:lnTo>
                  <a:lnTo>
                    <a:pt x="32283" y="9055"/>
                  </a:lnTo>
                  <a:lnTo>
                    <a:pt x="32677" y="9055"/>
                  </a:lnTo>
                  <a:lnTo>
                    <a:pt x="32677" y="9245"/>
                  </a:lnTo>
                  <a:lnTo>
                    <a:pt x="31902" y="9245"/>
                  </a:lnTo>
                  <a:close/>
                </a:path>
                <a:path w="36195" h="16510">
                  <a:moveTo>
                    <a:pt x="19062" y="4432"/>
                  </a:moveTo>
                  <a:lnTo>
                    <a:pt x="19443" y="4432"/>
                  </a:lnTo>
                  <a:lnTo>
                    <a:pt x="19062" y="4432"/>
                  </a:lnTo>
                  <a:close/>
                </a:path>
                <a:path w="36195" h="16510">
                  <a:moveTo>
                    <a:pt x="19062" y="4432"/>
                  </a:moveTo>
                  <a:lnTo>
                    <a:pt x="19443" y="4432"/>
                  </a:lnTo>
                  <a:lnTo>
                    <a:pt x="19443" y="4813"/>
                  </a:lnTo>
                  <a:lnTo>
                    <a:pt x="19443" y="4432"/>
                  </a:lnTo>
                  <a:lnTo>
                    <a:pt x="19062" y="4432"/>
                  </a:lnTo>
                  <a:close/>
                </a:path>
                <a:path w="36195" h="16510">
                  <a:moveTo>
                    <a:pt x="7975" y="774"/>
                  </a:moveTo>
                  <a:lnTo>
                    <a:pt x="7581" y="774"/>
                  </a:lnTo>
                  <a:lnTo>
                    <a:pt x="7975" y="774"/>
                  </a:lnTo>
                  <a:close/>
                </a:path>
                <a:path w="36195" h="16510">
                  <a:moveTo>
                    <a:pt x="6413" y="774"/>
                  </a:moveTo>
                  <a:lnTo>
                    <a:pt x="6032" y="774"/>
                  </a:lnTo>
                  <a:lnTo>
                    <a:pt x="6032" y="393"/>
                  </a:lnTo>
                  <a:lnTo>
                    <a:pt x="5638" y="393"/>
                  </a:lnTo>
                  <a:lnTo>
                    <a:pt x="5638" y="0"/>
                  </a:lnTo>
                  <a:lnTo>
                    <a:pt x="5638" y="393"/>
                  </a:lnTo>
                  <a:lnTo>
                    <a:pt x="6032" y="393"/>
                  </a:lnTo>
                  <a:lnTo>
                    <a:pt x="6032" y="774"/>
                  </a:lnTo>
                  <a:lnTo>
                    <a:pt x="6413" y="774"/>
                  </a:lnTo>
                  <a:lnTo>
                    <a:pt x="6413" y="1155"/>
                  </a:lnTo>
                  <a:lnTo>
                    <a:pt x="6413" y="774"/>
                  </a:lnTo>
                  <a:close/>
                </a:path>
                <a:path w="36195" h="16510">
                  <a:moveTo>
                    <a:pt x="26263" y="9055"/>
                  </a:moveTo>
                  <a:lnTo>
                    <a:pt x="25869" y="9055"/>
                  </a:lnTo>
                  <a:lnTo>
                    <a:pt x="25476" y="9055"/>
                  </a:lnTo>
                  <a:lnTo>
                    <a:pt x="24701" y="8280"/>
                  </a:lnTo>
                  <a:lnTo>
                    <a:pt x="24307" y="8280"/>
                  </a:lnTo>
                  <a:lnTo>
                    <a:pt x="23926" y="7899"/>
                  </a:lnTo>
                  <a:lnTo>
                    <a:pt x="24307" y="7899"/>
                  </a:lnTo>
                  <a:lnTo>
                    <a:pt x="24701" y="7899"/>
                  </a:lnTo>
                  <a:lnTo>
                    <a:pt x="24701" y="8280"/>
                  </a:lnTo>
                  <a:lnTo>
                    <a:pt x="25095" y="8280"/>
                  </a:lnTo>
                  <a:lnTo>
                    <a:pt x="25476" y="8280"/>
                  </a:lnTo>
                  <a:lnTo>
                    <a:pt x="25476" y="8674"/>
                  </a:lnTo>
                  <a:lnTo>
                    <a:pt x="26263" y="8674"/>
                  </a:lnTo>
                  <a:lnTo>
                    <a:pt x="26263" y="9055"/>
                  </a:lnTo>
                  <a:close/>
                </a:path>
                <a:path w="36195" h="16510">
                  <a:moveTo>
                    <a:pt x="16141" y="5207"/>
                  </a:moveTo>
                  <a:lnTo>
                    <a:pt x="15760" y="5207"/>
                  </a:lnTo>
                  <a:lnTo>
                    <a:pt x="16141" y="5207"/>
                  </a:lnTo>
                  <a:close/>
                </a:path>
                <a:path w="36195" h="16510">
                  <a:moveTo>
                    <a:pt x="21780" y="7518"/>
                  </a:moveTo>
                  <a:lnTo>
                    <a:pt x="21780" y="7899"/>
                  </a:lnTo>
                  <a:lnTo>
                    <a:pt x="22555" y="7899"/>
                  </a:lnTo>
                  <a:lnTo>
                    <a:pt x="22948" y="8280"/>
                  </a:lnTo>
                  <a:lnTo>
                    <a:pt x="23342" y="8280"/>
                  </a:lnTo>
                  <a:lnTo>
                    <a:pt x="23342" y="8674"/>
                  </a:lnTo>
                  <a:lnTo>
                    <a:pt x="22948" y="8674"/>
                  </a:lnTo>
                  <a:lnTo>
                    <a:pt x="22948" y="8280"/>
                  </a:lnTo>
                  <a:lnTo>
                    <a:pt x="22555" y="8280"/>
                  </a:lnTo>
                  <a:lnTo>
                    <a:pt x="22174" y="7899"/>
                  </a:lnTo>
                  <a:lnTo>
                    <a:pt x="21399" y="7899"/>
                  </a:lnTo>
                  <a:lnTo>
                    <a:pt x="21399" y="7518"/>
                  </a:lnTo>
                  <a:lnTo>
                    <a:pt x="21005" y="7518"/>
                  </a:lnTo>
                  <a:lnTo>
                    <a:pt x="21399" y="7518"/>
                  </a:lnTo>
                  <a:lnTo>
                    <a:pt x="21780" y="7518"/>
                  </a:lnTo>
                  <a:close/>
                </a:path>
                <a:path w="36195" h="16510">
                  <a:moveTo>
                    <a:pt x="18478" y="6362"/>
                  </a:moveTo>
                  <a:lnTo>
                    <a:pt x="18668" y="6362"/>
                  </a:lnTo>
                  <a:lnTo>
                    <a:pt x="18668" y="6743"/>
                  </a:lnTo>
                  <a:lnTo>
                    <a:pt x="18478" y="6743"/>
                  </a:lnTo>
                  <a:lnTo>
                    <a:pt x="18478" y="6362"/>
                  </a:lnTo>
                  <a:close/>
                </a:path>
                <a:path w="36195" h="16510">
                  <a:moveTo>
                    <a:pt x="19443" y="7518"/>
                  </a:moveTo>
                  <a:lnTo>
                    <a:pt x="19062" y="7124"/>
                  </a:lnTo>
                  <a:lnTo>
                    <a:pt x="18668" y="7124"/>
                  </a:lnTo>
                  <a:lnTo>
                    <a:pt x="18478" y="7124"/>
                  </a:lnTo>
                  <a:lnTo>
                    <a:pt x="18084" y="7124"/>
                  </a:lnTo>
                  <a:lnTo>
                    <a:pt x="18084" y="6743"/>
                  </a:lnTo>
                  <a:lnTo>
                    <a:pt x="18478" y="6743"/>
                  </a:lnTo>
                  <a:lnTo>
                    <a:pt x="18668" y="7124"/>
                  </a:lnTo>
                  <a:lnTo>
                    <a:pt x="19062" y="7124"/>
                  </a:lnTo>
                  <a:lnTo>
                    <a:pt x="19443" y="7518"/>
                  </a:lnTo>
                  <a:close/>
                </a:path>
                <a:path w="36195" h="16510">
                  <a:moveTo>
                    <a:pt x="5245" y="1930"/>
                  </a:moveTo>
                  <a:lnTo>
                    <a:pt x="4864" y="1930"/>
                  </a:lnTo>
                  <a:lnTo>
                    <a:pt x="4864" y="1549"/>
                  </a:lnTo>
                  <a:lnTo>
                    <a:pt x="5245" y="1549"/>
                  </a:lnTo>
                  <a:lnTo>
                    <a:pt x="5245" y="1930"/>
                  </a:lnTo>
                  <a:close/>
                </a:path>
                <a:path w="36195" h="16510">
                  <a:moveTo>
                    <a:pt x="19443" y="7899"/>
                  </a:moveTo>
                  <a:lnTo>
                    <a:pt x="19062" y="7899"/>
                  </a:lnTo>
                  <a:lnTo>
                    <a:pt x="19062" y="7518"/>
                  </a:lnTo>
                  <a:lnTo>
                    <a:pt x="18668" y="7518"/>
                  </a:lnTo>
                  <a:lnTo>
                    <a:pt x="19062" y="7518"/>
                  </a:lnTo>
                  <a:lnTo>
                    <a:pt x="19443" y="7518"/>
                  </a:lnTo>
                  <a:lnTo>
                    <a:pt x="19837" y="7899"/>
                  </a:lnTo>
                  <a:lnTo>
                    <a:pt x="19443" y="7899"/>
                  </a:lnTo>
                  <a:close/>
                </a:path>
                <a:path w="36195" h="16510">
                  <a:moveTo>
                    <a:pt x="17310" y="7899"/>
                  </a:moveTo>
                  <a:lnTo>
                    <a:pt x="16916" y="7518"/>
                  </a:lnTo>
                  <a:lnTo>
                    <a:pt x="17310" y="7518"/>
                  </a:lnTo>
                  <a:lnTo>
                    <a:pt x="17703" y="7899"/>
                  </a:lnTo>
                  <a:lnTo>
                    <a:pt x="17310" y="7899"/>
                  </a:lnTo>
                  <a:close/>
                </a:path>
                <a:path w="36195" h="16510">
                  <a:moveTo>
                    <a:pt x="34429" y="13868"/>
                  </a:moveTo>
                  <a:lnTo>
                    <a:pt x="34035" y="13868"/>
                  </a:lnTo>
                  <a:lnTo>
                    <a:pt x="34429" y="13868"/>
                  </a:lnTo>
                  <a:close/>
                </a:path>
                <a:path w="36195" h="16510">
                  <a:moveTo>
                    <a:pt x="23926" y="10782"/>
                  </a:moveTo>
                  <a:lnTo>
                    <a:pt x="23533" y="10782"/>
                  </a:lnTo>
                  <a:lnTo>
                    <a:pt x="23926" y="10782"/>
                  </a:lnTo>
                  <a:close/>
                </a:path>
                <a:path w="36195" h="16510">
                  <a:moveTo>
                    <a:pt x="35598" y="16370"/>
                  </a:moveTo>
                  <a:lnTo>
                    <a:pt x="35204" y="16370"/>
                  </a:lnTo>
                  <a:lnTo>
                    <a:pt x="35204" y="15989"/>
                  </a:lnTo>
                  <a:lnTo>
                    <a:pt x="35204" y="16370"/>
                  </a:lnTo>
                  <a:lnTo>
                    <a:pt x="35598" y="16370"/>
                  </a:lnTo>
                  <a:close/>
                </a:path>
                <a:path w="36195" h="16510">
                  <a:moveTo>
                    <a:pt x="774" y="4241"/>
                  </a:moveTo>
                  <a:lnTo>
                    <a:pt x="774" y="4432"/>
                  </a:lnTo>
                  <a:lnTo>
                    <a:pt x="774" y="4241"/>
                  </a:lnTo>
                  <a:lnTo>
                    <a:pt x="393" y="4241"/>
                  </a:lnTo>
                  <a:lnTo>
                    <a:pt x="0" y="3860"/>
                  </a:lnTo>
                  <a:lnTo>
                    <a:pt x="0" y="3467"/>
                  </a:lnTo>
                  <a:lnTo>
                    <a:pt x="393" y="3467"/>
                  </a:lnTo>
                  <a:lnTo>
                    <a:pt x="774" y="3467"/>
                  </a:lnTo>
                  <a:lnTo>
                    <a:pt x="393" y="3467"/>
                  </a:lnTo>
                  <a:lnTo>
                    <a:pt x="393" y="3086"/>
                  </a:lnTo>
                  <a:lnTo>
                    <a:pt x="0" y="3086"/>
                  </a:lnTo>
                  <a:lnTo>
                    <a:pt x="393" y="3086"/>
                  </a:lnTo>
                  <a:lnTo>
                    <a:pt x="393" y="2705"/>
                  </a:lnTo>
                  <a:lnTo>
                    <a:pt x="393" y="3086"/>
                  </a:lnTo>
                  <a:lnTo>
                    <a:pt x="774" y="3086"/>
                  </a:lnTo>
                  <a:lnTo>
                    <a:pt x="774" y="3467"/>
                  </a:lnTo>
                  <a:lnTo>
                    <a:pt x="774" y="3860"/>
                  </a:lnTo>
                  <a:lnTo>
                    <a:pt x="1168" y="4241"/>
                  </a:lnTo>
                  <a:lnTo>
                    <a:pt x="774" y="4241"/>
                  </a:lnTo>
                  <a:close/>
                </a:path>
                <a:path w="36195" h="16510">
                  <a:moveTo>
                    <a:pt x="19062" y="10782"/>
                  </a:moveTo>
                  <a:lnTo>
                    <a:pt x="19443" y="10782"/>
                  </a:lnTo>
                  <a:lnTo>
                    <a:pt x="19062" y="10782"/>
                  </a:lnTo>
                  <a:close/>
                </a:path>
                <a:path w="36195" h="16510">
                  <a:moveTo>
                    <a:pt x="18668" y="11176"/>
                  </a:moveTo>
                  <a:lnTo>
                    <a:pt x="18478" y="11176"/>
                  </a:lnTo>
                  <a:lnTo>
                    <a:pt x="18478" y="10782"/>
                  </a:lnTo>
                  <a:lnTo>
                    <a:pt x="18084" y="10782"/>
                  </a:lnTo>
                  <a:lnTo>
                    <a:pt x="18478" y="10782"/>
                  </a:lnTo>
                  <a:lnTo>
                    <a:pt x="18668" y="10782"/>
                  </a:lnTo>
                  <a:lnTo>
                    <a:pt x="19062" y="10782"/>
                  </a:lnTo>
                  <a:lnTo>
                    <a:pt x="18668" y="10782"/>
                  </a:lnTo>
                  <a:lnTo>
                    <a:pt x="18668" y="11176"/>
                  </a:lnTo>
                  <a:close/>
                </a:path>
                <a:path w="36195" h="16510">
                  <a:moveTo>
                    <a:pt x="4279" y="5207"/>
                  </a:moveTo>
                  <a:lnTo>
                    <a:pt x="3886" y="4813"/>
                  </a:lnTo>
                  <a:lnTo>
                    <a:pt x="4279" y="4813"/>
                  </a:lnTo>
                  <a:lnTo>
                    <a:pt x="4279" y="520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266247" y="19020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232592" y="1890671"/>
              <a:ext cx="31115" cy="12700"/>
            </a:xfrm>
            <a:custGeom>
              <a:avLst/>
              <a:gdLst/>
              <a:ahLst/>
              <a:cxnLst/>
              <a:rect l="l" t="t" r="r" b="b"/>
              <a:pathLst>
                <a:path w="31114" h="12700">
                  <a:moveTo>
                    <a:pt x="9334" y="2501"/>
                  </a:moveTo>
                  <a:lnTo>
                    <a:pt x="9728" y="2895"/>
                  </a:lnTo>
                  <a:lnTo>
                    <a:pt x="9334" y="2895"/>
                  </a:lnTo>
                  <a:lnTo>
                    <a:pt x="9728" y="2895"/>
                  </a:lnTo>
                  <a:lnTo>
                    <a:pt x="10109" y="3276"/>
                  </a:lnTo>
                  <a:lnTo>
                    <a:pt x="9728" y="3276"/>
                  </a:lnTo>
                  <a:lnTo>
                    <a:pt x="10109" y="3276"/>
                  </a:lnTo>
                  <a:lnTo>
                    <a:pt x="9728" y="3276"/>
                  </a:lnTo>
                  <a:lnTo>
                    <a:pt x="9334" y="3276"/>
                  </a:lnTo>
                  <a:lnTo>
                    <a:pt x="8940" y="3276"/>
                  </a:lnTo>
                  <a:lnTo>
                    <a:pt x="8940" y="2895"/>
                  </a:lnTo>
                  <a:lnTo>
                    <a:pt x="8559" y="2501"/>
                  </a:lnTo>
                  <a:lnTo>
                    <a:pt x="8166" y="2501"/>
                  </a:lnTo>
                  <a:lnTo>
                    <a:pt x="8559" y="2501"/>
                  </a:lnTo>
                  <a:lnTo>
                    <a:pt x="8166" y="2120"/>
                  </a:lnTo>
                  <a:lnTo>
                    <a:pt x="8559" y="2120"/>
                  </a:lnTo>
                  <a:lnTo>
                    <a:pt x="8559" y="2501"/>
                  </a:lnTo>
                  <a:lnTo>
                    <a:pt x="8559" y="2120"/>
                  </a:lnTo>
                  <a:lnTo>
                    <a:pt x="8559" y="2501"/>
                  </a:lnTo>
                  <a:lnTo>
                    <a:pt x="8940" y="2501"/>
                  </a:lnTo>
                  <a:lnTo>
                    <a:pt x="9334" y="2501"/>
                  </a:lnTo>
                  <a:close/>
                </a:path>
                <a:path w="31114" h="12700">
                  <a:moveTo>
                    <a:pt x="15366" y="5588"/>
                  </a:moveTo>
                  <a:lnTo>
                    <a:pt x="14973" y="5588"/>
                  </a:lnTo>
                  <a:lnTo>
                    <a:pt x="14592" y="5207"/>
                  </a:lnTo>
                  <a:lnTo>
                    <a:pt x="14973" y="5207"/>
                  </a:lnTo>
                  <a:lnTo>
                    <a:pt x="15366" y="5588"/>
                  </a:lnTo>
                  <a:close/>
                </a:path>
                <a:path w="31114" h="12700">
                  <a:moveTo>
                    <a:pt x="7975" y="3276"/>
                  </a:moveTo>
                  <a:lnTo>
                    <a:pt x="7975" y="2895"/>
                  </a:lnTo>
                  <a:lnTo>
                    <a:pt x="7581" y="2895"/>
                  </a:lnTo>
                  <a:lnTo>
                    <a:pt x="7975" y="2895"/>
                  </a:lnTo>
                  <a:lnTo>
                    <a:pt x="7975" y="2501"/>
                  </a:lnTo>
                  <a:lnTo>
                    <a:pt x="8166" y="2501"/>
                  </a:lnTo>
                  <a:lnTo>
                    <a:pt x="8559" y="2501"/>
                  </a:lnTo>
                  <a:lnTo>
                    <a:pt x="8559" y="2895"/>
                  </a:lnTo>
                  <a:lnTo>
                    <a:pt x="8940" y="2895"/>
                  </a:lnTo>
                  <a:lnTo>
                    <a:pt x="8940" y="3276"/>
                  </a:lnTo>
                  <a:lnTo>
                    <a:pt x="8559" y="3276"/>
                  </a:lnTo>
                  <a:lnTo>
                    <a:pt x="8166" y="3276"/>
                  </a:lnTo>
                  <a:lnTo>
                    <a:pt x="7975" y="3276"/>
                  </a:lnTo>
                  <a:close/>
                </a:path>
                <a:path w="31114" h="12700">
                  <a:moveTo>
                    <a:pt x="10502" y="4051"/>
                  </a:moveTo>
                  <a:lnTo>
                    <a:pt x="10109" y="4051"/>
                  </a:lnTo>
                  <a:lnTo>
                    <a:pt x="10502" y="4051"/>
                  </a:lnTo>
                  <a:lnTo>
                    <a:pt x="10109" y="4051"/>
                  </a:lnTo>
                  <a:lnTo>
                    <a:pt x="9728" y="4051"/>
                  </a:lnTo>
                  <a:lnTo>
                    <a:pt x="9728" y="3657"/>
                  </a:lnTo>
                  <a:lnTo>
                    <a:pt x="9334" y="3657"/>
                  </a:lnTo>
                  <a:lnTo>
                    <a:pt x="9728" y="3657"/>
                  </a:lnTo>
                  <a:lnTo>
                    <a:pt x="10109" y="3657"/>
                  </a:lnTo>
                  <a:lnTo>
                    <a:pt x="10502" y="3657"/>
                  </a:lnTo>
                  <a:lnTo>
                    <a:pt x="10502" y="4051"/>
                  </a:lnTo>
                  <a:close/>
                </a:path>
                <a:path w="31114" h="12700">
                  <a:moveTo>
                    <a:pt x="12839" y="5207"/>
                  </a:moveTo>
                  <a:lnTo>
                    <a:pt x="13030" y="5207"/>
                  </a:lnTo>
                  <a:lnTo>
                    <a:pt x="13423" y="5207"/>
                  </a:lnTo>
                  <a:lnTo>
                    <a:pt x="13423" y="5588"/>
                  </a:lnTo>
                  <a:lnTo>
                    <a:pt x="13030" y="5588"/>
                  </a:lnTo>
                  <a:lnTo>
                    <a:pt x="12839" y="5588"/>
                  </a:lnTo>
                  <a:lnTo>
                    <a:pt x="12839" y="5207"/>
                  </a:lnTo>
                  <a:lnTo>
                    <a:pt x="12445" y="5207"/>
                  </a:lnTo>
                  <a:lnTo>
                    <a:pt x="12064" y="4813"/>
                  </a:lnTo>
                  <a:lnTo>
                    <a:pt x="11671" y="4813"/>
                  </a:lnTo>
                  <a:lnTo>
                    <a:pt x="12064" y="4813"/>
                  </a:lnTo>
                  <a:lnTo>
                    <a:pt x="12445" y="4813"/>
                  </a:lnTo>
                  <a:lnTo>
                    <a:pt x="12839" y="5207"/>
                  </a:lnTo>
                  <a:close/>
                </a:path>
                <a:path w="31114" h="12700">
                  <a:moveTo>
                    <a:pt x="8166" y="3657"/>
                  </a:moveTo>
                  <a:lnTo>
                    <a:pt x="8166" y="3276"/>
                  </a:lnTo>
                  <a:lnTo>
                    <a:pt x="7975" y="3276"/>
                  </a:lnTo>
                  <a:lnTo>
                    <a:pt x="8166" y="3276"/>
                  </a:lnTo>
                  <a:lnTo>
                    <a:pt x="8559" y="3276"/>
                  </a:lnTo>
                  <a:lnTo>
                    <a:pt x="8940" y="3657"/>
                  </a:lnTo>
                  <a:lnTo>
                    <a:pt x="8559" y="3657"/>
                  </a:lnTo>
                  <a:lnTo>
                    <a:pt x="8166" y="3657"/>
                  </a:lnTo>
                  <a:close/>
                </a:path>
                <a:path w="31114" h="12700">
                  <a:moveTo>
                    <a:pt x="30733" y="12141"/>
                  </a:moveTo>
                  <a:lnTo>
                    <a:pt x="31114" y="12141"/>
                  </a:lnTo>
                  <a:lnTo>
                    <a:pt x="30733" y="12141"/>
                  </a:lnTo>
                  <a:close/>
                </a:path>
                <a:path w="31114" h="12700">
                  <a:moveTo>
                    <a:pt x="30733" y="12141"/>
                  </a:moveTo>
                  <a:lnTo>
                    <a:pt x="30340" y="12141"/>
                  </a:lnTo>
                  <a:lnTo>
                    <a:pt x="30733" y="12141"/>
                  </a:lnTo>
                  <a:close/>
                </a:path>
                <a:path w="31114" h="12700">
                  <a:moveTo>
                    <a:pt x="27038" y="10985"/>
                  </a:moveTo>
                  <a:lnTo>
                    <a:pt x="26644" y="10591"/>
                  </a:lnTo>
                  <a:lnTo>
                    <a:pt x="26250" y="10591"/>
                  </a:lnTo>
                  <a:lnTo>
                    <a:pt x="26644" y="10591"/>
                  </a:lnTo>
                  <a:lnTo>
                    <a:pt x="27038" y="10591"/>
                  </a:lnTo>
                  <a:lnTo>
                    <a:pt x="27038" y="10985"/>
                  </a:lnTo>
                  <a:close/>
                </a:path>
                <a:path w="31114" h="12700">
                  <a:moveTo>
                    <a:pt x="380" y="0"/>
                  </a:moveTo>
                  <a:lnTo>
                    <a:pt x="774" y="0"/>
                  </a:lnTo>
                  <a:lnTo>
                    <a:pt x="774" y="393"/>
                  </a:lnTo>
                  <a:lnTo>
                    <a:pt x="1168" y="393"/>
                  </a:lnTo>
                  <a:lnTo>
                    <a:pt x="1168" y="774"/>
                  </a:lnTo>
                  <a:lnTo>
                    <a:pt x="1549" y="774"/>
                  </a:lnTo>
                  <a:lnTo>
                    <a:pt x="1168" y="774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  <a:path w="31114" h="12700">
                  <a:moveTo>
                    <a:pt x="29959" y="12141"/>
                  </a:moveTo>
                  <a:lnTo>
                    <a:pt x="29565" y="11747"/>
                  </a:lnTo>
                  <a:lnTo>
                    <a:pt x="29565" y="12141"/>
                  </a:lnTo>
                  <a:lnTo>
                    <a:pt x="29959" y="11747"/>
                  </a:lnTo>
                  <a:lnTo>
                    <a:pt x="29959" y="121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230446" y="18895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238231" y="189317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7145" h="7619">
                  <a:moveTo>
                    <a:pt x="4864" y="2311"/>
                  </a:moveTo>
                  <a:lnTo>
                    <a:pt x="5257" y="2311"/>
                  </a:lnTo>
                  <a:lnTo>
                    <a:pt x="5257" y="2705"/>
                  </a:lnTo>
                  <a:lnTo>
                    <a:pt x="4864" y="2705"/>
                  </a:lnTo>
                  <a:lnTo>
                    <a:pt x="4470" y="2705"/>
                  </a:lnTo>
                  <a:lnTo>
                    <a:pt x="4089" y="2705"/>
                  </a:lnTo>
                  <a:lnTo>
                    <a:pt x="3695" y="2705"/>
                  </a:lnTo>
                  <a:lnTo>
                    <a:pt x="3301" y="2311"/>
                  </a:lnTo>
                  <a:lnTo>
                    <a:pt x="3301" y="1930"/>
                  </a:lnTo>
                  <a:lnTo>
                    <a:pt x="2920" y="1930"/>
                  </a:lnTo>
                  <a:lnTo>
                    <a:pt x="3301" y="1930"/>
                  </a:lnTo>
                  <a:lnTo>
                    <a:pt x="3695" y="2311"/>
                  </a:lnTo>
                  <a:lnTo>
                    <a:pt x="3695" y="1930"/>
                  </a:lnTo>
                  <a:lnTo>
                    <a:pt x="4089" y="2311"/>
                  </a:lnTo>
                  <a:lnTo>
                    <a:pt x="3695" y="1930"/>
                  </a:lnTo>
                  <a:lnTo>
                    <a:pt x="4089" y="1930"/>
                  </a:lnTo>
                  <a:lnTo>
                    <a:pt x="4470" y="1930"/>
                  </a:lnTo>
                  <a:lnTo>
                    <a:pt x="4864" y="1930"/>
                  </a:lnTo>
                  <a:lnTo>
                    <a:pt x="4864" y="2311"/>
                  </a:lnTo>
                  <a:close/>
                </a:path>
                <a:path w="17145" h="7619">
                  <a:moveTo>
                    <a:pt x="1168" y="393"/>
                  </a:moveTo>
                  <a:lnTo>
                    <a:pt x="1168" y="774"/>
                  </a:lnTo>
                  <a:lnTo>
                    <a:pt x="1562" y="774"/>
                  </a:lnTo>
                  <a:lnTo>
                    <a:pt x="1562" y="1155"/>
                  </a:lnTo>
                  <a:lnTo>
                    <a:pt x="1168" y="1155"/>
                  </a:lnTo>
                  <a:lnTo>
                    <a:pt x="1562" y="1155"/>
                  </a:lnTo>
                  <a:lnTo>
                    <a:pt x="1168" y="1549"/>
                  </a:lnTo>
                  <a:lnTo>
                    <a:pt x="774" y="1549"/>
                  </a:lnTo>
                  <a:lnTo>
                    <a:pt x="774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1168" y="393"/>
                  </a:lnTo>
                  <a:close/>
                </a:path>
                <a:path w="17145" h="7619">
                  <a:moveTo>
                    <a:pt x="393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393" y="393"/>
                  </a:lnTo>
                  <a:close/>
                </a:path>
                <a:path w="17145" h="7619">
                  <a:moveTo>
                    <a:pt x="16535" y="7124"/>
                  </a:moveTo>
                  <a:lnTo>
                    <a:pt x="16141" y="7124"/>
                  </a:lnTo>
                  <a:lnTo>
                    <a:pt x="16535" y="712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257687" y="19016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221505" y="1887598"/>
              <a:ext cx="37465" cy="15240"/>
            </a:xfrm>
            <a:custGeom>
              <a:avLst/>
              <a:gdLst/>
              <a:ahLst/>
              <a:cxnLst/>
              <a:rect l="l" t="t" r="r" b="b"/>
              <a:pathLst>
                <a:path w="37464" h="15239">
                  <a:moveTo>
                    <a:pt x="36956" y="14820"/>
                  </a:moveTo>
                  <a:lnTo>
                    <a:pt x="37337" y="15214"/>
                  </a:lnTo>
                  <a:lnTo>
                    <a:pt x="36956" y="15214"/>
                  </a:lnTo>
                  <a:lnTo>
                    <a:pt x="36563" y="15214"/>
                  </a:lnTo>
                  <a:lnTo>
                    <a:pt x="36563" y="14820"/>
                  </a:lnTo>
                  <a:lnTo>
                    <a:pt x="36182" y="14820"/>
                  </a:lnTo>
                  <a:lnTo>
                    <a:pt x="36182" y="14439"/>
                  </a:lnTo>
                  <a:lnTo>
                    <a:pt x="36563" y="14439"/>
                  </a:lnTo>
                  <a:lnTo>
                    <a:pt x="36563" y="14820"/>
                  </a:lnTo>
                  <a:lnTo>
                    <a:pt x="36956" y="14820"/>
                  </a:lnTo>
                  <a:close/>
                </a:path>
                <a:path w="37464" h="15239">
                  <a:moveTo>
                    <a:pt x="33845" y="14058"/>
                  </a:moveTo>
                  <a:lnTo>
                    <a:pt x="33451" y="14058"/>
                  </a:lnTo>
                  <a:lnTo>
                    <a:pt x="33261" y="14058"/>
                  </a:lnTo>
                  <a:lnTo>
                    <a:pt x="33451" y="14058"/>
                  </a:lnTo>
                  <a:lnTo>
                    <a:pt x="33451" y="13665"/>
                  </a:lnTo>
                  <a:lnTo>
                    <a:pt x="33845" y="14058"/>
                  </a:lnTo>
                  <a:close/>
                </a:path>
                <a:path w="37464" h="15239">
                  <a:moveTo>
                    <a:pt x="965" y="761"/>
                  </a:moveTo>
                  <a:lnTo>
                    <a:pt x="584" y="380"/>
                  </a:lnTo>
                  <a:lnTo>
                    <a:pt x="584" y="0"/>
                  </a:lnTo>
                  <a:lnTo>
                    <a:pt x="965" y="380"/>
                  </a:lnTo>
                  <a:lnTo>
                    <a:pt x="965" y="0"/>
                  </a:lnTo>
                  <a:lnTo>
                    <a:pt x="1358" y="0"/>
                  </a:lnTo>
                  <a:lnTo>
                    <a:pt x="1358" y="380"/>
                  </a:lnTo>
                  <a:lnTo>
                    <a:pt x="1752" y="380"/>
                  </a:lnTo>
                  <a:lnTo>
                    <a:pt x="1752" y="761"/>
                  </a:lnTo>
                  <a:lnTo>
                    <a:pt x="1358" y="761"/>
                  </a:lnTo>
                  <a:lnTo>
                    <a:pt x="965" y="761"/>
                  </a:lnTo>
                  <a:close/>
                </a:path>
                <a:path w="37464" h="15239">
                  <a:moveTo>
                    <a:pt x="11087" y="4813"/>
                  </a:moveTo>
                  <a:lnTo>
                    <a:pt x="10693" y="4813"/>
                  </a:lnTo>
                  <a:lnTo>
                    <a:pt x="11087" y="4813"/>
                  </a:lnTo>
                  <a:close/>
                </a:path>
                <a:path w="37464" h="15239">
                  <a:moveTo>
                    <a:pt x="4076" y="1536"/>
                  </a:moveTo>
                  <a:lnTo>
                    <a:pt x="3695" y="1536"/>
                  </a:lnTo>
                  <a:lnTo>
                    <a:pt x="4076" y="1536"/>
                  </a:lnTo>
                  <a:close/>
                </a:path>
                <a:path w="37464" h="15239">
                  <a:moveTo>
                    <a:pt x="24891" y="11163"/>
                  </a:moveTo>
                  <a:lnTo>
                    <a:pt x="24510" y="11163"/>
                  </a:lnTo>
                  <a:lnTo>
                    <a:pt x="24891" y="11163"/>
                  </a:lnTo>
                  <a:close/>
                </a:path>
                <a:path w="37464" h="15239">
                  <a:moveTo>
                    <a:pt x="190" y="0"/>
                  </a:moveTo>
                  <a:lnTo>
                    <a:pt x="190" y="380"/>
                  </a:lnTo>
                  <a:lnTo>
                    <a:pt x="584" y="380"/>
                  </a:lnTo>
                  <a:lnTo>
                    <a:pt x="190" y="380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235310" y="18939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4221505" y="1887598"/>
              <a:ext cx="36830" cy="55880"/>
            </a:xfrm>
            <a:custGeom>
              <a:avLst/>
              <a:gdLst/>
              <a:ahLst/>
              <a:cxnLst/>
              <a:rect l="l" t="t" r="r" b="b"/>
              <a:pathLst>
                <a:path w="36829" h="55880">
                  <a:moveTo>
                    <a:pt x="584" y="380"/>
                  </a:moveTo>
                  <a:lnTo>
                    <a:pt x="584" y="761"/>
                  </a:lnTo>
                  <a:lnTo>
                    <a:pt x="190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190" y="380"/>
                  </a:lnTo>
                  <a:lnTo>
                    <a:pt x="584" y="380"/>
                  </a:lnTo>
                  <a:close/>
                </a:path>
                <a:path w="36829" h="55880">
                  <a:moveTo>
                    <a:pt x="3695" y="2311"/>
                  </a:moveTo>
                  <a:lnTo>
                    <a:pt x="3301" y="2692"/>
                  </a:lnTo>
                  <a:lnTo>
                    <a:pt x="3301" y="2311"/>
                  </a:lnTo>
                  <a:lnTo>
                    <a:pt x="2920" y="2311"/>
                  </a:lnTo>
                  <a:lnTo>
                    <a:pt x="2920" y="1917"/>
                  </a:lnTo>
                  <a:lnTo>
                    <a:pt x="3301" y="1917"/>
                  </a:lnTo>
                  <a:lnTo>
                    <a:pt x="3301" y="2311"/>
                  </a:lnTo>
                  <a:lnTo>
                    <a:pt x="3695" y="2311"/>
                  </a:lnTo>
                  <a:lnTo>
                    <a:pt x="3695" y="2692"/>
                  </a:lnTo>
                  <a:lnTo>
                    <a:pt x="3695" y="2311"/>
                  </a:lnTo>
                  <a:close/>
                </a:path>
                <a:path w="36829" h="55880">
                  <a:moveTo>
                    <a:pt x="31699" y="14439"/>
                  </a:moveTo>
                  <a:lnTo>
                    <a:pt x="31699" y="14820"/>
                  </a:lnTo>
                  <a:lnTo>
                    <a:pt x="32092" y="14820"/>
                  </a:lnTo>
                  <a:lnTo>
                    <a:pt x="32092" y="15214"/>
                  </a:lnTo>
                  <a:lnTo>
                    <a:pt x="32486" y="15214"/>
                  </a:lnTo>
                  <a:lnTo>
                    <a:pt x="32092" y="15214"/>
                  </a:lnTo>
                  <a:lnTo>
                    <a:pt x="31699" y="15214"/>
                  </a:lnTo>
                  <a:lnTo>
                    <a:pt x="31318" y="14820"/>
                  </a:lnTo>
                  <a:lnTo>
                    <a:pt x="31318" y="14439"/>
                  </a:lnTo>
                  <a:lnTo>
                    <a:pt x="30924" y="14439"/>
                  </a:lnTo>
                  <a:lnTo>
                    <a:pt x="30543" y="14439"/>
                  </a:lnTo>
                  <a:lnTo>
                    <a:pt x="30543" y="14058"/>
                  </a:lnTo>
                  <a:lnTo>
                    <a:pt x="30149" y="14058"/>
                  </a:lnTo>
                  <a:lnTo>
                    <a:pt x="30543" y="14058"/>
                  </a:lnTo>
                  <a:lnTo>
                    <a:pt x="30924" y="14058"/>
                  </a:lnTo>
                  <a:lnTo>
                    <a:pt x="31318" y="14058"/>
                  </a:lnTo>
                  <a:lnTo>
                    <a:pt x="31318" y="14439"/>
                  </a:lnTo>
                  <a:lnTo>
                    <a:pt x="31318" y="14058"/>
                  </a:lnTo>
                  <a:lnTo>
                    <a:pt x="31699" y="14439"/>
                  </a:lnTo>
                  <a:close/>
                </a:path>
                <a:path w="36829" h="55880">
                  <a:moveTo>
                    <a:pt x="35394" y="16370"/>
                  </a:moveTo>
                  <a:lnTo>
                    <a:pt x="35788" y="16370"/>
                  </a:lnTo>
                  <a:lnTo>
                    <a:pt x="35788" y="16751"/>
                  </a:lnTo>
                  <a:lnTo>
                    <a:pt x="35394" y="16751"/>
                  </a:lnTo>
                  <a:lnTo>
                    <a:pt x="35394" y="16370"/>
                  </a:lnTo>
                  <a:close/>
                </a:path>
                <a:path w="36829" h="55880">
                  <a:moveTo>
                    <a:pt x="35013" y="16370"/>
                  </a:moveTo>
                  <a:lnTo>
                    <a:pt x="35394" y="16370"/>
                  </a:lnTo>
                </a:path>
                <a:path w="36829" h="55880">
                  <a:moveTo>
                    <a:pt x="36563" y="48907"/>
                  </a:moveTo>
                  <a:lnTo>
                    <a:pt x="36182" y="48907"/>
                  </a:lnTo>
                  <a:lnTo>
                    <a:pt x="36182" y="48526"/>
                  </a:lnTo>
                  <a:lnTo>
                    <a:pt x="36563" y="48526"/>
                  </a:lnTo>
                  <a:lnTo>
                    <a:pt x="36563" y="48907"/>
                  </a:lnTo>
                  <a:close/>
                </a:path>
                <a:path w="36829" h="55880">
                  <a:moveTo>
                    <a:pt x="35013" y="48132"/>
                  </a:moveTo>
                  <a:lnTo>
                    <a:pt x="34620" y="48132"/>
                  </a:lnTo>
                  <a:lnTo>
                    <a:pt x="35013" y="48132"/>
                  </a:lnTo>
                  <a:close/>
                </a:path>
                <a:path w="36829" h="55880">
                  <a:moveTo>
                    <a:pt x="26835" y="46024"/>
                  </a:moveTo>
                  <a:lnTo>
                    <a:pt x="26454" y="46024"/>
                  </a:lnTo>
                  <a:lnTo>
                    <a:pt x="26060" y="46024"/>
                  </a:lnTo>
                  <a:lnTo>
                    <a:pt x="26060" y="46405"/>
                  </a:lnTo>
                  <a:lnTo>
                    <a:pt x="25679" y="46405"/>
                  </a:lnTo>
                  <a:lnTo>
                    <a:pt x="25285" y="46405"/>
                  </a:lnTo>
                  <a:lnTo>
                    <a:pt x="25285" y="46024"/>
                  </a:lnTo>
                  <a:lnTo>
                    <a:pt x="24891" y="46024"/>
                  </a:lnTo>
                  <a:lnTo>
                    <a:pt x="25285" y="46024"/>
                  </a:lnTo>
                  <a:lnTo>
                    <a:pt x="24891" y="46024"/>
                  </a:lnTo>
                  <a:lnTo>
                    <a:pt x="24510" y="46024"/>
                  </a:lnTo>
                  <a:lnTo>
                    <a:pt x="24891" y="45631"/>
                  </a:lnTo>
                  <a:lnTo>
                    <a:pt x="25285" y="45631"/>
                  </a:lnTo>
                  <a:lnTo>
                    <a:pt x="25679" y="45631"/>
                  </a:lnTo>
                  <a:lnTo>
                    <a:pt x="26060" y="45631"/>
                  </a:lnTo>
                  <a:lnTo>
                    <a:pt x="26454" y="46024"/>
                  </a:lnTo>
                  <a:lnTo>
                    <a:pt x="26835" y="46024"/>
                  </a:lnTo>
                  <a:close/>
                </a:path>
                <a:path w="36829" h="55880">
                  <a:moveTo>
                    <a:pt x="21196" y="44869"/>
                  </a:moveTo>
                  <a:lnTo>
                    <a:pt x="21589" y="44869"/>
                  </a:lnTo>
                  <a:lnTo>
                    <a:pt x="21196" y="44869"/>
                  </a:lnTo>
                  <a:close/>
                </a:path>
                <a:path w="36829" h="55880">
                  <a:moveTo>
                    <a:pt x="22758" y="46024"/>
                  </a:moveTo>
                  <a:lnTo>
                    <a:pt x="22364" y="46024"/>
                  </a:lnTo>
                  <a:lnTo>
                    <a:pt x="22364" y="45631"/>
                  </a:lnTo>
                  <a:lnTo>
                    <a:pt x="22758" y="45631"/>
                  </a:lnTo>
                  <a:lnTo>
                    <a:pt x="22758" y="46024"/>
                  </a:lnTo>
                  <a:close/>
                </a:path>
                <a:path w="36829" h="55880">
                  <a:moveTo>
                    <a:pt x="23533" y="46024"/>
                  </a:moveTo>
                  <a:lnTo>
                    <a:pt x="23926" y="46024"/>
                  </a:lnTo>
                  <a:lnTo>
                    <a:pt x="23533" y="46024"/>
                  </a:lnTo>
                  <a:lnTo>
                    <a:pt x="23152" y="46024"/>
                  </a:lnTo>
                  <a:lnTo>
                    <a:pt x="22758" y="46024"/>
                  </a:lnTo>
                  <a:lnTo>
                    <a:pt x="23152" y="46024"/>
                  </a:lnTo>
                  <a:lnTo>
                    <a:pt x="23533" y="46024"/>
                  </a:lnTo>
                  <a:close/>
                </a:path>
                <a:path w="36829" h="55880">
                  <a:moveTo>
                    <a:pt x="24891" y="46977"/>
                  </a:moveTo>
                  <a:lnTo>
                    <a:pt x="24891" y="47370"/>
                  </a:lnTo>
                  <a:lnTo>
                    <a:pt x="25285" y="47370"/>
                  </a:lnTo>
                  <a:lnTo>
                    <a:pt x="24891" y="47370"/>
                  </a:lnTo>
                  <a:lnTo>
                    <a:pt x="24891" y="46977"/>
                  </a:lnTo>
                  <a:close/>
                </a:path>
                <a:path w="36829" h="55880">
                  <a:moveTo>
                    <a:pt x="21589" y="46024"/>
                  </a:moveTo>
                  <a:lnTo>
                    <a:pt x="21589" y="46405"/>
                  </a:lnTo>
                  <a:lnTo>
                    <a:pt x="21196" y="46405"/>
                  </a:lnTo>
                  <a:lnTo>
                    <a:pt x="20815" y="46405"/>
                  </a:lnTo>
                  <a:lnTo>
                    <a:pt x="20421" y="46405"/>
                  </a:lnTo>
                  <a:lnTo>
                    <a:pt x="20027" y="46405"/>
                  </a:lnTo>
                  <a:lnTo>
                    <a:pt x="20027" y="46024"/>
                  </a:lnTo>
                  <a:lnTo>
                    <a:pt x="19646" y="46024"/>
                  </a:lnTo>
                  <a:lnTo>
                    <a:pt x="20027" y="46024"/>
                  </a:lnTo>
                  <a:lnTo>
                    <a:pt x="20421" y="46024"/>
                  </a:lnTo>
                  <a:lnTo>
                    <a:pt x="20815" y="46024"/>
                  </a:lnTo>
                  <a:lnTo>
                    <a:pt x="21196" y="46024"/>
                  </a:lnTo>
                  <a:lnTo>
                    <a:pt x="20815" y="46024"/>
                  </a:lnTo>
                  <a:lnTo>
                    <a:pt x="21196" y="46024"/>
                  </a:lnTo>
                  <a:lnTo>
                    <a:pt x="21589" y="46024"/>
                  </a:lnTo>
                  <a:close/>
                </a:path>
                <a:path w="36829" h="55880">
                  <a:moveTo>
                    <a:pt x="21196" y="46405"/>
                  </a:moveTo>
                  <a:lnTo>
                    <a:pt x="21196" y="46786"/>
                  </a:lnTo>
                  <a:lnTo>
                    <a:pt x="21589" y="46786"/>
                  </a:lnTo>
                  <a:lnTo>
                    <a:pt x="21196" y="46786"/>
                  </a:lnTo>
                  <a:lnTo>
                    <a:pt x="20815" y="46786"/>
                  </a:lnTo>
                  <a:lnTo>
                    <a:pt x="20815" y="46405"/>
                  </a:lnTo>
                  <a:lnTo>
                    <a:pt x="20421" y="46405"/>
                  </a:lnTo>
                  <a:lnTo>
                    <a:pt x="20815" y="46405"/>
                  </a:lnTo>
                  <a:lnTo>
                    <a:pt x="21196" y="46405"/>
                  </a:lnTo>
                  <a:close/>
                </a:path>
                <a:path w="36829" h="55880">
                  <a:moveTo>
                    <a:pt x="21983" y="46786"/>
                  </a:moveTo>
                  <a:lnTo>
                    <a:pt x="21589" y="46786"/>
                  </a:lnTo>
                  <a:lnTo>
                    <a:pt x="21983" y="46786"/>
                  </a:lnTo>
                  <a:close/>
                </a:path>
                <a:path w="36829" h="55880">
                  <a:moveTo>
                    <a:pt x="18668" y="46977"/>
                  </a:moveTo>
                  <a:lnTo>
                    <a:pt x="18668" y="46786"/>
                  </a:lnTo>
                  <a:lnTo>
                    <a:pt x="19062" y="46786"/>
                  </a:lnTo>
                  <a:lnTo>
                    <a:pt x="19062" y="46977"/>
                  </a:lnTo>
                  <a:lnTo>
                    <a:pt x="19253" y="46977"/>
                  </a:lnTo>
                  <a:lnTo>
                    <a:pt x="19062" y="46977"/>
                  </a:lnTo>
                  <a:lnTo>
                    <a:pt x="18668" y="46977"/>
                  </a:lnTo>
                  <a:close/>
                </a:path>
                <a:path w="36829" h="55880">
                  <a:moveTo>
                    <a:pt x="16332" y="47751"/>
                  </a:moveTo>
                  <a:lnTo>
                    <a:pt x="16332" y="48132"/>
                  </a:lnTo>
                  <a:lnTo>
                    <a:pt x="16725" y="48132"/>
                  </a:lnTo>
                  <a:lnTo>
                    <a:pt x="16332" y="48132"/>
                  </a:lnTo>
                  <a:lnTo>
                    <a:pt x="16332" y="47751"/>
                  </a:lnTo>
                  <a:close/>
                </a:path>
                <a:path w="36829" h="55880">
                  <a:moveTo>
                    <a:pt x="28981" y="55270"/>
                  </a:moveTo>
                  <a:lnTo>
                    <a:pt x="29375" y="55270"/>
                  </a:lnTo>
                  <a:lnTo>
                    <a:pt x="29375" y="54876"/>
                  </a:lnTo>
                  <a:lnTo>
                    <a:pt x="29375" y="55270"/>
                  </a:lnTo>
                  <a:lnTo>
                    <a:pt x="28981" y="55270"/>
                  </a:lnTo>
                  <a:close/>
                </a:path>
                <a:path w="36829" h="55880">
                  <a:moveTo>
                    <a:pt x="27228" y="54495"/>
                  </a:moveTo>
                  <a:lnTo>
                    <a:pt x="27622" y="54495"/>
                  </a:lnTo>
                  <a:lnTo>
                    <a:pt x="27228" y="544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4248734" y="19420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4235310" y="1946132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2920" y="380"/>
                  </a:moveTo>
                  <a:lnTo>
                    <a:pt x="2920" y="0"/>
                  </a:lnTo>
                  <a:lnTo>
                    <a:pt x="3314" y="0"/>
                  </a:lnTo>
                  <a:lnTo>
                    <a:pt x="2920" y="0"/>
                  </a:lnTo>
                  <a:lnTo>
                    <a:pt x="2920" y="380"/>
                  </a:lnTo>
                  <a:close/>
                </a:path>
                <a:path w="3810" h="2539">
                  <a:moveTo>
                    <a:pt x="2920" y="774"/>
                  </a:moveTo>
                  <a:lnTo>
                    <a:pt x="2527" y="774"/>
                  </a:lnTo>
                  <a:lnTo>
                    <a:pt x="2527" y="380"/>
                  </a:lnTo>
                  <a:lnTo>
                    <a:pt x="2920" y="380"/>
                  </a:lnTo>
                  <a:lnTo>
                    <a:pt x="2920" y="774"/>
                  </a:lnTo>
                  <a:close/>
                </a:path>
                <a:path w="3810" h="2539">
                  <a:moveTo>
                    <a:pt x="2527" y="1155"/>
                  </a:moveTo>
                  <a:lnTo>
                    <a:pt x="2920" y="1155"/>
                  </a:lnTo>
                  <a:lnTo>
                    <a:pt x="2920" y="1536"/>
                  </a:lnTo>
                  <a:lnTo>
                    <a:pt x="2527" y="1536"/>
                  </a:lnTo>
                  <a:lnTo>
                    <a:pt x="2527" y="1155"/>
                  </a:lnTo>
                  <a:close/>
                </a:path>
                <a:path w="3810" h="2539">
                  <a:moveTo>
                    <a:pt x="584" y="380"/>
                  </a:moveTo>
                  <a:lnTo>
                    <a:pt x="393" y="380"/>
                  </a:lnTo>
                  <a:lnTo>
                    <a:pt x="584" y="380"/>
                  </a:lnTo>
                  <a:close/>
                </a:path>
                <a:path w="3810" h="2539">
                  <a:moveTo>
                    <a:pt x="1752" y="1155"/>
                  </a:moveTo>
                  <a:lnTo>
                    <a:pt x="2146" y="1155"/>
                  </a:lnTo>
                  <a:lnTo>
                    <a:pt x="1752" y="1155"/>
                  </a:lnTo>
                  <a:close/>
                </a:path>
                <a:path w="3810" h="2539">
                  <a:moveTo>
                    <a:pt x="584" y="774"/>
                  </a:moveTo>
                  <a:lnTo>
                    <a:pt x="393" y="380"/>
                  </a:lnTo>
                  <a:lnTo>
                    <a:pt x="584" y="380"/>
                  </a:lnTo>
                  <a:lnTo>
                    <a:pt x="584" y="774"/>
                  </a:lnTo>
                  <a:close/>
                </a:path>
                <a:path w="3810" h="2539">
                  <a:moveTo>
                    <a:pt x="2146" y="1155"/>
                  </a:moveTo>
                  <a:lnTo>
                    <a:pt x="1752" y="1155"/>
                  </a:lnTo>
                  <a:lnTo>
                    <a:pt x="1752" y="1536"/>
                  </a:lnTo>
                  <a:lnTo>
                    <a:pt x="1371" y="1536"/>
                  </a:lnTo>
                  <a:lnTo>
                    <a:pt x="1752" y="1536"/>
                  </a:lnTo>
                  <a:lnTo>
                    <a:pt x="1752" y="1930"/>
                  </a:lnTo>
                  <a:lnTo>
                    <a:pt x="1752" y="1536"/>
                  </a:lnTo>
                  <a:lnTo>
                    <a:pt x="1752" y="1930"/>
                  </a:lnTo>
                  <a:lnTo>
                    <a:pt x="1752" y="1536"/>
                  </a:lnTo>
                  <a:lnTo>
                    <a:pt x="1752" y="1930"/>
                  </a:lnTo>
                  <a:lnTo>
                    <a:pt x="1371" y="1930"/>
                  </a:lnTo>
                  <a:lnTo>
                    <a:pt x="1371" y="1536"/>
                  </a:lnTo>
                  <a:lnTo>
                    <a:pt x="1371" y="1930"/>
                  </a:lnTo>
                  <a:lnTo>
                    <a:pt x="1371" y="1536"/>
                  </a:lnTo>
                  <a:lnTo>
                    <a:pt x="977" y="1536"/>
                  </a:lnTo>
                  <a:lnTo>
                    <a:pt x="1371" y="1536"/>
                  </a:lnTo>
                  <a:lnTo>
                    <a:pt x="977" y="1536"/>
                  </a:lnTo>
                  <a:lnTo>
                    <a:pt x="1371" y="1536"/>
                  </a:lnTo>
                  <a:lnTo>
                    <a:pt x="1752" y="1536"/>
                  </a:lnTo>
                  <a:lnTo>
                    <a:pt x="1752" y="1155"/>
                  </a:lnTo>
                  <a:lnTo>
                    <a:pt x="2146" y="1155"/>
                  </a:lnTo>
                  <a:close/>
                </a:path>
                <a:path w="3810" h="2539">
                  <a:moveTo>
                    <a:pt x="393" y="380"/>
                  </a:moveTo>
                  <a:lnTo>
                    <a:pt x="0" y="774"/>
                  </a:lnTo>
                  <a:lnTo>
                    <a:pt x="0" y="380"/>
                  </a:lnTo>
                  <a:lnTo>
                    <a:pt x="393" y="380"/>
                  </a:lnTo>
                  <a:close/>
                </a:path>
                <a:path w="3810" h="2539">
                  <a:moveTo>
                    <a:pt x="1752" y="1155"/>
                  </a:moveTo>
                  <a:lnTo>
                    <a:pt x="1371" y="1536"/>
                  </a:lnTo>
                  <a:lnTo>
                    <a:pt x="1371" y="1155"/>
                  </a:lnTo>
                  <a:lnTo>
                    <a:pt x="1371" y="1536"/>
                  </a:lnTo>
                  <a:lnTo>
                    <a:pt x="1371" y="1155"/>
                  </a:lnTo>
                  <a:lnTo>
                    <a:pt x="1752" y="1155"/>
                  </a:lnTo>
                  <a:close/>
                </a:path>
                <a:path w="3810" h="2539">
                  <a:moveTo>
                    <a:pt x="584" y="1536"/>
                  </a:moveTo>
                  <a:lnTo>
                    <a:pt x="393" y="1536"/>
                  </a:lnTo>
                  <a:lnTo>
                    <a:pt x="393" y="1155"/>
                  </a:lnTo>
                  <a:lnTo>
                    <a:pt x="584" y="1155"/>
                  </a:lnTo>
                  <a:lnTo>
                    <a:pt x="58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4221695" y="19436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4234141" y="19488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4226661" y="194921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 h="0">
                  <a:moveTo>
                    <a:pt x="6019" y="0"/>
                  </a:moveTo>
                  <a:lnTo>
                    <a:pt x="6604" y="0"/>
                  </a:lnTo>
                </a:path>
                <a:path w="698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4204969" y="1946907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5760" y="1536"/>
                  </a:moveTo>
                  <a:lnTo>
                    <a:pt x="15367" y="1536"/>
                  </a:lnTo>
                  <a:lnTo>
                    <a:pt x="15760" y="1536"/>
                  </a:lnTo>
                  <a:close/>
                </a:path>
                <a:path w="17145" h="6985">
                  <a:moveTo>
                    <a:pt x="12255" y="381"/>
                  </a:moveTo>
                  <a:lnTo>
                    <a:pt x="11861" y="381"/>
                  </a:lnTo>
                  <a:lnTo>
                    <a:pt x="11861" y="0"/>
                  </a:lnTo>
                  <a:lnTo>
                    <a:pt x="11861" y="381"/>
                  </a:lnTo>
                  <a:lnTo>
                    <a:pt x="12255" y="381"/>
                  </a:lnTo>
                  <a:close/>
                </a:path>
                <a:path w="17145" h="6985">
                  <a:moveTo>
                    <a:pt x="9334" y="1536"/>
                  </a:moveTo>
                  <a:lnTo>
                    <a:pt x="9728" y="1536"/>
                  </a:lnTo>
                  <a:lnTo>
                    <a:pt x="9334" y="1536"/>
                  </a:lnTo>
                  <a:lnTo>
                    <a:pt x="8953" y="1536"/>
                  </a:lnTo>
                  <a:lnTo>
                    <a:pt x="8953" y="1155"/>
                  </a:lnTo>
                  <a:lnTo>
                    <a:pt x="8953" y="1536"/>
                  </a:lnTo>
                  <a:lnTo>
                    <a:pt x="8953" y="1155"/>
                  </a:lnTo>
                  <a:lnTo>
                    <a:pt x="9334" y="1155"/>
                  </a:lnTo>
                  <a:lnTo>
                    <a:pt x="9334" y="1536"/>
                  </a:lnTo>
                  <a:close/>
                </a:path>
                <a:path w="17145" h="6985">
                  <a:moveTo>
                    <a:pt x="9728" y="2882"/>
                  </a:moveTo>
                  <a:lnTo>
                    <a:pt x="9728" y="3276"/>
                  </a:lnTo>
                  <a:lnTo>
                    <a:pt x="9728" y="2882"/>
                  </a:lnTo>
                  <a:lnTo>
                    <a:pt x="10109" y="2882"/>
                  </a:lnTo>
                  <a:lnTo>
                    <a:pt x="9728" y="2882"/>
                  </a:lnTo>
                  <a:close/>
                </a:path>
                <a:path w="17145" h="6985">
                  <a:moveTo>
                    <a:pt x="16535" y="5969"/>
                  </a:moveTo>
                  <a:lnTo>
                    <a:pt x="16141" y="5969"/>
                  </a:lnTo>
                  <a:lnTo>
                    <a:pt x="16535" y="5969"/>
                  </a:lnTo>
                  <a:close/>
                </a:path>
                <a:path w="17145" h="6985">
                  <a:moveTo>
                    <a:pt x="4089" y="3276"/>
                  </a:moveTo>
                  <a:lnTo>
                    <a:pt x="3695" y="3276"/>
                  </a:lnTo>
                  <a:lnTo>
                    <a:pt x="3695" y="2882"/>
                  </a:lnTo>
                  <a:lnTo>
                    <a:pt x="3695" y="3276"/>
                  </a:lnTo>
                  <a:lnTo>
                    <a:pt x="3695" y="2882"/>
                  </a:lnTo>
                  <a:lnTo>
                    <a:pt x="3695" y="3276"/>
                  </a:lnTo>
                  <a:lnTo>
                    <a:pt x="4089" y="3276"/>
                  </a:lnTo>
                  <a:lnTo>
                    <a:pt x="4089" y="2882"/>
                  </a:lnTo>
                  <a:lnTo>
                    <a:pt x="4089" y="3276"/>
                  </a:lnTo>
                  <a:close/>
                </a:path>
                <a:path w="17145" h="6985">
                  <a:moveTo>
                    <a:pt x="3695" y="5194"/>
                  </a:moveTo>
                  <a:lnTo>
                    <a:pt x="4089" y="5194"/>
                  </a:lnTo>
                  <a:lnTo>
                    <a:pt x="3695" y="5194"/>
                  </a:lnTo>
                  <a:lnTo>
                    <a:pt x="3695" y="4813"/>
                  </a:lnTo>
                  <a:lnTo>
                    <a:pt x="3695" y="5194"/>
                  </a:lnTo>
                  <a:lnTo>
                    <a:pt x="3695" y="4813"/>
                  </a:lnTo>
                  <a:lnTo>
                    <a:pt x="3695" y="5194"/>
                  </a:lnTo>
                  <a:close/>
                </a:path>
                <a:path w="17145" h="6985">
                  <a:moveTo>
                    <a:pt x="393" y="6743"/>
                  </a:moveTo>
                  <a:lnTo>
                    <a:pt x="0" y="6743"/>
                  </a:lnTo>
                  <a:lnTo>
                    <a:pt x="0" y="6350"/>
                  </a:lnTo>
                  <a:lnTo>
                    <a:pt x="393" y="6350"/>
                  </a:lnTo>
                  <a:lnTo>
                    <a:pt x="393" y="674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4205452" y="195441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4203801" y="1955378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12445" y="4813"/>
                  </a:moveTo>
                  <a:lnTo>
                    <a:pt x="12064" y="4813"/>
                  </a:lnTo>
                  <a:lnTo>
                    <a:pt x="12445" y="4813"/>
                  </a:lnTo>
                  <a:close/>
                </a:path>
                <a:path w="12700" h="5080">
                  <a:moveTo>
                    <a:pt x="393" y="0"/>
                  </a:move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4203420" y="19557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4202633" y="19565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4201667" y="195730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0" y="0"/>
                  </a:moveTo>
                  <a:lnTo>
                    <a:pt x="774" y="0"/>
                  </a:lnTo>
                  <a:lnTo>
                    <a:pt x="380" y="0"/>
                  </a:lnTo>
                  <a:close/>
                </a:path>
                <a:path w="1270" h="1269">
                  <a:moveTo>
                    <a:pt x="380" y="0"/>
                  </a:moveTo>
                  <a:lnTo>
                    <a:pt x="774" y="0"/>
                  </a:lnTo>
                  <a:lnTo>
                    <a:pt x="380" y="0"/>
                  </a:lnTo>
                  <a:close/>
                </a:path>
                <a:path w="1270" h="1269">
                  <a:moveTo>
                    <a:pt x="380" y="761"/>
                  </a:moveTo>
                  <a:lnTo>
                    <a:pt x="0" y="761"/>
                  </a:lnTo>
                  <a:lnTo>
                    <a:pt x="380" y="761"/>
                  </a:lnTo>
                  <a:close/>
                </a:path>
                <a:path w="1270" h="1269">
                  <a:moveTo>
                    <a:pt x="380" y="1155"/>
                  </a:moveTo>
                  <a:lnTo>
                    <a:pt x="0" y="1155"/>
                  </a:lnTo>
                  <a:lnTo>
                    <a:pt x="380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4200105" y="19638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4198937" y="19634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393" y="774"/>
                  </a:moveTo>
                  <a:lnTo>
                    <a:pt x="0" y="774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774"/>
                  </a:lnTo>
                  <a:close/>
                </a:path>
                <a:path w="1270" h="1269">
                  <a:moveTo>
                    <a:pt x="1168" y="1155"/>
                  </a:moveTo>
                  <a:lnTo>
                    <a:pt x="774" y="1155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168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4201667" y="19650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4201274" y="19653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4200880" y="19650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4199331" y="19646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4199712" y="19650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4201274" y="19657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774" y="381"/>
                  </a:moveTo>
                  <a:lnTo>
                    <a:pt x="774" y="774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77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4201667" y="19661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4200105" y="1966160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168" y="0"/>
                  </a:moveTo>
                  <a:lnTo>
                    <a:pt x="774" y="0"/>
                  </a:lnTo>
                  <a:lnTo>
                    <a:pt x="1168" y="0"/>
                  </a:lnTo>
                  <a:lnTo>
                    <a:pt x="774" y="0"/>
                  </a:lnTo>
                  <a:lnTo>
                    <a:pt x="1168" y="0"/>
                  </a:lnTo>
                  <a:close/>
                </a:path>
                <a:path w="2539" h="1905">
                  <a:moveTo>
                    <a:pt x="2336" y="393"/>
                  </a:moveTo>
                  <a:lnTo>
                    <a:pt x="1943" y="393"/>
                  </a:lnTo>
                  <a:lnTo>
                    <a:pt x="2336" y="393"/>
                  </a:lnTo>
                  <a:lnTo>
                    <a:pt x="1943" y="393"/>
                  </a:lnTo>
                  <a:lnTo>
                    <a:pt x="2336" y="393"/>
                  </a:lnTo>
                  <a:close/>
                </a:path>
                <a:path w="2539" h="1905">
                  <a:moveTo>
                    <a:pt x="393" y="393"/>
                  </a:moveTo>
                  <a:lnTo>
                    <a:pt x="393" y="774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close/>
                </a:path>
                <a:path w="2539" h="1905">
                  <a:moveTo>
                    <a:pt x="1168" y="774"/>
                  </a:moveTo>
                  <a:lnTo>
                    <a:pt x="1562" y="774"/>
                  </a:lnTo>
                  <a:lnTo>
                    <a:pt x="1562" y="1155"/>
                  </a:lnTo>
                  <a:lnTo>
                    <a:pt x="1562" y="1549"/>
                  </a:lnTo>
                  <a:lnTo>
                    <a:pt x="1168" y="1155"/>
                  </a:lnTo>
                  <a:lnTo>
                    <a:pt x="1168" y="774"/>
                  </a:lnTo>
                  <a:close/>
                </a:path>
                <a:path w="2539" h="1905">
                  <a:moveTo>
                    <a:pt x="1168" y="1155"/>
                  </a:moveTo>
                  <a:lnTo>
                    <a:pt x="774" y="1155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1168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4202048" y="19679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4200499" y="19673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4201274" y="19682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4202633" y="19690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4201667" y="196905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774" y="380"/>
                  </a:lnTo>
                  <a:lnTo>
                    <a:pt x="774" y="761"/>
                  </a:lnTo>
                  <a:lnTo>
                    <a:pt x="774" y="1155"/>
                  </a:lnTo>
                  <a:lnTo>
                    <a:pt x="774" y="761"/>
                  </a:lnTo>
                  <a:lnTo>
                    <a:pt x="380" y="761"/>
                  </a:lnTo>
                  <a:lnTo>
                    <a:pt x="380" y="380"/>
                  </a:lnTo>
                  <a:lnTo>
                    <a:pt x="380" y="761"/>
                  </a:lnTo>
                  <a:lnTo>
                    <a:pt x="380" y="380"/>
                  </a:lnTo>
                  <a:lnTo>
                    <a:pt x="380" y="761"/>
                  </a:lnTo>
                  <a:lnTo>
                    <a:pt x="0" y="380"/>
                  </a:lnTo>
                  <a:lnTo>
                    <a:pt x="380" y="380"/>
                  </a:lnTo>
                  <a:lnTo>
                    <a:pt x="380" y="761"/>
                  </a:lnTo>
                  <a:lnTo>
                    <a:pt x="774" y="761"/>
                  </a:lnTo>
                  <a:lnTo>
                    <a:pt x="774" y="380"/>
                  </a:lnTo>
                  <a:lnTo>
                    <a:pt x="380" y="380"/>
                  </a:lnTo>
                  <a:lnTo>
                    <a:pt x="774" y="380"/>
                  </a:lnTo>
                  <a:lnTo>
                    <a:pt x="380" y="380"/>
                  </a:lnTo>
                  <a:lnTo>
                    <a:pt x="38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4202048" y="19690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4198937" y="1969437"/>
              <a:ext cx="13970" cy="10160"/>
            </a:xfrm>
            <a:custGeom>
              <a:avLst/>
              <a:gdLst/>
              <a:ahLst/>
              <a:cxnLst/>
              <a:rect l="l" t="t" r="r" b="b"/>
              <a:pathLst>
                <a:path w="13970" h="10160">
                  <a:moveTo>
                    <a:pt x="4483" y="774"/>
                  </a:moveTo>
                  <a:lnTo>
                    <a:pt x="4864" y="774"/>
                  </a:lnTo>
                  <a:lnTo>
                    <a:pt x="4864" y="1155"/>
                  </a:lnTo>
                  <a:lnTo>
                    <a:pt x="5257" y="1155"/>
                  </a:lnTo>
                  <a:lnTo>
                    <a:pt x="5257" y="1536"/>
                  </a:lnTo>
                  <a:lnTo>
                    <a:pt x="5257" y="1155"/>
                  </a:lnTo>
                  <a:lnTo>
                    <a:pt x="4864" y="1155"/>
                  </a:lnTo>
                  <a:lnTo>
                    <a:pt x="4483" y="1155"/>
                  </a:lnTo>
                  <a:lnTo>
                    <a:pt x="4483" y="774"/>
                  </a:lnTo>
                  <a:lnTo>
                    <a:pt x="4483" y="1155"/>
                  </a:lnTo>
                  <a:lnTo>
                    <a:pt x="4089" y="1155"/>
                  </a:lnTo>
                  <a:lnTo>
                    <a:pt x="4089" y="774"/>
                  </a:lnTo>
                  <a:lnTo>
                    <a:pt x="4483" y="774"/>
                  </a:lnTo>
                  <a:close/>
                </a:path>
                <a:path w="13970" h="10160">
                  <a:moveTo>
                    <a:pt x="4864" y="1155"/>
                  </a:moveTo>
                  <a:lnTo>
                    <a:pt x="4864" y="1536"/>
                  </a:lnTo>
                  <a:lnTo>
                    <a:pt x="4864" y="1155"/>
                  </a:lnTo>
                  <a:lnTo>
                    <a:pt x="4483" y="1155"/>
                  </a:lnTo>
                  <a:lnTo>
                    <a:pt x="4864" y="1155"/>
                  </a:lnTo>
                  <a:close/>
                </a:path>
                <a:path w="13970" h="10160">
                  <a:moveTo>
                    <a:pt x="2730" y="381"/>
                  </a:moveTo>
                  <a:lnTo>
                    <a:pt x="3111" y="381"/>
                  </a:lnTo>
                  <a:lnTo>
                    <a:pt x="2730" y="381"/>
                  </a:lnTo>
                  <a:close/>
                </a:path>
                <a:path w="13970" h="10160">
                  <a:moveTo>
                    <a:pt x="393" y="0"/>
                  </a:moveTo>
                  <a:lnTo>
                    <a:pt x="393" y="381"/>
                  </a:lnTo>
                  <a:lnTo>
                    <a:pt x="774" y="381"/>
                  </a:lnTo>
                  <a:lnTo>
                    <a:pt x="393" y="381"/>
                  </a:lnTo>
                  <a:lnTo>
                    <a:pt x="774" y="381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393" y="0"/>
                  </a:lnTo>
                  <a:close/>
                </a:path>
                <a:path w="13970" h="10160">
                  <a:moveTo>
                    <a:pt x="774" y="381"/>
                  </a:moveTo>
                  <a:lnTo>
                    <a:pt x="393" y="381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774" y="381"/>
                  </a:lnTo>
                  <a:close/>
                </a:path>
                <a:path w="13970" h="10160">
                  <a:moveTo>
                    <a:pt x="2336" y="2692"/>
                  </a:moveTo>
                  <a:lnTo>
                    <a:pt x="1943" y="2692"/>
                  </a:lnTo>
                  <a:lnTo>
                    <a:pt x="1943" y="2311"/>
                  </a:lnTo>
                  <a:lnTo>
                    <a:pt x="1943" y="1930"/>
                  </a:lnTo>
                  <a:lnTo>
                    <a:pt x="1943" y="2311"/>
                  </a:lnTo>
                  <a:lnTo>
                    <a:pt x="2336" y="2311"/>
                  </a:lnTo>
                  <a:lnTo>
                    <a:pt x="1943" y="2692"/>
                  </a:lnTo>
                  <a:lnTo>
                    <a:pt x="2336" y="2692"/>
                  </a:lnTo>
                  <a:close/>
                </a:path>
                <a:path w="13970" h="10160">
                  <a:moveTo>
                    <a:pt x="1943" y="3086"/>
                  </a:moveTo>
                  <a:lnTo>
                    <a:pt x="1562" y="3086"/>
                  </a:lnTo>
                  <a:lnTo>
                    <a:pt x="1562" y="3276"/>
                  </a:lnTo>
                  <a:lnTo>
                    <a:pt x="1943" y="3276"/>
                  </a:lnTo>
                  <a:lnTo>
                    <a:pt x="1562" y="3276"/>
                  </a:lnTo>
                  <a:lnTo>
                    <a:pt x="1943" y="3276"/>
                  </a:lnTo>
                  <a:lnTo>
                    <a:pt x="1562" y="3276"/>
                  </a:lnTo>
                  <a:lnTo>
                    <a:pt x="1562" y="3086"/>
                  </a:lnTo>
                  <a:lnTo>
                    <a:pt x="1562" y="2692"/>
                  </a:lnTo>
                  <a:lnTo>
                    <a:pt x="1168" y="2692"/>
                  </a:lnTo>
                  <a:lnTo>
                    <a:pt x="1168" y="2311"/>
                  </a:lnTo>
                  <a:lnTo>
                    <a:pt x="1168" y="2692"/>
                  </a:lnTo>
                  <a:lnTo>
                    <a:pt x="1562" y="2692"/>
                  </a:lnTo>
                  <a:lnTo>
                    <a:pt x="1562" y="2311"/>
                  </a:lnTo>
                  <a:lnTo>
                    <a:pt x="1562" y="2692"/>
                  </a:lnTo>
                  <a:lnTo>
                    <a:pt x="1943" y="2692"/>
                  </a:lnTo>
                  <a:lnTo>
                    <a:pt x="1943" y="3086"/>
                  </a:lnTo>
                  <a:close/>
                </a:path>
                <a:path w="13970" h="10160">
                  <a:moveTo>
                    <a:pt x="1943" y="3086"/>
                  </a:moveTo>
                  <a:lnTo>
                    <a:pt x="2336" y="3276"/>
                  </a:lnTo>
                  <a:lnTo>
                    <a:pt x="1943" y="3276"/>
                  </a:lnTo>
                  <a:lnTo>
                    <a:pt x="1943" y="3086"/>
                  </a:lnTo>
                  <a:close/>
                </a:path>
                <a:path w="13970" h="10160">
                  <a:moveTo>
                    <a:pt x="7975" y="6743"/>
                  </a:moveTo>
                  <a:lnTo>
                    <a:pt x="7594" y="6743"/>
                  </a:lnTo>
                  <a:lnTo>
                    <a:pt x="7975" y="6743"/>
                  </a:lnTo>
                  <a:close/>
                </a:path>
                <a:path w="13970" h="10160">
                  <a:moveTo>
                    <a:pt x="5257" y="6350"/>
                  </a:moveTo>
                  <a:lnTo>
                    <a:pt x="5638" y="6743"/>
                  </a:lnTo>
                  <a:lnTo>
                    <a:pt x="5638" y="6350"/>
                  </a:lnTo>
                  <a:lnTo>
                    <a:pt x="5638" y="6743"/>
                  </a:lnTo>
                  <a:lnTo>
                    <a:pt x="6032" y="6743"/>
                  </a:lnTo>
                  <a:lnTo>
                    <a:pt x="6032" y="7124"/>
                  </a:lnTo>
                  <a:lnTo>
                    <a:pt x="5638" y="7124"/>
                  </a:lnTo>
                  <a:lnTo>
                    <a:pt x="5638" y="6743"/>
                  </a:lnTo>
                  <a:lnTo>
                    <a:pt x="5638" y="7124"/>
                  </a:lnTo>
                  <a:lnTo>
                    <a:pt x="5638" y="6743"/>
                  </a:lnTo>
                  <a:lnTo>
                    <a:pt x="5257" y="6743"/>
                  </a:lnTo>
                  <a:lnTo>
                    <a:pt x="5257" y="6350"/>
                  </a:lnTo>
                  <a:close/>
                </a:path>
                <a:path w="13970" h="10160">
                  <a:moveTo>
                    <a:pt x="13423" y="10020"/>
                  </a:moveTo>
                  <a:lnTo>
                    <a:pt x="13233" y="10020"/>
                  </a:lnTo>
                  <a:lnTo>
                    <a:pt x="13233" y="9626"/>
                  </a:lnTo>
                  <a:lnTo>
                    <a:pt x="13423" y="9626"/>
                  </a:lnTo>
                  <a:lnTo>
                    <a:pt x="13423" y="100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4208272" y="19775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4209440" y="1978301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0" y="0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  <a:path w="5714" h="2539">
                  <a:moveTo>
                    <a:pt x="5257" y="2311"/>
                  </a:moveTo>
                  <a:lnTo>
                    <a:pt x="4864" y="2311"/>
                  </a:lnTo>
                  <a:lnTo>
                    <a:pt x="5257" y="2311"/>
                  </a:lnTo>
                  <a:close/>
                </a:path>
                <a:path w="5714" h="2539">
                  <a:moveTo>
                    <a:pt x="393" y="381"/>
                  </a:moveTo>
                  <a:lnTo>
                    <a:pt x="393" y="762"/>
                  </a:lnTo>
                  <a:lnTo>
                    <a:pt x="774" y="762"/>
                  </a:lnTo>
                  <a:lnTo>
                    <a:pt x="774" y="1155"/>
                  </a:lnTo>
                  <a:lnTo>
                    <a:pt x="774" y="762"/>
                  </a:lnTo>
                  <a:lnTo>
                    <a:pt x="393" y="762"/>
                  </a:lnTo>
                  <a:lnTo>
                    <a:pt x="393" y="381"/>
                  </a:lnTo>
                  <a:close/>
                </a:path>
                <a:path w="5714" h="2539">
                  <a:moveTo>
                    <a:pt x="3314" y="1917"/>
                  </a:moveTo>
                  <a:lnTo>
                    <a:pt x="3314" y="2311"/>
                  </a:lnTo>
                  <a:lnTo>
                    <a:pt x="3314" y="1917"/>
                  </a:lnTo>
                  <a:lnTo>
                    <a:pt x="3314" y="2311"/>
                  </a:lnTo>
                  <a:lnTo>
                    <a:pt x="3314" y="1917"/>
                  </a:lnTo>
                  <a:lnTo>
                    <a:pt x="2920" y="1917"/>
                  </a:lnTo>
                  <a:lnTo>
                    <a:pt x="3314" y="1917"/>
                  </a:lnTo>
                  <a:lnTo>
                    <a:pt x="2920" y="1917"/>
                  </a:lnTo>
                  <a:lnTo>
                    <a:pt x="3314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4215866" y="19813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4208272" y="1978682"/>
              <a:ext cx="7620" cy="3175"/>
            </a:xfrm>
            <a:custGeom>
              <a:avLst/>
              <a:gdLst/>
              <a:ahLst/>
              <a:cxnLst/>
              <a:rect l="l" t="t" r="r" b="b"/>
              <a:pathLst>
                <a:path w="7620" h="3175">
                  <a:moveTo>
                    <a:pt x="7200" y="2692"/>
                  </a:moveTo>
                  <a:lnTo>
                    <a:pt x="7200" y="3086"/>
                  </a:lnTo>
                  <a:lnTo>
                    <a:pt x="7200" y="2692"/>
                  </a:lnTo>
                  <a:lnTo>
                    <a:pt x="7200" y="3086"/>
                  </a:lnTo>
                  <a:lnTo>
                    <a:pt x="7200" y="2692"/>
                  </a:lnTo>
                  <a:lnTo>
                    <a:pt x="6807" y="2692"/>
                  </a:lnTo>
                  <a:lnTo>
                    <a:pt x="7200" y="2692"/>
                  </a:lnTo>
                  <a:close/>
                </a:path>
                <a:path w="7620" h="3175">
                  <a:moveTo>
                    <a:pt x="4483" y="1930"/>
                  </a:moveTo>
                  <a:lnTo>
                    <a:pt x="4089" y="1930"/>
                  </a:lnTo>
                  <a:lnTo>
                    <a:pt x="4089" y="1536"/>
                  </a:lnTo>
                  <a:lnTo>
                    <a:pt x="4483" y="1536"/>
                  </a:lnTo>
                  <a:lnTo>
                    <a:pt x="4483" y="1930"/>
                  </a:lnTo>
                  <a:close/>
                </a:path>
                <a:path w="7620" h="317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4208272" y="19786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4211383" y="198021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93" y="0"/>
                  </a:moveTo>
                  <a:lnTo>
                    <a:pt x="787" y="393"/>
                  </a:lnTo>
                  <a:lnTo>
                    <a:pt x="977" y="393"/>
                  </a:lnTo>
                  <a:lnTo>
                    <a:pt x="787" y="393"/>
                  </a:lnTo>
                  <a:lnTo>
                    <a:pt x="977" y="393"/>
                  </a:lnTo>
                  <a:lnTo>
                    <a:pt x="787" y="393"/>
                  </a:lnTo>
                  <a:lnTo>
                    <a:pt x="787" y="774"/>
                  </a:lnTo>
                  <a:lnTo>
                    <a:pt x="787" y="393"/>
                  </a:lnTo>
                  <a:lnTo>
                    <a:pt x="787" y="774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787" y="393"/>
                  </a:lnTo>
                  <a:lnTo>
                    <a:pt x="393" y="393"/>
                  </a:lnTo>
                  <a:lnTo>
                    <a:pt x="393" y="0"/>
                  </a:lnTo>
                  <a:close/>
                </a:path>
                <a:path w="3175" h="1269">
                  <a:moveTo>
                    <a:pt x="2540" y="1155"/>
                  </a:moveTo>
                  <a:lnTo>
                    <a:pt x="2921" y="1155"/>
                  </a:lnTo>
                  <a:lnTo>
                    <a:pt x="2540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4211002" y="19798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4211383" y="198061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314" y="1155"/>
                  </a:moveTo>
                  <a:lnTo>
                    <a:pt x="3695" y="1536"/>
                  </a:lnTo>
                  <a:lnTo>
                    <a:pt x="3314" y="1536"/>
                  </a:lnTo>
                  <a:lnTo>
                    <a:pt x="3695" y="1536"/>
                  </a:lnTo>
                  <a:lnTo>
                    <a:pt x="3314" y="1536"/>
                  </a:lnTo>
                  <a:lnTo>
                    <a:pt x="3314" y="1155"/>
                  </a:lnTo>
                  <a:close/>
                </a:path>
                <a:path w="5079" h="1905">
                  <a:moveTo>
                    <a:pt x="4089" y="1536"/>
                  </a:moveTo>
                  <a:lnTo>
                    <a:pt x="4089" y="1727"/>
                  </a:lnTo>
                  <a:lnTo>
                    <a:pt x="4483" y="1727"/>
                  </a:lnTo>
                  <a:lnTo>
                    <a:pt x="4089" y="1727"/>
                  </a:lnTo>
                  <a:lnTo>
                    <a:pt x="3695" y="1536"/>
                  </a:lnTo>
                  <a:lnTo>
                    <a:pt x="4089" y="1536"/>
                  </a:lnTo>
                  <a:lnTo>
                    <a:pt x="3695" y="1536"/>
                  </a:lnTo>
                  <a:lnTo>
                    <a:pt x="4089" y="1536"/>
                  </a:lnTo>
                  <a:lnTo>
                    <a:pt x="3695" y="1536"/>
                  </a:lnTo>
                  <a:lnTo>
                    <a:pt x="4089" y="1536"/>
                  </a:lnTo>
                  <a:close/>
                </a:path>
                <a:path w="5079" h="1905">
                  <a:moveTo>
                    <a:pt x="1371" y="381"/>
                  </a:moveTo>
                  <a:lnTo>
                    <a:pt x="977" y="381"/>
                  </a:lnTo>
                  <a:lnTo>
                    <a:pt x="1371" y="762"/>
                  </a:lnTo>
                  <a:lnTo>
                    <a:pt x="977" y="381"/>
                  </a:lnTo>
                  <a:lnTo>
                    <a:pt x="787" y="381"/>
                  </a:lnTo>
                  <a:lnTo>
                    <a:pt x="977" y="381"/>
                  </a:lnTo>
                  <a:lnTo>
                    <a:pt x="977" y="762"/>
                  </a:lnTo>
                  <a:lnTo>
                    <a:pt x="787" y="762"/>
                  </a:lnTo>
                  <a:lnTo>
                    <a:pt x="977" y="762"/>
                  </a:lnTo>
                  <a:lnTo>
                    <a:pt x="787" y="762"/>
                  </a:lnTo>
                  <a:lnTo>
                    <a:pt x="787" y="381"/>
                  </a:lnTo>
                  <a:lnTo>
                    <a:pt x="977" y="381"/>
                  </a:lnTo>
                  <a:lnTo>
                    <a:pt x="1371" y="381"/>
                  </a:lnTo>
                  <a:close/>
                </a:path>
                <a:path w="5079" h="1905">
                  <a:moveTo>
                    <a:pt x="393" y="0"/>
                  </a:moveTo>
                  <a:lnTo>
                    <a:pt x="393" y="381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4211383" y="19806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4212755" y="19813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132033" y="1982149"/>
              <a:ext cx="83185" cy="15240"/>
            </a:xfrm>
            <a:custGeom>
              <a:avLst/>
              <a:gdLst/>
              <a:ahLst/>
              <a:cxnLst/>
              <a:rect l="l" t="t" r="r" b="b"/>
              <a:pathLst>
                <a:path w="83185" h="15239">
                  <a:moveTo>
                    <a:pt x="82664" y="190"/>
                  </a:moveTo>
                  <a:lnTo>
                    <a:pt x="83045" y="190"/>
                  </a:lnTo>
                  <a:lnTo>
                    <a:pt x="83045" y="571"/>
                  </a:lnTo>
                  <a:lnTo>
                    <a:pt x="83045" y="190"/>
                  </a:lnTo>
                  <a:lnTo>
                    <a:pt x="82664" y="190"/>
                  </a:lnTo>
                  <a:close/>
                </a:path>
                <a:path w="83185" h="15239">
                  <a:moveTo>
                    <a:pt x="81889" y="0"/>
                  </a:moveTo>
                  <a:lnTo>
                    <a:pt x="81495" y="0"/>
                  </a:lnTo>
                  <a:lnTo>
                    <a:pt x="81889" y="0"/>
                  </a:lnTo>
                  <a:close/>
                </a:path>
                <a:path w="83185" h="15239">
                  <a:moveTo>
                    <a:pt x="774" y="9245"/>
                  </a:moveTo>
                  <a:lnTo>
                    <a:pt x="380" y="8851"/>
                  </a:lnTo>
                  <a:lnTo>
                    <a:pt x="380" y="8470"/>
                  </a:lnTo>
                  <a:lnTo>
                    <a:pt x="0" y="8089"/>
                  </a:lnTo>
                  <a:lnTo>
                    <a:pt x="0" y="7696"/>
                  </a:lnTo>
                  <a:lnTo>
                    <a:pt x="380" y="7696"/>
                  </a:lnTo>
                  <a:lnTo>
                    <a:pt x="380" y="7315"/>
                  </a:lnTo>
                  <a:lnTo>
                    <a:pt x="774" y="7315"/>
                  </a:lnTo>
                  <a:lnTo>
                    <a:pt x="774" y="7696"/>
                  </a:lnTo>
                  <a:lnTo>
                    <a:pt x="774" y="8089"/>
                  </a:lnTo>
                  <a:lnTo>
                    <a:pt x="1168" y="8089"/>
                  </a:lnTo>
                  <a:lnTo>
                    <a:pt x="1168" y="8470"/>
                  </a:lnTo>
                  <a:lnTo>
                    <a:pt x="774" y="8851"/>
                  </a:lnTo>
                  <a:lnTo>
                    <a:pt x="774" y="9245"/>
                  </a:lnTo>
                  <a:close/>
                </a:path>
                <a:path w="83185" h="15239">
                  <a:moveTo>
                    <a:pt x="2717" y="14630"/>
                  </a:moveTo>
                  <a:lnTo>
                    <a:pt x="2324" y="14630"/>
                  </a:lnTo>
                  <a:lnTo>
                    <a:pt x="2324" y="14439"/>
                  </a:lnTo>
                  <a:lnTo>
                    <a:pt x="2717" y="14439"/>
                  </a:lnTo>
                  <a:lnTo>
                    <a:pt x="2717" y="146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4134751" y="20023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4134357" y="20031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4134357" y="20035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4133976" y="2004298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381"/>
                  </a:moveTo>
                  <a:lnTo>
                    <a:pt x="0" y="762"/>
                  </a:lnTo>
                  <a:lnTo>
                    <a:pt x="0" y="381"/>
                  </a:lnTo>
                  <a:lnTo>
                    <a:pt x="380" y="381"/>
                  </a:lnTo>
                  <a:lnTo>
                    <a:pt x="380" y="0"/>
                  </a:lnTo>
                  <a:lnTo>
                    <a:pt x="380" y="381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4133976" y="2005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133976" y="200583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4091762" y="1987153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5" h="26669">
                  <a:moveTo>
                    <a:pt x="42214" y="19062"/>
                  </a:moveTo>
                  <a:lnTo>
                    <a:pt x="42595" y="19062"/>
                  </a:lnTo>
                  <a:lnTo>
                    <a:pt x="42595" y="19253"/>
                  </a:lnTo>
                  <a:lnTo>
                    <a:pt x="42214" y="19253"/>
                  </a:lnTo>
                  <a:lnTo>
                    <a:pt x="42214" y="19062"/>
                  </a:lnTo>
                  <a:close/>
                </a:path>
                <a:path w="45085" h="26669">
                  <a:moveTo>
                    <a:pt x="42989" y="19646"/>
                  </a:moveTo>
                  <a:lnTo>
                    <a:pt x="42595" y="19646"/>
                  </a:lnTo>
                  <a:lnTo>
                    <a:pt x="42989" y="19646"/>
                  </a:lnTo>
                  <a:close/>
                </a:path>
                <a:path w="45085" h="26669">
                  <a:moveTo>
                    <a:pt x="42595" y="19646"/>
                  </a:moveTo>
                  <a:lnTo>
                    <a:pt x="42989" y="19646"/>
                  </a:lnTo>
                  <a:lnTo>
                    <a:pt x="42595" y="19646"/>
                  </a:lnTo>
                  <a:close/>
                </a:path>
                <a:path w="45085" h="26669">
                  <a:moveTo>
                    <a:pt x="42989" y="20802"/>
                  </a:moveTo>
                  <a:lnTo>
                    <a:pt x="43383" y="20802"/>
                  </a:lnTo>
                  <a:lnTo>
                    <a:pt x="43383" y="21183"/>
                  </a:lnTo>
                  <a:lnTo>
                    <a:pt x="42989" y="20802"/>
                  </a:lnTo>
                  <a:close/>
                </a:path>
                <a:path w="45085" h="26669">
                  <a:moveTo>
                    <a:pt x="42989" y="21183"/>
                  </a:moveTo>
                  <a:lnTo>
                    <a:pt x="43383" y="21183"/>
                  </a:lnTo>
                  <a:lnTo>
                    <a:pt x="42989" y="21183"/>
                  </a:lnTo>
                  <a:close/>
                </a:path>
                <a:path w="45085" h="26669">
                  <a:moveTo>
                    <a:pt x="44157" y="21958"/>
                  </a:moveTo>
                  <a:lnTo>
                    <a:pt x="44157" y="22339"/>
                  </a:lnTo>
                  <a:lnTo>
                    <a:pt x="44157" y="22720"/>
                  </a:lnTo>
                  <a:lnTo>
                    <a:pt x="44157" y="22339"/>
                  </a:lnTo>
                  <a:lnTo>
                    <a:pt x="44157" y="22720"/>
                  </a:lnTo>
                  <a:lnTo>
                    <a:pt x="43764" y="22339"/>
                  </a:lnTo>
                  <a:lnTo>
                    <a:pt x="44157" y="22339"/>
                  </a:lnTo>
                  <a:lnTo>
                    <a:pt x="43764" y="21958"/>
                  </a:lnTo>
                  <a:lnTo>
                    <a:pt x="44157" y="21958"/>
                  </a:lnTo>
                  <a:close/>
                </a:path>
                <a:path w="45085" h="26669">
                  <a:moveTo>
                    <a:pt x="44157" y="23114"/>
                  </a:moveTo>
                  <a:lnTo>
                    <a:pt x="43764" y="23495"/>
                  </a:lnTo>
                  <a:lnTo>
                    <a:pt x="43764" y="23114"/>
                  </a:lnTo>
                  <a:lnTo>
                    <a:pt x="44157" y="23114"/>
                  </a:lnTo>
                  <a:lnTo>
                    <a:pt x="44157" y="22720"/>
                  </a:lnTo>
                  <a:lnTo>
                    <a:pt x="44157" y="23114"/>
                  </a:lnTo>
                  <a:close/>
                </a:path>
                <a:path w="45085" h="26669">
                  <a:moveTo>
                    <a:pt x="44157" y="23495"/>
                  </a:moveTo>
                  <a:lnTo>
                    <a:pt x="43764" y="23495"/>
                  </a:lnTo>
                  <a:lnTo>
                    <a:pt x="44157" y="23114"/>
                  </a:lnTo>
                  <a:lnTo>
                    <a:pt x="44157" y="23495"/>
                  </a:lnTo>
                  <a:close/>
                </a:path>
                <a:path w="45085" h="26669">
                  <a:moveTo>
                    <a:pt x="44157" y="24460"/>
                  </a:moveTo>
                  <a:lnTo>
                    <a:pt x="43764" y="24460"/>
                  </a:lnTo>
                  <a:lnTo>
                    <a:pt x="44157" y="24460"/>
                  </a:lnTo>
                  <a:close/>
                </a:path>
                <a:path w="45085" h="26669">
                  <a:moveTo>
                    <a:pt x="6426" y="3086"/>
                  </a:moveTo>
                  <a:lnTo>
                    <a:pt x="6426" y="3467"/>
                  </a:lnTo>
                  <a:lnTo>
                    <a:pt x="6426" y="3086"/>
                  </a:lnTo>
                  <a:lnTo>
                    <a:pt x="6426" y="3467"/>
                  </a:lnTo>
                  <a:lnTo>
                    <a:pt x="6032" y="3086"/>
                  </a:lnTo>
                  <a:lnTo>
                    <a:pt x="6426" y="3086"/>
                  </a:lnTo>
                  <a:close/>
                </a:path>
                <a:path w="45085" h="26669">
                  <a:moveTo>
                    <a:pt x="44551" y="26377"/>
                  </a:moveTo>
                  <a:lnTo>
                    <a:pt x="44157" y="26377"/>
                  </a:lnTo>
                  <a:lnTo>
                    <a:pt x="44157" y="25996"/>
                  </a:lnTo>
                  <a:lnTo>
                    <a:pt x="44551" y="25996"/>
                  </a:lnTo>
                  <a:lnTo>
                    <a:pt x="44551" y="26377"/>
                  </a:lnTo>
                  <a:close/>
                </a:path>
                <a:path w="45085" h="26669">
                  <a:moveTo>
                    <a:pt x="2527" y="774"/>
                  </a:moveTo>
                  <a:lnTo>
                    <a:pt x="2527" y="1155"/>
                  </a:lnTo>
                  <a:lnTo>
                    <a:pt x="2527" y="774"/>
                  </a:lnTo>
                  <a:lnTo>
                    <a:pt x="2527" y="1155"/>
                  </a:lnTo>
                  <a:lnTo>
                    <a:pt x="2920" y="1155"/>
                  </a:lnTo>
                  <a:lnTo>
                    <a:pt x="2920" y="1536"/>
                  </a:lnTo>
                  <a:lnTo>
                    <a:pt x="2527" y="1536"/>
                  </a:lnTo>
                  <a:lnTo>
                    <a:pt x="2920" y="1536"/>
                  </a:lnTo>
                  <a:lnTo>
                    <a:pt x="3314" y="1536"/>
                  </a:lnTo>
                  <a:lnTo>
                    <a:pt x="3314" y="1930"/>
                  </a:lnTo>
                  <a:lnTo>
                    <a:pt x="3695" y="1930"/>
                  </a:lnTo>
                  <a:lnTo>
                    <a:pt x="3314" y="1930"/>
                  </a:lnTo>
                  <a:lnTo>
                    <a:pt x="2920" y="1930"/>
                  </a:lnTo>
                  <a:lnTo>
                    <a:pt x="2527" y="1930"/>
                  </a:lnTo>
                  <a:lnTo>
                    <a:pt x="2527" y="1536"/>
                  </a:lnTo>
                  <a:lnTo>
                    <a:pt x="2527" y="1930"/>
                  </a:lnTo>
                  <a:lnTo>
                    <a:pt x="2527" y="1536"/>
                  </a:lnTo>
                  <a:lnTo>
                    <a:pt x="2146" y="1536"/>
                  </a:lnTo>
                  <a:lnTo>
                    <a:pt x="2527" y="1536"/>
                  </a:lnTo>
                  <a:lnTo>
                    <a:pt x="2146" y="1536"/>
                  </a:lnTo>
                  <a:lnTo>
                    <a:pt x="2146" y="1155"/>
                  </a:lnTo>
                  <a:lnTo>
                    <a:pt x="2146" y="774"/>
                  </a:lnTo>
                  <a:lnTo>
                    <a:pt x="2527" y="774"/>
                  </a:lnTo>
                  <a:close/>
                </a:path>
                <a:path w="45085" h="26669">
                  <a:moveTo>
                    <a:pt x="1562" y="381"/>
                  </a:moveTo>
                  <a:lnTo>
                    <a:pt x="1562" y="774"/>
                  </a:lnTo>
                  <a:lnTo>
                    <a:pt x="1943" y="774"/>
                  </a:lnTo>
                  <a:lnTo>
                    <a:pt x="1943" y="1155"/>
                  </a:lnTo>
                  <a:lnTo>
                    <a:pt x="1562" y="1155"/>
                  </a:lnTo>
                  <a:lnTo>
                    <a:pt x="1562" y="1536"/>
                  </a:lnTo>
                  <a:lnTo>
                    <a:pt x="1562" y="1155"/>
                  </a:lnTo>
                  <a:lnTo>
                    <a:pt x="1562" y="1536"/>
                  </a:lnTo>
                  <a:lnTo>
                    <a:pt x="1168" y="1536"/>
                  </a:lnTo>
                  <a:lnTo>
                    <a:pt x="1168" y="1930"/>
                  </a:lnTo>
                  <a:lnTo>
                    <a:pt x="1168" y="1536"/>
                  </a:lnTo>
                  <a:lnTo>
                    <a:pt x="1168" y="1155"/>
                  </a:lnTo>
                  <a:lnTo>
                    <a:pt x="1168" y="1536"/>
                  </a:lnTo>
                  <a:lnTo>
                    <a:pt x="774" y="1536"/>
                  </a:lnTo>
                  <a:lnTo>
                    <a:pt x="774" y="1930"/>
                  </a:lnTo>
                  <a:lnTo>
                    <a:pt x="1168" y="1930"/>
                  </a:lnTo>
                  <a:lnTo>
                    <a:pt x="774" y="1930"/>
                  </a:lnTo>
                  <a:lnTo>
                    <a:pt x="1168" y="1930"/>
                  </a:lnTo>
                  <a:lnTo>
                    <a:pt x="1168" y="2311"/>
                  </a:lnTo>
                  <a:lnTo>
                    <a:pt x="774" y="2311"/>
                  </a:lnTo>
                  <a:lnTo>
                    <a:pt x="774" y="2692"/>
                  </a:lnTo>
                  <a:lnTo>
                    <a:pt x="774" y="2311"/>
                  </a:lnTo>
                  <a:lnTo>
                    <a:pt x="774" y="2692"/>
                  </a:lnTo>
                  <a:lnTo>
                    <a:pt x="774" y="2311"/>
                  </a:lnTo>
                  <a:lnTo>
                    <a:pt x="774" y="2692"/>
                  </a:lnTo>
                  <a:lnTo>
                    <a:pt x="393" y="2692"/>
                  </a:lnTo>
                  <a:lnTo>
                    <a:pt x="393" y="2311"/>
                  </a:lnTo>
                  <a:lnTo>
                    <a:pt x="393" y="2692"/>
                  </a:lnTo>
                  <a:lnTo>
                    <a:pt x="0" y="2692"/>
                  </a:lnTo>
                  <a:lnTo>
                    <a:pt x="0" y="2311"/>
                  </a:lnTo>
                  <a:lnTo>
                    <a:pt x="0" y="1930"/>
                  </a:lnTo>
                  <a:lnTo>
                    <a:pt x="393" y="1930"/>
                  </a:lnTo>
                  <a:lnTo>
                    <a:pt x="393" y="1536"/>
                  </a:lnTo>
                  <a:lnTo>
                    <a:pt x="393" y="1930"/>
                  </a:lnTo>
                  <a:lnTo>
                    <a:pt x="393" y="1536"/>
                  </a:lnTo>
                  <a:lnTo>
                    <a:pt x="393" y="1930"/>
                  </a:lnTo>
                  <a:lnTo>
                    <a:pt x="393" y="1536"/>
                  </a:lnTo>
                  <a:lnTo>
                    <a:pt x="0" y="1536"/>
                  </a:lnTo>
                  <a:lnTo>
                    <a:pt x="0" y="1155"/>
                  </a:lnTo>
                  <a:lnTo>
                    <a:pt x="0" y="1536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393" y="381"/>
                  </a:lnTo>
                  <a:lnTo>
                    <a:pt x="774" y="0"/>
                  </a:lnTo>
                  <a:lnTo>
                    <a:pt x="774" y="381"/>
                  </a:lnTo>
                  <a:lnTo>
                    <a:pt x="393" y="381"/>
                  </a:lnTo>
                  <a:lnTo>
                    <a:pt x="774" y="381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562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4092536" y="19871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4091381" y="1989083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2324" y="380"/>
                  </a:moveTo>
                  <a:lnTo>
                    <a:pt x="2324" y="761"/>
                  </a:lnTo>
                  <a:lnTo>
                    <a:pt x="1943" y="761"/>
                  </a:lnTo>
                  <a:lnTo>
                    <a:pt x="1943" y="380"/>
                  </a:lnTo>
                  <a:lnTo>
                    <a:pt x="1549" y="380"/>
                  </a:lnTo>
                  <a:lnTo>
                    <a:pt x="1549" y="0"/>
                  </a:lnTo>
                  <a:lnTo>
                    <a:pt x="1549" y="380"/>
                  </a:lnTo>
                  <a:lnTo>
                    <a:pt x="1549" y="0"/>
                  </a:lnTo>
                  <a:lnTo>
                    <a:pt x="1549" y="380"/>
                  </a:lnTo>
                  <a:lnTo>
                    <a:pt x="1943" y="380"/>
                  </a:lnTo>
                  <a:lnTo>
                    <a:pt x="2324" y="380"/>
                  </a:lnTo>
                  <a:close/>
                </a:path>
                <a:path w="20320" h="15239">
                  <a:moveTo>
                    <a:pt x="19837" y="12903"/>
                  </a:moveTo>
                  <a:lnTo>
                    <a:pt x="20218" y="12509"/>
                  </a:lnTo>
                  <a:lnTo>
                    <a:pt x="19837" y="12509"/>
                  </a:lnTo>
                  <a:lnTo>
                    <a:pt x="19837" y="12903"/>
                  </a:lnTo>
                  <a:close/>
                </a:path>
                <a:path w="20320" h="15239">
                  <a:moveTo>
                    <a:pt x="19837" y="13284"/>
                  </a:moveTo>
                  <a:lnTo>
                    <a:pt x="19837" y="13665"/>
                  </a:lnTo>
                  <a:lnTo>
                    <a:pt x="20218" y="13665"/>
                  </a:lnTo>
                  <a:lnTo>
                    <a:pt x="19837" y="13665"/>
                  </a:lnTo>
                  <a:lnTo>
                    <a:pt x="19837" y="14058"/>
                  </a:lnTo>
                  <a:lnTo>
                    <a:pt x="19837" y="14439"/>
                  </a:lnTo>
                  <a:lnTo>
                    <a:pt x="19443" y="14439"/>
                  </a:lnTo>
                  <a:lnTo>
                    <a:pt x="19443" y="14058"/>
                  </a:lnTo>
                  <a:lnTo>
                    <a:pt x="19443" y="13665"/>
                  </a:lnTo>
                  <a:lnTo>
                    <a:pt x="19443" y="14058"/>
                  </a:lnTo>
                  <a:lnTo>
                    <a:pt x="19443" y="13665"/>
                  </a:lnTo>
                  <a:lnTo>
                    <a:pt x="19837" y="13665"/>
                  </a:lnTo>
                  <a:lnTo>
                    <a:pt x="19837" y="13284"/>
                  </a:lnTo>
                  <a:lnTo>
                    <a:pt x="19837" y="12903"/>
                  </a:lnTo>
                  <a:lnTo>
                    <a:pt x="20218" y="12903"/>
                  </a:lnTo>
                  <a:lnTo>
                    <a:pt x="19837" y="12903"/>
                  </a:lnTo>
                  <a:lnTo>
                    <a:pt x="20218" y="12903"/>
                  </a:lnTo>
                  <a:lnTo>
                    <a:pt x="19837" y="13284"/>
                  </a:lnTo>
                  <a:lnTo>
                    <a:pt x="20218" y="13284"/>
                  </a:lnTo>
                  <a:lnTo>
                    <a:pt x="19837" y="13284"/>
                  </a:lnTo>
                  <a:close/>
                </a:path>
                <a:path w="20320" h="15239">
                  <a:moveTo>
                    <a:pt x="381" y="380"/>
                  </a:moveTo>
                  <a:lnTo>
                    <a:pt x="0" y="380"/>
                  </a:lnTo>
                  <a:lnTo>
                    <a:pt x="381" y="380"/>
                  </a:lnTo>
                  <a:close/>
                </a:path>
                <a:path w="20320" h="15239">
                  <a:moveTo>
                    <a:pt x="18669" y="14820"/>
                  </a:moveTo>
                  <a:lnTo>
                    <a:pt x="18275" y="14820"/>
                  </a:lnTo>
                  <a:lnTo>
                    <a:pt x="18669" y="15214"/>
                  </a:lnTo>
                  <a:lnTo>
                    <a:pt x="18275" y="15214"/>
                  </a:lnTo>
                  <a:lnTo>
                    <a:pt x="18275" y="14820"/>
                  </a:lnTo>
                  <a:lnTo>
                    <a:pt x="17894" y="14820"/>
                  </a:lnTo>
                  <a:lnTo>
                    <a:pt x="18275" y="14820"/>
                  </a:lnTo>
                  <a:lnTo>
                    <a:pt x="18669" y="148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4111218" y="20050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4108487" y="2003523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955" y="1155"/>
                  </a:moveTo>
                  <a:lnTo>
                    <a:pt x="1955" y="1536"/>
                  </a:lnTo>
                  <a:lnTo>
                    <a:pt x="2336" y="1536"/>
                  </a:lnTo>
                  <a:lnTo>
                    <a:pt x="1955" y="1536"/>
                  </a:lnTo>
                  <a:lnTo>
                    <a:pt x="1955" y="1155"/>
                  </a:lnTo>
                  <a:close/>
                </a:path>
                <a:path w="2539" h="1905">
                  <a:moveTo>
                    <a:pt x="393" y="381"/>
                  </a:moveTo>
                  <a:lnTo>
                    <a:pt x="393" y="774"/>
                  </a:lnTo>
                  <a:lnTo>
                    <a:pt x="393" y="381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110824" y="20050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4110443" y="20050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292" y="387"/>
                  </a:moveTo>
                  <a:lnTo>
                    <a:pt x="292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4107903" y="2003904"/>
              <a:ext cx="16510" cy="10795"/>
            </a:xfrm>
            <a:custGeom>
              <a:avLst/>
              <a:gdLst/>
              <a:ahLst/>
              <a:cxnLst/>
              <a:rect l="l" t="t" r="r" b="b"/>
              <a:pathLst>
                <a:path w="16510" h="10794">
                  <a:moveTo>
                    <a:pt x="584" y="393"/>
                  </a:moveTo>
                  <a:lnTo>
                    <a:pt x="977" y="393"/>
                  </a:lnTo>
                  <a:lnTo>
                    <a:pt x="977" y="774"/>
                  </a:lnTo>
                  <a:lnTo>
                    <a:pt x="584" y="774"/>
                  </a:lnTo>
                  <a:lnTo>
                    <a:pt x="584" y="393"/>
                  </a:lnTo>
                  <a:close/>
                </a:path>
                <a:path w="16510" h="10794">
                  <a:moveTo>
                    <a:pt x="16344" y="9626"/>
                  </a:moveTo>
                  <a:lnTo>
                    <a:pt x="15951" y="9626"/>
                  </a:lnTo>
                  <a:lnTo>
                    <a:pt x="16344" y="9626"/>
                  </a:lnTo>
                  <a:lnTo>
                    <a:pt x="16344" y="10020"/>
                  </a:lnTo>
                  <a:lnTo>
                    <a:pt x="15951" y="10020"/>
                  </a:lnTo>
                  <a:lnTo>
                    <a:pt x="15951" y="10401"/>
                  </a:lnTo>
                  <a:lnTo>
                    <a:pt x="15570" y="10401"/>
                  </a:lnTo>
                  <a:lnTo>
                    <a:pt x="15951" y="10401"/>
                  </a:lnTo>
                  <a:lnTo>
                    <a:pt x="15570" y="10401"/>
                  </a:lnTo>
                  <a:lnTo>
                    <a:pt x="15570" y="10020"/>
                  </a:lnTo>
                  <a:lnTo>
                    <a:pt x="15951" y="10020"/>
                  </a:lnTo>
                  <a:lnTo>
                    <a:pt x="15951" y="9626"/>
                  </a:lnTo>
                  <a:lnTo>
                    <a:pt x="15951" y="10020"/>
                  </a:lnTo>
                  <a:lnTo>
                    <a:pt x="15951" y="9626"/>
                  </a:lnTo>
                  <a:lnTo>
                    <a:pt x="16344" y="9626"/>
                  </a:lnTo>
                  <a:close/>
                </a:path>
                <a:path w="16510" h="10794">
                  <a:moveTo>
                    <a:pt x="584" y="393"/>
                  </a:moveTo>
                  <a:lnTo>
                    <a:pt x="203" y="393"/>
                  </a:lnTo>
                  <a:lnTo>
                    <a:pt x="584" y="393"/>
                  </a:lnTo>
                  <a:close/>
                </a:path>
                <a:path w="16510" h="10794">
                  <a:moveTo>
                    <a:pt x="203" y="0"/>
                  </a:moveTo>
                  <a:lnTo>
                    <a:pt x="203" y="393"/>
                  </a:lnTo>
                  <a:lnTo>
                    <a:pt x="584" y="393"/>
                  </a:lnTo>
                  <a:lnTo>
                    <a:pt x="20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4109275" y="20046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4108106" y="2004298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549" y="762"/>
                  </a:moveTo>
                  <a:lnTo>
                    <a:pt x="1549" y="1155"/>
                  </a:lnTo>
                  <a:lnTo>
                    <a:pt x="1549" y="762"/>
                  </a:lnTo>
                  <a:lnTo>
                    <a:pt x="1549" y="1155"/>
                  </a:lnTo>
                  <a:lnTo>
                    <a:pt x="1168" y="762"/>
                  </a:lnTo>
                  <a:lnTo>
                    <a:pt x="1549" y="762"/>
                  </a:lnTo>
                  <a:close/>
                </a:path>
                <a:path w="1904" h="2539">
                  <a:moveTo>
                    <a:pt x="1168" y="762"/>
                  </a:moveTo>
                  <a:lnTo>
                    <a:pt x="1168" y="1155"/>
                  </a:lnTo>
                  <a:lnTo>
                    <a:pt x="1168" y="1536"/>
                  </a:lnTo>
                  <a:lnTo>
                    <a:pt x="774" y="1155"/>
                  </a:lnTo>
                  <a:lnTo>
                    <a:pt x="774" y="1536"/>
                  </a:lnTo>
                  <a:lnTo>
                    <a:pt x="774" y="1155"/>
                  </a:lnTo>
                  <a:lnTo>
                    <a:pt x="774" y="1536"/>
                  </a:lnTo>
                  <a:lnTo>
                    <a:pt x="381" y="1536"/>
                  </a:lnTo>
                  <a:lnTo>
                    <a:pt x="381" y="1917"/>
                  </a:lnTo>
                  <a:lnTo>
                    <a:pt x="381" y="1536"/>
                  </a:lnTo>
                  <a:lnTo>
                    <a:pt x="381" y="1155"/>
                  </a:lnTo>
                  <a:lnTo>
                    <a:pt x="381" y="762"/>
                  </a:lnTo>
                  <a:lnTo>
                    <a:pt x="381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381" y="381"/>
                  </a:lnTo>
                  <a:lnTo>
                    <a:pt x="774" y="381"/>
                  </a:lnTo>
                  <a:lnTo>
                    <a:pt x="774" y="762"/>
                  </a:lnTo>
                  <a:lnTo>
                    <a:pt x="774" y="1155"/>
                  </a:lnTo>
                  <a:lnTo>
                    <a:pt x="774" y="762"/>
                  </a:lnTo>
                  <a:lnTo>
                    <a:pt x="1168" y="762"/>
                  </a:lnTo>
                  <a:lnTo>
                    <a:pt x="1168" y="1155"/>
                  </a:lnTo>
                  <a:lnTo>
                    <a:pt x="1168" y="762"/>
                  </a:lnTo>
                  <a:lnTo>
                    <a:pt x="774" y="762"/>
                  </a:lnTo>
                  <a:lnTo>
                    <a:pt x="1168" y="762"/>
                  </a:lnTo>
                  <a:lnTo>
                    <a:pt x="1168" y="381"/>
                  </a:lnTo>
                  <a:lnTo>
                    <a:pt x="1168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4109275" y="20050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4109275" y="20050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0" y="393"/>
                  </a:moveTo>
                  <a:lnTo>
                    <a:pt x="0" y="393"/>
                  </a:lnTo>
                  <a:lnTo>
                    <a:pt x="380" y="393"/>
                  </a:lnTo>
                  <a:close/>
                </a:path>
                <a:path w="635" h="635">
                  <a:moveTo>
                    <a:pt x="380" y="393"/>
                  </a:moveTo>
                  <a:lnTo>
                    <a:pt x="0" y="393"/>
                  </a:lnTo>
                  <a:lnTo>
                    <a:pt x="380" y="0"/>
                  </a:lnTo>
                  <a:lnTo>
                    <a:pt x="38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4107230" y="200448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133" y="1155"/>
                  </a:moveTo>
                  <a:lnTo>
                    <a:pt x="2717" y="1155"/>
                  </a:lnTo>
                </a:path>
                <a:path w="3175" h="1269">
                  <a:moveTo>
                    <a:pt x="2133" y="1155"/>
                  </a:moveTo>
                  <a:lnTo>
                    <a:pt x="2717" y="1155"/>
                  </a:lnTo>
                </a:path>
                <a:path w="3175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4106748" y="200429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381"/>
                  </a:moveTo>
                  <a:lnTo>
                    <a:pt x="1155" y="381"/>
                  </a:lnTo>
                  <a:lnTo>
                    <a:pt x="1155" y="762"/>
                  </a:lnTo>
                  <a:lnTo>
                    <a:pt x="1155" y="1155"/>
                  </a:lnTo>
                  <a:lnTo>
                    <a:pt x="1358" y="762"/>
                  </a:lnTo>
                  <a:lnTo>
                    <a:pt x="1358" y="1155"/>
                  </a:lnTo>
                  <a:lnTo>
                    <a:pt x="1155" y="1155"/>
                  </a:lnTo>
                  <a:lnTo>
                    <a:pt x="1155" y="762"/>
                  </a:lnTo>
                  <a:lnTo>
                    <a:pt x="774" y="762"/>
                  </a:lnTo>
                  <a:lnTo>
                    <a:pt x="1155" y="762"/>
                  </a:lnTo>
                  <a:lnTo>
                    <a:pt x="774" y="762"/>
                  </a:lnTo>
                  <a:lnTo>
                    <a:pt x="774" y="381"/>
                  </a:lnTo>
                  <a:lnTo>
                    <a:pt x="774" y="762"/>
                  </a:lnTo>
                  <a:lnTo>
                    <a:pt x="380" y="762"/>
                  </a:lnTo>
                  <a:lnTo>
                    <a:pt x="0" y="762"/>
                  </a:lnTo>
                  <a:lnTo>
                    <a:pt x="380" y="762"/>
                  </a:lnTo>
                  <a:lnTo>
                    <a:pt x="380" y="381"/>
                  </a:lnTo>
                  <a:lnTo>
                    <a:pt x="774" y="381"/>
                  </a:lnTo>
                  <a:lnTo>
                    <a:pt x="774" y="0"/>
                  </a:lnTo>
                  <a:lnTo>
                    <a:pt x="1155" y="0"/>
                  </a:lnTo>
                  <a:lnTo>
                    <a:pt x="774" y="381"/>
                  </a:lnTo>
                  <a:lnTo>
                    <a:pt x="1155" y="381"/>
                  </a:lnTo>
                  <a:lnTo>
                    <a:pt x="77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4111218" y="20064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4108106" y="20050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168" y="774"/>
                  </a:moveTo>
                  <a:lnTo>
                    <a:pt x="1168" y="1155"/>
                  </a:lnTo>
                  <a:lnTo>
                    <a:pt x="1168" y="774"/>
                  </a:lnTo>
                  <a:lnTo>
                    <a:pt x="774" y="774"/>
                  </a:lnTo>
                  <a:lnTo>
                    <a:pt x="1168" y="774"/>
                  </a:lnTo>
                  <a:close/>
                </a:path>
                <a:path w="1904" h="1905">
                  <a:moveTo>
                    <a:pt x="1549" y="774"/>
                  </a:moveTo>
                  <a:lnTo>
                    <a:pt x="1168" y="774"/>
                  </a:lnTo>
                  <a:lnTo>
                    <a:pt x="1549" y="1155"/>
                  </a:lnTo>
                  <a:lnTo>
                    <a:pt x="1168" y="774"/>
                  </a:lnTo>
                  <a:lnTo>
                    <a:pt x="1549" y="774"/>
                  </a:lnTo>
                  <a:lnTo>
                    <a:pt x="1549" y="1155"/>
                  </a:lnTo>
                  <a:lnTo>
                    <a:pt x="1549" y="774"/>
                  </a:lnTo>
                  <a:lnTo>
                    <a:pt x="1549" y="1155"/>
                  </a:lnTo>
                  <a:lnTo>
                    <a:pt x="1549" y="1346"/>
                  </a:lnTo>
                  <a:lnTo>
                    <a:pt x="1549" y="1739"/>
                  </a:lnTo>
                  <a:lnTo>
                    <a:pt x="1549" y="1346"/>
                  </a:lnTo>
                  <a:lnTo>
                    <a:pt x="1168" y="1346"/>
                  </a:lnTo>
                  <a:lnTo>
                    <a:pt x="1549" y="1346"/>
                  </a:lnTo>
                  <a:lnTo>
                    <a:pt x="1549" y="1155"/>
                  </a:lnTo>
                  <a:lnTo>
                    <a:pt x="1168" y="1155"/>
                  </a:lnTo>
                  <a:lnTo>
                    <a:pt x="1549" y="1155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549" y="774"/>
                  </a:lnTo>
                  <a:close/>
                </a:path>
                <a:path w="1904" h="1905">
                  <a:moveTo>
                    <a:pt x="0" y="0"/>
                  </a:moveTo>
                  <a:lnTo>
                    <a:pt x="0" y="393"/>
                  </a:lnTo>
                  <a:lnTo>
                    <a:pt x="381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  <a:path w="1904" h="1905">
                  <a:moveTo>
                    <a:pt x="1168" y="774"/>
                  </a:moveTo>
                  <a:lnTo>
                    <a:pt x="1168" y="1155"/>
                  </a:lnTo>
                  <a:lnTo>
                    <a:pt x="774" y="1346"/>
                  </a:lnTo>
                  <a:lnTo>
                    <a:pt x="381" y="1346"/>
                  </a:lnTo>
                  <a:lnTo>
                    <a:pt x="381" y="1155"/>
                  </a:lnTo>
                  <a:lnTo>
                    <a:pt x="774" y="1155"/>
                  </a:lnTo>
                  <a:lnTo>
                    <a:pt x="381" y="1155"/>
                  </a:lnTo>
                  <a:lnTo>
                    <a:pt x="774" y="1155"/>
                  </a:lnTo>
                  <a:lnTo>
                    <a:pt x="381" y="1155"/>
                  </a:lnTo>
                  <a:lnTo>
                    <a:pt x="774" y="1155"/>
                  </a:lnTo>
                  <a:lnTo>
                    <a:pt x="381" y="1155"/>
                  </a:lnTo>
                  <a:lnTo>
                    <a:pt x="774" y="774"/>
                  </a:lnTo>
                  <a:lnTo>
                    <a:pt x="1168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4108106" y="20050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4109656" y="20062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190"/>
                  </a:moveTo>
                  <a:lnTo>
                    <a:pt x="393" y="190"/>
                  </a:lnTo>
                  <a:lnTo>
                    <a:pt x="0" y="0"/>
                  </a:lnTo>
                  <a:lnTo>
                    <a:pt x="393" y="190"/>
                  </a:lnTo>
                  <a:lnTo>
                    <a:pt x="0" y="190"/>
                  </a:lnTo>
                  <a:lnTo>
                    <a:pt x="0" y="0"/>
                  </a:lnTo>
                  <a:lnTo>
                    <a:pt x="0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4108487" y="2005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4108881" y="20062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1168" y="190"/>
                  </a:moveTo>
                  <a:lnTo>
                    <a:pt x="1168" y="584"/>
                  </a:lnTo>
                  <a:lnTo>
                    <a:pt x="774" y="584"/>
                  </a:lnTo>
                  <a:lnTo>
                    <a:pt x="1168" y="584"/>
                  </a:lnTo>
                  <a:lnTo>
                    <a:pt x="774" y="965"/>
                  </a:lnTo>
                  <a:lnTo>
                    <a:pt x="774" y="584"/>
                  </a:lnTo>
                  <a:lnTo>
                    <a:pt x="1168" y="190"/>
                  </a:lnTo>
                  <a:lnTo>
                    <a:pt x="774" y="190"/>
                  </a:lnTo>
                  <a:lnTo>
                    <a:pt x="1168" y="190"/>
                  </a:lnTo>
                  <a:close/>
                </a:path>
                <a:path w="1270" h="1269">
                  <a:moveTo>
                    <a:pt x="393" y="190"/>
                  </a:moveTo>
                  <a:lnTo>
                    <a:pt x="774" y="190"/>
                  </a:lnTo>
                  <a:lnTo>
                    <a:pt x="774" y="584"/>
                  </a:lnTo>
                  <a:lnTo>
                    <a:pt x="393" y="584"/>
                  </a:lnTo>
                  <a:lnTo>
                    <a:pt x="393" y="190"/>
                  </a:lnTo>
                  <a:close/>
                </a:path>
                <a:path w="1270" h="1269">
                  <a:moveTo>
                    <a:pt x="0" y="190"/>
                  </a:moveTo>
                  <a:lnTo>
                    <a:pt x="393" y="190"/>
                  </a:lnTo>
                  <a:lnTo>
                    <a:pt x="393" y="0"/>
                  </a:lnTo>
                  <a:lnTo>
                    <a:pt x="393" y="19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393" y="190"/>
                  </a:lnTo>
                  <a:lnTo>
                    <a:pt x="0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4109364" y="2006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4110050" y="20068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4108881" y="200640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4109656" y="20068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108487" y="200640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1269">
                  <a:moveTo>
                    <a:pt x="1168" y="393"/>
                  </a:moveTo>
                  <a:lnTo>
                    <a:pt x="1168" y="774"/>
                  </a:lnTo>
                  <a:lnTo>
                    <a:pt x="1168" y="1155"/>
                  </a:lnTo>
                  <a:lnTo>
                    <a:pt x="787" y="774"/>
                  </a:lnTo>
                  <a:lnTo>
                    <a:pt x="787" y="393"/>
                  </a:lnTo>
                  <a:lnTo>
                    <a:pt x="1168" y="393"/>
                  </a:lnTo>
                  <a:close/>
                </a:path>
                <a:path w="1270" h="1269">
                  <a:moveTo>
                    <a:pt x="1168" y="1155"/>
                  </a:moveTo>
                  <a:lnTo>
                    <a:pt x="787" y="1155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1168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4110050" y="20079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4121721" y="20154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110050" y="20083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4110443" y="20087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4110443" y="200949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0" y="381"/>
                  </a:moveTo>
                  <a:lnTo>
                    <a:pt x="380" y="0"/>
                  </a:lnTo>
                  <a:lnTo>
                    <a:pt x="380" y="381"/>
                  </a:lnTo>
                  <a:lnTo>
                    <a:pt x="380" y="0"/>
                  </a:lnTo>
                  <a:lnTo>
                    <a:pt x="380" y="381"/>
                  </a:lnTo>
                  <a:lnTo>
                    <a:pt x="380" y="774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381"/>
                  </a:lnTo>
                  <a:close/>
                </a:path>
                <a:path w="1270" h="1269">
                  <a:moveTo>
                    <a:pt x="774" y="381"/>
                  </a:moveTo>
                  <a:lnTo>
                    <a:pt x="774" y="774"/>
                  </a:lnTo>
                  <a:lnTo>
                    <a:pt x="380" y="1155"/>
                  </a:lnTo>
                  <a:lnTo>
                    <a:pt x="380" y="774"/>
                  </a:lnTo>
                  <a:lnTo>
                    <a:pt x="380" y="381"/>
                  </a:lnTo>
                  <a:lnTo>
                    <a:pt x="77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4110443" y="20098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4110443" y="201026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80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380"/>
                  </a:lnTo>
                  <a:lnTo>
                    <a:pt x="380" y="0"/>
                  </a:lnTo>
                  <a:lnTo>
                    <a:pt x="380" y="380"/>
                  </a:lnTo>
                  <a:close/>
                </a:path>
                <a:path w="3810" h="3810">
                  <a:moveTo>
                    <a:pt x="380" y="380"/>
                  </a:moveTo>
                  <a:lnTo>
                    <a:pt x="0" y="380"/>
                  </a:lnTo>
                  <a:lnTo>
                    <a:pt x="380" y="380"/>
                  </a:lnTo>
                  <a:close/>
                </a:path>
                <a:path w="3810" h="3810">
                  <a:moveTo>
                    <a:pt x="1549" y="965"/>
                  </a:moveTo>
                  <a:lnTo>
                    <a:pt x="1155" y="1346"/>
                  </a:lnTo>
                  <a:lnTo>
                    <a:pt x="1155" y="965"/>
                  </a:lnTo>
                  <a:lnTo>
                    <a:pt x="774" y="965"/>
                  </a:lnTo>
                  <a:lnTo>
                    <a:pt x="1155" y="965"/>
                  </a:lnTo>
                  <a:lnTo>
                    <a:pt x="1549" y="965"/>
                  </a:lnTo>
                  <a:close/>
                </a:path>
                <a:path w="3810" h="3810">
                  <a:moveTo>
                    <a:pt x="1943" y="1346"/>
                  </a:moveTo>
                  <a:lnTo>
                    <a:pt x="1943" y="1727"/>
                  </a:lnTo>
                  <a:lnTo>
                    <a:pt x="1549" y="1346"/>
                  </a:lnTo>
                  <a:lnTo>
                    <a:pt x="1943" y="1346"/>
                  </a:lnTo>
                  <a:close/>
                </a:path>
                <a:path w="3810" h="3810">
                  <a:moveTo>
                    <a:pt x="2527" y="2108"/>
                  </a:moveTo>
                  <a:lnTo>
                    <a:pt x="2527" y="2501"/>
                  </a:lnTo>
                  <a:lnTo>
                    <a:pt x="2908" y="2501"/>
                  </a:lnTo>
                  <a:lnTo>
                    <a:pt x="2527" y="2501"/>
                  </a:lnTo>
                  <a:lnTo>
                    <a:pt x="2908" y="2501"/>
                  </a:lnTo>
                  <a:lnTo>
                    <a:pt x="2527" y="2501"/>
                  </a:lnTo>
                  <a:lnTo>
                    <a:pt x="2908" y="2501"/>
                  </a:lnTo>
                  <a:lnTo>
                    <a:pt x="2527" y="2501"/>
                  </a:lnTo>
                  <a:lnTo>
                    <a:pt x="2527" y="2108"/>
                  </a:lnTo>
                  <a:close/>
                </a:path>
                <a:path w="3810" h="3810">
                  <a:moveTo>
                    <a:pt x="2527" y="2501"/>
                  </a:moveTo>
                  <a:lnTo>
                    <a:pt x="2133" y="2108"/>
                  </a:lnTo>
                  <a:lnTo>
                    <a:pt x="2527" y="2108"/>
                  </a:lnTo>
                  <a:lnTo>
                    <a:pt x="2527" y="2501"/>
                  </a:lnTo>
                  <a:lnTo>
                    <a:pt x="2527" y="2108"/>
                  </a:lnTo>
                  <a:lnTo>
                    <a:pt x="2133" y="2108"/>
                  </a:lnTo>
                  <a:lnTo>
                    <a:pt x="2527" y="2108"/>
                  </a:lnTo>
                  <a:lnTo>
                    <a:pt x="2527" y="2501"/>
                  </a:lnTo>
                  <a:close/>
                </a:path>
                <a:path w="3810" h="3810">
                  <a:moveTo>
                    <a:pt x="2527" y="2501"/>
                  </a:moveTo>
                  <a:lnTo>
                    <a:pt x="2908" y="2882"/>
                  </a:lnTo>
                  <a:lnTo>
                    <a:pt x="2908" y="2501"/>
                  </a:lnTo>
                  <a:lnTo>
                    <a:pt x="2908" y="2882"/>
                  </a:lnTo>
                  <a:lnTo>
                    <a:pt x="3301" y="2882"/>
                  </a:lnTo>
                  <a:lnTo>
                    <a:pt x="3301" y="3263"/>
                  </a:lnTo>
                  <a:lnTo>
                    <a:pt x="3301" y="2882"/>
                  </a:lnTo>
                  <a:lnTo>
                    <a:pt x="3695" y="3263"/>
                  </a:lnTo>
                  <a:lnTo>
                    <a:pt x="3695" y="3657"/>
                  </a:lnTo>
                  <a:lnTo>
                    <a:pt x="3301" y="3657"/>
                  </a:lnTo>
                  <a:lnTo>
                    <a:pt x="2908" y="3263"/>
                  </a:lnTo>
                  <a:lnTo>
                    <a:pt x="2527" y="2882"/>
                  </a:lnTo>
                  <a:lnTo>
                    <a:pt x="2527" y="2501"/>
                  </a:lnTo>
                  <a:close/>
                </a:path>
                <a:path w="3810" h="3810">
                  <a:moveTo>
                    <a:pt x="2133" y="2108"/>
                  </a:moveTo>
                  <a:lnTo>
                    <a:pt x="2133" y="2501"/>
                  </a:lnTo>
                  <a:lnTo>
                    <a:pt x="2527" y="2501"/>
                  </a:lnTo>
                  <a:lnTo>
                    <a:pt x="2133" y="2501"/>
                  </a:lnTo>
                  <a:lnTo>
                    <a:pt x="2133" y="210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4112285" y="20129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112577" y="2012769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393" y="380"/>
                  </a:moveTo>
                  <a:lnTo>
                    <a:pt x="393" y="761"/>
                  </a:lnTo>
                  <a:lnTo>
                    <a:pt x="393" y="380"/>
                  </a:lnTo>
                  <a:lnTo>
                    <a:pt x="393" y="761"/>
                  </a:lnTo>
                  <a:lnTo>
                    <a:pt x="774" y="761"/>
                  </a:lnTo>
                  <a:lnTo>
                    <a:pt x="774" y="1155"/>
                  </a:lnTo>
                  <a:lnTo>
                    <a:pt x="1168" y="1155"/>
                  </a:lnTo>
                  <a:lnTo>
                    <a:pt x="1562" y="1536"/>
                  </a:lnTo>
                  <a:lnTo>
                    <a:pt x="1562" y="1917"/>
                  </a:lnTo>
                  <a:lnTo>
                    <a:pt x="1168" y="1917"/>
                  </a:lnTo>
                  <a:lnTo>
                    <a:pt x="774" y="1917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774" y="1155"/>
                  </a:lnTo>
                  <a:lnTo>
                    <a:pt x="393" y="1155"/>
                  </a:lnTo>
                  <a:lnTo>
                    <a:pt x="393" y="761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93" y="380"/>
                  </a:lnTo>
                  <a:close/>
                </a:path>
                <a:path w="1904" h="2539">
                  <a:moveTo>
                    <a:pt x="393" y="380"/>
                  </a:moveTo>
                  <a:lnTo>
                    <a:pt x="774" y="761"/>
                  </a:lnTo>
                  <a:lnTo>
                    <a:pt x="393" y="761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4113352" y="201315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4089425" y="2001593"/>
              <a:ext cx="24130" cy="16510"/>
            </a:xfrm>
            <a:custGeom>
              <a:avLst/>
              <a:gdLst/>
              <a:ahLst/>
              <a:cxnLst/>
              <a:rect l="l" t="t" r="r" b="b"/>
              <a:pathLst>
                <a:path w="24129" h="16510">
                  <a:moveTo>
                    <a:pt x="23545" y="13093"/>
                  </a:moveTo>
                  <a:lnTo>
                    <a:pt x="23926" y="13093"/>
                  </a:lnTo>
                  <a:lnTo>
                    <a:pt x="23545" y="13093"/>
                  </a:lnTo>
                  <a:close/>
                </a:path>
                <a:path w="24129" h="16510">
                  <a:moveTo>
                    <a:pt x="2730" y="393"/>
                  </a:moveTo>
                  <a:lnTo>
                    <a:pt x="3111" y="393"/>
                  </a:lnTo>
                  <a:lnTo>
                    <a:pt x="2730" y="393"/>
                  </a:lnTo>
                  <a:close/>
                </a:path>
                <a:path w="24129" h="16510">
                  <a:moveTo>
                    <a:pt x="23152" y="13487"/>
                  </a:moveTo>
                  <a:lnTo>
                    <a:pt x="23545" y="13487"/>
                  </a:lnTo>
                  <a:lnTo>
                    <a:pt x="23545" y="13868"/>
                  </a:lnTo>
                  <a:lnTo>
                    <a:pt x="23152" y="13868"/>
                  </a:lnTo>
                  <a:lnTo>
                    <a:pt x="23152" y="13487"/>
                  </a:lnTo>
                  <a:close/>
                </a:path>
                <a:path w="24129" h="16510">
                  <a:moveTo>
                    <a:pt x="3505" y="1549"/>
                  </a:moveTo>
                  <a:lnTo>
                    <a:pt x="3898" y="1549"/>
                  </a:lnTo>
                  <a:lnTo>
                    <a:pt x="3505" y="1549"/>
                  </a:lnTo>
                  <a:lnTo>
                    <a:pt x="3898" y="1549"/>
                  </a:lnTo>
                  <a:lnTo>
                    <a:pt x="3505" y="1549"/>
                  </a:lnTo>
                  <a:lnTo>
                    <a:pt x="3898" y="1549"/>
                  </a:lnTo>
                  <a:lnTo>
                    <a:pt x="3898" y="1930"/>
                  </a:lnTo>
                  <a:lnTo>
                    <a:pt x="3505" y="1930"/>
                  </a:lnTo>
                  <a:lnTo>
                    <a:pt x="3505" y="1549"/>
                  </a:lnTo>
                  <a:close/>
                </a:path>
                <a:path w="24129" h="16510">
                  <a:moveTo>
                    <a:pt x="393" y="774"/>
                  </a:moveTo>
                  <a:lnTo>
                    <a:pt x="0" y="774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393" y="774"/>
                  </a:lnTo>
                  <a:close/>
                </a:path>
                <a:path w="24129" h="16510">
                  <a:moveTo>
                    <a:pt x="4864" y="4241"/>
                  </a:moveTo>
                  <a:lnTo>
                    <a:pt x="5257" y="4241"/>
                  </a:lnTo>
                  <a:lnTo>
                    <a:pt x="4864" y="4241"/>
                  </a:lnTo>
                  <a:lnTo>
                    <a:pt x="4864" y="3860"/>
                  </a:lnTo>
                  <a:lnTo>
                    <a:pt x="4864" y="4241"/>
                  </a:lnTo>
                  <a:lnTo>
                    <a:pt x="4864" y="3860"/>
                  </a:lnTo>
                  <a:lnTo>
                    <a:pt x="4864" y="4241"/>
                  </a:lnTo>
                  <a:close/>
                </a:path>
                <a:path w="24129" h="16510">
                  <a:moveTo>
                    <a:pt x="21399" y="15989"/>
                  </a:moveTo>
                  <a:lnTo>
                    <a:pt x="21018" y="15989"/>
                  </a:lnTo>
                  <a:lnTo>
                    <a:pt x="21399" y="15989"/>
                  </a:lnTo>
                  <a:close/>
                </a:path>
                <a:path w="24129" h="16510">
                  <a:moveTo>
                    <a:pt x="7594" y="11556"/>
                  </a:moveTo>
                  <a:lnTo>
                    <a:pt x="7594" y="11175"/>
                  </a:lnTo>
                  <a:lnTo>
                    <a:pt x="7594" y="11556"/>
                  </a:lnTo>
                  <a:lnTo>
                    <a:pt x="7200" y="11556"/>
                  </a:lnTo>
                  <a:lnTo>
                    <a:pt x="6819" y="11556"/>
                  </a:lnTo>
                  <a:lnTo>
                    <a:pt x="6819" y="11175"/>
                  </a:lnTo>
                  <a:lnTo>
                    <a:pt x="6819" y="10782"/>
                  </a:lnTo>
                  <a:lnTo>
                    <a:pt x="6426" y="10782"/>
                  </a:lnTo>
                  <a:lnTo>
                    <a:pt x="6426" y="10401"/>
                  </a:lnTo>
                  <a:lnTo>
                    <a:pt x="6426" y="10020"/>
                  </a:lnTo>
                  <a:lnTo>
                    <a:pt x="6819" y="10020"/>
                  </a:lnTo>
                  <a:lnTo>
                    <a:pt x="7200" y="9639"/>
                  </a:lnTo>
                  <a:lnTo>
                    <a:pt x="7594" y="9639"/>
                  </a:lnTo>
                  <a:lnTo>
                    <a:pt x="7594" y="10020"/>
                  </a:lnTo>
                  <a:lnTo>
                    <a:pt x="7594" y="10401"/>
                  </a:lnTo>
                  <a:lnTo>
                    <a:pt x="7594" y="10782"/>
                  </a:lnTo>
                  <a:lnTo>
                    <a:pt x="7594" y="11175"/>
                  </a:lnTo>
                  <a:lnTo>
                    <a:pt x="7975" y="11175"/>
                  </a:lnTo>
                  <a:lnTo>
                    <a:pt x="7594" y="11556"/>
                  </a:lnTo>
                  <a:close/>
                </a:path>
                <a:path w="24129" h="16510">
                  <a:moveTo>
                    <a:pt x="6426" y="9639"/>
                  </a:moveTo>
                  <a:lnTo>
                    <a:pt x="6032" y="9639"/>
                  </a:lnTo>
                  <a:lnTo>
                    <a:pt x="6032" y="9245"/>
                  </a:lnTo>
                  <a:lnTo>
                    <a:pt x="6032" y="9639"/>
                  </a:lnTo>
                  <a:lnTo>
                    <a:pt x="6426" y="963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4108881" y="20198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4109656" y="202124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93" y="380"/>
                  </a:moveTo>
                  <a:lnTo>
                    <a:pt x="0" y="774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4110050" y="20212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108106" y="202201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943" y="0"/>
                  </a:moveTo>
                  <a:lnTo>
                    <a:pt x="1549" y="0"/>
                  </a:lnTo>
                  <a:lnTo>
                    <a:pt x="1943" y="0"/>
                  </a:lnTo>
                  <a:close/>
                </a:path>
                <a:path w="2539" h="1269">
                  <a:moveTo>
                    <a:pt x="1168" y="381"/>
                  </a:moveTo>
                  <a:lnTo>
                    <a:pt x="774" y="762"/>
                  </a:lnTo>
                  <a:lnTo>
                    <a:pt x="774" y="381"/>
                  </a:lnTo>
                  <a:lnTo>
                    <a:pt x="1168" y="381"/>
                  </a:lnTo>
                  <a:close/>
                </a:path>
                <a:path w="2539" h="1269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4108881" y="20231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4108881" y="2023551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0" y="0"/>
                  </a:moveTo>
                  <a:lnTo>
                    <a:pt x="0" y="380"/>
                  </a:lnTo>
                  <a:lnTo>
                    <a:pt x="0" y="761"/>
                  </a:lnTo>
                  <a:lnTo>
                    <a:pt x="0" y="380"/>
                  </a:lnTo>
                  <a:lnTo>
                    <a:pt x="0" y="761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  <a:path w="1270" h="8889">
                  <a:moveTo>
                    <a:pt x="393" y="5587"/>
                  </a:moveTo>
                  <a:lnTo>
                    <a:pt x="774" y="5587"/>
                  </a:lnTo>
                  <a:lnTo>
                    <a:pt x="393" y="5587"/>
                  </a:lnTo>
                  <a:close/>
                </a:path>
                <a:path w="1270" h="8889">
                  <a:moveTo>
                    <a:pt x="0" y="6540"/>
                  </a:moveTo>
                  <a:lnTo>
                    <a:pt x="393" y="6540"/>
                  </a:lnTo>
                  <a:lnTo>
                    <a:pt x="0" y="6540"/>
                  </a:lnTo>
                  <a:close/>
                </a:path>
                <a:path w="1270" h="8889">
                  <a:moveTo>
                    <a:pt x="393" y="7696"/>
                  </a:moveTo>
                  <a:lnTo>
                    <a:pt x="0" y="7696"/>
                  </a:lnTo>
                  <a:lnTo>
                    <a:pt x="393" y="7696"/>
                  </a:lnTo>
                  <a:close/>
                </a:path>
                <a:path w="1270" h="8889">
                  <a:moveTo>
                    <a:pt x="393" y="7696"/>
                  </a:moveTo>
                  <a:lnTo>
                    <a:pt x="393" y="8089"/>
                  </a:lnTo>
                  <a:lnTo>
                    <a:pt x="774" y="8089"/>
                  </a:lnTo>
                  <a:lnTo>
                    <a:pt x="774" y="8470"/>
                  </a:lnTo>
                  <a:lnTo>
                    <a:pt x="393" y="8089"/>
                  </a:lnTo>
                  <a:lnTo>
                    <a:pt x="393" y="76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4109656" y="20324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4110050" y="203355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4111599" y="2036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4111599" y="203683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0" y="393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  <a:path w="635" h="1269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4111701" y="20378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584" y="0"/>
                  </a:lnTo>
                </a:path>
                <a:path w="635" h="635">
                  <a:moveTo>
                    <a:pt x="0" y="380"/>
                  </a:moveTo>
                  <a:lnTo>
                    <a:pt x="584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4107129" y="2037229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80">
                  <a:moveTo>
                    <a:pt x="5257" y="1917"/>
                  </a:moveTo>
                  <a:lnTo>
                    <a:pt x="5257" y="2298"/>
                  </a:lnTo>
                  <a:lnTo>
                    <a:pt x="5257" y="1917"/>
                  </a:lnTo>
                  <a:lnTo>
                    <a:pt x="5257" y="2298"/>
                  </a:lnTo>
                  <a:lnTo>
                    <a:pt x="4864" y="2298"/>
                  </a:lnTo>
                  <a:lnTo>
                    <a:pt x="4864" y="1917"/>
                  </a:lnTo>
                  <a:lnTo>
                    <a:pt x="4864" y="2298"/>
                  </a:lnTo>
                  <a:lnTo>
                    <a:pt x="4864" y="1917"/>
                  </a:lnTo>
                  <a:lnTo>
                    <a:pt x="4864" y="2298"/>
                  </a:lnTo>
                  <a:lnTo>
                    <a:pt x="4864" y="1917"/>
                  </a:lnTo>
                  <a:lnTo>
                    <a:pt x="5257" y="1917"/>
                  </a:lnTo>
                  <a:close/>
                </a:path>
                <a:path w="7620" h="5080">
                  <a:moveTo>
                    <a:pt x="4864" y="2298"/>
                  </a:moveTo>
                  <a:lnTo>
                    <a:pt x="4864" y="2501"/>
                  </a:lnTo>
                  <a:lnTo>
                    <a:pt x="4864" y="2298"/>
                  </a:lnTo>
                  <a:lnTo>
                    <a:pt x="5257" y="2298"/>
                  </a:lnTo>
                  <a:lnTo>
                    <a:pt x="4864" y="2501"/>
                  </a:lnTo>
                  <a:lnTo>
                    <a:pt x="4864" y="2298"/>
                  </a:lnTo>
                  <a:lnTo>
                    <a:pt x="5257" y="2501"/>
                  </a:lnTo>
                  <a:lnTo>
                    <a:pt x="4864" y="2501"/>
                  </a:lnTo>
                  <a:lnTo>
                    <a:pt x="4864" y="2298"/>
                  </a:lnTo>
                  <a:close/>
                </a:path>
                <a:path w="7620" h="5080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7620" h="5080">
                  <a:moveTo>
                    <a:pt x="5257" y="2501"/>
                  </a:moveTo>
                  <a:lnTo>
                    <a:pt x="4864" y="2501"/>
                  </a:lnTo>
                  <a:lnTo>
                    <a:pt x="5257" y="2501"/>
                  </a:lnTo>
                  <a:close/>
                </a:path>
                <a:path w="7620" h="5080">
                  <a:moveTo>
                    <a:pt x="0" y="380"/>
                  </a:moveTo>
                  <a:lnTo>
                    <a:pt x="393" y="0"/>
                  </a:lnTo>
                  <a:lnTo>
                    <a:pt x="0" y="380"/>
                  </a:lnTo>
                  <a:close/>
                </a:path>
                <a:path w="7620" h="5080">
                  <a:moveTo>
                    <a:pt x="7010" y="4813"/>
                  </a:moveTo>
                  <a:lnTo>
                    <a:pt x="7010" y="4419"/>
                  </a:lnTo>
                  <a:lnTo>
                    <a:pt x="7010" y="4813"/>
                  </a:lnTo>
                  <a:lnTo>
                    <a:pt x="7391" y="4813"/>
                  </a:lnTo>
                  <a:lnTo>
                    <a:pt x="7010" y="4813"/>
                  </a:lnTo>
                  <a:close/>
                </a:path>
                <a:path w="7620" h="5080">
                  <a:moveTo>
                    <a:pt x="7010" y="4419"/>
                  </a:moveTo>
                  <a:lnTo>
                    <a:pt x="7010" y="4813"/>
                  </a:lnTo>
                  <a:lnTo>
                    <a:pt x="6616" y="4419"/>
                  </a:lnTo>
                  <a:lnTo>
                    <a:pt x="7010" y="4419"/>
                  </a:lnTo>
                  <a:close/>
                </a:path>
                <a:path w="7620" h="5080">
                  <a:moveTo>
                    <a:pt x="393" y="761"/>
                  </a:moveTo>
                  <a:lnTo>
                    <a:pt x="0" y="1142"/>
                  </a:lnTo>
                  <a:lnTo>
                    <a:pt x="393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4107129" y="20383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105960" y="20387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4105960" y="2039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4105579" y="203973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635" h="635">
                  <a:moveTo>
                    <a:pt x="0" y="0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4105186" y="20401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4104792" y="204049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4092686" y="1978675"/>
              <a:ext cx="120650" cy="61594"/>
            </a:xfrm>
            <a:custGeom>
              <a:avLst/>
              <a:gdLst/>
              <a:ahLst/>
              <a:cxnLst/>
              <a:rect l="l" t="t" r="r" b="b"/>
              <a:pathLst>
                <a:path w="120650" h="61594">
                  <a:moveTo>
                    <a:pt x="115747" y="0"/>
                  </a:moveTo>
                  <a:lnTo>
                    <a:pt x="115747" y="381"/>
                  </a:lnTo>
                  <a:lnTo>
                    <a:pt x="116141" y="381"/>
                  </a:lnTo>
                  <a:lnTo>
                    <a:pt x="115747" y="0"/>
                  </a:lnTo>
                  <a:close/>
                </a:path>
                <a:path w="120650" h="61594">
                  <a:moveTo>
                    <a:pt x="120230" y="2692"/>
                  </a:moveTo>
                  <a:lnTo>
                    <a:pt x="120230" y="3073"/>
                  </a:lnTo>
                  <a:lnTo>
                    <a:pt x="120611" y="3073"/>
                  </a:lnTo>
                  <a:lnTo>
                    <a:pt x="120230" y="2692"/>
                  </a:lnTo>
                  <a:close/>
                </a:path>
                <a:path w="120650" h="61594">
                  <a:moveTo>
                    <a:pt x="380" y="10007"/>
                  </a:moveTo>
                  <a:lnTo>
                    <a:pt x="0" y="10007"/>
                  </a:lnTo>
                  <a:lnTo>
                    <a:pt x="0" y="10401"/>
                  </a:lnTo>
                  <a:lnTo>
                    <a:pt x="380" y="10401"/>
                  </a:lnTo>
                  <a:lnTo>
                    <a:pt x="380" y="10007"/>
                  </a:lnTo>
                  <a:close/>
                </a:path>
                <a:path w="120650" h="61594">
                  <a:moveTo>
                    <a:pt x="20421" y="34086"/>
                  </a:moveTo>
                  <a:lnTo>
                    <a:pt x="20027" y="34086"/>
                  </a:lnTo>
                  <a:lnTo>
                    <a:pt x="20421" y="34467"/>
                  </a:lnTo>
                  <a:lnTo>
                    <a:pt x="20421" y="34086"/>
                  </a:lnTo>
                  <a:close/>
                </a:path>
                <a:path w="120650" h="61594">
                  <a:moveTo>
                    <a:pt x="15951" y="44488"/>
                  </a:moveTo>
                  <a:lnTo>
                    <a:pt x="15951" y="45250"/>
                  </a:lnTo>
                  <a:lnTo>
                    <a:pt x="16332" y="45250"/>
                  </a:lnTo>
                  <a:lnTo>
                    <a:pt x="16332" y="44869"/>
                  </a:lnTo>
                  <a:lnTo>
                    <a:pt x="15951" y="44488"/>
                  </a:lnTo>
                  <a:close/>
                </a:path>
                <a:path w="120650" h="61594">
                  <a:moveTo>
                    <a:pt x="14973" y="48526"/>
                  </a:moveTo>
                  <a:lnTo>
                    <a:pt x="14973" y="48907"/>
                  </a:lnTo>
                  <a:lnTo>
                    <a:pt x="15366" y="48907"/>
                  </a:lnTo>
                  <a:lnTo>
                    <a:pt x="14973" y="48526"/>
                  </a:lnTo>
                  <a:close/>
                </a:path>
                <a:path w="120650" h="61594">
                  <a:moveTo>
                    <a:pt x="19837" y="60845"/>
                  </a:moveTo>
                  <a:lnTo>
                    <a:pt x="19443" y="60845"/>
                  </a:lnTo>
                  <a:lnTo>
                    <a:pt x="19837" y="61036"/>
                  </a:lnTo>
                  <a:lnTo>
                    <a:pt x="19837" y="6084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4261939" y="19024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4246178" y="193456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4245594" y="19345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4238393" y="19353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4226138" y="1938809"/>
              <a:ext cx="13335" cy="7620"/>
            </a:xfrm>
            <a:custGeom>
              <a:avLst/>
              <a:gdLst/>
              <a:ahLst/>
              <a:cxnLst/>
              <a:rect l="l" t="t" r="r" b="b"/>
              <a:pathLst>
                <a:path w="13335" h="761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3335" h="7619">
                  <a:moveTo>
                    <a:pt x="3314" y="2501"/>
                  </a:moveTo>
                  <a:lnTo>
                    <a:pt x="2921" y="2501"/>
                  </a:lnTo>
                  <a:lnTo>
                    <a:pt x="3314" y="2501"/>
                  </a:lnTo>
                  <a:close/>
                </a:path>
                <a:path w="13335" h="7619">
                  <a:moveTo>
                    <a:pt x="13042" y="7315"/>
                  </a:moveTo>
                  <a:lnTo>
                    <a:pt x="12649" y="7315"/>
                  </a:lnTo>
                  <a:lnTo>
                    <a:pt x="13042" y="731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4235091" y="19449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4227116" y="1949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4227509" y="194940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4225071" y="194997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2921" y="0"/>
                  </a:moveTo>
                  <a:lnTo>
                    <a:pt x="3505" y="0"/>
                  </a:lnTo>
                </a:path>
                <a:path w="381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4205513" y="1947280"/>
              <a:ext cx="20320" cy="11430"/>
            </a:xfrm>
            <a:custGeom>
              <a:avLst/>
              <a:gdLst/>
              <a:ahLst/>
              <a:cxnLst/>
              <a:rect l="l" t="t" r="r" b="b"/>
              <a:pathLst>
                <a:path w="20320" h="11430">
                  <a:moveTo>
                    <a:pt x="20243" y="2895"/>
                  </a:moveTo>
                  <a:lnTo>
                    <a:pt x="19850" y="2895"/>
                  </a:lnTo>
                  <a:lnTo>
                    <a:pt x="20243" y="2895"/>
                  </a:lnTo>
                  <a:close/>
                </a:path>
                <a:path w="20320" h="11430">
                  <a:moveTo>
                    <a:pt x="12268" y="0"/>
                  </a:moveTo>
                  <a:lnTo>
                    <a:pt x="12649" y="0"/>
                  </a:lnTo>
                  <a:lnTo>
                    <a:pt x="12268" y="0"/>
                  </a:lnTo>
                  <a:close/>
                </a:path>
                <a:path w="20320" h="11430">
                  <a:moveTo>
                    <a:pt x="14211" y="8470"/>
                  </a:moveTo>
                  <a:lnTo>
                    <a:pt x="13817" y="8470"/>
                  </a:lnTo>
                  <a:lnTo>
                    <a:pt x="14211" y="8470"/>
                  </a:lnTo>
                  <a:close/>
                </a:path>
                <a:path w="20320" h="11430">
                  <a:moveTo>
                    <a:pt x="393" y="6362"/>
                  </a:moveTo>
                  <a:lnTo>
                    <a:pt x="0" y="6362"/>
                  </a:lnTo>
                  <a:lnTo>
                    <a:pt x="393" y="6362"/>
                  </a:lnTo>
                  <a:close/>
                </a:path>
                <a:path w="20320" h="11430">
                  <a:moveTo>
                    <a:pt x="10121" y="11163"/>
                  </a:moveTo>
                  <a:lnTo>
                    <a:pt x="9728" y="11163"/>
                  </a:lnTo>
                  <a:lnTo>
                    <a:pt x="10121" y="111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4215635" y="19584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4203570" y="19557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4202211" y="19572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4202605" y="19576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4200662" y="195728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133" y="774"/>
                  </a:moveTo>
                  <a:lnTo>
                    <a:pt x="1943" y="774"/>
                  </a:lnTo>
                  <a:lnTo>
                    <a:pt x="2133" y="774"/>
                  </a:lnTo>
                  <a:close/>
                </a:path>
                <a:path w="2539" h="1269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4201538" y="195825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4201436" y="1958062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064" h="10160">
                  <a:moveTo>
                    <a:pt x="10896" y="6553"/>
                  </a:moveTo>
                  <a:lnTo>
                    <a:pt x="10502" y="6159"/>
                  </a:lnTo>
                  <a:lnTo>
                    <a:pt x="10896" y="6553"/>
                  </a:lnTo>
                  <a:close/>
                </a:path>
                <a:path w="12064" h="10160">
                  <a:moveTo>
                    <a:pt x="11861" y="9829"/>
                  </a:moveTo>
                  <a:lnTo>
                    <a:pt x="11480" y="9829"/>
                  </a:lnTo>
                  <a:lnTo>
                    <a:pt x="11861" y="98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4200268" y="19638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4200268" y="19642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4198122" y="19634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4202313" y="19659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190" y="0"/>
                  </a:moveTo>
                  <a:lnTo>
                    <a:pt x="77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4199493" y="196537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4201436" y="19661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4200268" y="19665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1168" y="0"/>
                  </a:moveTo>
                  <a:lnTo>
                    <a:pt x="774" y="0"/>
                  </a:lnTo>
                  <a:lnTo>
                    <a:pt x="1168" y="0"/>
                  </a:lnTo>
                  <a:close/>
                </a:path>
                <a:path w="1270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4213298" y="19721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4201830" y="1967308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1270" h="635">
                  <a:moveTo>
                    <a:pt x="381" y="380"/>
                  </a:moveTo>
                  <a:lnTo>
                    <a:pt x="774" y="380"/>
                  </a:lnTo>
                  <a:lnTo>
                    <a:pt x="381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4213298" y="19725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4200750" y="19674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0"/>
                  </a:moveTo>
                  <a:lnTo>
                    <a:pt x="584" y="0"/>
                  </a:lnTo>
                </a:path>
                <a:path w="2539" h="2539">
                  <a:moveTo>
                    <a:pt x="1562" y="2120"/>
                  </a:moveTo>
                  <a:lnTo>
                    <a:pt x="2146" y="212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4202605" y="197019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965" y="0"/>
                  </a:moveTo>
                  <a:lnTo>
                    <a:pt x="584" y="0"/>
                  </a:lnTo>
                  <a:lnTo>
                    <a:pt x="965" y="0"/>
                  </a:lnTo>
                  <a:close/>
                </a:path>
                <a:path w="1904" h="1269">
                  <a:moveTo>
                    <a:pt x="1752" y="774"/>
                  </a:moveTo>
                  <a:lnTo>
                    <a:pt x="1358" y="774"/>
                  </a:lnTo>
                  <a:lnTo>
                    <a:pt x="1752" y="774"/>
                  </a:lnTo>
                  <a:close/>
                </a:path>
                <a:path w="1904" h="1269">
                  <a:moveTo>
                    <a:pt x="584" y="393"/>
                  </a:moveTo>
                  <a:lnTo>
                    <a:pt x="190" y="393"/>
                  </a:lnTo>
                  <a:lnTo>
                    <a:pt x="584" y="393"/>
                  </a:lnTo>
                  <a:close/>
                </a:path>
                <a:path w="1904" h="1269">
                  <a:moveTo>
                    <a:pt x="190" y="393"/>
                  </a:moveTo>
                  <a:lnTo>
                    <a:pt x="0" y="393"/>
                  </a:lnTo>
                  <a:lnTo>
                    <a:pt x="19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4207075" y="19757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4208434" y="1977900"/>
              <a:ext cx="6985" cy="3175"/>
            </a:xfrm>
            <a:custGeom>
              <a:avLst/>
              <a:gdLst/>
              <a:ahLst/>
              <a:cxnLst/>
              <a:rect l="l" t="t" r="r" b="b"/>
              <a:pathLst>
                <a:path w="6985" h="3175">
                  <a:moveTo>
                    <a:pt x="3898" y="774"/>
                  </a:moveTo>
                  <a:lnTo>
                    <a:pt x="3505" y="774"/>
                  </a:lnTo>
                  <a:lnTo>
                    <a:pt x="3898" y="774"/>
                  </a:lnTo>
                  <a:close/>
                </a:path>
                <a:path w="6985" h="3175">
                  <a:moveTo>
                    <a:pt x="0" y="0"/>
                  </a:moveTo>
                  <a:lnTo>
                    <a:pt x="393" y="381"/>
                  </a:lnTo>
                  <a:lnTo>
                    <a:pt x="0" y="0"/>
                  </a:lnTo>
                  <a:close/>
                </a:path>
                <a:path w="6985" h="3175">
                  <a:moveTo>
                    <a:pt x="6426" y="2692"/>
                  </a:moveTo>
                  <a:lnTo>
                    <a:pt x="6032" y="2692"/>
                  </a:lnTo>
                  <a:lnTo>
                    <a:pt x="6426" y="2692"/>
                  </a:lnTo>
                  <a:close/>
                </a:path>
                <a:path w="6985" h="3175">
                  <a:moveTo>
                    <a:pt x="4483" y="2311"/>
                  </a:moveTo>
                  <a:lnTo>
                    <a:pt x="4089" y="2311"/>
                  </a:lnTo>
                  <a:lnTo>
                    <a:pt x="4483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4209996" y="19786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4212523" y="198021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4213298" y="19802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4213692" y="19805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4208434" y="19786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0" y="0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4211546" y="19798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4131205" y="1980592"/>
              <a:ext cx="82550" cy="15240"/>
            </a:xfrm>
            <a:custGeom>
              <a:avLst/>
              <a:gdLst/>
              <a:ahLst/>
              <a:cxnLst/>
              <a:rect l="l" t="t" r="r" b="b"/>
              <a:pathLst>
                <a:path w="82550" h="15239">
                  <a:moveTo>
                    <a:pt x="80733" y="0"/>
                  </a:moveTo>
                  <a:lnTo>
                    <a:pt x="80340" y="0"/>
                  </a:lnTo>
                  <a:lnTo>
                    <a:pt x="80733" y="0"/>
                  </a:lnTo>
                  <a:close/>
                </a:path>
                <a:path w="82550" h="15239">
                  <a:moveTo>
                    <a:pt x="81711" y="1155"/>
                  </a:moveTo>
                  <a:lnTo>
                    <a:pt x="81711" y="774"/>
                  </a:lnTo>
                  <a:lnTo>
                    <a:pt x="82092" y="1155"/>
                  </a:lnTo>
                  <a:lnTo>
                    <a:pt x="81711" y="1155"/>
                  </a:lnTo>
                  <a:close/>
                </a:path>
                <a:path w="82550" h="15239">
                  <a:moveTo>
                    <a:pt x="2908" y="14833"/>
                  </a:moveTo>
                  <a:lnTo>
                    <a:pt x="2527" y="14833"/>
                  </a:lnTo>
                  <a:lnTo>
                    <a:pt x="2908" y="14833"/>
                  </a:lnTo>
                  <a:close/>
                </a:path>
                <a:path w="82550" h="15239">
                  <a:moveTo>
                    <a:pt x="0" y="13296"/>
                  </a:moveTo>
                  <a:lnTo>
                    <a:pt x="380" y="13296"/>
                  </a:lnTo>
                  <a:lnTo>
                    <a:pt x="0" y="132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4134114" y="19961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4133733" y="199658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1270" h="635">
                  <a:moveTo>
                    <a:pt x="1168" y="190"/>
                  </a:moveTo>
                  <a:lnTo>
                    <a:pt x="774" y="190"/>
                  </a:lnTo>
                  <a:lnTo>
                    <a:pt x="1168" y="190"/>
                  </a:lnTo>
                  <a:close/>
                </a:path>
                <a:path w="1270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1270" h="635">
                  <a:moveTo>
                    <a:pt x="1168" y="190"/>
                  </a:moveTo>
                  <a:lnTo>
                    <a:pt x="774" y="190"/>
                  </a:lnTo>
                  <a:lnTo>
                    <a:pt x="1168" y="190"/>
                  </a:lnTo>
                  <a:close/>
                </a:path>
                <a:path w="1270" h="635">
                  <a:moveTo>
                    <a:pt x="774" y="190"/>
                  </a:moveTo>
                  <a:lnTo>
                    <a:pt x="1168" y="190"/>
                  </a:lnTo>
                  <a:lnTo>
                    <a:pt x="774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4136451" y="19990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4132171" y="1998309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2730" y="393"/>
                  </a:moveTo>
                  <a:lnTo>
                    <a:pt x="2336" y="393"/>
                  </a:lnTo>
                  <a:lnTo>
                    <a:pt x="2730" y="393"/>
                  </a:lnTo>
                  <a:close/>
                </a:path>
                <a:path w="4445" h="2539">
                  <a:moveTo>
                    <a:pt x="1943" y="0"/>
                  </a:moveTo>
                  <a:lnTo>
                    <a:pt x="1562" y="0"/>
                  </a:lnTo>
                  <a:lnTo>
                    <a:pt x="1943" y="0"/>
                  </a:lnTo>
                  <a:close/>
                </a:path>
                <a:path w="4445" h="2539">
                  <a:moveTo>
                    <a:pt x="393" y="393"/>
                  </a:moveTo>
                  <a:lnTo>
                    <a:pt x="774" y="393"/>
                  </a:lnTo>
                  <a:lnTo>
                    <a:pt x="393" y="393"/>
                  </a:lnTo>
                  <a:close/>
                </a:path>
                <a:path w="4445" h="2539">
                  <a:moveTo>
                    <a:pt x="3111" y="1930"/>
                  </a:moveTo>
                  <a:lnTo>
                    <a:pt x="3505" y="1930"/>
                  </a:lnTo>
                  <a:lnTo>
                    <a:pt x="3111" y="1930"/>
                  </a:lnTo>
                  <a:close/>
                </a:path>
                <a:path w="4445" h="2539">
                  <a:moveTo>
                    <a:pt x="3898" y="2311"/>
                  </a:moveTo>
                  <a:lnTo>
                    <a:pt x="3505" y="2311"/>
                  </a:lnTo>
                  <a:lnTo>
                    <a:pt x="3898" y="2311"/>
                  </a:lnTo>
                  <a:close/>
                </a:path>
                <a:path w="4445" h="2539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4135384" y="20012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4132171" y="1999858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505" y="1536"/>
                  </a:moveTo>
                  <a:lnTo>
                    <a:pt x="3111" y="1536"/>
                  </a:lnTo>
                  <a:lnTo>
                    <a:pt x="3505" y="1536"/>
                  </a:lnTo>
                  <a:close/>
                </a:path>
                <a:path w="3810" h="317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810" h="3175">
                  <a:moveTo>
                    <a:pt x="2730" y="2882"/>
                  </a:moveTo>
                  <a:lnTo>
                    <a:pt x="2336" y="2882"/>
                  </a:lnTo>
                  <a:lnTo>
                    <a:pt x="2730" y="288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4133822" y="2002932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393" y="0"/>
                  </a:moveTo>
                  <a:lnTo>
                    <a:pt x="977" y="0"/>
                  </a:lnTo>
                </a:path>
                <a:path w="1270" h="2539">
                  <a:moveTo>
                    <a:pt x="393" y="1155"/>
                  </a:moveTo>
                  <a:lnTo>
                    <a:pt x="977" y="1155"/>
                  </a:lnTo>
                </a:path>
                <a:path w="1270" h="2539">
                  <a:moveTo>
                    <a:pt x="0" y="2311"/>
                  </a:moveTo>
                  <a:lnTo>
                    <a:pt x="584" y="2311"/>
                  </a:lnTo>
                </a:path>
                <a:path w="1270" h="2539">
                  <a:moveTo>
                    <a:pt x="0" y="2311"/>
                  </a:moveTo>
                  <a:lnTo>
                    <a:pt x="584" y="23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4135282" y="2008329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393" y="380"/>
                  </a:moveTo>
                  <a:lnTo>
                    <a:pt x="0" y="0"/>
                  </a:lnTo>
                  <a:lnTo>
                    <a:pt x="393" y="380"/>
                  </a:lnTo>
                  <a:close/>
                </a:path>
                <a:path w="1904" h="6350">
                  <a:moveTo>
                    <a:pt x="787" y="1155"/>
                  </a:moveTo>
                  <a:lnTo>
                    <a:pt x="393" y="1155"/>
                  </a:lnTo>
                  <a:lnTo>
                    <a:pt x="787" y="1155"/>
                  </a:lnTo>
                  <a:close/>
                </a:path>
                <a:path w="1904" h="6350">
                  <a:moveTo>
                    <a:pt x="787" y="1917"/>
                  </a:moveTo>
                  <a:lnTo>
                    <a:pt x="393" y="1917"/>
                  </a:lnTo>
                  <a:lnTo>
                    <a:pt x="787" y="1917"/>
                  </a:lnTo>
                  <a:close/>
                </a:path>
                <a:path w="1904" h="6350">
                  <a:moveTo>
                    <a:pt x="1371" y="5968"/>
                  </a:moveTo>
                  <a:lnTo>
                    <a:pt x="1168" y="5968"/>
                  </a:lnTo>
                  <a:lnTo>
                    <a:pt x="1371" y="5968"/>
                  </a:lnTo>
                  <a:close/>
                </a:path>
                <a:path w="1904" h="6350">
                  <a:moveTo>
                    <a:pt x="1371" y="5968"/>
                  </a:moveTo>
                  <a:lnTo>
                    <a:pt x="1168" y="5968"/>
                  </a:lnTo>
                  <a:lnTo>
                    <a:pt x="1371" y="596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4092775" y="198849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4092394" y="19888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4092686" y="198907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4092686" y="19886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4111749" y="20013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4091899" y="19890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4095213" y="19919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4095594" y="19923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4110581" y="20038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4110581" y="20038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4110187" y="200427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1269">
                  <a:moveTo>
                    <a:pt x="774" y="393"/>
                  </a:moveTo>
                  <a:lnTo>
                    <a:pt x="393" y="393"/>
                  </a:lnTo>
                  <a:lnTo>
                    <a:pt x="774" y="393"/>
                  </a:lnTo>
                  <a:close/>
                </a:path>
                <a:path w="1270" h="1269">
                  <a:moveTo>
                    <a:pt x="774" y="774"/>
                  </a:moveTo>
                  <a:lnTo>
                    <a:pt x="393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4108726" y="2004862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1943" y="380"/>
                  </a:moveTo>
                  <a:lnTo>
                    <a:pt x="2527" y="380"/>
                  </a:lnTo>
                </a:path>
                <a:path w="2539" h="635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4109806" y="20054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4109412" y="200582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4107660" y="20046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4123230" y="20142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4123230" y="20142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4107367" y="200524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584" y="0"/>
                  </a:lnTo>
                </a:path>
                <a:path w="1904" h="1269">
                  <a:moveTo>
                    <a:pt x="977" y="774"/>
                  </a:moveTo>
                  <a:lnTo>
                    <a:pt x="1562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4108244" y="200620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1269">
                  <a:moveTo>
                    <a:pt x="2336" y="965"/>
                  </a:moveTo>
                  <a:lnTo>
                    <a:pt x="1943" y="965"/>
                  </a:lnTo>
                  <a:lnTo>
                    <a:pt x="2336" y="965"/>
                  </a:lnTo>
                  <a:close/>
                </a:path>
                <a:path w="2539" h="1269">
                  <a:moveTo>
                    <a:pt x="1168" y="190"/>
                  </a:moveTo>
                  <a:lnTo>
                    <a:pt x="774" y="190"/>
                  </a:lnTo>
                  <a:lnTo>
                    <a:pt x="1168" y="190"/>
                  </a:lnTo>
                  <a:close/>
                </a:path>
                <a:path w="2539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2539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4105717" y="20046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4110962" y="20091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4093842" y="2001585"/>
              <a:ext cx="19685" cy="12065"/>
            </a:xfrm>
            <a:custGeom>
              <a:avLst/>
              <a:gdLst/>
              <a:ahLst/>
              <a:cxnLst/>
              <a:rect l="l" t="t" r="r" b="b"/>
              <a:pathLst>
                <a:path w="19685" h="12064">
                  <a:moveTo>
                    <a:pt x="19265" y="11176"/>
                  </a:moveTo>
                  <a:lnTo>
                    <a:pt x="19265" y="11557"/>
                  </a:lnTo>
                  <a:lnTo>
                    <a:pt x="18872" y="11176"/>
                  </a:lnTo>
                  <a:lnTo>
                    <a:pt x="19265" y="11176"/>
                  </a:lnTo>
                  <a:close/>
                </a:path>
                <a:path w="19685" h="12064">
                  <a:moveTo>
                    <a:pt x="0" y="0"/>
                  </a:move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4113883" y="20146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4095988" y="20042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4091124" y="20010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4090349" y="200158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336" y="774"/>
                  </a:moveTo>
                  <a:lnTo>
                    <a:pt x="1943" y="774"/>
                  </a:lnTo>
                  <a:lnTo>
                    <a:pt x="2336" y="774"/>
                  </a:lnTo>
                  <a:close/>
                </a:path>
                <a:path w="2539" h="12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4094426" y="20054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4089181" y="2003516"/>
              <a:ext cx="20320" cy="16510"/>
            </a:xfrm>
            <a:custGeom>
              <a:avLst/>
              <a:gdLst/>
              <a:ahLst/>
              <a:cxnLst/>
              <a:rect l="l" t="t" r="r" b="b"/>
              <a:pathLst>
                <a:path w="20320" h="16510">
                  <a:moveTo>
                    <a:pt x="5638" y="2311"/>
                  </a:moveTo>
                  <a:lnTo>
                    <a:pt x="5245" y="2311"/>
                  </a:lnTo>
                  <a:lnTo>
                    <a:pt x="5638" y="2311"/>
                  </a:lnTo>
                  <a:close/>
                </a:path>
                <a:path w="20320" h="16510">
                  <a:moveTo>
                    <a:pt x="774" y="0"/>
                  </a:move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20320" h="1651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20320" h="16510">
                  <a:moveTo>
                    <a:pt x="19837" y="16370"/>
                  </a:moveTo>
                  <a:lnTo>
                    <a:pt x="19456" y="16370"/>
                  </a:lnTo>
                  <a:lnTo>
                    <a:pt x="19456" y="15976"/>
                  </a:lnTo>
                  <a:lnTo>
                    <a:pt x="19456" y="16370"/>
                  </a:lnTo>
                  <a:lnTo>
                    <a:pt x="19837" y="163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4109120" y="20221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4108637" y="202316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0"/>
                  </a:moveTo>
                  <a:lnTo>
                    <a:pt x="381" y="38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4108637" y="20231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4108637" y="202354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4108345" y="20237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4108637" y="202392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4107761" y="20248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965" y="0"/>
                  </a:moveTo>
                  <a:lnTo>
                    <a:pt x="1549" y="0"/>
                  </a:lnTo>
                </a:path>
                <a:path w="1904" h="1905">
                  <a:moveTo>
                    <a:pt x="0" y="1346"/>
                  </a:moveTo>
                  <a:lnTo>
                    <a:pt x="584" y="134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4107660" y="202682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635" h="1269">
                  <a:moveTo>
                    <a:pt x="393" y="380"/>
                  </a:moveTo>
                  <a:lnTo>
                    <a:pt x="0" y="380"/>
                  </a:lnTo>
                  <a:lnTo>
                    <a:pt x="393" y="380"/>
                  </a:lnTo>
                  <a:close/>
                </a:path>
                <a:path w="635" h="1269">
                  <a:moveTo>
                    <a:pt x="393" y="761"/>
                  </a:moveTo>
                  <a:lnTo>
                    <a:pt x="0" y="761"/>
                  </a:lnTo>
                  <a:lnTo>
                    <a:pt x="0" y="380"/>
                  </a:lnTo>
                  <a:lnTo>
                    <a:pt x="393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4094134" y="2019689"/>
              <a:ext cx="14604" cy="8255"/>
            </a:xfrm>
            <a:custGeom>
              <a:avLst/>
              <a:gdLst/>
              <a:ahLst/>
              <a:cxnLst/>
              <a:rect l="l" t="t" r="r" b="b"/>
              <a:pathLst>
                <a:path w="14604" h="8255">
                  <a:moveTo>
                    <a:pt x="13627" y="8089"/>
                  </a:moveTo>
                  <a:lnTo>
                    <a:pt x="14211" y="8089"/>
                  </a:lnTo>
                </a:path>
                <a:path w="14604" h="8255">
                  <a:moveTo>
                    <a:pt x="13817" y="8089"/>
                  </a:moveTo>
                  <a:lnTo>
                    <a:pt x="14401" y="8089"/>
                  </a:lnTo>
                </a:path>
                <a:path w="14604" h="8255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4109018" y="203008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30" y="1155"/>
                  </a:moveTo>
                  <a:lnTo>
                    <a:pt x="2336" y="1155"/>
                  </a:lnTo>
                  <a:lnTo>
                    <a:pt x="2730" y="1155"/>
                  </a:lnTo>
                  <a:close/>
                </a:path>
                <a:path w="317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1269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4109806" y="20323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4109412" y="203239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4110187" y="20331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4110187" y="203355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4110962" y="20347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4108637" y="203394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3175" h="1905">
                  <a:moveTo>
                    <a:pt x="2717" y="1727"/>
                  </a:moveTo>
                  <a:lnTo>
                    <a:pt x="3111" y="1727"/>
                  </a:lnTo>
                  <a:lnTo>
                    <a:pt x="2717" y="172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4109018" y="20343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4111457" y="203625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4108637" y="20347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190"/>
                  </a:moveTo>
                  <a:lnTo>
                    <a:pt x="0" y="0"/>
                  </a:lnTo>
                  <a:lnTo>
                    <a:pt x="381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4111457" y="203663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4111457" y="203701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4108053" y="20348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4111838" y="203779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4107266" y="203529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4112524" y="20383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4112524" y="2039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4107660" y="2037603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4864" y="1917"/>
                  </a:moveTo>
                  <a:lnTo>
                    <a:pt x="4864" y="2108"/>
                  </a:lnTo>
                  <a:lnTo>
                    <a:pt x="4470" y="1917"/>
                  </a:lnTo>
                  <a:lnTo>
                    <a:pt x="4864" y="1917"/>
                  </a:lnTo>
                  <a:close/>
                </a:path>
                <a:path w="5079" h="253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4107660" y="20376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4107266" y="20379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4107266" y="203836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4107266" y="20383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4106491" y="203913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4106110" y="2039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4106110" y="203952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4106110" y="20395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4105323" y="203971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4104942" y="20395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4104256" y="204029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4104154" y="204048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4104154" y="20404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4103773" y="204086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4100560" y="20437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4098516" y="2043953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2336" y="0"/>
                  </a:moveTo>
                  <a:lnTo>
                    <a:pt x="1943" y="0"/>
                  </a:lnTo>
                  <a:lnTo>
                    <a:pt x="2336" y="0"/>
                  </a:lnTo>
                  <a:close/>
                </a:path>
                <a:path w="2539" h="1905">
                  <a:moveTo>
                    <a:pt x="1943" y="1346"/>
                  </a:moveTo>
                  <a:lnTo>
                    <a:pt x="1562" y="1346"/>
                  </a:lnTo>
                  <a:lnTo>
                    <a:pt x="1943" y="1346"/>
                  </a:lnTo>
                  <a:close/>
                </a:path>
                <a:path w="2539" h="1905">
                  <a:moveTo>
                    <a:pt x="774" y="1727"/>
                  </a:moveTo>
                  <a:lnTo>
                    <a:pt x="1168" y="1727"/>
                  </a:lnTo>
                  <a:lnTo>
                    <a:pt x="774" y="1727"/>
                  </a:lnTo>
                  <a:close/>
                </a:path>
                <a:path w="2539" h="1905">
                  <a:moveTo>
                    <a:pt x="393" y="1727"/>
                  </a:moveTo>
                  <a:lnTo>
                    <a:pt x="0" y="1727"/>
                  </a:lnTo>
                  <a:lnTo>
                    <a:pt x="393" y="172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4097538" y="20472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4021522" y="2200940"/>
              <a:ext cx="22860" cy="49530"/>
            </a:xfrm>
            <a:custGeom>
              <a:avLst/>
              <a:gdLst/>
              <a:ahLst/>
              <a:cxnLst/>
              <a:rect l="l" t="t" r="r" b="b"/>
              <a:pathLst>
                <a:path w="22860" h="49530">
                  <a:moveTo>
                    <a:pt x="7759" y="46989"/>
                  </a:moveTo>
                  <a:lnTo>
                    <a:pt x="7366" y="47370"/>
                  </a:lnTo>
                  <a:lnTo>
                    <a:pt x="7366" y="49021"/>
                  </a:lnTo>
                  <a:lnTo>
                    <a:pt x="8534" y="49021"/>
                  </a:lnTo>
                  <a:lnTo>
                    <a:pt x="8534" y="48894"/>
                  </a:lnTo>
                  <a:lnTo>
                    <a:pt x="7759" y="48894"/>
                  </a:lnTo>
                  <a:lnTo>
                    <a:pt x="7759" y="48132"/>
                  </a:lnTo>
                  <a:lnTo>
                    <a:pt x="8140" y="48132"/>
                  </a:lnTo>
                  <a:lnTo>
                    <a:pt x="8140" y="47751"/>
                  </a:lnTo>
                  <a:lnTo>
                    <a:pt x="7759" y="47751"/>
                  </a:lnTo>
                  <a:lnTo>
                    <a:pt x="7759" y="46989"/>
                  </a:lnTo>
                  <a:close/>
                </a:path>
                <a:path w="22860" h="49530">
                  <a:moveTo>
                    <a:pt x="8140" y="48513"/>
                  </a:moveTo>
                  <a:lnTo>
                    <a:pt x="7759" y="48513"/>
                  </a:lnTo>
                  <a:lnTo>
                    <a:pt x="8140" y="48894"/>
                  </a:lnTo>
                  <a:lnTo>
                    <a:pt x="8140" y="48513"/>
                  </a:lnTo>
                  <a:close/>
                </a:path>
                <a:path w="22860" h="49530">
                  <a:moveTo>
                    <a:pt x="5816" y="47370"/>
                  </a:moveTo>
                  <a:lnTo>
                    <a:pt x="5626" y="47751"/>
                  </a:lnTo>
                  <a:lnTo>
                    <a:pt x="5232" y="48132"/>
                  </a:lnTo>
                  <a:lnTo>
                    <a:pt x="5232" y="48513"/>
                  </a:lnTo>
                  <a:lnTo>
                    <a:pt x="5626" y="48513"/>
                  </a:lnTo>
                  <a:lnTo>
                    <a:pt x="5626" y="48132"/>
                  </a:lnTo>
                  <a:lnTo>
                    <a:pt x="6197" y="48132"/>
                  </a:lnTo>
                  <a:lnTo>
                    <a:pt x="6197" y="47751"/>
                  </a:lnTo>
                  <a:lnTo>
                    <a:pt x="5816" y="47751"/>
                  </a:lnTo>
                  <a:lnTo>
                    <a:pt x="5816" y="47370"/>
                  </a:lnTo>
                  <a:close/>
                </a:path>
                <a:path w="22860" h="49530">
                  <a:moveTo>
                    <a:pt x="6197" y="48132"/>
                  </a:moveTo>
                  <a:lnTo>
                    <a:pt x="5626" y="48132"/>
                  </a:lnTo>
                  <a:lnTo>
                    <a:pt x="5626" y="48513"/>
                  </a:lnTo>
                  <a:lnTo>
                    <a:pt x="6197" y="48513"/>
                  </a:lnTo>
                  <a:lnTo>
                    <a:pt x="6197" y="48132"/>
                  </a:lnTo>
                  <a:close/>
                </a:path>
                <a:path w="22860" h="49530">
                  <a:moveTo>
                    <a:pt x="8140" y="48132"/>
                  </a:moveTo>
                  <a:lnTo>
                    <a:pt x="7759" y="48132"/>
                  </a:lnTo>
                  <a:lnTo>
                    <a:pt x="7759" y="48513"/>
                  </a:lnTo>
                  <a:lnTo>
                    <a:pt x="8140" y="48132"/>
                  </a:lnTo>
                  <a:close/>
                </a:path>
                <a:path w="22860" h="49530">
                  <a:moveTo>
                    <a:pt x="8915" y="47370"/>
                  </a:moveTo>
                  <a:lnTo>
                    <a:pt x="8140" y="47370"/>
                  </a:lnTo>
                  <a:lnTo>
                    <a:pt x="8140" y="48132"/>
                  </a:lnTo>
                  <a:lnTo>
                    <a:pt x="8534" y="48132"/>
                  </a:lnTo>
                  <a:lnTo>
                    <a:pt x="8534" y="47751"/>
                  </a:lnTo>
                  <a:lnTo>
                    <a:pt x="8915" y="47751"/>
                  </a:lnTo>
                  <a:lnTo>
                    <a:pt x="8915" y="47370"/>
                  </a:lnTo>
                  <a:close/>
                </a:path>
                <a:path w="22860" h="49530">
                  <a:moveTo>
                    <a:pt x="12992" y="47370"/>
                  </a:moveTo>
                  <a:lnTo>
                    <a:pt x="12217" y="47370"/>
                  </a:lnTo>
                  <a:lnTo>
                    <a:pt x="12217" y="48132"/>
                  </a:lnTo>
                  <a:lnTo>
                    <a:pt x="12598" y="48132"/>
                  </a:lnTo>
                  <a:lnTo>
                    <a:pt x="12598" y="47751"/>
                  </a:lnTo>
                  <a:lnTo>
                    <a:pt x="12992" y="47751"/>
                  </a:lnTo>
                  <a:lnTo>
                    <a:pt x="12992" y="47370"/>
                  </a:lnTo>
                  <a:close/>
                </a:path>
                <a:path w="22860" h="49530">
                  <a:moveTo>
                    <a:pt x="4838" y="47370"/>
                  </a:moveTo>
                  <a:lnTo>
                    <a:pt x="4457" y="47370"/>
                  </a:lnTo>
                  <a:lnTo>
                    <a:pt x="4457" y="47751"/>
                  </a:lnTo>
                  <a:lnTo>
                    <a:pt x="4838" y="47370"/>
                  </a:lnTo>
                  <a:close/>
                </a:path>
                <a:path w="22860" h="49530">
                  <a:moveTo>
                    <a:pt x="7759" y="45465"/>
                  </a:moveTo>
                  <a:lnTo>
                    <a:pt x="5816" y="45465"/>
                  </a:lnTo>
                  <a:lnTo>
                    <a:pt x="5816" y="47751"/>
                  </a:lnTo>
                  <a:lnTo>
                    <a:pt x="6591" y="47751"/>
                  </a:lnTo>
                  <a:lnTo>
                    <a:pt x="6591" y="47370"/>
                  </a:lnTo>
                  <a:lnTo>
                    <a:pt x="6972" y="46989"/>
                  </a:lnTo>
                  <a:lnTo>
                    <a:pt x="6972" y="46608"/>
                  </a:lnTo>
                  <a:lnTo>
                    <a:pt x="7366" y="46608"/>
                  </a:lnTo>
                  <a:lnTo>
                    <a:pt x="7366" y="45846"/>
                  </a:lnTo>
                  <a:lnTo>
                    <a:pt x="7759" y="45846"/>
                  </a:lnTo>
                  <a:lnTo>
                    <a:pt x="7759" y="45465"/>
                  </a:lnTo>
                  <a:close/>
                </a:path>
                <a:path w="22860" h="49530">
                  <a:moveTo>
                    <a:pt x="8140" y="46989"/>
                  </a:moveTo>
                  <a:lnTo>
                    <a:pt x="7759" y="46989"/>
                  </a:lnTo>
                  <a:lnTo>
                    <a:pt x="7759" y="47751"/>
                  </a:lnTo>
                  <a:lnTo>
                    <a:pt x="8140" y="47751"/>
                  </a:lnTo>
                  <a:lnTo>
                    <a:pt x="8140" y="46989"/>
                  </a:lnTo>
                  <a:close/>
                </a:path>
                <a:path w="22860" h="49530">
                  <a:moveTo>
                    <a:pt x="13766" y="46227"/>
                  </a:moveTo>
                  <a:lnTo>
                    <a:pt x="10083" y="46227"/>
                  </a:lnTo>
                  <a:lnTo>
                    <a:pt x="10083" y="47370"/>
                  </a:lnTo>
                  <a:lnTo>
                    <a:pt x="9690" y="47370"/>
                  </a:lnTo>
                  <a:lnTo>
                    <a:pt x="9690" y="47751"/>
                  </a:lnTo>
                  <a:lnTo>
                    <a:pt x="10464" y="47751"/>
                  </a:lnTo>
                  <a:lnTo>
                    <a:pt x="10464" y="46989"/>
                  </a:lnTo>
                  <a:lnTo>
                    <a:pt x="11442" y="46989"/>
                  </a:lnTo>
                  <a:lnTo>
                    <a:pt x="11442" y="46608"/>
                  </a:lnTo>
                  <a:lnTo>
                    <a:pt x="13766" y="46608"/>
                  </a:lnTo>
                  <a:lnTo>
                    <a:pt x="13766" y="46227"/>
                  </a:lnTo>
                  <a:close/>
                </a:path>
                <a:path w="22860" h="49530">
                  <a:moveTo>
                    <a:pt x="13373" y="46608"/>
                  </a:moveTo>
                  <a:lnTo>
                    <a:pt x="11823" y="46608"/>
                  </a:lnTo>
                  <a:lnTo>
                    <a:pt x="11823" y="47751"/>
                  </a:lnTo>
                  <a:lnTo>
                    <a:pt x="12217" y="47751"/>
                  </a:lnTo>
                  <a:lnTo>
                    <a:pt x="12217" y="47370"/>
                  </a:lnTo>
                  <a:lnTo>
                    <a:pt x="12992" y="47370"/>
                  </a:lnTo>
                  <a:lnTo>
                    <a:pt x="13373" y="46989"/>
                  </a:lnTo>
                  <a:lnTo>
                    <a:pt x="13373" y="46608"/>
                  </a:lnTo>
                  <a:close/>
                </a:path>
                <a:path w="22860" h="49530">
                  <a:moveTo>
                    <a:pt x="13766" y="46989"/>
                  </a:moveTo>
                  <a:lnTo>
                    <a:pt x="13766" y="47370"/>
                  </a:lnTo>
                  <a:lnTo>
                    <a:pt x="13373" y="47370"/>
                  </a:lnTo>
                  <a:lnTo>
                    <a:pt x="13373" y="47751"/>
                  </a:lnTo>
                  <a:lnTo>
                    <a:pt x="14147" y="47751"/>
                  </a:lnTo>
                  <a:lnTo>
                    <a:pt x="14147" y="47370"/>
                  </a:lnTo>
                  <a:lnTo>
                    <a:pt x="13766" y="46989"/>
                  </a:lnTo>
                  <a:close/>
                </a:path>
                <a:path w="22860" h="49530">
                  <a:moveTo>
                    <a:pt x="11049" y="46989"/>
                  </a:moveTo>
                  <a:lnTo>
                    <a:pt x="10668" y="46989"/>
                  </a:lnTo>
                  <a:lnTo>
                    <a:pt x="10668" y="47370"/>
                  </a:lnTo>
                  <a:lnTo>
                    <a:pt x="11049" y="47370"/>
                  </a:lnTo>
                  <a:lnTo>
                    <a:pt x="11049" y="46989"/>
                  </a:lnTo>
                  <a:close/>
                </a:path>
                <a:path w="22860" h="49530">
                  <a:moveTo>
                    <a:pt x="11442" y="46989"/>
                  </a:moveTo>
                  <a:lnTo>
                    <a:pt x="11049" y="46989"/>
                  </a:lnTo>
                  <a:lnTo>
                    <a:pt x="11049" y="47370"/>
                  </a:lnTo>
                  <a:lnTo>
                    <a:pt x="11442" y="47370"/>
                  </a:lnTo>
                  <a:lnTo>
                    <a:pt x="11442" y="46989"/>
                  </a:lnTo>
                  <a:close/>
                </a:path>
                <a:path w="22860" h="49530">
                  <a:moveTo>
                    <a:pt x="14541" y="46989"/>
                  </a:moveTo>
                  <a:lnTo>
                    <a:pt x="14147" y="46989"/>
                  </a:lnTo>
                  <a:lnTo>
                    <a:pt x="14147" y="47370"/>
                  </a:lnTo>
                  <a:lnTo>
                    <a:pt x="14541" y="47370"/>
                  </a:lnTo>
                  <a:lnTo>
                    <a:pt x="14541" y="46989"/>
                  </a:lnTo>
                  <a:close/>
                </a:path>
                <a:path w="22860" h="49530">
                  <a:moveTo>
                    <a:pt x="5816" y="46227"/>
                  </a:moveTo>
                  <a:lnTo>
                    <a:pt x="5626" y="46227"/>
                  </a:lnTo>
                  <a:lnTo>
                    <a:pt x="5626" y="46989"/>
                  </a:lnTo>
                  <a:lnTo>
                    <a:pt x="5816" y="46989"/>
                  </a:lnTo>
                  <a:lnTo>
                    <a:pt x="5816" y="46227"/>
                  </a:lnTo>
                  <a:close/>
                </a:path>
                <a:path w="22860" h="49530">
                  <a:moveTo>
                    <a:pt x="8140" y="46227"/>
                  </a:moveTo>
                  <a:lnTo>
                    <a:pt x="8140" y="46989"/>
                  </a:lnTo>
                  <a:lnTo>
                    <a:pt x="8534" y="46608"/>
                  </a:lnTo>
                  <a:lnTo>
                    <a:pt x="8140" y="46227"/>
                  </a:lnTo>
                  <a:close/>
                </a:path>
                <a:path w="22860" h="49530">
                  <a:moveTo>
                    <a:pt x="14922" y="46608"/>
                  </a:moveTo>
                  <a:lnTo>
                    <a:pt x="14541" y="46608"/>
                  </a:lnTo>
                  <a:lnTo>
                    <a:pt x="14541" y="46989"/>
                  </a:lnTo>
                  <a:lnTo>
                    <a:pt x="14922" y="46989"/>
                  </a:lnTo>
                  <a:lnTo>
                    <a:pt x="14922" y="46608"/>
                  </a:lnTo>
                  <a:close/>
                </a:path>
                <a:path w="22860" h="49530">
                  <a:moveTo>
                    <a:pt x="3683" y="46227"/>
                  </a:moveTo>
                  <a:lnTo>
                    <a:pt x="3289" y="46227"/>
                  </a:lnTo>
                  <a:lnTo>
                    <a:pt x="3289" y="46608"/>
                  </a:lnTo>
                  <a:lnTo>
                    <a:pt x="3683" y="46608"/>
                  </a:lnTo>
                  <a:lnTo>
                    <a:pt x="3683" y="46227"/>
                  </a:lnTo>
                  <a:close/>
                </a:path>
                <a:path w="22860" h="49530">
                  <a:moveTo>
                    <a:pt x="5232" y="46227"/>
                  </a:moveTo>
                  <a:lnTo>
                    <a:pt x="4838" y="46227"/>
                  </a:lnTo>
                  <a:lnTo>
                    <a:pt x="4838" y="46608"/>
                  </a:lnTo>
                  <a:lnTo>
                    <a:pt x="5232" y="46608"/>
                  </a:lnTo>
                  <a:lnTo>
                    <a:pt x="5232" y="46227"/>
                  </a:lnTo>
                  <a:close/>
                </a:path>
                <a:path w="22860" h="49530">
                  <a:moveTo>
                    <a:pt x="3683" y="45846"/>
                  </a:moveTo>
                  <a:lnTo>
                    <a:pt x="3289" y="45846"/>
                  </a:lnTo>
                  <a:lnTo>
                    <a:pt x="3289" y="46227"/>
                  </a:lnTo>
                  <a:lnTo>
                    <a:pt x="3683" y="45846"/>
                  </a:lnTo>
                  <a:close/>
                </a:path>
                <a:path w="22860" h="49530">
                  <a:moveTo>
                    <a:pt x="8140" y="45465"/>
                  </a:moveTo>
                  <a:lnTo>
                    <a:pt x="7759" y="45465"/>
                  </a:lnTo>
                  <a:lnTo>
                    <a:pt x="7759" y="46227"/>
                  </a:lnTo>
                  <a:lnTo>
                    <a:pt x="8140" y="46227"/>
                  </a:lnTo>
                  <a:lnTo>
                    <a:pt x="8140" y="45465"/>
                  </a:lnTo>
                  <a:close/>
                </a:path>
                <a:path w="22860" h="49530">
                  <a:moveTo>
                    <a:pt x="8915" y="45084"/>
                  </a:moveTo>
                  <a:lnTo>
                    <a:pt x="8140" y="45084"/>
                  </a:lnTo>
                  <a:lnTo>
                    <a:pt x="8140" y="46227"/>
                  </a:lnTo>
                  <a:lnTo>
                    <a:pt x="8534" y="46227"/>
                  </a:lnTo>
                  <a:lnTo>
                    <a:pt x="8534" y="45465"/>
                  </a:lnTo>
                  <a:lnTo>
                    <a:pt x="8915" y="45465"/>
                  </a:lnTo>
                  <a:lnTo>
                    <a:pt x="8915" y="45084"/>
                  </a:lnTo>
                  <a:close/>
                </a:path>
                <a:path w="22860" h="49530">
                  <a:moveTo>
                    <a:pt x="14541" y="44703"/>
                  </a:moveTo>
                  <a:lnTo>
                    <a:pt x="10464" y="44703"/>
                  </a:lnTo>
                  <a:lnTo>
                    <a:pt x="10464" y="46227"/>
                  </a:lnTo>
                  <a:lnTo>
                    <a:pt x="14147" y="46227"/>
                  </a:lnTo>
                  <a:lnTo>
                    <a:pt x="14147" y="45465"/>
                  </a:lnTo>
                  <a:lnTo>
                    <a:pt x="14541" y="45465"/>
                  </a:lnTo>
                  <a:lnTo>
                    <a:pt x="14541" y="44703"/>
                  </a:lnTo>
                  <a:close/>
                </a:path>
                <a:path w="22860" h="49530">
                  <a:moveTo>
                    <a:pt x="4838" y="45084"/>
                  </a:moveTo>
                  <a:lnTo>
                    <a:pt x="4064" y="45084"/>
                  </a:lnTo>
                  <a:lnTo>
                    <a:pt x="3683" y="45465"/>
                  </a:lnTo>
                  <a:lnTo>
                    <a:pt x="3683" y="45846"/>
                  </a:lnTo>
                  <a:lnTo>
                    <a:pt x="4064" y="45846"/>
                  </a:lnTo>
                  <a:lnTo>
                    <a:pt x="4064" y="45465"/>
                  </a:lnTo>
                  <a:lnTo>
                    <a:pt x="4838" y="45465"/>
                  </a:lnTo>
                  <a:lnTo>
                    <a:pt x="4838" y="45084"/>
                  </a:lnTo>
                  <a:close/>
                </a:path>
                <a:path w="22860" h="49530">
                  <a:moveTo>
                    <a:pt x="4457" y="45465"/>
                  </a:moveTo>
                  <a:lnTo>
                    <a:pt x="4064" y="45465"/>
                  </a:lnTo>
                  <a:lnTo>
                    <a:pt x="4064" y="45846"/>
                  </a:lnTo>
                  <a:lnTo>
                    <a:pt x="4457" y="45846"/>
                  </a:lnTo>
                  <a:lnTo>
                    <a:pt x="4457" y="45465"/>
                  </a:lnTo>
                  <a:close/>
                </a:path>
                <a:path w="22860" h="49530">
                  <a:moveTo>
                    <a:pt x="5626" y="44703"/>
                  </a:moveTo>
                  <a:lnTo>
                    <a:pt x="5232" y="44703"/>
                  </a:lnTo>
                  <a:lnTo>
                    <a:pt x="5232" y="45846"/>
                  </a:lnTo>
                  <a:lnTo>
                    <a:pt x="5626" y="45465"/>
                  </a:lnTo>
                  <a:lnTo>
                    <a:pt x="5626" y="44703"/>
                  </a:lnTo>
                  <a:close/>
                </a:path>
                <a:path w="22860" h="49530">
                  <a:moveTo>
                    <a:pt x="5626" y="45465"/>
                  </a:moveTo>
                  <a:lnTo>
                    <a:pt x="5232" y="45846"/>
                  </a:lnTo>
                  <a:lnTo>
                    <a:pt x="5626" y="45846"/>
                  </a:lnTo>
                  <a:lnTo>
                    <a:pt x="5626" y="45465"/>
                  </a:lnTo>
                  <a:close/>
                </a:path>
                <a:path w="22860" h="49530">
                  <a:moveTo>
                    <a:pt x="7366" y="45084"/>
                  </a:moveTo>
                  <a:lnTo>
                    <a:pt x="6197" y="45084"/>
                  </a:lnTo>
                  <a:lnTo>
                    <a:pt x="6197" y="45465"/>
                  </a:lnTo>
                  <a:lnTo>
                    <a:pt x="7366" y="45465"/>
                  </a:lnTo>
                  <a:lnTo>
                    <a:pt x="7366" y="45084"/>
                  </a:lnTo>
                  <a:close/>
                </a:path>
                <a:path w="22860" h="49530">
                  <a:moveTo>
                    <a:pt x="14541" y="44322"/>
                  </a:moveTo>
                  <a:lnTo>
                    <a:pt x="8534" y="44322"/>
                  </a:lnTo>
                  <a:lnTo>
                    <a:pt x="8534" y="45084"/>
                  </a:lnTo>
                  <a:lnTo>
                    <a:pt x="8915" y="45084"/>
                  </a:lnTo>
                  <a:lnTo>
                    <a:pt x="8915" y="45465"/>
                  </a:lnTo>
                  <a:lnTo>
                    <a:pt x="9309" y="45465"/>
                  </a:lnTo>
                  <a:lnTo>
                    <a:pt x="9309" y="44703"/>
                  </a:lnTo>
                  <a:lnTo>
                    <a:pt x="14541" y="44703"/>
                  </a:lnTo>
                  <a:lnTo>
                    <a:pt x="14541" y="44322"/>
                  </a:lnTo>
                  <a:close/>
                </a:path>
                <a:path w="22860" h="49530">
                  <a:moveTo>
                    <a:pt x="10083" y="44703"/>
                  </a:moveTo>
                  <a:lnTo>
                    <a:pt x="9309" y="44703"/>
                  </a:lnTo>
                  <a:lnTo>
                    <a:pt x="9309" y="45084"/>
                  </a:lnTo>
                  <a:lnTo>
                    <a:pt x="9690" y="45084"/>
                  </a:lnTo>
                  <a:lnTo>
                    <a:pt x="9690" y="45465"/>
                  </a:lnTo>
                  <a:lnTo>
                    <a:pt x="10083" y="45084"/>
                  </a:lnTo>
                  <a:lnTo>
                    <a:pt x="10083" y="44703"/>
                  </a:lnTo>
                  <a:close/>
                </a:path>
                <a:path w="22860" h="49530">
                  <a:moveTo>
                    <a:pt x="10464" y="45084"/>
                  </a:moveTo>
                  <a:lnTo>
                    <a:pt x="10083" y="45084"/>
                  </a:lnTo>
                  <a:lnTo>
                    <a:pt x="10083" y="45465"/>
                  </a:lnTo>
                  <a:lnTo>
                    <a:pt x="10464" y="45084"/>
                  </a:lnTo>
                  <a:close/>
                </a:path>
                <a:path w="22860" h="49530">
                  <a:moveTo>
                    <a:pt x="15125" y="45084"/>
                  </a:moveTo>
                  <a:lnTo>
                    <a:pt x="14922" y="45465"/>
                  </a:lnTo>
                  <a:lnTo>
                    <a:pt x="15125" y="45465"/>
                  </a:lnTo>
                  <a:lnTo>
                    <a:pt x="15125" y="45084"/>
                  </a:lnTo>
                  <a:close/>
                </a:path>
                <a:path w="22860" h="49530">
                  <a:moveTo>
                    <a:pt x="5232" y="44322"/>
                  </a:moveTo>
                  <a:lnTo>
                    <a:pt x="3683" y="44322"/>
                  </a:lnTo>
                  <a:lnTo>
                    <a:pt x="3683" y="45084"/>
                  </a:lnTo>
                  <a:lnTo>
                    <a:pt x="5232" y="45084"/>
                  </a:lnTo>
                  <a:lnTo>
                    <a:pt x="5232" y="44322"/>
                  </a:lnTo>
                  <a:close/>
                </a:path>
                <a:path w="22860" h="49530">
                  <a:moveTo>
                    <a:pt x="8140" y="44322"/>
                  </a:moveTo>
                  <a:lnTo>
                    <a:pt x="6197" y="44322"/>
                  </a:lnTo>
                  <a:lnTo>
                    <a:pt x="6197" y="44703"/>
                  </a:lnTo>
                  <a:lnTo>
                    <a:pt x="5816" y="44703"/>
                  </a:lnTo>
                  <a:lnTo>
                    <a:pt x="5816" y="45084"/>
                  </a:lnTo>
                  <a:lnTo>
                    <a:pt x="8140" y="45084"/>
                  </a:lnTo>
                  <a:lnTo>
                    <a:pt x="8140" y="44322"/>
                  </a:lnTo>
                  <a:close/>
                </a:path>
                <a:path w="22860" h="49530">
                  <a:moveTo>
                    <a:pt x="15506" y="44703"/>
                  </a:moveTo>
                  <a:lnTo>
                    <a:pt x="15125" y="44703"/>
                  </a:lnTo>
                  <a:lnTo>
                    <a:pt x="15125" y="45084"/>
                  </a:lnTo>
                  <a:lnTo>
                    <a:pt x="15506" y="45084"/>
                  </a:lnTo>
                  <a:lnTo>
                    <a:pt x="15506" y="44703"/>
                  </a:lnTo>
                  <a:close/>
                </a:path>
                <a:path w="22860" h="49530">
                  <a:moveTo>
                    <a:pt x="15900" y="44703"/>
                  </a:moveTo>
                  <a:lnTo>
                    <a:pt x="15506" y="45084"/>
                  </a:lnTo>
                  <a:lnTo>
                    <a:pt x="15900" y="45084"/>
                  </a:lnTo>
                  <a:lnTo>
                    <a:pt x="15900" y="44703"/>
                  </a:lnTo>
                  <a:close/>
                </a:path>
                <a:path w="22860" h="49530">
                  <a:moveTo>
                    <a:pt x="20358" y="42544"/>
                  </a:moveTo>
                  <a:lnTo>
                    <a:pt x="18224" y="42544"/>
                  </a:lnTo>
                  <a:lnTo>
                    <a:pt x="18224" y="45084"/>
                  </a:lnTo>
                  <a:lnTo>
                    <a:pt x="18618" y="45084"/>
                  </a:lnTo>
                  <a:lnTo>
                    <a:pt x="18618" y="44703"/>
                  </a:lnTo>
                  <a:lnTo>
                    <a:pt x="18999" y="44703"/>
                  </a:lnTo>
                  <a:lnTo>
                    <a:pt x="18999" y="44068"/>
                  </a:lnTo>
                  <a:lnTo>
                    <a:pt x="19392" y="44068"/>
                  </a:lnTo>
                  <a:lnTo>
                    <a:pt x="19392" y="43306"/>
                  </a:lnTo>
                  <a:lnTo>
                    <a:pt x="19773" y="43306"/>
                  </a:lnTo>
                  <a:lnTo>
                    <a:pt x="19773" y="42925"/>
                  </a:lnTo>
                  <a:lnTo>
                    <a:pt x="20358" y="42925"/>
                  </a:lnTo>
                  <a:lnTo>
                    <a:pt x="20358" y="42544"/>
                  </a:lnTo>
                  <a:close/>
                </a:path>
                <a:path w="22860" h="49530">
                  <a:moveTo>
                    <a:pt x="5816" y="43687"/>
                  </a:moveTo>
                  <a:lnTo>
                    <a:pt x="5626" y="43687"/>
                  </a:lnTo>
                  <a:lnTo>
                    <a:pt x="5626" y="44703"/>
                  </a:lnTo>
                  <a:lnTo>
                    <a:pt x="5816" y="43687"/>
                  </a:lnTo>
                  <a:close/>
                </a:path>
                <a:path w="22860" h="49530">
                  <a:moveTo>
                    <a:pt x="5816" y="44322"/>
                  </a:moveTo>
                  <a:lnTo>
                    <a:pt x="5626" y="44703"/>
                  </a:lnTo>
                  <a:lnTo>
                    <a:pt x="5816" y="44703"/>
                  </a:lnTo>
                  <a:lnTo>
                    <a:pt x="5816" y="44322"/>
                  </a:lnTo>
                  <a:close/>
                </a:path>
                <a:path w="22860" h="49530">
                  <a:moveTo>
                    <a:pt x="6591" y="42163"/>
                  </a:moveTo>
                  <a:lnTo>
                    <a:pt x="6197" y="42163"/>
                  </a:lnTo>
                  <a:lnTo>
                    <a:pt x="6197" y="42544"/>
                  </a:lnTo>
                  <a:lnTo>
                    <a:pt x="5816" y="42544"/>
                  </a:lnTo>
                  <a:lnTo>
                    <a:pt x="5816" y="44703"/>
                  </a:lnTo>
                  <a:lnTo>
                    <a:pt x="6197" y="44322"/>
                  </a:lnTo>
                  <a:lnTo>
                    <a:pt x="16675" y="44322"/>
                  </a:lnTo>
                  <a:lnTo>
                    <a:pt x="16675" y="44068"/>
                  </a:lnTo>
                  <a:lnTo>
                    <a:pt x="15900" y="44068"/>
                  </a:lnTo>
                  <a:lnTo>
                    <a:pt x="15900" y="43687"/>
                  </a:lnTo>
                  <a:lnTo>
                    <a:pt x="16281" y="43687"/>
                  </a:lnTo>
                  <a:lnTo>
                    <a:pt x="16281" y="43306"/>
                  </a:lnTo>
                  <a:lnTo>
                    <a:pt x="6591" y="43306"/>
                  </a:lnTo>
                  <a:lnTo>
                    <a:pt x="6591" y="42163"/>
                  </a:lnTo>
                  <a:close/>
                </a:path>
                <a:path w="22860" h="49530">
                  <a:moveTo>
                    <a:pt x="14922" y="44322"/>
                  </a:moveTo>
                  <a:lnTo>
                    <a:pt x="14541" y="44703"/>
                  </a:lnTo>
                  <a:lnTo>
                    <a:pt x="14922" y="44703"/>
                  </a:lnTo>
                  <a:lnTo>
                    <a:pt x="14922" y="44322"/>
                  </a:lnTo>
                  <a:close/>
                </a:path>
                <a:path w="22860" h="49530">
                  <a:moveTo>
                    <a:pt x="16281" y="44322"/>
                  </a:moveTo>
                  <a:lnTo>
                    <a:pt x="14922" y="44322"/>
                  </a:lnTo>
                  <a:lnTo>
                    <a:pt x="14922" y="44703"/>
                  </a:lnTo>
                  <a:lnTo>
                    <a:pt x="16281" y="44703"/>
                  </a:lnTo>
                  <a:lnTo>
                    <a:pt x="16281" y="44322"/>
                  </a:lnTo>
                  <a:close/>
                </a:path>
                <a:path w="22860" h="49530">
                  <a:moveTo>
                    <a:pt x="17056" y="44322"/>
                  </a:moveTo>
                  <a:lnTo>
                    <a:pt x="16675" y="44322"/>
                  </a:lnTo>
                  <a:lnTo>
                    <a:pt x="16675" y="44703"/>
                  </a:lnTo>
                  <a:lnTo>
                    <a:pt x="17056" y="44322"/>
                  </a:lnTo>
                  <a:close/>
                </a:path>
                <a:path w="22860" h="49530">
                  <a:moveTo>
                    <a:pt x="4838" y="43687"/>
                  </a:moveTo>
                  <a:lnTo>
                    <a:pt x="4064" y="43687"/>
                  </a:lnTo>
                  <a:lnTo>
                    <a:pt x="4064" y="44322"/>
                  </a:lnTo>
                  <a:lnTo>
                    <a:pt x="5626" y="44322"/>
                  </a:lnTo>
                  <a:lnTo>
                    <a:pt x="5626" y="44068"/>
                  </a:lnTo>
                  <a:lnTo>
                    <a:pt x="4838" y="44068"/>
                  </a:lnTo>
                  <a:lnTo>
                    <a:pt x="4838" y="43687"/>
                  </a:lnTo>
                  <a:close/>
                </a:path>
                <a:path w="22860" h="49530">
                  <a:moveTo>
                    <a:pt x="5816" y="42163"/>
                  </a:moveTo>
                  <a:lnTo>
                    <a:pt x="3289" y="42163"/>
                  </a:lnTo>
                  <a:lnTo>
                    <a:pt x="3289" y="42544"/>
                  </a:lnTo>
                  <a:lnTo>
                    <a:pt x="3683" y="42544"/>
                  </a:lnTo>
                  <a:lnTo>
                    <a:pt x="3683" y="42925"/>
                  </a:lnTo>
                  <a:lnTo>
                    <a:pt x="4064" y="42925"/>
                  </a:lnTo>
                  <a:lnTo>
                    <a:pt x="4064" y="43306"/>
                  </a:lnTo>
                  <a:lnTo>
                    <a:pt x="4838" y="43306"/>
                  </a:lnTo>
                  <a:lnTo>
                    <a:pt x="4838" y="44068"/>
                  </a:lnTo>
                  <a:lnTo>
                    <a:pt x="5626" y="44068"/>
                  </a:lnTo>
                  <a:lnTo>
                    <a:pt x="5232" y="43687"/>
                  </a:lnTo>
                  <a:lnTo>
                    <a:pt x="5816" y="43687"/>
                  </a:lnTo>
                  <a:lnTo>
                    <a:pt x="5816" y="42163"/>
                  </a:lnTo>
                  <a:close/>
                </a:path>
                <a:path w="22860" h="49530">
                  <a:moveTo>
                    <a:pt x="16281" y="43687"/>
                  </a:moveTo>
                  <a:lnTo>
                    <a:pt x="15900" y="43687"/>
                  </a:lnTo>
                  <a:lnTo>
                    <a:pt x="15900" y="44068"/>
                  </a:lnTo>
                  <a:lnTo>
                    <a:pt x="16281" y="44068"/>
                  </a:lnTo>
                  <a:lnTo>
                    <a:pt x="16281" y="43687"/>
                  </a:lnTo>
                  <a:close/>
                </a:path>
                <a:path w="22860" h="49530">
                  <a:moveTo>
                    <a:pt x="17449" y="43687"/>
                  </a:moveTo>
                  <a:lnTo>
                    <a:pt x="17056" y="43687"/>
                  </a:lnTo>
                  <a:lnTo>
                    <a:pt x="17056" y="44068"/>
                  </a:lnTo>
                  <a:lnTo>
                    <a:pt x="17449" y="44068"/>
                  </a:lnTo>
                  <a:lnTo>
                    <a:pt x="17449" y="43687"/>
                  </a:lnTo>
                  <a:close/>
                </a:path>
                <a:path w="22860" h="49530">
                  <a:moveTo>
                    <a:pt x="19964" y="39877"/>
                  </a:moveTo>
                  <a:lnTo>
                    <a:pt x="7366" y="39877"/>
                  </a:lnTo>
                  <a:lnTo>
                    <a:pt x="7366" y="40258"/>
                  </a:lnTo>
                  <a:lnTo>
                    <a:pt x="6972" y="40639"/>
                  </a:lnTo>
                  <a:lnTo>
                    <a:pt x="6591" y="40639"/>
                  </a:lnTo>
                  <a:lnTo>
                    <a:pt x="6591" y="43306"/>
                  </a:lnTo>
                  <a:lnTo>
                    <a:pt x="16675" y="43306"/>
                  </a:lnTo>
                  <a:lnTo>
                    <a:pt x="17056" y="43687"/>
                  </a:lnTo>
                  <a:lnTo>
                    <a:pt x="17056" y="42544"/>
                  </a:lnTo>
                  <a:lnTo>
                    <a:pt x="19964" y="42544"/>
                  </a:lnTo>
                  <a:lnTo>
                    <a:pt x="19964" y="41401"/>
                  </a:lnTo>
                  <a:lnTo>
                    <a:pt x="6972" y="41401"/>
                  </a:lnTo>
                  <a:lnTo>
                    <a:pt x="7366" y="41020"/>
                  </a:lnTo>
                  <a:lnTo>
                    <a:pt x="20358" y="41020"/>
                  </a:lnTo>
                  <a:lnTo>
                    <a:pt x="20358" y="40258"/>
                  </a:lnTo>
                  <a:lnTo>
                    <a:pt x="19964" y="40258"/>
                  </a:lnTo>
                  <a:lnTo>
                    <a:pt x="19964" y="39877"/>
                  </a:lnTo>
                  <a:close/>
                </a:path>
                <a:path w="22860" h="49530">
                  <a:moveTo>
                    <a:pt x="19773" y="43306"/>
                  </a:moveTo>
                  <a:lnTo>
                    <a:pt x="19392" y="43687"/>
                  </a:lnTo>
                  <a:lnTo>
                    <a:pt x="19773" y="43687"/>
                  </a:lnTo>
                  <a:lnTo>
                    <a:pt x="19773" y="43306"/>
                  </a:lnTo>
                  <a:close/>
                </a:path>
                <a:path w="22860" h="49530">
                  <a:moveTo>
                    <a:pt x="20358" y="42925"/>
                  </a:moveTo>
                  <a:lnTo>
                    <a:pt x="19964" y="42925"/>
                  </a:lnTo>
                  <a:lnTo>
                    <a:pt x="19964" y="43687"/>
                  </a:lnTo>
                  <a:lnTo>
                    <a:pt x="20358" y="43687"/>
                  </a:lnTo>
                  <a:lnTo>
                    <a:pt x="20358" y="42925"/>
                  </a:lnTo>
                  <a:close/>
                </a:path>
                <a:path w="22860" h="49530">
                  <a:moveTo>
                    <a:pt x="19964" y="42925"/>
                  </a:moveTo>
                  <a:lnTo>
                    <a:pt x="19773" y="42925"/>
                  </a:lnTo>
                  <a:lnTo>
                    <a:pt x="19773" y="43306"/>
                  </a:lnTo>
                  <a:lnTo>
                    <a:pt x="19964" y="43306"/>
                  </a:lnTo>
                  <a:lnTo>
                    <a:pt x="19964" y="42925"/>
                  </a:lnTo>
                  <a:close/>
                </a:path>
                <a:path w="22860" h="49530">
                  <a:moveTo>
                    <a:pt x="17449" y="42544"/>
                  </a:moveTo>
                  <a:lnTo>
                    <a:pt x="17056" y="42544"/>
                  </a:lnTo>
                  <a:lnTo>
                    <a:pt x="17056" y="42925"/>
                  </a:lnTo>
                  <a:lnTo>
                    <a:pt x="17449" y="42925"/>
                  </a:lnTo>
                  <a:lnTo>
                    <a:pt x="17449" y="42544"/>
                  </a:lnTo>
                  <a:close/>
                </a:path>
                <a:path w="22860" h="49530">
                  <a:moveTo>
                    <a:pt x="18224" y="42544"/>
                  </a:moveTo>
                  <a:lnTo>
                    <a:pt x="17449" y="42544"/>
                  </a:lnTo>
                  <a:lnTo>
                    <a:pt x="17449" y="42925"/>
                  </a:lnTo>
                  <a:lnTo>
                    <a:pt x="18224" y="42925"/>
                  </a:lnTo>
                  <a:lnTo>
                    <a:pt x="18224" y="42544"/>
                  </a:lnTo>
                  <a:close/>
                </a:path>
                <a:path w="22860" h="49530">
                  <a:moveTo>
                    <a:pt x="3289" y="42163"/>
                  </a:moveTo>
                  <a:lnTo>
                    <a:pt x="1358" y="42163"/>
                  </a:lnTo>
                  <a:lnTo>
                    <a:pt x="1739" y="42544"/>
                  </a:lnTo>
                  <a:lnTo>
                    <a:pt x="2908" y="42544"/>
                  </a:lnTo>
                  <a:lnTo>
                    <a:pt x="3289" y="42163"/>
                  </a:lnTo>
                  <a:close/>
                </a:path>
                <a:path w="22860" h="49530">
                  <a:moveTo>
                    <a:pt x="17830" y="36194"/>
                  </a:moveTo>
                  <a:lnTo>
                    <a:pt x="4838" y="36194"/>
                  </a:lnTo>
                  <a:lnTo>
                    <a:pt x="4838" y="36575"/>
                  </a:lnTo>
                  <a:lnTo>
                    <a:pt x="4064" y="37337"/>
                  </a:lnTo>
                  <a:lnTo>
                    <a:pt x="3683" y="37337"/>
                  </a:lnTo>
                  <a:lnTo>
                    <a:pt x="3683" y="37718"/>
                  </a:lnTo>
                  <a:lnTo>
                    <a:pt x="2908" y="38480"/>
                  </a:lnTo>
                  <a:lnTo>
                    <a:pt x="0" y="41782"/>
                  </a:lnTo>
                  <a:lnTo>
                    <a:pt x="965" y="41782"/>
                  </a:lnTo>
                  <a:lnTo>
                    <a:pt x="965" y="42163"/>
                  </a:lnTo>
                  <a:lnTo>
                    <a:pt x="5626" y="42163"/>
                  </a:lnTo>
                  <a:lnTo>
                    <a:pt x="5626" y="41401"/>
                  </a:lnTo>
                  <a:lnTo>
                    <a:pt x="5816" y="41401"/>
                  </a:lnTo>
                  <a:lnTo>
                    <a:pt x="5816" y="41020"/>
                  </a:lnTo>
                  <a:lnTo>
                    <a:pt x="6197" y="41020"/>
                  </a:lnTo>
                  <a:lnTo>
                    <a:pt x="6591" y="40639"/>
                  </a:lnTo>
                  <a:lnTo>
                    <a:pt x="6972" y="40639"/>
                  </a:lnTo>
                  <a:lnTo>
                    <a:pt x="7366" y="40258"/>
                  </a:lnTo>
                  <a:lnTo>
                    <a:pt x="7366" y="39877"/>
                  </a:lnTo>
                  <a:lnTo>
                    <a:pt x="7759" y="39877"/>
                  </a:lnTo>
                  <a:lnTo>
                    <a:pt x="8140" y="39496"/>
                  </a:lnTo>
                  <a:lnTo>
                    <a:pt x="8534" y="39242"/>
                  </a:lnTo>
                  <a:lnTo>
                    <a:pt x="8534" y="38861"/>
                  </a:lnTo>
                  <a:lnTo>
                    <a:pt x="9309" y="38861"/>
                  </a:lnTo>
                  <a:lnTo>
                    <a:pt x="9309" y="38480"/>
                  </a:lnTo>
                  <a:lnTo>
                    <a:pt x="18999" y="38480"/>
                  </a:lnTo>
                  <a:lnTo>
                    <a:pt x="18999" y="38099"/>
                  </a:lnTo>
                  <a:lnTo>
                    <a:pt x="18618" y="38099"/>
                  </a:lnTo>
                  <a:lnTo>
                    <a:pt x="18618" y="36575"/>
                  </a:lnTo>
                  <a:lnTo>
                    <a:pt x="17830" y="36575"/>
                  </a:lnTo>
                  <a:lnTo>
                    <a:pt x="17830" y="36194"/>
                  </a:lnTo>
                  <a:close/>
                </a:path>
                <a:path w="22860" h="49530">
                  <a:moveTo>
                    <a:pt x="20358" y="41020"/>
                  </a:moveTo>
                  <a:lnTo>
                    <a:pt x="7366" y="41020"/>
                  </a:lnTo>
                  <a:lnTo>
                    <a:pt x="6972" y="41401"/>
                  </a:lnTo>
                  <a:lnTo>
                    <a:pt x="19964" y="41401"/>
                  </a:lnTo>
                  <a:lnTo>
                    <a:pt x="20358" y="41782"/>
                  </a:lnTo>
                  <a:lnTo>
                    <a:pt x="20358" y="41020"/>
                  </a:lnTo>
                  <a:close/>
                </a:path>
                <a:path w="22860" h="49530">
                  <a:moveTo>
                    <a:pt x="6591" y="40639"/>
                  </a:moveTo>
                  <a:lnTo>
                    <a:pt x="6197" y="41020"/>
                  </a:lnTo>
                  <a:lnTo>
                    <a:pt x="5816" y="41020"/>
                  </a:lnTo>
                  <a:lnTo>
                    <a:pt x="5816" y="41401"/>
                  </a:lnTo>
                  <a:lnTo>
                    <a:pt x="6591" y="41401"/>
                  </a:lnTo>
                  <a:lnTo>
                    <a:pt x="6591" y="40639"/>
                  </a:lnTo>
                  <a:close/>
                </a:path>
                <a:path w="22860" h="49530">
                  <a:moveTo>
                    <a:pt x="19773" y="39242"/>
                  </a:moveTo>
                  <a:lnTo>
                    <a:pt x="8534" y="39242"/>
                  </a:lnTo>
                  <a:lnTo>
                    <a:pt x="8534" y="39496"/>
                  </a:lnTo>
                  <a:lnTo>
                    <a:pt x="8140" y="39496"/>
                  </a:lnTo>
                  <a:lnTo>
                    <a:pt x="7759" y="39877"/>
                  </a:lnTo>
                  <a:lnTo>
                    <a:pt x="19773" y="39877"/>
                  </a:lnTo>
                  <a:lnTo>
                    <a:pt x="19773" y="39242"/>
                  </a:lnTo>
                  <a:close/>
                </a:path>
                <a:path w="22860" h="49530">
                  <a:moveTo>
                    <a:pt x="18999" y="38480"/>
                  </a:moveTo>
                  <a:lnTo>
                    <a:pt x="9690" y="38480"/>
                  </a:lnTo>
                  <a:lnTo>
                    <a:pt x="9309" y="38861"/>
                  </a:lnTo>
                  <a:lnTo>
                    <a:pt x="8915" y="38861"/>
                  </a:lnTo>
                  <a:lnTo>
                    <a:pt x="8915" y="39242"/>
                  </a:lnTo>
                  <a:lnTo>
                    <a:pt x="19392" y="39242"/>
                  </a:lnTo>
                  <a:lnTo>
                    <a:pt x="19392" y="38861"/>
                  </a:lnTo>
                  <a:lnTo>
                    <a:pt x="18999" y="38480"/>
                  </a:lnTo>
                  <a:close/>
                </a:path>
                <a:path w="22860" h="49530">
                  <a:moveTo>
                    <a:pt x="3683" y="30606"/>
                  </a:moveTo>
                  <a:lnTo>
                    <a:pt x="2133" y="31749"/>
                  </a:lnTo>
                  <a:lnTo>
                    <a:pt x="4457" y="33654"/>
                  </a:lnTo>
                  <a:lnTo>
                    <a:pt x="3289" y="35051"/>
                  </a:lnTo>
                  <a:lnTo>
                    <a:pt x="4064" y="35432"/>
                  </a:lnTo>
                  <a:lnTo>
                    <a:pt x="5232" y="35432"/>
                  </a:lnTo>
                  <a:lnTo>
                    <a:pt x="5232" y="36194"/>
                  </a:lnTo>
                  <a:lnTo>
                    <a:pt x="17056" y="36194"/>
                  </a:lnTo>
                  <a:lnTo>
                    <a:pt x="17449" y="35813"/>
                  </a:lnTo>
                  <a:lnTo>
                    <a:pt x="17830" y="35813"/>
                  </a:lnTo>
                  <a:lnTo>
                    <a:pt x="17830" y="35051"/>
                  </a:lnTo>
                  <a:lnTo>
                    <a:pt x="17449" y="34670"/>
                  </a:lnTo>
                  <a:lnTo>
                    <a:pt x="17449" y="34416"/>
                  </a:lnTo>
                  <a:lnTo>
                    <a:pt x="17830" y="34416"/>
                  </a:lnTo>
                  <a:lnTo>
                    <a:pt x="17830" y="34035"/>
                  </a:lnTo>
                  <a:lnTo>
                    <a:pt x="18224" y="34035"/>
                  </a:lnTo>
                  <a:lnTo>
                    <a:pt x="18224" y="33654"/>
                  </a:lnTo>
                  <a:lnTo>
                    <a:pt x="21717" y="33654"/>
                  </a:lnTo>
                  <a:lnTo>
                    <a:pt x="21526" y="33273"/>
                  </a:lnTo>
                  <a:lnTo>
                    <a:pt x="21526" y="31749"/>
                  </a:lnTo>
                  <a:lnTo>
                    <a:pt x="5816" y="31749"/>
                  </a:lnTo>
                  <a:lnTo>
                    <a:pt x="5232" y="31368"/>
                  </a:lnTo>
                  <a:lnTo>
                    <a:pt x="3683" y="30606"/>
                  </a:lnTo>
                  <a:close/>
                </a:path>
                <a:path w="22860" h="49530">
                  <a:moveTo>
                    <a:pt x="21717" y="33654"/>
                  </a:moveTo>
                  <a:lnTo>
                    <a:pt x="18999" y="33654"/>
                  </a:lnTo>
                  <a:lnTo>
                    <a:pt x="19392" y="34035"/>
                  </a:lnTo>
                  <a:lnTo>
                    <a:pt x="19392" y="35051"/>
                  </a:lnTo>
                  <a:lnTo>
                    <a:pt x="20358" y="35813"/>
                  </a:lnTo>
                  <a:lnTo>
                    <a:pt x="21526" y="35432"/>
                  </a:lnTo>
                  <a:lnTo>
                    <a:pt x="21526" y="35051"/>
                  </a:lnTo>
                  <a:lnTo>
                    <a:pt x="21907" y="35051"/>
                  </a:lnTo>
                  <a:lnTo>
                    <a:pt x="21907" y="34035"/>
                  </a:lnTo>
                  <a:lnTo>
                    <a:pt x="21717" y="33654"/>
                  </a:lnTo>
                  <a:close/>
                </a:path>
                <a:path w="22860" h="49530">
                  <a:moveTo>
                    <a:pt x="7759" y="29590"/>
                  </a:moveTo>
                  <a:lnTo>
                    <a:pt x="6197" y="30225"/>
                  </a:lnTo>
                  <a:lnTo>
                    <a:pt x="6197" y="30606"/>
                  </a:lnTo>
                  <a:lnTo>
                    <a:pt x="5816" y="31749"/>
                  </a:lnTo>
                  <a:lnTo>
                    <a:pt x="21526" y="31749"/>
                  </a:lnTo>
                  <a:lnTo>
                    <a:pt x="21526" y="30225"/>
                  </a:lnTo>
                  <a:lnTo>
                    <a:pt x="21669" y="29844"/>
                  </a:lnTo>
                  <a:lnTo>
                    <a:pt x="8534" y="29844"/>
                  </a:lnTo>
                  <a:lnTo>
                    <a:pt x="7759" y="29590"/>
                  </a:lnTo>
                  <a:close/>
                </a:path>
                <a:path w="22860" h="49530">
                  <a:moveTo>
                    <a:pt x="8915" y="29209"/>
                  </a:moveTo>
                  <a:lnTo>
                    <a:pt x="8915" y="29844"/>
                  </a:lnTo>
                  <a:lnTo>
                    <a:pt x="21669" y="29844"/>
                  </a:lnTo>
                  <a:lnTo>
                    <a:pt x="21764" y="29590"/>
                  </a:lnTo>
                  <a:lnTo>
                    <a:pt x="9690" y="29590"/>
                  </a:lnTo>
                  <a:lnTo>
                    <a:pt x="8915" y="29209"/>
                  </a:lnTo>
                  <a:close/>
                </a:path>
                <a:path w="22860" h="49530">
                  <a:moveTo>
                    <a:pt x="15506" y="17398"/>
                  </a:moveTo>
                  <a:lnTo>
                    <a:pt x="11823" y="17398"/>
                  </a:lnTo>
                  <a:lnTo>
                    <a:pt x="11823" y="18160"/>
                  </a:lnTo>
                  <a:lnTo>
                    <a:pt x="12217" y="18541"/>
                  </a:lnTo>
                  <a:lnTo>
                    <a:pt x="10464" y="18541"/>
                  </a:lnTo>
                  <a:lnTo>
                    <a:pt x="8915" y="18922"/>
                  </a:lnTo>
                  <a:lnTo>
                    <a:pt x="8915" y="20573"/>
                  </a:lnTo>
                  <a:lnTo>
                    <a:pt x="8534" y="21335"/>
                  </a:lnTo>
                  <a:lnTo>
                    <a:pt x="8534" y="22478"/>
                  </a:lnTo>
                  <a:lnTo>
                    <a:pt x="8140" y="23748"/>
                  </a:lnTo>
                  <a:lnTo>
                    <a:pt x="8140" y="24891"/>
                  </a:lnTo>
                  <a:lnTo>
                    <a:pt x="8915" y="25399"/>
                  </a:lnTo>
                  <a:lnTo>
                    <a:pt x="8915" y="25780"/>
                  </a:lnTo>
                  <a:lnTo>
                    <a:pt x="8534" y="26923"/>
                  </a:lnTo>
                  <a:lnTo>
                    <a:pt x="9690" y="27304"/>
                  </a:lnTo>
                  <a:lnTo>
                    <a:pt x="9690" y="29590"/>
                  </a:lnTo>
                  <a:lnTo>
                    <a:pt x="21764" y="29590"/>
                  </a:lnTo>
                  <a:lnTo>
                    <a:pt x="21907" y="29209"/>
                  </a:lnTo>
                  <a:lnTo>
                    <a:pt x="22005" y="26923"/>
                  </a:lnTo>
                  <a:lnTo>
                    <a:pt x="22301" y="25780"/>
                  </a:lnTo>
                  <a:lnTo>
                    <a:pt x="21907" y="25399"/>
                  </a:lnTo>
                  <a:lnTo>
                    <a:pt x="21907" y="21335"/>
                  </a:lnTo>
                  <a:lnTo>
                    <a:pt x="21526" y="20573"/>
                  </a:lnTo>
                  <a:lnTo>
                    <a:pt x="21132" y="20065"/>
                  </a:lnTo>
                  <a:lnTo>
                    <a:pt x="20358" y="20065"/>
                  </a:lnTo>
                  <a:lnTo>
                    <a:pt x="19392" y="19303"/>
                  </a:lnTo>
                  <a:lnTo>
                    <a:pt x="18618" y="18922"/>
                  </a:lnTo>
                  <a:lnTo>
                    <a:pt x="16281" y="18922"/>
                  </a:lnTo>
                  <a:lnTo>
                    <a:pt x="16281" y="18541"/>
                  </a:lnTo>
                  <a:lnTo>
                    <a:pt x="15506" y="17398"/>
                  </a:lnTo>
                  <a:close/>
                </a:path>
                <a:path w="22860" h="49530">
                  <a:moveTo>
                    <a:pt x="17449" y="17017"/>
                  </a:moveTo>
                  <a:lnTo>
                    <a:pt x="17056" y="17398"/>
                  </a:lnTo>
                  <a:lnTo>
                    <a:pt x="17056" y="18160"/>
                  </a:lnTo>
                  <a:lnTo>
                    <a:pt x="16281" y="18922"/>
                  </a:lnTo>
                  <a:lnTo>
                    <a:pt x="18618" y="18922"/>
                  </a:lnTo>
                  <a:lnTo>
                    <a:pt x="18618" y="18541"/>
                  </a:lnTo>
                  <a:lnTo>
                    <a:pt x="17449" y="17017"/>
                  </a:lnTo>
                  <a:close/>
                </a:path>
                <a:path w="22860" h="49530">
                  <a:moveTo>
                    <a:pt x="5626" y="1396"/>
                  </a:moveTo>
                  <a:lnTo>
                    <a:pt x="5626" y="2158"/>
                  </a:lnTo>
                  <a:lnTo>
                    <a:pt x="5232" y="2539"/>
                  </a:lnTo>
                  <a:lnTo>
                    <a:pt x="4457" y="2920"/>
                  </a:lnTo>
                  <a:lnTo>
                    <a:pt x="4457" y="3301"/>
                  </a:lnTo>
                  <a:lnTo>
                    <a:pt x="4838" y="4063"/>
                  </a:lnTo>
                  <a:lnTo>
                    <a:pt x="5626" y="4444"/>
                  </a:lnTo>
                  <a:lnTo>
                    <a:pt x="5232" y="4825"/>
                  </a:lnTo>
                  <a:lnTo>
                    <a:pt x="5626" y="5587"/>
                  </a:lnTo>
                  <a:lnTo>
                    <a:pt x="5232" y="6222"/>
                  </a:lnTo>
                  <a:lnTo>
                    <a:pt x="5626" y="6603"/>
                  </a:lnTo>
                  <a:lnTo>
                    <a:pt x="5816" y="6603"/>
                  </a:lnTo>
                  <a:lnTo>
                    <a:pt x="5911" y="7365"/>
                  </a:lnTo>
                  <a:lnTo>
                    <a:pt x="6197" y="8508"/>
                  </a:lnTo>
                  <a:lnTo>
                    <a:pt x="7366" y="8889"/>
                  </a:lnTo>
                  <a:lnTo>
                    <a:pt x="7759" y="9270"/>
                  </a:lnTo>
                  <a:lnTo>
                    <a:pt x="6591" y="10413"/>
                  </a:lnTo>
                  <a:lnTo>
                    <a:pt x="6591" y="12953"/>
                  </a:lnTo>
                  <a:lnTo>
                    <a:pt x="6972" y="12953"/>
                  </a:lnTo>
                  <a:lnTo>
                    <a:pt x="6591" y="13715"/>
                  </a:lnTo>
                  <a:lnTo>
                    <a:pt x="6591" y="16128"/>
                  </a:lnTo>
                  <a:lnTo>
                    <a:pt x="6972" y="16636"/>
                  </a:lnTo>
                  <a:lnTo>
                    <a:pt x="7366" y="17779"/>
                  </a:lnTo>
                  <a:lnTo>
                    <a:pt x="8140" y="18541"/>
                  </a:lnTo>
                  <a:lnTo>
                    <a:pt x="11049" y="17398"/>
                  </a:lnTo>
                  <a:lnTo>
                    <a:pt x="15506" y="17398"/>
                  </a:lnTo>
                  <a:lnTo>
                    <a:pt x="15506" y="15747"/>
                  </a:lnTo>
                  <a:lnTo>
                    <a:pt x="15900" y="15747"/>
                  </a:lnTo>
                  <a:lnTo>
                    <a:pt x="15900" y="14858"/>
                  </a:lnTo>
                  <a:lnTo>
                    <a:pt x="16281" y="13715"/>
                  </a:lnTo>
                  <a:lnTo>
                    <a:pt x="17056" y="13715"/>
                  </a:lnTo>
                  <a:lnTo>
                    <a:pt x="17449" y="13334"/>
                  </a:lnTo>
                  <a:lnTo>
                    <a:pt x="17830" y="13334"/>
                  </a:lnTo>
                  <a:lnTo>
                    <a:pt x="17056" y="12572"/>
                  </a:lnTo>
                  <a:lnTo>
                    <a:pt x="17830" y="12191"/>
                  </a:lnTo>
                  <a:lnTo>
                    <a:pt x="17830" y="11429"/>
                  </a:lnTo>
                  <a:lnTo>
                    <a:pt x="18224" y="11048"/>
                  </a:lnTo>
                  <a:lnTo>
                    <a:pt x="17830" y="10413"/>
                  </a:lnTo>
                  <a:lnTo>
                    <a:pt x="17449" y="9651"/>
                  </a:lnTo>
                  <a:lnTo>
                    <a:pt x="17056" y="9651"/>
                  </a:lnTo>
                  <a:lnTo>
                    <a:pt x="17056" y="9270"/>
                  </a:lnTo>
                  <a:lnTo>
                    <a:pt x="16281" y="8508"/>
                  </a:lnTo>
                  <a:lnTo>
                    <a:pt x="16281" y="7746"/>
                  </a:lnTo>
                  <a:lnTo>
                    <a:pt x="15900" y="7746"/>
                  </a:lnTo>
                  <a:lnTo>
                    <a:pt x="15506" y="7365"/>
                  </a:lnTo>
                  <a:lnTo>
                    <a:pt x="15125" y="6603"/>
                  </a:lnTo>
                  <a:lnTo>
                    <a:pt x="17449" y="4444"/>
                  </a:lnTo>
                  <a:lnTo>
                    <a:pt x="17154" y="3301"/>
                  </a:lnTo>
                  <a:lnTo>
                    <a:pt x="17056" y="2539"/>
                  </a:lnTo>
                  <a:lnTo>
                    <a:pt x="7759" y="2539"/>
                  </a:lnTo>
                  <a:lnTo>
                    <a:pt x="7759" y="1777"/>
                  </a:lnTo>
                  <a:lnTo>
                    <a:pt x="5816" y="1777"/>
                  </a:lnTo>
                  <a:lnTo>
                    <a:pt x="5626" y="1396"/>
                  </a:lnTo>
                  <a:close/>
                </a:path>
                <a:path w="22860" h="49530">
                  <a:moveTo>
                    <a:pt x="17830" y="13334"/>
                  </a:moveTo>
                  <a:lnTo>
                    <a:pt x="17449" y="13334"/>
                  </a:lnTo>
                  <a:lnTo>
                    <a:pt x="17449" y="13715"/>
                  </a:lnTo>
                  <a:lnTo>
                    <a:pt x="17830" y="13334"/>
                  </a:lnTo>
                  <a:close/>
                </a:path>
                <a:path w="22860" h="49530">
                  <a:moveTo>
                    <a:pt x="15506" y="380"/>
                  </a:moveTo>
                  <a:lnTo>
                    <a:pt x="15506" y="761"/>
                  </a:lnTo>
                  <a:lnTo>
                    <a:pt x="13766" y="761"/>
                  </a:lnTo>
                  <a:lnTo>
                    <a:pt x="13373" y="1015"/>
                  </a:lnTo>
                  <a:lnTo>
                    <a:pt x="12992" y="1015"/>
                  </a:lnTo>
                  <a:lnTo>
                    <a:pt x="11823" y="1396"/>
                  </a:lnTo>
                  <a:lnTo>
                    <a:pt x="10464" y="1396"/>
                  </a:lnTo>
                  <a:lnTo>
                    <a:pt x="10464" y="1777"/>
                  </a:lnTo>
                  <a:lnTo>
                    <a:pt x="8534" y="1777"/>
                  </a:lnTo>
                  <a:lnTo>
                    <a:pt x="8140" y="2158"/>
                  </a:lnTo>
                  <a:lnTo>
                    <a:pt x="8534" y="2158"/>
                  </a:lnTo>
                  <a:lnTo>
                    <a:pt x="8534" y="2539"/>
                  </a:lnTo>
                  <a:lnTo>
                    <a:pt x="17056" y="2539"/>
                  </a:lnTo>
                  <a:lnTo>
                    <a:pt x="16675" y="1396"/>
                  </a:lnTo>
                  <a:lnTo>
                    <a:pt x="15900" y="1015"/>
                  </a:lnTo>
                  <a:lnTo>
                    <a:pt x="15900" y="761"/>
                  </a:lnTo>
                  <a:lnTo>
                    <a:pt x="15506" y="380"/>
                  </a:lnTo>
                  <a:close/>
                </a:path>
                <a:path w="22860" h="49530">
                  <a:moveTo>
                    <a:pt x="6972" y="1396"/>
                  </a:moveTo>
                  <a:lnTo>
                    <a:pt x="6197" y="1396"/>
                  </a:lnTo>
                  <a:lnTo>
                    <a:pt x="6197" y="1777"/>
                  </a:lnTo>
                  <a:lnTo>
                    <a:pt x="6972" y="1777"/>
                  </a:lnTo>
                  <a:lnTo>
                    <a:pt x="6972" y="1396"/>
                  </a:lnTo>
                  <a:close/>
                </a:path>
                <a:path w="22860" h="49530">
                  <a:moveTo>
                    <a:pt x="10464" y="1396"/>
                  </a:moveTo>
                  <a:lnTo>
                    <a:pt x="8140" y="1396"/>
                  </a:lnTo>
                  <a:lnTo>
                    <a:pt x="8140" y="1777"/>
                  </a:lnTo>
                  <a:lnTo>
                    <a:pt x="10464" y="1777"/>
                  </a:lnTo>
                  <a:lnTo>
                    <a:pt x="10464" y="1396"/>
                  </a:lnTo>
                  <a:close/>
                </a:path>
                <a:path w="22860" h="49530">
                  <a:moveTo>
                    <a:pt x="8140" y="761"/>
                  </a:moveTo>
                  <a:lnTo>
                    <a:pt x="7759" y="761"/>
                  </a:lnTo>
                  <a:lnTo>
                    <a:pt x="7759" y="1396"/>
                  </a:lnTo>
                  <a:lnTo>
                    <a:pt x="8915" y="1396"/>
                  </a:lnTo>
                  <a:lnTo>
                    <a:pt x="8915" y="1015"/>
                  </a:lnTo>
                  <a:lnTo>
                    <a:pt x="8140" y="1015"/>
                  </a:lnTo>
                  <a:lnTo>
                    <a:pt x="8140" y="761"/>
                  </a:lnTo>
                  <a:close/>
                </a:path>
                <a:path w="22860" h="49530">
                  <a:moveTo>
                    <a:pt x="9309" y="1015"/>
                  </a:moveTo>
                  <a:lnTo>
                    <a:pt x="8915" y="1015"/>
                  </a:lnTo>
                  <a:lnTo>
                    <a:pt x="8915" y="1396"/>
                  </a:lnTo>
                  <a:lnTo>
                    <a:pt x="9309" y="1396"/>
                  </a:lnTo>
                  <a:lnTo>
                    <a:pt x="9309" y="1015"/>
                  </a:lnTo>
                  <a:close/>
                </a:path>
                <a:path w="22860" h="49530">
                  <a:moveTo>
                    <a:pt x="9690" y="1015"/>
                  </a:moveTo>
                  <a:lnTo>
                    <a:pt x="9309" y="1015"/>
                  </a:lnTo>
                  <a:lnTo>
                    <a:pt x="9309" y="1396"/>
                  </a:lnTo>
                  <a:lnTo>
                    <a:pt x="9690" y="1396"/>
                  </a:lnTo>
                  <a:lnTo>
                    <a:pt x="9690" y="1015"/>
                  </a:lnTo>
                  <a:close/>
                </a:path>
                <a:path w="22860" h="49530">
                  <a:moveTo>
                    <a:pt x="15125" y="0"/>
                  </a:moveTo>
                  <a:lnTo>
                    <a:pt x="14541" y="0"/>
                  </a:lnTo>
                  <a:lnTo>
                    <a:pt x="14147" y="380"/>
                  </a:lnTo>
                  <a:lnTo>
                    <a:pt x="14147" y="761"/>
                  </a:lnTo>
                  <a:lnTo>
                    <a:pt x="15506" y="761"/>
                  </a:lnTo>
                  <a:lnTo>
                    <a:pt x="15125" y="380"/>
                  </a:lnTo>
                  <a:lnTo>
                    <a:pt x="15125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4024062" y="2242225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3670" y="774"/>
                  </a:moveTo>
                  <a:lnTo>
                    <a:pt x="3289" y="774"/>
                  </a:lnTo>
                  <a:lnTo>
                    <a:pt x="3289" y="1168"/>
                  </a:lnTo>
                  <a:lnTo>
                    <a:pt x="3670" y="1168"/>
                  </a:lnTo>
                  <a:lnTo>
                    <a:pt x="3670" y="774"/>
                  </a:lnTo>
                  <a:close/>
                </a:path>
                <a:path w="18414" h="9525">
                  <a:moveTo>
                    <a:pt x="4063" y="0"/>
                  </a:moveTo>
                  <a:lnTo>
                    <a:pt x="3086" y="0"/>
                  </a:lnTo>
                  <a:lnTo>
                    <a:pt x="3086" y="774"/>
                  </a:lnTo>
                  <a:lnTo>
                    <a:pt x="4063" y="774"/>
                  </a:lnTo>
                  <a:lnTo>
                    <a:pt x="4063" y="0"/>
                  </a:lnTo>
                  <a:close/>
                </a:path>
                <a:path w="18414" h="9525">
                  <a:moveTo>
                    <a:pt x="17843" y="393"/>
                  </a:moveTo>
                  <a:lnTo>
                    <a:pt x="17462" y="393"/>
                  </a:lnTo>
                  <a:lnTo>
                    <a:pt x="17462" y="774"/>
                  </a:lnTo>
                  <a:lnTo>
                    <a:pt x="17843" y="774"/>
                  </a:lnTo>
                  <a:lnTo>
                    <a:pt x="17843" y="393"/>
                  </a:lnTo>
                  <a:close/>
                </a:path>
                <a:path w="18414" h="9525">
                  <a:moveTo>
                    <a:pt x="14541" y="2324"/>
                  </a:moveTo>
                  <a:lnTo>
                    <a:pt x="14160" y="2324"/>
                  </a:lnTo>
                  <a:lnTo>
                    <a:pt x="14160" y="2705"/>
                  </a:lnTo>
                  <a:lnTo>
                    <a:pt x="14541" y="2705"/>
                  </a:lnTo>
                  <a:lnTo>
                    <a:pt x="14541" y="2324"/>
                  </a:lnTo>
                  <a:close/>
                </a:path>
                <a:path w="18414" h="9525">
                  <a:moveTo>
                    <a:pt x="15328" y="3276"/>
                  </a:moveTo>
                  <a:lnTo>
                    <a:pt x="14935" y="3276"/>
                  </a:lnTo>
                  <a:lnTo>
                    <a:pt x="14935" y="3670"/>
                  </a:lnTo>
                  <a:lnTo>
                    <a:pt x="14541" y="3670"/>
                  </a:lnTo>
                  <a:lnTo>
                    <a:pt x="14541" y="4838"/>
                  </a:lnTo>
                  <a:lnTo>
                    <a:pt x="14935" y="4838"/>
                  </a:lnTo>
                  <a:lnTo>
                    <a:pt x="14935" y="4051"/>
                  </a:lnTo>
                  <a:lnTo>
                    <a:pt x="15328" y="4051"/>
                  </a:lnTo>
                  <a:lnTo>
                    <a:pt x="15328" y="3670"/>
                  </a:lnTo>
                  <a:lnTo>
                    <a:pt x="14935" y="3670"/>
                  </a:lnTo>
                  <a:lnTo>
                    <a:pt x="14935" y="3276"/>
                  </a:lnTo>
                  <a:lnTo>
                    <a:pt x="15328" y="3276"/>
                  </a:lnTo>
                  <a:close/>
                </a:path>
                <a:path w="18414" h="9525">
                  <a:moveTo>
                    <a:pt x="14541" y="3276"/>
                  </a:moveTo>
                  <a:lnTo>
                    <a:pt x="14160" y="3276"/>
                  </a:lnTo>
                  <a:lnTo>
                    <a:pt x="14160" y="4051"/>
                  </a:lnTo>
                  <a:lnTo>
                    <a:pt x="14541" y="4051"/>
                  </a:lnTo>
                  <a:lnTo>
                    <a:pt x="14541" y="3276"/>
                  </a:lnTo>
                  <a:close/>
                </a:path>
                <a:path w="18414" h="9525">
                  <a:moveTo>
                    <a:pt x="14935" y="2908"/>
                  </a:moveTo>
                  <a:lnTo>
                    <a:pt x="14541" y="2908"/>
                  </a:lnTo>
                  <a:lnTo>
                    <a:pt x="14541" y="3670"/>
                  </a:lnTo>
                  <a:lnTo>
                    <a:pt x="14935" y="3276"/>
                  </a:lnTo>
                  <a:lnTo>
                    <a:pt x="14935" y="2908"/>
                  </a:lnTo>
                  <a:close/>
                </a:path>
                <a:path w="18414" h="9525">
                  <a:moveTo>
                    <a:pt x="15328" y="2705"/>
                  </a:moveTo>
                  <a:lnTo>
                    <a:pt x="14935" y="2705"/>
                  </a:lnTo>
                  <a:lnTo>
                    <a:pt x="14935" y="2908"/>
                  </a:lnTo>
                  <a:lnTo>
                    <a:pt x="15328" y="2908"/>
                  </a:lnTo>
                  <a:lnTo>
                    <a:pt x="15328" y="2705"/>
                  </a:lnTo>
                  <a:close/>
                </a:path>
                <a:path w="18414" h="9525">
                  <a:moveTo>
                    <a:pt x="7175" y="4051"/>
                  </a:moveTo>
                  <a:lnTo>
                    <a:pt x="6781" y="4051"/>
                  </a:lnTo>
                  <a:lnTo>
                    <a:pt x="6781" y="4445"/>
                  </a:lnTo>
                  <a:lnTo>
                    <a:pt x="7175" y="4445"/>
                  </a:lnTo>
                  <a:lnTo>
                    <a:pt x="7175" y="4051"/>
                  </a:lnTo>
                  <a:close/>
                </a:path>
                <a:path w="18414" h="9525">
                  <a:moveTo>
                    <a:pt x="1536" y="7137"/>
                  </a:moveTo>
                  <a:lnTo>
                    <a:pt x="1155" y="7137"/>
                  </a:lnTo>
                  <a:lnTo>
                    <a:pt x="1155" y="7531"/>
                  </a:lnTo>
                  <a:lnTo>
                    <a:pt x="1536" y="7137"/>
                  </a:lnTo>
                  <a:close/>
                </a:path>
                <a:path w="18414" h="9525">
                  <a:moveTo>
                    <a:pt x="2705" y="5994"/>
                  </a:moveTo>
                  <a:lnTo>
                    <a:pt x="2311" y="5994"/>
                  </a:lnTo>
                  <a:lnTo>
                    <a:pt x="2311" y="6375"/>
                  </a:lnTo>
                  <a:lnTo>
                    <a:pt x="1930" y="6375"/>
                  </a:lnTo>
                  <a:lnTo>
                    <a:pt x="1930" y="6756"/>
                  </a:lnTo>
                  <a:lnTo>
                    <a:pt x="1536" y="7137"/>
                  </a:lnTo>
                  <a:lnTo>
                    <a:pt x="1930" y="7137"/>
                  </a:lnTo>
                  <a:lnTo>
                    <a:pt x="1930" y="7531"/>
                  </a:lnTo>
                  <a:lnTo>
                    <a:pt x="2311" y="7531"/>
                  </a:lnTo>
                  <a:lnTo>
                    <a:pt x="2311" y="6756"/>
                  </a:lnTo>
                  <a:lnTo>
                    <a:pt x="2705" y="6756"/>
                  </a:lnTo>
                  <a:lnTo>
                    <a:pt x="2705" y="6375"/>
                  </a:lnTo>
                  <a:lnTo>
                    <a:pt x="2311" y="6375"/>
                  </a:lnTo>
                  <a:lnTo>
                    <a:pt x="2311" y="5994"/>
                  </a:lnTo>
                  <a:lnTo>
                    <a:pt x="2705" y="5994"/>
                  </a:lnTo>
                  <a:close/>
                </a:path>
                <a:path w="18414" h="9525">
                  <a:moveTo>
                    <a:pt x="1930" y="6375"/>
                  </a:moveTo>
                  <a:lnTo>
                    <a:pt x="1536" y="6756"/>
                  </a:lnTo>
                  <a:lnTo>
                    <a:pt x="1536" y="7137"/>
                  </a:lnTo>
                  <a:lnTo>
                    <a:pt x="1930" y="6375"/>
                  </a:lnTo>
                  <a:close/>
                </a:path>
                <a:path w="18414" h="9525">
                  <a:moveTo>
                    <a:pt x="1930" y="6756"/>
                  </a:moveTo>
                  <a:lnTo>
                    <a:pt x="1739" y="6756"/>
                  </a:lnTo>
                  <a:lnTo>
                    <a:pt x="1536" y="7137"/>
                  </a:lnTo>
                  <a:lnTo>
                    <a:pt x="1930" y="6756"/>
                  </a:lnTo>
                  <a:close/>
                </a:path>
                <a:path w="18414" h="9525">
                  <a:moveTo>
                    <a:pt x="2705" y="6756"/>
                  </a:moveTo>
                  <a:lnTo>
                    <a:pt x="2311" y="6756"/>
                  </a:lnTo>
                  <a:lnTo>
                    <a:pt x="2311" y="7137"/>
                  </a:lnTo>
                  <a:lnTo>
                    <a:pt x="2705" y="6756"/>
                  </a:lnTo>
                  <a:close/>
                </a:path>
                <a:path w="18414" h="9525">
                  <a:moveTo>
                    <a:pt x="2705" y="5994"/>
                  </a:moveTo>
                  <a:lnTo>
                    <a:pt x="2705" y="6375"/>
                  </a:lnTo>
                  <a:lnTo>
                    <a:pt x="3086" y="6375"/>
                  </a:lnTo>
                  <a:lnTo>
                    <a:pt x="2705" y="5994"/>
                  </a:lnTo>
                  <a:close/>
                </a:path>
                <a:path w="18414" h="9525">
                  <a:moveTo>
                    <a:pt x="2705" y="5207"/>
                  </a:moveTo>
                  <a:lnTo>
                    <a:pt x="1155" y="5207"/>
                  </a:lnTo>
                  <a:lnTo>
                    <a:pt x="1155" y="5600"/>
                  </a:lnTo>
                  <a:lnTo>
                    <a:pt x="1930" y="5600"/>
                  </a:lnTo>
                  <a:lnTo>
                    <a:pt x="1930" y="5994"/>
                  </a:lnTo>
                  <a:lnTo>
                    <a:pt x="2705" y="5207"/>
                  </a:lnTo>
                  <a:close/>
                </a:path>
                <a:path w="18414" h="9525">
                  <a:moveTo>
                    <a:pt x="2705" y="5207"/>
                  </a:moveTo>
                  <a:lnTo>
                    <a:pt x="2311" y="5600"/>
                  </a:lnTo>
                  <a:lnTo>
                    <a:pt x="2705" y="5600"/>
                  </a:lnTo>
                  <a:lnTo>
                    <a:pt x="2705" y="5207"/>
                  </a:lnTo>
                  <a:close/>
                </a:path>
                <a:path w="18414" h="9525">
                  <a:moveTo>
                    <a:pt x="2324" y="4445"/>
                  </a:moveTo>
                  <a:lnTo>
                    <a:pt x="1930" y="4445"/>
                  </a:lnTo>
                  <a:lnTo>
                    <a:pt x="1930" y="4838"/>
                  </a:lnTo>
                  <a:lnTo>
                    <a:pt x="2324" y="4838"/>
                  </a:lnTo>
                  <a:lnTo>
                    <a:pt x="2324" y="4445"/>
                  </a:lnTo>
                  <a:close/>
                </a:path>
                <a:path w="18414" h="9525">
                  <a:moveTo>
                    <a:pt x="17271" y="4826"/>
                  </a:moveTo>
                  <a:lnTo>
                    <a:pt x="16878" y="4826"/>
                  </a:lnTo>
                  <a:lnTo>
                    <a:pt x="16878" y="5207"/>
                  </a:lnTo>
                  <a:lnTo>
                    <a:pt x="17271" y="5207"/>
                  </a:lnTo>
                  <a:lnTo>
                    <a:pt x="17271" y="4826"/>
                  </a:lnTo>
                  <a:close/>
                </a:path>
                <a:path w="18414" h="9525">
                  <a:moveTo>
                    <a:pt x="12026" y="4826"/>
                  </a:moveTo>
                  <a:lnTo>
                    <a:pt x="11645" y="4826"/>
                  </a:lnTo>
                  <a:lnTo>
                    <a:pt x="11645" y="5207"/>
                  </a:lnTo>
                  <a:lnTo>
                    <a:pt x="12014" y="5207"/>
                  </a:lnTo>
                  <a:lnTo>
                    <a:pt x="12026" y="4838"/>
                  </a:lnTo>
                  <a:close/>
                </a:path>
                <a:path w="18414" h="9525">
                  <a:moveTo>
                    <a:pt x="18237" y="5600"/>
                  </a:moveTo>
                  <a:lnTo>
                    <a:pt x="17843" y="5600"/>
                  </a:lnTo>
                  <a:lnTo>
                    <a:pt x="17843" y="5994"/>
                  </a:lnTo>
                  <a:lnTo>
                    <a:pt x="18237" y="5994"/>
                  </a:lnTo>
                  <a:lnTo>
                    <a:pt x="18237" y="5600"/>
                  </a:lnTo>
                  <a:close/>
                </a:path>
                <a:path w="18414" h="9525">
                  <a:moveTo>
                    <a:pt x="7175" y="6375"/>
                  </a:moveTo>
                  <a:lnTo>
                    <a:pt x="6781" y="6375"/>
                  </a:lnTo>
                  <a:lnTo>
                    <a:pt x="6781" y="6756"/>
                  </a:lnTo>
                  <a:lnTo>
                    <a:pt x="7175" y="6756"/>
                  </a:lnTo>
                  <a:lnTo>
                    <a:pt x="7175" y="6375"/>
                  </a:lnTo>
                  <a:close/>
                </a:path>
                <a:path w="18414" h="9525">
                  <a:moveTo>
                    <a:pt x="4063" y="6756"/>
                  </a:moveTo>
                  <a:lnTo>
                    <a:pt x="3670" y="6756"/>
                  </a:lnTo>
                  <a:lnTo>
                    <a:pt x="3670" y="7137"/>
                  </a:lnTo>
                  <a:lnTo>
                    <a:pt x="4063" y="7137"/>
                  </a:lnTo>
                  <a:lnTo>
                    <a:pt x="4063" y="6756"/>
                  </a:lnTo>
                  <a:close/>
                </a:path>
                <a:path w="18414" h="9525">
                  <a:moveTo>
                    <a:pt x="380" y="8115"/>
                  </a:moveTo>
                  <a:lnTo>
                    <a:pt x="0" y="8496"/>
                  </a:lnTo>
                  <a:lnTo>
                    <a:pt x="380" y="8496"/>
                  </a:lnTo>
                  <a:lnTo>
                    <a:pt x="380" y="8115"/>
                  </a:lnTo>
                  <a:close/>
                </a:path>
                <a:path w="18414" h="9525">
                  <a:moveTo>
                    <a:pt x="3086" y="8496"/>
                  </a:moveTo>
                  <a:lnTo>
                    <a:pt x="2705" y="8496"/>
                  </a:lnTo>
                  <a:lnTo>
                    <a:pt x="2705" y="9271"/>
                  </a:lnTo>
                  <a:lnTo>
                    <a:pt x="3086" y="9271"/>
                  </a:lnTo>
                  <a:lnTo>
                    <a:pt x="3086" y="8496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4041515" y="2242607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93" y="393"/>
                  </a:moveTo>
                  <a:lnTo>
                    <a:pt x="393" y="774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040944" y="22445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4039382" y="22437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4038607" y="22445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4038226" y="22445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0"/>
                  </a:moveTo>
                  <a:lnTo>
                    <a:pt x="381" y="393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4039382" y="22449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4038226" y="2244931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774" y="0"/>
                  </a:moveTo>
                  <a:lnTo>
                    <a:pt x="774" y="190"/>
                  </a:lnTo>
                  <a:lnTo>
                    <a:pt x="774" y="584"/>
                  </a:lnTo>
                  <a:lnTo>
                    <a:pt x="381" y="584"/>
                  </a:lnTo>
                  <a:lnTo>
                    <a:pt x="381" y="965"/>
                  </a:lnTo>
                  <a:lnTo>
                    <a:pt x="381" y="584"/>
                  </a:lnTo>
                  <a:lnTo>
                    <a:pt x="381" y="965"/>
                  </a:lnTo>
                  <a:lnTo>
                    <a:pt x="774" y="584"/>
                  </a:lnTo>
                  <a:lnTo>
                    <a:pt x="774" y="965"/>
                  </a:lnTo>
                  <a:lnTo>
                    <a:pt x="1155" y="965"/>
                  </a:lnTo>
                  <a:lnTo>
                    <a:pt x="774" y="965"/>
                  </a:lnTo>
                  <a:lnTo>
                    <a:pt x="1155" y="965"/>
                  </a:lnTo>
                  <a:lnTo>
                    <a:pt x="774" y="965"/>
                  </a:lnTo>
                  <a:lnTo>
                    <a:pt x="1155" y="965"/>
                  </a:lnTo>
                  <a:lnTo>
                    <a:pt x="774" y="965"/>
                  </a:lnTo>
                  <a:lnTo>
                    <a:pt x="1155" y="965"/>
                  </a:lnTo>
                  <a:lnTo>
                    <a:pt x="1155" y="584"/>
                  </a:lnTo>
                  <a:lnTo>
                    <a:pt x="1155" y="965"/>
                  </a:lnTo>
                  <a:lnTo>
                    <a:pt x="1549" y="965"/>
                  </a:lnTo>
                  <a:lnTo>
                    <a:pt x="1155" y="965"/>
                  </a:lnTo>
                  <a:lnTo>
                    <a:pt x="1155" y="1346"/>
                  </a:lnTo>
                  <a:lnTo>
                    <a:pt x="1155" y="965"/>
                  </a:lnTo>
                  <a:lnTo>
                    <a:pt x="1155" y="1346"/>
                  </a:lnTo>
                  <a:lnTo>
                    <a:pt x="774" y="1346"/>
                  </a:lnTo>
                  <a:lnTo>
                    <a:pt x="774" y="1739"/>
                  </a:lnTo>
                  <a:lnTo>
                    <a:pt x="774" y="2120"/>
                  </a:lnTo>
                  <a:lnTo>
                    <a:pt x="381" y="2120"/>
                  </a:lnTo>
                  <a:lnTo>
                    <a:pt x="381" y="1346"/>
                  </a:lnTo>
                  <a:lnTo>
                    <a:pt x="381" y="1739"/>
                  </a:lnTo>
                  <a:lnTo>
                    <a:pt x="381" y="965"/>
                  </a:lnTo>
                  <a:lnTo>
                    <a:pt x="0" y="965"/>
                  </a:lnTo>
                  <a:lnTo>
                    <a:pt x="0" y="584"/>
                  </a:lnTo>
                  <a:lnTo>
                    <a:pt x="381" y="584"/>
                  </a:lnTo>
                  <a:lnTo>
                    <a:pt x="381" y="190"/>
                  </a:lnTo>
                  <a:lnTo>
                    <a:pt x="774" y="19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4038226" y="22445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4039382" y="22451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4027152" y="2242226"/>
              <a:ext cx="14604" cy="5715"/>
            </a:xfrm>
            <a:custGeom>
              <a:avLst/>
              <a:gdLst/>
              <a:ahLst/>
              <a:cxnLst/>
              <a:rect l="l" t="t" r="r" b="b"/>
              <a:pathLst>
                <a:path w="14604" h="5714">
                  <a:moveTo>
                    <a:pt x="14173" y="5219"/>
                  </a:moveTo>
                  <a:lnTo>
                    <a:pt x="13792" y="5219"/>
                  </a:lnTo>
                  <a:lnTo>
                    <a:pt x="13792" y="4826"/>
                  </a:lnTo>
                  <a:lnTo>
                    <a:pt x="14173" y="4826"/>
                  </a:lnTo>
                  <a:lnTo>
                    <a:pt x="14173" y="5219"/>
                  </a:lnTo>
                  <a:close/>
                </a:path>
                <a:path w="14604" h="5714">
                  <a:moveTo>
                    <a:pt x="11455" y="3670"/>
                  </a:moveTo>
                  <a:lnTo>
                    <a:pt x="11455" y="4051"/>
                  </a:lnTo>
                  <a:lnTo>
                    <a:pt x="11455" y="3670"/>
                  </a:lnTo>
                  <a:lnTo>
                    <a:pt x="11455" y="4051"/>
                  </a:lnTo>
                  <a:lnTo>
                    <a:pt x="11074" y="4051"/>
                  </a:lnTo>
                  <a:lnTo>
                    <a:pt x="11074" y="3670"/>
                  </a:lnTo>
                  <a:lnTo>
                    <a:pt x="11074" y="4051"/>
                  </a:lnTo>
                  <a:lnTo>
                    <a:pt x="11074" y="3670"/>
                  </a:lnTo>
                  <a:lnTo>
                    <a:pt x="11455" y="3670"/>
                  </a:lnTo>
                  <a:close/>
                </a:path>
                <a:path w="14604" h="5714">
                  <a:moveTo>
                    <a:pt x="977" y="381"/>
                  </a:moveTo>
                  <a:lnTo>
                    <a:pt x="977" y="774"/>
                  </a:lnTo>
                  <a:lnTo>
                    <a:pt x="584" y="774"/>
                  </a:lnTo>
                  <a:lnTo>
                    <a:pt x="584" y="1155"/>
                  </a:lnTo>
                  <a:lnTo>
                    <a:pt x="203" y="1155"/>
                  </a:lnTo>
                  <a:lnTo>
                    <a:pt x="203" y="774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203" y="0"/>
                  </a:lnTo>
                  <a:lnTo>
                    <a:pt x="584" y="0"/>
                  </a:lnTo>
                  <a:lnTo>
                    <a:pt x="977" y="0"/>
                  </a:lnTo>
                  <a:lnTo>
                    <a:pt x="1358" y="0"/>
                  </a:lnTo>
                  <a:lnTo>
                    <a:pt x="977" y="0"/>
                  </a:lnTo>
                  <a:lnTo>
                    <a:pt x="977" y="381"/>
                  </a:lnTo>
                  <a:close/>
                </a:path>
                <a:path w="14604" h="5714">
                  <a:moveTo>
                    <a:pt x="8940" y="4826"/>
                  </a:moveTo>
                  <a:lnTo>
                    <a:pt x="8940" y="5219"/>
                  </a:lnTo>
                  <a:lnTo>
                    <a:pt x="8940" y="4826"/>
                  </a:lnTo>
                  <a:lnTo>
                    <a:pt x="8940" y="5219"/>
                  </a:lnTo>
                  <a:lnTo>
                    <a:pt x="8547" y="5219"/>
                  </a:lnTo>
                  <a:lnTo>
                    <a:pt x="8547" y="4826"/>
                  </a:lnTo>
                  <a:lnTo>
                    <a:pt x="8940" y="4826"/>
                  </a:lnTo>
                  <a:lnTo>
                    <a:pt x="8547" y="4826"/>
                  </a:lnTo>
                  <a:lnTo>
                    <a:pt x="8940" y="4826"/>
                  </a:lnTo>
                  <a:close/>
                </a:path>
                <a:path w="14604" h="5714">
                  <a:moveTo>
                    <a:pt x="203" y="1549"/>
                  </a:moveTo>
                  <a:lnTo>
                    <a:pt x="203" y="1155"/>
                  </a:lnTo>
                  <a:lnTo>
                    <a:pt x="584" y="1155"/>
                  </a:lnTo>
                  <a:lnTo>
                    <a:pt x="203" y="1155"/>
                  </a:lnTo>
                  <a:lnTo>
                    <a:pt x="203" y="1549"/>
                  </a:lnTo>
                  <a:close/>
                </a:path>
                <a:path w="14604" h="5714">
                  <a:moveTo>
                    <a:pt x="4076" y="4051"/>
                  </a:moveTo>
                  <a:lnTo>
                    <a:pt x="4076" y="4445"/>
                  </a:lnTo>
                  <a:lnTo>
                    <a:pt x="3695" y="4445"/>
                  </a:lnTo>
                  <a:lnTo>
                    <a:pt x="3695" y="4051"/>
                  </a:lnTo>
                  <a:lnTo>
                    <a:pt x="3695" y="4445"/>
                  </a:lnTo>
                  <a:lnTo>
                    <a:pt x="3695" y="4051"/>
                  </a:lnTo>
                  <a:lnTo>
                    <a:pt x="3695" y="3670"/>
                  </a:lnTo>
                  <a:lnTo>
                    <a:pt x="3695" y="4051"/>
                  </a:lnTo>
                  <a:lnTo>
                    <a:pt x="4076" y="405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4029387" y="2245706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584" y="0"/>
                  </a:lnTo>
                </a:path>
                <a:path w="2539" h="1269">
                  <a:moveTo>
                    <a:pt x="1549" y="1155"/>
                  </a:moveTo>
                  <a:lnTo>
                    <a:pt x="2133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4030073" y="224667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4030454" y="22470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4028904" y="224667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292" y="387"/>
                  </a:moveTo>
                  <a:lnTo>
                    <a:pt x="292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4029679" y="22478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4025996" y="224627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232" y="2705"/>
                  </a:moveTo>
                  <a:lnTo>
                    <a:pt x="4851" y="2705"/>
                  </a:lnTo>
                  <a:lnTo>
                    <a:pt x="4851" y="2324"/>
                  </a:lnTo>
                  <a:lnTo>
                    <a:pt x="5232" y="2324"/>
                  </a:lnTo>
                  <a:lnTo>
                    <a:pt x="5232" y="2705"/>
                  </a:lnTo>
                  <a:close/>
                </a:path>
                <a:path w="5714" h="3175">
                  <a:moveTo>
                    <a:pt x="0" y="774"/>
                  </a:moveTo>
                  <a:lnTo>
                    <a:pt x="0" y="393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380" y="393"/>
                  </a:lnTo>
                  <a:lnTo>
                    <a:pt x="380" y="774"/>
                  </a:lnTo>
                  <a:lnTo>
                    <a:pt x="0" y="774"/>
                  </a:lnTo>
                  <a:close/>
                </a:path>
                <a:path w="5714" h="3175">
                  <a:moveTo>
                    <a:pt x="3301" y="1549"/>
                  </a:moveTo>
                  <a:lnTo>
                    <a:pt x="2908" y="1549"/>
                  </a:lnTo>
                  <a:lnTo>
                    <a:pt x="2908" y="1930"/>
                  </a:lnTo>
                  <a:lnTo>
                    <a:pt x="2908" y="1549"/>
                  </a:lnTo>
                  <a:lnTo>
                    <a:pt x="3301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4028612" y="224801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584" y="0"/>
                  </a:lnTo>
                </a:path>
                <a:path w="2539" h="1269">
                  <a:moveTo>
                    <a:pt x="1549" y="774"/>
                  </a:moveTo>
                  <a:lnTo>
                    <a:pt x="2133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4030073" y="2248983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81" y="393"/>
                  </a:moveTo>
                  <a:lnTo>
                    <a:pt x="0" y="393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381" y="0"/>
                  </a:lnTo>
                  <a:lnTo>
                    <a:pt x="381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4026377" y="22470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4026771" y="22474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4025221" y="22474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1549" y="380"/>
                  </a:moveTo>
                  <a:lnTo>
                    <a:pt x="1155" y="380"/>
                  </a:lnTo>
                  <a:lnTo>
                    <a:pt x="1549" y="0"/>
                  </a:lnTo>
                  <a:lnTo>
                    <a:pt x="1549" y="380"/>
                  </a:lnTo>
                  <a:close/>
                </a:path>
                <a:path w="2539" h="2539">
                  <a:moveTo>
                    <a:pt x="1549" y="380"/>
                  </a:moveTo>
                  <a:lnTo>
                    <a:pt x="1549" y="761"/>
                  </a:lnTo>
                  <a:lnTo>
                    <a:pt x="1549" y="1155"/>
                  </a:lnTo>
                  <a:lnTo>
                    <a:pt x="1155" y="1155"/>
                  </a:lnTo>
                  <a:lnTo>
                    <a:pt x="1549" y="1155"/>
                  </a:lnTo>
                  <a:lnTo>
                    <a:pt x="1549" y="761"/>
                  </a:lnTo>
                  <a:lnTo>
                    <a:pt x="1930" y="1155"/>
                  </a:lnTo>
                  <a:lnTo>
                    <a:pt x="1549" y="1155"/>
                  </a:lnTo>
                  <a:lnTo>
                    <a:pt x="1549" y="1536"/>
                  </a:lnTo>
                  <a:lnTo>
                    <a:pt x="1155" y="1536"/>
                  </a:lnTo>
                  <a:lnTo>
                    <a:pt x="1549" y="1536"/>
                  </a:lnTo>
                  <a:lnTo>
                    <a:pt x="1155" y="1536"/>
                  </a:lnTo>
                  <a:lnTo>
                    <a:pt x="1549" y="1536"/>
                  </a:lnTo>
                  <a:lnTo>
                    <a:pt x="1155" y="1930"/>
                  </a:lnTo>
                  <a:lnTo>
                    <a:pt x="1155" y="1536"/>
                  </a:lnTo>
                  <a:lnTo>
                    <a:pt x="1155" y="1930"/>
                  </a:lnTo>
                  <a:lnTo>
                    <a:pt x="1155" y="2311"/>
                  </a:lnTo>
                  <a:lnTo>
                    <a:pt x="774" y="2311"/>
                  </a:lnTo>
                  <a:lnTo>
                    <a:pt x="774" y="1930"/>
                  </a:lnTo>
                  <a:lnTo>
                    <a:pt x="774" y="2311"/>
                  </a:lnTo>
                  <a:lnTo>
                    <a:pt x="774" y="1930"/>
                  </a:lnTo>
                  <a:lnTo>
                    <a:pt x="381" y="1930"/>
                  </a:lnTo>
                  <a:lnTo>
                    <a:pt x="774" y="1536"/>
                  </a:lnTo>
                  <a:lnTo>
                    <a:pt x="774" y="1155"/>
                  </a:lnTo>
                  <a:lnTo>
                    <a:pt x="1155" y="1155"/>
                  </a:lnTo>
                  <a:lnTo>
                    <a:pt x="1155" y="761"/>
                  </a:lnTo>
                  <a:lnTo>
                    <a:pt x="1549" y="761"/>
                  </a:lnTo>
                  <a:lnTo>
                    <a:pt x="1155" y="761"/>
                  </a:lnTo>
                  <a:lnTo>
                    <a:pt x="1549" y="761"/>
                  </a:lnTo>
                  <a:lnTo>
                    <a:pt x="1549" y="380"/>
                  </a:lnTo>
                  <a:close/>
                </a:path>
                <a:path w="2539" h="253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  <a:path w="2539" h="2539">
                  <a:moveTo>
                    <a:pt x="1155" y="380"/>
                  </a:moveTo>
                  <a:lnTo>
                    <a:pt x="774" y="761"/>
                  </a:lnTo>
                  <a:lnTo>
                    <a:pt x="774" y="380"/>
                  </a:lnTo>
                  <a:lnTo>
                    <a:pt x="1155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4027152" y="22482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4024828" y="2248208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1168" y="393"/>
                  </a:moveTo>
                  <a:lnTo>
                    <a:pt x="1168" y="774"/>
                  </a:lnTo>
                  <a:lnTo>
                    <a:pt x="774" y="774"/>
                  </a:lnTo>
                  <a:lnTo>
                    <a:pt x="774" y="1168"/>
                  </a:lnTo>
                  <a:lnTo>
                    <a:pt x="393" y="1549"/>
                  </a:lnTo>
                  <a:lnTo>
                    <a:pt x="393" y="1168"/>
                  </a:lnTo>
                  <a:lnTo>
                    <a:pt x="393" y="1549"/>
                  </a:lnTo>
                  <a:lnTo>
                    <a:pt x="0" y="1549"/>
                  </a:lnTo>
                  <a:lnTo>
                    <a:pt x="0" y="1739"/>
                  </a:lnTo>
                  <a:lnTo>
                    <a:pt x="0" y="2133"/>
                  </a:lnTo>
                  <a:lnTo>
                    <a:pt x="0" y="1739"/>
                  </a:lnTo>
                  <a:lnTo>
                    <a:pt x="393" y="1549"/>
                  </a:lnTo>
                  <a:lnTo>
                    <a:pt x="393" y="1168"/>
                  </a:lnTo>
                  <a:lnTo>
                    <a:pt x="774" y="1168"/>
                  </a:lnTo>
                  <a:lnTo>
                    <a:pt x="1168" y="393"/>
                  </a:lnTo>
                  <a:lnTo>
                    <a:pt x="1549" y="0"/>
                  </a:lnTo>
                  <a:lnTo>
                    <a:pt x="1549" y="393"/>
                  </a:lnTo>
                  <a:lnTo>
                    <a:pt x="1168" y="393"/>
                  </a:lnTo>
                  <a:close/>
                </a:path>
                <a:path w="3810" h="2539">
                  <a:moveTo>
                    <a:pt x="3302" y="1168"/>
                  </a:moveTo>
                  <a:lnTo>
                    <a:pt x="2908" y="1168"/>
                  </a:lnTo>
                  <a:lnTo>
                    <a:pt x="3302" y="1168"/>
                  </a:lnTo>
                  <a:lnTo>
                    <a:pt x="2908" y="1168"/>
                  </a:lnTo>
                  <a:lnTo>
                    <a:pt x="3302" y="1168"/>
                  </a:lnTo>
                  <a:lnTo>
                    <a:pt x="2908" y="1168"/>
                  </a:lnTo>
                  <a:lnTo>
                    <a:pt x="3302" y="1168"/>
                  </a:lnTo>
                  <a:lnTo>
                    <a:pt x="2908" y="1168"/>
                  </a:lnTo>
                  <a:lnTo>
                    <a:pt x="2908" y="1549"/>
                  </a:lnTo>
                  <a:lnTo>
                    <a:pt x="2908" y="1168"/>
                  </a:lnTo>
                  <a:lnTo>
                    <a:pt x="2908" y="1549"/>
                  </a:lnTo>
                  <a:lnTo>
                    <a:pt x="2908" y="1168"/>
                  </a:lnTo>
                  <a:lnTo>
                    <a:pt x="2908" y="774"/>
                  </a:lnTo>
                  <a:lnTo>
                    <a:pt x="2908" y="1168"/>
                  </a:lnTo>
                  <a:lnTo>
                    <a:pt x="2908" y="774"/>
                  </a:lnTo>
                  <a:lnTo>
                    <a:pt x="3302" y="774"/>
                  </a:lnTo>
                  <a:lnTo>
                    <a:pt x="3302" y="116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4027176" y="2244143"/>
              <a:ext cx="13970" cy="5715"/>
            </a:xfrm>
            <a:custGeom>
              <a:avLst/>
              <a:gdLst/>
              <a:ahLst/>
              <a:cxnLst/>
              <a:rect l="l" t="t" r="r" b="b"/>
              <a:pathLst>
                <a:path w="13970" h="5714">
                  <a:moveTo>
                    <a:pt x="11544" y="393"/>
                  </a:moveTo>
                  <a:lnTo>
                    <a:pt x="11163" y="774"/>
                  </a:lnTo>
                  <a:lnTo>
                    <a:pt x="11544" y="774"/>
                  </a:lnTo>
                  <a:lnTo>
                    <a:pt x="11544" y="393"/>
                  </a:lnTo>
                  <a:close/>
                </a:path>
                <a:path w="13970" h="5714">
                  <a:moveTo>
                    <a:pt x="11937" y="0"/>
                  </a:moveTo>
                  <a:lnTo>
                    <a:pt x="11163" y="0"/>
                  </a:lnTo>
                  <a:lnTo>
                    <a:pt x="11163" y="393"/>
                  </a:lnTo>
                  <a:lnTo>
                    <a:pt x="11937" y="393"/>
                  </a:lnTo>
                  <a:lnTo>
                    <a:pt x="11937" y="0"/>
                  </a:lnTo>
                  <a:close/>
                </a:path>
                <a:path w="13970" h="5714">
                  <a:moveTo>
                    <a:pt x="13500" y="1346"/>
                  </a:moveTo>
                  <a:lnTo>
                    <a:pt x="13106" y="1739"/>
                  </a:lnTo>
                  <a:lnTo>
                    <a:pt x="13500" y="1739"/>
                  </a:lnTo>
                  <a:lnTo>
                    <a:pt x="13500" y="1346"/>
                  </a:lnTo>
                  <a:close/>
                </a:path>
                <a:path w="13970" h="5714">
                  <a:moveTo>
                    <a:pt x="9397" y="1739"/>
                  </a:moveTo>
                  <a:lnTo>
                    <a:pt x="8991" y="1739"/>
                  </a:lnTo>
                  <a:lnTo>
                    <a:pt x="8991" y="2133"/>
                  </a:lnTo>
                  <a:lnTo>
                    <a:pt x="9397" y="1739"/>
                  </a:lnTo>
                  <a:close/>
                </a:path>
                <a:path w="13970" h="5714">
                  <a:moveTo>
                    <a:pt x="2933" y="1346"/>
                  </a:moveTo>
                  <a:lnTo>
                    <a:pt x="2552" y="1346"/>
                  </a:lnTo>
                  <a:lnTo>
                    <a:pt x="2552" y="1739"/>
                  </a:lnTo>
                  <a:lnTo>
                    <a:pt x="2933" y="1346"/>
                  </a:lnTo>
                  <a:close/>
                </a:path>
                <a:path w="13970" h="5714">
                  <a:moveTo>
                    <a:pt x="1765" y="4063"/>
                  </a:moveTo>
                  <a:lnTo>
                    <a:pt x="1371" y="4444"/>
                  </a:lnTo>
                  <a:lnTo>
                    <a:pt x="1765" y="4444"/>
                  </a:lnTo>
                  <a:lnTo>
                    <a:pt x="1765" y="4063"/>
                  </a:lnTo>
                  <a:close/>
                </a:path>
                <a:path w="13970" h="5714">
                  <a:moveTo>
                    <a:pt x="4508" y="4444"/>
                  </a:moveTo>
                  <a:lnTo>
                    <a:pt x="4114" y="4825"/>
                  </a:lnTo>
                  <a:lnTo>
                    <a:pt x="4508" y="4825"/>
                  </a:lnTo>
                  <a:lnTo>
                    <a:pt x="4508" y="4444"/>
                  </a:lnTo>
                  <a:close/>
                </a:path>
                <a:path w="13970" h="5714">
                  <a:moveTo>
                    <a:pt x="990" y="4444"/>
                  </a:moveTo>
                  <a:lnTo>
                    <a:pt x="596" y="4444"/>
                  </a:lnTo>
                  <a:lnTo>
                    <a:pt x="596" y="4825"/>
                  </a:lnTo>
                  <a:lnTo>
                    <a:pt x="990" y="4825"/>
                  </a:lnTo>
                  <a:lnTo>
                    <a:pt x="990" y="4444"/>
                  </a:lnTo>
                  <a:close/>
                </a:path>
                <a:path w="13970" h="5714">
                  <a:moveTo>
                    <a:pt x="203" y="5219"/>
                  </a:moveTo>
                  <a:lnTo>
                    <a:pt x="0" y="5219"/>
                  </a:lnTo>
                  <a:lnTo>
                    <a:pt x="0" y="5600"/>
                  </a:lnTo>
                  <a:lnTo>
                    <a:pt x="203" y="5219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4041066" y="22445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4038716" y="22437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4038818" y="224433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4038323" y="2244529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574" y="393"/>
                  </a:moveTo>
                  <a:lnTo>
                    <a:pt x="1181" y="393"/>
                  </a:lnTo>
                  <a:lnTo>
                    <a:pt x="1574" y="393"/>
                  </a:lnTo>
                  <a:close/>
                </a:path>
                <a:path w="1904" h="635">
                  <a:moveTo>
                    <a:pt x="393" y="0"/>
                  </a:moveTo>
                  <a:lnTo>
                    <a:pt x="787" y="0"/>
                  </a:lnTo>
                  <a:lnTo>
                    <a:pt x="393" y="0"/>
                  </a:lnTo>
                  <a:close/>
                </a:path>
                <a:path w="1904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4038323" y="22441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4038716" y="22445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4038323" y="2244529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393" y="393"/>
                  </a:moveTo>
                  <a:lnTo>
                    <a:pt x="0" y="393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  <a:path w="2539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190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  <a:path w="2539" h="1905">
                  <a:moveTo>
                    <a:pt x="0" y="393"/>
                  </a:moveTo>
                  <a:lnTo>
                    <a:pt x="393" y="393"/>
                  </a:lnTo>
                  <a:lnTo>
                    <a:pt x="0" y="393"/>
                  </a:lnTo>
                  <a:close/>
                </a:path>
                <a:path w="2539" h="1905">
                  <a:moveTo>
                    <a:pt x="2349" y="965"/>
                  </a:moveTo>
                  <a:lnTo>
                    <a:pt x="2349" y="1358"/>
                  </a:lnTo>
                  <a:lnTo>
                    <a:pt x="1955" y="1358"/>
                  </a:lnTo>
                  <a:lnTo>
                    <a:pt x="2349" y="965"/>
                  </a:lnTo>
                  <a:close/>
                </a:path>
                <a:path w="2539" h="190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4038716" y="22449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4039504" y="22451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4039504" y="22458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4039110" y="224626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4038716" y="22462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4036570" y="224549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4036278" y="224569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4036176" y="22458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584" y="0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0" y="381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4036570" y="22462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4035783" y="22466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4036570" y="22466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4035783" y="224704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4035491" y="22476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4035783" y="22478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4029725" y="2245494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1955" y="393"/>
                  </a:moveTo>
                  <a:lnTo>
                    <a:pt x="1562" y="393"/>
                  </a:lnTo>
                  <a:lnTo>
                    <a:pt x="1955" y="393"/>
                  </a:lnTo>
                  <a:close/>
                </a:path>
                <a:path w="5714" h="3175">
                  <a:moveTo>
                    <a:pt x="5664" y="2705"/>
                  </a:moveTo>
                  <a:lnTo>
                    <a:pt x="5283" y="2705"/>
                  </a:lnTo>
                  <a:lnTo>
                    <a:pt x="5664" y="2705"/>
                  </a:lnTo>
                  <a:close/>
                </a:path>
                <a:path w="5714" h="3175">
                  <a:moveTo>
                    <a:pt x="0" y="393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4029725" y="22454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4029331" y="22458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4026791" y="22454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4028937" y="2247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4030893" y="2248593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87" y="381"/>
                  </a:moveTo>
                  <a:lnTo>
                    <a:pt x="393" y="381"/>
                  </a:lnTo>
                  <a:lnTo>
                    <a:pt x="787" y="0"/>
                  </a:lnTo>
                  <a:lnTo>
                    <a:pt x="787" y="381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4030499" y="22481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4028556" y="224819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943" y="774"/>
                  </a:moveTo>
                  <a:lnTo>
                    <a:pt x="1562" y="774"/>
                  </a:lnTo>
                  <a:lnTo>
                    <a:pt x="1943" y="774"/>
                  </a:lnTo>
                  <a:close/>
                </a:path>
                <a:path w="2539" h="1269">
                  <a:moveTo>
                    <a:pt x="381" y="0"/>
                  </a:moveTo>
                  <a:lnTo>
                    <a:pt x="0" y="393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4028645" y="224839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4027769" y="224859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4024937" y="224723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3974884" y="2096578"/>
              <a:ext cx="32384" cy="67945"/>
            </a:xfrm>
            <a:custGeom>
              <a:avLst/>
              <a:gdLst/>
              <a:ahLst/>
              <a:cxnLst/>
              <a:rect l="l" t="t" r="r" b="b"/>
              <a:pathLst>
                <a:path w="32385" h="67944">
                  <a:moveTo>
                    <a:pt x="3683" y="15367"/>
                  </a:moveTo>
                  <a:lnTo>
                    <a:pt x="3289" y="15367"/>
                  </a:lnTo>
                  <a:lnTo>
                    <a:pt x="3289" y="15748"/>
                  </a:lnTo>
                  <a:lnTo>
                    <a:pt x="3683" y="15367"/>
                  </a:lnTo>
                  <a:close/>
                </a:path>
                <a:path w="32385" h="67944">
                  <a:moveTo>
                    <a:pt x="27876" y="13589"/>
                  </a:moveTo>
                  <a:lnTo>
                    <a:pt x="27495" y="13208"/>
                  </a:lnTo>
                  <a:lnTo>
                    <a:pt x="27495" y="12446"/>
                  </a:lnTo>
                  <a:lnTo>
                    <a:pt x="27101" y="12446"/>
                  </a:lnTo>
                  <a:lnTo>
                    <a:pt x="27101" y="12065"/>
                  </a:lnTo>
                  <a:lnTo>
                    <a:pt x="26720" y="12065"/>
                  </a:lnTo>
                  <a:lnTo>
                    <a:pt x="26327" y="11684"/>
                  </a:lnTo>
                  <a:lnTo>
                    <a:pt x="25946" y="11684"/>
                  </a:lnTo>
                  <a:lnTo>
                    <a:pt x="25946" y="11303"/>
                  </a:lnTo>
                  <a:lnTo>
                    <a:pt x="25552" y="11303"/>
                  </a:lnTo>
                  <a:lnTo>
                    <a:pt x="25552" y="10160"/>
                  </a:lnTo>
                  <a:lnTo>
                    <a:pt x="25946" y="10160"/>
                  </a:lnTo>
                  <a:lnTo>
                    <a:pt x="25946" y="9144"/>
                  </a:lnTo>
                  <a:lnTo>
                    <a:pt x="26327" y="9144"/>
                  </a:lnTo>
                  <a:lnTo>
                    <a:pt x="26327" y="8763"/>
                  </a:lnTo>
                  <a:lnTo>
                    <a:pt x="26720" y="8763"/>
                  </a:lnTo>
                  <a:lnTo>
                    <a:pt x="26327" y="8382"/>
                  </a:lnTo>
                  <a:lnTo>
                    <a:pt x="26720" y="8382"/>
                  </a:lnTo>
                  <a:lnTo>
                    <a:pt x="26720" y="8001"/>
                  </a:lnTo>
                  <a:lnTo>
                    <a:pt x="27101" y="7620"/>
                  </a:lnTo>
                  <a:lnTo>
                    <a:pt x="27101" y="7239"/>
                  </a:lnTo>
                  <a:lnTo>
                    <a:pt x="26720" y="7239"/>
                  </a:lnTo>
                  <a:lnTo>
                    <a:pt x="26720" y="6858"/>
                  </a:lnTo>
                  <a:lnTo>
                    <a:pt x="27101" y="6858"/>
                  </a:lnTo>
                  <a:lnTo>
                    <a:pt x="27101" y="6477"/>
                  </a:lnTo>
                  <a:lnTo>
                    <a:pt x="26720" y="6477"/>
                  </a:lnTo>
                  <a:lnTo>
                    <a:pt x="26720" y="6096"/>
                  </a:lnTo>
                  <a:lnTo>
                    <a:pt x="27101" y="6096"/>
                  </a:lnTo>
                  <a:lnTo>
                    <a:pt x="27101" y="5207"/>
                  </a:lnTo>
                  <a:lnTo>
                    <a:pt x="26720" y="5207"/>
                  </a:lnTo>
                  <a:lnTo>
                    <a:pt x="27495" y="4445"/>
                  </a:lnTo>
                  <a:lnTo>
                    <a:pt x="27495" y="4064"/>
                  </a:lnTo>
                  <a:lnTo>
                    <a:pt x="26327" y="4064"/>
                  </a:lnTo>
                  <a:lnTo>
                    <a:pt x="26327" y="3683"/>
                  </a:lnTo>
                  <a:lnTo>
                    <a:pt x="25946" y="4064"/>
                  </a:lnTo>
                  <a:lnTo>
                    <a:pt x="25946" y="3683"/>
                  </a:lnTo>
                  <a:lnTo>
                    <a:pt x="25946" y="3302"/>
                  </a:lnTo>
                  <a:lnTo>
                    <a:pt x="25552" y="3302"/>
                  </a:lnTo>
                  <a:lnTo>
                    <a:pt x="25171" y="3302"/>
                  </a:lnTo>
                  <a:lnTo>
                    <a:pt x="25171" y="2159"/>
                  </a:lnTo>
                  <a:lnTo>
                    <a:pt x="25552" y="2159"/>
                  </a:lnTo>
                  <a:lnTo>
                    <a:pt x="25946" y="1778"/>
                  </a:lnTo>
                  <a:lnTo>
                    <a:pt x="25552" y="1778"/>
                  </a:lnTo>
                  <a:lnTo>
                    <a:pt x="25552" y="635"/>
                  </a:lnTo>
                  <a:lnTo>
                    <a:pt x="25171" y="635"/>
                  </a:lnTo>
                  <a:lnTo>
                    <a:pt x="25171" y="381"/>
                  </a:lnTo>
                  <a:lnTo>
                    <a:pt x="24777" y="635"/>
                  </a:lnTo>
                  <a:lnTo>
                    <a:pt x="24777" y="381"/>
                  </a:lnTo>
                  <a:lnTo>
                    <a:pt x="24003" y="381"/>
                  </a:lnTo>
                  <a:lnTo>
                    <a:pt x="24003" y="0"/>
                  </a:lnTo>
                  <a:lnTo>
                    <a:pt x="23812" y="0"/>
                  </a:lnTo>
                  <a:lnTo>
                    <a:pt x="23812" y="381"/>
                  </a:lnTo>
                  <a:lnTo>
                    <a:pt x="23418" y="381"/>
                  </a:lnTo>
                  <a:lnTo>
                    <a:pt x="23418" y="635"/>
                  </a:lnTo>
                  <a:lnTo>
                    <a:pt x="23037" y="635"/>
                  </a:lnTo>
                  <a:lnTo>
                    <a:pt x="23037" y="381"/>
                  </a:lnTo>
                  <a:lnTo>
                    <a:pt x="22644" y="381"/>
                  </a:lnTo>
                  <a:lnTo>
                    <a:pt x="22644" y="635"/>
                  </a:lnTo>
                  <a:lnTo>
                    <a:pt x="21882" y="635"/>
                  </a:lnTo>
                  <a:lnTo>
                    <a:pt x="21882" y="1397"/>
                  </a:lnTo>
                  <a:lnTo>
                    <a:pt x="21107" y="1397"/>
                  </a:lnTo>
                  <a:lnTo>
                    <a:pt x="20713" y="1778"/>
                  </a:lnTo>
                  <a:lnTo>
                    <a:pt x="20713" y="2159"/>
                  </a:lnTo>
                  <a:lnTo>
                    <a:pt x="19939" y="2159"/>
                  </a:lnTo>
                  <a:lnTo>
                    <a:pt x="19939" y="1778"/>
                  </a:lnTo>
                  <a:lnTo>
                    <a:pt x="19558" y="2159"/>
                  </a:lnTo>
                  <a:lnTo>
                    <a:pt x="18973" y="2159"/>
                  </a:lnTo>
                  <a:lnTo>
                    <a:pt x="18973" y="2540"/>
                  </a:lnTo>
                  <a:lnTo>
                    <a:pt x="17805" y="2540"/>
                  </a:lnTo>
                  <a:lnTo>
                    <a:pt x="17424" y="2921"/>
                  </a:lnTo>
                  <a:lnTo>
                    <a:pt x="17030" y="2921"/>
                  </a:lnTo>
                  <a:lnTo>
                    <a:pt x="17030" y="3302"/>
                  </a:lnTo>
                  <a:lnTo>
                    <a:pt x="16649" y="3302"/>
                  </a:lnTo>
                  <a:lnTo>
                    <a:pt x="16649" y="4064"/>
                  </a:lnTo>
                  <a:lnTo>
                    <a:pt x="16268" y="4064"/>
                  </a:lnTo>
                  <a:lnTo>
                    <a:pt x="16268" y="3683"/>
                  </a:lnTo>
                  <a:lnTo>
                    <a:pt x="15875" y="3683"/>
                  </a:lnTo>
                  <a:lnTo>
                    <a:pt x="15875" y="4064"/>
                  </a:lnTo>
                  <a:lnTo>
                    <a:pt x="15494" y="3683"/>
                  </a:lnTo>
                  <a:lnTo>
                    <a:pt x="15494" y="4064"/>
                  </a:lnTo>
                  <a:lnTo>
                    <a:pt x="15100" y="4064"/>
                  </a:lnTo>
                  <a:lnTo>
                    <a:pt x="15100" y="4445"/>
                  </a:lnTo>
                  <a:lnTo>
                    <a:pt x="14135" y="4445"/>
                  </a:lnTo>
                  <a:lnTo>
                    <a:pt x="14135" y="4064"/>
                  </a:lnTo>
                  <a:lnTo>
                    <a:pt x="13741" y="4445"/>
                  </a:lnTo>
                  <a:lnTo>
                    <a:pt x="13741" y="4064"/>
                  </a:lnTo>
                  <a:lnTo>
                    <a:pt x="13360" y="4064"/>
                  </a:lnTo>
                  <a:lnTo>
                    <a:pt x="12966" y="4445"/>
                  </a:lnTo>
                  <a:lnTo>
                    <a:pt x="12192" y="4826"/>
                  </a:lnTo>
                  <a:lnTo>
                    <a:pt x="11811" y="4826"/>
                  </a:lnTo>
                  <a:lnTo>
                    <a:pt x="11417" y="4445"/>
                  </a:lnTo>
                  <a:lnTo>
                    <a:pt x="11417" y="4826"/>
                  </a:lnTo>
                  <a:lnTo>
                    <a:pt x="11036" y="4826"/>
                  </a:lnTo>
                  <a:lnTo>
                    <a:pt x="11036" y="5207"/>
                  </a:lnTo>
                  <a:lnTo>
                    <a:pt x="10642" y="4826"/>
                  </a:lnTo>
                  <a:lnTo>
                    <a:pt x="10261" y="4826"/>
                  </a:lnTo>
                  <a:lnTo>
                    <a:pt x="9296" y="4826"/>
                  </a:lnTo>
                  <a:lnTo>
                    <a:pt x="9296" y="4064"/>
                  </a:lnTo>
                  <a:lnTo>
                    <a:pt x="8521" y="4064"/>
                  </a:lnTo>
                  <a:lnTo>
                    <a:pt x="8521" y="3302"/>
                  </a:lnTo>
                  <a:lnTo>
                    <a:pt x="8128" y="3302"/>
                  </a:lnTo>
                  <a:lnTo>
                    <a:pt x="8128" y="2921"/>
                  </a:lnTo>
                  <a:lnTo>
                    <a:pt x="8521" y="2540"/>
                  </a:lnTo>
                  <a:lnTo>
                    <a:pt x="8521" y="1778"/>
                  </a:lnTo>
                  <a:lnTo>
                    <a:pt x="8128" y="1778"/>
                  </a:lnTo>
                  <a:lnTo>
                    <a:pt x="8128" y="1397"/>
                  </a:lnTo>
                  <a:lnTo>
                    <a:pt x="8128" y="1016"/>
                  </a:lnTo>
                  <a:lnTo>
                    <a:pt x="7747" y="1397"/>
                  </a:lnTo>
                  <a:lnTo>
                    <a:pt x="7353" y="1397"/>
                  </a:lnTo>
                  <a:lnTo>
                    <a:pt x="7353" y="1016"/>
                  </a:lnTo>
                  <a:lnTo>
                    <a:pt x="6972" y="1016"/>
                  </a:lnTo>
                  <a:lnTo>
                    <a:pt x="6972" y="635"/>
                  </a:lnTo>
                  <a:lnTo>
                    <a:pt x="6578" y="635"/>
                  </a:lnTo>
                  <a:lnTo>
                    <a:pt x="6578" y="1016"/>
                  </a:lnTo>
                  <a:lnTo>
                    <a:pt x="5803" y="1016"/>
                  </a:lnTo>
                  <a:lnTo>
                    <a:pt x="5803" y="1778"/>
                  </a:lnTo>
                  <a:lnTo>
                    <a:pt x="5422" y="1397"/>
                  </a:lnTo>
                  <a:lnTo>
                    <a:pt x="5029" y="1397"/>
                  </a:lnTo>
                  <a:lnTo>
                    <a:pt x="5029" y="1778"/>
                  </a:lnTo>
                  <a:lnTo>
                    <a:pt x="4457" y="1778"/>
                  </a:lnTo>
                  <a:lnTo>
                    <a:pt x="4457" y="2540"/>
                  </a:lnTo>
                  <a:lnTo>
                    <a:pt x="4838" y="2540"/>
                  </a:lnTo>
                  <a:lnTo>
                    <a:pt x="4838" y="2921"/>
                  </a:lnTo>
                  <a:lnTo>
                    <a:pt x="4457" y="2921"/>
                  </a:lnTo>
                  <a:lnTo>
                    <a:pt x="4457" y="5715"/>
                  </a:lnTo>
                  <a:lnTo>
                    <a:pt x="4064" y="5715"/>
                  </a:lnTo>
                  <a:lnTo>
                    <a:pt x="4064" y="6096"/>
                  </a:lnTo>
                  <a:lnTo>
                    <a:pt x="3683" y="6096"/>
                  </a:lnTo>
                  <a:lnTo>
                    <a:pt x="3683" y="6477"/>
                  </a:lnTo>
                  <a:lnTo>
                    <a:pt x="3289" y="6096"/>
                  </a:lnTo>
                  <a:lnTo>
                    <a:pt x="2908" y="6096"/>
                  </a:lnTo>
                  <a:lnTo>
                    <a:pt x="2908" y="7239"/>
                  </a:lnTo>
                  <a:lnTo>
                    <a:pt x="2514" y="7620"/>
                  </a:lnTo>
                  <a:lnTo>
                    <a:pt x="2908" y="8001"/>
                  </a:lnTo>
                  <a:lnTo>
                    <a:pt x="2908" y="8382"/>
                  </a:lnTo>
                  <a:lnTo>
                    <a:pt x="1739" y="8382"/>
                  </a:lnTo>
                  <a:lnTo>
                    <a:pt x="1739" y="9652"/>
                  </a:lnTo>
                  <a:lnTo>
                    <a:pt x="1358" y="9652"/>
                  </a:lnTo>
                  <a:lnTo>
                    <a:pt x="1358" y="9779"/>
                  </a:lnTo>
                  <a:lnTo>
                    <a:pt x="965" y="10541"/>
                  </a:lnTo>
                  <a:lnTo>
                    <a:pt x="584" y="10541"/>
                  </a:lnTo>
                  <a:lnTo>
                    <a:pt x="584" y="11684"/>
                  </a:lnTo>
                  <a:lnTo>
                    <a:pt x="190" y="12065"/>
                  </a:lnTo>
                  <a:lnTo>
                    <a:pt x="190" y="12827"/>
                  </a:lnTo>
                  <a:lnTo>
                    <a:pt x="584" y="12827"/>
                  </a:lnTo>
                  <a:lnTo>
                    <a:pt x="190" y="13208"/>
                  </a:lnTo>
                  <a:lnTo>
                    <a:pt x="190" y="13589"/>
                  </a:lnTo>
                  <a:lnTo>
                    <a:pt x="0" y="13589"/>
                  </a:lnTo>
                  <a:lnTo>
                    <a:pt x="0" y="13970"/>
                  </a:lnTo>
                  <a:lnTo>
                    <a:pt x="190" y="13970"/>
                  </a:lnTo>
                  <a:lnTo>
                    <a:pt x="584" y="14351"/>
                  </a:lnTo>
                  <a:lnTo>
                    <a:pt x="584" y="14605"/>
                  </a:lnTo>
                  <a:lnTo>
                    <a:pt x="190" y="14605"/>
                  </a:lnTo>
                  <a:lnTo>
                    <a:pt x="190" y="14986"/>
                  </a:lnTo>
                  <a:lnTo>
                    <a:pt x="584" y="14986"/>
                  </a:lnTo>
                  <a:lnTo>
                    <a:pt x="584" y="15367"/>
                  </a:lnTo>
                  <a:lnTo>
                    <a:pt x="965" y="15367"/>
                  </a:lnTo>
                  <a:lnTo>
                    <a:pt x="965" y="15748"/>
                  </a:lnTo>
                  <a:lnTo>
                    <a:pt x="1358" y="15748"/>
                  </a:lnTo>
                  <a:lnTo>
                    <a:pt x="1739" y="15367"/>
                  </a:lnTo>
                  <a:lnTo>
                    <a:pt x="1739" y="15748"/>
                  </a:lnTo>
                  <a:lnTo>
                    <a:pt x="2908" y="15748"/>
                  </a:lnTo>
                  <a:lnTo>
                    <a:pt x="3289" y="15367"/>
                  </a:lnTo>
                  <a:lnTo>
                    <a:pt x="3289" y="14986"/>
                  </a:lnTo>
                  <a:lnTo>
                    <a:pt x="3683" y="14986"/>
                  </a:lnTo>
                  <a:lnTo>
                    <a:pt x="3683" y="14605"/>
                  </a:lnTo>
                  <a:lnTo>
                    <a:pt x="4457" y="14605"/>
                  </a:lnTo>
                  <a:lnTo>
                    <a:pt x="4457" y="14351"/>
                  </a:lnTo>
                  <a:lnTo>
                    <a:pt x="4838" y="13970"/>
                  </a:lnTo>
                  <a:lnTo>
                    <a:pt x="4838" y="13589"/>
                  </a:lnTo>
                  <a:lnTo>
                    <a:pt x="5029" y="13589"/>
                  </a:lnTo>
                  <a:lnTo>
                    <a:pt x="5029" y="13970"/>
                  </a:lnTo>
                  <a:lnTo>
                    <a:pt x="5422" y="13970"/>
                  </a:lnTo>
                  <a:lnTo>
                    <a:pt x="5422" y="14351"/>
                  </a:lnTo>
                  <a:lnTo>
                    <a:pt x="5803" y="14351"/>
                  </a:lnTo>
                  <a:lnTo>
                    <a:pt x="5803" y="14986"/>
                  </a:lnTo>
                  <a:lnTo>
                    <a:pt x="6197" y="15367"/>
                  </a:lnTo>
                  <a:lnTo>
                    <a:pt x="6197" y="15748"/>
                  </a:lnTo>
                  <a:lnTo>
                    <a:pt x="6578" y="15748"/>
                  </a:lnTo>
                  <a:lnTo>
                    <a:pt x="6578" y="16129"/>
                  </a:lnTo>
                  <a:lnTo>
                    <a:pt x="7353" y="16129"/>
                  </a:lnTo>
                  <a:lnTo>
                    <a:pt x="7353" y="16510"/>
                  </a:lnTo>
                  <a:lnTo>
                    <a:pt x="6972" y="16510"/>
                  </a:lnTo>
                  <a:lnTo>
                    <a:pt x="7353" y="16891"/>
                  </a:lnTo>
                  <a:lnTo>
                    <a:pt x="7747" y="16510"/>
                  </a:lnTo>
                  <a:lnTo>
                    <a:pt x="7747" y="16891"/>
                  </a:lnTo>
                  <a:lnTo>
                    <a:pt x="8128" y="16891"/>
                  </a:lnTo>
                  <a:lnTo>
                    <a:pt x="8128" y="16510"/>
                  </a:lnTo>
                  <a:lnTo>
                    <a:pt x="8521" y="16510"/>
                  </a:lnTo>
                  <a:lnTo>
                    <a:pt x="8521" y="16891"/>
                  </a:lnTo>
                  <a:lnTo>
                    <a:pt x="8902" y="16510"/>
                  </a:lnTo>
                  <a:lnTo>
                    <a:pt x="9296" y="16510"/>
                  </a:lnTo>
                  <a:lnTo>
                    <a:pt x="9296" y="16891"/>
                  </a:lnTo>
                  <a:lnTo>
                    <a:pt x="9677" y="16891"/>
                  </a:lnTo>
                  <a:lnTo>
                    <a:pt x="9677" y="16510"/>
                  </a:lnTo>
                  <a:lnTo>
                    <a:pt x="9867" y="16510"/>
                  </a:lnTo>
                  <a:lnTo>
                    <a:pt x="9867" y="16891"/>
                  </a:lnTo>
                  <a:lnTo>
                    <a:pt x="10261" y="16891"/>
                  </a:lnTo>
                  <a:lnTo>
                    <a:pt x="10261" y="17272"/>
                  </a:lnTo>
                  <a:lnTo>
                    <a:pt x="11036" y="17272"/>
                  </a:lnTo>
                  <a:lnTo>
                    <a:pt x="10642" y="17653"/>
                  </a:lnTo>
                  <a:lnTo>
                    <a:pt x="11036" y="17653"/>
                  </a:lnTo>
                  <a:lnTo>
                    <a:pt x="11417" y="18034"/>
                  </a:lnTo>
                  <a:lnTo>
                    <a:pt x="11417" y="18415"/>
                  </a:lnTo>
                  <a:lnTo>
                    <a:pt x="11036" y="18415"/>
                  </a:lnTo>
                  <a:lnTo>
                    <a:pt x="11036" y="18796"/>
                  </a:lnTo>
                  <a:lnTo>
                    <a:pt x="11417" y="18796"/>
                  </a:lnTo>
                  <a:lnTo>
                    <a:pt x="12966" y="18796"/>
                  </a:lnTo>
                  <a:lnTo>
                    <a:pt x="12966" y="19177"/>
                  </a:lnTo>
                  <a:lnTo>
                    <a:pt x="13360" y="19177"/>
                  </a:lnTo>
                  <a:lnTo>
                    <a:pt x="13360" y="19431"/>
                  </a:lnTo>
                  <a:lnTo>
                    <a:pt x="12966" y="19431"/>
                  </a:lnTo>
                  <a:lnTo>
                    <a:pt x="12966" y="19812"/>
                  </a:lnTo>
                  <a:lnTo>
                    <a:pt x="13360" y="19812"/>
                  </a:lnTo>
                  <a:lnTo>
                    <a:pt x="13360" y="20574"/>
                  </a:lnTo>
                  <a:lnTo>
                    <a:pt x="12966" y="20574"/>
                  </a:lnTo>
                  <a:lnTo>
                    <a:pt x="12966" y="21717"/>
                  </a:lnTo>
                  <a:lnTo>
                    <a:pt x="13360" y="21717"/>
                  </a:lnTo>
                  <a:lnTo>
                    <a:pt x="13360" y="22098"/>
                  </a:lnTo>
                  <a:lnTo>
                    <a:pt x="12966" y="22098"/>
                  </a:lnTo>
                  <a:lnTo>
                    <a:pt x="12966" y="22860"/>
                  </a:lnTo>
                  <a:lnTo>
                    <a:pt x="12585" y="22860"/>
                  </a:lnTo>
                  <a:lnTo>
                    <a:pt x="12585" y="23241"/>
                  </a:lnTo>
                  <a:lnTo>
                    <a:pt x="12192" y="23241"/>
                  </a:lnTo>
                  <a:lnTo>
                    <a:pt x="12192" y="24003"/>
                  </a:lnTo>
                  <a:lnTo>
                    <a:pt x="11811" y="24003"/>
                  </a:lnTo>
                  <a:lnTo>
                    <a:pt x="12192" y="24130"/>
                  </a:lnTo>
                  <a:lnTo>
                    <a:pt x="11811" y="24130"/>
                  </a:lnTo>
                  <a:lnTo>
                    <a:pt x="11811" y="24511"/>
                  </a:lnTo>
                  <a:lnTo>
                    <a:pt x="12192" y="24511"/>
                  </a:lnTo>
                  <a:lnTo>
                    <a:pt x="12192" y="25273"/>
                  </a:lnTo>
                  <a:lnTo>
                    <a:pt x="11811" y="25654"/>
                  </a:lnTo>
                  <a:lnTo>
                    <a:pt x="11811" y="26035"/>
                  </a:lnTo>
                  <a:lnTo>
                    <a:pt x="12192" y="26035"/>
                  </a:lnTo>
                  <a:lnTo>
                    <a:pt x="12192" y="26797"/>
                  </a:lnTo>
                  <a:lnTo>
                    <a:pt x="12585" y="26797"/>
                  </a:lnTo>
                  <a:lnTo>
                    <a:pt x="12585" y="26416"/>
                  </a:lnTo>
                  <a:lnTo>
                    <a:pt x="12966" y="26416"/>
                  </a:lnTo>
                  <a:lnTo>
                    <a:pt x="12966" y="26035"/>
                  </a:lnTo>
                  <a:lnTo>
                    <a:pt x="12585" y="25654"/>
                  </a:lnTo>
                  <a:lnTo>
                    <a:pt x="13360" y="25654"/>
                  </a:lnTo>
                  <a:lnTo>
                    <a:pt x="13741" y="25273"/>
                  </a:lnTo>
                  <a:lnTo>
                    <a:pt x="14516" y="25273"/>
                  </a:lnTo>
                  <a:lnTo>
                    <a:pt x="14719" y="24892"/>
                  </a:lnTo>
                  <a:lnTo>
                    <a:pt x="15100" y="24892"/>
                  </a:lnTo>
                  <a:lnTo>
                    <a:pt x="15100" y="25273"/>
                  </a:lnTo>
                  <a:lnTo>
                    <a:pt x="14719" y="25273"/>
                  </a:lnTo>
                  <a:lnTo>
                    <a:pt x="14719" y="25654"/>
                  </a:lnTo>
                  <a:lnTo>
                    <a:pt x="16268" y="25654"/>
                  </a:lnTo>
                  <a:lnTo>
                    <a:pt x="16268" y="25273"/>
                  </a:lnTo>
                  <a:lnTo>
                    <a:pt x="16649" y="25273"/>
                  </a:lnTo>
                  <a:lnTo>
                    <a:pt x="16649" y="24892"/>
                  </a:lnTo>
                  <a:lnTo>
                    <a:pt x="16649" y="24511"/>
                  </a:lnTo>
                  <a:lnTo>
                    <a:pt x="17424" y="24511"/>
                  </a:lnTo>
                  <a:lnTo>
                    <a:pt x="17424" y="24892"/>
                  </a:lnTo>
                  <a:lnTo>
                    <a:pt x="18199" y="24892"/>
                  </a:lnTo>
                  <a:lnTo>
                    <a:pt x="18199" y="24130"/>
                  </a:lnTo>
                  <a:lnTo>
                    <a:pt x="18973" y="24130"/>
                  </a:lnTo>
                  <a:lnTo>
                    <a:pt x="18973" y="24003"/>
                  </a:lnTo>
                  <a:lnTo>
                    <a:pt x="19558" y="24003"/>
                  </a:lnTo>
                  <a:lnTo>
                    <a:pt x="19558" y="23622"/>
                  </a:lnTo>
                  <a:lnTo>
                    <a:pt x="19164" y="23622"/>
                  </a:lnTo>
                  <a:lnTo>
                    <a:pt x="19164" y="22860"/>
                  </a:lnTo>
                  <a:lnTo>
                    <a:pt x="19558" y="22860"/>
                  </a:lnTo>
                  <a:lnTo>
                    <a:pt x="19558" y="22479"/>
                  </a:lnTo>
                  <a:lnTo>
                    <a:pt x="19939" y="22098"/>
                  </a:lnTo>
                  <a:lnTo>
                    <a:pt x="21107" y="22098"/>
                  </a:lnTo>
                  <a:lnTo>
                    <a:pt x="22263" y="20574"/>
                  </a:lnTo>
                  <a:lnTo>
                    <a:pt x="23037" y="20574"/>
                  </a:lnTo>
                  <a:lnTo>
                    <a:pt x="23037" y="20193"/>
                  </a:lnTo>
                  <a:lnTo>
                    <a:pt x="22644" y="20193"/>
                  </a:lnTo>
                  <a:lnTo>
                    <a:pt x="22644" y="19812"/>
                  </a:lnTo>
                  <a:lnTo>
                    <a:pt x="23037" y="19812"/>
                  </a:lnTo>
                  <a:lnTo>
                    <a:pt x="23037" y="19431"/>
                  </a:lnTo>
                  <a:lnTo>
                    <a:pt x="22644" y="19431"/>
                  </a:lnTo>
                  <a:lnTo>
                    <a:pt x="22644" y="18415"/>
                  </a:lnTo>
                  <a:lnTo>
                    <a:pt x="22263" y="18415"/>
                  </a:lnTo>
                  <a:lnTo>
                    <a:pt x="22644" y="18034"/>
                  </a:lnTo>
                  <a:lnTo>
                    <a:pt x="22644" y="17653"/>
                  </a:lnTo>
                  <a:lnTo>
                    <a:pt x="23037" y="17653"/>
                  </a:lnTo>
                  <a:lnTo>
                    <a:pt x="23037" y="17272"/>
                  </a:lnTo>
                  <a:lnTo>
                    <a:pt x="23418" y="17272"/>
                  </a:lnTo>
                  <a:lnTo>
                    <a:pt x="23812" y="17653"/>
                  </a:lnTo>
                  <a:lnTo>
                    <a:pt x="24003" y="17653"/>
                  </a:lnTo>
                  <a:lnTo>
                    <a:pt x="24003" y="17272"/>
                  </a:lnTo>
                  <a:lnTo>
                    <a:pt x="24777" y="17272"/>
                  </a:lnTo>
                  <a:lnTo>
                    <a:pt x="24777" y="17653"/>
                  </a:lnTo>
                  <a:lnTo>
                    <a:pt x="25552" y="17653"/>
                  </a:lnTo>
                  <a:lnTo>
                    <a:pt x="25552" y="17272"/>
                  </a:lnTo>
                  <a:lnTo>
                    <a:pt x="25946" y="17653"/>
                  </a:lnTo>
                  <a:lnTo>
                    <a:pt x="25946" y="18034"/>
                  </a:lnTo>
                  <a:lnTo>
                    <a:pt x="26327" y="17653"/>
                  </a:lnTo>
                  <a:lnTo>
                    <a:pt x="26720" y="17653"/>
                  </a:lnTo>
                  <a:lnTo>
                    <a:pt x="26720" y="17272"/>
                  </a:lnTo>
                  <a:lnTo>
                    <a:pt x="27101" y="17272"/>
                  </a:lnTo>
                  <a:lnTo>
                    <a:pt x="27101" y="16510"/>
                  </a:lnTo>
                  <a:lnTo>
                    <a:pt x="26720" y="16510"/>
                  </a:lnTo>
                  <a:lnTo>
                    <a:pt x="27101" y="16129"/>
                  </a:lnTo>
                  <a:lnTo>
                    <a:pt x="26720" y="16129"/>
                  </a:lnTo>
                  <a:lnTo>
                    <a:pt x="26327" y="15748"/>
                  </a:lnTo>
                  <a:lnTo>
                    <a:pt x="26720" y="15748"/>
                  </a:lnTo>
                  <a:lnTo>
                    <a:pt x="26720" y="15367"/>
                  </a:lnTo>
                  <a:lnTo>
                    <a:pt x="27101" y="15367"/>
                  </a:lnTo>
                  <a:lnTo>
                    <a:pt x="27101" y="14605"/>
                  </a:lnTo>
                  <a:lnTo>
                    <a:pt x="27495" y="14605"/>
                  </a:lnTo>
                  <a:lnTo>
                    <a:pt x="27495" y="13589"/>
                  </a:lnTo>
                  <a:lnTo>
                    <a:pt x="27876" y="13589"/>
                  </a:lnTo>
                  <a:close/>
                </a:path>
                <a:path w="32385" h="67944">
                  <a:moveTo>
                    <a:pt x="31927" y="52628"/>
                  </a:moveTo>
                  <a:lnTo>
                    <a:pt x="31153" y="52628"/>
                  </a:lnTo>
                  <a:lnTo>
                    <a:pt x="31153" y="53009"/>
                  </a:lnTo>
                  <a:lnTo>
                    <a:pt x="30378" y="53009"/>
                  </a:lnTo>
                  <a:lnTo>
                    <a:pt x="30378" y="52628"/>
                  </a:lnTo>
                  <a:lnTo>
                    <a:pt x="29997" y="52247"/>
                  </a:lnTo>
                  <a:lnTo>
                    <a:pt x="30378" y="52247"/>
                  </a:lnTo>
                  <a:lnTo>
                    <a:pt x="29997" y="51866"/>
                  </a:lnTo>
                  <a:lnTo>
                    <a:pt x="30378" y="51866"/>
                  </a:lnTo>
                  <a:lnTo>
                    <a:pt x="30378" y="51485"/>
                  </a:lnTo>
                  <a:lnTo>
                    <a:pt x="29603" y="51485"/>
                  </a:lnTo>
                  <a:lnTo>
                    <a:pt x="29603" y="51104"/>
                  </a:lnTo>
                  <a:lnTo>
                    <a:pt x="29997" y="51104"/>
                  </a:lnTo>
                  <a:lnTo>
                    <a:pt x="29997" y="50342"/>
                  </a:lnTo>
                  <a:lnTo>
                    <a:pt x="30378" y="50342"/>
                  </a:lnTo>
                  <a:lnTo>
                    <a:pt x="30772" y="50723"/>
                  </a:lnTo>
                  <a:lnTo>
                    <a:pt x="31153" y="50723"/>
                  </a:lnTo>
                  <a:lnTo>
                    <a:pt x="31153" y="50342"/>
                  </a:lnTo>
                  <a:lnTo>
                    <a:pt x="31153" y="49199"/>
                  </a:lnTo>
                  <a:lnTo>
                    <a:pt x="31546" y="48818"/>
                  </a:lnTo>
                  <a:lnTo>
                    <a:pt x="30772" y="48818"/>
                  </a:lnTo>
                  <a:lnTo>
                    <a:pt x="30772" y="48183"/>
                  </a:lnTo>
                  <a:lnTo>
                    <a:pt x="30378" y="48183"/>
                  </a:lnTo>
                  <a:lnTo>
                    <a:pt x="30378" y="47421"/>
                  </a:lnTo>
                  <a:lnTo>
                    <a:pt x="29997" y="47421"/>
                  </a:lnTo>
                  <a:lnTo>
                    <a:pt x="29997" y="47040"/>
                  </a:lnTo>
                  <a:lnTo>
                    <a:pt x="29603" y="47040"/>
                  </a:lnTo>
                  <a:lnTo>
                    <a:pt x="29603" y="45516"/>
                  </a:lnTo>
                  <a:lnTo>
                    <a:pt x="29222" y="45516"/>
                  </a:lnTo>
                  <a:lnTo>
                    <a:pt x="29222" y="45135"/>
                  </a:lnTo>
                  <a:lnTo>
                    <a:pt x="28257" y="45135"/>
                  </a:lnTo>
                  <a:lnTo>
                    <a:pt x="27863" y="45516"/>
                  </a:lnTo>
                  <a:lnTo>
                    <a:pt x="27482" y="45516"/>
                  </a:lnTo>
                  <a:lnTo>
                    <a:pt x="27482" y="45135"/>
                  </a:lnTo>
                  <a:lnTo>
                    <a:pt x="27089" y="45135"/>
                  </a:lnTo>
                  <a:lnTo>
                    <a:pt x="27089" y="44373"/>
                  </a:lnTo>
                  <a:lnTo>
                    <a:pt x="26314" y="44373"/>
                  </a:lnTo>
                  <a:lnTo>
                    <a:pt x="26314" y="43992"/>
                  </a:lnTo>
                  <a:lnTo>
                    <a:pt x="24765" y="43992"/>
                  </a:lnTo>
                  <a:lnTo>
                    <a:pt x="24384" y="43611"/>
                  </a:lnTo>
                  <a:lnTo>
                    <a:pt x="23990" y="43611"/>
                  </a:lnTo>
                  <a:lnTo>
                    <a:pt x="23990" y="43992"/>
                  </a:lnTo>
                  <a:lnTo>
                    <a:pt x="23799" y="43992"/>
                  </a:lnTo>
                  <a:lnTo>
                    <a:pt x="23799" y="44373"/>
                  </a:lnTo>
                  <a:lnTo>
                    <a:pt x="23418" y="44754"/>
                  </a:lnTo>
                  <a:lnTo>
                    <a:pt x="23418" y="44373"/>
                  </a:lnTo>
                  <a:lnTo>
                    <a:pt x="23025" y="44373"/>
                  </a:lnTo>
                  <a:lnTo>
                    <a:pt x="23025" y="43992"/>
                  </a:lnTo>
                  <a:lnTo>
                    <a:pt x="22644" y="44373"/>
                  </a:lnTo>
                  <a:lnTo>
                    <a:pt x="22250" y="44373"/>
                  </a:lnTo>
                  <a:lnTo>
                    <a:pt x="21869" y="44373"/>
                  </a:lnTo>
                  <a:lnTo>
                    <a:pt x="21475" y="44373"/>
                  </a:lnTo>
                  <a:lnTo>
                    <a:pt x="21475" y="43992"/>
                  </a:lnTo>
                  <a:lnTo>
                    <a:pt x="20320" y="43992"/>
                  </a:lnTo>
                  <a:lnTo>
                    <a:pt x="20320" y="44373"/>
                  </a:lnTo>
                  <a:lnTo>
                    <a:pt x="19151" y="44373"/>
                  </a:lnTo>
                  <a:lnTo>
                    <a:pt x="19151" y="43357"/>
                  </a:lnTo>
                  <a:lnTo>
                    <a:pt x="18961" y="43611"/>
                  </a:lnTo>
                  <a:lnTo>
                    <a:pt x="18567" y="43611"/>
                  </a:lnTo>
                  <a:lnTo>
                    <a:pt x="18567" y="42976"/>
                  </a:lnTo>
                  <a:lnTo>
                    <a:pt x="18186" y="43357"/>
                  </a:lnTo>
                  <a:lnTo>
                    <a:pt x="18186" y="42976"/>
                  </a:lnTo>
                  <a:lnTo>
                    <a:pt x="17792" y="43357"/>
                  </a:lnTo>
                  <a:lnTo>
                    <a:pt x="17792" y="42976"/>
                  </a:lnTo>
                  <a:lnTo>
                    <a:pt x="17411" y="42976"/>
                  </a:lnTo>
                  <a:lnTo>
                    <a:pt x="17411" y="42214"/>
                  </a:lnTo>
                  <a:lnTo>
                    <a:pt x="16637" y="42214"/>
                  </a:lnTo>
                  <a:lnTo>
                    <a:pt x="16637" y="41452"/>
                  </a:lnTo>
                  <a:lnTo>
                    <a:pt x="15862" y="41452"/>
                  </a:lnTo>
                  <a:lnTo>
                    <a:pt x="15862" y="41071"/>
                  </a:lnTo>
                  <a:lnTo>
                    <a:pt x="15468" y="41071"/>
                  </a:lnTo>
                  <a:lnTo>
                    <a:pt x="15468" y="42214"/>
                  </a:lnTo>
                  <a:lnTo>
                    <a:pt x="14503" y="42214"/>
                  </a:lnTo>
                  <a:lnTo>
                    <a:pt x="14503" y="42595"/>
                  </a:lnTo>
                  <a:lnTo>
                    <a:pt x="13728" y="42595"/>
                  </a:lnTo>
                  <a:lnTo>
                    <a:pt x="13347" y="42595"/>
                  </a:lnTo>
                  <a:lnTo>
                    <a:pt x="13728" y="42214"/>
                  </a:lnTo>
                  <a:lnTo>
                    <a:pt x="13347" y="41833"/>
                  </a:lnTo>
                  <a:lnTo>
                    <a:pt x="12954" y="42214"/>
                  </a:lnTo>
                  <a:lnTo>
                    <a:pt x="12573" y="42595"/>
                  </a:lnTo>
                  <a:lnTo>
                    <a:pt x="12573" y="41833"/>
                  </a:lnTo>
                  <a:lnTo>
                    <a:pt x="12179" y="41833"/>
                  </a:lnTo>
                  <a:lnTo>
                    <a:pt x="12179" y="42214"/>
                  </a:lnTo>
                  <a:lnTo>
                    <a:pt x="11798" y="42214"/>
                  </a:lnTo>
                  <a:lnTo>
                    <a:pt x="11798" y="41452"/>
                  </a:lnTo>
                  <a:lnTo>
                    <a:pt x="11404" y="41452"/>
                  </a:lnTo>
                  <a:lnTo>
                    <a:pt x="11404" y="40690"/>
                  </a:lnTo>
                  <a:lnTo>
                    <a:pt x="10629" y="40690"/>
                  </a:lnTo>
                  <a:lnTo>
                    <a:pt x="11023" y="41071"/>
                  </a:lnTo>
                  <a:lnTo>
                    <a:pt x="11023" y="41452"/>
                  </a:lnTo>
                  <a:lnTo>
                    <a:pt x="10629" y="41452"/>
                  </a:lnTo>
                  <a:lnTo>
                    <a:pt x="10629" y="42214"/>
                  </a:lnTo>
                  <a:lnTo>
                    <a:pt x="10248" y="42214"/>
                  </a:lnTo>
                  <a:lnTo>
                    <a:pt x="10248" y="42595"/>
                  </a:lnTo>
                  <a:lnTo>
                    <a:pt x="9855" y="42595"/>
                  </a:lnTo>
                  <a:lnTo>
                    <a:pt x="10248" y="42976"/>
                  </a:lnTo>
                  <a:lnTo>
                    <a:pt x="10248" y="43357"/>
                  </a:lnTo>
                  <a:lnTo>
                    <a:pt x="9855" y="43357"/>
                  </a:lnTo>
                  <a:lnTo>
                    <a:pt x="9855" y="43992"/>
                  </a:lnTo>
                  <a:lnTo>
                    <a:pt x="9664" y="43992"/>
                  </a:lnTo>
                  <a:lnTo>
                    <a:pt x="9664" y="44373"/>
                  </a:lnTo>
                  <a:lnTo>
                    <a:pt x="9271" y="44373"/>
                  </a:lnTo>
                  <a:lnTo>
                    <a:pt x="8890" y="43992"/>
                  </a:lnTo>
                  <a:lnTo>
                    <a:pt x="8890" y="44754"/>
                  </a:lnTo>
                  <a:lnTo>
                    <a:pt x="8496" y="44754"/>
                  </a:lnTo>
                  <a:lnTo>
                    <a:pt x="8496" y="45516"/>
                  </a:lnTo>
                  <a:lnTo>
                    <a:pt x="8115" y="45897"/>
                  </a:lnTo>
                  <a:lnTo>
                    <a:pt x="8115" y="46659"/>
                  </a:lnTo>
                  <a:lnTo>
                    <a:pt x="8496" y="47040"/>
                  </a:lnTo>
                  <a:lnTo>
                    <a:pt x="8496" y="47421"/>
                  </a:lnTo>
                  <a:lnTo>
                    <a:pt x="8115" y="47802"/>
                  </a:lnTo>
                  <a:lnTo>
                    <a:pt x="8115" y="48437"/>
                  </a:lnTo>
                  <a:lnTo>
                    <a:pt x="8496" y="48437"/>
                  </a:lnTo>
                  <a:lnTo>
                    <a:pt x="8890" y="48818"/>
                  </a:lnTo>
                  <a:lnTo>
                    <a:pt x="9271" y="48437"/>
                  </a:lnTo>
                  <a:lnTo>
                    <a:pt x="10248" y="48437"/>
                  </a:lnTo>
                  <a:lnTo>
                    <a:pt x="10248" y="48818"/>
                  </a:lnTo>
                  <a:lnTo>
                    <a:pt x="11023" y="48818"/>
                  </a:lnTo>
                  <a:lnTo>
                    <a:pt x="11404" y="49199"/>
                  </a:lnTo>
                  <a:lnTo>
                    <a:pt x="11404" y="49580"/>
                  </a:lnTo>
                  <a:lnTo>
                    <a:pt x="11798" y="49580"/>
                  </a:lnTo>
                  <a:lnTo>
                    <a:pt x="11404" y="49961"/>
                  </a:lnTo>
                  <a:lnTo>
                    <a:pt x="11798" y="49961"/>
                  </a:lnTo>
                  <a:lnTo>
                    <a:pt x="11798" y="51485"/>
                  </a:lnTo>
                  <a:lnTo>
                    <a:pt x="11404" y="51485"/>
                  </a:lnTo>
                  <a:lnTo>
                    <a:pt x="11404" y="51866"/>
                  </a:lnTo>
                  <a:lnTo>
                    <a:pt x="11798" y="51866"/>
                  </a:lnTo>
                  <a:lnTo>
                    <a:pt x="11798" y="52247"/>
                  </a:lnTo>
                  <a:lnTo>
                    <a:pt x="12179" y="52247"/>
                  </a:lnTo>
                  <a:lnTo>
                    <a:pt x="12179" y="51866"/>
                  </a:lnTo>
                  <a:lnTo>
                    <a:pt x="12573" y="51866"/>
                  </a:lnTo>
                  <a:lnTo>
                    <a:pt x="12573" y="52247"/>
                  </a:lnTo>
                  <a:lnTo>
                    <a:pt x="12954" y="52247"/>
                  </a:lnTo>
                  <a:lnTo>
                    <a:pt x="12573" y="52628"/>
                  </a:lnTo>
                  <a:lnTo>
                    <a:pt x="12954" y="52628"/>
                  </a:lnTo>
                  <a:lnTo>
                    <a:pt x="12954" y="53263"/>
                  </a:lnTo>
                  <a:lnTo>
                    <a:pt x="12573" y="53263"/>
                  </a:lnTo>
                  <a:lnTo>
                    <a:pt x="12954" y="53644"/>
                  </a:lnTo>
                  <a:lnTo>
                    <a:pt x="12954" y="54025"/>
                  </a:lnTo>
                  <a:lnTo>
                    <a:pt x="13347" y="54025"/>
                  </a:lnTo>
                  <a:lnTo>
                    <a:pt x="13347" y="53644"/>
                  </a:lnTo>
                  <a:lnTo>
                    <a:pt x="15468" y="53644"/>
                  </a:lnTo>
                  <a:lnTo>
                    <a:pt x="16243" y="54025"/>
                  </a:lnTo>
                  <a:lnTo>
                    <a:pt x="16637" y="54406"/>
                  </a:lnTo>
                  <a:lnTo>
                    <a:pt x="18961" y="54406"/>
                  </a:lnTo>
                  <a:lnTo>
                    <a:pt x="19151" y="54787"/>
                  </a:lnTo>
                  <a:lnTo>
                    <a:pt x="19151" y="54406"/>
                  </a:lnTo>
                  <a:lnTo>
                    <a:pt x="19545" y="54406"/>
                  </a:lnTo>
                  <a:lnTo>
                    <a:pt x="19545" y="54787"/>
                  </a:lnTo>
                  <a:lnTo>
                    <a:pt x="19151" y="54787"/>
                  </a:lnTo>
                  <a:lnTo>
                    <a:pt x="19050" y="55168"/>
                  </a:lnTo>
                  <a:lnTo>
                    <a:pt x="18961" y="55930"/>
                  </a:lnTo>
                  <a:lnTo>
                    <a:pt x="19151" y="55930"/>
                  </a:lnTo>
                  <a:lnTo>
                    <a:pt x="18961" y="56311"/>
                  </a:lnTo>
                  <a:lnTo>
                    <a:pt x="19151" y="56311"/>
                  </a:lnTo>
                  <a:lnTo>
                    <a:pt x="19151" y="56692"/>
                  </a:lnTo>
                  <a:lnTo>
                    <a:pt x="19545" y="56692"/>
                  </a:lnTo>
                  <a:lnTo>
                    <a:pt x="19545" y="57073"/>
                  </a:lnTo>
                  <a:lnTo>
                    <a:pt x="19151" y="57073"/>
                  </a:lnTo>
                  <a:lnTo>
                    <a:pt x="19151" y="57454"/>
                  </a:lnTo>
                  <a:lnTo>
                    <a:pt x="18961" y="57581"/>
                  </a:lnTo>
                  <a:lnTo>
                    <a:pt x="18961" y="58089"/>
                  </a:lnTo>
                  <a:lnTo>
                    <a:pt x="18567" y="58470"/>
                  </a:lnTo>
                  <a:lnTo>
                    <a:pt x="18567" y="59994"/>
                  </a:lnTo>
                  <a:lnTo>
                    <a:pt x="18961" y="59994"/>
                  </a:lnTo>
                  <a:lnTo>
                    <a:pt x="18961" y="60756"/>
                  </a:lnTo>
                  <a:lnTo>
                    <a:pt x="19151" y="60756"/>
                  </a:lnTo>
                  <a:lnTo>
                    <a:pt x="19151" y="62534"/>
                  </a:lnTo>
                  <a:lnTo>
                    <a:pt x="18961" y="62788"/>
                  </a:lnTo>
                  <a:lnTo>
                    <a:pt x="20701" y="62788"/>
                  </a:lnTo>
                  <a:lnTo>
                    <a:pt x="20701" y="61899"/>
                  </a:lnTo>
                  <a:lnTo>
                    <a:pt x="21094" y="61899"/>
                  </a:lnTo>
                  <a:lnTo>
                    <a:pt x="21094" y="61518"/>
                  </a:lnTo>
                  <a:lnTo>
                    <a:pt x="21475" y="61899"/>
                  </a:lnTo>
                  <a:lnTo>
                    <a:pt x="21869" y="61899"/>
                  </a:lnTo>
                  <a:lnTo>
                    <a:pt x="21869" y="62788"/>
                  </a:lnTo>
                  <a:lnTo>
                    <a:pt x="21475" y="62788"/>
                  </a:lnTo>
                  <a:lnTo>
                    <a:pt x="21869" y="63296"/>
                  </a:lnTo>
                  <a:lnTo>
                    <a:pt x="22250" y="63296"/>
                  </a:lnTo>
                  <a:lnTo>
                    <a:pt x="22250" y="64439"/>
                  </a:lnTo>
                  <a:lnTo>
                    <a:pt x="23025" y="64439"/>
                  </a:lnTo>
                  <a:lnTo>
                    <a:pt x="23025" y="64820"/>
                  </a:lnTo>
                  <a:lnTo>
                    <a:pt x="23418" y="64820"/>
                  </a:lnTo>
                  <a:lnTo>
                    <a:pt x="23418" y="64439"/>
                  </a:lnTo>
                  <a:lnTo>
                    <a:pt x="23799" y="64439"/>
                  </a:lnTo>
                  <a:lnTo>
                    <a:pt x="23799" y="64820"/>
                  </a:lnTo>
                  <a:lnTo>
                    <a:pt x="23418" y="64820"/>
                  </a:lnTo>
                  <a:lnTo>
                    <a:pt x="23025" y="65201"/>
                  </a:lnTo>
                  <a:lnTo>
                    <a:pt x="23418" y="65582"/>
                  </a:lnTo>
                  <a:lnTo>
                    <a:pt x="23025" y="65582"/>
                  </a:lnTo>
                  <a:lnTo>
                    <a:pt x="23025" y="65963"/>
                  </a:lnTo>
                  <a:lnTo>
                    <a:pt x="23418" y="65963"/>
                  </a:lnTo>
                  <a:lnTo>
                    <a:pt x="23418" y="66344"/>
                  </a:lnTo>
                  <a:lnTo>
                    <a:pt x="23799" y="66344"/>
                  </a:lnTo>
                  <a:lnTo>
                    <a:pt x="23418" y="66725"/>
                  </a:lnTo>
                  <a:lnTo>
                    <a:pt x="23799" y="66725"/>
                  </a:lnTo>
                  <a:lnTo>
                    <a:pt x="23799" y="67614"/>
                  </a:lnTo>
                  <a:lnTo>
                    <a:pt x="25158" y="67614"/>
                  </a:lnTo>
                  <a:lnTo>
                    <a:pt x="25539" y="67233"/>
                  </a:lnTo>
                  <a:lnTo>
                    <a:pt x="25539" y="67614"/>
                  </a:lnTo>
                  <a:lnTo>
                    <a:pt x="25933" y="67233"/>
                  </a:lnTo>
                  <a:lnTo>
                    <a:pt x="26314" y="67233"/>
                  </a:lnTo>
                  <a:lnTo>
                    <a:pt x="26314" y="66725"/>
                  </a:lnTo>
                  <a:lnTo>
                    <a:pt x="27089" y="66725"/>
                  </a:lnTo>
                  <a:lnTo>
                    <a:pt x="27482" y="66344"/>
                  </a:lnTo>
                  <a:lnTo>
                    <a:pt x="27089" y="66344"/>
                  </a:lnTo>
                  <a:lnTo>
                    <a:pt x="27089" y="65963"/>
                  </a:lnTo>
                  <a:lnTo>
                    <a:pt x="27482" y="65963"/>
                  </a:lnTo>
                  <a:lnTo>
                    <a:pt x="27482" y="65582"/>
                  </a:lnTo>
                  <a:lnTo>
                    <a:pt x="27089" y="65201"/>
                  </a:lnTo>
                  <a:lnTo>
                    <a:pt x="27482" y="65201"/>
                  </a:lnTo>
                  <a:lnTo>
                    <a:pt x="27089" y="64820"/>
                  </a:lnTo>
                  <a:lnTo>
                    <a:pt x="27482" y="64820"/>
                  </a:lnTo>
                  <a:lnTo>
                    <a:pt x="27482" y="64058"/>
                  </a:lnTo>
                  <a:lnTo>
                    <a:pt x="27863" y="63677"/>
                  </a:lnTo>
                  <a:lnTo>
                    <a:pt x="27863" y="63296"/>
                  </a:lnTo>
                  <a:lnTo>
                    <a:pt x="28257" y="62788"/>
                  </a:lnTo>
                  <a:lnTo>
                    <a:pt x="27863" y="62788"/>
                  </a:lnTo>
                  <a:lnTo>
                    <a:pt x="27863" y="62280"/>
                  </a:lnTo>
                  <a:lnTo>
                    <a:pt x="28638" y="62280"/>
                  </a:lnTo>
                  <a:lnTo>
                    <a:pt x="28638" y="61518"/>
                  </a:lnTo>
                  <a:lnTo>
                    <a:pt x="28638" y="60756"/>
                  </a:lnTo>
                  <a:lnTo>
                    <a:pt x="28841" y="60756"/>
                  </a:lnTo>
                  <a:lnTo>
                    <a:pt x="28841" y="60375"/>
                  </a:lnTo>
                  <a:lnTo>
                    <a:pt x="29997" y="60375"/>
                  </a:lnTo>
                  <a:lnTo>
                    <a:pt x="29997" y="59232"/>
                  </a:lnTo>
                  <a:lnTo>
                    <a:pt x="30378" y="59232"/>
                  </a:lnTo>
                  <a:lnTo>
                    <a:pt x="30772" y="59232"/>
                  </a:lnTo>
                  <a:lnTo>
                    <a:pt x="30772" y="58851"/>
                  </a:lnTo>
                  <a:lnTo>
                    <a:pt x="30378" y="58851"/>
                  </a:lnTo>
                  <a:lnTo>
                    <a:pt x="30378" y="58470"/>
                  </a:lnTo>
                  <a:lnTo>
                    <a:pt x="29997" y="58089"/>
                  </a:lnTo>
                  <a:lnTo>
                    <a:pt x="29997" y="57454"/>
                  </a:lnTo>
                  <a:lnTo>
                    <a:pt x="29603" y="57454"/>
                  </a:lnTo>
                  <a:lnTo>
                    <a:pt x="29997" y="57073"/>
                  </a:lnTo>
                  <a:lnTo>
                    <a:pt x="29603" y="57073"/>
                  </a:lnTo>
                  <a:lnTo>
                    <a:pt x="29603" y="56692"/>
                  </a:lnTo>
                  <a:lnTo>
                    <a:pt x="29222" y="57073"/>
                  </a:lnTo>
                  <a:lnTo>
                    <a:pt x="29222" y="56692"/>
                  </a:lnTo>
                  <a:lnTo>
                    <a:pt x="29603" y="56311"/>
                  </a:lnTo>
                  <a:lnTo>
                    <a:pt x="29997" y="56311"/>
                  </a:lnTo>
                  <a:lnTo>
                    <a:pt x="29997" y="55930"/>
                  </a:lnTo>
                  <a:lnTo>
                    <a:pt x="29603" y="55930"/>
                  </a:lnTo>
                  <a:lnTo>
                    <a:pt x="29603" y="55168"/>
                  </a:lnTo>
                  <a:lnTo>
                    <a:pt x="29997" y="55168"/>
                  </a:lnTo>
                  <a:lnTo>
                    <a:pt x="29997" y="54787"/>
                  </a:lnTo>
                  <a:lnTo>
                    <a:pt x="30378" y="54787"/>
                  </a:lnTo>
                  <a:lnTo>
                    <a:pt x="30378" y="54406"/>
                  </a:lnTo>
                  <a:lnTo>
                    <a:pt x="30772" y="54406"/>
                  </a:lnTo>
                  <a:lnTo>
                    <a:pt x="30772" y="54787"/>
                  </a:lnTo>
                  <a:lnTo>
                    <a:pt x="31546" y="54787"/>
                  </a:lnTo>
                  <a:lnTo>
                    <a:pt x="31546" y="53644"/>
                  </a:lnTo>
                  <a:lnTo>
                    <a:pt x="31927" y="53644"/>
                  </a:lnTo>
                  <a:lnTo>
                    <a:pt x="31927" y="53009"/>
                  </a:lnTo>
                  <a:lnTo>
                    <a:pt x="31927" y="52628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3990102" y="2254897"/>
              <a:ext cx="18415" cy="20320"/>
            </a:xfrm>
            <a:custGeom>
              <a:avLst/>
              <a:gdLst/>
              <a:ahLst/>
              <a:cxnLst/>
              <a:rect l="l" t="t" r="r" b="b"/>
              <a:pathLst>
                <a:path w="18414" h="20319">
                  <a:moveTo>
                    <a:pt x="4851" y="19253"/>
                  </a:moveTo>
                  <a:lnTo>
                    <a:pt x="3098" y="19253"/>
                  </a:lnTo>
                  <a:lnTo>
                    <a:pt x="3098" y="20015"/>
                  </a:lnTo>
                  <a:lnTo>
                    <a:pt x="4851" y="20015"/>
                  </a:lnTo>
                  <a:lnTo>
                    <a:pt x="4851" y="19253"/>
                  </a:lnTo>
                  <a:close/>
                </a:path>
                <a:path w="18414" h="20319">
                  <a:moveTo>
                    <a:pt x="6400" y="18859"/>
                  </a:moveTo>
                  <a:lnTo>
                    <a:pt x="2324" y="18859"/>
                  </a:lnTo>
                  <a:lnTo>
                    <a:pt x="2717" y="19253"/>
                  </a:lnTo>
                  <a:lnTo>
                    <a:pt x="2717" y="19634"/>
                  </a:lnTo>
                  <a:lnTo>
                    <a:pt x="3098" y="19253"/>
                  </a:lnTo>
                  <a:lnTo>
                    <a:pt x="6400" y="19253"/>
                  </a:lnTo>
                  <a:lnTo>
                    <a:pt x="6400" y="18859"/>
                  </a:lnTo>
                  <a:close/>
                </a:path>
                <a:path w="18414" h="20319">
                  <a:moveTo>
                    <a:pt x="6400" y="19253"/>
                  </a:moveTo>
                  <a:lnTo>
                    <a:pt x="5232" y="19253"/>
                  </a:lnTo>
                  <a:lnTo>
                    <a:pt x="5626" y="19634"/>
                  </a:lnTo>
                  <a:lnTo>
                    <a:pt x="6400" y="19634"/>
                  </a:lnTo>
                  <a:lnTo>
                    <a:pt x="6400" y="19253"/>
                  </a:lnTo>
                  <a:close/>
                </a:path>
                <a:path w="18414" h="20319">
                  <a:moveTo>
                    <a:pt x="7175" y="18669"/>
                  </a:moveTo>
                  <a:lnTo>
                    <a:pt x="2717" y="18669"/>
                  </a:lnTo>
                  <a:lnTo>
                    <a:pt x="2717" y="18859"/>
                  </a:lnTo>
                  <a:lnTo>
                    <a:pt x="7175" y="18859"/>
                  </a:lnTo>
                  <a:lnTo>
                    <a:pt x="7175" y="18669"/>
                  </a:lnTo>
                  <a:close/>
                </a:path>
                <a:path w="18414" h="20319">
                  <a:moveTo>
                    <a:pt x="7950" y="18669"/>
                  </a:moveTo>
                  <a:lnTo>
                    <a:pt x="7569" y="18669"/>
                  </a:lnTo>
                  <a:lnTo>
                    <a:pt x="7950" y="18859"/>
                  </a:lnTo>
                  <a:lnTo>
                    <a:pt x="7950" y="18669"/>
                  </a:lnTo>
                  <a:close/>
                </a:path>
                <a:path w="18414" h="20319">
                  <a:moveTo>
                    <a:pt x="8343" y="17894"/>
                  </a:moveTo>
                  <a:lnTo>
                    <a:pt x="1549" y="17894"/>
                  </a:lnTo>
                  <a:lnTo>
                    <a:pt x="1549" y="18288"/>
                  </a:lnTo>
                  <a:lnTo>
                    <a:pt x="1930" y="18288"/>
                  </a:lnTo>
                  <a:lnTo>
                    <a:pt x="1930" y="18669"/>
                  </a:lnTo>
                  <a:lnTo>
                    <a:pt x="7950" y="18669"/>
                  </a:lnTo>
                  <a:lnTo>
                    <a:pt x="7950" y="18859"/>
                  </a:lnTo>
                  <a:lnTo>
                    <a:pt x="8343" y="18859"/>
                  </a:lnTo>
                  <a:lnTo>
                    <a:pt x="8343" y="17894"/>
                  </a:lnTo>
                  <a:close/>
                </a:path>
                <a:path w="18414" h="20319">
                  <a:moveTo>
                    <a:pt x="12026" y="16751"/>
                  </a:moveTo>
                  <a:lnTo>
                    <a:pt x="774" y="16751"/>
                  </a:lnTo>
                  <a:lnTo>
                    <a:pt x="774" y="18288"/>
                  </a:lnTo>
                  <a:lnTo>
                    <a:pt x="1155" y="18288"/>
                  </a:lnTo>
                  <a:lnTo>
                    <a:pt x="1155" y="17894"/>
                  </a:lnTo>
                  <a:lnTo>
                    <a:pt x="7950" y="17894"/>
                  </a:lnTo>
                  <a:lnTo>
                    <a:pt x="8724" y="17513"/>
                  </a:lnTo>
                  <a:lnTo>
                    <a:pt x="8928" y="17513"/>
                  </a:lnTo>
                  <a:lnTo>
                    <a:pt x="8928" y="17132"/>
                  </a:lnTo>
                  <a:lnTo>
                    <a:pt x="12026" y="17132"/>
                  </a:lnTo>
                  <a:lnTo>
                    <a:pt x="12026" y="16751"/>
                  </a:lnTo>
                  <a:close/>
                </a:path>
                <a:path w="18414" h="20319">
                  <a:moveTo>
                    <a:pt x="12026" y="17132"/>
                  </a:moveTo>
                  <a:lnTo>
                    <a:pt x="10083" y="17132"/>
                  </a:lnTo>
                  <a:lnTo>
                    <a:pt x="10083" y="18288"/>
                  </a:lnTo>
                  <a:lnTo>
                    <a:pt x="10858" y="18288"/>
                  </a:lnTo>
                  <a:lnTo>
                    <a:pt x="10858" y="17894"/>
                  </a:lnTo>
                  <a:lnTo>
                    <a:pt x="12026" y="17894"/>
                  </a:lnTo>
                  <a:lnTo>
                    <a:pt x="11645" y="17513"/>
                  </a:lnTo>
                  <a:lnTo>
                    <a:pt x="12026" y="17513"/>
                  </a:lnTo>
                  <a:lnTo>
                    <a:pt x="12026" y="17132"/>
                  </a:lnTo>
                  <a:close/>
                </a:path>
                <a:path w="18414" h="20319">
                  <a:moveTo>
                    <a:pt x="11252" y="17894"/>
                  </a:moveTo>
                  <a:lnTo>
                    <a:pt x="10858" y="17894"/>
                  </a:lnTo>
                  <a:lnTo>
                    <a:pt x="10858" y="18288"/>
                  </a:lnTo>
                  <a:lnTo>
                    <a:pt x="11252" y="17894"/>
                  </a:lnTo>
                  <a:close/>
                </a:path>
                <a:path w="18414" h="20319">
                  <a:moveTo>
                    <a:pt x="10083" y="17132"/>
                  </a:moveTo>
                  <a:lnTo>
                    <a:pt x="9309" y="17132"/>
                  </a:lnTo>
                  <a:lnTo>
                    <a:pt x="9309" y="17513"/>
                  </a:lnTo>
                  <a:lnTo>
                    <a:pt x="9702" y="17513"/>
                  </a:lnTo>
                  <a:lnTo>
                    <a:pt x="9702" y="17894"/>
                  </a:lnTo>
                  <a:lnTo>
                    <a:pt x="10083" y="17513"/>
                  </a:lnTo>
                  <a:lnTo>
                    <a:pt x="10083" y="17132"/>
                  </a:lnTo>
                  <a:close/>
                </a:path>
                <a:path w="18414" h="20319">
                  <a:moveTo>
                    <a:pt x="13195" y="13474"/>
                  </a:moveTo>
                  <a:lnTo>
                    <a:pt x="1549" y="13474"/>
                  </a:lnTo>
                  <a:lnTo>
                    <a:pt x="1549" y="14046"/>
                  </a:lnTo>
                  <a:lnTo>
                    <a:pt x="1155" y="14046"/>
                  </a:lnTo>
                  <a:lnTo>
                    <a:pt x="1155" y="14439"/>
                  </a:lnTo>
                  <a:lnTo>
                    <a:pt x="0" y="14439"/>
                  </a:lnTo>
                  <a:lnTo>
                    <a:pt x="0" y="14820"/>
                  </a:lnTo>
                  <a:lnTo>
                    <a:pt x="381" y="14820"/>
                  </a:lnTo>
                  <a:lnTo>
                    <a:pt x="381" y="15595"/>
                  </a:lnTo>
                  <a:lnTo>
                    <a:pt x="774" y="15976"/>
                  </a:lnTo>
                  <a:lnTo>
                    <a:pt x="774" y="16357"/>
                  </a:lnTo>
                  <a:lnTo>
                    <a:pt x="381" y="16751"/>
                  </a:lnTo>
                  <a:lnTo>
                    <a:pt x="12420" y="16751"/>
                  </a:lnTo>
                  <a:lnTo>
                    <a:pt x="12420" y="16357"/>
                  </a:lnTo>
                  <a:lnTo>
                    <a:pt x="12801" y="16357"/>
                  </a:lnTo>
                  <a:lnTo>
                    <a:pt x="12801" y="15976"/>
                  </a:lnTo>
                  <a:lnTo>
                    <a:pt x="12420" y="15595"/>
                  </a:lnTo>
                  <a:lnTo>
                    <a:pt x="12420" y="14820"/>
                  </a:lnTo>
                  <a:lnTo>
                    <a:pt x="12801" y="14439"/>
                  </a:lnTo>
                  <a:lnTo>
                    <a:pt x="12801" y="13855"/>
                  </a:lnTo>
                  <a:lnTo>
                    <a:pt x="13195" y="13855"/>
                  </a:lnTo>
                  <a:lnTo>
                    <a:pt x="13195" y="13474"/>
                  </a:lnTo>
                  <a:close/>
                </a:path>
                <a:path w="18414" h="20319">
                  <a:moveTo>
                    <a:pt x="1155" y="14046"/>
                  </a:moveTo>
                  <a:lnTo>
                    <a:pt x="774" y="14046"/>
                  </a:lnTo>
                  <a:lnTo>
                    <a:pt x="774" y="14439"/>
                  </a:lnTo>
                  <a:lnTo>
                    <a:pt x="1155" y="14439"/>
                  </a:lnTo>
                  <a:lnTo>
                    <a:pt x="1155" y="14046"/>
                  </a:lnTo>
                  <a:close/>
                </a:path>
                <a:path w="18414" h="20319">
                  <a:moveTo>
                    <a:pt x="13779" y="10782"/>
                  </a:moveTo>
                  <a:lnTo>
                    <a:pt x="3492" y="10782"/>
                  </a:lnTo>
                  <a:lnTo>
                    <a:pt x="3098" y="11163"/>
                  </a:lnTo>
                  <a:lnTo>
                    <a:pt x="3098" y="11544"/>
                  </a:lnTo>
                  <a:lnTo>
                    <a:pt x="2717" y="11544"/>
                  </a:lnTo>
                  <a:lnTo>
                    <a:pt x="2717" y="12319"/>
                  </a:lnTo>
                  <a:lnTo>
                    <a:pt x="2324" y="12700"/>
                  </a:lnTo>
                  <a:lnTo>
                    <a:pt x="2717" y="12700"/>
                  </a:lnTo>
                  <a:lnTo>
                    <a:pt x="2324" y="13093"/>
                  </a:lnTo>
                  <a:lnTo>
                    <a:pt x="2324" y="13474"/>
                  </a:lnTo>
                  <a:lnTo>
                    <a:pt x="13576" y="13474"/>
                  </a:lnTo>
                  <a:lnTo>
                    <a:pt x="13576" y="11163"/>
                  </a:lnTo>
                  <a:lnTo>
                    <a:pt x="13779" y="10782"/>
                  </a:lnTo>
                  <a:close/>
                </a:path>
                <a:path w="18414" h="20319">
                  <a:moveTo>
                    <a:pt x="14554" y="10388"/>
                  </a:moveTo>
                  <a:lnTo>
                    <a:pt x="3098" y="10388"/>
                  </a:lnTo>
                  <a:lnTo>
                    <a:pt x="3098" y="10782"/>
                  </a:lnTo>
                  <a:lnTo>
                    <a:pt x="14554" y="10782"/>
                  </a:lnTo>
                  <a:lnTo>
                    <a:pt x="14554" y="10388"/>
                  </a:lnTo>
                  <a:close/>
                </a:path>
                <a:path w="18414" h="20319">
                  <a:moveTo>
                    <a:pt x="15722" y="9042"/>
                  </a:moveTo>
                  <a:lnTo>
                    <a:pt x="4851" y="9042"/>
                  </a:lnTo>
                  <a:lnTo>
                    <a:pt x="4851" y="9626"/>
                  </a:lnTo>
                  <a:lnTo>
                    <a:pt x="3873" y="9626"/>
                  </a:lnTo>
                  <a:lnTo>
                    <a:pt x="3873" y="10007"/>
                  </a:lnTo>
                  <a:lnTo>
                    <a:pt x="3492" y="10388"/>
                  </a:lnTo>
                  <a:lnTo>
                    <a:pt x="14935" y="10388"/>
                  </a:lnTo>
                  <a:lnTo>
                    <a:pt x="14935" y="10007"/>
                  </a:lnTo>
                  <a:lnTo>
                    <a:pt x="15328" y="10007"/>
                  </a:lnTo>
                  <a:lnTo>
                    <a:pt x="15328" y="9232"/>
                  </a:lnTo>
                  <a:lnTo>
                    <a:pt x="15722" y="9232"/>
                  </a:lnTo>
                  <a:lnTo>
                    <a:pt x="15722" y="9042"/>
                  </a:lnTo>
                  <a:close/>
                </a:path>
                <a:path w="18414" h="20319">
                  <a:moveTo>
                    <a:pt x="17272" y="8280"/>
                  </a:moveTo>
                  <a:lnTo>
                    <a:pt x="5232" y="8280"/>
                  </a:lnTo>
                  <a:lnTo>
                    <a:pt x="5232" y="9042"/>
                  </a:lnTo>
                  <a:lnTo>
                    <a:pt x="16497" y="9042"/>
                  </a:lnTo>
                  <a:lnTo>
                    <a:pt x="16497" y="8661"/>
                  </a:lnTo>
                  <a:lnTo>
                    <a:pt x="17272" y="8661"/>
                  </a:lnTo>
                  <a:lnTo>
                    <a:pt x="17272" y="8280"/>
                  </a:lnTo>
                  <a:close/>
                </a:path>
                <a:path w="18414" h="20319">
                  <a:moveTo>
                    <a:pt x="18237" y="6743"/>
                  </a:moveTo>
                  <a:lnTo>
                    <a:pt x="18046" y="6743"/>
                  </a:lnTo>
                  <a:lnTo>
                    <a:pt x="18046" y="7124"/>
                  </a:lnTo>
                  <a:lnTo>
                    <a:pt x="5232" y="7124"/>
                  </a:lnTo>
                  <a:lnTo>
                    <a:pt x="5232" y="7886"/>
                  </a:lnTo>
                  <a:lnTo>
                    <a:pt x="5626" y="7886"/>
                  </a:lnTo>
                  <a:lnTo>
                    <a:pt x="5626" y="8280"/>
                  </a:lnTo>
                  <a:lnTo>
                    <a:pt x="18237" y="8280"/>
                  </a:lnTo>
                  <a:lnTo>
                    <a:pt x="18237" y="6743"/>
                  </a:lnTo>
                  <a:close/>
                </a:path>
                <a:path w="18414" h="20319">
                  <a:moveTo>
                    <a:pt x="18046" y="6743"/>
                  </a:moveTo>
                  <a:lnTo>
                    <a:pt x="4851" y="6743"/>
                  </a:lnTo>
                  <a:lnTo>
                    <a:pt x="4851" y="7124"/>
                  </a:lnTo>
                  <a:lnTo>
                    <a:pt x="18046" y="7124"/>
                  </a:lnTo>
                  <a:lnTo>
                    <a:pt x="18046" y="6743"/>
                  </a:lnTo>
                  <a:close/>
                </a:path>
                <a:path w="18414" h="20319">
                  <a:moveTo>
                    <a:pt x="4851" y="2692"/>
                  </a:moveTo>
                  <a:lnTo>
                    <a:pt x="4457" y="2692"/>
                  </a:lnTo>
                  <a:lnTo>
                    <a:pt x="4076" y="3467"/>
                  </a:lnTo>
                  <a:lnTo>
                    <a:pt x="4076" y="4813"/>
                  </a:lnTo>
                  <a:lnTo>
                    <a:pt x="4851" y="4813"/>
                  </a:lnTo>
                  <a:lnTo>
                    <a:pt x="4851" y="5194"/>
                  </a:lnTo>
                  <a:lnTo>
                    <a:pt x="5232" y="5194"/>
                  </a:lnTo>
                  <a:lnTo>
                    <a:pt x="5232" y="6743"/>
                  </a:lnTo>
                  <a:lnTo>
                    <a:pt x="17653" y="6743"/>
                  </a:lnTo>
                  <a:lnTo>
                    <a:pt x="17653" y="5588"/>
                  </a:lnTo>
                  <a:lnTo>
                    <a:pt x="14160" y="5588"/>
                  </a:lnTo>
                  <a:lnTo>
                    <a:pt x="14160" y="4432"/>
                  </a:lnTo>
                  <a:lnTo>
                    <a:pt x="14935" y="4432"/>
                  </a:lnTo>
                  <a:lnTo>
                    <a:pt x="14935" y="4229"/>
                  </a:lnTo>
                  <a:lnTo>
                    <a:pt x="14554" y="3848"/>
                  </a:lnTo>
                  <a:lnTo>
                    <a:pt x="13779" y="3467"/>
                  </a:lnTo>
                  <a:lnTo>
                    <a:pt x="13779" y="3073"/>
                  </a:lnTo>
                  <a:lnTo>
                    <a:pt x="4851" y="3073"/>
                  </a:lnTo>
                  <a:lnTo>
                    <a:pt x="4851" y="2692"/>
                  </a:lnTo>
                  <a:close/>
                </a:path>
                <a:path w="18414" h="20319">
                  <a:moveTo>
                    <a:pt x="14554" y="5194"/>
                  </a:moveTo>
                  <a:lnTo>
                    <a:pt x="14160" y="5588"/>
                  </a:lnTo>
                  <a:lnTo>
                    <a:pt x="14554" y="5588"/>
                  </a:lnTo>
                  <a:lnTo>
                    <a:pt x="14554" y="5194"/>
                  </a:lnTo>
                  <a:close/>
                </a:path>
                <a:path w="18414" h="20319">
                  <a:moveTo>
                    <a:pt x="14554" y="5194"/>
                  </a:moveTo>
                  <a:lnTo>
                    <a:pt x="14554" y="5588"/>
                  </a:lnTo>
                  <a:lnTo>
                    <a:pt x="15722" y="5588"/>
                  </a:lnTo>
                  <a:lnTo>
                    <a:pt x="14554" y="5194"/>
                  </a:lnTo>
                  <a:close/>
                </a:path>
                <a:path w="18414" h="20319">
                  <a:moveTo>
                    <a:pt x="16497" y="4813"/>
                  </a:moveTo>
                  <a:lnTo>
                    <a:pt x="16103" y="5588"/>
                  </a:lnTo>
                  <a:lnTo>
                    <a:pt x="18046" y="5588"/>
                  </a:lnTo>
                  <a:lnTo>
                    <a:pt x="18046" y="5194"/>
                  </a:lnTo>
                  <a:lnTo>
                    <a:pt x="17272" y="5194"/>
                  </a:lnTo>
                  <a:lnTo>
                    <a:pt x="16497" y="4813"/>
                  </a:lnTo>
                  <a:close/>
                </a:path>
                <a:path w="18414" h="20319">
                  <a:moveTo>
                    <a:pt x="17272" y="4229"/>
                  </a:moveTo>
                  <a:lnTo>
                    <a:pt x="17272" y="5194"/>
                  </a:lnTo>
                  <a:lnTo>
                    <a:pt x="18046" y="5194"/>
                  </a:lnTo>
                  <a:lnTo>
                    <a:pt x="18046" y="4813"/>
                  </a:lnTo>
                  <a:lnTo>
                    <a:pt x="17653" y="4432"/>
                  </a:lnTo>
                  <a:lnTo>
                    <a:pt x="17272" y="4229"/>
                  </a:lnTo>
                  <a:close/>
                </a:path>
                <a:path w="18414" h="20319">
                  <a:moveTo>
                    <a:pt x="6400" y="2692"/>
                  </a:moveTo>
                  <a:lnTo>
                    <a:pt x="5626" y="2692"/>
                  </a:lnTo>
                  <a:lnTo>
                    <a:pt x="5626" y="3073"/>
                  </a:lnTo>
                  <a:lnTo>
                    <a:pt x="6400" y="3073"/>
                  </a:lnTo>
                  <a:lnTo>
                    <a:pt x="6400" y="2692"/>
                  </a:lnTo>
                  <a:close/>
                </a:path>
                <a:path w="18414" h="20319">
                  <a:moveTo>
                    <a:pt x="7950" y="0"/>
                  </a:moveTo>
                  <a:lnTo>
                    <a:pt x="7569" y="774"/>
                  </a:lnTo>
                  <a:lnTo>
                    <a:pt x="7569" y="1155"/>
                  </a:lnTo>
                  <a:lnTo>
                    <a:pt x="7175" y="2311"/>
                  </a:lnTo>
                  <a:lnTo>
                    <a:pt x="6400" y="3073"/>
                  </a:lnTo>
                  <a:lnTo>
                    <a:pt x="13195" y="3073"/>
                  </a:lnTo>
                  <a:lnTo>
                    <a:pt x="12805" y="2692"/>
                  </a:lnTo>
                  <a:lnTo>
                    <a:pt x="10083" y="2692"/>
                  </a:lnTo>
                  <a:lnTo>
                    <a:pt x="8724" y="1536"/>
                  </a:lnTo>
                  <a:lnTo>
                    <a:pt x="8928" y="774"/>
                  </a:lnTo>
                  <a:lnTo>
                    <a:pt x="7950" y="0"/>
                  </a:lnTo>
                  <a:close/>
                </a:path>
                <a:path w="18414" h="20319">
                  <a:moveTo>
                    <a:pt x="13576" y="2692"/>
                  </a:moveTo>
                  <a:lnTo>
                    <a:pt x="13195" y="3073"/>
                  </a:lnTo>
                  <a:lnTo>
                    <a:pt x="13779" y="3073"/>
                  </a:lnTo>
                  <a:lnTo>
                    <a:pt x="13576" y="2692"/>
                  </a:lnTo>
                  <a:close/>
                </a:path>
                <a:path w="18414" h="20319">
                  <a:moveTo>
                    <a:pt x="10858" y="774"/>
                  </a:moveTo>
                  <a:lnTo>
                    <a:pt x="10083" y="2692"/>
                  </a:lnTo>
                  <a:lnTo>
                    <a:pt x="12805" y="2692"/>
                  </a:lnTo>
                  <a:lnTo>
                    <a:pt x="12026" y="1930"/>
                  </a:lnTo>
                  <a:lnTo>
                    <a:pt x="11645" y="1155"/>
                  </a:lnTo>
                  <a:lnTo>
                    <a:pt x="11252" y="1155"/>
                  </a:lnTo>
                  <a:lnTo>
                    <a:pt x="10858" y="774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4139350" y="2148211"/>
              <a:ext cx="38735" cy="56515"/>
            </a:xfrm>
            <a:custGeom>
              <a:avLst/>
              <a:gdLst/>
              <a:ahLst/>
              <a:cxnLst/>
              <a:rect l="l" t="t" r="r" b="b"/>
              <a:pathLst>
                <a:path w="38735" h="56514">
                  <a:moveTo>
                    <a:pt x="9728" y="54736"/>
                  </a:moveTo>
                  <a:lnTo>
                    <a:pt x="5638" y="54736"/>
                  </a:lnTo>
                  <a:lnTo>
                    <a:pt x="5638" y="55498"/>
                  </a:lnTo>
                  <a:lnTo>
                    <a:pt x="6616" y="56260"/>
                  </a:lnTo>
                  <a:lnTo>
                    <a:pt x="7010" y="56260"/>
                  </a:lnTo>
                  <a:lnTo>
                    <a:pt x="8166" y="55498"/>
                  </a:lnTo>
                  <a:lnTo>
                    <a:pt x="9728" y="54736"/>
                  </a:lnTo>
                  <a:close/>
                </a:path>
                <a:path w="38735" h="56514">
                  <a:moveTo>
                    <a:pt x="11480" y="54355"/>
                  </a:moveTo>
                  <a:lnTo>
                    <a:pt x="5257" y="54355"/>
                  </a:lnTo>
                  <a:lnTo>
                    <a:pt x="5257" y="54736"/>
                  </a:lnTo>
                  <a:lnTo>
                    <a:pt x="9728" y="54736"/>
                  </a:lnTo>
                  <a:lnTo>
                    <a:pt x="11290" y="55117"/>
                  </a:lnTo>
                  <a:lnTo>
                    <a:pt x="11480" y="54736"/>
                  </a:lnTo>
                  <a:lnTo>
                    <a:pt x="11480" y="54355"/>
                  </a:lnTo>
                  <a:close/>
                </a:path>
                <a:path w="38735" h="56514">
                  <a:moveTo>
                    <a:pt x="12255" y="54355"/>
                  </a:moveTo>
                  <a:lnTo>
                    <a:pt x="11861" y="54355"/>
                  </a:lnTo>
                  <a:lnTo>
                    <a:pt x="11861" y="54736"/>
                  </a:lnTo>
                  <a:lnTo>
                    <a:pt x="12255" y="54736"/>
                  </a:lnTo>
                  <a:lnTo>
                    <a:pt x="12255" y="54355"/>
                  </a:lnTo>
                  <a:close/>
                </a:path>
                <a:path w="38735" h="56514">
                  <a:moveTo>
                    <a:pt x="13817" y="47878"/>
                  </a:moveTo>
                  <a:lnTo>
                    <a:pt x="3301" y="47878"/>
                  </a:lnTo>
                  <a:lnTo>
                    <a:pt x="3301" y="48259"/>
                  </a:lnTo>
                  <a:lnTo>
                    <a:pt x="4089" y="48259"/>
                  </a:lnTo>
                  <a:lnTo>
                    <a:pt x="4089" y="49021"/>
                  </a:lnTo>
                  <a:lnTo>
                    <a:pt x="6616" y="49021"/>
                  </a:lnTo>
                  <a:lnTo>
                    <a:pt x="7010" y="49148"/>
                  </a:lnTo>
                  <a:lnTo>
                    <a:pt x="7010" y="49910"/>
                  </a:lnTo>
                  <a:lnTo>
                    <a:pt x="7391" y="50291"/>
                  </a:lnTo>
                  <a:lnTo>
                    <a:pt x="7785" y="50291"/>
                  </a:lnTo>
                  <a:lnTo>
                    <a:pt x="8166" y="50672"/>
                  </a:lnTo>
                  <a:lnTo>
                    <a:pt x="8559" y="50672"/>
                  </a:lnTo>
                  <a:lnTo>
                    <a:pt x="8559" y="51942"/>
                  </a:lnTo>
                  <a:lnTo>
                    <a:pt x="7785" y="52704"/>
                  </a:lnTo>
                  <a:lnTo>
                    <a:pt x="7785" y="53085"/>
                  </a:lnTo>
                  <a:lnTo>
                    <a:pt x="7010" y="53085"/>
                  </a:lnTo>
                  <a:lnTo>
                    <a:pt x="7010" y="53466"/>
                  </a:lnTo>
                  <a:lnTo>
                    <a:pt x="6032" y="53466"/>
                  </a:lnTo>
                  <a:lnTo>
                    <a:pt x="5638" y="53974"/>
                  </a:lnTo>
                  <a:lnTo>
                    <a:pt x="5638" y="54355"/>
                  </a:lnTo>
                  <a:lnTo>
                    <a:pt x="13423" y="54355"/>
                  </a:lnTo>
                  <a:lnTo>
                    <a:pt x="13423" y="53974"/>
                  </a:lnTo>
                  <a:lnTo>
                    <a:pt x="13817" y="53974"/>
                  </a:lnTo>
                  <a:lnTo>
                    <a:pt x="13817" y="53593"/>
                  </a:lnTo>
                  <a:lnTo>
                    <a:pt x="14198" y="53593"/>
                  </a:lnTo>
                  <a:lnTo>
                    <a:pt x="14198" y="51561"/>
                  </a:lnTo>
                  <a:lnTo>
                    <a:pt x="13423" y="51053"/>
                  </a:lnTo>
                  <a:lnTo>
                    <a:pt x="14198" y="49529"/>
                  </a:lnTo>
                  <a:lnTo>
                    <a:pt x="13423" y="49529"/>
                  </a:lnTo>
                  <a:lnTo>
                    <a:pt x="13423" y="48640"/>
                  </a:lnTo>
                  <a:lnTo>
                    <a:pt x="13817" y="47878"/>
                  </a:lnTo>
                  <a:close/>
                </a:path>
                <a:path w="38735" h="56514">
                  <a:moveTo>
                    <a:pt x="3301" y="39877"/>
                  </a:moveTo>
                  <a:lnTo>
                    <a:pt x="2920" y="39877"/>
                  </a:lnTo>
                  <a:lnTo>
                    <a:pt x="2920" y="41147"/>
                  </a:lnTo>
                  <a:lnTo>
                    <a:pt x="2146" y="41147"/>
                  </a:lnTo>
                  <a:lnTo>
                    <a:pt x="2146" y="41528"/>
                  </a:lnTo>
                  <a:lnTo>
                    <a:pt x="1752" y="41909"/>
                  </a:lnTo>
                  <a:lnTo>
                    <a:pt x="1657" y="42290"/>
                  </a:lnTo>
                  <a:lnTo>
                    <a:pt x="1562" y="43814"/>
                  </a:lnTo>
                  <a:lnTo>
                    <a:pt x="1168" y="44195"/>
                  </a:lnTo>
                  <a:lnTo>
                    <a:pt x="1168" y="44322"/>
                  </a:lnTo>
                  <a:lnTo>
                    <a:pt x="774" y="44322"/>
                  </a:lnTo>
                  <a:lnTo>
                    <a:pt x="393" y="44703"/>
                  </a:lnTo>
                  <a:lnTo>
                    <a:pt x="774" y="45084"/>
                  </a:lnTo>
                  <a:lnTo>
                    <a:pt x="774" y="46354"/>
                  </a:lnTo>
                  <a:lnTo>
                    <a:pt x="393" y="46354"/>
                  </a:lnTo>
                  <a:lnTo>
                    <a:pt x="0" y="46735"/>
                  </a:lnTo>
                  <a:lnTo>
                    <a:pt x="0" y="47497"/>
                  </a:lnTo>
                  <a:lnTo>
                    <a:pt x="1168" y="47497"/>
                  </a:lnTo>
                  <a:lnTo>
                    <a:pt x="1266" y="49148"/>
                  </a:lnTo>
                  <a:lnTo>
                    <a:pt x="1562" y="49529"/>
                  </a:lnTo>
                  <a:lnTo>
                    <a:pt x="1562" y="49910"/>
                  </a:lnTo>
                  <a:lnTo>
                    <a:pt x="1752" y="49910"/>
                  </a:lnTo>
                  <a:lnTo>
                    <a:pt x="2146" y="49529"/>
                  </a:lnTo>
                  <a:lnTo>
                    <a:pt x="2146" y="49148"/>
                  </a:lnTo>
                  <a:lnTo>
                    <a:pt x="2527" y="49021"/>
                  </a:lnTo>
                  <a:lnTo>
                    <a:pt x="2146" y="49021"/>
                  </a:lnTo>
                  <a:lnTo>
                    <a:pt x="2146" y="48640"/>
                  </a:lnTo>
                  <a:lnTo>
                    <a:pt x="2920" y="48640"/>
                  </a:lnTo>
                  <a:lnTo>
                    <a:pt x="2920" y="47878"/>
                  </a:lnTo>
                  <a:lnTo>
                    <a:pt x="14592" y="47878"/>
                  </a:lnTo>
                  <a:lnTo>
                    <a:pt x="15366" y="47497"/>
                  </a:lnTo>
                  <a:lnTo>
                    <a:pt x="15366" y="47116"/>
                  </a:lnTo>
                  <a:lnTo>
                    <a:pt x="16154" y="47116"/>
                  </a:lnTo>
                  <a:lnTo>
                    <a:pt x="16154" y="46735"/>
                  </a:lnTo>
                  <a:lnTo>
                    <a:pt x="16725" y="46735"/>
                  </a:lnTo>
                  <a:lnTo>
                    <a:pt x="16725" y="45973"/>
                  </a:lnTo>
                  <a:lnTo>
                    <a:pt x="17894" y="45973"/>
                  </a:lnTo>
                  <a:lnTo>
                    <a:pt x="17894" y="45465"/>
                  </a:lnTo>
                  <a:lnTo>
                    <a:pt x="23152" y="45465"/>
                  </a:lnTo>
                  <a:lnTo>
                    <a:pt x="22377" y="44703"/>
                  </a:lnTo>
                  <a:lnTo>
                    <a:pt x="22377" y="44195"/>
                  </a:lnTo>
                  <a:lnTo>
                    <a:pt x="20815" y="44195"/>
                  </a:lnTo>
                  <a:lnTo>
                    <a:pt x="20815" y="43814"/>
                  </a:lnTo>
                  <a:lnTo>
                    <a:pt x="20624" y="43433"/>
                  </a:lnTo>
                  <a:lnTo>
                    <a:pt x="20624" y="43052"/>
                  </a:lnTo>
                  <a:lnTo>
                    <a:pt x="20231" y="42671"/>
                  </a:lnTo>
                  <a:lnTo>
                    <a:pt x="19456" y="42671"/>
                  </a:lnTo>
                  <a:lnTo>
                    <a:pt x="19456" y="42290"/>
                  </a:lnTo>
                  <a:lnTo>
                    <a:pt x="19062" y="41909"/>
                  </a:lnTo>
                  <a:lnTo>
                    <a:pt x="19456" y="40766"/>
                  </a:lnTo>
                  <a:lnTo>
                    <a:pt x="20231" y="40766"/>
                  </a:lnTo>
                  <a:lnTo>
                    <a:pt x="20231" y="40385"/>
                  </a:lnTo>
                  <a:lnTo>
                    <a:pt x="3695" y="40385"/>
                  </a:lnTo>
                  <a:lnTo>
                    <a:pt x="3301" y="39877"/>
                  </a:lnTo>
                  <a:close/>
                </a:path>
                <a:path w="38735" h="56514">
                  <a:moveTo>
                    <a:pt x="6032" y="49148"/>
                  </a:moveTo>
                  <a:lnTo>
                    <a:pt x="5638" y="49148"/>
                  </a:lnTo>
                  <a:lnTo>
                    <a:pt x="5638" y="49529"/>
                  </a:lnTo>
                  <a:lnTo>
                    <a:pt x="6032" y="49529"/>
                  </a:lnTo>
                  <a:lnTo>
                    <a:pt x="6032" y="49148"/>
                  </a:lnTo>
                  <a:close/>
                </a:path>
                <a:path w="38735" h="56514">
                  <a:moveTo>
                    <a:pt x="4864" y="49021"/>
                  </a:moveTo>
                  <a:lnTo>
                    <a:pt x="4470" y="49021"/>
                  </a:lnTo>
                  <a:lnTo>
                    <a:pt x="4864" y="49021"/>
                  </a:lnTo>
                  <a:close/>
                </a:path>
                <a:path w="38735" h="56514">
                  <a:moveTo>
                    <a:pt x="6616" y="49021"/>
                  </a:moveTo>
                  <a:lnTo>
                    <a:pt x="4864" y="49021"/>
                  </a:lnTo>
                  <a:lnTo>
                    <a:pt x="5257" y="49148"/>
                  </a:lnTo>
                  <a:lnTo>
                    <a:pt x="6426" y="49148"/>
                  </a:lnTo>
                  <a:lnTo>
                    <a:pt x="6616" y="49021"/>
                  </a:lnTo>
                  <a:close/>
                </a:path>
                <a:path w="38735" h="56514">
                  <a:moveTo>
                    <a:pt x="24320" y="47116"/>
                  </a:moveTo>
                  <a:lnTo>
                    <a:pt x="21589" y="47116"/>
                  </a:lnTo>
                  <a:lnTo>
                    <a:pt x="21589" y="47497"/>
                  </a:lnTo>
                  <a:lnTo>
                    <a:pt x="21983" y="47497"/>
                  </a:lnTo>
                  <a:lnTo>
                    <a:pt x="23152" y="48640"/>
                  </a:lnTo>
                  <a:lnTo>
                    <a:pt x="23926" y="48259"/>
                  </a:lnTo>
                  <a:lnTo>
                    <a:pt x="24320" y="47116"/>
                  </a:lnTo>
                  <a:close/>
                </a:path>
                <a:path w="38735" h="56514">
                  <a:moveTo>
                    <a:pt x="23926" y="45973"/>
                  </a:moveTo>
                  <a:lnTo>
                    <a:pt x="19837" y="45973"/>
                  </a:lnTo>
                  <a:lnTo>
                    <a:pt x="19837" y="46354"/>
                  </a:lnTo>
                  <a:lnTo>
                    <a:pt x="20231" y="46354"/>
                  </a:lnTo>
                  <a:lnTo>
                    <a:pt x="20231" y="46735"/>
                  </a:lnTo>
                  <a:lnTo>
                    <a:pt x="20624" y="46735"/>
                  </a:lnTo>
                  <a:lnTo>
                    <a:pt x="20624" y="47497"/>
                  </a:lnTo>
                  <a:lnTo>
                    <a:pt x="20815" y="47497"/>
                  </a:lnTo>
                  <a:lnTo>
                    <a:pt x="21208" y="47116"/>
                  </a:lnTo>
                  <a:lnTo>
                    <a:pt x="24320" y="47116"/>
                  </a:lnTo>
                  <a:lnTo>
                    <a:pt x="24320" y="46735"/>
                  </a:lnTo>
                  <a:lnTo>
                    <a:pt x="23926" y="45973"/>
                  </a:lnTo>
                  <a:close/>
                </a:path>
                <a:path w="38735" h="56514">
                  <a:moveTo>
                    <a:pt x="23152" y="45465"/>
                  </a:moveTo>
                  <a:lnTo>
                    <a:pt x="18287" y="45465"/>
                  </a:lnTo>
                  <a:lnTo>
                    <a:pt x="18681" y="46354"/>
                  </a:lnTo>
                  <a:lnTo>
                    <a:pt x="19062" y="46354"/>
                  </a:lnTo>
                  <a:lnTo>
                    <a:pt x="19837" y="45973"/>
                  </a:lnTo>
                  <a:lnTo>
                    <a:pt x="23152" y="45973"/>
                  </a:lnTo>
                  <a:lnTo>
                    <a:pt x="23152" y="45465"/>
                  </a:lnTo>
                  <a:close/>
                </a:path>
                <a:path w="38735" h="56514">
                  <a:moveTo>
                    <a:pt x="21983" y="43814"/>
                  </a:moveTo>
                  <a:lnTo>
                    <a:pt x="21589" y="44195"/>
                  </a:lnTo>
                  <a:lnTo>
                    <a:pt x="22377" y="44195"/>
                  </a:lnTo>
                  <a:lnTo>
                    <a:pt x="21983" y="43814"/>
                  </a:lnTo>
                  <a:close/>
                </a:path>
                <a:path w="38735" h="56514">
                  <a:moveTo>
                    <a:pt x="22758" y="39496"/>
                  </a:moveTo>
                  <a:lnTo>
                    <a:pt x="20815" y="39496"/>
                  </a:lnTo>
                  <a:lnTo>
                    <a:pt x="20815" y="39877"/>
                  </a:lnTo>
                  <a:lnTo>
                    <a:pt x="21208" y="39877"/>
                  </a:lnTo>
                  <a:lnTo>
                    <a:pt x="21208" y="40766"/>
                  </a:lnTo>
                  <a:lnTo>
                    <a:pt x="21983" y="40766"/>
                  </a:lnTo>
                  <a:lnTo>
                    <a:pt x="21983" y="40385"/>
                  </a:lnTo>
                  <a:lnTo>
                    <a:pt x="22758" y="40385"/>
                  </a:lnTo>
                  <a:lnTo>
                    <a:pt x="22758" y="39496"/>
                  </a:lnTo>
                  <a:close/>
                </a:path>
                <a:path w="38735" h="56514">
                  <a:moveTo>
                    <a:pt x="20231" y="39877"/>
                  </a:moveTo>
                  <a:lnTo>
                    <a:pt x="4089" y="39877"/>
                  </a:lnTo>
                  <a:lnTo>
                    <a:pt x="4089" y="40385"/>
                  </a:lnTo>
                  <a:lnTo>
                    <a:pt x="20231" y="40385"/>
                  </a:lnTo>
                  <a:lnTo>
                    <a:pt x="20231" y="39877"/>
                  </a:lnTo>
                  <a:close/>
                </a:path>
                <a:path w="38735" h="56514">
                  <a:moveTo>
                    <a:pt x="19062" y="37083"/>
                  </a:moveTo>
                  <a:lnTo>
                    <a:pt x="4470" y="37083"/>
                  </a:lnTo>
                  <a:lnTo>
                    <a:pt x="4470" y="37464"/>
                  </a:lnTo>
                  <a:lnTo>
                    <a:pt x="4089" y="37845"/>
                  </a:lnTo>
                  <a:lnTo>
                    <a:pt x="4470" y="37845"/>
                  </a:lnTo>
                  <a:lnTo>
                    <a:pt x="4470" y="38226"/>
                  </a:lnTo>
                  <a:lnTo>
                    <a:pt x="3695" y="39877"/>
                  </a:lnTo>
                  <a:lnTo>
                    <a:pt x="20624" y="39877"/>
                  </a:lnTo>
                  <a:lnTo>
                    <a:pt x="20624" y="39496"/>
                  </a:lnTo>
                  <a:lnTo>
                    <a:pt x="22758" y="39496"/>
                  </a:lnTo>
                  <a:lnTo>
                    <a:pt x="20815" y="39369"/>
                  </a:lnTo>
                  <a:lnTo>
                    <a:pt x="20815" y="38988"/>
                  </a:lnTo>
                  <a:lnTo>
                    <a:pt x="20624" y="38988"/>
                  </a:lnTo>
                  <a:lnTo>
                    <a:pt x="20231" y="38607"/>
                  </a:lnTo>
                  <a:lnTo>
                    <a:pt x="20231" y="38226"/>
                  </a:lnTo>
                  <a:lnTo>
                    <a:pt x="19062" y="37464"/>
                  </a:lnTo>
                  <a:lnTo>
                    <a:pt x="19062" y="37083"/>
                  </a:lnTo>
                  <a:close/>
                </a:path>
                <a:path w="38735" h="56514">
                  <a:moveTo>
                    <a:pt x="22377" y="38988"/>
                  </a:moveTo>
                  <a:lnTo>
                    <a:pt x="21983" y="38988"/>
                  </a:lnTo>
                  <a:lnTo>
                    <a:pt x="21589" y="39369"/>
                  </a:lnTo>
                  <a:lnTo>
                    <a:pt x="22377" y="39369"/>
                  </a:lnTo>
                  <a:lnTo>
                    <a:pt x="22377" y="38988"/>
                  </a:lnTo>
                  <a:close/>
                </a:path>
                <a:path w="38735" h="56514">
                  <a:moveTo>
                    <a:pt x="30543" y="37083"/>
                  </a:moveTo>
                  <a:lnTo>
                    <a:pt x="30352" y="37083"/>
                  </a:lnTo>
                  <a:lnTo>
                    <a:pt x="30352" y="37464"/>
                  </a:lnTo>
                  <a:lnTo>
                    <a:pt x="30543" y="37845"/>
                  </a:lnTo>
                  <a:lnTo>
                    <a:pt x="30543" y="37083"/>
                  </a:lnTo>
                  <a:close/>
                </a:path>
                <a:path w="38735" h="56514">
                  <a:moveTo>
                    <a:pt x="20815" y="33781"/>
                  </a:moveTo>
                  <a:lnTo>
                    <a:pt x="6032" y="33781"/>
                  </a:lnTo>
                  <a:lnTo>
                    <a:pt x="5638" y="34543"/>
                  </a:lnTo>
                  <a:lnTo>
                    <a:pt x="5257" y="35940"/>
                  </a:lnTo>
                  <a:lnTo>
                    <a:pt x="4864" y="36321"/>
                  </a:lnTo>
                  <a:lnTo>
                    <a:pt x="4864" y="37083"/>
                  </a:lnTo>
                  <a:lnTo>
                    <a:pt x="19837" y="37083"/>
                  </a:lnTo>
                  <a:lnTo>
                    <a:pt x="19837" y="37464"/>
                  </a:lnTo>
                  <a:lnTo>
                    <a:pt x="20231" y="36702"/>
                  </a:lnTo>
                  <a:lnTo>
                    <a:pt x="20815" y="36702"/>
                  </a:lnTo>
                  <a:lnTo>
                    <a:pt x="20815" y="36321"/>
                  </a:lnTo>
                  <a:lnTo>
                    <a:pt x="21589" y="36321"/>
                  </a:lnTo>
                  <a:lnTo>
                    <a:pt x="21589" y="35940"/>
                  </a:lnTo>
                  <a:lnTo>
                    <a:pt x="21983" y="35559"/>
                  </a:lnTo>
                  <a:lnTo>
                    <a:pt x="21589" y="35559"/>
                  </a:lnTo>
                  <a:lnTo>
                    <a:pt x="21589" y="34543"/>
                  </a:lnTo>
                  <a:lnTo>
                    <a:pt x="21208" y="34543"/>
                  </a:lnTo>
                  <a:lnTo>
                    <a:pt x="20815" y="34162"/>
                  </a:lnTo>
                  <a:lnTo>
                    <a:pt x="20815" y="33781"/>
                  </a:lnTo>
                  <a:close/>
                </a:path>
                <a:path w="38735" h="56514">
                  <a:moveTo>
                    <a:pt x="31318" y="35559"/>
                  </a:moveTo>
                  <a:lnTo>
                    <a:pt x="30352" y="35559"/>
                  </a:lnTo>
                  <a:lnTo>
                    <a:pt x="30543" y="35940"/>
                  </a:lnTo>
                  <a:lnTo>
                    <a:pt x="29959" y="35940"/>
                  </a:lnTo>
                  <a:lnTo>
                    <a:pt x="29959" y="37083"/>
                  </a:lnTo>
                  <a:lnTo>
                    <a:pt x="30937" y="37083"/>
                  </a:lnTo>
                  <a:lnTo>
                    <a:pt x="30937" y="36702"/>
                  </a:lnTo>
                  <a:lnTo>
                    <a:pt x="31318" y="36702"/>
                  </a:lnTo>
                  <a:lnTo>
                    <a:pt x="31318" y="35559"/>
                  </a:lnTo>
                  <a:close/>
                </a:path>
                <a:path w="38735" h="56514">
                  <a:moveTo>
                    <a:pt x="35013" y="35940"/>
                  </a:moveTo>
                  <a:lnTo>
                    <a:pt x="34429" y="35940"/>
                  </a:lnTo>
                  <a:lnTo>
                    <a:pt x="34823" y="36321"/>
                  </a:lnTo>
                  <a:lnTo>
                    <a:pt x="35013" y="35940"/>
                  </a:lnTo>
                  <a:close/>
                </a:path>
                <a:path w="38735" h="56514">
                  <a:moveTo>
                    <a:pt x="27622" y="34797"/>
                  </a:moveTo>
                  <a:lnTo>
                    <a:pt x="26847" y="34797"/>
                  </a:lnTo>
                  <a:lnTo>
                    <a:pt x="26454" y="35178"/>
                  </a:lnTo>
                  <a:lnTo>
                    <a:pt x="26847" y="35559"/>
                  </a:lnTo>
                  <a:lnTo>
                    <a:pt x="27622" y="35940"/>
                  </a:lnTo>
                  <a:lnTo>
                    <a:pt x="27622" y="34797"/>
                  </a:lnTo>
                  <a:close/>
                </a:path>
                <a:path w="38735" h="56514">
                  <a:moveTo>
                    <a:pt x="35407" y="35178"/>
                  </a:moveTo>
                  <a:lnTo>
                    <a:pt x="29565" y="35178"/>
                  </a:lnTo>
                  <a:lnTo>
                    <a:pt x="29565" y="35559"/>
                  </a:lnTo>
                  <a:lnTo>
                    <a:pt x="34048" y="35559"/>
                  </a:lnTo>
                  <a:lnTo>
                    <a:pt x="34048" y="35940"/>
                  </a:lnTo>
                  <a:lnTo>
                    <a:pt x="35407" y="35940"/>
                  </a:lnTo>
                  <a:lnTo>
                    <a:pt x="35407" y="35178"/>
                  </a:lnTo>
                  <a:close/>
                </a:path>
                <a:path w="38735" h="56514">
                  <a:moveTo>
                    <a:pt x="36956" y="34797"/>
                  </a:moveTo>
                  <a:lnTo>
                    <a:pt x="28397" y="34797"/>
                  </a:lnTo>
                  <a:lnTo>
                    <a:pt x="28397" y="35178"/>
                  </a:lnTo>
                  <a:lnTo>
                    <a:pt x="36182" y="35178"/>
                  </a:lnTo>
                  <a:lnTo>
                    <a:pt x="36182" y="35559"/>
                  </a:lnTo>
                  <a:lnTo>
                    <a:pt x="36956" y="35559"/>
                  </a:lnTo>
                  <a:lnTo>
                    <a:pt x="36956" y="34797"/>
                  </a:lnTo>
                  <a:close/>
                </a:path>
                <a:path w="38735" h="56514">
                  <a:moveTo>
                    <a:pt x="36182" y="32638"/>
                  </a:moveTo>
                  <a:lnTo>
                    <a:pt x="23926" y="32638"/>
                  </a:lnTo>
                  <a:lnTo>
                    <a:pt x="23926" y="33019"/>
                  </a:lnTo>
                  <a:lnTo>
                    <a:pt x="24701" y="33019"/>
                  </a:lnTo>
                  <a:lnTo>
                    <a:pt x="24701" y="33400"/>
                  </a:lnTo>
                  <a:lnTo>
                    <a:pt x="24320" y="33781"/>
                  </a:lnTo>
                  <a:lnTo>
                    <a:pt x="24701" y="34162"/>
                  </a:lnTo>
                  <a:lnTo>
                    <a:pt x="24701" y="34797"/>
                  </a:lnTo>
                  <a:lnTo>
                    <a:pt x="25095" y="34797"/>
                  </a:lnTo>
                  <a:lnTo>
                    <a:pt x="25095" y="34543"/>
                  </a:lnTo>
                  <a:lnTo>
                    <a:pt x="25488" y="34543"/>
                  </a:lnTo>
                  <a:lnTo>
                    <a:pt x="25488" y="34162"/>
                  </a:lnTo>
                  <a:lnTo>
                    <a:pt x="36182" y="34162"/>
                  </a:lnTo>
                  <a:lnTo>
                    <a:pt x="36182" y="33781"/>
                  </a:lnTo>
                  <a:lnTo>
                    <a:pt x="35788" y="33781"/>
                  </a:lnTo>
                  <a:lnTo>
                    <a:pt x="35788" y="33400"/>
                  </a:lnTo>
                  <a:lnTo>
                    <a:pt x="36182" y="33400"/>
                  </a:lnTo>
                  <a:lnTo>
                    <a:pt x="36182" y="32638"/>
                  </a:lnTo>
                  <a:close/>
                </a:path>
                <a:path w="38735" h="56514">
                  <a:moveTo>
                    <a:pt x="36575" y="34162"/>
                  </a:moveTo>
                  <a:lnTo>
                    <a:pt x="25679" y="34162"/>
                  </a:lnTo>
                  <a:lnTo>
                    <a:pt x="25679" y="34543"/>
                  </a:lnTo>
                  <a:lnTo>
                    <a:pt x="26073" y="34797"/>
                  </a:lnTo>
                  <a:lnTo>
                    <a:pt x="26454" y="34543"/>
                  </a:lnTo>
                  <a:lnTo>
                    <a:pt x="36575" y="34543"/>
                  </a:lnTo>
                  <a:lnTo>
                    <a:pt x="36575" y="34162"/>
                  </a:lnTo>
                  <a:close/>
                </a:path>
                <a:path w="38735" h="56514">
                  <a:moveTo>
                    <a:pt x="36575" y="34543"/>
                  </a:moveTo>
                  <a:lnTo>
                    <a:pt x="26454" y="34543"/>
                  </a:lnTo>
                  <a:lnTo>
                    <a:pt x="26454" y="34797"/>
                  </a:lnTo>
                  <a:lnTo>
                    <a:pt x="36575" y="34797"/>
                  </a:lnTo>
                  <a:lnTo>
                    <a:pt x="36575" y="34543"/>
                  </a:lnTo>
                  <a:close/>
                </a:path>
                <a:path w="38735" h="56514">
                  <a:moveTo>
                    <a:pt x="22758" y="33400"/>
                  </a:moveTo>
                  <a:lnTo>
                    <a:pt x="21589" y="33400"/>
                  </a:lnTo>
                  <a:lnTo>
                    <a:pt x="21589" y="33781"/>
                  </a:lnTo>
                  <a:lnTo>
                    <a:pt x="21983" y="33781"/>
                  </a:lnTo>
                  <a:lnTo>
                    <a:pt x="21983" y="34543"/>
                  </a:lnTo>
                  <a:lnTo>
                    <a:pt x="22758" y="34543"/>
                  </a:lnTo>
                  <a:lnTo>
                    <a:pt x="22758" y="33400"/>
                  </a:lnTo>
                  <a:close/>
                </a:path>
                <a:path w="38735" h="56514">
                  <a:moveTo>
                    <a:pt x="25679" y="34162"/>
                  </a:moveTo>
                  <a:lnTo>
                    <a:pt x="25488" y="34162"/>
                  </a:lnTo>
                  <a:lnTo>
                    <a:pt x="25488" y="34543"/>
                  </a:lnTo>
                  <a:lnTo>
                    <a:pt x="25679" y="34543"/>
                  </a:lnTo>
                  <a:lnTo>
                    <a:pt x="25679" y="34162"/>
                  </a:lnTo>
                  <a:close/>
                </a:path>
                <a:path w="38735" h="56514">
                  <a:moveTo>
                    <a:pt x="22758" y="33019"/>
                  </a:moveTo>
                  <a:lnTo>
                    <a:pt x="5638" y="33019"/>
                  </a:lnTo>
                  <a:lnTo>
                    <a:pt x="5638" y="33781"/>
                  </a:lnTo>
                  <a:lnTo>
                    <a:pt x="21208" y="33781"/>
                  </a:lnTo>
                  <a:lnTo>
                    <a:pt x="21589" y="33400"/>
                  </a:lnTo>
                  <a:lnTo>
                    <a:pt x="22758" y="33400"/>
                  </a:lnTo>
                  <a:lnTo>
                    <a:pt x="22758" y="33019"/>
                  </a:lnTo>
                  <a:close/>
                </a:path>
                <a:path w="38735" h="56514">
                  <a:moveTo>
                    <a:pt x="23545" y="32638"/>
                  </a:moveTo>
                  <a:lnTo>
                    <a:pt x="6426" y="32638"/>
                  </a:lnTo>
                  <a:lnTo>
                    <a:pt x="6032" y="33019"/>
                  </a:lnTo>
                  <a:lnTo>
                    <a:pt x="23152" y="33019"/>
                  </a:lnTo>
                  <a:lnTo>
                    <a:pt x="23545" y="32638"/>
                  </a:lnTo>
                  <a:close/>
                </a:path>
                <a:path w="38735" h="56514">
                  <a:moveTo>
                    <a:pt x="23926" y="32638"/>
                  </a:moveTo>
                  <a:lnTo>
                    <a:pt x="23545" y="32638"/>
                  </a:lnTo>
                  <a:lnTo>
                    <a:pt x="23926" y="33019"/>
                  </a:lnTo>
                  <a:lnTo>
                    <a:pt x="23926" y="32638"/>
                  </a:lnTo>
                  <a:close/>
                </a:path>
                <a:path w="38735" h="56514">
                  <a:moveTo>
                    <a:pt x="38125" y="30733"/>
                  </a:moveTo>
                  <a:lnTo>
                    <a:pt x="7010" y="30733"/>
                  </a:lnTo>
                  <a:lnTo>
                    <a:pt x="7010" y="31114"/>
                  </a:lnTo>
                  <a:lnTo>
                    <a:pt x="6616" y="31114"/>
                  </a:lnTo>
                  <a:lnTo>
                    <a:pt x="6616" y="32638"/>
                  </a:lnTo>
                  <a:lnTo>
                    <a:pt x="36575" y="32638"/>
                  </a:lnTo>
                  <a:lnTo>
                    <a:pt x="36575" y="31495"/>
                  </a:lnTo>
                  <a:lnTo>
                    <a:pt x="37350" y="31495"/>
                  </a:lnTo>
                  <a:lnTo>
                    <a:pt x="38125" y="30733"/>
                  </a:lnTo>
                  <a:close/>
                </a:path>
                <a:path w="38735" h="56514">
                  <a:moveTo>
                    <a:pt x="37350" y="31495"/>
                  </a:moveTo>
                  <a:lnTo>
                    <a:pt x="36956" y="31495"/>
                  </a:lnTo>
                  <a:lnTo>
                    <a:pt x="36956" y="31876"/>
                  </a:lnTo>
                  <a:lnTo>
                    <a:pt x="37350" y="31876"/>
                  </a:lnTo>
                  <a:lnTo>
                    <a:pt x="37350" y="31495"/>
                  </a:lnTo>
                  <a:close/>
                </a:path>
                <a:path w="38735" h="56514">
                  <a:moveTo>
                    <a:pt x="8953" y="28955"/>
                  </a:moveTo>
                  <a:lnTo>
                    <a:pt x="7785" y="28955"/>
                  </a:lnTo>
                  <a:lnTo>
                    <a:pt x="7785" y="29717"/>
                  </a:lnTo>
                  <a:lnTo>
                    <a:pt x="7391" y="29971"/>
                  </a:lnTo>
                  <a:lnTo>
                    <a:pt x="7391" y="30733"/>
                  </a:lnTo>
                  <a:lnTo>
                    <a:pt x="37744" y="30733"/>
                  </a:lnTo>
                  <a:lnTo>
                    <a:pt x="37744" y="30352"/>
                  </a:lnTo>
                  <a:lnTo>
                    <a:pt x="38125" y="29717"/>
                  </a:lnTo>
                  <a:lnTo>
                    <a:pt x="38125" y="29336"/>
                  </a:lnTo>
                  <a:lnTo>
                    <a:pt x="9334" y="29336"/>
                  </a:lnTo>
                  <a:lnTo>
                    <a:pt x="8953" y="28955"/>
                  </a:lnTo>
                  <a:close/>
                </a:path>
                <a:path w="38735" h="56514">
                  <a:moveTo>
                    <a:pt x="38125" y="28955"/>
                  </a:moveTo>
                  <a:lnTo>
                    <a:pt x="9334" y="28955"/>
                  </a:lnTo>
                  <a:lnTo>
                    <a:pt x="9334" y="29336"/>
                  </a:lnTo>
                  <a:lnTo>
                    <a:pt x="38125" y="29336"/>
                  </a:lnTo>
                  <a:lnTo>
                    <a:pt x="38125" y="28955"/>
                  </a:lnTo>
                  <a:close/>
                </a:path>
                <a:path w="38735" h="56514">
                  <a:moveTo>
                    <a:pt x="8166" y="28574"/>
                  </a:moveTo>
                  <a:lnTo>
                    <a:pt x="8166" y="28955"/>
                  </a:lnTo>
                  <a:lnTo>
                    <a:pt x="8559" y="28955"/>
                  </a:lnTo>
                  <a:lnTo>
                    <a:pt x="8166" y="28574"/>
                  </a:lnTo>
                  <a:close/>
                </a:path>
                <a:path w="38735" h="56514">
                  <a:moveTo>
                    <a:pt x="12649" y="27050"/>
                  </a:moveTo>
                  <a:lnTo>
                    <a:pt x="11290" y="27050"/>
                  </a:lnTo>
                  <a:lnTo>
                    <a:pt x="11290" y="27431"/>
                  </a:lnTo>
                  <a:lnTo>
                    <a:pt x="10121" y="28574"/>
                  </a:lnTo>
                  <a:lnTo>
                    <a:pt x="10121" y="28955"/>
                  </a:lnTo>
                  <a:lnTo>
                    <a:pt x="34429" y="28955"/>
                  </a:lnTo>
                  <a:lnTo>
                    <a:pt x="34429" y="28574"/>
                  </a:lnTo>
                  <a:lnTo>
                    <a:pt x="34048" y="28574"/>
                  </a:lnTo>
                  <a:lnTo>
                    <a:pt x="34048" y="28193"/>
                  </a:lnTo>
                  <a:lnTo>
                    <a:pt x="13423" y="28193"/>
                  </a:lnTo>
                  <a:lnTo>
                    <a:pt x="13423" y="27812"/>
                  </a:lnTo>
                  <a:lnTo>
                    <a:pt x="13030" y="27812"/>
                  </a:lnTo>
                  <a:lnTo>
                    <a:pt x="13030" y="27431"/>
                  </a:lnTo>
                  <a:lnTo>
                    <a:pt x="12649" y="27431"/>
                  </a:lnTo>
                  <a:lnTo>
                    <a:pt x="12649" y="27050"/>
                  </a:lnTo>
                  <a:close/>
                </a:path>
                <a:path w="38735" h="56514">
                  <a:moveTo>
                    <a:pt x="36956" y="28574"/>
                  </a:moveTo>
                  <a:lnTo>
                    <a:pt x="35407" y="28574"/>
                  </a:lnTo>
                  <a:lnTo>
                    <a:pt x="35013" y="28955"/>
                  </a:lnTo>
                  <a:lnTo>
                    <a:pt x="37350" y="28955"/>
                  </a:lnTo>
                  <a:lnTo>
                    <a:pt x="36956" y="28574"/>
                  </a:lnTo>
                  <a:close/>
                </a:path>
                <a:path w="38735" h="56514">
                  <a:moveTo>
                    <a:pt x="33654" y="27050"/>
                  </a:moveTo>
                  <a:lnTo>
                    <a:pt x="33261" y="27050"/>
                  </a:lnTo>
                  <a:lnTo>
                    <a:pt x="33261" y="27431"/>
                  </a:lnTo>
                  <a:lnTo>
                    <a:pt x="14198" y="27431"/>
                  </a:lnTo>
                  <a:lnTo>
                    <a:pt x="14198" y="27812"/>
                  </a:lnTo>
                  <a:lnTo>
                    <a:pt x="13817" y="28193"/>
                  </a:lnTo>
                  <a:lnTo>
                    <a:pt x="34048" y="28193"/>
                  </a:lnTo>
                  <a:lnTo>
                    <a:pt x="34048" y="27431"/>
                  </a:lnTo>
                  <a:lnTo>
                    <a:pt x="33654" y="27050"/>
                  </a:lnTo>
                  <a:close/>
                </a:path>
                <a:path w="38735" h="56514">
                  <a:moveTo>
                    <a:pt x="34048" y="20065"/>
                  </a:moveTo>
                  <a:lnTo>
                    <a:pt x="19062" y="20065"/>
                  </a:lnTo>
                  <a:lnTo>
                    <a:pt x="18681" y="20319"/>
                  </a:lnTo>
                  <a:lnTo>
                    <a:pt x="18287" y="20319"/>
                  </a:lnTo>
                  <a:lnTo>
                    <a:pt x="18287" y="21081"/>
                  </a:lnTo>
                  <a:lnTo>
                    <a:pt x="17894" y="21081"/>
                  </a:lnTo>
                  <a:lnTo>
                    <a:pt x="17894" y="21462"/>
                  </a:lnTo>
                  <a:lnTo>
                    <a:pt x="17119" y="22224"/>
                  </a:lnTo>
                  <a:lnTo>
                    <a:pt x="17119" y="22605"/>
                  </a:lnTo>
                  <a:lnTo>
                    <a:pt x="16725" y="22605"/>
                  </a:lnTo>
                  <a:lnTo>
                    <a:pt x="16725" y="22986"/>
                  </a:lnTo>
                  <a:lnTo>
                    <a:pt x="16344" y="22986"/>
                  </a:lnTo>
                  <a:lnTo>
                    <a:pt x="16344" y="23367"/>
                  </a:lnTo>
                  <a:lnTo>
                    <a:pt x="15760" y="23367"/>
                  </a:lnTo>
                  <a:lnTo>
                    <a:pt x="15760" y="23748"/>
                  </a:lnTo>
                  <a:lnTo>
                    <a:pt x="15366" y="23748"/>
                  </a:lnTo>
                  <a:lnTo>
                    <a:pt x="14985" y="24129"/>
                  </a:lnTo>
                  <a:lnTo>
                    <a:pt x="15366" y="24129"/>
                  </a:lnTo>
                  <a:lnTo>
                    <a:pt x="15366" y="24510"/>
                  </a:lnTo>
                  <a:lnTo>
                    <a:pt x="15760" y="24510"/>
                  </a:lnTo>
                  <a:lnTo>
                    <a:pt x="15366" y="25145"/>
                  </a:lnTo>
                  <a:lnTo>
                    <a:pt x="14985" y="25145"/>
                  </a:lnTo>
                  <a:lnTo>
                    <a:pt x="14592" y="25526"/>
                  </a:lnTo>
                  <a:lnTo>
                    <a:pt x="14592" y="25907"/>
                  </a:lnTo>
                  <a:lnTo>
                    <a:pt x="14985" y="26288"/>
                  </a:lnTo>
                  <a:lnTo>
                    <a:pt x="14985" y="27050"/>
                  </a:lnTo>
                  <a:lnTo>
                    <a:pt x="14592" y="27431"/>
                  </a:lnTo>
                  <a:lnTo>
                    <a:pt x="32105" y="27431"/>
                  </a:lnTo>
                  <a:lnTo>
                    <a:pt x="32105" y="27050"/>
                  </a:lnTo>
                  <a:lnTo>
                    <a:pt x="30937" y="27050"/>
                  </a:lnTo>
                  <a:lnTo>
                    <a:pt x="30937" y="26288"/>
                  </a:lnTo>
                  <a:lnTo>
                    <a:pt x="30543" y="26288"/>
                  </a:lnTo>
                  <a:lnTo>
                    <a:pt x="30937" y="25907"/>
                  </a:lnTo>
                  <a:lnTo>
                    <a:pt x="30937" y="25526"/>
                  </a:lnTo>
                  <a:lnTo>
                    <a:pt x="31711" y="25526"/>
                  </a:lnTo>
                  <a:lnTo>
                    <a:pt x="31711" y="24891"/>
                  </a:lnTo>
                  <a:lnTo>
                    <a:pt x="32105" y="24510"/>
                  </a:lnTo>
                  <a:lnTo>
                    <a:pt x="31711" y="24129"/>
                  </a:lnTo>
                  <a:lnTo>
                    <a:pt x="31711" y="22224"/>
                  </a:lnTo>
                  <a:lnTo>
                    <a:pt x="34048" y="22224"/>
                  </a:lnTo>
                  <a:lnTo>
                    <a:pt x="34048" y="20065"/>
                  </a:lnTo>
                  <a:close/>
                </a:path>
                <a:path w="38735" h="56514">
                  <a:moveTo>
                    <a:pt x="11480" y="26669"/>
                  </a:moveTo>
                  <a:lnTo>
                    <a:pt x="11480" y="27050"/>
                  </a:lnTo>
                  <a:lnTo>
                    <a:pt x="11861" y="27050"/>
                  </a:lnTo>
                  <a:lnTo>
                    <a:pt x="11480" y="26669"/>
                  </a:lnTo>
                  <a:close/>
                </a:path>
                <a:path w="38735" h="56514">
                  <a:moveTo>
                    <a:pt x="33654" y="22224"/>
                  </a:moveTo>
                  <a:lnTo>
                    <a:pt x="31711" y="22224"/>
                  </a:lnTo>
                  <a:lnTo>
                    <a:pt x="32486" y="22605"/>
                  </a:lnTo>
                  <a:lnTo>
                    <a:pt x="32880" y="22605"/>
                  </a:lnTo>
                  <a:lnTo>
                    <a:pt x="33261" y="22986"/>
                  </a:lnTo>
                  <a:lnTo>
                    <a:pt x="33261" y="23367"/>
                  </a:lnTo>
                  <a:lnTo>
                    <a:pt x="33654" y="22224"/>
                  </a:lnTo>
                  <a:close/>
                </a:path>
                <a:path w="38735" h="56514">
                  <a:moveTo>
                    <a:pt x="34048" y="22224"/>
                  </a:moveTo>
                  <a:lnTo>
                    <a:pt x="33654" y="22224"/>
                  </a:lnTo>
                  <a:lnTo>
                    <a:pt x="33654" y="22605"/>
                  </a:lnTo>
                  <a:lnTo>
                    <a:pt x="34048" y="22224"/>
                  </a:lnTo>
                  <a:close/>
                </a:path>
                <a:path w="38735" h="56514">
                  <a:moveTo>
                    <a:pt x="15366" y="20065"/>
                  </a:moveTo>
                  <a:lnTo>
                    <a:pt x="7785" y="20065"/>
                  </a:lnTo>
                  <a:lnTo>
                    <a:pt x="7785" y="20319"/>
                  </a:lnTo>
                  <a:lnTo>
                    <a:pt x="8166" y="20700"/>
                  </a:lnTo>
                  <a:lnTo>
                    <a:pt x="8166" y="21462"/>
                  </a:lnTo>
                  <a:lnTo>
                    <a:pt x="8559" y="21843"/>
                  </a:lnTo>
                  <a:lnTo>
                    <a:pt x="9334" y="21843"/>
                  </a:lnTo>
                  <a:lnTo>
                    <a:pt x="9728" y="21081"/>
                  </a:lnTo>
                  <a:lnTo>
                    <a:pt x="11290" y="21081"/>
                  </a:lnTo>
                  <a:lnTo>
                    <a:pt x="11480" y="20700"/>
                  </a:lnTo>
                  <a:lnTo>
                    <a:pt x="11861" y="20700"/>
                  </a:lnTo>
                  <a:lnTo>
                    <a:pt x="12255" y="20319"/>
                  </a:lnTo>
                  <a:lnTo>
                    <a:pt x="14985" y="20319"/>
                  </a:lnTo>
                  <a:lnTo>
                    <a:pt x="15366" y="20065"/>
                  </a:lnTo>
                  <a:close/>
                </a:path>
                <a:path w="38735" h="56514">
                  <a:moveTo>
                    <a:pt x="14985" y="20319"/>
                  </a:moveTo>
                  <a:lnTo>
                    <a:pt x="12255" y="20319"/>
                  </a:lnTo>
                  <a:lnTo>
                    <a:pt x="12255" y="20700"/>
                  </a:lnTo>
                  <a:lnTo>
                    <a:pt x="12649" y="21081"/>
                  </a:lnTo>
                  <a:lnTo>
                    <a:pt x="13030" y="21081"/>
                  </a:lnTo>
                  <a:lnTo>
                    <a:pt x="13423" y="21462"/>
                  </a:lnTo>
                  <a:lnTo>
                    <a:pt x="13423" y="21081"/>
                  </a:lnTo>
                  <a:lnTo>
                    <a:pt x="13817" y="20700"/>
                  </a:lnTo>
                  <a:lnTo>
                    <a:pt x="14985" y="20700"/>
                  </a:lnTo>
                  <a:lnTo>
                    <a:pt x="14985" y="20319"/>
                  </a:lnTo>
                  <a:close/>
                </a:path>
                <a:path w="38735" h="56514">
                  <a:moveTo>
                    <a:pt x="16154" y="19303"/>
                  </a:moveTo>
                  <a:lnTo>
                    <a:pt x="3695" y="19303"/>
                  </a:lnTo>
                  <a:lnTo>
                    <a:pt x="3695" y="19684"/>
                  </a:lnTo>
                  <a:lnTo>
                    <a:pt x="4089" y="20065"/>
                  </a:lnTo>
                  <a:lnTo>
                    <a:pt x="4089" y="20700"/>
                  </a:lnTo>
                  <a:lnTo>
                    <a:pt x="4470" y="21081"/>
                  </a:lnTo>
                  <a:lnTo>
                    <a:pt x="4864" y="21081"/>
                  </a:lnTo>
                  <a:lnTo>
                    <a:pt x="5638" y="20700"/>
                  </a:lnTo>
                  <a:lnTo>
                    <a:pt x="6032" y="20319"/>
                  </a:lnTo>
                  <a:lnTo>
                    <a:pt x="6426" y="20065"/>
                  </a:lnTo>
                  <a:lnTo>
                    <a:pt x="15760" y="20065"/>
                  </a:lnTo>
                  <a:lnTo>
                    <a:pt x="16154" y="19684"/>
                  </a:lnTo>
                  <a:lnTo>
                    <a:pt x="16154" y="19303"/>
                  </a:lnTo>
                  <a:close/>
                </a:path>
                <a:path w="38735" h="56514">
                  <a:moveTo>
                    <a:pt x="7010" y="20065"/>
                  </a:moveTo>
                  <a:lnTo>
                    <a:pt x="6426" y="20065"/>
                  </a:lnTo>
                  <a:lnTo>
                    <a:pt x="6616" y="20319"/>
                  </a:lnTo>
                  <a:lnTo>
                    <a:pt x="7010" y="20065"/>
                  </a:lnTo>
                  <a:close/>
                </a:path>
                <a:path w="38735" h="56514">
                  <a:moveTo>
                    <a:pt x="18287" y="19684"/>
                  </a:moveTo>
                  <a:lnTo>
                    <a:pt x="17894" y="19684"/>
                  </a:lnTo>
                  <a:lnTo>
                    <a:pt x="17894" y="20065"/>
                  </a:lnTo>
                  <a:lnTo>
                    <a:pt x="18287" y="20065"/>
                  </a:lnTo>
                  <a:lnTo>
                    <a:pt x="18287" y="19684"/>
                  </a:lnTo>
                  <a:close/>
                </a:path>
                <a:path w="38735" h="56514">
                  <a:moveTo>
                    <a:pt x="33654" y="19684"/>
                  </a:moveTo>
                  <a:lnTo>
                    <a:pt x="18681" y="19684"/>
                  </a:lnTo>
                  <a:lnTo>
                    <a:pt x="18681" y="20065"/>
                  </a:lnTo>
                  <a:lnTo>
                    <a:pt x="33654" y="20065"/>
                  </a:lnTo>
                  <a:lnTo>
                    <a:pt x="33654" y="19684"/>
                  </a:lnTo>
                  <a:close/>
                </a:path>
                <a:path w="38735" h="56514">
                  <a:moveTo>
                    <a:pt x="34823" y="18541"/>
                  </a:moveTo>
                  <a:lnTo>
                    <a:pt x="17119" y="18541"/>
                  </a:lnTo>
                  <a:lnTo>
                    <a:pt x="17119" y="19303"/>
                  </a:lnTo>
                  <a:lnTo>
                    <a:pt x="17513" y="19303"/>
                  </a:lnTo>
                  <a:lnTo>
                    <a:pt x="17513" y="19684"/>
                  </a:lnTo>
                  <a:lnTo>
                    <a:pt x="33261" y="19684"/>
                  </a:lnTo>
                  <a:lnTo>
                    <a:pt x="33654" y="18922"/>
                  </a:lnTo>
                  <a:lnTo>
                    <a:pt x="34823" y="18922"/>
                  </a:lnTo>
                  <a:lnTo>
                    <a:pt x="34823" y="18541"/>
                  </a:lnTo>
                  <a:close/>
                </a:path>
                <a:path w="38735" h="56514">
                  <a:moveTo>
                    <a:pt x="37744" y="16636"/>
                  </a:moveTo>
                  <a:lnTo>
                    <a:pt x="3301" y="16636"/>
                  </a:lnTo>
                  <a:lnTo>
                    <a:pt x="3301" y="17779"/>
                  </a:lnTo>
                  <a:lnTo>
                    <a:pt x="3695" y="18160"/>
                  </a:lnTo>
                  <a:lnTo>
                    <a:pt x="3695" y="18922"/>
                  </a:lnTo>
                  <a:lnTo>
                    <a:pt x="3301" y="19303"/>
                  </a:lnTo>
                  <a:lnTo>
                    <a:pt x="16344" y="19303"/>
                  </a:lnTo>
                  <a:lnTo>
                    <a:pt x="16725" y="18922"/>
                  </a:lnTo>
                  <a:lnTo>
                    <a:pt x="16725" y="18541"/>
                  </a:lnTo>
                  <a:lnTo>
                    <a:pt x="34823" y="18541"/>
                  </a:lnTo>
                  <a:lnTo>
                    <a:pt x="34823" y="17779"/>
                  </a:lnTo>
                  <a:lnTo>
                    <a:pt x="35013" y="17779"/>
                  </a:lnTo>
                  <a:lnTo>
                    <a:pt x="35013" y="17398"/>
                  </a:lnTo>
                  <a:lnTo>
                    <a:pt x="37744" y="17398"/>
                  </a:lnTo>
                  <a:lnTo>
                    <a:pt x="37744" y="16636"/>
                  </a:lnTo>
                  <a:close/>
                </a:path>
                <a:path w="38735" h="56514">
                  <a:moveTo>
                    <a:pt x="34429" y="18922"/>
                  </a:moveTo>
                  <a:lnTo>
                    <a:pt x="33654" y="18922"/>
                  </a:lnTo>
                  <a:lnTo>
                    <a:pt x="33654" y="19303"/>
                  </a:lnTo>
                  <a:lnTo>
                    <a:pt x="34048" y="19303"/>
                  </a:lnTo>
                  <a:lnTo>
                    <a:pt x="34429" y="18922"/>
                  </a:lnTo>
                  <a:close/>
                </a:path>
                <a:path w="38735" h="56514">
                  <a:moveTo>
                    <a:pt x="37744" y="17398"/>
                  </a:moveTo>
                  <a:lnTo>
                    <a:pt x="35013" y="17398"/>
                  </a:lnTo>
                  <a:lnTo>
                    <a:pt x="35407" y="17779"/>
                  </a:lnTo>
                  <a:lnTo>
                    <a:pt x="35407" y="18160"/>
                  </a:lnTo>
                  <a:lnTo>
                    <a:pt x="36575" y="18160"/>
                  </a:lnTo>
                  <a:lnTo>
                    <a:pt x="36575" y="17779"/>
                  </a:lnTo>
                  <a:lnTo>
                    <a:pt x="37744" y="17779"/>
                  </a:lnTo>
                  <a:lnTo>
                    <a:pt x="37744" y="17398"/>
                  </a:lnTo>
                  <a:close/>
                </a:path>
                <a:path w="38735" h="56514">
                  <a:moveTo>
                    <a:pt x="37744" y="15874"/>
                  </a:moveTo>
                  <a:lnTo>
                    <a:pt x="2920" y="15874"/>
                  </a:lnTo>
                  <a:lnTo>
                    <a:pt x="2920" y="16255"/>
                  </a:lnTo>
                  <a:lnTo>
                    <a:pt x="2527" y="16636"/>
                  </a:lnTo>
                  <a:lnTo>
                    <a:pt x="37350" y="16636"/>
                  </a:lnTo>
                  <a:lnTo>
                    <a:pt x="37350" y="16255"/>
                  </a:lnTo>
                  <a:lnTo>
                    <a:pt x="37744" y="16255"/>
                  </a:lnTo>
                  <a:lnTo>
                    <a:pt x="37744" y="15874"/>
                  </a:lnTo>
                  <a:close/>
                </a:path>
                <a:path w="38735" h="56514">
                  <a:moveTo>
                    <a:pt x="11290" y="15493"/>
                  </a:moveTo>
                  <a:lnTo>
                    <a:pt x="2527" y="15493"/>
                  </a:lnTo>
                  <a:lnTo>
                    <a:pt x="2527" y="15874"/>
                  </a:lnTo>
                  <a:lnTo>
                    <a:pt x="11480" y="15874"/>
                  </a:lnTo>
                  <a:lnTo>
                    <a:pt x="11290" y="15493"/>
                  </a:lnTo>
                  <a:close/>
                </a:path>
                <a:path w="38735" h="56514">
                  <a:moveTo>
                    <a:pt x="12255" y="12572"/>
                  </a:moveTo>
                  <a:lnTo>
                    <a:pt x="11861" y="12572"/>
                  </a:lnTo>
                  <a:lnTo>
                    <a:pt x="11861" y="13334"/>
                  </a:lnTo>
                  <a:lnTo>
                    <a:pt x="12649" y="14096"/>
                  </a:lnTo>
                  <a:lnTo>
                    <a:pt x="12649" y="15239"/>
                  </a:lnTo>
                  <a:lnTo>
                    <a:pt x="12255" y="15239"/>
                  </a:lnTo>
                  <a:lnTo>
                    <a:pt x="11861" y="15493"/>
                  </a:lnTo>
                  <a:lnTo>
                    <a:pt x="11480" y="15493"/>
                  </a:lnTo>
                  <a:lnTo>
                    <a:pt x="11480" y="15874"/>
                  </a:lnTo>
                  <a:lnTo>
                    <a:pt x="38125" y="15874"/>
                  </a:lnTo>
                  <a:lnTo>
                    <a:pt x="38125" y="14858"/>
                  </a:lnTo>
                  <a:lnTo>
                    <a:pt x="38519" y="14477"/>
                  </a:lnTo>
                  <a:lnTo>
                    <a:pt x="38519" y="14096"/>
                  </a:lnTo>
                  <a:lnTo>
                    <a:pt x="38125" y="13715"/>
                  </a:lnTo>
                  <a:lnTo>
                    <a:pt x="12649" y="13715"/>
                  </a:lnTo>
                  <a:lnTo>
                    <a:pt x="12649" y="13334"/>
                  </a:lnTo>
                  <a:lnTo>
                    <a:pt x="12255" y="13334"/>
                  </a:lnTo>
                  <a:lnTo>
                    <a:pt x="12255" y="12572"/>
                  </a:lnTo>
                  <a:close/>
                </a:path>
                <a:path w="38735" h="56514">
                  <a:moveTo>
                    <a:pt x="7010" y="14477"/>
                  </a:moveTo>
                  <a:lnTo>
                    <a:pt x="1752" y="14477"/>
                  </a:lnTo>
                  <a:lnTo>
                    <a:pt x="1752" y="14858"/>
                  </a:lnTo>
                  <a:lnTo>
                    <a:pt x="2146" y="15239"/>
                  </a:lnTo>
                  <a:lnTo>
                    <a:pt x="2146" y="15493"/>
                  </a:lnTo>
                  <a:lnTo>
                    <a:pt x="10896" y="15493"/>
                  </a:lnTo>
                  <a:lnTo>
                    <a:pt x="10896" y="15239"/>
                  </a:lnTo>
                  <a:lnTo>
                    <a:pt x="10502" y="15239"/>
                  </a:lnTo>
                  <a:lnTo>
                    <a:pt x="10896" y="14858"/>
                  </a:lnTo>
                  <a:lnTo>
                    <a:pt x="7010" y="14858"/>
                  </a:lnTo>
                  <a:lnTo>
                    <a:pt x="7010" y="14477"/>
                  </a:lnTo>
                  <a:close/>
                </a:path>
                <a:path w="38735" h="56514">
                  <a:moveTo>
                    <a:pt x="10502" y="12572"/>
                  </a:moveTo>
                  <a:lnTo>
                    <a:pt x="8953" y="12572"/>
                  </a:lnTo>
                  <a:lnTo>
                    <a:pt x="8953" y="13334"/>
                  </a:lnTo>
                  <a:lnTo>
                    <a:pt x="8559" y="13334"/>
                  </a:lnTo>
                  <a:lnTo>
                    <a:pt x="8559" y="14096"/>
                  </a:lnTo>
                  <a:lnTo>
                    <a:pt x="8166" y="14096"/>
                  </a:lnTo>
                  <a:lnTo>
                    <a:pt x="8166" y="14477"/>
                  </a:lnTo>
                  <a:lnTo>
                    <a:pt x="7785" y="14477"/>
                  </a:lnTo>
                  <a:lnTo>
                    <a:pt x="7785" y="14858"/>
                  </a:lnTo>
                  <a:lnTo>
                    <a:pt x="10121" y="14858"/>
                  </a:lnTo>
                  <a:lnTo>
                    <a:pt x="10121" y="14477"/>
                  </a:lnTo>
                  <a:lnTo>
                    <a:pt x="10502" y="14096"/>
                  </a:lnTo>
                  <a:lnTo>
                    <a:pt x="10502" y="13715"/>
                  </a:lnTo>
                  <a:lnTo>
                    <a:pt x="10121" y="13334"/>
                  </a:lnTo>
                  <a:lnTo>
                    <a:pt x="10121" y="12953"/>
                  </a:lnTo>
                  <a:lnTo>
                    <a:pt x="10502" y="12953"/>
                  </a:lnTo>
                  <a:lnTo>
                    <a:pt x="10502" y="12572"/>
                  </a:lnTo>
                  <a:close/>
                </a:path>
                <a:path w="38735" h="56514">
                  <a:moveTo>
                    <a:pt x="10896" y="14477"/>
                  </a:moveTo>
                  <a:lnTo>
                    <a:pt x="10502" y="14858"/>
                  </a:lnTo>
                  <a:lnTo>
                    <a:pt x="10896" y="14858"/>
                  </a:lnTo>
                  <a:lnTo>
                    <a:pt x="10896" y="14477"/>
                  </a:lnTo>
                  <a:close/>
                </a:path>
                <a:path w="38735" h="56514">
                  <a:moveTo>
                    <a:pt x="3695" y="8889"/>
                  </a:moveTo>
                  <a:lnTo>
                    <a:pt x="3695" y="10032"/>
                  </a:lnTo>
                  <a:lnTo>
                    <a:pt x="2920" y="10032"/>
                  </a:lnTo>
                  <a:lnTo>
                    <a:pt x="2920" y="10413"/>
                  </a:lnTo>
                  <a:lnTo>
                    <a:pt x="2527" y="10667"/>
                  </a:lnTo>
                  <a:lnTo>
                    <a:pt x="2527" y="12572"/>
                  </a:lnTo>
                  <a:lnTo>
                    <a:pt x="2146" y="12953"/>
                  </a:lnTo>
                  <a:lnTo>
                    <a:pt x="1752" y="12953"/>
                  </a:lnTo>
                  <a:lnTo>
                    <a:pt x="1752" y="13715"/>
                  </a:lnTo>
                  <a:lnTo>
                    <a:pt x="1562" y="14096"/>
                  </a:lnTo>
                  <a:lnTo>
                    <a:pt x="1562" y="14477"/>
                  </a:lnTo>
                  <a:lnTo>
                    <a:pt x="6616" y="14477"/>
                  </a:lnTo>
                  <a:lnTo>
                    <a:pt x="6616" y="14096"/>
                  </a:lnTo>
                  <a:lnTo>
                    <a:pt x="7391" y="14096"/>
                  </a:lnTo>
                  <a:lnTo>
                    <a:pt x="7391" y="13715"/>
                  </a:lnTo>
                  <a:lnTo>
                    <a:pt x="7785" y="13334"/>
                  </a:lnTo>
                  <a:lnTo>
                    <a:pt x="7785" y="12191"/>
                  </a:lnTo>
                  <a:lnTo>
                    <a:pt x="8166" y="12191"/>
                  </a:lnTo>
                  <a:lnTo>
                    <a:pt x="8166" y="11810"/>
                  </a:lnTo>
                  <a:lnTo>
                    <a:pt x="8953" y="11810"/>
                  </a:lnTo>
                  <a:lnTo>
                    <a:pt x="8953" y="11429"/>
                  </a:lnTo>
                  <a:lnTo>
                    <a:pt x="9334" y="11429"/>
                  </a:lnTo>
                  <a:lnTo>
                    <a:pt x="9334" y="11048"/>
                  </a:lnTo>
                  <a:lnTo>
                    <a:pt x="8953" y="11048"/>
                  </a:lnTo>
                  <a:lnTo>
                    <a:pt x="8953" y="10413"/>
                  </a:lnTo>
                  <a:lnTo>
                    <a:pt x="8559" y="10413"/>
                  </a:lnTo>
                  <a:lnTo>
                    <a:pt x="8559" y="10032"/>
                  </a:lnTo>
                  <a:lnTo>
                    <a:pt x="8166" y="9651"/>
                  </a:lnTo>
                  <a:lnTo>
                    <a:pt x="7391" y="9270"/>
                  </a:lnTo>
                  <a:lnTo>
                    <a:pt x="4089" y="9270"/>
                  </a:lnTo>
                  <a:lnTo>
                    <a:pt x="3695" y="8889"/>
                  </a:lnTo>
                  <a:close/>
                </a:path>
                <a:path w="38735" h="56514">
                  <a:moveTo>
                    <a:pt x="38125" y="13334"/>
                  </a:moveTo>
                  <a:lnTo>
                    <a:pt x="12649" y="13334"/>
                  </a:lnTo>
                  <a:lnTo>
                    <a:pt x="12649" y="13715"/>
                  </a:lnTo>
                  <a:lnTo>
                    <a:pt x="38125" y="13715"/>
                  </a:lnTo>
                  <a:lnTo>
                    <a:pt x="38125" y="13334"/>
                  </a:lnTo>
                  <a:close/>
                </a:path>
                <a:path w="38735" h="56514">
                  <a:moveTo>
                    <a:pt x="12649" y="12953"/>
                  </a:moveTo>
                  <a:lnTo>
                    <a:pt x="12255" y="12953"/>
                  </a:lnTo>
                  <a:lnTo>
                    <a:pt x="12255" y="13334"/>
                  </a:lnTo>
                  <a:lnTo>
                    <a:pt x="12649" y="13334"/>
                  </a:lnTo>
                  <a:lnTo>
                    <a:pt x="12649" y="12953"/>
                  </a:lnTo>
                  <a:close/>
                </a:path>
                <a:path w="38735" h="56514">
                  <a:moveTo>
                    <a:pt x="13423" y="11810"/>
                  </a:moveTo>
                  <a:lnTo>
                    <a:pt x="13030" y="11810"/>
                  </a:lnTo>
                  <a:lnTo>
                    <a:pt x="13030" y="12191"/>
                  </a:lnTo>
                  <a:lnTo>
                    <a:pt x="12649" y="12572"/>
                  </a:lnTo>
                  <a:lnTo>
                    <a:pt x="13030" y="12953"/>
                  </a:lnTo>
                  <a:lnTo>
                    <a:pt x="13030" y="13334"/>
                  </a:lnTo>
                  <a:lnTo>
                    <a:pt x="37744" y="13334"/>
                  </a:lnTo>
                  <a:lnTo>
                    <a:pt x="37350" y="12953"/>
                  </a:lnTo>
                  <a:lnTo>
                    <a:pt x="14592" y="12953"/>
                  </a:lnTo>
                  <a:lnTo>
                    <a:pt x="14592" y="12572"/>
                  </a:lnTo>
                  <a:lnTo>
                    <a:pt x="14198" y="12572"/>
                  </a:lnTo>
                  <a:lnTo>
                    <a:pt x="14198" y="12191"/>
                  </a:lnTo>
                  <a:lnTo>
                    <a:pt x="13423" y="12191"/>
                  </a:lnTo>
                  <a:lnTo>
                    <a:pt x="13423" y="11810"/>
                  </a:lnTo>
                  <a:close/>
                </a:path>
                <a:path w="38735" h="56514">
                  <a:moveTo>
                    <a:pt x="14985" y="12572"/>
                  </a:moveTo>
                  <a:lnTo>
                    <a:pt x="14592" y="12953"/>
                  </a:lnTo>
                  <a:lnTo>
                    <a:pt x="14985" y="12953"/>
                  </a:lnTo>
                  <a:lnTo>
                    <a:pt x="14985" y="12572"/>
                  </a:lnTo>
                  <a:close/>
                </a:path>
                <a:path w="38735" h="56514">
                  <a:moveTo>
                    <a:pt x="37350" y="12572"/>
                  </a:moveTo>
                  <a:lnTo>
                    <a:pt x="14985" y="12572"/>
                  </a:lnTo>
                  <a:lnTo>
                    <a:pt x="14985" y="12953"/>
                  </a:lnTo>
                  <a:lnTo>
                    <a:pt x="37350" y="12953"/>
                  </a:lnTo>
                  <a:lnTo>
                    <a:pt x="37350" y="12572"/>
                  </a:lnTo>
                  <a:close/>
                </a:path>
                <a:path w="38735" h="56514">
                  <a:moveTo>
                    <a:pt x="10121" y="12191"/>
                  </a:moveTo>
                  <a:lnTo>
                    <a:pt x="9334" y="12191"/>
                  </a:lnTo>
                  <a:lnTo>
                    <a:pt x="9334" y="12572"/>
                  </a:lnTo>
                  <a:lnTo>
                    <a:pt x="10121" y="12572"/>
                  </a:lnTo>
                  <a:lnTo>
                    <a:pt x="10121" y="12191"/>
                  </a:lnTo>
                  <a:close/>
                </a:path>
                <a:path w="38735" h="56514">
                  <a:moveTo>
                    <a:pt x="14198" y="11429"/>
                  </a:moveTo>
                  <a:lnTo>
                    <a:pt x="13817" y="11810"/>
                  </a:lnTo>
                  <a:lnTo>
                    <a:pt x="13817" y="12191"/>
                  </a:lnTo>
                  <a:lnTo>
                    <a:pt x="14592" y="12191"/>
                  </a:lnTo>
                  <a:lnTo>
                    <a:pt x="14592" y="12572"/>
                  </a:lnTo>
                  <a:lnTo>
                    <a:pt x="14985" y="12191"/>
                  </a:lnTo>
                  <a:lnTo>
                    <a:pt x="14592" y="11810"/>
                  </a:lnTo>
                  <a:lnTo>
                    <a:pt x="14198" y="11810"/>
                  </a:lnTo>
                  <a:lnTo>
                    <a:pt x="14198" y="11429"/>
                  </a:lnTo>
                  <a:close/>
                </a:path>
                <a:path w="38735" h="56514">
                  <a:moveTo>
                    <a:pt x="37744" y="12191"/>
                  </a:moveTo>
                  <a:lnTo>
                    <a:pt x="15760" y="12191"/>
                  </a:lnTo>
                  <a:lnTo>
                    <a:pt x="15760" y="12572"/>
                  </a:lnTo>
                  <a:lnTo>
                    <a:pt x="37744" y="12572"/>
                  </a:lnTo>
                  <a:lnTo>
                    <a:pt x="37744" y="12191"/>
                  </a:lnTo>
                  <a:close/>
                </a:path>
                <a:path w="38735" h="56514">
                  <a:moveTo>
                    <a:pt x="17119" y="10667"/>
                  </a:moveTo>
                  <a:lnTo>
                    <a:pt x="16725" y="10667"/>
                  </a:lnTo>
                  <a:lnTo>
                    <a:pt x="16344" y="11048"/>
                  </a:lnTo>
                  <a:lnTo>
                    <a:pt x="16344" y="11810"/>
                  </a:lnTo>
                  <a:lnTo>
                    <a:pt x="16154" y="12191"/>
                  </a:lnTo>
                  <a:lnTo>
                    <a:pt x="38125" y="12191"/>
                  </a:lnTo>
                  <a:lnTo>
                    <a:pt x="38125" y="11810"/>
                  </a:lnTo>
                  <a:lnTo>
                    <a:pt x="37744" y="11810"/>
                  </a:lnTo>
                  <a:lnTo>
                    <a:pt x="37350" y="11429"/>
                  </a:lnTo>
                  <a:lnTo>
                    <a:pt x="37350" y="11048"/>
                  </a:lnTo>
                  <a:lnTo>
                    <a:pt x="17119" y="11048"/>
                  </a:lnTo>
                  <a:lnTo>
                    <a:pt x="17119" y="10667"/>
                  </a:lnTo>
                  <a:close/>
                </a:path>
                <a:path w="38735" h="56514">
                  <a:moveTo>
                    <a:pt x="38125" y="11429"/>
                  </a:moveTo>
                  <a:lnTo>
                    <a:pt x="37744" y="11429"/>
                  </a:lnTo>
                  <a:lnTo>
                    <a:pt x="37744" y="11810"/>
                  </a:lnTo>
                  <a:lnTo>
                    <a:pt x="38125" y="11810"/>
                  </a:lnTo>
                  <a:lnTo>
                    <a:pt x="38125" y="11429"/>
                  </a:lnTo>
                  <a:close/>
                </a:path>
                <a:path w="38735" h="56514">
                  <a:moveTo>
                    <a:pt x="36182" y="6984"/>
                  </a:moveTo>
                  <a:lnTo>
                    <a:pt x="19062" y="6984"/>
                  </a:lnTo>
                  <a:lnTo>
                    <a:pt x="19062" y="7365"/>
                  </a:lnTo>
                  <a:lnTo>
                    <a:pt x="18681" y="7746"/>
                  </a:lnTo>
                  <a:lnTo>
                    <a:pt x="18681" y="8889"/>
                  </a:lnTo>
                  <a:lnTo>
                    <a:pt x="19062" y="8889"/>
                  </a:lnTo>
                  <a:lnTo>
                    <a:pt x="19456" y="9270"/>
                  </a:lnTo>
                  <a:lnTo>
                    <a:pt x="19456" y="9651"/>
                  </a:lnTo>
                  <a:lnTo>
                    <a:pt x="19062" y="9651"/>
                  </a:lnTo>
                  <a:lnTo>
                    <a:pt x="19456" y="10032"/>
                  </a:lnTo>
                  <a:lnTo>
                    <a:pt x="20231" y="10032"/>
                  </a:lnTo>
                  <a:lnTo>
                    <a:pt x="20231" y="10667"/>
                  </a:lnTo>
                  <a:lnTo>
                    <a:pt x="19456" y="10667"/>
                  </a:lnTo>
                  <a:lnTo>
                    <a:pt x="19456" y="11048"/>
                  </a:lnTo>
                  <a:lnTo>
                    <a:pt x="37350" y="11048"/>
                  </a:lnTo>
                  <a:lnTo>
                    <a:pt x="37744" y="10667"/>
                  </a:lnTo>
                  <a:lnTo>
                    <a:pt x="37744" y="10413"/>
                  </a:lnTo>
                  <a:lnTo>
                    <a:pt x="37350" y="9651"/>
                  </a:lnTo>
                  <a:lnTo>
                    <a:pt x="37350" y="9270"/>
                  </a:lnTo>
                  <a:lnTo>
                    <a:pt x="37744" y="9270"/>
                  </a:lnTo>
                  <a:lnTo>
                    <a:pt x="36182" y="7746"/>
                  </a:lnTo>
                  <a:lnTo>
                    <a:pt x="36575" y="7365"/>
                  </a:lnTo>
                  <a:lnTo>
                    <a:pt x="36182" y="6984"/>
                  </a:lnTo>
                  <a:close/>
                </a:path>
                <a:path w="38735" h="56514">
                  <a:moveTo>
                    <a:pt x="19837" y="10413"/>
                  </a:moveTo>
                  <a:lnTo>
                    <a:pt x="19837" y="10667"/>
                  </a:lnTo>
                  <a:lnTo>
                    <a:pt x="20231" y="10667"/>
                  </a:lnTo>
                  <a:lnTo>
                    <a:pt x="19837" y="10413"/>
                  </a:lnTo>
                  <a:close/>
                </a:path>
                <a:path w="38735" h="56514">
                  <a:moveTo>
                    <a:pt x="18287" y="9270"/>
                  </a:moveTo>
                  <a:lnTo>
                    <a:pt x="17894" y="9270"/>
                  </a:lnTo>
                  <a:lnTo>
                    <a:pt x="17894" y="9651"/>
                  </a:lnTo>
                  <a:lnTo>
                    <a:pt x="18287" y="9270"/>
                  </a:lnTo>
                  <a:close/>
                </a:path>
                <a:path w="38735" h="56514">
                  <a:moveTo>
                    <a:pt x="4470" y="8508"/>
                  </a:moveTo>
                  <a:lnTo>
                    <a:pt x="4089" y="8508"/>
                  </a:lnTo>
                  <a:lnTo>
                    <a:pt x="4089" y="9270"/>
                  </a:lnTo>
                  <a:lnTo>
                    <a:pt x="6616" y="9270"/>
                  </a:lnTo>
                  <a:lnTo>
                    <a:pt x="6616" y="8889"/>
                  </a:lnTo>
                  <a:lnTo>
                    <a:pt x="4470" y="8889"/>
                  </a:lnTo>
                  <a:lnTo>
                    <a:pt x="4470" y="8508"/>
                  </a:lnTo>
                  <a:close/>
                </a:path>
                <a:path w="38735" h="56514">
                  <a:moveTo>
                    <a:pt x="19062" y="8889"/>
                  </a:moveTo>
                  <a:lnTo>
                    <a:pt x="18287" y="8889"/>
                  </a:lnTo>
                  <a:lnTo>
                    <a:pt x="18287" y="9270"/>
                  </a:lnTo>
                  <a:lnTo>
                    <a:pt x="18681" y="9270"/>
                  </a:lnTo>
                  <a:lnTo>
                    <a:pt x="19062" y="8889"/>
                  </a:lnTo>
                  <a:close/>
                </a:path>
                <a:path w="38735" h="56514">
                  <a:moveTo>
                    <a:pt x="6426" y="8508"/>
                  </a:moveTo>
                  <a:lnTo>
                    <a:pt x="4864" y="8508"/>
                  </a:lnTo>
                  <a:lnTo>
                    <a:pt x="4864" y="8889"/>
                  </a:lnTo>
                  <a:lnTo>
                    <a:pt x="6616" y="8889"/>
                  </a:lnTo>
                  <a:lnTo>
                    <a:pt x="6426" y="8508"/>
                  </a:lnTo>
                  <a:close/>
                </a:path>
                <a:path w="38735" h="56514">
                  <a:moveTo>
                    <a:pt x="35788" y="5587"/>
                  </a:moveTo>
                  <a:lnTo>
                    <a:pt x="35013" y="5587"/>
                  </a:lnTo>
                  <a:lnTo>
                    <a:pt x="35013" y="5841"/>
                  </a:lnTo>
                  <a:lnTo>
                    <a:pt x="31711" y="5841"/>
                  </a:lnTo>
                  <a:lnTo>
                    <a:pt x="31711" y="6222"/>
                  </a:lnTo>
                  <a:lnTo>
                    <a:pt x="18287" y="6222"/>
                  </a:lnTo>
                  <a:lnTo>
                    <a:pt x="18287" y="6603"/>
                  </a:lnTo>
                  <a:lnTo>
                    <a:pt x="18681" y="6603"/>
                  </a:lnTo>
                  <a:lnTo>
                    <a:pt x="18681" y="6984"/>
                  </a:lnTo>
                  <a:lnTo>
                    <a:pt x="35788" y="6984"/>
                  </a:lnTo>
                  <a:lnTo>
                    <a:pt x="35788" y="5587"/>
                  </a:lnTo>
                  <a:close/>
                </a:path>
                <a:path w="38735" h="56514">
                  <a:moveTo>
                    <a:pt x="30937" y="5587"/>
                  </a:moveTo>
                  <a:lnTo>
                    <a:pt x="19062" y="5587"/>
                  </a:lnTo>
                  <a:lnTo>
                    <a:pt x="19062" y="5841"/>
                  </a:lnTo>
                  <a:lnTo>
                    <a:pt x="18681" y="6222"/>
                  </a:lnTo>
                  <a:lnTo>
                    <a:pt x="31711" y="6222"/>
                  </a:lnTo>
                  <a:lnTo>
                    <a:pt x="31711" y="5841"/>
                  </a:lnTo>
                  <a:lnTo>
                    <a:pt x="30937" y="5841"/>
                  </a:lnTo>
                  <a:lnTo>
                    <a:pt x="30937" y="5587"/>
                  </a:lnTo>
                  <a:close/>
                </a:path>
                <a:path w="38735" h="56514">
                  <a:moveTo>
                    <a:pt x="33261" y="4063"/>
                  </a:moveTo>
                  <a:lnTo>
                    <a:pt x="32105" y="4063"/>
                  </a:lnTo>
                  <a:lnTo>
                    <a:pt x="32105" y="4444"/>
                  </a:lnTo>
                  <a:lnTo>
                    <a:pt x="32486" y="4825"/>
                  </a:lnTo>
                  <a:lnTo>
                    <a:pt x="32486" y="5841"/>
                  </a:lnTo>
                  <a:lnTo>
                    <a:pt x="34823" y="5841"/>
                  </a:lnTo>
                  <a:lnTo>
                    <a:pt x="34823" y="4825"/>
                  </a:lnTo>
                  <a:lnTo>
                    <a:pt x="33654" y="4825"/>
                  </a:lnTo>
                  <a:lnTo>
                    <a:pt x="33654" y="4444"/>
                  </a:lnTo>
                  <a:lnTo>
                    <a:pt x="33261" y="4444"/>
                  </a:lnTo>
                  <a:lnTo>
                    <a:pt x="33261" y="4063"/>
                  </a:lnTo>
                  <a:close/>
                </a:path>
                <a:path w="38735" h="56514">
                  <a:moveTo>
                    <a:pt x="19837" y="3682"/>
                  </a:moveTo>
                  <a:lnTo>
                    <a:pt x="19456" y="3682"/>
                  </a:lnTo>
                  <a:lnTo>
                    <a:pt x="19456" y="5587"/>
                  </a:lnTo>
                  <a:lnTo>
                    <a:pt x="30543" y="5587"/>
                  </a:lnTo>
                  <a:lnTo>
                    <a:pt x="30543" y="5206"/>
                  </a:lnTo>
                  <a:lnTo>
                    <a:pt x="29959" y="5206"/>
                  </a:lnTo>
                  <a:lnTo>
                    <a:pt x="29959" y="4825"/>
                  </a:lnTo>
                  <a:lnTo>
                    <a:pt x="28790" y="4825"/>
                  </a:lnTo>
                  <a:lnTo>
                    <a:pt x="28790" y="4444"/>
                  </a:lnTo>
                  <a:lnTo>
                    <a:pt x="28016" y="4444"/>
                  </a:lnTo>
                  <a:lnTo>
                    <a:pt x="28016" y="4063"/>
                  </a:lnTo>
                  <a:lnTo>
                    <a:pt x="19837" y="4063"/>
                  </a:lnTo>
                  <a:lnTo>
                    <a:pt x="19837" y="3682"/>
                  </a:lnTo>
                  <a:close/>
                </a:path>
                <a:path w="38735" h="56514">
                  <a:moveTo>
                    <a:pt x="29565" y="4444"/>
                  </a:moveTo>
                  <a:lnTo>
                    <a:pt x="29565" y="4825"/>
                  </a:lnTo>
                  <a:lnTo>
                    <a:pt x="29959" y="4825"/>
                  </a:lnTo>
                  <a:lnTo>
                    <a:pt x="29565" y="4444"/>
                  </a:lnTo>
                  <a:close/>
                </a:path>
                <a:path w="38735" h="56514">
                  <a:moveTo>
                    <a:pt x="28397" y="4063"/>
                  </a:moveTo>
                  <a:lnTo>
                    <a:pt x="28016" y="4444"/>
                  </a:lnTo>
                  <a:lnTo>
                    <a:pt x="28397" y="4444"/>
                  </a:lnTo>
                  <a:lnTo>
                    <a:pt x="28397" y="4063"/>
                  </a:lnTo>
                  <a:close/>
                </a:path>
                <a:path w="38735" h="56514">
                  <a:moveTo>
                    <a:pt x="26454" y="3682"/>
                  </a:moveTo>
                  <a:lnTo>
                    <a:pt x="20231" y="3682"/>
                  </a:lnTo>
                  <a:lnTo>
                    <a:pt x="20231" y="4063"/>
                  </a:lnTo>
                  <a:lnTo>
                    <a:pt x="26454" y="4063"/>
                  </a:lnTo>
                  <a:lnTo>
                    <a:pt x="26454" y="3682"/>
                  </a:lnTo>
                  <a:close/>
                </a:path>
                <a:path w="38735" h="56514">
                  <a:moveTo>
                    <a:pt x="26847" y="3682"/>
                  </a:moveTo>
                  <a:lnTo>
                    <a:pt x="26847" y="4063"/>
                  </a:lnTo>
                  <a:lnTo>
                    <a:pt x="27228" y="4063"/>
                  </a:lnTo>
                  <a:lnTo>
                    <a:pt x="26847" y="3682"/>
                  </a:lnTo>
                  <a:close/>
                </a:path>
                <a:path w="38735" h="56514">
                  <a:moveTo>
                    <a:pt x="23152" y="2158"/>
                  </a:moveTo>
                  <a:lnTo>
                    <a:pt x="20624" y="2158"/>
                  </a:lnTo>
                  <a:lnTo>
                    <a:pt x="20815" y="2539"/>
                  </a:lnTo>
                  <a:lnTo>
                    <a:pt x="20815" y="3301"/>
                  </a:lnTo>
                  <a:lnTo>
                    <a:pt x="20624" y="3301"/>
                  </a:lnTo>
                  <a:lnTo>
                    <a:pt x="20624" y="3682"/>
                  </a:lnTo>
                  <a:lnTo>
                    <a:pt x="25679" y="3682"/>
                  </a:lnTo>
                  <a:lnTo>
                    <a:pt x="25488" y="3301"/>
                  </a:lnTo>
                  <a:lnTo>
                    <a:pt x="25488" y="2920"/>
                  </a:lnTo>
                  <a:lnTo>
                    <a:pt x="25095" y="2920"/>
                  </a:lnTo>
                  <a:lnTo>
                    <a:pt x="25095" y="2539"/>
                  </a:lnTo>
                  <a:lnTo>
                    <a:pt x="23926" y="2539"/>
                  </a:lnTo>
                  <a:lnTo>
                    <a:pt x="23152" y="2158"/>
                  </a:lnTo>
                  <a:close/>
                </a:path>
                <a:path w="38735" h="56514">
                  <a:moveTo>
                    <a:pt x="25679" y="3301"/>
                  </a:moveTo>
                  <a:lnTo>
                    <a:pt x="25679" y="3682"/>
                  </a:lnTo>
                  <a:lnTo>
                    <a:pt x="26073" y="3682"/>
                  </a:lnTo>
                  <a:lnTo>
                    <a:pt x="25679" y="3301"/>
                  </a:lnTo>
                  <a:close/>
                </a:path>
                <a:path w="38735" h="56514">
                  <a:moveTo>
                    <a:pt x="19837" y="1396"/>
                  </a:moveTo>
                  <a:lnTo>
                    <a:pt x="19456" y="1396"/>
                  </a:lnTo>
                  <a:lnTo>
                    <a:pt x="19456" y="1777"/>
                  </a:lnTo>
                  <a:lnTo>
                    <a:pt x="19837" y="2158"/>
                  </a:lnTo>
                  <a:lnTo>
                    <a:pt x="19837" y="2539"/>
                  </a:lnTo>
                  <a:lnTo>
                    <a:pt x="20624" y="2539"/>
                  </a:lnTo>
                  <a:lnTo>
                    <a:pt x="20624" y="2158"/>
                  </a:lnTo>
                  <a:lnTo>
                    <a:pt x="23152" y="2158"/>
                  </a:lnTo>
                  <a:lnTo>
                    <a:pt x="23539" y="1777"/>
                  </a:lnTo>
                  <a:lnTo>
                    <a:pt x="19837" y="1777"/>
                  </a:lnTo>
                  <a:lnTo>
                    <a:pt x="19837" y="1396"/>
                  </a:lnTo>
                  <a:close/>
                </a:path>
                <a:path w="38735" h="56514">
                  <a:moveTo>
                    <a:pt x="21589" y="0"/>
                  </a:moveTo>
                  <a:lnTo>
                    <a:pt x="20624" y="0"/>
                  </a:lnTo>
                  <a:lnTo>
                    <a:pt x="20624" y="507"/>
                  </a:lnTo>
                  <a:lnTo>
                    <a:pt x="20815" y="507"/>
                  </a:lnTo>
                  <a:lnTo>
                    <a:pt x="20815" y="1269"/>
                  </a:lnTo>
                  <a:lnTo>
                    <a:pt x="20624" y="1269"/>
                  </a:lnTo>
                  <a:lnTo>
                    <a:pt x="20231" y="1396"/>
                  </a:lnTo>
                  <a:lnTo>
                    <a:pt x="20231" y="1777"/>
                  </a:lnTo>
                  <a:lnTo>
                    <a:pt x="23539" y="1777"/>
                  </a:lnTo>
                  <a:lnTo>
                    <a:pt x="23926" y="1396"/>
                  </a:lnTo>
                  <a:lnTo>
                    <a:pt x="23152" y="1269"/>
                  </a:lnTo>
                  <a:lnTo>
                    <a:pt x="23545" y="888"/>
                  </a:lnTo>
                  <a:lnTo>
                    <a:pt x="22377" y="888"/>
                  </a:lnTo>
                  <a:lnTo>
                    <a:pt x="21589" y="507"/>
                  </a:lnTo>
                  <a:lnTo>
                    <a:pt x="21589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4473846" y="2146142"/>
              <a:ext cx="88900" cy="129539"/>
            </a:xfrm>
            <a:custGeom>
              <a:avLst/>
              <a:gdLst/>
              <a:ahLst/>
              <a:cxnLst/>
              <a:rect l="l" t="t" r="r" b="b"/>
              <a:pathLst>
                <a:path w="88900" h="129539">
                  <a:moveTo>
                    <a:pt x="11683" y="128269"/>
                  </a:moveTo>
                  <a:lnTo>
                    <a:pt x="6426" y="128269"/>
                  </a:lnTo>
                  <a:lnTo>
                    <a:pt x="6032" y="129539"/>
                  </a:lnTo>
                  <a:lnTo>
                    <a:pt x="10909" y="129539"/>
                  </a:lnTo>
                  <a:lnTo>
                    <a:pt x="11683" y="128269"/>
                  </a:lnTo>
                  <a:close/>
                </a:path>
                <a:path w="88900" h="129539">
                  <a:moveTo>
                    <a:pt x="20650" y="128269"/>
                  </a:moveTo>
                  <a:lnTo>
                    <a:pt x="12852" y="128269"/>
                  </a:lnTo>
                  <a:lnTo>
                    <a:pt x="13246" y="129539"/>
                  </a:lnTo>
                  <a:lnTo>
                    <a:pt x="20256" y="129539"/>
                  </a:lnTo>
                  <a:lnTo>
                    <a:pt x="20650" y="128269"/>
                  </a:lnTo>
                  <a:close/>
                </a:path>
                <a:path w="88900" h="129539">
                  <a:moveTo>
                    <a:pt x="24345" y="128269"/>
                  </a:moveTo>
                  <a:lnTo>
                    <a:pt x="20650" y="128269"/>
                  </a:lnTo>
                  <a:lnTo>
                    <a:pt x="21424" y="129539"/>
                  </a:lnTo>
                  <a:lnTo>
                    <a:pt x="23952" y="129539"/>
                  </a:lnTo>
                  <a:lnTo>
                    <a:pt x="24345" y="128269"/>
                  </a:lnTo>
                  <a:close/>
                </a:path>
                <a:path w="88900" h="129539">
                  <a:moveTo>
                    <a:pt x="26288" y="126999"/>
                  </a:moveTo>
                  <a:lnTo>
                    <a:pt x="4864" y="126999"/>
                  </a:lnTo>
                  <a:lnTo>
                    <a:pt x="4864" y="128269"/>
                  </a:lnTo>
                  <a:lnTo>
                    <a:pt x="25120" y="128269"/>
                  </a:lnTo>
                  <a:lnTo>
                    <a:pt x="26288" y="126999"/>
                  </a:lnTo>
                  <a:close/>
                </a:path>
                <a:path w="88900" h="129539">
                  <a:moveTo>
                    <a:pt x="27457" y="125729"/>
                  </a:moveTo>
                  <a:lnTo>
                    <a:pt x="2730" y="125729"/>
                  </a:lnTo>
                  <a:lnTo>
                    <a:pt x="2730" y="126999"/>
                  </a:lnTo>
                  <a:lnTo>
                    <a:pt x="27076" y="126999"/>
                  </a:lnTo>
                  <a:lnTo>
                    <a:pt x="27457" y="125729"/>
                  </a:lnTo>
                  <a:close/>
                </a:path>
                <a:path w="88900" h="129539">
                  <a:moveTo>
                    <a:pt x="29603" y="125729"/>
                  </a:moveTo>
                  <a:lnTo>
                    <a:pt x="27457" y="125729"/>
                  </a:lnTo>
                  <a:lnTo>
                    <a:pt x="28435" y="126999"/>
                  </a:lnTo>
                  <a:lnTo>
                    <a:pt x="28828" y="126999"/>
                  </a:lnTo>
                  <a:lnTo>
                    <a:pt x="29603" y="125729"/>
                  </a:lnTo>
                  <a:close/>
                </a:path>
                <a:path w="88900" h="129539">
                  <a:moveTo>
                    <a:pt x="32918" y="123189"/>
                  </a:moveTo>
                  <a:lnTo>
                    <a:pt x="2336" y="123189"/>
                  </a:lnTo>
                  <a:lnTo>
                    <a:pt x="2336" y="124459"/>
                  </a:lnTo>
                  <a:lnTo>
                    <a:pt x="1943" y="124459"/>
                  </a:lnTo>
                  <a:lnTo>
                    <a:pt x="1943" y="125729"/>
                  </a:lnTo>
                  <a:lnTo>
                    <a:pt x="31546" y="125729"/>
                  </a:lnTo>
                  <a:lnTo>
                    <a:pt x="32334" y="124459"/>
                  </a:lnTo>
                  <a:lnTo>
                    <a:pt x="32918" y="123189"/>
                  </a:lnTo>
                  <a:close/>
                </a:path>
                <a:path w="88900" h="129539">
                  <a:moveTo>
                    <a:pt x="34861" y="121919"/>
                  </a:moveTo>
                  <a:lnTo>
                    <a:pt x="1943" y="121919"/>
                  </a:lnTo>
                  <a:lnTo>
                    <a:pt x="1943" y="123189"/>
                  </a:lnTo>
                  <a:lnTo>
                    <a:pt x="34861" y="123189"/>
                  </a:lnTo>
                  <a:lnTo>
                    <a:pt x="34861" y="121919"/>
                  </a:lnTo>
                  <a:close/>
                </a:path>
                <a:path w="88900" h="129539">
                  <a:moveTo>
                    <a:pt x="36423" y="121919"/>
                  </a:moveTo>
                  <a:lnTo>
                    <a:pt x="34861" y="121919"/>
                  </a:lnTo>
                  <a:lnTo>
                    <a:pt x="35255" y="123189"/>
                  </a:lnTo>
                  <a:lnTo>
                    <a:pt x="36029" y="123189"/>
                  </a:lnTo>
                  <a:lnTo>
                    <a:pt x="36423" y="121919"/>
                  </a:lnTo>
                  <a:close/>
                </a:path>
                <a:path w="88900" h="129539">
                  <a:moveTo>
                    <a:pt x="36804" y="121919"/>
                  </a:moveTo>
                  <a:lnTo>
                    <a:pt x="36423" y="121919"/>
                  </a:lnTo>
                  <a:lnTo>
                    <a:pt x="36804" y="123189"/>
                  </a:lnTo>
                  <a:lnTo>
                    <a:pt x="36804" y="121919"/>
                  </a:lnTo>
                  <a:close/>
                </a:path>
                <a:path w="88900" h="129539">
                  <a:moveTo>
                    <a:pt x="41287" y="115569"/>
                  </a:moveTo>
                  <a:lnTo>
                    <a:pt x="2336" y="115569"/>
                  </a:lnTo>
                  <a:lnTo>
                    <a:pt x="2336" y="116839"/>
                  </a:lnTo>
                  <a:lnTo>
                    <a:pt x="1168" y="116839"/>
                  </a:lnTo>
                  <a:lnTo>
                    <a:pt x="1168" y="118109"/>
                  </a:lnTo>
                  <a:lnTo>
                    <a:pt x="393" y="118109"/>
                  </a:lnTo>
                  <a:lnTo>
                    <a:pt x="0" y="119379"/>
                  </a:lnTo>
                  <a:lnTo>
                    <a:pt x="0" y="120649"/>
                  </a:lnTo>
                  <a:lnTo>
                    <a:pt x="393" y="120649"/>
                  </a:lnTo>
                  <a:lnTo>
                    <a:pt x="0" y="121919"/>
                  </a:lnTo>
                  <a:lnTo>
                    <a:pt x="38176" y="121919"/>
                  </a:lnTo>
                  <a:lnTo>
                    <a:pt x="38950" y="120649"/>
                  </a:lnTo>
                  <a:lnTo>
                    <a:pt x="38950" y="119379"/>
                  </a:lnTo>
                  <a:lnTo>
                    <a:pt x="39344" y="118109"/>
                  </a:lnTo>
                  <a:lnTo>
                    <a:pt x="41287" y="115569"/>
                  </a:lnTo>
                  <a:close/>
                </a:path>
                <a:path w="88900" h="129539">
                  <a:moveTo>
                    <a:pt x="4089" y="114299"/>
                  </a:moveTo>
                  <a:lnTo>
                    <a:pt x="4089" y="115569"/>
                  </a:lnTo>
                  <a:lnTo>
                    <a:pt x="4483" y="115569"/>
                  </a:lnTo>
                  <a:lnTo>
                    <a:pt x="4089" y="114299"/>
                  </a:lnTo>
                  <a:close/>
                </a:path>
                <a:path w="88900" h="129539">
                  <a:moveTo>
                    <a:pt x="43040" y="113029"/>
                  </a:moveTo>
                  <a:lnTo>
                    <a:pt x="5651" y="113029"/>
                  </a:lnTo>
                  <a:lnTo>
                    <a:pt x="6032" y="114299"/>
                  </a:lnTo>
                  <a:lnTo>
                    <a:pt x="4483" y="114299"/>
                  </a:lnTo>
                  <a:lnTo>
                    <a:pt x="4483" y="115569"/>
                  </a:lnTo>
                  <a:lnTo>
                    <a:pt x="42062" y="115569"/>
                  </a:lnTo>
                  <a:lnTo>
                    <a:pt x="42646" y="114299"/>
                  </a:lnTo>
                  <a:lnTo>
                    <a:pt x="43040" y="113029"/>
                  </a:lnTo>
                  <a:close/>
                </a:path>
                <a:path w="88900" h="129539">
                  <a:moveTo>
                    <a:pt x="73418" y="114299"/>
                  </a:moveTo>
                  <a:lnTo>
                    <a:pt x="72250" y="114299"/>
                  </a:lnTo>
                  <a:lnTo>
                    <a:pt x="73418" y="115569"/>
                  </a:lnTo>
                  <a:lnTo>
                    <a:pt x="73418" y="114299"/>
                  </a:lnTo>
                  <a:close/>
                </a:path>
                <a:path w="88900" h="129539">
                  <a:moveTo>
                    <a:pt x="5257" y="113029"/>
                  </a:moveTo>
                  <a:lnTo>
                    <a:pt x="4483" y="113029"/>
                  </a:lnTo>
                  <a:lnTo>
                    <a:pt x="4864" y="114299"/>
                  </a:lnTo>
                  <a:lnTo>
                    <a:pt x="5257" y="114299"/>
                  </a:lnTo>
                  <a:lnTo>
                    <a:pt x="5257" y="113029"/>
                  </a:lnTo>
                  <a:close/>
                </a:path>
                <a:path w="88900" h="129539">
                  <a:moveTo>
                    <a:pt x="73812" y="113029"/>
                  </a:moveTo>
                  <a:lnTo>
                    <a:pt x="66611" y="113029"/>
                  </a:lnTo>
                  <a:lnTo>
                    <a:pt x="66992" y="114299"/>
                  </a:lnTo>
                  <a:lnTo>
                    <a:pt x="73812" y="114299"/>
                  </a:lnTo>
                  <a:lnTo>
                    <a:pt x="73812" y="113029"/>
                  </a:lnTo>
                  <a:close/>
                </a:path>
                <a:path w="88900" h="129539">
                  <a:moveTo>
                    <a:pt x="44983" y="110489"/>
                  </a:moveTo>
                  <a:lnTo>
                    <a:pt x="1168" y="110489"/>
                  </a:lnTo>
                  <a:lnTo>
                    <a:pt x="1168" y="111759"/>
                  </a:lnTo>
                  <a:lnTo>
                    <a:pt x="1943" y="111759"/>
                  </a:lnTo>
                  <a:lnTo>
                    <a:pt x="2336" y="113029"/>
                  </a:lnTo>
                  <a:lnTo>
                    <a:pt x="43433" y="113029"/>
                  </a:lnTo>
                  <a:lnTo>
                    <a:pt x="44983" y="110489"/>
                  </a:lnTo>
                  <a:close/>
                </a:path>
                <a:path w="88900" h="129539">
                  <a:moveTo>
                    <a:pt x="59588" y="110489"/>
                  </a:moveTo>
                  <a:lnTo>
                    <a:pt x="51612" y="110489"/>
                  </a:lnTo>
                  <a:lnTo>
                    <a:pt x="52006" y="111759"/>
                  </a:lnTo>
                  <a:lnTo>
                    <a:pt x="53162" y="113029"/>
                  </a:lnTo>
                  <a:lnTo>
                    <a:pt x="57645" y="113029"/>
                  </a:lnTo>
                  <a:lnTo>
                    <a:pt x="59588" y="110489"/>
                  </a:lnTo>
                  <a:close/>
                </a:path>
                <a:path w="88900" h="129539">
                  <a:moveTo>
                    <a:pt x="74980" y="111759"/>
                  </a:moveTo>
                  <a:lnTo>
                    <a:pt x="63296" y="111759"/>
                  </a:lnTo>
                  <a:lnTo>
                    <a:pt x="64465" y="113029"/>
                  </a:lnTo>
                  <a:lnTo>
                    <a:pt x="74980" y="113029"/>
                  </a:lnTo>
                  <a:lnTo>
                    <a:pt x="74980" y="111759"/>
                  </a:lnTo>
                  <a:close/>
                </a:path>
                <a:path w="88900" h="129539">
                  <a:moveTo>
                    <a:pt x="75564" y="110489"/>
                  </a:moveTo>
                  <a:lnTo>
                    <a:pt x="61734" y="110489"/>
                  </a:lnTo>
                  <a:lnTo>
                    <a:pt x="62128" y="111759"/>
                  </a:lnTo>
                  <a:lnTo>
                    <a:pt x="75564" y="111759"/>
                  </a:lnTo>
                  <a:lnTo>
                    <a:pt x="75564" y="110489"/>
                  </a:lnTo>
                  <a:close/>
                </a:path>
                <a:path w="88900" h="129539">
                  <a:moveTo>
                    <a:pt x="33299" y="105409"/>
                  </a:moveTo>
                  <a:lnTo>
                    <a:pt x="31940" y="105409"/>
                  </a:lnTo>
                  <a:lnTo>
                    <a:pt x="31940" y="106679"/>
                  </a:lnTo>
                  <a:lnTo>
                    <a:pt x="2336" y="106679"/>
                  </a:lnTo>
                  <a:lnTo>
                    <a:pt x="2336" y="110489"/>
                  </a:lnTo>
                  <a:lnTo>
                    <a:pt x="75958" y="110489"/>
                  </a:lnTo>
                  <a:lnTo>
                    <a:pt x="75958" y="109219"/>
                  </a:lnTo>
                  <a:lnTo>
                    <a:pt x="38557" y="109219"/>
                  </a:lnTo>
                  <a:lnTo>
                    <a:pt x="38176" y="107949"/>
                  </a:lnTo>
                  <a:lnTo>
                    <a:pt x="33693" y="107949"/>
                  </a:lnTo>
                  <a:lnTo>
                    <a:pt x="33693" y="106679"/>
                  </a:lnTo>
                  <a:lnTo>
                    <a:pt x="33299" y="105409"/>
                  </a:lnTo>
                  <a:close/>
                </a:path>
                <a:path w="88900" h="129539">
                  <a:moveTo>
                    <a:pt x="42646" y="107949"/>
                  </a:moveTo>
                  <a:lnTo>
                    <a:pt x="40512" y="107949"/>
                  </a:lnTo>
                  <a:lnTo>
                    <a:pt x="40119" y="109219"/>
                  </a:lnTo>
                  <a:lnTo>
                    <a:pt x="42646" y="109219"/>
                  </a:lnTo>
                  <a:lnTo>
                    <a:pt x="42646" y="107949"/>
                  </a:lnTo>
                  <a:close/>
                </a:path>
                <a:path w="88900" h="129539">
                  <a:moveTo>
                    <a:pt x="77127" y="107949"/>
                  </a:moveTo>
                  <a:lnTo>
                    <a:pt x="43814" y="107949"/>
                  </a:lnTo>
                  <a:lnTo>
                    <a:pt x="43433" y="109219"/>
                  </a:lnTo>
                  <a:lnTo>
                    <a:pt x="77127" y="109219"/>
                  </a:lnTo>
                  <a:lnTo>
                    <a:pt x="77127" y="107949"/>
                  </a:lnTo>
                  <a:close/>
                </a:path>
                <a:path w="88900" h="129539">
                  <a:moveTo>
                    <a:pt x="37198" y="106679"/>
                  </a:moveTo>
                  <a:lnTo>
                    <a:pt x="36423" y="106679"/>
                  </a:lnTo>
                  <a:lnTo>
                    <a:pt x="36804" y="107949"/>
                  </a:lnTo>
                  <a:lnTo>
                    <a:pt x="37388" y="107949"/>
                  </a:lnTo>
                  <a:lnTo>
                    <a:pt x="37198" y="106679"/>
                  </a:lnTo>
                  <a:close/>
                </a:path>
                <a:path w="88900" h="129539">
                  <a:moveTo>
                    <a:pt x="38176" y="106679"/>
                  </a:moveTo>
                  <a:lnTo>
                    <a:pt x="37782" y="106679"/>
                  </a:lnTo>
                  <a:lnTo>
                    <a:pt x="37782" y="107949"/>
                  </a:lnTo>
                  <a:lnTo>
                    <a:pt x="38176" y="107949"/>
                  </a:lnTo>
                  <a:lnTo>
                    <a:pt x="38176" y="106679"/>
                  </a:lnTo>
                  <a:close/>
                </a:path>
                <a:path w="88900" h="129539">
                  <a:moveTo>
                    <a:pt x="45377" y="106679"/>
                  </a:moveTo>
                  <a:lnTo>
                    <a:pt x="44983" y="106679"/>
                  </a:lnTo>
                  <a:lnTo>
                    <a:pt x="44983" y="107949"/>
                  </a:lnTo>
                  <a:lnTo>
                    <a:pt x="45377" y="107949"/>
                  </a:lnTo>
                  <a:lnTo>
                    <a:pt x="45377" y="106679"/>
                  </a:lnTo>
                  <a:close/>
                </a:path>
                <a:path w="88900" h="129539">
                  <a:moveTo>
                    <a:pt x="46151" y="106679"/>
                  </a:moveTo>
                  <a:lnTo>
                    <a:pt x="45770" y="106679"/>
                  </a:lnTo>
                  <a:lnTo>
                    <a:pt x="45770" y="107949"/>
                  </a:lnTo>
                  <a:lnTo>
                    <a:pt x="46151" y="107949"/>
                  </a:lnTo>
                  <a:lnTo>
                    <a:pt x="46151" y="106679"/>
                  </a:lnTo>
                  <a:close/>
                </a:path>
                <a:path w="88900" h="129539">
                  <a:moveTo>
                    <a:pt x="78676" y="106679"/>
                  </a:moveTo>
                  <a:lnTo>
                    <a:pt x="46735" y="106679"/>
                  </a:lnTo>
                  <a:lnTo>
                    <a:pt x="46545" y="107949"/>
                  </a:lnTo>
                  <a:lnTo>
                    <a:pt x="78676" y="107949"/>
                  </a:lnTo>
                  <a:lnTo>
                    <a:pt x="78676" y="106679"/>
                  </a:lnTo>
                  <a:close/>
                </a:path>
                <a:path w="88900" h="129539">
                  <a:moveTo>
                    <a:pt x="31165" y="105409"/>
                  </a:moveTo>
                  <a:lnTo>
                    <a:pt x="3898" y="105409"/>
                  </a:lnTo>
                  <a:lnTo>
                    <a:pt x="3898" y="106679"/>
                  </a:lnTo>
                  <a:lnTo>
                    <a:pt x="31940" y="106679"/>
                  </a:lnTo>
                  <a:lnTo>
                    <a:pt x="31165" y="105409"/>
                  </a:lnTo>
                  <a:close/>
                </a:path>
                <a:path w="88900" h="129539">
                  <a:moveTo>
                    <a:pt x="80822" y="105409"/>
                  </a:moveTo>
                  <a:lnTo>
                    <a:pt x="50634" y="105409"/>
                  </a:lnTo>
                  <a:lnTo>
                    <a:pt x="50634" y="106679"/>
                  </a:lnTo>
                  <a:lnTo>
                    <a:pt x="80822" y="106679"/>
                  </a:lnTo>
                  <a:lnTo>
                    <a:pt x="80822" y="105409"/>
                  </a:lnTo>
                  <a:close/>
                </a:path>
                <a:path w="88900" h="129539">
                  <a:moveTo>
                    <a:pt x="31165" y="102869"/>
                  </a:moveTo>
                  <a:lnTo>
                    <a:pt x="2730" y="102869"/>
                  </a:lnTo>
                  <a:lnTo>
                    <a:pt x="2730" y="104139"/>
                  </a:lnTo>
                  <a:lnTo>
                    <a:pt x="3111" y="105409"/>
                  </a:lnTo>
                  <a:lnTo>
                    <a:pt x="30772" y="105409"/>
                  </a:lnTo>
                  <a:lnTo>
                    <a:pt x="30772" y="104139"/>
                  </a:lnTo>
                  <a:lnTo>
                    <a:pt x="31165" y="104139"/>
                  </a:lnTo>
                  <a:lnTo>
                    <a:pt x="31165" y="102869"/>
                  </a:lnTo>
                  <a:close/>
                </a:path>
                <a:path w="88900" h="129539">
                  <a:moveTo>
                    <a:pt x="52387" y="104139"/>
                  </a:moveTo>
                  <a:lnTo>
                    <a:pt x="51612" y="104139"/>
                  </a:lnTo>
                  <a:lnTo>
                    <a:pt x="52006" y="105409"/>
                  </a:lnTo>
                  <a:lnTo>
                    <a:pt x="52781" y="105409"/>
                  </a:lnTo>
                  <a:lnTo>
                    <a:pt x="52387" y="104139"/>
                  </a:lnTo>
                  <a:close/>
                </a:path>
                <a:path w="88900" h="129539">
                  <a:moveTo>
                    <a:pt x="81216" y="101599"/>
                  </a:moveTo>
                  <a:lnTo>
                    <a:pt x="55117" y="101599"/>
                  </a:lnTo>
                  <a:lnTo>
                    <a:pt x="55117" y="102869"/>
                  </a:lnTo>
                  <a:lnTo>
                    <a:pt x="54330" y="102869"/>
                  </a:lnTo>
                  <a:lnTo>
                    <a:pt x="54724" y="104139"/>
                  </a:lnTo>
                  <a:lnTo>
                    <a:pt x="52781" y="104139"/>
                  </a:lnTo>
                  <a:lnTo>
                    <a:pt x="52781" y="105409"/>
                  </a:lnTo>
                  <a:lnTo>
                    <a:pt x="81216" y="105409"/>
                  </a:lnTo>
                  <a:lnTo>
                    <a:pt x="81597" y="104139"/>
                  </a:lnTo>
                  <a:lnTo>
                    <a:pt x="81216" y="102869"/>
                  </a:lnTo>
                  <a:lnTo>
                    <a:pt x="81216" y="101599"/>
                  </a:lnTo>
                  <a:close/>
                </a:path>
                <a:path w="88900" h="129539">
                  <a:moveTo>
                    <a:pt x="3505" y="101599"/>
                  </a:moveTo>
                  <a:lnTo>
                    <a:pt x="3111" y="101599"/>
                  </a:lnTo>
                  <a:lnTo>
                    <a:pt x="3111" y="102869"/>
                  </a:lnTo>
                  <a:lnTo>
                    <a:pt x="3505" y="102869"/>
                  </a:lnTo>
                  <a:lnTo>
                    <a:pt x="3505" y="101599"/>
                  </a:lnTo>
                  <a:close/>
                </a:path>
                <a:path w="88900" h="129539">
                  <a:moveTo>
                    <a:pt x="31546" y="101599"/>
                  </a:moveTo>
                  <a:lnTo>
                    <a:pt x="3505" y="101599"/>
                  </a:lnTo>
                  <a:lnTo>
                    <a:pt x="3505" y="102869"/>
                  </a:lnTo>
                  <a:lnTo>
                    <a:pt x="31940" y="102869"/>
                  </a:lnTo>
                  <a:lnTo>
                    <a:pt x="31546" y="101599"/>
                  </a:lnTo>
                  <a:close/>
                </a:path>
                <a:path w="88900" h="129539">
                  <a:moveTo>
                    <a:pt x="36423" y="101599"/>
                  </a:moveTo>
                  <a:lnTo>
                    <a:pt x="34086" y="101599"/>
                  </a:lnTo>
                  <a:lnTo>
                    <a:pt x="34086" y="102869"/>
                  </a:lnTo>
                  <a:lnTo>
                    <a:pt x="36029" y="102869"/>
                  </a:lnTo>
                  <a:lnTo>
                    <a:pt x="36423" y="101599"/>
                  </a:lnTo>
                  <a:close/>
                </a:path>
                <a:path w="88900" h="129539">
                  <a:moveTo>
                    <a:pt x="4483" y="100329"/>
                  </a:moveTo>
                  <a:lnTo>
                    <a:pt x="3898" y="100329"/>
                  </a:lnTo>
                  <a:lnTo>
                    <a:pt x="3898" y="101599"/>
                  </a:lnTo>
                  <a:lnTo>
                    <a:pt x="4483" y="101599"/>
                  </a:lnTo>
                  <a:lnTo>
                    <a:pt x="4483" y="100329"/>
                  </a:lnTo>
                  <a:close/>
                </a:path>
                <a:path w="88900" h="129539">
                  <a:moveTo>
                    <a:pt x="7200" y="100329"/>
                  </a:moveTo>
                  <a:lnTo>
                    <a:pt x="6426" y="100329"/>
                  </a:lnTo>
                  <a:lnTo>
                    <a:pt x="6032" y="101599"/>
                  </a:lnTo>
                  <a:lnTo>
                    <a:pt x="7200" y="101599"/>
                  </a:lnTo>
                  <a:lnTo>
                    <a:pt x="7200" y="100329"/>
                  </a:lnTo>
                  <a:close/>
                </a:path>
                <a:path w="88900" h="129539">
                  <a:moveTo>
                    <a:pt x="31940" y="100329"/>
                  </a:moveTo>
                  <a:lnTo>
                    <a:pt x="9347" y="100329"/>
                  </a:lnTo>
                  <a:lnTo>
                    <a:pt x="8953" y="101599"/>
                  </a:lnTo>
                  <a:lnTo>
                    <a:pt x="31940" y="101599"/>
                  </a:lnTo>
                  <a:lnTo>
                    <a:pt x="31940" y="100329"/>
                  </a:lnTo>
                  <a:close/>
                </a:path>
                <a:path w="88900" h="129539">
                  <a:moveTo>
                    <a:pt x="36804" y="100329"/>
                  </a:moveTo>
                  <a:lnTo>
                    <a:pt x="33693" y="100329"/>
                  </a:lnTo>
                  <a:lnTo>
                    <a:pt x="33693" y="101599"/>
                  </a:lnTo>
                  <a:lnTo>
                    <a:pt x="36804" y="101599"/>
                  </a:lnTo>
                  <a:lnTo>
                    <a:pt x="36804" y="100329"/>
                  </a:lnTo>
                  <a:close/>
                </a:path>
                <a:path w="88900" h="129539">
                  <a:moveTo>
                    <a:pt x="40893" y="99059"/>
                  </a:moveTo>
                  <a:lnTo>
                    <a:pt x="11683" y="99059"/>
                  </a:lnTo>
                  <a:lnTo>
                    <a:pt x="11290" y="100329"/>
                  </a:lnTo>
                  <a:lnTo>
                    <a:pt x="39725" y="100329"/>
                  </a:lnTo>
                  <a:lnTo>
                    <a:pt x="40512" y="101599"/>
                  </a:lnTo>
                  <a:lnTo>
                    <a:pt x="40512" y="100329"/>
                  </a:lnTo>
                  <a:lnTo>
                    <a:pt x="40893" y="99059"/>
                  </a:lnTo>
                  <a:close/>
                </a:path>
                <a:path w="88900" h="129539">
                  <a:moveTo>
                    <a:pt x="79463" y="100329"/>
                  </a:moveTo>
                  <a:lnTo>
                    <a:pt x="54330" y="100329"/>
                  </a:lnTo>
                  <a:lnTo>
                    <a:pt x="54724" y="101599"/>
                  </a:lnTo>
                  <a:lnTo>
                    <a:pt x="79463" y="101599"/>
                  </a:lnTo>
                  <a:lnTo>
                    <a:pt x="79463" y="100329"/>
                  </a:lnTo>
                  <a:close/>
                </a:path>
                <a:path w="88900" h="129539">
                  <a:moveTo>
                    <a:pt x="51612" y="97789"/>
                  </a:moveTo>
                  <a:lnTo>
                    <a:pt x="51612" y="100329"/>
                  </a:lnTo>
                  <a:lnTo>
                    <a:pt x="79844" y="100329"/>
                  </a:lnTo>
                  <a:lnTo>
                    <a:pt x="79844" y="99059"/>
                  </a:lnTo>
                  <a:lnTo>
                    <a:pt x="52006" y="99059"/>
                  </a:lnTo>
                  <a:lnTo>
                    <a:pt x="51612" y="97789"/>
                  </a:lnTo>
                  <a:close/>
                </a:path>
                <a:path w="88900" h="129539">
                  <a:moveTo>
                    <a:pt x="15773" y="97789"/>
                  </a:moveTo>
                  <a:lnTo>
                    <a:pt x="12458" y="97789"/>
                  </a:lnTo>
                  <a:lnTo>
                    <a:pt x="12458" y="99059"/>
                  </a:lnTo>
                  <a:lnTo>
                    <a:pt x="15773" y="99059"/>
                  </a:lnTo>
                  <a:lnTo>
                    <a:pt x="15773" y="97789"/>
                  </a:lnTo>
                  <a:close/>
                </a:path>
                <a:path w="88900" h="129539">
                  <a:moveTo>
                    <a:pt x="40893" y="95249"/>
                  </a:moveTo>
                  <a:lnTo>
                    <a:pt x="19088" y="95249"/>
                  </a:lnTo>
                  <a:lnTo>
                    <a:pt x="18694" y="96519"/>
                  </a:lnTo>
                  <a:lnTo>
                    <a:pt x="18694" y="97789"/>
                  </a:lnTo>
                  <a:lnTo>
                    <a:pt x="18110" y="97789"/>
                  </a:lnTo>
                  <a:lnTo>
                    <a:pt x="17716" y="99059"/>
                  </a:lnTo>
                  <a:lnTo>
                    <a:pt x="39725" y="99059"/>
                  </a:lnTo>
                  <a:lnTo>
                    <a:pt x="40512" y="96519"/>
                  </a:lnTo>
                  <a:lnTo>
                    <a:pt x="40893" y="96519"/>
                  </a:lnTo>
                  <a:lnTo>
                    <a:pt x="40893" y="95249"/>
                  </a:lnTo>
                  <a:close/>
                </a:path>
                <a:path w="88900" h="129539">
                  <a:moveTo>
                    <a:pt x="79844" y="97789"/>
                  </a:moveTo>
                  <a:lnTo>
                    <a:pt x="53162" y="97789"/>
                  </a:lnTo>
                  <a:lnTo>
                    <a:pt x="53162" y="99059"/>
                  </a:lnTo>
                  <a:lnTo>
                    <a:pt x="79844" y="99059"/>
                  </a:lnTo>
                  <a:lnTo>
                    <a:pt x="79844" y="97789"/>
                  </a:lnTo>
                  <a:close/>
                </a:path>
                <a:path w="88900" h="129539">
                  <a:moveTo>
                    <a:pt x="80429" y="96519"/>
                  </a:moveTo>
                  <a:lnTo>
                    <a:pt x="54330" y="96519"/>
                  </a:lnTo>
                  <a:lnTo>
                    <a:pt x="54330" y="97789"/>
                  </a:lnTo>
                  <a:lnTo>
                    <a:pt x="80429" y="97789"/>
                  </a:lnTo>
                  <a:lnTo>
                    <a:pt x="80429" y="96519"/>
                  </a:lnTo>
                  <a:close/>
                </a:path>
                <a:path w="88900" h="129539">
                  <a:moveTo>
                    <a:pt x="42265" y="95249"/>
                  </a:moveTo>
                  <a:lnTo>
                    <a:pt x="42062" y="95249"/>
                  </a:lnTo>
                  <a:lnTo>
                    <a:pt x="42062" y="96519"/>
                  </a:lnTo>
                  <a:lnTo>
                    <a:pt x="42265" y="96519"/>
                  </a:lnTo>
                  <a:lnTo>
                    <a:pt x="42265" y="95249"/>
                  </a:lnTo>
                  <a:close/>
                </a:path>
                <a:path w="88900" h="129539">
                  <a:moveTo>
                    <a:pt x="44602" y="93979"/>
                  </a:moveTo>
                  <a:lnTo>
                    <a:pt x="20256" y="93979"/>
                  </a:lnTo>
                  <a:lnTo>
                    <a:pt x="19481" y="95249"/>
                  </a:lnTo>
                  <a:lnTo>
                    <a:pt x="42646" y="95249"/>
                  </a:lnTo>
                  <a:lnTo>
                    <a:pt x="42646" y="96519"/>
                  </a:lnTo>
                  <a:lnTo>
                    <a:pt x="44208" y="96519"/>
                  </a:lnTo>
                  <a:lnTo>
                    <a:pt x="44208" y="95249"/>
                  </a:lnTo>
                  <a:lnTo>
                    <a:pt x="44602" y="93979"/>
                  </a:lnTo>
                  <a:close/>
                </a:path>
                <a:path w="88900" h="129539">
                  <a:moveTo>
                    <a:pt x="80429" y="92709"/>
                  </a:moveTo>
                  <a:lnTo>
                    <a:pt x="52781" y="92709"/>
                  </a:lnTo>
                  <a:lnTo>
                    <a:pt x="52781" y="93979"/>
                  </a:lnTo>
                  <a:lnTo>
                    <a:pt x="54724" y="93979"/>
                  </a:lnTo>
                  <a:lnTo>
                    <a:pt x="54724" y="96519"/>
                  </a:lnTo>
                  <a:lnTo>
                    <a:pt x="80822" y="96519"/>
                  </a:lnTo>
                  <a:lnTo>
                    <a:pt x="80822" y="95249"/>
                  </a:lnTo>
                  <a:lnTo>
                    <a:pt x="80429" y="95249"/>
                  </a:lnTo>
                  <a:lnTo>
                    <a:pt x="80429" y="92709"/>
                  </a:lnTo>
                  <a:close/>
                </a:path>
                <a:path w="88900" h="129539">
                  <a:moveTo>
                    <a:pt x="46735" y="91439"/>
                  </a:moveTo>
                  <a:lnTo>
                    <a:pt x="23177" y="91439"/>
                  </a:lnTo>
                  <a:lnTo>
                    <a:pt x="22974" y="92709"/>
                  </a:lnTo>
                  <a:lnTo>
                    <a:pt x="21424" y="92709"/>
                  </a:lnTo>
                  <a:lnTo>
                    <a:pt x="20650" y="93979"/>
                  </a:lnTo>
                  <a:lnTo>
                    <a:pt x="44983" y="93979"/>
                  </a:lnTo>
                  <a:lnTo>
                    <a:pt x="45770" y="92709"/>
                  </a:lnTo>
                  <a:lnTo>
                    <a:pt x="46735" y="91439"/>
                  </a:lnTo>
                  <a:close/>
                </a:path>
                <a:path w="88900" h="129539">
                  <a:moveTo>
                    <a:pt x="81597" y="87629"/>
                  </a:moveTo>
                  <a:lnTo>
                    <a:pt x="24739" y="87629"/>
                  </a:lnTo>
                  <a:lnTo>
                    <a:pt x="24739" y="90169"/>
                  </a:lnTo>
                  <a:lnTo>
                    <a:pt x="48298" y="90169"/>
                  </a:lnTo>
                  <a:lnTo>
                    <a:pt x="48298" y="91439"/>
                  </a:lnTo>
                  <a:lnTo>
                    <a:pt x="50634" y="91439"/>
                  </a:lnTo>
                  <a:lnTo>
                    <a:pt x="51409" y="92709"/>
                  </a:lnTo>
                  <a:lnTo>
                    <a:pt x="81216" y="92709"/>
                  </a:lnTo>
                  <a:lnTo>
                    <a:pt x="81216" y="88899"/>
                  </a:lnTo>
                  <a:lnTo>
                    <a:pt x="81597" y="88899"/>
                  </a:lnTo>
                  <a:lnTo>
                    <a:pt x="81597" y="87629"/>
                  </a:lnTo>
                  <a:close/>
                </a:path>
                <a:path w="88900" h="129539">
                  <a:moveTo>
                    <a:pt x="47904" y="90169"/>
                  </a:moveTo>
                  <a:lnTo>
                    <a:pt x="23952" y="90169"/>
                  </a:lnTo>
                  <a:lnTo>
                    <a:pt x="23952" y="91439"/>
                  </a:lnTo>
                  <a:lnTo>
                    <a:pt x="47904" y="91439"/>
                  </a:lnTo>
                  <a:lnTo>
                    <a:pt x="47904" y="90169"/>
                  </a:lnTo>
                  <a:close/>
                </a:path>
                <a:path w="88900" h="129539">
                  <a:moveTo>
                    <a:pt x="26682" y="86359"/>
                  </a:moveTo>
                  <a:lnTo>
                    <a:pt x="25514" y="86359"/>
                  </a:lnTo>
                  <a:lnTo>
                    <a:pt x="25514" y="87629"/>
                  </a:lnTo>
                  <a:lnTo>
                    <a:pt x="26682" y="87629"/>
                  </a:lnTo>
                  <a:lnTo>
                    <a:pt x="26682" y="86359"/>
                  </a:lnTo>
                  <a:close/>
                </a:path>
                <a:path w="88900" h="129539">
                  <a:moveTo>
                    <a:pt x="81597" y="83819"/>
                  </a:moveTo>
                  <a:lnTo>
                    <a:pt x="31940" y="83819"/>
                  </a:lnTo>
                  <a:lnTo>
                    <a:pt x="31940" y="85089"/>
                  </a:lnTo>
                  <a:lnTo>
                    <a:pt x="28435" y="85089"/>
                  </a:lnTo>
                  <a:lnTo>
                    <a:pt x="28435" y="87629"/>
                  </a:lnTo>
                  <a:lnTo>
                    <a:pt x="81216" y="87629"/>
                  </a:lnTo>
                  <a:lnTo>
                    <a:pt x="81597" y="86359"/>
                  </a:lnTo>
                  <a:lnTo>
                    <a:pt x="81597" y="83819"/>
                  </a:lnTo>
                  <a:close/>
                </a:path>
                <a:path w="88900" h="129539">
                  <a:moveTo>
                    <a:pt x="81991" y="82549"/>
                  </a:moveTo>
                  <a:lnTo>
                    <a:pt x="32524" y="82549"/>
                  </a:lnTo>
                  <a:lnTo>
                    <a:pt x="32524" y="83819"/>
                  </a:lnTo>
                  <a:lnTo>
                    <a:pt x="81991" y="83819"/>
                  </a:lnTo>
                  <a:lnTo>
                    <a:pt x="81991" y="82549"/>
                  </a:lnTo>
                  <a:close/>
                </a:path>
                <a:path w="88900" h="129539">
                  <a:moveTo>
                    <a:pt x="82765" y="81279"/>
                  </a:moveTo>
                  <a:lnTo>
                    <a:pt x="35636" y="81279"/>
                  </a:lnTo>
                  <a:lnTo>
                    <a:pt x="35636" y="82549"/>
                  </a:lnTo>
                  <a:lnTo>
                    <a:pt x="82765" y="82549"/>
                  </a:lnTo>
                  <a:lnTo>
                    <a:pt x="82765" y="81279"/>
                  </a:lnTo>
                  <a:close/>
                </a:path>
                <a:path w="88900" h="129539">
                  <a:moveTo>
                    <a:pt x="83553" y="80009"/>
                  </a:moveTo>
                  <a:lnTo>
                    <a:pt x="36423" y="80009"/>
                  </a:lnTo>
                  <a:lnTo>
                    <a:pt x="36423" y="81279"/>
                  </a:lnTo>
                  <a:lnTo>
                    <a:pt x="83159" y="81279"/>
                  </a:lnTo>
                  <a:lnTo>
                    <a:pt x="83553" y="80009"/>
                  </a:lnTo>
                  <a:close/>
                </a:path>
                <a:path w="88900" h="129539">
                  <a:moveTo>
                    <a:pt x="83934" y="78739"/>
                  </a:moveTo>
                  <a:lnTo>
                    <a:pt x="38176" y="78739"/>
                  </a:lnTo>
                  <a:lnTo>
                    <a:pt x="38176" y="80009"/>
                  </a:lnTo>
                  <a:lnTo>
                    <a:pt x="83934" y="80009"/>
                  </a:lnTo>
                  <a:lnTo>
                    <a:pt x="83934" y="78739"/>
                  </a:lnTo>
                  <a:close/>
                </a:path>
                <a:path w="88900" h="129539">
                  <a:moveTo>
                    <a:pt x="84721" y="74929"/>
                  </a:moveTo>
                  <a:lnTo>
                    <a:pt x="38950" y="74929"/>
                  </a:lnTo>
                  <a:lnTo>
                    <a:pt x="38557" y="76199"/>
                  </a:lnTo>
                  <a:lnTo>
                    <a:pt x="38950" y="76199"/>
                  </a:lnTo>
                  <a:lnTo>
                    <a:pt x="38950" y="77469"/>
                  </a:lnTo>
                  <a:lnTo>
                    <a:pt x="38557" y="77469"/>
                  </a:lnTo>
                  <a:lnTo>
                    <a:pt x="38557" y="78739"/>
                  </a:lnTo>
                  <a:lnTo>
                    <a:pt x="84721" y="78739"/>
                  </a:lnTo>
                  <a:lnTo>
                    <a:pt x="84721" y="74929"/>
                  </a:lnTo>
                  <a:close/>
                </a:path>
                <a:path w="88900" h="129539">
                  <a:moveTo>
                    <a:pt x="83553" y="73659"/>
                  </a:moveTo>
                  <a:lnTo>
                    <a:pt x="39344" y="73659"/>
                  </a:lnTo>
                  <a:lnTo>
                    <a:pt x="39344" y="74929"/>
                  </a:lnTo>
                  <a:lnTo>
                    <a:pt x="83553" y="74929"/>
                  </a:lnTo>
                  <a:lnTo>
                    <a:pt x="83553" y="73659"/>
                  </a:lnTo>
                  <a:close/>
                </a:path>
                <a:path w="88900" h="129539">
                  <a:moveTo>
                    <a:pt x="82765" y="71119"/>
                  </a:moveTo>
                  <a:lnTo>
                    <a:pt x="36029" y="71119"/>
                  </a:lnTo>
                  <a:lnTo>
                    <a:pt x="36029" y="72389"/>
                  </a:lnTo>
                  <a:lnTo>
                    <a:pt x="37782" y="72389"/>
                  </a:lnTo>
                  <a:lnTo>
                    <a:pt x="37782" y="73659"/>
                  </a:lnTo>
                  <a:lnTo>
                    <a:pt x="83159" y="73659"/>
                  </a:lnTo>
                  <a:lnTo>
                    <a:pt x="83159" y="72389"/>
                  </a:lnTo>
                  <a:lnTo>
                    <a:pt x="82765" y="71119"/>
                  </a:lnTo>
                  <a:close/>
                </a:path>
                <a:path w="88900" h="129539">
                  <a:moveTo>
                    <a:pt x="77508" y="68579"/>
                  </a:moveTo>
                  <a:lnTo>
                    <a:pt x="34467" y="68579"/>
                  </a:lnTo>
                  <a:lnTo>
                    <a:pt x="34467" y="69849"/>
                  </a:lnTo>
                  <a:lnTo>
                    <a:pt x="35255" y="71119"/>
                  </a:lnTo>
                  <a:lnTo>
                    <a:pt x="77901" y="71119"/>
                  </a:lnTo>
                  <a:lnTo>
                    <a:pt x="77901" y="69849"/>
                  </a:lnTo>
                  <a:lnTo>
                    <a:pt x="77508" y="68579"/>
                  </a:lnTo>
                  <a:close/>
                </a:path>
                <a:path w="88900" h="129539">
                  <a:moveTo>
                    <a:pt x="81597" y="69849"/>
                  </a:moveTo>
                  <a:lnTo>
                    <a:pt x="80429" y="69849"/>
                  </a:lnTo>
                  <a:lnTo>
                    <a:pt x="80429" y="71119"/>
                  </a:lnTo>
                  <a:lnTo>
                    <a:pt x="81597" y="71119"/>
                  </a:lnTo>
                  <a:lnTo>
                    <a:pt x="81597" y="69849"/>
                  </a:lnTo>
                  <a:close/>
                </a:path>
                <a:path w="88900" h="129539">
                  <a:moveTo>
                    <a:pt x="81991" y="69849"/>
                  </a:moveTo>
                  <a:lnTo>
                    <a:pt x="81597" y="71119"/>
                  </a:lnTo>
                  <a:lnTo>
                    <a:pt x="81991" y="71119"/>
                  </a:lnTo>
                  <a:lnTo>
                    <a:pt x="81991" y="69849"/>
                  </a:lnTo>
                  <a:close/>
                </a:path>
                <a:path w="88900" h="129539">
                  <a:moveTo>
                    <a:pt x="78676" y="67309"/>
                  </a:moveTo>
                  <a:lnTo>
                    <a:pt x="34086" y="67309"/>
                  </a:lnTo>
                  <a:lnTo>
                    <a:pt x="34861" y="68579"/>
                  </a:lnTo>
                  <a:lnTo>
                    <a:pt x="78676" y="68579"/>
                  </a:lnTo>
                  <a:lnTo>
                    <a:pt x="78676" y="67309"/>
                  </a:lnTo>
                  <a:close/>
                </a:path>
                <a:path w="88900" h="129539">
                  <a:moveTo>
                    <a:pt x="79070" y="66039"/>
                  </a:moveTo>
                  <a:lnTo>
                    <a:pt x="34861" y="66039"/>
                  </a:lnTo>
                  <a:lnTo>
                    <a:pt x="34861" y="67309"/>
                  </a:lnTo>
                  <a:lnTo>
                    <a:pt x="79070" y="67309"/>
                  </a:lnTo>
                  <a:lnTo>
                    <a:pt x="79070" y="66039"/>
                  </a:lnTo>
                  <a:close/>
                </a:path>
                <a:path w="88900" h="129539">
                  <a:moveTo>
                    <a:pt x="36029" y="64769"/>
                  </a:moveTo>
                  <a:lnTo>
                    <a:pt x="35636" y="64769"/>
                  </a:lnTo>
                  <a:lnTo>
                    <a:pt x="35636" y="66039"/>
                  </a:lnTo>
                  <a:lnTo>
                    <a:pt x="36029" y="66039"/>
                  </a:lnTo>
                  <a:lnTo>
                    <a:pt x="36029" y="64769"/>
                  </a:lnTo>
                  <a:close/>
                </a:path>
                <a:path w="88900" h="129539">
                  <a:moveTo>
                    <a:pt x="79844" y="64769"/>
                  </a:moveTo>
                  <a:lnTo>
                    <a:pt x="36423" y="64769"/>
                  </a:lnTo>
                  <a:lnTo>
                    <a:pt x="36423" y="66039"/>
                  </a:lnTo>
                  <a:lnTo>
                    <a:pt x="79463" y="66039"/>
                  </a:lnTo>
                  <a:lnTo>
                    <a:pt x="79844" y="64769"/>
                  </a:lnTo>
                  <a:close/>
                </a:path>
                <a:path w="88900" h="129539">
                  <a:moveTo>
                    <a:pt x="80048" y="63499"/>
                  </a:moveTo>
                  <a:lnTo>
                    <a:pt x="37198" y="63499"/>
                  </a:lnTo>
                  <a:lnTo>
                    <a:pt x="37198" y="64769"/>
                  </a:lnTo>
                  <a:lnTo>
                    <a:pt x="80048" y="64769"/>
                  </a:lnTo>
                  <a:lnTo>
                    <a:pt x="80048" y="63499"/>
                  </a:lnTo>
                  <a:close/>
                </a:path>
                <a:path w="88900" h="129539">
                  <a:moveTo>
                    <a:pt x="80429" y="62229"/>
                  </a:moveTo>
                  <a:lnTo>
                    <a:pt x="38176" y="62229"/>
                  </a:lnTo>
                  <a:lnTo>
                    <a:pt x="38176" y="63499"/>
                  </a:lnTo>
                  <a:lnTo>
                    <a:pt x="80429" y="63499"/>
                  </a:lnTo>
                  <a:lnTo>
                    <a:pt x="80429" y="62229"/>
                  </a:lnTo>
                  <a:close/>
                </a:path>
                <a:path w="88900" h="129539">
                  <a:moveTo>
                    <a:pt x="81216" y="60959"/>
                  </a:moveTo>
                  <a:lnTo>
                    <a:pt x="40119" y="60959"/>
                  </a:lnTo>
                  <a:lnTo>
                    <a:pt x="40119" y="62229"/>
                  </a:lnTo>
                  <a:lnTo>
                    <a:pt x="81216" y="62229"/>
                  </a:lnTo>
                  <a:lnTo>
                    <a:pt x="81216" y="60959"/>
                  </a:lnTo>
                  <a:close/>
                </a:path>
                <a:path w="88900" h="129539">
                  <a:moveTo>
                    <a:pt x="82765" y="59689"/>
                  </a:moveTo>
                  <a:lnTo>
                    <a:pt x="40893" y="59689"/>
                  </a:lnTo>
                  <a:lnTo>
                    <a:pt x="40893" y="60959"/>
                  </a:lnTo>
                  <a:lnTo>
                    <a:pt x="82765" y="60959"/>
                  </a:lnTo>
                  <a:lnTo>
                    <a:pt x="82765" y="59689"/>
                  </a:lnTo>
                  <a:close/>
                </a:path>
                <a:path w="88900" h="129539">
                  <a:moveTo>
                    <a:pt x="83934" y="59689"/>
                  </a:moveTo>
                  <a:lnTo>
                    <a:pt x="82765" y="59689"/>
                  </a:lnTo>
                  <a:lnTo>
                    <a:pt x="82765" y="60959"/>
                  </a:lnTo>
                  <a:lnTo>
                    <a:pt x="83934" y="60959"/>
                  </a:lnTo>
                  <a:lnTo>
                    <a:pt x="83934" y="59689"/>
                  </a:lnTo>
                  <a:close/>
                </a:path>
                <a:path w="88900" h="129539">
                  <a:moveTo>
                    <a:pt x="85686" y="58419"/>
                  </a:moveTo>
                  <a:lnTo>
                    <a:pt x="41681" y="58419"/>
                  </a:lnTo>
                  <a:lnTo>
                    <a:pt x="41681" y="59689"/>
                  </a:lnTo>
                  <a:lnTo>
                    <a:pt x="85305" y="59689"/>
                  </a:lnTo>
                  <a:lnTo>
                    <a:pt x="85686" y="58419"/>
                  </a:lnTo>
                  <a:close/>
                </a:path>
                <a:path w="88900" h="129539">
                  <a:moveTo>
                    <a:pt x="86855" y="57149"/>
                  </a:moveTo>
                  <a:lnTo>
                    <a:pt x="42062" y="57149"/>
                  </a:lnTo>
                  <a:lnTo>
                    <a:pt x="42062" y="58419"/>
                  </a:lnTo>
                  <a:lnTo>
                    <a:pt x="86855" y="58419"/>
                  </a:lnTo>
                  <a:lnTo>
                    <a:pt x="86855" y="57149"/>
                  </a:lnTo>
                  <a:close/>
                </a:path>
                <a:path w="88900" h="129539">
                  <a:moveTo>
                    <a:pt x="88811" y="55879"/>
                  </a:moveTo>
                  <a:lnTo>
                    <a:pt x="42646" y="55879"/>
                  </a:lnTo>
                  <a:lnTo>
                    <a:pt x="42646" y="57149"/>
                  </a:lnTo>
                  <a:lnTo>
                    <a:pt x="88811" y="57149"/>
                  </a:lnTo>
                  <a:lnTo>
                    <a:pt x="88811" y="55879"/>
                  </a:lnTo>
                  <a:close/>
                </a:path>
                <a:path w="88900" h="129539">
                  <a:moveTo>
                    <a:pt x="87642" y="54609"/>
                  </a:moveTo>
                  <a:lnTo>
                    <a:pt x="43433" y="54609"/>
                  </a:lnTo>
                  <a:lnTo>
                    <a:pt x="43040" y="55879"/>
                  </a:lnTo>
                  <a:lnTo>
                    <a:pt x="87642" y="55879"/>
                  </a:lnTo>
                  <a:lnTo>
                    <a:pt x="87642" y="54609"/>
                  </a:lnTo>
                  <a:close/>
                </a:path>
                <a:path w="88900" h="129539">
                  <a:moveTo>
                    <a:pt x="44602" y="53339"/>
                  </a:moveTo>
                  <a:lnTo>
                    <a:pt x="44208" y="54609"/>
                  </a:lnTo>
                  <a:lnTo>
                    <a:pt x="44602" y="54609"/>
                  </a:lnTo>
                  <a:lnTo>
                    <a:pt x="44602" y="53339"/>
                  </a:lnTo>
                  <a:close/>
                </a:path>
                <a:path w="88900" h="129539">
                  <a:moveTo>
                    <a:pt x="86855" y="53339"/>
                  </a:moveTo>
                  <a:lnTo>
                    <a:pt x="44602" y="53339"/>
                  </a:lnTo>
                  <a:lnTo>
                    <a:pt x="44602" y="54609"/>
                  </a:lnTo>
                  <a:lnTo>
                    <a:pt x="87248" y="54609"/>
                  </a:lnTo>
                  <a:lnTo>
                    <a:pt x="86855" y="53339"/>
                  </a:lnTo>
                  <a:close/>
                </a:path>
                <a:path w="88900" h="129539">
                  <a:moveTo>
                    <a:pt x="47129" y="52069"/>
                  </a:moveTo>
                  <a:lnTo>
                    <a:pt x="46735" y="53339"/>
                  </a:lnTo>
                  <a:lnTo>
                    <a:pt x="47129" y="53339"/>
                  </a:lnTo>
                  <a:lnTo>
                    <a:pt x="47129" y="52069"/>
                  </a:lnTo>
                  <a:close/>
                </a:path>
                <a:path w="88900" h="129539">
                  <a:moveTo>
                    <a:pt x="47904" y="52069"/>
                  </a:moveTo>
                  <a:lnTo>
                    <a:pt x="47523" y="52069"/>
                  </a:lnTo>
                  <a:lnTo>
                    <a:pt x="47523" y="53339"/>
                  </a:lnTo>
                  <a:lnTo>
                    <a:pt x="47904" y="53339"/>
                  </a:lnTo>
                  <a:lnTo>
                    <a:pt x="47904" y="52069"/>
                  </a:lnTo>
                  <a:close/>
                </a:path>
                <a:path w="88900" h="129539">
                  <a:moveTo>
                    <a:pt x="48691" y="52069"/>
                  </a:moveTo>
                  <a:lnTo>
                    <a:pt x="47904" y="52069"/>
                  </a:lnTo>
                  <a:lnTo>
                    <a:pt x="47904" y="53339"/>
                  </a:lnTo>
                  <a:lnTo>
                    <a:pt x="48691" y="53339"/>
                  </a:lnTo>
                  <a:lnTo>
                    <a:pt x="48691" y="52069"/>
                  </a:lnTo>
                  <a:close/>
                </a:path>
                <a:path w="88900" h="129539">
                  <a:moveTo>
                    <a:pt x="49072" y="52069"/>
                  </a:moveTo>
                  <a:lnTo>
                    <a:pt x="48691" y="52069"/>
                  </a:lnTo>
                  <a:lnTo>
                    <a:pt x="48691" y="53339"/>
                  </a:lnTo>
                  <a:lnTo>
                    <a:pt x="49072" y="53339"/>
                  </a:lnTo>
                  <a:lnTo>
                    <a:pt x="49072" y="52069"/>
                  </a:lnTo>
                  <a:close/>
                </a:path>
                <a:path w="88900" h="129539">
                  <a:moveTo>
                    <a:pt x="86474" y="52069"/>
                  </a:moveTo>
                  <a:lnTo>
                    <a:pt x="49466" y="52069"/>
                  </a:lnTo>
                  <a:lnTo>
                    <a:pt x="49466" y="53339"/>
                  </a:lnTo>
                  <a:lnTo>
                    <a:pt x="86474" y="53339"/>
                  </a:lnTo>
                  <a:lnTo>
                    <a:pt x="86474" y="52069"/>
                  </a:lnTo>
                  <a:close/>
                </a:path>
                <a:path w="88900" h="129539">
                  <a:moveTo>
                    <a:pt x="83934" y="49529"/>
                  </a:moveTo>
                  <a:lnTo>
                    <a:pt x="50241" y="49529"/>
                  </a:lnTo>
                  <a:lnTo>
                    <a:pt x="50634" y="50799"/>
                  </a:lnTo>
                  <a:lnTo>
                    <a:pt x="50634" y="52069"/>
                  </a:lnTo>
                  <a:lnTo>
                    <a:pt x="85686" y="52069"/>
                  </a:lnTo>
                  <a:lnTo>
                    <a:pt x="85305" y="50799"/>
                  </a:lnTo>
                  <a:lnTo>
                    <a:pt x="83934" y="50799"/>
                  </a:lnTo>
                  <a:lnTo>
                    <a:pt x="83934" y="49529"/>
                  </a:lnTo>
                  <a:close/>
                </a:path>
                <a:path w="88900" h="129539">
                  <a:moveTo>
                    <a:pt x="83934" y="46989"/>
                  </a:moveTo>
                  <a:lnTo>
                    <a:pt x="51028" y="46989"/>
                  </a:lnTo>
                  <a:lnTo>
                    <a:pt x="51028" y="49529"/>
                  </a:lnTo>
                  <a:lnTo>
                    <a:pt x="83553" y="49529"/>
                  </a:lnTo>
                  <a:lnTo>
                    <a:pt x="83553" y="48259"/>
                  </a:lnTo>
                  <a:lnTo>
                    <a:pt x="83934" y="48259"/>
                  </a:lnTo>
                  <a:lnTo>
                    <a:pt x="83934" y="46989"/>
                  </a:lnTo>
                  <a:close/>
                </a:path>
                <a:path w="88900" h="129539">
                  <a:moveTo>
                    <a:pt x="83159" y="45719"/>
                  </a:moveTo>
                  <a:lnTo>
                    <a:pt x="50241" y="45719"/>
                  </a:lnTo>
                  <a:lnTo>
                    <a:pt x="50241" y="46989"/>
                  </a:lnTo>
                  <a:lnTo>
                    <a:pt x="83159" y="46989"/>
                  </a:lnTo>
                  <a:lnTo>
                    <a:pt x="83159" y="45719"/>
                  </a:lnTo>
                  <a:close/>
                </a:path>
                <a:path w="88900" h="129539">
                  <a:moveTo>
                    <a:pt x="82765" y="44449"/>
                  </a:moveTo>
                  <a:lnTo>
                    <a:pt x="49860" y="44449"/>
                  </a:lnTo>
                  <a:lnTo>
                    <a:pt x="49860" y="45719"/>
                  </a:lnTo>
                  <a:lnTo>
                    <a:pt x="82765" y="45719"/>
                  </a:lnTo>
                  <a:lnTo>
                    <a:pt x="82765" y="44449"/>
                  </a:lnTo>
                  <a:close/>
                </a:path>
                <a:path w="88900" h="129539">
                  <a:moveTo>
                    <a:pt x="84721" y="44449"/>
                  </a:moveTo>
                  <a:lnTo>
                    <a:pt x="83934" y="44449"/>
                  </a:lnTo>
                  <a:lnTo>
                    <a:pt x="84327" y="45719"/>
                  </a:lnTo>
                  <a:lnTo>
                    <a:pt x="84721" y="44449"/>
                  </a:lnTo>
                  <a:close/>
                </a:path>
                <a:path w="88900" h="129539">
                  <a:moveTo>
                    <a:pt x="85305" y="43179"/>
                  </a:moveTo>
                  <a:lnTo>
                    <a:pt x="47904" y="43179"/>
                  </a:lnTo>
                  <a:lnTo>
                    <a:pt x="47904" y="44449"/>
                  </a:lnTo>
                  <a:lnTo>
                    <a:pt x="85305" y="44449"/>
                  </a:lnTo>
                  <a:lnTo>
                    <a:pt x="85305" y="43179"/>
                  </a:lnTo>
                  <a:close/>
                </a:path>
                <a:path w="88900" h="129539">
                  <a:moveTo>
                    <a:pt x="83553" y="41909"/>
                  </a:moveTo>
                  <a:lnTo>
                    <a:pt x="46545" y="41909"/>
                  </a:lnTo>
                  <a:lnTo>
                    <a:pt x="46545" y="43179"/>
                  </a:lnTo>
                  <a:lnTo>
                    <a:pt x="83553" y="43179"/>
                  </a:lnTo>
                  <a:lnTo>
                    <a:pt x="83553" y="41909"/>
                  </a:lnTo>
                  <a:close/>
                </a:path>
                <a:path w="88900" h="129539">
                  <a:moveTo>
                    <a:pt x="45770" y="40639"/>
                  </a:moveTo>
                  <a:lnTo>
                    <a:pt x="43040" y="40639"/>
                  </a:lnTo>
                  <a:lnTo>
                    <a:pt x="42646" y="41909"/>
                  </a:lnTo>
                  <a:lnTo>
                    <a:pt x="45770" y="41909"/>
                  </a:lnTo>
                  <a:lnTo>
                    <a:pt x="45770" y="40639"/>
                  </a:lnTo>
                  <a:close/>
                </a:path>
                <a:path w="88900" h="129539">
                  <a:moveTo>
                    <a:pt x="80822" y="39369"/>
                  </a:moveTo>
                  <a:lnTo>
                    <a:pt x="42265" y="39369"/>
                  </a:lnTo>
                  <a:lnTo>
                    <a:pt x="42265" y="40639"/>
                  </a:lnTo>
                  <a:lnTo>
                    <a:pt x="45770" y="40639"/>
                  </a:lnTo>
                  <a:lnTo>
                    <a:pt x="45770" y="41909"/>
                  </a:lnTo>
                  <a:lnTo>
                    <a:pt x="81216" y="41909"/>
                  </a:lnTo>
                  <a:lnTo>
                    <a:pt x="81216" y="40639"/>
                  </a:lnTo>
                  <a:lnTo>
                    <a:pt x="80822" y="39369"/>
                  </a:lnTo>
                  <a:close/>
                </a:path>
                <a:path w="88900" h="129539">
                  <a:moveTo>
                    <a:pt x="83159" y="40639"/>
                  </a:moveTo>
                  <a:lnTo>
                    <a:pt x="81597" y="40639"/>
                  </a:lnTo>
                  <a:lnTo>
                    <a:pt x="81597" y="41909"/>
                  </a:lnTo>
                  <a:lnTo>
                    <a:pt x="83159" y="41909"/>
                  </a:lnTo>
                  <a:lnTo>
                    <a:pt x="83159" y="40639"/>
                  </a:lnTo>
                  <a:close/>
                </a:path>
                <a:path w="88900" h="129539">
                  <a:moveTo>
                    <a:pt x="82765" y="39369"/>
                  </a:moveTo>
                  <a:lnTo>
                    <a:pt x="82384" y="39369"/>
                  </a:lnTo>
                  <a:lnTo>
                    <a:pt x="82384" y="40639"/>
                  </a:lnTo>
                  <a:lnTo>
                    <a:pt x="82765" y="40639"/>
                  </a:lnTo>
                  <a:lnTo>
                    <a:pt x="82765" y="39369"/>
                  </a:lnTo>
                  <a:close/>
                </a:path>
                <a:path w="88900" h="129539">
                  <a:moveTo>
                    <a:pt x="81597" y="38099"/>
                  </a:moveTo>
                  <a:lnTo>
                    <a:pt x="42062" y="38099"/>
                  </a:lnTo>
                  <a:lnTo>
                    <a:pt x="42062" y="39369"/>
                  </a:lnTo>
                  <a:lnTo>
                    <a:pt x="81216" y="39369"/>
                  </a:lnTo>
                  <a:lnTo>
                    <a:pt x="81597" y="38099"/>
                  </a:lnTo>
                  <a:close/>
                </a:path>
                <a:path w="88900" h="129539">
                  <a:moveTo>
                    <a:pt x="81991" y="34289"/>
                  </a:moveTo>
                  <a:lnTo>
                    <a:pt x="41287" y="34289"/>
                  </a:lnTo>
                  <a:lnTo>
                    <a:pt x="41287" y="36829"/>
                  </a:lnTo>
                  <a:lnTo>
                    <a:pt x="41681" y="36829"/>
                  </a:lnTo>
                  <a:lnTo>
                    <a:pt x="41681" y="38099"/>
                  </a:lnTo>
                  <a:lnTo>
                    <a:pt x="81991" y="38099"/>
                  </a:lnTo>
                  <a:lnTo>
                    <a:pt x="81991" y="34289"/>
                  </a:lnTo>
                  <a:close/>
                </a:path>
                <a:path w="88900" h="129539">
                  <a:moveTo>
                    <a:pt x="79844" y="29209"/>
                  </a:moveTo>
                  <a:lnTo>
                    <a:pt x="78295" y="29209"/>
                  </a:lnTo>
                  <a:lnTo>
                    <a:pt x="78295" y="31749"/>
                  </a:lnTo>
                  <a:lnTo>
                    <a:pt x="40119" y="31749"/>
                  </a:lnTo>
                  <a:lnTo>
                    <a:pt x="39725" y="33019"/>
                  </a:lnTo>
                  <a:lnTo>
                    <a:pt x="40119" y="33019"/>
                  </a:lnTo>
                  <a:lnTo>
                    <a:pt x="40119" y="34289"/>
                  </a:lnTo>
                  <a:lnTo>
                    <a:pt x="81216" y="34289"/>
                  </a:lnTo>
                  <a:lnTo>
                    <a:pt x="80822" y="33019"/>
                  </a:lnTo>
                  <a:lnTo>
                    <a:pt x="80822" y="31749"/>
                  </a:lnTo>
                  <a:lnTo>
                    <a:pt x="80429" y="30479"/>
                  </a:lnTo>
                  <a:lnTo>
                    <a:pt x="79844" y="30479"/>
                  </a:lnTo>
                  <a:lnTo>
                    <a:pt x="79844" y="29209"/>
                  </a:lnTo>
                  <a:close/>
                </a:path>
                <a:path w="88900" h="129539">
                  <a:moveTo>
                    <a:pt x="76339" y="30479"/>
                  </a:moveTo>
                  <a:lnTo>
                    <a:pt x="39344" y="30479"/>
                  </a:lnTo>
                  <a:lnTo>
                    <a:pt x="39344" y="31749"/>
                  </a:lnTo>
                  <a:lnTo>
                    <a:pt x="76339" y="31749"/>
                  </a:lnTo>
                  <a:lnTo>
                    <a:pt x="76339" y="30479"/>
                  </a:lnTo>
                  <a:close/>
                </a:path>
                <a:path w="88900" h="129539">
                  <a:moveTo>
                    <a:pt x="75958" y="29209"/>
                  </a:moveTo>
                  <a:lnTo>
                    <a:pt x="38950" y="29209"/>
                  </a:lnTo>
                  <a:lnTo>
                    <a:pt x="38557" y="30479"/>
                  </a:lnTo>
                  <a:lnTo>
                    <a:pt x="75958" y="30479"/>
                  </a:lnTo>
                  <a:lnTo>
                    <a:pt x="75958" y="29209"/>
                  </a:lnTo>
                  <a:close/>
                </a:path>
                <a:path w="88900" h="129539">
                  <a:moveTo>
                    <a:pt x="67386" y="27939"/>
                  </a:moveTo>
                  <a:lnTo>
                    <a:pt x="39344" y="27939"/>
                  </a:lnTo>
                  <a:lnTo>
                    <a:pt x="39344" y="29209"/>
                  </a:lnTo>
                  <a:lnTo>
                    <a:pt x="67386" y="29209"/>
                  </a:lnTo>
                  <a:lnTo>
                    <a:pt x="67386" y="27939"/>
                  </a:lnTo>
                  <a:close/>
                </a:path>
                <a:path w="88900" h="129539">
                  <a:moveTo>
                    <a:pt x="68948" y="27939"/>
                  </a:moveTo>
                  <a:lnTo>
                    <a:pt x="68160" y="27939"/>
                  </a:lnTo>
                  <a:lnTo>
                    <a:pt x="68160" y="29209"/>
                  </a:lnTo>
                  <a:lnTo>
                    <a:pt x="68948" y="29209"/>
                  </a:lnTo>
                  <a:lnTo>
                    <a:pt x="68948" y="27939"/>
                  </a:lnTo>
                  <a:close/>
                </a:path>
                <a:path w="88900" h="129539">
                  <a:moveTo>
                    <a:pt x="75171" y="27939"/>
                  </a:moveTo>
                  <a:lnTo>
                    <a:pt x="70116" y="27939"/>
                  </a:lnTo>
                  <a:lnTo>
                    <a:pt x="69722" y="29209"/>
                  </a:lnTo>
                  <a:lnTo>
                    <a:pt x="75171" y="29209"/>
                  </a:lnTo>
                  <a:lnTo>
                    <a:pt x="75171" y="27939"/>
                  </a:lnTo>
                  <a:close/>
                </a:path>
                <a:path w="88900" h="129539">
                  <a:moveTo>
                    <a:pt x="66992" y="26669"/>
                  </a:moveTo>
                  <a:lnTo>
                    <a:pt x="38176" y="26669"/>
                  </a:lnTo>
                  <a:lnTo>
                    <a:pt x="38176" y="27939"/>
                  </a:lnTo>
                  <a:lnTo>
                    <a:pt x="66992" y="27939"/>
                  </a:lnTo>
                  <a:lnTo>
                    <a:pt x="66992" y="26669"/>
                  </a:lnTo>
                  <a:close/>
                </a:path>
                <a:path w="88900" h="129539">
                  <a:moveTo>
                    <a:pt x="74587" y="26669"/>
                  </a:moveTo>
                  <a:lnTo>
                    <a:pt x="71081" y="26669"/>
                  </a:lnTo>
                  <a:lnTo>
                    <a:pt x="70700" y="27939"/>
                  </a:lnTo>
                  <a:lnTo>
                    <a:pt x="74587" y="27939"/>
                  </a:lnTo>
                  <a:lnTo>
                    <a:pt x="74587" y="26669"/>
                  </a:lnTo>
                  <a:close/>
                </a:path>
                <a:path w="88900" h="129539">
                  <a:moveTo>
                    <a:pt x="66217" y="25399"/>
                  </a:moveTo>
                  <a:lnTo>
                    <a:pt x="36423" y="25399"/>
                  </a:lnTo>
                  <a:lnTo>
                    <a:pt x="36423" y="26669"/>
                  </a:lnTo>
                  <a:lnTo>
                    <a:pt x="66217" y="26669"/>
                  </a:lnTo>
                  <a:lnTo>
                    <a:pt x="66217" y="25399"/>
                  </a:lnTo>
                  <a:close/>
                </a:path>
                <a:path w="88900" h="129539">
                  <a:moveTo>
                    <a:pt x="74206" y="25399"/>
                  </a:moveTo>
                  <a:lnTo>
                    <a:pt x="72643" y="25399"/>
                  </a:lnTo>
                  <a:lnTo>
                    <a:pt x="72250" y="26669"/>
                  </a:lnTo>
                  <a:lnTo>
                    <a:pt x="74206" y="26669"/>
                  </a:lnTo>
                  <a:lnTo>
                    <a:pt x="74206" y="25399"/>
                  </a:lnTo>
                  <a:close/>
                </a:path>
                <a:path w="88900" h="129539">
                  <a:moveTo>
                    <a:pt x="38557" y="21589"/>
                  </a:moveTo>
                  <a:lnTo>
                    <a:pt x="37198" y="21589"/>
                  </a:lnTo>
                  <a:lnTo>
                    <a:pt x="36804" y="22859"/>
                  </a:lnTo>
                  <a:lnTo>
                    <a:pt x="37198" y="24129"/>
                  </a:lnTo>
                  <a:lnTo>
                    <a:pt x="37198" y="25399"/>
                  </a:lnTo>
                  <a:lnTo>
                    <a:pt x="66992" y="25399"/>
                  </a:lnTo>
                  <a:lnTo>
                    <a:pt x="66992" y="24129"/>
                  </a:lnTo>
                  <a:lnTo>
                    <a:pt x="68948" y="24129"/>
                  </a:lnTo>
                  <a:lnTo>
                    <a:pt x="68948" y="22859"/>
                  </a:lnTo>
                  <a:lnTo>
                    <a:pt x="38557" y="22859"/>
                  </a:lnTo>
                  <a:lnTo>
                    <a:pt x="38557" y="21589"/>
                  </a:lnTo>
                  <a:close/>
                </a:path>
                <a:path w="88900" h="129539">
                  <a:moveTo>
                    <a:pt x="41681" y="21589"/>
                  </a:moveTo>
                  <a:lnTo>
                    <a:pt x="41287" y="21589"/>
                  </a:lnTo>
                  <a:lnTo>
                    <a:pt x="41287" y="22859"/>
                  </a:lnTo>
                  <a:lnTo>
                    <a:pt x="41681" y="22859"/>
                  </a:lnTo>
                  <a:lnTo>
                    <a:pt x="41681" y="21589"/>
                  </a:lnTo>
                  <a:close/>
                </a:path>
                <a:path w="88900" h="129539">
                  <a:moveTo>
                    <a:pt x="66611" y="21589"/>
                  </a:moveTo>
                  <a:lnTo>
                    <a:pt x="45377" y="21589"/>
                  </a:lnTo>
                  <a:lnTo>
                    <a:pt x="45377" y="22859"/>
                  </a:lnTo>
                  <a:lnTo>
                    <a:pt x="66611" y="22859"/>
                  </a:lnTo>
                  <a:lnTo>
                    <a:pt x="66611" y="21589"/>
                  </a:lnTo>
                  <a:close/>
                </a:path>
                <a:path w="88900" h="129539">
                  <a:moveTo>
                    <a:pt x="47904" y="20319"/>
                  </a:moveTo>
                  <a:lnTo>
                    <a:pt x="46545" y="20319"/>
                  </a:lnTo>
                  <a:lnTo>
                    <a:pt x="46545" y="21589"/>
                  </a:lnTo>
                  <a:lnTo>
                    <a:pt x="47904" y="21589"/>
                  </a:lnTo>
                  <a:lnTo>
                    <a:pt x="47904" y="20319"/>
                  </a:lnTo>
                  <a:close/>
                </a:path>
                <a:path w="88900" h="129539">
                  <a:moveTo>
                    <a:pt x="63690" y="20319"/>
                  </a:moveTo>
                  <a:lnTo>
                    <a:pt x="48298" y="20319"/>
                  </a:lnTo>
                  <a:lnTo>
                    <a:pt x="48298" y="21589"/>
                  </a:lnTo>
                  <a:lnTo>
                    <a:pt x="63690" y="21589"/>
                  </a:lnTo>
                  <a:lnTo>
                    <a:pt x="63690" y="20319"/>
                  </a:lnTo>
                  <a:close/>
                </a:path>
                <a:path w="88900" h="129539">
                  <a:moveTo>
                    <a:pt x="47129" y="19049"/>
                  </a:moveTo>
                  <a:lnTo>
                    <a:pt x="46735" y="19049"/>
                  </a:lnTo>
                  <a:lnTo>
                    <a:pt x="46735" y="20319"/>
                  </a:lnTo>
                  <a:lnTo>
                    <a:pt x="47129" y="20319"/>
                  </a:lnTo>
                  <a:lnTo>
                    <a:pt x="47129" y="19049"/>
                  </a:lnTo>
                  <a:close/>
                </a:path>
                <a:path w="88900" h="129539">
                  <a:moveTo>
                    <a:pt x="63690" y="19049"/>
                  </a:moveTo>
                  <a:lnTo>
                    <a:pt x="48691" y="19049"/>
                  </a:lnTo>
                  <a:lnTo>
                    <a:pt x="48691" y="20319"/>
                  </a:lnTo>
                  <a:lnTo>
                    <a:pt x="63296" y="20319"/>
                  </a:lnTo>
                  <a:lnTo>
                    <a:pt x="63690" y="19049"/>
                  </a:lnTo>
                  <a:close/>
                </a:path>
                <a:path w="88900" h="129539">
                  <a:moveTo>
                    <a:pt x="61734" y="17779"/>
                  </a:moveTo>
                  <a:lnTo>
                    <a:pt x="49072" y="17779"/>
                  </a:lnTo>
                  <a:lnTo>
                    <a:pt x="49072" y="19049"/>
                  </a:lnTo>
                  <a:lnTo>
                    <a:pt x="61734" y="19049"/>
                  </a:lnTo>
                  <a:lnTo>
                    <a:pt x="61734" y="17779"/>
                  </a:lnTo>
                  <a:close/>
                </a:path>
                <a:path w="88900" h="129539">
                  <a:moveTo>
                    <a:pt x="62522" y="16509"/>
                  </a:moveTo>
                  <a:lnTo>
                    <a:pt x="48298" y="16509"/>
                  </a:lnTo>
                  <a:lnTo>
                    <a:pt x="48298" y="17779"/>
                  </a:lnTo>
                  <a:lnTo>
                    <a:pt x="62522" y="17779"/>
                  </a:lnTo>
                  <a:lnTo>
                    <a:pt x="62522" y="16509"/>
                  </a:lnTo>
                  <a:close/>
                </a:path>
                <a:path w="88900" h="129539">
                  <a:moveTo>
                    <a:pt x="60375" y="13969"/>
                  </a:moveTo>
                  <a:lnTo>
                    <a:pt x="48691" y="13969"/>
                  </a:lnTo>
                  <a:lnTo>
                    <a:pt x="48691" y="16509"/>
                  </a:lnTo>
                  <a:lnTo>
                    <a:pt x="62128" y="16509"/>
                  </a:lnTo>
                  <a:lnTo>
                    <a:pt x="62128" y="15239"/>
                  </a:lnTo>
                  <a:lnTo>
                    <a:pt x="60375" y="15239"/>
                  </a:lnTo>
                  <a:lnTo>
                    <a:pt x="60375" y="13969"/>
                  </a:lnTo>
                  <a:close/>
                </a:path>
                <a:path w="88900" h="129539">
                  <a:moveTo>
                    <a:pt x="46545" y="13969"/>
                  </a:moveTo>
                  <a:lnTo>
                    <a:pt x="46151" y="13969"/>
                  </a:lnTo>
                  <a:lnTo>
                    <a:pt x="46151" y="15239"/>
                  </a:lnTo>
                  <a:lnTo>
                    <a:pt x="46545" y="15239"/>
                  </a:lnTo>
                  <a:lnTo>
                    <a:pt x="46545" y="13969"/>
                  </a:lnTo>
                  <a:close/>
                </a:path>
                <a:path w="88900" h="129539">
                  <a:moveTo>
                    <a:pt x="47129" y="13969"/>
                  </a:moveTo>
                  <a:lnTo>
                    <a:pt x="46735" y="13969"/>
                  </a:lnTo>
                  <a:lnTo>
                    <a:pt x="46735" y="15239"/>
                  </a:lnTo>
                  <a:lnTo>
                    <a:pt x="47523" y="15239"/>
                  </a:lnTo>
                  <a:lnTo>
                    <a:pt x="47129" y="13969"/>
                  </a:lnTo>
                  <a:close/>
                </a:path>
                <a:path w="88900" h="129539">
                  <a:moveTo>
                    <a:pt x="48298" y="13969"/>
                  </a:moveTo>
                  <a:lnTo>
                    <a:pt x="47523" y="13969"/>
                  </a:lnTo>
                  <a:lnTo>
                    <a:pt x="47904" y="15239"/>
                  </a:lnTo>
                  <a:lnTo>
                    <a:pt x="48298" y="15239"/>
                  </a:lnTo>
                  <a:lnTo>
                    <a:pt x="48298" y="13969"/>
                  </a:lnTo>
                  <a:close/>
                </a:path>
                <a:path w="88900" h="129539">
                  <a:moveTo>
                    <a:pt x="60375" y="12699"/>
                  </a:moveTo>
                  <a:lnTo>
                    <a:pt x="45770" y="12699"/>
                  </a:lnTo>
                  <a:lnTo>
                    <a:pt x="45770" y="13969"/>
                  </a:lnTo>
                  <a:lnTo>
                    <a:pt x="60756" y="13969"/>
                  </a:lnTo>
                  <a:lnTo>
                    <a:pt x="60375" y="12699"/>
                  </a:lnTo>
                  <a:close/>
                </a:path>
                <a:path w="88900" h="129539">
                  <a:moveTo>
                    <a:pt x="59588" y="11429"/>
                  </a:moveTo>
                  <a:lnTo>
                    <a:pt x="45377" y="11429"/>
                  </a:lnTo>
                  <a:lnTo>
                    <a:pt x="45377" y="12699"/>
                  </a:lnTo>
                  <a:lnTo>
                    <a:pt x="59588" y="12699"/>
                  </a:lnTo>
                  <a:lnTo>
                    <a:pt x="59588" y="11429"/>
                  </a:lnTo>
                  <a:close/>
                </a:path>
                <a:path w="88900" h="129539">
                  <a:moveTo>
                    <a:pt x="55892" y="7619"/>
                  </a:moveTo>
                  <a:lnTo>
                    <a:pt x="44208" y="7619"/>
                  </a:lnTo>
                  <a:lnTo>
                    <a:pt x="43814" y="8889"/>
                  </a:lnTo>
                  <a:lnTo>
                    <a:pt x="43814" y="11429"/>
                  </a:lnTo>
                  <a:lnTo>
                    <a:pt x="58432" y="11429"/>
                  </a:lnTo>
                  <a:lnTo>
                    <a:pt x="58432" y="10159"/>
                  </a:lnTo>
                  <a:lnTo>
                    <a:pt x="56476" y="10159"/>
                  </a:lnTo>
                  <a:lnTo>
                    <a:pt x="56286" y="8889"/>
                  </a:lnTo>
                  <a:lnTo>
                    <a:pt x="55892" y="8889"/>
                  </a:lnTo>
                  <a:lnTo>
                    <a:pt x="55892" y="7619"/>
                  </a:lnTo>
                  <a:close/>
                </a:path>
                <a:path w="88900" h="129539">
                  <a:moveTo>
                    <a:pt x="58038" y="8889"/>
                  </a:moveTo>
                  <a:lnTo>
                    <a:pt x="56870" y="8889"/>
                  </a:lnTo>
                  <a:lnTo>
                    <a:pt x="56870" y="10159"/>
                  </a:lnTo>
                  <a:lnTo>
                    <a:pt x="58038" y="10159"/>
                  </a:lnTo>
                  <a:lnTo>
                    <a:pt x="58038" y="8889"/>
                  </a:lnTo>
                  <a:close/>
                </a:path>
                <a:path w="88900" h="129539">
                  <a:moveTo>
                    <a:pt x="57645" y="7619"/>
                  </a:moveTo>
                  <a:lnTo>
                    <a:pt x="57264" y="8889"/>
                  </a:lnTo>
                  <a:lnTo>
                    <a:pt x="57645" y="8889"/>
                  </a:lnTo>
                  <a:lnTo>
                    <a:pt x="57645" y="7619"/>
                  </a:lnTo>
                  <a:close/>
                </a:path>
                <a:path w="88900" h="129539">
                  <a:moveTo>
                    <a:pt x="54724" y="3809"/>
                  </a:moveTo>
                  <a:lnTo>
                    <a:pt x="44208" y="3809"/>
                  </a:lnTo>
                  <a:lnTo>
                    <a:pt x="44208" y="6349"/>
                  </a:lnTo>
                  <a:lnTo>
                    <a:pt x="44983" y="6349"/>
                  </a:lnTo>
                  <a:lnTo>
                    <a:pt x="44983" y="7619"/>
                  </a:lnTo>
                  <a:lnTo>
                    <a:pt x="55117" y="7619"/>
                  </a:lnTo>
                  <a:lnTo>
                    <a:pt x="55117" y="6349"/>
                  </a:lnTo>
                  <a:lnTo>
                    <a:pt x="54724" y="5079"/>
                  </a:lnTo>
                  <a:lnTo>
                    <a:pt x="54724" y="3809"/>
                  </a:lnTo>
                  <a:close/>
                </a:path>
                <a:path w="88900" h="129539">
                  <a:moveTo>
                    <a:pt x="54724" y="2539"/>
                  </a:moveTo>
                  <a:lnTo>
                    <a:pt x="44602" y="2539"/>
                  </a:lnTo>
                  <a:lnTo>
                    <a:pt x="44602" y="3809"/>
                  </a:lnTo>
                  <a:lnTo>
                    <a:pt x="55117" y="3809"/>
                  </a:lnTo>
                  <a:lnTo>
                    <a:pt x="54724" y="2539"/>
                  </a:lnTo>
                  <a:close/>
                </a:path>
                <a:path w="88900" h="129539">
                  <a:moveTo>
                    <a:pt x="49072" y="0"/>
                  </a:moveTo>
                  <a:lnTo>
                    <a:pt x="44983" y="0"/>
                  </a:lnTo>
                  <a:lnTo>
                    <a:pt x="44602" y="1269"/>
                  </a:lnTo>
                  <a:lnTo>
                    <a:pt x="43814" y="2539"/>
                  </a:lnTo>
                  <a:lnTo>
                    <a:pt x="50241" y="2539"/>
                  </a:lnTo>
                  <a:lnTo>
                    <a:pt x="50241" y="1269"/>
                  </a:lnTo>
                  <a:lnTo>
                    <a:pt x="49072" y="1269"/>
                  </a:lnTo>
                  <a:lnTo>
                    <a:pt x="49072" y="0"/>
                  </a:lnTo>
                  <a:close/>
                </a:path>
                <a:path w="88900" h="129539">
                  <a:moveTo>
                    <a:pt x="51028" y="1269"/>
                  </a:moveTo>
                  <a:lnTo>
                    <a:pt x="50634" y="1269"/>
                  </a:lnTo>
                  <a:lnTo>
                    <a:pt x="50241" y="2539"/>
                  </a:lnTo>
                  <a:lnTo>
                    <a:pt x="51028" y="2539"/>
                  </a:lnTo>
                  <a:lnTo>
                    <a:pt x="51028" y="1269"/>
                  </a:lnTo>
                  <a:close/>
                </a:path>
                <a:path w="88900" h="129539">
                  <a:moveTo>
                    <a:pt x="54724" y="1269"/>
                  </a:moveTo>
                  <a:lnTo>
                    <a:pt x="52006" y="1269"/>
                  </a:lnTo>
                  <a:lnTo>
                    <a:pt x="51612" y="2539"/>
                  </a:lnTo>
                  <a:lnTo>
                    <a:pt x="54330" y="2539"/>
                  </a:lnTo>
                  <a:lnTo>
                    <a:pt x="54724" y="1269"/>
                  </a:lnTo>
                  <a:close/>
                </a:path>
                <a:path w="88900" h="129539">
                  <a:moveTo>
                    <a:pt x="53555" y="0"/>
                  </a:moveTo>
                  <a:lnTo>
                    <a:pt x="52781" y="1269"/>
                  </a:lnTo>
                  <a:lnTo>
                    <a:pt x="53949" y="1269"/>
                  </a:lnTo>
                  <a:lnTo>
                    <a:pt x="53555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4473846" y="2145685"/>
              <a:ext cx="89535" cy="130175"/>
            </a:xfrm>
            <a:custGeom>
              <a:avLst/>
              <a:gdLst/>
              <a:ahLst/>
              <a:cxnLst/>
              <a:rect l="l" t="t" r="r" b="b"/>
              <a:pathLst>
                <a:path w="89535" h="130175">
                  <a:moveTo>
                    <a:pt x="48298" y="90703"/>
                  </a:moveTo>
                  <a:lnTo>
                    <a:pt x="48298" y="90322"/>
                  </a:lnTo>
                  <a:lnTo>
                    <a:pt x="47904" y="90322"/>
                  </a:lnTo>
                  <a:lnTo>
                    <a:pt x="47904" y="90703"/>
                  </a:lnTo>
                  <a:lnTo>
                    <a:pt x="47904" y="91084"/>
                  </a:lnTo>
                  <a:lnTo>
                    <a:pt x="47523" y="91084"/>
                  </a:lnTo>
                  <a:lnTo>
                    <a:pt x="47129" y="91084"/>
                  </a:lnTo>
                  <a:lnTo>
                    <a:pt x="47129" y="90703"/>
                  </a:lnTo>
                  <a:lnTo>
                    <a:pt x="46735" y="90703"/>
                  </a:lnTo>
                  <a:lnTo>
                    <a:pt x="46545" y="91084"/>
                  </a:lnTo>
                  <a:lnTo>
                    <a:pt x="46151" y="91859"/>
                  </a:lnTo>
                  <a:lnTo>
                    <a:pt x="45770" y="92633"/>
                  </a:lnTo>
                  <a:lnTo>
                    <a:pt x="45770" y="93014"/>
                  </a:lnTo>
                  <a:lnTo>
                    <a:pt x="45377" y="93395"/>
                  </a:lnTo>
                  <a:lnTo>
                    <a:pt x="44983" y="93789"/>
                  </a:lnTo>
                  <a:lnTo>
                    <a:pt x="44983" y="94170"/>
                  </a:lnTo>
                  <a:lnTo>
                    <a:pt x="44602" y="94170"/>
                  </a:lnTo>
                  <a:lnTo>
                    <a:pt x="44208" y="94742"/>
                  </a:lnTo>
                  <a:lnTo>
                    <a:pt x="44208" y="95897"/>
                  </a:lnTo>
                  <a:lnTo>
                    <a:pt x="44208" y="96291"/>
                  </a:lnTo>
                  <a:lnTo>
                    <a:pt x="44208" y="96672"/>
                  </a:lnTo>
                  <a:lnTo>
                    <a:pt x="43814" y="96672"/>
                  </a:lnTo>
                  <a:lnTo>
                    <a:pt x="43040" y="96672"/>
                  </a:lnTo>
                  <a:lnTo>
                    <a:pt x="42646" y="96672"/>
                  </a:lnTo>
                  <a:lnTo>
                    <a:pt x="42646" y="95897"/>
                  </a:lnTo>
                  <a:lnTo>
                    <a:pt x="42646" y="95516"/>
                  </a:lnTo>
                  <a:lnTo>
                    <a:pt x="42265" y="95516"/>
                  </a:lnTo>
                  <a:lnTo>
                    <a:pt x="42265" y="95897"/>
                  </a:lnTo>
                  <a:lnTo>
                    <a:pt x="42062" y="95897"/>
                  </a:lnTo>
                  <a:lnTo>
                    <a:pt x="42062" y="95516"/>
                  </a:lnTo>
                  <a:lnTo>
                    <a:pt x="41681" y="95516"/>
                  </a:lnTo>
                  <a:lnTo>
                    <a:pt x="41287" y="95135"/>
                  </a:lnTo>
                  <a:lnTo>
                    <a:pt x="41287" y="95516"/>
                  </a:lnTo>
                  <a:lnTo>
                    <a:pt x="40893" y="95516"/>
                  </a:lnTo>
                  <a:lnTo>
                    <a:pt x="40893" y="95897"/>
                  </a:lnTo>
                  <a:lnTo>
                    <a:pt x="40512" y="95897"/>
                  </a:lnTo>
                  <a:lnTo>
                    <a:pt x="40119" y="97447"/>
                  </a:lnTo>
                  <a:lnTo>
                    <a:pt x="39725" y="98602"/>
                  </a:lnTo>
                  <a:lnTo>
                    <a:pt x="40119" y="98602"/>
                  </a:lnTo>
                  <a:lnTo>
                    <a:pt x="40512" y="98983"/>
                  </a:lnTo>
                  <a:lnTo>
                    <a:pt x="40893" y="99364"/>
                  </a:lnTo>
                  <a:lnTo>
                    <a:pt x="40512" y="99568"/>
                  </a:lnTo>
                  <a:lnTo>
                    <a:pt x="40512" y="100723"/>
                  </a:lnTo>
                  <a:lnTo>
                    <a:pt x="40512" y="101104"/>
                  </a:lnTo>
                  <a:lnTo>
                    <a:pt x="40119" y="100723"/>
                  </a:lnTo>
                  <a:lnTo>
                    <a:pt x="39725" y="100330"/>
                  </a:lnTo>
                  <a:lnTo>
                    <a:pt x="39725" y="100723"/>
                  </a:lnTo>
                  <a:lnTo>
                    <a:pt x="38950" y="100723"/>
                  </a:lnTo>
                  <a:lnTo>
                    <a:pt x="38557" y="99949"/>
                  </a:lnTo>
                  <a:lnTo>
                    <a:pt x="37782" y="99568"/>
                  </a:lnTo>
                  <a:lnTo>
                    <a:pt x="37388" y="99568"/>
                  </a:lnTo>
                  <a:lnTo>
                    <a:pt x="37388" y="99949"/>
                  </a:lnTo>
                  <a:lnTo>
                    <a:pt x="37198" y="100330"/>
                  </a:lnTo>
                  <a:lnTo>
                    <a:pt x="37198" y="99949"/>
                  </a:lnTo>
                  <a:lnTo>
                    <a:pt x="36804" y="100330"/>
                  </a:lnTo>
                  <a:lnTo>
                    <a:pt x="36804" y="100723"/>
                  </a:lnTo>
                  <a:lnTo>
                    <a:pt x="36804" y="101104"/>
                  </a:lnTo>
                  <a:lnTo>
                    <a:pt x="36423" y="101104"/>
                  </a:lnTo>
                  <a:lnTo>
                    <a:pt x="36423" y="101485"/>
                  </a:lnTo>
                  <a:lnTo>
                    <a:pt x="36029" y="102260"/>
                  </a:lnTo>
                  <a:lnTo>
                    <a:pt x="35636" y="102260"/>
                  </a:lnTo>
                  <a:lnTo>
                    <a:pt x="35636" y="102641"/>
                  </a:lnTo>
                  <a:lnTo>
                    <a:pt x="35636" y="103035"/>
                  </a:lnTo>
                  <a:lnTo>
                    <a:pt x="35255" y="103035"/>
                  </a:lnTo>
                  <a:lnTo>
                    <a:pt x="34861" y="103035"/>
                  </a:lnTo>
                  <a:lnTo>
                    <a:pt x="34861" y="102641"/>
                  </a:lnTo>
                  <a:lnTo>
                    <a:pt x="34467" y="102641"/>
                  </a:lnTo>
                  <a:lnTo>
                    <a:pt x="34086" y="102260"/>
                  </a:lnTo>
                  <a:lnTo>
                    <a:pt x="34086" y="101879"/>
                  </a:lnTo>
                  <a:lnTo>
                    <a:pt x="33693" y="101485"/>
                  </a:lnTo>
                  <a:lnTo>
                    <a:pt x="33693" y="101104"/>
                  </a:lnTo>
                  <a:lnTo>
                    <a:pt x="33693" y="100330"/>
                  </a:lnTo>
                  <a:lnTo>
                    <a:pt x="32918" y="100330"/>
                  </a:lnTo>
                  <a:lnTo>
                    <a:pt x="32918" y="100723"/>
                  </a:lnTo>
                  <a:lnTo>
                    <a:pt x="32524" y="100723"/>
                  </a:lnTo>
                  <a:lnTo>
                    <a:pt x="32524" y="100330"/>
                  </a:lnTo>
                  <a:lnTo>
                    <a:pt x="31940" y="100330"/>
                  </a:lnTo>
                  <a:lnTo>
                    <a:pt x="31940" y="100723"/>
                  </a:lnTo>
                  <a:lnTo>
                    <a:pt x="31940" y="101104"/>
                  </a:lnTo>
                  <a:lnTo>
                    <a:pt x="31940" y="101485"/>
                  </a:lnTo>
                  <a:lnTo>
                    <a:pt x="31546" y="101879"/>
                  </a:lnTo>
                  <a:lnTo>
                    <a:pt x="31940" y="102260"/>
                  </a:lnTo>
                  <a:lnTo>
                    <a:pt x="31546" y="102260"/>
                  </a:lnTo>
                  <a:lnTo>
                    <a:pt x="31165" y="102641"/>
                  </a:lnTo>
                  <a:lnTo>
                    <a:pt x="31165" y="103416"/>
                  </a:lnTo>
                  <a:lnTo>
                    <a:pt x="30772" y="103797"/>
                  </a:lnTo>
                  <a:lnTo>
                    <a:pt x="30772" y="104190"/>
                  </a:lnTo>
                  <a:lnTo>
                    <a:pt x="30772" y="104381"/>
                  </a:lnTo>
                  <a:lnTo>
                    <a:pt x="30772" y="104762"/>
                  </a:lnTo>
                  <a:lnTo>
                    <a:pt x="31165" y="105537"/>
                  </a:lnTo>
                  <a:lnTo>
                    <a:pt x="31940" y="105918"/>
                  </a:lnTo>
                  <a:lnTo>
                    <a:pt x="31940" y="105537"/>
                  </a:lnTo>
                  <a:lnTo>
                    <a:pt x="32334" y="105537"/>
                  </a:lnTo>
                  <a:lnTo>
                    <a:pt x="32334" y="105143"/>
                  </a:lnTo>
                  <a:lnTo>
                    <a:pt x="32524" y="105537"/>
                  </a:lnTo>
                  <a:lnTo>
                    <a:pt x="32918" y="105537"/>
                  </a:lnTo>
                  <a:lnTo>
                    <a:pt x="33299" y="105537"/>
                  </a:lnTo>
                  <a:lnTo>
                    <a:pt x="33693" y="105918"/>
                  </a:lnTo>
                  <a:lnTo>
                    <a:pt x="33693" y="106299"/>
                  </a:lnTo>
                  <a:lnTo>
                    <a:pt x="33693" y="106692"/>
                  </a:lnTo>
                  <a:lnTo>
                    <a:pt x="33693" y="107073"/>
                  </a:lnTo>
                  <a:lnTo>
                    <a:pt x="33693" y="107454"/>
                  </a:lnTo>
                  <a:lnTo>
                    <a:pt x="34086" y="107848"/>
                  </a:lnTo>
                  <a:lnTo>
                    <a:pt x="34467" y="108229"/>
                  </a:lnTo>
                  <a:lnTo>
                    <a:pt x="34861" y="108229"/>
                  </a:lnTo>
                  <a:lnTo>
                    <a:pt x="35255" y="107848"/>
                  </a:lnTo>
                  <a:lnTo>
                    <a:pt x="35255" y="107454"/>
                  </a:lnTo>
                  <a:lnTo>
                    <a:pt x="35636" y="107454"/>
                  </a:lnTo>
                  <a:lnTo>
                    <a:pt x="36423" y="107454"/>
                  </a:lnTo>
                  <a:lnTo>
                    <a:pt x="36804" y="107454"/>
                  </a:lnTo>
                  <a:lnTo>
                    <a:pt x="36423" y="107073"/>
                  </a:lnTo>
                  <a:lnTo>
                    <a:pt x="36804" y="107073"/>
                  </a:lnTo>
                  <a:lnTo>
                    <a:pt x="37198" y="107073"/>
                  </a:lnTo>
                  <a:lnTo>
                    <a:pt x="37388" y="107454"/>
                  </a:lnTo>
                  <a:lnTo>
                    <a:pt x="37782" y="107454"/>
                  </a:lnTo>
                  <a:lnTo>
                    <a:pt x="37782" y="107073"/>
                  </a:lnTo>
                  <a:lnTo>
                    <a:pt x="38176" y="107073"/>
                  </a:lnTo>
                  <a:lnTo>
                    <a:pt x="38176" y="107454"/>
                  </a:lnTo>
                  <a:lnTo>
                    <a:pt x="38176" y="107848"/>
                  </a:lnTo>
                  <a:lnTo>
                    <a:pt x="38176" y="108229"/>
                  </a:lnTo>
                  <a:lnTo>
                    <a:pt x="38557" y="108610"/>
                  </a:lnTo>
                  <a:lnTo>
                    <a:pt x="38950" y="108610"/>
                  </a:lnTo>
                  <a:lnTo>
                    <a:pt x="38950" y="108800"/>
                  </a:lnTo>
                  <a:lnTo>
                    <a:pt x="38950" y="109194"/>
                  </a:lnTo>
                  <a:lnTo>
                    <a:pt x="38557" y="109575"/>
                  </a:lnTo>
                  <a:lnTo>
                    <a:pt x="38950" y="109575"/>
                  </a:lnTo>
                  <a:lnTo>
                    <a:pt x="39344" y="109575"/>
                  </a:lnTo>
                  <a:lnTo>
                    <a:pt x="39725" y="109575"/>
                  </a:lnTo>
                  <a:lnTo>
                    <a:pt x="39725" y="109194"/>
                  </a:lnTo>
                  <a:lnTo>
                    <a:pt x="39725" y="108800"/>
                  </a:lnTo>
                  <a:lnTo>
                    <a:pt x="39725" y="108610"/>
                  </a:lnTo>
                  <a:lnTo>
                    <a:pt x="40119" y="108610"/>
                  </a:lnTo>
                  <a:lnTo>
                    <a:pt x="40512" y="108229"/>
                  </a:lnTo>
                  <a:lnTo>
                    <a:pt x="40119" y="107848"/>
                  </a:lnTo>
                  <a:lnTo>
                    <a:pt x="40512" y="107454"/>
                  </a:lnTo>
                  <a:lnTo>
                    <a:pt x="40893" y="107454"/>
                  </a:lnTo>
                  <a:lnTo>
                    <a:pt x="41287" y="107454"/>
                  </a:lnTo>
                  <a:lnTo>
                    <a:pt x="41681" y="107454"/>
                  </a:lnTo>
                  <a:lnTo>
                    <a:pt x="42265" y="107848"/>
                  </a:lnTo>
                  <a:lnTo>
                    <a:pt x="42646" y="108229"/>
                  </a:lnTo>
                  <a:lnTo>
                    <a:pt x="42646" y="108610"/>
                  </a:lnTo>
                  <a:lnTo>
                    <a:pt x="43040" y="108610"/>
                  </a:lnTo>
                  <a:lnTo>
                    <a:pt x="43040" y="108800"/>
                  </a:lnTo>
                  <a:lnTo>
                    <a:pt x="43433" y="108800"/>
                  </a:lnTo>
                  <a:lnTo>
                    <a:pt x="43433" y="108610"/>
                  </a:lnTo>
                  <a:lnTo>
                    <a:pt x="43814" y="108229"/>
                  </a:lnTo>
                  <a:lnTo>
                    <a:pt x="43433" y="108229"/>
                  </a:lnTo>
                  <a:lnTo>
                    <a:pt x="43814" y="107848"/>
                  </a:lnTo>
                  <a:lnTo>
                    <a:pt x="44208" y="107848"/>
                  </a:lnTo>
                  <a:lnTo>
                    <a:pt x="44208" y="107454"/>
                  </a:lnTo>
                  <a:lnTo>
                    <a:pt x="44602" y="107454"/>
                  </a:lnTo>
                  <a:lnTo>
                    <a:pt x="44208" y="107454"/>
                  </a:lnTo>
                  <a:lnTo>
                    <a:pt x="44602" y="107454"/>
                  </a:lnTo>
                  <a:lnTo>
                    <a:pt x="44983" y="107454"/>
                  </a:lnTo>
                  <a:lnTo>
                    <a:pt x="44983" y="107073"/>
                  </a:lnTo>
                  <a:lnTo>
                    <a:pt x="45377" y="107073"/>
                  </a:lnTo>
                  <a:lnTo>
                    <a:pt x="45377" y="107454"/>
                  </a:lnTo>
                  <a:lnTo>
                    <a:pt x="45770" y="107454"/>
                  </a:lnTo>
                  <a:lnTo>
                    <a:pt x="45770" y="107073"/>
                  </a:lnTo>
                  <a:lnTo>
                    <a:pt x="46151" y="107073"/>
                  </a:lnTo>
                  <a:lnTo>
                    <a:pt x="46151" y="107454"/>
                  </a:lnTo>
                  <a:lnTo>
                    <a:pt x="46151" y="107073"/>
                  </a:lnTo>
                  <a:lnTo>
                    <a:pt x="46151" y="107454"/>
                  </a:lnTo>
                  <a:lnTo>
                    <a:pt x="46545" y="107454"/>
                  </a:lnTo>
                  <a:lnTo>
                    <a:pt x="46545" y="107073"/>
                  </a:lnTo>
                  <a:lnTo>
                    <a:pt x="46545" y="107454"/>
                  </a:lnTo>
                  <a:lnTo>
                    <a:pt x="46735" y="107073"/>
                  </a:lnTo>
                  <a:lnTo>
                    <a:pt x="47129" y="107073"/>
                  </a:lnTo>
                  <a:lnTo>
                    <a:pt x="47129" y="106692"/>
                  </a:lnTo>
                  <a:lnTo>
                    <a:pt x="47523" y="106692"/>
                  </a:lnTo>
                  <a:lnTo>
                    <a:pt x="47523" y="106299"/>
                  </a:lnTo>
                  <a:lnTo>
                    <a:pt x="47904" y="106299"/>
                  </a:lnTo>
                  <a:lnTo>
                    <a:pt x="48298" y="106299"/>
                  </a:lnTo>
                  <a:lnTo>
                    <a:pt x="48691" y="106299"/>
                  </a:lnTo>
                  <a:lnTo>
                    <a:pt x="49072" y="106299"/>
                  </a:lnTo>
                  <a:lnTo>
                    <a:pt x="49466" y="106299"/>
                  </a:lnTo>
                  <a:lnTo>
                    <a:pt x="49466" y="105918"/>
                  </a:lnTo>
                  <a:lnTo>
                    <a:pt x="49466" y="106299"/>
                  </a:lnTo>
                  <a:lnTo>
                    <a:pt x="49466" y="105918"/>
                  </a:lnTo>
                  <a:lnTo>
                    <a:pt x="49860" y="105918"/>
                  </a:lnTo>
                  <a:lnTo>
                    <a:pt x="49860" y="105537"/>
                  </a:lnTo>
                  <a:lnTo>
                    <a:pt x="49860" y="105918"/>
                  </a:lnTo>
                  <a:lnTo>
                    <a:pt x="50241" y="105918"/>
                  </a:lnTo>
                  <a:lnTo>
                    <a:pt x="50634" y="105918"/>
                  </a:lnTo>
                  <a:lnTo>
                    <a:pt x="50634" y="105537"/>
                  </a:lnTo>
                  <a:lnTo>
                    <a:pt x="51028" y="105537"/>
                  </a:lnTo>
                  <a:lnTo>
                    <a:pt x="51028" y="105143"/>
                  </a:lnTo>
                  <a:lnTo>
                    <a:pt x="51028" y="105537"/>
                  </a:lnTo>
                  <a:lnTo>
                    <a:pt x="51028" y="105143"/>
                  </a:lnTo>
                  <a:lnTo>
                    <a:pt x="51409" y="105143"/>
                  </a:lnTo>
                  <a:lnTo>
                    <a:pt x="51409" y="104762"/>
                  </a:lnTo>
                  <a:lnTo>
                    <a:pt x="51612" y="104762"/>
                  </a:lnTo>
                  <a:lnTo>
                    <a:pt x="51612" y="104381"/>
                  </a:lnTo>
                  <a:lnTo>
                    <a:pt x="51612" y="104762"/>
                  </a:lnTo>
                  <a:lnTo>
                    <a:pt x="52006" y="104762"/>
                  </a:lnTo>
                  <a:lnTo>
                    <a:pt x="51612" y="104381"/>
                  </a:lnTo>
                  <a:lnTo>
                    <a:pt x="52006" y="104381"/>
                  </a:lnTo>
                  <a:lnTo>
                    <a:pt x="52387" y="104381"/>
                  </a:lnTo>
                  <a:lnTo>
                    <a:pt x="52781" y="104762"/>
                  </a:lnTo>
                  <a:lnTo>
                    <a:pt x="52781" y="104381"/>
                  </a:lnTo>
                  <a:lnTo>
                    <a:pt x="53162" y="104381"/>
                  </a:lnTo>
                  <a:lnTo>
                    <a:pt x="53555" y="104381"/>
                  </a:lnTo>
                  <a:lnTo>
                    <a:pt x="53949" y="104381"/>
                  </a:lnTo>
                  <a:lnTo>
                    <a:pt x="53949" y="104190"/>
                  </a:lnTo>
                  <a:lnTo>
                    <a:pt x="54330" y="104190"/>
                  </a:lnTo>
                  <a:lnTo>
                    <a:pt x="54330" y="103797"/>
                  </a:lnTo>
                  <a:lnTo>
                    <a:pt x="54724" y="103797"/>
                  </a:lnTo>
                  <a:lnTo>
                    <a:pt x="54724" y="103416"/>
                  </a:lnTo>
                  <a:lnTo>
                    <a:pt x="54330" y="103035"/>
                  </a:lnTo>
                  <a:lnTo>
                    <a:pt x="54724" y="103035"/>
                  </a:lnTo>
                  <a:lnTo>
                    <a:pt x="54724" y="102641"/>
                  </a:lnTo>
                  <a:lnTo>
                    <a:pt x="54724" y="103035"/>
                  </a:lnTo>
                  <a:lnTo>
                    <a:pt x="55117" y="103035"/>
                  </a:lnTo>
                  <a:lnTo>
                    <a:pt x="55498" y="103035"/>
                  </a:lnTo>
                  <a:lnTo>
                    <a:pt x="55498" y="102641"/>
                  </a:lnTo>
                  <a:lnTo>
                    <a:pt x="55498" y="102260"/>
                  </a:lnTo>
                  <a:lnTo>
                    <a:pt x="55117" y="102260"/>
                  </a:lnTo>
                  <a:lnTo>
                    <a:pt x="55117" y="101485"/>
                  </a:lnTo>
                  <a:lnTo>
                    <a:pt x="54724" y="101485"/>
                  </a:lnTo>
                  <a:lnTo>
                    <a:pt x="54724" y="101104"/>
                  </a:lnTo>
                  <a:lnTo>
                    <a:pt x="54330" y="100723"/>
                  </a:lnTo>
                  <a:lnTo>
                    <a:pt x="53949" y="100723"/>
                  </a:lnTo>
                  <a:lnTo>
                    <a:pt x="53555" y="100723"/>
                  </a:lnTo>
                  <a:lnTo>
                    <a:pt x="51409" y="100723"/>
                  </a:lnTo>
                  <a:lnTo>
                    <a:pt x="51409" y="100330"/>
                  </a:lnTo>
                  <a:lnTo>
                    <a:pt x="51028" y="100330"/>
                  </a:lnTo>
                  <a:lnTo>
                    <a:pt x="51028" y="99949"/>
                  </a:lnTo>
                  <a:lnTo>
                    <a:pt x="51409" y="99949"/>
                  </a:lnTo>
                  <a:lnTo>
                    <a:pt x="51409" y="99568"/>
                  </a:lnTo>
                  <a:lnTo>
                    <a:pt x="51612" y="99568"/>
                  </a:lnTo>
                  <a:lnTo>
                    <a:pt x="51612" y="99364"/>
                  </a:lnTo>
                  <a:lnTo>
                    <a:pt x="51612" y="98983"/>
                  </a:lnTo>
                  <a:lnTo>
                    <a:pt x="51409" y="98983"/>
                  </a:lnTo>
                  <a:lnTo>
                    <a:pt x="51409" y="98602"/>
                  </a:lnTo>
                  <a:lnTo>
                    <a:pt x="51612" y="98602"/>
                  </a:lnTo>
                  <a:lnTo>
                    <a:pt x="51612" y="98209"/>
                  </a:lnTo>
                  <a:lnTo>
                    <a:pt x="52006" y="98602"/>
                  </a:lnTo>
                  <a:lnTo>
                    <a:pt x="52387" y="98602"/>
                  </a:lnTo>
                  <a:lnTo>
                    <a:pt x="52781" y="98602"/>
                  </a:lnTo>
                  <a:lnTo>
                    <a:pt x="52781" y="98983"/>
                  </a:lnTo>
                  <a:lnTo>
                    <a:pt x="52781" y="99364"/>
                  </a:lnTo>
                  <a:lnTo>
                    <a:pt x="52781" y="98983"/>
                  </a:lnTo>
                  <a:lnTo>
                    <a:pt x="53162" y="98983"/>
                  </a:lnTo>
                  <a:lnTo>
                    <a:pt x="53162" y="98602"/>
                  </a:lnTo>
                  <a:lnTo>
                    <a:pt x="53162" y="98209"/>
                  </a:lnTo>
                  <a:lnTo>
                    <a:pt x="53555" y="98209"/>
                  </a:lnTo>
                  <a:lnTo>
                    <a:pt x="53555" y="97828"/>
                  </a:lnTo>
                  <a:lnTo>
                    <a:pt x="53555" y="97447"/>
                  </a:lnTo>
                  <a:lnTo>
                    <a:pt x="53949" y="97447"/>
                  </a:lnTo>
                  <a:lnTo>
                    <a:pt x="53949" y="97053"/>
                  </a:lnTo>
                  <a:lnTo>
                    <a:pt x="54330" y="97053"/>
                  </a:lnTo>
                  <a:lnTo>
                    <a:pt x="54330" y="96672"/>
                  </a:lnTo>
                  <a:lnTo>
                    <a:pt x="54330" y="96291"/>
                  </a:lnTo>
                  <a:lnTo>
                    <a:pt x="54330" y="95897"/>
                  </a:lnTo>
                  <a:lnTo>
                    <a:pt x="54724" y="95897"/>
                  </a:lnTo>
                  <a:lnTo>
                    <a:pt x="54724" y="94170"/>
                  </a:lnTo>
                  <a:lnTo>
                    <a:pt x="54330" y="93789"/>
                  </a:lnTo>
                  <a:lnTo>
                    <a:pt x="53949" y="93789"/>
                  </a:lnTo>
                  <a:lnTo>
                    <a:pt x="53949" y="94170"/>
                  </a:lnTo>
                  <a:lnTo>
                    <a:pt x="53555" y="94170"/>
                  </a:lnTo>
                  <a:lnTo>
                    <a:pt x="53555" y="93789"/>
                  </a:lnTo>
                  <a:lnTo>
                    <a:pt x="53162" y="93789"/>
                  </a:lnTo>
                  <a:lnTo>
                    <a:pt x="52781" y="93395"/>
                  </a:lnTo>
                  <a:lnTo>
                    <a:pt x="52781" y="93014"/>
                  </a:lnTo>
                  <a:lnTo>
                    <a:pt x="52387" y="92633"/>
                  </a:lnTo>
                  <a:lnTo>
                    <a:pt x="52006" y="92633"/>
                  </a:lnTo>
                  <a:lnTo>
                    <a:pt x="51612" y="92633"/>
                  </a:lnTo>
                  <a:lnTo>
                    <a:pt x="51409" y="92240"/>
                  </a:lnTo>
                  <a:lnTo>
                    <a:pt x="50634" y="91859"/>
                  </a:lnTo>
                  <a:lnTo>
                    <a:pt x="50241" y="91478"/>
                  </a:lnTo>
                  <a:lnTo>
                    <a:pt x="49860" y="91478"/>
                  </a:lnTo>
                  <a:lnTo>
                    <a:pt x="49072" y="91478"/>
                  </a:lnTo>
                  <a:lnTo>
                    <a:pt x="49072" y="91084"/>
                  </a:lnTo>
                  <a:lnTo>
                    <a:pt x="48298" y="90703"/>
                  </a:lnTo>
                  <a:close/>
                </a:path>
                <a:path w="89535" h="130175">
                  <a:moveTo>
                    <a:pt x="53949" y="762"/>
                  </a:moveTo>
                  <a:lnTo>
                    <a:pt x="53949" y="1155"/>
                  </a:lnTo>
                  <a:lnTo>
                    <a:pt x="54330" y="1536"/>
                  </a:lnTo>
                  <a:lnTo>
                    <a:pt x="54724" y="1536"/>
                  </a:lnTo>
                  <a:lnTo>
                    <a:pt x="54330" y="1917"/>
                  </a:lnTo>
                  <a:lnTo>
                    <a:pt x="54724" y="2311"/>
                  </a:lnTo>
                  <a:lnTo>
                    <a:pt x="55117" y="3073"/>
                  </a:lnTo>
                  <a:lnTo>
                    <a:pt x="54724" y="3073"/>
                  </a:lnTo>
                  <a:lnTo>
                    <a:pt x="54724" y="3467"/>
                  </a:lnTo>
                  <a:lnTo>
                    <a:pt x="54724" y="3848"/>
                  </a:lnTo>
                  <a:lnTo>
                    <a:pt x="54724" y="4038"/>
                  </a:lnTo>
                  <a:lnTo>
                    <a:pt x="54724" y="4419"/>
                  </a:lnTo>
                  <a:lnTo>
                    <a:pt x="54724" y="4813"/>
                  </a:lnTo>
                  <a:lnTo>
                    <a:pt x="55117" y="5194"/>
                  </a:lnTo>
                  <a:lnTo>
                    <a:pt x="54724" y="5194"/>
                  </a:lnTo>
                  <a:lnTo>
                    <a:pt x="55117" y="5575"/>
                  </a:lnTo>
                  <a:lnTo>
                    <a:pt x="55117" y="5969"/>
                  </a:lnTo>
                  <a:lnTo>
                    <a:pt x="55117" y="6350"/>
                  </a:lnTo>
                  <a:lnTo>
                    <a:pt x="55117" y="6731"/>
                  </a:lnTo>
                  <a:lnTo>
                    <a:pt x="55117" y="7124"/>
                  </a:lnTo>
                  <a:lnTo>
                    <a:pt x="55498" y="7124"/>
                  </a:lnTo>
                  <a:lnTo>
                    <a:pt x="55892" y="7124"/>
                  </a:lnTo>
                  <a:lnTo>
                    <a:pt x="55892" y="7505"/>
                  </a:lnTo>
                  <a:lnTo>
                    <a:pt x="56286" y="7886"/>
                  </a:lnTo>
                  <a:lnTo>
                    <a:pt x="55892" y="7886"/>
                  </a:lnTo>
                  <a:lnTo>
                    <a:pt x="55892" y="8280"/>
                  </a:lnTo>
                  <a:lnTo>
                    <a:pt x="56286" y="8280"/>
                  </a:lnTo>
                  <a:lnTo>
                    <a:pt x="56286" y="8470"/>
                  </a:lnTo>
                  <a:lnTo>
                    <a:pt x="56286" y="8851"/>
                  </a:lnTo>
                  <a:lnTo>
                    <a:pt x="56286" y="9245"/>
                  </a:lnTo>
                  <a:lnTo>
                    <a:pt x="56476" y="9626"/>
                  </a:lnTo>
                  <a:lnTo>
                    <a:pt x="56870" y="9626"/>
                  </a:lnTo>
                  <a:lnTo>
                    <a:pt x="56870" y="9245"/>
                  </a:lnTo>
                  <a:lnTo>
                    <a:pt x="56870" y="8470"/>
                  </a:lnTo>
                  <a:lnTo>
                    <a:pt x="56870" y="8280"/>
                  </a:lnTo>
                  <a:lnTo>
                    <a:pt x="57264" y="8280"/>
                  </a:lnTo>
                  <a:lnTo>
                    <a:pt x="57645" y="7886"/>
                  </a:lnTo>
                  <a:lnTo>
                    <a:pt x="57645" y="8280"/>
                  </a:lnTo>
                  <a:lnTo>
                    <a:pt x="58038" y="8280"/>
                  </a:lnTo>
                  <a:lnTo>
                    <a:pt x="58432" y="8280"/>
                  </a:lnTo>
                  <a:lnTo>
                    <a:pt x="58432" y="8470"/>
                  </a:lnTo>
                  <a:lnTo>
                    <a:pt x="58432" y="8851"/>
                  </a:lnTo>
                  <a:lnTo>
                    <a:pt x="58038" y="8851"/>
                  </a:lnTo>
                  <a:lnTo>
                    <a:pt x="58038" y="9245"/>
                  </a:lnTo>
                  <a:lnTo>
                    <a:pt x="58038" y="9626"/>
                  </a:lnTo>
                  <a:lnTo>
                    <a:pt x="58038" y="10007"/>
                  </a:lnTo>
                  <a:lnTo>
                    <a:pt x="58038" y="10388"/>
                  </a:lnTo>
                  <a:lnTo>
                    <a:pt x="58432" y="10388"/>
                  </a:lnTo>
                  <a:lnTo>
                    <a:pt x="58432" y="10782"/>
                  </a:lnTo>
                  <a:lnTo>
                    <a:pt x="58813" y="11163"/>
                  </a:lnTo>
                  <a:lnTo>
                    <a:pt x="58813" y="10782"/>
                  </a:lnTo>
                  <a:lnTo>
                    <a:pt x="59207" y="11163"/>
                  </a:lnTo>
                  <a:lnTo>
                    <a:pt x="59588" y="11544"/>
                  </a:lnTo>
                  <a:lnTo>
                    <a:pt x="59588" y="11938"/>
                  </a:lnTo>
                  <a:lnTo>
                    <a:pt x="59982" y="11938"/>
                  </a:lnTo>
                  <a:lnTo>
                    <a:pt x="59982" y="12319"/>
                  </a:lnTo>
                  <a:lnTo>
                    <a:pt x="59982" y="12700"/>
                  </a:lnTo>
                  <a:lnTo>
                    <a:pt x="60375" y="12700"/>
                  </a:lnTo>
                  <a:lnTo>
                    <a:pt x="60375" y="13093"/>
                  </a:lnTo>
                  <a:lnTo>
                    <a:pt x="60756" y="13284"/>
                  </a:lnTo>
                  <a:lnTo>
                    <a:pt x="60756" y="13665"/>
                  </a:lnTo>
                  <a:lnTo>
                    <a:pt x="60375" y="13665"/>
                  </a:lnTo>
                  <a:lnTo>
                    <a:pt x="60375" y="14058"/>
                  </a:lnTo>
                  <a:lnTo>
                    <a:pt x="60375" y="14439"/>
                  </a:lnTo>
                  <a:lnTo>
                    <a:pt x="60375" y="14820"/>
                  </a:lnTo>
                  <a:lnTo>
                    <a:pt x="60756" y="14820"/>
                  </a:lnTo>
                  <a:lnTo>
                    <a:pt x="60756" y="15214"/>
                  </a:lnTo>
                  <a:lnTo>
                    <a:pt x="60959" y="15214"/>
                  </a:lnTo>
                  <a:lnTo>
                    <a:pt x="60959" y="15595"/>
                  </a:lnTo>
                  <a:lnTo>
                    <a:pt x="61353" y="15595"/>
                  </a:lnTo>
                  <a:lnTo>
                    <a:pt x="61734" y="15595"/>
                  </a:lnTo>
                  <a:lnTo>
                    <a:pt x="62128" y="15595"/>
                  </a:lnTo>
                  <a:lnTo>
                    <a:pt x="62128" y="15976"/>
                  </a:lnTo>
                  <a:lnTo>
                    <a:pt x="62128" y="16370"/>
                  </a:lnTo>
                  <a:lnTo>
                    <a:pt x="62522" y="16370"/>
                  </a:lnTo>
                  <a:lnTo>
                    <a:pt x="62903" y="16370"/>
                  </a:lnTo>
                  <a:lnTo>
                    <a:pt x="62522" y="16370"/>
                  </a:lnTo>
                  <a:lnTo>
                    <a:pt x="62522" y="16751"/>
                  </a:lnTo>
                  <a:lnTo>
                    <a:pt x="62522" y="17132"/>
                  </a:lnTo>
                  <a:lnTo>
                    <a:pt x="62128" y="17526"/>
                  </a:lnTo>
                  <a:lnTo>
                    <a:pt x="61734" y="17907"/>
                  </a:lnTo>
                  <a:lnTo>
                    <a:pt x="62128" y="17907"/>
                  </a:lnTo>
                  <a:lnTo>
                    <a:pt x="61734" y="18097"/>
                  </a:lnTo>
                  <a:lnTo>
                    <a:pt x="61734" y="18478"/>
                  </a:lnTo>
                  <a:lnTo>
                    <a:pt x="62128" y="18478"/>
                  </a:lnTo>
                  <a:lnTo>
                    <a:pt x="62128" y="18872"/>
                  </a:lnTo>
                  <a:lnTo>
                    <a:pt x="62522" y="18872"/>
                  </a:lnTo>
                  <a:lnTo>
                    <a:pt x="62522" y="18478"/>
                  </a:lnTo>
                  <a:lnTo>
                    <a:pt x="62903" y="18478"/>
                  </a:lnTo>
                  <a:lnTo>
                    <a:pt x="62903" y="18872"/>
                  </a:lnTo>
                  <a:lnTo>
                    <a:pt x="62903" y="19253"/>
                  </a:lnTo>
                  <a:lnTo>
                    <a:pt x="63296" y="18872"/>
                  </a:lnTo>
                  <a:lnTo>
                    <a:pt x="63690" y="19253"/>
                  </a:lnTo>
                  <a:lnTo>
                    <a:pt x="63296" y="19634"/>
                  </a:lnTo>
                  <a:lnTo>
                    <a:pt x="63296" y="20027"/>
                  </a:lnTo>
                  <a:lnTo>
                    <a:pt x="63296" y="20408"/>
                  </a:lnTo>
                  <a:lnTo>
                    <a:pt x="63690" y="20408"/>
                  </a:lnTo>
                  <a:lnTo>
                    <a:pt x="63690" y="20789"/>
                  </a:lnTo>
                  <a:lnTo>
                    <a:pt x="64071" y="20789"/>
                  </a:lnTo>
                  <a:lnTo>
                    <a:pt x="64465" y="20789"/>
                  </a:lnTo>
                  <a:lnTo>
                    <a:pt x="64465" y="21183"/>
                  </a:lnTo>
                  <a:lnTo>
                    <a:pt x="64465" y="21564"/>
                  </a:lnTo>
                  <a:lnTo>
                    <a:pt x="64858" y="21564"/>
                  </a:lnTo>
                  <a:lnTo>
                    <a:pt x="65239" y="21564"/>
                  </a:lnTo>
                  <a:lnTo>
                    <a:pt x="65239" y="21183"/>
                  </a:lnTo>
                  <a:lnTo>
                    <a:pt x="65633" y="21183"/>
                  </a:lnTo>
                  <a:lnTo>
                    <a:pt x="65633" y="21564"/>
                  </a:lnTo>
                  <a:lnTo>
                    <a:pt x="65824" y="21564"/>
                  </a:lnTo>
                  <a:lnTo>
                    <a:pt x="66217" y="21564"/>
                  </a:lnTo>
                  <a:lnTo>
                    <a:pt x="66217" y="21183"/>
                  </a:lnTo>
                  <a:lnTo>
                    <a:pt x="66611" y="21183"/>
                  </a:lnTo>
                  <a:lnTo>
                    <a:pt x="66611" y="21564"/>
                  </a:lnTo>
                  <a:lnTo>
                    <a:pt x="66611" y="21945"/>
                  </a:lnTo>
                  <a:lnTo>
                    <a:pt x="66611" y="22339"/>
                  </a:lnTo>
                  <a:lnTo>
                    <a:pt x="67386" y="22720"/>
                  </a:lnTo>
                  <a:lnTo>
                    <a:pt x="67386" y="22339"/>
                  </a:lnTo>
                  <a:lnTo>
                    <a:pt x="67779" y="22339"/>
                  </a:lnTo>
                  <a:lnTo>
                    <a:pt x="67779" y="22720"/>
                  </a:lnTo>
                  <a:lnTo>
                    <a:pt x="67779" y="22910"/>
                  </a:lnTo>
                  <a:lnTo>
                    <a:pt x="68160" y="22910"/>
                  </a:lnTo>
                  <a:lnTo>
                    <a:pt x="68554" y="22910"/>
                  </a:lnTo>
                  <a:lnTo>
                    <a:pt x="68948" y="22910"/>
                  </a:lnTo>
                  <a:lnTo>
                    <a:pt x="68948" y="23304"/>
                  </a:lnTo>
                  <a:lnTo>
                    <a:pt x="68948" y="23685"/>
                  </a:lnTo>
                  <a:lnTo>
                    <a:pt x="68554" y="23685"/>
                  </a:lnTo>
                  <a:lnTo>
                    <a:pt x="68554" y="24066"/>
                  </a:lnTo>
                  <a:lnTo>
                    <a:pt x="68160" y="24066"/>
                  </a:lnTo>
                  <a:lnTo>
                    <a:pt x="67779" y="24066"/>
                  </a:lnTo>
                  <a:lnTo>
                    <a:pt x="67779" y="24460"/>
                  </a:lnTo>
                  <a:lnTo>
                    <a:pt x="67386" y="24460"/>
                  </a:lnTo>
                  <a:lnTo>
                    <a:pt x="66992" y="24460"/>
                  </a:lnTo>
                  <a:lnTo>
                    <a:pt x="66992" y="24841"/>
                  </a:lnTo>
                  <a:lnTo>
                    <a:pt x="66611" y="25222"/>
                  </a:lnTo>
                  <a:lnTo>
                    <a:pt x="66217" y="25603"/>
                  </a:lnTo>
                  <a:lnTo>
                    <a:pt x="66217" y="25996"/>
                  </a:lnTo>
                  <a:lnTo>
                    <a:pt x="66217" y="26377"/>
                  </a:lnTo>
                  <a:lnTo>
                    <a:pt x="66611" y="26377"/>
                  </a:lnTo>
                  <a:lnTo>
                    <a:pt x="66611" y="26758"/>
                  </a:lnTo>
                  <a:lnTo>
                    <a:pt x="66992" y="26758"/>
                  </a:lnTo>
                  <a:lnTo>
                    <a:pt x="66992" y="27152"/>
                  </a:lnTo>
                  <a:lnTo>
                    <a:pt x="67386" y="27152"/>
                  </a:lnTo>
                  <a:lnTo>
                    <a:pt x="67386" y="27533"/>
                  </a:lnTo>
                  <a:lnTo>
                    <a:pt x="67386" y="27724"/>
                  </a:lnTo>
                  <a:lnTo>
                    <a:pt x="67386" y="28117"/>
                  </a:lnTo>
                  <a:lnTo>
                    <a:pt x="67386" y="28498"/>
                  </a:lnTo>
                  <a:lnTo>
                    <a:pt x="67779" y="28498"/>
                  </a:lnTo>
                  <a:lnTo>
                    <a:pt x="67779" y="28879"/>
                  </a:lnTo>
                  <a:lnTo>
                    <a:pt x="67779" y="28498"/>
                  </a:lnTo>
                  <a:lnTo>
                    <a:pt x="67779" y="28879"/>
                  </a:lnTo>
                  <a:lnTo>
                    <a:pt x="67779" y="29273"/>
                  </a:lnTo>
                  <a:lnTo>
                    <a:pt x="67779" y="28879"/>
                  </a:lnTo>
                  <a:lnTo>
                    <a:pt x="68160" y="28498"/>
                  </a:lnTo>
                  <a:lnTo>
                    <a:pt x="68160" y="28117"/>
                  </a:lnTo>
                  <a:lnTo>
                    <a:pt x="68554" y="28117"/>
                  </a:lnTo>
                  <a:lnTo>
                    <a:pt x="68948" y="28117"/>
                  </a:lnTo>
                  <a:lnTo>
                    <a:pt x="68948" y="28498"/>
                  </a:lnTo>
                  <a:lnTo>
                    <a:pt x="69329" y="28498"/>
                  </a:lnTo>
                  <a:lnTo>
                    <a:pt x="69722" y="28498"/>
                  </a:lnTo>
                  <a:lnTo>
                    <a:pt x="70116" y="28117"/>
                  </a:lnTo>
                  <a:lnTo>
                    <a:pt x="69722" y="28117"/>
                  </a:lnTo>
                  <a:lnTo>
                    <a:pt x="69722" y="27724"/>
                  </a:lnTo>
                  <a:lnTo>
                    <a:pt x="70116" y="27533"/>
                  </a:lnTo>
                  <a:lnTo>
                    <a:pt x="70497" y="27533"/>
                  </a:lnTo>
                  <a:lnTo>
                    <a:pt x="70700" y="27533"/>
                  </a:lnTo>
                  <a:lnTo>
                    <a:pt x="70700" y="27152"/>
                  </a:lnTo>
                  <a:lnTo>
                    <a:pt x="71081" y="26758"/>
                  </a:lnTo>
                  <a:lnTo>
                    <a:pt x="71475" y="26758"/>
                  </a:lnTo>
                  <a:lnTo>
                    <a:pt x="71475" y="26377"/>
                  </a:lnTo>
                  <a:lnTo>
                    <a:pt x="71869" y="25996"/>
                  </a:lnTo>
                  <a:lnTo>
                    <a:pt x="72250" y="25996"/>
                  </a:lnTo>
                  <a:lnTo>
                    <a:pt x="72643" y="25603"/>
                  </a:lnTo>
                  <a:lnTo>
                    <a:pt x="73037" y="25603"/>
                  </a:lnTo>
                  <a:lnTo>
                    <a:pt x="73418" y="25603"/>
                  </a:lnTo>
                  <a:lnTo>
                    <a:pt x="73418" y="25222"/>
                  </a:lnTo>
                  <a:lnTo>
                    <a:pt x="73812" y="25222"/>
                  </a:lnTo>
                  <a:lnTo>
                    <a:pt x="74206" y="25222"/>
                  </a:lnTo>
                  <a:lnTo>
                    <a:pt x="74206" y="25603"/>
                  </a:lnTo>
                  <a:lnTo>
                    <a:pt x="74206" y="25996"/>
                  </a:lnTo>
                  <a:lnTo>
                    <a:pt x="74587" y="25996"/>
                  </a:lnTo>
                  <a:lnTo>
                    <a:pt x="74587" y="26377"/>
                  </a:lnTo>
                  <a:lnTo>
                    <a:pt x="74587" y="26758"/>
                  </a:lnTo>
                  <a:lnTo>
                    <a:pt x="74587" y="27152"/>
                  </a:lnTo>
                  <a:lnTo>
                    <a:pt x="74980" y="27533"/>
                  </a:lnTo>
                  <a:lnTo>
                    <a:pt x="75171" y="27533"/>
                  </a:lnTo>
                  <a:lnTo>
                    <a:pt x="75171" y="27724"/>
                  </a:lnTo>
                  <a:lnTo>
                    <a:pt x="75564" y="27724"/>
                  </a:lnTo>
                  <a:lnTo>
                    <a:pt x="75564" y="28117"/>
                  </a:lnTo>
                  <a:lnTo>
                    <a:pt x="75171" y="28117"/>
                  </a:lnTo>
                  <a:lnTo>
                    <a:pt x="75171" y="28879"/>
                  </a:lnTo>
                  <a:lnTo>
                    <a:pt x="75564" y="28879"/>
                  </a:lnTo>
                  <a:lnTo>
                    <a:pt x="75564" y="29273"/>
                  </a:lnTo>
                  <a:lnTo>
                    <a:pt x="75958" y="29654"/>
                  </a:lnTo>
                  <a:lnTo>
                    <a:pt x="75958" y="30035"/>
                  </a:lnTo>
                  <a:lnTo>
                    <a:pt x="76339" y="30429"/>
                  </a:lnTo>
                  <a:lnTo>
                    <a:pt x="76339" y="30810"/>
                  </a:lnTo>
                  <a:lnTo>
                    <a:pt x="76339" y="31191"/>
                  </a:lnTo>
                  <a:lnTo>
                    <a:pt x="76339" y="31584"/>
                  </a:lnTo>
                  <a:lnTo>
                    <a:pt x="76733" y="31584"/>
                  </a:lnTo>
                  <a:lnTo>
                    <a:pt x="77127" y="31965"/>
                  </a:lnTo>
                  <a:lnTo>
                    <a:pt x="77127" y="31584"/>
                  </a:lnTo>
                  <a:lnTo>
                    <a:pt x="77508" y="31584"/>
                  </a:lnTo>
                  <a:lnTo>
                    <a:pt x="77508" y="31191"/>
                  </a:lnTo>
                  <a:lnTo>
                    <a:pt x="77901" y="31191"/>
                  </a:lnTo>
                  <a:lnTo>
                    <a:pt x="78295" y="31191"/>
                  </a:lnTo>
                  <a:lnTo>
                    <a:pt x="78295" y="30429"/>
                  </a:lnTo>
                  <a:lnTo>
                    <a:pt x="78295" y="30035"/>
                  </a:lnTo>
                  <a:lnTo>
                    <a:pt x="78295" y="29654"/>
                  </a:lnTo>
                  <a:lnTo>
                    <a:pt x="78676" y="29654"/>
                  </a:lnTo>
                  <a:lnTo>
                    <a:pt x="78676" y="29273"/>
                  </a:lnTo>
                  <a:lnTo>
                    <a:pt x="79070" y="29273"/>
                  </a:lnTo>
                  <a:lnTo>
                    <a:pt x="79463" y="29654"/>
                  </a:lnTo>
                  <a:lnTo>
                    <a:pt x="79463" y="29273"/>
                  </a:lnTo>
                  <a:lnTo>
                    <a:pt x="79844" y="29654"/>
                  </a:lnTo>
                  <a:lnTo>
                    <a:pt x="79844" y="30035"/>
                  </a:lnTo>
                  <a:lnTo>
                    <a:pt x="80048" y="30035"/>
                  </a:lnTo>
                  <a:lnTo>
                    <a:pt x="80048" y="30429"/>
                  </a:lnTo>
                  <a:lnTo>
                    <a:pt x="80048" y="30810"/>
                  </a:lnTo>
                  <a:lnTo>
                    <a:pt x="80429" y="30429"/>
                  </a:lnTo>
                  <a:lnTo>
                    <a:pt x="80429" y="30810"/>
                  </a:lnTo>
                  <a:lnTo>
                    <a:pt x="80822" y="31584"/>
                  </a:lnTo>
                  <a:lnTo>
                    <a:pt x="80822" y="31965"/>
                  </a:lnTo>
                  <a:lnTo>
                    <a:pt x="80822" y="32346"/>
                  </a:lnTo>
                  <a:lnTo>
                    <a:pt x="80822" y="32537"/>
                  </a:lnTo>
                  <a:lnTo>
                    <a:pt x="81216" y="32537"/>
                  </a:lnTo>
                  <a:lnTo>
                    <a:pt x="81216" y="32931"/>
                  </a:lnTo>
                  <a:lnTo>
                    <a:pt x="81216" y="33312"/>
                  </a:lnTo>
                  <a:lnTo>
                    <a:pt x="80822" y="33312"/>
                  </a:lnTo>
                  <a:lnTo>
                    <a:pt x="81216" y="33693"/>
                  </a:lnTo>
                  <a:lnTo>
                    <a:pt x="81216" y="34086"/>
                  </a:lnTo>
                  <a:lnTo>
                    <a:pt x="81597" y="34467"/>
                  </a:lnTo>
                  <a:lnTo>
                    <a:pt x="81991" y="34467"/>
                  </a:lnTo>
                  <a:lnTo>
                    <a:pt x="81991" y="34848"/>
                  </a:lnTo>
                  <a:lnTo>
                    <a:pt x="81597" y="34848"/>
                  </a:lnTo>
                  <a:lnTo>
                    <a:pt x="81597" y="35623"/>
                  </a:lnTo>
                  <a:lnTo>
                    <a:pt x="81597" y="36004"/>
                  </a:lnTo>
                  <a:lnTo>
                    <a:pt x="81991" y="36004"/>
                  </a:lnTo>
                  <a:lnTo>
                    <a:pt x="81991" y="36398"/>
                  </a:lnTo>
                  <a:lnTo>
                    <a:pt x="81991" y="36779"/>
                  </a:lnTo>
                  <a:lnTo>
                    <a:pt x="81991" y="37160"/>
                  </a:lnTo>
                  <a:lnTo>
                    <a:pt x="81991" y="37350"/>
                  </a:lnTo>
                  <a:lnTo>
                    <a:pt x="81597" y="37350"/>
                  </a:lnTo>
                  <a:lnTo>
                    <a:pt x="81597" y="37744"/>
                  </a:lnTo>
                  <a:lnTo>
                    <a:pt x="81597" y="38125"/>
                  </a:lnTo>
                  <a:lnTo>
                    <a:pt x="81597" y="38519"/>
                  </a:lnTo>
                  <a:lnTo>
                    <a:pt x="81216" y="38900"/>
                  </a:lnTo>
                  <a:lnTo>
                    <a:pt x="81216" y="39281"/>
                  </a:lnTo>
                  <a:lnTo>
                    <a:pt x="80822" y="39662"/>
                  </a:lnTo>
                  <a:lnTo>
                    <a:pt x="81216" y="40055"/>
                  </a:lnTo>
                  <a:lnTo>
                    <a:pt x="81216" y="40436"/>
                  </a:lnTo>
                  <a:lnTo>
                    <a:pt x="81216" y="40817"/>
                  </a:lnTo>
                  <a:lnTo>
                    <a:pt x="81216" y="41211"/>
                  </a:lnTo>
                  <a:lnTo>
                    <a:pt x="81597" y="41211"/>
                  </a:lnTo>
                  <a:lnTo>
                    <a:pt x="81597" y="40817"/>
                  </a:lnTo>
                  <a:lnTo>
                    <a:pt x="81597" y="40436"/>
                  </a:lnTo>
                  <a:lnTo>
                    <a:pt x="81991" y="40436"/>
                  </a:lnTo>
                  <a:lnTo>
                    <a:pt x="81991" y="40055"/>
                  </a:lnTo>
                  <a:lnTo>
                    <a:pt x="82384" y="40055"/>
                  </a:lnTo>
                  <a:lnTo>
                    <a:pt x="82384" y="39662"/>
                  </a:lnTo>
                  <a:lnTo>
                    <a:pt x="82765" y="39662"/>
                  </a:lnTo>
                  <a:lnTo>
                    <a:pt x="82765" y="40055"/>
                  </a:lnTo>
                  <a:lnTo>
                    <a:pt x="82765" y="40436"/>
                  </a:lnTo>
                  <a:lnTo>
                    <a:pt x="83159" y="40436"/>
                  </a:lnTo>
                  <a:lnTo>
                    <a:pt x="83159" y="40817"/>
                  </a:lnTo>
                  <a:lnTo>
                    <a:pt x="83159" y="41211"/>
                  </a:lnTo>
                  <a:lnTo>
                    <a:pt x="83159" y="41592"/>
                  </a:lnTo>
                  <a:lnTo>
                    <a:pt x="83553" y="41973"/>
                  </a:lnTo>
                  <a:lnTo>
                    <a:pt x="83553" y="42176"/>
                  </a:lnTo>
                  <a:lnTo>
                    <a:pt x="83553" y="42557"/>
                  </a:lnTo>
                  <a:lnTo>
                    <a:pt x="83934" y="42557"/>
                  </a:lnTo>
                  <a:lnTo>
                    <a:pt x="84327" y="42557"/>
                  </a:lnTo>
                  <a:lnTo>
                    <a:pt x="84327" y="42938"/>
                  </a:lnTo>
                  <a:lnTo>
                    <a:pt x="84721" y="42938"/>
                  </a:lnTo>
                  <a:lnTo>
                    <a:pt x="84912" y="43332"/>
                  </a:lnTo>
                  <a:lnTo>
                    <a:pt x="85305" y="43332"/>
                  </a:lnTo>
                  <a:lnTo>
                    <a:pt x="85305" y="43713"/>
                  </a:lnTo>
                  <a:lnTo>
                    <a:pt x="85305" y="44094"/>
                  </a:lnTo>
                  <a:lnTo>
                    <a:pt x="85305" y="44488"/>
                  </a:lnTo>
                  <a:lnTo>
                    <a:pt x="84912" y="44094"/>
                  </a:lnTo>
                  <a:lnTo>
                    <a:pt x="84912" y="44488"/>
                  </a:lnTo>
                  <a:lnTo>
                    <a:pt x="84721" y="44869"/>
                  </a:lnTo>
                  <a:lnTo>
                    <a:pt x="84327" y="45250"/>
                  </a:lnTo>
                  <a:lnTo>
                    <a:pt x="83934" y="44869"/>
                  </a:lnTo>
                  <a:lnTo>
                    <a:pt x="83934" y="44488"/>
                  </a:lnTo>
                  <a:lnTo>
                    <a:pt x="83553" y="44488"/>
                  </a:lnTo>
                  <a:lnTo>
                    <a:pt x="83159" y="44488"/>
                  </a:lnTo>
                  <a:lnTo>
                    <a:pt x="82765" y="44869"/>
                  </a:lnTo>
                  <a:lnTo>
                    <a:pt x="82765" y="45250"/>
                  </a:lnTo>
                  <a:lnTo>
                    <a:pt x="82765" y="45643"/>
                  </a:lnTo>
                  <a:lnTo>
                    <a:pt x="82765" y="46024"/>
                  </a:lnTo>
                  <a:lnTo>
                    <a:pt x="83159" y="46024"/>
                  </a:lnTo>
                  <a:lnTo>
                    <a:pt x="83159" y="46405"/>
                  </a:lnTo>
                  <a:lnTo>
                    <a:pt x="83553" y="46799"/>
                  </a:lnTo>
                  <a:lnTo>
                    <a:pt x="83553" y="46990"/>
                  </a:lnTo>
                  <a:lnTo>
                    <a:pt x="83553" y="47371"/>
                  </a:lnTo>
                  <a:lnTo>
                    <a:pt x="83934" y="47371"/>
                  </a:lnTo>
                  <a:lnTo>
                    <a:pt x="83934" y="47752"/>
                  </a:lnTo>
                  <a:lnTo>
                    <a:pt x="83934" y="48145"/>
                  </a:lnTo>
                  <a:lnTo>
                    <a:pt x="83934" y="48526"/>
                  </a:lnTo>
                  <a:lnTo>
                    <a:pt x="83553" y="48526"/>
                  </a:lnTo>
                  <a:lnTo>
                    <a:pt x="83553" y="48907"/>
                  </a:lnTo>
                  <a:lnTo>
                    <a:pt x="83553" y="49301"/>
                  </a:lnTo>
                  <a:lnTo>
                    <a:pt x="83553" y="49682"/>
                  </a:lnTo>
                  <a:lnTo>
                    <a:pt x="83934" y="49682"/>
                  </a:lnTo>
                  <a:lnTo>
                    <a:pt x="83934" y="50063"/>
                  </a:lnTo>
                  <a:lnTo>
                    <a:pt x="84327" y="50063"/>
                  </a:lnTo>
                  <a:lnTo>
                    <a:pt x="84327" y="50457"/>
                  </a:lnTo>
                  <a:lnTo>
                    <a:pt x="84721" y="50457"/>
                  </a:lnTo>
                  <a:lnTo>
                    <a:pt x="84721" y="50838"/>
                  </a:lnTo>
                  <a:lnTo>
                    <a:pt x="84912" y="50838"/>
                  </a:lnTo>
                  <a:lnTo>
                    <a:pt x="84912" y="50457"/>
                  </a:lnTo>
                  <a:lnTo>
                    <a:pt x="85305" y="50838"/>
                  </a:lnTo>
                  <a:lnTo>
                    <a:pt x="85305" y="51219"/>
                  </a:lnTo>
                  <a:lnTo>
                    <a:pt x="85686" y="51612"/>
                  </a:lnTo>
                  <a:lnTo>
                    <a:pt x="86080" y="51612"/>
                  </a:lnTo>
                  <a:lnTo>
                    <a:pt x="86080" y="51803"/>
                  </a:lnTo>
                  <a:lnTo>
                    <a:pt x="86474" y="52184"/>
                  </a:lnTo>
                  <a:lnTo>
                    <a:pt x="86474" y="52565"/>
                  </a:lnTo>
                  <a:lnTo>
                    <a:pt x="86474" y="52959"/>
                  </a:lnTo>
                  <a:lnTo>
                    <a:pt x="86474" y="53340"/>
                  </a:lnTo>
                  <a:lnTo>
                    <a:pt x="86855" y="53340"/>
                  </a:lnTo>
                  <a:lnTo>
                    <a:pt x="87248" y="54114"/>
                  </a:lnTo>
                  <a:lnTo>
                    <a:pt x="87248" y="54495"/>
                  </a:lnTo>
                  <a:lnTo>
                    <a:pt x="87248" y="54876"/>
                  </a:lnTo>
                  <a:lnTo>
                    <a:pt x="87642" y="54876"/>
                  </a:lnTo>
                  <a:lnTo>
                    <a:pt x="87642" y="55270"/>
                  </a:lnTo>
                  <a:lnTo>
                    <a:pt x="87642" y="55651"/>
                  </a:lnTo>
                  <a:lnTo>
                    <a:pt x="88023" y="55651"/>
                  </a:lnTo>
                  <a:lnTo>
                    <a:pt x="88023" y="56032"/>
                  </a:lnTo>
                  <a:lnTo>
                    <a:pt x="88811" y="56235"/>
                  </a:lnTo>
                  <a:lnTo>
                    <a:pt x="88811" y="56616"/>
                  </a:lnTo>
                  <a:lnTo>
                    <a:pt x="89192" y="56616"/>
                  </a:lnTo>
                  <a:lnTo>
                    <a:pt x="88811" y="56616"/>
                  </a:lnTo>
                  <a:lnTo>
                    <a:pt x="88811" y="56997"/>
                  </a:lnTo>
                  <a:lnTo>
                    <a:pt x="88417" y="56997"/>
                  </a:lnTo>
                  <a:lnTo>
                    <a:pt x="88023" y="56997"/>
                  </a:lnTo>
                  <a:lnTo>
                    <a:pt x="87642" y="56997"/>
                  </a:lnTo>
                  <a:lnTo>
                    <a:pt x="87642" y="57391"/>
                  </a:lnTo>
                  <a:lnTo>
                    <a:pt x="87248" y="57391"/>
                  </a:lnTo>
                  <a:lnTo>
                    <a:pt x="86855" y="57391"/>
                  </a:lnTo>
                  <a:lnTo>
                    <a:pt x="86855" y="57772"/>
                  </a:lnTo>
                  <a:lnTo>
                    <a:pt x="86474" y="58153"/>
                  </a:lnTo>
                  <a:lnTo>
                    <a:pt x="86080" y="58153"/>
                  </a:lnTo>
                  <a:lnTo>
                    <a:pt x="86080" y="58547"/>
                  </a:lnTo>
                  <a:lnTo>
                    <a:pt x="85686" y="58547"/>
                  </a:lnTo>
                  <a:lnTo>
                    <a:pt x="85305" y="58928"/>
                  </a:lnTo>
                  <a:lnTo>
                    <a:pt x="85305" y="59309"/>
                  </a:lnTo>
                  <a:lnTo>
                    <a:pt x="84912" y="59309"/>
                  </a:lnTo>
                  <a:lnTo>
                    <a:pt x="84721" y="59309"/>
                  </a:lnTo>
                  <a:lnTo>
                    <a:pt x="84721" y="59702"/>
                  </a:lnTo>
                  <a:lnTo>
                    <a:pt x="84721" y="59309"/>
                  </a:lnTo>
                  <a:lnTo>
                    <a:pt x="84327" y="59702"/>
                  </a:lnTo>
                  <a:lnTo>
                    <a:pt x="84327" y="60083"/>
                  </a:lnTo>
                  <a:lnTo>
                    <a:pt x="83934" y="60083"/>
                  </a:lnTo>
                  <a:lnTo>
                    <a:pt x="83934" y="60464"/>
                  </a:lnTo>
                  <a:lnTo>
                    <a:pt x="83553" y="60464"/>
                  </a:lnTo>
                  <a:lnTo>
                    <a:pt x="83159" y="60464"/>
                  </a:lnTo>
                  <a:lnTo>
                    <a:pt x="82765" y="60464"/>
                  </a:lnTo>
                  <a:lnTo>
                    <a:pt x="82765" y="60083"/>
                  </a:lnTo>
                  <a:lnTo>
                    <a:pt x="82765" y="60464"/>
                  </a:lnTo>
                  <a:lnTo>
                    <a:pt x="82384" y="60464"/>
                  </a:lnTo>
                  <a:lnTo>
                    <a:pt x="81991" y="60464"/>
                  </a:lnTo>
                  <a:lnTo>
                    <a:pt x="81597" y="60858"/>
                  </a:lnTo>
                  <a:lnTo>
                    <a:pt x="81216" y="60858"/>
                  </a:lnTo>
                  <a:lnTo>
                    <a:pt x="81216" y="61048"/>
                  </a:lnTo>
                  <a:lnTo>
                    <a:pt x="80822" y="61048"/>
                  </a:lnTo>
                  <a:lnTo>
                    <a:pt x="81216" y="61048"/>
                  </a:lnTo>
                  <a:lnTo>
                    <a:pt x="81216" y="61429"/>
                  </a:lnTo>
                  <a:lnTo>
                    <a:pt x="80822" y="61810"/>
                  </a:lnTo>
                  <a:lnTo>
                    <a:pt x="80822" y="62204"/>
                  </a:lnTo>
                  <a:lnTo>
                    <a:pt x="80429" y="62204"/>
                  </a:lnTo>
                  <a:lnTo>
                    <a:pt x="80429" y="62585"/>
                  </a:lnTo>
                  <a:lnTo>
                    <a:pt x="80429" y="62966"/>
                  </a:lnTo>
                  <a:lnTo>
                    <a:pt x="80429" y="63360"/>
                  </a:lnTo>
                  <a:lnTo>
                    <a:pt x="80429" y="63741"/>
                  </a:lnTo>
                  <a:lnTo>
                    <a:pt x="80048" y="63741"/>
                  </a:lnTo>
                  <a:lnTo>
                    <a:pt x="80048" y="64122"/>
                  </a:lnTo>
                  <a:lnTo>
                    <a:pt x="79844" y="64122"/>
                  </a:lnTo>
                  <a:lnTo>
                    <a:pt x="79844" y="64516"/>
                  </a:lnTo>
                  <a:lnTo>
                    <a:pt x="79844" y="64897"/>
                  </a:lnTo>
                  <a:lnTo>
                    <a:pt x="79463" y="65278"/>
                  </a:lnTo>
                  <a:lnTo>
                    <a:pt x="79463" y="65671"/>
                  </a:lnTo>
                  <a:lnTo>
                    <a:pt x="79463" y="65862"/>
                  </a:lnTo>
                  <a:lnTo>
                    <a:pt x="79070" y="66243"/>
                  </a:lnTo>
                  <a:lnTo>
                    <a:pt x="79070" y="66624"/>
                  </a:lnTo>
                  <a:lnTo>
                    <a:pt x="79463" y="66624"/>
                  </a:lnTo>
                  <a:lnTo>
                    <a:pt x="79070" y="66624"/>
                  </a:lnTo>
                  <a:lnTo>
                    <a:pt x="79070" y="67017"/>
                  </a:lnTo>
                  <a:lnTo>
                    <a:pt x="79070" y="67398"/>
                  </a:lnTo>
                  <a:lnTo>
                    <a:pt x="78676" y="67398"/>
                  </a:lnTo>
                  <a:lnTo>
                    <a:pt x="78676" y="67779"/>
                  </a:lnTo>
                  <a:lnTo>
                    <a:pt x="78676" y="68173"/>
                  </a:lnTo>
                  <a:lnTo>
                    <a:pt x="78295" y="68173"/>
                  </a:lnTo>
                  <a:lnTo>
                    <a:pt x="77901" y="68173"/>
                  </a:lnTo>
                  <a:lnTo>
                    <a:pt x="77901" y="68554"/>
                  </a:lnTo>
                  <a:lnTo>
                    <a:pt x="77901" y="68935"/>
                  </a:lnTo>
                  <a:lnTo>
                    <a:pt x="77508" y="68935"/>
                  </a:lnTo>
                  <a:lnTo>
                    <a:pt x="77901" y="69329"/>
                  </a:lnTo>
                  <a:lnTo>
                    <a:pt x="77901" y="69710"/>
                  </a:lnTo>
                  <a:lnTo>
                    <a:pt x="77901" y="70091"/>
                  </a:lnTo>
                  <a:lnTo>
                    <a:pt x="77901" y="70485"/>
                  </a:lnTo>
                  <a:lnTo>
                    <a:pt x="77901" y="70675"/>
                  </a:lnTo>
                  <a:lnTo>
                    <a:pt x="78295" y="70675"/>
                  </a:lnTo>
                  <a:lnTo>
                    <a:pt x="78295" y="71056"/>
                  </a:lnTo>
                  <a:lnTo>
                    <a:pt x="78676" y="71056"/>
                  </a:lnTo>
                  <a:lnTo>
                    <a:pt x="79070" y="71056"/>
                  </a:lnTo>
                  <a:lnTo>
                    <a:pt x="79463" y="71056"/>
                  </a:lnTo>
                  <a:lnTo>
                    <a:pt x="79463" y="70675"/>
                  </a:lnTo>
                  <a:lnTo>
                    <a:pt x="79844" y="70485"/>
                  </a:lnTo>
                  <a:lnTo>
                    <a:pt x="80048" y="70485"/>
                  </a:lnTo>
                  <a:lnTo>
                    <a:pt x="80429" y="70485"/>
                  </a:lnTo>
                  <a:lnTo>
                    <a:pt x="80429" y="70091"/>
                  </a:lnTo>
                  <a:lnTo>
                    <a:pt x="80822" y="70091"/>
                  </a:lnTo>
                  <a:lnTo>
                    <a:pt x="80822" y="69710"/>
                  </a:lnTo>
                  <a:lnTo>
                    <a:pt x="80822" y="70091"/>
                  </a:lnTo>
                  <a:lnTo>
                    <a:pt x="81216" y="70091"/>
                  </a:lnTo>
                  <a:lnTo>
                    <a:pt x="81597" y="70091"/>
                  </a:lnTo>
                  <a:lnTo>
                    <a:pt x="81597" y="70485"/>
                  </a:lnTo>
                  <a:lnTo>
                    <a:pt x="81991" y="70091"/>
                  </a:lnTo>
                  <a:lnTo>
                    <a:pt x="81991" y="70485"/>
                  </a:lnTo>
                  <a:lnTo>
                    <a:pt x="82384" y="70485"/>
                  </a:lnTo>
                  <a:lnTo>
                    <a:pt x="82765" y="70485"/>
                  </a:lnTo>
                  <a:lnTo>
                    <a:pt x="82765" y="70675"/>
                  </a:lnTo>
                  <a:lnTo>
                    <a:pt x="82765" y="70485"/>
                  </a:lnTo>
                  <a:lnTo>
                    <a:pt x="83159" y="70485"/>
                  </a:lnTo>
                  <a:lnTo>
                    <a:pt x="83159" y="70675"/>
                  </a:lnTo>
                  <a:lnTo>
                    <a:pt x="82765" y="71056"/>
                  </a:lnTo>
                  <a:lnTo>
                    <a:pt x="83159" y="71056"/>
                  </a:lnTo>
                  <a:lnTo>
                    <a:pt x="83159" y="71450"/>
                  </a:lnTo>
                  <a:lnTo>
                    <a:pt x="82765" y="71450"/>
                  </a:lnTo>
                  <a:lnTo>
                    <a:pt x="83159" y="71831"/>
                  </a:lnTo>
                  <a:lnTo>
                    <a:pt x="83159" y="72212"/>
                  </a:lnTo>
                  <a:lnTo>
                    <a:pt x="83159" y="72605"/>
                  </a:lnTo>
                  <a:lnTo>
                    <a:pt x="83159" y="72986"/>
                  </a:lnTo>
                  <a:lnTo>
                    <a:pt x="82765" y="72986"/>
                  </a:lnTo>
                  <a:lnTo>
                    <a:pt x="82765" y="73367"/>
                  </a:lnTo>
                  <a:lnTo>
                    <a:pt x="83159" y="73367"/>
                  </a:lnTo>
                  <a:lnTo>
                    <a:pt x="83159" y="73761"/>
                  </a:lnTo>
                  <a:lnTo>
                    <a:pt x="83553" y="73761"/>
                  </a:lnTo>
                  <a:lnTo>
                    <a:pt x="83553" y="74142"/>
                  </a:lnTo>
                  <a:lnTo>
                    <a:pt x="83934" y="74142"/>
                  </a:lnTo>
                  <a:lnTo>
                    <a:pt x="84327" y="74142"/>
                  </a:lnTo>
                  <a:lnTo>
                    <a:pt x="84327" y="74523"/>
                  </a:lnTo>
                  <a:lnTo>
                    <a:pt x="84327" y="74917"/>
                  </a:lnTo>
                  <a:lnTo>
                    <a:pt x="84721" y="75298"/>
                  </a:lnTo>
                  <a:lnTo>
                    <a:pt x="84721" y="75488"/>
                  </a:lnTo>
                  <a:lnTo>
                    <a:pt x="84721" y="75869"/>
                  </a:lnTo>
                  <a:lnTo>
                    <a:pt x="84721" y="76263"/>
                  </a:lnTo>
                  <a:lnTo>
                    <a:pt x="84721" y="76644"/>
                  </a:lnTo>
                  <a:lnTo>
                    <a:pt x="84721" y="77025"/>
                  </a:lnTo>
                  <a:lnTo>
                    <a:pt x="84327" y="77025"/>
                  </a:lnTo>
                  <a:lnTo>
                    <a:pt x="84721" y="77419"/>
                  </a:lnTo>
                  <a:lnTo>
                    <a:pt x="84721" y="77800"/>
                  </a:lnTo>
                  <a:lnTo>
                    <a:pt x="84721" y="78181"/>
                  </a:lnTo>
                  <a:lnTo>
                    <a:pt x="84721" y="78574"/>
                  </a:lnTo>
                  <a:lnTo>
                    <a:pt x="84721" y="78955"/>
                  </a:lnTo>
                  <a:lnTo>
                    <a:pt x="84327" y="78955"/>
                  </a:lnTo>
                  <a:lnTo>
                    <a:pt x="83934" y="78955"/>
                  </a:lnTo>
                  <a:lnTo>
                    <a:pt x="83934" y="79336"/>
                  </a:lnTo>
                  <a:lnTo>
                    <a:pt x="84327" y="79336"/>
                  </a:lnTo>
                  <a:lnTo>
                    <a:pt x="83934" y="79336"/>
                  </a:lnTo>
                  <a:lnTo>
                    <a:pt x="83934" y="79730"/>
                  </a:lnTo>
                  <a:lnTo>
                    <a:pt x="83934" y="79336"/>
                  </a:lnTo>
                  <a:lnTo>
                    <a:pt x="83553" y="79730"/>
                  </a:lnTo>
                  <a:lnTo>
                    <a:pt x="83553" y="80111"/>
                  </a:lnTo>
                  <a:lnTo>
                    <a:pt x="83553" y="80302"/>
                  </a:lnTo>
                  <a:lnTo>
                    <a:pt x="83159" y="80302"/>
                  </a:lnTo>
                  <a:lnTo>
                    <a:pt x="83553" y="80302"/>
                  </a:lnTo>
                  <a:lnTo>
                    <a:pt x="83159" y="80683"/>
                  </a:lnTo>
                  <a:lnTo>
                    <a:pt x="83159" y="81076"/>
                  </a:lnTo>
                  <a:lnTo>
                    <a:pt x="82765" y="81076"/>
                  </a:lnTo>
                  <a:lnTo>
                    <a:pt x="82765" y="81457"/>
                  </a:lnTo>
                  <a:lnTo>
                    <a:pt x="82765" y="81838"/>
                  </a:lnTo>
                  <a:lnTo>
                    <a:pt x="82384" y="81838"/>
                  </a:lnTo>
                  <a:lnTo>
                    <a:pt x="82384" y="82232"/>
                  </a:lnTo>
                  <a:lnTo>
                    <a:pt x="82384" y="82613"/>
                  </a:lnTo>
                  <a:lnTo>
                    <a:pt x="81991" y="82613"/>
                  </a:lnTo>
                  <a:lnTo>
                    <a:pt x="81991" y="82994"/>
                  </a:lnTo>
                  <a:lnTo>
                    <a:pt x="81597" y="82994"/>
                  </a:lnTo>
                  <a:lnTo>
                    <a:pt x="81991" y="82994"/>
                  </a:lnTo>
                  <a:lnTo>
                    <a:pt x="81991" y="83388"/>
                  </a:lnTo>
                  <a:lnTo>
                    <a:pt x="81597" y="83388"/>
                  </a:lnTo>
                  <a:lnTo>
                    <a:pt x="81597" y="83769"/>
                  </a:lnTo>
                  <a:lnTo>
                    <a:pt x="81597" y="84150"/>
                  </a:lnTo>
                  <a:lnTo>
                    <a:pt x="81597" y="84543"/>
                  </a:lnTo>
                  <a:lnTo>
                    <a:pt x="81991" y="84543"/>
                  </a:lnTo>
                  <a:lnTo>
                    <a:pt x="81597" y="84543"/>
                  </a:lnTo>
                  <a:lnTo>
                    <a:pt x="81597" y="84924"/>
                  </a:lnTo>
                  <a:lnTo>
                    <a:pt x="81597" y="85115"/>
                  </a:lnTo>
                  <a:lnTo>
                    <a:pt x="81597" y="85509"/>
                  </a:lnTo>
                  <a:lnTo>
                    <a:pt x="81597" y="85890"/>
                  </a:lnTo>
                  <a:lnTo>
                    <a:pt x="81991" y="85890"/>
                  </a:lnTo>
                  <a:lnTo>
                    <a:pt x="81597" y="85890"/>
                  </a:lnTo>
                  <a:lnTo>
                    <a:pt x="81597" y="86271"/>
                  </a:lnTo>
                  <a:lnTo>
                    <a:pt x="81597" y="86664"/>
                  </a:lnTo>
                  <a:lnTo>
                    <a:pt x="81216" y="87045"/>
                  </a:lnTo>
                  <a:lnTo>
                    <a:pt x="81597" y="87045"/>
                  </a:lnTo>
                  <a:lnTo>
                    <a:pt x="81597" y="87426"/>
                  </a:lnTo>
                  <a:lnTo>
                    <a:pt x="81216" y="87426"/>
                  </a:lnTo>
                  <a:lnTo>
                    <a:pt x="81216" y="87820"/>
                  </a:lnTo>
                  <a:lnTo>
                    <a:pt x="81597" y="87820"/>
                  </a:lnTo>
                  <a:lnTo>
                    <a:pt x="81597" y="88201"/>
                  </a:lnTo>
                  <a:lnTo>
                    <a:pt x="81216" y="88201"/>
                  </a:lnTo>
                  <a:lnTo>
                    <a:pt x="81216" y="88582"/>
                  </a:lnTo>
                  <a:lnTo>
                    <a:pt x="81216" y="88976"/>
                  </a:lnTo>
                  <a:lnTo>
                    <a:pt x="81216" y="89357"/>
                  </a:lnTo>
                  <a:lnTo>
                    <a:pt x="80822" y="89357"/>
                  </a:lnTo>
                  <a:lnTo>
                    <a:pt x="80822" y="89738"/>
                  </a:lnTo>
                  <a:lnTo>
                    <a:pt x="81216" y="89738"/>
                  </a:lnTo>
                  <a:lnTo>
                    <a:pt x="81216" y="89928"/>
                  </a:lnTo>
                  <a:lnTo>
                    <a:pt x="81216" y="90322"/>
                  </a:lnTo>
                  <a:lnTo>
                    <a:pt x="81216" y="90703"/>
                  </a:lnTo>
                  <a:lnTo>
                    <a:pt x="81216" y="91084"/>
                  </a:lnTo>
                  <a:lnTo>
                    <a:pt x="81216" y="91478"/>
                  </a:lnTo>
                  <a:lnTo>
                    <a:pt x="81216" y="91859"/>
                  </a:lnTo>
                  <a:lnTo>
                    <a:pt x="80822" y="91859"/>
                  </a:lnTo>
                  <a:lnTo>
                    <a:pt x="81216" y="91859"/>
                  </a:lnTo>
                  <a:lnTo>
                    <a:pt x="81216" y="92240"/>
                  </a:lnTo>
                  <a:lnTo>
                    <a:pt x="80822" y="92240"/>
                  </a:lnTo>
                  <a:lnTo>
                    <a:pt x="80822" y="92633"/>
                  </a:lnTo>
                  <a:lnTo>
                    <a:pt x="80429" y="92633"/>
                  </a:lnTo>
                  <a:lnTo>
                    <a:pt x="80429" y="93014"/>
                  </a:lnTo>
                  <a:lnTo>
                    <a:pt x="80429" y="93395"/>
                  </a:lnTo>
                  <a:lnTo>
                    <a:pt x="80429" y="95135"/>
                  </a:lnTo>
                  <a:lnTo>
                    <a:pt x="80822" y="95135"/>
                  </a:lnTo>
                  <a:lnTo>
                    <a:pt x="80429" y="95516"/>
                  </a:lnTo>
                  <a:lnTo>
                    <a:pt x="80822" y="95516"/>
                  </a:lnTo>
                  <a:lnTo>
                    <a:pt x="80429" y="95516"/>
                  </a:lnTo>
                  <a:lnTo>
                    <a:pt x="80822" y="95516"/>
                  </a:lnTo>
                  <a:lnTo>
                    <a:pt x="80822" y="95897"/>
                  </a:lnTo>
                  <a:lnTo>
                    <a:pt x="80429" y="96291"/>
                  </a:lnTo>
                  <a:lnTo>
                    <a:pt x="80429" y="96672"/>
                  </a:lnTo>
                  <a:lnTo>
                    <a:pt x="80429" y="97053"/>
                  </a:lnTo>
                  <a:lnTo>
                    <a:pt x="80048" y="97053"/>
                  </a:lnTo>
                  <a:lnTo>
                    <a:pt x="80048" y="97447"/>
                  </a:lnTo>
                  <a:lnTo>
                    <a:pt x="80048" y="97828"/>
                  </a:lnTo>
                  <a:lnTo>
                    <a:pt x="80048" y="97447"/>
                  </a:lnTo>
                  <a:lnTo>
                    <a:pt x="80048" y="97828"/>
                  </a:lnTo>
                  <a:lnTo>
                    <a:pt x="79844" y="97828"/>
                  </a:lnTo>
                  <a:lnTo>
                    <a:pt x="79844" y="99568"/>
                  </a:lnTo>
                  <a:lnTo>
                    <a:pt x="80048" y="99568"/>
                  </a:lnTo>
                  <a:lnTo>
                    <a:pt x="80048" y="99949"/>
                  </a:lnTo>
                  <a:lnTo>
                    <a:pt x="79844" y="99949"/>
                  </a:lnTo>
                  <a:lnTo>
                    <a:pt x="80048" y="99949"/>
                  </a:lnTo>
                  <a:lnTo>
                    <a:pt x="80048" y="100330"/>
                  </a:lnTo>
                  <a:lnTo>
                    <a:pt x="79844" y="100330"/>
                  </a:lnTo>
                  <a:lnTo>
                    <a:pt x="79844" y="100723"/>
                  </a:lnTo>
                  <a:lnTo>
                    <a:pt x="79463" y="100723"/>
                  </a:lnTo>
                  <a:lnTo>
                    <a:pt x="79463" y="101104"/>
                  </a:lnTo>
                  <a:lnTo>
                    <a:pt x="79844" y="101104"/>
                  </a:lnTo>
                  <a:lnTo>
                    <a:pt x="79844" y="101485"/>
                  </a:lnTo>
                  <a:lnTo>
                    <a:pt x="80048" y="101485"/>
                  </a:lnTo>
                  <a:lnTo>
                    <a:pt x="79844" y="101485"/>
                  </a:lnTo>
                  <a:lnTo>
                    <a:pt x="80048" y="101485"/>
                  </a:lnTo>
                  <a:lnTo>
                    <a:pt x="80429" y="101485"/>
                  </a:lnTo>
                  <a:lnTo>
                    <a:pt x="80429" y="101104"/>
                  </a:lnTo>
                  <a:lnTo>
                    <a:pt x="80429" y="101485"/>
                  </a:lnTo>
                  <a:lnTo>
                    <a:pt x="80822" y="101485"/>
                  </a:lnTo>
                  <a:lnTo>
                    <a:pt x="80822" y="101104"/>
                  </a:lnTo>
                  <a:lnTo>
                    <a:pt x="80822" y="101485"/>
                  </a:lnTo>
                  <a:lnTo>
                    <a:pt x="80822" y="101104"/>
                  </a:lnTo>
                  <a:lnTo>
                    <a:pt x="81216" y="101104"/>
                  </a:lnTo>
                  <a:lnTo>
                    <a:pt x="81216" y="101485"/>
                  </a:lnTo>
                  <a:lnTo>
                    <a:pt x="81216" y="101879"/>
                  </a:lnTo>
                  <a:lnTo>
                    <a:pt x="81216" y="102260"/>
                  </a:lnTo>
                  <a:lnTo>
                    <a:pt x="81216" y="102641"/>
                  </a:lnTo>
                  <a:lnTo>
                    <a:pt x="81216" y="103035"/>
                  </a:lnTo>
                  <a:lnTo>
                    <a:pt x="81216" y="102641"/>
                  </a:lnTo>
                  <a:lnTo>
                    <a:pt x="81216" y="103035"/>
                  </a:lnTo>
                  <a:lnTo>
                    <a:pt x="81597" y="103416"/>
                  </a:lnTo>
                  <a:lnTo>
                    <a:pt x="81597" y="103797"/>
                  </a:lnTo>
                  <a:lnTo>
                    <a:pt x="81216" y="103797"/>
                  </a:lnTo>
                  <a:lnTo>
                    <a:pt x="81216" y="104190"/>
                  </a:lnTo>
                  <a:lnTo>
                    <a:pt x="81597" y="104190"/>
                  </a:lnTo>
                  <a:lnTo>
                    <a:pt x="81597" y="104381"/>
                  </a:lnTo>
                  <a:lnTo>
                    <a:pt x="81216" y="104762"/>
                  </a:lnTo>
                  <a:lnTo>
                    <a:pt x="81216" y="105143"/>
                  </a:lnTo>
                  <a:lnTo>
                    <a:pt x="80822" y="105537"/>
                  </a:lnTo>
                  <a:lnTo>
                    <a:pt x="81216" y="105537"/>
                  </a:lnTo>
                  <a:lnTo>
                    <a:pt x="80822" y="105537"/>
                  </a:lnTo>
                  <a:lnTo>
                    <a:pt x="80822" y="105918"/>
                  </a:lnTo>
                  <a:lnTo>
                    <a:pt x="80429" y="105918"/>
                  </a:lnTo>
                  <a:lnTo>
                    <a:pt x="80429" y="106299"/>
                  </a:lnTo>
                  <a:lnTo>
                    <a:pt x="80048" y="106299"/>
                  </a:lnTo>
                  <a:lnTo>
                    <a:pt x="80048" y="106692"/>
                  </a:lnTo>
                  <a:lnTo>
                    <a:pt x="79844" y="106692"/>
                  </a:lnTo>
                  <a:lnTo>
                    <a:pt x="79463" y="106692"/>
                  </a:lnTo>
                  <a:lnTo>
                    <a:pt x="79463" y="107073"/>
                  </a:lnTo>
                  <a:lnTo>
                    <a:pt x="79070" y="107073"/>
                  </a:lnTo>
                  <a:lnTo>
                    <a:pt x="78676" y="107073"/>
                  </a:lnTo>
                  <a:lnTo>
                    <a:pt x="78676" y="107454"/>
                  </a:lnTo>
                  <a:lnTo>
                    <a:pt x="78676" y="107073"/>
                  </a:lnTo>
                  <a:lnTo>
                    <a:pt x="78676" y="107454"/>
                  </a:lnTo>
                  <a:lnTo>
                    <a:pt x="78295" y="107454"/>
                  </a:lnTo>
                  <a:lnTo>
                    <a:pt x="78676" y="107454"/>
                  </a:lnTo>
                  <a:lnTo>
                    <a:pt x="78295" y="107454"/>
                  </a:lnTo>
                  <a:lnTo>
                    <a:pt x="78676" y="107454"/>
                  </a:lnTo>
                  <a:lnTo>
                    <a:pt x="78295" y="107454"/>
                  </a:lnTo>
                  <a:lnTo>
                    <a:pt x="77901" y="107454"/>
                  </a:lnTo>
                  <a:lnTo>
                    <a:pt x="77901" y="107848"/>
                  </a:lnTo>
                  <a:lnTo>
                    <a:pt x="77901" y="107454"/>
                  </a:lnTo>
                  <a:lnTo>
                    <a:pt x="77901" y="107848"/>
                  </a:lnTo>
                  <a:lnTo>
                    <a:pt x="77901" y="107454"/>
                  </a:lnTo>
                  <a:lnTo>
                    <a:pt x="77901" y="107848"/>
                  </a:lnTo>
                  <a:lnTo>
                    <a:pt x="77901" y="107454"/>
                  </a:lnTo>
                  <a:lnTo>
                    <a:pt x="77508" y="107848"/>
                  </a:lnTo>
                  <a:lnTo>
                    <a:pt x="77508" y="107454"/>
                  </a:lnTo>
                  <a:lnTo>
                    <a:pt x="77508" y="107848"/>
                  </a:lnTo>
                  <a:lnTo>
                    <a:pt x="77127" y="107848"/>
                  </a:lnTo>
                  <a:lnTo>
                    <a:pt x="77508" y="107848"/>
                  </a:lnTo>
                  <a:lnTo>
                    <a:pt x="77127" y="107848"/>
                  </a:lnTo>
                  <a:lnTo>
                    <a:pt x="77127" y="108229"/>
                  </a:lnTo>
                  <a:lnTo>
                    <a:pt x="76733" y="108229"/>
                  </a:lnTo>
                  <a:lnTo>
                    <a:pt x="77127" y="108229"/>
                  </a:lnTo>
                  <a:lnTo>
                    <a:pt x="77127" y="108610"/>
                  </a:lnTo>
                  <a:lnTo>
                    <a:pt x="77127" y="108229"/>
                  </a:lnTo>
                  <a:lnTo>
                    <a:pt x="77127" y="108610"/>
                  </a:lnTo>
                  <a:lnTo>
                    <a:pt x="76733" y="108610"/>
                  </a:lnTo>
                  <a:lnTo>
                    <a:pt x="77127" y="108610"/>
                  </a:lnTo>
                  <a:lnTo>
                    <a:pt x="76733" y="108610"/>
                  </a:lnTo>
                  <a:lnTo>
                    <a:pt x="76733" y="108800"/>
                  </a:lnTo>
                  <a:lnTo>
                    <a:pt x="76733" y="109194"/>
                  </a:lnTo>
                  <a:lnTo>
                    <a:pt x="76733" y="109575"/>
                  </a:lnTo>
                  <a:lnTo>
                    <a:pt x="76339" y="109575"/>
                  </a:lnTo>
                  <a:lnTo>
                    <a:pt x="75958" y="109575"/>
                  </a:lnTo>
                  <a:lnTo>
                    <a:pt x="75958" y="109956"/>
                  </a:lnTo>
                  <a:lnTo>
                    <a:pt x="75958" y="109575"/>
                  </a:lnTo>
                  <a:lnTo>
                    <a:pt x="75958" y="109956"/>
                  </a:lnTo>
                  <a:lnTo>
                    <a:pt x="76339" y="109956"/>
                  </a:lnTo>
                  <a:lnTo>
                    <a:pt x="75958" y="109956"/>
                  </a:lnTo>
                  <a:lnTo>
                    <a:pt x="75958" y="110350"/>
                  </a:lnTo>
                  <a:lnTo>
                    <a:pt x="75958" y="110731"/>
                  </a:lnTo>
                  <a:lnTo>
                    <a:pt x="75564" y="110731"/>
                  </a:lnTo>
                  <a:lnTo>
                    <a:pt x="75564" y="110350"/>
                  </a:lnTo>
                  <a:lnTo>
                    <a:pt x="75564" y="110731"/>
                  </a:lnTo>
                  <a:lnTo>
                    <a:pt x="75564" y="111112"/>
                  </a:lnTo>
                  <a:lnTo>
                    <a:pt x="75171" y="111112"/>
                  </a:lnTo>
                  <a:lnTo>
                    <a:pt x="75171" y="111506"/>
                  </a:lnTo>
                  <a:lnTo>
                    <a:pt x="75171" y="111887"/>
                  </a:lnTo>
                  <a:lnTo>
                    <a:pt x="74980" y="111887"/>
                  </a:lnTo>
                  <a:lnTo>
                    <a:pt x="74980" y="112268"/>
                  </a:lnTo>
                  <a:lnTo>
                    <a:pt x="74587" y="112268"/>
                  </a:lnTo>
                  <a:lnTo>
                    <a:pt x="74587" y="112661"/>
                  </a:lnTo>
                  <a:lnTo>
                    <a:pt x="74587" y="113042"/>
                  </a:lnTo>
                  <a:lnTo>
                    <a:pt x="74206" y="113042"/>
                  </a:lnTo>
                  <a:lnTo>
                    <a:pt x="74206" y="113423"/>
                  </a:lnTo>
                  <a:lnTo>
                    <a:pt x="73812" y="113423"/>
                  </a:lnTo>
                  <a:lnTo>
                    <a:pt x="73812" y="113626"/>
                  </a:lnTo>
                  <a:lnTo>
                    <a:pt x="73812" y="114007"/>
                  </a:lnTo>
                  <a:lnTo>
                    <a:pt x="73812" y="113626"/>
                  </a:lnTo>
                  <a:lnTo>
                    <a:pt x="73812" y="114007"/>
                  </a:lnTo>
                  <a:lnTo>
                    <a:pt x="73418" y="114007"/>
                  </a:lnTo>
                  <a:lnTo>
                    <a:pt x="73418" y="114388"/>
                  </a:lnTo>
                  <a:lnTo>
                    <a:pt x="73418" y="114782"/>
                  </a:lnTo>
                  <a:lnTo>
                    <a:pt x="73418" y="114388"/>
                  </a:lnTo>
                  <a:lnTo>
                    <a:pt x="73418" y="114782"/>
                  </a:lnTo>
                  <a:lnTo>
                    <a:pt x="72250" y="114388"/>
                  </a:lnTo>
                  <a:lnTo>
                    <a:pt x="71475" y="114007"/>
                  </a:lnTo>
                  <a:lnTo>
                    <a:pt x="71081" y="114007"/>
                  </a:lnTo>
                  <a:lnTo>
                    <a:pt x="70700" y="114007"/>
                  </a:lnTo>
                  <a:lnTo>
                    <a:pt x="70497" y="113626"/>
                  </a:lnTo>
                  <a:lnTo>
                    <a:pt x="70116" y="113626"/>
                  </a:lnTo>
                  <a:lnTo>
                    <a:pt x="69329" y="114007"/>
                  </a:lnTo>
                  <a:lnTo>
                    <a:pt x="68948" y="114007"/>
                  </a:lnTo>
                  <a:lnTo>
                    <a:pt x="68160" y="114007"/>
                  </a:lnTo>
                  <a:lnTo>
                    <a:pt x="67779" y="113626"/>
                  </a:lnTo>
                  <a:lnTo>
                    <a:pt x="66992" y="113626"/>
                  </a:lnTo>
                  <a:lnTo>
                    <a:pt x="66611" y="113423"/>
                  </a:lnTo>
                  <a:lnTo>
                    <a:pt x="66217" y="113423"/>
                  </a:lnTo>
                  <a:lnTo>
                    <a:pt x="65824" y="113042"/>
                  </a:lnTo>
                  <a:lnTo>
                    <a:pt x="65633" y="113042"/>
                  </a:lnTo>
                  <a:lnTo>
                    <a:pt x="64465" y="112268"/>
                  </a:lnTo>
                  <a:lnTo>
                    <a:pt x="63296" y="111112"/>
                  </a:lnTo>
                  <a:lnTo>
                    <a:pt x="62903" y="111112"/>
                  </a:lnTo>
                  <a:lnTo>
                    <a:pt x="62128" y="111112"/>
                  </a:lnTo>
                  <a:lnTo>
                    <a:pt x="61734" y="110731"/>
                  </a:lnTo>
                  <a:lnTo>
                    <a:pt x="61353" y="110731"/>
                  </a:lnTo>
                  <a:lnTo>
                    <a:pt x="60756" y="110350"/>
                  </a:lnTo>
                  <a:lnTo>
                    <a:pt x="60375" y="110350"/>
                  </a:lnTo>
                  <a:lnTo>
                    <a:pt x="59982" y="110731"/>
                  </a:lnTo>
                  <a:lnTo>
                    <a:pt x="59588" y="110731"/>
                  </a:lnTo>
                  <a:lnTo>
                    <a:pt x="59207" y="111112"/>
                  </a:lnTo>
                  <a:lnTo>
                    <a:pt x="58432" y="111887"/>
                  </a:lnTo>
                  <a:lnTo>
                    <a:pt x="58038" y="112268"/>
                  </a:lnTo>
                  <a:lnTo>
                    <a:pt x="57645" y="112661"/>
                  </a:lnTo>
                  <a:lnTo>
                    <a:pt x="57264" y="113423"/>
                  </a:lnTo>
                  <a:lnTo>
                    <a:pt x="56870" y="113423"/>
                  </a:lnTo>
                  <a:lnTo>
                    <a:pt x="56476" y="113423"/>
                  </a:lnTo>
                  <a:lnTo>
                    <a:pt x="56286" y="113042"/>
                  </a:lnTo>
                  <a:lnTo>
                    <a:pt x="55892" y="113042"/>
                  </a:lnTo>
                  <a:lnTo>
                    <a:pt x="55892" y="113423"/>
                  </a:lnTo>
                  <a:lnTo>
                    <a:pt x="55498" y="113423"/>
                  </a:lnTo>
                  <a:lnTo>
                    <a:pt x="55117" y="113423"/>
                  </a:lnTo>
                  <a:lnTo>
                    <a:pt x="54330" y="113423"/>
                  </a:lnTo>
                  <a:lnTo>
                    <a:pt x="53949" y="113042"/>
                  </a:lnTo>
                  <a:lnTo>
                    <a:pt x="53949" y="112661"/>
                  </a:lnTo>
                  <a:lnTo>
                    <a:pt x="53555" y="112661"/>
                  </a:lnTo>
                  <a:lnTo>
                    <a:pt x="53162" y="112661"/>
                  </a:lnTo>
                  <a:lnTo>
                    <a:pt x="52781" y="112268"/>
                  </a:lnTo>
                  <a:lnTo>
                    <a:pt x="52387" y="111887"/>
                  </a:lnTo>
                  <a:lnTo>
                    <a:pt x="52006" y="111506"/>
                  </a:lnTo>
                  <a:lnTo>
                    <a:pt x="52006" y="111112"/>
                  </a:lnTo>
                  <a:lnTo>
                    <a:pt x="51612" y="110731"/>
                  </a:lnTo>
                  <a:lnTo>
                    <a:pt x="51409" y="110731"/>
                  </a:lnTo>
                  <a:lnTo>
                    <a:pt x="51409" y="110350"/>
                  </a:lnTo>
                  <a:lnTo>
                    <a:pt x="51028" y="110350"/>
                  </a:lnTo>
                  <a:lnTo>
                    <a:pt x="50241" y="110350"/>
                  </a:lnTo>
                  <a:lnTo>
                    <a:pt x="49860" y="109956"/>
                  </a:lnTo>
                  <a:lnTo>
                    <a:pt x="49466" y="109956"/>
                  </a:lnTo>
                  <a:lnTo>
                    <a:pt x="49072" y="109956"/>
                  </a:lnTo>
                  <a:lnTo>
                    <a:pt x="48691" y="109956"/>
                  </a:lnTo>
                  <a:lnTo>
                    <a:pt x="48298" y="109956"/>
                  </a:lnTo>
                  <a:lnTo>
                    <a:pt x="47904" y="110350"/>
                  </a:lnTo>
                  <a:lnTo>
                    <a:pt x="47523" y="110350"/>
                  </a:lnTo>
                  <a:lnTo>
                    <a:pt x="47129" y="110350"/>
                  </a:lnTo>
                  <a:lnTo>
                    <a:pt x="46735" y="110350"/>
                  </a:lnTo>
                  <a:lnTo>
                    <a:pt x="46545" y="109956"/>
                  </a:lnTo>
                  <a:lnTo>
                    <a:pt x="46151" y="109956"/>
                  </a:lnTo>
                  <a:lnTo>
                    <a:pt x="45770" y="110350"/>
                  </a:lnTo>
                  <a:lnTo>
                    <a:pt x="45377" y="110731"/>
                  </a:lnTo>
                  <a:lnTo>
                    <a:pt x="44983" y="110731"/>
                  </a:lnTo>
                  <a:lnTo>
                    <a:pt x="44208" y="111887"/>
                  </a:lnTo>
                  <a:lnTo>
                    <a:pt x="43433" y="113042"/>
                  </a:lnTo>
                  <a:lnTo>
                    <a:pt x="43040" y="113423"/>
                  </a:lnTo>
                  <a:lnTo>
                    <a:pt x="42646" y="113626"/>
                  </a:lnTo>
                  <a:lnTo>
                    <a:pt x="42265" y="114388"/>
                  </a:lnTo>
                  <a:lnTo>
                    <a:pt x="42062" y="114782"/>
                  </a:lnTo>
                  <a:lnTo>
                    <a:pt x="41681" y="115163"/>
                  </a:lnTo>
                  <a:lnTo>
                    <a:pt x="40893" y="115163"/>
                  </a:lnTo>
                  <a:lnTo>
                    <a:pt x="41287" y="115544"/>
                  </a:lnTo>
                  <a:lnTo>
                    <a:pt x="40893" y="115938"/>
                  </a:lnTo>
                  <a:lnTo>
                    <a:pt x="39725" y="117094"/>
                  </a:lnTo>
                  <a:lnTo>
                    <a:pt x="39344" y="117475"/>
                  </a:lnTo>
                  <a:lnTo>
                    <a:pt x="39344" y="118249"/>
                  </a:lnTo>
                  <a:lnTo>
                    <a:pt x="39344" y="118440"/>
                  </a:lnTo>
                  <a:lnTo>
                    <a:pt x="38950" y="119595"/>
                  </a:lnTo>
                  <a:lnTo>
                    <a:pt x="38950" y="119976"/>
                  </a:lnTo>
                  <a:lnTo>
                    <a:pt x="38950" y="120357"/>
                  </a:lnTo>
                  <a:lnTo>
                    <a:pt x="38557" y="120751"/>
                  </a:lnTo>
                  <a:lnTo>
                    <a:pt x="38176" y="121132"/>
                  </a:lnTo>
                  <a:lnTo>
                    <a:pt x="37782" y="121132"/>
                  </a:lnTo>
                  <a:lnTo>
                    <a:pt x="37782" y="121513"/>
                  </a:lnTo>
                  <a:lnTo>
                    <a:pt x="37388" y="121513"/>
                  </a:lnTo>
                  <a:lnTo>
                    <a:pt x="37388" y="121907"/>
                  </a:lnTo>
                  <a:lnTo>
                    <a:pt x="37388" y="122288"/>
                  </a:lnTo>
                  <a:lnTo>
                    <a:pt x="37198" y="122288"/>
                  </a:lnTo>
                  <a:lnTo>
                    <a:pt x="36804" y="122288"/>
                  </a:lnTo>
                  <a:lnTo>
                    <a:pt x="36804" y="122669"/>
                  </a:lnTo>
                  <a:lnTo>
                    <a:pt x="36423" y="122288"/>
                  </a:lnTo>
                  <a:lnTo>
                    <a:pt x="36029" y="122669"/>
                  </a:lnTo>
                  <a:lnTo>
                    <a:pt x="35636" y="122669"/>
                  </a:lnTo>
                  <a:lnTo>
                    <a:pt x="35255" y="122669"/>
                  </a:lnTo>
                  <a:lnTo>
                    <a:pt x="34861" y="122288"/>
                  </a:lnTo>
                  <a:lnTo>
                    <a:pt x="34861" y="122669"/>
                  </a:lnTo>
                  <a:lnTo>
                    <a:pt x="34086" y="123063"/>
                  </a:lnTo>
                  <a:lnTo>
                    <a:pt x="33693" y="123253"/>
                  </a:lnTo>
                  <a:lnTo>
                    <a:pt x="32918" y="123634"/>
                  </a:lnTo>
                  <a:lnTo>
                    <a:pt x="32334" y="124409"/>
                  </a:lnTo>
                  <a:lnTo>
                    <a:pt x="31940" y="124790"/>
                  </a:lnTo>
                  <a:lnTo>
                    <a:pt x="31546" y="125171"/>
                  </a:lnTo>
                  <a:lnTo>
                    <a:pt x="30378" y="125171"/>
                  </a:lnTo>
                  <a:lnTo>
                    <a:pt x="29603" y="125171"/>
                  </a:lnTo>
                  <a:lnTo>
                    <a:pt x="28828" y="126326"/>
                  </a:lnTo>
                  <a:lnTo>
                    <a:pt x="28435" y="126326"/>
                  </a:lnTo>
                  <a:lnTo>
                    <a:pt x="27457" y="125945"/>
                  </a:lnTo>
                  <a:lnTo>
                    <a:pt x="27076" y="126720"/>
                  </a:lnTo>
                  <a:lnTo>
                    <a:pt x="26288" y="127101"/>
                  </a:lnTo>
                  <a:lnTo>
                    <a:pt x="25120" y="127876"/>
                  </a:lnTo>
                  <a:lnTo>
                    <a:pt x="24739" y="128447"/>
                  </a:lnTo>
                  <a:lnTo>
                    <a:pt x="24345" y="128447"/>
                  </a:lnTo>
                  <a:lnTo>
                    <a:pt x="23952" y="128841"/>
                  </a:lnTo>
                  <a:lnTo>
                    <a:pt x="23571" y="128841"/>
                  </a:lnTo>
                  <a:lnTo>
                    <a:pt x="22974" y="129222"/>
                  </a:lnTo>
                  <a:lnTo>
                    <a:pt x="22199" y="129222"/>
                  </a:lnTo>
                  <a:lnTo>
                    <a:pt x="21805" y="129222"/>
                  </a:lnTo>
                  <a:lnTo>
                    <a:pt x="21424" y="129222"/>
                  </a:lnTo>
                  <a:lnTo>
                    <a:pt x="21424" y="128841"/>
                  </a:lnTo>
                  <a:lnTo>
                    <a:pt x="21424" y="129222"/>
                  </a:lnTo>
                  <a:lnTo>
                    <a:pt x="21031" y="128841"/>
                  </a:lnTo>
                  <a:lnTo>
                    <a:pt x="20650" y="128447"/>
                  </a:lnTo>
                  <a:lnTo>
                    <a:pt x="20256" y="128841"/>
                  </a:lnTo>
                  <a:lnTo>
                    <a:pt x="20256" y="129222"/>
                  </a:lnTo>
                  <a:lnTo>
                    <a:pt x="19862" y="129997"/>
                  </a:lnTo>
                  <a:lnTo>
                    <a:pt x="19481" y="129997"/>
                  </a:lnTo>
                  <a:lnTo>
                    <a:pt x="19088" y="129997"/>
                  </a:lnTo>
                  <a:lnTo>
                    <a:pt x="18694" y="129997"/>
                  </a:lnTo>
                  <a:lnTo>
                    <a:pt x="18694" y="129603"/>
                  </a:lnTo>
                  <a:lnTo>
                    <a:pt x="18300" y="129603"/>
                  </a:lnTo>
                  <a:lnTo>
                    <a:pt x="18110" y="129603"/>
                  </a:lnTo>
                  <a:lnTo>
                    <a:pt x="17716" y="129603"/>
                  </a:lnTo>
                  <a:lnTo>
                    <a:pt x="17335" y="129603"/>
                  </a:lnTo>
                  <a:lnTo>
                    <a:pt x="16941" y="129997"/>
                  </a:lnTo>
                  <a:lnTo>
                    <a:pt x="16548" y="129603"/>
                  </a:lnTo>
                  <a:lnTo>
                    <a:pt x="16167" y="129603"/>
                  </a:lnTo>
                  <a:lnTo>
                    <a:pt x="15773" y="129603"/>
                  </a:lnTo>
                  <a:lnTo>
                    <a:pt x="15379" y="129603"/>
                  </a:lnTo>
                  <a:lnTo>
                    <a:pt x="14998" y="129603"/>
                  </a:lnTo>
                  <a:lnTo>
                    <a:pt x="14604" y="129997"/>
                  </a:lnTo>
                  <a:lnTo>
                    <a:pt x="14211" y="129603"/>
                  </a:lnTo>
                  <a:lnTo>
                    <a:pt x="13830" y="129222"/>
                  </a:lnTo>
                  <a:lnTo>
                    <a:pt x="13627" y="129222"/>
                  </a:lnTo>
                  <a:lnTo>
                    <a:pt x="13627" y="128841"/>
                  </a:lnTo>
                  <a:lnTo>
                    <a:pt x="13246" y="128841"/>
                  </a:lnTo>
                  <a:lnTo>
                    <a:pt x="12852" y="128447"/>
                  </a:lnTo>
                  <a:lnTo>
                    <a:pt x="12458" y="128447"/>
                  </a:lnTo>
                  <a:lnTo>
                    <a:pt x="12077" y="128447"/>
                  </a:lnTo>
                  <a:lnTo>
                    <a:pt x="11683" y="128447"/>
                  </a:lnTo>
                  <a:lnTo>
                    <a:pt x="10909" y="128841"/>
                  </a:lnTo>
                  <a:lnTo>
                    <a:pt x="10515" y="128841"/>
                  </a:lnTo>
                  <a:lnTo>
                    <a:pt x="10121" y="128841"/>
                  </a:lnTo>
                  <a:lnTo>
                    <a:pt x="9740" y="128841"/>
                  </a:lnTo>
                  <a:lnTo>
                    <a:pt x="9347" y="128841"/>
                  </a:lnTo>
                  <a:lnTo>
                    <a:pt x="9347" y="129222"/>
                  </a:lnTo>
                  <a:lnTo>
                    <a:pt x="8953" y="128841"/>
                  </a:lnTo>
                  <a:lnTo>
                    <a:pt x="8762" y="129222"/>
                  </a:lnTo>
                  <a:lnTo>
                    <a:pt x="8762" y="128841"/>
                  </a:lnTo>
                  <a:lnTo>
                    <a:pt x="8369" y="129222"/>
                  </a:lnTo>
                  <a:lnTo>
                    <a:pt x="7988" y="129222"/>
                  </a:lnTo>
                  <a:lnTo>
                    <a:pt x="7594" y="129222"/>
                  </a:lnTo>
                  <a:lnTo>
                    <a:pt x="7200" y="129222"/>
                  </a:lnTo>
                  <a:lnTo>
                    <a:pt x="7200" y="129603"/>
                  </a:lnTo>
                  <a:lnTo>
                    <a:pt x="6819" y="129603"/>
                  </a:lnTo>
                  <a:lnTo>
                    <a:pt x="6819" y="129222"/>
                  </a:lnTo>
                  <a:lnTo>
                    <a:pt x="6426" y="129222"/>
                  </a:lnTo>
                  <a:lnTo>
                    <a:pt x="6032" y="128841"/>
                  </a:lnTo>
                  <a:lnTo>
                    <a:pt x="6426" y="128447"/>
                  </a:lnTo>
                  <a:lnTo>
                    <a:pt x="6032" y="128447"/>
                  </a:lnTo>
                  <a:lnTo>
                    <a:pt x="6032" y="128066"/>
                  </a:lnTo>
                  <a:lnTo>
                    <a:pt x="6032" y="128447"/>
                  </a:lnTo>
                  <a:lnTo>
                    <a:pt x="6032" y="128066"/>
                  </a:lnTo>
                  <a:lnTo>
                    <a:pt x="5651" y="128066"/>
                  </a:lnTo>
                  <a:lnTo>
                    <a:pt x="5651" y="128447"/>
                  </a:lnTo>
                  <a:lnTo>
                    <a:pt x="5651" y="128066"/>
                  </a:lnTo>
                  <a:lnTo>
                    <a:pt x="5257" y="128066"/>
                  </a:lnTo>
                  <a:lnTo>
                    <a:pt x="5257" y="127876"/>
                  </a:lnTo>
                  <a:lnTo>
                    <a:pt x="5257" y="127482"/>
                  </a:lnTo>
                  <a:lnTo>
                    <a:pt x="4864" y="127482"/>
                  </a:lnTo>
                  <a:lnTo>
                    <a:pt x="4864" y="127101"/>
                  </a:lnTo>
                  <a:lnTo>
                    <a:pt x="4864" y="126720"/>
                  </a:lnTo>
                  <a:lnTo>
                    <a:pt x="4483" y="126720"/>
                  </a:lnTo>
                  <a:lnTo>
                    <a:pt x="4483" y="127101"/>
                  </a:lnTo>
                  <a:lnTo>
                    <a:pt x="4089" y="126720"/>
                  </a:lnTo>
                  <a:lnTo>
                    <a:pt x="4089" y="127101"/>
                  </a:lnTo>
                  <a:lnTo>
                    <a:pt x="4089" y="126720"/>
                  </a:lnTo>
                  <a:lnTo>
                    <a:pt x="3898" y="126720"/>
                  </a:lnTo>
                  <a:lnTo>
                    <a:pt x="3505" y="126720"/>
                  </a:lnTo>
                  <a:lnTo>
                    <a:pt x="3505" y="126326"/>
                  </a:lnTo>
                  <a:lnTo>
                    <a:pt x="3505" y="126720"/>
                  </a:lnTo>
                  <a:lnTo>
                    <a:pt x="3505" y="126326"/>
                  </a:lnTo>
                  <a:lnTo>
                    <a:pt x="3111" y="126326"/>
                  </a:lnTo>
                  <a:lnTo>
                    <a:pt x="2730" y="126326"/>
                  </a:lnTo>
                  <a:lnTo>
                    <a:pt x="2730" y="125945"/>
                  </a:lnTo>
                  <a:lnTo>
                    <a:pt x="3111" y="125945"/>
                  </a:lnTo>
                  <a:lnTo>
                    <a:pt x="2730" y="125945"/>
                  </a:lnTo>
                  <a:lnTo>
                    <a:pt x="2730" y="125564"/>
                  </a:lnTo>
                  <a:lnTo>
                    <a:pt x="2336" y="125564"/>
                  </a:lnTo>
                  <a:lnTo>
                    <a:pt x="1943" y="125171"/>
                  </a:lnTo>
                  <a:lnTo>
                    <a:pt x="1943" y="124790"/>
                  </a:lnTo>
                  <a:lnTo>
                    <a:pt x="2336" y="124790"/>
                  </a:lnTo>
                  <a:lnTo>
                    <a:pt x="2336" y="124409"/>
                  </a:lnTo>
                  <a:lnTo>
                    <a:pt x="1943" y="124409"/>
                  </a:lnTo>
                  <a:lnTo>
                    <a:pt x="1943" y="124015"/>
                  </a:lnTo>
                  <a:lnTo>
                    <a:pt x="2336" y="124015"/>
                  </a:lnTo>
                  <a:lnTo>
                    <a:pt x="2336" y="123634"/>
                  </a:lnTo>
                  <a:lnTo>
                    <a:pt x="1943" y="123634"/>
                  </a:lnTo>
                  <a:lnTo>
                    <a:pt x="1943" y="123253"/>
                  </a:lnTo>
                  <a:lnTo>
                    <a:pt x="1943" y="123063"/>
                  </a:lnTo>
                  <a:lnTo>
                    <a:pt x="1562" y="123063"/>
                  </a:lnTo>
                  <a:lnTo>
                    <a:pt x="1562" y="122669"/>
                  </a:lnTo>
                  <a:lnTo>
                    <a:pt x="1943" y="122669"/>
                  </a:lnTo>
                  <a:lnTo>
                    <a:pt x="1943" y="122288"/>
                  </a:lnTo>
                  <a:lnTo>
                    <a:pt x="1943" y="121907"/>
                  </a:lnTo>
                  <a:lnTo>
                    <a:pt x="1562" y="121907"/>
                  </a:lnTo>
                  <a:lnTo>
                    <a:pt x="1168" y="121907"/>
                  </a:lnTo>
                  <a:lnTo>
                    <a:pt x="1168" y="122288"/>
                  </a:lnTo>
                  <a:lnTo>
                    <a:pt x="774" y="122288"/>
                  </a:lnTo>
                  <a:lnTo>
                    <a:pt x="774" y="121907"/>
                  </a:lnTo>
                  <a:lnTo>
                    <a:pt x="774" y="122288"/>
                  </a:lnTo>
                  <a:lnTo>
                    <a:pt x="393" y="122288"/>
                  </a:lnTo>
                  <a:lnTo>
                    <a:pt x="393" y="121907"/>
                  </a:lnTo>
                  <a:lnTo>
                    <a:pt x="0" y="121907"/>
                  </a:lnTo>
                  <a:lnTo>
                    <a:pt x="0" y="121513"/>
                  </a:lnTo>
                  <a:lnTo>
                    <a:pt x="0" y="121132"/>
                  </a:lnTo>
                  <a:lnTo>
                    <a:pt x="393" y="120751"/>
                  </a:lnTo>
                  <a:lnTo>
                    <a:pt x="0" y="119976"/>
                  </a:lnTo>
                  <a:lnTo>
                    <a:pt x="0" y="119202"/>
                  </a:lnTo>
                  <a:lnTo>
                    <a:pt x="393" y="118440"/>
                  </a:lnTo>
                  <a:lnTo>
                    <a:pt x="774" y="118440"/>
                  </a:lnTo>
                  <a:lnTo>
                    <a:pt x="774" y="118249"/>
                  </a:lnTo>
                  <a:lnTo>
                    <a:pt x="1168" y="118249"/>
                  </a:lnTo>
                  <a:lnTo>
                    <a:pt x="1168" y="117856"/>
                  </a:lnTo>
                  <a:lnTo>
                    <a:pt x="1168" y="117094"/>
                  </a:lnTo>
                  <a:lnTo>
                    <a:pt x="1168" y="116700"/>
                  </a:lnTo>
                  <a:lnTo>
                    <a:pt x="1562" y="116700"/>
                  </a:lnTo>
                  <a:lnTo>
                    <a:pt x="1943" y="116700"/>
                  </a:lnTo>
                  <a:lnTo>
                    <a:pt x="1943" y="117094"/>
                  </a:lnTo>
                  <a:lnTo>
                    <a:pt x="2336" y="117094"/>
                  </a:lnTo>
                  <a:lnTo>
                    <a:pt x="2336" y="116700"/>
                  </a:lnTo>
                  <a:lnTo>
                    <a:pt x="2336" y="116319"/>
                  </a:lnTo>
                  <a:lnTo>
                    <a:pt x="2730" y="116319"/>
                  </a:lnTo>
                  <a:lnTo>
                    <a:pt x="2336" y="116319"/>
                  </a:lnTo>
                  <a:lnTo>
                    <a:pt x="2336" y="115938"/>
                  </a:lnTo>
                  <a:lnTo>
                    <a:pt x="2730" y="115544"/>
                  </a:lnTo>
                  <a:lnTo>
                    <a:pt x="3111" y="115544"/>
                  </a:lnTo>
                  <a:lnTo>
                    <a:pt x="3505" y="115544"/>
                  </a:lnTo>
                  <a:lnTo>
                    <a:pt x="3898" y="115544"/>
                  </a:lnTo>
                  <a:lnTo>
                    <a:pt x="3898" y="115163"/>
                  </a:lnTo>
                  <a:lnTo>
                    <a:pt x="4089" y="115163"/>
                  </a:lnTo>
                  <a:lnTo>
                    <a:pt x="4089" y="114782"/>
                  </a:lnTo>
                  <a:lnTo>
                    <a:pt x="4089" y="114388"/>
                  </a:lnTo>
                  <a:lnTo>
                    <a:pt x="4483" y="114782"/>
                  </a:lnTo>
                  <a:lnTo>
                    <a:pt x="4483" y="114388"/>
                  </a:lnTo>
                  <a:lnTo>
                    <a:pt x="4864" y="114388"/>
                  </a:lnTo>
                  <a:lnTo>
                    <a:pt x="5257" y="114388"/>
                  </a:lnTo>
                  <a:lnTo>
                    <a:pt x="5651" y="114388"/>
                  </a:lnTo>
                  <a:lnTo>
                    <a:pt x="5651" y="114007"/>
                  </a:lnTo>
                  <a:lnTo>
                    <a:pt x="5651" y="113626"/>
                  </a:lnTo>
                  <a:lnTo>
                    <a:pt x="6032" y="113626"/>
                  </a:lnTo>
                  <a:lnTo>
                    <a:pt x="5651" y="113423"/>
                  </a:lnTo>
                  <a:lnTo>
                    <a:pt x="5257" y="113423"/>
                  </a:lnTo>
                  <a:lnTo>
                    <a:pt x="5257" y="113626"/>
                  </a:lnTo>
                  <a:lnTo>
                    <a:pt x="4864" y="113626"/>
                  </a:lnTo>
                  <a:lnTo>
                    <a:pt x="4483" y="113423"/>
                  </a:lnTo>
                  <a:lnTo>
                    <a:pt x="4483" y="113042"/>
                  </a:lnTo>
                  <a:lnTo>
                    <a:pt x="4089" y="113042"/>
                  </a:lnTo>
                  <a:lnTo>
                    <a:pt x="4089" y="112661"/>
                  </a:lnTo>
                  <a:lnTo>
                    <a:pt x="3898" y="112661"/>
                  </a:lnTo>
                  <a:lnTo>
                    <a:pt x="3505" y="112661"/>
                  </a:lnTo>
                  <a:lnTo>
                    <a:pt x="3111" y="112661"/>
                  </a:lnTo>
                  <a:lnTo>
                    <a:pt x="3111" y="112268"/>
                  </a:lnTo>
                  <a:lnTo>
                    <a:pt x="2730" y="112268"/>
                  </a:lnTo>
                  <a:lnTo>
                    <a:pt x="2336" y="112268"/>
                  </a:lnTo>
                  <a:lnTo>
                    <a:pt x="1943" y="111887"/>
                  </a:lnTo>
                  <a:lnTo>
                    <a:pt x="1562" y="111887"/>
                  </a:lnTo>
                  <a:lnTo>
                    <a:pt x="1168" y="111506"/>
                  </a:lnTo>
                  <a:lnTo>
                    <a:pt x="1168" y="111112"/>
                  </a:lnTo>
                  <a:lnTo>
                    <a:pt x="1168" y="110731"/>
                  </a:lnTo>
                  <a:lnTo>
                    <a:pt x="1168" y="110350"/>
                  </a:lnTo>
                  <a:lnTo>
                    <a:pt x="1562" y="110350"/>
                  </a:lnTo>
                  <a:lnTo>
                    <a:pt x="1943" y="110350"/>
                  </a:lnTo>
                  <a:lnTo>
                    <a:pt x="1943" y="109956"/>
                  </a:lnTo>
                  <a:lnTo>
                    <a:pt x="2336" y="109956"/>
                  </a:lnTo>
                  <a:lnTo>
                    <a:pt x="2336" y="109575"/>
                  </a:lnTo>
                  <a:lnTo>
                    <a:pt x="2336" y="106692"/>
                  </a:lnTo>
                  <a:lnTo>
                    <a:pt x="2730" y="106692"/>
                  </a:lnTo>
                  <a:lnTo>
                    <a:pt x="3111" y="106692"/>
                  </a:lnTo>
                  <a:lnTo>
                    <a:pt x="3505" y="106692"/>
                  </a:lnTo>
                  <a:lnTo>
                    <a:pt x="3505" y="106299"/>
                  </a:lnTo>
                  <a:lnTo>
                    <a:pt x="3505" y="105918"/>
                  </a:lnTo>
                  <a:lnTo>
                    <a:pt x="3898" y="105918"/>
                  </a:lnTo>
                  <a:lnTo>
                    <a:pt x="3898" y="105537"/>
                  </a:lnTo>
                  <a:lnTo>
                    <a:pt x="3898" y="104762"/>
                  </a:lnTo>
                  <a:lnTo>
                    <a:pt x="3505" y="104762"/>
                  </a:lnTo>
                  <a:lnTo>
                    <a:pt x="3111" y="104762"/>
                  </a:lnTo>
                  <a:lnTo>
                    <a:pt x="2730" y="104381"/>
                  </a:lnTo>
                  <a:lnTo>
                    <a:pt x="2336" y="104381"/>
                  </a:lnTo>
                  <a:lnTo>
                    <a:pt x="2336" y="104190"/>
                  </a:lnTo>
                  <a:lnTo>
                    <a:pt x="2336" y="103797"/>
                  </a:lnTo>
                  <a:lnTo>
                    <a:pt x="2730" y="103797"/>
                  </a:lnTo>
                  <a:lnTo>
                    <a:pt x="2730" y="102641"/>
                  </a:lnTo>
                  <a:lnTo>
                    <a:pt x="2730" y="102260"/>
                  </a:lnTo>
                  <a:lnTo>
                    <a:pt x="3111" y="102260"/>
                  </a:lnTo>
                  <a:lnTo>
                    <a:pt x="3111" y="101879"/>
                  </a:lnTo>
                  <a:lnTo>
                    <a:pt x="3505" y="101879"/>
                  </a:lnTo>
                  <a:lnTo>
                    <a:pt x="3505" y="102260"/>
                  </a:lnTo>
                  <a:lnTo>
                    <a:pt x="3505" y="101879"/>
                  </a:lnTo>
                  <a:lnTo>
                    <a:pt x="3898" y="101879"/>
                  </a:lnTo>
                  <a:lnTo>
                    <a:pt x="3898" y="101485"/>
                  </a:lnTo>
                  <a:lnTo>
                    <a:pt x="3898" y="101104"/>
                  </a:lnTo>
                  <a:lnTo>
                    <a:pt x="3898" y="100723"/>
                  </a:lnTo>
                  <a:lnTo>
                    <a:pt x="4089" y="100723"/>
                  </a:lnTo>
                  <a:lnTo>
                    <a:pt x="4483" y="100723"/>
                  </a:lnTo>
                  <a:lnTo>
                    <a:pt x="4483" y="101104"/>
                  </a:lnTo>
                  <a:lnTo>
                    <a:pt x="4864" y="101104"/>
                  </a:lnTo>
                  <a:lnTo>
                    <a:pt x="4864" y="101485"/>
                  </a:lnTo>
                  <a:lnTo>
                    <a:pt x="5257" y="101104"/>
                  </a:lnTo>
                  <a:lnTo>
                    <a:pt x="5651" y="101104"/>
                  </a:lnTo>
                  <a:lnTo>
                    <a:pt x="6032" y="101104"/>
                  </a:lnTo>
                  <a:lnTo>
                    <a:pt x="6426" y="100723"/>
                  </a:lnTo>
                  <a:lnTo>
                    <a:pt x="6426" y="100330"/>
                  </a:lnTo>
                  <a:lnTo>
                    <a:pt x="6426" y="99949"/>
                  </a:lnTo>
                  <a:lnTo>
                    <a:pt x="6819" y="99949"/>
                  </a:lnTo>
                  <a:lnTo>
                    <a:pt x="6819" y="100330"/>
                  </a:lnTo>
                  <a:lnTo>
                    <a:pt x="7200" y="100723"/>
                  </a:lnTo>
                  <a:lnTo>
                    <a:pt x="7200" y="101104"/>
                  </a:lnTo>
                  <a:lnTo>
                    <a:pt x="7594" y="101485"/>
                  </a:lnTo>
                  <a:lnTo>
                    <a:pt x="7988" y="101485"/>
                  </a:lnTo>
                  <a:lnTo>
                    <a:pt x="7988" y="101879"/>
                  </a:lnTo>
                  <a:lnTo>
                    <a:pt x="8369" y="101879"/>
                  </a:lnTo>
                  <a:lnTo>
                    <a:pt x="8369" y="101485"/>
                  </a:lnTo>
                  <a:lnTo>
                    <a:pt x="8762" y="101485"/>
                  </a:lnTo>
                  <a:lnTo>
                    <a:pt x="8953" y="101879"/>
                  </a:lnTo>
                  <a:lnTo>
                    <a:pt x="9347" y="101879"/>
                  </a:lnTo>
                  <a:lnTo>
                    <a:pt x="9347" y="101485"/>
                  </a:lnTo>
                  <a:lnTo>
                    <a:pt x="8953" y="101485"/>
                  </a:lnTo>
                  <a:lnTo>
                    <a:pt x="8953" y="101104"/>
                  </a:lnTo>
                  <a:lnTo>
                    <a:pt x="9347" y="100723"/>
                  </a:lnTo>
                  <a:lnTo>
                    <a:pt x="9740" y="100723"/>
                  </a:lnTo>
                  <a:lnTo>
                    <a:pt x="10121" y="100330"/>
                  </a:lnTo>
                  <a:lnTo>
                    <a:pt x="10515" y="100330"/>
                  </a:lnTo>
                  <a:lnTo>
                    <a:pt x="10515" y="99949"/>
                  </a:lnTo>
                  <a:lnTo>
                    <a:pt x="10909" y="99949"/>
                  </a:lnTo>
                  <a:lnTo>
                    <a:pt x="11290" y="99568"/>
                  </a:lnTo>
                  <a:lnTo>
                    <a:pt x="11683" y="99364"/>
                  </a:lnTo>
                  <a:lnTo>
                    <a:pt x="12077" y="98983"/>
                  </a:lnTo>
                  <a:lnTo>
                    <a:pt x="12077" y="98602"/>
                  </a:lnTo>
                  <a:lnTo>
                    <a:pt x="12458" y="98602"/>
                  </a:lnTo>
                  <a:lnTo>
                    <a:pt x="12458" y="98209"/>
                  </a:lnTo>
                  <a:lnTo>
                    <a:pt x="12852" y="97828"/>
                  </a:lnTo>
                  <a:lnTo>
                    <a:pt x="13246" y="97828"/>
                  </a:lnTo>
                  <a:lnTo>
                    <a:pt x="13627" y="97828"/>
                  </a:lnTo>
                  <a:lnTo>
                    <a:pt x="15773" y="97828"/>
                  </a:lnTo>
                  <a:lnTo>
                    <a:pt x="15773" y="98209"/>
                  </a:lnTo>
                  <a:lnTo>
                    <a:pt x="15773" y="98602"/>
                  </a:lnTo>
                  <a:lnTo>
                    <a:pt x="16167" y="98602"/>
                  </a:lnTo>
                  <a:lnTo>
                    <a:pt x="16548" y="98602"/>
                  </a:lnTo>
                  <a:lnTo>
                    <a:pt x="16941" y="98602"/>
                  </a:lnTo>
                  <a:lnTo>
                    <a:pt x="17335" y="98602"/>
                  </a:lnTo>
                  <a:lnTo>
                    <a:pt x="17716" y="98602"/>
                  </a:lnTo>
                  <a:lnTo>
                    <a:pt x="18110" y="98209"/>
                  </a:lnTo>
                  <a:lnTo>
                    <a:pt x="18110" y="97828"/>
                  </a:lnTo>
                  <a:lnTo>
                    <a:pt x="18300" y="97828"/>
                  </a:lnTo>
                  <a:lnTo>
                    <a:pt x="18300" y="97447"/>
                  </a:lnTo>
                  <a:lnTo>
                    <a:pt x="18694" y="97447"/>
                  </a:lnTo>
                  <a:lnTo>
                    <a:pt x="18694" y="97053"/>
                  </a:lnTo>
                  <a:lnTo>
                    <a:pt x="18694" y="96672"/>
                  </a:lnTo>
                  <a:lnTo>
                    <a:pt x="18694" y="96291"/>
                  </a:lnTo>
                  <a:lnTo>
                    <a:pt x="18300" y="96291"/>
                  </a:lnTo>
                  <a:lnTo>
                    <a:pt x="18694" y="95897"/>
                  </a:lnTo>
                  <a:lnTo>
                    <a:pt x="19088" y="95135"/>
                  </a:lnTo>
                  <a:lnTo>
                    <a:pt x="19481" y="95135"/>
                  </a:lnTo>
                  <a:lnTo>
                    <a:pt x="19481" y="94742"/>
                  </a:lnTo>
                  <a:lnTo>
                    <a:pt x="19481" y="94551"/>
                  </a:lnTo>
                  <a:lnTo>
                    <a:pt x="19862" y="94170"/>
                  </a:lnTo>
                  <a:lnTo>
                    <a:pt x="20256" y="93789"/>
                  </a:lnTo>
                  <a:lnTo>
                    <a:pt x="20650" y="93789"/>
                  </a:lnTo>
                  <a:lnTo>
                    <a:pt x="21031" y="93395"/>
                  </a:lnTo>
                  <a:lnTo>
                    <a:pt x="21424" y="93014"/>
                  </a:lnTo>
                  <a:lnTo>
                    <a:pt x="21805" y="93014"/>
                  </a:lnTo>
                  <a:lnTo>
                    <a:pt x="22199" y="93014"/>
                  </a:lnTo>
                  <a:lnTo>
                    <a:pt x="22593" y="92633"/>
                  </a:lnTo>
                  <a:lnTo>
                    <a:pt x="22974" y="92240"/>
                  </a:lnTo>
                  <a:lnTo>
                    <a:pt x="23177" y="91859"/>
                  </a:lnTo>
                  <a:lnTo>
                    <a:pt x="23177" y="91478"/>
                  </a:lnTo>
                  <a:lnTo>
                    <a:pt x="23571" y="91478"/>
                  </a:lnTo>
                  <a:lnTo>
                    <a:pt x="23952" y="91084"/>
                  </a:lnTo>
                  <a:lnTo>
                    <a:pt x="23952" y="90703"/>
                  </a:lnTo>
                  <a:lnTo>
                    <a:pt x="23952" y="90322"/>
                  </a:lnTo>
                  <a:lnTo>
                    <a:pt x="23952" y="89928"/>
                  </a:lnTo>
                  <a:lnTo>
                    <a:pt x="24345" y="89738"/>
                  </a:lnTo>
                  <a:lnTo>
                    <a:pt x="24345" y="89357"/>
                  </a:lnTo>
                  <a:lnTo>
                    <a:pt x="24739" y="89357"/>
                  </a:lnTo>
                  <a:lnTo>
                    <a:pt x="24739" y="88976"/>
                  </a:lnTo>
                  <a:lnTo>
                    <a:pt x="24739" y="88582"/>
                  </a:lnTo>
                  <a:lnTo>
                    <a:pt x="25120" y="88201"/>
                  </a:lnTo>
                  <a:lnTo>
                    <a:pt x="24739" y="88201"/>
                  </a:lnTo>
                  <a:lnTo>
                    <a:pt x="24739" y="87820"/>
                  </a:lnTo>
                  <a:lnTo>
                    <a:pt x="25120" y="87820"/>
                  </a:lnTo>
                  <a:lnTo>
                    <a:pt x="25514" y="87820"/>
                  </a:lnTo>
                  <a:lnTo>
                    <a:pt x="25514" y="87426"/>
                  </a:lnTo>
                  <a:lnTo>
                    <a:pt x="25514" y="87045"/>
                  </a:lnTo>
                  <a:lnTo>
                    <a:pt x="25514" y="86664"/>
                  </a:lnTo>
                  <a:lnTo>
                    <a:pt x="25907" y="86664"/>
                  </a:lnTo>
                  <a:lnTo>
                    <a:pt x="26288" y="86664"/>
                  </a:lnTo>
                  <a:lnTo>
                    <a:pt x="26288" y="86271"/>
                  </a:lnTo>
                  <a:lnTo>
                    <a:pt x="26682" y="86664"/>
                  </a:lnTo>
                  <a:lnTo>
                    <a:pt x="26682" y="87045"/>
                  </a:lnTo>
                  <a:lnTo>
                    <a:pt x="27076" y="87045"/>
                  </a:lnTo>
                  <a:lnTo>
                    <a:pt x="27457" y="87045"/>
                  </a:lnTo>
                  <a:lnTo>
                    <a:pt x="27851" y="87045"/>
                  </a:lnTo>
                  <a:lnTo>
                    <a:pt x="27851" y="87426"/>
                  </a:lnTo>
                  <a:lnTo>
                    <a:pt x="28041" y="87045"/>
                  </a:lnTo>
                  <a:lnTo>
                    <a:pt x="28435" y="87045"/>
                  </a:lnTo>
                  <a:lnTo>
                    <a:pt x="28435" y="86664"/>
                  </a:lnTo>
                  <a:lnTo>
                    <a:pt x="28435" y="86271"/>
                  </a:lnTo>
                  <a:lnTo>
                    <a:pt x="28435" y="85890"/>
                  </a:lnTo>
                  <a:lnTo>
                    <a:pt x="28435" y="85509"/>
                  </a:lnTo>
                  <a:lnTo>
                    <a:pt x="28828" y="85115"/>
                  </a:lnTo>
                  <a:lnTo>
                    <a:pt x="29209" y="85115"/>
                  </a:lnTo>
                  <a:lnTo>
                    <a:pt x="29603" y="85115"/>
                  </a:lnTo>
                  <a:lnTo>
                    <a:pt x="29997" y="85115"/>
                  </a:lnTo>
                  <a:lnTo>
                    <a:pt x="30378" y="85115"/>
                  </a:lnTo>
                  <a:lnTo>
                    <a:pt x="30772" y="84924"/>
                  </a:lnTo>
                  <a:lnTo>
                    <a:pt x="31165" y="84924"/>
                  </a:lnTo>
                  <a:lnTo>
                    <a:pt x="31165" y="85115"/>
                  </a:lnTo>
                  <a:lnTo>
                    <a:pt x="31546" y="84924"/>
                  </a:lnTo>
                  <a:lnTo>
                    <a:pt x="31546" y="84543"/>
                  </a:lnTo>
                  <a:lnTo>
                    <a:pt x="31940" y="84543"/>
                  </a:lnTo>
                  <a:lnTo>
                    <a:pt x="31940" y="84150"/>
                  </a:lnTo>
                  <a:lnTo>
                    <a:pt x="32334" y="84150"/>
                  </a:lnTo>
                  <a:lnTo>
                    <a:pt x="32334" y="83769"/>
                  </a:lnTo>
                  <a:lnTo>
                    <a:pt x="32524" y="83388"/>
                  </a:lnTo>
                  <a:lnTo>
                    <a:pt x="32524" y="82994"/>
                  </a:lnTo>
                  <a:lnTo>
                    <a:pt x="32918" y="82994"/>
                  </a:lnTo>
                  <a:lnTo>
                    <a:pt x="33299" y="82613"/>
                  </a:lnTo>
                  <a:lnTo>
                    <a:pt x="34086" y="82613"/>
                  </a:lnTo>
                  <a:lnTo>
                    <a:pt x="34861" y="82613"/>
                  </a:lnTo>
                  <a:lnTo>
                    <a:pt x="34861" y="82232"/>
                  </a:lnTo>
                  <a:lnTo>
                    <a:pt x="35255" y="82232"/>
                  </a:lnTo>
                  <a:lnTo>
                    <a:pt x="35255" y="82613"/>
                  </a:lnTo>
                  <a:lnTo>
                    <a:pt x="35636" y="82613"/>
                  </a:lnTo>
                  <a:lnTo>
                    <a:pt x="35636" y="82232"/>
                  </a:lnTo>
                  <a:lnTo>
                    <a:pt x="35636" y="81838"/>
                  </a:lnTo>
                  <a:lnTo>
                    <a:pt x="35636" y="81457"/>
                  </a:lnTo>
                  <a:lnTo>
                    <a:pt x="36029" y="81076"/>
                  </a:lnTo>
                  <a:lnTo>
                    <a:pt x="36029" y="80683"/>
                  </a:lnTo>
                  <a:lnTo>
                    <a:pt x="36423" y="80683"/>
                  </a:lnTo>
                  <a:lnTo>
                    <a:pt x="36423" y="80302"/>
                  </a:lnTo>
                  <a:lnTo>
                    <a:pt x="36804" y="80302"/>
                  </a:lnTo>
                  <a:lnTo>
                    <a:pt x="37198" y="80111"/>
                  </a:lnTo>
                  <a:lnTo>
                    <a:pt x="37198" y="79730"/>
                  </a:lnTo>
                  <a:lnTo>
                    <a:pt x="37388" y="79730"/>
                  </a:lnTo>
                  <a:lnTo>
                    <a:pt x="37388" y="80111"/>
                  </a:lnTo>
                  <a:lnTo>
                    <a:pt x="37782" y="79730"/>
                  </a:lnTo>
                  <a:lnTo>
                    <a:pt x="37782" y="79336"/>
                  </a:lnTo>
                  <a:lnTo>
                    <a:pt x="38176" y="79336"/>
                  </a:lnTo>
                  <a:lnTo>
                    <a:pt x="38176" y="78955"/>
                  </a:lnTo>
                  <a:lnTo>
                    <a:pt x="38176" y="78574"/>
                  </a:lnTo>
                  <a:lnTo>
                    <a:pt x="38557" y="78574"/>
                  </a:lnTo>
                  <a:lnTo>
                    <a:pt x="38557" y="78181"/>
                  </a:lnTo>
                  <a:lnTo>
                    <a:pt x="38557" y="77800"/>
                  </a:lnTo>
                  <a:lnTo>
                    <a:pt x="38557" y="77419"/>
                  </a:lnTo>
                  <a:lnTo>
                    <a:pt x="38950" y="77419"/>
                  </a:lnTo>
                  <a:lnTo>
                    <a:pt x="38557" y="77419"/>
                  </a:lnTo>
                  <a:lnTo>
                    <a:pt x="38950" y="77025"/>
                  </a:lnTo>
                  <a:lnTo>
                    <a:pt x="38950" y="76644"/>
                  </a:lnTo>
                  <a:lnTo>
                    <a:pt x="38557" y="76263"/>
                  </a:lnTo>
                  <a:lnTo>
                    <a:pt x="38557" y="75869"/>
                  </a:lnTo>
                  <a:lnTo>
                    <a:pt x="38557" y="75488"/>
                  </a:lnTo>
                  <a:lnTo>
                    <a:pt x="38950" y="75298"/>
                  </a:lnTo>
                  <a:lnTo>
                    <a:pt x="38950" y="74917"/>
                  </a:lnTo>
                  <a:lnTo>
                    <a:pt x="38950" y="74523"/>
                  </a:lnTo>
                  <a:lnTo>
                    <a:pt x="38950" y="74142"/>
                  </a:lnTo>
                  <a:lnTo>
                    <a:pt x="39344" y="74142"/>
                  </a:lnTo>
                  <a:lnTo>
                    <a:pt x="39344" y="73761"/>
                  </a:lnTo>
                  <a:lnTo>
                    <a:pt x="38950" y="73761"/>
                  </a:lnTo>
                  <a:lnTo>
                    <a:pt x="38557" y="73761"/>
                  </a:lnTo>
                  <a:lnTo>
                    <a:pt x="38557" y="73367"/>
                  </a:lnTo>
                  <a:lnTo>
                    <a:pt x="38176" y="73367"/>
                  </a:lnTo>
                  <a:lnTo>
                    <a:pt x="38176" y="73761"/>
                  </a:lnTo>
                  <a:lnTo>
                    <a:pt x="37782" y="73761"/>
                  </a:lnTo>
                  <a:lnTo>
                    <a:pt x="37388" y="73761"/>
                  </a:lnTo>
                  <a:lnTo>
                    <a:pt x="37388" y="73367"/>
                  </a:lnTo>
                  <a:lnTo>
                    <a:pt x="37782" y="73367"/>
                  </a:lnTo>
                  <a:lnTo>
                    <a:pt x="37782" y="72986"/>
                  </a:lnTo>
                  <a:lnTo>
                    <a:pt x="37782" y="72605"/>
                  </a:lnTo>
                  <a:lnTo>
                    <a:pt x="37782" y="72212"/>
                  </a:lnTo>
                  <a:lnTo>
                    <a:pt x="37388" y="72212"/>
                  </a:lnTo>
                  <a:lnTo>
                    <a:pt x="37198" y="72212"/>
                  </a:lnTo>
                  <a:lnTo>
                    <a:pt x="36804" y="72212"/>
                  </a:lnTo>
                  <a:lnTo>
                    <a:pt x="36804" y="71831"/>
                  </a:lnTo>
                  <a:lnTo>
                    <a:pt x="36423" y="71831"/>
                  </a:lnTo>
                  <a:lnTo>
                    <a:pt x="36029" y="71831"/>
                  </a:lnTo>
                  <a:lnTo>
                    <a:pt x="36029" y="71450"/>
                  </a:lnTo>
                  <a:lnTo>
                    <a:pt x="35636" y="71450"/>
                  </a:lnTo>
                  <a:lnTo>
                    <a:pt x="35636" y="71056"/>
                  </a:lnTo>
                  <a:lnTo>
                    <a:pt x="35636" y="70675"/>
                  </a:lnTo>
                  <a:lnTo>
                    <a:pt x="35636" y="70485"/>
                  </a:lnTo>
                  <a:lnTo>
                    <a:pt x="35255" y="70485"/>
                  </a:lnTo>
                  <a:lnTo>
                    <a:pt x="34861" y="70091"/>
                  </a:lnTo>
                  <a:lnTo>
                    <a:pt x="34467" y="69710"/>
                  </a:lnTo>
                  <a:lnTo>
                    <a:pt x="34861" y="69710"/>
                  </a:lnTo>
                  <a:lnTo>
                    <a:pt x="34467" y="69329"/>
                  </a:lnTo>
                  <a:lnTo>
                    <a:pt x="34467" y="68935"/>
                  </a:lnTo>
                  <a:lnTo>
                    <a:pt x="34861" y="68554"/>
                  </a:lnTo>
                  <a:lnTo>
                    <a:pt x="34861" y="68173"/>
                  </a:lnTo>
                  <a:lnTo>
                    <a:pt x="34467" y="67779"/>
                  </a:lnTo>
                  <a:lnTo>
                    <a:pt x="34086" y="67398"/>
                  </a:lnTo>
                  <a:lnTo>
                    <a:pt x="33693" y="67398"/>
                  </a:lnTo>
                  <a:lnTo>
                    <a:pt x="34086" y="67398"/>
                  </a:lnTo>
                  <a:lnTo>
                    <a:pt x="34086" y="67017"/>
                  </a:lnTo>
                  <a:lnTo>
                    <a:pt x="34467" y="67017"/>
                  </a:lnTo>
                  <a:lnTo>
                    <a:pt x="34467" y="66624"/>
                  </a:lnTo>
                  <a:lnTo>
                    <a:pt x="34861" y="66624"/>
                  </a:lnTo>
                  <a:lnTo>
                    <a:pt x="34861" y="66243"/>
                  </a:lnTo>
                  <a:lnTo>
                    <a:pt x="34861" y="66624"/>
                  </a:lnTo>
                  <a:lnTo>
                    <a:pt x="34861" y="66243"/>
                  </a:lnTo>
                  <a:lnTo>
                    <a:pt x="34861" y="65862"/>
                  </a:lnTo>
                  <a:lnTo>
                    <a:pt x="34861" y="65671"/>
                  </a:lnTo>
                  <a:lnTo>
                    <a:pt x="35255" y="65671"/>
                  </a:lnTo>
                  <a:lnTo>
                    <a:pt x="35255" y="65278"/>
                  </a:lnTo>
                  <a:lnTo>
                    <a:pt x="35636" y="65278"/>
                  </a:lnTo>
                  <a:lnTo>
                    <a:pt x="35636" y="64897"/>
                  </a:lnTo>
                  <a:lnTo>
                    <a:pt x="36029" y="64897"/>
                  </a:lnTo>
                  <a:lnTo>
                    <a:pt x="36029" y="65278"/>
                  </a:lnTo>
                  <a:lnTo>
                    <a:pt x="36423" y="65278"/>
                  </a:lnTo>
                  <a:lnTo>
                    <a:pt x="36423" y="64897"/>
                  </a:lnTo>
                  <a:lnTo>
                    <a:pt x="36804" y="64897"/>
                  </a:lnTo>
                  <a:lnTo>
                    <a:pt x="37198" y="64897"/>
                  </a:lnTo>
                  <a:lnTo>
                    <a:pt x="37198" y="64516"/>
                  </a:lnTo>
                  <a:lnTo>
                    <a:pt x="37198" y="64122"/>
                  </a:lnTo>
                  <a:lnTo>
                    <a:pt x="37198" y="63741"/>
                  </a:lnTo>
                  <a:lnTo>
                    <a:pt x="37388" y="63741"/>
                  </a:lnTo>
                  <a:lnTo>
                    <a:pt x="37782" y="63741"/>
                  </a:lnTo>
                  <a:lnTo>
                    <a:pt x="38176" y="63741"/>
                  </a:lnTo>
                  <a:lnTo>
                    <a:pt x="38176" y="63360"/>
                  </a:lnTo>
                  <a:lnTo>
                    <a:pt x="38176" y="62966"/>
                  </a:lnTo>
                  <a:lnTo>
                    <a:pt x="38176" y="62585"/>
                  </a:lnTo>
                  <a:lnTo>
                    <a:pt x="38176" y="62204"/>
                  </a:lnTo>
                  <a:lnTo>
                    <a:pt x="38557" y="62204"/>
                  </a:lnTo>
                  <a:lnTo>
                    <a:pt x="38950" y="62204"/>
                  </a:lnTo>
                  <a:lnTo>
                    <a:pt x="38950" y="61810"/>
                  </a:lnTo>
                  <a:lnTo>
                    <a:pt x="39344" y="61810"/>
                  </a:lnTo>
                  <a:lnTo>
                    <a:pt x="39344" y="61429"/>
                  </a:lnTo>
                  <a:lnTo>
                    <a:pt x="39725" y="61429"/>
                  </a:lnTo>
                  <a:lnTo>
                    <a:pt x="40119" y="61429"/>
                  </a:lnTo>
                  <a:lnTo>
                    <a:pt x="40119" y="61048"/>
                  </a:lnTo>
                  <a:lnTo>
                    <a:pt x="40512" y="61048"/>
                  </a:lnTo>
                  <a:lnTo>
                    <a:pt x="40512" y="60858"/>
                  </a:lnTo>
                  <a:lnTo>
                    <a:pt x="40893" y="60858"/>
                  </a:lnTo>
                  <a:lnTo>
                    <a:pt x="40893" y="60464"/>
                  </a:lnTo>
                  <a:lnTo>
                    <a:pt x="40893" y="60083"/>
                  </a:lnTo>
                  <a:lnTo>
                    <a:pt x="40893" y="60464"/>
                  </a:lnTo>
                  <a:lnTo>
                    <a:pt x="40893" y="60083"/>
                  </a:lnTo>
                  <a:lnTo>
                    <a:pt x="40893" y="59702"/>
                  </a:lnTo>
                  <a:lnTo>
                    <a:pt x="40893" y="59309"/>
                  </a:lnTo>
                  <a:lnTo>
                    <a:pt x="41287" y="59309"/>
                  </a:lnTo>
                  <a:lnTo>
                    <a:pt x="41287" y="58928"/>
                  </a:lnTo>
                  <a:lnTo>
                    <a:pt x="41681" y="58928"/>
                  </a:lnTo>
                  <a:lnTo>
                    <a:pt x="41681" y="58547"/>
                  </a:lnTo>
                  <a:lnTo>
                    <a:pt x="41681" y="58153"/>
                  </a:lnTo>
                  <a:lnTo>
                    <a:pt x="41287" y="57772"/>
                  </a:lnTo>
                  <a:lnTo>
                    <a:pt x="41681" y="57772"/>
                  </a:lnTo>
                  <a:lnTo>
                    <a:pt x="42062" y="57772"/>
                  </a:lnTo>
                  <a:lnTo>
                    <a:pt x="42062" y="57391"/>
                  </a:lnTo>
                  <a:lnTo>
                    <a:pt x="42062" y="56997"/>
                  </a:lnTo>
                  <a:lnTo>
                    <a:pt x="42265" y="56997"/>
                  </a:lnTo>
                  <a:lnTo>
                    <a:pt x="42265" y="56616"/>
                  </a:lnTo>
                  <a:lnTo>
                    <a:pt x="42646" y="56616"/>
                  </a:lnTo>
                  <a:lnTo>
                    <a:pt x="42646" y="56235"/>
                  </a:lnTo>
                  <a:lnTo>
                    <a:pt x="43040" y="56235"/>
                  </a:lnTo>
                  <a:lnTo>
                    <a:pt x="43040" y="56032"/>
                  </a:lnTo>
                  <a:lnTo>
                    <a:pt x="43040" y="55651"/>
                  </a:lnTo>
                  <a:lnTo>
                    <a:pt x="43040" y="55270"/>
                  </a:lnTo>
                  <a:lnTo>
                    <a:pt x="43433" y="54876"/>
                  </a:lnTo>
                  <a:lnTo>
                    <a:pt x="43433" y="54495"/>
                  </a:lnTo>
                  <a:lnTo>
                    <a:pt x="43814" y="54495"/>
                  </a:lnTo>
                  <a:lnTo>
                    <a:pt x="43814" y="54114"/>
                  </a:lnTo>
                  <a:lnTo>
                    <a:pt x="44208" y="54114"/>
                  </a:lnTo>
                  <a:lnTo>
                    <a:pt x="44602" y="53721"/>
                  </a:lnTo>
                  <a:lnTo>
                    <a:pt x="44602" y="54114"/>
                  </a:lnTo>
                  <a:lnTo>
                    <a:pt x="44602" y="53721"/>
                  </a:lnTo>
                  <a:lnTo>
                    <a:pt x="44983" y="53721"/>
                  </a:lnTo>
                  <a:lnTo>
                    <a:pt x="44983" y="53340"/>
                  </a:lnTo>
                  <a:lnTo>
                    <a:pt x="45377" y="53340"/>
                  </a:lnTo>
                  <a:lnTo>
                    <a:pt x="45770" y="53340"/>
                  </a:lnTo>
                  <a:lnTo>
                    <a:pt x="46151" y="53340"/>
                  </a:lnTo>
                  <a:lnTo>
                    <a:pt x="46151" y="52959"/>
                  </a:lnTo>
                  <a:lnTo>
                    <a:pt x="46545" y="52959"/>
                  </a:lnTo>
                  <a:lnTo>
                    <a:pt x="46735" y="52959"/>
                  </a:lnTo>
                  <a:lnTo>
                    <a:pt x="46735" y="52565"/>
                  </a:lnTo>
                  <a:lnTo>
                    <a:pt x="47129" y="52184"/>
                  </a:lnTo>
                  <a:lnTo>
                    <a:pt x="47129" y="52565"/>
                  </a:lnTo>
                  <a:lnTo>
                    <a:pt x="47523" y="52565"/>
                  </a:lnTo>
                  <a:lnTo>
                    <a:pt x="47523" y="52184"/>
                  </a:lnTo>
                  <a:lnTo>
                    <a:pt x="47904" y="52184"/>
                  </a:lnTo>
                  <a:lnTo>
                    <a:pt x="47904" y="52565"/>
                  </a:lnTo>
                  <a:lnTo>
                    <a:pt x="47904" y="52184"/>
                  </a:lnTo>
                  <a:lnTo>
                    <a:pt x="48298" y="52184"/>
                  </a:lnTo>
                  <a:lnTo>
                    <a:pt x="48691" y="52184"/>
                  </a:lnTo>
                  <a:lnTo>
                    <a:pt x="48691" y="52565"/>
                  </a:lnTo>
                  <a:lnTo>
                    <a:pt x="48691" y="52184"/>
                  </a:lnTo>
                  <a:lnTo>
                    <a:pt x="49072" y="52184"/>
                  </a:lnTo>
                  <a:lnTo>
                    <a:pt x="49072" y="52565"/>
                  </a:lnTo>
                  <a:lnTo>
                    <a:pt x="49466" y="52565"/>
                  </a:lnTo>
                  <a:lnTo>
                    <a:pt x="49466" y="52184"/>
                  </a:lnTo>
                  <a:lnTo>
                    <a:pt x="49072" y="52184"/>
                  </a:lnTo>
                  <a:lnTo>
                    <a:pt x="49072" y="51803"/>
                  </a:lnTo>
                  <a:lnTo>
                    <a:pt x="49466" y="51803"/>
                  </a:lnTo>
                  <a:lnTo>
                    <a:pt x="49860" y="51803"/>
                  </a:lnTo>
                  <a:lnTo>
                    <a:pt x="49860" y="51612"/>
                  </a:lnTo>
                  <a:lnTo>
                    <a:pt x="49860" y="51803"/>
                  </a:lnTo>
                  <a:lnTo>
                    <a:pt x="50241" y="51803"/>
                  </a:lnTo>
                  <a:lnTo>
                    <a:pt x="50241" y="51612"/>
                  </a:lnTo>
                  <a:lnTo>
                    <a:pt x="50634" y="51612"/>
                  </a:lnTo>
                  <a:lnTo>
                    <a:pt x="50634" y="51219"/>
                  </a:lnTo>
                  <a:lnTo>
                    <a:pt x="50241" y="51219"/>
                  </a:lnTo>
                  <a:lnTo>
                    <a:pt x="50241" y="50838"/>
                  </a:lnTo>
                  <a:lnTo>
                    <a:pt x="50634" y="50838"/>
                  </a:lnTo>
                  <a:lnTo>
                    <a:pt x="50634" y="50457"/>
                  </a:lnTo>
                  <a:lnTo>
                    <a:pt x="50241" y="50063"/>
                  </a:lnTo>
                  <a:lnTo>
                    <a:pt x="50634" y="50063"/>
                  </a:lnTo>
                  <a:lnTo>
                    <a:pt x="50241" y="49682"/>
                  </a:lnTo>
                  <a:lnTo>
                    <a:pt x="50634" y="49301"/>
                  </a:lnTo>
                  <a:lnTo>
                    <a:pt x="50634" y="48907"/>
                  </a:lnTo>
                  <a:lnTo>
                    <a:pt x="51028" y="48907"/>
                  </a:lnTo>
                  <a:lnTo>
                    <a:pt x="51028" y="48526"/>
                  </a:lnTo>
                  <a:lnTo>
                    <a:pt x="50634" y="48526"/>
                  </a:lnTo>
                  <a:lnTo>
                    <a:pt x="50634" y="48145"/>
                  </a:lnTo>
                  <a:lnTo>
                    <a:pt x="50634" y="47752"/>
                  </a:lnTo>
                  <a:lnTo>
                    <a:pt x="51028" y="47752"/>
                  </a:lnTo>
                  <a:lnTo>
                    <a:pt x="51028" y="47371"/>
                  </a:lnTo>
                  <a:lnTo>
                    <a:pt x="50634" y="47371"/>
                  </a:lnTo>
                  <a:lnTo>
                    <a:pt x="51028" y="47371"/>
                  </a:lnTo>
                  <a:lnTo>
                    <a:pt x="51028" y="46990"/>
                  </a:lnTo>
                  <a:lnTo>
                    <a:pt x="50634" y="46990"/>
                  </a:lnTo>
                  <a:lnTo>
                    <a:pt x="50634" y="46799"/>
                  </a:lnTo>
                  <a:lnTo>
                    <a:pt x="50634" y="46405"/>
                  </a:lnTo>
                  <a:lnTo>
                    <a:pt x="50241" y="46405"/>
                  </a:lnTo>
                  <a:lnTo>
                    <a:pt x="50241" y="46024"/>
                  </a:lnTo>
                  <a:lnTo>
                    <a:pt x="50241" y="45643"/>
                  </a:lnTo>
                  <a:lnTo>
                    <a:pt x="49860" y="45643"/>
                  </a:lnTo>
                  <a:lnTo>
                    <a:pt x="50241" y="45643"/>
                  </a:lnTo>
                  <a:lnTo>
                    <a:pt x="50241" y="45250"/>
                  </a:lnTo>
                  <a:lnTo>
                    <a:pt x="49860" y="45250"/>
                  </a:lnTo>
                  <a:lnTo>
                    <a:pt x="49860" y="45643"/>
                  </a:lnTo>
                  <a:lnTo>
                    <a:pt x="49860" y="45250"/>
                  </a:lnTo>
                  <a:lnTo>
                    <a:pt x="49860" y="44869"/>
                  </a:lnTo>
                  <a:lnTo>
                    <a:pt x="49860" y="44488"/>
                  </a:lnTo>
                  <a:lnTo>
                    <a:pt x="49466" y="44488"/>
                  </a:lnTo>
                  <a:lnTo>
                    <a:pt x="49466" y="44094"/>
                  </a:lnTo>
                  <a:lnTo>
                    <a:pt x="49072" y="44094"/>
                  </a:lnTo>
                  <a:lnTo>
                    <a:pt x="49072" y="43713"/>
                  </a:lnTo>
                  <a:lnTo>
                    <a:pt x="48691" y="43713"/>
                  </a:lnTo>
                  <a:lnTo>
                    <a:pt x="48298" y="43713"/>
                  </a:lnTo>
                  <a:lnTo>
                    <a:pt x="47904" y="43713"/>
                  </a:lnTo>
                  <a:lnTo>
                    <a:pt x="47904" y="43332"/>
                  </a:lnTo>
                  <a:lnTo>
                    <a:pt x="47523" y="42938"/>
                  </a:lnTo>
                  <a:lnTo>
                    <a:pt x="47129" y="42938"/>
                  </a:lnTo>
                  <a:lnTo>
                    <a:pt x="46735" y="42557"/>
                  </a:lnTo>
                  <a:lnTo>
                    <a:pt x="46545" y="42557"/>
                  </a:lnTo>
                  <a:lnTo>
                    <a:pt x="46545" y="42176"/>
                  </a:lnTo>
                  <a:lnTo>
                    <a:pt x="46735" y="42176"/>
                  </a:lnTo>
                  <a:lnTo>
                    <a:pt x="46545" y="42176"/>
                  </a:lnTo>
                  <a:lnTo>
                    <a:pt x="46545" y="41973"/>
                  </a:lnTo>
                  <a:lnTo>
                    <a:pt x="46545" y="41592"/>
                  </a:lnTo>
                  <a:lnTo>
                    <a:pt x="46151" y="41592"/>
                  </a:lnTo>
                  <a:lnTo>
                    <a:pt x="46151" y="41211"/>
                  </a:lnTo>
                  <a:lnTo>
                    <a:pt x="45770" y="41211"/>
                  </a:lnTo>
                  <a:lnTo>
                    <a:pt x="45770" y="40817"/>
                  </a:lnTo>
                  <a:lnTo>
                    <a:pt x="45770" y="41211"/>
                  </a:lnTo>
                  <a:lnTo>
                    <a:pt x="45377" y="41211"/>
                  </a:lnTo>
                  <a:lnTo>
                    <a:pt x="44983" y="41592"/>
                  </a:lnTo>
                  <a:lnTo>
                    <a:pt x="44602" y="41592"/>
                  </a:lnTo>
                  <a:lnTo>
                    <a:pt x="44208" y="41592"/>
                  </a:lnTo>
                  <a:lnTo>
                    <a:pt x="44208" y="41973"/>
                  </a:lnTo>
                  <a:lnTo>
                    <a:pt x="44208" y="41592"/>
                  </a:lnTo>
                  <a:lnTo>
                    <a:pt x="43814" y="41592"/>
                  </a:lnTo>
                  <a:lnTo>
                    <a:pt x="43814" y="41211"/>
                  </a:lnTo>
                  <a:lnTo>
                    <a:pt x="43814" y="41592"/>
                  </a:lnTo>
                  <a:lnTo>
                    <a:pt x="43433" y="41592"/>
                  </a:lnTo>
                  <a:lnTo>
                    <a:pt x="43433" y="41973"/>
                  </a:lnTo>
                  <a:lnTo>
                    <a:pt x="43040" y="41592"/>
                  </a:lnTo>
                  <a:lnTo>
                    <a:pt x="42646" y="41211"/>
                  </a:lnTo>
                  <a:lnTo>
                    <a:pt x="43040" y="40817"/>
                  </a:lnTo>
                  <a:lnTo>
                    <a:pt x="42646" y="40436"/>
                  </a:lnTo>
                  <a:lnTo>
                    <a:pt x="42265" y="40436"/>
                  </a:lnTo>
                  <a:lnTo>
                    <a:pt x="42265" y="40055"/>
                  </a:lnTo>
                  <a:lnTo>
                    <a:pt x="42265" y="39662"/>
                  </a:lnTo>
                  <a:lnTo>
                    <a:pt x="42265" y="39281"/>
                  </a:lnTo>
                  <a:lnTo>
                    <a:pt x="42265" y="38900"/>
                  </a:lnTo>
                  <a:lnTo>
                    <a:pt x="42062" y="38900"/>
                  </a:lnTo>
                  <a:lnTo>
                    <a:pt x="42062" y="38519"/>
                  </a:lnTo>
                  <a:lnTo>
                    <a:pt x="42062" y="38125"/>
                  </a:lnTo>
                  <a:lnTo>
                    <a:pt x="42062" y="37744"/>
                  </a:lnTo>
                  <a:lnTo>
                    <a:pt x="41681" y="37744"/>
                  </a:lnTo>
                  <a:lnTo>
                    <a:pt x="41681" y="37350"/>
                  </a:lnTo>
                  <a:lnTo>
                    <a:pt x="41681" y="37160"/>
                  </a:lnTo>
                  <a:lnTo>
                    <a:pt x="41287" y="36779"/>
                  </a:lnTo>
                  <a:lnTo>
                    <a:pt x="41287" y="34467"/>
                  </a:lnTo>
                  <a:lnTo>
                    <a:pt x="40893" y="34467"/>
                  </a:lnTo>
                  <a:lnTo>
                    <a:pt x="40893" y="34086"/>
                  </a:lnTo>
                  <a:lnTo>
                    <a:pt x="40512" y="34086"/>
                  </a:lnTo>
                  <a:lnTo>
                    <a:pt x="40512" y="33693"/>
                  </a:lnTo>
                  <a:lnTo>
                    <a:pt x="40119" y="33693"/>
                  </a:lnTo>
                  <a:lnTo>
                    <a:pt x="40119" y="33312"/>
                  </a:lnTo>
                  <a:lnTo>
                    <a:pt x="40119" y="32931"/>
                  </a:lnTo>
                  <a:lnTo>
                    <a:pt x="40119" y="32537"/>
                  </a:lnTo>
                  <a:lnTo>
                    <a:pt x="39725" y="32346"/>
                  </a:lnTo>
                  <a:lnTo>
                    <a:pt x="40119" y="31965"/>
                  </a:lnTo>
                  <a:lnTo>
                    <a:pt x="40119" y="31584"/>
                  </a:lnTo>
                  <a:lnTo>
                    <a:pt x="39725" y="31584"/>
                  </a:lnTo>
                  <a:lnTo>
                    <a:pt x="39725" y="31191"/>
                  </a:lnTo>
                  <a:lnTo>
                    <a:pt x="39344" y="31191"/>
                  </a:lnTo>
                  <a:lnTo>
                    <a:pt x="39344" y="30810"/>
                  </a:lnTo>
                  <a:lnTo>
                    <a:pt x="38950" y="30429"/>
                  </a:lnTo>
                  <a:lnTo>
                    <a:pt x="38950" y="30035"/>
                  </a:lnTo>
                  <a:lnTo>
                    <a:pt x="38950" y="30429"/>
                  </a:lnTo>
                  <a:lnTo>
                    <a:pt x="38950" y="30035"/>
                  </a:lnTo>
                  <a:lnTo>
                    <a:pt x="38557" y="30035"/>
                  </a:lnTo>
                  <a:lnTo>
                    <a:pt x="38950" y="29654"/>
                  </a:lnTo>
                  <a:lnTo>
                    <a:pt x="38557" y="29654"/>
                  </a:lnTo>
                  <a:lnTo>
                    <a:pt x="38950" y="29654"/>
                  </a:lnTo>
                  <a:lnTo>
                    <a:pt x="38557" y="29273"/>
                  </a:lnTo>
                  <a:lnTo>
                    <a:pt x="38557" y="28879"/>
                  </a:lnTo>
                  <a:lnTo>
                    <a:pt x="38557" y="28498"/>
                  </a:lnTo>
                  <a:lnTo>
                    <a:pt x="38950" y="28498"/>
                  </a:lnTo>
                  <a:lnTo>
                    <a:pt x="39344" y="28498"/>
                  </a:lnTo>
                  <a:lnTo>
                    <a:pt x="39344" y="28117"/>
                  </a:lnTo>
                  <a:lnTo>
                    <a:pt x="38950" y="28117"/>
                  </a:lnTo>
                  <a:lnTo>
                    <a:pt x="38950" y="27724"/>
                  </a:lnTo>
                  <a:lnTo>
                    <a:pt x="38557" y="27724"/>
                  </a:lnTo>
                  <a:lnTo>
                    <a:pt x="38176" y="27533"/>
                  </a:lnTo>
                  <a:lnTo>
                    <a:pt x="38176" y="27152"/>
                  </a:lnTo>
                  <a:lnTo>
                    <a:pt x="38176" y="26758"/>
                  </a:lnTo>
                  <a:lnTo>
                    <a:pt x="36423" y="26758"/>
                  </a:lnTo>
                  <a:lnTo>
                    <a:pt x="36423" y="26377"/>
                  </a:lnTo>
                  <a:lnTo>
                    <a:pt x="36423" y="25996"/>
                  </a:lnTo>
                  <a:lnTo>
                    <a:pt x="36423" y="25603"/>
                  </a:lnTo>
                  <a:lnTo>
                    <a:pt x="36804" y="25603"/>
                  </a:lnTo>
                  <a:lnTo>
                    <a:pt x="36804" y="25222"/>
                  </a:lnTo>
                  <a:lnTo>
                    <a:pt x="37198" y="25222"/>
                  </a:lnTo>
                  <a:lnTo>
                    <a:pt x="37198" y="24841"/>
                  </a:lnTo>
                  <a:lnTo>
                    <a:pt x="37198" y="24460"/>
                  </a:lnTo>
                  <a:lnTo>
                    <a:pt x="37198" y="24066"/>
                  </a:lnTo>
                  <a:lnTo>
                    <a:pt x="37198" y="23685"/>
                  </a:lnTo>
                  <a:lnTo>
                    <a:pt x="36804" y="23304"/>
                  </a:lnTo>
                  <a:lnTo>
                    <a:pt x="36804" y="22910"/>
                  </a:lnTo>
                  <a:lnTo>
                    <a:pt x="36804" y="22720"/>
                  </a:lnTo>
                  <a:lnTo>
                    <a:pt x="36804" y="22339"/>
                  </a:lnTo>
                  <a:lnTo>
                    <a:pt x="37198" y="21945"/>
                  </a:lnTo>
                  <a:lnTo>
                    <a:pt x="37388" y="21564"/>
                  </a:lnTo>
                  <a:lnTo>
                    <a:pt x="37782" y="21564"/>
                  </a:lnTo>
                  <a:lnTo>
                    <a:pt x="38176" y="21945"/>
                  </a:lnTo>
                  <a:lnTo>
                    <a:pt x="38557" y="21945"/>
                  </a:lnTo>
                  <a:lnTo>
                    <a:pt x="38557" y="22339"/>
                  </a:lnTo>
                  <a:lnTo>
                    <a:pt x="38950" y="22339"/>
                  </a:lnTo>
                  <a:lnTo>
                    <a:pt x="39344" y="22339"/>
                  </a:lnTo>
                  <a:lnTo>
                    <a:pt x="39344" y="22720"/>
                  </a:lnTo>
                  <a:lnTo>
                    <a:pt x="39725" y="22720"/>
                  </a:lnTo>
                  <a:lnTo>
                    <a:pt x="40119" y="22720"/>
                  </a:lnTo>
                  <a:lnTo>
                    <a:pt x="40512" y="22720"/>
                  </a:lnTo>
                  <a:lnTo>
                    <a:pt x="40893" y="22720"/>
                  </a:lnTo>
                  <a:lnTo>
                    <a:pt x="40893" y="22339"/>
                  </a:lnTo>
                  <a:lnTo>
                    <a:pt x="41287" y="22339"/>
                  </a:lnTo>
                  <a:lnTo>
                    <a:pt x="41287" y="21945"/>
                  </a:lnTo>
                  <a:lnTo>
                    <a:pt x="41681" y="21945"/>
                  </a:lnTo>
                  <a:lnTo>
                    <a:pt x="41681" y="22339"/>
                  </a:lnTo>
                  <a:lnTo>
                    <a:pt x="42062" y="22339"/>
                  </a:lnTo>
                  <a:lnTo>
                    <a:pt x="42062" y="22720"/>
                  </a:lnTo>
                  <a:lnTo>
                    <a:pt x="42265" y="22339"/>
                  </a:lnTo>
                  <a:lnTo>
                    <a:pt x="42265" y="22720"/>
                  </a:lnTo>
                  <a:lnTo>
                    <a:pt x="42646" y="22720"/>
                  </a:lnTo>
                  <a:lnTo>
                    <a:pt x="42646" y="22910"/>
                  </a:lnTo>
                  <a:lnTo>
                    <a:pt x="43040" y="22910"/>
                  </a:lnTo>
                  <a:lnTo>
                    <a:pt x="43433" y="22910"/>
                  </a:lnTo>
                  <a:lnTo>
                    <a:pt x="43433" y="22720"/>
                  </a:lnTo>
                  <a:lnTo>
                    <a:pt x="43814" y="22720"/>
                  </a:lnTo>
                  <a:lnTo>
                    <a:pt x="43814" y="22910"/>
                  </a:lnTo>
                  <a:lnTo>
                    <a:pt x="44208" y="22910"/>
                  </a:lnTo>
                  <a:lnTo>
                    <a:pt x="44208" y="22720"/>
                  </a:lnTo>
                  <a:lnTo>
                    <a:pt x="44602" y="22720"/>
                  </a:lnTo>
                  <a:lnTo>
                    <a:pt x="44983" y="22339"/>
                  </a:lnTo>
                  <a:lnTo>
                    <a:pt x="45377" y="22339"/>
                  </a:lnTo>
                  <a:lnTo>
                    <a:pt x="45377" y="21945"/>
                  </a:lnTo>
                  <a:lnTo>
                    <a:pt x="45770" y="21945"/>
                  </a:lnTo>
                  <a:lnTo>
                    <a:pt x="45377" y="21564"/>
                  </a:lnTo>
                  <a:lnTo>
                    <a:pt x="45770" y="21564"/>
                  </a:lnTo>
                  <a:lnTo>
                    <a:pt x="46151" y="21564"/>
                  </a:lnTo>
                  <a:lnTo>
                    <a:pt x="46151" y="21183"/>
                  </a:lnTo>
                  <a:lnTo>
                    <a:pt x="46545" y="21183"/>
                  </a:lnTo>
                  <a:lnTo>
                    <a:pt x="46545" y="20789"/>
                  </a:lnTo>
                  <a:lnTo>
                    <a:pt x="46545" y="20408"/>
                  </a:lnTo>
                  <a:lnTo>
                    <a:pt x="46545" y="20027"/>
                  </a:lnTo>
                  <a:lnTo>
                    <a:pt x="46735" y="20027"/>
                  </a:lnTo>
                  <a:lnTo>
                    <a:pt x="46735" y="19634"/>
                  </a:lnTo>
                  <a:lnTo>
                    <a:pt x="46735" y="19253"/>
                  </a:lnTo>
                  <a:lnTo>
                    <a:pt x="47129" y="19253"/>
                  </a:lnTo>
                  <a:lnTo>
                    <a:pt x="47129" y="19634"/>
                  </a:lnTo>
                  <a:lnTo>
                    <a:pt x="47129" y="20027"/>
                  </a:lnTo>
                  <a:lnTo>
                    <a:pt x="47523" y="20027"/>
                  </a:lnTo>
                  <a:lnTo>
                    <a:pt x="47129" y="20027"/>
                  </a:lnTo>
                  <a:lnTo>
                    <a:pt x="47523" y="20027"/>
                  </a:lnTo>
                  <a:lnTo>
                    <a:pt x="47523" y="20408"/>
                  </a:lnTo>
                  <a:lnTo>
                    <a:pt x="47904" y="20408"/>
                  </a:lnTo>
                  <a:lnTo>
                    <a:pt x="47904" y="20789"/>
                  </a:lnTo>
                  <a:lnTo>
                    <a:pt x="48298" y="20789"/>
                  </a:lnTo>
                  <a:lnTo>
                    <a:pt x="48298" y="20408"/>
                  </a:lnTo>
                  <a:lnTo>
                    <a:pt x="47904" y="20408"/>
                  </a:lnTo>
                  <a:lnTo>
                    <a:pt x="48298" y="20408"/>
                  </a:lnTo>
                  <a:lnTo>
                    <a:pt x="48298" y="20027"/>
                  </a:lnTo>
                  <a:lnTo>
                    <a:pt x="48691" y="20027"/>
                  </a:lnTo>
                  <a:lnTo>
                    <a:pt x="48691" y="20408"/>
                  </a:lnTo>
                  <a:lnTo>
                    <a:pt x="48691" y="20027"/>
                  </a:lnTo>
                  <a:lnTo>
                    <a:pt x="48691" y="19634"/>
                  </a:lnTo>
                  <a:lnTo>
                    <a:pt x="48691" y="19253"/>
                  </a:lnTo>
                  <a:lnTo>
                    <a:pt x="48298" y="19253"/>
                  </a:lnTo>
                  <a:lnTo>
                    <a:pt x="48691" y="19253"/>
                  </a:lnTo>
                  <a:lnTo>
                    <a:pt x="48691" y="18872"/>
                  </a:lnTo>
                  <a:lnTo>
                    <a:pt x="49072" y="18478"/>
                  </a:lnTo>
                  <a:lnTo>
                    <a:pt x="49072" y="18097"/>
                  </a:lnTo>
                  <a:lnTo>
                    <a:pt x="49072" y="17907"/>
                  </a:lnTo>
                  <a:lnTo>
                    <a:pt x="48691" y="17907"/>
                  </a:lnTo>
                  <a:lnTo>
                    <a:pt x="48691" y="17526"/>
                  </a:lnTo>
                  <a:lnTo>
                    <a:pt x="48691" y="17132"/>
                  </a:lnTo>
                  <a:lnTo>
                    <a:pt x="48298" y="17132"/>
                  </a:lnTo>
                  <a:lnTo>
                    <a:pt x="48298" y="16751"/>
                  </a:lnTo>
                  <a:lnTo>
                    <a:pt x="47904" y="16751"/>
                  </a:lnTo>
                  <a:lnTo>
                    <a:pt x="47904" y="16370"/>
                  </a:lnTo>
                  <a:lnTo>
                    <a:pt x="48298" y="15976"/>
                  </a:lnTo>
                  <a:lnTo>
                    <a:pt x="48691" y="15976"/>
                  </a:lnTo>
                  <a:lnTo>
                    <a:pt x="48691" y="15595"/>
                  </a:lnTo>
                  <a:lnTo>
                    <a:pt x="48691" y="15214"/>
                  </a:lnTo>
                  <a:lnTo>
                    <a:pt x="48691" y="14820"/>
                  </a:lnTo>
                  <a:lnTo>
                    <a:pt x="48691" y="14439"/>
                  </a:lnTo>
                  <a:lnTo>
                    <a:pt x="48691" y="14058"/>
                  </a:lnTo>
                  <a:lnTo>
                    <a:pt x="48298" y="14058"/>
                  </a:lnTo>
                  <a:lnTo>
                    <a:pt x="48298" y="14439"/>
                  </a:lnTo>
                  <a:lnTo>
                    <a:pt x="47904" y="14439"/>
                  </a:lnTo>
                  <a:lnTo>
                    <a:pt x="47523" y="14058"/>
                  </a:lnTo>
                  <a:lnTo>
                    <a:pt x="47129" y="14058"/>
                  </a:lnTo>
                  <a:lnTo>
                    <a:pt x="47523" y="14439"/>
                  </a:lnTo>
                  <a:lnTo>
                    <a:pt x="47523" y="14820"/>
                  </a:lnTo>
                  <a:lnTo>
                    <a:pt x="47523" y="15214"/>
                  </a:lnTo>
                  <a:lnTo>
                    <a:pt x="47129" y="15214"/>
                  </a:lnTo>
                  <a:lnTo>
                    <a:pt x="47129" y="15595"/>
                  </a:lnTo>
                  <a:lnTo>
                    <a:pt x="46735" y="15214"/>
                  </a:lnTo>
                  <a:lnTo>
                    <a:pt x="46545" y="15214"/>
                  </a:lnTo>
                  <a:lnTo>
                    <a:pt x="46735" y="14820"/>
                  </a:lnTo>
                  <a:lnTo>
                    <a:pt x="46735" y="14439"/>
                  </a:lnTo>
                  <a:lnTo>
                    <a:pt x="46735" y="14058"/>
                  </a:lnTo>
                  <a:lnTo>
                    <a:pt x="46545" y="14058"/>
                  </a:lnTo>
                  <a:lnTo>
                    <a:pt x="46545" y="14439"/>
                  </a:lnTo>
                  <a:lnTo>
                    <a:pt x="46151" y="14439"/>
                  </a:lnTo>
                  <a:lnTo>
                    <a:pt x="46151" y="14058"/>
                  </a:lnTo>
                  <a:lnTo>
                    <a:pt x="45770" y="14058"/>
                  </a:lnTo>
                  <a:lnTo>
                    <a:pt x="45770" y="13665"/>
                  </a:lnTo>
                  <a:lnTo>
                    <a:pt x="46151" y="13665"/>
                  </a:lnTo>
                  <a:lnTo>
                    <a:pt x="45770" y="13665"/>
                  </a:lnTo>
                  <a:lnTo>
                    <a:pt x="45770" y="13284"/>
                  </a:lnTo>
                  <a:lnTo>
                    <a:pt x="45770" y="13093"/>
                  </a:lnTo>
                  <a:lnTo>
                    <a:pt x="45377" y="12700"/>
                  </a:lnTo>
                  <a:lnTo>
                    <a:pt x="45377" y="13093"/>
                  </a:lnTo>
                  <a:lnTo>
                    <a:pt x="45377" y="12700"/>
                  </a:lnTo>
                  <a:lnTo>
                    <a:pt x="44983" y="12700"/>
                  </a:lnTo>
                  <a:lnTo>
                    <a:pt x="44983" y="12319"/>
                  </a:lnTo>
                  <a:lnTo>
                    <a:pt x="44983" y="11938"/>
                  </a:lnTo>
                  <a:lnTo>
                    <a:pt x="45377" y="11938"/>
                  </a:lnTo>
                  <a:lnTo>
                    <a:pt x="45377" y="11544"/>
                  </a:lnTo>
                  <a:lnTo>
                    <a:pt x="44983" y="11163"/>
                  </a:lnTo>
                  <a:lnTo>
                    <a:pt x="44983" y="10782"/>
                  </a:lnTo>
                  <a:lnTo>
                    <a:pt x="44602" y="10782"/>
                  </a:lnTo>
                  <a:lnTo>
                    <a:pt x="44208" y="10782"/>
                  </a:lnTo>
                  <a:lnTo>
                    <a:pt x="43814" y="10782"/>
                  </a:lnTo>
                  <a:lnTo>
                    <a:pt x="43814" y="10388"/>
                  </a:lnTo>
                  <a:lnTo>
                    <a:pt x="43814" y="10007"/>
                  </a:lnTo>
                  <a:lnTo>
                    <a:pt x="43814" y="9626"/>
                  </a:lnTo>
                  <a:lnTo>
                    <a:pt x="43814" y="9245"/>
                  </a:lnTo>
                  <a:lnTo>
                    <a:pt x="43433" y="9245"/>
                  </a:lnTo>
                  <a:lnTo>
                    <a:pt x="43433" y="8851"/>
                  </a:lnTo>
                  <a:lnTo>
                    <a:pt x="43433" y="9245"/>
                  </a:lnTo>
                  <a:lnTo>
                    <a:pt x="43040" y="8851"/>
                  </a:lnTo>
                  <a:lnTo>
                    <a:pt x="43040" y="8470"/>
                  </a:lnTo>
                  <a:lnTo>
                    <a:pt x="43040" y="8280"/>
                  </a:lnTo>
                  <a:lnTo>
                    <a:pt x="43433" y="8280"/>
                  </a:lnTo>
                  <a:lnTo>
                    <a:pt x="43814" y="8280"/>
                  </a:lnTo>
                  <a:lnTo>
                    <a:pt x="44208" y="7886"/>
                  </a:lnTo>
                  <a:lnTo>
                    <a:pt x="43814" y="7886"/>
                  </a:lnTo>
                  <a:lnTo>
                    <a:pt x="44208" y="7886"/>
                  </a:lnTo>
                  <a:lnTo>
                    <a:pt x="44602" y="7886"/>
                  </a:lnTo>
                  <a:lnTo>
                    <a:pt x="44602" y="7505"/>
                  </a:lnTo>
                  <a:lnTo>
                    <a:pt x="44602" y="7124"/>
                  </a:lnTo>
                  <a:lnTo>
                    <a:pt x="44983" y="7124"/>
                  </a:lnTo>
                  <a:lnTo>
                    <a:pt x="44983" y="6731"/>
                  </a:lnTo>
                  <a:lnTo>
                    <a:pt x="44602" y="6731"/>
                  </a:lnTo>
                  <a:lnTo>
                    <a:pt x="44208" y="5969"/>
                  </a:lnTo>
                  <a:lnTo>
                    <a:pt x="44208" y="3848"/>
                  </a:lnTo>
                  <a:lnTo>
                    <a:pt x="44208" y="4038"/>
                  </a:lnTo>
                  <a:lnTo>
                    <a:pt x="44602" y="4038"/>
                  </a:lnTo>
                  <a:lnTo>
                    <a:pt x="44983" y="4038"/>
                  </a:lnTo>
                  <a:lnTo>
                    <a:pt x="44983" y="3848"/>
                  </a:lnTo>
                  <a:lnTo>
                    <a:pt x="44983" y="3467"/>
                  </a:lnTo>
                  <a:lnTo>
                    <a:pt x="44602" y="3073"/>
                  </a:lnTo>
                  <a:lnTo>
                    <a:pt x="44602" y="2692"/>
                  </a:lnTo>
                  <a:lnTo>
                    <a:pt x="44208" y="2311"/>
                  </a:lnTo>
                  <a:lnTo>
                    <a:pt x="43814" y="1917"/>
                  </a:lnTo>
                  <a:lnTo>
                    <a:pt x="44208" y="1536"/>
                  </a:lnTo>
                  <a:lnTo>
                    <a:pt x="44602" y="1155"/>
                  </a:lnTo>
                  <a:lnTo>
                    <a:pt x="44602" y="762"/>
                  </a:lnTo>
                  <a:lnTo>
                    <a:pt x="44983" y="381"/>
                  </a:lnTo>
                  <a:lnTo>
                    <a:pt x="44602" y="381"/>
                  </a:lnTo>
                  <a:lnTo>
                    <a:pt x="44983" y="381"/>
                  </a:lnTo>
                  <a:lnTo>
                    <a:pt x="45377" y="381"/>
                  </a:lnTo>
                  <a:lnTo>
                    <a:pt x="45770" y="381"/>
                  </a:lnTo>
                  <a:lnTo>
                    <a:pt x="45770" y="0"/>
                  </a:lnTo>
                  <a:lnTo>
                    <a:pt x="46151" y="0"/>
                  </a:lnTo>
                  <a:lnTo>
                    <a:pt x="46151" y="381"/>
                  </a:lnTo>
                  <a:lnTo>
                    <a:pt x="46151" y="0"/>
                  </a:lnTo>
                  <a:lnTo>
                    <a:pt x="46545" y="0"/>
                  </a:lnTo>
                  <a:lnTo>
                    <a:pt x="46735" y="0"/>
                  </a:lnTo>
                  <a:lnTo>
                    <a:pt x="47129" y="0"/>
                  </a:lnTo>
                  <a:lnTo>
                    <a:pt x="47129" y="381"/>
                  </a:lnTo>
                  <a:lnTo>
                    <a:pt x="47523" y="381"/>
                  </a:lnTo>
                  <a:lnTo>
                    <a:pt x="47523" y="0"/>
                  </a:lnTo>
                  <a:lnTo>
                    <a:pt x="47904" y="0"/>
                  </a:lnTo>
                  <a:lnTo>
                    <a:pt x="48298" y="0"/>
                  </a:lnTo>
                  <a:lnTo>
                    <a:pt x="48691" y="0"/>
                  </a:lnTo>
                  <a:lnTo>
                    <a:pt x="48691" y="381"/>
                  </a:lnTo>
                  <a:lnTo>
                    <a:pt x="49072" y="381"/>
                  </a:lnTo>
                  <a:lnTo>
                    <a:pt x="49072" y="762"/>
                  </a:lnTo>
                  <a:lnTo>
                    <a:pt x="49466" y="762"/>
                  </a:lnTo>
                  <a:lnTo>
                    <a:pt x="49466" y="1155"/>
                  </a:lnTo>
                  <a:lnTo>
                    <a:pt x="49860" y="1155"/>
                  </a:lnTo>
                  <a:lnTo>
                    <a:pt x="50241" y="1155"/>
                  </a:lnTo>
                  <a:lnTo>
                    <a:pt x="50241" y="1536"/>
                  </a:lnTo>
                  <a:lnTo>
                    <a:pt x="50241" y="1917"/>
                  </a:lnTo>
                  <a:lnTo>
                    <a:pt x="50634" y="1536"/>
                  </a:lnTo>
                  <a:lnTo>
                    <a:pt x="51028" y="1536"/>
                  </a:lnTo>
                  <a:lnTo>
                    <a:pt x="51028" y="1917"/>
                  </a:lnTo>
                  <a:lnTo>
                    <a:pt x="51409" y="1917"/>
                  </a:lnTo>
                  <a:lnTo>
                    <a:pt x="51612" y="1917"/>
                  </a:lnTo>
                  <a:lnTo>
                    <a:pt x="52006" y="1536"/>
                  </a:lnTo>
                  <a:lnTo>
                    <a:pt x="52006" y="1155"/>
                  </a:lnTo>
                  <a:lnTo>
                    <a:pt x="52387" y="1155"/>
                  </a:lnTo>
                  <a:lnTo>
                    <a:pt x="52781" y="1155"/>
                  </a:lnTo>
                  <a:lnTo>
                    <a:pt x="53162" y="762"/>
                  </a:lnTo>
                  <a:lnTo>
                    <a:pt x="53555" y="381"/>
                  </a:lnTo>
                  <a:lnTo>
                    <a:pt x="53949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4688988" y="1851730"/>
              <a:ext cx="30480" cy="52705"/>
            </a:xfrm>
            <a:custGeom>
              <a:avLst/>
              <a:gdLst/>
              <a:ahLst/>
              <a:cxnLst/>
              <a:rect l="l" t="t" r="r" b="b"/>
              <a:pathLst>
                <a:path w="30479" h="52705">
                  <a:moveTo>
                    <a:pt x="25044" y="0"/>
                  </a:moveTo>
                  <a:lnTo>
                    <a:pt x="25044" y="1739"/>
                  </a:lnTo>
                  <a:lnTo>
                    <a:pt x="24650" y="1739"/>
                  </a:lnTo>
                  <a:lnTo>
                    <a:pt x="24650" y="2514"/>
                  </a:lnTo>
                  <a:lnTo>
                    <a:pt x="25044" y="2514"/>
                  </a:lnTo>
                  <a:lnTo>
                    <a:pt x="24650" y="2895"/>
                  </a:lnTo>
                  <a:lnTo>
                    <a:pt x="24650" y="3276"/>
                  </a:lnTo>
                  <a:lnTo>
                    <a:pt x="25044" y="3276"/>
                  </a:lnTo>
                  <a:lnTo>
                    <a:pt x="25044" y="3670"/>
                  </a:lnTo>
                  <a:lnTo>
                    <a:pt x="24650" y="3670"/>
                  </a:lnTo>
                  <a:lnTo>
                    <a:pt x="24650" y="4051"/>
                  </a:lnTo>
                  <a:lnTo>
                    <a:pt x="25044" y="4445"/>
                  </a:lnTo>
                  <a:lnTo>
                    <a:pt x="25044" y="4826"/>
                  </a:lnTo>
                  <a:lnTo>
                    <a:pt x="24650" y="4826"/>
                  </a:lnTo>
                  <a:lnTo>
                    <a:pt x="24650" y="7340"/>
                  </a:lnTo>
                  <a:lnTo>
                    <a:pt x="25819" y="8496"/>
                  </a:lnTo>
                  <a:lnTo>
                    <a:pt x="26796" y="8496"/>
                  </a:lnTo>
                  <a:lnTo>
                    <a:pt x="26796" y="8877"/>
                  </a:lnTo>
                  <a:lnTo>
                    <a:pt x="27571" y="8877"/>
                  </a:lnTo>
                  <a:lnTo>
                    <a:pt x="27571" y="9271"/>
                  </a:lnTo>
                  <a:lnTo>
                    <a:pt x="27952" y="9271"/>
                  </a:lnTo>
                  <a:lnTo>
                    <a:pt x="27952" y="7340"/>
                  </a:lnTo>
                  <a:lnTo>
                    <a:pt x="28346" y="7340"/>
                  </a:lnTo>
                  <a:lnTo>
                    <a:pt x="28346" y="6946"/>
                  </a:lnTo>
                  <a:lnTo>
                    <a:pt x="28727" y="6565"/>
                  </a:lnTo>
                  <a:lnTo>
                    <a:pt x="28727" y="6375"/>
                  </a:lnTo>
                  <a:lnTo>
                    <a:pt x="29121" y="6375"/>
                  </a:lnTo>
                  <a:lnTo>
                    <a:pt x="29121" y="5981"/>
                  </a:lnTo>
                  <a:lnTo>
                    <a:pt x="29514" y="5981"/>
                  </a:lnTo>
                  <a:lnTo>
                    <a:pt x="29514" y="4051"/>
                  </a:lnTo>
                  <a:lnTo>
                    <a:pt x="29895" y="3670"/>
                  </a:lnTo>
                  <a:lnTo>
                    <a:pt x="25044" y="0"/>
                  </a:lnTo>
                  <a:close/>
                </a:path>
                <a:path w="30479" h="52705">
                  <a:moveTo>
                    <a:pt x="26796" y="8496"/>
                  </a:moveTo>
                  <a:lnTo>
                    <a:pt x="26403" y="8496"/>
                  </a:lnTo>
                  <a:lnTo>
                    <a:pt x="26796" y="8877"/>
                  </a:lnTo>
                  <a:lnTo>
                    <a:pt x="26796" y="8496"/>
                  </a:lnTo>
                  <a:close/>
                </a:path>
                <a:path w="30479" h="52705">
                  <a:moveTo>
                    <a:pt x="28346" y="7340"/>
                  </a:moveTo>
                  <a:lnTo>
                    <a:pt x="27952" y="7340"/>
                  </a:lnTo>
                  <a:lnTo>
                    <a:pt x="27952" y="7721"/>
                  </a:lnTo>
                  <a:lnTo>
                    <a:pt x="28346" y="7340"/>
                  </a:lnTo>
                  <a:close/>
                </a:path>
                <a:path w="30479" h="52705">
                  <a:moveTo>
                    <a:pt x="28727" y="6565"/>
                  </a:moveTo>
                  <a:lnTo>
                    <a:pt x="28346" y="6946"/>
                  </a:lnTo>
                  <a:lnTo>
                    <a:pt x="28727" y="6946"/>
                  </a:lnTo>
                  <a:lnTo>
                    <a:pt x="28727" y="6565"/>
                  </a:lnTo>
                  <a:close/>
                </a:path>
                <a:path w="30479" h="52705">
                  <a:moveTo>
                    <a:pt x="29121" y="6375"/>
                  </a:moveTo>
                  <a:lnTo>
                    <a:pt x="28727" y="6375"/>
                  </a:lnTo>
                  <a:lnTo>
                    <a:pt x="28727" y="6565"/>
                  </a:lnTo>
                  <a:lnTo>
                    <a:pt x="29121" y="6565"/>
                  </a:lnTo>
                  <a:lnTo>
                    <a:pt x="29121" y="6375"/>
                  </a:lnTo>
                  <a:close/>
                </a:path>
                <a:path w="30479" h="52705">
                  <a:moveTo>
                    <a:pt x="29514" y="6375"/>
                  </a:moveTo>
                  <a:lnTo>
                    <a:pt x="29121" y="6375"/>
                  </a:lnTo>
                  <a:lnTo>
                    <a:pt x="29121" y="6565"/>
                  </a:lnTo>
                  <a:lnTo>
                    <a:pt x="29514" y="6375"/>
                  </a:lnTo>
                  <a:close/>
                </a:path>
                <a:path w="30479" h="52705">
                  <a:moveTo>
                    <a:pt x="6794" y="49034"/>
                  </a:moveTo>
                  <a:lnTo>
                    <a:pt x="774" y="49034"/>
                  </a:lnTo>
                  <a:lnTo>
                    <a:pt x="774" y="49428"/>
                  </a:lnTo>
                  <a:lnTo>
                    <a:pt x="380" y="49428"/>
                  </a:lnTo>
                  <a:lnTo>
                    <a:pt x="380" y="49999"/>
                  </a:lnTo>
                  <a:lnTo>
                    <a:pt x="0" y="49999"/>
                  </a:lnTo>
                  <a:lnTo>
                    <a:pt x="0" y="51549"/>
                  </a:lnTo>
                  <a:lnTo>
                    <a:pt x="380" y="51930"/>
                  </a:lnTo>
                  <a:lnTo>
                    <a:pt x="380" y="52705"/>
                  </a:lnTo>
                  <a:lnTo>
                    <a:pt x="774" y="52705"/>
                  </a:lnTo>
                  <a:lnTo>
                    <a:pt x="774" y="52324"/>
                  </a:lnTo>
                  <a:lnTo>
                    <a:pt x="1943" y="52324"/>
                  </a:lnTo>
                  <a:lnTo>
                    <a:pt x="1943" y="51930"/>
                  </a:lnTo>
                  <a:lnTo>
                    <a:pt x="4851" y="51930"/>
                  </a:lnTo>
                  <a:lnTo>
                    <a:pt x="5245" y="51549"/>
                  </a:lnTo>
                  <a:lnTo>
                    <a:pt x="5626" y="51549"/>
                  </a:lnTo>
                  <a:lnTo>
                    <a:pt x="6019" y="51168"/>
                  </a:lnTo>
                  <a:lnTo>
                    <a:pt x="6400" y="51168"/>
                  </a:lnTo>
                  <a:lnTo>
                    <a:pt x="6400" y="50774"/>
                  </a:lnTo>
                  <a:lnTo>
                    <a:pt x="6794" y="50774"/>
                  </a:lnTo>
                  <a:lnTo>
                    <a:pt x="6794" y="50393"/>
                  </a:lnTo>
                  <a:lnTo>
                    <a:pt x="7175" y="50393"/>
                  </a:lnTo>
                  <a:lnTo>
                    <a:pt x="7175" y="49428"/>
                  </a:lnTo>
                  <a:lnTo>
                    <a:pt x="6794" y="49034"/>
                  </a:lnTo>
                  <a:close/>
                </a:path>
                <a:path w="30479" h="52705">
                  <a:moveTo>
                    <a:pt x="1168" y="52324"/>
                  </a:moveTo>
                  <a:lnTo>
                    <a:pt x="774" y="52324"/>
                  </a:lnTo>
                  <a:lnTo>
                    <a:pt x="774" y="52705"/>
                  </a:lnTo>
                  <a:lnTo>
                    <a:pt x="1168" y="52324"/>
                  </a:lnTo>
                  <a:close/>
                </a:path>
                <a:path w="30479" h="52705">
                  <a:moveTo>
                    <a:pt x="4076" y="51930"/>
                  </a:moveTo>
                  <a:lnTo>
                    <a:pt x="1943" y="51930"/>
                  </a:lnTo>
                  <a:lnTo>
                    <a:pt x="2324" y="52324"/>
                  </a:lnTo>
                  <a:lnTo>
                    <a:pt x="3682" y="52324"/>
                  </a:lnTo>
                  <a:lnTo>
                    <a:pt x="4076" y="51930"/>
                  </a:lnTo>
                  <a:close/>
                </a:path>
                <a:path w="30479" h="52705">
                  <a:moveTo>
                    <a:pt x="6400" y="48653"/>
                  </a:moveTo>
                  <a:lnTo>
                    <a:pt x="1168" y="48653"/>
                  </a:lnTo>
                  <a:lnTo>
                    <a:pt x="1168" y="49034"/>
                  </a:lnTo>
                  <a:lnTo>
                    <a:pt x="6400" y="49034"/>
                  </a:lnTo>
                  <a:lnTo>
                    <a:pt x="6400" y="48653"/>
                  </a:lnTo>
                  <a:close/>
                </a:path>
                <a:path w="30479" h="52705">
                  <a:moveTo>
                    <a:pt x="6019" y="48272"/>
                  </a:moveTo>
                  <a:lnTo>
                    <a:pt x="1943" y="48272"/>
                  </a:lnTo>
                  <a:lnTo>
                    <a:pt x="1943" y="48653"/>
                  </a:lnTo>
                  <a:lnTo>
                    <a:pt x="6019" y="48653"/>
                  </a:lnTo>
                  <a:lnTo>
                    <a:pt x="6019" y="48272"/>
                  </a:lnTo>
                  <a:close/>
                </a:path>
                <a:path w="30479" h="52705">
                  <a:moveTo>
                    <a:pt x="2908" y="47879"/>
                  </a:moveTo>
                  <a:lnTo>
                    <a:pt x="2527" y="48272"/>
                  </a:lnTo>
                  <a:lnTo>
                    <a:pt x="2908" y="48272"/>
                  </a:lnTo>
                  <a:lnTo>
                    <a:pt x="2908" y="47879"/>
                  </a:lnTo>
                  <a:close/>
                </a:path>
                <a:path w="30479" h="52705">
                  <a:moveTo>
                    <a:pt x="6400" y="47498"/>
                  </a:moveTo>
                  <a:lnTo>
                    <a:pt x="4076" y="47498"/>
                  </a:lnTo>
                  <a:lnTo>
                    <a:pt x="4076" y="47879"/>
                  </a:lnTo>
                  <a:lnTo>
                    <a:pt x="2908" y="47879"/>
                  </a:lnTo>
                  <a:lnTo>
                    <a:pt x="2908" y="48272"/>
                  </a:lnTo>
                  <a:lnTo>
                    <a:pt x="6400" y="48272"/>
                  </a:lnTo>
                  <a:lnTo>
                    <a:pt x="6400" y="47498"/>
                  </a:lnTo>
                  <a:close/>
                </a:path>
                <a:path w="30479" h="52705">
                  <a:moveTo>
                    <a:pt x="4076" y="47498"/>
                  </a:moveTo>
                  <a:lnTo>
                    <a:pt x="3682" y="47498"/>
                  </a:lnTo>
                  <a:lnTo>
                    <a:pt x="3682" y="47879"/>
                  </a:lnTo>
                  <a:lnTo>
                    <a:pt x="4076" y="47879"/>
                  </a:lnTo>
                  <a:lnTo>
                    <a:pt x="4076" y="47498"/>
                  </a:lnTo>
                  <a:close/>
                </a:path>
                <a:path w="30479" h="52705">
                  <a:moveTo>
                    <a:pt x="6019" y="47104"/>
                  </a:moveTo>
                  <a:lnTo>
                    <a:pt x="4851" y="47104"/>
                  </a:lnTo>
                  <a:lnTo>
                    <a:pt x="4851" y="47498"/>
                  </a:lnTo>
                  <a:lnTo>
                    <a:pt x="6019" y="47498"/>
                  </a:lnTo>
                  <a:lnTo>
                    <a:pt x="6019" y="47104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4688988" y="1851730"/>
              <a:ext cx="30480" cy="52705"/>
            </a:xfrm>
            <a:custGeom>
              <a:avLst/>
              <a:gdLst/>
              <a:ahLst/>
              <a:cxnLst/>
              <a:rect l="l" t="t" r="r" b="b"/>
              <a:pathLst>
                <a:path w="30479" h="52705">
                  <a:moveTo>
                    <a:pt x="25044" y="0"/>
                  </a:moveTo>
                  <a:lnTo>
                    <a:pt x="29895" y="3670"/>
                  </a:lnTo>
                  <a:lnTo>
                    <a:pt x="29514" y="4051"/>
                  </a:lnTo>
                  <a:lnTo>
                    <a:pt x="29514" y="4445"/>
                  </a:lnTo>
                  <a:lnTo>
                    <a:pt x="29514" y="4826"/>
                  </a:lnTo>
                  <a:lnTo>
                    <a:pt x="29514" y="5207"/>
                  </a:lnTo>
                  <a:lnTo>
                    <a:pt x="29514" y="5981"/>
                  </a:lnTo>
                  <a:lnTo>
                    <a:pt x="29514" y="6375"/>
                  </a:lnTo>
                  <a:lnTo>
                    <a:pt x="29121" y="6375"/>
                  </a:lnTo>
                  <a:lnTo>
                    <a:pt x="29121" y="6565"/>
                  </a:lnTo>
                  <a:lnTo>
                    <a:pt x="28727" y="6565"/>
                  </a:lnTo>
                  <a:lnTo>
                    <a:pt x="29121" y="6565"/>
                  </a:lnTo>
                  <a:lnTo>
                    <a:pt x="29514" y="6375"/>
                  </a:lnTo>
                  <a:lnTo>
                    <a:pt x="29514" y="5981"/>
                  </a:lnTo>
                  <a:lnTo>
                    <a:pt x="29121" y="5981"/>
                  </a:lnTo>
                  <a:lnTo>
                    <a:pt x="29121" y="6375"/>
                  </a:lnTo>
                  <a:lnTo>
                    <a:pt x="28727" y="6375"/>
                  </a:lnTo>
                  <a:lnTo>
                    <a:pt x="28727" y="6565"/>
                  </a:lnTo>
                  <a:lnTo>
                    <a:pt x="28727" y="6375"/>
                  </a:lnTo>
                  <a:lnTo>
                    <a:pt x="29121" y="6375"/>
                  </a:lnTo>
                  <a:lnTo>
                    <a:pt x="29121" y="6565"/>
                  </a:lnTo>
                  <a:lnTo>
                    <a:pt x="28727" y="6565"/>
                  </a:lnTo>
                  <a:lnTo>
                    <a:pt x="28346" y="6946"/>
                  </a:lnTo>
                  <a:lnTo>
                    <a:pt x="28727" y="6565"/>
                  </a:lnTo>
                  <a:lnTo>
                    <a:pt x="28727" y="6946"/>
                  </a:lnTo>
                  <a:lnTo>
                    <a:pt x="28346" y="6946"/>
                  </a:lnTo>
                  <a:lnTo>
                    <a:pt x="28346" y="7340"/>
                  </a:lnTo>
                  <a:lnTo>
                    <a:pt x="27952" y="7340"/>
                  </a:lnTo>
                  <a:lnTo>
                    <a:pt x="27952" y="7721"/>
                  </a:lnTo>
                  <a:lnTo>
                    <a:pt x="28346" y="7340"/>
                  </a:lnTo>
                  <a:lnTo>
                    <a:pt x="27952" y="7340"/>
                  </a:lnTo>
                  <a:lnTo>
                    <a:pt x="27952" y="7721"/>
                  </a:lnTo>
                  <a:lnTo>
                    <a:pt x="27952" y="8102"/>
                  </a:lnTo>
                  <a:lnTo>
                    <a:pt x="27952" y="8496"/>
                  </a:lnTo>
                  <a:lnTo>
                    <a:pt x="27952" y="8102"/>
                  </a:lnTo>
                  <a:lnTo>
                    <a:pt x="27952" y="7721"/>
                  </a:lnTo>
                  <a:lnTo>
                    <a:pt x="27952" y="8102"/>
                  </a:lnTo>
                  <a:lnTo>
                    <a:pt x="27952" y="8496"/>
                  </a:lnTo>
                  <a:lnTo>
                    <a:pt x="27952" y="8877"/>
                  </a:lnTo>
                  <a:lnTo>
                    <a:pt x="27952" y="9271"/>
                  </a:lnTo>
                  <a:lnTo>
                    <a:pt x="27571" y="9271"/>
                  </a:lnTo>
                  <a:lnTo>
                    <a:pt x="27177" y="8877"/>
                  </a:lnTo>
                  <a:lnTo>
                    <a:pt x="26796" y="8877"/>
                  </a:lnTo>
                  <a:lnTo>
                    <a:pt x="27177" y="8877"/>
                  </a:lnTo>
                  <a:lnTo>
                    <a:pt x="27571" y="9271"/>
                  </a:lnTo>
                  <a:lnTo>
                    <a:pt x="27571" y="8877"/>
                  </a:lnTo>
                  <a:lnTo>
                    <a:pt x="27571" y="9271"/>
                  </a:lnTo>
                  <a:lnTo>
                    <a:pt x="27571" y="8877"/>
                  </a:lnTo>
                  <a:lnTo>
                    <a:pt x="27177" y="8877"/>
                  </a:lnTo>
                  <a:lnTo>
                    <a:pt x="27571" y="8877"/>
                  </a:lnTo>
                  <a:lnTo>
                    <a:pt x="27177" y="8877"/>
                  </a:lnTo>
                  <a:lnTo>
                    <a:pt x="26796" y="8877"/>
                  </a:lnTo>
                  <a:lnTo>
                    <a:pt x="26796" y="8496"/>
                  </a:lnTo>
                  <a:lnTo>
                    <a:pt x="26403" y="8496"/>
                  </a:lnTo>
                  <a:lnTo>
                    <a:pt x="26796" y="8496"/>
                  </a:lnTo>
                  <a:lnTo>
                    <a:pt x="26796" y="8877"/>
                  </a:lnTo>
                  <a:lnTo>
                    <a:pt x="26403" y="8496"/>
                  </a:lnTo>
                  <a:lnTo>
                    <a:pt x="25819" y="8496"/>
                  </a:lnTo>
                  <a:lnTo>
                    <a:pt x="25438" y="8102"/>
                  </a:lnTo>
                  <a:lnTo>
                    <a:pt x="25044" y="7721"/>
                  </a:lnTo>
                  <a:lnTo>
                    <a:pt x="24650" y="7340"/>
                  </a:lnTo>
                  <a:lnTo>
                    <a:pt x="24650" y="6946"/>
                  </a:lnTo>
                  <a:lnTo>
                    <a:pt x="24650" y="6565"/>
                  </a:lnTo>
                  <a:lnTo>
                    <a:pt x="24650" y="6375"/>
                  </a:lnTo>
                  <a:lnTo>
                    <a:pt x="24650" y="5981"/>
                  </a:lnTo>
                  <a:lnTo>
                    <a:pt x="24650" y="6375"/>
                  </a:lnTo>
                  <a:lnTo>
                    <a:pt x="25044" y="6375"/>
                  </a:lnTo>
                  <a:lnTo>
                    <a:pt x="24650" y="6375"/>
                  </a:lnTo>
                  <a:lnTo>
                    <a:pt x="24650" y="5981"/>
                  </a:lnTo>
                  <a:lnTo>
                    <a:pt x="24650" y="5600"/>
                  </a:lnTo>
                  <a:lnTo>
                    <a:pt x="24650" y="5981"/>
                  </a:lnTo>
                  <a:lnTo>
                    <a:pt x="24650" y="5600"/>
                  </a:lnTo>
                  <a:lnTo>
                    <a:pt x="24650" y="5207"/>
                  </a:lnTo>
                  <a:lnTo>
                    <a:pt x="24650" y="4826"/>
                  </a:lnTo>
                  <a:lnTo>
                    <a:pt x="25044" y="4826"/>
                  </a:lnTo>
                  <a:lnTo>
                    <a:pt x="25044" y="4445"/>
                  </a:lnTo>
                  <a:lnTo>
                    <a:pt x="24650" y="4051"/>
                  </a:lnTo>
                  <a:lnTo>
                    <a:pt x="24650" y="3670"/>
                  </a:lnTo>
                  <a:lnTo>
                    <a:pt x="25044" y="3670"/>
                  </a:lnTo>
                  <a:lnTo>
                    <a:pt x="25044" y="3276"/>
                  </a:lnTo>
                  <a:lnTo>
                    <a:pt x="24650" y="3276"/>
                  </a:lnTo>
                  <a:lnTo>
                    <a:pt x="24650" y="3670"/>
                  </a:lnTo>
                  <a:lnTo>
                    <a:pt x="24650" y="3276"/>
                  </a:lnTo>
                  <a:lnTo>
                    <a:pt x="24650" y="2895"/>
                  </a:lnTo>
                  <a:lnTo>
                    <a:pt x="25044" y="2514"/>
                  </a:lnTo>
                  <a:lnTo>
                    <a:pt x="24650" y="2514"/>
                  </a:lnTo>
                  <a:lnTo>
                    <a:pt x="24650" y="2895"/>
                  </a:lnTo>
                  <a:lnTo>
                    <a:pt x="24650" y="2514"/>
                  </a:lnTo>
                  <a:lnTo>
                    <a:pt x="24650" y="2120"/>
                  </a:lnTo>
                  <a:lnTo>
                    <a:pt x="24650" y="1739"/>
                  </a:lnTo>
                  <a:lnTo>
                    <a:pt x="24650" y="1549"/>
                  </a:lnTo>
                  <a:lnTo>
                    <a:pt x="25044" y="1549"/>
                  </a:lnTo>
                  <a:lnTo>
                    <a:pt x="24650" y="1549"/>
                  </a:lnTo>
                  <a:lnTo>
                    <a:pt x="24650" y="1739"/>
                  </a:lnTo>
                  <a:lnTo>
                    <a:pt x="24650" y="2120"/>
                  </a:lnTo>
                  <a:lnTo>
                    <a:pt x="24650" y="1739"/>
                  </a:lnTo>
                  <a:lnTo>
                    <a:pt x="25044" y="1739"/>
                  </a:lnTo>
                  <a:lnTo>
                    <a:pt x="25044" y="1549"/>
                  </a:lnTo>
                  <a:lnTo>
                    <a:pt x="25044" y="1155"/>
                  </a:lnTo>
                  <a:lnTo>
                    <a:pt x="25044" y="774"/>
                  </a:lnTo>
                  <a:lnTo>
                    <a:pt x="25438" y="774"/>
                  </a:lnTo>
                  <a:lnTo>
                    <a:pt x="25044" y="774"/>
                  </a:lnTo>
                  <a:lnTo>
                    <a:pt x="25044" y="381"/>
                  </a:lnTo>
                  <a:lnTo>
                    <a:pt x="25044" y="774"/>
                  </a:lnTo>
                  <a:lnTo>
                    <a:pt x="25044" y="381"/>
                  </a:lnTo>
                  <a:lnTo>
                    <a:pt x="25044" y="0"/>
                  </a:lnTo>
                  <a:close/>
                </a:path>
                <a:path w="30479" h="52705">
                  <a:moveTo>
                    <a:pt x="1168" y="48653"/>
                  </a:moveTo>
                  <a:lnTo>
                    <a:pt x="1549" y="48653"/>
                  </a:lnTo>
                  <a:lnTo>
                    <a:pt x="1943" y="48653"/>
                  </a:lnTo>
                  <a:lnTo>
                    <a:pt x="1943" y="48272"/>
                  </a:lnTo>
                  <a:lnTo>
                    <a:pt x="2324" y="48272"/>
                  </a:lnTo>
                  <a:lnTo>
                    <a:pt x="2527" y="48272"/>
                  </a:lnTo>
                  <a:lnTo>
                    <a:pt x="2324" y="48272"/>
                  </a:lnTo>
                  <a:lnTo>
                    <a:pt x="2527" y="48272"/>
                  </a:lnTo>
                  <a:lnTo>
                    <a:pt x="2908" y="47879"/>
                  </a:lnTo>
                  <a:lnTo>
                    <a:pt x="2908" y="48272"/>
                  </a:lnTo>
                  <a:lnTo>
                    <a:pt x="2908" y="47879"/>
                  </a:lnTo>
                  <a:lnTo>
                    <a:pt x="3301" y="47879"/>
                  </a:lnTo>
                  <a:lnTo>
                    <a:pt x="3682" y="47879"/>
                  </a:lnTo>
                  <a:lnTo>
                    <a:pt x="3682" y="47498"/>
                  </a:lnTo>
                  <a:lnTo>
                    <a:pt x="4076" y="47498"/>
                  </a:lnTo>
                  <a:lnTo>
                    <a:pt x="4076" y="47879"/>
                  </a:lnTo>
                  <a:lnTo>
                    <a:pt x="4076" y="47498"/>
                  </a:lnTo>
                  <a:lnTo>
                    <a:pt x="4457" y="47498"/>
                  </a:lnTo>
                  <a:lnTo>
                    <a:pt x="4851" y="47498"/>
                  </a:lnTo>
                  <a:lnTo>
                    <a:pt x="4851" y="47104"/>
                  </a:lnTo>
                  <a:lnTo>
                    <a:pt x="4851" y="47498"/>
                  </a:lnTo>
                  <a:lnTo>
                    <a:pt x="4851" y="47104"/>
                  </a:lnTo>
                  <a:lnTo>
                    <a:pt x="5245" y="47104"/>
                  </a:lnTo>
                  <a:lnTo>
                    <a:pt x="5626" y="47104"/>
                  </a:lnTo>
                  <a:lnTo>
                    <a:pt x="6019" y="47104"/>
                  </a:lnTo>
                  <a:lnTo>
                    <a:pt x="5626" y="47104"/>
                  </a:lnTo>
                  <a:lnTo>
                    <a:pt x="6019" y="47104"/>
                  </a:lnTo>
                  <a:lnTo>
                    <a:pt x="6019" y="47498"/>
                  </a:lnTo>
                  <a:lnTo>
                    <a:pt x="6400" y="47498"/>
                  </a:lnTo>
                  <a:lnTo>
                    <a:pt x="6400" y="47879"/>
                  </a:lnTo>
                  <a:lnTo>
                    <a:pt x="6400" y="48272"/>
                  </a:lnTo>
                  <a:lnTo>
                    <a:pt x="6019" y="48272"/>
                  </a:lnTo>
                  <a:lnTo>
                    <a:pt x="6019" y="48653"/>
                  </a:lnTo>
                  <a:lnTo>
                    <a:pt x="6400" y="48653"/>
                  </a:lnTo>
                  <a:lnTo>
                    <a:pt x="6400" y="49034"/>
                  </a:lnTo>
                  <a:lnTo>
                    <a:pt x="6794" y="49034"/>
                  </a:lnTo>
                  <a:lnTo>
                    <a:pt x="7175" y="49428"/>
                  </a:lnTo>
                  <a:lnTo>
                    <a:pt x="7175" y="49618"/>
                  </a:lnTo>
                  <a:lnTo>
                    <a:pt x="7175" y="49999"/>
                  </a:lnTo>
                  <a:lnTo>
                    <a:pt x="7175" y="50393"/>
                  </a:lnTo>
                  <a:lnTo>
                    <a:pt x="6794" y="50393"/>
                  </a:lnTo>
                  <a:lnTo>
                    <a:pt x="6794" y="50774"/>
                  </a:lnTo>
                  <a:lnTo>
                    <a:pt x="6400" y="50774"/>
                  </a:lnTo>
                  <a:lnTo>
                    <a:pt x="6400" y="51168"/>
                  </a:lnTo>
                  <a:lnTo>
                    <a:pt x="6019" y="51168"/>
                  </a:lnTo>
                  <a:lnTo>
                    <a:pt x="5626" y="51549"/>
                  </a:lnTo>
                  <a:lnTo>
                    <a:pt x="5245" y="51549"/>
                  </a:lnTo>
                  <a:lnTo>
                    <a:pt x="4851" y="51930"/>
                  </a:lnTo>
                  <a:lnTo>
                    <a:pt x="4457" y="51930"/>
                  </a:lnTo>
                  <a:lnTo>
                    <a:pt x="4076" y="51930"/>
                  </a:lnTo>
                  <a:lnTo>
                    <a:pt x="3682" y="52324"/>
                  </a:lnTo>
                  <a:lnTo>
                    <a:pt x="3301" y="52324"/>
                  </a:lnTo>
                  <a:lnTo>
                    <a:pt x="2908" y="52324"/>
                  </a:lnTo>
                  <a:lnTo>
                    <a:pt x="2527" y="52324"/>
                  </a:lnTo>
                  <a:lnTo>
                    <a:pt x="2324" y="52324"/>
                  </a:lnTo>
                  <a:lnTo>
                    <a:pt x="1943" y="51930"/>
                  </a:lnTo>
                  <a:lnTo>
                    <a:pt x="1943" y="52324"/>
                  </a:lnTo>
                  <a:lnTo>
                    <a:pt x="1549" y="52324"/>
                  </a:lnTo>
                  <a:lnTo>
                    <a:pt x="1168" y="52324"/>
                  </a:lnTo>
                  <a:lnTo>
                    <a:pt x="774" y="52705"/>
                  </a:lnTo>
                  <a:lnTo>
                    <a:pt x="774" y="52324"/>
                  </a:lnTo>
                  <a:lnTo>
                    <a:pt x="774" y="52705"/>
                  </a:lnTo>
                  <a:lnTo>
                    <a:pt x="380" y="52705"/>
                  </a:lnTo>
                  <a:lnTo>
                    <a:pt x="774" y="52705"/>
                  </a:lnTo>
                  <a:lnTo>
                    <a:pt x="380" y="52705"/>
                  </a:lnTo>
                  <a:lnTo>
                    <a:pt x="380" y="51930"/>
                  </a:lnTo>
                  <a:lnTo>
                    <a:pt x="0" y="51549"/>
                  </a:lnTo>
                  <a:lnTo>
                    <a:pt x="0" y="51168"/>
                  </a:lnTo>
                  <a:lnTo>
                    <a:pt x="0" y="50774"/>
                  </a:lnTo>
                  <a:lnTo>
                    <a:pt x="0" y="50393"/>
                  </a:lnTo>
                  <a:lnTo>
                    <a:pt x="380" y="50393"/>
                  </a:lnTo>
                  <a:lnTo>
                    <a:pt x="0" y="50393"/>
                  </a:lnTo>
                  <a:lnTo>
                    <a:pt x="0" y="49999"/>
                  </a:lnTo>
                  <a:lnTo>
                    <a:pt x="380" y="49999"/>
                  </a:lnTo>
                  <a:lnTo>
                    <a:pt x="380" y="49618"/>
                  </a:lnTo>
                  <a:lnTo>
                    <a:pt x="380" y="49999"/>
                  </a:lnTo>
                  <a:lnTo>
                    <a:pt x="380" y="49618"/>
                  </a:lnTo>
                  <a:lnTo>
                    <a:pt x="380" y="49428"/>
                  </a:lnTo>
                  <a:lnTo>
                    <a:pt x="774" y="49428"/>
                  </a:lnTo>
                  <a:lnTo>
                    <a:pt x="774" y="49034"/>
                  </a:lnTo>
                  <a:lnTo>
                    <a:pt x="1168" y="49034"/>
                  </a:lnTo>
                  <a:lnTo>
                    <a:pt x="1168" y="48653"/>
                  </a:lnTo>
                  <a:lnTo>
                    <a:pt x="1549" y="48653"/>
                  </a:lnTo>
                  <a:lnTo>
                    <a:pt x="1168" y="486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4076503" y="2117437"/>
              <a:ext cx="18415" cy="19685"/>
            </a:xfrm>
            <a:custGeom>
              <a:avLst/>
              <a:gdLst/>
              <a:ahLst/>
              <a:cxnLst/>
              <a:rect l="l" t="t" r="r" b="b"/>
              <a:pathLst>
                <a:path w="18414" h="19685">
                  <a:moveTo>
                    <a:pt x="8928" y="18084"/>
                  </a:moveTo>
                  <a:lnTo>
                    <a:pt x="8672" y="18859"/>
                  </a:lnTo>
                  <a:lnTo>
                    <a:pt x="8547" y="19621"/>
                  </a:lnTo>
                  <a:lnTo>
                    <a:pt x="8928" y="19240"/>
                  </a:lnTo>
                  <a:lnTo>
                    <a:pt x="8928" y="18084"/>
                  </a:lnTo>
                  <a:close/>
                </a:path>
                <a:path w="18414" h="19685">
                  <a:moveTo>
                    <a:pt x="4851" y="18859"/>
                  </a:moveTo>
                  <a:lnTo>
                    <a:pt x="4076" y="18859"/>
                  </a:lnTo>
                  <a:lnTo>
                    <a:pt x="4076" y="19240"/>
                  </a:lnTo>
                  <a:lnTo>
                    <a:pt x="4851" y="19240"/>
                  </a:lnTo>
                  <a:lnTo>
                    <a:pt x="4851" y="18859"/>
                  </a:lnTo>
                  <a:close/>
                </a:path>
                <a:path w="18414" h="19685">
                  <a:moveTo>
                    <a:pt x="8153" y="18465"/>
                  </a:moveTo>
                  <a:lnTo>
                    <a:pt x="8153" y="19240"/>
                  </a:lnTo>
                  <a:lnTo>
                    <a:pt x="8547" y="18859"/>
                  </a:lnTo>
                  <a:lnTo>
                    <a:pt x="8153" y="18465"/>
                  </a:lnTo>
                  <a:close/>
                </a:path>
                <a:path w="18414" h="19685">
                  <a:moveTo>
                    <a:pt x="6019" y="18084"/>
                  </a:moveTo>
                  <a:lnTo>
                    <a:pt x="3695" y="18084"/>
                  </a:lnTo>
                  <a:lnTo>
                    <a:pt x="3695" y="18859"/>
                  </a:lnTo>
                  <a:lnTo>
                    <a:pt x="6019" y="18859"/>
                  </a:lnTo>
                  <a:lnTo>
                    <a:pt x="6019" y="18084"/>
                  </a:lnTo>
                  <a:close/>
                </a:path>
                <a:path w="18414" h="19685">
                  <a:moveTo>
                    <a:pt x="12433" y="13665"/>
                  </a:moveTo>
                  <a:lnTo>
                    <a:pt x="12039" y="13665"/>
                  </a:lnTo>
                  <a:lnTo>
                    <a:pt x="12039" y="14427"/>
                  </a:lnTo>
                  <a:lnTo>
                    <a:pt x="787" y="14427"/>
                  </a:lnTo>
                  <a:lnTo>
                    <a:pt x="787" y="14820"/>
                  </a:lnTo>
                  <a:lnTo>
                    <a:pt x="393" y="15201"/>
                  </a:lnTo>
                  <a:lnTo>
                    <a:pt x="787" y="15582"/>
                  </a:lnTo>
                  <a:lnTo>
                    <a:pt x="393" y="15582"/>
                  </a:lnTo>
                  <a:lnTo>
                    <a:pt x="787" y="15976"/>
                  </a:lnTo>
                  <a:lnTo>
                    <a:pt x="787" y="16738"/>
                  </a:lnTo>
                  <a:lnTo>
                    <a:pt x="1168" y="16738"/>
                  </a:lnTo>
                  <a:lnTo>
                    <a:pt x="1168" y="17513"/>
                  </a:lnTo>
                  <a:lnTo>
                    <a:pt x="1943" y="17513"/>
                  </a:lnTo>
                  <a:lnTo>
                    <a:pt x="1943" y="18465"/>
                  </a:lnTo>
                  <a:lnTo>
                    <a:pt x="2336" y="18465"/>
                  </a:lnTo>
                  <a:lnTo>
                    <a:pt x="2336" y="18084"/>
                  </a:lnTo>
                  <a:lnTo>
                    <a:pt x="6413" y="18084"/>
                  </a:lnTo>
                  <a:lnTo>
                    <a:pt x="6413" y="17703"/>
                  </a:lnTo>
                  <a:lnTo>
                    <a:pt x="6794" y="17703"/>
                  </a:lnTo>
                  <a:lnTo>
                    <a:pt x="6794" y="17119"/>
                  </a:lnTo>
                  <a:lnTo>
                    <a:pt x="10871" y="17119"/>
                  </a:lnTo>
                  <a:lnTo>
                    <a:pt x="10871" y="16357"/>
                  </a:lnTo>
                  <a:lnTo>
                    <a:pt x="12433" y="16357"/>
                  </a:lnTo>
                  <a:lnTo>
                    <a:pt x="12530" y="15582"/>
                  </a:lnTo>
                  <a:lnTo>
                    <a:pt x="12623" y="15201"/>
                  </a:lnTo>
                  <a:lnTo>
                    <a:pt x="12433" y="14820"/>
                  </a:lnTo>
                  <a:lnTo>
                    <a:pt x="12623" y="14820"/>
                  </a:lnTo>
                  <a:lnTo>
                    <a:pt x="12623" y="14046"/>
                  </a:lnTo>
                  <a:lnTo>
                    <a:pt x="12433" y="13665"/>
                  </a:lnTo>
                  <a:close/>
                </a:path>
                <a:path w="18414" h="19685">
                  <a:moveTo>
                    <a:pt x="3111" y="18084"/>
                  </a:moveTo>
                  <a:lnTo>
                    <a:pt x="2336" y="18084"/>
                  </a:lnTo>
                  <a:lnTo>
                    <a:pt x="2336" y="18465"/>
                  </a:lnTo>
                  <a:lnTo>
                    <a:pt x="2717" y="18465"/>
                  </a:lnTo>
                  <a:lnTo>
                    <a:pt x="3111" y="18084"/>
                  </a:lnTo>
                  <a:close/>
                </a:path>
                <a:path w="18414" h="19685">
                  <a:moveTo>
                    <a:pt x="3695" y="18084"/>
                  </a:moveTo>
                  <a:lnTo>
                    <a:pt x="3111" y="18084"/>
                  </a:lnTo>
                  <a:lnTo>
                    <a:pt x="3302" y="18465"/>
                  </a:lnTo>
                  <a:lnTo>
                    <a:pt x="3695" y="18084"/>
                  </a:lnTo>
                  <a:close/>
                </a:path>
                <a:path w="18414" h="19685">
                  <a:moveTo>
                    <a:pt x="9321" y="17513"/>
                  </a:moveTo>
                  <a:lnTo>
                    <a:pt x="7188" y="17513"/>
                  </a:lnTo>
                  <a:lnTo>
                    <a:pt x="7188" y="17703"/>
                  </a:lnTo>
                  <a:lnTo>
                    <a:pt x="7569" y="18084"/>
                  </a:lnTo>
                  <a:lnTo>
                    <a:pt x="7569" y="18465"/>
                  </a:lnTo>
                  <a:lnTo>
                    <a:pt x="7772" y="18465"/>
                  </a:lnTo>
                  <a:lnTo>
                    <a:pt x="7772" y="18084"/>
                  </a:lnTo>
                  <a:lnTo>
                    <a:pt x="8928" y="18084"/>
                  </a:lnTo>
                  <a:lnTo>
                    <a:pt x="9321" y="17703"/>
                  </a:lnTo>
                  <a:lnTo>
                    <a:pt x="9321" y="17513"/>
                  </a:lnTo>
                  <a:close/>
                </a:path>
                <a:path w="18414" h="19685">
                  <a:moveTo>
                    <a:pt x="8547" y="18084"/>
                  </a:moveTo>
                  <a:lnTo>
                    <a:pt x="8153" y="18084"/>
                  </a:lnTo>
                  <a:lnTo>
                    <a:pt x="8153" y="18465"/>
                  </a:lnTo>
                  <a:lnTo>
                    <a:pt x="8547" y="18465"/>
                  </a:lnTo>
                  <a:lnTo>
                    <a:pt x="8547" y="18084"/>
                  </a:lnTo>
                  <a:close/>
                </a:path>
                <a:path w="18414" h="19685">
                  <a:moveTo>
                    <a:pt x="10871" y="17703"/>
                  </a:moveTo>
                  <a:lnTo>
                    <a:pt x="10096" y="17703"/>
                  </a:lnTo>
                  <a:lnTo>
                    <a:pt x="9715" y="18084"/>
                  </a:lnTo>
                  <a:lnTo>
                    <a:pt x="10871" y="18084"/>
                  </a:lnTo>
                  <a:lnTo>
                    <a:pt x="10871" y="17703"/>
                  </a:lnTo>
                  <a:close/>
                </a:path>
                <a:path w="18414" h="19685">
                  <a:moveTo>
                    <a:pt x="11264" y="16738"/>
                  </a:moveTo>
                  <a:lnTo>
                    <a:pt x="10871" y="17119"/>
                  </a:lnTo>
                  <a:lnTo>
                    <a:pt x="6794" y="17119"/>
                  </a:lnTo>
                  <a:lnTo>
                    <a:pt x="6794" y="17513"/>
                  </a:lnTo>
                  <a:lnTo>
                    <a:pt x="9715" y="17513"/>
                  </a:lnTo>
                  <a:lnTo>
                    <a:pt x="9715" y="17703"/>
                  </a:lnTo>
                  <a:lnTo>
                    <a:pt x="11264" y="17703"/>
                  </a:lnTo>
                  <a:lnTo>
                    <a:pt x="11264" y="16738"/>
                  </a:lnTo>
                  <a:close/>
                </a:path>
                <a:path w="18414" h="19685">
                  <a:moveTo>
                    <a:pt x="11264" y="12699"/>
                  </a:moveTo>
                  <a:lnTo>
                    <a:pt x="787" y="12699"/>
                  </a:lnTo>
                  <a:lnTo>
                    <a:pt x="787" y="13665"/>
                  </a:lnTo>
                  <a:lnTo>
                    <a:pt x="1168" y="13665"/>
                  </a:lnTo>
                  <a:lnTo>
                    <a:pt x="1168" y="14427"/>
                  </a:lnTo>
                  <a:lnTo>
                    <a:pt x="10490" y="14427"/>
                  </a:lnTo>
                  <a:lnTo>
                    <a:pt x="10490" y="14046"/>
                  </a:lnTo>
                  <a:lnTo>
                    <a:pt x="10871" y="13665"/>
                  </a:lnTo>
                  <a:lnTo>
                    <a:pt x="10871" y="12890"/>
                  </a:lnTo>
                  <a:lnTo>
                    <a:pt x="11264" y="12890"/>
                  </a:lnTo>
                  <a:lnTo>
                    <a:pt x="11264" y="12699"/>
                  </a:lnTo>
                  <a:close/>
                </a:path>
                <a:path w="18414" h="19685">
                  <a:moveTo>
                    <a:pt x="12039" y="14046"/>
                  </a:moveTo>
                  <a:lnTo>
                    <a:pt x="10871" y="14046"/>
                  </a:lnTo>
                  <a:lnTo>
                    <a:pt x="10490" y="14427"/>
                  </a:lnTo>
                  <a:lnTo>
                    <a:pt x="11645" y="14427"/>
                  </a:lnTo>
                  <a:lnTo>
                    <a:pt x="12039" y="14046"/>
                  </a:lnTo>
                  <a:close/>
                </a:path>
                <a:path w="18414" h="19685">
                  <a:moveTo>
                    <a:pt x="11645" y="13665"/>
                  </a:moveTo>
                  <a:lnTo>
                    <a:pt x="11264" y="13665"/>
                  </a:lnTo>
                  <a:lnTo>
                    <a:pt x="11264" y="14046"/>
                  </a:lnTo>
                  <a:lnTo>
                    <a:pt x="11645" y="14046"/>
                  </a:lnTo>
                  <a:lnTo>
                    <a:pt x="11645" y="13665"/>
                  </a:lnTo>
                  <a:close/>
                </a:path>
                <a:path w="18414" h="19685">
                  <a:moveTo>
                    <a:pt x="12433" y="12699"/>
                  </a:moveTo>
                  <a:lnTo>
                    <a:pt x="11645" y="12699"/>
                  </a:lnTo>
                  <a:lnTo>
                    <a:pt x="11645" y="12890"/>
                  </a:lnTo>
                  <a:lnTo>
                    <a:pt x="12433" y="12890"/>
                  </a:lnTo>
                  <a:lnTo>
                    <a:pt x="12433" y="12699"/>
                  </a:lnTo>
                  <a:close/>
                </a:path>
                <a:path w="18414" h="19685">
                  <a:moveTo>
                    <a:pt x="787" y="9613"/>
                  </a:moveTo>
                  <a:lnTo>
                    <a:pt x="393" y="9613"/>
                  </a:lnTo>
                  <a:lnTo>
                    <a:pt x="393" y="11163"/>
                  </a:lnTo>
                  <a:lnTo>
                    <a:pt x="1168" y="11163"/>
                  </a:lnTo>
                  <a:lnTo>
                    <a:pt x="1168" y="12699"/>
                  </a:lnTo>
                  <a:lnTo>
                    <a:pt x="13004" y="12699"/>
                  </a:lnTo>
                  <a:lnTo>
                    <a:pt x="13004" y="12306"/>
                  </a:lnTo>
                  <a:lnTo>
                    <a:pt x="13398" y="12306"/>
                  </a:lnTo>
                  <a:lnTo>
                    <a:pt x="13398" y="11925"/>
                  </a:lnTo>
                  <a:lnTo>
                    <a:pt x="13779" y="11925"/>
                  </a:lnTo>
                  <a:lnTo>
                    <a:pt x="13779" y="11544"/>
                  </a:lnTo>
                  <a:lnTo>
                    <a:pt x="14947" y="11544"/>
                  </a:lnTo>
                  <a:lnTo>
                    <a:pt x="14947" y="10769"/>
                  </a:lnTo>
                  <a:lnTo>
                    <a:pt x="14566" y="10769"/>
                  </a:lnTo>
                  <a:lnTo>
                    <a:pt x="15341" y="10007"/>
                  </a:lnTo>
                  <a:lnTo>
                    <a:pt x="787" y="10007"/>
                  </a:lnTo>
                  <a:lnTo>
                    <a:pt x="787" y="9613"/>
                  </a:lnTo>
                  <a:close/>
                </a:path>
                <a:path w="18414" h="19685">
                  <a:moveTo>
                    <a:pt x="1168" y="11163"/>
                  </a:moveTo>
                  <a:lnTo>
                    <a:pt x="0" y="11163"/>
                  </a:lnTo>
                  <a:lnTo>
                    <a:pt x="393" y="11544"/>
                  </a:lnTo>
                  <a:lnTo>
                    <a:pt x="393" y="11925"/>
                  </a:lnTo>
                  <a:lnTo>
                    <a:pt x="0" y="12306"/>
                  </a:lnTo>
                  <a:lnTo>
                    <a:pt x="393" y="12306"/>
                  </a:lnTo>
                  <a:lnTo>
                    <a:pt x="1168" y="11544"/>
                  </a:lnTo>
                  <a:lnTo>
                    <a:pt x="1168" y="11163"/>
                  </a:lnTo>
                  <a:close/>
                </a:path>
                <a:path w="18414" h="19685">
                  <a:moveTo>
                    <a:pt x="14947" y="11544"/>
                  </a:moveTo>
                  <a:lnTo>
                    <a:pt x="14173" y="11544"/>
                  </a:lnTo>
                  <a:lnTo>
                    <a:pt x="14566" y="11925"/>
                  </a:lnTo>
                  <a:lnTo>
                    <a:pt x="14947" y="11925"/>
                  </a:lnTo>
                  <a:lnTo>
                    <a:pt x="14947" y="11544"/>
                  </a:lnTo>
                  <a:close/>
                </a:path>
                <a:path w="18414" h="19685">
                  <a:moveTo>
                    <a:pt x="15722" y="9613"/>
                  </a:moveTo>
                  <a:lnTo>
                    <a:pt x="787" y="9613"/>
                  </a:lnTo>
                  <a:lnTo>
                    <a:pt x="787" y="10007"/>
                  </a:lnTo>
                  <a:lnTo>
                    <a:pt x="15341" y="10007"/>
                  </a:lnTo>
                  <a:lnTo>
                    <a:pt x="15341" y="10388"/>
                  </a:lnTo>
                  <a:lnTo>
                    <a:pt x="15722" y="10007"/>
                  </a:lnTo>
                  <a:lnTo>
                    <a:pt x="15722" y="9613"/>
                  </a:lnTo>
                  <a:close/>
                </a:path>
                <a:path w="18414" h="19685">
                  <a:moveTo>
                    <a:pt x="16497" y="10007"/>
                  </a:moveTo>
                  <a:lnTo>
                    <a:pt x="16116" y="10007"/>
                  </a:lnTo>
                  <a:lnTo>
                    <a:pt x="16497" y="10388"/>
                  </a:lnTo>
                  <a:lnTo>
                    <a:pt x="16497" y="10007"/>
                  </a:lnTo>
                  <a:close/>
                </a:path>
                <a:path w="18414" h="19685">
                  <a:moveTo>
                    <a:pt x="16891" y="9613"/>
                  </a:moveTo>
                  <a:lnTo>
                    <a:pt x="15722" y="9613"/>
                  </a:lnTo>
                  <a:lnTo>
                    <a:pt x="15722" y="10007"/>
                  </a:lnTo>
                  <a:lnTo>
                    <a:pt x="16891" y="10007"/>
                  </a:lnTo>
                  <a:lnTo>
                    <a:pt x="16891" y="9613"/>
                  </a:lnTo>
                  <a:close/>
                </a:path>
                <a:path w="18414" h="19685">
                  <a:moveTo>
                    <a:pt x="17284" y="9232"/>
                  </a:moveTo>
                  <a:lnTo>
                    <a:pt x="1168" y="9232"/>
                  </a:lnTo>
                  <a:lnTo>
                    <a:pt x="1168" y="9613"/>
                  </a:lnTo>
                  <a:lnTo>
                    <a:pt x="17284" y="9613"/>
                  </a:lnTo>
                  <a:lnTo>
                    <a:pt x="17284" y="9232"/>
                  </a:lnTo>
                  <a:close/>
                </a:path>
                <a:path w="18414" h="19685">
                  <a:moveTo>
                    <a:pt x="3111" y="8077"/>
                  </a:moveTo>
                  <a:lnTo>
                    <a:pt x="2717" y="8077"/>
                  </a:lnTo>
                  <a:lnTo>
                    <a:pt x="2717" y="9232"/>
                  </a:lnTo>
                  <a:lnTo>
                    <a:pt x="17475" y="9232"/>
                  </a:lnTo>
                  <a:lnTo>
                    <a:pt x="17475" y="9613"/>
                  </a:lnTo>
                  <a:lnTo>
                    <a:pt x="18249" y="9613"/>
                  </a:lnTo>
                  <a:lnTo>
                    <a:pt x="18249" y="9232"/>
                  </a:lnTo>
                  <a:lnTo>
                    <a:pt x="17475" y="8458"/>
                  </a:lnTo>
                  <a:lnTo>
                    <a:pt x="3111" y="8458"/>
                  </a:lnTo>
                  <a:lnTo>
                    <a:pt x="3111" y="8077"/>
                  </a:lnTo>
                  <a:close/>
                </a:path>
                <a:path w="18414" h="19685">
                  <a:moveTo>
                    <a:pt x="17284" y="6730"/>
                  </a:moveTo>
                  <a:lnTo>
                    <a:pt x="4470" y="6730"/>
                  </a:lnTo>
                  <a:lnTo>
                    <a:pt x="4470" y="7886"/>
                  </a:lnTo>
                  <a:lnTo>
                    <a:pt x="3111" y="7886"/>
                  </a:lnTo>
                  <a:lnTo>
                    <a:pt x="3111" y="8458"/>
                  </a:lnTo>
                  <a:lnTo>
                    <a:pt x="17475" y="8458"/>
                  </a:lnTo>
                  <a:lnTo>
                    <a:pt x="17475" y="7886"/>
                  </a:lnTo>
                  <a:lnTo>
                    <a:pt x="17856" y="7505"/>
                  </a:lnTo>
                  <a:lnTo>
                    <a:pt x="17284" y="7505"/>
                  </a:lnTo>
                  <a:lnTo>
                    <a:pt x="17284" y="6730"/>
                  </a:lnTo>
                  <a:close/>
                </a:path>
                <a:path w="18414" h="19685">
                  <a:moveTo>
                    <a:pt x="16116" y="3073"/>
                  </a:moveTo>
                  <a:lnTo>
                    <a:pt x="15722" y="3073"/>
                  </a:lnTo>
                  <a:lnTo>
                    <a:pt x="15722" y="3263"/>
                  </a:lnTo>
                  <a:lnTo>
                    <a:pt x="3302" y="3263"/>
                  </a:lnTo>
                  <a:lnTo>
                    <a:pt x="3302" y="4419"/>
                  </a:lnTo>
                  <a:lnTo>
                    <a:pt x="3695" y="4419"/>
                  </a:lnTo>
                  <a:lnTo>
                    <a:pt x="3695" y="5575"/>
                  </a:lnTo>
                  <a:lnTo>
                    <a:pt x="3302" y="5575"/>
                  </a:lnTo>
                  <a:lnTo>
                    <a:pt x="3302" y="5956"/>
                  </a:lnTo>
                  <a:lnTo>
                    <a:pt x="3695" y="5956"/>
                  </a:lnTo>
                  <a:lnTo>
                    <a:pt x="3695" y="6349"/>
                  </a:lnTo>
                  <a:lnTo>
                    <a:pt x="4076" y="6349"/>
                  </a:lnTo>
                  <a:lnTo>
                    <a:pt x="4076" y="6730"/>
                  </a:lnTo>
                  <a:lnTo>
                    <a:pt x="16891" y="6730"/>
                  </a:lnTo>
                  <a:lnTo>
                    <a:pt x="16891" y="5575"/>
                  </a:lnTo>
                  <a:lnTo>
                    <a:pt x="17284" y="5194"/>
                  </a:lnTo>
                  <a:lnTo>
                    <a:pt x="16891" y="4800"/>
                  </a:lnTo>
                  <a:lnTo>
                    <a:pt x="17284" y="4800"/>
                  </a:lnTo>
                  <a:lnTo>
                    <a:pt x="17284" y="4038"/>
                  </a:lnTo>
                  <a:lnTo>
                    <a:pt x="16891" y="4038"/>
                  </a:lnTo>
                  <a:lnTo>
                    <a:pt x="16116" y="3263"/>
                  </a:lnTo>
                  <a:lnTo>
                    <a:pt x="16116" y="3073"/>
                  </a:lnTo>
                  <a:close/>
                </a:path>
                <a:path w="18414" h="19685">
                  <a:moveTo>
                    <a:pt x="14947" y="1917"/>
                  </a:moveTo>
                  <a:lnTo>
                    <a:pt x="5245" y="1917"/>
                  </a:lnTo>
                  <a:lnTo>
                    <a:pt x="5245" y="2692"/>
                  </a:lnTo>
                  <a:lnTo>
                    <a:pt x="4470" y="2692"/>
                  </a:lnTo>
                  <a:lnTo>
                    <a:pt x="4470" y="3073"/>
                  </a:lnTo>
                  <a:lnTo>
                    <a:pt x="3695" y="3073"/>
                  </a:lnTo>
                  <a:lnTo>
                    <a:pt x="3695" y="3263"/>
                  </a:lnTo>
                  <a:lnTo>
                    <a:pt x="15722" y="3263"/>
                  </a:lnTo>
                  <a:lnTo>
                    <a:pt x="15341" y="3073"/>
                  </a:lnTo>
                  <a:lnTo>
                    <a:pt x="4076" y="3073"/>
                  </a:lnTo>
                  <a:lnTo>
                    <a:pt x="4076" y="2692"/>
                  </a:lnTo>
                  <a:lnTo>
                    <a:pt x="14947" y="2692"/>
                  </a:lnTo>
                  <a:lnTo>
                    <a:pt x="14947" y="1917"/>
                  </a:lnTo>
                  <a:close/>
                </a:path>
                <a:path w="18414" h="19685">
                  <a:moveTo>
                    <a:pt x="14947" y="0"/>
                  </a:moveTo>
                  <a:lnTo>
                    <a:pt x="14173" y="0"/>
                  </a:lnTo>
                  <a:lnTo>
                    <a:pt x="13779" y="380"/>
                  </a:lnTo>
                  <a:lnTo>
                    <a:pt x="11264" y="380"/>
                  </a:lnTo>
                  <a:lnTo>
                    <a:pt x="10871" y="761"/>
                  </a:lnTo>
                  <a:lnTo>
                    <a:pt x="6019" y="761"/>
                  </a:lnTo>
                  <a:lnTo>
                    <a:pt x="6019" y="1917"/>
                  </a:lnTo>
                  <a:lnTo>
                    <a:pt x="15341" y="1917"/>
                  </a:lnTo>
                  <a:lnTo>
                    <a:pt x="14947" y="1536"/>
                  </a:lnTo>
                  <a:lnTo>
                    <a:pt x="15722" y="380"/>
                  </a:lnTo>
                  <a:lnTo>
                    <a:pt x="14947" y="0"/>
                  </a:lnTo>
                  <a:close/>
                </a:path>
                <a:path w="18414" h="19685">
                  <a:moveTo>
                    <a:pt x="9321" y="0"/>
                  </a:moveTo>
                  <a:lnTo>
                    <a:pt x="7188" y="0"/>
                  </a:lnTo>
                  <a:lnTo>
                    <a:pt x="7188" y="380"/>
                  </a:lnTo>
                  <a:lnTo>
                    <a:pt x="6794" y="761"/>
                  </a:lnTo>
                  <a:lnTo>
                    <a:pt x="10096" y="761"/>
                  </a:lnTo>
                  <a:lnTo>
                    <a:pt x="10096" y="380"/>
                  </a:lnTo>
                  <a:lnTo>
                    <a:pt x="9321" y="380"/>
                  </a:lnTo>
                  <a:lnTo>
                    <a:pt x="9321" y="0"/>
                  </a:lnTo>
                  <a:close/>
                </a:path>
                <a:path w="18414" h="19685">
                  <a:moveTo>
                    <a:pt x="12623" y="0"/>
                  </a:moveTo>
                  <a:lnTo>
                    <a:pt x="12433" y="380"/>
                  </a:lnTo>
                  <a:lnTo>
                    <a:pt x="12623" y="380"/>
                  </a:lnTo>
                  <a:lnTo>
                    <a:pt x="12623" y="0"/>
                  </a:lnTo>
                  <a:close/>
                </a:path>
                <a:path w="18414" h="19685">
                  <a:moveTo>
                    <a:pt x="13779" y="0"/>
                  </a:moveTo>
                  <a:lnTo>
                    <a:pt x="12623" y="0"/>
                  </a:lnTo>
                  <a:lnTo>
                    <a:pt x="12623" y="380"/>
                  </a:lnTo>
                  <a:lnTo>
                    <a:pt x="13779" y="380"/>
                  </a:lnTo>
                  <a:lnTo>
                    <a:pt x="13779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3987562" y="2257175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4051" y="11087"/>
                  </a:moveTo>
                  <a:lnTo>
                    <a:pt x="0" y="11087"/>
                  </a:lnTo>
                  <a:lnTo>
                    <a:pt x="0" y="12420"/>
                  </a:lnTo>
                  <a:lnTo>
                    <a:pt x="381" y="12039"/>
                  </a:lnTo>
                  <a:lnTo>
                    <a:pt x="381" y="11658"/>
                  </a:lnTo>
                  <a:lnTo>
                    <a:pt x="1155" y="11658"/>
                  </a:lnTo>
                  <a:lnTo>
                    <a:pt x="1155" y="11468"/>
                  </a:lnTo>
                  <a:lnTo>
                    <a:pt x="4051" y="11468"/>
                  </a:lnTo>
                  <a:lnTo>
                    <a:pt x="4051" y="11087"/>
                  </a:lnTo>
                  <a:close/>
                </a:path>
                <a:path w="8254" h="12700">
                  <a:moveTo>
                    <a:pt x="3276" y="11658"/>
                  </a:moveTo>
                  <a:lnTo>
                    <a:pt x="2120" y="11658"/>
                  </a:lnTo>
                  <a:lnTo>
                    <a:pt x="2120" y="12420"/>
                  </a:lnTo>
                  <a:lnTo>
                    <a:pt x="2514" y="12420"/>
                  </a:lnTo>
                  <a:lnTo>
                    <a:pt x="2514" y="12039"/>
                  </a:lnTo>
                  <a:lnTo>
                    <a:pt x="3276" y="12039"/>
                  </a:lnTo>
                  <a:lnTo>
                    <a:pt x="3276" y="11658"/>
                  </a:lnTo>
                  <a:close/>
                </a:path>
                <a:path w="8254" h="12700">
                  <a:moveTo>
                    <a:pt x="4051" y="11468"/>
                  </a:moveTo>
                  <a:lnTo>
                    <a:pt x="1930" y="11468"/>
                  </a:lnTo>
                  <a:lnTo>
                    <a:pt x="1930" y="11658"/>
                  </a:lnTo>
                  <a:lnTo>
                    <a:pt x="4051" y="11658"/>
                  </a:lnTo>
                  <a:lnTo>
                    <a:pt x="4051" y="11468"/>
                  </a:lnTo>
                  <a:close/>
                </a:path>
                <a:path w="8254" h="12700">
                  <a:moveTo>
                    <a:pt x="381" y="8407"/>
                  </a:moveTo>
                  <a:lnTo>
                    <a:pt x="381" y="9550"/>
                  </a:lnTo>
                  <a:lnTo>
                    <a:pt x="0" y="9931"/>
                  </a:lnTo>
                  <a:lnTo>
                    <a:pt x="0" y="10693"/>
                  </a:lnTo>
                  <a:lnTo>
                    <a:pt x="381" y="10693"/>
                  </a:lnTo>
                  <a:lnTo>
                    <a:pt x="381" y="11087"/>
                  </a:lnTo>
                  <a:lnTo>
                    <a:pt x="4826" y="11087"/>
                  </a:lnTo>
                  <a:lnTo>
                    <a:pt x="4826" y="10693"/>
                  </a:lnTo>
                  <a:lnTo>
                    <a:pt x="5207" y="10325"/>
                  </a:lnTo>
                  <a:lnTo>
                    <a:pt x="4826" y="10325"/>
                  </a:lnTo>
                  <a:lnTo>
                    <a:pt x="5207" y="9931"/>
                  </a:lnTo>
                  <a:lnTo>
                    <a:pt x="1536" y="9931"/>
                  </a:lnTo>
                  <a:lnTo>
                    <a:pt x="1536" y="9550"/>
                  </a:lnTo>
                  <a:lnTo>
                    <a:pt x="1155" y="9550"/>
                  </a:lnTo>
                  <a:lnTo>
                    <a:pt x="1155" y="9169"/>
                  </a:lnTo>
                  <a:lnTo>
                    <a:pt x="774" y="9169"/>
                  </a:lnTo>
                  <a:lnTo>
                    <a:pt x="774" y="8788"/>
                  </a:lnTo>
                  <a:lnTo>
                    <a:pt x="381" y="8407"/>
                  </a:lnTo>
                  <a:close/>
                </a:path>
                <a:path w="8254" h="12700">
                  <a:moveTo>
                    <a:pt x="5207" y="9169"/>
                  </a:moveTo>
                  <a:lnTo>
                    <a:pt x="2514" y="9169"/>
                  </a:lnTo>
                  <a:lnTo>
                    <a:pt x="2120" y="9550"/>
                  </a:lnTo>
                  <a:lnTo>
                    <a:pt x="1930" y="9931"/>
                  </a:lnTo>
                  <a:lnTo>
                    <a:pt x="5207" y="9931"/>
                  </a:lnTo>
                  <a:lnTo>
                    <a:pt x="5207" y="9169"/>
                  </a:lnTo>
                  <a:close/>
                </a:path>
                <a:path w="8254" h="12700">
                  <a:moveTo>
                    <a:pt x="5600" y="8026"/>
                  </a:moveTo>
                  <a:lnTo>
                    <a:pt x="3670" y="8026"/>
                  </a:lnTo>
                  <a:lnTo>
                    <a:pt x="3276" y="8407"/>
                  </a:lnTo>
                  <a:lnTo>
                    <a:pt x="3276" y="9169"/>
                  </a:lnTo>
                  <a:lnTo>
                    <a:pt x="5600" y="9169"/>
                  </a:lnTo>
                  <a:lnTo>
                    <a:pt x="5600" y="8788"/>
                  </a:lnTo>
                  <a:lnTo>
                    <a:pt x="5981" y="8407"/>
                  </a:lnTo>
                  <a:lnTo>
                    <a:pt x="5600" y="8407"/>
                  </a:lnTo>
                  <a:lnTo>
                    <a:pt x="5600" y="8026"/>
                  </a:lnTo>
                  <a:close/>
                </a:path>
                <a:path w="8254" h="12700">
                  <a:moveTo>
                    <a:pt x="7340" y="6311"/>
                  </a:moveTo>
                  <a:lnTo>
                    <a:pt x="3670" y="6311"/>
                  </a:lnTo>
                  <a:lnTo>
                    <a:pt x="3670" y="6680"/>
                  </a:lnTo>
                  <a:lnTo>
                    <a:pt x="3276" y="6680"/>
                  </a:lnTo>
                  <a:lnTo>
                    <a:pt x="3670" y="6883"/>
                  </a:lnTo>
                  <a:lnTo>
                    <a:pt x="3670" y="7645"/>
                  </a:lnTo>
                  <a:lnTo>
                    <a:pt x="4051" y="8026"/>
                  </a:lnTo>
                  <a:lnTo>
                    <a:pt x="5981" y="8026"/>
                  </a:lnTo>
                  <a:lnTo>
                    <a:pt x="6375" y="7645"/>
                  </a:lnTo>
                  <a:lnTo>
                    <a:pt x="6375" y="7251"/>
                  </a:lnTo>
                  <a:lnTo>
                    <a:pt x="7340" y="7251"/>
                  </a:lnTo>
                  <a:lnTo>
                    <a:pt x="7340" y="6311"/>
                  </a:lnTo>
                  <a:close/>
                </a:path>
                <a:path w="8254" h="12700">
                  <a:moveTo>
                    <a:pt x="7721" y="4013"/>
                  </a:moveTo>
                  <a:lnTo>
                    <a:pt x="3276" y="4013"/>
                  </a:lnTo>
                  <a:lnTo>
                    <a:pt x="3276" y="6311"/>
                  </a:lnTo>
                  <a:lnTo>
                    <a:pt x="7340" y="6311"/>
                  </a:lnTo>
                  <a:lnTo>
                    <a:pt x="7340" y="6680"/>
                  </a:lnTo>
                  <a:lnTo>
                    <a:pt x="7721" y="6680"/>
                  </a:lnTo>
                  <a:lnTo>
                    <a:pt x="7721" y="5918"/>
                  </a:lnTo>
                  <a:lnTo>
                    <a:pt x="8115" y="5918"/>
                  </a:lnTo>
                  <a:lnTo>
                    <a:pt x="8115" y="5537"/>
                  </a:lnTo>
                  <a:lnTo>
                    <a:pt x="7721" y="5537"/>
                  </a:lnTo>
                  <a:lnTo>
                    <a:pt x="7721" y="4775"/>
                  </a:lnTo>
                  <a:lnTo>
                    <a:pt x="7340" y="4775"/>
                  </a:lnTo>
                  <a:lnTo>
                    <a:pt x="7340" y="4394"/>
                  </a:lnTo>
                  <a:lnTo>
                    <a:pt x="7721" y="4394"/>
                  </a:lnTo>
                  <a:lnTo>
                    <a:pt x="7721" y="4013"/>
                  </a:lnTo>
                  <a:close/>
                </a:path>
                <a:path w="8254" h="12700">
                  <a:moveTo>
                    <a:pt x="3276" y="4775"/>
                  </a:moveTo>
                  <a:lnTo>
                    <a:pt x="2895" y="4775"/>
                  </a:lnTo>
                  <a:lnTo>
                    <a:pt x="2895" y="5156"/>
                  </a:lnTo>
                  <a:lnTo>
                    <a:pt x="3276" y="5156"/>
                  </a:lnTo>
                  <a:lnTo>
                    <a:pt x="3276" y="4775"/>
                  </a:lnTo>
                  <a:close/>
                </a:path>
                <a:path w="8254" h="12700">
                  <a:moveTo>
                    <a:pt x="5981" y="762"/>
                  </a:moveTo>
                  <a:lnTo>
                    <a:pt x="5600" y="762"/>
                  </a:lnTo>
                  <a:lnTo>
                    <a:pt x="5600" y="1143"/>
                  </a:lnTo>
                  <a:lnTo>
                    <a:pt x="3276" y="1143"/>
                  </a:lnTo>
                  <a:lnTo>
                    <a:pt x="3276" y="1536"/>
                  </a:lnTo>
                  <a:lnTo>
                    <a:pt x="2895" y="1905"/>
                  </a:lnTo>
                  <a:lnTo>
                    <a:pt x="2895" y="2108"/>
                  </a:lnTo>
                  <a:lnTo>
                    <a:pt x="3670" y="2108"/>
                  </a:lnTo>
                  <a:lnTo>
                    <a:pt x="3276" y="2870"/>
                  </a:lnTo>
                  <a:lnTo>
                    <a:pt x="2514" y="3632"/>
                  </a:lnTo>
                  <a:lnTo>
                    <a:pt x="2120" y="4394"/>
                  </a:lnTo>
                  <a:lnTo>
                    <a:pt x="2514" y="4394"/>
                  </a:lnTo>
                  <a:lnTo>
                    <a:pt x="2514" y="4775"/>
                  </a:lnTo>
                  <a:lnTo>
                    <a:pt x="2895" y="4775"/>
                  </a:lnTo>
                  <a:lnTo>
                    <a:pt x="3276" y="4013"/>
                  </a:lnTo>
                  <a:lnTo>
                    <a:pt x="7721" y="4013"/>
                  </a:lnTo>
                  <a:lnTo>
                    <a:pt x="7721" y="2870"/>
                  </a:lnTo>
                  <a:lnTo>
                    <a:pt x="7340" y="2870"/>
                  </a:lnTo>
                  <a:lnTo>
                    <a:pt x="7340" y="2489"/>
                  </a:lnTo>
                  <a:lnTo>
                    <a:pt x="6565" y="2489"/>
                  </a:lnTo>
                  <a:lnTo>
                    <a:pt x="6565" y="1536"/>
                  </a:lnTo>
                  <a:lnTo>
                    <a:pt x="6375" y="1536"/>
                  </a:lnTo>
                  <a:lnTo>
                    <a:pt x="6375" y="1143"/>
                  </a:lnTo>
                  <a:lnTo>
                    <a:pt x="5981" y="762"/>
                  </a:lnTo>
                  <a:close/>
                </a:path>
                <a:path w="8254" h="12700">
                  <a:moveTo>
                    <a:pt x="6565" y="1143"/>
                  </a:moveTo>
                  <a:lnTo>
                    <a:pt x="6375" y="1536"/>
                  </a:lnTo>
                  <a:lnTo>
                    <a:pt x="6565" y="1536"/>
                  </a:lnTo>
                  <a:lnTo>
                    <a:pt x="6565" y="1143"/>
                  </a:lnTo>
                  <a:close/>
                </a:path>
                <a:path w="8254" h="12700">
                  <a:moveTo>
                    <a:pt x="5207" y="0"/>
                  </a:moveTo>
                  <a:lnTo>
                    <a:pt x="4051" y="0"/>
                  </a:lnTo>
                  <a:lnTo>
                    <a:pt x="4051" y="762"/>
                  </a:lnTo>
                  <a:lnTo>
                    <a:pt x="3276" y="762"/>
                  </a:lnTo>
                  <a:lnTo>
                    <a:pt x="3670" y="1143"/>
                  </a:lnTo>
                  <a:lnTo>
                    <a:pt x="5207" y="1143"/>
                  </a:lnTo>
                  <a:lnTo>
                    <a:pt x="4826" y="762"/>
                  </a:lnTo>
                  <a:lnTo>
                    <a:pt x="5207" y="393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3987561" y="2257183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6565" y="1524"/>
                  </a:moveTo>
                  <a:lnTo>
                    <a:pt x="6565" y="1905"/>
                  </a:lnTo>
                  <a:lnTo>
                    <a:pt x="6565" y="2095"/>
                  </a:lnTo>
                  <a:lnTo>
                    <a:pt x="6565" y="2476"/>
                  </a:lnTo>
                  <a:lnTo>
                    <a:pt x="6946" y="2476"/>
                  </a:lnTo>
                  <a:lnTo>
                    <a:pt x="7340" y="2476"/>
                  </a:lnTo>
                  <a:lnTo>
                    <a:pt x="7340" y="2857"/>
                  </a:lnTo>
                  <a:lnTo>
                    <a:pt x="7721" y="2857"/>
                  </a:lnTo>
                  <a:lnTo>
                    <a:pt x="7721" y="3238"/>
                  </a:lnTo>
                  <a:lnTo>
                    <a:pt x="7721" y="3619"/>
                  </a:lnTo>
                  <a:lnTo>
                    <a:pt x="7721" y="4000"/>
                  </a:lnTo>
                  <a:lnTo>
                    <a:pt x="7721" y="4394"/>
                  </a:lnTo>
                  <a:lnTo>
                    <a:pt x="7340" y="4394"/>
                  </a:lnTo>
                  <a:lnTo>
                    <a:pt x="7340" y="4775"/>
                  </a:lnTo>
                  <a:lnTo>
                    <a:pt x="7721" y="4775"/>
                  </a:lnTo>
                  <a:lnTo>
                    <a:pt x="7721" y="5156"/>
                  </a:lnTo>
                  <a:lnTo>
                    <a:pt x="7721" y="5537"/>
                  </a:lnTo>
                  <a:lnTo>
                    <a:pt x="8115" y="5537"/>
                  </a:lnTo>
                  <a:lnTo>
                    <a:pt x="8115" y="5918"/>
                  </a:lnTo>
                  <a:lnTo>
                    <a:pt x="7721" y="5918"/>
                  </a:lnTo>
                  <a:lnTo>
                    <a:pt x="7721" y="6299"/>
                  </a:lnTo>
                  <a:lnTo>
                    <a:pt x="7721" y="6680"/>
                  </a:lnTo>
                  <a:lnTo>
                    <a:pt x="7340" y="6680"/>
                  </a:lnTo>
                  <a:lnTo>
                    <a:pt x="7340" y="6299"/>
                  </a:lnTo>
                  <a:lnTo>
                    <a:pt x="7340" y="6680"/>
                  </a:lnTo>
                  <a:lnTo>
                    <a:pt x="7340" y="6870"/>
                  </a:lnTo>
                  <a:lnTo>
                    <a:pt x="7340" y="7251"/>
                  </a:lnTo>
                  <a:lnTo>
                    <a:pt x="6946" y="7251"/>
                  </a:lnTo>
                  <a:lnTo>
                    <a:pt x="6565" y="7251"/>
                  </a:lnTo>
                  <a:lnTo>
                    <a:pt x="6375" y="7251"/>
                  </a:lnTo>
                  <a:lnTo>
                    <a:pt x="6375" y="7632"/>
                  </a:lnTo>
                  <a:lnTo>
                    <a:pt x="5981" y="8013"/>
                  </a:lnTo>
                  <a:lnTo>
                    <a:pt x="5600" y="8013"/>
                  </a:lnTo>
                  <a:lnTo>
                    <a:pt x="5600" y="8407"/>
                  </a:lnTo>
                  <a:lnTo>
                    <a:pt x="5981" y="8407"/>
                  </a:lnTo>
                  <a:lnTo>
                    <a:pt x="5600" y="8788"/>
                  </a:lnTo>
                  <a:lnTo>
                    <a:pt x="5600" y="9169"/>
                  </a:lnTo>
                  <a:lnTo>
                    <a:pt x="5219" y="9169"/>
                  </a:lnTo>
                  <a:lnTo>
                    <a:pt x="5219" y="9550"/>
                  </a:lnTo>
                  <a:lnTo>
                    <a:pt x="5219" y="9931"/>
                  </a:lnTo>
                  <a:lnTo>
                    <a:pt x="4825" y="9931"/>
                  </a:lnTo>
                  <a:lnTo>
                    <a:pt x="5219" y="9931"/>
                  </a:lnTo>
                  <a:lnTo>
                    <a:pt x="4825" y="10312"/>
                  </a:lnTo>
                  <a:lnTo>
                    <a:pt x="5219" y="10312"/>
                  </a:lnTo>
                  <a:lnTo>
                    <a:pt x="4825" y="10693"/>
                  </a:lnTo>
                  <a:lnTo>
                    <a:pt x="4825" y="11074"/>
                  </a:lnTo>
                  <a:lnTo>
                    <a:pt x="4444" y="11074"/>
                  </a:lnTo>
                  <a:lnTo>
                    <a:pt x="4051" y="11074"/>
                  </a:lnTo>
                  <a:lnTo>
                    <a:pt x="4051" y="11455"/>
                  </a:lnTo>
                  <a:lnTo>
                    <a:pt x="4051" y="11645"/>
                  </a:lnTo>
                  <a:lnTo>
                    <a:pt x="3670" y="11645"/>
                  </a:lnTo>
                  <a:lnTo>
                    <a:pt x="3670" y="12026"/>
                  </a:lnTo>
                  <a:lnTo>
                    <a:pt x="3670" y="11645"/>
                  </a:lnTo>
                  <a:lnTo>
                    <a:pt x="3289" y="11645"/>
                  </a:lnTo>
                  <a:lnTo>
                    <a:pt x="3289" y="12026"/>
                  </a:lnTo>
                  <a:lnTo>
                    <a:pt x="2895" y="12026"/>
                  </a:lnTo>
                  <a:lnTo>
                    <a:pt x="2514" y="12026"/>
                  </a:lnTo>
                  <a:lnTo>
                    <a:pt x="2514" y="12407"/>
                  </a:lnTo>
                  <a:lnTo>
                    <a:pt x="2120" y="12407"/>
                  </a:lnTo>
                  <a:lnTo>
                    <a:pt x="2120" y="12026"/>
                  </a:lnTo>
                  <a:lnTo>
                    <a:pt x="2120" y="11645"/>
                  </a:lnTo>
                  <a:lnTo>
                    <a:pt x="1930" y="11645"/>
                  </a:lnTo>
                  <a:lnTo>
                    <a:pt x="1930" y="11455"/>
                  </a:lnTo>
                  <a:lnTo>
                    <a:pt x="1549" y="11455"/>
                  </a:lnTo>
                  <a:lnTo>
                    <a:pt x="1155" y="11455"/>
                  </a:lnTo>
                  <a:lnTo>
                    <a:pt x="1155" y="11645"/>
                  </a:lnTo>
                  <a:lnTo>
                    <a:pt x="774" y="11645"/>
                  </a:lnTo>
                  <a:lnTo>
                    <a:pt x="393" y="11645"/>
                  </a:lnTo>
                  <a:lnTo>
                    <a:pt x="393" y="12026"/>
                  </a:lnTo>
                  <a:lnTo>
                    <a:pt x="0" y="12407"/>
                  </a:lnTo>
                  <a:lnTo>
                    <a:pt x="0" y="12026"/>
                  </a:lnTo>
                  <a:lnTo>
                    <a:pt x="0" y="11645"/>
                  </a:lnTo>
                  <a:lnTo>
                    <a:pt x="0" y="11455"/>
                  </a:lnTo>
                  <a:lnTo>
                    <a:pt x="0" y="11074"/>
                  </a:lnTo>
                  <a:lnTo>
                    <a:pt x="393" y="11074"/>
                  </a:lnTo>
                  <a:lnTo>
                    <a:pt x="393" y="10693"/>
                  </a:lnTo>
                  <a:lnTo>
                    <a:pt x="0" y="10693"/>
                  </a:lnTo>
                  <a:lnTo>
                    <a:pt x="0" y="10312"/>
                  </a:lnTo>
                  <a:lnTo>
                    <a:pt x="0" y="9931"/>
                  </a:lnTo>
                  <a:lnTo>
                    <a:pt x="393" y="9550"/>
                  </a:lnTo>
                  <a:lnTo>
                    <a:pt x="393" y="9169"/>
                  </a:lnTo>
                  <a:lnTo>
                    <a:pt x="393" y="8788"/>
                  </a:lnTo>
                  <a:lnTo>
                    <a:pt x="393" y="8407"/>
                  </a:lnTo>
                  <a:lnTo>
                    <a:pt x="774" y="8788"/>
                  </a:lnTo>
                  <a:lnTo>
                    <a:pt x="774" y="9169"/>
                  </a:lnTo>
                  <a:lnTo>
                    <a:pt x="1155" y="9169"/>
                  </a:lnTo>
                  <a:lnTo>
                    <a:pt x="1155" y="9550"/>
                  </a:lnTo>
                  <a:lnTo>
                    <a:pt x="1549" y="9550"/>
                  </a:lnTo>
                  <a:lnTo>
                    <a:pt x="1549" y="9931"/>
                  </a:lnTo>
                  <a:lnTo>
                    <a:pt x="1930" y="9931"/>
                  </a:lnTo>
                  <a:lnTo>
                    <a:pt x="1930" y="9550"/>
                  </a:lnTo>
                  <a:lnTo>
                    <a:pt x="1930" y="9931"/>
                  </a:lnTo>
                  <a:lnTo>
                    <a:pt x="2120" y="9550"/>
                  </a:lnTo>
                  <a:lnTo>
                    <a:pt x="2514" y="9169"/>
                  </a:lnTo>
                  <a:lnTo>
                    <a:pt x="2895" y="9169"/>
                  </a:lnTo>
                  <a:lnTo>
                    <a:pt x="3289" y="9169"/>
                  </a:lnTo>
                  <a:lnTo>
                    <a:pt x="3289" y="8788"/>
                  </a:lnTo>
                  <a:lnTo>
                    <a:pt x="3289" y="8407"/>
                  </a:lnTo>
                  <a:lnTo>
                    <a:pt x="3670" y="8013"/>
                  </a:lnTo>
                  <a:lnTo>
                    <a:pt x="4051" y="8013"/>
                  </a:lnTo>
                  <a:lnTo>
                    <a:pt x="3670" y="7632"/>
                  </a:lnTo>
                  <a:lnTo>
                    <a:pt x="3670" y="7251"/>
                  </a:lnTo>
                  <a:lnTo>
                    <a:pt x="3670" y="6870"/>
                  </a:lnTo>
                  <a:lnTo>
                    <a:pt x="3289" y="6680"/>
                  </a:lnTo>
                  <a:lnTo>
                    <a:pt x="3670" y="6680"/>
                  </a:lnTo>
                  <a:lnTo>
                    <a:pt x="3670" y="6299"/>
                  </a:lnTo>
                  <a:lnTo>
                    <a:pt x="3289" y="6299"/>
                  </a:lnTo>
                  <a:lnTo>
                    <a:pt x="3289" y="5918"/>
                  </a:lnTo>
                  <a:lnTo>
                    <a:pt x="3670" y="5918"/>
                  </a:lnTo>
                  <a:lnTo>
                    <a:pt x="3289" y="5918"/>
                  </a:lnTo>
                  <a:lnTo>
                    <a:pt x="3289" y="5156"/>
                  </a:lnTo>
                  <a:lnTo>
                    <a:pt x="3289" y="4394"/>
                  </a:lnTo>
                  <a:lnTo>
                    <a:pt x="3289" y="4000"/>
                  </a:lnTo>
                  <a:lnTo>
                    <a:pt x="2895" y="4775"/>
                  </a:lnTo>
                  <a:lnTo>
                    <a:pt x="3289" y="4775"/>
                  </a:lnTo>
                  <a:lnTo>
                    <a:pt x="3289" y="5156"/>
                  </a:lnTo>
                  <a:lnTo>
                    <a:pt x="2895" y="5156"/>
                  </a:lnTo>
                  <a:lnTo>
                    <a:pt x="2895" y="4775"/>
                  </a:lnTo>
                  <a:lnTo>
                    <a:pt x="2895" y="5156"/>
                  </a:lnTo>
                  <a:lnTo>
                    <a:pt x="2895" y="4775"/>
                  </a:lnTo>
                  <a:lnTo>
                    <a:pt x="2514" y="4775"/>
                  </a:lnTo>
                  <a:lnTo>
                    <a:pt x="2514" y="4394"/>
                  </a:lnTo>
                  <a:lnTo>
                    <a:pt x="2514" y="4775"/>
                  </a:lnTo>
                  <a:lnTo>
                    <a:pt x="2514" y="4394"/>
                  </a:lnTo>
                  <a:lnTo>
                    <a:pt x="2120" y="4394"/>
                  </a:lnTo>
                  <a:lnTo>
                    <a:pt x="2514" y="3619"/>
                  </a:lnTo>
                  <a:lnTo>
                    <a:pt x="3289" y="2857"/>
                  </a:lnTo>
                  <a:lnTo>
                    <a:pt x="3670" y="2095"/>
                  </a:lnTo>
                  <a:lnTo>
                    <a:pt x="3289" y="2095"/>
                  </a:lnTo>
                  <a:lnTo>
                    <a:pt x="2895" y="2095"/>
                  </a:lnTo>
                  <a:lnTo>
                    <a:pt x="2895" y="1905"/>
                  </a:lnTo>
                  <a:lnTo>
                    <a:pt x="3289" y="1524"/>
                  </a:lnTo>
                  <a:lnTo>
                    <a:pt x="3289" y="1143"/>
                  </a:lnTo>
                  <a:lnTo>
                    <a:pt x="3670" y="1143"/>
                  </a:lnTo>
                  <a:lnTo>
                    <a:pt x="3289" y="762"/>
                  </a:lnTo>
                  <a:lnTo>
                    <a:pt x="3670" y="762"/>
                  </a:lnTo>
                  <a:lnTo>
                    <a:pt x="4051" y="762"/>
                  </a:lnTo>
                  <a:lnTo>
                    <a:pt x="4051" y="381"/>
                  </a:lnTo>
                  <a:lnTo>
                    <a:pt x="4051" y="0"/>
                  </a:lnTo>
                  <a:lnTo>
                    <a:pt x="4444" y="0"/>
                  </a:lnTo>
                  <a:lnTo>
                    <a:pt x="5219" y="0"/>
                  </a:lnTo>
                  <a:lnTo>
                    <a:pt x="5219" y="381"/>
                  </a:lnTo>
                  <a:lnTo>
                    <a:pt x="4825" y="762"/>
                  </a:lnTo>
                  <a:lnTo>
                    <a:pt x="5219" y="1143"/>
                  </a:lnTo>
                  <a:lnTo>
                    <a:pt x="5600" y="1143"/>
                  </a:lnTo>
                  <a:lnTo>
                    <a:pt x="5600" y="762"/>
                  </a:lnTo>
                  <a:lnTo>
                    <a:pt x="5981" y="762"/>
                  </a:lnTo>
                  <a:lnTo>
                    <a:pt x="6375" y="1143"/>
                  </a:lnTo>
                  <a:lnTo>
                    <a:pt x="6375" y="1524"/>
                  </a:lnTo>
                  <a:lnTo>
                    <a:pt x="6565" y="1143"/>
                  </a:lnTo>
                  <a:lnTo>
                    <a:pt x="6565" y="152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4386929" y="2082177"/>
              <a:ext cx="140970" cy="172720"/>
            </a:xfrm>
            <a:custGeom>
              <a:avLst/>
              <a:gdLst/>
              <a:ahLst/>
              <a:cxnLst/>
              <a:rect l="l" t="t" r="r" b="b"/>
              <a:pathLst>
                <a:path w="140970" h="172719">
                  <a:moveTo>
                    <a:pt x="62077" y="170180"/>
                  </a:moveTo>
                  <a:lnTo>
                    <a:pt x="57594" y="170180"/>
                  </a:lnTo>
                  <a:lnTo>
                    <a:pt x="57594" y="172720"/>
                  </a:lnTo>
                  <a:lnTo>
                    <a:pt x="59359" y="172720"/>
                  </a:lnTo>
                  <a:lnTo>
                    <a:pt x="59740" y="171450"/>
                  </a:lnTo>
                  <a:lnTo>
                    <a:pt x="62077" y="171450"/>
                  </a:lnTo>
                  <a:lnTo>
                    <a:pt x="62077" y="170180"/>
                  </a:lnTo>
                  <a:close/>
                </a:path>
                <a:path w="140970" h="172719">
                  <a:moveTo>
                    <a:pt x="63055" y="168910"/>
                  </a:moveTo>
                  <a:lnTo>
                    <a:pt x="57213" y="168910"/>
                  </a:lnTo>
                  <a:lnTo>
                    <a:pt x="57213" y="170180"/>
                  </a:lnTo>
                  <a:lnTo>
                    <a:pt x="62077" y="170180"/>
                  </a:lnTo>
                  <a:lnTo>
                    <a:pt x="62471" y="171450"/>
                  </a:lnTo>
                  <a:lnTo>
                    <a:pt x="63055" y="171450"/>
                  </a:lnTo>
                  <a:lnTo>
                    <a:pt x="63055" y="168910"/>
                  </a:lnTo>
                  <a:close/>
                </a:path>
                <a:path w="140970" h="172719">
                  <a:moveTo>
                    <a:pt x="54102" y="168910"/>
                  </a:moveTo>
                  <a:lnTo>
                    <a:pt x="53708" y="168910"/>
                  </a:lnTo>
                  <a:lnTo>
                    <a:pt x="53708" y="170180"/>
                  </a:lnTo>
                  <a:lnTo>
                    <a:pt x="54102" y="170180"/>
                  </a:lnTo>
                  <a:lnTo>
                    <a:pt x="54102" y="168910"/>
                  </a:lnTo>
                  <a:close/>
                </a:path>
                <a:path w="140970" h="172719">
                  <a:moveTo>
                    <a:pt x="977" y="132080"/>
                  </a:moveTo>
                  <a:lnTo>
                    <a:pt x="393" y="132080"/>
                  </a:lnTo>
                  <a:lnTo>
                    <a:pt x="0" y="133350"/>
                  </a:lnTo>
                  <a:lnTo>
                    <a:pt x="0" y="134620"/>
                  </a:lnTo>
                  <a:lnTo>
                    <a:pt x="57797" y="134620"/>
                  </a:lnTo>
                  <a:lnTo>
                    <a:pt x="57797" y="137160"/>
                  </a:lnTo>
                  <a:lnTo>
                    <a:pt x="58191" y="138430"/>
                  </a:lnTo>
                  <a:lnTo>
                    <a:pt x="58191" y="139700"/>
                  </a:lnTo>
                  <a:lnTo>
                    <a:pt x="67919" y="139700"/>
                  </a:lnTo>
                  <a:lnTo>
                    <a:pt x="67919" y="142240"/>
                  </a:lnTo>
                  <a:lnTo>
                    <a:pt x="69469" y="142240"/>
                  </a:lnTo>
                  <a:lnTo>
                    <a:pt x="69862" y="143510"/>
                  </a:lnTo>
                  <a:lnTo>
                    <a:pt x="71031" y="143510"/>
                  </a:lnTo>
                  <a:lnTo>
                    <a:pt x="71031" y="144780"/>
                  </a:lnTo>
                  <a:lnTo>
                    <a:pt x="69862" y="144780"/>
                  </a:lnTo>
                  <a:lnTo>
                    <a:pt x="69469" y="146050"/>
                  </a:lnTo>
                  <a:lnTo>
                    <a:pt x="69469" y="147320"/>
                  </a:lnTo>
                  <a:lnTo>
                    <a:pt x="69088" y="147320"/>
                  </a:lnTo>
                  <a:lnTo>
                    <a:pt x="68694" y="148590"/>
                  </a:lnTo>
                  <a:lnTo>
                    <a:pt x="68694" y="149860"/>
                  </a:lnTo>
                  <a:lnTo>
                    <a:pt x="68300" y="149860"/>
                  </a:lnTo>
                  <a:lnTo>
                    <a:pt x="68300" y="151130"/>
                  </a:lnTo>
                  <a:lnTo>
                    <a:pt x="67335" y="151130"/>
                  </a:lnTo>
                  <a:lnTo>
                    <a:pt x="67335" y="152400"/>
                  </a:lnTo>
                  <a:lnTo>
                    <a:pt x="66941" y="152400"/>
                  </a:lnTo>
                  <a:lnTo>
                    <a:pt x="66548" y="153670"/>
                  </a:lnTo>
                  <a:lnTo>
                    <a:pt x="65773" y="153670"/>
                  </a:lnTo>
                  <a:lnTo>
                    <a:pt x="65773" y="154940"/>
                  </a:lnTo>
                  <a:lnTo>
                    <a:pt x="64998" y="154940"/>
                  </a:lnTo>
                  <a:lnTo>
                    <a:pt x="64998" y="156210"/>
                  </a:lnTo>
                  <a:lnTo>
                    <a:pt x="41452" y="156210"/>
                  </a:lnTo>
                  <a:lnTo>
                    <a:pt x="41452" y="157480"/>
                  </a:lnTo>
                  <a:lnTo>
                    <a:pt x="41833" y="157480"/>
                  </a:lnTo>
                  <a:lnTo>
                    <a:pt x="42227" y="158750"/>
                  </a:lnTo>
                  <a:lnTo>
                    <a:pt x="46710" y="158750"/>
                  </a:lnTo>
                  <a:lnTo>
                    <a:pt x="46710" y="160020"/>
                  </a:lnTo>
                  <a:lnTo>
                    <a:pt x="47866" y="160020"/>
                  </a:lnTo>
                  <a:lnTo>
                    <a:pt x="47866" y="161290"/>
                  </a:lnTo>
                  <a:lnTo>
                    <a:pt x="48450" y="161290"/>
                  </a:lnTo>
                  <a:lnTo>
                    <a:pt x="48450" y="162560"/>
                  </a:lnTo>
                  <a:lnTo>
                    <a:pt x="50012" y="162560"/>
                  </a:lnTo>
                  <a:lnTo>
                    <a:pt x="50012" y="163830"/>
                  </a:lnTo>
                  <a:lnTo>
                    <a:pt x="51574" y="163830"/>
                  </a:lnTo>
                  <a:lnTo>
                    <a:pt x="51574" y="165100"/>
                  </a:lnTo>
                  <a:lnTo>
                    <a:pt x="52743" y="165100"/>
                  </a:lnTo>
                  <a:lnTo>
                    <a:pt x="52743" y="167640"/>
                  </a:lnTo>
                  <a:lnTo>
                    <a:pt x="53124" y="167640"/>
                  </a:lnTo>
                  <a:lnTo>
                    <a:pt x="53124" y="168910"/>
                  </a:lnTo>
                  <a:lnTo>
                    <a:pt x="62661" y="168910"/>
                  </a:lnTo>
                  <a:lnTo>
                    <a:pt x="62661" y="166370"/>
                  </a:lnTo>
                  <a:lnTo>
                    <a:pt x="64223" y="166370"/>
                  </a:lnTo>
                  <a:lnTo>
                    <a:pt x="66548" y="163830"/>
                  </a:lnTo>
                  <a:lnTo>
                    <a:pt x="67919" y="162560"/>
                  </a:lnTo>
                  <a:lnTo>
                    <a:pt x="69088" y="161290"/>
                  </a:lnTo>
                  <a:lnTo>
                    <a:pt x="71031" y="158750"/>
                  </a:lnTo>
                  <a:lnTo>
                    <a:pt x="72390" y="154940"/>
                  </a:lnTo>
                  <a:lnTo>
                    <a:pt x="73164" y="153670"/>
                  </a:lnTo>
                  <a:lnTo>
                    <a:pt x="74333" y="152400"/>
                  </a:lnTo>
                  <a:lnTo>
                    <a:pt x="75895" y="151130"/>
                  </a:lnTo>
                  <a:lnTo>
                    <a:pt x="77647" y="148590"/>
                  </a:lnTo>
                  <a:lnTo>
                    <a:pt x="78041" y="148590"/>
                  </a:lnTo>
                  <a:lnTo>
                    <a:pt x="79197" y="147320"/>
                  </a:lnTo>
                  <a:lnTo>
                    <a:pt x="81153" y="146050"/>
                  </a:lnTo>
                  <a:lnTo>
                    <a:pt x="83680" y="143510"/>
                  </a:lnTo>
                  <a:lnTo>
                    <a:pt x="84074" y="138430"/>
                  </a:lnTo>
                  <a:lnTo>
                    <a:pt x="85628" y="133350"/>
                  </a:lnTo>
                  <a:lnTo>
                    <a:pt x="977" y="133350"/>
                  </a:lnTo>
                  <a:lnTo>
                    <a:pt x="977" y="132080"/>
                  </a:lnTo>
                  <a:close/>
                </a:path>
                <a:path w="140970" h="172719">
                  <a:moveTo>
                    <a:pt x="44373" y="158750"/>
                  </a:moveTo>
                  <a:lnTo>
                    <a:pt x="43002" y="158750"/>
                  </a:lnTo>
                  <a:lnTo>
                    <a:pt x="43395" y="160020"/>
                  </a:lnTo>
                  <a:lnTo>
                    <a:pt x="44373" y="160020"/>
                  </a:lnTo>
                  <a:lnTo>
                    <a:pt x="44373" y="158750"/>
                  </a:lnTo>
                  <a:close/>
                </a:path>
                <a:path w="140970" h="172719">
                  <a:moveTo>
                    <a:pt x="46316" y="158750"/>
                  </a:moveTo>
                  <a:lnTo>
                    <a:pt x="45529" y="158750"/>
                  </a:lnTo>
                  <a:lnTo>
                    <a:pt x="45529" y="160020"/>
                  </a:lnTo>
                  <a:lnTo>
                    <a:pt x="46316" y="160020"/>
                  </a:lnTo>
                  <a:lnTo>
                    <a:pt x="46316" y="158750"/>
                  </a:lnTo>
                  <a:close/>
                </a:path>
                <a:path w="140970" h="172719">
                  <a:moveTo>
                    <a:pt x="62661" y="154940"/>
                  </a:moveTo>
                  <a:lnTo>
                    <a:pt x="39509" y="154940"/>
                  </a:lnTo>
                  <a:lnTo>
                    <a:pt x="39509" y="156210"/>
                  </a:lnTo>
                  <a:lnTo>
                    <a:pt x="62661" y="156210"/>
                  </a:lnTo>
                  <a:lnTo>
                    <a:pt x="62661" y="154940"/>
                  </a:lnTo>
                  <a:close/>
                </a:path>
                <a:path w="140970" h="172719">
                  <a:moveTo>
                    <a:pt x="62077" y="153670"/>
                  </a:moveTo>
                  <a:lnTo>
                    <a:pt x="38138" y="153670"/>
                  </a:lnTo>
                  <a:lnTo>
                    <a:pt x="38138" y="154940"/>
                  </a:lnTo>
                  <a:lnTo>
                    <a:pt x="62077" y="154940"/>
                  </a:lnTo>
                  <a:lnTo>
                    <a:pt x="62077" y="153670"/>
                  </a:lnTo>
                  <a:close/>
                </a:path>
                <a:path w="140970" h="172719">
                  <a:moveTo>
                    <a:pt x="55651" y="152400"/>
                  </a:moveTo>
                  <a:lnTo>
                    <a:pt x="35420" y="152400"/>
                  </a:lnTo>
                  <a:lnTo>
                    <a:pt x="35801" y="153670"/>
                  </a:lnTo>
                  <a:lnTo>
                    <a:pt x="55651" y="153670"/>
                  </a:lnTo>
                  <a:lnTo>
                    <a:pt x="55651" y="152400"/>
                  </a:lnTo>
                  <a:close/>
                </a:path>
                <a:path w="140970" h="172719">
                  <a:moveTo>
                    <a:pt x="60515" y="151130"/>
                  </a:moveTo>
                  <a:lnTo>
                    <a:pt x="56438" y="151130"/>
                  </a:lnTo>
                  <a:lnTo>
                    <a:pt x="56438" y="152400"/>
                  </a:lnTo>
                  <a:lnTo>
                    <a:pt x="55651" y="152400"/>
                  </a:lnTo>
                  <a:lnTo>
                    <a:pt x="55651" y="153670"/>
                  </a:lnTo>
                  <a:lnTo>
                    <a:pt x="61683" y="153670"/>
                  </a:lnTo>
                  <a:lnTo>
                    <a:pt x="60909" y="152400"/>
                  </a:lnTo>
                  <a:lnTo>
                    <a:pt x="60515" y="151130"/>
                  </a:lnTo>
                  <a:close/>
                </a:path>
                <a:path w="140970" h="172719">
                  <a:moveTo>
                    <a:pt x="54876" y="149860"/>
                  </a:moveTo>
                  <a:lnTo>
                    <a:pt x="33667" y="149860"/>
                  </a:lnTo>
                  <a:lnTo>
                    <a:pt x="33667" y="151130"/>
                  </a:lnTo>
                  <a:lnTo>
                    <a:pt x="34645" y="151130"/>
                  </a:lnTo>
                  <a:lnTo>
                    <a:pt x="34645" y="152400"/>
                  </a:lnTo>
                  <a:lnTo>
                    <a:pt x="54876" y="152400"/>
                  </a:lnTo>
                  <a:lnTo>
                    <a:pt x="54876" y="149860"/>
                  </a:lnTo>
                  <a:close/>
                </a:path>
                <a:path w="140970" h="172719">
                  <a:moveTo>
                    <a:pt x="24904" y="149860"/>
                  </a:moveTo>
                  <a:lnTo>
                    <a:pt x="22771" y="149860"/>
                  </a:lnTo>
                  <a:lnTo>
                    <a:pt x="23152" y="151130"/>
                  </a:lnTo>
                  <a:lnTo>
                    <a:pt x="24904" y="151130"/>
                  </a:lnTo>
                  <a:lnTo>
                    <a:pt x="24904" y="149860"/>
                  </a:lnTo>
                  <a:close/>
                </a:path>
                <a:path w="140970" h="172719">
                  <a:moveTo>
                    <a:pt x="59359" y="147320"/>
                  </a:moveTo>
                  <a:lnTo>
                    <a:pt x="58966" y="147320"/>
                  </a:lnTo>
                  <a:lnTo>
                    <a:pt x="58966" y="148590"/>
                  </a:lnTo>
                  <a:lnTo>
                    <a:pt x="56045" y="148590"/>
                  </a:lnTo>
                  <a:lnTo>
                    <a:pt x="56045" y="151130"/>
                  </a:lnTo>
                  <a:lnTo>
                    <a:pt x="59359" y="151130"/>
                  </a:lnTo>
                  <a:lnTo>
                    <a:pt x="59359" y="147320"/>
                  </a:lnTo>
                  <a:close/>
                </a:path>
                <a:path w="140970" h="172719">
                  <a:moveTo>
                    <a:pt x="28028" y="147320"/>
                  </a:moveTo>
                  <a:lnTo>
                    <a:pt x="17907" y="147320"/>
                  </a:lnTo>
                  <a:lnTo>
                    <a:pt x="17907" y="149860"/>
                  </a:lnTo>
                  <a:lnTo>
                    <a:pt x="20040" y="149860"/>
                  </a:lnTo>
                  <a:lnTo>
                    <a:pt x="20434" y="148590"/>
                  </a:lnTo>
                  <a:lnTo>
                    <a:pt x="28028" y="148590"/>
                  </a:lnTo>
                  <a:lnTo>
                    <a:pt x="28028" y="147320"/>
                  </a:lnTo>
                  <a:close/>
                </a:path>
                <a:path w="140970" h="172719">
                  <a:moveTo>
                    <a:pt x="21983" y="148590"/>
                  </a:moveTo>
                  <a:lnTo>
                    <a:pt x="21209" y="148590"/>
                  </a:lnTo>
                  <a:lnTo>
                    <a:pt x="21209" y="149860"/>
                  </a:lnTo>
                  <a:lnTo>
                    <a:pt x="21983" y="149860"/>
                  </a:lnTo>
                  <a:lnTo>
                    <a:pt x="21983" y="148590"/>
                  </a:lnTo>
                  <a:close/>
                </a:path>
                <a:path w="140970" h="172719">
                  <a:moveTo>
                    <a:pt x="26466" y="148590"/>
                  </a:moveTo>
                  <a:lnTo>
                    <a:pt x="22377" y="148590"/>
                  </a:lnTo>
                  <a:lnTo>
                    <a:pt x="22377" y="149860"/>
                  </a:lnTo>
                  <a:lnTo>
                    <a:pt x="26466" y="149860"/>
                  </a:lnTo>
                  <a:lnTo>
                    <a:pt x="26466" y="148590"/>
                  </a:lnTo>
                  <a:close/>
                </a:path>
                <a:path w="140970" h="172719">
                  <a:moveTo>
                    <a:pt x="46710" y="148590"/>
                  </a:moveTo>
                  <a:lnTo>
                    <a:pt x="32105" y="148590"/>
                  </a:lnTo>
                  <a:lnTo>
                    <a:pt x="32105" y="149860"/>
                  </a:lnTo>
                  <a:lnTo>
                    <a:pt x="46710" y="149860"/>
                  </a:lnTo>
                  <a:lnTo>
                    <a:pt x="46710" y="148590"/>
                  </a:lnTo>
                  <a:close/>
                </a:path>
                <a:path w="140970" h="172719">
                  <a:moveTo>
                    <a:pt x="47091" y="148590"/>
                  </a:moveTo>
                  <a:lnTo>
                    <a:pt x="46710" y="149860"/>
                  </a:lnTo>
                  <a:lnTo>
                    <a:pt x="47091" y="149860"/>
                  </a:lnTo>
                  <a:lnTo>
                    <a:pt x="47091" y="148590"/>
                  </a:lnTo>
                  <a:close/>
                </a:path>
                <a:path w="140970" h="172719">
                  <a:moveTo>
                    <a:pt x="52349" y="147320"/>
                  </a:moveTo>
                  <a:lnTo>
                    <a:pt x="48260" y="147320"/>
                  </a:lnTo>
                  <a:lnTo>
                    <a:pt x="48260" y="148590"/>
                  </a:lnTo>
                  <a:lnTo>
                    <a:pt x="47866" y="149860"/>
                  </a:lnTo>
                  <a:lnTo>
                    <a:pt x="52743" y="149860"/>
                  </a:lnTo>
                  <a:lnTo>
                    <a:pt x="52743" y="148590"/>
                  </a:lnTo>
                  <a:lnTo>
                    <a:pt x="52349" y="148590"/>
                  </a:lnTo>
                  <a:lnTo>
                    <a:pt x="52349" y="147320"/>
                  </a:lnTo>
                  <a:close/>
                </a:path>
                <a:path w="140970" h="172719">
                  <a:moveTo>
                    <a:pt x="17907" y="147320"/>
                  </a:moveTo>
                  <a:lnTo>
                    <a:pt x="17513" y="147320"/>
                  </a:lnTo>
                  <a:lnTo>
                    <a:pt x="17513" y="148590"/>
                  </a:lnTo>
                  <a:lnTo>
                    <a:pt x="17907" y="147320"/>
                  </a:lnTo>
                  <a:close/>
                </a:path>
                <a:path w="140970" h="172719">
                  <a:moveTo>
                    <a:pt x="43586" y="146050"/>
                  </a:moveTo>
                  <a:lnTo>
                    <a:pt x="31724" y="146050"/>
                  </a:lnTo>
                  <a:lnTo>
                    <a:pt x="32105" y="147320"/>
                  </a:lnTo>
                  <a:lnTo>
                    <a:pt x="31724" y="148590"/>
                  </a:lnTo>
                  <a:lnTo>
                    <a:pt x="45529" y="148590"/>
                  </a:lnTo>
                  <a:lnTo>
                    <a:pt x="45529" y="147320"/>
                  </a:lnTo>
                  <a:lnTo>
                    <a:pt x="43586" y="147320"/>
                  </a:lnTo>
                  <a:lnTo>
                    <a:pt x="43586" y="146050"/>
                  </a:lnTo>
                  <a:close/>
                </a:path>
                <a:path w="140970" h="172719">
                  <a:moveTo>
                    <a:pt x="58572" y="147320"/>
                  </a:moveTo>
                  <a:lnTo>
                    <a:pt x="58191" y="147320"/>
                  </a:lnTo>
                  <a:lnTo>
                    <a:pt x="58191" y="148590"/>
                  </a:lnTo>
                  <a:lnTo>
                    <a:pt x="58572" y="148590"/>
                  </a:lnTo>
                  <a:lnTo>
                    <a:pt x="58572" y="147320"/>
                  </a:lnTo>
                  <a:close/>
                </a:path>
                <a:path w="140970" h="172719">
                  <a:moveTo>
                    <a:pt x="58966" y="147320"/>
                  </a:moveTo>
                  <a:lnTo>
                    <a:pt x="58572" y="147320"/>
                  </a:lnTo>
                  <a:lnTo>
                    <a:pt x="58572" y="148590"/>
                  </a:lnTo>
                  <a:lnTo>
                    <a:pt x="58966" y="148590"/>
                  </a:lnTo>
                  <a:lnTo>
                    <a:pt x="58966" y="147320"/>
                  </a:lnTo>
                  <a:close/>
                </a:path>
                <a:path w="140970" h="172719">
                  <a:moveTo>
                    <a:pt x="29184" y="146050"/>
                  </a:moveTo>
                  <a:lnTo>
                    <a:pt x="15570" y="146050"/>
                  </a:lnTo>
                  <a:lnTo>
                    <a:pt x="15570" y="147320"/>
                  </a:lnTo>
                  <a:lnTo>
                    <a:pt x="28803" y="147320"/>
                  </a:lnTo>
                  <a:lnTo>
                    <a:pt x="29184" y="146050"/>
                  </a:lnTo>
                  <a:close/>
                </a:path>
                <a:path w="140970" h="172719">
                  <a:moveTo>
                    <a:pt x="52349" y="144780"/>
                  </a:moveTo>
                  <a:lnTo>
                    <a:pt x="50406" y="144780"/>
                  </a:lnTo>
                  <a:lnTo>
                    <a:pt x="50406" y="146050"/>
                  </a:lnTo>
                  <a:lnTo>
                    <a:pt x="48844" y="146050"/>
                  </a:lnTo>
                  <a:lnTo>
                    <a:pt x="48844" y="147320"/>
                  </a:lnTo>
                  <a:lnTo>
                    <a:pt x="51955" y="147320"/>
                  </a:lnTo>
                  <a:lnTo>
                    <a:pt x="51955" y="146050"/>
                  </a:lnTo>
                  <a:lnTo>
                    <a:pt x="49237" y="146050"/>
                  </a:lnTo>
                  <a:lnTo>
                    <a:pt x="49237" y="144780"/>
                  </a:lnTo>
                  <a:lnTo>
                    <a:pt x="52349" y="144780"/>
                  </a:lnTo>
                  <a:close/>
                </a:path>
                <a:path w="140970" h="172719">
                  <a:moveTo>
                    <a:pt x="30556" y="144780"/>
                  </a:moveTo>
                  <a:lnTo>
                    <a:pt x="13042" y="144780"/>
                  </a:lnTo>
                  <a:lnTo>
                    <a:pt x="13042" y="146050"/>
                  </a:lnTo>
                  <a:lnTo>
                    <a:pt x="30556" y="146050"/>
                  </a:lnTo>
                  <a:lnTo>
                    <a:pt x="30556" y="144780"/>
                  </a:lnTo>
                  <a:close/>
                </a:path>
                <a:path w="140970" h="172719">
                  <a:moveTo>
                    <a:pt x="45148" y="144780"/>
                  </a:moveTo>
                  <a:lnTo>
                    <a:pt x="30937" y="144780"/>
                  </a:lnTo>
                  <a:lnTo>
                    <a:pt x="31330" y="146050"/>
                  </a:lnTo>
                  <a:lnTo>
                    <a:pt x="44373" y="146050"/>
                  </a:lnTo>
                  <a:lnTo>
                    <a:pt x="45148" y="144780"/>
                  </a:lnTo>
                  <a:close/>
                </a:path>
                <a:path w="140970" h="172719">
                  <a:moveTo>
                    <a:pt x="46710" y="143510"/>
                  </a:moveTo>
                  <a:lnTo>
                    <a:pt x="11480" y="143510"/>
                  </a:lnTo>
                  <a:lnTo>
                    <a:pt x="11480" y="144780"/>
                  </a:lnTo>
                  <a:lnTo>
                    <a:pt x="46710" y="144780"/>
                  </a:lnTo>
                  <a:lnTo>
                    <a:pt x="46710" y="143510"/>
                  </a:lnTo>
                  <a:close/>
                </a:path>
                <a:path w="140970" h="172719">
                  <a:moveTo>
                    <a:pt x="47091" y="142240"/>
                  </a:moveTo>
                  <a:lnTo>
                    <a:pt x="9728" y="142240"/>
                  </a:lnTo>
                  <a:lnTo>
                    <a:pt x="9728" y="143510"/>
                  </a:lnTo>
                  <a:lnTo>
                    <a:pt x="47485" y="143510"/>
                  </a:lnTo>
                  <a:lnTo>
                    <a:pt x="47091" y="142240"/>
                  </a:lnTo>
                  <a:close/>
                </a:path>
                <a:path w="140970" h="172719">
                  <a:moveTo>
                    <a:pt x="64604" y="140970"/>
                  </a:moveTo>
                  <a:lnTo>
                    <a:pt x="60909" y="140970"/>
                  </a:lnTo>
                  <a:lnTo>
                    <a:pt x="60909" y="143510"/>
                  </a:lnTo>
                  <a:lnTo>
                    <a:pt x="61302" y="142240"/>
                  </a:lnTo>
                  <a:lnTo>
                    <a:pt x="64604" y="142240"/>
                  </a:lnTo>
                  <a:lnTo>
                    <a:pt x="64604" y="140970"/>
                  </a:lnTo>
                  <a:close/>
                </a:path>
                <a:path w="140970" h="172719">
                  <a:moveTo>
                    <a:pt x="62077" y="142240"/>
                  </a:moveTo>
                  <a:lnTo>
                    <a:pt x="61683" y="142240"/>
                  </a:lnTo>
                  <a:lnTo>
                    <a:pt x="61683" y="143510"/>
                  </a:lnTo>
                  <a:lnTo>
                    <a:pt x="62077" y="142240"/>
                  </a:lnTo>
                  <a:close/>
                </a:path>
                <a:path w="140970" h="172719">
                  <a:moveTo>
                    <a:pt x="69088" y="142240"/>
                  </a:moveTo>
                  <a:lnTo>
                    <a:pt x="67525" y="142240"/>
                  </a:lnTo>
                  <a:lnTo>
                    <a:pt x="68694" y="143510"/>
                  </a:lnTo>
                  <a:lnTo>
                    <a:pt x="69088" y="143510"/>
                  </a:lnTo>
                  <a:lnTo>
                    <a:pt x="69088" y="142240"/>
                  </a:lnTo>
                  <a:close/>
                </a:path>
                <a:path w="140970" h="172719">
                  <a:moveTo>
                    <a:pt x="7010" y="140970"/>
                  </a:moveTo>
                  <a:lnTo>
                    <a:pt x="5638" y="140970"/>
                  </a:lnTo>
                  <a:lnTo>
                    <a:pt x="5638" y="142240"/>
                  </a:lnTo>
                  <a:lnTo>
                    <a:pt x="7010" y="142240"/>
                  </a:lnTo>
                  <a:lnTo>
                    <a:pt x="7010" y="140970"/>
                  </a:lnTo>
                  <a:close/>
                </a:path>
                <a:path w="140970" h="172719">
                  <a:moveTo>
                    <a:pt x="47091" y="140970"/>
                  </a:moveTo>
                  <a:lnTo>
                    <a:pt x="8166" y="140970"/>
                  </a:lnTo>
                  <a:lnTo>
                    <a:pt x="8953" y="142240"/>
                  </a:lnTo>
                  <a:lnTo>
                    <a:pt x="47485" y="142240"/>
                  </a:lnTo>
                  <a:lnTo>
                    <a:pt x="47091" y="140970"/>
                  </a:lnTo>
                  <a:close/>
                </a:path>
                <a:path w="140970" h="172719">
                  <a:moveTo>
                    <a:pt x="65379" y="140970"/>
                  </a:moveTo>
                  <a:lnTo>
                    <a:pt x="64604" y="140970"/>
                  </a:lnTo>
                  <a:lnTo>
                    <a:pt x="64998" y="142240"/>
                  </a:lnTo>
                  <a:lnTo>
                    <a:pt x="65379" y="142240"/>
                  </a:lnTo>
                  <a:lnTo>
                    <a:pt x="65379" y="140970"/>
                  </a:lnTo>
                  <a:close/>
                </a:path>
                <a:path w="140970" h="172719">
                  <a:moveTo>
                    <a:pt x="66941" y="139700"/>
                  </a:moveTo>
                  <a:lnTo>
                    <a:pt x="59359" y="139700"/>
                  </a:lnTo>
                  <a:lnTo>
                    <a:pt x="58966" y="140970"/>
                  </a:lnTo>
                  <a:lnTo>
                    <a:pt x="65773" y="140970"/>
                  </a:lnTo>
                  <a:lnTo>
                    <a:pt x="66548" y="142240"/>
                  </a:lnTo>
                  <a:lnTo>
                    <a:pt x="66941" y="140970"/>
                  </a:lnTo>
                  <a:lnTo>
                    <a:pt x="66941" y="139700"/>
                  </a:lnTo>
                  <a:close/>
                </a:path>
                <a:path w="140970" h="172719">
                  <a:moveTo>
                    <a:pt x="46316" y="139700"/>
                  </a:moveTo>
                  <a:lnTo>
                    <a:pt x="4470" y="139700"/>
                  </a:lnTo>
                  <a:lnTo>
                    <a:pt x="4470" y="140970"/>
                  </a:lnTo>
                  <a:lnTo>
                    <a:pt x="45923" y="140970"/>
                  </a:lnTo>
                  <a:lnTo>
                    <a:pt x="46316" y="139700"/>
                  </a:lnTo>
                  <a:close/>
                </a:path>
                <a:path w="140970" h="172719">
                  <a:moveTo>
                    <a:pt x="52349" y="138430"/>
                  </a:moveTo>
                  <a:lnTo>
                    <a:pt x="51181" y="138430"/>
                  </a:lnTo>
                  <a:lnTo>
                    <a:pt x="51181" y="139700"/>
                  </a:lnTo>
                  <a:lnTo>
                    <a:pt x="51574" y="139700"/>
                  </a:lnTo>
                  <a:lnTo>
                    <a:pt x="51574" y="140970"/>
                  </a:lnTo>
                  <a:lnTo>
                    <a:pt x="52743" y="140970"/>
                  </a:lnTo>
                  <a:lnTo>
                    <a:pt x="52743" y="139700"/>
                  </a:lnTo>
                  <a:lnTo>
                    <a:pt x="52349" y="138430"/>
                  </a:lnTo>
                  <a:close/>
                </a:path>
                <a:path w="140970" h="172719">
                  <a:moveTo>
                    <a:pt x="45148" y="138430"/>
                  </a:moveTo>
                  <a:lnTo>
                    <a:pt x="3314" y="138430"/>
                  </a:lnTo>
                  <a:lnTo>
                    <a:pt x="3314" y="139700"/>
                  </a:lnTo>
                  <a:lnTo>
                    <a:pt x="45148" y="139700"/>
                  </a:lnTo>
                  <a:lnTo>
                    <a:pt x="45148" y="138430"/>
                  </a:lnTo>
                  <a:close/>
                </a:path>
                <a:path w="140970" h="172719">
                  <a:moveTo>
                    <a:pt x="44754" y="137160"/>
                  </a:moveTo>
                  <a:lnTo>
                    <a:pt x="2527" y="137160"/>
                  </a:lnTo>
                  <a:lnTo>
                    <a:pt x="2527" y="138430"/>
                  </a:lnTo>
                  <a:lnTo>
                    <a:pt x="44754" y="138430"/>
                  </a:lnTo>
                  <a:lnTo>
                    <a:pt x="44754" y="137160"/>
                  </a:lnTo>
                  <a:close/>
                </a:path>
                <a:path w="140970" h="172719">
                  <a:moveTo>
                    <a:pt x="45529" y="135890"/>
                  </a:moveTo>
                  <a:lnTo>
                    <a:pt x="1358" y="135890"/>
                  </a:lnTo>
                  <a:lnTo>
                    <a:pt x="1358" y="137160"/>
                  </a:lnTo>
                  <a:lnTo>
                    <a:pt x="44754" y="137160"/>
                  </a:lnTo>
                  <a:lnTo>
                    <a:pt x="44754" y="138430"/>
                  </a:lnTo>
                  <a:lnTo>
                    <a:pt x="45529" y="138430"/>
                  </a:lnTo>
                  <a:lnTo>
                    <a:pt x="45529" y="135890"/>
                  </a:lnTo>
                  <a:close/>
                </a:path>
                <a:path w="140970" h="172719">
                  <a:moveTo>
                    <a:pt x="54483" y="135890"/>
                  </a:moveTo>
                  <a:lnTo>
                    <a:pt x="48260" y="135890"/>
                  </a:lnTo>
                  <a:lnTo>
                    <a:pt x="48260" y="137160"/>
                  </a:lnTo>
                  <a:lnTo>
                    <a:pt x="49237" y="137160"/>
                  </a:lnTo>
                  <a:lnTo>
                    <a:pt x="49237" y="138430"/>
                  </a:lnTo>
                  <a:lnTo>
                    <a:pt x="54102" y="138430"/>
                  </a:lnTo>
                  <a:lnTo>
                    <a:pt x="54483" y="137160"/>
                  </a:lnTo>
                  <a:lnTo>
                    <a:pt x="54483" y="135890"/>
                  </a:lnTo>
                  <a:close/>
                </a:path>
                <a:path w="140970" h="172719">
                  <a:moveTo>
                    <a:pt x="47485" y="134620"/>
                  </a:moveTo>
                  <a:lnTo>
                    <a:pt x="977" y="134620"/>
                  </a:lnTo>
                  <a:lnTo>
                    <a:pt x="977" y="135890"/>
                  </a:lnTo>
                  <a:lnTo>
                    <a:pt x="47485" y="135890"/>
                  </a:lnTo>
                  <a:lnTo>
                    <a:pt x="47485" y="134620"/>
                  </a:lnTo>
                  <a:close/>
                </a:path>
                <a:path w="140970" h="172719">
                  <a:moveTo>
                    <a:pt x="56438" y="134620"/>
                  </a:moveTo>
                  <a:lnTo>
                    <a:pt x="47485" y="134620"/>
                  </a:lnTo>
                  <a:lnTo>
                    <a:pt x="47866" y="135890"/>
                  </a:lnTo>
                  <a:lnTo>
                    <a:pt x="56438" y="135890"/>
                  </a:lnTo>
                  <a:lnTo>
                    <a:pt x="56438" y="134620"/>
                  </a:lnTo>
                  <a:close/>
                </a:path>
                <a:path w="140970" h="172719">
                  <a:moveTo>
                    <a:pt x="85229" y="124460"/>
                  </a:moveTo>
                  <a:lnTo>
                    <a:pt x="5842" y="124460"/>
                  </a:lnTo>
                  <a:lnTo>
                    <a:pt x="6223" y="125730"/>
                  </a:lnTo>
                  <a:lnTo>
                    <a:pt x="6616" y="125730"/>
                  </a:lnTo>
                  <a:lnTo>
                    <a:pt x="6616" y="127000"/>
                  </a:lnTo>
                  <a:lnTo>
                    <a:pt x="5842" y="129540"/>
                  </a:lnTo>
                  <a:lnTo>
                    <a:pt x="5842" y="130810"/>
                  </a:lnTo>
                  <a:lnTo>
                    <a:pt x="2146" y="130810"/>
                  </a:lnTo>
                  <a:lnTo>
                    <a:pt x="2146" y="132080"/>
                  </a:lnTo>
                  <a:lnTo>
                    <a:pt x="1752" y="132080"/>
                  </a:lnTo>
                  <a:lnTo>
                    <a:pt x="1358" y="133350"/>
                  </a:lnTo>
                  <a:lnTo>
                    <a:pt x="85628" y="133350"/>
                  </a:lnTo>
                  <a:lnTo>
                    <a:pt x="86017" y="132080"/>
                  </a:lnTo>
                  <a:lnTo>
                    <a:pt x="87769" y="125730"/>
                  </a:lnTo>
                  <a:lnTo>
                    <a:pt x="85229" y="124460"/>
                  </a:lnTo>
                  <a:close/>
                </a:path>
                <a:path w="140970" h="172719">
                  <a:moveTo>
                    <a:pt x="84848" y="123190"/>
                  </a:moveTo>
                  <a:lnTo>
                    <a:pt x="6223" y="123190"/>
                  </a:lnTo>
                  <a:lnTo>
                    <a:pt x="6616" y="124460"/>
                  </a:lnTo>
                  <a:lnTo>
                    <a:pt x="84848" y="124460"/>
                  </a:lnTo>
                  <a:lnTo>
                    <a:pt x="84848" y="123190"/>
                  </a:lnTo>
                  <a:close/>
                </a:path>
                <a:path w="140970" h="172719">
                  <a:moveTo>
                    <a:pt x="85229" y="119380"/>
                  </a:moveTo>
                  <a:lnTo>
                    <a:pt x="7785" y="119380"/>
                  </a:lnTo>
                  <a:lnTo>
                    <a:pt x="7785" y="120650"/>
                  </a:lnTo>
                  <a:lnTo>
                    <a:pt x="6616" y="120650"/>
                  </a:lnTo>
                  <a:lnTo>
                    <a:pt x="6616" y="123190"/>
                  </a:lnTo>
                  <a:lnTo>
                    <a:pt x="85229" y="123190"/>
                  </a:lnTo>
                  <a:lnTo>
                    <a:pt x="85229" y="121920"/>
                  </a:lnTo>
                  <a:lnTo>
                    <a:pt x="84848" y="120650"/>
                  </a:lnTo>
                  <a:lnTo>
                    <a:pt x="85229" y="119380"/>
                  </a:lnTo>
                  <a:close/>
                </a:path>
                <a:path w="140970" h="172719">
                  <a:moveTo>
                    <a:pt x="84455" y="116840"/>
                  </a:moveTo>
                  <a:lnTo>
                    <a:pt x="7391" y="116840"/>
                  </a:lnTo>
                  <a:lnTo>
                    <a:pt x="7391" y="119380"/>
                  </a:lnTo>
                  <a:lnTo>
                    <a:pt x="84455" y="119380"/>
                  </a:lnTo>
                  <a:lnTo>
                    <a:pt x="84455" y="118110"/>
                  </a:lnTo>
                  <a:lnTo>
                    <a:pt x="84848" y="118110"/>
                  </a:lnTo>
                  <a:lnTo>
                    <a:pt x="84455" y="116840"/>
                  </a:lnTo>
                  <a:close/>
                </a:path>
                <a:path w="140970" h="172719">
                  <a:moveTo>
                    <a:pt x="84848" y="115570"/>
                  </a:moveTo>
                  <a:lnTo>
                    <a:pt x="7010" y="115570"/>
                  </a:lnTo>
                  <a:lnTo>
                    <a:pt x="6616" y="116840"/>
                  </a:lnTo>
                  <a:lnTo>
                    <a:pt x="84848" y="116840"/>
                  </a:lnTo>
                  <a:lnTo>
                    <a:pt x="84848" y="115570"/>
                  </a:lnTo>
                  <a:close/>
                </a:path>
                <a:path w="140970" h="172719">
                  <a:moveTo>
                    <a:pt x="83680" y="113030"/>
                  </a:moveTo>
                  <a:lnTo>
                    <a:pt x="7785" y="113030"/>
                  </a:lnTo>
                  <a:lnTo>
                    <a:pt x="7785" y="114300"/>
                  </a:lnTo>
                  <a:lnTo>
                    <a:pt x="6616" y="115570"/>
                  </a:lnTo>
                  <a:lnTo>
                    <a:pt x="83680" y="115570"/>
                  </a:lnTo>
                  <a:lnTo>
                    <a:pt x="83680" y="113030"/>
                  </a:lnTo>
                  <a:close/>
                </a:path>
                <a:path w="140970" h="172719">
                  <a:moveTo>
                    <a:pt x="83286" y="110490"/>
                  </a:moveTo>
                  <a:lnTo>
                    <a:pt x="8953" y="110490"/>
                  </a:lnTo>
                  <a:lnTo>
                    <a:pt x="8559" y="111760"/>
                  </a:lnTo>
                  <a:lnTo>
                    <a:pt x="8166" y="111760"/>
                  </a:lnTo>
                  <a:lnTo>
                    <a:pt x="8166" y="113030"/>
                  </a:lnTo>
                  <a:lnTo>
                    <a:pt x="83286" y="113030"/>
                  </a:lnTo>
                  <a:lnTo>
                    <a:pt x="83286" y="110490"/>
                  </a:lnTo>
                  <a:close/>
                </a:path>
                <a:path w="140970" h="172719">
                  <a:moveTo>
                    <a:pt x="84074" y="109220"/>
                  </a:moveTo>
                  <a:lnTo>
                    <a:pt x="11087" y="109220"/>
                  </a:lnTo>
                  <a:lnTo>
                    <a:pt x="11087" y="110490"/>
                  </a:lnTo>
                  <a:lnTo>
                    <a:pt x="84074" y="110490"/>
                  </a:lnTo>
                  <a:lnTo>
                    <a:pt x="84074" y="109220"/>
                  </a:lnTo>
                  <a:close/>
                </a:path>
                <a:path w="140970" h="172719">
                  <a:moveTo>
                    <a:pt x="83680" y="107950"/>
                  </a:moveTo>
                  <a:lnTo>
                    <a:pt x="11874" y="107950"/>
                  </a:lnTo>
                  <a:lnTo>
                    <a:pt x="11874" y="109220"/>
                  </a:lnTo>
                  <a:lnTo>
                    <a:pt x="83680" y="109220"/>
                  </a:lnTo>
                  <a:lnTo>
                    <a:pt x="83680" y="107950"/>
                  </a:lnTo>
                  <a:close/>
                </a:path>
                <a:path w="140970" h="172719">
                  <a:moveTo>
                    <a:pt x="84074" y="106680"/>
                  </a:moveTo>
                  <a:lnTo>
                    <a:pt x="11480" y="106680"/>
                  </a:lnTo>
                  <a:lnTo>
                    <a:pt x="11480" y="107950"/>
                  </a:lnTo>
                  <a:lnTo>
                    <a:pt x="84074" y="107950"/>
                  </a:lnTo>
                  <a:lnTo>
                    <a:pt x="84074" y="106680"/>
                  </a:lnTo>
                  <a:close/>
                </a:path>
                <a:path w="140970" h="172719">
                  <a:moveTo>
                    <a:pt x="84074" y="104140"/>
                  </a:moveTo>
                  <a:lnTo>
                    <a:pt x="13817" y="104140"/>
                  </a:lnTo>
                  <a:lnTo>
                    <a:pt x="13817" y="106680"/>
                  </a:lnTo>
                  <a:lnTo>
                    <a:pt x="86398" y="106680"/>
                  </a:lnTo>
                  <a:lnTo>
                    <a:pt x="86398" y="105410"/>
                  </a:lnTo>
                  <a:lnTo>
                    <a:pt x="84455" y="105410"/>
                  </a:lnTo>
                  <a:lnTo>
                    <a:pt x="84074" y="104140"/>
                  </a:lnTo>
                  <a:close/>
                </a:path>
                <a:path w="140970" h="172719">
                  <a:moveTo>
                    <a:pt x="81534" y="100330"/>
                  </a:moveTo>
                  <a:lnTo>
                    <a:pt x="12649" y="100330"/>
                  </a:lnTo>
                  <a:lnTo>
                    <a:pt x="13042" y="101600"/>
                  </a:lnTo>
                  <a:lnTo>
                    <a:pt x="13042" y="104140"/>
                  </a:lnTo>
                  <a:lnTo>
                    <a:pt x="83680" y="104140"/>
                  </a:lnTo>
                  <a:lnTo>
                    <a:pt x="83680" y="102870"/>
                  </a:lnTo>
                  <a:lnTo>
                    <a:pt x="81737" y="102870"/>
                  </a:lnTo>
                  <a:lnTo>
                    <a:pt x="81534" y="101600"/>
                  </a:lnTo>
                  <a:lnTo>
                    <a:pt x="81534" y="100330"/>
                  </a:lnTo>
                  <a:close/>
                </a:path>
                <a:path w="140970" h="172719">
                  <a:moveTo>
                    <a:pt x="81737" y="99060"/>
                  </a:moveTo>
                  <a:lnTo>
                    <a:pt x="12255" y="99060"/>
                  </a:lnTo>
                  <a:lnTo>
                    <a:pt x="11087" y="100330"/>
                  </a:lnTo>
                  <a:lnTo>
                    <a:pt x="11480" y="101600"/>
                  </a:lnTo>
                  <a:lnTo>
                    <a:pt x="11874" y="101600"/>
                  </a:lnTo>
                  <a:lnTo>
                    <a:pt x="12255" y="100330"/>
                  </a:lnTo>
                  <a:lnTo>
                    <a:pt x="81737" y="100330"/>
                  </a:lnTo>
                  <a:lnTo>
                    <a:pt x="81737" y="99060"/>
                  </a:lnTo>
                  <a:close/>
                </a:path>
                <a:path w="140970" h="172719">
                  <a:moveTo>
                    <a:pt x="81534" y="97790"/>
                  </a:moveTo>
                  <a:lnTo>
                    <a:pt x="10706" y="97790"/>
                  </a:lnTo>
                  <a:lnTo>
                    <a:pt x="10706" y="99060"/>
                  </a:lnTo>
                  <a:lnTo>
                    <a:pt x="81534" y="99060"/>
                  </a:lnTo>
                  <a:lnTo>
                    <a:pt x="81534" y="97790"/>
                  </a:lnTo>
                  <a:close/>
                </a:path>
                <a:path w="140970" h="172719">
                  <a:moveTo>
                    <a:pt x="30937" y="91440"/>
                  </a:moveTo>
                  <a:lnTo>
                    <a:pt x="12255" y="91440"/>
                  </a:lnTo>
                  <a:lnTo>
                    <a:pt x="10706" y="96520"/>
                  </a:lnTo>
                  <a:lnTo>
                    <a:pt x="10502" y="97790"/>
                  </a:lnTo>
                  <a:lnTo>
                    <a:pt x="83286" y="97790"/>
                  </a:lnTo>
                  <a:lnTo>
                    <a:pt x="83286" y="96520"/>
                  </a:lnTo>
                  <a:lnTo>
                    <a:pt x="85623" y="96520"/>
                  </a:lnTo>
                  <a:lnTo>
                    <a:pt x="85623" y="95250"/>
                  </a:lnTo>
                  <a:lnTo>
                    <a:pt x="88544" y="95250"/>
                  </a:lnTo>
                  <a:lnTo>
                    <a:pt x="88544" y="92710"/>
                  </a:lnTo>
                  <a:lnTo>
                    <a:pt x="30937" y="92710"/>
                  </a:lnTo>
                  <a:lnTo>
                    <a:pt x="30937" y="91440"/>
                  </a:lnTo>
                  <a:close/>
                </a:path>
                <a:path w="140970" h="172719">
                  <a:moveTo>
                    <a:pt x="84074" y="96520"/>
                  </a:moveTo>
                  <a:lnTo>
                    <a:pt x="83680" y="96520"/>
                  </a:lnTo>
                  <a:lnTo>
                    <a:pt x="83680" y="97790"/>
                  </a:lnTo>
                  <a:lnTo>
                    <a:pt x="84074" y="97790"/>
                  </a:lnTo>
                  <a:lnTo>
                    <a:pt x="84074" y="96520"/>
                  </a:lnTo>
                  <a:close/>
                </a:path>
                <a:path w="140970" h="172719">
                  <a:moveTo>
                    <a:pt x="114808" y="92710"/>
                  </a:moveTo>
                  <a:lnTo>
                    <a:pt x="113652" y="92710"/>
                  </a:lnTo>
                  <a:lnTo>
                    <a:pt x="113652" y="93980"/>
                  </a:lnTo>
                  <a:lnTo>
                    <a:pt x="114427" y="93980"/>
                  </a:lnTo>
                  <a:lnTo>
                    <a:pt x="114808" y="92710"/>
                  </a:lnTo>
                  <a:close/>
                </a:path>
                <a:path w="140970" h="172719">
                  <a:moveTo>
                    <a:pt x="88938" y="91440"/>
                  </a:moveTo>
                  <a:lnTo>
                    <a:pt x="31330" y="91440"/>
                  </a:lnTo>
                  <a:lnTo>
                    <a:pt x="31330" y="92710"/>
                  </a:lnTo>
                  <a:lnTo>
                    <a:pt x="88938" y="92710"/>
                  </a:lnTo>
                  <a:lnTo>
                    <a:pt x="88938" y="91440"/>
                  </a:lnTo>
                  <a:close/>
                </a:path>
                <a:path w="140970" h="172719">
                  <a:moveTo>
                    <a:pt x="90487" y="91440"/>
                  </a:moveTo>
                  <a:lnTo>
                    <a:pt x="90093" y="91440"/>
                  </a:lnTo>
                  <a:lnTo>
                    <a:pt x="90093" y="92710"/>
                  </a:lnTo>
                  <a:lnTo>
                    <a:pt x="90487" y="92710"/>
                  </a:lnTo>
                  <a:lnTo>
                    <a:pt x="90487" y="91440"/>
                  </a:lnTo>
                  <a:close/>
                </a:path>
                <a:path w="140970" h="172719">
                  <a:moveTo>
                    <a:pt x="96710" y="91440"/>
                  </a:moveTo>
                  <a:lnTo>
                    <a:pt x="91465" y="91440"/>
                  </a:lnTo>
                  <a:lnTo>
                    <a:pt x="91465" y="92710"/>
                  </a:lnTo>
                  <a:lnTo>
                    <a:pt x="96710" y="92710"/>
                  </a:lnTo>
                  <a:lnTo>
                    <a:pt x="96710" y="91440"/>
                  </a:lnTo>
                  <a:close/>
                </a:path>
                <a:path w="140970" h="172719">
                  <a:moveTo>
                    <a:pt x="110921" y="91440"/>
                  </a:moveTo>
                  <a:lnTo>
                    <a:pt x="106832" y="91440"/>
                  </a:lnTo>
                  <a:lnTo>
                    <a:pt x="106832" y="92710"/>
                  </a:lnTo>
                  <a:lnTo>
                    <a:pt x="110921" y="92710"/>
                  </a:lnTo>
                  <a:lnTo>
                    <a:pt x="110921" y="91440"/>
                  </a:lnTo>
                  <a:close/>
                </a:path>
                <a:path w="140970" h="172719">
                  <a:moveTo>
                    <a:pt x="115011" y="91440"/>
                  </a:moveTo>
                  <a:lnTo>
                    <a:pt x="112090" y="91440"/>
                  </a:lnTo>
                  <a:lnTo>
                    <a:pt x="112090" y="92710"/>
                  </a:lnTo>
                  <a:lnTo>
                    <a:pt x="115011" y="92710"/>
                  </a:lnTo>
                  <a:lnTo>
                    <a:pt x="115011" y="91440"/>
                  </a:lnTo>
                  <a:close/>
                </a:path>
                <a:path w="140970" h="172719">
                  <a:moveTo>
                    <a:pt x="28409" y="87630"/>
                  </a:moveTo>
                  <a:lnTo>
                    <a:pt x="20434" y="87630"/>
                  </a:lnTo>
                  <a:lnTo>
                    <a:pt x="20040" y="88900"/>
                  </a:lnTo>
                  <a:lnTo>
                    <a:pt x="13042" y="88900"/>
                  </a:lnTo>
                  <a:lnTo>
                    <a:pt x="13042" y="90170"/>
                  </a:lnTo>
                  <a:lnTo>
                    <a:pt x="12649" y="91440"/>
                  </a:lnTo>
                  <a:lnTo>
                    <a:pt x="29184" y="91440"/>
                  </a:lnTo>
                  <a:lnTo>
                    <a:pt x="29184" y="90170"/>
                  </a:lnTo>
                  <a:lnTo>
                    <a:pt x="28803" y="90170"/>
                  </a:lnTo>
                  <a:lnTo>
                    <a:pt x="28409" y="88900"/>
                  </a:lnTo>
                  <a:lnTo>
                    <a:pt x="28409" y="87630"/>
                  </a:lnTo>
                  <a:close/>
                </a:path>
                <a:path w="140970" h="172719">
                  <a:moveTo>
                    <a:pt x="97104" y="90170"/>
                  </a:moveTo>
                  <a:lnTo>
                    <a:pt x="32105" y="90170"/>
                  </a:lnTo>
                  <a:lnTo>
                    <a:pt x="32499" y="91440"/>
                  </a:lnTo>
                  <a:lnTo>
                    <a:pt x="97104" y="91440"/>
                  </a:lnTo>
                  <a:lnTo>
                    <a:pt x="97104" y="90170"/>
                  </a:lnTo>
                  <a:close/>
                </a:path>
                <a:path w="140970" h="172719">
                  <a:moveTo>
                    <a:pt x="100609" y="90170"/>
                  </a:moveTo>
                  <a:lnTo>
                    <a:pt x="100215" y="90170"/>
                  </a:lnTo>
                  <a:lnTo>
                    <a:pt x="100215" y="91440"/>
                  </a:lnTo>
                  <a:lnTo>
                    <a:pt x="100609" y="91440"/>
                  </a:lnTo>
                  <a:lnTo>
                    <a:pt x="100609" y="90170"/>
                  </a:lnTo>
                  <a:close/>
                </a:path>
                <a:path w="140970" h="172719">
                  <a:moveTo>
                    <a:pt x="104305" y="90170"/>
                  </a:moveTo>
                  <a:lnTo>
                    <a:pt x="102362" y="90170"/>
                  </a:lnTo>
                  <a:lnTo>
                    <a:pt x="102755" y="91440"/>
                  </a:lnTo>
                  <a:lnTo>
                    <a:pt x="104305" y="91440"/>
                  </a:lnTo>
                  <a:lnTo>
                    <a:pt x="104305" y="90170"/>
                  </a:lnTo>
                  <a:close/>
                </a:path>
                <a:path w="140970" h="172719">
                  <a:moveTo>
                    <a:pt x="117348" y="90170"/>
                  </a:moveTo>
                  <a:lnTo>
                    <a:pt x="105664" y="90170"/>
                  </a:lnTo>
                  <a:lnTo>
                    <a:pt x="105664" y="91440"/>
                  </a:lnTo>
                  <a:lnTo>
                    <a:pt x="117348" y="91440"/>
                  </a:lnTo>
                  <a:lnTo>
                    <a:pt x="117348" y="90170"/>
                  </a:lnTo>
                  <a:close/>
                </a:path>
                <a:path w="140970" h="172719">
                  <a:moveTo>
                    <a:pt x="117729" y="90170"/>
                  </a:moveTo>
                  <a:lnTo>
                    <a:pt x="117348" y="90170"/>
                  </a:lnTo>
                  <a:lnTo>
                    <a:pt x="117729" y="91440"/>
                  </a:lnTo>
                  <a:lnTo>
                    <a:pt x="117729" y="90170"/>
                  </a:lnTo>
                  <a:close/>
                </a:path>
                <a:path w="140970" h="172719">
                  <a:moveTo>
                    <a:pt x="118516" y="90170"/>
                  </a:moveTo>
                  <a:lnTo>
                    <a:pt x="118122" y="90170"/>
                  </a:lnTo>
                  <a:lnTo>
                    <a:pt x="118122" y="91440"/>
                  </a:lnTo>
                  <a:lnTo>
                    <a:pt x="118516" y="90170"/>
                  </a:lnTo>
                  <a:close/>
                </a:path>
                <a:path w="140970" h="172719">
                  <a:moveTo>
                    <a:pt x="119481" y="86360"/>
                  </a:moveTo>
                  <a:lnTo>
                    <a:pt x="31724" y="86360"/>
                  </a:lnTo>
                  <a:lnTo>
                    <a:pt x="31330" y="87630"/>
                  </a:lnTo>
                  <a:lnTo>
                    <a:pt x="31724" y="88900"/>
                  </a:lnTo>
                  <a:lnTo>
                    <a:pt x="31330" y="88900"/>
                  </a:lnTo>
                  <a:lnTo>
                    <a:pt x="31724" y="90170"/>
                  </a:lnTo>
                  <a:lnTo>
                    <a:pt x="97497" y="90170"/>
                  </a:lnTo>
                  <a:lnTo>
                    <a:pt x="98272" y="87630"/>
                  </a:lnTo>
                  <a:lnTo>
                    <a:pt x="119481" y="87630"/>
                  </a:lnTo>
                  <a:lnTo>
                    <a:pt x="119481" y="86360"/>
                  </a:lnTo>
                  <a:close/>
                </a:path>
                <a:path w="140970" h="172719">
                  <a:moveTo>
                    <a:pt x="105079" y="88900"/>
                  </a:moveTo>
                  <a:lnTo>
                    <a:pt x="98666" y="88900"/>
                  </a:lnTo>
                  <a:lnTo>
                    <a:pt x="98666" y="90170"/>
                  </a:lnTo>
                  <a:lnTo>
                    <a:pt x="105079" y="90170"/>
                  </a:lnTo>
                  <a:lnTo>
                    <a:pt x="105079" y="88900"/>
                  </a:lnTo>
                  <a:close/>
                </a:path>
                <a:path w="140970" h="172719">
                  <a:moveTo>
                    <a:pt x="105283" y="88900"/>
                  </a:moveTo>
                  <a:lnTo>
                    <a:pt x="105079" y="88900"/>
                  </a:lnTo>
                  <a:lnTo>
                    <a:pt x="105079" y="90170"/>
                  </a:lnTo>
                  <a:lnTo>
                    <a:pt x="105283" y="88900"/>
                  </a:lnTo>
                  <a:close/>
                </a:path>
                <a:path w="140970" h="172719">
                  <a:moveTo>
                    <a:pt x="119291" y="87630"/>
                  </a:moveTo>
                  <a:lnTo>
                    <a:pt x="98272" y="87630"/>
                  </a:lnTo>
                  <a:lnTo>
                    <a:pt x="98272" y="88900"/>
                  </a:lnTo>
                  <a:lnTo>
                    <a:pt x="106057" y="88900"/>
                  </a:lnTo>
                  <a:lnTo>
                    <a:pt x="106057" y="90170"/>
                  </a:lnTo>
                  <a:lnTo>
                    <a:pt x="119291" y="90170"/>
                  </a:lnTo>
                  <a:lnTo>
                    <a:pt x="119291" y="87630"/>
                  </a:lnTo>
                  <a:close/>
                </a:path>
                <a:path w="140970" h="172719">
                  <a:moveTo>
                    <a:pt x="19075" y="87630"/>
                  </a:moveTo>
                  <a:lnTo>
                    <a:pt x="13423" y="87630"/>
                  </a:lnTo>
                  <a:lnTo>
                    <a:pt x="13423" y="88900"/>
                  </a:lnTo>
                  <a:lnTo>
                    <a:pt x="19075" y="88900"/>
                  </a:lnTo>
                  <a:lnTo>
                    <a:pt x="19075" y="87630"/>
                  </a:lnTo>
                  <a:close/>
                </a:path>
                <a:path w="140970" h="172719">
                  <a:moveTo>
                    <a:pt x="26860" y="85090"/>
                  </a:moveTo>
                  <a:lnTo>
                    <a:pt x="23545" y="85090"/>
                  </a:lnTo>
                  <a:lnTo>
                    <a:pt x="23152" y="86360"/>
                  </a:lnTo>
                  <a:lnTo>
                    <a:pt x="23152" y="87630"/>
                  </a:lnTo>
                  <a:lnTo>
                    <a:pt x="27635" y="87630"/>
                  </a:lnTo>
                  <a:lnTo>
                    <a:pt x="27635" y="86360"/>
                  </a:lnTo>
                  <a:lnTo>
                    <a:pt x="26860" y="86360"/>
                  </a:lnTo>
                  <a:lnTo>
                    <a:pt x="26860" y="85090"/>
                  </a:lnTo>
                  <a:close/>
                </a:path>
                <a:path w="140970" h="172719">
                  <a:moveTo>
                    <a:pt x="130378" y="86360"/>
                  </a:moveTo>
                  <a:lnTo>
                    <a:pt x="129603" y="86360"/>
                  </a:lnTo>
                  <a:lnTo>
                    <a:pt x="129603" y="87630"/>
                  </a:lnTo>
                  <a:lnTo>
                    <a:pt x="130378" y="87630"/>
                  </a:lnTo>
                  <a:lnTo>
                    <a:pt x="130378" y="86360"/>
                  </a:lnTo>
                  <a:close/>
                </a:path>
                <a:path w="140970" h="172719">
                  <a:moveTo>
                    <a:pt x="131165" y="86360"/>
                  </a:moveTo>
                  <a:lnTo>
                    <a:pt x="130771" y="86360"/>
                  </a:lnTo>
                  <a:lnTo>
                    <a:pt x="130771" y="87630"/>
                  </a:lnTo>
                  <a:lnTo>
                    <a:pt x="131165" y="87630"/>
                  </a:lnTo>
                  <a:lnTo>
                    <a:pt x="131165" y="86360"/>
                  </a:lnTo>
                  <a:close/>
                </a:path>
                <a:path w="140970" h="172719">
                  <a:moveTo>
                    <a:pt x="119481" y="85090"/>
                  </a:moveTo>
                  <a:lnTo>
                    <a:pt x="32499" y="85090"/>
                  </a:lnTo>
                  <a:lnTo>
                    <a:pt x="32499" y="86360"/>
                  </a:lnTo>
                  <a:lnTo>
                    <a:pt x="119875" y="86360"/>
                  </a:lnTo>
                  <a:lnTo>
                    <a:pt x="119481" y="85090"/>
                  </a:lnTo>
                  <a:close/>
                </a:path>
                <a:path w="140970" h="172719">
                  <a:moveTo>
                    <a:pt x="132334" y="85090"/>
                  </a:moveTo>
                  <a:lnTo>
                    <a:pt x="124739" y="85090"/>
                  </a:lnTo>
                  <a:lnTo>
                    <a:pt x="125133" y="86360"/>
                  </a:lnTo>
                  <a:lnTo>
                    <a:pt x="132715" y="86360"/>
                  </a:lnTo>
                  <a:lnTo>
                    <a:pt x="132334" y="85090"/>
                  </a:lnTo>
                  <a:close/>
                </a:path>
                <a:path w="140970" h="172719">
                  <a:moveTo>
                    <a:pt x="26466" y="83820"/>
                  </a:moveTo>
                  <a:lnTo>
                    <a:pt x="23939" y="83820"/>
                  </a:lnTo>
                  <a:lnTo>
                    <a:pt x="23939" y="85090"/>
                  </a:lnTo>
                  <a:lnTo>
                    <a:pt x="26466" y="85090"/>
                  </a:lnTo>
                  <a:lnTo>
                    <a:pt x="26466" y="83820"/>
                  </a:lnTo>
                  <a:close/>
                </a:path>
                <a:path w="140970" h="172719">
                  <a:moveTo>
                    <a:pt x="120650" y="83820"/>
                  </a:moveTo>
                  <a:lnTo>
                    <a:pt x="33274" y="83820"/>
                  </a:lnTo>
                  <a:lnTo>
                    <a:pt x="33274" y="85090"/>
                  </a:lnTo>
                  <a:lnTo>
                    <a:pt x="120650" y="85090"/>
                  </a:lnTo>
                  <a:lnTo>
                    <a:pt x="120650" y="83820"/>
                  </a:lnTo>
                  <a:close/>
                </a:path>
                <a:path w="140970" h="172719">
                  <a:moveTo>
                    <a:pt x="121818" y="83820"/>
                  </a:moveTo>
                  <a:lnTo>
                    <a:pt x="121043" y="83820"/>
                  </a:lnTo>
                  <a:lnTo>
                    <a:pt x="121043" y="85090"/>
                  </a:lnTo>
                  <a:lnTo>
                    <a:pt x="121424" y="85090"/>
                  </a:lnTo>
                  <a:lnTo>
                    <a:pt x="121818" y="83820"/>
                  </a:lnTo>
                  <a:close/>
                </a:path>
                <a:path w="140970" h="172719">
                  <a:moveTo>
                    <a:pt x="133502" y="83820"/>
                  </a:moveTo>
                  <a:lnTo>
                    <a:pt x="125514" y="83820"/>
                  </a:lnTo>
                  <a:lnTo>
                    <a:pt x="125514" y="85090"/>
                  </a:lnTo>
                  <a:lnTo>
                    <a:pt x="133502" y="85090"/>
                  </a:lnTo>
                  <a:lnTo>
                    <a:pt x="133502" y="83820"/>
                  </a:lnTo>
                  <a:close/>
                </a:path>
                <a:path w="140970" h="172719">
                  <a:moveTo>
                    <a:pt x="135255" y="83820"/>
                  </a:moveTo>
                  <a:lnTo>
                    <a:pt x="134467" y="83820"/>
                  </a:lnTo>
                  <a:lnTo>
                    <a:pt x="134467" y="85090"/>
                  </a:lnTo>
                  <a:lnTo>
                    <a:pt x="135255" y="85090"/>
                  </a:lnTo>
                  <a:lnTo>
                    <a:pt x="135255" y="83820"/>
                  </a:lnTo>
                  <a:close/>
                </a:path>
                <a:path w="140970" h="172719">
                  <a:moveTo>
                    <a:pt x="123761" y="82550"/>
                  </a:moveTo>
                  <a:lnTo>
                    <a:pt x="32880" y="82550"/>
                  </a:lnTo>
                  <a:lnTo>
                    <a:pt x="32880" y="83820"/>
                  </a:lnTo>
                  <a:lnTo>
                    <a:pt x="123761" y="83820"/>
                  </a:lnTo>
                  <a:lnTo>
                    <a:pt x="123761" y="82550"/>
                  </a:lnTo>
                  <a:close/>
                </a:path>
                <a:path w="140970" h="172719">
                  <a:moveTo>
                    <a:pt x="126301" y="82550"/>
                  </a:moveTo>
                  <a:lnTo>
                    <a:pt x="126301" y="83820"/>
                  </a:lnTo>
                  <a:lnTo>
                    <a:pt x="126682" y="83820"/>
                  </a:lnTo>
                  <a:lnTo>
                    <a:pt x="126301" y="82550"/>
                  </a:lnTo>
                  <a:close/>
                </a:path>
                <a:path w="140970" h="172719">
                  <a:moveTo>
                    <a:pt x="135636" y="81280"/>
                  </a:moveTo>
                  <a:lnTo>
                    <a:pt x="126301" y="81280"/>
                  </a:lnTo>
                  <a:lnTo>
                    <a:pt x="126301" y="82550"/>
                  </a:lnTo>
                  <a:lnTo>
                    <a:pt x="126682" y="82550"/>
                  </a:lnTo>
                  <a:lnTo>
                    <a:pt x="126682" y="83820"/>
                  </a:lnTo>
                  <a:lnTo>
                    <a:pt x="135636" y="83820"/>
                  </a:lnTo>
                  <a:lnTo>
                    <a:pt x="135636" y="81280"/>
                  </a:lnTo>
                  <a:close/>
                </a:path>
                <a:path w="140970" h="172719">
                  <a:moveTo>
                    <a:pt x="124739" y="81280"/>
                  </a:moveTo>
                  <a:lnTo>
                    <a:pt x="34048" y="81280"/>
                  </a:lnTo>
                  <a:lnTo>
                    <a:pt x="34048" y="82550"/>
                  </a:lnTo>
                  <a:lnTo>
                    <a:pt x="124739" y="82550"/>
                  </a:lnTo>
                  <a:lnTo>
                    <a:pt x="124739" y="81280"/>
                  </a:lnTo>
                  <a:close/>
                </a:path>
                <a:path w="140970" h="172719">
                  <a:moveTo>
                    <a:pt x="125514" y="81280"/>
                  </a:moveTo>
                  <a:lnTo>
                    <a:pt x="125133" y="81280"/>
                  </a:lnTo>
                  <a:lnTo>
                    <a:pt x="125133" y="82550"/>
                  </a:lnTo>
                  <a:lnTo>
                    <a:pt x="125514" y="82550"/>
                  </a:lnTo>
                  <a:lnTo>
                    <a:pt x="125514" y="81280"/>
                  </a:lnTo>
                  <a:close/>
                </a:path>
                <a:path w="140970" h="172719">
                  <a:moveTo>
                    <a:pt x="134861" y="80010"/>
                  </a:moveTo>
                  <a:lnTo>
                    <a:pt x="35420" y="80010"/>
                  </a:lnTo>
                  <a:lnTo>
                    <a:pt x="35420" y="81280"/>
                  </a:lnTo>
                  <a:lnTo>
                    <a:pt x="134861" y="81280"/>
                  </a:lnTo>
                  <a:lnTo>
                    <a:pt x="134861" y="80010"/>
                  </a:lnTo>
                  <a:close/>
                </a:path>
                <a:path w="140970" h="172719">
                  <a:moveTo>
                    <a:pt x="133692" y="78740"/>
                  </a:moveTo>
                  <a:lnTo>
                    <a:pt x="36195" y="78740"/>
                  </a:lnTo>
                  <a:lnTo>
                    <a:pt x="36195" y="80010"/>
                  </a:lnTo>
                  <a:lnTo>
                    <a:pt x="134086" y="80010"/>
                  </a:lnTo>
                  <a:lnTo>
                    <a:pt x="133692" y="78740"/>
                  </a:lnTo>
                  <a:close/>
                </a:path>
                <a:path w="140970" h="172719">
                  <a:moveTo>
                    <a:pt x="135636" y="78740"/>
                  </a:moveTo>
                  <a:lnTo>
                    <a:pt x="134086" y="78740"/>
                  </a:lnTo>
                  <a:lnTo>
                    <a:pt x="134086" y="80010"/>
                  </a:lnTo>
                  <a:lnTo>
                    <a:pt x="135636" y="80010"/>
                  </a:lnTo>
                  <a:lnTo>
                    <a:pt x="135636" y="78740"/>
                  </a:lnTo>
                  <a:close/>
                </a:path>
                <a:path w="140970" h="172719">
                  <a:moveTo>
                    <a:pt x="132334" y="76200"/>
                  </a:moveTo>
                  <a:lnTo>
                    <a:pt x="132334" y="77470"/>
                  </a:lnTo>
                  <a:lnTo>
                    <a:pt x="37363" y="77470"/>
                  </a:lnTo>
                  <a:lnTo>
                    <a:pt x="37363" y="78740"/>
                  </a:lnTo>
                  <a:lnTo>
                    <a:pt x="132715" y="78740"/>
                  </a:lnTo>
                  <a:lnTo>
                    <a:pt x="132715" y="77470"/>
                  </a:lnTo>
                  <a:lnTo>
                    <a:pt x="132334" y="76200"/>
                  </a:lnTo>
                  <a:close/>
                </a:path>
                <a:path w="140970" h="172719">
                  <a:moveTo>
                    <a:pt x="131940" y="74930"/>
                  </a:moveTo>
                  <a:lnTo>
                    <a:pt x="39890" y="74930"/>
                  </a:lnTo>
                  <a:lnTo>
                    <a:pt x="39890" y="76200"/>
                  </a:lnTo>
                  <a:lnTo>
                    <a:pt x="39116" y="76200"/>
                  </a:lnTo>
                  <a:lnTo>
                    <a:pt x="39116" y="77470"/>
                  </a:lnTo>
                  <a:lnTo>
                    <a:pt x="132334" y="77470"/>
                  </a:lnTo>
                  <a:lnTo>
                    <a:pt x="132334" y="76200"/>
                  </a:lnTo>
                  <a:lnTo>
                    <a:pt x="131940" y="74930"/>
                  </a:lnTo>
                  <a:close/>
                </a:path>
                <a:path w="140970" h="172719">
                  <a:moveTo>
                    <a:pt x="49237" y="71120"/>
                  </a:moveTo>
                  <a:lnTo>
                    <a:pt x="40284" y="71120"/>
                  </a:lnTo>
                  <a:lnTo>
                    <a:pt x="40284" y="72390"/>
                  </a:lnTo>
                  <a:lnTo>
                    <a:pt x="40665" y="72390"/>
                  </a:lnTo>
                  <a:lnTo>
                    <a:pt x="41059" y="73660"/>
                  </a:lnTo>
                  <a:lnTo>
                    <a:pt x="41059" y="74930"/>
                  </a:lnTo>
                  <a:lnTo>
                    <a:pt x="52349" y="74930"/>
                  </a:lnTo>
                  <a:lnTo>
                    <a:pt x="51955" y="73660"/>
                  </a:lnTo>
                  <a:lnTo>
                    <a:pt x="49237" y="73660"/>
                  </a:lnTo>
                  <a:lnTo>
                    <a:pt x="49237" y="71120"/>
                  </a:lnTo>
                  <a:close/>
                </a:path>
                <a:path w="140970" h="172719">
                  <a:moveTo>
                    <a:pt x="130771" y="73660"/>
                  </a:moveTo>
                  <a:lnTo>
                    <a:pt x="53708" y="73660"/>
                  </a:lnTo>
                  <a:lnTo>
                    <a:pt x="53708" y="74930"/>
                  </a:lnTo>
                  <a:lnTo>
                    <a:pt x="130771" y="74930"/>
                  </a:lnTo>
                  <a:lnTo>
                    <a:pt x="130771" y="73660"/>
                  </a:lnTo>
                  <a:close/>
                </a:path>
                <a:path w="140970" h="172719">
                  <a:moveTo>
                    <a:pt x="50787" y="72390"/>
                  </a:moveTo>
                  <a:lnTo>
                    <a:pt x="49618" y="72390"/>
                  </a:lnTo>
                  <a:lnTo>
                    <a:pt x="49618" y="73660"/>
                  </a:lnTo>
                  <a:lnTo>
                    <a:pt x="50787" y="73660"/>
                  </a:lnTo>
                  <a:lnTo>
                    <a:pt x="50787" y="72390"/>
                  </a:lnTo>
                  <a:close/>
                </a:path>
                <a:path w="140970" h="172719">
                  <a:moveTo>
                    <a:pt x="129997" y="72390"/>
                  </a:moveTo>
                  <a:lnTo>
                    <a:pt x="54876" y="72390"/>
                  </a:lnTo>
                  <a:lnTo>
                    <a:pt x="54876" y="73660"/>
                  </a:lnTo>
                  <a:lnTo>
                    <a:pt x="130378" y="73660"/>
                  </a:lnTo>
                  <a:lnTo>
                    <a:pt x="129997" y="72390"/>
                  </a:lnTo>
                  <a:close/>
                </a:path>
                <a:path w="140970" h="172719">
                  <a:moveTo>
                    <a:pt x="131165" y="68580"/>
                  </a:moveTo>
                  <a:lnTo>
                    <a:pt x="56045" y="68580"/>
                  </a:lnTo>
                  <a:lnTo>
                    <a:pt x="56045" y="69850"/>
                  </a:lnTo>
                  <a:lnTo>
                    <a:pt x="54876" y="69850"/>
                  </a:lnTo>
                  <a:lnTo>
                    <a:pt x="54876" y="71120"/>
                  </a:lnTo>
                  <a:lnTo>
                    <a:pt x="54102" y="71120"/>
                  </a:lnTo>
                  <a:lnTo>
                    <a:pt x="54102" y="72390"/>
                  </a:lnTo>
                  <a:lnTo>
                    <a:pt x="131546" y="72390"/>
                  </a:lnTo>
                  <a:lnTo>
                    <a:pt x="131546" y="71120"/>
                  </a:lnTo>
                  <a:lnTo>
                    <a:pt x="131165" y="69850"/>
                  </a:lnTo>
                  <a:lnTo>
                    <a:pt x="131165" y="68580"/>
                  </a:lnTo>
                  <a:close/>
                </a:path>
                <a:path w="140970" h="172719">
                  <a:moveTo>
                    <a:pt x="45148" y="68580"/>
                  </a:moveTo>
                  <a:lnTo>
                    <a:pt x="39890" y="68580"/>
                  </a:lnTo>
                  <a:lnTo>
                    <a:pt x="39890" y="71120"/>
                  </a:lnTo>
                  <a:lnTo>
                    <a:pt x="46710" y="71120"/>
                  </a:lnTo>
                  <a:lnTo>
                    <a:pt x="46710" y="69850"/>
                  </a:lnTo>
                  <a:lnTo>
                    <a:pt x="45148" y="69850"/>
                  </a:lnTo>
                  <a:lnTo>
                    <a:pt x="45148" y="68580"/>
                  </a:lnTo>
                  <a:close/>
                </a:path>
                <a:path w="140970" h="172719">
                  <a:moveTo>
                    <a:pt x="47091" y="69850"/>
                  </a:moveTo>
                  <a:lnTo>
                    <a:pt x="46710" y="71120"/>
                  </a:lnTo>
                  <a:lnTo>
                    <a:pt x="47091" y="71120"/>
                  </a:lnTo>
                  <a:lnTo>
                    <a:pt x="47091" y="69850"/>
                  </a:lnTo>
                  <a:close/>
                </a:path>
                <a:path w="140970" h="172719">
                  <a:moveTo>
                    <a:pt x="44373" y="67310"/>
                  </a:moveTo>
                  <a:lnTo>
                    <a:pt x="42227" y="67310"/>
                  </a:lnTo>
                  <a:lnTo>
                    <a:pt x="42227" y="68580"/>
                  </a:lnTo>
                  <a:lnTo>
                    <a:pt x="44373" y="68580"/>
                  </a:lnTo>
                  <a:lnTo>
                    <a:pt x="44373" y="67310"/>
                  </a:lnTo>
                  <a:close/>
                </a:path>
                <a:path w="140970" h="172719">
                  <a:moveTo>
                    <a:pt x="131940" y="67310"/>
                  </a:moveTo>
                  <a:lnTo>
                    <a:pt x="57213" y="67310"/>
                  </a:lnTo>
                  <a:lnTo>
                    <a:pt x="57213" y="68580"/>
                  </a:lnTo>
                  <a:lnTo>
                    <a:pt x="131940" y="68580"/>
                  </a:lnTo>
                  <a:lnTo>
                    <a:pt x="131940" y="67310"/>
                  </a:lnTo>
                  <a:close/>
                </a:path>
                <a:path w="140970" h="172719">
                  <a:moveTo>
                    <a:pt x="131546" y="64770"/>
                  </a:moveTo>
                  <a:lnTo>
                    <a:pt x="86601" y="64770"/>
                  </a:lnTo>
                  <a:lnTo>
                    <a:pt x="86601" y="66040"/>
                  </a:lnTo>
                  <a:lnTo>
                    <a:pt x="56819" y="66040"/>
                  </a:lnTo>
                  <a:lnTo>
                    <a:pt x="56819" y="67310"/>
                  </a:lnTo>
                  <a:lnTo>
                    <a:pt x="131546" y="67310"/>
                  </a:lnTo>
                  <a:lnTo>
                    <a:pt x="130771" y="66040"/>
                  </a:lnTo>
                  <a:lnTo>
                    <a:pt x="131546" y="64770"/>
                  </a:lnTo>
                  <a:close/>
                </a:path>
                <a:path w="140970" h="172719">
                  <a:moveTo>
                    <a:pt x="82511" y="63500"/>
                  </a:moveTo>
                  <a:lnTo>
                    <a:pt x="56045" y="63500"/>
                  </a:lnTo>
                  <a:lnTo>
                    <a:pt x="56045" y="66040"/>
                  </a:lnTo>
                  <a:lnTo>
                    <a:pt x="83286" y="66040"/>
                  </a:lnTo>
                  <a:lnTo>
                    <a:pt x="83286" y="64770"/>
                  </a:lnTo>
                  <a:lnTo>
                    <a:pt x="82511" y="64770"/>
                  </a:lnTo>
                  <a:lnTo>
                    <a:pt x="82511" y="63500"/>
                  </a:lnTo>
                  <a:close/>
                </a:path>
                <a:path w="140970" h="172719">
                  <a:moveTo>
                    <a:pt x="138950" y="64770"/>
                  </a:moveTo>
                  <a:lnTo>
                    <a:pt x="137198" y="64770"/>
                  </a:lnTo>
                  <a:lnTo>
                    <a:pt x="137198" y="66040"/>
                  </a:lnTo>
                  <a:lnTo>
                    <a:pt x="138950" y="66040"/>
                  </a:lnTo>
                  <a:lnTo>
                    <a:pt x="138950" y="64770"/>
                  </a:lnTo>
                  <a:close/>
                </a:path>
                <a:path w="140970" h="172719">
                  <a:moveTo>
                    <a:pt x="99441" y="62230"/>
                  </a:moveTo>
                  <a:lnTo>
                    <a:pt x="88150" y="62230"/>
                  </a:lnTo>
                  <a:lnTo>
                    <a:pt x="88150" y="63500"/>
                  </a:lnTo>
                  <a:lnTo>
                    <a:pt x="87769" y="63500"/>
                  </a:lnTo>
                  <a:lnTo>
                    <a:pt x="88150" y="64770"/>
                  </a:lnTo>
                  <a:lnTo>
                    <a:pt x="99834" y="64770"/>
                  </a:lnTo>
                  <a:lnTo>
                    <a:pt x="99441" y="63500"/>
                  </a:lnTo>
                  <a:lnTo>
                    <a:pt x="99441" y="62230"/>
                  </a:lnTo>
                  <a:close/>
                </a:path>
                <a:path w="140970" h="172719">
                  <a:moveTo>
                    <a:pt x="132715" y="63500"/>
                  </a:moveTo>
                  <a:lnTo>
                    <a:pt x="100215" y="63500"/>
                  </a:lnTo>
                  <a:lnTo>
                    <a:pt x="100215" y="64770"/>
                  </a:lnTo>
                  <a:lnTo>
                    <a:pt x="132715" y="64770"/>
                  </a:lnTo>
                  <a:lnTo>
                    <a:pt x="132715" y="63500"/>
                  </a:lnTo>
                  <a:close/>
                </a:path>
                <a:path w="140970" h="172719">
                  <a:moveTo>
                    <a:pt x="134467" y="63500"/>
                  </a:moveTo>
                  <a:lnTo>
                    <a:pt x="134086" y="63500"/>
                  </a:lnTo>
                  <a:lnTo>
                    <a:pt x="134086" y="64770"/>
                  </a:lnTo>
                  <a:lnTo>
                    <a:pt x="134467" y="64770"/>
                  </a:lnTo>
                  <a:lnTo>
                    <a:pt x="134467" y="63500"/>
                  </a:lnTo>
                  <a:close/>
                </a:path>
                <a:path w="140970" h="172719">
                  <a:moveTo>
                    <a:pt x="140893" y="63500"/>
                  </a:moveTo>
                  <a:lnTo>
                    <a:pt x="135636" y="63500"/>
                  </a:lnTo>
                  <a:lnTo>
                    <a:pt x="135636" y="64770"/>
                  </a:lnTo>
                  <a:lnTo>
                    <a:pt x="140893" y="64770"/>
                  </a:lnTo>
                  <a:lnTo>
                    <a:pt x="140893" y="63500"/>
                  </a:lnTo>
                  <a:close/>
                </a:path>
                <a:path w="140970" h="172719">
                  <a:moveTo>
                    <a:pt x="81534" y="62230"/>
                  </a:moveTo>
                  <a:lnTo>
                    <a:pt x="53708" y="62230"/>
                  </a:lnTo>
                  <a:lnTo>
                    <a:pt x="54102" y="63500"/>
                  </a:lnTo>
                  <a:lnTo>
                    <a:pt x="81534" y="63500"/>
                  </a:lnTo>
                  <a:lnTo>
                    <a:pt x="81534" y="62230"/>
                  </a:lnTo>
                  <a:close/>
                </a:path>
                <a:path w="140970" h="172719">
                  <a:moveTo>
                    <a:pt x="140119" y="60960"/>
                  </a:moveTo>
                  <a:lnTo>
                    <a:pt x="101587" y="60960"/>
                  </a:lnTo>
                  <a:lnTo>
                    <a:pt x="101587" y="62230"/>
                  </a:lnTo>
                  <a:lnTo>
                    <a:pt x="99834" y="62230"/>
                  </a:lnTo>
                  <a:lnTo>
                    <a:pt x="99834" y="63500"/>
                  </a:lnTo>
                  <a:lnTo>
                    <a:pt x="140119" y="63500"/>
                  </a:lnTo>
                  <a:lnTo>
                    <a:pt x="140119" y="60960"/>
                  </a:lnTo>
                  <a:close/>
                </a:path>
                <a:path w="140970" h="172719">
                  <a:moveTo>
                    <a:pt x="79984" y="59690"/>
                  </a:moveTo>
                  <a:lnTo>
                    <a:pt x="53314" y="59690"/>
                  </a:lnTo>
                  <a:lnTo>
                    <a:pt x="53314" y="60960"/>
                  </a:lnTo>
                  <a:lnTo>
                    <a:pt x="53124" y="62230"/>
                  </a:lnTo>
                  <a:lnTo>
                    <a:pt x="79984" y="62230"/>
                  </a:lnTo>
                  <a:lnTo>
                    <a:pt x="80365" y="60960"/>
                  </a:lnTo>
                  <a:lnTo>
                    <a:pt x="79984" y="60960"/>
                  </a:lnTo>
                  <a:lnTo>
                    <a:pt x="79984" y="59690"/>
                  </a:lnTo>
                  <a:close/>
                </a:path>
                <a:path w="140970" h="172719">
                  <a:moveTo>
                    <a:pt x="93408" y="60960"/>
                  </a:moveTo>
                  <a:lnTo>
                    <a:pt x="91859" y="60960"/>
                  </a:lnTo>
                  <a:lnTo>
                    <a:pt x="91859" y="62230"/>
                  </a:lnTo>
                  <a:lnTo>
                    <a:pt x="93802" y="62230"/>
                  </a:lnTo>
                  <a:lnTo>
                    <a:pt x="93408" y="60960"/>
                  </a:lnTo>
                  <a:close/>
                </a:path>
                <a:path w="140970" h="172719">
                  <a:moveTo>
                    <a:pt x="97497" y="57150"/>
                  </a:moveTo>
                  <a:lnTo>
                    <a:pt x="96710" y="57150"/>
                  </a:lnTo>
                  <a:lnTo>
                    <a:pt x="96710" y="58420"/>
                  </a:lnTo>
                  <a:lnTo>
                    <a:pt x="95935" y="58420"/>
                  </a:lnTo>
                  <a:lnTo>
                    <a:pt x="95935" y="60960"/>
                  </a:lnTo>
                  <a:lnTo>
                    <a:pt x="94970" y="60960"/>
                  </a:lnTo>
                  <a:lnTo>
                    <a:pt x="94183" y="62230"/>
                  </a:lnTo>
                  <a:lnTo>
                    <a:pt x="99047" y="62230"/>
                  </a:lnTo>
                  <a:lnTo>
                    <a:pt x="99047" y="60960"/>
                  </a:lnTo>
                  <a:lnTo>
                    <a:pt x="99441" y="59690"/>
                  </a:lnTo>
                  <a:lnTo>
                    <a:pt x="97878" y="59690"/>
                  </a:lnTo>
                  <a:lnTo>
                    <a:pt x="97497" y="58420"/>
                  </a:lnTo>
                  <a:lnTo>
                    <a:pt x="97497" y="57150"/>
                  </a:lnTo>
                  <a:close/>
                </a:path>
                <a:path w="140970" h="172719">
                  <a:moveTo>
                    <a:pt x="95745" y="59690"/>
                  </a:moveTo>
                  <a:lnTo>
                    <a:pt x="95351" y="59690"/>
                  </a:lnTo>
                  <a:lnTo>
                    <a:pt x="95351" y="60960"/>
                  </a:lnTo>
                  <a:lnTo>
                    <a:pt x="95745" y="60960"/>
                  </a:lnTo>
                  <a:lnTo>
                    <a:pt x="95745" y="59690"/>
                  </a:lnTo>
                  <a:close/>
                </a:path>
                <a:path w="140970" h="172719">
                  <a:moveTo>
                    <a:pt x="137579" y="59690"/>
                  </a:moveTo>
                  <a:lnTo>
                    <a:pt x="104305" y="59690"/>
                  </a:lnTo>
                  <a:lnTo>
                    <a:pt x="104305" y="60960"/>
                  </a:lnTo>
                  <a:lnTo>
                    <a:pt x="137579" y="60960"/>
                  </a:lnTo>
                  <a:lnTo>
                    <a:pt x="137579" y="59690"/>
                  </a:lnTo>
                  <a:close/>
                </a:path>
                <a:path w="140970" h="172719">
                  <a:moveTo>
                    <a:pt x="80365" y="58420"/>
                  </a:moveTo>
                  <a:lnTo>
                    <a:pt x="54102" y="58420"/>
                  </a:lnTo>
                  <a:lnTo>
                    <a:pt x="54483" y="59690"/>
                  </a:lnTo>
                  <a:lnTo>
                    <a:pt x="80365" y="59690"/>
                  </a:lnTo>
                  <a:lnTo>
                    <a:pt x="80365" y="58420"/>
                  </a:lnTo>
                  <a:close/>
                </a:path>
                <a:path w="140970" h="172719">
                  <a:moveTo>
                    <a:pt x="99441" y="58420"/>
                  </a:moveTo>
                  <a:lnTo>
                    <a:pt x="99047" y="58420"/>
                  </a:lnTo>
                  <a:lnTo>
                    <a:pt x="98666" y="59690"/>
                  </a:lnTo>
                  <a:lnTo>
                    <a:pt x="99441" y="59690"/>
                  </a:lnTo>
                  <a:lnTo>
                    <a:pt x="99441" y="58420"/>
                  </a:lnTo>
                  <a:close/>
                </a:path>
                <a:path w="140970" h="172719">
                  <a:moveTo>
                    <a:pt x="137972" y="58420"/>
                  </a:moveTo>
                  <a:lnTo>
                    <a:pt x="104698" y="58420"/>
                  </a:lnTo>
                  <a:lnTo>
                    <a:pt x="104698" y="59690"/>
                  </a:lnTo>
                  <a:lnTo>
                    <a:pt x="137972" y="59690"/>
                  </a:lnTo>
                  <a:lnTo>
                    <a:pt x="137972" y="58420"/>
                  </a:lnTo>
                  <a:close/>
                </a:path>
                <a:path w="140970" h="172719">
                  <a:moveTo>
                    <a:pt x="81153" y="57150"/>
                  </a:moveTo>
                  <a:lnTo>
                    <a:pt x="56438" y="57150"/>
                  </a:lnTo>
                  <a:lnTo>
                    <a:pt x="56819" y="58420"/>
                  </a:lnTo>
                  <a:lnTo>
                    <a:pt x="81153" y="58420"/>
                  </a:lnTo>
                  <a:lnTo>
                    <a:pt x="81153" y="57150"/>
                  </a:lnTo>
                  <a:close/>
                </a:path>
                <a:path w="140970" h="172719">
                  <a:moveTo>
                    <a:pt x="137579" y="57150"/>
                  </a:moveTo>
                  <a:lnTo>
                    <a:pt x="104305" y="57150"/>
                  </a:lnTo>
                  <a:lnTo>
                    <a:pt x="104305" y="58420"/>
                  </a:lnTo>
                  <a:lnTo>
                    <a:pt x="137579" y="58420"/>
                  </a:lnTo>
                  <a:lnTo>
                    <a:pt x="137579" y="57150"/>
                  </a:lnTo>
                  <a:close/>
                </a:path>
                <a:path w="140970" h="172719">
                  <a:moveTo>
                    <a:pt x="80365" y="55880"/>
                  </a:moveTo>
                  <a:lnTo>
                    <a:pt x="56819" y="55880"/>
                  </a:lnTo>
                  <a:lnTo>
                    <a:pt x="56819" y="57150"/>
                  </a:lnTo>
                  <a:lnTo>
                    <a:pt x="80365" y="57150"/>
                  </a:lnTo>
                  <a:lnTo>
                    <a:pt x="80365" y="55880"/>
                  </a:lnTo>
                  <a:close/>
                </a:path>
                <a:path w="140970" h="172719">
                  <a:moveTo>
                    <a:pt x="136410" y="55880"/>
                  </a:moveTo>
                  <a:lnTo>
                    <a:pt x="104698" y="55880"/>
                  </a:lnTo>
                  <a:lnTo>
                    <a:pt x="104698" y="57150"/>
                  </a:lnTo>
                  <a:lnTo>
                    <a:pt x="136410" y="57150"/>
                  </a:lnTo>
                  <a:lnTo>
                    <a:pt x="136410" y="55880"/>
                  </a:lnTo>
                  <a:close/>
                </a:path>
                <a:path w="140970" h="172719">
                  <a:moveTo>
                    <a:pt x="81153" y="48260"/>
                  </a:moveTo>
                  <a:lnTo>
                    <a:pt x="50406" y="48260"/>
                  </a:lnTo>
                  <a:lnTo>
                    <a:pt x="50406" y="49530"/>
                  </a:lnTo>
                  <a:lnTo>
                    <a:pt x="51181" y="49530"/>
                  </a:lnTo>
                  <a:lnTo>
                    <a:pt x="51181" y="50800"/>
                  </a:lnTo>
                  <a:lnTo>
                    <a:pt x="51574" y="50800"/>
                  </a:lnTo>
                  <a:lnTo>
                    <a:pt x="51574" y="52070"/>
                  </a:lnTo>
                  <a:lnTo>
                    <a:pt x="52743" y="52070"/>
                  </a:lnTo>
                  <a:lnTo>
                    <a:pt x="52743" y="53340"/>
                  </a:lnTo>
                  <a:lnTo>
                    <a:pt x="56438" y="53340"/>
                  </a:lnTo>
                  <a:lnTo>
                    <a:pt x="56438" y="55880"/>
                  </a:lnTo>
                  <a:lnTo>
                    <a:pt x="80759" y="55880"/>
                  </a:lnTo>
                  <a:lnTo>
                    <a:pt x="81534" y="54610"/>
                  </a:lnTo>
                  <a:lnTo>
                    <a:pt x="81153" y="54610"/>
                  </a:lnTo>
                  <a:lnTo>
                    <a:pt x="81153" y="48260"/>
                  </a:lnTo>
                  <a:close/>
                </a:path>
                <a:path w="140970" h="172719">
                  <a:moveTo>
                    <a:pt x="136804" y="54610"/>
                  </a:moveTo>
                  <a:lnTo>
                    <a:pt x="105079" y="54610"/>
                  </a:lnTo>
                  <a:lnTo>
                    <a:pt x="105079" y="55880"/>
                  </a:lnTo>
                  <a:lnTo>
                    <a:pt x="136804" y="55880"/>
                  </a:lnTo>
                  <a:lnTo>
                    <a:pt x="136804" y="54610"/>
                  </a:lnTo>
                  <a:close/>
                </a:path>
                <a:path w="140970" h="172719">
                  <a:moveTo>
                    <a:pt x="135636" y="52070"/>
                  </a:moveTo>
                  <a:lnTo>
                    <a:pt x="106832" y="52070"/>
                  </a:lnTo>
                  <a:lnTo>
                    <a:pt x="106832" y="53340"/>
                  </a:lnTo>
                  <a:lnTo>
                    <a:pt x="105664" y="53340"/>
                  </a:lnTo>
                  <a:lnTo>
                    <a:pt x="105664" y="54610"/>
                  </a:lnTo>
                  <a:lnTo>
                    <a:pt x="135636" y="54610"/>
                  </a:lnTo>
                  <a:lnTo>
                    <a:pt x="135636" y="52070"/>
                  </a:lnTo>
                  <a:close/>
                </a:path>
                <a:path w="140970" h="172719">
                  <a:moveTo>
                    <a:pt x="123761" y="45720"/>
                  </a:moveTo>
                  <a:lnTo>
                    <a:pt x="106451" y="45720"/>
                  </a:lnTo>
                  <a:lnTo>
                    <a:pt x="105664" y="46990"/>
                  </a:lnTo>
                  <a:lnTo>
                    <a:pt x="105664" y="48260"/>
                  </a:lnTo>
                  <a:lnTo>
                    <a:pt x="108788" y="48260"/>
                  </a:lnTo>
                  <a:lnTo>
                    <a:pt x="108788" y="49530"/>
                  </a:lnTo>
                  <a:lnTo>
                    <a:pt x="108000" y="49530"/>
                  </a:lnTo>
                  <a:lnTo>
                    <a:pt x="108000" y="52070"/>
                  </a:lnTo>
                  <a:lnTo>
                    <a:pt x="135255" y="52070"/>
                  </a:lnTo>
                  <a:lnTo>
                    <a:pt x="135255" y="50800"/>
                  </a:lnTo>
                  <a:lnTo>
                    <a:pt x="125133" y="50800"/>
                  </a:lnTo>
                  <a:lnTo>
                    <a:pt x="125133" y="48260"/>
                  </a:lnTo>
                  <a:lnTo>
                    <a:pt x="124739" y="46990"/>
                  </a:lnTo>
                  <a:lnTo>
                    <a:pt x="123761" y="46990"/>
                  </a:lnTo>
                  <a:lnTo>
                    <a:pt x="123761" y="45720"/>
                  </a:lnTo>
                  <a:close/>
                </a:path>
                <a:path w="140970" h="172719">
                  <a:moveTo>
                    <a:pt x="129019" y="49530"/>
                  </a:moveTo>
                  <a:lnTo>
                    <a:pt x="128638" y="49530"/>
                  </a:lnTo>
                  <a:lnTo>
                    <a:pt x="128244" y="50800"/>
                  </a:lnTo>
                  <a:lnTo>
                    <a:pt x="129209" y="50800"/>
                  </a:lnTo>
                  <a:lnTo>
                    <a:pt x="129019" y="49530"/>
                  </a:lnTo>
                  <a:close/>
                </a:path>
                <a:path w="140970" h="172719">
                  <a:moveTo>
                    <a:pt x="133692" y="49530"/>
                  </a:moveTo>
                  <a:lnTo>
                    <a:pt x="129997" y="49530"/>
                  </a:lnTo>
                  <a:lnTo>
                    <a:pt x="129997" y="50800"/>
                  </a:lnTo>
                  <a:lnTo>
                    <a:pt x="134086" y="50800"/>
                  </a:lnTo>
                  <a:lnTo>
                    <a:pt x="133692" y="49530"/>
                  </a:lnTo>
                  <a:close/>
                </a:path>
                <a:path w="140970" h="172719">
                  <a:moveTo>
                    <a:pt x="134086" y="49530"/>
                  </a:moveTo>
                  <a:lnTo>
                    <a:pt x="134086" y="50800"/>
                  </a:lnTo>
                  <a:lnTo>
                    <a:pt x="134467" y="50800"/>
                  </a:lnTo>
                  <a:lnTo>
                    <a:pt x="134086" y="49530"/>
                  </a:lnTo>
                  <a:close/>
                </a:path>
                <a:path w="140970" h="172719">
                  <a:moveTo>
                    <a:pt x="132334" y="48260"/>
                  </a:moveTo>
                  <a:lnTo>
                    <a:pt x="129997" y="48260"/>
                  </a:lnTo>
                  <a:lnTo>
                    <a:pt x="130378" y="49530"/>
                  </a:lnTo>
                  <a:lnTo>
                    <a:pt x="132334" y="49530"/>
                  </a:lnTo>
                  <a:lnTo>
                    <a:pt x="132334" y="48260"/>
                  </a:lnTo>
                  <a:close/>
                </a:path>
                <a:path w="140970" h="172719">
                  <a:moveTo>
                    <a:pt x="81737" y="46990"/>
                  </a:moveTo>
                  <a:lnTo>
                    <a:pt x="50787" y="46990"/>
                  </a:lnTo>
                  <a:lnTo>
                    <a:pt x="50787" y="48260"/>
                  </a:lnTo>
                  <a:lnTo>
                    <a:pt x="81737" y="48260"/>
                  </a:lnTo>
                  <a:lnTo>
                    <a:pt x="81737" y="46990"/>
                  </a:lnTo>
                  <a:close/>
                </a:path>
                <a:path w="140970" h="172719">
                  <a:moveTo>
                    <a:pt x="82118" y="45720"/>
                  </a:moveTo>
                  <a:lnTo>
                    <a:pt x="50012" y="45720"/>
                  </a:lnTo>
                  <a:lnTo>
                    <a:pt x="49618" y="46990"/>
                  </a:lnTo>
                  <a:lnTo>
                    <a:pt x="82118" y="46990"/>
                  </a:lnTo>
                  <a:lnTo>
                    <a:pt x="82118" y="45720"/>
                  </a:lnTo>
                  <a:close/>
                </a:path>
                <a:path w="140970" h="172719">
                  <a:moveTo>
                    <a:pt x="83286" y="43180"/>
                  </a:moveTo>
                  <a:lnTo>
                    <a:pt x="50406" y="43180"/>
                  </a:lnTo>
                  <a:lnTo>
                    <a:pt x="50406" y="45720"/>
                  </a:lnTo>
                  <a:lnTo>
                    <a:pt x="82511" y="45720"/>
                  </a:lnTo>
                  <a:lnTo>
                    <a:pt x="82511" y="44450"/>
                  </a:lnTo>
                  <a:lnTo>
                    <a:pt x="83286" y="44450"/>
                  </a:lnTo>
                  <a:lnTo>
                    <a:pt x="83286" y="43180"/>
                  </a:lnTo>
                  <a:close/>
                </a:path>
                <a:path w="140970" h="172719">
                  <a:moveTo>
                    <a:pt x="123380" y="43180"/>
                  </a:moveTo>
                  <a:lnTo>
                    <a:pt x="106832" y="43180"/>
                  </a:lnTo>
                  <a:lnTo>
                    <a:pt x="106832" y="45720"/>
                  </a:lnTo>
                  <a:lnTo>
                    <a:pt x="124739" y="45720"/>
                  </a:lnTo>
                  <a:lnTo>
                    <a:pt x="125133" y="44450"/>
                  </a:lnTo>
                  <a:lnTo>
                    <a:pt x="123380" y="44450"/>
                  </a:lnTo>
                  <a:lnTo>
                    <a:pt x="123380" y="43180"/>
                  </a:lnTo>
                  <a:close/>
                </a:path>
                <a:path w="140970" h="172719">
                  <a:moveTo>
                    <a:pt x="83286" y="40640"/>
                  </a:moveTo>
                  <a:lnTo>
                    <a:pt x="52743" y="40640"/>
                  </a:lnTo>
                  <a:lnTo>
                    <a:pt x="52743" y="41910"/>
                  </a:lnTo>
                  <a:lnTo>
                    <a:pt x="51181" y="41910"/>
                  </a:lnTo>
                  <a:lnTo>
                    <a:pt x="51181" y="43180"/>
                  </a:lnTo>
                  <a:lnTo>
                    <a:pt x="82905" y="43180"/>
                  </a:lnTo>
                  <a:lnTo>
                    <a:pt x="82905" y="41910"/>
                  </a:lnTo>
                  <a:lnTo>
                    <a:pt x="83286" y="40640"/>
                  </a:lnTo>
                  <a:close/>
                </a:path>
                <a:path w="140970" h="172719">
                  <a:moveTo>
                    <a:pt x="122212" y="40640"/>
                  </a:moveTo>
                  <a:lnTo>
                    <a:pt x="108000" y="40640"/>
                  </a:lnTo>
                  <a:lnTo>
                    <a:pt x="107226" y="41910"/>
                  </a:lnTo>
                  <a:lnTo>
                    <a:pt x="107226" y="43180"/>
                  </a:lnTo>
                  <a:lnTo>
                    <a:pt x="122986" y="43180"/>
                  </a:lnTo>
                  <a:lnTo>
                    <a:pt x="122986" y="41910"/>
                  </a:lnTo>
                  <a:lnTo>
                    <a:pt x="122212" y="41910"/>
                  </a:lnTo>
                  <a:lnTo>
                    <a:pt x="122212" y="40640"/>
                  </a:lnTo>
                  <a:close/>
                </a:path>
                <a:path w="140970" h="172719">
                  <a:moveTo>
                    <a:pt x="83680" y="39370"/>
                  </a:moveTo>
                  <a:lnTo>
                    <a:pt x="50787" y="39370"/>
                  </a:lnTo>
                  <a:lnTo>
                    <a:pt x="51181" y="40640"/>
                  </a:lnTo>
                  <a:lnTo>
                    <a:pt x="83680" y="40640"/>
                  </a:lnTo>
                  <a:lnTo>
                    <a:pt x="83680" y="39370"/>
                  </a:lnTo>
                  <a:close/>
                </a:path>
                <a:path w="140970" h="172719">
                  <a:moveTo>
                    <a:pt x="116179" y="39370"/>
                  </a:moveTo>
                  <a:lnTo>
                    <a:pt x="109169" y="39370"/>
                  </a:lnTo>
                  <a:lnTo>
                    <a:pt x="108788" y="40640"/>
                  </a:lnTo>
                  <a:lnTo>
                    <a:pt x="116954" y="40640"/>
                  </a:lnTo>
                  <a:lnTo>
                    <a:pt x="116179" y="39370"/>
                  </a:lnTo>
                  <a:close/>
                </a:path>
                <a:path w="140970" h="172719">
                  <a:moveTo>
                    <a:pt x="84074" y="38100"/>
                  </a:moveTo>
                  <a:lnTo>
                    <a:pt x="53124" y="38100"/>
                  </a:lnTo>
                  <a:lnTo>
                    <a:pt x="52743" y="39370"/>
                  </a:lnTo>
                  <a:lnTo>
                    <a:pt x="84074" y="39370"/>
                  </a:lnTo>
                  <a:lnTo>
                    <a:pt x="84074" y="38100"/>
                  </a:lnTo>
                  <a:close/>
                </a:path>
                <a:path w="140970" h="172719">
                  <a:moveTo>
                    <a:pt x="115011" y="38100"/>
                  </a:moveTo>
                  <a:lnTo>
                    <a:pt x="111696" y="38100"/>
                  </a:lnTo>
                  <a:lnTo>
                    <a:pt x="110921" y="39370"/>
                  </a:lnTo>
                  <a:lnTo>
                    <a:pt x="115404" y="39370"/>
                  </a:lnTo>
                  <a:lnTo>
                    <a:pt x="115011" y="38100"/>
                  </a:lnTo>
                  <a:close/>
                </a:path>
                <a:path w="140970" h="172719">
                  <a:moveTo>
                    <a:pt x="81153" y="36830"/>
                  </a:moveTo>
                  <a:lnTo>
                    <a:pt x="53708" y="36830"/>
                  </a:lnTo>
                  <a:lnTo>
                    <a:pt x="53708" y="38100"/>
                  </a:lnTo>
                  <a:lnTo>
                    <a:pt x="81534" y="38100"/>
                  </a:lnTo>
                  <a:lnTo>
                    <a:pt x="81153" y="36830"/>
                  </a:lnTo>
                  <a:close/>
                </a:path>
                <a:path w="140970" h="172719">
                  <a:moveTo>
                    <a:pt x="78041" y="31750"/>
                  </a:moveTo>
                  <a:lnTo>
                    <a:pt x="56819" y="31750"/>
                  </a:lnTo>
                  <a:lnTo>
                    <a:pt x="56819" y="34290"/>
                  </a:lnTo>
                  <a:lnTo>
                    <a:pt x="56438" y="35560"/>
                  </a:lnTo>
                  <a:lnTo>
                    <a:pt x="55270" y="35560"/>
                  </a:lnTo>
                  <a:lnTo>
                    <a:pt x="55270" y="36830"/>
                  </a:lnTo>
                  <a:lnTo>
                    <a:pt x="79197" y="36830"/>
                  </a:lnTo>
                  <a:lnTo>
                    <a:pt x="79197" y="33020"/>
                  </a:lnTo>
                  <a:lnTo>
                    <a:pt x="78041" y="33020"/>
                  </a:lnTo>
                  <a:lnTo>
                    <a:pt x="78041" y="31750"/>
                  </a:lnTo>
                  <a:close/>
                </a:path>
                <a:path w="140970" h="172719">
                  <a:moveTo>
                    <a:pt x="77254" y="30480"/>
                  </a:moveTo>
                  <a:lnTo>
                    <a:pt x="58191" y="30480"/>
                  </a:lnTo>
                  <a:lnTo>
                    <a:pt x="58191" y="31750"/>
                  </a:lnTo>
                  <a:lnTo>
                    <a:pt x="77254" y="31750"/>
                  </a:lnTo>
                  <a:lnTo>
                    <a:pt x="77254" y="30480"/>
                  </a:lnTo>
                  <a:close/>
                </a:path>
                <a:path w="140970" h="172719">
                  <a:moveTo>
                    <a:pt x="77647" y="27940"/>
                  </a:moveTo>
                  <a:lnTo>
                    <a:pt x="58966" y="27940"/>
                  </a:lnTo>
                  <a:lnTo>
                    <a:pt x="58966" y="30480"/>
                  </a:lnTo>
                  <a:lnTo>
                    <a:pt x="76873" y="30480"/>
                  </a:lnTo>
                  <a:lnTo>
                    <a:pt x="76873" y="29210"/>
                  </a:lnTo>
                  <a:lnTo>
                    <a:pt x="77647" y="29210"/>
                  </a:lnTo>
                  <a:lnTo>
                    <a:pt x="77647" y="27940"/>
                  </a:lnTo>
                  <a:close/>
                </a:path>
                <a:path w="140970" h="172719">
                  <a:moveTo>
                    <a:pt x="78422" y="25400"/>
                  </a:moveTo>
                  <a:lnTo>
                    <a:pt x="58966" y="25400"/>
                  </a:lnTo>
                  <a:lnTo>
                    <a:pt x="58966" y="26670"/>
                  </a:lnTo>
                  <a:lnTo>
                    <a:pt x="58572" y="26670"/>
                  </a:lnTo>
                  <a:lnTo>
                    <a:pt x="58572" y="27940"/>
                  </a:lnTo>
                  <a:lnTo>
                    <a:pt x="78041" y="27940"/>
                  </a:lnTo>
                  <a:lnTo>
                    <a:pt x="78422" y="26670"/>
                  </a:lnTo>
                  <a:lnTo>
                    <a:pt x="78422" y="25400"/>
                  </a:lnTo>
                  <a:close/>
                </a:path>
                <a:path w="140970" h="172719">
                  <a:moveTo>
                    <a:pt x="78041" y="22860"/>
                  </a:moveTo>
                  <a:lnTo>
                    <a:pt x="60134" y="22860"/>
                  </a:lnTo>
                  <a:lnTo>
                    <a:pt x="60134" y="24130"/>
                  </a:lnTo>
                  <a:lnTo>
                    <a:pt x="59740" y="24130"/>
                  </a:lnTo>
                  <a:lnTo>
                    <a:pt x="59740" y="25400"/>
                  </a:lnTo>
                  <a:lnTo>
                    <a:pt x="78041" y="25400"/>
                  </a:lnTo>
                  <a:lnTo>
                    <a:pt x="78041" y="22860"/>
                  </a:lnTo>
                  <a:close/>
                </a:path>
                <a:path w="140970" h="172719">
                  <a:moveTo>
                    <a:pt x="74333" y="20320"/>
                  </a:moveTo>
                  <a:lnTo>
                    <a:pt x="58191" y="20320"/>
                  </a:lnTo>
                  <a:lnTo>
                    <a:pt x="58572" y="21590"/>
                  </a:lnTo>
                  <a:lnTo>
                    <a:pt x="58966" y="21590"/>
                  </a:lnTo>
                  <a:lnTo>
                    <a:pt x="59359" y="22860"/>
                  </a:lnTo>
                  <a:lnTo>
                    <a:pt x="74726" y="22860"/>
                  </a:lnTo>
                  <a:lnTo>
                    <a:pt x="73952" y="21590"/>
                  </a:lnTo>
                  <a:lnTo>
                    <a:pt x="74333" y="20320"/>
                  </a:lnTo>
                  <a:close/>
                </a:path>
                <a:path w="140970" h="172719">
                  <a:moveTo>
                    <a:pt x="74726" y="19050"/>
                  </a:moveTo>
                  <a:lnTo>
                    <a:pt x="57213" y="19050"/>
                  </a:lnTo>
                  <a:lnTo>
                    <a:pt x="57594" y="20320"/>
                  </a:lnTo>
                  <a:lnTo>
                    <a:pt x="74726" y="20320"/>
                  </a:lnTo>
                  <a:lnTo>
                    <a:pt x="74726" y="19050"/>
                  </a:lnTo>
                  <a:close/>
                </a:path>
                <a:path w="140970" h="172719">
                  <a:moveTo>
                    <a:pt x="75120" y="17780"/>
                  </a:moveTo>
                  <a:lnTo>
                    <a:pt x="56438" y="17780"/>
                  </a:lnTo>
                  <a:lnTo>
                    <a:pt x="56438" y="19050"/>
                  </a:lnTo>
                  <a:lnTo>
                    <a:pt x="75120" y="19050"/>
                  </a:lnTo>
                  <a:lnTo>
                    <a:pt x="75120" y="17780"/>
                  </a:lnTo>
                  <a:close/>
                </a:path>
                <a:path w="140970" h="172719">
                  <a:moveTo>
                    <a:pt x="75501" y="16510"/>
                  </a:moveTo>
                  <a:lnTo>
                    <a:pt x="56438" y="16510"/>
                  </a:lnTo>
                  <a:lnTo>
                    <a:pt x="56045" y="17780"/>
                  </a:lnTo>
                  <a:lnTo>
                    <a:pt x="75501" y="17780"/>
                  </a:lnTo>
                  <a:lnTo>
                    <a:pt x="75501" y="16510"/>
                  </a:lnTo>
                  <a:close/>
                </a:path>
                <a:path w="140970" h="172719">
                  <a:moveTo>
                    <a:pt x="74333" y="13970"/>
                  </a:moveTo>
                  <a:lnTo>
                    <a:pt x="57213" y="13970"/>
                  </a:lnTo>
                  <a:lnTo>
                    <a:pt x="57213" y="15240"/>
                  </a:lnTo>
                  <a:lnTo>
                    <a:pt x="57594" y="15240"/>
                  </a:lnTo>
                  <a:lnTo>
                    <a:pt x="57594" y="16510"/>
                  </a:lnTo>
                  <a:lnTo>
                    <a:pt x="74333" y="16510"/>
                  </a:lnTo>
                  <a:lnTo>
                    <a:pt x="74333" y="13970"/>
                  </a:lnTo>
                  <a:close/>
                </a:path>
                <a:path w="140970" h="172719">
                  <a:moveTo>
                    <a:pt x="74726" y="15240"/>
                  </a:moveTo>
                  <a:lnTo>
                    <a:pt x="74333" y="16510"/>
                  </a:lnTo>
                  <a:lnTo>
                    <a:pt x="74726" y="16510"/>
                  </a:lnTo>
                  <a:lnTo>
                    <a:pt x="74726" y="15240"/>
                  </a:lnTo>
                  <a:close/>
                </a:path>
                <a:path w="140970" h="172719">
                  <a:moveTo>
                    <a:pt x="66548" y="6350"/>
                  </a:moveTo>
                  <a:lnTo>
                    <a:pt x="58191" y="6350"/>
                  </a:lnTo>
                  <a:lnTo>
                    <a:pt x="58572" y="7620"/>
                  </a:lnTo>
                  <a:lnTo>
                    <a:pt x="57797" y="7620"/>
                  </a:lnTo>
                  <a:lnTo>
                    <a:pt x="57797" y="12700"/>
                  </a:lnTo>
                  <a:lnTo>
                    <a:pt x="58966" y="12700"/>
                  </a:lnTo>
                  <a:lnTo>
                    <a:pt x="58572" y="13970"/>
                  </a:lnTo>
                  <a:lnTo>
                    <a:pt x="73558" y="13970"/>
                  </a:lnTo>
                  <a:lnTo>
                    <a:pt x="73558" y="12700"/>
                  </a:lnTo>
                  <a:lnTo>
                    <a:pt x="73164" y="11430"/>
                  </a:lnTo>
                  <a:lnTo>
                    <a:pt x="72390" y="11430"/>
                  </a:lnTo>
                  <a:lnTo>
                    <a:pt x="72390" y="10160"/>
                  </a:lnTo>
                  <a:lnTo>
                    <a:pt x="66167" y="10160"/>
                  </a:lnTo>
                  <a:lnTo>
                    <a:pt x="66167" y="8890"/>
                  </a:lnTo>
                  <a:lnTo>
                    <a:pt x="66548" y="8890"/>
                  </a:lnTo>
                  <a:lnTo>
                    <a:pt x="66548" y="6350"/>
                  </a:lnTo>
                  <a:close/>
                </a:path>
                <a:path w="140970" h="172719">
                  <a:moveTo>
                    <a:pt x="71424" y="8890"/>
                  </a:moveTo>
                  <a:lnTo>
                    <a:pt x="66548" y="8890"/>
                  </a:lnTo>
                  <a:lnTo>
                    <a:pt x="66548" y="10160"/>
                  </a:lnTo>
                  <a:lnTo>
                    <a:pt x="71805" y="10160"/>
                  </a:lnTo>
                  <a:lnTo>
                    <a:pt x="71424" y="8890"/>
                  </a:lnTo>
                  <a:close/>
                </a:path>
                <a:path w="140970" h="172719">
                  <a:moveTo>
                    <a:pt x="57797" y="5080"/>
                  </a:moveTo>
                  <a:lnTo>
                    <a:pt x="57594" y="5080"/>
                  </a:lnTo>
                  <a:lnTo>
                    <a:pt x="57594" y="6350"/>
                  </a:lnTo>
                  <a:lnTo>
                    <a:pt x="57797" y="6350"/>
                  </a:lnTo>
                  <a:lnTo>
                    <a:pt x="57797" y="5080"/>
                  </a:lnTo>
                  <a:close/>
                </a:path>
                <a:path w="140970" h="172719">
                  <a:moveTo>
                    <a:pt x="67525" y="1270"/>
                  </a:moveTo>
                  <a:lnTo>
                    <a:pt x="65773" y="1270"/>
                  </a:lnTo>
                  <a:lnTo>
                    <a:pt x="65773" y="2540"/>
                  </a:lnTo>
                  <a:lnTo>
                    <a:pt x="66548" y="2540"/>
                  </a:lnTo>
                  <a:lnTo>
                    <a:pt x="66548" y="5080"/>
                  </a:lnTo>
                  <a:lnTo>
                    <a:pt x="62661" y="5080"/>
                  </a:lnTo>
                  <a:lnTo>
                    <a:pt x="62661" y="6350"/>
                  </a:lnTo>
                  <a:lnTo>
                    <a:pt x="69088" y="6350"/>
                  </a:lnTo>
                  <a:lnTo>
                    <a:pt x="68694" y="5080"/>
                  </a:lnTo>
                  <a:lnTo>
                    <a:pt x="68694" y="3810"/>
                  </a:lnTo>
                  <a:lnTo>
                    <a:pt x="67525" y="3810"/>
                  </a:lnTo>
                  <a:lnTo>
                    <a:pt x="67525" y="1270"/>
                  </a:lnTo>
                  <a:close/>
                </a:path>
                <a:path w="140970" h="172719">
                  <a:moveTo>
                    <a:pt x="66548" y="0"/>
                  </a:moveTo>
                  <a:lnTo>
                    <a:pt x="66167" y="1270"/>
                  </a:lnTo>
                  <a:lnTo>
                    <a:pt x="66548" y="1270"/>
                  </a:lnTo>
                  <a:lnTo>
                    <a:pt x="66548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4386929" y="2082075"/>
              <a:ext cx="140970" cy="173355"/>
            </a:xfrm>
            <a:custGeom>
              <a:avLst/>
              <a:gdLst/>
              <a:ahLst/>
              <a:cxnLst/>
              <a:rect l="l" t="t" r="r" b="b"/>
              <a:pathLst>
                <a:path w="140970" h="173355">
                  <a:moveTo>
                    <a:pt x="48260" y="135445"/>
                  </a:moveTo>
                  <a:lnTo>
                    <a:pt x="48450" y="135064"/>
                  </a:lnTo>
                  <a:lnTo>
                    <a:pt x="48260" y="135064"/>
                  </a:lnTo>
                  <a:lnTo>
                    <a:pt x="47866" y="135064"/>
                  </a:lnTo>
                  <a:lnTo>
                    <a:pt x="47485" y="134670"/>
                  </a:lnTo>
                  <a:lnTo>
                    <a:pt x="47485" y="135064"/>
                  </a:lnTo>
                  <a:lnTo>
                    <a:pt x="47485" y="135445"/>
                  </a:lnTo>
                  <a:lnTo>
                    <a:pt x="47091" y="135445"/>
                  </a:lnTo>
                  <a:lnTo>
                    <a:pt x="47091" y="135826"/>
                  </a:lnTo>
                  <a:lnTo>
                    <a:pt x="46710" y="135826"/>
                  </a:lnTo>
                  <a:lnTo>
                    <a:pt x="46316" y="135826"/>
                  </a:lnTo>
                  <a:lnTo>
                    <a:pt x="46316" y="135445"/>
                  </a:lnTo>
                  <a:lnTo>
                    <a:pt x="45923" y="135826"/>
                  </a:lnTo>
                  <a:lnTo>
                    <a:pt x="45529" y="135826"/>
                  </a:lnTo>
                  <a:lnTo>
                    <a:pt x="45529" y="136220"/>
                  </a:lnTo>
                  <a:lnTo>
                    <a:pt x="45529" y="136601"/>
                  </a:lnTo>
                  <a:lnTo>
                    <a:pt x="45529" y="136982"/>
                  </a:lnTo>
                  <a:lnTo>
                    <a:pt x="45529" y="137375"/>
                  </a:lnTo>
                  <a:lnTo>
                    <a:pt x="45148" y="137375"/>
                  </a:lnTo>
                  <a:lnTo>
                    <a:pt x="44754" y="137375"/>
                  </a:lnTo>
                  <a:lnTo>
                    <a:pt x="44754" y="136982"/>
                  </a:lnTo>
                  <a:lnTo>
                    <a:pt x="44754" y="137375"/>
                  </a:lnTo>
                  <a:lnTo>
                    <a:pt x="44754" y="137756"/>
                  </a:lnTo>
                  <a:lnTo>
                    <a:pt x="44373" y="137756"/>
                  </a:lnTo>
                  <a:lnTo>
                    <a:pt x="44373" y="138137"/>
                  </a:lnTo>
                  <a:lnTo>
                    <a:pt x="44373" y="138531"/>
                  </a:lnTo>
                  <a:lnTo>
                    <a:pt x="44754" y="138531"/>
                  </a:lnTo>
                  <a:lnTo>
                    <a:pt x="45148" y="138531"/>
                  </a:lnTo>
                  <a:lnTo>
                    <a:pt x="45148" y="138912"/>
                  </a:lnTo>
                  <a:lnTo>
                    <a:pt x="45529" y="138912"/>
                  </a:lnTo>
                  <a:lnTo>
                    <a:pt x="45923" y="138912"/>
                  </a:lnTo>
                  <a:lnTo>
                    <a:pt x="45923" y="139103"/>
                  </a:lnTo>
                  <a:lnTo>
                    <a:pt x="46316" y="139496"/>
                  </a:lnTo>
                  <a:lnTo>
                    <a:pt x="45923" y="139877"/>
                  </a:lnTo>
                  <a:lnTo>
                    <a:pt x="45923" y="140258"/>
                  </a:lnTo>
                  <a:lnTo>
                    <a:pt x="45923" y="140652"/>
                  </a:lnTo>
                  <a:lnTo>
                    <a:pt x="46316" y="140652"/>
                  </a:lnTo>
                  <a:lnTo>
                    <a:pt x="46710" y="140652"/>
                  </a:lnTo>
                  <a:lnTo>
                    <a:pt x="47091" y="140652"/>
                  </a:lnTo>
                  <a:lnTo>
                    <a:pt x="47091" y="141033"/>
                  </a:lnTo>
                  <a:lnTo>
                    <a:pt x="47485" y="141414"/>
                  </a:lnTo>
                  <a:lnTo>
                    <a:pt x="47485" y="141808"/>
                  </a:lnTo>
                  <a:lnTo>
                    <a:pt x="47091" y="141808"/>
                  </a:lnTo>
                  <a:lnTo>
                    <a:pt x="47091" y="142189"/>
                  </a:lnTo>
                  <a:lnTo>
                    <a:pt x="47485" y="142570"/>
                  </a:lnTo>
                  <a:lnTo>
                    <a:pt x="47091" y="142570"/>
                  </a:lnTo>
                  <a:lnTo>
                    <a:pt x="47091" y="142963"/>
                  </a:lnTo>
                  <a:lnTo>
                    <a:pt x="46710" y="143344"/>
                  </a:lnTo>
                  <a:lnTo>
                    <a:pt x="46710" y="143725"/>
                  </a:lnTo>
                  <a:lnTo>
                    <a:pt x="46316" y="143725"/>
                  </a:lnTo>
                  <a:lnTo>
                    <a:pt x="46710" y="143725"/>
                  </a:lnTo>
                  <a:lnTo>
                    <a:pt x="46710" y="143916"/>
                  </a:lnTo>
                  <a:lnTo>
                    <a:pt x="45923" y="144310"/>
                  </a:lnTo>
                  <a:lnTo>
                    <a:pt x="45923" y="143916"/>
                  </a:lnTo>
                  <a:lnTo>
                    <a:pt x="45529" y="143916"/>
                  </a:lnTo>
                  <a:lnTo>
                    <a:pt x="45148" y="143916"/>
                  </a:lnTo>
                  <a:lnTo>
                    <a:pt x="45148" y="144310"/>
                  </a:lnTo>
                  <a:lnTo>
                    <a:pt x="44754" y="144691"/>
                  </a:lnTo>
                  <a:lnTo>
                    <a:pt x="44373" y="145084"/>
                  </a:lnTo>
                  <a:lnTo>
                    <a:pt x="43980" y="145084"/>
                  </a:lnTo>
                  <a:lnTo>
                    <a:pt x="43586" y="145084"/>
                  </a:lnTo>
                  <a:lnTo>
                    <a:pt x="43586" y="145465"/>
                  </a:lnTo>
                  <a:lnTo>
                    <a:pt x="43980" y="145465"/>
                  </a:lnTo>
                  <a:lnTo>
                    <a:pt x="43586" y="145846"/>
                  </a:lnTo>
                  <a:lnTo>
                    <a:pt x="43586" y="146240"/>
                  </a:lnTo>
                  <a:lnTo>
                    <a:pt x="43980" y="146240"/>
                  </a:lnTo>
                  <a:lnTo>
                    <a:pt x="43586" y="146621"/>
                  </a:lnTo>
                  <a:lnTo>
                    <a:pt x="43980" y="147002"/>
                  </a:lnTo>
                  <a:lnTo>
                    <a:pt x="44373" y="147002"/>
                  </a:lnTo>
                  <a:lnTo>
                    <a:pt x="44373" y="146621"/>
                  </a:lnTo>
                  <a:lnTo>
                    <a:pt x="44754" y="146621"/>
                  </a:lnTo>
                  <a:lnTo>
                    <a:pt x="44754" y="147002"/>
                  </a:lnTo>
                  <a:lnTo>
                    <a:pt x="45148" y="147002"/>
                  </a:lnTo>
                  <a:lnTo>
                    <a:pt x="45529" y="147396"/>
                  </a:lnTo>
                  <a:lnTo>
                    <a:pt x="45529" y="147777"/>
                  </a:lnTo>
                  <a:lnTo>
                    <a:pt x="45923" y="147777"/>
                  </a:lnTo>
                  <a:lnTo>
                    <a:pt x="45923" y="148158"/>
                  </a:lnTo>
                  <a:lnTo>
                    <a:pt x="46316" y="148158"/>
                  </a:lnTo>
                  <a:lnTo>
                    <a:pt x="46316" y="148551"/>
                  </a:lnTo>
                  <a:lnTo>
                    <a:pt x="46710" y="148551"/>
                  </a:lnTo>
                  <a:lnTo>
                    <a:pt x="46710" y="148742"/>
                  </a:lnTo>
                  <a:lnTo>
                    <a:pt x="47091" y="148551"/>
                  </a:lnTo>
                  <a:lnTo>
                    <a:pt x="47091" y="148742"/>
                  </a:lnTo>
                  <a:lnTo>
                    <a:pt x="47091" y="148551"/>
                  </a:lnTo>
                  <a:lnTo>
                    <a:pt x="47091" y="148742"/>
                  </a:lnTo>
                  <a:lnTo>
                    <a:pt x="47091" y="148551"/>
                  </a:lnTo>
                  <a:lnTo>
                    <a:pt x="47091" y="148742"/>
                  </a:lnTo>
                  <a:lnTo>
                    <a:pt x="47485" y="148742"/>
                  </a:lnTo>
                  <a:lnTo>
                    <a:pt x="47866" y="148742"/>
                  </a:lnTo>
                  <a:lnTo>
                    <a:pt x="47866" y="149123"/>
                  </a:lnTo>
                  <a:lnTo>
                    <a:pt x="47866" y="148742"/>
                  </a:lnTo>
                  <a:lnTo>
                    <a:pt x="48260" y="148158"/>
                  </a:lnTo>
                  <a:lnTo>
                    <a:pt x="48260" y="147777"/>
                  </a:lnTo>
                  <a:lnTo>
                    <a:pt x="48260" y="147396"/>
                  </a:lnTo>
                  <a:lnTo>
                    <a:pt x="48450" y="147002"/>
                  </a:lnTo>
                  <a:lnTo>
                    <a:pt x="48450" y="146621"/>
                  </a:lnTo>
                  <a:lnTo>
                    <a:pt x="48450" y="146240"/>
                  </a:lnTo>
                  <a:lnTo>
                    <a:pt x="48844" y="146240"/>
                  </a:lnTo>
                  <a:lnTo>
                    <a:pt x="48844" y="145846"/>
                  </a:lnTo>
                  <a:lnTo>
                    <a:pt x="48844" y="145465"/>
                  </a:lnTo>
                  <a:lnTo>
                    <a:pt x="48844" y="145084"/>
                  </a:lnTo>
                  <a:lnTo>
                    <a:pt x="49237" y="144691"/>
                  </a:lnTo>
                  <a:lnTo>
                    <a:pt x="49237" y="145084"/>
                  </a:lnTo>
                  <a:lnTo>
                    <a:pt x="49618" y="145465"/>
                  </a:lnTo>
                  <a:lnTo>
                    <a:pt x="50012" y="145465"/>
                  </a:lnTo>
                  <a:lnTo>
                    <a:pt x="50406" y="145465"/>
                  </a:lnTo>
                  <a:lnTo>
                    <a:pt x="50406" y="145084"/>
                  </a:lnTo>
                  <a:lnTo>
                    <a:pt x="50406" y="144691"/>
                  </a:lnTo>
                  <a:lnTo>
                    <a:pt x="50787" y="144691"/>
                  </a:lnTo>
                  <a:lnTo>
                    <a:pt x="51181" y="144691"/>
                  </a:lnTo>
                  <a:lnTo>
                    <a:pt x="51181" y="144310"/>
                  </a:lnTo>
                  <a:lnTo>
                    <a:pt x="51574" y="144310"/>
                  </a:lnTo>
                  <a:lnTo>
                    <a:pt x="51955" y="144310"/>
                  </a:lnTo>
                  <a:lnTo>
                    <a:pt x="52349" y="144310"/>
                  </a:lnTo>
                  <a:lnTo>
                    <a:pt x="52349" y="144691"/>
                  </a:lnTo>
                  <a:lnTo>
                    <a:pt x="51955" y="145084"/>
                  </a:lnTo>
                  <a:lnTo>
                    <a:pt x="51955" y="145465"/>
                  </a:lnTo>
                  <a:lnTo>
                    <a:pt x="51955" y="145846"/>
                  </a:lnTo>
                  <a:lnTo>
                    <a:pt x="51955" y="146240"/>
                  </a:lnTo>
                  <a:lnTo>
                    <a:pt x="52349" y="146621"/>
                  </a:lnTo>
                  <a:lnTo>
                    <a:pt x="52349" y="148551"/>
                  </a:lnTo>
                  <a:lnTo>
                    <a:pt x="52743" y="148551"/>
                  </a:lnTo>
                  <a:lnTo>
                    <a:pt x="52743" y="148742"/>
                  </a:lnTo>
                  <a:lnTo>
                    <a:pt x="53124" y="148742"/>
                  </a:lnTo>
                  <a:lnTo>
                    <a:pt x="53314" y="148742"/>
                  </a:lnTo>
                  <a:lnTo>
                    <a:pt x="53708" y="148742"/>
                  </a:lnTo>
                  <a:lnTo>
                    <a:pt x="53708" y="149123"/>
                  </a:lnTo>
                  <a:lnTo>
                    <a:pt x="54102" y="149123"/>
                  </a:lnTo>
                  <a:lnTo>
                    <a:pt x="54483" y="149123"/>
                  </a:lnTo>
                  <a:lnTo>
                    <a:pt x="54483" y="149504"/>
                  </a:lnTo>
                  <a:lnTo>
                    <a:pt x="54483" y="149898"/>
                  </a:lnTo>
                  <a:lnTo>
                    <a:pt x="54876" y="149898"/>
                  </a:lnTo>
                  <a:lnTo>
                    <a:pt x="54876" y="150279"/>
                  </a:lnTo>
                  <a:lnTo>
                    <a:pt x="54876" y="150660"/>
                  </a:lnTo>
                  <a:lnTo>
                    <a:pt x="54876" y="151053"/>
                  </a:lnTo>
                  <a:lnTo>
                    <a:pt x="54876" y="151434"/>
                  </a:lnTo>
                  <a:lnTo>
                    <a:pt x="55270" y="151828"/>
                  </a:lnTo>
                  <a:lnTo>
                    <a:pt x="55270" y="152209"/>
                  </a:lnTo>
                  <a:lnTo>
                    <a:pt x="55651" y="152209"/>
                  </a:lnTo>
                  <a:lnTo>
                    <a:pt x="55651" y="152590"/>
                  </a:lnTo>
                  <a:lnTo>
                    <a:pt x="55651" y="152209"/>
                  </a:lnTo>
                  <a:lnTo>
                    <a:pt x="56045" y="152209"/>
                  </a:lnTo>
                  <a:lnTo>
                    <a:pt x="56045" y="151828"/>
                  </a:lnTo>
                  <a:lnTo>
                    <a:pt x="56438" y="151828"/>
                  </a:lnTo>
                  <a:lnTo>
                    <a:pt x="56438" y="152209"/>
                  </a:lnTo>
                  <a:lnTo>
                    <a:pt x="56819" y="152209"/>
                  </a:lnTo>
                  <a:lnTo>
                    <a:pt x="56819" y="151828"/>
                  </a:lnTo>
                  <a:lnTo>
                    <a:pt x="56438" y="151828"/>
                  </a:lnTo>
                  <a:lnTo>
                    <a:pt x="56438" y="151434"/>
                  </a:lnTo>
                  <a:lnTo>
                    <a:pt x="56438" y="151053"/>
                  </a:lnTo>
                  <a:lnTo>
                    <a:pt x="56045" y="150279"/>
                  </a:lnTo>
                  <a:lnTo>
                    <a:pt x="56045" y="149898"/>
                  </a:lnTo>
                  <a:lnTo>
                    <a:pt x="56045" y="149504"/>
                  </a:lnTo>
                  <a:lnTo>
                    <a:pt x="56045" y="149123"/>
                  </a:lnTo>
                  <a:lnTo>
                    <a:pt x="56045" y="148742"/>
                  </a:lnTo>
                  <a:lnTo>
                    <a:pt x="56045" y="148551"/>
                  </a:lnTo>
                  <a:lnTo>
                    <a:pt x="56438" y="148551"/>
                  </a:lnTo>
                  <a:lnTo>
                    <a:pt x="56438" y="148158"/>
                  </a:lnTo>
                  <a:lnTo>
                    <a:pt x="56819" y="148158"/>
                  </a:lnTo>
                  <a:lnTo>
                    <a:pt x="56819" y="147777"/>
                  </a:lnTo>
                  <a:lnTo>
                    <a:pt x="57213" y="147777"/>
                  </a:lnTo>
                  <a:lnTo>
                    <a:pt x="57594" y="147777"/>
                  </a:lnTo>
                  <a:lnTo>
                    <a:pt x="57797" y="147777"/>
                  </a:lnTo>
                  <a:lnTo>
                    <a:pt x="58191" y="147777"/>
                  </a:lnTo>
                  <a:lnTo>
                    <a:pt x="58191" y="147396"/>
                  </a:lnTo>
                  <a:lnTo>
                    <a:pt x="58572" y="147396"/>
                  </a:lnTo>
                  <a:lnTo>
                    <a:pt x="58572" y="147777"/>
                  </a:lnTo>
                  <a:lnTo>
                    <a:pt x="58572" y="147396"/>
                  </a:lnTo>
                  <a:lnTo>
                    <a:pt x="58966" y="147396"/>
                  </a:lnTo>
                  <a:lnTo>
                    <a:pt x="58966" y="147777"/>
                  </a:lnTo>
                  <a:lnTo>
                    <a:pt x="58966" y="147396"/>
                  </a:lnTo>
                  <a:lnTo>
                    <a:pt x="59359" y="147396"/>
                  </a:lnTo>
                  <a:lnTo>
                    <a:pt x="59359" y="147777"/>
                  </a:lnTo>
                  <a:lnTo>
                    <a:pt x="59740" y="147777"/>
                  </a:lnTo>
                  <a:lnTo>
                    <a:pt x="59740" y="147396"/>
                  </a:lnTo>
                  <a:lnTo>
                    <a:pt x="59740" y="147777"/>
                  </a:lnTo>
                  <a:lnTo>
                    <a:pt x="59740" y="148158"/>
                  </a:lnTo>
                  <a:lnTo>
                    <a:pt x="59359" y="148551"/>
                  </a:lnTo>
                  <a:lnTo>
                    <a:pt x="59359" y="148742"/>
                  </a:lnTo>
                  <a:lnTo>
                    <a:pt x="58966" y="148742"/>
                  </a:lnTo>
                  <a:lnTo>
                    <a:pt x="58572" y="148742"/>
                  </a:lnTo>
                  <a:lnTo>
                    <a:pt x="58966" y="149123"/>
                  </a:lnTo>
                  <a:lnTo>
                    <a:pt x="58966" y="149504"/>
                  </a:lnTo>
                  <a:lnTo>
                    <a:pt x="58966" y="149898"/>
                  </a:lnTo>
                  <a:lnTo>
                    <a:pt x="59359" y="149898"/>
                  </a:lnTo>
                  <a:lnTo>
                    <a:pt x="59359" y="150279"/>
                  </a:lnTo>
                  <a:lnTo>
                    <a:pt x="59740" y="150279"/>
                  </a:lnTo>
                  <a:lnTo>
                    <a:pt x="59740" y="149898"/>
                  </a:lnTo>
                  <a:lnTo>
                    <a:pt x="59740" y="150279"/>
                  </a:lnTo>
                  <a:lnTo>
                    <a:pt x="60134" y="150279"/>
                  </a:lnTo>
                  <a:lnTo>
                    <a:pt x="60134" y="150660"/>
                  </a:lnTo>
                  <a:lnTo>
                    <a:pt x="60134" y="151053"/>
                  </a:lnTo>
                  <a:lnTo>
                    <a:pt x="60515" y="151053"/>
                  </a:lnTo>
                  <a:lnTo>
                    <a:pt x="60909" y="151434"/>
                  </a:lnTo>
                  <a:lnTo>
                    <a:pt x="60515" y="151434"/>
                  </a:lnTo>
                  <a:lnTo>
                    <a:pt x="60515" y="151828"/>
                  </a:lnTo>
                  <a:lnTo>
                    <a:pt x="60909" y="151828"/>
                  </a:lnTo>
                  <a:lnTo>
                    <a:pt x="60909" y="152209"/>
                  </a:lnTo>
                  <a:lnTo>
                    <a:pt x="61302" y="152590"/>
                  </a:lnTo>
                  <a:lnTo>
                    <a:pt x="61683" y="152984"/>
                  </a:lnTo>
                  <a:lnTo>
                    <a:pt x="61683" y="153365"/>
                  </a:lnTo>
                  <a:lnTo>
                    <a:pt x="62077" y="153365"/>
                  </a:lnTo>
                  <a:lnTo>
                    <a:pt x="62077" y="153555"/>
                  </a:lnTo>
                  <a:lnTo>
                    <a:pt x="62471" y="153555"/>
                  </a:lnTo>
                  <a:lnTo>
                    <a:pt x="62077" y="153555"/>
                  </a:lnTo>
                  <a:lnTo>
                    <a:pt x="62077" y="153936"/>
                  </a:lnTo>
                  <a:lnTo>
                    <a:pt x="62471" y="153936"/>
                  </a:lnTo>
                  <a:lnTo>
                    <a:pt x="62471" y="154330"/>
                  </a:lnTo>
                  <a:lnTo>
                    <a:pt x="62471" y="154711"/>
                  </a:lnTo>
                  <a:lnTo>
                    <a:pt x="62661" y="154711"/>
                  </a:lnTo>
                  <a:lnTo>
                    <a:pt x="62661" y="155092"/>
                  </a:lnTo>
                  <a:lnTo>
                    <a:pt x="63055" y="155092"/>
                  </a:lnTo>
                  <a:lnTo>
                    <a:pt x="63436" y="155486"/>
                  </a:lnTo>
                  <a:lnTo>
                    <a:pt x="63830" y="155867"/>
                  </a:lnTo>
                  <a:lnTo>
                    <a:pt x="64223" y="155486"/>
                  </a:lnTo>
                  <a:lnTo>
                    <a:pt x="64604" y="155486"/>
                  </a:lnTo>
                  <a:lnTo>
                    <a:pt x="64604" y="155092"/>
                  </a:lnTo>
                  <a:lnTo>
                    <a:pt x="64998" y="155092"/>
                  </a:lnTo>
                  <a:lnTo>
                    <a:pt x="64998" y="154711"/>
                  </a:lnTo>
                  <a:lnTo>
                    <a:pt x="65379" y="154711"/>
                  </a:lnTo>
                  <a:lnTo>
                    <a:pt x="65379" y="154330"/>
                  </a:lnTo>
                  <a:lnTo>
                    <a:pt x="65379" y="153936"/>
                  </a:lnTo>
                  <a:lnTo>
                    <a:pt x="65773" y="153936"/>
                  </a:lnTo>
                  <a:lnTo>
                    <a:pt x="65773" y="153555"/>
                  </a:lnTo>
                  <a:lnTo>
                    <a:pt x="65773" y="153365"/>
                  </a:lnTo>
                  <a:lnTo>
                    <a:pt x="65773" y="152984"/>
                  </a:lnTo>
                  <a:lnTo>
                    <a:pt x="66167" y="152984"/>
                  </a:lnTo>
                  <a:lnTo>
                    <a:pt x="66167" y="152590"/>
                  </a:lnTo>
                  <a:lnTo>
                    <a:pt x="66548" y="152590"/>
                  </a:lnTo>
                  <a:lnTo>
                    <a:pt x="66941" y="152209"/>
                  </a:lnTo>
                  <a:lnTo>
                    <a:pt x="66941" y="151828"/>
                  </a:lnTo>
                  <a:lnTo>
                    <a:pt x="67335" y="151828"/>
                  </a:lnTo>
                  <a:lnTo>
                    <a:pt x="67335" y="151434"/>
                  </a:lnTo>
                  <a:lnTo>
                    <a:pt x="67335" y="151053"/>
                  </a:lnTo>
                  <a:lnTo>
                    <a:pt x="67335" y="150660"/>
                  </a:lnTo>
                  <a:lnTo>
                    <a:pt x="67525" y="150660"/>
                  </a:lnTo>
                  <a:lnTo>
                    <a:pt x="67919" y="150660"/>
                  </a:lnTo>
                  <a:lnTo>
                    <a:pt x="68300" y="150279"/>
                  </a:lnTo>
                  <a:lnTo>
                    <a:pt x="68694" y="150279"/>
                  </a:lnTo>
                  <a:lnTo>
                    <a:pt x="68300" y="150279"/>
                  </a:lnTo>
                  <a:lnTo>
                    <a:pt x="68300" y="149898"/>
                  </a:lnTo>
                  <a:lnTo>
                    <a:pt x="68694" y="149504"/>
                  </a:lnTo>
                  <a:lnTo>
                    <a:pt x="68694" y="148742"/>
                  </a:lnTo>
                  <a:lnTo>
                    <a:pt x="68694" y="148551"/>
                  </a:lnTo>
                  <a:lnTo>
                    <a:pt x="68694" y="148158"/>
                  </a:lnTo>
                  <a:lnTo>
                    <a:pt x="68694" y="147777"/>
                  </a:lnTo>
                  <a:lnTo>
                    <a:pt x="69088" y="147396"/>
                  </a:lnTo>
                  <a:lnTo>
                    <a:pt x="69088" y="147002"/>
                  </a:lnTo>
                  <a:lnTo>
                    <a:pt x="69088" y="146621"/>
                  </a:lnTo>
                  <a:lnTo>
                    <a:pt x="69469" y="146621"/>
                  </a:lnTo>
                  <a:lnTo>
                    <a:pt x="69469" y="146240"/>
                  </a:lnTo>
                  <a:lnTo>
                    <a:pt x="69469" y="145846"/>
                  </a:lnTo>
                  <a:lnTo>
                    <a:pt x="69469" y="145465"/>
                  </a:lnTo>
                  <a:lnTo>
                    <a:pt x="69469" y="145084"/>
                  </a:lnTo>
                  <a:lnTo>
                    <a:pt x="69862" y="144691"/>
                  </a:lnTo>
                  <a:lnTo>
                    <a:pt x="69862" y="144310"/>
                  </a:lnTo>
                  <a:lnTo>
                    <a:pt x="70256" y="144310"/>
                  </a:lnTo>
                  <a:lnTo>
                    <a:pt x="70637" y="144310"/>
                  </a:lnTo>
                  <a:lnTo>
                    <a:pt x="70637" y="143916"/>
                  </a:lnTo>
                  <a:lnTo>
                    <a:pt x="71031" y="143916"/>
                  </a:lnTo>
                  <a:lnTo>
                    <a:pt x="71031" y="143725"/>
                  </a:lnTo>
                  <a:lnTo>
                    <a:pt x="71031" y="143344"/>
                  </a:lnTo>
                  <a:lnTo>
                    <a:pt x="70637" y="143344"/>
                  </a:lnTo>
                  <a:lnTo>
                    <a:pt x="70256" y="143344"/>
                  </a:lnTo>
                  <a:lnTo>
                    <a:pt x="70256" y="142963"/>
                  </a:lnTo>
                  <a:lnTo>
                    <a:pt x="69862" y="142963"/>
                  </a:lnTo>
                  <a:lnTo>
                    <a:pt x="69862" y="142570"/>
                  </a:lnTo>
                  <a:lnTo>
                    <a:pt x="69469" y="142189"/>
                  </a:lnTo>
                  <a:lnTo>
                    <a:pt x="69469" y="141808"/>
                  </a:lnTo>
                  <a:lnTo>
                    <a:pt x="69862" y="141808"/>
                  </a:lnTo>
                  <a:lnTo>
                    <a:pt x="69862" y="141414"/>
                  </a:lnTo>
                  <a:lnTo>
                    <a:pt x="69469" y="141414"/>
                  </a:lnTo>
                  <a:lnTo>
                    <a:pt x="69469" y="141808"/>
                  </a:lnTo>
                  <a:lnTo>
                    <a:pt x="69088" y="142189"/>
                  </a:lnTo>
                  <a:lnTo>
                    <a:pt x="69088" y="142570"/>
                  </a:lnTo>
                  <a:lnTo>
                    <a:pt x="68694" y="142570"/>
                  </a:lnTo>
                  <a:lnTo>
                    <a:pt x="67919" y="141808"/>
                  </a:lnTo>
                  <a:lnTo>
                    <a:pt x="67525" y="141414"/>
                  </a:lnTo>
                  <a:lnTo>
                    <a:pt x="67919" y="141414"/>
                  </a:lnTo>
                  <a:lnTo>
                    <a:pt x="67919" y="141033"/>
                  </a:lnTo>
                  <a:lnTo>
                    <a:pt x="68300" y="140652"/>
                  </a:lnTo>
                  <a:lnTo>
                    <a:pt x="67919" y="140258"/>
                  </a:lnTo>
                  <a:lnTo>
                    <a:pt x="67919" y="139877"/>
                  </a:lnTo>
                  <a:lnTo>
                    <a:pt x="67919" y="139496"/>
                  </a:lnTo>
                  <a:lnTo>
                    <a:pt x="67919" y="139103"/>
                  </a:lnTo>
                  <a:lnTo>
                    <a:pt x="67525" y="138912"/>
                  </a:lnTo>
                  <a:lnTo>
                    <a:pt x="67335" y="138912"/>
                  </a:lnTo>
                  <a:lnTo>
                    <a:pt x="66941" y="138912"/>
                  </a:lnTo>
                  <a:lnTo>
                    <a:pt x="66941" y="139103"/>
                  </a:lnTo>
                  <a:lnTo>
                    <a:pt x="66941" y="139496"/>
                  </a:lnTo>
                  <a:lnTo>
                    <a:pt x="66941" y="139877"/>
                  </a:lnTo>
                  <a:lnTo>
                    <a:pt x="66548" y="139877"/>
                  </a:lnTo>
                  <a:lnTo>
                    <a:pt x="66941" y="139877"/>
                  </a:lnTo>
                  <a:lnTo>
                    <a:pt x="66941" y="140258"/>
                  </a:lnTo>
                  <a:lnTo>
                    <a:pt x="67335" y="140258"/>
                  </a:lnTo>
                  <a:lnTo>
                    <a:pt x="66941" y="141033"/>
                  </a:lnTo>
                  <a:lnTo>
                    <a:pt x="66548" y="141414"/>
                  </a:lnTo>
                  <a:lnTo>
                    <a:pt x="66548" y="141808"/>
                  </a:lnTo>
                  <a:lnTo>
                    <a:pt x="66167" y="141414"/>
                  </a:lnTo>
                  <a:lnTo>
                    <a:pt x="65773" y="141033"/>
                  </a:lnTo>
                  <a:lnTo>
                    <a:pt x="65379" y="141033"/>
                  </a:lnTo>
                  <a:lnTo>
                    <a:pt x="65379" y="141414"/>
                  </a:lnTo>
                  <a:lnTo>
                    <a:pt x="64998" y="141414"/>
                  </a:lnTo>
                  <a:lnTo>
                    <a:pt x="64604" y="141033"/>
                  </a:lnTo>
                  <a:lnTo>
                    <a:pt x="64604" y="141414"/>
                  </a:lnTo>
                  <a:lnTo>
                    <a:pt x="64223" y="141414"/>
                  </a:lnTo>
                  <a:lnTo>
                    <a:pt x="63830" y="141414"/>
                  </a:lnTo>
                  <a:lnTo>
                    <a:pt x="63830" y="141808"/>
                  </a:lnTo>
                  <a:lnTo>
                    <a:pt x="63436" y="141808"/>
                  </a:lnTo>
                  <a:lnTo>
                    <a:pt x="63055" y="141808"/>
                  </a:lnTo>
                  <a:lnTo>
                    <a:pt x="62661" y="142189"/>
                  </a:lnTo>
                  <a:lnTo>
                    <a:pt x="62471" y="142189"/>
                  </a:lnTo>
                  <a:lnTo>
                    <a:pt x="62077" y="142189"/>
                  </a:lnTo>
                  <a:lnTo>
                    <a:pt x="61683" y="142570"/>
                  </a:lnTo>
                  <a:lnTo>
                    <a:pt x="61683" y="142189"/>
                  </a:lnTo>
                  <a:lnTo>
                    <a:pt x="61302" y="142189"/>
                  </a:lnTo>
                  <a:lnTo>
                    <a:pt x="60909" y="142570"/>
                  </a:lnTo>
                  <a:lnTo>
                    <a:pt x="60909" y="142189"/>
                  </a:lnTo>
                  <a:lnTo>
                    <a:pt x="60909" y="141808"/>
                  </a:lnTo>
                  <a:lnTo>
                    <a:pt x="60909" y="141414"/>
                  </a:lnTo>
                  <a:lnTo>
                    <a:pt x="60909" y="141033"/>
                  </a:lnTo>
                  <a:lnTo>
                    <a:pt x="60909" y="140652"/>
                  </a:lnTo>
                  <a:lnTo>
                    <a:pt x="60515" y="140652"/>
                  </a:lnTo>
                  <a:lnTo>
                    <a:pt x="60134" y="140652"/>
                  </a:lnTo>
                  <a:lnTo>
                    <a:pt x="59740" y="140258"/>
                  </a:lnTo>
                  <a:lnTo>
                    <a:pt x="59359" y="140258"/>
                  </a:lnTo>
                  <a:lnTo>
                    <a:pt x="59359" y="139877"/>
                  </a:lnTo>
                  <a:lnTo>
                    <a:pt x="58966" y="139877"/>
                  </a:lnTo>
                  <a:lnTo>
                    <a:pt x="59359" y="139496"/>
                  </a:lnTo>
                  <a:lnTo>
                    <a:pt x="58966" y="139496"/>
                  </a:lnTo>
                  <a:lnTo>
                    <a:pt x="58966" y="139103"/>
                  </a:lnTo>
                  <a:lnTo>
                    <a:pt x="58572" y="139103"/>
                  </a:lnTo>
                  <a:lnTo>
                    <a:pt x="58572" y="138912"/>
                  </a:lnTo>
                  <a:lnTo>
                    <a:pt x="58191" y="138912"/>
                  </a:lnTo>
                  <a:lnTo>
                    <a:pt x="58191" y="138531"/>
                  </a:lnTo>
                  <a:lnTo>
                    <a:pt x="58191" y="138137"/>
                  </a:lnTo>
                  <a:lnTo>
                    <a:pt x="58572" y="138137"/>
                  </a:lnTo>
                  <a:lnTo>
                    <a:pt x="58191" y="137756"/>
                  </a:lnTo>
                  <a:lnTo>
                    <a:pt x="58191" y="137375"/>
                  </a:lnTo>
                  <a:lnTo>
                    <a:pt x="57797" y="136982"/>
                  </a:lnTo>
                  <a:lnTo>
                    <a:pt x="57797" y="136601"/>
                  </a:lnTo>
                  <a:lnTo>
                    <a:pt x="57797" y="134289"/>
                  </a:lnTo>
                  <a:lnTo>
                    <a:pt x="57594" y="134289"/>
                  </a:lnTo>
                  <a:lnTo>
                    <a:pt x="57594" y="134099"/>
                  </a:lnTo>
                  <a:lnTo>
                    <a:pt x="57213" y="134099"/>
                  </a:lnTo>
                  <a:lnTo>
                    <a:pt x="56438" y="134289"/>
                  </a:lnTo>
                  <a:lnTo>
                    <a:pt x="56438" y="134670"/>
                  </a:lnTo>
                  <a:lnTo>
                    <a:pt x="56438" y="135064"/>
                  </a:lnTo>
                  <a:lnTo>
                    <a:pt x="56045" y="135826"/>
                  </a:lnTo>
                  <a:lnTo>
                    <a:pt x="55651" y="135445"/>
                  </a:lnTo>
                  <a:lnTo>
                    <a:pt x="55270" y="135445"/>
                  </a:lnTo>
                  <a:lnTo>
                    <a:pt x="54876" y="135826"/>
                  </a:lnTo>
                  <a:lnTo>
                    <a:pt x="54483" y="135826"/>
                  </a:lnTo>
                  <a:lnTo>
                    <a:pt x="54483" y="136220"/>
                  </a:lnTo>
                  <a:lnTo>
                    <a:pt x="54483" y="136601"/>
                  </a:lnTo>
                  <a:lnTo>
                    <a:pt x="54483" y="136982"/>
                  </a:lnTo>
                  <a:lnTo>
                    <a:pt x="54102" y="137375"/>
                  </a:lnTo>
                  <a:lnTo>
                    <a:pt x="53708" y="137375"/>
                  </a:lnTo>
                  <a:lnTo>
                    <a:pt x="53708" y="137756"/>
                  </a:lnTo>
                  <a:lnTo>
                    <a:pt x="53314" y="137756"/>
                  </a:lnTo>
                  <a:lnTo>
                    <a:pt x="53314" y="138137"/>
                  </a:lnTo>
                  <a:lnTo>
                    <a:pt x="53124" y="138137"/>
                  </a:lnTo>
                  <a:lnTo>
                    <a:pt x="52743" y="138137"/>
                  </a:lnTo>
                  <a:lnTo>
                    <a:pt x="52743" y="137756"/>
                  </a:lnTo>
                  <a:lnTo>
                    <a:pt x="52743" y="138137"/>
                  </a:lnTo>
                  <a:lnTo>
                    <a:pt x="52349" y="138137"/>
                  </a:lnTo>
                  <a:lnTo>
                    <a:pt x="52349" y="138531"/>
                  </a:lnTo>
                  <a:lnTo>
                    <a:pt x="52743" y="138912"/>
                  </a:lnTo>
                  <a:lnTo>
                    <a:pt x="52743" y="139103"/>
                  </a:lnTo>
                  <a:lnTo>
                    <a:pt x="52743" y="139496"/>
                  </a:lnTo>
                  <a:lnTo>
                    <a:pt x="52743" y="139877"/>
                  </a:lnTo>
                  <a:lnTo>
                    <a:pt x="52743" y="140258"/>
                  </a:lnTo>
                  <a:lnTo>
                    <a:pt x="52349" y="140258"/>
                  </a:lnTo>
                  <a:lnTo>
                    <a:pt x="51574" y="140258"/>
                  </a:lnTo>
                  <a:lnTo>
                    <a:pt x="51574" y="139877"/>
                  </a:lnTo>
                  <a:lnTo>
                    <a:pt x="51574" y="139496"/>
                  </a:lnTo>
                  <a:lnTo>
                    <a:pt x="51574" y="139103"/>
                  </a:lnTo>
                  <a:lnTo>
                    <a:pt x="51181" y="139103"/>
                  </a:lnTo>
                  <a:lnTo>
                    <a:pt x="51181" y="138912"/>
                  </a:lnTo>
                  <a:lnTo>
                    <a:pt x="51181" y="138531"/>
                  </a:lnTo>
                  <a:lnTo>
                    <a:pt x="50787" y="137756"/>
                  </a:lnTo>
                  <a:lnTo>
                    <a:pt x="50787" y="137375"/>
                  </a:lnTo>
                  <a:lnTo>
                    <a:pt x="50406" y="137375"/>
                  </a:lnTo>
                  <a:lnTo>
                    <a:pt x="50012" y="137375"/>
                  </a:lnTo>
                  <a:lnTo>
                    <a:pt x="49618" y="137375"/>
                  </a:lnTo>
                  <a:lnTo>
                    <a:pt x="49237" y="137375"/>
                  </a:lnTo>
                  <a:lnTo>
                    <a:pt x="49237" y="136982"/>
                  </a:lnTo>
                  <a:lnTo>
                    <a:pt x="48844" y="136982"/>
                  </a:lnTo>
                  <a:lnTo>
                    <a:pt x="48844" y="136601"/>
                  </a:lnTo>
                  <a:lnTo>
                    <a:pt x="48450" y="136601"/>
                  </a:lnTo>
                  <a:lnTo>
                    <a:pt x="48450" y="136982"/>
                  </a:lnTo>
                  <a:lnTo>
                    <a:pt x="48260" y="136601"/>
                  </a:lnTo>
                  <a:lnTo>
                    <a:pt x="48260" y="136220"/>
                  </a:lnTo>
                  <a:lnTo>
                    <a:pt x="48260" y="135445"/>
                  </a:lnTo>
                  <a:close/>
                </a:path>
                <a:path w="140970" h="173355">
                  <a:moveTo>
                    <a:pt x="140893" y="64350"/>
                  </a:moveTo>
                  <a:lnTo>
                    <a:pt x="140500" y="63969"/>
                  </a:lnTo>
                  <a:lnTo>
                    <a:pt x="140119" y="64350"/>
                  </a:lnTo>
                  <a:lnTo>
                    <a:pt x="139725" y="64731"/>
                  </a:lnTo>
                  <a:lnTo>
                    <a:pt x="139331" y="64731"/>
                  </a:lnTo>
                  <a:lnTo>
                    <a:pt x="138950" y="64731"/>
                  </a:lnTo>
                  <a:lnTo>
                    <a:pt x="138950" y="65125"/>
                  </a:lnTo>
                  <a:lnTo>
                    <a:pt x="138557" y="65506"/>
                  </a:lnTo>
                  <a:lnTo>
                    <a:pt x="138366" y="65506"/>
                  </a:lnTo>
                  <a:lnTo>
                    <a:pt x="137972" y="65506"/>
                  </a:lnTo>
                  <a:lnTo>
                    <a:pt x="137972" y="65125"/>
                  </a:lnTo>
                  <a:lnTo>
                    <a:pt x="137579" y="65125"/>
                  </a:lnTo>
                  <a:lnTo>
                    <a:pt x="137198" y="65506"/>
                  </a:lnTo>
                  <a:lnTo>
                    <a:pt x="137198" y="65125"/>
                  </a:lnTo>
                  <a:lnTo>
                    <a:pt x="137198" y="64731"/>
                  </a:lnTo>
                  <a:lnTo>
                    <a:pt x="136804" y="64731"/>
                  </a:lnTo>
                  <a:lnTo>
                    <a:pt x="136410" y="64731"/>
                  </a:lnTo>
                  <a:lnTo>
                    <a:pt x="136410" y="64350"/>
                  </a:lnTo>
                  <a:lnTo>
                    <a:pt x="136029" y="64350"/>
                  </a:lnTo>
                  <a:lnTo>
                    <a:pt x="136029" y="63969"/>
                  </a:lnTo>
                  <a:lnTo>
                    <a:pt x="135636" y="63969"/>
                  </a:lnTo>
                  <a:lnTo>
                    <a:pt x="135636" y="63576"/>
                  </a:lnTo>
                  <a:lnTo>
                    <a:pt x="135255" y="63576"/>
                  </a:lnTo>
                  <a:lnTo>
                    <a:pt x="134861" y="63576"/>
                  </a:lnTo>
                  <a:lnTo>
                    <a:pt x="134467" y="63576"/>
                  </a:lnTo>
                  <a:lnTo>
                    <a:pt x="134467" y="63969"/>
                  </a:lnTo>
                  <a:lnTo>
                    <a:pt x="134086" y="63969"/>
                  </a:lnTo>
                  <a:lnTo>
                    <a:pt x="134086" y="63576"/>
                  </a:lnTo>
                  <a:lnTo>
                    <a:pt x="133692" y="63576"/>
                  </a:lnTo>
                  <a:lnTo>
                    <a:pt x="133502" y="63576"/>
                  </a:lnTo>
                  <a:lnTo>
                    <a:pt x="133108" y="63576"/>
                  </a:lnTo>
                  <a:lnTo>
                    <a:pt x="133108" y="63969"/>
                  </a:lnTo>
                  <a:lnTo>
                    <a:pt x="133108" y="63576"/>
                  </a:lnTo>
                  <a:lnTo>
                    <a:pt x="132715" y="63576"/>
                  </a:lnTo>
                  <a:lnTo>
                    <a:pt x="132715" y="63969"/>
                  </a:lnTo>
                  <a:lnTo>
                    <a:pt x="132334" y="63969"/>
                  </a:lnTo>
                  <a:lnTo>
                    <a:pt x="131940" y="63969"/>
                  </a:lnTo>
                  <a:lnTo>
                    <a:pt x="131546" y="63969"/>
                  </a:lnTo>
                  <a:lnTo>
                    <a:pt x="131940" y="63969"/>
                  </a:lnTo>
                  <a:lnTo>
                    <a:pt x="131546" y="64350"/>
                  </a:lnTo>
                  <a:lnTo>
                    <a:pt x="131546" y="64731"/>
                  </a:lnTo>
                  <a:lnTo>
                    <a:pt x="131165" y="65125"/>
                  </a:lnTo>
                  <a:lnTo>
                    <a:pt x="130771" y="65506"/>
                  </a:lnTo>
                  <a:lnTo>
                    <a:pt x="131165" y="65887"/>
                  </a:lnTo>
                  <a:lnTo>
                    <a:pt x="131546" y="66281"/>
                  </a:lnTo>
                  <a:lnTo>
                    <a:pt x="131546" y="66662"/>
                  </a:lnTo>
                  <a:lnTo>
                    <a:pt x="131940" y="67043"/>
                  </a:lnTo>
                  <a:lnTo>
                    <a:pt x="131940" y="67436"/>
                  </a:lnTo>
                  <a:lnTo>
                    <a:pt x="131940" y="67627"/>
                  </a:lnTo>
                  <a:lnTo>
                    <a:pt x="131546" y="67627"/>
                  </a:lnTo>
                  <a:lnTo>
                    <a:pt x="131165" y="67627"/>
                  </a:lnTo>
                  <a:lnTo>
                    <a:pt x="131165" y="67436"/>
                  </a:lnTo>
                  <a:lnTo>
                    <a:pt x="131165" y="67627"/>
                  </a:lnTo>
                  <a:lnTo>
                    <a:pt x="131165" y="69557"/>
                  </a:lnTo>
                  <a:lnTo>
                    <a:pt x="131546" y="70319"/>
                  </a:lnTo>
                  <a:lnTo>
                    <a:pt x="131940" y="70319"/>
                  </a:lnTo>
                  <a:lnTo>
                    <a:pt x="131940" y="70713"/>
                  </a:lnTo>
                  <a:lnTo>
                    <a:pt x="131546" y="70713"/>
                  </a:lnTo>
                  <a:lnTo>
                    <a:pt x="131546" y="71094"/>
                  </a:lnTo>
                  <a:lnTo>
                    <a:pt x="131546" y="71475"/>
                  </a:lnTo>
                  <a:lnTo>
                    <a:pt x="131165" y="71475"/>
                  </a:lnTo>
                  <a:lnTo>
                    <a:pt x="130771" y="71475"/>
                  </a:lnTo>
                  <a:lnTo>
                    <a:pt x="131165" y="71475"/>
                  </a:lnTo>
                  <a:lnTo>
                    <a:pt x="130771" y="71869"/>
                  </a:lnTo>
                  <a:lnTo>
                    <a:pt x="130378" y="71869"/>
                  </a:lnTo>
                  <a:lnTo>
                    <a:pt x="129997" y="71869"/>
                  </a:lnTo>
                  <a:lnTo>
                    <a:pt x="129997" y="72059"/>
                  </a:lnTo>
                  <a:lnTo>
                    <a:pt x="129997" y="72440"/>
                  </a:lnTo>
                  <a:lnTo>
                    <a:pt x="130378" y="72834"/>
                  </a:lnTo>
                  <a:lnTo>
                    <a:pt x="130378" y="72440"/>
                  </a:lnTo>
                  <a:lnTo>
                    <a:pt x="130378" y="72834"/>
                  </a:lnTo>
                  <a:lnTo>
                    <a:pt x="130771" y="72834"/>
                  </a:lnTo>
                  <a:lnTo>
                    <a:pt x="130771" y="73215"/>
                  </a:lnTo>
                  <a:lnTo>
                    <a:pt x="130771" y="73596"/>
                  </a:lnTo>
                  <a:lnTo>
                    <a:pt x="130771" y="73990"/>
                  </a:lnTo>
                  <a:lnTo>
                    <a:pt x="130771" y="74371"/>
                  </a:lnTo>
                  <a:lnTo>
                    <a:pt x="131165" y="74371"/>
                  </a:lnTo>
                  <a:lnTo>
                    <a:pt x="131546" y="74371"/>
                  </a:lnTo>
                  <a:lnTo>
                    <a:pt x="131940" y="74371"/>
                  </a:lnTo>
                  <a:lnTo>
                    <a:pt x="131940" y="74752"/>
                  </a:lnTo>
                  <a:lnTo>
                    <a:pt x="132334" y="75145"/>
                  </a:lnTo>
                  <a:lnTo>
                    <a:pt x="132334" y="75526"/>
                  </a:lnTo>
                  <a:lnTo>
                    <a:pt x="131940" y="75526"/>
                  </a:lnTo>
                  <a:lnTo>
                    <a:pt x="131940" y="75907"/>
                  </a:lnTo>
                  <a:lnTo>
                    <a:pt x="131940" y="76301"/>
                  </a:lnTo>
                  <a:lnTo>
                    <a:pt x="132334" y="76301"/>
                  </a:lnTo>
                  <a:lnTo>
                    <a:pt x="132334" y="76682"/>
                  </a:lnTo>
                  <a:lnTo>
                    <a:pt x="132334" y="76301"/>
                  </a:lnTo>
                  <a:lnTo>
                    <a:pt x="132715" y="76682"/>
                  </a:lnTo>
                  <a:lnTo>
                    <a:pt x="132715" y="76873"/>
                  </a:lnTo>
                  <a:lnTo>
                    <a:pt x="132715" y="77266"/>
                  </a:lnTo>
                  <a:lnTo>
                    <a:pt x="133108" y="77266"/>
                  </a:lnTo>
                  <a:lnTo>
                    <a:pt x="132715" y="77266"/>
                  </a:lnTo>
                  <a:lnTo>
                    <a:pt x="132715" y="77647"/>
                  </a:lnTo>
                  <a:lnTo>
                    <a:pt x="133108" y="77647"/>
                  </a:lnTo>
                  <a:lnTo>
                    <a:pt x="133108" y="78028"/>
                  </a:lnTo>
                  <a:lnTo>
                    <a:pt x="133502" y="78028"/>
                  </a:lnTo>
                  <a:lnTo>
                    <a:pt x="133502" y="77647"/>
                  </a:lnTo>
                  <a:lnTo>
                    <a:pt x="133692" y="77647"/>
                  </a:lnTo>
                  <a:lnTo>
                    <a:pt x="133692" y="78028"/>
                  </a:lnTo>
                  <a:lnTo>
                    <a:pt x="133692" y="78422"/>
                  </a:lnTo>
                  <a:lnTo>
                    <a:pt x="133502" y="78803"/>
                  </a:lnTo>
                  <a:lnTo>
                    <a:pt x="133692" y="78803"/>
                  </a:lnTo>
                  <a:lnTo>
                    <a:pt x="134086" y="79184"/>
                  </a:lnTo>
                  <a:lnTo>
                    <a:pt x="134086" y="78803"/>
                  </a:lnTo>
                  <a:lnTo>
                    <a:pt x="134467" y="78803"/>
                  </a:lnTo>
                  <a:lnTo>
                    <a:pt x="134467" y="78422"/>
                  </a:lnTo>
                  <a:lnTo>
                    <a:pt x="134467" y="78028"/>
                  </a:lnTo>
                  <a:lnTo>
                    <a:pt x="134086" y="77647"/>
                  </a:lnTo>
                  <a:lnTo>
                    <a:pt x="134467" y="77647"/>
                  </a:lnTo>
                  <a:lnTo>
                    <a:pt x="134861" y="78028"/>
                  </a:lnTo>
                  <a:lnTo>
                    <a:pt x="135255" y="78028"/>
                  </a:lnTo>
                  <a:lnTo>
                    <a:pt x="135255" y="77647"/>
                  </a:lnTo>
                  <a:lnTo>
                    <a:pt x="135636" y="77647"/>
                  </a:lnTo>
                  <a:lnTo>
                    <a:pt x="135636" y="79578"/>
                  </a:lnTo>
                  <a:lnTo>
                    <a:pt x="135255" y="79578"/>
                  </a:lnTo>
                  <a:lnTo>
                    <a:pt x="134861" y="79959"/>
                  </a:lnTo>
                  <a:lnTo>
                    <a:pt x="134861" y="80340"/>
                  </a:lnTo>
                  <a:lnTo>
                    <a:pt x="135255" y="80340"/>
                  </a:lnTo>
                  <a:lnTo>
                    <a:pt x="135255" y="80721"/>
                  </a:lnTo>
                  <a:lnTo>
                    <a:pt x="135636" y="80721"/>
                  </a:lnTo>
                  <a:lnTo>
                    <a:pt x="135636" y="81114"/>
                  </a:lnTo>
                  <a:lnTo>
                    <a:pt x="135636" y="81495"/>
                  </a:lnTo>
                  <a:lnTo>
                    <a:pt x="136029" y="81495"/>
                  </a:lnTo>
                  <a:lnTo>
                    <a:pt x="136029" y="81686"/>
                  </a:lnTo>
                  <a:lnTo>
                    <a:pt x="136029" y="82080"/>
                  </a:lnTo>
                  <a:lnTo>
                    <a:pt x="135636" y="82461"/>
                  </a:lnTo>
                  <a:lnTo>
                    <a:pt x="135636" y="82842"/>
                  </a:lnTo>
                  <a:lnTo>
                    <a:pt x="135255" y="82842"/>
                  </a:lnTo>
                  <a:lnTo>
                    <a:pt x="135636" y="82842"/>
                  </a:lnTo>
                  <a:lnTo>
                    <a:pt x="135636" y="83235"/>
                  </a:lnTo>
                  <a:lnTo>
                    <a:pt x="135636" y="83616"/>
                  </a:lnTo>
                  <a:lnTo>
                    <a:pt x="135636" y="83997"/>
                  </a:lnTo>
                  <a:lnTo>
                    <a:pt x="135636" y="83616"/>
                  </a:lnTo>
                  <a:lnTo>
                    <a:pt x="135255" y="83616"/>
                  </a:lnTo>
                  <a:lnTo>
                    <a:pt x="135255" y="83997"/>
                  </a:lnTo>
                  <a:lnTo>
                    <a:pt x="134861" y="83997"/>
                  </a:lnTo>
                  <a:lnTo>
                    <a:pt x="135255" y="83997"/>
                  </a:lnTo>
                  <a:lnTo>
                    <a:pt x="135255" y="84391"/>
                  </a:lnTo>
                  <a:lnTo>
                    <a:pt x="134861" y="84391"/>
                  </a:lnTo>
                  <a:lnTo>
                    <a:pt x="134861" y="83997"/>
                  </a:lnTo>
                  <a:lnTo>
                    <a:pt x="134467" y="83997"/>
                  </a:lnTo>
                  <a:lnTo>
                    <a:pt x="134467" y="83616"/>
                  </a:lnTo>
                  <a:lnTo>
                    <a:pt x="134086" y="83616"/>
                  </a:lnTo>
                  <a:lnTo>
                    <a:pt x="134467" y="83616"/>
                  </a:lnTo>
                  <a:lnTo>
                    <a:pt x="134086" y="83616"/>
                  </a:lnTo>
                  <a:lnTo>
                    <a:pt x="134086" y="83235"/>
                  </a:lnTo>
                  <a:lnTo>
                    <a:pt x="134086" y="82842"/>
                  </a:lnTo>
                  <a:lnTo>
                    <a:pt x="133692" y="82842"/>
                  </a:lnTo>
                  <a:lnTo>
                    <a:pt x="133692" y="83235"/>
                  </a:lnTo>
                  <a:lnTo>
                    <a:pt x="133692" y="83616"/>
                  </a:lnTo>
                  <a:lnTo>
                    <a:pt x="133502" y="83616"/>
                  </a:lnTo>
                  <a:lnTo>
                    <a:pt x="133502" y="83997"/>
                  </a:lnTo>
                  <a:lnTo>
                    <a:pt x="133502" y="84391"/>
                  </a:lnTo>
                  <a:lnTo>
                    <a:pt x="133502" y="84772"/>
                  </a:lnTo>
                  <a:lnTo>
                    <a:pt x="133108" y="84772"/>
                  </a:lnTo>
                  <a:lnTo>
                    <a:pt x="133108" y="85153"/>
                  </a:lnTo>
                  <a:lnTo>
                    <a:pt x="132715" y="85153"/>
                  </a:lnTo>
                  <a:lnTo>
                    <a:pt x="132334" y="85153"/>
                  </a:lnTo>
                  <a:lnTo>
                    <a:pt x="132715" y="85547"/>
                  </a:lnTo>
                  <a:lnTo>
                    <a:pt x="132334" y="85547"/>
                  </a:lnTo>
                  <a:lnTo>
                    <a:pt x="132334" y="85928"/>
                  </a:lnTo>
                  <a:lnTo>
                    <a:pt x="131940" y="85928"/>
                  </a:lnTo>
                  <a:lnTo>
                    <a:pt x="131546" y="86309"/>
                  </a:lnTo>
                  <a:lnTo>
                    <a:pt x="131165" y="86309"/>
                  </a:lnTo>
                  <a:lnTo>
                    <a:pt x="131165" y="86512"/>
                  </a:lnTo>
                  <a:lnTo>
                    <a:pt x="130771" y="86512"/>
                  </a:lnTo>
                  <a:lnTo>
                    <a:pt x="130771" y="86309"/>
                  </a:lnTo>
                  <a:lnTo>
                    <a:pt x="130378" y="86309"/>
                  </a:lnTo>
                  <a:lnTo>
                    <a:pt x="130378" y="86512"/>
                  </a:lnTo>
                  <a:lnTo>
                    <a:pt x="129997" y="86512"/>
                  </a:lnTo>
                  <a:lnTo>
                    <a:pt x="129603" y="86512"/>
                  </a:lnTo>
                  <a:lnTo>
                    <a:pt x="129603" y="86309"/>
                  </a:lnTo>
                  <a:lnTo>
                    <a:pt x="129209" y="86309"/>
                  </a:lnTo>
                  <a:lnTo>
                    <a:pt x="129209" y="85928"/>
                  </a:lnTo>
                  <a:lnTo>
                    <a:pt x="129019" y="86309"/>
                  </a:lnTo>
                  <a:lnTo>
                    <a:pt x="129019" y="85928"/>
                  </a:lnTo>
                  <a:lnTo>
                    <a:pt x="128638" y="85928"/>
                  </a:lnTo>
                  <a:lnTo>
                    <a:pt x="128638" y="85547"/>
                  </a:lnTo>
                  <a:lnTo>
                    <a:pt x="128244" y="85547"/>
                  </a:lnTo>
                  <a:lnTo>
                    <a:pt x="128244" y="85928"/>
                  </a:lnTo>
                  <a:lnTo>
                    <a:pt x="127850" y="85928"/>
                  </a:lnTo>
                  <a:lnTo>
                    <a:pt x="127850" y="86309"/>
                  </a:lnTo>
                  <a:lnTo>
                    <a:pt x="127469" y="86309"/>
                  </a:lnTo>
                  <a:lnTo>
                    <a:pt x="127076" y="86309"/>
                  </a:lnTo>
                  <a:lnTo>
                    <a:pt x="126682" y="86309"/>
                  </a:lnTo>
                  <a:lnTo>
                    <a:pt x="126301" y="86309"/>
                  </a:lnTo>
                  <a:lnTo>
                    <a:pt x="126301" y="85928"/>
                  </a:lnTo>
                  <a:lnTo>
                    <a:pt x="125907" y="85928"/>
                  </a:lnTo>
                  <a:lnTo>
                    <a:pt x="125514" y="85928"/>
                  </a:lnTo>
                  <a:lnTo>
                    <a:pt x="125514" y="85547"/>
                  </a:lnTo>
                  <a:lnTo>
                    <a:pt x="125133" y="85547"/>
                  </a:lnTo>
                  <a:lnTo>
                    <a:pt x="124739" y="85153"/>
                  </a:lnTo>
                  <a:lnTo>
                    <a:pt x="124345" y="85153"/>
                  </a:lnTo>
                  <a:lnTo>
                    <a:pt x="124345" y="84772"/>
                  </a:lnTo>
                  <a:lnTo>
                    <a:pt x="124739" y="84772"/>
                  </a:lnTo>
                  <a:lnTo>
                    <a:pt x="124739" y="84391"/>
                  </a:lnTo>
                  <a:lnTo>
                    <a:pt x="125133" y="84391"/>
                  </a:lnTo>
                  <a:lnTo>
                    <a:pt x="125133" y="83997"/>
                  </a:lnTo>
                  <a:lnTo>
                    <a:pt x="125514" y="83997"/>
                  </a:lnTo>
                  <a:lnTo>
                    <a:pt x="125514" y="83616"/>
                  </a:lnTo>
                  <a:lnTo>
                    <a:pt x="125907" y="83616"/>
                  </a:lnTo>
                  <a:lnTo>
                    <a:pt x="125907" y="83235"/>
                  </a:lnTo>
                  <a:lnTo>
                    <a:pt x="126301" y="83235"/>
                  </a:lnTo>
                  <a:lnTo>
                    <a:pt x="126301" y="82842"/>
                  </a:lnTo>
                  <a:lnTo>
                    <a:pt x="126301" y="82461"/>
                  </a:lnTo>
                  <a:lnTo>
                    <a:pt x="126682" y="82842"/>
                  </a:lnTo>
                  <a:lnTo>
                    <a:pt x="126682" y="82461"/>
                  </a:lnTo>
                  <a:lnTo>
                    <a:pt x="127076" y="82461"/>
                  </a:lnTo>
                  <a:lnTo>
                    <a:pt x="127076" y="82080"/>
                  </a:lnTo>
                  <a:lnTo>
                    <a:pt x="126682" y="82080"/>
                  </a:lnTo>
                  <a:lnTo>
                    <a:pt x="126682" y="81686"/>
                  </a:lnTo>
                  <a:lnTo>
                    <a:pt x="126301" y="81686"/>
                  </a:lnTo>
                  <a:lnTo>
                    <a:pt x="126301" y="81495"/>
                  </a:lnTo>
                  <a:lnTo>
                    <a:pt x="126301" y="81114"/>
                  </a:lnTo>
                  <a:lnTo>
                    <a:pt x="125907" y="81114"/>
                  </a:lnTo>
                  <a:lnTo>
                    <a:pt x="125514" y="81114"/>
                  </a:lnTo>
                  <a:lnTo>
                    <a:pt x="125514" y="81495"/>
                  </a:lnTo>
                  <a:lnTo>
                    <a:pt x="125133" y="81495"/>
                  </a:lnTo>
                  <a:lnTo>
                    <a:pt x="125133" y="81114"/>
                  </a:lnTo>
                  <a:lnTo>
                    <a:pt x="124739" y="81114"/>
                  </a:lnTo>
                  <a:lnTo>
                    <a:pt x="124739" y="81495"/>
                  </a:lnTo>
                  <a:lnTo>
                    <a:pt x="124345" y="81495"/>
                  </a:lnTo>
                  <a:lnTo>
                    <a:pt x="124155" y="81495"/>
                  </a:lnTo>
                  <a:lnTo>
                    <a:pt x="124155" y="81686"/>
                  </a:lnTo>
                  <a:lnTo>
                    <a:pt x="123761" y="81686"/>
                  </a:lnTo>
                  <a:lnTo>
                    <a:pt x="123761" y="82080"/>
                  </a:lnTo>
                  <a:lnTo>
                    <a:pt x="124155" y="82080"/>
                  </a:lnTo>
                  <a:lnTo>
                    <a:pt x="123761" y="82461"/>
                  </a:lnTo>
                  <a:lnTo>
                    <a:pt x="123761" y="82842"/>
                  </a:lnTo>
                  <a:lnTo>
                    <a:pt x="123380" y="83235"/>
                  </a:lnTo>
                  <a:lnTo>
                    <a:pt x="123380" y="82842"/>
                  </a:lnTo>
                  <a:lnTo>
                    <a:pt x="122986" y="82842"/>
                  </a:lnTo>
                  <a:lnTo>
                    <a:pt x="122986" y="83235"/>
                  </a:lnTo>
                  <a:lnTo>
                    <a:pt x="122593" y="83235"/>
                  </a:lnTo>
                  <a:lnTo>
                    <a:pt x="122593" y="83616"/>
                  </a:lnTo>
                  <a:lnTo>
                    <a:pt x="122212" y="83616"/>
                  </a:lnTo>
                  <a:lnTo>
                    <a:pt x="121818" y="83616"/>
                  </a:lnTo>
                  <a:lnTo>
                    <a:pt x="121424" y="83997"/>
                  </a:lnTo>
                  <a:lnTo>
                    <a:pt x="121043" y="83997"/>
                  </a:lnTo>
                  <a:lnTo>
                    <a:pt x="121043" y="83616"/>
                  </a:lnTo>
                  <a:lnTo>
                    <a:pt x="120650" y="83616"/>
                  </a:lnTo>
                  <a:lnTo>
                    <a:pt x="120650" y="83997"/>
                  </a:lnTo>
                  <a:lnTo>
                    <a:pt x="120269" y="83997"/>
                  </a:lnTo>
                  <a:lnTo>
                    <a:pt x="119875" y="83997"/>
                  </a:lnTo>
                  <a:lnTo>
                    <a:pt x="119875" y="84391"/>
                  </a:lnTo>
                  <a:lnTo>
                    <a:pt x="119481" y="84391"/>
                  </a:lnTo>
                  <a:lnTo>
                    <a:pt x="119875" y="84772"/>
                  </a:lnTo>
                  <a:lnTo>
                    <a:pt x="119481" y="84772"/>
                  </a:lnTo>
                  <a:lnTo>
                    <a:pt x="119481" y="85153"/>
                  </a:lnTo>
                  <a:lnTo>
                    <a:pt x="119875" y="85547"/>
                  </a:lnTo>
                  <a:lnTo>
                    <a:pt x="120269" y="85547"/>
                  </a:lnTo>
                  <a:lnTo>
                    <a:pt x="120269" y="85928"/>
                  </a:lnTo>
                  <a:lnTo>
                    <a:pt x="119875" y="85928"/>
                  </a:lnTo>
                  <a:lnTo>
                    <a:pt x="119875" y="86309"/>
                  </a:lnTo>
                  <a:lnTo>
                    <a:pt x="119481" y="86309"/>
                  </a:lnTo>
                  <a:lnTo>
                    <a:pt x="119481" y="86512"/>
                  </a:lnTo>
                  <a:lnTo>
                    <a:pt x="119481" y="86893"/>
                  </a:lnTo>
                  <a:lnTo>
                    <a:pt x="119481" y="87274"/>
                  </a:lnTo>
                  <a:lnTo>
                    <a:pt x="119291" y="87668"/>
                  </a:lnTo>
                  <a:lnTo>
                    <a:pt x="119291" y="89979"/>
                  </a:lnTo>
                  <a:lnTo>
                    <a:pt x="118897" y="89979"/>
                  </a:lnTo>
                  <a:lnTo>
                    <a:pt x="118516" y="89979"/>
                  </a:lnTo>
                  <a:lnTo>
                    <a:pt x="118122" y="90360"/>
                  </a:lnTo>
                  <a:lnTo>
                    <a:pt x="118122" y="89979"/>
                  </a:lnTo>
                  <a:lnTo>
                    <a:pt x="117729" y="89979"/>
                  </a:lnTo>
                  <a:lnTo>
                    <a:pt x="117729" y="90360"/>
                  </a:lnTo>
                  <a:lnTo>
                    <a:pt x="117348" y="89979"/>
                  </a:lnTo>
                  <a:lnTo>
                    <a:pt x="117348" y="90360"/>
                  </a:lnTo>
                  <a:lnTo>
                    <a:pt x="117729" y="90360"/>
                  </a:lnTo>
                  <a:lnTo>
                    <a:pt x="117348" y="90741"/>
                  </a:lnTo>
                  <a:lnTo>
                    <a:pt x="116954" y="90741"/>
                  </a:lnTo>
                  <a:lnTo>
                    <a:pt x="116573" y="90741"/>
                  </a:lnTo>
                  <a:lnTo>
                    <a:pt x="116573" y="90360"/>
                  </a:lnTo>
                  <a:lnTo>
                    <a:pt x="116573" y="90741"/>
                  </a:lnTo>
                  <a:lnTo>
                    <a:pt x="116179" y="90741"/>
                  </a:lnTo>
                  <a:lnTo>
                    <a:pt x="116179" y="90360"/>
                  </a:lnTo>
                  <a:lnTo>
                    <a:pt x="115785" y="90741"/>
                  </a:lnTo>
                  <a:lnTo>
                    <a:pt x="115404" y="90741"/>
                  </a:lnTo>
                  <a:lnTo>
                    <a:pt x="115404" y="90360"/>
                  </a:lnTo>
                  <a:lnTo>
                    <a:pt x="115011" y="90741"/>
                  </a:lnTo>
                  <a:lnTo>
                    <a:pt x="115011" y="91135"/>
                  </a:lnTo>
                  <a:lnTo>
                    <a:pt x="115011" y="91325"/>
                  </a:lnTo>
                  <a:lnTo>
                    <a:pt x="115011" y="91706"/>
                  </a:lnTo>
                  <a:lnTo>
                    <a:pt x="114808" y="91706"/>
                  </a:lnTo>
                  <a:lnTo>
                    <a:pt x="114808" y="92100"/>
                  </a:lnTo>
                  <a:lnTo>
                    <a:pt x="114427" y="92100"/>
                  </a:lnTo>
                  <a:lnTo>
                    <a:pt x="114427" y="92481"/>
                  </a:lnTo>
                  <a:lnTo>
                    <a:pt x="114808" y="92481"/>
                  </a:lnTo>
                  <a:lnTo>
                    <a:pt x="114427" y="92862"/>
                  </a:lnTo>
                  <a:lnTo>
                    <a:pt x="114033" y="92862"/>
                  </a:lnTo>
                  <a:lnTo>
                    <a:pt x="114033" y="93256"/>
                  </a:lnTo>
                  <a:lnTo>
                    <a:pt x="113652" y="92862"/>
                  </a:lnTo>
                  <a:lnTo>
                    <a:pt x="113652" y="92481"/>
                  </a:lnTo>
                  <a:lnTo>
                    <a:pt x="113258" y="92481"/>
                  </a:lnTo>
                  <a:lnTo>
                    <a:pt x="113652" y="92481"/>
                  </a:lnTo>
                  <a:lnTo>
                    <a:pt x="113258" y="92100"/>
                  </a:lnTo>
                  <a:lnTo>
                    <a:pt x="112864" y="92100"/>
                  </a:lnTo>
                  <a:lnTo>
                    <a:pt x="112483" y="92100"/>
                  </a:lnTo>
                  <a:lnTo>
                    <a:pt x="112483" y="91706"/>
                  </a:lnTo>
                  <a:lnTo>
                    <a:pt x="112090" y="91706"/>
                  </a:lnTo>
                  <a:lnTo>
                    <a:pt x="112090" y="91325"/>
                  </a:lnTo>
                  <a:lnTo>
                    <a:pt x="111696" y="91325"/>
                  </a:lnTo>
                  <a:lnTo>
                    <a:pt x="111315" y="91325"/>
                  </a:lnTo>
                  <a:lnTo>
                    <a:pt x="110921" y="91325"/>
                  </a:lnTo>
                  <a:lnTo>
                    <a:pt x="110921" y="91706"/>
                  </a:lnTo>
                  <a:lnTo>
                    <a:pt x="110921" y="92100"/>
                  </a:lnTo>
                  <a:lnTo>
                    <a:pt x="110528" y="92100"/>
                  </a:lnTo>
                  <a:lnTo>
                    <a:pt x="110147" y="92481"/>
                  </a:lnTo>
                  <a:lnTo>
                    <a:pt x="110147" y="92100"/>
                  </a:lnTo>
                  <a:lnTo>
                    <a:pt x="109956" y="92100"/>
                  </a:lnTo>
                  <a:lnTo>
                    <a:pt x="109562" y="92100"/>
                  </a:lnTo>
                  <a:lnTo>
                    <a:pt x="109562" y="92481"/>
                  </a:lnTo>
                  <a:lnTo>
                    <a:pt x="109169" y="92481"/>
                  </a:lnTo>
                  <a:lnTo>
                    <a:pt x="109169" y="92100"/>
                  </a:lnTo>
                  <a:lnTo>
                    <a:pt x="108788" y="92100"/>
                  </a:lnTo>
                  <a:lnTo>
                    <a:pt x="108788" y="91706"/>
                  </a:lnTo>
                  <a:lnTo>
                    <a:pt x="108394" y="92100"/>
                  </a:lnTo>
                  <a:lnTo>
                    <a:pt x="108394" y="91706"/>
                  </a:lnTo>
                  <a:lnTo>
                    <a:pt x="108000" y="91706"/>
                  </a:lnTo>
                  <a:lnTo>
                    <a:pt x="108000" y="92100"/>
                  </a:lnTo>
                  <a:lnTo>
                    <a:pt x="107619" y="92100"/>
                  </a:lnTo>
                  <a:lnTo>
                    <a:pt x="107226" y="92100"/>
                  </a:lnTo>
                  <a:lnTo>
                    <a:pt x="107226" y="91706"/>
                  </a:lnTo>
                  <a:lnTo>
                    <a:pt x="106832" y="91706"/>
                  </a:lnTo>
                  <a:lnTo>
                    <a:pt x="106832" y="91325"/>
                  </a:lnTo>
                  <a:lnTo>
                    <a:pt x="106451" y="91325"/>
                  </a:lnTo>
                  <a:lnTo>
                    <a:pt x="106451" y="91135"/>
                  </a:lnTo>
                  <a:lnTo>
                    <a:pt x="106057" y="91135"/>
                  </a:lnTo>
                  <a:lnTo>
                    <a:pt x="106451" y="91135"/>
                  </a:lnTo>
                  <a:lnTo>
                    <a:pt x="106057" y="91135"/>
                  </a:lnTo>
                  <a:lnTo>
                    <a:pt x="106057" y="90741"/>
                  </a:lnTo>
                  <a:lnTo>
                    <a:pt x="106057" y="90360"/>
                  </a:lnTo>
                  <a:lnTo>
                    <a:pt x="105664" y="90360"/>
                  </a:lnTo>
                  <a:lnTo>
                    <a:pt x="105664" y="89979"/>
                  </a:lnTo>
                  <a:lnTo>
                    <a:pt x="105664" y="89585"/>
                  </a:lnTo>
                  <a:lnTo>
                    <a:pt x="106057" y="89585"/>
                  </a:lnTo>
                  <a:lnTo>
                    <a:pt x="106057" y="89204"/>
                  </a:lnTo>
                  <a:lnTo>
                    <a:pt x="106057" y="88823"/>
                  </a:lnTo>
                  <a:lnTo>
                    <a:pt x="105664" y="88823"/>
                  </a:lnTo>
                  <a:lnTo>
                    <a:pt x="105283" y="88823"/>
                  </a:lnTo>
                  <a:lnTo>
                    <a:pt x="105079" y="89204"/>
                  </a:lnTo>
                  <a:lnTo>
                    <a:pt x="105079" y="88823"/>
                  </a:lnTo>
                  <a:lnTo>
                    <a:pt x="105079" y="89204"/>
                  </a:lnTo>
                  <a:lnTo>
                    <a:pt x="104698" y="89204"/>
                  </a:lnTo>
                  <a:lnTo>
                    <a:pt x="104698" y="89585"/>
                  </a:lnTo>
                  <a:lnTo>
                    <a:pt x="104305" y="89979"/>
                  </a:lnTo>
                  <a:lnTo>
                    <a:pt x="104305" y="90360"/>
                  </a:lnTo>
                  <a:lnTo>
                    <a:pt x="103924" y="90360"/>
                  </a:lnTo>
                  <a:lnTo>
                    <a:pt x="103530" y="90360"/>
                  </a:lnTo>
                  <a:lnTo>
                    <a:pt x="103136" y="90360"/>
                  </a:lnTo>
                  <a:lnTo>
                    <a:pt x="103136" y="90741"/>
                  </a:lnTo>
                  <a:lnTo>
                    <a:pt x="102755" y="90741"/>
                  </a:lnTo>
                  <a:lnTo>
                    <a:pt x="102755" y="90360"/>
                  </a:lnTo>
                  <a:lnTo>
                    <a:pt x="102362" y="89979"/>
                  </a:lnTo>
                  <a:lnTo>
                    <a:pt x="101968" y="89979"/>
                  </a:lnTo>
                  <a:lnTo>
                    <a:pt x="101968" y="89585"/>
                  </a:lnTo>
                  <a:lnTo>
                    <a:pt x="101587" y="89585"/>
                  </a:lnTo>
                  <a:lnTo>
                    <a:pt x="101587" y="89979"/>
                  </a:lnTo>
                  <a:lnTo>
                    <a:pt x="101193" y="89585"/>
                  </a:lnTo>
                  <a:lnTo>
                    <a:pt x="101193" y="89979"/>
                  </a:lnTo>
                  <a:lnTo>
                    <a:pt x="100799" y="89979"/>
                  </a:lnTo>
                  <a:lnTo>
                    <a:pt x="100799" y="89585"/>
                  </a:lnTo>
                  <a:lnTo>
                    <a:pt x="100799" y="89979"/>
                  </a:lnTo>
                  <a:lnTo>
                    <a:pt x="100609" y="89979"/>
                  </a:lnTo>
                  <a:lnTo>
                    <a:pt x="100609" y="90360"/>
                  </a:lnTo>
                  <a:lnTo>
                    <a:pt x="100215" y="90360"/>
                  </a:lnTo>
                  <a:lnTo>
                    <a:pt x="100215" y="89979"/>
                  </a:lnTo>
                  <a:lnTo>
                    <a:pt x="99834" y="89979"/>
                  </a:lnTo>
                  <a:lnTo>
                    <a:pt x="99834" y="89585"/>
                  </a:lnTo>
                  <a:lnTo>
                    <a:pt x="99441" y="89585"/>
                  </a:lnTo>
                  <a:lnTo>
                    <a:pt x="99441" y="89204"/>
                  </a:lnTo>
                  <a:lnTo>
                    <a:pt x="99047" y="89204"/>
                  </a:lnTo>
                  <a:lnTo>
                    <a:pt x="98666" y="89204"/>
                  </a:lnTo>
                  <a:lnTo>
                    <a:pt x="98666" y="88823"/>
                  </a:lnTo>
                  <a:lnTo>
                    <a:pt x="98666" y="88430"/>
                  </a:lnTo>
                  <a:lnTo>
                    <a:pt x="98666" y="88049"/>
                  </a:lnTo>
                  <a:lnTo>
                    <a:pt x="98272" y="88049"/>
                  </a:lnTo>
                  <a:lnTo>
                    <a:pt x="98272" y="87668"/>
                  </a:lnTo>
                  <a:lnTo>
                    <a:pt x="97878" y="88049"/>
                  </a:lnTo>
                  <a:lnTo>
                    <a:pt x="97878" y="88430"/>
                  </a:lnTo>
                  <a:lnTo>
                    <a:pt x="97878" y="88823"/>
                  </a:lnTo>
                  <a:lnTo>
                    <a:pt x="97497" y="89204"/>
                  </a:lnTo>
                  <a:lnTo>
                    <a:pt x="97497" y="89585"/>
                  </a:lnTo>
                  <a:lnTo>
                    <a:pt x="97497" y="89979"/>
                  </a:lnTo>
                  <a:lnTo>
                    <a:pt x="97104" y="89979"/>
                  </a:lnTo>
                  <a:lnTo>
                    <a:pt x="97104" y="90360"/>
                  </a:lnTo>
                  <a:lnTo>
                    <a:pt x="97497" y="90360"/>
                  </a:lnTo>
                  <a:lnTo>
                    <a:pt x="97497" y="90741"/>
                  </a:lnTo>
                  <a:lnTo>
                    <a:pt x="97497" y="91135"/>
                  </a:lnTo>
                  <a:lnTo>
                    <a:pt x="97104" y="91135"/>
                  </a:lnTo>
                  <a:lnTo>
                    <a:pt x="97104" y="91325"/>
                  </a:lnTo>
                  <a:lnTo>
                    <a:pt x="96710" y="91325"/>
                  </a:lnTo>
                  <a:lnTo>
                    <a:pt x="96710" y="91706"/>
                  </a:lnTo>
                  <a:lnTo>
                    <a:pt x="96329" y="92100"/>
                  </a:lnTo>
                  <a:lnTo>
                    <a:pt x="95935" y="92100"/>
                  </a:lnTo>
                  <a:lnTo>
                    <a:pt x="95935" y="92481"/>
                  </a:lnTo>
                  <a:lnTo>
                    <a:pt x="95935" y="92100"/>
                  </a:lnTo>
                  <a:lnTo>
                    <a:pt x="95745" y="92100"/>
                  </a:lnTo>
                  <a:lnTo>
                    <a:pt x="95745" y="91706"/>
                  </a:lnTo>
                  <a:lnTo>
                    <a:pt x="95351" y="91706"/>
                  </a:lnTo>
                  <a:lnTo>
                    <a:pt x="94970" y="92100"/>
                  </a:lnTo>
                  <a:lnTo>
                    <a:pt x="94576" y="92100"/>
                  </a:lnTo>
                  <a:lnTo>
                    <a:pt x="94183" y="92100"/>
                  </a:lnTo>
                  <a:lnTo>
                    <a:pt x="94183" y="91706"/>
                  </a:lnTo>
                  <a:lnTo>
                    <a:pt x="93802" y="91706"/>
                  </a:lnTo>
                  <a:lnTo>
                    <a:pt x="93408" y="91706"/>
                  </a:lnTo>
                  <a:lnTo>
                    <a:pt x="93408" y="92100"/>
                  </a:lnTo>
                  <a:lnTo>
                    <a:pt x="93408" y="92481"/>
                  </a:lnTo>
                  <a:lnTo>
                    <a:pt x="93014" y="92481"/>
                  </a:lnTo>
                  <a:lnTo>
                    <a:pt x="92633" y="92481"/>
                  </a:lnTo>
                  <a:lnTo>
                    <a:pt x="92240" y="92481"/>
                  </a:lnTo>
                  <a:lnTo>
                    <a:pt x="92240" y="92100"/>
                  </a:lnTo>
                  <a:lnTo>
                    <a:pt x="92240" y="91706"/>
                  </a:lnTo>
                  <a:lnTo>
                    <a:pt x="91859" y="91706"/>
                  </a:lnTo>
                  <a:lnTo>
                    <a:pt x="91465" y="91706"/>
                  </a:lnTo>
                  <a:lnTo>
                    <a:pt x="91465" y="91325"/>
                  </a:lnTo>
                  <a:lnTo>
                    <a:pt x="91071" y="91325"/>
                  </a:lnTo>
                  <a:lnTo>
                    <a:pt x="90881" y="91325"/>
                  </a:lnTo>
                  <a:lnTo>
                    <a:pt x="90487" y="91325"/>
                  </a:lnTo>
                  <a:lnTo>
                    <a:pt x="90487" y="91706"/>
                  </a:lnTo>
                  <a:lnTo>
                    <a:pt x="90093" y="91706"/>
                  </a:lnTo>
                  <a:lnTo>
                    <a:pt x="90093" y="91325"/>
                  </a:lnTo>
                  <a:lnTo>
                    <a:pt x="89712" y="91325"/>
                  </a:lnTo>
                  <a:lnTo>
                    <a:pt x="89712" y="91135"/>
                  </a:lnTo>
                  <a:lnTo>
                    <a:pt x="89319" y="91325"/>
                  </a:lnTo>
                  <a:lnTo>
                    <a:pt x="88938" y="91325"/>
                  </a:lnTo>
                  <a:lnTo>
                    <a:pt x="88938" y="91706"/>
                  </a:lnTo>
                  <a:lnTo>
                    <a:pt x="88938" y="92100"/>
                  </a:lnTo>
                  <a:lnTo>
                    <a:pt x="88544" y="92100"/>
                  </a:lnTo>
                  <a:lnTo>
                    <a:pt x="88544" y="92481"/>
                  </a:lnTo>
                  <a:lnTo>
                    <a:pt x="88544" y="94411"/>
                  </a:lnTo>
                  <a:lnTo>
                    <a:pt x="88150" y="94411"/>
                  </a:lnTo>
                  <a:lnTo>
                    <a:pt x="88150" y="94792"/>
                  </a:lnTo>
                  <a:lnTo>
                    <a:pt x="88150" y="95173"/>
                  </a:lnTo>
                  <a:lnTo>
                    <a:pt x="87769" y="95173"/>
                  </a:lnTo>
                  <a:lnTo>
                    <a:pt x="87376" y="95173"/>
                  </a:lnTo>
                  <a:lnTo>
                    <a:pt x="86982" y="95173"/>
                  </a:lnTo>
                  <a:lnTo>
                    <a:pt x="86982" y="95567"/>
                  </a:lnTo>
                  <a:lnTo>
                    <a:pt x="86982" y="95173"/>
                  </a:lnTo>
                  <a:lnTo>
                    <a:pt x="86601" y="95173"/>
                  </a:lnTo>
                  <a:lnTo>
                    <a:pt x="86601" y="94792"/>
                  </a:lnTo>
                  <a:lnTo>
                    <a:pt x="86398" y="94792"/>
                  </a:lnTo>
                  <a:lnTo>
                    <a:pt x="86398" y="95173"/>
                  </a:lnTo>
                  <a:lnTo>
                    <a:pt x="86017" y="95173"/>
                  </a:lnTo>
                  <a:lnTo>
                    <a:pt x="85623" y="95173"/>
                  </a:lnTo>
                  <a:lnTo>
                    <a:pt x="85623" y="95567"/>
                  </a:lnTo>
                  <a:lnTo>
                    <a:pt x="85623" y="95948"/>
                  </a:lnTo>
                  <a:lnTo>
                    <a:pt x="85229" y="95948"/>
                  </a:lnTo>
                  <a:lnTo>
                    <a:pt x="85229" y="96138"/>
                  </a:lnTo>
                  <a:lnTo>
                    <a:pt x="84848" y="96138"/>
                  </a:lnTo>
                  <a:lnTo>
                    <a:pt x="84455" y="96138"/>
                  </a:lnTo>
                  <a:lnTo>
                    <a:pt x="84455" y="95948"/>
                  </a:lnTo>
                  <a:lnTo>
                    <a:pt x="84074" y="96138"/>
                  </a:lnTo>
                  <a:lnTo>
                    <a:pt x="84074" y="96532"/>
                  </a:lnTo>
                  <a:lnTo>
                    <a:pt x="84074" y="96913"/>
                  </a:lnTo>
                  <a:lnTo>
                    <a:pt x="83680" y="96913"/>
                  </a:lnTo>
                  <a:lnTo>
                    <a:pt x="83680" y="96532"/>
                  </a:lnTo>
                  <a:lnTo>
                    <a:pt x="83286" y="96532"/>
                  </a:lnTo>
                  <a:lnTo>
                    <a:pt x="83286" y="96913"/>
                  </a:lnTo>
                  <a:lnTo>
                    <a:pt x="83286" y="97294"/>
                  </a:lnTo>
                  <a:lnTo>
                    <a:pt x="82905" y="97294"/>
                  </a:lnTo>
                  <a:lnTo>
                    <a:pt x="82511" y="97294"/>
                  </a:lnTo>
                  <a:lnTo>
                    <a:pt x="82511" y="97688"/>
                  </a:lnTo>
                  <a:lnTo>
                    <a:pt x="82118" y="97688"/>
                  </a:lnTo>
                  <a:lnTo>
                    <a:pt x="81737" y="97688"/>
                  </a:lnTo>
                  <a:lnTo>
                    <a:pt x="81534" y="97688"/>
                  </a:lnTo>
                  <a:lnTo>
                    <a:pt x="81534" y="98069"/>
                  </a:lnTo>
                  <a:lnTo>
                    <a:pt x="81737" y="98069"/>
                  </a:lnTo>
                  <a:lnTo>
                    <a:pt x="81737" y="98450"/>
                  </a:lnTo>
                  <a:lnTo>
                    <a:pt x="82118" y="98450"/>
                  </a:lnTo>
                  <a:lnTo>
                    <a:pt x="82118" y="98844"/>
                  </a:lnTo>
                  <a:lnTo>
                    <a:pt x="81737" y="98844"/>
                  </a:lnTo>
                  <a:lnTo>
                    <a:pt x="81737" y="99225"/>
                  </a:lnTo>
                  <a:lnTo>
                    <a:pt x="81737" y="99606"/>
                  </a:lnTo>
                  <a:lnTo>
                    <a:pt x="81737" y="99999"/>
                  </a:lnTo>
                  <a:lnTo>
                    <a:pt x="81534" y="99999"/>
                  </a:lnTo>
                  <a:lnTo>
                    <a:pt x="81534" y="100380"/>
                  </a:lnTo>
                  <a:lnTo>
                    <a:pt x="81534" y="100761"/>
                  </a:lnTo>
                  <a:lnTo>
                    <a:pt x="81153" y="100952"/>
                  </a:lnTo>
                  <a:lnTo>
                    <a:pt x="81534" y="100952"/>
                  </a:lnTo>
                  <a:lnTo>
                    <a:pt x="81534" y="101345"/>
                  </a:lnTo>
                  <a:lnTo>
                    <a:pt x="81737" y="101726"/>
                  </a:lnTo>
                  <a:lnTo>
                    <a:pt x="81737" y="102120"/>
                  </a:lnTo>
                  <a:lnTo>
                    <a:pt x="82118" y="102120"/>
                  </a:lnTo>
                  <a:lnTo>
                    <a:pt x="82118" y="101726"/>
                  </a:lnTo>
                  <a:lnTo>
                    <a:pt x="82511" y="102120"/>
                  </a:lnTo>
                  <a:lnTo>
                    <a:pt x="82511" y="101726"/>
                  </a:lnTo>
                  <a:lnTo>
                    <a:pt x="82905" y="101726"/>
                  </a:lnTo>
                  <a:lnTo>
                    <a:pt x="82905" y="102120"/>
                  </a:lnTo>
                  <a:lnTo>
                    <a:pt x="82905" y="102501"/>
                  </a:lnTo>
                  <a:lnTo>
                    <a:pt x="83286" y="102501"/>
                  </a:lnTo>
                  <a:lnTo>
                    <a:pt x="83286" y="102882"/>
                  </a:lnTo>
                  <a:lnTo>
                    <a:pt x="83680" y="102882"/>
                  </a:lnTo>
                  <a:lnTo>
                    <a:pt x="83680" y="103276"/>
                  </a:lnTo>
                  <a:lnTo>
                    <a:pt x="84074" y="103276"/>
                  </a:lnTo>
                  <a:lnTo>
                    <a:pt x="83680" y="103657"/>
                  </a:lnTo>
                  <a:lnTo>
                    <a:pt x="83680" y="104038"/>
                  </a:lnTo>
                  <a:lnTo>
                    <a:pt x="84074" y="104038"/>
                  </a:lnTo>
                  <a:lnTo>
                    <a:pt x="84455" y="104419"/>
                  </a:lnTo>
                  <a:lnTo>
                    <a:pt x="84074" y="104419"/>
                  </a:lnTo>
                  <a:lnTo>
                    <a:pt x="84455" y="104813"/>
                  </a:lnTo>
                  <a:lnTo>
                    <a:pt x="84848" y="105194"/>
                  </a:lnTo>
                  <a:lnTo>
                    <a:pt x="85229" y="104813"/>
                  </a:lnTo>
                  <a:lnTo>
                    <a:pt x="85623" y="104813"/>
                  </a:lnTo>
                  <a:lnTo>
                    <a:pt x="85623" y="105194"/>
                  </a:lnTo>
                  <a:lnTo>
                    <a:pt x="86017" y="105194"/>
                  </a:lnTo>
                  <a:lnTo>
                    <a:pt x="86017" y="104813"/>
                  </a:lnTo>
                  <a:lnTo>
                    <a:pt x="86398" y="104813"/>
                  </a:lnTo>
                  <a:lnTo>
                    <a:pt x="86398" y="105194"/>
                  </a:lnTo>
                  <a:lnTo>
                    <a:pt x="86398" y="105575"/>
                  </a:lnTo>
                  <a:lnTo>
                    <a:pt x="86398" y="105778"/>
                  </a:lnTo>
                  <a:lnTo>
                    <a:pt x="86017" y="105778"/>
                  </a:lnTo>
                  <a:lnTo>
                    <a:pt x="85623" y="106159"/>
                  </a:lnTo>
                  <a:lnTo>
                    <a:pt x="85623" y="105778"/>
                  </a:lnTo>
                  <a:lnTo>
                    <a:pt x="85229" y="105778"/>
                  </a:lnTo>
                  <a:lnTo>
                    <a:pt x="84848" y="105778"/>
                  </a:lnTo>
                  <a:lnTo>
                    <a:pt x="84848" y="106159"/>
                  </a:lnTo>
                  <a:lnTo>
                    <a:pt x="84848" y="105778"/>
                  </a:lnTo>
                  <a:lnTo>
                    <a:pt x="84455" y="105778"/>
                  </a:lnTo>
                  <a:lnTo>
                    <a:pt x="84455" y="106159"/>
                  </a:lnTo>
                  <a:lnTo>
                    <a:pt x="84455" y="106540"/>
                  </a:lnTo>
                  <a:lnTo>
                    <a:pt x="84074" y="106540"/>
                  </a:lnTo>
                  <a:lnTo>
                    <a:pt x="84074" y="106933"/>
                  </a:lnTo>
                  <a:lnTo>
                    <a:pt x="83680" y="106933"/>
                  </a:lnTo>
                  <a:lnTo>
                    <a:pt x="83680" y="107314"/>
                  </a:lnTo>
                  <a:lnTo>
                    <a:pt x="84074" y="107314"/>
                  </a:lnTo>
                  <a:lnTo>
                    <a:pt x="83680" y="107695"/>
                  </a:lnTo>
                  <a:lnTo>
                    <a:pt x="83680" y="108089"/>
                  </a:lnTo>
                  <a:lnTo>
                    <a:pt x="83680" y="108470"/>
                  </a:lnTo>
                  <a:lnTo>
                    <a:pt x="84074" y="108851"/>
                  </a:lnTo>
                  <a:lnTo>
                    <a:pt x="84074" y="109245"/>
                  </a:lnTo>
                  <a:lnTo>
                    <a:pt x="84074" y="109626"/>
                  </a:lnTo>
                  <a:lnTo>
                    <a:pt x="84074" y="110007"/>
                  </a:lnTo>
                  <a:lnTo>
                    <a:pt x="84074" y="110401"/>
                  </a:lnTo>
                  <a:lnTo>
                    <a:pt x="83680" y="110401"/>
                  </a:lnTo>
                  <a:lnTo>
                    <a:pt x="83286" y="110401"/>
                  </a:lnTo>
                  <a:lnTo>
                    <a:pt x="83286" y="110591"/>
                  </a:lnTo>
                  <a:lnTo>
                    <a:pt x="83680" y="110591"/>
                  </a:lnTo>
                  <a:lnTo>
                    <a:pt x="83286" y="110591"/>
                  </a:lnTo>
                  <a:lnTo>
                    <a:pt x="83286" y="110972"/>
                  </a:lnTo>
                  <a:lnTo>
                    <a:pt x="83680" y="110972"/>
                  </a:lnTo>
                  <a:lnTo>
                    <a:pt x="83680" y="111366"/>
                  </a:lnTo>
                  <a:lnTo>
                    <a:pt x="83680" y="111747"/>
                  </a:lnTo>
                  <a:lnTo>
                    <a:pt x="83286" y="111747"/>
                  </a:lnTo>
                  <a:lnTo>
                    <a:pt x="83286" y="112128"/>
                  </a:lnTo>
                  <a:lnTo>
                    <a:pt x="83286" y="112521"/>
                  </a:lnTo>
                  <a:lnTo>
                    <a:pt x="83286" y="112902"/>
                  </a:lnTo>
                  <a:lnTo>
                    <a:pt x="83680" y="112902"/>
                  </a:lnTo>
                  <a:lnTo>
                    <a:pt x="83680" y="113283"/>
                  </a:lnTo>
                  <a:lnTo>
                    <a:pt x="83680" y="113677"/>
                  </a:lnTo>
                  <a:lnTo>
                    <a:pt x="83680" y="114058"/>
                  </a:lnTo>
                  <a:lnTo>
                    <a:pt x="83680" y="114439"/>
                  </a:lnTo>
                  <a:lnTo>
                    <a:pt x="84074" y="114439"/>
                  </a:lnTo>
                  <a:lnTo>
                    <a:pt x="84074" y="114833"/>
                  </a:lnTo>
                  <a:lnTo>
                    <a:pt x="84074" y="115214"/>
                  </a:lnTo>
                  <a:lnTo>
                    <a:pt x="84455" y="115214"/>
                  </a:lnTo>
                  <a:lnTo>
                    <a:pt x="84848" y="115214"/>
                  </a:lnTo>
                  <a:lnTo>
                    <a:pt x="84848" y="115404"/>
                  </a:lnTo>
                  <a:lnTo>
                    <a:pt x="84848" y="115798"/>
                  </a:lnTo>
                  <a:lnTo>
                    <a:pt x="84848" y="116179"/>
                  </a:lnTo>
                  <a:lnTo>
                    <a:pt x="84455" y="116560"/>
                  </a:lnTo>
                  <a:lnTo>
                    <a:pt x="84848" y="116954"/>
                  </a:lnTo>
                  <a:lnTo>
                    <a:pt x="84455" y="116954"/>
                  </a:lnTo>
                  <a:lnTo>
                    <a:pt x="84455" y="117335"/>
                  </a:lnTo>
                  <a:lnTo>
                    <a:pt x="84455" y="117716"/>
                  </a:lnTo>
                  <a:lnTo>
                    <a:pt x="84455" y="118109"/>
                  </a:lnTo>
                  <a:lnTo>
                    <a:pt x="84455" y="118490"/>
                  </a:lnTo>
                  <a:lnTo>
                    <a:pt x="85229" y="118871"/>
                  </a:lnTo>
                  <a:lnTo>
                    <a:pt x="85229" y="119265"/>
                  </a:lnTo>
                  <a:lnTo>
                    <a:pt x="84848" y="119646"/>
                  </a:lnTo>
                  <a:lnTo>
                    <a:pt x="84848" y="119837"/>
                  </a:lnTo>
                  <a:lnTo>
                    <a:pt x="85229" y="119837"/>
                  </a:lnTo>
                  <a:lnTo>
                    <a:pt x="85229" y="120218"/>
                  </a:lnTo>
                  <a:lnTo>
                    <a:pt x="85229" y="120611"/>
                  </a:lnTo>
                  <a:lnTo>
                    <a:pt x="84848" y="120611"/>
                  </a:lnTo>
                  <a:lnTo>
                    <a:pt x="85229" y="120992"/>
                  </a:lnTo>
                  <a:lnTo>
                    <a:pt x="85229" y="121386"/>
                  </a:lnTo>
                  <a:lnTo>
                    <a:pt x="85229" y="121767"/>
                  </a:lnTo>
                  <a:lnTo>
                    <a:pt x="85229" y="122148"/>
                  </a:lnTo>
                  <a:lnTo>
                    <a:pt x="85229" y="122542"/>
                  </a:lnTo>
                  <a:lnTo>
                    <a:pt x="85229" y="122923"/>
                  </a:lnTo>
                  <a:lnTo>
                    <a:pt x="85229" y="122542"/>
                  </a:lnTo>
                  <a:lnTo>
                    <a:pt x="85229" y="122923"/>
                  </a:lnTo>
                  <a:lnTo>
                    <a:pt x="84848" y="122923"/>
                  </a:lnTo>
                  <a:lnTo>
                    <a:pt x="84848" y="123304"/>
                  </a:lnTo>
                  <a:lnTo>
                    <a:pt x="85229" y="123304"/>
                  </a:lnTo>
                  <a:lnTo>
                    <a:pt x="84848" y="123304"/>
                  </a:lnTo>
                  <a:lnTo>
                    <a:pt x="84848" y="123697"/>
                  </a:lnTo>
                  <a:lnTo>
                    <a:pt x="84848" y="124078"/>
                  </a:lnTo>
                  <a:lnTo>
                    <a:pt x="84455" y="124078"/>
                  </a:lnTo>
                  <a:lnTo>
                    <a:pt x="84455" y="124459"/>
                  </a:lnTo>
                  <a:lnTo>
                    <a:pt x="84848" y="124459"/>
                  </a:lnTo>
                  <a:lnTo>
                    <a:pt x="85229" y="124459"/>
                  </a:lnTo>
                  <a:lnTo>
                    <a:pt x="85229" y="124078"/>
                  </a:lnTo>
                  <a:lnTo>
                    <a:pt x="87769" y="124650"/>
                  </a:lnTo>
                  <a:lnTo>
                    <a:pt x="87769" y="125425"/>
                  </a:lnTo>
                  <a:lnTo>
                    <a:pt x="86017" y="131013"/>
                  </a:lnTo>
                  <a:lnTo>
                    <a:pt x="84848" y="135064"/>
                  </a:lnTo>
                  <a:lnTo>
                    <a:pt x="84074" y="138531"/>
                  </a:lnTo>
                  <a:lnTo>
                    <a:pt x="83680" y="142570"/>
                  </a:lnTo>
                  <a:lnTo>
                    <a:pt x="82511" y="143725"/>
                  </a:lnTo>
                  <a:lnTo>
                    <a:pt x="81153" y="145084"/>
                  </a:lnTo>
                  <a:lnTo>
                    <a:pt x="79197" y="146621"/>
                  </a:lnTo>
                  <a:lnTo>
                    <a:pt x="78041" y="147777"/>
                  </a:lnTo>
                  <a:lnTo>
                    <a:pt x="77647" y="148551"/>
                  </a:lnTo>
                  <a:lnTo>
                    <a:pt x="75895" y="150660"/>
                  </a:lnTo>
                  <a:lnTo>
                    <a:pt x="74333" y="151828"/>
                  </a:lnTo>
                  <a:lnTo>
                    <a:pt x="73164" y="153365"/>
                  </a:lnTo>
                  <a:lnTo>
                    <a:pt x="72390" y="153936"/>
                  </a:lnTo>
                  <a:lnTo>
                    <a:pt x="71031" y="157797"/>
                  </a:lnTo>
                  <a:lnTo>
                    <a:pt x="69862" y="159524"/>
                  </a:lnTo>
                  <a:lnTo>
                    <a:pt x="69088" y="160680"/>
                  </a:lnTo>
                  <a:lnTo>
                    <a:pt x="67919" y="162229"/>
                  </a:lnTo>
                  <a:lnTo>
                    <a:pt x="67919" y="162610"/>
                  </a:lnTo>
                  <a:lnTo>
                    <a:pt x="66548" y="163575"/>
                  </a:lnTo>
                  <a:lnTo>
                    <a:pt x="65379" y="164731"/>
                  </a:lnTo>
                  <a:lnTo>
                    <a:pt x="64223" y="165506"/>
                  </a:lnTo>
                  <a:lnTo>
                    <a:pt x="62661" y="165887"/>
                  </a:lnTo>
                  <a:lnTo>
                    <a:pt x="62661" y="167817"/>
                  </a:lnTo>
                  <a:lnTo>
                    <a:pt x="62661" y="168008"/>
                  </a:lnTo>
                  <a:lnTo>
                    <a:pt x="63055" y="168008"/>
                  </a:lnTo>
                  <a:lnTo>
                    <a:pt x="62661" y="168008"/>
                  </a:lnTo>
                  <a:lnTo>
                    <a:pt x="62661" y="168389"/>
                  </a:lnTo>
                  <a:lnTo>
                    <a:pt x="63055" y="168389"/>
                  </a:lnTo>
                  <a:lnTo>
                    <a:pt x="63055" y="168770"/>
                  </a:lnTo>
                  <a:lnTo>
                    <a:pt x="63055" y="169163"/>
                  </a:lnTo>
                  <a:lnTo>
                    <a:pt x="63055" y="169544"/>
                  </a:lnTo>
                  <a:lnTo>
                    <a:pt x="63436" y="169544"/>
                  </a:lnTo>
                  <a:lnTo>
                    <a:pt x="63055" y="169938"/>
                  </a:lnTo>
                  <a:lnTo>
                    <a:pt x="63055" y="170319"/>
                  </a:lnTo>
                  <a:lnTo>
                    <a:pt x="62661" y="170319"/>
                  </a:lnTo>
                  <a:lnTo>
                    <a:pt x="62471" y="170319"/>
                  </a:lnTo>
                  <a:lnTo>
                    <a:pt x="62077" y="169938"/>
                  </a:lnTo>
                  <a:lnTo>
                    <a:pt x="62077" y="170319"/>
                  </a:lnTo>
                  <a:lnTo>
                    <a:pt x="61683" y="170319"/>
                  </a:lnTo>
                  <a:lnTo>
                    <a:pt x="61302" y="170700"/>
                  </a:lnTo>
                  <a:lnTo>
                    <a:pt x="60909" y="170700"/>
                  </a:lnTo>
                  <a:lnTo>
                    <a:pt x="60515" y="170700"/>
                  </a:lnTo>
                  <a:lnTo>
                    <a:pt x="60134" y="170700"/>
                  </a:lnTo>
                  <a:lnTo>
                    <a:pt x="59740" y="171094"/>
                  </a:lnTo>
                  <a:lnTo>
                    <a:pt x="59740" y="171475"/>
                  </a:lnTo>
                  <a:lnTo>
                    <a:pt x="59359" y="171856"/>
                  </a:lnTo>
                  <a:lnTo>
                    <a:pt x="58966" y="171856"/>
                  </a:lnTo>
                  <a:lnTo>
                    <a:pt x="58572" y="171856"/>
                  </a:lnTo>
                  <a:lnTo>
                    <a:pt x="58572" y="172250"/>
                  </a:lnTo>
                  <a:lnTo>
                    <a:pt x="58572" y="172440"/>
                  </a:lnTo>
                  <a:lnTo>
                    <a:pt x="58191" y="172440"/>
                  </a:lnTo>
                  <a:lnTo>
                    <a:pt x="57797" y="172821"/>
                  </a:lnTo>
                  <a:lnTo>
                    <a:pt x="57594" y="172821"/>
                  </a:lnTo>
                  <a:lnTo>
                    <a:pt x="57594" y="172440"/>
                  </a:lnTo>
                  <a:lnTo>
                    <a:pt x="57594" y="171856"/>
                  </a:lnTo>
                  <a:lnTo>
                    <a:pt x="57594" y="169938"/>
                  </a:lnTo>
                  <a:lnTo>
                    <a:pt x="57213" y="169544"/>
                  </a:lnTo>
                  <a:lnTo>
                    <a:pt x="57213" y="169163"/>
                  </a:lnTo>
                  <a:lnTo>
                    <a:pt x="57213" y="168770"/>
                  </a:lnTo>
                  <a:lnTo>
                    <a:pt x="56819" y="168770"/>
                  </a:lnTo>
                  <a:lnTo>
                    <a:pt x="56438" y="168770"/>
                  </a:lnTo>
                  <a:lnTo>
                    <a:pt x="56045" y="168389"/>
                  </a:lnTo>
                  <a:lnTo>
                    <a:pt x="55651" y="168389"/>
                  </a:lnTo>
                  <a:lnTo>
                    <a:pt x="55270" y="168389"/>
                  </a:lnTo>
                  <a:lnTo>
                    <a:pt x="55270" y="168770"/>
                  </a:lnTo>
                  <a:lnTo>
                    <a:pt x="54876" y="168389"/>
                  </a:lnTo>
                  <a:lnTo>
                    <a:pt x="54876" y="168770"/>
                  </a:lnTo>
                  <a:lnTo>
                    <a:pt x="54483" y="168770"/>
                  </a:lnTo>
                  <a:lnTo>
                    <a:pt x="54102" y="168770"/>
                  </a:lnTo>
                  <a:lnTo>
                    <a:pt x="54102" y="169163"/>
                  </a:lnTo>
                  <a:lnTo>
                    <a:pt x="53708" y="169163"/>
                  </a:lnTo>
                  <a:lnTo>
                    <a:pt x="53708" y="168770"/>
                  </a:lnTo>
                  <a:lnTo>
                    <a:pt x="53708" y="168389"/>
                  </a:lnTo>
                  <a:lnTo>
                    <a:pt x="53314" y="168389"/>
                  </a:lnTo>
                  <a:lnTo>
                    <a:pt x="53124" y="168389"/>
                  </a:lnTo>
                  <a:lnTo>
                    <a:pt x="53124" y="168008"/>
                  </a:lnTo>
                  <a:lnTo>
                    <a:pt x="53124" y="167817"/>
                  </a:lnTo>
                  <a:lnTo>
                    <a:pt x="53124" y="167424"/>
                  </a:lnTo>
                  <a:lnTo>
                    <a:pt x="52743" y="167424"/>
                  </a:lnTo>
                  <a:lnTo>
                    <a:pt x="52743" y="167043"/>
                  </a:lnTo>
                  <a:lnTo>
                    <a:pt x="52743" y="166662"/>
                  </a:lnTo>
                  <a:lnTo>
                    <a:pt x="52743" y="166268"/>
                  </a:lnTo>
                  <a:lnTo>
                    <a:pt x="53124" y="166268"/>
                  </a:lnTo>
                  <a:lnTo>
                    <a:pt x="52743" y="166268"/>
                  </a:lnTo>
                  <a:lnTo>
                    <a:pt x="52743" y="165887"/>
                  </a:lnTo>
                  <a:lnTo>
                    <a:pt x="52743" y="165506"/>
                  </a:lnTo>
                  <a:lnTo>
                    <a:pt x="52743" y="165112"/>
                  </a:lnTo>
                  <a:lnTo>
                    <a:pt x="52743" y="164731"/>
                  </a:lnTo>
                  <a:lnTo>
                    <a:pt x="52743" y="164350"/>
                  </a:lnTo>
                  <a:lnTo>
                    <a:pt x="52349" y="163956"/>
                  </a:lnTo>
                  <a:lnTo>
                    <a:pt x="51955" y="163956"/>
                  </a:lnTo>
                  <a:lnTo>
                    <a:pt x="51574" y="163956"/>
                  </a:lnTo>
                  <a:lnTo>
                    <a:pt x="51574" y="163575"/>
                  </a:lnTo>
                  <a:lnTo>
                    <a:pt x="51955" y="163575"/>
                  </a:lnTo>
                  <a:lnTo>
                    <a:pt x="51574" y="163575"/>
                  </a:lnTo>
                  <a:lnTo>
                    <a:pt x="51574" y="163182"/>
                  </a:lnTo>
                  <a:lnTo>
                    <a:pt x="51181" y="163182"/>
                  </a:lnTo>
                  <a:lnTo>
                    <a:pt x="50787" y="163182"/>
                  </a:lnTo>
                  <a:lnTo>
                    <a:pt x="50406" y="163182"/>
                  </a:lnTo>
                  <a:lnTo>
                    <a:pt x="50406" y="162991"/>
                  </a:lnTo>
                  <a:lnTo>
                    <a:pt x="50012" y="162991"/>
                  </a:lnTo>
                  <a:lnTo>
                    <a:pt x="50012" y="162610"/>
                  </a:lnTo>
                  <a:lnTo>
                    <a:pt x="49618" y="162610"/>
                  </a:lnTo>
                  <a:lnTo>
                    <a:pt x="49618" y="162229"/>
                  </a:lnTo>
                  <a:lnTo>
                    <a:pt x="49237" y="162229"/>
                  </a:lnTo>
                  <a:lnTo>
                    <a:pt x="49237" y="161836"/>
                  </a:lnTo>
                  <a:lnTo>
                    <a:pt x="48844" y="161836"/>
                  </a:lnTo>
                  <a:lnTo>
                    <a:pt x="48844" y="161455"/>
                  </a:lnTo>
                  <a:lnTo>
                    <a:pt x="48450" y="161455"/>
                  </a:lnTo>
                  <a:lnTo>
                    <a:pt x="48450" y="161074"/>
                  </a:lnTo>
                  <a:lnTo>
                    <a:pt x="48260" y="161074"/>
                  </a:lnTo>
                  <a:lnTo>
                    <a:pt x="48260" y="160680"/>
                  </a:lnTo>
                  <a:lnTo>
                    <a:pt x="47866" y="160299"/>
                  </a:lnTo>
                  <a:lnTo>
                    <a:pt x="47866" y="159918"/>
                  </a:lnTo>
                  <a:lnTo>
                    <a:pt x="47866" y="159524"/>
                  </a:lnTo>
                  <a:lnTo>
                    <a:pt x="47866" y="159143"/>
                  </a:lnTo>
                  <a:lnTo>
                    <a:pt x="47485" y="159143"/>
                  </a:lnTo>
                  <a:lnTo>
                    <a:pt x="47091" y="159143"/>
                  </a:lnTo>
                  <a:lnTo>
                    <a:pt x="46710" y="159143"/>
                  </a:lnTo>
                  <a:lnTo>
                    <a:pt x="46710" y="158762"/>
                  </a:lnTo>
                  <a:lnTo>
                    <a:pt x="46316" y="158762"/>
                  </a:lnTo>
                  <a:lnTo>
                    <a:pt x="46316" y="159143"/>
                  </a:lnTo>
                  <a:lnTo>
                    <a:pt x="45923" y="159143"/>
                  </a:lnTo>
                  <a:lnTo>
                    <a:pt x="45529" y="159143"/>
                  </a:lnTo>
                  <a:lnTo>
                    <a:pt x="45529" y="158762"/>
                  </a:lnTo>
                  <a:lnTo>
                    <a:pt x="45148" y="158762"/>
                  </a:lnTo>
                  <a:lnTo>
                    <a:pt x="44754" y="158368"/>
                  </a:lnTo>
                  <a:lnTo>
                    <a:pt x="44754" y="158762"/>
                  </a:lnTo>
                  <a:lnTo>
                    <a:pt x="44373" y="158762"/>
                  </a:lnTo>
                  <a:lnTo>
                    <a:pt x="44373" y="159143"/>
                  </a:lnTo>
                  <a:lnTo>
                    <a:pt x="44373" y="159524"/>
                  </a:lnTo>
                  <a:lnTo>
                    <a:pt x="43980" y="159524"/>
                  </a:lnTo>
                  <a:lnTo>
                    <a:pt x="43586" y="159524"/>
                  </a:lnTo>
                  <a:lnTo>
                    <a:pt x="43395" y="159524"/>
                  </a:lnTo>
                  <a:lnTo>
                    <a:pt x="43395" y="159143"/>
                  </a:lnTo>
                  <a:lnTo>
                    <a:pt x="43002" y="158762"/>
                  </a:lnTo>
                  <a:lnTo>
                    <a:pt x="43002" y="158368"/>
                  </a:lnTo>
                  <a:lnTo>
                    <a:pt x="43395" y="158368"/>
                  </a:lnTo>
                  <a:lnTo>
                    <a:pt x="43395" y="158178"/>
                  </a:lnTo>
                  <a:lnTo>
                    <a:pt x="43002" y="158178"/>
                  </a:lnTo>
                  <a:lnTo>
                    <a:pt x="42621" y="157797"/>
                  </a:lnTo>
                  <a:lnTo>
                    <a:pt x="42227" y="157797"/>
                  </a:lnTo>
                  <a:lnTo>
                    <a:pt x="41833" y="157403"/>
                  </a:lnTo>
                  <a:lnTo>
                    <a:pt x="41452" y="157403"/>
                  </a:lnTo>
                  <a:lnTo>
                    <a:pt x="41452" y="157022"/>
                  </a:lnTo>
                  <a:lnTo>
                    <a:pt x="41452" y="156641"/>
                  </a:lnTo>
                  <a:lnTo>
                    <a:pt x="41452" y="156248"/>
                  </a:lnTo>
                  <a:lnTo>
                    <a:pt x="41059" y="156248"/>
                  </a:lnTo>
                  <a:lnTo>
                    <a:pt x="40665" y="156248"/>
                  </a:lnTo>
                  <a:lnTo>
                    <a:pt x="40665" y="155867"/>
                  </a:lnTo>
                  <a:lnTo>
                    <a:pt x="40284" y="155867"/>
                  </a:lnTo>
                  <a:lnTo>
                    <a:pt x="40284" y="155486"/>
                  </a:lnTo>
                  <a:lnTo>
                    <a:pt x="39890" y="155486"/>
                  </a:lnTo>
                  <a:lnTo>
                    <a:pt x="39890" y="155092"/>
                  </a:lnTo>
                  <a:lnTo>
                    <a:pt x="39509" y="155092"/>
                  </a:lnTo>
                  <a:lnTo>
                    <a:pt x="39509" y="154711"/>
                  </a:lnTo>
                  <a:lnTo>
                    <a:pt x="39509" y="154330"/>
                  </a:lnTo>
                  <a:lnTo>
                    <a:pt x="39116" y="154330"/>
                  </a:lnTo>
                  <a:lnTo>
                    <a:pt x="38925" y="154330"/>
                  </a:lnTo>
                  <a:lnTo>
                    <a:pt x="38531" y="154330"/>
                  </a:lnTo>
                  <a:lnTo>
                    <a:pt x="38531" y="153936"/>
                  </a:lnTo>
                  <a:lnTo>
                    <a:pt x="38138" y="153936"/>
                  </a:lnTo>
                  <a:lnTo>
                    <a:pt x="38138" y="153555"/>
                  </a:lnTo>
                  <a:lnTo>
                    <a:pt x="37757" y="153555"/>
                  </a:lnTo>
                  <a:lnTo>
                    <a:pt x="37363" y="153365"/>
                  </a:lnTo>
                  <a:lnTo>
                    <a:pt x="36969" y="152984"/>
                  </a:lnTo>
                  <a:lnTo>
                    <a:pt x="36588" y="152984"/>
                  </a:lnTo>
                  <a:lnTo>
                    <a:pt x="36588" y="152590"/>
                  </a:lnTo>
                  <a:lnTo>
                    <a:pt x="36195" y="152590"/>
                  </a:lnTo>
                  <a:lnTo>
                    <a:pt x="35801" y="152590"/>
                  </a:lnTo>
                  <a:lnTo>
                    <a:pt x="35420" y="152209"/>
                  </a:lnTo>
                  <a:lnTo>
                    <a:pt x="35420" y="151828"/>
                  </a:lnTo>
                  <a:lnTo>
                    <a:pt x="35026" y="151828"/>
                  </a:lnTo>
                  <a:lnTo>
                    <a:pt x="35026" y="151434"/>
                  </a:lnTo>
                  <a:lnTo>
                    <a:pt x="34645" y="151434"/>
                  </a:lnTo>
                  <a:lnTo>
                    <a:pt x="34645" y="151053"/>
                  </a:lnTo>
                  <a:lnTo>
                    <a:pt x="34251" y="151053"/>
                  </a:lnTo>
                  <a:lnTo>
                    <a:pt x="34251" y="150660"/>
                  </a:lnTo>
                  <a:lnTo>
                    <a:pt x="34251" y="151053"/>
                  </a:lnTo>
                  <a:lnTo>
                    <a:pt x="34048" y="150660"/>
                  </a:lnTo>
                  <a:lnTo>
                    <a:pt x="33667" y="150660"/>
                  </a:lnTo>
                  <a:lnTo>
                    <a:pt x="33667" y="150279"/>
                  </a:lnTo>
                  <a:lnTo>
                    <a:pt x="33667" y="149898"/>
                  </a:lnTo>
                  <a:lnTo>
                    <a:pt x="33274" y="149898"/>
                  </a:lnTo>
                  <a:lnTo>
                    <a:pt x="33274" y="149504"/>
                  </a:lnTo>
                  <a:lnTo>
                    <a:pt x="33274" y="149123"/>
                  </a:lnTo>
                  <a:lnTo>
                    <a:pt x="32880" y="149504"/>
                  </a:lnTo>
                  <a:lnTo>
                    <a:pt x="32880" y="149123"/>
                  </a:lnTo>
                  <a:lnTo>
                    <a:pt x="32499" y="149123"/>
                  </a:lnTo>
                  <a:lnTo>
                    <a:pt x="32499" y="148742"/>
                  </a:lnTo>
                  <a:lnTo>
                    <a:pt x="32105" y="148742"/>
                  </a:lnTo>
                  <a:lnTo>
                    <a:pt x="32105" y="148551"/>
                  </a:lnTo>
                  <a:lnTo>
                    <a:pt x="32105" y="148158"/>
                  </a:lnTo>
                  <a:lnTo>
                    <a:pt x="31724" y="148158"/>
                  </a:lnTo>
                  <a:lnTo>
                    <a:pt x="32105" y="148158"/>
                  </a:lnTo>
                  <a:lnTo>
                    <a:pt x="32105" y="147777"/>
                  </a:lnTo>
                  <a:lnTo>
                    <a:pt x="31724" y="147777"/>
                  </a:lnTo>
                  <a:lnTo>
                    <a:pt x="32105" y="147396"/>
                  </a:lnTo>
                  <a:lnTo>
                    <a:pt x="32105" y="147002"/>
                  </a:lnTo>
                  <a:lnTo>
                    <a:pt x="32105" y="146621"/>
                  </a:lnTo>
                  <a:lnTo>
                    <a:pt x="31724" y="145846"/>
                  </a:lnTo>
                  <a:lnTo>
                    <a:pt x="31724" y="145465"/>
                  </a:lnTo>
                  <a:lnTo>
                    <a:pt x="31330" y="145465"/>
                  </a:lnTo>
                  <a:lnTo>
                    <a:pt x="31330" y="145084"/>
                  </a:lnTo>
                  <a:lnTo>
                    <a:pt x="30937" y="144691"/>
                  </a:lnTo>
                  <a:lnTo>
                    <a:pt x="30556" y="144691"/>
                  </a:lnTo>
                  <a:lnTo>
                    <a:pt x="30556" y="145084"/>
                  </a:lnTo>
                  <a:lnTo>
                    <a:pt x="30162" y="145465"/>
                  </a:lnTo>
                  <a:lnTo>
                    <a:pt x="30162" y="145846"/>
                  </a:lnTo>
                  <a:lnTo>
                    <a:pt x="29768" y="145846"/>
                  </a:lnTo>
                  <a:lnTo>
                    <a:pt x="29387" y="145846"/>
                  </a:lnTo>
                  <a:lnTo>
                    <a:pt x="29184" y="145846"/>
                  </a:lnTo>
                  <a:lnTo>
                    <a:pt x="28803" y="146240"/>
                  </a:lnTo>
                  <a:lnTo>
                    <a:pt x="28409" y="146240"/>
                  </a:lnTo>
                  <a:lnTo>
                    <a:pt x="28409" y="146621"/>
                  </a:lnTo>
                  <a:lnTo>
                    <a:pt x="28409" y="147002"/>
                  </a:lnTo>
                  <a:lnTo>
                    <a:pt x="28409" y="147396"/>
                  </a:lnTo>
                  <a:lnTo>
                    <a:pt x="28028" y="147396"/>
                  </a:lnTo>
                  <a:lnTo>
                    <a:pt x="28028" y="147777"/>
                  </a:lnTo>
                  <a:lnTo>
                    <a:pt x="27635" y="147777"/>
                  </a:lnTo>
                  <a:lnTo>
                    <a:pt x="27241" y="148158"/>
                  </a:lnTo>
                  <a:lnTo>
                    <a:pt x="26860" y="148158"/>
                  </a:lnTo>
                  <a:lnTo>
                    <a:pt x="26860" y="148551"/>
                  </a:lnTo>
                  <a:lnTo>
                    <a:pt x="26466" y="148551"/>
                  </a:lnTo>
                  <a:lnTo>
                    <a:pt x="26466" y="148742"/>
                  </a:lnTo>
                  <a:lnTo>
                    <a:pt x="26073" y="148742"/>
                  </a:lnTo>
                  <a:lnTo>
                    <a:pt x="25692" y="148742"/>
                  </a:lnTo>
                  <a:lnTo>
                    <a:pt x="25298" y="148742"/>
                  </a:lnTo>
                  <a:lnTo>
                    <a:pt x="24904" y="148742"/>
                  </a:lnTo>
                  <a:lnTo>
                    <a:pt x="24904" y="149123"/>
                  </a:lnTo>
                  <a:lnTo>
                    <a:pt x="24904" y="149504"/>
                  </a:lnTo>
                  <a:lnTo>
                    <a:pt x="25298" y="149504"/>
                  </a:lnTo>
                  <a:lnTo>
                    <a:pt x="24904" y="149504"/>
                  </a:lnTo>
                  <a:lnTo>
                    <a:pt x="24904" y="149898"/>
                  </a:lnTo>
                  <a:lnTo>
                    <a:pt x="24904" y="150279"/>
                  </a:lnTo>
                  <a:lnTo>
                    <a:pt x="24714" y="150279"/>
                  </a:lnTo>
                  <a:lnTo>
                    <a:pt x="24320" y="150660"/>
                  </a:lnTo>
                  <a:lnTo>
                    <a:pt x="24714" y="151053"/>
                  </a:lnTo>
                  <a:lnTo>
                    <a:pt x="24320" y="150660"/>
                  </a:lnTo>
                  <a:lnTo>
                    <a:pt x="23939" y="150660"/>
                  </a:lnTo>
                  <a:lnTo>
                    <a:pt x="23939" y="150279"/>
                  </a:lnTo>
                  <a:lnTo>
                    <a:pt x="23545" y="150660"/>
                  </a:lnTo>
                  <a:lnTo>
                    <a:pt x="23545" y="150279"/>
                  </a:lnTo>
                  <a:lnTo>
                    <a:pt x="23152" y="150279"/>
                  </a:lnTo>
                  <a:lnTo>
                    <a:pt x="22771" y="149898"/>
                  </a:lnTo>
                  <a:lnTo>
                    <a:pt x="22771" y="149504"/>
                  </a:lnTo>
                  <a:lnTo>
                    <a:pt x="23152" y="149123"/>
                  </a:lnTo>
                  <a:lnTo>
                    <a:pt x="23152" y="148742"/>
                  </a:lnTo>
                  <a:lnTo>
                    <a:pt x="22771" y="148742"/>
                  </a:lnTo>
                  <a:lnTo>
                    <a:pt x="22377" y="148742"/>
                  </a:lnTo>
                  <a:lnTo>
                    <a:pt x="22377" y="148551"/>
                  </a:lnTo>
                  <a:lnTo>
                    <a:pt x="21983" y="148551"/>
                  </a:lnTo>
                  <a:lnTo>
                    <a:pt x="21983" y="148742"/>
                  </a:lnTo>
                  <a:lnTo>
                    <a:pt x="21602" y="148742"/>
                  </a:lnTo>
                  <a:lnTo>
                    <a:pt x="21209" y="148742"/>
                  </a:lnTo>
                  <a:lnTo>
                    <a:pt x="21209" y="148551"/>
                  </a:lnTo>
                  <a:lnTo>
                    <a:pt x="20815" y="148551"/>
                  </a:lnTo>
                  <a:lnTo>
                    <a:pt x="20434" y="148551"/>
                  </a:lnTo>
                  <a:lnTo>
                    <a:pt x="20040" y="148742"/>
                  </a:lnTo>
                  <a:lnTo>
                    <a:pt x="20434" y="148742"/>
                  </a:lnTo>
                  <a:lnTo>
                    <a:pt x="20040" y="148742"/>
                  </a:lnTo>
                  <a:lnTo>
                    <a:pt x="20040" y="149123"/>
                  </a:lnTo>
                  <a:lnTo>
                    <a:pt x="19850" y="149123"/>
                  </a:lnTo>
                  <a:lnTo>
                    <a:pt x="19456" y="149123"/>
                  </a:lnTo>
                  <a:lnTo>
                    <a:pt x="19075" y="149123"/>
                  </a:lnTo>
                  <a:lnTo>
                    <a:pt x="18681" y="149123"/>
                  </a:lnTo>
                  <a:lnTo>
                    <a:pt x="18681" y="148742"/>
                  </a:lnTo>
                  <a:lnTo>
                    <a:pt x="18681" y="149123"/>
                  </a:lnTo>
                  <a:lnTo>
                    <a:pt x="18288" y="149123"/>
                  </a:lnTo>
                  <a:lnTo>
                    <a:pt x="17907" y="149123"/>
                  </a:lnTo>
                  <a:lnTo>
                    <a:pt x="17907" y="147396"/>
                  </a:lnTo>
                  <a:lnTo>
                    <a:pt x="17513" y="147777"/>
                  </a:lnTo>
                  <a:lnTo>
                    <a:pt x="17513" y="147396"/>
                  </a:lnTo>
                  <a:lnTo>
                    <a:pt x="17119" y="147396"/>
                  </a:lnTo>
                  <a:lnTo>
                    <a:pt x="16738" y="147396"/>
                  </a:lnTo>
                  <a:lnTo>
                    <a:pt x="16344" y="147396"/>
                  </a:lnTo>
                  <a:lnTo>
                    <a:pt x="15951" y="147396"/>
                  </a:lnTo>
                  <a:lnTo>
                    <a:pt x="15951" y="147002"/>
                  </a:lnTo>
                  <a:lnTo>
                    <a:pt x="15570" y="147002"/>
                  </a:lnTo>
                  <a:lnTo>
                    <a:pt x="15570" y="146621"/>
                  </a:lnTo>
                  <a:lnTo>
                    <a:pt x="15570" y="146240"/>
                  </a:lnTo>
                  <a:lnTo>
                    <a:pt x="15570" y="145846"/>
                  </a:lnTo>
                  <a:lnTo>
                    <a:pt x="15176" y="145846"/>
                  </a:lnTo>
                  <a:lnTo>
                    <a:pt x="14986" y="145846"/>
                  </a:lnTo>
                  <a:lnTo>
                    <a:pt x="14592" y="145846"/>
                  </a:lnTo>
                  <a:lnTo>
                    <a:pt x="14592" y="145465"/>
                  </a:lnTo>
                  <a:lnTo>
                    <a:pt x="14592" y="145846"/>
                  </a:lnTo>
                  <a:lnTo>
                    <a:pt x="14211" y="145846"/>
                  </a:lnTo>
                  <a:lnTo>
                    <a:pt x="14211" y="145465"/>
                  </a:lnTo>
                  <a:lnTo>
                    <a:pt x="13817" y="145465"/>
                  </a:lnTo>
                  <a:lnTo>
                    <a:pt x="13817" y="145846"/>
                  </a:lnTo>
                  <a:lnTo>
                    <a:pt x="13423" y="145846"/>
                  </a:lnTo>
                  <a:lnTo>
                    <a:pt x="13042" y="145465"/>
                  </a:lnTo>
                  <a:lnTo>
                    <a:pt x="13042" y="145084"/>
                  </a:lnTo>
                  <a:lnTo>
                    <a:pt x="13042" y="144691"/>
                  </a:lnTo>
                  <a:lnTo>
                    <a:pt x="12649" y="144691"/>
                  </a:lnTo>
                  <a:lnTo>
                    <a:pt x="12255" y="144691"/>
                  </a:lnTo>
                  <a:lnTo>
                    <a:pt x="11874" y="144691"/>
                  </a:lnTo>
                  <a:lnTo>
                    <a:pt x="11874" y="144310"/>
                  </a:lnTo>
                  <a:lnTo>
                    <a:pt x="11874" y="143916"/>
                  </a:lnTo>
                  <a:lnTo>
                    <a:pt x="11480" y="143916"/>
                  </a:lnTo>
                  <a:lnTo>
                    <a:pt x="11480" y="143725"/>
                  </a:lnTo>
                  <a:lnTo>
                    <a:pt x="11480" y="143344"/>
                  </a:lnTo>
                  <a:lnTo>
                    <a:pt x="11087" y="143344"/>
                  </a:lnTo>
                  <a:lnTo>
                    <a:pt x="11087" y="142963"/>
                  </a:lnTo>
                  <a:lnTo>
                    <a:pt x="10706" y="142963"/>
                  </a:lnTo>
                  <a:lnTo>
                    <a:pt x="10502" y="142963"/>
                  </a:lnTo>
                  <a:lnTo>
                    <a:pt x="10502" y="142570"/>
                  </a:lnTo>
                  <a:lnTo>
                    <a:pt x="10121" y="142570"/>
                  </a:lnTo>
                  <a:lnTo>
                    <a:pt x="9728" y="142570"/>
                  </a:lnTo>
                  <a:lnTo>
                    <a:pt x="9728" y="142189"/>
                  </a:lnTo>
                  <a:lnTo>
                    <a:pt x="9334" y="142189"/>
                  </a:lnTo>
                  <a:lnTo>
                    <a:pt x="8953" y="142189"/>
                  </a:lnTo>
                  <a:lnTo>
                    <a:pt x="8953" y="141808"/>
                  </a:lnTo>
                  <a:lnTo>
                    <a:pt x="8559" y="141414"/>
                  </a:lnTo>
                  <a:lnTo>
                    <a:pt x="8166" y="141033"/>
                  </a:lnTo>
                  <a:lnTo>
                    <a:pt x="7785" y="141033"/>
                  </a:lnTo>
                  <a:lnTo>
                    <a:pt x="7391" y="141033"/>
                  </a:lnTo>
                  <a:lnTo>
                    <a:pt x="7010" y="141033"/>
                  </a:lnTo>
                  <a:lnTo>
                    <a:pt x="7010" y="141414"/>
                  </a:lnTo>
                  <a:lnTo>
                    <a:pt x="7010" y="141808"/>
                  </a:lnTo>
                  <a:lnTo>
                    <a:pt x="7010" y="142189"/>
                  </a:lnTo>
                  <a:lnTo>
                    <a:pt x="6616" y="142189"/>
                  </a:lnTo>
                  <a:lnTo>
                    <a:pt x="6616" y="141808"/>
                  </a:lnTo>
                  <a:lnTo>
                    <a:pt x="6223" y="141808"/>
                  </a:lnTo>
                  <a:lnTo>
                    <a:pt x="6223" y="142189"/>
                  </a:lnTo>
                  <a:lnTo>
                    <a:pt x="5842" y="142189"/>
                  </a:lnTo>
                  <a:lnTo>
                    <a:pt x="5842" y="141808"/>
                  </a:lnTo>
                  <a:lnTo>
                    <a:pt x="5638" y="141808"/>
                  </a:lnTo>
                  <a:lnTo>
                    <a:pt x="5638" y="141414"/>
                  </a:lnTo>
                  <a:lnTo>
                    <a:pt x="5638" y="141033"/>
                  </a:lnTo>
                  <a:lnTo>
                    <a:pt x="5257" y="140652"/>
                  </a:lnTo>
                  <a:lnTo>
                    <a:pt x="4864" y="140652"/>
                  </a:lnTo>
                  <a:lnTo>
                    <a:pt x="4864" y="140258"/>
                  </a:lnTo>
                  <a:lnTo>
                    <a:pt x="4470" y="139877"/>
                  </a:lnTo>
                  <a:lnTo>
                    <a:pt x="4470" y="139496"/>
                  </a:lnTo>
                  <a:lnTo>
                    <a:pt x="4089" y="139496"/>
                  </a:lnTo>
                  <a:lnTo>
                    <a:pt x="4089" y="139103"/>
                  </a:lnTo>
                  <a:lnTo>
                    <a:pt x="3695" y="139103"/>
                  </a:lnTo>
                  <a:lnTo>
                    <a:pt x="3695" y="138912"/>
                  </a:lnTo>
                  <a:lnTo>
                    <a:pt x="3314" y="138912"/>
                  </a:lnTo>
                  <a:lnTo>
                    <a:pt x="3314" y="138531"/>
                  </a:lnTo>
                  <a:lnTo>
                    <a:pt x="3314" y="138137"/>
                  </a:lnTo>
                  <a:lnTo>
                    <a:pt x="2921" y="138137"/>
                  </a:lnTo>
                  <a:lnTo>
                    <a:pt x="2921" y="137756"/>
                  </a:lnTo>
                  <a:lnTo>
                    <a:pt x="2527" y="137756"/>
                  </a:lnTo>
                  <a:lnTo>
                    <a:pt x="2921" y="137375"/>
                  </a:lnTo>
                  <a:lnTo>
                    <a:pt x="2527" y="137375"/>
                  </a:lnTo>
                  <a:lnTo>
                    <a:pt x="2527" y="136982"/>
                  </a:lnTo>
                  <a:lnTo>
                    <a:pt x="2527" y="136601"/>
                  </a:lnTo>
                  <a:lnTo>
                    <a:pt x="2146" y="136601"/>
                  </a:lnTo>
                  <a:lnTo>
                    <a:pt x="2146" y="136220"/>
                  </a:lnTo>
                  <a:lnTo>
                    <a:pt x="1752" y="136220"/>
                  </a:lnTo>
                  <a:lnTo>
                    <a:pt x="1358" y="136220"/>
                  </a:lnTo>
                  <a:lnTo>
                    <a:pt x="1358" y="135826"/>
                  </a:lnTo>
                  <a:lnTo>
                    <a:pt x="1358" y="135445"/>
                  </a:lnTo>
                  <a:lnTo>
                    <a:pt x="977" y="135064"/>
                  </a:lnTo>
                  <a:lnTo>
                    <a:pt x="1358" y="135064"/>
                  </a:lnTo>
                  <a:lnTo>
                    <a:pt x="977" y="135064"/>
                  </a:lnTo>
                  <a:lnTo>
                    <a:pt x="977" y="134670"/>
                  </a:lnTo>
                  <a:lnTo>
                    <a:pt x="774" y="134670"/>
                  </a:lnTo>
                  <a:lnTo>
                    <a:pt x="393" y="134670"/>
                  </a:lnTo>
                  <a:lnTo>
                    <a:pt x="393" y="134289"/>
                  </a:lnTo>
                  <a:lnTo>
                    <a:pt x="0" y="134289"/>
                  </a:lnTo>
                  <a:lnTo>
                    <a:pt x="0" y="134099"/>
                  </a:lnTo>
                  <a:lnTo>
                    <a:pt x="0" y="133705"/>
                  </a:lnTo>
                  <a:lnTo>
                    <a:pt x="0" y="133324"/>
                  </a:lnTo>
                  <a:lnTo>
                    <a:pt x="0" y="132943"/>
                  </a:lnTo>
                  <a:lnTo>
                    <a:pt x="393" y="132549"/>
                  </a:lnTo>
                  <a:lnTo>
                    <a:pt x="0" y="132549"/>
                  </a:lnTo>
                  <a:lnTo>
                    <a:pt x="393" y="132168"/>
                  </a:lnTo>
                  <a:lnTo>
                    <a:pt x="774" y="132168"/>
                  </a:lnTo>
                  <a:lnTo>
                    <a:pt x="977" y="132168"/>
                  </a:lnTo>
                  <a:lnTo>
                    <a:pt x="977" y="132549"/>
                  </a:lnTo>
                  <a:lnTo>
                    <a:pt x="1358" y="132549"/>
                  </a:lnTo>
                  <a:lnTo>
                    <a:pt x="1752" y="132168"/>
                  </a:lnTo>
                  <a:lnTo>
                    <a:pt x="1358" y="132168"/>
                  </a:lnTo>
                  <a:lnTo>
                    <a:pt x="1752" y="132168"/>
                  </a:lnTo>
                  <a:lnTo>
                    <a:pt x="1752" y="131787"/>
                  </a:lnTo>
                  <a:lnTo>
                    <a:pt x="2146" y="131787"/>
                  </a:lnTo>
                  <a:lnTo>
                    <a:pt x="1752" y="131787"/>
                  </a:lnTo>
                  <a:lnTo>
                    <a:pt x="1752" y="131394"/>
                  </a:lnTo>
                  <a:lnTo>
                    <a:pt x="1752" y="131013"/>
                  </a:lnTo>
                  <a:lnTo>
                    <a:pt x="2146" y="131013"/>
                  </a:lnTo>
                  <a:lnTo>
                    <a:pt x="1752" y="131013"/>
                  </a:lnTo>
                  <a:lnTo>
                    <a:pt x="2146" y="131013"/>
                  </a:lnTo>
                  <a:lnTo>
                    <a:pt x="1752" y="131013"/>
                  </a:lnTo>
                  <a:lnTo>
                    <a:pt x="2146" y="131013"/>
                  </a:lnTo>
                  <a:lnTo>
                    <a:pt x="2146" y="130632"/>
                  </a:lnTo>
                  <a:lnTo>
                    <a:pt x="2527" y="130632"/>
                  </a:lnTo>
                  <a:lnTo>
                    <a:pt x="2146" y="130238"/>
                  </a:lnTo>
                  <a:lnTo>
                    <a:pt x="2527" y="129857"/>
                  </a:lnTo>
                  <a:lnTo>
                    <a:pt x="2527" y="130238"/>
                  </a:lnTo>
                  <a:lnTo>
                    <a:pt x="2921" y="130238"/>
                  </a:lnTo>
                  <a:lnTo>
                    <a:pt x="3314" y="130238"/>
                  </a:lnTo>
                  <a:lnTo>
                    <a:pt x="3314" y="130632"/>
                  </a:lnTo>
                  <a:lnTo>
                    <a:pt x="3314" y="130238"/>
                  </a:lnTo>
                  <a:lnTo>
                    <a:pt x="3695" y="130238"/>
                  </a:lnTo>
                  <a:lnTo>
                    <a:pt x="4089" y="130238"/>
                  </a:lnTo>
                  <a:lnTo>
                    <a:pt x="4470" y="130238"/>
                  </a:lnTo>
                  <a:lnTo>
                    <a:pt x="5257" y="130632"/>
                  </a:lnTo>
                  <a:lnTo>
                    <a:pt x="5638" y="130632"/>
                  </a:lnTo>
                  <a:lnTo>
                    <a:pt x="5842" y="130632"/>
                  </a:lnTo>
                  <a:lnTo>
                    <a:pt x="5842" y="130238"/>
                  </a:lnTo>
                  <a:lnTo>
                    <a:pt x="5638" y="130238"/>
                  </a:lnTo>
                  <a:lnTo>
                    <a:pt x="5638" y="129857"/>
                  </a:lnTo>
                  <a:lnTo>
                    <a:pt x="5842" y="129857"/>
                  </a:lnTo>
                  <a:lnTo>
                    <a:pt x="5842" y="129476"/>
                  </a:lnTo>
                  <a:lnTo>
                    <a:pt x="5842" y="128892"/>
                  </a:lnTo>
                  <a:lnTo>
                    <a:pt x="5842" y="128511"/>
                  </a:lnTo>
                  <a:lnTo>
                    <a:pt x="6223" y="127736"/>
                  </a:lnTo>
                  <a:lnTo>
                    <a:pt x="6223" y="127355"/>
                  </a:lnTo>
                  <a:lnTo>
                    <a:pt x="6616" y="126974"/>
                  </a:lnTo>
                  <a:lnTo>
                    <a:pt x="6616" y="126580"/>
                  </a:lnTo>
                  <a:lnTo>
                    <a:pt x="6616" y="126199"/>
                  </a:lnTo>
                  <a:lnTo>
                    <a:pt x="6616" y="125806"/>
                  </a:lnTo>
                  <a:lnTo>
                    <a:pt x="6616" y="125425"/>
                  </a:lnTo>
                  <a:lnTo>
                    <a:pt x="6616" y="125044"/>
                  </a:lnTo>
                  <a:lnTo>
                    <a:pt x="6223" y="124650"/>
                  </a:lnTo>
                  <a:lnTo>
                    <a:pt x="5842" y="124459"/>
                  </a:lnTo>
                  <a:lnTo>
                    <a:pt x="5842" y="124078"/>
                  </a:lnTo>
                  <a:lnTo>
                    <a:pt x="6223" y="123697"/>
                  </a:lnTo>
                  <a:lnTo>
                    <a:pt x="6223" y="123304"/>
                  </a:lnTo>
                  <a:lnTo>
                    <a:pt x="6616" y="123304"/>
                  </a:lnTo>
                  <a:lnTo>
                    <a:pt x="6223" y="122923"/>
                  </a:lnTo>
                  <a:lnTo>
                    <a:pt x="6223" y="122542"/>
                  </a:lnTo>
                  <a:lnTo>
                    <a:pt x="6223" y="122148"/>
                  </a:lnTo>
                  <a:lnTo>
                    <a:pt x="6616" y="122148"/>
                  </a:lnTo>
                  <a:lnTo>
                    <a:pt x="6616" y="121767"/>
                  </a:lnTo>
                  <a:lnTo>
                    <a:pt x="6616" y="121386"/>
                  </a:lnTo>
                  <a:lnTo>
                    <a:pt x="6616" y="120992"/>
                  </a:lnTo>
                  <a:lnTo>
                    <a:pt x="6616" y="120611"/>
                  </a:lnTo>
                  <a:lnTo>
                    <a:pt x="7010" y="120611"/>
                  </a:lnTo>
                  <a:lnTo>
                    <a:pt x="7785" y="120218"/>
                  </a:lnTo>
                  <a:lnTo>
                    <a:pt x="8166" y="120218"/>
                  </a:lnTo>
                  <a:lnTo>
                    <a:pt x="8166" y="119837"/>
                  </a:lnTo>
                  <a:lnTo>
                    <a:pt x="7785" y="119646"/>
                  </a:lnTo>
                  <a:lnTo>
                    <a:pt x="7785" y="118871"/>
                  </a:lnTo>
                  <a:lnTo>
                    <a:pt x="7391" y="118871"/>
                  </a:lnTo>
                  <a:lnTo>
                    <a:pt x="7391" y="118490"/>
                  </a:lnTo>
                  <a:lnTo>
                    <a:pt x="7391" y="118109"/>
                  </a:lnTo>
                  <a:lnTo>
                    <a:pt x="7391" y="117716"/>
                  </a:lnTo>
                  <a:lnTo>
                    <a:pt x="7391" y="117335"/>
                  </a:lnTo>
                  <a:lnTo>
                    <a:pt x="7010" y="116954"/>
                  </a:lnTo>
                  <a:lnTo>
                    <a:pt x="7391" y="116954"/>
                  </a:lnTo>
                  <a:lnTo>
                    <a:pt x="7391" y="116560"/>
                  </a:lnTo>
                  <a:lnTo>
                    <a:pt x="7391" y="116179"/>
                  </a:lnTo>
                  <a:lnTo>
                    <a:pt x="7010" y="115798"/>
                  </a:lnTo>
                  <a:lnTo>
                    <a:pt x="6616" y="115798"/>
                  </a:lnTo>
                  <a:lnTo>
                    <a:pt x="7010" y="115404"/>
                  </a:lnTo>
                  <a:lnTo>
                    <a:pt x="7391" y="115214"/>
                  </a:lnTo>
                  <a:lnTo>
                    <a:pt x="7010" y="115214"/>
                  </a:lnTo>
                  <a:lnTo>
                    <a:pt x="7010" y="114833"/>
                  </a:lnTo>
                  <a:lnTo>
                    <a:pt x="6616" y="114833"/>
                  </a:lnTo>
                  <a:lnTo>
                    <a:pt x="6616" y="114439"/>
                  </a:lnTo>
                  <a:lnTo>
                    <a:pt x="7010" y="114058"/>
                  </a:lnTo>
                  <a:lnTo>
                    <a:pt x="7391" y="113677"/>
                  </a:lnTo>
                  <a:lnTo>
                    <a:pt x="7785" y="113283"/>
                  </a:lnTo>
                  <a:lnTo>
                    <a:pt x="7785" y="112902"/>
                  </a:lnTo>
                  <a:lnTo>
                    <a:pt x="8166" y="112902"/>
                  </a:lnTo>
                  <a:lnTo>
                    <a:pt x="8166" y="112128"/>
                  </a:lnTo>
                  <a:lnTo>
                    <a:pt x="8166" y="110972"/>
                  </a:lnTo>
                  <a:lnTo>
                    <a:pt x="8559" y="110972"/>
                  </a:lnTo>
                  <a:lnTo>
                    <a:pt x="8953" y="110007"/>
                  </a:lnTo>
                  <a:lnTo>
                    <a:pt x="9334" y="109626"/>
                  </a:lnTo>
                  <a:lnTo>
                    <a:pt x="10121" y="110007"/>
                  </a:lnTo>
                  <a:lnTo>
                    <a:pt x="10502" y="110401"/>
                  </a:lnTo>
                  <a:lnTo>
                    <a:pt x="10502" y="110591"/>
                  </a:lnTo>
                  <a:lnTo>
                    <a:pt x="10706" y="110591"/>
                  </a:lnTo>
                  <a:lnTo>
                    <a:pt x="10706" y="110401"/>
                  </a:lnTo>
                  <a:lnTo>
                    <a:pt x="11087" y="110007"/>
                  </a:lnTo>
                  <a:lnTo>
                    <a:pt x="11087" y="109245"/>
                  </a:lnTo>
                  <a:lnTo>
                    <a:pt x="10706" y="109245"/>
                  </a:lnTo>
                  <a:lnTo>
                    <a:pt x="10706" y="108851"/>
                  </a:lnTo>
                  <a:lnTo>
                    <a:pt x="11087" y="108851"/>
                  </a:lnTo>
                  <a:lnTo>
                    <a:pt x="11087" y="108470"/>
                  </a:lnTo>
                  <a:lnTo>
                    <a:pt x="11480" y="108470"/>
                  </a:lnTo>
                  <a:lnTo>
                    <a:pt x="11874" y="108470"/>
                  </a:lnTo>
                  <a:lnTo>
                    <a:pt x="11874" y="108089"/>
                  </a:lnTo>
                  <a:lnTo>
                    <a:pt x="11874" y="107314"/>
                  </a:lnTo>
                  <a:lnTo>
                    <a:pt x="11480" y="107314"/>
                  </a:lnTo>
                  <a:lnTo>
                    <a:pt x="11480" y="106540"/>
                  </a:lnTo>
                  <a:lnTo>
                    <a:pt x="11480" y="105778"/>
                  </a:lnTo>
                  <a:lnTo>
                    <a:pt x="13042" y="105778"/>
                  </a:lnTo>
                  <a:lnTo>
                    <a:pt x="13817" y="105778"/>
                  </a:lnTo>
                  <a:lnTo>
                    <a:pt x="13817" y="103657"/>
                  </a:lnTo>
                  <a:lnTo>
                    <a:pt x="13042" y="103657"/>
                  </a:lnTo>
                  <a:lnTo>
                    <a:pt x="13042" y="103276"/>
                  </a:lnTo>
                  <a:lnTo>
                    <a:pt x="13042" y="102882"/>
                  </a:lnTo>
                  <a:lnTo>
                    <a:pt x="12649" y="102882"/>
                  </a:lnTo>
                  <a:lnTo>
                    <a:pt x="12649" y="102501"/>
                  </a:lnTo>
                  <a:lnTo>
                    <a:pt x="13042" y="102501"/>
                  </a:lnTo>
                  <a:lnTo>
                    <a:pt x="13042" y="102120"/>
                  </a:lnTo>
                  <a:lnTo>
                    <a:pt x="13042" y="101726"/>
                  </a:lnTo>
                  <a:lnTo>
                    <a:pt x="13042" y="101345"/>
                  </a:lnTo>
                  <a:lnTo>
                    <a:pt x="12649" y="101345"/>
                  </a:lnTo>
                  <a:lnTo>
                    <a:pt x="13042" y="101345"/>
                  </a:lnTo>
                  <a:lnTo>
                    <a:pt x="13042" y="100952"/>
                  </a:lnTo>
                  <a:lnTo>
                    <a:pt x="13042" y="100761"/>
                  </a:lnTo>
                  <a:lnTo>
                    <a:pt x="12649" y="100380"/>
                  </a:lnTo>
                  <a:lnTo>
                    <a:pt x="12255" y="100380"/>
                  </a:lnTo>
                  <a:lnTo>
                    <a:pt x="11874" y="100761"/>
                  </a:lnTo>
                  <a:lnTo>
                    <a:pt x="11480" y="100761"/>
                  </a:lnTo>
                  <a:lnTo>
                    <a:pt x="11087" y="100380"/>
                  </a:lnTo>
                  <a:lnTo>
                    <a:pt x="11087" y="99999"/>
                  </a:lnTo>
                  <a:lnTo>
                    <a:pt x="11087" y="99606"/>
                  </a:lnTo>
                  <a:lnTo>
                    <a:pt x="11480" y="99225"/>
                  </a:lnTo>
                  <a:lnTo>
                    <a:pt x="11874" y="98844"/>
                  </a:lnTo>
                  <a:lnTo>
                    <a:pt x="12255" y="98450"/>
                  </a:lnTo>
                  <a:lnTo>
                    <a:pt x="12255" y="98069"/>
                  </a:lnTo>
                  <a:lnTo>
                    <a:pt x="11874" y="98450"/>
                  </a:lnTo>
                  <a:lnTo>
                    <a:pt x="11874" y="98069"/>
                  </a:lnTo>
                  <a:lnTo>
                    <a:pt x="11480" y="98069"/>
                  </a:lnTo>
                  <a:lnTo>
                    <a:pt x="11480" y="98450"/>
                  </a:lnTo>
                  <a:lnTo>
                    <a:pt x="11087" y="98069"/>
                  </a:lnTo>
                  <a:lnTo>
                    <a:pt x="11087" y="98450"/>
                  </a:lnTo>
                  <a:lnTo>
                    <a:pt x="10706" y="98450"/>
                  </a:lnTo>
                  <a:lnTo>
                    <a:pt x="10706" y="98069"/>
                  </a:lnTo>
                  <a:lnTo>
                    <a:pt x="10706" y="97688"/>
                  </a:lnTo>
                  <a:lnTo>
                    <a:pt x="10502" y="97688"/>
                  </a:lnTo>
                  <a:lnTo>
                    <a:pt x="10121" y="97688"/>
                  </a:lnTo>
                  <a:lnTo>
                    <a:pt x="10502" y="97294"/>
                  </a:lnTo>
                  <a:lnTo>
                    <a:pt x="10706" y="95948"/>
                  </a:lnTo>
                  <a:lnTo>
                    <a:pt x="10706" y="95567"/>
                  </a:lnTo>
                  <a:lnTo>
                    <a:pt x="11087" y="94792"/>
                  </a:lnTo>
                  <a:lnTo>
                    <a:pt x="11480" y="93256"/>
                  </a:lnTo>
                  <a:lnTo>
                    <a:pt x="11874" y="92481"/>
                  </a:lnTo>
                  <a:lnTo>
                    <a:pt x="11874" y="92100"/>
                  </a:lnTo>
                  <a:lnTo>
                    <a:pt x="12255" y="91135"/>
                  </a:lnTo>
                  <a:lnTo>
                    <a:pt x="12649" y="90360"/>
                  </a:lnTo>
                  <a:lnTo>
                    <a:pt x="13042" y="89204"/>
                  </a:lnTo>
                  <a:lnTo>
                    <a:pt x="13042" y="88823"/>
                  </a:lnTo>
                  <a:lnTo>
                    <a:pt x="13042" y="88430"/>
                  </a:lnTo>
                  <a:lnTo>
                    <a:pt x="13423" y="88049"/>
                  </a:lnTo>
                  <a:lnTo>
                    <a:pt x="13423" y="87668"/>
                  </a:lnTo>
                  <a:lnTo>
                    <a:pt x="13817" y="86893"/>
                  </a:lnTo>
                  <a:lnTo>
                    <a:pt x="14211" y="86893"/>
                  </a:lnTo>
                  <a:lnTo>
                    <a:pt x="14592" y="86893"/>
                  </a:lnTo>
                  <a:lnTo>
                    <a:pt x="14986" y="86893"/>
                  </a:lnTo>
                  <a:lnTo>
                    <a:pt x="14986" y="87274"/>
                  </a:lnTo>
                  <a:lnTo>
                    <a:pt x="14986" y="86893"/>
                  </a:lnTo>
                  <a:lnTo>
                    <a:pt x="14986" y="87274"/>
                  </a:lnTo>
                  <a:lnTo>
                    <a:pt x="14986" y="86893"/>
                  </a:lnTo>
                  <a:lnTo>
                    <a:pt x="15176" y="87274"/>
                  </a:lnTo>
                  <a:lnTo>
                    <a:pt x="17513" y="87274"/>
                  </a:lnTo>
                  <a:lnTo>
                    <a:pt x="17513" y="87668"/>
                  </a:lnTo>
                  <a:lnTo>
                    <a:pt x="17907" y="87668"/>
                  </a:lnTo>
                  <a:lnTo>
                    <a:pt x="18288" y="87668"/>
                  </a:lnTo>
                  <a:lnTo>
                    <a:pt x="18288" y="87274"/>
                  </a:lnTo>
                  <a:lnTo>
                    <a:pt x="18681" y="87274"/>
                  </a:lnTo>
                  <a:lnTo>
                    <a:pt x="19075" y="87668"/>
                  </a:lnTo>
                  <a:lnTo>
                    <a:pt x="19075" y="88049"/>
                  </a:lnTo>
                  <a:lnTo>
                    <a:pt x="19456" y="88049"/>
                  </a:lnTo>
                  <a:lnTo>
                    <a:pt x="19456" y="88430"/>
                  </a:lnTo>
                  <a:lnTo>
                    <a:pt x="19850" y="88430"/>
                  </a:lnTo>
                  <a:lnTo>
                    <a:pt x="19850" y="88049"/>
                  </a:lnTo>
                  <a:lnTo>
                    <a:pt x="20040" y="88049"/>
                  </a:lnTo>
                  <a:lnTo>
                    <a:pt x="20434" y="87668"/>
                  </a:lnTo>
                  <a:lnTo>
                    <a:pt x="20434" y="87274"/>
                  </a:lnTo>
                  <a:lnTo>
                    <a:pt x="20815" y="87274"/>
                  </a:lnTo>
                  <a:lnTo>
                    <a:pt x="21209" y="87668"/>
                  </a:lnTo>
                  <a:lnTo>
                    <a:pt x="21602" y="87274"/>
                  </a:lnTo>
                  <a:lnTo>
                    <a:pt x="21983" y="87274"/>
                  </a:lnTo>
                  <a:lnTo>
                    <a:pt x="22377" y="86893"/>
                  </a:lnTo>
                  <a:lnTo>
                    <a:pt x="22377" y="87274"/>
                  </a:lnTo>
                  <a:lnTo>
                    <a:pt x="22771" y="87274"/>
                  </a:lnTo>
                  <a:lnTo>
                    <a:pt x="22771" y="86893"/>
                  </a:lnTo>
                  <a:lnTo>
                    <a:pt x="22771" y="86512"/>
                  </a:lnTo>
                  <a:lnTo>
                    <a:pt x="23152" y="86512"/>
                  </a:lnTo>
                  <a:lnTo>
                    <a:pt x="23152" y="86309"/>
                  </a:lnTo>
                  <a:lnTo>
                    <a:pt x="23152" y="85928"/>
                  </a:lnTo>
                  <a:lnTo>
                    <a:pt x="23152" y="85547"/>
                  </a:lnTo>
                  <a:lnTo>
                    <a:pt x="23545" y="85153"/>
                  </a:lnTo>
                  <a:lnTo>
                    <a:pt x="23545" y="84772"/>
                  </a:lnTo>
                  <a:lnTo>
                    <a:pt x="23939" y="84391"/>
                  </a:lnTo>
                  <a:lnTo>
                    <a:pt x="23939" y="83997"/>
                  </a:lnTo>
                  <a:lnTo>
                    <a:pt x="23939" y="83616"/>
                  </a:lnTo>
                  <a:lnTo>
                    <a:pt x="24320" y="83235"/>
                  </a:lnTo>
                  <a:lnTo>
                    <a:pt x="24714" y="83235"/>
                  </a:lnTo>
                  <a:lnTo>
                    <a:pt x="24714" y="83616"/>
                  </a:lnTo>
                  <a:lnTo>
                    <a:pt x="24904" y="83616"/>
                  </a:lnTo>
                  <a:lnTo>
                    <a:pt x="25298" y="83235"/>
                  </a:lnTo>
                  <a:lnTo>
                    <a:pt x="25692" y="83235"/>
                  </a:lnTo>
                  <a:lnTo>
                    <a:pt x="26073" y="83235"/>
                  </a:lnTo>
                  <a:lnTo>
                    <a:pt x="26466" y="83235"/>
                  </a:lnTo>
                  <a:lnTo>
                    <a:pt x="26466" y="83616"/>
                  </a:lnTo>
                  <a:lnTo>
                    <a:pt x="26466" y="83997"/>
                  </a:lnTo>
                  <a:lnTo>
                    <a:pt x="26466" y="84391"/>
                  </a:lnTo>
                  <a:lnTo>
                    <a:pt x="26466" y="84772"/>
                  </a:lnTo>
                  <a:lnTo>
                    <a:pt x="26466" y="85153"/>
                  </a:lnTo>
                  <a:lnTo>
                    <a:pt x="26860" y="85153"/>
                  </a:lnTo>
                  <a:lnTo>
                    <a:pt x="26860" y="85547"/>
                  </a:lnTo>
                  <a:lnTo>
                    <a:pt x="26860" y="85928"/>
                  </a:lnTo>
                  <a:lnTo>
                    <a:pt x="27241" y="85928"/>
                  </a:lnTo>
                  <a:lnTo>
                    <a:pt x="26860" y="86309"/>
                  </a:lnTo>
                  <a:lnTo>
                    <a:pt x="27241" y="86309"/>
                  </a:lnTo>
                  <a:lnTo>
                    <a:pt x="27635" y="86309"/>
                  </a:lnTo>
                  <a:lnTo>
                    <a:pt x="27635" y="86512"/>
                  </a:lnTo>
                  <a:lnTo>
                    <a:pt x="28028" y="86512"/>
                  </a:lnTo>
                  <a:lnTo>
                    <a:pt x="28409" y="86893"/>
                  </a:lnTo>
                  <a:lnTo>
                    <a:pt x="28028" y="86893"/>
                  </a:lnTo>
                  <a:lnTo>
                    <a:pt x="28028" y="87274"/>
                  </a:lnTo>
                  <a:lnTo>
                    <a:pt x="28409" y="87274"/>
                  </a:lnTo>
                  <a:lnTo>
                    <a:pt x="28409" y="87668"/>
                  </a:lnTo>
                  <a:lnTo>
                    <a:pt x="28803" y="87668"/>
                  </a:lnTo>
                  <a:lnTo>
                    <a:pt x="28409" y="87668"/>
                  </a:lnTo>
                  <a:lnTo>
                    <a:pt x="28409" y="88049"/>
                  </a:lnTo>
                  <a:lnTo>
                    <a:pt x="28409" y="88430"/>
                  </a:lnTo>
                  <a:lnTo>
                    <a:pt x="28803" y="88430"/>
                  </a:lnTo>
                  <a:lnTo>
                    <a:pt x="28409" y="88823"/>
                  </a:lnTo>
                  <a:lnTo>
                    <a:pt x="28803" y="89204"/>
                  </a:lnTo>
                  <a:lnTo>
                    <a:pt x="28803" y="89585"/>
                  </a:lnTo>
                  <a:lnTo>
                    <a:pt x="29184" y="89585"/>
                  </a:lnTo>
                  <a:lnTo>
                    <a:pt x="29184" y="89979"/>
                  </a:lnTo>
                  <a:lnTo>
                    <a:pt x="29184" y="90360"/>
                  </a:lnTo>
                  <a:lnTo>
                    <a:pt x="29387" y="90360"/>
                  </a:lnTo>
                  <a:lnTo>
                    <a:pt x="29768" y="90741"/>
                  </a:lnTo>
                  <a:lnTo>
                    <a:pt x="30162" y="90741"/>
                  </a:lnTo>
                  <a:lnTo>
                    <a:pt x="30162" y="91135"/>
                  </a:lnTo>
                  <a:lnTo>
                    <a:pt x="30556" y="91135"/>
                  </a:lnTo>
                  <a:lnTo>
                    <a:pt x="30937" y="91325"/>
                  </a:lnTo>
                  <a:lnTo>
                    <a:pt x="30937" y="91706"/>
                  </a:lnTo>
                  <a:lnTo>
                    <a:pt x="31330" y="91706"/>
                  </a:lnTo>
                  <a:lnTo>
                    <a:pt x="31330" y="91325"/>
                  </a:lnTo>
                  <a:lnTo>
                    <a:pt x="31724" y="91325"/>
                  </a:lnTo>
                  <a:lnTo>
                    <a:pt x="31724" y="91135"/>
                  </a:lnTo>
                  <a:lnTo>
                    <a:pt x="32105" y="91135"/>
                  </a:lnTo>
                  <a:lnTo>
                    <a:pt x="32105" y="91325"/>
                  </a:lnTo>
                  <a:lnTo>
                    <a:pt x="32105" y="91135"/>
                  </a:lnTo>
                  <a:lnTo>
                    <a:pt x="32499" y="91135"/>
                  </a:lnTo>
                  <a:lnTo>
                    <a:pt x="32105" y="91135"/>
                  </a:lnTo>
                  <a:lnTo>
                    <a:pt x="32499" y="91135"/>
                  </a:lnTo>
                  <a:lnTo>
                    <a:pt x="32499" y="90741"/>
                  </a:lnTo>
                  <a:lnTo>
                    <a:pt x="32105" y="90360"/>
                  </a:lnTo>
                  <a:lnTo>
                    <a:pt x="32499" y="90360"/>
                  </a:lnTo>
                  <a:lnTo>
                    <a:pt x="32105" y="90360"/>
                  </a:lnTo>
                  <a:lnTo>
                    <a:pt x="32499" y="90360"/>
                  </a:lnTo>
                  <a:lnTo>
                    <a:pt x="32105" y="89979"/>
                  </a:lnTo>
                  <a:lnTo>
                    <a:pt x="32499" y="89979"/>
                  </a:lnTo>
                  <a:lnTo>
                    <a:pt x="32105" y="89979"/>
                  </a:lnTo>
                  <a:lnTo>
                    <a:pt x="32499" y="89979"/>
                  </a:lnTo>
                  <a:lnTo>
                    <a:pt x="32499" y="89585"/>
                  </a:lnTo>
                  <a:lnTo>
                    <a:pt x="32105" y="89585"/>
                  </a:lnTo>
                  <a:lnTo>
                    <a:pt x="32499" y="89585"/>
                  </a:lnTo>
                  <a:lnTo>
                    <a:pt x="32105" y="89585"/>
                  </a:lnTo>
                  <a:lnTo>
                    <a:pt x="32105" y="89204"/>
                  </a:lnTo>
                  <a:lnTo>
                    <a:pt x="31724" y="89204"/>
                  </a:lnTo>
                  <a:lnTo>
                    <a:pt x="31330" y="88823"/>
                  </a:lnTo>
                  <a:lnTo>
                    <a:pt x="31724" y="88430"/>
                  </a:lnTo>
                  <a:lnTo>
                    <a:pt x="31330" y="88430"/>
                  </a:lnTo>
                  <a:lnTo>
                    <a:pt x="31330" y="88049"/>
                  </a:lnTo>
                  <a:lnTo>
                    <a:pt x="31724" y="88049"/>
                  </a:lnTo>
                  <a:lnTo>
                    <a:pt x="31330" y="88049"/>
                  </a:lnTo>
                  <a:lnTo>
                    <a:pt x="31724" y="88049"/>
                  </a:lnTo>
                  <a:lnTo>
                    <a:pt x="31330" y="87668"/>
                  </a:lnTo>
                  <a:lnTo>
                    <a:pt x="31724" y="87668"/>
                  </a:lnTo>
                  <a:lnTo>
                    <a:pt x="31724" y="87274"/>
                  </a:lnTo>
                  <a:lnTo>
                    <a:pt x="31724" y="86893"/>
                  </a:lnTo>
                  <a:lnTo>
                    <a:pt x="31724" y="86512"/>
                  </a:lnTo>
                  <a:lnTo>
                    <a:pt x="31330" y="86512"/>
                  </a:lnTo>
                  <a:lnTo>
                    <a:pt x="31724" y="86309"/>
                  </a:lnTo>
                  <a:lnTo>
                    <a:pt x="31330" y="86309"/>
                  </a:lnTo>
                  <a:lnTo>
                    <a:pt x="31330" y="85928"/>
                  </a:lnTo>
                  <a:lnTo>
                    <a:pt x="31330" y="85547"/>
                  </a:lnTo>
                  <a:lnTo>
                    <a:pt x="31724" y="85547"/>
                  </a:lnTo>
                  <a:lnTo>
                    <a:pt x="32105" y="85928"/>
                  </a:lnTo>
                  <a:lnTo>
                    <a:pt x="32499" y="85547"/>
                  </a:lnTo>
                  <a:lnTo>
                    <a:pt x="32499" y="85153"/>
                  </a:lnTo>
                  <a:lnTo>
                    <a:pt x="32499" y="84772"/>
                  </a:lnTo>
                  <a:lnTo>
                    <a:pt x="32880" y="84772"/>
                  </a:lnTo>
                  <a:lnTo>
                    <a:pt x="33274" y="84391"/>
                  </a:lnTo>
                  <a:lnTo>
                    <a:pt x="33274" y="83997"/>
                  </a:lnTo>
                  <a:lnTo>
                    <a:pt x="33274" y="83616"/>
                  </a:lnTo>
                  <a:lnTo>
                    <a:pt x="33274" y="83235"/>
                  </a:lnTo>
                  <a:lnTo>
                    <a:pt x="32880" y="82842"/>
                  </a:lnTo>
                  <a:lnTo>
                    <a:pt x="32880" y="82461"/>
                  </a:lnTo>
                  <a:lnTo>
                    <a:pt x="33274" y="82080"/>
                  </a:lnTo>
                  <a:lnTo>
                    <a:pt x="33667" y="81686"/>
                  </a:lnTo>
                  <a:lnTo>
                    <a:pt x="33667" y="81495"/>
                  </a:lnTo>
                  <a:lnTo>
                    <a:pt x="34048" y="81495"/>
                  </a:lnTo>
                  <a:lnTo>
                    <a:pt x="34048" y="81114"/>
                  </a:lnTo>
                  <a:lnTo>
                    <a:pt x="34251" y="81114"/>
                  </a:lnTo>
                  <a:lnTo>
                    <a:pt x="34251" y="80721"/>
                  </a:lnTo>
                  <a:lnTo>
                    <a:pt x="34645" y="80721"/>
                  </a:lnTo>
                  <a:lnTo>
                    <a:pt x="35026" y="80721"/>
                  </a:lnTo>
                  <a:lnTo>
                    <a:pt x="35420" y="80721"/>
                  </a:lnTo>
                  <a:lnTo>
                    <a:pt x="35420" y="80340"/>
                  </a:lnTo>
                  <a:lnTo>
                    <a:pt x="35420" y="79959"/>
                  </a:lnTo>
                  <a:lnTo>
                    <a:pt x="35801" y="79578"/>
                  </a:lnTo>
                  <a:lnTo>
                    <a:pt x="35801" y="79184"/>
                  </a:lnTo>
                  <a:lnTo>
                    <a:pt x="36195" y="79184"/>
                  </a:lnTo>
                  <a:lnTo>
                    <a:pt x="36195" y="78803"/>
                  </a:lnTo>
                  <a:lnTo>
                    <a:pt x="35801" y="78803"/>
                  </a:lnTo>
                  <a:lnTo>
                    <a:pt x="36195" y="78803"/>
                  </a:lnTo>
                  <a:lnTo>
                    <a:pt x="35801" y="78803"/>
                  </a:lnTo>
                  <a:lnTo>
                    <a:pt x="35801" y="78422"/>
                  </a:lnTo>
                  <a:lnTo>
                    <a:pt x="36195" y="78422"/>
                  </a:lnTo>
                  <a:lnTo>
                    <a:pt x="36195" y="78028"/>
                  </a:lnTo>
                  <a:lnTo>
                    <a:pt x="36588" y="78028"/>
                  </a:lnTo>
                  <a:lnTo>
                    <a:pt x="36588" y="77647"/>
                  </a:lnTo>
                  <a:lnTo>
                    <a:pt x="36969" y="77647"/>
                  </a:lnTo>
                  <a:lnTo>
                    <a:pt x="37363" y="77647"/>
                  </a:lnTo>
                  <a:lnTo>
                    <a:pt x="37363" y="77266"/>
                  </a:lnTo>
                  <a:lnTo>
                    <a:pt x="37757" y="77266"/>
                  </a:lnTo>
                  <a:lnTo>
                    <a:pt x="38138" y="77266"/>
                  </a:lnTo>
                  <a:lnTo>
                    <a:pt x="38531" y="77266"/>
                  </a:lnTo>
                  <a:lnTo>
                    <a:pt x="38531" y="76873"/>
                  </a:lnTo>
                  <a:lnTo>
                    <a:pt x="38925" y="76873"/>
                  </a:lnTo>
                  <a:lnTo>
                    <a:pt x="38925" y="76682"/>
                  </a:lnTo>
                  <a:lnTo>
                    <a:pt x="39116" y="76682"/>
                  </a:lnTo>
                  <a:lnTo>
                    <a:pt x="39116" y="76301"/>
                  </a:lnTo>
                  <a:lnTo>
                    <a:pt x="39509" y="76301"/>
                  </a:lnTo>
                  <a:lnTo>
                    <a:pt x="39509" y="75907"/>
                  </a:lnTo>
                  <a:lnTo>
                    <a:pt x="39509" y="75526"/>
                  </a:lnTo>
                  <a:lnTo>
                    <a:pt x="39509" y="75145"/>
                  </a:lnTo>
                  <a:lnTo>
                    <a:pt x="39890" y="75145"/>
                  </a:lnTo>
                  <a:lnTo>
                    <a:pt x="39890" y="74752"/>
                  </a:lnTo>
                  <a:lnTo>
                    <a:pt x="40284" y="74752"/>
                  </a:lnTo>
                  <a:lnTo>
                    <a:pt x="40284" y="74371"/>
                  </a:lnTo>
                  <a:lnTo>
                    <a:pt x="40665" y="74371"/>
                  </a:lnTo>
                  <a:lnTo>
                    <a:pt x="40665" y="73990"/>
                  </a:lnTo>
                  <a:lnTo>
                    <a:pt x="40665" y="74371"/>
                  </a:lnTo>
                  <a:lnTo>
                    <a:pt x="40665" y="73990"/>
                  </a:lnTo>
                  <a:lnTo>
                    <a:pt x="41059" y="73990"/>
                  </a:lnTo>
                  <a:lnTo>
                    <a:pt x="41059" y="73596"/>
                  </a:lnTo>
                  <a:lnTo>
                    <a:pt x="41059" y="73215"/>
                  </a:lnTo>
                  <a:lnTo>
                    <a:pt x="41059" y="72834"/>
                  </a:lnTo>
                  <a:lnTo>
                    <a:pt x="40665" y="72440"/>
                  </a:lnTo>
                  <a:lnTo>
                    <a:pt x="40665" y="72059"/>
                  </a:lnTo>
                  <a:lnTo>
                    <a:pt x="40665" y="71869"/>
                  </a:lnTo>
                  <a:lnTo>
                    <a:pt x="40284" y="71475"/>
                  </a:lnTo>
                  <a:lnTo>
                    <a:pt x="40284" y="71094"/>
                  </a:lnTo>
                  <a:lnTo>
                    <a:pt x="39890" y="71094"/>
                  </a:lnTo>
                  <a:lnTo>
                    <a:pt x="39890" y="70713"/>
                  </a:lnTo>
                  <a:lnTo>
                    <a:pt x="39890" y="70319"/>
                  </a:lnTo>
                  <a:lnTo>
                    <a:pt x="39890" y="69938"/>
                  </a:lnTo>
                  <a:lnTo>
                    <a:pt x="39509" y="69557"/>
                  </a:lnTo>
                  <a:lnTo>
                    <a:pt x="39509" y="69164"/>
                  </a:lnTo>
                  <a:lnTo>
                    <a:pt x="39890" y="68783"/>
                  </a:lnTo>
                  <a:lnTo>
                    <a:pt x="39890" y="68402"/>
                  </a:lnTo>
                  <a:lnTo>
                    <a:pt x="40284" y="68008"/>
                  </a:lnTo>
                  <a:lnTo>
                    <a:pt x="40665" y="67627"/>
                  </a:lnTo>
                  <a:lnTo>
                    <a:pt x="41059" y="67627"/>
                  </a:lnTo>
                  <a:lnTo>
                    <a:pt x="41452" y="67627"/>
                  </a:lnTo>
                  <a:lnTo>
                    <a:pt x="41833" y="67627"/>
                  </a:lnTo>
                  <a:lnTo>
                    <a:pt x="42227" y="67627"/>
                  </a:lnTo>
                  <a:lnTo>
                    <a:pt x="42227" y="67436"/>
                  </a:lnTo>
                  <a:lnTo>
                    <a:pt x="42227" y="67043"/>
                  </a:lnTo>
                  <a:lnTo>
                    <a:pt x="42621" y="66662"/>
                  </a:lnTo>
                  <a:lnTo>
                    <a:pt x="43002" y="66662"/>
                  </a:lnTo>
                  <a:lnTo>
                    <a:pt x="43395" y="66281"/>
                  </a:lnTo>
                  <a:lnTo>
                    <a:pt x="43395" y="66662"/>
                  </a:lnTo>
                  <a:lnTo>
                    <a:pt x="43980" y="67043"/>
                  </a:lnTo>
                  <a:lnTo>
                    <a:pt x="43980" y="66662"/>
                  </a:lnTo>
                  <a:lnTo>
                    <a:pt x="44373" y="66281"/>
                  </a:lnTo>
                  <a:lnTo>
                    <a:pt x="44754" y="66662"/>
                  </a:lnTo>
                  <a:lnTo>
                    <a:pt x="45148" y="66662"/>
                  </a:lnTo>
                  <a:lnTo>
                    <a:pt x="45148" y="67043"/>
                  </a:lnTo>
                  <a:lnTo>
                    <a:pt x="44754" y="67043"/>
                  </a:lnTo>
                  <a:lnTo>
                    <a:pt x="44373" y="67043"/>
                  </a:lnTo>
                  <a:lnTo>
                    <a:pt x="44373" y="67436"/>
                  </a:lnTo>
                  <a:lnTo>
                    <a:pt x="44754" y="67627"/>
                  </a:lnTo>
                  <a:lnTo>
                    <a:pt x="44754" y="68008"/>
                  </a:lnTo>
                  <a:lnTo>
                    <a:pt x="45148" y="68008"/>
                  </a:lnTo>
                  <a:lnTo>
                    <a:pt x="45148" y="68402"/>
                  </a:lnTo>
                  <a:lnTo>
                    <a:pt x="45148" y="68783"/>
                  </a:lnTo>
                  <a:lnTo>
                    <a:pt x="45529" y="68783"/>
                  </a:lnTo>
                  <a:lnTo>
                    <a:pt x="45529" y="69164"/>
                  </a:lnTo>
                  <a:lnTo>
                    <a:pt x="45529" y="69557"/>
                  </a:lnTo>
                  <a:lnTo>
                    <a:pt x="45923" y="69557"/>
                  </a:lnTo>
                  <a:lnTo>
                    <a:pt x="45923" y="69938"/>
                  </a:lnTo>
                  <a:lnTo>
                    <a:pt x="46316" y="69938"/>
                  </a:lnTo>
                  <a:lnTo>
                    <a:pt x="46710" y="69938"/>
                  </a:lnTo>
                  <a:lnTo>
                    <a:pt x="46710" y="70319"/>
                  </a:lnTo>
                  <a:lnTo>
                    <a:pt x="46710" y="69938"/>
                  </a:lnTo>
                  <a:lnTo>
                    <a:pt x="46710" y="70319"/>
                  </a:lnTo>
                  <a:lnTo>
                    <a:pt x="47091" y="69938"/>
                  </a:lnTo>
                  <a:lnTo>
                    <a:pt x="47091" y="70319"/>
                  </a:lnTo>
                  <a:lnTo>
                    <a:pt x="47091" y="70713"/>
                  </a:lnTo>
                  <a:lnTo>
                    <a:pt x="47091" y="71094"/>
                  </a:lnTo>
                  <a:lnTo>
                    <a:pt x="47091" y="70713"/>
                  </a:lnTo>
                  <a:lnTo>
                    <a:pt x="47091" y="71094"/>
                  </a:lnTo>
                  <a:lnTo>
                    <a:pt x="47485" y="70713"/>
                  </a:lnTo>
                  <a:lnTo>
                    <a:pt x="47866" y="70713"/>
                  </a:lnTo>
                  <a:lnTo>
                    <a:pt x="47866" y="71094"/>
                  </a:lnTo>
                  <a:lnTo>
                    <a:pt x="48260" y="71094"/>
                  </a:lnTo>
                  <a:lnTo>
                    <a:pt x="48450" y="71094"/>
                  </a:lnTo>
                  <a:lnTo>
                    <a:pt x="48450" y="70713"/>
                  </a:lnTo>
                  <a:lnTo>
                    <a:pt x="48844" y="70713"/>
                  </a:lnTo>
                  <a:lnTo>
                    <a:pt x="48844" y="71094"/>
                  </a:lnTo>
                  <a:lnTo>
                    <a:pt x="49237" y="71094"/>
                  </a:lnTo>
                  <a:lnTo>
                    <a:pt x="49237" y="71475"/>
                  </a:lnTo>
                  <a:lnTo>
                    <a:pt x="48844" y="71475"/>
                  </a:lnTo>
                  <a:lnTo>
                    <a:pt x="49237" y="71869"/>
                  </a:lnTo>
                  <a:lnTo>
                    <a:pt x="49237" y="72059"/>
                  </a:lnTo>
                  <a:lnTo>
                    <a:pt x="49237" y="72440"/>
                  </a:lnTo>
                  <a:lnTo>
                    <a:pt x="49237" y="72834"/>
                  </a:lnTo>
                  <a:lnTo>
                    <a:pt x="49237" y="73215"/>
                  </a:lnTo>
                  <a:lnTo>
                    <a:pt x="49618" y="73215"/>
                  </a:lnTo>
                  <a:lnTo>
                    <a:pt x="49618" y="72834"/>
                  </a:lnTo>
                  <a:lnTo>
                    <a:pt x="49618" y="72440"/>
                  </a:lnTo>
                  <a:lnTo>
                    <a:pt x="50012" y="72440"/>
                  </a:lnTo>
                  <a:lnTo>
                    <a:pt x="50406" y="72440"/>
                  </a:lnTo>
                  <a:lnTo>
                    <a:pt x="50787" y="72440"/>
                  </a:lnTo>
                  <a:lnTo>
                    <a:pt x="50787" y="72059"/>
                  </a:lnTo>
                  <a:lnTo>
                    <a:pt x="50787" y="72440"/>
                  </a:lnTo>
                  <a:lnTo>
                    <a:pt x="50787" y="72834"/>
                  </a:lnTo>
                  <a:lnTo>
                    <a:pt x="51181" y="72834"/>
                  </a:lnTo>
                  <a:lnTo>
                    <a:pt x="51181" y="73215"/>
                  </a:lnTo>
                  <a:lnTo>
                    <a:pt x="51574" y="73215"/>
                  </a:lnTo>
                  <a:lnTo>
                    <a:pt x="51574" y="72834"/>
                  </a:lnTo>
                  <a:lnTo>
                    <a:pt x="51955" y="72834"/>
                  </a:lnTo>
                  <a:lnTo>
                    <a:pt x="51955" y="73215"/>
                  </a:lnTo>
                  <a:lnTo>
                    <a:pt x="51955" y="73596"/>
                  </a:lnTo>
                  <a:lnTo>
                    <a:pt x="52349" y="73990"/>
                  </a:lnTo>
                  <a:lnTo>
                    <a:pt x="52349" y="74371"/>
                  </a:lnTo>
                  <a:lnTo>
                    <a:pt x="52743" y="74371"/>
                  </a:lnTo>
                  <a:lnTo>
                    <a:pt x="53124" y="73990"/>
                  </a:lnTo>
                  <a:lnTo>
                    <a:pt x="53314" y="73990"/>
                  </a:lnTo>
                  <a:lnTo>
                    <a:pt x="53314" y="73596"/>
                  </a:lnTo>
                  <a:lnTo>
                    <a:pt x="53314" y="73990"/>
                  </a:lnTo>
                  <a:lnTo>
                    <a:pt x="53708" y="73990"/>
                  </a:lnTo>
                  <a:lnTo>
                    <a:pt x="53708" y="73596"/>
                  </a:lnTo>
                  <a:lnTo>
                    <a:pt x="54102" y="73596"/>
                  </a:lnTo>
                  <a:lnTo>
                    <a:pt x="54102" y="73215"/>
                  </a:lnTo>
                  <a:lnTo>
                    <a:pt x="54483" y="73215"/>
                  </a:lnTo>
                  <a:lnTo>
                    <a:pt x="54876" y="73215"/>
                  </a:lnTo>
                  <a:lnTo>
                    <a:pt x="54876" y="72834"/>
                  </a:lnTo>
                  <a:lnTo>
                    <a:pt x="54876" y="72440"/>
                  </a:lnTo>
                  <a:lnTo>
                    <a:pt x="54483" y="72440"/>
                  </a:lnTo>
                  <a:lnTo>
                    <a:pt x="54483" y="72059"/>
                  </a:lnTo>
                  <a:lnTo>
                    <a:pt x="54102" y="71869"/>
                  </a:lnTo>
                  <a:lnTo>
                    <a:pt x="54102" y="71475"/>
                  </a:lnTo>
                  <a:lnTo>
                    <a:pt x="54102" y="71094"/>
                  </a:lnTo>
                  <a:lnTo>
                    <a:pt x="54483" y="70713"/>
                  </a:lnTo>
                  <a:lnTo>
                    <a:pt x="54876" y="70319"/>
                  </a:lnTo>
                  <a:lnTo>
                    <a:pt x="54876" y="69938"/>
                  </a:lnTo>
                  <a:lnTo>
                    <a:pt x="54876" y="69557"/>
                  </a:lnTo>
                  <a:lnTo>
                    <a:pt x="55270" y="69557"/>
                  </a:lnTo>
                  <a:lnTo>
                    <a:pt x="55651" y="69164"/>
                  </a:lnTo>
                  <a:lnTo>
                    <a:pt x="55651" y="68783"/>
                  </a:lnTo>
                  <a:lnTo>
                    <a:pt x="56045" y="68783"/>
                  </a:lnTo>
                  <a:lnTo>
                    <a:pt x="56045" y="68402"/>
                  </a:lnTo>
                  <a:lnTo>
                    <a:pt x="56438" y="68402"/>
                  </a:lnTo>
                  <a:lnTo>
                    <a:pt x="56819" y="68008"/>
                  </a:lnTo>
                  <a:lnTo>
                    <a:pt x="57213" y="68008"/>
                  </a:lnTo>
                  <a:lnTo>
                    <a:pt x="57213" y="67627"/>
                  </a:lnTo>
                  <a:lnTo>
                    <a:pt x="57213" y="67436"/>
                  </a:lnTo>
                  <a:lnTo>
                    <a:pt x="57213" y="67043"/>
                  </a:lnTo>
                  <a:lnTo>
                    <a:pt x="56819" y="67043"/>
                  </a:lnTo>
                  <a:lnTo>
                    <a:pt x="56819" y="66662"/>
                  </a:lnTo>
                  <a:lnTo>
                    <a:pt x="57213" y="66662"/>
                  </a:lnTo>
                  <a:lnTo>
                    <a:pt x="57213" y="66281"/>
                  </a:lnTo>
                  <a:lnTo>
                    <a:pt x="56819" y="66281"/>
                  </a:lnTo>
                  <a:lnTo>
                    <a:pt x="56819" y="65887"/>
                  </a:lnTo>
                  <a:lnTo>
                    <a:pt x="56819" y="65506"/>
                  </a:lnTo>
                  <a:lnTo>
                    <a:pt x="56438" y="65506"/>
                  </a:lnTo>
                  <a:lnTo>
                    <a:pt x="56045" y="65506"/>
                  </a:lnTo>
                  <a:lnTo>
                    <a:pt x="56045" y="65125"/>
                  </a:lnTo>
                  <a:lnTo>
                    <a:pt x="56045" y="64731"/>
                  </a:lnTo>
                  <a:lnTo>
                    <a:pt x="56438" y="64350"/>
                  </a:lnTo>
                  <a:lnTo>
                    <a:pt x="56045" y="63969"/>
                  </a:lnTo>
                  <a:lnTo>
                    <a:pt x="56045" y="63576"/>
                  </a:lnTo>
                  <a:lnTo>
                    <a:pt x="56045" y="63195"/>
                  </a:lnTo>
                  <a:lnTo>
                    <a:pt x="55651" y="63195"/>
                  </a:lnTo>
                  <a:lnTo>
                    <a:pt x="55651" y="62814"/>
                  </a:lnTo>
                  <a:lnTo>
                    <a:pt x="55270" y="62814"/>
                  </a:lnTo>
                  <a:lnTo>
                    <a:pt x="54876" y="63195"/>
                  </a:lnTo>
                  <a:lnTo>
                    <a:pt x="54483" y="63195"/>
                  </a:lnTo>
                  <a:lnTo>
                    <a:pt x="54483" y="62814"/>
                  </a:lnTo>
                  <a:lnTo>
                    <a:pt x="54102" y="62610"/>
                  </a:lnTo>
                  <a:lnTo>
                    <a:pt x="53708" y="62229"/>
                  </a:lnTo>
                  <a:lnTo>
                    <a:pt x="53708" y="61848"/>
                  </a:lnTo>
                  <a:lnTo>
                    <a:pt x="53708" y="61455"/>
                  </a:lnTo>
                  <a:lnTo>
                    <a:pt x="53314" y="61455"/>
                  </a:lnTo>
                  <a:lnTo>
                    <a:pt x="53314" y="61074"/>
                  </a:lnTo>
                  <a:lnTo>
                    <a:pt x="53124" y="61074"/>
                  </a:lnTo>
                  <a:lnTo>
                    <a:pt x="53314" y="60693"/>
                  </a:lnTo>
                  <a:lnTo>
                    <a:pt x="53124" y="60693"/>
                  </a:lnTo>
                  <a:lnTo>
                    <a:pt x="53124" y="60299"/>
                  </a:lnTo>
                  <a:lnTo>
                    <a:pt x="53314" y="60299"/>
                  </a:lnTo>
                  <a:lnTo>
                    <a:pt x="53314" y="59918"/>
                  </a:lnTo>
                  <a:lnTo>
                    <a:pt x="53314" y="59537"/>
                  </a:lnTo>
                  <a:lnTo>
                    <a:pt x="53708" y="59537"/>
                  </a:lnTo>
                  <a:lnTo>
                    <a:pt x="53314" y="59537"/>
                  </a:lnTo>
                  <a:lnTo>
                    <a:pt x="53708" y="59143"/>
                  </a:lnTo>
                  <a:lnTo>
                    <a:pt x="54102" y="59143"/>
                  </a:lnTo>
                  <a:lnTo>
                    <a:pt x="54483" y="59143"/>
                  </a:lnTo>
                  <a:lnTo>
                    <a:pt x="54483" y="58762"/>
                  </a:lnTo>
                  <a:lnTo>
                    <a:pt x="54102" y="58762"/>
                  </a:lnTo>
                  <a:lnTo>
                    <a:pt x="54483" y="58762"/>
                  </a:lnTo>
                  <a:lnTo>
                    <a:pt x="54102" y="58381"/>
                  </a:lnTo>
                  <a:lnTo>
                    <a:pt x="54102" y="57988"/>
                  </a:lnTo>
                  <a:lnTo>
                    <a:pt x="54102" y="58381"/>
                  </a:lnTo>
                  <a:lnTo>
                    <a:pt x="54483" y="57988"/>
                  </a:lnTo>
                  <a:lnTo>
                    <a:pt x="54483" y="57797"/>
                  </a:lnTo>
                  <a:lnTo>
                    <a:pt x="54483" y="57988"/>
                  </a:lnTo>
                  <a:lnTo>
                    <a:pt x="54876" y="57988"/>
                  </a:lnTo>
                  <a:lnTo>
                    <a:pt x="54876" y="57797"/>
                  </a:lnTo>
                  <a:lnTo>
                    <a:pt x="55270" y="57797"/>
                  </a:lnTo>
                  <a:lnTo>
                    <a:pt x="54876" y="57797"/>
                  </a:lnTo>
                  <a:lnTo>
                    <a:pt x="55270" y="57797"/>
                  </a:lnTo>
                  <a:lnTo>
                    <a:pt x="55270" y="57988"/>
                  </a:lnTo>
                  <a:lnTo>
                    <a:pt x="55651" y="57797"/>
                  </a:lnTo>
                  <a:lnTo>
                    <a:pt x="55651" y="57988"/>
                  </a:lnTo>
                  <a:lnTo>
                    <a:pt x="56045" y="57988"/>
                  </a:lnTo>
                  <a:lnTo>
                    <a:pt x="56438" y="57988"/>
                  </a:lnTo>
                  <a:lnTo>
                    <a:pt x="56819" y="57797"/>
                  </a:lnTo>
                  <a:lnTo>
                    <a:pt x="56819" y="57988"/>
                  </a:lnTo>
                  <a:lnTo>
                    <a:pt x="56819" y="57797"/>
                  </a:lnTo>
                  <a:lnTo>
                    <a:pt x="56819" y="57988"/>
                  </a:lnTo>
                  <a:lnTo>
                    <a:pt x="57213" y="57988"/>
                  </a:lnTo>
                  <a:lnTo>
                    <a:pt x="56819" y="57988"/>
                  </a:lnTo>
                  <a:lnTo>
                    <a:pt x="57213" y="57988"/>
                  </a:lnTo>
                  <a:lnTo>
                    <a:pt x="57213" y="57797"/>
                  </a:lnTo>
                  <a:lnTo>
                    <a:pt x="56819" y="57797"/>
                  </a:lnTo>
                  <a:lnTo>
                    <a:pt x="57213" y="57797"/>
                  </a:lnTo>
                  <a:lnTo>
                    <a:pt x="56819" y="57797"/>
                  </a:lnTo>
                  <a:lnTo>
                    <a:pt x="56819" y="57416"/>
                  </a:lnTo>
                  <a:lnTo>
                    <a:pt x="56438" y="57035"/>
                  </a:lnTo>
                  <a:lnTo>
                    <a:pt x="56819" y="57035"/>
                  </a:lnTo>
                  <a:lnTo>
                    <a:pt x="56438" y="57035"/>
                  </a:lnTo>
                  <a:lnTo>
                    <a:pt x="56438" y="56641"/>
                  </a:lnTo>
                  <a:lnTo>
                    <a:pt x="56438" y="56260"/>
                  </a:lnTo>
                  <a:lnTo>
                    <a:pt x="56819" y="56260"/>
                  </a:lnTo>
                  <a:lnTo>
                    <a:pt x="56819" y="55867"/>
                  </a:lnTo>
                  <a:lnTo>
                    <a:pt x="56819" y="55486"/>
                  </a:lnTo>
                  <a:lnTo>
                    <a:pt x="56819" y="55105"/>
                  </a:lnTo>
                  <a:lnTo>
                    <a:pt x="56438" y="55105"/>
                  </a:lnTo>
                  <a:lnTo>
                    <a:pt x="56438" y="53174"/>
                  </a:lnTo>
                  <a:lnTo>
                    <a:pt x="56819" y="53174"/>
                  </a:lnTo>
                  <a:lnTo>
                    <a:pt x="56438" y="53174"/>
                  </a:lnTo>
                  <a:lnTo>
                    <a:pt x="56438" y="52984"/>
                  </a:lnTo>
                  <a:lnTo>
                    <a:pt x="56045" y="52984"/>
                  </a:lnTo>
                  <a:lnTo>
                    <a:pt x="56045" y="52603"/>
                  </a:lnTo>
                  <a:lnTo>
                    <a:pt x="55651" y="52603"/>
                  </a:lnTo>
                  <a:lnTo>
                    <a:pt x="55651" y="52984"/>
                  </a:lnTo>
                  <a:lnTo>
                    <a:pt x="56045" y="52984"/>
                  </a:lnTo>
                  <a:lnTo>
                    <a:pt x="55651" y="52984"/>
                  </a:lnTo>
                  <a:lnTo>
                    <a:pt x="55651" y="52603"/>
                  </a:lnTo>
                  <a:lnTo>
                    <a:pt x="55651" y="52209"/>
                  </a:lnTo>
                  <a:lnTo>
                    <a:pt x="55270" y="52603"/>
                  </a:lnTo>
                  <a:lnTo>
                    <a:pt x="52743" y="52603"/>
                  </a:lnTo>
                  <a:lnTo>
                    <a:pt x="52743" y="52209"/>
                  </a:lnTo>
                  <a:lnTo>
                    <a:pt x="52743" y="51828"/>
                  </a:lnTo>
                  <a:lnTo>
                    <a:pt x="52743" y="52209"/>
                  </a:lnTo>
                  <a:lnTo>
                    <a:pt x="52743" y="51828"/>
                  </a:lnTo>
                  <a:lnTo>
                    <a:pt x="52349" y="51828"/>
                  </a:lnTo>
                  <a:lnTo>
                    <a:pt x="52743" y="51828"/>
                  </a:lnTo>
                  <a:lnTo>
                    <a:pt x="52349" y="51828"/>
                  </a:lnTo>
                  <a:lnTo>
                    <a:pt x="52349" y="51434"/>
                  </a:lnTo>
                  <a:lnTo>
                    <a:pt x="51955" y="51434"/>
                  </a:lnTo>
                  <a:lnTo>
                    <a:pt x="51574" y="51434"/>
                  </a:lnTo>
                  <a:lnTo>
                    <a:pt x="51574" y="51053"/>
                  </a:lnTo>
                  <a:lnTo>
                    <a:pt x="51181" y="51053"/>
                  </a:lnTo>
                  <a:lnTo>
                    <a:pt x="51574" y="51053"/>
                  </a:lnTo>
                  <a:lnTo>
                    <a:pt x="51181" y="51053"/>
                  </a:lnTo>
                  <a:lnTo>
                    <a:pt x="51574" y="51053"/>
                  </a:lnTo>
                  <a:lnTo>
                    <a:pt x="51574" y="50672"/>
                  </a:lnTo>
                  <a:lnTo>
                    <a:pt x="51181" y="50672"/>
                  </a:lnTo>
                  <a:lnTo>
                    <a:pt x="51181" y="50279"/>
                  </a:lnTo>
                  <a:lnTo>
                    <a:pt x="51181" y="49898"/>
                  </a:lnTo>
                  <a:lnTo>
                    <a:pt x="51181" y="49517"/>
                  </a:lnTo>
                  <a:lnTo>
                    <a:pt x="50787" y="49517"/>
                  </a:lnTo>
                  <a:lnTo>
                    <a:pt x="50787" y="49136"/>
                  </a:lnTo>
                  <a:lnTo>
                    <a:pt x="50406" y="49136"/>
                  </a:lnTo>
                  <a:lnTo>
                    <a:pt x="50406" y="48742"/>
                  </a:lnTo>
                  <a:lnTo>
                    <a:pt x="50406" y="48361"/>
                  </a:lnTo>
                  <a:lnTo>
                    <a:pt x="50406" y="48171"/>
                  </a:lnTo>
                  <a:lnTo>
                    <a:pt x="50406" y="47777"/>
                  </a:lnTo>
                  <a:lnTo>
                    <a:pt x="50787" y="47777"/>
                  </a:lnTo>
                  <a:lnTo>
                    <a:pt x="50787" y="47396"/>
                  </a:lnTo>
                  <a:lnTo>
                    <a:pt x="50787" y="47015"/>
                  </a:lnTo>
                  <a:lnTo>
                    <a:pt x="50406" y="47015"/>
                  </a:lnTo>
                  <a:lnTo>
                    <a:pt x="50406" y="46621"/>
                  </a:lnTo>
                  <a:lnTo>
                    <a:pt x="50012" y="46621"/>
                  </a:lnTo>
                  <a:lnTo>
                    <a:pt x="50012" y="46240"/>
                  </a:lnTo>
                  <a:lnTo>
                    <a:pt x="49618" y="46240"/>
                  </a:lnTo>
                  <a:lnTo>
                    <a:pt x="49618" y="45859"/>
                  </a:lnTo>
                  <a:lnTo>
                    <a:pt x="50012" y="45465"/>
                  </a:lnTo>
                  <a:lnTo>
                    <a:pt x="50406" y="45465"/>
                  </a:lnTo>
                  <a:lnTo>
                    <a:pt x="50787" y="45465"/>
                  </a:lnTo>
                  <a:lnTo>
                    <a:pt x="50787" y="45084"/>
                  </a:lnTo>
                  <a:lnTo>
                    <a:pt x="50787" y="44703"/>
                  </a:lnTo>
                  <a:lnTo>
                    <a:pt x="50406" y="44703"/>
                  </a:lnTo>
                  <a:lnTo>
                    <a:pt x="50406" y="42964"/>
                  </a:lnTo>
                  <a:lnTo>
                    <a:pt x="50787" y="42583"/>
                  </a:lnTo>
                  <a:lnTo>
                    <a:pt x="50787" y="42189"/>
                  </a:lnTo>
                  <a:lnTo>
                    <a:pt x="51181" y="42189"/>
                  </a:lnTo>
                  <a:lnTo>
                    <a:pt x="51181" y="41808"/>
                  </a:lnTo>
                  <a:lnTo>
                    <a:pt x="51574" y="41808"/>
                  </a:lnTo>
                  <a:lnTo>
                    <a:pt x="51574" y="41427"/>
                  </a:lnTo>
                  <a:lnTo>
                    <a:pt x="51955" y="41033"/>
                  </a:lnTo>
                  <a:lnTo>
                    <a:pt x="51955" y="41427"/>
                  </a:lnTo>
                  <a:lnTo>
                    <a:pt x="51955" y="41033"/>
                  </a:lnTo>
                  <a:lnTo>
                    <a:pt x="52349" y="41427"/>
                  </a:lnTo>
                  <a:lnTo>
                    <a:pt x="52349" y="41033"/>
                  </a:lnTo>
                  <a:lnTo>
                    <a:pt x="52743" y="41427"/>
                  </a:lnTo>
                  <a:lnTo>
                    <a:pt x="52743" y="41033"/>
                  </a:lnTo>
                  <a:lnTo>
                    <a:pt x="52743" y="40652"/>
                  </a:lnTo>
                  <a:lnTo>
                    <a:pt x="52349" y="40652"/>
                  </a:lnTo>
                  <a:lnTo>
                    <a:pt x="52349" y="40271"/>
                  </a:lnTo>
                  <a:lnTo>
                    <a:pt x="51955" y="39877"/>
                  </a:lnTo>
                  <a:lnTo>
                    <a:pt x="51955" y="39496"/>
                  </a:lnTo>
                  <a:lnTo>
                    <a:pt x="51574" y="39496"/>
                  </a:lnTo>
                  <a:lnTo>
                    <a:pt x="51181" y="39496"/>
                  </a:lnTo>
                  <a:lnTo>
                    <a:pt x="50787" y="39115"/>
                  </a:lnTo>
                  <a:lnTo>
                    <a:pt x="51181" y="39115"/>
                  </a:lnTo>
                  <a:lnTo>
                    <a:pt x="51574" y="39115"/>
                  </a:lnTo>
                  <a:lnTo>
                    <a:pt x="51574" y="38722"/>
                  </a:lnTo>
                  <a:lnTo>
                    <a:pt x="51955" y="38531"/>
                  </a:lnTo>
                  <a:lnTo>
                    <a:pt x="52349" y="38531"/>
                  </a:lnTo>
                  <a:lnTo>
                    <a:pt x="52743" y="38531"/>
                  </a:lnTo>
                  <a:lnTo>
                    <a:pt x="53124" y="38150"/>
                  </a:lnTo>
                  <a:lnTo>
                    <a:pt x="53314" y="38150"/>
                  </a:lnTo>
                  <a:lnTo>
                    <a:pt x="53708" y="38150"/>
                  </a:lnTo>
                  <a:lnTo>
                    <a:pt x="53708" y="37757"/>
                  </a:lnTo>
                  <a:lnTo>
                    <a:pt x="53314" y="37757"/>
                  </a:lnTo>
                  <a:lnTo>
                    <a:pt x="53708" y="37376"/>
                  </a:lnTo>
                  <a:lnTo>
                    <a:pt x="53708" y="36995"/>
                  </a:lnTo>
                  <a:lnTo>
                    <a:pt x="53708" y="36601"/>
                  </a:lnTo>
                  <a:lnTo>
                    <a:pt x="54102" y="36601"/>
                  </a:lnTo>
                  <a:lnTo>
                    <a:pt x="54102" y="36220"/>
                  </a:lnTo>
                  <a:lnTo>
                    <a:pt x="54483" y="36220"/>
                  </a:lnTo>
                  <a:lnTo>
                    <a:pt x="54876" y="35839"/>
                  </a:lnTo>
                  <a:lnTo>
                    <a:pt x="55270" y="35839"/>
                  </a:lnTo>
                  <a:lnTo>
                    <a:pt x="55270" y="35445"/>
                  </a:lnTo>
                  <a:lnTo>
                    <a:pt x="55270" y="35064"/>
                  </a:lnTo>
                  <a:lnTo>
                    <a:pt x="55651" y="34683"/>
                  </a:lnTo>
                  <a:lnTo>
                    <a:pt x="56045" y="34683"/>
                  </a:lnTo>
                  <a:lnTo>
                    <a:pt x="56438" y="35064"/>
                  </a:lnTo>
                  <a:lnTo>
                    <a:pt x="56438" y="34683"/>
                  </a:lnTo>
                  <a:lnTo>
                    <a:pt x="56819" y="34289"/>
                  </a:lnTo>
                  <a:lnTo>
                    <a:pt x="57213" y="34289"/>
                  </a:lnTo>
                  <a:lnTo>
                    <a:pt x="57213" y="33908"/>
                  </a:lnTo>
                  <a:lnTo>
                    <a:pt x="57213" y="33718"/>
                  </a:lnTo>
                  <a:lnTo>
                    <a:pt x="56819" y="33324"/>
                  </a:lnTo>
                  <a:lnTo>
                    <a:pt x="56819" y="32943"/>
                  </a:lnTo>
                  <a:lnTo>
                    <a:pt x="56438" y="32562"/>
                  </a:lnTo>
                  <a:lnTo>
                    <a:pt x="56819" y="32562"/>
                  </a:lnTo>
                  <a:lnTo>
                    <a:pt x="56819" y="32169"/>
                  </a:lnTo>
                  <a:lnTo>
                    <a:pt x="56819" y="31788"/>
                  </a:lnTo>
                  <a:lnTo>
                    <a:pt x="57213" y="31788"/>
                  </a:lnTo>
                  <a:lnTo>
                    <a:pt x="57213" y="31407"/>
                  </a:lnTo>
                  <a:lnTo>
                    <a:pt x="57594" y="31013"/>
                  </a:lnTo>
                  <a:lnTo>
                    <a:pt x="57594" y="30632"/>
                  </a:lnTo>
                  <a:lnTo>
                    <a:pt x="57797" y="30632"/>
                  </a:lnTo>
                  <a:lnTo>
                    <a:pt x="58191" y="30632"/>
                  </a:lnTo>
                  <a:lnTo>
                    <a:pt x="58191" y="30251"/>
                  </a:lnTo>
                  <a:lnTo>
                    <a:pt x="58191" y="29870"/>
                  </a:lnTo>
                  <a:lnTo>
                    <a:pt x="58572" y="29870"/>
                  </a:lnTo>
                  <a:lnTo>
                    <a:pt x="58572" y="29476"/>
                  </a:lnTo>
                  <a:lnTo>
                    <a:pt x="58572" y="29870"/>
                  </a:lnTo>
                  <a:lnTo>
                    <a:pt x="58572" y="29476"/>
                  </a:lnTo>
                  <a:lnTo>
                    <a:pt x="58966" y="29476"/>
                  </a:lnTo>
                  <a:lnTo>
                    <a:pt x="58966" y="29095"/>
                  </a:lnTo>
                  <a:lnTo>
                    <a:pt x="58966" y="26974"/>
                  </a:lnTo>
                  <a:lnTo>
                    <a:pt x="58572" y="26974"/>
                  </a:lnTo>
                  <a:lnTo>
                    <a:pt x="58572" y="26593"/>
                  </a:lnTo>
                  <a:lnTo>
                    <a:pt x="58191" y="26593"/>
                  </a:lnTo>
                  <a:lnTo>
                    <a:pt x="58572" y="26593"/>
                  </a:lnTo>
                  <a:lnTo>
                    <a:pt x="58572" y="26200"/>
                  </a:lnTo>
                  <a:lnTo>
                    <a:pt x="58966" y="25819"/>
                  </a:lnTo>
                  <a:lnTo>
                    <a:pt x="58966" y="25438"/>
                  </a:lnTo>
                  <a:lnTo>
                    <a:pt x="58572" y="25438"/>
                  </a:lnTo>
                  <a:lnTo>
                    <a:pt x="58572" y="25044"/>
                  </a:lnTo>
                  <a:lnTo>
                    <a:pt x="58966" y="25044"/>
                  </a:lnTo>
                  <a:lnTo>
                    <a:pt x="59359" y="25044"/>
                  </a:lnTo>
                  <a:lnTo>
                    <a:pt x="59359" y="24663"/>
                  </a:lnTo>
                  <a:lnTo>
                    <a:pt x="59740" y="24282"/>
                  </a:lnTo>
                  <a:lnTo>
                    <a:pt x="59740" y="24079"/>
                  </a:lnTo>
                  <a:lnTo>
                    <a:pt x="60515" y="24079"/>
                  </a:lnTo>
                  <a:lnTo>
                    <a:pt x="60515" y="23698"/>
                  </a:lnTo>
                  <a:lnTo>
                    <a:pt x="60134" y="23698"/>
                  </a:lnTo>
                  <a:lnTo>
                    <a:pt x="60134" y="23317"/>
                  </a:lnTo>
                  <a:lnTo>
                    <a:pt x="60134" y="22923"/>
                  </a:lnTo>
                  <a:lnTo>
                    <a:pt x="59740" y="22923"/>
                  </a:lnTo>
                  <a:lnTo>
                    <a:pt x="60134" y="22542"/>
                  </a:lnTo>
                  <a:lnTo>
                    <a:pt x="60515" y="22542"/>
                  </a:lnTo>
                  <a:lnTo>
                    <a:pt x="60515" y="22161"/>
                  </a:lnTo>
                  <a:lnTo>
                    <a:pt x="60134" y="21767"/>
                  </a:lnTo>
                  <a:lnTo>
                    <a:pt x="59740" y="21767"/>
                  </a:lnTo>
                  <a:lnTo>
                    <a:pt x="59359" y="21767"/>
                  </a:lnTo>
                  <a:lnTo>
                    <a:pt x="58966" y="21386"/>
                  </a:lnTo>
                  <a:lnTo>
                    <a:pt x="58572" y="21386"/>
                  </a:lnTo>
                  <a:lnTo>
                    <a:pt x="58191" y="21386"/>
                  </a:lnTo>
                  <a:lnTo>
                    <a:pt x="58572" y="21005"/>
                  </a:lnTo>
                  <a:lnTo>
                    <a:pt x="58572" y="20612"/>
                  </a:lnTo>
                  <a:lnTo>
                    <a:pt x="58191" y="20231"/>
                  </a:lnTo>
                  <a:lnTo>
                    <a:pt x="58191" y="19850"/>
                  </a:lnTo>
                  <a:lnTo>
                    <a:pt x="58191" y="19646"/>
                  </a:lnTo>
                  <a:lnTo>
                    <a:pt x="57797" y="19265"/>
                  </a:lnTo>
                  <a:lnTo>
                    <a:pt x="57594" y="19265"/>
                  </a:lnTo>
                  <a:lnTo>
                    <a:pt x="57213" y="18884"/>
                  </a:lnTo>
                  <a:lnTo>
                    <a:pt x="56819" y="18884"/>
                  </a:lnTo>
                  <a:lnTo>
                    <a:pt x="56819" y="18491"/>
                  </a:lnTo>
                  <a:lnTo>
                    <a:pt x="56438" y="18491"/>
                  </a:lnTo>
                  <a:lnTo>
                    <a:pt x="56438" y="18110"/>
                  </a:lnTo>
                  <a:lnTo>
                    <a:pt x="56438" y="17729"/>
                  </a:lnTo>
                  <a:lnTo>
                    <a:pt x="56045" y="17335"/>
                  </a:lnTo>
                  <a:lnTo>
                    <a:pt x="56045" y="16954"/>
                  </a:lnTo>
                  <a:lnTo>
                    <a:pt x="56438" y="16573"/>
                  </a:lnTo>
                  <a:lnTo>
                    <a:pt x="56819" y="16573"/>
                  </a:lnTo>
                  <a:lnTo>
                    <a:pt x="57213" y="16573"/>
                  </a:lnTo>
                  <a:lnTo>
                    <a:pt x="57213" y="16179"/>
                  </a:lnTo>
                  <a:lnTo>
                    <a:pt x="57594" y="16179"/>
                  </a:lnTo>
                  <a:lnTo>
                    <a:pt x="57594" y="15798"/>
                  </a:lnTo>
                  <a:lnTo>
                    <a:pt x="57594" y="15417"/>
                  </a:lnTo>
                  <a:lnTo>
                    <a:pt x="57594" y="15024"/>
                  </a:lnTo>
                  <a:lnTo>
                    <a:pt x="57594" y="14833"/>
                  </a:lnTo>
                  <a:lnTo>
                    <a:pt x="57213" y="14833"/>
                  </a:lnTo>
                  <a:lnTo>
                    <a:pt x="57213" y="14452"/>
                  </a:lnTo>
                  <a:lnTo>
                    <a:pt x="57213" y="14058"/>
                  </a:lnTo>
                  <a:lnTo>
                    <a:pt x="57213" y="13677"/>
                  </a:lnTo>
                  <a:lnTo>
                    <a:pt x="57213" y="13296"/>
                  </a:lnTo>
                  <a:lnTo>
                    <a:pt x="57594" y="13296"/>
                  </a:lnTo>
                  <a:lnTo>
                    <a:pt x="57797" y="13296"/>
                  </a:lnTo>
                  <a:lnTo>
                    <a:pt x="57797" y="13677"/>
                  </a:lnTo>
                  <a:lnTo>
                    <a:pt x="58191" y="13677"/>
                  </a:lnTo>
                  <a:lnTo>
                    <a:pt x="58572" y="13677"/>
                  </a:lnTo>
                  <a:lnTo>
                    <a:pt x="58572" y="13296"/>
                  </a:lnTo>
                  <a:lnTo>
                    <a:pt x="58572" y="12903"/>
                  </a:lnTo>
                  <a:lnTo>
                    <a:pt x="58966" y="12903"/>
                  </a:lnTo>
                  <a:lnTo>
                    <a:pt x="58572" y="12903"/>
                  </a:lnTo>
                  <a:lnTo>
                    <a:pt x="58966" y="12522"/>
                  </a:lnTo>
                  <a:lnTo>
                    <a:pt x="58572" y="12522"/>
                  </a:lnTo>
                  <a:lnTo>
                    <a:pt x="58572" y="12141"/>
                  </a:lnTo>
                  <a:lnTo>
                    <a:pt x="58191" y="12141"/>
                  </a:lnTo>
                  <a:lnTo>
                    <a:pt x="57797" y="11747"/>
                  </a:lnTo>
                  <a:lnTo>
                    <a:pt x="57797" y="11366"/>
                  </a:lnTo>
                  <a:lnTo>
                    <a:pt x="57594" y="10985"/>
                  </a:lnTo>
                  <a:lnTo>
                    <a:pt x="57213" y="10985"/>
                  </a:lnTo>
                  <a:lnTo>
                    <a:pt x="57594" y="10591"/>
                  </a:lnTo>
                  <a:lnTo>
                    <a:pt x="57797" y="10591"/>
                  </a:lnTo>
                  <a:lnTo>
                    <a:pt x="57797" y="10210"/>
                  </a:lnTo>
                  <a:lnTo>
                    <a:pt x="57797" y="10020"/>
                  </a:lnTo>
                  <a:lnTo>
                    <a:pt x="58191" y="10020"/>
                  </a:lnTo>
                  <a:lnTo>
                    <a:pt x="58191" y="9639"/>
                  </a:lnTo>
                  <a:lnTo>
                    <a:pt x="58191" y="9245"/>
                  </a:lnTo>
                  <a:lnTo>
                    <a:pt x="57797" y="9245"/>
                  </a:lnTo>
                  <a:lnTo>
                    <a:pt x="57797" y="8864"/>
                  </a:lnTo>
                  <a:lnTo>
                    <a:pt x="57797" y="8470"/>
                  </a:lnTo>
                  <a:lnTo>
                    <a:pt x="57797" y="8089"/>
                  </a:lnTo>
                  <a:lnTo>
                    <a:pt x="57797" y="7708"/>
                  </a:lnTo>
                  <a:lnTo>
                    <a:pt x="57797" y="7315"/>
                  </a:lnTo>
                  <a:lnTo>
                    <a:pt x="58191" y="7315"/>
                  </a:lnTo>
                  <a:lnTo>
                    <a:pt x="58191" y="6934"/>
                  </a:lnTo>
                  <a:lnTo>
                    <a:pt x="58572" y="6553"/>
                  </a:lnTo>
                  <a:lnTo>
                    <a:pt x="58191" y="6159"/>
                  </a:lnTo>
                  <a:lnTo>
                    <a:pt x="58191" y="5778"/>
                  </a:lnTo>
                  <a:lnTo>
                    <a:pt x="57797" y="5778"/>
                  </a:lnTo>
                  <a:lnTo>
                    <a:pt x="57594" y="5206"/>
                  </a:lnTo>
                  <a:lnTo>
                    <a:pt x="57594" y="4813"/>
                  </a:lnTo>
                  <a:lnTo>
                    <a:pt x="57797" y="4813"/>
                  </a:lnTo>
                  <a:lnTo>
                    <a:pt x="57797" y="5206"/>
                  </a:lnTo>
                  <a:lnTo>
                    <a:pt x="58191" y="5206"/>
                  </a:lnTo>
                  <a:lnTo>
                    <a:pt x="58191" y="4813"/>
                  </a:lnTo>
                  <a:lnTo>
                    <a:pt x="58191" y="5206"/>
                  </a:lnTo>
                  <a:lnTo>
                    <a:pt x="58191" y="5397"/>
                  </a:lnTo>
                  <a:lnTo>
                    <a:pt x="58572" y="5397"/>
                  </a:lnTo>
                  <a:lnTo>
                    <a:pt x="58572" y="5206"/>
                  </a:lnTo>
                  <a:lnTo>
                    <a:pt x="58966" y="5397"/>
                  </a:lnTo>
                  <a:lnTo>
                    <a:pt x="58966" y="5206"/>
                  </a:lnTo>
                  <a:lnTo>
                    <a:pt x="58966" y="5397"/>
                  </a:lnTo>
                  <a:lnTo>
                    <a:pt x="59359" y="5397"/>
                  </a:lnTo>
                  <a:lnTo>
                    <a:pt x="59359" y="5778"/>
                  </a:lnTo>
                  <a:lnTo>
                    <a:pt x="59740" y="5397"/>
                  </a:lnTo>
                  <a:lnTo>
                    <a:pt x="59740" y="5778"/>
                  </a:lnTo>
                  <a:lnTo>
                    <a:pt x="60134" y="5778"/>
                  </a:lnTo>
                  <a:lnTo>
                    <a:pt x="60134" y="5397"/>
                  </a:lnTo>
                  <a:lnTo>
                    <a:pt x="60515" y="5397"/>
                  </a:lnTo>
                  <a:lnTo>
                    <a:pt x="60134" y="5397"/>
                  </a:lnTo>
                  <a:lnTo>
                    <a:pt x="60515" y="5397"/>
                  </a:lnTo>
                  <a:lnTo>
                    <a:pt x="60515" y="5206"/>
                  </a:lnTo>
                  <a:lnTo>
                    <a:pt x="60909" y="5206"/>
                  </a:lnTo>
                  <a:lnTo>
                    <a:pt x="61302" y="5206"/>
                  </a:lnTo>
                  <a:lnTo>
                    <a:pt x="61302" y="5397"/>
                  </a:lnTo>
                  <a:lnTo>
                    <a:pt x="61683" y="5397"/>
                  </a:lnTo>
                  <a:lnTo>
                    <a:pt x="61683" y="5778"/>
                  </a:lnTo>
                  <a:lnTo>
                    <a:pt x="61302" y="5778"/>
                  </a:lnTo>
                  <a:lnTo>
                    <a:pt x="61683" y="5778"/>
                  </a:lnTo>
                  <a:lnTo>
                    <a:pt x="62077" y="5778"/>
                  </a:lnTo>
                  <a:lnTo>
                    <a:pt x="62077" y="5397"/>
                  </a:lnTo>
                  <a:lnTo>
                    <a:pt x="62471" y="5397"/>
                  </a:lnTo>
                  <a:lnTo>
                    <a:pt x="62077" y="5397"/>
                  </a:lnTo>
                  <a:lnTo>
                    <a:pt x="62471" y="5778"/>
                  </a:lnTo>
                  <a:lnTo>
                    <a:pt x="62661" y="5778"/>
                  </a:lnTo>
                  <a:lnTo>
                    <a:pt x="62661" y="5397"/>
                  </a:lnTo>
                  <a:lnTo>
                    <a:pt x="62661" y="5206"/>
                  </a:lnTo>
                  <a:lnTo>
                    <a:pt x="62661" y="4813"/>
                  </a:lnTo>
                  <a:lnTo>
                    <a:pt x="63055" y="4813"/>
                  </a:lnTo>
                  <a:lnTo>
                    <a:pt x="63055" y="4432"/>
                  </a:lnTo>
                  <a:lnTo>
                    <a:pt x="63436" y="4432"/>
                  </a:lnTo>
                  <a:lnTo>
                    <a:pt x="63830" y="4432"/>
                  </a:lnTo>
                  <a:lnTo>
                    <a:pt x="63830" y="4051"/>
                  </a:lnTo>
                  <a:lnTo>
                    <a:pt x="63830" y="4432"/>
                  </a:lnTo>
                  <a:lnTo>
                    <a:pt x="64223" y="4432"/>
                  </a:lnTo>
                  <a:lnTo>
                    <a:pt x="64604" y="4051"/>
                  </a:lnTo>
                  <a:lnTo>
                    <a:pt x="64998" y="4432"/>
                  </a:lnTo>
                  <a:lnTo>
                    <a:pt x="64998" y="4051"/>
                  </a:lnTo>
                  <a:lnTo>
                    <a:pt x="65379" y="4051"/>
                  </a:lnTo>
                  <a:lnTo>
                    <a:pt x="65773" y="4051"/>
                  </a:lnTo>
                  <a:lnTo>
                    <a:pt x="66167" y="4051"/>
                  </a:lnTo>
                  <a:lnTo>
                    <a:pt x="66548" y="4051"/>
                  </a:lnTo>
                  <a:lnTo>
                    <a:pt x="66548" y="3657"/>
                  </a:lnTo>
                  <a:lnTo>
                    <a:pt x="66548" y="3276"/>
                  </a:lnTo>
                  <a:lnTo>
                    <a:pt x="66548" y="2882"/>
                  </a:lnTo>
                  <a:lnTo>
                    <a:pt x="66548" y="2501"/>
                  </a:lnTo>
                  <a:lnTo>
                    <a:pt x="66167" y="2501"/>
                  </a:lnTo>
                  <a:lnTo>
                    <a:pt x="66167" y="2120"/>
                  </a:lnTo>
                  <a:lnTo>
                    <a:pt x="66167" y="1727"/>
                  </a:lnTo>
                  <a:lnTo>
                    <a:pt x="65773" y="1727"/>
                  </a:lnTo>
                  <a:lnTo>
                    <a:pt x="65773" y="1346"/>
                  </a:lnTo>
                  <a:lnTo>
                    <a:pt x="65773" y="965"/>
                  </a:lnTo>
                  <a:lnTo>
                    <a:pt x="65379" y="965"/>
                  </a:lnTo>
                  <a:lnTo>
                    <a:pt x="64998" y="965"/>
                  </a:lnTo>
                  <a:lnTo>
                    <a:pt x="64604" y="1346"/>
                  </a:lnTo>
                  <a:lnTo>
                    <a:pt x="64998" y="965"/>
                  </a:lnTo>
                  <a:lnTo>
                    <a:pt x="65379" y="571"/>
                  </a:lnTo>
                  <a:lnTo>
                    <a:pt x="65379" y="965"/>
                  </a:lnTo>
                  <a:lnTo>
                    <a:pt x="65379" y="571"/>
                  </a:lnTo>
                  <a:lnTo>
                    <a:pt x="65773" y="571"/>
                  </a:lnTo>
                  <a:lnTo>
                    <a:pt x="66167" y="571"/>
                  </a:lnTo>
                  <a:lnTo>
                    <a:pt x="66548" y="571"/>
                  </a:lnTo>
                  <a:lnTo>
                    <a:pt x="66548" y="380"/>
                  </a:lnTo>
                  <a:lnTo>
                    <a:pt x="66167" y="380"/>
                  </a:lnTo>
                  <a:lnTo>
                    <a:pt x="66548" y="0"/>
                  </a:lnTo>
                  <a:lnTo>
                    <a:pt x="66548" y="380"/>
                  </a:lnTo>
                  <a:lnTo>
                    <a:pt x="66941" y="380"/>
                  </a:lnTo>
                  <a:lnTo>
                    <a:pt x="66941" y="571"/>
                  </a:lnTo>
                  <a:lnTo>
                    <a:pt x="67335" y="571"/>
                  </a:lnTo>
                  <a:lnTo>
                    <a:pt x="67335" y="965"/>
                  </a:lnTo>
                  <a:lnTo>
                    <a:pt x="66941" y="965"/>
                  </a:lnTo>
                  <a:lnTo>
                    <a:pt x="67335" y="1346"/>
                  </a:lnTo>
                  <a:lnTo>
                    <a:pt x="67525" y="1346"/>
                  </a:lnTo>
                  <a:lnTo>
                    <a:pt x="67525" y="1727"/>
                  </a:lnTo>
                  <a:lnTo>
                    <a:pt x="67335" y="1727"/>
                  </a:lnTo>
                  <a:lnTo>
                    <a:pt x="67335" y="2120"/>
                  </a:lnTo>
                  <a:lnTo>
                    <a:pt x="67525" y="2501"/>
                  </a:lnTo>
                  <a:lnTo>
                    <a:pt x="67525" y="2882"/>
                  </a:lnTo>
                  <a:lnTo>
                    <a:pt x="67919" y="2882"/>
                  </a:lnTo>
                  <a:lnTo>
                    <a:pt x="68300" y="3276"/>
                  </a:lnTo>
                  <a:lnTo>
                    <a:pt x="68300" y="3657"/>
                  </a:lnTo>
                  <a:lnTo>
                    <a:pt x="68694" y="3657"/>
                  </a:lnTo>
                  <a:lnTo>
                    <a:pt x="68694" y="4051"/>
                  </a:lnTo>
                  <a:lnTo>
                    <a:pt x="68694" y="4432"/>
                  </a:lnTo>
                  <a:lnTo>
                    <a:pt x="68694" y="4813"/>
                  </a:lnTo>
                  <a:lnTo>
                    <a:pt x="69088" y="5206"/>
                  </a:lnTo>
                  <a:lnTo>
                    <a:pt x="69088" y="5397"/>
                  </a:lnTo>
                  <a:lnTo>
                    <a:pt x="68694" y="5397"/>
                  </a:lnTo>
                  <a:lnTo>
                    <a:pt x="68694" y="5778"/>
                  </a:lnTo>
                  <a:lnTo>
                    <a:pt x="68300" y="5778"/>
                  </a:lnTo>
                  <a:lnTo>
                    <a:pt x="67919" y="5778"/>
                  </a:lnTo>
                  <a:lnTo>
                    <a:pt x="67525" y="6159"/>
                  </a:lnTo>
                  <a:lnTo>
                    <a:pt x="67335" y="6159"/>
                  </a:lnTo>
                  <a:lnTo>
                    <a:pt x="66941" y="6159"/>
                  </a:lnTo>
                  <a:lnTo>
                    <a:pt x="66941" y="5778"/>
                  </a:lnTo>
                  <a:lnTo>
                    <a:pt x="66548" y="5778"/>
                  </a:lnTo>
                  <a:lnTo>
                    <a:pt x="66548" y="6159"/>
                  </a:lnTo>
                  <a:lnTo>
                    <a:pt x="66548" y="6553"/>
                  </a:lnTo>
                  <a:lnTo>
                    <a:pt x="66548" y="6934"/>
                  </a:lnTo>
                  <a:lnTo>
                    <a:pt x="66548" y="7315"/>
                  </a:lnTo>
                  <a:lnTo>
                    <a:pt x="66548" y="7708"/>
                  </a:lnTo>
                  <a:lnTo>
                    <a:pt x="66548" y="8089"/>
                  </a:lnTo>
                  <a:lnTo>
                    <a:pt x="66167" y="8089"/>
                  </a:lnTo>
                  <a:lnTo>
                    <a:pt x="66167" y="8470"/>
                  </a:lnTo>
                  <a:lnTo>
                    <a:pt x="66167" y="8864"/>
                  </a:lnTo>
                  <a:lnTo>
                    <a:pt x="66167" y="9245"/>
                  </a:lnTo>
                  <a:lnTo>
                    <a:pt x="66548" y="9245"/>
                  </a:lnTo>
                  <a:lnTo>
                    <a:pt x="66548" y="8864"/>
                  </a:lnTo>
                  <a:lnTo>
                    <a:pt x="66941" y="8864"/>
                  </a:lnTo>
                  <a:lnTo>
                    <a:pt x="67335" y="8864"/>
                  </a:lnTo>
                  <a:lnTo>
                    <a:pt x="67525" y="8470"/>
                  </a:lnTo>
                  <a:lnTo>
                    <a:pt x="67919" y="8470"/>
                  </a:lnTo>
                  <a:lnTo>
                    <a:pt x="68300" y="8470"/>
                  </a:lnTo>
                  <a:lnTo>
                    <a:pt x="68694" y="8470"/>
                  </a:lnTo>
                  <a:lnTo>
                    <a:pt x="69088" y="8470"/>
                  </a:lnTo>
                  <a:lnTo>
                    <a:pt x="69469" y="8470"/>
                  </a:lnTo>
                  <a:lnTo>
                    <a:pt x="69862" y="8470"/>
                  </a:lnTo>
                  <a:lnTo>
                    <a:pt x="69862" y="8864"/>
                  </a:lnTo>
                  <a:lnTo>
                    <a:pt x="71805" y="8864"/>
                  </a:lnTo>
                  <a:lnTo>
                    <a:pt x="71424" y="8864"/>
                  </a:lnTo>
                  <a:lnTo>
                    <a:pt x="71805" y="9245"/>
                  </a:lnTo>
                  <a:lnTo>
                    <a:pt x="71805" y="9639"/>
                  </a:lnTo>
                  <a:lnTo>
                    <a:pt x="71996" y="9639"/>
                  </a:lnTo>
                  <a:lnTo>
                    <a:pt x="71805" y="9639"/>
                  </a:lnTo>
                  <a:lnTo>
                    <a:pt x="71996" y="9639"/>
                  </a:lnTo>
                  <a:lnTo>
                    <a:pt x="71996" y="10020"/>
                  </a:lnTo>
                  <a:lnTo>
                    <a:pt x="72390" y="10020"/>
                  </a:lnTo>
                  <a:lnTo>
                    <a:pt x="72390" y="10210"/>
                  </a:lnTo>
                  <a:lnTo>
                    <a:pt x="72390" y="10591"/>
                  </a:lnTo>
                  <a:lnTo>
                    <a:pt x="72783" y="10591"/>
                  </a:lnTo>
                  <a:lnTo>
                    <a:pt x="72390" y="10591"/>
                  </a:lnTo>
                  <a:lnTo>
                    <a:pt x="72783" y="10591"/>
                  </a:lnTo>
                  <a:lnTo>
                    <a:pt x="72390" y="10591"/>
                  </a:lnTo>
                  <a:lnTo>
                    <a:pt x="72390" y="10985"/>
                  </a:lnTo>
                  <a:lnTo>
                    <a:pt x="72783" y="10985"/>
                  </a:lnTo>
                  <a:lnTo>
                    <a:pt x="72390" y="10985"/>
                  </a:lnTo>
                  <a:lnTo>
                    <a:pt x="72783" y="10985"/>
                  </a:lnTo>
                  <a:lnTo>
                    <a:pt x="73164" y="10985"/>
                  </a:lnTo>
                  <a:lnTo>
                    <a:pt x="73164" y="11366"/>
                  </a:lnTo>
                  <a:lnTo>
                    <a:pt x="73558" y="11366"/>
                  </a:lnTo>
                  <a:lnTo>
                    <a:pt x="73164" y="11366"/>
                  </a:lnTo>
                  <a:lnTo>
                    <a:pt x="73558" y="11747"/>
                  </a:lnTo>
                  <a:lnTo>
                    <a:pt x="73164" y="11747"/>
                  </a:lnTo>
                  <a:lnTo>
                    <a:pt x="73558" y="11747"/>
                  </a:lnTo>
                  <a:lnTo>
                    <a:pt x="73558" y="12141"/>
                  </a:lnTo>
                  <a:lnTo>
                    <a:pt x="73952" y="12522"/>
                  </a:lnTo>
                  <a:lnTo>
                    <a:pt x="73558" y="12522"/>
                  </a:lnTo>
                  <a:lnTo>
                    <a:pt x="73558" y="12903"/>
                  </a:lnTo>
                  <a:lnTo>
                    <a:pt x="73952" y="12903"/>
                  </a:lnTo>
                  <a:lnTo>
                    <a:pt x="73558" y="12903"/>
                  </a:lnTo>
                  <a:lnTo>
                    <a:pt x="73952" y="12903"/>
                  </a:lnTo>
                  <a:lnTo>
                    <a:pt x="73952" y="13296"/>
                  </a:lnTo>
                  <a:lnTo>
                    <a:pt x="73952" y="13677"/>
                  </a:lnTo>
                  <a:lnTo>
                    <a:pt x="74333" y="13677"/>
                  </a:lnTo>
                  <a:lnTo>
                    <a:pt x="74333" y="14058"/>
                  </a:lnTo>
                  <a:lnTo>
                    <a:pt x="73952" y="14058"/>
                  </a:lnTo>
                  <a:lnTo>
                    <a:pt x="74333" y="14058"/>
                  </a:lnTo>
                  <a:lnTo>
                    <a:pt x="74333" y="14452"/>
                  </a:lnTo>
                  <a:lnTo>
                    <a:pt x="74333" y="14833"/>
                  </a:lnTo>
                  <a:lnTo>
                    <a:pt x="74333" y="15024"/>
                  </a:lnTo>
                  <a:lnTo>
                    <a:pt x="74333" y="15417"/>
                  </a:lnTo>
                  <a:lnTo>
                    <a:pt x="74726" y="15024"/>
                  </a:lnTo>
                  <a:lnTo>
                    <a:pt x="74333" y="15024"/>
                  </a:lnTo>
                  <a:lnTo>
                    <a:pt x="74726" y="15024"/>
                  </a:lnTo>
                  <a:lnTo>
                    <a:pt x="74726" y="15417"/>
                  </a:lnTo>
                  <a:lnTo>
                    <a:pt x="74333" y="15417"/>
                  </a:lnTo>
                  <a:lnTo>
                    <a:pt x="74333" y="15798"/>
                  </a:lnTo>
                  <a:lnTo>
                    <a:pt x="74726" y="15798"/>
                  </a:lnTo>
                  <a:lnTo>
                    <a:pt x="74333" y="15798"/>
                  </a:lnTo>
                  <a:lnTo>
                    <a:pt x="74726" y="16179"/>
                  </a:lnTo>
                  <a:lnTo>
                    <a:pt x="74726" y="16573"/>
                  </a:lnTo>
                  <a:lnTo>
                    <a:pt x="75120" y="16573"/>
                  </a:lnTo>
                  <a:lnTo>
                    <a:pt x="75120" y="16179"/>
                  </a:lnTo>
                  <a:lnTo>
                    <a:pt x="75120" y="16573"/>
                  </a:lnTo>
                  <a:lnTo>
                    <a:pt x="75501" y="16573"/>
                  </a:lnTo>
                  <a:lnTo>
                    <a:pt x="75501" y="16954"/>
                  </a:lnTo>
                  <a:lnTo>
                    <a:pt x="75895" y="16954"/>
                  </a:lnTo>
                  <a:lnTo>
                    <a:pt x="75501" y="16954"/>
                  </a:lnTo>
                  <a:lnTo>
                    <a:pt x="75501" y="17335"/>
                  </a:lnTo>
                  <a:lnTo>
                    <a:pt x="75895" y="17335"/>
                  </a:lnTo>
                  <a:lnTo>
                    <a:pt x="75501" y="17335"/>
                  </a:lnTo>
                  <a:lnTo>
                    <a:pt x="75501" y="17729"/>
                  </a:lnTo>
                  <a:lnTo>
                    <a:pt x="75120" y="17729"/>
                  </a:lnTo>
                  <a:lnTo>
                    <a:pt x="75120" y="18110"/>
                  </a:lnTo>
                  <a:lnTo>
                    <a:pt x="74726" y="18110"/>
                  </a:lnTo>
                  <a:lnTo>
                    <a:pt x="75120" y="18110"/>
                  </a:lnTo>
                  <a:lnTo>
                    <a:pt x="74726" y="18110"/>
                  </a:lnTo>
                  <a:lnTo>
                    <a:pt x="74726" y="18491"/>
                  </a:lnTo>
                  <a:lnTo>
                    <a:pt x="74726" y="18884"/>
                  </a:lnTo>
                  <a:lnTo>
                    <a:pt x="74726" y="19265"/>
                  </a:lnTo>
                  <a:lnTo>
                    <a:pt x="75120" y="19265"/>
                  </a:lnTo>
                  <a:lnTo>
                    <a:pt x="74726" y="19265"/>
                  </a:lnTo>
                  <a:lnTo>
                    <a:pt x="74726" y="19646"/>
                  </a:lnTo>
                  <a:lnTo>
                    <a:pt x="74333" y="19646"/>
                  </a:lnTo>
                  <a:lnTo>
                    <a:pt x="74333" y="19850"/>
                  </a:lnTo>
                  <a:lnTo>
                    <a:pt x="74333" y="20231"/>
                  </a:lnTo>
                  <a:lnTo>
                    <a:pt x="74726" y="20231"/>
                  </a:lnTo>
                  <a:lnTo>
                    <a:pt x="74333" y="20231"/>
                  </a:lnTo>
                  <a:lnTo>
                    <a:pt x="73952" y="20612"/>
                  </a:lnTo>
                  <a:lnTo>
                    <a:pt x="73952" y="21005"/>
                  </a:lnTo>
                  <a:lnTo>
                    <a:pt x="73952" y="21386"/>
                  </a:lnTo>
                  <a:lnTo>
                    <a:pt x="74333" y="21767"/>
                  </a:lnTo>
                  <a:lnTo>
                    <a:pt x="74726" y="22161"/>
                  </a:lnTo>
                  <a:lnTo>
                    <a:pt x="75120" y="22161"/>
                  </a:lnTo>
                  <a:lnTo>
                    <a:pt x="75501" y="22542"/>
                  </a:lnTo>
                  <a:lnTo>
                    <a:pt x="75895" y="22161"/>
                  </a:lnTo>
                  <a:lnTo>
                    <a:pt x="76288" y="22161"/>
                  </a:lnTo>
                  <a:lnTo>
                    <a:pt x="76669" y="22542"/>
                  </a:lnTo>
                  <a:lnTo>
                    <a:pt x="76873" y="22161"/>
                  </a:lnTo>
                  <a:lnTo>
                    <a:pt x="77254" y="22161"/>
                  </a:lnTo>
                  <a:lnTo>
                    <a:pt x="77647" y="22161"/>
                  </a:lnTo>
                  <a:lnTo>
                    <a:pt x="78041" y="22161"/>
                  </a:lnTo>
                  <a:lnTo>
                    <a:pt x="77647" y="22542"/>
                  </a:lnTo>
                  <a:lnTo>
                    <a:pt x="77647" y="22923"/>
                  </a:lnTo>
                  <a:lnTo>
                    <a:pt x="78041" y="22923"/>
                  </a:lnTo>
                  <a:lnTo>
                    <a:pt x="78041" y="23317"/>
                  </a:lnTo>
                  <a:lnTo>
                    <a:pt x="78422" y="23317"/>
                  </a:lnTo>
                  <a:lnTo>
                    <a:pt x="78422" y="23698"/>
                  </a:lnTo>
                  <a:lnTo>
                    <a:pt x="78422" y="24079"/>
                  </a:lnTo>
                  <a:lnTo>
                    <a:pt x="78041" y="24079"/>
                  </a:lnTo>
                  <a:lnTo>
                    <a:pt x="78041" y="24282"/>
                  </a:lnTo>
                  <a:lnTo>
                    <a:pt x="78422" y="24282"/>
                  </a:lnTo>
                  <a:lnTo>
                    <a:pt x="78422" y="24663"/>
                  </a:lnTo>
                  <a:lnTo>
                    <a:pt x="78816" y="25044"/>
                  </a:lnTo>
                  <a:lnTo>
                    <a:pt x="78816" y="25438"/>
                  </a:lnTo>
                  <a:lnTo>
                    <a:pt x="78422" y="25438"/>
                  </a:lnTo>
                  <a:lnTo>
                    <a:pt x="78422" y="25819"/>
                  </a:lnTo>
                  <a:lnTo>
                    <a:pt x="78041" y="26200"/>
                  </a:lnTo>
                  <a:lnTo>
                    <a:pt x="78422" y="26200"/>
                  </a:lnTo>
                  <a:lnTo>
                    <a:pt x="78422" y="26593"/>
                  </a:lnTo>
                  <a:lnTo>
                    <a:pt x="78041" y="26974"/>
                  </a:lnTo>
                  <a:lnTo>
                    <a:pt x="78041" y="27355"/>
                  </a:lnTo>
                  <a:lnTo>
                    <a:pt x="77647" y="27355"/>
                  </a:lnTo>
                  <a:lnTo>
                    <a:pt x="77647" y="27749"/>
                  </a:lnTo>
                  <a:lnTo>
                    <a:pt x="77647" y="28130"/>
                  </a:lnTo>
                  <a:lnTo>
                    <a:pt x="77254" y="28130"/>
                  </a:lnTo>
                  <a:lnTo>
                    <a:pt x="77254" y="28511"/>
                  </a:lnTo>
                  <a:lnTo>
                    <a:pt x="77254" y="28905"/>
                  </a:lnTo>
                  <a:lnTo>
                    <a:pt x="76873" y="28905"/>
                  </a:lnTo>
                  <a:lnTo>
                    <a:pt x="76873" y="29095"/>
                  </a:lnTo>
                  <a:lnTo>
                    <a:pt x="76873" y="29476"/>
                  </a:lnTo>
                  <a:lnTo>
                    <a:pt x="77254" y="29476"/>
                  </a:lnTo>
                  <a:lnTo>
                    <a:pt x="76873" y="29476"/>
                  </a:lnTo>
                  <a:lnTo>
                    <a:pt x="76873" y="29870"/>
                  </a:lnTo>
                  <a:lnTo>
                    <a:pt x="77254" y="30251"/>
                  </a:lnTo>
                  <a:lnTo>
                    <a:pt x="76873" y="30251"/>
                  </a:lnTo>
                  <a:lnTo>
                    <a:pt x="77254" y="30251"/>
                  </a:lnTo>
                  <a:lnTo>
                    <a:pt x="77254" y="30632"/>
                  </a:lnTo>
                  <a:lnTo>
                    <a:pt x="77254" y="31013"/>
                  </a:lnTo>
                  <a:lnTo>
                    <a:pt x="77647" y="31013"/>
                  </a:lnTo>
                  <a:lnTo>
                    <a:pt x="77647" y="31407"/>
                  </a:lnTo>
                  <a:lnTo>
                    <a:pt x="78041" y="31407"/>
                  </a:lnTo>
                  <a:lnTo>
                    <a:pt x="78041" y="31788"/>
                  </a:lnTo>
                  <a:lnTo>
                    <a:pt x="78041" y="32169"/>
                  </a:lnTo>
                  <a:lnTo>
                    <a:pt x="78422" y="32169"/>
                  </a:lnTo>
                  <a:lnTo>
                    <a:pt x="78816" y="32169"/>
                  </a:lnTo>
                  <a:lnTo>
                    <a:pt x="78816" y="32562"/>
                  </a:lnTo>
                  <a:lnTo>
                    <a:pt x="79197" y="32943"/>
                  </a:lnTo>
                  <a:lnTo>
                    <a:pt x="79197" y="36220"/>
                  </a:lnTo>
                  <a:lnTo>
                    <a:pt x="79590" y="36220"/>
                  </a:lnTo>
                  <a:lnTo>
                    <a:pt x="79984" y="36220"/>
                  </a:lnTo>
                  <a:lnTo>
                    <a:pt x="80365" y="36220"/>
                  </a:lnTo>
                  <a:lnTo>
                    <a:pt x="80759" y="36220"/>
                  </a:lnTo>
                  <a:lnTo>
                    <a:pt x="81153" y="36220"/>
                  </a:lnTo>
                  <a:lnTo>
                    <a:pt x="81153" y="36601"/>
                  </a:lnTo>
                  <a:lnTo>
                    <a:pt x="81534" y="36995"/>
                  </a:lnTo>
                  <a:lnTo>
                    <a:pt x="81534" y="37376"/>
                  </a:lnTo>
                  <a:lnTo>
                    <a:pt x="81737" y="37376"/>
                  </a:lnTo>
                  <a:lnTo>
                    <a:pt x="81737" y="37757"/>
                  </a:lnTo>
                  <a:lnTo>
                    <a:pt x="82118" y="37757"/>
                  </a:lnTo>
                  <a:lnTo>
                    <a:pt x="82511" y="37757"/>
                  </a:lnTo>
                  <a:lnTo>
                    <a:pt x="82511" y="37376"/>
                  </a:lnTo>
                  <a:lnTo>
                    <a:pt x="82905" y="37376"/>
                  </a:lnTo>
                  <a:lnTo>
                    <a:pt x="82905" y="36995"/>
                  </a:lnTo>
                  <a:lnTo>
                    <a:pt x="83286" y="37376"/>
                  </a:lnTo>
                  <a:lnTo>
                    <a:pt x="83680" y="37376"/>
                  </a:lnTo>
                  <a:lnTo>
                    <a:pt x="83680" y="37757"/>
                  </a:lnTo>
                  <a:lnTo>
                    <a:pt x="84074" y="38150"/>
                  </a:lnTo>
                  <a:lnTo>
                    <a:pt x="84074" y="38531"/>
                  </a:lnTo>
                  <a:lnTo>
                    <a:pt x="83680" y="38531"/>
                  </a:lnTo>
                  <a:lnTo>
                    <a:pt x="83680" y="38722"/>
                  </a:lnTo>
                  <a:lnTo>
                    <a:pt x="83680" y="39115"/>
                  </a:lnTo>
                  <a:lnTo>
                    <a:pt x="83680" y="39496"/>
                  </a:lnTo>
                  <a:lnTo>
                    <a:pt x="83680" y="39877"/>
                  </a:lnTo>
                  <a:lnTo>
                    <a:pt x="83286" y="39877"/>
                  </a:lnTo>
                  <a:lnTo>
                    <a:pt x="83286" y="40271"/>
                  </a:lnTo>
                  <a:lnTo>
                    <a:pt x="83286" y="40652"/>
                  </a:lnTo>
                  <a:lnTo>
                    <a:pt x="82905" y="41033"/>
                  </a:lnTo>
                  <a:lnTo>
                    <a:pt x="82905" y="41427"/>
                  </a:lnTo>
                  <a:lnTo>
                    <a:pt x="82905" y="41808"/>
                  </a:lnTo>
                  <a:lnTo>
                    <a:pt x="82905" y="42189"/>
                  </a:lnTo>
                  <a:lnTo>
                    <a:pt x="82905" y="42583"/>
                  </a:lnTo>
                  <a:lnTo>
                    <a:pt x="83286" y="42964"/>
                  </a:lnTo>
                  <a:lnTo>
                    <a:pt x="83286" y="43345"/>
                  </a:lnTo>
                  <a:lnTo>
                    <a:pt x="83286" y="43548"/>
                  </a:lnTo>
                  <a:lnTo>
                    <a:pt x="82905" y="43548"/>
                  </a:lnTo>
                  <a:lnTo>
                    <a:pt x="82511" y="43548"/>
                  </a:lnTo>
                  <a:lnTo>
                    <a:pt x="82118" y="43548"/>
                  </a:lnTo>
                  <a:lnTo>
                    <a:pt x="82118" y="43929"/>
                  </a:lnTo>
                  <a:lnTo>
                    <a:pt x="82118" y="44310"/>
                  </a:lnTo>
                  <a:lnTo>
                    <a:pt x="82511" y="44310"/>
                  </a:lnTo>
                  <a:lnTo>
                    <a:pt x="82511" y="44703"/>
                  </a:lnTo>
                  <a:lnTo>
                    <a:pt x="82511" y="45084"/>
                  </a:lnTo>
                  <a:lnTo>
                    <a:pt x="82118" y="45084"/>
                  </a:lnTo>
                  <a:lnTo>
                    <a:pt x="82118" y="45465"/>
                  </a:lnTo>
                  <a:lnTo>
                    <a:pt x="82118" y="45859"/>
                  </a:lnTo>
                  <a:lnTo>
                    <a:pt x="81737" y="46240"/>
                  </a:lnTo>
                  <a:lnTo>
                    <a:pt x="81737" y="46621"/>
                  </a:lnTo>
                  <a:lnTo>
                    <a:pt x="81737" y="47015"/>
                  </a:lnTo>
                  <a:lnTo>
                    <a:pt x="81737" y="47396"/>
                  </a:lnTo>
                  <a:lnTo>
                    <a:pt x="81737" y="47777"/>
                  </a:lnTo>
                  <a:lnTo>
                    <a:pt x="81534" y="48171"/>
                  </a:lnTo>
                  <a:lnTo>
                    <a:pt x="81534" y="48361"/>
                  </a:lnTo>
                  <a:lnTo>
                    <a:pt x="81153" y="48361"/>
                  </a:lnTo>
                  <a:lnTo>
                    <a:pt x="81153" y="48742"/>
                  </a:lnTo>
                  <a:lnTo>
                    <a:pt x="81534" y="48742"/>
                  </a:lnTo>
                  <a:lnTo>
                    <a:pt x="81534" y="49136"/>
                  </a:lnTo>
                  <a:lnTo>
                    <a:pt x="81534" y="49517"/>
                  </a:lnTo>
                  <a:lnTo>
                    <a:pt x="81153" y="49517"/>
                  </a:lnTo>
                  <a:lnTo>
                    <a:pt x="81153" y="49898"/>
                  </a:lnTo>
                  <a:lnTo>
                    <a:pt x="81153" y="50279"/>
                  </a:lnTo>
                  <a:lnTo>
                    <a:pt x="81153" y="52209"/>
                  </a:lnTo>
                  <a:lnTo>
                    <a:pt x="81534" y="52209"/>
                  </a:lnTo>
                  <a:lnTo>
                    <a:pt x="81534" y="52603"/>
                  </a:lnTo>
                  <a:lnTo>
                    <a:pt x="81534" y="52984"/>
                  </a:lnTo>
                  <a:lnTo>
                    <a:pt x="81153" y="52984"/>
                  </a:lnTo>
                  <a:lnTo>
                    <a:pt x="81153" y="53174"/>
                  </a:lnTo>
                  <a:lnTo>
                    <a:pt x="81153" y="53555"/>
                  </a:lnTo>
                  <a:lnTo>
                    <a:pt x="81153" y="53949"/>
                  </a:lnTo>
                  <a:lnTo>
                    <a:pt x="81153" y="54330"/>
                  </a:lnTo>
                  <a:lnTo>
                    <a:pt x="81534" y="54330"/>
                  </a:lnTo>
                  <a:lnTo>
                    <a:pt x="81153" y="54711"/>
                  </a:lnTo>
                  <a:lnTo>
                    <a:pt x="80759" y="55105"/>
                  </a:lnTo>
                  <a:lnTo>
                    <a:pt x="80759" y="55486"/>
                  </a:lnTo>
                  <a:lnTo>
                    <a:pt x="80365" y="55867"/>
                  </a:lnTo>
                  <a:lnTo>
                    <a:pt x="80365" y="56260"/>
                  </a:lnTo>
                  <a:lnTo>
                    <a:pt x="80365" y="56641"/>
                  </a:lnTo>
                  <a:lnTo>
                    <a:pt x="80759" y="57035"/>
                  </a:lnTo>
                  <a:lnTo>
                    <a:pt x="81153" y="57035"/>
                  </a:lnTo>
                  <a:lnTo>
                    <a:pt x="81153" y="57416"/>
                  </a:lnTo>
                  <a:lnTo>
                    <a:pt x="80759" y="57797"/>
                  </a:lnTo>
                  <a:lnTo>
                    <a:pt x="80365" y="57988"/>
                  </a:lnTo>
                  <a:lnTo>
                    <a:pt x="80365" y="58381"/>
                  </a:lnTo>
                  <a:lnTo>
                    <a:pt x="80365" y="58762"/>
                  </a:lnTo>
                  <a:lnTo>
                    <a:pt x="79984" y="59143"/>
                  </a:lnTo>
                  <a:lnTo>
                    <a:pt x="79984" y="59537"/>
                  </a:lnTo>
                  <a:lnTo>
                    <a:pt x="79984" y="59918"/>
                  </a:lnTo>
                  <a:lnTo>
                    <a:pt x="79590" y="59918"/>
                  </a:lnTo>
                  <a:lnTo>
                    <a:pt x="79590" y="60299"/>
                  </a:lnTo>
                  <a:lnTo>
                    <a:pt x="79984" y="60299"/>
                  </a:lnTo>
                  <a:lnTo>
                    <a:pt x="80365" y="60299"/>
                  </a:lnTo>
                  <a:lnTo>
                    <a:pt x="80365" y="60693"/>
                  </a:lnTo>
                  <a:lnTo>
                    <a:pt x="79984" y="61074"/>
                  </a:lnTo>
                  <a:lnTo>
                    <a:pt x="79590" y="61074"/>
                  </a:lnTo>
                  <a:lnTo>
                    <a:pt x="79984" y="61455"/>
                  </a:lnTo>
                  <a:lnTo>
                    <a:pt x="79984" y="61848"/>
                  </a:lnTo>
                  <a:lnTo>
                    <a:pt x="80365" y="61848"/>
                  </a:lnTo>
                  <a:lnTo>
                    <a:pt x="80759" y="61848"/>
                  </a:lnTo>
                  <a:lnTo>
                    <a:pt x="80759" y="62229"/>
                  </a:lnTo>
                  <a:lnTo>
                    <a:pt x="81153" y="61848"/>
                  </a:lnTo>
                  <a:lnTo>
                    <a:pt x="81534" y="61848"/>
                  </a:lnTo>
                  <a:lnTo>
                    <a:pt x="81534" y="62229"/>
                  </a:lnTo>
                  <a:lnTo>
                    <a:pt x="81534" y="62610"/>
                  </a:lnTo>
                  <a:lnTo>
                    <a:pt x="81737" y="62610"/>
                  </a:lnTo>
                  <a:lnTo>
                    <a:pt x="81737" y="63195"/>
                  </a:lnTo>
                  <a:lnTo>
                    <a:pt x="82118" y="63195"/>
                  </a:lnTo>
                  <a:lnTo>
                    <a:pt x="82118" y="63576"/>
                  </a:lnTo>
                  <a:lnTo>
                    <a:pt x="82511" y="63576"/>
                  </a:lnTo>
                  <a:lnTo>
                    <a:pt x="82511" y="63969"/>
                  </a:lnTo>
                  <a:lnTo>
                    <a:pt x="82511" y="64350"/>
                  </a:lnTo>
                  <a:lnTo>
                    <a:pt x="82511" y="64731"/>
                  </a:lnTo>
                  <a:lnTo>
                    <a:pt x="82905" y="64350"/>
                  </a:lnTo>
                  <a:lnTo>
                    <a:pt x="83286" y="64350"/>
                  </a:lnTo>
                  <a:lnTo>
                    <a:pt x="83286" y="64731"/>
                  </a:lnTo>
                  <a:lnTo>
                    <a:pt x="83286" y="65125"/>
                  </a:lnTo>
                  <a:lnTo>
                    <a:pt x="83680" y="65125"/>
                  </a:lnTo>
                  <a:lnTo>
                    <a:pt x="83680" y="65506"/>
                  </a:lnTo>
                  <a:lnTo>
                    <a:pt x="84074" y="65506"/>
                  </a:lnTo>
                  <a:lnTo>
                    <a:pt x="84455" y="65125"/>
                  </a:lnTo>
                  <a:lnTo>
                    <a:pt x="84848" y="65125"/>
                  </a:lnTo>
                  <a:lnTo>
                    <a:pt x="85229" y="65506"/>
                  </a:lnTo>
                  <a:lnTo>
                    <a:pt x="85229" y="65125"/>
                  </a:lnTo>
                  <a:lnTo>
                    <a:pt x="85623" y="65125"/>
                  </a:lnTo>
                  <a:lnTo>
                    <a:pt x="85623" y="65506"/>
                  </a:lnTo>
                  <a:lnTo>
                    <a:pt x="86017" y="65506"/>
                  </a:lnTo>
                  <a:lnTo>
                    <a:pt x="86398" y="65125"/>
                  </a:lnTo>
                  <a:lnTo>
                    <a:pt x="86601" y="65125"/>
                  </a:lnTo>
                  <a:lnTo>
                    <a:pt x="86601" y="64731"/>
                  </a:lnTo>
                  <a:lnTo>
                    <a:pt x="86982" y="64731"/>
                  </a:lnTo>
                  <a:lnTo>
                    <a:pt x="87376" y="64350"/>
                  </a:lnTo>
                  <a:lnTo>
                    <a:pt x="87769" y="64350"/>
                  </a:lnTo>
                  <a:lnTo>
                    <a:pt x="87769" y="63969"/>
                  </a:lnTo>
                  <a:lnTo>
                    <a:pt x="88150" y="63969"/>
                  </a:lnTo>
                  <a:lnTo>
                    <a:pt x="87769" y="63576"/>
                  </a:lnTo>
                  <a:lnTo>
                    <a:pt x="87769" y="63195"/>
                  </a:lnTo>
                  <a:lnTo>
                    <a:pt x="88150" y="63195"/>
                  </a:lnTo>
                  <a:lnTo>
                    <a:pt x="88150" y="62814"/>
                  </a:lnTo>
                  <a:lnTo>
                    <a:pt x="88150" y="62610"/>
                  </a:lnTo>
                  <a:lnTo>
                    <a:pt x="88150" y="62229"/>
                  </a:lnTo>
                  <a:lnTo>
                    <a:pt x="88150" y="61848"/>
                  </a:lnTo>
                  <a:lnTo>
                    <a:pt x="88544" y="61074"/>
                  </a:lnTo>
                  <a:lnTo>
                    <a:pt x="89319" y="61074"/>
                  </a:lnTo>
                  <a:lnTo>
                    <a:pt x="89712" y="61074"/>
                  </a:lnTo>
                  <a:lnTo>
                    <a:pt x="89712" y="61455"/>
                  </a:lnTo>
                  <a:lnTo>
                    <a:pt x="90093" y="61455"/>
                  </a:lnTo>
                  <a:lnTo>
                    <a:pt x="90487" y="61455"/>
                  </a:lnTo>
                  <a:lnTo>
                    <a:pt x="90487" y="61848"/>
                  </a:lnTo>
                  <a:lnTo>
                    <a:pt x="90881" y="61455"/>
                  </a:lnTo>
                  <a:lnTo>
                    <a:pt x="90881" y="61074"/>
                  </a:lnTo>
                  <a:lnTo>
                    <a:pt x="91071" y="61455"/>
                  </a:lnTo>
                  <a:lnTo>
                    <a:pt x="91465" y="61848"/>
                  </a:lnTo>
                  <a:lnTo>
                    <a:pt x="91859" y="61848"/>
                  </a:lnTo>
                  <a:lnTo>
                    <a:pt x="91859" y="61455"/>
                  </a:lnTo>
                  <a:lnTo>
                    <a:pt x="91859" y="61074"/>
                  </a:lnTo>
                  <a:lnTo>
                    <a:pt x="91859" y="60693"/>
                  </a:lnTo>
                  <a:lnTo>
                    <a:pt x="92633" y="60299"/>
                  </a:lnTo>
                  <a:lnTo>
                    <a:pt x="93014" y="60299"/>
                  </a:lnTo>
                  <a:lnTo>
                    <a:pt x="93408" y="60299"/>
                  </a:lnTo>
                  <a:lnTo>
                    <a:pt x="93408" y="60693"/>
                  </a:lnTo>
                  <a:lnTo>
                    <a:pt x="93802" y="61074"/>
                  </a:lnTo>
                  <a:lnTo>
                    <a:pt x="94183" y="61074"/>
                  </a:lnTo>
                  <a:lnTo>
                    <a:pt x="94970" y="59918"/>
                  </a:lnTo>
                  <a:lnTo>
                    <a:pt x="95351" y="59918"/>
                  </a:lnTo>
                  <a:lnTo>
                    <a:pt x="95351" y="59537"/>
                  </a:lnTo>
                  <a:lnTo>
                    <a:pt x="95745" y="59537"/>
                  </a:lnTo>
                  <a:lnTo>
                    <a:pt x="95745" y="59918"/>
                  </a:lnTo>
                  <a:lnTo>
                    <a:pt x="95935" y="59918"/>
                  </a:lnTo>
                  <a:lnTo>
                    <a:pt x="95935" y="59537"/>
                  </a:lnTo>
                  <a:lnTo>
                    <a:pt x="95745" y="59143"/>
                  </a:lnTo>
                  <a:lnTo>
                    <a:pt x="95935" y="58762"/>
                  </a:lnTo>
                  <a:lnTo>
                    <a:pt x="95935" y="58381"/>
                  </a:lnTo>
                  <a:lnTo>
                    <a:pt x="96329" y="57988"/>
                  </a:lnTo>
                  <a:lnTo>
                    <a:pt x="96329" y="57797"/>
                  </a:lnTo>
                  <a:lnTo>
                    <a:pt x="96710" y="57416"/>
                  </a:lnTo>
                  <a:lnTo>
                    <a:pt x="96710" y="57035"/>
                  </a:lnTo>
                  <a:lnTo>
                    <a:pt x="96710" y="56641"/>
                  </a:lnTo>
                  <a:lnTo>
                    <a:pt x="97104" y="56641"/>
                  </a:lnTo>
                  <a:lnTo>
                    <a:pt x="97497" y="56641"/>
                  </a:lnTo>
                  <a:lnTo>
                    <a:pt x="97104" y="56641"/>
                  </a:lnTo>
                  <a:lnTo>
                    <a:pt x="97497" y="57035"/>
                  </a:lnTo>
                  <a:lnTo>
                    <a:pt x="97497" y="57416"/>
                  </a:lnTo>
                  <a:lnTo>
                    <a:pt x="97878" y="57416"/>
                  </a:lnTo>
                  <a:lnTo>
                    <a:pt x="97878" y="57797"/>
                  </a:lnTo>
                  <a:lnTo>
                    <a:pt x="97878" y="57988"/>
                  </a:lnTo>
                  <a:lnTo>
                    <a:pt x="97497" y="58381"/>
                  </a:lnTo>
                  <a:lnTo>
                    <a:pt x="97878" y="58762"/>
                  </a:lnTo>
                  <a:lnTo>
                    <a:pt x="97497" y="59143"/>
                  </a:lnTo>
                  <a:lnTo>
                    <a:pt x="97878" y="59143"/>
                  </a:lnTo>
                  <a:lnTo>
                    <a:pt x="98272" y="59143"/>
                  </a:lnTo>
                  <a:lnTo>
                    <a:pt x="98272" y="58762"/>
                  </a:lnTo>
                  <a:lnTo>
                    <a:pt x="98666" y="58762"/>
                  </a:lnTo>
                  <a:lnTo>
                    <a:pt x="99047" y="58381"/>
                  </a:lnTo>
                  <a:lnTo>
                    <a:pt x="99441" y="58381"/>
                  </a:lnTo>
                  <a:lnTo>
                    <a:pt x="99441" y="58762"/>
                  </a:lnTo>
                  <a:lnTo>
                    <a:pt x="99834" y="58762"/>
                  </a:lnTo>
                  <a:lnTo>
                    <a:pt x="99834" y="59143"/>
                  </a:lnTo>
                  <a:lnTo>
                    <a:pt x="99834" y="59537"/>
                  </a:lnTo>
                  <a:lnTo>
                    <a:pt x="99441" y="59537"/>
                  </a:lnTo>
                  <a:lnTo>
                    <a:pt x="99047" y="59918"/>
                  </a:lnTo>
                  <a:lnTo>
                    <a:pt x="99047" y="60693"/>
                  </a:lnTo>
                  <a:lnTo>
                    <a:pt x="99047" y="61074"/>
                  </a:lnTo>
                  <a:lnTo>
                    <a:pt x="99047" y="61455"/>
                  </a:lnTo>
                  <a:lnTo>
                    <a:pt x="99441" y="61848"/>
                  </a:lnTo>
                  <a:lnTo>
                    <a:pt x="99441" y="62229"/>
                  </a:lnTo>
                  <a:lnTo>
                    <a:pt x="99441" y="62610"/>
                  </a:lnTo>
                  <a:lnTo>
                    <a:pt x="99441" y="62814"/>
                  </a:lnTo>
                  <a:lnTo>
                    <a:pt x="99441" y="63195"/>
                  </a:lnTo>
                  <a:lnTo>
                    <a:pt x="99441" y="63576"/>
                  </a:lnTo>
                  <a:lnTo>
                    <a:pt x="99834" y="64350"/>
                  </a:lnTo>
                  <a:lnTo>
                    <a:pt x="100215" y="64350"/>
                  </a:lnTo>
                  <a:lnTo>
                    <a:pt x="100215" y="63969"/>
                  </a:lnTo>
                  <a:lnTo>
                    <a:pt x="100215" y="63576"/>
                  </a:lnTo>
                  <a:lnTo>
                    <a:pt x="100609" y="63576"/>
                  </a:lnTo>
                  <a:lnTo>
                    <a:pt x="100609" y="63195"/>
                  </a:lnTo>
                  <a:lnTo>
                    <a:pt x="100609" y="62814"/>
                  </a:lnTo>
                  <a:lnTo>
                    <a:pt x="100215" y="62814"/>
                  </a:lnTo>
                  <a:lnTo>
                    <a:pt x="100215" y="62610"/>
                  </a:lnTo>
                  <a:lnTo>
                    <a:pt x="99834" y="62610"/>
                  </a:lnTo>
                  <a:lnTo>
                    <a:pt x="99834" y="62229"/>
                  </a:lnTo>
                  <a:lnTo>
                    <a:pt x="99834" y="61848"/>
                  </a:lnTo>
                  <a:lnTo>
                    <a:pt x="100215" y="61848"/>
                  </a:lnTo>
                  <a:lnTo>
                    <a:pt x="100215" y="61455"/>
                  </a:lnTo>
                  <a:lnTo>
                    <a:pt x="100215" y="61848"/>
                  </a:lnTo>
                  <a:lnTo>
                    <a:pt x="100215" y="62229"/>
                  </a:lnTo>
                  <a:lnTo>
                    <a:pt x="100609" y="62229"/>
                  </a:lnTo>
                  <a:lnTo>
                    <a:pt x="100799" y="62229"/>
                  </a:lnTo>
                  <a:lnTo>
                    <a:pt x="100799" y="61848"/>
                  </a:lnTo>
                  <a:lnTo>
                    <a:pt x="100799" y="61455"/>
                  </a:lnTo>
                  <a:lnTo>
                    <a:pt x="101193" y="61074"/>
                  </a:lnTo>
                  <a:lnTo>
                    <a:pt x="101587" y="61074"/>
                  </a:lnTo>
                  <a:lnTo>
                    <a:pt x="101587" y="60693"/>
                  </a:lnTo>
                  <a:lnTo>
                    <a:pt x="101968" y="60693"/>
                  </a:lnTo>
                  <a:lnTo>
                    <a:pt x="101968" y="60299"/>
                  </a:lnTo>
                  <a:lnTo>
                    <a:pt x="101968" y="60693"/>
                  </a:lnTo>
                  <a:lnTo>
                    <a:pt x="102362" y="60693"/>
                  </a:lnTo>
                  <a:lnTo>
                    <a:pt x="102755" y="60299"/>
                  </a:lnTo>
                  <a:lnTo>
                    <a:pt x="103136" y="60299"/>
                  </a:lnTo>
                  <a:lnTo>
                    <a:pt x="103136" y="59918"/>
                  </a:lnTo>
                  <a:lnTo>
                    <a:pt x="103530" y="59918"/>
                  </a:lnTo>
                  <a:lnTo>
                    <a:pt x="103924" y="59918"/>
                  </a:lnTo>
                  <a:lnTo>
                    <a:pt x="104305" y="59918"/>
                  </a:lnTo>
                  <a:lnTo>
                    <a:pt x="104305" y="59537"/>
                  </a:lnTo>
                  <a:lnTo>
                    <a:pt x="103924" y="59143"/>
                  </a:lnTo>
                  <a:lnTo>
                    <a:pt x="104305" y="59143"/>
                  </a:lnTo>
                  <a:lnTo>
                    <a:pt x="104305" y="58762"/>
                  </a:lnTo>
                  <a:lnTo>
                    <a:pt x="104698" y="58762"/>
                  </a:lnTo>
                  <a:lnTo>
                    <a:pt x="104698" y="58381"/>
                  </a:lnTo>
                  <a:lnTo>
                    <a:pt x="104698" y="57988"/>
                  </a:lnTo>
                  <a:lnTo>
                    <a:pt x="104698" y="57797"/>
                  </a:lnTo>
                  <a:lnTo>
                    <a:pt x="105079" y="57416"/>
                  </a:lnTo>
                  <a:lnTo>
                    <a:pt x="104698" y="57416"/>
                  </a:lnTo>
                  <a:lnTo>
                    <a:pt x="104305" y="57416"/>
                  </a:lnTo>
                  <a:lnTo>
                    <a:pt x="104305" y="57035"/>
                  </a:lnTo>
                  <a:lnTo>
                    <a:pt x="104305" y="56641"/>
                  </a:lnTo>
                  <a:lnTo>
                    <a:pt x="104305" y="56260"/>
                  </a:lnTo>
                  <a:lnTo>
                    <a:pt x="104698" y="56260"/>
                  </a:lnTo>
                  <a:lnTo>
                    <a:pt x="104698" y="55867"/>
                  </a:lnTo>
                  <a:lnTo>
                    <a:pt x="104698" y="55486"/>
                  </a:lnTo>
                  <a:lnTo>
                    <a:pt x="105079" y="55486"/>
                  </a:lnTo>
                  <a:lnTo>
                    <a:pt x="105079" y="55105"/>
                  </a:lnTo>
                  <a:lnTo>
                    <a:pt x="105079" y="54711"/>
                  </a:lnTo>
                  <a:lnTo>
                    <a:pt x="105079" y="54330"/>
                  </a:lnTo>
                  <a:lnTo>
                    <a:pt x="104698" y="54330"/>
                  </a:lnTo>
                  <a:lnTo>
                    <a:pt x="104698" y="53949"/>
                  </a:lnTo>
                  <a:lnTo>
                    <a:pt x="105079" y="53949"/>
                  </a:lnTo>
                  <a:lnTo>
                    <a:pt x="105079" y="53555"/>
                  </a:lnTo>
                  <a:lnTo>
                    <a:pt x="105283" y="53555"/>
                  </a:lnTo>
                  <a:lnTo>
                    <a:pt x="105664" y="53555"/>
                  </a:lnTo>
                  <a:lnTo>
                    <a:pt x="105664" y="53174"/>
                  </a:lnTo>
                  <a:lnTo>
                    <a:pt x="106057" y="53174"/>
                  </a:lnTo>
                  <a:lnTo>
                    <a:pt x="106057" y="52984"/>
                  </a:lnTo>
                  <a:lnTo>
                    <a:pt x="106057" y="52603"/>
                  </a:lnTo>
                  <a:lnTo>
                    <a:pt x="106451" y="52603"/>
                  </a:lnTo>
                  <a:lnTo>
                    <a:pt x="106451" y="52984"/>
                  </a:lnTo>
                  <a:lnTo>
                    <a:pt x="106451" y="52603"/>
                  </a:lnTo>
                  <a:lnTo>
                    <a:pt x="106832" y="52603"/>
                  </a:lnTo>
                  <a:lnTo>
                    <a:pt x="106832" y="52209"/>
                  </a:lnTo>
                  <a:lnTo>
                    <a:pt x="106832" y="51828"/>
                  </a:lnTo>
                  <a:lnTo>
                    <a:pt x="107226" y="51434"/>
                  </a:lnTo>
                  <a:lnTo>
                    <a:pt x="107619" y="51828"/>
                  </a:lnTo>
                  <a:lnTo>
                    <a:pt x="107619" y="51434"/>
                  </a:lnTo>
                  <a:lnTo>
                    <a:pt x="107619" y="51053"/>
                  </a:lnTo>
                  <a:lnTo>
                    <a:pt x="108000" y="51053"/>
                  </a:lnTo>
                  <a:lnTo>
                    <a:pt x="108000" y="50672"/>
                  </a:lnTo>
                  <a:lnTo>
                    <a:pt x="107619" y="50672"/>
                  </a:lnTo>
                  <a:lnTo>
                    <a:pt x="107619" y="50279"/>
                  </a:lnTo>
                  <a:lnTo>
                    <a:pt x="108000" y="50279"/>
                  </a:lnTo>
                  <a:lnTo>
                    <a:pt x="108000" y="49898"/>
                  </a:lnTo>
                  <a:lnTo>
                    <a:pt x="108000" y="49517"/>
                  </a:lnTo>
                  <a:lnTo>
                    <a:pt x="108394" y="49136"/>
                  </a:lnTo>
                  <a:lnTo>
                    <a:pt x="108788" y="48742"/>
                  </a:lnTo>
                  <a:lnTo>
                    <a:pt x="108788" y="48361"/>
                  </a:lnTo>
                  <a:lnTo>
                    <a:pt x="109169" y="48361"/>
                  </a:lnTo>
                  <a:lnTo>
                    <a:pt x="108788" y="48361"/>
                  </a:lnTo>
                  <a:lnTo>
                    <a:pt x="108788" y="48171"/>
                  </a:lnTo>
                  <a:lnTo>
                    <a:pt x="108394" y="48171"/>
                  </a:lnTo>
                  <a:lnTo>
                    <a:pt x="108000" y="48171"/>
                  </a:lnTo>
                  <a:lnTo>
                    <a:pt x="107619" y="48171"/>
                  </a:lnTo>
                  <a:lnTo>
                    <a:pt x="107226" y="48171"/>
                  </a:lnTo>
                  <a:lnTo>
                    <a:pt x="107226" y="47777"/>
                  </a:lnTo>
                  <a:lnTo>
                    <a:pt x="106832" y="47777"/>
                  </a:lnTo>
                  <a:lnTo>
                    <a:pt x="106451" y="47777"/>
                  </a:lnTo>
                  <a:lnTo>
                    <a:pt x="106057" y="47777"/>
                  </a:lnTo>
                  <a:lnTo>
                    <a:pt x="106057" y="47396"/>
                  </a:lnTo>
                  <a:lnTo>
                    <a:pt x="105664" y="47396"/>
                  </a:lnTo>
                  <a:lnTo>
                    <a:pt x="105664" y="47015"/>
                  </a:lnTo>
                  <a:lnTo>
                    <a:pt x="105283" y="47015"/>
                  </a:lnTo>
                  <a:lnTo>
                    <a:pt x="105079" y="46621"/>
                  </a:lnTo>
                  <a:lnTo>
                    <a:pt x="105283" y="46240"/>
                  </a:lnTo>
                  <a:lnTo>
                    <a:pt x="105664" y="46240"/>
                  </a:lnTo>
                  <a:lnTo>
                    <a:pt x="106057" y="45859"/>
                  </a:lnTo>
                  <a:lnTo>
                    <a:pt x="106451" y="45465"/>
                  </a:lnTo>
                  <a:lnTo>
                    <a:pt x="106451" y="45084"/>
                  </a:lnTo>
                  <a:lnTo>
                    <a:pt x="106832" y="44703"/>
                  </a:lnTo>
                  <a:lnTo>
                    <a:pt x="106832" y="44310"/>
                  </a:lnTo>
                  <a:lnTo>
                    <a:pt x="106832" y="43548"/>
                  </a:lnTo>
                  <a:lnTo>
                    <a:pt x="106832" y="43345"/>
                  </a:lnTo>
                  <a:lnTo>
                    <a:pt x="106832" y="42964"/>
                  </a:lnTo>
                  <a:lnTo>
                    <a:pt x="107226" y="42189"/>
                  </a:lnTo>
                  <a:lnTo>
                    <a:pt x="107226" y="41808"/>
                  </a:lnTo>
                  <a:lnTo>
                    <a:pt x="107226" y="41427"/>
                  </a:lnTo>
                  <a:lnTo>
                    <a:pt x="107619" y="41033"/>
                  </a:lnTo>
                  <a:lnTo>
                    <a:pt x="108000" y="40652"/>
                  </a:lnTo>
                  <a:lnTo>
                    <a:pt x="108000" y="40271"/>
                  </a:lnTo>
                  <a:lnTo>
                    <a:pt x="108394" y="39877"/>
                  </a:lnTo>
                  <a:lnTo>
                    <a:pt x="108394" y="40271"/>
                  </a:lnTo>
                  <a:lnTo>
                    <a:pt x="108788" y="39877"/>
                  </a:lnTo>
                  <a:lnTo>
                    <a:pt x="109169" y="39115"/>
                  </a:lnTo>
                  <a:lnTo>
                    <a:pt x="109169" y="38722"/>
                  </a:lnTo>
                  <a:lnTo>
                    <a:pt x="109562" y="38722"/>
                  </a:lnTo>
                  <a:lnTo>
                    <a:pt x="109956" y="38531"/>
                  </a:lnTo>
                  <a:lnTo>
                    <a:pt x="110921" y="38531"/>
                  </a:lnTo>
                  <a:lnTo>
                    <a:pt x="111696" y="38150"/>
                  </a:lnTo>
                  <a:lnTo>
                    <a:pt x="111696" y="37757"/>
                  </a:lnTo>
                  <a:lnTo>
                    <a:pt x="112483" y="37757"/>
                  </a:lnTo>
                  <a:lnTo>
                    <a:pt x="112864" y="37757"/>
                  </a:lnTo>
                  <a:lnTo>
                    <a:pt x="113258" y="37376"/>
                  </a:lnTo>
                  <a:lnTo>
                    <a:pt x="113258" y="37757"/>
                  </a:lnTo>
                  <a:lnTo>
                    <a:pt x="113652" y="37757"/>
                  </a:lnTo>
                  <a:lnTo>
                    <a:pt x="114033" y="37757"/>
                  </a:lnTo>
                  <a:lnTo>
                    <a:pt x="114808" y="37757"/>
                  </a:lnTo>
                  <a:lnTo>
                    <a:pt x="115011" y="38150"/>
                  </a:lnTo>
                  <a:lnTo>
                    <a:pt x="115404" y="38531"/>
                  </a:lnTo>
                  <a:lnTo>
                    <a:pt x="115404" y="38722"/>
                  </a:lnTo>
                  <a:lnTo>
                    <a:pt x="115785" y="39115"/>
                  </a:lnTo>
                  <a:lnTo>
                    <a:pt x="116179" y="38722"/>
                  </a:lnTo>
                  <a:lnTo>
                    <a:pt x="116573" y="39115"/>
                  </a:lnTo>
                  <a:lnTo>
                    <a:pt x="116954" y="39496"/>
                  </a:lnTo>
                  <a:lnTo>
                    <a:pt x="117348" y="39496"/>
                  </a:lnTo>
                  <a:lnTo>
                    <a:pt x="117729" y="39496"/>
                  </a:lnTo>
                  <a:lnTo>
                    <a:pt x="118122" y="39496"/>
                  </a:lnTo>
                  <a:lnTo>
                    <a:pt x="118516" y="39496"/>
                  </a:lnTo>
                  <a:lnTo>
                    <a:pt x="119291" y="39877"/>
                  </a:lnTo>
                  <a:lnTo>
                    <a:pt x="121043" y="39877"/>
                  </a:lnTo>
                  <a:lnTo>
                    <a:pt x="121424" y="40271"/>
                  </a:lnTo>
                  <a:lnTo>
                    <a:pt x="121818" y="40652"/>
                  </a:lnTo>
                  <a:lnTo>
                    <a:pt x="122212" y="40652"/>
                  </a:lnTo>
                  <a:lnTo>
                    <a:pt x="122212" y="41033"/>
                  </a:lnTo>
                  <a:lnTo>
                    <a:pt x="122593" y="41427"/>
                  </a:lnTo>
                  <a:lnTo>
                    <a:pt x="122593" y="41808"/>
                  </a:lnTo>
                  <a:lnTo>
                    <a:pt x="122986" y="41808"/>
                  </a:lnTo>
                  <a:lnTo>
                    <a:pt x="122986" y="42189"/>
                  </a:lnTo>
                  <a:lnTo>
                    <a:pt x="122986" y="42583"/>
                  </a:lnTo>
                  <a:lnTo>
                    <a:pt x="122986" y="42964"/>
                  </a:lnTo>
                  <a:lnTo>
                    <a:pt x="123380" y="42964"/>
                  </a:lnTo>
                  <a:lnTo>
                    <a:pt x="123380" y="43345"/>
                  </a:lnTo>
                  <a:lnTo>
                    <a:pt x="123761" y="43548"/>
                  </a:lnTo>
                  <a:lnTo>
                    <a:pt x="124155" y="43548"/>
                  </a:lnTo>
                  <a:lnTo>
                    <a:pt x="124345" y="43929"/>
                  </a:lnTo>
                  <a:lnTo>
                    <a:pt x="124739" y="43929"/>
                  </a:lnTo>
                  <a:lnTo>
                    <a:pt x="125133" y="44310"/>
                  </a:lnTo>
                  <a:lnTo>
                    <a:pt x="124739" y="44703"/>
                  </a:lnTo>
                  <a:lnTo>
                    <a:pt x="124345" y="44703"/>
                  </a:lnTo>
                  <a:lnTo>
                    <a:pt x="124345" y="45084"/>
                  </a:lnTo>
                  <a:lnTo>
                    <a:pt x="124155" y="45084"/>
                  </a:lnTo>
                  <a:lnTo>
                    <a:pt x="123761" y="45084"/>
                  </a:lnTo>
                  <a:lnTo>
                    <a:pt x="123761" y="45465"/>
                  </a:lnTo>
                  <a:lnTo>
                    <a:pt x="123761" y="45859"/>
                  </a:lnTo>
                  <a:lnTo>
                    <a:pt x="123761" y="46240"/>
                  </a:lnTo>
                  <a:lnTo>
                    <a:pt x="124155" y="46240"/>
                  </a:lnTo>
                  <a:lnTo>
                    <a:pt x="124155" y="46621"/>
                  </a:lnTo>
                  <a:lnTo>
                    <a:pt x="124345" y="46621"/>
                  </a:lnTo>
                  <a:lnTo>
                    <a:pt x="124345" y="46240"/>
                  </a:lnTo>
                  <a:lnTo>
                    <a:pt x="124739" y="46240"/>
                  </a:lnTo>
                  <a:lnTo>
                    <a:pt x="124739" y="46621"/>
                  </a:lnTo>
                  <a:lnTo>
                    <a:pt x="124739" y="47015"/>
                  </a:lnTo>
                  <a:lnTo>
                    <a:pt x="125133" y="47396"/>
                  </a:lnTo>
                  <a:lnTo>
                    <a:pt x="124739" y="47396"/>
                  </a:lnTo>
                  <a:lnTo>
                    <a:pt x="125133" y="47396"/>
                  </a:lnTo>
                  <a:lnTo>
                    <a:pt x="125133" y="47777"/>
                  </a:lnTo>
                  <a:lnTo>
                    <a:pt x="125133" y="48171"/>
                  </a:lnTo>
                  <a:lnTo>
                    <a:pt x="124739" y="48361"/>
                  </a:lnTo>
                  <a:lnTo>
                    <a:pt x="125133" y="48361"/>
                  </a:lnTo>
                  <a:lnTo>
                    <a:pt x="125133" y="48742"/>
                  </a:lnTo>
                  <a:lnTo>
                    <a:pt x="125133" y="49136"/>
                  </a:lnTo>
                  <a:lnTo>
                    <a:pt x="125133" y="49517"/>
                  </a:lnTo>
                  <a:lnTo>
                    <a:pt x="125133" y="49898"/>
                  </a:lnTo>
                  <a:lnTo>
                    <a:pt x="125514" y="50279"/>
                  </a:lnTo>
                  <a:lnTo>
                    <a:pt x="125907" y="50672"/>
                  </a:lnTo>
                  <a:lnTo>
                    <a:pt x="126301" y="50672"/>
                  </a:lnTo>
                  <a:lnTo>
                    <a:pt x="126682" y="50672"/>
                  </a:lnTo>
                  <a:lnTo>
                    <a:pt x="127076" y="50672"/>
                  </a:lnTo>
                  <a:lnTo>
                    <a:pt x="127076" y="50279"/>
                  </a:lnTo>
                  <a:lnTo>
                    <a:pt x="127469" y="50672"/>
                  </a:lnTo>
                  <a:lnTo>
                    <a:pt x="127850" y="50672"/>
                  </a:lnTo>
                  <a:lnTo>
                    <a:pt x="128244" y="50672"/>
                  </a:lnTo>
                  <a:lnTo>
                    <a:pt x="128244" y="50279"/>
                  </a:lnTo>
                  <a:lnTo>
                    <a:pt x="128244" y="49898"/>
                  </a:lnTo>
                  <a:lnTo>
                    <a:pt x="128638" y="49517"/>
                  </a:lnTo>
                  <a:lnTo>
                    <a:pt x="129019" y="49517"/>
                  </a:lnTo>
                  <a:lnTo>
                    <a:pt x="129209" y="50279"/>
                  </a:lnTo>
                  <a:lnTo>
                    <a:pt x="129603" y="50672"/>
                  </a:lnTo>
                  <a:lnTo>
                    <a:pt x="129997" y="50672"/>
                  </a:lnTo>
                  <a:lnTo>
                    <a:pt x="129997" y="50279"/>
                  </a:lnTo>
                  <a:lnTo>
                    <a:pt x="130378" y="49898"/>
                  </a:lnTo>
                  <a:lnTo>
                    <a:pt x="129997" y="49898"/>
                  </a:lnTo>
                  <a:lnTo>
                    <a:pt x="129997" y="49517"/>
                  </a:lnTo>
                  <a:lnTo>
                    <a:pt x="129997" y="49136"/>
                  </a:lnTo>
                  <a:lnTo>
                    <a:pt x="130378" y="49136"/>
                  </a:lnTo>
                  <a:lnTo>
                    <a:pt x="130378" y="48742"/>
                  </a:lnTo>
                  <a:lnTo>
                    <a:pt x="129997" y="48361"/>
                  </a:lnTo>
                  <a:lnTo>
                    <a:pt x="130378" y="48171"/>
                  </a:lnTo>
                  <a:lnTo>
                    <a:pt x="130378" y="48361"/>
                  </a:lnTo>
                  <a:lnTo>
                    <a:pt x="130378" y="48171"/>
                  </a:lnTo>
                  <a:lnTo>
                    <a:pt x="130771" y="48171"/>
                  </a:lnTo>
                  <a:lnTo>
                    <a:pt x="131165" y="48171"/>
                  </a:lnTo>
                  <a:lnTo>
                    <a:pt x="131546" y="47777"/>
                  </a:lnTo>
                  <a:lnTo>
                    <a:pt x="131546" y="48171"/>
                  </a:lnTo>
                  <a:lnTo>
                    <a:pt x="131940" y="47777"/>
                  </a:lnTo>
                  <a:lnTo>
                    <a:pt x="131940" y="48171"/>
                  </a:lnTo>
                  <a:lnTo>
                    <a:pt x="132334" y="48171"/>
                  </a:lnTo>
                  <a:lnTo>
                    <a:pt x="132334" y="48361"/>
                  </a:lnTo>
                  <a:lnTo>
                    <a:pt x="132334" y="48742"/>
                  </a:lnTo>
                  <a:lnTo>
                    <a:pt x="132334" y="49136"/>
                  </a:lnTo>
                  <a:lnTo>
                    <a:pt x="132715" y="49136"/>
                  </a:lnTo>
                  <a:lnTo>
                    <a:pt x="133108" y="49136"/>
                  </a:lnTo>
                  <a:lnTo>
                    <a:pt x="133108" y="49517"/>
                  </a:lnTo>
                  <a:lnTo>
                    <a:pt x="133502" y="49136"/>
                  </a:lnTo>
                  <a:lnTo>
                    <a:pt x="133502" y="49517"/>
                  </a:lnTo>
                  <a:lnTo>
                    <a:pt x="133502" y="49136"/>
                  </a:lnTo>
                  <a:lnTo>
                    <a:pt x="133502" y="49517"/>
                  </a:lnTo>
                  <a:lnTo>
                    <a:pt x="133502" y="49136"/>
                  </a:lnTo>
                  <a:lnTo>
                    <a:pt x="133502" y="49517"/>
                  </a:lnTo>
                  <a:lnTo>
                    <a:pt x="133692" y="49517"/>
                  </a:lnTo>
                  <a:lnTo>
                    <a:pt x="134086" y="49898"/>
                  </a:lnTo>
                  <a:lnTo>
                    <a:pt x="134086" y="49517"/>
                  </a:lnTo>
                  <a:lnTo>
                    <a:pt x="134467" y="49898"/>
                  </a:lnTo>
                  <a:lnTo>
                    <a:pt x="134861" y="49898"/>
                  </a:lnTo>
                  <a:lnTo>
                    <a:pt x="135255" y="49898"/>
                  </a:lnTo>
                  <a:lnTo>
                    <a:pt x="134861" y="50279"/>
                  </a:lnTo>
                  <a:lnTo>
                    <a:pt x="135255" y="50672"/>
                  </a:lnTo>
                  <a:lnTo>
                    <a:pt x="135255" y="51053"/>
                  </a:lnTo>
                  <a:lnTo>
                    <a:pt x="135636" y="51053"/>
                  </a:lnTo>
                  <a:lnTo>
                    <a:pt x="135636" y="51434"/>
                  </a:lnTo>
                  <a:lnTo>
                    <a:pt x="135636" y="51828"/>
                  </a:lnTo>
                  <a:lnTo>
                    <a:pt x="135636" y="52209"/>
                  </a:lnTo>
                  <a:lnTo>
                    <a:pt x="135255" y="52209"/>
                  </a:lnTo>
                  <a:lnTo>
                    <a:pt x="135255" y="52603"/>
                  </a:lnTo>
                  <a:lnTo>
                    <a:pt x="135255" y="52984"/>
                  </a:lnTo>
                  <a:lnTo>
                    <a:pt x="135255" y="53174"/>
                  </a:lnTo>
                  <a:lnTo>
                    <a:pt x="135636" y="53174"/>
                  </a:lnTo>
                  <a:lnTo>
                    <a:pt x="135636" y="53555"/>
                  </a:lnTo>
                  <a:lnTo>
                    <a:pt x="135636" y="53949"/>
                  </a:lnTo>
                  <a:lnTo>
                    <a:pt x="136029" y="54330"/>
                  </a:lnTo>
                  <a:lnTo>
                    <a:pt x="135636" y="54330"/>
                  </a:lnTo>
                  <a:lnTo>
                    <a:pt x="135636" y="54711"/>
                  </a:lnTo>
                  <a:lnTo>
                    <a:pt x="136029" y="54711"/>
                  </a:lnTo>
                  <a:lnTo>
                    <a:pt x="136029" y="54330"/>
                  </a:lnTo>
                  <a:lnTo>
                    <a:pt x="136410" y="54330"/>
                  </a:lnTo>
                  <a:lnTo>
                    <a:pt x="136804" y="54711"/>
                  </a:lnTo>
                  <a:lnTo>
                    <a:pt x="136804" y="55105"/>
                  </a:lnTo>
                  <a:lnTo>
                    <a:pt x="137198" y="55105"/>
                  </a:lnTo>
                  <a:lnTo>
                    <a:pt x="137198" y="55486"/>
                  </a:lnTo>
                  <a:lnTo>
                    <a:pt x="137198" y="55867"/>
                  </a:lnTo>
                  <a:lnTo>
                    <a:pt x="136804" y="55867"/>
                  </a:lnTo>
                  <a:lnTo>
                    <a:pt x="136804" y="55486"/>
                  </a:lnTo>
                  <a:lnTo>
                    <a:pt x="136804" y="55867"/>
                  </a:lnTo>
                  <a:lnTo>
                    <a:pt x="136410" y="55867"/>
                  </a:lnTo>
                  <a:lnTo>
                    <a:pt x="136410" y="56260"/>
                  </a:lnTo>
                  <a:lnTo>
                    <a:pt x="136410" y="55867"/>
                  </a:lnTo>
                  <a:lnTo>
                    <a:pt x="136410" y="56260"/>
                  </a:lnTo>
                  <a:lnTo>
                    <a:pt x="136804" y="56260"/>
                  </a:lnTo>
                  <a:lnTo>
                    <a:pt x="136804" y="56641"/>
                  </a:lnTo>
                  <a:lnTo>
                    <a:pt x="137198" y="56641"/>
                  </a:lnTo>
                  <a:lnTo>
                    <a:pt x="137198" y="57035"/>
                  </a:lnTo>
                  <a:lnTo>
                    <a:pt x="137579" y="57035"/>
                  </a:lnTo>
                  <a:lnTo>
                    <a:pt x="137579" y="57416"/>
                  </a:lnTo>
                  <a:lnTo>
                    <a:pt x="137579" y="57797"/>
                  </a:lnTo>
                  <a:lnTo>
                    <a:pt x="137579" y="57988"/>
                  </a:lnTo>
                  <a:lnTo>
                    <a:pt x="137972" y="57988"/>
                  </a:lnTo>
                  <a:lnTo>
                    <a:pt x="137972" y="58381"/>
                  </a:lnTo>
                  <a:lnTo>
                    <a:pt x="137972" y="58762"/>
                  </a:lnTo>
                  <a:lnTo>
                    <a:pt x="137972" y="59143"/>
                  </a:lnTo>
                  <a:lnTo>
                    <a:pt x="137972" y="59537"/>
                  </a:lnTo>
                  <a:lnTo>
                    <a:pt x="137579" y="59537"/>
                  </a:lnTo>
                  <a:lnTo>
                    <a:pt x="137579" y="59918"/>
                  </a:lnTo>
                  <a:lnTo>
                    <a:pt x="137972" y="59918"/>
                  </a:lnTo>
                  <a:lnTo>
                    <a:pt x="137972" y="60299"/>
                  </a:lnTo>
                  <a:lnTo>
                    <a:pt x="137972" y="59918"/>
                  </a:lnTo>
                  <a:lnTo>
                    <a:pt x="138366" y="59918"/>
                  </a:lnTo>
                  <a:lnTo>
                    <a:pt x="138366" y="60299"/>
                  </a:lnTo>
                  <a:lnTo>
                    <a:pt x="138557" y="60299"/>
                  </a:lnTo>
                  <a:lnTo>
                    <a:pt x="138950" y="60299"/>
                  </a:lnTo>
                  <a:lnTo>
                    <a:pt x="139331" y="60693"/>
                  </a:lnTo>
                  <a:lnTo>
                    <a:pt x="139725" y="60693"/>
                  </a:lnTo>
                  <a:lnTo>
                    <a:pt x="140119" y="60693"/>
                  </a:lnTo>
                  <a:lnTo>
                    <a:pt x="140119" y="61074"/>
                  </a:lnTo>
                  <a:lnTo>
                    <a:pt x="140119" y="61455"/>
                  </a:lnTo>
                  <a:lnTo>
                    <a:pt x="140119" y="61848"/>
                  </a:lnTo>
                  <a:lnTo>
                    <a:pt x="140119" y="62229"/>
                  </a:lnTo>
                  <a:lnTo>
                    <a:pt x="140119" y="62610"/>
                  </a:lnTo>
                  <a:lnTo>
                    <a:pt x="140119" y="62814"/>
                  </a:lnTo>
                  <a:lnTo>
                    <a:pt x="140500" y="62814"/>
                  </a:lnTo>
                  <a:lnTo>
                    <a:pt x="140500" y="63195"/>
                  </a:lnTo>
                  <a:lnTo>
                    <a:pt x="140893" y="63195"/>
                  </a:lnTo>
                  <a:lnTo>
                    <a:pt x="140893" y="63576"/>
                  </a:lnTo>
                  <a:lnTo>
                    <a:pt x="140893" y="63969"/>
                  </a:lnTo>
                  <a:lnTo>
                    <a:pt x="140893" y="6435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4051420" y="2084191"/>
              <a:ext cx="26034" cy="18415"/>
            </a:xfrm>
            <a:custGeom>
              <a:avLst/>
              <a:gdLst/>
              <a:ahLst/>
              <a:cxnLst/>
              <a:rect l="l" t="t" r="r" b="b"/>
              <a:pathLst>
                <a:path w="26035" h="18414">
                  <a:moveTo>
                    <a:pt x="17297" y="17653"/>
                  </a:moveTo>
                  <a:lnTo>
                    <a:pt x="15354" y="17653"/>
                  </a:lnTo>
                  <a:lnTo>
                    <a:pt x="16903" y="18415"/>
                  </a:lnTo>
                  <a:lnTo>
                    <a:pt x="16903" y="18034"/>
                  </a:lnTo>
                  <a:lnTo>
                    <a:pt x="17297" y="17653"/>
                  </a:lnTo>
                  <a:close/>
                </a:path>
                <a:path w="26035" h="18414">
                  <a:moveTo>
                    <a:pt x="14960" y="17653"/>
                  </a:moveTo>
                  <a:lnTo>
                    <a:pt x="14579" y="17653"/>
                  </a:lnTo>
                  <a:lnTo>
                    <a:pt x="14579" y="18034"/>
                  </a:lnTo>
                  <a:lnTo>
                    <a:pt x="14960" y="18034"/>
                  </a:lnTo>
                  <a:lnTo>
                    <a:pt x="14960" y="17653"/>
                  </a:lnTo>
                  <a:close/>
                </a:path>
                <a:path w="26035" h="18414">
                  <a:moveTo>
                    <a:pt x="15354" y="17653"/>
                  </a:moveTo>
                  <a:lnTo>
                    <a:pt x="14960" y="17653"/>
                  </a:lnTo>
                  <a:lnTo>
                    <a:pt x="14960" y="18034"/>
                  </a:lnTo>
                  <a:lnTo>
                    <a:pt x="15354" y="18034"/>
                  </a:lnTo>
                  <a:lnTo>
                    <a:pt x="15354" y="17653"/>
                  </a:lnTo>
                  <a:close/>
                </a:path>
                <a:path w="26035" h="18414">
                  <a:moveTo>
                    <a:pt x="16903" y="17526"/>
                  </a:moveTo>
                  <a:lnTo>
                    <a:pt x="14185" y="17526"/>
                  </a:lnTo>
                  <a:lnTo>
                    <a:pt x="14185" y="17653"/>
                  </a:lnTo>
                  <a:lnTo>
                    <a:pt x="16903" y="17653"/>
                  </a:lnTo>
                  <a:lnTo>
                    <a:pt x="16903" y="17526"/>
                  </a:lnTo>
                  <a:close/>
                </a:path>
                <a:path w="26035" h="18414">
                  <a:moveTo>
                    <a:pt x="17678" y="17145"/>
                  </a:moveTo>
                  <a:lnTo>
                    <a:pt x="13995" y="17145"/>
                  </a:lnTo>
                  <a:lnTo>
                    <a:pt x="13995" y="17526"/>
                  </a:lnTo>
                  <a:lnTo>
                    <a:pt x="17678" y="17526"/>
                  </a:lnTo>
                  <a:lnTo>
                    <a:pt x="17678" y="17145"/>
                  </a:lnTo>
                  <a:close/>
                </a:path>
                <a:path w="26035" h="18414">
                  <a:moveTo>
                    <a:pt x="18656" y="14478"/>
                  </a:moveTo>
                  <a:lnTo>
                    <a:pt x="11658" y="14478"/>
                  </a:lnTo>
                  <a:lnTo>
                    <a:pt x="11658" y="16002"/>
                  </a:lnTo>
                  <a:lnTo>
                    <a:pt x="11277" y="16002"/>
                  </a:lnTo>
                  <a:lnTo>
                    <a:pt x="11277" y="17145"/>
                  </a:lnTo>
                  <a:lnTo>
                    <a:pt x="12052" y="17145"/>
                  </a:lnTo>
                  <a:lnTo>
                    <a:pt x="12052" y="16764"/>
                  </a:lnTo>
                  <a:lnTo>
                    <a:pt x="12826" y="16764"/>
                  </a:lnTo>
                  <a:lnTo>
                    <a:pt x="12826" y="16383"/>
                  </a:lnTo>
                  <a:lnTo>
                    <a:pt x="17678" y="16383"/>
                  </a:lnTo>
                  <a:lnTo>
                    <a:pt x="17678" y="15621"/>
                  </a:lnTo>
                  <a:lnTo>
                    <a:pt x="18072" y="15621"/>
                  </a:lnTo>
                  <a:lnTo>
                    <a:pt x="18072" y="15240"/>
                  </a:lnTo>
                  <a:lnTo>
                    <a:pt x="18465" y="15240"/>
                  </a:lnTo>
                  <a:lnTo>
                    <a:pt x="18465" y="14859"/>
                  </a:lnTo>
                  <a:lnTo>
                    <a:pt x="18656" y="14859"/>
                  </a:lnTo>
                  <a:lnTo>
                    <a:pt x="18656" y="14478"/>
                  </a:lnTo>
                  <a:close/>
                </a:path>
                <a:path w="26035" h="18414">
                  <a:moveTo>
                    <a:pt x="12433" y="16764"/>
                  </a:moveTo>
                  <a:lnTo>
                    <a:pt x="12052" y="16764"/>
                  </a:lnTo>
                  <a:lnTo>
                    <a:pt x="12433" y="17145"/>
                  </a:lnTo>
                  <a:lnTo>
                    <a:pt x="12433" y="16764"/>
                  </a:lnTo>
                  <a:close/>
                </a:path>
                <a:path w="26035" h="18414">
                  <a:moveTo>
                    <a:pt x="13601" y="16764"/>
                  </a:moveTo>
                  <a:lnTo>
                    <a:pt x="13220" y="16764"/>
                  </a:lnTo>
                  <a:lnTo>
                    <a:pt x="13220" y="17145"/>
                  </a:lnTo>
                  <a:lnTo>
                    <a:pt x="13601" y="16764"/>
                  </a:lnTo>
                  <a:close/>
                </a:path>
                <a:path w="26035" h="18414">
                  <a:moveTo>
                    <a:pt x="17678" y="16383"/>
                  </a:moveTo>
                  <a:lnTo>
                    <a:pt x="12826" y="16383"/>
                  </a:lnTo>
                  <a:lnTo>
                    <a:pt x="12826" y="16764"/>
                  </a:lnTo>
                  <a:lnTo>
                    <a:pt x="13601" y="16764"/>
                  </a:lnTo>
                  <a:lnTo>
                    <a:pt x="13601" y="17145"/>
                  </a:lnTo>
                  <a:lnTo>
                    <a:pt x="18072" y="17145"/>
                  </a:lnTo>
                  <a:lnTo>
                    <a:pt x="18072" y="16764"/>
                  </a:lnTo>
                  <a:lnTo>
                    <a:pt x="17678" y="16383"/>
                  </a:lnTo>
                  <a:close/>
                </a:path>
                <a:path w="26035" h="18414">
                  <a:moveTo>
                    <a:pt x="24485" y="9271"/>
                  </a:moveTo>
                  <a:lnTo>
                    <a:pt x="4470" y="9271"/>
                  </a:lnTo>
                  <a:lnTo>
                    <a:pt x="4864" y="9652"/>
                  </a:lnTo>
                  <a:lnTo>
                    <a:pt x="5245" y="9652"/>
                  </a:lnTo>
                  <a:lnTo>
                    <a:pt x="5245" y="10033"/>
                  </a:lnTo>
                  <a:lnTo>
                    <a:pt x="6019" y="10033"/>
                  </a:lnTo>
                  <a:lnTo>
                    <a:pt x="6019" y="10795"/>
                  </a:lnTo>
                  <a:lnTo>
                    <a:pt x="6413" y="11176"/>
                  </a:lnTo>
                  <a:lnTo>
                    <a:pt x="6413" y="11557"/>
                  </a:lnTo>
                  <a:lnTo>
                    <a:pt x="6807" y="11557"/>
                  </a:lnTo>
                  <a:lnTo>
                    <a:pt x="6807" y="12319"/>
                  </a:lnTo>
                  <a:lnTo>
                    <a:pt x="7188" y="12319"/>
                  </a:lnTo>
                  <a:lnTo>
                    <a:pt x="7188" y="12700"/>
                  </a:lnTo>
                  <a:lnTo>
                    <a:pt x="7962" y="12700"/>
                  </a:lnTo>
                  <a:lnTo>
                    <a:pt x="7962" y="12827"/>
                  </a:lnTo>
                  <a:lnTo>
                    <a:pt x="8750" y="12827"/>
                  </a:lnTo>
                  <a:lnTo>
                    <a:pt x="8750" y="13208"/>
                  </a:lnTo>
                  <a:lnTo>
                    <a:pt x="9131" y="13208"/>
                  </a:lnTo>
                  <a:lnTo>
                    <a:pt x="9131" y="13589"/>
                  </a:lnTo>
                  <a:lnTo>
                    <a:pt x="9715" y="13589"/>
                  </a:lnTo>
                  <a:lnTo>
                    <a:pt x="9715" y="14097"/>
                  </a:lnTo>
                  <a:lnTo>
                    <a:pt x="10490" y="14097"/>
                  </a:lnTo>
                  <a:lnTo>
                    <a:pt x="10490" y="14478"/>
                  </a:lnTo>
                  <a:lnTo>
                    <a:pt x="20993" y="14478"/>
                  </a:lnTo>
                  <a:lnTo>
                    <a:pt x="20993" y="15240"/>
                  </a:lnTo>
                  <a:lnTo>
                    <a:pt x="21767" y="14478"/>
                  </a:lnTo>
                  <a:lnTo>
                    <a:pt x="21857" y="12700"/>
                  </a:lnTo>
                  <a:lnTo>
                    <a:pt x="22936" y="11176"/>
                  </a:lnTo>
                  <a:lnTo>
                    <a:pt x="23520" y="10414"/>
                  </a:lnTo>
                  <a:lnTo>
                    <a:pt x="23520" y="10033"/>
                  </a:lnTo>
                  <a:lnTo>
                    <a:pt x="23901" y="9652"/>
                  </a:lnTo>
                  <a:lnTo>
                    <a:pt x="24485" y="9271"/>
                  </a:lnTo>
                  <a:close/>
                </a:path>
                <a:path w="26035" h="18414">
                  <a:moveTo>
                    <a:pt x="11277" y="14478"/>
                  </a:moveTo>
                  <a:lnTo>
                    <a:pt x="10883" y="14478"/>
                  </a:lnTo>
                  <a:lnTo>
                    <a:pt x="11277" y="14859"/>
                  </a:lnTo>
                  <a:lnTo>
                    <a:pt x="11277" y="14478"/>
                  </a:lnTo>
                  <a:close/>
                </a:path>
                <a:path w="26035" h="18414">
                  <a:moveTo>
                    <a:pt x="19430" y="14478"/>
                  </a:moveTo>
                  <a:lnTo>
                    <a:pt x="19049" y="14478"/>
                  </a:lnTo>
                  <a:lnTo>
                    <a:pt x="19049" y="14859"/>
                  </a:lnTo>
                  <a:lnTo>
                    <a:pt x="19430" y="14859"/>
                  </a:lnTo>
                  <a:lnTo>
                    <a:pt x="19430" y="14478"/>
                  </a:lnTo>
                  <a:close/>
                </a:path>
                <a:path w="26035" h="18414">
                  <a:moveTo>
                    <a:pt x="20993" y="14478"/>
                  </a:moveTo>
                  <a:lnTo>
                    <a:pt x="19824" y="14478"/>
                  </a:lnTo>
                  <a:lnTo>
                    <a:pt x="19824" y="14859"/>
                  </a:lnTo>
                  <a:lnTo>
                    <a:pt x="20993" y="14859"/>
                  </a:lnTo>
                  <a:lnTo>
                    <a:pt x="20993" y="14478"/>
                  </a:lnTo>
                  <a:close/>
                </a:path>
                <a:path w="26035" h="18414">
                  <a:moveTo>
                    <a:pt x="6413" y="11176"/>
                  </a:moveTo>
                  <a:lnTo>
                    <a:pt x="6019" y="11176"/>
                  </a:lnTo>
                  <a:lnTo>
                    <a:pt x="6019" y="11557"/>
                  </a:lnTo>
                  <a:lnTo>
                    <a:pt x="6413" y="11176"/>
                  </a:lnTo>
                  <a:close/>
                </a:path>
                <a:path w="26035" h="18414">
                  <a:moveTo>
                    <a:pt x="24676" y="8509"/>
                  </a:moveTo>
                  <a:lnTo>
                    <a:pt x="24295" y="8509"/>
                  </a:lnTo>
                  <a:lnTo>
                    <a:pt x="24295" y="8890"/>
                  </a:lnTo>
                  <a:lnTo>
                    <a:pt x="1549" y="8890"/>
                  </a:lnTo>
                  <a:lnTo>
                    <a:pt x="1549" y="9271"/>
                  </a:lnTo>
                  <a:lnTo>
                    <a:pt x="1943" y="9652"/>
                  </a:lnTo>
                  <a:lnTo>
                    <a:pt x="1943" y="10033"/>
                  </a:lnTo>
                  <a:lnTo>
                    <a:pt x="2717" y="10033"/>
                  </a:lnTo>
                  <a:lnTo>
                    <a:pt x="2717" y="9652"/>
                  </a:lnTo>
                  <a:lnTo>
                    <a:pt x="4470" y="9652"/>
                  </a:lnTo>
                  <a:lnTo>
                    <a:pt x="4470" y="9271"/>
                  </a:lnTo>
                  <a:lnTo>
                    <a:pt x="24485" y="9271"/>
                  </a:lnTo>
                  <a:lnTo>
                    <a:pt x="25069" y="8890"/>
                  </a:lnTo>
                  <a:lnTo>
                    <a:pt x="24676" y="8509"/>
                  </a:lnTo>
                  <a:close/>
                </a:path>
                <a:path w="26035" h="18414">
                  <a:moveTo>
                    <a:pt x="23520" y="8509"/>
                  </a:moveTo>
                  <a:lnTo>
                    <a:pt x="774" y="8509"/>
                  </a:lnTo>
                  <a:lnTo>
                    <a:pt x="774" y="8890"/>
                  </a:lnTo>
                  <a:lnTo>
                    <a:pt x="24295" y="8890"/>
                  </a:lnTo>
                  <a:lnTo>
                    <a:pt x="23520" y="8509"/>
                  </a:lnTo>
                  <a:close/>
                </a:path>
                <a:path w="26035" h="18414">
                  <a:moveTo>
                    <a:pt x="22542" y="7493"/>
                  </a:moveTo>
                  <a:lnTo>
                    <a:pt x="1168" y="7493"/>
                  </a:lnTo>
                  <a:lnTo>
                    <a:pt x="1168" y="8509"/>
                  </a:lnTo>
                  <a:lnTo>
                    <a:pt x="22936" y="8509"/>
                  </a:lnTo>
                  <a:lnTo>
                    <a:pt x="22936" y="7874"/>
                  </a:lnTo>
                  <a:lnTo>
                    <a:pt x="22542" y="7493"/>
                  </a:lnTo>
                  <a:close/>
                </a:path>
                <a:path w="26035" h="18414">
                  <a:moveTo>
                    <a:pt x="25069" y="8001"/>
                  </a:moveTo>
                  <a:lnTo>
                    <a:pt x="24676" y="8001"/>
                  </a:lnTo>
                  <a:lnTo>
                    <a:pt x="24676" y="8509"/>
                  </a:lnTo>
                  <a:lnTo>
                    <a:pt x="25069" y="8001"/>
                  </a:lnTo>
                  <a:close/>
                </a:path>
                <a:path w="26035" h="18414">
                  <a:moveTo>
                    <a:pt x="25463" y="7874"/>
                  </a:moveTo>
                  <a:lnTo>
                    <a:pt x="25069" y="7874"/>
                  </a:lnTo>
                  <a:lnTo>
                    <a:pt x="25069" y="8001"/>
                  </a:lnTo>
                  <a:lnTo>
                    <a:pt x="25463" y="7874"/>
                  </a:lnTo>
                  <a:close/>
                </a:path>
                <a:path w="26035" h="18414">
                  <a:moveTo>
                    <a:pt x="22936" y="7112"/>
                  </a:moveTo>
                  <a:lnTo>
                    <a:pt x="1549" y="7112"/>
                  </a:lnTo>
                  <a:lnTo>
                    <a:pt x="1549" y="7493"/>
                  </a:lnTo>
                  <a:lnTo>
                    <a:pt x="22936" y="7493"/>
                  </a:lnTo>
                  <a:lnTo>
                    <a:pt x="22936" y="7112"/>
                  </a:lnTo>
                  <a:close/>
                </a:path>
                <a:path w="26035" h="18414">
                  <a:moveTo>
                    <a:pt x="25844" y="6731"/>
                  </a:moveTo>
                  <a:lnTo>
                    <a:pt x="25463" y="7112"/>
                  </a:lnTo>
                  <a:lnTo>
                    <a:pt x="25463" y="7493"/>
                  </a:lnTo>
                  <a:lnTo>
                    <a:pt x="25844" y="7112"/>
                  </a:lnTo>
                  <a:lnTo>
                    <a:pt x="25844" y="6731"/>
                  </a:lnTo>
                  <a:close/>
                </a:path>
                <a:path w="26035" h="18414">
                  <a:moveTo>
                    <a:pt x="23317" y="6731"/>
                  </a:moveTo>
                  <a:lnTo>
                    <a:pt x="1168" y="6731"/>
                  </a:lnTo>
                  <a:lnTo>
                    <a:pt x="1168" y="7112"/>
                  </a:lnTo>
                  <a:lnTo>
                    <a:pt x="23317" y="7112"/>
                  </a:lnTo>
                  <a:lnTo>
                    <a:pt x="23317" y="6731"/>
                  </a:lnTo>
                  <a:close/>
                </a:path>
                <a:path w="26035" h="18414">
                  <a:moveTo>
                    <a:pt x="23901" y="5588"/>
                  </a:moveTo>
                  <a:lnTo>
                    <a:pt x="2336" y="5588"/>
                  </a:lnTo>
                  <a:lnTo>
                    <a:pt x="1943" y="5969"/>
                  </a:lnTo>
                  <a:lnTo>
                    <a:pt x="1943" y="6731"/>
                  </a:lnTo>
                  <a:lnTo>
                    <a:pt x="23520" y="6731"/>
                  </a:lnTo>
                  <a:lnTo>
                    <a:pt x="23520" y="5969"/>
                  </a:lnTo>
                  <a:lnTo>
                    <a:pt x="23901" y="5969"/>
                  </a:lnTo>
                  <a:lnTo>
                    <a:pt x="23901" y="5588"/>
                  </a:lnTo>
                  <a:close/>
                </a:path>
                <a:path w="26035" h="18414">
                  <a:moveTo>
                    <a:pt x="24295" y="5207"/>
                  </a:moveTo>
                  <a:lnTo>
                    <a:pt x="2717" y="5207"/>
                  </a:lnTo>
                  <a:lnTo>
                    <a:pt x="2717" y="5588"/>
                  </a:lnTo>
                  <a:lnTo>
                    <a:pt x="24295" y="5588"/>
                  </a:lnTo>
                  <a:lnTo>
                    <a:pt x="24295" y="5207"/>
                  </a:lnTo>
                  <a:close/>
                </a:path>
                <a:path w="26035" h="18414">
                  <a:moveTo>
                    <a:pt x="24676" y="4826"/>
                  </a:moveTo>
                  <a:lnTo>
                    <a:pt x="2336" y="4826"/>
                  </a:lnTo>
                  <a:lnTo>
                    <a:pt x="2336" y="5207"/>
                  </a:lnTo>
                  <a:lnTo>
                    <a:pt x="24676" y="5207"/>
                  </a:lnTo>
                  <a:lnTo>
                    <a:pt x="24676" y="4826"/>
                  </a:lnTo>
                  <a:close/>
                </a:path>
                <a:path w="26035" h="18414">
                  <a:moveTo>
                    <a:pt x="20993" y="4064"/>
                  </a:moveTo>
                  <a:lnTo>
                    <a:pt x="1943" y="4064"/>
                  </a:lnTo>
                  <a:lnTo>
                    <a:pt x="1943" y="4826"/>
                  </a:lnTo>
                  <a:lnTo>
                    <a:pt x="23520" y="4826"/>
                  </a:lnTo>
                  <a:lnTo>
                    <a:pt x="23520" y="4445"/>
                  </a:lnTo>
                  <a:lnTo>
                    <a:pt x="20993" y="4445"/>
                  </a:lnTo>
                  <a:lnTo>
                    <a:pt x="20993" y="4064"/>
                  </a:lnTo>
                  <a:close/>
                </a:path>
                <a:path w="26035" h="18414">
                  <a:moveTo>
                    <a:pt x="24295" y="4064"/>
                  </a:moveTo>
                  <a:lnTo>
                    <a:pt x="23901" y="4064"/>
                  </a:lnTo>
                  <a:lnTo>
                    <a:pt x="23901" y="4445"/>
                  </a:lnTo>
                  <a:lnTo>
                    <a:pt x="23520" y="4445"/>
                  </a:lnTo>
                  <a:lnTo>
                    <a:pt x="23520" y="4826"/>
                  </a:lnTo>
                  <a:lnTo>
                    <a:pt x="24295" y="4826"/>
                  </a:lnTo>
                  <a:lnTo>
                    <a:pt x="24295" y="4064"/>
                  </a:lnTo>
                  <a:close/>
                </a:path>
                <a:path w="26035" h="18414">
                  <a:moveTo>
                    <a:pt x="21374" y="4064"/>
                  </a:moveTo>
                  <a:lnTo>
                    <a:pt x="20993" y="4064"/>
                  </a:lnTo>
                  <a:lnTo>
                    <a:pt x="20993" y="4445"/>
                  </a:lnTo>
                  <a:lnTo>
                    <a:pt x="21374" y="4445"/>
                  </a:lnTo>
                  <a:lnTo>
                    <a:pt x="21374" y="4064"/>
                  </a:lnTo>
                  <a:close/>
                </a:path>
                <a:path w="26035" h="18414">
                  <a:moveTo>
                    <a:pt x="22542" y="4064"/>
                  </a:moveTo>
                  <a:lnTo>
                    <a:pt x="21374" y="4064"/>
                  </a:lnTo>
                  <a:lnTo>
                    <a:pt x="21374" y="4445"/>
                  </a:lnTo>
                  <a:lnTo>
                    <a:pt x="22936" y="4445"/>
                  </a:lnTo>
                  <a:lnTo>
                    <a:pt x="22542" y="4064"/>
                  </a:lnTo>
                  <a:close/>
                </a:path>
                <a:path w="26035" h="18414">
                  <a:moveTo>
                    <a:pt x="20205" y="3302"/>
                  </a:moveTo>
                  <a:lnTo>
                    <a:pt x="0" y="3302"/>
                  </a:lnTo>
                  <a:lnTo>
                    <a:pt x="0" y="4064"/>
                  </a:lnTo>
                  <a:lnTo>
                    <a:pt x="1168" y="4064"/>
                  </a:lnTo>
                  <a:lnTo>
                    <a:pt x="1168" y="3683"/>
                  </a:lnTo>
                  <a:lnTo>
                    <a:pt x="19824" y="3683"/>
                  </a:lnTo>
                  <a:lnTo>
                    <a:pt x="20205" y="3302"/>
                  </a:lnTo>
                  <a:close/>
                </a:path>
                <a:path w="26035" h="18414">
                  <a:moveTo>
                    <a:pt x="20205" y="3683"/>
                  </a:moveTo>
                  <a:lnTo>
                    <a:pt x="1168" y="3683"/>
                  </a:lnTo>
                  <a:lnTo>
                    <a:pt x="1168" y="4064"/>
                  </a:lnTo>
                  <a:lnTo>
                    <a:pt x="20205" y="4064"/>
                  </a:lnTo>
                  <a:lnTo>
                    <a:pt x="20205" y="3683"/>
                  </a:lnTo>
                  <a:close/>
                </a:path>
                <a:path w="26035" h="18414">
                  <a:moveTo>
                    <a:pt x="20205" y="3683"/>
                  </a:moveTo>
                  <a:lnTo>
                    <a:pt x="20205" y="4064"/>
                  </a:lnTo>
                  <a:lnTo>
                    <a:pt x="20599" y="4064"/>
                  </a:lnTo>
                  <a:lnTo>
                    <a:pt x="20205" y="3683"/>
                  </a:lnTo>
                  <a:close/>
                </a:path>
                <a:path w="26035" h="18414">
                  <a:moveTo>
                    <a:pt x="19430" y="3048"/>
                  </a:moveTo>
                  <a:lnTo>
                    <a:pt x="393" y="3048"/>
                  </a:lnTo>
                  <a:lnTo>
                    <a:pt x="393" y="3302"/>
                  </a:lnTo>
                  <a:lnTo>
                    <a:pt x="19824" y="3302"/>
                  </a:lnTo>
                  <a:lnTo>
                    <a:pt x="19430" y="3048"/>
                  </a:lnTo>
                  <a:close/>
                </a:path>
                <a:path w="26035" h="18414">
                  <a:moveTo>
                    <a:pt x="1168" y="2667"/>
                  </a:moveTo>
                  <a:lnTo>
                    <a:pt x="774" y="2667"/>
                  </a:lnTo>
                  <a:lnTo>
                    <a:pt x="774" y="3048"/>
                  </a:lnTo>
                  <a:lnTo>
                    <a:pt x="1168" y="2667"/>
                  </a:lnTo>
                  <a:close/>
                </a:path>
                <a:path w="26035" h="18414">
                  <a:moveTo>
                    <a:pt x="12052" y="2286"/>
                  </a:moveTo>
                  <a:lnTo>
                    <a:pt x="1168" y="2286"/>
                  </a:lnTo>
                  <a:lnTo>
                    <a:pt x="1168" y="3048"/>
                  </a:lnTo>
                  <a:lnTo>
                    <a:pt x="12433" y="3048"/>
                  </a:lnTo>
                  <a:lnTo>
                    <a:pt x="12433" y="2667"/>
                  </a:lnTo>
                  <a:lnTo>
                    <a:pt x="12052" y="2667"/>
                  </a:lnTo>
                  <a:lnTo>
                    <a:pt x="12052" y="2286"/>
                  </a:lnTo>
                  <a:close/>
                </a:path>
                <a:path w="26035" h="18414">
                  <a:moveTo>
                    <a:pt x="14960" y="2667"/>
                  </a:moveTo>
                  <a:lnTo>
                    <a:pt x="12826" y="2667"/>
                  </a:lnTo>
                  <a:lnTo>
                    <a:pt x="12826" y="3048"/>
                  </a:lnTo>
                  <a:lnTo>
                    <a:pt x="14960" y="3048"/>
                  </a:lnTo>
                  <a:lnTo>
                    <a:pt x="14960" y="2667"/>
                  </a:lnTo>
                  <a:close/>
                </a:path>
                <a:path w="26035" h="18414">
                  <a:moveTo>
                    <a:pt x="16128" y="2667"/>
                  </a:moveTo>
                  <a:lnTo>
                    <a:pt x="15354" y="2667"/>
                  </a:lnTo>
                  <a:lnTo>
                    <a:pt x="15354" y="3048"/>
                  </a:lnTo>
                  <a:lnTo>
                    <a:pt x="16128" y="3048"/>
                  </a:lnTo>
                  <a:lnTo>
                    <a:pt x="16128" y="2667"/>
                  </a:lnTo>
                  <a:close/>
                </a:path>
                <a:path w="26035" h="18414">
                  <a:moveTo>
                    <a:pt x="19824" y="2667"/>
                  </a:moveTo>
                  <a:lnTo>
                    <a:pt x="16903" y="2667"/>
                  </a:lnTo>
                  <a:lnTo>
                    <a:pt x="16903" y="3048"/>
                  </a:lnTo>
                  <a:lnTo>
                    <a:pt x="19824" y="3048"/>
                  </a:lnTo>
                  <a:lnTo>
                    <a:pt x="19824" y="2667"/>
                  </a:lnTo>
                  <a:close/>
                </a:path>
                <a:path w="26035" h="18414">
                  <a:moveTo>
                    <a:pt x="19430" y="1143"/>
                  </a:moveTo>
                  <a:lnTo>
                    <a:pt x="17678" y="1143"/>
                  </a:lnTo>
                  <a:lnTo>
                    <a:pt x="17678" y="1905"/>
                  </a:lnTo>
                  <a:lnTo>
                    <a:pt x="17297" y="1905"/>
                  </a:lnTo>
                  <a:lnTo>
                    <a:pt x="17297" y="2667"/>
                  </a:lnTo>
                  <a:lnTo>
                    <a:pt x="19430" y="2667"/>
                  </a:lnTo>
                  <a:lnTo>
                    <a:pt x="19430" y="1143"/>
                  </a:lnTo>
                  <a:close/>
                </a:path>
                <a:path w="26035" h="18414">
                  <a:moveTo>
                    <a:pt x="2717" y="1524"/>
                  </a:moveTo>
                  <a:lnTo>
                    <a:pt x="2336" y="1905"/>
                  </a:lnTo>
                  <a:lnTo>
                    <a:pt x="2336" y="2286"/>
                  </a:lnTo>
                  <a:lnTo>
                    <a:pt x="10490" y="2286"/>
                  </a:lnTo>
                  <a:lnTo>
                    <a:pt x="10490" y="1905"/>
                  </a:lnTo>
                  <a:lnTo>
                    <a:pt x="3111" y="1905"/>
                  </a:lnTo>
                  <a:lnTo>
                    <a:pt x="2717" y="1524"/>
                  </a:lnTo>
                  <a:close/>
                </a:path>
                <a:path w="26035" h="18414">
                  <a:moveTo>
                    <a:pt x="11277" y="1905"/>
                  </a:moveTo>
                  <a:lnTo>
                    <a:pt x="10490" y="1905"/>
                  </a:lnTo>
                  <a:lnTo>
                    <a:pt x="10490" y="2286"/>
                  </a:lnTo>
                  <a:lnTo>
                    <a:pt x="11277" y="2286"/>
                  </a:lnTo>
                  <a:lnTo>
                    <a:pt x="11277" y="1905"/>
                  </a:lnTo>
                  <a:close/>
                </a:path>
                <a:path w="26035" h="18414">
                  <a:moveTo>
                    <a:pt x="4470" y="1143"/>
                  </a:moveTo>
                  <a:lnTo>
                    <a:pt x="4279" y="1524"/>
                  </a:lnTo>
                  <a:lnTo>
                    <a:pt x="3111" y="1524"/>
                  </a:lnTo>
                  <a:lnTo>
                    <a:pt x="3111" y="1905"/>
                  </a:lnTo>
                  <a:lnTo>
                    <a:pt x="4470" y="1905"/>
                  </a:lnTo>
                  <a:lnTo>
                    <a:pt x="4470" y="1524"/>
                  </a:lnTo>
                  <a:lnTo>
                    <a:pt x="3886" y="1524"/>
                  </a:lnTo>
                  <a:lnTo>
                    <a:pt x="3492" y="1143"/>
                  </a:lnTo>
                  <a:lnTo>
                    <a:pt x="4470" y="1143"/>
                  </a:lnTo>
                  <a:close/>
                </a:path>
                <a:path w="26035" h="18414">
                  <a:moveTo>
                    <a:pt x="5638" y="762"/>
                  </a:moveTo>
                  <a:lnTo>
                    <a:pt x="4864" y="762"/>
                  </a:lnTo>
                  <a:lnTo>
                    <a:pt x="4864" y="1524"/>
                  </a:lnTo>
                  <a:lnTo>
                    <a:pt x="4470" y="1905"/>
                  </a:lnTo>
                  <a:lnTo>
                    <a:pt x="9321" y="1905"/>
                  </a:lnTo>
                  <a:lnTo>
                    <a:pt x="9321" y="1524"/>
                  </a:lnTo>
                  <a:lnTo>
                    <a:pt x="6807" y="1524"/>
                  </a:lnTo>
                  <a:lnTo>
                    <a:pt x="6807" y="1143"/>
                  </a:lnTo>
                  <a:lnTo>
                    <a:pt x="5638" y="1143"/>
                  </a:lnTo>
                  <a:lnTo>
                    <a:pt x="5638" y="762"/>
                  </a:lnTo>
                  <a:close/>
                </a:path>
                <a:path w="26035" h="18414">
                  <a:moveTo>
                    <a:pt x="10109" y="1524"/>
                  </a:moveTo>
                  <a:lnTo>
                    <a:pt x="9321" y="1524"/>
                  </a:lnTo>
                  <a:lnTo>
                    <a:pt x="9321" y="1905"/>
                  </a:lnTo>
                  <a:lnTo>
                    <a:pt x="10109" y="1905"/>
                  </a:lnTo>
                  <a:lnTo>
                    <a:pt x="10109" y="1524"/>
                  </a:lnTo>
                  <a:close/>
                </a:path>
                <a:path w="26035" h="18414">
                  <a:moveTo>
                    <a:pt x="3111" y="1143"/>
                  </a:moveTo>
                  <a:lnTo>
                    <a:pt x="2717" y="1143"/>
                  </a:lnTo>
                  <a:lnTo>
                    <a:pt x="2717" y="1524"/>
                  </a:lnTo>
                  <a:lnTo>
                    <a:pt x="3111" y="1524"/>
                  </a:lnTo>
                  <a:lnTo>
                    <a:pt x="3111" y="1143"/>
                  </a:lnTo>
                  <a:close/>
                </a:path>
                <a:path w="26035" h="18414">
                  <a:moveTo>
                    <a:pt x="4279" y="1143"/>
                  </a:moveTo>
                  <a:lnTo>
                    <a:pt x="3886" y="1143"/>
                  </a:lnTo>
                  <a:lnTo>
                    <a:pt x="3886" y="1524"/>
                  </a:lnTo>
                  <a:lnTo>
                    <a:pt x="4279" y="1524"/>
                  </a:lnTo>
                  <a:lnTo>
                    <a:pt x="4279" y="1143"/>
                  </a:lnTo>
                  <a:close/>
                </a:path>
                <a:path w="26035" h="18414">
                  <a:moveTo>
                    <a:pt x="7581" y="1143"/>
                  </a:moveTo>
                  <a:lnTo>
                    <a:pt x="7188" y="1524"/>
                  </a:lnTo>
                  <a:lnTo>
                    <a:pt x="7581" y="1524"/>
                  </a:lnTo>
                  <a:lnTo>
                    <a:pt x="7581" y="1143"/>
                  </a:lnTo>
                  <a:close/>
                </a:path>
                <a:path w="26035" h="18414">
                  <a:moveTo>
                    <a:pt x="8356" y="762"/>
                  </a:moveTo>
                  <a:lnTo>
                    <a:pt x="7581" y="762"/>
                  </a:lnTo>
                  <a:lnTo>
                    <a:pt x="7581" y="1524"/>
                  </a:lnTo>
                  <a:lnTo>
                    <a:pt x="8750" y="1524"/>
                  </a:lnTo>
                  <a:lnTo>
                    <a:pt x="8750" y="1143"/>
                  </a:lnTo>
                  <a:lnTo>
                    <a:pt x="8356" y="1143"/>
                  </a:lnTo>
                  <a:lnTo>
                    <a:pt x="8356" y="762"/>
                  </a:lnTo>
                  <a:close/>
                </a:path>
                <a:path w="26035" h="18414">
                  <a:moveTo>
                    <a:pt x="8750" y="762"/>
                  </a:moveTo>
                  <a:lnTo>
                    <a:pt x="8356" y="1143"/>
                  </a:lnTo>
                  <a:lnTo>
                    <a:pt x="8750" y="1143"/>
                  </a:lnTo>
                  <a:lnTo>
                    <a:pt x="8750" y="762"/>
                  </a:lnTo>
                  <a:close/>
                </a:path>
                <a:path w="26035" h="18414">
                  <a:moveTo>
                    <a:pt x="18656" y="0"/>
                  </a:moveTo>
                  <a:lnTo>
                    <a:pt x="18465" y="0"/>
                  </a:lnTo>
                  <a:lnTo>
                    <a:pt x="18465" y="381"/>
                  </a:lnTo>
                  <a:lnTo>
                    <a:pt x="18072" y="381"/>
                  </a:lnTo>
                  <a:lnTo>
                    <a:pt x="18072" y="1143"/>
                  </a:lnTo>
                  <a:lnTo>
                    <a:pt x="19049" y="1143"/>
                  </a:lnTo>
                  <a:lnTo>
                    <a:pt x="19049" y="762"/>
                  </a:lnTo>
                  <a:lnTo>
                    <a:pt x="18656" y="381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3974896" y="2247043"/>
              <a:ext cx="19685" cy="13970"/>
            </a:xfrm>
            <a:custGeom>
              <a:avLst/>
              <a:gdLst/>
              <a:ahLst/>
              <a:cxnLst/>
              <a:rect l="l" t="t" r="r" b="b"/>
              <a:pathLst>
                <a:path w="19685" h="13969">
                  <a:moveTo>
                    <a:pt x="5054" y="12915"/>
                  </a:moveTo>
                  <a:lnTo>
                    <a:pt x="4076" y="12915"/>
                  </a:lnTo>
                  <a:lnTo>
                    <a:pt x="4076" y="13677"/>
                  </a:lnTo>
                  <a:lnTo>
                    <a:pt x="4470" y="13296"/>
                  </a:lnTo>
                  <a:lnTo>
                    <a:pt x="4864" y="13296"/>
                  </a:lnTo>
                  <a:lnTo>
                    <a:pt x="5054" y="12915"/>
                  </a:lnTo>
                  <a:close/>
                </a:path>
                <a:path w="19685" h="13969">
                  <a:moveTo>
                    <a:pt x="4864" y="13296"/>
                  </a:moveTo>
                  <a:lnTo>
                    <a:pt x="4470" y="13296"/>
                  </a:lnTo>
                  <a:lnTo>
                    <a:pt x="4470" y="13677"/>
                  </a:lnTo>
                  <a:lnTo>
                    <a:pt x="4864" y="13296"/>
                  </a:lnTo>
                  <a:close/>
                </a:path>
                <a:path w="19685" h="13969">
                  <a:moveTo>
                    <a:pt x="6223" y="13296"/>
                  </a:moveTo>
                  <a:lnTo>
                    <a:pt x="5829" y="13296"/>
                  </a:lnTo>
                  <a:lnTo>
                    <a:pt x="5829" y="13677"/>
                  </a:lnTo>
                  <a:lnTo>
                    <a:pt x="6223" y="13677"/>
                  </a:lnTo>
                  <a:lnTo>
                    <a:pt x="6223" y="13296"/>
                  </a:lnTo>
                  <a:close/>
                </a:path>
                <a:path w="19685" h="13969">
                  <a:moveTo>
                    <a:pt x="6997" y="12522"/>
                  </a:moveTo>
                  <a:lnTo>
                    <a:pt x="3695" y="12522"/>
                  </a:lnTo>
                  <a:lnTo>
                    <a:pt x="3695" y="12915"/>
                  </a:lnTo>
                  <a:lnTo>
                    <a:pt x="5448" y="12915"/>
                  </a:lnTo>
                  <a:lnTo>
                    <a:pt x="5448" y="13296"/>
                  </a:lnTo>
                  <a:lnTo>
                    <a:pt x="6604" y="13296"/>
                  </a:lnTo>
                  <a:lnTo>
                    <a:pt x="6997" y="12915"/>
                  </a:lnTo>
                  <a:lnTo>
                    <a:pt x="6997" y="12522"/>
                  </a:lnTo>
                  <a:close/>
                </a:path>
                <a:path w="19685" h="13969">
                  <a:moveTo>
                    <a:pt x="9334" y="11175"/>
                  </a:moveTo>
                  <a:lnTo>
                    <a:pt x="3302" y="11175"/>
                  </a:lnTo>
                  <a:lnTo>
                    <a:pt x="3302" y="12522"/>
                  </a:lnTo>
                  <a:lnTo>
                    <a:pt x="7391" y="12522"/>
                  </a:lnTo>
                  <a:lnTo>
                    <a:pt x="7772" y="12141"/>
                  </a:lnTo>
                  <a:lnTo>
                    <a:pt x="8559" y="12141"/>
                  </a:lnTo>
                  <a:lnTo>
                    <a:pt x="8940" y="11950"/>
                  </a:lnTo>
                  <a:lnTo>
                    <a:pt x="8559" y="11950"/>
                  </a:lnTo>
                  <a:lnTo>
                    <a:pt x="8940" y="11556"/>
                  </a:lnTo>
                  <a:lnTo>
                    <a:pt x="9334" y="11556"/>
                  </a:lnTo>
                  <a:lnTo>
                    <a:pt x="9334" y="11175"/>
                  </a:lnTo>
                  <a:close/>
                </a:path>
                <a:path w="19685" h="13969">
                  <a:moveTo>
                    <a:pt x="11861" y="11175"/>
                  </a:moveTo>
                  <a:lnTo>
                    <a:pt x="11087" y="11175"/>
                  </a:lnTo>
                  <a:lnTo>
                    <a:pt x="11087" y="11950"/>
                  </a:lnTo>
                  <a:lnTo>
                    <a:pt x="10693" y="11950"/>
                  </a:lnTo>
                  <a:lnTo>
                    <a:pt x="10693" y="12522"/>
                  </a:lnTo>
                  <a:lnTo>
                    <a:pt x="11087" y="12141"/>
                  </a:lnTo>
                  <a:lnTo>
                    <a:pt x="11861" y="12141"/>
                  </a:lnTo>
                  <a:lnTo>
                    <a:pt x="11861" y="11175"/>
                  </a:lnTo>
                  <a:close/>
                </a:path>
                <a:path w="19685" h="13969">
                  <a:moveTo>
                    <a:pt x="14782" y="11556"/>
                  </a:moveTo>
                  <a:lnTo>
                    <a:pt x="14592" y="11950"/>
                  </a:lnTo>
                  <a:lnTo>
                    <a:pt x="14782" y="11950"/>
                  </a:lnTo>
                  <a:lnTo>
                    <a:pt x="14782" y="11556"/>
                  </a:lnTo>
                  <a:close/>
                </a:path>
                <a:path w="19685" h="13969">
                  <a:moveTo>
                    <a:pt x="12636" y="10401"/>
                  </a:moveTo>
                  <a:lnTo>
                    <a:pt x="10312" y="10401"/>
                  </a:lnTo>
                  <a:lnTo>
                    <a:pt x="10312" y="11556"/>
                  </a:lnTo>
                  <a:lnTo>
                    <a:pt x="10693" y="11556"/>
                  </a:lnTo>
                  <a:lnTo>
                    <a:pt x="11087" y="11175"/>
                  </a:lnTo>
                  <a:lnTo>
                    <a:pt x="11861" y="11175"/>
                  </a:lnTo>
                  <a:lnTo>
                    <a:pt x="11861" y="10794"/>
                  </a:lnTo>
                  <a:lnTo>
                    <a:pt x="12255" y="10794"/>
                  </a:lnTo>
                  <a:lnTo>
                    <a:pt x="12636" y="10401"/>
                  </a:lnTo>
                  <a:close/>
                </a:path>
                <a:path w="19685" h="13969">
                  <a:moveTo>
                    <a:pt x="13804" y="11175"/>
                  </a:moveTo>
                  <a:lnTo>
                    <a:pt x="13030" y="11175"/>
                  </a:lnTo>
                  <a:lnTo>
                    <a:pt x="13030" y="11556"/>
                  </a:lnTo>
                  <a:lnTo>
                    <a:pt x="13804" y="11175"/>
                  </a:lnTo>
                  <a:close/>
                </a:path>
                <a:path w="19685" h="13969">
                  <a:moveTo>
                    <a:pt x="15951" y="10794"/>
                  </a:moveTo>
                  <a:lnTo>
                    <a:pt x="14782" y="10794"/>
                  </a:lnTo>
                  <a:lnTo>
                    <a:pt x="14782" y="11175"/>
                  </a:lnTo>
                  <a:lnTo>
                    <a:pt x="14592" y="11556"/>
                  </a:lnTo>
                  <a:lnTo>
                    <a:pt x="15163" y="11556"/>
                  </a:lnTo>
                  <a:lnTo>
                    <a:pt x="15163" y="11175"/>
                  </a:lnTo>
                  <a:lnTo>
                    <a:pt x="15557" y="11175"/>
                  </a:lnTo>
                  <a:lnTo>
                    <a:pt x="15951" y="10794"/>
                  </a:lnTo>
                  <a:close/>
                </a:path>
                <a:path w="19685" h="13969">
                  <a:moveTo>
                    <a:pt x="13030" y="10020"/>
                  </a:moveTo>
                  <a:lnTo>
                    <a:pt x="2908" y="10020"/>
                  </a:lnTo>
                  <a:lnTo>
                    <a:pt x="2908" y="11175"/>
                  </a:lnTo>
                  <a:lnTo>
                    <a:pt x="9728" y="11175"/>
                  </a:lnTo>
                  <a:lnTo>
                    <a:pt x="9728" y="10794"/>
                  </a:lnTo>
                  <a:lnTo>
                    <a:pt x="9918" y="10794"/>
                  </a:lnTo>
                  <a:lnTo>
                    <a:pt x="9918" y="10401"/>
                  </a:lnTo>
                  <a:lnTo>
                    <a:pt x="13030" y="10401"/>
                  </a:lnTo>
                  <a:lnTo>
                    <a:pt x="13030" y="10020"/>
                  </a:lnTo>
                  <a:close/>
                </a:path>
                <a:path w="19685" h="13969">
                  <a:moveTo>
                    <a:pt x="17119" y="8470"/>
                  </a:moveTo>
                  <a:lnTo>
                    <a:pt x="2908" y="8470"/>
                  </a:lnTo>
                  <a:lnTo>
                    <a:pt x="2908" y="9245"/>
                  </a:lnTo>
                  <a:lnTo>
                    <a:pt x="3302" y="9245"/>
                  </a:lnTo>
                  <a:lnTo>
                    <a:pt x="3302" y="10020"/>
                  </a:lnTo>
                  <a:lnTo>
                    <a:pt x="13423" y="10020"/>
                  </a:lnTo>
                  <a:lnTo>
                    <a:pt x="13423" y="11175"/>
                  </a:lnTo>
                  <a:lnTo>
                    <a:pt x="14198" y="11175"/>
                  </a:lnTo>
                  <a:lnTo>
                    <a:pt x="14592" y="10794"/>
                  </a:lnTo>
                  <a:lnTo>
                    <a:pt x="15951" y="10794"/>
                  </a:lnTo>
                  <a:lnTo>
                    <a:pt x="15951" y="10401"/>
                  </a:lnTo>
                  <a:lnTo>
                    <a:pt x="16332" y="10401"/>
                  </a:lnTo>
                  <a:lnTo>
                    <a:pt x="16332" y="9639"/>
                  </a:lnTo>
                  <a:lnTo>
                    <a:pt x="16725" y="9245"/>
                  </a:lnTo>
                  <a:lnTo>
                    <a:pt x="16725" y="8864"/>
                  </a:lnTo>
                  <a:lnTo>
                    <a:pt x="17119" y="8864"/>
                  </a:lnTo>
                  <a:lnTo>
                    <a:pt x="17119" y="8470"/>
                  </a:lnTo>
                  <a:close/>
                </a:path>
                <a:path w="19685" h="13969">
                  <a:moveTo>
                    <a:pt x="16332" y="8089"/>
                  </a:moveTo>
                  <a:lnTo>
                    <a:pt x="2527" y="8089"/>
                  </a:lnTo>
                  <a:lnTo>
                    <a:pt x="2527" y="8470"/>
                  </a:lnTo>
                  <a:lnTo>
                    <a:pt x="16332" y="8470"/>
                  </a:lnTo>
                  <a:lnTo>
                    <a:pt x="16332" y="8089"/>
                  </a:lnTo>
                  <a:close/>
                </a:path>
                <a:path w="19685" h="13969">
                  <a:moveTo>
                    <a:pt x="16725" y="6362"/>
                  </a:moveTo>
                  <a:lnTo>
                    <a:pt x="190" y="6362"/>
                  </a:lnTo>
                  <a:lnTo>
                    <a:pt x="190" y="7124"/>
                  </a:lnTo>
                  <a:lnTo>
                    <a:pt x="584" y="7124"/>
                  </a:lnTo>
                  <a:lnTo>
                    <a:pt x="584" y="7327"/>
                  </a:lnTo>
                  <a:lnTo>
                    <a:pt x="1752" y="7327"/>
                  </a:lnTo>
                  <a:lnTo>
                    <a:pt x="2133" y="7708"/>
                  </a:lnTo>
                  <a:lnTo>
                    <a:pt x="2133" y="8089"/>
                  </a:lnTo>
                  <a:lnTo>
                    <a:pt x="15951" y="8089"/>
                  </a:lnTo>
                  <a:lnTo>
                    <a:pt x="15951" y="7708"/>
                  </a:lnTo>
                  <a:lnTo>
                    <a:pt x="16332" y="7327"/>
                  </a:lnTo>
                  <a:lnTo>
                    <a:pt x="16332" y="7124"/>
                  </a:lnTo>
                  <a:lnTo>
                    <a:pt x="16725" y="6362"/>
                  </a:lnTo>
                  <a:close/>
                </a:path>
                <a:path w="19685" h="13969">
                  <a:moveTo>
                    <a:pt x="1752" y="7327"/>
                  </a:moveTo>
                  <a:lnTo>
                    <a:pt x="1358" y="7327"/>
                  </a:lnTo>
                  <a:lnTo>
                    <a:pt x="1752" y="7708"/>
                  </a:lnTo>
                  <a:lnTo>
                    <a:pt x="1752" y="7327"/>
                  </a:lnTo>
                  <a:close/>
                </a:path>
                <a:path w="19685" h="13969">
                  <a:moveTo>
                    <a:pt x="17500" y="5587"/>
                  </a:moveTo>
                  <a:lnTo>
                    <a:pt x="190" y="5587"/>
                  </a:lnTo>
                  <a:lnTo>
                    <a:pt x="190" y="5968"/>
                  </a:lnTo>
                  <a:lnTo>
                    <a:pt x="0" y="5968"/>
                  </a:lnTo>
                  <a:lnTo>
                    <a:pt x="0" y="6362"/>
                  </a:lnTo>
                  <a:lnTo>
                    <a:pt x="16725" y="6362"/>
                  </a:lnTo>
                  <a:lnTo>
                    <a:pt x="16725" y="6743"/>
                  </a:lnTo>
                  <a:lnTo>
                    <a:pt x="17500" y="5587"/>
                  </a:lnTo>
                  <a:close/>
                </a:path>
                <a:path w="19685" h="13969">
                  <a:moveTo>
                    <a:pt x="18288" y="5194"/>
                  </a:moveTo>
                  <a:lnTo>
                    <a:pt x="0" y="5194"/>
                  </a:lnTo>
                  <a:lnTo>
                    <a:pt x="0" y="5587"/>
                  </a:lnTo>
                  <a:lnTo>
                    <a:pt x="17894" y="5587"/>
                  </a:lnTo>
                  <a:lnTo>
                    <a:pt x="18288" y="5194"/>
                  </a:lnTo>
                  <a:close/>
                </a:path>
                <a:path w="19685" h="13969">
                  <a:moveTo>
                    <a:pt x="19253" y="4432"/>
                  </a:moveTo>
                  <a:lnTo>
                    <a:pt x="18669" y="4432"/>
                  </a:lnTo>
                  <a:lnTo>
                    <a:pt x="18669" y="4813"/>
                  </a:lnTo>
                  <a:lnTo>
                    <a:pt x="17894" y="4813"/>
                  </a:lnTo>
                  <a:lnTo>
                    <a:pt x="17500" y="5194"/>
                  </a:lnTo>
                  <a:lnTo>
                    <a:pt x="18288" y="5194"/>
                  </a:lnTo>
                  <a:lnTo>
                    <a:pt x="18669" y="5587"/>
                  </a:lnTo>
                  <a:lnTo>
                    <a:pt x="19253" y="4432"/>
                  </a:lnTo>
                  <a:close/>
                </a:path>
                <a:path w="19685" h="13969">
                  <a:moveTo>
                    <a:pt x="13030" y="4051"/>
                  </a:moveTo>
                  <a:lnTo>
                    <a:pt x="584" y="4051"/>
                  </a:lnTo>
                  <a:lnTo>
                    <a:pt x="584" y="4432"/>
                  </a:lnTo>
                  <a:lnTo>
                    <a:pt x="190" y="4813"/>
                  </a:lnTo>
                  <a:lnTo>
                    <a:pt x="190" y="5194"/>
                  </a:lnTo>
                  <a:lnTo>
                    <a:pt x="17119" y="5194"/>
                  </a:lnTo>
                  <a:lnTo>
                    <a:pt x="17119" y="4813"/>
                  </a:lnTo>
                  <a:lnTo>
                    <a:pt x="16725" y="4432"/>
                  </a:lnTo>
                  <a:lnTo>
                    <a:pt x="13030" y="4432"/>
                  </a:lnTo>
                  <a:lnTo>
                    <a:pt x="13030" y="4051"/>
                  </a:lnTo>
                  <a:close/>
                </a:path>
                <a:path w="19685" h="13969">
                  <a:moveTo>
                    <a:pt x="15557" y="2692"/>
                  </a:moveTo>
                  <a:lnTo>
                    <a:pt x="15163" y="2692"/>
                  </a:lnTo>
                  <a:lnTo>
                    <a:pt x="15163" y="2895"/>
                  </a:lnTo>
                  <a:lnTo>
                    <a:pt x="14198" y="2895"/>
                  </a:lnTo>
                  <a:lnTo>
                    <a:pt x="13804" y="3657"/>
                  </a:lnTo>
                  <a:lnTo>
                    <a:pt x="13423" y="3657"/>
                  </a:lnTo>
                  <a:lnTo>
                    <a:pt x="13423" y="4051"/>
                  </a:lnTo>
                  <a:lnTo>
                    <a:pt x="13030" y="4432"/>
                  </a:lnTo>
                  <a:lnTo>
                    <a:pt x="16725" y="4432"/>
                  </a:lnTo>
                  <a:lnTo>
                    <a:pt x="17119" y="4051"/>
                  </a:lnTo>
                  <a:lnTo>
                    <a:pt x="15951" y="3276"/>
                  </a:lnTo>
                  <a:lnTo>
                    <a:pt x="15557" y="2895"/>
                  </a:lnTo>
                  <a:lnTo>
                    <a:pt x="15557" y="2692"/>
                  </a:lnTo>
                  <a:close/>
                </a:path>
                <a:path w="19685" h="13969">
                  <a:moveTo>
                    <a:pt x="13030" y="3657"/>
                  </a:moveTo>
                  <a:lnTo>
                    <a:pt x="965" y="3657"/>
                  </a:lnTo>
                  <a:lnTo>
                    <a:pt x="965" y="4051"/>
                  </a:lnTo>
                  <a:lnTo>
                    <a:pt x="12636" y="4051"/>
                  </a:lnTo>
                  <a:lnTo>
                    <a:pt x="13030" y="3657"/>
                  </a:lnTo>
                  <a:close/>
                </a:path>
                <a:path w="19685" h="13969">
                  <a:moveTo>
                    <a:pt x="12255" y="3276"/>
                  </a:moveTo>
                  <a:lnTo>
                    <a:pt x="1358" y="3276"/>
                  </a:lnTo>
                  <a:lnTo>
                    <a:pt x="1358" y="3657"/>
                  </a:lnTo>
                  <a:lnTo>
                    <a:pt x="12255" y="3657"/>
                  </a:lnTo>
                  <a:lnTo>
                    <a:pt x="12255" y="3276"/>
                  </a:lnTo>
                  <a:close/>
                </a:path>
                <a:path w="19685" h="13969">
                  <a:moveTo>
                    <a:pt x="10312" y="380"/>
                  </a:moveTo>
                  <a:lnTo>
                    <a:pt x="9918" y="380"/>
                  </a:lnTo>
                  <a:lnTo>
                    <a:pt x="9728" y="774"/>
                  </a:lnTo>
                  <a:lnTo>
                    <a:pt x="9334" y="1155"/>
                  </a:lnTo>
                  <a:lnTo>
                    <a:pt x="4864" y="1155"/>
                  </a:lnTo>
                  <a:lnTo>
                    <a:pt x="4864" y="1536"/>
                  </a:lnTo>
                  <a:lnTo>
                    <a:pt x="2527" y="1536"/>
                  </a:lnTo>
                  <a:lnTo>
                    <a:pt x="2527" y="2311"/>
                  </a:lnTo>
                  <a:lnTo>
                    <a:pt x="2133" y="2311"/>
                  </a:lnTo>
                  <a:lnTo>
                    <a:pt x="2133" y="2692"/>
                  </a:lnTo>
                  <a:lnTo>
                    <a:pt x="1752" y="2895"/>
                  </a:lnTo>
                  <a:lnTo>
                    <a:pt x="1752" y="3276"/>
                  </a:lnTo>
                  <a:lnTo>
                    <a:pt x="11861" y="3276"/>
                  </a:lnTo>
                  <a:lnTo>
                    <a:pt x="11861" y="2895"/>
                  </a:lnTo>
                  <a:lnTo>
                    <a:pt x="9918" y="2895"/>
                  </a:lnTo>
                  <a:lnTo>
                    <a:pt x="9918" y="1930"/>
                  </a:lnTo>
                  <a:lnTo>
                    <a:pt x="10312" y="1155"/>
                  </a:lnTo>
                  <a:lnTo>
                    <a:pt x="10312" y="380"/>
                  </a:lnTo>
                  <a:close/>
                </a:path>
                <a:path w="19685" h="13969">
                  <a:moveTo>
                    <a:pt x="11468" y="2692"/>
                  </a:moveTo>
                  <a:lnTo>
                    <a:pt x="9918" y="2692"/>
                  </a:lnTo>
                  <a:lnTo>
                    <a:pt x="9918" y="2895"/>
                  </a:lnTo>
                  <a:lnTo>
                    <a:pt x="11861" y="2895"/>
                  </a:lnTo>
                  <a:lnTo>
                    <a:pt x="11468" y="2692"/>
                  </a:lnTo>
                  <a:close/>
                </a:path>
                <a:path w="19685" h="13969">
                  <a:moveTo>
                    <a:pt x="15163" y="2692"/>
                  </a:moveTo>
                  <a:lnTo>
                    <a:pt x="14782" y="2895"/>
                  </a:lnTo>
                  <a:lnTo>
                    <a:pt x="15163" y="2895"/>
                  </a:lnTo>
                  <a:lnTo>
                    <a:pt x="15163" y="2692"/>
                  </a:lnTo>
                  <a:close/>
                </a:path>
                <a:path w="19685" h="13969">
                  <a:moveTo>
                    <a:pt x="5829" y="0"/>
                  </a:moveTo>
                  <a:lnTo>
                    <a:pt x="5448" y="0"/>
                  </a:lnTo>
                  <a:lnTo>
                    <a:pt x="5448" y="380"/>
                  </a:lnTo>
                  <a:lnTo>
                    <a:pt x="5054" y="380"/>
                  </a:lnTo>
                  <a:lnTo>
                    <a:pt x="5054" y="1155"/>
                  </a:lnTo>
                  <a:lnTo>
                    <a:pt x="6997" y="1155"/>
                  </a:lnTo>
                  <a:lnTo>
                    <a:pt x="6604" y="774"/>
                  </a:lnTo>
                  <a:lnTo>
                    <a:pt x="6223" y="774"/>
                  </a:lnTo>
                  <a:lnTo>
                    <a:pt x="6223" y="380"/>
                  </a:lnTo>
                  <a:lnTo>
                    <a:pt x="5829" y="0"/>
                  </a:lnTo>
                  <a:close/>
                </a:path>
                <a:path w="19685" h="13969">
                  <a:moveTo>
                    <a:pt x="8559" y="380"/>
                  </a:moveTo>
                  <a:lnTo>
                    <a:pt x="6997" y="380"/>
                  </a:lnTo>
                  <a:lnTo>
                    <a:pt x="6997" y="1155"/>
                  </a:lnTo>
                  <a:lnTo>
                    <a:pt x="9334" y="1155"/>
                  </a:lnTo>
                  <a:lnTo>
                    <a:pt x="9334" y="774"/>
                  </a:lnTo>
                  <a:lnTo>
                    <a:pt x="8940" y="774"/>
                  </a:lnTo>
                  <a:lnTo>
                    <a:pt x="8559" y="38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3974896" y="2247043"/>
              <a:ext cx="19685" cy="13970"/>
            </a:xfrm>
            <a:custGeom>
              <a:avLst/>
              <a:gdLst/>
              <a:ahLst/>
              <a:cxnLst/>
              <a:rect l="l" t="t" r="r" b="b"/>
              <a:pathLst>
                <a:path w="19685" h="13969">
                  <a:moveTo>
                    <a:pt x="16725" y="6743"/>
                  </a:moveTo>
                  <a:lnTo>
                    <a:pt x="16725" y="6362"/>
                  </a:lnTo>
                  <a:lnTo>
                    <a:pt x="16332" y="7124"/>
                  </a:lnTo>
                  <a:lnTo>
                    <a:pt x="16332" y="7327"/>
                  </a:lnTo>
                  <a:lnTo>
                    <a:pt x="15951" y="7708"/>
                  </a:lnTo>
                  <a:lnTo>
                    <a:pt x="15951" y="8089"/>
                  </a:lnTo>
                  <a:lnTo>
                    <a:pt x="16332" y="8089"/>
                  </a:lnTo>
                  <a:lnTo>
                    <a:pt x="16332" y="8470"/>
                  </a:lnTo>
                  <a:lnTo>
                    <a:pt x="16725" y="8470"/>
                  </a:lnTo>
                  <a:lnTo>
                    <a:pt x="16725" y="8089"/>
                  </a:lnTo>
                  <a:lnTo>
                    <a:pt x="16725" y="8470"/>
                  </a:lnTo>
                  <a:lnTo>
                    <a:pt x="16725" y="8089"/>
                  </a:lnTo>
                  <a:lnTo>
                    <a:pt x="16725" y="8470"/>
                  </a:lnTo>
                  <a:lnTo>
                    <a:pt x="17119" y="8470"/>
                  </a:lnTo>
                  <a:lnTo>
                    <a:pt x="17119" y="8864"/>
                  </a:lnTo>
                  <a:lnTo>
                    <a:pt x="16725" y="8864"/>
                  </a:lnTo>
                  <a:lnTo>
                    <a:pt x="16725" y="9245"/>
                  </a:lnTo>
                  <a:lnTo>
                    <a:pt x="16332" y="9639"/>
                  </a:lnTo>
                  <a:lnTo>
                    <a:pt x="16332" y="10020"/>
                  </a:lnTo>
                  <a:lnTo>
                    <a:pt x="16332" y="10401"/>
                  </a:lnTo>
                  <a:lnTo>
                    <a:pt x="15951" y="10401"/>
                  </a:lnTo>
                  <a:lnTo>
                    <a:pt x="15951" y="10794"/>
                  </a:lnTo>
                  <a:lnTo>
                    <a:pt x="15557" y="11175"/>
                  </a:lnTo>
                  <a:lnTo>
                    <a:pt x="15163" y="11175"/>
                  </a:lnTo>
                  <a:lnTo>
                    <a:pt x="15163" y="11556"/>
                  </a:lnTo>
                  <a:lnTo>
                    <a:pt x="14782" y="11556"/>
                  </a:lnTo>
                  <a:lnTo>
                    <a:pt x="14782" y="11950"/>
                  </a:lnTo>
                  <a:lnTo>
                    <a:pt x="14592" y="11950"/>
                  </a:lnTo>
                  <a:lnTo>
                    <a:pt x="14782" y="11556"/>
                  </a:lnTo>
                  <a:lnTo>
                    <a:pt x="14592" y="11556"/>
                  </a:lnTo>
                  <a:lnTo>
                    <a:pt x="14782" y="11175"/>
                  </a:lnTo>
                  <a:lnTo>
                    <a:pt x="14782" y="10794"/>
                  </a:lnTo>
                  <a:lnTo>
                    <a:pt x="14592" y="10794"/>
                  </a:lnTo>
                  <a:lnTo>
                    <a:pt x="14198" y="11175"/>
                  </a:lnTo>
                  <a:lnTo>
                    <a:pt x="13804" y="11175"/>
                  </a:lnTo>
                  <a:lnTo>
                    <a:pt x="13030" y="11556"/>
                  </a:lnTo>
                  <a:lnTo>
                    <a:pt x="13030" y="11175"/>
                  </a:lnTo>
                  <a:lnTo>
                    <a:pt x="13423" y="11175"/>
                  </a:lnTo>
                  <a:lnTo>
                    <a:pt x="13423" y="10794"/>
                  </a:lnTo>
                  <a:lnTo>
                    <a:pt x="13423" y="10401"/>
                  </a:lnTo>
                  <a:lnTo>
                    <a:pt x="13423" y="10020"/>
                  </a:lnTo>
                  <a:lnTo>
                    <a:pt x="13030" y="10020"/>
                  </a:lnTo>
                  <a:lnTo>
                    <a:pt x="13030" y="10401"/>
                  </a:lnTo>
                  <a:lnTo>
                    <a:pt x="12636" y="10401"/>
                  </a:lnTo>
                  <a:lnTo>
                    <a:pt x="12255" y="10794"/>
                  </a:lnTo>
                  <a:lnTo>
                    <a:pt x="11861" y="10794"/>
                  </a:lnTo>
                  <a:lnTo>
                    <a:pt x="11861" y="11950"/>
                  </a:lnTo>
                  <a:lnTo>
                    <a:pt x="11861" y="12141"/>
                  </a:lnTo>
                  <a:lnTo>
                    <a:pt x="11468" y="12141"/>
                  </a:lnTo>
                  <a:lnTo>
                    <a:pt x="11087" y="12141"/>
                  </a:lnTo>
                  <a:lnTo>
                    <a:pt x="10693" y="12522"/>
                  </a:lnTo>
                  <a:lnTo>
                    <a:pt x="10693" y="11950"/>
                  </a:lnTo>
                  <a:lnTo>
                    <a:pt x="11087" y="11950"/>
                  </a:lnTo>
                  <a:lnTo>
                    <a:pt x="11087" y="11175"/>
                  </a:lnTo>
                  <a:lnTo>
                    <a:pt x="10693" y="11556"/>
                  </a:lnTo>
                  <a:lnTo>
                    <a:pt x="10312" y="11556"/>
                  </a:lnTo>
                  <a:lnTo>
                    <a:pt x="10312" y="11175"/>
                  </a:lnTo>
                  <a:lnTo>
                    <a:pt x="10312" y="10794"/>
                  </a:lnTo>
                  <a:lnTo>
                    <a:pt x="10312" y="10401"/>
                  </a:lnTo>
                  <a:lnTo>
                    <a:pt x="9918" y="10401"/>
                  </a:lnTo>
                  <a:lnTo>
                    <a:pt x="9918" y="10794"/>
                  </a:lnTo>
                  <a:lnTo>
                    <a:pt x="9728" y="10794"/>
                  </a:lnTo>
                  <a:lnTo>
                    <a:pt x="9728" y="11175"/>
                  </a:lnTo>
                  <a:lnTo>
                    <a:pt x="9334" y="11175"/>
                  </a:lnTo>
                  <a:lnTo>
                    <a:pt x="9334" y="11556"/>
                  </a:lnTo>
                  <a:lnTo>
                    <a:pt x="8940" y="11556"/>
                  </a:lnTo>
                  <a:lnTo>
                    <a:pt x="8559" y="11950"/>
                  </a:lnTo>
                  <a:lnTo>
                    <a:pt x="8940" y="11950"/>
                  </a:lnTo>
                  <a:lnTo>
                    <a:pt x="8559" y="12141"/>
                  </a:lnTo>
                  <a:lnTo>
                    <a:pt x="8166" y="12141"/>
                  </a:lnTo>
                  <a:lnTo>
                    <a:pt x="7772" y="12141"/>
                  </a:lnTo>
                  <a:lnTo>
                    <a:pt x="7391" y="12522"/>
                  </a:lnTo>
                  <a:lnTo>
                    <a:pt x="6997" y="12522"/>
                  </a:lnTo>
                  <a:lnTo>
                    <a:pt x="6997" y="12915"/>
                  </a:lnTo>
                  <a:lnTo>
                    <a:pt x="6997" y="12522"/>
                  </a:lnTo>
                  <a:lnTo>
                    <a:pt x="6997" y="12915"/>
                  </a:lnTo>
                  <a:lnTo>
                    <a:pt x="6604" y="13296"/>
                  </a:lnTo>
                  <a:lnTo>
                    <a:pt x="6223" y="13296"/>
                  </a:lnTo>
                  <a:lnTo>
                    <a:pt x="6223" y="13677"/>
                  </a:lnTo>
                  <a:lnTo>
                    <a:pt x="5829" y="13677"/>
                  </a:lnTo>
                  <a:lnTo>
                    <a:pt x="5829" y="13296"/>
                  </a:lnTo>
                  <a:lnTo>
                    <a:pt x="5448" y="13296"/>
                  </a:lnTo>
                  <a:lnTo>
                    <a:pt x="5448" y="12915"/>
                  </a:lnTo>
                  <a:lnTo>
                    <a:pt x="5054" y="12915"/>
                  </a:lnTo>
                  <a:lnTo>
                    <a:pt x="4864" y="13296"/>
                  </a:lnTo>
                  <a:lnTo>
                    <a:pt x="4470" y="13677"/>
                  </a:lnTo>
                  <a:lnTo>
                    <a:pt x="4470" y="13296"/>
                  </a:lnTo>
                  <a:lnTo>
                    <a:pt x="4076" y="13677"/>
                  </a:lnTo>
                  <a:lnTo>
                    <a:pt x="4076" y="13296"/>
                  </a:lnTo>
                  <a:lnTo>
                    <a:pt x="4076" y="12915"/>
                  </a:lnTo>
                  <a:lnTo>
                    <a:pt x="3695" y="12915"/>
                  </a:lnTo>
                  <a:lnTo>
                    <a:pt x="3695" y="12522"/>
                  </a:lnTo>
                  <a:lnTo>
                    <a:pt x="3302" y="12522"/>
                  </a:lnTo>
                  <a:lnTo>
                    <a:pt x="3302" y="12141"/>
                  </a:lnTo>
                  <a:lnTo>
                    <a:pt x="3302" y="11950"/>
                  </a:lnTo>
                  <a:lnTo>
                    <a:pt x="3302" y="11556"/>
                  </a:lnTo>
                  <a:lnTo>
                    <a:pt x="3302" y="11175"/>
                  </a:lnTo>
                  <a:lnTo>
                    <a:pt x="2908" y="11175"/>
                  </a:lnTo>
                  <a:lnTo>
                    <a:pt x="2908" y="10794"/>
                  </a:lnTo>
                  <a:lnTo>
                    <a:pt x="2908" y="10401"/>
                  </a:lnTo>
                  <a:lnTo>
                    <a:pt x="2908" y="10020"/>
                  </a:lnTo>
                  <a:lnTo>
                    <a:pt x="3302" y="10020"/>
                  </a:lnTo>
                  <a:lnTo>
                    <a:pt x="3302" y="9639"/>
                  </a:lnTo>
                  <a:lnTo>
                    <a:pt x="3302" y="9245"/>
                  </a:lnTo>
                  <a:lnTo>
                    <a:pt x="2908" y="9245"/>
                  </a:lnTo>
                  <a:lnTo>
                    <a:pt x="2908" y="8864"/>
                  </a:lnTo>
                  <a:lnTo>
                    <a:pt x="2908" y="8470"/>
                  </a:lnTo>
                  <a:lnTo>
                    <a:pt x="2527" y="8470"/>
                  </a:lnTo>
                  <a:lnTo>
                    <a:pt x="2527" y="8089"/>
                  </a:lnTo>
                  <a:lnTo>
                    <a:pt x="2133" y="8089"/>
                  </a:lnTo>
                  <a:lnTo>
                    <a:pt x="2133" y="7708"/>
                  </a:lnTo>
                  <a:lnTo>
                    <a:pt x="1752" y="7327"/>
                  </a:lnTo>
                  <a:lnTo>
                    <a:pt x="1752" y="7708"/>
                  </a:lnTo>
                  <a:lnTo>
                    <a:pt x="1358" y="7327"/>
                  </a:lnTo>
                  <a:lnTo>
                    <a:pt x="965" y="7327"/>
                  </a:lnTo>
                  <a:lnTo>
                    <a:pt x="965" y="7708"/>
                  </a:lnTo>
                  <a:lnTo>
                    <a:pt x="965" y="7327"/>
                  </a:lnTo>
                  <a:lnTo>
                    <a:pt x="584" y="7327"/>
                  </a:lnTo>
                  <a:lnTo>
                    <a:pt x="584" y="7124"/>
                  </a:lnTo>
                  <a:lnTo>
                    <a:pt x="190" y="7124"/>
                  </a:lnTo>
                  <a:lnTo>
                    <a:pt x="190" y="6743"/>
                  </a:lnTo>
                  <a:lnTo>
                    <a:pt x="190" y="6362"/>
                  </a:lnTo>
                  <a:lnTo>
                    <a:pt x="0" y="6362"/>
                  </a:lnTo>
                  <a:lnTo>
                    <a:pt x="0" y="5968"/>
                  </a:lnTo>
                  <a:lnTo>
                    <a:pt x="190" y="5968"/>
                  </a:lnTo>
                  <a:lnTo>
                    <a:pt x="190" y="5587"/>
                  </a:lnTo>
                  <a:lnTo>
                    <a:pt x="0" y="5587"/>
                  </a:lnTo>
                  <a:lnTo>
                    <a:pt x="0" y="5194"/>
                  </a:lnTo>
                  <a:lnTo>
                    <a:pt x="190" y="5194"/>
                  </a:lnTo>
                  <a:lnTo>
                    <a:pt x="190" y="4813"/>
                  </a:lnTo>
                  <a:lnTo>
                    <a:pt x="584" y="4432"/>
                  </a:lnTo>
                  <a:lnTo>
                    <a:pt x="584" y="4051"/>
                  </a:lnTo>
                  <a:lnTo>
                    <a:pt x="965" y="4051"/>
                  </a:lnTo>
                  <a:lnTo>
                    <a:pt x="965" y="3657"/>
                  </a:lnTo>
                  <a:lnTo>
                    <a:pt x="1358" y="3657"/>
                  </a:lnTo>
                  <a:lnTo>
                    <a:pt x="1358" y="3276"/>
                  </a:lnTo>
                  <a:lnTo>
                    <a:pt x="1752" y="3276"/>
                  </a:lnTo>
                  <a:lnTo>
                    <a:pt x="1752" y="2895"/>
                  </a:lnTo>
                  <a:lnTo>
                    <a:pt x="2133" y="2692"/>
                  </a:lnTo>
                  <a:lnTo>
                    <a:pt x="2133" y="2311"/>
                  </a:lnTo>
                  <a:lnTo>
                    <a:pt x="2527" y="2311"/>
                  </a:lnTo>
                  <a:lnTo>
                    <a:pt x="2527" y="1930"/>
                  </a:lnTo>
                  <a:lnTo>
                    <a:pt x="2527" y="2311"/>
                  </a:lnTo>
                  <a:lnTo>
                    <a:pt x="2527" y="1930"/>
                  </a:lnTo>
                  <a:lnTo>
                    <a:pt x="2527" y="1536"/>
                  </a:lnTo>
                  <a:lnTo>
                    <a:pt x="2908" y="1536"/>
                  </a:lnTo>
                  <a:lnTo>
                    <a:pt x="3302" y="1536"/>
                  </a:lnTo>
                  <a:lnTo>
                    <a:pt x="4076" y="1536"/>
                  </a:lnTo>
                  <a:lnTo>
                    <a:pt x="4470" y="1536"/>
                  </a:lnTo>
                  <a:lnTo>
                    <a:pt x="4864" y="1536"/>
                  </a:lnTo>
                  <a:lnTo>
                    <a:pt x="4864" y="1155"/>
                  </a:lnTo>
                  <a:lnTo>
                    <a:pt x="4864" y="1536"/>
                  </a:lnTo>
                  <a:lnTo>
                    <a:pt x="4864" y="1155"/>
                  </a:lnTo>
                  <a:lnTo>
                    <a:pt x="5054" y="1155"/>
                  </a:lnTo>
                  <a:lnTo>
                    <a:pt x="5054" y="774"/>
                  </a:lnTo>
                  <a:lnTo>
                    <a:pt x="5054" y="380"/>
                  </a:lnTo>
                  <a:lnTo>
                    <a:pt x="5448" y="380"/>
                  </a:lnTo>
                  <a:lnTo>
                    <a:pt x="5448" y="0"/>
                  </a:lnTo>
                  <a:lnTo>
                    <a:pt x="5829" y="0"/>
                  </a:lnTo>
                  <a:lnTo>
                    <a:pt x="6223" y="380"/>
                  </a:lnTo>
                  <a:lnTo>
                    <a:pt x="6223" y="774"/>
                  </a:lnTo>
                  <a:lnTo>
                    <a:pt x="6604" y="774"/>
                  </a:lnTo>
                  <a:lnTo>
                    <a:pt x="6997" y="1155"/>
                  </a:lnTo>
                  <a:lnTo>
                    <a:pt x="6997" y="774"/>
                  </a:lnTo>
                  <a:lnTo>
                    <a:pt x="6997" y="380"/>
                  </a:lnTo>
                  <a:lnTo>
                    <a:pt x="7391" y="380"/>
                  </a:lnTo>
                  <a:lnTo>
                    <a:pt x="7772" y="380"/>
                  </a:lnTo>
                  <a:lnTo>
                    <a:pt x="8166" y="380"/>
                  </a:lnTo>
                  <a:lnTo>
                    <a:pt x="8559" y="380"/>
                  </a:lnTo>
                  <a:lnTo>
                    <a:pt x="8940" y="774"/>
                  </a:lnTo>
                  <a:lnTo>
                    <a:pt x="9334" y="774"/>
                  </a:lnTo>
                  <a:lnTo>
                    <a:pt x="9334" y="1155"/>
                  </a:lnTo>
                  <a:lnTo>
                    <a:pt x="9728" y="774"/>
                  </a:lnTo>
                  <a:lnTo>
                    <a:pt x="9918" y="380"/>
                  </a:lnTo>
                  <a:lnTo>
                    <a:pt x="10312" y="380"/>
                  </a:lnTo>
                  <a:lnTo>
                    <a:pt x="10312" y="774"/>
                  </a:lnTo>
                  <a:lnTo>
                    <a:pt x="10312" y="1155"/>
                  </a:lnTo>
                  <a:lnTo>
                    <a:pt x="9918" y="1930"/>
                  </a:lnTo>
                  <a:lnTo>
                    <a:pt x="9918" y="2311"/>
                  </a:lnTo>
                  <a:lnTo>
                    <a:pt x="9918" y="2895"/>
                  </a:lnTo>
                  <a:lnTo>
                    <a:pt x="9918" y="2692"/>
                  </a:lnTo>
                  <a:lnTo>
                    <a:pt x="10312" y="2692"/>
                  </a:lnTo>
                  <a:lnTo>
                    <a:pt x="10693" y="2692"/>
                  </a:lnTo>
                  <a:lnTo>
                    <a:pt x="11087" y="2692"/>
                  </a:lnTo>
                  <a:lnTo>
                    <a:pt x="11468" y="2692"/>
                  </a:lnTo>
                  <a:lnTo>
                    <a:pt x="11861" y="2895"/>
                  </a:lnTo>
                  <a:lnTo>
                    <a:pt x="11861" y="3276"/>
                  </a:lnTo>
                  <a:lnTo>
                    <a:pt x="12255" y="3276"/>
                  </a:lnTo>
                  <a:lnTo>
                    <a:pt x="12255" y="3657"/>
                  </a:lnTo>
                  <a:lnTo>
                    <a:pt x="12636" y="3657"/>
                  </a:lnTo>
                  <a:lnTo>
                    <a:pt x="13030" y="3657"/>
                  </a:lnTo>
                  <a:lnTo>
                    <a:pt x="12636" y="4051"/>
                  </a:lnTo>
                  <a:lnTo>
                    <a:pt x="13030" y="4051"/>
                  </a:lnTo>
                  <a:lnTo>
                    <a:pt x="13030" y="4432"/>
                  </a:lnTo>
                  <a:lnTo>
                    <a:pt x="13423" y="4051"/>
                  </a:lnTo>
                  <a:lnTo>
                    <a:pt x="13423" y="3657"/>
                  </a:lnTo>
                  <a:lnTo>
                    <a:pt x="13804" y="3657"/>
                  </a:lnTo>
                  <a:lnTo>
                    <a:pt x="14198" y="2895"/>
                  </a:lnTo>
                  <a:lnTo>
                    <a:pt x="14592" y="2895"/>
                  </a:lnTo>
                  <a:lnTo>
                    <a:pt x="14782" y="2895"/>
                  </a:lnTo>
                  <a:lnTo>
                    <a:pt x="15163" y="2692"/>
                  </a:lnTo>
                  <a:lnTo>
                    <a:pt x="15163" y="2895"/>
                  </a:lnTo>
                  <a:lnTo>
                    <a:pt x="15163" y="2692"/>
                  </a:lnTo>
                  <a:lnTo>
                    <a:pt x="15557" y="2692"/>
                  </a:lnTo>
                  <a:lnTo>
                    <a:pt x="15557" y="2895"/>
                  </a:lnTo>
                  <a:lnTo>
                    <a:pt x="15951" y="2895"/>
                  </a:lnTo>
                  <a:lnTo>
                    <a:pt x="15557" y="2895"/>
                  </a:lnTo>
                  <a:lnTo>
                    <a:pt x="15951" y="3276"/>
                  </a:lnTo>
                  <a:lnTo>
                    <a:pt x="17119" y="4051"/>
                  </a:lnTo>
                  <a:lnTo>
                    <a:pt x="16725" y="4432"/>
                  </a:lnTo>
                  <a:lnTo>
                    <a:pt x="17119" y="4813"/>
                  </a:lnTo>
                  <a:lnTo>
                    <a:pt x="17119" y="5194"/>
                  </a:lnTo>
                  <a:lnTo>
                    <a:pt x="17500" y="5194"/>
                  </a:lnTo>
                  <a:lnTo>
                    <a:pt x="17894" y="4813"/>
                  </a:lnTo>
                  <a:lnTo>
                    <a:pt x="18288" y="4813"/>
                  </a:lnTo>
                  <a:lnTo>
                    <a:pt x="18669" y="4813"/>
                  </a:lnTo>
                  <a:lnTo>
                    <a:pt x="18669" y="4432"/>
                  </a:lnTo>
                  <a:lnTo>
                    <a:pt x="19062" y="4432"/>
                  </a:lnTo>
                  <a:lnTo>
                    <a:pt x="19253" y="4432"/>
                  </a:lnTo>
                  <a:lnTo>
                    <a:pt x="19062" y="4813"/>
                  </a:lnTo>
                  <a:lnTo>
                    <a:pt x="18669" y="5587"/>
                  </a:lnTo>
                  <a:lnTo>
                    <a:pt x="18288" y="5194"/>
                  </a:lnTo>
                  <a:lnTo>
                    <a:pt x="17894" y="5587"/>
                  </a:lnTo>
                  <a:lnTo>
                    <a:pt x="17500" y="5587"/>
                  </a:lnTo>
                  <a:lnTo>
                    <a:pt x="16725" y="674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3933099" y="2030770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15113" y="15659"/>
                  </a:moveTo>
                  <a:lnTo>
                    <a:pt x="10998" y="15659"/>
                  </a:lnTo>
                  <a:lnTo>
                    <a:pt x="11391" y="16040"/>
                  </a:lnTo>
                  <a:lnTo>
                    <a:pt x="11391" y="16433"/>
                  </a:lnTo>
                  <a:lnTo>
                    <a:pt x="11785" y="16433"/>
                  </a:lnTo>
                  <a:lnTo>
                    <a:pt x="12179" y="16814"/>
                  </a:lnTo>
                  <a:lnTo>
                    <a:pt x="13347" y="17589"/>
                  </a:lnTo>
                  <a:lnTo>
                    <a:pt x="13944" y="18364"/>
                  </a:lnTo>
                  <a:lnTo>
                    <a:pt x="13944" y="17970"/>
                  </a:lnTo>
                  <a:lnTo>
                    <a:pt x="14338" y="17195"/>
                  </a:lnTo>
                  <a:lnTo>
                    <a:pt x="14338" y="16814"/>
                  </a:lnTo>
                  <a:lnTo>
                    <a:pt x="14732" y="16433"/>
                  </a:lnTo>
                  <a:lnTo>
                    <a:pt x="14732" y="16040"/>
                  </a:lnTo>
                  <a:lnTo>
                    <a:pt x="15113" y="15659"/>
                  </a:lnTo>
                  <a:close/>
                </a:path>
                <a:path w="19685" h="18414">
                  <a:moveTo>
                    <a:pt x="18262" y="9270"/>
                  </a:moveTo>
                  <a:lnTo>
                    <a:pt x="4521" y="9270"/>
                  </a:lnTo>
                  <a:lnTo>
                    <a:pt x="4914" y="10439"/>
                  </a:lnTo>
                  <a:lnTo>
                    <a:pt x="5308" y="10439"/>
                  </a:lnTo>
                  <a:lnTo>
                    <a:pt x="5702" y="10820"/>
                  </a:lnTo>
                  <a:lnTo>
                    <a:pt x="5702" y="11214"/>
                  </a:lnTo>
                  <a:lnTo>
                    <a:pt x="6096" y="11214"/>
                  </a:lnTo>
                  <a:lnTo>
                    <a:pt x="6096" y="11595"/>
                  </a:lnTo>
                  <a:lnTo>
                    <a:pt x="6477" y="11595"/>
                  </a:lnTo>
                  <a:lnTo>
                    <a:pt x="6477" y="11976"/>
                  </a:lnTo>
                  <a:lnTo>
                    <a:pt x="6870" y="11976"/>
                  </a:lnTo>
                  <a:lnTo>
                    <a:pt x="6870" y="12763"/>
                  </a:lnTo>
                  <a:lnTo>
                    <a:pt x="7264" y="12763"/>
                  </a:lnTo>
                  <a:lnTo>
                    <a:pt x="8051" y="13525"/>
                  </a:lnTo>
                  <a:lnTo>
                    <a:pt x="8839" y="14109"/>
                  </a:lnTo>
                  <a:lnTo>
                    <a:pt x="9423" y="14490"/>
                  </a:lnTo>
                  <a:lnTo>
                    <a:pt x="10604" y="15659"/>
                  </a:lnTo>
                  <a:lnTo>
                    <a:pt x="15506" y="15659"/>
                  </a:lnTo>
                  <a:lnTo>
                    <a:pt x="15506" y="15265"/>
                  </a:lnTo>
                  <a:lnTo>
                    <a:pt x="16294" y="15265"/>
                  </a:lnTo>
                  <a:lnTo>
                    <a:pt x="16294" y="14884"/>
                  </a:lnTo>
                  <a:lnTo>
                    <a:pt x="16687" y="14884"/>
                  </a:lnTo>
                  <a:lnTo>
                    <a:pt x="16687" y="14109"/>
                  </a:lnTo>
                  <a:lnTo>
                    <a:pt x="18453" y="14109"/>
                  </a:lnTo>
                  <a:lnTo>
                    <a:pt x="18453" y="13728"/>
                  </a:lnTo>
                  <a:lnTo>
                    <a:pt x="18846" y="13728"/>
                  </a:lnTo>
                  <a:lnTo>
                    <a:pt x="18846" y="10820"/>
                  </a:lnTo>
                  <a:lnTo>
                    <a:pt x="19240" y="10439"/>
                  </a:lnTo>
                  <a:lnTo>
                    <a:pt x="19240" y="10045"/>
                  </a:lnTo>
                  <a:lnTo>
                    <a:pt x="18453" y="10045"/>
                  </a:lnTo>
                  <a:lnTo>
                    <a:pt x="18453" y="9664"/>
                  </a:lnTo>
                  <a:lnTo>
                    <a:pt x="18262" y="9664"/>
                  </a:lnTo>
                  <a:lnTo>
                    <a:pt x="18262" y="9270"/>
                  </a:lnTo>
                  <a:close/>
                </a:path>
                <a:path w="19685" h="18414">
                  <a:moveTo>
                    <a:pt x="17475" y="8699"/>
                  </a:moveTo>
                  <a:lnTo>
                    <a:pt x="3937" y="8699"/>
                  </a:lnTo>
                  <a:lnTo>
                    <a:pt x="3937" y="8889"/>
                  </a:lnTo>
                  <a:lnTo>
                    <a:pt x="4127" y="9270"/>
                  </a:lnTo>
                  <a:lnTo>
                    <a:pt x="17868" y="9270"/>
                  </a:lnTo>
                  <a:lnTo>
                    <a:pt x="17868" y="8889"/>
                  </a:lnTo>
                  <a:lnTo>
                    <a:pt x="17475" y="8699"/>
                  </a:lnTo>
                  <a:close/>
                </a:path>
                <a:path w="19685" h="18414">
                  <a:moveTo>
                    <a:pt x="787" y="3860"/>
                  </a:moveTo>
                  <a:lnTo>
                    <a:pt x="0" y="3860"/>
                  </a:lnTo>
                  <a:lnTo>
                    <a:pt x="0" y="4063"/>
                  </a:lnTo>
                  <a:lnTo>
                    <a:pt x="1181" y="5219"/>
                  </a:lnTo>
                  <a:lnTo>
                    <a:pt x="1574" y="5994"/>
                  </a:lnTo>
                  <a:lnTo>
                    <a:pt x="1968" y="6375"/>
                  </a:lnTo>
                  <a:lnTo>
                    <a:pt x="2755" y="7531"/>
                  </a:lnTo>
                  <a:lnTo>
                    <a:pt x="3543" y="8305"/>
                  </a:lnTo>
                  <a:lnTo>
                    <a:pt x="3543" y="8699"/>
                  </a:lnTo>
                  <a:lnTo>
                    <a:pt x="16294" y="8699"/>
                  </a:lnTo>
                  <a:lnTo>
                    <a:pt x="16294" y="7924"/>
                  </a:lnTo>
                  <a:lnTo>
                    <a:pt x="16687" y="7924"/>
                  </a:lnTo>
                  <a:lnTo>
                    <a:pt x="16687" y="7531"/>
                  </a:lnTo>
                  <a:lnTo>
                    <a:pt x="16294" y="7531"/>
                  </a:lnTo>
                  <a:lnTo>
                    <a:pt x="16294" y="7150"/>
                  </a:lnTo>
                  <a:lnTo>
                    <a:pt x="15900" y="6769"/>
                  </a:lnTo>
                  <a:lnTo>
                    <a:pt x="15900" y="5600"/>
                  </a:lnTo>
                  <a:lnTo>
                    <a:pt x="10998" y="5600"/>
                  </a:lnTo>
                  <a:lnTo>
                    <a:pt x="10604" y="5219"/>
                  </a:lnTo>
                  <a:lnTo>
                    <a:pt x="10210" y="5219"/>
                  </a:lnTo>
                  <a:lnTo>
                    <a:pt x="10210" y="4825"/>
                  </a:lnTo>
                  <a:lnTo>
                    <a:pt x="9817" y="4825"/>
                  </a:lnTo>
                  <a:lnTo>
                    <a:pt x="9817" y="4444"/>
                  </a:lnTo>
                  <a:lnTo>
                    <a:pt x="3937" y="4444"/>
                  </a:lnTo>
                  <a:lnTo>
                    <a:pt x="3937" y="4063"/>
                  </a:lnTo>
                  <a:lnTo>
                    <a:pt x="787" y="4063"/>
                  </a:lnTo>
                  <a:lnTo>
                    <a:pt x="787" y="3860"/>
                  </a:lnTo>
                  <a:close/>
                </a:path>
                <a:path w="19685" h="18414">
                  <a:moveTo>
                    <a:pt x="13944" y="3086"/>
                  </a:moveTo>
                  <a:lnTo>
                    <a:pt x="13550" y="3086"/>
                  </a:lnTo>
                  <a:lnTo>
                    <a:pt x="13347" y="3479"/>
                  </a:lnTo>
                  <a:lnTo>
                    <a:pt x="13347" y="3860"/>
                  </a:lnTo>
                  <a:lnTo>
                    <a:pt x="12954" y="3860"/>
                  </a:lnTo>
                  <a:lnTo>
                    <a:pt x="12954" y="4063"/>
                  </a:lnTo>
                  <a:lnTo>
                    <a:pt x="12573" y="4063"/>
                  </a:lnTo>
                  <a:lnTo>
                    <a:pt x="12573" y="4444"/>
                  </a:lnTo>
                  <a:lnTo>
                    <a:pt x="12179" y="4825"/>
                  </a:lnTo>
                  <a:lnTo>
                    <a:pt x="12179" y="5219"/>
                  </a:lnTo>
                  <a:lnTo>
                    <a:pt x="11785" y="5219"/>
                  </a:lnTo>
                  <a:lnTo>
                    <a:pt x="11785" y="5600"/>
                  </a:lnTo>
                  <a:lnTo>
                    <a:pt x="15900" y="5600"/>
                  </a:lnTo>
                  <a:lnTo>
                    <a:pt x="15900" y="4825"/>
                  </a:lnTo>
                  <a:lnTo>
                    <a:pt x="15506" y="4825"/>
                  </a:lnTo>
                  <a:lnTo>
                    <a:pt x="15506" y="4444"/>
                  </a:lnTo>
                  <a:lnTo>
                    <a:pt x="15113" y="4444"/>
                  </a:lnTo>
                  <a:lnTo>
                    <a:pt x="15113" y="3479"/>
                  </a:lnTo>
                  <a:lnTo>
                    <a:pt x="13944" y="3479"/>
                  </a:lnTo>
                  <a:lnTo>
                    <a:pt x="13944" y="3086"/>
                  </a:lnTo>
                  <a:close/>
                </a:path>
                <a:path w="19685" h="18414">
                  <a:moveTo>
                    <a:pt x="4521" y="4063"/>
                  </a:moveTo>
                  <a:lnTo>
                    <a:pt x="4127" y="4444"/>
                  </a:lnTo>
                  <a:lnTo>
                    <a:pt x="4521" y="4444"/>
                  </a:lnTo>
                  <a:lnTo>
                    <a:pt x="4521" y="4063"/>
                  </a:lnTo>
                  <a:close/>
                </a:path>
                <a:path w="19685" h="18414">
                  <a:moveTo>
                    <a:pt x="9423" y="3479"/>
                  </a:moveTo>
                  <a:lnTo>
                    <a:pt x="4521" y="3479"/>
                  </a:lnTo>
                  <a:lnTo>
                    <a:pt x="4521" y="3860"/>
                  </a:lnTo>
                  <a:lnTo>
                    <a:pt x="4914" y="3860"/>
                  </a:lnTo>
                  <a:lnTo>
                    <a:pt x="4914" y="4444"/>
                  </a:lnTo>
                  <a:lnTo>
                    <a:pt x="5308" y="4444"/>
                  </a:lnTo>
                  <a:lnTo>
                    <a:pt x="5308" y="4063"/>
                  </a:lnTo>
                  <a:lnTo>
                    <a:pt x="9423" y="4063"/>
                  </a:lnTo>
                  <a:lnTo>
                    <a:pt x="9423" y="3479"/>
                  </a:lnTo>
                  <a:close/>
                </a:path>
                <a:path w="19685" h="18414">
                  <a:moveTo>
                    <a:pt x="9423" y="4063"/>
                  </a:moveTo>
                  <a:lnTo>
                    <a:pt x="5308" y="4063"/>
                  </a:lnTo>
                  <a:lnTo>
                    <a:pt x="5308" y="4444"/>
                  </a:lnTo>
                  <a:lnTo>
                    <a:pt x="9423" y="4444"/>
                  </a:lnTo>
                  <a:lnTo>
                    <a:pt x="9423" y="4063"/>
                  </a:lnTo>
                  <a:close/>
                </a:path>
                <a:path w="19685" h="18414">
                  <a:moveTo>
                    <a:pt x="2362" y="3479"/>
                  </a:moveTo>
                  <a:lnTo>
                    <a:pt x="1968" y="3479"/>
                  </a:lnTo>
                  <a:lnTo>
                    <a:pt x="1968" y="3860"/>
                  </a:lnTo>
                  <a:lnTo>
                    <a:pt x="1574" y="3860"/>
                  </a:lnTo>
                  <a:lnTo>
                    <a:pt x="1574" y="4063"/>
                  </a:lnTo>
                  <a:lnTo>
                    <a:pt x="2362" y="4063"/>
                  </a:lnTo>
                  <a:lnTo>
                    <a:pt x="2362" y="3479"/>
                  </a:lnTo>
                  <a:close/>
                </a:path>
                <a:path w="19685" h="18414">
                  <a:moveTo>
                    <a:pt x="6096" y="0"/>
                  </a:moveTo>
                  <a:lnTo>
                    <a:pt x="4914" y="0"/>
                  </a:lnTo>
                  <a:lnTo>
                    <a:pt x="4914" y="380"/>
                  </a:lnTo>
                  <a:lnTo>
                    <a:pt x="4521" y="380"/>
                  </a:lnTo>
                  <a:lnTo>
                    <a:pt x="4521" y="774"/>
                  </a:lnTo>
                  <a:lnTo>
                    <a:pt x="4127" y="1155"/>
                  </a:lnTo>
                  <a:lnTo>
                    <a:pt x="3937" y="1549"/>
                  </a:lnTo>
                  <a:lnTo>
                    <a:pt x="3543" y="1930"/>
                  </a:lnTo>
                  <a:lnTo>
                    <a:pt x="3937" y="2311"/>
                  </a:lnTo>
                  <a:lnTo>
                    <a:pt x="3937" y="2705"/>
                  </a:lnTo>
                  <a:lnTo>
                    <a:pt x="3543" y="3086"/>
                  </a:lnTo>
                  <a:lnTo>
                    <a:pt x="3543" y="3479"/>
                  </a:lnTo>
                  <a:lnTo>
                    <a:pt x="8839" y="3479"/>
                  </a:lnTo>
                  <a:lnTo>
                    <a:pt x="8839" y="2705"/>
                  </a:lnTo>
                  <a:lnTo>
                    <a:pt x="8445" y="2705"/>
                  </a:lnTo>
                  <a:lnTo>
                    <a:pt x="8445" y="2311"/>
                  </a:lnTo>
                  <a:lnTo>
                    <a:pt x="9029" y="2311"/>
                  </a:lnTo>
                  <a:lnTo>
                    <a:pt x="8839" y="1930"/>
                  </a:lnTo>
                  <a:lnTo>
                    <a:pt x="7264" y="1930"/>
                  </a:lnTo>
                  <a:lnTo>
                    <a:pt x="7264" y="1155"/>
                  </a:lnTo>
                  <a:lnTo>
                    <a:pt x="6870" y="1155"/>
                  </a:lnTo>
                  <a:lnTo>
                    <a:pt x="6870" y="774"/>
                  </a:lnTo>
                  <a:lnTo>
                    <a:pt x="6477" y="774"/>
                  </a:lnTo>
                  <a:lnTo>
                    <a:pt x="6096" y="380"/>
                  </a:lnTo>
                  <a:lnTo>
                    <a:pt x="6096" y="0"/>
                  </a:lnTo>
                  <a:close/>
                </a:path>
                <a:path w="19685" h="18414">
                  <a:moveTo>
                    <a:pt x="15506" y="2705"/>
                  </a:moveTo>
                  <a:lnTo>
                    <a:pt x="14732" y="2705"/>
                  </a:lnTo>
                  <a:lnTo>
                    <a:pt x="14732" y="3086"/>
                  </a:lnTo>
                  <a:lnTo>
                    <a:pt x="14338" y="3086"/>
                  </a:lnTo>
                  <a:lnTo>
                    <a:pt x="13944" y="3479"/>
                  </a:lnTo>
                  <a:lnTo>
                    <a:pt x="15506" y="3479"/>
                  </a:lnTo>
                  <a:lnTo>
                    <a:pt x="15506" y="2705"/>
                  </a:lnTo>
                  <a:close/>
                </a:path>
                <a:path w="19685" h="18414">
                  <a:moveTo>
                    <a:pt x="1181" y="2705"/>
                  </a:moveTo>
                  <a:lnTo>
                    <a:pt x="787" y="2705"/>
                  </a:lnTo>
                  <a:lnTo>
                    <a:pt x="787" y="3086"/>
                  </a:lnTo>
                  <a:lnTo>
                    <a:pt x="1181" y="3086"/>
                  </a:lnTo>
                  <a:lnTo>
                    <a:pt x="1181" y="2705"/>
                  </a:lnTo>
                  <a:close/>
                </a:path>
                <a:path w="19685" h="18414">
                  <a:moveTo>
                    <a:pt x="14732" y="2705"/>
                  </a:moveTo>
                  <a:lnTo>
                    <a:pt x="14338" y="2705"/>
                  </a:lnTo>
                  <a:lnTo>
                    <a:pt x="14732" y="3086"/>
                  </a:lnTo>
                  <a:lnTo>
                    <a:pt x="14732" y="2705"/>
                  </a:lnTo>
                  <a:close/>
                </a:path>
                <a:path w="19685" h="18414">
                  <a:moveTo>
                    <a:pt x="2362" y="2311"/>
                  </a:moveTo>
                  <a:lnTo>
                    <a:pt x="1968" y="2705"/>
                  </a:lnTo>
                  <a:lnTo>
                    <a:pt x="2362" y="2705"/>
                  </a:lnTo>
                  <a:lnTo>
                    <a:pt x="2362" y="2311"/>
                  </a:lnTo>
                  <a:close/>
                </a:path>
                <a:path w="19685" h="18414">
                  <a:moveTo>
                    <a:pt x="2755" y="2311"/>
                  </a:moveTo>
                  <a:lnTo>
                    <a:pt x="2362" y="2311"/>
                  </a:lnTo>
                  <a:lnTo>
                    <a:pt x="2362" y="2705"/>
                  </a:lnTo>
                  <a:lnTo>
                    <a:pt x="2755" y="2705"/>
                  </a:lnTo>
                  <a:lnTo>
                    <a:pt x="2755" y="2311"/>
                  </a:lnTo>
                  <a:close/>
                </a:path>
                <a:path w="19685" h="18414">
                  <a:moveTo>
                    <a:pt x="3543" y="1930"/>
                  </a:moveTo>
                  <a:lnTo>
                    <a:pt x="3149" y="2311"/>
                  </a:lnTo>
                  <a:lnTo>
                    <a:pt x="3543" y="2311"/>
                  </a:lnTo>
                  <a:lnTo>
                    <a:pt x="3543" y="1930"/>
                  </a:lnTo>
                  <a:close/>
                </a:path>
                <a:path w="19685" h="18414">
                  <a:moveTo>
                    <a:pt x="9423" y="1930"/>
                  </a:moveTo>
                  <a:lnTo>
                    <a:pt x="9029" y="1930"/>
                  </a:lnTo>
                  <a:lnTo>
                    <a:pt x="9029" y="2311"/>
                  </a:lnTo>
                  <a:lnTo>
                    <a:pt x="9423" y="2311"/>
                  </a:lnTo>
                  <a:lnTo>
                    <a:pt x="9423" y="1930"/>
                  </a:lnTo>
                  <a:close/>
                </a:path>
                <a:path w="19685" h="18414">
                  <a:moveTo>
                    <a:pt x="10210" y="1930"/>
                  </a:moveTo>
                  <a:lnTo>
                    <a:pt x="9423" y="1930"/>
                  </a:lnTo>
                  <a:lnTo>
                    <a:pt x="9817" y="2311"/>
                  </a:lnTo>
                  <a:lnTo>
                    <a:pt x="10210" y="2311"/>
                  </a:lnTo>
                  <a:lnTo>
                    <a:pt x="10210" y="1930"/>
                  </a:lnTo>
                  <a:close/>
                </a:path>
                <a:path w="19685" h="18414">
                  <a:moveTo>
                    <a:pt x="11785" y="1549"/>
                  </a:moveTo>
                  <a:lnTo>
                    <a:pt x="11391" y="1549"/>
                  </a:lnTo>
                  <a:lnTo>
                    <a:pt x="10604" y="1930"/>
                  </a:lnTo>
                  <a:lnTo>
                    <a:pt x="11785" y="1930"/>
                  </a:lnTo>
                  <a:lnTo>
                    <a:pt x="11785" y="1549"/>
                  </a:lnTo>
                  <a:close/>
                </a:path>
                <a:path w="19685" h="18414">
                  <a:moveTo>
                    <a:pt x="12954" y="1355"/>
                  </a:moveTo>
                  <a:lnTo>
                    <a:pt x="12573" y="1549"/>
                  </a:lnTo>
                  <a:lnTo>
                    <a:pt x="12954" y="1549"/>
                  </a:lnTo>
                  <a:lnTo>
                    <a:pt x="12954" y="1355"/>
                  </a:lnTo>
                  <a:close/>
                </a:path>
                <a:path w="19685" h="18414">
                  <a:moveTo>
                    <a:pt x="13347" y="1155"/>
                  </a:moveTo>
                  <a:lnTo>
                    <a:pt x="12954" y="1155"/>
                  </a:lnTo>
                  <a:lnTo>
                    <a:pt x="12954" y="1355"/>
                  </a:lnTo>
                  <a:lnTo>
                    <a:pt x="13347" y="1155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3932325" y="203308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774" y="774"/>
                  </a:move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1562" y="774"/>
                  </a:lnTo>
                  <a:lnTo>
                    <a:pt x="1562" y="393"/>
                  </a:lnTo>
                  <a:lnTo>
                    <a:pt x="1955" y="393"/>
                  </a:lnTo>
                  <a:lnTo>
                    <a:pt x="2349" y="393"/>
                  </a:lnTo>
                  <a:lnTo>
                    <a:pt x="2743" y="393"/>
                  </a:lnTo>
                  <a:lnTo>
                    <a:pt x="3136" y="0"/>
                  </a:lnTo>
                  <a:lnTo>
                    <a:pt x="3136" y="393"/>
                  </a:lnTo>
                  <a:lnTo>
                    <a:pt x="2743" y="393"/>
                  </a:lnTo>
                  <a:lnTo>
                    <a:pt x="2349" y="393"/>
                  </a:lnTo>
                  <a:lnTo>
                    <a:pt x="1955" y="393"/>
                  </a:lnTo>
                  <a:lnTo>
                    <a:pt x="1955" y="774"/>
                  </a:lnTo>
                  <a:lnTo>
                    <a:pt x="1562" y="774"/>
                  </a:lnTo>
                  <a:lnTo>
                    <a:pt x="1168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3935616" y="2033427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752" y="863"/>
                  </a:moveTo>
                  <a:lnTo>
                    <a:pt x="2146" y="1295"/>
                  </a:lnTo>
                  <a:lnTo>
                    <a:pt x="1752" y="863"/>
                  </a:lnTo>
                  <a:lnTo>
                    <a:pt x="1562" y="863"/>
                  </a:lnTo>
                  <a:lnTo>
                    <a:pt x="1752" y="863"/>
                  </a:lnTo>
                  <a:close/>
                </a:path>
                <a:path w="2539" h="1905">
                  <a:moveTo>
                    <a:pt x="2146" y="1295"/>
                  </a:moveTo>
                  <a:lnTo>
                    <a:pt x="2527" y="1511"/>
                  </a:lnTo>
                  <a:lnTo>
                    <a:pt x="2146" y="1295"/>
                  </a:lnTo>
                  <a:close/>
                </a:path>
                <a:path w="2539" h="1905">
                  <a:moveTo>
                    <a:pt x="1168" y="863"/>
                  </a:moveTo>
                  <a:lnTo>
                    <a:pt x="1562" y="863"/>
                  </a:lnTo>
                  <a:lnTo>
                    <a:pt x="1168" y="863"/>
                  </a:lnTo>
                  <a:close/>
                </a:path>
                <a:path w="2539" h="190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3935863" y="20334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431"/>
                  </a:lnTo>
                  <a:lnTo>
                    <a:pt x="419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3935863" y="203342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419" y="431"/>
                  </a:moveTo>
                  <a:lnTo>
                    <a:pt x="0" y="431"/>
                  </a:lnTo>
                  <a:lnTo>
                    <a:pt x="0" y="0"/>
                  </a:lnTo>
                  <a:lnTo>
                    <a:pt x="0" y="431"/>
                  </a:lnTo>
                  <a:lnTo>
                    <a:pt x="419" y="431"/>
                  </a:lnTo>
                  <a:close/>
                </a:path>
                <a:path w="635" h="635">
                  <a:moveTo>
                    <a:pt x="0" y="431"/>
                  </a:moveTo>
                  <a:lnTo>
                    <a:pt x="0" y="0"/>
                  </a:lnTo>
                  <a:lnTo>
                    <a:pt x="419" y="431"/>
                  </a:lnTo>
                  <a:lnTo>
                    <a:pt x="0" y="43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3999348" y="2090513"/>
              <a:ext cx="27940" cy="20955"/>
            </a:xfrm>
            <a:custGeom>
              <a:avLst/>
              <a:gdLst/>
              <a:ahLst/>
              <a:cxnLst/>
              <a:rect l="l" t="t" r="r" b="b"/>
              <a:pathLst>
                <a:path w="27939" h="20955">
                  <a:moveTo>
                    <a:pt x="11252" y="17906"/>
                  </a:moveTo>
                  <a:lnTo>
                    <a:pt x="1943" y="17906"/>
                  </a:lnTo>
                  <a:lnTo>
                    <a:pt x="2336" y="18287"/>
                  </a:lnTo>
                  <a:lnTo>
                    <a:pt x="2717" y="18287"/>
                  </a:lnTo>
                  <a:lnTo>
                    <a:pt x="2717" y="18668"/>
                  </a:lnTo>
                  <a:lnTo>
                    <a:pt x="3111" y="18668"/>
                  </a:lnTo>
                  <a:lnTo>
                    <a:pt x="3111" y="19430"/>
                  </a:lnTo>
                  <a:lnTo>
                    <a:pt x="3492" y="19811"/>
                  </a:lnTo>
                  <a:lnTo>
                    <a:pt x="3492" y="20573"/>
                  </a:lnTo>
                  <a:lnTo>
                    <a:pt x="3886" y="20700"/>
                  </a:lnTo>
                  <a:lnTo>
                    <a:pt x="4267" y="20573"/>
                  </a:lnTo>
                  <a:lnTo>
                    <a:pt x="4949" y="20573"/>
                  </a:lnTo>
                  <a:lnTo>
                    <a:pt x="5245" y="20192"/>
                  </a:lnTo>
                  <a:lnTo>
                    <a:pt x="6019" y="20192"/>
                  </a:lnTo>
                  <a:lnTo>
                    <a:pt x="6019" y="19811"/>
                  </a:lnTo>
                  <a:lnTo>
                    <a:pt x="7962" y="19811"/>
                  </a:lnTo>
                  <a:lnTo>
                    <a:pt x="7962" y="19430"/>
                  </a:lnTo>
                  <a:lnTo>
                    <a:pt x="11252" y="19430"/>
                  </a:lnTo>
                  <a:lnTo>
                    <a:pt x="11252" y="19049"/>
                  </a:lnTo>
                  <a:lnTo>
                    <a:pt x="10871" y="19049"/>
                  </a:lnTo>
                  <a:lnTo>
                    <a:pt x="11252" y="18668"/>
                  </a:lnTo>
                  <a:lnTo>
                    <a:pt x="11252" y="17906"/>
                  </a:lnTo>
                  <a:close/>
                </a:path>
                <a:path w="27939" h="20955">
                  <a:moveTo>
                    <a:pt x="4949" y="20573"/>
                  </a:moveTo>
                  <a:lnTo>
                    <a:pt x="4470" y="20573"/>
                  </a:lnTo>
                  <a:lnTo>
                    <a:pt x="4851" y="20700"/>
                  </a:lnTo>
                  <a:lnTo>
                    <a:pt x="4949" y="20573"/>
                  </a:lnTo>
                  <a:close/>
                </a:path>
                <a:path w="27939" h="20955">
                  <a:moveTo>
                    <a:pt x="5626" y="20192"/>
                  </a:moveTo>
                  <a:lnTo>
                    <a:pt x="5245" y="20192"/>
                  </a:lnTo>
                  <a:lnTo>
                    <a:pt x="5626" y="20573"/>
                  </a:lnTo>
                  <a:lnTo>
                    <a:pt x="5626" y="20192"/>
                  </a:lnTo>
                  <a:close/>
                </a:path>
                <a:path w="27939" h="20955">
                  <a:moveTo>
                    <a:pt x="11645" y="19430"/>
                  </a:moveTo>
                  <a:lnTo>
                    <a:pt x="7962" y="19430"/>
                  </a:lnTo>
                  <a:lnTo>
                    <a:pt x="8343" y="19811"/>
                  </a:lnTo>
                  <a:lnTo>
                    <a:pt x="8343" y="20573"/>
                  </a:lnTo>
                  <a:lnTo>
                    <a:pt x="8737" y="20573"/>
                  </a:lnTo>
                  <a:lnTo>
                    <a:pt x="8737" y="20192"/>
                  </a:lnTo>
                  <a:lnTo>
                    <a:pt x="8928" y="20192"/>
                  </a:lnTo>
                  <a:lnTo>
                    <a:pt x="8928" y="19811"/>
                  </a:lnTo>
                  <a:lnTo>
                    <a:pt x="11252" y="19811"/>
                  </a:lnTo>
                  <a:lnTo>
                    <a:pt x="11645" y="19430"/>
                  </a:lnTo>
                  <a:close/>
                </a:path>
                <a:path w="27939" h="20955">
                  <a:moveTo>
                    <a:pt x="7188" y="19811"/>
                  </a:moveTo>
                  <a:lnTo>
                    <a:pt x="6400" y="19811"/>
                  </a:lnTo>
                  <a:lnTo>
                    <a:pt x="6794" y="20192"/>
                  </a:lnTo>
                  <a:lnTo>
                    <a:pt x="7188" y="20192"/>
                  </a:lnTo>
                  <a:lnTo>
                    <a:pt x="7188" y="19811"/>
                  </a:lnTo>
                  <a:close/>
                </a:path>
                <a:path w="27939" h="20955">
                  <a:moveTo>
                    <a:pt x="10477" y="19811"/>
                  </a:moveTo>
                  <a:lnTo>
                    <a:pt x="10096" y="19811"/>
                  </a:lnTo>
                  <a:lnTo>
                    <a:pt x="10477" y="20192"/>
                  </a:lnTo>
                  <a:lnTo>
                    <a:pt x="10477" y="19811"/>
                  </a:lnTo>
                  <a:close/>
                </a:path>
                <a:path w="27939" h="20955">
                  <a:moveTo>
                    <a:pt x="11645" y="17906"/>
                  </a:moveTo>
                  <a:lnTo>
                    <a:pt x="11252" y="17906"/>
                  </a:lnTo>
                  <a:lnTo>
                    <a:pt x="11645" y="18287"/>
                  </a:lnTo>
                  <a:lnTo>
                    <a:pt x="11645" y="17906"/>
                  </a:lnTo>
                  <a:close/>
                </a:path>
                <a:path w="27939" h="20955">
                  <a:moveTo>
                    <a:pt x="13779" y="16255"/>
                  </a:moveTo>
                  <a:lnTo>
                    <a:pt x="1168" y="16255"/>
                  </a:lnTo>
                  <a:lnTo>
                    <a:pt x="1168" y="17398"/>
                  </a:lnTo>
                  <a:lnTo>
                    <a:pt x="1562" y="17398"/>
                  </a:lnTo>
                  <a:lnTo>
                    <a:pt x="1562" y="17906"/>
                  </a:lnTo>
                  <a:lnTo>
                    <a:pt x="12026" y="17906"/>
                  </a:lnTo>
                  <a:lnTo>
                    <a:pt x="11645" y="17398"/>
                  </a:lnTo>
                  <a:lnTo>
                    <a:pt x="11645" y="17144"/>
                  </a:lnTo>
                  <a:lnTo>
                    <a:pt x="12420" y="17144"/>
                  </a:lnTo>
                  <a:lnTo>
                    <a:pt x="12814" y="16636"/>
                  </a:lnTo>
                  <a:lnTo>
                    <a:pt x="13779" y="16636"/>
                  </a:lnTo>
                  <a:lnTo>
                    <a:pt x="13779" y="16255"/>
                  </a:lnTo>
                  <a:close/>
                </a:path>
                <a:path w="27939" h="20955">
                  <a:moveTo>
                    <a:pt x="12420" y="17144"/>
                  </a:moveTo>
                  <a:lnTo>
                    <a:pt x="12026" y="17144"/>
                  </a:lnTo>
                  <a:lnTo>
                    <a:pt x="12026" y="17398"/>
                  </a:lnTo>
                  <a:lnTo>
                    <a:pt x="12420" y="17398"/>
                  </a:lnTo>
                  <a:lnTo>
                    <a:pt x="12420" y="17144"/>
                  </a:lnTo>
                  <a:close/>
                </a:path>
                <a:path w="27939" h="20955">
                  <a:moveTo>
                    <a:pt x="13779" y="16636"/>
                  </a:moveTo>
                  <a:lnTo>
                    <a:pt x="13589" y="16636"/>
                  </a:lnTo>
                  <a:lnTo>
                    <a:pt x="13589" y="17144"/>
                  </a:lnTo>
                  <a:lnTo>
                    <a:pt x="13779" y="17144"/>
                  </a:lnTo>
                  <a:lnTo>
                    <a:pt x="13779" y="16636"/>
                  </a:lnTo>
                  <a:close/>
                </a:path>
                <a:path w="27939" h="20955">
                  <a:moveTo>
                    <a:pt x="14947" y="14985"/>
                  </a:moveTo>
                  <a:lnTo>
                    <a:pt x="14554" y="14985"/>
                  </a:lnTo>
                  <a:lnTo>
                    <a:pt x="14554" y="15366"/>
                  </a:lnTo>
                  <a:lnTo>
                    <a:pt x="1562" y="15366"/>
                  </a:lnTo>
                  <a:lnTo>
                    <a:pt x="1562" y="16255"/>
                  </a:lnTo>
                  <a:lnTo>
                    <a:pt x="14160" y="16255"/>
                  </a:lnTo>
                  <a:lnTo>
                    <a:pt x="14160" y="15874"/>
                  </a:lnTo>
                  <a:lnTo>
                    <a:pt x="14947" y="15874"/>
                  </a:lnTo>
                  <a:lnTo>
                    <a:pt x="15328" y="15747"/>
                  </a:lnTo>
                  <a:lnTo>
                    <a:pt x="14947" y="15366"/>
                  </a:lnTo>
                  <a:lnTo>
                    <a:pt x="14947" y="14985"/>
                  </a:lnTo>
                  <a:close/>
                </a:path>
                <a:path w="27939" h="20955">
                  <a:moveTo>
                    <a:pt x="20955" y="15747"/>
                  </a:moveTo>
                  <a:lnTo>
                    <a:pt x="19786" y="15747"/>
                  </a:lnTo>
                  <a:lnTo>
                    <a:pt x="19786" y="15874"/>
                  </a:lnTo>
                  <a:lnTo>
                    <a:pt x="20561" y="15874"/>
                  </a:lnTo>
                  <a:lnTo>
                    <a:pt x="20955" y="16255"/>
                  </a:lnTo>
                  <a:lnTo>
                    <a:pt x="20955" y="15747"/>
                  </a:lnTo>
                  <a:close/>
                </a:path>
                <a:path w="27939" h="20955">
                  <a:moveTo>
                    <a:pt x="21729" y="14985"/>
                  </a:moveTo>
                  <a:lnTo>
                    <a:pt x="19405" y="14985"/>
                  </a:lnTo>
                  <a:lnTo>
                    <a:pt x="19405" y="15874"/>
                  </a:lnTo>
                  <a:lnTo>
                    <a:pt x="19786" y="15874"/>
                  </a:lnTo>
                  <a:lnTo>
                    <a:pt x="19786" y="15747"/>
                  </a:lnTo>
                  <a:lnTo>
                    <a:pt x="21348" y="15747"/>
                  </a:lnTo>
                  <a:lnTo>
                    <a:pt x="21348" y="15366"/>
                  </a:lnTo>
                  <a:lnTo>
                    <a:pt x="21729" y="15366"/>
                  </a:lnTo>
                  <a:lnTo>
                    <a:pt x="21729" y="14985"/>
                  </a:lnTo>
                  <a:close/>
                </a:path>
                <a:path w="27939" h="20955">
                  <a:moveTo>
                    <a:pt x="14554" y="14604"/>
                  </a:moveTo>
                  <a:lnTo>
                    <a:pt x="1943" y="14604"/>
                  </a:lnTo>
                  <a:lnTo>
                    <a:pt x="2336" y="14985"/>
                  </a:lnTo>
                  <a:lnTo>
                    <a:pt x="1943" y="14985"/>
                  </a:lnTo>
                  <a:lnTo>
                    <a:pt x="1943" y="15366"/>
                  </a:lnTo>
                  <a:lnTo>
                    <a:pt x="14554" y="15366"/>
                  </a:lnTo>
                  <a:lnTo>
                    <a:pt x="14554" y="14604"/>
                  </a:lnTo>
                  <a:close/>
                </a:path>
                <a:path w="27939" h="20955">
                  <a:moveTo>
                    <a:pt x="17653" y="14985"/>
                  </a:moveTo>
                  <a:lnTo>
                    <a:pt x="17272" y="14985"/>
                  </a:lnTo>
                  <a:lnTo>
                    <a:pt x="17272" y="15366"/>
                  </a:lnTo>
                  <a:lnTo>
                    <a:pt x="17653" y="14985"/>
                  </a:lnTo>
                  <a:close/>
                </a:path>
                <a:path w="27939" h="20955">
                  <a:moveTo>
                    <a:pt x="19405" y="14985"/>
                  </a:moveTo>
                  <a:lnTo>
                    <a:pt x="19011" y="14985"/>
                  </a:lnTo>
                  <a:lnTo>
                    <a:pt x="19011" y="15366"/>
                  </a:lnTo>
                  <a:lnTo>
                    <a:pt x="19405" y="14985"/>
                  </a:lnTo>
                  <a:close/>
                </a:path>
                <a:path w="27939" h="20955">
                  <a:moveTo>
                    <a:pt x="16103" y="14604"/>
                  </a:moveTo>
                  <a:lnTo>
                    <a:pt x="15722" y="14604"/>
                  </a:lnTo>
                  <a:lnTo>
                    <a:pt x="15722" y="14985"/>
                  </a:lnTo>
                  <a:lnTo>
                    <a:pt x="16103" y="14985"/>
                  </a:lnTo>
                  <a:lnTo>
                    <a:pt x="16103" y="14604"/>
                  </a:lnTo>
                  <a:close/>
                </a:path>
                <a:path w="27939" h="20955">
                  <a:moveTo>
                    <a:pt x="18427" y="14604"/>
                  </a:moveTo>
                  <a:lnTo>
                    <a:pt x="16878" y="14604"/>
                  </a:lnTo>
                  <a:lnTo>
                    <a:pt x="16878" y="14985"/>
                  </a:lnTo>
                  <a:lnTo>
                    <a:pt x="18427" y="14985"/>
                  </a:lnTo>
                  <a:lnTo>
                    <a:pt x="18427" y="14604"/>
                  </a:lnTo>
                  <a:close/>
                </a:path>
                <a:path w="27939" h="20955">
                  <a:moveTo>
                    <a:pt x="21729" y="14604"/>
                  </a:moveTo>
                  <a:lnTo>
                    <a:pt x="18427" y="14604"/>
                  </a:lnTo>
                  <a:lnTo>
                    <a:pt x="18427" y="14985"/>
                  </a:lnTo>
                  <a:lnTo>
                    <a:pt x="22123" y="14985"/>
                  </a:lnTo>
                  <a:lnTo>
                    <a:pt x="21729" y="14604"/>
                  </a:lnTo>
                  <a:close/>
                </a:path>
                <a:path w="27939" h="20955">
                  <a:moveTo>
                    <a:pt x="22123" y="13334"/>
                  </a:moveTo>
                  <a:lnTo>
                    <a:pt x="2717" y="13334"/>
                  </a:lnTo>
                  <a:lnTo>
                    <a:pt x="2717" y="13715"/>
                  </a:lnTo>
                  <a:lnTo>
                    <a:pt x="2336" y="14096"/>
                  </a:lnTo>
                  <a:lnTo>
                    <a:pt x="2336" y="14604"/>
                  </a:lnTo>
                  <a:lnTo>
                    <a:pt x="14947" y="14604"/>
                  </a:lnTo>
                  <a:lnTo>
                    <a:pt x="14947" y="14096"/>
                  </a:lnTo>
                  <a:lnTo>
                    <a:pt x="21729" y="14096"/>
                  </a:lnTo>
                  <a:lnTo>
                    <a:pt x="21729" y="13715"/>
                  </a:lnTo>
                  <a:lnTo>
                    <a:pt x="22123" y="13334"/>
                  </a:lnTo>
                  <a:close/>
                </a:path>
                <a:path w="27939" h="20955">
                  <a:moveTo>
                    <a:pt x="21348" y="14096"/>
                  </a:moveTo>
                  <a:lnTo>
                    <a:pt x="15328" y="14096"/>
                  </a:lnTo>
                  <a:lnTo>
                    <a:pt x="15328" y="14604"/>
                  </a:lnTo>
                  <a:lnTo>
                    <a:pt x="21348" y="14604"/>
                  </a:lnTo>
                  <a:lnTo>
                    <a:pt x="21348" y="14096"/>
                  </a:lnTo>
                  <a:close/>
                </a:path>
                <a:path w="27939" h="20955">
                  <a:moveTo>
                    <a:pt x="25031" y="12572"/>
                  </a:moveTo>
                  <a:lnTo>
                    <a:pt x="23088" y="12572"/>
                  </a:lnTo>
                  <a:lnTo>
                    <a:pt x="23088" y="12953"/>
                  </a:lnTo>
                  <a:lnTo>
                    <a:pt x="23482" y="12953"/>
                  </a:lnTo>
                  <a:lnTo>
                    <a:pt x="23482" y="13334"/>
                  </a:lnTo>
                  <a:lnTo>
                    <a:pt x="23088" y="13715"/>
                  </a:lnTo>
                  <a:lnTo>
                    <a:pt x="23482" y="13715"/>
                  </a:lnTo>
                  <a:lnTo>
                    <a:pt x="23482" y="14096"/>
                  </a:lnTo>
                  <a:lnTo>
                    <a:pt x="24257" y="13334"/>
                  </a:lnTo>
                  <a:lnTo>
                    <a:pt x="24638" y="13334"/>
                  </a:lnTo>
                  <a:lnTo>
                    <a:pt x="25031" y="12953"/>
                  </a:lnTo>
                  <a:lnTo>
                    <a:pt x="25031" y="12572"/>
                  </a:lnTo>
                  <a:close/>
                </a:path>
                <a:path w="27939" h="20955">
                  <a:moveTo>
                    <a:pt x="22504" y="12953"/>
                  </a:moveTo>
                  <a:lnTo>
                    <a:pt x="2336" y="12953"/>
                  </a:lnTo>
                  <a:lnTo>
                    <a:pt x="2336" y="13334"/>
                  </a:lnTo>
                  <a:lnTo>
                    <a:pt x="22123" y="13334"/>
                  </a:lnTo>
                  <a:lnTo>
                    <a:pt x="22123" y="13715"/>
                  </a:lnTo>
                  <a:lnTo>
                    <a:pt x="22504" y="13334"/>
                  </a:lnTo>
                  <a:lnTo>
                    <a:pt x="22504" y="12953"/>
                  </a:lnTo>
                  <a:close/>
                </a:path>
                <a:path w="27939" h="20955">
                  <a:moveTo>
                    <a:pt x="22898" y="12572"/>
                  </a:moveTo>
                  <a:lnTo>
                    <a:pt x="2717" y="12572"/>
                  </a:lnTo>
                  <a:lnTo>
                    <a:pt x="2717" y="12953"/>
                  </a:lnTo>
                  <a:lnTo>
                    <a:pt x="22898" y="12953"/>
                  </a:lnTo>
                  <a:lnTo>
                    <a:pt x="22898" y="12572"/>
                  </a:lnTo>
                  <a:close/>
                </a:path>
                <a:path w="27939" h="20955">
                  <a:moveTo>
                    <a:pt x="23088" y="12572"/>
                  </a:moveTo>
                  <a:lnTo>
                    <a:pt x="22898" y="12572"/>
                  </a:lnTo>
                  <a:lnTo>
                    <a:pt x="22898" y="12953"/>
                  </a:lnTo>
                  <a:lnTo>
                    <a:pt x="23088" y="12572"/>
                  </a:lnTo>
                  <a:close/>
                </a:path>
                <a:path w="27939" h="20955">
                  <a:moveTo>
                    <a:pt x="25412" y="12191"/>
                  </a:moveTo>
                  <a:lnTo>
                    <a:pt x="2336" y="12191"/>
                  </a:lnTo>
                  <a:lnTo>
                    <a:pt x="2336" y="12572"/>
                  </a:lnTo>
                  <a:lnTo>
                    <a:pt x="25412" y="12572"/>
                  </a:lnTo>
                  <a:lnTo>
                    <a:pt x="25412" y="12191"/>
                  </a:lnTo>
                  <a:close/>
                </a:path>
                <a:path w="27939" h="20955">
                  <a:moveTo>
                    <a:pt x="26187" y="10794"/>
                  </a:moveTo>
                  <a:lnTo>
                    <a:pt x="26187" y="11302"/>
                  </a:lnTo>
                  <a:lnTo>
                    <a:pt x="2717" y="11302"/>
                  </a:lnTo>
                  <a:lnTo>
                    <a:pt x="2717" y="12191"/>
                  </a:lnTo>
                  <a:lnTo>
                    <a:pt x="25806" y="12191"/>
                  </a:lnTo>
                  <a:lnTo>
                    <a:pt x="25806" y="11810"/>
                  </a:lnTo>
                  <a:lnTo>
                    <a:pt x="26187" y="11429"/>
                  </a:lnTo>
                  <a:lnTo>
                    <a:pt x="26581" y="11429"/>
                  </a:lnTo>
                  <a:lnTo>
                    <a:pt x="26581" y="11302"/>
                  </a:lnTo>
                  <a:lnTo>
                    <a:pt x="26187" y="10794"/>
                  </a:lnTo>
                  <a:close/>
                </a:path>
                <a:path w="27939" h="20955">
                  <a:moveTo>
                    <a:pt x="26581" y="10032"/>
                  </a:moveTo>
                  <a:lnTo>
                    <a:pt x="3111" y="10032"/>
                  </a:lnTo>
                  <a:lnTo>
                    <a:pt x="3111" y="10413"/>
                  </a:lnTo>
                  <a:lnTo>
                    <a:pt x="2336" y="11302"/>
                  </a:lnTo>
                  <a:lnTo>
                    <a:pt x="26187" y="11302"/>
                  </a:lnTo>
                  <a:lnTo>
                    <a:pt x="26187" y="10413"/>
                  </a:lnTo>
                  <a:lnTo>
                    <a:pt x="26581" y="10413"/>
                  </a:lnTo>
                  <a:lnTo>
                    <a:pt x="26581" y="10032"/>
                  </a:lnTo>
                  <a:close/>
                </a:path>
                <a:path w="27939" h="20955">
                  <a:moveTo>
                    <a:pt x="1168" y="8127"/>
                  </a:moveTo>
                  <a:lnTo>
                    <a:pt x="787" y="8127"/>
                  </a:lnTo>
                  <a:lnTo>
                    <a:pt x="787" y="9270"/>
                  </a:lnTo>
                  <a:lnTo>
                    <a:pt x="1562" y="9270"/>
                  </a:lnTo>
                  <a:lnTo>
                    <a:pt x="1562" y="10032"/>
                  </a:lnTo>
                  <a:lnTo>
                    <a:pt x="1943" y="9651"/>
                  </a:lnTo>
                  <a:lnTo>
                    <a:pt x="26974" y="9651"/>
                  </a:lnTo>
                  <a:lnTo>
                    <a:pt x="26974" y="8508"/>
                  </a:lnTo>
                  <a:lnTo>
                    <a:pt x="1168" y="8508"/>
                  </a:lnTo>
                  <a:lnTo>
                    <a:pt x="1168" y="8127"/>
                  </a:lnTo>
                  <a:close/>
                </a:path>
                <a:path w="27939" h="20955">
                  <a:moveTo>
                    <a:pt x="2336" y="9651"/>
                  </a:moveTo>
                  <a:lnTo>
                    <a:pt x="1943" y="9651"/>
                  </a:lnTo>
                  <a:lnTo>
                    <a:pt x="1943" y="10032"/>
                  </a:lnTo>
                  <a:lnTo>
                    <a:pt x="2336" y="10032"/>
                  </a:lnTo>
                  <a:lnTo>
                    <a:pt x="2336" y="9651"/>
                  </a:lnTo>
                  <a:close/>
                </a:path>
                <a:path w="27939" h="20955">
                  <a:moveTo>
                    <a:pt x="26974" y="9651"/>
                  </a:moveTo>
                  <a:lnTo>
                    <a:pt x="2336" y="9651"/>
                  </a:lnTo>
                  <a:lnTo>
                    <a:pt x="2336" y="10032"/>
                  </a:lnTo>
                  <a:lnTo>
                    <a:pt x="26974" y="10032"/>
                  </a:lnTo>
                  <a:lnTo>
                    <a:pt x="26974" y="9651"/>
                  </a:lnTo>
                  <a:close/>
                </a:path>
                <a:path w="27939" h="20955">
                  <a:moveTo>
                    <a:pt x="393" y="5206"/>
                  </a:moveTo>
                  <a:lnTo>
                    <a:pt x="0" y="5206"/>
                  </a:lnTo>
                  <a:lnTo>
                    <a:pt x="0" y="6349"/>
                  </a:lnTo>
                  <a:lnTo>
                    <a:pt x="787" y="6349"/>
                  </a:lnTo>
                  <a:lnTo>
                    <a:pt x="787" y="6603"/>
                  </a:lnTo>
                  <a:lnTo>
                    <a:pt x="1168" y="6603"/>
                  </a:lnTo>
                  <a:lnTo>
                    <a:pt x="1168" y="7746"/>
                  </a:lnTo>
                  <a:lnTo>
                    <a:pt x="1562" y="7746"/>
                  </a:lnTo>
                  <a:lnTo>
                    <a:pt x="1168" y="8127"/>
                  </a:lnTo>
                  <a:lnTo>
                    <a:pt x="1168" y="8508"/>
                  </a:lnTo>
                  <a:lnTo>
                    <a:pt x="27355" y="8508"/>
                  </a:lnTo>
                  <a:lnTo>
                    <a:pt x="27355" y="8127"/>
                  </a:lnTo>
                  <a:lnTo>
                    <a:pt x="27749" y="8127"/>
                  </a:lnTo>
                  <a:lnTo>
                    <a:pt x="27749" y="5968"/>
                  </a:lnTo>
                  <a:lnTo>
                    <a:pt x="26974" y="5968"/>
                  </a:lnTo>
                  <a:lnTo>
                    <a:pt x="26581" y="5587"/>
                  </a:lnTo>
                  <a:lnTo>
                    <a:pt x="393" y="5587"/>
                  </a:lnTo>
                  <a:lnTo>
                    <a:pt x="393" y="5206"/>
                  </a:lnTo>
                  <a:close/>
                </a:path>
                <a:path w="27939" h="20955">
                  <a:moveTo>
                    <a:pt x="787" y="6349"/>
                  </a:moveTo>
                  <a:lnTo>
                    <a:pt x="393" y="6349"/>
                  </a:lnTo>
                  <a:lnTo>
                    <a:pt x="393" y="6603"/>
                  </a:lnTo>
                  <a:lnTo>
                    <a:pt x="787" y="6349"/>
                  </a:lnTo>
                  <a:close/>
                </a:path>
                <a:path w="27939" h="20955">
                  <a:moveTo>
                    <a:pt x="26974" y="5587"/>
                  </a:moveTo>
                  <a:lnTo>
                    <a:pt x="26974" y="5968"/>
                  </a:lnTo>
                  <a:lnTo>
                    <a:pt x="27355" y="5968"/>
                  </a:lnTo>
                  <a:lnTo>
                    <a:pt x="26974" y="5587"/>
                  </a:lnTo>
                  <a:close/>
                </a:path>
                <a:path w="27939" h="20955">
                  <a:moveTo>
                    <a:pt x="27749" y="5587"/>
                  </a:moveTo>
                  <a:lnTo>
                    <a:pt x="27355" y="5587"/>
                  </a:lnTo>
                  <a:lnTo>
                    <a:pt x="27355" y="5968"/>
                  </a:lnTo>
                  <a:lnTo>
                    <a:pt x="27749" y="5968"/>
                  </a:lnTo>
                  <a:lnTo>
                    <a:pt x="27749" y="5587"/>
                  </a:lnTo>
                  <a:close/>
                </a:path>
                <a:path w="27939" h="20955">
                  <a:moveTo>
                    <a:pt x="393" y="5206"/>
                  </a:moveTo>
                  <a:lnTo>
                    <a:pt x="393" y="5587"/>
                  </a:lnTo>
                  <a:lnTo>
                    <a:pt x="787" y="5587"/>
                  </a:lnTo>
                  <a:lnTo>
                    <a:pt x="393" y="5206"/>
                  </a:lnTo>
                  <a:close/>
                </a:path>
                <a:path w="27939" h="20955">
                  <a:moveTo>
                    <a:pt x="26974" y="4825"/>
                  </a:moveTo>
                  <a:lnTo>
                    <a:pt x="1168" y="4825"/>
                  </a:lnTo>
                  <a:lnTo>
                    <a:pt x="1168" y="5206"/>
                  </a:lnTo>
                  <a:lnTo>
                    <a:pt x="787" y="5206"/>
                  </a:lnTo>
                  <a:lnTo>
                    <a:pt x="1168" y="5587"/>
                  </a:lnTo>
                  <a:lnTo>
                    <a:pt x="26974" y="5587"/>
                  </a:lnTo>
                  <a:lnTo>
                    <a:pt x="26974" y="4825"/>
                  </a:lnTo>
                  <a:close/>
                </a:path>
                <a:path w="27939" h="20955">
                  <a:moveTo>
                    <a:pt x="26581" y="4444"/>
                  </a:moveTo>
                  <a:lnTo>
                    <a:pt x="1943" y="4444"/>
                  </a:lnTo>
                  <a:lnTo>
                    <a:pt x="1943" y="4825"/>
                  </a:lnTo>
                  <a:lnTo>
                    <a:pt x="26581" y="4825"/>
                  </a:lnTo>
                  <a:lnTo>
                    <a:pt x="26581" y="4444"/>
                  </a:lnTo>
                  <a:close/>
                </a:path>
                <a:path w="27939" h="20955">
                  <a:moveTo>
                    <a:pt x="8343" y="4063"/>
                  </a:moveTo>
                  <a:lnTo>
                    <a:pt x="2336" y="4063"/>
                  </a:lnTo>
                  <a:lnTo>
                    <a:pt x="2336" y="4444"/>
                  </a:lnTo>
                  <a:lnTo>
                    <a:pt x="8928" y="4444"/>
                  </a:lnTo>
                  <a:lnTo>
                    <a:pt x="8343" y="4063"/>
                  </a:lnTo>
                  <a:close/>
                </a:path>
                <a:path w="27939" h="20955">
                  <a:moveTo>
                    <a:pt x="26581" y="2920"/>
                  </a:moveTo>
                  <a:lnTo>
                    <a:pt x="26187" y="2920"/>
                  </a:lnTo>
                  <a:lnTo>
                    <a:pt x="26187" y="3301"/>
                  </a:lnTo>
                  <a:lnTo>
                    <a:pt x="25806" y="3682"/>
                  </a:lnTo>
                  <a:lnTo>
                    <a:pt x="23863" y="3682"/>
                  </a:lnTo>
                  <a:lnTo>
                    <a:pt x="23863" y="4063"/>
                  </a:lnTo>
                  <a:lnTo>
                    <a:pt x="8928" y="4063"/>
                  </a:lnTo>
                  <a:lnTo>
                    <a:pt x="8928" y="4444"/>
                  </a:lnTo>
                  <a:lnTo>
                    <a:pt x="26187" y="4444"/>
                  </a:lnTo>
                  <a:lnTo>
                    <a:pt x="26187" y="4063"/>
                  </a:lnTo>
                  <a:lnTo>
                    <a:pt x="26581" y="3682"/>
                  </a:lnTo>
                  <a:lnTo>
                    <a:pt x="26581" y="2920"/>
                  </a:lnTo>
                  <a:close/>
                </a:path>
                <a:path w="27939" h="20955">
                  <a:moveTo>
                    <a:pt x="3111" y="3682"/>
                  </a:moveTo>
                  <a:lnTo>
                    <a:pt x="2717" y="3682"/>
                  </a:lnTo>
                  <a:lnTo>
                    <a:pt x="2717" y="4063"/>
                  </a:lnTo>
                  <a:lnTo>
                    <a:pt x="3111" y="4063"/>
                  </a:lnTo>
                  <a:lnTo>
                    <a:pt x="3111" y="3682"/>
                  </a:lnTo>
                  <a:close/>
                </a:path>
                <a:path w="27939" h="20955">
                  <a:moveTo>
                    <a:pt x="7962" y="3682"/>
                  </a:moveTo>
                  <a:lnTo>
                    <a:pt x="3111" y="3682"/>
                  </a:lnTo>
                  <a:lnTo>
                    <a:pt x="3111" y="4063"/>
                  </a:lnTo>
                  <a:lnTo>
                    <a:pt x="7962" y="4063"/>
                  </a:lnTo>
                  <a:lnTo>
                    <a:pt x="7962" y="3682"/>
                  </a:lnTo>
                  <a:close/>
                </a:path>
                <a:path w="27939" h="20955">
                  <a:moveTo>
                    <a:pt x="12420" y="3682"/>
                  </a:moveTo>
                  <a:lnTo>
                    <a:pt x="9321" y="3682"/>
                  </a:lnTo>
                  <a:lnTo>
                    <a:pt x="9321" y="4063"/>
                  </a:lnTo>
                  <a:lnTo>
                    <a:pt x="12420" y="4063"/>
                  </a:lnTo>
                  <a:lnTo>
                    <a:pt x="12420" y="3682"/>
                  </a:lnTo>
                  <a:close/>
                </a:path>
                <a:path w="27939" h="20955">
                  <a:moveTo>
                    <a:pt x="23863" y="3682"/>
                  </a:moveTo>
                  <a:lnTo>
                    <a:pt x="12420" y="3682"/>
                  </a:lnTo>
                  <a:lnTo>
                    <a:pt x="12420" y="4063"/>
                  </a:lnTo>
                  <a:lnTo>
                    <a:pt x="23863" y="4063"/>
                  </a:lnTo>
                  <a:lnTo>
                    <a:pt x="23863" y="3682"/>
                  </a:lnTo>
                  <a:close/>
                </a:path>
                <a:path w="27939" h="20955">
                  <a:moveTo>
                    <a:pt x="7569" y="2539"/>
                  </a:moveTo>
                  <a:lnTo>
                    <a:pt x="3492" y="2539"/>
                  </a:lnTo>
                  <a:lnTo>
                    <a:pt x="3492" y="3682"/>
                  </a:lnTo>
                  <a:lnTo>
                    <a:pt x="7569" y="3682"/>
                  </a:lnTo>
                  <a:lnTo>
                    <a:pt x="7569" y="2539"/>
                  </a:lnTo>
                  <a:close/>
                </a:path>
                <a:path w="27939" h="20955">
                  <a:moveTo>
                    <a:pt x="10871" y="2920"/>
                  </a:moveTo>
                  <a:lnTo>
                    <a:pt x="10477" y="2920"/>
                  </a:lnTo>
                  <a:lnTo>
                    <a:pt x="9702" y="3682"/>
                  </a:lnTo>
                  <a:lnTo>
                    <a:pt x="11252" y="3682"/>
                  </a:lnTo>
                  <a:lnTo>
                    <a:pt x="11252" y="3301"/>
                  </a:lnTo>
                  <a:lnTo>
                    <a:pt x="10871" y="3301"/>
                  </a:lnTo>
                  <a:lnTo>
                    <a:pt x="10871" y="2920"/>
                  </a:lnTo>
                  <a:close/>
                </a:path>
                <a:path w="27939" h="20955">
                  <a:moveTo>
                    <a:pt x="12026" y="3301"/>
                  </a:moveTo>
                  <a:lnTo>
                    <a:pt x="11645" y="3301"/>
                  </a:lnTo>
                  <a:lnTo>
                    <a:pt x="11645" y="3682"/>
                  </a:lnTo>
                  <a:lnTo>
                    <a:pt x="12026" y="3682"/>
                  </a:lnTo>
                  <a:lnTo>
                    <a:pt x="12026" y="3301"/>
                  </a:lnTo>
                  <a:close/>
                </a:path>
                <a:path w="27939" h="20955">
                  <a:moveTo>
                    <a:pt x="22898" y="2539"/>
                  </a:moveTo>
                  <a:lnTo>
                    <a:pt x="13589" y="2539"/>
                  </a:lnTo>
                  <a:lnTo>
                    <a:pt x="13589" y="3301"/>
                  </a:lnTo>
                  <a:lnTo>
                    <a:pt x="13195" y="3301"/>
                  </a:lnTo>
                  <a:lnTo>
                    <a:pt x="12814" y="3682"/>
                  </a:lnTo>
                  <a:lnTo>
                    <a:pt x="22898" y="3682"/>
                  </a:lnTo>
                  <a:lnTo>
                    <a:pt x="22898" y="2539"/>
                  </a:lnTo>
                  <a:close/>
                </a:path>
                <a:path w="27939" h="20955">
                  <a:moveTo>
                    <a:pt x="23482" y="3301"/>
                  </a:moveTo>
                  <a:lnTo>
                    <a:pt x="23088" y="3301"/>
                  </a:lnTo>
                  <a:lnTo>
                    <a:pt x="22898" y="3682"/>
                  </a:lnTo>
                  <a:lnTo>
                    <a:pt x="23482" y="3682"/>
                  </a:lnTo>
                  <a:lnTo>
                    <a:pt x="23482" y="3301"/>
                  </a:lnTo>
                  <a:close/>
                </a:path>
                <a:path w="27939" h="20955">
                  <a:moveTo>
                    <a:pt x="24257" y="3301"/>
                  </a:moveTo>
                  <a:lnTo>
                    <a:pt x="24257" y="3682"/>
                  </a:lnTo>
                  <a:lnTo>
                    <a:pt x="24638" y="3682"/>
                  </a:lnTo>
                  <a:lnTo>
                    <a:pt x="24257" y="3301"/>
                  </a:lnTo>
                  <a:close/>
                </a:path>
                <a:path w="27939" h="20955">
                  <a:moveTo>
                    <a:pt x="25806" y="3301"/>
                  </a:moveTo>
                  <a:lnTo>
                    <a:pt x="24638" y="3301"/>
                  </a:lnTo>
                  <a:lnTo>
                    <a:pt x="24638" y="3682"/>
                  </a:lnTo>
                  <a:lnTo>
                    <a:pt x="25806" y="3682"/>
                  </a:lnTo>
                  <a:lnTo>
                    <a:pt x="25806" y="3301"/>
                  </a:lnTo>
                  <a:close/>
                </a:path>
                <a:path w="27939" h="20955">
                  <a:moveTo>
                    <a:pt x="25412" y="2920"/>
                  </a:moveTo>
                  <a:lnTo>
                    <a:pt x="25031" y="2920"/>
                  </a:lnTo>
                  <a:lnTo>
                    <a:pt x="25031" y="3301"/>
                  </a:lnTo>
                  <a:lnTo>
                    <a:pt x="25412" y="3301"/>
                  </a:lnTo>
                  <a:lnTo>
                    <a:pt x="25412" y="2920"/>
                  </a:lnTo>
                  <a:close/>
                </a:path>
                <a:path w="27939" h="20955">
                  <a:moveTo>
                    <a:pt x="10477" y="2539"/>
                  </a:moveTo>
                  <a:lnTo>
                    <a:pt x="10096" y="2539"/>
                  </a:lnTo>
                  <a:lnTo>
                    <a:pt x="10096" y="2920"/>
                  </a:lnTo>
                  <a:lnTo>
                    <a:pt x="10477" y="2920"/>
                  </a:lnTo>
                  <a:lnTo>
                    <a:pt x="10477" y="2539"/>
                  </a:lnTo>
                  <a:close/>
                </a:path>
                <a:path w="27939" h="20955">
                  <a:moveTo>
                    <a:pt x="7188" y="2158"/>
                  </a:moveTo>
                  <a:lnTo>
                    <a:pt x="3886" y="2158"/>
                  </a:lnTo>
                  <a:lnTo>
                    <a:pt x="3886" y="2539"/>
                  </a:lnTo>
                  <a:lnTo>
                    <a:pt x="7188" y="2539"/>
                  </a:lnTo>
                  <a:lnTo>
                    <a:pt x="7188" y="2158"/>
                  </a:lnTo>
                  <a:close/>
                </a:path>
                <a:path w="27939" h="20955">
                  <a:moveTo>
                    <a:pt x="10096" y="2158"/>
                  </a:moveTo>
                  <a:lnTo>
                    <a:pt x="9702" y="2539"/>
                  </a:lnTo>
                  <a:lnTo>
                    <a:pt x="10096" y="2539"/>
                  </a:lnTo>
                  <a:lnTo>
                    <a:pt x="10096" y="2158"/>
                  </a:lnTo>
                  <a:close/>
                </a:path>
                <a:path w="27939" h="20955">
                  <a:moveTo>
                    <a:pt x="14554" y="1777"/>
                  </a:moveTo>
                  <a:lnTo>
                    <a:pt x="13779" y="1777"/>
                  </a:lnTo>
                  <a:lnTo>
                    <a:pt x="13779" y="2539"/>
                  </a:lnTo>
                  <a:lnTo>
                    <a:pt x="22504" y="2539"/>
                  </a:lnTo>
                  <a:lnTo>
                    <a:pt x="22504" y="2158"/>
                  </a:lnTo>
                  <a:lnTo>
                    <a:pt x="14554" y="2158"/>
                  </a:lnTo>
                  <a:lnTo>
                    <a:pt x="14554" y="1777"/>
                  </a:lnTo>
                  <a:close/>
                </a:path>
                <a:path w="27939" h="20955">
                  <a:moveTo>
                    <a:pt x="6794" y="1777"/>
                  </a:moveTo>
                  <a:lnTo>
                    <a:pt x="4470" y="1777"/>
                  </a:lnTo>
                  <a:lnTo>
                    <a:pt x="4470" y="2158"/>
                  </a:lnTo>
                  <a:lnTo>
                    <a:pt x="6794" y="2158"/>
                  </a:lnTo>
                  <a:lnTo>
                    <a:pt x="6794" y="1777"/>
                  </a:lnTo>
                  <a:close/>
                </a:path>
                <a:path w="27939" h="20955">
                  <a:moveTo>
                    <a:pt x="22504" y="1777"/>
                  </a:moveTo>
                  <a:lnTo>
                    <a:pt x="14947" y="1777"/>
                  </a:lnTo>
                  <a:lnTo>
                    <a:pt x="14947" y="2158"/>
                  </a:lnTo>
                  <a:lnTo>
                    <a:pt x="22504" y="2158"/>
                  </a:lnTo>
                  <a:lnTo>
                    <a:pt x="22504" y="1777"/>
                  </a:lnTo>
                  <a:close/>
                </a:path>
                <a:path w="27939" h="20955">
                  <a:moveTo>
                    <a:pt x="6019" y="1523"/>
                  </a:moveTo>
                  <a:lnTo>
                    <a:pt x="4470" y="1523"/>
                  </a:lnTo>
                  <a:lnTo>
                    <a:pt x="4267" y="1777"/>
                  </a:lnTo>
                  <a:lnTo>
                    <a:pt x="6019" y="1777"/>
                  </a:lnTo>
                  <a:lnTo>
                    <a:pt x="6019" y="1523"/>
                  </a:lnTo>
                  <a:close/>
                </a:path>
                <a:path w="27939" h="20955">
                  <a:moveTo>
                    <a:pt x="20180" y="380"/>
                  </a:moveTo>
                  <a:lnTo>
                    <a:pt x="18427" y="380"/>
                  </a:lnTo>
                  <a:lnTo>
                    <a:pt x="18046" y="761"/>
                  </a:lnTo>
                  <a:lnTo>
                    <a:pt x="18046" y="1142"/>
                  </a:lnTo>
                  <a:lnTo>
                    <a:pt x="17272" y="1142"/>
                  </a:lnTo>
                  <a:lnTo>
                    <a:pt x="17272" y="1523"/>
                  </a:lnTo>
                  <a:lnTo>
                    <a:pt x="16103" y="1523"/>
                  </a:lnTo>
                  <a:lnTo>
                    <a:pt x="16103" y="1777"/>
                  </a:lnTo>
                  <a:lnTo>
                    <a:pt x="21729" y="1777"/>
                  </a:lnTo>
                  <a:lnTo>
                    <a:pt x="21729" y="761"/>
                  </a:lnTo>
                  <a:lnTo>
                    <a:pt x="20561" y="761"/>
                  </a:lnTo>
                  <a:lnTo>
                    <a:pt x="20180" y="380"/>
                  </a:lnTo>
                  <a:close/>
                </a:path>
                <a:path w="27939" h="20955">
                  <a:moveTo>
                    <a:pt x="4851" y="1142"/>
                  </a:moveTo>
                  <a:lnTo>
                    <a:pt x="4851" y="1523"/>
                  </a:lnTo>
                  <a:lnTo>
                    <a:pt x="5245" y="1523"/>
                  </a:lnTo>
                  <a:lnTo>
                    <a:pt x="4851" y="1142"/>
                  </a:lnTo>
                  <a:close/>
                </a:path>
                <a:path w="27939" h="20955">
                  <a:moveTo>
                    <a:pt x="5626" y="1142"/>
                  </a:moveTo>
                  <a:lnTo>
                    <a:pt x="5245" y="1142"/>
                  </a:lnTo>
                  <a:lnTo>
                    <a:pt x="5245" y="1523"/>
                  </a:lnTo>
                  <a:lnTo>
                    <a:pt x="5626" y="1523"/>
                  </a:lnTo>
                  <a:lnTo>
                    <a:pt x="5626" y="1142"/>
                  </a:lnTo>
                  <a:close/>
                </a:path>
                <a:path w="27939" h="20955">
                  <a:moveTo>
                    <a:pt x="20955" y="0"/>
                  </a:moveTo>
                  <a:lnTo>
                    <a:pt x="20561" y="380"/>
                  </a:lnTo>
                  <a:lnTo>
                    <a:pt x="20561" y="761"/>
                  </a:lnTo>
                  <a:lnTo>
                    <a:pt x="21348" y="761"/>
                  </a:lnTo>
                  <a:lnTo>
                    <a:pt x="20955" y="380"/>
                  </a:lnTo>
                  <a:lnTo>
                    <a:pt x="20955" y="0"/>
                  </a:lnTo>
                  <a:close/>
                </a:path>
                <a:path w="27939" h="20955">
                  <a:moveTo>
                    <a:pt x="19405" y="0"/>
                  </a:moveTo>
                  <a:lnTo>
                    <a:pt x="19011" y="0"/>
                  </a:lnTo>
                  <a:lnTo>
                    <a:pt x="19011" y="380"/>
                  </a:lnTo>
                  <a:lnTo>
                    <a:pt x="19405" y="380"/>
                  </a:lnTo>
                  <a:lnTo>
                    <a:pt x="19405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3998967" y="2090437"/>
              <a:ext cx="28575" cy="20955"/>
            </a:xfrm>
            <a:custGeom>
              <a:avLst/>
              <a:gdLst/>
              <a:ahLst/>
              <a:cxnLst/>
              <a:rect l="l" t="t" r="r" b="b"/>
              <a:pathLst>
                <a:path w="28575" h="20955">
                  <a:moveTo>
                    <a:pt x="26962" y="11264"/>
                  </a:moveTo>
                  <a:lnTo>
                    <a:pt x="26962" y="11455"/>
                  </a:lnTo>
                  <a:lnTo>
                    <a:pt x="26568" y="11455"/>
                  </a:lnTo>
                  <a:lnTo>
                    <a:pt x="26187" y="11849"/>
                  </a:lnTo>
                  <a:lnTo>
                    <a:pt x="26187" y="12230"/>
                  </a:lnTo>
                  <a:lnTo>
                    <a:pt x="25793" y="12230"/>
                  </a:lnTo>
                  <a:lnTo>
                    <a:pt x="25793" y="12623"/>
                  </a:lnTo>
                  <a:lnTo>
                    <a:pt x="25412" y="12623"/>
                  </a:lnTo>
                  <a:lnTo>
                    <a:pt x="25412" y="13017"/>
                  </a:lnTo>
                  <a:lnTo>
                    <a:pt x="25018" y="13398"/>
                  </a:lnTo>
                  <a:lnTo>
                    <a:pt x="24637" y="13398"/>
                  </a:lnTo>
                  <a:lnTo>
                    <a:pt x="24244" y="13792"/>
                  </a:lnTo>
                  <a:lnTo>
                    <a:pt x="23863" y="14173"/>
                  </a:lnTo>
                  <a:lnTo>
                    <a:pt x="23863" y="13792"/>
                  </a:lnTo>
                  <a:lnTo>
                    <a:pt x="23469" y="13792"/>
                  </a:lnTo>
                  <a:lnTo>
                    <a:pt x="23863" y="13398"/>
                  </a:lnTo>
                  <a:lnTo>
                    <a:pt x="23863" y="13017"/>
                  </a:lnTo>
                  <a:lnTo>
                    <a:pt x="23469" y="13017"/>
                  </a:lnTo>
                  <a:lnTo>
                    <a:pt x="23469" y="12623"/>
                  </a:lnTo>
                  <a:lnTo>
                    <a:pt x="23279" y="13017"/>
                  </a:lnTo>
                  <a:lnTo>
                    <a:pt x="23279" y="12623"/>
                  </a:lnTo>
                  <a:lnTo>
                    <a:pt x="23279" y="13017"/>
                  </a:lnTo>
                  <a:lnTo>
                    <a:pt x="22885" y="13017"/>
                  </a:lnTo>
                  <a:lnTo>
                    <a:pt x="22885" y="13398"/>
                  </a:lnTo>
                  <a:lnTo>
                    <a:pt x="22504" y="13792"/>
                  </a:lnTo>
                  <a:lnTo>
                    <a:pt x="22504" y="13398"/>
                  </a:lnTo>
                  <a:lnTo>
                    <a:pt x="22110" y="13792"/>
                  </a:lnTo>
                  <a:lnTo>
                    <a:pt x="22110" y="14173"/>
                  </a:lnTo>
                  <a:lnTo>
                    <a:pt x="21729" y="14173"/>
                  </a:lnTo>
                  <a:lnTo>
                    <a:pt x="21729" y="14566"/>
                  </a:lnTo>
                  <a:lnTo>
                    <a:pt x="22110" y="14566"/>
                  </a:lnTo>
                  <a:lnTo>
                    <a:pt x="22504" y="14566"/>
                  </a:lnTo>
                  <a:lnTo>
                    <a:pt x="22110" y="14566"/>
                  </a:lnTo>
                  <a:lnTo>
                    <a:pt x="22504" y="14960"/>
                  </a:lnTo>
                  <a:lnTo>
                    <a:pt x="22110" y="14960"/>
                  </a:lnTo>
                  <a:lnTo>
                    <a:pt x="22110" y="15341"/>
                  </a:lnTo>
                  <a:lnTo>
                    <a:pt x="21729" y="15341"/>
                  </a:lnTo>
                  <a:lnTo>
                    <a:pt x="21729" y="15735"/>
                  </a:lnTo>
                  <a:lnTo>
                    <a:pt x="21335" y="15735"/>
                  </a:lnTo>
                  <a:lnTo>
                    <a:pt x="21335" y="15925"/>
                  </a:lnTo>
                  <a:lnTo>
                    <a:pt x="21335" y="16306"/>
                  </a:lnTo>
                  <a:lnTo>
                    <a:pt x="20942" y="15925"/>
                  </a:lnTo>
                  <a:lnTo>
                    <a:pt x="20561" y="15925"/>
                  </a:lnTo>
                  <a:lnTo>
                    <a:pt x="20167" y="15925"/>
                  </a:lnTo>
                  <a:lnTo>
                    <a:pt x="20167" y="15735"/>
                  </a:lnTo>
                  <a:lnTo>
                    <a:pt x="20167" y="15925"/>
                  </a:lnTo>
                  <a:lnTo>
                    <a:pt x="19786" y="15925"/>
                  </a:lnTo>
                  <a:lnTo>
                    <a:pt x="19786" y="15735"/>
                  </a:lnTo>
                  <a:lnTo>
                    <a:pt x="20167" y="15735"/>
                  </a:lnTo>
                  <a:lnTo>
                    <a:pt x="19786" y="15735"/>
                  </a:lnTo>
                  <a:lnTo>
                    <a:pt x="19786" y="15341"/>
                  </a:lnTo>
                  <a:lnTo>
                    <a:pt x="19786" y="14960"/>
                  </a:lnTo>
                  <a:lnTo>
                    <a:pt x="19392" y="15341"/>
                  </a:lnTo>
                  <a:lnTo>
                    <a:pt x="19392" y="14960"/>
                  </a:lnTo>
                  <a:lnTo>
                    <a:pt x="19011" y="14960"/>
                  </a:lnTo>
                  <a:lnTo>
                    <a:pt x="18808" y="14960"/>
                  </a:lnTo>
                  <a:lnTo>
                    <a:pt x="18808" y="14566"/>
                  </a:lnTo>
                  <a:lnTo>
                    <a:pt x="18808" y="14960"/>
                  </a:lnTo>
                  <a:lnTo>
                    <a:pt x="18427" y="14960"/>
                  </a:lnTo>
                  <a:lnTo>
                    <a:pt x="18033" y="14960"/>
                  </a:lnTo>
                  <a:lnTo>
                    <a:pt x="17652" y="15341"/>
                  </a:lnTo>
                  <a:lnTo>
                    <a:pt x="17652" y="14960"/>
                  </a:lnTo>
                  <a:lnTo>
                    <a:pt x="17259" y="14960"/>
                  </a:lnTo>
                  <a:lnTo>
                    <a:pt x="17259" y="15341"/>
                  </a:lnTo>
                  <a:lnTo>
                    <a:pt x="17259" y="14960"/>
                  </a:lnTo>
                  <a:lnTo>
                    <a:pt x="17259" y="14566"/>
                  </a:lnTo>
                  <a:lnTo>
                    <a:pt x="16878" y="14566"/>
                  </a:lnTo>
                  <a:lnTo>
                    <a:pt x="16484" y="14566"/>
                  </a:lnTo>
                  <a:lnTo>
                    <a:pt x="16484" y="14960"/>
                  </a:lnTo>
                  <a:lnTo>
                    <a:pt x="16103" y="14960"/>
                  </a:lnTo>
                  <a:lnTo>
                    <a:pt x="16103" y="14566"/>
                  </a:lnTo>
                  <a:lnTo>
                    <a:pt x="15709" y="14566"/>
                  </a:lnTo>
                  <a:lnTo>
                    <a:pt x="15709" y="14173"/>
                  </a:lnTo>
                  <a:lnTo>
                    <a:pt x="15328" y="14173"/>
                  </a:lnTo>
                  <a:lnTo>
                    <a:pt x="15328" y="14566"/>
                  </a:lnTo>
                  <a:lnTo>
                    <a:pt x="14935" y="14566"/>
                  </a:lnTo>
                  <a:lnTo>
                    <a:pt x="14935" y="14960"/>
                  </a:lnTo>
                  <a:lnTo>
                    <a:pt x="15328" y="14960"/>
                  </a:lnTo>
                  <a:lnTo>
                    <a:pt x="15328" y="15341"/>
                  </a:lnTo>
                  <a:lnTo>
                    <a:pt x="14935" y="15341"/>
                  </a:lnTo>
                  <a:lnTo>
                    <a:pt x="14935" y="14960"/>
                  </a:lnTo>
                  <a:lnTo>
                    <a:pt x="15328" y="14960"/>
                  </a:lnTo>
                  <a:lnTo>
                    <a:pt x="14935" y="14960"/>
                  </a:lnTo>
                  <a:lnTo>
                    <a:pt x="14935" y="15341"/>
                  </a:lnTo>
                  <a:lnTo>
                    <a:pt x="15328" y="15341"/>
                  </a:lnTo>
                  <a:lnTo>
                    <a:pt x="15709" y="15735"/>
                  </a:lnTo>
                  <a:lnTo>
                    <a:pt x="15328" y="15925"/>
                  </a:lnTo>
                  <a:lnTo>
                    <a:pt x="14935" y="15925"/>
                  </a:lnTo>
                  <a:lnTo>
                    <a:pt x="14541" y="15925"/>
                  </a:lnTo>
                  <a:lnTo>
                    <a:pt x="14541" y="16306"/>
                  </a:lnTo>
                  <a:lnTo>
                    <a:pt x="14160" y="16306"/>
                  </a:lnTo>
                  <a:lnTo>
                    <a:pt x="14160" y="16700"/>
                  </a:lnTo>
                  <a:lnTo>
                    <a:pt x="14160" y="17094"/>
                  </a:lnTo>
                  <a:lnTo>
                    <a:pt x="13969" y="17094"/>
                  </a:lnTo>
                  <a:lnTo>
                    <a:pt x="13969" y="16700"/>
                  </a:lnTo>
                  <a:lnTo>
                    <a:pt x="13576" y="16700"/>
                  </a:lnTo>
                  <a:lnTo>
                    <a:pt x="13195" y="16700"/>
                  </a:lnTo>
                  <a:lnTo>
                    <a:pt x="12801" y="17094"/>
                  </a:lnTo>
                  <a:lnTo>
                    <a:pt x="12801" y="17475"/>
                  </a:lnTo>
                  <a:lnTo>
                    <a:pt x="12407" y="17475"/>
                  </a:lnTo>
                  <a:lnTo>
                    <a:pt x="12407" y="17094"/>
                  </a:lnTo>
                  <a:lnTo>
                    <a:pt x="12026" y="17094"/>
                  </a:lnTo>
                  <a:lnTo>
                    <a:pt x="12026" y="17475"/>
                  </a:lnTo>
                  <a:lnTo>
                    <a:pt x="12407" y="17868"/>
                  </a:lnTo>
                  <a:lnTo>
                    <a:pt x="12026" y="17868"/>
                  </a:lnTo>
                  <a:lnTo>
                    <a:pt x="12026" y="18262"/>
                  </a:lnTo>
                  <a:lnTo>
                    <a:pt x="11633" y="17868"/>
                  </a:lnTo>
                  <a:lnTo>
                    <a:pt x="11633" y="18262"/>
                  </a:lnTo>
                  <a:lnTo>
                    <a:pt x="11633" y="18643"/>
                  </a:lnTo>
                  <a:lnTo>
                    <a:pt x="11252" y="19037"/>
                  </a:lnTo>
                  <a:lnTo>
                    <a:pt x="11633" y="19037"/>
                  </a:lnTo>
                  <a:lnTo>
                    <a:pt x="12026" y="19037"/>
                  </a:lnTo>
                  <a:lnTo>
                    <a:pt x="11633" y="19037"/>
                  </a:lnTo>
                  <a:lnTo>
                    <a:pt x="11633" y="19418"/>
                  </a:lnTo>
                  <a:lnTo>
                    <a:pt x="12026" y="19418"/>
                  </a:lnTo>
                  <a:lnTo>
                    <a:pt x="11633" y="19811"/>
                  </a:lnTo>
                  <a:lnTo>
                    <a:pt x="11252" y="19811"/>
                  </a:lnTo>
                  <a:lnTo>
                    <a:pt x="10858" y="19811"/>
                  </a:lnTo>
                  <a:lnTo>
                    <a:pt x="10858" y="20192"/>
                  </a:lnTo>
                  <a:lnTo>
                    <a:pt x="10477" y="19811"/>
                  </a:lnTo>
                  <a:lnTo>
                    <a:pt x="10858" y="19811"/>
                  </a:lnTo>
                  <a:lnTo>
                    <a:pt x="10477" y="19811"/>
                  </a:lnTo>
                  <a:lnTo>
                    <a:pt x="10083" y="19811"/>
                  </a:lnTo>
                  <a:lnTo>
                    <a:pt x="9702" y="19811"/>
                  </a:lnTo>
                  <a:lnTo>
                    <a:pt x="9309" y="19811"/>
                  </a:lnTo>
                  <a:lnTo>
                    <a:pt x="9309" y="20192"/>
                  </a:lnTo>
                  <a:lnTo>
                    <a:pt x="9118" y="20192"/>
                  </a:lnTo>
                  <a:lnTo>
                    <a:pt x="9118" y="20586"/>
                  </a:lnTo>
                  <a:lnTo>
                    <a:pt x="8724" y="20586"/>
                  </a:lnTo>
                  <a:lnTo>
                    <a:pt x="8724" y="20192"/>
                  </a:lnTo>
                  <a:lnTo>
                    <a:pt x="8724" y="19811"/>
                  </a:lnTo>
                  <a:lnTo>
                    <a:pt x="8343" y="19418"/>
                  </a:lnTo>
                  <a:lnTo>
                    <a:pt x="8343" y="19811"/>
                  </a:lnTo>
                  <a:lnTo>
                    <a:pt x="7950" y="19811"/>
                  </a:lnTo>
                  <a:lnTo>
                    <a:pt x="7569" y="19811"/>
                  </a:lnTo>
                  <a:lnTo>
                    <a:pt x="7569" y="20192"/>
                  </a:lnTo>
                  <a:lnTo>
                    <a:pt x="7175" y="20192"/>
                  </a:lnTo>
                  <a:lnTo>
                    <a:pt x="6781" y="19811"/>
                  </a:lnTo>
                  <a:lnTo>
                    <a:pt x="6400" y="19811"/>
                  </a:lnTo>
                  <a:lnTo>
                    <a:pt x="6400" y="20192"/>
                  </a:lnTo>
                  <a:lnTo>
                    <a:pt x="6007" y="20192"/>
                  </a:lnTo>
                  <a:lnTo>
                    <a:pt x="6007" y="20586"/>
                  </a:lnTo>
                  <a:lnTo>
                    <a:pt x="5626" y="20192"/>
                  </a:lnTo>
                  <a:lnTo>
                    <a:pt x="5232" y="20777"/>
                  </a:lnTo>
                  <a:lnTo>
                    <a:pt x="4851" y="20586"/>
                  </a:lnTo>
                  <a:lnTo>
                    <a:pt x="4648" y="20586"/>
                  </a:lnTo>
                  <a:lnTo>
                    <a:pt x="4267" y="20777"/>
                  </a:lnTo>
                  <a:lnTo>
                    <a:pt x="3873" y="20777"/>
                  </a:lnTo>
                  <a:lnTo>
                    <a:pt x="4267" y="20777"/>
                  </a:lnTo>
                  <a:lnTo>
                    <a:pt x="3873" y="20586"/>
                  </a:lnTo>
                  <a:lnTo>
                    <a:pt x="3873" y="20192"/>
                  </a:lnTo>
                  <a:lnTo>
                    <a:pt x="3873" y="19811"/>
                  </a:lnTo>
                  <a:lnTo>
                    <a:pt x="3492" y="19418"/>
                  </a:lnTo>
                  <a:lnTo>
                    <a:pt x="3492" y="19037"/>
                  </a:lnTo>
                  <a:lnTo>
                    <a:pt x="3492" y="18643"/>
                  </a:lnTo>
                  <a:lnTo>
                    <a:pt x="3098" y="18643"/>
                  </a:lnTo>
                  <a:lnTo>
                    <a:pt x="3098" y="18262"/>
                  </a:lnTo>
                  <a:lnTo>
                    <a:pt x="2717" y="18262"/>
                  </a:lnTo>
                  <a:lnTo>
                    <a:pt x="2324" y="17868"/>
                  </a:lnTo>
                  <a:lnTo>
                    <a:pt x="1943" y="17868"/>
                  </a:lnTo>
                  <a:lnTo>
                    <a:pt x="1943" y="17475"/>
                  </a:lnTo>
                  <a:lnTo>
                    <a:pt x="1549" y="17475"/>
                  </a:lnTo>
                  <a:lnTo>
                    <a:pt x="1549" y="17094"/>
                  </a:lnTo>
                  <a:lnTo>
                    <a:pt x="1549" y="16700"/>
                  </a:lnTo>
                  <a:lnTo>
                    <a:pt x="1549" y="16306"/>
                  </a:lnTo>
                  <a:lnTo>
                    <a:pt x="1943" y="16306"/>
                  </a:lnTo>
                  <a:lnTo>
                    <a:pt x="1943" y="15925"/>
                  </a:lnTo>
                  <a:lnTo>
                    <a:pt x="1943" y="15735"/>
                  </a:lnTo>
                  <a:lnTo>
                    <a:pt x="1943" y="15341"/>
                  </a:lnTo>
                  <a:lnTo>
                    <a:pt x="2324" y="15341"/>
                  </a:lnTo>
                  <a:lnTo>
                    <a:pt x="1943" y="15341"/>
                  </a:lnTo>
                  <a:lnTo>
                    <a:pt x="2324" y="15341"/>
                  </a:lnTo>
                  <a:lnTo>
                    <a:pt x="2324" y="14960"/>
                  </a:lnTo>
                  <a:lnTo>
                    <a:pt x="2717" y="14960"/>
                  </a:lnTo>
                  <a:lnTo>
                    <a:pt x="2324" y="14566"/>
                  </a:lnTo>
                  <a:lnTo>
                    <a:pt x="2717" y="14566"/>
                  </a:lnTo>
                  <a:lnTo>
                    <a:pt x="2717" y="14173"/>
                  </a:lnTo>
                  <a:lnTo>
                    <a:pt x="3098" y="14173"/>
                  </a:lnTo>
                  <a:lnTo>
                    <a:pt x="2717" y="14173"/>
                  </a:lnTo>
                  <a:lnTo>
                    <a:pt x="3098" y="14173"/>
                  </a:lnTo>
                  <a:lnTo>
                    <a:pt x="2717" y="14173"/>
                  </a:lnTo>
                  <a:lnTo>
                    <a:pt x="3098" y="13792"/>
                  </a:lnTo>
                  <a:lnTo>
                    <a:pt x="3098" y="13398"/>
                  </a:lnTo>
                  <a:lnTo>
                    <a:pt x="2717" y="13398"/>
                  </a:lnTo>
                  <a:lnTo>
                    <a:pt x="2717" y="13017"/>
                  </a:lnTo>
                  <a:lnTo>
                    <a:pt x="3098" y="13017"/>
                  </a:lnTo>
                  <a:lnTo>
                    <a:pt x="3098" y="12623"/>
                  </a:lnTo>
                  <a:lnTo>
                    <a:pt x="2717" y="12623"/>
                  </a:lnTo>
                  <a:lnTo>
                    <a:pt x="2717" y="12230"/>
                  </a:lnTo>
                  <a:lnTo>
                    <a:pt x="3098" y="12230"/>
                  </a:lnTo>
                  <a:lnTo>
                    <a:pt x="3098" y="11849"/>
                  </a:lnTo>
                  <a:lnTo>
                    <a:pt x="3098" y="11455"/>
                  </a:lnTo>
                  <a:lnTo>
                    <a:pt x="3098" y="11264"/>
                  </a:lnTo>
                  <a:lnTo>
                    <a:pt x="2717" y="11264"/>
                  </a:lnTo>
                  <a:lnTo>
                    <a:pt x="3098" y="10871"/>
                  </a:lnTo>
                  <a:lnTo>
                    <a:pt x="3492" y="10490"/>
                  </a:lnTo>
                  <a:lnTo>
                    <a:pt x="3098" y="10490"/>
                  </a:lnTo>
                  <a:lnTo>
                    <a:pt x="3492" y="10490"/>
                  </a:lnTo>
                  <a:lnTo>
                    <a:pt x="3492" y="10096"/>
                  </a:lnTo>
                  <a:lnTo>
                    <a:pt x="3098" y="10096"/>
                  </a:lnTo>
                  <a:lnTo>
                    <a:pt x="2717" y="10096"/>
                  </a:lnTo>
                  <a:lnTo>
                    <a:pt x="2717" y="9715"/>
                  </a:lnTo>
                  <a:lnTo>
                    <a:pt x="2717" y="10096"/>
                  </a:lnTo>
                  <a:lnTo>
                    <a:pt x="2324" y="10096"/>
                  </a:lnTo>
                  <a:lnTo>
                    <a:pt x="2324" y="9715"/>
                  </a:lnTo>
                  <a:lnTo>
                    <a:pt x="1943" y="10096"/>
                  </a:lnTo>
                  <a:lnTo>
                    <a:pt x="1943" y="9715"/>
                  </a:lnTo>
                  <a:lnTo>
                    <a:pt x="1943" y="9321"/>
                  </a:lnTo>
                  <a:lnTo>
                    <a:pt x="1943" y="9715"/>
                  </a:lnTo>
                  <a:lnTo>
                    <a:pt x="1943" y="9321"/>
                  </a:lnTo>
                  <a:lnTo>
                    <a:pt x="1549" y="9321"/>
                  </a:lnTo>
                  <a:lnTo>
                    <a:pt x="1549" y="9715"/>
                  </a:lnTo>
                  <a:lnTo>
                    <a:pt x="1549" y="9321"/>
                  </a:lnTo>
                  <a:lnTo>
                    <a:pt x="1168" y="9321"/>
                  </a:lnTo>
                  <a:lnTo>
                    <a:pt x="1168" y="8928"/>
                  </a:lnTo>
                  <a:lnTo>
                    <a:pt x="1168" y="8547"/>
                  </a:lnTo>
                  <a:lnTo>
                    <a:pt x="774" y="8547"/>
                  </a:lnTo>
                  <a:lnTo>
                    <a:pt x="1168" y="8547"/>
                  </a:lnTo>
                  <a:lnTo>
                    <a:pt x="1168" y="8153"/>
                  </a:lnTo>
                  <a:lnTo>
                    <a:pt x="1549" y="8153"/>
                  </a:lnTo>
                  <a:lnTo>
                    <a:pt x="1549" y="8547"/>
                  </a:lnTo>
                  <a:lnTo>
                    <a:pt x="1549" y="8153"/>
                  </a:lnTo>
                  <a:lnTo>
                    <a:pt x="1549" y="7772"/>
                  </a:lnTo>
                  <a:lnTo>
                    <a:pt x="1549" y="8153"/>
                  </a:lnTo>
                  <a:lnTo>
                    <a:pt x="1943" y="7772"/>
                  </a:lnTo>
                  <a:lnTo>
                    <a:pt x="1549" y="7772"/>
                  </a:lnTo>
                  <a:lnTo>
                    <a:pt x="1549" y="7378"/>
                  </a:lnTo>
                  <a:lnTo>
                    <a:pt x="1549" y="6997"/>
                  </a:lnTo>
                  <a:lnTo>
                    <a:pt x="1549" y="6603"/>
                  </a:lnTo>
                  <a:lnTo>
                    <a:pt x="1168" y="6603"/>
                  </a:lnTo>
                  <a:lnTo>
                    <a:pt x="1168" y="6413"/>
                  </a:lnTo>
                  <a:lnTo>
                    <a:pt x="774" y="6603"/>
                  </a:lnTo>
                  <a:lnTo>
                    <a:pt x="774" y="6413"/>
                  </a:lnTo>
                  <a:lnTo>
                    <a:pt x="380" y="6413"/>
                  </a:lnTo>
                  <a:lnTo>
                    <a:pt x="380" y="6019"/>
                  </a:lnTo>
                  <a:lnTo>
                    <a:pt x="0" y="6019"/>
                  </a:lnTo>
                  <a:lnTo>
                    <a:pt x="380" y="6019"/>
                  </a:lnTo>
                  <a:lnTo>
                    <a:pt x="380" y="5626"/>
                  </a:lnTo>
                  <a:lnTo>
                    <a:pt x="0" y="5626"/>
                  </a:lnTo>
                  <a:lnTo>
                    <a:pt x="380" y="5626"/>
                  </a:lnTo>
                  <a:lnTo>
                    <a:pt x="380" y="5245"/>
                  </a:lnTo>
                  <a:lnTo>
                    <a:pt x="774" y="5245"/>
                  </a:lnTo>
                  <a:lnTo>
                    <a:pt x="774" y="5626"/>
                  </a:lnTo>
                  <a:lnTo>
                    <a:pt x="774" y="5245"/>
                  </a:lnTo>
                  <a:lnTo>
                    <a:pt x="1168" y="5626"/>
                  </a:lnTo>
                  <a:lnTo>
                    <a:pt x="1549" y="5626"/>
                  </a:lnTo>
                  <a:lnTo>
                    <a:pt x="1168" y="5245"/>
                  </a:lnTo>
                  <a:lnTo>
                    <a:pt x="1549" y="5245"/>
                  </a:lnTo>
                  <a:lnTo>
                    <a:pt x="1549" y="4851"/>
                  </a:lnTo>
                  <a:lnTo>
                    <a:pt x="1943" y="4851"/>
                  </a:lnTo>
                  <a:lnTo>
                    <a:pt x="1943" y="4470"/>
                  </a:lnTo>
                  <a:lnTo>
                    <a:pt x="1943" y="4851"/>
                  </a:lnTo>
                  <a:lnTo>
                    <a:pt x="2324" y="4851"/>
                  </a:lnTo>
                  <a:lnTo>
                    <a:pt x="2324" y="4470"/>
                  </a:lnTo>
                  <a:lnTo>
                    <a:pt x="2717" y="4470"/>
                  </a:lnTo>
                  <a:lnTo>
                    <a:pt x="2717" y="4076"/>
                  </a:lnTo>
                  <a:lnTo>
                    <a:pt x="3098" y="4076"/>
                  </a:lnTo>
                  <a:lnTo>
                    <a:pt x="3098" y="3695"/>
                  </a:lnTo>
                  <a:lnTo>
                    <a:pt x="3492" y="3695"/>
                  </a:lnTo>
                  <a:lnTo>
                    <a:pt x="3492" y="4076"/>
                  </a:lnTo>
                  <a:lnTo>
                    <a:pt x="3492" y="3695"/>
                  </a:lnTo>
                  <a:lnTo>
                    <a:pt x="3873" y="3695"/>
                  </a:lnTo>
                  <a:lnTo>
                    <a:pt x="3873" y="3301"/>
                  </a:lnTo>
                  <a:lnTo>
                    <a:pt x="3873" y="2920"/>
                  </a:lnTo>
                  <a:lnTo>
                    <a:pt x="3873" y="2527"/>
                  </a:lnTo>
                  <a:lnTo>
                    <a:pt x="3873" y="2133"/>
                  </a:lnTo>
                  <a:lnTo>
                    <a:pt x="3873" y="2527"/>
                  </a:lnTo>
                  <a:lnTo>
                    <a:pt x="4267" y="2527"/>
                  </a:lnTo>
                  <a:lnTo>
                    <a:pt x="4267" y="2133"/>
                  </a:lnTo>
                  <a:lnTo>
                    <a:pt x="4267" y="1752"/>
                  </a:lnTo>
                  <a:lnTo>
                    <a:pt x="4267" y="2133"/>
                  </a:lnTo>
                  <a:lnTo>
                    <a:pt x="4648" y="2133"/>
                  </a:lnTo>
                  <a:lnTo>
                    <a:pt x="4851" y="2133"/>
                  </a:lnTo>
                  <a:lnTo>
                    <a:pt x="4851" y="1752"/>
                  </a:lnTo>
                  <a:lnTo>
                    <a:pt x="4648" y="1752"/>
                  </a:lnTo>
                  <a:lnTo>
                    <a:pt x="4851" y="1549"/>
                  </a:lnTo>
                  <a:lnTo>
                    <a:pt x="5232" y="1549"/>
                  </a:lnTo>
                  <a:lnTo>
                    <a:pt x="5232" y="1168"/>
                  </a:lnTo>
                  <a:lnTo>
                    <a:pt x="5626" y="1549"/>
                  </a:lnTo>
                  <a:lnTo>
                    <a:pt x="5626" y="1168"/>
                  </a:lnTo>
                  <a:lnTo>
                    <a:pt x="6007" y="1168"/>
                  </a:lnTo>
                  <a:lnTo>
                    <a:pt x="6007" y="1549"/>
                  </a:lnTo>
                  <a:lnTo>
                    <a:pt x="6400" y="1549"/>
                  </a:lnTo>
                  <a:lnTo>
                    <a:pt x="6400" y="1752"/>
                  </a:lnTo>
                  <a:lnTo>
                    <a:pt x="6781" y="1752"/>
                  </a:lnTo>
                  <a:lnTo>
                    <a:pt x="7175" y="1752"/>
                  </a:lnTo>
                  <a:lnTo>
                    <a:pt x="7175" y="2133"/>
                  </a:lnTo>
                  <a:lnTo>
                    <a:pt x="7569" y="2133"/>
                  </a:lnTo>
                  <a:lnTo>
                    <a:pt x="7569" y="2527"/>
                  </a:lnTo>
                  <a:lnTo>
                    <a:pt x="7950" y="2527"/>
                  </a:lnTo>
                  <a:lnTo>
                    <a:pt x="7950" y="2920"/>
                  </a:lnTo>
                  <a:lnTo>
                    <a:pt x="7950" y="3301"/>
                  </a:lnTo>
                  <a:lnTo>
                    <a:pt x="7950" y="3695"/>
                  </a:lnTo>
                  <a:lnTo>
                    <a:pt x="8343" y="3695"/>
                  </a:lnTo>
                  <a:lnTo>
                    <a:pt x="8343" y="4076"/>
                  </a:lnTo>
                  <a:lnTo>
                    <a:pt x="8724" y="4076"/>
                  </a:lnTo>
                  <a:lnTo>
                    <a:pt x="9309" y="4470"/>
                  </a:lnTo>
                  <a:lnTo>
                    <a:pt x="9309" y="4076"/>
                  </a:lnTo>
                  <a:lnTo>
                    <a:pt x="9702" y="4076"/>
                  </a:lnTo>
                  <a:lnTo>
                    <a:pt x="9702" y="3695"/>
                  </a:lnTo>
                  <a:lnTo>
                    <a:pt x="10083" y="3695"/>
                  </a:lnTo>
                  <a:lnTo>
                    <a:pt x="10477" y="3301"/>
                  </a:lnTo>
                  <a:lnTo>
                    <a:pt x="10858" y="2920"/>
                  </a:lnTo>
                  <a:lnTo>
                    <a:pt x="10477" y="2920"/>
                  </a:lnTo>
                  <a:lnTo>
                    <a:pt x="10477" y="2527"/>
                  </a:lnTo>
                  <a:lnTo>
                    <a:pt x="10083" y="2527"/>
                  </a:lnTo>
                  <a:lnTo>
                    <a:pt x="10477" y="2133"/>
                  </a:lnTo>
                  <a:lnTo>
                    <a:pt x="10477" y="2527"/>
                  </a:lnTo>
                  <a:lnTo>
                    <a:pt x="10858" y="2527"/>
                  </a:lnTo>
                  <a:lnTo>
                    <a:pt x="10858" y="2920"/>
                  </a:lnTo>
                  <a:lnTo>
                    <a:pt x="11252" y="2920"/>
                  </a:lnTo>
                  <a:lnTo>
                    <a:pt x="11252" y="3301"/>
                  </a:lnTo>
                  <a:lnTo>
                    <a:pt x="11633" y="3301"/>
                  </a:lnTo>
                  <a:lnTo>
                    <a:pt x="11633" y="3695"/>
                  </a:lnTo>
                  <a:lnTo>
                    <a:pt x="12026" y="3695"/>
                  </a:lnTo>
                  <a:lnTo>
                    <a:pt x="12026" y="3301"/>
                  </a:lnTo>
                  <a:lnTo>
                    <a:pt x="12407" y="3301"/>
                  </a:lnTo>
                  <a:lnTo>
                    <a:pt x="12407" y="3695"/>
                  </a:lnTo>
                  <a:lnTo>
                    <a:pt x="12801" y="3695"/>
                  </a:lnTo>
                  <a:lnTo>
                    <a:pt x="12801" y="4076"/>
                  </a:lnTo>
                  <a:lnTo>
                    <a:pt x="12801" y="3695"/>
                  </a:lnTo>
                  <a:lnTo>
                    <a:pt x="13195" y="3695"/>
                  </a:lnTo>
                  <a:lnTo>
                    <a:pt x="13576" y="3301"/>
                  </a:lnTo>
                  <a:lnTo>
                    <a:pt x="13969" y="3301"/>
                  </a:lnTo>
                  <a:lnTo>
                    <a:pt x="13969" y="2920"/>
                  </a:lnTo>
                  <a:lnTo>
                    <a:pt x="13969" y="2527"/>
                  </a:lnTo>
                  <a:lnTo>
                    <a:pt x="14160" y="2527"/>
                  </a:lnTo>
                  <a:lnTo>
                    <a:pt x="14160" y="2133"/>
                  </a:lnTo>
                  <a:lnTo>
                    <a:pt x="14160" y="1752"/>
                  </a:lnTo>
                  <a:lnTo>
                    <a:pt x="14541" y="1752"/>
                  </a:lnTo>
                  <a:lnTo>
                    <a:pt x="14935" y="1752"/>
                  </a:lnTo>
                  <a:lnTo>
                    <a:pt x="14935" y="1549"/>
                  </a:lnTo>
                  <a:lnTo>
                    <a:pt x="14935" y="1752"/>
                  </a:lnTo>
                  <a:lnTo>
                    <a:pt x="14935" y="2133"/>
                  </a:lnTo>
                  <a:lnTo>
                    <a:pt x="15328" y="2133"/>
                  </a:lnTo>
                  <a:lnTo>
                    <a:pt x="15328" y="1752"/>
                  </a:lnTo>
                  <a:lnTo>
                    <a:pt x="15709" y="1752"/>
                  </a:lnTo>
                  <a:lnTo>
                    <a:pt x="16103" y="1752"/>
                  </a:lnTo>
                  <a:lnTo>
                    <a:pt x="16484" y="1752"/>
                  </a:lnTo>
                  <a:lnTo>
                    <a:pt x="16484" y="1549"/>
                  </a:lnTo>
                  <a:lnTo>
                    <a:pt x="16878" y="1549"/>
                  </a:lnTo>
                  <a:lnTo>
                    <a:pt x="16484" y="1549"/>
                  </a:lnTo>
                  <a:lnTo>
                    <a:pt x="16878" y="1549"/>
                  </a:lnTo>
                  <a:lnTo>
                    <a:pt x="16878" y="1168"/>
                  </a:lnTo>
                  <a:lnTo>
                    <a:pt x="16878" y="1549"/>
                  </a:lnTo>
                  <a:lnTo>
                    <a:pt x="17259" y="1549"/>
                  </a:lnTo>
                  <a:lnTo>
                    <a:pt x="17259" y="1168"/>
                  </a:lnTo>
                  <a:lnTo>
                    <a:pt x="17259" y="1549"/>
                  </a:lnTo>
                  <a:lnTo>
                    <a:pt x="17259" y="1168"/>
                  </a:lnTo>
                  <a:lnTo>
                    <a:pt x="17259" y="1549"/>
                  </a:lnTo>
                  <a:lnTo>
                    <a:pt x="17652" y="1549"/>
                  </a:lnTo>
                  <a:lnTo>
                    <a:pt x="17652" y="1168"/>
                  </a:lnTo>
                  <a:lnTo>
                    <a:pt x="18033" y="1168"/>
                  </a:lnTo>
                  <a:lnTo>
                    <a:pt x="18427" y="1168"/>
                  </a:lnTo>
                  <a:lnTo>
                    <a:pt x="18427" y="774"/>
                  </a:lnTo>
                  <a:lnTo>
                    <a:pt x="18808" y="774"/>
                  </a:lnTo>
                  <a:lnTo>
                    <a:pt x="18427" y="774"/>
                  </a:lnTo>
                  <a:lnTo>
                    <a:pt x="18808" y="393"/>
                  </a:lnTo>
                  <a:lnTo>
                    <a:pt x="19011" y="393"/>
                  </a:lnTo>
                  <a:lnTo>
                    <a:pt x="19392" y="393"/>
                  </a:lnTo>
                  <a:lnTo>
                    <a:pt x="19392" y="0"/>
                  </a:lnTo>
                  <a:lnTo>
                    <a:pt x="19786" y="0"/>
                  </a:lnTo>
                  <a:lnTo>
                    <a:pt x="19786" y="393"/>
                  </a:lnTo>
                  <a:lnTo>
                    <a:pt x="20167" y="393"/>
                  </a:lnTo>
                  <a:lnTo>
                    <a:pt x="20561" y="393"/>
                  </a:lnTo>
                  <a:lnTo>
                    <a:pt x="20942" y="774"/>
                  </a:lnTo>
                  <a:lnTo>
                    <a:pt x="20942" y="393"/>
                  </a:lnTo>
                  <a:lnTo>
                    <a:pt x="21335" y="0"/>
                  </a:lnTo>
                  <a:lnTo>
                    <a:pt x="21335" y="393"/>
                  </a:lnTo>
                  <a:lnTo>
                    <a:pt x="21729" y="774"/>
                  </a:lnTo>
                  <a:lnTo>
                    <a:pt x="22110" y="774"/>
                  </a:lnTo>
                  <a:lnTo>
                    <a:pt x="22110" y="1168"/>
                  </a:lnTo>
                  <a:lnTo>
                    <a:pt x="22110" y="1549"/>
                  </a:lnTo>
                  <a:lnTo>
                    <a:pt x="22110" y="1752"/>
                  </a:lnTo>
                  <a:lnTo>
                    <a:pt x="22504" y="1752"/>
                  </a:lnTo>
                  <a:lnTo>
                    <a:pt x="22885" y="1752"/>
                  </a:lnTo>
                  <a:lnTo>
                    <a:pt x="22885" y="2133"/>
                  </a:lnTo>
                  <a:lnTo>
                    <a:pt x="22885" y="2527"/>
                  </a:lnTo>
                  <a:lnTo>
                    <a:pt x="23279" y="2527"/>
                  </a:lnTo>
                  <a:lnTo>
                    <a:pt x="23279" y="2920"/>
                  </a:lnTo>
                  <a:lnTo>
                    <a:pt x="23469" y="2920"/>
                  </a:lnTo>
                  <a:lnTo>
                    <a:pt x="23279" y="2920"/>
                  </a:lnTo>
                  <a:lnTo>
                    <a:pt x="23279" y="3301"/>
                  </a:lnTo>
                  <a:lnTo>
                    <a:pt x="23279" y="3695"/>
                  </a:lnTo>
                  <a:lnTo>
                    <a:pt x="23469" y="3301"/>
                  </a:lnTo>
                  <a:lnTo>
                    <a:pt x="23863" y="3301"/>
                  </a:lnTo>
                  <a:lnTo>
                    <a:pt x="23863" y="3695"/>
                  </a:lnTo>
                  <a:lnTo>
                    <a:pt x="24244" y="3695"/>
                  </a:lnTo>
                  <a:lnTo>
                    <a:pt x="24244" y="4076"/>
                  </a:lnTo>
                  <a:lnTo>
                    <a:pt x="24244" y="3695"/>
                  </a:lnTo>
                  <a:lnTo>
                    <a:pt x="24637" y="3695"/>
                  </a:lnTo>
                  <a:lnTo>
                    <a:pt x="24637" y="3301"/>
                  </a:lnTo>
                  <a:lnTo>
                    <a:pt x="25018" y="3695"/>
                  </a:lnTo>
                  <a:lnTo>
                    <a:pt x="25018" y="3301"/>
                  </a:lnTo>
                  <a:lnTo>
                    <a:pt x="25412" y="3301"/>
                  </a:lnTo>
                  <a:lnTo>
                    <a:pt x="25412" y="2920"/>
                  </a:lnTo>
                  <a:lnTo>
                    <a:pt x="25793" y="2920"/>
                  </a:lnTo>
                  <a:lnTo>
                    <a:pt x="25793" y="3301"/>
                  </a:lnTo>
                  <a:lnTo>
                    <a:pt x="26187" y="3301"/>
                  </a:lnTo>
                  <a:lnTo>
                    <a:pt x="26187" y="3695"/>
                  </a:lnTo>
                  <a:lnTo>
                    <a:pt x="26568" y="3301"/>
                  </a:lnTo>
                  <a:lnTo>
                    <a:pt x="26568" y="2920"/>
                  </a:lnTo>
                  <a:lnTo>
                    <a:pt x="26962" y="2920"/>
                  </a:lnTo>
                  <a:lnTo>
                    <a:pt x="26962" y="3301"/>
                  </a:lnTo>
                  <a:lnTo>
                    <a:pt x="26962" y="3695"/>
                  </a:lnTo>
                  <a:lnTo>
                    <a:pt x="26568" y="4076"/>
                  </a:lnTo>
                  <a:lnTo>
                    <a:pt x="26568" y="4470"/>
                  </a:lnTo>
                  <a:lnTo>
                    <a:pt x="26962" y="4470"/>
                  </a:lnTo>
                  <a:lnTo>
                    <a:pt x="26962" y="4076"/>
                  </a:lnTo>
                  <a:lnTo>
                    <a:pt x="26962" y="4470"/>
                  </a:lnTo>
                  <a:lnTo>
                    <a:pt x="26962" y="4851"/>
                  </a:lnTo>
                  <a:lnTo>
                    <a:pt x="27355" y="4851"/>
                  </a:lnTo>
                  <a:lnTo>
                    <a:pt x="27355" y="5245"/>
                  </a:lnTo>
                  <a:lnTo>
                    <a:pt x="27355" y="5626"/>
                  </a:lnTo>
                  <a:lnTo>
                    <a:pt x="26962" y="5626"/>
                  </a:lnTo>
                  <a:lnTo>
                    <a:pt x="27355" y="6019"/>
                  </a:lnTo>
                  <a:lnTo>
                    <a:pt x="27355" y="5626"/>
                  </a:lnTo>
                  <a:lnTo>
                    <a:pt x="27736" y="6019"/>
                  </a:lnTo>
                  <a:lnTo>
                    <a:pt x="27736" y="5626"/>
                  </a:lnTo>
                  <a:lnTo>
                    <a:pt x="28130" y="5626"/>
                  </a:lnTo>
                  <a:lnTo>
                    <a:pt x="28130" y="6019"/>
                  </a:lnTo>
                  <a:lnTo>
                    <a:pt x="28130" y="5626"/>
                  </a:lnTo>
                  <a:lnTo>
                    <a:pt x="28130" y="7378"/>
                  </a:lnTo>
                  <a:lnTo>
                    <a:pt x="27736" y="7378"/>
                  </a:lnTo>
                  <a:lnTo>
                    <a:pt x="28130" y="7378"/>
                  </a:lnTo>
                  <a:lnTo>
                    <a:pt x="28130" y="7772"/>
                  </a:lnTo>
                  <a:lnTo>
                    <a:pt x="28130" y="8153"/>
                  </a:lnTo>
                  <a:lnTo>
                    <a:pt x="27736" y="8153"/>
                  </a:lnTo>
                  <a:lnTo>
                    <a:pt x="27736" y="8547"/>
                  </a:lnTo>
                  <a:lnTo>
                    <a:pt x="27355" y="8547"/>
                  </a:lnTo>
                  <a:lnTo>
                    <a:pt x="27355" y="8928"/>
                  </a:lnTo>
                  <a:lnTo>
                    <a:pt x="27355" y="9321"/>
                  </a:lnTo>
                  <a:lnTo>
                    <a:pt x="27355" y="9715"/>
                  </a:lnTo>
                  <a:lnTo>
                    <a:pt x="26962" y="9715"/>
                  </a:lnTo>
                  <a:lnTo>
                    <a:pt x="27355" y="9715"/>
                  </a:lnTo>
                  <a:lnTo>
                    <a:pt x="27355" y="10096"/>
                  </a:lnTo>
                  <a:lnTo>
                    <a:pt x="26962" y="10096"/>
                  </a:lnTo>
                  <a:lnTo>
                    <a:pt x="27355" y="10096"/>
                  </a:lnTo>
                  <a:lnTo>
                    <a:pt x="26962" y="10096"/>
                  </a:lnTo>
                  <a:lnTo>
                    <a:pt x="26962" y="10490"/>
                  </a:lnTo>
                  <a:lnTo>
                    <a:pt x="26568" y="10490"/>
                  </a:lnTo>
                  <a:lnTo>
                    <a:pt x="26568" y="10871"/>
                  </a:lnTo>
                  <a:lnTo>
                    <a:pt x="26568" y="11264"/>
                  </a:lnTo>
                  <a:lnTo>
                    <a:pt x="26568" y="10871"/>
                  </a:lnTo>
                  <a:lnTo>
                    <a:pt x="26962" y="11264"/>
                  </a:lnTo>
                  <a:lnTo>
                    <a:pt x="26568" y="11264"/>
                  </a:lnTo>
                  <a:lnTo>
                    <a:pt x="26962" y="1126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4761205" y="2012013"/>
              <a:ext cx="51435" cy="36830"/>
            </a:xfrm>
            <a:custGeom>
              <a:avLst/>
              <a:gdLst/>
              <a:ahLst/>
              <a:cxnLst/>
              <a:rect l="l" t="t" r="r" b="b"/>
              <a:pathLst>
                <a:path w="51435" h="36830">
                  <a:moveTo>
                    <a:pt x="4089" y="4419"/>
                  </a:moveTo>
                  <a:lnTo>
                    <a:pt x="774" y="4419"/>
                  </a:lnTo>
                  <a:lnTo>
                    <a:pt x="774" y="5575"/>
                  </a:lnTo>
                  <a:lnTo>
                    <a:pt x="1168" y="5575"/>
                  </a:lnTo>
                  <a:lnTo>
                    <a:pt x="1168" y="6731"/>
                  </a:lnTo>
                  <a:lnTo>
                    <a:pt x="1358" y="6731"/>
                  </a:lnTo>
                  <a:lnTo>
                    <a:pt x="1358" y="7112"/>
                  </a:lnTo>
                  <a:lnTo>
                    <a:pt x="1752" y="7112"/>
                  </a:lnTo>
                  <a:lnTo>
                    <a:pt x="1752" y="7886"/>
                  </a:lnTo>
                  <a:lnTo>
                    <a:pt x="2146" y="8267"/>
                  </a:lnTo>
                  <a:lnTo>
                    <a:pt x="2146" y="8851"/>
                  </a:lnTo>
                  <a:lnTo>
                    <a:pt x="2527" y="9232"/>
                  </a:lnTo>
                  <a:lnTo>
                    <a:pt x="2527" y="10769"/>
                  </a:lnTo>
                  <a:lnTo>
                    <a:pt x="2146" y="10769"/>
                  </a:lnTo>
                  <a:lnTo>
                    <a:pt x="2146" y="11163"/>
                  </a:lnTo>
                  <a:lnTo>
                    <a:pt x="2527" y="11163"/>
                  </a:lnTo>
                  <a:lnTo>
                    <a:pt x="2527" y="11544"/>
                  </a:lnTo>
                  <a:lnTo>
                    <a:pt x="2920" y="11544"/>
                  </a:lnTo>
                  <a:lnTo>
                    <a:pt x="3314" y="11925"/>
                  </a:lnTo>
                  <a:lnTo>
                    <a:pt x="3314" y="11544"/>
                  </a:lnTo>
                  <a:lnTo>
                    <a:pt x="2920" y="11163"/>
                  </a:lnTo>
                  <a:lnTo>
                    <a:pt x="2920" y="7886"/>
                  </a:lnTo>
                  <a:lnTo>
                    <a:pt x="3314" y="7886"/>
                  </a:lnTo>
                  <a:lnTo>
                    <a:pt x="3314" y="6350"/>
                  </a:lnTo>
                  <a:lnTo>
                    <a:pt x="3695" y="6350"/>
                  </a:lnTo>
                  <a:lnTo>
                    <a:pt x="3695" y="5969"/>
                  </a:lnTo>
                  <a:lnTo>
                    <a:pt x="3314" y="5969"/>
                  </a:lnTo>
                  <a:lnTo>
                    <a:pt x="3695" y="5575"/>
                  </a:lnTo>
                  <a:lnTo>
                    <a:pt x="3695" y="5194"/>
                  </a:lnTo>
                  <a:lnTo>
                    <a:pt x="4089" y="5194"/>
                  </a:lnTo>
                  <a:lnTo>
                    <a:pt x="4089" y="4419"/>
                  </a:lnTo>
                  <a:close/>
                </a:path>
                <a:path w="51435" h="36830">
                  <a:moveTo>
                    <a:pt x="4089" y="5194"/>
                  </a:moveTo>
                  <a:lnTo>
                    <a:pt x="3695" y="5194"/>
                  </a:lnTo>
                  <a:lnTo>
                    <a:pt x="4089" y="5575"/>
                  </a:lnTo>
                  <a:lnTo>
                    <a:pt x="4089" y="5194"/>
                  </a:lnTo>
                  <a:close/>
                </a:path>
                <a:path w="51435" h="36830">
                  <a:moveTo>
                    <a:pt x="393" y="4813"/>
                  </a:moveTo>
                  <a:lnTo>
                    <a:pt x="0" y="4813"/>
                  </a:lnTo>
                  <a:lnTo>
                    <a:pt x="0" y="5194"/>
                  </a:lnTo>
                  <a:lnTo>
                    <a:pt x="393" y="4813"/>
                  </a:lnTo>
                  <a:close/>
                </a:path>
                <a:path w="51435" h="36830">
                  <a:moveTo>
                    <a:pt x="3695" y="774"/>
                  </a:moveTo>
                  <a:lnTo>
                    <a:pt x="1358" y="774"/>
                  </a:lnTo>
                  <a:lnTo>
                    <a:pt x="1358" y="1536"/>
                  </a:lnTo>
                  <a:lnTo>
                    <a:pt x="1752" y="1917"/>
                  </a:lnTo>
                  <a:lnTo>
                    <a:pt x="1358" y="2311"/>
                  </a:lnTo>
                  <a:lnTo>
                    <a:pt x="1358" y="3073"/>
                  </a:lnTo>
                  <a:lnTo>
                    <a:pt x="1168" y="3073"/>
                  </a:lnTo>
                  <a:lnTo>
                    <a:pt x="1168" y="4038"/>
                  </a:lnTo>
                  <a:lnTo>
                    <a:pt x="774" y="4038"/>
                  </a:lnTo>
                  <a:lnTo>
                    <a:pt x="393" y="4419"/>
                  </a:lnTo>
                  <a:lnTo>
                    <a:pt x="393" y="4813"/>
                  </a:lnTo>
                  <a:lnTo>
                    <a:pt x="774" y="4419"/>
                  </a:lnTo>
                  <a:lnTo>
                    <a:pt x="4089" y="4419"/>
                  </a:lnTo>
                  <a:lnTo>
                    <a:pt x="4483" y="4038"/>
                  </a:lnTo>
                  <a:lnTo>
                    <a:pt x="4483" y="3657"/>
                  </a:lnTo>
                  <a:lnTo>
                    <a:pt x="4864" y="3657"/>
                  </a:lnTo>
                  <a:lnTo>
                    <a:pt x="4864" y="3467"/>
                  </a:lnTo>
                  <a:lnTo>
                    <a:pt x="5257" y="3467"/>
                  </a:lnTo>
                  <a:lnTo>
                    <a:pt x="5257" y="2692"/>
                  </a:lnTo>
                  <a:lnTo>
                    <a:pt x="4864" y="2311"/>
                  </a:lnTo>
                  <a:lnTo>
                    <a:pt x="4483" y="2311"/>
                  </a:lnTo>
                  <a:lnTo>
                    <a:pt x="4483" y="1536"/>
                  </a:lnTo>
                  <a:lnTo>
                    <a:pt x="4089" y="1536"/>
                  </a:lnTo>
                  <a:lnTo>
                    <a:pt x="4089" y="1155"/>
                  </a:lnTo>
                  <a:lnTo>
                    <a:pt x="3695" y="1155"/>
                  </a:lnTo>
                  <a:lnTo>
                    <a:pt x="3695" y="774"/>
                  </a:lnTo>
                  <a:close/>
                </a:path>
                <a:path w="51435" h="36830">
                  <a:moveTo>
                    <a:pt x="2146" y="0"/>
                  </a:moveTo>
                  <a:lnTo>
                    <a:pt x="1752" y="0"/>
                  </a:lnTo>
                  <a:lnTo>
                    <a:pt x="1752" y="774"/>
                  </a:lnTo>
                  <a:lnTo>
                    <a:pt x="2920" y="774"/>
                  </a:lnTo>
                  <a:lnTo>
                    <a:pt x="2920" y="381"/>
                  </a:lnTo>
                  <a:lnTo>
                    <a:pt x="2146" y="381"/>
                  </a:lnTo>
                  <a:lnTo>
                    <a:pt x="2146" y="0"/>
                  </a:lnTo>
                  <a:close/>
                </a:path>
                <a:path w="51435" h="36830">
                  <a:moveTo>
                    <a:pt x="50406" y="35979"/>
                  </a:moveTo>
                  <a:lnTo>
                    <a:pt x="50025" y="35979"/>
                  </a:lnTo>
                  <a:lnTo>
                    <a:pt x="50406" y="36360"/>
                  </a:lnTo>
                  <a:lnTo>
                    <a:pt x="50406" y="35979"/>
                  </a:lnTo>
                  <a:close/>
                </a:path>
                <a:path w="51435" h="36830">
                  <a:moveTo>
                    <a:pt x="51193" y="35979"/>
                  </a:moveTo>
                  <a:lnTo>
                    <a:pt x="50799" y="35979"/>
                  </a:lnTo>
                  <a:lnTo>
                    <a:pt x="50799" y="36360"/>
                  </a:lnTo>
                  <a:lnTo>
                    <a:pt x="51193" y="36360"/>
                  </a:lnTo>
                  <a:lnTo>
                    <a:pt x="51193" y="35979"/>
                  </a:lnTo>
                  <a:close/>
                </a:path>
                <a:path w="51435" h="36830">
                  <a:moveTo>
                    <a:pt x="47878" y="35585"/>
                  </a:moveTo>
                  <a:lnTo>
                    <a:pt x="47497" y="35585"/>
                  </a:lnTo>
                  <a:lnTo>
                    <a:pt x="47878" y="35979"/>
                  </a:lnTo>
                  <a:lnTo>
                    <a:pt x="47878" y="35585"/>
                  </a:lnTo>
                  <a:close/>
                </a:path>
                <a:path w="51435" h="36830">
                  <a:moveTo>
                    <a:pt x="48272" y="35585"/>
                  </a:moveTo>
                  <a:lnTo>
                    <a:pt x="47878" y="35585"/>
                  </a:lnTo>
                  <a:lnTo>
                    <a:pt x="47878" y="35979"/>
                  </a:lnTo>
                  <a:lnTo>
                    <a:pt x="48666" y="35979"/>
                  </a:lnTo>
                  <a:lnTo>
                    <a:pt x="48272" y="35585"/>
                  </a:lnTo>
                  <a:close/>
                </a:path>
                <a:path w="51435" h="36830">
                  <a:moveTo>
                    <a:pt x="50406" y="35204"/>
                  </a:moveTo>
                  <a:lnTo>
                    <a:pt x="48856" y="35204"/>
                  </a:lnTo>
                  <a:lnTo>
                    <a:pt x="49237" y="35585"/>
                  </a:lnTo>
                  <a:lnTo>
                    <a:pt x="49237" y="35979"/>
                  </a:lnTo>
                  <a:lnTo>
                    <a:pt x="50799" y="35979"/>
                  </a:lnTo>
                  <a:lnTo>
                    <a:pt x="50799" y="35585"/>
                  </a:lnTo>
                  <a:lnTo>
                    <a:pt x="50406" y="35585"/>
                  </a:lnTo>
                  <a:lnTo>
                    <a:pt x="50406" y="35204"/>
                  </a:lnTo>
                  <a:close/>
                </a:path>
                <a:path w="51435" h="36830">
                  <a:moveTo>
                    <a:pt x="48856" y="35204"/>
                  </a:moveTo>
                  <a:lnTo>
                    <a:pt x="46329" y="35204"/>
                  </a:lnTo>
                  <a:lnTo>
                    <a:pt x="46329" y="35585"/>
                  </a:lnTo>
                  <a:lnTo>
                    <a:pt x="48856" y="35585"/>
                  </a:lnTo>
                  <a:lnTo>
                    <a:pt x="48856" y="35204"/>
                  </a:lnTo>
                  <a:close/>
                </a:path>
                <a:path w="51435" h="36830">
                  <a:moveTo>
                    <a:pt x="50025" y="34823"/>
                  </a:moveTo>
                  <a:lnTo>
                    <a:pt x="45161" y="34823"/>
                  </a:lnTo>
                  <a:lnTo>
                    <a:pt x="45542" y="35204"/>
                  </a:lnTo>
                  <a:lnTo>
                    <a:pt x="50025" y="35204"/>
                  </a:lnTo>
                  <a:lnTo>
                    <a:pt x="50025" y="34823"/>
                  </a:lnTo>
                  <a:close/>
                </a:path>
                <a:path w="51435" h="36830">
                  <a:moveTo>
                    <a:pt x="49631" y="34429"/>
                  </a:moveTo>
                  <a:lnTo>
                    <a:pt x="44767" y="34429"/>
                  </a:lnTo>
                  <a:lnTo>
                    <a:pt x="44767" y="34823"/>
                  </a:lnTo>
                  <a:lnTo>
                    <a:pt x="49631" y="34823"/>
                  </a:lnTo>
                  <a:lnTo>
                    <a:pt x="49631" y="34429"/>
                  </a:lnTo>
                  <a:close/>
                </a:path>
                <a:path w="51435" h="36830">
                  <a:moveTo>
                    <a:pt x="47497" y="34048"/>
                  </a:moveTo>
                  <a:lnTo>
                    <a:pt x="44373" y="34048"/>
                  </a:lnTo>
                  <a:lnTo>
                    <a:pt x="44373" y="34429"/>
                  </a:lnTo>
                  <a:lnTo>
                    <a:pt x="47497" y="34429"/>
                  </a:lnTo>
                  <a:lnTo>
                    <a:pt x="47497" y="34048"/>
                  </a:lnTo>
                  <a:close/>
                </a:path>
                <a:path w="51435" h="36830">
                  <a:moveTo>
                    <a:pt x="48272" y="34048"/>
                  </a:moveTo>
                  <a:lnTo>
                    <a:pt x="48272" y="34429"/>
                  </a:lnTo>
                  <a:lnTo>
                    <a:pt x="48666" y="34429"/>
                  </a:lnTo>
                  <a:lnTo>
                    <a:pt x="48272" y="34048"/>
                  </a:lnTo>
                  <a:close/>
                </a:path>
                <a:path w="51435" h="36830">
                  <a:moveTo>
                    <a:pt x="48856" y="34048"/>
                  </a:moveTo>
                  <a:lnTo>
                    <a:pt x="48666" y="34048"/>
                  </a:lnTo>
                  <a:lnTo>
                    <a:pt x="48666" y="34429"/>
                  </a:lnTo>
                  <a:lnTo>
                    <a:pt x="48856" y="34429"/>
                  </a:lnTo>
                  <a:lnTo>
                    <a:pt x="48856" y="34048"/>
                  </a:lnTo>
                  <a:close/>
                </a:path>
                <a:path w="51435" h="36830">
                  <a:moveTo>
                    <a:pt x="45935" y="33274"/>
                  </a:moveTo>
                  <a:lnTo>
                    <a:pt x="41452" y="33274"/>
                  </a:lnTo>
                  <a:lnTo>
                    <a:pt x="41452" y="34048"/>
                  </a:lnTo>
                  <a:lnTo>
                    <a:pt x="41846" y="34048"/>
                  </a:lnTo>
                  <a:lnTo>
                    <a:pt x="41846" y="33667"/>
                  </a:lnTo>
                  <a:lnTo>
                    <a:pt x="45935" y="33667"/>
                  </a:lnTo>
                  <a:lnTo>
                    <a:pt x="45935" y="33274"/>
                  </a:lnTo>
                  <a:close/>
                </a:path>
                <a:path w="51435" h="36830">
                  <a:moveTo>
                    <a:pt x="46710" y="33667"/>
                  </a:moveTo>
                  <a:lnTo>
                    <a:pt x="43408" y="33667"/>
                  </a:lnTo>
                  <a:lnTo>
                    <a:pt x="43408" y="34048"/>
                  </a:lnTo>
                  <a:lnTo>
                    <a:pt x="47104" y="34048"/>
                  </a:lnTo>
                  <a:lnTo>
                    <a:pt x="46710" y="33667"/>
                  </a:lnTo>
                  <a:close/>
                </a:path>
                <a:path w="51435" h="36830">
                  <a:moveTo>
                    <a:pt x="44183" y="31546"/>
                  </a:moveTo>
                  <a:lnTo>
                    <a:pt x="43408" y="31546"/>
                  </a:lnTo>
                  <a:lnTo>
                    <a:pt x="43408" y="31940"/>
                  </a:lnTo>
                  <a:lnTo>
                    <a:pt x="43014" y="31940"/>
                  </a:lnTo>
                  <a:lnTo>
                    <a:pt x="43014" y="32321"/>
                  </a:lnTo>
                  <a:lnTo>
                    <a:pt x="41846" y="32321"/>
                  </a:lnTo>
                  <a:lnTo>
                    <a:pt x="41846" y="33274"/>
                  </a:lnTo>
                  <a:lnTo>
                    <a:pt x="45161" y="33274"/>
                  </a:lnTo>
                  <a:lnTo>
                    <a:pt x="44767" y="32893"/>
                  </a:lnTo>
                  <a:lnTo>
                    <a:pt x="44373" y="32893"/>
                  </a:lnTo>
                  <a:lnTo>
                    <a:pt x="44373" y="32512"/>
                  </a:lnTo>
                  <a:lnTo>
                    <a:pt x="44183" y="32321"/>
                  </a:lnTo>
                  <a:lnTo>
                    <a:pt x="44183" y="31546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4761205" y="2011632"/>
              <a:ext cx="51435" cy="36830"/>
            </a:xfrm>
            <a:custGeom>
              <a:avLst/>
              <a:gdLst/>
              <a:ahLst/>
              <a:cxnLst/>
              <a:rect l="l" t="t" r="r" b="b"/>
              <a:pathLst>
                <a:path w="51435" h="36830">
                  <a:moveTo>
                    <a:pt x="1752" y="380"/>
                  </a:moveTo>
                  <a:lnTo>
                    <a:pt x="2146" y="380"/>
                  </a:lnTo>
                  <a:lnTo>
                    <a:pt x="2146" y="761"/>
                  </a:lnTo>
                  <a:lnTo>
                    <a:pt x="2527" y="761"/>
                  </a:lnTo>
                  <a:lnTo>
                    <a:pt x="2527" y="380"/>
                  </a:lnTo>
                  <a:lnTo>
                    <a:pt x="2527" y="761"/>
                  </a:lnTo>
                  <a:lnTo>
                    <a:pt x="2920" y="761"/>
                  </a:lnTo>
                  <a:lnTo>
                    <a:pt x="2920" y="1155"/>
                  </a:lnTo>
                  <a:lnTo>
                    <a:pt x="3314" y="1155"/>
                  </a:lnTo>
                  <a:lnTo>
                    <a:pt x="3695" y="1155"/>
                  </a:lnTo>
                  <a:lnTo>
                    <a:pt x="3695" y="1536"/>
                  </a:lnTo>
                  <a:lnTo>
                    <a:pt x="4089" y="1536"/>
                  </a:lnTo>
                  <a:lnTo>
                    <a:pt x="4089" y="1917"/>
                  </a:lnTo>
                  <a:lnTo>
                    <a:pt x="4483" y="1917"/>
                  </a:lnTo>
                  <a:lnTo>
                    <a:pt x="4483" y="2298"/>
                  </a:lnTo>
                  <a:lnTo>
                    <a:pt x="4483" y="2692"/>
                  </a:lnTo>
                  <a:lnTo>
                    <a:pt x="4864" y="2692"/>
                  </a:lnTo>
                  <a:lnTo>
                    <a:pt x="5257" y="3073"/>
                  </a:lnTo>
                  <a:lnTo>
                    <a:pt x="5257" y="3454"/>
                  </a:lnTo>
                  <a:lnTo>
                    <a:pt x="5257" y="3848"/>
                  </a:lnTo>
                  <a:lnTo>
                    <a:pt x="4864" y="3848"/>
                  </a:lnTo>
                  <a:lnTo>
                    <a:pt x="4864" y="4038"/>
                  </a:lnTo>
                  <a:lnTo>
                    <a:pt x="4483" y="4038"/>
                  </a:lnTo>
                  <a:lnTo>
                    <a:pt x="4483" y="4419"/>
                  </a:lnTo>
                  <a:lnTo>
                    <a:pt x="4089" y="4800"/>
                  </a:lnTo>
                  <a:lnTo>
                    <a:pt x="4089" y="5194"/>
                  </a:lnTo>
                  <a:lnTo>
                    <a:pt x="4089" y="5575"/>
                  </a:lnTo>
                  <a:lnTo>
                    <a:pt x="4089" y="5956"/>
                  </a:lnTo>
                  <a:lnTo>
                    <a:pt x="3695" y="5575"/>
                  </a:lnTo>
                  <a:lnTo>
                    <a:pt x="3695" y="5956"/>
                  </a:lnTo>
                  <a:lnTo>
                    <a:pt x="3314" y="6349"/>
                  </a:lnTo>
                  <a:lnTo>
                    <a:pt x="3695" y="6349"/>
                  </a:lnTo>
                  <a:lnTo>
                    <a:pt x="3695" y="6730"/>
                  </a:lnTo>
                  <a:lnTo>
                    <a:pt x="3314" y="6730"/>
                  </a:lnTo>
                  <a:lnTo>
                    <a:pt x="3314" y="7111"/>
                  </a:lnTo>
                  <a:lnTo>
                    <a:pt x="3314" y="7492"/>
                  </a:lnTo>
                  <a:lnTo>
                    <a:pt x="3314" y="7886"/>
                  </a:lnTo>
                  <a:lnTo>
                    <a:pt x="3314" y="8267"/>
                  </a:lnTo>
                  <a:lnTo>
                    <a:pt x="2920" y="8267"/>
                  </a:lnTo>
                  <a:lnTo>
                    <a:pt x="2920" y="11544"/>
                  </a:lnTo>
                  <a:lnTo>
                    <a:pt x="3314" y="11925"/>
                  </a:lnTo>
                  <a:lnTo>
                    <a:pt x="3314" y="12306"/>
                  </a:lnTo>
                  <a:lnTo>
                    <a:pt x="2920" y="11925"/>
                  </a:lnTo>
                  <a:lnTo>
                    <a:pt x="2527" y="11925"/>
                  </a:lnTo>
                  <a:lnTo>
                    <a:pt x="2527" y="11544"/>
                  </a:lnTo>
                  <a:lnTo>
                    <a:pt x="2146" y="11544"/>
                  </a:lnTo>
                  <a:lnTo>
                    <a:pt x="2146" y="11150"/>
                  </a:lnTo>
                  <a:lnTo>
                    <a:pt x="2527" y="11150"/>
                  </a:lnTo>
                  <a:lnTo>
                    <a:pt x="2527" y="10769"/>
                  </a:lnTo>
                  <a:lnTo>
                    <a:pt x="2527" y="10388"/>
                  </a:lnTo>
                  <a:lnTo>
                    <a:pt x="2527" y="9994"/>
                  </a:lnTo>
                  <a:lnTo>
                    <a:pt x="2527" y="9613"/>
                  </a:lnTo>
                  <a:lnTo>
                    <a:pt x="2146" y="9232"/>
                  </a:lnTo>
                  <a:lnTo>
                    <a:pt x="2146" y="8839"/>
                  </a:lnTo>
                  <a:lnTo>
                    <a:pt x="2146" y="8648"/>
                  </a:lnTo>
                  <a:lnTo>
                    <a:pt x="1752" y="8267"/>
                  </a:lnTo>
                  <a:lnTo>
                    <a:pt x="1752" y="7886"/>
                  </a:lnTo>
                  <a:lnTo>
                    <a:pt x="1752" y="7492"/>
                  </a:lnTo>
                  <a:lnTo>
                    <a:pt x="1358" y="7492"/>
                  </a:lnTo>
                  <a:lnTo>
                    <a:pt x="1358" y="7111"/>
                  </a:lnTo>
                  <a:lnTo>
                    <a:pt x="1168" y="7111"/>
                  </a:lnTo>
                  <a:lnTo>
                    <a:pt x="1168" y="6730"/>
                  </a:lnTo>
                  <a:lnTo>
                    <a:pt x="1168" y="6349"/>
                  </a:lnTo>
                  <a:lnTo>
                    <a:pt x="1168" y="5956"/>
                  </a:lnTo>
                  <a:lnTo>
                    <a:pt x="774" y="5956"/>
                  </a:lnTo>
                  <a:lnTo>
                    <a:pt x="774" y="5575"/>
                  </a:lnTo>
                  <a:lnTo>
                    <a:pt x="774" y="5194"/>
                  </a:lnTo>
                  <a:lnTo>
                    <a:pt x="774" y="4800"/>
                  </a:lnTo>
                  <a:lnTo>
                    <a:pt x="393" y="5194"/>
                  </a:lnTo>
                  <a:lnTo>
                    <a:pt x="0" y="5194"/>
                  </a:lnTo>
                  <a:lnTo>
                    <a:pt x="0" y="5575"/>
                  </a:lnTo>
                  <a:lnTo>
                    <a:pt x="393" y="5575"/>
                  </a:lnTo>
                  <a:lnTo>
                    <a:pt x="0" y="5575"/>
                  </a:lnTo>
                  <a:lnTo>
                    <a:pt x="0" y="5956"/>
                  </a:lnTo>
                  <a:lnTo>
                    <a:pt x="0" y="5575"/>
                  </a:lnTo>
                  <a:lnTo>
                    <a:pt x="393" y="5194"/>
                  </a:lnTo>
                  <a:lnTo>
                    <a:pt x="393" y="4800"/>
                  </a:lnTo>
                  <a:lnTo>
                    <a:pt x="774" y="4419"/>
                  </a:lnTo>
                  <a:lnTo>
                    <a:pt x="1168" y="4419"/>
                  </a:lnTo>
                  <a:lnTo>
                    <a:pt x="1168" y="4038"/>
                  </a:lnTo>
                  <a:lnTo>
                    <a:pt x="1168" y="3848"/>
                  </a:lnTo>
                  <a:lnTo>
                    <a:pt x="1168" y="3454"/>
                  </a:lnTo>
                  <a:lnTo>
                    <a:pt x="1358" y="3454"/>
                  </a:lnTo>
                  <a:lnTo>
                    <a:pt x="1358" y="3073"/>
                  </a:lnTo>
                  <a:lnTo>
                    <a:pt x="1358" y="2692"/>
                  </a:lnTo>
                  <a:lnTo>
                    <a:pt x="1752" y="2298"/>
                  </a:lnTo>
                  <a:lnTo>
                    <a:pt x="1358" y="1917"/>
                  </a:lnTo>
                  <a:lnTo>
                    <a:pt x="1358" y="1536"/>
                  </a:lnTo>
                  <a:lnTo>
                    <a:pt x="1358" y="1155"/>
                  </a:lnTo>
                  <a:lnTo>
                    <a:pt x="1752" y="1155"/>
                  </a:lnTo>
                  <a:lnTo>
                    <a:pt x="1752" y="761"/>
                  </a:lnTo>
                  <a:lnTo>
                    <a:pt x="1752" y="380"/>
                  </a:lnTo>
                  <a:lnTo>
                    <a:pt x="1752" y="0"/>
                  </a:lnTo>
                  <a:lnTo>
                    <a:pt x="1752" y="380"/>
                  </a:lnTo>
                  <a:close/>
                </a:path>
                <a:path w="51435" h="36830">
                  <a:moveTo>
                    <a:pt x="41846" y="32702"/>
                  </a:moveTo>
                  <a:lnTo>
                    <a:pt x="42240" y="32702"/>
                  </a:lnTo>
                  <a:lnTo>
                    <a:pt x="42621" y="32702"/>
                  </a:lnTo>
                  <a:lnTo>
                    <a:pt x="43014" y="32702"/>
                  </a:lnTo>
                  <a:lnTo>
                    <a:pt x="43014" y="32321"/>
                  </a:lnTo>
                  <a:lnTo>
                    <a:pt x="43408" y="32321"/>
                  </a:lnTo>
                  <a:lnTo>
                    <a:pt x="43408" y="31927"/>
                  </a:lnTo>
                  <a:lnTo>
                    <a:pt x="43789" y="31927"/>
                  </a:lnTo>
                  <a:lnTo>
                    <a:pt x="44183" y="31927"/>
                  </a:lnTo>
                  <a:lnTo>
                    <a:pt x="44183" y="32321"/>
                  </a:lnTo>
                  <a:lnTo>
                    <a:pt x="43789" y="32321"/>
                  </a:lnTo>
                  <a:lnTo>
                    <a:pt x="44183" y="32321"/>
                  </a:lnTo>
                  <a:lnTo>
                    <a:pt x="44183" y="32702"/>
                  </a:lnTo>
                  <a:lnTo>
                    <a:pt x="44373" y="32892"/>
                  </a:lnTo>
                  <a:lnTo>
                    <a:pt x="44373" y="33273"/>
                  </a:lnTo>
                  <a:lnTo>
                    <a:pt x="44767" y="33273"/>
                  </a:lnTo>
                  <a:lnTo>
                    <a:pt x="45161" y="33654"/>
                  </a:lnTo>
                  <a:lnTo>
                    <a:pt x="45542" y="33654"/>
                  </a:lnTo>
                  <a:lnTo>
                    <a:pt x="45935" y="33654"/>
                  </a:lnTo>
                  <a:lnTo>
                    <a:pt x="45935" y="34048"/>
                  </a:lnTo>
                  <a:lnTo>
                    <a:pt x="46329" y="34048"/>
                  </a:lnTo>
                  <a:lnTo>
                    <a:pt x="46710" y="34048"/>
                  </a:lnTo>
                  <a:lnTo>
                    <a:pt x="47104" y="34429"/>
                  </a:lnTo>
                  <a:lnTo>
                    <a:pt x="47497" y="34429"/>
                  </a:lnTo>
                  <a:lnTo>
                    <a:pt x="47497" y="34810"/>
                  </a:lnTo>
                  <a:lnTo>
                    <a:pt x="47878" y="34810"/>
                  </a:lnTo>
                  <a:lnTo>
                    <a:pt x="48272" y="34810"/>
                  </a:lnTo>
                  <a:lnTo>
                    <a:pt x="48272" y="34429"/>
                  </a:lnTo>
                  <a:lnTo>
                    <a:pt x="48666" y="34810"/>
                  </a:lnTo>
                  <a:lnTo>
                    <a:pt x="48666" y="34429"/>
                  </a:lnTo>
                  <a:lnTo>
                    <a:pt x="48856" y="34429"/>
                  </a:lnTo>
                  <a:lnTo>
                    <a:pt x="48856" y="34810"/>
                  </a:lnTo>
                  <a:lnTo>
                    <a:pt x="49237" y="34810"/>
                  </a:lnTo>
                  <a:lnTo>
                    <a:pt x="49631" y="34810"/>
                  </a:lnTo>
                  <a:lnTo>
                    <a:pt x="49631" y="35204"/>
                  </a:lnTo>
                  <a:lnTo>
                    <a:pt x="50025" y="35204"/>
                  </a:lnTo>
                  <a:lnTo>
                    <a:pt x="50025" y="35585"/>
                  </a:lnTo>
                  <a:lnTo>
                    <a:pt x="50406" y="35585"/>
                  </a:lnTo>
                  <a:lnTo>
                    <a:pt x="50406" y="35966"/>
                  </a:lnTo>
                  <a:lnTo>
                    <a:pt x="50799" y="35966"/>
                  </a:lnTo>
                  <a:lnTo>
                    <a:pt x="50799" y="36360"/>
                  </a:lnTo>
                  <a:lnTo>
                    <a:pt x="51193" y="36360"/>
                  </a:lnTo>
                  <a:lnTo>
                    <a:pt x="51193" y="36741"/>
                  </a:lnTo>
                  <a:lnTo>
                    <a:pt x="50799" y="36741"/>
                  </a:lnTo>
                  <a:lnTo>
                    <a:pt x="50799" y="36360"/>
                  </a:lnTo>
                  <a:lnTo>
                    <a:pt x="50406" y="36360"/>
                  </a:lnTo>
                  <a:lnTo>
                    <a:pt x="50406" y="36741"/>
                  </a:lnTo>
                  <a:lnTo>
                    <a:pt x="50025" y="36360"/>
                  </a:lnTo>
                  <a:lnTo>
                    <a:pt x="49631" y="36360"/>
                  </a:lnTo>
                  <a:lnTo>
                    <a:pt x="49237" y="36360"/>
                  </a:lnTo>
                  <a:lnTo>
                    <a:pt x="49237" y="35966"/>
                  </a:lnTo>
                  <a:lnTo>
                    <a:pt x="48856" y="35585"/>
                  </a:lnTo>
                  <a:lnTo>
                    <a:pt x="48856" y="35966"/>
                  </a:lnTo>
                  <a:lnTo>
                    <a:pt x="48666" y="35966"/>
                  </a:lnTo>
                  <a:lnTo>
                    <a:pt x="48856" y="35966"/>
                  </a:lnTo>
                  <a:lnTo>
                    <a:pt x="48666" y="35966"/>
                  </a:lnTo>
                  <a:lnTo>
                    <a:pt x="48666" y="36360"/>
                  </a:lnTo>
                  <a:lnTo>
                    <a:pt x="48666" y="35966"/>
                  </a:lnTo>
                  <a:lnTo>
                    <a:pt x="48666" y="36360"/>
                  </a:lnTo>
                  <a:lnTo>
                    <a:pt x="48666" y="35966"/>
                  </a:lnTo>
                  <a:lnTo>
                    <a:pt x="48272" y="35966"/>
                  </a:lnTo>
                  <a:lnTo>
                    <a:pt x="48666" y="36360"/>
                  </a:lnTo>
                  <a:lnTo>
                    <a:pt x="48272" y="36360"/>
                  </a:lnTo>
                  <a:lnTo>
                    <a:pt x="47878" y="36360"/>
                  </a:lnTo>
                  <a:lnTo>
                    <a:pt x="47878" y="35966"/>
                  </a:lnTo>
                  <a:lnTo>
                    <a:pt x="47878" y="36360"/>
                  </a:lnTo>
                  <a:lnTo>
                    <a:pt x="47497" y="35966"/>
                  </a:lnTo>
                  <a:lnTo>
                    <a:pt x="47104" y="35966"/>
                  </a:lnTo>
                  <a:lnTo>
                    <a:pt x="46710" y="35966"/>
                  </a:lnTo>
                  <a:lnTo>
                    <a:pt x="46329" y="35966"/>
                  </a:lnTo>
                  <a:lnTo>
                    <a:pt x="46329" y="35585"/>
                  </a:lnTo>
                  <a:lnTo>
                    <a:pt x="45935" y="35585"/>
                  </a:lnTo>
                  <a:lnTo>
                    <a:pt x="45542" y="35585"/>
                  </a:lnTo>
                  <a:lnTo>
                    <a:pt x="45161" y="35204"/>
                  </a:lnTo>
                  <a:lnTo>
                    <a:pt x="45161" y="35585"/>
                  </a:lnTo>
                  <a:lnTo>
                    <a:pt x="45161" y="35204"/>
                  </a:lnTo>
                  <a:lnTo>
                    <a:pt x="44767" y="35204"/>
                  </a:lnTo>
                  <a:lnTo>
                    <a:pt x="44767" y="34810"/>
                  </a:lnTo>
                  <a:lnTo>
                    <a:pt x="44373" y="34810"/>
                  </a:lnTo>
                  <a:lnTo>
                    <a:pt x="44373" y="34429"/>
                  </a:lnTo>
                  <a:lnTo>
                    <a:pt x="44183" y="34429"/>
                  </a:lnTo>
                  <a:lnTo>
                    <a:pt x="43789" y="34429"/>
                  </a:lnTo>
                  <a:lnTo>
                    <a:pt x="43408" y="34429"/>
                  </a:lnTo>
                  <a:lnTo>
                    <a:pt x="43408" y="34048"/>
                  </a:lnTo>
                  <a:lnTo>
                    <a:pt x="43014" y="34048"/>
                  </a:lnTo>
                  <a:lnTo>
                    <a:pt x="42621" y="34048"/>
                  </a:lnTo>
                  <a:lnTo>
                    <a:pt x="42240" y="34048"/>
                  </a:lnTo>
                  <a:lnTo>
                    <a:pt x="41846" y="34048"/>
                  </a:lnTo>
                  <a:lnTo>
                    <a:pt x="41846" y="34429"/>
                  </a:lnTo>
                  <a:lnTo>
                    <a:pt x="41452" y="34429"/>
                  </a:lnTo>
                  <a:lnTo>
                    <a:pt x="41452" y="34048"/>
                  </a:lnTo>
                  <a:lnTo>
                    <a:pt x="41452" y="33654"/>
                  </a:lnTo>
                  <a:lnTo>
                    <a:pt x="41846" y="33654"/>
                  </a:lnTo>
                  <a:lnTo>
                    <a:pt x="41846" y="33273"/>
                  </a:lnTo>
                  <a:lnTo>
                    <a:pt x="41846" y="32892"/>
                  </a:lnTo>
                  <a:lnTo>
                    <a:pt x="41846" y="3270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4710785" y="1945568"/>
              <a:ext cx="81915" cy="184150"/>
            </a:xfrm>
            <a:custGeom>
              <a:avLst/>
              <a:gdLst/>
              <a:ahLst/>
              <a:cxnLst/>
              <a:rect l="l" t="t" r="r" b="b"/>
              <a:pathLst>
                <a:path w="81914" h="184150">
                  <a:moveTo>
                    <a:pt x="80556" y="180340"/>
                  </a:moveTo>
                  <a:lnTo>
                    <a:pt x="78409" y="180340"/>
                  </a:lnTo>
                  <a:lnTo>
                    <a:pt x="78409" y="181610"/>
                  </a:lnTo>
                  <a:lnTo>
                    <a:pt x="79578" y="181610"/>
                  </a:lnTo>
                  <a:lnTo>
                    <a:pt x="79578" y="182880"/>
                  </a:lnTo>
                  <a:lnTo>
                    <a:pt x="80162" y="182880"/>
                  </a:lnTo>
                  <a:lnTo>
                    <a:pt x="80162" y="184150"/>
                  </a:lnTo>
                  <a:lnTo>
                    <a:pt x="80556" y="184150"/>
                  </a:lnTo>
                  <a:lnTo>
                    <a:pt x="80556" y="180340"/>
                  </a:lnTo>
                  <a:close/>
                </a:path>
                <a:path w="81914" h="184150">
                  <a:moveTo>
                    <a:pt x="79197" y="181610"/>
                  </a:moveTo>
                  <a:lnTo>
                    <a:pt x="78803" y="181610"/>
                  </a:lnTo>
                  <a:lnTo>
                    <a:pt x="79197" y="182880"/>
                  </a:lnTo>
                  <a:lnTo>
                    <a:pt x="79197" y="181610"/>
                  </a:lnTo>
                  <a:close/>
                </a:path>
                <a:path w="81914" h="184150">
                  <a:moveTo>
                    <a:pt x="80949" y="177800"/>
                  </a:moveTo>
                  <a:lnTo>
                    <a:pt x="74320" y="177800"/>
                  </a:lnTo>
                  <a:lnTo>
                    <a:pt x="74320" y="179070"/>
                  </a:lnTo>
                  <a:lnTo>
                    <a:pt x="75488" y="179070"/>
                  </a:lnTo>
                  <a:lnTo>
                    <a:pt x="75679" y="180340"/>
                  </a:lnTo>
                  <a:lnTo>
                    <a:pt x="80949" y="180340"/>
                  </a:lnTo>
                  <a:lnTo>
                    <a:pt x="80949" y="177800"/>
                  </a:lnTo>
                  <a:close/>
                </a:path>
                <a:path w="81914" h="184150">
                  <a:moveTo>
                    <a:pt x="80556" y="176530"/>
                  </a:moveTo>
                  <a:lnTo>
                    <a:pt x="73139" y="176530"/>
                  </a:lnTo>
                  <a:lnTo>
                    <a:pt x="73532" y="177800"/>
                  </a:lnTo>
                  <a:lnTo>
                    <a:pt x="80556" y="177800"/>
                  </a:lnTo>
                  <a:lnTo>
                    <a:pt x="80556" y="176530"/>
                  </a:lnTo>
                  <a:close/>
                </a:path>
                <a:path w="81914" h="184150">
                  <a:moveTo>
                    <a:pt x="80949" y="175260"/>
                  </a:moveTo>
                  <a:lnTo>
                    <a:pt x="72364" y="175260"/>
                  </a:lnTo>
                  <a:lnTo>
                    <a:pt x="72758" y="176530"/>
                  </a:lnTo>
                  <a:lnTo>
                    <a:pt x="80949" y="176530"/>
                  </a:lnTo>
                  <a:lnTo>
                    <a:pt x="80949" y="175260"/>
                  </a:lnTo>
                  <a:close/>
                </a:path>
                <a:path w="81914" h="184150">
                  <a:moveTo>
                    <a:pt x="80556" y="173990"/>
                  </a:moveTo>
                  <a:lnTo>
                    <a:pt x="71196" y="173990"/>
                  </a:lnTo>
                  <a:lnTo>
                    <a:pt x="71970" y="175260"/>
                  </a:lnTo>
                  <a:lnTo>
                    <a:pt x="80556" y="175260"/>
                  </a:lnTo>
                  <a:lnTo>
                    <a:pt x="80556" y="173990"/>
                  </a:lnTo>
                  <a:close/>
                </a:path>
                <a:path w="81914" h="184150">
                  <a:moveTo>
                    <a:pt x="81343" y="170180"/>
                  </a:moveTo>
                  <a:lnTo>
                    <a:pt x="69824" y="170180"/>
                  </a:lnTo>
                  <a:lnTo>
                    <a:pt x="69824" y="171450"/>
                  </a:lnTo>
                  <a:lnTo>
                    <a:pt x="70018" y="172074"/>
                  </a:lnTo>
                  <a:lnTo>
                    <a:pt x="70611" y="172720"/>
                  </a:lnTo>
                  <a:lnTo>
                    <a:pt x="70802" y="173990"/>
                  </a:lnTo>
                  <a:lnTo>
                    <a:pt x="80949" y="173990"/>
                  </a:lnTo>
                  <a:lnTo>
                    <a:pt x="80949" y="172720"/>
                  </a:lnTo>
                  <a:lnTo>
                    <a:pt x="81343" y="172720"/>
                  </a:lnTo>
                  <a:lnTo>
                    <a:pt x="81343" y="170180"/>
                  </a:lnTo>
                  <a:close/>
                </a:path>
                <a:path w="81914" h="184150">
                  <a:moveTo>
                    <a:pt x="69824" y="171864"/>
                  </a:moveTo>
                  <a:lnTo>
                    <a:pt x="69824" y="172720"/>
                  </a:lnTo>
                  <a:lnTo>
                    <a:pt x="70218" y="172720"/>
                  </a:lnTo>
                  <a:lnTo>
                    <a:pt x="70018" y="172074"/>
                  </a:lnTo>
                  <a:lnTo>
                    <a:pt x="69824" y="171864"/>
                  </a:lnTo>
                  <a:close/>
                </a:path>
                <a:path w="81914" h="184150">
                  <a:moveTo>
                    <a:pt x="69824" y="170180"/>
                  </a:moveTo>
                  <a:lnTo>
                    <a:pt x="67881" y="170180"/>
                  </a:lnTo>
                  <a:lnTo>
                    <a:pt x="68262" y="171450"/>
                  </a:lnTo>
                  <a:lnTo>
                    <a:pt x="69443" y="171450"/>
                  </a:lnTo>
                  <a:lnTo>
                    <a:pt x="69824" y="171864"/>
                  </a:lnTo>
                  <a:lnTo>
                    <a:pt x="69824" y="170180"/>
                  </a:lnTo>
                  <a:close/>
                </a:path>
                <a:path w="81914" h="184150">
                  <a:moveTo>
                    <a:pt x="80556" y="166370"/>
                  </a:moveTo>
                  <a:lnTo>
                    <a:pt x="63779" y="166370"/>
                  </a:lnTo>
                  <a:lnTo>
                    <a:pt x="64566" y="167640"/>
                  </a:lnTo>
                  <a:lnTo>
                    <a:pt x="66319" y="167640"/>
                  </a:lnTo>
                  <a:lnTo>
                    <a:pt x="66319" y="168910"/>
                  </a:lnTo>
                  <a:lnTo>
                    <a:pt x="66713" y="170180"/>
                  </a:lnTo>
                  <a:lnTo>
                    <a:pt x="80556" y="170180"/>
                  </a:lnTo>
                  <a:lnTo>
                    <a:pt x="80162" y="168910"/>
                  </a:lnTo>
                  <a:lnTo>
                    <a:pt x="80949" y="168910"/>
                  </a:lnTo>
                  <a:lnTo>
                    <a:pt x="80949" y="167640"/>
                  </a:lnTo>
                  <a:lnTo>
                    <a:pt x="80556" y="166370"/>
                  </a:lnTo>
                  <a:close/>
                </a:path>
                <a:path w="81914" h="184150">
                  <a:moveTo>
                    <a:pt x="80556" y="168910"/>
                  </a:moveTo>
                  <a:lnTo>
                    <a:pt x="80162" y="168910"/>
                  </a:lnTo>
                  <a:lnTo>
                    <a:pt x="80556" y="170180"/>
                  </a:lnTo>
                  <a:lnTo>
                    <a:pt x="80556" y="168910"/>
                  </a:lnTo>
                  <a:close/>
                </a:path>
                <a:path w="81914" h="184150">
                  <a:moveTo>
                    <a:pt x="80949" y="168910"/>
                  </a:moveTo>
                  <a:lnTo>
                    <a:pt x="80556" y="168910"/>
                  </a:lnTo>
                  <a:lnTo>
                    <a:pt x="80556" y="170180"/>
                  </a:lnTo>
                  <a:lnTo>
                    <a:pt x="80949" y="170180"/>
                  </a:lnTo>
                  <a:lnTo>
                    <a:pt x="80949" y="168910"/>
                  </a:lnTo>
                  <a:close/>
                </a:path>
                <a:path w="81914" h="184150">
                  <a:moveTo>
                    <a:pt x="64947" y="167640"/>
                  </a:moveTo>
                  <a:lnTo>
                    <a:pt x="64363" y="167640"/>
                  </a:lnTo>
                  <a:lnTo>
                    <a:pt x="65341" y="168910"/>
                  </a:lnTo>
                  <a:lnTo>
                    <a:pt x="64947" y="167640"/>
                  </a:lnTo>
                  <a:close/>
                </a:path>
                <a:path w="81914" h="184150">
                  <a:moveTo>
                    <a:pt x="64044" y="167225"/>
                  </a:moveTo>
                  <a:lnTo>
                    <a:pt x="64173" y="167640"/>
                  </a:lnTo>
                  <a:lnTo>
                    <a:pt x="64363" y="167640"/>
                  </a:lnTo>
                  <a:lnTo>
                    <a:pt x="64044" y="167225"/>
                  </a:lnTo>
                  <a:close/>
                </a:path>
                <a:path w="81914" h="184150">
                  <a:moveTo>
                    <a:pt x="63779" y="166370"/>
                  </a:moveTo>
                  <a:lnTo>
                    <a:pt x="63385" y="166370"/>
                  </a:lnTo>
                  <a:lnTo>
                    <a:pt x="64044" y="167225"/>
                  </a:lnTo>
                  <a:lnTo>
                    <a:pt x="63779" y="166370"/>
                  </a:lnTo>
                  <a:close/>
                </a:path>
                <a:path w="81914" h="184150">
                  <a:moveTo>
                    <a:pt x="80162" y="165100"/>
                  </a:moveTo>
                  <a:lnTo>
                    <a:pt x="61836" y="165100"/>
                  </a:lnTo>
                  <a:lnTo>
                    <a:pt x="61836" y="166370"/>
                  </a:lnTo>
                  <a:lnTo>
                    <a:pt x="80162" y="166370"/>
                  </a:lnTo>
                  <a:lnTo>
                    <a:pt x="80162" y="165100"/>
                  </a:lnTo>
                  <a:close/>
                </a:path>
                <a:path w="81914" h="184150">
                  <a:moveTo>
                    <a:pt x="78016" y="160020"/>
                  </a:moveTo>
                  <a:lnTo>
                    <a:pt x="57340" y="160020"/>
                  </a:lnTo>
                  <a:lnTo>
                    <a:pt x="58521" y="161290"/>
                  </a:lnTo>
                  <a:lnTo>
                    <a:pt x="60070" y="163830"/>
                  </a:lnTo>
                  <a:lnTo>
                    <a:pt x="60858" y="163830"/>
                  </a:lnTo>
                  <a:lnTo>
                    <a:pt x="61442" y="165100"/>
                  </a:lnTo>
                  <a:lnTo>
                    <a:pt x="79578" y="165100"/>
                  </a:lnTo>
                  <a:lnTo>
                    <a:pt x="79578" y="162560"/>
                  </a:lnTo>
                  <a:lnTo>
                    <a:pt x="79971" y="161290"/>
                  </a:lnTo>
                  <a:lnTo>
                    <a:pt x="78016" y="161290"/>
                  </a:lnTo>
                  <a:lnTo>
                    <a:pt x="78016" y="160020"/>
                  </a:lnTo>
                  <a:close/>
                </a:path>
                <a:path w="81914" h="184150">
                  <a:moveTo>
                    <a:pt x="79971" y="163830"/>
                  </a:moveTo>
                  <a:lnTo>
                    <a:pt x="79578" y="163830"/>
                  </a:lnTo>
                  <a:lnTo>
                    <a:pt x="79971" y="165100"/>
                  </a:lnTo>
                  <a:lnTo>
                    <a:pt x="79971" y="163830"/>
                  </a:lnTo>
                  <a:close/>
                </a:path>
                <a:path w="81914" h="184150">
                  <a:moveTo>
                    <a:pt x="77635" y="158750"/>
                  </a:moveTo>
                  <a:lnTo>
                    <a:pt x="56375" y="158750"/>
                  </a:lnTo>
                  <a:lnTo>
                    <a:pt x="56375" y="160020"/>
                  </a:lnTo>
                  <a:lnTo>
                    <a:pt x="77635" y="160020"/>
                  </a:lnTo>
                  <a:lnTo>
                    <a:pt x="77635" y="158750"/>
                  </a:lnTo>
                  <a:close/>
                </a:path>
                <a:path w="81914" h="184150">
                  <a:moveTo>
                    <a:pt x="76847" y="157480"/>
                  </a:moveTo>
                  <a:lnTo>
                    <a:pt x="55194" y="157480"/>
                  </a:lnTo>
                  <a:lnTo>
                    <a:pt x="55587" y="158750"/>
                  </a:lnTo>
                  <a:lnTo>
                    <a:pt x="76847" y="158750"/>
                  </a:lnTo>
                  <a:lnTo>
                    <a:pt x="76847" y="157480"/>
                  </a:lnTo>
                  <a:close/>
                </a:path>
                <a:path w="81914" h="184150">
                  <a:moveTo>
                    <a:pt x="75488" y="156210"/>
                  </a:moveTo>
                  <a:lnTo>
                    <a:pt x="54025" y="156210"/>
                  </a:lnTo>
                  <a:lnTo>
                    <a:pt x="54025" y="157480"/>
                  </a:lnTo>
                  <a:lnTo>
                    <a:pt x="75488" y="157480"/>
                  </a:lnTo>
                  <a:lnTo>
                    <a:pt x="75488" y="156210"/>
                  </a:lnTo>
                  <a:close/>
                </a:path>
                <a:path w="81914" h="184150">
                  <a:moveTo>
                    <a:pt x="75679" y="153670"/>
                  </a:moveTo>
                  <a:lnTo>
                    <a:pt x="75095" y="153670"/>
                  </a:lnTo>
                  <a:lnTo>
                    <a:pt x="75095" y="154940"/>
                  </a:lnTo>
                  <a:lnTo>
                    <a:pt x="74701" y="154940"/>
                  </a:lnTo>
                  <a:lnTo>
                    <a:pt x="74701" y="156210"/>
                  </a:lnTo>
                  <a:lnTo>
                    <a:pt x="75488" y="156210"/>
                  </a:lnTo>
                  <a:lnTo>
                    <a:pt x="75488" y="157480"/>
                  </a:lnTo>
                  <a:lnTo>
                    <a:pt x="75679" y="157480"/>
                  </a:lnTo>
                  <a:lnTo>
                    <a:pt x="75679" y="153670"/>
                  </a:lnTo>
                  <a:close/>
                </a:path>
                <a:path w="81914" h="184150">
                  <a:moveTo>
                    <a:pt x="75679" y="151130"/>
                  </a:moveTo>
                  <a:lnTo>
                    <a:pt x="48767" y="151130"/>
                  </a:lnTo>
                  <a:lnTo>
                    <a:pt x="48767" y="152400"/>
                  </a:lnTo>
                  <a:lnTo>
                    <a:pt x="49542" y="152400"/>
                  </a:lnTo>
                  <a:lnTo>
                    <a:pt x="51485" y="153670"/>
                  </a:lnTo>
                  <a:lnTo>
                    <a:pt x="51688" y="154940"/>
                  </a:lnTo>
                  <a:lnTo>
                    <a:pt x="53632" y="156210"/>
                  </a:lnTo>
                  <a:lnTo>
                    <a:pt x="73926" y="156210"/>
                  </a:lnTo>
                  <a:lnTo>
                    <a:pt x="73926" y="154940"/>
                  </a:lnTo>
                  <a:lnTo>
                    <a:pt x="72758" y="154940"/>
                  </a:lnTo>
                  <a:lnTo>
                    <a:pt x="72758" y="153670"/>
                  </a:lnTo>
                  <a:lnTo>
                    <a:pt x="75679" y="153670"/>
                  </a:lnTo>
                  <a:lnTo>
                    <a:pt x="75679" y="151130"/>
                  </a:lnTo>
                  <a:close/>
                </a:path>
                <a:path w="81914" h="184150">
                  <a:moveTo>
                    <a:pt x="73139" y="153670"/>
                  </a:moveTo>
                  <a:lnTo>
                    <a:pt x="72758" y="153670"/>
                  </a:lnTo>
                  <a:lnTo>
                    <a:pt x="73139" y="154940"/>
                  </a:lnTo>
                  <a:lnTo>
                    <a:pt x="73139" y="153670"/>
                  </a:lnTo>
                  <a:close/>
                </a:path>
                <a:path w="81914" h="184150">
                  <a:moveTo>
                    <a:pt x="73532" y="153670"/>
                  </a:moveTo>
                  <a:lnTo>
                    <a:pt x="73139" y="153670"/>
                  </a:lnTo>
                  <a:lnTo>
                    <a:pt x="73139" y="154940"/>
                  </a:lnTo>
                  <a:lnTo>
                    <a:pt x="73532" y="154940"/>
                  </a:lnTo>
                  <a:lnTo>
                    <a:pt x="73532" y="153670"/>
                  </a:lnTo>
                  <a:close/>
                </a:path>
                <a:path w="81914" h="184150">
                  <a:moveTo>
                    <a:pt x="76466" y="149860"/>
                  </a:moveTo>
                  <a:lnTo>
                    <a:pt x="47586" y="149860"/>
                  </a:lnTo>
                  <a:lnTo>
                    <a:pt x="47980" y="151130"/>
                  </a:lnTo>
                  <a:lnTo>
                    <a:pt x="76072" y="151130"/>
                  </a:lnTo>
                  <a:lnTo>
                    <a:pt x="76466" y="149860"/>
                  </a:lnTo>
                  <a:close/>
                </a:path>
                <a:path w="81914" h="184150">
                  <a:moveTo>
                    <a:pt x="77241" y="147320"/>
                  </a:moveTo>
                  <a:lnTo>
                    <a:pt x="44665" y="147320"/>
                  </a:lnTo>
                  <a:lnTo>
                    <a:pt x="47002" y="149860"/>
                  </a:lnTo>
                  <a:lnTo>
                    <a:pt x="76847" y="149860"/>
                  </a:lnTo>
                  <a:lnTo>
                    <a:pt x="76847" y="148590"/>
                  </a:lnTo>
                  <a:lnTo>
                    <a:pt x="77241" y="148590"/>
                  </a:lnTo>
                  <a:lnTo>
                    <a:pt x="77241" y="147320"/>
                  </a:lnTo>
                  <a:close/>
                </a:path>
                <a:path w="81914" h="184150">
                  <a:moveTo>
                    <a:pt x="77241" y="148590"/>
                  </a:moveTo>
                  <a:lnTo>
                    <a:pt x="76847" y="148590"/>
                  </a:lnTo>
                  <a:lnTo>
                    <a:pt x="77241" y="149860"/>
                  </a:lnTo>
                  <a:lnTo>
                    <a:pt x="77241" y="148590"/>
                  </a:lnTo>
                  <a:close/>
                </a:path>
                <a:path w="81914" h="184150">
                  <a:moveTo>
                    <a:pt x="78409" y="144780"/>
                  </a:moveTo>
                  <a:lnTo>
                    <a:pt x="42329" y="144780"/>
                  </a:lnTo>
                  <a:lnTo>
                    <a:pt x="43103" y="146050"/>
                  </a:lnTo>
                  <a:lnTo>
                    <a:pt x="44272" y="146050"/>
                  </a:lnTo>
                  <a:lnTo>
                    <a:pt x="44272" y="147320"/>
                  </a:lnTo>
                  <a:lnTo>
                    <a:pt x="78409" y="147320"/>
                  </a:lnTo>
                  <a:lnTo>
                    <a:pt x="78409" y="144780"/>
                  </a:lnTo>
                  <a:close/>
                </a:path>
                <a:path w="81914" h="184150">
                  <a:moveTo>
                    <a:pt x="79197" y="144780"/>
                  </a:moveTo>
                  <a:lnTo>
                    <a:pt x="78803" y="144780"/>
                  </a:lnTo>
                  <a:lnTo>
                    <a:pt x="78803" y="147320"/>
                  </a:lnTo>
                  <a:lnTo>
                    <a:pt x="80949" y="147320"/>
                  </a:lnTo>
                  <a:lnTo>
                    <a:pt x="80949" y="146050"/>
                  </a:lnTo>
                  <a:lnTo>
                    <a:pt x="79197" y="146050"/>
                  </a:lnTo>
                  <a:lnTo>
                    <a:pt x="79197" y="144780"/>
                  </a:lnTo>
                  <a:close/>
                </a:path>
                <a:path w="81914" h="184150">
                  <a:moveTo>
                    <a:pt x="76847" y="143510"/>
                  </a:moveTo>
                  <a:lnTo>
                    <a:pt x="42125" y="143510"/>
                  </a:lnTo>
                  <a:lnTo>
                    <a:pt x="42125" y="144780"/>
                  </a:lnTo>
                  <a:lnTo>
                    <a:pt x="76847" y="144780"/>
                  </a:lnTo>
                  <a:lnTo>
                    <a:pt x="76847" y="143510"/>
                  </a:lnTo>
                  <a:close/>
                </a:path>
                <a:path w="81914" h="184150">
                  <a:moveTo>
                    <a:pt x="77241" y="142240"/>
                  </a:moveTo>
                  <a:lnTo>
                    <a:pt x="73139" y="142240"/>
                  </a:lnTo>
                  <a:lnTo>
                    <a:pt x="72758" y="143510"/>
                  </a:lnTo>
                  <a:lnTo>
                    <a:pt x="76847" y="143510"/>
                  </a:lnTo>
                  <a:lnTo>
                    <a:pt x="76847" y="144780"/>
                  </a:lnTo>
                  <a:lnTo>
                    <a:pt x="77241" y="144780"/>
                  </a:lnTo>
                  <a:lnTo>
                    <a:pt x="77241" y="142240"/>
                  </a:lnTo>
                  <a:close/>
                </a:path>
                <a:path w="81914" h="184150">
                  <a:moveTo>
                    <a:pt x="72758" y="142240"/>
                  </a:moveTo>
                  <a:lnTo>
                    <a:pt x="40957" y="142240"/>
                  </a:lnTo>
                  <a:lnTo>
                    <a:pt x="40957" y="143510"/>
                  </a:lnTo>
                  <a:lnTo>
                    <a:pt x="72758" y="143510"/>
                  </a:lnTo>
                  <a:lnTo>
                    <a:pt x="72758" y="142240"/>
                  </a:lnTo>
                  <a:close/>
                </a:path>
                <a:path w="81914" h="184150">
                  <a:moveTo>
                    <a:pt x="74320" y="139700"/>
                  </a:moveTo>
                  <a:lnTo>
                    <a:pt x="38620" y="139700"/>
                  </a:lnTo>
                  <a:lnTo>
                    <a:pt x="39395" y="140970"/>
                  </a:lnTo>
                  <a:lnTo>
                    <a:pt x="39789" y="140970"/>
                  </a:lnTo>
                  <a:lnTo>
                    <a:pt x="39789" y="142240"/>
                  </a:lnTo>
                  <a:lnTo>
                    <a:pt x="75488" y="142240"/>
                  </a:lnTo>
                  <a:lnTo>
                    <a:pt x="74320" y="140970"/>
                  </a:lnTo>
                  <a:lnTo>
                    <a:pt x="74320" y="139700"/>
                  </a:lnTo>
                  <a:close/>
                </a:path>
                <a:path w="81914" h="184150">
                  <a:moveTo>
                    <a:pt x="73532" y="138430"/>
                  </a:moveTo>
                  <a:lnTo>
                    <a:pt x="38226" y="138430"/>
                  </a:lnTo>
                  <a:lnTo>
                    <a:pt x="38226" y="139700"/>
                  </a:lnTo>
                  <a:lnTo>
                    <a:pt x="73532" y="139700"/>
                  </a:lnTo>
                  <a:lnTo>
                    <a:pt x="73532" y="138430"/>
                  </a:lnTo>
                  <a:close/>
                </a:path>
                <a:path w="81914" h="184150">
                  <a:moveTo>
                    <a:pt x="73139" y="137160"/>
                  </a:moveTo>
                  <a:lnTo>
                    <a:pt x="37452" y="137160"/>
                  </a:lnTo>
                  <a:lnTo>
                    <a:pt x="37452" y="138430"/>
                  </a:lnTo>
                  <a:lnTo>
                    <a:pt x="73139" y="138430"/>
                  </a:lnTo>
                  <a:lnTo>
                    <a:pt x="73139" y="137160"/>
                  </a:lnTo>
                  <a:close/>
                </a:path>
                <a:path w="81914" h="184150">
                  <a:moveTo>
                    <a:pt x="72364" y="132080"/>
                  </a:moveTo>
                  <a:lnTo>
                    <a:pt x="34518" y="132080"/>
                  </a:lnTo>
                  <a:lnTo>
                    <a:pt x="34518" y="133350"/>
                  </a:lnTo>
                  <a:lnTo>
                    <a:pt x="34912" y="133350"/>
                  </a:lnTo>
                  <a:lnTo>
                    <a:pt x="35686" y="134620"/>
                  </a:lnTo>
                  <a:lnTo>
                    <a:pt x="36080" y="135890"/>
                  </a:lnTo>
                  <a:lnTo>
                    <a:pt x="36868" y="135890"/>
                  </a:lnTo>
                  <a:lnTo>
                    <a:pt x="36868" y="137160"/>
                  </a:lnTo>
                  <a:lnTo>
                    <a:pt x="72364" y="137160"/>
                  </a:lnTo>
                  <a:lnTo>
                    <a:pt x="72364" y="134620"/>
                  </a:lnTo>
                  <a:lnTo>
                    <a:pt x="72758" y="134620"/>
                  </a:lnTo>
                  <a:lnTo>
                    <a:pt x="72758" y="133350"/>
                  </a:lnTo>
                  <a:lnTo>
                    <a:pt x="72364" y="132080"/>
                  </a:lnTo>
                  <a:close/>
                </a:path>
                <a:path w="81914" h="184150">
                  <a:moveTo>
                    <a:pt x="72758" y="129540"/>
                  </a:moveTo>
                  <a:lnTo>
                    <a:pt x="33350" y="129540"/>
                  </a:lnTo>
                  <a:lnTo>
                    <a:pt x="33350" y="130810"/>
                  </a:lnTo>
                  <a:lnTo>
                    <a:pt x="33743" y="130810"/>
                  </a:lnTo>
                  <a:lnTo>
                    <a:pt x="34124" y="132080"/>
                  </a:lnTo>
                  <a:lnTo>
                    <a:pt x="72758" y="132080"/>
                  </a:lnTo>
                  <a:lnTo>
                    <a:pt x="72758" y="129540"/>
                  </a:lnTo>
                  <a:close/>
                </a:path>
                <a:path w="81914" h="184150">
                  <a:moveTo>
                    <a:pt x="73139" y="128270"/>
                  </a:moveTo>
                  <a:lnTo>
                    <a:pt x="32956" y="128270"/>
                  </a:lnTo>
                  <a:lnTo>
                    <a:pt x="32956" y="129540"/>
                  </a:lnTo>
                  <a:lnTo>
                    <a:pt x="73139" y="129540"/>
                  </a:lnTo>
                  <a:lnTo>
                    <a:pt x="73139" y="128270"/>
                  </a:lnTo>
                  <a:close/>
                </a:path>
                <a:path w="81914" h="184150">
                  <a:moveTo>
                    <a:pt x="74320" y="127000"/>
                  </a:moveTo>
                  <a:lnTo>
                    <a:pt x="32372" y="127000"/>
                  </a:lnTo>
                  <a:lnTo>
                    <a:pt x="32372" y="128270"/>
                  </a:lnTo>
                  <a:lnTo>
                    <a:pt x="73926" y="128270"/>
                  </a:lnTo>
                  <a:lnTo>
                    <a:pt x="74320" y="127000"/>
                  </a:lnTo>
                  <a:close/>
                </a:path>
                <a:path w="81914" h="184150">
                  <a:moveTo>
                    <a:pt x="76847" y="127000"/>
                  </a:moveTo>
                  <a:lnTo>
                    <a:pt x="75488" y="127000"/>
                  </a:lnTo>
                  <a:lnTo>
                    <a:pt x="75488" y="128270"/>
                  </a:lnTo>
                  <a:lnTo>
                    <a:pt x="76072" y="128270"/>
                  </a:lnTo>
                  <a:lnTo>
                    <a:pt x="76847" y="127000"/>
                  </a:lnTo>
                  <a:close/>
                </a:path>
                <a:path w="81914" h="184150">
                  <a:moveTo>
                    <a:pt x="78409" y="124460"/>
                  </a:moveTo>
                  <a:lnTo>
                    <a:pt x="31978" y="124460"/>
                  </a:lnTo>
                  <a:lnTo>
                    <a:pt x="31978" y="127000"/>
                  </a:lnTo>
                  <a:lnTo>
                    <a:pt x="32765" y="127000"/>
                  </a:lnTo>
                  <a:lnTo>
                    <a:pt x="32765" y="125730"/>
                  </a:lnTo>
                  <a:lnTo>
                    <a:pt x="78409" y="125730"/>
                  </a:lnTo>
                  <a:lnTo>
                    <a:pt x="78409" y="124460"/>
                  </a:lnTo>
                  <a:close/>
                </a:path>
                <a:path w="81914" h="184150">
                  <a:moveTo>
                    <a:pt x="77241" y="125730"/>
                  </a:moveTo>
                  <a:lnTo>
                    <a:pt x="32765" y="125730"/>
                  </a:lnTo>
                  <a:lnTo>
                    <a:pt x="32765" y="127000"/>
                  </a:lnTo>
                  <a:lnTo>
                    <a:pt x="77241" y="127000"/>
                  </a:lnTo>
                  <a:lnTo>
                    <a:pt x="77241" y="125730"/>
                  </a:lnTo>
                  <a:close/>
                </a:path>
                <a:path w="81914" h="184150">
                  <a:moveTo>
                    <a:pt x="78409" y="121920"/>
                  </a:moveTo>
                  <a:lnTo>
                    <a:pt x="31203" y="121920"/>
                  </a:lnTo>
                  <a:lnTo>
                    <a:pt x="31203" y="125730"/>
                  </a:lnTo>
                  <a:lnTo>
                    <a:pt x="31978" y="125730"/>
                  </a:lnTo>
                  <a:lnTo>
                    <a:pt x="31597" y="124460"/>
                  </a:lnTo>
                  <a:lnTo>
                    <a:pt x="78016" y="124460"/>
                  </a:lnTo>
                  <a:lnTo>
                    <a:pt x="78016" y="123190"/>
                  </a:lnTo>
                  <a:lnTo>
                    <a:pt x="78409" y="123190"/>
                  </a:lnTo>
                  <a:lnTo>
                    <a:pt x="78409" y="121920"/>
                  </a:lnTo>
                  <a:close/>
                </a:path>
                <a:path w="81914" h="184150">
                  <a:moveTo>
                    <a:pt x="36080" y="119380"/>
                  </a:moveTo>
                  <a:lnTo>
                    <a:pt x="31597" y="119380"/>
                  </a:lnTo>
                  <a:lnTo>
                    <a:pt x="31597" y="121920"/>
                  </a:lnTo>
                  <a:lnTo>
                    <a:pt x="78016" y="121920"/>
                  </a:lnTo>
                  <a:lnTo>
                    <a:pt x="78016" y="120650"/>
                  </a:lnTo>
                  <a:lnTo>
                    <a:pt x="36868" y="120650"/>
                  </a:lnTo>
                  <a:lnTo>
                    <a:pt x="36080" y="119380"/>
                  </a:lnTo>
                  <a:close/>
                </a:path>
                <a:path w="81914" h="184150">
                  <a:moveTo>
                    <a:pt x="36868" y="119380"/>
                  </a:moveTo>
                  <a:lnTo>
                    <a:pt x="36474" y="119380"/>
                  </a:lnTo>
                  <a:lnTo>
                    <a:pt x="36868" y="120650"/>
                  </a:lnTo>
                  <a:lnTo>
                    <a:pt x="36868" y="119380"/>
                  </a:lnTo>
                  <a:close/>
                </a:path>
                <a:path w="81914" h="184150">
                  <a:moveTo>
                    <a:pt x="76466" y="119380"/>
                  </a:moveTo>
                  <a:lnTo>
                    <a:pt x="36868" y="119380"/>
                  </a:lnTo>
                  <a:lnTo>
                    <a:pt x="36868" y="120650"/>
                  </a:lnTo>
                  <a:lnTo>
                    <a:pt x="76466" y="120650"/>
                  </a:lnTo>
                  <a:lnTo>
                    <a:pt x="76466" y="119380"/>
                  </a:lnTo>
                  <a:close/>
                </a:path>
                <a:path w="81914" h="184150">
                  <a:moveTo>
                    <a:pt x="31978" y="118110"/>
                  </a:moveTo>
                  <a:lnTo>
                    <a:pt x="31203" y="118110"/>
                  </a:lnTo>
                  <a:lnTo>
                    <a:pt x="31203" y="119380"/>
                  </a:lnTo>
                  <a:lnTo>
                    <a:pt x="31978" y="119380"/>
                  </a:lnTo>
                  <a:lnTo>
                    <a:pt x="31978" y="118110"/>
                  </a:lnTo>
                  <a:close/>
                </a:path>
                <a:path w="81914" h="184150">
                  <a:moveTo>
                    <a:pt x="70611" y="115570"/>
                  </a:moveTo>
                  <a:lnTo>
                    <a:pt x="31597" y="115570"/>
                  </a:lnTo>
                  <a:lnTo>
                    <a:pt x="31597" y="116840"/>
                  </a:lnTo>
                  <a:lnTo>
                    <a:pt x="31978" y="118110"/>
                  </a:lnTo>
                  <a:lnTo>
                    <a:pt x="31978" y="119380"/>
                  </a:lnTo>
                  <a:lnTo>
                    <a:pt x="32372" y="119380"/>
                  </a:lnTo>
                  <a:lnTo>
                    <a:pt x="32372" y="118110"/>
                  </a:lnTo>
                  <a:lnTo>
                    <a:pt x="71970" y="118110"/>
                  </a:lnTo>
                  <a:lnTo>
                    <a:pt x="71970" y="116840"/>
                  </a:lnTo>
                  <a:lnTo>
                    <a:pt x="70611" y="116840"/>
                  </a:lnTo>
                  <a:lnTo>
                    <a:pt x="70611" y="115570"/>
                  </a:lnTo>
                  <a:close/>
                </a:path>
                <a:path w="81914" h="184150">
                  <a:moveTo>
                    <a:pt x="33743" y="118110"/>
                  </a:moveTo>
                  <a:lnTo>
                    <a:pt x="32372" y="118110"/>
                  </a:lnTo>
                  <a:lnTo>
                    <a:pt x="32372" y="119380"/>
                  </a:lnTo>
                  <a:lnTo>
                    <a:pt x="33743" y="119380"/>
                  </a:lnTo>
                  <a:lnTo>
                    <a:pt x="33743" y="118110"/>
                  </a:lnTo>
                  <a:close/>
                </a:path>
                <a:path w="81914" h="184150">
                  <a:moveTo>
                    <a:pt x="34124" y="118110"/>
                  </a:moveTo>
                  <a:lnTo>
                    <a:pt x="33743" y="118110"/>
                  </a:lnTo>
                  <a:lnTo>
                    <a:pt x="33743" y="119380"/>
                  </a:lnTo>
                  <a:lnTo>
                    <a:pt x="34124" y="118110"/>
                  </a:lnTo>
                  <a:close/>
                </a:path>
                <a:path w="81914" h="184150">
                  <a:moveTo>
                    <a:pt x="73926" y="118110"/>
                  </a:moveTo>
                  <a:lnTo>
                    <a:pt x="34124" y="118110"/>
                  </a:lnTo>
                  <a:lnTo>
                    <a:pt x="34124" y="119380"/>
                  </a:lnTo>
                  <a:lnTo>
                    <a:pt x="73926" y="119380"/>
                  </a:lnTo>
                  <a:lnTo>
                    <a:pt x="73926" y="118110"/>
                  </a:lnTo>
                  <a:close/>
                </a:path>
                <a:path w="81914" h="184150">
                  <a:moveTo>
                    <a:pt x="69824" y="114300"/>
                  </a:moveTo>
                  <a:lnTo>
                    <a:pt x="31203" y="114300"/>
                  </a:lnTo>
                  <a:lnTo>
                    <a:pt x="31203" y="115570"/>
                  </a:lnTo>
                  <a:lnTo>
                    <a:pt x="70218" y="115570"/>
                  </a:lnTo>
                  <a:lnTo>
                    <a:pt x="69824" y="114300"/>
                  </a:lnTo>
                  <a:close/>
                </a:path>
                <a:path w="81914" h="184150">
                  <a:moveTo>
                    <a:pt x="69049" y="113030"/>
                  </a:moveTo>
                  <a:lnTo>
                    <a:pt x="30810" y="113030"/>
                  </a:lnTo>
                  <a:lnTo>
                    <a:pt x="30810" y="114300"/>
                  </a:lnTo>
                  <a:lnTo>
                    <a:pt x="69443" y="114300"/>
                  </a:lnTo>
                  <a:lnTo>
                    <a:pt x="69049" y="113030"/>
                  </a:lnTo>
                  <a:close/>
                </a:path>
                <a:path w="81914" h="184150">
                  <a:moveTo>
                    <a:pt x="68656" y="111760"/>
                  </a:moveTo>
                  <a:lnTo>
                    <a:pt x="29260" y="111760"/>
                  </a:lnTo>
                  <a:lnTo>
                    <a:pt x="29641" y="113030"/>
                  </a:lnTo>
                  <a:lnTo>
                    <a:pt x="68656" y="113030"/>
                  </a:lnTo>
                  <a:lnTo>
                    <a:pt x="68656" y="111760"/>
                  </a:lnTo>
                  <a:close/>
                </a:path>
                <a:path w="81914" h="184150">
                  <a:moveTo>
                    <a:pt x="68262" y="110490"/>
                  </a:moveTo>
                  <a:lnTo>
                    <a:pt x="28079" y="110490"/>
                  </a:lnTo>
                  <a:lnTo>
                    <a:pt x="28079" y="111760"/>
                  </a:lnTo>
                  <a:lnTo>
                    <a:pt x="68262" y="111760"/>
                  </a:lnTo>
                  <a:lnTo>
                    <a:pt x="68262" y="110490"/>
                  </a:lnTo>
                  <a:close/>
                </a:path>
                <a:path w="81914" h="184150">
                  <a:moveTo>
                    <a:pt x="67881" y="109220"/>
                  </a:moveTo>
                  <a:lnTo>
                    <a:pt x="27495" y="109220"/>
                  </a:lnTo>
                  <a:lnTo>
                    <a:pt x="27495" y="110490"/>
                  </a:lnTo>
                  <a:lnTo>
                    <a:pt x="67881" y="110490"/>
                  </a:lnTo>
                  <a:lnTo>
                    <a:pt x="67881" y="109220"/>
                  </a:lnTo>
                  <a:close/>
                </a:path>
                <a:path w="81914" h="184150">
                  <a:moveTo>
                    <a:pt x="67094" y="107950"/>
                  </a:moveTo>
                  <a:lnTo>
                    <a:pt x="29641" y="107950"/>
                  </a:lnTo>
                  <a:lnTo>
                    <a:pt x="29641" y="109220"/>
                  </a:lnTo>
                  <a:lnTo>
                    <a:pt x="67094" y="109220"/>
                  </a:lnTo>
                  <a:lnTo>
                    <a:pt x="67094" y="107950"/>
                  </a:lnTo>
                  <a:close/>
                </a:path>
                <a:path w="81914" h="184150">
                  <a:moveTo>
                    <a:pt x="65341" y="106680"/>
                  </a:moveTo>
                  <a:lnTo>
                    <a:pt x="30035" y="106680"/>
                  </a:lnTo>
                  <a:lnTo>
                    <a:pt x="30035" y="107950"/>
                  </a:lnTo>
                  <a:lnTo>
                    <a:pt x="65341" y="107950"/>
                  </a:lnTo>
                  <a:lnTo>
                    <a:pt x="65341" y="106680"/>
                  </a:lnTo>
                  <a:close/>
                </a:path>
                <a:path w="81914" h="184150">
                  <a:moveTo>
                    <a:pt x="67100" y="106680"/>
                  </a:moveTo>
                  <a:lnTo>
                    <a:pt x="65341" y="106680"/>
                  </a:lnTo>
                  <a:lnTo>
                    <a:pt x="65341" y="107950"/>
                  </a:lnTo>
                  <a:lnTo>
                    <a:pt x="66713" y="107950"/>
                  </a:lnTo>
                  <a:lnTo>
                    <a:pt x="67100" y="106680"/>
                  </a:lnTo>
                  <a:close/>
                </a:path>
                <a:path w="81914" h="184150">
                  <a:moveTo>
                    <a:pt x="65735" y="105410"/>
                  </a:moveTo>
                  <a:lnTo>
                    <a:pt x="29641" y="105410"/>
                  </a:lnTo>
                  <a:lnTo>
                    <a:pt x="29641" y="106680"/>
                  </a:lnTo>
                  <a:lnTo>
                    <a:pt x="65735" y="106680"/>
                  </a:lnTo>
                  <a:lnTo>
                    <a:pt x="65735" y="105410"/>
                  </a:lnTo>
                  <a:close/>
                </a:path>
                <a:path w="81914" h="184150">
                  <a:moveTo>
                    <a:pt x="67487" y="105410"/>
                  </a:moveTo>
                  <a:lnTo>
                    <a:pt x="65925" y="105410"/>
                  </a:lnTo>
                  <a:lnTo>
                    <a:pt x="65925" y="106680"/>
                  </a:lnTo>
                  <a:lnTo>
                    <a:pt x="67094" y="106680"/>
                  </a:lnTo>
                  <a:lnTo>
                    <a:pt x="67487" y="105410"/>
                  </a:lnTo>
                  <a:close/>
                </a:path>
                <a:path w="81914" h="184150">
                  <a:moveTo>
                    <a:pt x="67094" y="104140"/>
                  </a:moveTo>
                  <a:lnTo>
                    <a:pt x="29260" y="104140"/>
                  </a:lnTo>
                  <a:lnTo>
                    <a:pt x="29260" y="105410"/>
                  </a:lnTo>
                  <a:lnTo>
                    <a:pt x="67094" y="105410"/>
                  </a:lnTo>
                  <a:lnTo>
                    <a:pt x="67094" y="104140"/>
                  </a:lnTo>
                  <a:close/>
                </a:path>
                <a:path w="81914" h="184150">
                  <a:moveTo>
                    <a:pt x="72364" y="104140"/>
                  </a:moveTo>
                  <a:lnTo>
                    <a:pt x="69824" y="104140"/>
                  </a:lnTo>
                  <a:lnTo>
                    <a:pt x="69824" y="105410"/>
                  </a:lnTo>
                  <a:lnTo>
                    <a:pt x="72364" y="105410"/>
                  </a:lnTo>
                  <a:lnTo>
                    <a:pt x="72364" y="104140"/>
                  </a:lnTo>
                  <a:close/>
                </a:path>
                <a:path w="81914" h="184150">
                  <a:moveTo>
                    <a:pt x="64566" y="97790"/>
                  </a:moveTo>
                  <a:lnTo>
                    <a:pt x="32372" y="97790"/>
                  </a:lnTo>
                  <a:lnTo>
                    <a:pt x="32372" y="101600"/>
                  </a:lnTo>
                  <a:lnTo>
                    <a:pt x="31597" y="104140"/>
                  </a:lnTo>
                  <a:lnTo>
                    <a:pt x="33350" y="104140"/>
                  </a:lnTo>
                  <a:lnTo>
                    <a:pt x="33350" y="102870"/>
                  </a:lnTo>
                  <a:lnTo>
                    <a:pt x="66319" y="102870"/>
                  </a:lnTo>
                  <a:lnTo>
                    <a:pt x="66319" y="101600"/>
                  </a:lnTo>
                  <a:lnTo>
                    <a:pt x="67881" y="101600"/>
                  </a:lnTo>
                  <a:lnTo>
                    <a:pt x="67881" y="100330"/>
                  </a:lnTo>
                  <a:lnTo>
                    <a:pt x="67487" y="100330"/>
                  </a:lnTo>
                  <a:lnTo>
                    <a:pt x="67487" y="99060"/>
                  </a:lnTo>
                  <a:lnTo>
                    <a:pt x="64566" y="99060"/>
                  </a:lnTo>
                  <a:lnTo>
                    <a:pt x="64566" y="97790"/>
                  </a:lnTo>
                  <a:close/>
                </a:path>
                <a:path w="81914" h="184150">
                  <a:moveTo>
                    <a:pt x="34518" y="102870"/>
                  </a:moveTo>
                  <a:lnTo>
                    <a:pt x="33350" y="102870"/>
                  </a:lnTo>
                  <a:lnTo>
                    <a:pt x="33350" y="104140"/>
                  </a:lnTo>
                  <a:lnTo>
                    <a:pt x="34518" y="104140"/>
                  </a:lnTo>
                  <a:lnTo>
                    <a:pt x="34518" y="102870"/>
                  </a:lnTo>
                  <a:close/>
                </a:path>
                <a:path w="81914" h="184150">
                  <a:moveTo>
                    <a:pt x="65925" y="102870"/>
                  </a:moveTo>
                  <a:lnTo>
                    <a:pt x="34518" y="102870"/>
                  </a:lnTo>
                  <a:lnTo>
                    <a:pt x="34518" y="104140"/>
                  </a:lnTo>
                  <a:lnTo>
                    <a:pt x="65925" y="104140"/>
                  </a:lnTo>
                  <a:lnTo>
                    <a:pt x="65925" y="102870"/>
                  </a:lnTo>
                  <a:close/>
                </a:path>
                <a:path w="81914" h="184150">
                  <a:moveTo>
                    <a:pt x="72364" y="101600"/>
                  </a:moveTo>
                  <a:lnTo>
                    <a:pt x="68262" y="101600"/>
                  </a:lnTo>
                  <a:lnTo>
                    <a:pt x="68262" y="104140"/>
                  </a:lnTo>
                  <a:lnTo>
                    <a:pt x="71970" y="104140"/>
                  </a:lnTo>
                  <a:lnTo>
                    <a:pt x="71970" y="102870"/>
                  </a:lnTo>
                  <a:lnTo>
                    <a:pt x="72364" y="102870"/>
                  </a:lnTo>
                  <a:lnTo>
                    <a:pt x="72364" y="101600"/>
                  </a:lnTo>
                  <a:close/>
                </a:path>
                <a:path w="81914" h="184150">
                  <a:moveTo>
                    <a:pt x="71196" y="100330"/>
                  </a:moveTo>
                  <a:lnTo>
                    <a:pt x="68656" y="100330"/>
                  </a:lnTo>
                  <a:lnTo>
                    <a:pt x="68656" y="101600"/>
                  </a:lnTo>
                  <a:lnTo>
                    <a:pt x="71196" y="101600"/>
                  </a:lnTo>
                  <a:lnTo>
                    <a:pt x="71196" y="100330"/>
                  </a:lnTo>
                  <a:close/>
                </a:path>
                <a:path w="81914" h="184150">
                  <a:moveTo>
                    <a:pt x="67881" y="99060"/>
                  </a:moveTo>
                  <a:lnTo>
                    <a:pt x="67487" y="99060"/>
                  </a:lnTo>
                  <a:lnTo>
                    <a:pt x="67487" y="100330"/>
                  </a:lnTo>
                  <a:lnTo>
                    <a:pt x="67881" y="100330"/>
                  </a:lnTo>
                  <a:lnTo>
                    <a:pt x="67881" y="99060"/>
                  </a:lnTo>
                  <a:close/>
                </a:path>
                <a:path w="81914" h="184150">
                  <a:moveTo>
                    <a:pt x="69443" y="99060"/>
                  </a:moveTo>
                  <a:lnTo>
                    <a:pt x="68262" y="99060"/>
                  </a:lnTo>
                  <a:lnTo>
                    <a:pt x="68262" y="100330"/>
                  </a:lnTo>
                  <a:lnTo>
                    <a:pt x="69824" y="100330"/>
                  </a:lnTo>
                  <a:lnTo>
                    <a:pt x="69443" y="99060"/>
                  </a:lnTo>
                  <a:close/>
                </a:path>
                <a:path w="81914" h="184150">
                  <a:moveTo>
                    <a:pt x="68262" y="97790"/>
                  </a:moveTo>
                  <a:lnTo>
                    <a:pt x="65925" y="97790"/>
                  </a:lnTo>
                  <a:lnTo>
                    <a:pt x="65925" y="99060"/>
                  </a:lnTo>
                  <a:lnTo>
                    <a:pt x="68262" y="99060"/>
                  </a:lnTo>
                  <a:lnTo>
                    <a:pt x="68262" y="97790"/>
                  </a:lnTo>
                  <a:close/>
                </a:path>
                <a:path w="81914" h="184150">
                  <a:moveTo>
                    <a:pt x="63385" y="96520"/>
                  </a:moveTo>
                  <a:lnTo>
                    <a:pt x="32765" y="96520"/>
                  </a:lnTo>
                  <a:lnTo>
                    <a:pt x="32765" y="97790"/>
                  </a:lnTo>
                  <a:lnTo>
                    <a:pt x="63779" y="97790"/>
                  </a:lnTo>
                  <a:lnTo>
                    <a:pt x="63385" y="96520"/>
                  </a:lnTo>
                  <a:close/>
                </a:path>
                <a:path w="81914" h="184150">
                  <a:moveTo>
                    <a:pt x="67094" y="96520"/>
                  </a:moveTo>
                  <a:lnTo>
                    <a:pt x="66713" y="96520"/>
                  </a:lnTo>
                  <a:lnTo>
                    <a:pt x="66713" y="97790"/>
                  </a:lnTo>
                  <a:lnTo>
                    <a:pt x="67094" y="97790"/>
                  </a:lnTo>
                  <a:lnTo>
                    <a:pt x="67094" y="96520"/>
                  </a:lnTo>
                  <a:close/>
                </a:path>
                <a:path w="81914" h="184150">
                  <a:moveTo>
                    <a:pt x="50317" y="88900"/>
                  </a:moveTo>
                  <a:lnTo>
                    <a:pt x="32372" y="88900"/>
                  </a:lnTo>
                  <a:lnTo>
                    <a:pt x="32765" y="90170"/>
                  </a:lnTo>
                  <a:lnTo>
                    <a:pt x="32765" y="93980"/>
                  </a:lnTo>
                  <a:lnTo>
                    <a:pt x="32956" y="95250"/>
                  </a:lnTo>
                  <a:lnTo>
                    <a:pt x="32956" y="96520"/>
                  </a:lnTo>
                  <a:lnTo>
                    <a:pt x="63004" y="96520"/>
                  </a:lnTo>
                  <a:lnTo>
                    <a:pt x="63004" y="95250"/>
                  </a:lnTo>
                  <a:lnTo>
                    <a:pt x="33350" y="95250"/>
                  </a:lnTo>
                  <a:lnTo>
                    <a:pt x="33350" y="93980"/>
                  </a:lnTo>
                  <a:lnTo>
                    <a:pt x="58127" y="93980"/>
                  </a:lnTo>
                  <a:lnTo>
                    <a:pt x="58127" y="92710"/>
                  </a:lnTo>
                  <a:lnTo>
                    <a:pt x="59689" y="92710"/>
                  </a:lnTo>
                  <a:lnTo>
                    <a:pt x="59689" y="91440"/>
                  </a:lnTo>
                  <a:lnTo>
                    <a:pt x="52857" y="91440"/>
                  </a:lnTo>
                  <a:lnTo>
                    <a:pt x="52857" y="90170"/>
                  </a:lnTo>
                  <a:lnTo>
                    <a:pt x="50317" y="90170"/>
                  </a:lnTo>
                  <a:lnTo>
                    <a:pt x="50317" y="88900"/>
                  </a:lnTo>
                  <a:close/>
                </a:path>
                <a:path w="81914" h="184150">
                  <a:moveTo>
                    <a:pt x="33743" y="93980"/>
                  </a:moveTo>
                  <a:lnTo>
                    <a:pt x="33350" y="93980"/>
                  </a:lnTo>
                  <a:lnTo>
                    <a:pt x="33350" y="95250"/>
                  </a:lnTo>
                  <a:lnTo>
                    <a:pt x="33743" y="95250"/>
                  </a:lnTo>
                  <a:lnTo>
                    <a:pt x="33743" y="93980"/>
                  </a:lnTo>
                  <a:close/>
                </a:path>
                <a:path w="81914" h="184150">
                  <a:moveTo>
                    <a:pt x="61442" y="93980"/>
                  </a:moveTo>
                  <a:lnTo>
                    <a:pt x="33743" y="93980"/>
                  </a:lnTo>
                  <a:lnTo>
                    <a:pt x="33743" y="95250"/>
                  </a:lnTo>
                  <a:lnTo>
                    <a:pt x="61442" y="95250"/>
                  </a:lnTo>
                  <a:lnTo>
                    <a:pt x="61442" y="93980"/>
                  </a:lnTo>
                  <a:close/>
                </a:path>
                <a:path w="81914" h="184150">
                  <a:moveTo>
                    <a:pt x="60070" y="92710"/>
                  </a:moveTo>
                  <a:lnTo>
                    <a:pt x="58127" y="92710"/>
                  </a:lnTo>
                  <a:lnTo>
                    <a:pt x="58127" y="93980"/>
                  </a:lnTo>
                  <a:lnTo>
                    <a:pt x="60464" y="93980"/>
                  </a:lnTo>
                  <a:lnTo>
                    <a:pt x="60070" y="92710"/>
                  </a:lnTo>
                  <a:close/>
                </a:path>
                <a:path w="81914" h="184150">
                  <a:moveTo>
                    <a:pt x="52857" y="90170"/>
                  </a:moveTo>
                  <a:lnTo>
                    <a:pt x="52857" y="91440"/>
                  </a:lnTo>
                  <a:lnTo>
                    <a:pt x="53251" y="91440"/>
                  </a:lnTo>
                  <a:lnTo>
                    <a:pt x="52857" y="90170"/>
                  </a:lnTo>
                  <a:close/>
                </a:path>
                <a:path w="81914" h="184150">
                  <a:moveTo>
                    <a:pt x="54419" y="90170"/>
                  </a:moveTo>
                  <a:lnTo>
                    <a:pt x="53251" y="90170"/>
                  </a:lnTo>
                  <a:lnTo>
                    <a:pt x="53251" y="91440"/>
                  </a:lnTo>
                  <a:lnTo>
                    <a:pt x="54419" y="91440"/>
                  </a:lnTo>
                  <a:lnTo>
                    <a:pt x="54419" y="90170"/>
                  </a:lnTo>
                  <a:close/>
                </a:path>
                <a:path w="81914" h="184150">
                  <a:moveTo>
                    <a:pt x="54419" y="90170"/>
                  </a:moveTo>
                  <a:lnTo>
                    <a:pt x="54419" y="91440"/>
                  </a:lnTo>
                  <a:lnTo>
                    <a:pt x="54813" y="91440"/>
                  </a:lnTo>
                  <a:lnTo>
                    <a:pt x="54419" y="90170"/>
                  </a:lnTo>
                  <a:close/>
                </a:path>
                <a:path w="81914" h="184150">
                  <a:moveTo>
                    <a:pt x="59296" y="86360"/>
                  </a:moveTo>
                  <a:lnTo>
                    <a:pt x="54025" y="86360"/>
                  </a:lnTo>
                  <a:lnTo>
                    <a:pt x="54025" y="88900"/>
                  </a:lnTo>
                  <a:lnTo>
                    <a:pt x="55194" y="88900"/>
                  </a:lnTo>
                  <a:lnTo>
                    <a:pt x="55194" y="91440"/>
                  </a:lnTo>
                  <a:lnTo>
                    <a:pt x="59689" y="91440"/>
                  </a:lnTo>
                  <a:lnTo>
                    <a:pt x="59689" y="90170"/>
                  </a:lnTo>
                  <a:lnTo>
                    <a:pt x="60070" y="90170"/>
                  </a:lnTo>
                  <a:lnTo>
                    <a:pt x="59689" y="88900"/>
                  </a:lnTo>
                  <a:lnTo>
                    <a:pt x="59689" y="87630"/>
                  </a:lnTo>
                  <a:lnTo>
                    <a:pt x="59296" y="87630"/>
                  </a:lnTo>
                  <a:lnTo>
                    <a:pt x="59296" y="86360"/>
                  </a:lnTo>
                  <a:close/>
                </a:path>
                <a:path w="81914" h="184150">
                  <a:moveTo>
                    <a:pt x="50317" y="88900"/>
                  </a:moveTo>
                  <a:lnTo>
                    <a:pt x="50317" y="90170"/>
                  </a:lnTo>
                  <a:lnTo>
                    <a:pt x="50711" y="90170"/>
                  </a:lnTo>
                  <a:lnTo>
                    <a:pt x="50711" y="89535"/>
                  </a:lnTo>
                  <a:lnTo>
                    <a:pt x="50317" y="88900"/>
                  </a:lnTo>
                  <a:close/>
                </a:path>
                <a:path w="81914" h="184150">
                  <a:moveTo>
                    <a:pt x="51104" y="88900"/>
                  </a:moveTo>
                  <a:lnTo>
                    <a:pt x="50711" y="88900"/>
                  </a:lnTo>
                  <a:lnTo>
                    <a:pt x="50711" y="89535"/>
                  </a:lnTo>
                  <a:lnTo>
                    <a:pt x="51104" y="90170"/>
                  </a:lnTo>
                  <a:lnTo>
                    <a:pt x="51104" y="88900"/>
                  </a:lnTo>
                  <a:close/>
                </a:path>
                <a:path w="81914" h="184150">
                  <a:moveTo>
                    <a:pt x="49936" y="87630"/>
                  </a:moveTo>
                  <a:lnTo>
                    <a:pt x="32372" y="87630"/>
                  </a:lnTo>
                  <a:lnTo>
                    <a:pt x="32765" y="88900"/>
                  </a:lnTo>
                  <a:lnTo>
                    <a:pt x="49936" y="88900"/>
                  </a:lnTo>
                  <a:lnTo>
                    <a:pt x="49936" y="87630"/>
                  </a:lnTo>
                  <a:close/>
                </a:path>
                <a:path w="81914" h="184150">
                  <a:moveTo>
                    <a:pt x="49148" y="86360"/>
                  </a:moveTo>
                  <a:lnTo>
                    <a:pt x="31597" y="86360"/>
                  </a:lnTo>
                  <a:lnTo>
                    <a:pt x="31597" y="87630"/>
                  </a:lnTo>
                  <a:lnTo>
                    <a:pt x="49148" y="87630"/>
                  </a:lnTo>
                  <a:lnTo>
                    <a:pt x="49148" y="86360"/>
                  </a:lnTo>
                  <a:close/>
                </a:path>
                <a:path w="81914" h="184150">
                  <a:moveTo>
                    <a:pt x="47002" y="74930"/>
                  </a:moveTo>
                  <a:lnTo>
                    <a:pt x="31597" y="74930"/>
                  </a:lnTo>
                  <a:lnTo>
                    <a:pt x="31597" y="76200"/>
                  </a:lnTo>
                  <a:lnTo>
                    <a:pt x="31978" y="76200"/>
                  </a:lnTo>
                  <a:lnTo>
                    <a:pt x="31978" y="77470"/>
                  </a:lnTo>
                  <a:lnTo>
                    <a:pt x="31597" y="77470"/>
                  </a:lnTo>
                  <a:lnTo>
                    <a:pt x="31597" y="78740"/>
                  </a:lnTo>
                  <a:lnTo>
                    <a:pt x="46621" y="78740"/>
                  </a:lnTo>
                  <a:lnTo>
                    <a:pt x="46621" y="80010"/>
                  </a:lnTo>
                  <a:lnTo>
                    <a:pt x="31597" y="80010"/>
                  </a:lnTo>
                  <a:lnTo>
                    <a:pt x="31597" y="82550"/>
                  </a:lnTo>
                  <a:lnTo>
                    <a:pt x="31203" y="82550"/>
                  </a:lnTo>
                  <a:lnTo>
                    <a:pt x="31203" y="86360"/>
                  </a:lnTo>
                  <a:lnTo>
                    <a:pt x="48374" y="86360"/>
                  </a:lnTo>
                  <a:lnTo>
                    <a:pt x="48374" y="85090"/>
                  </a:lnTo>
                  <a:lnTo>
                    <a:pt x="47980" y="85090"/>
                  </a:lnTo>
                  <a:lnTo>
                    <a:pt x="47980" y="83820"/>
                  </a:lnTo>
                  <a:lnTo>
                    <a:pt x="47586" y="83820"/>
                  </a:lnTo>
                  <a:lnTo>
                    <a:pt x="47205" y="82550"/>
                  </a:lnTo>
                  <a:lnTo>
                    <a:pt x="47205" y="81280"/>
                  </a:lnTo>
                  <a:lnTo>
                    <a:pt x="47002" y="81280"/>
                  </a:lnTo>
                  <a:lnTo>
                    <a:pt x="47002" y="74930"/>
                  </a:lnTo>
                  <a:close/>
                </a:path>
                <a:path w="81914" h="184150">
                  <a:moveTo>
                    <a:pt x="46621" y="78740"/>
                  </a:moveTo>
                  <a:lnTo>
                    <a:pt x="30810" y="78740"/>
                  </a:lnTo>
                  <a:lnTo>
                    <a:pt x="31203" y="80010"/>
                  </a:lnTo>
                  <a:lnTo>
                    <a:pt x="46621" y="80010"/>
                  </a:lnTo>
                  <a:lnTo>
                    <a:pt x="46621" y="78740"/>
                  </a:lnTo>
                  <a:close/>
                </a:path>
                <a:path w="81914" h="184150">
                  <a:moveTo>
                    <a:pt x="47002" y="76200"/>
                  </a:moveTo>
                  <a:lnTo>
                    <a:pt x="47002" y="77470"/>
                  </a:lnTo>
                  <a:lnTo>
                    <a:pt x="47205" y="77470"/>
                  </a:lnTo>
                  <a:lnTo>
                    <a:pt x="47002" y="76200"/>
                  </a:lnTo>
                  <a:close/>
                </a:path>
                <a:path w="81914" h="184150">
                  <a:moveTo>
                    <a:pt x="47205" y="74930"/>
                  </a:moveTo>
                  <a:lnTo>
                    <a:pt x="47002" y="74930"/>
                  </a:lnTo>
                  <a:lnTo>
                    <a:pt x="47002" y="76200"/>
                  </a:lnTo>
                  <a:lnTo>
                    <a:pt x="47205" y="76200"/>
                  </a:lnTo>
                  <a:lnTo>
                    <a:pt x="47205" y="74930"/>
                  </a:lnTo>
                  <a:close/>
                </a:path>
                <a:path w="81914" h="184150">
                  <a:moveTo>
                    <a:pt x="47002" y="72390"/>
                  </a:moveTo>
                  <a:lnTo>
                    <a:pt x="31978" y="72390"/>
                  </a:lnTo>
                  <a:lnTo>
                    <a:pt x="31978" y="74930"/>
                  </a:lnTo>
                  <a:lnTo>
                    <a:pt x="45440" y="74930"/>
                  </a:lnTo>
                  <a:lnTo>
                    <a:pt x="45440" y="73660"/>
                  </a:lnTo>
                  <a:lnTo>
                    <a:pt x="47205" y="73660"/>
                  </a:lnTo>
                  <a:lnTo>
                    <a:pt x="47002" y="72390"/>
                  </a:lnTo>
                  <a:close/>
                </a:path>
                <a:path w="81914" h="184150">
                  <a:moveTo>
                    <a:pt x="47586" y="73660"/>
                  </a:moveTo>
                  <a:lnTo>
                    <a:pt x="47205" y="73660"/>
                  </a:lnTo>
                  <a:lnTo>
                    <a:pt x="47205" y="74930"/>
                  </a:lnTo>
                  <a:lnTo>
                    <a:pt x="47586" y="73660"/>
                  </a:lnTo>
                  <a:close/>
                </a:path>
                <a:path w="81914" h="184150">
                  <a:moveTo>
                    <a:pt x="45834" y="69850"/>
                  </a:moveTo>
                  <a:lnTo>
                    <a:pt x="31597" y="69850"/>
                  </a:lnTo>
                  <a:lnTo>
                    <a:pt x="31597" y="72390"/>
                  </a:lnTo>
                  <a:lnTo>
                    <a:pt x="45440" y="72390"/>
                  </a:lnTo>
                  <a:lnTo>
                    <a:pt x="45440" y="71120"/>
                  </a:lnTo>
                  <a:lnTo>
                    <a:pt x="45834" y="71120"/>
                  </a:lnTo>
                  <a:lnTo>
                    <a:pt x="45834" y="69850"/>
                  </a:lnTo>
                  <a:close/>
                </a:path>
                <a:path w="81914" h="184150">
                  <a:moveTo>
                    <a:pt x="42710" y="66040"/>
                  </a:moveTo>
                  <a:lnTo>
                    <a:pt x="31597" y="66040"/>
                  </a:lnTo>
                  <a:lnTo>
                    <a:pt x="31978" y="67310"/>
                  </a:lnTo>
                  <a:lnTo>
                    <a:pt x="31978" y="69850"/>
                  </a:lnTo>
                  <a:lnTo>
                    <a:pt x="43103" y="69850"/>
                  </a:lnTo>
                  <a:lnTo>
                    <a:pt x="43103" y="68580"/>
                  </a:lnTo>
                  <a:lnTo>
                    <a:pt x="43497" y="68580"/>
                  </a:lnTo>
                  <a:lnTo>
                    <a:pt x="43497" y="67310"/>
                  </a:lnTo>
                  <a:lnTo>
                    <a:pt x="42710" y="67310"/>
                  </a:lnTo>
                  <a:lnTo>
                    <a:pt x="42710" y="66040"/>
                  </a:lnTo>
                  <a:close/>
                </a:path>
                <a:path w="81914" h="184150">
                  <a:moveTo>
                    <a:pt x="42125" y="63500"/>
                  </a:moveTo>
                  <a:lnTo>
                    <a:pt x="30429" y="63500"/>
                  </a:lnTo>
                  <a:lnTo>
                    <a:pt x="30810" y="64770"/>
                  </a:lnTo>
                  <a:lnTo>
                    <a:pt x="30429" y="64770"/>
                  </a:lnTo>
                  <a:lnTo>
                    <a:pt x="30429" y="66040"/>
                  </a:lnTo>
                  <a:lnTo>
                    <a:pt x="42125" y="66040"/>
                  </a:lnTo>
                  <a:lnTo>
                    <a:pt x="42125" y="63500"/>
                  </a:lnTo>
                  <a:close/>
                </a:path>
                <a:path w="81914" h="184150">
                  <a:moveTo>
                    <a:pt x="41351" y="62230"/>
                  </a:moveTo>
                  <a:lnTo>
                    <a:pt x="30810" y="62230"/>
                  </a:lnTo>
                  <a:lnTo>
                    <a:pt x="30810" y="63500"/>
                  </a:lnTo>
                  <a:lnTo>
                    <a:pt x="41351" y="63500"/>
                  </a:lnTo>
                  <a:lnTo>
                    <a:pt x="41351" y="62230"/>
                  </a:lnTo>
                  <a:close/>
                </a:path>
                <a:path w="81914" h="184150">
                  <a:moveTo>
                    <a:pt x="42710" y="60960"/>
                  </a:moveTo>
                  <a:lnTo>
                    <a:pt x="31597" y="60960"/>
                  </a:lnTo>
                  <a:lnTo>
                    <a:pt x="31597" y="62230"/>
                  </a:lnTo>
                  <a:lnTo>
                    <a:pt x="42329" y="62230"/>
                  </a:lnTo>
                  <a:lnTo>
                    <a:pt x="42710" y="60960"/>
                  </a:lnTo>
                  <a:close/>
                </a:path>
                <a:path w="81914" h="184150">
                  <a:moveTo>
                    <a:pt x="43878" y="58420"/>
                  </a:moveTo>
                  <a:lnTo>
                    <a:pt x="32372" y="58420"/>
                  </a:lnTo>
                  <a:lnTo>
                    <a:pt x="32372" y="60960"/>
                  </a:lnTo>
                  <a:lnTo>
                    <a:pt x="44272" y="60960"/>
                  </a:lnTo>
                  <a:lnTo>
                    <a:pt x="44272" y="59690"/>
                  </a:lnTo>
                  <a:lnTo>
                    <a:pt x="43878" y="59690"/>
                  </a:lnTo>
                  <a:lnTo>
                    <a:pt x="43878" y="58420"/>
                  </a:lnTo>
                  <a:close/>
                </a:path>
                <a:path w="81914" h="184150">
                  <a:moveTo>
                    <a:pt x="48767" y="59690"/>
                  </a:moveTo>
                  <a:lnTo>
                    <a:pt x="47980" y="59690"/>
                  </a:lnTo>
                  <a:lnTo>
                    <a:pt x="47980" y="60960"/>
                  </a:lnTo>
                  <a:lnTo>
                    <a:pt x="48767" y="60960"/>
                  </a:lnTo>
                  <a:lnTo>
                    <a:pt x="48767" y="59690"/>
                  </a:lnTo>
                  <a:close/>
                </a:path>
                <a:path w="81914" h="184150">
                  <a:moveTo>
                    <a:pt x="45834" y="58420"/>
                  </a:moveTo>
                  <a:lnTo>
                    <a:pt x="45440" y="58420"/>
                  </a:lnTo>
                  <a:lnTo>
                    <a:pt x="45834" y="59690"/>
                  </a:lnTo>
                  <a:lnTo>
                    <a:pt x="45834" y="58420"/>
                  </a:lnTo>
                  <a:close/>
                </a:path>
                <a:path w="81914" h="184150">
                  <a:moveTo>
                    <a:pt x="49148" y="58420"/>
                  </a:moveTo>
                  <a:lnTo>
                    <a:pt x="46621" y="58420"/>
                  </a:lnTo>
                  <a:lnTo>
                    <a:pt x="46621" y="59690"/>
                  </a:lnTo>
                  <a:lnTo>
                    <a:pt x="49148" y="59690"/>
                  </a:lnTo>
                  <a:lnTo>
                    <a:pt x="49148" y="58420"/>
                  </a:lnTo>
                  <a:close/>
                </a:path>
                <a:path w="81914" h="184150">
                  <a:moveTo>
                    <a:pt x="48767" y="57150"/>
                  </a:moveTo>
                  <a:lnTo>
                    <a:pt x="31978" y="57150"/>
                  </a:lnTo>
                  <a:lnTo>
                    <a:pt x="31978" y="58420"/>
                  </a:lnTo>
                  <a:lnTo>
                    <a:pt x="48767" y="58420"/>
                  </a:lnTo>
                  <a:lnTo>
                    <a:pt x="48767" y="57150"/>
                  </a:lnTo>
                  <a:close/>
                </a:path>
                <a:path w="81914" h="184150">
                  <a:moveTo>
                    <a:pt x="33743" y="55880"/>
                  </a:moveTo>
                  <a:lnTo>
                    <a:pt x="33350" y="55880"/>
                  </a:lnTo>
                  <a:lnTo>
                    <a:pt x="32956" y="57150"/>
                  </a:lnTo>
                  <a:lnTo>
                    <a:pt x="33743" y="57150"/>
                  </a:lnTo>
                  <a:lnTo>
                    <a:pt x="33743" y="55880"/>
                  </a:lnTo>
                  <a:close/>
                </a:path>
                <a:path w="81914" h="184150">
                  <a:moveTo>
                    <a:pt x="47586" y="53340"/>
                  </a:moveTo>
                  <a:lnTo>
                    <a:pt x="34124" y="53340"/>
                  </a:lnTo>
                  <a:lnTo>
                    <a:pt x="34124" y="54610"/>
                  </a:lnTo>
                  <a:lnTo>
                    <a:pt x="33743" y="54610"/>
                  </a:lnTo>
                  <a:lnTo>
                    <a:pt x="33743" y="57150"/>
                  </a:lnTo>
                  <a:lnTo>
                    <a:pt x="47002" y="57150"/>
                  </a:lnTo>
                  <a:lnTo>
                    <a:pt x="47002" y="55880"/>
                  </a:lnTo>
                  <a:lnTo>
                    <a:pt x="47586" y="55880"/>
                  </a:lnTo>
                  <a:lnTo>
                    <a:pt x="47586" y="53340"/>
                  </a:lnTo>
                  <a:close/>
                </a:path>
                <a:path w="81914" h="184150">
                  <a:moveTo>
                    <a:pt x="47205" y="55880"/>
                  </a:moveTo>
                  <a:lnTo>
                    <a:pt x="47002" y="55880"/>
                  </a:lnTo>
                  <a:lnTo>
                    <a:pt x="47002" y="57150"/>
                  </a:lnTo>
                  <a:lnTo>
                    <a:pt x="47205" y="57150"/>
                  </a:lnTo>
                  <a:lnTo>
                    <a:pt x="47205" y="55880"/>
                  </a:lnTo>
                  <a:close/>
                </a:path>
                <a:path w="81914" h="184150">
                  <a:moveTo>
                    <a:pt x="47586" y="55880"/>
                  </a:moveTo>
                  <a:lnTo>
                    <a:pt x="47205" y="57150"/>
                  </a:lnTo>
                  <a:lnTo>
                    <a:pt x="47586" y="57150"/>
                  </a:lnTo>
                  <a:lnTo>
                    <a:pt x="47586" y="55880"/>
                  </a:lnTo>
                  <a:close/>
                </a:path>
                <a:path w="81914" h="184150">
                  <a:moveTo>
                    <a:pt x="54419" y="54610"/>
                  </a:moveTo>
                  <a:lnTo>
                    <a:pt x="54025" y="54610"/>
                  </a:lnTo>
                  <a:lnTo>
                    <a:pt x="54025" y="55880"/>
                  </a:lnTo>
                  <a:lnTo>
                    <a:pt x="54419" y="55880"/>
                  </a:lnTo>
                  <a:lnTo>
                    <a:pt x="54419" y="54610"/>
                  </a:lnTo>
                  <a:close/>
                </a:path>
                <a:path w="81914" h="184150">
                  <a:moveTo>
                    <a:pt x="47980" y="53340"/>
                  </a:moveTo>
                  <a:lnTo>
                    <a:pt x="47586" y="53340"/>
                  </a:lnTo>
                  <a:lnTo>
                    <a:pt x="47586" y="54610"/>
                  </a:lnTo>
                  <a:lnTo>
                    <a:pt x="47980" y="54610"/>
                  </a:lnTo>
                  <a:lnTo>
                    <a:pt x="47980" y="53340"/>
                  </a:lnTo>
                  <a:close/>
                </a:path>
                <a:path w="81914" h="184150">
                  <a:moveTo>
                    <a:pt x="54813" y="53340"/>
                  </a:moveTo>
                  <a:lnTo>
                    <a:pt x="52857" y="53340"/>
                  </a:lnTo>
                  <a:lnTo>
                    <a:pt x="52857" y="54610"/>
                  </a:lnTo>
                  <a:lnTo>
                    <a:pt x="54813" y="54610"/>
                  </a:lnTo>
                  <a:lnTo>
                    <a:pt x="54813" y="53340"/>
                  </a:lnTo>
                  <a:close/>
                </a:path>
                <a:path w="81914" h="184150">
                  <a:moveTo>
                    <a:pt x="47002" y="52070"/>
                  </a:moveTo>
                  <a:lnTo>
                    <a:pt x="32765" y="52070"/>
                  </a:lnTo>
                  <a:lnTo>
                    <a:pt x="32765" y="53340"/>
                  </a:lnTo>
                  <a:lnTo>
                    <a:pt x="47205" y="53340"/>
                  </a:lnTo>
                  <a:lnTo>
                    <a:pt x="47002" y="52070"/>
                  </a:lnTo>
                  <a:close/>
                </a:path>
                <a:path w="81914" h="184150">
                  <a:moveTo>
                    <a:pt x="48767" y="50800"/>
                  </a:moveTo>
                  <a:lnTo>
                    <a:pt x="32372" y="50800"/>
                  </a:lnTo>
                  <a:lnTo>
                    <a:pt x="32372" y="52070"/>
                  </a:lnTo>
                  <a:lnTo>
                    <a:pt x="47205" y="52070"/>
                  </a:lnTo>
                  <a:lnTo>
                    <a:pt x="47205" y="53340"/>
                  </a:lnTo>
                  <a:lnTo>
                    <a:pt x="48374" y="53340"/>
                  </a:lnTo>
                  <a:lnTo>
                    <a:pt x="48374" y="52070"/>
                  </a:lnTo>
                  <a:lnTo>
                    <a:pt x="48767" y="50800"/>
                  </a:lnTo>
                  <a:close/>
                </a:path>
                <a:path w="81914" h="184150">
                  <a:moveTo>
                    <a:pt x="54419" y="49530"/>
                  </a:moveTo>
                  <a:lnTo>
                    <a:pt x="50711" y="49530"/>
                  </a:lnTo>
                  <a:lnTo>
                    <a:pt x="50711" y="50800"/>
                  </a:lnTo>
                  <a:lnTo>
                    <a:pt x="51688" y="50800"/>
                  </a:lnTo>
                  <a:lnTo>
                    <a:pt x="51688" y="52070"/>
                  </a:lnTo>
                  <a:lnTo>
                    <a:pt x="52082" y="52070"/>
                  </a:lnTo>
                  <a:lnTo>
                    <a:pt x="52082" y="53340"/>
                  </a:lnTo>
                  <a:lnTo>
                    <a:pt x="54419" y="53340"/>
                  </a:lnTo>
                  <a:lnTo>
                    <a:pt x="54419" y="49530"/>
                  </a:lnTo>
                  <a:close/>
                </a:path>
                <a:path w="81914" h="184150">
                  <a:moveTo>
                    <a:pt x="21843" y="49530"/>
                  </a:moveTo>
                  <a:lnTo>
                    <a:pt x="21450" y="49530"/>
                  </a:lnTo>
                  <a:lnTo>
                    <a:pt x="21450" y="50800"/>
                  </a:lnTo>
                  <a:lnTo>
                    <a:pt x="21843" y="50800"/>
                  </a:lnTo>
                  <a:lnTo>
                    <a:pt x="21843" y="49530"/>
                  </a:lnTo>
                  <a:close/>
                </a:path>
                <a:path w="81914" h="184150">
                  <a:moveTo>
                    <a:pt x="23596" y="46990"/>
                  </a:moveTo>
                  <a:lnTo>
                    <a:pt x="19888" y="46990"/>
                  </a:lnTo>
                  <a:lnTo>
                    <a:pt x="20675" y="49530"/>
                  </a:lnTo>
                  <a:lnTo>
                    <a:pt x="21843" y="49530"/>
                  </a:lnTo>
                  <a:lnTo>
                    <a:pt x="22237" y="50800"/>
                  </a:lnTo>
                  <a:lnTo>
                    <a:pt x="23202" y="50800"/>
                  </a:lnTo>
                  <a:lnTo>
                    <a:pt x="23202" y="49530"/>
                  </a:lnTo>
                  <a:lnTo>
                    <a:pt x="23990" y="48260"/>
                  </a:lnTo>
                  <a:lnTo>
                    <a:pt x="23596" y="48260"/>
                  </a:lnTo>
                  <a:lnTo>
                    <a:pt x="23596" y="46990"/>
                  </a:lnTo>
                  <a:close/>
                </a:path>
                <a:path w="81914" h="184150">
                  <a:moveTo>
                    <a:pt x="26327" y="49530"/>
                  </a:moveTo>
                  <a:lnTo>
                    <a:pt x="25933" y="49530"/>
                  </a:lnTo>
                  <a:lnTo>
                    <a:pt x="25933" y="50800"/>
                  </a:lnTo>
                  <a:lnTo>
                    <a:pt x="26327" y="50800"/>
                  </a:lnTo>
                  <a:lnTo>
                    <a:pt x="26327" y="49530"/>
                  </a:lnTo>
                  <a:close/>
                </a:path>
                <a:path w="81914" h="184150">
                  <a:moveTo>
                    <a:pt x="48374" y="49530"/>
                  </a:moveTo>
                  <a:lnTo>
                    <a:pt x="32765" y="49530"/>
                  </a:lnTo>
                  <a:lnTo>
                    <a:pt x="32765" y="50800"/>
                  </a:lnTo>
                  <a:lnTo>
                    <a:pt x="48374" y="50800"/>
                  </a:lnTo>
                  <a:lnTo>
                    <a:pt x="48374" y="49530"/>
                  </a:lnTo>
                  <a:close/>
                </a:path>
                <a:path w="81914" h="184150">
                  <a:moveTo>
                    <a:pt x="48767" y="48260"/>
                  </a:moveTo>
                  <a:lnTo>
                    <a:pt x="32372" y="48260"/>
                  </a:lnTo>
                  <a:lnTo>
                    <a:pt x="32372" y="49530"/>
                  </a:lnTo>
                  <a:lnTo>
                    <a:pt x="48374" y="49530"/>
                  </a:lnTo>
                  <a:lnTo>
                    <a:pt x="48767" y="50800"/>
                  </a:lnTo>
                  <a:lnTo>
                    <a:pt x="48767" y="48260"/>
                  </a:lnTo>
                  <a:close/>
                </a:path>
                <a:path w="81914" h="184150">
                  <a:moveTo>
                    <a:pt x="25933" y="46990"/>
                  </a:moveTo>
                  <a:lnTo>
                    <a:pt x="25158" y="46990"/>
                  </a:lnTo>
                  <a:lnTo>
                    <a:pt x="25158" y="48260"/>
                  </a:lnTo>
                  <a:lnTo>
                    <a:pt x="23990" y="48260"/>
                  </a:lnTo>
                  <a:lnTo>
                    <a:pt x="23990" y="49530"/>
                  </a:lnTo>
                  <a:lnTo>
                    <a:pt x="25933" y="49530"/>
                  </a:lnTo>
                  <a:lnTo>
                    <a:pt x="25933" y="46990"/>
                  </a:lnTo>
                  <a:close/>
                </a:path>
                <a:path w="81914" h="184150">
                  <a:moveTo>
                    <a:pt x="54025" y="48260"/>
                  </a:moveTo>
                  <a:lnTo>
                    <a:pt x="50317" y="48260"/>
                  </a:lnTo>
                  <a:lnTo>
                    <a:pt x="50317" y="49530"/>
                  </a:lnTo>
                  <a:lnTo>
                    <a:pt x="54025" y="49530"/>
                  </a:lnTo>
                  <a:lnTo>
                    <a:pt x="54025" y="48260"/>
                  </a:lnTo>
                  <a:close/>
                </a:path>
                <a:path w="81914" h="184150">
                  <a:moveTo>
                    <a:pt x="53632" y="46990"/>
                  </a:moveTo>
                  <a:lnTo>
                    <a:pt x="29641" y="46990"/>
                  </a:lnTo>
                  <a:lnTo>
                    <a:pt x="29641" y="48260"/>
                  </a:lnTo>
                  <a:lnTo>
                    <a:pt x="53632" y="48260"/>
                  </a:lnTo>
                  <a:lnTo>
                    <a:pt x="53632" y="46990"/>
                  </a:lnTo>
                  <a:close/>
                </a:path>
                <a:path w="81914" h="184150">
                  <a:moveTo>
                    <a:pt x="23012" y="45720"/>
                  </a:moveTo>
                  <a:lnTo>
                    <a:pt x="17360" y="45720"/>
                  </a:lnTo>
                  <a:lnTo>
                    <a:pt x="17360" y="46990"/>
                  </a:lnTo>
                  <a:lnTo>
                    <a:pt x="23202" y="46990"/>
                  </a:lnTo>
                  <a:lnTo>
                    <a:pt x="23012" y="45720"/>
                  </a:lnTo>
                  <a:close/>
                </a:path>
                <a:path w="81914" h="184150">
                  <a:moveTo>
                    <a:pt x="53251" y="45720"/>
                  </a:moveTo>
                  <a:lnTo>
                    <a:pt x="28867" y="45720"/>
                  </a:lnTo>
                  <a:lnTo>
                    <a:pt x="28867" y="46990"/>
                  </a:lnTo>
                  <a:lnTo>
                    <a:pt x="53251" y="46990"/>
                  </a:lnTo>
                  <a:lnTo>
                    <a:pt x="53251" y="45720"/>
                  </a:lnTo>
                  <a:close/>
                </a:path>
                <a:path w="81914" h="184150">
                  <a:moveTo>
                    <a:pt x="22618" y="44450"/>
                  </a:moveTo>
                  <a:lnTo>
                    <a:pt x="18135" y="44450"/>
                  </a:lnTo>
                  <a:lnTo>
                    <a:pt x="18135" y="45720"/>
                  </a:lnTo>
                  <a:lnTo>
                    <a:pt x="22618" y="45720"/>
                  </a:lnTo>
                  <a:lnTo>
                    <a:pt x="22618" y="44450"/>
                  </a:lnTo>
                  <a:close/>
                </a:path>
                <a:path w="81914" h="184150">
                  <a:moveTo>
                    <a:pt x="54813" y="44450"/>
                  </a:moveTo>
                  <a:lnTo>
                    <a:pt x="29260" y="44450"/>
                  </a:lnTo>
                  <a:lnTo>
                    <a:pt x="29260" y="45720"/>
                  </a:lnTo>
                  <a:lnTo>
                    <a:pt x="54813" y="45720"/>
                  </a:lnTo>
                  <a:lnTo>
                    <a:pt x="54813" y="44450"/>
                  </a:lnTo>
                  <a:close/>
                </a:path>
                <a:path w="81914" h="184150">
                  <a:moveTo>
                    <a:pt x="21450" y="43180"/>
                  </a:moveTo>
                  <a:lnTo>
                    <a:pt x="18719" y="43180"/>
                  </a:lnTo>
                  <a:lnTo>
                    <a:pt x="18719" y="44450"/>
                  </a:lnTo>
                  <a:lnTo>
                    <a:pt x="21450" y="44450"/>
                  </a:lnTo>
                  <a:lnTo>
                    <a:pt x="21450" y="43180"/>
                  </a:lnTo>
                  <a:close/>
                </a:path>
                <a:path w="81914" h="184150">
                  <a:moveTo>
                    <a:pt x="55194" y="41910"/>
                  </a:moveTo>
                  <a:lnTo>
                    <a:pt x="27889" y="41910"/>
                  </a:lnTo>
                  <a:lnTo>
                    <a:pt x="27889" y="43180"/>
                  </a:lnTo>
                  <a:lnTo>
                    <a:pt x="28473" y="43180"/>
                  </a:lnTo>
                  <a:lnTo>
                    <a:pt x="28473" y="44450"/>
                  </a:lnTo>
                  <a:lnTo>
                    <a:pt x="55194" y="44450"/>
                  </a:lnTo>
                  <a:lnTo>
                    <a:pt x="55194" y="41910"/>
                  </a:lnTo>
                  <a:close/>
                </a:path>
                <a:path w="81914" h="184150">
                  <a:moveTo>
                    <a:pt x="20675" y="41910"/>
                  </a:moveTo>
                  <a:lnTo>
                    <a:pt x="18135" y="41910"/>
                  </a:lnTo>
                  <a:lnTo>
                    <a:pt x="18135" y="43180"/>
                  </a:lnTo>
                  <a:lnTo>
                    <a:pt x="20675" y="43180"/>
                  </a:lnTo>
                  <a:lnTo>
                    <a:pt x="20675" y="41910"/>
                  </a:lnTo>
                  <a:close/>
                </a:path>
                <a:path w="81914" h="184150">
                  <a:moveTo>
                    <a:pt x="19113" y="38100"/>
                  </a:moveTo>
                  <a:lnTo>
                    <a:pt x="11302" y="38100"/>
                  </a:lnTo>
                  <a:lnTo>
                    <a:pt x="11302" y="39370"/>
                  </a:lnTo>
                  <a:lnTo>
                    <a:pt x="15798" y="39370"/>
                  </a:lnTo>
                  <a:lnTo>
                    <a:pt x="16179" y="40640"/>
                  </a:lnTo>
                  <a:lnTo>
                    <a:pt x="16179" y="41910"/>
                  </a:lnTo>
                  <a:lnTo>
                    <a:pt x="19113" y="41910"/>
                  </a:lnTo>
                  <a:lnTo>
                    <a:pt x="19113" y="40640"/>
                  </a:lnTo>
                  <a:lnTo>
                    <a:pt x="19507" y="40640"/>
                  </a:lnTo>
                  <a:lnTo>
                    <a:pt x="19113" y="39370"/>
                  </a:lnTo>
                  <a:lnTo>
                    <a:pt x="19113" y="38100"/>
                  </a:lnTo>
                  <a:close/>
                </a:path>
                <a:path w="81914" h="184150">
                  <a:moveTo>
                    <a:pt x="21056" y="40640"/>
                  </a:moveTo>
                  <a:lnTo>
                    <a:pt x="19113" y="40640"/>
                  </a:lnTo>
                  <a:lnTo>
                    <a:pt x="19113" y="41910"/>
                  </a:lnTo>
                  <a:lnTo>
                    <a:pt x="21056" y="41910"/>
                  </a:lnTo>
                  <a:lnTo>
                    <a:pt x="21056" y="40640"/>
                  </a:lnTo>
                  <a:close/>
                </a:path>
                <a:path w="81914" h="184150">
                  <a:moveTo>
                    <a:pt x="55981" y="40640"/>
                  </a:moveTo>
                  <a:lnTo>
                    <a:pt x="26327" y="40640"/>
                  </a:lnTo>
                  <a:lnTo>
                    <a:pt x="26720" y="41910"/>
                  </a:lnTo>
                  <a:lnTo>
                    <a:pt x="55981" y="41910"/>
                  </a:lnTo>
                  <a:lnTo>
                    <a:pt x="55981" y="40640"/>
                  </a:lnTo>
                  <a:close/>
                </a:path>
                <a:path w="81914" h="184150">
                  <a:moveTo>
                    <a:pt x="56375" y="39370"/>
                  </a:moveTo>
                  <a:lnTo>
                    <a:pt x="25552" y="39370"/>
                  </a:lnTo>
                  <a:lnTo>
                    <a:pt x="25552" y="40640"/>
                  </a:lnTo>
                  <a:lnTo>
                    <a:pt x="56375" y="40640"/>
                  </a:lnTo>
                  <a:lnTo>
                    <a:pt x="56375" y="39370"/>
                  </a:lnTo>
                  <a:close/>
                </a:path>
                <a:path w="81914" h="184150">
                  <a:moveTo>
                    <a:pt x="19888" y="38100"/>
                  </a:moveTo>
                  <a:lnTo>
                    <a:pt x="19113" y="38100"/>
                  </a:lnTo>
                  <a:lnTo>
                    <a:pt x="19113" y="39370"/>
                  </a:lnTo>
                  <a:lnTo>
                    <a:pt x="19507" y="39370"/>
                  </a:lnTo>
                  <a:lnTo>
                    <a:pt x="19888" y="38100"/>
                  </a:lnTo>
                  <a:close/>
                </a:path>
                <a:path w="81914" h="184150">
                  <a:moveTo>
                    <a:pt x="57734" y="38100"/>
                  </a:moveTo>
                  <a:lnTo>
                    <a:pt x="24764" y="38100"/>
                  </a:lnTo>
                  <a:lnTo>
                    <a:pt x="24764" y="39370"/>
                  </a:lnTo>
                  <a:lnTo>
                    <a:pt x="56565" y="39370"/>
                  </a:lnTo>
                  <a:lnTo>
                    <a:pt x="57734" y="38100"/>
                  </a:lnTo>
                  <a:close/>
                </a:path>
                <a:path w="81914" h="184150">
                  <a:moveTo>
                    <a:pt x="17360" y="36830"/>
                  </a:moveTo>
                  <a:lnTo>
                    <a:pt x="10528" y="36830"/>
                  </a:lnTo>
                  <a:lnTo>
                    <a:pt x="10528" y="38100"/>
                  </a:lnTo>
                  <a:lnTo>
                    <a:pt x="17360" y="38100"/>
                  </a:lnTo>
                  <a:lnTo>
                    <a:pt x="17360" y="36830"/>
                  </a:lnTo>
                  <a:close/>
                </a:path>
                <a:path w="81914" h="184150">
                  <a:moveTo>
                    <a:pt x="20281" y="36830"/>
                  </a:moveTo>
                  <a:lnTo>
                    <a:pt x="17360" y="36830"/>
                  </a:lnTo>
                  <a:lnTo>
                    <a:pt x="17360" y="38100"/>
                  </a:lnTo>
                  <a:lnTo>
                    <a:pt x="20281" y="38100"/>
                  </a:lnTo>
                  <a:lnTo>
                    <a:pt x="20281" y="36830"/>
                  </a:lnTo>
                  <a:close/>
                </a:path>
                <a:path w="81914" h="184150">
                  <a:moveTo>
                    <a:pt x="29641" y="35560"/>
                  </a:moveTo>
                  <a:lnTo>
                    <a:pt x="25158" y="35560"/>
                  </a:lnTo>
                  <a:lnTo>
                    <a:pt x="25158" y="38100"/>
                  </a:lnTo>
                  <a:lnTo>
                    <a:pt x="30810" y="38100"/>
                  </a:lnTo>
                  <a:lnTo>
                    <a:pt x="30810" y="36830"/>
                  </a:lnTo>
                  <a:lnTo>
                    <a:pt x="29641" y="36830"/>
                  </a:lnTo>
                  <a:lnTo>
                    <a:pt x="29641" y="35560"/>
                  </a:lnTo>
                  <a:close/>
                </a:path>
                <a:path w="81914" h="184150">
                  <a:moveTo>
                    <a:pt x="32765" y="36830"/>
                  </a:moveTo>
                  <a:lnTo>
                    <a:pt x="31203" y="36830"/>
                  </a:lnTo>
                  <a:lnTo>
                    <a:pt x="30810" y="38100"/>
                  </a:lnTo>
                  <a:lnTo>
                    <a:pt x="32765" y="38100"/>
                  </a:lnTo>
                  <a:lnTo>
                    <a:pt x="32765" y="36830"/>
                  </a:lnTo>
                  <a:close/>
                </a:path>
                <a:path w="81914" h="184150">
                  <a:moveTo>
                    <a:pt x="32956" y="36830"/>
                  </a:moveTo>
                  <a:lnTo>
                    <a:pt x="32765" y="36830"/>
                  </a:lnTo>
                  <a:lnTo>
                    <a:pt x="32765" y="38100"/>
                  </a:lnTo>
                  <a:lnTo>
                    <a:pt x="32956" y="38100"/>
                  </a:lnTo>
                  <a:lnTo>
                    <a:pt x="32956" y="36830"/>
                  </a:lnTo>
                  <a:close/>
                </a:path>
                <a:path w="81914" h="184150">
                  <a:moveTo>
                    <a:pt x="59296" y="36830"/>
                  </a:moveTo>
                  <a:lnTo>
                    <a:pt x="32956" y="36830"/>
                  </a:lnTo>
                  <a:lnTo>
                    <a:pt x="32956" y="38100"/>
                  </a:lnTo>
                  <a:lnTo>
                    <a:pt x="58902" y="38100"/>
                  </a:lnTo>
                  <a:lnTo>
                    <a:pt x="59296" y="37465"/>
                  </a:lnTo>
                  <a:lnTo>
                    <a:pt x="59296" y="36830"/>
                  </a:lnTo>
                  <a:close/>
                </a:path>
                <a:path w="81914" h="184150">
                  <a:moveTo>
                    <a:pt x="69049" y="36830"/>
                  </a:moveTo>
                  <a:lnTo>
                    <a:pt x="67881" y="36830"/>
                  </a:lnTo>
                  <a:lnTo>
                    <a:pt x="68262" y="38100"/>
                  </a:lnTo>
                  <a:lnTo>
                    <a:pt x="69049" y="38100"/>
                  </a:lnTo>
                  <a:lnTo>
                    <a:pt x="69049" y="36830"/>
                  </a:lnTo>
                  <a:close/>
                </a:path>
                <a:path w="81914" h="184150">
                  <a:moveTo>
                    <a:pt x="71196" y="36830"/>
                  </a:moveTo>
                  <a:lnTo>
                    <a:pt x="69824" y="36830"/>
                  </a:lnTo>
                  <a:lnTo>
                    <a:pt x="69824" y="38100"/>
                  </a:lnTo>
                  <a:lnTo>
                    <a:pt x="71196" y="38100"/>
                  </a:lnTo>
                  <a:lnTo>
                    <a:pt x="71196" y="36830"/>
                  </a:lnTo>
                  <a:close/>
                </a:path>
                <a:path w="81914" h="184150">
                  <a:moveTo>
                    <a:pt x="59689" y="36830"/>
                  </a:moveTo>
                  <a:lnTo>
                    <a:pt x="59296" y="36830"/>
                  </a:lnTo>
                  <a:lnTo>
                    <a:pt x="59296" y="37465"/>
                  </a:lnTo>
                  <a:lnTo>
                    <a:pt x="59689" y="36830"/>
                  </a:lnTo>
                  <a:close/>
                </a:path>
                <a:path w="81914" h="184150">
                  <a:moveTo>
                    <a:pt x="21056" y="35560"/>
                  </a:moveTo>
                  <a:lnTo>
                    <a:pt x="10921" y="35560"/>
                  </a:lnTo>
                  <a:lnTo>
                    <a:pt x="10921" y="36830"/>
                  </a:lnTo>
                  <a:lnTo>
                    <a:pt x="21056" y="36830"/>
                  </a:lnTo>
                  <a:lnTo>
                    <a:pt x="21056" y="35560"/>
                  </a:lnTo>
                  <a:close/>
                </a:path>
                <a:path w="81914" h="184150">
                  <a:moveTo>
                    <a:pt x="60858" y="35560"/>
                  </a:moveTo>
                  <a:lnTo>
                    <a:pt x="29641" y="35560"/>
                  </a:lnTo>
                  <a:lnTo>
                    <a:pt x="29641" y="36830"/>
                  </a:lnTo>
                  <a:lnTo>
                    <a:pt x="60858" y="36830"/>
                  </a:lnTo>
                  <a:lnTo>
                    <a:pt x="60858" y="35560"/>
                  </a:lnTo>
                  <a:close/>
                </a:path>
                <a:path w="81914" h="184150">
                  <a:moveTo>
                    <a:pt x="61836" y="35560"/>
                  </a:moveTo>
                  <a:lnTo>
                    <a:pt x="61442" y="35560"/>
                  </a:lnTo>
                  <a:lnTo>
                    <a:pt x="61442" y="36830"/>
                  </a:lnTo>
                  <a:lnTo>
                    <a:pt x="61836" y="35560"/>
                  </a:lnTo>
                  <a:close/>
                </a:path>
                <a:path w="81914" h="184150">
                  <a:moveTo>
                    <a:pt x="67094" y="35560"/>
                  </a:moveTo>
                  <a:lnTo>
                    <a:pt x="64947" y="35560"/>
                  </a:lnTo>
                  <a:lnTo>
                    <a:pt x="64947" y="36830"/>
                  </a:lnTo>
                  <a:lnTo>
                    <a:pt x="67094" y="36830"/>
                  </a:lnTo>
                  <a:lnTo>
                    <a:pt x="67094" y="35560"/>
                  </a:lnTo>
                  <a:close/>
                </a:path>
                <a:path w="81914" h="184150">
                  <a:moveTo>
                    <a:pt x="70802" y="35560"/>
                  </a:moveTo>
                  <a:lnTo>
                    <a:pt x="67094" y="35560"/>
                  </a:lnTo>
                  <a:lnTo>
                    <a:pt x="67094" y="36830"/>
                  </a:lnTo>
                  <a:lnTo>
                    <a:pt x="70802" y="36830"/>
                  </a:lnTo>
                  <a:lnTo>
                    <a:pt x="70802" y="35560"/>
                  </a:lnTo>
                  <a:close/>
                </a:path>
                <a:path w="81914" h="184150">
                  <a:moveTo>
                    <a:pt x="21843" y="34290"/>
                  </a:moveTo>
                  <a:lnTo>
                    <a:pt x="11302" y="34290"/>
                  </a:lnTo>
                  <a:lnTo>
                    <a:pt x="11696" y="35560"/>
                  </a:lnTo>
                  <a:lnTo>
                    <a:pt x="21843" y="35560"/>
                  </a:lnTo>
                  <a:lnTo>
                    <a:pt x="21843" y="34290"/>
                  </a:lnTo>
                  <a:close/>
                </a:path>
                <a:path w="81914" h="184150">
                  <a:moveTo>
                    <a:pt x="22237" y="34290"/>
                  </a:moveTo>
                  <a:lnTo>
                    <a:pt x="21843" y="34290"/>
                  </a:lnTo>
                  <a:lnTo>
                    <a:pt x="21843" y="35560"/>
                  </a:lnTo>
                  <a:lnTo>
                    <a:pt x="22237" y="34290"/>
                  </a:lnTo>
                  <a:close/>
                </a:path>
                <a:path w="81914" h="184150">
                  <a:moveTo>
                    <a:pt x="30035" y="34290"/>
                  </a:moveTo>
                  <a:lnTo>
                    <a:pt x="26720" y="34290"/>
                  </a:lnTo>
                  <a:lnTo>
                    <a:pt x="26327" y="35560"/>
                  </a:lnTo>
                  <a:lnTo>
                    <a:pt x="30035" y="35560"/>
                  </a:lnTo>
                  <a:lnTo>
                    <a:pt x="30035" y="34290"/>
                  </a:lnTo>
                  <a:close/>
                </a:path>
                <a:path w="81914" h="184150">
                  <a:moveTo>
                    <a:pt x="64173" y="34290"/>
                  </a:moveTo>
                  <a:lnTo>
                    <a:pt x="30035" y="34290"/>
                  </a:lnTo>
                  <a:lnTo>
                    <a:pt x="30429" y="35560"/>
                  </a:lnTo>
                  <a:lnTo>
                    <a:pt x="64173" y="35560"/>
                  </a:lnTo>
                  <a:lnTo>
                    <a:pt x="64173" y="34290"/>
                  </a:lnTo>
                  <a:close/>
                </a:path>
                <a:path w="81914" h="184150">
                  <a:moveTo>
                    <a:pt x="69824" y="34290"/>
                  </a:moveTo>
                  <a:lnTo>
                    <a:pt x="64173" y="34290"/>
                  </a:lnTo>
                  <a:lnTo>
                    <a:pt x="64173" y="35560"/>
                  </a:lnTo>
                  <a:lnTo>
                    <a:pt x="69824" y="35560"/>
                  </a:lnTo>
                  <a:lnTo>
                    <a:pt x="69824" y="34290"/>
                  </a:lnTo>
                  <a:close/>
                </a:path>
                <a:path w="81914" h="184150">
                  <a:moveTo>
                    <a:pt x="23012" y="33020"/>
                  </a:moveTo>
                  <a:lnTo>
                    <a:pt x="10528" y="33020"/>
                  </a:lnTo>
                  <a:lnTo>
                    <a:pt x="10528" y="34290"/>
                  </a:lnTo>
                  <a:lnTo>
                    <a:pt x="22618" y="34290"/>
                  </a:lnTo>
                  <a:lnTo>
                    <a:pt x="23012" y="33020"/>
                  </a:lnTo>
                  <a:close/>
                </a:path>
                <a:path w="81914" h="184150">
                  <a:moveTo>
                    <a:pt x="25552" y="33020"/>
                  </a:moveTo>
                  <a:lnTo>
                    <a:pt x="24371" y="33020"/>
                  </a:lnTo>
                  <a:lnTo>
                    <a:pt x="24371" y="34290"/>
                  </a:lnTo>
                  <a:lnTo>
                    <a:pt x="25158" y="34290"/>
                  </a:lnTo>
                  <a:lnTo>
                    <a:pt x="25552" y="33020"/>
                  </a:lnTo>
                  <a:close/>
                </a:path>
                <a:path w="81914" h="184150">
                  <a:moveTo>
                    <a:pt x="63385" y="33020"/>
                  </a:moveTo>
                  <a:lnTo>
                    <a:pt x="27495" y="33020"/>
                  </a:lnTo>
                  <a:lnTo>
                    <a:pt x="27495" y="34290"/>
                  </a:lnTo>
                  <a:lnTo>
                    <a:pt x="63385" y="34290"/>
                  </a:lnTo>
                  <a:lnTo>
                    <a:pt x="63385" y="33020"/>
                  </a:lnTo>
                  <a:close/>
                </a:path>
                <a:path w="81914" h="184150">
                  <a:moveTo>
                    <a:pt x="68262" y="33020"/>
                  </a:moveTo>
                  <a:lnTo>
                    <a:pt x="63385" y="33020"/>
                  </a:lnTo>
                  <a:lnTo>
                    <a:pt x="63385" y="34290"/>
                  </a:lnTo>
                  <a:lnTo>
                    <a:pt x="68262" y="34290"/>
                  </a:lnTo>
                  <a:lnTo>
                    <a:pt x="68262" y="33020"/>
                  </a:lnTo>
                  <a:close/>
                </a:path>
                <a:path w="81914" h="184150">
                  <a:moveTo>
                    <a:pt x="28867" y="31750"/>
                  </a:moveTo>
                  <a:lnTo>
                    <a:pt x="10134" y="31750"/>
                  </a:lnTo>
                  <a:lnTo>
                    <a:pt x="10134" y="33020"/>
                  </a:lnTo>
                  <a:lnTo>
                    <a:pt x="28867" y="33020"/>
                  </a:lnTo>
                  <a:lnTo>
                    <a:pt x="28867" y="31750"/>
                  </a:lnTo>
                  <a:close/>
                </a:path>
                <a:path w="81914" h="184150">
                  <a:moveTo>
                    <a:pt x="69049" y="27940"/>
                  </a:moveTo>
                  <a:lnTo>
                    <a:pt x="31978" y="27940"/>
                  </a:lnTo>
                  <a:lnTo>
                    <a:pt x="31978" y="29210"/>
                  </a:lnTo>
                  <a:lnTo>
                    <a:pt x="32372" y="30480"/>
                  </a:lnTo>
                  <a:lnTo>
                    <a:pt x="31597" y="30480"/>
                  </a:lnTo>
                  <a:lnTo>
                    <a:pt x="31597" y="31750"/>
                  </a:lnTo>
                  <a:lnTo>
                    <a:pt x="29260" y="31750"/>
                  </a:lnTo>
                  <a:lnTo>
                    <a:pt x="28867" y="33020"/>
                  </a:lnTo>
                  <a:lnTo>
                    <a:pt x="68656" y="33020"/>
                  </a:lnTo>
                  <a:lnTo>
                    <a:pt x="68656" y="29210"/>
                  </a:lnTo>
                  <a:lnTo>
                    <a:pt x="69049" y="29210"/>
                  </a:lnTo>
                  <a:lnTo>
                    <a:pt x="69049" y="27940"/>
                  </a:lnTo>
                  <a:close/>
                </a:path>
                <a:path w="81914" h="184150">
                  <a:moveTo>
                    <a:pt x="31203" y="30480"/>
                  </a:moveTo>
                  <a:lnTo>
                    <a:pt x="9359" y="30480"/>
                  </a:lnTo>
                  <a:lnTo>
                    <a:pt x="9359" y="31750"/>
                  </a:lnTo>
                  <a:lnTo>
                    <a:pt x="31203" y="31750"/>
                  </a:lnTo>
                  <a:lnTo>
                    <a:pt x="31203" y="30480"/>
                  </a:lnTo>
                  <a:close/>
                </a:path>
                <a:path w="81914" h="184150">
                  <a:moveTo>
                    <a:pt x="7213" y="29210"/>
                  </a:moveTo>
                  <a:lnTo>
                    <a:pt x="6819" y="29210"/>
                  </a:lnTo>
                  <a:lnTo>
                    <a:pt x="6819" y="30480"/>
                  </a:lnTo>
                  <a:lnTo>
                    <a:pt x="7607" y="30480"/>
                  </a:lnTo>
                  <a:lnTo>
                    <a:pt x="7213" y="29210"/>
                  </a:lnTo>
                  <a:close/>
                </a:path>
                <a:path w="81914" h="184150">
                  <a:moveTo>
                    <a:pt x="31978" y="27940"/>
                  </a:moveTo>
                  <a:lnTo>
                    <a:pt x="6426" y="27940"/>
                  </a:lnTo>
                  <a:lnTo>
                    <a:pt x="6045" y="29210"/>
                  </a:lnTo>
                  <a:lnTo>
                    <a:pt x="7988" y="29210"/>
                  </a:lnTo>
                  <a:lnTo>
                    <a:pt x="7988" y="30480"/>
                  </a:lnTo>
                  <a:lnTo>
                    <a:pt x="31978" y="30480"/>
                  </a:lnTo>
                  <a:lnTo>
                    <a:pt x="31978" y="27940"/>
                  </a:lnTo>
                  <a:close/>
                </a:path>
                <a:path w="81914" h="184150">
                  <a:moveTo>
                    <a:pt x="32956" y="26670"/>
                  </a:moveTo>
                  <a:lnTo>
                    <a:pt x="6045" y="26670"/>
                  </a:lnTo>
                  <a:lnTo>
                    <a:pt x="6045" y="27940"/>
                  </a:lnTo>
                  <a:lnTo>
                    <a:pt x="32956" y="27940"/>
                  </a:lnTo>
                  <a:lnTo>
                    <a:pt x="32956" y="26670"/>
                  </a:lnTo>
                  <a:close/>
                </a:path>
                <a:path w="81914" h="184150">
                  <a:moveTo>
                    <a:pt x="69443" y="26670"/>
                  </a:moveTo>
                  <a:lnTo>
                    <a:pt x="32956" y="26670"/>
                  </a:lnTo>
                  <a:lnTo>
                    <a:pt x="32956" y="27940"/>
                  </a:lnTo>
                  <a:lnTo>
                    <a:pt x="69443" y="27940"/>
                  </a:lnTo>
                  <a:lnTo>
                    <a:pt x="69443" y="26670"/>
                  </a:lnTo>
                  <a:close/>
                </a:path>
                <a:path w="81914" h="184150">
                  <a:moveTo>
                    <a:pt x="32956" y="25400"/>
                  </a:moveTo>
                  <a:lnTo>
                    <a:pt x="4292" y="25400"/>
                  </a:lnTo>
                  <a:lnTo>
                    <a:pt x="4483" y="26670"/>
                  </a:lnTo>
                  <a:lnTo>
                    <a:pt x="33350" y="26670"/>
                  </a:lnTo>
                  <a:lnTo>
                    <a:pt x="32956" y="25400"/>
                  </a:lnTo>
                  <a:close/>
                </a:path>
                <a:path w="81914" h="184150">
                  <a:moveTo>
                    <a:pt x="69443" y="24130"/>
                  </a:moveTo>
                  <a:lnTo>
                    <a:pt x="33350" y="24130"/>
                  </a:lnTo>
                  <a:lnTo>
                    <a:pt x="33350" y="26670"/>
                  </a:lnTo>
                  <a:lnTo>
                    <a:pt x="69049" y="26670"/>
                  </a:lnTo>
                  <a:lnTo>
                    <a:pt x="69049" y="25400"/>
                  </a:lnTo>
                  <a:lnTo>
                    <a:pt x="69443" y="25400"/>
                  </a:lnTo>
                  <a:lnTo>
                    <a:pt x="69443" y="24130"/>
                  </a:lnTo>
                  <a:close/>
                </a:path>
                <a:path w="81914" h="184150">
                  <a:moveTo>
                    <a:pt x="33350" y="24130"/>
                  </a:moveTo>
                  <a:lnTo>
                    <a:pt x="4483" y="24130"/>
                  </a:lnTo>
                  <a:lnTo>
                    <a:pt x="4483" y="25400"/>
                  </a:lnTo>
                  <a:lnTo>
                    <a:pt x="33350" y="25400"/>
                  </a:lnTo>
                  <a:lnTo>
                    <a:pt x="33350" y="24130"/>
                  </a:lnTo>
                  <a:close/>
                </a:path>
                <a:path w="81914" h="184150">
                  <a:moveTo>
                    <a:pt x="31978" y="20320"/>
                  </a:moveTo>
                  <a:lnTo>
                    <a:pt x="4292" y="20320"/>
                  </a:lnTo>
                  <a:lnTo>
                    <a:pt x="4292" y="21590"/>
                  </a:lnTo>
                  <a:lnTo>
                    <a:pt x="4864" y="21590"/>
                  </a:lnTo>
                  <a:lnTo>
                    <a:pt x="4864" y="24130"/>
                  </a:lnTo>
                  <a:lnTo>
                    <a:pt x="32765" y="24130"/>
                  </a:lnTo>
                  <a:lnTo>
                    <a:pt x="32765" y="22860"/>
                  </a:lnTo>
                  <a:lnTo>
                    <a:pt x="31978" y="22860"/>
                  </a:lnTo>
                  <a:lnTo>
                    <a:pt x="31978" y="20320"/>
                  </a:lnTo>
                  <a:close/>
                </a:path>
                <a:path w="81914" h="184150">
                  <a:moveTo>
                    <a:pt x="68656" y="22860"/>
                  </a:moveTo>
                  <a:lnTo>
                    <a:pt x="32765" y="22860"/>
                  </a:lnTo>
                  <a:lnTo>
                    <a:pt x="32765" y="24130"/>
                  </a:lnTo>
                  <a:lnTo>
                    <a:pt x="68656" y="24130"/>
                  </a:lnTo>
                  <a:lnTo>
                    <a:pt x="68656" y="22860"/>
                  </a:lnTo>
                  <a:close/>
                </a:path>
                <a:path w="81914" h="184150">
                  <a:moveTo>
                    <a:pt x="69049" y="22860"/>
                  </a:moveTo>
                  <a:lnTo>
                    <a:pt x="68656" y="24130"/>
                  </a:lnTo>
                  <a:lnTo>
                    <a:pt x="69049" y="24130"/>
                  </a:lnTo>
                  <a:lnTo>
                    <a:pt x="69049" y="22860"/>
                  </a:lnTo>
                  <a:close/>
                </a:path>
                <a:path w="81914" h="184150">
                  <a:moveTo>
                    <a:pt x="69824" y="19050"/>
                  </a:moveTo>
                  <a:lnTo>
                    <a:pt x="1943" y="19050"/>
                  </a:lnTo>
                  <a:lnTo>
                    <a:pt x="1943" y="20320"/>
                  </a:lnTo>
                  <a:lnTo>
                    <a:pt x="31978" y="20320"/>
                  </a:lnTo>
                  <a:lnTo>
                    <a:pt x="31978" y="22860"/>
                  </a:lnTo>
                  <a:lnTo>
                    <a:pt x="70218" y="22860"/>
                  </a:lnTo>
                  <a:lnTo>
                    <a:pt x="70218" y="21590"/>
                  </a:lnTo>
                  <a:lnTo>
                    <a:pt x="69824" y="21590"/>
                  </a:lnTo>
                  <a:lnTo>
                    <a:pt x="69824" y="19050"/>
                  </a:lnTo>
                  <a:close/>
                </a:path>
                <a:path w="81914" h="184150">
                  <a:moveTo>
                    <a:pt x="380" y="17780"/>
                  </a:moveTo>
                  <a:lnTo>
                    <a:pt x="0" y="17780"/>
                  </a:lnTo>
                  <a:lnTo>
                    <a:pt x="380" y="19050"/>
                  </a:lnTo>
                  <a:lnTo>
                    <a:pt x="380" y="17780"/>
                  </a:lnTo>
                  <a:close/>
                </a:path>
                <a:path w="81914" h="184150">
                  <a:moveTo>
                    <a:pt x="69049" y="17780"/>
                  </a:moveTo>
                  <a:lnTo>
                    <a:pt x="380" y="17780"/>
                  </a:lnTo>
                  <a:lnTo>
                    <a:pt x="774" y="19050"/>
                  </a:lnTo>
                  <a:lnTo>
                    <a:pt x="69049" y="19050"/>
                  </a:lnTo>
                  <a:lnTo>
                    <a:pt x="69049" y="17780"/>
                  </a:lnTo>
                  <a:close/>
                </a:path>
                <a:path w="81914" h="184150">
                  <a:moveTo>
                    <a:pt x="774" y="15240"/>
                  </a:moveTo>
                  <a:lnTo>
                    <a:pt x="774" y="17780"/>
                  </a:lnTo>
                  <a:lnTo>
                    <a:pt x="69049" y="17780"/>
                  </a:lnTo>
                  <a:lnTo>
                    <a:pt x="69049" y="19050"/>
                  </a:lnTo>
                  <a:lnTo>
                    <a:pt x="69443" y="19050"/>
                  </a:lnTo>
                  <a:lnTo>
                    <a:pt x="69443" y="16510"/>
                  </a:lnTo>
                  <a:lnTo>
                    <a:pt x="1168" y="16510"/>
                  </a:lnTo>
                  <a:lnTo>
                    <a:pt x="774" y="15240"/>
                  </a:lnTo>
                  <a:close/>
                </a:path>
                <a:path w="81914" h="184150">
                  <a:moveTo>
                    <a:pt x="35686" y="12700"/>
                  </a:moveTo>
                  <a:lnTo>
                    <a:pt x="8381" y="12700"/>
                  </a:lnTo>
                  <a:lnTo>
                    <a:pt x="8775" y="13970"/>
                  </a:lnTo>
                  <a:lnTo>
                    <a:pt x="3111" y="13970"/>
                  </a:lnTo>
                  <a:lnTo>
                    <a:pt x="3111" y="15240"/>
                  </a:lnTo>
                  <a:lnTo>
                    <a:pt x="1943" y="15240"/>
                  </a:lnTo>
                  <a:lnTo>
                    <a:pt x="1549" y="16510"/>
                  </a:lnTo>
                  <a:lnTo>
                    <a:pt x="35686" y="16510"/>
                  </a:lnTo>
                  <a:lnTo>
                    <a:pt x="35686" y="12700"/>
                  </a:lnTo>
                  <a:close/>
                </a:path>
                <a:path w="81914" h="184150">
                  <a:moveTo>
                    <a:pt x="47586" y="15240"/>
                  </a:moveTo>
                  <a:lnTo>
                    <a:pt x="36868" y="15240"/>
                  </a:lnTo>
                  <a:lnTo>
                    <a:pt x="36868" y="16510"/>
                  </a:lnTo>
                  <a:lnTo>
                    <a:pt x="47586" y="16510"/>
                  </a:lnTo>
                  <a:lnTo>
                    <a:pt x="47586" y="15240"/>
                  </a:lnTo>
                  <a:close/>
                </a:path>
                <a:path w="81914" h="184150">
                  <a:moveTo>
                    <a:pt x="48374" y="15240"/>
                  </a:moveTo>
                  <a:lnTo>
                    <a:pt x="47980" y="15240"/>
                  </a:lnTo>
                  <a:lnTo>
                    <a:pt x="47980" y="16510"/>
                  </a:lnTo>
                  <a:lnTo>
                    <a:pt x="48374" y="16510"/>
                  </a:lnTo>
                  <a:lnTo>
                    <a:pt x="48374" y="15240"/>
                  </a:lnTo>
                  <a:close/>
                </a:path>
                <a:path w="81914" h="184150">
                  <a:moveTo>
                    <a:pt x="69443" y="12700"/>
                  </a:moveTo>
                  <a:lnTo>
                    <a:pt x="53251" y="12700"/>
                  </a:lnTo>
                  <a:lnTo>
                    <a:pt x="53251" y="13970"/>
                  </a:lnTo>
                  <a:lnTo>
                    <a:pt x="67881" y="13970"/>
                  </a:lnTo>
                  <a:lnTo>
                    <a:pt x="67881" y="15240"/>
                  </a:lnTo>
                  <a:lnTo>
                    <a:pt x="50317" y="15240"/>
                  </a:lnTo>
                  <a:lnTo>
                    <a:pt x="50317" y="16510"/>
                  </a:lnTo>
                  <a:lnTo>
                    <a:pt x="69443" y="16510"/>
                  </a:lnTo>
                  <a:lnTo>
                    <a:pt x="69443" y="12700"/>
                  </a:lnTo>
                  <a:close/>
                </a:path>
                <a:path w="81914" h="184150">
                  <a:moveTo>
                    <a:pt x="43103" y="13970"/>
                  </a:moveTo>
                  <a:lnTo>
                    <a:pt x="39014" y="13970"/>
                  </a:lnTo>
                  <a:lnTo>
                    <a:pt x="39014" y="15240"/>
                  </a:lnTo>
                  <a:lnTo>
                    <a:pt x="43103" y="15240"/>
                  </a:lnTo>
                  <a:lnTo>
                    <a:pt x="43103" y="13970"/>
                  </a:lnTo>
                  <a:close/>
                </a:path>
                <a:path w="81914" h="184150">
                  <a:moveTo>
                    <a:pt x="46227" y="13970"/>
                  </a:moveTo>
                  <a:lnTo>
                    <a:pt x="43878" y="13970"/>
                  </a:lnTo>
                  <a:lnTo>
                    <a:pt x="43878" y="15240"/>
                  </a:lnTo>
                  <a:lnTo>
                    <a:pt x="46621" y="15240"/>
                  </a:lnTo>
                  <a:lnTo>
                    <a:pt x="46227" y="13970"/>
                  </a:lnTo>
                  <a:close/>
                </a:path>
                <a:path w="81914" h="184150">
                  <a:moveTo>
                    <a:pt x="67094" y="13970"/>
                  </a:moveTo>
                  <a:lnTo>
                    <a:pt x="52463" y="13970"/>
                  </a:lnTo>
                  <a:lnTo>
                    <a:pt x="52082" y="15240"/>
                  </a:lnTo>
                  <a:lnTo>
                    <a:pt x="67094" y="15240"/>
                  </a:lnTo>
                  <a:lnTo>
                    <a:pt x="67094" y="13970"/>
                  </a:lnTo>
                  <a:close/>
                </a:path>
                <a:path w="81914" h="184150">
                  <a:moveTo>
                    <a:pt x="67487" y="13970"/>
                  </a:moveTo>
                  <a:lnTo>
                    <a:pt x="67094" y="13970"/>
                  </a:lnTo>
                  <a:lnTo>
                    <a:pt x="67094" y="15240"/>
                  </a:lnTo>
                  <a:lnTo>
                    <a:pt x="67487" y="13970"/>
                  </a:lnTo>
                  <a:close/>
                </a:path>
                <a:path w="81914" h="184150">
                  <a:moveTo>
                    <a:pt x="67487" y="13970"/>
                  </a:moveTo>
                  <a:lnTo>
                    <a:pt x="67094" y="15240"/>
                  </a:lnTo>
                  <a:lnTo>
                    <a:pt x="67487" y="15240"/>
                  </a:lnTo>
                  <a:lnTo>
                    <a:pt x="67487" y="13970"/>
                  </a:lnTo>
                  <a:close/>
                </a:path>
                <a:path w="81914" h="184150">
                  <a:moveTo>
                    <a:pt x="69824" y="13970"/>
                  </a:moveTo>
                  <a:lnTo>
                    <a:pt x="69443" y="13970"/>
                  </a:lnTo>
                  <a:lnTo>
                    <a:pt x="69443" y="15240"/>
                  </a:lnTo>
                  <a:lnTo>
                    <a:pt x="69824" y="15240"/>
                  </a:lnTo>
                  <a:lnTo>
                    <a:pt x="69824" y="13970"/>
                  </a:lnTo>
                  <a:close/>
                </a:path>
                <a:path w="81914" h="184150">
                  <a:moveTo>
                    <a:pt x="34912" y="8890"/>
                  </a:moveTo>
                  <a:lnTo>
                    <a:pt x="15011" y="8890"/>
                  </a:lnTo>
                  <a:lnTo>
                    <a:pt x="14236" y="10160"/>
                  </a:lnTo>
                  <a:lnTo>
                    <a:pt x="13842" y="10160"/>
                  </a:lnTo>
                  <a:lnTo>
                    <a:pt x="13652" y="11430"/>
                  </a:lnTo>
                  <a:lnTo>
                    <a:pt x="7607" y="11430"/>
                  </a:lnTo>
                  <a:lnTo>
                    <a:pt x="7988" y="12700"/>
                  </a:lnTo>
                  <a:lnTo>
                    <a:pt x="35305" y="12700"/>
                  </a:lnTo>
                  <a:lnTo>
                    <a:pt x="35305" y="11430"/>
                  </a:lnTo>
                  <a:lnTo>
                    <a:pt x="8966" y="11430"/>
                  </a:lnTo>
                  <a:lnTo>
                    <a:pt x="8381" y="10160"/>
                  </a:lnTo>
                  <a:lnTo>
                    <a:pt x="35305" y="10160"/>
                  </a:lnTo>
                  <a:lnTo>
                    <a:pt x="34912" y="8890"/>
                  </a:lnTo>
                  <a:close/>
                </a:path>
                <a:path w="81914" h="184150">
                  <a:moveTo>
                    <a:pt x="53251" y="11430"/>
                  </a:moveTo>
                  <a:lnTo>
                    <a:pt x="52857" y="11430"/>
                  </a:lnTo>
                  <a:lnTo>
                    <a:pt x="53251" y="12700"/>
                  </a:lnTo>
                  <a:lnTo>
                    <a:pt x="53251" y="11430"/>
                  </a:lnTo>
                  <a:close/>
                </a:path>
                <a:path w="81914" h="184150">
                  <a:moveTo>
                    <a:pt x="69824" y="11430"/>
                  </a:moveTo>
                  <a:lnTo>
                    <a:pt x="54025" y="11430"/>
                  </a:lnTo>
                  <a:lnTo>
                    <a:pt x="53632" y="12700"/>
                  </a:lnTo>
                  <a:lnTo>
                    <a:pt x="69824" y="12700"/>
                  </a:lnTo>
                  <a:lnTo>
                    <a:pt x="69824" y="11430"/>
                  </a:lnTo>
                  <a:close/>
                </a:path>
                <a:path w="81914" h="184150">
                  <a:moveTo>
                    <a:pt x="12865" y="10160"/>
                  </a:moveTo>
                  <a:lnTo>
                    <a:pt x="10134" y="10160"/>
                  </a:lnTo>
                  <a:lnTo>
                    <a:pt x="10134" y="11430"/>
                  </a:lnTo>
                  <a:lnTo>
                    <a:pt x="12865" y="11430"/>
                  </a:lnTo>
                  <a:lnTo>
                    <a:pt x="12865" y="10160"/>
                  </a:lnTo>
                  <a:close/>
                </a:path>
                <a:path w="81914" h="184150">
                  <a:moveTo>
                    <a:pt x="69049" y="10160"/>
                  </a:moveTo>
                  <a:lnTo>
                    <a:pt x="55194" y="10160"/>
                  </a:lnTo>
                  <a:lnTo>
                    <a:pt x="55194" y="11430"/>
                  </a:lnTo>
                  <a:lnTo>
                    <a:pt x="69049" y="11430"/>
                  </a:lnTo>
                  <a:lnTo>
                    <a:pt x="69049" y="10160"/>
                  </a:lnTo>
                  <a:close/>
                </a:path>
                <a:path w="81914" h="184150">
                  <a:moveTo>
                    <a:pt x="68656" y="8890"/>
                  </a:moveTo>
                  <a:lnTo>
                    <a:pt x="55981" y="8890"/>
                  </a:lnTo>
                  <a:lnTo>
                    <a:pt x="55587" y="10160"/>
                  </a:lnTo>
                  <a:lnTo>
                    <a:pt x="68656" y="10160"/>
                  </a:lnTo>
                  <a:lnTo>
                    <a:pt x="68656" y="8890"/>
                  </a:lnTo>
                  <a:close/>
                </a:path>
                <a:path w="81914" h="184150">
                  <a:moveTo>
                    <a:pt x="35305" y="7620"/>
                  </a:moveTo>
                  <a:lnTo>
                    <a:pt x="16967" y="7620"/>
                  </a:lnTo>
                  <a:lnTo>
                    <a:pt x="16967" y="8890"/>
                  </a:lnTo>
                  <a:lnTo>
                    <a:pt x="35305" y="8890"/>
                  </a:lnTo>
                  <a:lnTo>
                    <a:pt x="35305" y="7620"/>
                  </a:lnTo>
                  <a:close/>
                </a:path>
                <a:path w="81914" h="184150">
                  <a:moveTo>
                    <a:pt x="66319" y="7620"/>
                  </a:moveTo>
                  <a:lnTo>
                    <a:pt x="55587" y="7620"/>
                  </a:lnTo>
                  <a:lnTo>
                    <a:pt x="55587" y="8890"/>
                  </a:lnTo>
                  <a:lnTo>
                    <a:pt x="66319" y="8890"/>
                  </a:lnTo>
                  <a:lnTo>
                    <a:pt x="66319" y="7620"/>
                  </a:lnTo>
                  <a:close/>
                </a:path>
                <a:path w="81914" h="184150">
                  <a:moveTo>
                    <a:pt x="67881" y="7620"/>
                  </a:moveTo>
                  <a:lnTo>
                    <a:pt x="66319" y="7620"/>
                  </a:lnTo>
                  <a:lnTo>
                    <a:pt x="66713" y="8890"/>
                  </a:lnTo>
                  <a:lnTo>
                    <a:pt x="67881" y="8890"/>
                  </a:lnTo>
                  <a:lnTo>
                    <a:pt x="67881" y="7620"/>
                  </a:lnTo>
                  <a:close/>
                </a:path>
                <a:path w="81914" h="184150">
                  <a:moveTo>
                    <a:pt x="68262" y="7620"/>
                  </a:moveTo>
                  <a:lnTo>
                    <a:pt x="67881" y="7620"/>
                  </a:lnTo>
                  <a:lnTo>
                    <a:pt x="67881" y="8890"/>
                  </a:lnTo>
                  <a:lnTo>
                    <a:pt x="68262" y="7620"/>
                  </a:lnTo>
                  <a:close/>
                </a:path>
                <a:path w="81914" h="184150">
                  <a:moveTo>
                    <a:pt x="19507" y="6350"/>
                  </a:moveTo>
                  <a:lnTo>
                    <a:pt x="17741" y="6350"/>
                  </a:lnTo>
                  <a:lnTo>
                    <a:pt x="17741" y="7620"/>
                  </a:lnTo>
                  <a:lnTo>
                    <a:pt x="19507" y="7620"/>
                  </a:lnTo>
                  <a:lnTo>
                    <a:pt x="19507" y="6350"/>
                  </a:lnTo>
                  <a:close/>
                </a:path>
                <a:path w="81914" h="184150">
                  <a:moveTo>
                    <a:pt x="21056" y="6350"/>
                  </a:moveTo>
                  <a:lnTo>
                    <a:pt x="19888" y="6350"/>
                  </a:lnTo>
                  <a:lnTo>
                    <a:pt x="19507" y="7620"/>
                  </a:lnTo>
                  <a:lnTo>
                    <a:pt x="21843" y="7620"/>
                  </a:lnTo>
                  <a:lnTo>
                    <a:pt x="21056" y="6350"/>
                  </a:lnTo>
                  <a:close/>
                </a:path>
                <a:path w="81914" h="184150">
                  <a:moveTo>
                    <a:pt x="35305" y="6350"/>
                  </a:moveTo>
                  <a:lnTo>
                    <a:pt x="22618" y="6350"/>
                  </a:lnTo>
                  <a:lnTo>
                    <a:pt x="21843" y="7620"/>
                  </a:lnTo>
                  <a:lnTo>
                    <a:pt x="35686" y="7620"/>
                  </a:lnTo>
                  <a:lnTo>
                    <a:pt x="35305" y="6350"/>
                  </a:lnTo>
                  <a:close/>
                </a:path>
                <a:path w="81914" h="184150">
                  <a:moveTo>
                    <a:pt x="70218" y="6350"/>
                  </a:moveTo>
                  <a:lnTo>
                    <a:pt x="57340" y="6350"/>
                  </a:lnTo>
                  <a:lnTo>
                    <a:pt x="57340" y="7620"/>
                  </a:lnTo>
                  <a:lnTo>
                    <a:pt x="70218" y="7620"/>
                  </a:lnTo>
                  <a:lnTo>
                    <a:pt x="70218" y="6350"/>
                  </a:lnTo>
                  <a:close/>
                </a:path>
                <a:path w="81914" h="184150">
                  <a:moveTo>
                    <a:pt x="29260" y="5080"/>
                  </a:moveTo>
                  <a:lnTo>
                    <a:pt x="23990" y="5080"/>
                  </a:lnTo>
                  <a:lnTo>
                    <a:pt x="24371" y="6350"/>
                  </a:lnTo>
                  <a:lnTo>
                    <a:pt x="29260" y="6350"/>
                  </a:lnTo>
                  <a:lnTo>
                    <a:pt x="29260" y="5080"/>
                  </a:lnTo>
                  <a:close/>
                </a:path>
                <a:path w="81914" h="184150">
                  <a:moveTo>
                    <a:pt x="34518" y="5080"/>
                  </a:moveTo>
                  <a:lnTo>
                    <a:pt x="30429" y="5080"/>
                  </a:lnTo>
                  <a:lnTo>
                    <a:pt x="30035" y="6350"/>
                  </a:lnTo>
                  <a:lnTo>
                    <a:pt x="34518" y="6350"/>
                  </a:lnTo>
                  <a:lnTo>
                    <a:pt x="34518" y="5080"/>
                  </a:lnTo>
                  <a:close/>
                </a:path>
                <a:path w="81914" h="184150">
                  <a:moveTo>
                    <a:pt x="58902" y="5080"/>
                  </a:moveTo>
                  <a:lnTo>
                    <a:pt x="58521" y="5080"/>
                  </a:lnTo>
                  <a:lnTo>
                    <a:pt x="58521" y="6350"/>
                  </a:lnTo>
                  <a:lnTo>
                    <a:pt x="58902" y="6350"/>
                  </a:lnTo>
                  <a:lnTo>
                    <a:pt x="58902" y="5080"/>
                  </a:lnTo>
                  <a:close/>
                </a:path>
                <a:path w="81914" h="184150">
                  <a:moveTo>
                    <a:pt x="69049" y="5080"/>
                  </a:moveTo>
                  <a:lnTo>
                    <a:pt x="59689" y="5080"/>
                  </a:lnTo>
                  <a:lnTo>
                    <a:pt x="59296" y="6350"/>
                  </a:lnTo>
                  <a:lnTo>
                    <a:pt x="69049" y="6350"/>
                  </a:lnTo>
                  <a:lnTo>
                    <a:pt x="69049" y="5080"/>
                  </a:lnTo>
                  <a:close/>
                </a:path>
                <a:path w="81914" h="184150">
                  <a:moveTo>
                    <a:pt x="25552" y="3810"/>
                  </a:moveTo>
                  <a:lnTo>
                    <a:pt x="25158" y="3810"/>
                  </a:lnTo>
                  <a:lnTo>
                    <a:pt x="24764" y="5080"/>
                  </a:lnTo>
                  <a:lnTo>
                    <a:pt x="25933" y="5080"/>
                  </a:lnTo>
                  <a:lnTo>
                    <a:pt x="25552" y="3810"/>
                  </a:lnTo>
                  <a:close/>
                </a:path>
                <a:path w="81914" h="184150">
                  <a:moveTo>
                    <a:pt x="70611" y="3810"/>
                  </a:moveTo>
                  <a:lnTo>
                    <a:pt x="60070" y="3810"/>
                  </a:lnTo>
                  <a:lnTo>
                    <a:pt x="60070" y="5080"/>
                  </a:lnTo>
                  <a:lnTo>
                    <a:pt x="70611" y="5080"/>
                  </a:lnTo>
                  <a:lnTo>
                    <a:pt x="70611" y="3810"/>
                  </a:lnTo>
                  <a:close/>
                </a:path>
                <a:path w="81914" h="184150">
                  <a:moveTo>
                    <a:pt x="65925" y="1270"/>
                  </a:moveTo>
                  <a:lnTo>
                    <a:pt x="60464" y="1270"/>
                  </a:lnTo>
                  <a:lnTo>
                    <a:pt x="60464" y="3810"/>
                  </a:lnTo>
                  <a:lnTo>
                    <a:pt x="69824" y="3810"/>
                  </a:lnTo>
                  <a:lnTo>
                    <a:pt x="69824" y="2540"/>
                  </a:lnTo>
                  <a:lnTo>
                    <a:pt x="65925" y="2540"/>
                  </a:lnTo>
                  <a:lnTo>
                    <a:pt x="65925" y="1270"/>
                  </a:lnTo>
                  <a:close/>
                </a:path>
                <a:path w="81914" h="184150">
                  <a:moveTo>
                    <a:pt x="62217" y="0"/>
                  </a:moveTo>
                  <a:lnTo>
                    <a:pt x="61836" y="0"/>
                  </a:lnTo>
                  <a:lnTo>
                    <a:pt x="61836" y="1270"/>
                  </a:lnTo>
                  <a:lnTo>
                    <a:pt x="62217" y="1270"/>
                  </a:lnTo>
                  <a:lnTo>
                    <a:pt x="62217" y="0"/>
                  </a:lnTo>
                  <a:close/>
                </a:path>
                <a:path w="81914" h="184150">
                  <a:moveTo>
                    <a:pt x="64947" y="0"/>
                  </a:moveTo>
                  <a:lnTo>
                    <a:pt x="63004" y="0"/>
                  </a:lnTo>
                  <a:lnTo>
                    <a:pt x="63004" y="1270"/>
                  </a:lnTo>
                  <a:lnTo>
                    <a:pt x="64566" y="1270"/>
                  </a:lnTo>
                  <a:lnTo>
                    <a:pt x="64947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4744135" y="2024969"/>
              <a:ext cx="15240" cy="46990"/>
            </a:xfrm>
            <a:custGeom>
              <a:avLst/>
              <a:gdLst/>
              <a:ahLst/>
              <a:cxnLst/>
              <a:rect l="l" t="t" r="r" b="b"/>
              <a:pathLst>
                <a:path w="15239" h="46989">
                  <a:moveTo>
                    <a:pt x="0" y="46596"/>
                  </a:moveTo>
                  <a:lnTo>
                    <a:pt x="0" y="46977"/>
                  </a:lnTo>
                  <a:lnTo>
                    <a:pt x="393" y="46596"/>
                  </a:lnTo>
                  <a:lnTo>
                    <a:pt x="0" y="46596"/>
                  </a:lnTo>
                  <a:lnTo>
                    <a:pt x="0" y="46977"/>
                  </a:lnTo>
                  <a:lnTo>
                    <a:pt x="0" y="46596"/>
                  </a:lnTo>
                  <a:lnTo>
                    <a:pt x="0" y="46977"/>
                  </a:lnTo>
                  <a:lnTo>
                    <a:pt x="0" y="46596"/>
                  </a:lnTo>
                  <a:close/>
                </a:path>
                <a:path w="15239" h="46989">
                  <a:moveTo>
                    <a:pt x="15024" y="8089"/>
                  </a:moveTo>
                  <a:lnTo>
                    <a:pt x="15024" y="7696"/>
                  </a:lnTo>
                  <a:lnTo>
                    <a:pt x="15024" y="8089"/>
                  </a:lnTo>
                  <a:lnTo>
                    <a:pt x="15024" y="7696"/>
                  </a:lnTo>
                  <a:lnTo>
                    <a:pt x="14630" y="7696"/>
                  </a:lnTo>
                  <a:lnTo>
                    <a:pt x="15024" y="8089"/>
                  </a:lnTo>
                  <a:close/>
                </a:path>
                <a:path w="15239" h="46989">
                  <a:moveTo>
                    <a:pt x="12484" y="0"/>
                  </a:moveTo>
                  <a:lnTo>
                    <a:pt x="12877" y="0"/>
                  </a:lnTo>
                  <a:lnTo>
                    <a:pt x="1248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4738865" y="19774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4710785" y="1944476"/>
              <a:ext cx="81915" cy="185420"/>
            </a:xfrm>
            <a:custGeom>
              <a:avLst/>
              <a:gdLst/>
              <a:ahLst/>
              <a:cxnLst/>
              <a:rect l="l" t="t" r="r" b="b"/>
              <a:pathLst>
                <a:path w="81914" h="185419">
                  <a:moveTo>
                    <a:pt x="67881" y="5587"/>
                  </a:moveTo>
                  <a:lnTo>
                    <a:pt x="67881" y="5968"/>
                  </a:lnTo>
                  <a:lnTo>
                    <a:pt x="68262" y="5968"/>
                  </a:lnTo>
                  <a:lnTo>
                    <a:pt x="68656" y="5968"/>
                  </a:lnTo>
                  <a:lnTo>
                    <a:pt x="69049" y="5968"/>
                  </a:lnTo>
                  <a:lnTo>
                    <a:pt x="68656" y="5968"/>
                  </a:lnTo>
                  <a:lnTo>
                    <a:pt x="69049" y="5968"/>
                  </a:lnTo>
                  <a:lnTo>
                    <a:pt x="69443" y="5968"/>
                  </a:lnTo>
                  <a:lnTo>
                    <a:pt x="69049" y="5968"/>
                  </a:lnTo>
                  <a:lnTo>
                    <a:pt x="69049" y="6362"/>
                  </a:lnTo>
                  <a:lnTo>
                    <a:pt x="69443" y="6362"/>
                  </a:lnTo>
                  <a:lnTo>
                    <a:pt x="69443" y="6743"/>
                  </a:lnTo>
                  <a:lnTo>
                    <a:pt x="69443" y="6362"/>
                  </a:lnTo>
                  <a:lnTo>
                    <a:pt x="69824" y="6743"/>
                  </a:lnTo>
                  <a:lnTo>
                    <a:pt x="69824" y="6362"/>
                  </a:lnTo>
                  <a:lnTo>
                    <a:pt x="69824" y="5968"/>
                  </a:lnTo>
                  <a:lnTo>
                    <a:pt x="69824" y="6362"/>
                  </a:lnTo>
                  <a:lnTo>
                    <a:pt x="69824" y="6743"/>
                  </a:lnTo>
                  <a:lnTo>
                    <a:pt x="69824" y="7124"/>
                  </a:lnTo>
                  <a:lnTo>
                    <a:pt x="70218" y="7124"/>
                  </a:lnTo>
                  <a:lnTo>
                    <a:pt x="69824" y="7124"/>
                  </a:lnTo>
                  <a:lnTo>
                    <a:pt x="70218" y="7124"/>
                  </a:lnTo>
                  <a:lnTo>
                    <a:pt x="70218" y="7518"/>
                  </a:lnTo>
                  <a:lnTo>
                    <a:pt x="69824" y="7518"/>
                  </a:lnTo>
                  <a:lnTo>
                    <a:pt x="69824" y="7899"/>
                  </a:lnTo>
                  <a:lnTo>
                    <a:pt x="69824" y="8280"/>
                  </a:lnTo>
                  <a:lnTo>
                    <a:pt x="69824" y="8661"/>
                  </a:lnTo>
                  <a:lnTo>
                    <a:pt x="69824" y="8280"/>
                  </a:lnTo>
                  <a:lnTo>
                    <a:pt x="69443" y="8280"/>
                  </a:lnTo>
                  <a:lnTo>
                    <a:pt x="69443" y="8661"/>
                  </a:lnTo>
                  <a:lnTo>
                    <a:pt x="69049" y="8661"/>
                  </a:lnTo>
                  <a:lnTo>
                    <a:pt x="68656" y="8661"/>
                  </a:lnTo>
                  <a:lnTo>
                    <a:pt x="68262" y="8661"/>
                  </a:lnTo>
                  <a:lnTo>
                    <a:pt x="67881" y="9055"/>
                  </a:lnTo>
                  <a:lnTo>
                    <a:pt x="67881" y="8661"/>
                  </a:lnTo>
                  <a:lnTo>
                    <a:pt x="67881" y="8280"/>
                  </a:lnTo>
                  <a:lnTo>
                    <a:pt x="67487" y="8280"/>
                  </a:lnTo>
                  <a:lnTo>
                    <a:pt x="67881" y="8280"/>
                  </a:lnTo>
                  <a:lnTo>
                    <a:pt x="67881" y="8661"/>
                  </a:lnTo>
                  <a:lnTo>
                    <a:pt x="67487" y="8661"/>
                  </a:lnTo>
                  <a:lnTo>
                    <a:pt x="67881" y="8661"/>
                  </a:lnTo>
                  <a:lnTo>
                    <a:pt x="67881" y="9055"/>
                  </a:lnTo>
                  <a:lnTo>
                    <a:pt x="67487" y="9055"/>
                  </a:lnTo>
                  <a:lnTo>
                    <a:pt x="67881" y="9055"/>
                  </a:lnTo>
                  <a:lnTo>
                    <a:pt x="67487" y="9055"/>
                  </a:lnTo>
                  <a:lnTo>
                    <a:pt x="67094" y="9055"/>
                  </a:lnTo>
                  <a:lnTo>
                    <a:pt x="66713" y="9055"/>
                  </a:lnTo>
                  <a:lnTo>
                    <a:pt x="66319" y="9055"/>
                  </a:lnTo>
                  <a:lnTo>
                    <a:pt x="66319" y="8661"/>
                  </a:lnTo>
                  <a:lnTo>
                    <a:pt x="66713" y="9055"/>
                  </a:lnTo>
                  <a:lnTo>
                    <a:pt x="67094" y="9055"/>
                  </a:lnTo>
                  <a:lnTo>
                    <a:pt x="67487" y="9055"/>
                  </a:lnTo>
                  <a:lnTo>
                    <a:pt x="67881" y="9055"/>
                  </a:lnTo>
                  <a:lnTo>
                    <a:pt x="67487" y="9055"/>
                  </a:lnTo>
                  <a:lnTo>
                    <a:pt x="67881" y="9055"/>
                  </a:lnTo>
                  <a:lnTo>
                    <a:pt x="67881" y="9245"/>
                  </a:lnTo>
                  <a:lnTo>
                    <a:pt x="67881" y="9055"/>
                  </a:lnTo>
                  <a:lnTo>
                    <a:pt x="67881" y="9245"/>
                  </a:lnTo>
                  <a:lnTo>
                    <a:pt x="67881" y="9055"/>
                  </a:lnTo>
                  <a:lnTo>
                    <a:pt x="67881" y="9245"/>
                  </a:lnTo>
                  <a:lnTo>
                    <a:pt x="68262" y="9245"/>
                  </a:lnTo>
                  <a:lnTo>
                    <a:pt x="68262" y="9626"/>
                  </a:lnTo>
                  <a:lnTo>
                    <a:pt x="68656" y="9626"/>
                  </a:lnTo>
                  <a:lnTo>
                    <a:pt x="68656" y="10007"/>
                  </a:lnTo>
                  <a:lnTo>
                    <a:pt x="69049" y="10007"/>
                  </a:lnTo>
                  <a:lnTo>
                    <a:pt x="69049" y="10401"/>
                  </a:lnTo>
                  <a:lnTo>
                    <a:pt x="69443" y="10401"/>
                  </a:lnTo>
                  <a:lnTo>
                    <a:pt x="69443" y="10782"/>
                  </a:lnTo>
                  <a:lnTo>
                    <a:pt x="69443" y="11163"/>
                  </a:lnTo>
                  <a:lnTo>
                    <a:pt x="69049" y="11163"/>
                  </a:lnTo>
                  <a:lnTo>
                    <a:pt x="69049" y="11556"/>
                  </a:lnTo>
                  <a:lnTo>
                    <a:pt x="68656" y="11556"/>
                  </a:lnTo>
                  <a:lnTo>
                    <a:pt x="69049" y="11556"/>
                  </a:lnTo>
                  <a:lnTo>
                    <a:pt x="69049" y="11937"/>
                  </a:lnTo>
                  <a:lnTo>
                    <a:pt x="69443" y="11937"/>
                  </a:lnTo>
                  <a:lnTo>
                    <a:pt x="69443" y="12318"/>
                  </a:lnTo>
                  <a:lnTo>
                    <a:pt x="69824" y="12318"/>
                  </a:lnTo>
                  <a:lnTo>
                    <a:pt x="69824" y="12712"/>
                  </a:lnTo>
                  <a:lnTo>
                    <a:pt x="69824" y="13093"/>
                  </a:lnTo>
                  <a:lnTo>
                    <a:pt x="69443" y="13093"/>
                  </a:lnTo>
                  <a:lnTo>
                    <a:pt x="69824" y="13093"/>
                  </a:lnTo>
                  <a:lnTo>
                    <a:pt x="69443" y="13474"/>
                  </a:lnTo>
                  <a:lnTo>
                    <a:pt x="69824" y="13474"/>
                  </a:lnTo>
                  <a:lnTo>
                    <a:pt x="69443" y="13474"/>
                  </a:lnTo>
                  <a:lnTo>
                    <a:pt x="69443" y="13868"/>
                  </a:lnTo>
                  <a:lnTo>
                    <a:pt x="69049" y="13868"/>
                  </a:lnTo>
                  <a:lnTo>
                    <a:pt x="68656" y="13868"/>
                  </a:lnTo>
                  <a:lnTo>
                    <a:pt x="68262" y="13868"/>
                  </a:lnTo>
                  <a:lnTo>
                    <a:pt x="68262" y="14058"/>
                  </a:lnTo>
                  <a:lnTo>
                    <a:pt x="68262" y="13868"/>
                  </a:lnTo>
                  <a:lnTo>
                    <a:pt x="67881" y="13868"/>
                  </a:lnTo>
                  <a:lnTo>
                    <a:pt x="67487" y="13868"/>
                  </a:lnTo>
                  <a:lnTo>
                    <a:pt x="67487" y="14058"/>
                  </a:lnTo>
                  <a:lnTo>
                    <a:pt x="67487" y="13868"/>
                  </a:lnTo>
                  <a:lnTo>
                    <a:pt x="67487" y="14058"/>
                  </a:lnTo>
                  <a:lnTo>
                    <a:pt x="67094" y="14058"/>
                  </a:lnTo>
                  <a:lnTo>
                    <a:pt x="67487" y="14058"/>
                  </a:lnTo>
                  <a:lnTo>
                    <a:pt x="67487" y="13868"/>
                  </a:lnTo>
                  <a:lnTo>
                    <a:pt x="67881" y="13868"/>
                  </a:lnTo>
                  <a:lnTo>
                    <a:pt x="67487" y="14058"/>
                  </a:lnTo>
                  <a:lnTo>
                    <a:pt x="67881" y="14058"/>
                  </a:lnTo>
                  <a:lnTo>
                    <a:pt x="67881" y="13868"/>
                  </a:lnTo>
                  <a:lnTo>
                    <a:pt x="67881" y="14058"/>
                  </a:lnTo>
                  <a:lnTo>
                    <a:pt x="67487" y="14439"/>
                  </a:lnTo>
                  <a:lnTo>
                    <a:pt x="67487" y="14833"/>
                  </a:lnTo>
                  <a:lnTo>
                    <a:pt x="67881" y="14833"/>
                  </a:lnTo>
                  <a:lnTo>
                    <a:pt x="67487" y="14833"/>
                  </a:lnTo>
                  <a:lnTo>
                    <a:pt x="67487" y="14439"/>
                  </a:lnTo>
                  <a:lnTo>
                    <a:pt x="67487" y="14833"/>
                  </a:lnTo>
                  <a:lnTo>
                    <a:pt x="67487" y="15214"/>
                  </a:lnTo>
                  <a:lnTo>
                    <a:pt x="67487" y="14833"/>
                  </a:lnTo>
                  <a:lnTo>
                    <a:pt x="67094" y="15214"/>
                  </a:lnTo>
                  <a:lnTo>
                    <a:pt x="67094" y="14833"/>
                  </a:lnTo>
                  <a:lnTo>
                    <a:pt x="67094" y="15214"/>
                  </a:lnTo>
                  <a:lnTo>
                    <a:pt x="67487" y="14833"/>
                  </a:lnTo>
                  <a:lnTo>
                    <a:pt x="67487" y="15214"/>
                  </a:lnTo>
                  <a:lnTo>
                    <a:pt x="67881" y="15214"/>
                  </a:lnTo>
                  <a:lnTo>
                    <a:pt x="67881" y="14833"/>
                  </a:lnTo>
                  <a:lnTo>
                    <a:pt x="67881" y="15214"/>
                  </a:lnTo>
                  <a:lnTo>
                    <a:pt x="67881" y="14833"/>
                  </a:lnTo>
                  <a:lnTo>
                    <a:pt x="68262" y="14833"/>
                  </a:lnTo>
                  <a:lnTo>
                    <a:pt x="68656" y="14833"/>
                  </a:lnTo>
                  <a:lnTo>
                    <a:pt x="69049" y="14833"/>
                  </a:lnTo>
                  <a:lnTo>
                    <a:pt x="68656" y="14833"/>
                  </a:lnTo>
                  <a:lnTo>
                    <a:pt x="69049" y="14833"/>
                  </a:lnTo>
                  <a:lnTo>
                    <a:pt x="69443" y="14833"/>
                  </a:lnTo>
                  <a:lnTo>
                    <a:pt x="69443" y="15214"/>
                  </a:lnTo>
                  <a:lnTo>
                    <a:pt x="69443" y="14833"/>
                  </a:lnTo>
                  <a:lnTo>
                    <a:pt x="69824" y="14833"/>
                  </a:lnTo>
                  <a:lnTo>
                    <a:pt x="69824" y="15214"/>
                  </a:lnTo>
                  <a:lnTo>
                    <a:pt x="69824" y="15595"/>
                  </a:lnTo>
                  <a:lnTo>
                    <a:pt x="69443" y="15595"/>
                  </a:lnTo>
                  <a:lnTo>
                    <a:pt x="69443" y="15989"/>
                  </a:lnTo>
                  <a:lnTo>
                    <a:pt x="69443" y="16370"/>
                  </a:lnTo>
                  <a:lnTo>
                    <a:pt x="69443" y="16751"/>
                  </a:lnTo>
                  <a:lnTo>
                    <a:pt x="69443" y="17144"/>
                  </a:lnTo>
                  <a:lnTo>
                    <a:pt x="69443" y="17525"/>
                  </a:lnTo>
                  <a:lnTo>
                    <a:pt x="69824" y="17525"/>
                  </a:lnTo>
                  <a:lnTo>
                    <a:pt x="69443" y="17525"/>
                  </a:lnTo>
                  <a:lnTo>
                    <a:pt x="69443" y="17906"/>
                  </a:lnTo>
                  <a:lnTo>
                    <a:pt x="69049" y="17906"/>
                  </a:lnTo>
                  <a:lnTo>
                    <a:pt x="68656" y="17906"/>
                  </a:lnTo>
                  <a:lnTo>
                    <a:pt x="68656" y="18300"/>
                  </a:lnTo>
                  <a:lnTo>
                    <a:pt x="68262" y="17906"/>
                  </a:lnTo>
                  <a:lnTo>
                    <a:pt x="68262" y="18300"/>
                  </a:lnTo>
                  <a:lnTo>
                    <a:pt x="68262" y="17906"/>
                  </a:lnTo>
                  <a:lnTo>
                    <a:pt x="67881" y="18300"/>
                  </a:lnTo>
                  <a:lnTo>
                    <a:pt x="68262" y="18300"/>
                  </a:lnTo>
                  <a:lnTo>
                    <a:pt x="67881" y="18300"/>
                  </a:lnTo>
                  <a:lnTo>
                    <a:pt x="67881" y="18491"/>
                  </a:lnTo>
                  <a:lnTo>
                    <a:pt x="68262" y="18491"/>
                  </a:lnTo>
                  <a:lnTo>
                    <a:pt x="68656" y="18491"/>
                  </a:lnTo>
                  <a:lnTo>
                    <a:pt x="69049" y="18491"/>
                  </a:lnTo>
                  <a:lnTo>
                    <a:pt x="69049" y="18872"/>
                  </a:lnTo>
                  <a:lnTo>
                    <a:pt x="69049" y="19253"/>
                  </a:lnTo>
                  <a:lnTo>
                    <a:pt x="68656" y="19253"/>
                  </a:lnTo>
                  <a:lnTo>
                    <a:pt x="68262" y="19253"/>
                  </a:lnTo>
                  <a:lnTo>
                    <a:pt x="68656" y="19253"/>
                  </a:lnTo>
                  <a:lnTo>
                    <a:pt x="68656" y="19646"/>
                  </a:lnTo>
                  <a:lnTo>
                    <a:pt x="69049" y="19253"/>
                  </a:lnTo>
                  <a:lnTo>
                    <a:pt x="69049" y="18872"/>
                  </a:lnTo>
                  <a:lnTo>
                    <a:pt x="69443" y="18872"/>
                  </a:lnTo>
                  <a:lnTo>
                    <a:pt x="69443" y="19253"/>
                  </a:lnTo>
                  <a:lnTo>
                    <a:pt x="69824" y="19253"/>
                  </a:lnTo>
                  <a:lnTo>
                    <a:pt x="69824" y="19646"/>
                  </a:lnTo>
                  <a:lnTo>
                    <a:pt x="69824" y="19253"/>
                  </a:lnTo>
                  <a:lnTo>
                    <a:pt x="69824" y="18872"/>
                  </a:lnTo>
                  <a:lnTo>
                    <a:pt x="69824" y="19253"/>
                  </a:lnTo>
                  <a:lnTo>
                    <a:pt x="69824" y="18872"/>
                  </a:lnTo>
                  <a:lnTo>
                    <a:pt x="69824" y="19253"/>
                  </a:lnTo>
                  <a:lnTo>
                    <a:pt x="70218" y="19253"/>
                  </a:lnTo>
                  <a:lnTo>
                    <a:pt x="70218" y="19646"/>
                  </a:lnTo>
                  <a:lnTo>
                    <a:pt x="70218" y="20027"/>
                  </a:lnTo>
                  <a:lnTo>
                    <a:pt x="69824" y="20027"/>
                  </a:lnTo>
                  <a:lnTo>
                    <a:pt x="69824" y="20408"/>
                  </a:lnTo>
                  <a:lnTo>
                    <a:pt x="69443" y="20408"/>
                  </a:lnTo>
                  <a:lnTo>
                    <a:pt x="69049" y="20408"/>
                  </a:lnTo>
                  <a:lnTo>
                    <a:pt x="68656" y="20408"/>
                  </a:lnTo>
                  <a:lnTo>
                    <a:pt x="68262" y="20408"/>
                  </a:lnTo>
                  <a:lnTo>
                    <a:pt x="67881" y="20408"/>
                  </a:lnTo>
                  <a:lnTo>
                    <a:pt x="67881" y="20802"/>
                  </a:lnTo>
                  <a:lnTo>
                    <a:pt x="68262" y="20802"/>
                  </a:lnTo>
                  <a:lnTo>
                    <a:pt x="67881" y="20802"/>
                  </a:lnTo>
                  <a:lnTo>
                    <a:pt x="68262" y="20802"/>
                  </a:lnTo>
                  <a:lnTo>
                    <a:pt x="68656" y="20802"/>
                  </a:lnTo>
                  <a:lnTo>
                    <a:pt x="68656" y="21183"/>
                  </a:lnTo>
                  <a:lnTo>
                    <a:pt x="68656" y="20802"/>
                  </a:lnTo>
                  <a:lnTo>
                    <a:pt x="69049" y="20802"/>
                  </a:lnTo>
                  <a:lnTo>
                    <a:pt x="69443" y="20802"/>
                  </a:lnTo>
                  <a:lnTo>
                    <a:pt x="69443" y="21183"/>
                  </a:lnTo>
                  <a:lnTo>
                    <a:pt x="69824" y="21183"/>
                  </a:lnTo>
                  <a:lnTo>
                    <a:pt x="69824" y="21564"/>
                  </a:lnTo>
                  <a:lnTo>
                    <a:pt x="69824" y="21958"/>
                  </a:lnTo>
                  <a:lnTo>
                    <a:pt x="69824" y="22339"/>
                  </a:lnTo>
                  <a:lnTo>
                    <a:pt x="70218" y="22339"/>
                  </a:lnTo>
                  <a:lnTo>
                    <a:pt x="70218" y="22720"/>
                  </a:lnTo>
                  <a:lnTo>
                    <a:pt x="70218" y="22339"/>
                  </a:lnTo>
                  <a:lnTo>
                    <a:pt x="70218" y="22720"/>
                  </a:lnTo>
                  <a:lnTo>
                    <a:pt x="70218" y="23113"/>
                  </a:lnTo>
                  <a:lnTo>
                    <a:pt x="70218" y="22720"/>
                  </a:lnTo>
                  <a:lnTo>
                    <a:pt x="69824" y="22720"/>
                  </a:lnTo>
                  <a:lnTo>
                    <a:pt x="69443" y="22720"/>
                  </a:lnTo>
                  <a:lnTo>
                    <a:pt x="69443" y="23113"/>
                  </a:lnTo>
                  <a:lnTo>
                    <a:pt x="69824" y="23113"/>
                  </a:lnTo>
                  <a:lnTo>
                    <a:pt x="69824" y="23304"/>
                  </a:lnTo>
                  <a:lnTo>
                    <a:pt x="69824" y="23685"/>
                  </a:lnTo>
                  <a:lnTo>
                    <a:pt x="69443" y="23685"/>
                  </a:lnTo>
                  <a:lnTo>
                    <a:pt x="69049" y="23685"/>
                  </a:lnTo>
                  <a:lnTo>
                    <a:pt x="69049" y="24066"/>
                  </a:lnTo>
                  <a:lnTo>
                    <a:pt x="68656" y="24066"/>
                  </a:lnTo>
                  <a:lnTo>
                    <a:pt x="69049" y="24066"/>
                  </a:lnTo>
                  <a:lnTo>
                    <a:pt x="69049" y="23685"/>
                  </a:lnTo>
                  <a:lnTo>
                    <a:pt x="69049" y="24066"/>
                  </a:lnTo>
                  <a:lnTo>
                    <a:pt x="68656" y="24066"/>
                  </a:lnTo>
                  <a:lnTo>
                    <a:pt x="68656" y="23685"/>
                  </a:lnTo>
                  <a:lnTo>
                    <a:pt x="69049" y="23685"/>
                  </a:lnTo>
                  <a:lnTo>
                    <a:pt x="69049" y="23304"/>
                  </a:lnTo>
                  <a:lnTo>
                    <a:pt x="68656" y="23304"/>
                  </a:lnTo>
                  <a:lnTo>
                    <a:pt x="68656" y="23685"/>
                  </a:lnTo>
                  <a:lnTo>
                    <a:pt x="68262" y="23685"/>
                  </a:lnTo>
                  <a:lnTo>
                    <a:pt x="68262" y="23304"/>
                  </a:lnTo>
                  <a:lnTo>
                    <a:pt x="67881" y="23304"/>
                  </a:lnTo>
                  <a:lnTo>
                    <a:pt x="67881" y="23113"/>
                  </a:lnTo>
                  <a:lnTo>
                    <a:pt x="67881" y="23304"/>
                  </a:lnTo>
                  <a:lnTo>
                    <a:pt x="67881" y="23685"/>
                  </a:lnTo>
                  <a:lnTo>
                    <a:pt x="68262" y="23685"/>
                  </a:lnTo>
                  <a:lnTo>
                    <a:pt x="68656" y="23685"/>
                  </a:lnTo>
                  <a:lnTo>
                    <a:pt x="68656" y="24066"/>
                  </a:lnTo>
                  <a:lnTo>
                    <a:pt x="68656" y="23685"/>
                  </a:lnTo>
                  <a:lnTo>
                    <a:pt x="69049" y="23685"/>
                  </a:lnTo>
                  <a:lnTo>
                    <a:pt x="68656" y="24066"/>
                  </a:lnTo>
                  <a:lnTo>
                    <a:pt x="69049" y="24066"/>
                  </a:lnTo>
                  <a:lnTo>
                    <a:pt x="69049" y="23685"/>
                  </a:lnTo>
                  <a:lnTo>
                    <a:pt x="69049" y="24066"/>
                  </a:lnTo>
                  <a:lnTo>
                    <a:pt x="68656" y="24066"/>
                  </a:lnTo>
                  <a:lnTo>
                    <a:pt x="69049" y="24066"/>
                  </a:lnTo>
                  <a:lnTo>
                    <a:pt x="69049" y="24460"/>
                  </a:lnTo>
                  <a:lnTo>
                    <a:pt x="69049" y="24841"/>
                  </a:lnTo>
                  <a:lnTo>
                    <a:pt x="69049" y="25222"/>
                  </a:lnTo>
                  <a:lnTo>
                    <a:pt x="69443" y="25222"/>
                  </a:lnTo>
                  <a:lnTo>
                    <a:pt x="69443" y="25615"/>
                  </a:lnTo>
                  <a:lnTo>
                    <a:pt x="69443" y="25996"/>
                  </a:lnTo>
                  <a:lnTo>
                    <a:pt x="69049" y="25996"/>
                  </a:lnTo>
                  <a:lnTo>
                    <a:pt x="69049" y="26377"/>
                  </a:lnTo>
                  <a:lnTo>
                    <a:pt x="69049" y="26771"/>
                  </a:lnTo>
                  <a:lnTo>
                    <a:pt x="69049" y="27152"/>
                  </a:lnTo>
                  <a:lnTo>
                    <a:pt x="69443" y="27152"/>
                  </a:lnTo>
                  <a:lnTo>
                    <a:pt x="69443" y="28879"/>
                  </a:lnTo>
                  <a:lnTo>
                    <a:pt x="69049" y="28879"/>
                  </a:lnTo>
                  <a:lnTo>
                    <a:pt x="69049" y="29273"/>
                  </a:lnTo>
                  <a:lnTo>
                    <a:pt x="68656" y="29654"/>
                  </a:lnTo>
                  <a:lnTo>
                    <a:pt x="69049" y="30035"/>
                  </a:lnTo>
                  <a:lnTo>
                    <a:pt x="68656" y="30035"/>
                  </a:lnTo>
                  <a:lnTo>
                    <a:pt x="68656" y="30429"/>
                  </a:lnTo>
                  <a:lnTo>
                    <a:pt x="68656" y="30810"/>
                  </a:lnTo>
                  <a:lnTo>
                    <a:pt x="68656" y="31191"/>
                  </a:lnTo>
                  <a:lnTo>
                    <a:pt x="68656" y="31584"/>
                  </a:lnTo>
                  <a:lnTo>
                    <a:pt x="68656" y="31965"/>
                  </a:lnTo>
                  <a:lnTo>
                    <a:pt x="68656" y="32346"/>
                  </a:lnTo>
                  <a:lnTo>
                    <a:pt x="68262" y="32346"/>
                  </a:lnTo>
                  <a:lnTo>
                    <a:pt x="68262" y="32740"/>
                  </a:lnTo>
                  <a:lnTo>
                    <a:pt x="68656" y="32740"/>
                  </a:lnTo>
                  <a:lnTo>
                    <a:pt x="68656" y="32931"/>
                  </a:lnTo>
                  <a:lnTo>
                    <a:pt x="69049" y="32931"/>
                  </a:lnTo>
                  <a:lnTo>
                    <a:pt x="69049" y="32740"/>
                  </a:lnTo>
                  <a:lnTo>
                    <a:pt x="69049" y="32931"/>
                  </a:lnTo>
                  <a:lnTo>
                    <a:pt x="69443" y="32931"/>
                  </a:lnTo>
                  <a:lnTo>
                    <a:pt x="69443" y="33312"/>
                  </a:lnTo>
                  <a:lnTo>
                    <a:pt x="69443" y="33693"/>
                  </a:lnTo>
                  <a:lnTo>
                    <a:pt x="69049" y="33693"/>
                  </a:lnTo>
                  <a:lnTo>
                    <a:pt x="69049" y="34086"/>
                  </a:lnTo>
                  <a:lnTo>
                    <a:pt x="69049" y="34467"/>
                  </a:lnTo>
                  <a:lnTo>
                    <a:pt x="69443" y="34848"/>
                  </a:lnTo>
                  <a:lnTo>
                    <a:pt x="69824" y="35242"/>
                  </a:lnTo>
                  <a:lnTo>
                    <a:pt x="69443" y="34848"/>
                  </a:lnTo>
                  <a:lnTo>
                    <a:pt x="69443" y="34467"/>
                  </a:lnTo>
                  <a:lnTo>
                    <a:pt x="69049" y="34467"/>
                  </a:lnTo>
                  <a:lnTo>
                    <a:pt x="69049" y="34086"/>
                  </a:lnTo>
                  <a:lnTo>
                    <a:pt x="68656" y="34086"/>
                  </a:lnTo>
                  <a:lnTo>
                    <a:pt x="68262" y="34086"/>
                  </a:lnTo>
                  <a:lnTo>
                    <a:pt x="68262" y="34467"/>
                  </a:lnTo>
                  <a:lnTo>
                    <a:pt x="69049" y="34467"/>
                  </a:lnTo>
                  <a:lnTo>
                    <a:pt x="68656" y="34467"/>
                  </a:lnTo>
                  <a:lnTo>
                    <a:pt x="69443" y="34467"/>
                  </a:lnTo>
                  <a:lnTo>
                    <a:pt x="69443" y="34848"/>
                  </a:lnTo>
                  <a:lnTo>
                    <a:pt x="69049" y="35242"/>
                  </a:lnTo>
                  <a:lnTo>
                    <a:pt x="69443" y="35242"/>
                  </a:lnTo>
                  <a:lnTo>
                    <a:pt x="69824" y="35242"/>
                  </a:lnTo>
                  <a:lnTo>
                    <a:pt x="69824" y="35623"/>
                  </a:lnTo>
                  <a:lnTo>
                    <a:pt x="70218" y="35623"/>
                  </a:lnTo>
                  <a:lnTo>
                    <a:pt x="70218" y="36004"/>
                  </a:lnTo>
                  <a:lnTo>
                    <a:pt x="70611" y="36398"/>
                  </a:lnTo>
                  <a:lnTo>
                    <a:pt x="70802" y="36398"/>
                  </a:lnTo>
                  <a:lnTo>
                    <a:pt x="70802" y="36779"/>
                  </a:lnTo>
                  <a:lnTo>
                    <a:pt x="70802" y="37160"/>
                  </a:lnTo>
                  <a:lnTo>
                    <a:pt x="71196" y="37160"/>
                  </a:lnTo>
                  <a:lnTo>
                    <a:pt x="71196" y="37553"/>
                  </a:lnTo>
                  <a:lnTo>
                    <a:pt x="71196" y="37744"/>
                  </a:lnTo>
                  <a:lnTo>
                    <a:pt x="71196" y="38125"/>
                  </a:lnTo>
                  <a:lnTo>
                    <a:pt x="70802" y="38125"/>
                  </a:lnTo>
                  <a:lnTo>
                    <a:pt x="70611" y="38125"/>
                  </a:lnTo>
                  <a:lnTo>
                    <a:pt x="70218" y="38506"/>
                  </a:lnTo>
                  <a:lnTo>
                    <a:pt x="69824" y="38506"/>
                  </a:lnTo>
                  <a:lnTo>
                    <a:pt x="69824" y="38125"/>
                  </a:lnTo>
                  <a:lnTo>
                    <a:pt x="69824" y="37744"/>
                  </a:lnTo>
                  <a:lnTo>
                    <a:pt x="69443" y="37744"/>
                  </a:lnTo>
                  <a:lnTo>
                    <a:pt x="69049" y="37744"/>
                  </a:lnTo>
                  <a:lnTo>
                    <a:pt x="69049" y="38125"/>
                  </a:lnTo>
                  <a:lnTo>
                    <a:pt x="68656" y="38125"/>
                  </a:lnTo>
                  <a:lnTo>
                    <a:pt x="68262" y="38125"/>
                  </a:lnTo>
                  <a:lnTo>
                    <a:pt x="67881" y="37744"/>
                  </a:lnTo>
                  <a:lnTo>
                    <a:pt x="67487" y="37744"/>
                  </a:lnTo>
                  <a:lnTo>
                    <a:pt x="67094" y="37744"/>
                  </a:lnTo>
                  <a:lnTo>
                    <a:pt x="67094" y="37553"/>
                  </a:lnTo>
                  <a:lnTo>
                    <a:pt x="66713" y="37553"/>
                  </a:lnTo>
                  <a:lnTo>
                    <a:pt x="66713" y="37160"/>
                  </a:lnTo>
                  <a:lnTo>
                    <a:pt x="66713" y="37553"/>
                  </a:lnTo>
                  <a:lnTo>
                    <a:pt x="66713" y="37160"/>
                  </a:lnTo>
                  <a:lnTo>
                    <a:pt x="67094" y="37160"/>
                  </a:lnTo>
                  <a:lnTo>
                    <a:pt x="66713" y="37160"/>
                  </a:lnTo>
                  <a:lnTo>
                    <a:pt x="67094" y="36779"/>
                  </a:lnTo>
                  <a:lnTo>
                    <a:pt x="67094" y="36398"/>
                  </a:lnTo>
                  <a:lnTo>
                    <a:pt x="67487" y="36398"/>
                  </a:lnTo>
                  <a:lnTo>
                    <a:pt x="67094" y="36398"/>
                  </a:lnTo>
                  <a:lnTo>
                    <a:pt x="67094" y="36779"/>
                  </a:lnTo>
                  <a:lnTo>
                    <a:pt x="66713" y="36779"/>
                  </a:lnTo>
                  <a:lnTo>
                    <a:pt x="66319" y="36779"/>
                  </a:lnTo>
                  <a:lnTo>
                    <a:pt x="66319" y="37160"/>
                  </a:lnTo>
                  <a:lnTo>
                    <a:pt x="66713" y="37160"/>
                  </a:lnTo>
                  <a:lnTo>
                    <a:pt x="66319" y="37160"/>
                  </a:lnTo>
                  <a:lnTo>
                    <a:pt x="65925" y="37160"/>
                  </a:lnTo>
                  <a:lnTo>
                    <a:pt x="65735" y="37160"/>
                  </a:lnTo>
                  <a:lnTo>
                    <a:pt x="65735" y="36779"/>
                  </a:lnTo>
                  <a:lnTo>
                    <a:pt x="65341" y="36779"/>
                  </a:lnTo>
                  <a:lnTo>
                    <a:pt x="64947" y="36779"/>
                  </a:lnTo>
                  <a:lnTo>
                    <a:pt x="64947" y="36398"/>
                  </a:lnTo>
                  <a:lnTo>
                    <a:pt x="64566" y="36004"/>
                  </a:lnTo>
                  <a:lnTo>
                    <a:pt x="64173" y="36004"/>
                  </a:lnTo>
                  <a:lnTo>
                    <a:pt x="63779" y="36398"/>
                  </a:lnTo>
                  <a:lnTo>
                    <a:pt x="63385" y="36398"/>
                  </a:lnTo>
                  <a:lnTo>
                    <a:pt x="63779" y="36004"/>
                  </a:lnTo>
                  <a:lnTo>
                    <a:pt x="64173" y="36004"/>
                  </a:lnTo>
                  <a:lnTo>
                    <a:pt x="64173" y="35623"/>
                  </a:lnTo>
                  <a:lnTo>
                    <a:pt x="64173" y="36004"/>
                  </a:lnTo>
                  <a:lnTo>
                    <a:pt x="63779" y="36004"/>
                  </a:lnTo>
                  <a:lnTo>
                    <a:pt x="64173" y="35623"/>
                  </a:lnTo>
                  <a:lnTo>
                    <a:pt x="64173" y="35242"/>
                  </a:lnTo>
                  <a:lnTo>
                    <a:pt x="64566" y="35242"/>
                  </a:lnTo>
                  <a:lnTo>
                    <a:pt x="64566" y="34848"/>
                  </a:lnTo>
                  <a:lnTo>
                    <a:pt x="64173" y="34848"/>
                  </a:lnTo>
                  <a:lnTo>
                    <a:pt x="63779" y="34848"/>
                  </a:lnTo>
                  <a:lnTo>
                    <a:pt x="63779" y="34467"/>
                  </a:lnTo>
                  <a:lnTo>
                    <a:pt x="64173" y="34467"/>
                  </a:lnTo>
                  <a:lnTo>
                    <a:pt x="63779" y="34467"/>
                  </a:lnTo>
                  <a:lnTo>
                    <a:pt x="63385" y="34467"/>
                  </a:lnTo>
                  <a:lnTo>
                    <a:pt x="63385" y="34086"/>
                  </a:lnTo>
                  <a:lnTo>
                    <a:pt x="63385" y="33693"/>
                  </a:lnTo>
                  <a:lnTo>
                    <a:pt x="63385" y="34086"/>
                  </a:lnTo>
                  <a:lnTo>
                    <a:pt x="63385" y="33693"/>
                  </a:lnTo>
                  <a:lnTo>
                    <a:pt x="63385" y="34086"/>
                  </a:lnTo>
                  <a:lnTo>
                    <a:pt x="63385" y="34467"/>
                  </a:lnTo>
                  <a:lnTo>
                    <a:pt x="63779" y="34467"/>
                  </a:lnTo>
                  <a:lnTo>
                    <a:pt x="64173" y="34467"/>
                  </a:lnTo>
                  <a:lnTo>
                    <a:pt x="63779" y="34467"/>
                  </a:lnTo>
                  <a:lnTo>
                    <a:pt x="63779" y="34848"/>
                  </a:lnTo>
                  <a:lnTo>
                    <a:pt x="64173" y="34848"/>
                  </a:lnTo>
                  <a:lnTo>
                    <a:pt x="64566" y="35242"/>
                  </a:lnTo>
                  <a:lnTo>
                    <a:pt x="64173" y="35242"/>
                  </a:lnTo>
                  <a:lnTo>
                    <a:pt x="64173" y="35623"/>
                  </a:lnTo>
                  <a:lnTo>
                    <a:pt x="64173" y="35242"/>
                  </a:lnTo>
                  <a:lnTo>
                    <a:pt x="64173" y="35623"/>
                  </a:lnTo>
                  <a:lnTo>
                    <a:pt x="63779" y="35623"/>
                  </a:lnTo>
                  <a:lnTo>
                    <a:pt x="63779" y="36004"/>
                  </a:lnTo>
                  <a:lnTo>
                    <a:pt x="63385" y="36004"/>
                  </a:lnTo>
                  <a:lnTo>
                    <a:pt x="63385" y="36398"/>
                  </a:lnTo>
                  <a:lnTo>
                    <a:pt x="63004" y="36398"/>
                  </a:lnTo>
                  <a:lnTo>
                    <a:pt x="62610" y="36398"/>
                  </a:lnTo>
                  <a:lnTo>
                    <a:pt x="62217" y="36398"/>
                  </a:lnTo>
                  <a:lnTo>
                    <a:pt x="61836" y="36398"/>
                  </a:lnTo>
                  <a:lnTo>
                    <a:pt x="61442" y="36779"/>
                  </a:lnTo>
                  <a:lnTo>
                    <a:pt x="61239" y="36779"/>
                  </a:lnTo>
                  <a:lnTo>
                    <a:pt x="61442" y="36779"/>
                  </a:lnTo>
                  <a:lnTo>
                    <a:pt x="61442" y="36398"/>
                  </a:lnTo>
                  <a:lnTo>
                    <a:pt x="61442" y="36779"/>
                  </a:lnTo>
                  <a:lnTo>
                    <a:pt x="61442" y="36398"/>
                  </a:lnTo>
                  <a:lnTo>
                    <a:pt x="61836" y="36398"/>
                  </a:lnTo>
                  <a:lnTo>
                    <a:pt x="61836" y="36004"/>
                  </a:lnTo>
                  <a:lnTo>
                    <a:pt x="61442" y="36004"/>
                  </a:lnTo>
                  <a:lnTo>
                    <a:pt x="61836" y="36004"/>
                  </a:lnTo>
                  <a:lnTo>
                    <a:pt x="61442" y="36004"/>
                  </a:lnTo>
                  <a:lnTo>
                    <a:pt x="61239" y="36004"/>
                  </a:lnTo>
                  <a:lnTo>
                    <a:pt x="61239" y="35623"/>
                  </a:lnTo>
                  <a:lnTo>
                    <a:pt x="61239" y="36004"/>
                  </a:lnTo>
                  <a:lnTo>
                    <a:pt x="60858" y="36004"/>
                  </a:lnTo>
                  <a:lnTo>
                    <a:pt x="60464" y="36004"/>
                  </a:lnTo>
                  <a:lnTo>
                    <a:pt x="60070" y="36004"/>
                  </a:lnTo>
                  <a:lnTo>
                    <a:pt x="60070" y="35623"/>
                  </a:lnTo>
                  <a:lnTo>
                    <a:pt x="60070" y="36004"/>
                  </a:lnTo>
                  <a:lnTo>
                    <a:pt x="60464" y="36004"/>
                  </a:lnTo>
                  <a:lnTo>
                    <a:pt x="60858" y="36398"/>
                  </a:lnTo>
                  <a:lnTo>
                    <a:pt x="60858" y="36779"/>
                  </a:lnTo>
                  <a:lnTo>
                    <a:pt x="61239" y="36779"/>
                  </a:lnTo>
                  <a:lnTo>
                    <a:pt x="60858" y="36779"/>
                  </a:lnTo>
                  <a:lnTo>
                    <a:pt x="60464" y="36779"/>
                  </a:lnTo>
                  <a:lnTo>
                    <a:pt x="60464" y="37160"/>
                  </a:lnTo>
                  <a:lnTo>
                    <a:pt x="60070" y="37160"/>
                  </a:lnTo>
                  <a:lnTo>
                    <a:pt x="60464" y="37160"/>
                  </a:lnTo>
                  <a:lnTo>
                    <a:pt x="60070" y="37160"/>
                  </a:lnTo>
                  <a:lnTo>
                    <a:pt x="60464" y="37160"/>
                  </a:lnTo>
                  <a:lnTo>
                    <a:pt x="60464" y="36779"/>
                  </a:lnTo>
                  <a:lnTo>
                    <a:pt x="60858" y="36779"/>
                  </a:lnTo>
                  <a:lnTo>
                    <a:pt x="60858" y="37160"/>
                  </a:lnTo>
                  <a:lnTo>
                    <a:pt x="60464" y="36779"/>
                  </a:lnTo>
                  <a:lnTo>
                    <a:pt x="60464" y="37160"/>
                  </a:lnTo>
                  <a:lnTo>
                    <a:pt x="60070" y="37160"/>
                  </a:lnTo>
                  <a:lnTo>
                    <a:pt x="59689" y="37160"/>
                  </a:lnTo>
                  <a:lnTo>
                    <a:pt x="60070" y="37160"/>
                  </a:lnTo>
                  <a:lnTo>
                    <a:pt x="60070" y="37553"/>
                  </a:lnTo>
                  <a:lnTo>
                    <a:pt x="59689" y="37553"/>
                  </a:lnTo>
                  <a:lnTo>
                    <a:pt x="59296" y="37553"/>
                  </a:lnTo>
                  <a:lnTo>
                    <a:pt x="59296" y="37744"/>
                  </a:lnTo>
                  <a:lnTo>
                    <a:pt x="59296" y="38125"/>
                  </a:lnTo>
                  <a:lnTo>
                    <a:pt x="59296" y="37744"/>
                  </a:lnTo>
                  <a:lnTo>
                    <a:pt x="59689" y="37744"/>
                  </a:lnTo>
                  <a:lnTo>
                    <a:pt x="59689" y="37553"/>
                  </a:lnTo>
                  <a:lnTo>
                    <a:pt x="60070" y="37553"/>
                  </a:lnTo>
                  <a:lnTo>
                    <a:pt x="60070" y="37160"/>
                  </a:lnTo>
                  <a:lnTo>
                    <a:pt x="60464" y="37160"/>
                  </a:lnTo>
                  <a:lnTo>
                    <a:pt x="60858" y="37160"/>
                  </a:lnTo>
                  <a:lnTo>
                    <a:pt x="60858" y="36779"/>
                  </a:lnTo>
                  <a:lnTo>
                    <a:pt x="61239" y="36779"/>
                  </a:lnTo>
                  <a:lnTo>
                    <a:pt x="60464" y="37160"/>
                  </a:lnTo>
                  <a:lnTo>
                    <a:pt x="60070" y="37553"/>
                  </a:lnTo>
                  <a:lnTo>
                    <a:pt x="59689" y="37744"/>
                  </a:lnTo>
                  <a:lnTo>
                    <a:pt x="58902" y="38506"/>
                  </a:lnTo>
                  <a:lnTo>
                    <a:pt x="58902" y="38900"/>
                  </a:lnTo>
                  <a:lnTo>
                    <a:pt x="58521" y="38900"/>
                  </a:lnTo>
                  <a:lnTo>
                    <a:pt x="58127" y="38900"/>
                  </a:lnTo>
                  <a:lnTo>
                    <a:pt x="57734" y="38900"/>
                  </a:lnTo>
                  <a:lnTo>
                    <a:pt x="57340" y="39281"/>
                  </a:lnTo>
                  <a:lnTo>
                    <a:pt x="56959" y="39662"/>
                  </a:lnTo>
                  <a:lnTo>
                    <a:pt x="56565" y="40055"/>
                  </a:lnTo>
                  <a:lnTo>
                    <a:pt x="56565" y="40436"/>
                  </a:lnTo>
                  <a:lnTo>
                    <a:pt x="56375" y="40436"/>
                  </a:lnTo>
                  <a:lnTo>
                    <a:pt x="56375" y="40817"/>
                  </a:lnTo>
                  <a:lnTo>
                    <a:pt x="56375" y="41211"/>
                  </a:lnTo>
                  <a:lnTo>
                    <a:pt x="55981" y="41211"/>
                  </a:lnTo>
                  <a:lnTo>
                    <a:pt x="55981" y="41592"/>
                  </a:lnTo>
                  <a:lnTo>
                    <a:pt x="55981" y="41973"/>
                  </a:lnTo>
                  <a:lnTo>
                    <a:pt x="55981" y="42367"/>
                  </a:lnTo>
                  <a:lnTo>
                    <a:pt x="55587" y="42557"/>
                  </a:lnTo>
                  <a:lnTo>
                    <a:pt x="55194" y="42367"/>
                  </a:lnTo>
                  <a:lnTo>
                    <a:pt x="54813" y="42367"/>
                  </a:lnTo>
                  <a:lnTo>
                    <a:pt x="55194" y="42367"/>
                  </a:lnTo>
                  <a:lnTo>
                    <a:pt x="55194" y="42557"/>
                  </a:lnTo>
                  <a:lnTo>
                    <a:pt x="55587" y="42938"/>
                  </a:lnTo>
                  <a:lnTo>
                    <a:pt x="55587" y="42557"/>
                  </a:lnTo>
                  <a:lnTo>
                    <a:pt x="55587" y="42938"/>
                  </a:lnTo>
                  <a:lnTo>
                    <a:pt x="55194" y="42938"/>
                  </a:lnTo>
                  <a:lnTo>
                    <a:pt x="55194" y="43319"/>
                  </a:lnTo>
                  <a:lnTo>
                    <a:pt x="55587" y="43319"/>
                  </a:lnTo>
                  <a:lnTo>
                    <a:pt x="55194" y="43713"/>
                  </a:lnTo>
                  <a:lnTo>
                    <a:pt x="55587" y="43713"/>
                  </a:lnTo>
                  <a:lnTo>
                    <a:pt x="55194" y="43713"/>
                  </a:lnTo>
                  <a:lnTo>
                    <a:pt x="55194" y="44094"/>
                  </a:lnTo>
                  <a:lnTo>
                    <a:pt x="55194" y="44475"/>
                  </a:lnTo>
                  <a:lnTo>
                    <a:pt x="54813" y="44475"/>
                  </a:lnTo>
                  <a:lnTo>
                    <a:pt x="54813" y="44869"/>
                  </a:lnTo>
                  <a:lnTo>
                    <a:pt x="54419" y="45250"/>
                  </a:lnTo>
                  <a:lnTo>
                    <a:pt x="54419" y="44869"/>
                  </a:lnTo>
                  <a:lnTo>
                    <a:pt x="54025" y="44869"/>
                  </a:lnTo>
                  <a:lnTo>
                    <a:pt x="54419" y="45250"/>
                  </a:lnTo>
                  <a:lnTo>
                    <a:pt x="54813" y="45250"/>
                  </a:lnTo>
                  <a:lnTo>
                    <a:pt x="54813" y="45631"/>
                  </a:lnTo>
                  <a:lnTo>
                    <a:pt x="54419" y="45631"/>
                  </a:lnTo>
                  <a:lnTo>
                    <a:pt x="54419" y="46024"/>
                  </a:lnTo>
                  <a:lnTo>
                    <a:pt x="54419" y="46405"/>
                  </a:lnTo>
                  <a:lnTo>
                    <a:pt x="54419" y="46786"/>
                  </a:lnTo>
                  <a:lnTo>
                    <a:pt x="54025" y="46786"/>
                  </a:lnTo>
                  <a:lnTo>
                    <a:pt x="53632" y="46786"/>
                  </a:lnTo>
                  <a:lnTo>
                    <a:pt x="53251" y="46786"/>
                  </a:lnTo>
                  <a:lnTo>
                    <a:pt x="53251" y="46405"/>
                  </a:lnTo>
                  <a:lnTo>
                    <a:pt x="52857" y="46405"/>
                  </a:lnTo>
                  <a:lnTo>
                    <a:pt x="52857" y="46786"/>
                  </a:lnTo>
                  <a:lnTo>
                    <a:pt x="52857" y="46405"/>
                  </a:lnTo>
                  <a:lnTo>
                    <a:pt x="52857" y="46786"/>
                  </a:lnTo>
                  <a:lnTo>
                    <a:pt x="53251" y="46786"/>
                  </a:lnTo>
                  <a:lnTo>
                    <a:pt x="53251" y="47180"/>
                  </a:lnTo>
                  <a:lnTo>
                    <a:pt x="53632" y="47180"/>
                  </a:lnTo>
                  <a:lnTo>
                    <a:pt x="54025" y="47180"/>
                  </a:lnTo>
                  <a:lnTo>
                    <a:pt x="54025" y="47370"/>
                  </a:lnTo>
                  <a:lnTo>
                    <a:pt x="53632" y="47751"/>
                  </a:lnTo>
                  <a:lnTo>
                    <a:pt x="53632" y="48145"/>
                  </a:lnTo>
                  <a:lnTo>
                    <a:pt x="54025" y="48526"/>
                  </a:lnTo>
                  <a:lnTo>
                    <a:pt x="53632" y="48526"/>
                  </a:lnTo>
                  <a:lnTo>
                    <a:pt x="54025" y="48526"/>
                  </a:lnTo>
                  <a:lnTo>
                    <a:pt x="54025" y="48907"/>
                  </a:lnTo>
                  <a:lnTo>
                    <a:pt x="53632" y="48907"/>
                  </a:lnTo>
                  <a:lnTo>
                    <a:pt x="53632" y="49301"/>
                  </a:lnTo>
                  <a:lnTo>
                    <a:pt x="53251" y="49301"/>
                  </a:lnTo>
                  <a:lnTo>
                    <a:pt x="53632" y="49301"/>
                  </a:lnTo>
                  <a:lnTo>
                    <a:pt x="53632" y="48907"/>
                  </a:lnTo>
                  <a:lnTo>
                    <a:pt x="54025" y="48907"/>
                  </a:lnTo>
                  <a:lnTo>
                    <a:pt x="54025" y="49301"/>
                  </a:lnTo>
                  <a:lnTo>
                    <a:pt x="54025" y="49682"/>
                  </a:lnTo>
                  <a:lnTo>
                    <a:pt x="54025" y="50063"/>
                  </a:lnTo>
                  <a:lnTo>
                    <a:pt x="54419" y="50457"/>
                  </a:lnTo>
                  <a:lnTo>
                    <a:pt x="54419" y="50838"/>
                  </a:lnTo>
                  <a:lnTo>
                    <a:pt x="54419" y="53720"/>
                  </a:lnTo>
                  <a:lnTo>
                    <a:pt x="54813" y="54101"/>
                  </a:lnTo>
                  <a:lnTo>
                    <a:pt x="54813" y="54495"/>
                  </a:lnTo>
                  <a:lnTo>
                    <a:pt x="54813" y="54876"/>
                  </a:lnTo>
                  <a:lnTo>
                    <a:pt x="54813" y="55257"/>
                  </a:lnTo>
                  <a:lnTo>
                    <a:pt x="54419" y="55651"/>
                  </a:lnTo>
                  <a:lnTo>
                    <a:pt x="54419" y="56032"/>
                  </a:lnTo>
                  <a:lnTo>
                    <a:pt x="54025" y="56032"/>
                  </a:lnTo>
                  <a:lnTo>
                    <a:pt x="54025" y="55651"/>
                  </a:lnTo>
                  <a:lnTo>
                    <a:pt x="53632" y="55651"/>
                  </a:lnTo>
                  <a:lnTo>
                    <a:pt x="53632" y="55257"/>
                  </a:lnTo>
                  <a:lnTo>
                    <a:pt x="53251" y="55257"/>
                  </a:lnTo>
                  <a:lnTo>
                    <a:pt x="53251" y="54876"/>
                  </a:lnTo>
                  <a:lnTo>
                    <a:pt x="53251" y="54495"/>
                  </a:lnTo>
                  <a:lnTo>
                    <a:pt x="52857" y="54495"/>
                  </a:lnTo>
                  <a:lnTo>
                    <a:pt x="52857" y="54101"/>
                  </a:lnTo>
                  <a:lnTo>
                    <a:pt x="52857" y="53720"/>
                  </a:lnTo>
                  <a:lnTo>
                    <a:pt x="52463" y="53720"/>
                  </a:lnTo>
                  <a:lnTo>
                    <a:pt x="52463" y="53339"/>
                  </a:lnTo>
                  <a:lnTo>
                    <a:pt x="52082" y="53339"/>
                  </a:lnTo>
                  <a:lnTo>
                    <a:pt x="52082" y="52958"/>
                  </a:lnTo>
                  <a:lnTo>
                    <a:pt x="52082" y="52565"/>
                  </a:lnTo>
                  <a:lnTo>
                    <a:pt x="51688" y="52565"/>
                  </a:lnTo>
                  <a:lnTo>
                    <a:pt x="51688" y="52184"/>
                  </a:lnTo>
                  <a:lnTo>
                    <a:pt x="51688" y="51993"/>
                  </a:lnTo>
                  <a:lnTo>
                    <a:pt x="51688" y="51612"/>
                  </a:lnTo>
                  <a:lnTo>
                    <a:pt x="51485" y="51219"/>
                  </a:lnTo>
                  <a:lnTo>
                    <a:pt x="51104" y="51219"/>
                  </a:lnTo>
                  <a:lnTo>
                    <a:pt x="51104" y="50838"/>
                  </a:lnTo>
                  <a:lnTo>
                    <a:pt x="50711" y="50838"/>
                  </a:lnTo>
                  <a:lnTo>
                    <a:pt x="50711" y="50457"/>
                  </a:lnTo>
                  <a:lnTo>
                    <a:pt x="50317" y="50457"/>
                  </a:lnTo>
                  <a:lnTo>
                    <a:pt x="50317" y="50063"/>
                  </a:lnTo>
                  <a:lnTo>
                    <a:pt x="49936" y="50063"/>
                  </a:lnTo>
                  <a:lnTo>
                    <a:pt x="49936" y="49682"/>
                  </a:lnTo>
                  <a:lnTo>
                    <a:pt x="49542" y="49682"/>
                  </a:lnTo>
                  <a:lnTo>
                    <a:pt x="49936" y="49682"/>
                  </a:lnTo>
                  <a:lnTo>
                    <a:pt x="49936" y="50063"/>
                  </a:lnTo>
                  <a:lnTo>
                    <a:pt x="49936" y="49682"/>
                  </a:lnTo>
                  <a:lnTo>
                    <a:pt x="50317" y="49682"/>
                  </a:lnTo>
                  <a:lnTo>
                    <a:pt x="50317" y="49301"/>
                  </a:lnTo>
                  <a:lnTo>
                    <a:pt x="50317" y="48907"/>
                  </a:lnTo>
                  <a:lnTo>
                    <a:pt x="49936" y="48907"/>
                  </a:lnTo>
                  <a:lnTo>
                    <a:pt x="49542" y="48907"/>
                  </a:lnTo>
                  <a:lnTo>
                    <a:pt x="49936" y="48526"/>
                  </a:lnTo>
                  <a:lnTo>
                    <a:pt x="49542" y="48526"/>
                  </a:lnTo>
                  <a:lnTo>
                    <a:pt x="49542" y="48907"/>
                  </a:lnTo>
                  <a:lnTo>
                    <a:pt x="49148" y="48907"/>
                  </a:lnTo>
                  <a:lnTo>
                    <a:pt x="48767" y="49301"/>
                  </a:lnTo>
                  <a:lnTo>
                    <a:pt x="48767" y="49682"/>
                  </a:lnTo>
                  <a:lnTo>
                    <a:pt x="49148" y="49301"/>
                  </a:lnTo>
                  <a:lnTo>
                    <a:pt x="48767" y="49682"/>
                  </a:lnTo>
                  <a:lnTo>
                    <a:pt x="48767" y="50063"/>
                  </a:lnTo>
                  <a:lnTo>
                    <a:pt x="48374" y="50063"/>
                  </a:lnTo>
                  <a:lnTo>
                    <a:pt x="48374" y="50457"/>
                  </a:lnTo>
                  <a:lnTo>
                    <a:pt x="48374" y="50838"/>
                  </a:lnTo>
                  <a:lnTo>
                    <a:pt x="48767" y="51219"/>
                  </a:lnTo>
                  <a:lnTo>
                    <a:pt x="48767" y="51612"/>
                  </a:lnTo>
                  <a:lnTo>
                    <a:pt x="48374" y="51612"/>
                  </a:lnTo>
                  <a:lnTo>
                    <a:pt x="48767" y="51612"/>
                  </a:lnTo>
                  <a:lnTo>
                    <a:pt x="48767" y="51219"/>
                  </a:lnTo>
                  <a:lnTo>
                    <a:pt x="48767" y="50838"/>
                  </a:lnTo>
                  <a:lnTo>
                    <a:pt x="48374" y="50457"/>
                  </a:lnTo>
                  <a:lnTo>
                    <a:pt x="48374" y="50063"/>
                  </a:lnTo>
                  <a:lnTo>
                    <a:pt x="48767" y="50063"/>
                  </a:lnTo>
                  <a:lnTo>
                    <a:pt x="48767" y="50457"/>
                  </a:lnTo>
                  <a:lnTo>
                    <a:pt x="48767" y="50838"/>
                  </a:lnTo>
                  <a:lnTo>
                    <a:pt x="48767" y="51219"/>
                  </a:lnTo>
                  <a:lnTo>
                    <a:pt x="48767" y="51612"/>
                  </a:lnTo>
                  <a:lnTo>
                    <a:pt x="48374" y="51993"/>
                  </a:lnTo>
                  <a:lnTo>
                    <a:pt x="48374" y="52184"/>
                  </a:lnTo>
                  <a:lnTo>
                    <a:pt x="48767" y="52184"/>
                  </a:lnTo>
                  <a:lnTo>
                    <a:pt x="48767" y="52565"/>
                  </a:lnTo>
                  <a:lnTo>
                    <a:pt x="48374" y="52958"/>
                  </a:lnTo>
                  <a:lnTo>
                    <a:pt x="48374" y="53339"/>
                  </a:lnTo>
                  <a:lnTo>
                    <a:pt x="48374" y="53720"/>
                  </a:lnTo>
                  <a:lnTo>
                    <a:pt x="47980" y="54101"/>
                  </a:lnTo>
                  <a:lnTo>
                    <a:pt x="47980" y="54495"/>
                  </a:lnTo>
                  <a:lnTo>
                    <a:pt x="47586" y="54495"/>
                  </a:lnTo>
                  <a:lnTo>
                    <a:pt x="47586" y="54101"/>
                  </a:lnTo>
                  <a:lnTo>
                    <a:pt x="47205" y="54101"/>
                  </a:lnTo>
                  <a:lnTo>
                    <a:pt x="47205" y="53720"/>
                  </a:lnTo>
                  <a:lnTo>
                    <a:pt x="47205" y="53339"/>
                  </a:lnTo>
                  <a:lnTo>
                    <a:pt x="47205" y="52958"/>
                  </a:lnTo>
                  <a:lnTo>
                    <a:pt x="47002" y="52958"/>
                  </a:lnTo>
                  <a:lnTo>
                    <a:pt x="47205" y="52958"/>
                  </a:lnTo>
                  <a:lnTo>
                    <a:pt x="47205" y="52565"/>
                  </a:lnTo>
                  <a:lnTo>
                    <a:pt x="47205" y="52184"/>
                  </a:lnTo>
                  <a:lnTo>
                    <a:pt x="47205" y="51993"/>
                  </a:lnTo>
                  <a:lnTo>
                    <a:pt x="47205" y="52184"/>
                  </a:lnTo>
                  <a:lnTo>
                    <a:pt x="47205" y="52565"/>
                  </a:lnTo>
                  <a:lnTo>
                    <a:pt x="47205" y="52958"/>
                  </a:lnTo>
                  <a:lnTo>
                    <a:pt x="47002" y="52958"/>
                  </a:lnTo>
                  <a:lnTo>
                    <a:pt x="47205" y="52958"/>
                  </a:lnTo>
                  <a:lnTo>
                    <a:pt x="47002" y="52958"/>
                  </a:lnTo>
                  <a:lnTo>
                    <a:pt x="47205" y="53339"/>
                  </a:lnTo>
                  <a:lnTo>
                    <a:pt x="47205" y="53720"/>
                  </a:lnTo>
                  <a:lnTo>
                    <a:pt x="47205" y="53339"/>
                  </a:lnTo>
                  <a:lnTo>
                    <a:pt x="47002" y="53339"/>
                  </a:lnTo>
                  <a:lnTo>
                    <a:pt x="47205" y="53339"/>
                  </a:lnTo>
                  <a:lnTo>
                    <a:pt x="47205" y="53720"/>
                  </a:lnTo>
                  <a:lnTo>
                    <a:pt x="47205" y="54101"/>
                  </a:lnTo>
                  <a:lnTo>
                    <a:pt x="47586" y="54101"/>
                  </a:lnTo>
                  <a:lnTo>
                    <a:pt x="47586" y="54495"/>
                  </a:lnTo>
                  <a:lnTo>
                    <a:pt x="47980" y="54495"/>
                  </a:lnTo>
                  <a:lnTo>
                    <a:pt x="47980" y="54876"/>
                  </a:lnTo>
                  <a:lnTo>
                    <a:pt x="47586" y="55257"/>
                  </a:lnTo>
                  <a:lnTo>
                    <a:pt x="47586" y="55651"/>
                  </a:lnTo>
                  <a:lnTo>
                    <a:pt x="47586" y="56032"/>
                  </a:lnTo>
                  <a:lnTo>
                    <a:pt x="47586" y="56413"/>
                  </a:lnTo>
                  <a:lnTo>
                    <a:pt x="47586" y="56807"/>
                  </a:lnTo>
                  <a:lnTo>
                    <a:pt x="47586" y="56413"/>
                  </a:lnTo>
                  <a:lnTo>
                    <a:pt x="47205" y="56807"/>
                  </a:lnTo>
                  <a:lnTo>
                    <a:pt x="47205" y="56413"/>
                  </a:lnTo>
                  <a:lnTo>
                    <a:pt x="47002" y="56413"/>
                  </a:lnTo>
                  <a:lnTo>
                    <a:pt x="47002" y="56807"/>
                  </a:lnTo>
                  <a:lnTo>
                    <a:pt x="47205" y="56807"/>
                  </a:lnTo>
                  <a:lnTo>
                    <a:pt x="47205" y="56997"/>
                  </a:lnTo>
                  <a:lnTo>
                    <a:pt x="47002" y="56997"/>
                  </a:lnTo>
                  <a:lnTo>
                    <a:pt x="47002" y="56807"/>
                  </a:lnTo>
                  <a:lnTo>
                    <a:pt x="47002" y="56997"/>
                  </a:lnTo>
                  <a:lnTo>
                    <a:pt x="46621" y="56997"/>
                  </a:lnTo>
                  <a:lnTo>
                    <a:pt x="47002" y="56997"/>
                  </a:lnTo>
                  <a:lnTo>
                    <a:pt x="47002" y="57378"/>
                  </a:lnTo>
                  <a:lnTo>
                    <a:pt x="47205" y="57378"/>
                  </a:lnTo>
                  <a:lnTo>
                    <a:pt x="47205" y="57772"/>
                  </a:lnTo>
                  <a:lnTo>
                    <a:pt x="47205" y="57378"/>
                  </a:lnTo>
                  <a:lnTo>
                    <a:pt x="47205" y="56997"/>
                  </a:lnTo>
                  <a:lnTo>
                    <a:pt x="47586" y="56807"/>
                  </a:lnTo>
                  <a:lnTo>
                    <a:pt x="47586" y="56997"/>
                  </a:lnTo>
                  <a:lnTo>
                    <a:pt x="47586" y="57378"/>
                  </a:lnTo>
                  <a:lnTo>
                    <a:pt x="47980" y="57378"/>
                  </a:lnTo>
                  <a:lnTo>
                    <a:pt x="48374" y="57378"/>
                  </a:lnTo>
                  <a:lnTo>
                    <a:pt x="48374" y="57772"/>
                  </a:lnTo>
                  <a:lnTo>
                    <a:pt x="48767" y="58153"/>
                  </a:lnTo>
                  <a:lnTo>
                    <a:pt x="48767" y="58534"/>
                  </a:lnTo>
                  <a:lnTo>
                    <a:pt x="49148" y="58534"/>
                  </a:lnTo>
                  <a:lnTo>
                    <a:pt x="49148" y="58927"/>
                  </a:lnTo>
                  <a:lnTo>
                    <a:pt x="49148" y="59308"/>
                  </a:lnTo>
                  <a:lnTo>
                    <a:pt x="49148" y="59689"/>
                  </a:lnTo>
                  <a:lnTo>
                    <a:pt x="48767" y="59689"/>
                  </a:lnTo>
                  <a:lnTo>
                    <a:pt x="48767" y="60083"/>
                  </a:lnTo>
                  <a:lnTo>
                    <a:pt x="48767" y="60464"/>
                  </a:lnTo>
                  <a:lnTo>
                    <a:pt x="48767" y="60845"/>
                  </a:lnTo>
                  <a:lnTo>
                    <a:pt x="48767" y="61239"/>
                  </a:lnTo>
                  <a:lnTo>
                    <a:pt x="48374" y="61239"/>
                  </a:lnTo>
                  <a:lnTo>
                    <a:pt x="48374" y="60845"/>
                  </a:lnTo>
                  <a:lnTo>
                    <a:pt x="47980" y="60845"/>
                  </a:lnTo>
                  <a:lnTo>
                    <a:pt x="47980" y="60464"/>
                  </a:lnTo>
                  <a:lnTo>
                    <a:pt x="47586" y="60464"/>
                  </a:lnTo>
                  <a:lnTo>
                    <a:pt x="47586" y="60083"/>
                  </a:lnTo>
                  <a:lnTo>
                    <a:pt x="47205" y="60083"/>
                  </a:lnTo>
                  <a:lnTo>
                    <a:pt x="47205" y="59689"/>
                  </a:lnTo>
                  <a:lnTo>
                    <a:pt x="47002" y="59689"/>
                  </a:lnTo>
                  <a:lnTo>
                    <a:pt x="46621" y="59689"/>
                  </a:lnTo>
                  <a:lnTo>
                    <a:pt x="46621" y="59308"/>
                  </a:lnTo>
                  <a:lnTo>
                    <a:pt x="46227" y="59308"/>
                  </a:lnTo>
                  <a:lnTo>
                    <a:pt x="45834" y="59308"/>
                  </a:lnTo>
                  <a:lnTo>
                    <a:pt x="45834" y="59689"/>
                  </a:lnTo>
                  <a:lnTo>
                    <a:pt x="45440" y="59689"/>
                  </a:lnTo>
                  <a:lnTo>
                    <a:pt x="45834" y="59689"/>
                  </a:lnTo>
                  <a:lnTo>
                    <a:pt x="45440" y="59308"/>
                  </a:lnTo>
                  <a:lnTo>
                    <a:pt x="45059" y="59308"/>
                  </a:lnTo>
                  <a:lnTo>
                    <a:pt x="44665" y="59308"/>
                  </a:lnTo>
                  <a:lnTo>
                    <a:pt x="44272" y="59308"/>
                  </a:lnTo>
                  <a:lnTo>
                    <a:pt x="43878" y="59308"/>
                  </a:lnTo>
                  <a:lnTo>
                    <a:pt x="43878" y="59689"/>
                  </a:lnTo>
                  <a:lnTo>
                    <a:pt x="43878" y="60083"/>
                  </a:lnTo>
                  <a:lnTo>
                    <a:pt x="43878" y="59689"/>
                  </a:lnTo>
                  <a:lnTo>
                    <a:pt x="44272" y="60083"/>
                  </a:lnTo>
                  <a:lnTo>
                    <a:pt x="43878" y="60083"/>
                  </a:lnTo>
                  <a:lnTo>
                    <a:pt x="43878" y="59689"/>
                  </a:lnTo>
                  <a:lnTo>
                    <a:pt x="43878" y="60083"/>
                  </a:lnTo>
                  <a:lnTo>
                    <a:pt x="43878" y="60464"/>
                  </a:lnTo>
                  <a:lnTo>
                    <a:pt x="44272" y="60464"/>
                  </a:lnTo>
                  <a:lnTo>
                    <a:pt x="44272" y="60845"/>
                  </a:lnTo>
                  <a:lnTo>
                    <a:pt x="44665" y="60845"/>
                  </a:lnTo>
                  <a:lnTo>
                    <a:pt x="44272" y="60845"/>
                  </a:lnTo>
                  <a:lnTo>
                    <a:pt x="44272" y="60464"/>
                  </a:lnTo>
                  <a:lnTo>
                    <a:pt x="44272" y="60845"/>
                  </a:lnTo>
                  <a:lnTo>
                    <a:pt x="44665" y="60845"/>
                  </a:lnTo>
                  <a:lnTo>
                    <a:pt x="44272" y="61620"/>
                  </a:lnTo>
                  <a:lnTo>
                    <a:pt x="44272" y="61810"/>
                  </a:lnTo>
                  <a:lnTo>
                    <a:pt x="44272" y="62191"/>
                  </a:lnTo>
                  <a:lnTo>
                    <a:pt x="44272" y="62585"/>
                  </a:lnTo>
                  <a:lnTo>
                    <a:pt x="44665" y="62585"/>
                  </a:lnTo>
                  <a:lnTo>
                    <a:pt x="45059" y="62585"/>
                  </a:lnTo>
                  <a:lnTo>
                    <a:pt x="45440" y="62585"/>
                  </a:lnTo>
                  <a:lnTo>
                    <a:pt x="45059" y="62585"/>
                  </a:lnTo>
                  <a:lnTo>
                    <a:pt x="44665" y="62585"/>
                  </a:lnTo>
                  <a:lnTo>
                    <a:pt x="44665" y="62966"/>
                  </a:lnTo>
                  <a:lnTo>
                    <a:pt x="44272" y="62966"/>
                  </a:lnTo>
                  <a:lnTo>
                    <a:pt x="44272" y="62585"/>
                  </a:lnTo>
                  <a:lnTo>
                    <a:pt x="44272" y="62191"/>
                  </a:lnTo>
                  <a:lnTo>
                    <a:pt x="44272" y="61810"/>
                  </a:lnTo>
                  <a:lnTo>
                    <a:pt x="44272" y="61620"/>
                  </a:lnTo>
                  <a:lnTo>
                    <a:pt x="44272" y="61239"/>
                  </a:lnTo>
                  <a:lnTo>
                    <a:pt x="43878" y="61239"/>
                  </a:lnTo>
                  <a:lnTo>
                    <a:pt x="43878" y="61620"/>
                  </a:lnTo>
                  <a:lnTo>
                    <a:pt x="43497" y="61620"/>
                  </a:lnTo>
                  <a:lnTo>
                    <a:pt x="43497" y="61810"/>
                  </a:lnTo>
                  <a:lnTo>
                    <a:pt x="43103" y="61810"/>
                  </a:lnTo>
                  <a:lnTo>
                    <a:pt x="43103" y="61620"/>
                  </a:lnTo>
                  <a:lnTo>
                    <a:pt x="43103" y="61810"/>
                  </a:lnTo>
                  <a:lnTo>
                    <a:pt x="42710" y="61810"/>
                  </a:lnTo>
                  <a:lnTo>
                    <a:pt x="42710" y="61620"/>
                  </a:lnTo>
                  <a:lnTo>
                    <a:pt x="42710" y="61810"/>
                  </a:lnTo>
                  <a:lnTo>
                    <a:pt x="42329" y="62191"/>
                  </a:lnTo>
                  <a:lnTo>
                    <a:pt x="42329" y="62585"/>
                  </a:lnTo>
                  <a:lnTo>
                    <a:pt x="42329" y="62191"/>
                  </a:lnTo>
                  <a:lnTo>
                    <a:pt x="42125" y="62191"/>
                  </a:lnTo>
                  <a:lnTo>
                    <a:pt x="42329" y="62191"/>
                  </a:lnTo>
                  <a:lnTo>
                    <a:pt x="42125" y="62191"/>
                  </a:lnTo>
                  <a:lnTo>
                    <a:pt x="42125" y="62585"/>
                  </a:lnTo>
                  <a:lnTo>
                    <a:pt x="41732" y="62585"/>
                  </a:lnTo>
                  <a:lnTo>
                    <a:pt x="41351" y="62966"/>
                  </a:lnTo>
                  <a:lnTo>
                    <a:pt x="41732" y="62966"/>
                  </a:lnTo>
                  <a:lnTo>
                    <a:pt x="41351" y="62966"/>
                  </a:lnTo>
                  <a:lnTo>
                    <a:pt x="41351" y="63347"/>
                  </a:lnTo>
                  <a:lnTo>
                    <a:pt x="41351" y="62966"/>
                  </a:lnTo>
                  <a:lnTo>
                    <a:pt x="41351" y="63347"/>
                  </a:lnTo>
                  <a:lnTo>
                    <a:pt x="41351" y="62966"/>
                  </a:lnTo>
                  <a:lnTo>
                    <a:pt x="41351" y="63347"/>
                  </a:lnTo>
                  <a:lnTo>
                    <a:pt x="41732" y="63347"/>
                  </a:lnTo>
                  <a:lnTo>
                    <a:pt x="42125" y="63347"/>
                  </a:lnTo>
                  <a:lnTo>
                    <a:pt x="42125" y="63741"/>
                  </a:lnTo>
                  <a:lnTo>
                    <a:pt x="42125" y="63347"/>
                  </a:lnTo>
                  <a:lnTo>
                    <a:pt x="42329" y="63347"/>
                  </a:lnTo>
                  <a:lnTo>
                    <a:pt x="42329" y="62966"/>
                  </a:lnTo>
                  <a:lnTo>
                    <a:pt x="42329" y="62585"/>
                  </a:lnTo>
                  <a:lnTo>
                    <a:pt x="42125" y="62585"/>
                  </a:lnTo>
                  <a:lnTo>
                    <a:pt x="42329" y="62585"/>
                  </a:lnTo>
                  <a:lnTo>
                    <a:pt x="42329" y="62966"/>
                  </a:lnTo>
                  <a:lnTo>
                    <a:pt x="42329" y="63347"/>
                  </a:lnTo>
                  <a:lnTo>
                    <a:pt x="42329" y="63741"/>
                  </a:lnTo>
                  <a:lnTo>
                    <a:pt x="42710" y="63741"/>
                  </a:lnTo>
                  <a:lnTo>
                    <a:pt x="42710" y="64122"/>
                  </a:lnTo>
                  <a:lnTo>
                    <a:pt x="42710" y="64503"/>
                  </a:lnTo>
                  <a:lnTo>
                    <a:pt x="42329" y="64503"/>
                  </a:lnTo>
                  <a:lnTo>
                    <a:pt x="42125" y="64503"/>
                  </a:lnTo>
                  <a:lnTo>
                    <a:pt x="42125" y="64896"/>
                  </a:lnTo>
                  <a:lnTo>
                    <a:pt x="41732" y="64896"/>
                  </a:lnTo>
                  <a:lnTo>
                    <a:pt x="42125" y="65277"/>
                  </a:lnTo>
                  <a:lnTo>
                    <a:pt x="42125" y="65658"/>
                  </a:lnTo>
                  <a:lnTo>
                    <a:pt x="42125" y="66052"/>
                  </a:lnTo>
                  <a:lnTo>
                    <a:pt x="42125" y="66243"/>
                  </a:lnTo>
                  <a:lnTo>
                    <a:pt x="42125" y="66624"/>
                  </a:lnTo>
                  <a:lnTo>
                    <a:pt x="42329" y="67005"/>
                  </a:lnTo>
                  <a:lnTo>
                    <a:pt x="42710" y="67005"/>
                  </a:lnTo>
                  <a:lnTo>
                    <a:pt x="42710" y="67398"/>
                  </a:lnTo>
                  <a:lnTo>
                    <a:pt x="43103" y="67398"/>
                  </a:lnTo>
                  <a:lnTo>
                    <a:pt x="43497" y="67779"/>
                  </a:lnTo>
                  <a:lnTo>
                    <a:pt x="43497" y="68554"/>
                  </a:lnTo>
                  <a:lnTo>
                    <a:pt x="43103" y="68935"/>
                  </a:lnTo>
                  <a:lnTo>
                    <a:pt x="43103" y="69316"/>
                  </a:lnTo>
                  <a:lnTo>
                    <a:pt x="43103" y="69710"/>
                  </a:lnTo>
                  <a:lnTo>
                    <a:pt x="43497" y="69710"/>
                  </a:lnTo>
                  <a:lnTo>
                    <a:pt x="43497" y="69316"/>
                  </a:lnTo>
                  <a:lnTo>
                    <a:pt x="43497" y="69710"/>
                  </a:lnTo>
                  <a:lnTo>
                    <a:pt x="43497" y="70091"/>
                  </a:lnTo>
                  <a:lnTo>
                    <a:pt x="43878" y="70091"/>
                  </a:lnTo>
                  <a:lnTo>
                    <a:pt x="43497" y="70091"/>
                  </a:lnTo>
                  <a:lnTo>
                    <a:pt x="43497" y="70472"/>
                  </a:lnTo>
                  <a:lnTo>
                    <a:pt x="43497" y="70091"/>
                  </a:lnTo>
                  <a:lnTo>
                    <a:pt x="43497" y="70472"/>
                  </a:lnTo>
                  <a:lnTo>
                    <a:pt x="43103" y="70472"/>
                  </a:lnTo>
                  <a:lnTo>
                    <a:pt x="43497" y="70472"/>
                  </a:lnTo>
                  <a:lnTo>
                    <a:pt x="43497" y="70091"/>
                  </a:lnTo>
                  <a:lnTo>
                    <a:pt x="43878" y="70091"/>
                  </a:lnTo>
                  <a:lnTo>
                    <a:pt x="43497" y="70091"/>
                  </a:lnTo>
                  <a:lnTo>
                    <a:pt x="43497" y="69710"/>
                  </a:lnTo>
                  <a:lnTo>
                    <a:pt x="43497" y="70091"/>
                  </a:lnTo>
                  <a:lnTo>
                    <a:pt x="43878" y="70091"/>
                  </a:lnTo>
                  <a:lnTo>
                    <a:pt x="44272" y="70091"/>
                  </a:lnTo>
                  <a:lnTo>
                    <a:pt x="44665" y="70091"/>
                  </a:lnTo>
                  <a:lnTo>
                    <a:pt x="44665" y="70472"/>
                  </a:lnTo>
                  <a:lnTo>
                    <a:pt x="45059" y="70472"/>
                  </a:lnTo>
                  <a:lnTo>
                    <a:pt x="45440" y="70472"/>
                  </a:lnTo>
                  <a:lnTo>
                    <a:pt x="45440" y="70865"/>
                  </a:lnTo>
                  <a:lnTo>
                    <a:pt x="45834" y="70865"/>
                  </a:lnTo>
                  <a:lnTo>
                    <a:pt x="45834" y="71056"/>
                  </a:lnTo>
                  <a:lnTo>
                    <a:pt x="46227" y="71437"/>
                  </a:lnTo>
                  <a:lnTo>
                    <a:pt x="46227" y="71818"/>
                  </a:lnTo>
                  <a:lnTo>
                    <a:pt x="46227" y="72212"/>
                  </a:lnTo>
                  <a:lnTo>
                    <a:pt x="46227" y="72593"/>
                  </a:lnTo>
                  <a:lnTo>
                    <a:pt x="46227" y="72212"/>
                  </a:lnTo>
                  <a:lnTo>
                    <a:pt x="46227" y="71818"/>
                  </a:lnTo>
                  <a:lnTo>
                    <a:pt x="46227" y="71437"/>
                  </a:lnTo>
                  <a:lnTo>
                    <a:pt x="45834" y="71437"/>
                  </a:lnTo>
                  <a:lnTo>
                    <a:pt x="45834" y="71818"/>
                  </a:lnTo>
                  <a:lnTo>
                    <a:pt x="45440" y="71818"/>
                  </a:lnTo>
                  <a:lnTo>
                    <a:pt x="45440" y="72212"/>
                  </a:lnTo>
                  <a:lnTo>
                    <a:pt x="45059" y="72593"/>
                  </a:lnTo>
                  <a:lnTo>
                    <a:pt x="45059" y="72974"/>
                  </a:lnTo>
                  <a:lnTo>
                    <a:pt x="45440" y="72974"/>
                  </a:lnTo>
                  <a:lnTo>
                    <a:pt x="45440" y="73367"/>
                  </a:lnTo>
                  <a:lnTo>
                    <a:pt x="45834" y="73367"/>
                  </a:lnTo>
                  <a:lnTo>
                    <a:pt x="46227" y="73367"/>
                  </a:lnTo>
                  <a:lnTo>
                    <a:pt x="46621" y="73367"/>
                  </a:lnTo>
                  <a:lnTo>
                    <a:pt x="47002" y="73367"/>
                  </a:lnTo>
                  <a:lnTo>
                    <a:pt x="47205" y="73748"/>
                  </a:lnTo>
                  <a:lnTo>
                    <a:pt x="47205" y="74129"/>
                  </a:lnTo>
                  <a:lnTo>
                    <a:pt x="47586" y="74129"/>
                  </a:lnTo>
                  <a:lnTo>
                    <a:pt x="47586" y="74523"/>
                  </a:lnTo>
                  <a:lnTo>
                    <a:pt x="47205" y="74904"/>
                  </a:lnTo>
                  <a:lnTo>
                    <a:pt x="47205" y="74523"/>
                  </a:lnTo>
                  <a:lnTo>
                    <a:pt x="47586" y="74523"/>
                  </a:lnTo>
                  <a:lnTo>
                    <a:pt x="47586" y="74129"/>
                  </a:lnTo>
                  <a:lnTo>
                    <a:pt x="47205" y="74129"/>
                  </a:lnTo>
                  <a:lnTo>
                    <a:pt x="47205" y="73748"/>
                  </a:lnTo>
                  <a:lnTo>
                    <a:pt x="47002" y="74129"/>
                  </a:lnTo>
                  <a:lnTo>
                    <a:pt x="46621" y="74129"/>
                  </a:lnTo>
                  <a:lnTo>
                    <a:pt x="46227" y="74129"/>
                  </a:lnTo>
                  <a:lnTo>
                    <a:pt x="46621" y="74129"/>
                  </a:lnTo>
                  <a:lnTo>
                    <a:pt x="46621" y="73748"/>
                  </a:lnTo>
                  <a:lnTo>
                    <a:pt x="46227" y="73748"/>
                  </a:lnTo>
                  <a:lnTo>
                    <a:pt x="46227" y="74129"/>
                  </a:lnTo>
                  <a:lnTo>
                    <a:pt x="45834" y="74129"/>
                  </a:lnTo>
                  <a:lnTo>
                    <a:pt x="45834" y="73748"/>
                  </a:lnTo>
                  <a:lnTo>
                    <a:pt x="45440" y="73748"/>
                  </a:lnTo>
                  <a:lnTo>
                    <a:pt x="45834" y="73748"/>
                  </a:lnTo>
                  <a:lnTo>
                    <a:pt x="45834" y="74129"/>
                  </a:lnTo>
                  <a:lnTo>
                    <a:pt x="45440" y="74129"/>
                  </a:lnTo>
                  <a:lnTo>
                    <a:pt x="45059" y="74129"/>
                  </a:lnTo>
                  <a:lnTo>
                    <a:pt x="44665" y="74129"/>
                  </a:lnTo>
                  <a:lnTo>
                    <a:pt x="45059" y="74129"/>
                  </a:lnTo>
                  <a:lnTo>
                    <a:pt x="45440" y="74129"/>
                  </a:lnTo>
                  <a:lnTo>
                    <a:pt x="45834" y="74129"/>
                  </a:lnTo>
                  <a:lnTo>
                    <a:pt x="45834" y="74523"/>
                  </a:lnTo>
                  <a:lnTo>
                    <a:pt x="45440" y="74523"/>
                  </a:lnTo>
                  <a:lnTo>
                    <a:pt x="45834" y="74523"/>
                  </a:lnTo>
                  <a:lnTo>
                    <a:pt x="45440" y="74523"/>
                  </a:lnTo>
                  <a:lnTo>
                    <a:pt x="45440" y="74904"/>
                  </a:lnTo>
                  <a:lnTo>
                    <a:pt x="45834" y="74904"/>
                  </a:lnTo>
                  <a:lnTo>
                    <a:pt x="45834" y="75285"/>
                  </a:lnTo>
                  <a:lnTo>
                    <a:pt x="46227" y="75285"/>
                  </a:lnTo>
                  <a:lnTo>
                    <a:pt x="46621" y="75679"/>
                  </a:lnTo>
                  <a:lnTo>
                    <a:pt x="47002" y="75679"/>
                  </a:lnTo>
                  <a:lnTo>
                    <a:pt x="47205" y="75679"/>
                  </a:lnTo>
                  <a:lnTo>
                    <a:pt x="47205" y="75285"/>
                  </a:lnTo>
                  <a:lnTo>
                    <a:pt x="47002" y="75285"/>
                  </a:lnTo>
                  <a:lnTo>
                    <a:pt x="47205" y="75285"/>
                  </a:lnTo>
                  <a:lnTo>
                    <a:pt x="47205" y="75679"/>
                  </a:lnTo>
                  <a:lnTo>
                    <a:pt x="47205" y="75869"/>
                  </a:lnTo>
                  <a:lnTo>
                    <a:pt x="47205" y="76250"/>
                  </a:lnTo>
                  <a:lnTo>
                    <a:pt x="47205" y="76644"/>
                  </a:lnTo>
                  <a:lnTo>
                    <a:pt x="47002" y="76644"/>
                  </a:lnTo>
                  <a:lnTo>
                    <a:pt x="47002" y="77025"/>
                  </a:lnTo>
                  <a:lnTo>
                    <a:pt x="47205" y="77406"/>
                  </a:lnTo>
                  <a:lnTo>
                    <a:pt x="47002" y="77406"/>
                  </a:lnTo>
                  <a:lnTo>
                    <a:pt x="47002" y="77025"/>
                  </a:lnTo>
                  <a:lnTo>
                    <a:pt x="47002" y="76644"/>
                  </a:lnTo>
                  <a:lnTo>
                    <a:pt x="47002" y="77025"/>
                  </a:lnTo>
                  <a:lnTo>
                    <a:pt x="47002" y="76644"/>
                  </a:lnTo>
                  <a:lnTo>
                    <a:pt x="47205" y="76644"/>
                  </a:lnTo>
                  <a:lnTo>
                    <a:pt x="47205" y="76250"/>
                  </a:lnTo>
                  <a:lnTo>
                    <a:pt x="47002" y="76250"/>
                  </a:lnTo>
                  <a:lnTo>
                    <a:pt x="47002" y="75869"/>
                  </a:lnTo>
                  <a:lnTo>
                    <a:pt x="47002" y="76250"/>
                  </a:lnTo>
                  <a:lnTo>
                    <a:pt x="47002" y="75869"/>
                  </a:lnTo>
                  <a:lnTo>
                    <a:pt x="47002" y="76250"/>
                  </a:lnTo>
                  <a:lnTo>
                    <a:pt x="47002" y="75869"/>
                  </a:lnTo>
                  <a:lnTo>
                    <a:pt x="47002" y="76250"/>
                  </a:lnTo>
                  <a:lnTo>
                    <a:pt x="46621" y="76250"/>
                  </a:lnTo>
                  <a:lnTo>
                    <a:pt x="47002" y="76250"/>
                  </a:lnTo>
                  <a:lnTo>
                    <a:pt x="47002" y="76644"/>
                  </a:lnTo>
                  <a:lnTo>
                    <a:pt x="47002" y="76250"/>
                  </a:lnTo>
                  <a:lnTo>
                    <a:pt x="47002" y="77800"/>
                  </a:lnTo>
                  <a:lnTo>
                    <a:pt x="47002" y="77406"/>
                  </a:lnTo>
                  <a:lnTo>
                    <a:pt x="47002" y="78181"/>
                  </a:lnTo>
                  <a:lnTo>
                    <a:pt x="46621" y="77800"/>
                  </a:lnTo>
                  <a:lnTo>
                    <a:pt x="46621" y="78181"/>
                  </a:lnTo>
                  <a:lnTo>
                    <a:pt x="47002" y="78181"/>
                  </a:lnTo>
                  <a:lnTo>
                    <a:pt x="47002" y="78562"/>
                  </a:lnTo>
                  <a:lnTo>
                    <a:pt x="47205" y="78562"/>
                  </a:lnTo>
                  <a:lnTo>
                    <a:pt x="47205" y="78181"/>
                  </a:lnTo>
                  <a:lnTo>
                    <a:pt x="47002" y="78181"/>
                  </a:lnTo>
                  <a:lnTo>
                    <a:pt x="47205" y="78181"/>
                  </a:lnTo>
                  <a:lnTo>
                    <a:pt x="47205" y="77800"/>
                  </a:lnTo>
                  <a:lnTo>
                    <a:pt x="47205" y="78181"/>
                  </a:lnTo>
                  <a:lnTo>
                    <a:pt x="47205" y="78562"/>
                  </a:lnTo>
                  <a:lnTo>
                    <a:pt x="47205" y="78943"/>
                  </a:lnTo>
                  <a:lnTo>
                    <a:pt x="47002" y="78943"/>
                  </a:lnTo>
                  <a:lnTo>
                    <a:pt x="47002" y="79336"/>
                  </a:lnTo>
                  <a:lnTo>
                    <a:pt x="47002" y="79717"/>
                  </a:lnTo>
                  <a:lnTo>
                    <a:pt x="47002" y="79336"/>
                  </a:lnTo>
                  <a:lnTo>
                    <a:pt x="46621" y="79336"/>
                  </a:lnTo>
                  <a:lnTo>
                    <a:pt x="47002" y="79717"/>
                  </a:lnTo>
                  <a:lnTo>
                    <a:pt x="47002" y="79336"/>
                  </a:lnTo>
                  <a:lnTo>
                    <a:pt x="47002" y="79717"/>
                  </a:lnTo>
                  <a:lnTo>
                    <a:pt x="46621" y="79717"/>
                  </a:lnTo>
                  <a:lnTo>
                    <a:pt x="46621" y="80098"/>
                  </a:lnTo>
                  <a:lnTo>
                    <a:pt x="46621" y="79717"/>
                  </a:lnTo>
                  <a:lnTo>
                    <a:pt x="47002" y="79717"/>
                  </a:lnTo>
                  <a:lnTo>
                    <a:pt x="47002" y="80098"/>
                  </a:lnTo>
                  <a:lnTo>
                    <a:pt x="47002" y="80492"/>
                  </a:lnTo>
                  <a:lnTo>
                    <a:pt x="47002" y="80683"/>
                  </a:lnTo>
                  <a:lnTo>
                    <a:pt x="47002" y="80492"/>
                  </a:lnTo>
                  <a:lnTo>
                    <a:pt x="46621" y="80492"/>
                  </a:lnTo>
                  <a:lnTo>
                    <a:pt x="46621" y="80683"/>
                  </a:lnTo>
                  <a:lnTo>
                    <a:pt x="46621" y="80492"/>
                  </a:lnTo>
                  <a:lnTo>
                    <a:pt x="46227" y="80492"/>
                  </a:lnTo>
                  <a:lnTo>
                    <a:pt x="46621" y="80492"/>
                  </a:lnTo>
                  <a:lnTo>
                    <a:pt x="46621" y="80683"/>
                  </a:lnTo>
                  <a:lnTo>
                    <a:pt x="47002" y="80683"/>
                  </a:lnTo>
                  <a:lnTo>
                    <a:pt x="47002" y="80492"/>
                  </a:lnTo>
                  <a:lnTo>
                    <a:pt x="47002" y="80098"/>
                  </a:lnTo>
                  <a:lnTo>
                    <a:pt x="47002" y="79717"/>
                  </a:lnTo>
                  <a:lnTo>
                    <a:pt x="47002" y="79336"/>
                  </a:lnTo>
                  <a:lnTo>
                    <a:pt x="47002" y="79717"/>
                  </a:lnTo>
                  <a:lnTo>
                    <a:pt x="47002" y="81457"/>
                  </a:lnTo>
                  <a:lnTo>
                    <a:pt x="47205" y="82219"/>
                  </a:lnTo>
                  <a:lnTo>
                    <a:pt x="47205" y="82613"/>
                  </a:lnTo>
                  <a:lnTo>
                    <a:pt x="47205" y="82994"/>
                  </a:lnTo>
                  <a:lnTo>
                    <a:pt x="47586" y="83769"/>
                  </a:lnTo>
                  <a:lnTo>
                    <a:pt x="47980" y="84912"/>
                  </a:lnTo>
                  <a:lnTo>
                    <a:pt x="47980" y="85305"/>
                  </a:lnTo>
                  <a:lnTo>
                    <a:pt x="47980" y="85496"/>
                  </a:lnTo>
                  <a:lnTo>
                    <a:pt x="48374" y="85496"/>
                  </a:lnTo>
                  <a:lnTo>
                    <a:pt x="48374" y="85877"/>
                  </a:lnTo>
                  <a:lnTo>
                    <a:pt x="48374" y="86271"/>
                  </a:lnTo>
                  <a:lnTo>
                    <a:pt x="48767" y="86271"/>
                  </a:lnTo>
                  <a:lnTo>
                    <a:pt x="48767" y="86652"/>
                  </a:lnTo>
                  <a:lnTo>
                    <a:pt x="48767" y="87033"/>
                  </a:lnTo>
                  <a:lnTo>
                    <a:pt x="49148" y="87426"/>
                  </a:lnTo>
                  <a:lnTo>
                    <a:pt x="49148" y="87807"/>
                  </a:lnTo>
                  <a:lnTo>
                    <a:pt x="49542" y="88188"/>
                  </a:lnTo>
                  <a:lnTo>
                    <a:pt x="49542" y="88582"/>
                  </a:lnTo>
                  <a:lnTo>
                    <a:pt x="49936" y="88582"/>
                  </a:lnTo>
                  <a:lnTo>
                    <a:pt x="49936" y="88963"/>
                  </a:lnTo>
                  <a:lnTo>
                    <a:pt x="49936" y="88582"/>
                  </a:lnTo>
                  <a:lnTo>
                    <a:pt x="49542" y="88582"/>
                  </a:lnTo>
                  <a:lnTo>
                    <a:pt x="49542" y="88188"/>
                  </a:lnTo>
                  <a:lnTo>
                    <a:pt x="49148" y="88188"/>
                  </a:lnTo>
                  <a:lnTo>
                    <a:pt x="48767" y="88188"/>
                  </a:lnTo>
                  <a:lnTo>
                    <a:pt x="48767" y="87807"/>
                  </a:lnTo>
                  <a:lnTo>
                    <a:pt x="48374" y="87807"/>
                  </a:lnTo>
                  <a:lnTo>
                    <a:pt x="48374" y="88188"/>
                  </a:lnTo>
                  <a:lnTo>
                    <a:pt x="48374" y="87807"/>
                  </a:lnTo>
                  <a:lnTo>
                    <a:pt x="48374" y="88188"/>
                  </a:lnTo>
                  <a:lnTo>
                    <a:pt x="48374" y="87807"/>
                  </a:lnTo>
                  <a:lnTo>
                    <a:pt x="48767" y="87807"/>
                  </a:lnTo>
                  <a:lnTo>
                    <a:pt x="48374" y="87807"/>
                  </a:lnTo>
                  <a:lnTo>
                    <a:pt x="48767" y="87807"/>
                  </a:lnTo>
                  <a:lnTo>
                    <a:pt x="48767" y="88188"/>
                  </a:lnTo>
                  <a:lnTo>
                    <a:pt x="49148" y="88188"/>
                  </a:lnTo>
                  <a:lnTo>
                    <a:pt x="49542" y="88188"/>
                  </a:lnTo>
                  <a:lnTo>
                    <a:pt x="49542" y="88582"/>
                  </a:lnTo>
                  <a:lnTo>
                    <a:pt x="49936" y="88582"/>
                  </a:lnTo>
                  <a:lnTo>
                    <a:pt x="49936" y="88963"/>
                  </a:lnTo>
                  <a:lnTo>
                    <a:pt x="50317" y="88963"/>
                  </a:lnTo>
                  <a:lnTo>
                    <a:pt x="50317" y="89344"/>
                  </a:lnTo>
                  <a:lnTo>
                    <a:pt x="50317" y="89725"/>
                  </a:lnTo>
                  <a:lnTo>
                    <a:pt x="50317" y="90119"/>
                  </a:lnTo>
                  <a:lnTo>
                    <a:pt x="50711" y="90119"/>
                  </a:lnTo>
                  <a:lnTo>
                    <a:pt x="50317" y="90119"/>
                  </a:lnTo>
                  <a:lnTo>
                    <a:pt x="50317" y="89725"/>
                  </a:lnTo>
                  <a:lnTo>
                    <a:pt x="50711" y="89725"/>
                  </a:lnTo>
                  <a:lnTo>
                    <a:pt x="50711" y="90119"/>
                  </a:lnTo>
                  <a:lnTo>
                    <a:pt x="51104" y="90119"/>
                  </a:lnTo>
                  <a:lnTo>
                    <a:pt x="50711" y="89725"/>
                  </a:lnTo>
                  <a:lnTo>
                    <a:pt x="50317" y="89344"/>
                  </a:lnTo>
                  <a:lnTo>
                    <a:pt x="50711" y="89344"/>
                  </a:lnTo>
                  <a:lnTo>
                    <a:pt x="50711" y="89725"/>
                  </a:lnTo>
                  <a:lnTo>
                    <a:pt x="50711" y="89344"/>
                  </a:lnTo>
                  <a:lnTo>
                    <a:pt x="50317" y="89344"/>
                  </a:lnTo>
                  <a:lnTo>
                    <a:pt x="50711" y="89344"/>
                  </a:lnTo>
                  <a:lnTo>
                    <a:pt x="51104" y="89725"/>
                  </a:lnTo>
                  <a:lnTo>
                    <a:pt x="51104" y="90119"/>
                  </a:lnTo>
                  <a:lnTo>
                    <a:pt x="51485" y="90119"/>
                  </a:lnTo>
                  <a:lnTo>
                    <a:pt x="51688" y="90309"/>
                  </a:lnTo>
                  <a:lnTo>
                    <a:pt x="52082" y="90309"/>
                  </a:lnTo>
                  <a:lnTo>
                    <a:pt x="52463" y="90309"/>
                  </a:lnTo>
                  <a:lnTo>
                    <a:pt x="52082" y="90309"/>
                  </a:lnTo>
                  <a:lnTo>
                    <a:pt x="52082" y="90690"/>
                  </a:lnTo>
                  <a:lnTo>
                    <a:pt x="52463" y="90690"/>
                  </a:lnTo>
                  <a:lnTo>
                    <a:pt x="52463" y="91084"/>
                  </a:lnTo>
                  <a:lnTo>
                    <a:pt x="52082" y="91084"/>
                  </a:lnTo>
                  <a:lnTo>
                    <a:pt x="52463" y="91084"/>
                  </a:lnTo>
                  <a:lnTo>
                    <a:pt x="52857" y="91084"/>
                  </a:lnTo>
                  <a:lnTo>
                    <a:pt x="52857" y="91465"/>
                  </a:lnTo>
                  <a:lnTo>
                    <a:pt x="52857" y="91084"/>
                  </a:lnTo>
                  <a:lnTo>
                    <a:pt x="52857" y="91465"/>
                  </a:lnTo>
                  <a:lnTo>
                    <a:pt x="52857" y="91084"/>
                  </a:lnTo>
                  <a:lnTo>
                    <a:pt x="53251" y="91465"/>
                  </a:lnTo>
                  <a:lnTo>
                    <a:pt x="53251" y="91084"/>
                  </a:lnTo>
                  <a:lnTo>
                    <a:pt x="53251" y="90690"/>
                  </a:lnTo>
                  <a:lnTo>
                    <a:pt x="52857" y="90690"/>
                  </a:lnTo>
                  <a:lnTo>
                    <a:pt x="52857" y="90309"/>
                  </a:lnTo>
                  <a:lnTo>
                    <a:pt x="52857" y="90690"/>
                  </a:lnTo>
                  <a:lnTo>
                    <a:pt x="52857" y="90309"/>
                  </a:lnTo>
                  <a:lnTo>
                    <a:pt x="52857" y="90690"/>
                  </a:lnTo>
                  <a:lnTo>
                    <a:pt x="52857" y="91084"/>
                  </a:lnTo>
                  <a:lnTo>
                    <a:pt x="52463" y="90690"/>
                  </a:lnTo>
                  <a:lnTo>
                    <a:pt x="52463" y="90309"/>
                  </a:lnTo>
                  <a:lnTo>
                    <a:pt x="52857" y="90309"/>
                  </a:lnTo>
                  <a:lnTo>
                    <a:pt x="53251" y="90309"/>
                  </a:lnTo>
                  <a:lnTo>
                    <a:pt x="53632" y="90309"/>
                  </a:lnTo>
                  <a:lnTo>
                    <a:pt x="54025" y="90309"/>
                  </a:lnTo>
                  <a:lnTo>
                    <a:pt x="54025" y="90119"/>
                  </a:lnTo>
                  <a:lnTo>
                    <a:pt x="54419" y="90119"/>
                  </a:lnTo>
                  <a:lnTo>
                    <a:pt x="54813" y="90119"/>
                  </a:lnTo>
                  <a:lnTo>
                    <a:pt x="54419" y="90119"/>
                  </a:lnTo>
                  <a:lnTo>
                    <a:pt x="54419" y="90309"/>
                  </a:lnTo>
                  <a:lnTo>
                    <a:pt x="54419" y="90119"/>
                  </a:lnTo>
                  <a:lnTo>
                    <a:pt x="54813" y="90309"/>
                  </a:lnTo>
                  <a:lnTo>
                    <a:pt x="54813" y="90690"/>
                  </a:lnTo>
                  <a:lnTo>
                    <a:pt x="54813" y="91084"/>
                  </a:lnTo>
                  <a:lnTo>
                    <a:pt x="54813" y="91465"/>
                  </a:lnTo>
                  <a:lnTo>
                    <a:pt x="54813" y="91084"/>
                  </a:lnTo>
                  <a:lnTo>
                    <a:pt x="54419" y="91084"/>
                  </a:lnTo>
                  <a:lnTo>
                    <a:pt x="54025" y="91084"/>
                  </a:lnTo>
                  <a:lnTo>
                    <a:pt x="54419" y="91084"/>
                  </a:lnTo>
                  <a:lnTo>
                    <a:pt x="54813" y="91084"/>
                  </a:lnTo>
                  <a:lnTo>
                    <a:pt x="54419" y="91084"/>
                  </a:lnTo>
                  <a:lnTo>
                    <a:pt x="54419" y="91465"/>
                  </a:lnTo>
                  <a:lnTo>
                    <a:pt x="54419" y="91084"/>
                  </a:lnTo>
                  <a:lnTo>
                    <a:pt x="54813" y="91465"/>
                  </a:lnTo>
                  <a:lnTo>
                    <a:pt x="55194" y="91465"/>
                  </a:lnTo>
                  <a:lnTo>
                    <a:pt x="55194" y="89725"/>
                  </a:lnTo>
                  <a:lnTo>
                    <a:pt x="54813" y="89725"/>
                  </a:lnTo>
                  <a:lnTo>
                    <a:pt x="54813" y="90119"/>
                  </a:lnTo>
                  <a:lnTo>
                    <a:pt x="54813" y="89725"/>
                  </a:lnTo>
                  <a:lnTo>
                    <a:pt x="54419" y="89725"/>
                  </a:lnTo>
                  <a:lnTo>
                    <a:pt x="54419" y="89344"/>
                  </a:lnTo>
                  <a:lnTo>
                    <a:pt x="54025" y="88963"/>
                  </a:lnTo>
                  <a:lnTo>
                    <a:pt x="54025" y="88582"/>
                  </a:lnTo>
                  <a:lnTo>
                    <a:pt x="53632" y="88582"/>
                  </a:lnTo>
                  <a:lnTo>
                    <a:pt x="54025" y="88188"/>
                  </a:lnTo>
                  <a:lnTo>
                    <a:pt x="53632" y="88188"/>
                  </a:lnTo>
                  <a:lnTo>
                    <a:pt x="53632" y="87807"/>
                  </a:lnTo>
                  <a:lnTo>
                    <a:pt x="54025" y="87807"/>
                  </a:lnTo>
                  <a:lnTo>
                    <a:pt x="54025" y="87426"/>
                  </a:lnTo>
                  <a:lnTo>
                    <a:pt x="54419" y="87426"/>
                  </a:lnTo>
                  <a:lnTo>
                    <a:pt x="54419" y="87033"/>
                  </a:lnTo>
                  <a:lnTo>
                    <a:pt x="54419" y="87426"/>
                  </a:lnTo>
                  <a:lnTo>
                    <a:pt x="54813" y="87426"/>
                  </a:lnTo>
                  <a:lnTo>
                    <a:pt x="54813" y="87033"/>
                  </a:lnTo>
                  <a:lnTo>
                    <a:pt x="55194" y="87033"/>
                  </a:lnTo>
                  <a:lnTo>
                    <a:pt x="55194" y="87426"/>
                  </a:lnTo>
                  <a:lnTo>
                    <a:pt x="55194" y="87033"/>
                  </a:lnTo>
                  <a:lnTo>
                    <a:pt x="55587" y="87033"/>
                  </a:lnTo>
                  <a:lnTo>
                    <a:pt x="57340" y="87033"/>
                  </a:lnTo>
                  <a:lnTo>
                    <a:pt x="57340" y="86652"/>
                  </a:lnTo>
                  <a:lnTo>
                    <a:pt x="57734" y="86652"/>
                  </a:lnTo>
                  <a:lnTo>
                    <a:pt x="58127" y="86652"/>
                  </a:lnTo>
                  <a:lnTo>
                    <a:pt x="58521" y="86652"/>
                  </a:lnTo>
                  <a:lnTo>
                    <a:pt x="58521" y="87033"/>
                  </a:lnTo>
                  <a:lnTo>
                    <a:pt x="58902" y="87033"/>
                  </a:lnTo>
                  <a:lnTo>
                    <a:pt x="59296" y="87033"/>
                  </a:lnTo>
                  <a:lnTo>
                    <a:pt x="58902" y="87033"/>
                  </a:lnTo>
                  <a:lnTo>
                    <a:pt x="58902" y="87426"/>
                  </a:lnTo>
                  <a:lnTo>
                    <a:pt x="59296" y="87426"/>
                  </a:lnTo>
                  <a:lnTo>
                    <a:pt x="59296" y="87807"/>
                  </a:lnTo>
                  <a:lnTo>
                    <a:pt x="59296" y="88188"/>
                  </a:lnTo>
                  <a:lnTo>
                    <a:pt x="59689" y="88188"/>
                  </a:lnTo>
                  <a:lnTo>
                    <a:pt x="59689" y="88582"/>
                  </a:lnTo>
                  <a:lnTo>
                    <a:pt x="59689" y="88963"/>
                  </a:lnTo>
                  <a:lnTo>
                    <a:pt x="59689" y="89344"/>
                  </a:lnTo>
                  <a:lnTo>
                    <a:pt x="59689" y="89725"/>
                  </a:lnTo>
                  <a:lnTo>
                    <a:pt x="60070" y="90309"/>
                  </a:lnTo>
                  <a:lnTo>
                    <a:pt x="60070" y="90690"/>
                  </a:lnTo>
                  <a:lnTo>
                    <a:pt x="60070" y="91084"/>
                  </a:lnTo>
                  <a:lnTo>
                    <a:pt x="59689" y="91084"/>
                  </a:lnTo>
                  <a:lnTo>
                    <a:pt x="59689" y="93395"/>
                  </a:lnTo>
                  <a:lnTo>
                    <a:pt x="59296" y="93395"/>
                  </a:lnTo>
                  <a:lnTo>
                    <a:pt x="59296" y="93776"/>
                  </a:lnTo>
                  <a:lnTo>
                    <a:pt x="58902" y="93776"/>
                  </a:lnTo>
                  <a:lnTo>
                    <a:pt x="58521" y="93776"/>
                  </a:lnTo>
                  <a:lnTo>
                    <a:pt x="58127" y="93776"/>
                  </a:lnTo>
                  <a:lnTo>
                    <a:pt x="58127" y="94157"/>
                  </a:lnTo>
                  <a:lnTo>
                    <a:pt x="58127" y="94551"/>
                  </a:lnTo>
                  <a:lnTo>
                    <a:pt x="57734" y="94551"/>
                  </a:lnTo>
                  <a:lnTo>
                    <a:pt x="57734" y="94157"/>
                  </a:lnTo>
                  <a:lnTo>
                    <a:pt x="57734" y="94551"/>
                  </a:lnTo>
                  <a:lnTo>
                    <a:pt x="57340" y="94551"/>
                  </a:lnTo>
                  <a:lnTo>
                    <a:pt x="57734" y="94551"/>
                  </a:lnTo>
                  <a:lnTo>
                    <a:pt x="57734" y="94157"/>
                  </a:lnTo>
                  <a:lnTo>
                    <a:pt x="57734" y="94551"/>
                  </a:lnTo>
                  <a:lnTo>
                    <a:pt x="58127" y="94551"/>
                  </a:lnTo>
                  <a:lnTo>
                    <a:pt x="58127" y="94157"/>
                  </a:lnTo>
                  <a:lnTo>
                    <a:pt x="58127" y="93776"/>
                  </a:lnTo>
                  <a:lnTo>
                    <a:pt x="58521" y="93776"/>
                  </a:lnTo>
                  <a:lnTo>
                    <a:pt x="58902" y="93776"/>
                  </a:lnTo>
                  <a:lnTo>
                    <a:pt x="59296" y="93776"/>
                  </a:lnTo>
                  <a:lnTo>
                    <a:pt x="59296" y="93395"/>
                  </a:lnTo>
                  <a:lnTo>
                    <a:pt x="59689" y="93395"/>
                  </a:lnTo>
                  <a:lnTo>
                    <a:pt x="59689" y="93002"/>
                  </a:lnTo>
                  <a:lnTo>
                    <a:pt x="60070" y="93395"/>
                  </a:lnTo>
                  <a:lnTo>
                    <a:pt x="60070" y="93776"/>
                  </a:lnTo>
                  <a:lnTo>
                    <a:pt x="60464" y="94157"/>
                  </a:lnTo>
                  <a:lnTo>
                    <a:pt x="60858" y="94157"/>
                  </a:lnTo>
                  <a:lnTo>
                    <a:pt x="60858" y="94551"/>
                  </a:lnTo>
                  <a:lnTo>
                    <a:pt x="61239" y="94551"/>
                  </a:lnTo>
                  <a:lnTo>
                    <a:pt x="61239" y="94932"/>
                  </a:lnTo>
                  <a:lnTo>
                    <a:pt x="61442" y="94932"/>
                  </a:lnTo>
                  <a:lnTo>
                    <a:pt x="61442" y="95122"/>
                  </a:lnTo>
                  <a:lnTo>
                    <a:pt x="61836" y="95122"/>
                  </a:lnTo>
                  <a:lnTo>
                    <a:pt x="62217" y="95503"/>
                  </a:lnTo>
                  <a:lnTo>
                    <a:pt x="62610" y="95503"/>
                  </a:lnTo>
                  <a:lnTo>
                    <a:pt x="62610" y="95897"/>
                  </a:lnTo>
                  <a:lnTo>
                    <a:pt x="63004" y="96278"/>
                  </a:lnTo>
                  <a:lnTo>
                    <a:pt x="63004" y="96659"/>
                  </a:lnTo>
                  <a:lnTo>
                    <a:pt x="63385" y="97053"/>
                  </a:lnTo>
                  <a:lnTo>
                    <a:pt x="63385" y="97434"/>
                  </a:lnTo>
                  <a:lnTo>
                    <a:pt x="63779" y="97815"/>
                  </a:lnTo>
                  <a:lnTo>
                    <a:pt x="63779" y="98209"/>
                  </a:lnTo>
                  <a:lnTo>
                    <a:pt x="64173" y="98209"/>
                  </a:lnTo>
                  <a:lnTo>
                    <a:pt x="64173" y="98590"/>
                  </a:lnTo>
                  <a:lnTo>
                    <a:pt x="64566" y="98590"/>
                  </a:lnTo>
                  <a:lnTo>
                    <a:pt x="64566" y="98971"/>
                  </a:lnTo>
                  <a:lnTo>
                    <a:pt x="64947" y="98971"/>
                  </a:lnTo>
                  <a:lnTo>
                    <a:pt x="65341" y="98971"/>
                  </a:lnTo>
                  <a:lnTo>
                    <a:pt x="65735" y="98971"/>
                  </a:lnTo>
                  <a:lnTo>
                    <a:pt x="65925" y="98971"/>
                  </a:lnTo>
                  <a:lnTo>
                    <a:pt x="65735" y="98971"/>
                  </a:lnTo>
                  <a:lnTo>
                    <a:pt x="65735" y="99364"/>
                  </a:lnTo>
                  <a:lnTo>
                    <a:pt x="65341" y="99364"/>
                  </a:lnTo>
                  <a:lnTo>
                    <a:pt x="65735" y="99364"/>
                  </a:lnTo>
                  <a:lnTo>
                    <a:pt x="65925" y="99364"/>
                  </a:lnTo>
                  <a:lnTo>
                    <a:pt x="65925" y="98971"/>
                  </a:lnTo>
                  <a:lnTo>
                    <a:pt x="65925" y="98590"/>
                  </a:lnTo>
                  <a:lnTo>
                    <a:pt x="65925" y="98209"/>
                  </a:lnTo>
                  <a:lnTo>
                    <a:pt x="66319" y="98209"/>
                  </a:lnTo>
                  <a:lnTo>
                    <a:pt x="65925" y="98209"/>
                  </a:lnTo>
                  <a:lnTo>
                    <a:pt x="65925" y="97815"/>
                  </a:lnTo>
                  <a:lnTo>
                    <a:pt x="66319" y="97815"/>
                  </a:lnTo>
                  <a:lnTo>
                    <a:pt x="66713" y="97815"/>
                  </a:lnTo>
                  <a:lnTo>
                    <a:pt x="66713" y="97434"/>
                  </a:lnTo>
                  <a:lnTo>
                    <a:pt x="67094" y="97434"/>
                  </a:lnTo>
                  <a:lnTo>
                    <a:pt x="67094" y="97815"/>
                  </a:lnTo>
                  <a:lnTo>
                    <a:pt x="67487" y="97815"/>
                  </a:lnTo>
                  <a:lnTo>
                    <a:pt x="67881" y="97815"/>
                  </a:lnTo>
                  <a:lnTo>
                    <a:pt x="67881" y="98209"/>
                  </a:lnTo>
                  <a:lnTo>
                    <a:pt x="67881" y="98590"/>
                  </a:lnTo>
                  <a:lnTo>
                    <a:pt x="68262" y="98590"/>
                  </a:lnTo>
                  <a:lnTo>
                    <a:pt x="68262" y="98971"/>
                  </a:lnTo>
                  <a:lnTo>
                    <a:pt x="68656" y="98971"/>
                  </a:lnTo>
                  <a:lnTo>
                    <a:pt x="68656" y="99364"/>
                  </a:lnTo>
                  <a:lnTo>
                    <a:pt x="69049" y="99364"/>
                  </a:lnTo>
                  <a:lnTo>
                    <a:pt x="69049" y="99745"/>
                  </a:lnTo>
                  <a:lnTo>
                    <a:pt x="69443" y="99745"/>
                  </a:lnTo>
                  <a:lnTo>
                    <a:pt x="69443" y="99936"/>
                  </a:lnTo>
                  <a:lnTo>
                    <a:pt x="69824" y="100317"/>
                  </a:lnTo>
                  <a:lnTo>
                    <a:pt x="70218" y="100317"/>
                  </a:lnTo>
                  <a:lnTo>
                    <a:pt x="70611" y="100710"/>
                  </a:lnTo>
                  <a:lnTo>
                    <a:pt x="70802" y="100710"/>
                  </a:lnTo>
                  <a:lnTo>
                    <a:pt x="70802" y="101091"/>
                  </a:lnTo>
                  <a:lnTo>
                    <a:pt x="71196" y="101091"/>
                  </a:lnTo>
                  <a:lnTo>
                    <a:pt x="71196" y="101472"/>
                  </a:lnTo>
                  <a:lnTo>
                    <a:pt x="71589" y="101472"/>
                  </a:lnTo>
                  <a:lnTo>
                    <a:pt x="71589" y="101866"/>
                  </a:lnTo>
                  <a:lnTo>
                    <a:pt x="71970" y="101866"/>
                  </a:lnTo>
                  <a:lnTo>
                    <a:pt x="71970" y="102247"/>
                  </a:lnTo>
                  <a:lnTo>
                    <a:pt x="72364" y="102247"/>
                  </a:lnTo>
                  <a:lnTo>
                    <a:pt x="72364" y="102628"/>
                  </a:lnTo>
                  <a:lnTo>
                    <a:pt x="72364" y="103022"/>
                  </a:lnTo>
                  <a:lnTo>
                    <a:pt x="71970" y="103403"/>
                  </a:lnTo>
                  <a:lnTo>
                    <a:pt x="71970" y="103784"/>
                  </a:lnTo>
                  <a:lnTo>
                    <a:pt x="71970" y="104178"/>
                  </a:lnTo>
                  <a:lnTo>
                    <a:pt x="71970" y="104559"/>
                  </a:lnTo>
                  <a:lnTo>
                    <a:pt x="71970" y="104749"/>
                  </a:lnTo>
                  <a:lnTo>
                    <a:pt x="71970" y="105130"/>
                  </a:lnTo>
                  <a:lnTo>
                    <a:pt x="72364" y="105130"/>
                  </a:lnTo>
                  <a:lnTo>
                    <a:pt x="72364" y="105524"/>
                  </a:lnTo>
                  <a:lnTo>
                    <a:pt x="71970" y="105524"/>
                  </a:lnTo>
                  <a:lnTo>
                    <a:pt x="71589" y="105524"/>
                  </a:lnTo>
                  <a:lnTo>
                    <a:pt x="71589" y="105905"/>
                  </a:lnTo>
                  <a:lnTo>
                    <a:pt x="71196" y="105905"/>
                  </a:lnTo>
                  <a:lnTo>
                    <a:pt x="70802" y="105905"/>
                  </a:lnTo>
                  <a:lnTo>
                    <a:pt x="70611" y="105905"/>
                  </a:lnTo>
                  <a:lnTo>
                    <a:pt x="70611" y="105524"/>
                  </a:lnTo>
                  <a:lnTo>
                    <a:pt x="70218" y="105524"/>
                  </a:lnTo>
                  <a:lnTo>
                    <a:pt x="69824" y="105524"/>
                  </a:lnTo>
                  <a:lnTo>
                    <a:pt x="69824" y="105130"/>
                  </a:lnTo>
                  <a:lnTo>
                    <a:pt x="69443" y="105130"/>
                  </a:lnTo>
                  <a:lnTo>
                    <a:pt x="69049" y="105130"/>
                  </a:lnTo>
                  <a:lnTo>
                    <a:pt x="68656" y="105130"/>
                  </a:lnTo>
                  <a:lnTo>
                    <a:pt x="68656" y="104749"/>
                  </a:lnTo>
                  <a:lnTo>
                    <a:pt x="68262" y="104749"/>
                  </a:lnTo>
                  <a:lnTo>
                    <a:pt x="67881" y="105130"/>
                  </a:lnTo>
                  <a:lnTo>
                    <a:pt x="67881" y="105524"/>
                  </a:lnTo>
                  <a:lnTo>
                    <a:pt x="67881" y="105130"/>
                  </a:lnTo>
                  <a:lnTo>
                    <a:pt x="68262" y="104749"/>
                  </a:lnTo>
                  <a:lnTo>
                    <a:pt x="68262" y="104559"/>
                  </a:lnTo>
                  <a:lnTo>
                    <a:pt x="68262" y="104178"/>
                  </a:lnTo>
                  <a:lnTo>
                    <a:pt x="68262" y="103784"/>
                  </a:lnTo>
                  <a:lnTo>
                    <a:pt x="68262" y="103403"/>
                  </a:lnTo>
                  <a:lnTo>
                    <a:pt x="67881" y="103403"/>
                  </a:lnTo>
                  <a:lnTo>
                    <a:pt x="67881" y="103022"/>
                  </a:lnTo>
                  <a:lnTo>
                    <a:pt x="68262" y="103022"/>
                  </a:lnTo>
                  <a:lnTo>
                    <a:pt x="68262" y="102628"/>
                  </a:lnTo>
                  <a:lnTo>
                    <a:pt x="68656" y="102628"/>
                  </a:lnTo>
                  <a:lnTo>
                    <a:pt x="68656" y="102247"/>
                  </a:lnTo>
                  <a:lnTo>
                    <a:pt x="68656" y="101866"/>
                  </a:lnTo>
                  <a:lnTo>
                    <a:pt x="68262" y="101866"/>
                  </a:lnTo>
                  <a:lnTo>
                    <a:pt x="68262" y="101472"/>
                  </a:lnTo>
                  <a:lnTo>
                    <a:pt x="68656" y="101472"/>
                  </a:lnTo>
                  <a:lnTo>
                    <a:pt x="68656" y="101091"/>
                  </a:lnTo>
                  <a:lnTo>
                    <a:pt x="68262" y="101091"/>
                  </a:lnTo>
                  <a:lnTo>
                    <a:pt x="68656" y="101091"/>
                  </a:lnTo>
                  <a:lnTo>
                    <a:pt x="68656" y="100710"/>
                  </a:lnTo>
                  <a:lnTo>
                    <a:pt x="68656" y="100317"/>
                  </a:lnTo>
                  <a:lnTo>
                    <a:pt x="68262" y="100317"/>
                  </a:lnTo>
                  <a:lnTo>
                    <a:pt x="68262" y="99936"/>
                  </a:lnTo>
                  <a:lnTo>
                    <a:pt x="67881" y="99936"/>
                  </a:lnTo>
                  <a:lnTo>
                    <a:pt x="67881" y="100317"/>
                  </a:lnTo>
                  <a:lnTo>
                    <a:pt x="67487" y="100317"/>
                  </a:lnTo>
                  <a:lnTo>
                    <a:pt x="67487" y="99936"/>
                  </a:lnTo>
                  <a:lnTo>
                    <a:pt x="67487" y="100317"/>
                  </a:lnTo>
                  <a:lnTo>
                    <a:pt x="67487" y="100710"/>
                  </a:lnTo>
                  <a:lnTo>
                    <a:pt x="67881" y="101091"/>
                  </a:lnTo>
                  <a:lnTo>
                    <a:pt x="67881" y="101472"/>
                  </a:lnTo>
                  <a:lnTo>
                    <a:pt x="68262" y="101472"/>
                  </a:lnTo>
                  <a:lnTo>
                    <a:pt x="67881" y="101472"/>
                  </a:lnTo>
                  <a:lnTo>
                    <a:pt x="67881" y="101866"/>
                  </a:lnTo>
                  <a:lnTo>
                    <a:pt x="68262" y="101866"/>
                  </a:lnTo>
                  <a:lnTo>
                    <a:pt x="67881" y="101866"/>
                  </a:lnTo>
                  <a:lnTo>
                    <a:pt x="67487" y="101866"/>
                  </a:lnTo>
                  <a:lnTo>
                    <a:pt x="67094" y="101866"/>
                  </a:lnTo>
                  <a:lnTo>
                    <a:pt x="66713" y="101866"/>
                  </a:lnTo>
                  <a:lnTo>
                    <a:pt x="66319" y="102247"/>
                  </a:lnTo>
                  <a:lnTo>
                    <a:pt x="66319" y="102628"/>
                  </a:lnTo>
                  <a:lnTo>
                    <a:pt x="66319" y="103022"/>
                  </a:lnTo>
                  <a:lnTo>
                    <a:pt x="66319" y="103403"/>
                  </a:lnTo>
                  <a:lnTo>
                    <a:pt x="65925" y="103403"/>
                  </a:lnTo>
                  <a:lnTo>
                    <a:pt x="65925" y="103784"/>
                  </a:lnTo>
                  <a:lnTo>
                    <a:pt x="66319" y="103784"/>
                  </a:lnTo>
                  <a:lnTo>
                    <a:pt x="65925" y="103784"/>
                  </a:lnTo>
                  <a:lnTo>
                    <a:pt x="65925" y="104178"/>
                  </a:lnTo>
                  <a:lnTo>
                    <a:pt x="65925" y="104559"/>
                  </a:lnTo>
                  <a:lnTo>
                    <a:pt x="66319" y="104559"/>
                  </a:lnTo>
                  <a:lnTo>
                    <a:pt x="66713" y="104559"/>
                  </a:lnTo>
                  <a:lnTo>
                    <a:pt x="67094" y="104559"/>
                  </a:lnTo>
                  <a:lnTo>
                    <a:pt x="67094" y="104749"/>
                  </a:lnTo>
                  <a:lnTo>
                    <a:pt x="67487" y="104559"/>
                  </a:lnTo>
                  <a:lnTo>
                    <a:pt x="67881" y="104559"/>
                  </a:lnTo>
                  <a:lnTo>
                    <a:pt x="67881" y="104749"/>
                  </a:lnTo>
                  <a:lnTo>
                    <a:pt x="67881" y="105130"/>
                  </a:lnTo>
                  <a:lnTo>
                    <a:pt x="67487" y="105130"/>
                  </a:lnTo>
                  <a:lnTo>
                    <a:pt x="67094" y="105130"/>
                  </a:lnTo>
                  <a:lnTo>
                    <a:pt x="67094" y="105524"/>
                  </a:lnTo>
                  <a:lnTo>
                    <a:pt x="67094" y="105130"/>
                  </a:lnTo>
                  <a:lnTo>
                    <a:pt x="67094" y="105524"/>
                  </a:lnTo>
                  <a:lnTo>
                    <a:pt x="66713" y="105524"/>
                  </a:lnTo>
                  <a:lnTo>
                    <a:pt x="66713" y="105905"/>
                  </a:lnTo>
                  <a:lnTo>
                    <a:pt x="66319" y="105905"/>
                  </a:lnTo>
                  <a:lnTo>
                    <a:pt x="65925" y="105905"/>
                  </a:lnTo>
                  <a:lnTo>
                    <a:pt x="65925" y="106286"/>
                  </a:lnTo>
                  <a:lnTo>
                    <a:pt x="65925" y="105905"/>
                  </a:lnTo>
                  <a:lnTo>
                    <a:pt x="65925" y="106286"/>
                  </a:lnTo>
                  <a:lnTo>
                    <a:pt x="65735" y="106286"/>
                  </a:lnTo>
                  <a:lnTo>
                    <a:pt x="65735" y="106679"/>
                  </a:lnTo>
                  <a:lnTo>
                    <a:pt x="65735" y="107060"/>
                  </a:lnTo>
                  <a:lnTo>
                    <a:pt x="65341" y="107060"/>
                  </a:lnTo>
                  <a:lnTo>
                    <a:pt x="65735" y="107060"/>
                  </a:lnTo>
                  <a:lnTo>
                    <a:pt x="65341" y="107060"/>
                  </a:lnTo>
                  <a:lnTo>
                    <a:pt x="65341" y="107441"/>
                  </a:lnTo>
                  <a:lnTo>
                    <a:pt x="65341" y="107835"/>
                  </a:lnTo>
                  <a:lnTo>
                    <a:pt x="64947" y="107835"/>
                  </a:lnTo>
                  <a:lnTo>
                    <a:pt x="64566" y="107835"/>
                  </a:lnTo>
                  <a:lnTo>
                    <a:pt x="64173" y="107835"/>
                  </a:lnTo>
                  <a:lnTo>
                    <a:pt x="63779" y="107835"/>
                  </a:lnTo>
                  <a:lnTo>
                    <a:pt x="63779" y="108216"/>
                  </a:lnTo>
                  <a:lnTo>
                    <a:pt x="63385" y="108216"/>
                  </a:lnTo>
                  <a:lnTo>
                    <a:pt x="63004" y="108216"/>
                  </a:lnTo>
                  <a:lnTo>
                    <a:pt x="62610" y="108597"/>
                  </a:lnTo>
                  <a:lnTo>
                    <a:pt x="62217" y="108597"/>
                  </a:lnTo>
                  <a:lnTo>
                    <a:pt x="62217" y="108991"/>
                  </a:lnTo>
                  <a:lnTo>
                    <a:pt x="61836" y="108597"/>
                  </a:lnTo>
                  <a:lnTo>
                    <a:pt x="61836" y="108991"/>
                  </a:lnTo>
                  <a:lnTo>
                    <a:pt x="61442" y="108991"/>
                  </a:lnTo>
                  <a:lnTo>
                    <a:pt x="61442" y="108597"/>
                  </a:lnTo>
                  <a:lnTo>
                    <a:pt x="61442" y="108991"/>
                  </a:lnTo>
                  <a:lnTo>
                    <a:pt x="61836" y="108991"/>
                  </a:lnTo>
                  <a:lnTo>
                    <a:pt x="62217" y="108991"/>
                  </a:lnTo>
                  <a:lnTo>
                    <a:pt x="62217" y="108597"/>
                  </a:lnTo>
                  <a:lnTo>
                    <a:pt x="62610" y="108597"/>
                  </a:lnTo>
                  <a:lnTo>
                    <a:pt x="63004" y="108597"/>
                  </a:lnTo>
                  <a:lnTo>
                    <a:pt x="63004" y="108216"/>
                  </a:lnTo>
                  <a:lnTo>
                    <a:pt x="63385" y="108216"/>
                  </a:lnTo>
                  <a:lnTo>
                    <a:pt x="63779" y="108216"/>
                  </a:lnTo>
                  <a:lnTo>
                    <a:pt x="63779" y="107835"/>
                  </a:lnTo>
                  <a:lnTo>
                    <a:pt x="64173" y="107835"/>
                  </a:lnTo>
                  <a:lnTo>
                    <a:pt x="64566" y="107835"/>
                  </a:lnTo>
                  <a:lnTo>
                    <a:pt x="64947" y="107835"/>
                  </a:lnTo>
                  <a:lnTo>
                    <a:pt x="65341" y="107835"/>
                  </a:lnTo>
                  <a:lnTo>
                    <a:pt x="65341" y="107441"/>
                  </a:lnTo>
                  <a:lnTo>
                    <a:pt x="65735" y="107441"/>
                  </a:lnTo>
                  <a:lnTo>
                    <a:pt x="65735" y="107060"/>
                  </a:lnTo>
                  <a:lnTo>
                    <a:pt x="65735" y="107441"/>
                  </a:lnTo>
                  <a:lnTo>
                    <a:pt x="65735" y="107060"/>
                  </a:lnTo>
                  <a:lnTo>
                    <a:pt x="65925" y="107060"/>
                  </a:lnTo>
                  <a:lnTo>
                    <a:pt x="65925" y="106679"/>
                  </a:lnTo>
                  <a:lnTo>
                    <a:pt x="65925" y="106286"/>
                  </a:lnTo>
                  <a:lnTo>
                    <a:pt x="66319" y="106286"/>
                  </a:lnTo>
                  <a:lnTo>
                    <a:pt x="66319" y="105905"/>
                  </a:lnTo>
                  <a:lnTo>
                    <a:pt x="66713" y="105905"/>
                  </a:lnTo>
                  <a:lnTo>
                    <a:pt x="66713" y="105524"/>
                  </a:lnTo>
                  <a:lnTo>
                    <a:pt x="67094" y="105524"/>
                  </a:lnTo>
                  <a:lnTo>
                    <a:pt x="67487" y="105524"/>
                  </a:lnTo>
                  <a:lnTo>
                    <a:pt x="67881" y="105524"/>
                  </a:lnTo>
                  <a:lnTo>
                    <a:pt x="67487" y="105905"/>
                  </a:lnTo>
                  <a:lnTo>
                    <a:pt x="67487" y="105524"/>
                  </a:lnTo>
                  <a:lnTo>
                    <a:pt x="67487" y="105905"/>
                  </a:lnTo>
                  <a:lnTo>
                    <a:pt x="67094" y="106286"/>
                  </a:lnTo>
                  <a:lnTo>
                    <a:pt x="67487" y="105905"/>
                  </a:lnTo>
                  <a:lnTo>
                    <a:pt x="67487" y="106286"/>
                  </a:lnTo>
                  <a:lnTo>
                    <a:pt x="67094" y="106286"/>
                  </a:lnTo>
                  <a:lnTo>
                    <a:pt x="67487" y="105905"/>
                  </a:lnTo>
                  <a:lnTo>
                    <a:pt x="67487" y="106286"/>
                  </a:lnTo>
                  <a:lnTo>
                    <a:pt x="67094" y="106286"/>
                  </a:lnTo>
                  <a:lnTo>
                    <a:pt x="67487" y="106286"/>
                  </a:lnTo>
                  <a:lnTo>
                    <a:pt x="67094" y="106679"/>
                  </a:lnTo>
                  <a:lnTo>
                    <a:pt x="67094" y="107060"/>
                  </a:lnTo>
                  <a:lnTo>
                    <a:pt x="67094" y="106679"/>
                  </a:lnTo>
                  <a:lnTo>
                    <a:pt x="67487" y="106286"/>
                  </a:lnTo>
                  <a:lnTo>
                    <a:pt x="67094" y="106679"/>
                  </a:lnTo>
                  <a:lnTo>
                    <a:pt x="67487" y="106286"/>
                  </a:lnTo>
                  <a:lnTo>
                    <a:pt x="67487" y="105905"/>
                  </a:lnTo>
                  <a:lnTo>
                    <a:pt x="67881" y="105524"/>
                  </a:lnTo>
                  <a:lnTo>
                    <a:pt x="67881" y="105905"/>
                  </a:lnTo>
                  <a:lnTo>
                    <a:pt x="67487" y="105905"/>
                  </a:lnTo>
                  <a:lnTo>
                    <a:pt x="67487" y="106286"/>
                  </a:lnTo>
                  <a:lnTo>
                    <a:pt x="67094" y="106679"/>
                  </a:lnTo>
                  <a:lnTo>
                    <a:pt x="67094" y="107060"/>
                  </a:lnTo>
                  <a:lnTo>
                    <a:pt x="67094" y="107441"/>
                  </a:lnTo>
                  <a:lnTo>
                    <a:pt x="66713" y="107835"/>
                  </a:lnTo>
                  <a:lnTo>
                    <a:pt x="66713" y="108216"/>
                  </a:lnTo>
                  <a:lnTo>
                    <a:pt x="66713" y="108597"/>
                  </a:lnTo>
                  <a:lnTo>
                    <a:pt x="66713" y="108991"/>
                  </a:lnTo>
                  <a:lnTo>
                    <a:pt x="67094" y="108991"/>
                  </a:lnTo>
                  <a:lnTo>
                    <a:pt x="67094" y="109372"/>
                  </a:lnTo>
                  <a:lnTo>
                    <a:pt x="67487" y="109372"/>
                  </a:lnTo>
                  <a:lnTo>
                    <a:pt x="67487" y="109562"/>
                  </a:lnTo>
                  <a:lnTo>
                    <a:pt x="67487" y="109956"/>
                  </a:lnTo>
                  <a:lnTo>
                    <a:pt x="67881" y="109956"/>
                  </a:lnTo>
                  <a:lnTo>
                    <a:pt x="67881" y="110337"/>
                  </a:lnTo>
                  <a:lnTo>
                    <a:pt x="67881" y="110718"/>
                  </a:lnTo>
                  <a:lnTo>
                    <a:pt x="67881" y="111112"/>
                  </a:lnTo>
                  <a:lnTo>
                    <a:pt x="68262" y="111493"/>
                  </a:lnTo>
                  <a:lnTo>
                    <a:pt x="68262" y="111874"/>
                  </a:lnTo>
                  <a:lnTo>
                    <a:pt x="68656" y="112267"/>
                  </a:lnTo>
                  <a:lnTo>
                    <a:pt x="68656" y="112648"/>
                  </a:lnTo>
                  <a:lnTo>
                    <a:pt x="68656" y="113029"/>
                  </a:lnTo>
                  <a:lnTo>
                    <a:pt x="68656" y="113423"/>
                  </a:lnTo>
                  <a:lnTo>
                    <a:pt x="69049" y="113423"/>
                  </a:lnTo>
                  <a:lnTo>
                    <a:pt x="69049" y="113804"/>
                  </a:lnTo>
                  <a:lnTo>
                    <a:pt x="69049" y="113995"/>
                  </a:lnTo>
                  <a:lnTo>
                    <a:pt x="69443" y="114376"/>
                  </a:lnTo>
                  <a:lnTo>
                    <a:pt x="69443" y="114769"/>
                  </a:lnTo>
                  <a:lnTo>
                    <a:pt x="69824" y="115150"/>
                  </a:lnTo>
                  <a:lnTo>
                    <a:pt x="70218" y="115912"/>
                  </a:lnTo>
                  <a:lnTo>
                    <a:pt x="70611" y="116306"/>
                  </a:lnTo>
                  <a:lnTo>
                    <a:pt x="70611" y="116687"/>
                  </a:lnTo>
                  <a:lnTo>
                    <a:pt x="70802" y="116687"/>
                  </a:lnTo>
                  <a:lnTo>
                    <a:pt x="70802" y="117068"/>
                  </a:lnTo>
                  <a:lnTo>
                    <a:pt x="70611" y="117068"/>
                  </a:lnTo>
                  <a:lnTo>
                    <a:pt x="70611" y="117462"/>
                  </a:lnTo>
                  <a:lnTo>
                    <a:pt x="70218" y="117462"/>
                  </a:lnTo>
                  <a:lnTo>
                    <a:pt x="69824" y="117462"/>
                  </a:lnTo>
                  <a:lnTo>
                    <a:pt x="69824" y="117843"/>
                  </a:lnTo>
                  <a:lnTo>
                    <a:pt x="69824" y="117462"/>
                  </a:lnTo>
                  <a:lnTo>
                    <a:pt x="70218" y="117462"/>
                  </a:lnTo>
                  <a:lnTo>
                    <a:pt x="70611" y="117462"/>
                  </a:lnTo>
                  <a:lnTo>
                    <a:pt x="70611" y="117068"/>
                  </a:lnTo>
                  <a:lnTo>
                    <a:pt x="70802" y="117068"/>
                  </a:lnTo>
                  <a:lnTo>
                    <a:pt x="70611" y="117068"/>
                  </a:lnTo>
                  <a:lnTo>
                    <a:pt x="70802" y="117068"/>
                  </a:lnTo>
                  <a:lnTo>
                    <a:pt x="71196" y="117068"/>
                  </a:lnTo>
                  <a:lnTo>
                    <a:pt x="71196" y="117462"/>
                  </a:lnTo>
                  <a:lnTo>
                    <a:pt x="71589" y="117462"/>
                  </a:lnTo>
                  <a:lnTo>
                    <a:pt x="71589" y="117843"/>
                  </a:lnTo>
                  <a:lnTo>
                    <a:pt x="71970" y="117843"/>
                  </a:lnTo>
                  <a:lnTo>
                    <a:pt x="71970" y="118224"/>
                  </a:lnTo>
                  <a:lnTo>
                    <a:pt x="72758" y="118617"/>
                  </a:lnTo>
                  <a:lnTo>
                    <a:pt x="72758" y="118808"/>
                  </a:lnTo>
                  <a:lnTo>
                    <a:pt x="73139" y="118808"/>
                  </a:lnTo>
                  <a:lnTo>
                    <a:pt x="73532" y="119189"/>
                  </a:lnTo>
                  <a:lnTo>
                    <a:pt x="73926" y="119189"/>
                  </a:lnTo>
                  <a:lnTo>
                    <a:pt x="73926" y="119583"/>
                  </a:lnTo>
                  <a:lnTo>
                    <a:pt x="74320" y="119583"/>
                  </a:lnTo>
                  <a:lnTo>
                    <a:pt x="74320" y="119964"/>
                  </a:lnTo>
                  <a:lnTo>
                    <a:pt x="74320" y="119583"/>
                  </a:lnTo>
                  <a:lnTo>
                    <a:pt x="74701" y="119583"/>
                  </a:lnTo>
                  <a:lnTo>
                    <a:pt x="75095" y="119583"/>
                  </a:lnTo>
                  <a:lnTo>
                    <a:pt x="75095" y="119964"/>
                  </a:lnTo>
                  <a:lnTo>
                    <a:pt x="75488" y="119964"/>
                  </a:lnTo>
                  <a:lnTo>
                    <a:pt x="75679" y="119964"/>
                  </a:lnTo>
                  <a:lnTo>
                    <a:pt x="76072" y="120345"/>
                  </a:lnTo>
                  <a:lnTo>
                    <a:pt x="76466" y="120345"/>
                  </a:lnTo>
                  <a:lnTo>
                    <a:pt x="76466" y="120738"/>
                  </a:lnTo>
                  <a:lnTo>
                    <a:pt x="76847" y="120738"/>
                  </a:lnTo>
                  <a:lnTo>
                    <a:pt x="77241" y="120738"/>
                  </a:lnTo>
                  <a:lnTo>
                    <a:pt x="77635" y="120738"/>
                  </a:lnTo>
                  <a:lnTo>
                    <a:pt x="77635" y="121119"/>
                  </a:lnTo>
                  <a:lnTo>
                    <a:pt x="77635" y="121500"/>
                  </a:lnTo>
                  <a:lnTo>
                    <a:pt x="78016" y="121500"/>
                  </a:lnTo>
                  <a:lnTo>
                    <a:pt x="78016" y="121894"/>
                  </a:lnTo>
                  <a:lnTo>
                    <a:pt x="78409" y="121894"/>
                  </a:lnTo>
                  <a:lnTo>
                    <a:pt x="78409" y="122275"/>
                  </a:lnTo>
                  <a:lnTo>
                    <a:pt x="78016" y="122275"/>
                  </a:lnTo>
                  <a:lnTo>
                    <a:pt x="78016" y="122656"/>
                  </a:lnTo>
                  <a:lnTo>
                    <a:pt x="78409" y="122656"/>
                  </a:lnTo>
                  <a:lnTo>
                    <a:pt x="78409" y="123050"/>
                  </a:lnTo>
                  <a:lnTo>
                    <a:pt x="78016" y="123050"/>
                  </a:lnTo>
                  <a:lnTo>
                    <a:pt x="78016" y="123431"/>
                  </a:lnTo>
                  <a:lnTo>
                    <a:pt x="78409" y="123431"/>
                  </a:lnTo>
                  <a:lnTo>
                    <a:pt x="78409" y="123621"/>
                  </a:lnTo>
                  <a:lnTo>
                    <a:pt x="78409" y="124002"/>
                  </a:lnTo>
                  <a:lnTo>
                    <a:pt x="78016" y="124002"/>
                  </a:lnTo>
                  <a:lnTo>
                    <a:pt x="78016" y="124396"/>
                  </a:lnTo>
                  <a:lnTo>
                    <a:pt x="78016" y="124777"/>
                  </a:lnTo>
                  <a:lnTo>
                    <a:pt x="78016" y="125158"/>
                  </a:lnTo>
                  <a:lnTo>
                    <a:pt x="78409" y="125158"/>
                  </a:lnTo>
                  <a:lnTo>
                    <a:pt x="78409" y="125552"/>
                  </a:lnTo>
                  <a:lnTo>
                    <a:pt x="78409" y="125933"/>
                  </a:lnTo>
                  <a:lnTo>
                    <a:pt x="78409" y="126314"/>
                  </a:lnTo>
                  <a:lnTo>
                    <a:pt x="78016" y="126314"/>
                  </a:lnTo>
                  <a:lnTo>
                    <a:pt x="77635" y="126314"/>
                  </a:lnTo>
                  <a:lnTo>
                    <a:pt x="77635" y="126707"/>
                  </a:lnTo>
                  <a:lnTo>
                    <a:pt x="77241" y="126707"/>
                  </a:lnTo>
                  <a:lnTo>
                    <a:pt x="77241" y="127088"/>
                  </a:lnTo>
                  <a:lnTo>
                    <a:pt x="76847" y="127088"/>
                  </a:lnTo>
                  <a:lnTo>
                    <a:pt x="76847" y="127469"/>
                  </a:lnTo>
                  <a:lnTo>
                    <a:pt x="76466" y="127863"/>
                  </a:lnTo>
                  <a:lnTo>
                    <a:pt x="76072" y="128244"/>
                  </a:lnTo>
                  <a:lnTo>
                    <a:pt x="75679" y="128244"/>
                  </a:lnTo>
                  <a:lnTo>
                    <a:pt x="75488" y="128244"/>
                  </a:lnTo>
                  <a:lnTo>
                    <a:pt x="75488" y="127863"/>
                  </a:lnTo>
                  <a:lnTo>
                    <a:pt x="75095" y="127863"/>
                  </a:lnTo>
                  <a:lnTo>
                    <a:pt x="75095" y="127469"/>
                  </a:lnTo>
                  <a:lnTo>
                    <a:pt x="74701" y="127469"/>
                  </a:lnTo>
                  <a:lnTo>
                    <a:pt x="74701" y="127863"/>
                  </a:lnTo>
                  <a:lnTo>
                    <a:pt x="74320" y="127863"/>
                  </a:lnTo>
                  <a:lnTo>
                    <a:pt x="73926" y="128244"/>
                  </a:lnTo>
                  <a:lnTo>
                    <a:pt x="73926" y="128435"/>
                  </a:lnTo>
                  <a:lnTo>
                    <a:pt x="73532" y="128435"/>
                  </a:lnTo>
                  <a:lnTo>
                    <a:pt x="73532" y="128816"/>
                  </a:lnTo>
                  <a:lnTo>
                    <a:pt x="73532" y="129209"/>
                  </a:lnTo>
                  <a:lnTo>
                    <a:pt x="73139" y="129209"/>
                  </a:lnTo>
                  <a:lnTo>
                    <a:pt x="73139" y="129971"/>
                  </a:lnTo>
                  <a:lnTo>
                    <a:pt x="72758" y="130365"/>
                  </a:lnTo>
                  <a:lnTo>
                    <a:pt x="73139" y="130746"/>
                  </a:lnTo>
                  <a:lnTo>
                    <a:pt x="72758" y="130365"/>
                  </a:lnTo>
                  <a:lnTo>
                    <a:pt x="72758" y="130746"/>
                  </a:lnTo>
                  <a:lnTo>
                    <a:pt x="72758" y="131127"/>
                  </a:lnTo>
                  <a:lnTo>
                    <a:pt x="72758" y="132283"/>
                  </a:lnTo>
                  <a:lnTo>
                    <a:pt x="72758" y="132676"/>
                  </a:lnTo>
                  <a:lnTo>
                    <a:pt x="72758" y="133057"/>
                  </a:lnTo>
                  <a:lnTo>
                    <a:pt x="72364" y="133057"/>
                  </a:lnTo>
                  <a:lnTo>
                    <a:pt x="72758" y="133248"/>
                  </a:lnTo>
                  <a:lnTo>
                    <a:pt x="72758" y="133629"/>
                  </a:lnTo>
                  <a:lnTo>
                    <a:pt x="72758" y="134023"/>
                  </a:lnTo>
                  <a:lnTo>
                    <a:pt x="72758" y="134404"/>
                  </a:lnTo>
                  <a:lnTo>
                    <a:pt x="72758" y="134785"/>
                  </a:lnTo>
                  <a:lnTo>
                    <a:pt x="72364" y="134785"/>
                  </a:lnTo>
                  <a:lnTo>
                    <a:pt x="72758" y="134785"/>
                  </a:lnTo>
                  <a:lnTo>
                    <a:pt x="72364" y="134785"/>
                  </a:lnTo>
                  <a:lnTo>
                    <a:pt x="72364" y="135178"/>
                  </a:lnTo>
                  <a:lnTo>
                    <a:pt x="72364" y="137096"/>
                  </a:lnTo>
                  <a:lnTo>
                    <a:pt x="72758" y="137490"/>
                  </a:lnTo>
                  <a:lnTo>
                    <a:pt x="72364" y="137490"/>
                  </a:lnTo>
                  <a:lnTo>
                    <a:pt x="72364" y="137096"/>
                  </a:lnTo>
                  <a:lnTo>
                    <a:pt x="72364" y="136715"/>
                  </a:lnTo>
                  <a:lnTo>
                    <a:pt x="71970" y="136715"/>
                  </a:lnTo>
                  <a:lnTo>
                    <a:pt x="72364" y="136715"/>
                  </a:lnTo>
                  <a:lnTo>
                    <a:pt x="72364" y="137096"/>
                  </a:lnTo>
                  <a:lnTo>
                    <a:pt x="72364" y="137490"/>
                  </a:lnTo>
                  <a:lnTo>
                    <a:pt x="72758" y="137490"/>
                  </a:lnTo>
                  <a:lnTo>
                    <a:pt x="72758" y="137871"/>
                  </a:lnTo>
                  <a:lnTo>
                    <a:pt x="72758" y="137490"/>
                  </a:lnTo>
                  <a:lnTo>
                    <a:pt x="72758" y="137871"/>
                  </a:lnTo>
                  <a:lnTo>
                    <a:pt x="72758" y="138061"/>
                  </a:lnTo>
                  <a:lnTo>
                    <a:pt x="73139" y="138061"/>
                  </a:lnTo>
                  <a:lnTo>
                    <a:pt x="73139" y="138442"/>
                  </a:lnTo>
                  <a:lnTo>
                    <a:pt x="73139" y="138836"/>
                  </a:lnTo>
                  <a:lnTo>
                    <a:pt x="73532" y="139217"/>
                  </a:lnTo>
                  <a:lnTo>
                    <a:pt x="73532" y="139598"/>
                  </a:lnTo>
                  <a:lnTo>
                    <a:pt x="73532" y="139992"/>
                  </a:lnTo>
                  <a:lnTo>
                    <a:pt x="73926" y="139992"/>
                  </a:lnTo>
                  <a:lnTo>
                    <a:pt x="73926" y="140373"/>
                  </a:lnTo>
                  <a:lnTo>
                    <a:pt x="74320" y="140754"/>
                  </a:lnTo>
                  <a:lnTo>
                    <a:pt x="74320" y="141147"/>
                  </a:lnTo>
                  <a:lnTo>
                    <a:pt x="74701" y="141528"/>
                  </a:lnTo>
                  <a:lnTo>
                    <a:pt x="75095" y="141909"/>
                  </a:lnTo>
                  <a:lnTo>
                    <a:pt x="75488" y="142303"/>
                  </a:lnTo>
                  <a:lnTo>
                    <a:pt x="75095" y="142303"/>
                  </a:lnTo>
                  <a:lnTo>
                    <a:pt x="75488" y="142303"/>
                  </a:lnTo>
                  <a:lnTo>
                    <a:pt x="75488" y="142684"/>
                  </a:lnTo>
                  <a:lnTo>
                    <a:pt x="75095" y="142303"/>
                  </a:lnTo>
                  <a:lnTo>
                    <a:pt x="74701" y="142303"/>
                  </a:lnTo>
                  <a:lnTo>
                    <a:pt x="74320" y="142303"/>
                  </a:lnTo>
                  <a:lnTo>
                    <a:pt x="73926" y="142303"/>
                  </a:lnTo>
                  <a:lnTo>
                    <a:pt x="73532" y="142303"/>
                  </a:lnTo>
                  <a:lnTo>
                    <a:pt x="73532" y="142684"/>
                  </a:lnTo>
                  <a:lnTo>
                    <a:pt x="73139" y="142684"/>
                  </a:lnTo>
                  <a:lnTo>
                    <a:pt x="73139" y="142874"/>
                  </a:lnTo>
                  <a:lnTo>
                    <a:pt x="73532" y="142874"/>
                  </a:lnTo>
                  <a:lnTo>
                    <a:pt x="73532" y="143268"/>
                  </a:lnTo>
                  <a:lnTo>
                    <a:pt x="73139" y="143268"/>
                  </a:lnTo>
                  <a:lnTo>
                    <a:pt x="72758" y="143268"/>
                  </a:lnTo>
                  <a:lnTo>
                    <a:pt x="72758" y="143649"/>
                  </a:lnTo>
                  <a:lnTo>
                    <a:pt x="72364" y="143649"/>
                  </a:lnTo>
                  <a:lnTo>
                    <a:pt x="72364" y="144030"/>
                  </a:lnTo>
                  <a:lnTo>
                    <a:pt x="72364" y="143649"/>
                  </a:lnTo>
                  <a:lnTo>
                    <a:pt x="72758" y="143649"/>
                  </a:lnTo>
                  <a:lnTo>
                    <a:pt x="73139" y="143268"/>
                  </a:lnTo>
                  <a:lnTo>
                    <a:pt x="73532" y="143268"/>
                  </a:lnTo>
                  <a:lnTo>
                    <a:pt x="73532" y="142874"/>
                  </a:lnTo>
                  <a:lnTo>
                    <a:pt x="73532" y="142684"/>
                  </a:lnTo>
                  <a:lnTo>
                    <a:pt x="73926" y="142684"/>
                  </a:lnTo>
                  <a:lnTo>
                    <a:pt x="73532" y="142684"/>
                  </a:lnTo>
                  <a:lnTo>
                    <a:pt x="73532" y="142303"/>
                  </a:lnTo>
                  <a:lnTo>
                    <a:pt x="73926" y="142303"/>
                  </a:lnTo>
                  <a:lnTo>
                    <a:pt x="74320" y="142303"/>
                  </a:lnTo>
                  <a:lnTo>
                    <a:pt x="74701" y="142303"/>
                  </a:lnTo>
                  <a:lnTo>
                    <a:pt x="75095" y="142303"/>
                  </a:lnTo>
                  <a:lnTo>
                    <a:pt x="75488" y="142684"/>
                  </a:lnTo>
                  <a:lnTo>
                    <a:pt x="75095" y="142684"/>
                  </a:lnTo>
                  <a:lnTo>
                    <a:pt x="75488" y="142684"/>
                  </a:lnTo>
                  <a:lnTo>
                    <a:pt x="75488" y="142874"/>
                  </a:lnTo>
                  <a:lnTo>
                    <a:pt x="75679" y="142874"/>
                  </a:lnTo>
                  <a:lnTo>
                    <a:pt x="75488" y="142874"/>
                  </a:lnTo>
                  <a:lnTo>
                    <a:pt x="75488" y="142684"/>
                  </a:lnTo>
                  <a:lnTo>
                    <a:pt x="75679" y="142684"/>
                  </a:lnTo>
                  <a:lnTo>
                    <a:pt x="75679" y="142874"/>
                  </a:lnTo>
                  <a:lnTo>
                    <a:pt x="76072" y="142874"/>
                  </a:lnTo>
                  <a:lnTo>
                    <a:pt x="76466" y="142874"/>
                  </a:lnTo>
                  <a:lnTo>
                    <a:pt x="76466" y="143268"/>
                  </a:lnTo>
                  <a:lnTo>
                    <a:pt x="76466" y="142874"/>
                  </a:lnTo>
                  <a:lnTo>
                    <a:pt x="76072" y="142874"/>
                  </a:lnTo>
                  <a:lnTo>
                    <a:pt x="76072" y="142684"/>
                  </a:lnTo>
                  <a:lnTo>
                    <a:pt x="75679" y="142684"/>
                  </a:lnTo>
                  <a:lnTo>
                    <a:pt x="75488" y="142684"/>
                  </a:lnTo>
                  <a:lnTo>
                    <a:pt x="75679" y="142684"/>
                  </a:lnTo>
                  <a:lnTo>
                    <a:pt x="75679" y="142303"/>
                  </a:lnTo>
                  <a:lnTo>
                    <a:pt x="75679" y="142684"/>
                  </a:lnTo>
                  <a:lnTo>
                    <a:pt x="76072" y="142684"/>
                  </a:lnTo>
                  <a:lnTo>
                    <a:pt x="76466" y="142874"/>
                  </a:lnTo>
                  <a:lnTo>
                    <a:pt x="76847" y="142874"/>
                  </a:lnTo>
                  <a:lnTo>
                    <a:pt x="76847" y="143268"/>
                  </a:lnTo>
                  <a:lnTo>
                    <a:pt x="77241" y="143268"/>
                  </a:lnTo>
                  <a:lnTo>
                    <a:pt x="77241" y="143649"/>
                  </a:lnTo>
                  <a:lnTo>
                    <a:pt x="77635" y="143649"/>
                  </a:lnTo>
                  <a:lnTo>
                    <a:pt x="77635" y="144030"/>
                  </a:lnTo>
                  <a:lnTo>
                    <a:pt x="77241" y="144030"/>
                  </a:lnTo>
                  <a:lnTo>
                    <a:pt x="76847" y="144030"/>
                  </a:lnTo>
                  <a:lnTo>
                    <a:pt x="76466" y="144030"/>
                  </a:lnTo>
                  <a:lnTo>
                    <a:pt x="76466" y="144424"/>
                  </a:lnTo>
                  <a:lnTo>
                    <a:pt x="76847" y="144424"/>
                  </a:lnTo>
                  <a:lnTo>
                    <a:pt x="76847" y="144805"/>
                  </a:lnTo>
                  <a:lnTo>
                    <a:pt x="76847" y="144424"/>
                  </a:lnTo>
                  <a:lnTo>
                    <a:pt x="77241" y="144424"/>
                  </a:lnTo>
                  <a:lnTo>
                    <a:pt x="77241" y="144030"/>
                  </a:lnTo>
                  <a:lnTo>
                    <a:pt x="77241" y="144424"/>
                  </a:lnTo>
                  <a:lnTo>
                    <a:pt x="77241" y="144805"/>
                  </a:lnTo>
                  <a:lnTo>
                    <a:pt x="77635" y="145186"/>
                  </a:lnTo>
                  <a:lnTo>
                    <a:pt x="78016" y="145186"/>
                  </a:lnTo>
                  <a:lnTo>
                    <a:pt x="78409" y="145186"/>
                  </a:lnTo>
                  <a:lnTo>
                    <a:pt x="78409" y="145580"/>
                  </a:lnTo>
                  <a:lnTo>
                    <a:pt x="78409" y="145961"/>
                  </a:lnTo>
                  <a:lnTo>
                    <a:pt x="78803" y="145961"/>
                  </a:lnTo>
                  <a:lnTo>
                    <a:pt x="78803" y="145580"/>
                  </a:lnTo>
                  <a:lnTo>
                    <a:pt x="79197" y="145580"/>
                  </a:lnTo>
                  <a:lnTo>
                    <a:pt x="79197" y="145961"/>
                  </a:lnTo>
                  <a:lnTo>
                    <a:pt x="79197" y="146342"/>
                  </a:lnTo>
                  <a:lnTo>
                    <a:pt x="79197" y="146723"/>
                  </a:lnTo>
                  <a:lnTo>
                    <a:pt x="79578" y="146723"/>
                  </a:lnTo>
                  <a:lnTo>
                    <a:pt x="79971" y="147116"/>
                  </a:lnTo>
                  <a:lnTo>
                    <a:pt x="79971" y="146723"/>
                  </a:lnTo>
                  <a:lnTo>
                    <a:pt x="79578" y="146723"/>
                  </a:lnTo>
                  <a:lnTo>
                    <a:pt x="79578" y="146342"/>
                  </a:lnTo>
                  <a:lnTo>
                    <a:pt x="79578" y="145961"/>
                  </a:lnTo>
                  <a:lnTo>
                    <a:pt x="79971" y="145961"/>
                  </a:lnTo>
                  <a:lnTo>
                    <a:pt x="79971" y="146342"/>
                  </a:lnTo>
                  <a:lnTo>
                    <a:pt x="79971" y="146723"/>
                  </a:lnTo>
                  <a:lnTo>
                    <a:pt x="79971" y="146342"/>
                  </a:lnTo>
                  <a:lnTo>
                    <a:pt x="80162" y="146342"/>
                  </a:lnTo>
                  <a:lnTo>
                    <a:pt x="80162" y="146723"/>
                  </a:lnTo>
                  <a:lnTo>
                    <a:pt x="80556" y="146723"/>
                  </a:lnTo>
                  <a:lnTo>
                    <a:pt x="80556" y="147116"/>
                  </a:lnTo>
                  <a:lnTo>
                    <a:pt x="80949" y="147116"/>
                  </a:lnTo>
                  <a:lnTo>
                    <a:pt x="80949" y="147497"/>
                  </a:lnTo>
                  <a:lnTo>
                    <a:pt x="80949" y="147688"/>
                  </a:lnTo>
                  <a:lnTo>
                    <a:pt x="80556" y="147688"/>
                  </a:lnTo>
                  <a:lnTo>
                    <a:pt x="80162" y="147688"/>
                  </a:lnTo>
                  <a:lnTo>
                    <a:pt x="79971" y="147688"/>
                  </a:lnTo>
                  <a:lnTo>
                    <a:pt x="79578" y="147688"/>
                  </a:lnTo>
                  <a:lnTo>
                    <a:pt x="79197" y="147688"/>
                  </a:lnTo>
                  <a:lnTo>
                    <a:pt x="78803" y="147688"/>
                  </a:lnTo>
                  <a:lnTo>
                    <a:pt x="78803" y="147497"/>
                  </a:lnTo>
                  <a:lnTo>
                    <a:pt x="78409" y="147497"/>
                  </a:lnTo>
                  <a:lnTo>
                    <a:pt x="78803" y="147497"/>
                  </a:lnTo>
                  <a:lnTo>
                    <a:pt x="78803" y="147116"/>
                  </a:lnTo>
                  <a:lnTo>
                    <a:pt x="78803" y="146723"/>
                  </a:lnTo>
                  <a:lnTo>
                    <a:pt x="78409" y="146723"/>
                  </a:lnTo>
                  <a:lnTo>
                    <a:pt x="78409" y="147116"/>
                  </a:lnTo>
                  <a:lnTo>
                    <a:pt x="78409" y="147497"/>
                  </a:lnTo>
                  <a:lnTo>
                    <a:pt x="78409" y="147688"/>
                  </a:lnTo>
                  <a:lnTo>
                    <a:pt x="78016" y="147688"/>
                  </a:lnTo>
                  <a:lnTo>
                    <a:pt x="77635" y="147688"/>
                  </a:lnTo>
                  <a:lnTo>
                    <a:pt x="77241" y="148081"/>
                  </a:lnTo>
                  <a:lnTo>
                    <a:pt x="77241" y="148462"/>
                  </a:lnTo>
                  <a:lnTo>
                    <a:pt x="77241" y="148843"/>
                  </a:lnTo>
                  <a:lnTo>
                    <a:pt x="77241" y="149224"/>
                  </a:lnTo>
                  <a:lnTo>
                    <a:pt x="77241" y="149618"/>
                  </a:lnTo>
                  <a:lnTo>
                    <a:pt x="77241" y="149999"/>
                  </a:lnTo>
                  <a:lnTo>
                    <a:pt x="76847" y="149618"/>
                  </a:lnTo>
                  <a:lnTo>
                    <a:pt x="76847" y="149999"/>
                  </a:lnTo>
                  <a:lnTo>
                    <a:pt x="76466" y="149999"/>
                  </a:lnTo>
                  <a:lnTo>
                    <a:pt x="76466" y="150380"/>
                  </a:lnTo>
                  <a:lnTo>
                    <a:pt x="76466" y="150774"/>
                  </a:lnTo>
                  <a:lnTo>
                    <a:pt x="76072" y="151155"/>
                  </a:lnTo>
                  <a:lnTo>
                    <a:pt x="76072" y="151536"/>
                  </a:lnTo>
                  <a:lnTo>
                    <a:pt x="75679" y="151930"/>
                  </a:lnTo>
                  <a:lnTo>
                    <a:pt x="75679" y="152501"/>
                  </a:lnTo>
                  <a:lnTo>
                    <a:pt x="75679" y="152895"/>
                  </a:lnTo>
                  <a:lnTo>
                    <a:pt x="75679" y="155587"/>
                  </a:lnTo>
                  <a:lnTo>
                    <a:pt x="75679" y="155206"/>
                  </a:lnTo>
                  <a:lnTo>
                    <a:pt x="75488" y="155206"/>
                  </a:lnTo>
                  <a:lnTo>
                    <a:pt x="75488" y="154812"/>
                  </a:lnTo>
                  <a:lnTo>
                    <a:pt x="75095" y="154812"/>
                  </a:lnTo>
                  <a:lnTo>
                    <a:pt x="74701" y="154812"/>
                  </a:lnTo>
                  <a:lnTo>
                    <a:pt x="75095" y="154812"/>
                  </a:lnTo>
                  <a:lnTo>
                    <a:pt x="75095" y="154431"/>
                  </a:lnTo>
                  <a:lnTo>
                    <a:pt x="75488" y="154431"/>
                  </a:lnTo>
                  <a:lnTo>
                    <a:pt x="75095" y="154431"/>
                  </a:lnTo>
                  <a:lnTo>
                    <a:pt x="75095" y="154812"/>
                  </a:lnTo>
                  <a:lnTo>
                    <a:pt x="75095" y="154431"/>
                  </a:lnTo>
                  <a:lnTo>
                    <a:pt x="74701" y="154431"/>
                  </a:lnTo>
                  <a:lnTo>
                    <a:pt x="75095" y="154431"/>
                  </a:lnTo>
                  <a:lnTo>
                    <a:pt x="74701" y="154431"/>
                  </a:lnTo>
                  <a:lnTo>
                    <a:pt x="74320" y="154431"/>
                  </a:lnTo>
                  <a:lnTo>
                    <a:pt x="74320" y="154050"/>
                  </a:lnTo>
                  <a:lnTo>
                    <a:pt x="74320" y="154431"/>
                  </a:lnTo>
                  <a:lnTo>
                    <a:pt x="74320" y="154050"/>
                  </a:lnTo>
                  <a:lnTo>
                    <a:pt x="73926" y="154050"/>
                  </a:lnTo>
                  <a:lnTo>
                    <a:pt x="73532" y="154050"/>
                  </a:lnTo>
                  <a:lnTo>
                    <a:pt x="73139" y="154050"/>
                  </a:lnTo>
                  <a:lnTo>
                    <a:pt x="73139" y="154431"/>
                  </a:lnTo>
                  <a:lnTo>
                    <a:pt x="73139" y="154050"/>
                  </a:lnTo>
                  <a:lnTo>
                    <a:pt x="73139" y="154431"/>
                  </a:lnTo>
                  <a:lnTo>
                    <a:pt x="73532" y="154431"/>
                  </a:lnTo>
                  <a:lnTo>
                    <a:pt x="73139" y="154431"/>
                  </a:lnTo>
                  <a:lnTo>
                    <a:pt x="72758" y="154431"/>
                  </a:lnTo>
                  <a:lnTo>
                    <a:pt x="73139" y="154431"/>
                  </a:lnTo>
                  <a:lnTo>
                    <a:pt x="73139" y="154812"/>
                  </a:lnTo>
                  <a:lnTo>
                    <a:pt x="72758" y="154431"/>
                  </a:lnTo>
                  <a:lnTo>
                    <a:pt x="72364" y="154431"/>
                  </a:lnTo>
                  <a:lnTo>
                    <a:pt x="72758" y="154431"/>
                  </a:lnTo>
                  <a:lnTo>
                    <a:pt x="72364" y="154431"/>
                  </a:lnTo>
                  <a:lnTo>
                    <a:pt x="72364" y="154050"/>
                  </a:lnTo>
                  <a:lnTo>
                    <a:pt x="71970" y="154050"/>
                  </a:lnTo>
                  <a:lnTo>
                    <a:pt x="71589" y="154050"/>
                  </a:lnTo>
                  <a:lnTo>
                    <a:pt x="71970" y="154050"/>
                  </a:lnTo>
                  <a:lnTo>
                    <a:pt x="72364" y="154050"/>
                  </a:lnTo>
                  <a:lnTo>
                    <a:pt x="72364" y="154431"/>
                  </a:lnTo>
                  <a:lnTo>
                    <a:pt x="72758" y="154431"/>
                  </a:lnTo>
                  <a:lnTo>
                    <a:pt x="72364" y="154431"/>
                  </a:lnTo>
                  <a:lnTo>
                    <a:pt x="72758" y="154431"/>
                  </a:lnTo>
                  <a:lnTo>
                    <a:pt x="72758" y="154812"/>
                  </a:lnTo>
                  <a:lnTo>
                    <a:pt x="73139" y="154812"/>
                  </a:lnTo>
                  <a:lnTo>
                    <a:pt x="73139" y="154431"/>
                  </a:lnTo>
                  <a:lnTo>
                    <a:pt x="73532" y="154431"/>
                  </a:lnTo>
                  <a:lnTo>
                    <a:pt x="73532" y="154812"/>
                  </a:lnTo>
                  <a:lnTo>
                    <a:pt x="73139" y="154812"/>
                  </a:lnTo>
                  <a:lnTo>
                    <a:pt x="73139" y="155206"/>
                  </a:lnTo>
                  <a:lnTo>
                    <a:pt x="73139" y="155587"/>
                  </a:lnTo>
                  <a:lnTo>
                    <a:pt x="73532" y="155587"/>
                  </a:lnTo>
                  <a:lnTo>
                    <a:pt x="73926" y="155587"/>
                  </a:lnTo>
                  <a:lnTo>
                    <a:pt x="73532" y="155968"/>
                  </a:lnTo>
                  <a:lnTo>
                    <a:pt x="73926" y="155968"/>
                  </a:lnTo>
                  <a:lnTo>
                    <a:pt x="73926" y="156362"/>
                  </a:lnTo>
                  <a:lnTo>
                    <a:pt x="74320" y="156362"/>
                  </a:lnTo>
                  <a:lnTo>
                    <a:pt x="74701" y="156362"/>
                  </a:lnTo>
                  <a:lnTo>
                    <a:pt x="74701" y="155968"/>
                  </a:lnTo>
                  <a:lnTo>
                    <a:pt x="75095" y="155968"/>
                  </a:lnTo>
                  <a:lnTo>
                    <a:pt x="74701" y="155968"/>
                  </a:lnTo>
                  <a:lnTo>
                    <a:pt x="74320" y="155968"/>
                  </a:lnTo>
                  <a:lnTo>
                    <a:pt x="74320" y="155587"/>
                  </a:lnTo>
                  <a:lnTo>
                    <a:pt x="74701" y="155587"/>
                  </a:lnTo>
                  <a:lnTo>
                    <a:pt x="74701" y="155968"/>
                  </a:lnTo>
                  <a:lnTo>
                    <a:pt x="74701" y="155587"/>
                  </a:lnTo>
                  <a:lnTo>
                    <a:pt x="75095" y="155587"/>
                  </a:lnTo>
                  <a:lnTo>
                    <a:pt x="74701" y="155587"/>
                  </a:lnTo>
                  <a:lnTo>
                    <a:pt x="75095" y="155587"/>
                  </a:lnTo>
                  <a:lnTo>
                    <a:pt x="75095" y="155206"/>
                  </a:lnTo>
                  <a:lnTo>
                    <a:pt x="75095" y="155587"/>
                  </a:lnTo>
                  <a:lnTo>
                    <a:pt x="75488" y="155587"/>
                  </a:lnTo>
                  <a:lnTo>
                    <a:pt x="75488" y="155968"/>
                  </a:lnTo>
                  <a:lnTo>
                    <a:pt x="75679" y="155968"/>
                  </a:lnTo>
                  <a:lnTo>
                    <a:pt x="75679" y="156362"/>
                  </a:lnTo>
                  <a:lnTo>
                    <a:pt x="75679" y="156743"/>
                  </a:lnTo>
                  <a:lnTo>
                    <a:pt x="75679" y="157124"/>
                  </a:lnTo>
                  <a:lnTo>
                    <a:pt x="75679" y="157314"/>
                  </a:lnTo>
                  <a:lnTo>
                    <a:pt x="75488" y="157314"/>
                  </a:lnTo>
                  <a:lnTo>
                    <a:pt x="75488" y="157124"/>
                  </a:lnTo>
                  <a:lnTo>
                    <a:pt x="75488" y="157314"/>
                  </a:lnTo>
                  <a:lnTo>
                    <a:pt x="75679" y="157708"/>
                  </a:lnTo>
                  <a:lnTo>
                    <a:pt x="76072" y="157708"/>
                  </a:lnTo>
                  <a:lnTo>
                    <a:pt x="76466" y="157708"/>
                  </a:lnTo>
                  <a:lnTo>
                    <a:pt x="76847" y="157708"/>
                  </a:lnTo>
                  <a:lnTo>
                    <a:pt x="76847" y="158089"/>
                  </a:lnTo>
                  <a:lnTo>
                    <a:pt x="76466" y="158089"/>
                  </a:lnTo>
                  <a:lnTo>
                    <a:pt x="76847" y="158089"/>
                  </a:lnTo>
                  <a:lnTo>
                    <a:pt x="76847" y="158470"/>
                  </a:lnTo>
                  <a:lnTo>
                    <a:pt x="76466" y="158470"/>
                  </a:lnTo>
                  <a:lnTo>
                    <a:pt x="76847" y="158470"/>
                  </a:lnTo>
                  <a:lnTo>
                    <a:pt x="76847" y="158864"/>
                  </a:lnTo>
                  <a:lnTo>
                    <a:pt x="76466" y="158864"/>
                  </a:lnTo>
                  <a:lnTo>
                    <a:pt x="76072" y="158864"/>
                  </a:lnTo>
                  <a:lnTo>
                    <a:pt x="75679" y="158864"/>
                  </a:lnTo>
                  <a:lnTo>
                    <a:pt x="75679" y="159245"/>
                  </a:lnTo>
                  <a:lnTo>
                    <a:pt x="76072" y="159245"/>
                  </a:lnTo>
                  <a:lnTo>
                    <a:pt x="76466" y="159245"/>
                  </a:lnTo>
                  <a:lnTo>
                    <a:pt x="76072" y="159245"/>
                  </a:lnTo>
                  <a:lnTo>
                    <a:pt x="76072" y="159626"/>
                  </a:lnTo>
                  <a:lnTo>
                    <a:pt x="76466" y="159245"/>
                  </a:lnTo>
                  <a:lnTo>
                    <a:pt x="76466" y="159626"/>
                  </a:lnTo>
                  <a:lnTo>
                    <a:pt x="76847" y="159626"/>
                  </a:lnTo>
                  <a:lnTo>
                    <a:pt x="77241" y="159626"/>
                  </a:lnTo>
                  <a:lnTo>
                    <a:pt x="77635" y="159626"/>
                  </a:lnTo>
                  <a:lnTo>
                    <a:pt x="77635" y="160019"/>
                  </a:lnTo>
                  <a:lnTo>
                    <a:pt x="77635" y="160400"/>
                  </a:lnTo>
                  <a:lnTo>
                    <a:pt x="78016" y="160400"/>
                  </a:lnTo>
                  <a:lnTo>
                    <a:pt x="78016" y="160781"/>
                  </a:lnTo>
                  <a:lnTo>
                    <a:pt x="78016" y="161175"/>
                  </a:lnTo>
                  <a:lnTo>
                    <a:pt x="78016" y="160781"/>
                  </a:lnTo>
                  <a:lnTo>
                    <a:pt x="78016" y="161175"/>
                  </a:lnTo>
                  <a:lnTo>
                    <a:pt x="78016" y="160781"/>
                  </a:lnTo>
                  <a:lnTo>
                    <a:pt x="78016" y="161175"/>
                  </a:lnTo>
                  <a:lnTo>
                    <a:pt x="78016" y="161556"/>
                  </a:lnTo>
                  <a:lnTo>
                    <a:pt x="78016" y="161747"/>
                  </a:lnTo>
                  <a:lnTo>
                    <a:pt x="78016" y="161556"/>
                  </a:lnTo>
                  <a:lnTo>
                    <a:pt x="78409" y="161175"/>
                  </a:lnTo>
                  <a:lnTo>
                    <a:pt x="78803" y="161175"/>
                  </a:lnTo>
                  <a:lnTo>
                    <a:pt x="79197" y="161175"/>
                  </a:lnTo>
                  <a:lnTo>
                    <a:pt x="79197" y="161556"/>
                  </a:lnTo>
                  <a:lnTo>
                    <a:pt x="79197" y="161747"/>
                  </a:lnTo>
                  <a:lnTo>
                    <a:pt x="78803" y="161747"/>
                  </a:lnTo>
                  <a:lnTo>
                    <a:pt x="79197" y="162128"/>
                  </a:lnTo>
                  <a:lnTo>
                    <a:pt x="79197" y="161747"/>
                  </a:lnTo>
                  <a:lnTo>
                    <a:pt x="79578" y="161747"/>
                  </a:lnTo>
                  <a:lnTo>
                    <a:pt x="79578" y="162128"/>
                  </a:lnTo>
                  <a:lnTo>
                    <a:pt x="79971" y="162128"/>
                  </a:lnTo>
                  <a:lnTo>
                    <a:pt x="79578" y="162521"/>
                  </a:lnTo>
                  <a:lnTo>
                    <a:pt x="79971" y="162521"/>
                  </a:lnTo>
                  <a:lnTo>
                    <a:pt x="79578" y="162521"/>
                  </a:lnTo>
                  <a:lnTo>
                    <a:pt x="79578" y="162902"/>
                  </a:lnTo>
                  <a:lnTo>
                    <a:pt x="79197" y="162902"/>
                  </a:lnTo>
                  <a:lnTo>
                    <a:pt x="79578" y="162902"/>
                  </a:lnTo>
                  <a:lnTo>
                    <a:pt x="79578" y="163283"/>
                  </a:lnTo>
                  <a:lnTo>
                    <a:pt x="79578" y="163677"/>
                  </a:lnTo>
                  <a:lnTo>
                    <a:pt x="79197" y="163677"/>
                  </a:lnTo>
                  <a:lnTo>
                    <a:pt x="79197" y="164058"/>
                  </a:lnTo>
                  <a:lnTo>
                    <a:pt x="79578" y="164058"/>
                  </a:lnTo>
                  <a:lnTo>
                    <a:pt x="79578" y="163677"/>
                  </a:lnTo>
                  <a:lnTo>
                    <a:pt x="79578" y="164058"/>
                  </a:lnTo>
                  <a:lnTo>
                    <a:pt x="79971" y="164058"/>
                  </a:lnTo>
                  <a:lnTo>
                    <a:pt x="79971" y="164439"/>
                  </a:lnTo>
                  <a:lnTo>
                    <a:pt x="79971" y="164833"/>
                  </a:lnTo>
                  <a:lnTo>
                    <a:pt x="79971" y="165214"/>
                  </a:lnTo>
                  <a:lnTo>
                    <a:pt x="79578" y="164833"/>
                  </a:lnTo>
                  <a:lnTo>
                    <a:pt x="79971" y="164833"/>
                  </a:lnTo>
                  <a:lnTo>
                    <a:pt x="79578" y="164833"/>
                  </a:lnTo>
                  <a:lnTo>
                    <a:pt x="79578" y="164439"/>
                  </a:lnTo>
                  <a:lnTo>
                    <a:pt x="79578" y="164833"/>
                  </a:lnTo>
                  <a:lnTo>
                    <a:pt x="79971" y="164833"/>
                  </a:lnTo>
                  <a:lnTo>
                    <a:pt x="79578" y="164833"/>
                  </a:lnTo>
                  <a:lnTo>
                    <a:pt x="79578" y="165214"/>
                  </a:lnTo>
                  <a:lnTo>
                    <a:pt x="79971" y="165214"/>
                  </a:lnTo>
                  <a:lnTo>
                    <a:pt x="79971" y="165595"/>
                  </a:lnTo>
                  <a:lnTo>
                    <a:pt x="80162" y="165595"/>
                  </a:lnTo>
                  <a:lnTo>
                    <a:pt x="80162" y="165988"/>
                  </a:lnTo>
                  <a:lnTo>
                    <a:pt x="80162" y="166369"/>
                  </a:lnTo>
                  <a:lnTo>
                    <a:pt x="80556" y="166369"/>
                  </a:lnTo>
                  <a:lnTo>
                    <a:pt x="80162" y="166369"/>
                  </a:lnTo>
                  <a:lnTo>
                    <a:pt x="80556" y="166560"/>
                  </a:lnTo>
                  <a:lnTo>
                    <a:pt x="80949" y="166941"/>
                  </a:lnTo>
                  <a:lnTo>
                    <a:pt x="80556" y="167335"/>
                  </a:lnTo>
                  <a:lnTo>
                    <a:pt x="80949" y="167716"/>
                  </a:lnTo>
                  <a:lnTo>
                    <a:pt x="80949" y="169646"/>
                  </a:lnTo>
                  <a:lnTo>
                    <a:pt x="80556" y="169646"/>
                  </a:lnTo>
                  <a:lnTo>
                    <a:pt x="80556" y="170027"/>
                  </a:lnTo>
                  <a:lnTo>
                    <a:pt x="80162" y="169646"/>
                  </a:lnTo>
                  <a:lnTo>
                    <a:pt x="80556" y="170027"/>
                  </a:lnTo>
                  <a:lnTo>
                    <a:pt x="80556" y="169646"/>
                  </a:lnTo>
                  <a:lnTo>
                    <a:pt x="80949" y="169646"/>
                  </a:lnTo>
                  <a:lnTo>
                    <a:pt x="80949" y="170027"/>
                  </a:lnTo>
                  <a:lnTo>
                    <a:pt x="80949" y="170408"/>
                  </a:lnTo>
                  <a:lnTo>
                    <a:pt x="80949" y="170802"/>
                  </a:lnTo>
                  <a:lnTo>
                    <a:pt x="81343" y="171183"/>
                  </a:lnTo>
                  <a:lnTo>
                    <a:pt x="81343" y="171373"/>
                  </a:lnTo>
                  <a:lnTo>
                    <a:pt x="81343" y="173685"/>
                  </a:lnTo>
                  <a:lnTo>
                    <a:pt x="80949" y="173685"/>
                  </a:lnTo>
                  <a:lnTo>
                    <a:pt x="80949" y="174078"/>
                  </a:lnTo>
                  <a:lnTo>
                    <a:pt x="80556" y="174078"/>
                  </a:lnTo>
                  <a:lnTo>
                    <a:pt x="80556" y="174459"/>
                  </a:lnTo>
                  <a:lnTo>
                    <a:pt x="80556" y="174840"/>
                  </a:lnTo>
                  <a:lnTo>
                    <a:pt x="80556" y="175221"/>
                  </a:lnTo>
                  <a:lnTo>
                    <a:pt x="80556" y="175615"/>
                  </a:lnTo>
                  <a:lnTo>
                    <a:pt x="80556" y="175996"/>
                  </a:lnTo>
                  <a:lnTo>
                    <a:pt x="80949" y="176187"/>
                  </a:lnTo>
                  <a:lnTo>
                    <a:pt x="80949" y="176580"/>
                  </a:lnTo>
                  <a:lnTo>
                    <a:pt x="81343" y="176580"/>
                  </a:lnTo>
                  <a:lnTo>
                    <a:pt x="80949" y="176580"/>
                  </a:lnTo>
                  <a:lnTo>
                    <a:pt x="80949" y="176961"/>
                  </a:lnTo>
                  <a:lnTo>
                    <a:pt x="80556" y="176961"/>
                  </a:lnTo>
                  <a:lnTo>
                    <a:pt x="80556" y="177342"/>
                  </a:lnTo>
                  <a:lnTo>
                    <a:pt x="80556" y="177723"/>
                  </a:lnTo>
                  <a:lnTo>
                    <a:pt x="80949" y="177723"/>
                  </a:lnTo>
                  <a:lnTo>
                    <a:pt x="80556" y="177723"/>
                  </a:lnTo>
                  <a:lnTo>
                    <a:pt x="80556" y="178117"/>
                  </a:lnTo>
                  <a:lnTo>
                    <a:pt x="80949" y="178117"/>
                  </a:lnTo>
                  <a:lnTo>
                    <a:pt x="80949" y="178498"/>
                  </a:lnTo>
                  <a:lnTo>
                    <a:pt x="80556" y="178498"/>
                  </a:lnTo>
                  <a:lnTo>
                    <a:pt x="80949" y="178498"/>
                  </a:lnTo>
                  <a:lnTo>
                    <a:pt x="80949" y="178879"/>
                  </a:lnTo>
                  <a:lnTo>
                    <a:pt x="80949" y="179273"/>
                  </a:lnTo>
                  <a:lnTo>
                    <a:pt x="80949" y="179654"/>
                  </a:lnTo>
                  <a:lnTo>
                    <a:pt x="80556" y="179654"/>
                  </a:lnTo>
                  <a:lnTo>
                    <a:pt x="80949" y="180035"/>
                  </a:lnTo>
                  <a:lnTo>
                    <a:pt x="80949" y="180428"/>
                  </a:lnTo>
                  <a:lnTo>
                    <a:pt x="80556" y="180428"/>
                  </a:lnTo>
                  <a:lnTo>
                    <a:pt x="80556" y="180809"/>
                  </a:lnTo>
                  <a:lnTo>
                    <a:pt x="80556" y="185242"/>
                  </a:lnTo>
                  <a:lnTo>
                    <a:pt x="80162" y="185242"/>
                  </a:lnTo>
                  <a:lnTo>
                    <a:pt x="80162" y="184861"/>
                  </a:lnTo>
                  <a:lnTo>
                    <a:pt x="80162" y="184467"/>
                  </a:lnTo>
                  <a:lnTo>
                    <a:pt x="80162" y="184086"/>
                  </a:lnTo>
                  <a:lnTo>
                    <a:pt x="80162" y="183705"/>
                  </a:lnTo>
                  <a:lnTo>
                    <a:pt x="79971" y="183311"/>
                  </a:lnTo>
                  <a:lnTo>
                    <a:pt x="79971" y="182930"/>
                  </a:lnTo>
                  <a:lnTo>
                    <a:pt x="79578" y="182930"/>
                  </a:lnTo>
                  <a:lnTo>
                    <a:pt x="79578" y="182549"/>
                  </a:lnTo>
                  <a:lnTo>
                    <a:pt x="79197" y="182549"/>
                  </a:lnTo>
                  <a:lnTo>
                    <a:pt x="79197" y="182930"/>
                  </a:lnTo>
                  <a:lnTo>
                    <a:pt x="78803" y="182549"/>
                  </a:lnTo>
                  <a:lnTo>
                    <a:pt x="78803" y="182156"/>
                  </a:lnTo>
                  <a:lnTo>
                    <a:pt x="78409" y="181775"/>
                  </a:lnTo>
                  <a:lnTo>
                    <a:pt x="78409" y="181394"/>
                  </a:lnTo>
                  <a:lnTo>
                    <a:pt x="78016" y="181394"/>
                  </a:lnTo>
                  <a:lnTo>
                    <a:pt x="77635" y="181394"/>
                  </a:lnTo>
                  <a:lnTo>
                    <a:pt x="77241" y="181000"/>
                  </a:lnTo>
                  <a:lnTo>
                    <a:pt x="77241" y="181394"/>
                  </a:lnTo>
                  <a:lnTo>
                    <a:pt x="76847" y="181394"/>
                  </a:lnTo>
                  <a:lnTo>
                    <a:pt x="76466" y="181394"/>
                  </a:lnTo>
                  <a:lnTo>
                    <a:pt x="76466" y="181000"/>
                  </a:lnTo>
                  <a:lnTo>
                    <a:pt x="76072" y="181000"/>
                  </a:lnTo>
                  <a:lnTo>
                    <a:pt x="76072" y="180809"/>
                  </a:lnTo>
                  <a:lnTo>
                    <a:pt x="75679" y="180809"/>
                  </a:lnTo>
                  <a:lnTo>
                    <a:pt x="75679" y="180428"/>
                  </a:lnTo>
                  <a:lnTo>
                    <a:pt x="75488" y="180035"/>
                  </a:lnTo>
                  <a:lnTo>
                    <a:pt x="75095" y="179654"/>
                  </a:lnTo>
                  <a:lnTo>
                    <a:pt x="74701" y="179273"/>
                  </a:lnTo>
                  <a:lnTo>
                    <a:pt x="74320" y="179273"/>
                  </a:lnTo>
                  <a:lnTo>
                    <a:pt x="74320" y="178879"/>
                  </a:lnTo>
                  <a:lnTo>
                    <a:pt x="73926" y="178498"/>
                  </a:lnTo>
                  <a:lnTo>
                    <a:pt x="74320" y="178498"/>
                  </a:lnTo>
                  <a:lnTo>
                    <a:pt x="73926" y="178498"/>
                  </a:lnTo>
                  <a:lnTo>
                    <a:pt x="73926" y="178117"/>
                  </a:lnTo>
                  <a:lnTo>
                    <a:pt x="73532" y="178117"/>
                  </a:lnTo>
                  <a:lnTo>
                    <a:pt x="73532" y="177723"/>
                  </a:lnTo>
                  <a:lnTo>
                    <a:pt x="73139" y="177342"/>
                  </a:lnTo>
                  <a:lnTo>
                    <a:pt x="72758" y="176580"/>
                  </a:lnTo>
                  <a:lnTo>
                    <a:pt x="72364" y="176187"/>
                  </a:lnTo>
                  <a:lnTo>
                    <a:pt x="71970" y="175615"/>
                  </a:lnTo>
                  <a:lnTo>
                    <a:pt x="71589" y="175221"/>
                  </a:lnTo>
                  <a:lnTo>
                    <a:pt x="71196" y="174840"/>
                  </a:lnTo>
                  <a:lnTo>
                    <a:pt x="71196" y="174459"/>
                  </a:lnTo>
                  <a:lnTo>
                    <a:pt x="70802" y="174459"/>
                  </a:lnTo>
                  <a:lnTo>
                    <a:pt x="70802" y="174078"/>
                  </a:lnTo>
                  <a:lnTo>
                    <a:pt x="70611" y="173685"/>
                  </a:lnTo>
                  <a:lnTo>
                    <a:pt x="70218" y="173304"/>
                  </a:lnTo>
                  <a:lnTo>
                    <a:pt x="70218" y="172923"/>
                  </a:lnTo>
                  <a:lnTo>
                    <a:pt x="69824" y="172529"/>
                  </a:lnTo>
                  <a:lnTo>
                    <a:pt x="69443" y="172529"/>
                  </a:lnTo>
                  <a:lnTo>
                    <a:pt x="69443" y="172148"/>
                  </a:lnTo>
                  <a:lnTo>
                    <a:pt x="69824" y="172148"/>
                  </a:lnTo>
                  <a:lnTo>
                    <a:pt x="69824" y="171767"/>
                  </a:lnTo>
                  <a:lnTo>
                    <a:pt x="69824" y="171373"/>
                  </a:lnTo>
                  <a:lnTo>
                    <a:pt x="69824" y="171183"/>
                  </a:lnTo>
                  <a:lnTo>
                    <a:pt x="69824" y="171373"/>
                  </a:lnTo>
                  <a:lnTo>
                    <a:pt x="69824" y="171767"/>
                  </a:lnTo>
                  <a:lnTo>
                    <a:pt x="69824" y="172148"/>
                  </a:lnTo>
                  <a:lnTo>
                    <a:pt x="69443" y="172148"/>
                  </a:lnTo>
                  <a:lnTo>
                    <a:pt x="69443" y="172529"/>
                  </a:lnTo>
                  <a:lnTo>
                    <a:pt x="69824" y="172529"/>
                  </a:lnTo>
                  <a:lnTo>
                    <a:pt x="69824" y="172923"/>
                  </a:lnTo>
                  <a:lnTo>
                    <a:pt x="70218" y="172923"/>
                  </a:lnTo>
                  <a:lnTo>
                    <a:pt x="70218" y="173304"/>
                  </a:lnTo>
                  <a:lnTo>
                    <a:pt x="70611" y="173685"/>
                  </a:lnTo>
                  <a:lnTo>
                    <a:pt x="70611" y="174078"/>
                  </a:lnTo>
                  <a:lnTo>
                    <a:pt x="70802" y="174078"/>
                  </a:lnTo>
                  <a:lnTo>
                    <a:pt x="70802" y="174459"/>
                  </a:lnTo>
                  <a:lnTo>
                    <a:pt x="70611" y="174078"/>
                  </a:lnTo>
                  <a:lnTo>
                    <a:pt x="70611" y="173685"/>
                  </a:lnTo>
                  <a:lnTo>
                    <a:pt x="70218" y="173304"/>
                  </a:lnTo>
                  <a:lnTo>
                    <a:pt x="69443" y="172529"/>
                  </a:lnTo>
                  <a:lnTo>
                    <a:pt x="69443" y="172148"/>
                  </a:lnTo>
                  <a:lnTo>
                    <a:pt x="69049" y="172148"/>
                  </a:lnTo>
                  <a:lnTo>
                    <a:pt x="69049" y="171767"/>
                  </a:lnTo>
                  <a:lnTo>
                    <a:pt x="68656" y="171767"/>
                  </a:lnTo>
                  <a:lnTo>
                    <a:pt x="68656" y="171373"/>
                  </a:lnTo>
                  <a:lnTo>
                    <a:pt x="68262" y="171373"/>
                  </a:lnTo>
                  <a:lnTo>
                    <a:pt x="67881" y="171183"/>
                  </a:lnTo>
                  <a:lnTo>
                    <a:pt x="67881" y="170802"/>
                  </a:lnTo>
                  <a:lnTo>
                    <a:pt x="67487" y="170408"/>
                  </a:lnTo>
                  <a:lnTo>
                    <a:pt x="66713" y="170027"/>
                  </a:lnTo>
                  <a:lnTo>
                    <a:pt x="66319" y="169646"/>
                  </a:lnTo>
                  <a:lnTo>
                    <a:pt x="65925" y="169646"/>
                  </a:lnTo>
                  <a:lnTo>
                    <a:pt x="65925" y="169252"/>
                  </a:lnTo>
                  <a:lnTo>
                    <a:pt x="65735" y="169252"/>
                  </a:lnTo>
                  <a:lnTo>
                    <a:pt x="65735" y="168871"/>
                  </a:lnTo>
                  <a:lnTo>
                    <a:pt x="65341" y="168871"/>
                  </a:lnTo>
                  <a:lnTo>
                    <a:pt x="65735" y="168871"/>
                  </a:lnTo>
                  <a:lnTo>
                    <a:pt x="65925" y="168871"/>
                  </a:lnTo>
                  <a:lnTo>
                    <a:pt x="66319" y="168871"/>
                  </a:lnTo>
                  <a:lnTo>
                    <a:pt x="66319" y="169252"/>
                  </a:lnTo>
                  <a:lnTo>
                    <a:pt x="66319" y="169646"/>
                  </a:lnTo>
                  <a:lnTo>
                    <a:pt x="66319" y="169252"/>
                  </a:lnTo>
                  <a:lnTo>
                    <a:pt x="66319" y="168871"/>
                  </a:lnTo>
                  <a:lnTo>
                    <a:pt x="66319" y="168490"/>
                  </a:lnTo>
                  <a:lnTo>
                    <a:pt x="66319" y="168097"/>
                  </a:lnTo>
                  <a:lnTo>
                    <a:pt x="65925" y="168097"/>
                  </a:lnTo>
                  <a:lnTo>
                    <a:pt x="65925" y="168490"/>
                  </a:lnTo>
                  <a:lnTo>
                    <a:pt x="65735" y="168490"/>
                  </a:lnTo>
                  <a:lnTo>
                    <a:pt x="65341" y="168490"/>
                  </a:lnTo>
                  <a:lnTo>
                    <a:pt x="64947" y="168490"/>
                  </a:lnTo>
                  <a:lnTo>
                    <a:pt x="64947" y="168097"/>
                  </a:lnTo>
                  <a:lnTo>
                    <a:pt x="64566" y="167716"/>
                  </a:lnTo>
                  <a:lnTo>
                    <a:pt x="64173" y="167716"/>
                  </a:lnTo>
                  <a:lnTo>
                    <a:pt x="64566" y="167716"/>
                  </a:lnTo>
                  <a:lnTo>
                    <a:pt x="64173" y="167716"/>
                  </a:lnTo>
                  <a:lnTo>
                    <a:pt x="63779" y="167335"/>
                  </a:lnTo>
                  <a:lnTo>
                    <a:pt x="63779" y="166941"/>
                  </a:lnTo>
                  <a:lnTo>
                    <a:pt x="63385" y="166941"/>
                  </a:lnTo>
                  <a:lnTo>
                    <a:pt x="63385" y="166560"/>
                  </a:lnTo>
                  <a:lnTo>
                    <a:pt x="63385" y="166369"/>
                  </a:lnTo>
                  <a:lnTo>
                    <a:pt x="63385" y="166560"/>
                  </a:lnTo>
                  <a:lnTo>
                    <a:pt x="63385" y="166941"/>
                  </a:lnTo>
                  <a:lnTo>
                    <a:pt x="63004" y="166941"/>
                  </a:lnTo>
                  <a:lnTo>
                    <a:pt x="63004" y="166560"/>
                  </a:lnTo>
                  <a:lnTo>
                    <a:pt x="62610" y="166560"/>
                  </a:lnTo>
                  <a:lnTo>
                    <a:pt x="62610" y="166369"/>
                  </a:lnTo>
                  <a:lnTo>
                    <a:pt x="62610" y="166560"/>
                  </a:lnTo>
                  <a:lnTo>
                    <a:pt x="63004" y="166560"/>
                  </a:lnTo>
                  <a:lnTo>
                    <a:pt x="63004" y="166941"/>
                  </a:lnTo>
                  <a:lnTo>
                    <a:pt x="63385" y="167335"/>
                  </a:lnTo>
                  <a:lnTo>
                    <a:pt x="63779" y="167335"/>
                  </a:lnTo>
                  <a:lnTo>
                    <a:pt x="64173" y="167716"/>
                  </a:lnTo>
                  <a:lnTo>
                    <a:pt x="64566" y="168097"/>
                  </a:lnTo>
                  <a:lnTo>
                    <a:pt x="64947" y="168097"/>
                  </a:lnTo>
                  <a:lnTo>
                    <a:pt x="64947" y="168490"/>
                  </a:lnTo>
                  <a:lnTo>
                    <a:pt x="65341" y="168871"/>
                  </a:lnTo>
                  <a:lnTo>
                    <a:pt x="65735" y="168871"/>
                  </a:lnTo>
                  <a:lnTo>
                    <a:pt x="65735" y="169252"/>
                  </a:lnTo>
                  <a:lnTo>
                    <a:pt x="65735" y="168871"/>
                  </a:lnTo>
                  <a:lnTo>
                    <a:pt x="65341" y="168871"/>
                  </a:lnTo>
                  <a:lnTo>
                    <a:pt x="64947" y="168490"/>
                  </a:lnTo>
                  <a:lnTo>
                    <a:pt x="64566" y="168097"/>
                  </a:lnTo>
                  <a:lnTo>
                    <a:pt x="64173" y="167716"/>
                  </a:lnTo>
                  <a:lnTo>
                    <a:pt x="63385" y="166941"/>
                  </a:lnTo>
                  <a:lnTo>
                    <a:pt x="63004" y="166941"/>
                  </a:lnTo>
                  <a:lnTo>
                    <a:pt x="62610" y="166560"/>
                  </a:lnTo>
                  <a:lnTo>
                    <a:pt x="62217" y="166369"/>
                  </a:lnTo>
                  <a:lnTo>
                    <a:pt x="61836" y="166369"/>
                  </a:lnTo>
                  <a:lnTo>
                    <a:pt x="61836" y="165988"/>
                  </a:lnTo>
                  <a:lnTo>
                    <a:pt x="61442" y="165595"/>
                  </a:lnTo>
                  <a:lnTo>
                    <a:pt x="61239" y="165214"/>
                  </a:lnTo>
                  <a:lnTo>
                    <a:pt x="60858" y="164439"/>
                  </a:lnTo>
                  <a:lnTo>
                    <a:pt x="60464" y="164439"/>
                  </a:lnTo>
                  <a:lnTo>
                    <a:pt x="60464" y="164058"/>
                  </a:lnTo>
                  <a:lnTo>
                    <a:pt x="60070" y="164058"/>
                  </a:lnTo>
                  <a:lnTo>
                    <a:pt x="60070" y="163677"/>
                  </a:lnTo>
                  <a:lnTo>
                    <a:pt x="59689" y="163283"/>
                  </a:lnTo>
                  <a:lnTo>
                    <a:pt x="59296" y="162902"/>
                  </a:lnTo>
                  <a:lnTo>
                    <a:pt x="58902" y="162521"/>
                  </a:lnTo>
                  <a:lnTo>
                    <a:pt x="58521" y="162128"/>
                  </a:lnTo>
                  <a:lnTo>
                    <a:pt x="58521" y="161747"/>
                  </a:lnTo>
                  <a:lnTo>
                    <a:pt x="57340" y="160781"/>
                  </a:lnTo>
                  <a:lnTo>
                    <a:pt x="56959" y="160781"/>
                  </a:lnTo>
                  <a:lnTo>
                    <a:pt x="56959" y="160400"/>
                  </a:lnTo>
                  <a:lnTo>
                    <a:pt x="56565" y="160019"/>
                  </a:lnTo>
                  <a:lnTo>
                    <a:pt x="56375" y="160019"/>
                  </a:lnTo>
                  <a:lnTo>
                    <a:pt x="56375" y="159626"/>
                  </a:lnTo>
                  <a:lnTo>
                    <a:pt x="55981" y="159245"/>
                  </a:lnTo>
                  <a:lnTo>
                    <a:pt x="55981" y="158864"/>
                  </a:lnTo>
                  <a:lnTo>
                    <a:pt x="55587" y="158864"/>
                  </a:lnTo>
                  <a:lnTo>
                    <a:pt x="55194" y="158470"/>
                  </a:lnTo>
                  <a:lnTo>
                    <a:pt x="55194" y="158089"/>
                  </a:lnTo>
                  <a:lnTo>
                    <a:pt x="54813" y="157708"/>
                  </a:lnTo>
                  <a:lnTo>
                    <a:pt x="54419" y="157708"/>
                  </a:lnTo>
                  <a:lnTo>
                    <a:pt x="54419" y="157314"/>
                  </a:lnTo>
                  <a:lnTo>
                    <a:pt x="54025" y="157314"/>
                  </a:lnTo>
                  <a:lnTo>
                    <a:pt x="54025" y="157124"/>
                  </a:lnTo>
                  <a:lnTo>
                    <a:pt x="53632" y="157124"/>
                  </a:lnTo>
                  <a:lnTo>
                    <a:pt x="53632" y="156743"/>
                  </a:lnTo>
                  <a:lnTo>
                    <a:pt x="53251" y="156362"/>
                  </a:lnTo>
                  <a:lnTo>
                    <a:pt x="52857" y="155968"/>
                  </a:lnTo>
                  <a:lnTo>
                    <a:pt x="52463" y="155587"/>
                  </a:lnTo>
                  <a:lnTo>
                    <a:pt x="52082" y="155206"/>
                  </a:lnTo>
                  <a:lnTo>
                    <a:pt x="51688" y="154812"/>
                  </a:lnTo>
                  <a:lnTo>
                    <a:pt x="51485" y="154431"/>
                  </a:lnTo>
                  <a:lnTo>
                    <a:pt x="51104" y="154050"/>
                  </a:lnTo>
                  <a:lnTo>
                    <a:pt x="50711" y="153657"/>
                  </a:lnTo>
                  <a:lnTo>
                    <a:pt x="50317" y="153276"/>
                  </a:lnTo>
                  <a:lnTo>
                    <a:pt x="49936" y="152895"/>
                  </a:lnTo>
                  <a:lnTo>
                    <a:pt x="49542" y="152501"/>
                  </a:lnTo>
                  <a:lnTo>
                    <a:pt x="49148" y="152311"/>
                  </a:lnTo>
                  <a:lnTo>
                    <a:pt x="48767" y="152311"/>
                  </a:lnTo>
                  <a:lnTo>
                    <a:pt x="48767" y="151930"/>
                  </a:lnTo>
                  <a:lnTo>
                    <a:pt x="48374" y="151536"/>
                  </a:lnTo>
                  <a:lnTo>
                    <a:pt x="47980" y="151536"/>
                  </a:lnTo>
                  <a:lnTo>
                    <a:pt x="47980" y="151155"/>
                  </a:lnTo>
                  <a:lnTo>
                    <a:pt x="47586" y="150774"/>
                  </a:lnTo>
                  <a:lnTo>
                    <a:pt x="47205" y="150774"/>
                  </a:lnTo>
                  <a:lnTo>
                    <a:pt x="47205" y="150380"/>
                  </a:lnTo>
                  <a:lnTo>
                    <a:pt x="47002" y="149999"/>
                  </a:lnTo>
                  <a:lnTo>
                    <a:pt x="46621" y="149618"/>
                  </a:lnTo>
                  <a:lnTo>
                    <a:pt x="46227" y="149224"/>
                  </a:lnTo>
                  <a:lnTo>
                    <a:pt x="45834" y="148843"/>
                  </a:lnTo>
                  <a:lnTo>
                    <a:pt x="45440" y="148462"/>
                  </a:lnTo>
                  <a:lnTo>
                    <a:pt x="45059" y="148081"/>
                  </a:lnTo>
                  <a:lnTo>
                    <a:pt x="44665" y="147688"/>
                  </a:lnTo>
                  <a:lnTo>
                    <a:pt x="44272" y="147497"/>
                  </a:lnTo>
                  <a:lnTo>
                    <a:pt x="44272" y="147116"/>
                  </a:lnTo>
                  <a:lnTo>
                    <a:pt x="43878" y="147116"/>
                  </a:lnTo>
                  <a:lnTo>
                    <a:pt x="43497" y="146723"/>
                  </a:lnTo>
                  <a:lnTo>
                    <a:pt x="43497" y="146342"/>
                  </a:lnTo>
                  <a:lnTo>
                    <a:pt x="43103" y="146342"/>
                  </a:lnTo>
                  <a:lnTo>
                    <a:pt x="43103" y="145961"/>
                  </a:lnTo>
                  <a:lnTo>
                    <a:pt x="42710" y="145580"/>
                  </a:lnTo>
                  <a:lnTo>
                    <a:pt x="42329" y="145186"/>
                  </a:lnTo>
                  <a:lnTo>
                    <a:pt x="42329" y="144805"/>
                  </a:lnTo>
                  <a:lnTo>
                    <a:pt x="42125" y="144805"/>
                  </a:lnTo>
                  <a:lnTo>
                    <a:pt x="42125" y="144424"/>
                  </a:lnTo>
                  <a:lnTo>
                    <a:pt x="41732" y="144424"/>
                  </a:lnTo>
                  <a:lnTo>
                    <a:pt x="41732" y="144030"/>
                  </a:lnTo>
                  <a:lnTo>
                    <a:pt x="41351" y="144030"/>
                  </a:lnTo>
                  <a:lnTo>
                    <a:pt x="41351" y="143649"/>
                  </a:lnTo>
                  <a:lnTo>
                    <a:pt x="40957" y="143649"/>
                  </a:lnTo>
                  <a:lnTo>
                    <a:pt x="40957" y="143268"/>
                  </a:lnTo>
                  <a:lnTo>
                    <a:pt x="40563" y="142874"/>
                  </a:lnTo>
                  <a:lnTo>
                    <a:pt x="40182" y="142684"/>
                  </a:lnTo>
                  <a:lnTo>
                    <a:pt x="40182" y="142303"/>
                  </a:lnTo>
                  <a:lnTo>
                    <a:pt x="39789" y="142303"/>
                  </a:lnTo>
                  <a:lnTo>
                    <a:pt x="39789" y="141909"/>
                  </a:lnTo>
                  <a:lnTo>
                    <a:pt x="39395" y="141909"/>
                  </a:lnTo>
                  <a:lnTo>
                    <a:pt x="39395" y="141528"/>
                  </a:lnTo>
                  <a:lnTo>
                    <a:pt x="39014" y="141147"/>
                  </a:lnTo>
                  <a:lnTo>
                    <a:pt x="38620" y="140754"/>
                  </a:lnTo>
                  <a:lnTo>
                    <a:pt x="38620" y="140373"/>
                  </a:lnTo>
                  <a:lnTo>
                    <a:pt x="38620" y="139992"/>
                  </a:lnTo>
                  <a:lnTo>
                    <a:pt x="38226" y="139598"/>
                  </a:lnTo>
                  <a:lnTo>
                    <a:pt x="38226" y="139217"/>
                  </a:lnTo>
                  <a:lnTo>
                    <a:pt x="37833" y="138836"/>
                  </a:lnTo>
                  <a:lnTo>
                    <a:pt x="37452" y="138442"/>
                  </a:lnTo>
                  <a:lnTo>
                    <a:pt x="37452" y="138061"/>
                  </a:lnTo>
                  <a:lnTo>
                    <a:pt x="37249" y="137871"/>
                  </a:lnTo>
                  <a:lnTo>
                    <a:pt x="37249" y="137490"/>
                  </a:lnTo>
                  <a:lnTo>
                    <a:pt x="36868" y="137096"/>
                  </a:lnTo>
                  <a:lnTo>
                    <a:pt x="36868" y="136715"/>
                  </a:lnTo>
                  <a:lnTo>
                    <a:pt x="36474" y="136715"/>
                  </a:lnTo>
                  <a:lnTo>
                    <a:pt x="36474" y="136334"/>
                  </a:lnTo>
                  <a:lnTo>
                    <a:pt x="36080" y="135940"/>
                  </a:lnTo>
                  <a:lnTo>
                    <a:pt x="35686" y="135178"/>
                  </a:lnTo>
                  <a:lnTo>
                    <a:pt x="35305" y="134785"/>
                  </a:lnTo>
                  <a:lnTo>
                    <a:pt x="34912" y="134404"/>
                  </a:lnTo>
                  <a:lnTo>
                    <a:pt x="34912" y="134023"/>
                  </a:lnTo>
                  <a:lnTo>
                    <a:pt x="34912" y="133629"/>
                  </a:lnTo>
                  <a:lnTo>
                    <a:pt x="34518" y="133248"/>
                  </a:lnTo>
                  <a:lnTo>
                    <a:pt x="34912" y="133248"/>
                  </a:lnTo>
                  <a:lnTo>
                    <a:pt x="34912" y="133629"/>
                  </a:lnTo>
                  <a:lnTo>
                    <a:pt x="34912" y="133248"/>
                  </a:lnTo>
                  <a:lnTo>
                    <a:pt x="34518" y="133248"/>
                  </a:lnTo>
                  <a:lnTo>
                    <a:pt x="34518" y="133057"/>
                  </a:lnTo>
                  <a:lnTo>
                    <a:pt x="34912" y="133057"/>
                  </a:lnTo>
                  <a:lnTo>
                    <a:pt x="34518" y="133057"/>
                  </a:lnTo>
                  <a:lnTo>
                    <a:pt x="34518" y="132676"/>
                  </a:lnTo>
                  <a:lnTo>
                    <a:pt x="34912" y="132676"/>
                  </a:lnTo>
                  <a:lnTo>
                    <a:pt x="35305" y="132676"/>
                  </a:lnTo>
                  <a:lnTo>
                    <a:pt x="34912" y="132283"/>
                  </a:lnTo>
                  <a:lnTo>
                    <a:pt x="34912" y="132676"/>
                  </a:lnTo>
                  <a:lnTo>
                    <a:pt x="34518" y="132676"/>
                  </a:lnTo>
                  <a:lnTo>
                    <a:pt x="34124" y="132283"/>
                  </a:lnTo>
                  <a:lnTo>
                    <a:pt x="34124" y="131902"/>
                  </a:lnTo>
                  <a:lnTo>
                    <a:pt x="33743" y="131521"/>
                  </a:lnTo>
                  <a:lnTo>
                    <a:pt x="33743" y="131127"/>
                  </a:lnTo>
                  <a:lnTo>
                    <a:pt x="33743" y="130746"/>
                  </a:lnTo>
                  <a:lnTo>
                    <a:pt x="33350" y="130746"/>
                  </a:lnTo>
                  <a:lnTo>
                    <a:pt x="33350" y="130365"/>
                  </a:lnTo>
                  <a:lnTo>
                    <a:pt x="33350" y="129971"/>
                  </a:lnTo>
                  <a:lnTo>
                    <a:pt x="32956" y="129590"/>
                  </a:lnTo>
                  <a:lnTo>
                    <a:pt x="32956" y="129209"/>
                  </a:lnTo>
                  <a:lnTo>
                    <a:pt x="32765" y="128816"/>
                  </a:lnTo>
                  <a:lnTo>
                    <a:pt x="32765" y="128435"/>
                  </a:lnTo>
                  <a:lnTo>
                    <a:pt x="32765" y="128244"/>
                  </a:lnTo>
                  <a:lnTo>
                    <a:pt x="32372" y="128244"/>
                  </a:lnTo>
                  <a:lnTo>
                    <a:pt x="32372" y="127863"/>
                  </a:lnTo>
                  <a:lnTo>
                    <a:pt x="31978" y="127088"/>
                  </a:lnTo>
                  <a:lnTo>
                    <a:pt x="31978" y="126707"/>
                  </a:lnTo>
                  <a:lnTo>
                    <a:pt x="31597" y="126707"/>
                  </a:lnTo>
                  <a:lnTo>
                    <a:pt x="31597" y="125933"/>
                  </a:lnTo>
                  <a:lnTo>
                    <a:pt x="31597" y="125552"/>
                  </a:lnTo>
                  <a:lnTo>
                    <a:pt x="31203" y="125552"/>
                  </a:lnTo>
                  <a:lnTo>
                    <a:pt x="31203" y="123431"/>
                  </a:lnTo>
                  <a:lnTo>
                    <a:pt x="31203" y="123621"/>
                  </a:lnTo>
                  <a:lnTo>
                    <a:pt x="31203" y="124002"/>
                  </a:lnTo>
                  <a:lnTo>
                    <a:pt x="31203" y="124396"/>
                  </a:lnTo>
                  <a:lnTo>
                    <a:pt x="31203" y="124777"/>
                  </a:lnTo>
                  <a:lnTo>
                    <a:pt x="31597" y="124777"/>
                  </a:lnTo>
                  <a:lnTo>
                    <a:pt x="31597" y="125158"/>
                  </a:lnTo>
                  <a:lnTo>
                    <a:pt x="31978" y="125552"/>
                  </a:lnTo>
                  <a:lnTo>
                    <a:pt x="31978" y="125933"/>
                  </a:lnTo>
                  <a:lnTo>
                    <a:pt x="32372" y="125933"/>
                  </a:lnTo>
                  <a:lnTo>
                    <a:pt x="32372" y="126314"/>
                  </a:lnTo>
                  <a:lnTo>
                    <a:pt x="32765" y="126314"/>
                  </a:lnTo>
                  <a:lnTo>
                    <a:pt x="32765" y="126707"/>
                  </a:lnTo>
                  <a:lnTo>
                    <a:pt x="32372" y="126707"/>
                  </a:lnTo>
                  <a:lnTo>
                    <a:pt x="32765" y="126707"/>
                  </a:lnTo>
                  <a:lnTo>
                    <a:pt x="32765" y="127088"/>
                  </a:lnTo>
                  <a:lnTo>
                    <a:pt x="32956" y="127088"/>
                  </a:lnTo>
                  <a:lnTo>
                    <a:pt x="33350" y="127088"/>
                  </a:lnTo>
                  <a:lnTo>
                    <a:pt x="32956" y="127088"/>
                  </a:lnTo>
                  <a:lnTo>
                    <a:pt x="32765" y="127088"/>
                  </a:lnTo>
                  <a:lnTo>
                    <a:pt x="32765" y="126707"/>
                  </a:lnTo>
                  <a:lnTo>
                    <a:pt x="32372" y="126707"/>
                  </a:lnTo>
                  <a:lnTo>
                    <a:pt x="32765" y="126707"/>
                  </a:lnTo>
                  <a:lnTo>
                    <a:pt x="32765" y="126314"/>
                  </a:lnTo>
                  <a:lnTo>
                    <a:pt x="32372" y="126314"/>
                  </a:lnTo>
                  <a:lnTo>
                    <a:pt x="32372" y="125933"/>
                  </a:lnTo>
                  <a:lnTo>
                    <a:pt x="31978" y="125933"/>
                  </a:lnTo>
                  <a:lnTo>
                    <a:pt x="31978" y="125552"/>
                  </a:lnTo>
                  <a:lnTo>
                    <a:pt x="31978" y="125158"/>
                  </a:lnTo>
                  <a:lnTo>
                    <a:pt x="31978" y="125552"/>
                  </a:lnTo>
                  <a:lnTo>
                    <a:pt x="31978" y="125158"/>
                  </a:lnTo>
                  <a:lnTo>
                    <a:pt x="31597" y="125158"/>
                  </a:lnTo>
                  <a:lnTo>
                    <a:pt x="31597" y="124777"/>
                  </a:lnTo>
                  <a:lnTo>
                    <a:pt x="31203" y="124777"/>
                  </a:lnTo>
                  <a:lnTo>
                    <a:pt x="31203" y="124396"/>
                  </a:lnTo>
                  <a:lnTo>
                    <a:pt x="31597" y="124396"/>
                  </a:lnTo>
                  <a:lnTo>
                    <a:pt x="31203" y="124396"/>
                  </a:lnTo>
                  <a:lnTo>
                    <a:pt x="31203" y="124002"/>
                  </a:lnTo>
                  <a:lnTo>
                    <a:pt x="31203" y="123621"/>
                  </a:lnTo>
                  <a:lnTo>
                    <a:pt x="31597" y="123621"/>
                  </a:lnTo>
                  <a:lnTo>
                    <a:pt x="31597" y="123431"/>
                  </a:lnTo>
                  <a:lnTo>
                    <a:pt x="31203" y="123050"/>
                  </a:lnTo>
                  <a:lnTo>
                    <a:pt x="31203" y="122656"/>
                  </a:lnTo>
                  <a:lnTo>
                    <a:pt x="31597" y="122275"/>
                  </a:lnTo>
                  <a:lnTo>
                    <a:pt x="31597" y="121894"/>
                  </a:lnTo>
                  <a:lnTo>
                    <a:pt x="31597" y="119964"/>
                  </a:lnTo>
                  <a:lnTo>
                    <a:pt x="31203" y="119583"/>
                  </a:lnTo>
                  <a:lnTo>
                    <a:pt x="31203" y="119189"/>
                  </a:lnTo>
                  <a:lnTo>
                    <a:pt x="30810" y="119189"/>
                  </a:lnTo>
                  <a:lnTo>
                    <a:pt x="30810" y="118808"/>
                  </a:lnTo>
                  <a:lnTo>
                    <a:pt x="31203" y="118808"/>
                  </a:lnTo>
                  <a:lnTo>
                    <a:pt x="31597" y="118808"/>
                  </a:lnTo>
                  <a:lnTo>
                    <a:pt x="31978" y="118808"/>
                  </a:lnTo>
                  <a:lnTo>
                    <a:pt x="31978" y="119189"/>
                  </a:lnTo>
                  <a:lnTo>
                    <a:pt x="31978" y="119583"/>
                  </a:lnTo>
                  <a:lnTo>
                    <a:pt x="32372" y="119583"/>
                  </a:lnTo>
                  <a:lnTo>
                    <a:pt x="32372" y="119964"/>
                  </a:lnTo>
                  <a:lnTo>
                    <a:pt x="32372" y="119583"/>
                  </a:lnTo>
                  <a:lnTo>
                    <a:pt x="32372" y="119189"/>
                  </a:lnTo>
                  <a:lnTo>
                    <a:pt x="32372" y="119583"/>
                  </a:lnTo>
                  <a:lnTo>
                    <a:pt x="31978" y="119583"/>
                  </a:lnTo>
                  <a:lnTo>
                    <a:pt x="31978" y="119189"/>
                  </a:lnTo>
                  <a:lnTo>
                    <a:pt x="32372" y="119189"/>
                  </a:lnTo>
                  <a:lnTo>
                    <a:pt x="31978" y="119189"/>
                  </a:lnTo>
                  <a:lnTo>
                    <a:pt x="31978" y="118808"/>
                  </a:lnTo>
                  <a:lnTo>
                    <a:pt x="31978" y="118617"/>
                  </a:lnTo>
                  <a:lnTo>
                    <a:pt x="32372" y="118617"/>
                  </a:lnTo>
                  <a:lnTo>
                    <a:pt x="32765" y="118617"/>
                  </a:lnTo>
                  <a:lnTo>
                    <a:pt x="32956" y="118617"/>
                  </a:lnTo>
                  <a:lnTo>
                    <a:pt x="32765" y="118808"/>
                  </a:lnTo>
                  <a:lnTo>
                    <a:pt x="32765" y="118617"/>
                  </a:lnTo>
                  <a:lnTo>
                    <a:pt x="32765" y="118808"/>
                  </a:lnTo>
                  <a:lnTo>
                    <a:pt x="32956" y="118808"/>
                  </a:lnTo>
                  <a:lnTo>
                    <a:pt x="32765" y="118808"/>
                  </a:lnTo>
                  <a:lnTo>
                    <a:pt x="32956" y="118808"/>
                  </a:lnTo>
                  <a:lnTo>
                    <a:pt x="32956" y="119189"/>
                  </a:lnTo>
                  <a:lnTo>
                    <a:pt x="33350" y="119189"/>
                  </a:lnTo>
                  <a:lnTo>
                    <a:pt x="33743" y="119189"/>
                  </a:lnTo>
                  <a:lnTo>
                    <a:pt x="33743" y="119583"/>
                  </a:lnTo>
                  <a:lnTo>
                    <a:pt x="34124" y="119583"/>
                  </a:lnTo>
                  <a:lnTo>
                    <a:pt x="34124" y="119189"/>
                  </a:lnTo>
                  <a:lnTo>
                    <a:pt x="34124" y="119583"/>
                  </a:lnTo>
                  <a:lnTo>
                    <a:pt x="34518" y="119583"/>
                  </a:lnTo>
                  <a:lnTo>
                    <a:pt x="34518" y="119964"/>
                  </a:lnTo>
                  <a:lnTo>
                    <a:pt x="34912" y="119964"/>
                  </a:lnTo>
                  <a:lnTo>
                    <a:pt x="35305" y="119964"/>
                  </a:lnTo>
                  <a:lnTo>
                    <a:pt x="35686" y="119964"/>
                  </a:lnTo>
                  <a:lnTo>
                    <a:pt x="36080" y="119964"/>
                  </a:lnTo>
                  <a:lnTo>
                    <a:pt x="36474" y="119964"/>
                  </a:lnTo>
                  <a:lnTo>
                    <a:pt x="36474" y="120345"/>
                  </a:lnTo>
                  <a:lnTo>
                    <a:pt x="36868" y="120738"/>
                  </a:lnTo>
                  <a:lnTo>
                    <a:pt x="36868" y="120345"/>
                  </a:lnTo>
                  <a:lnTo>
                    <a:pt x="37249" y="120345"/>
                  </a:lnTo>
                  <a:lnTo>
                    <a:pt x="36868" y="120345"/>
                  </a:lnTo>
                  <a:lnTo>
                    <a:pt x="36868" y="120738"/>
                  </a:lnTo>
                  <a:lnTo>
                    <a:pt x="36868" y="120345"/>
                  </a:lnTo>
                  <a:lnTo>
                    <a:pt x="36868" y="120738"/>
                  </a:lnTo>
                  <a:lnTo>
                    <a:pt x="36474" y="120345"/>
                  </a:lnTo>
                  <a:lnTo>
                    <a:pt x="36080" y="119964"/>
                  </a:lnTo>
                  <a:lnTo>
                    <a:pt x="35686" y="119964"/>
                  </a:lnTo>
                  <a:lnTo>
                    <a:pt x="35305" y="119964"/>
                  </a:lnTo>
                  <a:lnTo>
                    <a:pt x="34912" y="119964"/>
                  </a:lnTo>
                  <a:lnTo>
                    <a:pt x="34518" y="119583"/>
                  </a:lnTo>
                  <a:lnTo>
                    <a:pt x="34124" y="119583"/>
                  </a:lnTo>
                  <a:lnTo>
                    <a:pt x="34124" y="119189"/>
                  </a:lnTo>
                  <a:lnTo>
                    <a:pt x="34124" y="119583"/>
                  </a:lnTo>
                  <a:lnTo>
                    <a:pt x="34124" y="119189"/>
                  </a:lnTo>
                  <a:lnTo>
                    <a:pt x="33743" y="119583"/>
                  </a:lnTo>
                  <a:lnTo>
                    <a:pt x="34124" y="119583"/>
                  </a:lnTo>
                  <a:lnTo>
                    <a:pt x="33743" y="119583"/>
                  </a:lnTo>
                  <a:lnTo>
                    <a:pt x="33743" y="119189"/>
                  </a:lnTo>
                  <a:lnTo>
                    <a:pt x="33350" y="119189"/>
                  </a:lnTo>
                  <a:lnTo>
                    <a:pt x="32956" y="118808"/>
                  </a:lnTo>
                  <a:lnTo>
                    <a:pt x="32765" y="118808"/>
                  </a:lnTo>
                  <a:lnTo>
                    <a:pt x="32956" y="118808"/>
                  </a:lnTo>
                  <a:lnTo>
                    <a:pt x="32956" y="118617"/>
                  </a:lnTo>
                  <a:lnTo>
                    <a:pt x="32765" y="118617"/>
                  </a:lnTo>
                  <a:lnTo>
                    <a:pt x="32372" y="118617"/>
                  </a:lnTo>
                  <a:lnTo>
                    <a:pt x="31978" y="118617"/>
                  </a:lnTo>
                  <a:lnTo>
                    <a:pt x="31978" y="118224"/>
                  </a:lnTo>
                  <a:lnTo>
                    <a:pt x="31597" y="118224"/>
                  </a:lnTo>
                  <a:lnTo>
                    <a:pt x="31978" y="118224"/>
                  </a:lnTo>
                  <a:lnTo>
                    <a:pt x="31597" y="117843"/>
                  </a:lnTo>
                  <a:lnTo>
                    <a:pt x="31597" y="117462"/>
                  </a:lnTo>
                  <a:lnTo>
                    <a:pt x="31597" y="117068"/>
                  </a:lnTo>
                  <a:lnTo>
                    <a:pt x="31597" y="116687"/>
                  </a:lnTo>
                  <a:lnTo>
                    <a:pt x="31597" y="116306"/>
                  </a:lnTo>
                  <a:lnTo>
                    <a:pt x="31203" y="115912"/>
                  </a:lnTo>
                  <a:lnTo>
                    <a:pt x="31203" y="115531"/>
                  </a:lnTo>
                  <a:lnTo>
                    <a:pt x="31203" y="115150"/>
                  </a:lnTo>
                  <a:lnTo>
                    <a:pt x="30810" y="114769"/>
                  </a:lnTo>
                  <a:lnTo>
                    <a:pt x="30810" y="114376"/>
                  </a:lnTo>
                  <a:lnTo>
                    <a:pt x="30810" y="113804"/>
                  </a:lnTo>
                  <a:lnTo>
                    <a:pt x="30429" y="113804"/>
                  </a:lnTo>
                  <a:lnTo>
                    <a:pt x="30429" y="113423"/>
                  </a:lnTo>
                  <a:lnTo>
                    <a:pt x="30035" y="113029"/>
                  </a:lnTo>
                  <a:lnTo>
                    <a:pt x="29641" y="113029"/>
                  </a:lnTo>
                  <a:lnTo>
                    <a:pt x="29260" y="112267"/>
                  </a:lnTo>
                  <a:lnTo>
                    <a:pt x="28867" y="112267"/>
                  </a:lnTo>
                  <a:lnTo>
                    <a:pt x="28867" y="111874"/>
                  </a:lnTo>
                  <a:lnTo>
                    <a:pt x="28867" y="112267"/>
                  </a:lnTo>
                  <a:lnTo>
                    <a:pt x="28473" y="111874"/>
                  </a:lnTo>
                  <a:lnTo>
                    <a:pt x="28079" y="111874"/>
                  </a:lnTo>
                  <a:lnTo>
                    <a:pt x="28079" y="111493"/>
                  </a:lnTo>
                  <a:lnTo>
                    <a:pt x="27889" y="111493"/>
                  </a:lnTo>
                  <a:lnTo>
                    <a:pt x="28079" y="111493"/>
                  </a:lnTo>
                  <a:lnTo>
                    <a:pt x="28473" y="111112"/>
                  </a:lnTo>
                  <a:lnTo>
                    <a:pt x="28079" y="111112"/>
                  </a:lnTo>
                  <a:lnTo>
                    <a:pt x="28079" y="111493"/>
                  </a:lnTo>
                  <a:lnTo>
                    <a:pt x="27889" y="111493"/>
                  </a:lnTo>
                  <a:lnTo>
                    <a:pt x="27495" y="111493"/>
                  </a:lnTo>
                  <a:lnTo>
                    <a:pt x="27114" y="111493"/>
                  </a:lnTo>
                  <a:lnTo>
                    <a:pt x="27114" y="111112"/>
                  </a:lnTo>
                  <a:lnTo>
                    <a:pt x="27114" y="110718"/>
                  </a:lnTo>
                  <a:lnTo>
                    <a:pt x="27495" y="110718"/>
                  </a:lnTo>
                  <a:lnTo>
                    <a:pt x="27114" y="110718"/>
                  </a:lnTo>
                  <a:lnTo>
                    <a:pt x="27114" y="110337"/>
                  </a:lnTo>
                  <a:lnTo>
                    <a:pt x="27495" y="110337"/>
                  </a:lnTo>
                  <a:lnTo>
                    <a:pt x="27495" y="109956"/>
                  </a:lnTo>
                  <a:lnTo>
                    <a:pt x="27495" y="109562"/>
                  </a:lnTo>
                  <a:lnTo>
                    <a:pt x="27495" y="109372"/>
                  </a:lnTo>
                  <a:lnTo>
                    <a:pt x="27495" y="109562"/>
                  </a:lnTo>
                  <a:lnTo>
                    <a:pt x="27889" y="109562"/>
                  </a:lnTo>
                  <a:lnTo>
                    <a:pt x="28079" y="109956"/>
                  </a:lnTo>
                  <a:lnTo>
                    <a:pt x="28473" y="109562"/>
                  </a:lnTo>
                  <a:lnTo>
                    <a:pt x="28473" y="109956"/>
                  </a:lnTo>
                  <a:lnTo>
                    <a:pt x="28867" y="109956"/>
                  </a:lnTo>
                  <a:lnTo>
                    <a:pt x="29260" y="109956"/>
                  </a:lnTo>
                  <a:lnTo>
                    <a:pt x="28867" y="109956"/>
                  </a:lnTo>
                  <a:lnTo>
                    <a:pt x="28867" y="109562"/>
                  </a:lnTo>
                  <a:lnTo>
                    <a:pt x="28473" y="109956"/>
                  </a:lnTo>
                  <a:lnTo>
                    <a:pt x="28473" y="109562"/>
                  </a:lnTo>
                  <a:lnTo>
                    <a:pt x="28867" y="109562"/>
                  </a:lnTo>
                  <a:lnTo>
                    <a:pt x="29260" y="109562"/>
                  </a:lnTo>
                  <a:lnTo>
                    <a:pt x="29260" y="109372"/>
                  </a:lnTo>
                  <a:lnTo>
                    <a:pt x="29641" y="109372"/>
                  </a:lnTo>
                  <a:lnTo>
                    <a:pt x="29641" y="108991"/>
                  </a:lnTo>
                  <a:lnTo>
                    <a:pt x="30035" y="108991"/>
                  </a:lnTo>
                  <a:lnTo>
                    <a:pt x="30035" y="108597"/>
                  </a:lnTo>
                  <a:lnTo>
                    <a:pt x="30035" y="108216"/>
                  </a:lnTo>
                  <a:lnTo>
                    <a:pt x="30035" y="107835"/>
                  </a:lnTo>
                  <a:lnTo>
                    <a:pt x="30035" y="107441"/>
                  </a:lnTo>
                  <a:lnTo>
                    <a:pt x="30035" y="107060"/>
                  </a:lnTo>
                  <a:lnTo>
                    <a:pt x="30035" y="106679"/>
                  </a:lnTo>
                  <a:lnTo>
                    <a:pt x="29641" y="106679"/>
                  </a:lnTo>
                  <a:lnTo>
                    <a:pt x="29641" y="106286"/>
                  </a:lnTo>
                  <a:lnTo>
                    <a:pt x="29641" y="105905"/>
                  </a:lnTo>
                  <a:lnTo>
                    <a:pt x="29641" y="105524"/>
                  </a:lnTo>
                  <a:lnTo>
                    <a:pt x="29260" y="105524"/>
                  </a:lnTo>
                  <a:lnTo>
                    <a:pt x="29260" y="105130"/>
                  </a:lnTo>
                  <a:lnTo>
                    <a:pt x="29641" y="105130"/>
                  </a:lnTo>
                  <a:lnTo>
                    <a:pt x="29641" y="104749"/>
                  </a:lnTo>
                  <a:lnTo>
                    <a:pt x="29641" y="105130"/>
                  </a:lnTo>
                  <a:lnTo>
                    <a:pt x="30035" y="105130"/>
                  </a:lnTo>
                  <a:lnTo>
                    <a:pt x="30429" y="105130"/>
                  </a:lnTo>
                  <a:lnTo>
                    <a:pt x="30810" y="104749"/>
                  </a:lnTo>
                  <a:lnTo>
                    <a:pt x="31203" y="104749"/>
                  </a:lnTo>
                  <a:lnTo>
                    <a:pt x="31203" y="104559"/>
                  </a:lnTo>
                  <a:lnTo>
                    <a:pt x="31597" y="104559"/>
                  </a:lnTo>
                  <a:lnTo>
                    <a:pt x="31597" y="104178"/>
                  </a:lnTo>
                  <a:lnTo>
                    <a:pt x="31978" y="103784"/>
                  </a:lnTo>
                  <a:lnTo>
                    <a:pt x="31978" y="103403"/>
                  </a:lnTo>
                  <a:lnTo>
                    <a:pt x="32372" y="103403"/>
                  </a:lnTo>
                  <a:lnTo>
                    <a:pt x="32372" y="103022"/>
                  </a:lnTo>
                  <a:lnTo>
                    <a:pt x="32765" y="103403"/>
                  </a:lnTo>
                  <a:lnTo>
                    <a:pt x="32956" y="103403"/>
                  </a:lnTo>
                  <a:lnTo>
                    <a:pt x="33350" y="103403"/>
                  </a:lnTo>
                  <a:lnTo>
                    <a:pt x="33350" y="103784"/>
                  </a:lnTo>
                  <a:lnTo>
                    <a:pt x="33350" y="104178"/>
                  </a:lnTo>
                  <a:lnTo>
                    <a:pt x="33350" y="103784"/>
                  </a:lnTo>
                  <a:lnTo>
                    <a:pt x="32956" y="103403"/>
                  </a:lnTo>
                  <a:lnTo>
                    <a:pt x="33350" y="103403"/>
                  </a:lnTo>
                  <a:lnTo>
                    <a:pt x="33743" y="103403"/>
                  </a:lnTo>
                  <a:lnTo>
                    <a:pt x="33743" y="103784"/>
                  </a:lnTo>
                  <a:lnTo>
                    <a:pt x="34124" y="103784"/>
                  </a:lnTo>
                  <a:lnTo>
                    <a:pt x="34518" y="103784"/>
                  </a:lnTo>
                  <a:lnTo>
                    <a:pt x="34518" y="104178"/>
                  </a:lnTo>
                  <a:lnTo>
                    <a:pt x="34912" y="104178"/>
                  </a:lnTo>
                  <a:lnTo>
                    <a:pt x="35305" y="104178"/>
                  </a:lnTo>
                  <a:lnTo>
                    <a:pt x="34912" y="104178"/>
                  </a:lnTo>
                  <a:lnTo>
                    <a:pt x="34518" y="104178"/>
                  </a:lnTo>
                  <a:lnTo>
                    <a:pt x="34518" y="103784"/>
                  </a:lnTo>
                  <a:lnTo>
                    <a:pt x="34124" y="103784"/>
                  </a:lnTo>
                  <a:lnTo>
                    <a:pt x="33743" y="103784"/>
                  </a:lnTo>
                  <a:lnTo>
                    <a:pt x="33743" y="103403"/>
                  </a:lnTo>
                  <a:lnTo>
                    <a:pt x="33350" y="103403"/>
                  </a:lnTo>
                  <a:lnTo>
                    <a:pt x="32956" y="103403"/>
                  </a:lnTo>
                  <a:lnTo>
                    <a:pt x="32765" y="103403"/>
                  </a:lnTo>
                  <a:lnTo>
                    <a:pt x="32765" y="103022"/>
                  </a:lnTo>
                  <a:lnTo>
                    <a:pt x="32372" y="103022"/>
                  </a:lnTo>
                  <a:lnTo>
                    <a:pt x="31978" y="103022"/>
                  </a:lnTo>
                  <a:lnTo>
                    <a:pt x="31978" y="103403"/>
                  </a:lnTo>
                  <a:lnTo>
                    <a:pt x="31978" y="103022"/>
                  </a:lnTo>
                  <a:lnTo>
                    <a:pt x="32372" y="102628"/>
                  </a:lnTo>
                  <a:lnTo>
                    <a:pt x="32372" y="102247"/>
                  </a:lnTo>
                  <a:lnTo>
                    <a:pt x="32372" y="98590"/>
                  </a:lnTo>
                  <a:lnTo>
                    <a:pt x="32765" y="98209"/>
                  </a:lnTo>
                  <a:lnTo>
                    <a:pt x="32765" y="97815"/>
                  </a:lnTo>
                  <a:lnTo>
                    <a:pt x="32765" y="97434"/>
                  </a:lnTo>
                  <a:lnTo>
                    <a:pt x="32765" y="97053"/>
                  </a:lnTo>
                  <a:lnTo>
                    <a:pt x="32956" y="96659"/>
                  </a:lnTo>
                  <a:lnTo>
                    <a:pt x="32956" y="96278"/>
                  </a:lnTo>
                  <a:lnTo>
                    <a:pt x="32956" y="95897"/>
                  </a:lnTo>
                  <a:lnTo>
                    <a:pt x="32956" y="95503"/>
                  </a:lnTo>
                  <a:lnTo>
                    <a:pt x="32956" y="95122"/>
                  </a:lnTo>
                  <a:lnTo>
                    <a:pt x="32765" y="94932"/>
                  </a:lnTo>
                  <a:lnTo>
                    <a:pt x="32956" y="94932"/>
                  </a:lnTo>
                  <a:lnTo>
                    <a:pt x="33350" y="94932"/>
                  </a:lnTo>
                  <a:lnTo>
                    <a:pt x="33350" y="95122"/>
                  </a:lnTo>
                  <a:lnTo>
                    <a:pt x="33743" y="95122"/>
                  </a:lnTo>
                  <a:lnTo>
                    <a:pt x="33350" y="95122"/>
                  </a:lnTo>
                  <a:lnTo>
                    <a:pt x="33743" y="95122"/>
                  </a:lnTo>
                  <a:lnTo>
                    <a:pt x="33350" y="95122"/>
                  </a:lnTo>
                  <a:lnTo>
                    <a:pt x="33350" y="94932"/>
                  </a:lnTo>
                  <a:lnTo>
                    <a:pt x="33743" y="94932"/>
                  </a:lnTo>
                  <a:lnTo>
                    <a:pt x="33743" y="95122"/>
                  </a:lnTo>
                  <a:lnTo>
                    <a:pt x="33743" y="94932"/>
                  </a:lnTo>
                  <a:lnTo>
                    <a:pt x="33743" y="95122"/>
                  </a:lnTo>
                  <a:lnTo>
                    <a:pt x="33743" y="94932"/>
                  </a:lnTo>
                  <a:lnTo>
                    <a:pt x="33350" y="94932"/>
                  </a:lnTo>
                  <a:lnTo>
                    <a:pt x="32956" y="94932"/>
                  </a:lnTo>
                  <a:lnTo>
                    <a:pt x="32765" y="94932"/>
                  </a:lnTo>
                  <a:lnTo>
                    <a:pt x="32765" y="94551"/>
                  </a:lnTo>
                  <a:lnTo>
                    <a:pt x="32765" y="90119"/>
                  </a:lnTo>
                  <a:lnTo>
                    <a:pt x="32372" y="90119"/>
                  </a:lnTo>
                  <a:lnTo>
                    <a:pt x="32765" y="90119"/>
                  </a:lnTo>
                  <a:lnTo>
                    <a:pt x="32372" y="89725"/>
                  </a:lnTo>
                  <a:lnTo>
                    <a:pt x="32765" y="89725"/>
                  </a:lnTo>
                  <a:lnTo>
                    <a:pt x="32765" y="89344"/>
                  </a:lnTo>
                  <a:lnTo>
                    <a:pt x="32765" y="88963"/>
                  </a:lnTo>
                  <a:lnTo>
                    <a:pt x="32372" y="88582"/>
                  </a:lnTo>
                  <a:lnTo>
                    <a:pt x="32372" y="88188"/>
                  </a:lnTo>
                  <a:lnTo>
                    <a:pt x="31978" y="88188"/>
                  </a:lnTo>
                  <a:lnTo>
                    <a:pt x="31978" y="87807"/>
                  </a:lnTo>
                  <a:lnTo>
                    <a:pt x="31597" y="88188"/>
                  </a:lnTo>
                  <a:lnTo>
                    <a:pt x="31597" y="87807"/>
                  </a:lnTo>
                  <a:lnTo>
                    <a:pt x="31597" y="87426"/>
                  </a:lnTo>
                  <a:lnTo>
                    <a:pt x="31597" y="87033"/>
                  </a:lnTo>
                  <a:lnTo>
                    <a:pt x="31597" y="86652"/>
                  </a:lnTo>
                  <a:lnTo>
                    <a:pt x="31203" y="86271"/>
                  </a:lnTo>
                  <a:lnTo>
                    <a:pt x="31203" y="82613"/>
                  </a:lnTo>
                  <a:lnTo>
                    <a:pt x="31597" y="82613"/>
                  </a:lnTo>
                  <a:lnTo>
                    <a:pt x="31597" y="80683"/>
                  </a:lnTo>
                  <a:lnTo>
                    <a:pt x="31203" y="80683"/>
                  </a:lnTo>
                  <a:lnTo>
                    <a:pt x="31203" y="80492"/>
                  </a:lnTo>
                  <a:lnTo>
                    <a:pt x="31203" y="80098"/>
                  </a:lnTo>
                  <a:lnTo>
                    <a:pt x="31597" y="80098"/>
                  </a:lnTo>
                  <a:lnTo>
                    <a:pt x="31203" y="80098"/>
                  </a:lnTo>
                  <a:lnTo>
                    <a:pt x="30810" y="79717"/>
                  </a:lnTo>
                  <a:lnTo>
                    <a:pt x="30810" y="79336"/>
                  </a:lnTo>
                  <a:lnTo>
                    <a:pt x="30810" y="79717"/>
                  </a:lnTo>
                  <a:lnTo>
                    <a:pt x="30810" y="79336"/>
                  </a:lnTo>
                  <a:lnTo>
                    <a:pt x="31203" y="78943"/>
                  </a:lnTo>
                  <a:lnTo>
                    <a:pt x="31203" y="78562"/>
                  </a:lnTo>
                  <a:lnTo>
                    <a:pt x="31597" y="78562"/>
                  </a:lnTo>
                  <a:lnTo>
                    <a:pt x="31597" y="78181"/>
                  </a:lnTo>
                  <a:lnTo>
                    <a:pt x="31203" y="78181"/>
                  </a:lnTo>
                  <a:lnTo>
                    <a:pt x="31597" y="78181"/>
                  </a:lnTo>
                  <a:lnTo>
                    <a:pt x="31597" y="77800"/>
                  </a:lnTo>
                  <a:lnTo>
                    <a:pt x="31978" y="77800"/>
                  </a:lnTo>
                  <a:lnTo>
                    <a:pt x="31978" y="77406"/>
                  </a:lnTo>
                  <a:lnTo>
                    <a:pt x="31978" y="77025"/>
                  </a:lnTo>
                  <a:lnTo>
                    <a:pt x="31978" y="76644"/>
                  </a:lnTo>
                  <a:lnTo>
                    <a:pt x="31978" y="76250"/>
                  </a:lnTo>
                  <a:lnTo>
                    <a:pt x="31597" y="76250"/>
                  </a:lnTo>
                  <a:lnTo>
                    <a:pt x="31597" y="75869"/>
                  </a:lnTo>
                  <a:lnTo>
                    <a:pt x="31978" y="75869"/>
                  </a:lnTo>
                  <a:lnTo>
                    <a:pt x="31978" y="75679"/>
                  </a:lnTo>
                  <a:lnTo>
                    <a:pt x="31978" y="72974"/>
                  </a:lnTo>
                  <a:lnTo>
                    <a:pt x="31597" y="72974"/>
                  </a:lnTo>
                  <a:lnTo>
                    <a:pt x="31597" y="70472"/>
                  </a:lnTo>
                  <a:lnTo>
                    <a:pt x="31597" y="70865"/>
                  </a:lnTo>
                  <a:lnTo>
                    <a:pt x="31978" y="70865"/>
                  </a:lnTo>
                  <a:lnTo>
                    <a:pt x="31597" y="70865"/>
                  </a:lnTo>
                  <a:lnTo>
                    <a:pt x="31597" y="70472"/>
                  </a:lnTo>
                  <a:lnTo>
                    <a:pt x="31597" y="70091"/>
                  </a:lnTo>
                  <a:lnTo>
                    <a:pt x="31978" y="69710"/>
                  </a:lnTo>
                  <a:lnTo>
                    <a:pt x="31978" y="69316"/>
                  </a:lnTo>
                  <a:lnTo>
                    <a:pt x="31978" y="68935"/>
                  </a:lnTo>
                  <a:lnTo>
                    <a:pt x="31978" y="68554"/>
                  </a:lnTo>
                  <a:lnTo>
                    <a:pt x="31978" y="68935"/>
                  </a:lnTo>
                  <a:lnTo>
                    <a:pt x="31978" y="68554"/>
                  </a:lnTo>
                  <a:lnTo>
                    <a:pt x="31978" y="68160"/>
                  </a:lnTo>
                  <a:lnTo>
                    <a:pt x="31978" y="67779"/>
                  </a:lnTo>
                  <a:lnTo>
                    <a:pt x="31978" y="67398"/>
                  </a:lnTo>
                  <a:lnTo>
                    <a:pt x="31597" y="67005"/>
                  </a:lnTo>
                  <a:lnTo>
                    <a:pt x="31597" y="66624"/>
                  </a:lnTo>
                  <a:lnTo>
                    <a:pt x="31203" y="66624"/>
                  </a:lnTo>
                  <a:lnTo>
                    <a:pt x="31203" y="66243"/>
                  </a:lnTo>
                  <a:lnTo>
                    <a:pt x="31203" y="66624"/>
                  </a:lnTo>
                  <a:lnTo>
                    <a:pt x="30810" y="66243"/>
                  </a:lnTo>
                  <a:lnTo>
                    <a:pt x="30810" y="66052"/>
                  </a:lnTo>
                  <a:lnTo>
                    <a:pt x="30810" y="66243"/>
                  </a:lnTo>
                  <a:lnTo>
                    <a:pt x="30810" y="66052"/>
                  </a:lnTo>
                  <a:lnTo>
                    <a:pt x="30429" y="66052"/>
                  </a:lnTo>
                  <a:lnTo>
                    <a:pt x="30429" y="65658"/>
                  </a:lnTo>
                  <a:lnTo>
                    <a:pt x="30429" y="65277"/>
                  </a:lnTo>
                  <a:lnTo>
                    <a:pt x="30429" y="65658"/>
                  </a:lnTo>
                  <a:lnTo>
                    <a:pt x="30429" y="65277"/>
                  </a:lnTo>
                  <a:lnTo>
                    <a:pt x="30810" y="65277"/>
                  </a:lnTo>
                  <a:lnTo>
                    <a:pt x="30810" y="64896"/>
                  </a:lnTo>
                  <a:lnTo>
                    <a:pt x="30429" y="64896"/>
                  </a:lnTo>
                  <a:lnTo>
                    <a:pt x="30810" y="64896"/>
                  </a:lnTo>
                  <a:lnTo>
                    <a:pt x="30429" y="64503"/>
                  </a:lnTo>
                  <a:lnTo>
                    <a:pt x="30810" y="64503"/>
                  </a:lnTo>
                  <a:lnTo>
                    <a:pt x="30810" y="64122"/>
                  </a:lnTo>
                  <a:lnTo>
                    <a:pt x="30810" y="63741"/>
                  </a:lnTo>
                  <a:lnTo>
                    <a:pt x="30810" y="63347"/>
                  </a:lnTo>
                  <a:lnTo>
                    <a:pt x="30810" y="62966"/>
                  </a:lnTo>
                  <a:lnTo>
                    <a:pt x="31203" y="62966"/>
                  </a:lnTo>
                  <a:lnTo>
                    <a:pt x="31203" y="62585"/>
                  </a:lnTo>
                  <a:lnTo>
                    <a:pt x="31597" y="62585"/>
                  </a:lnTo>
                  <a:lnTo>
                    <a:pt x="31597" y="62191"/>
                  </a:lnTo>
                  <a:lnTo>
                    <a:pt x="31597" y="61810"/>
                  </a:lnTo>
                  <a:lnTo>
                    <a:pt x="31597" y="61620"/>
                  </a:lnTo>
                  <a:lnTo>
                    <a:pt x="31597" y="61239"/>
                  </a:lnTo>
                  <a:lnTo>
                    <a:pt x="31597" y="61620"/>
                  </a:lnTo>
                  <a:lnTo>
                    <a:pt x="31597" y="61239"/>
                  </a:lnTo>
                  <a:lnTo>
                    <a:pt x="31978" y="61239"/>
                  </a:lnTo>
                  <a:lnTo>
                    <a:pt x="32372" y="60845"/>
                  </a:lnTo>
                  <a:lnTo>
                    <a:pt x="32372" y="60464"/>
                  </a:lnTo>
                  <a:lnTo>
                    <a:pt x="32372" y="60083"/>
                  </a:lnTo>
                  <a:lnTo>
                    <a:pt x="32372" y="59689"/>
                  </a:lnTo>
                  <a:lnTo>
                    <a:pt x="31978" y="59689"/>
                  </a:lnTo>
                  <a:lnTo>
                    <a:pt x="32372" y="59689"/>
                  </a:lnTo>
                  <a:lnTo>
                    <a:pt x="32372" y="59308"/>
                  </a:lnTo>
                  <a:lnTo>
                    <a:pt x="31978" y="58927"/>
                  </a:lnTo>
                  <a:lnTo>
                    <a:pt x="31978" y="58534"/>
                  </a:lnTo>
                  <a:lnTo>
                    <a:pt x="31978" y="58153"/>
                  </a:lnTo>
                  <a:lnTo>
                    <a:pt x="32372" y="58153"/>
                  </a:lnTo>
                  <a:lnTo>
                    <a:pt x="32765" y="58153"/>
                  </a:lnTo>
                  <a:lnTo>
                    <a:pt x="32765" y="57772"/>
                  </a:lnTo>
                  <a:lnTo>
                    <a:pt x="32956" y="57772"/>
                  </a:lnTo>
                  <a:lnTo>
                    <a:pt x="32765" y="57772"/>
                  </a:lnTo>
                  <a:lnTo>
                    <a:pt x="32765" y="57378"/>
                  </a:lnTo>
                  <a:lnTo>
                    <a:pt x="32765" y="56997"/>
                  </a:lnTo>
                  <a:lnTo>
                    <a:pt x="32956" y="56997"/>
                  </a:lnTo>
                  <a:lnTo>
                    <a:pt x="33350" y="56807"/>
                  </a:lnTo>
                  <a:lnTo>
                    <a:pt x="32956" y="56997"/>
                  </a:lnTo>
                  <a:lnTo>
                    <a:pt x="33350" y="56807"/>
                  </a:lnTo>
                  <a:lnTo>
                    <a:pt x="33743" y="56807"/>
                  </a:lnTo>
                  <a:lnTo>
                    <a:pt x="33743" y="56997"/>
                  </a:lnTo>
                  <a:lnTo>
                    <a:pt x="33743" y="57378"/>
                  </a:lnTo>
                  <a:lnTo>
                    <a:pt x="34124" y="57378"/>
                  </a:lnTo>
                  <a:lnTo>
                    <a:pt x="33743" y="57378"/>
                  </a:lnTo>
                  <a:lnTo>
                    <a:pt x="34124" y="57378"/>
                  </a:lnTo>
                  <a:lnTo>
                    <a:pt x="34124" y="57772"/>
                  </a:lnTo>
                  <a:lnTo>
                    <a:pt x="34518" y="57772"/>
                  </a:lnTo>
                  <a:lnTo>
                    <a:pt x="34124" y="57772"/>
                  </a:lnTo>
                  <a:lnTo>
                    <a:pt x="34124" y="57378"/>
                  </a:lnTo>
                  <a:lnTo>
                    <a:pt x="33743" y="57378"/>
                  </a:lnTo>
                  <a:lnTo>
                    <a:pt x="33743" y="56997"/>
                  </a:lnTo>
                  <a:lnTo>
                    <a:pt x="33743" y="56807"/>
                  </a:lnTo>
                  <a:lnTo>
                    <a:pt x="33743" y="56413"/>
                  </a:lnTo>
                  <a:lnTo>
                    <a:pt x="33743" y="56032"/>
                  </a:lnTo>
                  <a:lnTo>
                    <a:pt x="33743" y="55651"/>
                  </a:lnTo>
                  <a:lnTo>
                    <a:pt x="33743" y="55257"/>
                  </a:lnTo>
                  <a:lnTo>
                    <a:pt x="34124" y="55257"/>
                  </a:lnTo>
                  <a:lnTo>
                    <a:pt x="34124" y="54876"/>
                  </a:lnTo>
                  <a:lnTo>
                    <a:pt x="34518" y="54876"/>
                  </a:lnTo>
                  <a:lnTo>
                    <a:pt x="34912" y="54876"/>
                  </a:lnTo>
                  <a:lnTo>
                    <a:pt x="34912" y="54495"/>
                  </a:lnTo>
                  <a:lnTo>
                    <a:pt x="35305" y="54495"/>
                  </a:lnTo>
                  <a:lnTo>
                    <a:pt x="34912" y="54495"/>
                  </a:lnTo>
                  <a:lnTo>
                    <a:pt x="34912" y="54876"/>
                  </a:lnTo>
                  <a:lnTo>
                    <a:pt x="34518" y="54876"/>
                  </a:lnTo>
                  <a:lnTo>
                    <a:pt x="34518" y="54495"/>
                  </a:lnTo>
                  <a:lnTo>
                    <a:pt x="34124" y="54495"/>
                  </a:lnTo>
                  <a:lnTo>
                    <a:pt x="34124" y="54101"/>
                  </a:lnTo>
                  <a:lnTo>
                    <a:pt x="34124" y="54495"/>
                  </a:lnTo>
                  <a:lnTo>
                    <a:pt x="34124" y="54101"/>
                  </a:lnTo>
                  <a:lnTo>
                    <a:pt x="33743" y="54101"/>
                  </a:lnTo>
                  <a:lnTo>
                    <a:pt x="33350" y="54101"/>
                  </a:lnTo>
                  <a:lnTo>
                    <a:pt x="32956" y="54101"/>
                  </a:lnTo>
                  <a:lnTo>
                    <a:pt x="32765" y="54101"/>
                  </a:lnTo>
                  <a:lnTo>
                    <a:pt x="32372" y="54101"/>
                  </a:lnTo>
                  <a:lnTo>
                    <a:pt x="32372" y="53720"/>
                  </a:lnTo>
                  <a:lnTo>
                    <a:pt x="32372" y="53339"/>
                  </a:lnTo>
                  <a:lnTo>
                    <a:pt x="32765" y="53339"/>
                  </a:lnTo>
                  <a:lnTo>
                    <a:pt x="32765" y="52958"/>
                  </a:lnTo>
                  <a:lnTo>
                    <a:pt x="32372" y="52958"/>
                  </a:lnTo>
                  <a:lnTo>
                    <a:pt x="32765" y="52958"/>
                  </a:lnTo>
                  <a:lnTo>
                    <a:pt x="32372" y="52565"/>
                  </a:lnTo>
                  <a:lnTo>
                    <a:pt x="32372" y="50838"/>
                  </a:lnTo>
                  <a:lnTo>
                    <a:pt x="32765" y="50838"/>
                  </a:lnTo>
                  <a:lnTo>
                    <a:pt x="32765" y="50457"/>
                  </a:lnTo>
                  <a:lnTo>
                    <a:pt x="32765" y="50063"/>
                  </a:lnTo>
                  <a:lnTo>
                    <a:pt x="32372" y="50063"/>
                  </a:lnTo>
                  <a:lnTo>
                    <a:pt x="32372" y="49682"/>
                  </a:lnTo>
                  <a:lnTo>
                    <a:pt x="32372" y="49301"/>
                  </a:lnTo>
                  <a:lnTo>
                    <a:pt x="31978" y="48907"/>
                  </a:lnTo>
                  <a:lnTo>
                    <a:pt x="31978" y="48526"/>
                  </a:lnTo>
                  <a:lnTo>
                    <a:pt x="31597" y="48526"/>
                  </a:lnTo>
                  <a:lnTo>
                    <a:pt x="31203" y="48145"/>
                  </a:lnTo>
                  <a:lnTo>
                    <a:pt x="30810" y="48145"/>
                  </a:lnTo>
                  <a:lnTo>
                    <a:pt x="30429" y="48145"/>
                  </a:lnTo>
                  <a:lnTo>
                    <a:pt x="30429" y="48526"/>
                  </a:lnTo>
                  <a:lnTo>
                    <a:pt x="30035" y="48526"/>
                  </a:lnTo>
                  <a:lnTo>
                    <a:pt x="30429" y="48907"/>
                  </a:lnTo>
                  <a:lnTo>
                    <a:pt x="30035" y="48907"/>
                  </a:lnTo>
                  <a:lnTo>
                    <a:pt x="30035" y="48526"/>
                  </a:lnTo>
                  <a:lnTo>
                    <a:pt x="29641" y="48526"/>
                  </a:lnTo>
                  <a:lnTo>
                    <a:pt x="29641" y="48145"/>
                  </a:lnTo>
                  <a:lnTo>
                    <a:pt x="29641" y="47751"/>
                  </a:lnTo>
                  <a:lnTo>
                    <a:pt x="29641" y="48145"/>
                  </a:lnTo>
                  <a:lnTo>
                    <a:pt x="29641" y="47751"/>
                  </a:lnTo>
                  <a:lnTo>
                    <a:pt x="29260" y="47370"/>
                  </a:lnTo>
                  <a:lnTo>
                    <a:pt x="29260" y="47180"/>
                  </a:lnTo>
                  <a:lnTo>
                    <a:pt x="28867" y="47180"/>
                  </a:lnTo>
                  <a:lnTo>
                    <a:pt x="28867" y="46786"/>
                  </a:lnTo>
                  <a:lnTo>
                    <a:pt x="28867" y="46405"/>
                  </a:lnTo>
                  <a:lnTo>
                    <a:pt x="28867" y="46024"/>
                  </a:lnTo>
                  <a:lnTo>
                    <a:pt x="29260" y="46024"/>
                  </a:lnTo>
                  <a:lnTo>
                    <a:pt x="29260" y="45631"/>
                  </a:lnTo>
                  <a:lnTo>
                    <a:pt x="29260" y="46024"/>
                  </a:lnTo>
                  <a:lnTo>
                    <a:pt x="29260" y="45631"/>
                  </a:lnTo>
                  <a:lnTo>
                    <a:pt x="29260" y="46024"/>
                  </a:lnTo>
                  <a:lnTo>
                    <a:pt x="29260" y="45631"/>
                  </a:lnTo>
                  <a:lnTo>
                    <a:pt x="29260" y="45250"/>
                  </a:lnTo>
                  <a:lnTo>
                    <a:pt x="28867" y="45250"/>
                  </a:lnTo>
                  <a:lnTo>
                    <a:pt x="28867" y="44869"/>
                  </a:lnTo>
                  <a:lnTo>
                    <a:pt x="28473" y="44475"/>
                  </a:lnTo>
                  <a:lnTo>
                    <a:pt x="28473" y="44094"/>
                  </a:lnTo>
                  <a:lnTo>
                    <a:pt x="28079" y="44094"/>
                  </a:lnTo>
                  <a:lnTo>
                    <a:pt x="27889" y="44094"/>
                  </a:lnTo>
                  <a:lnTo>
                    <a:pt x="27889" y="43713"/>
                  </a:lnTo>
                  <a:lnTo>
                    <a:pt x="27889" y="43319"/>
                  </a:lnTo>
                  <a:lnTo>
                    <a:pt x="27889" y="42938"/>
                  </a:lnTo>
                  <a:lnTo>
                    <a:pt x="27495" y="42938"/>
                  </a:lnTo>
                  <a:lnTo>
                    <a:pt x="27495" y="42557"/>
                  </a:lnTo>
                  <a:lnTo>
                    <a:pt x="27114" y="42557"/>
                  </a:lnTo>
                  <a:lnTo>
                    <a:pt x="26720" y="42367"/>
                  </a:lnTo>
                  <a:lnTo>
                    <a:pt x="26720" y="41973"/>
                  </a:lnTo>
                  <a:lnTo>
                    <a:pt x="26327" y="41592"/>
                  </a:lnTo>
                  <a:lnTo>
                    <a:pt x="25933" y="41592"/>
                  </a:lnTo>
                  <a:lnTo>
                    <a:pt x="25933" y="41211"/>
                  </a:lnTo>
                  <a:lnTo>
                    <a:pt x="25933" y="40817"/>
                  </a:lnTo>
                  <a:lnTo>
                    <a:pt x="25552" y="40817"/>
                  </a:lnTo>
                  <a:lnTo>
                    <a:pt x="25552" y="40436"/>
                  </a:lnTo>
                  <a:lnTo>
                    <a:pt x="25552" y="40817"/>
                  </a:lnTo>
                  <a:lnTo>
                    <a:pt x="25552" y="40436"/>
                  </a:lnTo>
                  <a:lnTo>
                    <a:pt x="25158" y="40055"/>
                  </a:lnTo>
                  <a:lnTo>
                    <a:pt x="25158" y="39662"/>
                  </a:lnTo>
                  <a:lnTo>
                    <a:pt x="24764" y="39662"/>
                  </a:lnTo>
                  <a:lnTo>
                    <a:pt x="24764" y="39281"/>
                  </a:lnTo>
                  <a:lnTo>
                    <a:pt x="24764" y="38900"/>
                  </a:lnTo>
                  <a:lnTo>
                    <a:pt x="24764" y="38506"/>
                  </a:lnTo>
                  <a:lnTo>
                    <a:pt x="25158" y="38125"/>
                  </a:lnTo>
                  <a:lnTo>
                    <a:pt x="25158" y="36004"/>
                  </a:lnTo>
                  <a:lnTo>
                    <a:pt x="25552" y="36004"/>
                  </a:lnTo>
                  <a:lnTo>
                    <a:pt x="25933" y="35623"/>
                  </a:lnTo>
                  <a:lnTo>
                    <a:pt x="26327" y="35623"/>
                  </a:lnTo>
                  <a:lnTo>
                    <a:pt x="26720" y="35242"/>
                  </a:lnTo>
                  <a:lnTo>
                    <a:pt x="27114" y="35242"/>
                  </a:lnTo>
                  <a:lnTo>
                    <a:pt x="27114" y="34848"/>
                  </a:lnTo>
                  <a:lnTo>
                    <a:pt x="27495" y="34848"/>
                  </a:lnTo>
                  <a:lnTo>
                    <a:pt x="27889" y="34848"/>
                  </a:lnTo>
                  <a:lnTo>
                    <a:pt x="27889" y="34467"/>
                  </a:lnTo>
                  <a:lnTo>
                    <a:pt x="28079" y="34467"/>
                  </a:lnTo>
                  <a:lnTo>
                    <a:pt x="28473" y="34467"/>
                  </a:lnTo>
                  <a:lnTo>
                    <a:pt x="28867" y="34467"/>
                  </a:lnTo>
                  <a:lnTo>
                    <a:pt x="29260" y="34467"/>
                  </a:lnTo>
                  <a:lnTo>
                    <a:pt x="29260" y="34848"/>
                  </a:lnTo>
                  <a:lnTo>
                    <a:pt x="29260" y="34467"/>
                  </a:lnTo>
                  <a:lnTo>
                    <a:pt x="28867" y="34467"/>
                  </a:lnTo>
                  <a:lnTo>
                    <a:pt x="29260" y="34467"/>
                  </a:lnTo>
                  <a:lnTo>
                    <a:pt x="29260" y="34848"/>
                  </a:lnTo>
                  <a:lnTo>
                    <a:pt x="29641" y="34848"/>
                  </a:lnTo>
                  <a:lnTo>
                    <a:pt x="30035" y="34848"/>
                  </a:lnTo>
                  <a:lnTo>
                    <a:pt x="29641" y="34848"/>
                  </a:lnTo>
                  <a:lnTo>
                    <a:pt x="30035" y="34848"/>
                  </a:lnTo>
                  <a:lnTo>
                    <a:pt x="30035" y="35242"/>
                  </a:lnTo>
                  <a:lnTo>
                    <a:pt x="30035" y="35623"/>
                  </a:lnTo>
                  <a:lnTo>
                    <a:pt x="30035" y="36004"/>
                  </a:lnTo>
                  <a:lnTo>
                    <a:pt x="30429" y="36004"/>
                  </a:lnTo>
                  <a:lnTo>
                    <a:pt x="30035" y="36004"/>
                  </a:lnTo>
                  <a:lnTo>
                    <a:pt x="30035" y="36398"/>
                  </a:lnTo>
                  <a:lnTo>
                    <a:pt x="29641" y="36398"/>
                  </a:lnTo>
                  <a:lnTo>
                    <a:pt x="29641" y="36779"/>
                  </a:lnTo>
                  <a:lnTo>
                    <a:pt x="29641" y="37160"/>
                  </a:lnTo>
                  <a:lnTo>
                    <a:pt x="29641" y="37553"/>
                  </a:lnTo>
                  <a:lnTo>
                    <a:pt x="30035" y="37553"/>
                  </a:lnTo>
                  <a:lnTo>
                    <a:pt x="30035" y="37160"/>
                  </a:lnTo>
                  <a:lnTo>
                    <a:pt x="30429" y="37160"/>
                  </a:lnTo>
                  <a:lnTo>
                    <a:pt x="30429" y="37553"/>
                  </a:lnTo>
                  <a:lnTo>
                    <a:pt x="30810" y="37553"/>
                  </a:lnTo>
                  <a:lnTo>
                    <a:pt x="30810" y="37744"/>
                  </a:lnTo>
                  <a:lnTo>
                    <a:pt x="30810" y="38125"/>
                  </a:lnTo>
                  <a:lnTo>
                    <a:pt x="31203" y="37744"/>
                  </a:lnTo>
                  <a:lnTo>
                    <a:pt x="31203" y="37553"/>
                  </a:lnTo>
                  <a:lnTo>
                    <a:pt x="31597" y="37160"/>
                  </a:lnTo>
                  <a:lnTo>
                    <a:pt x="31597" y="37553"/>
                  </a:lnTo>
                  <a:lnTo>
                    <a:pt x="31978" y="37553"/>
                  </a:lnTo>
                  <a:lnTo>
                    <a:pt x="32372" y="37553"/>
                  </a:lnTo>
                  <a:lnTo>
                    <a:pt x="32372" y="37744"/>
                  </a:lnTo>
                  <a:lnTo>
                    <a:pt x="32765" y="37744"/>
                  </a:lnTo>
                  <a:lnTo>
                    <a:pt x="32765" y="38125"/>
                  </a:lnTo>
                  <a:lnTo>
                    <a:pt x="32956" y="38125"/>
                  </a:lnTo>
                  <a:lnTo>
                    <a:pt x="32956" y="37744"/>
                  </a:lnTo>
                  <a:lnTo>
                    <a:pt x="33350" y="37744"/>
                  </a:lnTo>
                  <a:lnTo>
                    <a:pt x="33743" y="37744"/>
                  </a:lnTo>
                  <a:lnTo>
                    <a:pt x="33350" y="37744"/>
                  </a:lnTo>
                  <a:lnTo>
                    <a:pt x="32956" y="37744"/>
                  </a:lnTo>
                  <a:lnTo>
                    <a:pt x="32956" y="38125"/>
                  </a:lnTo>
                  <a:lnTo>
                    <a:pt x="32765" y="38125"/>
                  </a:lnTo>
                  <a:lnTo>
                    <a:pt x="32765" y="37744"/>
                  </a:lnTo>
                  <a:lnTo>
                    <a:pt x="32372" y="37553"/>
                  </a:lnTo>
                  <a:lnTo>
                    <a:pt x="31978" y="37553"/>
                  </a:lnTo>
                  <a:lnTo>
                    <a:pt x="31597" y="37553"/>
                  </a:lnTo>
                  <a:lnTo>
                    <a:pt x="31597" y="37160"/>
                  </a:lnTo>
                  <a:lnTo>
                    <a:pt x="31203" y="37553"/>
                  </a:lnTo>
                  <a:lnTo>
                    <a:pt x="31203" y="37744"/>
                  </a:lnTo>
                  <a:lnTo>
                    <a:pt x="30810" y="37744"/>
                  </a:lnTo>
                  <a:lnTo>
                    <a:pt x="30810" y="38125"/>
                  </a:lnTo>
                  <a:lnTo>
                    <a:pt x="30810" y="37744"/>
                  </a:lnTo>
                  <a:lnTo>
                    <a:pt x="30810" y="37553"/>
                  </a:lnTo>
                  <a:lnTo>
                    <a:pt x="30429" y="37553"/>
                  </a:lnTo>
                  <a:lnTo>
                    <a:pt x="30429" y="37160"/>
                  </a:lnTo>
                  <a:lnTo>
                    <a:pt x="30035" y="37160"/>
                  </a:lnTo>
                  <a:lnTo>
                    <a:pt x="30035" y="37553"/>
                  </a:lnTo>
                  <a:lnTo>
                    <a:pt x="30035" y="37160"/>
                  </a:lnTo>
                  <a:lnTo>
                    <a:pt x="29641" y="37553"/>
                  </a:lnTo>
                  <a:lnTo>
                    <a:pt x="29641" y="37160"/>
                  </a:lnTo>
                  <a:lnTo>
                    <a:pt x="29641" y="36779"/>
                  </a:lnTo>
                  <a:lnTo>
                    <a:pt x="29641" y="36398"/>
                  </a:lnTo>
                  <a:lnTo>
                    <a:pt x="30035" y="36398"/>
                  </a:lnTo>
                  <a:lnTo>
                    <a:pt x="30035" y="36004"/>
                  </a:lnTo>
                  <a:lnTo>
                    <a:pt x="30429" y="36004"/>
                  </a:lnTo>
                  <a:lnTo>
                    <a:pt x="30035" y="36004"/>
                  </a:lnTo>
                  <a:lnTo>
                    <a:pt x="30035" y="35623"/>
                  </a:lnTo>
                  <a:lnTo>
                    <a:pt x="30429" y="35623"/>
                  </a:lnTo>
                  <a:lnTo>
                    <a:pt x="30035" y="35242"/>
                  </a:lnTo>
                  <a:lnTo>
                    <a:pt x="30035" y="34848"/>
                  </a:lnTo>
                  <a:lnTo>
                    <a:pt x="29641" y="34848"/>
                  </a:lnTo>
                  <a:lnTo>
                    <a:pt x="29260" y="34848"/>
                  </a:lnTo>
                  <a:lnTo>
                    <a:pt x="29260" y="34467"/>
                  </a:lnTo>
                  <a:lnTo>
                    <a:pt x="27495" y="34467"/>
                  </a:lnTo>
                  <a:lnTo>
                    <a:pt x="27495" y="34086"/>
                  </a:lnTo>
                  <a:lnTo>
                    <a:pt x="27889" y="33693"/>
                  </a:lnTo>
                  <a:lnTo>
                    <a:pt x="28079" y="33693"/>
                  </a:lnTo>
                  <a:lnTo>
                    <a:pt x="28079" y="33312"/>
                  </a:lnTo>
                  <a:lnTo>
                    <a:pt x="28473" y="33312"/>
                  </a:lnTo>
                  <a:lnTo>
                    <a:pt x="28079" y="33312"/>
                  </a:lnTo>
                  <a:lnTo>
                    <a:pt x="28079" y="32931"/>
                  </a:lnTo>
                  <a:lnTo>
                    <a:pt x="28473" y="32931"/>
                  </a:lnTo>
                  <a:lnTo>
                    <a:pt x="28867" y="32931"/>
                  </a:lnTo>
                  <a:lnTo>
                    <a:pt x="29260" y="32740"/>
                  </a:lnTo>
                  <a:lnTo>
                    <a:pt x="29641" y="32740"/>
                  </a:lnTo>
                  <a:lnTo>
                    <a:pt x="29260" y="32740"/>
                  </a:lnTo>
                  <a:lnTo>
                    <a:pt x="29641" y="32740"/>
                  </a:lnTo>
                  <a:lnTo>
                    <a:pt x="30035" y="32740"/>
                  </a:lnTo>
                  <a:lnTo>
                    <a:pt x="30035" y="32346"/>
                  </a:lnTo>
                  <a:lnTo>
                    <a:pt x="30429" y="31965"/>
                  </a:lnTo>
                  <a:lnTo>
                    <a:pt x="30810" y="31965"/>
                  </a:lnTo>
                  <a:lnTo>
                    <a:pt x="30810" y="31584"/>
                  </a:lnTo>
                  <a:lnTo>
                    <a:pt x="31203" y="31584"/>
                  </a:lnTo>
                  <a:lnTo>
                    <a:pt x="31597" y="31584"/>
                  </a:lnTo>
                  <a:lnTo>
                    <a:pt x="31597" y="31191"/>
                  </a:lnTo>
                  <a:lnTo>
                    <a:pt x="31597" y="30810"/>
                  </a:lnTo>
                  <a:lnTo>
                    <a:pt x="31978" y="30810"/>
                  </a:lnTo>
                  <a:lnTo>
                    <a:pt x="32372" y="30810"/>
                  </a:lnTo>
                  <a:lnTo>
                    <a:pt x="32372" y="30429"/>
                  </a:lnTo>
                  <a:lnTo>
                    <a:pt x="31978" y="30429"/>
                  </a:lnTo>
                  <a:lnTo>
                    <a:pt x="32372" y="30429"/>
                  </a:lnTo>
                  <a:lnTo>
                    <a:pt x="31978" y="30035"/>
                  </a:lnTo>
                  <a:lnTo>
                    <a:pt x="31978" y="29654"/>
                  </a:lnTo>
                  <a:lnTo>
                    <a:pt x="31978" y="30035"/>
                  </a:lnTo>
                  <a:lnTo>
                    <a:pt x="31978" y="29654"/>
                  </a:lnTo>
                  <a:lnTo>
                    <a:pt x="31978" y="29273"/>
                  </a:lnTo>
                  <a:lnTo>
                    <a:pt x="31978" y="29654"/>
                  </a:lnTo>
                  <a:lnTo>
                    <a:pt x="31978" y="29273"/>
                  </a:lnTo>
                  <a:lnTo>
                    <a:pt x="32372" y="29273"/>
                  </a:lnTo>
                  <a:lnTo>
                    <a:pt x="31978" y="29273"/>
                  </a:lnTo>
                  <a:lnTo>
                    <a:pt x="32372" y="29273"/>
                  </a:lnTo>
                  <a:lnTo>
                    <a:pt x="31978" y="29273"/>
                  </a:lnTo>
                  <a:lnTo>
                    <a:pt x="31978" y="28879"/>
                  </a:lnTo>
                  <a:lnTo>
                    <a:pt x="32372" y="28879"/>
                  </a:lnTo>
                  <a:lnTo>
                    <a:pt x="32372" y="28498"/>
                  </a:lnTo>
                  <a:lnTo>
                    <a:pt x="31978" y="28498"/>
                  </a:lnTo>
                  <a:lnTo>
                    <a:pt x="31978" y="28117"/>
                  </a:lnTo>
                  <a:lnTo>
                    <a:pt x="32372" y="28117"/>
                  </a:lnTo>
                  <a:lnTo>
                    <a:pt x="32765" y="28117"/>
                  </a:lnTo>
                  <a:lnTo>
                    <a:pt x="32765" y="27927"/>
                  </a:lnTo>
                  <a:lnTo>
                    <a:pt x="32765" y="28117"/>
                  </a:lnTo>
                  <a:lnTo>
                    <a:pt x="32956" y="28117"/>
                  </a:lnTo>
                  <a:lnTo>
                    <a:pt x="32956" y="27927"/>
                  </a:lnTo>
                  <a:lnTo>
                    <a:pt x="32956" y="27533"/>
                  </a:lnTo>
                  <a:lnTo>
                    <a:pt x="33350" y="27533"/>
                  </a:lnTo>
                  <a:lnTo>
                    <a:pt x="33350" y="27152"/>
                  </a:lnTo>
                  <a:lnTo>
                    <a:pt x="33350" y="26771"/>
                  </a:lnTo>
                  <a:lnTo>
                    <a:pt x="33350" y="26377"/>
                  </a:lnTo>
                  <a:lnTo>
                    <a:pt x="32956" y="26377"/>
                  </a:lnTo>
                  <a:lnTo>
                    <a:pt x="33350" y="26377"/>
                  </a:lnTo>
                  <a:lnTo>
                    <a:pt x="33350" y="25996"/>
                  </a:lnTo>
                  <a:lnTo>
                    <a:pt x="32956" y="25996"/>
                  </a:lnTo>
                  <a:lnTo>
                    <a:pt x="33350" y="25996"/>
                  </a:lnTo>
                  <a:lnTo>
                    <a:pt x="32956" y="25996"/>
                  </a:lnTo>
                  <a:lnTo>
                    <a:pt x="32956" y="25615"/>
                  </a:lnTo>
                  <a:lnTo>
                    <a:pt x="32956" y="25996"/>
                  </a:lnTo>
                  <a:lnTo>
                    <a:pt x="32956" y="25615"/>
                  </a:lnTo>
                  <a:lnTo>
                    <a:pt x="33350" y="25615"/>
                  </a:lnTo>
                  <a:lnTo>
                    <a:pt x="33350" y="25222"/>
                  </a:lnTo>
                  <a:lnTo>
                    <a:pt x="33350" y="24841"/>
                  </a:lnTo>
                  <a:lnTo>
                    <a:pt x="32956" y="24841"/>
                  </a:lnTo>
                  <a:lnTo>
                    <a:pt x="32956" y="24460"/>
                  </a:lnTo>
                  <a:lnTo>
                    <a:pt x="32956" y="24066"/>
                  </a:lnTo>
                  <a:lnTo>
                    <a:pt x="32765" y="24066"/>
                  </a:lnTo>
                  <a:lnTo>
                    <a:pt x="32765" y="23685"/>
                  </a:lnTo>
                  <a:lnTo>
                    <a:pt x="32765" y="23304"/>
                  </a:lnTo>
                  <a:lnTo>
                    <a:pt x="32765" y="23113"/>
                  </a:lnTo>
                  <a:lnTo>
                    <a:pt x="32372" y="23304"/>
                  </a:lnTo>
                  <a:lnTo>
                    <a:pt x="32372" y="23113"/>
                  </a:lnTo>
                  <a:lnTo>
                    <a:pt x="32372" y="22720"/>
                  </a:lnTo>
                  <a:lnTo>
                    <a:pt x="31978" y="22720"/>
                  </a:lnTo>
                  <a:lnTo>
                    <a:pt x="31978" y="22339"/>
                  </a:lnTo>
                  <a:lnTo>
                    <a:pt x="32372" y="22339"/>
                  </a:lnTo>
                  <a:lnTo>
                    <a:pt x="32372" y="21958"/>
                  </a:lnTo>
                  <a:lnTo>
                    <a:pt x="31978" y="21958"/>
                  </a:lnTo>
                  <a:lnTo>
                    <a:pt x="32372" y="21958"/>
                  </a:lnTo>
                  <a:lnTo>
                    <a:pt x="31978" y="22339"/>
                  </a:lnTo>
                  <a:lnTo>
                    <a:pt x="32372" y="22339"/>
                  </a:lnTo>
                  <a:lnTo>
                    <a:pt x="31978" y="22339"/>
                  </a:lnTo>
                  <a:lnTo>
                    <a:pt x="31978" y="22720"/>
                  </a:lnTo>
                  <a:lnTo>
                    <a:pt x="31978" y="22339"/>
                  </a:lnTo>
                  <a:lnTo>
                    <a:pt x="31597" y="22339"/>
                  </a:lnTo>
                  <a:lnTo>
                    <a:pt x="31597" y="21958"/>
                  </a:lnTo>
                  <a:lnTo>
                    <a:pt x="31597" y="21564"/>
                  </a:lnTo>
                  <a:lnTo>
                    <a:pt x="31978" y="21564"/>
                  </a:lnTo>
                  <a:lnTo>
                    <a:pt x="31978" y="21183"/>
                  </a:lnTo>
                  <a:lnTo>
                    <a:pt x="31978" y="21564"/>
                  </a:lnTo>
                  <a:lnTo>
                    <a:pt x="31597" y="21564"/>
                  </a:lnTo>
                  <a:lnTo>
                    <a:pt x="31597" y="21958"/>
                  </a:lnTo>
                  <a:lnTo>
                    <a:pt x="31597" y="22339"/>
                  </a:lnTo>
                  <a:lnTo>
                    <a:pt x="31978" y="22339"/>
                  </a:lnTo>
                  <a:lnTo>
                    <a:pt x="31978" y="22720"/>
                  </a:lnTo>
                  <a:lnTo>
                    <a:pt x="32372" y="22720"/>
                  </a:lnTo>
                  <a:lnTo>
                    <a:pt x="32372" y="23113"/>
                  </a:lnTo>
                  <a:lnTo>
                    <a:pt x="32372" y="23304"/>
                  </a:lnTo>
                  <a:lnTo>
                    <a:pt x="32765" y="23304"/>
                  </a:lnTo>
                  <a:lnTo>
                    <a:pt x="32765" y="23685"/>
                  </a:lnTo>
                  <a:lnTo>
                    <a:pt x="32765" y="24066"/>
                  </a:lnTo>
                  <a:lnTo>
                    <a:pt x="32956" y="24066"/>
                  </a:lnTo>
                  <a:lnTo>
                    <a:pt x="32956" y="24460"/>
                  </a:lnTo>
                  <a:lnTo>
                    <a:pt x="32956" y="24841"/>
                  </a:lnTo>
                  <a:lnTo>
                    <a:pt x="33350" y="24841"/>
                  </a:lnTo>
                  <a:lnTo>
                    <a:pt x="33350" y="25222"/>
                  </a:lnTo>
                  <a:lnTo>
                    <a:pt x="33350" y="25615"/>
                  </a:lnTo>
                  <a:lnTo>
                    <a:pt x="32956" y="25615"/>
                  </a:lnTo>
                  <a:lnTo>
                    <a:pt x="32956" y="25996"/>
                  </a:lnTo>
                  <a:lnTo>
                    <a:pt x="33350" y="25996"/>
                  </a:lnTo>
                  <a:lnTo>
                    <a:pt x="32956" y="25996"/>
                  </a:lnTo>
                  <a:lnTo>
                    <a:pt x="32956" y="26377"/>
                  </a:lnTo>
                  <a:lnTo>
                    <a:pt x="33350" y="26771"/>
                  </a:lnTo>
                  <a:lnTo>
                    <a:pt x="33350" y="27152"/>
                  </a:lnTo>
                  <a:lnTo>
                    <a:pt x="33350" y="27533"/>
                  </a:lnTo>
                  <a:lnTo>
                    <a:pt x="32956" y="27533"/>
                  </a:lnTo>
                  <a:lnTo>
                    <a:pt x="32956" y="27927"/>
                  </a:lnTo>
                  <a:lnTo>
                    <a:pt x="32765" y="28117"/>
                  </a:lnTo>
                  <a:lnTo>
                    <a:pt x="32765" y="27927"/>
                  </a:lnTo>
                  <a:lnTo>
                    <a:pt x="32765" y="28117"/>
                  </a:lnTo>
                  <a:lnTo>
                    <a:pt x="32765" y="27927"/>
                  </a:lnTo>
                  <a:lnTo>
                    <a:pt x="32765" y="28117"/>
                  </a:lnTo>
                  <a:lnTo>
                    <a:pt x="32372" y="28117"/>
                  </a:lnTo>
                  <a:lnTo>
                    <a:pt x="31978" y="28117"/>
                  </a:lnTo>
                  <a:lnTo>
                    <a:pt x="31978" y="28498"/>
                  </a:lnTo>
                  <a:lnTo>
                    <a:pt x="32372" y="28498"/>
                  </a:lnTo>
                  <a:lnTo>
                    <a:pt x="31978" y="28498"/>
                  </a:lnTo>
                  <a:lnTo>
                    <a:pt x="32372" y="28879"/>
                  </a:lnTo>
                  <a:lnTo>
                    <a:pt x="31978" y="28879"/>
                  </a:lnTo>
                  <a:lnTo>
                    <a:pt x="32372" y="28879"/>
                  </a:lnTo>
                  <a:lnTo>
                    <a:pt x="31978" y="28879"/>
                  </a:lnTo>
                  <a:lnTo>
                    <a:pt x="31978" y="28498"/>
                  </a:lnTo>
                  <a:lnTo>
                    <a:pt x="31978" y="28879"/>
                  </a:lnTo>
                  <a:lnTo>
                    <a:pt x="31978" y="29273"/>
                  </a:lnTo>
                  <a:lnTo>
                    <a:pt x="32372" y="29273"/>
                  </a:lnTo>
                  <a:lnTo>
                    <a:pt x="31978" y="29273"/>
                  </a:lnTo>
                  <a:lnTo>
                    <a:pt x="32372" y="29273"/>
                  </a:lnTo>
                  <a:lnTo>
                    <a:pt x="31978" y="29273"/>
                  </a:lnTo>
                  <a:lnTo>
                    <a:pt x="32372" y="29273"/>
                  </a:lnTo>
                  <a:lnTo>
                    <a:pt x="31978" y="29273"/>
                  </a:lnTo>
                  <a:lnTo>
                    <a:pt x="31978" y="29654"/>
                  </a:lnTo>
                  <a:lnTo>
                    <a:pt x="31978" y="30035"/>
                  </a:lnTo>
                  <a:lnTo>
                    <a:pt x="31978" y="30429"/>
                  </a:lnTo>
                  <a:lnTo>
                    <a:pt x="32372" y="30429"/>
                  </a:lnTo>
                  <a:lnTo>
                    <a:pt x="31978" y="30810"/>
                  </a:lnTo>
                  <a:lnTo>
                    <a:pt x="31597" y="30810"/>
                  </a:lnTo>
                  <a:lnTo>
                    <a:pt x="31597" y="31191"/>
                  </a:lnTo>
                  <a:lnTo>
                    <a:pt x="31203" y="31191"/>
                  </a:lnTo>
                  <a:lnTo>
                    <a:pt x="31203" y="31584"/>
                  </a:lnTo>
                  <a:lnTo>
                    <a:pt x="31203" y="31191"/>
                  </a:lnTo>
                  <a:lnTo>
                    <a:pt x="31203" y="31584"/>
                  </a:lnTo>
                  <a:lnTo>
                    <a:pt x="30810" y="31584"/>
                  </a:lnTo>
                  <a:lnTo>
                    <a:pt x="30429" y="31965"/>
                  </a:lnTo>
                  <a:lnTo>
                    <a:pt x="30810" y="31965"/>
                  </a:lnTo>
                  <a:lnTo>
                    <a:pt x="30429" y="31965"/>
                  </a:lnTo>
                  <a:lnTo>
                    <a:pt x="30035" y="32346"/>
                  </a:lnTo>
                  <a:lnTo>
                    <a:pt x="30035" y="31965"/>
                  </a:lnTo>
                  <a:lnTo>
                    <a:pt x="30035" y="32346"/>
                  </a:lnTo>
                  <a:lnTo>
                    <a:pt x="29641" y="32740"/>
                  </a:lnTo>
                  <a:lnTo>
                    <a:pt x="29260" y="32740"/>
                  </a:lnTo>
                  <a:lnTo>
                    <a:pt x="29641" y="32740"/>
                  </a:lnTo>
                  <a:lnTo>
                    <a:pt x="29260" y="32740"/>
                  </a:lnTo>
                  <a:lnTo>
                    <a:pt x="28867" y="32740"/>
                  </a:lnTo>
                  <a:lnTo>
                    <a:pt x="28867" y="32931"/>
                  </a:lnTo>
                  <a:lnTo>
                    <a:pt x="28473" y="32931"/>
                  </a:lnTo>
                  <a:lnTo>
                    <a:pt x="28079" y="32931"/>
                  </a:lnTo>
                  <a:lnTo>
                    <a:pt x="28079" y="33312"/>
                  </a:lnTo>
                  <a:lnTo>
                    <a:pt x="27889" y="33312"/>
                  </a:lnTo>
                  <a:lnTo>
                    <a:pt x="27495" y="33693"/>
                  </a:lnTo>
                  <a:lnTo>
                    <a:pt x="27114" y="33693"/>
                  </a:lnTo>
                  <a:lnTo>
                    <a:pt x="27114" y="34086"/>
                  </a:lnTo>
                  <a:lnTo>
                    <a:pt x="26720" y="34086"/>
                  </a:lnTo>
                  <a:lnTo>
                    <a:pt x="26327" y="34086"/>
                  </a:lnTo>
                  <a:lnTo>
                    <a:pt x="25933" y="34086"/>
                  </a:lnTo>
                  <a:lnTo>
                    <a:pt x="25552" y="34086"/>
                  </a:lnTo>
                  <a:lnTo>
                    <a:pt x="25158" y="34467"/>
                  </a:lnTo>
                  <a:lnTo>
                    <a:pt x="24764" y="34467"/>
                  </a:lnTo>
                  <a:lnTo>
                    <a:pt x="24371" y="34467"/>
                  </a:lnTo>
                  <a:lnTo>
                    <a:pt x="24371" y="34086"/>
                  </a:lnTo>
                  <a:lnTo>
                    <a:pt x="23990" y="34086"/>
                  </a:lnTo>
                  <a:lnTo>
                    <a:pt x="23596" y="34086"/>
                  </a:lnTo>
                  <a:lnTo>
                    <a:pt x="23596" y="33693"/>
                  </a:lnTo>
                  <a:lnTo>
                    <a:pt x="23202" y="33693"/>
                  </a:lnTo>
                  <a:lnTo>
                    <a:pt x="23202" y="34086"/>
                  </a:lnTo>
                  <a:lnTo>
                    <a:pt x="23012" y="34086"/>
                  </a:lnTo>
                  <a:lnTo>
                    <a:pt x="23012" y="34467"/>
                  </a:lnTo>
                  <a:lnTo>
                    <a:pt x="23012" y="34086"/>
                  </a:lnTo>
                  <a:lnTo>
                    <a:pt x="22618" y="34467"/>
                  </a:lnTo>
                  <a:lnTo>
                    <a:pt x="22237" y="34467"/>
                  </a:lnTo>
                  <a:lnTo>
                    <a:pt x="22237" y="34848"/>
                  </a:lnTo>
                  <a:lnTo>
                    <a:pt x="22237" y="35242"/>
                  </a:lnTo>
                  <a:lnTo>
                    <a:pt x="21843" y="35623"/>
                  </a:lnTo>
                  <a:lnTo>
                    <a:pt x="21843" y="35242"/>
                  </a:lnTo>
                  <a:lnTo>
                    <a:pt x="21843" y="35623"/>
                  </a:lnTo>
                  <a:lnTo>
                    <a:pt x="21843" y="35242"/>
                  </a:lnTo>
                  <a:lnTo>
                    <a:pt x="21843" y="35623"/>
                  </a:lnTo>
                  <a:lnTo>
                    <a:pt x="21450" y="35623"/>
                  </a:lnTo>
                  <a:lnTo>
                    <a:pt x="21843" y="35623"/>
                  </a:lnTo>
                  <a:lnTo>
                    <a:pt x="21450" y="35623"/>
                  </a:lnTo>
                  <a:lnTo>
                    <a:pt x="21843" y="35623"/>
                  </a:lnTo>
                  <a:lnTo>
                    <a:pt x="21450" y="36004"/>
                  </a:lnTo>
                  <a:lnTo>
                    <a:pt x="21056" y="36398"/>
                  </a:lnTo>
                  <a:lnTo>
                    <a:pt x="21056" y="36779"/>
                  </a:lnTo>
                  <a:lnTo>
                    <a:pt x="21450" y="37160"/>
                  </a:lnTo>
                  <a:lnTo>
                    <a:pt x="21450" y="37553"/>
                  </a:lnTo>
                  <a:lnTo>
                    <a:pt x="21056" y="37553"/>
                  </a:lnTo>
                  <a:lnTo>
                    <a:pt x="21056" y="37160"/>
                  </a:lnTo>
                  <a:lnTo>
                    <a:pt x="20675" y="37553"/>
                  </a:lnTo>
                  <a:lnTo>
                    <a:pt x="20281" y="37744"/>
                  </a:lnTo>
                  <a:lnTo>
                    <a:pt x="20281" y="38125"/>
                  </a:lnTo>
                  <a:lnTo>
                    <a:pt x="19888" y="38125"/>
                  </a:lnTo>
                  <a:lnTo>
                    <a:pt x="19888" y="38506"/>
                  </a:lnTo>
                  <a:lnTo>
                    <a:pt x="19888" y="38900"/>
                  </a:lnTo>
                  <a:lnTo>
                    <a:pt x="19507" y="39281"/>
                  </a:lnTo>
                  <a:lnTo>
                    <a:pt x="19113" y="39281"/>
                  </a:lnTo>
                  <a:lnTo>
                    <a:pt x="19113" y="38900"/>
                  </a:lnTo>
                  <a:lnTo>
                    <a:pt x="18719" y="38900"/>
                  </a:lnTo>
                  <a:lnTo>
                    <a:pt x="18529" y="38900"/>
                  </a:lnTo>
                  <a:lnTo>
                    <a:pt x="18529" y="38506"/>
                  </a:lnTo>
                  <a:lnTo>
                    <a:pt x="18135" y="38506"/>
                  </a:lnTo>
                  <a:lnTo>
                    <a:pt x="17741" y="38506"/>
                  </a:lnTo>
                  <a:lnTo>
                    <a:pt x="17360" y="38506"/>
                  </a:lnTo>
                  <a:lnTo>
                    <a:pt x="17360" y="38125"/>
                  </a:lnTo>
                  <a:lnTo>
                    <a:pt x="17360" y="37744"/>
                  </a:lnTo>
                  <a:lnTo>
                    <a:pt x="17360" y="38125"/>
                  </a:lnTo>
                  <a:lnTo>
                    <a:pt x="17360" y="38506"/>
                  </a:lnTo>
                  <a:lnTo>
                    <a:pt x="17741" y="38506"/>
                  </a:lnTo>
                  <a:lnTo>
                    <a:pt x="18135" y="38506"/>
                  </a:lnTo>
                  <a:lnTo>
                    <a:pt x="18529" y="38506"/>
                  </a:lnTo>
                  <a:lnTo>
                    <a:pt x="18529" y="38900"/>
                  </a:lnTo>
                  <a:lnTo>
                    <a:pt x="18719" y="38900"/>
                  </a:lnTo>
                  <a:lnTo>
                    <a:pt x="19113" y="38900"/>
                  </a:lnTo>
                  <a:lnTo>
                    <a:pt x="19113" y="39281"/>
                  </a:lnTo>
                  <a:lnTo>
                    <a:pt x="19507" y="39281"/>
                  </a:lnTo>
                  <a:lnTo>
                    <a:pt x="19113" y="39281"/>
                  </a:lnTo>
                  <a:lnTo>
                    <a:pt x="19507" y="39281"/>
                  </a:lnTo>
                  <a:lnTo>
                    <a:pt x="19113" y="39662"/>
                  </a:lnTo>
                  <a:lnTo>
                    <a:pt x="19113" y="40055"/>
                  </a:lnTo>
                  <a:lnTo>
                    <a:pt x="19113" y="40436"/>
                  </a:lnTo>
                  <a:lnTo>
                    <a:pt x="18719" y="40436"/>
                  </a:lnTo>
                  <a:lnTo>
                    <a:pt x="19113" y="40436"/>
                  </a:lnTo>
                  <a:lnTo>
                    <a:pt x="19507" y="40817"/>
                  </a:lnTo>
                  <a:lnTo>
                    <a:pt x="19507" y="41211"/>
                  </a:lnTo>
                  <a:lnTo>
                    <a:pt x="19113" y="41211"/>
                  </a:lnTo>
                  <a:lnTo>
                    <a:pt x="19507" y="41211"/>
                  </a:lnTo>
                  <a:lnTo>
                    <a:pt x="19507" y="41592"/>
                  </a:lnTo>
                  <a:lnTo>
                    <a:pt x="19113" y="41592"/>
                  </a:lnTo>
                  <a:lnTo>
                    <a:pt x="19113" y="41973"/>
                  </a:lnTo>
                  <a:lnTo>
                    <a:pt x="18719" y="41973"/>
                  </a:lnTo>
                  <a:lnTo>
                    <a:pt x="18529" y="41973"/>
                  </a:lnTo>
                  <a:lnTo>
                    <a:pt x="18529" y="42367"/>
                  </a:lnTo>
                  <a:lnTo>
                    <a:pt x="18135" y="42367"/>
                  </a:lnTo>
                  <a:lnTo>
                    <a:pt x="17741" y="42367"/>
                  </a:lnTo>
                  <a:lnTo>
                    <a:pt x="17360" y="42367"/>
                  </a:lnTo>
                  <a:lnTo>
                    <a:pt x="16967" y="42367"/>
                  </a:lnTo>
                  <a:lnTo>
                    <a:pt x="16573" y="41973"/>
                  </a:lnTo>
                  <a:lnTo>
                    <a:pt x="16179" y="41973"/>
                  </a:lnTo>
                  <a:lnTo>
                    <a:pt x="16179" y="41592"/>
                  </a:lnTo>
                  <a:lnTo>
                    <a:pt x="15798" y="41211"/>
                  </a:lnTo>
                  <a:lnTo>
                    <a:pt x="16179" y="41211"/>
                  </a:lnTo>
                  <a:lnTo>
                    <a:pt x="16179" y="40817"/>
                  </a:lnTo>
                  <a:lnTo>
                    <a:pt x="15798" y="40436"/>
                  </a:lnTo>
                  <a:lnTo>
                    <a:pt x="15798" y="40055"/>
                  </a:lnTo>
                  <a:lnTo>
                    <a:pt x="15405" y="40055"/>
                  </a:lnTo>
                  <a:lnTo>
                    <a:pt x="15011" y="40436"/>
                  </a:lnTo>
                  <a:lnTo>
                    <a:pt x="14236" y="40055"/>
                  </a:lnTo>
                  <a:lnTo>
                    <a:pt x="13842" y="39662"/>
                  </a:lnTo>
                  <a:lnTo>
                    <a:pt x="13258" y="39662"/>
                  </a:lnTo>
                  <a:lnTo>
                    <a:pt x="12865" y="39662"/>
                  </a:lnTo>
                  <a:lnTo>
                    <a:pt x="12484" y="39662"/>
                  </a:lnTo>
                  <a:lnTo>
                    <a:pt x="12090" y="39662"/>
                  </a:lnTo>
                  <a:lnTo>
                    <a:pt x="11696" y="40055"/>
                  </a:lnTo>
                  <a:lnTo>
                    <a:pt x="11696" y="39662"/>
                  </a:lnTo>
                  <a:lnTo>
                    <a:pt x="11302" y="39281"/>
                  </a:lnTo>
                  <a:lnTo>
                    <a:pt x="11302" y="38900"/>
                  </a:lnTo>
                  <a:lnTo>
                    <a:pt x="10921" y="38900"/>
                  </a:lnTo>
                  <a:lnTo>
                    <a:pt x="10921" y="38506"/>
                  </a:lnTo>
                  <a:lnTo>
                    <a:pt x="10528" y="38125"/>
                  </a:lnTo>
                  <a:lnTo>
                    <a:pt x="10528" y="37744"/>
                  </a:lnTo>
                  <a:lnTo>
                    <a:pt x="10528" y="37553"/>
                  </a:lnTo>
                  <a:lnTo>
                    <a:pt x="10921" y="37553"/>
                  </a:lnTo>
                  <a:lnTo>
                    <a:pt x="10921" y="37160"/>
                  </a:lnTo>
                  <a:lnTo>
                    <a:pt x="11302" y="37160"/>
                  </a:lnTo>
                  <a:lnTo>
                    <a:pt x="11302" y="36779"/>
                  </a:lnTo>
                  <a:lnTo>
                    <a:pt x="10921" y="36779"/>
                  </a:lnTo>
                  <a:lnTo>
                    <a:pt x="10921" y="36398"/>
                  </a:lnTo>
                  <a:lnTo>
                    <a:pt x="11302" y="36398"/>
                  </a:lnTo>
                  <a:lnTo>
                    <a:pt x="11302" y="36004"/>
                  </a:lnTo>
                  <a:lnTo>
                    <a:pt x="11696" y="35623"/>
                  </a:lnTo>
                  <a:lnTo>
                    <a:pt x="11302" y="35242"/>
                  </a:lnTo>
                  <a:lnTo>
                    <a:pt x="11302" y="34848"/>
                  </a:lnTo>
                  <a:lnTo>
                    <a:pt x="10921" y="34848"/>
                  </a:lnTo>
                  <a:lnTo>
                    <a:pt x="10528" y="34467"/>
                  </a:lnTo>
                  <a:lnTo>
                    <a:pt x="10528" y="34086"/>
                  </a:lnTo>
                  <a:lnTo>
                    <a:pt x="10134" y="34086"/>
                  </a:lnTo>
                  <a:lnTo>
                    <a:pt x="9753" y="34086"/>
                  </a:lnTo>
                  <a:lnTo>
                    <a:pt x="9359" y="34086"/>
                  </a:lnTo>
                  <a:lnTo>
                    <a:pt x="9359" y="33693"/>
                  </a:lnTo>
                  <a:lnTo>
                    <a:pt x="9753" y="33693"/>
                  </a:lnTo>
                  <a:lnTo>
                    <a:pt x="9753" y="33312"/>
                  </a:lnTo>
                  <a:lnTo>
                    <a:pt x="9753" y="32931"/>
                  </a:lnTo>
                  <a:lnTo>
                    <a:pt x="10134" y="32931"/>
                  </a:lnTo>
                  <a:lnTo>
                    <a:pt x="10134" y="32740"/>
                  </a:lnTo>
                  <a:lnTo>
                    <a:pt x="10134" y="32346"/>
                  </a:lnTo>
                  <a:lnTo>
                    <a:pt x="10134" y="31965"/>
                  </a:lnTo>
                  <a:lnTo>
                    <a:pt x="9753" y="31965"/>
                  </a:lnTo>
                  <a:lnTo>
                    <a:pt x="9359" y="31584"/>
                  </a:lnTo>
                  <a:lnTo>
                    <a:pt x="9359" y="31191"/>
                  </a:lnTo>
                  <a:lnTo>
                    <a:pt x="8966" y="30810"/>
                  </a:lnTo>
                  <a:lnTo>
                    <a:pt x="8966" y="30429"/>
                  </a:lnTo>
                  <a:lnTo>
                    <a:pt x="8775" y="30429"/>
                  </a:lnTo>
                  <a:lnTo>
                    <a:pt x="8381" y="30429"/>
                  </a:lnTo>
                  <a:lnTo>
                    <a:pt x="7988" y="30429"/>
                  </a:lnTo>
                  <a:lnTo>
                    <a:pt x="7988" y="30035"/>
                  </a:lnTo>
                  <a:lnTo>
                    <a:pt x="7607" y="30035"/>
                  </a:lnTo>
                  <a:lnTo>
                    <a:pt x="7213" y="30035"/>
                  </a:lnTo>
                  <a:lnTo>
                    <a:pt x="7607" y="30429"/>
                  </a:lnTo>
                  <a:lnTo>
                    <a:pt x="7213" y="30429"/>
                  </a:lnTo>
                  <a:lnTo>
                    <a:pt x="6819" y="30429"/>
                  </a:lnTo>
                  <a:lnTo>
                    <a:pt x="6819" y="30035"/>
                  </a:lnTo>
                  <a:lnTo>
                    <a:pt x="6819" y="29654"/>
                  </a:lnTo>
                  <a:lnTo>
                    <a:pt x="6426" y="29654"/>
                  </a:lnTo>
                  <a:lnTo>
                    <a:pt x="6045" y="29654"/>
                  </a:lnTo>
                  <a:lnTo>
                    <a:pt x="6045" y="29273"/>
                  </a:lnTo>
                  <a:lnTo>
                    <a:pt x="6426" y="28879"/>
                  </a:lnTo>
                  <a:lnTo>
                    <a:pt x="6426" y="28498"/>
                  </a:lnTo>
                  <a:lnTo>
                    <a:pt x="6819" y="28498"/>
                  </a:lnTo>
                  <a:lnTo>
                    <a:pt x="6819" y="28117"/>
                  </a:lnTo>
                  <a:lnTo>
                    <a:pt x="6426" y="28117"/>
                  </a:lnTo>
                  <a:lnTo>
                    <a:pt x="6426" y="27927"/>
                  </a:lnTo>
                  <a:lnTo>
                    <a:pt x="6045" y="27927"/>
                  </a:lnTo>
                  <a:lnTo>
                    <a:pt x="6045" y="27533"/>
                  </a:lnTo>
                  <a:lnTo>
                    <a:pt x="5651" y="27533"/>
                  </a:lnTo>
                  <a:lnTo>
                    <a:pt x="5257" y="27533"/>
                  </a:lnTo>
                  <a:lnTo>
                    <a:pt x="5257" y="27152"/>
                  </a:lnTo>
                  <a:lnTo>
                    <a:pt x="4864" y="27152"/>
                  </a:lnTo>
                  <a:lnTo>
                    <a:pt x="4864" y="26771"/>
                  </a:lnTo>
                  <a:lnTo>
                    <a:pt x="4483" y="26771"/>
                  </a:lnTo>
                  <a:lnTo>
                    <a:pt x="4292" y="26377"/>
                  </a:lnTo>
                  <a:lnTo>
                    <a:pt x="4292" y="25996"/>
                  </a:lnTo>
                  <a:lnTo>
                    <a:pt x="4292" y="25615"/>
                  </a:lnTo>
                  <a:lnTo>
                    <a:pt x="4483" y="25615"/>
                  </a:lnTo>
                  <a:lnTo>
                    <a:pt x="4292" y="25615"/>
                  </a:lnTo>
                  <a:lnTo>
                    <a:pt x="4483" y="25615"/>
                  </a:lnTo>
                  <a:lnTo>
                    <a:pt x="4483" y="25222"/>
                  </a:lnTo>
                  <a:lnTo>
                    <a:pt x="4483" y="24841"/>
                  </a:lnTo>
                  <a:lnTo>
                    <a:pt x="4864" y="25222"/>
                  </a:lnTo>
                  <a:lnTo>
                    <a:pt x="5257" y="24841"/>
                  </a:lnTo>
                  <a:lnTo>
                    <a:pt x="5257" y="24460"/>
                  </a:lnTo>
                  <a:lnTo>
                    <a:pt x="5257" y="24066"/>
                  </a:lnTo>
                  <a:lnTo>
                    <a:pt x="4864" y="24066"/>
                  </a:lnTo>
                  <a:lnTo>
                    <a:pt x="4864" y="23685"/>
                  </a:lnTo>
                  <a:lnTo>
                    <a:pt x="4864" y="23304"/>
                  </a:lnTo>
                  <a:lnTo>
                    <a:pt x="4483" y="23304"/>
                  </a:lnTo>
                  <a:lnTo>
                    <a:pt x="4483" y="23113"/>
                  </a:lnTo>
                  <a:lnTo>
                    <a:pt x="4864" y="23113"/>
                  </a:lnTo>
                  <a:lnTo>
                    <a:pt x="4864" y="22720"/>
                  </a:lnTo>
                  <a:lnTo>
                    <a:pt x="4864" y="22339"/>
                  </a:lnTo>
                  <a:lnTo>
                    <a:pt x="5257" y="21958"/>
                  </a:lnTo>
                  <a:lnTo>
                    <a:pt x="4864" y="21958"/>
                  </a:lnTo>
                  <a:lnTo>
                    <a:pt x="4483" y="21958"/>
                  </a:lnTo>
                  <a:lnTo>
                    <a:pt x="4483" y="21564"/>
                  </a:lnTo>
                  <a:lnTo>
                    <a:pt x="4292" y="21564"/>
                  </a:lnTo>
                  <a:lnTo>
                    <a:pt x="4292" y="21183"/>
                  </a:lnTo>
                  <a:lnTo>
                    <a:pt x="3898" y="21183"/>
                  </a:lnTo>
                  <a:lnTo>
                    <a:pt x="3505" y="21183"/>
                  </a:lnTo>
                  <a:lnTo>
                    <a:pt x="3111" y="21183"/>
                  </a:lnTo>
                  <a:lnTo>
                    <a:pt x="2730" y="21183"/>
                  </a:lnTo>
                  <a:lnTo>
                    <a:pt x="2336" y="21183"/>
                  </a:lnTo>
                  <a:lnTo>
                    <a:pt x="2336" y="20802"/>
                  </a:lnTo>
                  <a:lnTo>
                    <a:pt x="1943" y="20802"/>
                  </a:lnTo>
                  <a:lnTo>
                    <a:pt x="1943" y="20408"/>
                  </a:lnTo>
                  <a:lnTo>
                    <a:pt x="1943" y="20027"/>
                  </a:lnTo>
                  <a:lnTo>
                    <a:pt x="1943" y="19646"/>
                  </a:lnTo>
                  <a:lnTo>
                    <a:pt x="1549" y="19646"/>
                  </a:lnTo>
                  <a:lnTo>
                    <a:pt x="1549" y="19253"/>
                  </a:lnTo>
                  <a:lnTo>
                    <a:pt x="1168" y="19253"/>
                  </a:lnTo>
                  <a:lnTo>
                    <a:pt x="774" y="19253"/>
                  </a:lnTo>
                  <a:lnTo>
                    <a:pt x="380" y="18872"/>
                  </a:lnTo>
                  <a:lnTo>
                    <a:pt x="380" y="19253"/>
                  </a:lnTo>
                  <a:lnTo>
                    <a:pt x="0" y="18872"/>
                  </a:lnTo>
                  <a:lnTo>
                    <a:pt x="0" y="18491"/>
                  </a:lnTo>
                  <a:lnTo>
                    <a:pt x="380" y="18491"/>
                  </a:lnTo>
                  <a:lnTo>
                    <a:pt x="774" y="18300"/>
                  </a:lnTo>
                  <a:lnTo>
                    <a:pt x="774" y="15989"/>
                  </a:lnTo>
                  <a:lnTo>
                    <a:pt x="1168" y="16370"/>
                  </a:lnTo>
                  <a:lnTo>
                    <a:pt x="1549" y="16370"/>
                  </a:lnTo>
                  <a:lnTo>
                    <a:pt x="1943" y="15989"/>
                  </a:lnTo>
                  <a:lnTo>
                    <a:pt x="1943" y="15595"/>
                  </a:lnTo>
                  <a:lnTo>
                    <a:pt x="2730" y="15989"/>
                  </a:lnTo>
                  <a:lnTo>
                    <a:pt x="3111" y="15595"/>
                  </a:lnTo>
                  <a:lnTo>
                    <a:pt x="3111" y="15214"/>
                  </a:lnTo>
                  <a:lnTo>
                    <a:pt x="3111" y="14833"/>
                  </a:lnTo>
                  <a:lnTo>
                    <a:pt x="3505" y="14833"/>
                  </a:lnTo>
                  <a:lnTo>
                    <a:pt x="3505" y="14439"/>
                  </a:lnTo>
                  <a:lnTo>
                    <a:pt x="3111" y="14439"/>
                  </a:lnTo>
                  <a:lnTo>
                    <a:pt x="3111" y="14058"/>
                  </a:lnTo>
                  <a:lnTo>
                    <a:pt x="3505" y="14058"/>
                  </a:lnTo>
                  <a:lnTo>
                    <a:pt x="4292" y="14058"/>
                  </a:lnTo>
                  <a:lnTo>
                    <a:pt x="4864" y="13868"/>
                  </a:lnTo>
                  <a:lnTo>
                    <a:pt x="7607" y="13868"/>
                  </a:lnTo>
                  <a:lnTo>
                    <a:pt x="7988" y="14058"/>
                  </a:lnTo>
                  <a:lnTo>
                    <a:pt x="8381" y="14058"/>
                  </a:lnTo>
                  <a:lnTo>
                    <a:pt x="8381" y="13868"/>
                  </a:lnTo>
                  <a:lnTo>
                    <a:pt x="8775" y="13868"/>
                  </a:lnTo>
                  <a:lnTo>
                    <a:pt x="8381" y="13474"/>
                  </a:lnTo>
                  <a:lnTo>
                    <a:pt x="8381" y="13093"/>
                  </a:lnTo>
                  <a:lnTo>
                    <a:pt x="7988" y="13093"/>
                  </a:lnTo>
                  <a:lnTo>
                    <a:pt x="7988" y="12712"/>
                  </a:lnTo>
                  <a:lnTo>
                    <a:pt x="7607" y="12318"/>
                  </a:lnTo>
                  <a:lnTo>
                    <a:pt x="7607" y="11937"/>
                  </a:lnTo>
                  <a:lnTo>
                    <a:pt x="7988" y="11556"/>
                  </a:lnTo>
                  <a:lnTo>
                    <a:pt x="8381" y="11163"/>
                  </a:lnTo>
                  <a:lnTo>
                    <a:pt x="8966" y="11556"/>
                  </a:lnTo>
                  <a:lnTo>
                    <a:pt x="8966" y="11937"/>
                  </a:lnTo>
                  <a:lnTo>
                    <a:pt x="9753" y="11556"/>
                  </a:lnTo>
                  <a:lnTo>
                    <a:pt x="10134" y="11556"/>
                  </a:lnTo>
                  <a:lnTo>
                    <a:pt x="10134" y="11163"/>
                  </a:lnTo>
                  <a:lnTo>
                    <a:pt x="10528" y="10782"/>
                  </a:lnTo>
                  <a:lnTo>
                    <a:pt x="11302" y="10782"/>
                  </a:lnTo>
                  <a:lnTo>
                    <a:pt x="11302" y="11163"/>
                  </a:lnTo>
                  <a:lnTo>
                    <a:pt x="11696" y="11163"/>
                  </a:lnTo>
                  <a:lnTo>
                    <a:pt x="12090" y="11163"/>
                  </a:lnTo>
                  <a:lnTo>
                    <a:pt x="12865" y="11163"/>
                  </a:lnTo>
                  <a:lnTo>
                    <a:pt x="12865" y="11556"/>
                  </a:lnTo>
                  <a:lnTo>
                    <a:pt x="12865" y="11937"/>
                  </a:lnTo>
                  <a:lnTo>
                    <a:pt x="13258" y="11937"/>
                  </a:lnTo>
                  <a:lnTo>
                    <a:pt x="13652" y="11556"/>
                  </a:lnTo>
                  <a:lnTo>
                    <a:pt x="13842" y="11163"/>
                  </a:lnTo>
                  <a:lnTo>
                    <a:pt x="13842" y="10782"/>
                  </a:lnTo>
                  <a:lnTo>
                    <a:pt x="13842" y="10401"/>
                  </a:lnTo>
                  <a:lnTo>
                    <a:pt x="14236" y="10007"/>
                  </a:lnTo>
                  <a:lnTo>
                    <a:pt x="15011" y="9626"/>
                  </a:lnTo>
                  <a:lnTo>
                    <a:pt x="16179" y="9245"/>
                  </a:lnTo>
                  <a:lnTo>
                    <a:pt x="16573" y="9055"/>
                  </a:lnTo>
                  <a:lnTo>
                    <a:pt x="16967" y="9055"/>
                  </a:lnTo>
                  <a:lnTo>
                    <a:pt x="16967" y="8661"/>
                  </a:lnTo>
                  <a:lnTo>
                    <a:pt x="17360" y="8661"/>
                  </a:lnTo>
                  <a:lnTo>
                    <a:pt x="17360" y="8280"/>
                  </a:lnTo>
                  <a:lnTo>
                    <a:pt x="17741" y="8280"/>
                  </a:lnTo>
                  <a:lnTo>
                    <a:pt x="17741" y="7124"/>
                  </a:lnTo>
                  <a:lnTo>
                    <a:pt x="18135" y="6362"/>
                  </a:lnTo>
                  <a:lnTo>
                    <a:pt x="18529" y="6743"/>
                  </a:lnTo>
                  <a:lnTo>
                    <a:pt x="18719" y="6743"/>
                  </a:lnTo>
                  <a:lnTo>
                    <a:pt x="19113" y="7124"/>
                  </a:lnTo>
                  <a:lnTo>
                    <a:pt x="19507" y="7124"/>
                  </a:lnTo>
                  <a:lnTo>
                    <a:pt x="19507" y="7518"/>
                  </a:lnTo>
                  <a:lnTo>
                    <a:pt x="19888" y="7124"/>
                  </a:lnTo>
                  <a:lnTo>
                    <a:pt x="20281" y="7124"/>
                  </a:lnTo>
                  <a:lnTo>
                    <a:pt x="21056" y="7124"/>
                  </a:lnTo>
                  <a:lnTo>
                    <a:pt x="21843" y="7518"/>
                  </a:lnTo>
                  <a:lnTo>
                    <a:pt x="22618" y="7124"/>
                  </a:lnTo>
                  <a:lnTo>
                    <a:pt x="23596" y="7124"/>
                  </a:lnTo>
                  <a:lnTo>
                    <a:pt x="23990" y="6362"/>
                  </a:lnTo>
                  <a:lnTo>
                    <a:pt x="24371" y="6362"/>
                  </a:lnTo>
                  <a:lnTo>
                    <a:pt x="23990" y="5968"/>
                  </a:lnTo>
                  <a:lnTo>
                    <a:pt x="23990" y="5587"/>
                  </a:lnTo>
                  <a:lnTo>
                    <a:pt x="24764" y="5587"/>
                  </a:lnTo>
                  <a:lnTo>
                    <a:pt x="25158" y="4813"/>
                  </a:lnTo>
                  <a:lnTo>
                    <a:pt x="25552" y="4813"/>
                  </a:lnTo>
                  <a:lnTo>
                    <a:pt x="25933" y="5206"/>
                  </a:lnTo>
                  <a:lnTo>
                    <a:pt x="27114" y="5587"/>
                  </a:lnTo>
                  <a:lnTo>
                    <a:pt x="27889" y="5206"/>
                  </a:lnTo>
                  <a:lnTo>
                    <a:pt x="28473" y="5587"/>
                  </a:lnTo>
                  <a:lnTo>
                    <a:pt x="28867" y="5968"/>
                  </a:lnTo>
                  <a:lnTo>
                    <a:pt x="29260" y="5968"/>
                  </a:lnTo>
                  <a:lnTo>
                    <a:pt x="29260" y="6362"/>
                  </a:lnTo>
                  <a:lnTo>
                    <a:pt x="29641" y="6362"/>
                  </a:lnTo>
                  <a:lnTo>
                    <a:pt x="30035" y="6362"/>
                  </a:lnTo>
                  <a:lnTo>
                    <a:pt x="30429" y="5968"/>
                  </a:lnTo>
                  <a:lnTo>
                    <a:pt x="30810" y="5968"/>
                  </a:lnTo>
                  <a:lnTo>
                    <a:pt x="31203" y="5968"/>
                  </a:lnTo>
                  <a:lnTo>
                    <a:pt x="31203" y="5587"/>
                  </a:lnTo>
                  <a:lnTo>
                    <a:pt x="31597" y="5206"/>
                  </a:lnTo>
                  <a:lnTo>
                    <a:pt x="31978" y="5206"/>
                  </a:lnTo>
                  <a:lnTo>
                    <a:pt x="32372" y="5206"/>
                  </a:lnTo>
                  <a:lnTo>
                    <a:pt x="32765" y="5587"/>
                  </a:lnTo>
                  <a:lnTo>
                    <a:pt x="32956" y="5587"/>
                  </a:lnTo>
                  <a:lnTo>
                    <a:pt x="33743" y="5587"/>
                  </a:lnTo>
                  <a:lnTo>
                    <a:pt x="34124" y="5587"/>
                  </a:lnTo>
                  <a:lnTo>
                    <a:pt x="34124" y="5968"/>
                  </a:lnTo>
                  <a:lnTo>
                    <a:pt x="34518" y="5968"/>
                  </a:lnTo>
                  <a:lnTo>
                    <a:pt x="34518" y="6362"/>
                  </a:lnTo>
                  <a:lnTo>
                    <a:pt x="34912" y="6362"/>
                  </a:lnTo>
                  <a:lnTo>
                    <a:pt x="34912" y="6743"/>
                  </a:lnTo>
                  <a:lnTo>
                    <a:pt x="35305" y="6743"/>
                  </a:lnTo>
                  <a:lnTo>
                    <a:pt x="35305" y="7124"/>
                  </a:lnTo>
                  <a:lnTo>
                    <a:pt x="35686" y="7518"/>
                  </a:lnTo>
                  <a:lnTo>
                    <a:pt x="35686" y="7899"/>
                  </a:lnTo>
                  <a:lnTo>
                    <a:pt x="35686" y="8280"/>
                  </a:lnTo>
                  <a:lnTo>
                    <a:pt x="35305" y="8661"/>
                  </a:lnTo>
                  <a:lnTo>
                    <a:pt x="35305" y="9055"/>
                  </a:lnTo>
                  <a:lnTo>
                    <a:pt x="35305" y="9245"/>
                  </a:lnTo>
                  <a:lnTo>
                    <a:pt x="34912" y="9626"/>
                  </a:lnTo>
                  <a:lnTo>
                    <a:pt x="35305" y="10007"/>
                  </a:lnTo>
                  <a:lnTo>
                    <a:pt x="35305" y="10782"/>
                  </a:lnTo>
                  <a:lnTo>
                    <a:pt x="35305" y="11163"/>
                  </a:lnTo>
                  <a:lnTo>
                    <a:pt x="35305" y="12318"/>
                  </a:lnTo>
                  <a:lnTo>
                    <a:pt x="35305" y="12712"/>
                  </a:lnTo>
                  <a:lnTo>
                    <a:pt x="35305" y="13093"/>
                  </a:lnTo>
                  <a:lnTo>
                    <a:pt x="35686" y="13474"/>
                  </a:lnTo>
                  <a:lnTo>
                    <a:pt x="35686" y="13868"/>
                  </a:lnTo>
                  <a:lnTo>
                    <a:pt x="35305" y="13868"/>
                  </a:lnTo>
                  <a:lnTo>
                    <a:pt x="35305" y="14058"/>
                  </a:lnTo>
                  <a:lnTo>
                    <a:pt x="35686" y="14058"/>
                  </a:lnTo>
                  <a:lnTo>
                    <a:pt x="36080" y="14058"/>
                  </a:lnTo>
                  <a:lnTo>
                    <a:pt x="36080" y="14439"/>
                  </a:lnTo>
                  <a:lnTo>
                    <a:pt x="35686" y="14439"/>
                  </a:lnTo>
                  <a:lnTo>
                    <a:pt x="35686" y="14833"/>
                  </a:lnTo>
                  <a:lnTo>
                    <a:pt x="35686" y="15214"/>
                  </a:lnTo>
                  <a:lnTo>
                    <a:pt x="35686" y="15989"/>
                  </a:lnTo>
                  <a:lnTo>
                    <a:pt x="35686" y="16370"/>
                  </a:lnTo>
                  <a:lnTo>
                    <a:pt x="36474" y="16370"/>
                  </a:lnTo>
                  <a:lnTo>
                    <a:pt x="36868" y="16370"/>
                  </a:lnTo>
                  <a:lnTo>
                    <a:pt x="36868" y="15989"/>
                  </a:lnTo>
                  <a:lnTo>
                    <a:pt x="37249" y="15989"/>
                  </a:lnTo>
                  <a:lnTo>
                    <a:pt x="38226" y="15989"/>
                  </a:lnTo>
                  <a:lnTo>
                    <a:pt x="38620" y="15595"/>
                  </a:lnTo>
                  <a:lnTo>
                    <a:pt x="39014" y="15989"/>
                  </a:lnTo>
                  <a:lnTo>
                    <a:pt x="39014" y="14833"/>
                  </a:lnTo>
                  <a:lnTo>
                    <a:pt x="39395" y="14833"/>
                  </a:lnTo>
                  <a:lnTo>
                    <a:pt x="39789" y="14833"/>
                  </a:lnTo>
                  <a:lnTo>
                    <a:pt x="43103" y="14833"/>
                  </a:lnTo>
                  <a:lnTo>
                    <a:pt x="43103" y="15214"/>
                  </a:lnTo>
                  <a:lnTo>
                    <a:pt x="43497" y="15214"/>
                  </a:lnTo>
                  <a:lnTo>
                    <a:pt x="43878" y="15214"/>
                  </a:lnTo>
                  <a:lnTo>
                    <a:pt x="43878" y="14833"/>
                  </a:lnTo>
                  <a:lnTo>
                    <a:pt x="44665" y="14833"/>
                  </a:lnTo>
                  <a:lnTo>
                    <a:pt x="45059" y="14833"/>
                  </a:lnTo>
                  <a:lnTo>
                    <a:pt x="45059" y="14439"/>
                  </a:lnTo>
                  <a:lnTo>
                    <a:pt x="45440" y="14439"/>
                  </a:lnTo>
                  <a:lnTo>
                    <a:pt x="45440" y="14058"/>
                  </a:lnTo>
                  <a:lnTo>
                    <a:pt x="46227" y="14058"/>
                  </a:lnTo>
                  <a:lnTo>
                    <a:pt x="46227" y="14439"/>
                  </a:lnTo>
                  <a:lnTo>
                    <a:pt x="46621" y="15214"/>
                  </a:lnTo>
                  <a:lnTo>
                    <a:pt x="46621" y="15595"/>
                  </a:lnTo>
                  <a:lnTo>
                    <a:pt x="47002" y="15595"/>
                  </a:lnTo>
                  <a:lnTo>
                    <a:pt x="47002" y="15214"/>
                  </a:lnTo>
                  <a:lnTo>
                    <a:pt x="47002" y="15595"/>
                  </a:lnTo>
                  <a:lnTo>
                    <a:pt x="47205" y="15595"/>
                  </a:lnTo>
                  <a:lnTo>
                    <a:pt x="47586" y="15595"/>
                  </a:lnTo>
                  <a:lnTo>
                    <a:pt x="47586" y="15989"/>
                  </a:lnTo>
                  <a:lnTo>
                    <a:pt x="47586" y="16370"/>
                  </a:lnTo>
                  <a:lnTo>
                    <a:pt x="47980" y="16370"/>
                  </a:lnTo>
                  <a:lnTo>
                    <a:pt x="47980" y="15989"/>
                  </a:lnTo>
                  <a:lnTo>
                    <a:pt x="48374" y="15989"/>
                  </a:lnTo>
                  <a:lnTo>
                    <a:pt x="48374" y="16370"/>
                  </a:lnTo>
                  <a:lnTo>
                    <a:pt x="48767" y="16370"/>
                  </a:lnTo>
                  <a:lnTo>
                    <a:pt x="48767" y="16751"/>
                  </a:lnTo>
                  <a:lnTo>
                    <a:pt x="49148" y="16751"/>
                  </a:lnTo>
                  <a:lnTo>
                    <a:pt x="49148" y="16370"/>
                  </a:lnTo>
                  <a:lnTo>
                    <a:pt x="49542" y="16751"/>
                  </a:lnTo>
                  <a:lnTo>
                    <a:pt x="49936" y="16751"/>
                  </a:lnTo>
                  <a:lnTo>
                    <a:pt x="50317" y="16370"/>
                  </a:lnTo>
                  <a:lnTo>
                    <a:pt x="50317" y="15989"/>
                  </a:lnTo>
                  <a:lnTo>
                    <a:pt x="50711" y="15989"/>
                  </a:lnTo>
                  <a:lnTo>
                    <a:pt x="51104" y="15989"/>
                  </a:lnTo>
                  <a:lnTo>
                    <a:pt x="51104" y="15595"/>
                  </a:lnTo>
                  <a:lnTo>
                    <a:pt x="51485" y="15595"/>
                  </a:lnTo>
                  <a:lnTo>
                    <a:pt x="51688" y="15214"/>
                  </a:lnTo>
                  <a:lnTo>
                    <a:pt x="52082" y="15214"/>
                  </a:lnTo>
                  <a:lnTo>
                    <a:pt x="52463" y="14833"/>
                  </a:lnTo>
                  <a:lnTo>
                    <a:pt x="52463" y="14439"/>
                  </a:lnTo>
                  <a:lnTo>
                    <a:pt x="52463" y="14058"/>
                  </a:lnTo>
                  <a:lnTo>
                    <a:pt x="52857" y="14058"/>
                  </a:lnTo>
                  <a:lnTo>
                    <a:pt x="53251" y="13868"/>
                  </a:lnTo>
                  <a:lnTo>
                    <a:pt x="53251" y="13474"/>
                  </a:lnTo>
                  <a:lnTo>
                    <a:pt x="52857" y="13474"/>
                  </a:lnTo>
                  <a:lnTo>
                    <a:pt x="52857" y="13093"/>
                  </a:lnTo>
                  <a:lnTo>
                    <a:pt x="52857" y="12712"/>
                  </a:lnTo>
                  <a:lnTo>
                    <a:pt x="53251" y="12712"/>
                  </a:lnTo>
                  <a:lnTo>
                    <a:pt x="52857" y="12318"/>
                  </a:lnTo>
                  <a:lnTo>
                    <a:pt x="52857" y="11937"/>
                  </a:lnTo>
                  <a:lnTo>
                    <a:pt x="53251" y="11937"/>
                  </a:lnTo>
                  <a:lnTo>
                    <a:pt x="53251" y="12318"/>
                  </a:lnTo>
                  <a:lnTo>
                    <a:pt x="53251" y="12712"/>
                  </a:lnTo>
                  <a:lnTo>
                    <a:pt x="53632" y="12712"/>
                  </a:lnTo>
                  <a:lnTo>
                    <a:pt x="54025" y="12318"/>
                  </a:lnTo>
                  <a:lnTo>
                    <a:pt x="53632" y="12318"/>
                  </a:lnTo>
                  <a:lnTo>
                    <a:pt x="53632" y="11937"/>
                  </a:lnTo>
                  <a:lnTo>
                    <a:pt x="54025" y="11937"/>
                  </a:lnTo>
                  <a:lnTo>
                    <a:pt x="54419" y="12318"/>
                  </a:lnTo>
                  <a:lnTo>
                    <a:pt x="54419" y="11937"/>
                  </a:lnTo>
                  <a:lnTo>
                    <a:pt x="54813" y="11937"/>
                  </a:lnTo>
                  <a:lnTo>
                    <a:pt x="54813" y="11556"/>
                  </a:lnTo>
                  <a:lnTo>
                    <a:pt x="55194" y="11556"/>
                  </a:lnTo>
                  <a:lnTo>
                    <a:pt x="55194" y="11163"/>
                  </a:lnTo>
                  <a:lnTo>
                    <a:pt x="54813" y="10782"/>
                  </a:lnTo>
                  <a:lnTo>
                    <a:pt x="55194" y="10782"/>
                  </a:lnTo>
                  <a:lnTo>
                    <a:pt x="55194" y="10401"/>
                  </a:lnTo>
                  <a:lnTo>
                    <a:pt x="55587" y="10401"/>
                  </a:lnTo>
                  <a:lnTo>
                    <a:pt x="55587" y="10007"/>
                  </a:lnTo>
                  <a:lnTo>
                    <a:pt x="55981" y="9626"/>
                  </a:lnTo>
                  <a:lnTo>
                    <a:pt x="55587" y="9626"/>
                  </a:lnTo>
                  <a:lnTo>
                    <a:pt x="55194" y="9626"/>
                  </a:lnTo>
                  <a:lnTo>
                    <a:pt x="55194" y="9245"/>
                  </a:lnTo>
                  <a:lnTo>
                    <a:pt x="55587" y="9245"/>
                  </a:lnTo>
                  <a:lnTo>
                    <a:pt x="55587" y="9055"/>
                  </a:lnTo>
                  <a:lnTo>
                    <a:pt x="55587" y="8661"/>
                  </a:lnTo>
                  <a:lnTo>
                    <a:pt x="55194" y="8661"/>
                  </a:lnTo>
                  <a:lnTo>
                    <a:pt x="55587" y="8280"/>
                  </a:lnTo>
                  <a:lnTo>
                    <a:pt x="55981" y="7899"/>
                  </a:lnTo>
                  <a:lnTo>
                    <a:pt x="56375" y="7899"/>
                  </a:lnTo>
                  <a:lnTo>
                    <a:pt x="56565" y="7899"/>
                  </a:lnTo>
                  <a:lnTo>
                    <a:pt x="56565" y="8280"/>
                  </a:lnTo>
                  <a:lnTo>
                    <a:pt x="56959" y="8280"/>
                  </a:lnTo>
                  <a:lnTo>
                    <a:pt x="57340" y="8280"/>
                  </a:lnTo>
                  <a:lnTo>
                    <a:pt x="57340" y="7899"/>
                  </a:lnTo>
                  <a:lnTo>
                    <a:pt x="57340" y="7124"/>
                  </a:lnTo>
                  <a:lnTo>
                    <a:pt x="57340" y="6743"/>
                  </a:lnTo>
                  <a:lnTo>
                    <a:pt x="57734" y="6362"/>
                  </a:lnTo>
                  <a:lnTo>
                    <a:pt x="58127" y="6362"/>
                  </a:lnTo>
                  <a:lnTo>
                    <a:pt x="58521" y="6362"/>
                  </a:lnTo>
                  <a:lnTo>
                    <a:pt x="58521" y="5968"/>
                  </a:lnTo>
                  <a:lnTo>
                    <a:pt x="58902" y="5968"/>
                  </a:lnTo>
                  <a:lnTo>
                    <a:pt x="58902" y="6362"/>
                  </a:lnTo>
                  <a:lnTo>
                    <a:pt x="59296" y="6362"/>
                  </a:lnTo>
                  <a:lnTo>
                    <a:pt x="59689" y="5968"/>
                  </a:lnTo>
                  <a:lnTo>
                    <a:pt x="59689" y="5587"/>
                  </a:lnTo>
                  <a:lnTo>
                    <a:pt x="59689" y="5206"/>
                  </a:lnTo>
                  <a:lnTo>
                    <a:pt x="60070" y="5206"/>
                  </a:lnTo>
                  <a:lnTo>
                    <a:pt x="60070" y="4813"/>
                  </a:lnTo>
                  <a:lnTo>
                    <a:pt x="60070" y="4432"/>
                  </a:lnTo>
                  <a:lnTo>
                    <a:pt x="60070" y="4241"/>
                  </a:lnTo>
                  <a:lnTo>
                    <a:pt x="60070" y="3848"/>
                  </a:lnTo>
                  <a:lnTo>
                    <a:pt x="60464" y="3848"/>
                  </a:lnTo>
                  <a:lnTo>
                    <a:pt x="60464" y="1930"/>
                  </a:lnTo>
                  <a:lnTo>
                    <a:pt x="60858" y="1930"/>
                  </a:lnTo>
                  <a:lnTo>
                    <a:pt x="61239" y="1930"/>
                  </a:lnTo>
                  <a:lnTo>
                    <a:pt x="61239" y="1155"/>
                  </a:lnTo>
                  <a:lnTo>
                    <a:pt x="61442" y="1155"/>
                  </a:lnTo>
                  <a:lnTo>
                    <a:pt x="61442" y="1536"/>
                  </a:lnTo>
                  <a:lnTo>
                    <a:pt x="61442" y="1155"/>
                  </a:lnTo>
                  <a:lnTo>
                    <a:pt x="61836" y="1155"/>
                  </a:lnTo>
                  <a:lnTo>
                    <a:pt x="61836" y="774"/>
                  </a:lnTo>
                  <a:lnTo>
                    <a:pt x="62217" y="774"/>
                  </a:lnTo>
                  <a:lnTo>
                    <a:pt x="62217" y="1155"/>
                  </a:lnTo>
                  <a:lnTo>
                    <a:pt x="62610" y="1155"/>
                  </a:lnTo>
                  <a:lnTo>
                    <a:pt x="63004" y="1155"/>
                  </a:lnTo>
                  <a:lnTo>
                    <a:pt x="63004" y="774"/>
                  </a:lnTo>
                  <a:lnTo>
                    <a:pt x="63385" y="0"/>
                  </a:lnTo>
                  <a:lnTo>
                    <a:pt x="63779" y="0"/>
                  </a:lnTo>
                  <a:lnTo>
                    <a:pt x="63779" y="380"/>
                  </a:lnTo>
                  <a:lnTo>
                    <a:pt x="64173" y="380"/>
                  </a:lnTo>
                  <a:lnTo>
                    <a:pt x="64566" y="380"/>
                  </a:lnTo>
                  <a:lnTo>
                    <a:pt x="64566" y="774"/>
                  </a:lnTo>
                  <a:lnTo>
                    <a:pt x="64947" y="774"/>
                  </a:lnTo>
                  <a:lnTo>
                    <a:pt x="64566" y="1155"/>
                  </a:lnTo>
                  <a:lnTo>
                    <a:pt x="64566" y="1536"/>
                  </a:lnTo>
                  <a:lnTo>
                    <a:pt x="64566" y="1930"/>
                  </a:lnTo>
                  <a:lnTo>
                    <a:pt x="64566" y="2311"/>
                  </a:lnTo>
                  <a:lnTo>
                    <a:pt x="64947" y="2311"/>
                  </a:lnTo>
                  <a:lnTo>
                    <a:pt x="65341" y="2311"/>
                  </a:lnTo>
                  <a:lnTo>
                    <a:pt x="65735" y="2311"/>
                  </a:lnTo>
                  <a:lnTo>
                    <a:pt x="65925" y="2311"/>
                  </a:lnTo>
                  <a:lnTo>
                    <a:pt x="65925" y="2692"/>
                  </a:lnTo>
                  <a:lnTo>
                    <a:pt x="66319" y="3086"/>
                  </a:lnTo>
                  <a:lnTo>
                    <a:pt x="66713" y="3086"/>
                  </a:lnTo>
                  <a:lnTo>
                    <a:pt x="67094" y="3467"/>
                  </a:lnTo>
                  <a:lnTo>
                    <a:pt x="67487" y="3467"/>
                  </a:lnTo>
                  <a:lnTo>
                    <a:pt x="67487" y="3086"/>
                  </a:lnTo>
                  <a:lnTo>
                    <a:pt x="67487" y="2692"/>
                  </a:lnTo>
                  <a:lnTo>
                    <a:pt x="67881" y="2692"/>
                  </a:lnTo>
                  <a:lnTo>
                    <a:pt x="68262" y="3086"/>
                  </a:lnTo>
                  <a:lnTo>
                    <a:pt x="68656" y="2692"/>
                  </a:lnTo>
                  <a:lnTo>
                    <a:pt x="69049" y="2692"/>
                  </a:lnTo>
                  <a:lnTo>
                    <a:pt x="69049" y="3086"/>
                  </a:lnTo>
                  <a:lnTo>
                    <a:pt x="69443" y="3086"/>
                  </a:lnTo>
                  <a:lnTo>
                    <a:pt x="69443" y="3467"/>
                  </a:lnTo>
                  <a:lnTo>
                    <a:pt x="69824" y="3467"/>
                  </a:lnTo>
                  <a:lnTo>
                    <a:pt x="69824" y="3848"/>
                  </a:lnTo>
                  <a:lnTo>
                    <a:pt x="70218" y="3848"/>
                  </a:lnTo>
                  <a:lnTo>
                    <a:pt x="70611" y="3848"/>
                  </a:lnTo>
                  <a:lnTo>
                    <a:pt x="70611" y="4241"/>
                  </a:lnTo>
                  <a:lnTo>
                    <a:pt x="70802" y="4241"/>
                  </a:lnTo>
                  <a:lnTo>
                    <a:pt x="70611" y="4241"/>
                  </a:lnTo>
                  <a:lnTo>
                    <a:pt x="70611" y="4432"/>
                  </a:lnTo>
                  <a:lnTo>
                    <a:pt x="70802" y="4432"/>
                  </a:lnTo>
                  <a:lnTo>
                    <a:pt x="70611" y="4432"/>
                  </a:lnTo>
                  <a:lnTo>
                    <a:pt x="70611" y="4813"/>
                  </a:lnTo>
                  <a:lnTo>
                    <a:pt x="70611" y="5206"/>
                  </a:lnTo>
                  <a:lnTo>
                    <a:pt x="70218" y="5206"/>
                  </a:lnTo>
                  <a:lnTo>
                    <a:pt x="70218" y="5587"/>
                  </a:lnTo>
                  <a:lnTo>
                    <a:pt x="69824" y="5968"/>
                  </a:lnTo>
                  <a:lnTo>
                    <a:pt x="70218" y="5587"/>
                  </a:lnTo>
                  <a:lnTo>
                    <a:pt x="69824" y="5587"/>
                  </a:lnTo>
                  <a:lnTo>
                    <a:pt x="69443" y="5587"/>
                  </a:lnTo>
                  <a:lnTo>
                    <a:pt x="69443" y="5968"/>
                  </a:lnTo>
                  <a:lnTo>
                    <a:pt x="69049" y="5968"/>
                  </a:lnTo>
                  <a:lnTo>
                    <a:pt x="68656" y="5968"/>
                  </a:lnTo>
                  <a:lnTo>
                    <a:pt x="68262" y="5968"/>
                  </a:lnTo>
                  <a:lnTo>
                    <a:pt x="67881" y="5587"/>
                  </a:lnTo>
                  <a:close/>
                </a:path>
                <a:path w="81914" h="185419">
                  <a:moveTo>
                    <a:pt x="18719" y="41973"/>
                  </a:moveTo>
                  <a:lnTo>
                    <a:pt x="19113" y="41973"/>
                  </a:lnTo>
                  <a:lnTo>
                    <a:pt x="19113" y="41592"/>
                  </a:lnTo>
                  <a:lnTo>
                    <a:pt x="19507" y="41592"/>
                  </a:lnTo>
                  <a:lnTo>
                    <a:pt x="19507" y="41211"/>
                  </a:lnTo>
                  <a:lnTo>
                    <a:pt x="19888" y="41211"/>
                  </a:lnTo>
                  <a:lnTo>
                    <a:pt x="19888" y="41592"/>
                  </a:lnTo>
                  <a:lnTo>
                    <a:pt x="20281" y="41592"/>
                  </a:lnTo>
                  <a:lnTo>
                    <a:pt x="20675" y="41592"/>
                  </a:lnTo>
                  <a:lnTo>
                    <a:pt x="21056" y="41592"/>
                  </a:lnTo>
                  <a:lnTo>
                    <a:pt x="21056" y="41973"/>
                  </a:lnTo>
                  <a:lnTo>
                    <a:pt x="20675" y="41973"/>
                  </a:lnTo>
                  <a:lnTo>
                    <a:pt x="20675" y="42367"/>
                  </a:lnTo>
                  <a:lnTo>
                    <a:pt x="20675" y="42557"/>
                  </a:lnTo>
                  <a:lnTo>
                    <a:pt x="20675" y="42938"/>
                  </a:lnTo>
                  <a:lnTo>
                    <a:pt x="20675" y="43319"/>
                  </a:lnTo>
                  <a:lnTo>
                    <a:pt x="20675" y="43713"/>
                  </a:lnTo>
                  <a:lnTo>
                    <a:pt x="21056" y="43713"/>
                  </a:lnTo>
                  <a:lnTo>
                    <a:pt x="21056" y="44094"/>
                  </a:lnTo>
                  <a:lnTo>
                    <a:pt x="21450" y="44094"/>
                  </a:lnTo>
                  <a:lnTo>
                    <a:pt x="21450" y="44475"/>
                  </a:lnTo>
                  <a:lnTo>
                    <a:pt x="21843" y="44475"/>
                  </a:lnTo>
                  <a:lnTo>
                    <a:pt x="21843" y="44869"/>
                  </a:lnTo>
                  <a:lnTo>
                    <a:pt x="22237" y="44869"/>
                  </a:lnTo>
                  <a:lnTo>
                    <a:pt x="22237" y="45250"/>
                  </a:lnTo>
                  <a:lnTo>
                    <a:pt x="22237" y="44869"/>
                  </a:lnTo>
                  <a:lnTo>
                    <a:pt x="22618" y="44869"/>
                  </a:lnTo>
                  <a:lnTo>
                    <a:pt x="22618" y="45250"/>
                  </a:lnTo>
                  <a:lnTo>
                    <a:pt x="22618" y="45631"/>
                  </a:lnTo>
                  <a:lnTo>
                    <a:pt x="22618" y="46024"/>
                  </a:lnTo>
                  <a:lnTo>
                    <a:pt x="23012" y="46024"/>
                  </a:lnTo>
                  <a:lnTo>
                    <a:pt x="22618" y="46024"/>
                  </a:lnTo>
                  <a:lnTo>
                    <a:pt x="22618" y="46405"/>
                  </a:lnTo>
                  <a:lnTo>
                    <a:pt x="23012" y="46405"/>
                  </a:lnTo>
                  <a:lnTo>
                    <a:pt x="23012" y="46786"/>
                  </a:lnTo>
                  <a:lnTo>
                    <a:pt x="23202" y="46786"/>
                  </a:lnTo>
                  <a:lnTo>
                    <a:pt x="23012" y="46786"/>
                  </a:lnTo>
                  <a:lnTo>
                    <a:pt x="23202" y="47180"/>
                  </a:lnTo>
                  <a:lnTo>
                    <a:pt x="23202" y="46786"/>
                  </a:lnTo>
                  <a:lnTo>
                    <a:pt x="23202" y="47180"/>
                  </a:lnTo>
                  <a:lnTo>
                    <a:pt x="23202" y="47370"/>
                  </a:lnTo>
                  <a:lnTo>
                    <a:pt x="23202" y="47751"/>
                  </a:lnTo>
                  <a:lnTo>
                    <a:pt x="23596" y="47751"/>
                  </a:lnTo>
                  <a:lnTo>
                    <a:pt x="23596" y="48145"/>
                  </a:lnTo>
                  <a:lnTo>
                    <a:pt x="23990" y="48145"/>
                  </a:lnTo>
                  <a:lnTo>
                    <a:pt x="24371" y="48145"/>
                  </a:lnTo>
                  <a:lnTo>
                    <a:pt x="24764" y="48145"/>
                  </a:lnTo>
                  <a:lnTo>
                    <a:pt x="25158" y="48145"/>
                  </a:lnTo>
                  <a:lnTo>
                    <a:pt x="25158" y="47751"/>
                  </a:lnTo>
                  <a:lnTo>
                    <a:pt x="25552" y="47751"/>
                  </a:lnTo>
                  <a:lnTo>
                    <a:pt x="25933" y="47751"/>
                  </a:lnTo>
                  <a:lnTo>
                    <a:pt x="25933" y="48145"/>
                  </a:lnTo>
                  <a:lnTo>
                    <a:pt x="26327" y="48145"/>
                  </a:lnTo>
                  <a:lnTo>
                    <a:pt x="26327" y="48526"/>
                  </a:lnTo>
                  <a:lnTo>
                    <a:pt x="25933" y="48526"/>
                  </a:lnTo>
                  <a:lnTo>
                    <a:pt x="25933" y="48907"/>
                  </a:lnTo>
                  <a:lnTo>
                    <a:pt x="26327" y="48907"/>
                  </a:lnTo>
                  <a:lnTo>
                    <a:pt x="26327" y="49301"/>
                  </a:lnTo>
                  <a:lnTo>
                    <a:pt x="25933" y="49301"/>
                  </a:lnTo>
                  <a:lnTo>
                    <a:pt x="25933" y="48907"/>
                  </a:lnTo>
                  <a:lnTo>
                    <a:pt x="25933" y="49301"/>
                  </a:lnTo>
                  <a:lnTo>
                    <a:pt x="25933" y="49682"/>
                  </a:lnTo>
                  <a:lnTo>
                    <a:pt x="25933" y="50063"/>
                  </a:lnTo>
                  <a:lnTo>
                    <a:pt x="26327" y="50063"/>
                  </a:lnTo>
                  <a:lnTo>
                    <a:pt x="26327" y="50457"/>
                  </a:lnTo>
                  <a:lnTo>
                    <a:pt x="26327" y="50838"/>
                  </a:lnTo>
                  <a:lnTo>
                    <a:pt x="25933" y="50838"/>
                  </a:lnTo>
                  <a:lnTo>
                    <a:pt x="25933" y="50457"/>
                  </a:lnTo>
                  <a:lnTo>
                    <a:pt x="25552" y="50457"/>
                  </a:lnTo>
                  <a:lnTo>
                    <a:pt x="25158" y="50457"/>
                  </a:lnTo>
                  <a:lnTo>
                    <a:pt x="24764" y="50457"/>
                  </a:lnTo>
                  <a:lnTo>
                    <a:pt x="24764" y="50063"/>
                  </a:lnTo>
                  <a:lnTo>
                    <a:pt x="24764" y="49682"/>
                  </a:lnTo>
                  <a:lnTo>
                    <a:pt x="24371" y="49682"/>
                  </a:lnTo>
                  <a:lnTo>
                    <a:pt x="23990" y="49682"/>
                  </a:lnTo>
                  <a:lnTo>
                    <a:pt x="23990" y="49301"/>
                  </a:lnTo>
                  <a:lnTo>
                    <a:pt x="23596" y="49682"/>
                  </a:lnTo>
                  <a:lnTo>
                    <a:pt x="23202" y="50063"/>
                  </a:lnTo>
                  <a:lnTo>
                    <a:pt x="23202" y="50457"/>
                  </a:lnTo>
                  <a:lnTo>
                    <a:pt x="23202" y="50838"/>
                  </a:lnTo>
                  <a:lnTo>
                    <a:pt x="23596" y="50838"/>
                  </a:lnTo>
                  <a:lnTo>
                    <a:pt x="23990" y="50838"/>
                  </a:lnTo>
                  <a:lnTo>
                    <a:pt x="24371" y="50838"/>
                  </a:lnTo>
                  <a:lnTo>
                    <a:pt x="24371" y="51219"/>
                  </a:lnTo>
                  <a:lnTo>
                    <a:pt x="24371" y="50838"/>
                  </a:lnTo>
                  <a:lnTo>
                    <a:pt x="23990" y="50838"/>
                  </a:lnTo>
                  <a:lnTo>
                    <a:pt x="23990" y="51219"/>
                  </a:lnTo>
                  <a:lnTo>
                    <a:pt x="23596" y="51219"/>
                  </a:lnTo>
                  <a:lnTo>
                    <a:pt x="23202" y="51219"/>
                  </a:lnTo>
                  <a:lnTo>
                    <a:pt x="22618" y="51219"/>
                  </a:lnTo>
                  <a:lnTo>
                    <a:pt x="22237" y="51219"/>
                  </a:lnTo>
                  <a:lnTo>
                    <a:pt x="22237" y="50838"/>
                  </a:lnTo>
                  <a:lnTo>
                    <a:pt x="21843" y="50457"/>
                  </a:lnTo>
                  <a:lnTo>
                    <a:pt x="21843" y="50838"/>
                  </a:lnTo>
                  <a:lnTo>
                    <a:pt x="21450" y="50838"/>
                  </a:lnTo>
                  <a:lnTo>
                    <a:pt x="21450" y="50457"/>
                  </a:lnTo>
                  <a:lnTo>
                    <a:pt x="21450" y="50063"/>
                  </a:lnTo>
                  <a:lnTo>
                    <a:pt x="21056" y="50063"/>
                  </a:lnTo>
                  <a:lnTo>
                    <a:pt x="21056" y="49682"/>
                  </a:lnTo>
                  <a:lnTo>
                    <a:pt x="20675" y="50063"/>
                  </a:lnTo>
                  <a:lnTo>
                    <a:pt x="20675" y="49682"/>
                  </a:lnTo>
                  <a:lnTo>
                    <a:pt x="20281" y="49301"/>
                  </a:lnTo>
                  <a:lnTo>
                    <a:pt x="19888" y="49301"/>
                  </a:lnTo>
                  <a:lnTo>
                    <a:pt x="19507" y="49301"/>
                  </a:lnTo>
                  <a:lnTo>
                    <a:pt x="19507" y="48907"/>
                  </a:lnTo>
                  <a:lnTo>
                    <a:pt x="19507" y="48526"/>
                  </a:lnTo>
                  <a:lnTo>
                    <a:pt x="19888" y="48526"/>
                  </a:lnTo>
                  <a:lnTo>
                    <a:pt x="20281" y="48526"/>
                  </a:lnTo>
                  <a:lnTo>
                    <a:pt x="20281" y="48145"/>
                  </a:lnTo>
                  <a:lnTo>
                    <a:pt x="19888" y="47751"/>
                  </a:lnTo>
                  <a:lnTo>
                    <a:pt x="19888" y="47370"/>
                  </a:lnTo>
                  <a:lnTo>
                    <a:pt x="19507" y="47370"/>
                  </a:lnTo>
                  <a:lnTo>
                    <a:pt x="19507" y="47180"/>
                  </a:lnTo>
                  <a:lnTo>
                    <a:pt x="19113" y="47180"/>
                  </a:lnTo>
                  <a:lnTo>
                    <a:pt x="18719" y="47180"/>
                  </a:lnTo>
                  <a:lnTo>
                    <a:pt x="18719" y="47370"/>
                  </a:lnTo>
                  <a:lnTo>
                    <a:pt x="18529" y="47370"/>
                  </a:lnTo>
                  <a:lnTo>
                    <a:pt x="18135" y="47370"/>
                  </a:lnTo>
                  <a:lnTo>
                    <a:pt x="17741" y="47370"/>
                  </a:lnTo>
                  <a:lnTo>
                    <a:pt x="17360" y="47370"/>
                  </a:lnTo>
                  <a:lnTo>
                    <a:pt x="17360" y="47180"/>
                  </a:lnTo>
                  <a:lnTo>
                    <a:pt x="17360" y="46786"/>
                  </a:lnTo>
                  <a:lnTo>
                    <a:pt x="17741" y="46786"/>
                  </a:lnTo>
                  <a:lnTo>
                    <a:pt x="17741" y="46405"/>
                  </a:lnTo>
                  <a:lnTo>
                    <a:pt x="17741" y="46024"/>
                  </a:lnTo>
                  <a:lnTo>
                    <a:pt x="17741" y="45631"/>
                  </a:lnTo>
                  <a:lnTo>
                    <a:pt x="18135" y="45631"/>
                  </a:lnTo>
                  <a:lnTo>
                    <a:pt x="18135" y="45250"/>
                  </a:lnTo>
                  <a:lnTo>
                    <a:pt x="18135" y="44869"/>
                  </a:lnTo>
                  <a:lnTo>
                    <a:pt x="18529" y="44869"/>
                  </a:lnTo>
                  <a:lnTo>
                    <a:pt x="18719" y="44869"/>
                  </a:lnTo>
                  <a:lnTo>
                    <a:pt x="18719" y="44475"/>
                  </a:lnTo>
                  <a:lnTo>
                    <a:pt x="18719" y="44094"/>
                  </a:lnTo>
                  <a:lnTo>
                    <a:pt x="18719" y="43713"/>
                  </a:lnTo>
                  <a:lnTo>
                    <a:pt x="18529" y="43713"/>
                  </a:lnTo>
                  <a:lnTo>
                    <a:pt x="18529" y="43319"/>
                  </a:lnTo>
                  <a:lnTo>
                    <a:pt x="18135" y="43319"/>
                  </a:lnTo>
                  <a:lnTo>
                    <a:pt x="18135" y="42938"/>
                  </a:lnTo>
                  <a:lnTo>
                    <a:pt x="17741" y="42938"/>
                  </a:lnTo>
                  <a:lnTo>
                    <a:pt x="17360" y="42367"/>
                  </a:lnTo>
                  <a:lnTo>
                    <a:pt x="17741" y="42367"/>
                  </a:lnTo>
                  <a:lnTo>
                    <a:pt x="18135" y="42367"/>
                  </a:lnTo>
                  <a:lnTo>
                    <a:pt x="18529" y="42367"/>
                  </a:lnTo>
                  <a:lnTo>
                    <a:pt x="18529" y="41973"/>
                  </a:lnTo>
                  <a:lnTo>
                    <a:pt x="18719" y="419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4734471" y="1977877"/>
              <a:ext cx="86360" cy="109855"/>
            </a:xfrm>
            <a:custGeom>
              <a:avLst/>
              <a:gdLst/>
              <a:ahLst/>
              <a:cxnLst/>
              <a:rect l="l" t="t" r="r" b="b"/>
              <a:pathLst>
                <a:path w="86360" h="109855">
                  <a:moveTo>
                    <a:pt x="4470" y="0"/>
                  </a:moveTo>
                  <a:lnTo>
                    <a:pt x="4279" y="380"/>
                  </a:lnTo>
                  <a:lnTo>
                    <a:pt x="4470" y="380"/>
                  </a:lnTo>
                  <a:lnTo>
                    <a:pt x="4470" y="0"/>
                  </a:lnTo>
                  <a:close/>
                </a:path>
                <a:path w="86360" h="109855">
                  <a:moveTo>
                    <a:pt x="40030" y="2692"/>
                  </a:moveTo>
                  <a:lnTo>
                    <a:pt x="39649" y="2692"/>
                  </a:lnTo>
                  <a:lnTo>
                    <a:pt x="39649" y="3086"/>
                  </a:lnTo>
                  <a:lnTo>
                    <a:pt x="40030" y="2692"/>
                  </a:lnTo>
                  <a:close/>
                </a:path>
                <a:path w="86360" h="109855">
                  <a:moveTo>
                    <a:pt x="393" y="18287"/>
                  </a:moveTo>
                  <a:lnTo>
                    <a:pt x="0" y="18287"/>
                  </a:lnTo>
                  <a:lnTo>
                    <a:pt x="0" y="18681"/>
                  </a:lnTo>
                  <a:lnTo>
                    <a:pt x="393" y="18681"/>
                  </a:lnTo>
                  <a:lnTo>
                    <a:pt x="393" y="18287"/>
                  </a:lnTo>
                  <a:close/>
                </a:path>
                <a:path w="86360" h="109855">
                  <a:moveTo>
                    <a:pt x="18656" y="29273"/>
                  </a:moveTo>
                  <a:lnTo>
                    <a:pt x="18465" y="29273"/>
                  </a:lnTo>
                  <a:lnTo>
                    <a:pt x="18465" y="29667"/>
                  </a:lnTo>
                  <a:lnTo>
                    <a:pt x="18656" y="29667"/>
                  </a:lnTo>
                  <a:lnTo>
                    <a:pt x="18656" y="29273"/>
                  </a:lnTo>
                  <a:close/>
                </a:path>
                <a:path w="86360" h="109855">
                  <a:moveTo>
                    <a:pt x="25857" y="29667"/>
                  </a:moveTo>
                  <a:lnTo>
                    <a:pt x="25463" y="29667"/>
                  </a:lnTo>
                  <a:lnTo>
                    <a:pt x="25463" y="30060"/>
                  </a:lnTo>
                  <a:lnTo>
                    <a:pt x="25857" y="30060"/>
                  </a:lnTo>
                  <a:lnTo>
                    <a:pt x="25857" y="29667"/>
                  </a:lnTo>
                  <a:close/>
                </a:path>
                <a:path w="86360" h="109855">
                  <a:moveTo>
                    <a:pt x="19430" y="36017"/>
                  </a:moveTo>
                  <a:lnTo>
                    <a:pt x="19430" y="36410"/>
                  </a:lnTo>
                  <a:lnTo>
                    <a:pt x="19824" y="36410"/>
                  </a:lnTo>
                  <a:lnTo>
                    <a:pt x="19430" y="36017"/>
                  </a:lnTo>
                  <a:close/>
                </a:path>
                <a:path w="86360" h="109855">
                  <a:moveTo>
                    <a:pt x="84543" y="65303"/>
                  </a:moveTo>
                  <a:lnTo>
                    <a:pt x="80263" y="65303"/>
                  </a:lnTo>
                  <a:lnTo>
                    <a:pt x="80263" y="65697"/>
                  </a:lnTo>
                  <a:lnTo>
                    <a:pt x="83375" y="65697"/>
                  </a:lnTo>
                  <a:lnTo>
                    <a:pt x="83375" y="66078"/>
                  </a:lnTo>
                  <a:lnTo>
                    <a:pt x="84924" y="66078"/>
                  </a:lnTo>
                  <a:lnTo>
                    <a:pt x="84924" y="65697"/>
                  </a:lnTo>
                  <a:lnTo>
                    <a:pt x="84543" y="65303"/>
                  </a:lnTo>
                  <a:close/>
                </a:path>
                <a:path w="86360" h="109855">
                  <a:moveTo>
                    <a:pt x="85128" y="65697"/>
                  </a:moveTo>
                  <a:lnTo>
                    <a:pt x="84924" y="65697"/>
                  </a:lnTo>
                  <a:lnTo>
                    <a:pt x="84924" y="66078"/>
                  </a:lnTo>
                  <a:lnTo>
                    <a:pt x="85128" y="65697"/>
                  </a:lnTo>
                  <a:close/>
                </a:path>
                <a:path w="86360" h="109855">
                  <a:moveTo>
                    <a:pt x="85128" y="65697"/>
                  </a:moveTo>
                  <a:lnTo>
                    <a:pt x="84924" y="66078"/>
                  </a:lnTo>
                  <a:lnTo>
                    <a:pt x="85128" y="66078"/>
                  </a:lnTo>
                  <a:lnTo>
                    <a:pt x="85128" y="65697"/>
                  </a:lnTo>
                  <a:close/>
                </a:path>
                <a:path w="86360" h="109855">
                  <a:moveTo>
                    <a:pt x="85902" y="65697"/>
                  </a:moveTo>
                  <a:lnTo>
                    <a:pt x="85128" y="65697"/>
                  </a:lnTo>
                  <a:lnTo>
                    <a:pt x="85128" y="66078"/>
                  </a:lnTo>
                  <a:lnTo>
                    <a:pt x="85902" y="66078"/>
                  </a:lnTo>
                  <a:lnTo>
                    <a:pt x="85902" y="65697"/>
                  </a:lnTo>
                  <a:close/>
                </a:path>
                <a:path w="86360" h="109855">
                  <a:moveTo>
                    <a:pt x="86296" y="65697"/>
                  </a:moveTo>
                  <a:lnTo>
                    <a:pt x="85902" y="65697"/>
                  </a:lnTo>
                  <a:lnTo>
                    <a:pt x="85902" y="66078"/>
                  </a:lnTo>
                  <a:lnTo>
                    <a:pt x="86296" y="66078"/>
                  </a:lnTo>
                  <a:lnTo>
                    <a:pt x="86296" y="65697"/>
                  </a:lnTo>
                  <a:close/>
                </a:path>
                <a:path w="86360" h="109855">
                  <a:moveTo>
                    <a:pt x="80644" y="64922"/>
                  </a:moveTo>
                  <a:lnTo>
                    <a:pt x="80060" y="64922"/>
                  </a:lnTo>
                  <a:lnTo>
                    <a:pt x="80060" y="65303"/>
                  </a:lnTo>
                  <a:lnTo>
                    <a:pt x="80644" y="65303"/>
                  </a:lnTo>
                  <a:lnTo>
                    <a:pt x="80644" y="64922"/>
                  </a:lnTo>
                  <a:close/>
                </a:path>
                <a:path w="86360" h="109855">
                  <a:moveTo>
                    <a:pt x="81813" y="64922"/>
                  </a:moveTo>
                  <a:lnTo>
                    <a:pt x="81432" y="64922"/>
                  </a:lnTo>
                  <a:lnTo>
                    <a:pt x="81432" y="65303"/>
                  </a:lnTo>
                  <a:lnTo>
                    <a:pt x="81813" y="65303"/>
                  </a:lnTo>
                  <a:lnTo>
                    <a:pt x="81813" y="64922"/>
                  </a:lnTo>
                  <a:close/>
                </a:path>
                <a:path w="86360" h="109855">
                  <a:moveTo>
                    <a:pt x="82600" y="64922"/>
                  </a:moveTo>
                  <a:lnTo>
                    <a:pt x="82207" y="64922"/>
                  </a:lnTo>
                  <a:lnTo>
                    <a:pt x="81813" y="65303"/>
                  </a:lnTo>
                  <a:lnTo>
                    <a:pt x="82600" y="65303"/>
                  </a:lnTo>
                  <a:lnTo>
                    <a:pt x="82600" y="64922"/>
                  </a:lnTo>
                  <a:close/>
                </a:path>
                <a:path w="86360" h="109855">
                  <a:moveTo>
                    <a:pt x="42176" y="73012"/>
                  </a:moveTo>
                  <a:lnTo>
                    <a:pt x="41998" y="73012"/>
                  </a:lnTo>
                  <a:lnTo>
                    <a:pt x="41998" y="73405"/>
                  </a:lnTo>
                  <a:lnTo>
                    <a:pt x="42176" y="73405"/>
                  </a:lnTo>
                  <a:lnTo>
                    <a:pt x="42176" y="73012"/>
                  </a:lnTo>
                  <a:close/>
                </a:path>
                <a:path w="86360" h="109855">
                  <a:moveTo>
                    <a:pt x="49758" y="109423"/>
                  </a:moveTo>
                  <a:lnTo>
                    <a:pt x="49364" y="109423"/>
                  </a:lnTo>
                  <a:lnTo>
                    <a:pt x="49364" y="109613"/>
                  </a:lnTo>
                  <a:lnTo>
                    <a:pt x="49758" y="109613"/>
                  </a:lnTo>
                  <a:lnTo>
                    <a:pt x="49758" y="109423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4734092" y="1953605"/>
              <a:ext cx="45085" cy="43180"/>
            </a:xfrm>
            <a:custGeom>
              <a:avLst/>
              <a:gdLst/>
              <a:ahLst/>
              <a:cxnLst/>
              <a:rect l="l" t="t" r="r" b="b"/>
              <a:pathLst>
                <a:path w="45085" h="43180">
                  <a:moveTo>
                    <a:pt x="9715" y="18491"/>
                  </a:moveTo>
                  <a:lnTo>
                    <a:pt x="10109" y="18491"/>
                  </a:lnTo>
                  <a:lnTo>
                    <a:pt x="9715" y="18491"/>
                  </a:lnTo>
                  <a:close/>
                </a:path>
                <a:path w="45085" h="43180">
                  <a:moveTo>
                    <a:pt x="9131" y="19456"/>
                  </a:moveTo>
                  <a:lnTo>
                    <a:pt x="8750" y="19456"/>
                  </a:lnTo>
                  <a:lnTo>
                    <a:pt x="9131" y="19456"/>
                  </a:lnTo>
                  <a:close/>
                </a:path>
                <a:path w="45085" h="43180">
                  <a:moveTo>
                    <a:pt x="5245" y="23888"/>
                  </a:moveTo>
                  <a:lnTo>
                    <a:pt x="5638" y="23888"/>
                  </a:lnTo>
                  <a:lnTo>
                    <a:pt x="5245" y="23888"/>
                  </a:lnTo>
                  <a:close/>
                </a:path>
                <a:path w="45085" h="43180">
                  <a:moveTo>
                    <a:pt x="5245" y="23888"/>
                  </a:moveTo>
                  <a:lnTo>
                    <a:pt x="5638" y="23888"/>
                  </a:lnTo>
                  <a:lnTo>
                    <a:pt x="5245" y="23888"/>
                  </a:lnTo>
                  <a:close/>
                </a:path>
                <a:path w="45085" h="43180">
                  <a:moveTo>
                    <a:pt x="4851" y="24269"/>
                  </a:moveTo>
                  <a:lnTo>
                    <a:pt x="4851" y="24650"/>
                  </a:lnTo>
                  <a:lnTo>
                    <a:pt x="4660" y="24650"/>
                  </a:lnTo>
                  <a:lnTo>
                    <a:pt x="4851" y="24269"/>
                  </a:lnTo>
                  <a:close/>
                </a:path>
                <a:path w="45085" h="43180">
                  <a:moveTo>
                    <a:pt x="6413" y="23685"/>
                  </a:moveTo>
                  <a:lnTo>
                    <a:pt x="6807" y="23304"/>
                  </a:lnTo>
                  <a:lnTo>
                    <a:pt x="6413" y="23685"/>
                  </a:lnTo>
                  <a:close/>
                </a:path>
                <a:path w="45085" h="43180">
                  <a:moveTo>
                    <a:pt x="44107" y="0"/>
                  </a:moveTo>
                  <a:lnTo>
                    <a:pt x="44500" y="0"/>
                  </a:lnTo>
                  <a:lnTo>
                    <a:pt x="44107" y="0"/>
                  </a:lnTo>
                  <a:lnTo>
                    <a:pt x="44500" y="0"/>
                  </a:lnTo>
                  <a:lnTo>
                    <a:pt x="44107" y="0"/>
                  </a:lnTo>
                  <a:close/>
                </a:path>
                <a:path w="45085" h="43180">
                  <a:moveTo>
                    <a:pt x="393" y="42570"/>
                  </a:moveTo>
                  <a:lnTo>
                    <a:pt x="774" y="42570"/>
                  </a:lnTo>
                  <a:lnTo>
                    <a:pt x="774" y="42951"/>
                  </a:lnTo>
                  <a:lnTo>
                    <a:pt x="393" y="42951"/>
                  </a:lnTo>
                  <a:lnTo>
                    <a:pt x="393" y="43154"/>
                  </a:lnTo>
                  <a:lnTo>
                    <a:pt x="393" y="42951"/>
                  </a:lnTo>
                  <a:lnTo>
                    <a:pt x="393" y="43154"/>
                  </a:lnTo>
                  <a:lnTo>
                    <a:pt x="393" y="42951"/>
                  </a:lnTo>
                  <a:lnTo>
                    <a:pt x="0" y="42951"/>
                  </a:lnTo>
                  <a:lnTo>
                    <a:pt x="393" y="42951"/>
                  </a:lnTo>
                  <a:lnTo>
                    <a:pt x="393" y="425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4737293" y="1963231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5">
                  <a:moveTo>
                    <a:pt x="0" y="32753"/>
                  </a:moveTo>
                  <a:lnTo>
                    <a:pt x="584" y="32753"/>
                  </a:lnTo>
                </a:path>
                <a:path w="43179" h="38735">
                  <a:moveTo>
                    <a:pt x="42557" y="0"/>
                  </a:moveTo>
                  <a:lnTo>
                    <a:pt x="43141" y="0"/>
                  </a:lnTo>
                </a:path>
                <a:path w="43179" h="38735">
                  <a:moveTo>
                    <a:pt x="6032" y="37566"/>
                  </a:moveTo>
                  <a:lnTo>
                    <a:pt x="6616" y="37566"/>
                  </a:lnTo>
                </a:path>
                <a:path w="43179" h="38735">
                  <a:moveTo>
                    <a:pt x="6997" y="38531"/>
                  </a:moveTo>
                  <a:lnTo>
                    <a:pt x="7581" y="3853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4740899" y="200793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4741280" y="20086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4752939" y="1980567"/>
              <a:ext cx="21590" cy="38735"/>
            </a:xfrm>
            <a:custGeom>
              <a:avLst/>
              <a:gdLst/>
              <a:ahLst/>
              <a:cxnLst/>
              <a:rect l="l" t="t" r="r" b="b"/>
              <a:pathLst>
                <a:path w="21589" h="38735">
                  <a:moveTo>
                    <a:pt x="21577" y="0"/>
                  </a:moveTo>
                  <a:lnTo>
                    <a:pt x="21183" y="393"/>
                  </a:lnTo>
                  <a:lnTo>
                    <a:pt x="21183" y="0"/>
                  </a:lnTo>
                  <a:lnTo>
                    <a:pt x="21577" y="0"/>
                  </a:lnTo>
                  <a:lnTo>
                    <a:pt x="21183" y="0"/>
                  </a:lnTo>
                  <a:lnTo>
                    <a:pt x="21577" y="0"/>
                  </a:lnTo>
                  <a:close/>
                </a:path>
                <a:path w="21589" h="38735">
                  <a:moveTo>
                    <a:pt x="190" y="26974"/>
                  </a:moveTo>
                  <a:lnTo>
                    <a:pt x="0" y="26974"/>
                  </a:lnTo>
                  <a:lnTo>
                    <a:pt x="0" y="26593"/>
                  </a:lnTo>
                  <a:lnTo>
                    <a:pt x="190" y="26593"/>
                  </a:lnTo>
                  <a:lnTo>
                    <a:pt x="190" y="26974"/>
                  </a:lnTo>
                  <a:close/>
                </a:path>
                <a:path w="21589" h="38735">
                  <a:moveTo>
                    <a:pt x="190" y="26974"/>
                  </a:moveTo>
                  <a:lnTo>
                    <a:pt x="0" y="26974"/>
                  </a:lnTo>
                  <a:lnTo>
                    <a:pt x="190" y="26974"/>
                  </a:lnTo>
                  <a:close/>
                </a:path>
                <a:path w="21589" h="38735">
                  <a:moveTo>
                    <a:pt x="6997" y="26974"/>
                  </a:moveTo>
                  <a:lnTo>
                    <a:pt x="7391" y="26974"/>
                  </a:lnTo>
                  <a:lnTo>
                    <a:pt x="7391" y="27368"/>
                  </a:lnTo>
                  <a:lnTo>
                    <a:pt x="6997" y="27368"/>
                  </a:lnTo>
                  <a:lnTo>
                    <a:pt x="6997" y="26974"/>
                  </a:lnTo>
                  <a:close/>
                </a:path>
                <a:path w="21589" h="38735">
                  <a:moveTo>
                    <a:pt x="1358" y="33718"/>
                  </a:moveTo>
                  <a:lnTo>
                    <a:pt x="977" y="33718"/>
                  </a:lnTo>
                  <a:lnTo>
                    <a:pt x="977" y="33337"/>
                  </a:lnTo>
                  <a:lnTo>
                    <a:pt x="1358" y="33718"/>
                  </a:lnTo>
                  <a:close/>
                </a:path>
                <a:path w="21589" h="38735">
                  <a:moveTo>
                    <a:pt x="3695" y="38150"/>
                  </a:moveTo>
                  <a:lnTo>
                    <a:pt x="3302" y="38150"/>
                  </a:lnTo>
                  <a:lnTo>
                    <a:pt x="3695" y="38150"/>
                  </a:lnTo>
                  <a:close/>
                </a:path>
                <a:path w="21589" h="38735">
                  <a:moveTo>
                    <a:pt x="8940" y="36220"/>
                  </a:moveTo>
                  <a:lnTo>
                    <a:pt x="8547" y="36220"/>
                  </a:lnTo>
                  <a:lnTo>
                    <a:pt x="8940" y="362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4744201" y="20395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4760711" y="203355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93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4761105" y="20339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4761105" y="203432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4764496" y="2034135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0" y="0"/>
                  </a:moveTo>
                  <a:lnTo>
                    <a:pt x="584" y="0"/>
                  </a:lnTo>
                </a:path>
                <a:path w="6350" h="3810">
                  <a:moveTo>
                    <a:pt x="5638" y="3657"/>
                  </a:moveTo>
                  <a:lnTo>
                    <a:pt x="6223" y="365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4743224" y="2047623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393" y="15595"/>
                  </a:moveTo>
                  <a:lnTo>
                    <a:pt x="0" y="15595"/>
                  </a:lnTo>
                  <a:lnTo>
                    <a:pt x="393" y="15595"/>
                  </a:lnTo>
                  <a:close/>
                </a:path>
                <a:path w="35560" h="15875">
                  <a:moveTo>
                    <a:pt x="33426" y="1155"/>
                  </a:moveTo>
                  <a:lnTo>
                    <a:pt x="33807" y="1155"/>
                  </a:lnTo>
                  <a:lnTo>
                    <a:pt x="34201" y="1155"/>
                  </a:lnTo>
                  <a:lnTo>
                    <a:pt x="33807" y="1155"/>
                  </a:lnTo>
                  <a:lnTo>
                    <a:pt x="33426" y="1155"/>
                  </a:lnTo>
                  <a:close/>
                </a:path>
                <a:path w="35560" h="15875">
                  <a:moveTo>
                    <a:pt x="34975" y="0"/>
                  </a:moveTo>
                  <a:lnTo>
                    <a:pt x="34975" y="380"/>
                  </a:lnTo>
                  <a:lnTo>
                    <a:pt x="34975" y="0"/>
                  </a:lnTo>
                  <a:lnTo>
                    <a:pt x="35369" y="0"/>
                  </a:lnTo>
                  <a:lnTo>
                    <a:pt x="35369" y="380"/>
                  </a:lnTo>
                  <a:lnTo>
                    <a:pt x="34975" y="380"/>
                  </a:lnTo>
                  <a:lnTo>
                    <a:pt x="3497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4772561" y="20532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4776460" y="2050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571" y="761"/>
                  </a:moveTo>
                  <a:lnTo>
                    <a:pt x="190" y="761"/>
                  </a:lnTo>
                  <a:lnTo>
                    <a:pt x="190" y="1155"/>
                  </a:lnTo>
                  <a:lnTo>
                    <a:pt x="0" y="1155"/>
                  </a:lnTo>
                  <a:lnTo>
                    <a:pt x="0" y="1536"/>
                  </a:lnTo>
                  <a:lnTo>
                    <a:pt x="0" y="1155"/>
                  </a:lnTo>
                  <a:lnTo>
                    <a:pt x="0" y="761"/>
                  </a:lnTo>
                  <a:lnTo>
                    <a:pt x="190" y="761"/>
                  </a:lnTo>
                  <a:lnTo>
                    <a:pt x="571" y="761"/>
                  </a:lnTo>
                  <a:close/>
                </a:path>
                <a:path w="1904" h="1905">
                  <a:moveTo>
                    <a:pt x="965" y="0"/>
                  </a:moveTo>
                  <a:lnTo>
                    <a:pt x="1358" y="0"/>
                  </a:lnTo>
                  <a:lnTo>
                    <a:pt x="96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4777425" y="20501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4778593" y="204935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4778199" y="2049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4778199" y="20505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4744976" y="20768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4783838" y="2042797"/>
              <a:ext cx="37465" cy="50800"/>
            </a:xfrm>
            <a:custGeom>
              <a:avLst/>
              <a:gdLst/>
              <a:ahLst/>
              <a:cxnLst/>
              <a:rect l="l" t="t" r="r" b="b"/>
              <a:pathLst>
                <a:path w="37464" h="50800">
                  <a:moveTo>
                    <a:pt x="30899" y="0"/>
                  </a:moveTo>
                  <a:lnTo>
                    <a:pt x="31280" y="0"/>
                  </a:lnTo>
                  <a:lnTo>
                    <a:pt x="31280" y="393"/>
                  </a:lnTo>
                  <a:lnTo>
                    <a:pt x="31673" y="393"/>
                  </a:lnTo>
                  <a:lnTo>
                    <a:pt x="32054" y="393"/>
                  </a:lnTo>
                  <a:lnTo>
                    <a:pt x="32054" y="0"/>
                  </a:lnTo>
                  <a:lnTo>
                    <a:pt x="32448" y="0"/>
                  </a:lnTo>
                  <a:lnTo>
                    <a:pt x="32448" y="393"/>
                  </a:lnTo>
                  <a:lnTo>
                    <a:pt x="32842" y="0"/>
                  </a:lnTo>
                  <a:lnTo>
                    <a:pt x="33223" y="0"/>
                  </a:lnTo>
                  <a:lnTo>
                    <a:pt x="33223" y="393"/>
                  </a:lnTo>
                  <a:lnTo>
                    <a:pt x="33223" y="0"/>
                  </a:lnTo>
                  <a:lnTo>
                    <a:pt x="33223" y="393"/>
                  </a:lnTo>
                  <a:lnTo>
                    <a:pt x="33616" y="393"/>
                  </a:lnTo>
                  <a:lnTo>
                    <a:pt x="33997" y="393"/>
                  </a:lnTo>
                  <a:lnTo>
                    <a:pt x="33997" y="0"/>
                  </a:lnTo>
                  <a:lnTo>
                    <a:pt x="33997" y="393"/>
                  </a:lnTo>
                  <a:lnTo>
                    <a:pt x="34391" y="393"/>
                  </a:lnTo>
                  <a:lnTo>
                    <a:pt x="34785" y="393"/>
                  </a:lnTo>
                  <a:lnTo>
                    <a:pt x="34785" y="0"/>
                  </a:lnTo>
                  <a:lnTo>
                    <a:pt x="34785" y="393"/>
                  </a:lnTo>
                  <a:lnTo>
                    <a:pt x="35166" y="393"/>
                  </a:lnTo>
                  <a:lnTo>
                    <a:pt x="35560" y="774"/>
                  </a:lnTo>
                  <a:lnTo>
                    <a:pt x="35750" y="774"/>
                  </a:lnTo>
                  <a:lnTo>
                    <a:pt x="36144" y="774"/>
                  </a:lnTo>
                  <a:lnTo>
                    <a:pt x="36525" y="774"/>
                  </a:lnTo>
                  <a:lnTo>
                    <a:pt x="36918" y="774"/>
                  </a:lnTo>
                  <a:lnTo>
                    <a:pt x="36918" y="1155"/>
                  </a:lnTo>
                  <a:lnTo>
                    <a:pt x="36918" y="774"/>
                  </a:lnTo>
                  <a:lnTo>
                    <a:pt x="36525" y="774"/>
                  </a:lnTo>
                  <a:lnTo>
                    <a:pt x="36525" y="1155"/>
                  </a:lnTo>
                  <a:lnTo>
                    <a:pt x="36525" y="774"/>
                  </a:lnTo>
                  <a:lnTo>
                    <a:pt x="36525" y="1155"/>
                  </a:lnTo>
                  <a:lnTo>
                    <a:pt x="36525" y="774"/>
                  </a:lnTo>
                  <a:lnTo>
                    <a:pt x="36144" y="774"/>
                  </a:lnTo>
                  <a:lnTo>
                    <a:pt x="35750" y="774"/>
                  </a:lnTo>
                  <a:lnTo>
                    <a:pt x="35750" y="1155"/>
                  </a:lnTo>
                  <a:lnTo>
                    <a:pt x="35750" y="774"/>
                  </a:lnTo>
                  <a:lnTo>
                    <a:pt x="35560" y="1155"/>
                  </a:lnTo>
                  <a:lnTo>
                    <a:pt x="35560" y="774"/>
                  </a:lnTo>
                  <a:lnTo>
                    <a:pt x="35166" y="774"/>
                  </a:lnTo>
                  <a:lnTo>
                    <a:pt x="34785" y="774"/>
                  </a:lnTo>
                  <a:lnTo>
                    <a:pt x="34391" y="774"/>
                  </a:lnTo>
                  <a:lnTo>
                    <a:pt x="33997" y="774"/>
                  </a:lnTo>
                  <a:lnTo>
                    <a:pt x="33997" y="1155"/>
                  </a:lnTo>
                  <a:lnTo>
                    <a:pt x="33997" y="774"/>
                  </a:lnTo>
                  <a:lnTo>
                    <a:pt x="33616" y="774"/>
                  </a:lnTo>
                  <a:lnTo>
                    <a:pt x="33223" y="774"/>
                  </a:lnTo>
                  <a:lnTo>
                    <a:pt x="33616" y="774"/>
                  </a:lnTo>
                  <a:lnTo>
                    <a:pt x="33223" y="774"/>
                  </a:lnTo>
                  <a:lnTo>
                    <a:pt x="32842" y="774"/>
                  </a:lnTo>
                  <a:lnTo>
                    <a:pt x="30899" y="774"/>
                  </a:lnTo>
                  <a:lnTo>
                    <a:pt x="30899" y="393"/>
                  </a:lnTo>
                  <a:lnTo>
                    <a:pt x="30695" y="393"/>
                  </a:lnTo>
                  <a:lnTo>
                    <a:pt x="30695" y="0"/>
                  </a:lnTo>
                  <a:lnTo>
                    <a:pt x="30899" y="0"/>
                  </a:lnTo>
                  <a:close/>
                </a:path>
                <a:path w="37464" h="50800">
                  <a:moveTo>
                    <a:pt x="393" y="44703"/>
                  </a:moveTo>
                  <a:lnTo>
                    <a:pt x="0" y="44703"/>
                  </a:lnTo>
                  <a:lnTo>
                    <a:pt x="393" y="44703"/>
                  </a:lnTo>
                  <a:lnTo>
                    <a:pt x="0" y="44703"/>
                  </a:lnTo>
                  <a:lnTo>
                    <a:pt x="0" y="44513"/>
                  </a:lnTo>
                  <a:lnTo>
                    <a:pt x="393" y="44513"/>
                  </a:lnTo>
                  <a:lnTo>
                    <a:pt x="393" y="44703"/>
                  </a:lnTo>
                  <a:close/>
                </a:path>
                <a:path w="37464" h="50800">
                  <a:moveTo>
                    <a:pt x="4470" y="50291"/>
                  </a:moveTo>
                  <a:lnTo>
                    <a:pt x="4076" y="50291"/>
                  </a:lnTo>
                  <a:lnTo>
                    <a:pt x="4470" y="5029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4786746" y="21013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4775291" y="211273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381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4775773" y="21133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584" y="0"/>
                  </a:moveTo>
                  <a:lnTo>
                    <a:pt x="1168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4780536" y="21171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4733993" y="1974925"/>
              <a:ext cx="43180" cy="69215"/>
            </a:xfrm>
            <a:custGeom>
              <a:avLst/>
              <a:gdLst/>
              <a:ahLst/>
              <a:cxnLst/>
              <a:rect l="l" t="t" r="r" b="b"/>
              <a:pathLst>
                <a:path w="43179" h="69214">
                  <a:moveTo>
                    <a:pt x="9156" y="0"/>
                  </a:moveTo>
                  <a:lnTo>
                    <a:pt x="8775" y="380"/>
                  </a:lnTo>
                  <a:lnTo>
                    <a:pt x="9156" y="380"/>
                  </a:lnTo>
                  <a:lnTo>
                    <a:pt x="9156" y="0"/>
                  </a:lnTo>
                  <a:close/>
                </a:path>
                <a:path w="43179" h="69214">
                  <a:moveTo>
                    <a:pt x="38201" y="5587"/>
                  </a:moveTo>
                  <a:lnTo>
                    <a:pt x="38011" y="5587"/>
                  </a:lnTo>
                  <a:lnTo>
                    <a:pt x="38011" y="6349"/>
                  </a:lnTo>
                  <a:lnTo>
                    <a:pt x="38201" y="5981"/>
                  </a:lnTo>
                  <a:lnTo>
                    <a:pt x="38201" y="5587"/>
                  </a:lnTo>
                  <a:close/>
                </a:path>
                <a:path w="43179" h="69214">
                  <a:moveTo>
                    <a:pt x="393" y="20815"/>
                  </a:moveTo>
                  <a:lnTo>
                    <a:pt x="0" y="21196"/>
                  </a:lnTo>
                  <a:lnTo>
                    <a:pt x="393" y="21196"/>
                  </a:lnTo>
                  <a:lnTo>
                    <a:pt x="393" y="20815"/>
                  </a:lnTo>
                  <a:close/>
                </a:path>
                <a:path w="43179" h="69214">
                  <a:moveTo>
                    <a:pt x="42684" y="68605"/>
                  </a:moveTo>
                  <a:lnTo>
                    <a:pt x="42494" y="68605"/>
                  </a:lnTo>
                  <a:lnTo>
                    <a:pt x="42494" y="68986"/>
                  </a:lnTo>
                  <a:lnTo>
                    <a:pt x="42684" y="6860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4743153" y="19672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4743547" y="19675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4733997" y="19785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4738670" y="197780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19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4739648" y="19772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4730288" y="19857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4742760" y="1949296"/>
              <a:ext cx="39370" cy="26034"/>
            </a:xfrm>
            <a:custGeom>
              <a:avLst/>
              <a:gdLst/>
              <a:ahLst/>
              <a:cxnLst/>
              <a:rect l="l" t="t" r="r" b="b"/>
              <a:pathLst>
                <a:path w="39370" h="26035">
                  <a:moveTo>
                    <a:pt x="393" y="26009"/>
                  </a:moveTo>
                  <a:lnTo>
                    <a:pt x="0" y="26009"/>
                  </a:lnTo>
                  <a:lnTo>
                    <a:pt x="393" y="25628"/>
                  </a:lnTo>
                  <a:lnTo>
                    <a:pt x="393" y="26009"/>
                  </a:lnTo>
                  <a:close/>
                </a:path>
                <a:path w="39370" h="26035">
                  <a:moveTo>
                    <a:pt x="38595" y="0"/>
                  </a:moveTo>
                  <a:lnTo>
                    <a:pt x="38785" y="0"/>
                  </a:lnTo>
                  <a:lnTo>
                    <a:pt x="3859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4781063" y="194948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4735546" y="19922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4733997" y="1956039"/>
              <a:ext cx="46355" cy="40640"/>
            </a:xfrm>
            <a:custGeom>
              <a:avLst/>
              <a:gdLst/>
              <a:ahLst/>
              <a:cxnLst/>
              <a:rect l="l" t="t" r="r" b="b"/>
              <a:pathLst>
                <a:path w="46354" h="40639">
                  <a:moveTo>
                    <a:pt x="381" y="40081"/>
                  </a:moveTo>
                  <a:lnTo>
                    <a:pt x="0" y="40081"/>
                  </a:lnTo>
                  <a:lnTo>
                    <a:pt x="381" y="39700"/>
                  </a:lnTo>
                  <a:lnTo>
                    <a:pt x="381" y="40081"/>
                  </a:lnTo>
                  <a:close/>
                </a:path>
                <a:path w="46354" h="40639">
                  <a:moveTo>
                    <a:pt x="45796" y="0"/>
                  </a:moveTo>
                  <a:lnTo>
                    <a:pt x="45402" y="0"/>
                  </a:lnTo>
                  <a:lnTo>
                    <a:pt x="4579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4779793" y="19560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4779006" y="19583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4745300" y="19993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4744513" y="20015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4771221" y="198051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4742379" y="20061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4771221" y="198128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4771995" y="19805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4741985" y="200672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4771703" y="198070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4771221" y="19808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1" y="774"/>
                  </a:moveTo>
                  <a:lnTo>
                    <a:pt x="0" y="774"/>
                  </a:lnTo>
                  <a:lnTo>
                    <a:pt x="381" y="774"/>
                  </a:lnTo>
                  <a:close/>
                </a:path>
                <a:path w="1270" h="1269">
                  <a:moveTo>
                    <a:pt x="965" y="0"/>
                  </a:moveTo>
                  <a:lnTo>
                    <a:pt x="774" y="0"/>
                  </a:lnTo>
                  <a:lnTo>
                    <a:pt x="96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4771894" y="198070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4771995" y="198089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  <a:path w="635" h="635">
                  <a:moveTo>
                    <a:pt x="190" y="0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4741693" y="1980703"/>
              <a:ext cx="33655" cy="31115"/>
            </a:xfrm>
            <a:custGeom>
              <a:avLst/>
              <a:gdLst/>
              <a:ahLst/>
              <a:cxnLst/>
              <a:rect l="l" t="t" r="r" b="b"/>
              <a:pathLst>
                <a:path w="33654" h="31114">
                  <a:moveTo>
                    <a:pt x="32537" y="0"/>
                  </a:moveTo>
                  <a:lnTo>
                    <a:pt x="33121" y="0"/>
                  </a:lnTo>
                </a:path>
                <a:path w="33654" h="31114">
                  <a:moveTo>
                    <a:pt x="15976" y="17348"/>
                  </a:moveTo>
                  <a:lnTo>
                    <a:pt x="16560" y="17348"/>
                  </a:lnTo>
                </a:path>
                <a:path w="33654" h="31114">
                  <a:moveTo>
                    <a:pt x="0" y="31026"/>
                  </a:moveTo>
                  <a:lnTo>
                    <a:pt x="584" y="3102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4739648" y="20153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4739648" y="201559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4740817" y="20150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4757378" y="2021940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393" y="0"/>
                  </a:moveTo>
                  <a:lnTo>
                    <a:pt x="584" y="0"/>
                  </a:lnTo>
                  <a:lnTo>
                    <a:pt x="393" y="0"/>
                  </a:lnTo>
                  <a:close/>
                </a:path>
                <a:path w="635" h="2539">
                  <a:moveTo>
                    <a:pt x="584" y="393"/>
                  </a:moveTo>
                  <a:lnTo>
                    <a:pt x="393" y="0"/>
                  </a:lnTo>
                  <a:lnTo>
                    <a:pt x="584" y="393"/>
                  </a:lnTo>
                  <a:close/>
                </a:path>
                <a:path w="635" h="2539">
                  <a:moveTo>
                    <a:pt x="393" y="1930"/>
                  </a:moveTo>
                  <a:lnTo>
                    <a:pt x="0" y="1930"/>
                  </a:lnTo>
                  <a:lnTo>
                    <a:pt x="393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4744132" y="20394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4744513" y="20479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4739356" y="2037751"/>
              <a:ext cx="31750" cy="26670"/>
            </a:xfrm>
            <a:custGeom>
              <a:avLst/>
              <a:gdLst/>
              <a:ahLst/>
              <a:cxnLst/>
              <a:rect l="l" t="t" r="r" b="b"/>
              <a:pathLst>
                <a:path w="31750" h="26669">
                  <a:moveTo>
                    <a:pt x="0" y="16573"/>
                  </a:moveTo>
                  <a:lnTo>
                    <a:pt x="584" y="16573"/>
                  </a:lnTo>
                </a:path>
                <a:path w="31750" h="26669">
                  <a:moveTo>
                    <a:pt x="30784" y="0"/>
                  </a:moveTo>
                  <a:lnTo>
                    <a:pt x="31369" y="0"/>
                  </a:lnTo>
                </a:path>
                <a:path w="31750" h="26669">
                  <a:moveTo>
                    <a:pt x="5651" y="26593"/>
                  </a:moveTo>
                  <a:lnTo>
                    <a:pt x="6235" y="2659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4776478" y="20435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190" y="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4742760" y="20701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4743153" y="20705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4772580" y="205355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4776478" y="20508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4778231" y="204970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4778624" y="20497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4778231" y="20504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4803364" y="20464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4814286" y="204275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4784276" y="20868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4783489" y="208785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4783489" y="20878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4775704" y="2086887"/>
              <a:ext cx="12065" cy="26670"/>
            </a:xfrm>
            <a:custGeom>
              <a:avLst/>
              <a:gdLst/>
              <a:ahLst/>
              <a:cxnLst/>
              <a:rect l="l" t="t" r="r" b="b"/>
              <a:pathLst>
                <a:path w="12064" h="26669">
                  <a:moveTo>
                    <a:pt x="8572" y="965"/>
                  </a:moveTo>
                  <a:lnTo>
                    <a:pt x="8178" y="965"/>
                  </a:lnTo>
                  <a:lnTo>
                    <a:pt x="8572" y="965"/>
                  </a:lnTo>
                  <a:close/>
                </a:path>
                <a:path w="12064" h="26669">
                  <a:moveTo>
                    <a:pt x="8572" y="965"/>
                  </a:moveTo>
                  <a:lnTo>
                    <a:pt x="8178" y="965"/>
                  </a:lnTo>
                  <a:lnTo>
                    <a:pt x="8572" y="965"/>
                  </a:lnTo>
                  <a:close/>
                </a:path>
                <a:path w="12064" h="26669">
                  <a:moveTo>
                    <a:pt x="8572" y="965"/>
                  </a:moveTo>
                  <a:lnTo>
                    <a:pt x="8178" y="965"/>
                  </a:lnTo>
                  <a:lnTo>
                    <a:pt x="8572" y="965"/>
                  </a:lnTo>
                  <a:close/>
                </a:path>
                <a:path w="12064" h="26669">
                  <a:moveTo>
                    <a:pt x="8572" y="965"/>
                  </a:moveTo>
                  <a:lnTo>
                    <a:pt x="8178" y="965"/>
                  </a:lnTo>
                  <a:lnTo>
                    <a:pt x="8572" y="965"/>
                  </a:lnTo>
                  <a:close/>
                </a:path>
                <a:path w="12064" h="26669">
                  <a:moveTo>
                    <a:pt x="10134" y="0"/>
                  </a:moveTo>
                  <a:lnTo>
                    <a:pt x="10515" y="0"/>
                  </a:lnTo>
                  <a:lnTo>
                    <a:pt x="10134" y="0"/>
                  </a:lnTo>
                  <a:close/>
                </a:path>
                <a:path w="12064" h="26669">
                  <a:moveTo>
                    <a:pt x="11493" y="393"/>
                  </a:moveTo>
                  <a:lnTo>
                    <a:pt x="11099" y="393"/>
                  </a:lnTo>
                  <a:lnTo>
                    <a:pt x="11493" y="393"/>
                  </a:lnTo>
                  <a:close/>
                </a:path>
                <a:path w="12064" h="26669">
                  <a:moveTo>
                    <a:pt x="381" y="26212"/>
                  </a:moveTo>
                  <a:lnTo>
                    <a:pt x="0" y="26212"/>
                  </a:lnTo>
                  <a:lnTo>
                    <a:pt x="381" y="26212"/>
                  </a:lnTo>
                  <a:close/>
                </a:path>
                <a:path w="12064" h="26669">
                  <a:moveTo>
                    <a:pt x="1358" y="26593"/>
                  </a:moveTo>
                  <a:lnTo>
                    <a:pt x="965" y="26593"/>
                  </a:lnTo>
                  <a:lnTo>
                    <a:pt x="1358" y="265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3965011" y="2235642"/>
              <a:ext cx="18415" cy="17145"/>
            </a:xfrm>
            <a:custGeom>
              <a:avLst/>
              <a:gdLst/>
              <a:ahLst/>
              <a:cxnLst/>
              <a:rect l="l" t="t" r="r" b="b"/>
              <a:pathLst>
                <a:path w="18414" h="17144">
                  <a:moveTo>
                    <a:pt x="10287" y="15824"/>
                  </a:moveTo>
                  <a:lnTo>
                    <a:pt x="7378" y="15824"/>
                  </a:lnTo>
                  <a:lnTo>
                    <a:pt x="7378" y="16217"/>
                  </a:lnTo>
                  <a:lnTo>
                    <a:pt x="8153" y="16217"/>
                  </a:lnTo>
                  <a:lnTo>
                    <a:pt x="8534" y="16586"/>
                  </a:lnTo>
                  <a:lnTo>
                    <a:pt x="8534" y="16979"/>
                  </a:lnTo>
                  <a:lnTo>
                    <a:pt x="8928" y="16586"/>
                  </a:lnTo>
                  <a:lnTo>
                    <a:pt x="9893" y="16586"/>
                  </a:lnTo>
                  <a:lnTo>
                    <a:pt x="9893" y="16217"/>
                  </a:lnTo>
                  <a:lnTo>
                    <a:pt x="10287" y="15824"/>
                  </a:lnTo>
                  <a:close/>
                </a:path>
                <a:path w="18414" h="17144">
                  <a:moveTo>
                    <a:pt x="9321" y="16586"/>
                  </a:moveTo>
                  <a:lnTo>
                    <a:pt x="8928" y="16586"/>
                  </a:lnTo>
                  <a:lnTo>
                    <a:pt x="8928" y="16979"/>
                  </a:lnTo>
                  <a:lnTo>
                    <a:pt x="9321" y="16979"/>
                  </a:lnTo>
                  <a:lnTo>
                    <a:pt x="9321" y="16586"/>
                  </a:lnTo>
                  <a:close/>
                </a:path>
                <a:path w="18414" h="17144">
                  <a:moveTo>
                    <a:pt x="9702" y="16586"/>
                  </a:moveTo>
                  <a:lnTo>
                    <a:pt x="9321" y="16586"/>
                  </a:lnTo>
                  <a:lnTo>
                    <a:pt x="9702" y="16979"/>
                  </a:lnTo>
                  <a:lnTo>
                    <a:pt x="9702" y="16586"/>
                  </a:lnTo>
                  <a:close/>
                </a:path>
                <a:path w="18414" h="17144">
                  <a:moveTo>
                    <a:pt x="10287" y="15443"/>
                  </a:moveTo>
                  <a:lnTo>
                    <a:pt x="6604" y="15443"/>
                  </a:lnTo>
                  <a:lnTo>
                    <a:pt x="6604" y="16217"/>
                  </a:lnTo>
                  <a:lnTo>
                    <a:pt x="6985" y="16217"/>
                  </a:lnTo>
                  <a:lnTo>
                    <a:pt x="6985" y="15824"/>
                  </a:lnTo>
                  <a:lnTo>
                    <a:pt x="10287" y="15824"/>
                  </a:lnTo>
                  <a:lnTo>
                    <a:pt x="10287" y="15443"/>
                  </a:lnTo>
                  <a:close/>
                </a:path>
                <a:path w="18414" h="17144">
                  <a:moveTo>
                    <a:pt x="10668" y="15062"/>
                  </a:moveTo>
                  <a:lnTo>
                    <a:pt x="6210" y="15062"/>
                  </a:lnTo>
                  <a:lnTo>
                    <a:pt x="6210" y="15443"/>
                  </a:lnTo>
                  <a:lnTo>
                    <a:pt x="10668" y="15443"/>
                  </a:lnTo>
                  <a:lnTo>
                    <a:pt x="10668" y="15062"/>
                  </a:lnTo>
                  <a:close/>
                </a:path>
                <a:path w="18414" h="17144">
                  <a:moveTo>
                    <a:pt x="11061" y="14681"/>
                  </a:moveTo>
                  <a:lnTo>
                    <a:pt x="5816" y="14681"/>
                  </a:lnTo>
                  <a:lnTo>
                    <a:pt x="5816" y="15062"/>
                  </a:lnTo>
                  <a:lnTo>
                    <a:pt x="11061" y="15062"/>
                  </a:lnTo>
                  <a:lnTo>
                    <a:pt x="11061" y="14681"/>
                  </a:lnTo>
                  <a:close/>
                </a:path>
                <a:path w="18414" h="17144">
                  <a:moveTo>
                    <a:pt x="11836" y="13728"/>
                  </a:moveTo>
                  <a:lnTo>
                    <a:pt x="4076" y="13728"/>
                  </a:lnTo>
                  <a:lnTo>
                    <a:pt x="4076" y="14109"/>
                  </a:lnTo>
                  <a:lnTo>
                    <a:pt x="4851" y="14109"/>
                  </a:lnTo>
                  <a:lnTo>
                    <a:pt x="4851" y="14300"/>
                  </a:lnTo>
                  <a:lnTo>
                    <a:pt x="5245" y="14681"/>
                  </a:lnTo>
                  <a:lnTo>
                    <a:pt x="11455" y="14681"/>
                  </a:lnTo>
                  <a:lnTo>
                    <a:pt x="11455" y="14300"/>
                  </a:lnTo>
                  <a:lnTo>
                    <a:pt x="11836" y="14109"/>
                  </a:lnTo>
                  <a:lnTo>
                    <a:pt x="11836" y="13728"/>
                  </a:lnTo>
                  <a:close/>
                </a:path>
                <a:path w="18414" h="17144">
                  <a:moveTo>
                    <a:pt x="4851" y="14109"/>
                  </a:moveTo>
                  <a:lnTo>
                    <a:pt x="4457" y="14109"/>
                  </a:lnTo>
                  <a:lnTo>
                    <a:pt x="4457" y="14300"/>
                  </a:lnTo>
                  <a:lnTo>
                    <a:pt x="4851" y="14300"/>
                  </a:lnTo>
                  <a:lnTo>
                    <a:pt x="4851" y="14109"/>
                  </a:lnTo>
                  <a:close/>
                </a:path>
                <a:path w="18414" h="17144">
                  <a:moveTo>
                    <a:pt x="14554" y="12585"/>
                  </a:moveTo>
                  <a:lnTo>
                    <a:pt x="3683" y="12585"/>
                  </a:lnTo>
                  <a:lnTo>
                    <a:pt x="3683" y="13728"/>
                  </a:lnTo>
                  <a:lnTo>
                    <a:pt x="12230" y="13728"/>
                  </a:lnTo>
                  <a:lnTo>
                    <a:pt x="12230" y="12966"/>
                  </a:lnTo>
                  <a:lnTo>
                    <a:pt x="14554" y="12966"/>
                  </a:lnTo>
                  <a:lnTo>
                    <a:pt x="14554" y="12585"/>
                  </a:lnTo>
                  <a:close/>
                </a:path>
                <a:path w="18414" h="17144">
                  <a:moveTo>
                    <a:pt x="15138" y="11061"/>
                  </a:moveTo>
                  <a:lnTo>
                    <a:pt x="3302" y="11061"/>
                  </a:lnTo>
                  <a:lnTo>
                    <a:pt x="3302" y="12585"/>
                  </a:lnTo>
                  <a:lnTo>
                    <a:pt x="14744" y="12585"/>
                  </a:lnTo>
                  <a:lnTo>
                    <a:pt x="14744" y="11823"/>
                  </a:lnTo>
                  <a:lnTo>
                    <a:pt x="15138" y="11823"/>
                  </a:lnTo>
                  <a:lnTo>
                    <a:pt x="15138" y="11061"/>
                  </a:lnTo>
                  <a:close/>
                </a:path>
                <a:path w="18414" h="17144">
                  <a:moveTo>
                    <a:pt x="15532" y="9537"/>
                  </a:moveTo>
                  <a:lnTo>
                    <a:pt x="1739" y="9537"/>
                  </a:lnTo>
                  <a:lnTo>
                    <a:pt x="1739" y="10299"/>
                  </a:lnTo>
                  <a:lnTo>
                    <a:pt x="2133" y="10299"/>
                  </a:lnTo>
                  <a:lnTo>
                    <a:pt x="2133" y="10680"/>
                  </a:lnTo>
                  <a:lnTo>
                    <a:pt x="2527" y="11061"/>
                  </a:lnTo>
                  <a:lnTo>
                    <a:pt x="2527" y="11442"/>
                  </a:lnTo>
                  <a:lnTo>
                    <a:pt x="2908" y="11442"/>
                  </a:lnTo>
                  <a:lnTo>
                    <a:pt x="3302" y="11061"/>
                  </a:lnTo>
                  <a:lnTo>
                    <a:pt x="15532" y="11061"/>
                  </a:lnTo>
                  <a:lnTo>
                    <a:pt x="15532" y="10680"/>
                  </a:lnTo>
                  <a:lnTo>
                    <a:pt x="15913" y="10680"/>
                  </a:lnTo>
                  <a:lnTo>
                    <a:pt x="15913" y="10299"/>
                  </a:lnTo>
                  <a:lnTo>
                    <a:pt x="15532" y="9918"/>
                  </a:lnTo>
                  <a:lnTo>
                    <a:pt x="15532" y="9537"/>
                  </a:lnTo>
                  <a:close/>
                </a:path>
                <a:path w="18414" h="17144">
                  <a:moveTo>
                    <a:pt x="16306" y="8585"/>
                  </a:moveTo>
                  <a:lnTo>
                    <a:pt x="15138" y="8585"/>
                  </a:lnTo>
                  <a:lnTo>
                    <a:pt x="15138" y="8966"/>
                  </a:lnTo>
                  <a:lnTo>
                    <a:pt x="965" y="8966"/>
                  </a:lnTo>
                  <a:lnTo>
                    <a:pt x="965" y="9537"/>
                  </a:lnTo>
                  <a:lnTo>
                    <a:pt x="15532" y="9537"/>
                  </a:lnTo>
                  <a:lnTo>
                    <a:pt x="15913" y="9918"/>
                  </a:lnTo>
                  <a:lnTo>
                    <a:pt x="15913" y="8966"/>
                  </a:lnTo>
                  <a:lnTo>
                    <a:pt x="16306" y="8585"/>
                  </a:lnTo>
                  <a:close/>
                </a:path>
                <a:path w="18414" h="17144">
                  <a:moveTo>
                    <a:pt x="16687" y="5905"/>
                  </a:moveTo>
                  <a:lnTo>
                    <a:pt x="381" y="5905"/>
                  </a:lnTo>
                  <a:lnTo>
                    <a:pt x="381" y="6286"/>
                  </a:lnTo>
                  <a:lnTo>
                    <a:pt x="0" y="6680"/>
                  </a:lnTo>
                  <a:lnTo>
                    <a:pt x="0" y="7048"/>
                  </a:lnTo>
                  <a:lnTo>
                    <a:pt x="381" y="7442"/>
                  </a:lnTo>
                  <a:lnTo>
                    <a:pt x="381" y="7810"/>
                  </a:lnTo>
                  <a:lnTo>
                    <a:pt x="584" y="7810"/>
                  </a:lnTo>
                  <a:lnTo>
                    <a:pt x="584" y="8966"/>
                  </a:lnTo>
                  <a:lnTo>
                    <a:pt x="14744" y="8966"/>
                  </a:lnTo>
                  <a:lnTo>
                    <a:pt x="14744" y="8585"/>
                  </a:lnTo>
                  <a:lnTo>
                    <a:pt x="14554" y="8585"/>
                  </a:lnTo>
                  <a:lnTo>
                    <a:pt x="14554" y="7048"/>
                  </a:lnTo>
                  <a:lnTo>
                    <a:pt x="14744" y="7048"/>
                  </a:lnTo>
                  <a:lnTo>
                    <a:pt x="14744" y="6680"/>
                  </a:lnTo>
                  <a:lnTo>
                    <a:pt x="15138" y="6680"/>
                  </a:lnTo>
                  <a:lnTo>
                    <a:pt x="15138" y="6286"/>
                  </a:lnTo>
                  <a:lnTo>
                    <a:pt x="16687" y="6286"/>
                  </a:lnTo>
                  <a:lnTo>
                    <a:pt x="16687" y="5905"/>
                  </a:lnTo>
                  <a:close/>
                </a:path>
                <a:path w="18414" h="17144">
                  <a:moveTo>
                    <a:pt x="17081" y="5905"/>
                  </a:moveTo>
                  <a:lnTo>
                    <a:pt x="16687" y="5905"/>
                  </a:lnTo>
                  <a:lnTo>
                    <a:pt x="16687" y="6286"/>
                  </a:lnTo>
                  <a:lnTo>
                    <a:pt x="17081" y="6286"/>
                  </a:lnTo>
                  <a:lnTo>
                    <a:pt x="17081" y="5905"/>
                  </a:lnTo>
                  <a:close/>
                </a:path>
                <a:path w="18414" h="17144">
                  <a:moveTo>
                    <a:pt x="17462" y="5905"/>
                  </a:moveTo>
                  <a:lnTo>
                    <a:pt x="17081" y="5905"/>
                  </a:lnTo>
                  <a:lnTo>
                    <a:pt x="17462" y="6286"/>
                  </a:lnTo>
                  <a:lnTo>
                    <a:pt x="17462" y="5905"/>
                  </a:lnTo>
                  <a:close/>
                </a:path>
                <a:path w="18414" h="17144">
                  <a:moveTo>
                    <a:pt x="17081" y="4571"/>
                  </a:moveTo>
                  <a:lnTo>
                    <a:pt x="16687" y="5143"/>
                  </a:lnTo>
                  <a:lnTo>
                    <a:pt x="584" y="5143"/>
                  </a:lnTo>
                  <a:lnTo>
                    <a:pt x="584" y="5905"/>
                  </a:lnTo>
                  <a:lnTo>
                    <a:pt x="18249" y="5905"/>
                  </a:lnTo>
                  <a:lnTo>
                    <a:pt x="18249" y="4762"/>
                  </a:lnTo>
                  <a:lnTo>
                    <a:pt x="17462" y="4762"/>
                  </a:lnTo>
                  <a:lnTo>
                    <a:pt x="17081" y="4571"/>
                  </a:lnTo>
                  <a:close/>
                </a:path>
                <a:path w="18414" h="17144">
                  <a:moveTo>
                    <a:pt x="1358" y="4190"/>
                  </a:moveTo>
                  <a:lnTo>
                    <a:pt x="965" y="4190"/>
                  </a:lnTo>
                  <a:lnTo>
                    <a:pt x="965" y="5143"/>
                  </a:lnTo>
                  <a:lnTo>
                    <a:pt x="16306" y="5143"/>
                  </a:lnTo>
                  <a:lnTo>
                    <a:pt x="16306" y="4571"/>
                  </a:lnTo>
                  <a:lnTo>
                    <a:pt x="1358" y="4571"/>
                  </a:lnTo>
                  <a:lnTo>
                    <a:pt x="1358" y="4190"/>
                  </a:lnTo>
                  <a:close/>
                </a:path>
                <a:path w="18414" h="17144">
                  <a:moveTo>
                    <a:pt x="18249" y="4571"/>
                  </a:moveTo>
                  <a:lnTo>
                    <a:pt x="17856" y="4571"/>
                  </a:lnTo>
                  <a:lnTo>
                    <a:pt x="17856" y="4762"/>
                  </a:lnTo>
                  <a:lnTo>
                    <a:pt x="18249" y="4762"/>
                  </a:lnTo>
                  <a:lnTo>
                    <a:pt x="18249" y="4571"/>
                  </a:lnTo>
                  <a:close/>
                </a:path>
                <a:path w="18414" h="17144">
                  <a:moveTo>
                    <a:pt x="6985" y="3428"/>
                  </a:moveTo>
                  <a:lnTo>
                    <a:pt x="2133" y="3428"/>
                  </a:lnTo>
                  <a:lnTo>
                    <a:pt x="2133" y="3809"/>
                  </a:lnTo>
                  <a:lnTo>
                    <a:pt x="1739" y="3809"/>
                  </a:lnTo>
                  <a:lnTo>
                    <a:pt x="1739" y="4571"/>
                  </a:lnTo>
                  <a:lnTo>
                    <a:pt x="7759" y="4571"/>
                  </a:lnTo>
                  <a:lnTo>
                    <a:pt x="7759" y="4190"/>
                  </a:lnTo>
                  <a:lnTo>
                    <a:pt x="6985" y="4190"/>
                  </a:lnTo>
                  <a:lnTo>
                    <a:pt x="6985" y="3428"/>
                  </a:lnTo>
                  <a:close/>
                </a:path>
                <a:path w="18414" h="17144">
                  <a:moveTo>
                    <a:pt x="8928" y="3809"/>
                  </a:moveTo>
                  <a:lnTo>
                    <a:pt x="8534" y="4190"/>
                  </a:lnTo>
                  <a:lnTo>
                    <a:pt x="8534" y="4571"/>
                  </a:lnTo>
                  <a:lnTo>
                    <a:pt x="8928" y="4571"/>
                  </a:lnTo>
                  <a:lnTo>
                    <a:pt x="8928" y="3809"/>
                  </a:lnTo>
                  <a:close/>
                </a:path>
                <a:path w="18414" h="17144">
                  <a:moveTo>
                    <a:pt x="15913" y="3428"/>
                  </a:moveTo>
                  <a:lnTo>
                    <a:pt x="10668" y="3428"/>
                  </a:lnTo>
                  <a:lnTo>
                    <a:pt x="10668" y="3809"/>
                  </a:lnTo>
                  <a:lnTo>
                    <a:pt x="9321" y="3809"/>
                  </a:lnTo>
                  <a:lnTo>
                    <a:pt x="9321" y="4571"/>
                  </a:lnTo>
                  <a:lnTo>
                    <a:pt x="16306" y="4571"/>
                  </a:lnTo>
                  <a:lnTo>
                    <a:pt x="16306" y="4190"/>
                  </a:lnTo>
                  <a:lnTo>
                    <a:pt x="15913" y="3809"/>
                  </a:lnTo>
                  <a:lnTo>
                    <a:pt x="15913" y="3428"/>
                  </a:lnTo>
                  <a:close/>
                </a:path>
                <a:path w="18414" h="17144">
                  <a:moveTo>
                    <a:pt x="7378" y="3047"/>
                  </a:moveTo>
                  <a:lnTo>
                    <a:pt x="2527" y="3047"/>
                  </a:lnTo>
                  <a:lnTo>
                    <a:pt x="2527" y="3428"/>
                  </a:lnTo>
                  <a:lnTo>
                    <a:pt x="7378" y="3428"/>
                  </a:lnTo>
                  <a:lnTo>
                    <a:pt x="7378" y="3047"/>
                  </a:lnTo>
                  <a:close/>
                </a:path>
                <a:path w="18414" h="17144">
                  <a:moveTo>
                    <a:pt x="14554" y="380"/>
                  </a:moveTo>
                  <a:lnTo>
                    <a:pt x="13004" y="380"/>
                  </a:lnTo>
                  <a:lnTo>
                    <a:pt x="12611" y="761"/>
                  </a:lnTo>
                  <a:lnTo>
                    <a:pt x="11836" y="761"/>
                  </a:lnTo>
                  <a:lnTo>
                    <a:pt x="12230" y="1523"/>
                  </a:lnTo>
                  <a:lnTo>
                    <a:pt x="12230" y="2666"/>
                  </a:lnTo>
                  <a:lnTo>
                    <a:pt x="11836" y="2666"/>
                  </a:lnTo>
                  <a:lnTo>
                    <a:pt x="11836" y="3047"/>
                  </a:lnTo>
                  <a:lnTo>
                    <a:pt x="11455" y="3047"/>
                  </a:lnTo>
                  <a:lnTo>
                    <a:pt x="11455" y="3428"/>
                  </a:lnTo>
                  <a:lnTo>
                    <a:pt x="15532" y="3428"/>
                  </a:lnTo>
                  <a:lnTo>
                    <a:pt x="14744" y="2666"/>
                  </a:lnTo>
                  <a:lnTo>
                    <a:pt x="14554" y="2285"/>
                  </a:lnTo>
                  <a:lnTo>
                    <a:pt x="14554" y="1142"/>
                  </a:lnTo>
                  <a:lnTo>
                    <a:pt x="14744" y="1142"/>
                  </a:lnTo>
                  <a:lnTo>
                    <a:pt x="14744" y="761"/>
                  </a:lnTo>
                  <a:lnTo>
                    <a:pt x="14554" y="380"/>
                  </a:lnTo>
                  <a:close/>
                </a:path>
                <a:path w="18414" h="17144">
                  <a:moveTo>
                    <a:pt x="6210" y="1142"/>
                  </a:moveTo>
                  <a:lnTo>
                    <a:pt x="4851" y="1142"/>
                  </a:lnTo>
                  <a:lnTo>
                    <a:pt x="5245" y="1523"/>
                  </a:lnTo>
                  <a:lnTo>
                    <a:pt x="4851" y="1523"/>
                  </a:lnTo>
                  <a:lnTo>
                    <a:pt x="4851" y="2666"/>
                  </a:lnTo>
                  <a:lnTo>
                    <a:pt x="2908" y="2666"/>
                  </a:lnTo>
                  <a:lnTo>
                    <a:pt x="2908" y="3047"/>
                  </a:lnTo>
                  <a:lnTo>
                    <a:pt x="7759" y="3047"/>
                  </a:lnTo>
                  <a:lnTo>
                    <a:pt x="7759" y="2666"/>
                  </a:lnTo>
                  <a:lnTo>
                    <a:pt x="7378" y="2285"/>
                  </a:lnTo>
                  <a:lnTo>
                    <a:pt x="6604" y="2285"/>
                  </a:lnTo>
                  <a:lnTo>
                    <a:pt x="6985" y="1904"/>
                  </a:lnTo>
                  <a:lnTo>
                    <a:pt x="6210" y="1904"/>
                  </a:lnTo>
                  <a:lnTo>
                    <a:pt x="6210" y="1142"/>
                  </a:lnTo>
                  <a:close/>
                </a:path>
                <a:path w="18414" h="17144">
                  <a:moveTo>
                    <a:pt x="4076" y="2285"/>
                  </a:moveTo>
                  <a:lnTo>
                    <a:pt x="3683" y="2666"/>
                  </a:lnTo>
                  <a:lnTo>
                    <a:pt x="4076" y="2666"/>
                  </a:lnTo>
                  <a:lnTo>
                    <a:pt x="4076" y="2285"/>
                  </a:lnTo>
                  <a:close/>
                </a:path>
                <a:path w="18414" h="17144">
                  <a:moveTo>
                    <a:pt x="6604" y="1523"/>
                  </a:moveTo>
                  <a:lnTo>
                    <a:pt x="6604" y="1904"/>
                  </a:lnTo>
                  <a:lnTo>
                    <a:pt x="6985" y="1904"/>
                  </a:lnTo>
                  <a:lnTo>
                    <a:pt x="6604" y="1523"/>
                  </a:lnTo>
                  <a:close/>
                </a:path>
                <a:path w="18414" h="17144">
                  <a:moveTo>
                    <a:pt x="5435" y="380"/>
                  </a:moveTo>
                  <a:lnTo>
                    <a:pt x="5245" y="761"/>
                  </a:lnTo>
                  <a:lnTo>
                    <a:pt x="5245" y="1142"/>
                  </a:lnTo>
                  <a:lnTo>
                    <a:pt x="5816" y="1142"/>
                  </a:lnTo>
                  <a:lnTo>
                    <a:pt x="5816" y="761"/>
                  </a:lnTo>
                  <a:lnTo>
                    <a:pt x="5435" y="761"/>
                  </a:lnTo>
                  <a:lnTo>
                    <a:pt x="5435" y="380"/>
                  </a:lnTo>
                  <a:close/>
                </a:path>
                <a:path w="18414" h="17144">
                  <a:moveTo>
                    <a:pt x="12611" y="380"/>
                  </a:moveTo>
                  <a:lnTo>
                    <a:pt x="12230" y="380"/>
                  </a:lnTo>
                  <a:lnTo>
                    <a:pt x="12230" y="761"/>
                  </a:lnTo>
                  <a:lnTo>
                    <a:pt x="12611" y="761"/>
                  </a:lnTo>
                  <a:lnTo>
                    <a:pt x="12611" y="380"/>
                  </a:lnTo>
                  <a:close/>
                </a:path>
                <a:path w="18414" h="17144">
                  <a:moveTo>
                    <a:pt x="13385" y="0"/>
                  </a:moveTo>
                  <a:lnTo>
                    <a:pt x="13385" y="380"/>
                  </a:lnTo>
                  <a:lnTo>
                    <a:pt x="13779" y="380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3965011" y="2235642"/>
              <a:ext cx="18415" cy="17145"/>
            </a:xfrm>
            <a:custGeom>
              <a:avLst/>
              <a:gdLst/>
              <a:ahLst/>
              <a:cxnLst/>
              <a:rect l="l" t="t" r="r" b="b"/>
              <a:pathLst>
                <a:path w="18414" h="17144">
                  <a:moveTo>
                    <a:pt x="15138" y="11442"/>
                  </a:moveTo>
                  <a:lnTo>
                    <a:pt x="15138" y="11823"/>
                  </a:lnTo>
                  <a:lnTo>
                    <a:pt x="14744" y="11823"/>
                  </a:lnTo>
                  <a:lnTo>
                    <a:pt x="14744" y="12204"/>
                  </a:lnTo>
                  <a:lnTo>
                    <a:pt x="14744" y="12585"/>
                  </a:lnTo>
                  <a:lnTo>
                    <a:pt x="14554" y="12585"/>
                  </a:lnTo>
                  <a:lnTo>
                    <a:pt x="14554" y="12966"/>
                  </a:lnTo>
                  <a:lnTo>
                    <a:pt x="14554" y="12585"/>
                  </a:lnTo>
                  <a:lnTo>
                    <a:pt x="14554" y="12966"/>
                  </a:lnTo>
                  <a:lnTo>
                    <a:pt x="14173" y="12966"/>
                  </a:lnTo>
                  <a:lnTo>
                    <a:pt x="13779" y="12966"/>
                  </a:lnTo>
                  <a:lnTo>
                    <a:pt x="13004" y="12966"/>
                  </a:lnTo>
                  <a:lnTo>
                    <a:pt x="12611" y="12966"/>
                  </a:lnTo>
                  <a:lnTo>
                    <a:pt x="12230" y="12966"/>
                  </a:lnTo>
                  <a:lnTo>
                    <a:pt x="12230" y="13347"/>
                  </a:lnTo>
                  <a:lnTo>
                    <a:pt x="12230" y="13728"/>
                  </a:lnTo>
                  <a:lnTo>
                    <a:pt x="12230" y="13347"/>
                  </a:lnTo>
                  <a:lnTo>
                    <a:pt x="12230" y="13728"/>
                  </a:lnTo>
                  <a:lnTo>
                    <a:pt x="11836" y="13728"/>
                  </a:lnTo>
                  <a:lnTo>
                    <a:pt x="11836" y="14109"/>
                  </a:lnTo>
                  <a:lnTo>
                    <a:pt x="11455" y="14300"/>
                  </a:lnTo>
                  <a:lnTo>
                    <a:pt x="11455" y="14681"/>
                  </a:lnTo>
                  <a:lnTo>
                    <a:pt x="11061" y="14681"/>
                  </a:lnTo>
                  <a:lnTo>
                    <a:pt x="11061" y="15062"/>
                  </a:lnTo>
                  <a:lnTo>
                    <a:pt x="10668" y="15062"/>
                  </a:lnTo>
                  <a:lnTo>
                    <a:pt x="10668" y="15443"/>
                  </a:lnTo>
                  <a:lnTo>
                    <a:pt x="10287" y="15443"/>
                  </a:lnTo>
                  <a:lnTo>
                    <a:pt x="10287" y="15824"/>
                  </a:lnTo>
                  <a:lnTo>
                    <a:pt x="9893" y="16217"/>
                  </a:lnTo>
                  <a:lnTo>
                    <a:pt x="9893" y="16586"/>
                  </a:lnTo>
                  <a:lnTo>
                    <a:pt x="9702" y="16586"/>
                  </a:lnTo>
                  <a:lnTo>
                    <a:pt x="9702" y="16979"/>
                  </a:lnTo>
                  <a:lnTo>
                    <a:pt x="9321" y="16586"/>
                  </a:lnTo>
                  <a:lnTo>
                    <a:pt x="9321" y="16979"/>
                  </a:lnTo>
                  <a:lnTo>
                    <a:pt x="8928" y="16979"/>
                  </a:lnTo>
                  <a:lnTo>
                    <a:pt x="8928" y="16586"/>
                  </a:lnTo>
                  <a:lnTo>
                    <a:pt x="8534" y="16979"/>
                  </a:lnTo>
                  <a:lnTo>
                    <a:pt x="8534" y="16586"/>
                  </a:lnTo>
                  <a:lnTo>
                    <a:pt x="8153" y="16586"/>
                  </a:lnTo>
                  <a:lnTo>
                    <a:pt x="8534" y="16586"/>
                  </a:lnTo>
                  <a:lnTo>
                    <a:pt x="8153" y="16217"/>
                  </a:lnTo>
                  <a:lnTo>
                    <a:pt x="7759" y="16217"/>
                  </a:lnTo>
                  <a:lnTo>
                    <a:pt x="7378" y="16217"/>
                  </a:lnTo>
                  <a:lnTo>
                    <a:pt x="7378" y="15824"/>
                  </a:lnTo>
                  <a:lnTo>
                    <a:pt x="6985" y="15824"/>
                  </a:lnTo>
                  <a:lnTo>
                    <a:pt x="6985" y="16217"/>
                  </a:lnTo>
                  <a:lnTo>
                    <a:pt x="6604" y="16217"/>
                  </a:lnTo>
                  <a:lnTo>
                    <a:pt x="6604" y="15824"/>
                  </a:lnTo>
                  <a:lnTo>
                    <a:pt x="6604" y="15443"/>
                  </a:lnTo>
                  <a:lnTo>
                    <a:pt x="6210" y="15443"/>
                  </a:lnTo>
                  <a:lnTo>
                    <a:pt x="6210" y="15062"/>
                  </a:lnTo>
                  <a:lnTo>
                    <a:pt x="5816" y="15062"/>
                  </a:lnTo>
                  <a:lnTo>
                    <a:pt x="5816" y="14681"/>
                  </a:lnTo>
                  <a:lnTo>
                    <a:pt x="5435" y="14681"/>
                  </a:lnTo>
                  <a:lnTo>
                    <a:pt x="5435" y="15062"/>
                  </a:lnTo>
                  <a:lnTo>
                    <a:pt x="5435" y="14681"/>
                  </a:lnTo>
                  <a:lnTo>
                    <a:pt x="5245" y="14681"/>
                  </a:lnTo>
                  <a:lnTo>
                    <a:pt x="4851" y="14300"/>
                  </a:lnTo>
                  <a:lnTo>
                    <a:pt x="4851" y="14109"/>
                  </a:lnTo>
                  <a:lnTo>
                    <a:pt x="4851" y="14300"/>
                  </a:lnTo>
                  <a:lnTo>
                    <a:pt x="4457" y="14300"/>
                  </a:lnTo>
                  <a:lnTo>
                    <a:pt x="4457" y="14109"/>
                  </a:lnTo>
                  <a:lnTo>
                    <a:pt x="4076" y="14109"/>
                  </a:lnTo>
                  <a:lnTo>
                    <a:pt x="4076" y="13728"/>
                  </a:lnTo>
                  <a:lnTo>
                    <a:pt x="3683" y="13728"/>
                  </a:lnTo>
                  <a:lnTo>
                    <a:pt x="3683" y="13347"/>
                  </a:lnTo>
                  <a:lnTo>
                    <a:pt x="3683" y="12966"/>
                  </a:lnTo>
                  <a:lnTo>
                    <a:pt x="3683" y="12585"/>
                  </a:lnTo>
                  <a:lnTo>
                    <a:pt x="3302" y="12585"/>
                  </a:lnTo>
                  <a:lnTo>
                    <a:pt x="3302" y="12204"/>
                  </a:lnTo>
                  <a:lnTo>
                    <a:pt x="3302" y="11823"/>
                  </a:lnTo>
                  <a:lnTo>
                    <a:pt x="3302" y="11442"/>
                  </a:lnTo>
                  <a:lnTo>
                    <a:pt x="3302" y="11061"/>
                  </a:lnTo>
                  <a:lnTo>
                    <a:pt x="2908" y="11442"/>
                  </a:lnTo>
                  <a:lnTo>
                    <a:pt x="2527" y="11442"/>
                  </a:lnTo>
                  <a:lnTo>
                    <a:pt x="2527" y="11061"/>
                  </a:lnTo>
                  <a:lnTo>
                    <a:pt x="2133" y="10680"/>
                  </a:lnTo>
                  <a:lnTo>
                    <a:pt x="2133" y="10299"/>
                  </a:lnTo>
                  <a:lnTo>
                    <a:pt x="1739" y="10299"/>
                  </a:lnTo>
                  <a:lnTo>
                    <a:pt x="1739" y="9918"/>
                  </a:lnTo>
                  <a:lnTo>
                    <a:pt x="1739" y="9537"/>
                  </a:lnTo>
                  <a:lnTo>
                    <a:pt x="1358" y="9537"/>
                  </a:lnTo>
                  <a:lnTo>
                    <a:pt x="1358" y="9918"/>
                  </a:lnTo>
                  <a:lnTo>
                    <a:pt x="1358" y="9537"/>
                  </a:lnTo>
                  <a:lnTo>
                    <a:pt x="965" y="9537"/>
                  </a:lnTo>
                  <a:lnTo>
                    <a:pt x="965" y="9347"/>
                  </a:lnTo>
                  <a:lnTo>
                    <a:pt x="965" y="8966"/>
                  </a:lnTo>
                  <a:lnTo>
                    <a:pt x="584" y="8966"/>
                  </a:lnTo>
                  <a:lnTo>
                    <a:pt x="584" y="8585"/>
                  </a:lnTo>
                  <a:lnTo>
                    <a:pt x="584" y="8204"/>
                  </a:lnTo>
                  <a:lnTo>
                    <a:pt x="584" y="7810"/>
                  </a:lnTo>
                  <a:lnTo>
                    <a:pt x="381" y="7810"/>
                  </a:lnTo>
                  <a:lnTo>
                    <a:pt x="381" y="7442"/>
                  </a:lnTo>
                  <a:lnTo>
                    <a:pt x="0" y="7048"/>
                  </a:lnTo>
                  <a:lnTo>
                    <a:pt x="0" y="6680"/>
                  </a:lnTo>
                  <a:lnTo>
                    <a:pt x="381" y="6286"/>
                  </a:lnTo>
                  <a:lnTo>
                    <a:pt x="381" y="5905"/>
                  </a:lnTo>
                  <a:lnTo>
                    <a:pt x="381" y="6286"/>
                  </a:lnTo>
                  <a:lnTo>
                    <a:pt x="381" y="5905"/>
                  </a:lnTo>
                  <a:lnTo>
                    <a:pt x="584" y="5905"/>
                  </a:lnTo>
                  <a:lnTo>
                    <a:pt x="584" y="5524"/>
                  </a:lnTo>
                  <a:lnTo>
                    <a:pt x="584" y="5143"/>
                  </a:lnTo>
                  <a:lnTo>
                    <a:pt x="965" y="5143"/>
                  </a:lnTo>
                  <a:lnTo>
                    <a:pt x="965" y="4762"/>
                  </a:lnTo>
                  <a:lnTo>
                    <a:pt x="965" y="4571"/>
                  </a:lnTo>
                  <a:lnTo>
                    <a:pt x="965" y="4190"/>
                  </a:lnTo>
                  <a:lnTo>
                    <a:pt x="1358" y="4190"/>
                  </a:lnTo>
                  <a:lnTo>
                    <a:pt x="1358" y="4571"/>
                  </a:lnTo>
                  <a:lnTo>
                    <a:pt x="1739" y="4571"/>
                  </a:lnTo>
                  <a:lnTo>
                    <a:pt x="1739" y="4190"/>
                  </a:lnTo>
                  <a:lnTo>
                    <a:pt x="1739" y="3809"/>
                  </a:lnTo>
                  <a:lnTo>
                    <a:pt x="2133" y="3809"/>
                  </a:lnTo>
                  <a:lnTo>
                    <a:pt x="2133" y="3428"/>
                  </a:lnTo>
                  <a:lnTo>
                    <a:pt x="2527" y="3428"/>
                  </a:lnTo>
                  <a:lnTo>
                    <a:pt x="2527" y="3047"/>
                  </a:lnTo>
                  <a:lnTo>
                    <a:pt x="2908" y="3047"/>
                  </a:lnTo>
                  <a:lnTo>
                    <a:pt x="2908" y="2666"/>
                  </a:lnTo>
                  <a:lnTo>
                    <a:pt x="3302" y="2666"/>
                  </a:lnTo>
                  <a:lnTo>
                    <a:pt x="3683" y="2666"/>
                  </a:lnTo>
                  <a:lnTo>
                    <a:pt x="4076" y="2285"/>
                  </a:lnTo>
                  <a:lnTo>
                    <a:pt x="4076" y="2666"/>
                  </a:lnTo>
                  <a:lnTo>
                    <a:pt x="4457" y="2666"/>
                  </a:lnTo>
                  <a:lnTo>
                    <a:pt x="4851" y="2666"/>
                  </a:lnTo>
                  <a:lnTo>
                    <a:pt x="4851" y="2285"/>
                  </a:lnTo>
                  <a:lnTo>
                    <a:pt x="4851" y="1904"/>
                  </a:lnTo>
                  <a:lnTo>
                    <a:pt x="4851" y="1523"/>
                  </a:lnTo>
                  <a:lnTo>
                    <a:pt x="5245" y="1523"/>
                  </a:lnTo>
                  <a:lnTo>
                    <a:pt x="4851" y="1142"/>
                  </a:lnTo>
                  <a:lnTo>
                    <a:pt x="5245" y="1142"/>
                  </a:lnTo>
                  <a:lnTo>
                    <a:pt x="5245" y="761"/>
                  </a:lnTo>
                  <a:lnTo>
                    <a:pt x="5435" y="380"/>
                  </a:lnTo>
                  <a:lnTo>
                    <a:pt x="5435" y="761"/>
                  </a:lnTo>
                  <a:lnTo>
                    <a:pt x="5816" y="761"/>
                  </a:lnTo>
                  <a:lnTo>
                    <a:pt x="5816" y="1142"/>
                  </a:lnTo>
                  <a:lnTo>
                    <a:pt x="6210" y="1142"/>
                  </a:lnTo>
                  <a:lnTo>
                    <a:pt x="6210" y="1523"/>
                  </a:lnTo>
                  <a:lnTo>
                    <a:pt x="6210" y="1904"/>
                  </a:lnTo>
                  <a:lnTo>
                    <a:pt x="6604" y="1904"/>
                  </a:lnTo>
                  <a:lnTo>
                    <a:pt x="6604" y="1523"/>
                  </a:lnTo>
                  <a:lnTo>
                    <a:pt x="6985" y="1904"/>
                  </a:lnTo>
                  <a:lnTo>
                    <a:pt x="6604" y="2285"/>
                  </a:lnTo>
                  <a:lnTo>
                    <a:pt x="6985" y="2285"/>
                  </a:lnTo>
                  <a:lnTo>
                    <a:pt x="7378" y="2285"/>
                  </a:lnTo>
                  <a:lnTo>
                    <a:pt x="7759" y="2666"/>
                  </a:lnTo>
                  <a:lnTo>
                    <a:pt x="7759" y="3047"/>
                  </a:lnTo>
                  <a:lnTo>
                    <a:pt x="7378" y="3047"/>
                  </a:lnTo>
                  <a:lnTo>
                    <a:pt x="7378" y="3428"/>
                  </a:lnTo>
                  <a:lnTo>
                    <a:pt x="6985" y="3428"/>
                  </a:lnTo>
                  <a:lnTo>
                    <a:pt x="6985" y="3809"/>
                  </a:lnTo>
                  <a:lnTo>
                    <a:pt x="6985" y="4190"/>
                  </a:lnTo>
                  <a:lnTo>
                    <a:pt x="7378" y="4190"/>
                  </a:lnTo>
                  <a:lnTo>
                    <a:pt x="7759" y="4190"/>
                  </a:lnTo>
                  <a:lnTo>
                    <a:pt x="7759" y="3809"/>
                  </a:lnTo>
                  <a:lnTo>
                    <a:pt x="7759" y="4190"/>
                  </a:lnTo>
                  <a:lnTo>
                    <a:pt x="7759" y="4571"/>
                  </a:lnTo>
                  <a:lnTo>
                    <a:pt x="8153" y="4571"/>
                  </a:lnTo>
                  <a:lnTo>
                    <a:pt x="8534" y="4571"/>
                  </a:lnTo>
                  <a:lnTo>
                    <a:pt x="8534" y="4190"/>
                  </a:lnTo>
                  <a:lnTo>
                    <a:pt x="8928" y="3809"/>
                  </a:lnTo>
                  <a:lnTo>
                    <a:pt x="8928" y="4190"/>
                  </a:lnTo>
                  <a:lnTo>
                    <a:pt x="8928" y="4571"/>
                  </a:lnTo>
                  <a:lnTo>
                    <a:pt x="9321" y="4571"/>
                  </a:lnTo>
                  <a:lnTo>
                    <a:pt x="9321" y="4190"/>
                  </a:lnTo>
                  <a:lnTo>
                    <a:pt x="9321" y="3809"/>
                  </a:lnTo>
                  <a:lnTo>
                    <a:pt x="9702" y="3809"/>
                  </a:lnTo>
                  <a:lnTo>
                    <a:pt x="9893" y="3809"/>
                  </a:lnTo>
                  <a:lnTo>
                    <a:pt x="10287" y="3809"/>
                  </a:lnTo>
                  <a:lnTo>
                    <a:pt x="10668" y="3809"/>
                  </a:lnTo>
                  <a:lnTo>
                    <a:pt x="10668" y="3428"/>
                  </a:lnTo>
                  <a:lnTo>
                    <a:pt x="11061" y="3428"/>
                  </a:lnTo>
                  <a:lnTo>
                    <a:pt x="11455" y="3428"/>
                  </a:lnTo>
                  <a:lnTo>
                    <a:pt x="11455" y="3047"/>
                  </a:lnTo>
                  <a:lnTo>
                    <a:pt x="11836" y="3047"/>
                  </a:lnTo>
                  <a:lnTo>
                    <a:pt x="11836" y="2666"/>
                  </a:lnTo>
                  <a:lnTo>
                    <a:pt x="12230" y="2666"/>
                  </a:lnTo>
                  <a:lnTo>
                    <a:pt x="12230" y="1523"/>
                  </a:lnTo>
                  <a:lnTo>
                    <a:pt x="11836" y="761"/>
                  </a:lnTo>
                  <a:lnTo>
                    <a:pt x="12230" y="761"/>
                  </a:lnTo>
                  <a:lnTo>
                    <a:pt x="12230" y="380"/>
                  </a:lnTo>
                  <a:lnTo>
                    <a:pt x="12611" y="380"/>
                  </a:lnTo>
                  <a:lnTo>
                    <a:pt x="12611" y="761"/>
                  </a:lnTo>
                  <a:lnTo>
                    <a:pt x="13004" y="380"/>
                  </a:lnTo>
                  <a:lnTo>
                    <a:pt x="13385" y="380"/>
                  </a:lnTo>
                  <a:lnTo>
                    <a:pt x="13385" y="0"/>
                  </a:lnTo>
                  <a:lnTo>
                    <a:pt x="13779" y="380"/>
                  </a:lnTo>
                  <a:lnTo>
                    <a:pt x="14173" y="380"/>
                  </a:lnTo>
                  <a:lnTo>
                    <a:pt x="14554" y="380"/>
                  </a:lnTo>
                  <a:lnTo>
                    <a:pt x="14744" y="761"/>
                  </a:lnTo>
                  <a:lnTo>
                    <a:pt x="14744" y="1142"/>
                  </a:lnTo>
                  <a:lnTo>
                    <a:pt x="14554" y="1142"/>
                  </a:lnTo>
                  <a:lnTo>
                    <a:pt x="14554" y="1523"/>
                  </a:lnTo>
                  <a:lnTo>
                    <a:pt x="14554" y="1904"/>
                  </a:lnTo>
                  <a:lnTo>
                    <a:pt x="14554" y="2285"/>
                  </a:lnTo>
                  <a:lnTo>
                    <a:pt x="14744" y="2666"/>
                  </a:lnTo>
                  <a:lnTo>
                    <a:pt x="14554" y="2666"/>
                  </a:lnTo>
                  <a:lnTo>
                    <a:pt x="14744" y="2666"/>
                  </a:lnTo>
                  <a:lnTo>
                    <a:pt x="15138" y="3047"/>
                  </a:lnTo>
                  <a:lnTo>
                    <a:pt x="15532" y="3428"/>
                  </a:lnTo>
                  <a:lnTo>
                    <a:pt x="15913" y="3428"/>
                  </a:lnTo>
                  <a:lnTo>
                    <a:pt x="15913" y="3809"/>
                  </a:lnTo>
                  <a:lnTo>
                    <a:pt x="16306" y="4190"/>
                  </a:lnTo>
                  <a:lnTo>
                    <a:pt x="16306" y="4571"/>
                  </a:lnTo>
                  <a:lnTo>
                    <a:pt x="16687" y="4571"/>
                  </a:lnTo>
                  <a:lnTo>
                    <a:pt x="16306" y="4571"/>
                  </a:lnTo>
                  <a:lnTo>
                    <a:pt x="16306" y="4762"/>
                  </a:lnTo>
                  <a:lnTo>
                    <a:pt x="16306" y="5143"/>
                  </a:lnTo>
                  <a:lnTo>
                    <a:pt x="16687" y="5143"/>
                  </a:lnTo>
                  <a:lnTo>
                    <a:pt x="17081" y="4571"/>
                  </a:lnTo>
                  <a:lnTo>
                    <a:pt x="17462" y="4762"/>
                  </a:lnTo>
                  <a:lnTo>
                    <a:pt x="17856" y="4762"/>
                  </a:lnTo>
                  <a:lnTo>
                    <a:pt x="17856" y="4571"/>
                  </a:lnTo>
                  <a:lnTo>
                    <a:pt x="18249" y="4571"/>
                  </a:lnTo>
                  <a:lnTo>
                    <a:pt x="18249" y="4762"/>
                  </a:lnTo>
                  <a:lnTo>
                    <a:pt x="18249" y="5143"/>
                  </a:lnTo>
                  <a:lnTo>
                    <a:pt x="18249" y="5524"/>
                  </a:lnTo>
                  <a:lnTo>
                    <a:pt x="18249" y="5905"/>
                  </a:lnTo>
                  <a:lnTo>
                    <a:pt x="17462" y="5905"/>
                  </a:lnTo>
                  <a:lnTo>
                    <a:pt x="17462" y="6286"/>
                  </a:lnTo>
                  <a:lnTo>
                    <a:pt x="17081" y="5905"/>
                  </a:lnTo>
                  <a:lnTo>
                    <a:pt x="17081" y="6286"/>
                  </a:lnTo>
                  <a:lnTo>
                    <a:pt x="16687" y="6286"/>
                  </a:lnTo>
                  <a:lnTo>
                    <a:pt x="16687" y="5905"/>
                  </a:lnTo>
                  <a:lnTo>
                    <a:pt x="16687" y="6286"/>
                  </a:lnTo>
                  <a:lnTo>
                    <a:pt x="16306" y="6286"/>
                  </a:lnTo>
                  <a:lnTo>
                    <a:pt x="15913" y="6286"/>
                  </a:lnTo>
                  <a:lnTo>
                    <a:pt x="15532" y="6286"/>
                  </a:lnTo>
                  <a:lnTo>
                    <a:pt x="15138" y="6286"/>
                  </a:lnTo>
                  <a:lnTo>
                    <a:pt x="15138" y="6680"/>
                  </a:lnTo>
                  <a:lnTo>
                    <a:pt x="14744" y="6680"/>
                  </a:lnTo>
                  <a:lnTo>
                    <a:pt x="14744" y="7048"/>
                  </a:lnTo>
                  <a:lnTo>
                    <a:pt x="14554" y="7048"/>
                  </a:lnTo>
                  <a:lnTo>
                    <a:pt x="14554" y="7442"/>
                  </a:lnTo>
                  <a:lnTo>
                    <a:pt x="14554" y="7810"/>
                  </a:lnTo>
                  <a:lnTo>
                    <a:pt x="14744" y="7442"/>
                  </a:lnTo>
                  <a:lnTo>
                    <a:pt x="14554" y="7810"/>
                  </a:lnTo>
                  <a:lnTo>
                    <a:pt x="14554" y="8204"/>
                  </a:lnTo>
                  <a:lnTo>
                    <a:pt x="14554" y="8585"/>
                  </a:lnTo>
                  <a:lnTo>
                    <a:pt x="14744" y="8585"/>
                  </a:lnTo>
                  <a:lnTo>
                    <a:pt x="14744" y="8966"/>
                  </a:lnTo>
                  <a:lnTo>
                    <a:pt x="15138" y="8966"/>
                  </a:lnTo>
                  <a:lnTo>
                    <a:pt x="14744" y="8966"/>
                  </a:lnTo>
                  <a:lnTo>
                    <a:pt x="15138" y="8966"/>
                  </a:lnTo>
                  <a:lnTo>
                    <a:pt x="15138" y="8585"/>
                  </a:lnTo>
                  <a:lnTo>
                    <a:pt x="15532" y="8585"/>
                  </a:lnTo>
                  <a:lnTo>
                    <a:pt x="16306" y="8585"/>
                  </a:lnTo>
                  <a:lnTo>
                    <a:pt x="15913" y="8966"/>
                  </a:lnTo>
                  <a:lnTo>
                    <a:pt x="15913" y="9347"/>
                  </a:lnTo>
                  <a:lnTo>
                    <a:pt x="15532" y="9347"/>
                  </a:lnTo>
                  <a:lnTo>
                    <a:pt x="15913" y="9347"/>
                  </a:lnTo>
                  <a:lnTo>
                    <a:pt x="15913" y="9537"/>
                  </a:lnTo>
                  <a:lnTo>
                    <a:pt x="15913" y="9918"/>
                  </a:lnTo>
                  <a:lnTo>
                    <a:pt x="15532" y="9537"/>
                  </a:lnTo>
                  <a:lnTo>
                    <a:pt x="15532" y="9918"/>
                  </a:lnTo>
                  <a:lnTo>
                    <a:pt x="15913" y="10299"/>
                  </a:lnTo>
                  <a:lnTo>
                    <a:pt x="15913" y="10680"/>
                  </a:lnTo>
                  <a:lnTo>
                    <a:pt x="15532" y="10680"/>
                  </a:lnTo>
                  <a:lnTo>
                    <a:pt x="15532" y="11061"/>
                  </a:lnTo>
                  <a:lnTo>
                    <a:pt x="15138" y="11061"/>
                  </a:lnTo>
                  <a:lnTo>
                    <a:pt x="15138" y="1144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4314955" y="2181394"/>
              <a:ext cx="31750" cy="61594"/>
            </a:xfrm>
            <a:custGeom>
              <a:avLst/>
              <a:gdLst/>
              <a:ahLst/>
              <a:cxnLst/>
              <a:rect l="l" t="t" r="r" b="b"/>
              <a:pathLst>
                <a:path w="31750" h="61594">
                  <a:moveTo>
                    <a:pt x="23228" y="60198"/>
                  </a:moveTo>
                  <a:lnTo>
                    <a:pt x="21666" y="60198"/>
                  </a:lnTo>
                  <a:lnTo>
                    <a:pt x="21666" y="61087"/>
                  </a:lnTo>
                  <a:lnTo>
                    <a:pt x="22059" y="61341"/>
                  </a:lnTo>
                  <a:lnTo>
                    <a:pt x="22059" y="61087"/>
                  </a:lnTo>
                  <a:lnTo>
                    <a:pt x="22834" y="61087"/>
                  </a:lnTo>
                  <a:lnTo>
                    <a:pt x="22834" y="60579"/>
                  </a:lnTo>
                  <a:lnTo>
                    <a:pt x="23228" y="60579"/>
                  </a:lnTo>
                  <a:lnTo>
                    <a:pt x="23228" y="60198"/>
                  </a:lnTo>
                  <a:close/>
                </a:path>
                <a:path w="31750" h="61594">
                  <a:moveTo>
                    <a:pt x="24396" y="59055"/>
                  </a:moveTo>
                  <a:lnTo>
                    <a:pt x="22059" y="59055"/>
                  </a:lnTo>
                  <a:lnTo>
                    <a:pt x="22059" y="59817"/>
                  </a:lnTo>
                  <a:lnTo>
                    <a:pt x="21666" y="59817"/>
                  </a:lnTo>
                  <a:lnTo>
                    <a:pt x="22059" y="60198"/>
                  </a:lnTo>
                  <a:lnTo>
                    <a:pt x="24015" y="60198"/>
                  </a:lnTo>
                  <a:lnTo>
                    <a:pt x="24015" y="59436"/>
                  </a:lnTo>
                  <a:lnTo>
                    <a:pt x="24396" y="59436"/>
                  </a:lnTo>
                  <a:lnTo>
                    <a:pt x="24396" y="59055"/>
                  </a:lnTo>
                  <a:close/>
                </a:path>
                <a:path w="31750" h="61594">
                  <a:moveTo>
                    <a:pt x="25374" y="57404"/>
                  </a:moveTo>
                  <a:lnTo>
                    <a:pt x="22059" y="57404"/>
                  </a:lnTo>
                  <a:lnTo>
                    <a:pt x="22059" y="57785"/>
                  </a:lnTo>
                  <a:lnTo>
                    <a:pt x="22453" y="57785"/>
                  </a:lnTo>
                  <a:lnTo>
                    <a:pt x="22453" y="58166"/>
                  </a:lnTo>
                  <a:lnTo>
                    <a:pt x="22059" y="58166"/>
                  </a:lnTo>
                  <a:lnTo>
                    <a:pt x="22059" y="58928"/>
                  </a:lnTo>
                  <a:lnTo>
                    <a:pt x="22453" y="58928"/>
                  </a:lnTo>
                  <a:lnTo>
                    <a:pt x="22453" y="59055"/>
                  </a:lnTo>
                  <a:lnTo>
                    <a:pt x="24015" y="59055"/>
                  </a:lnTo>
                  <a:lnTo>
                    <a:pt x="24015" y="58928"/>
                  </a:lnTo>
                  <a:lnTo>
                    <a:pt x="24790" y="58166"/>
                  </a:lnTo>
                  <a:lnTo>
                    <a:pt x="25374" y="57785"/>
                  </a:lnTo>
                  <a:lnTo>
                    <a:pt x="25374" y="57404"/>
                  </a:lnTo>
                  <a:close/>
                </a:path>
                <a:path w="31750" h="61594">
                  <a:moveTo>
                    <a:pt x="25768" y="57023"/>
                  </a:moveTo>
                  <a:lnTo>
                    <a:pt x="20307" y="57023"/>
                  </a:lnTo>
                  <a:lnTo>
                    <a:pt x="20307" y="57404"/>
                  </a:lnTo>
                  <a:lnTo>
                    <a:pt x="20688" y="57785"/>
                  </a:lnTo>
                  <a:lnTo>
                    <a:pt x="20891" y="58166"/>
                  </a:lnTo>
                  <a:lnTo>
                    <a:pt x="21666" y="57404"/>
                  </a:lnTo>
                  <a:lnTo>
                    <a:pt x="25768" y="57404"/>
                  </a:lnTo>
                  <a:lnTo>
                    <a:pt x="25768" y="57023"/>
                  </a:lnTo>
                  <a:close/>
                </a:path>
                <a:path w="31750" h="61594">
                  <a:moveTo>
                    <a:pt x="17576" y="56642"/>
                  </a:moveTo>
                  <a:lnTo>
                    <a:pt x="16789" y="56642"/>
                  </a:lnTo>
                  <a:lnTo>
                    <a:pt x="16789" y="57404"/>
                  </a:lnTo>
                  <a:lnTo>
                    <a:pt x="17183" y="57404"/>
                  </a:lnTo>
                  <a:lnTo>
                    <a:pt x="17183" y="57023"/>
                  </a:lnTo>
                  <a:lnTo>
                    <a:pt x="17576" y="57023"/>
                  </a:lnTo>
                  <a:lnTo>
                    <a:pt x="17576" y="56642"/>
                  </a:lnTo>
                  <a:close/>
                </a:path>
                <a:path w="31750" h="61594">
                  <a:moveTo>
                    <a:pt x="27724" y="53340"/>
                  </a:moveTo>
                  <a:lnTo>
                    <a:pt x="13868" y="53340"/>
                  </a:lnTo>
                  <a:lnTo>
                    <a:pt x="13868" y="54102"/>
                  </a:lnTo>
                  <a:lnTo>
                    <a:pt x="13474" y="54229"/>
                  </a:lnTo>
                  <a:lnTo>
                    <a:pt x="13474" y="54610"/>
                  </a:lnTo>
                  <a:lnTo>
                    <a:pt x="13868" y="54610"/>
                  </a:lnTo>
                  <a:lnTo>
                    <a:pt x="13868" y="54991"/>
                  </a:lnTo>
                  <a:lnTo>
                    <a:pt x="15036" y="54991"/>
                  </a:lnTo>
                  <a:lnTo>
                    <a:pt x="15036" y="56134"/>
                  </a:lnTo>
                  <a:lnTo>
                    <a:pt x="19519" y="56134"/>
                  </a:lnTo>
                  <a:lnTo>
                    <a:pt x="19519" y="56642"/>
                  </a:lnTo>
                  <a:lnTo>
                    <a:pt x="19913" y="57023"/>
                  </a:lnTo>
                  <a:lnTo>
                    <a:pt x="26161" y="57023"/>
                  </a:lnTo>
                  <a:lnTo>
                    <a:pt x="26161" y="56642"/>
                  </a:lnTo>
                  <a:lnTo>
                    <a:pt x="26936" y="55880"/>
                  </a:lnTo>
                  <a:lnTo>
                    <a:pt x="27330" y="55880"/>
                  </a:lnTo>
                  <a:lnTo>
                    <a:pt x="27330" y="55499"/>
                  </a:lnTo>
                  <a:lnTo>
                    <a:pt x="26936" y="55499"/>
                  </a:lnTo>
                  <a:lnTo>
                    <a:pt x="26936" y="54229"/>
                  </a:lnTo>
                  <a:lnTo>
                    <a:pt x="27330" y="54229"/>
                  </a:lnTo>
                  <a:lnTo>
                    <a:pt x="27724" y="54102"/>
                  </a:lnTo>
                  <a:lnTo>
                    <a:pt x="27724" y="53340"/>
                  </a:lnTo>
                  <a:close/>
                </a:path>
                <a:path w="31750" h="61594">
                  <a:moveTo>
                    <a:pt x="18351" y="56134"/>
                  </a:moveTo>
                  <a:lnTo>
                    <a:pt x="15417" y="56134"/>
                  </a:lnTo>
                  <a:lnTo>
                    <a:pt x="15811" y="56642"/>
                  </a:lnTo>
                  <a:lnTo>
                    <a:pt x="18351" y="56642"/>
                  </a:lnTo>
                  <a:lnTo>
                    <a:pt x="18351" y="56134"/>
                  </a:lnTo>
                  <a:close/>
                </a:path>
                <a:path w="31750" h="61594">
                  <a:moveTo>
                    <a:pt x="26936" y="51054"/>
                  </a:moveTo>
                  <a:lnTo>
                    <a:pt x="12306" y="51054"/>
                  </a:lnTo>
                  <a:lnTo>
                    <a:pt x="12306" y="51816"/>
                  </a:lnTo>
                  <a:lnTo>
                    <a:pt x="12687" y="51816"/>
                  </a:lnTo>
                  <a:lnTo>
                    <a:pt x="12687" y="52578"/>
                  </a:lnTo>
                  <a:lnTo>
                    <a:pt x="13080" y="52959"/>
                  </a:lnTo>
                  <a:lnTo>
                    <a:pt x="13080" y="53721"/>
                  </a:lnTo>
                  <a:lnTo>
                    <a:pt x="13474" y="53721"/>
                  </a:lnTo>
                  <a:lnTo>
                    <a:pt x="13474" y="53340"/>
                  </a:lnTo>
                  <a:lnTo>
                    <a:pt x="28105" y="53340"/>
                  </a:lnTo>
                  <a:lnTo>
                    <a:pt x="28105" y="52197"/>
                  </a:lnTo>
                  <a:lnTo>
                    <a:pt x="27330" y="52197"/>
                  </a:lnTo>
                  <a:lnTo>
                    <a:pt x="27330" y="51435"/>
                  </a:lnTo>
                  <a:lnTo>
                    <a:pt x="26936" y="51054"/>
                  </a:lnTo>
                  <a:close/>
                </a:path>
                <a:path w="31750" h="61594">
                  <a:moveTo>
                    <a:pt x="26936" y="47371"/>
                  </a:moveTo>
                  <a:lnTo>
                    <a:pt x="12306" y="47371"/>
                  </a:lnTo>
                  <a:lnTo>
                    <a:pt x="12306" y="47752"/>
                  </a:lnTo>
                  <a:lnTo>
                    <a:pt x="11912" y="47752"/>
                  </a:lnTo>
                  <a:lnTo>
                    <a:pt x="12687" y="48514"/>
                  </a:lnTo>
                  <a:lnTo>
                    <a:pt x="13080" y="48514"/>
                  </a:lnTo>
                  <a:lnTo>
                    <a:pt x="13474" y="48895"/>
                  </a:lnTo>
                  <a:lnTo>
                    <a:pt x="13474" y="49403"/>
                  </a:lnTo>
                  <a:lnTo>
                    <a:pt x="13080" y="49403"/>
                  </a:lnTo>
                  <a:lnTo>
                    <a:pt x="13080" y="50673"/>
                  </a:lnTo>
                  <a:lnTo>
                    <a:pt x="12687" y="51054"/>
                  </a:lnTo>
                  <a:lnTo>
                    <a:pt x="26161" y="51054"/>
                  </a:lnTo>
                  <a:lnTo>
                    <a:pt x="26161" y="49911"/>
                  </a:lnTo>
                  <a:lnTo>
                    <a:pt x="26555" y="49403"/>
                  </a:lnTo>
                  <a:lnTo>
                    <a:pt x="26936" y="49276"/>
                  </a:lnTo>
                  <a:lnTo>
                    <a:pt x="26936" y="48895"/>
                  </a:lnTo>
                  <a:lnTo>
                    <a:pt x="27330" y="48895"/>
                  </a:lnTo>
                  <a:lnTo>
                    <a:pt x="27330" y="48514"/>
                  </a:lnTo>
                  <a:lnTo>
                    <a:pt x="26936" y="48133"/>
                  </a:lnTo>
                  <a:lnTo>
                    <a:pt x="26936" y="47371"/>
                  </a:lnTo>
                  <a:close/>
                </a:path>
                <a:path w="31750" h="61594">
                  <a:moveTo>
                    <a:pt x="26936" y="46609"/>
                  </a:moveTo>
                  <a:lnTo>
                    <a:pt x="11125" y="46609"/>
                  </a:lnTo>
                  <a:lnTo>
                    <a:pt x="11125" y="46990"/>
                  </a:lnTo>
                  <a:lnTo>
                    <a:pt x="11518" y="46990"/>
                  </a:lnTo>
                  <a:lnTo>
                    <a:pt x="11518" y="47371"/>
                  </a:lnTo>
                  <a:lnTo>
                    <a:pt x="27330" y="47371"/>
                  </a:lnTo>
                  <a:lnTo>
                    <a:pt x="27330" y="46990"/>
                  </a:lnTo>
                  <a:lnTo>
                    <a:pt x="26936" y="46609"/>
                  </a:lnTo>
                  <a:close/>
                </a:path>
                <a:path w="31750" h="61594">
                  <a:moveTo>
                    <a:pt x="11125" y="45847"/>
                  </a:moveTo>
                  <a:lnTo>
                    <a:pt x="10934" y="45847"/>
                  </a:lnTo>
                  <a:lnTo>
                    <a:pt x="10934" y="46990"/>
                  </a:lnTo>
                  <a:lnTo>
                    <a:pt x="11125" y="46990"/>
                  </a:lnTo>
                  <a:lnTo>
                    <a:pt x="11125" y="46609"/>
                  </a:lnTo>
                  <a:lnTo>
                    <a:pt x="26936" y="46609"/>
                  </a:lnTo>
                  <a:lnTo>
                    <a:pt x="26936" y="46228"/>
                  </a:lnTo>
                  <a:lnTo>
                    <a:pt x="11125" y="46228"/>
                  </a:lnTo>
                  <a:lnTo>
                    <a:pt x="11125" y="45847"/>
                  </a:lnTo>
                  <a:close/>
                </a:path>
                <a:path w="31750" h="61594">
                  <a:moveTo>
                    <a:pt x="25374" y="44704"/>
                  </a:moveTo>
                  <a:lnTo>
                    <a:pt x="12306" y="44704"/>
                  </a:lnTo>
                  <a:lnTo>
                    <a:pt x="12306" y="45085"/>
                  </a:lnTo>
                  <a:lnTo>
                    <a:pt x="11912" y="45466"/>
                  </a:lnTo>
                  <a:lnTo>
                    <a:pt x="11518" y="45466"/>
                  </a:lnTo>
                  <a:lnTo>
                    <a:pt x="11518" y="45847"/>
                  </a:lnTo>
                  <a:lnTo>
                    <a:pt x="11125" y="46228"/>
                  </a:lnTo>
                  <a:lnTo>
                    <a:pt x="26555" y="46228"/>
                  </a:lnTo>
                  <a:lnTo>
                    <a:pt x="26555" y="45847"/>
                  </a:lnTo>
                  <a:lnTo>
                    <a:pt x="25374" y="45847"/>
                  </a:lnTo>
                  <a:lnTo>
                    <a:pt x="25374" y="45085"/>
                  </a:lnTo>
                  <a:lnTo>
                    <a:pt x="25768" y="45085"/>
                  </a:lnTo>
                  <a:lnTo>
                    <a:pt x="25374" y="44704"/>
                  </a:lnTo>
                  <a:close/>
                </a:path>
                <a:path w="31750" h="61594">
                  <a:moveTo>
                    <a:pt x="26161" y="45085"/>
                  </a:moveTo>
                  <a:lnTo>
                    <a:pt x="25768" y="45085"/>
                  </a:lnTo>
                  <a:lnTo>
                    <a:pt x="25768" y="45847"/>
                  </a:lnTo>
                  <a:lnTo>
                    <a:pt x="26555" y="45847"/>
                  </a:lnTo>
                  <a:lnTo>
                    <a:pt x="26555" y="45466"/>
                  </a:lnTo>
                  <a:lnTo>
                    <a:pt x="26161" y="45085"/>
                  </a:lnTo>
                  <a:close/>
                </a:path>
                <a:path w="31750" h="61594">
                  <a:moveTo>
                    <a:pt x="26161" y="42545"/>
                  </a:moveTo>
                  <a:lnTo>
                    <a:pt x="11518" y="42545"/>
                  </a:lnTo>
                  <a:lnTo>
                    <a:pt x="11518" y="42926"/>
                  </a:lnTo>
                  <a:lnTo>
                    <a:pt x="13080" y="42926"/>
                  </a:lnTo>
                  <a:lnTo>
                    <a:pt x="13080" y="43307"/>
                  </a:lnTo>
                  <a:lnTo>
                    <a:pt x="12687" y="43307"/>
                  </a:lnTo>
                  <a:lnTo>
                    <a:pt x="12687" y="44704"/>
                  </a:lnTo>
                  <a:lnTo>
                    <a:pt x="25768" y="44704"/>
                  </a:lnTo>
                  <a:lnTo>
                    <a:pt x="25768" y="44069"/>
                  </a:lnTo>
                  <a:lnTo>
                    <a:pt x="26161" y="44069"/>
                  </a:lnTo>
                  <a:lnTo>
                    <a:pt x="26161" y="42545"/>
                  </a:lnTo>
                  <a:close/>
                </a:path>
                <a:path w="31750" h="61594">
                  <a:moveTo>
                    <a:pt x="12687" y="42926"/>
                  </a:moveTo>
                  <a:lnTo>
                    <a:pt x="11912" y="42926"/>
                  </a:lnTo>
                  <a:lnTo>
                    <a:pt x="11912" y="43307"/>
                  </a:lnTo>
                  <a:lnTo>
                    <a:pt x="12687" y="43307"/>
                  </a:lnTo>
                  <a:lnTo>
                    <a:pt x="12687" y="42926"/>
                  </a:lnTo>
                  <a:close/>
                </a:path>
                <a:path w="31750" h="61594">
                  <a:moveTo>
                    <a:pt x="26936" y="41402"/>
                  </a:moveTo>
                  <a:lnTo>
                    <a:pt x="10540" y="41402"/>
                  </a:lnTo>
                  <a:lnTo>
                    <a:pt x="10540" y="42164"/>
                  </a:lnTo>
                  <a:lnTo>
                    <a:pt x="10934" y="42164"/>
                  </a:lnTo>
                  <a:lnTo>
                    <a:pt x="10934" y="42545"/>
                  </a:lnTo>
                  <a:lnTo>
                    <a:pt x="26555" y="42545"/>
                  </a:lnTo>
                  <a:lnTo>
                    <a:pt x="26555" y="42164"/>
                  </a:lnTo>
                  <a:lnTo>
                    <a:pt x="26936" y="41783"/>
                  </a:lnTo>
                  <a:lnTo>
                    <a:pt x="27330" y="41783"/>
                  </a:lnTo>
                  <a:lnTo>
                    <a:pt x="26936" y="41402"/>
                  </a:lnTo>
                  <a:close/>
                </a:path>
                <a:path w="31750" h="61594">
                  <a:moveTo>
                    <a:pt x="28892" y="37719"/>
                  </a:moveTo>
                  <a:lnTo>
                    <a:pt x="28105" y="37719"/>
                  </a:lnTo>
                  <a:lnTo>
                    <a:pt x="27724" y="38100"/>
                  </a:lnTo>
                  <a:lnTo>
                    <a:pt x="9372" y="38100"/>
                  </a:lnTo>
                  <a:lnTo>
                    <a:pt x="9372" y="40259"/>
                  </a:lnTo>
                  <a:lnTo>
                    <a:pt x="9766" y="40640"/>
                  </a:lnTo>
                  <a:lnTo>
                    <a:pt x="9766" y="41021"/>
                  </a:lnTo>
                  <a:lnTo>
                    <a:pt x="10159" y="41021"/>
                  </a:lnTo>
                  <a:lnTo>
                    <a:pt x="10159" y="41402"/>
                  </a:lnTo>
                  <a:lnTo>
                    <a:pt x="27330" y="41402"/>
                  </a:lnTo>
                  <a:lnTo>
                    <a:pt x="27330" y="40640"/>
                  </a:lnTo>
                  <a:lnTo>
                    <a:pt x="27724" y="40259"/>
                  </a:lnTo>
                  <a:lnTo>
                    <a:pt x="27724" y="39878"/>
                  </a:lnTo>
                  <a:lnTo>
                    <a:pt x="28892" y="39878"/>
                  </a:lnTo>
                  <a:lnTo>
                    <a:pt x="28892" y="39243"/>
                  </a:lnTo>
                  <a:lnTo>
                    <a:pt x="28498" y="39243"/>
                  </a:lnTo>
                  <a:lnTo>
                    <a:pt x="28498" y="38862"/>
                  </a:lnTo>
                  <a:lnTo>
                    <a:pt x="28892" y="38481"/>
                  </a:lnTo>
                  <a:lnTo>
                    <a:pt x="28892" y="37719"/>
                  </a:lnTo>
                  <a:close/>
                </a:path>
                <a:path w="31750" h="61594">
                  <a:moveTo>
                    <a:pt x="28498" y="35433"/>
                  </a:moveTo>
                  <a:lnTo>
                    <a:pt x="7810" y="35433"/>
                  </a:lnTo>
                  <a:lnTo>
                    <a:pt x="7810" y="35814"/>
                  </a:lnTo>
                  <a:lnTo>
                    <a:pt x="8204" y="36195"/>
                  </a:lnTo>
                  <a:lnTo>
                    <a:pt x="8204" y="36576"/>
                  </a:lnTo>
                  <a:lnTo>
                    <a:pt x="8597" y="37338"/>
                  </a:lnTo>
                  <a:lnTo>
                    <a:pt x="8597" y="38100"/>
                  </a:lnTo>
                  <a:lnTo>
                    <a:pt x="27724" y="38100"/>
                  </a:lnTo>
                  <a:lnTo>
                    <a:pt x="27724" y="35814"/>
                  </a:lnTo>
                  <a:lnTo>
                    <a:pt x="28105" y="35814"/>
                  </a:lnTo>
                  <a:lnTo>
                    <a:pt x="28498" y="35433"/>
                  </a:lnTo>
                  <a:close/>
                </a:path>
                <a:path w="31750" h="61594">
                  <a:moveTo>
                    <a:pt x="28892" y="34798"/>
                  </a:moveTo>
                  <a:lnTo>
                    <a:pt x="7035" y="34798"/>
                  </a:lnTo>
                  <a:lnTo>
                    <a:pt x="7035" y="35052"/>
                  </a:lnTo>
                  <a:lnTo>
                    <a:pt x="7416" y="35433"/>
                  </a:lnTo>
                  <a:lnTo>
                    <a:pt x="28892" y="35433"/>
                  </a:lnTo>
                  <a:lnTo>
                    <a:pt x="28892" y="34798"/>
                  </a:lnTo>
                  <a:close/>
                </a:path>
                <a:path w="31750" h="61594">
                  <a:moveTo>
                    <a:pt x="29286" y="33274"/>
                  </a:moveTo>
                  <a:lnTo>
                    <a:pt x="6057" y="33274"/>
                  </a:lnTo>
                  <a:lnTo>
                    <a:pt x="6451" y="34036"/>
                  </a:lnTo>
                  <a:lnTo>
                    <a:pt x="6642" y="35052"/>
                  </a:lnTo>
                  <a:lnTo>
                    <a:pt x="7035" y="34798"/>
                  </a:lnTo>
                  <a:lnTo>
                    <a:pt x="28892" y="34798"/>
                  </a:lnTo>
                  <a:lnTo>
                    <a:pt x="28892" y="34417"/>
                  </a:lnTo>
                  <a:lnTo>
                    <a:pt x="29286" y="34417"/>
                  </a:lnTo>
                  <a:lnTo>
                    <a:pt x="29286" y="33274"/>
                  </a:lnTo>
                  <a:close/>
                </a:path>
                <a:path w="31750" h="61594">
                  <a:moveTo>
                    <a:pt x="24790" y="32512"/>
                  </a:moveTo>
                  <a:lnTo>
                    <a:pt x="5270" y="32512"/>
                  </a:lnTo>
                  <a:lnTo>
                    <a:pt x="5664" y="33274"/>
                  </a:lnTo>
                  <a:lnTo>
                    <a:pt x="5664" y="33655"/>
                  </a:lnTo>
                  <a:lnTo>
                    <a:pt x="6057" y="33274"/>
                  </a:lnTo>
                  <a:lnTo>
                    <a:pt x="25184" y="33274"/>
                  </a:lnTo>
                  <a:lnTo>
                    <a:pt x="25184" y="32893"/>
                  </a:lnTo>
                  <a:lnTo>
                    <a:pt x="24790" y="32512"/>
                  </a:lnTo>
                  <a:close/>
                </a:path>
                <a:path w="31750" h="61594">
                  <a:moveTo>
                    <a:pt x="26936" y="31369"/>
                  </a:moveTo>
                  <a:lnTo>
                    <a:pt x="26555" y="31369"/>
                  </a:lnTo>
                  <a:lnTo>
                    <a:pt x="26555" y="32131"/>
                  </a:lnTo>
                  <a:lnTo>
                    <a:pt x="25768" y="32131"/>
                  </a:lnTo>
                  <a:lnTo>
                    <a:pt x="25768" y="32512"/>
                  </a:lnTo>
                  <a:lnTo>
                    <a:pt x="25374" y="32512"/>
                  </a:lnTo>
                  <a:lnTo>
                    <a:pt x="25374" y="33274"/>
                  </a:lnTo>
                  <a:lnTo>
                    <a:pt x="27724" y="33274"/>
                  </a:lnTo>
                  <a:lnTo>
                    <a:pt x="27724" y="32893"/>
                  </a:lnTo>
                  <a:lnTo>
                    <a:pt x="27330" y="32893"/>
                  </a:lnTo>
                  <a:lnTo>
                    <a:pt x="27330" y="32131"/>
                  </a:lnTo>
                  <a:lnTo>
                    <a:pt x="26936" y="31750"/>
                  </a:lnTo>
                  <a:lnTo>
                    <a:pt x="26936" y="31369"/>
                  </a:lnTo>
                  <a:close/>
                </a:path>
                <a:path w="31750" h="61594">
                  <a:moveTo>
                    <a:pt x="28892" y="32512"/>
                  </a:moveTo>
                  <a:lnTo>
                    <a:pt x="28498" y="32512"/>
                  </a:lnTo>
                  <a:lnTo>
                    <a:pt x="27724" y="33274"/>
                  </a:lnTo>
                  <a:lnTo>
                    <a:pt x="28892" y="33274"/>
                  </a:lnTo>
                  <a:lnTo>
                    <a:pt x="28892" y="32512"/>
                  </a:lnTo>
                  <a:close/>
                </a:path>
                <a:path w="31750" h="61594">
                  <a:moveTo>
                    <a:pt x="26555" y="25146"/>
                  </a:moveTo>
                  <a:lnTo>
                    <a:pt x="26161" y="25400"/>
                  </a:lnTo>
                  <a:lnTo>
                    <a:pt x="1562" y="25400"/>
                  </a:lnTo>
                  <a:lnTo>
                    <a:pt x="1562" y="25781"/>
                  </a:lnTo>
                  <a:lnTo>
                    <a:pt x="1765" y="25781"/>
                  </a:lnTo>
                  <a:lnTo>
                    <a:pt x="1765" y="26543"/>
                  </a:lnTo>
                  <a:lnTo>
                    <a:pt x="1181" y="26924"/>
                  </a:lnTo>
                  <a:lnTo>
                    <a:pt x="1562" y="27686"/>
                  </a:lnTo>
                  <a:lnTo>
                    <a:pt x="1765" y="28829"/>
                  </a:lnTo>
                  <a:lnTo>
                    <a:pt x="2146" y="29591"/>
                  </a:lnTo>
                  <a:lnTo>
                    <a:pt x="2539" y="29591"/>
                  </a:lnTo>
                  <a:lnTo>
                    <a:pt x="3327" y="30988"/>
                  </a:lnTo>
                  <a:lnTo>
                    <a:pt x="3708" y="31750"/>
                  </a:lnTo>
                  <a:lnTo>
                    <a:pt x="3708" y="32512"/>
                  </a:lnTo>
                  <a:lnTo>
                    <a:pt x="4102" y="32893"/>
                  </a:lnTo>
                  <a:lnTo>
                    <a:pt x="4889" y="32512"/>
                  </a:lnTo>
                  <a:lnTo>
                    <a:pt x="24790" y="32512"/>
                  </a:lnTo>
                  <a:lnTo>
                    <a:pt x="24396" y="32131"/>
                  </a:lnTo>
                  <a:lnTo>
                    <a:pt x="23621" y="32131"/>
                  </a:lnTo>
                  <a:lnTo>
                    <a:pt x="23621" y="31750"/>
                  </a:lnTo>
                  <a:lnTo>
                    <a:pt x="24396" y="31750"/>
                  </a:lnTo>
                  <a:lnTo>
                    <a:pt x="24396" y="31369"/>
                  </a:lnTo>
                  <a:lnTo>
                    <a:pt x="24790" y="31369"/>
                  </a:lnTo>
                  <a:lnTo>
                    <a:pt x="24790" y="30607"/>
                  </a:lnTo>
                  <a:lnTo>
                    <a:pt x="25184" y="30607"/>
                  </a:lnTo>
                  <a:lnTo>
                    <a:pt x="25184" y="29972"/>
                  </a:lnTo>
                  <a:lnTo>
                    <a:pt x="25374" y="29972"/>
                  </a:lnTo>
                  <a:lnTo>
                    <a:pt x="25184" y="29591"/>
                  </a:lnTo>
                  <a:lnTo>
                    <a:pt x="25184" y="28829"/>
                  </a:lnTo>
                  <a:lnTo>
                    <a:pt x="25374" y="28829"/>
                  </a:lnTo>
                  <a:lnTo>
                    <a:pt x="25374" y="27686"/>
                  </a:lnTo>
                  <a:lnTo>
                    <a:pt x="25768" y="27686"/>
                  </a:lnTo>
                  <a:lnTo>
                    <a:pt x="25768" y="26924"/>
                  </a:lnTo>
                  <a:lnTo>
                    <a:pt x="26161" y="26924"/>
                  </a:lnTo>
                  <a:lnTo>
                    <a:pt x="26555" y="26543"/>
                  </a:lnTo>
                  <a:lnTo>
                    <a:pt x="26555" y="25146"/>
                  </a:lnTo>
                  <a:close/>
                </a:path>
                <a:path w="31750" h="61594">
                  <a:moveTo>
                    <a:pt x="5270" y="32512"/>
                  </a:moveTo>
                  <a:lnTo>
                    <a:pt x="4889" y="32512"/>
                  </a:lnTo>
                  <a:lnTo>
                    <a:pt x="4889" y="32893"/>
                  </a:lnTo>
                  <a:lnTo>
                    <a:pt x="5270" y="32512"/>
                  </a:lnTo>
                  <a:close/>
                </a:path>
                <a:path w="31750" h="61594">
                  <a:moveTo>
                    <a:pt x="26555" y="31750"/>
                  </a:moveTo>
                  <a:lnTo>
                    <a:pt x="26161" y="31750"/>
                  </a:lnTo>
                  <a:lnTo>
                    <a:pt x="26161" y="32131"/>
                  </a:lnTo>
                  <a:lnTo>
                    <a:pt x="26555" y="32131"/>
                  </a:lnTo>
                  <a:lnTo>
                    <a:pt x="26555" y="31750"/>
                  </a:lnTo>
                  <a:close/>
                </a:path>
                <a:path w="31750" h="61594">
                  <a:moveTo>
                    <a:pt x="25768" y="25146"/>
                  </a:moveTo>
                  <a:lnTo>
                    <a:pt x="1181" y="25146"/>
                  </a:lnTo>
                  <a:lnTo>
                    <a:pt x="1181" y="25400"/>
                  </a:lnTo>
                  <a:lnTo>
                    <a:pt x="26161" y="25400"/>
                  </a:lnTo>
                  <a:lnTo>
                    <a:pt x="25768" y="25146"/>
                  </a:lnTo>
                  <a:close/>
                </a:path>
                <a:path w="31750" h="61594">
                  <a:moveTo>
                    <a:pt x="26161" y="24384"/>
                  </a:moveTo>
                  <a:lnTo>
                    <a:pt x="1765" y="24384"/>
                  </a:lnTo>
                  <a:lnTo>
                    <a:pt x="2146" y="24765"/>
                  </a:lnTo>
                  <a:lnTo>
                    <a:pt x="1765" y="24765"/>
                  </a:lnTo>
                  <a:lnTo>
                    <a:pt x="1562" y="25146"/>
                  </a:lnTo>
                  <a:lnTo>
                    <a:pt x="26161" y="25146"/>
                  </a:lnTo>
                  <a:lnTo>
                    <a:pt x="26161" y="24384"/>
                  </a:lnTo>
                  <a:close/>
                </a:path>
                <a:path w="31750" h="61594">
                  <a:moveTo>
                    <a:pt x="25768" y="23622"/>
                  </a:moveTo>
                  <a:lnTo>
                    <a:pt x="2539" y="23622"/>
                  </a:lnTo>
                  <a:lnTo>
                    <a:pt x="2146" y="24003"/>
                  </a:lnTo>
                  <a:lnTo>
                    <a:pt x="2539" y="24003"/>
                  </a:lnTo>
                  <a:lnTo>
                    <a:pt x="2539" y="24384"/>
                  </a:lnTo>
                  <a:lnTo>
                    <a:pt x="25768" y="24384"/>
                  </a:lnTo>
                  <a:lnTo>
                    <a:pt x="25768" y="23622"/>
                  </a:lnTo>
                  <a:close/>
                </a:path>
                <a:path w="31750" h="61594">
                  <a:moveTo>
                    <a:pt x="25768" y="18415"/>
                  </a:moveTo>
                  <a:lnTo>
                    <a:pt x="1562" y="18415"/>
                  </a:lnTo>
                  <a:lnTo>
                    <a:pt x="1562" y="18796"/>
                  </a:lnTo>
                  <a:lnTo>
                    <a:pt x="1765" y="19177"/>
                  </a:lnTo>
                  <a:lnTo>
                    <a:pt x="1765" y="20955"/>
                  </a:lnTo>
                  <a:lnTo>
                    <a:pt x="1562" y="21336"/>
                  </a:lnTo>
                  <a:lnTo>
                    <a:pt x="1181" y="21717"/>
                  </a:lnTo>
                  <a:lnTo>
                    <a:pt x="1562" y="21717"/>
                  </a:lnTo>
                  <a:lnTo>
                    <a:pt x="1562" y="22479"/>
                  </a:lnTo>
                  <a:lnTo>
                    <a:pt x="2146" y="22479"/>
                  </a:lnTo>
                  <a:lnTo>
                    <a:pt x="2146" y="23622"/>
                  </a:lnTo>
                  <a:lnTo>
                    <a:pt x="25374" y="23622"/>
                  </a:lnTo>
                  <a:lnTo>
                    <a:pt x="25374" y="21336"/>
                  </a:lnTo>
                  <a:lnTo>
                    <a:pt x="25184" y="20955"/>
                  </a:lnTo>
                  <a:lnTo>
                    <a:pt x="25184" y="20320"/>
                  </a:lnTo>
                  <a:lnTo>
                    <a:pt x="24790" y="19939"/>
                  </a:lnTo>
                  <a:lnTo>
                    <a:pt x="25184" y="19939"/>
                  </a:lnTo>
                  <a:lnTo>
                    <a:pt x="25184" y="19558"/>
                  </a:lnTo>
                  <a:lnTo>
                    <a:pt x="25374" y="19558"/>
                  </a:lnTo>
                  <a:lnTo>
                    <a:pt x="25374" y="18796"/>
                  </a:lnTo>
                  <a:lnTo>
                    <a:pt x="25768" y="18796"/>
                  </a:lnTo>
                  <a:lnTo>
                    <a:pt x="25768" y="18415"/>
                  </a:lnTo>
                  <a:close/>
                </a:path>
                <a:path w="31750" h="61594">
                  <a:moveTo>
                    <a:pt x="26555" y="16891"/>
                  </a:moveTo>
                  <a:lnTo>
                    <a:pt x="1765" y="16891"/>
                  </a:lnTo>
                  <a:lnTo>
                    <a:pt x="2146" y="17272"/>
                  </a:lnTo>
                  <a:lnTo>
                    <a:pt x="2146" y="18034"/>
                  </a:lnTo>
                  <a:lnTo>
                    <a:pt x="1765" y="18034"/>
                  </a:lnTo>
                  <a:lnTo>
                    <a:pt x="1765" y="18415"/>
                  </a:lnTo>
                  <a:lnTo>
                    <a:pt x="26161" y="18415"/>
                  </a:lnTo>
                  <a:lnTo>
                    <a:pt x="26161" y="17653"/>
                  </a:lnTo>
                  <a:lnTo>
                    <a:pt x="26555" y="17653"/>
                  </a:lnTo>
                  <a:lnTo>
                    <a:pt x="26555" y="16891"/>
                  </a:lnTo>
                  <a:close/>
                </a:path>
                <a:path w="31750" h="61594">
                  <a:moveTo>
                    <a:pt x="1181" y="16510"/>
                  </a:moveTo>
                  <a:lnTo>
                    <a:pt x="787" y="16510"/>
                  </a:lnTo>
                  <a:lnTo>
                    <a:pt x="787" y="16891"/>
                  </a:lnTo>
                  <a:lnTo>
                    <a:pt x="1181" y="16510"/>
                  </a:lnTo>
                  <a:close/>
                </a:path>
                <a:path w="31750" h="61594">
                  <a:moveTo>
                    <a:pt x="26936" y="16510"/>
                  </a:moveTo>
                  <a:lnTo>
                    <a:pt x="1181" y="16510"/>
                  </a:lnTo>
                  <a:lnTo>
                    <a:pt x="1562" y="16891"/>
                  </a:lnTo>
                  <a:lnTo>
                    <a:pt x="26936" y="16891"/>
                  </a:lnTo>
                  <a:lnTo>
                    <a:pt x="26936" y="16510"/>
                  </a:lnTo>
                  <a:close/>
                </a:path>
                <a:path w="31750" h="61594">
                  <a:moveTo>
                    <a:pt x="27330" y="16129"/>
                  </a:moveTo>
                  <a:lnTo>
                    <a:pt x="393" y="16129"/>
                  </a:lnTo>
                  <a:lnTo>
                    <a:pt x="393" y="16510"/>
                  </a:lnTo>
                  <a:lnTo>
                    <a:pt x="27330" y="16510"/>
                  </a:lnTo>
                  <a:lnTo>
                    <a:pt x="27330" y="16129"/>
                  </a:lnTo>
                  <a:close/>
                </a:path>
                <a:path w="31750" h="61594">
                  <a:moveTo>
                    <a:pt x="27724" y="15875"/>
                  </a:moveTo>
                  <a:lnTo>
                    <a:pt x="787" y="15875"/>
                  </a:lnTo>
                  <a:lnTo>
                    <a:pt x="787" y="16129"/>
                  </a:lnTo>
                  <a:lnTo>
                    <a:pt x="27724" y="16129"/>
                  </a:lnTo>
                  <a:lnTo>
                    <a:pt x="27724" y="15875"/>
                  </a:lnTo>
                  <a:close/>
                </a:path>
                <a:path w="31750" h="61594">
                  <a:moveTo>
                    <a:pt x="28498" y="15240"/>
                  </a:moveTo>
                  <a:lnTo>
                    <a:pt x="1181" y="15240"/>
                  </a:lnTo>
                  <a:lnTo>
                    <a:pt x="1562" y="15494"/>
                  </a:lnTo>
                  <a:lnTo>
                    <a:pt x="1562" y="15875"/>
                  </a:lnTo>
                  <a:lnTo>
                    <a:pt x="28105" y="15875"/>
                  </a:lnTo>
                  <a:lnTo>
                    <a:pt x="28105" y="15494"/>
                  </a:lnTo>
                  <a:lnTo>
                    <a:pt x="28498" y="15494"/>
                  </a:lnTo>
                  <a:lnTo>
                    <a:pt x="28498" y="15240"/>
                  </a:lnTo>
                  <a:close/>
                </a:path>
                <a:path w="31750" h="61594">
                  <a:moveTo>
                    <a:pt x="31432" y="12446"/>
                  </a:moveTo>
                  <a:lnTo>
                    <a:pt x="1181" y="12446"/>
                  </a:lnTo>
                  <a:lnTo>
                    <a:pt x="1181" y="12827"/>
                  </a:lnTo>
                  <a:lnTo>
                    <a:pt x="1562" y="13208"/>
                  </a:lnTo>
                  <a:lnTo>
                    <a:pt x="1562" y="15240"/>
                  </a:lnTo>
                  <a:lnTo>
                    <a:pt x="29286" y="15240"/>
                  </a:lnTo>
                  <a:lnTo>
                    <a:pt x="29286" y="14732"/>
                  </a:lnTo>
                  <a:lnTo>
                    <a:pt x="30060" y="14732"/>
                  </a:lnTo>
                  <a:lnTo>
                    <a:pt x="30060" y="14351"/>
                  </a:lnTo>
                  <a:lnTo>
                    <a:pt x="30251" y="14351"/>
                  </a:lnTo>
                  <a:lnTo>
                    <a:pt x="30251" y="13970"/>
                  </a:lnTo>
                  <a:lnTo>
                    <a:pt x="31432" y="13970"/>
                  </a:lnTo>
                  <a:lnTo>
                    <a:pt x="31432" y="12446"/>
                  </a:lnTo>
                  <a:close/>
                </a:path>
                <a:path w="31750" h="61594">
                  <a:moveTo>
                    <a:pt x="30645" y="10414"/>
                  </a:moveTo>
                  <a:lnTo>
                    <a:pt x="787" y="10414"/>
                  </a:lnTo>
                  <a:lnTo>
                    <a:pt x="787" y="11684"/>
                  </a:lnTo>
                  <a:lnTo>
                    <a:pt x="393" y="11684"/>
                  </a:lnTo>
                  <a:lnTo>
                    <a:pt x="393" y="12446"/>
                  </a:lnTo>
                  <a:lnTo>
                    <a:pt x="30645" y="12446"/>
                  </a:lnTo>
                  <a:lnTo>
                    <a:pt x="30645" y="12065"/>
                  </a:lnTo>
                  <a:lnTo>
                    <a:pt x="31038" y="12065"/>
                  </a:lnTo>
                  <a:lnTo>
                    <a:pt x="30645" y="11684"/>
                  </a:lnTo>
                  <a:lnTo>
                    <a:pt x="787" y="11684"/>
                  </a:lnTo>
                  <a:lnTo>
                    <a:pt x="787" y="11303"/>
                  </a:lnTo>
                  <a:lnTo>
                    <a:pt x="30645" y="11303"/>
                  </a:lnTo>
                  <a:lnTo>
                    <a:pt x="30645" y="10414"/>
                  </a:lnTo>
                  <a:close/>
                </a:path>
                <a:path w="31750" h="61594">
                  <a:moveTo>
                    <a:pt x="31038" y="9906"/>
                  </a:moveTo>
                  <a:lnTo>
                    <a:pt x="393" y="9906"/>
                  </a:lnTo>
                  <a:lnTo>
                    <a:pt x="393" y="10414"/>
                  </a:lnTo>
                  <a:lnTo>
                    <a:pt x="31038" y="10414"/>
                  </a:lnTo>
                  <a:lnTo>
                    <a:pt x="31038" y="9906"/>
                  </a:lnTo>
                  <a:close/>
                </a:path>
                <a:path w="31750" h="61594">
                  <a:moveTo>
                    <a:pt x="30060" y="8001"/>
                  </a:moveTo>
                  <a:lnTo>
                    <a:pt x="787" y="8001"/>
                  </a:lnTo>
                  <a:lnTo>
                    <a:pt x="787" y="9525"/>
                  </a:lnTo>
                  <a:lnTo>
                    <a:pt x="393" y="9525"/>
                  </a:lnTo>
                  <a:lnTo>
                    <a:pt x="0" y="9906"/>
                  </a:lnTo>
                  <a:lnTo>
                    <a:pt x="30645" y="9906"/>
                  </a:lnTo>
                  <a:lnTo>
                    <a:pt x="30645" y="9271"/>
                  </a:lnTo>
                  <a:lnTo>
                    <a:pt x="30251" y="9271"/>
                  </a:lnTo>
                  <a:lnTo>
                    <a:pt x="30251" y="8763"/>
                  </a:lnTo>
                  <a:lnTo>
                    <a:pt x="30060" y="8763"/>
                  </a:lnTo>
                  <a:lnTo>
                    <a:pt x="30060" y="8001"/>
                  </a:lnTo>
                  <a:close/>
                </a:path>
                <a:path w="31750" h="61594">
                  <a:moveTo>
                    <a:pt x="393" y="8763"/>
                  </a:moveTo>
                  <a:lnTo>
                    <a:pt x="393" y="9271"/>
                  </a:lnTo>
                  <a:lnTo>
                    <a:pt x="787" y="9271"/>
                  </a:lnTo>
                  <a:lnTo>
                    <a:pt x="393" y="8763"/>
                  </a:lnTo>
                  <a:close/>
                </a:path>
                <a:path w="31750" h="61594">
                  <a:moveTo>
                    <a:pt x="29667" y="6858"/>
                  </a:moveTo>
                  <a:lnTo>
                    <a:pt x="4102" y="6858"/>
                  </a:lnTo>
                  <a:lnTo>
                    <a:pt x="3708" y="7239"/>
                  </a:lnTo>
                  <a:lnTo>
                    <a:pt x="787" y="7239"/>
                  </a:lnTo>
                  <a:lnTo>
                    <a:pt x="787" y="7620"/>
                  </a:lnTo>
                  <a:lnTo>
                    <a:pt x="393" y="7620"/>
                  </a:lnTo>
                  <a:lnTo>
                    <a:pt x="393" y="8001"/>
                  </a:lnTo>
                  <a:lnTo>
                    <a:pt x="29667" y="8001"/>
                  </a:lnTo>
                  <a:lnTo>
                    <a:pt x="29667" y="6858"/>
                  </a:lnTo>
                  <a:close/>
                </a:path>
                <a:path w="31750" h="61594">
                  <a:moveTo>
                    <a:pt x="3708" y="6858"/>
                  </a:moveTo>
                  <a:lnTo>
                    <a:pt x="1765" y="6858"/>
                  </a:lnTo>
                  <a:lnTo>
                    <a:pt x="1765" y="7239"/>
                  </a:lnTo>
                  <a:lnTo>
                    <a:pt x="3708" y="7239"/>
                  </a:lnTo>
                  <a:lnTo>
                    <a:pt x="3708" y="6858"/>
                  </a:lnTo>
                  <a:close/>
                </a:path>
                <a:path w="31750" h="61594">
                  <a:moveTo>
                    <a:pt x="3327" y="6477"/>
                  </a:moveTo>
                  <a:lnTo>
                    <a:pt x="2933" y="6477"/>
                  </a:lnTo>
                  <a:lnTo>
                    <a:pt x="2539" y="6858"/>
                  </a:lnTo>
                  <a:lnTo>
                    <a:pt x="3327" y="6858"/>
                  </a:lnTo>
                  <a:lnTo>
                    <a:pt x="3327" y="6477"/>
                  </a:lnTo>
                  <a:close/>
                </a:path>
                <a:path w="31750" h="61594">
                  <a:moveTo>
                    <a:pt x="6057" y="5969"/>
                  </a:moveTo>
                  <a:lnTo>
                    <a:pt x="5270" y="5969"/>
                  </a:lnTo>
                  <a:lnTo>
                    <a:pt x="5270" y="6350"/>
                  </a:lnTo>
                  <a:lnTo>
                    <a:pt x="4495" y="6350"/>
                  </a:lnTo>
                  <a:lnTo>
                    <a:pt x="4495" y="6858"/>
                  </a:lnTo>
                  <a:lnTo>
                    <a:pt x="28892" y="6858"/>
                  </a:lnTo>
                  <a:lnTo>
                    <a:pt x="28892" y="6477"/>
                  </a:lnTo>
                  <a:lnTo>
                    <a:pt x="6642" y="6477"/>
                  </a:lnTo>
                  <a:lnTo>
                    <a:pt x="6451" y="6350"/>
                  </a:lnTo>
                  <a:lnTo>
                    <a:pt x="6057" y="5969"/>
                  </a:lnTo>
                  <a:close/>
                </a:path>
                <a:path w="31750" h="61594">
                  <a:moveTo>
                    <a:pt x="28892" y="6350"/>
                  </a:moveTo>
                  <a:lnTo>
                    <a:pt x="6642" y="6350"/>
                  </a:lnTo>
                  <a:lnTo>
                    <a:pt x="28892" y="6477"/>
                  </a:lnTo>
                  <a:close/>
                </a:path>
                <a:path w="31750" h="61594">
                  <a:moveTo>
                    <a:pt x="27724" y="5207"/>
                  </a:moveTo>
                  <a:lnTo>
                    <a:pt x="8204" y="5207"/>
                  </a:lnTo>
                  <a:lnTo>
                    <a:pt x="7416" y="5588"/>
                  </a:lnTo>
                  <a:lnTo>
                    <a:pt x="8204" y="6350"/>
                  </a:lnTo>
                  <a:lnTo>
                    <a:pt x="28498" y="6350"/>
                  </a:lnTo>
                  <a:lnTo>
                    <a:pt x="28498" y="5969"/>
                  </a:lnTo>
                  <a:lnTo>
                    <a:pt x="27724" y="5969"/>
                  </a:lnTo>
                  <a:lnTo>
                    <a:pt x="27724" y="5207"/>
                  </a:lnTo>
                  <a:close/>
                </a:path>
                <a:path w="31750" h="61594">
                  <a:moveTo>
                    <a:pt x="26936" y="3556"/>
                  </a:moveTo>
                  <a:lnTo>
                    <a:pt x="9766" y="3556"/>
                  </a:lnTo>
                  <a:lnTo>
                    <a:pt x="8978" y="4318"/>
                  </a:lnTo>
                  <a:lnTo>
                    <a:pt x="9372" y="4826"/>
                  </a:lnTo>
                  <a:lnTo>
                    <a:pt x="8597" y="4826"/>
                  </a:lnTo>
                  <a:lnTo>
                    <a:pt x="8597" y="5207"/>
                  </a:lnTo>
                  <a:lnTo>
                    <a:pt x="26936" y="5207"/>
                  </a:lnTo>
                  <a:lnTo>
                    <a:pt x="26936" y="3556"/>
                  </a:lnTo>
                  <a:close/>
                </a:path>
                <a:path w="31750" h="61594">
                  <a:moveTo>
                    <a:pt x="26555" y="0"/>
                  </a:moveTo>
                  <a:lnTo>
                    <a:pt x="25374" y="0"/>
                  </a:lnTo>
                  <a:lnTo>
                    <a:pt x="25374" y="381"/>
                  </a:lnTo>
                  <a:lnTo>
                    <a:pt x="24790" y="762"/>
                  </a:lnTo>
                  <a:lnTo>
                    <a:pt x="24015" y="1524"/>
                  </a:lnTo>
                  <a:lnTo>
                    <a:pt x="22453" y="2032"/>
                  </a:lnTo>
                  <a:lnTo>
                    <a:pt x="22453" y="2413"/>
                  </a:lnTo>
                  <a:lnTo>
                    <a:pt x="21666" y="2794"/>
                  </a:lnTo>
                  <a:lnTo>
                    <a:pt x="21285" y="2794"/>
                  </a:lnTo>
                  <a:lnTo>
                    <a:pt x="20891" y="3175"/>
                  </a:lnTo>
                  <a:lnTo>
                    <a:pt x="10540" y="3175"/>
                  </a:lnTo>
                  <a:lnTo>
                    <a:pt x="10540" y="3556"/>
                  </a:lnTo>
                  <a:lnTo>
                    <a:pt x="26555" y="3556"/>
                  </a:lnTo>
                  <a:lnTo>
                    <a:pt x="26555" y="2413"/>
                  </a:lnTo>
                  <a:lnTo>
                    <a:pt x="27724" y="2413"/>
                  </a:lnTo>
                  <a:lnTo>
                    <a:pt x="27724" y="1651"/>
                  </a:lnTo>
                  <a:lnTo>
                    <a:pt x="28105" y="1524"/>
                  </a:lnTo>
                  <a:lnTo>
                    <a:pt x="27330" y="1143"/>
                  </a:lnTo>
                  <a:lnTo>
                    <a:pt x="27461" y="762"/>
                  </a:lnTo>
                  <a:lnTo>
                    <a:pt x="26936" y="762"/>
                  </a:lnTo>
                  <a:lnTo>
                    <a:pt x="26555" y="381"/>
                  </a:lnTo>
                  <a:lnTo>
                    <a:pt x="26555" y="0"/>
                  </a:lnTo>
                  <a:close/>
                </a:path>
                <a:path w="31750" h="61594">
                  <a:moveTo>
                    <a:pt x="15036" y="1524"/>
                  </a:moveTo>
                  <a:lnTo>
                    <a:pt x="14643" y="1524"/>
                  </a:lnTo>
                  <a:lnTo>
                    <a:pt x="14643" y="2032"/>
                  </a:lnTo>
                  <a:lnTo>
                    <a:pt x="13868" y="2032"/>
                  </a:lnTo>
                  <a:lnTo>
                    <a:pt x="13474" y="2413"/>
                  </a:lnTo>
                  <a:lnTo>
                    <a:pt x="11125" y="2413"/>
                  </a:lnTo>
                  <a:lnTo>
                    <a:pt x="11125" y="2794"/>
                  </a:lnTo>
                  <a:lnTo>
                    <a:pt x="10934" y="3175"/>
                  </a:lnTo>
                  <a:lnTo>
                    <a:pt x="20891" y="3175"/>
                  </a:lnTo>
                  <a:lnTo>
                    <a:pt x="20891" y="2794"/>
                  </a:lnTo>
                  <a:lnTo>
                    <a:pt x="16014" y="2794"/>
                  </a:lnTo>
                  <a:lnTo>
                    <a:pt x="16014" y="2032"/>
                  </a:lnTo>
                  <a:lnTo>
                    <a:pt x="15811" y="1651"/>
                  </a:lnTo>
                  <a:lnTo>
                    <a:pt x="15417" y="1651"/>
                  </a:lnTo>
                  <a:lnTo>
                    <a:pt x="15036" y="1524"/>
                  </a:lnTo>
                  <a:close/>
                </a:path>
                <a:path w="31750" h="61594">
                  <a:moveTo>
                    <a:pt x="16789" y="2413"/>
                  </a:moveTo>
                  <a:lnTo>
                    <a:pt x="16395" y="2413"/>
                  </a:lnTo>
                  <a:lnTo>
                    <a:pt x="16395" y="2794"/>
                  </a:lnTo>
                  <a:lnTo>
                    <a:pt x="16789" y="2794"/>
                  </a:lnTo>
                  <a:lnTo>
                    <a:pt x="16789" y="2413"/>
                  </a:lnTo>
                  <a:close/>
                </a:path>
                <a:path w="31750" h="61594">
                  <a:moveTo>
                    <a:pt x="18351" y="1524"/>
                  </a:moveTo>
                  <a:lnTo>
                    <a:pt x="17957" y="1524"/>
                  </a:lnTo>
                  <a:lnTo>
                    <a:pt x="18351" y="2032"/>
                  </a:lnTo>
                  <a:lnTo>
                    <a:pt x="17957" y="2032"/>
                  </a:lnTo>
                  <a:lnTo>
                    <a:pt x="17957" y="2794"/>
                  </a:lnTo>
                  <a:lnTo>
                    <a:pt x="20891" y="2794"/>
                  </a:lnTo>
                  <a:lnTo>
                    <a:pt x="20891" y="2413"/>
                  </a:lnTo>
                  <a:lnTo>
                    <a:pt x="19519" y="2413"/>
                  </a:lnTo>
                  <a:lnTo>
                    <a:pt x="19138" y="2032"/>
                  </a:lnTo>
                  <a:lnTo>
                    <a:pt x="19519" y="1651"/>
                  </a:lnTo>
                  <a:lnTo>
                    <a:pt x="18351" y="1651"/>
                  </a:lnTo>
                  <a:close/>
                </a:path>
                <a:path w="31750" h="61594">
                  <a:moveTo>
                    <a:pt x="12687" y="1524"/>
                  </a:moveTo>
                  <a:lnTo>
                    <a:pt x="11912" y="1524"/>
                  </a:lnTo>
                  <a:lnTo>
                    <a:pt x="11518" y="2032"/>
                  </a:lnTo>
                  <a:lnTo>
                    <a:pt x="11518" y="2413"/>
                  </a:lnTo>
                  <a:lnTo>
                    <a:pt x="13080" y="2413"/>
                  </a:lnTo>
                  <a:lnTo>
                    <a:pt x="13080" y="1651"/>
                  </a:lnTo>
                  <a:lnTo>
                    <a:pt x="12687" y="1651"/>
                  </a:lnTo>
                  <a:close/>
                </a:path>
                <a:path w="31750" h="61594">
                  <a:moveTo>
                    <a:pt x="13474" y="2032"/>
                  </a:moveTo>
                  <a:lnTo>
                    <a:pt x="13080" y="2413"/>
                  </a:lnTo>
                  <a:lnTo>
                    <a:pt x="13474" y="2413"/>
                  </a:lnTo>
                  <a:lnTo>
                    <a:pt x="13474" y="2032"/>
                  </a:lnTo>
                  <a:close/>
                </a:path>
                <a:path w="31750" h="61594">
                  <a:moveTo>
                    <a:pt x="20891" y="1524"/>
                  </a:moveTo>
                  <a:lnTo>
                    <a:pt x="20688" y="1651"/>
                  </a:lnTo>
                  <a:lnTo>
                    <a:pt x="20307" y="1651"/>
                  </a:lnTo>
                  <a:lnTo>
                    <a:pt x="19913" y="2032"/>
                  </a:lnTo>
                  <a:lnTo>
                    <a:pt x="19519" y="2032"/>
                  </a:lnTo>
                  <a:lnTo>
                    <a:pt x="19519" y="2413"/>
                  </a:lnTo>
                  <a:lnTo>
                    <a:pt x="20891" y="2413"/>
                  </a:lnTo>
                  <a:lnTo>
                    <a:pt x="20891" y="1524"/>
                  </a:lnTo>
                  <a:close/>
                </a:path>
                <a:path w="31750" h="61594">
                  <a:moveTo>
                    <a:pt x="14643" y="1651"/>
                  </a:moveTo>
                  <a:lnTo>
                    <a:pt x="14249" y="1651"/>
                  </a:lnTo>
                  <a:lnTo>
                    <a:pt x="14249" y="2032"/>
                  </a:lnTo>
                  <a:lnTo>
                    <a:pt x="14643" y="2032"/>
                  </a:lnTo>
                  <a:lnTo>
                    <a:pt x="14643" y="1651"/>
                  </a:lnTo>
                  <a:close/>
                </a:path>
                <a:path w="31750" h="61594">
                  <a:moveTo>
                    <a:pt x="27724" y="0"/>
                  </a:moveTo>
                  <a:lnTo>
                    <a:pt x="27330" y="381"/>
                  </a:lnTo>
                  <a:lnTo>
                    <a:pt x="26936" y="381"/>
                  </a:lnTo>
                  <a:lnTo>
                    <a:pt x="26936" y="762"/>
                  </a:lnTo>
                  <a:lnTo>
                    <a:pt x="27461" y="762"/>
                  </a:lnTo>
                  <a:lnTo>
                    <a:pt x="27724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4314955" y="2180899"/>
              <a:ext cx="31750" cy="62230"/>
            </a:xfrm>
            <a:custGeom>
              <a:avLst/>
              <a:gdLst/>
              <a:ahLst/>
              <a:cxnLst/>
              <a:rect l="l" t="t" r="r" b="b"/>
              <a:pathLst>
                <a:path w="31750" h="62230">
                  <a:moveTo>
                    <a:pt x="27330" y="774"/>
                  </a:moveTo>
                  <a:lnTo>
                    <a:pt x="27724" y="393"/>
                  </a:lnTo>
                  <a:lnTo>
                    <a:pt x="27330" y="1549"/>
                  </a:lnTo>
                  <a:lnTo>
                    <a:pt x="28105" y="1930"/>
                  </a:lnTo>
                  <a:lnTo>
                    <a:pt x="27724" y="2120"/>
                  </a:lnTo>
                  <a:lnTo>
                    <a:pt x="27724" y="2895"/>
                  </a:lnTo>
                  <a:lnTo>
                    <a:pt x="26555" y="2895"/>
                  </a:lnTo>
                  <a:lnTo>
                    <a:pt x="26555" y="3276"/>
                  </a:lnTo>
                  <a:lnTo>
                    <a:pt x="26555" y="4051"/>
                  </a:lnTo>
                  <a:lnTo>
                    <a:pt x="26936" y="4051"/>
                  </a:lnTo>
                  <a:lnTo>
                    <a:pt x="26936" y="4813"/>
                  </a:lnTo>
                  <a:lnTo>
                    <a:pt x="26936" y="5588"/>
                  </a:lnTo>
                  <a:lnTo>
                    <a:pt x="27724" y="5588"/>
                  </a:lnTo>
                  <a:lnTo>
                    <a:pt x="27724" y="6362"/>
                  </a:lnTo>
                  <a:lnTo>
                    <a:pt x="28105" y="6362"/>
                  </a:lnTo>
                  <a:lnTo>
                    <a:pt x="28498" y="6362"/>
                  </a:lnTo>
                  <a:lnTo>
                    <a:pt x="28498" y="6743"/>
                  </a:lnTo>
                  <a:lnTo>
                    <a:pt x="28892" y="6743"/>
                  </a:lnTo>
                  <a:lnTo>
                    <a:pt x="28892" y="6934"/>
                  </a:lnTo>
                  <a:lnTo>
                    <a:pt x="28892" y="7327"/>
                  </a:lnTo>
                  <a:lnTo>
                    <a:pt x="29667" y="7327"/>
                  </a:lnTo>
                  <a:lnTo>
                    <a:pt x="29667" y="8483"/>
                  </a:lnTo>
                  <a:lnTo>
                    <a:pt x="30060" y="8483"/>
                  </a:lnTo>
                  <a:lnTo>
                    <a:pt x="30060" y="8864"/>
                  </a:lnTo>
                  <a:lnTo>
                    <a:pt x="30060" y="9245"/>
                  </a:lnTo>
                  <a:lnTo>
                    <a:pt x="30251" y="9245"/>
                  </a:lnTo>
                  <a:lnTo>
                    <a:pt x="30251" y="9639"/>
                  </a:lnTo>
                  <a:lnTo>
                    <a:pt x="30645" y="9639"/>
                  </a:lnTo>
                  <a:lnTo>
                    <a:pt x="30645" y="10020"/>
                  </a:lnTo>
                  <a:lnTo>
                    <a:pt x="30645" y="10401"/>
                  </a:lnTo>
                  <a:lnTo>
                    <a:pt x="31038" y="10401"/>
                  </a:lnTo>
                  <a:lnTo>
                    <a:pt x="31038" y="10795"/>
                  </a:lnTo>
                  <a:lnTo>
                    <a:pt x="30645" y="10795"/>
                  </a:lnTo>
                  <a:lnTo>
                    <a:pt x="30645" y="11176"/>
                  </a:lnTo>
                  <a:lnTo>
                    <a:pt x="30645" y="10795"/>
                  </a:lnTo>
                  <a:lnTo>
                    <a:pt x="30645" y="11176"/>
                  </a:lnTo>
                  <a:lnTo>
                    <a:pt x="30645" y="11557"/>
                  </a:lnTo>
                  <a:lnTo>
                    <a:pt x="30645" y="11760"/>
                  </a:lnTo>
                  <a:lnTo>
                    <a:pt x="30645" y="12141"/>
                  </a:lnTo>
                  <a:lnTo>
                    <a:pt x="31038" y="12522"/>
                  </a:lnTo>
                  <a:lnTo>
                    <a:pt x="30645" y="12522"/>
                  </a:lnTo>
                  <a:lnTo>
                    <a:pt x="30645" y="12915"/>
                  </a:lnTo>
                  <a:lnTo>
                    <a:pt x="31038" y="12915"/>
                  </a:lnTo>
                  <a:lnTo>
                    <a:pt x="31038" y="12522"/>
                  </a:lnTo>
                  <a:lnTo>
                    <a:pt x="31038" y="12915"/>
                  </a:lnTo>
                  <a:lnTo>
                    <a:pt x="31038" y="12522"/>
                  </a:lnTo>
                  <a:lnTo>
                    <a:pt x="31038" y="12915"/>
                  </a:lnTo>
                  <a:lnTo>
                    <a:pt x="31038" y="12522"/>
                  </a:lnTo>
                  <a:lnTo>
                    <a:pt x="31038" y="12915"/>
                  </a:lnTo>
                  <a:lnTo>
                    <a:pt x="31432" y="12915"/>
                  </a:lnTo>
                  <a:lnTo>
                    <a:pt x="31432" y="13296"/>
                  </a:lnTo>
                  <a:lnTo>
                    <a:pt x="31432" y="13677"/>
                  </a:lnTo>
                  <a:lnTo>
                    <a:pt x="31038" y="13677"/>
                  </a:lnTo>
                  <a:lnTo>
                    <a:pt x="31432" y="13677"/>
                  </a:lnTo>
                  <a:lnTo>
                    <a:pt x="31432" y="14071"/>
                  </a:lnTo>
                  <a:lnTo>
                    <a:pt x="31432" y="14452"/>
                  </a:lnTo>
                  <a:lnTo>
                    <a:pt x="31038" y="14452"/>
                  </a:lnTo>
                  <a:lnTo>
                    <a:pt x="30645" y="14452"/>
                  </a:lnTo>
                  <a:lnTo>
                    <a:pt x="30251" y="14452"/>
                  </a:lnTo>
                  <a:lnTo>
                    <a:pt x="30251" y="14833"/>
                  </a:lnTo>
                  <a:lnTo>
                    <a:pt x="30251" y="14452"/>
                  </a:lnTo>
                  <a:lnTo>
                    <a:pt x="30251" y="14833"/>
                  </a:lnTo>
                  <a:lnTo>
                    <a:pt x="30060" y="14833"/>
                  </a:lnTo>
                  <a:lnTo>
                    <a:pt x="30060" y="15227"/>
                  </a:lnTo>
                  <a:lnTo>
                    <a:pt x="29667" y="15227"/>
                  </a:lnTo>
                  <a:lnTo>
                    <a:pt x="29286" y="15227"/>
                  </a:lnTo>
                  <a:lnTo>
                    <a:pt x="29286" y="15608"/>
                  </a:lnTo>
                  <a:lnTo>
                    <a:pt x="28892" y="15608"/>
                  </a:lnTo>
                  <a:lnTo>
                    <a:pt x="28498" y="15608"/>
                  </a:lnTo>
                  <a:lnTo>
                    <a:pt x="28498" y="15989"/>
                  </a:lnTo>
                  <a:lnTo>
                    <a:pt x="28105" y="15989"/>
                  </a:lnTo>
                  <a:lnTo>
                    <a:pt x="28498" y="15989"/>
                  </a:lnTo>
                  <a:lnTo>
                    <a:pt x="28105" y="15989"/>
                  </a:lnTo>
                  <a:lnTo>
                    <a:pt x="28105" y="16370"/>
                  </a:lnTo>
                  <a:lnTo>
                    <a:pt x="27724" y="16370"/>
                  </a:lnTo>
                  <a:lnTo>
                    <a:pt x="27724" y="16573"/>
                  </a:lnTo>
                  <a:lnTo>
                    <a:pt x="27330" y="16573"/>
                  </a:lnTo>
                  <a:lnTo>
                    <a:pt x="27330" y="16954"/>
                  </a:lnTo>
                  <a:lnTo>
                    <a:pt x="26936" y="16954"/>
                  </a:lnTo>
                  <a:lnTo>
                    <a:pt x="26936" y="17335"/>
                  </a:lnTo>
                  <a:lnTo>
                    <a:pt x="26555" y="17335"/>
                  </a:lnTo>
                  <a:lnTo>
                    <a:pt x="26555" y="17729"/>
                  </a:lnTo>
                  <a:lnTo>
                    <a:pt x="26555" y="17335"/>
                  </a:lnTo>
                  <a:lnTo>
                    <a:pt x="26555" y="17729"/>
                  </a:lnTo>
                  <a:lnTo>
                    <a:pt x="26555" y="18110"/>
                  </a:lnTo>
                  <a:lnTo>
                    <a:pt x="26161" y="18110"/>
                  </a:lnTo>
                  <a:lnTo>
                    <a:pt x="26161" y="18491"/>
                  </a:lnTo>
                  <a:lnTo>
                    <a:pt x="26161" y="18884"/>
                  </a:lnTo>
                  <a:lnTo>
                    <a:pt x="25768" y="18884"/>
                  </a:lnTo>
                  <a:lnTo>
                    <a:pt x="25768" y="19265"/>
                  </a:lnTo>
                  <a:lnTo>
                    <a:pt x="25374" y="19265"/>
                  </a:lnTo>
                  <a:lnTo>
                    <a:pt x="25374" y="19646"/>
                  </a:lnTo>
                  <a:lnTo>
                    <a:pt x="25374" y="20040"/>
                  </a:lnTo>
                  <a:lnTo>
                    <a:pt x="25184" y="20040"/>
                  </a:lnTo>
                  <a:lnTo>
                    <a:pt x="25184" y="20421"/>
                  </a:lnTo>
                  <a:lnTo>
                    <a:pt x="24790" y="20421"/>
                  </a:lnTo>
                  <a:lnTo>
                    <a:pt x="25184" y="20802"/>
                  </a:lnTo>
                  <a:lnTo>
                    <a:pt x="24790" y="20802"/>
                  </a:lnTo>
                  <a:lnTo>
                    <a:pt x="25184" y="20802"/>
                  </a:lnTo>
                  <a:lnTo>
                    <a:pt x="24790" y="20802"/>
                  </a:lnTo>
                  <a:lnTo>
                    <a:pt x="25184" y="20802"/>
                  </a:lnTo>
                  <a:lnTo>
                    <a:pt x="25184" y="20993"/>
                  </a:lnTo>
                  <a:lnTo>
                    <a:pt x="25184" y="21386"/>
                  </a:lnTo>
                  <a:lnTo>
                    <a:pt x="25374" y="21386"/>
                  </a:lnTo>
                  <a:lnTo>
                    <a:pt x="25184" y="21386"/>
                  </a:lnTo>
                  <a:lnTo>
                    <a:pt x="25374" y="21767"/>
                  </a:lnTo>
                  <a:lnTo>
                    <a:pt x="25374" y="22148"/>
                  </a:lnTo>
                  <a:lnTo>
                    <a:pt x="25184" y="22148"/>
                  </a:lnTo>
                  <a:lnTo>
                    <a:pt x="25374" y="22148"/>
                  </a:lnTo>
                  <a:lnTo>
                    <a:pt x="25374" y="24079"/>
                  </a:lnTo>
                  <a:lnTo>
                    <a:pt x="25768" y="24079"/>
                  </a:lnTo>
                  <a:lnTo>
                    <a:pt x="25768" y="24472"/>
                  </a:lnTo>
                  <a:lnTo>
                    <a:pt x="25768" y="24853"/>
                  </a:lnTo>
                  <a:lnTo>
                    <a:pt x="26161" y="24853"/>
                  </a:lnTo>
                  <a:lnTo>
                    <a:pt x="26161" y="25234"/>
                  </a:lnTo>
                  <a:lnTo>
                    <a:pt x="26161" y="25628"/>
                  </a:lnTo>
                  <a:lnTo>
                    <a:pt x="25768" y="25628"/>
                  </a:lnTo>
                  <a:lnTo>
                    <a:pt x="26161" y="25819"/>
                  </a:lnTo>
                  <a:lnTo>
                    <a:pt x="26555" y="25628"/>
                  </a:lnTo>
                  <a:lnTo>
                    <a:pt x="26555" y="25819"/>
                  </a:lnTo>
                  <a:lnTo>
                    <a:pt x="26555" y="26200"/>
                  </a:lnTo>
                  <a:lnTo>
                    <a:pt x="26555" y="26581"/>
                  </a:lnTo>
                  <a:lnTo>
                    <a:pt x="26555" y="26974"/>
                  </a:lnTo>
                  <a:lnTo>
                    <a:pt x="26161" y="27355"/>
                  </a:lnTo>
                  <a:lnTo>
                    <a:pt x="25768" y="27355"/>
                  </a:lnTo>
                  <a:lnTo>
                    <a:pt x="25768" y="27736"/>
                  </a:lnTo>
                  <a:lnTo>
                    <a:pt x="25768" y="28130"/>
                  </a:lnTo>
                  <a:lnTo>
                    <a:pt x="25374" y="28130"/>
                  </a:lnTo>
                  <a:lnTo>
                    <a:pt x="25374" y="28511"/>
                  </a:lnTo>
                  <a:lnTo>
                    <a:pt x="25374" y="28892"/>
                  </a:lnTo>
                  <a:lnTo>
                    <a:pt x="25374" y="29286"/>
                  </a:lnTo>
                  <a:lnTo>
                    <a:pt x="25184" y="29286"/>
                  </a:lnTo>
                  <a:lnTo>
                    <a:pt x="25184" y="29667"/>
                  </a:lnTo>
                  <a:lnTo>
                    <a:pt x="25184" y="30048"/>
                  </a:lnTo>
                  <a:lnTo>
                    <a:pt x="25374" y="30441"/>
                  </a:lnTo>
                  <a:lnTo>
                    <a:pt x="25184" y="30441"/>
                  </a:lnTo>
                  <a:lnTo>
                    <a:pt x="25184" y="30632"/>
                  </a:lnTo>
                  <a:lnTo>
                    <a:pt x="25184" y="31013"/>
                  </a:lnTo>
                  <a:lnTo>
                    <a:pt x="24790" y="31013"/>
                  </a:lnTo>
                  <a:lnTo>
                    <a:pt x="24790" y="31394"/>
                  </a:lnTo>
                  <a:lnTo>
                    <a:pt x="24790" y="31788"/>
                  </a:lnTo>
                  <a:lnTo>
                    <a:pt x="24396" y="31788"/>
                  </a:lnTo>
                  <a:lnTo>
                    <a:pt x="24396" y="32169"/>
                  </a:lnTo>
                  <a:lnTo>
                    <a:pt x="24015" y="32169"/>
                  </a:lnTo>
                  <a:lnTo>
                    <a:pt x="23621" y="32169"/>
                  </a:lnTo>
                  <a:lnTo>
                    <a:pt x="23621" y="32562"/>
                  </a:lnTo>
                  <a:lnTo>
                    <a:pt x="24015" y="32562"/>
                  </a:lnTo>
                  <a:lnTo>
                    <a:pt x="24396" y="32562"/>
                  </a:lnTo>
                  <a:lnTo>
                    <a:pt x="24790" y="32943"/>
                  </a:lnTo>
                  <a:lnTo>
                    <a:pt x="25184" y="33324"/>
                  </a:lnTo>
                  <a:lnTo>
                    <a:pt x="25184" y="33718"/>
                  </a:lnTo>
                  <a:lnTo>
                    <a:pt x="25374" y="33718"/>
                  </a:lnTo>
                  <a:lnTo>
                    <a:pt x="25374" y="33324"/>
                  </a:lnTo>
                  <a:lnTo>
                    <a:pt x="25374" y="32943"/>
                  </a:lnTo>
                  <a:lnTo>
                    <a:pt x="25768" y="32943"/>
                  </a:lnTo>
                  <a:lnTo>
                    <a:pt x="25768" y="32562"/>
                  </a:lnTo>
                  <a:lnTo>
                    <a:pt x="26161" y="32562"/>
                  </a:lnTo>
                  <a:lnTo>
                    <a:pt x="26161" y="32169"/>
                  </a:lnTo>
                  <a:lnTo>
                    <a:pt x="26555" y="32169"/>
                  </a:lnTo>
                  <a:lnTo>
                    <a:pt x="26555" y="32562"/>
                  </a:lnTo>
                  <a:lnTo>
                    <a:pt x="26555" y="32169"/>
                  </a:lnTo>
                  <a:lnTo>
                    <a:pt x="26555" y="31788"/>
                  </a:lnTo>
                  <a:lnTo>
                    <a:pt x="26936" y="31788"/>
                  </a:lnTo>
                  <a:lnTo>
                    <a:pt x="26936" y="32169"/>
                  </a:lnTo>
                  <a:lnTo>
                    <a:pt x="27330" y="32562"/>
                  </a:lnTo>
                  <a:lnTo>
                    <a:pt x="27330" y="32943"/>
                  </a:lnTo>
                  <a:lnTo>
                    <a:pt x="27330" y="33324"/>
                  </a:lnTo>
                  <a:lnTo>
                    <a:pt x="27724" y="33324"/>
                  </a:lnTo>
                  <a:lnTo>
                    <a:pt x="27724" y="33718"/>
                  </a:lnTo>
                  <a:lnTo>
                    <a:pt x="28105" y="33324"/>
                  </a:lnTo>
                  <a:lnTo>
                    <a:pt x="28498" y="32943"/>
                  </a:lnTo>
                  <a:lnTo>
                    <a:pt x="28892" y="32943"/>
                  </a:lnTo>
                  <a:lnTo>
                    <a:pt x="28892" y="33324"/>
                  </a:lnTo>
                  <a:lnTo>
                    <a:pt x="28892" y="33718"/>
                  </a:lnTo>
                  <a:lnTo>
                    <a:pt x="29286" y="33718"/>
                  </a:lnTo>
                  <a:lnTo>
                    <a:pt x="29286" y="34099"/>
                  </a:lnTo>
                  <a:lnTo>
                    <a:pt x="29286" y="34480"/>
                  </a:lnTo>
                  <a:lnTo>
                    <a:pt x="29286" y="34861"/>
                  </a:lnTo>
                  <a:lnTo>
                    <a:pt x="28892" y="34861"/>
                  </a:lnTo>
                  <a:lnTo>
                    <a:pt x="28892" y="35255"/>
                  </a:lnTo>
                  <a:lnTo>
                    <a:pt x="28892" y="35445"/>
                  </a:lnTo>
                  <a:lnTo>
                    <a:pt x="28892" y="35826"/>
                  </a:lnTo>
                  <a:lnTo>
                    <a:pt x="28498" y="35826"/>
                  </a:lnTo>
                  <a:lnTo>
                    <a:pt x="28105" y="36220"/>
                  </a:lnTo>
                  <a:lnTo>
                    <a:pt x="27724" y="36220"/>
                  </a:lnTo>
                  <a:lnTo>
                    <a:pt x="27724" y="36601"/>
                  </a:lnTo>
                  <a:lnTo>
                    <a:pt x="27724" y="38531"/>
                  </a:lnTo>
                  <a:lnTo>
                    <a:pt x="28105" y="38138"/>
                  </a:lnTo>
                  <a:lnTo>
                    <a:pt x="28498" y="38138"/>
                  </a:lnTo>
                  <a:lnTo>
                    <a:pt x="28892" y="38138"/>
                  </a:lnTo>
                  <a:lnTo>
                    <a:pt x="28892" y="38531"/>
                  </a:lnTo>
                  <a:lnTo>
                    <a:pt x="28892" y="38912"/>
                  </a:lnTo>
                  <a:lnTo>
                    <a:pt x="28498" y="39293"/>
                  </a:lnTo>
                  <a:lnTo>
                    <a:pt x="28498" y="39687"/>
                  </a:lnTo>
                  <a:lnTo>
                    <a:pt x="28892" y="39687"/>
                  </a:lnTo>
                  <a:lnTo>
                    <a:pt x="28892" y="40068"/>
                  </a:lnTo>
                  <a:lnTo>
                    <a:pt x="28892" y="40259"/>
                  </a:lnTo>
                  <a:lnTo>
                    <a:pt x="28498" y="40259"/>
                  </a:lnTo>
                  <a:lnTo>
                    <a:pt x="28105" y="40259"/>
                  </a:lnTo>
                  <a:lnTo>
                    <a:pt x="27724" y="40259"/>
                  </a:lnTo>
                  <a:lnTo>
                    <a:pt x="27724" y="40652"/>
                  </a:lnTo>
                  <a:lnTo>
                    <a:pt x="27330" y="41033"/>
                  </a:lnTo>
                  <a:lnTo>
                    <a:pt x="27330" y="41414"/>
                  </a:lnTo>
                  <a:lnTo>
                    <a:pt x="27330" y="41808"/>
                  </a:lnTo>
                  <a:lnTo>
                    <a:pt x="26936" y="41808"/>
                  </a:lnTo>
                  <a:lnTo>
                    <a:pt x="27330" y="42189"/>
                  </a:lnTo>
                  <a:lnTo>
                    <a:pt x="26936" y="42189"/>
                  </a:lnTo>
                  <a:lnTo>
                    <a:pt x="26555" y="42570"/>
                  </a:lnTo>
                  <a:lnTo>
                    <a:pt x="26555" y="42964"/>
                  </a:lnTo>
                  <a:lnTo>
                    <a:pt x="26161" y="42964"/>
                  </a:lnTo>
                  <a:lnTo>
                    <a:pt x="26161" y="43345"/>
                  </a:lnTo>
                  <a:lnTo>
                    <a:pt x="26161" y="43726"/>
                  </a:lnTo>
                  <a:lnTo>
                    <a:pt x="26161" y="44500"/>
                  </a:lnTo>
                  <a:lnTo>
                    <a:pt x="25768" y="44500"/>
                  </a:lnTo>
                  <a:lnTo>
                    <a:pt x="25768" y="44881"/>
                  </a:lnTo>
                  <a:lnTo>
                    <a:pt x="25768" y="45072"/>
                  </a:lnTo>
                  <a:lnTo>
                    <a:pt x="25374" y="45072"/>
                  </a:lnTo>
                  <a:lnTo>
                    <a:pt x="25768" y="45466"/>
                  </a:lnTo>
                  <a:lnTo>
                    <a:pt x="25374" y="45466"/>
                  </a:lnTo>
                  <a:lnTo>
                    <a:pt x="25374" y="45847"/>
                  </a:lnTo>
                  <a:lnTo>
                    <a:pt x="25374" y="46228"/>
                  </a:lnTo>
                  <a:lnTo>
                    <a:pt x="25768" y="46228"/>
                  </a:lnTo>
                  <a:lnTo>
                    <a:pt x="25768" y="45847"/>
                  </a:lnTo>
                  <a:lnTo>
                    <a:pt x="25768" y="45466"/>
                  </a:lnTo>
                  <a:lnTo>
                    <a:pt x="26161" y="45466"/>
                  </a:lnTo>
                  <a:lnTo>
                    <a:pt x="26555" y="45847"/>
                  </a:lnTo>
                  <a:lnTo>
                    <a:pt x="26555" y="46228"/>
                  </a:lnTo>
                  <a:lnTo>
                    <a:pt x="26555" y="46621"/>
                  </a:lnTo>
                  <a:lnTo>
                    <a:pt x="26936" y="46621"/>
                  </a:lnTo>
                  <a:lnTo>
                    <a:pt x="26936" y="47002"/>
                  </a:lnTo>
                  <a:lnTo>
                    <a:pt x="27330" y="47383"/>
                  </a:lnTo>
                  <a:lnTo>
                    <a:pt x="27330" y="47777"/>
                  </a:lnTo>
                  <a:lnTo>
                    <a:pt x="26936" y="47777"/>
                  </a:lnTo>
                  <a:lnTo>
                    <a:pt x="26936" y="48158"/>
                  </a:lnTo>
                  <a:lnTo>
                    <a:pt x="26936" y="48539"/>
                  </a:lnTo>
                  <a:lnTo>
                    <a:pt x="27330" y="48933"/>
                  </a:lnTo>
                  <a:lnTo>
                    <a:pt x="27330" y="49314"/>
                  </a:lnTo>
                  <a:lnTo>
                    <a:pt x="26936" y="49314"/>
                  </a:lnTo>
                  <a:lnTo>
                    <a:pt x="26936" y="49695"/>
                  </a:lnTo>
                  <a:lnTo>
                    <a:pt x="26555" y="49885"/>
                  </a:lnTo>
                  <a:lnTo>
                    <a:pt x="26161" y="50279"/>
                  </a:lnTo>
                  <a:lnTo>
                    <a:pt x="26161" y="50660"/>
                  </a:lnTo>
                  <a:lnTo>
                    <a:pt x="26161" y="51041"/>
                  </a:lnTo>
                  <a:lnTo>
                    <a:pt x="26161" y="51435"/>
                  </a:lnTo>
                  <a:lnTo>
                    <a:pt x="26555" y="51435"/>
                  </a:lnTo>
                  <a:lnTo>
                    <a:pt x="26936" y="51435"/>
                  </a:lnTo>
                  <a:lnTo>
                    <a:pt x="27330" y="51816"/>
                  </a:lnTo>
                  <a:lnTo>
                    <a:pt x="27330" y="52197"/>
                  </a:lnTo>
                  <a:lnTo>
                    <a:pt x="27330" y="52590"/>
                  </a:lnTo>
                  <a:lnTo>
                    <a:pt x="27724" y="52590"/>
                  </a:lnTo>
                  <a:lnTo>
                    <a:pt x="28105" y="52590"/>
                  </a:lnTo>
                  <a:lnTo>
                    <a:pt x="28105" y="52971"/>
                  </a:lnTo>
                  <a:lnTo>
                    <a:pt x="28105" y="53352"/>
                  </a:lnTo>
                  <a:lnTo>
                    <a:pt x="28105" y="53746"/>
                  </a:lnTo>
                  <a:lnTo>
                    <a:pt x="27724" y="53746"/>
                  </a:lnTo>
                  <a:lnTo>
                    <a:pt x="27724" y="54127"/>
                  </a:lnTo>
                  <a:lnTo>
                    <a:pt x="27724" y="54521"/>
                  </a:lnTo>
                  <a:lnTo>
                    <a:pt x="27330" y="54521"/>
                  </a:lnTo>
                  <a:lnTo>
                    <a:pt x="27330" y="54711"/>
                  </a:lnTo>
                  <a:lnTo>
                    <a:pt x="26936" y="54711"/>
                  </a:lnTo>
                  <a:lnTo>
                    <a:pt x="26936" y="55092"/>
                  </a:lnTo>
                  <a:lnTo>
                    <a:pt x="26936" y="55473"/>
                  </a:lnTo>
                  <a:lnTo>
                    <a:pt x="26936" y="55867"/>
                  </a:lnTo>
                  <a:lnTo>
                    <a:pt x="27330" y="55867"/>
                  </a:lnTo>
                  <a:lnTo>
                    <a:pt x="27330" y="56248"/>
                  </a:lnTo>
                  <a:lnTo>
                    <a:pt x="26936" y="56248"/>
                  </a:lnTo>
                  <a:lnTo>
                    <a:pt x="26555" y="56629"/>
                  </a:lnTo>
                  <a:lnTo>
                    <a:pt x="26161" y="57023"/>
                  </a:lnTo>
                  <a:lnTo>
                    <a:pt x="26161" y="57404"/>
                  </a:lnTo>
                  <a:lnTo>
                    <a:pt x="25768" y="57404"/>
                  </a:lnTo>
                  <a:lnTo>
                    <a:pt x="25768" y="57785"/>
                  </a:lnTo>
                  <a:lnTo>
                    <a:pt x="25374" y="57785"/>
                  </a:lnTo>
                  <a:lnTo>
                    <a:pt x="25374" y="58178"/>
                  </a:lnTo>
                  <a:lnTo>
                    <a:pt x="24790" y="58559"/>
                  </a:lnTo>
                  <a:lnTo>
                    <a:pt x="24396" y="58940"/>
                  </a:lnTo>
                  <a:lnTo>
                    <a:pt x="24015" y="59334"/>
                  </a:lnTo>
                  <a:lnTo>
                    <a:pt x="24015" y="59524"/>
                  </a:lnTo>
                  <a:lnTo>
                    <a:pt x="24396" y="59524"/>
                  </a:lnTo>
                  <a:lnTo>
                    <a:pt x="24396" y="59905"/>
                  </a:lnTo>
                  <a:lnTo>
                    <a:pt x="24015" y="59905"/>
                  </a:lnTo>
                  <a:lnTo>
                    <a:pt x="24015" y="60299"/>
                  </a:lnTo>
                  <a:lnTo>
                    <a:pt x="24015" y="60680"/>
                  </a:lnTo>
                  <a:lnTo>
                    <a:pt x="23621" y="60680"/>
                  </a:lnTo>
                  <a:lnTo>
                    <a:pt x="23228" y="60680"/>
                  </a:lnTo>
                  <a:lnTo>
                    <a:pt x="23228" y="61061"/>
                  </a:lnTo>
                  <a:lnTo>
                    <a:pt x="22834" y="61061"/>
                  </a:lnTo>
                  <a:lnTo>
                    <a:pt x="22834" y="61455"/>
                  </a:lnTo>
                  <a:lnTo>
                    <a:pt x="22453" y="61455"/>
                  </a:lnTo>
                  <a:lnTo>
                    <a:pt x="22059" y="61455"/>
                  </a:lnTo>
                  <a:lnTo>
                    <a:pt x="22059" y="61836"/>
                  </a:lnTo>
                  <a:lnTo>
                    <a:pt x="21666" y="61455"/>
                  </a:lnTo>
                  <a:lnTo>
                    <a:pt x="21666" y="61061"/>
                  </a:lnTo>
                  <a:lnTo>
                    <a:pt x="21666" y="60680"/>
                  </a:lnTo>
                  <a:lnTo>
                    <a:pt x="22059" y="60680"/>
                  </a:lnTo>
                  <a:lnTo>
                    <a:pt x="21666" y="60299"/>
                  </a:lnTo>
                  <a:lnTo>
                    <a:pt x="22059" y="60299"/>
                  </a:lnTo>
                  <a:lnTo>
                    <a:pt x="22059" y="59905"/>
                  </a:lnTo>
                  <a:lnTo>
                    <a:pt x="22059" y="59524"/>
                  </a:lnTo>
                  <a:lnTo>
                    <a:pt x="22453" y="59524"/>
                  </a:lnTo>
                  <a:lnTo>
                    <a:pt x="22453" y="59334"/>
                  </a:lnTo>
                  <a:lnTo>
                    <a:pt x="22059" y="59334"/>
                  </a:lnTo>
                  <a:lnTo>
                    <a:pt x="22059" y="58940"/>
                  </a:lnTo>
                  <a:lnTo>
                    <a:pt x="22059" y="58559"/>
                  </a:lnTo>
                  <a:lnTo>
                    <a:pt x="22453" y="58559"/>
                  </a:lnTo>
                  <a:lnTo>
                    <a:pt x="22453" y="58178"/>
                  </a:lnTo>
                  <a:lnTo>
                    <a:pt x="22059" y="58178"/>
                  </a:lnTo>
                  <a:lnTo>
                    <a:pt x="22059" y="57785"/>
                  </a:lnTo>
                  <a:lnTo>
                    <a:pt x="21666" y="57785"/>
                  </a:lnTo>
                  <a:lnTo>
                    <a:pt x="21285" y="58178"/>
                  </a:lnTo>
                  <a:lnTo>
                    <a:pt x="20891" y="58559"/>
                  </a:lnTo>
                  <a:lnTo>
                    <a:pt x="20688" y="58178"/>
                  </a:lnTo>
                  <a:lnTo>
                    <a:pt x="20307" y="57785"/>
                  </a:lnTo>
                  <a:lnTo>
                    <a:pt x="20307" y="57404"/>
                  </a:lnTo>
                  <a:lnTo>
                    <a:pt x="19913" y="57404"/>
                  </a:lnTo>
                  <a:lnTo>
                    <a:pt x="19519" y="57023"/>
                  </a:lnTo>
                  <a:lnTo>
                    <a:pt x="19519" y="56629"/>
                  </a:lnTo>
                  <a:lnTo>
                    <a:pt x="19138" y="56629"/>
                  </a:lnTo>
                  <a:lnTo>
                    <a:pt x="18745" y="56629"/>
                  </a:lnTo>
                  <a:lnTo>
                    <a:pt x="18351" y="56629"/>
                  </a:lnTo>
                  <a:lnTo>
                    <a:pt x="18351" y="57023"/>
                  </a:lnTo>
                  <a:lnTo>
                    <a:pt x="17957" y="57023"/>
                  </a:lnTo>
                  <a:lnTo>
                    <a:pt x="17576" y="57023"/>
                  </a:lnTo>
                  <a:lnTo>
                    <a:pt x="17576" y="57404"/>
                  </a:lnTo>
                  <a:lnTo>
                    <a:pt x="17183" y="57404"/>
                  </a:lnTo>
                  <a:lnTo>
                    <a:pt x="17183" y="57785"/>
                  </a:lnTo>
                  <a:lnTo>
                    <a:pt x="16789" y="57785"/>
                  </a:lnTo>
                  <a:lnTo>
                    <a:pt x="16789" y="57404"/>
                  </a:lnTo>
                  <a:lnTo>
                    <a:pt x="16789" y="57023"/>
                  </a:lnTo>
                  <a:lnTo>
                    <a:pt x="16395" y="57023"/>
                  </a:lnTo>
                  <a:lnTo>
                    <a:pt x="16395" y="57404"/>
                  </a:lnTo>
                  <a:lnTo>
                    <a:pt x="16395" y="57023"/>
                  </a:lnTo>
                  <a:lnTo>
                    <a:pt x="16014" y="57023"/>
                  </a:lnTo>
                  <a:lnTo>
                    <a:pt x="15811" y="57023"/>
                  </a:lnTo>
                  <a:lnTo>
                    <a:pt x="15417" y="56629"/>
                  </a:lnTo>
                  <a:lnTo>
                    <a:pt x="15036" y="56629"/>
                  </a:lnTo>
                  <a:lnTo>
                    <a:pt x="15036" y="56248"/>
                  </a:lnTo>
                  <a:lnTo>
                    <a:pt x="15036" y="55867"/>
                  </a:lnTo>
                  <a:lnTo>
                    <a:pt x="15417" y="55867"/>
                  </a:lnTo>
                  <a:lnTo>
                    <a:pt x="15036" y="55867"/>
                  </a:lnTo>
                  <a:lnTo>
                    <a:pt x="15036" y="55473"/>
                  </a:lnTo>
                  <a:lnTo>
                    <a:pt x="14643" y="55473"/>
                  </a:lnTo>
                  <a:lnTo>
                    <a:pt x="14249" y="55473"/>
                  </a:lnTo>
                  <a:lnTo>
                    <a:pt x="13868" y="55473"/>
                  </a:lnTo>
                  <a:lnTo>
                    <a:pt x="13868" y="55092"/>
                  </a:lnTo>
                  <a:lnTo>
                    <a:pt x="13474" y="55092"/>
                  </a:lnTo>
                  <a:lnTo>
                    <a:pt x="13474" y="54711"/>
                  </a:lnTo>
                  <a:lnTo>
                    <a:pt x="13868" y="54521"/>
                  </a:lnTo>
                  <a:lnTo>
                    <a:pt x="13868" y="54127"/>
                  </a:lnTo>
                  <a:lnTo>
                    <a:pt x="13868" y="53746"/>
                  </a:lnTo>
                  <a:lnTo>
                    <a:pt x="13474" y="53746"/>
                  </a:lnTo>
                  <a:lnTo>
                    <a:pt x="13474" y="54127"/>
                  </a:lnTo>
                  <a:lnTo>
                    <a:pt x="13080" y="54127"/>
                  </a:lnTo>
                  <a:lnTo>
                    <a:pt x="13080" y="53746"/>
                  </a:lnTo>
                  <a:lnTo>
                    <a:pt x="13080" y="53352"/>
                  </a:lnTo>
                  <a:lnTo>
                    <a:pt x="12687" y="52971"/>
                  </a:lnTo>
                  <a:lnTo>
                    <a:pt x="12687" y="52590"/>
                  </a:lnTo>
                  <a:lnTo>
                    <a:pt x="12687" y="52197"/>
                  </a:lnTo>
                  <a:lnTo>
                    <a:pt x="12306" y="52197"/>
                  </a:lnTo>
                  <a:lnTo>
                    <a:pt x="12306" y="51816"/>
                  </a:lnTo>
                  <a:lnTo>
                    <a:pt x="12306" y="51435"/>
                  </a:lnTo>
                  <a:lnTo>
                    <a:pt x="12687" y="51435"/>
                  </a:lnTo>
                  <a:lnTo>
                    <a:pt x="13080" y="51041"/>
                  </a:lnTo>
                  <a:lnTo>
                    <a:pt x="13080" y="50660"/>
                  </a:lnTo>
                  <a:lnTo>
                    <a:pt x="13080" y="49885"/>
                  </a:lnTo>
                  <a:lnTo>
                    <a:pt x="13474" y="49885"/>
                  </a:lnTo>
                  <a:lnTo>
                    <a:pt x="13474" y="49695"/>
                  </a:lnTo>
                  <a:lnTo>
                    <a:pt x="13474" y="49314"/>
                  </a:lnTo>
                  <a:lnTo>
                    <a:pt x="13080" y="48933"/>
                  </a:lnTo>
                  <a:lnTo>
                    <a:pt x="12687" y="48933"/>
                  </a:lnTo>
                  <a:lnTo>
                    <a:pt x="12306" y="48539"/>
                  </a:lnTo>
                  <a:lnTo>
                    <a:pt x="11912" y="48158"/>
                  </a:lnTo>
                  <a:lnTo>
                    <a:pt x="12306" y="48158"/>
                  </a:lnTo>
                  <a:lnTo>
                    <a:pt x="12306" y="47777"/>
                  </a:lnTo>
                  <a:lnTo>
                    <a:pt x="11912" y="47777"/>
                  </a:lnTo>
                  <a:lnTo>
                    <a:pt x="11518" y="47777"/>
                  </a:lnTo>
                  <a:lnTo>
                    <a:pt x="11518" y="47383"/>
                  </a:lnTo>
                  <a:lnTo>
                    <a:pt x="11125" y="47383"/>
                  </a:lnTo>
                  <a:lnTo>
                    <a:pt x="11125" y="47002"/>
                  </a:lnTo>
                  <a:lnTo>
                    <a:pt x="11125" y="47383"/>
                  </a:lnTo>
                  <a:lnTo>
                    <a:pt x="10934" y="47383"/>
                  </a:lnTo>
                  <a:lnTo>
                    <a:pt x="10934" y="46621"/>
                  </a:lnTo>
                  <a:lnTo>
                    <a:pt x="10934" y="46228"/>
                  </a:lnTo>
                  <a:lnTo>
                    <a:pt x="11125" y="46228"/>
                  </a:lnTo>
                  <a:lnTo>
                    <a:pt x="11125" y="46621"/>
                  </a:lnTo>
                  <a:lnTo>
                    <a:pt x="11518" y="46228"/>
                  </a:lnTo>
                  <a:lnTo>
                    <a:pt x="11125" y="46228"/>
                  </a:lnTo>
                  <a:lnTo>
                    <a:pt x="11518" y="46228"/>
                  </a:lnTo>
                  <a:lnTo>
                    <a:pt x="11518" y="45847"/>
                  </a:lnTo>
                  <a:lnTo>
                    <a:pt x="11912" y="45847"/>
                  </a:lnTo>
                  <a:lnTo>
                    <a:pt x="12306" y="45466"/>
                  </a:lnTo>
                  <a:lnTo>
                    <a:pt x="12306" y="45072"/>
                  </a:lnTo>
                  <a:lnTo>
                    <a:pt x="12687" y="45072"/>
                  </a:lnTo>
                  <a:lnTo>
                    <a:pt x="12687" y="44881"/>
                  </a:lnTo>
                  <a:lnTo>
                    <a:pt x="12687" y="44500"/>
                  </a:lnTo>
                  <a:lnTo>
                    <a:pt x="13080" y="44500"/>
                  </a:lnTo>
                  <a:lnTo>
                    <a:pt x="12687" y="44500"/>
                  </a:lnTo>
                  <a:lnTo>
                    <a:pt x="12687" y="44119"/>
                  </a:lnTo>
                  <a:lnTo>
                    <a:pt x="12687" y="43726"/>
                  </a:lnTo>
                  <a:lnTo>
                    <a:pt x="13080" y="43726"/>
                  </a:lnTo>
                  <a:lnTo>
                    <a:pt x="13080" y="43345"/>
                  </a:lnTo>
                  <a:lnTo>
                    <a:pt x="12687" y="43345"/>
                  </a:lnTo>
                  <a:lnTo>
                    <a:pt x="12687" y="43726"/>
                  </a:lnTo>
                  <a:lnTo>
                    <a:pt x="12306" y="43726"/>
                  </a:lnTo>
                  <a:lnTo>
                    <a:pt x="11912" y="43726"/>
                  </a:lnTo>
                  <a:lnTo>
                    <a:pt x="11912" y="43345"/>
                  </a:lnTo>
                  <a:lnTo>
                    <a:pt x="11518" y="43345"/>
                  </a:lnTo>
                  <a:lnTo>
                    <a:pt x="11518" y="42964"/>
                  </a:lnTo>
                  <a:lnTo>
                    <a:pt x="11125" y="42964"/>
                  </a:lnTo>
                  <a:lnTo>
                    <a:pt x="10934" y="42964"/>
                  </a:lnTo>
                  <a:lnTo>
                    <a:pt x="10934" y="42570"/>
                  </a:lnTo>
                  <a:lnTo>
                    <a:pt x="10540" y="42570"/>
                  </a:lnTo>
                  <a:lnTo>
                    <a:pt x="10540" y="42189"/>
                  </a:lnTo>
                  <a:lnTo>
                    <a:pt x="10540" y="41808"/>
                  </a:lnTo>
                  <a:lnTo>
                    <a:pt x="10159" y="41808"/>
                  </a:lnTo>
                  <a:lnTo>
                    <a:pt x="10159" y="41414"/>
                  </a:lnTo>
                  <a:lnTo>
                    <a:pt x="9766" y="41414"/>
                  </a:lnTo>
                  <a:lnTo>
                    <a:pt x="9766" y="41033"/>
                  </a:lnTo>
                  <a:lnTo>
                    <a:pt x="9372" y="40652"/>
                  </a:lnTo>
                  <a:lnTo>
                    <a:pt x="9372" y="40259"/>
                  </a:lnTo>
                  <a:lnTo>
                    <a:pt x="9372" y="39687"/>
                  </a:lnTo>
                  <a:lnTo>
                    <a:pt x="9372" y="39293"/>
                  </a:lnTo>
                  <a:lnTo>
                    <a:pt x="9372" y="38531"/>
                  </a:lnTo>
                  <a:lnTo>
                    <a:pt x="8597" y="38531"/>
                  </a:lnTo>
                  <a:lnTo>
                    <a:pt x="8597" y="37757"/>
                  </a:lnTo>
                  <a:lnTo>
                    <a:pt x="8204" y="36982"/>
                  </a:lnTo>
                  <a:lnTo>
                    <a:pt x="8204" y="36601"/>
                  </a:lnTo>
                  <a:lnTo>
                    <a:pt x="7810" y="36220"/>
                  </a:lnTo>
                  <a:lnTo>
                    <a:pt x="7810" y="35826"/>
                  </a:lnTo>
                  <a:lnTo>
                    <a:pt x="7416" y="35826"/>
                  </a:lnTo>
                  <a:lnTo>
                    <a:pt x="7035" y="35445"/>
                  </a:lnTo>
                  <a:lnTo>
                    <a:pt x="7035" y="35255"/>
                  </a:lnTo>
                  <a:lnTo>
                    <a:pt x="6642" y="35445"/>
                  </a:lnTo>
                  <a:lnTo>
                    <a:pt x="6451" y="34480"/>
                  </a:lnTo>
                  <a:lnTo>
                    <a:pt x="6057" y="33718"/>
                  </a:lnTo>
                  <a:lnTo>
                    <a:pt x="5664" y="34099"/>
                  </a:lnTo>
                  <a:lnTo>
                    <a:pt x="5664" y="33718"/>
                  </a:lnTo>
                  <a:lnTo>
                    <a:pt x="5270" y="32943"/>
                  </a:lnTo>
                  <a:lnTo>
                    <a:pt x="4889" y="33324"/>
                  </a:lnTo>
                  <a:lnTo>
                    <a:pt x="4889" y="32943"/>
                  </a:lnTo>
                  <a:lnTo>
                    <a:pt x="4102" y="33324"/>
                  </a:lnTo>
                  <a:lnTo>
                    <a:pt x="3708" y="32943"/>
                  </a:lnTo>
                  <a:lnTo>
                    <a:pt x="3708" y="32169"/>
                  </a:lnTo>
                  <a:lnTo>
                    <a:pt x="3327" y="31394"/>
                  </a:lnTo>
                  <a:lnTo>
                    <a:pt x="2539" y="30048"/>
                  </a:lnTo>
                  <a:lnTo>
                    <a:pt x="2146" y="30048"/>
                  </a:lnTo>
                  <a:lnTo>
                    <a:pt x="1765" y="29286"/>
                  </a:lnTo>
                  <a:lnTo>
                    <a:pt x="1562" y="28130"/>
                  </a:lnTo>
                  <a:lnTo>
                    <a:pt x="1181" y="27355"/>
                  </a:lnTo>
                  <a:lnTo>
                    <a:pt x="1765" y="26974"/>
                  </a:lnTo>
                  <a:lnTo>
                    <a:pt x="1765" y="26581"/>
                  </a:lnTo>
                  <a:lnTo>
                    <a:pt x="1765" y="26200"/>
                  </a:lnTo>
                  <a:lnTo>
                    <a:pt x="1562" y="26200"/>
                  </a:lnTo>
                  <a:lnTo>
                    <a:pt x="1562" y="25819"/>
                  </a:lnTo>
                  <a:lnTo>
                    <a:pt x="1181" y="25819"/>
                  </a:lnTo>
                  <a:lnTo>
                    <a:pt x="1181" y="25628"/>
                  </a:lnTo>
                  <a:lnTo>
                    <a:pt x="1562" y="25628"/>
                  </a:lnTo>
                  <a:lnTo>
                    <a:pt x="1765" y="25234"/>
                  </a:lnTo>
                  <a:lnTo>
                    <a:pt x="2146" y="25234"/>
                  </a:lnTo>
                  <a:lnTo>
                    <a:pt x="1765" y="24853"/>
                  </a:lnTo>
                  <a:lnTo>
                    <a:pt x="2146" y="24853"/>
                  </a:lnTo>
                  <a:lnTo>
                    <a:pt x="2539" y="24853"/>
                  </a:lnTo>
                  <a:lnTo>
                    <a:pt x="2539" y="24472"/>
                  </a:lnTo>
                  <a:lnTo>
                    <a:pt x="2146" y="24472"/>
                  </a:lnTo>
                  <a:lnTo>
                    <a:pt x="2539" y="24079"/>
                  </a:lnTo>
                  <a:lnTo>
                    <a:pt x="2146" y="24079"/>
                  </a:lnTo>
                  <a:lnTo>
                    <a:pt x="2146" y="23698"/>
                  </a:lnTo>
                  <a:lnTo>
                    <a:pt x="2146" y="22923"/>
                  </a:lnTo>
                  <a:lnTo>
                    <a:pt x="1765" y="22923"/>
                  </a:lnTo>
                  <a:lnTo>
                    <a:pt x="1562" y="22923"/>
                  </a:lnTo>
                  <a:lnTo>
                    <a:pt x="1562" y="22542"/>
                  </a:lnTo>
                  <a:lnTo>
                    <a:pt x="1562" y="22148"/>
                  </a:lnTo>
                  <a:lnTo>
                    <a:pt x="1181" y="22148"/>
                  </a:lnTo>
                  <a:lnTo>
                    <a:pt x="1562" y="21767"/>
                  </a:lnTo>
                  <a:lnTo>
                    <a:pt x="1765" y="21386"/>
                  </a:lnTo>
                  <a:lnTo>
                    <a:pt x="1765" y="20993"/>
                  </a:lnTo>
                  <a:lnTo>
                    <a:pt x="1765" y="20421"/>
                  </a:lnTo>
                  <a:lnTo>
                    <a:pt x="1765" y="20040"/>
                  </a:lnTo>
                  <a:lnTo>
                    <a:pt x="1765" y="19646"/>
                  </a:lnTo>
                  <a:lnTo>
                    <a:pt x="1562" y="19265"/>
                  </a:lnTo>
                  <a:lnTo>
                    <a:pt x="1562" y="18884"/>
                  </a:lnTo>
                  <a:lnTo>
                    <a:pt x="1765" y="18884"/>
                  </a:lnTo>
                  <a:lnTo>
                    <a:pt x="1765" y="18491"/>
                  </a:lnTo>
                  <a:lnTo>
                    <a:pt x="2146" y="18491"/>
                  </a:lnTo>
                  <a:lnTo>
                    <a:pt x="2146" y="18110"/>
                  </a:lnTo>
                  <a:lnTo>
                    <a:pt x="2146" y="17729"/>
                  </a:lnTo>
                  <a:lnTo>
                    <a:pt x="1765" y="17335"/>
                  </a:lnTo>
                  <a:lnTo>
                    <a:pt x="1562" y="17335"/>
                  </a:lnTo>
                  <a:lnTo>
                    <a:pt x="1181" y="16954"/>
                  </a:lnTo>
                  <a:lnTo>
                    <a:pt x="787" y="17335"/>
                  </a:lnTo>
                  <a:lnTo>
                    <a:pt x="787" y="16954"/>
                  </a:lnTo>
                  <a:lnTo>
                    <a:pt x="393" y="16954"/>
                  </a:lnTo>
                  <a:lnTo>
                    <a:pt x="393" y="16573"/>
                  </a:lnTo>
                  <a:lnTo>
                    <a:pt x="787" y="16573"/>
                  </a:lnTo>
                  <a:lnTo>
                    <a:pt x="787" y="16370"/>
                  </a:lnTo>
                  <a:lnTo>
                    <a:pt x="1181" y="16370"/>
                  </a:lnTo>
                  <a:lnTo>
                    <a:pt x="1562" y="16370"/>
                  </a:lnTo>
                  <a:lnTo>
                    <a:pt x="1562" y="15989"/>
                  </a:lnTo>
                  <a:lnTo>
                    <a:pt x="1181" y="15608"/>
                  </a:lnTo>
                  <a:lnTo>
                    <a:pt x="1562" y="15608"/>
                  </a:lnTo>
                  <a:lnTo>
                    <a:pt x="1562" y="15227"/>
                  </a:lnTo>
                  <a:lnTo>
                    <a:pt x="1562" y="14833"/>
                  </a:lnTo>
                  <a:lnTo>
                    <a:pt x="1562" y="14452"/>
                  </a:lnTo>
                  <a:lnTo>
                    <a:pt x="1562" y="14071"/>
                  </a:lnTo>
                  <a:lnTo>
                    <a:pt x="1562" y="13677"/>
                  </a:lnTo>
                  <a:lnTo>
                    <a:pt x="1181" y="13677"/>
                  </a:lnTo>
                  <a:lnTo>
                    <a:pt x="1562" y="13677"/>
                  </a:lnTo>
                  <a:lnTo>
                    <a:pt x="1181" y="13296"/>
                  </a:lnTo>
                  <a:lnTo>
                    <a:pt x="1181" y="12915"/>
                  </a:lnTo>
                  <a:lnTo>
                    <a:pt x="787" y="12915"/>
                  </a:lnTo>
                  <a:lnTo>
                    <a:pt x="393" y="12915"/>
                  </a:lnTo>
                  <a:lnTo>
                    <a:pt x="393" y="12522"/>
                  </a:lnTo>
                  <a:lnTo>
                    <a:pt x="393" y="12141"/>
                  </a:lnTo>
                  <a:lnTo>
                    <a:pt x="787" y="11760"/>
                  </a:lnTo>
                  <a:lnTo>
                    <a:pt x="787" y="12141"/>
                  </a:lnTo>
                  <a:lnTo>
                    <a:pt x="787" y="11760"/>
                  </a:lnTo>
                  <a:lnTo>
                    <a:pt x="787" y="11557"/>
                  </a:lnTo>
                  <a:lnTo>
                    <a:pt x="787" y="11176"/>
                  </a:lnTo>
                  <a:lnTo>
                    <a:pt x="787" y="10795"/>
                  </a:lnTo>
                  <a:lnTo>
                    <a:pt x="393" y="10795"/>
                  </a:lnTo>
                  <a:lnTo>
                    <a:pt x="393" y="10401"/>
                  </a:lnTo>
                  <a:lnTo>
                    <a:pt x="0" y="10401"/>
                  </a:lnTo>
                  <a:lnTo>
                    <a:pt x="393" y="10020"/>
                  </a:lnTo>
                  <a:lnTo>
                    <a:pt x="787" y="10020"/>
                  </a:lnTo>
                  <a:lnTo>
                    <a:pt x="787" y="9639"/>
                  </a:lnTo>
                  <a:lnTo>
                    <a:pt x="393" y="9639"/>
                  </a:lnTo>
                  <a:lnTo>
                    <a:pt x="393" y="9245"/>
                  </a:lnTo>
                  <a:lnTo>
                    <a:pt x="787" y="9639"/>
                  </a:lnTo>
                  <a:lnTo>
                    <a:pt x="787" y="9245"/>
                  </a:lnTo>
                  <a:lnTo>
                    <a:pt x="787" y="8864"/>
                  </a:lnTo>
                  <a:lnTo>
                    <a:pt x="787" y="8483"/>
                  </a:lnTo>
                  <a:lnTo>
                    <a:pt x="787" y="8864"/>
                  </a:lnTo>
                  <a:lnTo>
                    <a:pt x="787" y="8483"/>
                  </a:lnTo>
                  <a:lnTo>
                    <a:pt x="393" y="8483"/>
                  </a:lnTo>
                  <a:lnTo>
                    <a:pt x="393" y="8089"/>
                  </a:lnTo>
                  <a:lnTo>
                    <a:pt x="787" y="8089"/>
                  </a:lnTo>
                  <a:lnTo>
                    <a:pt x="787" y="7708"/>
                  </a:lnTo>
                  <a:lnTo>
                    <a:pt x="1181" y="7708"/>
                  </a:lnTo>
                  <a:lnTo>
                    <a:pt x="1562" y="7708"/>
                  </a:lnTo>
                  <a:lnTo>
                    <a:pt x="1765" y="7708"/>
                  </a:lnTo>
                  <a:lnTo>
                    <a:pt x="1765" y="7327"/>
                  </a:lnTo>
                  <a:lnTo>
                    <a:pt x="2146" y="7327"/>
                  </a:lnTo>
                  <a:lnTo>
                    <a:pt x="2539" y="7327"/>
                  </a:lnTo>
                  <a:lnTo>
                    <a:pt x="2933" y="6934"/>
                  </a:lnTo>
                  <a:lnTo>
                    <a:pt x="3327" y="6934"/>
                  </a:lnTo>
                  <a:lnTo>
                    <a:pt x="3327" y="7327"/>
                  </a:lnTo>
                  <a:lnTo>
                    <a:pt x="3708" y="7327"/>
                  </a:lnTo>
                  <a:lnTo>
                    <a:pt x="3708" y="7708"/>
                  </a:lnTo>
                  <a:lnTo>
                    <a:pt x="4102" y="7327"/>
                  </a:lnTo>
                  <a:lnTo>
                    <a:pt x="4495" y="7327"/>
                  </a:lnTo>
                  <a:lnTo>
                    <a:pt x="4495" y="6934"/>
                  </a:lnTo>
                  <a:lnTo>
                    <a:pt x="4495" y="6743"/>
                  </a:lnTo>
                  <a:lnTo>
                    <a:pt x="4889" y="6743"/>
                  </a:lnTo>
                  <a:lnTo>
                    <a:pt x="5270" y="6743"/>
                  </a:lnTo>
                  <a:lnTo>
                    <a:pt x="5270" y="6362"/>
                  </a:lnTo>
                  <a:lnTo>
                    <a:pt x="5664" y="6362"/>
                  </a:lnTo>
                  <a:lnTo>
                    <a:pt x="6057" y="6362"/>
                  </a:lnTo>
                  <a:lnTo>
                    <a:pt x="6451" y="6743"/>
                  </a:lnTo>
                  <a:lnTo>
                    <a:pt x="6057" y="6743"/>
                  </a:lnTo>
                  <a:lnTo>
                    <a:pt x="6451" y="6743"/>
                  </a:lnTo>
                  <a:lnTo>
                    <a:pt x="6642" y="6934"/>
                  </a:lnTo>
                  <a:lnTo>
                    <a:pt x="6642" y="6743"/>
                  </a:lnTo>
                  <a:lnTo>
                    <a:pt x="7416" y="6743"/>
                  </a:lnTo>
                  <a:lnTo>
                    <a:pt x="8204" y="6743"/>
                  </a:lnTo>
                  <a:lnTo>
                    <a:pt x="7810" y="6362"/>
                  </a:lnTo>
                  <a:lnTo>
                    <a:pt x="7416" y="5969"/>
                  </a:lnTo>
                  <a:lnTo>
                    <a:pt x="8204" y="5588"/>
                  </a:lnTo>
                  <a:lnTo>
                    <a:pt x="8597" y="5588"/>
                  </a:lnTo>
                  <a:lnTo>
                    <a:pt x="8597" y="5207"/>
                  </a:lnTo>
                  <a:lnTo>
                    <a:pt x="8978" y="5207"/>
                  </a:lnTo>
                  <a:lnTo>
                    <a:pt x="9372" y="5207"/>
                  </a:lnTo>
                  <a:lnTo>
                    <a:pt x="8978" y="4813"/>
                  </a:lnTo>
                  <a:lnTo>
                    <a:pt x="9372" y="4432"/>
                  </a:lnTo>
                  <a:lnTo>
                    <a:pt x="9766" y="4051"/>
                  </a:lnTo>
                  <a:lnTo>
                    <a:pt x="10540" y="4051"/>
                  </a:lnTo>
                  <a:lnTo>
                    <a:pt x="10540" y="3657"/>
                  </a:lnTo>
                  <a:lnTo>
                    <a:pt x="10934" y="3657"/>
                  </a:lnTo>
                  <a:lnTo>
                    <a:pt x="11125" y="3276"/>
                  </a:lnTo>
                  <a:lnTo>
                    <a:pt x="11125" y="2895"/>
                  </a:lnTo>
                  <a:lnTo>
                    <a:pt x="11518" y="2895"/>
                  </a:lnTo>
                  <a:lnTo>
                    <a:pt x="11518" y="2501"/>
                  </a:lnTo>
                  <a:lnTo>
                    <a:pt x="11912" y="2120"/>
                  </a:lnTo>
                  <a:lnTo>
                    <a:pt x="11912" y="1930"/>
                  </a:lnTo>
                  <a:lnTo>
                    <a:pt x="12306" y="1930"/>
                  </a:lnTo>
                  <a:lnTo>
                    <a:pt x="12687" y="1930"/>
                  </a:lnTo>
                  <a:lnTo>
                    <a:pt x="12687" y="2120"/>
                  </a:lnTo>
                  <a:lnTo>
                    <a:pt x="13080" y="2120"/>
                  </a:lnTo>
                  <a:lnTo>
                    <a:pt x="13080" y="2501"/>
                  </a:lnTo>
                  <a:lnTo>
                    <a:pt x="13080" y="2895"/>
                  </a:lnTo>
                  <a:lnTo>
                    <a:pt x="13474" y="2501"/>
                  </a:lnTo>
                  <a:lnTo>
                    <a:pt x="13474" y="2895"/>
                  </a:lnTo>
                  <a:lnTo>
                    <a:pt x="13868" y="2501"/>
                  </a:lnTo>
                  <a:lnTo>
                    <a:pt x="14249" y="2501"/>
                  </a:lnTo>
                  <a:lnTo>
                    <a:pt x="14249" y="2120"/>
                  </a:lnTo>
                  <a:lnTo>
                    <a:pt x="14643" y="2120"/>
                  </a:lnTo>
                  <a:lnTo>
                    <a:pt x="14643" y="2501"/>
                  </a:lnTo>
                  <a:lnTo>
                    <a:pt x="14643" y="2120"/>
                  </a:lnTo>
                  <a:lnTo>
                    <a:pt x="14643" y="1930"/>
                  </a:lnTo>
                  <a:lnTo>
                    <a:pt x="15036" y="1930"/>
                  </a:lnTo>
                  <a:lnTo>
                    <a:pt x="15417" y="2120"/>
                  </a:lnTo>
                  <a:lnTo>
                    <a:pt x="15811" y="2120"/>
                  </a:lnTo>
                  <a:lnTo>
                    <a:pt x="16014" y="2501"/>
                  </a:lnTo>
                  <a:lnTo>
                    <a:pt x="16014" y="2895"/>
                  </a:lnTo>
                  <a:lnTo>
                    <a:pt x="16014" y="3276"/>
                  </a:lnTo>
                  <a:lnTo>
                    <a:pt x="16395" y="3276"/>
                  </a:lnTo>
                  <a:lnTo>
                    <a:pt x="16395" y="2895"/>
                  </a:lnTo>
                  <a:lnTo>
                    <a:pt x="16789" y="2895"/>
                  </a:lnTo>
                  <a:lnTo>
                    <a:pt x="16789" y="2501"/>
                  </a:lnTo>
                  <a:lnTo>
                    <a:pt x="16789" y="2895"/>
                  </a:lnTo>
                  <a:lnTo>
                    <a:pt x="16789" y="3276"/>
                  </a:lnTo>
                  <a:lnTo>
                    <a:pt x="17183" y="3276"/>
                  </a:lnTo>
                  <a:lnTo>
                    <a:pt x="17576" y="3276"/>
                  </a:lnTo>
                  <a:lnTo>
                    <a:pt x="17957" y="3276"/>
                  </a:lnTo>
                  <a:lnTo>
                    <a:pt x="17957" y="2895"/>
                  </a:lnTo>
                  <a:lnTo>
                    <a:pt x="18351" y="2895"/>
                  </a:lnTo>
                  <a:lnTo>
                    <a:pt x="17957" y="2895"/>
                  </a:lnTo>
                  <a:lnTo>
                    <a:pt x="17957" y="2501"/>
                  </a:lnTo>
                  <a:lnTo>
                    <a:pt x="18351" y="2501"/>
                  </a:lnTo>
                  <a:lnTo>
                    <a:pt x="17957" y="2501"/>
                  </a:lnTo>
                  <a:lnTo>
                    <a:pt x="18351" y="2501"/>
                  </a:lnTo>
                  <a:lnTo>
                    <a:pt x="17957" y="2120"/>
                  </a:lnTo>
                  <a:lnTo>
                    <a:pt x="17957" y="2501"/>
                  </a:lnTo>
                  <a:lnTo>
                    <a:pt x="17957" y="2120"/>
                  </a:lnTo>
                  <a:lnTo>
                    <a:pt x="17957" y="1930"/>
                  </a:lnTo>
                  <a:lnTo>
                    <a:pt x="18351" y="1930"/>
                  </a:lnTo>
                  <a:lnTo>
                    <a:pt x="18351" y="2120"/>
                  </a:lnTo>
                  <a:lnTo>
                    <a:pt x="18745" y="2120"/>
                  </a:lnTo>
                  <a:lnTo>
                    <a:pt x="19138" y="2120"/>
                  </a:lnTo>
                  <a:lnTo>
                    <a:pt x="19519" y="2120"/>
                  </a:lnTo>
                  <a:lnTo>
                    <a:pt x="19138" y="2501"/>
                  </a:lnTo>
                  <a:lnTo>
                    <a:pt x="19519" y="2895"/>
                  </a:lnTo>
                  <a:lnTo>
                    <a:pt x="19519" y="2501"/>
                  </a:lnTo>
                  <a:lnTo>
                    <a:pt x="19913" y="2501"/>
                  </a:lnTo>
                  <a:lnTo>
                    <a:pt x="20307" y="2120"/>
                  </a:lnTo>
                  <a:lnTo>
                    <a:pt x="20688" y="2120"/>
                  </a:lnTo>
                  <a:lnTo>
                    <a:pt x="20891" y="1930"/>
                  </a:lnTo>
                  <a:lnTo>
                    <a:pt x="20891" y="2120"/>
                  </a:lnTo>
                  <a:lnTo>
                    <a:pt x="20891" y="2501"/>
                  </a:lnTo>
                  <a:lnTo>
                    <a:pt x="20891" y="2895"/>
                  </a:lnTo>
                  <a:lnTo>
                    <a:pt x="20891" y="3276"/>
                  </a:lnTo>
                  <a:lnTo>
                    <a:pt x="20891" y="3657"/>
                  </a:lnTo>
                  <a:lnTo>
                    <a:pt x="21285" y="3276"/>
                  </a:lnTo>
                  <a:lnTo>
                    <a:pt x="21666" y="3276"/>
                  </a:lnTo>
                  <a:lnTo>
                    <a:pt x="22453" y="2895"/>
                  </a:lnTo>
                  <a:lnTo>
                    <a:pt x="22453" y="2501"/>
                  </a:lnTo>
                  <a:lnTo>
                    <a:pt x="23621" y="2120"/>
                  </a:lnTo>
                  <a:lnTo>
                    <a:pt x="24015" y="1930"/>
                  </a:lnTo>
                  <a:lnTo>
                    <a:pt x="24396" y="1549"/>
                  </a:lnTo>
                  <a:lnTo>
                    <a:pt x="24790" y="1155"/>
                  </a:lnTo>
                  <a:lnTo>
                    <a:pt x="25374" y="774"/>
                  </a:lnTo>
                  <a:lnTo>
                    <a:pt x="25374" y="393"/>
                  </a:lnTo>
                  <a:lnTo>
                    <a:pt x="25768" y="393"/>
                  </a:lnTo>
                  <a:lnTo>
                    <a:pt x="26161" y="393"/>
                  </a:lnTo>
                  <a:lnTo>
                    <a:pt x="26161" y="0"/>
                  </a:lnTo>
                  <a:lnTo>
                    <a:pt x="26161" y="393"/>
                  </a:lnTo>
                  <a:lnTo>
                    <a:pt x="26555" y="393"/>
                  </a:lnTo>
                  <a:lnTo>
                    <a:pt x="26555" y="774"/>
                  </a:lnTo>
                  <a:lnTo>
                    <a:pt x="26936" y="1155"/>
                  </a:lnTo>
                  <a:lnTo>
                    <a:pt x="26936" y="774"/>
                  </a:lnTo>
                  <a:lnTo>
                    <a:pt x="2733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4646155" y="2145305"/>
              <a:ext cx="40640" cy="34925"/>
            </a:xfrm>
            <a:custGeom>
              <a:avLst/>
              <a:gdLst/>
              <a:ahLst/>
              <a:cxnLst/>
              <a:rect l="l" t="t" r="r" b="b"/>
              <a:pathLst>
                <a:path w="40639" h="34925">
                  <a:moveTo>
                    <a:pt x="8178" y="5194"/>
                  </a:moveTo>
                  <a:lnTo>
                    <a:pt x="6819" y="5194"/>
                  </a:lnTo>
                  <a:lnTo>
                    <a:pt x="6819" y="5588"/>
                  </a:lnTo>
                  <a:lnTo>
                    <a:pt x="7213" y="5588"/>
                  </a:lnTo>
                  <a:lnTo>
                    <a:pt x="7213" y="5969"/>
                  </a:lnTo>
                  <a:lnTo>
                    <a:pt x="7404" y="5969"/>
                  </a:lnTo>
                  <a:lnTo>
                    <a:pt x="7404" y="6350"/>
                  </a:lnTo>
                  <a:lnTo>
                    <a:pt x="7785" y="6731"/>
                  </a:lnTo>
                  <a:lnTo>
                    <a:pt x="7785" y="6350"/>
                  </a:lnTo>
                  <a:lnTo>
                    <a:pt x="8178" y="6350"/>
                  </a:lnTo>
                  <a:lnTo>
                    <a:pt x="8178" y="5194"/>
                  </a:lnTo>
                  <a:close/>
                </a:path>
                <a:path w="40639" h="34925">
                  <a:moveTo>
                    <a:pt x="8178" y="6350"/>
                  </a:moveTo>
                  <a:lnTo>
                    <a:pt x="7785" y="6350"/>
                  </a:lnTo>
                  <a:lnTo>
                    <a:pt x="7785" y="6731"/>
                  </a:lnTo>
                  <a:lnTo>
                    <a:pt x="8178" y="6731"/>
                  </a:lnTo>
                  <a:lnTo>
                    <a:pt x="8178" y="6350"/>
                  </a:lnTo>
                  <a:close/>
                </a:path>
                <a:path w="40639" h="34925">
                  <a:moveTo>
                    <a:pt x="8572" y="3073"/>
                  </a:moveTo>
                  <a:lnTo>
                    <a:pt x="4089" y="3073"/>
                  </a:lnTo>
                  <a:lnTo>
                    <a:pt x="4089" y="5194"/>
                  </a:lnTo>
                  <a:lnTo>
                    <a:pt x="4483" y="5588"/>
                  </a:lnTo>
                  <a:lnTo>
                    <a:pt x="4483" y="6350"/>
                  </a:lnTo>
                  <a:lnTo>
                    <a:pt x="4876" y="5969"/>
                  </a:lnTo>
                  <a:lnTo>
                    <a:pt x="4876" y="4813"/>
                  </a:lnTo>
                  <a:lnTo>
                    <a:pt x="5257" y="4432"/>
                  </a:lnTo>
                  <a:lnTo>
                    <a:pt x="5257" y="4229"/>
                  </a:lnTo>
                  <a:lnTo>
                    <a:pt x="8953" y="4229"/>
                  </a:lnTo>
                  <a:lnTo>
                    <a:pt x="8953" y="3848"/>
                  </a:lnTo>
                  <a:lnTo>
                    <a:pt x="8572" y="3467"/>
                  </a:lnTo>
                  <a:lnTo>
                    <a:pt x="8572" y="3073"/>
                  </a:lnTo>
                  <a:close/>
                </a:path>
                <a:path w="40639" h="34925">
                  <a:moveTo>
                    <a:pt x="8572" y="4229"/>
                  </a:moveTo>
                  <a:lnTo>
                    <a:pt x="5257" y="4229"/>
                  </a:lnTo>
                  <a:lnTo>
                    <a:pt x="5651" y="4432"/>
                  </a:lnTo>
                  <a:lnTo>
                    <a:pt x="6426" y="5194"/>
                  </a:lnTo>
                  <a:lnTo>
                    <a:pt x="8572" y="5194"/>
                  </a:lnTo>
                  <a:lnTo>
                    <a:pt x="8178" y="4813"/>
                  </a:lnTo>
                  <a:lnTo>
                    <a:pt x="8178" y="4432"/>
                  </a:lnTo>
                  <a:lnTo>
                    <a:pt x="8953" y="4432"/>
                  </a:lnTo>
                  <a:lnTo>
                    <a:pt x="8572" y="4229"/>
                  </a:lnTo>
                  <a:close/>
                </a:path>
                <a:path w="40639" h="34925">
                  <a:moveTo>
                    <a:pt x="8178" y="1155"/>
                  </a:moveTo>
                  <a:lnTo>
                    <a:pt x="7213" y="1155"/>
                  </a:lnTo>
                  <a:lnTo>
                    <a:pt x="7213" y="1917"/>
                  </a:lnTo>
                  <a:lnTo>
                    <a:pt x="4483" y="1917"/>
                  </a:lnTo>
                  <a:lnTo>
                    <a:pt x="4483" y="3073"/>
                  </a:lnTo>
                  <a:lnTo>
                    <a:pt x="8178" y="3073"/>
                  </a:lnTo>
                  <a:lnTo>
                    <a:pt x="8178" y="1155"/>
                  </a:lnTo>
                  <a:close/>
                </a:path>
                <a:path w="40639" h="34925">
                  <a:moveTo>
                    <a:pt x="5257" y="0"/>
                  </a:moveTo>
                  <a:lnTo>
                    <a:pt x="4483" y="0"/>
                  </a:lnTo>
                  <a:lnTo>
                    <a:pt x="4089" y="381"/>
                  </a:lnTo>
                  <a:lnTo>
                    <a:pt x="4089" y="1536"/>
                  </a:lnTo>
                  <a:lnTo>
                    <a:pt x="4483" y="1536"/>
                  </a:lnTo>
                  <a:lnTo>
                    <a:pt x="4089" y="1917"/>
                  </a:lnTo>
                  <a:lnTo>
                    <a:pt x="7213" y="1917"/>
                  </a:lnTo>
                  <a:lnTo>
                    <a:pt x="7213" y="381"/>
                  </a:lnTo>
                  <a:lnTo>
                    <a:pt x="5257" y="381"/>
                  </a:lnTo>
                  <a:lnTo>
                    <a:pt x="5257" y="0"/>
                  </a:lnTo>
                  <a:close/>
                </a:path>
                <a:path w="40639" h="34925">
                  <a:moveTo>
                    <a:pt x="8953" y="381"/>
                  </a:moveTo>
                  <a:lnTo>
                    <a:pt x="7785" y="381"/>
                  </a:lnTo>
                  <a:lnTo>
                    <a:pt x="7404" y="774"/>
                  </a:lnTo>
                  <a:lnTo>
                    <a:pt x="7404" y="1155"/>
                  </a:lnTo>
                  <a:lnTo>
                    <a:pt x="8572" y="1155"/>
                  </a:lnTo>
                  <a:lnTo>
                    <a:pt x="8572" y="774"/>
                  </a:lnTo>
                  <a:lnTo>
                    <a:pt x="8953" y="774"/>
                  </a:lnTo>
                  <a:lnTo>
                    <a:pt x="8953" y="381"/>
                  </a:lnTo>
                  <a:close/>
                </a:path>
                <a:path w="40639" h="34925">
                  <a:moveTo>
                    <a:pt x="5651" y="0"/>
                  </a:moveTo>
                  <a:lnTo>
                    <a:pt x="5651" y="381"/>
                  </a:lnTo>
                  <a:lnTo>
                    <a:pt x="6045" y="381"/>
                  </a:lnTo>
                  <a:lnTo>
                    <a:pt x="5651" y="0"/>
                  </a:lnTo>
                  <a:close/>
                </a:path>
                <a:path w="40639" h="34925">
                  <a:moveTo>
                    <a:pt x="6819" y="0"/>
                  </a:moveTo>
                  <a:lnTo>
                    <a:pt x="6045" y="0"/>
                  </a:lnTo>
                  <a:lnTo>
                    <a:pt x="6045" y="381"/>
                  </a:lnTo>
                  <a:lnTo>
                    <a:pt x="6819" y="381"/>
                  </a:lnTo>
                  <a:lnTo>
                    <a:pt x="6819" y="0"/>
                  </a:lnTo>
                  <a:close/>
                </a:path>
                <a:path w="40639" h="34925">
                  <a:moveTo>
                    <a:pt x="787" y="5588"/>
                  </a:moveTo>
                  <a:lnTo>
                    <a:pt x="393" y="5588"/>
                  </a:lnTo>
                  <a:lnTo>
                    <a:pt x="393" y="5969"/>
                  </a:lnTo>
                  <a:lnTo>
                    <a:pt x="787" y="6350"/>
                  </a:lnTo>
                  <a:lnTo>
                    <a:pt x="787" y="5969"/>
                  </a:lnTo>
                  <a:lnTo>
                    <a:pt x="1168" y="5969"/>
                  </a:lnTo>
                  <a:lnTo>
                    <a:pt x="787" y="5588"/>
                  </a:lnTo>
                  <a:close/>
                </a:path>
                <a:path w="40639" h="34925">
                  <a:moveTo>
                    <a:pt x="2336" y="2311"/>
                  </a:moveTo>
                  <a:lnTo>
                    <a:pt x="1955" y="2311"/>
                  </a:lnTo>
                  <a:lnTo>
                    <a:pt x="1955" y="2692"/>
                  </a:lnTo>
                  <a:lnTo>
                    <a:pt x="1168" y="2692"/>
                  </a:lnTo>
                  <a:lnTo>
                    <a:pt x="1168" y="3848"/>
                  </a:lnTo>
                  <a:lnTo>
                    <a:pt x="787" y="4229"/>
                  </a:lnTo>
                  <a:lnTo>
                    <a:pt x="787" y="4432"/>
                  </a:lnTo>
                  <a:lnTo>
                    <a:pt x="393" y="4432"/>
                  </a:lnTo>
                  <a:lnTo>
                    <a:pt x="393" y="5194"/>
                  </a:lnTo>
                  <a:lnTo>
                    <a:pt x="0" y="5588"/>
                  </a:lnTo>
                  <a:lnTo>
                    <a:pt x="1168" y="5588"/>
                  </a:lnTo>
                  <a:lnTo>
                    <a:pt x="1168" y="5194"/>
                  </a:lnTo>
                  <a:lnTo>
                    <a:pt x="1562" y="5194"/>
                  </a:lnTo>
                  <a:lnTo>
                    <a:pt x="1562" y="4813"/>
                  </a:lnTo>
                  <a:lnTo>
                    <a:pt x="2540" y="4813"/>
                  </a:lnTo>
                  <a:lnTo>
                    <a:pt x="2540" y="4432"/>
                  </a:lnTo>
                  <a:lnTo>
                    <a:pt x="2336" y="4229"/>
                  </a:lnTo>
                  <a:lnTo>
                    <a:pt x="2336" y="2311"/>
                  </a:lnTo>
                  <a:close/>
                </a:path>
                <a:path w="40639" h="34925">
                  <a:moveTo>
                    <a:pt x="2336" y="4813"/>
                  </a:moveTo>
                  <a:lnTo>
                    <a:pt x="1955" y="4813"/>
                  </a:lnTo>
                  <a:lnTo>
                    <a:pt x="1955" y="5194"/>
                  </a:lnTo>
                  <a:lnTo>
                    <a:pt x="2336" y="5194"/>
                  </a:lnTo>
                  <a:lnTo>
                    <a:pt x="2336" y="4813"/>
                  </a:lnTo>
                  <a:close/>
                </a:path>
                <a:path w="40639" h="34925">
                  <a:moveTo>
                    <a:pt x="39319" y="34455"/>
                  </a:moveTo>
                  <a:lnTo>
                    <a:pt x="39319" y="34836"/>
                  </a:lnTo>
                  <a:lnTo>
                    <a:pt x="39712" y="34836"/>
                  </a:lnTo>
                  <a:lnTo>
                    <a:pt x="39319" y="34455"/>
                  </a:lnTo>
                  <a:close/>
                </a:path>
                <a:path w="40639" h="34925">
                  <a:moveTo>
                    <a:pt x="40106" y="33299"/>
                  </a:moveTo>
                  <a:lnTo>
                    <a:pt x="39319" y="33299"/>
                  </a:lnTo>
                  <a:lnTo>
                    <a:pt x="39319" y="34455"/>
                  </a:lnTo>
                  <a:lnTo>
                    <a:pt x="39712" y="34061"/>
                  </a:lnTo>
                  <a:lnTo>
                    <a:pt x="39712" y="33680"/>
                  </a:lnTo>
                  <a:lnTo>
                    <a:pt x="40106" y="33680"/>
                  </a:lnTo>
                  <a:lnTo>
                    <a:pt x="40106" y="33299"/>
                  </a:lnTo>
                  <a:close/>
                </a:path>
                <a:path w="40639" h="34925">
                  <a:moveTo>
                    <a:pt x="40297" y="31572"/>
                  </a:moveTo>
                  <a:lnTo>
                    <a:pt x="38938" y="31572"/>
                  </a:lnTo>
                  <a:lnTo>
                    <a:pt x="38938" y="31953"/>
                  </a:lnTo>
                  <a:lnTo>
                    <a:pt x="39319" y="31953"/>
                  </a:lnTo>
                  <a:lnTo>
                    <a:pt x="39319" y="32334"/>
                  </a:lnTo>
                  <a:lnTo>
                    <a:pt x="39712" y="32334"/>
                  </a:lnTo>
                  <a:lnTo>
                    <a:pt x="39712" y="33299"/>
                  </a:lnTo>
                  <a:lnTo>
                    <a:pt x="40297" y="33299"/>
                  </a:lnTo>
                  <a:lnTo>
                    <a:pt x="40297" y="31572"/>
                  </a:lnTo>
                  <a:close/>
                </a:path>
                <a:path w="40639" h="34925">
                  <a:moveTo>
                    <a:pt x="38544" y="29260"/>
                  </a:moveTo>
                  <a:lnTo>
                    <a:pt x="38150" y="29260"/>
                  </a:lnTo>
                  <a:lnTo>
                    <a:pt x="38150" y="31178"/>
                  </a:lnTo>
                  <a:lnTo>
                    <a:pt x="38544" y="31178"/>
                  </a:lnTo>
                  <a:lnTo>
                    <a:pt x="38544" y="31572"/>
                  </a:lnTo>
                  <a:lnTo>
                    <a:pt x="40106" y="31572"/>
                  </a:lnTo>
                  <a:lnTo>
                    <a:pt x="40106" y="30797"/>
                  </a:lnTo>
                  <a:lnTo>
                    <a:pt x="39712" y="30797"/>
                  </a:lnTo>
                  <a:lnTo>
                    <a:pt x="39712" y="30416"/>
                  </a:lnTo>
                  <a:lnTo>
                    <a:pt x="39319" y="30416"/>
                  </a:lnTo>
                  <a:lnTo>
                    <a:pt x="39319" y="30022"/>
                  </a:lnTo>
                  <a:lnTo>
                    <a:pt x="38544" y="30022"/>
                  </a:lnTo>
                  <a:lnTo>
                    <a:pt x="38544" y="2926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4646155" y="2144924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19">
                  <a:moveTo>
                    <a:pt x="4483" y="380"/>
                  </a:moveTo>
                  <a:lnTo>
                    <a:pt x="4876" y="380"/>
                  </a:lnTo>
                  <a:lnTo>
                    <a:pt x="5257" y="380"/>
                  </a:lnTo>
                  <a:lnTo>
                    <a:pt x="5257" y="761"/>
                  </a:lnTo>
                  <a:lnTo>
                    <a:pt x="5651" y="761"/>
                  </a:lnTo>
                  <a:lnTo>
                    <a:pt x="5651" y="380"/>
                  </a:lnTo>
                  <a:lnTo>
                    <a:pt x="6045" y="761"/>
                  </a:lnTo>
                  <a:lnTo>
                    <a:pt x="6045" y="380"/>
                  </a:lnTo>
                  <a:lnTo>
                    <a:pt x="6045" y="761"/>
                  </a:lnTo>
                  <a:lnTo>
                    <a:pt x="6045" y="380"/>
                  </a:lnTo>
                  <a:lnTo>
                    <a:pt x="6426" y="380"/>
                  </a:lnTo>
                  <a:lnTo>
                    <a:pt x="6426" y="0"/>
                  </a:lnTo>
                  <a:lnTo>
                    <a:pt x="6426" y="380"/>
                  </a:lnTo>
                  <a:lnTo>
                    <a:pt x="6819" y="380"/>
                  </a:lnTo>
                  <a:lnTo>
                    <a:pt x="6819" y="761"/>
                  </a:lnTo>
                  <a:lnTo>
                    <a:pt x="7213" y="761"/>
                  </a:lnTo>
                  <a:lnTo>
                    <a:pt x="7404" y="761"/>
                  </a:lnTo>
                  <a:lnTo>
                    <a:pt x="7785" y="761"/>
                  </a:lnTo>
                  <a:lnTo>
                    <a:pt x="7404" y="761"/>
                  </a:lnTo>
                  <a:lnTo>
                    <a:pt x="7213" y="761"/>
                  </a:lnTo>
                  <a:lnTo>
                    <a:pt x="7213" y="1155"/>
                  </a:lnTo>
                  <a:lnTo>
                    <a:pt x="7213" y="1536"/>
                  </a:lnTo>
                  <a:lnTo>
                    <a:pt x="7213" y="1917"/>
                  </a:lnTo>
                  <a:lnTo>
                    <a:pt x="7213" y="2298"/>
                  </a:lnTo>
                  <a:lnTo>
                    <a:pt x="7213" y="1917"/>
                  </a:lnTo>
                  <a:lnTo>
                    <a:pt x="7213" y="1536"/>
                  </a:lnTo>
                  <a:lnTo>
                    <a:pt x="7404" y="1536"/>
                  </a:lnTo>
                  <a:lnTo>
                    <a:pt x="7404" y="1155"/>
                  </a:lnTo>
                  <a:lnTo>
                    <a:pt x="7785" y="761"/>
                  </a:lnTo>
                  <a:lnTo>
                    <a:pt x="8178" y="761"/>
                  </a:lnTo>
                  <a:lnTo>
                    <a:pt x="8572" y="761"/>
                  </a:lnTo>
                  <a:lnTo>
                    <a:pt x="8953" y="761"/>
                  </a:lnTo>
                  <a:lnTo>
                    <a:pt x="8953" y="1155"/>
                  </a:lnTo>
                  <a:lnTo>
                    <a:pt x="8572" y="1155"/>
                  </a:lnTo>
                  <a:lnTo>
                    <a:pt x="8572" y="1536"/>
                  </a:lnTo>
                  <a:lnTo>
                    <a:pt x="8178" y="1536"/>
                  </a:lnTo>
                  <a:lnTo>
                    <a:pt x="8178" y="1917"/>
                  </a:lnTo>
                  <a:lnTo>
                    <a:pt x="8178" y="2298"/>
                  </a:lnTo>
                  <a:lnTo>
                    <a:pt x="8178" y="2692"/>
                  </a:lnTo>
                  <a:lnTo>
                    <a:pt x="8178" y="3073"/>
                  </a:lnTo>
                  <a:lnTo>
                    <a:pt x="8178" y="3454"/>
                  </a:lnTo>
                  <a:lnTo>
                    <a:pt x="8572" y="3454"/>
                  </a:lnTo>
                  <a:lnTo>
                    <a:pt x="8572" y="3848"/>
                  </a:lnTo>
                  <a:lnTo>
                    <a:pt x="8953" y="4229"/>
                  </a:lnTo>
                  <a:lnTo>
                    <a:pt x="8953" y="4610"/>
                  </a:lnTo>
                  <a:lnTo>
                    <a:pt x="8572" y="4610"/>
                  </a:lnTo>
                  <a:lnTo>
                    <a:pt x="8953" y="4813"/>
                  </a:lnTo>
                  <a:lnTo>
                    <a:pt x="8572" y="4813"/>
                  </a:lnTo>
                  <a:lnTo>
                    <a:pt x="8178" y="4813"/>
                  </a:lnTo>
                  <a:lnTo>
                    <a:pt x="8178" y="5194"/>
                  </a:lnTo>
                  <a:lnTo>
                    <a:pt x="8572" y="5575"/>
                  </a:lnTo>
                  <a:lnTo>
                    <a:pt x="8178" y="5575"/>
                  </a:lnTo>
                  <a:lnTo>
                    <a:pt x="8178" y="5968"/>
                  </a:lnTo>
                  <a:lnTo>
                    <a:pt x="8178" y="6349"/>
                  </a:lnTo>
                  <a:lnTo>
                    <a:pt x="8178" y="6730"/>
                  </a:lnTo>
                  <a:lnTo>
                    <a:pt x="8178" y="7111"/>
                  </a:lnTo>
                  <a:lnTo>
                    <a:pt x="7785" y="7111"/>
                  </a:lnTo>
                  <a:lnTo>
                    <a:pt x="7785" y="6730"/>
                  </a:lnTo>
                  <a:lnTo>
                    <a:pt x="7785" y="7111"/>
                  </a:lnTo>
                  <a:lnTo>
                    <a:pt x="7404" y="6730"/>
                  </a:lnTo>
                  <a:lnTo>
                    <a:pt x="7404" y="6349"/>
                  </a:lnTo>
                  <a:lnTo>
                    <a:pt x="7213" y="6349"/>
                  </a:lnTo>
                  <a:lnTo>
                    <a:pt x="7213" y="5968"/>
                  </a:lnTo>
                  <a:lnTo>
                    <a:pt x="6819" y="5968"/>
                  </a:lnTo>
                  <a:lnTo>
                    <a:pt x="6819" y="5575"/>
                  </a:lnTo>
                  <a:lnTo>
                    <a:pt x="6426" y="5575"/>
                  </a:lnTo>
                  <a:lnTo>
                    <a:pt x="6045" y="5194"/>
                  </a:lnTo>
                  <a:lnTo>
                    <a:pt x="5651" y="4813"/>
                  </a:lnTo>
                  <a:lnTo>
                    <a:pt x="5257" y="4610"/>
                  </a:lnTo>
                  <a:lnTo>
                    <a:pt x="5257" y="4813"/>
                  </a:lnTo>
                  <a:lnTo>
                    <a:pt x="4876" y="5194"/>
                  </a:lnTo>
                  <a:lnTo>
                    <a:pt x="4876" y="5575"/>
                  </a:lnTo>
                  <a:lnTo>
                    <a:pt x="5257" y="5575"/>
                  </a:lnTo>
                  <a:lnTo>
                    <a:pt x="4876" y="5575"/>
                  </a:lnTo>
                  <a:lnTo>
                    <a:pt x="4876" y="5968"/>
                  </a:lnTo>
                  <a:lnTo>
                    <a:pt x="4876" y="6349"/>
                  </a:lnTo>
                  <a:lnTo>
                    <a:pt x="4483" y="6730"/>
                  </a:lnTo>
                  <a:lnTo>
                    <a:pt x="4483" y="6349"/>
                  </a:lnTo>
                  <a:lnTo>
                    <a:pt x="4483" y="5968"/>
                  </a:lnTo>
                  <a:lnTo>
                    <a:pt x="4089" y="5575"/>
                  </a:lnTo>
                  <a:lnTo>
                    <a:pt x="4089" y="3454"/>
                  </a:lnTo>
                  <a:lnTo>
                    <a:pt x="4483" y="3454"/>
                  </a:lnTo>
                  <a:lnTo>
                    <a:pt x="4483" y="3073"/>
                  </a:lnTo>
                  <a:lnTo>
                    <a:pt x="4483" y="2692"/>
                  </a:lnTo>
                  <a:lnTo>
                    <a:pt x="4483" y="2298"/>
                  </a:lnTo>
                  <a:lnTo>
                    <a:pt x="4089" y="2298"/>
                  </a:lnTo>
                  <a:lnTo>
                    <a:pt x="4483" y="1917"/>
                  </a:lnTo>
                  <a:lnTo>
                    <a:pt x="4089" y="1917"/>
                  </a:lnTo>
                  <a:lnTo>
                    <a:pt x="4089" y="1536"/>
                  </a:lnTo>
                  <a:lnTo>
                    <a:pt x="4089" y="1155"/>
                  </a:lnTo>
                  <a:lnTo>
                    <a:pt x="4089" y="761"/>
                  </a:lnTo>
                  <a:lnTo>
                    <a:pt x="4483" y="380"/>
                  </a:lnTo>
                  <a:close/>
                </a:path>
                <a:path w="9525" h="7619">
                  <a:moveTo>
                    <a:pt x="2336" y="2692"/>
                  </a:moveTo>
                  <a:lnTo>
                    <a:pt x="2336" y="2692"/>
                  </a:lnTo>
                  <a:lnTo>
                    <a:pt x="2336" y="4610"/>
                  </a:lnTo>
                  <a:lnTo>
                    <a:pt x="2540" y="4813"/>
                  </a:lnTo>
                  <a:lnTo>
                    <a:pt x="2540" y="5194"/>
                  </a:lnTo>
                  <a:lnTo>
                    <a:pt x="2336" y="5194"/>
                  </a:lnTo>
                  <a:lnTo>
                    <a:pt x="2336" y="5575"/>
                  </a:lnTo>
                  <a:lnTo>
                    <a:pt x="1955" y="5575"/>
                  </a:lnTo>
                  <a:lnTo>
                    <a:pt x="1955" y="5194"/>
                  </a:lnTo>
                  <a:lnTo>
                    <a:pt x="1562" y="5194"/>
                  </a:lnTo>
                  <a:lnTo>
                    <a:pt x="1562" y="5575"/>
                  </a:lnTo>
                  <a:lnTo>
                    <a:pt x="1168" y="5575"/>
                  </a:lnTo>
                  <a:lnTo>
                    <a:pt x="1168" y="5968"/>
                  </a:lnTo>
                  <a:lnTo>
                    <a:pt x="787" y="5968"/>
                  </a:lnTo>
                  <a:lnTo>
                    <a:pt x="1168" y="6349"/>
                  </a:lnTo>
                  <a:lnTo>
                    <a:pt x="787" y="6349"/>
                  </a:lnTo>
                  <a:lnTo>
                    <a:pt x="787" y="6730"/>
                  </a:lnTo>
                  <a:lnTo>
                    <a:pt x="393" y="6349"/>
                  </a:lnTo>
                  <a:lnTo>
                    <a:pt x="393" y="6730"/>
                  </a:lnTo>
                  <a:lnTo>
                    <a:pt x="393" y="6349"/>
                  </a:lnTo>
                  <a:lnTo>
                    <a:pt x="393" y="5968"/>
                  </a:lnTo>
                  <a:lnTo>
                    <a:pt x="0" y="5968"/>
                  </a:lnTo>
                  <a:lnTo>
                    <a:pt x="393" y="5575"/>
                  </a:lnTo>
                  <a:lnTo>
                    <a:pt x="393" y="5194"/>
                  </a:lnTo>
                  <a:lnTo>
                    <a:pt x="393" y="4813"/>
                  </a:lnTo>
                  <a:lnTo>
                    <a:pt x="787" y="4813"/>
                  </a:lnTo>
                  <a:lnTo>
                    <a:pt x="787" y="4610"/>
                  </a:lnTo>
                  <a:lnTo>
                    <a:pt x="1168" y="4229"/>
                  </a:lnTo>
                  <a:lnTo>
                    <a:pt x="787" y="4229"/>
                  </a:lnTo>
                  <a:lnTo>
                    <a:pt x="1168" y="4229"/>
                  </a:lnTo>
                  <a:lnTo>
                    <a:pt x="1168" y="3848"/>
                  </a:lnTo>
                  <a:lnTo>
                    <a:pt x="1168" y="3454"/>
                  </a:lnTo>
                  <a:lnTo>
                    <a:pt x="1168" y="3073"/>
                  </a:lnTo>
                  <a:lnTo>
                    <a:pt x="1562" y="3073"/>
                  </a:lnTo>
                  <a:lnTo>
                    <a:pt x="1955" y="3073"/>
                  </a:lnTo>
                  <a:lnTo>
                    <a:pt x="1955" y="2692"/>
                  </a:lnTo>
                  <a:lnTo>
                    <a:pt x="2336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4599928" y="2045077"/>
              <a:ext cx="106045" cy="214629"/>
            </a:xfrm>
            <a:custGeom>
              <a:avLst/>
              <a:gdLst/>
              <a:ahLst/>
              <a:cxnLst/>
              <a:rect l="l" t="t" r="r" b="b"/>
              <a:pathLst>
                <a:path w="106045" h="214630">
                  <a:moveTo>
                    <a:pt x="75971" y="213360"/>
                  </a:moveTo>
                  <a:lnTo>
                    <a:pt x="73253" y="213360"/>
                  </a:lnTo>
                  <a:lnTo>
                    <a:pt x="73253" y="214630"/>
                  </a:lnTo>
                  <a:lnTo>
                    <a:pt x="75971" y="214630"/>
                  </a:lnTo>
                  <a:lnTo>
                    <a:pt x="75971" y="213360"/>
                  </a:lnTo>
                  <a:close/>
                </a:path>
                <a:path w="106045" h="214630">
                  <a:moveTo>
                    <a:pt x="76365" y="212090"/>
                  </a:moveTo>
                  <a:lnTo>
                    <a:pt x="72859" y="212090"/>
                  </a:lnTo>
                  <a:lnTo>
                    <a:pt x="72859" y="213360"/>
                  </a:lnTo>
                  <a:lnTo>
                    <a:pt x="76365" y="213360"/>
                  </a:lnTo>
                  <a:lnTo>
                    <a:pt x="76365" y="212090"/>
                  </a:lnTo>
                  <a:close/>
                </a:path>
                <a:path w="106045" h="214630">
                  <a:moveTo>
                    <a:pt x="75196" y="209550"/>
                  </a:moveTo>
                  <a:lnTo>
                    <a:pt x="72466" y="209550"/>
                  </a:lnTo>
                  <a:lnTo>
                    <a:pt x="72466" y="212090"/>
                  </a:lnTo>
                  <a:lnTo>
                    <a:pt x="75590" y="212090"/>
                  </a:lnTo>
                  <a:lnTo>
                    <a:pt x="75590" y="210820"/>
                  </a:lnTo>
                  <a:lnTo>
                    <a:pt x="75196" y="210820"/>
                  </a:lnTo>
                  <a:lnTo>
                    <a:pt x="75196" y="209550"/>
                  </a:lnTo>
                  <a:close/>
                </a:path>
                <a:path w="106045" h="214630">
                  <a:moveTo>
                    <a:pt x="75590" y="208280"/>
                  </a:moveTo>
                  <a:lnTo>
                    <a:pt x="72466" y="208280"/>
                  </a:lnTo>
                  <a:lnTo>
                    <a:pt x="72859" y="209550"/>
                  </a:lnTo>
                  <a:lnTo>
                    <a:pt x="75590" y="209550"/>
                  </a:lnTo>
                  <a:lnTo>
                    <a:pt x="75590" y="208280"/>
                  </a:lnTo>
                  <a:close/>
                </a:path>
                <a:path w="106045" h="214630">
                  <a:moveTo>
                    <a:pt x="75971" y="207010"/>
                  </a:moveTo>
                  <a:lnTo>
                    <a:pt x="71881" y="207010"/>
                  </a:lnTo>
                  <a:lnTo>
                    <a:pt x="72275" y="208280"/>
                  </a:lnTo>
                  <a:lnTo>
                    <a:pt x="75971" y="208280"/>
                  </a:lnTo>
                  <a:lnTo>
                    <a:pt x="75971" y="207010"/>
                  </a:lnTo>
                  <a:close/>
                </a:path>
                <a:path w="106045" h="214630">
                  <a:moveTo>
                    <a:pt x="89814" y="205740"/>
                  </a:moveTo>
                  <a:lnTo>
                    <a:pt x="81622" y="205740"/>
                  </a:lnTo>
                  <a:lnTo>
                    <a:pt x="81622" y="208280"/>
                  </a:lnTo>
                  <a:lnTo>
                    <a:pt x="82016" y="208280"/>
                  </a:lnTo>
                  <a:lnTo>
                    <a:pt x="82207" y="207010"/>
                  </a:lnTo>
                  <a:lnTo>
                    <a:pt x="89814" y="207010"/>
                  </a:lnTo>
                  <a:lnTo>
                    <a:pt x="89814" y="205740"/>
                  </a:lnTo>
                  <a:close/>
                </a:path>
                <a:path w="106045" h="214630">
                  <a:moveTo>
                    <a:pt x="78511" y="204470"/>
                  </a:moveTo>
                  <a:lnTo>
                    <a:pt x="71881" y="204470"/>
                  </a:lnTo>
                  <a:lnTo>
                    <a:pt x="71488" y="205740"/>
                  </a:lnTo>
                  <a:lnTo>
                    <a:pt x="71488" y="207010"/>
                  </a:lnTo>
                  <a:lnTo>
                    <a:pt x="78117" y="207010"/>
                  </a:lnTo>
                  <a:lnTo>
                    <a:pt x="78117" y="205740"/>
                  </a:lnTo>
                  <a:lnTo>
                    <a:pt x="78511" y="205740"/>
                  </a:lnTo>
                  <a:lnTo>
                    <a:pt x="78511" y="204470"/>
                  </a:lnTo>
                  <a:close/>
                </a:path>
                <a:path w="106045" h="214630">
                  <a:moveTo>
                    <a:pt x="91363" y="204470"/>
                  </a:moveTo>
                  <a:lnTo>
                    <a:pt x="78511" y="204470"/>
                  </a:lnTo>
                  <a:lnTo>
                    <a:pt x="78892" y="205740"/>
                  </a:lnTo>
                  <a:lnTo>
                    <a:pt x="91363" y="205740"/>
                  </a:lnTo>
                  <a:lnTo>
                    <a:pt x="91363" y="204470"/>
                  </a:lnTo>
                  <a:close/>
                </a:path>
                <a:path w="106045" h="214630">
                  <a:moveTo>
                    <a:pt x="91947" y="203200"/>
                  </a:moveTo>
                  <a:lnTo>
                    <a:pt x="72859" y="203200"/>
                  </a:lnTo>
                  <a:lnTo>
                    <a:pt x="72859" y="204470"/>
                  </a:lnTo>
                  <a:lnTo>
                    <a:pt x="91947" y="204470"/>
                  </a:lnTo>
                  <a:lnTo>
                    <a:pt x="91947" y="203200"/>
                  </a:lnTo>
                  <a:close/>
                </a:path>
                <a:path w="106045" h="214630">
                  <a:moveTo>
                    <a:pt x="91566" y="198120"/>
                  </a:moveTo>
                  <a:lnTo>
                    <a:pt x="72275" y="198120"/>
                  </a:lnTo>
                  <a:lnTo>
                    <a:pt x="72275" y="199390"/>
                  </a:lnTo>
                  <a:lnTo>
                    <a:pt x="73253" y="199390"/>
                  </a:lnTo>
                  <a:lnTo>
                    <a:pt x="73253" y="203200"/>
                  </a:lnTo>
                  <a:lnTo>
                    <a:pt x="92341" y="203200"/>
                  </a:lnTo>
                  <a:lnTo>
                    <a:pt x="91947" y="201930"/>
                  </a:lnTo>
                  <a:lnTo>
                    <a:pt x="91947" y="200660"/>
                  </a:lnTo>
                  <a:lnTo>
                    <a:pt x="91566" y="200660"/>
                  </a:lnTo>
                  <a:lnTo>
                    <a:pt x="91566" y="198120"/>
                  </a:lnTo>
                  <a:close/>
                </a:path>
                <a:path w="106045" h="214630">
                  <a:moveTo>
                    <a:pt x="96824" y="191770"/>
                  </a:moveTo>
                  <a:lnTo>
                    <a:pt x="69938" y="191770"/>
                  </a:lnTo>
                  <a:lnTo>
                    <a:pt x="69938" y="194310"/>
                  </a:lnTo>
                  <a:lnTo>
                    <a:pt x="70332" y="194310"/>
                  </a:lnTo>
                  <a:lnTo>
                    <a:pt x="70332" y="196850"/>
                  </a:lnTo>
                  <a:lnTo>
                    <a:pt x="70713" y="198120"/>
                  </a:lnTo>
                  <a:lnTo>
                    <a:pt x="95072" y="198120"/>
                  </a:lnTo>
                  <a:lnTo>
                    <a:pt x="95072" y="196850"/>
                  </a:lnTo>
                  <a:lnTo>
                    <a:pt x="95453" y="195580"/>
                  </a:lnTo>
                  <a:lnTo>
                    <a:pt x="96431" y="195580"/>
                  </a:lnTo>
                  <a:lnTo>
                    <a:pt x="96431" y="193040"/>
                  </a:lnTo>
                  <a:lnTo>
                    <a:pt x="97205" y="193040"/>
                  </a:lnTo>
                  <a:lnTo>
                    <a:pt x="96824" y="191770"/>
                  </a:lnTo>
                  <a:close/>
                </a:path>
                <a:path w="106045" h="214630">
                  <a:moveTo>
                    <a:pt x="90195" y="187960"/>
                  </a:moveTo>
                  <a:lnTo>
                    <a:pt x="70332" y="187960"/>
                  </a:lnTo>
                  <a:lnTo>
                    <a:pt x="70332" y="191770"/>
                  </a:lnTo>
                  <a:lnTo>
                    <a:pt x="96240" y="191770"/>
                  </a:lnTo>
                  <a:lnTo>
                    <a:pt x="96240" y="190500"/>
                  </a:lnTo>
                  <a:lnTo>
                    <a:pt x="91363" y="190500"/>
                  </a:lnTo>
                  <a:lnTo>
                    <a:pt x="91566" y="189230"/>
                  </a:lnTo>
                  <a:lnTo>
                    <a:pt x="90195" y="189230"/>
                  </a:lnTo>
                  <a:lnTo>
                    <a:pt x="90195" y="187960"/>
                  </a:lnTo>
                  <a:close/>
                </a:path>
                <a:path w="106045" h="214630">
                  <a:moveTo>
                    <a:pt x="104419" y="189230"/>
                  </a:moveTo>
                  <a:lnTo>
                    <a:pt x="100710" y="189230"/>
                  </a:lnTo>
                  <a:lnTo>
                    <a:pt x="100710" y="191770"/>
                  </a:lnTo>
                  <a:lnTo>
                    <a:pt x="100914" y="190500"/>
                  </a:lnTo>
                  <a:lnTo>
                    <a:pt x="104419" y="190500"/>
                  </a:lnTo>
                  <a:lnTo>
                    <a:pt x="104419" y="189230"/>
                  </a:lnTo>
                  <a:close/>
                </a:path>
                <a:path w="106045" h="214630">
                  <a:moveTo>
                    <a:pt x="102082" y="190500"/>
                  </a:moveTo>
                  <a:lnTo>
                    <a:pt x="100914" y="190500"/>
                  </a:lnTo>
                  <a:lnTo>
                    <a:pt x="100914" y="191770"/>
                  </a:lnTo>
                  <a:lnTo>
                    <a:pt x="102082" y="191770"/>
                  </a:lnTo>
                  <a:lnTo>
                    <a:pt x="102082" y="190500"/>
                  </a:lnTo>
                  <a:close/>
                </a:path>
                <a:path w="106045" h="214630">
                  <a:moveTo>
                    <a:pt x="45973" y="185420"/>
                  </a:moveTo>
                  <a:lnTo>
                    <a:pt x="41490" y="185420"/>
                  </a:lnTo>
                  <a:lnTo>
                    <a:pt x="41490" y="186690"/>
                  </a:lnTo>
                  <a:lnTo>
                    <a:pt x="41884" y="186690"/>
                  </a:lnTo>
                  <a:lnTo>
                    <a:pt x="42659" y="189230"/>
                  </a:lnTo>
                  <a:lnTo>
                    <a:pt x="42659" y="190500"/>
                  </a:lnTo>
                  <a:lnTo>
                    <a:pt x="43433" y="190500"/>
                  </a:lnTo>
                  <a:lnTo>
                    <a:pt x="43433" y="189230"/>
                  </a:lnTo>
                  <a:lnTo>
                    <a:pt x="44411" y="189230"/>
                  </a:lnTo>
                  <a:lnTo>
                    <a:pt x="44411" y="187960"/>
                  </a:lnTo>
                  <a:lnTo>
                    <a:pt x="45973" y="187960"/>
                  </a:lnTo>
                  <a:lnTo>
                    <a:pt x="45973" y="185420"/>
                  </a:lnTo>
                  <a:close/>
                </a:path>
                <a:path w="106045" h="214630">
                  <a:moveTo>
                    <a:pt x="58242" y="189230"/>
                  </a:moveTo>
                  <a:lnTo>
                    <a:pt x="57276" y="189230"/>
                  </a:lnTo>
                  <a:lnTo>
                    <a:pt x="57276" y="190500"/>
                  </a:lnTo>
                  <a:lnTo>
                    <a:pt x="58242" y="189230"/>
                  </a:lnTo>
                  <a:close/>
                </a:path>
                <a:path w="106045" h="214630">
                  <a:moveTo>
                    <a:pt x="64287" y="189230"/>
                  </a:moveTo>
                  <a:lnTo>
                    <a:pt x="58635" y="189230"/>
                  </a:lnTo>
                  <a:lnTo>
                    <a:pt x="58635" y="190500"/>
                  </a:lnTo>
                  <a:lnTo>
                    <a:pt x="64287" y="190500"/>
                  </a:lnTo>
                  <a:lnTo>
                    <a:pt x="64287" y="189230"/>
                  </a:lnTo>
                  <a:close/>
                </a:path>
                <a:path w="106045" h="214630">
                  <a:moveTo>
                    <a:pt x="94678" y="189230"/>
                  </a:moveTo>
                  <a:lnTo>
                    <a:pt x="94678" y="190500"/>
                  </a:lnTo>
                  <a:lnTo>
                    <a:pt x="95072" y="190500"/>
                  </a:lnTo>
                  <a:lnTo>
                    <a:pt x="94678" y="189230"/>
                  </a:lnTo>
                  <a:close/>
                </a:path>
                <a:path w="106045" h="214630">
                  <a:moveTo>
                    <a:pt x="46367" y="187960"/>
                  </a:moveTo>
                  <a:lnTo>
                    <a:pt x="45580" y="187960"/>
                  </a:lnTo>
                  <a:lnTo>
                    <a:pt x="45580" y="189230"/>
                  </a:lnTo>
                  <a:lnTo>
                    <a:pt x="46367" y="189230"/>
                  </a:lnTo>
                  <a:lnTo>
                    <a:pt x="46367" y="187960"/>
                  </a:lnTo>
                  <a:close/>
                </a:path>
                <a:path w="106045" h="214630">
                  <a:moveTo>
                    <a:pt x="65455" y="187960"/>
                  </a:moveTo>
                  <a:lnTo>
                    <a:pt x="56489" y="187960"/>
                  </a:lnTo>
                  <a:lnTo>
                    <a:pt x="56489" y="189230"/>
                  </a:lnTo>
                  <a:lnTo>
                    <a:pt x="65455" y="189230"/>
                  </a:lnTo>
                  <a:lnTo>
                    <a:pt x="65455" y="187960"/>
                  </a:lnTo>
                  <a:close/>
                </a:path>
                <a:path w="106045" h="214630">
                  <a:moveTo>
                    <a:pt x="65849" y="187960"/>
                  </a:moveTo>
                  <a:lnTo>
                    <a:pt x="65455" y="187960"/>
                  </a:lnTo>
                  <a:lnTo>
                    <a:pt x="65455" y="189230"/>
                  </a:lnTo>
                  <a:lnTo>
                    <a:pt x="65849" y="189230"/>
                  </a:lnTo>
                  <a:lnTo>
                    <a:pt x="65849" y="187960"/>
                  </a:lnTo>
                  <a:close/>
                </a:path>
                <a:path w="106045" h="214630">
                  <a:moveTo>
                    <a:pt x="69151" y="187960"/>
                  </a:moveTo>
                  <a:lnTo>
                    <a:pt x="65849" y="187960"/>
                  </a:lnTo>
                  <a:lnTo>
                    <a:pt x="65849" y="189230"/>
                  </a:lnTo>
                  <a:lnTo>
                    <a:pt x="69151" y="189230"/>
                  </a:lnTo>
                  <a:lnTo>
                    <a:pt x="69151" y="187960"/>
                  </a:lnTo>
                  <a:close/>
                </a:path>
                <a:path w="106045" h="214630">
                  <a:moveTo>
                    <a:pt x="90970" y="187960"/>
                  </a:moveTo>
                  <a:lnTo>
                    <a:pt x="90589" y="187960"/>
                  </a:lnTo>
                  <a:lnTo>
                    <a:pt x="90589" y="189230"/>
                  </a:lnTo>
                  <a:lnTo>
                    <a:pt x="90970" y="189230"/>
                  </a:lnTo>
                  <a:lnTo>
                    <a:pt x="90970" y="187960"/>
                  </a:lnTo>
                  <a:close/>
                </a:path>
                <a:path w="106045" h="214630">
                  <a:moveTo>
                    <a:pt x="104025" y="185420"/>
                  </a:moveTo>
                  <a:lnTo>
                    <a:pt x="100329" y="185420"/>
                  </a:lnTo>
                  <a:lnTo>
                    <a:pt x="100329" y="187960"/>
                  </a:lnTo>
                  <a:lnTo>
                    <a:pt x="99555" y="187960"/>
                  </a:lnTo>
                  <a:lnTo>
                    <a:pt x="99555" y="189230"/>
                  </a:lnTo>
                  <a:lnTo>
                    <a:pt x="104025" y="189230"/>
                  </a:lnTo>
                  <a:lnTo>
                    <a:pt x="104025" y="185420"/>
                  </a:lnTo>
                  <a:close/>
                </a:path>
                <a:path w="106045" h="214630">
                  <a:moveTo>
                    <a:pt x="89026" y="185420"/>
                  </a:moveTo>
                  <a:lnTo>
                    <a:pt x="51625" y="185420"/>
                  </a:lnTo>
                  <a:lnTo>
                    <a:pt x="51625" y="186690"/>
                  </a:lnTo>
                  <a:lnTo>
                    <a:pt x="55321" y="186690"/>
                  </a:lnTo>
                  <a:lnTo>
                    <a:pt x="56108" y="187960"/>
                  </a:lnTo>
                  <a:lnTo>
                    <a:pt x="88645" y="187960"/>
                  </a:lnTo>
                  <a:lnTo>
                    <a:pt x="89026" y="186690"/>
                  </a:lnTo>
                  <a:lnTo>
                    <a:pt x="89026" y="185420"/>
                  </a:lnTo>
                  <a:close/>
                </a:path>
                <a:path w="106045" h="214630">
                  <a:moveTo>
                    <a:pt x="50850" y="185420"/>
                  </a:moveTo>
                  <a:lnTo>
                    <a:pt x="48310" y="185420"/>
                  </a:lnTo>
                  <a:lnTo>
                    <a:pt x="48704" y="186690"/>
                  </a:lnTo>
                  <a:lnTo>
                    <a:pt x="51231" y="186690"/>
                  </a:lnTo>
                  <a:lnTo>
                    <a:pt x="50850" y="185420"/>
                  </a:lnTo>
                  <a:close/>
                </a:path>
                <a:path w="106045" h="214630">
                  <a:moveTo>
                    <a:pt x="90195" y="184150"/>
                  </a:moveTo>
                  <a:lnTo>
                    <a:pt x="39928" y="184150"/>
                  </a:lnTo>
                  <a:lnTo>
                    <a:pt x="39928" y="185420"/>
                  </a:lnTo>
                  <a:lnTo>
                    <a:pt x="90195" y="185420"/>
                  </a:lnTo>
                  <a:lnTo>
                    <a:pt x="90195" y="184150"/>
                  </a:lnTo>
                  <a:close/>
                </a:path>
                <a:path w="106045" h="214630">
                  <a:moveTo>
                    <a:pt x="90970" y="184150"/>
                  </a:moveTo>
                  <a:lnTo>
                    <a:pt x="90589" y="184150"/>
                  </a:lnTo>
                  <a:lnTo>
                    <a:pt x="90589" y="185420"/>
                  </a:lnTo>
                  <a:lnTo>
                    <a:pt x="90970" y="185420"/>
                  </a:lnTo>
                  <a:lnTo>
                    <a:pt x="90970" y="184150"/>
                  </a:lnTo>
                  <a:close/>
                </a:path>
                <a:path w="106045" h="214630">
                  <a:moveTo>
                    <a:pt x="103644" y="184150"/>
                  </a:moveTo>
                  <a:lnTo>
                    <a:pt x="98386" y="184150"/>
                  </a:lnTo>
                  <a:lnTo>
                    <a:pt x="99161" y="185420"/>
                  </a:lnTo>
                  <a:lnTo>
                    <a:pt x="103644" y="185420"/>
                  </a:lnTo>
                  <a:lnTo>
                    <a:pt x="103644" y="184150"/>
                  </a:lnTo>
                  <a:close/>
                </a:path>
                <a:path w="106045" h="214630">
                  <a:moveTo>
                    <a:pt x="91947" y="182880"/>
                  </a:moveTo>
                  <a:lnTo>
                    <a:pt x="40716" y="182880"/>
                  </a:lnTo>
                  <a:lnTo>
                    <a:pt x="40716" y="184150"/>
                  </a:lnTo>
                  <a:lnTo>
                    <a:pt x="91947" y="184150"/>
                  </a:lnTo>
                  <a:lnTo>
                    <a:pt x="91947" y="182880"/>
                  </a:lnTo>
                  <a:close/>
                </a:path>
                <a:path w="106045" h="214630">
                  <a:moveTo>
                    <a:pt x="104813" y="177800"/>
                  </a:moveTo>
                  <a:lnTo>
                    <a:pt x="38176" y="177800"/>
                  </a:lnTo>
                  <a:lnTo>
                    <a:pt x="38569" y="179070"/>
                  </a:lnTo>
                  <a:lnTo>
                    <a:pt x="38176" y="179070"/>
                  </a:lnTo>
                  <a:lnTo>
                    <a:pt x="38176" y="180340"/>
                  </a:lnTo>
                  <a:lnTo>
                    <a:pt x="95072" y="180340"/>
                  </a:lnTo>
                  <a:lnTo>
                    <a:pt x="95453" y="181610"/>
                  </a:lnTo>
                  <a:lnTo>
                    <a:pt x="97599" y="181610"/>
                  </a:lnTo>
                  <a:lnTo>
                    <a:pt x="97599" y="184150"/>
                  </a:lnTo>
                  <a:lnTo>
                    <a:pt x="104025" y="184150"/>
                  </a:lnTo>
                  <a:lnTo>
                    <a:pt x="104025" y="182880"/>
                  </a:lnTo>
                  <a:lnTo>
                    <a:pt x="104419" y="182880"/>
                  </a:lnTo>
                  <a:lnTo>
                    <a:pt x="104419" y="181610"/>
                  </a:lnTo>
                  <a:lnTo>
                    <a:pt x="104813" y="180340"/>
                  </a:lnTo>
                  <a:lnTo>
                    <a:pt x="104813" y="177800"/>
                  </a:lnTo>
                  <a:close/>
                </a:path>
                <a:path w="106045" h="214630">
                  <a:moveTo>
                    <a:pt x="93116" y="181610"/>
                  </a:moveTo>
                  <a:lnTo>
                    <a:pt x="39928" y="181610"/>
                  </a:lnTo>
                  <a:lnTo>
                    <a:pt x="40322" y="182880"/>
                  </a:lnTo>
                  <a:lnTo>
                    <a:pt x="92735" y="182880"/>
                  </a:lnTo>
                  <a:lnTo>
                    <a:pt x="93116" y="181610"/>
                  </a:lnTo>
                  <a:close/>
                </a:path>
                <a:path w="106045" h="214630">
                  <a:moveTo>
                    <a:pt x="97205" y="181610"/>
                  </a:moveTo>
                  <a:lnTo>
                    <a:pt x="96240" y="181610"/>
                  </a:lnTo>
                  <a:lnTo>
                    <a:pt x="96240" y="182880"/>
                  </a:lnTo>
                  <a:lnTo>
                    <a:pt x="97205" y="182880"/>
                  </a:lnTo>
                  <a:lnTo>
                    <a:pt x="97205" y="181610"/>
                  </a:lnTo>
                  <a:close/>
                </a:path>
                <a:path w="106045" h="214630">
                  <a:moveTo>
                    <a:pt x="92735" y="180340"/>
                  </a:moveTo>
                  <a:lnTo>
                    <a:pt x="38963" y="180340"/>
                  </a:lnTo>
                  <a:lnTo>
                    <a:pt x="38963" y="181610"/>
                  </a:lnTo>
                  <a:lnTo>
                    <a:pt x="92735" y="181610"/>
                  </a:lnTo>
                  <a:lnTo>
                    <a:pt x="92735" y="180340"/>
                  </a:lnTo>
                  <a:close/>
                </a:path>
                <a:path w="106045" h="214630">
                  <a:moveTo>
                    <a:pt x="34086" y="176530"/>
                  </a:moveTo>
                  <a:lnTo>
                    <a:pt x="33693" y="176530"/>
                  </a:lnTo>
                  <a:lnTo>
                    <a:pt x="33693" y="177800"/>
                  </a:lnTo>
                  <a:lnTo>
                    <a:pt x="34086" y="177800"/>
                  </a:lnTo>
                  <a:lnTo>
                    <a:pt x="34086" y="176530"/>
                  </a:lnTo>
                  <a:close/>
                </a:path>
                <a:path w="106045" h="214630">
                  <a:moveTo>
                    <a:pt x="105194" y="176530"/>
                  </a:moveTo>
                  <a:lnTo>
                    <a:pt x="36626" y="176530"/>
                  </a:lnTo>
                  <a:lnTo>
                    <a:pt x="37007" y="177800"/>
                  </a:lnTo>
                  <a:lnTo>
                    <a:pt x="105194" y="177800"/>
                  </a:lnTo>
                  <a:lnTo>
                    <a:pt x="105194" y="176530"/>
                  </a:lnTo>
                  <a:close/>
                </a:path>
                <a:path w="106045" h="214630">
                  <a:moveTo>
                    <a:pt x="105778" y="173990"/>
                  </a:moveTo>
                  <a:lnTo>
                    <a:pt x="33312" y="173990"/>
                  </a:lnTo>
                  <a:lnTo>
                    <a:pt x="33312" y="175260"/>
                  </a:lnTo>
                  <a:lnTo>
                    <a:pt x="32918" y="176530"/>
                  </a:lnTo>
                  <a:lnTo>
                    <a:pt x="105587" y="176530"/>
                  </a:lnTo>
                  <a:lnTo>
                    <a:pt x="105778" y="175260"/>
                  </a:lnTo>
                  <a:lnTo>
                    <a:pt x="105778" y="173990"/>
                  </a:lnTo>
                  <a:close/>
                </a:path>
                <a:path w="106045" h="214630">
                  <a:moveTo>
                    <a:pt x="31368" y="173990"/>
                  </a:moveTo>
                  <a:lnTo>
                    <a:pt x="30581" y="173990"/>
                  </a:lnTo>
                  <a:lnTo>
                    <a:pt x="31368" y="175260"/>
                  </a:lnTo>
                  <a:lnTo>
                    <a:pt x="31368" y="173990"/>
                  </a:lnTo>
                  <a:close/>
                </a:path>
                <a:path w="106045" h="214630">
                  <a:moveTo>
                    <a:pt x="105587" y="172720"/>
                  </a:moveTo>
                  <a:lnTo>
                    <a:pt x="30187" y="172720"/>
                  </a:lnTo>
                  <a:lnTo>
                    <a:pt x="30187" y="173990"/>
                  </a:lnTo>
                  <a:lnTo>
                    <a:pt x="105587" y="173990"/>
                  </a:lnTo>
                  <a:lnTo>
                    <a:pt x="105587" y="172720"/>
                  </a:lnTo>
                  <a:close/>
                </a:path>
                <a:path w="106045" h="214630">
                  <a:moveTo>
                    <a:pt x="105194" y="171450"/>
                  </a:moveTo>
                  <a:lnTo>
                    <a:pt x="30581" y="171450"/>
                  </a:lnTo>
                  <a:lnTo>
                    <a:pt x="30581" y="172720"/>
                  </a:lnTo>
                  <a:lnTo>
                    <a:pt x="105194" y="172720"/>
                  </a:lnTo>
                  <a:lnTo>
                    <a:pt x="105194" y="171450"/>
                  </a:lnTo>
                  <a:close/>
                </a:path>
                <a:path w="106045" h="214630">
                  <a:moveTo>
                    <a:pt x="104419" y="170180"/>
                  </a:moveTo>
                  <a:lnTo>
                    <a:pt x="30187" y="170180"/>
                  </a:lnTo>
                  <a:lnTo>
                    <a:pt x="30187" y="171450"/>
                  </a:lnTo>
                  <a:lnTo>
                    <a:pt x="104419" y="171450"/>
                  </a:lnTo>
                  <a:lnTo>
                    <a:pt x="104419" y="170180"/>
                  </a:lnTo>
                  <a:close/>
                </a:path>
                <a:path w="106045" h="214630">
                  <a:moveTo>
                    <a:pt x="104025" y="168910"/>
                  </a:moveTo>
                  <a:lnTo>
                    <a:pt x="30187" y="168910"/>
                  </a:lnTo>
                  <a:lnTo>
                    <a:pt x="29806" y="170180"/>
                  </a:lnTo>
                  <a:lnTo>
                    <a:pt x="104025" y="170180"/>
                  </a:lnTo>
                  <a:lnTo>
                    <a:pt x="104025" y="168910"/>
                  </a:lnTo>
                  <a:close/>
                </a:path>
                <a:path w="106045" h="214630">
                  <a:moveTo>
                    <a:pt x="103250" y="166370"/>
                  </a:moveTo>
                  <a:lnTo>
                    <a:pt x="30581" y="166370"/>
                  </a:lnTo>
                  <a:lnTo>
                    <a:pt x="30581" y="168910"/>
                  </a:lnTo>
                  <a:lnTo>
                    <a:pt x="104419" y="168910"/>
                  </a:lnTo>
                  <a:lnTo>
                    <a:pt x="104419" y="167640"/>
                  </a:lnTo>
                  <a:lnTo>
                    <a:pt x="103250" y="167640"/>
                  </a:lnTo>
                  <a:lnTo>
                    <a:pt x="103250" y="166370"/>
                  </a:lnTo>
                  <a:close/>
                </a:path>
                <a:path w="106045" h="214630">
                  <a:moveTo>
                    <a:pt x="102082" y="162560"/>
                  </a:moveTo>
                  <a:lnTo>
                    <a:pt x="32537" y="162560"/>
                  </a:lnTo>
                  <a:lnTo>
                    <a:pt x="32537" y="163830"/>
                  </a:lnTo>
                  <a:lnTo>
                    <a:pt x="31749" y="163830"/>
                  </a:lnTo>
                  <a:lnTo>
                    <a:pt x="30975" y="165100"/>
                  </a:lnTo>
                  <a:lnTo>
                    <a:pt x="30975" y="166370"/>
                  </a:lnTo>
                  <a:lnTo>
                    <a:pt x="102857" y="166370"/>
                  </a:lnTo>
                  <a:lnTo>
                    <a:pt x="102857" y="165100"/>
                  </a:lnTo>
                  <a:lnTo>
                    <a:pt x="102476" y="165100"/>
                  </a:lnTo>
                  <a:lnTo>
                    <a:pt x="102082" y="163830"/>
                  </a:lnTo>
                  <a:lnTo>
                    <a:pt x="102082" y="162560"/>
                  </a:lnTo>
                  <a:close/>
                </a:path>
                <a:path w="106045" h="214630">
                  <a:moveTo>
                    <a:pt x="102476" y="162560"/>
                  </a:moveTo>
                  <a:lnTo>
                    <a:pt x="102082" y="162560"/>
                  </a:lnTo>
                  <a:lnTo>
                    <a:pt x="102082" y="163830"/>
                  </a:lnTo>
                  <a:lnTo>
                    <a:pt x="102476" y="163830"/>
                  </a:lnTo>
                  <a:lnTo>
                    <a:pt x="102476" y="162560"/>
                  </a:lnTo>
                  <a:close/>
                </a:path>
                <a:path w="106045" h="214630">
                  <a:moveTo>
                    <a:pt x="101688" y="160020"/>
                  </a:moveTo>
                  <a:lnTo>
                    <a:pt x="30581" y="160020"/>
                  </a:lnTo>
                  <a:lnTo>
                    <a:pt x="30581" y="161290"/>
                  </a:lnTo>
                  <a:lnTo>
                    <a:pt x="31368" y="161290"/>
                  </a:lnTo>
                  <a:lnTo>
                    <a:pt x="31368" y="162560"/>
                  </a:lnTo>
                  <a:lnTo>
                    <a:pt x="101688" y="162560"/>
                  </a:lnTo>
                  <a:lnTo>
                    <a:pt x="101688" y="160020"/>
                  </a:lnTo>
                  <a:close/>
                </a:path>
                <a:path w="106045" h="214630">
                  <a:moveTo>
                    <a:pt x="101307" y="158750"/>
                  </a:moveTo>
                  <a:lnTo>
                    <a:pt x="32537" y="158750"/>
                  </a:lnTo>
                  <a:lnTo>
                    <a:pt x="32537" y="160020"/>
                  </a:lnTo>
                  <a:lnTo>
                    <a:pt x="101307" y="160020"/>
                  </a:lnTo>
                  <a:lnTo>
                    <a:pt x="101307" y="158750"/>
                  </a:lnTo>
                  <a:close/>
                </a:path>
                <a:path w="106045" h="214630">
                  <a:moveTo>
                    <a:pt x="100710" y="157480"/>
                  </a:moveTo>
                  <a:lnTo>
                    <a:pt x="33312" y="157480"/>
                  </a:lnTo>
                  <a:lnTo>
                    <a:pt x="33312" y="158750"/>
                  </a:lnTo>
                  <a:lnTo>
                    <a:pt x="100710" y="158750"/>
                  </a:lnTo>
                  <a:lnTo>
                    <a:pt x="100710" y="157480"/>
                  </a:lnTo>
                  <a:close/>
                </a:path>
                <a:path w="106045" h="214630">
                  <a:moveTo>
                    <a:pt x="99161" y="156210"/>
                  </a:moveTo>
                  <a:lnTo>
                    <a:pt x="34670" y="156210"/>
                  </a:lnTo>
                  <a:lnTo>
                    <a:pt x="34670" y="157480"/>
                  </a:lnTo>
                  <a:lnTo>
                    <a:pt x="99161" y="157480"/>
                  </a:lnTo>
                  <a:lnTo>
                    <a:pt x="99161" y="156210"/>
                  </a:lnTo>
                  <a:close/>
                </a:path>
                <a:path w="106045" h="214630">
                  <a:moveTo>
                    <a:pt x="98767" y="153670"/>
                  </a:moveTo>
                  <a:lnTo>
                    <a:pt x="35839" y="153670"/>
                  </a:lnTo>
                  <a:lnTo>
                    <a:pt x="35839" y="156210"/>
                  </a:lnTo>
                  <a:lnTo>
                    <a:pt x="98767" y="156210"/>
                  </a:lnTo>
                  <a:lnTo>
                    <a:pt x="98767" y="153670"/>
                  </a:lnTo>
                  <a:close/>
                </a:path>
                <a:path w="106045" h="214630">
                  <a:moveTo>
                    <a:pt x="36626" y="151130"/>
                  </a:moveTo>
                  <a:lnTo>
                    <a:pt x="36233" y="151130"/>
                  </a:lnTo>
                  <a:lnTo>
                    <a:pt x="36233" y="153670"/>
                  </a:lnTo>
                  <a:lnTo>
                    <a:pt x="97993" y="153670"/>
                  </a:lnTo>
                  <a:lnTo>
                    <a:pt x="97993" y="152400"/>
                  </a:lnTo>
                  <a:lnTo>
                    <a:pt x="36626" y="152400"/>
                  </a:lnTo>
                  <a:lnTo>
                    <a:pt x="36626" y="151130"/>
                  </a:lnTo>
                  <a:close/>
                </a:path>
                <a:path w="106045" h="214630">
                  <a:moveTo>
                    <a:pt x="99555" y="152400"/>
                  </a:moveTo>
                  <a:lnTo>
                    <a:pt x="99161" y="152400"/>
                  </a:lnTo>
                  <a:lnTo>
                    <a:pt x="99161" y="153670"/>
                  </a:lnTo>
                  <a:lnTo>
                    <a:pt x="99555" y="153670"/>
                  </a:lnTo>
                  <a:lnTo>
                    <a:pt x="99555" y="152400"/>
                  </a:lnTo>
                  <a:close/>
                </a:path>
                <a:path w="106045" h="214630">
                  <a:moveTo>
                    <a:pt x="97205" y="151130"/>
                  </a:moveTo>
                  <a:lnTo>
                    <a:pt x="36626" y="151130"/>
                  </a:lnTo>
                  <a:lnTo>
                    <a:pt x="36626" y="152400"/>
                  </a:lnTo>
                  <a:lnTo>
                    <a:pt x="97205" y="152400"/>
                  </a:lnTo>
                  <a:lnTo>
                    <a:pt x="97205" y="151130"/>
                  </a:lnTo>
                  <a:close/>
                </a:path>
                <a:path w="106045" h="214630">
                  <a:moveTo>
                    <a:pt x="78117" y="149860"/>
                  </a:moveTo>
                  <a:lnTo>
                    <a:pt x="37401" y="149860"/>
                  </a:lnTo>
                  <a:lnTo>
                    <a:pt x="37401" y="151130"/>
                  </a:lnTo>
                  <a:lnTo>
                    <a:pt x="78117" y="151130"/>
                  </a:lnTo>
                  <a:lnTo>
                    <a:pt x="78117" y="149860"/>
                  </a:lnTo>
                  <a:close/>
                </a:path>
                <a:path w="106045" h="214630">
                  <a:moveTo>
                    <a:pt x="96431" y="149860"/>
                  </a:moveTo>
                  <a:lnTo>
                    <a:pt x="78117" y="149860"/>
                  </a:lnTo>
                  <a:lnTo>
                    <a:pt x="78117" y="151130"/>
                  </a:lnTo>
                  <a:lnTo>
                    <a:pt x="96431" y="151130"/>
                  </a:lnTo>
                  <a:lnTo>
                    <a:pt x="96431" y="149860"/>
                  </a:lnTo>
                  <a:close/>
                </a:path>
                <a:path w="106045" h="214630">
                  <a:moveTo>
                    <a:pt x="78892" y="147320"/>
                  </a:moveTo>
                  <a:lnTo>
                    <a:pt x="40716" y="147320"/>
                  </a:lnTo>
                  <a:lnTo>
                    <a:pt x="40716" y="148590"/>
                  </a:lnTo>
                  <a:lnTo>
                    <a:pt x="39547" y="148590"/>
                  </a:lnTo>
                  <a:lnTo>
                    <a:pt x="39547" y="149860"/>
                  </a:lnTo>
                  <a:lnTo>
                    <a:pt x="78511" y="149860"/>
                  </a:lnTo>
                  <a:lnTo>
                    <a:pt x="78892" y="148590"/>
                  </a:lnTo>
                  <a:lnTo>
                    <a:pt x="78892" y="147320"/>
                  </a:lnTo>
                  <a:close/>
                </a:path>
                <a:path w="106045" h="214630">
                  <a:moveTo>
                    <a:pt x="95846" y="148590"/>
                  </a:moveTo>
                  <a:lnTo>
                    <a:pt x="78892" y="148590"/>
                  </a:lnTo>
                  <a:lnTo>
                    <a:pt x="78892" y="149860"/>
                  </a:lnTo>
                  <a:lnTo>
                    <a:pt x="95846" y="149860"/>
                  </a:lnTo>
                  <a:lnTo>
                    <a:pt x="95846" y="148590"/>
                  </a:lnTo>
                  <a:close/>
                </a:path>
                <a:path w="106045" h="214630">
                  <a:moveTo>
                    <a:pt x="94284" y="146050"/>
                  </a:moveTo>
                  <a:lnTo>
                    <a:pt x="79679" y="146050"/>
                  </a:lnTo>
                  <a:lnTo>
                    <a:pt x="79679" y="147320"/>
                  </a:lnTo>
                  <a:lnTo>
                    <a:pt x="79286" y="147320"/>
                  </a:lnTo>
                  <a:lnTo>
                    <a:pt x="79286" y="148590"/>
                  </a:lnTo>
                  <a:lnTo>
                    <a:pt x="95072" y="148590"/>
                  </a:lnTo>
                  <a:lnTo>
                    <a:pt x="94284" y="146050"/>
                  </a:lnTo>
                  <a:close/>
                </a:path>
                <a:path w="106045" h="214630">
                  <a:moveTo>
                    <a:pt x="80454" y="142240"/>
                  </a:moveTo>
                  <a:lnTo>
                    <a:pt x="44030" y="142240"/>
                  </a:lnTo>
                  <a:lnTo>
                    <a:pt x="44030" y="143510"/>
                  </a:lnTo>
                  <a:lnTo>
                    <a:pt x="37795" y="143510"/>
                  </a:lnTo>
                  <a:lnTo>
                    <a:pt x="37795" y="144780"/>
                  </a:lnTo>
                  <a:lnTo>
                    <a:pt x="38569" y="144780"/>
                  </a:lnTo>
                  <a:lnTo>
                    <a:pt x="38569" y="146050"/>
                  </a:lnTo>
                  <a:lnTo>
                    <a:pt x="39547" y="146050"/>
                  </a:lnTo>
                  <a:lnTo>
                    <a:pt x="39547" y="147320"/>
                  </a:lnTo>
                  <a:lnTo>
                    <a:pt x="79679" y="147320"/>
                  </a:lnTo>
                  <a:lnTo>
                    <a:pt x="79679" y="146050"/>
                  </a:lnTo>
                  <a:lnTo>
                    <a:pt x="80454" y="144780"/>
                  </a:lnTo>
                  <a:lnTo>
                    <a:pt x="80454" y="142240"/>
                  </a:lnTo>
                  <a:close/>
                </a:path>
                <a:path w="106045" h="214630">
                  <a:moveTo>
                    <a:pt x="93903" y="144780"/>
                  </a:moveTo>
                  <a:lnTo>
                    <a:pt x="80454" y="144780"/>
                  </a:lnTo>
                  <a:lnTo>
                    <a:pt x="80454" y="146050"/>
                  </a:lnTo>
                  <a:lnTo>
                    <a:pt x="93903" y="146050"/>
                  </a:lnTo>
                  <a:lnTo>
                    <a:pt x="93903" y="144780"/>
                  </a:lnTo>
                  <a:close/>
                </a:path>
                <a:path w="106045" h="214630">
                  <a:moveTo>
                    <a:pt x="93510" y="143510"/>
                  </a:moveTo>
                  <a:lnTo>
                    <a:pt x="80848" y="143510"/>
                  </a:lnTo>
                  <a:lnTo>
                    <a:pt x="80848" y="144780"/>
                  </a:lnTo>
                  <a:lnTo>
                    <a:pt x="93510" y="144780"/>
                  </a:lnTo>
                  <a:lnTo>
                    <a:pt x="93510" y="143510"/>
                  </a:lnTo>
                  <a:close/>
                </a:path>
                <a:path w="106045" h="214630">
                  <a:moveTo>
                    <a:pt x="39928" y="142240"/>
                  </a:moveTo>
                  <a:lnTo>
                    <a:pt x="37795" y="142240"/>
                  </a:lnTo>
                  <a:lnTo>
                    <a:pt x="37401" y="143510"/>
                  </a:lnTo>
                  <a:lnTo>
                    <a:pt x="40322" y="143510"/>
                  </a:lnTo>
                  <a:lnTo>
                    <a:pt x="39928" y="142240"/>
                  </a:lnTo>
                  <a:close/>
                </a:path>
                <a:path w="106045" h="214630">
                  <a:moveTo>
                    <a:pt x="41884" y="142240"/>
                  </a:moveTo>
                  <a:lnTo>
                    <a:pt x="41490" y="143510"/>
                  </a:lnTo>
                  <a:lnTo>
                    <a:pt x="41884" y="143510"/>
                  </a:lnTo>
                  <a:lnTo>
                    <a:pt x="41884" y="142240"/>
                  </a:lnTo>
                  <a:close/>
                </a:path>
                <a:path w="106045" h="214630">
                  <a:moveTo>
                    <a:pt x="43052" y="142240"/>
                  </a:moveTo>
                  <a:lnTo>
                    <a:pt x="42659" y="143510"/>
                  </a:lnTo>
                  <a:lnTo>
                    <a:pt x="43433" y="143510"/>
                  </a:lnTo>
                  <a:lnTo>
                    <a:pt x="43052" y="142240"/>
                  </a:lnTo>
                  <a:close/>
                </a:path>
                <a:path w="106045" h="214630">
                  <a:moveTo>
                    <a:pt x="93903" y="142240"/>
                  </a:moveTo>
                  <a:lnTo>
                    <a:pt x="80454" y="142240"/>
                  </a:lnTo>
                  <a:lnTo>
                    <a:pt x="80454" y="143510"/>
                  </a:lnTo>
                  <a:lnTo>
                    <a:pt x="93903" y="143510"/>
                  </a:lnTo>
                  <a:lnTo>
                    <a:pt x="93903" y="142240"/>
                  </a:lnTo>
                  <a:close/>
                </a:path>
                <a:path w="106045" h="214630">
                  <a:moveTo>
                    <a:pt x="83375" y="139700"/>
                  </a:moveTo>
                  <a:lnTo>
                    <a:pt x="46748" y="139700"/>
                  </a:lnTo>
                  <a:lnTo>
                    <a:pt x="46748" y="140970"/>
                  </a:lnTo>
                  <a:lnTo>
                    <a:pt x="47536" y="142240"/>
                  </a:lnTo>
                  <a:lnTo>
                    <a:pt x="82994" y="142240"/>
                  </a:lnTo>
                  <a:lnTo>
                    <a:pt x="82994" y="140970"/>
                  </a:lnTo>
                  <a:lnTo>
                    <a:pt x="83375" y="140970"/>
                  </a:lnTo>
                  <a:lnTo>
                    <a:pt x="83375" y="139700"/>
                  </a:lnTo>
                  <a:close/>
                </a:path>
                <a:path w="106045" h="214630">
                  <a:moveTo>
                    <a:pt x="93510" y="140970"/>
                  </a:moveTo>
                  <a:lnTo>
                    <a:pt x="83375" y="140970"/>
                  </a:lnTo>
                  <a:lnTo>
                    <a:pt x="83375" y="142240"/>
                  </a:lnTo>
                  <a:lnTo>
                    <a:pt x="93510" y="142240"/>
                  </a:lnTo>
                  <a:lnTo>
                    <a:pt x="93510" y="140970"/>
                  </a:lnTo>
                  <a:close/>
                </a:path>
                <a:path w="106045" h="214630">
                  <a:moveTo>
                    <a:pt x="27266" y="138430"/>
                  </a:moveTo>
                  <a:lnTo>
                    <a:pt x="23177" y="138430"/>
                  </a:lnTo>
                  <a:lnTo>
                    <a:pt x="23571" y="139700"/>
                  </a:lnTo>
                  <a:lnTo>
                    <a:pt x="23177" y="140970"/>
                  </a:lnTo>
                  <a:lnTo>
                    <a:pt x="24345" y="140970"/>
                  </a:lnTo>
                  <a:lnTo>
                    <a:pt x="24930" y="139700"/>
                  </a:lnTo>
                  <a:lnTo>
                    <a:pt x="27266" y="139700"/>
                  </a:lnTo>
                  <a:lnTo>
                    <a:pt x="27266" y="138430"/>
                  </a:lnTo>
                  <a:close/>
                </a:path>
                <a:path w="106045" h="214630">
                  <a:moveTo>
                    <a:pt x="26885" y="139700"/>
                  </a:moveTo>
                  <a:lnTo>
                    <a:pt x="26098" y="139700"/>
                  </a:lnTo>
                  <a:lnTo>
                    <a:pt x="26098" y="140970"/>
                  </a:lnTo>
                  <a:lnTo>
                    <a:pt x="26885" y="140970"/>
                  </a:lnTo>
                  <a:lnTo>
                    <a:pt x="26885" y="139700"/>
                  </a:lnTo>
                  <a:close/>
                </a:path>
                <a:path w="106045" h="214630">
                  <a:moveTo>
                    <a:pt x="27266" y="139700"/>
                  </a:moveTo>
                  <a:lnTo>
                    <a:pt x="26885" y="139700"/>
                  </a:lnTo>
                  <a:lnTo>
                    <a:pt x="26885" y="140970"/>
                  </a:lnTo>
                  <a:lnTo>
                    <a:pt x="27266" y="140970"/>
                  </a:lnTo>
                  <a:lnTo>
                    <a:pt x="27266" y="139700"/>
                  </a:lnTo>
                  <a:close/>
                </a:path>
                <a:path w="106045" h="214630">
                  <a:moveTo>
                    <a:pt x="92735" y="139700"/>
                  </a:moveTo>
                  <a:lnTo>
                    <a:pt x="83769" y="139700"/>
                  </a:lnTo>
                  <a:lnTo>
                    <a:pt x="83769" y="140970"/>
                  </a:lnTo>
                  <a:lnTo>
                    <a:pt x="92735" y="140970"/>
                  </a:lnTo>
                  <a:lnTo>
                    <a:pt x="92735" y="139700"/>
                  </a:lnTo>
                  <a:close/>
                </a:path>
                <a:path w="106045" h="214630">
                  <a:moveTo>
                    <a:pt x="82994" y="138430"/>
                  </a:moveTo>
                  <a:lnTo>
                    <a:pt x="47142" y="138430"/>
                  </a:lnTo>
                  <a:lnTo>
                    <a:pt x="47142" y="139700"/>
                  </a:lnTo>
                  <a:lnTo>
                    <a:pt x="82994" y="139700"/>
                  </a:lnTo>
                  <a:lnTo>
                    <a:pt x="82994" y="138430"/>
                  </a:lnTo>
                  <a:close/>
                </a:path>
                <a:path w="106045" h="214630">
                  <a:moveTo>
                    <a:pt x="92735" y="137160"/>
                  </a:moveTo>
                  <a:lnTo>
                    <a:pt x="85712" y="137160"/>
                  </a:lnTo>
                  <a:lnTo>
                    <a:pt x="85712" y="138430"/>
                  </a:lnTo>
                  <a:lnTo>
                    <a:pt x="84162" y="138430"/>
                  </a:lnTo>
                  <a:lnTo>
                    <a:pt x="84162" y="139700"/>
                  </a:lnTo>
                  <a:lnTo>
                    <a:pt x="92341" y="139700"/>
                  </a:lnTo>
                  <a:lnTo>
                    <a:pt x="92341" y="138430"/>
                  </a:lnTo>
                  <a:lnTo>
                    <a:pt x="92735" y="137160"/>
                  </a:lnTo>
                  <a:close/>
                </a:path>
                <a:path w="106045" h="214630">
                  <a:moveTo>
                    <a:pt x="30581" y="137160"/>
                  </a:moveTo>
                  <a:lnTo>
                    <a:pt x="22402" y="137160"/>
                  </a:lnTo>
                  <a:lnTo>
                    <a:pt x="22402" y="138430"/>
                  </a:lnTo>
                  <a:lnTo>
                    <a:pt x="30581" y="138430"/>
                  </a:lnTo>
                  <a:lnTo>
                    <a:pt x="30581" y="137160"/>
                  </a:lnTo>
                  <a:close/>
                </a:path>
                <a:path w="106045" h="214630">
                  <a:moveTo>
                    <a:pt x="84543" y="137160"/>
                  </a:moveTo>
                  <a:lnTo>
                    <a:pt x="45199" y="137160"/>
                  </a:lnTo>
                  <a:lnTo>
                    <a:pt x="45199" y="138430"/>
                  </a:lnTo>
                  <a:lnTo>
                    <a:pt x="84543" y="138430"/>
                  </a:lnTo>
                  <a:lnTo>
                    <a:pt x="84543" y="137160"/>
                  </a:lnTo>
                  <a:close/>
                </a:path>
                <a:path w="106045" h="214630">
                  <a:moveTo>
                    <a:pt x="32143" y="135890"/>
                  </a:moveTo>
                  <a:lnTo>
                    <a:pt x="22009" y="135890"/>
                  </a:lnTo>
                  <a:lnTo>
                    <a:pt x="22009" y="137160"/>
                  </a:lnTo>
                  <a:lnTo>
                    <a:pt x="32143" y="137160"/>
                  </a:lnTo>
                  <a:lnTo>
                    <a:pt x="32143" y="135890"/>
                  </a:lnTo>
                  <a:close/>
                </a:path>
                <a:path w="106045" h="214630">
                  <a:moveTo>
                    <a:pt x="85712" y="133350"/>
                  </a:moveTo>
                  <a:lnTo>
                    <a:pt x="45199" y="133350"/>
                  </a:lnTo>
                  <a:lnTo>
                    <a:pt x="45199" y="134620"/>
                  </a:lnTo>
                  <a:lnTo>
                    <a:pt x="44805" y="135890"/>
                  </a:lnTo>
                  <a:lnTo>
                    <a:pt x="44805" y="137160"/>
                  </a:lnTo>
                  <a:lnTo>
                    <a:pt x="85331" y="137160"/>
                  </a:lnTo>
                  <a:lnTo>
                    <a:pt x="85331" y="134620"/>
                  </a:lnTo>
                  <a:lnTo>
                    <a:pt x="85712" y="134620"/>
                  </a:lnTo>
                  <a:lnTo>
                    <a:pt x="85712" y="133350"/>
                  </a:lnTo>
                  <a:close/>
                </a:path>
                <a:path w="106045" h="214630">
                  <a:moveTo>
                    <a:pt x="86690" y="135890"/>
                  </a:moveTo>
                  <a:lnTo>
                    <a:pt x="86105" y="135890"/>
                  </a:lnTo>
                  <a:lnTo>
                    <a:pt x="86499" y="137160"/>
                  </a:lnTo>
                  <a:lnTo>
                    <a:pt x="86690" y="137160"/>
                  </a:lnTo>
                  <a:lnTo>
                    <a:pt x="86690" y="135890"/>
                  </a:lnTo>
                  <a:close/>
                </a:path>
                <a:path w="106045" h="214630">
                  <a:moveTo>
                    <a:pt x="91947" y="134620"/>
                  </a:moveTo>
                  <a:lnTo>
                    <a:pt x="89420" y="134620"/>
                  </a:lnTo>
                  <a:lnTo>
                    <a:pt x="89814" y="135890"/>
                  </a:lnTo>
                  <a:lnTo>
                    <a:pt x="87083" y="135890"/>
                  </a:lnTo>
                  <a:lnTo>
                    <a:pt x="87083" y="137160"/>
                  </a:lnTo>
                  <a:lnTo>
                    <a:pt x="91947" y="137160"/>
                  </a:lnTo>
                  <a:lnTo>
                    <a:pt x="91947" y="134620"/>
                  </a:lnTo>
                  <a:close/>
                </a:path>
                <a:path w="106045" h="214630">
                  <a:moveTo>
                    <a:pt x="91947" y="135890"/>
                  </a:moveTo>
                  <a:lnTo>
                    <a:pt x="91947" y="137160"/>
                  </a:lnTo>
                  <a:lnTo>
                    <a:pt x="92341" y="137160"/>
                  </a:lnTo>
                  <a:lnTo>
                    <a:pt x="91947" y="135890"/>
                  </a:lnTo>
                  <a:close/>
                </a:path>
                <a:path w="106045" h="214630">
                  <a:moveTo>
                    <a:pt x="17525" y="134620"/>
                  </a:moveTo>
                  <a:lnTo>
                    <a:pt x="16751" y="134620"/>
                  </a:lnTo>
                  <a:lnTo>
                    <a:pt x="17144" y="135890"/>
                  </a:lnTo>
                  <a:lnTo>
                    <a:pt x="17525" y="134620"/>
                  </a:lnTo>
                  <a:close/>
                </a:path>
                <a:path w="106045" h="214630">
                  <a:moveTo>
                    <a:pt x="35064" y="130810"/>
                  </a:moveTo>
                  <a:lnTo>
                    <a:pt x="13436" y="130810"/>
                  </a:lnTo>
                  <a:lnTo>
                    <a:pt x="13055" y="132080"/>
                  </a:lnTo>
                  <a:lnTo>
                    <a:pt x="13436" y="133350"/>
                  </a:lnTo>
                  <a:lnTo>
                    <a:pt x="13436" y="134620"/>
                  </a:lnTo>
                  <a:lnTo>
                    <a:pt x="20840" y="134620"/>
                  </a:lnTo>
                  <a:lnTo>
                    <a:pt x="20840" y="135890"/>
                  </a:lnTo>
                  <a:lnTo>
                    <a:pt x="33693" y="135890"/>
                  </a:lnTo>
                  <a:lnTo>
                    <a:pt x="33312" y="134620"/>
                  </a:lnTo>
                  <a:lnTo>
                    <a:pt x="33693" y="133350"/>
                  </a:lnTo>
                  <a:lnTo>
                    <a:pt x="34480" y="133350"/>
                  </a:lnTo>
                  <a:lnTo>
                    <a:pt x="34480" y="132080"/>
                  </a:lnTo>
                  <a:lnTo>
                    <a:pt x="35064" y="132080"/>
                  </a:lnTo>
                  <a:lnTo>
                    <a:pt x="35064" y="130810"/>
                  </a:lnTo>
                  <a:close/>
                </a:path>
                <a:path w="106045" h="214630">
                  <a:moveTo>
                    <a:pt x="87083" y="134620"/>
                  </a:moveTo>
                  <a:lnTo>
                    <a:pt x="86499" y="134620"/>
                  </a:lnTo>
                  <a:lnTo>
                    <a:pt x="86690" y="135890"/>
                  </a:lnTo>
                  <a:lnTo>
                    <a:pt x="87083" y="134620"/>
                  </a:lnTo>
                  <a:close/>
                </a:path>
                <a:path w="106045" h="214630">
                  <a:moveTo>
                    <a:pt x="88645" y="134620"/>
                  </a:moveTo>
                  <a:lnTo>
                    <a:pt x="87083" y="134620"/>
                  </a:lnTo>
                  <a:lnTo>
                    <a:pt x="87464" y="135890"/>
                  </a:lnTo>
                  <a:lnTo>
                    <a:pt x="88645" y="135890"/>
                  </a:lnTo>
                  <a:lnTo>
                    <a:pt x="88645" y="134620"/>
                  </a:lnTo>
                  <a:close/>
                </a:path>
                <a:path w="106045" h="214630">
                  <a:moveTo>
                    <a:pt x="87083" y="132080"/>
                  </a:moveTo>
                  <a:lnTo>
                    <a:pt x="86690" y="132080"/>
                  </a:lnTo>
                  <a:lnTo>
                    <a:pt x="86690" y="134620"/>
                  </a:lnTo>
                  <a:lnTo>
                    <a:pt x="89814" y="134620"/>
                  </a:lnTo>
                  <a:lnTo>
                    <a:pt x="89814" y="133350"/>
                  </a:lnTo>
                  <a:lnTo>
                    <a:pt x="87083" y="133350"/>
                  </a:lnTo>
                  <a:lnTo>
                    <a:pt x="87083" y="132080"/>
                  </a:lnTo>
                  <a:close/>
                </a:path>
                <a:path w="106045" h="214630">
                  <a:moveTo>
                    <a:pt x="91363" y="133350"/>
                  </a:moveTo>
                  <a:lnTo>
                    <a:pt x="90195" y="133350"/>
                  </a:lnTo>
                  <a:lnTo>
                    <a:pt x="90195" y="134620"/>
                  </a:lnTo>
                  <a:lnTo>
                    <a:pt x="91363" y="134620"/>
                  </a:lnTo>
                  <a:lnTo>
                    <a:pt x="91363" y="133350"/>
                  </a:lnTo>
                  <a:close/>
                </a:path>
                <a:path w="106045" h="214630">
                  <a:moveTo>
                    <a:pt x="84937" y="132080"/>
                  </a:moveTo>
                  <a:lnTo>
                    <a:pt x="44805" y="132080"/>
                  </a:lnTo>
                  <a:lnTo>
                    <a:pt x="44805" y="133350"/>
                  </a:lnTo>
                  <a:lnTo>
                    <a:pt x="84937" y="133350"/>
                  </a:lnTo>
                  <a:lnTo>
                    <a:pt x="84937" y="132080"/>
                  </a:lnTo>
                  <a:close/>
                </a:path>
                <a:path w="106045" h="214630">
                  <a:moveTo>
                    <a:pt x="84937" y="132080"/>
                  </a:moveTo>
                  <a:lnTo>
                    <a:pt x="84937" y="133350"/>
                  </a:lnTo>
                  <a:lnTo>
                    <a:pt x="85331" y="133350"/>
                  </a:lnTo>
                  <a:lnTo>
                    <a:pt x="84937" y="132080"/>
                  </a:lnTo>
                  <a:close/>
                </a:path>
                <a:path w="106045" h="214630">
                  <a:moveTo>
                    <a:pt x="91947" y="129540"/>
                  </a:moveTo>
                  <a:lnTo>
                    <a:pt x="85712" y="129540"/>
                  </a:lnTo>
                  <a:lnTo>
                    <a:pt x="85712" y="130810"/>
                  </a:lnTo>
                  <a:lnTo>
                    <a:pt x="86690" y="130810"/>
                  </a:lnTo>
                  <a:lnTo>
                    <a:pt x="86499" y="132080"/>
                  </a:lnTo>
                  <a:lnTo>
                    <a:pt x="87858" y="132080"/>
                  </a:lnTo>
                  <a:lnTo>
                    <a:pt x="87858" y="133350"/>
                  </a:lnTo>
                  <a:lnTo>
                    <a:pt x="92341" y="133350"/>
                  </a:lnTo>
                  <a:lnTo>
                    <a:pt x="92341" y="132080"/>
                  </a:lnTo>
                  <a:lnTo>
                    <a:pt x="91947" y="130810"/>
                  </a:lnTo>
                  <a:lnTo>
                    <a:pt x="91947" y="129540"/>
                  </a:lnTo>
                  <a:close/>
                </a:path>
                <a:path w="106045" h="214630">
                  <a:moveTo>
                    <a:pt x="38569" y="130810"/>
                  </a:moveTo>
                  <a:lnTo>
                    <a:pt x="35458" y="130810"/>
                  </a:lnTo>
                  <a:lnTo>
                    <a:pt x="36233" y="132080"/>
                  </a:lnTo>
                  <a:lnTo>
                    <a:pt x="38569" y="132080"/>
                  </a:lnTo>
                  <a:lnTo>
                    <a:pt x="38569" y="130810"/>
                  </a:lnTo>
                  <a:close/>
                </a:path>
                <a:path w="106045" h="214630">
                  <a:moveTo>
                    <a:pt x="84543" y="128270"/>
                  </a:moveTo>
                  <a:lnTo>
                    <a:pt x="42278" y="128270"/>
                  </a:lnTo>
                  <a:lnTo>
                    <a:pt x="42278" y="129540"/>
                  </a:lnTo>
                  <a:lnTo>
                    <a:pt x="43433" y="129540"/>
                  </a:lnTo>
                  <a:lnTo>
                    <a:pt x="43433" y="130810"/>
                  </a:lnTo>
                  <a:lnTo>
                    <a:pt x="44030" y="130810"/>
                  </a:lnTo>
                  <a:lnTo>
                    <a:pt x="44411" y="132080"/>
                  </a:lnTo>
                  <a:lnTo>
                    <a:pt x="84543" y="132080"/>
                  </a:lnTo>
                  <a:lnTo>
                    <a:pt x="84543" y="128270"/>
                  </a:lnTo>
                  <a:close/>
                </a:path>
                <a:path w="106045" h="214630">
                  <a:moveTo>
                    <a:pt x="39344" y="129540"/>
                  </a:moveTo>
                  <a:lnTo>
                    <a:pt x="13830" y="129540"/>
                  </a:lnTo>
                  <a:lnTo>
                    <a:pt x="13830" y="130810"/>
                  </a:lnTo>
                  <a:lnTo>
                    <a:pt x="39344" y="130810"/>
                  </a:lnTo>
                  <a:lnTo>
                    <a:pt x="39344" y="129540"/>
                  </a:lnTo>
                  <a:close/>
                </a:path>
                <a:path w="106045" h="214630">
                  <a:moveTo>
                    <a:pt x="85712" y="129540"/>
                  </a:moveTo>
                  <a:lnTo>
                    <a:pt x="85331" y="129540"/>
                  </a:lnTo>
                  <a:lnTo>
                    <a:pt x="85712" y="130810"/>
                  </a:lnTo>
                  <a:lnTo>
                    <a:pt x="85712" y="129540"/>
                  </a:lnTo>
                  <a:close/>
                </a:path>
                <a:path w="106045" h="214630">
                  <a:moveTo>
                    <a:pt x="40322" y="128270"/>
                  </a:moveTo>
                  <a:lnTo>
                    <a:pt x="14604" y="128270"/>
                  </a:lnTo>
                  <a:lnTo>
                    <a:pt x="14211" y="129540"/>
                  </a:lnTo>
                  <a:lnTo>
                    <a:pt x="40322" y="129540"/>
                  </a:lnTo>
                  <a:lnTo>
                    <a:pt x="40322" y="128270"/>
                  </a:lnTo>
                  <a:close/>
                </a:path>
                <a:path w="106045" h="214630">
                  <a:moveTo>
                    <a:pt x="91363" y="124460"/>
                  </a:moveTo>
                  <a:lnTo>
                    <a:pt x="91363" y="125730"/>
                  </a:lnTo>
                  <a:lnTo>
                    <a:pt x="83769" y="125730"/>
                  </a:lnTo>
                  <a:lnTo>
                    <a:pt x="84162" y="127000"/>
                  </a:lnTo>
                  <a:lnTo>
                    <a:pt x="84543" y="127000"/>
                  </a:lnTo>
                  <a:lnTo>
                    <a:pt x="84543" y="128270"/>
                  </a:lnTo>
                  <a:lnTo>
                    <a:pt x="84937" y="129540"/>
                  </a:lnTo>
                  <a:lnTo>
                    <a:pt x="92735" y="129540"/>
                  </a:lnTo>
                  <a:lnTo>
                    <a:pt x="92735" y="128270"/>
                  </a:lnTo>
                  <a:lnTo>
                    <a:pt x="91566" y="128270"/>
                  </a:lnTo>
                  <a:lnTo>
                    <a:pt x="91566" y="125730"/>
                  </a:lnTo>
                  <a:lnTo>
                    <a:pt x="91363" y="124460"/>
                  </a:lnTo>
                  <a:close/>
                </a:path>
                <a:path w="106045" h="214630">
                  <a:moveTo>
                    <a:pt x="84162" y="127000"/>
                  </a:moveTo>
                  <a:lnTo>
                    <a:pt x="15582" y="127000"/>
                  </a:lnTo>
                  <a:lnTo>
                    <a:pt x="15976" y="128270"/>
                  </a:lnTo>
                  <a:lnTo>
                    <a:pt x="84162" y="128270"/>
                  </a:lnTo>
                  <a:lnTo>
                    <a:pt x="84162" y="127000"/>
                  </a:lnTo>
                  <a:close/>
                </a:path>
                <a:path w="106045" h="214630">
                  <a:moveTo>
                    <a:pt x="82600" y="124460"/>
                  </a:moveTo>
                  <a:lnTo>
                    <a:pt x="15582" y="124460"/>
                  </a:lnTo>
                  <a:lnTo>
                    <a:pt x="15582" y="125730"/>
                  </a:lnTo>
                  <a:lnTo>
                    <a:pt x="15976" y="127000"/>
                  </a:lnTo>
                  <a:lnTo>
                    <a:pt x="83769" y="127000"/>
                  </a:lnTo>
                  <a:lnTo>
                    <a:pt x="83769" y="125730"/>
                  </a:lnTo>
                  <a:lnTo>
                    <a:pt x="82600" y="125730"/>
                  </a:lnTo>
                  <a:lnTo>
                    <a:pt x="82600" y="124460"/>
                  </a:lnTo>
                  <a:close/>
                </a:path>
                <a:path w="106045" h="214630">
                  <a:moveTo>
                    <a:pt x="90589" y="124460"/>
                  </a:moveTo>
                  <a:lnTo>
                    <a:pt x="82600" y="124460"/>
                  </a:lnTo>
                  <a:lnTo>
                    <a:pt x="83375" y="125730"/>
                  </a:lnTo>
                  <a:lnTo>
                    <a:pt x="90589" y="125730"/>
                  </a:lnTo>
                  <a:lnTo>
                    <a:pt x="90589" y="124460"/>
                  </a:lnTo>
                  <a:close/>
                </a:path>
                <a:path w="106045" h="214630">
                  <a:moveTo>
                    <a:pt x="91947" y="124460"/>
                  </a:moveTo>
                  <a:lnTo>
                    <a:pt x="91566" y="124460"/>
                  </a:lnTo>
                  <a:lnTo>
                    <a:pt x="91566" y="125730"/>
                  </a:lnTo>
                  <a:lnTo>
                    <a:pt x="91947" y="125730"/>
                  </a:lnTo>
                  <a:lnTo>
                    <a:pt x="91947" y="124460"/>
                  </a:lnTo>
                  <a:close/>
                </a:path>
                <a:path w="106045" h="214630">
                  <a:moveTo>
                    <a:pt x="72466" y="123190"/>
                  </a:moveTo>
                  <a:lnTo>
                    <a:pt x="14998" y="123190"/>
                  </a:lnTo>
                  <a:lnTo>
                    <a:pt x="14998" y="124460"/>
                  </a:lnTo>
                  <a:lnTo>
                    <a:pt x="72466" y="124460"/>
                  </a:lnTo>
                  <a:lnTo>
                    <a:pt x="72466" y="123190"/>
                  </a:lnTo>
                  <a:close/>
                </a:path>
                <a:path w="106045" h="214630">
                  <a:moveTo>
                    <a:pt x="79679" y="123190"/>
                  </a:moveTo>
                  <a:lnTo>
                    <a:pt x="72466" y="123190"/>
                  </a:lnTo>
                  <a:lnTo>
                    <a:pt x="72466" y="124460"/>
                  </a:lnTo>
                  <a:lnTo>
                    <a:pt x="79679" y="124460"/>
                  </a:lnTo>
                  <a:lnTo>
                    <a:pt x="79679" y="123190"/>
                  </a:lnTo>
                  <a:close/>
                </a:path>
                <a:path w="106045" h="214630">
                  <a:moveTo>
                    <a:pt x="87858" y="120650"/>
                  </a:moveTo>
                  <a:lnTo>
                    <a:pt x="78892" y="120650"/>
                  </a:lnTo>
                  <a:lnTo>
                    <a:pt x="78892" y="121920"/>
                  </a:lnTo>
                  <a:lnTo>
                    <a:pt x="79286" y="123190"/>
                  </a:lnTo>
                  <a:lnTo>
                    <a:pt x="80073" y="123190"/>
                  </a:lnTo>
                  <a:lnTo>
                    <a:pt x="80454" y="124460"/>
                  </a:lnTo>
                  <a:lnTo>
                    <a:pt x="87858" y="124460"/>
                  </a:lnTo>
                  <a:lnTo>
                    <a:pt x="87858" y="120650"/>
                  </a:lnTo>
                  <a:close/>
                </a:path>
                <a:path w="106045" h="214630">
                  <a:moveTo>
                    <a:pt x="72859" y="121920"/>
                  </a:moveTo>
                  <a:lnTo>
                    <a:pt x="15582" y="121920"/>
                  </a:lnTo>
                  <a:lnTo>
                    <a:pt x="15582" y="123190"/>
                  </a:lnTo>
                  <a:lnTo>
                    <a:pt x="72859" y="123190"/>
                  </a:lnTo>
                  <a:lnTo>
                    <a:pt x="72859" y="121920"/>
                  </a:lnTo>
                  <a:close/>
                </a:path>
                <a:path w="106045" h="214630">
                  <a:moveTo>
                    <a:pt x="75196" y="121920"/>
                  </a:moveTo>
                  <a:lnTo>
                    <a:pt x="74802" y="121920"/>
                  </a:lnTo>
                  <a:lnTo>
                    <a:pt x="75196" y="123190"/>
                  </a:lnTo>
                  <a:lnTo>
                    <a:pt x="75196" y="121920"/>
                  </a:lnTo>
                  <a:close/>
                </a:path>
                <a:path w="106045" h="214630">
                  <a:moveTo>
                    <a:pt x="78892" y="121920"/>
                  </a:moveTo>
                  <a:lnTo>
                    <a:pt x="75196" y="121920"/>
                  </a:lnTo>
                  <a:lnTo>
                    <a:pt x="75196" y="123190"/>
                  </a:lnTo>
                  <a:lnTo>
                    <a:pt x="78892" y="123190"/>
                  </a:lnTo>
                  <a:lnTo>
                    <a:pt x="78892" y="121920"/>
                  </a:lnTo>
                  <a:close/>
                </a:path>
                <a:path w="106045" h="214630">
                  <a:moveTo>
                    <a:pt x="57276" y="120650"/>
                  </a:moveTo>
                  <a:lnTo>
                    <a:pt x="16357" y="120650"/>
                  </a:lnTo>
                  <a:lnTo>
                    <a:pt x="16357" y="121920"/>
                  </a:lnTo>
                  <a:lnTo>
                    <a:pt x="57276" y="121920"/>
                  </a:lnTo>
                  <a:lnTo>
                    <a:pt x="57276" y="120650"/>
                  </a:lnTo>
                  <a:close/>
                </a:path>
                <a:path w="106045" h="214630">
                  <a:moveTo>
                    <a:pt x="57657" y="119380"/>
                  </a:moveTo>
                  <a:lnTo>
                    <a:pt x="53771" y="119380"/>
                  </a:lnTo>
                  <a:lnTo>
                    <a:pt x="53771" y="120650"/>
                  </a:lnTo>
                  <a:lnTo>
                    <a:pt x="57276" y="120650"/>
                  </a:lnTo>
                  <a:lnTo>
                    <a:pt x="57276" y="121920"/>
                  </a:lnTo>
                  <a:lnTo>
                    <a:pt x="57657" y="121920"/>
                  </a:lnTo>
                  <a:lnTo>
                    <a:pt x="57657" y="119380"/>
                  </a:lnTo>
                  <a:close/>
                </a:path>
                <a:path w="106045" h="214630">
                  <a:moveTo>
                    <a:pt x="75590" y="120650"/>
                  </a:moveTo>
                  <a:lnTo>
                    <a:pt x="58635" y="120650"/>
                  </a:lnTo>
                  <a:lnTo>
                    <a:pt x="58635" y="121920"/>
                  </a:lnTo>
                  <a:lnTo>
                    <a:pt x="75590" y="121920"/>
                  </a:lnTo>
                  <a:lnTo>
                    <a:pt x="75590" y="120650"/>
                  </a:lnTo>
                  <a:close/>
                </a:path>
                <a:path w="106045" h="214630">
                  <a:moveTo>
                    <a:pt x="75971" y="119380"/>
                  </a:moveTo>
                  <a:lnTo>
                    <a:pt x="60972" y="119380"/>
                  </a:lnTo>
                  <a:lnTo>
                    <a:pt x="60972" y="120650"/>
                  </a:lnTo>
                  <a:lnTo>
                    <a:pt x="75590" y="120650"/>
                  </a:lnTo>
                  <a:lnTo>
                    <a:pt x="75590" y="121920"/>
                  </a:lnTo>
                  <a:lnTo>
                    <a:pt x="75971" y="121920"/>
                  </a:lnTo>
                  <a:lnTo>
                    <a:pt x="75971" y="119380"/>
                  </a:lnTo>
                  <a:close/>
                </a:path>
                <a:path w="106045" h="214630">
                  <a:moveTo>
                    <a:pt x="77723" y="120650"/>
                  </a:moveTo>
                  <a:lnTo>
                    <a:pt x="75971" y="120650"/>
                  </a:lnTo>
                  <a:lnTo>
                    <a:pt x="76365" y="121920"/>
                  </a:lnTo>
                  <a:lnTo>
                    <a:pt x="77723" y="121920"/>
                  </a:lnTo>
                  <a:lnTo>
                    <a:pt x="77723" y="120650"/>
                  </a:lnTo>
                  <a:close/>
                </a:path>
                <a:path w="106045" h="214630">
                  <a:moveTo>
                    <a:pt x="78511" y="120650"/>
                  </a:moveTo>
                  <a:lnTo>
                    <a:pt x="77723" y="120650"/>
                  </a:lnTo>
                  <a:lnTo>
                    <a:pt x="78117" y="121920"/>
                  </a:lnTo>
                  <a:lnTo>
                    <a:pt x="78511" y="121920"/>
                  </a:lnTo>
                  <a:lnTo>
                    <a:pt x="78511" y="120650"/>
                  </a:lnTo>
                  <a:close/>
                </a:path>
                <a:path w="106045" h="214630">
                  <a:moveTo>
                    <a:pt x="52793" y="119380"/>
                  </a:moveTo>
                  <a:lnTo>
                    <a:pt x="17525" y="119380"/>
                  </a:lnTo>
                  <a:lnTo>
                    <a:pt x="17525" y="120650"/>
                  </a:lnTo>
                  <a:lnTo>
                    <a:pt x="53174" y="120650"/>
                  </a:lnTo>
                  <a:lnTo>
                    <a:pt x="52793" y="119380"/>
                  </a:lnTo>
                  <a:close/>
                </a:path>
                <a:path w="106045" h="214630">
                  <a:moveTo>
                    <a:pt x="86690" y="119380"/>
                  </a:moveTo>
                  <a:lnTo>
                    <a:pt x="75971" y="119380"/>
                  </a:lnTo>
                  <a:lnTo>
                    <a:pt x="76365" y="120650"/>
                  </a:lnTo>
                  <a:lnTo>
                    <a:pt x="87083" y="120650"/>
                  </a:lnTo>
                  <a:lnTo>
                    <a:pt x="86690" y="119380"/>
                  </a:lnTo>
                  <a:close/>
                </a:path>
                <a:path w="106045" h="214630">
                  <a:moveTo>
                    <a:pt x="52400" y="118110"/>
                  </a:moveTo>
                  <a:lnTo>
                    <a:pt x="18694" y="118110"/>
                  </a:lnTo>
                  <a:lnTo>
                    <a:pt x="18313" y="119380"/>
                  </a:lnTo>
                  <a:lnTo>
                    <a:pt x="52400" y="119380"/>
                  </a:lnTo>
                  <a:lnTo>
                    <a:pt x="52400" y="118110"/>
                  </a:lnTo>
                  <a:close/>
                </a:path>
                <a:path w="106045" h="214630">
                  <a:moveTo>
                    <a:pt x="54546" y="118110"/>
                  </a:moveTo>
                  <a:lnTo>
                    <a:pt x="54152" y="118110"/>
                  </a:lnTo>
                  <a:lnTo>
                    <a:pt x="54152" y="119380"/>
                  </a:lnTo>
                  <a:lnTo>
                    <a:pt x="54546" y="119380"/>
                  </a:lnTo>
                  <a:lnTo>
                    <a:pt x="54546" y="118110"/>
                  </a:lnTo>
                  <a:close/>
                </a:path>
                <a:path w="106045" h="214630">
                  <a:moveTo>
                    <a:pt x="54940" y="118110"/>
                  </a:moveTo>
                  <a:lnTo>
                    <a:pt x="54546" y="119380"/>
                  </a:lnTo>
                  <a:lnTo>
                    <a:pt x="54940" y="119380"/>
                  </a:lnTo>
                  <a:lnTo>
                    <a:pt x="54940" y="118110"/>
                  </a:lnTo>
                  <a:close/>
                </a:path>
                <a:path w="106045" h="214630">
                  <a:moveTo>
                    <a:pt x="58635" y="115570"/>
                  </a:moveTo>
                  <a:lnTo>
                    <a:pt x="55321" y="115570"/>
                  </a:lnTo>
                  <a:lnTo>
                    <a:pt x="55321" y="119380"/>
                  </a:lnTo>
                  <a:lnTo>
                    <a:pt x="58635" y="119380"/>
                  </a:lnTo>
                  <a:lnTo>
                    <a:pt x="58635" y="118110"/>
                  </a:lnTo>
                  <a:lnTo>
                    <a:pt x="58242" y="118110"/>
                  </a:lnTo>
                  <a:lnTo>
                    <a:pt x="58242" y="116840"/>
                  </a:lnTo>
                  <a:lnTo>
                    <a:pt x="58635" y="116840"/>
                  </a:lnTo>
                  <a:lnTo>
                    <a:pt x="58635" y="115570"/>
                  </a:lnTo>
                  <a:close/>
                </a:path>
                <a:path w="106045" h="214630">
                  <a:moveTo>
                    <a:pt x="63893" y="115570"/>
                  </a:moveTo>
                  <a:lnTo>
                    <a:pt x="63118" y="115570"/>
                  </a:lnTo>
                  <a:lnTo>
                    <a:pt x="63118" y="116840"/>
                  </a:lnTo>
                  <a:lnTo>
                    <a:pt x="62915" y="116840"/>
                  </a:lnTo>
                  <a:lnTo>
                    <a:pt x="62915" y="118110"/>
                  </a:lnTo>
                  <a:lnTo>
                    <a:pt x="61760" y="118110"/>
                  </a:lnTo>
                  <a:lnTo>
                    <a:pt x="61760" y="119380"/>
                  </a:lnTo>
                  <a:lnTo>
                    <a:pt x="63893" y="119380"/>
                  </a:lnTo>
                  <a:lnTo>
                    <a:pt x="63893" y="115570"/>
                  </a:lnTo>
                  <a:close/>
                </a:path>
                <a:path w="106045" h="214630">
                  <a:moveTo>
                    <a:pt x="75590" y="118110"/>
                  </a:moveTo>
                  <a:lnTo>
                    <a:pt x="65062" y="118110"/>
                  </a:lnTo>
                  <a:lnTo>
                    <a:pt x="65062" y="119380"/>
                  </a:lnTo>
                  <a:lnTo>
                    <a:pt x="75590" y="119380"/>
                  </a:lnTo>
                  <a:lnTo>
                    <a:pt x="75590" y="118110"/>
                  </a:lnTo>
                  <a:close/>
                </a:path>
                <a:path w="106045" h="214630">
                  <a:moveTo>
                    <a:pt x="86105" y="118110"/>
                  </a:moveTo>
                  <a:lnTo>
                    <a:pt x="75590" y="118110"/>
                  </a:lnTo>
                  <a:lnTo>
                    <a:pt x="75590" y="119380"/>
                  </a:lnTo>
                  <a:lnTo>
                    <a:pt x="86105" y="119380"/>
                  </a:lnTo>
                  <a:lnTo>
                    <a:pt x="86105" y="118110"/>
                  </a:lnTo>
                  <a:close/>
                </a:path>
                <a:path w="106045" h="214630">
                  <a:moveTo>
                    <a:pt x="51625" y="116840"/>
                  </a:moveTo>
                  <a:lnTo>
                    <a:pt x="17919" y="116840"/>
                  </a:lnTo>
                  <a:lnTo>
                    <a:pt x="17919" y="118110"/>
                  </a:lnTo>
                  <a:lnTo>
                    <a:pt x="52019" y="118110"/>
                  </a:lnTo>
                  <a:lnTo>
                    <a:pt x="51625" y="116840"/>
                  </a:lnTo>
                  <a:close/>
                </a:path>
                <a:path w="106045" h="214630">
                  <a:moveTo>
                    <a:pt x="72859" y="115570"/>
                  </a:moveTo>
                  <a:lnTo>
                    <a:pt x="65455" y="115570"/>
                  </a:lnTo>
                  <a:lnTo>
                    <a:pt x="65455" y="118110"/>
                  </a:lnTo>
                  <a:lnTo>
                    <a:pt x="76758" y="118110"/>
                  </a:lnTo>
                  <a:lnTo>
                    <a:pt x="76758" y="116840"/>
                  </a:lnTo>
                  <a:lnTo>
                    <a:pt x="72859" y="116840"/>
                  </a:lnTo>
                  <a:lnTo>
                    <a:pt x="72859" y="115570"/>
                  </a:lnTo>
                  <a:close/>
                </a:path>
                <a:path w="106045" h="214630">
                  <a:moveTo>
                    <a:pt x="78511" y="116840"/>
                  </a:moveTo>
                  <a:lnTo>
                    <a:pt x="77342" y="116840"/>
                  </a:lnTo>
                  <a:lnTo>
                    <a:pt x="77139" y="118110"/>
                  </a:lnTo>
                  <a:lnTo>
                    <a:pt x="78511" y="118110"/>
                  </a:lnTo>
                  <a:lnTo>
                    <a:pt x="78511" y="116840"/>
                  </a:lnTo>
                  <a:close/>
                </a:path>
                <a:path w="106045" h="214630">
                  <a:moveTo>
                    <a:pt x="78892" y="116840"/>
                  </a:moveTo>
                  <a:lnTo>
                    <a:pt x="78892" y="118110"/>
                  </a:lnTo>
                  <a:lnTo>
                    <a:pt x="79286" y="118110"/>
                  </a:lnTo>
                  <a:lnTo>
                    <a:pt x="78892" y="116840"/>
                  </a:lnTo>
                  <a:close/>
                </a:path>
                <a:path w="106045" h="214630">
                  <a:moveTo>
                    <a:pt x="79679" y="116840"/>
                  </a:moveTo>
                  <a:lnTo>
                    <a:pt x="79679" y="118110"/>
                  </a:lnTo>
                  <a:lnTo>
                    <a:pt x="80073" y="118110"/>
                  </a:lnTo>
                  <a:lnTo>
                    <a:pt x="79679" y="116840"/>
                  </a:lnTo>
                  <a:close/>
                </a:path>
                <a:path w="106045" h="214630">
                  <a:moveTo>
                    <a:pt x="82207" y="116840"/>
                  </a:moveTo>
                  <a:lnTo>
                    <a:pt x="80848" y="116840"/>
                  </a:lnTo>
                  <a:lnTo>
                    <a:pt x="80848" y="118110"/>
                  </a:lnTo>
                  <a:lnTo>
                    <a:pt x="82207" y="118110"/>
                  </a:lnTo>
                  <a:lnTo>
                    <a:pt x="82207" y="116840"/>
                  </a:lnTo>
                  <a:close/>
                </a:path>
                <a:path w="106045" h="214630">
                  <a:moveTo>
                    <a:pt x="82994" y="116840"/>
                  </a:moveTo>
                  <a:lnTo>
                    <a:pt x="82600" y="116840"/>
                  </a:lnTo>
                  <a:lnTo>
                    <a:pt x="82207" y="118110"/>
                  </a:lnTo>
                  <a:lnTo>
                    <a:pt x="82994" y="118110"/>
                  </a:lnTo>
                  <a:lnTo>
                    <a:pt x="82994" y="116840"/>
                  </a:lnTo>
                  <a:close/>
                </a:path>
                <a:path w="106045" h="214630">
                  <a:moveTo>
                    <a:pt x="35064" y="115570"/>
                  </a:moveTo>
                  <a:lnTo>
                    <a:pt x="19088" y="115570"/>
                  </a:lnTo>
                  <a:lnTo>
                    <a:pt x="19088" y="116840"/>
                  </a:lnTo>
                  <a:lnTo>
                    <a:pt x="35064" y="116840"/>
                  </a:lnTo>
                  <a:lnTo>
                    <a:pt x="35064" y="115570"/>
                  </a:lnTo>
                  <a:close/>
                </a:path>
                <a:path w="106045" h="214630">
                  <a:moveTo>
                    <a:pt x="35458" y="115570"/>
                  </a:moveTo>
                  <a:lnTo>
                    <a:pt x="35064" y="115570"/>
                  </a:lnTo>
                  <a:lnTo>
                    <a:pt x="35064" y="116840"/>
                  </a:lnTo>
                  <a:lnTo>
                    <a:pt x="35458" y="116840"/>
                  </a:lnTo>
                  <a:lnTo>
                    <a:pt x="35458" y="115570"/>
                  </a:lnTo>
                  <a:close/>
                </a:path>
                <a:path w="106045" h="214630">
                  <a:moveTo>
                    <a:pt x="37401" y="115570"/>
                  </a:moveTo>
                  <a:lnTo>
                    <a:pt x="35458" y="115570"/>
                  </a:lnTo>
                  <a:lnTo>
                    <a:pt x="35458" y="116840"/>
                  </a:lnTo>
                  <a:lnTo>
                    <a:pt x="36626" y="116840"/>
                  </a:lnTo>
                  <a:lnTo>
                    <a:pt x="37401" y="115570"/>
                  </a:lnTo>
                  <a:close/>
                </a:path>
                <a:path w="106045" h="214630">
                  <a:moveTo>
                    <a:pt x="52019" y="115570"/>
                  </a:moveTo>
                  <a:lnTo>
                    <a:pt x="37401" y="115570"/>
                  </a:lnTo>
                  <a:lnTo>
                    <a:pt x="37401" y="116840"/>
                  </a:lnTo>
                  <a:lnTo>
                    <a:pt x="52019" y="116840"/>
                  </a:lnTo>
                  <a:lnTo>
                    <a:pt x="52019" y="115570"/>
                  </a:lnTo>
                  <a:close/>
                </a:path>
                <a:path w="106045" h="214630">
                  <a:moveTo>
                    <a:pt x="85331" y="114300"/>
                  </a:moveTo>
                  <a:lnTo>
                    <a:pt x="74028" y="114300"/>
                  </a:lnTo>
                  <a:lnTo>
                    <a:pt x="74028" y="116840"/>
                  </a:lnTo>
                  <a:lnTo>
                    <a:pt x="84937" y="116840"/>
                  </a:lnTo>
                  <a:lnTo>
                    <a:pt x="84937" y="115570"/>
                  </a:lnTo>
                  <a:lnTo>
                    <a:pt x="85331" y="115570"/>
                  </a:lnTo>
                  <a:lnTo>
                    <a:pt x="85331" y="114300"/>
                  </a:lnTo>
                  <a:close/>
                </a:path>
                <a:path w="106045" h="214630">
                  <a:moveTo>
                    <a:pt x="32537" y="114300"/>
                  </a:moveTo>
                  <a:lnTo>
                    <a:pt x="20256" y="114300"/>
                  </a:lnTo>
                  <a:lnTo>
                    <a:pt x="20256" y="115570"/>
                  </a:lnTo>
                  <a:lnTo>
                    <a:pt x="32537" y="115570"/>
                  </a:lnTo>
                  <a:lnTo>
                    <a:pt x="32537" y="114300"/>
                  </a:lnTo>
                  <a:close/>
                </a:path>
                <a:path w="106045" h="214630">
                  <a:moveTo>
                    <a:pt x="38176" y="114300"/>
                  </a:moveTo>
                  <a:lnTo>
                    <a:pt x="32537" y="114300"/>
                  </a:lnTo>
                  <a:lnTo>
                    <a:pt x="32537" y="115570"/>
                  </a:lnTo>
                  <a:lnTo>
                    <a:pt x="38176" y="115570"/>
                  </a:lnTo>
                  <a:lnTo>
                    <a:pt x="38176" y="114300"/>
                  </a:lnTo>
                  <a:close/>
                </a:path>
                <a:path w="106045" h="214630">
                  <a:moveTo>
                    <a:pt x="51231" y="114300"/>
                  </a:moveTo>
                  <a:lnTo>
                    <a:pt x="38176" y="114300"/>
                  </a:lnTo>
                  <a:lnTo>
                    <a:pt x="38176" y="115570"/>
                  </a:lnTo>
                  <a:lnTo>
                    <a:pt x="51231" y="115570"/>
                  </a:lnTo>
                  <a:lnTo>
                    <a:pt x="51231" y="114300"/>
                  </a:lnTo>
                  <a:close/>
                </a:path>
                <a:path w="106045" h="214630">
                  <a:moveTo>
                    <a:pt x="54940" y="114300"/>
                  </a:moveTo>
                  <a:lnTo>
                    <a:pt x="53568" y="114300"/>
                  </a:lnTo>
                  <a:lnTo>
                    <a:pt x="53568" y="115570"/>
                  </a:lnTo>
                  <a:lnTo>
                    <a:pt x="54940" y="115570"/>
                  </a:lnTo>
                  <a:lnTo>
                    <a:pt x="54940" y="114300"/>
                  </a:lnTo>
                  <a:close/>
                </a:path>
                <a:path w="106045" h="214630">
                  <a:moveTo>
                    <a:pt x="59029" y="114300"/>
                  </a:moveTo>
                  <a:lnTo>
                    <a:pt x="58635" y="115570"/>
                  </a:lnTo>
                  <a:lnTo>
                    <a:pt x="59029" y="115570"/>
                  </a:lnTo>
                  <a:lnTo>
                    <a:pt x="59029" y="114300"/>
                  </a:lnTo>
                  <a:close/>
                </a:path>
                <a:path w="106045" h="214630">
                  <a:moveTo>
                    <a:pt x="63512" y="113030"/>
                  </a:moveTo>
                  <a:lnTo>
                    <a:pt x="62915" y="113030"/>
                  </a:lnTo>
                  <a:lnTo>
                    <a:pt x="62915" y="115570"/>
                  </a:lnTo>
                  <a:lnTo>
                    <a:pt x="64287" y="115570"/>
                  </a:lnTo>
                  <a:lnTo>
                    <a:pt x="64287" y="114300"/>
                  </a:lnTo>
                  <a:lnTo>
                    <a:pt x="63512" y="114300"/>
                  </a:lnTo>
                  <a:lnTo>
                    <a:pt x="63512" y="113030"/>
                  </a:lnTo>
                  <a:close/>
                </a:path>
                <a:path w="106045" h="214630">
                  <a:moveTo>
                    <a:pt x="72466" y="114300"/>
                  </a:moveTo>
                  <a:lnTo>
                    <a:pt x="65062" y="114300"/>
                  </a:lnTo>
                  <a:lnTo>
                    <a:pt x="65062" y="115570"/>
                  </a:lnTo>
                  <a:lnTo>
                    <a:pt x="72466" y="115570"/>
                  </a:lnTo>
                  <a:lnTo>
                    <a:pt x="72466" y="114300"/>
                  </a:lnTo>
                  <a:close/>
                </a:path>
                <a:path w="106045" h="214630">
                  <a:moveTo>
                    <a:pt x="38963" y="113030"/>
                  </a:moveTo>
                  <a:lnTo>
                    <a:pt x="19088" y="113030"/>
                  </a:lnTo>
                  <a:lnTo>
                    <a:pt x="19088" y="114300"/>
                  </a:lnTo>
                  <a:lnTo>
                    <a:pt x="38963" y="114300"/>
                  </a:lnTo>
                  <a:lnTo>
                    <a:pt x="38963" y="113030"/>
                  </a:lnTo>
                  <a:close/>
                </a:path>
                <a:path w="106045" h="214630">
                  <a:moveTo>
                    <a:pt x="50850" y="113030"/>
                  </a:moveTo>
                  <a:lnTo>
                    <a:pt x="39344" y="113030"/>
                  </a:lnTo>
                  <a:lnTo>
                    <a:pt x="39344" y="114300"/>
                  </a:lnTo>
                  <a:lnTo>
                    <a:pt x="50850" y="114300"/>
                  </a:lnTo>
                  <a:lnTo>
                    <a:pt x="50850" y="113030"/>
                  </a:lnTo>
                  <a:close/>
                </a:path>
                <a:path w="106045" h="214630">
                  <a:moveTo>
                    <a:pt x="56108" y="111760"/>
                  </a:moveTo>
                  <a:lnTo>
                    <a:pt x="54546" y="111760"/>
                  </a:lnTo>
                  <a:lnTo>
                    <a:pt x="54546" y="113030"/>
                  </a:lnTo>
                  <a:lnTo>
                    <a:pt x="54152" y="113030"/>
                  </a:lnTo>
                  <a:lnTo>
                    <a:pt x="53771" y="114300"/>
                  </a:lnTo>
                  <a:lnTo>
                    <a:pt x="56108" y="114300"/>
                  </a:lnTo>
                  <a:lnTo>
                    <a:pt x="56108" y="111760"/>
                  </a:lnTo>
                  <a:close/>
                </a:path>
                <a:path w="106045" h="214630">
                  <a:moveTo>
                    <a:pt x="80454" y="111760"/>
                  </a:moveTo>
                  <a:lnTo>
                    <a:pt x="64287" y="111760"/>
                  </a:lnTo>
                  <a:lnTo>
                    <a:pt x="64681" y="113030"/>
                  </a:lnTo>
                  <a:lnTo>
                    <a:pt x="64681" y="114300"/>
                  </a:lnTo>
                  <a:lnTo>
                    <a:pt x="84937" y="114300"/>
                  </a:lnTo>
                  <a:lnTo>
                    <a:pt x="84937" y="113030"/>
                  </a:lnTo>
                  <a:lnTo>
                    <a:pt x="80454" y="113030"/>
                  </a:lnTo>
                  <a:lnTo>
                    <a:pt x="80454" y="111760"/>
                  </a:lnTo>
                  <a:close/>
                </a:path>
                <a:path w="106045" h="214630">
                  <a:moveTo>
                    <a:pt x="38176" y="109220"/>
                  </a:moveTo>
                  <a:lnTo>
                    <a:pt x="20256" y="109220"/>
                  </a:lnTo>
                  <a:lnTo>
                    <a:pt x="20446" y="110490"/>
                  </a:lnTo>
                  <a:lnTo>
                    <a:pt x="21628" y="110490"/>
                  </a:lnTo>
                  <a:lnTo>
                    <a:pt x="20840" y="111760"/>
                  </a:lnTo>
                  <a:lnTo>
                    <a:pt x="20446" y="113030"/>
                  </a:lnTo>
                  <a:lnTo>
                    <a:pt x="39344" y="113030"/>
                  </a:lnTo>
                  <a:lnTo>
                    <a:pt x="38963" y="111760"/>
                  </a:lnTo>
                  <a:lnTo>
                    <a:pt x="38176" y="111760"/>
                  </a:lnTo>
                  <a:lnTo>
                    <a:pt x="38176" y="109220"/>
                  </a:lnTo>
                  <a:close/>
                </a:path>
                <a:path w="106045" h="214630">
                  <a:moveTo>
                    <a:pt x="49669" y="110490"/>
                  </a:moveTo>
                  <a:lnTo>
                    <a:pt x="47536" y="110490"/>
                  </a:lnTo>
                  <a:lnTo>
                    <a:pt x="47536" y="111760"/>
                  </a:lnTo>
                  <a:lnTo>
                    <a:pt x="44411" y="111760"/>
                  </a:lnTo>
                  <a:lnTo>
                    <a:pt x="44411" y="113030"/>
                  </a:lnTo>
                  <a:lnTo>
                    <a:pt x="49669" y="113030"/>
                  </a:lnTo>
                  <a:lnTo>
                    <a:pt x="49669" y="110490"/>
                  </a:lnTo>
                  <a:close/>
                </a:path>
                <a:path w="106045" h="214630">
                  <a:moveTo>
                    <a:pt x="82016" y="111760"/>
                  </a:moveTo>
                  <a:lnTo>
                    <a:pt x="80848" y="111760"/>
                  </a:lnTo>
                  <a:lnTo>
                    <a:pt x="80848" y="113030"/>
                  </a:lnTo>
                  <a:lnTo>
                    <a:pt x="82016" y="113030"/>
                  </a:lnTo>
                  <a:lnTo>
                    <a:pt x="82016" y="111760"/>
                  </a:lnTo>
                  <a:close/>
                </a:path>
                <a:path w="106045" h="214630">
                  <a:moveTo>
                    <a:pt x="84543" y="111760"/>
                  </a:moveTo>
                  <a:lnTo>
                    <a:pt x="84162" y="111760"/>
                  </a:lnTo>
                  <a:lnTo>
                    <a:pt x="84162" y="113030"/>
                  </a:lnTo>
                  <a:lnTo>
                    <a:pt x="84543" y="113030"/>
                  </a:lnTo>
                  <a:lnTo>
                    <a:pt x="84543" y="111760"/>
                  </a:lnTo>
                  <a:close/>
                </a:path>
                <a:path w="106045" h="214630">
                  <a:moveTo>
                    <a:pt x="10121" y="110490"/>
                  </a:moveTo>
                  <a:lnTo>
                    <a:pt x="8178" y="110490"/>
                  </a:lnTo>
                  <a:lnTo>
                    <a:pt x="8572" y="111760"/>
                  </a:lnTo>
                  <a:lnTo>
                    <a:pt x="10121" y="111760"/>
                  </a:lnTo>
                  <a:lnTo>
                    <a:pt x="10121" y="110490"/>
                  </a:lnTo>
                  <a:close/>
                </a:path>
                <a:path w="106045" h="214630">
                  <a:moveTo>
                    <a:pt x="11099" y="110490"/>
                  </a:moveTo>
                  <a:lnTo>
                    <a:pt x="10121" y="110490"/>
                  </a:lnTo>
                  <a:lnTo>
                    <a:pt x="10706" y="111760"/>
                  </a:lnTo>
                  <a:lnTo>
                    <a:pt x="11099" y="111760"/>
                  </a:lnTo>
                  <a:lnTo>
                    <a:pt x="11099" y="110490"/>
                  </a:lnTo>
                  <a:close/>
                </a:path>
                <a:path w="106045" h="214630">
                  <a:moveTo>
                    <a:pt x="56489" y="110490"/>
                  </a:moveTo>
                  <a:lnTo>
                    <a:pt x="56108" y="111760"/>
                  </a:lnTo>
                  <a:lnTo>
                    <a:pt x="56489" y="111760"/>
                  </a:lnTo>
                  <a:lnTo>
                    <a:pt x="56489" y="110490"/>
                  </a:lnTo>
                  <a:close/>
                </a:path>
                <a:path w="106045" h="214630">
                  <a:moveTo>
                    <a:pt x="74802" y="109220"/>
                  </a:moveTo>
                  <a:lnTo>
                    <a:pt x="62915" y="109220"/>
                  </a:lnTo>
                  <a:lnTo>
                    <a:pt x="63118" y="110490"/>
                  </a:lnTo>
                  <a:lnTo>
                    <a:pt x="63118" y="111760"/>
                  </a:lnTo>
                  <a:lnTo>
                    <a:pt x="63512" y="111760"/>
                  </a:lnTo>
                  <a:lnTo>
                    <a:pt x="63893" y="110490"/>
                  </a:lnTo>
                  <a:lnTo>
                    <a:pt x="74802" y="110490"/>
                  </a:lnTo>
                  <a:lnTo>
                    <a:pt x="74802" y="109220"/>
                  </a:lnTo>
                  <a:close/>
                </a:path>
                <a:path w="106045" h="214630">
                  <a:moveTo>
                    <a:pt x="77139" y="110490"/>
                  </a:moveTo>
                  <a:lnTo>
                    <a:pt x="63893" y="110490"/>
                  </a:lnTo>
                  <a:lnTo>
                    <a:pt x="63893" y="111760"/>
                  </a:lnTo>
                  <a:lnTo>
                    <a:pt x="77342" y="111760"/>
                  </a:lnTo>
                  <a:lnTo>
                    <a:pt x="77139" y="110490"/>
                  </a:lnTo>
                  <a:close/>
                </a:path>
                <a:path w="106045" h="214630">
                  <a:moveTo>
                    <a:pt x="15582" y="107950"/>
                  </a:moveTo>
                  <a:lnTo>
                    <a:pt x="7404" y="107950"/>
                  </a:lnTo>
                  <a:lnTo>
                    <a:pt x="7404" y="109220"/>
                  </a:lnTo>
                  <a:lnTo>
                    <a:pt x="7785" y="110490"/>
                  </a:lnTo>
                  <a:lnTo>
                    <a:pt x="12268" y="110490"/>
                  </a:lnTo>
                  <a:lnTo>
                    <a:pt x="12268" y="109220"/>
                  </a:lnTo>
                  <a:lnTo>
                    <a:pt x="15582" y="109220"/>
                  </a:lnTo>
                  <a:lnTo>
                    <a:pt x="15582" y="107950"/>
                  </a:lnTo>
                  <a:close/>
                </a:path>
                <a:path w="106045" h="214630">
                  <a:moveTo>
                    <a:pt x="14211" y="109220"/>
                  </a:moveTo>
                  <a:lnTo>
                    <a:pt x="13830" y="109220"/>
                  </a:lnTo>
                  <a:lnTo>
                    <a:pt x="13830" y="110490"/>
                  </a:lnTo>
                  <a:lnTo>
                    <a:pt x="14211" y="109220"/>
                  </a:lnTo>
                  <a:close/>
                </a:path>
                <a:path w="106045" h="214630">
                  <a:moveTo>
                    <a:pt x="48894" y="109220"/>
                  </a:moveTo>
                  <a:lnTo>
                    <a:pt x="48704" y="109220"/>
                  </a:lnTo>
                  <a:lnTo>
                    <a:pt x="48704" y="110490"/>
                  </a:lnTo>
                  <a:lnTo>
                    <a:pt x="48894" y="110490"/>
                  </a:lnTo>
                  <a:lnTo>
                    <a:pt x="48894" y="109220"/>
                  </a:lnTo>
                  <a:close/>
                </a:path>
                <a:path w="106045" h="214630">
                  <a:moveTo>
                    <a:pt x="49288" y="109220"/>
                  </a:moveTo>
                  <a:lnTo>
                    <a:pt x="48894" y="110490"/>
                  </a:lnTo>
                  <a:lnTo>
                    <a:pt x="49288" y="110490"/>
                  </a:lnTo>
                  <a:lnTo>
                    <a:pt x="49288" y="109220"/>
                  </a:lnTo>
                  <a:close/>
                </a:path>
                <a:path w="106045" h="214630">
                  <a:moveTo>
                    <a:pt x="38963" y="107950"/>
                  </a:moveTo>
                  <a:lnTo>
                    <a:pt x="19088" y="107950"/>
                  </a:lnTo>
                  <a:lnTo>
                    <a:pt x="19088" y="109220"/>
                  </a:lnTo>
                  <a:lnTo>
                    <a:pt x="38963" y="109220"/>
                  </a:lnTo>
                  <a:lnTo>
                    <a:pt x="38963" y="107950"/>
                  </a:lnTo>
                  <a:close/>
                </a:path>
                <a:path w="106045" h="214630">
                  <a:moveTo>
                    <a:pt x="74028" y="107950"/>
                  </a:moveTo>
                  <a:lnTo>
                    <a:pt x="66230" y="107950"/>
                  </a:lnTo>
                  <a:lnTo>
                    <a:pt x="66230" y="109220"/>
                  </a:lnTo>
                  <a:lnTo>
                    <a:pt x="74028" y="109220"/>
                  </a:lnTo>
                  <a:lnTo>
                    <a:pt x="74028" y="107950"/>
                  </a:lnTo>
                  <a:close/>
                </a:path>
                <a:path w="106045" h="214630">
                  <a:moveTo>
                    <a:pt x="8178" y="99060"/>
                  </a:moveTo>
                  <a:lnTo>
                    <a:pt x="7785" y="99060"/>
                  </a:lnTo>
                  <a:lnTo>
                    <a:pt x="7785" y="101600"/>
                  </a:lnTo>
                  <a:lnTo>
                    <a:pt x="6032" y="101600"/>
                  </a:lnTo>
                  <a:lnTo>
                    <a:pt x="6032" y="102870"/>
                  </a:lnTo>
                  <a:lnTo>
                    <a:pt x="6616" y="102870"/>
                  </a:lnTo>
                  <a:lnTo>
                    <a:pt x="6616" y="107950"/>
                  </a:lnTo>
                  <a:lnTo>
                    <a:pt x="39344" y="107950"/>
                  </a:lnTo>
                  <a:lnTo>
                    <a:pt x="39344" y="106680"/>
                  </a:lnTo>
                  <a:lnTo>
                    <a:pt x="39928" y="106680"/>
                  </a:lnTo>
                  <a:lnTo>
                    <a:pt x="39928" y="105410"/>
                  </a:lnTo>
                  <a:lnTo>
                    <a:pt x="40716" y="105410"/>
                  </a:lnTo>
                  <a:lnTo>
                    <a:pt x="40716" y="104140"/>
                  </a:lnTo>
                  <a:lnTo>
                    <a:pt x="41490" y="104140"/>
                  </a:lnTo>
                  <a:lnTo>
                    <a:pt x="41490" y="100330"/>
                  </a:lnTo>
                  <a:lnTo>
                    <a:pt x="8178" y="100330"/>
                  </a:lnTo>
                  <a:lnTo>
                    <a:pt x="8178" y="99060"/>
                  </a:lnTo>
                  <a:close/>
                </a:path>
                <a:path w="106045" h="214630">
                  <a:moveTo>
                    <a:pt x="72466" y="106680"/>
                  </a:moveTo>
                  <a:lnTo>
                    <a:pt x="67792" y="106680"/>
                  </a:lnTo>
                  <a:lnTo>
                    <a:pt x="67398" y="107950"/>
                  </a:lnTo>
                  <a:lnTo>
                    <a:pt x="72859" y="107950"/>
                  </a:lnTo>
                  <a:lnTo>
                    <a:pt x="72466" y="106680"/>
                  </a:lnTo>
                  <a:close/>
                </a:path>
                <a:path w="106045" h="214630">
                  <a:moveTo>
                    <a:pt x="69151" y="105410"/>
                  </a:moveTo>
                  <a:lnTo>
                    <a:pt x="67983" y="105410"/>
                  </a:lnTo>
                  <a:lnTo>
                    <a:pt x="67983" y="106680"/>
                  </a:lnTo>
                  <a:lnTo>
                    <a:pt x="69151" y="106680"/>
                  </a:lnTo>
                  <a:lnTo>
                    <a:pt x="69151" y="105410"/>
                  </a:lnTo>
                  <a:close/>
                </a:path>
                <a:path w="106045" h="214630">
                  <a:moveTo>
                    <a:pt x="6616" y="102870"/>
                  </a:moveTo>
                  <a:lnTo>
                    <a:pt x="6235" y="102870"/>
                  </a:lnTo>
                  <a:lnTo>
                    <a:pt x="6235" y="104140"/>
                  </a:lnTo>
                  <a:lnTo>
                    <a:pt x="6616" y="102870"/>
                  </a:lnTo>
                  <a:close/>
                </a:path>
                <a:path w="106045" h="214630">
                  <a:moveTo>
                    <a:pt x="7404" y="100330"/>
                  </a:moveTo>
                  <a:lnTo>
                    <a:pt x="6235" y="100330"/>
                  </a:lnTo>
                  <a:lnTo>
                    <a:pt x="6235" y="101600"/>
                  </a:lnTo>
                  <a:lnTo>
                    <a:pt x="7404" y="101600"/>
                  </a:lnTo>
                  <a:lnTo>
                    <a:pt x="7404" y="100330"/>
                  </a:lnTo>
                  <a:close/>
                </a:path>
                <a:path w="106045" h="214630">
                  <a:moveTo>
                    <a:pt x="7785" y="99060"/>
                  </a:moveTo>
                  <a:lnTo>
                    <a:pt x="7404" y="99060"/>
                  </a:lnTo>
                  <a:lnTo>
                    <a:pt x="7404" y="100330"/>
                  </a:lnTo>
                  <a:lnTo>
                    <a:pt x="7785" y="100330"/>
                  </a:lnTo>
                  <a:lnTo>
                    <a:pt x="7785" y="99060"/>
                  </a:lnTo>
                  <a:close/>
                </a:path>
                <a:path w="106045" h="214630">
                  <a:moveTo>
                    <a:pt x="41490" y="99060"/>
                  </a:moveTo>
                  <a:lnTo>
                    <a:pt x="8953" y="99060"/>
                  </a:lnTo>
                  <a:lnTo>
                    <a:pt x="8953" y="100330"/>
                  </a:lnTo>
                  <a:lnTo>
                    <a:pt x="41490" y="100330"/>
                  </a:lnTo>
                  <a:lnTo>
                    <a:pt x="41490" y="99060"/>
                  </a:lnTo>
                  <a:close/>
                </a:path>
                <a:path w="106045" h="214630">
                  <a:moveTo>
                    <a:pt x="8572" y="97790"/>
                  </a:moveTo>
                  <a:lnTo>
                    <a:pt x="8178" y="97790"/>
                  </a:lnTo>
                  <a:lnTo>
                    <a:pt x="8178" y="99060"/>
                  </a:lnTo>
                  <a:lnTo>
                    <a:pt x="8572" y="97790"/>
                  </a:lnTo>
                  <a:close/>
                </a:path>
                <a:path w="106045" h="214630">
                  <a:moveTo>
                    <a:pt x="43052" y="96520"/>
                  </a:moveTo>
                  <a:lnTo>
                    <a:pt x="8572" y="96520"/>
                  </a:lnTo>
                  <a:lnTo>
                    <a:pt x="8572" y="99060"/>
                  </a:lnTo>
                  <a:lnTo>
                    <a:pt x="42659" y="99060"/>
                  </a:lnTo>
                  <a:lnTo>
                    <a:pt x="42659" y="97790"/>
                  </a:lnTo>
                  <a:lnTo>
                    <a:pt x="43052" y="97790"/>
                  </a:lnTo>
                  <a:lnTo>
                    <a:pt x="43052" y="96520"/>
                  </a:lnTo>
                  <a:close/>
                </a:path>
                <a:path w="106045" h="214630">
                  <a:moveTo>
                    <a:pt x="43433" y="95250"/>
                  </a:moveTo>
                  <a:lnTo>
                    <a:pt x="8178" y="95250"/>
                  </a:lnTo>
                  <a:lnTo>
                    <a:pt x="8178" y="96520"/>
                  </a:lnTo>
                  <a:lnTo>
                    <a:pt x="43433" y="96520"/>
                  </a:lnTo>
                  <a:lnTo>
                    <a:pt x="43433" y="95250"/>
                  </a:lnTo>
                  <a:close/>
                </a:path>
                <a:path w="106045" h="214630">
                  <a:moveTo>
                    <a:pt x="44030" y="93980"/>
                  </a:moveTo>
                  <a:lnTo>
                    <a:pt x="6235" y="93980"/>
                  </a:lnTo>
                  <a:lnTo>
                    <a:pt x="6235" y="95250"/>
                  </a:lnTo>
                  <a:lnTo>
                    <a:pt x="44030" y="95250"/>
                  </a:lnTo>
                  <a:lnTo>
                    <a:pt x="44030" y="93980"/>
                  </a:lnTo>
                  <a:close/>
                </a:path>
                <a:path w="106045" h="214630">
                  <a:moveTo>
                    <a:pt x="44411" y="92710"/>
                  </a:moveTo>
                  <a:lnTo>
                    <a:pt x="4864" y="92710"/>
                  </a:lnTo>
                  <a:lnTo>
                    <a:pt x="4864" y="93980"/>
                  </a:lnTo>
                  <a:lnTo>
                    <a:pt x="44411" y="93980"/>
                  </a:lnTo>
                  <a:lnTo>
                    <a:pt x="44411" y="92710"/>
                  </a:lnTo>
                  <a:close/>
                </a:path>
                <a:path w="106045" h="214630">
                  <a:moveTo>
                    <a:pt x="45199" y="90170"/>
                  </a:moveTo>
                  <a:lnTo>
                    <a:pt x="4470" y="90170"/>
                  </a:lnTo>
                  <a:lnTo>
                    <a:pt x="4470" y="91440"/>
                  </a:lnTo>
                  <a:lnTo>
                    <a:pt x="2133" y="91440"/>
                  </a:lnTo>
                  <a:lnTo>
                    <a:pt x="2133" y="92710"/>
                  </a:lnTo>
                  <a:lnTo>
                    <a:pt x="45199" y="92710"/>
                  </a:lnTo>
                  <a:lnTo>
                    <a:pt x="45199" y="90170"/>
                  </a:lnTo>
                  <a:close/>
                </a:path>
                <a:path w="106045" h="214630">
                  <a:moveTo>
                    <a:pt x="45973" y="86360"/>
                  </a:moveTo>
                  <a:lnTo>
                    <a:pt x="4089" y="86360"/>
                  </a:lnTo>
                  <a:lnTo>
                    <a:pt x="4470" y="87630"/>
                  </a:lnTo>
                  <a:lnTo>
                    <a:pt x="4089" y="87630"/>
                  </a:lnTo>
                  <a:lnTo>
                    <a:pt x="4089" y="88900"/>
                  </a:lnTo>
                  <a:lnTo>
                    <a:pt x="4864" y="90170"/>
                  </a:lnTo>
                  <a:lnTo>
                    <a:pt x="45973" y="90170"/>
                  </a:lnTo>
                  <a:lnTo>
                    <a:pt x="45973" y="86360"/>
                  </a:lnTo>
                  <a:close/>
                </a:path>
                <a:path w="106045" h="214630">
                  <a:moveTo>
                    <a:pt x="47142" y="83820"/>
                  </a:moveTo>
                  <a:lnTo>
                    <a:pt x="5257" y="83820"/>
                  </a:lnTo>
                  <a:lnTo>
                    <a:pt x="5257" y="86360"/>
                  </a:lnTo>
                  <a:lnTo>
                    <a:pt x="46367" y="86360"/>
                  </a:lnTo>
                  <a:lnTo>
                    <a:pt x="46748" y="85090"/>
                  </a:lnTo>
                  <a:lnTo>
                    <a:pt x="47142" y="85090"/>
                  </a:lnTo>
                  <a:lnTo>
                    <a:pt x="47142" y="83820"/>
                  </a:lnTo>
                  <a:close/>
                </a:path>
                <a:path w="106045" h="214630">
                  <a:moveTo>
                    <a:pt x="45973" y="82550"/>
                  </a:moveTo>
                  <a:lnTo>
                    <a:pt x="3695" y="82550"/>
                  </a:lnTo>
                  <a:lnTo>
                    <a:pt x="3695" y="83820"/>
                  </a:lnTo>
                  <a:lnTo>
                    <a:pt x="45973" y="83820"/>
                  </a:lnTo>
                  <a:lnTo>
                    <a:pt x="45973" y="82550"/>
                  </a:lnTo>
                  <a:close/>
                </a:path>
                <a:path w="106045" h="214630">
                  <a:moveTo>
                    <a:pt x="46367" y="81280"/>
                  </a:moveTo>
                  <a:lnTo>
                    <a:pt x="1358" y="81280"/>
                  </a:lnTo>
                  <a:lnTo>
                    <a:pt x="1752" y="82550"/>
                  </a:lnTo>
                  <a:lnTo>
                    <a:pt x="46367" y="82550"/>
                  </a:lnTo>
                  <a:lnTo>
                    <a:pt x="46367" y="81280"/>
                  </a:lnTo>
                  <a:close/>
                </a:path>
                <a:path w="106045" h="214630">
                  <a:moveTo>
                    <a:pt x="46367" y="78740"/>
                  </a:moveTo>
                  <a:lnTo>
                    <a:pt x="2920" y="78740"/>
                  </a:lnTo>
                  <a:lnTo>
                    <a:pt x="3695" y="80010"/>
                  </a:lnTo>
                  <a:lnTo>
                    <a:pt x="0" y="80010"/>
                  </a:lnTo>
                  <a:lnTo>
                    <a:pt x="774" y="81280"/>
                  </a:lnTo>
                  <a:lnTo>
                    <a:pt x="46748" y="81280"/>
                  </a:lnTo>
                  <a:lnTo>
                    <a:pt x="46367" y="80010"/>
                  </a:lnTo>
                  <a:lnTo>
                    <a:pt x="46367" y="78740"/>
                  </a:lnTo>
                  <a:close/>
                </a:path>
                <a:path w="106045" h="214630">
                  <a:moveTo>
                    <a:pt x="774" y="78740"/>
                  </a:moveTo>
                  <a:lnTo>
                    <a:pt x="774" y="80010"/>
                  </a:lnTo>
                  <a:lnTo>
                    <a:pt x="1168" y="80010"/>
                  </a:lnTo>
                  <a:lnTo>
                    <a:pt x="774" y="78740"/>
                  </a:lnTo>
                  <a:close/>
                </a:path>
                <a:path w="106045" h="214630">
                  <a:moveTo>
                    <a:pt x="46748" y="76200"/>
                  </a:moveTo>
                  <a:lnTo>
                    <a:pt x="3314" y="76200"/>
                  </a:lnTo>
                  <a:lnTo>
                    <a:pt x="3314" y="77470"/>
                  </a:lnTo>
                  <a:lnTo>
                    <a:pt x="2527" y="77470"/>
                  </a:lnTo>
                  <a:lnTo>
                    <a:pt x="2527" y="78740"/>
                  </a:lnTo>
                  <a:lnTo>
                    <a:pt x="46748" y="78740"/>
                  </a:lnTo>
                  <a:lnTo>
                    <a:pt x="46748" y="76200"/>
                  </a:lnTo>
                  <a:close/>
                </a:path>
                <a:path w="106045" h="214630">
                  <a:moveTo>
                    <a:pt x="47917" y="74930"/>
                  </a:moveTo>
                  <a:lnTo>
                    <a:pt x="2527" y="74930"/>
                  </a:lnTo>
                  <a:lnTo>
                    <a:pt x="2527" y="76200"/>
                  </a:lnTo>
                  <a:lnTo>
                    <a:pt x="47917" y="76200"/>
                  </a:lnTo>
                  <a:lnTo>
                    <a:pt x="47917" y="74930"/>
                  </a:lnTo>
                  <a:close/>
                </a:path>
                <a:path w="106045" h="214630">
                  <a:moveTo>
                    <a:pt x="47536" y="73660"/>
                  </a:moveTo>
                  <a:lnTo>
                    <a:pt x="1752" y="73660"/>
                  </a:lnTo>
                  <a:lnTo>
                    <a:pt x="1752" y="74930"/>
                  </a:lnTo>
                  <a:lnTo>
                    <a:pt x="47536" y="74930"/>
                  </a:lnTo>
                  <a:lnTo>
                    <a:pt x="47536" y="73660"/>
                  </a:lnTo>
                  <a:close/>
                </a:path>
                <a:path w="106045" h="214630">
                  <a:moveTo>
                    <a:pt x="47917" y="72390"/>
                  </a:moveTo>
                  <a:lnTo>
                    <a:pt x="2920" y="72390"/>
                  </a:lnTo>
                  <a:lnTo>
                    <a:pt x="2920" y="73660"/>
                  </a:lnTo>
                  <a:lnTo>
                    <a:pt x="47917" y="73660"/>
                  </a:lnTo>
                  <a:lnTo>
                    <a:pt x="47917" y="72390"/>
                  </a:lnTo>
                  <a:close/>
                </a:path>
                <a:path w="106045" h="214630">
                  <a:moveTo>
                    <a:pt x="48310" y="71120"/>
                  </a:moveTo>
                  <a:lnTo>
                    <a:pt x="3314" y="71120"/>
                  </a:lnTo>
                  <a:lnTo>
                    <a:pt x="3314" y="72390"/>
                  </a:lnTo>
                  <a:lnTo>
                    <a:pt x="48310" y="72390"/>
                  </a:lnTo>
                  <a:lnTo>
                    <a:pt x="48310" y="71120"/>
                  </a:lnTo>
                  <a:close/>
                </a:path>
                <a:path w="106045" h="214630">
                  <a:moveTo>
                    <a:pt x="49669" y="67310"/>
                  </a:moveTo>
                  <a:lnTo>
                    <a:pt x="3314" y="67310"/>
                  </a:lnTo>
                  <a:lnTo>
                    <a:pt x="3314" y="68580"/>
                  </a:lnTo>
                  <a:lnTo>
                    <a:pt x="2527" y="68580"/>
                  </a:lnTo>
                  <a:lnTo>
                    <a:pt x="2133" y="69850"/>
                  </a:lnTo>
                  <a:lnTo>
                    <a:pt x="2527" y="69850"/>
                  </a:lnTo>
                  <a:lnTo>
                    <a:pt x="2527" y="71120"/>
                  </a:lnTo>
                  <a:lnTo>
                    <a:pt x="49288" y="71120"/>
                  </a:lnTo>
                  <a:lnTo>
                    <a:pt x="49288" y="68580"/>
                  </a:lnTo>
                  <a:lnTo>
                    <a:pt x="49669" y="67310"/>
                  </a:lnTo>
                  <a:close/>
                </a:path>
                <a:path w="106045" h="214630">
                  <a:moveTo>
                    <a:pt x="50063" y="64770"/>
                  </a:moveTo>
                  <a:lnTo>
                    <a:pt x="3314" y="64770"/>
                  </a:lnTo>
                  <a:lnTo>
                    <a:pt x="3314" y="66040"/>
                  </a:lnTo>
                  <a:lnTo>
                    <a:pt x="2920" y="66040"/>
                  </a:lnTo>
                  <a:lnTo>
                    <a:pt x="2920" y="67310"/>
                  </a:lnTo>
                  <a:lnTo>
                    <a:pt x="50063" y="67310"/>
                  </a:lnTo>
                  <a:lnTo>
                    <a:pt x="50063" y="64770"/>
                  </a:lnTo>
                  <a:close/>
                </a:path>
                <a:path w="106045" h="214630">
                  <a:moveTo>
                    <a:pt x="50457" y="63500"/>
                  </a:moveTo>
                  <a:lnTo>
                    <a:pt x="3695" y="63500"/>
                  </a:lnTo>
                  <a:lnTo>
                    <a:pt x="3695" y="64770"/>
                  </a:lnTo>
                  <a:lnTo>
                    <a:pt x="50457" y="64770"/>
                  </a:lnTo>
                  <a:lnTo>
                    <a:pt x="50457" y="63500"/>
                  </a:lnTo>
                  <a:close/>
                </a:path>
                <a:path w="106045" h="214630">
                  <a:moveTo>
                    <a:pt x="51231" y="58420"/>
                  </a:moveTo>
                  <a:lnTo>
                    <a:pt x="15976" y="58420"/>
                  </a:lnTo>
                  <a:lnTo>
                    <a:pt x="15582" y="59690"/>
                  </a:lnTo>
                  <a:lnTo>
                    <a:pt x="15582" y="60960"/>
                  </a:lnTo>
                  <a:lnTo>
                    <a:pt x="11887" y="60960"/>
                  </a:lnTo>
                  <a:lnTo>
                    <a:pt x="11887" y="62230"/>
                  </a:lnTo>
                  <a:lnTo>
                    <a:pt x="5257" y="62230"/>
                  </a:lnTo>
                  <a:lnTo>
                    <a:pt x="5257" y="63500"/>
                  </a:lnTo>
                  <a:lnTo>
                    <a:pt x="51231" y="63500"/>
                  </a:lnTo>
                  <a:lnTo>
                    <a:pt x="51625" y="62230"/>
                  </a:lnTo>
                  <a:lnTo>
                    <a:pt x="51625" y="60960"/>
                  </a:lnTo>
                  <a:lnTo>
                    <a:pt x="51231" y="59690"/>
                  </a:lnTo>
                  <a:lnTo>
                    <a:pt x="51231" y="58420"/>
                  </a:lnTo>
                  <a:close/>
                </a:path>
                <a:path w="106045" h="214630">
                  <a:moveTo>
                    <a:pt x="10706" y="60960"/>
                  </a:moveTo>
                  <a:lnTo>
                    <a:pt x="8572" y="60960"/>
                  </a:lnTo>
                  <a:lnTo>
                    <a:pt x="8178" y="62230"/>
                  </a:lnTo>
                  <a:lnTo>
                    <a:pt x="11099" y="62230"/>
                  </a:lnTo>
                  <a:lnTo>
                    <a:pt x="10706" y="60960"/>
                  </a:lnTo>
                  <a:close/>
                </a:path>
                <a:path w="106045" h="214630">
                  <a:moveTo>
                    <a:pt x="11099" y="60960"/>
                  </a:moveTo>
                  <a:lnTo>
                    <a:pt x="11099" y="62230"/>
                  </a:lnTo>
                  <a:lnTo>
                    <a:pt x="11493" y="62230"/>
                  </a:lnTo>
                  <a:lnTo>
                    <a:pt x="11099" y="60960"/>
                  </a:lnTo>
                  <a:close/>
                </a:path>
                <a:path w="106045" h="214630">
                  <a:moveTo>
                    <a:pt x="14604" y="59690"/>
                  </a:moveTo>
                  <a:lnTo>
                    <a:pt x="14211" y="59690"/>
                  </a:lnTo>
                  <a:lnTo>
                    <a:pt x="14211" y="60960"/>
                  </a:lnTo>
                  <a:lnTo>
                    <a:pt x="14604" y="60960"/>
                  </a:lnTo>
                  <a:lnTo>
                    <a:pt x="14604" y="59690"/>
                  </a:lnTo>
                  <a:close/>
                </a:path>
                <a:path w="106045" h="214630">
                  <a:moveTo>
                    <a:pt x="14998" y="59690"/>
                  </a:moveTo>
                  <a:lnTo>
                    <a:pt x="14604" y="60960"/>
                  </a:lnTo>
                  <a:lnTo>
                    <a:pt x="15379" y="60960"/>
                  </a:lnTo>
                  <a:lnTo>
                    <a:pt x="14998" y="59690"/>
                  </a:lnTo>
                  <a:close/>
                </a:path>
                <a:path w="106045" h="214630">
                  <a:moveTo>
                    <a:pt x="50850" y="54610"/>
                  </a:moveTo>
                  <a:lnTo>
                    <a:pt x="15976" y="54610"/>
                  </a:lnTo>
                  <a:lnTo>
                    <a:pt x="15976" y="55880"/>
                  </a:lnTo>
                  <a:lnTo>
                    <a:pt x="15582" y="55880"/>
                  </a:lnTo>
                  <a:lnTo>
                    <a:pt x="15582" y="58420"/>
                  </a:lnTo>
                  <a:lnTo>
                    <a:pt x="50850" y="58420"/>
                  </a:lnTo>
                  <a:lnTo>
                    <a:pt x="50850" y="54610"/>
                  </a:lnTo>
                  <a:close/>
                </a:path>
                <a:path w="106045" h="214630">
                  <a:moveTo>
                    <a:pt x="17525" y="53340"/>
                  </a:moveTo>
                  <a:lnTo>
                    <a:pt x="17144" y="53340"/>
                  </a:lnTo>
                  <a:lnTo>
                    <a:pt x="16751" y="54610"/>
                  </a:lnTo>
                  <a:lnTo>
                    <a:pt x="17525" y="54610"/>
                  </a:lnTo>
                  <a:lnTo>
                    <a:pt x="17525" y="53340"/>
                  </a:lnTo>
                  <a:close/>
                </a:path>
                <a:path w="106045" h="214630">
                  <a:moveTo>
                    <a:pt x="20256" y="53340"/>
                  </a:moveTo>
                  <a:lnTo>
                    <a:pt x="20256" y="54610"/>
                  </a:lnTo>
                  <a:lnTo>
                    <a:pt x="20446" y="54610"/>
                  </a:lnTo>
                  <a:lnTo>
                    <a:pt x="20256" y="53340"/>
                  </a:lnTo>
                  <a:close/>
                </a:path>
                <a:path w="106045" h="214630">
                  <a:moveTo>
                    <a:pt x="22402" y="53340"/>
                  </a:moveTo>
                  <a:lnTo>
                    <a:pt x="22009" y="53340"/>
                  </a:lnTo>
                  <a:lnTo>
                    <a:pt x="22009" y="54610"/>
                  </a:lnTo>
                  <a:lnTo>
                    <a:pt x="22402" y="54610"/>
                  </a:lnTo>
                  <a:lnTo>
                    <a:pt x="22402" y="53340"/>
                  </a:lnTo>
                  <a:close/>
                </a:path>
                <a:path w="106045" h="214630">
                  <a:moveTo>
                    <a:pt x="51231" y="53340"/>
                  </a:moveTo>
                  <a:lnTo>
                    <a:pt x="22796" y="53340"/>
                  </a:lnTo>
                  <a:lnTo>
                    <a:pt x="22796" y="54610"/>
                  </a:lnTo>
                  <a:lnTo>
                    <a:pt x="51231" y="54610"/>
                  </a:lnTo>
                  <a:lnTo>
                    <a:pt x="51231" y="53340"/>
                  </a:lnTo>
                  <a:close/>
                </a:path>
                <a:path w="106045" h="214630">
                  <a:moveTo>
                    <a:pt x="51625" y="52070"/>
                  </a:moveTo>
                  <a:lnTo>
                    <a:pt x="23571" y="52070"/>
                  </a:lnTo>
                  <a:lnTo>
                    <a:pt x="23571" y="53340"/>
                  </a:lnTo>
                  <a:lnTo>
                    <a:pt x="51625" y="53340"/>
                  </a:lnTo>
                  <a:lnTo>
                    <a:pt x="51625" y="52070"/>
                  </a:lnTo>
                  <a:close/>
                </a:path>
                <a:path w="106045" h="214630">
                  <a:moveTo>
                    <a:pt x="53174" y="49530"/>
                  </a:moveTo>
                  <a:lnTo>
                    <a:pt x="24930" y="49530"/>
                  </a:lnTo>
                  <a:lnTo>
                    <a:pt x="24930" y="50800"/>
                  </a:lnTo>
                  <a:lnTo>
                    <a:pt x="24739" y="52070"/>
                  </a:lnTo>
                  <a:lnTo>
                    <a:pt x="52793" y="52070"/>
                  </a:lnTo>
                  <a:lnTo>
                    <a:pt x="52793" y="50800"/>
                  </a:lnTo>
                  <a:lnTo>
                    <a:pt x="53174" y="50800"/>
                  </a:lnTo>
                  <a:lnTo>
                    <a:pt x="53174" y="49530"/>
                  </a:lnTo>
                  <a:close/>
                </a:path>
                <a:path w="106045" h="214630">
                  <a:moveTo>
                    <a:pt x="53771" y="41910"/>
                  </a:moveTo>
                  <a:lnTo>
                    <a:pt x="27266" y="41910"/>
                  </a:lnTo>
                  <a:lnTo>
                    <a:pt x="28054" y="44450"/>
                  </a:lnTo>
                  <a:lnTo>
                    <a:pt x="28435" y="44450"/>
                  </a:lnTo>
                  <a:lnTo>
                    <a:pt x="28828" y="45720"/>
                  </a:lnTo>
                  <a:lnTo>
                    <a:pt x="29222" y="45720"/>
                  </a:lnTo>
                  <a:lnTo>
                    <a:pt x="29222" y="46990"/>
                  </a:lnTo>
                  <a:lnTo>
                    <a:pt x="25323" y="46990"/>
                  </a:lnTo>
                  <a:lnTo>
                    <a:pt x="25323" y="49530"/>
                  </a:lnTo>
                  <a:lnTo>
                    <a:pt x="53568" y="49530"/>
                  </a:lnTo>
                  <a:lnTo>
                    <a:pt x="53568" y="43180"/>
                  </a:lnTo>
                  <a:lnTo>
                    <a:pt x="53771" y="43180"/>
                  </a:lnTo>
                  <a:lnTo>
                    <a:pt x="53771" y="41910"/>
                  </a:lnTo>
                  <a:close/>
                </a:path>
                <a:path w="106045" h="214630">
                  <a:moveTo>
                    <a:pt x="28054" y="45720"/>
                  </a:moveTo>
                  <a:lnTo>
                    <a:pt x="26885" y="45720"/>
                  </a:lnTo>
                  <a:lnTo>
                    <a:pt x="26885" y="46990"/>
                  </a:lnTo>
                  <a:lnTo>
                    <a:pt x="28054" y="46990"/>
                  </a:lnTo>
                  <a:lnTo>
                    <a:pt x="28054" y="45720"/>
                  </a:lnTo>
                  <a:close/>
                </a:path>
                <a:path w="106045" h="214630">
                  <a:moveTo>
                    <a:pt x="54152" y="40640"/>
                  </a:moveTo>
                  <a:lnTo>
                    <a:pt x="26492" y="40640"/>
                  </a:lnTo>
                  <a:lnTo>
                    <a:pt x="26492" y="41910"/>
                  </a:lnTo>
                  <a:lnTo>
                    <a:pt x="54152" y="41910"/>
                  </a:lnTo>
                  <a:lnTo>
                    <a:pt x="54152" y="40640"/>
                  </a:lnTo>
                  <a:close/>
                </a:path>
                <a:path w="106045" h="214630">
                  <a:moveTo>
                    <a:pt x="56108" y="38100"/>
                  </a:moveTo>
                  <a:lnTo>
                    <a:pt x="26098" y="38100"/>
                  </a:lnTo>
                  <a:lnTo>
                    <a:pt x="25717" y="39370"/>
                  </a:lnTo>
                  <a:lnTo>
                    <a:pt x="25717" y="40640"/>
                  </a:lnTo>
                  <a:lnTo>
                    <a:pt x="54940" y="40640"/>
                  </a:lnTo>
                  <a:lnTo>
                    <a:pt x="54940" y="39370"/>
                  </a:lnTo>
                  <a:lnTo>
                    <a:pt x="56108" y="39370"/>
                  </a:lnTo>
                  <a:lnTo>
                    <a:pt x="56108" y="38100"/>
                  </a:lnTo>
                  <a:close/>
                </a:path>
                <a:path w="106045" h="214630">
                  <a:moveTo>
                    <a:pt x="56489" y="36830"/>
                  </a:moveTo>
                  <a:lnTo>
                    <a:pt x="25323" y="36830"/>
                  </a:lnTo>
                  <a:lnTo>
                    <a:pt x="25323" y="38100"/>
                  </a:lnTo>
                  <a:lnTo>
                    <a:pt x="56489" y="38100"/>
                  </a:lnTo>
                  <a:lnTo>
                    <a:pt x="56489" y="36830"/>
                  </a:lnTo>
                  <a:close/>
                </a:path>
                <a:path w="106045" h="214630">
                  <a:moveTo>
                    <a:pt x="57276" y="36830"/>
                  </a:moveTo>
                  <a:lnTo>
                    <a:pt x="56489" y="36830"/>
                  </a:lnTo>
                  <a:lnTo>
                    <a:pt x="56489" y="38100"/>
                  </a:lnTo>
                  <a:lnTo>
                    <a:pt x="56883" y="38100"/>
                  </a:lnTo>
                  <a:lnTo>
                    <a:pt x="57276" y="36830"/>
                  </a:lnTo>
                  <a:close/>
                </a:path>
                <a:path w="106045" h="214630">
                  <a:moveTo>
                    <a:pt x="54940" y="35560"/>
                  </a:moveTo>
                  <a:lnTo>
                    <a:pt x="24930" y="35560"/>
                  </a:lnTo>
                  <a:lnTo>
                    <a:pt x="24930" y="36830"/>
                  </a:lnTo>
                  <a:lnTo>
                    <a:pt x="54940" y="36830"/>
                  </a:lnTo>
                  <a:lnTo>
                    <a:pt x="54940" y="35560"/>
                  </a:lnTo>
                  <a:close/>
                </a:path>
                <a:path w="106045" h="214630">
                  <a:moveTo>
                    <a:pt x="57657" y="35560"/>
                  </a:moveTo>
                  <a:lnTo>
                    <a:pt x="55321" y="35560"/>
                  </a:lnTo>
                  <a:lnTo>
                    <a:pt x="55321" y="36830"/>
                  </a:lnTo>
                  <a:lnTo>
                    <a:pt x="57657" y="36830"/>
                  </a:lnTo>
                  <a:lnTo>
                    <a:pt x="57657" y="35560"/>
                  </a:lnTo>
                  <a:close/>
                </a:path>
                <a:path w="106045" h="214630">
                  <a:moveTo>
                    <a:pt x="59410" y="35560"/>
                  </a:moveTo>
                  <a:lnTo>
                    <a:pt x="57657" y="35560"/>
                  </a:lnTo>
                  <a:lnTo>
                    <a:pt x="57657" y="36830"/>
                  </a:lnTo>
                  <a:lnTo>
                    <a:pt x="59410" y="36830"/>
                  </a:lnTo>
                  <a:lnTo>
                    <a:pt x="59410" y="35560"/>
                  </a:lnTo>
                  <a:close/>
                </a:path>
                <a:path w="106045" h="214630">
                  <a:moveTo>
                    <a:pt x="60972" y="34290"/>
                  </a:moveTo>
                  <a:lnTo>
                    <a:pt x="24739" y="34290"/>
                  </a:lnTo>
                  <a:lnTo>
                    <a:pt x="24739" y="35560"/>
                  </a:lnTo>
                  <a:lnTo>
                    <a:pt x="59804" y="35560"/>
                  </a:lnTo>
                  <a:lnTo>
                    <a:pt x="60972" y="34290"/>
                  </a:lnTo>
                  <a:close/>
                </a:path>
                <a:path w="106045" h="214630">
                  <a:moveTo>
                    <a:pt x="62915" y="33020"/>
                  </a:moveTo>
                  <a:lnTo>
                    <a:pt x="23571" y="33020"/>
                  </a:lnTo>
                  <a:lnTo>
                    <a:pt x="23952" y="34290"/>
                  </a:lnTo>
                  <a:lnTo>
                    <a:pt x="62915" y="34290"/>
                  </a:lnTo>
                  <a:lnTo>
                    <a:pt x="62915" y="33020"/>
                  </a:lnTo>
                  <a:close/>
                </a:path>
                <a:path w="106045" h="214630">
                  <a:moveTo>
                    <a:pt x="65455" y="30480"/>
                  </a:moveTo>
                  <a:lnTo>
                    <a:pt x="22402" y="30480"/>
                  </a:lnTo>
                  <a:lnTo>
                    <a:pt x="22402" y="33020"/>
                  </a:lnTo>
                  <a:lnTo>
                    <a:pt x="63118" y="33020"/>
                  </a:lnTo>
                  <a:lnTo>
                    <a:pt x="62915" y="31750"/>
                  </a:lnTo>
                  <a:lnTo>
                    <a:pt x="65455" y="31750"/>
                  </a:lnTo>
                  <a:lnTo>
                    <a:pt x="65455" y="30480"/>
                  </a:lnTo>
                  <a:close/>
                </a:path>
                <a:path w="106045" h="214630">
                  <a:moveTo>
                    <a:pt x="65849" y="31750"/>
                  </a:moveTo>
                  <a:lnTo>
                    <a:pt x="63118" y="31750"/>
                  </a:lnTo>
                  <a:lnTo>
                    <a:pt x="63118" y="33020"/>
                  </a:lnTo>
                  <a:lnTo>
                    <a:pt x="65849" y="33020"/>
                  </a:lnTo>
                  <a:lnTo>
                    <a:pt x="65849" y="31750"/>
                  </a:lnTo>
                  <a:close/>
                </a:path>
                <a:path w="106045" h="214630">
                  <a:moveTo>
                    <a:pt x="66230" y="31750"/>
                  </a:moveTo>
                  <a:lnTo>
                    <a:pt x="65849" y="31750"/>
                  </a:lnTo>
                  <a:lnTo>
                    <a:pt x="65849" y="33020"/>
                  </a:lnTo>
                  <a:lnTo>
                    <a:pt x="66230" y="31750"/>
                  </a:lnTo>
                  <a:close/>
                </a:path>
                <a:path w="106045" h="214630">
                  <a:moveTo>
                    <a:pt x="66230" y="31750"/>
                  </a:moveTo>
                  <a:lnTo>
                    <a:pt x="65849" y="33020"/>
                  </a:lnTo>
                  <a:lnTo>
                    <a:pt x="66230" y="33020"/>
                  </a:lnTo>
                  <a:lnTo>
                    <a:pt x="66230" y="31750"/>
                  </a:lnTo>
                  <a:close/>
                </a:path>
                <a:path w="106045" h="214630">
                  <a:moveTo>
                    <a:pt x="67792" y="30480"/>
                  </a:moveTo>
                  <a:lnTo>
                    <a:pt x="65455" y="30480"/>
                  </a:lnTo>
                  <a:lnTo>
                    <a:pt x="65455" y="31750"/>
                  </a:lnTo>
                  <a:lnTo>
                    <a:pt x="67017" y="31750"/>
                  </a:lnTo>
                  <a:lnTo>
                    <a:pt x="67792" y="30480"/>
                  </a:lnTo>
                  <a:close/>
                </a:path>
                <a:path w="106045" h="214630">
                  <a:moveTo>
                    <a:pt x="73634" y="30480"/>
                  </a:moveTo>
                  <a:lnTo>
                    <a:pt x="72859" y="30480"/>
                  </a:lnTo>
                  <a:lnTo>
                    <a:pt x="72859" y="31750"/>
                  </a:lnTo>
                  <a:lnTo>
                    <a:pt x="73634" y="31750"/>
                  </a:lnTo>
                  <a:lnTo>
                    <a:pt x="73634" y="30480"/>
                  </a:lnTo>
                  <a:close/>
                </a:path>
                <a:path w="106045" h="214630">
                  <a:moveTo>
                    <a:pt x="64681" y="29210"/>
                  </a:moveTo>
                  <a:lnTo>
                    <a:pt x="22009" y="29210"/>
                  </a:lnTo>
                  <a:lnTo>
                    <a:pt x="22009" y="30480"/>
                  </a:lnTo>
                  <a:lnTo>
                    <a:pt x="64681" y="30480"/>
                  </a:lnTo>
                  <a:lnTo>
                    <a:pt x="64681" y="29210"/>
                  </a:lnTo>
                  <a:close/>
                </a:path>
                <a:path w="106045" h="214630">
                  <a:moveTo>
                    <a:pt x="68770" y="29210"/>
                  </a:moveTo>
                  <a:lnTo>
                    <a:pt x="65062" y="29210"/>
                  </a:lnTo>
                  <a:lnTo>
                    <a:pt x="65062" y="30480"/>
                  </a:lnTo>
                  <a:lnTo>
                    <a:pt x="68770" y="30480"/>
                  </a:lnTo>
                  <a:lnTo>
                    <a:pt x="68770" y="29210"/>
                  </a:lnTo>
                  <a:close/>
                </a:path>
                <a:path w="106045" h="214630">
                  <a:moveTo>
                    <a:pt x="74802" y="29210"/>
                  </a:moveTo>
                  <a:lnTo>
                    <a:pt x="71881" y="29210"/>
                  </a:lnTo>
                  <a:lnTo>
                    <a:pt x="71488" y="30480"/>
                  </a:lnTo>
                  <a:lnTo>
                    <a:pt x="74802" y="30480"/>
                  </a:lnTo>
                  <a:lnTo>
                    <a:pt x="74802" y="29210"/>
                  </a:lnTo>
                  <a:close/>
                </a:path>
                <a:path w="106045" h="214630">
                  <a:moveTo>
                    <a:pt x="61760" y="26670"/>
                  </a:moveTo>
                  <a:lnTo>
                    <a:pt x="22796" y="26670"/>
                  </a:lnTo>
                  <a:lnTo>
                    <a:pt x="22796" y="29210"/>
                  </a:lnTo>
                  <a:lnTo>
                    <a:pt x="62534" y="29210"/>
                  </a:lnTo>
                  <a:lnTo>
                    <a:pt x="62534" y="27940"/>
                  </a:lnTo>
                  <a:lnTo>
                    <a:pt x="61760" y="27940"/>
                  </a:lnTo>
                  <a:lnTo>
                    <a:pt x="61760" y="26670"/>
                  </a:lnTo>
                  <a:close/>
                </a:path>
                <a:path w="106045" h="214630">
                  <a:moveTo>
                    <a:pt x="73634" y="27940"/>
                  </a:moveTo>
                  <a:lnTo>
                    <a:pt x="62534" y="27940"/>
                  </a:lnTo>
                  <a:lnTo>
                    <a:pt x="62534" y="29210"/>
                  </a:lnTo>
                  <a:lnTo>
                    <a:pt x="74028" y="29210"/>
                  </a:lnTo>
                  <a:lnTo>
                    <a:pt x="73634" y="27940"/>
                  </a:lnTo>
                  <a:close/>
                </a:path>
                <a:path w="106045" h="214630">
                  <a:moveTo>
                    <a:pt x="73253" y="26670"/>
                  </a:moveTo>
                  <a:lnTo>
                    <a:pt x="61760" y="26670"/>
                  </a:lnTo>
                  <a:lnTo>
                    <a:pt x="62141" y="27940"/>
                  </a:lnTo>
                  <a:lnTo>
                    <a:pt x="73253" y="27940"/>
                  </a:lnTo>
                  <a:lnTo>
                    <a:pt x="73253" y="26670"/>
                  </a:lnTo>
                  <a:close/>
                </a:path>
                <a:path w="106045" h="214630">
                  <a:moveTo>
                    <a:pt x="76758" y="25400"/>
                  </a:moveTo>
                  <a:lnTo>
                    <a:pt x="23177" y="25400"/>
                  </a:lnTo>
                  <a:lnTo>
                    <a:pt x="23177" y="26670"/>
                  </a:lnTo>
                  <a:lnTo>
                    <a:pt x="76758" y="26670"/>
                  </a:lnTo>
                  <a:lnTo>
                    <a:pt x="76758" y="25400"/>
                  </a:lnTo>
                  <a:close/>
                </a:path>
                <a:path w="106045" h="214630">
                  <a:moveTo>
                    <a:pt x="76758" y="24130"/>
                  </a:moveTo>
                  <a:lnTo>
                    <a:pt x="24345" y="24130"/>
                  </a:lnTo>
                  <a:lnTo>
                    <a:pt x="24345" y="25400"/>
                  </a:lnTo>
                  <a:lnTo>
                    <a:pt x="77139" y="25400"/>
                  </a:lnTo>
                  <a:lnTo>
                    <a:pt x="76758" y="24130"/>
                  </a:lnTo>
                  <a:close/>
                </a:path>
                <a:path w="106045" h="214630">
                  <a:moveTo>
                    <a:pt x="75196" y="20320"/>
                  </a:moveTo>
                  <a:lnTo>
                    <a:pt x="25717" y="20320"/>
                  </a:lnTo>
                  <a:lnTo>
                    <a:pt x="26098" y="21590"/>
                  </a:lnTo>
                  <a:lnTo>
                    <a:pt x="26098" y="22860"/>
                  </a:lnTo>
                  <a:lnTo>
                    <a:pt x="24930" y="22860"/>
                  </a:lnTo>
                  <a:lnTo>
                    <a:pt x="24930" y="24130"/>
                  </a:lnTo>
                  <a:lnTo>
                    <a:pt x="76365" y="24130"/>
                  </a:lnTo>
                  <a:lnTo>
                    <a:pt x="76365" y="22860"/>
                  </a:lnTo>
                  <a:lnTo>
                    <a:pt x="75590" y="21590"/>
                  </a:lnTo>
                  <a:lnTo>
                    <a:pt x="75196" y="20320"/>
                  </a:lnTo>
                  <a:close/>
                </a:path>
                <a:path w="106045" h="214630">
                  <a:moveTo>
                    <a:pt x="62534" y="15240"/>
                  </a:moveTo>
                  <a:lnTo>
                    <a:pt x="25323" y="15240"/>
                  </a:lnTo>
                  <a:lnTo>
                    <a:pt x="25323" y="16510"/>
                  </a:lnTo>
                  <a:lnTo>
                    <a:pt x="26098" y="16510"/>
                  </a:lnTo>
                  <a:lnTo>
                    <a:pt x="26098" y="20320"/>
                  </a:lnTo>
                  <a:lnTo>
                    <a:pt x="63118" y="20320"/>
                  </a:lnTo>
                  <a:lnTo>
                    <a:pt x="63118" y="19050"/>
                  </a:lnTo>
                  <a:lnTo>
                    <a:pt x="62915" y="19050"/>
                  </a:lnTo>
                  <a:lnTo>
                    <a:pt x="62915" y="17780"/>
                  </a:lnTo>
                  <a:lnTo>
                    <a:pt x="62534" y="17780"/>
                  </a:lnTo>
                  <a:lnTo>
                    <a:pt x="62534" y="15240"/>
                  </a:lnTo>
                  <a:close/>
                </a:path>
                <a:path w="106045" h="214630">
                  <a:moveTo>
                    <a:pt x="63512" y="19050"/>
                  </a:moveTo>
                  <a:lnTo>
                    <a:pt x="63118" y="20320"/>
                  </a:lnTo>
                  <a:lnTo>
                    <a:pt x="63893" y="20320"/>
                  </a:lnTo>
                  <a:lnTo>
                    <a:pt x="63512" y="19050"/>
                  </a:lnTo>
                  <a:close/>
                </a:path>
                <a:path w="106045" h="214630">
                  <a:moveTo>
                    <a:pt x="71107" y="19050"/>
                  </a:moveTo>
                  <a:lnTo>
                    <a:pt x="66624" y="19050"/>
                  </a:lnTo>
                  <a:lnTo>
                    <a:pt x="66624" y="20320"/>
                  </a:lnTo>
                  <a:lnTo>
                    <a:pt x="71107" y="20320"/>
                  </a:lnTo>
                  <a:lnTo>
                    <a:pt x="71107" y="19050"/>
                  </a:lnTo>
                  <a:close/>
                </a:path>
                <a:path w="106045" h="214630">
                  <a:moveTo>
                    <a:pt x="73634" y="19050"/>
                  </a:moveTo>
                  <a:lnTo>
                    <a:pt x="73253" y="19050"/>
                  </a:lnTo>
                  <a:lnTo>
                    <a:pt x="72466" y="20320"/>
                  </a:lnTo>
                  <a:lnTo>
                    <a:pt x="73634" y="20320"/>
                  </a:lnTo>
                  <a:lnTo>
                    <a:pt x="73634" y="19050"/>
                  </a:lnTo>
                  <a:close/>
                </a:path>
                <a:path w="106045" h="214630">
                  <a:moveTo>
                    <a:pt x="63118" y="17780"/>
                  </a:moveTo>
                  <a:lnTo>
                    <a:pt x="62915" y="19050"/>
                  </a:lnTo>
                  <a:lnTo>
                    <a:pt x="63512" y="19050"/>
                  </a:lnTo>
                  <a:lnTo>
                    <a:pt x="63118" y="17780"/>
                  </a:lnTo>
                  <a:close/>
                </a:path>
                <a:path w="106045" h="214630">
                  <a:moveTo>
                    <a:pt x="69151" y="17780"/>
                  </a:moveTo>
                  <a:lnTo>
                    <a:pt x="67792" y="17780"/>
                  </a:lnTo>
                  <a:lnTo>
                    <a:pt x="67792" y="19050"/>
                  </a:lnTo>
                  <a:lnTo>
                    <a:pt x="69151" y="19050"/>
                  </a:lnTo>
                  <a:lnTo>
                    <a:pt x="69151" y="17780"/>
                  </a:lnTo>
                  <a:close/>
                </a:path>
                <a:path w="106045" h="214630">
                  <a:moveTo>
                    <a:pt x="63512" y="12700"/>
                  </a:moveTo>
                  <a:lnTo>
                    <a:pt x="26098" y="12700"/>
                  </a:lnTo>
                  <a:lnTo>
                    <a:pt x="26098" y="15240"/>
                  </a:lnTo>
                  <a:lnTo>
                    <a:pt x="63118" y="15240"/>
                  </a:lnTo>
                  <a:lnTo>
                    <a:pt x="63118" y="13970"/>
                  </a:lnTo>
                  <a:lnTo>
                    <a:pt x="63512" y="13970"/>
                  </a:lnTo>
                  <a:lnTo>
                    <a:pt x="63512" y="12700"/>
                  </a:lnTo>
                  <a:close/>
                </a:path>
                <a:path w="106045" h="214630">
                  <a:moveTo>
                    <a:pt x="65455" y="12700"/>
                  </a:moveTo>
                  <a:lnTo>
                    <a:pt x="63512" y="12700"/>
                  </a:lnTo>
                  <a:lnTo>
                    <a:pt x="63893" y="13970"/>
                  </a:lnTo>
                  <a:lnTo>
                    <a:pt x="65455" y="13970"/>
                  </a:lnTo>
                  <a:lnTo>
                    <a:pt x="65455" y="12700"/>
                  </a:lnTo>
                  <a:close/>
                </a:path>
                <a:path w="106045" h="214630">
                  <a:moveTo>
                    <a:pt x="65062" y="11430"/>
                  </a:moveTo>
                  <a:lnTo>
                    <a:pt x="25717" y="11430"/>
                  </a:lnTo>
                  <a:lnTo>
                    <a:pt x="25717" y="12700"/>
                  </a:lnTo>
                  <a:lnTo>
                    <a:pt x="65062" y="12700"/>
                  </a:lnTo>
                  <a:lnTo>
                    <a:pt x="65062" y="11430"/>
                  </a:lnTo>
                  <a:close/>
                </a:path>
                <a:path w="106045" h="214630">
                  <a:moveTo>
                    <a:pt x="65062" y="8890"/>
                  </a:moveTo>
                  <a:lnTo>
                    <a:pt x="38963" y="8890"/>
                  </a:lnTo>
                  <a:lnTo>
                    <a:pt x="38569" y="10160"/>
                  </a:lnTo>
                  <a:lnTo>
                    <a:pt x="24930" y="10160"/>
                  </a:lnTo>
                  <a:lnTo>
                    <a:pt x="24930" y="11430"/>
                  </a:lnTo>
                  <a:lnTo>
                    <a:pt x="64681" y="11430"/>
                  </a:lnTo>
                  <a:lnTo>
                    <a:pt x="64681" y="10160"/>
                  </a:lnTo>
                  <a:lnTo>
                    <a:pt x="65062" y="8890"/>
                  </a:lnTo>
                  <a:close/>
                </a:path>
                <a:path w="106045" h="214630">
                  <a:moveTo>
                    <a:pt x="32143" y="8890"/>
                  </a:moveTo>
                  <a:lnTo>
                    <a:pt x="25323" y="8890"/>
                  </a:lnTo>
                  <a:lnTo>
                    <a:pt x="25323" y="10160"/>
                  </a:lnTo>
                  <a:lnTo>
                    <a:pt x="32143" y="10160"/>
                  </a:lnTo>
                  <a:lnTo>
                    <a:pt x="32143" y="8890"/>
                  </a:lnTo>
                  <a:close/>
                </a:path>
                <a:path w="106045" h="214630">
                  <a:moveTo>
                    <a:pt x="36626" y="8890"/>
                  </a:moveTo>
                  <a:lnTo>
                    <a:pt x="35458" y="8890"/>
                  </a:lnTo>
                  <a:lnTo>
                    <a:pt x="35458" y="10160"/>
                  </a:lnTo>
                  <a:lnTo>
                    <a:pt x="36626" y="10160"/>
                  </a:lnTo>
                  <a:lnTo>
                    <a:pt x="36626" y="8890"/>
                  </a:lnTo>
                  <a:close/>
                </a:path>
                <a:path w="106045" h="214630">
                  <a:moveTo>
                    <a:pt x="30187" y="7620"/>
                  </a:moveTo>
                  <a:lnTo>
                    <a:pt x="26098" y="7620"/>
                  </a:lnTo>
                  <a:lnTo>
                    <a:pt x="26098" y="8890"/>
                  </a:lnTo>
                  <a:lnTo>
                    <a:pt x="30187" y="8890"/>
                  </a:lnTo>
                  <a:lnTo>
                    <a:pt x="30187" y="7620"/>
                  </a:lnTo>
                  <a:close/>
                </a:path>
                <a:path w="106045" h="214630">
                  <a:moveTo>
                    <a:pt x="63893" y="6350"/>
                  </a:moveTo>
                  <a:lnTo>
                    <a:pt x="47917" y="6350"/>
                  </a:lnTo>
                  <a:lnTo>
                    <a:pt x="47917" y="7620"/>
                  </a:lnTo>
                  <a:lnTo>
                    <a:pt x="40322" y="7620"/>
                  </a:lnTo>
                  <a:lnTo>
                    <a:pt x="40716" y="8890"/>
                  </a:lnTo>
                  <a:lnTo>
                    <a:pt x="64287" y="8890"/>
                  </a:lnTo>
                  <a:lnTo>
                    <a:pt x="64287" y="7620"/>
                  </a:lnTo>
                  <a:lnTo>
                    <a:pt x="63893" y="6350"/>
                  </a:lnTo>
                  <a:close/>
                </a:path>
                <a:path w="106045" h="214630">
                  <a:moveTo>
                    <a:pt x="43827" y="6350"/>
                  </a:moveTo>
                  <a:lnTo>
                    <a:pt x="40716" y="6350"/>
                  </a:lnTo>
                  <a:lnTo>
                    <a:pt x="40716" y="7620"/>
                  </a:lnTo>
                  <a:lnTo>
                    <a:pt x="44030" y="7620"/>
                  </a:lnTo>
                  <a:lnTo>
                    <a:pt x="43827" y="6350"/>
                  </a:lnTo>
                  <a:close/>
                </a:path>
                <a:path w="106045" h="214630">
                  <a:moveTo>
                    <a:pt x="45199" y="5080"/>
                  </a:moveTo>
                  <a:lnTo>
                    <a:pt x="44805" y="5080"/>
                  </a:lnTo>
                  <a:lnTo>
                    <a:pt x="44411" y="6350"/>
                  </a:lnTo>
                  <a:lnTo>
                    <a:pt x="44411" y="7620"/>
                  </a:lnTo>
                  <a:lnTo>
                    <a:pt x="45973" y="7620"/>
                  </a:lnTo>
                  <a:lnTo>
                    <a:pt x="45973" y="6350"/>
                  </a:lnTo>
                  <a:lnTo>
                    <a:pt x="45199" y="6350"/>
                  </a:lnTo>
                  <a:lnTo>
                    <a:pt x="45199" y="5080"/>
                  </a:lnTo>
                  <a:close/>
                </a:path>
                <a:path w="106045" h="214630">
                  <a:moveTo>
                    <a:pt x="43052" y="5080"/>
                  </a:moveTo>
                  <a:lnTo>
                    <a:pt x="42659" y="5080"/>
                  </a:lnTo>
                  <a:lnTo>
                    <a:pt x="42659" y="6350"/>
                  </a:lnTo>
                  <a:lnTo>
                    <a:pt x="43052" y="6350"/>
                  </a:lnTo>
                  <a:lnTo>
                    <a:pt x="43052" y="5080"/>
                  </a:lnTo>
                  <a:close/>
                </a:path>
                <a:path w="106045" h="214630">
                  <a:moveTo>
                    <a:pt x="48310" y="5080"/>
                  </a:moveTo>
                  <a:lnTo>
                    <a:pt x="48310" y="6350"/>
                  </a:lnTo>
                  <a:lnTo>
                    <a:pt x="48704" y="6350"/>
                  </a:lnTo>
                  <a:lnTo>
                    <a:pt x="48310" y="5080"/>
                  </a:lnTo>
                  <a:close/>
                </a:path>
                <a:path w="106045" h="214630">
                  <a:moveTo>
                    <a:pt x="62141" y="3810"/>
                  </a:moveTo>
                  <a:lnTo>
                    <a:pt x="48704" y="3810"/>
                  </a:lnTo>
                  <a:lnTo>
                    <a:pt x="48704" y="6350"/>
                  </a:lnTo>
                  <a:lnTo>
                    <a:pt x="63118" y="6350"/>
                  </a:lnTo>
                  <a:lnTo>
                    <a:pt x="63118" y="5080"/>
                  </a:lnTo>
                  <a:lnTo>
                    <a:pt x="62141" y="5080"/>
                  </a:lnTo>
                  <a:lnTo>
                    <a:pt x="62141" y="3810"/>
                  </a:lnTo>
                  <a:close/>
                </a:path>
                <a:path w="106045" h="214630">
                  <a:moveTo>
                    <a:pt x="62534" y="3810"/>
                  </a:moveTo>
                  <a:lnTo>
                    <a:pt x="62141" y="3810"/>
                  </a:lnTo>
                  <a:lnTo>
                    <a:pt x="62141" y="5080"/>
                  </a:lnTo>
                  <a:lnTo>
                    <a:pt x="62534" y="5080"/>
                  </a:lnTo>
                  <a:lnTo>
                    <a:pt x="62534" y="3810"/>
                  </a:lnTo>
                  <a:close/>
                </a:path>
                <a:path w="106045" h="214630">
                  <a:moveTo>
                    <a:pt x="60591" y="2540"/>
                  </a:moveTo>
                  <a:lnTo>
                    <a:pt x="48704" y="2540"/>
                  </a:lnTo>
                  <a:lnTo>
                    <a:pt x="48310" y="3810"/>
                  </a:lnTo>
                  <a:lnTo>
                    <a:pt x="60972" y="3810"/>
                  </a:lnTo>
                  <a:lnTo>
                    <a:pt x="60591" y="2540"/>
                  </a:lnTo>
                  <a:close/>
                </a:path>
                <a:path w="106045" h="214630">
                  <a:moveTo>
                    <a:pt x="59029" y="1270"/>
                  </a:moveTo>
                  <a:lnTo>
                    <a:pt x="51625" y="1270"/>
                  </a:lnTo>
                  <a:lnTo>
                    <a:pt x="51625" y="2540"/>
                  </a:lnTo>
                  <a:lnTo>
                    <a:pt x="59029" y="2540"/>
                  </a:lnTo>
                  <a:lnTo>
                    <a:pt x="59029" y="1270"/>
                  </a:lnTo>
                  <a:close/>
                </a:path>
                <a:path w="106045" h="214630">
                  <a:moveTo>
                    <a:pt x="57657" y="0"/>
                  </a:moveTo>
                  <a:lnTo>
                    <a:pt x="52793" y="0"/>
                  </a:lnTo>
                  <a:lnTo>
                    <a:pt x="53568" y="1270"/>
                  </a:lnTo>
                  <a:lnTo>
                    <a:pt x="58051" y="1270"/>
                  </a:lnTo>
                  <a:lnTo>
                    <a:pt x="57657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4599534" y="2044315"/>
              <a:ext cx="106680" cy="215900"/>
            </a:xfrm>
            <a:custGeom>
              <a:avLst/>
              <a:gdLst/>
              <a:ahLst/>
              <a:cxnLst/>
              <a:rect l="l" t="t" r="r" b="b"/>
              <a:pathLst>
                <a:path w="106679" h="215900">
                  <a:moveTo>
                    <a:pt x="38963" y="114058"/>
                  </a:moveTo>
                  <a:lnTo>
                    <a:pt x="38963" y="114439"/>
                  </a:lnTo>
                  <a:lnTo>
                    <a:pt x="38963" y="114630"/>
                  </a:lnTo>
                  <a:lnTo>
                    <a:pt x="38569" y="114630"/>
                  </a:lnTo>
                  <a:lnTo>
                    <a:pt x="38963" y="114630"/>
                  </a:lnTo>
                  <a:lnTo>
                    <a:pt x="38569" y="114630"/>
                  </a:lnTo>
                  <a:lnTo>
                    <a:pt x="38569" y="115023"/>
                  </a:lnTo>
                  <a:lnTo>
                    <a:pt x="38569" y="115404"/>
                  </a:lnTo>
                  <a:lnTo>
                    <a:pt x="38188" y="115404"/>
                  </a:lnTo>
                  <a:lnTo>
                    <a:pt x="37795" y="115404"/>
                  </a:lnTo>
                  <a:lnTo>
                    <a:pt x="37795" y="115785"/>
                  </a:lnTo>
                  <a:lnTo>
                    <a:pt x="37795" y="116179"/>
                  </a:lnTo>
                  <a:lnTo>
                    <a:pt x="37401" y="116560"/>
                  </a:lnTo>
                  <a:lnTo>
                    <a:pt x="37020" y="116941"/>
                  </a:lnTo>
                  <a:lnTo>
                    <a:pt x="37020" y="117335"/>
                  </a:lnTo>
                  <a:lnTo>
                    <a:pt x="36626" y="117335"/>
                  </a:lnTo>
                  <a:lnTo>
                    <a:pt x="36626" y="116941"/>
                  </a:lnTo>
                  <a:lnTo>
                    <a:pt x="36626" y="117335"/>
                  </a:lnTo>
                  <a:lnTo>
                    <a:pt x="36233" y="116941"/>
                  </a:lnTo>
                  <a:lnTo>
                    <a:pt x="36233" y="116560"/>
                  </a:lnTo>
                  <a:lnTo>
                    <a:pt x="35852" y="116560"/>
                  </a:lnTo>
                  <a:lnTo>
                    <a:pt x="35852" y="116179"/>
                  </a:lnTo>
                  <a:lnTo>
                    <a:pt x="35458" y="116179"/>
                  </a:lnTo>
                  <a:lnTo>
                    <a:pt x="35064" y="116179"/>
                  </a:lnTo>
                  <a:lnTo>
                    <a:pt x="35064" y="115785"/>
                  </a:lnTo>
                  <a:lnTo>
                    <a:pt x="34874" y="115785"/>
                  </a:lnTo>
                  <a:lnTo>
                    <a:pt x="34480" y="115404"/>
                  </a:lnTo>
                  <a:lnTo>
                    <a:pt x="34874" y="115404"/>
                  </a:lnTo>
                  <a:lnTo>
                    <a:pt x="34480" y="115404"/>
                  </a:lnTo>
                  <a:lnTo>
                    <a:pt x="34086" y="115404"/>
                  </a:lnTo>
                  <a:lnTo>
                    <a:pt x="34086" y="115785"/>
                  </a:lnTo>
                  <a:lnTo>
                    <a:pt x="33705" y="115785"/>
                  </a:lnTo>
                  <a:lnTo>
                    <a:pt x="33312" y="115785"/>
                  </a:lnTo>
                  <a:lnTo>
                    <a:pt x="33312" y="115404"/>
                  </a:lnTo>
                  <a:lnTo>
                    <a:pt x="32931" y="115404"/>
                  </a:lnTo>
                  <a:lnTo>
                    <a:pt x="32931" y="115023"/>
                  </a:lnTo>
                  <a:lnTo>
                    <a:pt x="32537" y="115023"/>
                  </a:lnTo>
                  <a:lnTo>
                    <a:pt x="32537" y="114630"/>
                  </a:lnTo>
                  <a:lnTo>
                    <a:pt x="32537" y="115023"/>
                  </a:lnTo>
                  <a:lnTo>
                    <a:pt x="32537" y="114630"/>
                  </a:lnTo>
                  <a:lnTo>
                    <a:pt x="32537" y="114439"/>
                  </a:lnTo>
                  <a:lnTo>
                    <a:pt x="32143" y="114439"/>
                  </a:lnTo>
                  <a:lnTo>
                    <a:pt x="31762" y="114439"/>
                  </a:lnTo>
                  <a:lnTo>
                    <a:pt x="31762" y="114630"/>
                  </a:lnTo>
                  <a:lnTo>
                    <a:pt x="31762" y="114439"/>
                  </a:lnTo>
                  <a:lnTo>
                    <a:pt x="31368" y="114439"/>
                  </a:lnTo>
                  <a:lnTo>
                    <a:pt x="31368" y="114058"/>
                  </a:lnTo>
                  <a:lnTo>
                    <a:pt x="30975" y="114058"/>
                  </a:lnTo>
                  <a:lnTo>
                    <a:pt x="30975" y="114439"/>
                  </a:lnTo>
                  <a:lnTo>
                    <a:pt x="30581" y="114439"/>
                  </a:lnTo>
                  <a:lnTo>
                    <a:pt x="30200" y="114439"/>
                  </a:lnTo>
                  <a:lnTo>
                    <a:pt x="29997" y="114439"/>
                  </a:lnTo>
                  <a:lnTo>
                    <a:pt x="29616" y="114439"/>
                  </a:lnTo>
                  <a:lnTo>
                    <a:pt x="29616" y="114058"/>
                  </a:lnTo>
                  <a:lnTo>
                    <a:pt x="29616" y="114439"/>
                  </a:lnTo>
                  <a:lnTo>
                    <a:pt x="29222" y="114439"/>
                  </a:lnTo>
                  <a:lnTo>
                    <a:pt x="29222" y="114058"/>
                  </a:lnTo>
                  <a:lnTo>
                    <a:pt x="28828" y="114058"/>
                  </a:lnTo>
                  <a:lnTo>
                    <a:pt x="28447" y="114058"/>
                  </a:lnTo>
                  <a:lnTo>
                    <a:pt x="28447" y="114439"/>
                  </a:lnTo>
                  <a:lnTo>
                    <a:pt x="28054" y="114439"/>
                  </a:lnTo>
                  <a:lnTo>
                    <a:pt x="28054" y="114630"/>
                  </a:lnTo>
                  <a:lnTo>
                    <a:pt x="27660" y="114630"/>
                  </a:lnTo>
                  <a:lnTo>
                    <a:pt x="27660" y="114439"/>
                  </a:lnTo>
                  <a:lnTo>
                    <a:pt x="27660" y="114630"/>
                  </a:lnTo>
                  <a:lnTo>
                    <a:pt x="27279" y="114630"/>
                  </a:lnTo>
                  <a:lnTo>
                    <a:pt x="27279" y="115023"/>
                  </a:lnTo>
                  <a:lnTo>
                    <a:pt x="26885" y="115023"/>
                  </a:lnTo>
                  <a:lnTo>
                    <a:pt x="26492" y="115023"/>
                  </a:lnTo>
                  <a:lnTo>
                    <a:pt x="26492" y="114630"/>
                  </a:lnTo>
                  <a:lnTo>
                    <a:pt x="26111" y="114630"/>
                  </a:lnTo>
                  <a:lnTo>
                    <a:pt x="26111" y="115023"/>
                  </a:lnTo>
                  <a:lnTo>
                    <a:pt x="26111" y="114630"/>
                  </a:lnTo>
                  <a:lnTo>
                    <a:pt x="26492" y="114630"/>
                  </a:lnTo>
                  <a:lnTo>
                    <a:pt x="26492" y="115023"/>
                  </a:lnTo>
                  <a:lnTo>
                    <a:pt x="26885" y="115023"/>
                  </a:lnTo>
                  <a:lnTo>
                    <a:pt x="27279" y="115023"/>
                  </a:lnTo>
                  <a:lnTo>
                    <a:pt x="27279" y="114630"/>
                  </a:lnTo>
                  <a:lnTo>
                    <a:pt x="27660" y="114630"/>
                  </a:lnTo>
                  <a:lnTo>
                    <a:pt x="27660" y="114439"/>
                  </a:lnTo>
                  <a:lnTo>
                    <a:pt x="27660" y="114630"/>
                  </a:lnTo>
                  <a:lnTo>
                    <a:pt x="28054" y="114630"/>
                  </a:lnTo>
                  <a:lnTo>
                    <a:pt x="28054" y="114439"/>
                  </a:lnTo>
                  <a:lnTo>
                    <a:pt x="28054" y="114630"/>
                  </a:lnTo>
                  <a:lnTo>
                    <a:pt x="28054" y="114439"/>
                  </a:lnTo>
                  <a:lnTo>
                    <a:pt x="28447" y="114439"/>
                  </a:lnTo>
                  <a:lnTo>
                    <a:pt x="28447" y="114058"/>
                  </a:lnTo>
                  <a:lnTo>
                    <a:pt x="28828" y="114058"/>
                  </a:lnTo>
                  <a:lnTo>
                    <a:pt x="29222" y="114058"/>
                  </a:lnTo>
                  <a:lnTo>
                    <a:pt x="29222" y="114439"/>
                  </a:lnTo>
                  <a:lnTo>
                    <a:pt x="29616" y="114439"/>
                  </a:lnTo>
                  <a:lnTo>
                    <a:pt x="29616" y="114058"/>
                  </a:lnTo>
                  <a:lnTo>
                    <a:pt x="29616" y="114439"/>
                  </a:lnTo>
                  <a:lnTo>
                    <a:pt x="29997" y="114439"/>
                  </a:lnTo>
                  <a:lnTo>
                    <a:pt x="30200" y="114439"/>
                  </a:lnTo>
                  <a:lnTo>
                    <a:pt x="30581" y="114439"/>
                  </a:lnTo>
                  <a:lnTo>
                    <a:pt x="30975" y="114439"/>
                  </a:lnTo>
                  <a:lnTo>
                    <a:pt x="30975" y="114058"/>
                  </a:lnTo>
                  <a:lnTo>
                    <a:pt x="30975" y="114439"/>
                  </a:lnTo>
                  <a:lnTo>
                    <a:pt x="30975" y="114058"/>
                  </a:lnTo>
                  <a:lnTo>
                    <a:pt x="31368" y="114058"/>
                  </a:lnTo>
                  <a:lnTo>
                    <a:pt x="31368" y="114439"/>
                  </a:lnTo>
                  <a:lnTo>
                    <a:pt x="31762" y="114630"/>
                  </a:lnTo>
                  <a:lnTo>
                    <a:pt x="31762" y="114439"/>
                  </a:lnTo>
                  <a:lnTo>
                    <a:pt x="32143" y="114630"/>
                  </a:lnTo>
                  <a:lnTo>
                    <a:pt x="32537" y="114630"/>
                  </a:lnTo>
                  <a:lnTo>
                    <a:pt x="32537" y="115023"/>
                  </a:lnTo>
                  <a:lnTo>
                    <a:pt x="32931" y="115023"/>
                  </a:lnTo>
                  <a:lnTo>
                    <a:pt x="32931" y="115404"/>
                  </a:lnTo>
                  <a:lnTo>
                    <a:pt x="33312" y="115404"/>
                  </a:lnTo>
                  <a:lnTo>
                    <a:pt x="33312" y="115785"/>
                  </a:lnTo>
                  <a:lnTo>
                    <a:pt x="33705" y="115785"/>
                  </a:lnTo>
                  <a:lnTo>
                    <a:pt x="34086" y="115785"/>
                  </a:lnTo>
                  <a:lnTo>
                    <a:pt x="34086" y="115404"/>
                  </a:lnTo>
                  <a:lnTo>
                    <a:pt x="34480" y="115404"/>
                  </a:lnTo>
                  <a:lnTo>
                    <a:pt x="34874" y="115785"/>
                  </a:lnTo>
                  <a:lnTo>
                    <a:pt x="35064" y="115785"/>
                  </a:lnTo>
                  <a:lnTo>
                    <a:pt x="35064" y="116179"/>
                  </a:lnTo>
                  <a:lnTo>
                    <a:pt x="35064" y="115785"/>
                  </a:lnTo>
                  <a:lnTo>
                    <a:pt x="35064" y="116179"/>
                  </a:lnTo>
                  <a:lnTo>
                    <a:pt x="35458" y="116179"/>
                  </a:lnTo>
                  <a:lnTo>
                    <a:pt x="35458" y="116560"/>
                  </a:lnTo>
                  <a:lnTo>
                    <a:pt x="35458" y="116179"/>
                  </a:lnTo>
                  <a:lnTo>
                    <a:pt x="35458" y="116560"/>
                  </a:lnTo>
                  <a:lnTo>
                    <a:pt x="35458" y="116179"/>
                  </a:lnTo>
                  <a:lnTo>
                    <a:pt x="35852" y="116179"/>
                  </a:lnTo>
                  <a:lnTo>
                    <a:pt x="35852" y="116560"/>
                  </a:lnTo>
                  <a:lnTo>
                    <a:pt x="36233" y="116560"/>
                  </a:lnTo>
                  <a:lnTo>
                    <a:pt x="36233" y="116941"/>
                  </a:lnTo>
                  <a:lnTo>
                    <a:pt x="36626" y="117335"/>
                  </a:lnTo>
                  <a:lnTo>
                    <a:pt x="37020" y="117335"/>
                  </a:lnTo>
                  <a:lnTo>
                    <a:pt x="37401" y="117335"/>
                  </a:lnTo>
                  <a:lnTo>
                    <a:pt x="37401" y="116941"/>
                  </a:lnTo>
                  <a:lnTo>
                    <a:pt x="37020" y="116941"/>
                  </a:lnTo>
                  <a:lnTo>
                    <a:pt x="37401" y="116941"/>
                  </a:lnTo>
                  <a:lnTo>
                    <a:pt x="37401" y="116560"/>
                  </a:lnTo>
                  <a:lnTo>
                    <a:pt x="37401" y="116941"/>
                  </a:lnTo>
                  <a:lnTo>
                    <a:pt x="37401" y="116560"/>
                  </a:lnTo>
                  <a:lnTo>
                    <a:pt x="37795" y="116560"/>
                  </a:lnTo>
                  <a:lnTo>
                    <a:pt x="37795" y="116179"/>
                  </a:lnTo>
                  <a:lnTo>
                    <a:pt x="37795" y="115785"/>
                  </a:lnTo>
                  <a:lnTo>
                    <a:pt x="38188" y="115785"/>
                  </a:lnTo>
                  <a:lnTo>
                    <a:pt x="37795" y="115785"/>
                  </a:lnTo>
                  <a:lnTo>
                    <a:pt x="38188" y="115404"/>
                  </a:lnTo>
                  <a:lnTo>
                    <a:pt x="38569" y="115404"/>
                  </a:lnTo>
                  <a:lnTo>
                    <a:pt x="38188" y="115404"/>
                  </a:lnTo>
                  <a:lnTo>
                    <a:pt x="38188" y="115785"/>
                  </a:lnTo>
                  <a:lnTo>
                    <a:pt x="38188" y="115404"/>
                  </a:lnTo>
                  <a:lnTo>
                    <a:pt x="38569" y="115404"/>
                  </a:lnTo>
                  <a:lnTo>
                    <a:pt x="38569" y="115023"/>
                  </a:lnTo>
                  <a:lnTo>
                    <a:pt x="38963" y="115023"/>
                  </a:lnTo>
                  <a:lnTo>
                    <a:pt x="38963" y="114630"/>
                  </a:lnTo>
                  <a:lnTo>
                    <a:pt x="38963" y="114439"/>
                  </a:lnTo>
                  <a:lnTo>
                    <a:pt x="38963" y="114058"/>
                  </a:lnTo>
                  <a:lnTo>
                    <a:pt x="39357" y="114058"/>
                  </a:lnTo>
                  <a:lnTo>
                    <a:pt x="39738" y="114058"/>
                  </a:lnTo>
                  <a:lnTo>
                    <a:pt x="39738" y="113677"/>
                  </a:lnTo>
                  <a:lnTo>
                    <a:pt x="39738" y="113283"/>
                  </a:lnTo>
                  <a:lnTo>
                    <a:pt x="39941" y="113283"/>
                  </a:lnTo>
                  <a:lnTo>
                    <a:pt x="39941" y="112902"/>
                  </a:lnTo>
                  <a:lnTo>
                    <a:pt x="40322" y="112902"/>
                  </a:lnTo>
                  <a:lnTo>
                    <a:pt x="42278" y="112902"/>
                  </a:lnTo>
                  <a:lnTo>
                    <a:pt x="42278" y="112521"/>
                  </a:lnTo>
                  <a:lnTo>
                    <a:pt x="42278" y="112902"/>
                  </a:lnTo>
                  <a:lnTo>
                    <a:pt x="42671" y="112902"/>
                  </a:lnTo>
                  <a:lnTo>
                    <a:pt x="42671" y="113283"/>
                  </a:lnTo>
                  <a:lnTo>
                    <a:pt x="43052" y="113283"/>
                  </a:lnTo>
                  <a:lnTo>
                    <a:pt x="43052" y="113677"/>
                  </a:lnTo>
                  <a:lnTo>
                    <a:pt x="43446" y="113677"/>
                  </a:lnTo>
                  <a:lnTo>
                    <a:pt x="43827" y="113677"/>
                  </a:lnTo>
                  <a:lnTo>
                    <a:pt x="44221" y="113283"/>
                  </a:lnTo>
                  <a:lnTo>
                    <a:pt x="44805" y="112902"/>
                  </a:lnTo>
                  <a:lnTo>
                    <a:pt x="44805" y="112521"/>
                  </a:lnTo>
                  <a:lnTo>
                    <a:pt x="45199" y="112521"/>
                  </a:lnTo>
                  <a:lnTo>
                    <a:pt x="45199" y="112128"/>
                  </a:lnTo>
                  <a:lnTo>
                    <a:pt x="45592" y="112128"/>
                  </a:lnTo>
                  <a:lnTo>
                    <a:pt x="45973" y="112128"/>
                  </a:lnTo>
                  <a:lnTo>
                    <a:pt x="45592" y="111747"/>
                  </a:lnTo>
                  <a:lnTo>
                    <a:pt x="45973" y="111747"/>
                  </a:lnTo>
                  <a:lnTo>
                    <a:pt x="46367" y="111747"/>
                  </a:lnTo>
                  <a:lnTo>
                    <a:pt x="46761" y="111747"/>
                  </a:lnTo>
                  <a:lnTo>
                    <a:pt x="47142" y="111366"/>
                  </a:lnTo>
                  <a:lnTo>
                    <a:pt x="47142" y="111747"/>
                  </a:lnTo>
                  <a:lnTo>
                    <a:pt x="47142" y="111366"/>
                  </a:lnTo>
                  <a:lnTo>
                    <a:pt x="47536" y="111366"/>
                  </a:lnTo>
                  <a:lnTo>
                    <a:pt x="47929" y="111366"/>
                  </a:lnTo>
                  <a:lnTo>
                    <a:pt x="47929" y="110972"/>
                  </a:lnTo>
                  <a:lnTo>
                    <a:pt x="48310" y="110972"/>
                  </a:lnTo>
                  <a:lnTo>
                    <a:pt x="48310" y="110591"/>
                  </a:lnTo>
                  <a:lnTo>
                    <a:pt x="48310" y="110210"/>
                  </a:lnTo>
                  <a:lnTo>
                    <a:pt x="48310" y="109816"/>
                  </a:lnTo>
                  <a:lnTo>
                    <a:pt x="48310" y="110210"/>
                  </a:lnTo>
                  <a:lnTo>
                    <a:pt x="48704" y="110210"/>
                  </a:lnTo>
                  <a:lnTo>
                    <a:pt x="48704" y="110591"/>
                  </a:lnTo>
                  <a:lnTo>
                    <a:pt x="49098" y="110591"/>
                  </a:lnTo>
                  <a:lnTo>
                    <a:pt x="49098" y="110210"/>
                  </a:lnTo>
                  <a:lnTo>
                    <a:pt x="49098" y="109816"/>
                  </a:lnTo>
                  <a:lnTo>
                    <a:pt x="49288" y="109816"/>
                  </a:lnTo>
                  <a:lnTo>
                    <a:pt x="49288" y="110210"/>
                  </a:lnTo>
                  <a:lnTo>
                    <a:pt x="49682" y="109816"/>
                  </a:lnTo>
                  <a:lnTo>
                    <a:pt x="49682" y="110210"/>
                  </a:lnTo>
                  <a:lnTo>
                    <a:pt x="49682" y="110591"/>
                  </a:lnTo>
                  <a:lnTo>
                    <a:pt x="49682" y="110210"/>
                  </a:lnTo>
                  <a:lnTo>
                    <a:pt x="50063" y="110210"/>
                  </a:lnTo>
                  <a:lnTo>
                    <a:pt x="50063" y="110591"/>
                  </a:lnTo>
                  <a:lnTo>
                    <a:pt x="50063" y="110972"/>
                  </a:lnTo>
                  <a:lnTo>
                    <a:pt x="50063" y="111366"/>
                  </a:lnTo>
                  <a:lnTo>
                    <a:pt x="50457" y="111747"/>
                  </a:lnTo>
                  <a:lnTo>
                    <a:pt x="50457" y="111366"/>
                  </a:lnTo>
                  <a:lnTo>
                    <a:pt x="50457" y="111747"/>
                  </a:lnTo>
                  <a:lnTo>
                    <a:pt x="50457" y="112128"/>
                  </a:lnTo>
                  <a:lnTo>
                    <a:pt x="50063" y="112128"/>
                  </a:lnTo>
                  <a:lnTo>
                    <a:pt x="50457" y="112128"/>
                  </a:lnTo>
                  <a:lnTo>
                    <a:pt x="50457" y="112521"/>
                  </a:lnTo>
                  <a:lnTo>
                    <a:pt x="50850" y="112521"/>
                  </a:lnTo>
                  <a:lnTo>
                    <a:pt x="50457" y="112521"/>
                  </a:lnTo>
                  <a:lnTo>
                    <a:pt x="50457" y="112902"/>
                  </a:lnTo>
                  <a:lnTo>
                    <a:pt x="50457" y="112521"/>
                  </a:lnTo>
                  <a:lnTo>
                    <a:pt x="50063" y="112521"/>
                  </a:lnTo>
                  <a:lnTo>
                    <a:pt x="50457" y="112521"/>
                  </a:lnTo>
                  <a:lnTo>
                    <a:pt x="50063" y="112521"/>
                  </a:lnTo>
                  <a:lnTo>
                    <a:pt x="50063" y="112902"/>
                  </a:lnTo>
                  <a:lnTo>
                    <a:pt x="50457" y="112902"/>
                  </a:lnTo>
                  <a:lnTo>
                    <a:pt x="50457" y="113283"/>
                  </a:lnTo>
                  <a:lnTo>
                    <a:pt x="50850" y="113677"/>
                  </a:lnTo>
                  <a:lnTo>
                    <a:pt x="51244" y="113677"/>
                  </a:lnTo>
                  <a:lnTo>
                    <a:pt x="51244" y="114058"/>
                  </a:lnTo>
                  <a:lnTo>
                    <a:pt x="50850" y="114058"/>
                  </a:lnTo>
                  <a:lnTo>
                    <a:pt x="50850" y="114439"/>
                  </a:lnTo>
                  <a:lnTo>
                    <a:pt x="51244" y="114439"/>
                  </a:lnTo>
                  <a:lnTo>
                    <a:pt x="51244" y="114630"/>
                  </a:lnTo>
                  <a:lnTo>
                    <a:pt x="51244" y="114439"/>
                  </a:lnTo>
                  <a:lnTo>
                    <a:pt x="51625" y="114439"/>
                  </a:lnTo>
                  <a:lnTo>
                    <a:pt x="51625" y="114630"/>
                  </a:lnTo>
                  <a:lnTo>
                    <a:pt x="51625" y="115023"/>
                  </a:lnTo>
                  <a:lnTo>
                    <a:pt x="51244" y="115023"/>
                  </a:lnTo>
                  <a:lnTo>
                    <a:pt x="51625" y="115023"/>
                  </a:lnTo>
                  <a:lnTo>
                    <a:pt x="51625" y="115404"/>
                  </a:lnTo>
                  <a:lnTo>
                    <a:pt x="52019" y="115404"/>
                  </a:lnTo>
                  <a:lnTo>
                    <a:pt x="52019" y="115785"/>
                  </a:lnTo>
                  <a:lnTo>
                    <a:pt x="52412" y="115785"/>
                  </a:lnTo>
                  <a:lnTo>
                    <a:pt x="52019" y="116179"/>
                  </a:lnTo>
                  <a:lnTo>
                    <a:pt x="52412" y="116179"/>
                  </a:lnTo>
                  <a:lnTo>
                    <a:pt x="52412" y="116560"/>
                  </a:lnTo>
                  <a:lnTo>
                    <a:pt x="52412" y="116941"/>
                  </a:lnTo>
                  <a:lnTo>
                    <a:pt x="52412" y="117335"/>
                  </a:lnTo>
                  <a:lnTo>
                    <a:pt x="52019" y="117335"/>
                  </a:lnTo>
                  <a:lnTo>
                    <a:pt x="52412" y="117716"/>
                  </a:lnTo>
                  <a:lnTo>
                    <a:pt x="52019" y="117716"/>
                  </a:lnTo>
                  <a:lnTo>
                    <a:pt x="52412" y="117716"/>
                  </a:lnTo>
                  <a:lnTo>
                    <a:pt x="52412" y="118109"/>
                  </a:lnTo>
                  <a:lnTo>
                    <a:pt x="52412" y="118490"/>
                  </a:lnTo>
                  <a:lnTo>
                    <a:pt x="52412" y="118871"/>
                  </a:lnTo>
                  <a:lnTo>
                    <a:pt x="52793" y="118871"/>
                  </a:lnTo>
                  <a:lnTo>
                    <a:pt x="52793" y="119265"/>
                  </a:lnTo>
                  <a:lnTo>
                    <a:pt x="52793" y="118871"/>
                  </a:lnTo>
                  <a:lnTo>
                    <a:pt x="52793" y="119265"/>
                  </a:lnTo>
                  <a:lnTo>
                    <a:pt x="52793" y="119456"/>
                  </a:lnTo>
                  <a:lnTo>
                    <a:pt x="53187" y="119456"/>
                  </a:lnTo>
                  <a:lnTo>
                    <a:pt x="53187" y="119837"/>
                  </a:lnTo>
                  <a:lnTo>
                    <a:pt x="53568" y="120218"/>
                  </a:lnTo>
                  <a:lnTo>
                    <a:pt x="53962" y="120218"/>
                  </a:lnTo>
                  <a:lnTo>
                    <a:pt x="54165" y="120611"/>
                  </a:lnTo>
                  <a:lnTo>
                    <a:pt x="53962" y="120611"/>
                  </a:lnTo>
                  <a:lnTo>
                    <a:pt x="54165" y="120611"/>
                  </a:lnTo>
                  <a:lnTo>
                    <a:pt x="54165" y="120218"/>
                  </a:lnTo>
                  <a:lnTo>
                    <a:pt x="54165" y="119837"/>
                  </a:lnTo>
                  <a:lnTo>
                    <a:pt x="54165" y="119456"/>
                  </a:lnTo>
                  <a:lnTo>
                    <a:pt x="54165" y="119265"/>
                  </a:lnTo>
                  <a:lnTo>
                    <a:pt x="54546" y="119265"/>
                  </a:lnTo>
                  <a:lnTo>
                    <a:pt x="54546" y="118871"/>
                  </a:lnTo>
                  <a:lnTo>
                    <a:pt x="54940" y="118871"/>
                  </a:lnTo>
                  <a:lnTo>
                    <a:pt x="54940" y="119265"/>
                  </a:lnTo>
                  <a:lnTo>
                    <a:pt x="55333" y="118871"/>
                  </a:lnTo>
                  <a:lnTo>
                    <a:pt x="55333" y="119265"/>
                  </a:lnTo>
                  <a:lnTo>
                    <a:pt x="55714" y="119265"/>
                  </a:lnTo>
                  <a:lnTo>
                    <a:pt x="55714" y="118871"/>
                  </a:lnTo>
                  <a:lnTo>
                    <a:pt x="56108" y="118871"/>
                  </a:lnTo>
                  <a:lnTo>
                    <a:pt x="56108" y="118490"/>
                  </a:lnTo>
                  <a:lnTo>
                    <a:pt x="56108" y="118109"/>
                  </a:lnTo>
                  <a:lnTo>
                    <a:pt x="55714" y="117716"/>
                  </a:lnTo>
                  <a:lnTo>
                    <a:pt x="55714" y="115785"/>
                  </a:lnTo>
                  <a:lnTo>
                    <a:pt x="55333" y="115785"/>
                  </a:lnTo>
                  <a:lnTo>
                    <a:pt x="54940" y="115785"/>
                  </a:lnTo>
                  <a:lnTo>
                    <a:pt x="54940" y="116179"/>
                  </a:lnTo>
                  <a:lnTo>
                    <a:pt x="54546" y="116179"/>
                  </a:lnTo>
                  <a:lnTo>
                    <a:pt x="54546" y="115785"/>
                  </a:lnTo>
                  <a:lnTo>
                    <a:pt x="54165" y="115785"/>
                  </a:lnTo>
                  <a:lnTo>
                    <a:pt x="54165" y="115404"/>
                  </a:lnTo>
                  <a:lnTo>
                    <a:pt x="53962" y="115404"/>
                  </a:lnTo>
                  <a:lnTo>
                    <a:pt x="53962" y="115023"/>
                  </a:lnTo>
                  <a:lnTo>
                    <a:pt x="53962" y="114630"/>
                  </a:lnTo>
                  <a:lnTo>
                    <a:pt x="54165" y="114439"/>
                  </a:lnTo>
                  <a:lnTo>
                    <a:pt x="54165" y="114058"/>
                  </a:lnTo>
                  <a:lnTo>
                    <a:pt x="54546" y="113677"/>
                  </a:lnTo>
                  <a:lnTo>
                    <a:pt x="54546" y="113283"/>
                  </a:lnTo>
                  <a:lnTo>
                    <a:pt x="54165" y="113283"/>
                  </a:lnTo>
                  <a:lnTo>
                    <a:pt x="54165" y="113677"/>
                  </a:lnTo>
                  <a:lnTo>
                    <a:pt x="54165" y="113283"/>
                  </a:lnTo>
                  <a:lnTo>
                    <a:pt x="54546" y="113283"/>
                  </a:lnTo>
                  <a:lnTo>
                    <a:pt x="54546" y="112902"/>
                  </a:lnTo>
                  <a:lnTo>
                    <a:pt x="54940" y="112902"/>
                  </a:lnTo>
                  <a:lnTo>
                    <a:pt x="54940" y="112521"/>
                  </a:lnTo>
                  <a:lnTo>
                    <a:pt x="54546" y="112521"/>
                  </a:lnTo>
                  <a:lnTo>
                    <a:pt x="54940" y="112128"/>
                  </a:lnTo>
                  <a:lnTo>
                    <a:pt x="54940" y="112521"/>
                  </a:lnTo>
                  <a:lnTo>
                    <a:pt x="54940" y="112128"/>
                  </a:lnTo>
                  <a:lnTo>
                    <a:pt x="55333" y="112128"/>
                  </a:lnTo>
                  <a:lnTo>
                    <a:pt x="55714" y="112128"/>
                  </a:lnTo>
                  <a:lnTo>
                    <a:pt x="56108" y="111747"/>
                  </a:lnTo>
                  <a:lnTo>
                    <a:pt x="56502" y="111747"/>
                  </a:lnTo>
                  <a:lnTo>
                    <a:pt x="56502" y="111366"/>
                  </a:lnTo>
                  <a:lnTo>
                    <a:pt x="56883" y="110972"/>
                  </a:lnTo>
                  <a:lnTo>
                    <a:pt x="56883" y="111366"/>
                  </a:lnTo>
                  <a:lnTo>
                    <a:pt x="56883" y="111747"/>
                  </a:lnTo>
                  <a:lnTo>
                    <a:pt x="56502" y="111747"/>
                  </a:lnTo>
                  <a:lnTo>
                    <a:pt x="56883" y="111747"/>
                  </a:lnTo>
                  <a:lnTo>
                    <a:pt x="56502" y="111747"/>
                  </a:lnTo>
                  <a:lnTo>
                    <a:pt x="56883" y="112128"/>
                  </a:lnTo>
                  <a:lnTo>
                    <a:pt x="56502" y="112128"/>
                  </a:lnTo>
                  <a:lnTo>
                    <a:pt x="56502" y="112521"/>
                  </a:lnTo>
                  <a:lnTo>
                    <a:pt x="56502" y="112902"/>
                  </a:lnTo>
                  <a:lnTo>
                    <a:pt x="56502" y="114630"/>
                  </a:lnTo>
                  <a:lnTo>
                    <a:pt x="56108" y="114630"/>
                  </a:lnTo>
                  <a:lnTo>
                    <a:pt x="56502" y="114630"/>
                  </a:lnTo>
                  <a:lnTo>
                    <a:pt x="56108" y="114630"/>
                  </a:lnTo>
                  <a:lnTo>
                    <a:pt x="56108" y="114439"/>
                  </a:lnTo>
                  <a:lnTo>
                    <a:pt x="56108" y="114058"/>
                  </a:lnTo>
                  <a:lnTo>
                    <a:pt x="55714" y="114058"/>
                  </a:lnTo>
                  <a:lnTo>
                    <a:pt x="55714" y="114439"/>
                  </a:lnTo>
                  <a:lnTo>
                    <a:pt x="55333" y="114439"/>
                  </a:lnTo>
                  <a:lnTo>
                    <a:pt x="55333" y="114630"/>
                  </a:lnTo>
                  <a:lnTo>
                    <a:pt x="55333" y="115023"/>
                  </a:lnTo>
                  <a:lnTo>
                    <a:pt x="55333" y="115404"/>
                  </a:lnTo>
                  <a:lnTo>
                    <a:pt x="55714" y="115404"/>
                  </a:lnTo>
                  <a:lnTo>
                    <a:pt x="55333" y="115785"/>
                  </a:lnTo>
                  <a:lnTo>
                    <a:pt x="55714" y="115404"/>
                  </a:lnTo>
                  <a:lnTo>
                    <a:pt x="55714" y="115785"/>
                  </a:lnTo>
                  <a:lnTo>
                    <a:pt x="56108" y="115785"/>
                  </a:lnTo>
                  <a:lnTo>
                    <a:pt x="56108" y="115404"/>
                  </a:lnTo>
                  <a:lnTo>
                    <a:pt x="56502" y="115404"/>
                  </a:lnTo>
                  <a:lnTo>
                    <a:pt x="56883" y="115404"/>
                  </a:lnTo>
                  <a:lnTo>
                    <a:pt x="57276" y="115785"/>
                  </a:lnTo>
                  <a:lnTo>
                    <a:pt x="57670" y="115785"/>
                  </a:lnTo>
                  <a:lnTo>
                    <a:pt x="58051" y="115785"/>
                  </a:lnTo>
                  <a:lnTo>
                    <a:pt x="58445" y="115785"/>
                  </a:lnTo>
                  <a:lnTo>
                    <a:pt x="58445" y="115404"/>
                  </a:lnTo>
                  <a:lnTo>
                    <a:pt x="58445" y="115785"/>
                  </a:lnTo>
                  <a:lnTo>
                    <a:pt x="58445" y="115404"/>
                  </a:lnTo>
                  <a:lnTo>
                    <a:pt x="58635" y="115404"/>
                  </a:lnTo>
                  <a:lnTo>
                    <a:pt x="59029" y="115404"/>
                  </a:lnTo>
                  <a:lnTo>
                    <a:pt x="59423" y="115023"/>
                  </a:lnTo>
                  <a:lnTo>
                    <a:pt x="59423" y="115404"/>
                  </a:lnTo>
                  <a:lnTo>
                    <a:pt x="59423" y="115785"/>
                  </a:lnTo>
                  <a:lnTo>
                    <a:pt x="59423" y="116179"/>
                  </a:lnTo>
                  <a:lnTo>
                    <a:pt x="59029" y="116179"/>
                  </a:lnTo>
                  <a:lnTo>
                    <a:pt x="59029" y="116560"/>
                  </a:lnTo>
                  <a:lnTo>
                    <a:pt x="59029" y="116941"/>
                  </a:lnTo>
                  <a:lnTo>
                    <a:pt x="58635" y="116941"/>
                  </a:lnTo>
                  <a:lnTo>
                    <a:pt x="58635" y="117335"/>
                  </a:lnTo>
                  <a:lnTo>
                    <a:pt x="58635" y="117716"/>
                  </a:lnTo>
                  <a:lnTo>
                    <a:pt x="58635" y="118109"/>
                  </a:lnTo>
                  <a:lnTo>
                    <a:pt x="59029" y="118109"/>
                  </a:lnTo>
                  <a:lnTo>
                    <a:pt x="58635" y="118109"/>
                  </a:lnTo>
                  <a:lnTo>
                    <a:pt x="58635" y="118490"/>
                  </a:lnTo>
                  <a:lnTo>
                    <a:pt x="59029" y="118490"/>
                  </a:lnTo>
                  <a:lnTo>
                    <a:pt x="59029" y="118871"/>
                  </a:lnTo>
                  <a:lnTo>
                    <a:pt x="59029" y="119265"/>
                  </a:lnTo>
                  <a:lnTo>
                    <a:pt x="58635" y="119265"/>
                  </a:lnTo>
                  <a:lnTo>
                    <a:pt x="58635" y="119456"/>
                  </a:lnTo>
                  <a:lnTo>
                    <a:pt x="59029" y="119456"/>
                  </a:lnTo>
                  <a:lnTo>
                    <a:pt x="58635" y="119456"/>
                  </a:lnTo>
                  <a:lnTo>
                    <a:pt x="58635" y="119837"/>
                  </a:lnTo>
                  <a:lnTo>
                    <a:pt x="58445" y="119837"/>
                  </a:lnTo>
                  <a:lnTo>
                    <a:pt x="58051" y="119837"/>
                  </a:lnTo>
                  <a:lnTo>
                    <a:pt x="58051" y="120218"/>
                  </a:lnTo>
                  <a:lnTo>
                    <a:pt x="58051" y="120611"/>
                  </a:lnTo>
                  <a:lnTo>
                    <a:pt x="57670" y="120611"/>
                  </a:lnTo>
                  <a:lnTo>
                    <a:pt x="57670" y="120992"/>
                  </a:lnTo>
                  <a:lnTo>
                    <a:pt x="57670" y="121373"/>
                  </a:lnTo>
                  <a:lnTo>
                    <a:pt x="57670" y="121767"/>
                  </a:lnTo>
                  <a:lnTo>
                    <a:pt x="57670" y="121373"/>
                  </a:lnTo>
                  <a:lnTo>
                    <a:pt x="58051" y="121373"/>
                  </a:lnTo>
                  <a:lnTo>
                    <a:pt x="58051" y="121767"/>
                  </a:lnTo>
                  <a:lnTo>
                    <a:pt x="58445" y="121767"/>
                  </a:lnTo>
                  <a:lnTo>
                    <a:pt x="58635" y="121767"/>
                  </a:lnTo>
                  <a:lnTo>
                    <a:pt x="59029" y="121767"/>
                  </a:lnTo>
                  <a:lnTo>
                    <a:pt x="59029" y="121373"/>
                  </a:lnTo>
                  <a:lnTo>
                    <a:pt x="59423" y="121373"/>
                  </a:lnTo>
                  <a:lnTo>
                    <a:pt x="60197" y="120611"/>
                  </a:lnTo>
                  <a:lnTo>
                    <a:pt x="60591" y="120611"/>
                  </a:lnTo>
                  <a:lnTo>
                    <a:pt x="60985" y="120611"/>
                  </a:lnTo>
                  <a:lnTo>
                    <a:pt x="60985" y="120218"/>
                  </a:lnTo>
                  <a:lnTo>
                    <a:pt x="61366" y="120218"/>
                  </a:lnTo>
                  <a:lnTo>
                    <a:pt x="61366" y="119837"/>
                  </a:lnTo>
                  <a:lnTo>
                    <a:pt x="61760" y="119837"/>
                  </a:lnTo>
                  <a:lnTo>
                    <a:pt x="62153" y="119456"/>
                  </a:lnTo>
                  <a:lnTo>
                    <a:pt x="62153" y="119265"/>
                  </a:lnTo>
                  <a:lnTo>
                    <a:pt x="62153" y="118871"/>
                  </a:lnTo>
                  <a:lnTo>
                    <a:pt x="62534" y="118871"/>
                  </a:lnTo>
                  <a:lnTo>
                    <a:pt x="62534" y="118490"/>
                  </a:lnTo>
                  <a:lnTo>
                    <a:pt x="62928" y="118490"/>
                  </a:lnTo>
                  <a:lnTo>
                    <a:pt x="62928" y="118109"/>
                  </a:lnTo>
                  <a:lnTo>
                    <a:pt x="62928" y="117716"/>
                  </a:lnTo>
                  <a:lnTo>
                    <a:pt x="63309" y="117716"/>
                  </a:lnTo>
                  <a:lnTo>
                    <a:pt x="63309" y="117335"/>
                  </a:lnTo>
                  <a:lnTo>
                    <a:pt x="63512" y="116941"/>
                  </a:lnTo>
                  <a:lnTo>
                    <a:pt x="63512" y="116560"/>
                  </a:lnTo>
                  <a:lnTo>
                    <a:pt x="63512" y="116179"/>
                  </a:lnTo>
                  <a:lnTo>
                    <a:pt x="63309" y="115785"/>
                  </a:lnTo>
                  <a:lnTo>
                    <a:pt x="63309" y="115404"/>
                  </a:lnTo>
                  <a:lnTo>
                    <a:pt x="63309" y="115023"/>
                  </a:lnTo>
                  <a:lnTo>
                    <a:pt x="62928" y="114630"/>
                  </a:lnTo>
                  <a:lnTo>
                    <a:pt x="62928" y="114439"/>
                  </a:lnTo>
                  <a:lnTo>
                    <a:pt x="63309" y="114058"/>
                  </a:lnTo>
                  <a:lnTo>
                    <a:pt x="63309" y="113677"/>
                  </a:lnTo>
                  <a:lnTo>
                    <a:pt x="63309" y="113283"/>
                  </a:lnTo>
                  <a:lnTo>
                    <a:pt x="63512" y="113283"/>
                  </a:lnTo>
                  <a:lnTo>
                    <a:pt x="63512" y="112902"/>
                  </a:lnTo>
                  <a:lnTo>
                    <a:pt x="63906" y="112902"/>
                  </a:lnTo>
                  <a:lnTo>
                    <a:pt x="63906" y="113283"/>
                  </a:lnTo>
                  <a:lnTo>
                    <a:pt x="63906" y="113677"/>
                  </a:lnTo>
                  <a:lnTo>
                    <a:pt x="63906" y="114058"/>
                  </a:lnTo>
                  <a:lnTo>
                    <a:pt x="64287" y="114058"/>
                  </a:lnTo>
                  <a:lnTo>
                    <a:pt x="64287" y="114439"/>
                  </a:lnTo>
                  <a:lnTo>
                    <a:pt x="64287" y="114630"/>
                  </a:lnTo>
                  <a:lnTo>
                    <a:pt x="64681" y="114630"/>
                  </a:lnTo>
                  <a:lnTo>
                    <a:pt x="64681" y="115023"/>
                  </a:lnTo>
                  <a:lnTo>
                    <a:pt x="64681" y="115404"/>
                  </a:lnTo>
                  <a:lnTo>
                    <a:pt x="64681" y="115785"/>
                  </a:lnTo>
                  <a:lnTo>
                    <a:pt x="64287" y="115785"/>
                  </a:lnTo>
                  <a:lnTo>
                    <a:pt x="64681" y="115785"/>
                  </a:lnTo>
                  <a:lnTo>
                    <a:pt x="64681" y="116179"/>
                  </a:lnTo>
                  <a:lnTo>
                    <a:pt x="64287" y="116179"/>
                  </a:lnTo>
                  <a:lnTo>
                    <a:pt x="64681" y="116179"/>
                  </a:lnTo>
                  <a:lnTo>
                    <a:pt x="64287" y="116179"/>
                  </a:lnTo>
                  <a:lnTo>
                    <a:pt x="64287" y="116560"/>
                  </a:lnTo>
                  <a:lnTo>
                    <a:pt x="64287" y="116941"/>
                  </a:lnTo>
                  <a:lnTo>
                    <a:pt x="64287" y="117335"/>
                  </a:lnTo>
                  <a:lnTo>
                    <a:pt x="64287" y="117716"/>
                  </a:lnTo>
                  <a:lnTo>
                    <a:pt x="64287" y="118109"/>
                  </a:lnTo>
                  <a:lnTo>
                    <a:pt x="64287" y="117716"/>
                  </a:lnTo>
                  <a:lnTo>
                    <a:pt x="64287" y="118109"/>
                  </a:lnTo>
                  <a:lnTo>
                    <a:pt x="64681" y="118109"/>
                  </a:lnTo>
                  <a:lnTo>
                    <a:pt x="64287" y="118109"/>
                  </a:lnTo>
                  <a:lnTo>
                    <a:pt x="64681" y="118109"/>
                  </a:lnTo>
                  <a:lnTo>
                    <a:pt x="64681" y="118490"/>
                  </a:lnTo>
                  <a:lnTo>
                    <a:pt x="64287" y="118490"/>
                  </a:lnTo>
                  <a:lnTo>
                    <a:pt x="64287" y="118871"/>
                  </a:lnTo>
                  <a:lnTo>
                    <a:pt x="64287" y="119265"/>
                  </a:lnTo>
                  <a:lnTo>
                    <a:pt x="64287" y="119456"/>
                  </a:lnTo>
                  <a:lnTo>
                    <a:pt x="64681" y="119265"/>
                  </a:lnTo>
                  <a:lnTo>
                    <a:pt x="65074" y="119265"/>
                  </a:lnTo>
                  <a:lnTo>
                    <a:pt x="65455" y="119265"/>
                  </a:lnTo>
                  <a:lnTo>
                    <a:pt x="65455" y="118871"/>
                  </a:lnTo>
                  <a:lnTo>
                    <a:pt x="65849" y="118871"/>
                  </a:lnTo>
                  <a:lnTo>
                    <a:pt x="65849" y="115785"/>
                  </a:lnTo>
                  <a:lnTo>
                    <a:pt x="65455" y="115404"/>
                  </a:lnTo>
                  <a:lnTo>
                    <a:pt x="65455" y="115023"/>
                  </a:lnTo>
                  <a:lnTo>
                    <a:pt x="65455" y="114439"/>
                  </a:lnTo>
                  <a:lnTo>
                    <a:pt x="65074" y="114058"/>
                  </a:lnTo>
                  <a:lnTo>
                    <a:pt x="65074" y="113677"/>
                  </a:lnTo>
                  <a:lnTo>
                    <a:pt x="65074" y="113283"/>
                  </a:lnTo>
                  <a:lnTo>
                    <a:pt x="65074" y="112902"/>
                  </a:lnTo>
                  <a:lnTo>
                    <a:pt x="64681" y="112521"/>
                  </a:lnTo>
                  <a:lnTo>
                    <a:pt x="64681" y="112128"/>
                  </a:lnTo>
                  <a:lnTo>
                    <a:pt x="64681" y="111747"/>
                  </a:lnTo>
                  <a:lnTo>
                    <a:pt x="64287" y="111747"/>
                  </a:lnTo>
                  <a:lnTo>
                    <a:pt x="64287" y="111366"/>
                  </a:lnTo>
                  <a:lnTo>
                    <a:pt x="64287" y="110972"/>
                  </a:lnTo>
                  <a:lnTo>
                    <a:pt x="63906" y="111366"/>
                  </a:lnTo>
                  <a:lnTo>
                    <a:pt x="63906" y="111747"/>
                  </a:lnTo>
                  <a:lnTo>
                    <a:pt x="63512" y="111747"/>
                  </a:lnTo>
                  <a:lnTo>
                    <a:pt x="63512" y="111366"/>
                  </a:lnTo>
                  <a:lnTo>
                    <a:pt x="63512" y="110972"/>
                  </a:lnTo>
                  <a:lnTo>
                    <a:pt x="63512" y="110591"/>
                  </a:lnTo>
                  <a:lnTo>
                    <a:pt x="63512" y="110210"/>
                  </a:lnTo>
                  <a:lnTo>
                    <a:pt x="63309" y="109816"/>
                  </a:lnTo>
                  <a:lnTo>
                    <a:pt x="63309" y="109626"/>
                  </a:lnTo>
                  <a:lnTo>
                    <a:pt x="63309" y="109245"/>
                  </a:lnTo>
                  <a:lnTo>
                    <a:pt x="62928" y="109245"/>
                  </a:lnTo>
                  <a:lnTo>
                    <a:pt x="62534" y="109245"/>
                  </a:lnTo>
                  <a:lnTo>
                    <a:pt x="62534" y="108851"/>
                  </a:lnTo>
                  <a:lnTo>
                    <a:pt x="62928" y="108851"/>
                  </a:lnTo>
                  <a:lnTo>
                    <a:pt x="62534" y="108851"/>
                  </a:lnTo>
                  <a:lnTo>
                    <a:pt x="62928" y="108851"/>
                  </a:lnTo>
                  <a:lnTo>
                    <a:pt x="62928" y="108470"/>
                  </a:lnTo>
                  <a:lnTo>
                    <a:pt x="62928" y="108851"/>
                  </a:lnTo>
                  <a:lnTo>
                    <a:pt x="66624" y="108851"/>
                  </a:lnTo>
                  <a:lnTo>
                    <a:pt x="66624" y="108470"/>
                  </a:lnTo>
                  <a:lnTo>
                    <a:pt x="67017" y="108470"/>
                  </a:lnTo>
                  <a:lnTo>
                    <a:pt x="67411" y="108089"/>
                  </a:lnTo>
                  <a:lnTo>
                    <a:pt x="67792" y="108089"/>
                  </a:lnTo>
                  <a:lnTo>
                    <a:pt x="67792" y="107695"/>
                  </a:lnTo>
                  <a:lnTo>
                    <a:pt x="68186" y="107314"/>
                  </a:lnTo>
                  <a:lnTo>
                    <a:pt x="68186" y="106933"/>
                  </a:lnTo>
                  <a:lnTo>
                    <a:pt x="68376" y="106933"/>
                  </a:lnTo>
                  <a:lnTo>
                    <a:pt x="68376" y="106540"/>
                  </a:lnTo>
                  <a:lnTo>
                    <a:pt x="68376" y="106159"/>
                  </a:lnTo>
                  <a:lnTo>
                    <a:pt x="68770" y="105778"/>
                  </a:lnTo>
                  <a:lnTo>
                    <a:pt x="69164" y="105778"/>
                  </a:lnTo>
                  <a:lnTo>
                    <a:pt x="69164" y="106159"/>
                  </a:lnTo>
                  <a:lnTo>
                    <a:pt x="69545" y="106159"/>
                  </a:lnTo>
                  <a:lnTo>
                    <a:pt x="69545" y="106540"/>
                  </a:lnTo>
                  <a:lnTo>
                    <a:pt x="69545" y="106933"/>
                  </a:lnTo>
                  <a:lnTo>
                    <a:pt x="69938" y="106933"/>
                  </a:lnTo>
                  <a:lnTo>
                    <a:pt x="70332" y="106933"/>
                  </a:lnTo>
                  <a:lnTo>
                    <a:pt x="70332" y="106540"/>
                  </a:lnTo>
                  <a:lnTo>
                    <a:pt x="70332" y="106933"/>
                  </a:lnTo>
                  <a:lnTo>
                    <a:pt x="70726" y="106933"/>
                  </a:lnTo>
                  <a:lnTo>
                    <a:pt x="70726" y="107314"/>
                  </a:lnTo>
                  <a:lnTo>
                    <a:pt x="71107" y="107314"/>
                  </a:lnTo>
                  <a:lnTo>
                    <a:pt x="72859" y="107314"/>
                  </a:lnTo>
                  <a:lnTo>
                    <a:pt x="73253" y="107695"/>
                  </a:lnTo>
                  <a:lnTo>
                    <a:pt x="73253" y="108089"/>
                  </a:lnTo>
                  <a:lnTo>
                    <a:pt x="73647" y="108089"/>
                  </a:lnTo>
                  <a:lnTo>
                    <a:pt x="74028" y="108089"/>
                  </a:lnTo>
                  <a:lnTo>
                    <a:pt x="74421" y="108089"/>
                  </a:lnTo>
                  <a:lnTo>
                    <a:pt x="74421" y="108470"/>
                  </a:lnTo>
                  <a:lnTo>
                    <a:pt x="74421" y="108851"/>
                  </a:lnTo>
                  <a:lnTo>
                    <a:pt x="74421" y="109245"/>
                  </a:lnTo>
                  <a:lnTo>
                    <a:pt x="74421" y="109626"/>
                  </a:lnTo>
                  <a:lnTo>
                    <a:pt x="74815" y="109626"/>
                  </a:lnTo>
                  <a:lnTo>
                    <a:pt x="74815" y="109816"/>
                  </a:lnTo>
                  <a:lnTo>
                    <a:pt x="75196" y="109816"/>
                  </a:lnTo>
                  <a:lnTo>
                    <a:pt x="75196" y="110210"/>
                  </a:lnTo>
                  <a:lnTo>
                    <a:pt x="75984" y="110210"/>
                  </a:lnTo>
                  <a:lnTo>
                    <a:pt x="75590" y="110210"/>
                  </a:lnTo>
                  <a:lnTo>
                    <a:pt x="76758" y="110210"/>
                  </a:lnTo>
                  <a:lnTo>
                    <a:pt x="77152" y="110591"/>
                  </a:lnTo>
                  <a:lnTo>
                    <a:pt x="77152" y="110972"/>
                  </a:lnTo>
                  <a:lnTo>
                    <a:pt x="77533" y="110972"/>
                  </a:lnTo>
                  <a:lnTo>
                    <a:pt x="77736" y="111366"/>
                  </a:lnTo>
                  <a:lnTo>
                    <a:pt x="78117" y="111366"/>
                  </a:lnTo>
                  <a:lnTo>
                    <a:pt x="78511" y="111366"/>
                  </a:lnTo>
                  <a:lnTo>
                    <a:pt x="78905" y="111366"/>
                  </a:lnTo>
                  <a:lnTo>
                    <a:pt x="79286" y="111747"/>
                  </a:lnTo>
                  <a:lnTo>
                    <a:pt x="82410" y="111747"/>
                  </a:lnTo>
                  <a:lnTo>
                    <a:pt x="82016" y="111747"/>
                  </a:lnTo>
                  <a:lnTo>
                    <a:pt x="81622" y="111747"/>
                  </a:lnTo>
                  <a:lnTo>
                    <a:pt x="81241" y="111747"/>
                  </a:lnTo>
                  <a:lnTo>
                    <a:pt x="80848" y="111747"/>
                  </a:lnTo>
                  <a:lnTo>
                    <a:pt x="80848" y="112128"/>
                  </a:lnTo>
                  <a:lnTo>
                    <a:pt x="80848" y="112521"/>
                  </a:lnTo>
                  <a:lnTo>
                    <a:pt x="80848" y="112902"/>
                  </a:lnTo>
                  <a:lnTo>
                    <a:pt x="81241" y="112902"/>
                  </a:lnTo>
                  <a:lnTo>
                    <a:pt x="81241" y="112521"/>
                  </a:lnTo>
                  <a:lnTo>
                    <a:pt x="81241" y="112128"/>
                  </a:lnTo>
                  <a:lnTo>
                    <a:pt x="81622" y="112128"/>
                  </a:lnTo>
                  <a:lnTo>
                    <a:pt x="81622" y="112521"/>
                  </a:lnTo>
                  <a:lnTo>
                    <a:pt x="82016" y="112521"/>
                  </a:lnTo>
                  <a:lnTo>
                    <a:pt x="82410" y="112521"/>
                  </a:lnTo>
                  <a:lnTo>
                    <a:pt x="82410" y="112902"/>
                  </a:lnTo>
                  <a:lnTo>
                    <a:pt x="82600" y="112902"/>
                  </a:lnTo>
                  <a:lnTo>
                    <a:pt x="82994" y="112902"/>
                  </a:lnTo>
                  <a:lnTo>
                    <a:pt x="83388" y="113283"/>
                  </a:lnTo>
                  <a:lnTo>
                    <a:pt x="83388" y="112902"/>
                  </a:lnTo>
                  <a:lnTo>
                    <a:pt x="83388" y="113283"/>
                  </a:lnTo>
                  <a:lnTo>
                    <a:pt x="83769" y="113283"/>
                  </a:lnTo>
                  <a:lnTo>
                    <a:pt x="83769" y="112902"/>
                  </a:lnTo>
                  <a:lnTo>
                    <a:pt x="84162" y="112902"/>
                  </a:lnTo>
                  <a:lnTo>
                    <a:pt x="84556" y="112902"/>
                  </a:lnTo>
                  <a:lnTo>
                    <a:pt x="84556" y="112521"/>
                  </a:lnTo>
                  <a:lnTo>
                    <a:pt x="84937" y="112521"/>
                  </a:lnTo>
                  <a:lnTo>
                    <a:pt x="84937" y="112902"/>
                  </a:lnTo>
                  <a:lnTo>
                    <a:pt x="84937" y="113283"/>
                  </a:lnTo>
                  <a:lnTo>
                    <a:pt x="84937" y="113677"/>
                  </a:lnTo>
                  <a:lnTo>
                    <a:pt x="85331" y="113677"/>
                  </a:lnTo>
                  <a:lnTo>
                    <a:pt x="85331" y="114058"/>
                  </a:lnTo>
                  <a:lnTo>
                    <a:pt x="85724" y="114058"/>
                  </a:lnTo>
                  <a:lnTo>
                    <a:pt x="85724" y="114439"/>
                  </a:lnTo>
                  <a:lnTo>
                    <a:pt x="85724" y="114058"/>
                  </a:lnTo>
                  <a:lnTo>
                    <a:pt x="85724" y="114439"/>
                  </a:lnTo>
                  <a:lnTo>
                    <a:pt x="86105" y="114439"/>
                  </a:lnTo>
                  <a:lnTo>
                    <a:pt x="85724" y="114439"/>
                  </a:lnTo>
                  <a:lnTo>
                    <a:pt x="85724" y="114630"/>
                  </a:lnTo>
                  <a:lnTo>
                    <a:pt x="85724" y="115023"/>
                  </a:lnTo>
                  <a:lnTo>
                    <a:pt x="85724" y="115404"/>
                  </a:lnTo>
                  <a:lnTo>
                    <a:pt x="86105" y="115404"/>
                  </a:lnTo>
                  <a:lnTo>
                    <a:pt x="85724" y="115404"/>
                  </a:lnTo>
                  <a:lnTo>
                    <a:pt x="85331" y="115404"/>
                  </a:lnTo>
                  <a:lnTo>
                    <a:pt x="85331" y="115785"/>
                  </a:lnTo>
                  <a:lnTo>
                    <a:pt x="84937" y="115785"/>
                  </a:lnTo>
                  <a:lnTo>
                    <a:pt x="85331" y="116179"/>
                  </a:lnTo>
                  <a:lnTo>
                    <a:pt x="85331" y="116560"/>
                  </a:lnTo>
                  <a:lnTo>
                    <a:pt x="85331" y="116941"/>
                  </a:lnTo>
                  <a:lnTo>
                    <a:pt x="84937" y="117335"/>
                  </a:lnTo>
                  <a:lnTo>
                    <a:pt x="84937" y="116941"/>
                  </a:lnTo>
                  <a:lnTo>
                    <a:pt x="84937" y="117335"/>
                  </a:lnTo>
                  <a:lnTo>
                    <a:pt x="84556" y="117335"/>
                  </a:lnTo>
                  <a:lnTo>
                    <a:pt x="84556" y="116941"/>
                  </a:lnTo>
                  <a:lnTo>
                    <a:pt x="84162" y="116941"/>
                  </a:lnTo>
                  <a:lnTo>
                    <a:pt x="83769" y="116941"/>
                  </a:lnTo>
                  <a:lnTo>
                    <a:pt x="83388" y="116941"/>
                  </a:lnTo>
                  <a:lnTo>
                    <a:pt x="82994" y="116941"/>
                  </a:lnTo>
                  <a:lnTo>
                    <a:pt x="82600" y="116941"/>
                  </a:lnTo>
                  <a:lnTo>
                    <a:pt x="82600" y="116560"/>
                  </a:lnTo>
                  <a:lnTo>
                    <a:pt x="82410" y="116560"/>
                  </a:lnTo>
                  <a:lnTo>
                    <a:pt x="82016" y="116560"/>
                  </a:lnTo>
                  <a:lnTo>
                    <a:pt x="81622" y="116560"/>
                  </a:lnTo>
                  <a:lnTo>
                    <a:pt x="81622" y="116941"/>
                  </a:lnTo>
                  <a:lnTo>
                    <a:pt x="81622" y="116560"/>
                  </a:lnTo>
                  <a:lnTo>
                    <a:pt x="81622" y="116941"/>
                  </a:lnTo>
                  <a:lnTo>
                    <a:pt x="81241" y="116941"/>
                  </a:lnTo>
                  <a:lnTo>
                    <a:pt x="81241" y="116560"/>
                  </a:lnTo>
                  <a:lnTo>
                    <a:pt x="81241" y="116941"/>
                  </a:lnTo>
                  <a:lnTo>
                    <a:pt x="81622" y="116941"/>
                  </a:lnTo>
                  <a:lnTo>
                    <a:pt x="81241" y="116941"/>
                  </a:lnTo>
                  <a:lnTo>
                    <a:pt x="81241" y="117335"/>
                  </a:lnTo>
                  <a:lnTo>
                    <a:pt x="80848" y="117335"/>
                  </a:lnTo>
                  <a:lnTo>
                    <a:pt x="80467" y="117335"/>
                  </a:lnTo>
                  <a:lnTo>
                    <a:pt x="80467" y="117716"/>
                  </a:lnTo>
                  <a:lnTo>
                    <a:pt x="80467" y="117335"/>
                  </a:lnTo>
                  <a:lnTo>
                    <a:pt x="80073" y="117335"/>
                  </a:lnTo>
                  <a:lnTo>
                    <a:pt x="80467" y="117716"/>
                  </a:lnTo>
                  <a:lnTo>
                    <a:pt x="80073" y="117716"/>
                  </a:lnTo>
                  <a:lnTo>
                    <a:pt x="80073" y="117335"/>
                  </a:lnTo>
                  <a:lnTo>
                    <a:pt x="79679" y="117335"/>
                  </a:lnTo>
                  <a:lnTo>
                    <a:pt x="80073" y="117335"/>
                  </a:lnTo>
                  <a:lnTo>
                    <a:pt x="80467" y="117335"/>
                  </a:lnTo>
                  <a:lnTo>
                    <a:pt x="80073" y="117335"/>
                  </a:lnTo>
                  <a:lnTo>
                    <a:pt x="79679" y="117335"/>
                  </a:lnTo>
                  <a:lnTo>
                    <a:pt x="79286" y="117335"/>
                  </a:lnTo>
                  <a:lnTo>
                    <a:pt x="79286" y="116941"/>
                  </a:lnTo>
                  <a:lnTo>
                    <a:pt x="76365" y="116941"/>
                  </a:lnTo>
                  <a:lnTo>
                    <a:pt x="76365" y="117335"/>
                  </a:lnTo>
                  <a:lnTo>
                    <a:pt x="75984" y="117335"/>
                  </a:lnTo>
                  <a:lnTo>
                    <a:pt x="75590" y="117335"/>
                  </a:lnTo>
                  <a:lnTo>
                    <a:pt x="75196" y="116941"/>
                  </a:lnTo>
                  <a:lnTo>
                    <a:pt x="74815" y="116941"/>
                  </a:lnTo>
                  <a:lnTo>
                    <a:pt x="74815" y="116560"/>
                  </a:lnTo>
                  <a:lnTo>
                    <a:pt x="74421" y="116560"/>
                  </a:lnTo>
                  <a:lnTo>
                    <a:pt x="74421" y="116179"/>
                  </a:lnTo>
                  <a:lnTo>
                    <a:pt x="74421" y="115785"/>
                  </a:lnTo>
                  <a:lnTo>
                    <a:pt x="74028" y="115785"/>
                  </a:lnTo>
                  <a:lnTo>
                    <a:pt x="74421" y="115785"/>
                  </a:lnTo>
                  <a:lnTo>
                    <a:pt x="74028" y="115785"/>
                  </a:lnTo>
                  <a:lnTo>
                    <a:pt x="74028" y="115404"/>
                  </a:lnTo>
                  <a:lnTo>
                    <a:pt x="74421" y="115404"/>
                  </a:lnTo>
                  <a:lnTo>
                    <a:pt x="74421" y="115023"/>
                  </a:lnTo>
                  <a:lnTo>
                    <a:pt x="74421" y="114630"/>
                  </a:lnTo>
                  <a:lnTo>
                    <a:pt x="74815" y="114630"/>
                  </a:lnTo>
                  <a:lnTo>
                    <a:pt x="74815" y="114439"/>
                  </a:lnTo>
                  <a:lnTo>
                    <a:pt x="74421" y="114058"/>
                  </a:lnTo>
                  <a:lnTo>
                    <a:pt x="74028" y="114058"/>
                  </a:lnTo>
                  <a:lnTo>
                    <a:pt x="73647" y="114058"/>
                  </a:lnTo>
                  <a:lnTo>
                    <a:pt x="73647" y="114439"/>
                  </a:lnTo>
                  <a:lnTo>
                    <a:pt x="73253" y="114439"/>
                  </a:lnTo>
                  <a:lnTo>
                    <a:pt x="73253" y="114630"/>
                  </a:lnTo>
                  <a:lnTo>
                    <a:pt x="72859" y="114630"/>
                  </a:lnTo>
                  <a:lnTo>
                    <a:pt x="73253" y="114630"/>
                  </a:lnTo>
                  <a:lnTo>
                    <a:pt x="73253" y="115023"/>
                  </a:lnTo>
                  <a:lnTo>
                    <a:pt x="72859" y="115023"/>
                  </a:lnTo>
                  <a:lnTo>
                    <a:pt x="72859" y="115404"/>
                  </a:lnTo>
                  <a:lnTo>
                    <a:pt x="72859" y="115785"/>
                  </a:lnTo>
                  <a:lnTo>
                    <a:pt x="72859" y="116179"/>
                  </a:lnTo>
                  <a:lnTo>
                    <a:pt x="73253" y="116179"/>
                  </a:lnTo>
                  <a:lnTo>
                    <a:pt x="73253" y="116560"/>
                  </a:lnTo>
                  <a:lnTo>
                    <a:pt x="73253" y="116941"/>
                  </a:lnTo>
                  <a:lnTo>
                    <a:pt x="73647" y="116941"/>
                  </a:lnTo>
                  <a:lnTo>
                    <a:pt x="74028" y="116941"/>
                  </a:lnTo>
                  <a:lnTo>
                    <a:pt x="74421" y="116941"/>
                  </a:lnTo>
                  <a:lnTo>
                    <a:pt x="74421" y="117335"/>
                  </a:lnTo>
                  <a:lnTo>
                    <a:pt x="74815" y="116941"/>
                  </a:lnTo>
                  <a:lnTo>
                    <a:pt x="75196" y="116941"/>
                  </a:lnTo>
                  <a:lnTo>
                    <a:pt x="75196" y="117335"/>
                  </a:lnTo>
                  <a:lnTo>
                    <a:pt x="75590" y="117335"/>
                  </a:lnTo>
                  <a:lnTo>
                    <a:pt x="75984" y="117335"/>
                  </a:lnTo>
                  <a:lnTo>
                    <a:pt x="76365" y="117335"/>
                  </a:lnTo>
                  <a:lnTo>
                    <a:pt x="76365" y="116941"/>
                  </a:lnTo>
                  <a:lnTo>
                    <a:pt x="76758" y="116941"/>
                  </a:lnTo>
                  <a:lnTo>
                    <a:pt x="77152" y="116941"/>
                  </a:lnTo>
                  <a:lnTo>
                    <a:pt x="77533" y="116941"/>
                  </a:lnTo>
                  <a:lnTo>
                    <a:pt x="77736" y="116941"/>
                  </a:lnTo>
                  <a:lnTo>
                    <a:pt x="77736" y="117335"/>
                  </a:lnTo>
                  <a:lnTo>
                    <a:pt x="77533" y="117335"/>
                  </a:lnTo>
                  <a:lnTo>
                    <a:pt x="77152" y="117335"/>
                  </a:lnTo>
                  <a:lnTo>
                    <a:pt x="77152" y="117716"/>
                  </a:lnTo>
                  <a:lnTo>
                    <a:pt x="76758" y="117716"/>
                  </a:lnTo>
                  <a:lnTo>
                    <a:pt x="77152" y="117716"/>
                  </a:lnTo>
                  <a:lnTo>
                    <a:pt x="77152" y="117335"/>
                  </a:lnTo>
                  <a:lnTo>
                    <a:pt x="77152" y="117716"/>
                  </a:lnTo>
                  <a:lnTo>
                    <a:pt x="76758" y="117716"/>
                  </a:lnTo>
                  <a:lnTo>
                    <a:pt x="76365" y="118109"/>
                  </a:lnTo>
                  <a:lnTo>
                    <a:pt x="75984" y="118109"/>
                  </a:lnTo>
                  <a:lnTo>
                    <a:pt x="75984" y="117716"/>
                  </a:lnTo>
                  <a:lnTo>
                    <a:pt x="75984" y="118109"/>
                  </a:lnTo>
                  <a:lnTo>
                    <a:pt x="75590" y="118109"/>
                  </a:lnTo>
                  <a:lnTo>
                    <a:pt x="75984" y="118109"/>
                  </a:lnTo>
                  <a:lnTo>
                    <a:pt x="75590" y="118109"/>
                  </a:lnTo>
                  <a:lnTo>
                    <a:pt x="75984" y="118109"/>
                  </a:lnTo>
                  <a:lnTo>
                    <a:pt x="75984" y="118490"/>
                  </a:lnTo>
                  <a:lnTo>
                    <a:pt x="75984" y="118871"/>
                  </a:lnTo>
                  <a:lnTo>
                    <a:pt x="75984" y="119265"/>
                  </a:lnTo>
                  <a:lnTo>
                    <a:pt x="76365" y="119456"/>
                  </a:lnTo>
                  <a:lnTo>
                    <a:pt x="76365" y="119265"/>
                  </a:lnTo>
                  <a:lnTo>
                    <a:pt x="76365" y="119456"/>
                  </a:lnTo>
                  <a:lnTo>
                    <a:pt x="76365" y="119837"/>
                  </a:lnTo>
                  <a:lnTo>
                    <a:pt x="76365" y="120218"/>
                  </a:lnTo>
                  <a:lnTo>
                    <a:pt x="76365" y="120611"/>
                  </a:lnTo>
                  <a:lnTo>
                    <a:pt x="76365" y="120992"/>
                  </a:lnTo>
                  <a:lnTo>
                    <a:pt x="76365" y="121373"/>
                  </a:lnTo>
                  <a:lnTo>
                    <a:pt x="75984" y="121373"/>
                  </a:lnTo>
                  <a:lnTo>
                    <a:pt x="75984" y="121767"/>
                  </a:lnTo>
                  <a:lnTo>
                    <a:pt x="75984" y="121373"/>
                  </a:lnTo>
                  <a:lnTo>
                    <a:pt x="76365" y="121373"/>
                  </a:lnTo>
                  <a:lnTo>
                    <a:pt x="75984" y="121373"/>
                  </a:lnTo>
                  <a:lnTo>
                    <a:pt x="76365" y="121373"/>
                  </a:lnTo>
                  <a:lnTo>
                    <a:pt x="76365" y="121767"/>
                  </a:lnTo>
                  <a:lnTo>
                    <a:pt x="76365" y="122148"/>
                  </a:lnTo>
                  <a:lnTo>
                    <a:pt x="76758" y="122148"/>
                  </a:lnTo>
                  <a:lnTo>
                    <a:pt x="76758" y="122529"/>
                  </a:lnTo>
                  <a:lnTo>
                    <a:pt x="76365" y="122529"/>
                  </a:lnTo>
                  <a:lnTo>
                    <a:pt x="75984" y="122529"/>
                  </a:lnTo>
                  <a:lnTo>
                    <a:pt x="75984" y="122148"/>
                  </a:lnTo>
                  <a:lnTo>
                    <a:pt x="75590" y="122529"/>
                  </a:lnTo>
                  <a:lnTo>
                    <a:pt x="75590" y="122923"/>
                  </a:lnTo>
                  <a:lnTo>
                    <a:pt x="75196" y="122529"/>
                  </a:lnTo>
                  <a:lnTo>
                    <a:pt x="75196" y="122148"/>
                  </a:lnTo>
                  <a:lnTo>
                    <a:pt x="74815" y="122148"/>
                  </a:lnTo>
                  <a:lnTo>
                    <a:pt x="74815" y="121767"/>
                  </a:lnTo>
                  <a:lnTo>
                    <a:pt x="74421" y="121767"/>
                  </a:lnTo>
                  <a:lnTo>
                    <a:pt x="74421" y="122148"/>
                  </a:lnTo>
                  <a:lnTo>
                    <a:pt x="74028" y="122148"/>
                  </a:lnTo>
                  <a:lnTo>
                    <a:pt x="74028" y="122529"/>
                  </a:lnTo>
                  <a:lnTo>
                    <a:pt x="73647" y="122148"/>
                  </a:lnTo>
                  <a:lnTo>
                    <a:pt x="73647" y="122529"/>
                  </a:lnTo>
                  <a:lnTo>
                    <a:pt x="73253" y="122529"/>
                  </a:lnTo>
                  <a:lnTo>
                    <a:pt x="73253" y="122923"/>
                  </a:lnTo>
                  <a:lnTo>
                    <a:pt x="73253" y="123304"/>
                  </a:lnTo>
                  <a:lnTo>
                    <a:pt x="72859" y="123685"/>
                  </a:lnTo>
                  <a:lnTo>
                    <a:pt x="72859" y="124078"/>
                  </a:lnTo>
                  <a:lnTo>
                    <a:pt x="72859" y="124269"/>
                  </a:lnTo>
                  <a:lnTo>
                    <a:pt x="72859" y="124078"/>
                  </a:lnTo>
                  <a:lnTo>
                    <a:pt x="72859" y="123685"/>
                  </a:lnTo>
                  <a:lnTo>
                    <a:pt x="73253" y="123304"/>
                  </a:lnTo>
                  <a:lnTo>
                    <a:pt x="73647" y="123304"/>
                  </a:lnTo>
                  <a:lnTo>
                    <a:pt x="73647" y="123685"/>
                  </a:lnTo>
                  <a:lnTo>
                    <a:pt x="73647" y="123304"/>
                  </a:lnTo>
                  <a:lnTo>
                    <a:pt x="73647" y="122923"/>
                  </a:lnTo>
                  <a:lnTo>
                    <a:pt x="74028" y="122923"/>
                  </a:lnTo>
                  <a:lnTo>
                    <a:pt x="74028" y="123304"/>
                  </a:lnTo>
                  <a:lnTo>
                    <a:pt x="74421" y="123304"/>
                  </a:lnTo>
                  <a:lnTo>
                    <a:pt x="74421" y="122923"/>
                  </a:lnTo>
                  <a:lnTo>
                    <a:pt x="74421" y="123304"/>
                  </a:lnTo>
                  <a:lnTo>
                    <a:pt x="74815" y="123304"/>
                  </a:lnTo>
                  <a:lnTo>
                    <a:pt x="75196" y="123304"/>
                  </a:lnTo>
                  <a:lnTo>
                    <a:pt x="75196" y="122923"/>
                  </a:lnTo>
                  <a:lnTo>
                    <a:pt x="75590" y="122923"/>
                  </a:lnTo>
                  <a:lnTo>
                    <a:pt x="75590" y="122529"/>
                  </a:lnTo>
                  <a:lnTo>
                    <a:pt x="75984" y="122529"/>
                  </a:lnTo>
                  <a:lnTo>
                    <a:pt x="76365" y="122529"/>
                  </a:lnTo>
                  <a:lnTo>
                    <a:pt x="76758" y="122529"/>
                  </a:lnTo>
                  <a:lnTo>
                    <a:pt x="76758" y="122148"/>
                  </a:lnTo>
                  <a:lnTo>
                    <a:pt x="76365" y="122148"/>
                  </a:lnTo>
                  <a:lnTo>
                    <a:pt x="76758" y="122148"/>
                  </a:lnTo>
                  <a:lnTo>
                    <a:pt x="77152" y="122148"/>
                  </a:lnTo>
                  <a:lnTo>
                    <a:pt x="77533" y="122148"/>
                  </a:lnTo>
                  <a:lnTo>
                    <a:pt x="77736" y="122529"/>
                  </a:lnTo>
                  <a:lnTo>
                    <a:pt x="78117" y="122529"/>
                  </a:lnTo>
                  <a:lnTo>
                    <a:pt x="78511" y="122529"/>
                  </a:lnTo>
                  <a:lnTo>
                    <a:pt x="78905" y="122529"/>
                  </a:lnTo>
                  <a:lnTo>
                    <a:pt x="79286" y="122529"/>
                  </a:lnTo>
                  <a:lnTo>
                    <a:pt x="79286" y="122923"/>
                  </a:lnTo>
                  <a:lnTo>
                    <a:pt x="79679" y="122923"/>
                  </a:lnTo>
                  <a:lnTo>
                    <a:pt x="79679" y="123304"/>
                  </a:lnTo>
                  <a:lnTo>
                    <a:pt x="80073" y="123304"/>
                  </a:lnTo>
                  <a:lnTo>
                    <a:pt x="80073" y="123685"/>
                  </a:lnTo>
                  <a:lnTo>
                    <a:pt x="80073" y="124078"/>
                  </a:lnTo>
                  <a:lnTo>
                    <a:pt x="80467" y="124078"/>
                  </a:lnTo>
                  <a:lnTo>
                    <a:pt x="80467" y="124269"/>
                  </a:lnTo>
                  <a:lnTo>
                    <a:pt x="80848" y="124269"/>
                  </a:lnTo>
                  <a:lnTo>
                    <a:pt x="80848" y="124650"/>
                  </a:lnTo>
                  <a:lnTo>
                    <a:pt x="80848" y="125044"/>
                  </a:lnTo>
                  <a:lnTo>
                    <a:pt x="81241" y="125044"/>
                  </a:lnTo>
                  <a:lnTo>
                    <a:pt x="81241" y="124650"/>
                  </a:lnTo>
                  <a:lnTo>
                    <a:pt x="81622" y="124650"/>
                  </a:lnTo>
                  <a:lnTo>
                    <a:pt x="82016" y="124650"/>
                  </a:lnTo>
                  <a:lnTo>
                    <a:pt x="82410" y="124650"/>
                  </a:lnTo>
                  <a:lnTo>
                    <a:pt x="82600" y="124650"/>
                  </a:lnTo>
                  <a:lnTo>
                    <a:pt x="82600" y="125044"/>
                  </a:lnTo>
                  <a:lnTo>
                    <a:pt x="82994" y="125044"/>
                  </a:lnTo>
                  <a:lnTo>
                    <a:pt x="82994" y="125425"/>
                  </a:lnTo>
                  <a:lnTo>
                    <a:pt x="83388" y="125425"/>
                  </a:lnTo>
                  <a:lnTo>
                    <a:pt x="83388" y="125806"/>
                  </a:lnTo>
                  <a:lnTo>
                    <a:pt x="83769" y="125806"/>
                  </a:lnTo>
                  <a:lnTo>
                    <a:pt x="83769" y="126199"/>
                  </a:lnTo>
                  <a:lnTo>
                    <a:pt x="84162" y="126199"/>
                  </a:lnTo>
                  <a:lnTo>
                    <a:pt x="84162" y="126580"/>
                  </a:lnTo>
                  <a:lnTo>
                    <a:pt x="84556" y="126961"/>
                  </a:lnTo>
                  <a:lnTo>
                    <a:pt x="84556" y="127355"/>
                  </a:lnTo>
                  <a:lnTo>
                    <a:pt x="84556" y="127736"/>
                  </a:lnTo>
                  <a:lnTo>
                    <a:pt x="84556" y="128117"/>
                  </a:lnTo>
                  <a:lnTo>
                    <a:pt x="84556" y="128511"/>
                  </a:lnTo>
                  <a:lnTo>
                    <a:pt x="84937" y="128511"/>
                  </a:lnTo>
                  <a:lnTo>
                    <a:pt x="84937" y="128892"/>
                  </a:lnTo>
                  <a:lnTo>
                    <a:pt x="84937" y="129082"/>
                  </a:lnTo>
                  <a:lnTo>
                    <a:pt x="84556" y="129476"/>
                  </a:lnTo>
                  <a:lnTo>
                    <a:pt x="84556" y="129857"/>
                  </a:lnTo>
                  <a:lnTo>
                    <a:pt x="84937" y="130238"/>
                  </a:lnTo>
                  <a:lnTo>
                    <a:pt x="84937" y="130632"/>
                  </a:lnTo>
                  <a:lnTo>
                    <a:pt x="84556" y="130632"/>
                  </a:lnTo>
                  <a:lnTo>
                    <a:pt x="84556" y="131013"/>
                  </a:lnTo>
                  <a:lnTo>
                    <a:pt x="84937" y="131394"/>
                  </a:lnTo>
                  <a:lnTo>
                    <a:pt x="84937" y="131787"/>
                  </a:lnTo>
                  <a:lnTo>
                    <a:pt x="84556" y="131787"/>
                  </a:lnTo>
                  <a:lnTo>
                    <a:pt x="84937" y="131787"/>
                  </a:lnTo>
                  <a:lnTo>
                    <a:pt x="84937" y="132168"/>
                  </a:lnTo>
                  <a:lnTo>
                    <a:pt x="84937" y="132549"/>
                  </a:lnTo>
                  <a:lnTo>
                    <a:pt x="85331" y="132549"/>
                  </a:lnTo>
                  <a:lnTo>
                    <a:pt x="85331" y="132943"/>
                  </a:lnTo>
                  <a:lnTo>
                    <a:pt x="85331" y="132549"/>
                  </a:lnTo>
                  <a:lnTo>
                    <a:pt x="85724" y="132943"/>
                  </a:lnTo>
                  <a:lnTo>
                    <a:pt x="86105" y="132943"/>
                  </a:lnTo>
                  <a:lnTo>
                    <a:pt x="86105" y="133324"/>
                  </a:lnTo>
                  <a:lnTo>
                    <a:pt x="86105" y="133705"/>
                  </a:lnTo>
                  <a:lnTo>
                    <a:pt x="86499" y="133705"/>
                  </a:lnTo>
                  <a:lnTo>
                    <a:pt x="86105" y="133705"/>
                  </a:lnTo>
                  <a:lnTo>
                    <a:pt x="86105" y="133896"/>
                  </a:lnTo>
                  <a:lnTo>
                    <a:pt x="86105" y="134289"/>
                  </a:lnTo>
                  <a:lnTo>
                    <a:pt x="86105" y="134670"/>
                  </a:lnTo>
                  <a:lnTo>
                    <a:pt x="85724" y="134670"/>
                  </a:lnTo>
                  <a:lnTo>
                    <a:pt x="85724" y="135064"/>
                  </a:lnTo>
                  <a:lnTo>
                    <a:pt x="85724" y="135445"/>
                  </a:lnTo>
                  <a:lnTo>
                    <a:pt x="85724" y="135826"/>
                  </a:lnTo>
                  <a:lnTo>
                    <a:pt x="85724" y="135445"/>
                  </a:lnTo>
                  <a:lnTo>
                    <a:pt x="85724" y="135064"/>
                  </a:lnTo>
                  <a:lnTo>
                    <a:pt x="85724" y="135445"/>
                  </a:lnTo>
                  <a:lnTo>
                    <a:pt x="85724" y="135826"/>
                  </a:lnTo>
                  <a:lnTo>
                    <a:pt x="85724" y="136220"/>
                  </a:lnTo>
                  <a:lnTo>
                    <a:pt x="85724" y="136601"/>
                  </a:lnTo>
                  <a:lnTo>
                    <a:pt x="85331" y="136601"/>
                  </a:lnTo>
                  <a:lnTo>
                    <a:pt x="85724" y="136601"/>
                  </a:lnTo>
                  <a:lnTo>
                    <a:pt x="85724" y="136982"/>
                  </a:lnTo>
                  <a:lnTo>
                    <a:pt x="85724" y="137375"/>
                  </a:lnTo>
                  <a:lnTo>
                    <a:pt x="85331" y="137756"/>
                  </a:lnTo>
                  <a:lnTo>
                    <a:pt x="84937" y="137756"/>
                  </a:lnTo>
                  <a:lnTo>
                    <a:pt x="84937" y="138137"/>
                  </a:lnTo>
                  <a:lnTo>
                    <a:pt x="84937" y="138531"/>
                  </a:lnTo>
                  <a:lnTo>
                    <a:pt x="84556" y="138531"/>
                  </a:lnTo>
                  <a:lnTo>
                    <a:pt x="84556" y="138722"/>
                  </a:lnTo>
                  <a:lnTo>
                    <a:pt x="84162" y="138722"/>
                  </a:lnTo>
                  <a:lnTo>
                    <a:pt x="83769" y="138722"/>
                  </a:lnTo>
                  <a:lnTo>
                    <a:pt x="83388" y="139103"/>
                  </a:lnTo>
                  <a:lnTo>
                    <a:pt x="83388" y="139496"/>
                  </a:lnTo>
                  <a:lnTo>
                    <a:pt x="83388" y="139877"/>
                  </a:lnTo>
                  <a:lnTo>
                    <a:pt x="83769" y="140258"/>
                  </a:lnTo>
                  <a:lnTo>
                    <a:pt x="83388" y="140258"/>
                  </a:lnTo>
                  <a:lnTo>
                    <a:pt x="83388" y="139877"/>
                  </a:lnTo>
                  <a:lnTo>
                    <a:pt x="83388" y="140258"/>
                  </a:lnTo>
                  <a:lnTo>
                    <a:pt x="83769" y="140258"/>
                  </a:lnTo>
                  <a:lnTo>
                    <a:pt x="83769" y="140652"/>
                  </a:lnTo>
                  <a:lnTo>
                    <a:pt x="83388" y="140652"/>
                  </a:lnTo>
                  <a:lnTo>
                    <a:pt x="83388" y="141033"/>
                  </a:lnTo>
                  <a:lnTo>
                    <a:pt x="83388" y="141414"/>
                  </a:lnTo>
                  <a:lnTo>
                    <a:pt x="83388" y="141795"/>
                  </a:lnTo>
                  <a:lnTo>
                    <a:pt x="82994" y="141795"/>
                  </a:lnTo>
                  <a:lnTo>
                    <a:pt x="82994" y="142189"/>
                  </a:lnTo>
                  <a:lnTo>
                    <a:pt x="82600" y="142189"/>
                  </a:lnTo>
                  <a:lnTo>
                    <a:pt x="82410" y="142570"/>
                  </a:lnTo>
                  <a:lnTo>
                    <a:pt x="82016" y="142570"/>
                  </a:lnTo>
                  <a:lnTo>
                    <a:pt x="81622" y="142570"/>
                  </a:lnTo>
                  <a:lnTo>
                    <a:pt x="81622" y="142189"/>
                  </a:lnTo>
                  <a:lnTo>
                    <a:pt x="81622" y="142570"/>
                  </a:lnTo>
                  <a:lnTo>
                    <a:pt x="81241" y="142570"/>
                  </a:lnTo>
                  <a:lnTo>
                    <a:pt x="81241" y="142951"/>
                  </a:lnTo>
                  <a:lnTo>
                    <a:pt x="80848" y="142951"/>
                  </a:lnTo>
                  <a:lnTo>
                    <a:pt x="80848" y="143344"/>
                  </a:lnTo>
                  <a:lnTo>
                    <a:pt x="80848" y="143535"/>
                  </a:lnTo>
                  <a:lnTo>
                    <a:pt x="80848" y="143916"/>
                  </a:lnTo>
                  <a:lnTo>
                    <a:pt x="80848" y="144310"/>
                  </a:lnTo>
                  <a:lnTo>
                    <a:pt x="80848" y="144691"/>
                  </a:lnTo>
                  <a:lnTo>
                    <a:pt x="80848" y="145072"/>
                  </a:lnTo>
                  <a:lnTo>
                    <a:pt x="80467" y="145465"/>
                  </a:lnTo>
                  <a:lnTo>
                    <a:pt x="80073" y="145846"/>
                  </a:lnTo>
                  <a:lnTo>
                    <a:pt x="80073" y="146227"/>
                  </a:lnTo>
                  <a:lnTo>
                    <a:pt x="80073" y="146621"/>
                  </a:lnTo>
                  <a:lnTo>
                    <a:pt x="80073" y="147002"/>
                  </a:lnTo>
                  <a:lnTo>
                    <a:pt x="80073" y="147383"/>
                  </a:lnTo>
                  <a:lnTo>
                    <a:pt x="79679" y="147777"/>
                  </a:lnTo>
                  <a:lnTo>
                    <a:pt x="79286" y="147777"/>
                  </a:lnTo>
                  <a:lnTo>
                    <a:pt x="79286" y="148158"/>
                  </a:lnTo>
                  <a:lnTo>
                    <a:pt x="79286" y="148348"/>
                  </a:lnTo>
                  <a:lnTo>
                    <a:pt x="79286" y="148742"/>
                  </a:lnTo>
                  <a:lnTo>
                    <a:pt x="79286" y="149123"/>
                  </a:lnTo>
                  <a:lnTo>
                    <a:pt x="78905" y="149504"/>
                  </a:lnTo>
                  <a:lnTo>
                    <a:pt x="78905" y="149898"/>
                  </a:lnTo>
                  <a:lnTo>
                    <a:pt x="78905" y="150279"/>
                  </a:lnTo>
                  <a:lnTo>
                    <a:pt x="78511" y="150279"/>
                  </a:lnTo>
                  <a:lnTo>
                    <a:pt x="78511" y="150660"/>
                  </a:lnTo>
                  <a:lnTo>
                    <a:pt x="78905" y="151053"/>
                  </a:lnTo>
                  <a:lnTo>
                    <a:pt x="78511" y="150660"/>
                  </a:lnTo>
                  <a:lnTo>
                    <a:pt x="78511" y="150279"/>
                  </a:lnTo>
                  <a:lnTo>
                    <a:pt x="78905" y="150279"/>
                  </a:lnTo>
                  <a:lnTo>
                    <a:pt x="78905" y="149898"/>
                  </a:lnTo>
                  <a:lnTo>
                    <a:pt x="79286" y="149504"/>
                  </a:lnTo>
                  <a:lnTo>
                    <a:pt x="79286" y="149123"/>
                  </a:lnTo>
                  <a:lnTo>
                    <a:pt x="79286" y="148742"/>
                  </a:lnTo>
                  <a:lnTo>
                    <a:pt x="79679" y="148742"/>
                  </a:lnTo>
                  <a:lnTo>
                    <a:pt x="79679" y="148348"/>
                  </a:lnTo>
                  <a:lnTo>
                    <a:pt x="79286" y="148348"/>
                  </a:lnTo>
                  <a:lnTo>
                    <a:pt x="79679" y="148158"/>
                  </a:lnTo>
                  <a:lnTo>
                    <a:pt x="79679" y="147777"/>
                  </a:lnTo>
                  <a:lnTo>
                    <a:pt x="80073" y="147777"/>
                  </a:lnTo>
                  <a:lnTo>
                    <a:pt x="80073" y="147383"/>
                  </a:lnTo>
                  <a:lnTo>
                    <a:pt x="80467" y="147383"/>
                  </a:lnTo>
                  <a:lnTo>
                    <a:pt x="80467" y="147002"/>
                  </a:lnTo>
                  <a:lnTo>
                    <a:pt x="80073" y="147002"/>
                  </a:lnTo>
                  <a:lnTo>
                    <a:pt x="80073" y="146621"/>
                  </a:lnTo>
                  <a:lnTo>
                    <a:pt x="80073" y="146227"/>
                  </a:lnTo>
                  <a:lnTo>
                    <a:pt x="80467" y="146227"/>
                  </a:lnTo>
                  <a:lnTo>
                    <a:pt x="80467" y="145846"/>
                  </a:lnTo>
                  <a:lnTo>
                    <a:pt x="80848" y="145846"/>
                  </a:lnTo>
                  <a:lnTo>
                    <a:pt x="80848" y="145465"/>
                  </a:lnTo>
                  <a:lnTo>
                    <a:pt x="80848" y="145072"/>
                  </a:lnTo>
                  <a:lnTo>
                    <a:pt x="81241" y="145072"/>
                  </a:lnTo>
                  <a:lnTo>
                    <a:pt x="81241" y="144691"/>
                  </a:lnTo>
                  <a:lnTo>
                    <a:pt x="81241" y="144310"/>
                  </a:lnTo>
                  <a:lnTo>
                    <a:pt x="81241" y="143916"/>
                  </a:lnTo>
                  <a:lnTo>
                    <a:pt x="81241" y="143535"/>
                  </a:lnTo>
                  <a:lnTo>
                    <a:pt x="80848" y="143535"/>
                  </a:lnTo>
                  <a:lnTo>
                    <a:pt x="80848" y="143344"/>
                  </a:lnTo>
                  <a:lnTo>
                    <a:pt x="80848" y="142951"/>
                  </a:lnTo>
                  <a:lnTo>
                    <a:pt x="81241" y="142951"/>
                  </a:lnTo>
                  <a:lnTo>
                    <a:pt x="82994" y="142951"/>
                  </a:lnTo>
                  <a:lnTo>
                    <a:pt x="82994" y="142570"/>
                  </a:lnTo>
                  <a:lnTo>
                    <a:pt x="83388" y="142189"/>
                  </a:lnTo>
                  <a:lnTo>
                    <a:pt x="82994" y="142189"/>
                  </a:lnTo>
                  <a:lnTo>
                    <a:pt x="83388" y="142189"/>
                  </a:lnTo>
                  <a:lnTo>
                    <a:pt x="83388" y="141795"/>
                  </a:lnTo>
                  <a:lnTo>
                    <a:pt x="83769" y="141795"/>
                  </a:lnTo>
                  <a:lnTo>
                    <a:pt x="83769" y="141414"/>
                  </a:lnTo>
                  <a:lnTo>
                    <a:pt x="83769" y="141033"/>
                  </a:lnTo>
                  <a:lnTo>
                    <a:pt x="84162" y="141033"/>
                  </a:lnTo>
                  <a:lnTo>
                    <a:pt x="84162" y="140652"/>
                  </a:lnTo>
                  <a:lnTo>
                    <a:pt x="84162" y="140258"/>
                  </a:lnTo>
                  <a:lnTo>
                    <a:pt x="83769" y="139877"/>
                  </a:lnTo>
                  <a:lnTo>
                    <a:pt x="83388" y="139877"/>
                  </a:lnTo>
                  <a:lnTo>
                    <a:pt x="83769" y="139877"/>
                  </a:lnTo>
                  <a:lnTo>
                    <a:pt x="83769" y="139496"/>
                  </a:lnTo>
                  <a:lnTo>
                    <a:pt x="84162" y="139496"/>
                  </a:lnTo>
                  <a:lnTo>
                    <a:pt x="84556" y="139496"/>
                  </a:lnTo>
                  <a:lnTo>
                    <a:pt x="84556" y="139103"/>
                  </a:lnTo>
                  <a:lnTo>
                    <a:pt x="84937" y="139103"/>
                  </a:lnTo>
                  <a:lnTo>
                    <a:pt x="84937" y="138722"/>
                  </a:lnTo>
                  <a:lnTo>
                    <a:pt x="84937" y="138531"/>
                  </a:lnTo>
                  <a:lnTo>
                    <a:pt x="85331" y="138531"/>
                  </a:lnTo>
                  <a:lnTo>
                    <a:pt x="85331" y="138137"/>
                  </a:lnTo>
                  <a:lnTo>
                    <a:pt x="85724" y="138137"/>
                  </a:lnTo>
                  <a:lnTo>
                    <a:pt x="86105" y="138137"/>
                  </a:lnTo>
                  <a:lnTo>
                    <a:pt x="86105" y="137756"/>
                  </a:lnTo>
                  <a:lnTo>
                    <a:pt x="86499" y="137756"/>
                  </a:lnTo>
                  <a:lnTo>
                    <a:pt x="86893" y="137756"/>
                  </a:lnTo>
                  <a:lnTo>
                    <a:pt x="86893" y="137375"/>
                  </a:lnTo>
                  <a:lnTo>
                    <a:pt x="86893" y="136982"/>
                  </a:lnTo>
                  <a:lnTo>
                    <a:pt x="86499" y="136601"/>
                  </a:lnTo>
                  <a:lnTo>
                    <a:pt x="86499" y="136220"/>
                  </a:lnTo>
                  <a:lnTo>
                    <a:pt x="86893" y="136220"/>
                  </a:lnTo>
                  <a:lnTo>
                    <a:pt x="86893" y="135826"/>
                  </a:lnTo>
                  <a:lnTo>
                    <a:pt x="87083" y="135826"/>
                  </a:lnTo>
                  <a:lnTo>
                    <a:pt x="86893" y="135826"/>
                  </a:lnTo>
                  <a:lnTo>
                    <a:pt x="87083" y="135826"/>
                  </a:lnTo>
                  <a:lnTo>
                    <a:pt x="87083" y="135445"/>
                  </a:lnTo>
                  <a:lnTo>
                    <a:pt x="87083" y="135826"/>
                  </a:lnTo>
                  <a:lnTo>
                    <a:pt x="87477" y="135826"/>
                  </a:lnTo>
                  <a:lnTo>
                    <a:pt x="87477" y="136220"/>
                  </a:lnTo>
                  <a:lnTo>
                    <a:pt x="87083" y="136220"/>
                  </a:lnTo>
                  <a:lnTo>
                    <a:pt x="87477" y="136220"/>
                  </a:lnTo>
                  <a:lnTo>
                    <a:pt x="87083" y="136220"/>
                  </a:lnTo>
                  <a:lnTo>
                    <a:pt x="87083" y="136601"/>
                  </a:lnTo>
                  <a:lnTo>
                    <a:pt x="87083" y="136982"/>
                  </a:lnTo>
                  <a:lnTo>
                    <a:pt x="87083" y="137375"/>
                  </a:lnTo>
                  <a:lnTo>
                    <a:pt x="87477" y="137375"/>
                  </a:lnTo>
                  <a:lnTo>
                    <a:pt x="87477" y="137756"/>
                  </a:lnTo>
                  <a:lnTo>
                    <a:pt x="87477" y="137375"/>
                  </a:lnTo>
                  <a:lnTo>
                    <a:pt x="87858" y="137375"/>
                  </a:lnTo>
                  <a:lnTo>
                    <a:pt x="87477" y="137375"/>
                  </a:lnTo>
                  <a:lnTo>
                    <a:pt x="87477" y="136982"/>
                  </a:lnTo>
                  <a:lnTo>
                    <a:pt x="87477" y="136601"/>
                  </a:lnTo>
                  <a:lnTo>
                    <a:pt x="87858" y="136220"/>
                  </a:lnTo>
                  <a:lnTo>
                    <a:pt x="88252" y="136220"/>
                  </a:lnTo>
                  <a:lnTo>
                    <a:pt x="88252" y="136601"/>
                  </a:lnTo>
                  <a:lnTo>
                    <a:pt x="88645" y="136601"/>
                  </a:lnTo>
                  <a:lnTo>
                    <a:pt x="88645" y="136220"/>
                  </a:lnTo>
                  <a:lnTo>
                    <a:pt x="89039" y="136220"/>
                  </a:lnTo>
                  <a:lnTo>
                    <a:pt x="89039" y="136601"/>
                  </a:lnTo>
                  <a:lnTo>
                    <a:pt x="89039" y="136220"/>
                  </a:lnTo>
                  <a:lnTo>
                    <a:pt x="89420" y="136220"/>
                  </a:lnTo>
                  <a:lnTo>
                    <a:pt x="89420" y="135826"/>
                  </a:lnTo>
                  <a:lnTo>
                    <a:pt x="89814" y="135826"/>
                  </a:lnTo>
                  <a:lnTo>
                    <a:pt x="89814" y="135445"/>
                  </a:lnTo>
                  <a:lnTo>
                    <a:pt x="90208" y="135445"/>
                  </a:lnTo>
                  <a:lnTo>
                    <a:pt x="89814" y="135064"/>
                  </a:lnTo>
                  <a:lnTo>
                    <a:pt x="89814" y="134670"/>
                  </a:lnTo>
                  <a:lnTo>
                    <a:pt x="89814" y="134289"/>
                  </a:lnTo>
                  <a:lnTo>
                    <a:pt x="90208" y="134289"/>
                  </a:lnTo>
                  <a:lnTo>
                    <a:pt x="90208" y="134670"/>
                  </a:lnTo>
                  <a:lnTo>
                    <a:pt x="90589" y="134670"/>
                  </a:lnTo>
                  <a:lnTo>
                    <a:pt x="90982" y="134670"/>
                  </a:lnTo>
                  <a:lnTo>
                    <a:pt x="90982" y="134289"/>
                  </a:lnTo>
                  <a:lnTo>
                    <a:pt x="90982" y="134670"/>
                  </a:lnTo>
                  <a:lnTo>
                    <a:pt x="90982" y="134289"/>
                  </a:lnTo>
                  <a:lnTo>
                    <a:pt x="90589" y="134289"/>
                  </a:lnTo>
                  <a:lnTo>
                    <a:pt x="90589" y="133896"/>
                  </a:lnTo>
                  <a:lnTo>
                    <a:pt x="90208" y="133896"/>
                  </a:lnTo>
                  <a:lnTo>
                    <a:pt x="90208" y="134289"/>
                  </a:lnTo>
                  <a:lnTo>
                    <a:pt x="89814" y="134289"/>
                  </a:lnTo>
                  <a:lnTo>
                    <a:pt x="89814" y="134670"/>
                  </a:lnTo>
                  <a:lnTo>
                    <a:pt x="89420" y="134670"/>
                  </a:lnTo>
                  <a:lnTo>
                    <a:pt x="89420" y="135064"/>
                  </a:lnTo>
                  <a:lnTo>
                    <a:pt x="89039" y="135064"/>
                  </a:lnTo>
                  <a:lnTo>
                    <a:pt x="89039" y="135445"/>
                  </a:lnTo>
                  <a:lnTo>
                    <a:pt x="88645" y="135445"/>
                  </a:lnTo>
                  <a:lnTo>
                    <a:pt x="88645" y="135826"/>
                  </a:lnTo>
                  <a:lnTo>
                    <a:pt x="88645" y="135445"/>
                  </a:lnTo>
                  <a:lnTo>
                    <a:pt x="88645" y="135826"/>
                  </a:lnTo>
                  <a:lnTo>
                    <a:pt x="88252" y="135826"/>
                  </a:lnTo>
                  <a:lnTo>
                    <a:pt x="88252" y="135445"/>
                  </a:lnTo>
                  <a:lnTo>
                    <a:pt x="87858" y="135445"/>
                  </a:lnTo>
                  <a:lnTo>
                    <a:pt x="87477" y="135064"/>
                  </a:lnTo>
                  <a:lnTo>
                    <a:pt x="87083" y="135445"/>
                  </a:lnTo>
                  <a:lnTo>
                    <a:pt x="86893" y="135064"/>
                  </a:lnTo>
                  <a:lnTo>
                    <a:pt x="86893" y="134670"/>
                  </a:lnTo>
                  <a:lnTo>
                    <a:pt x="87083" y="134289"/>
                  </a:lnTo>
                  <a:lnTo>
                    <a:pt x="87083" y="133896"/>
                  </a:lnTo>
                  <a:lnTo>
                    <a:pt x="87477" y="133705"/>
                  </a:lnTo>
                  <a:lnTo>
                    <a:pt x="87477" y="133324"/>
                  </a:lnTo>
                  <a:lnTo>
                    <a:pt x="87477" y="132943"/>
                  </a:lnTo>
                  <a:lnTo>
                    <a:pt x="87858" y="132943"/>
                  </a:lnTo>
                  <a:lnTo>
                    <a:pt x="87858" y="133324"/>
                  </a:lnTo>
                  <a:lnTo>
                    <a:pt x="87858" y="132943"/>
                  </a:lnTo>
                  <a:lnTo>
                    <a:pt x="87858" y="133324"/>
                  </a:lnTo>
                  <a:lnTo>
                    <a:pt x="87477" y="132943"/>
                  </a:lnTo>
                  <a:lnTo>
                    <a:pt x="87477" y="133324"/>
                  </a:lnTo>
                  <a:lnTo>
                    <a:pt x="87477" y="133705"/>
                  </a:lnTo>
                  <a:lnTo>
                    <a:pt x="87858" y="133705"/>
                  </a:lnTo>
                  <a:lnTo>
                    <a:pt x="87477" y="133705"/>
                  </a:lnTo>
                  <a:lnTo>
                    <a:pt x="87858" y="133705"/>
                  </a:lnTo>
                  <a:lnTo>
                    <a:pt x="87858" y="133324"/>
                  </a:lnTo>
                  <a:lnTo>
                    <a:pt x="87477" y="133324"/>
                  </a:lnTo>
                  <a:lnTo>
                    <a:pt x="87858" y="133324"/>
                  </a:lnTo>
                  <a:lnTo>
                    <a:pt x="87858" y="132943"/>
                  </a:lnTo>
                  <a:lnTo>
                    <a:pt x="88252" y="132943"/>
                  </a:lnTo>
                  <a:lnTo>
                    <a:pt x="88252" y="132549"/>
                  </a:lnTo>
                  <a:lnTo>
                    <a:pt x="88645" y="132168"/>
                  </a:lnTo>
                  <a:lnTo>
                    <a:pt x="89039" y="132168"/>
                  </a:lnTo>
                  <a:lnTo>
                    <a:pt x="88645" y="132168"/>
                  </a:lnTo>
                  <a:lnTo>
                    <a:pt x="88645" y="131787"/>
                  </a:lnTo>
                  <a:lnTo>
                    <a:pt x="88252" y="132168"/>
                  </a:lnTo>
                  <a:lnTo>
                    <a:pt x="87858" y="132168"/>
                  </a:lnTo>
                  <a:lnTo>
                    <a:pt x="87477" y="132168"/>
                  </a:lnTo>
                  <a:lnTo>
                    <a:pt x="87477" y="132549"/>
                  </a:lnTo>
                  <a:lnTo>
                    <a:pt x="87477" y="132943"/>
                  </a:lnTo>
                  <a:lnTo>
                    <a:pt x="87083" y="132943"/>
                  </a:lnTo>
                  <a:lnTo>
                    <a:pt x="87083" y="132549"/>
                  </a:lnTo>
                  <a:lnTo>
                    <a:pt x="87083" y="132168"/>
                  </a:lnTo>
                  <a:lnTo>
                    <a:pt x="86893" y="132168"/>
                  </a:lnTo>
                  <a:lnTo>
                    <a:pt x="86893" y="131787"/>
                  </a:lnTo>
                  <a:lnTo>
                    <a:pt x="86893" y="131394"/>
                  </a:lnTo>
                  <a:lnTo>
                    <a:pt x="86893" y="131787"/>
                  </a:lnTo>
                  <a:lnTo>
                    <a:pt x="87083" y="131394"/>
                  </a:lnTo>
                  <a:lnTo>
                    <a:pt x="86893" y="131394"/>
                  </a:lnTo>
                  <a:lnTo>
                    <a:pt x="86499" y="131394"/>
                  </a:lnTo>
                  <a:lnTo>
                    <a:pt x="86499" y="131013"/>
                  </a:lnTo>
                  <a:lnTo>
                    <a:pt x="86499" y="131394"/>
                  </a:lnTo>
                  <a:lnTo>
                    <a:pt x="86105" y="131394"/>
                  </a:lnTo>
                  <a:lnTo>
                    <a:pt x="86105" y="131013"/>
                  </a:lnTo>
                  <a:lnTo>
                    <a:pt x="86105" y="130632"/>
                  </a:lnTo>
                  <a:lnTo>
                    <a:pt x="86105" y="130238"/>
                  </a:lnTo>
                  <a:lnTo>
                    <a:pt x="86105" y="130632"/>
                  </a:lnTo>
                  <a:lnTo>
                    <a:pt x="86105" y="130238"/>
                  </a:lnTo>
                  <a:lnTo>
                    <a:pt x="86499" y="130238"/>
                  </a:lnTo>
                  <a:lnTo>
                    <a:pt x="86499" y="129857"/>
                  </a:lnTo>
                  <a:lnTo>
                    <a:pt x="86105" y="129857"/>
                  </a:lnTo>
                  <a:lnTo>
                    <a:pt x="86105" y="130238"/>
                  </a:lnTo>
                  <a:lnTo>
                    <a:pt x="86105" y="130632"/>
                  </a:lnTo>
                  <a:lnTo>
                    <a:pt x="85724" y="130238"/>
                  </a:lnTo>
                  <a:lnTo>
                    <a:pt x="85724" y="129857"/>
                  </a:lnTo>
                  <a:lnTo>
                    <a:pt x="85331" y="129476"/>
                  </a:lnTo>
                  <a:lnTo>
                    <a:pt x="85331" y="129082"/>
                  </a:lnTo>
                  <a:lnTo>
                    <a:pt x="84937" y="128892"/>
                  </a:lnTo>
                  <a:lnTo>
                    <a:pt x="85331" y="128892"/>
                  </a:lnTo>
                  <a:lnTo>
                    <a:pt x="84937" y="128892"/>
                  </a:lnTo>
                  <a:lnTo>
                    <a:pt x="84937" y="128511"/>
                  </a:lnTo>
                  <a:lnTo>
                    <a:pt x="85331" y="128511"/>
                  </a:lnTo>
                  <a:lnTo>
                    <a:pt x="84937" y="128511"/>
                  </a:lnTo>
                  <a:lnTo>
                    <a:pt x="85331" y="128511"/>
                  </a:lnTo>
                  <a:lnTo>
                    <a:pt x="84937" y="128117"/>
                  </a:lnTo>
                  <a:lnTo>
                    <a:pt x="84937" y="127736"/>
                  </a:lnTo>
                  <a:lnTo>
                    <a:pt x="84937" y="127355"/>
                  </a:lnTo>
                  <a:lnTo>
                    <a:pt x="84937" y="126961"/>
                  </a:lnTo>
                  <a:lnTo>
                    <a:pt x="84556" y="126961"/>
                  </a:lnTo>
                  <a:lnTo>
                    <a:pt x="84556" y="126580"/>
                  </a:lnTo>
                  <a:lnTo>
                    <a:pt x="84162" y="126199"/>
                  </a:lnTo>
                  <a:lnTo>
                    <a:pt x="84162" y="125806"/>
                  </a:lnTo>
                  <a:lnTo>
                    <a:pt x="83769" y="125806"/>
                  </a:lnTo>
                  <a:lnTo>
                    <a:pt x="83388" y="125425"/>
                  </a:lnTo>
                  <a:lnTo>
                    <a:pt x="82994" y="125044"/>
                  </a:lnTo>
                  <a:lnTo>
                    <a:pt x="83388" y="125044"/>
                  </a:lnTo>
                  <a:lnTo>
                    <a:pt x="82994" y="125044"/>
                  </a:lnTo>
                  <a:lnTo>
                    <a:pt x="82600" y="125044"/>
                  </a:lnTo>
                  <a:lnTo>
                    <a:pt x="82600" y="124650"/>
                  </a:lnTo>
                  <a:lnTo>
                    <a:pt x="82600" y="124269"/>
                  </a:lnTo>
                  <a:lnTo>
                    <a:pt x="82410" y="124269"/>
                  </a:lnTo>
                  <a:lnTo>
                    <a:pt x="82016" y="124269"/>
                  </a:lnTo>
                  <a:lnTo>
                    <a:pt x="81622" y="124269"/>
                  </a:lnTo>
                  <a:lnTo>
                    <a:pt x="81622" y="124650"/>
                  </a:lnTo>
                  <a:lnTo>
                    <a:pt x="81241" y="124650"/>
                  </a:lnTo>
                  <a:lnTo>
                    <a:pt x="81241" y="124269"/>
                  </a:lnTo>
                  <a:lnTo>
                    <a:pt x="81241" y="124650"/>
                  </a:lnTo>
                  <a:lnTo>
                    <a:pt x="81241" y="124269"/>
                  </a:lnTo>
                  <a:lnTo>
                    <a:pt x="80848" y="124269"/>
                  </a:lnTo>
                  <a:lnTo>
                    <a:pt x="80848" y="124078"/>
                  </a:lnTo>
                  <a:lnTo>
                    <a:pt x="80467" y="123685"/>
                  </a:lnTo>
                  <a:lnTo>
                    <a:pt x="80467" y="123304"/>
                  </a:lnTo>
                  <a:lnTo>
                    <a:pt x="80073" y="123304"/>
                  </a:lnTo>
                  <a:lnTo>
                    <a:pt x="80073" y="122923"/>
                  </a:lnTo>
                  <a:lnTo>
                    <a:pt x="79679" y="122923"/>
                  </a:lnTo>
                  <a:lnTo>
                    <a:pt x="79286" y="122529"/>
                  </a:lnTo>
                  <a:lnTo>
                    <a:pt x="78905" y="122529"/>
                  </a:lnTo>
                  <a:lnTo>
                    <a:pt x="78905" y="122148"/>
                  </a:lnTo>
                  <a:lnTo>
                    <a:pt x="78511" y="121767"/>
                  </a:lnTo>
                  <a:lnTo>
                    <a:pt x="78905" y="121767"/>
                  </a:lnTo>
                  <a:lnTo>
                    <a:pt x="78905" y="122148"/>
                  </a:lnTo>
                  <a:lnTo>
                    <a:pt x="78905" y="121767"/>
                  </a:lnTo>
                  <a:lnTo>
                    <a:pt x="79286" y="121767"/>
                  </a:lnTo>
                  <a:lnTo>
                    <a:pt x="79286" y="121373"/>
                  </a:lnTo>
                  <a:lnTo>
                    <a:pt x="78905" y="121373"/>
                  </a:lnTo>
                  <a:lnTo>
                    <a:pt x="78905" y="121767"/>
                  </a:lnTo>
                  <a:lnTo>
                    <a:pt x="78511" y="121767"/>
                  </a:lnTo>
                  <a:lnTo>
                    <a:pt x="78117" y="121373"/>
                  </a:lnTo>
                  <a:lnTo>
                    <a:pt x="78117" y="121767"/>
                  </a:lnTo>
                  <a:lnTo>
                    <a:pt x="77736" y="121767"/>
                  </a:lnTo>
                  <a:lnTo>
                    <a:pt x="77533" y="121767"/>
                  </a:lnTo>
                  <a:lnTo>
                    <a:pt x="77152" y="122148"/>
                  </a:lnTo>
                  <a:lnTo>
                    <a:pt x="76758" y="122148"/>
                  </a:lnTo>
                  <a:lnTo>
                    <a:pt x="76758" y="121767"/>
                  </a:lnTo>
                  <a:lnTo>
                    <a:pt x="76365" y="121373"/>
                  </a:lnTo>
                  <a:lnTo>
                    <a:pt x="76365" y="120992"/>
                  </a:lnTo>
                  <a:lnTo>
                    <a:pt x="76365" y="120611"/>
                  </a:lnTo>
                  <a:lnTo>
                    <a:pt x="76365" y="120218"/>
                  </a:lnTo>
                  <a:lnTo>
                    <a:pt x="76365" y="120611"/>
                  </a:lnTo>
                  <a:lnTo>
                    <a:pt x="76758" y="120218"/>
                  </a:lnTo>
                  <a:lnTo>
                    <a:pt x="76758" y="120611"/>
                  </a:lnTo>
                  <a:lnTo>
                    <a:pt x="76758" y="120218"/>
                  </a:lnTo>
                  <a:lnTo>
                    <a:pt x="76758" y="120611"/>
                  </a:lnTo>
                  <a:lnTo>
                    <a:pt x="76758" y="120218"/>
                  </a:lnTo>
                  <a:lnTo>
                    <a:pt x="76365" y="119837"/>
                  </a:lnTo>
                  <a:lnTo>
                    <a:pt x="76365" y="119456"/>
                  </a:lnTo>
                  <a:lnTo>
                    <a:pt x="76365" y="119265"/>
                  </a:lnTo>
                  <a:lnTo>
                    <a:pt x="75984" y="119265"/>
                  </a:lnTo>
                  <a:lnTo>
                    <a:pt x="75984" y="118871"/>
                  </a:lnTo>
                  <a:lnTo>
                    <a:pt x="76365" y="118871"/>
                  </a:lnTo>
                  <a:lnTo>
                    <a:pt x="75984" y="118490"/>
                  </a:lnTo>
                  <a:lnTo>
                    <a:pt x="76365" y="118490"/>
                  </a:lnTo>
                  <a:lnTo>
                    <a:pt x="76365" y="118109"/>
                  </a:lnTo>
                  <a:lnTo>
                    <a:pt x="76758" y="118109"/>
                  </a:lnTo>
                  <a:lnTo>
                    <a:pt x="77152" y="118109"/>
                  </a:lnTo>
                  <a:lnTo>
                    <a:pt x="77533" y="117716"/>
                  </a:lnTo>
                  <a:lnTo>
                    <a:pt x="77736" y="117335"/>
                  </a:lnTo>
                  <a:lnTo>
                    <a:pt x="78117" y="117335"/>
                  </a:lnTo>
                  <a:lnTo>
                    <a:pt x="78117" y="116941"/>
                  </a:lnTo>
                  <a:lnTo>
                    <a:pt x="78511" y="116941"/>
                  </a:lnTo>
                  <a:lnTo>
                    <a:pt x="78117" y="116941"/>
                  </a:lnTo>
                  <a:lnTo>
                    <a:pt x="78511" y="116941"/>
                  </a:lnTo>
                  <a:lnTo>
                    <a:pt x="78905" y="116941"/>
                  </a:lnTo>
                  <a:lnTo>
                    <a:pt x="78905" y="117335"/>
                  </a:lnTo>
                  <a:lnTo>
                    <a:pt x="79286" y="117335"/>
                  </a:lnTo>
                  <a:lnTo>
                    <a:pt x="78905" y="117335"/>
                  </a:lnTo>
                  <a:lnTo>
                    <a:pt x="78905" y="117716"/>
                  </a:lnTo>
                  <a:lnTo>
                    <a:pt x="79286" y="117716"/>
                  </a:lnTo>
                  <a:lnTo>
                    <a:pt x="79286" y="117335"/>
                  </a:lnTo>
                  <a:lnTo>
                    <a:pt x="79679" y="117716"/>
                  </a:lnTo>
                  <a:lnTo>
                    <a:pt x="79679" y="118109"/>
                  </a:lnTo>
                  <a:lnTo>
                    <a:pt x="79679" y="117716"/>
                  </a:lnTo>
                  <a:lnTo>
                    <a:pt x="80073" y="117716"/>
                  </a:lnTo>
                  <a:lnTo>
                    <a:pt x="80073" y="118109"/>
                  </a:lnTo>
                  <a:lnTo>
                    <a:pt x="79679" y="118109"/>
                  </a:lnTo>
                  <a:lnTo>
                    <a:pt x="80073" y="118109"/>
                  </a:lnTo>
                  <a:lnTo>
                    <a:pt x="80073" y="117716"/>
                  </a:lnTo>
                  <a:lnTo>
                    <a:pt x="80467" y="118109"/>
                  </a:lnTo>
                  <a:lnTo>
                    <a:pt x="80467" y="117716"/>
                  </a:lnTo>
                  <a:lnTo>
                    <a:pt x="80073" y="117716"/>
                  </a:lnTo>
                  <a:lnTo>
                    <a:pt x="80467" y="117716"/>
                  </a:lnTo>
                  <a:lnTo>
                    <a:pt x="80848" y="117716"/>
                  </a:lnTo>
                  <a:lnTo>
                    <a:pt x="81241" y="117716"/>
                  </a:lnTo>
                  <a:lnTo>
                    <a:pt x="81241" y="117335"/>
                  </a:lnTo>
                  <a:lnTo>
                    <a:pt x="81622" y="117335"/>
                  </a:lnTo>
                  <a:lnTo>
                    <a:pt x="81622" y="116941"/>
                  </a:lnTo>
                  <a:lnTo>
                    <a:pt x="82016" y="116941"/>
                  </a:lnTo>
                  <a:lnTo>
                    <a:pt x="82410" y="116941"/>
                  </a:lnTo>
                  <a:lnTo>
                    <a:pt x="82410" y="117335"/>
                  </a:lnTo>
                  <a:lnTo>
                    <a:pt x="82600" y="117335"/>
                  </a:lnTo>
                  <a:lnTo>
                    <a:pt x="82600" y="117716"/>
                  </a:lnTo>
                  <a:lnTo>
                    <a:pt x="82994" y="117335"/>
                  </a:lnTo>
                  <a:lnTo>
                    <a:pt x="83388" y="117335"/>
                  </a:lnTo>
                  <a:lnTo>
                    <a:pt x="83388" y="117716"/>
                  </a:lnTo>
                  <a:lnTo>
                    <a:pt x="83769" y="117716"/>
                  </a:lnTo>
                  <a:lnTo>
                    <a:pt x="83769" y="118109"/>
                  </a:lnTo>
                  <a:lnTo>
                    <a:pt x="84162" y="118109"/>
                  </a:lnTo>
                  <a:lnTo>
                    <a:pt x="84162" y="118490"/>
                  </a:lnTo>
                  <a:lnTo>
                    <a:pt x="84556" y="118490"/>
                  </a:lnTo>
                  <a:lnTo>
                    <a:pt x="84937" y="118490"/>
                  </a:lnTo>
                  <a:lnTo>
                    <a:pt x="85331" y="118490"/>
                  </a:lnTo>
                  <a:lnTo>
                    <a:pt x="85331" y="118871"/>
                  </a:lnTo>
                  <a:lnTo>
                    <a:pt x="85331" y="118490"/>
                  </a:lnTo>
                  <a:lnTo>
                    <a:pt x="85724" y="118490"/>
                  </a:lnTo>
                  <a:lnTo>
                    <a:pt x="85724" y="118871"/>
                  </a:lnTo>
                  <a:lnTo>
                    <a:pt x="86105" y="118871"/>
                  </a:lnTo>
                  <a:lnTo>
                    <a:pt x="86105" y="118490"/>
                  </a:lnTo>
                  <a:lnTo>
                    <a:pt x="86499" y="118490"/>
                  </a:lnTo>
                  <a:lnTo>
                    <a:pt x="86499" y="118871"/>
                  </a:lnTo>
                  <a:lnTo>
                    <a:pt x="86499" y="119265"/>
                  </a:lnTo>
                  <a:lnTo>
                    <a:pt x="86499" y="119456"/>
                  </a:lnTo>
                  <a:lnTo>
                    <a:pt x="86893" y="119456"/>
                  </a:lnTo>
                  <a:lnTo>
                    <a:pt x="87083" y="119837"/>
                  </a:lnTo>
                  <a:lnTo>
                    <a:pt x="87477" y="120218"/>
                  </a:lnTo>
                  <a:lnTo>
                    <a:pt x="87477" y="120611"/>
                  </a:lnTo>
                  <a:lnTo>
                    <a:pt x="87858" y="120611"/>
                  </a:lnTo>
                  <a:lnTo>
                    <a:pt x="87858" y="120992"/>
                  </a:lnTo>
                  <a:lnTo>
                    <a:pt x="87858" y="121373"/>
                  </a:lnTo>
                  <a:lnTo>
                    <a:pt x="88252" y="121373"/>
                  </a:lnTo>
                  <a:lnTo>
                    <a:pt x="88252" y="121767"/>
                  </a:lnTo>
                  <a:lnTo>
                    <a:pt x="88252" y="122148"/>
                  </a:lnTo>
                  <a:lnTo>
                    <a:pt x="88252" y="122529"/>
                  </a:lnTo>
                  <a:lnTo>
                    <a:pt x="88252" y="122923"/>
                  </a:lnTo>
                  <a:lnTo>
                    <a:pt x="87858" y="122923"/>
                  </a:lnTo>
                  <a:lnTo>
                    <a:pt x="87858" y="123304"/>
                  </a:lnTo>
                  <a:lnTo>
                    <a:pt x="87858" y="123685"/>
                  </a:lnTo>
                  <a:lnTo>
                    <a:pt x="88252" y="123685"/>
                  </a:lnTo>
                  <a:lnTo>
                    <a:pt x="87858" y="123685"/>
                  </a:lnTo>
                  <a:lnTo>
                    <a:pt x="88252" y="123685"/>
                  </a:lnTo>
                  <a:lnTo>
                    <a:pt x="88252" y="124078"/>
                  </a:lnTo>
                  <a:lnTo>
                    <a:pt x="88645" y="124269"/>
                  </a:lnTo>
                  <a:lnTo>
                    <a:pt x="89039" y="124269"/>
                  </a:lnTo>
                  <a:lnTo>
                    <a:pt x="89039" y="124650"/>
                  </a:lnTo>
                  <a:lnTo>
                    <a:pt x="89039" y="124269"/>
                  </a:lnTo>
                  <a:lnTo>
                    <a:pt x="89039" y="124650"/>
                  </a:lnTo>
                  <a:lnTo>
                    <a:pt x="89039" y="124269"/>
                  </a:lnTo>
                  <a:lnTo>
                    <a:pt x="89420" y="124650"/>
                  </a:lnTo>
                  <a:lnTo>
                    <a:pt x="89420" y="124269"/>
                  </a:lnTo>
                  <a:lnTo>
                    <a:pt x="89420" y="124650"/>
                  </a:lnTo>
                  <a:lnTo>
                    <a:pt x="89814" y="124650"/>
                  </a:lnTo>
                  <a:lnTo>
                    <a:pt x="89814" y="125044"/>
                  </a:lnTo>
                  <a:lnTo>
                    <a:pt x="90208" y="125044"/>
                  </a:lnTo>
                  <a:lnTo>
                    <a:pt x="90589" y="125044"/>
                  </a:lnTo>
                  <a:lnTo>
                    <a:pt x="90982" y="125044"/>
                  </a:lnTo>
                  <a:lnTo>
                    <a:pt x="90982" y="125425"/>
                  </a:lnTo>
                  <a:lnTo>
                    <a:pt x="91363" y="125425"/>
                  </a:lnTo>
                  <a:lnTo>
                    <a:pt x="91757" y="125425"/>
                  </a:lnTo>
                  <a:lnTo>
                    <a:pt x="91757" y="125044"/>
                  </a:lnTo>
                  <a:lnTo>
                    <a:pt x="91757" y="125425"/>
                  </a:lnTo>
                  <a:lnTo>
                    <a:pt x="91757" y="125044"/>
                  </a:lnTo>
                  <a:lnTo>
                    <a:pt x="91960" y="125425"/>
                  </a:lnTo>
                  <a:lnTo>
                    <a:pt x="91960" y="125044"/>
                  </a:lnTo>
                  <a:lnTo>
                    <a:pt x="91960" y="124650"/>
                  </a:lnTo>
                  <a:lnTo>
                    <a:pt x="91960" y="125044"/>
                  </a:lnTo>
                  <a:lnTo>
                    <a:pt x="91960" y="124650"/>
                  </a:lnTo>
                  <a:lnTo>
                    <a:pt x="91960" y="125044"/>
                  </a:lnTo>
                  <a:lnTo>
                    <a:pt x="92341" y="125044"/>
                  </a:lnTo>
                  <a:lnTo>
                    <a:pt x="92341" y="125425"/>
                  </a:lnTo>
                  <a:lnTo>
                    <a:pt x="92341" y="125806"/>
                  </a:lnTo>
                  <a:lnTo>
                    <a:pt x="92735" y="125806"/>
                  </a:lnTo>
                  <a:lnTo>
                    <a:pt x="92341" y="125806"/>
                  </a:lnTo>
                  <a:lnTo>
                    <a:pt x="91960" y="125806"/>
                  </a:lnTo>
                  <a:lnTo>
                    <a:pt x="91960" y="126199"/>
                  </a:lnTo>
                  <a:lnTo>
                    <a:pt x="91960" y="126580"/>
                  </a:lnTo>
                  <a:lnTo>
                    <a:pt x="91757" y="126961"/>
                  </a:lnTo>
                  <a:lnTo>
                    <a:pt x="91757" y="127355"/>
                  </a:lnTo>
                  <a:lnTo>
                    <a:pt x="91960" y="127355"/>
                  </a:lnTo>
                  <a:lnTo>
                    <a:pt x="91960" y="127736"/>
                  </a:lnTo>
                  <a:lnTo>
                    <a:pt x="91960" y="128117"/>
                  </a:lnTo>
                  <a:lnTo>
                    <a:pt x="92341" y="128117"/>
                  </a:lnTo>
                  <a:lnTo>
                    <a:pt x="92341" y="128511"/>
                  </a:lnTo>
                  <a:lnTo>
                    <a:pt x="92735" y="128511"/>
                  </a:lnTo>
                  <a:lnTo>
                    <a:pt x="93129" y="128511"/>
                  </a:lnTo>
                  <a:lnTo>
                    <a:pt x="93129" y="128892"/>
                  </a:lnTo>
                  <a:lnTo>
                    <a:pt x="93129" y="129082"/>
                  </a:lnTo>
                  <a:lnTo>
                    <a:pt x="92735" y="129082"/>
                  </a:lnTo>
                  <a:lnTo>
                    <a:pt x="92735" y="129476"/>
                  </a:lnTo>
                  <a:lnTo>
                    <a:pt x="92735" y="129857"/>
                  </a:lnTo>
                  <a:lnTo>
                    <a:pt x="92341" y="129857"/>
                  </a:lnTo>
                  <a:lnTo>
                    <a:pt x="92341" y="130238"/>
                  </a:lnTo>
                  <a:lnTo>
                    <a:pt x="92735" y="130238"/>
                  </a:lnTo>
                  <a:lnTo>
                    <a:pt x="92341" y="130238"/>
                  </a:lnTo>
                  <a:lnTo>
                    <a:pt x="92341" y="130632"/>
                  </a:lnTo>
                  <a:lnTo>
                    <a:pt x="92341" y="131013"/>
                  </a:lnTo>
                  <a:lnTo>
                    <a:pt x="92341" y="131394"/>
                  </a:lnTo>
                  <a:lnTo>
                    <a:pt x="92735" y="131394"/>
                  </a:lnTo>
                  <a:lnTo>
                    <a:pt x="92341" y="131394"/>
                  </a:lnTo>
                  <a:lnTo>
                    <a:pt x="92735" y="131787"/>
                  </a:lnTo>
                  <a:lnTo>
                    <a:pt x="92341" y="131787"/>
                  </a:lnTo>
                  <a:lnTo>
                    <a:pt x="92735" y="131787"/>
                  </a:lnTo>
                  <a:lnTo>
                    <a:pt x="92341" y="131787"/>
                  </a:lnTo>
                  <a:lnTo>
                    <a:pt x="92735" y="132168"/>
                  </a:lnTo>
                  <a:lnTo>
                    <a:pt x="92341" y="132168"/>
                  </a:lnTo>
                  <a:lnTo>
                    <a:pt x="92341" y="132549"/>
                  </a:lnTo>
                  <a:lnTo>
                    <a:pt x="92735" y="132549"/>
                  </a:lnTo>
                  <a:lnTo>
                    <a:pt x="92735" y="132943"/>
                  </a:lnTo>
                  <a:lnTo>
                    <a:pt x="92341" y="132943"/>
                  </a:lnTo>
                  <a:lnTo>
                    <a:pt x="92341" y="133324"/>
                  </a:lnTo>
                  <a:lnTo>
                    <a:pt x="91960" y="133324"/>
                  </a:lnTo>
                  <a:lnTo>
                    <a:pt x="91960" y="133705"/>
                  </a:lnTo>
                  <a:lnTo>
                    <a:pt x="91960" y="133896"/>
                  </a:lnTo>
                  <a:lnTo>
                    <a:pt x="91757" y="133896"/>
                  </a:lnTo>
                  <a:lnTo>
                    <a:pt x="91757" y="134289"/>
                  </a:lnTo>
                  <a:lnTo>
                    <a:pt x="91960" y="134289"/>
                  </a:lnTo>
                  <a:lnTo>
                    <a:pt x="91960" y="134670"/>
                  </a:lnTo>
                  <a:lnTo>
                    <a:pt x="91960" y="135064"/>
                  </a:lnTo>
                  <a:lnTo>
                    <a:pt x="92341" y="135064"/>
                  </a:lnTo>
                  <a:lnTo>
                    <a:pt x="92341" y="135445"/>
                  </a:lnTo>
                  <a:lnTo>
                    <a:pt x="92341" y="135826"/>
                  </a:lnTo>
                  <a:lnTo>
                    <a:pt x="91960" y="135826"/>
                  </a:lnTo>
                  <a:lnTo>
                    <a:pt x="91960" y="136220"/>
                  </a:lnTo>
                  <a:lnTo>
                    <a:pt x="91960" y="136601"/>
                  </a:lnTo>
                  <a:lnTo>
                    <a:pt x="91757" y="136601"/>
                  </a:lnTo>
                  <a:lnTo>
                    <a:pt x="91960" y="136601"/>
                  </a:lnTo>
                  <a:lnTo>
                    <a:pt x="92341" y="136601"/>
                  </a:lnTo>
                  <a:lnTo>
                    <a:pt x="92341" y="136982"/>
                  </a:lnTo>
                  <a:lnTo>
                    <a:pt x="92341" y="136601"/>
                  </a:lnTo>
                  <a:lnTo>
                    <a:pt x="92735" y="136982"/>
                  </a:lnTo>
                  <a:lnTo>
                    <a:pt x="92735" y="136601"/>
                  </a:lnTo>
                  <a:lnTo>
                    <a:pt x="92735" y="136982"/>
                  </a:lnTo>
                  <a:lnTo>
                    <a:pt x="93129" y="136982"/>
                  </a:lnTo>
                  <a:lnTo>
                    <a:pt x="93129" y="137375"/>
                  </a:lnTo>
                  <a:lnTo>
                    <a:pt x="93129" y="137756"/>
                  </a:lnTo>
                  <a:lnTo>
                    <a:pt x="92735" y="138137"/>
                  </a:lnTo>
                  <a:lnTo>
                    <a:pt x="92341" y="138137"/>
                  </a:lnTo>
                  <a:lnTo>
                    <a:pt x="92341" y="138531"/>
                  </a:lnTo>
                  <a:lnTo>
                    <a:pt x="92341" y="138722"/>
                  </a:lnTo>
                  <a:lnTo>
                    <a:pt x="92735" y="138722"/>
                  </a:lnTo>
                  <a:lnTo>
                    <a:pt x="92735" y="139103"/>
                  </a:lnTo>
                  <a:lnTo>
                    <a:pt x="92735" y="139496"/>
                  </a:lnTo>
                  <a:lnTo>
                    <a:pt x="92341" y="139496"/>
                  </a:lnTo>
                  <a:lnTo>
                    <a:pt x="92341" y="139877"/>
                  </a:lnTo>
                  <a:lnTo>
                    <a:pt x="92341" y="139496"/>
                  </a:lnTo>
                  <a:lnTo>
                    <a:pt x="92341" y="139877"/>
                  </a:lnTo>
                  <a:lnTo>
                    <a:pt x="92341" y="139496"/>
                  </a:lnTo>
                  <a:lnTo>
                    <a:pt x="92735" y="139496"/>
                  </a:lnTo>
                  <a:lnTo>
                    <a:pt x="92735" y="139877"/>
                  </a:lnTo>
                  <a:lnTo>
                    <a:pt x="93129" y="140258"/>
                  </a:lnTo>
                  <a:lnTo>
                    <a:pt x="93129" y="140652"/>
                  </a:lnTo>
                  <a:lnTo>
                    <a:pt x="93129" y="141033"/>
                  </a:lnTo>
                  <a:lnTo>
                    <a:pt x="93510" y="141033"/>
                  </a:lnTo>
                  <a:lnTo>
                    <a:pt x="93903" y="141414"/>
                  </a:lnTo>
                  <a:lnTo>
                    <a:pt x="93903" y="141795"/>
                  </a:lnTo>
                  <a:lnTo>
                    <a:pt x="93903" y="142189"/>
                  </a:lnTo>
                  <a:lnTo>
                    <a:pt x="93510" y="142189"/>
                  </a:lnTo>
                  <a:lnTo>
                    <a:pt x="93903" y="142189"/>
                  </a:lnTo>
                  <a:lnTo>
                    <a:pt x="93903" y="142570"/>
                  </a:lnTo>
                  <a:lnTo>
                    <a:pt x="94297" y="142570"/>
                  </a:lnTo>
                  <a:lnTo>
                    <a:pt x="94297" y="142951"/>
                  </a:lnTo>
                  <a:lnTo>
                    <a:pt x="94297" y="143344"/>
                  </a:lnTo>
                  <a:lnTo>
                    <a:pt x="93903" y="143344"/>
                  </a:lnTo>
                  <a:lnTo>
                    <a:pt x="93903" y="143535"/>
                  </a:lnTo>
                  <a:lnTo>
                    <a:pt x="93903" y="143916"/>
                  </a:lnTo>
                  <a:lnTo>
                    <a:pt x="93903" y="144310"/>
                  </a:lnTo>
                  <a:lnTo>
                    <a:pt x="93903" y="144691"/>
                  </a:lnTo>
                  <a:lnTo>
                    <a:pt x="94297" y="144691"/>
                  </a:lnTo>
                  <a:lnTo>
                    <a:pt x="94297" y="146621"/>
                  </a:lnTo>
                  <a:lnTo>
                    <a:pt x="94678" y="146621"/>
                  </a:lnTo>
                  <a:lnTo>
                    <a:pt x="95072" y="147002"/>
                  </a:lnTo>
                  <a:lnTo>
                    <a:pt x="95072" y="147383"/>
                  </a:lnTo>
                  <a:lnTo>
                    <a:pt x="95465" y="147383"/>
                  </a:lnTo>
                  <a:lnTo>
                    <a:pt x="95072" y="147383"/>
                  </a:lnTo>
                  <a:lnTo>
                    <a:pt x="95465" y="147383"/>
                  </a:lnTo>
                  <a:lnTo>
                    <a:pt x="95465" y="147777"/>
                  </a:lnTo>
                  <a:lnTo>
                    <a:pt x="95072" y="147777"/>
                  </a:lnTo>
                  <a:lnTo>
                    <a:pt x="95465" y="148158"/>
                  </a:lnTo>
                  <a:lnTo>
                    <a:pt x="95465" y="148348"/>
                  </a:lnTo>
                  <a:lnTo>
                    <a:pt x="95465" y="148742"/>
                  </a:lnTo>
                  <a:lnTo>
                    <a:pt x="95846" y="148742"/>
                  </a:lnTo>
                  <a:lnTo>
                    <a:pt x="95846" y="149123"/>
                  </a:lnTo>
                  <a:lnTo>
                    <a:pt x="96240" y="149123"/>
                  </a:lnTo>
                  <a:lnTo>
                    <a:pt x="96240" y="149504"/>
                  </a:lnTo>
                  <a:lnTo>
                    <a:pt x="96634" y="149504"/>
                  </a:lnTo>
                  <a:lnTo>
                    <a:pt x="96634" y="149898"/>
                  </a:lnTo>
                  <a:lnTo>
                    <a:pt x="96824" y="150279"/>
                  </a:lnTo>
                  <a:lnTo>
                    <a:pt x="96824" y="150660"/>
                  </a:lnTo>
                  <a:lnTo>
                    <a:pt x="97218" y="150660"/>
                  </a:lnTo>
                  <a:lnTo>
                    <a:pt x="97218" y="151053"/>
                  </a:lnTo>
                  <a:lnTo>
                    <a:pt x="97218" y="151434"/>
                  </a:lnTo>
                  <a:lnTo>
                    <a:pt x="97599" y="151434"/>
                  </a:lnTo>
                  <a:lnTo>
                    <a:pt x="97599" y="151815"/>
                  </a:lnTo>
                  <a:lnTo>
                    <a:pt x="97599" y="152209"/>
                  </a:lnTo>
                  <a:lnTo>
                    <a:pt x="97993" y="152209"/>
                  </a:lnTo>
                  <a:lnTo>
                    <a:pt x="97993" y="152590"/>
                  </a:lnTo>
                  <a:lnTo>
                    <a:pt x="97993" y="152971"/>
                  </a:lnTo>
                  <a:lnTo>
                    <a:pt x="98386" y="152971"/>
                  </a:lnTo>
                  <a:lnTo>
                    <a:pt x="98386" y="153174"/>
                  </a:lnTo>
                  <a:lnTo>
                    <a:pt x="98780" y="153174"/>
                  </a:lnTo>
                  <a:lnTo>
                    <a:pt x="99161" y="153174"/>
                  </a:lnTo>
                  <a:lnTo>
                    <a:pt x="99555" y="153174"/>
                  </a:lnTo>
                  <a:lnTo>
                    <a:pt x="99555" y="152971"/>
                  </a:lnTo>
                  <a:lnTo>
                    <a:pt x="99948" y="152971"/>
                  </a:lnTo>
                  <a:lnTo>
                    <a:pt x="99948" y="153174"/>
                  </a:lnTo>
                  <a:lnTo>
                    <a:pt x="99948" y="153555"/>
                  </a:lnTo>
                  <a:lnTo>
                    <a:pt x="99948" y="153936"/>
                  </a:lnTo>
                  <a:lnTo>
                    <a:pt x="99555" y="153936"/>
                  </a:lnTo>
                  <a:lnTo>
                    <a:pt x="99555" y="154330"/>
                  </a:lnTo>
                  <a:lnTo>
                    <a:pt x="99161" y="154330"/>
                  </a:lnTo>
                  <a:lnTo>
                    <a:pt x="99161" y="154711"/>
                  </a:lnTo>
                  <a:lnTo>
                    <a:pt x="99161" y="155092"/>
                  </a:lnTo>
                  <a:lnTo>
                    <a:pt x="99161" y="155486"/>
                  </a:lnTo>
                  <a:lnTo>
                    <a:pt x="99161" y="155867"/>
                  </a:lnTo>
                  <a:lnTo>
                    <a:pt x="99161" y="156248"/>
                  </a:lnTo>
                  <a:lnTo>
                    <a:pt x="99555" y="156248"/>
                  </a:lnTo>
                  <a:lnTo>
                    <a:pt x="99161" y="156248"/>
                  </a:lnTo>
                  <a:lnTo>
                    <a:pt x="99161" y="156641"/>
                  </a:lnTo>
                  <a:lnTo>
                    <a:pt x="99555" y="156641"/>
                  </a:lnTo>
                  <a:lnTo>
                    <a:pt x="99555" y="157022"/>
                  </a:lnTo>
                  <a:lnTo>
                    <a:pt x="99948" y="157022"/>
                  </a:lnTo>
                  <a:lnTo>
                    <a:pt x="99948" y="157403"/>
                  </a:lnTo>
                  <a:lnTo>
                    <a:pt x="100329" y="157403"/>
                  </a:lnTo>
                  <a:lnTo>
                    <a:pt x="100723" y="157403"/>
                  </a:lnTo>
                  <a:lnTo>
                    <a:pt x="100723" y="157594"/>
                  </a:lnTo>
                  <a:lnTo>
                    <a:pt x="101104" y="157594"/>
                  </a:lnTo>
                  <a:lnTo>
                    <a:pt x="100723" y="157594"/>
                  </a:lnTo>
                  <a:lnTo>
                    <a:pt x="101104" y="157987"/>
                  </a:lnTo>
                  <a:lnTo>
                    <a:pt x="101104" y="158368"/>
                  </a:lnTo>
                  <a:lnTo>
                    <a:pt x="101307" y="158762"/>
                  </a:lnTo>
                  <a:lnTo>
                    <a:pt x="101307" y="159143"/>
                  </a:lnTo>
                  <a:lnTo>
                    <a:pt x="101701" y="159143"/>
                  </a:lnTo>
                  <a:lnTo>
                    <a:pt x="101701" y="159524"/>
                  </a:lnTo>
                  <a:lnTo>
                    <a:pt x="102082" y="159524"/>
                  </a:lnTo>
                  <a:lnTo>
                    <a:pt x="102082" y="159918"/>
                  </a:lnTo>
                  <a:lnTo>
                    <a:pt x="102082" y="162420"/>
                  </a:lnTo>
                  <a:lnTo>
                    <a:pt x="102476" y="162420"/>
                  </a:lnTo>
                  <a:lnTo>
                    <a:pt x="102476" y="162801"/>
                  </a:lnTo>
                  <a:lnTo>
                    <a:pt x="102476" y="163182"/>
                  </a:lnTo>
                  <a:lnTo>
                    <a:pt x="102869" y="163182"/>
                  </a:lnTo>
                  <a:lnTo>
                    <a:pt x="102869" y="163575"/>
                  </a:lnTo>
                  <a:lnTo>
                    <a:pt x="102869" y="163182"/>
                  </a:lnTo>
                  <a:lnTo>
                    <a:pt x="102869" y="163575"/>
                  </a:lnTo>
                  <a:lnTo>
                    <a:pt x="102476" y="163575"/>
                  </a:lnTo>
                  <a:lnTo>
                    <a:pt x="102476" y="163182"/>
                  </a:lnTo>
                  <a:lnTo>
                    <a:pt x="102476" y="162801"/>
                  </a:lnTo>
                  <a:lnTo>
                    <a:pt x="102476" y="163182"/>
                  </a:lnTo>
                  <a:lnTo>
                    <a:pt x="102476" y="162801"/>
                  </a:lnTo>
                  <a:lnTo>
                    <a:pt x="102082" y="162801"/>
                  </a:lnTo>
                  <a:lnTo>
                    <a:pt x="102476" y="163182"/>
                  </a:lnTo>
                  <a:lnTo>
                    <a:pt x="102476" y="162801"/>
                  </a:lnTo>
                  <a:lnTo>
                    <a:pt x="102476" y="163182"/>
                  </a:lnTo>
                  <a:lnTo>
                    <a:pt x="102476" y="163575"/>
                  </a:lnTo>
                  <a:lnTo>
                    <a:pt x="102082" y="163575"/>
                  </a:lnTo>
                  <a:lnTo>
                    <a:pt x="102476" y="163956"/>
                  </a:lnTo>
                  <a:lnTo>
                    <a:pt x="102082" y="163956"/>
                  </a:lnTo>
                  <a:lnTo>
                    <a:pt x="102082" y="164337"/>
                  </a:lnTo>
                  <a:lnTo>
                    <a:pt x="102082" y="163956"/>
                  </a:lnTo>
                  <a:lnTo>
                    <a:pt x="101701" y="163956"/>
                  </a:lnTo>
                  <a:lnTo>
                    <a:pt x="101701" y="164337"/>
                  </a:lnTo>
                  <a:lnTo>
                    <a:pt x="101701" y="163956"/>
                  </a:lnTo>
                  <a:lnTo>
                    <a:pt x="102082" y="164337"/>
                  </a:lnTo>
                  <a:lnTo>
                    <a:pt x="102082" y="163956"/>
                  </a:lnTo>
                  <a:lnTo>
                    <a:pt x="102476" y="163956"/>
                  </a:lnTo>
                  <a:lnTo>
                    <a:pt x="102476" y="163575"/>
                  </a:lnTo>
                  <a:lnTo>
                    <a:pt x="102476" y="163956"/>
                  </a:lnTo>
                  <a:lnTo>
                    <a:pt x="102869" y="163956"/>
                  </a:lnTo>
                  <a:lnTo>
                    <a:pt x="102869" y="164337"/>
                  </a:lnTo>
                  <a:lnTo>
                    <a:pt x="102869" y="163956"/>
                  </a:lnTo>
                  <a:lnTo>
                    <a:pt x="102476" y="163956"/>
                  </a:lnTo>
                  <a:lnTo>
                    <a:pt x="102476" y="164337"/>
                  </a:lnTo>
                  <a:lnTo>
                    <a:pt x="102869" y="164731"/>
                  </a:lnTo>
                  <a:lnTo>
                    <a:pt x="102476" y="164731"/>
                  </a:lnTo>
                  <a:lnTo>
                    <a:pt x="102869" y="164731"/>
                  </a:lnTo>
                  <a:lnTo>
                    <a:pt x="102869" y="165112"/>
                  </a:lnTo>
                  <a:lnTo>
                    <a:pt x="102869" y="164731"/>
                  </a:lnTo>
                  <a:lnTo>
                    <a:pt x="102869" y="165112"/>
                  </a:lnTo>
                  <a:lnTo>
                    <a:pt x="103250" y="165112"/>
                  </a:lnTo>
                  <a:lnTo>
                    <a:pt x="103250" y="165493"/>
                  </a:lnTo>
                  <a:lnTo>
                    <a:pt x="103250" y="165887"/>
                  </a:lnTo>
                  <a:lnTo>
                    <a:pt x="103644" y="166268"/>
                  </a:lnTo>
                  <a:lnTo>
                    <a:pt x="103644" y="165887"/>
                  </a:lnTo>
                  <a:lnTo>
                    <a:pt x="103644" y="166268"/>
                  </a:lnTo>
                  <a:lnTo>
                    <a:pt x="103250" y="166268"/>
                  </a:lnTo>
                  <a:lnTo>
                    <a:pt x="103250" y="166649"/>
                  </a:lnTo>
                  <a:lnTo>
                    <a:pt x="103644" y="166649"/>
                  </a:lnTo>
                  <a:lnTo>
                    <a:pt x="103250" y="166649"/>
                  </a:lnTo>
                  <a:lnTo>
                    <a:pt x="103644" y="166649"/>
                  </a:lnTo>
                  <a:lnTo>
                    <a:pt x="103644" y="167043"/>
                  </a:lnTo>
                  <a:lnTo>
                    <a:pt x="103644" y="167233"/>
                  </a:lnTo>
                  <a:lnTo>
                    <a:pt x="103250" y="167233"/>
                  </a:lnTo>
                  <a:lnTo>
                    <a:pt x="103250" y="167614"/>
                  </a:lnTo>
                  <a:lnTo>
                    <a:pt x="103250" y="167233"/>
                  </a:lnTo>
                  <a:lnTo>
                    <a:pt x="103250" y="167614"/>
                  </a:lnTo>
                  <a:lnTo>
                    <a:pt x="103250" y="167233"/>
                  </a:lnTo>
                  <a:lnTo>
                    <a:pt x="103644" y="167233"/>
                  </a:lnTo>
                  <a:lnTo>
                    <a:pt x="103644" y="167614"/>
                  </a:lnTo>
                  <a:lnTo>
                    <a:pt x="103644" y="168008"/>
                  </a:lnTo>
                  <a:lnTo>
                    <a:pt x="103644" y="167614"/>
                  </a:lnTo>
                  <a:lnTo>
                    <a:pt x="104038" y="168008"/>
                  </a:lnTo>
                  <a:lnTo>
                    <a:pt x="103644" y="168008"/>
                  </a:lnTo>
                  <a:lnTo>
                    <a:pt x="104038" y="168008"/>
                  </a:lnTo>
                  <a:lnTo>
                    <a:pt x="103644" y="168008"/>
                  </a:lnTo>
                  <a:lnTo>
                    <a:pt x="104038" y="168008"/>
                  </a:lnTo>
                  <a:lnTo>
                    <a:pt x="104038" y="167614"/>
                  </a:lnTo>
                  <a:lnTo>
                    <a:pt x="103644" y="167614"/>
                  </a:lnTo>
                  <a:lnTo>
                    <a:pt x="104038" y="167614"/>
                  </a:lnTo>
                  <a:lnTo>
                    <a:pt x="103644" y="167614"/>
                  </a:lnTo>
                  <a:lnTo>
                    <a:pt x="103644" y="167233"/>
                  </a:lnTo>
                  <a:lnTo>
                    <a:pt x="104038" y="167233"/>
                  </a:lnTo>
                  <a:lnTo>
                    <a:pt x="104038" y="167043"/>
                  </a:lnTo>
                  <a:lnTo>
                    <a:pt x="104038" y="167233"/>
                  </a:lnTo>
                  <a:lnTo>
                    <a:pt x="104419" y="167233"/>
                  </a:lnTo>
                  <a:lnTo>
                    <a:pt x="104813" y="167233"/>
                  </a:lnTo>
                  <a:lnTo>
                    <a:pt x="104419" y="167233"/>
                  </a:lnTo>
                  <a:lnTo>
                    <a:pt x="104419" y="167614"/>
                  </a:lnTo>
                  <a:lnTo>
                    <a:pt x="104813" y="167614"/>
                  </a:lnTo>
                  <a:lnTo>
                    <a:pt x="104813" y="168008"/>
                  </a:lnTo>
                  <a:lnTo>
                    <a:pt x="104813" y="168389"/>
                  </a:lnTo>
                  <a:lnTo>
                    <a:pt x="104813" y="168770"/>
                  </a:lnTo>
                  <a:lnTo>
                    <a:pt x="104419" y="169163"/>
                  </a:lnTo>
                  <a:lnTo>
                    <a:pt x="104419" y="169544"/>
                  </a:lnTo>
                  <a:lnTo>
                    <a:pt x="104419" y="169925"/>
                  </a:lnTo>
                  <a:lnTo>
                    <a:pt x="104813" y="169925"/>
                  </a:lnTo>
                  <a:lnTo>
                    <a:pt x="104419" y="169925"/>
                  </a:lnTo>
                  <a:lnTo>
                    <a:pt x="104813" y="169925"/>
                  </a:lnTo>
                  <a:lnTo>
                    <a:pt x="104419" y="170319"/>
                  </a:lnTo>
                  <a:lnTo>
                    <a:pt x="104813" y="170319"/>
                  </a:lnTo>
                  <a:lnTo>
                    <a:pt x="104813" y="170700"/>
                  </a:lnTo>
                  <a:lnTo>
                    <a:pt x="104813" y="171081"/>
                  </a:lnTo>
                  <a:lnTo>
                    <a:pt x="104813" y="171475"/>
                  </a:lnTo>
                  <a:lnTo>
                    <a:pt x="105206" y="171475"/>
                  </a:lnTo>
                  <a:lnTo>
                    <a:pt x="105206" y="171856"/>
                  </a:lnTo>
                  <a:lnTo>
                    <a:pt x="105206" y="172046"/>
                  </a:lnTo>
                  <a:lnTo>
                    <a:pt x="105587" y="172046"/>
                  </a:lnTo>
                  <a:lnTo>
                    <a:pt x="105206" y="172046"/>
                  </a:lnTo>
                  <a:lnTo>
                    <a:pt x="105587" y="172046"/>
                  </a:lnTo>
                  <a:lnTo>
                    <a:pt x="105587" y="172440"/>
                  </a:lnTo>
                  <a:lnTo>
                    <a:pt x="105587" y="172821"/>
                  </a:lnTo>
                  <a:lnTo>
                    <a:pt x="105981" y="172821"/>
                  </a:lnTo>
                  <a:lnTo>
                    <a:pt x="105587" y="172821"/>
                  </a:lnTo>
                  <a:lnTo>
                    <a:pt x="105587" y="173202"/>
                  </a:lnTo>
                  <a:lnTo>
                    <a:pt x="105981" y="173202"/>
                  </a:lnTo>
                  <a:lnTo>
                    <a:pt x="105981" y="173596"/>
                  </a:lnTo>
                  <a:lnTo>
                    <a:pt x="106171" y="173977"/>
                  </a:lnTo>
                  <a:lnTo>
                    <a:pt x="106171" y="174358"/>
                  </a:lnTo>
                  <a:lnTo>
                    <a:pt x="106171" y="174751"/>
                  </a:lnTo>
                  <a:lnTo>
                    <a:pt x="106171" y="175132"/>
                  </a:lnTo>
                  <a:lnTo>
                    <a:pt x="105981" y="175132"/>
                  </a:lnTo>
                  <a:lnTo>
                    <a:pt x="105981" y="175513"/>
                  </a:lnTo>
                  <a:lnTo>
                    <a:pt x="105981" y="175907"/>
                  </a:lnTo>
                  <a:lnTo>
                    <a:pt x="106171" y="175907"/>
                  </a:lnTo>
                  <a:lnTo>
                    <a:pt x="105981" y="176288"/>
                  </a:lnTo>
                  <a:lnTo>
                    <a:pt x="106171" y="176288"/>
                  </a:lnTo>
                  <a:lnTo>
                    <a:pt x="105981" y="176288"/>
                  </a:lnTo>
                  <a:lnTo>
                    <a:pt x="105981" y="176669"/>
                  </a:lnTo>
                  <a:lnTo>
                    <a:pt x="105587" y="176860"/>
                  </a:lnTo>
                  <a:lnTo>
                    <a:pt x="105587" y="177253"/>
                  </a:lnTo>
                  <a:lnTo>
                    <a:pt x="105587" y="177634"/>
                  </a:lnTo>
                  <a:lnTo>
                    <a:pt x="105587" y="178015"/>
                  </a:lnTo>
                  <a:lnTo>
                    <a:pt x="105587" y="178409"/>
                  </a:lnTo>
                  <a:lnTo>
                    <a:pt x="105206" y="178409"/>
                  </a:lnTo>
                  <a:lnTo>
                    <a:pt x="105206" y="181101"/>
                  </a:lnTo>
                  <a:lnTo>
                    <a:pt x="104813" y="181495"/>
                  </a:lnTo>
                  <a:lnTo>
                    <a:pt x="105206" y="181495"/>
                  </a:lnTo>
                  <a:lnTo>
                    <a:pt x="104813" y="181495"/>
                  </a:lnTo>
                  <a:lnTo>
                    <a:pt x="104813" y="181686"/>
                  </a:lnTo>
                  <a:lnTo>
                    <a:pt x="104813" y="182067"/>
                  </a:lnTo>
                  <a:lnTo>
                    <a:pt x="105206" y="182067"/>
                  </a:lnTo>
                  <a:lnTo>
                    <a:pt x="104813" y="182067"/>
                  </a:lnTo>
                  <a:lnTo>
                    <a:pt x="104813" y="182448"/>
                  </a:lnTo>
                  <a:lnTo>
                    <a:pt x="104419" y="182841"/>
                  </a:lnTo>
                  <a:lnTo>
                    <a:pt x="104419" y="183222"/>
                  </a:lnTo>
                  <a:lnTo>
                    <a:pt x="104419" y="183603"/>
                  </a:lnTo>
                  <a:lnTo>
                    <a:pt x="104419" y="183997"/>
                  </a:lnTo>
                  <a:lnTo>
                    <a:pt x="104419" y="184378"/>
                  </a:lnTo>
                  <a:lnTo>
                    <a:pt x="104038" y="184378"/>
                  </a:lnTo>
                  <a:lnTo>
                    <a:pt x="104419" y="184378"/>
                  </a:lnTo>
                  <a:lnTo>
                    <a:pt x="104038" y="184759"/>
                  </a:lnTo>
                  <a:lnTo>
                    <a:pt x="104419" y="184759"/>
                  </a:lnTo>
                  <a:lnTo>
                    <a:pt x="104038" y="184759"/>
                  </a:lnTo>
                  <a:lnTo>
                    <a:pt x="104038" y="185153"/>
                  </a:lnTo>
                  <a:lnTo>
                    <a:pt x="104038" y="185534"/>
                  </a:lnTo>
                  <a:lnTo>
                    <a:pt x="104419" y="185534"/>
                  </a:lnTo>
                  <a:lnTo>
                    <a:pt x="104419" y="185927"/>
                  </a:lnTo>
                  <a:lnTo>
                    <a:pt x="104419" y="186308"/>
                  </a:lnTo>
                  <a:lnTo>
                    <a:pt x="104419" y="188810"/>
                  </a:lnTo>
                  <a:lnTo>
                    <a:pt x="104813" y="188810"/>
                  </a:lnTo>
                  <a:lnTo>
                    <a:pt x="104419" y="188810"/>
                  </a:lnTo>
                  <a:lnTo>
                    <a:pt x="104813" y="189191"/>
                  </a:lnTo>
                  <a:lnTo>
                    <a:pt x="104419" y="189191"/>
                  </a:lnTo>
                  <a:lnTo>
                    <a:pt x="104419" y="189585"/>
                  </a:lnTo>
                  <a:lnTo>
                    <a:pt x="104813" y="189585"/>
                  </a:lnTo>
                  <a:lnTo>
                    <a:pt x="104813" y="189966"/>
                  </a:lnTo>
                  <a:lnTo>
                    <a:pt x="104813" y="190347"/>
                  </a:lnTo>
                  <a:lnTo>
                    <a:pt x="105206" y="190741"/>
                  </a:lnTo>
                  <a:lnTo>
                    <a:pt x="104813" y="190741"/>
                  </a:lnTo>
                  <a:lnTo>
                    <a:pt x="104813" y="191122"/>
                  </a:lnTo>
                  <a:lnTo>
                    <a:pt x="104419" y="191122"/>
                  </a:lnTo>
                  <a:lnTo>
                    <a:pt x="104419" y="190741"/>
                  </a:lnTo>
                  <a:lnTo>
                    <a:pt x="104038" y="190741"/>
                  </a:lnTo>
                  <a:lnTo>
                    <a:pt x="103644" y="190741"/>
                  </a:lnTo>
                  <a:lnTo>
                    <a:pt x="103250" y="190741"/>
                  </a:lnTo>
                  <a:lnTo>
                    <a:pt x="103250" y="190347"/>
                  </a:lnTo>
                  <a:lnTo>
                    <a:pt x="103250" y="190741"/>
                  </a:lnTo>
                  <a:lnTo>
                    <a:pt x="102869" y="190741"/>
                  </a:lnTo>
                  <a:lnTo>
                    <a:pt x="102476" y="191122"/>
                  </a:lnTo>
                  <a:lnTo>
                    <a:pt x="102476" y="191312"/>
                  </a:lnTo>
                  <a:lnTo>
                    <a:pt x="102082" y="191312"/>
                  </a:lnTo>
                  <a:lnTo>
                    <a:pt x="101701" y="191312"/>
                  </a:lnTo>
                  <a:lnTo>
                    <a:pt x="101307" y="191312"/>
                  </a:lnTo>
                  <a:lnTo>
                    <a:pt x="101307" y="191122"/>
                  </a:lnTo>
                  <a:lnTo>
                    <a:pt x="101104" y="191312"/>
                  </a:lnTo>
                  <a:lnTo>
                    <a:pt x="101104" y="189585"/>
                  </a:lnTo>
                  <a:lnTo>
                    <a:pt x="100723" y="189585"/>
                  </a:lnTo>
                  <a:lnTo>
                    <a:pt x="100329" y="189191"/>
                  </a:lnTo>
                  <a:lnTo>
                    <a:pt x="99948" y="189191"/>
                  </a:lnTo>
                  <a:lnTo>
                    <a:pt x="99555" y="189191"/>
                  </a:lnTo>
                  <a:lnTo>
                    <a:pt x="99948" y="188810"/>
                  </a:lnTo>
                  <a:lnTo>
                    <a:pt x="99948" y="188429"/>
                  </a:lnTo>
                  <a:lnTo>
                    <a:pt x="100329" y="188036"/>
                  </a:lnTo>
                  <a:lnTo>
                    <a:pt x="100329" y="187655"/>
                  </a:lnTo>
                  <a:lnTo>
                    <a:pt x="100723" y="187655"/>
                  </a:lnTo>
                  <a:lnTo>
                    <a:pt x="100723" y="187274"/>
                  </a:lnTo>
                  <a:lnTo>
                    <a:pt x="101104" y="187274"/>
                  </a:lnTo>
                  <a:lnTo>
                    <a:pt x="101104" y="186880"/>
                  </a:lnTo>
                  <a:lnTo>
                    <a:pt x="100723" y="186880"/>
                  </a:lnTo>
                  <a:lnTo>
                    <a:pt x="100723" y="186499"/>
                  </a:lnTo>
                  <a:lnTo>
                    <a:pt x="101104" y="186499"/>
                  </a:lnTo>
                  <a:lnTo>
                    <a:pt x="101104" y="186308"/>
                  </a:lnTo>
                  <a:lnTo>
                    <a:pt x="100723" y="186308"/>
                  </a:lnTo>
                  <a:lnTo>
                    <a:pt x="100723" y="185927"/>
                  </a:lnTo>
                  <a:lnTo>
                    <a:pt x="101104" y="185927"/>
                  </a:lnTo>
                  <a:lnTo>
                    <a:pt x="100723" y="185927"/>
                  </a:lnTo>
                  <a:lnTo>
                    <a:pt x="100329" y="185927"/>
                  </a:lnTo>
                  <a:lnTo>
                    <a:pt x="99948" y="185534"/>
                  </a:lnTo>
                  <a:lnTo>
                    <a:pt x="99555" y="185534"/>
                  </a:lnTo>
                  <a:lnTo>
                    <a:pt x="99161" y="185153"/>
                  </a:lnTo>
                  <a:lnTo>
                    <a:pt x="98780" y="184759"/>
                  </a:lnTo>
                  <a:lnTo>
                    <a:pt x="98386" y="184759"/>
                  </a:lnTo>
                  <a:lnTo>
                    <a:pt x="97993" y="184759"/>
                  </a:lnTo>
                  <a:lnTo>
                    <a:pt x="97993" y="184378"/>
                  </a:lnTo>
                  <a:lnTo>
                    <a:pt x="97993" y="183997"/>
                  </a:lnTo>
                  <a:lnTo>
                    <a:pt x="97993" y="183603"/>
                  </a:lnTo>
                  <a:lnTo>
                    <a:pt x="97993" y="183222"/>
                  </a:lnTo>
                  <a:lnTo>
                    <a:pt x="98386" y="183222"/>
                  </a:lnTo>
                  <a:lnTo>
                    <a:pt x="98386" y="182841"/>
                  </a:lnTo>
                  <a:lnTo>
                    <a:pt x="98386" y="182448"/>
                  </a:lnTo>
                  <a:lnTo>
                    <a:pt x="97993" y="182448"/>
                  </a:lnTo>
                  <a:lnTo>
                    <a:pt x="97993" y="182067"/>
                  </a:lnTo>
                  <a:lnTo>
                    <a:pt x="97599" y="182067"/>
                  </a:lnTo>
                  <a:lnTo>
                    <a:pt x="97599" y="182448"/>
                  </a:lnTo>
                  <a:lnTo>
                    <a:pt x="97218" y="182448"/>
                  </a:lnTo>
                  <a:lnTo>
                    <a:pt x="96824" y="182841"/>
                  </a:lnTo>
                  <a:lnTo>
                    <a:pt x="96824" y="182448"/>
                  </a:lnTo>
                  <a:lnTo>
                    <a:pt x="96634" y="182448"/>
                  </a:lnTo>
                  <a:lnTo>
                    <a:pt x="96634" y="182067"/>
                  </a:lnTo>
                  <a:lnTo>
                    <a:pt x="96634" y="181686"/>
                  </a:lnTo>
                  <a:lnTo>
                    <a:pt x="96240" y="181686"/>
                  </a:lnTo>
                  <a:lnTo>
                    <a:pt x="95846" y="181686"/>
                  </a:lnTo>
                  <a:lnTo>
                    <a:pt x="95846" y="181495"/>
                  </a:lnTo>
                  <a:lnTo>
                    <a:pt x="95465" y="181101"/>
                  </a:lnTo>
                  <a:lnTo>
                    <a:pt x="95465" y="180720"/>
                  </a:lnTo>
                  <a:lnTo>
                    <a:pt x="95072" y="180339"/>
                  </a:lnTo>
                  <a:lnTo>
                    <a:pt x="94678" y="180339"/>
                  </a:lnTo>
                  <a:lnTo>
                    <a:pt x="94297" y="180339"/>
                  </a:lnTo>
                  <a:lnTo>
                    <a:pt x="93903" y="180339"/>
                  </a:lnTo>
                  <a:lnTo>
                    <a:pt x="93510" y="180339"/>
                  </a:lnTo>
                  <a:lnTo>
                    <a:pt x="93510" y="180720"/>
                  </a:lnTo>
                  <a:lnTo>
                    <a:pt x="93129" y="181101"/>
                  </a:lnTo>
                  <a:lnTo>
                    <a:pt x="93129" y="181495"/>
                  </a:lnTo>
                  <a:lnTo>
                    <a:pt x="93510" y="181686"/>
                  </a:lnTo>
                  <a:lnTo>
                    <a:pt x="93510" y="182067"/>
                  </a:lnTo>
                  <a:lnTo>
                    <a:pt x="93129" y="182448"/>
                  </a:lnTo>
                  <a:lnTo>
                    <a:pt x="93129" y="182841"/>
                  </a:lnTo>
                  <a:lnTo>
                    <a:pt x="92735" y="182841"/>
                  </a:lnTo>
                  <a:lnTo>
                    <a:pt x="92735" y="183222"/>
                  </a:lnTo>
                  <a:lnTo>
                    <a:pt x="92735" y="183603"/>
                  </a:lnTo>
                  <a:lnTo>
                    <a:pt x="92341" y="183603"/>
                  </a:lnTo>
                  <a:lnTo>
                    <a:pt x="92341" y="183997"/>
                  </a:lnTo>
                  <a:lnTo>
                    <a:pt x="92341" y="184378"/>
                  </a:lnTo>
                  <a:lnTo>
                    <a:pt x="92341" y="184759"/>
                  </a:lnTo>
                  <a:lnTo>
                    <a:pt x="91960" y="184378"/>
                  </a:lnTo>
                  <a:lnTo>
                    <a:pt x="91960" y="184759"/>
                  </a:lnTo>
                  <a:lnTo>
                    <a:pt x="91757" y="184759"/>
                  </a:lnTo>
                  <a:lnTo>
                    <a:pt x="91363" y="184759"/>
                  </a:lnTo>
                  <a:lnTo>
                    <a:pt x="91363" y="185153"/>
                  </a:lnTo>
                  <a:lnTo>
                    <a:pt x="90982" y="185153"/>
                  </a:lnTo>
                  <a:lnTo>
                    <a:pt x="90982" y="184759"/>
                  </a:lnTo>
                  <a:lnTo>
                    <a:pt x="90589" y="184759"/>
                  </a:lnTo>
                  <a:lnTo>
                    <a:pt x="90589" y="185153"/>
                  </a:lnTo>
                  <a:lnTo>
                    <a:pt x="90208" y="185153"/>
                  </a:lnTo>
                  <a:lnTo>
                    <a:pt x="90208" y="185534"/>
                  </a:lnTo>
                  <a:lnTo>
                    <a:pt x="89814" y="185927"/>
                  </a:lnTo>
                  <a:lnTo>
                    <a:pt x="89420" y="185927"/>
                  </a:lnTo>
                  <a:lnTo>
                    <a:pt x="89420" y="186308"/>
                  </a:lnTo>
                  <a:lnTo>
                    <a:pt x="89420" y="186499"/>
                  </a:lnTo>
                  <a:lnTo>
                    <a:pt x="89420" y="186880"/>
                  </a:lnTo>
                  <a:lnTo>
                    <a:pt x="89039" y="186880"/>
                  </a:lnTo>
                  <a:lnTo>
                    <a:pt x="89039" y="187274"/>
                  </a:lnTo>
                  <a:lnTo>
                    <a:pt x="89420" y="187274"/>
                  </a:lnTo>
                  <a:lnTo>
                    <a:pt x="89039" y="187655"/>
                  </a:lnTo>
                  <a:lnTo>
                    <a:pt x="89420" y="188036"/>
                  </a:lnTo>
                  <a:lnTo>
                    <a:pt x="89814" y="188036"/>
                  </a:lnTo>
                  <a:lnTo>
                    <a:pt x="90208" y="188429"/>
                  </a:lnTo>
                  <a:lnTo>
                    <a:pt x="90589" y="188429"/>
                  </a:lnTo>
                  <a:lnTo>
                    <a:pt x="90589" y="188810"/>
                  </a:lnTo>
                  <a:lnTo>
                    <a:pt x="90982" y="188810"/>
                  </a:lnTo>
                  <a:lnTo>
                    <a:pt x="90982" y="188429"/>
                  </a:lnTo>
                  <a:lnTo>
                    <a:pt x="91363" y="188429"/>
                  </a:lnTo>
                  <a:lnTo>
                    <a:pt x="91363" y="188810"/>
                  </a:lnTo>
                  <a:lnTo>
                    <a:pt x="91757" y="188810"/>
                  </a:lnTo>
                  <a:lnTo>
                    <a:pt x="91960" y="188810"/>
                  </a:lnTo>
                  <a:lnTo>
                    <a:pt x="91960" y="189191"/>
                  </a:lnTo>
                  <a:lnTo>
                    <a:pt x="92341" y="189191"/>
                  </a:lnTo>
                  <a:lnTo>
                    <a:pt x="92341" y="189585"/>
                  </a:lnTo>
                  <a:lnTo>
                    <a:pt x="91960" y="189585"/>
                  </a:lnTo>
                  <a:lnTo>
                    <a:pt x="91960" y="189966"/>
                  </a:lnTo>
                  <a:lnTo>
                    <a:pt x="91757" y="190741"/>
                  </a:lnTo>
                  <a:lnTo>
                    <a:pt x="91757" y="191122"/>
                  </a:lnTo>
                  <a:lnTo>
                    <a:pt x="91363" y="191122"/>
                  </a:lnTo>
                  <a:lnTo>
                    <a:pt x="91757" y="191122"/>
                  </a:lnTo>
                  <a:lnTo>
                    <a:pt x="91960" y="191122"/>
                  </a:lnTo>
                  <a:lnTo>
                    <a:pt x="92341" y="190741"/>
                  </a:lnTo>
                  <a:lnTo>
                    <a:pt x="92735" y="190741"/>
                  </a:lnTo>
                  <a:lnTo>
                    <a:pt x="92735" y="190347"/>
                  </a:lnTo>
                  <a:lnTo>
                    <a:pt x="93129" y="190741"/>
                  </a:lnTo>
                  <a:lnTo>
                    <a:pt x="93510" y="190741"/>
                  </a:lnTo>
                  <a:lnTo>
                    <a:pt x="93903" y="190741"/>
                  </a:lnTo>
                  <a:lnTo>
                    <a:pt x="94297" y="190741"/>
                  </a:lnTo>
                  <a:lnTo>
                    <a:pt x="94678" y="191122"/>
                  </a:lnTo>
                  <a:lnTo>
                    <a:pt x="94678" y="190741"/>
                  </a:lnTo>
                  <a:lnTo>
                    <a:pt x="95072" y="190347"/>
                  </a:lnTo>
                  <a:lnTo>
                    <a:pt x="95072" y="189966"/>
                  </a:lnTo>
                  <a:lnTo>
                    <a:pt x="95465" y="190347"/>
                  </a:lnTo>
                  <a:lnTo>
                    <a:pt x="95846" y="190347"/>
                  </a:lnTo>
                  <a:lnTo>
                    <a:pt x="96240" y="190347"/>
                  </a:lnTo>
                  <a:lnTo>
                    <a:pt x="96240" y="190741"/>
                  </a:lnTo>
                  <a:lnTo>
                    <a:pt x="96634" y="190347"/>
                  </a:lnTo>
                  <a:lnTo>
                    <a:pt x="96634" y="190741"/>
                  </a:lnTo>
                  <a:lnTo>
                    <a:pt x="96634" y="191122"/>
                  </a:lnTo>
                  <a:lnTo>
                    <a:pt x="96634" y="191312"/>
                  </a:lnTo>
                  <a:lnTo>
                    <a:pt x="96634" y="191693"/>
                  </a:lnTo>
                  <a:lnTo>
                    <a:pt x="96824" y="191312"/>
                  </a:lnTo>
                  <a:lnTo>
                    <a:pt x="96824" y="191693"/>
                  </a:lnTo>
                  <a:lnTo>
                    <a:pt x="96824" y="191312"/>
                  </a:lnTo>
                  <a:lnTo>
                    <a:pt x="97218" y="191312"/>
                  </a:lnTo>
                  <a:lnTo>
                    <a:pt x="97218" y="191693"/>
                  </a:lnTo>
                  <a:lnTo>
                    <a:pt x="97218" y="192087"/>
                  </a:lnTo>
                  <a:lnTo>
                    <a:pt x="97599" y="192087"/>
                  </a:lnTo>
                  <a:lnTo>
                    <a:pt x="97599" y="192468"/>
                  </a:lnTo>
                  <a:lnTo>
                    <a:pt x="97218" y="192468"/>
                  </a:lnTo>
                  <a:lnTo>
                    <a:pt x="97599" y="193243"/>
                  </a:lnTo>
                  <a:lnTo>
                    <a:pt x="97218" y="193243"/>
                  </a:lnTo>
                  <a:lnTo>
                    <a:pt x="97218" y="193624"/>
                  </a:lnTo>
                  <a:lnTo>
                    <a:pt x="96824" y="193624"/>
                  </a:lnTo>
                  <a:lnTo>
                    <a:pt x="96824" y="194017"/>
                  </a:lnTo>
                  <a:lnTo>
                    <a:pt x="96824" y="194398"/>
                  </a:lnTo>
                  <a:lnTo>
                    <a:pt x="97218" y="194398"/>
                  </a:lnTo>
                  <a:lnTo>
                    <a:pt x="96824" y="194779"/>
                  </a:lnTo>
                  <a:lnTo>
                    <a:pt x="96824" y="195173"/>
                  </a:lnTo>
                  <a:lnTo>
                    <a:pt x="96634" y="195554"/>
                  </a:lnTo>
                  <a:lnTo>
                    <a:pt x="96634" y="195935"/>
                  </a:lnTo>
                  <a:lnTo>
                    <a:pt x="96240" y="195554"/>
                  </a:lnTo>
                  <a:lnTo>
                    <a:pt x="96240" y="195935"/>
                  </a:lnTo>
                  <a:lnTo>
                    <a:pt x="95846" y="195935"/>
                  </a:lnTo>
                  <a:lnTo>
                    <a:pt x="95846" y="196126"/>
                  </a:lnTo>
                  <a:lnTo>
                    <a:pt x="95465" y="196519"/>
                  </a:lnTo>
                  <a:lnTo>
                    <a:pt x="95846" y="196519"/>
                  </a:lnTo>
                  <a:lnTo>
                    <a:pt x="95846" y="196900"/>
                  </a:lnTo>
                  <a:lnTo>
                    <a:pt x="95465" y="196900"/>
                  </a:lnTo>
                  <a:lnTo>
                    <a:pt x="95465" y="197675"/>
                  </a:lnTo>
                  <a:lnTo>
                    <a:pt x="95072" y="197675"/>
                  </a:lnTo>
                  <a:lnTo>
                    <a:pt x="95072" y="198056"/>
                  </a:lnTo>
                  <a:lnTo>
                    <a:pt x="94678" y="198056"/>
                  </a:lnTo>
                  <a:lnTo>
                    <a:pt x="94678" y="198437"/>
                  </a:lnTo>
                  <a:lnTo>
                    <a:pt x="94297" y="198437"/>
                  </a:lnTo>
                  <a:lnTo>
                    <a:pt x="94297" y="198056"/>
                  </a:lnTo>
                  <a:lnTo>
                    <a:pt x="93903" y="198056"/>
                  </a:lnTo>
                  <a:lnTo>
                    <a:pt x="93510" y="198056"/>
                  </a:lnTo>
                  <a:lnTo>
                    <a:pt x="93510" y="197675"/>
                  </a:lnTo>
                  <a:lnTo>
                    <a:pt x="93129" y="197675"/>
                  </a:lnTo>
                  <a:lnTo>
                    <a:pt x="93129" y="198056"/>
                  </a:lnTo>
                  <a:lnTo>
                    <a:pt x="92735" y="198437"/>
                  </a:lnTo>
                  <a:lnTo>
                    <a:pt x="92735" y="198056"/>
                  </a:lnTo>
                  <a:lnTo>
                    <a:pt x="92341" y="198056"/>
                  </a:lnTo>
                  <a:lnTo>
                    <a:pt x="91960" y="198056"/>
                  </a:lnTo>
                  <a:lnTo>
                    <a:pt x="91960" y="198437"/>
                  </a:lnTo>
                  <a:lnTo>
                    <a:pt x="91960" y="199212"/>
                  </a:lnTo>
                  <a:lnTo>
                    <a:pt x="91960" y="199605"/>
                  </a:lnTo>
                  <a:lnTo>
                    <a:pt x="91960" y="200367"/>
                  </a:lnTo>
                  <a:lnTo>
                    <a:pt x="91960" y="200761"/>
                  </a:lnTo>
                  <a:lnTo>
                    <a:pt x="92341" y="200761"/>
                  </a:lnTo>
                  <a:lnTo>
                    <a:pt x="92341" y="200952"/>
                  </a:lnTo>
                  <a:lnTo>
                    <a:pt x="92341" y="201333"/>
                  </a:lnTo>
                  <a:lnTo>
                    <a:pt x="92341" y="201714"/>
                  </a:lnTo>
                  <a:lnTo>
                    <a:pt x="92735" y="201714"/>
                  </a:lnTo>
                  <a:lnTo>
                    <a:pt x="92735" y="202107"/>
                  </a:lnTo>
                  <a:lnTo>
                    <a:pt x="92735" y="202488"/>
                  </a:lnTo>
                  <a:lnTo>
                    <a:pt x="92341" y="202488"/>
                  </a:lnTo>
                  <a:lnTo>
                    <a:pt x="92735" y="202869"/>
                  </a:lnTo>
                  <a:lnTo>
                    <a:pt x="92735" y="203263"/>
                  </a:lnTo>
                  <a:lnTo>
                    <a:pt x="92341" y="203263"/>
                  </a:lnTo>
                  <a:lnTo>
                    <a:pt x="91960" y="203263"/>
                  </a:lnTo>
                  <a:lnTo>
                    <a:pt x="92341" y="203263"/>
                  </a:lnTo>
                  <a:lnTo>
                    <a:pt x="92341" y="203644"/>
                  </a:lnTo>
                  <a:lnTo>
                    <a:pt x="92341" y="204025"/>
                  </a:lnTo>
                  <a:lnTo>
                    <a:pt x="91960" y="204025"/>
                  </a:lnTo>
                  <a:lnTo>
                    <a:pt x="91960" y="204419"/>
                  </a:lnTo>
                  <a:lnTo>
                    <a:pt x="91960" y="204800"/>
                  </a:lnTo>
                  <a:lnTo>
                    <a:pt x="91960" y="205181"/>
                  </a:lnTo>
                  <a:lnTo>
                    <a:pt x="91757" y="205181"/>
                  </a:lnTo>
                  <a:lnTo>
                    <a:pt x="91757" y="205574"/>
                  </a:lnTo>
                  <a:lnTo>
                    <a:pt x="91757" y="205765"/>
                  </a:lnTo>
                  <a:lnTo>
                    <a:pt x="91363" y="205765"/>
                  </a:lnTo>
                  <a:lnTo>
                    <a:pt x="90982" y="205765"/>
                  </a:lnTo>
                  <a:lnTo>
                    <a:pt x="90982" y="206146"/>
                  </a:lnTo>
                  <a:lnTo>
                    <a:pt x="90589" y="205765"/>
                  </a:lnTo>
                  <a:lnTo>
                    <a:pt x="90589" y="206146"/>
                  </a:lnTo>
                  <a:lnTo>
                    <a:pt x="90589" y="205765"/>
                  </a:lnTo>
                  <a:lnTo>
                    <a:pt x="90208" y="205765"/>
                  </a:lnTo>
                  <a:lnTo>
                    <a:pt x="90208" y="206146"/>
                  </a:lnTo>
                  <a:lnTo>
                    <a:pt x="90208" y="206540"/>
                  </a:lnTo>
                  <a:lnTo>
                    <a:pt x="90208" y="206921"/>
                  </a:lnTo>
                  <a:lnTo>
                    <a:pt x="89814" y="206921"/>
                  </a:lnTo>
                  <a:lnTo>
                    <a:pt x="89420" y="206921"/>
                  </a:lnTo>
                  <a:lnTo>
                    <a:pt x="89039" y="206921"/>
                  </a:lnTo>
                  <a:lnTo>
                    <a:pt x="89039" y="207302"/>
                  </a:lnTo>
                  <a:lnTo>
                    <a:pt x="89039" y="206921"/>
                  </a:lnTo>
                  <a:lnTo>
                    <a:pt x="88645" y="207302"/>
                  </a:lnTo>
                  <a:lnTo>
                    <a:pt x="88645" y="206921"/>
                  </a:lnTo>
                  <a:lnTo>
                    <a:pt x="88252" y="206921"/>
                  </a:lnTo>
                  <a:lnTo>
                    <a:pt x="87858" y="206921"/>
                  </a:lnTo>
                  <a:lnTo>
                    <a:pt x="87858" y="206540"/>
                  </a:lnTo>
                  <a:lnTo>
                    <a:pt x="87477" y="206540"/>
                  </a:lnTo>
                  <a:lnTo>
                    <a:pt x="87477" y="206921"/>
                  </a:lnTo>
                  <a:lnTo>
                    <a:pt x="87083" y="207302"/>
                  </a:lnTo>
                  <a:lnTo>
                    <a:pt x="87083" y="207695"/>
                  </a:lnTo>
                  <a:lnTo>
                    <a:pt x="86893" y="207695"/>
                  </a:lnTo>
                  <a:lnTo>
                    <a:pt x="86499" y="207695"/>
                  </a:lnTo>
                  <a:lnTo>
                    <a:pt x="86105" y="207695"/>
                  </a:lnTo>
                  <a:lnTo>
                    <a:pt x="85724" y="207695"/>
                  </a:lnTo>
                  <a:lnTo>
                    <a:pt x="85724" y="207302"/>
                  </a:lnTo>
                  <a:lnTo>
                    <a:pt x="85331" y="207302"/>
                  </a:lnTo>
                  <a:lnTo>
                    <a:pt x="84937" y="206921"/>
                  </a:lnTo>
                  <a:lnTo>
                    <a:pt x="84556" y="206921"/>
                  </a:lnTo>
                  <a:lnTo>
                    <a:pt x="84937" y="206540"/>
                  </a:lnTo>
                  <a:lnTo>
                    <a:pt x="84556" y="206540"/>
                  </a:lnTo>
                  <a:lnTo>
                    <a:pt x="84162" y="206540"/>
                  </a:lnTo>
                  <a:lnTo>
                    <a:pt x="84162" y="206921"/>
                  </a:lnTo>
                  <a:lnTo>
                    <a:pt x="83769" y="206921"/>
                  </a:lnTo>
                  <a:lnTo>
                    <a:pt x="83388" y="206921"/>
                  </a:lnTo>
                  <a:lnTo>
                    <a:pt x="83388" y="206540"/>
                  </a:lnTo>
                  <a:lnTo>
                    <a:pt x="83388" y="206921"/>
                  </a:lnTo>
                  <a:lnTo>
                    <a:pt x="82994" y="206921"/>
                  </a:lnTo>
                  <a:lnTo>
                    <a:pt x="82994" y="207302"/>
                  </a:lnTo>
                  <a:lnTo>
                    <a:pt x="82600" y="207302"/>
                  </a:lnTo>
                  <a:lnTo>
                    <a:pt x="82600" y="207695"/>
                  </a:lnTo>
                  <a:lnTo>
                    <a:pt x="82410" y="208076"/>
                  </a:lnTo>
                  <a:lnTo>
                    <a:pt x="82016" y="208076"/>
                  </a:lnTo>
                  <a:lnTo>
                    <a:pt x="82016" y="207695"/>
                  </a:lnTo>
                  <a:lnTo>
                    <a:pt x="82016" y="207302"/>
                  </a:lnTo>
                  <a:lnTo>
                    <a:pt x="82410" y="207302"/>
                  </a:lnTo>
                  <a:lnTo>
                    <a:pt x="82016" y="206921"/>
                  </a:lnTo>
                  <a:lnTo>
                    <a:pt x="82016" y="206540"/>
                  </a:lnTo>
                  <a:lnTo>
                    <a:pt x="82016" y="206146"/>
                  </a:lnTo>
                  <a:lnTo>
                    <a:pt x="81622" y="206146"/>
                  </a:lnTo>
                  <a:lnTo>
                    <a:pt x="81241" y="206146"/>
                  </a:lnTo>
                  <a:lnTo>
                    <a:pt x="81241" y="205765"/>
                  </a:lnTo>
                  <a:lnTo>
                    <a:pt x="80848" y="205765"/>
                  </a:lnTo>
                  <a:lnTo>
                    <a:pt x="80467" y="205765"/>
                  </a:lnTo>
                  <a:lnTo>
                    <a:pt x="80467" y="205574"/>
                  </a:lnTo>
                  <a:lnTo>
                    <a:pt x="80073" y="205574"/>
                  </a:lnTo>
                  <a:lnTo>
                    <a:pt x="79679" y="205574"/>
                  </a:lnTo>
                  <a:lnTo>
                    <a:pt x="80073" y="205574"/>
                  </a:lnTo>
                  <a:lnTo>
                    <a:pt x="79679" y="205574"/>
                  </a:lnTo>
                  <a:lnTo>
                    <a:pt x="79286" y="205574"/>
                  </a:lnTo>
                  <a:lnTo>
                    <a:pt x="78905" y="205181"/>
                  </a:lnTo>
                  <a:lnTo>
                    <a:pt x="78905" y="205574"/>
                  </a:lnTo>
                  <a:lnTo>
                    <a:pt x="78511" y="205574"/>
                  </a:lnTo>
                  <a:lnTo>
                    <a:pt x="78511" y="205765"/>
                  </a:lnTo>
                  <a:lnTo>
                    <a:pt x="78511" y="206146"/>
                  </a:lnTo>
                  <a:lnTo>
                    <a:pt x="78511" y="206540"/>
                  </a:lnTo>
                  <a:lnTo>
                    <a:pt x="78117" y="206540"/>
                  </a:lnTo>
                  <a:lnTo>
                    <a:pt x="77736" y="206540"/>
                  </a:lnTo>
                  <a:lnTo>
                    <a:pt x="77533" y="206540"/>
                  </a:lnTo>
                  <a:lnTo>
                    <a:pt x="77152" y="206540"/>
                  </a:lnTo>
                  <a:lnTo>
                    <a:pt x="77152" y="206921"/>
                  </a:lnTo>
                  <a:lnTo>
                    <a:pt x="77152" y="207302"/>
                  </a:lnTo>
                  <a:lnTo>
                    <a:pt x="76758" y="207302"/>
                  </a:lnTo>
                  <a:lnTo>
                    <a:pt x="76365" y="207695"/>
                  </a:lnTo>
                  <a:lnTo>
                    <a:pt x="76365" y="208076"/>
                  </a:lnTo>
                  <a:lnTo>
                    <a:pt x="76365" y="208457"/>
                  </a:lnTo>
                  <a:lnTo>
                    <a:pt x="75984" y="208851"/>
                  </a:lnTo>
                  <a:lnTo>
                    <a:pt x="75984" y="209232"/>
                  </a:lnTo>
                  <a:lnTo>
                    <a:pt x="76365" y="209232"/>
                  </a:lnTo>
                  <a:lnTo>
                    <a:pt x="76365" y="209613"/>
                  </a:lnTo>
                  <a:lnTo>
                    <a:pt x="76365" y="210007"/>
                  </a:lnTo>
                  <a:lnTo>
                    <a:pt x="75984" y="210007"/>
                  </a:lnTo>
                  <a:lnTo>
                    <a:pt x="75590" y="210007"/>
                  </a:lnTo>
                  <a:lnTo>
                    <a:pt x="75590" y="210197"/>
                  </a:lnTo>
                  <a:lnTo>
                    <a:pt x="75590" y="210578"/>
                  </a:lnTo>
                  <a:lnTo>
                    <a:pt x="75984" y="210959"/>
                  </a:lnTo>
                  <a:lnTo>
                    <a:pt x="75984" y="211353"/>
                  </a:lnTo>
                  <a:lnTo>
                    <a:pt x="75984" y="211734"/>
                  </a:lnTo>
                  <a:lnTo>
                    <a:pt x="76365" y="212128"/>
                  </a:lnTo>
                  <a:lnTo>
                    <a:pt x="76758" y="212509"/>
                  </a:lnTo>
                  <a:lnTo>
                    <a:pt x="76758" y="212890"/>
                  </a:lnTo>
                  <a:lnTo>
                    <a:pt x="77152" y="213283"/>
                  </a:lnTo>
                  <a:lnTo>
                    <a:pt x="76758" y="213664"/>
                  </a:lnTo>
                  <a:lnTo>
                    <a:pt x="76758" y="214045"/>
                  </a:lnTo>
                  <a:lnTo>
                    <a:pt x="76758" y="214439"/>
                  </a:lnTo>
                  <a:lnTo>
                    <a:pt x="76758" y="214045"/>
                  </a:lnTo>
                  <a:lnTo>
                    <a:pt x="76365" y="214045"/>
                  </a:lnTo>
                  <a:lnTo>
                    <a:pt x="76365" y="214439"/>
                  </a:lnTo>
                  <a:lnTo>
                    <a:pt x="75984" y="214439"/>
                  </a:lnTo>
                  <a:lnTo>
                    <a:pt x="75590" y="214439"/>
                  </a:lnTo>
                  <a:lnTo>
                    <a:pt x="75590" y="214820"/>
                  </a:lnTo>
                  <a:lnTo>
                    <a:pt x="75196" y="215010"/>
                  </a:lnTo>
                  <a:lnTo>
                    <a:pt x="74815" y="215010"/>
                  </a:lnTo>
                  <a:lnTo>
                    <a:pt x="74421" y="215010"/>
                  </a:lnTo>
                  <a:lnTo>
                    <a:pt x="74421" y="215391"/>
                  </a:lnTo>
                  <a:lnTo>
                    <a:pt x="74028" y="215391"/>
                  </a:lnTo>
                  <a:lnTo>
                    <a:pt x="74028" y="215010"/>
                  </a:lnTo>
                  <a:lnTo>
                    <a:pt x="74028" y="214820"/>
                  </a:lnTo>
                  <a:lnTo>
                    <a:pt x="73647" y="214820"/>
                  </a:lnTo>
                  <a:lnTo>
                    <a:pt x="73647" y="214439"/>
                  </a:lnTo>
                  <a:lnTo>
                    <a:pt x="73647" y="214045"/>
                  </a:lnTo>
                  <a:lnTo>
                    <a:pt x="73647" y="213664"/>
                  </a:lnTo>
                  <a:lnTo>
                    <a:pt x="73253" y="213664"/>
                  </a:lnTo>
                  <a:lnTo>
                    <a:pt x="73253" y="213283"/>
                  </a:lnTo>
                  <a:lnTo>
                    <a:pt x="73253" y="212890"/>
                  </a:lnTo>
                  <a:lnTo>
                    <a:pt x="73253" y="212509"/>
                  </a:lnTo>
                  <a:lnTo>
                    <a:pt x="72859" y="212509"/>
                  </a:lnTo>
                  <a:lnTo>
                    <a:pt x="72859" y="212128"/>
                  </a:lnTo>
                  <a:lnTo>
                    <a:pt x="72859" y="211734"/>
                  </a:lnTo>
                  <a:lnTo>
                    <a:pt x="72859" y="211353"/>
                  </a:lnTo>
                  <a:lnTo>
                    <a:pt x="72669" y="211353"/>
                  </a:lnTo>
                  <a:lnTo>
                    <a:pt x="72669" y="210959"/>
                  </a:lnTo>
                  <a:lnTo>
                    <a:pt x="72859" y="210959"/>
                  </a:lnTo>
                  <a:lnTo>
                    <a:pt x="72859" y="210578"/>
                  </a:lnTo>
                  <a:lnTo>
                    <a:pt x="72859" y="210197"/>
                  </a:lnTo>
                  <a:lnTo>
                    <a:pt x="72669" y="210007"/>
                  </a:lnTo>
                  <a:lnTo>
                    <a:pt x="72669" y="209613"/>
                  </a:lnTo>
                  <a:lnTo>
                    <a:pt x="72859" y="209613"/>
                  </a:lnTo>
                  <a:lnTo>
                    <a:pt x="72859" y="209232"/>
                  </a:lnTo>
                  <a:lnTo>
                    <a:pt x="73253" y="209232"/>
                  </a:lnTo>
                  <a:lnTo>
                    <a:pt x="72859" y="208851"/>
                  </a:lnTo>
                  <a:lnTo>
                    <a:pt x="72859" y="208457"/>
                  </a:lnTo>
                  <a:lnTo>
                    <a:pt x="72669" y="208076"/>
                  </a:lnTo>
                  <a:lnTo>
                    <a:pt x="72275" y="207695"/>
                  </a:lnTo>
                  <a:lnTo>
                    <a:pt x="71881" y="207695"/>
                  </a:lnTo>
                  <a:lnTo>
                    <a:pt x="71881" y="207302"/>
                  </a:lnTo>
                  <a:lnTo>
                    <a:pt x="71881" y="206540"/>
                  </a:lnTo>
                  <a:lnTo>
                    <a:pt x="71881" y="206146"/>
                  </a:lnTo>
                  <a:lnTo>
                    <a:pt x="72275" y="206146"/>
                  </a:lnTo>
                  <a:lnTo>
                    <a:pt x="72275" y="205765"/>
                  </a:lnTo>
                  <a:lnTo>
                    <a:pt x="71881" y="205574"/>
                  </a:lnTo>
                  <a:lnTo>
                    <a:pt x="72275" y="205181"/>
                  </a:lnTo>
                  <a:lnTo>
                    <a:pt x="72275" y="204800"/>
                  </a:lnTo>
                  <a:lnTo>
                    <a:pt x="72669" y="204800"/>
                  </a:lnTo>
                  <a:lnTo>
                    <a:pt x="72859" y="204419"/>
                  </a:lnTo>
                  <a:lnTo>
                    <a:pt x="73253" y="204419"/>
                  </a:lnTo>
                  <a:lnTo>
                    <a:pt x="73253" y="204025"/>
                  </a:lnTo>
                  <a:lnTo>
                    <a:pt x="73253" y="203644"/>
                  </a:lnTo>
                  <a:lnTo>
                    <a:pt x="73647" y="203644"/>
                  </a:lnTo>
                  <a:lnTo>
                    <a:pt x="73647" y="203263"/>
                  </a:lnTo>
                  <a:lnTo>
                    <a:pt x="73253" y="203263"/>
                  </a:lnTo>
                  <a:lnTo>
                    <a:pt x="73253" y="202869"/>
                  </a:lnTo>
                  <a:lnTo>
                    <a:pt x="73647" y="202869"/>
                  </a:lnTo>
                  <a:lnTo>
                    <a:pt x="73647" y="202488"/>
                  </a:lnTo>
                  <a:lnTo>
                    <a:pt x="73647" y="202107"/>
                  </a:lnTo>
                  <a:lnTo>
                    <a:pt x="73647" y="199605"/>
                  </a:lnTo>
                  <a:lnTo>
                    <a:pt x="73253" y="199605"/>
                  </a:lnTo>
                  <a:lnTo>
                    <a:pt x="72859" y="199212"/>
                  </a:lnTo>
                  <a:lnTo>
                    <a:pt x="72669" y="199212"/>
                  </a:lnTo>
                  <a:lnTo>
                    <a:pt x="72669" y="198831"/>
                  </a:lnTo>
                  <a:lnTo>
                    <a:pt x="72275" y="198437"/>
                  </a:lnTo>
                  <a:lnTo>
                    <a:pt x="72275" y="198056"/>
                  </a:lnTo>
                  <a:lnTo>
                    <a:pt x="71881" y="198056"/>
                  </a:lnTo>
                  <a:lnTo>
                    <a:pt x="71500" y="198056"/>
                  </a:lnTo>
                  <a:lnTo>
                    <a:pt x="71500" y="197675"/>
                  </a:lnTo>
                  <a:lnTo>
                    <a:pt x="71107" y="197675"/>
                  </a:lnTo>
                  <a:lnTo>
                    <a:pt x="70726" y="197281"/>
                  </a:lnTo>
                  <a:lnTo>
                    <a:pt x="70726" y="196900"/>
                  </a:lnTo>
                  <a:lnTo>
                    <a:pt x="70726" y="196519"/>
                  </a:lnTo>
                  <a:lnTo>
                    <a:pt x="70726" y="194779"/>
                  </a:lnTo>
                  <a:lnTo>
                    <a:pt x="70332" y="194398"/>
                  </a:lnTo>
                  <a:lnTo>
                    <a:pt x="70332" y="194017"/>
                  </a:lnTo>
                  <a:lnTo>
                    <a:pt x="70332" y="193624"/>
                  </a:lnTo>
                  <a:lnTo>
                    <a:pt x="70332" y="193243"/>
                  </a:lnTo>
                  <a:lnTo>
                    <a:pt x="70726" y="193243"/>
                  </a:lnTo>
                  <a:lnTo>
                    <a:pt x="70332" y="192862"/>
                  </a:lnTo>
                  <a:lnTo>
                    <a:pt x="70332" y="192468"/>
                  </a:lnTo>
                  <a:lnTo>
                    <a:pt x="70332" y="192087"/>
                  </a:lnTo>
                  <a:lnTo>
                    <a:pt x="70332" y="191693"/>
                  </a:lnTo>
                  <a:lnTo>
                    <a:pt x="70726" y="191693"/>
                  </a:lnTo>
                  <a:lnTo>
                    <a:pt x="70726" y="191312"/>
                  </a:lnTo>
                  <a:lnTo>
                    <a:pt x="70726" y="191122"/>
                  </a:lnTo>
                  <a:lnTo>
                    <a:pt x="70726" y="190741"/>
                  </a:lnTo>
                  <a:lnTo>
                    <a:pt x="70726" y="190347"/>
                  </a:lnTo>
                  <a:lnTo>
                    <a:pt x="70726" y="189966"/>
                  </a:lnTo>
                  <a:lnTo>
                    <a:pt x="71107" y="189585"/>
                  </a:lnTo>
                  <a:lnTo>
                    <a:pt x="71107" y="189191"/>
                  </a:lnTo>
                  <a:lnTo>
                    <a:pt x="70726" y="189191"/>
                  </a:lnTo>
                  <a:lnTo>
                    <a:pt x="70726" y="188810"/>
                  </a:lnTo>
                  <a:lnTo>
                    <a:pt x="70726" y="188429"/>
                  </a:lnTo>
                  <a:lnTo>
                    <a:pt x="70332" y="188429"/>
                  </a:lnTo>
                  <a:lnTo>
                    <a:pt x="69938" y="188429"/>
                  </a:lnTo>
                  <a:lnTo>
                    <a:pt x="69545" y="188429"/>
                  </a:lnTo>
                  <a:lnTo>
                    <a:pt x="69545" y="188810"/>
                  </a:lnTo>
                  <a:lnTo>
                    <a:pt x="69545" y="189191"/>
                  </a:lnTo>
                  <a:lnTo>
                    <a:pt x="69164" y="189191"/>
                  </a:lnTo>
                  <a:lnTo>
                    <a:pt x="69545" y="189191"/>
                  </a:lnTo>
                  <a:lnTo>
                    <a:pt x="69164" y="189191"/>
                  </a:lnTo>
                  <a:lnTo>
                    <a:pt x="69164" y="189585"/>
                  </a:lnTo>
                  <a:lnTo>
                    <a:pt x="68770" y="189585"/>
                  </a:lnTo>
                  <a:lnTo>
                    <a:pt x="68376" y="189585"/>
                  </a:lnTo>
                  <a:lnTo>
                    <a:pt x="68376" y="189191"/>
                  </a:lnTo>
                  <a:lnTo>
                    <a:pt x="68186" y="189191"/>
                  </a:lnTo>
                  <a:lnTo>
                    <a:pt x="68186" y="189585"/>
                  </a:lnTo>
                  <a:lnTo>
                    <a:pt x="67792" y="189585"/>
                  </a:lnTo>
                  <a:lnTo>
                    <a:pt x="67792" y="189966"/>
                  </a:lnTo>
                  <a:lnTo>
                    <a:pt x="67792" y="189585"/>
                  </a:lnTo>
                  <a:lnTo>
                    <a:pt x="67792" y="189191"/>
                  </a:lnTo>
                  <a:lnTo>
                    <a:pt x="67411" y="189585"/>
                  </a:lnTo>
                  <a:lnTo>
                    <a:pt x="67411" y="189191"/>
                  </a:lnTo>
                  <a:lnTo>
                    <a:pt x="67017" y="189585"/>
                  </a:lnTo>
                  <a:lnTo>
                    <a:pt x="67017" y="189191"/>
                  </a:lnTo>
                  <a:lnTo>
                    <a:pt x="66624" y="189191"/>
                  </a:lnTo>
                  <a:lnTo>
                    <a:pt x="66624" y="188810"/>
                  </a:lnTo>
                  <a:lnTo>
                    <a:pt x="66243" y="188810"/>
                  </a:lnTo>
                  <a:lnTo>
                    <a:pt x="66243" y="188429"/>
                  </a:lnTo>
                  <a:lnTo>
                    <a:pt x="66243" y="188810"/>
                  </a:lnTo>
                  <a:lnTo>
                    <a:pt x="65849" y="188810"/>
                  </a:lnTo>
                  <a:lnTo>
                    <a:pt x="65849" y="188429"/>
                  </a:lnTo>
                  <a:lnTo>
                    <a:pt x="65849" y="188810"/>
                  </a:lnTo>
                  <a:lnTo>
                    <a:pt x="65455" y="188810"/>
                  </a:lnTo>
                  <a:lnTo>
                    <a:pt x="65074" y="188810"/>
                  </a:lnTo>
                  <a:lnTo>
                    <a:pt x="65074" y="189191"/>
                  </a:lnTo>
                  <a:lnTo>
                    <a:pt x="65074" y="189585"/>
                  </a:lnTo>
                  <a:lnTo>
                    <a:pt x="65455" y="189585"/>
                  </a:lnTo>
                  <a:lnTo>
                    <a:pt x="65455" y="189966"/>
                  </a:lnTo>
                  <a:lnTo>
                    <a:pt x="65074" y="189966"/>
                  </a:lnTo>
                  <a:lnTo>
                    <a:pt x="65074" y="189585"/>
                  </a:lnTo>
                  <a:lnTo>
                    <a:pt x="65074" y="189966"/>
                  </a:lnTo>
                  <a:lnTo>
                    <a:pt x="65074" y="190347"/>
                  </a:lnTo>
                  <a:lnTo>
                    <a:pt x="65074" y="189966"/>
                  </a:lnTo>
                  <a:lnTo>
                    <a:pt x="64681" y="189966"/>
                  </a:lnTo>
                  <a:lnTo>
                    <a:pt x="64681" y="190347"/>
                  </a:lnTo>
                  <a:lnTo>
                    <a:pt x="64287" y="190347"/>
                  </a:lnTo>
                  <a:lnTo>
                    <a:pt x="64681" y="190347"/>
                  </a:lnTo>
                  <a:lnTo>
                    <a:pt x="64287" y="190347"/>
                  </a:lnTo>
                  <a:lnTo>
                    <a:pt x="64287" y="190741"/>
                  </a:lnTo>
                  <a:lnTo>
                    <a:pt x="63906" y="190741"/>
                  </a:lnTo>
                  <a:lnTo>
                    <a:pt x="63512" y="190741"/>
                  </a:lnTo>
                  <a:lnTo>
                    <a:pt x="63512" y="191122"/>
                  </a:lnTo>
                  <a:lnTo>
                    <a:pt x="63512" y="190741"/>
                  </a:lnTo>
                  <a:lnTo>
                    <a:pt x="63512" y="191122"/>
                  </a:lnTo>
                  <a:lnTo>
                    <a:pt x="63309" y="191122"/>
                  </a:lnTo>
                  <a:lnTo>
                    <a:pt x="63512" y="191122"/>
                  </a:lnTo>
                  <a:lnTo>
                    <a:pt x="63309" y="190741"/>
                  </a:lnTo>
                  <a:lnTo>
                    <a:pt x="63309" y="191122"/>
                  </a:lnTo>
                  <a:lnTo>
                    <a:pt x="63309" y="190741"/>
                  </a:lnTo>
                  <a:lnTo>
                    <a:pt x="63309" y="191122"/>
                  </a:lnTo>
                  <a:lnTo>
                    <a:pt x="62928" y="191122"/>
                  </a:lnTo>
                  <a:lnTo>
                    <a:pt x="62534" y="191122"/>
                  </a:lnTo>
                  <a:lnTo>
                    <a:pt x="62928" y="191122"/>
                  </a:lnTo>
                  <a:lnTo>
                    <a:pt x="62534" y="191122"/>
                  </a:lnTo>
                  <a:lnTo>
                    <a:pt x="62928" y="191122"/>
                  </a:lnTo>
                  <a:lnTo>
                    <a:pt x="62534" y="191122"/>
                  </a:lnTo>
                  <a:lnTo>
                    <a:pt x="62534" y="190741"/>
                  </a:lnTo>
                  <a:lnTo>
                    <a:pt x="62534" y="191122"/>
                  </a:lnTo>
                  <a:lnTo>
                    <a:pt x="62534" y="190741"/>
                  </a:lnTo>
                  <a:lnTo>
                    <a:pt x="62153" y="190741"/>
                  </a:lnTo>
                  <a:lnTo>
                    <a:pt x="62153" y="191122"/>
                  </a:lnTo>
                  <a:lnTo>
                    <a:pt x="62153" y="190741"/>
                  </a:lnTo>
                  <a:lnTo>
                    <a:pt x="62153" y="190347"/>
                  </a:lnTo>
                  <a:lnTo>
                    <a:pt x="61760" y="190741"/>
                  </a:lnTo>
                  <a:lnTo>
                    <a:pt x="61760" y="190347"/>
                  </a:lnTo>
                  <a:lnTo>
                    <a:pt x="61366" y="190347"/>
                  </a:lnTo>
                  <a:lnTo>
                    <a:pt x="61760" y="190347"/>
                  </a:lnTo>
                  <a:lnTo>
                    <a:pt x="61366" y="190347"/>
                  </a:lnTo>
                  <a:lnTo>
                    <a:pt x="60985" y="190347"/>
                  </a:lnTo>
                  <a:lnTo>
                    <a:pt x="61366" y="190741"/>
                  </a:lnTo>
                  <a:lnTo>
                    <a:pt x="60985" y="190741"/>
                  </a:lnTo>
                  <a:lnTo>
                    <a:pt x="60985" y="190347"/>
                  </a:lnTo>
                  <a:lnTo>
                    <a:pt x="60985" y="190741"/>
                  </a:lnTo>
                  <a:lnTo>
                    <a:pt x="60591" y="190741"/>
                  </a:lnTo>
                  <a:lnTo>
                    <a:pt x="60591" y="191122"/>
                  </a:lnTo>
                  <a:lnTo>
                    <a:pt x="60197" y="191122"/>
                  </a:lnTo>
                  <a:lnTo>
                    <a:pt x="60197" y="190741"/>
                  </a:lnTo>
                  <a:lnTo>
                    <a:pt x="59804" y="190741"/>
                  </a:lnTo>
                  <a:lnTo>
                    <a:pt x="59423" y="190347"/>
                  </a:lnTo>
                  <a:lnTo>
                    <a:pt x="59029" y="190347"/>
                  </a:lnTo>
                  <a:lnTo>
                    <a:pt x="59029" y="189966"/>
                  </a:lnTo>
                  <a:lnTo>
                    <a:pt x="58635" y="189966"/>
                  </a:lnTo>
                  <a:lnTo>
                    <a:pt x="57670" y="190347"/>
                  </a:lnTo>
                  <a:lnTo>
                    <a:pt x="57670" y="189966"/>
                  </a:lnTo>
                  <a:lnTo>
                    <a:pt x="57276" y="189585"/>
                  </a:lnTo>
                  <a:lnTo>
                    <a:pt x="56883" y="189191"/>
                  </a:lnTo>
                  <a:lnTo>
                    <a:pt x="56883" y="188810"/>
                  </a:lnTo>
                  <a:lnTo>
                    <a:pt x="56883" y="188429"/>
                  </a:lnTo>
                  <a:lnTo>
                    <a:pt x="56883" y="188036"/>
                  </a:lnTo>
                  <a:lnTo>
                    <a:pt x="56502" y="188036"/>
                  </a:lnTo>
                  <a:lnTo>
                    <a:pt x="56108" y="187655"/>
                  </a:lnTo>
                  <a:lnTo>
                    <a:pt x="55714" y="187274"/>
                  </a:lnTo>
                  <a:lnTo>
                    <a:pt x="55333" y="187274"/>
                  </a:lnTo>
                  <a:lnTo>
                    <a:pt x="55333" y="186880"/>
                  </a:lnTo>
                  <a:lnTo>
                    <a:pt x="55333" y="186499"/>
                  </a:lnTo>
                  <a:lnTo>
                    <a:pt x="54940" y="186499"/>
                  </a:lnTo>
                  <a:lnTo>
                    <a:pt x="54940" y="186880"/>
                  </a:lnTo>
                  <a:lnTo>
                    <a:pt x="54546" y="186880"/>
                  </a:lnTo>
                  <a:lnTo>
                    <a:pt x="54546" y="186499"/>
                  </a:lnTo>
                  <a:lnTo>
                    <a:pt x="54165" y="186499"/>
                  </a:lnTo>
                  <a:lnTo>
                    <a:pt x="53962" y="186499"/>
                  </a:lnTo>
                  <a:lnTo>
                    <a:pt x="53962" y="186308"/>
                  </a:lnTo>
                  <a:lnTo>
                    <a:pt x="53962" y="186499"/>
                  </a:lnTo>
                  <a:lnTo>
                    <a:pt x="53568" y="186499"/>
                  </a:lnTo>
                  <a:lnTo>
                    <a:pt x="53187" y="186499"/>
                  </a:lnTo>
                  <a:lnTo>
                    <a:pt x="53187" y="186308"/>
                  </a:lnTo>
                  <a:lnTo>
                    <a:pt x="52793" y="186499"/>
                  </a:lnTo>
                  <a:lnTo>
                    <a:pt x="52412" y="186880"/>
                  </a:lnTo>
                  <a:lnTo>
                    <a:pt x="52412" y="186499"/>
                  </a:lnTo>
                  <a:lnTo>
                    <a:pt x="52019" y="186308"/>
                  </a:lnTo>
                  <a:lnTo>
                    <a:pt x="52019" y="185927"/>
                  </a:lnTo>
                  <a:lnTo>
                    <a:pt x="51625" y="185534"/>
                  </a:lnTo>
                  <a:lnTo>
                    <a:pt x="51625" y="185927"/>
                  </a:lnTo>
                  <a:lnTo>
                    <a:pt x="51244" y="185927"/>
                  </a:lnTo>
                  <a:lnTo>
                    <a:pt x="51625" y="186308"/>
                  </a:lnTo>
                  <a:lnTo>
                    <a:pt x="51244" y="186308"/>
                  </a:lnTo>
                  <a:lnTo>
                    <a:pt x="51244" y="186499"/>
                  </a:lnTo>
                  <a:lnTo>
                    <a:pt x="50850" y="186499"/>
                  </a:lnTo>
                  <a:lnTo>
                    <a:pt x="50457" y="186499"/>
                  </a:lnTo>
                  <a:lnTo>
                    <a:pt x="50063" y="186880"/>
                  </a:lnTo>
                  <a:lnTo>
                    <a:pt x="50457" y="186880"/>
                  </a:lnTo>
                  <a:lnTo>
                    <a:pt x="50063" y="186880"/>
                  </a:lnTo>
                  <a:lnTo>
                    <a:pt x="49682" y="187274"/>
                  </a:lnTo>
                  <a:lnTo>
                    <a:pt x="49288" y="186880"/>
                  </a:lnTo>
                  <a:lnTo>
                    <a:pt x="49288" y="187274"/>
                  </a:lnTo>
                  <a:lnTo>
                    <a:pt x="49098" y="186880"/>
                  </a:lnTo>
                  <a:lnTo>
                    <a:pt x="49098" y="186499"/>
                  </a:lnTo>
                  <a:lnTo>
                    <a:pt x="49098" y="186308"/>
                  </a:lnTo>
                  <a:lnTo>
                    <a:pt x="48704" y="185927"/>
                  </a:lnTo>
                  <a:lnTo>
                    <a:pt x="48310" y="185927"/>
                  </a:lnTo>
                  <a:lnTo>
                    <a:pt x="47929" y="185927"/>
                  </a:lnTo>
                  <a:lnTo>
                    <a:pt x="47929" y="185534"/>
                  </a:lnTo>
                  <a:lnTo>
                    <a:pt x="47536" y="185534"/>
                  </a:lnTo>
                  <a:lnTo>
                    <a:pt x="47142" y="185534"/>
                  </a:lnTo>
                  <a:lnTo>
                    <a:pt x="46761" y="185534"/>
                  </a:lnTo>
                  <a:lnTo>
                    <a:pt x="46367" y="185534"/>
                  </a:lnTo>
                  <a:lnTo>
                    <a:pt x="46367" y="185927"/>
                  </a:lnTo>
                  <a:lnTo>
                    <a:pt x="46367" y="186308"/>
                  </a:lnTo>
                  <a:lnTo>
                    <a:pt x="46367" y="186499"/>
                  </a:lnTo>
                  <a:lnTo>
                    <a:pt x="46761" y="186880"/>
                  </a:lnTo>
                  <a:lnTo>
                    <a:pt x="46367" y="186880"/>
                  </a:lnTo>
                  <a:lnTo>
                    <a:pt x="46367" y="187274"/>
                  </a:lnTo>
                  <a:lnTo>
                    <a:pt x="46367" y="187655"/>
                  </a:lnTo>
                  <a:lnTo>
                    <a:pt x="46761" y="187655"/>
                  </a:lnTo>
                  <a:lnTo>
                    <a:pt x="46367" y="187655"/>
                  </a:lnTo>
                  <a:lnTo>
                    <a:pt x="46367" y="188036"/>
                  </a:lnTo>
                  <a:lnTo>
                    <a:pt x="46367" y="188429"/>
                  </a:lnTo>
                  <a:lnTo>
                    <a:pt x="46761" y="188429"/>
                  </a:lnTo>
                  <a:lnTo>
                    <a:pt x="46761" y="188810"/>
                  </a:lnTo>
                  <a:lnTo>
                    <a:pt x="46367" y="188810"/>
                  </a:lnTo>
                  <a:lnTo>
                    <a:pt x="45973" y="188810"/>
                  </a:lnTo>
                  <a:lnTo>
                    <a:pt x="45973" y="188429"/>
                  </a:lnTo>
                  <a:lnTo>
                    <a:pt x="45592" y="188429"/>
                  </a:lnTo>
                  <a:lnTo>
                    <a:pt x="45199" y="188429"/>
                  </a:lnTo>
                  <a:lnTo>
                    <a:pt x="45199" y="188036"/>
                  </a:lnTo>
                  <a:lnTo>
                    <a:pt x="45199" y="188429"/>
                  </a:lnTo>
                  <a:lnTo>
                    <a:pt x="44805" y="188429"/>
                  </a:lnTo>
                  <a:lnTo>
                    <a:pt x="44805" y="188810"/>
                  </a:lnTo>
                  <a:lnTo>
                    <a:pt x="44424" y="188810"/>
                  </a:lnTo>
                  <a:lnTo>
                    <a:pt x="44221" y="188810"/>
                  </a:lnTo>
                  <a:lnTo>
                    <a:pt x="44221" y="189191"/>
                  </a:lnTo>
                  <a:lnTo>
                    <a:pt x="44221" y="189585"/>
                  </a:lnTo>
                  <a:lnTo>
                    <a:pt x="43827" y="189585"/>
                  </a:lnTo>
                  <a:lnTo>
                    <a:pt x="43827" y="190347"/>
                  </a:lnTo>
                  <a:lnTo>
                    <a:pt x="43446" y="190741"/>
                  </a:lnTo>
                  <a:lnTo>
                    <a:pt x="43052" y="190347"/>
                  </a:lnTo>
                  <a:lnTo>
                    <a:pt x="43052" y="189966"/>
                  </a:lnTo>
                  <a:lnTo>
                    <a:pt x="43052" y="189585"/>
                  </a:lnTo>
                  <a:lnTo>
                    <a:pt x="43052" y="189191"/>
                  </a:lnTo>
                  <a:lnTo>
                    <a:pt x="43052" y="188810"/>
                  </a:lnTo>
                  <a:lnTo>
                    <a:pt x="42671" y="188429"/>
                  </a:lnTo>
                  <a:lnTo>
                    <a:pt x="42671" y="188036"/>
                  </a:lnTo>
                  <a:lnTo>
                    <a:pt x="42671" y="187655"/>
                  </a:lnTo>
                  <a:lnTo>
                    <a:pt x="42278" y="187274"/>
                  </a:lnTo>
                  <a:lnTo>
                    <a:pt x="42278" y="186880"/>
                  </a:lnTo>
                  <a:lnTo>
                    <a:pt x="42278" y="186499"/>
                  </a:lnTo>
                  <a:lnTo>
                    <a:pt x="41884" y="186308"/>
                  </a:lnTo>
                  <a:lnTo>
                    <a:pt x="41884" y="185927"/>
                  </a:lnTo>
                  <a:lnTo>
                    <a:pt x="41884" y="185534"/>
                  </a:lnTo>
                  <a:lnTo>
                    <a:pt x="41503" y="185534"/>
                  </a:lnTo>
                  <a:lnTo>
                    <a:pt x="41109" y="185534"/>
                  </a:lnTo>
                  <a:lnTo>
                    <a:pt x="41109" y="185153"/>
                  </a:lnTo>
                  <a:lnTo>
                    <a:pt x="40716" y="185153"/>
                  </a:lnTo>
                  <a:lnTo>
                    <a:pt x="40716" y="185534"/>
                  </a:lnTo>
                  <a:lnTo>
                    <a:pt x="40322" y="185153"/>
                  </a:lnTo>
                  <a:lnTo>
                    <a:pt x="40322" y="184759"/>
                  </a:lnTo>
                  <a:lnTo>
                    <a:pt x="40322" y="184378"/>
                  </a:lnTo>
                  <a:lnTo>
                    <a:pt x="40716" y="184378"/>
                  </a:lnTo>
                  <a:lnTo>
                    <a:pt x="41109" y="184378"/>
                  </a:lnTo>
                  <a:lnTo>
                    <a:pt x="41109" y="183997"/>
                  </a:lnTo>
                  <a:lnTo>
                    <a:pt x="41109" y="183603"/>
                  </a:lnTo>
                  <a:lnTo>
                    <a:pt x="40716" y="183603"/>
                  </a:lnTo>
                  <a:lnTo>
                    <a:pt x="40716" y="183222"/>
                  </a:lnTo>
                  <a:lnTo>
                    <a:pt x="40322" y="183222"/>
                  </a:lnTo>
                  <a:lnTo>
                    <a:pt x="40716" y="183222"/>
                  </a:lnTo>
                  <a:lnTo>
                    <a:pt x="40716" y="182841"/>
                  </a:lnTo>
                  <a:lnTo>
                    <a:pt x="40322" y="182067"/>
                  </a:lnTo>
                  <a:lnTo>
                    <a:pt x="40322" y="181686"/>
                  </a:lnTo>
                  <a:lnTo>
                    <a:pt x="39941" y="181686"/>
                  </a:lnTo>
                  <a:lnTo>
                    <a:pt x="39738" y="181686"/>
                  </a:lnTo>
                  <a:lnTo>
                    <a:pt x="39738" y="181495"/>
                  </a:lnTo>
                  <a:lnTo>
                    <a:pt x="39357" y="181495"/>
                  </a:lnTo>
                  <a:lnTo>
                    <a:pt x="39357" y="181101"/>
                  </a:lnTo>
                  <a:lnTo>
                    <a:pt x="39357" y="180720"/>
                  </a:lnTo>
                  <a:lnTo>
                    <a:pt x="39357" y="180339"/>
                  </a:lnTo>
                  <a:lnTo>
                    <a:pt x="38963" y="180339"/>
                  </a:lnTo>
                  <a:lnTo>
                    <a:pt x="38569" y="180339"/>
                  </a:lnTo>
                  <a:lnTo>
                    <a:pt x="38569" y="179946"/>
                  </a:lnTo>
                  <a:lnTo>
                    <a:pt x="38569" y="179184"/>
                  </a:lnTo>
                  <a:lnTo>
                    <a:pt x="38963" y="179184"/>
                  </a:lnTo>
                  <a:lnTo>
                    <a:pt x="38963" y="178790"/>
                  </a:lnTo>
                  <a:lnTo>
                    <a:pt x="38569" y="178409"/>
                  </a:lnTo>
                  <a:lnTo>
                    <a:pt x="38188" y="178409"/>
                  </a:lnTo>
                  <a:lnTo>
                    <a:pt x="38188" y="178015"/>
                  </a:lnTo>
                  <a:lnTo>
                    <a:pt x="38188" y="177634"/>
                  </a:lnTo>
                  <a:lnTo>
                    <a:pt x="37795" y="177634"/>
                  </a:lnTo>
                  <a:lnTo>
                    <a:pt x="37401" y="177634"/>
                  </a:lnTo>
                  <a:lnTo>
                    <a:pt x="37020" y="177253"/>
                  </a:lnTo>
                  <a:lnTo>
                    <a:pt x="37020" y="176860"/>
                  </a:lnTo>
                  <a:lnTo>
                    <a:pt x="37020" y="176669"/>
                  </a:lnTo>
                  <a:lnTo>
                    <a:pt x="36626" y="176669"/>
                  </a:lnTo>
                  <a:lnTo>
                    <a:pt x="36626" y="176860"/>
                  </a:lnTo>
                  <a:lnTo>
                    <a:pt x="36233" y="176860"/>
                  </a:lnTo>
                  <a:lnTo>
                    <a:pt x="35852" y="177253"/>
                  </a:lnTo>
                  <a:lnTo>
                    <a:pt x="35852" y="176860"/>
                  </a:lnTo>
                  <a:lnTo>
                    <a:pt x="35458" y="176860"/>
                  </a:lnTo>
                  <a:lnTo>
                    <a:pt x="35064" y="176669"/>
                  </a:lnTo>
                  <a:lnTo>
                    <a:pt x="35064" y="176288"/>
                  </a:lnTo>
                  <a:lnTo>
                    <a:pt x="35064" y="176669"/>
                  </a:lnTo>
                  <a:lnTo>
                    <a:pt x="34874" y="176669"/>
                  </a:lnTo>
                  <a:lnTo>
                    <a:pt x="34480" y="176669"/>
                  </a:lnTo>
                  <a:lnTo>
                    <a:pt x="34874" y="176860"/>
                  </a:lnTo>
                  <a:lnTo>
                    <a:pt x="34480" y="176860"/>
                  </a:lnTo>
                  <a:lnTo>
                    <a:pt x="34874" y="176860"/>
                  </a:lnTo>
                  <a:lnTo>
                    <a:pt x="34480" y="177253"/>
                  </a:lnTo>
                  <a:lnTo>
                    <a:pt x="34480" y="177634"/>
                  </a:lnTo>
                  <a:lnTo>
                    <a:pt x="34086" y="177634"/>
                  </a:lnTo>
                  <a:lnTo>
                    <a:pt x="34086" y="177253"/>
                  </a:lnTo>
                  <a:lnTo>
                    <a:pt x="34086" y="176860"/>
                  </a:lnTo>
                  <a:lnTo>
                    <a:pt x="33705" y="176860"/>
                  </a:lnTo>
                  <a:lnTo>
                    <a:pt x="33312" y="176669"/>
                  </a:lnTo>
                  <a:lnTo>
                    <a:pt x="33312" y="176288"/>
                  </a:lnTo>
                  <a:lnTo>
                    <a:pt x="33705" y="175907"/>
                  </a:lnTo>
                  <a:lnTo>
                    <a:pt x="33705" y="175513"/>
                  </a:lnTo>
                  <a:lnTo>
                    <a:pt x="33705" y="175132"/>
                  </a:lnTo>
                  <a:lnTo>
                    <a:pt x="33705" y="174751"/>
                  </a:lnTo>
                  <a:lnTo>
                    <a:pt x="33705" y="174358"/>
                  </a:lnTo>
                  <a:lnTo>
                    <a:pt x="33312" y="174358"/>
                  </a:lnTo>
                  <a:lnTo>
                    <a:pt x="33312" y="173977"/>
                  </a:lnTo>
                  <a:lnTo>
                    <a:pt x="32931" y="173977"/>
                  </a:lnTo>
                  <a:lnTo>
                    <a:pt x="32537" y="173977"/>
                  </a:lnTo>
                  <a:lnTo>
                    <a:pt x="32143" y="174358"/>
                  </a:lnTo>
                  <a:lnTo>
                    <a:pt x="31762" y="174358"/>
                  </a:lnTo>
                  <a:lnTo>
                    <a:pt x="31762" y="174751"/>
                  </a:lnTo>
                  <a:lnTo>
                    <a:pt x="31762" y="175132"/>
                  </a:lnTo>
                  <a:lnTo>
                    <a:pt x="31762" y="175513"/>
                  </a:lnTo>
                  <a:lnTo>
                    <a:pt x="31368" y="175132"/>
                  </a:lnTo>
                  <a:lnTo>
                    <a:pt x="30975" y="174751"/>
                  </a:lnTo>
                  <a:lnTo>
                    <a:pt x="30975" y="174358"/>
                  </a:lnTo>
                  <a:lnTo>
                    <a:pt x="30975" y="173977"/>
                  </a:lnTo>
                  <a:lnTo>
                    <a:pt x="30581" y="173977"/>
                  </a:lnTo>
                  <a:lnTo>
                    <a:pt x="30581" y="173596"/>
                  </a:lnTo>
                  <a:lnTo>
                    <a:pt x="30581" y="173202"/>
                  </a:lnTo>
                  <a:lnTo>
                    <a:pt x="30975" y="172821"/>
                  </a:lnTo>
                  <a:lnTo>
                    <a:pt x="30975" y="172440"/>
                  </a:lnTo>
                  <a:lnTo>
                    <a:pt x="30975" y="172046"/>
                  </a:lnTo>
                  <a:lnTo>
                    <a:pt x="30975" y="171856"/>
                  </a:lnTo>
                  <a:lnTo>
                    <a:pt x="30975" y="171475"/>
                  </a:lnTo>
                  <a:lnTo>
                    <a:pt x="31368" y="171475"/>
                  </a:lnTo>
                  <a:lnTo>
                    <a:pt x="30975" y="171475"/>
                  </a:lnTo>
                  <a:lnTo>
                    <a:pt x="30975" y="171081"/>
                  </a:lnTo>
                  <a:lnTo>
                    <a:pt x="30581" y="171081"/>
                  </a:lnTo>
                  <a:lnTo>
                    <a:pt x="30581" y="170700"/>
                  </a:lnTo>
                  <a:lnTo>
                    <a:pt x="30200" y="170700"/>
                  </a:lnTo>
                  <a:lnTo>
                    <a:pt x="30200" y="170319"/>
                  </a:lnTo>
                  <a:lnTo>
                    <a:pt x="30200" y="169925"/>
                  </a:lnTo>
                  <a:lnTo>
                    <a:pt x="30581" y="169544"/>
                  </a:lnTo>
                  <a:lnTo>
                    <a:pt x="30975" y="169544"/>
                  </a:lnTo>
                  <a:lnTo>
                    <a:pt x="30975" y="169163"/>
                  </a:lnTo>
                  <a:lnTo>
                    <a:pt x="30975" y="168770"/>
                  </a:lnTo>
                  <a:lnTo>
                    <a:pt x="30975" y="168389"/>
                  </a:lnTo>
                  <a:lnTo>
                    <a:pt x="30581" y="168008"/>
                  </a:lnTo>
                  <a:lnTo>
                    <a:pt x="30581" y="167614"/>
                  </a:lnTo>
                  <a:lnTo>
                    <a:pt x="30975" y="167614"/>
                  </a:lnTo>
                  <a:lnTo>
                    <a:pt x="30581" y="167614"/>
                  </a:lnTo>
                  <a:lnTo>
                    <a:pt x="30975" y="167233"/>
                  </a:lnTo>
                  <a:lnTo>
                    <a:pt x="30975" y="167043"/>
                  </a:lnTo>
                  <a:lnTo>
                    <a:pt x="30975" y="166649"/>
                  </a:lnTo>
                  <a:lnTo>
                    <a:pt x="30581" y="166649"/>
                  </a:lnTo>
                  <a:lnTo>
                    <a:pt x="30975" y="166268"/>
                  </a:lnTo>
                  <a:lnTo>
                    <a:pt x="30975" y="165887"/>
                  </a:lnTo>
                  <a:lnTo>
                    <a:pt x="31368" y="166268"/>
                  </a:lnTo>
                  <a:lnTo>
                    <a:pt x="31368" y="165887"/>
                  </a:lnTo>
                  <a:lnTo>
                    <a:pt x="31368" y="165493"/>
                  </a:lnTo>
                  <a:lnTo>
                    <a:pt x="31762" y="165493"/>
                  </a:lnTo>
                  <a:lnTo>
                    <a:pt x="31368" y="165112"/>
                  </a:lnTo>
                  <a:lnTo>
                    <a:pt x="31368" y="164731"/>
                  </a:lnTo>
                  <a:lnTo>
                    <a:pt x="31762" y="164337"/>
                  </a:lnTo>
                  <a:lnTo>
                    <a:pt x="32143" y="163956"/>
                  </a:lnTo>
                  <a:lnTo>
                    <a:pt x="32537" y="163956"/>
                  </a:lnTo>
                  <a:lnTo>
                    <a:pt x="32931" y="163956"/>
                  </a:lnTo>
                  <a:lnTo>
                    <a:pt x="32931" y="164337"/>
                  </a:lnTo>
                  <a:lnTo>
                    <a:pt x="32931" y="163956"/>
                  </a:lnTo>
                  <a:lnTo>
                    <a:pt x="33312" y="163956"/>
                  </a:lnTo>
                  <a:lnTo>
                    <a:pt x="32931" y="163575"/>
                  </a:lnTo>
                  <a:lnTo>
                    <a:pt x="32931" y="163182"/>
                  </a:lnTo>
                  <a:lnTo>
                    <a:pt x="32537" y="163182"/>
                  </a:lnTo>
                  <a:lnTo>
                    <a:pt x="32537" y="162801"/>
                  </a:lnTo>
                  <a:lnTo>
                    <a:pt x="32143" y="162420"/>
                  </a:lnTo>
                  <a:lnTo>
                    <a:pt x="32143" y="162217"/>
                  </a:lnTo>
                  <a:lnTo>
                    <a:pt x="31762" y="162217"/>
                  </a:lnTo>
                  <a:lnTo>
                    <a:pt x="31762" y="161836"/>
                  </a:lnTo>
                  <a:lnTo>
                    <a:pt x="31368" y="161455"/>
                  </a:lnTo>
                  <a:lnTo>
                    <a:pt x="30975" y="161061"/>
                  </a:lnTo>
                  <a:lnTo>
                    <a:pt x="30975" y="160680"/>
                  </a:lnTo>
                  <a:lnTo>
                    <a:pt x="30975" y="160299"/>
                  </a:lnTo>
                  <a:lnTo>
                    <a:pt x="30975" y="159918"/>
                  </a:lnTo>
                  <a:lnTo>
                    <a:pt x="30975" y="160299"/>
                  </a:lnTo>
                  <a:lnTo>
                    <a:pt x="30975" y="159918"/>
                  </a:lnTo>
                  <a:lnTo>
                    <a:pt x="31368" y="159918"/>
                  </a:lnTo>
                  <a:lnTo>
                    <a:pt x="31762" y="159918"/>
                  </a:lnTo>
                  <a:lnTo>
                    <a:pt x="32143" y="159918"/>
                  </a:lnTo>
                  <a:lnTo>
                    <a:pt x="32537" y="159918"/>
                  </a:lnTo>
                  <a:lnTo>
                    <a:pt x="32537" y="159524"/>
                  </a:lnTo>
                  <a:lnTo>
                    <a:pt x="32931" y="159524"/>
                  </a:lnTo>
                  <a:lnTo>
                    <a:pt x="32931" y="159143"/>
                  </a:lnTo>
                  <a:lnTo>
                    <a:pt x="33312" y="158762"/>
                  </a:lnTo>
                  <a:lnTo>
                    <a:pt x="33312" y="158368"/>
                  </a:lnTo>
                  <a:lnTo>
                    <a:pt x="33705" y="158368"/>
                  </a:lnTo>
                  <a:lnTo>
                    <a:pt x="33705" y="157987"/>
                  </a:lnTo>
                  <a:lnTo>
                    <a:pt x="34086" y="157987"/>
                  </a:lnTo>
                  <a:lnTo>
                    <a:pt x="34480" y="157594"/>
                  </a:lnTo>
                  <a:lnTo>
                    <a:pt x="34480" y="157403"/>
                  </a:lnTo>
                  <a:lnTo>
                    <a:pt x="34874" y="157022"/>
                  </a:lnTo>
                  <a:lnTo>
                    <a:pt x="34874" y="157403"/>
                  </a:lnTo>
                  <a:lnTo>
                    <a:pt x="35064" y="157403"/>
                  </a:lnTo>
                  <a:lnTo>
                    <a:pt x="35064" y="157022"/>
                  </a:lnTo>
                  <a:lnTo>
                    <a:pt x="35064" y="156641"/>
                  </a:lnTo>
                  <a:lnTo>
                    <a:pt x="35458" y="156641"/>
                  </a:lnTo>
                  <a:lnTo>
                    <a:pt x="35458" y="156248"/>
                  </a:lnTo>
                  <a:lnTo>
                    <a:pt x="35852" y="156248"/>
                  </a:lnTo>
                  <a:lnTo>
                    <a:pt x="35852" y="156641"/>
                  </a:lnTo>
                  <a:lnTo>
                    <a:pt x="36233" y="156248"/>
                  </a:lnTo>
                  <a:lnTo>
                    <a:pt x="36233" y="155867"/>
                  </a:lnTo>
                  <a:lnTo>
                    <a:pt x="36233" y="155486"/>
                  </a:lnTo>
                  <a:lnTo>
                    <a:pt x="36626" y="155486"/>
                  </a:lnTo>
                  <a:lnTo>
                    <a:pt x="36626" y="155092"/>
                  </a:lnTo>
                  <a:lnTo>
                    <a:pt x="36626" y="154711"/>
                  </a:lnTo>
                  <a:lnTo>
                    <a:pt x="36233" y="154711"/>
                  </a:lnTo>
                  <a:lnTo>
                    <a:pt x="36626" y="154711"/>
                  </a:lnTo>
                  <a:lnTo>
                    <a:pt x="36233" y="154711"/>
                  </a:lnTo>
                  <a:lnTo>
                    <a:pt x="36233" y="154330"/>
                  </a:lnTo>
                  <a:lnTo>
                    <a:pt x="35852" y="153936"/>
                  </a:lnTo>
                  <a:lnTo>
                    <a:pt x="35852" y="153555"/>
                  </a:lnTo>
                  <a:lnTo>
                    <a:pt x="36233" y="153936"/>
                  </a:lnTo>
                  <a:lnTo>
                    <a:pt x="36233" y="153555"/>
                  </a:lnTo>
                  <a:lnTo>
                    <a:pt x="36626" y="153555"/>
                  </a:lnTo>
                  <a:lnTo>
                    <a:pt x="36626" y="153936"/>
                  </a:lnTo>
                  <a:lnTo>
                    <a:pt x="37020" y="153936"/>
                  </a:lnTo>
                  <a:lnTo>
                    <a:pt x="36626" y="153555"/>
                  </a:lnTo>
                  <a:lnTo>
                    <a:pt x="36626" y="153174"/>
                  </a:lnTo>
                  <a:lnTo>
                    <a:pt x="36626" y="152971"/>
                  </a:lnTo>
                  <a:lnTo>
                    <a:pt x="36626" y="152590"/>
                  </a:lnTo>
                  <a:lnTo>
                    <a:pt x="36626" y="152209"/>
                  </a:lnTo>
                  <a:lnTo>
                    <a:pt x="37020" y="152209"/>
                  </a:lnTo>
                  <a:lnTo>
                    <a:pt x="37020" y="151815"/>
                  </a:lnTo>
                  <a:lnTo>
                    <a:pt x="37020" y="152209"/>
                  </a:lnTo>
                  <a:lnTo>
                    <a:pt x="36626" y="152209"/>
                  </a:lnTo>
                  <a:lnTo>
                    <a:pt x="36626" y="151815"/>
                  </a:lnTo>
                  <a:lnTo>
                    <a:pt x="37020" y="151815"/>
                  </a:lnTo>
                  <a:lnTo>
                    <a:pt x="37020" y="151434"/>
                  </a:lnTo>
                  <a:lnTo>
                    <a:pt x="37401" y="151434"/>
                  </a:lnTo>
                  <a:lnTo>
                    <a:pt x="37795" y="151053"/>
                  </a:lnTo>
                  <a:lnTo>
                    <a:pt x="37795" y="150660"/>
                  </a:lnTo>
                  <a:lnTo>
                    <a:pt x="37795" y="150279"/>
                  </a:lnTo>
                  <a:lnTo>
                    <a:pt x="37401" y="150279"/>
                  </a:lnTo>
                  <a:lnTo>
                    <a:pt x="37795" y="150279"/>
                  </a:lnTo>
                  <a:lnTo>
                    <a:pt x="38188" y="150279"/>
                  </a:lnTo>
                  <a:lnTo>
                    <a:pt x="38569" y="150279"/>
                  </a:lnTo>
                  <a:lnTo>
                    <a:pt x="38963" y="150279"/>
                  </a:lnTo>
                  <a:lnTo>
                    <a:pt x="38963" y="149898"/>
                  </a:lnTo>
                  <a:lnTo>
                    <a:pt x="39357" y="149898"/>
                  </a:lnTo>
                  <a:lnTo>
                    <a:pt x="39738" y="149898"/>
                  </a:lnTo>
                  <a:lnTo>
                    <a:pt x="39738" y="149504"/>
                  </a:lnTo>
                  <a:lnTo>
                    <a:pt x="39941" y="149504"/>
                  </a:lnTo>
                  <a:lnTo>
                    <a:pt x="39941" y="149123"/>
                  </a:lnTo>
                  <a:lnTo>
                    <a:pt x="40322" y="149123"/>
                  </a:lnTo>
                  <a:lnTo>
                    <a:pt x="40716" y="149123"/>
                  </a:lnTo>
                  <a:lnTo>
                    <a:pt x="40716" y="148742"/>
                  </a:lnTo>
                  <a:lnTo>
                    <a:pt x="40716" y="148348"/>
                  </a:lnTo>
                  <a:lnTo>
                    <a:pt x="40716" y="148158"/>
                  </a:lnTo>
                  <a:lnTo>
                    <a:pt x="41109" y="148158"/>
                  </a:lnTo>
                  <a:lnTo>
                    <a:pt x="41109" y="147777"/>
                  </a:lnTo>
                  <a:lnTo>
                    <a:pt x="40716" y="147777"/>
                  </a:lnTo>
                  <a:lnTo>
                    <a:pt x="40716" y="147383"/>
                  </a:lnTo>
                  <a:lnTo>
                    <a:pt x="40322" y="147383"/>
                  </a:lnTo>
                  <a:lnTo>
                    <a:pt x="39941" y="147383"/>
                  </a:lnTo>
                  <a:lnTo>
                    <a:pt x="39941" y="147002"/>
                  </a:lnTo>
                  <a:lnTo>
                    <a:pt x="39941" y="146621"/>
                  </a:lnTo>
                  <a:lnTo>
                    <a:pt x="39738" y="146227"/>
                  </a:lnTo>
                  <a:lnTo>
                    <a:pt x="39357" y="146227"/>
                  </a:lnTo>
                  <a:lnTo>
                    <a:pt x="38963" y="145846"/>
                  </a:lnTo>
                  <a:lnTo>
                    <a:pt x="38963" y="145465"/>
                  </a:lnTo>
                  <a:lnTo>
                    <a:pt x="38963" y="145072"/>
                  </a:lnTo>
                  <a:lnTo>
                    <a:pt x="38963" y="144691"/>
                  </a:lnTo>
                  <a:lnTo>
                    <a:pt x="38569" y="144691"/>
                  </a:lnTo>
                  <a:lnTo>
                    <a:pt x="38569" y="144310"/>
                  </a:lnTo>
                  <a:lnTo>
                    <a:pt x="38188" y="144310"/>
                  </a:lnTo>
                  <a:lnTo>
                    <a:pt x="38188" y="143916"/>
                  </a:lnTo>
                  <a:lnTo>
                    <a:pt x="38188" y="143535"/>
                  </a:lnTo>
                  <a:lnTo>
                    <a:pt x="37795" y="143344"/>
                  </a:lnTo>
                  <a:lnTo>
                    <a:pt x="38188" y="142951"/>
                  </a:lnTo>
                  <a:lnTo>
                    <a:pt x="40322" y="142951"/>
                  </a:lnTo>
                  <a:lnTo>
                    <a:pt x="40716" y="143344"/>
                  </a:lnTo>
                  <a:lnTo>
                    <a:pt x="41503" y="143344"/>
                  </a:lnTo>
                  <a:lnTo>
                    <a:pt x="41884" y="143344"/>
                  </a:lnTo>
                  <a:lnTo>
                    <a:pt x="42278" y="142951"/>
                  </a:lnTo>
                  <a:lnTo>
                    <a:pt x="42278" y="143344"/>
                  </a:lnTo>
                  <a:lnTo>
                    <a:pt x="42671" y="143344"/>
                  </a:lnTo>
                  <a:lnTo>
                    <a:pt x="42671" y="143535"/>
                  </a:lnTo>
                  <a:lnTo>
                    <a:pt x="42671" y="143344"/>
                  </a:lnTo>
                  <a:lnTo>
                    <a:pt x="43052" y="143344"/>
                  </a:lnTo>
                  <a:lnTo>
                    <a:pt x="43446" y="142951"/>
                  </a:lnTo>
                  <a:lnTo>
                    <a:pt x="43827" y="143344"/>
                  </a:lnTo>
                  <a:lnTo>
                    <a:pt x="44221" y="143344"/>
                  </a:lnTo>
                  <a:lnTo>
                    <a:pt x="44424" y="143344"/>
                  </a:lnTo>
                  <a:lnTo>
                    <a:pt x="44424" y="142951"/>
                  </a:lnTo>
                  <a:lnTo>
                    <a:pt x="44805" y="142951"/>
                  </a:lnTo>
                  <a:lnTo>
                    <a:pt x="45199" y="142951"/>
                  </a:lnTo>
                  <a:lnTo>
                    <a:pt x="45592" y="142951"/>
                  </a:lnTo>
                  <a:lnTo>
                    <a:pt x="45973" y="142951"/>
                  </a:lnTo>
                  <a:lnTo>
                    <a:pt x="46367" y="142951"/>
                  </a:lnTo>
                  <a:lnTo>
                    <a:pt x="46367" y="142570"/>
                  </a:lnTo>
                  <a:lnTo>
                    <a:pt x="46761" y="142570"/>
                  </a:lnTo>
                  <a:lnTo>
                    <a:pt x="47142" y="142570"/>
                  </a:lnTo>
                  <a:lnTo>
                    <a:pt x="47142" y="142951"/>
                  </a:lnTo>
                  <a:lnTo>
                    <a:pt x="47536" y="142951"/>
                  </a:lnTo>
                  <a:lnTo>
                    <a:pt x="47536" y="142570"/>
                  </a:lnTo>
                  <a:lnTo>
                    <a:pt x="47929" y="142570"/>
                  </a:lnTo>
                  <a:lnTo>
                    <a:pt x="47929" y="142189"/>
                  </a:lnTo>
                  <a:lnTo>
                    <a:pt x="47536" y="141795"/>
                  </a:lnTo>
                  <a:lnTo>
                    <a:pt x="47142" y="141414"/>
                  </a:lnTo>
                  <a:lnTo>
                    <a:pt x="47142" y="141033"/>
                  </a:lnTo>
                  <a:lnTo>
                    <a:pt x="47142" y="140652"/>
                  </a:lnTo>
                  <a:lnTo>
                    <a:pt x="47142" y="140258"/>
                  </a:lnTo>
                  <a:lnTo>
                    <a:pt x="47142" y="139877"/>
                  </a:lnTo>
                  <a:lnTo>
                    <a:pt x="47536" y="139877"/>
                  </a:lnTo>
                  <a:lnTo>
                    <a:pt x="47536" y="139496"/>
                  </a:lnTo>
                  <a:lnTo>
                    <a:pt x="47536" y="139103"/>
                  </a:lnTo>
                  <a:lnTo>
                    <a:pt x="47142" y="139103"/>
                  </a:lnTo>
                  <a:lnTo>
                    <a:pt x="47142" y="138722"/>
                  </a:lnTo>
                  <a:lnTo>
                    <a:pt x="46761" y="138722"/>
                  </a:lnTo>
                  <a:lnTo>
                    <a:pt x="46367" y="138722"/>
                  </a:lnTo>
                  <a:lnTo>
                    <a:pt x="46367" y="138531"/>
                  </a:lnTo>
                  <a:lnTo>
                    <a:pt x="46367" y="138137"/>
                  </a:lnTo>
                  <a:lnTo>
                    <a:pt x="45973" y="138137"/>
                  </a:lnTo>
                  <a:lnTo>
                    <a:pt x="45592" y="138137"/>
                  </a:lnTo>
                  <a:lnTo>
                    <a:pt x="45592" y="137756"/>
                  </a:lnTo>
                  <a:lnTo>
                    <a:pt x="45199" y="137756"/>
                  </a:lnTo>
                  <a:lnTo>
                    <a:pt x="45199" y="137375"/>
                  </a:lnTo>
                  <a:lnTo>
                    <a:pt x="45592" y="137375"/>
                  </a:lnTo>
                  <a:lnTo>
                    <a:pt x="45592" y="136982"/>
                  </a:lnTo>
                  <a:lnTo>
                    <a:pt x="45199" y="136982"/>
                  </a:lnTo>
                  <a:lnTo>
                    <a:pt x="45199" y="136601"/>
                  </a:lnTo>
                  <a:lnTo>
                    <a:pt x="45199" y="136220"/>
                  </a:lnTo>
                  <a:lnTo>
                    <a:pt x="45199" y="135826"/>
                  </a:lnTo>
                  <a:lnTo>
                    <a:pt x="45199" y="135445"/>
                  </a:lnTo>
                  <a:lnTo>
                    <a:pt x="45592" y="135064"/>
                  </a:lnTo>
                  <a:lnTo>
                    <a:pt x="45199" y="135064"/>
                  </a:lnTo>
                  <a:lnTo>
                    <a:pt x="45199" y="134670"/>
                  </a:lnTo>
                  <a:lnTo>
                    <a:pt x="45199" y="134289"/>
                  </a:lnTo>
                  <a:lnTo>
                    <a:pt x="45592" y="134289"/>
                  </a:lnTo>
                  <a:lnTo>
                    <a:pt x="45592" y="133896"/>
                  </a:lnTo>
                  <a:lnTo>
                    <a:pt x="45973" y="133705"/>
                  </a:lnTo>
                  <a:lnTo>
                    <a:pt x="45592" y="133705"/>
                  </a:lnTo>
                  <a:lnTo>
                    <a:pt x="45592" y="133324"/>
                  </a:lnTo>
                  <a:lnTo>
                    <a:pt x="45199" y="133324"/>
                  </a:lnTo>
                  <a:lnTo>
                    <a:pt x="45199" y="132943"/>
                  </a:lnTo>
                  <a:lnTo>
                    <a:pt x="45199" y="132549"/>
                  </a:lnTo>
                  <a:lnTo>
                    <a:pt x="45199" y="132168"/>
                  </a:lnTo>
                  <a:lnTo>
                    <a:pt x="45199" y="131787"/>
                  </a:lnTo>
                  <a:lnTo>
                    <a:pt x="44805" y="131787"/>
                  </a:lnTo>
                  <a:lnTo>
                    <a:pt x="44424" y="131394"/>
                  </a:lnTo>
                  <a:lnTo>
                    <a:pt x="44805" y="131013"/>
                  </a:lnTo>
                  <a:lnTo>
                    <a:pt x="44424" y="131013"/>
                  </a:lnTo>
                  <a:lnTo>
                    <a:pt x="44221" y="131013"/>
                  </a:lnTo>
                  <a:lnTo>
                    <a:pt x="44221" y="130632"/>
                  </a:lnTo>
                  <a:lnTo>
                    <a:pt x="43827" y="130632"/>
                  </a:lnTo>
                  <a:lnTo>
                    <a:pt x="43827" y="130238"/>
                  </a:lnTo>
                  <a:lnTo>
                    <a:pt x="44221" y="130238"/>
                  </a:lnTo>
                  <a:lnTo>
                    <a:pt x="44424" y="130238"/>
                  </a:lnTo>
                  <a:lnTo>
                    <a:pt x="44424" y="129857"/>
                  </a:lnTo>
                  <a:lnTo>
                    <a:pt x="44221" y="129476"/>
                  </a:lnTo>
                  <a:lnTo>
                    <a:pt x="43827" y="129476"/>
                  </a:lnTo>
                  <a:lnTo>
                    <a:pt x="43446" y="129476"/>
                  </a:lnTo>
                  <a:lnTo>
                    <a:pt x="43446" y="129082"/>
                  </a:lnTo>
                  <a:lnTo>
                    <a:pt x="43052" y="129082"/>
                  </a:lnTo>
                  <a:lnTo>
                    <a:pt x="42671" y="129082"/>
                  </a:lnTo>
                  <a:lnTo>
                    <a:pt x="42671" y="128892"/>
                  </a:lnTo>
                  <a:lnTo>
                    <a:pt x="42278" y="128892"/>
                  </a:lnTo>
                  <a:lnTo>
                    <a:pt x="41884" y="128892"/>
                  </a:lnTo>
                  <a:lnTo>
                    <a:pt x="41884" y="128511"/>
                  </a:lnTo>
                  <a:lnTo>
                    <a:pt x="41503" y="128511"/>
                  </a:lnTo>
                  <a:lnTo>
                    <a:pt x="41109" y="128117"/>
                  </a:lnTo>
                  <a:lnTo>
                    <a:pt x="41109" y="128511"/>
                  </a:lnTo>
                  <a:lnTo>
                    <a:pt x="40716" y="128511"/>
                  </a:lnTo>
                  <a:lnTo>
                    <a:pt x="40716" y="128892"/>
                  </a:lnTo>
                  <a:lnTo>
                    <a:pt x="40716" y="129082"/>
                  </a:lnTo>
                  <a:lnTo>
                    <a:pt x="40322" y="129082"/>
                  </a:lnTo>
                  <a:lnTo>
                    <a:pt x="40322" y="129476"/>
                  </a:lnTo>
                  <a:lnTo>
                    <a:pt x="39941" y="129476"/>
                  </a:lnTo>
                  <a:lnTo>
                    <a:pt x="39941" y="129857"/>
                  </a:lnTo>
                  <a:lnTo>
                    <a:pt x="39738" y="129857"/>
                  </a:lnTo>
                  <a:lnTo>
                    <a:pt x="39738" y="130238"/>
                  </a:lnTo>
                  <a:lnTo>
                    <a:pt x="39738" y="130632"/>
                  </a:lnTo>
                  <a:lnTo>
                    <a:pt x="39738" y="131013"/>
                  </a:lnTo>
                  <a:lnTo>
                    <a:pt x="39357" y="131013"/>
                  </a:lnTo>
                  <a:lnTo>
                    <a:pt x="39357" y="131394"/>
                  </a:lnTo>
                  <a:lnTo>
                    <a:pt x="38963" y="131394"/>
                  </a:lnTo>
                  <a:lnTo>
                    <a:pt x="38963" y="131787"/>
                  </a:lnTo>
                  <a:lnTo>
                    <a:pt x="38569" y="131787"/>
                  </a:lnTo>
                  <a:lnTo>
                    <a:pt x="38188" y="131787"/>
                  </a:lnTo>
                  <a:lnTo>
                    <a:pt x="37795" y="131787"/>
                  </a:lnTo>
                  <a:lnTo>
                    <a:pt x="37401" y="131787"/>
                  </a:lnTo>
                  <a:lnTo>
                    <a:pt x="37401" y="132168"/>
                  </a:lnTo>
                  <a:lnTo>
                    <a:pt x="37020" y="132168"/>
                  </a:lnTo>
                  <a:lnTo>
                    <a:pt x="37020" y="131787"/>
                  </a:lnTo>
                  <a:lnTo>
                    <a:pt x="37020" y="132168"/>
                  </a:lnTo>
                  <a:lnTo>
                    <a:pt x="36626" y="132168"/>
                  </a:lnTo>
                  <a:lnTo>
                    <a:pt x="35852" y="131394"/>
                  </a:lnTo>
                  <a:lnTo>
                    <a:pt x="35458" y="131394"/>
                  </a:lnTo>
                  <a:lnTo>
                    <a:pt x="35458" y="131787"/>
                  </a:lnTo>
                  <a:lnTo>
                    <a:pt x="35064" y="132168"/>
                  </a:lnTo>
                  <a:lnTo>
                    <a:pt x="35064" y="132549"/>
                  </a:lnTo>
                  <a:lnTo>
                    <a:pt x="34874" y="132549"/>
                  </a:lnTo>
                  <a:lnTo>
                    <a:pt x="34874" y="132943"/>
                  </a:lnTo>
                  <a:lnTo>
                    <a:pt x="34480" y="132943"/>
                  </a:lnTo>
                  <a:lnTo>
                    <a:pt x="34086" y="133324"/>
                  </a:lnTo>
                  <a:lnTo>
                    <a:pt x="34086" y="133705"/>
                  </a:lnTo>
                  <a:lnTo>
                    <a:pt x="34086" y="133896"/>
                  </a:lnTo>
                  <a:lnTo>
                    <a:pt x="33705" y="134289"/>
                  </a:lnTo>
                  <a:lnTo>
                    <a:pt x="33705" y="134670"/>
                  </a:lnTo>
                  <a:lnTo>
                    <a:pt x="33705" y="135064"/>
                  </a:lnTo>
                  <a:lnTo>
                    <a:pt x="34086" y="135445"/>
                  </a:lnTo>
                  <a:lnTo>
                    <a:pt x="34086" y="135826"/>
                  </a:lnTo>
                  <a:lnTo>
                    <a:pt x="33705" y="135826"/>
                  </a:lnTo>
                  <a:lnTo>
                    <a:pt x="33312" y="135826"/>
                  </a:lnTo>
                  <a:lnTo>
                    <a:pt x="33312" y="136220"/>
                  </a:lnTo>
                  <a:lnTo>
                    <a:pt x="32931" y="136220"/>
                  </a:lnTo>
                  <a:lnTo>
                    <a:pt x="32537" y="136220"/>
                  </a:lnTo>
                  <a:lnTo>
                    <a:pt x="32537" y="136601"/>
                  </a:lnTo>
                  <a:lnTo>
                    <a:pt x="32537" y="136982"/>
                  </a:lnTo>
                  <a:lnTo>
                    <a:pt x="32931" y="136982"/>
                  </a:lnTo>
                  <a:lnTo>
                    <a:pt x="32537" y="137375"/>
                  </a:lnTo>
                  <a:lnTo>
                    <a:pt x="32143" y="137375"/>
                  </a:lnTo>
                  <a:lnTo>
                    <a:pt x="31762" y="137375"/>
                  </a:lnTo>
                  <a:lnTo>
                    <a:pt x="31762" y="137756"/>
                  </a:lnTo>
                  <a:lnTo>
                    <a:pt x="31368" y="137756"/>
                  </a:lnTo>
                  <a:lnTo>
                    <a:pt x="30975" y="137756"/>
                  </a:lnTo>
                  <a:lnTo>
                    <a:pt x="30975" y="138137"/>
                  </a:lnTo>
                  <a:lnTo>
                    <a:pt x="30581" y="138137"/>
                  </a:lnTo>
                  <a:lnTo>
                    <a:pt x="30200" y="138137"/>
                  </a:lnTo>
                  <a:lnTo>
                    <a:pt x="30200" y="138531"/>
                  </a:lnTo>
                  <a:lnTo>
                    <a:pt x="29997" y="138531"/>
                  </a:lnTo>
                  <a:lnTo>
                    <a:pt x="29616" y="138531"/>
                  </a:lnTo>
                  <a:lnTo>
                    <a:pt x="29222" y="138531"/>
                  </a:lnTo>
                  <a:lnTo>
                    <a:pt x="28828" y="138531"/>
                  </a:lnTo>
                  <a:lnTo>
                    <a:pt x="28828" y="138722"/>
                  </a:lnTo>
                  <a:lnTo>
                    <a:pt x="28447" y="138722"/>
                  </a:lnTo>
                  <a:lnTo>
                    <a:pt x="28447" y="139103"/>
                  </a:lnTo>
                  <a:lnTo>
                    <a:pt x="28054" y="139103"/>
                  </a:lnTo>
                  <a:lnTo>
                    <a:pt x="27660" y="139103"/>
                  </a:lnTo>
                  <a:lnTo>
                    <a:pt x="27660" y="139496"/>
                  </a:lnTo>
                  <a:lnTo>
                    <a:pt x="27660" y="139877"/>
                  </a:lnTo>
                  <a:lnTo>
                    <a:pt x="27660" y="140258"/>
                  </a:lnTo>
                  <a:lnTo>
                    <a:pt x="27660" y="140652"/>
                  </a:lnTo>
                  <a:lnTo>
                    <a:pt x="27279" y="140652"/>
                  </a:lnTo>
                  <a:lnTo>
                    <a:pt x="27279" y="140258"/>
                  </a:lnTo>
                  <a:lnTo>
                    <a:pt x="27279" y="140652"/>
                  </a:lnTo>
                  <a:lnTo>
                    <a:pt x="26885" y="140652"/>
                  </a:lnTo>
                  <a:lnTo>
                    <a:pt x="26492" y="140652"/>
                  </a:lnTo>
                  <a:lnTo>
                    <a:pt x="26492" y="140258"/>
                  </a:lnTo>
                  <a:lnTo>
                    <a:pt x="26111" y="140258"/>
                  </a:lnTo>
                  <a:lnTo>
                    <a:pt x="26111" y="139877"/>
                  </a:lnTo>
                  <a:lnTo>
                    <a:pt x="25717" y="139496"/>
                  </a:lnTo>
                  <a:lnTo>
                    <a:pt x="25717" y="139877"/>
                  </a:lnTo>
                  <a:lnTo>
                    <a:pt x="25323" y="139877"/>
                  </a:lnTo>
                  <a:lnTo>
                    <a:pt x="25323" y="140258"/>
                  </a:lnTo>
                  <a:lnTo>
                    <a:pt x="24739" y="140652"/>
                  </a:lnTo>
                  <a:lnTo>
                    <a:pt x="24345" y="140652"/>
                  </a:lnTo>
                  <a:lnTo>
                    <a:pt x="24345" y="141033"/>
                  </a:lnTo>
                  <a:lnTo>
                    <a:pt x="23964" y="141033"/>
                  </a:lnTo>
                  <a:lnTo>
                    <a:pt x="23571" y="141033"/>
                  </a:lnTo>
                  <a:lnTo>
                    <a:pt x="23571" y="140652"/>
                  </a:lnTo>
                  <a:lnTo>
                    <a:pt x="23964" y="140258"/>
                  </a:lnTo>
                  <a:lnTo>
                    <a:pt x="23964" y="139877"/>
                  </a:lnTo>
                  <a:lnTo>
                    <a:pt x="23964" y="139496"/>
                  </a:lnTo>
                  <a:lnTo>
                    <a:pt x="23571" y="139103"/>
                  </a:lnTo>
                  <a:lnTo>
                    <a:pt x="23571" y="138722"/>
                  </a:lnTo>
                  <a:lnTo>
                    <a:pt x="23190" y="138722"/>
                  </a:lnTo>
                  <a:lnTo>
                    <a:pt x="23190" y="138531"/>
                  </a:lnTo>
                  <a:lnTo>
                    <a:pt x="23190" y="138137"/>
                  </a:lnTo>
                  <a:lnTo>
                    <a:pt x="22796" y="138137"/>
                  </a:lnTo>
                  <a:lnTo>
                    <a:pt x="22796" y="137756"/>
                  </a:lnTo>
                  <a:lnTo>
                    <a:pt x="22402" y="137375"/>
                  </a:lnTo>
                  <a:lnTo>
                    <a:pt x="22402" y="136982"/>
                  </a:lnTo>
                  <a:lnTo>
                    <a:pt x="22402" y="136601"/>
                  </a:lnTo>
                  <a:lnTo>
                    <a:pt x="22021" y="136601"/>
                  </a:lnTo>
                  <a:lnTo>
                    <a:pt x="22021" y="136220"/>
                  </a:lnTo>
                  <a:lnTo>
                    <a:pt x="21628" y="135826"/>
                  </a:lnTo>
                  <a:lnTo>
                    <a:pt x="21628" y="135445"/>
                  </a:lnTo>
                  <a:lnTo>
                    <a:pt x="21234" y="135445"/>
                  </a:lnTo>
                  <a:lnTo>
                    <a:pt x="21234" y="135064"/>
                  </a:lnTo>
                  <a:lnTo>
                    <a:pt x="21234" y="134670"/>
                  </a:lnTo>
                  <a:lnTo>
                    <a:pt x="20840" y="134289"/>
                  </a:lnTo>
                  <a:lnTo>
                    <a:pt x="18313" y="134289"/>
                  </a:lnTo>
                  <a:lnTo>
                    <a:pt x="18313" y="134670"/>
                  </a:lnTo>
                  <a:lnTo>
                    <a:pt x="17919" y="134670"/>
                  </a:lnTo>
                  <a:lnTo>
                    <a:pt x="17919" y="135064"/>
                  </a:lnTo>
                  <a:lnTo>
                    <a:pt x="17538" y="135445"/>
                  </a:lnTo>
                  <a:lnTo>
                    <a:pt x="17144" y="135064"/>
                  </a:lnTo>
                  <a:lnTo>
                    <a:pt x="17144" y="134670"/>
                  </a:lnTo>
                  <a:lnTo>
                    <a:pt x="16751" y="134670"/>
                  </a:lnTo>
                  <a:lnTo>
                    <a:pt x="16370" y="134670"/>
                  </a:lnTo>
                  <a:lnTo>
                    <a:pt x="16370" y="135064"/>
                  </a:lnTo>
                  <a:lnTo>
                    <a:pt x="15976" y="134670"/>
                  </a:lnTo>
                  <a:lnTo>
                    <a:pt x="15773" y="134670"/>
                  </a:lnTo>
                  <a:lnTo>
                    <a:pt x="15773" y="134289"/>
                  </a:lnTo>
                  <a:lnTo>
                    <a:pt x="15392" y="134670"/>
                  </a:lnTo>
                  <a:lnTo>
                    <a:pt x="14604" y="134670"/>
                  </a:lnTo>
                  <a:lnTo>
                    <a:pt x="14604" y="135064"/>
                  </a:lnTo>
                  <a:lnTo>
                    <a:pt x="14223" y="135064"/>
                  </a:lnTo>
                  <a:lnTo>
                    <a:pt x="13830" y="134670"/>
                  </a:lnTo>
                  <a:lnTo>
                    <a:pt x="13830" y="134289"/>
                  </a:lnTo>
                  <a:lnTo>
                    <a:pt x="13830" y="133896"/>
                  </a:lnTo>
                  <a:lnTo>
                    <a:pt x="13830" y="133705"/>
                  </a:lnTo>
                  <a:lnTo>
                    <a:pt x="13830" y="133324"/>
                  </a:lnTo>
                  <a:lnTo>
                    <a:pt x="13830" y="132943"/>
                  </a:lnTo>
                  <a:lnTo>
                    <a:pt x="13449" y="132549"/>
                  </a:lnTo>
                  <a:lnTo>
                    <a:pt x="13449" y="132168"/>
                  </a:lnTo>
                  <a:lnTo>
                    <a:pt x="13449" y="131787"/>
                  </a:lnTo>
                  <a:lnTo>
                    <a:pt x="13830" y="131394"/>
                  </a:lnTo>
                  <a:lnTo>
                    <a:pt x="13830" y="131013"/>
                  </a:lnTo>
                  <a:lnTo>
                    <a:pt x="14223" y="131013"/>
                  </a:lnTo>
                  <a:lnTo>
                    <a:pt x="13830" y="131013"/>
                  </a:lnTo>
                  <a:lnTo>
                    <a:pt x="13830" y="130632"/>
                  </a:lnTo>
                  <a:lnTo>
                    <a:pt x="14223" y="130632"/>
                  </a:lnTo>
                  <a:lnTo>
                    <a:pt x="14223" y="130238"/>
                  </a:lnTo>
                  <a:lnTo>
                    <a:pt x="13830" y="130238"/>
                  </a:lnTo>
                  <a:lnTo>
                    <a:pt x="13830" y="129857"/>
                  </a:lnTo>
                  <a:lnTo>
                    <a:pt x="14223" y="129857"/>
                  </a:lnTo>
                  <a:lnTo>
                    <a:pt x="14223" y="129476"/>
                  </a:lnTo>
                  <a:lnTo>
                    <a:pt x="14223" y="129082"/>
                  </a:lnTo>
                  <a:lnTo>
                    <a:pt x="14604" y="129082"/>
                  </a:lnTo>
                  <a:lnTo>
                    <a:pt x="14998" y="128892"/>
                  </a:lnTo>
                  <a:lnTo>
                    <a:pt x="14998" y="128511"/>
                  </a:lnTo>
                  <a:lnTo>
                    <a:pt x="15392" y="128511"/>
                  </a:lnTo>
                  <a:lnTo>
                    <a:pt x="15773" y="128511"/>
                  </a:lnTo>
                  <a:lnTo>
                    <a:pt x="15773" y="128892"/>
                  </a:lnTo>
                  <a:lnTo>
                    <a:pt x="15976" y="128892"/>
                  </a:lnTo>
                  <a:lnTo>
                    <a:pt x="15976" y="128511"/>
                  </a:lnTo>
                  <a:lnTo>
                    <a:pt x="16370" y="128511"/>
                  </a:lnTo>
                  <a:lnTo>
                    <a:pt x="16370" y="128117"/>
                  </a:lnTo>
                  <a:lnTo>
                    <a:pt x="15976" y="127736"/>
                  </a:lnTo>
                  <a:lnTo>
                    <a:pt x="16370" y="127736"/>
                  </a:lnTo>
                  <a:lnTo>
                    <a:pt x="16370" y="127355"/>
                  </a:lnTo>
                  <a:lnTo>
                    <a:pt x="15976" y="126199"/>
                  </a:lnTo>
                  <a:lnTo>
                    <a:pt x="15976" y="125044"/>
                  </a:lnTo>
                  <a:lnTo>
                    <a:pt x="15773" y="124650"/>
                  </a:lnTo>
                  <a:lnTo>
                    <a:pt x="15392" y="124269"/>
                  </a:lnTo>
                  <a:lnTo>
                    <a:pt x="15392" y="124078"/>
                  </a:lnTo>
                  <a:lnTo>
                    <a:pt x="15392" y="123685"/>
                  </a:lnTo>
                  <a:lnTo>
                    <a:pt x="15773" y="123685"/>
                  </a:lnTo>
                  <a:lnTo>
                    <a:pt x="15773" y="123304"/>
                  </a:lnTo>
                  <a:lnTo>
                    <a:pt x="15773" y="122923"/>
                  </a:lnTo>
                  <a:lnTo>
                    <a:pt x="15976" y="122923"/>
                  </a:lnTo>
                  <a:lnTo>
                    <a:pt x="15976" y="122529"/>
                  </a:lnTo>
                  <a:lnTo>
                    <a:pt x="16370" y="122529"/>
                  </a:lnTo>
                  <a:lnTo>
                    <a:pt x="16370" y="122148"/>
                  </a:lnTo>
                  <a:lnTo>
                    <a:pt x="17144" y="121767"/>
                  </a:lnTo>
                  <a:lnTo>
                    <a:pt x="16751" y="121767"/>
                  </a:lnTo>
                  <a:lnTo>
                    <a:pt x="16751" y="121373"/>
                  </a:lnTo>
                  <a:lnTo>
                    <a:pt x="17144" y="121373"/>
                  </a:lnTo>
                  <a:lnTo>
                    <a:pt x="17144" y="120992"/>
                  </a:lnTo>
                  <a:lnTo>
                    <a:pt x="17144" y="121373"/>
                  </a:lnTo>
                  <a:lnTo>
                    <a:pt x="17538" y="121373"/>
                  </a:lnTo>
                  <a:lnTo>
                    <a:pt x="17538" y="120992"/>
                  </a:lnTo>
                  <a:lnTo>
                    <a:pt x="17538" y="120611"/>
                  </a:lnTo>
                  <a:lnTo>
                    <a:pt x="17919" y="120611"/>
                  </a:lnTo>
                  <a:lnTo>
                    <a:pt x="17919" y="120218"/>
                  </a:lnTo>
                  <a:lnTo>
                    <a:pt x="17919" y="119837"/>
                  </a:lnTo>
                  <a:lnTo>
                    <a:pt x="17919" y="119456"/>
                  </a:lnTo>
                  <a:lnTo>
                    <a:pt x="18313" y="119456"/>
                  </a:lnTo>
                  <a:lnTo>
                    <a:pt x="18313" y="119265"/>
                  </a:lnTo>
                  <a:lnTo>
                    <a:pt x="18707" y="119265"/>
                  </a:lnTo>
                  <a:lnTo>
                    <a:pt x="19088" y="118490"/>
                  </a:lnTo>
                  <a:lnTo>
                    <a:pt x="18707" y="118109"/>
                  </a:lnTo>
                  <a:lnTo>
                    <a:pt x="18313" y="118109"/>
                  </a:lnTo>
                  <a:lnTo>
                    <a:pt x="18313" y="117716"/>
                  </a:lnTo>
                  <a:lnTo>
                    <a:pt x="18313" y="117335"/>
                  </a:lnTo>
                  <a:lnTo>
                    <a:pt x="18707" y="117335"/>
                  </a:lnTo>
                  <a:lnTo>
                    <a:pt x="18707" y="116941"/>
                  </a:lnTo>
                  <a:lnTo>
                    <a:pt x="18707" y="116560"/>
                  </a:lnTo>
                  <a:lnTo>
                    <a:pt x="19088" y="116560"/>
                  </a:lnTo>
                  <a:lnTo>
                    <a:pt x="19481" y="116560"/>
                  </a:lnTo>
                  <a:lnTo>
                    <a:pt x="19481" y="116179"/>
                  </a:lnTo>
                  <a:lnTo>
                    <a:pt x="19875" y="116179"/>
                  </a:lnTo>
                  <a:lnTo>
                    <a:pt x="20256" y="116179"/>
                  </a:lnTo>
                  <a:lnTo>
                    <a:pt x="20256" y="115785"/>
                  </a:lnTo>
                  <a:lnTo>
                    <a:pt x="20650" y="115785"/>
                  </a:lnTo>
                  <a:lnTo>
                    <a:pt x="20650" y="115404"/>
                  </a:lnTo>
                  <a:lnTo>
                    <a:pt x="20650" y="115023"/>
                  </a:lnTo>
                  <a:lnTo>
                    <a:pt x="20256" y="115023"/>
                  </a:lnTo>
                  <a:lnTo>
                    <a:pt x="20256" y="114630"/>
                  </a:lnTo>
                  <a:lnTo>
                    <a:pt x="20256" y="115023"/>
                  </a:lnTo>
                  <a:lnTo>
                    <a:pt x="20256" y="114630"/>
                  </a:lnTo>
                  <a:lnTo>
                    <a:pt x="19875" y="114630"/>
                  </a:lnTo>
                  <a:lnTo>
                    <a:pt x="19875" y="114439"/>
                  </a:lnTo>
                  <a:lnTo>
                    <a:pt x="19875" y="114630"/>
                  </a:lnTo>
                  <a:lnTo>
                    <a:pt x="19875" y="114439"/>
                  </a:lnTo>
                  <a:lnTo>
                    <a:pt x="19481" y="114439"/>
                  </a:lnTo>
                  <a:lnTo>
                    <a:pt x="19875" y="114439"/>
                  </a:lnTo>
                  <a:lnTo>
                    <a:pt x="19875" y="114058"/>
                  </a:lnTo>
                  <a:lnTo>
                    <a:pt x="19481" y="114058"/>
                  </a:lnTo>
                  <a:lnTo>
                    <a:pt x="19481" y="113677"/>
                  </a:lnTo>
                  <a:lnTo>
                    <a:pt x="19875" y="113677"/>
                  </a:lnTo>
                  <a:lnTo>
                    <a:pt x="20256" y="113677"/>
                  </a:lnTo>
                  <a:lnTo>
                    <a:pt x="20650" y="113677"/>
                  </a:lnTo>
                  <a:lnTo>
                    <a:pt x="20650" y="113283"/>
                  </a:lnTo>
                  <a:lnTo>
                    <a:pt x="20840" y="113283"/>
                  </a:lnTo>
                  <a:lnTo>
                    <a:pt x="20840" y="112902"/>
                  </a:lnTo>
                  <a:lnTo>
                    <a:pt x="21234" y="112521"/>
                  </a:lnTo>
                  <a:lnTo>
                    <a:pt x="21234" y="112128"/>
                  </a:lnTo>
                  <a:lnTo>
                    <a:pt x="20840" y="112128"/>
                  </a:lnTo>
                  <a:lnTo>
                    <a:pt x="20840" y="111747"/>
                  </a:lnTo>
                  <a:lnTo>
                    <a:pt x="20840" y="111366"/>
                  </a:lnTo>
                  <a:lnTo>
                    <a:pt x="20840" y="111747"/>
                  </a:lnTo>
                  <a:lnTo>
                    <a:pt x="21234" y="111747"/>
                  </a:lnTo>
                  <a:lnTo>
                    <a:pt x="21234" y="111366"/>
                  </a:lnTo>
                  <a:lnTo>
                    <a:pt x="21628" y="110972"/>
                  </a:lnTo>
                  <a:lnTo>
                    <a:pt x="22021" y="110591"/>
                  </a:lnTo>
                  <a:lnTo>
                    <a:pt x="22402" y="110591"/>
                  </a:lnTo>
                  <a:lnTo>
                    <a:pt x="22402" y="110210"/>
                  </a:lnTo>
                  <a:lnTo>
                    <a:pt x="22021" y="110210"/>
                  </a:lnTo>
                  <a:lnTo>
                    <a:pt x="21628" y="110210"/>
                  </a:lnTo>
                  <a:lnTo>
                    <a:pt x="21234" y="110210"/>
                  </a:lnTo>
                  <a:lnTo>
                    <a:pt x="20840" y="110210"/>
                  </a:lnTo>
                  <a:lnTo>
                    <a:pt x="20650" y="109816"/>
                  </a:lnTo>
                  <a:lnTo>
                    <a:pt x="20256" y="109816"/>
                  </a:lnTo>
                  <a:lnTo>
                    <a:pt x="19875" y="109626"/>
                  </a:lnTo>
                  <a:lnTo>
                    <a:pt x="19875" y="109245"/>
                  </a:lnTo>
                  <a:lnTo>
                    <a:pt x="19875" y="108851"/>
                  </a:lnTo>
                  <a:lnTo>
                    <a:pt x="19481" y="108851"/>
                  </a:lnTo>
                  <a:lnTo>
                    <a:pt x="19481" y="108470"/>
                  </a:lnTo>
                  <a:lnTo>
                    <a:pt x="19088" y="108470"/>
                  </a:lnTo>
                  <a:lnTo>
                    <a:pt x="19088" y="108089"/>
                  </a:lnTo>
                  <a:lnTo>
                    <a:pt x="18707" y="108089"/>
                  </a:lnTo>
                  <a:lnTo>
                    <a:pt x="18313" y="108089"/>
                  </a:lnTo>
                  <a:lnTo>
                    <a:pt x="18313" y="107695"/>
                  </a:lnTo>
                  <a:lnTo>
                    <a:pt x="17919" y="107695"/>
                  </a:lnTo>
                  <a:lnTo>
                    <a:pt x="17538" y="107695"/>
                  </a:lnTo>
                  <a:lnTo>
                    <a:pt x="17144" y="107695"/>
                  </a:lnTo>
                  <a:lnTo>
                    <a:pt x="16751" y="108089"/>
                  </a:lnTo>
                  <a:lnTo>
                    <a:pt x="16370" y="108089"/>
                  </a:lnTo>
                  <a:lnTo>
                    <a:pt x="16370" y="108470"/>
                  </a:lnTo>
                  <a:lnTo>
                    <a:pt x="15976" y="108470"/>
                  </a:lnTo>
                  <a:lnTo>
                    <a:pt x="15976" y="108851"/>
                  </a:lnTo>
                  <a:lnTo>
                    <a:pt x="15773" y="108851"/>
                  </a:lnTo>
                  <a:lnTo>
                    <a:pt x="15392" y="109245"/>
                  </a:lnTo>
                  <a:lnTo>
                    <a:pt x="14998" y="109245"/>
                  </a:lnTo>
                  <a:lnTo>
                    <a:pt x="14998" y="109626"/>
                  </a:lnTo>
                  <a:lnTo>
                    <a:pt x="14998" y="109816"/>
                  </a:lnTo>
                  <a:lnTo>
                    <a:pt x="14604" y="109816"/>
                  </a:lnTo>
                  <a:lnTo>
                    <a:pt x="14223" y="110210"/>
                  </a:lnTo>
                  <a:lnTo>
                    <a:pt x="14223" y="109816"/>
                  </a:lnTo>
                  <a:lnTo>
                    <a:pt x="13830" y="109816"/>
                  </a:lnTo>
                  <a:lnTo>
                    <a:pt x="13449" y="109816"/>
                  </a:lnTo>
                  <a:lnTo>
                    <a:pt x="13055" y="109816"/>
                  </a:lnTo>
                  <a:lnTo>
                    <a:pt x="12661" y="109816"/>
                  </a:lnTo>
                  <a:lnTo>
                    <a:pt x="12661" y="110210"/>
                  </a:lnTo>
                  <a:lnTo>
                    <a:pt x="12661" y="110591"/>
                  </a:lnTo>
                  <a:lnTo>
                    <a:pt x="12280" y="110210"/>
                  </a:lnTo>
                  <a:lnTo>
                    <a:pt x="11887" y="110210"/>
                  </a:lnTo>
                  <a:lnTo>
                    <a:pt x="11887" y="110591"/>
                  </a:lnTo>
                  <a:lnTo>
                    <a:pt x="11887" y="110972"/>
                  </a:lnTo>
                  <a:lnTo>
                    <a:pt x="11493" y="110972"/>
                  </a:lnTo>
                  <a:lnTo>
                    <a:pt x="11493" y="111366"/>
                  </a:lnTo>
                  <a:lnTo>
                    <a:pt x="11099" y="111366"/>
                  </a:lnTo>
                  <a:lnTo>
                    <a:pt x="10515" y="110972"/>
                  </a:lnTo>
                  <a:lnTo>
                    <a:pt x="10515" y="111366"/>
                  </a:lnTo>
                  <a:lnTo>
                    <a:pt x="10515" y="111747"/>
                  </a:lnTo>
                  <a:lnTo>
                    <a:pt x="10134" y="111747"/>
                  </a:lnTo>
                  <a:lnTo>
                    <a:pt x="9740" y="111747"/>
                  </a:lnTo>
                  <a:lnTo>
                    <a:pt x="9347" y="111747"/>
                  </a:lnTo>
                  <a:lnTo>
                    <a:pt x="9347" y="111366"/>
                  </a:lnTo>
                  <a:lnTo>
                    <a:pt x="8966" y="111366"/>
                  </a:lnTo>
                  <a:lnTo>
                    <a:pt x="8572" y="110972"/>
                  </a:lnTo>
                  <a:lnTo>
                    <a:pt x="8572" y="110591"/>
                  </a:lnTo>
                  <a:lnTo>
                    <a:pt x="8572" y="110210"/>
                  </a:lnTo>
                  <a:lnTo>
                    <a:pt x="8178" y="110210"/>
                  </a:lnTo>
                  <a:lnTo>
                    <a:pt x="7797" y="109816"/>
                  </a:lnTo>
                  <a:lnTo>
                    <a:pt x="7404" y="109626"/>
                  </a:lnTo>
                  <a:lnTo>
                    <a:pt x="7404" y="109245"/>
                  </a:lnTo>
                  <a:lnTo>
                    <a:pt x="7797" y="108851"/>
                  </a:lnTo>
                  <a:lnTo>
                    <a:pt x="7797" y="108470"/>
                  </a:lnTo>
                  <a:lnTo>
                    <a:pt x="7404" y="108470"/>
                  </a:lnTo>
                  <a:lnTo>
                    <a:pt x="7404" y="108089"/>
                  </a:lnTo>
                  <a:lnTo>
                    <a:pt x="7010" y="108089"/>
                  </a:lnTo>
                  <a:lnTo>
                    <a:pt x="7010" y="106159"/>
                  </a:lnTo>
                  <a:lnTo>
                    <a:pt x="6629" y="106159"/>
                  </a:lnTo>
                  <a:lnTo>
                    <a:pt x="6629" y="105778"/>
                  </a:lnTo>
                  <a:lnTo>
                    <a:pt x="6629" y="105384"/>
                  </a:lnTo>
                  <a:lnTo>
                    <a:pt x="7010" y="105384"/>
                  </a:lnTo>
                  <a:lnTo>
                    <a:pt x="7010" y="103263"/>
                  </a:lnTo>
                  <a:lnTo>
                    <a:pt x="6629" y="103657"/>
                  </a:lnTo>
                  <a:lnTo>
                    <a:pt x="6629" y="103263"/>
                  </a:lnTo>
                  <a:lnTo>
                    <a:pt x="6629" y="102882"/>
                  </a:lnTo>
                  <a:lnTo>
                    <a:pt x="6426" y="102882"/>
                  </a:lnTo>
                  <a:lnTo>
                    <a:pt x="6426" y="102501"/>
                  </a:lnTo>
                  <a:lnTo>
                    <a:pt x="6426" y="102107"/>
                  </a:lnTo>
                  <a:lnTo>
                    <a:pt x="6629" y="102107"/>
                  </a:lnTo>
                  <a:lnTo>
                    <a:pt x="6426" y="102107"/>
                  </a:lnTo>
                  <a:lnTo>
                    <a:pt x="6629" y="102107"/>
                  </a:lnTo>
                  <a:lnTo>
                    <a:pt x="6426" y="101726"/>
                  </a:lnTo>
                  <a:lnTo>
                    <a:pt x="6629" y="101726"/>
                  </a:lnTo>
                  <a:lnTo>
                    <a:pt x="6426" y="101726"/>
                  </a:lnTo>
                  <a:lnTo>
                    <a:pt x="6629" y="101726"/>
                  </a:lnTo>
                  <a:lnTo>
                    <a:pt x="6629" y="101345"/>
                  </a:lnTo>
                  <a:lnTo>
                    <a:pt x="6426" y="101345"/>
                  </a:lnTo>
                  <a:lnTo>
                    <a:pt x="6426" y="101726"/>
                  </a:lnTo>
                  <a:lnTo>
                    <a:pt x="6426" y="101345"/>
                  </a:lnTo>
                  <a:lnTo>
                    <a:pt x="6629" y="101345"/>
                  </a:lnTo>
                  <a:lnTo>
                    <a:pt x="6426" y="101345"/>
                  </a:lnTo>
                  <a:lnTo>
                    <a:pt x="6629" y="101345"/>
                  </a:lnTo>
                  <a:lnTo>
                    <a:pt x="6629" y="100952"/>
                  </a:lnTo>
                  <a:lnTo>
                    <a:pt x="6426" y="100952"/>
                  </a:lnTo>
                  <a:lnTo>
                    <a:pt x="6629" y="100952"/>
                  </a:lnTo>
                  <a:lnTo>
                    <a:pt x="6629" y="100571"/>
                  </a:lnTo>
                  <a:lnTo>
                    <a:pt x="7010" y="100571"/>
                  </a:lnTo>
                  <a:lnTo>
                    <a:pt x="7404" y="100571"/>
                  </a:lnTo>
                  <a:lnTo>
                    <a:pt x="7404" y="100952"/>
                  </a:lnTo>
                  <a:lnTo>
                    <a:pt x="7797" y="100952"/>
                  </a:lnTo>
                  <a:lnTo>
                    <a:pt x="7797" y="101345"/>
                  </a:lnTo>
                  <a:lnTo>
                    <a:pt x="7797" y="100952"/>
                  </a:lnTo>
                  <a:lnTo>
                    <a:pt x="7797" y="101345"/>
                  </a:lnTo>
                  <a:lnTo>
                    <a:pt x="8178" y="101345"/>
                  </a:lnTo>
                  <a:lnTo>
                    <a:pt x="8178" y="100952"/>
                  </a:lnTo>
                  <a:lnTo>
                    <a:pt x="7797" y="100952"/>
                  </a:lnTo>
                  <a:lnTo>
                    <a:pt x="7797" y="100571"/>
                  </a:lnTo>
                  <a:lnTo>
                    <a:pt x="7797" y="100380"/>
                  </a:lnTo>
                  <a:lnTo>
                    <a:pt x="7797" y="99999"/>
                  </a:lnTo>
                  <a:lnTo>
                    <a:pt x="7797" y="99606"/>
                  </a:lnTo>
                  <a:lnTo>
                    <a:pt x="8178" y="99606"/>
                  </a:lnTo>
                  <a:lnTo>
                    <a:pt x="8178" y="99999"/>
                  </a:lnTo>
                  <a:lnTo>
                    <a:pt x="8178" y="99606"/>
                  </a:lnTo>
                  <a:lnTo>
                    <a:pt x="8572" y="99606"/>
                  </a:lnTo>
                  <a:lnTo>
                    <a:pt x="8572" y="99999"/>
                  </a:lnTo>
                  <a:lnTo>
                    <a:pt x="8966" y="99999"/>
                  </a:lnTo>
                  <a:lnTo>
                    <a:pt x="8966" y="100380"/>
                  </a:lnTo>
                  <a:lnTo>
                    <a:pt x="8966" y="100571"/>
                  </a:lnTo>
                  <a:lnTo>
                    <a:pt x="9347" y="100571"/>
                  </a:lnTo>
                  <a:lnTo>
                    <a:pt x="9347" y="100380"/>
                  </a:lnTo>
                  <a:lnTo>
                    <a:pt x="9740" y="100380"/>
                  </a:lnTo>
                  <a:lnTo>
                    <a:pt x="9740" y="99999"/>
                  </a:lnTo>
                  <a:lnTo>
                    <a:pt x="9347" y="99999"/>
                  </a:lnTo>
                  <a:lnTo>
                    <a:pt x="9347" y="99606"/>
                  </a:lnTo>
                  <a:lnTo>
                    <a:pt x="8966" y="99606"/>
                  </a:lnTo>
                  <a:lnTo>
                    <a:pt x="8966" y="99225"/>
                  </a:lnTo>
                  <a:lnTo>
                    <a:pt x="8966" y="98844"/>
                  </a:lnTo>
                  <a:lnTo>
                    <a:pt x="8966" y="98450"/>
                  </a:lnTo>
                  <a:lnTo>
                    <a:pt x="8572" y="98844"/>
                  </a:lnTo>
                  <a:lnTo>
                    <a:pt x="8572" y="98450"/>
                  </a:lnTo>
                  <a:lnTo>
                    <a:pt x="8572" y="98069"/>
                  </a:lnTo>
                  <a:lnTo>
                    <a:pt x="8572" y="97688"/>
                  </a:lnTo>
                  <a:lnTo>
                    <a:pt x="8572" y="97294"/>
                  </a:lnTo>
                  <a:lnTo>
                    <a:pt x="8966" y="97294"/>
                  </a:lnTo>
                  <a:lnTo>
                    <a:pt x="8572" y="97294"/>
                  </a:lnTo>
                  <a:lnTo>
                    <a:pt x="8966" y="97294"/>
                  </a:lnTo>
                  <a:lnTo>
                    <a:pt x="8966" y="96913"/>
                  </a:lnTo>
                  <a:lnTo>
                    <a:pt x="8572" y="96913"/>
                  </a:lnTo>
                  <a:lnTo>
                    <a:pt x="8966" y="96913"/>
                  </a:lnTo>
                  <a:lnTo>
                    <a:pt x="8966" y="96519"/>
                  </a:lnTo>
                  <a:lnTo>
                    <a:pt x="8572" y="96519"/>
                  </a:lnTo>
                  <a:lnTo>
                    <a:pt x="8572" y="96138"/>
                  </a:lnTo>
                  <a:lnTo>
                    <a:pt x="8572" y="95757"/>
                  </a:lnTo>
                  <a:lnTo>
                    <a:pt x="8178" y="95757"/>
                  </a:lnTo>
                  <a:lnTo>
                    <a:pt x="8178" y="95567"/>
                  </a:lnTo>
                  <a:lnTo>
                    <a:pt x="7797" y="95567"/>
                  </a:lnTo>
                  <a:lnTo>
                    <a:pt x="7404" y="95567"/>
                  </a:lnTo>
                  <a:lnTo>
                    <a:pt x="7404" y="95173"/>
                  </a:lnTo>
                  <a:lnTo>
                    <a:pt x="7404" y="95567"/>
                  </a:lnTo>
                  <a:lnTo>
                    <a:pt x="7404" y="95173"/>
                  </a:lnTo>
                  <a:lnTo>
                    <a:pt x="7010" y="95173"/>
                  </a:lnTo>
                  <a:lnTo>
                    <a:pt x="7010" y="94792"/>
                  </a:lnTo>
                  <a:lnTo>
                    <a:pt x="6629" y="94792"/>
                  </a:lnTo>
                  <a:lnTo>
                    <a:pt x="6629" y="94411"/>
                  </a:lnTo>
                  <a:lnTo>
                    <a:pt x="6426" y="94411"/>
                  </a:lnTo>
                  <a:lnTo>
                    <a:pt x="6032" y="94018"/>
                  </a:lnTo>
                  <a:lnTo>
                    <a:pt x="5651" y="94018"/>
                  </a:lnTo>
                  <a:lnTo>
                    <a:pt x="5651" y="93637"/>
                  </a:lnTo>
                  <a:lnTo>
                    <a:pt x="5257" y="93637"/>
                  </a:lnTo>
                  <a:lnTo>
                    <a:pt x="5257" y="93256"/>
                  </a:lnTo>
                  <a:lnTo>
                    <a:pt x="5651" y="93256"/>
                  </a:lnTo>
                  <a:lnTo>
                    <a:pt x="5257" y="93256"/>
                  </a:lnTo>
                  <a:lnTo>
                    <a:pt x="5257" y="92862"/>
                  </a:lnTo>
                  <a:lnTo>
                    <a:pt x="5257" y="93256"/>
                  </a:lnTo>
                  <a:lnTo>
                    <a:pt x="4864" y="93256"/>
                  </a:lnTo>
                  <a:lnTo>
                    <a:pt x="4864" y="92862"/>
                  </a:lnTo>
                  <a:lnTo>
                    <a:pt x="4483" y="92862"/>
                  </a:lnTo>
                  <a:lnTo>
                    <a:pt x="4089" y="92862"/>
                  </a:lnTo>
                  <a:lnTo>
                    <a:pt x="4089" y="92481"/>
                  </a:lnTo>
                  <a:lnTo>
                    <a:pt x="3708" y="92481"/>
                  </a:lnTo>
                  <a:lnTo>
                    <a:pt x="3314" y="92481"/>
                  </a:lnTo>
                  <a:lnTo>
                    <a:pt x="3314" y="92862"/>
                  </a:lnTo>
                  <a:lnTo>
                    <a:pt x="2920" y="92862"/>
                  </a:lnTo>
                  <a:lnTo>
                    <a:pt x="3314" y="92862"/>
                  </a:lnTo>
                  <a:lnTo>
                    <a:pt x="2920" y="92481"/>
                  </a:lnTo>
                  <a:lnTo>
                    <a:pt x="2527" y="92481"/>
                  </a:lnTo>
                  <a:lnTo>
                    <a:pt x="2527" y="92100"/>
                  </a:lnTo>
                  <a:lnTo>
                    <a:pt x="2146" y="92100"/>
                  </a:lnTo>
                  <a:lnTo>
                    <a:pt x="2527" y="92100"/>
                  </a:lnTo>
                  <a:lnTo>
                    <a:pt x="2527" y="91706"/>
                  </a:lnTo>
                  <a:lnTo>
                    <a:pt x="2920" y="91706"/>
                  </a:lnTo>
                  <a:lnTo>
                    <a:pt x="2920" y="91325"/>
                  </a:lnTo>
                  <a:lnTo>
                    <a:pt x="2920" y="90944"/>
                  </a:lnTo>
                  <a:lnTo>
                    <a:pt x="3314" y="90944"/>
                  </a:lnTo>
                  <a:lnTo>
                    <a:pt x="3314" y="91325"/>
                  </a:lnTo>
                  <a:lnTo>
                    <a:pt x="3708" y="91325"/>
                  </a:lnTo>
                  <a:lnTo>
                    <a:pt x="4089" y="91325"/>
                  </a:lnTo>
                  <a:lnTo>
                    <a:pt x="4089" y="90944"/>
                  </a:lnTo>
                  <a:lnTo>
                    <a:pt x="4483" y="90944"/>
                  </a:lnTo>
                  <a:lnTo>
                    <a:pt x="4864" y="90944"/>
                  </a:lnTo>
                  <a:lnTo>
                    <a:pt x="4864" y="90741"/>
                  </a:lnTo>
                  <a:lnTo>
                    <a:pt x="4864" y="90360"/>
                  </a:lnTo>
                  <a:lnTo>
                    <a:pt x="5257" y="90360"/>
                  </a:lnTo>
                  <a:lnTo>
                    <a:pt x="4864" y="89979"/>
                  </a:lnTo>
                  <a:lnTo>
                    <a:pt x="4483" y="89585"/>
                  </a:lnTo>
                  <a:lnTo>
                    <a:pt x="4483" y="89204"/>
                  </a:lnTo>
                  <a:lnTo>
                    <a:pt x="4483" y="88823"/>
                  </a:lnTo>
                  <a:lnTo>
                    <a:pt x="4483" y="88430"/>
                  </a:lnTo>
                  <a:lnTo>
                    <a:pt x="4483" y="88049"/>
                  </a:lnTo>
                  <a:lnTo>
                    <a:pt x="4864" y="87668"/>
                  </a:lnTo>
                  <a:lnTo>
                    <a:pt x="4864" y="87274"/>
                  </a:lnTo>
                  <a:lnTo>
                    <a:pt x="4483" y="86893"/>
                  </a:lnTo>
                  <a:lnTo>
                    <a:pt x="4483" y="86512"/>
                  </a:lnTo>
                  <a:lnTo>
                    <a:pt x="4864" y="86118"/>
                  </a:lnTo>
                  <a:lnTo>
                    <a:pt x="4864" y="85928"/>
                  </a:lnTo>
                  <a:lnTo>
                    <a:pt x="5257" y="85928"/>
                  </a:lnTo>
                  <a:lnTo>
                    <a:pt x="5651" y="85928"/>
                  </a:lnTo>
                  <a:lnTo>
                    <a:pt x="5651" y="85547"/>
                  </a:lnTo>
                  <a:lnTo>
                    <a:pt x="5651" y="85166"/>
                  </a:lnTo>
                  <a:lnTo>
                    <a:pt x="6032" y="84772"/>
                  </a:lnTo>
                  <a:lnTo>
                    <a:pt x="5651" y="84772"/>
                  </a:lnTo>
                  <a:lnTo>
                    <a:pt x="5651" y="84391"/>
                  </a:lnTo>
                  <a:lnTo>
                    <a:pt x="5257" y="83997"/>
                  </a:lnTo>
                  <a:lnTo>
                    <a:pt x="4483" y="83616"/>
                  </a:lnTo>
                  <a:lnTo>
                    <a:pt x="4089" y="83616"/>
                  </a:lnTo>
                  <a:lnTo>
                    <a:pt x="4089" y="83235"/>
                  </a:lnTo>
                  <a:lnTo>
                    <a:pt x="3708" y="83235"/>
                  </a:lnTo>
                  <a:lnTo>
                    <a:pt x="3314" y="83235"/>
                  </a:lnTo>
                  <a:lnTo>
                    <a:pt x="2920" y="83235"/>
                  </a:lnTo>
                  <a:lnTo>
                    <a:pt x="2920" y="82842"/>
                  </a:lnTo>
                  <a:lnTo>
                    <a:pt x="2920" y="82461"/>
                  </a:lnTo>
                  <a:lnTo>
                    <a:pt x="2920" y="82080"/>
                  </a:lnTo>
                  <a:lnTo>
                    <a:pt x="2920" y="82461"/>
                  </a:lnTo>
                  <a:lnTo>
                    <a:pt x="2146" y="82461"/>
                  </a:lnTo>
                  <a:lnTo>
                    <a:pt x="2146" y="82080"/>
                  </a:lnTo>
                  <a:lnTo>
                    <a:pt x="1752" y="81686"/>
                  </a:lnTo>
                  <a:lnTo>
                    <a:pt x="1562" y="81686"/>
                  </a:lnTo>
                  <a:lnTo>
                    <a:pt x="1168" y="81305"/>
                  </a:lnTo>
                  <a:lnTo>
                    <a:pt x="1562" y="81305"/>
                  </a:lnTo>
                  <a:lnTo>
                    <a:pt x="1562" y="81114"/>
                  </a:lnTo>
                  <a:lnTo>
                    <a:pt x="1168" y="81114"/>
                  </a:lnTo>
                  <a:lnTo>
                    <a:pt x="774" y="80733"/>
                  </a:lnTo>
                  <a:lnTo>
                    <a:pt x="393" y="80340"/>
                  </a:lnTo>
                  <a:lnTo>
                    <a:pt x="0" y="80340"/>
                  </a:lnTo>
                  <a:lnTo>
                    <a:pt x="0" y="79959"/>
                  </a:lnTo>
                  <a:lnTo>
                    <a:pt x="393" y="79578"/>
                  </a:lnTo>
                  <a:lnTo>
                    <a:pt x="774" y="79578"/>
                  </a:lnTo>
                  <a:lnTo>
                    <a:pt x="1168" y="79578"/>
                  </a:lnTo>
                  <a:lnTo>
                    <a:pt x="1168" y="79184"/>
                  </a:lnTo>
                  <a:lnTo>
                    <a:pt x="1562" y="79578"/>
                  </a:lnTo>
                  <a:lnTo>
                    <a:pt x="1752" y="79578"/>
                  </a:lnTo>
                  <a:lnTo>
                    <a:pt x="1752" y="79959"/>
                  </a:lnTo>
                  <a:lnTo>
                    <a:pt x="1752" y="79578"/>
                  </a:lnTo>
                  <a:lnTo>
                    <a:pt x="2146" y="79578"/>
                  </a:lnTo>
                  <a:lnTo>
                    <a:pt x="2527" y="79959"/>
                  </a:lnTo>
                  <a:lnTo>
                    <a:pt x="2920" y="79959"/>
                  </a:lnTo>
                  <a:lnTo>
                    <a:pt x="3314" y="80340"/>
                  </a:lnTo>
                  <a:lnTo>
                    <a:pt x="3708" y="80733"/>
                  </a:lnTo>
                  <a:lnTo>
                    <a:pt x="3708" y="80340"/>
                  </a:lnTo>
                  <a:lnTo>
                    <a:pt x="4089" y="80340"/>
                  </a:lnTo>
                  <a:lnTo>
                    <a:pt x="4089" y="79959"/>
                  </a:lnTo>
                  <a:lnTo>
                    <a:pt x="4483" y="79959"/>
                  </a:lnTo>
                  <a:lnTo>
                    <a:pt x="4089" y="79578"/>
                  </a:lnTo>
                  <a:lnTo>
                    <a:pt x="3314" y="79184"/>
                  </a:lnTo>
                  <a:lnTo>
                    <a:pt x="2920" y="79184"/>
                  </a:lnTo>
                  <a:lnTo>
                    <a:pt x="2920" y="78803"/>
                  </a:lnTo>
                  <a:lnTo>
                    <a:pt x="3314" y="78803"/>
                  </a:lnTo>
                  <a:lnTo>
                    <a:pt x="2920" y="78803"/>
                  </a:lnTo>
                  <a:lnTo>
                    <a:pt x="2920" y="78422"/>
                  </a:lnTo>
                  <a:lnTo>
                    <a:pt x="2920" y="78028"/>
                  </a:lnTo>
                  <a:lnTo>
                    <a:pt x="2920" y="77647"/>
                  </a:lnTo>
                  <a:lnTo>
                    <a:pt x="3314" y="77647"/>
                  </a:lnTo>
                  <a:lnTo>
                    <a:pt x="3314" y="77254"/>
                  </a:lnTo>
                  <a:lnTo>
                    <a:pt x="3708" y="77647"/>
                  </a:lnTo>
                  <a:lnTo>
                    <a:pt x="3708" y="77254"/>
                  </a:lnTo>
                  <a:lnTo>
                    <a:pt x="3708" y="76873"/>
                  </a:lnTo>
                  <a:lnTo>
                    <a:pt x="3314" y="76492"/>
                  </a:lnTo>
                  <a:lnTo>
                    <a:pt x="3314" y="76301"/>
                  </a:lnTo>
                  <a:lnTo>
                    <a:pt x="2920" y="75907"/>
                  </a:lnTo>
                  <a:lnTo>
                    <a:pt x="2920" y="75526"/>
                  </a:lnTo>
                  <a:lnTo>
                    <a:pt x="2527" y="75145"/>
                  </a:lnTo>
                  <a:lnTo>
                    <a:pt x="2527" y="74752"/>
                  </a:lnTo>
                  <a:lnTo>
                    <a:pt x="2146" y="74752"/>
                  </a:lnTo>
                  <a:lnTo>
                    <a:pt x="2146" y="74371"/>
                  </a:lnTo>
                  <a:lnTo>
                    <a:pt x="2920" y="74371"/>
                  </a:lnTo>
                  <a:lnTo>
                    <a:pt x="2920" y="73990"/>
                  </a:lnTo>
                  <a:lnTo>
                    <a:pt x="3314" y="74371"/>
                  </a:lnTo>
                  <a:lnTo>
                    <a:pt x="3314" y="73990"/>
                  </a:lnTo>
                  <a:lnTo>
                    <a:pt x="3708" y="73990"/>
                  </a:lnTo>
                  <a:lnTo>
                    <a:pt x="3708" y="73596"/>
                  </a:lnTo>
                  <a:lnTo>
                    <a:pt x="3314" y="73596"/>
                  </a:lnTo>
                  <a:lnTo>
                    <a:pt x="3314" y="73215"/>
                  </a:lnTo>
                  <a:lnTo>
                    <a:pt x="3314" y="72834"/>
                  </a:lnTo>
                  <a:lnTo>
                    <a:pt x="3314" y="72440"/>
                  </a:lnTo>
                  <a:lnTo>
                    <a:pt x="3708" y="72440"/>
                  </a:lnTo>
                  <a:lnTo>
                    <a:pt x="3708" y="72059"/>
                  </a:lnTo>
                  <a:lnTo>
                    <a:pt x="3708" y="71678"/>
                  </a:lnTo>
                  <a:lnTo>
                    <a:pt x="3314" y="71678"/>
                  </a:lnTo>
                  <a:lnTo>
                    <a:pt x="3314" y="71475"/>
                  </a:lnTo>
                  <a:lnTo>
                    <a:pt x="3314" y="71094"/>
                  </a:lnTo>
                  <a:lnTo>
                    <a:pt x="2920" y="70713"/>
                  </a:lnTo>
                  <a:lnTo>
                    <a:pt x="2920" y="70319"/>
                  </a:lnTo>
                  <a:lnTo>
                    <a:pt x="2920" y="69938"/>
                  </a:lnTo>
                  <a:lnTo>
                    <a:pt x="2920" y="69557"/>
                  </a:lnTo>
                  <a:lnTo>
                    <a:pt x="2527" y="69557"/>
                  </a:lnTo>
                  <a:lnTo>
                    <a:pt x="2920" y="69164"/>
                  </a:lnTo>
                  <a:lnTo>
                    <a:pt x="2920" y="68783"/>
                  </a:lnTo>
                  <a:lnTo>
                    <a:pt x="3314" y="68783"/>
                  </a:lnTo>
                  <a:lnTo>
                    <a:pt x="3708" y="68783"/>
                  </a:lnTo>
                  <a:lnTo>
                    <a:pt x="4089" y="68783"/>
                  </a:lnTo>
                  <a:lnTo>
                    <a:pt x="3708" y="68402"/>
                  </a:lnTo>
                  <a:lnTo>
                    <a:pt x="3708" y="67627"/>
                  </a:lnTo>
                  <a:lnTo>
                    <a:pt x="3708" y="67246"/>
                  </a:lnTo>
                  <a:lnTo>
                    <a:pt x="3314" y="67246"/>
                  </a:lnTo>
                  <a:lnTo>
                    <a:pt x="2920" y="67246"/>
                  </a:lnTo>
                  <a:lnTo>
                    <a:pt x="2920" y="66852"/>
                  </a:lnTo>
                  <a:lnTo>
                    <a:pt x="3314" y="66852"/>
                  </a:lnTo>
                  <a:lnTo>
                    <a:pt x="3314" y="66662"/>
                  </a:lnTo>
                  <a:lnTo>
                    <a:pt x="3314" y="66281"/>
                  </a:lnTo>
                  <a:lnTo>
                    <a:pt x="2920" y="66281"/>
                  </a:lnTo>
                  <a:lnTo>
                    <a:pt x="2920" y="65900"/>
                  </a:lnTo>
                  <a:lnTo>
                    <a:pt x="3314" y="65900"/>
                  </a:lnTo>
                  <a:lnTo>
                    <a:pt x="3708" y="65900"/>
                  </a:lnTo>
                  <a:lnTo>
                    <a:pt x="3708" y="65506"/>
                  </a:lnTo>
                  <a:lnTo>
                    <a:pt x="3708" y="65125"/>
                  </a:lnTo>
                  <a:lnTo>
                    <a:pt x="3708" y="64744"/>
                  </a:lnTo>
                  <a:lnTo>
                    <a:pt x="4089" y="64744"/>
                  </a:lnTo>
                  <a:lnTo>
                    <a:pt x="3708" y="64350"/>
                  </a:lnTo>
                  <a:lnTo>
                    <a:pt x="4089" y="64350"/>
                  </a:lnTo>
                  <a:lnTo>
                    <a:pt x="4089" y="63969"/>
                  </a:lnTo>
                  <a:lnTo>
                    <a:pt x="4483" y="63969"/>
                  </a:lnTo>
                  <a:lnTo>
                    <a:pt x="4483" y="63576"/>
                  </a:lnTo>
                  <a:lnTo>
                    <a:pt x="4483" y="63195"/>
                  </a:lnTo>
                  <a:lnTo>
                    <a:pt x="4483" y="63576"/>
                  </a:lnTo>
                  <a:lnTo>
                    <a:pt x="4864" y="63576"/>
                  </a:lnTo>
                  <a:lnTo>
                    <a:pt x="5257" y="63576"/>
                  </a:lnTo>
                  <a:lnTo>
                    <a:pt x="5257" y="63195"/>
                  </a:lnTo>
                  <a:lnTo>
                    <a:pt x="5651" y="63195"/>
                  </a:lnTo>
                  <a:lnTo>
                    <a:pt x="5651" y="62814"/>
                  </a:lnTo>
                  <a:lnTo>
                    <a:pt x="5257" y="62814"/>
                  </a:lnTo>
                  <a:lnTo>
                    <a:pt x="5651" y="62420"/>
                  </a:lnTo>
                  <a:lnTo>
                    <a:pt x="5651" y="62039"/>
                  </a:lnTo>
                  <a:lnTo>
                    <a:pt x="6032" y="62039"/>
                  </a:lnTo>
                  <a:lnTo>
                    <a:pt x="6426" y="62039"/>
                  </a:lnTo>
                  <a:lnTo>
                    <a:pt x="6629" y="62420"/>
                  </a:lnTo>
                  <a:lnTo>
                    <a:pt x="7010" y="62420"/>
                  </a:lnTo>
                  <a:lnTo>
                    <a:pt x="7404" y="62420"/>
                  </a:lnTo>
                  <a:lnTo>
                    <a:pt x="7797" y="62420"/>
                  </a:lnTo>
                  <a:lnTo>
                    <a:pt x="7797" y="62039"/>
                  </a:lnTo>
                  <a:lnTo>
                    <a:pt x="8178" y="61848"/>
                  </a:lnTo>
                  <a:lnTo>
                    <a:pt x="8572" y="61848"/>
                  </a:lnTo>
                  <a:lnTo>
                    <a:pt x="8966" y="61467"/>
                  </a:lnTo>
                  <a:lnTo>
                    <a:pt x="11099" y="61467"/>
                  </a:lnTo>
                  <a:lnTo>
                    <a:pt x="11493" y="61848"/>
                  </a:lnTo>
                  <a:lnTo>
                    <a:pt x="11493" y="61467"/>
                  </a:lnTo>
                  <a:lnTo>
                    <a:pt x="11887" y="61848"/>
                  </a:lnTo>
                  <a:lnTo>
                    <a:pt x="12280" y="61848"/>
                  </a:lnTo>
                  <a:lnTo>
                    <a:pt x="12280" y="61467"/>
                  </a:lnTo>
                  <a:lnTo>
                    <a:pt x="12280" y="61074"/>
                  </a:lnTo>
                  <a:lnTo>
                    <a:pt x="12280" y="60693"/>
                  </a:lnTo>
                  <a:lnTo>
                    <a:pt x="12661" y="60693"/>
                  </a:lnTo>
                  <a:lnTo>
                    <a:pt x="13055" y="60693"/>
                  </a:lnTo>
                  <a:lnTo>
                    <a:pt x="13055" y="60312"/>
                  </a:lnTo>
                  <a:lnTo>
                    <a:pt x="13055" y="60693"/>
                  </a:lnTo>
                  <a:lnTo>
                    <a:pt x="13449" y="60693"/>
                  </a:lnTo>
                  <a:lnTo>
                    <a:pt x="13449" y="61074"/>
                  </a:lnTo>
                  <a:lnTo>
                    <a:pt x="13830" y="61074"/>
                  </a:lnTo>
                  <a:lnTo>
                    <a:pt x="14223" y="61074"/>
                  </a:lnTo>
                  <a:lnTo>
                    <a:pt x="14604" y="60693"/>
                  </a:lnTo>
                  <a:lnTo>
                    <a:pt x="14604" y="60312"/>
                  </a:lnTo>
                  <a:lnTo>
                    <a:pt x="14998" y="60312"/>
                  </a:lnTo>
                  <a:lnTo>
                    <a:pt x="14998" y="60693"/>
                  </a:lnTo>
                  <a:lnTo>
                    <a:pt x="15392" y="60312"/>
                  </a:lnTo>
                  <a:lnTo>
                    <a:pt x="15773" y="60693"/>
                  </a:lnTo>
                  <a:lnTo>
                    <a:pt x="15976" y="60693"/>
                  </a:lnTo>
                  <a:lnTo>
                    <a:pt x="15976" y="60312"/>
                  </a:lnTo>
                  <a:lnTo>
                    <a:pt x="15976" y="59918"/>
                  </a:lnTo>
                  <a:lnTo>
                    <a:pt x="16370" y="59918"/>
                  </a:lnTo>
                  <a:lnTo>
                    <a:pt x="15976" y="59918"/>
                  </a:lnTo>
                  <a:lnTo>
                    <a:pt x="15976" y="59537"/>
                  </a:lnTo>
                  <a:lnTo>
                    <a:pt x="16370" y="59156"/>
                  </a:lnTo>
                  <a:lnTo>
                    <a:pt x="15976" y="59156"/>
                  </a:lnTo>
                  <a:lnTo>
                    <a:pt x="15976" y="58762"/>
                  </a:lnTo>
                  <a:lnTo>
                    <a:pt x="15976" y="58381"/>
                  </a:lnTo>
                  <a:lnTo>
                    <a:pt x="15976" y="58000"/>
                  </a:lnTo>
                  <a:lnTo>
                    <a:pt x="15976" y="57607"/>
                  </a:lnTo>
                  <a:lnTo>
                    <a:pt x="15773" y="57416"/>
                  </a:lnTo>
                  <a:lnTo>
                    <a:pt x="15976" y="57416"/>
                  </a:lnTo>
                  <a:lnTo>
                    <a:pt x="15976" y="57035"/>
                  </a:lnTo>
                  <a:lnTo>
                    <a:pt x="15976" y="56641"/>
                  </a:lnTo>
                  <a:lnTo>
                    <a:pt x="15976" y="56260"/>
                  </a:lnTo>
                  <a:lnTo>
                    <a:pt x="15976" y="55879"/>
                  </a:lnTo>
                  <a:lnTo>
                    <a:pt x="16370" y="55879"/>
                  </a:lnTo>
                  <a:lnTo>
                    <a:pt x="16370" y="55486"/>
                  </a:lnTo>
                  <a:lnTo>
                    <a:pt x="16370" y="55105"/>
                  </a:lnTo>
                  <a:lnTo>
                    <a:pt x="16751" y="54724"/>
                  </a:lnTo>
                  <a:lnTo>
                    <a:pt x="17144" y="54724"/>
                  </a:lnTo>
                  <a:lnTo>
                    <a:pt x="17144" y="54330"/>
                  </a:lnTo>
                  <a:lnTo>
                    <a:pt x="17538" y="53949"/>
                  </a:lnTo>
                  <a:lnTo>
                    <a:pt x="17919" y="53949"/>
                  </a:lnTo>
                  <a:lnTo>
                    <a:pt x="17919" y="54330"/>
                  </a:lnTo>
                  <a:lnTo>
                    <a:pt x="18313" y="54330"/>
                  </a:lnTo>
                  <a:lnTo>
                    <a:pt x="18313" y="54724"/>
                  </a:lnTo>
                  <a:lnTo>
                    <a:pt x="18707" y="54724"/>
                  </a:lnTo>
                  <a:lnTo>
                    <a:pt x="18707" y="54330"/>
                  </a:lnTo>
                  <a:lnTo>
                    <a:pt x="19088" y="54330"/>
                  </a:lnTo>
                  <a:lnTo>
                    <a:pt x="19481" y="54724"/>
                  </a:lnTo>
                  <a:lnTo>
                    <a:pt x="19875" y="54724"/>
                  </a:lnTo>
                  <a:lnTo>
                    <a:pt x="19875" y="54330"/>
                  </a:lnTo>
                  <a:lnTo>
                    <a:pt x="20256" y="54724"/>
                  </a:lnTo>
                  <a:lnTo>
                    <a:pt x="20256" y="54330"/>
                  </a:lnTo>
                  <a:lnTo>
                    <a:pt x="20650" y="54330"/>
                  </a:lnTo>
                  <a:lnTo>
                    <a:pt x="20650" y="53949"/>
                  </a:lnTo>
                  <a:lnTo>
                    <a:pt x="20840" y="54330"/>
                  </a:lnTo>
                  <a:lnTo>
                    <a:pt x="21234" y="54330"/>
                  </a:lnTo>
                  <a:lnTo>
                    <a:pt x="21628" y="54330"/>
                  </a:lnTo>
                  <a:lnTo>
                    <a:pt x="22021" y="54330"/>
                  </a:lnTo>
                  <a:lnTo>
                    <a:pt x="22402" y="54330"/>
                  </a:lnTo>
                  <a:lnTo>
                    <a:pt x="22402" y="53949"/>
                  </a:lnTo>
                  <a:lnTo>
                    <a:pt x="22796" y="53949"/>
                  </a:lnTo>
                  <a:lnTo>
                    <a:pt x="22796" y="54330"/>
                  </a:lnTo>
                  <a:lnTo>
                    <a:pt x="23190" y="54330"/>
                  </a:lnTo>
                  <a:lnTo>
                    <a:pt x="23190" y="53949"/>
                  </a:lnTo>
                  <a:lnTo>
                    <a:pt x="23571" y="53949"/>
                  </a:lnTo>
                  <a:lnTo>
                    <a:pt x="23571" y="53568"/>
                  </a:lnTo>
                  <a:lnTo>
                    <a:pt x="23571" y="53174"/>
                  </a:lnTo>
                  <a:lnTo>
                    <a:pt x="23964" y="53174"/>
                  </a:lnTo>
                  <a:lnTo>
                    <a:pt x="23964" y="52793"/>
                  </a:lnTo>
                  <a:lnTo>
                    <a:pt x="24345" y="52603"/>
                  </a:lnTo>
                  <a:lnTo>
                    <a:pt x="24739" y="52603"/>
                  </a:lnTo>
                  <a:lnTo>
                    <a:pt x="24739" y="52209"/>
                  </a:lnTo>
                  <a:lnTo>
                    <a:pt x="24739" y="51828"/>
                  </a:lnTo>
                  <a:lnTo>
                    <a:pt x="25133" y="51828"/>
                  </a:lnTo>
                  <a:lnTo>
                    <a:pt x="25133" y="52209"/>
                  </a:lnTo>
                  <a:lnTo>
                    <a:pt x="25133" y="51828"/>
                  </a:lnTo>
                  <a:lnTo>
                    <a:pt x="25323" y="51828"/>
                  </a:lnTo>
                  <a:lnTo>
                    <a:pt x="25133" y="51828"/>
                  </a:lnTo>
                  <a:lnTo>
                    <a:pt x="25323" y="51447"/>
                  </a:lnTo>
                  <a:lnTo>
                    <a:pt x="25323" y="51053"/>
                  </a:lnTo>
                  <a:lnTo>
                    <a:pt x="25323" y="50672"/>
                  </a:lnTo>
                  <a:lnTo>
                    <a:pt x="25323" y="50291"/>
                  </a:lnTo>
                  <a:lnTo>
                    <a:pt x="25717" y="50291"/>
                  </a:lnTo>
                  <a:lnTo>
                    <a:pt x="26111" y="50291"/>
                  </a:lnTo>
                  <a:lnTo>
                    <a:pt x="26111" y="49898"/>
                  </a:lnTo>
                  <a:lnTo>
                    <a:pt x="26111" y="49517"/>
                  </a:lnTo>
                  <a:lnTo>
                    <a:pt x="25717" y="49136"/>
                  </a:lnTo>
                  <a:lnTo>
                    <a:pt x="25717" y="48742"/>
                  </a:lnTo>
                  <a:lnTo>
                    <a:pt x="25323" y="48742"/>
                  </a:lnTo>
                  <a:lnTo>
                    <a:pt x="25717" y="48742"/>
                  </a:lnTo>
                  <a:lnTo>
                    <a:pt x="25717" y="48361"/>
                  </a:lnTo>
                  <a:lnTo>
                    <a:pt x="25717" y="47980"/>
                  </a:lnTo>
                  <a:lnTo>
                    <a:pt x="25717" y="47777"/>
                  </a:lnTo>
                  <a:lnTo>
                    <a:pt x="25717" y="47396"/>
                  </a:lnTo>
                  <a:lnTo>
                    <a:pt x="26111" y="47015"/>
                  </a:lnTo>
                  <a:lnTo>
                    <a:pt x="26492" y="47015"/>
                  </a:lnTo>
                  <a:lnTo>
                    <a:pt x="26885" y="46621"/>
                  </a:lnTo>
                  <a:lnTo>
                    <a:pt x="27279" y="46621"/>
                  </a:lnTo>
                  <a:lnTo>
                    <a:pt x="27279" y="46240"/>
                  </a:lnTo>
                  <a:lnTo>
                    <a:pt x="27660" y="46240"/>
                  </a:lnTo>
                  <a:lnTo>
                    <a:pt x="27660" y="45859"/>
                  </a:lnTo>
                  <a:lnTo>
                    <a:pt x="27660" y="45465"/>
                  </a:lnTo>
                  <a:lnTo>
                    <a:pt x="28054" y="45465"/>
                  </a:lnTo>
                  <a:lnTo>
                    <a:pt x="28054" y="45859"/>
                  </a:lnTo>
                  <a:lnTo>
                    <a:pt x="28447" y="45859"/>
                  </a:lnTo>
                  <a:lnTo>
                    <a:pt x="28447" y="46240"/>
                  </a:lnTo>
                  <a:lnTo>
                    <a:pt x="28447" y="46621"/>
                  </a:lnTo>
                  <a:lnTo>
                    <a:pt x="28447" y="47015"/>
                  </a:lnTo>
                  <a:lnTo>
                    <a:pt x="28828" y="47015"/>
                  </a:lnTo>
                  <a:lnTo>
                    <a:pt x="28828" y="46621"/>
                  </a:lnTo>
                  <a:lnTo>
                    <a:pt x="29222" y="46621"/>
                  </a:lnTo>
                  <a:lnTo>
                    <a:pt x="29616" y="46621"/>
                  </a:lnTo>
                  <a:lnTo>
                    <a:pt x="29616" y="46240"/>
                  </a:lnTo>
                  <a:lnTo>
                    <a:pt x="29616" y="45859"/>
                  </a:lnTo>
                  <a:lnTo>
                    <a:pt x="29222" y="45859"/>
                  </a:lnTo>
                  <a:lnTo>
                    <a:pt x="28828" y="45084"/>
                  </a:lnTo>
                  <a:lnTo>
                    <a:pt x="28447" y="45084"/>
                  </a:lnTo>
                  <a:lnTo>
                    <a:pt x="28447" y="44703"/>
                  </a:lnTo>
                  <a:lnTo>
                    <a:pt x="28447" y="44310"/>
                  </a:lnTo>
                  <a:lnTo>
                    <a:pt x="28054" y="43929"/>
                  </a:lnTo>
                  <a:lnTo>
                    <a:pt x="28447" y="43548"/>
                  </a:lnTo>
                  <a:lnTo>
                    <a:pt x="28447" y="43154"/>
                  </a:lnTo>
                  <a:lnTo>
                    <a:pt x="28054" y="43154"/>
                  </a:lnTo>
                  <a:lnTo>
                    <a:pt x="28054" y="42964"/>
                  </a:lnTo>
                  <a:lnTo>
                    <a:pt x="27660" y="42583"/>
                  </a:lnTo>
                  <a:lnTo>
                    <a:pt x="27660" y="41808"/>
                  </a:lnTo>
                  <a:lnTo>
                    <a:pt x="27279" y="41808"/>
                  </a:lnTo>
                  <a:lnTo>
                    <a:pt x="27279" y="41427"/>
                  </a:lnTo>
                  <a:lnTo>
                    <a:pt x="26885" y="41427"/>
                  </a:lnTo>
                  <a:lnTo>
                    <a:pt x="26885" y="41033"/>
                  </a:lnTo>
                  <a:lnTo>
                    <a:pt x="26885" y="40652"/>
                  </a:lnTo>
                  <a:lnTo>
                    <a:pt x="26492" y="40652"/>
                  </a:lnTo>
                  <a:lnTo>
                    <a:pt x="26111" y="40271"/>
                  </a:lnTo>
                  <a:lnTo>
                    <a:pt x="26111" y="39890"/>
                  </a:lnTo>
                  <a:lnTo>
                    <a:pt x="26111" y="39496"/>
                  </a:lnTo>
                  <a:lnTo>
                    <a:pt x="26111" y="39115"/>
                  </a:lnTo>
                  <a:lnTo>
                    <a:pt x="26492" y="38734"/>
                  </a:lnTo>
                  <a:lnTo>
                    <a:pt x="26111" y="38341"/>
                  </a:lnTo>
                  <a:lnTo>
                    <a:pt x="26111" y="38150"/>
                  </a:lnTo>
                  <a:lnTo>
                    <a:pt x="25717" y="37769"/>
                  </a:lnTo>
                  <a:lnTo>
                    <a:pt x="25717" y="37376"/>
                  </a:lnTo>
                  <a:lnTo>
                    <a:pt x="25323" y="37376"/>
                  </a:lnTo>
                  <a:lnTo>
                    <a:pt x="25323" y="36995"/>
                  </a:lnTo>
                  <a:lnTo>
                    <a:pt x="25323" y="36614"/>
                  </a:lnTo>
                  <a:lnTo>
                    <a:pt x="25323" y="35839"/>
                  </a:lnTo>
                  <a:lnTo>
                    <a:pt x="25133" y="35839"/>
                  </a:lnTo>
                  <a:lnTo>
                    <a:pt x="25133" y="33908"/>
                  </a:lnTo>
                  <a:lnTo>
                    <a:pt x="24739" y="33908"/>
                  </a:lnTo>
                  <a:lnTo>
                    <a:pt x="24345" y="33908"/>
                  </a:lnTo>
                  <a:lnTo>
                    <a:pt x="23964" y="33527"/>
                  </a:lnTo>
                  <a:lnTo>
                    <a:pt x="23571" y="33527"/>
                  </a:lnTo>
                  <a:lnTo>
                    <a:pt x="23571" y="33337"/>
                  </a:lnTo>
                  <a:lnTo>
                    <a:pt x="23190" y="33337"/>
                  </a:lnTo>
                  <a:lnTo>
                    <a:pt x="22796" y="32943"/>
                  </a:lnTo>
                  <a:lnTo>
                    <a:pt x="22796" y="30251"/>
                  </a:lnTo>
                  <a:lnTo>
                    <a:pt x="22402" y="30251"/>
                  </a:lnTo>
                  <a:lnTo>
                    <a:pt x="22402" y="29870"/>
                  </a:lnTo>
                  <a:lnTo>
                    <a:pt x="22021" y="29476"/>
                  </a:lnTo>
                  <a:lnTo>
                    <a:pt x="22402" y="29476"/>
                  </a:lnTo>
                  <a:lnTo>
                    <a:pt x="22796" y="29476"/>
                  </a:lnTo>
                  <a:lnTo>
                    <a:pt x="22796" y="29095"/>
                  </a:lnTo>
                  <a:lnTo>
                    <a:pt x="22796" y="28714"/>
                  </a:lnTo>
                  <a:lnTo>
                    <a:pt x="23190" y="28714"/>
                  </a:lnTo>
                  <a:lnTo>
                    <a:pt x="23190" y="28511"/>
                  </a:lnTo>
                  <a:lnTo>
                    <a:pt x="23190" y="28130"/>
                  </a:lnTo>
                  <a:lnTo>
                    <a:pt x="23571" y="28130"/>
                  </a:lnTo>
                  <a:lnTo>
                    <a:pt x="23571" y="27749"/>
                  </a:lnTo>
                  <a:lnTo>
                    <a:pt x="23190" y="27749"/>
                  </a:lnTo>
                  <a:lnTo>
                    <a:pt x="23190" y="27355"/>
                  </a:lnTo>
                  <a:lnTo>
                    <a:pt x="22796" y="26974"/>
                  </a:lnTo>
                  <a:lnTo>
                    <a:pt x="22796" y="26593"/>
                  </a:lnTo>
                  <a:lnTo>
                    <a:pt x="22796" y="26200"/>
                  </a:lnTo>
                  <a:lnTo>
                    <a:pt x="23190" y="26200"/>
                  </a:lnTo>
                  <a:lnTo>
                    <a:pt x="23571" y="26200"/>
                  </a:lnTo>
                  <a:lnTo>
                    <a:pt x="23571" y="25819"/>
                  </a:lnTo>
                  <a:lnTo>
                    <a:pt x="23964" y="25819"/>
                  </a:lnTo>
                  <a:lnTo>
                    <a:pt x="24345" y="25819"/>
                  </a:lnTo>
                  <a:lnTo>
                    <a:pt x="24345" y="25438"/>
                  </a:lnTo>
                  <a:lnTo>
                    <a:pt x="24739" y="25438"/>
                  </a:lnTo>
                  <a:lnTo>
                    <a:pt x="24739" y="25044"/>
                  </a:lnTo>
                  <a:lnTo>
                    <a:pt x="24739" y="24663"/>
                  </a:lnTo>
                  <a:lnTo>
                    <a:pt x="24345" y="24282"/>
                  </a:lnTo>
                  <a:lnTo>
                    <a:pt x="23964" y="24282"/>
                  </a:lnTo>
                  <a:lnTo>
                    <a:pt x="24345" y="24282"/>
                  </a:lnTo>
                  <a:lnTo>
                    <a:pt x="24345" y="23888"/>
                  </a:lnTo>
                  <a:lnTo>
                    <a:pt x="25133" y="23888"/>
                  </a:lnTo>
                  <a:lnTo>
                    <a:pt x="25323" y="23698"/>
                  </a:lnTo>
                  <a:lnTo>
                    <a:pt x="25323" y="23317"/>
                  </a:lnTo>
                  <a:lnTo>
                    <a:pt x="25323" y="22923"/>
                  </a:lnTo>
                  <a:lnTo>
                    <a:pt x="25717" y="22542"/>
                  </a:lnTo>
                  <a:lnTo>
                    <a:pt x="26111" y="22923"/>
                  </a:lnTo>
                  <a:lnTo>
                    <a:pt x="26111" y="22542"/>
                  </a:lnTo>
                  <a:lnTo>
                    <a:pt x="26492" y="22542"/>
                  </a:lnTo>
                  <a:lnTo>
                    <a:pt x="26492" y="22161"/>
                  </a:lnTo>
                  <a:lnTo>
                    <a:pt x="26492" y="21767"/>
                  </a:lnTo>
                  <a:lnTo>
                    <a:pt x="26492" y="21386"/>
                  </a:lnTo>
                  <a:lnTo>
                    <a:pt x="26111" y="21005"/>
                  </a:lnTo>
                  <a:lnTo>
                    <a:pt x="26111" y="20624"/>
                  </a:lnTo>
                  <a:lnTo>
                    <a:pt x="26111" y="20231"/>
                  </a:lnTo>
                  <a:lnTo>
                    <a:pt x="26111" y="19850"/>
                  </a:lnTo>
                  <a:lnTo>
                    <a:pt x="26492" y="20231"/>
                  </a:lnTo>
                  <a:lnTo>
                    <a:pt x="26492" y="19850"/>
                  </a:lnTo>
                  <a:lnTo>
                    <a:pt x="26492" y="19469"/>
                  </a:lnTo>
                  <a:lnTo>
                    <a:pt x="26111" y="19469"/>
                  </a:lnTo>
                  <a:lnTo>
                    <a:pt x="26492" y="19075"/>
                  </a:lnTo>
                  <a:lnTo>
                    <a:pt x="26492" y="18884"/>
                  </a:lnTo>
                  <a:lnTo>
                    <a:pt x="26492" y="18503"/>
                  </a:lnTo>
                  <a:lnTo>
                    <a:pt x="26492" y="18110"/>
                  </a:lnTo>
                  <a:lnTo>
                    <a:pt x="26492" y="17729"/>
                  </a:lnTo>
                  <a:lnTo>
                    <a:pt x="26492" y="17348"/>
                  </a:lnTo>
                  <a:lnTo>
                    <a:pt x="26492" y="16954"/>
                  </a:lnTo>
                  <a:lnTo>
                    <a:pt x="26111" y="16954"/>
                  </a:lnTo>
                  <a:lnTo>
                    <a:pt x="26111" y="16573"/>
                  </a:lnTo>
                  <a:lnTo>
                    <a:pt x="25717" y="16573"/>
                  </a:lnTo>
                  <a:lnTo>
                    <a:pt x="25717" y="16192"/>
                  </a:lnTo>
                  <a:lnTo>
                    <a:pt x="25717" y="15798"/>
                  </a:lnTo>
                  <a:lnTo>
                    <a:pt x="26111" y="15417"/>
                  </a:lnTo>
                  <a:lnTo>
                    <a:pt x="26492" y="15417"/>
                  </a:lnTo>
                  <a:lnTo>
                    <a:pt x="26492" y="15036"/>
                  </a:lnTo>
                  <a:lnTo>
                    <a:pt x="26492" y="14643"/>
                  </a:lnTo>
                  <a:lnTo>
                    <a:pt x="26885" y="14643"/>
                  </a:lnTo>
                  <a:lnTo>
                    <a:pt x="26885" y="14262"/>
                  </a:lnTo>
                  <a:lnTo>
                    <a:pt x="26885" y="14071"/>
                  </a:lnTo>
                  <a:lnTo>
                    <a:pt x="26492" y="14071"/>
                  </a:lnTo>
                  <a:lnTo>
                    <a:pt x="26492" y="13677"/>
                  </a:lnTo>
                  <a:lnTo>
                    <a:pt x="26492" y="13296"/>
                  </a:lnTo>
                  <a:lnTo>
                    <a:pt x="26492" y="12915"/>
                  </a:lnTo>
                  <a:lnTo>
                    <a:pt x="26492" y="12522"/>
                  </a:lnTo>
                  <a:lnTo>
                    <a:pt x="26111" y="12522"/>
                  </a:lnTo>
                  <a:lnTo>
                    <a:pt x="26111" y="12141"/>
                  </a:lnTo>
                  <a:lnTo>
                    <a:pt x="25717" y="12141"/>
                  </a:lnTo>
                  <a:lnTo>
                    <a:pt x="25717" y="11760"/>
                  </a:lnTo>
                  <a:lnTo>
                    <a:pt x="25717" y="11366"/>
                  </a:lnTo>
                  <a:lnTo>
                    <a:pt x="25323" y="10985"/>
                  </a:lnTo>
                  <a:lnTo>
                    <a:pt x="25323" y="10604"/>
                  </a:lnTo>
                  <a:lnTo>
                    <a:pt x="25323" y="10210"/>
                  </a:lnTo>
                  <a:lnTo>
                    <a:pt x="25717" y="10210"/>
                  </a:lnTo>
                  <a:lnTo>
                    <a:pt x="25717" y="9829"/>
                  </a:lnTo>
                  <a:lnTo>
                    <a:pt x="25323" y="9829"/>
                  </a:lnTo>
                  <a:lnTo>
                    <a:pt x="25717" y="9829"/>
                  </a:lnTo>
                  <a:lnTo>
                    <a:pt x="25717" y="9639"/>
                  </a:lnTo>
                  <a:lnTo>
                    <a:pt x="26492" y="9639"/>
                  </a:lnTo>
                  <a:lnTo>
                    <a:pt x="26492" y="9245"/>
                  </a:lnTo>
                  <a:lnTo>
                    <a:pt x="26885" y="8864"/>
                  </a:lnTo>
                  <a:lnTo>
                    <a:pt x="26492" y="8864"/>
                  </a:lnTo>
                  <a:lnTo>
                    <a:pt x="26885" y="8483"/>
                  </a:lnTo>
                  <a:lnTo>
                    <a:pt x="26492" y="8483"/>
                  </a:lnTo>
                  <a:lnTo>
                    <a:pt x="26492" y="8089"/>
                  </a:lnTo>
                  <a:lnTo>
                    <a:pt x="26492" y="7708"/>
                  </a:lnTo>
                  <a:lnTo>
                    <a:pt x="26885" y="7708"/>
                  </a:lnTo>
                  <a:lnTo>
                    <a:pt x="26885" y="7327"/>
                  </a:lnTo>
                  <a:lnTo>
                    <a:pt x="27279" y="7327"/>
                  </a:lnTo>
                  <a:lnTo>
                    <a:pt x="27279" y="7708"/>
                  </a:lnTo>
                  <a:lnTo>
                    <a:pt x="27660" y="7708"/>
                  </a:lnTo>
                  <a:lnTo>
                    <a:pt x="28054" y="7708"/>
                  </a:lnTo>
                  <a:lnTo>
                    <a:pt x="28054" y="7327"/>
                  </a:lnTo>
                  <a:lnTo>
                    <a:pt x="28447" y="7327"/>
                  </a:lnTo>
                  <a:lnTo>
                    <a:pt x="28447" y="7708"/>
                  </a:lnTo>
                  <a:lnTo>
                    <a:pt x="28828" y="8089"/>
                  </a:lnTo>
                  <a:lnTo>
                    <a:pt x="29222" y="8089"/>
                  </a:lnTo>
                  <a:lnTo>
                    <a:pt x="29616" y="8089"/>
                  </a:lnTo>
                  <a:lnTo>
                    <a:pt x="29997" y="7708"/>
                  </a:lnTo>
                  <a:lnTo>
                    <a:pt x="30200" y="8089"/>
                  </a:lnTo>
                  <a:lnTo>
                    <a:pt x="30581" y="8089"/>
                  </a:lnTo>
                  <a:lnTo>
                    <a:pt x="30581" y="8483"/>
                  </a:lnTo>
                  <a:lnTo>
                    <a:pt x="30975" y="8483"/>
                  </a:lnTo>
                  <a:lnTo>
                    <a:pt x="31368" y="8864"/>
                  </a:lnTo>
                  <a:lnTo>
                    <a:pt x="31368" y="8483"/>
                  </a:lnTo>
                  <a:lnTo>
                    <a:pt x="31762" y="8864"/>
                  </a:lnTo>
                  <a:lnTo>
                    <a:pt x="32143" y="8864"/>
                  </a:lnTo>
                  <a:lnTo>
                    <a:pt x="32143" y="9245"/>
                  </a:lnTo>
                  <a:lnTo>
                    <a:pt x="32537" y="9639"/>
                  </a:lnTo>
                  <a:lnTo>
                    <a:pt x="32537" y="9829"/>
                  </a:lnTo>
                  <a:lnTo>
                    <a:pt x="32931" y="9829"/>
                  </a:lnTo>
                  <a:lnTo>
                    <a:pt x="33312" y="9829"/>
                  </a:lnTo>
                  <a:lnTo>
                    <a:pt x="33312" y="10210"/>
                  </a:lnTo>
                  <a:lnTo>
                    <a:pt x="33705" y="10210"/>
                  </a:lnTo>
                  <a:lnTo>
                    <a:pt x="33705" y="9829"/>
                  </a:lnTo>
                  <a:lnTo>
                    <a:pt x="33705" y="10210"/>
                  </a:lnTo>
                  <a:lnTo>
                    <a:pt x="34086" y="10210"/>
                  </a:lnTo>
                  <a:lnTo>
                    <a:pt x="34480" y="9829"/>
                  </a:lnTo>
                  <a:lnTo>
                    <a:pt x="34874" y="10210"/>
                  </a:lnTo>
                  <a:lnTo>
                    <a:pt x="34480" y="10210"/>
                  </a:lnTo>
                  <a:lnTo>
                    <a:pt x="34874" y="10210"/>
                  </a:lnTo>
                  <a:lnTo>
                    <a:pt x="34874" y="10604"/>
                  </a:lnTo>
                  <a:lnTo>
                    <a:pt x="35064" y="10604"/>
                  </a:lnTo>
                  <a:lnTo>
                    <a:pt x="35064" y="10210"/>
                  </a:lnTo>
                  <a:lnTo>
                    <a:pt x="35458" y="10210"/>
                  </a:lnTo>
                  <a:lnTo>
                    <a:pt x="35458" y="9829"/>
                  </a:lnTo>
                  <a:lnTo>
                    <a:pt x="35852" y="9829"/>
                  </a:lnTo>
                  <a:lnTo>
                    <a:pt x="35852" y="9639"/>
                  </a:lnTo>
                  <a:lnTo>
                    <a:pt x="35852" y="9245"/>
                  </a:lnTo>
                  <a:lnTo>
                    <a:pt x="36233" y="9245"/>
                  </a:lnTo>
                  <a:lnTo>
                    <a:pt x="36233" y="9639"/>
                  </a:lnTo>
                  <a:lnTo>
                    <a:pt x="36626" y="9639"/>
                  </a:lnTo>
                  <a:lnTo>
                    <a:pt x="37020" y="9639"/>
                  </a:lnTo>
                  <a:lnTo>
                    <a:pt x="37020" y="9829"/>
                  </a:lnTo>
                  <a:lnTo>
                    <a:pt x="37401" y="10210"/>
                  </a:lnTo>
                  <a:lnTo>
                    <a:pt x="37795" y="9829"/>
                  </a:lnTo>
                  <a:lnTo>
                    <a:pt x="38188" y="9829"/>
                  </a:lnTo>
                  <a:lnTo>
                    <a:pt x="38569" y="10210"/>
                  </a:lnTo>
                  <a:lnTo>
                    <a:pt x="38188" y="10210"/>
                  </a:lnTo>
                  <a:lnTo>
                    <a:pt x="38188" y="10604"/>
                  </a:lnTo>
                  <a:lnTo>
                    <a:pt x="38569" y="10604"/>
                  </a:lnTo>
                  <a:lnTo>
                    <a:pt x="38963" y="10604"/>
                  </a:lnTo>
                  <a:lnTo>
                    <a:pt x="38963" y="10210"/>
                  </a:lnTo>
                  <a:lnTo>
                    <a:pt x="38963" y="9829"/>
                  </a:lnTo>
                  <a:lnTo>
                    <a:pt x="39357" y="9639"/>
                  </a:lnTo>
                  <a:lnTo>
                    <a:pt x="39357" y="9245"/>
                  </a:lnTo>
                  <a:lnTo>
                    <a:pt x="39738" y="9245"/>
                  </a:lnTo>
                  <a:lnTo>
                    <a:pt x="39738" y="8864"/>
                  </a:lnTo>
                  <a:lnTo>
                    <a:pt x="39941" y="8864"/>
                  </a:lnTo>
                  <a:lnTo>
                    <a:pt x="39941" y="9245"/>
                  </a:lnTo>
                  <a:lnTo>
                    <a:pt x="40322" y="8864"/>
                  </a:lnTo>
                  <a:lnTo>
                    <a:pt x="40322" y="9245"/>
                  </a:lnTo>
                  <a:lnTo>
                    <a:pt x="40716" y="9245"/>
                  </a:lnTo>
                  <a:lnTo>
                    <a:pt x="41109" y="9245"/>
                  </a:lnTo>
                  <a:lnTo>
                    <a:pt x="41109" y="8864"/>
                  </a:lnTo>
                  <a:lnTo>
                    <a:pt x="41109" y="8483"/>
                  </a:lnTo>
                  <a:lnTo>
                    <a:pt x="40716" y="8089"/>
                  </a:lnTo>
                  <a:lnTo>
                    <a:pt x="41109" y="8089"/>
                  </a:lnTo>
                  <a:lnTo>
                    <a:pt x="41109" y="7708"/>
                  </a:lnTo>
                  <a:lnTo>
                    <a:pt x="41109" y="7327"/>
                  </a:lnTo>
                  <a:lnTo>
                    <a:pt x="41109" y="6934"/>
                  </a:lnTo>
                  <a:lnTo>
                    <a:pt x="40716" y="6934"/>
                  </a:lnTo>
                  <a:lnTo>
                    <a:pt x="40716" y="6553"/>
                  </a:lnTo>
                  <a:lnTo>
                    <a:pt x="40716" y="6172"/>
                  </a:lnTo>
                  <a:lnTo>
                    <a:pt x="41109" y="6172"/>
                  </a:lnTo>
                  <a:lnTo>
                    <a:pt x="41503" y="6172"/>
                  </a:lnTo>
                  <a:lnTo>
                    <a:pt x="41503" y="6553"/>
                  </a:lnTo>
                  <a:lnTo>
                    <a:pt x="41884" y="6553"/>
                  </a:lnTo>
                  <a:lnTo>
                    <a:pt x="42278" y="6553"/>
                  </a:lnTo>
                  <a:lnTo>
                    <a:pt x="42671" y="6553"/>
                  </a:lnTo>
                  <a:lnTo>
                    <a:pt x="42671" y="6172"/>
                  </a:lnTo>
                  <a:lnTo>
                    <a:pt x="43052" y="6172"/>
                  </a:lnTo>
                  <a:lnTo>
                    <a:pt x="43052" y="5778"/>
                  </a:lnTo>
                  <a:lnTo>
                    <a:pt x="43446" y="5778"/>
                  </a:lnTo>
                  <a:lnTo>
                    <a:pt x="43446" y="6172"/>
                  </a:lnTo>
                  <a:lnTo>
                    <a:pt x="43446" y="5778"/>
                  </a:lnTo>
                  <a:lnTo>
                    <a:pt x="43446" y="6172"/>
                  </a:lnTo>
                  <a:lnTo>
                    <a:pt x="43827" y="6172"/>
                  </a:lnTo>
                  <a:lnTo>
                    <a:pt x="43827" y="6553"/>
                  </a:lnTo>
                  <a:lnTo>
                    <a:pt x="43827" y="6934"/>
                  </a:lnTo>
                  <a:lnTo>
                    <a:pt x="44221" y="6934"/>
                  </a:lnTo>
                  <a:lnTo>
                    <a:pt x="44424" y="7327"/>
                  </a:lnTo>
                  <a:lnTo>
                    <a:pt x="44424" y="7708"/>
                  </a:lnTo>
                  <a:lnTo>
                    <a:pt x="44805" y="7708"/>
                  </a:lnTo>
                  <a:lnTo>
                    <a:pt x="44805" y="7327"/>
                  </a:lnTo>
                  <a:lnTo>
                    <a:pt x="44805" y="6934"/>
                  </a:lnTo>
                  <a:lnTo>
                    <a:pt x="44805" y="6553"/>
                  </a:lnTo>
                  <a:lnTo>
                    <a:pt x="44805" y="6172"/>
                  </a:lnTo>
                  <a:lnTo>
                    <a:pt x="45199" y="5778"/>
                  </a:lnTo>
                  <a:lnTo>
                    <a:pt x="45199" y="5397"/>
                  </a:lnTo>
                  <a:lnTo>
                    <a:pt x="45592" y="5778"/>
                  </a:lnTo>
                  <a:lnTo>
                    <a:pt x="45592" y="6172"/>
                  </a:lnTo>
                  <a:lnTo>
                    <a:pt x="45973" y="6172"/>
                  </a:lnTo>
                  <a:lnTo>
                    <a:pt x="45973" y="6553"/>
                  </a:lnTo>
                  <a:lnTo>
                    <a:pt x="46367" y="6553"/>
                  </a:lnTo>
                  <a:lnTo>
                    <a:pt x="46367" y="6934"/>
                  </a:lnTo>
                  <a:lnTo>
                    <a:pt x="46367" y="7327"/>
                  </a:lnTo>
                  <a:lnTo>
                    <a:pt x="46761" y="7327"/>
                  </a:lnTo>
                  <a:lnTo>
                    <a:pt x="46761" y="7708"/>
                  </a:lnTo>
                  <a:lnTo>
                    <a:pt x="46367" y="7708"/>
                  </a:lnTo>
                  <a:lnTo>
                    <a:pt x="46761" y="8089"/>
                  </a:lnTo>
                  <a:lnTo>
                    <a:pt x="47142" y="8089"/>
                  </a:lnTo>
                  <a:lnTo>
                    <a:pt x="47536" y="8089"/>
                  </a:lnTo>
                  <a:lnTo>
                    <a:pt x="47929" y="8089"/>
                  </a:lnTo>
                  <a:lnTo>
                    <a:pt x="47929" y="7708"/>
                  </a:lnTo>
                  <a:lnTo>
                    <a:pt x="48310" y="7708"/>
                  </a:lnTo>
                  <a:lnTo>
                    <a:pt x="48704" y="7708"/>
                  </a:lnTo>
                  <a:lnTo>
                    <a:pt x="48310" y="7327"/>
                  </a:lnTo>
                  <a:lnTo>
                    <a:pt x="48310" y="6934"/>
                  </a:lnTo>
                  <a:lnTo>
                    <a:pt x="48704" y="6934"/>
                  </a:lnTo>
                  <a:lnTo>
                    <a:pt x="48704" y="6553"/>
                  </a:lnTo>
                  <a:lnTo>
                    <a:pt x="48704" y="6172"/>
                  </a:lnTo>
                  <a:lnTo>
                    <a:pt x="48704" y="5778"/>
                  </a:lnTo>
                  <a:lnTo>
                    <a:pt x="49098" y="6172"/>
                  </a:lnTo>
                  <a:lnTo>
                    <a:pt x="49098" y="5778"/>
                  </a:lnTo>
                  <a:lnTo>
                    <a:pt x="49098" y="5397"/>
                  </a:lnTo>
                  <a:lnTo>
                    <a:pt x="49288" y="5397"/>
                  </a:lnTo>
                  <a:lnTo>
                    <a:pt x="49098" y="5397"/>
                  </a:lnTo>
                  <a:lnTo>
                    <a:pt x="49288" y="5397"/>
                  </a:lnTo>
                  <a:lnTo>
                    <a:pt x="49098" y="5016"/>
                  </a:lnTo>
                  <a:lnTo>
                    <a:pt x="49098" y="4825"/>
                  </a:lnTo>
                  <a:lnTo>
                    <a:pt x="49288" y="4825"/>
                  </a:lnTo>
                  <a:lnTo>
                    <a:pt x="49098" y="4825"/>
                  </a:lnTo>
                  <a:lnTo>
                    <a:pt x="49098" y="4432"/>
                  </a:lnTo>
                  <a:lnTo>
                    <a:pt x="48704" y="4051"/>
                  </a:lnTo>
                  <a:lnTo>
                    <a:pt x="48704" y="3670"/>
                  </a:lnTo>
                  <a:lnTo>
                    <a:pt x="49098" y="3276"/>
                  </a:lnTo>
                  <a:lnTo>
                    <a:pt x="49098" y="2895"/>
                  </a:lnTo>
                  <a:lnTo>
                    <a:pt x="49288" y="2501"/>
                  </a:lnTo>
                  <a:lnTo>
                    <a:pt x="49288" y="2120"/>
                  </a:lnTo>
                  <a:lnTo>
                    <a:pt x="49682" y="2120"/>
                  </a:lnTo>
                  <a:lnTo>
                    <a:pt x="50063" y="2120"/>
                  </a:lnTo>
                  <a:lnTo>
                    <a:pt x="50457" y="2120"/>
                  </a:lnTo>
                  <a:lnTo>
                    <a:pt x="50457" y="2501"/>
                  </a:lnTo>
                  <a:lnTo>
                    <a:pt x="50850" y="2501"/>
                  </a:lnTo>
                  <a:lnTo>
                    <a:pt x="51244" y="2120"/>
                  </a:lnTo>
                  <a:lnTo>
                    <a:pt x="51244" y="2501"/>
                  </a:lnTo>
                  <a:lnTo>
                    <a:pt x="51625" y="2501"/>
                  </a:lnTo>
                  <a:lnTo>
                    <a:pt x="52019" y="2120"/>
                  </a:lnTo>
                  <a:lnTo>
                    <a:pt x="52019" y="1739"/>
                  </a:lnTo>
                  <a:lnTo>
                    <a:pt x="52412" y="1739"/>
                  </a:lnTo>
                  <a:lnTo>
                    <a:pt x="52793" y="1739"/>
                  </a:lnTo>
                  <a:lnTo>
                    <a:pt x="52793" y="1346"/>
                  </a:lnTo>
                  <a:lnTo>
                    <a:pt x="53187" y="1739"/>
                  </a:lnTo>
                  <a:lnTo>
                    <a:pt x="53568" y="1346"/>
                  </a:lnTo>
                  <a:lnTo>
                    <a:pt x="53962" y="965"/>
                  </a:lnTo>
                  <a:lnTo>
                    <a:pt x="53568" y="584"/>
                  </a:lnTo>
                  <a:lnTo>
                    <a:pt x="53187" y="190"/>
                  </a:lnTo>
                  <a:lnTo>
                    <a:pt x="53568" y="190"/>
                  </a:lnTo>
                  <a:lnTo>
                    <a:pt x="53962" y="190"/>
                  </a:lnTo>
                  <a:lnTo>
                    <a:pt x="54165" y="190"/>
                  </a:lnTo>
                  <a:lnTo>
                    <a:pt x="54546" y="190"/>
                  </a:lnTo>
                  <a:lnTo>
                    <a:pt x="54546" y="0"/>
                  </a:lnTo>
                  <a:lnTo>
                    <a:pt x="54940" y="0"/>
                  </a:lnTo>
                  <a:lnTo>
                    <a:pt x="55333" y="0"/>
                  </a:lnTo>
                  <a:lnTo>
                    <a:pt x="55714" y="190"/>
                  </a:lnTo>
                  <a:lnTo>
                    <a:pt x="56108" y="190"/>
                  </a:lnTo>
                  <a:lnTo>
                    <a:pt x="56502" y="190"/>
                  </a:lnTo>
                  <a:lnTo>
                    <a:pt x="56883" y="190"/>
                  </a:lnTo>
                  <a:lnTo>
                    <a:pt x="57276" y="190"/>
                  </a:lnTo>
                  <a:lnTo>
                    <a:pt x="57670" y="584"/>
                  </a:lnTo>
                  <a:lnTo>
                    <a:pt x="58051" y="584"/>
                  </a:lnTo>
                  <a:lnTo>
                    <a:pt x="58445" y="965"/>
                  </a:lnTo>
                  <a:lnTo>
                    <a:pt x="58445" y="1346"/>
                  </a:lnTo>
                  <a:lnTo>
                    <a:pt x="58635" y="1346"/>
                  </a:lnTo>
                  <a:lnTo>
                    <a:pt x="59029" y="1346"/>
                  </a:lnTo>
                  <a:lnTo>
                    <a:pt x="59423" y="1739"/>
                  </a:lnTo>
                  <a:lnTo>
                    <a:pt x="59423" y="2120"/>
                  </a:lnTo>
                  <a:lnTo>
                    <a:pt x="60197" y="2120"/>
                  </a:lnTo>
                  <a:lnTo>
                    <a:pt x="60591" y="2120"/>
                  </a:lnTo>
                  <a:lnTo>
                    <a:pt x="60985" y="2895"/>
                  </a:lnTo>
                  <a:lnTo>
                    <a:pt x="60985" y="3276"/>
                  </a:lnTo>
                  <a:lnTo>
                    <a:pt x="61366" y="3670"/>
                  </a:lnTo>
                  <a:lnTo>
                    <a:pt x="61760" y="3670"/>
                  </a:lnTo>
                  <a:lnTo>
                    <a:pt x="62153" y="3670"/>
                  </a:lnTo>
                  <a:lnTo>
                    <a:pt x="62534" y="4051"/>
                  </a:lnTo>
                  <a:lnTo>
                    <a:pt x="62534" y="4825"/>
                  </a:lnTo>
                  <a:lnTo>
                    <a:pt x="62534" y="4432"/>
                  </a:lnTo>
                  <a:lnTo>
                    <a:pt x="62928" y="4432"/>
                  </a:lnTo>
                  <a:lnTo>
                    <a:pt x="62928" y="4825"/>
                  </a:lnTo>
                  <a:lnTo>
                    <a:pt x="63309" y="4825"/>
                  </a:lnTo>
                  <a:lnTo>
                    <a:pt x="63309" y="5016"/>
                  </a:lnTo>
                  <a:lnTo>
                    <a:pt x="63309" y="5397"/>
                  </a:lnTo>
                  <a:lnTo>
                    <a:pt x="63512" y="5778"/>
                  </a:lnTo>
                  <a:lnTo>
                    <a:pt x="63512" y="6172"/>
                  </a:lnTo>
                  <a:lnTo>
                    <a:pt x="63906" y="6172"/>
                  </a:lnTo>
                  <a:lnTo>
                    <a:pt x="63906" y="6553"/>
                  </a:lnTo>
                  <a:lnTo>
                    <a:pt x="64287" y="6553"/>
                  </a:lnTo>
                  <a:lnTo>
                    <a:pt x="64287" y="6934"/>
                  </a:lnTo>
                  <a:lnTo>
                    <a:pt x="64681" y="7327"/>
                  </a:lnTo>
                  <a:lnTo>
                    <a:pt x="64681" y="7708"/>
                  </a:lnTo>
                  <a:lnTo>
                    <a:pt x="64681" y="8089"/>
                  </a:lnTo>
                  <a:lnTo>
                    <a:pt x="64681" y="8483"/>
                  </a:lnTo>
                  <a:lnTo>
                    <a:pt x="65074" y="8483"/>
                  </a:lnTo>
                  <a:lnTo>
                    <a:pt x="65074" y="8864"/>
                  </a:lnTo>
                  <a:lnTo>
                    <a:pt x="65455" y="8864"/>
                  </a:lnTo>
                  <a:lnTo>
                    <a:pt x="65455" y="9245"/>
                  </a:lnTo>
                  <a:lnTo>
                    <a:pt x="65455" y="9639"/>
                  </a:lnTo>
                  <a:lnTo>
                    <a:pt x="65074" y="9829"/>
                  </a:lnTo>
                  <a:lnTo>
                    <a:pt x="64681" y="9829"/>
                  </a:lnTo>
                  <a:lnTo>
                    <a:pt x="64681" y="10210"/>
                  </a:lnTo>
                  <a:lnTo>
                    <a:pt x="64681" y="10604"/>
                  </a:lnTo>
                  <a:lnTo>
                    <a:pt x="65074" y="10604"/>
                  </a:lnTo>
                  <a:lnTo>
                    <a:pt x="65074" y="10985"/>
                  </a:lnTo>
                  <a:lnTo>
                    <a:pt x="65455" y="10985"/>
                  </a:lnTo>
                  <a:lnTo>
                    <a:pt x="65455" y="11366"/>
                  </a:lnTo>
                  <a:lnTo>
                    <a:pt x="65455" y="11760"/>
                  </a:lnTo>
                  <a:lnTo>
                    <a:pt x="65455" y="12141"/>
                  </a:lnTo>
                  <a:lnTo>
                    <a:pt x="65455" y="12522"/>
                  </a:lnTo>
                  <a:lnTo>
                    <a:pt x="65849" y="12522"/>
                  </a:lnTo>
                  <a:lnTo>
                    <a:pt x="65849" y="12915"/>
                  </a:lnTo>
                  <a:lnTo>
                    <a:pt x="65849" y="13677"/>
                  </a:lnTo>
                  <a:lnTo>
                    <a:pt x="65455" y="13677"/>
                  </a:lnTo>
                  <a:lnTo>
                    <a:pt x="65074" y="13677"/>
                  </a:lnTo>
                  <a:lnTo>
                    <a:pt x="64681" y="13677"/>
                  </a:lnTo>
                  <a:lnTo>
                    <a:pt x="64287" y="13677"/>
                  </a:lnTo>
                  <a:lnTo>
                    <a:pt x="63906" y="13296"/>
                  </a:lnTo>
                  <a:lnTo>
                    <a:pt x="63906" y="13677"/>
                  </a:lnTo>
                  <a:lnTo>
                    <a:pt x="63906" y="14071"/>
                  </a:lnTo>
                  <a:lnTo>
                    <a:pt x="63906" y="14262"/>
                  </a:lnTo>
                  <a:lnTo>
                    <a:pt x="63906" y="14643"/>
                  </a:lnTo>
                  <a:lnTo>
                    <a:pt x="63512" y="14643"/>
                  </a:lnTo>
                  <a:lnTo>
                    <a:pt x="63512" y="15036"/>
                  </a:lnTo>
                  <a:lnTo>
                    <a:pt x="63906" y="15036"/>
                  </a:lnTo>
                  <a:lnTo>
                    <a:pt x="63906" y="15417"/>
                  </a:lnTo>
                  <a:lnTo>
                    <a:pt x="63512" y="15417"/>
                  </a:lnTo>
                  <a:lnTo>
                    <a:pt x="63512" y="15798"/>
                  </a:lnTo>
                  <a:lnTo>
                    <a:pt x="63309" y="15798"/>
                  </a:lnTo>
                  <a:lnTo>
                    <a:pt x="62928" y="15798"/>
                  </a:lnTo>
                  <a:lnTo>
                    <a:pt x="62928" y="16192"/>
                  </a:lnTo>
                  <a:lnTo>
                    <a:pt x="62928" y="16573"/>
                  </a:lnTo>
                  <a:lnTo>
                    <a:pt x="62928" y="16954"/>
                  </a:lnTo>
                  <a:lnTo>
                    <a:pt x="62928" y="17348"/>
                  </a:lnTo>
                  <a:lnTo>
                    <a:pt x="62928" y="17729"/>
                  </a:lnTo>
                  <a:lnTo>
                    <a:pt x="62534" y="17729"/>
                  </a:lnTo>
                  <a:lnTo>
                    <a:pt x="62928" y="18110"/>
                  </a:lnTo>
                  <a:lnTo>
                    <a:pt x="62928" y="18503"/>
                  </a:lnTo>
                  <a:lnTo>
                    <a:pt x="63309" y="18503"/>
                  </a:lnTo>
                  <a:lnTo>
                    <a:pt x="63309" y="18884"/>
                  </a:lnTo>
                  <a:lnTo>
                    <a:pt x="63512" y="18503"/>
                  </a:lnTo>
                  <a:lnTo>
                    <a:pt x="63906" y="18884"/>
                  </a:lnTo>
                  <a:lnTo>
                    <a:pt x="63906" y="19075"/>
                  </a:lnTo>
                  <a:lnTo>
                    <a:pt x="63512" y="19075"/>
                  </a:lnTo>
                  <a:lnTo>
                    <a:pt x="63512" y="19469"/>
                  </a:lnTo>
                  <a:lnTo>
                    <a:pt x="63512" y="19850"/>
                  </a:lnTo>
                  <a:lnTo>
                    <a:pt x="63906" y="19469"/>
                  </a:lnTo>
                  <a:lnTo>
                    <a:pt x="64287" y="19850"/>
                  </a:lnTo>
                  <a:lnTo>
                    <a:pt x="64681" y="19850"/>
                  </a:lnTo>
                  <a:lnTo>
                    <a:pt x="65074" y="20231"/>
                  </a:lnTo>
                  <a:lnTo>
                    <a:pt x="65455" y="20231"/>
                  </a:lnTo>
                  <a:lnTo>
                    <a:pt x="65849" y="20231"/>
                  </a:lnTo>
                  <a:lnTo>
                    <a:pt x="66243" y="20231"/>
                  </a:lnTo>
                  <a:lnTo>
                    <a:pt x="66243" y="20624"/>
                  </a:lnTo>
                  <a:lnTo>
                    <a:pt x="66624" y="20231"/>
                  </a:lnTo>
                  <a:lnTo>
                    <a:pt x="66624" y="19850"/>
                  </a:lnTo>
                  <a:lnTo>
                    <a:pt x="67017" y="19850"/>
                  </a:lnTo>
                  <a:lnTo>
                    <a:pt x="67017" y="19469"/>
                  </a:lnTo>
                  <a:lnTo>
                    <a:pt x="67411" y="19469"/>
                  </a:lnTo>
                  <a:lnTo>
                    <a:pt x="67792" y="19075"/>
                  </a:lnTo>
                  <a:lnTo>
                    <a:pt x="67792" y="18884"/>
                  </a:lnTo>
                  <a:lnTo>
                    <a:pt x="68186" y="18884"/>
                  </a:lnTo>
                  <a:lnTo>
                    <a:pt x="68186" y="18503"/>
                  </a:lnTo>
                  <a:lnTo>
                    <a:pt x="68376" y="18110"/>
                  </a:lnTo>
                  <a:lnTo>
                    <a:pt x="68770" y="18503"/>
                  </a:lnTo>
                  <a:lnTo>
                    <a:pt x="69164" y="18503"/>
                  </a:lnTo>
                  <a:lnTo>
                    <a:pt x="69545" y="18503"/>
                  </a:lnTo>
                  <a:lnTo>
                    <a:pt x="69545" y="18884"/>
                  </a:lnTo>
                  <a:lnTo>
                    <a:pt x="69938" y="19075"/>
                  </a:lnTo>
                  <a:lnTo>
                    <a:pt x="70332" y="19075"/>
                  </a:lnTo>
                  <a:lnTo>
                    <a:pt x="70332" y="19469"/>
                  </a:lnTo>
                  <a:lnTo>
                    <a:pt x="70726" y="19075"/>
                  </a:lnTo>
                  <a:lnTo>
                    <a:pt x="70726" y="18884"/>
                  </a:lnTo>
                  <a:lnTo>
                    <a:pt x="71107" y="18884"/>
                  </a:lnTo>
                  <a:lnTo>
                    <a:pt x="71107" y="19075"/>
                  </a:lnTo>
                  <a:lnTo>
                    <a:pt x="71500" y="19469"/>
                  </a:lnTo>
                  <a:lnTo>
                    <a:pt x="71500" y="19850"/>
                  </a:lnTo>
                  <a:lnTo>
                    <a:pt x="71881" y="19850"/>
                  </a:lnTo>
                  <a:lnTo>
                    <a:pt x="71881" y="20231"/>
                  </a:lnTo>
                  <a:lnTo>
                    <a:pt x="72275" y="20231"/>
                  </a:lnTo>
                  <a:lnTo>
                    <a:pt x="72669" y="20624"/>
                  </a:lnTo>
                  <a:lnTo>
                    <a:pt x="72859" y="20624"/>
                  </a:lnTo>
                  <a:lnTo>
                    <a:pt x="72859" y="20231"/>
                  </a:lnTo>
                  <a:lnTo>
                    <a:pt x="73253" y="19850"/>
                  </a:lnTo>
                  <a:lnTo>
                    <a:pt x="73647" y="19469"/>
                  </a:lnTo>
                  <a:lnTo>
                    <a:pt x="74028" y="19469"/>
                  </a:lnTo>
                  <a:lnTo>
                    <a:pt x="74028" y="19850"/>
                  </a:lnTo>
                  <a:lnTo>
                    <a:pt x="73647" y="19850"/>
                  </a:lnTo>
                  <a:lnTo>
                    <a:pt x="74028" y="19850"/>
                  </a:lnTo>
                  <a:lnTo>
                    <a:pt x="74421" y="19850"/>
                  </a:lnTo>
                  <a:lnTo>
                    <a:pt x="74815" y="20231"/>
                  </a:lnTo>
                  <a:lnTo>
                    <a:pt x="75196" y="20231"/>
                  </a:lnTo>
                  <a:lnTo>
                    <a:pt x="75196" y="20624"/>
                  </a:lnTo>
                  <a:lnTo>
                    <a:pt x="75196" y="21005"/>
                  </a:lnTo>
                  <a:lnTo>
                    <a:pt x="75590" y="21005"/>
                  </a:lnTo>
                  <a:lnTo>
                    <a:pt x="75984" y="21386"/>
                  </a:lnTo>
                  <a:lnTo>
                    <a:pt x="75984" y="21767"/>
                  </a:lnTo>
                  <a:lnTo>
                    <a:pt x="75984" y="22161"/>
                  </a:lnTo>
                  <a:lnTo>
                    <a:pt x="76365" y="22542"/>
                  </a:lnTo>
                  <a:lnTo>
                    <a:pt x="76758" y="22923"/>
                  </a:lnTo>
                  <a:lnTo>
                    <a:pt x="76758" y="23317"/>
                  </a:lnTo>
                  <a:lnTo>
                    <a:pt x="76758" y="23698"/>
                  </a:lnTo>
                  <a:lnTo>
                    <a:pt x="77152" y="23888"/>
                  </a:lnTo>
                  <a:lnTo>
                    <a:pt x="77533" y="25044"/>
                  </a:lnTo>
                  <a:lnTo>
                    <a:pt x="77736" y="25438"/>
                  </a:lnTo>
                  <a:lnTo>
                    <a:pt x="77533" y="25438"/>
                  </a:lnTo>
                  <a:lnTo>
                    <a:pt x="77152" y="25819"/>
                  </a:lnTo>
                  <a:lnTo>
                    <a:pt x="77152" y="26200"/>
                  </a:lnTo>
                  <a:lnTo>
                    <a:pt x="76758" y="26593"/>
                  </a:lnTo>
                  <a:lnTo>
                    <a:pt x="76365" y="26593"/>
                  </a:lnTo>
                  <a:lnTo>
                    <a:pt x="75984" y="26593"/>
                  </a:lnTo>
                  <a:lnTo>
                    <a:pt x="75590" y="26593"/>
                  </a:lnTo>
                  <a:lnTo>
                    <a:pt x="75590" y="26200"/>
                  </a:lnTo>
                  <a:lnTo>
                    <a:pt x="75196" y="26200"/>
                  </a:lnTo>
                  <a:lnTo>
                    <a:pt x="74815" y="26200"/>
                  </a:lnTo>
                  <a:lnTo>
                    <a:pt x="74815" y="26593"/>
                  </a:lnTo>
                  <a:lnTo>
                    <a:pt x="74421" y="26593"/>
                  </a:lnTo>
                  <a:lnTo>
                    <a:pt x="74028" y="26593"/>
                  </a:lnTo>
                  <a:lnTo>
                    <a:pt x="73647" y="26974"/>
                  </a:lnTo>
                  <a:lnTo>
                    <a:pt x="73647" y="27355"/>
                  </a:lnTo>
                  <a:lnTo>
                    <a:pt x="73647" y="27749"/>
                  </a:lnTo>
                  <a:lnTo>
                    <a:pt x="73647" y="28130"/>
                  </a:lnTo>
                  <a:lnTo>
                    <a:pt x="74028" y="28511"/>
                  </a:lnTo>
                  <a:lnTo>
                    <a:pt x="74421" y="28714"/>
                  </a:lnTo>
                  <a:lnTo>
                    <a:pt x="74421" y="29095"/>
                  </a:lnTo>
                  <a:lnTo>
                    <a:pt x="74815" y="29095"/>
                  </a:lnTo>
                  <a:lnTo>
                    <a:pt x="74421" y="29095"/>
                  </a:lnTo>
                  <a:lnTo>
                    <a:pt x="74421" y="29476"/>
                  </a:lnTo>
                  <a:lnTo>
                    <a:pt x="74815" y="29476"/>
                  </a:lnTo>
                  <a:lnTo>
                    <a:pt x="75196" y="29476"/>
                  </a:lnTo>
                  <a:lnTo>
                    <a:pt x="75196" y="29870"/>
                  </a:lnTo>
                  <a:lnTo>
                    <a:pt x="75196" y="30251"/>
                  </a:lnTo>
                  <a:lnTo>
                    <a:pt x="74815" y="30251"/>
                  </a:lnTo>
                  <a:lnTo>
                    <a:pt x="74421" y="30251"/>
                  </a:lnTo>
                  <a:lnTo>
                    <a:pt x="74028" y="30251"/>
                  </a:lnTo>
                  <a:lnTo>
                    <a:pt x="74421" y="30251"/>
                  </a:lnTo>
                  <a:lnTo>
                    <a:pt x="74421" y="30632"/>
                  </a:lnTo>
                  <a:lnTo>
                    <a:pt x="74028" y="30632"/>
                  </a:lnTo>
                  <a:lnTo>
                    <a:pt x="74421" y="31026"/>
                  </a:lnTo>
                  <a:lnTo>
                    <a:pt x="74028" y="31026"/>
                  </a:lnTo>
                  <a:lnTo>
                    <a:pt x="74028" y="30632"/>
                  </a:lnTo>
                  <a:lnTo>
                    <a:pt x="74028" y="31026"/>
                  </a:lnTo>
                  <a:lnTo>
                    <a:pt x="74028" y="31407"/>
                  </a:lnTo>
                  <a:lnTo>
                    <a:pt x="73647" y="31407"/>
                  </a:lnTo>
                  <a:lnTo>
                    <a:pt x="73647" y="31788"/>
                  </a:lnTo>
                  <a:lnTo>
                    <a:pt x="73647" y="31407"/>
                  </a:lnTo>
                  <a:lnTo>
                    <a:pt x="73647" y="31788"/>
                  </a:lnTo>
                  <a:lnTo>
                    <a:pt x="73647" y="31407"/>
                  </a:lnTo>
                  <a:lnTo>
                    <a:pt x="73253" y="31407"/>
                  </a:lnTo>
                  <a:lnTo>
                    <a:pt x="73253" y="31026"/>
                  </a:lnTo>
                  <a:lnTo>
                    <a:pt x="72859" y="31026"/>
                  </a:lnTo>
                  <a:lnTo>
                    <a:pt x="72669" y="31026"/>
                  </a:lnTo>
                  <a:lnTo>
                    <a:pt x="72275" y="31026"/>
                  </a:lnTo>
                  <a:lnTo>
                    <a:pt x="72275" y="30632"/>
                  </a:lnTo>
                  <a:lnTo>
                    <a:pt x="71881" y="30251"/>
                  </a:lnTo>
                  <a:lnTo>
                    <a:pt x="72275" y="29870"/>
                  </a:lnTo>
                  <a:lnTo>
                    <a:pt x="71881" y="29870"/>
                  </a:lnTo>
                  <a:lnTo>
                    <a:pt x="72275" y="29476"/>
                  </a:lnTo>
                  <a:lnTo>
                    <a:pt x="71881" y="29095"/>
                  </a:lnTo>
                  <a:lnTo>
                    <a:pt x="71881" y="28714"/>
                  </a:lnTo>
                  <a:lnTo>
                    <a:pt x="71500" y="28714"/>
                  </a:lnTo>
                  <a:lnTo>
                    <a:pt x="71500" y="29095"/>
                  </a:lnTo>
                  <a:lnTo>
                    <a:pt x="71107" y="29095"/>
                  </a:lnTo>
                  <a:lnTo>
                    <a:pt x="71107" y="29476"/>
                  </a:lnTo>
                  <a:lnTo>
                    <a:pt x="71500" y="29476"/>
                  </a:lnTo>
                  <a:lnTo>
                    <a:pt x="71107" y="29476"/>
                  </a:lnTo>
                  <a:lnTo>
                    <a:pt x="70726" y="29476"/>
                  </a:lnTo>
                  <a:lnTo>
                    <a:pt x="70332" y="29476"/>
                  </a:lnTo>
                  <a:lnTo>
                    <a:pt x="70332" y="29095"/>
                  </a:lnTo>
                  <a:lnTo>
                    <a:pt x="70332" y="29476"/>
                  </a:lnTo>
                  <a:lnTo>
                    <a:pt x="69938" y="29476"/>
                  </a:lnTo>
                  <a:lnTo>
                    <a:pt x="69545" y="29476"/>
                  </a:lnTo>
                  <a:lnTo>
                    <a:pt x="69545" y="29870"/>
                  </a:lnTo>
                  <a:lnTo>
                    <a:pt x="69164" y="29870"/>
                  </a:lnTo>
                  <a:lnTo>
                    <a:pt x="69164" y="30251"/>
                  </a:lnTo>
                  <a:lnTo>
                    <a:pt x="68770" y="30251"/>
                  </a:lnTo>
                  <a:lnTo>
                    <a:pt x="68770" y="30632"/>
                  </a:lnTo>
                  <a:lnTo>
                    <a:pt x="68376" y="30632"/>
                  </a:lnTo>
                  <a:lnTo>
                    <a:pt x="68186" y="30632"/>
                  </a:lnTo>
                  <a:lnTo>
                    <a:pt x="67792" y="31026"/>
                  </a:lnTo>
                  <a:lnTo>
                    <a:pt x="67411" y="31407"/>
                  </a:lnTo>
                  <a:lnTo>
                    <a:pt x="67411" y="31788"/>
                  </a:lnTo>
                  <a:lnTo>
                    <a:pt x="67017" y="31788"/>
                  </a:lnTo>
                  <a:lnTo>
                    <a:pt x="67017" y="32181"/>
                  </a:lnTo>
                  <a:lnTo>
                    <a:pt x="66624" y="32181"/>
                  </a:lnTo>
                  <a:lnTo>
                    <a:pt x="66624" y="32562"/>
                  </a:lnTo>
                  <a:lnTo>
                    <a:pt x="66243" y="32562"/>
                  </a:lnTo>
                  <a:lnTo>
                    <a:pt x="66624" y="32181"/>
                  </a:lnTo>
                  <a:lnTo>
                    <a:pt x="67017" y="32181"/>
                  </a:lnTo>
                  <a:lnTo>
                    <a:pt x="66624" y="32181"/>
                  </a:lnTo>
                  <a:lnTo>
                    <a:pt x="66624" y="31788"/>
                  </a:lnTo>
                  <a:lnTo>
                    <a:pt x="66243" y="31788"/>
                  </a:lnTo>
                  <a:lnTo>
                    <a:pt x="66243" y="31407"/>
                  </a:lnTo>
                  <a:lnTo>
                    <a:pt x="65849" y="31407"/>
                  </a:lnTo>
                  <a:lnTo>
                    <a:pt x="65849" y="31026"/>
                  </a:lnTo>
                  <a:lnTo>
                    <a:pt x="65849" y="30632"/>
                  </a:lnTo>
                  <a:lnTo>
                    <a:pt x="65849" y="30251"/>
                  </a:lnTo>
                  <a:lnTo>
                    <a:pt x="65455" y="30251"/>
                  </a:lnTo>
                  <a:lnTo>
                    <a:pt x="65455" y="29870"/>
                  </a:lnTo>
                  <a:lnTo>
                    <a:pt x="65074" y="29870"/>
                  </a:lnTo>
                  <a:lnTo>
                    <a:pt x="64681" y="29870"/>
                  </a:lnTo>
                  <a:lnTo>
                    <a:pt x="65074" y="29870"/>
                  </a:lnTo>
                  <a:lnTo>
                    <a:pt x="64681" y="29870"/>
                  </a:lnTo>
                  <a:lnTo>
                    <a:pt x="64681" y="29476"/>
                  </a:lnTo>
                  <a:lnTo>
                    <a:pt x="64287" y="29476"/>
                  </a:lnTo>
                  <a:lnTo>
                    <a:pt x="64287" y="29095"/>
                  </a:lnTo>
                  <a:lnTo>
                    <a:pt x="63906" y="29095"/>
                  </a:lnTo>
                  <a:lnTo>
                    <a:pt x="63906" y="28714"/>
                  </a:lnTo>
                  <a:lnTo>
                    <a:pt x="63512" y="28714"/>
                  </a:lnTo>
                  <a:lnTo>
                    <a:pt x="63309" y="28714"/>
                  </a:lnTo>
                  <a:lnTo>
                    <a:pt x="62928" y="28714"/>
                  </a:lnTo>
                  <a:lnTo>
                    <a:pt x="62928" y="28511"/>
                  </a:lnTo>
                  <a:lnTo>
                    <a:pt x="62534" y="28511"/>
                  </a:lnTo>
                  <a:lnTo>
                    <a:pt x="62534" y="28130"/>
                  </a:lnTo>
                  <a:lnTo>
                    <a:pt x="62534" y="27749"/>
                  </a:lnTo>
                  <a:lnTo>
                    <a:pt x="62153" y="27355"/>
                  </a:lnTo>
                  <a:lnTo>
                    <a:pt x="62534" y="27355"/>
                  </a:lnTo>
                  <a:lnTo>
                    <a:pt x="62153" y="27355"/>
                  </a:lnTo>
                  <a:lnTo>
                    <a:pt x="62153" y="26974"/>
                  </a:lnTo>
                  <a:lnTo>
                    <a:pt x="62153" y="26593"/>
                  </a:lnTo>
                  <a:lnTo>
                    <a:pt x="62534" y="26200"/>
                  </a:lnTo>
                  <a:lnTo>
                    <a:pt x="62153" y="26593"/>
                  </a:lnTo>
                  <a:lnTo>
                    <a:pt x="62153" y="26974"/>
                  </a:lnTo>
                  <a:lnTo>
                    <a:pt x="62153" y="27355"/>
                  </a:lnTo>
                  <a:lnTo>
                    <a:pt x="62534" y="27355"/>
                  </a:lnTo>
                  <a:lnTo>
                    <a:pt x="62153" y="27355"/>
                  </a:lnTo>
                  <a:lnTo>
                    <a:pt x="62153" y="27749"/>
                  </a:lnTo>
                  <a:lnTo>
                    <a:pt x="62534" y="27749"/>
                  </a:lnTo>
                  <a:lnTo>
                    <a:pt x="62534" y="28130"/>
                  </a:lnTo>
                  <a:lnTo>
                    <a:pt x="62534" y="28511"/>
                  </a:lnTo>
                  <a:lnTo>
                    <a:pt x="62928" y="28511"/>
                  </a:lnTo>
                  <a:lnTo>
                    <a:pt x="62928" y="28714"/>
                  </a:lnTo>
                  <a:lnTo>
                    <a:pt x="63309" y="28714"/>
                  </a:lnTo>
                  <a:lnTo>
                    <a:pt x="63512" y="28714"/>
                  </a:lnTo>
                  <a:lnTo>
                    <a:pt x="63309" y="28714"/>
                  </a:lnTo>
                  <a:lnTo>
                    <a:pt x="63512" y="28714"/>
                  </a:lnTo>
                  <a:lnTo>
                    <a:pt x="63512" y="29095"/>
                  </a:lnTo>
                  <a:lnTo>
                    <a:pt x="63906" y="28714"/>
                  </a:lnTo>
                  <a:lnTo>
                    <a:pt x="63906" y="29095"/>
                  </a:lnTo>
                  <a:lnTo>
                    <a:pt x="64287" y="29095"/>
                  </a:lnTo>
                  <a:lnTo>
                    <a:pt x="64287" y="29476"/>
                  </a:lnTo>
                  <a:lnTo>
                    <a:pt x="64681" y="29476"/>
                  </a:lnTo>
                  <a:lnTo>
                    <a:pt x="64681" y="29870"/>
                  </a:lnTo>
                  <a:lnTo>
                    <a:pt x="64287" y="29476"/>
                  </a:lnTo>
                  <a:lnTo>
                    <a:pt x="64681" y="29870"/>
                  </a:lnTo>
                  <a:lnTo>
                    <a:pt x="65074" y="29870"/>
                  </a:lnTo>
                  <a:lnTo>
                    <a:pt x="65074" y="30251"/>
                  </a:lnTo>
                  <a:lnTo>
                    <a:pt x="65455" y="30251"/>
                  </a:lnTo>
                  <a:lnTo>
                    <a:pt x="65455" y="30632"/>
                  </a:lnTo>
                  <a:lnTo>
                    <a:pt x="65849" y="30632"/>
                  </a:lnTo>
                  <a:lnTo>
                    <a:pt x="65849" y="31026"/>
                  </a:lnTo>
                  <a:lnTo>
                    <a:pt x="65849" y="31407"/>
                  </a:lnTo>
                  <a:lnTo>
                    <a:pt x="66243" y="31407"/>
                  </a:lnTo>
                  <a:lnTo>
                    <a:pt x="66243" y="31788"/>
                  </a:lnTo>
                  <a:lnTo>
                    <a:pt x="66243" y="32181"/>
                  </a:lnTo>
                  <a:lnTo>
                    <a:pt x="66624" y="32181"/>
                  </a:lnTo>
                  <a:lnTo>
                    <a:pt x="66624" y="31788"/>
                  </a:lnTo>
                  <a:lnTo>
                    <a:pt x="66624" y="32181"/>
                  </a:lnTo>
                  <a:lnTo>
                    <a:pt x="66243" y="32562"/>
                  </a:lnTo>
                  <a:lnTo>
                    <a:pt x="66243" y="32181"/>
                  </a:lnTo>
                  <a:lnTo>
                    <a:pt x="66243" y="32562"/>
                  </a:lnTo>
                  <a:lnTo>
                    <a:pt x="65849" y="32562"/>
                  </a:lnTo>
                  <a:lnTo>
                    <a:pt x="65455" y="32562"/>
                  </a:lnTo>
                  <a:lnTo>
                    <a:pt x="65455" y="32943"/>
                  </a:lnTo>
                  <a:lnTo>
                    <a:pt x="65074" y="32943"/>
                  </a:lnTo>
                  <a:lnTo>
                    <a:pt x="64681" y="32943"/>
                  </a:lnTo>
                  <a:lnTo>
                    <a:pt x="64681" y="33337"/>
                  </a:lnTo>
                  <a:lnTo>
                    <a:pt x="64287" y="33337"/>
                  </a:lnTo>
                  <a:lnTo>
                    <a:pt x="64681" y="33337"/>
                  </a:lnTo>
                  <a:lnTo>
                    <a:pt x="65074" y="32943"/>
                  </a:lnTo>
                  <a:lnTo>
                    <a:pt x="64681" y="33337"/>
                  </a:lnTo>
                  <a:lnTo>
                    <a:pt x="64287" y="33337"/>
                  </a:lnTo>
                  <a:lnTo>
                    <a:pt x="63906" y="33527"/>
                  </a:lnTo>
                  <a:lnTo>
                    <a:pt x="63906" y="33337"/>
                  </a:lnTo>
                  <a:lnTo>
                    <a:pt x="63906" y="32943"/>
                  </a:lnTo>
                  <a:lnTo>
                    <a:pt x="63512" y="32943"/>
                  </a:lnTo>
                  <a:lnTo>
                    <a:pt x="63906" y="32943"/>
                  </a:lnTo>
                  <a:lnTo>
                    <a:pt x="63512" y="32943"/>
                  </a:lnTo>
                  <a:lnTo>
                    <a:pt x="63512" y="32562"/>
                  </a:lnTo>
                  <a:lnTo>
                    <a:pt x="63512" y="32181"/>
                  </a:lnTo>
                  <a:lnTo>
                    <a:pt x="63309" y="32181"/>
                  </a:lnTo>
                  <a:lnTo>
                    <a:pt x="63512" y="32562"/>
                  </a:lnTo>
                  <a:lnTo>
                    <a:pt x="63512" y="32943"/>
                  </a:lnTo>
                  <a:lnTo>
                    <a:pt x="63512" y="33337"/>
                  </a:lnTo>
                  <a:lnTo>
                    <a:pt x="63906" y="33337"/>
                  </a:lnTo>
                  <a:lnTo>
                    <a:pt x="63906" y="33527"/>
                  </a:lnTo>
                  <a:lnTo>
                    <a:pt x="63512" y="33527"/>
                  </a:lnTo>
                  <a:lnTo>
                    <a:pt x="63309" y="33527"/>
                  </a:lnTo>
                  <a:lnTo>
                    <a:pt x="63309" y="33908"/>
                  </a:lnTo>
                  <a:lnTo>
                    <a:pt x="63512" y="33527"/>
                  </a:lnTo>
                  <a:lnTo>
                    <a:pt x="63512" y="33908"/>
                  </a:lnTo>
                  <a:lnTo>
                    <a:pt x="63512" y="33527"/>
                  </a:lnTo>
                  <a:lnTo>
                    <a:pt x="63906" y="33527"/>
                  </a:lnTo>
                  <a:lnTo>
                    <a:pt x="63512" y="33527"/>
                  </a:lnTo>
                  <a:lnTo>
                    <a:pt x="63309" y="33908"/>
                  </a:lnTo>
                  <a:lnTo>
                    <a:pt x="62928" y="33908"/>
                  </a:lnTo>
                  <a:lnTo>
                    <a:pt x="62534" y="33908"/>
                  </a:lnTo>
                  <a:lnTo>
                    <a:pt x="61760" y="34302"/>
                  </a:lnTo>
                  <a:lnTo>
                    <a:pt x="61366" y="34302"/>
                  </a:lnTo>
                  <a:lnTo>
                    <a:pt x="60985" y="34683"/>
                  </a:lnTo>
                  <a:lnTo>
                    <a:pt x="60591" y="35064"/>
                  </a:lnTo>
                  <a:lnTo>
                    <a:pt x="60197" y="35458"/>
                  </a:lnTo>
                  <a:lnTo>
                    <a:pt x="60197" y="35839"/>
                  </a:lnTo>
                  <a:lnTo>
                    <a:pt x="59804" y="35839"/>
                  </a:lnTo>
                  <a:lnTo>
                    <a:pt x="59804" y="36220"/>
                  </a:lnTo>
                  <a:lnTo>
                    <a:pt x="59804" y="36614"/>
                  </a:lnTo>
                  <a:lnTo>
                    <a:pt x="59423" y="36614"/>
                  </a:lnTo>
                  <a:lnTo>
                    <a:pt x="59423" y="36995"/>
                  </a:lnTo>
                  <a:lnTo>
                    <a:pt x="59423" y="36614"/>
                  </a:lnTo>
                  <a:lnTo>
                    <a:pt x="59423" y="36995"/>
                  </a:lnTo>
                  <a:lnTo>
                    <a:pt x="59029" y="36995"/>
                  </a:lnTo>
                  <a:lnTo>
                    <a:pt x="58635" y="36995"/>
                  </a:lnTo>
                  <a:lnTo>
                    <a:pt x="58445" y="36995"/>
                  </a:lnTo>
                  <a:lnTo>
                    <a:pt x="58051" y="36995"/>
                  </a:lnTo>
                  <a:lnTo>
                    <a:pt x="57670" y="37376"/>
                  </a:lnTo>
                  <a:lnTo>
                    <a:pt x="57670" y="36995"/>
                  </a:lnTo>
                  <a:lnTo>
                    <a:pt x="58051" y="36995"/>
                  </a:lnTo>
                  <a:lnTo>
                    <a:pt x="57670" y="36995"/>
                  </a:lnTo>
                  <a:lnTo>
                    <a:pt x="58051" y="36995"/>
                  </a:lnTo>
                  <a:lnTo>
                    <a:pt x="57670" y="36995"/>
                  </a:lnTo>
                  <a:lnTo>
                    <a:pt x="57670" y="36614"/>
                  </a:lnTo>
                  <a:lnTo>
                    <a:pt x="58051" y="36614"/>
                  </a:lnTo>
                  <a:lnTo>
                    <a:pt x="58051" y="36220"/>
                  </a:lnTo>
                  <a:lnTo>
                    <a:pt x="57670" y="36220"/>
                  </a:lnTo>
                  <a:lnTo>
                    <a:pt x="58051" y="36220"/>
                  </a:lnTo>
                  <a:lnTo>
                    <a:pt x="58051" y="36614"/>
                  </a:lnTo>
                  <a:lnTo>
                    <a:pt x="57670" y="36614"/>
                  </a:lnTo>
                  <a:lnTo>
                    <a:pt x="57670" y="36995"/>
                  </a:lnTo>
                  <a:lnTo>
                    <a:pt x="57670" y="37376"/>
                  </a:lnTo>
                  <a:lnTo>
                    <a:pt x="57276" y="37769"/>
                  </a:lnTo>
                  <a:lnTo>
                    <a:pt x="56883" y="37769"/>
                  </a:lnTo>
                  <a:lnTo>
                    <a:pt x="56883" y="37376"/>
                  </a:lnTo>
                  <a:lnTo>
                    <a:pt x="56502" y="37376"/>
                  </a:lnTo>
                  <a:lnTo>
                    <a:pt x="56502" y="36995"/>
                  </a:lnTo>
                  <a:lnTo>
                    <a:pt x="56502" y="37376"/>
                  </a:lnTo>
                  <a:lnTo>
                    <a:pt x="56502" y="36995"/>
                  </a:lnTo>
                  <a:lnTo>
                    <a:pt x="56502" y="37376"/>
                  </a:lnTo>
                  <a:lnTo>
                    <a:pt x="56502" y="36995"/>
                  </a:lnTo>
                  <a:lnTo>
                    <a:pt x="56108" y="36995"/>
                  </a:lnTo>
                  <a:lnTo>
                    <a:pt x="56502" y="36995"/>
                  </a:lnTo>
                  <a:lnTo>
                    <a:pt x="56108" y="36995"/>
                  </a:lnTo>
                  <a:lnTo>
                    <a:pt x="56108" y="36614"/>
                  </a:lnTo>
                  <a:lnTo>
                    <a:pt x="55714" y="36614"/>
                  </a:lnTo>
                  <a:lnTo>
                    <a:pt x="56108" y="36614"/>
                  </a:lnTo>
                  <a:lnTo>
                    <a:pt x="55714" y="36614"/>
                  </a:lnTo>
                  <a:lnTo>
                    <a:pt x="55714" y="36220"/>
                  </a:lnTo>
                  <a:lnTo>
                    <a:pt x="55333" y="36220"/>
                  </a:lnTo>
                  <a:lnTo>
                    <a:pt x="54940" y="36220"/>
                  </a:lnTo>
                  <a:lnTo>
                    <a:pt x="54940" y="35839"/>
                  </a:lnTo>
                  <a:lnTo>
                    <a:pt x="54546" y="35458"/>
                  </a:lnTo>
                  <a:lnTo>
                    <a:pt x="54165" y="35458"/>
                  </a:lnTo>
                  <a:lnTo>
                    <a:pt x="54546" y="35458"/>
                  </a:lnTo>
                  <a:lnTo>
                    <a:pt x="54940" y="35839"/>
                  </a:lnTo>
                  <a:lnTo>
                    <a:pt x="54940" y="36220"/>
                  </a:lnTo>
                  <a:lnTo>
                    <a:pt x="55333" y="36220"/>
                  </a:lnTo>
                  <a:lnTo>
                    <a:pt x="54940" y="36220"/>
                  </a:lnTo>
                  <a:lnTo>
                    <a:pt x="55333" y="36220"/>
                  </a:lnTo>
                  <a:lnTo>
                    <a:pt x="55333" y="36614"/>
                  </a:lnTo>
                  <a:lnTo>
                    <a:pt x="55714" y="36614"/>
                  </a:lnTo>
                  <a:lnTo>
                    <a:pt x="56108" y="36614"/>
                  </a:lnTo>
                  <a:lnTo>
                    <a:pt x="56108" y="36995"/>
                  </a:lnTo>
                  <a:lnTo>
                    <a:pt x="56502" y="36995"/>
                  </a:lnTo>
                  <a:lnTo>
                    <a:pt x="56502" y="37376"/>
                  </a:lnTo>
                  <a:lnTo>
                    <a:pt x="56883" y="37376"/>
                  </a:lnTo>
                  <a:lnTo>
                    <a:pt x="56883" y="37769"/>
                  </a:lnTo>
                  <a:lnTo>
                    <a:pt x="57276" y="37769"/>
                  </a:lnTo>
                  <a:lnTo>
                    <a:pt x="57276" y="38150"/>
                  </a:lnTo>
                  <a:lnTo>
                    <a:pt x="56883" y="38150"/>
                  </a:lnTo>
                  <a:lnTo>
                    <a:pt x="56883" y="38341"/>
                  </a:lnTo>
                  <a:lnTo>
                    <a:pt x="56502" y="38734"/>
                  </a:lnTo>
                  <a:lnTo>
                    <a:pt x="56502" y="39115"/>
                  </a:lnTo>
                  <a:lnTo>
                    <a:pt x="55714" y="39496"/>
                  </a:lnTo>
                  <a:lnTo>
                    <a:pt x="55714" y="39890"/>
                  </a:lnTo>
                  <a:lnTo>
                    <a:pt x="55333" y="39890"/>
                  </a:lnTo>
                  <a:lnTo>
                    <a:pt x="55333" y="40271"/>
                  </a:lnTo>
                  <a:lnTo>
                    <a:pt x="54940" y="41033"/>
                  </a:lnTo>
                  <a:lnTo>
                    <a:pt x="54546" y="41033"/>
                  </a:lnTo>
                  <a:lnTo>
                    <a:pt x="54546" y="41427"/>
                  </a:lnTo>
                  <a:lnTo>
                    <a:pt x="54546" y="41808"/>
                  </a:lnTo>
                  <a:lnTo>
                    <a:pt x="54165" y="42189"/>
                  </a:lnTo>
                  <a:lnTo>
                    <a:pt x="54165" y="42964"/>
                  </a:lnTo>
                  <a:lnTo>
                    <a:pt x="53962" y="42964"/>
                  </a:lnTo>
                  <a:lnTo>
                    <a:pt x="53962" y="49517"/>
                  </a:lnTo>
                  <a:lnTo>
                    <a:pt x="53568" y="49517"/>
                  </a:lnTo>
                  <a:lnTo>
                    <a:pt x="53568" y="49898"/>
                  </a:lnTo>
                  <a:lnTo>
                    <a:pt x="53568" y="50291"/>
                  </a:lnTo>
                  <a:lnTo>
                    <a:pt x="53568" y="50672"/>
                  </a:lnTo>
                  <a:lnTo>
                    <a:pt x="53187" y="51053"/>
                  </a:lnTo>
                  <a:lnTo>
                    <a:pt x="53187" y="51447"/>
                  </a:lnTo>
                  <a:lnTo>
                    <a:pt x="53187" y="51828"/>
                  </a:lnTo>
                  <a:lnTo>
                    <a:pt x="52793" y="51828"/>
                  </a:lnTo>
                  <a:lnTo>
                    <a:pt x="52793" y="52209"/>
                  </a:lnTo>
                  <a:lnTo>
                    <a:pt x="52793" y="52603"/>
                  </a:lnTo>
                  <a:lnTo>
                    <a:pt x="52412" y="52603"/>
                  </a:lnTo>
                  <a:lnTo>
                    <a:pt x="52412" y="52793"/>
                  </a:lnTo>
                  <a:lnTo>
                    <a:pt x="52019" y="52793"/>
                  </a:lnTo>
                  <a:lnTo>
                    <a:pt x="52019" y="53174"/>
                  </a:lnTo>
                  <a:lnTo>
                    <a:pt x="51625" y="53568"/>
                  </a:lnTo>
                  <a:lnTo>
                    <a:pt x="51625" y="53949"/>
                  </a:lnTo>
                  <a:lnTo>
                    <a:pt x="51625" y="54330"/>
                  </a:lnTo>
                  <a:lnTo>
                    <a:pt x="51244" y="54724"/>
                  </a:lnTo>
                  <a:lnTo>
                    <a:pt x="51244" y="55105"/>
                  </a:lnTo>
                  <a:lnTo>
                    <a:pt x="51244" y="55486"/>
                  </a:lnTo>
                  <a:lnTo>
                    <a:pt x="51244" y="58000"/>
                  </a:lnTo>
                  <a:lnTo>
                    <a:pt x="51625" y="58381"/>
                  </a:lnTo>
                  <a:lnTo>
                    <a:pt x="51625" y="60312"/>
                  </a:lnTo>
                  <a:lnTo>
                    <a:pt x="52019" y="60693"/>
                  </a:lnTo>
                  <a:lnTo>
                    <a:pt x="52019" y="61074"/>
                  </a:lnTo>
                  <a:lnTo>
                    <a:pt x="52019" y="61467"/>
                  </a:lnTo>
                  <a:lnTo>
                    <a:pt x="52019" y="61848"/>
                  </a:lnTo>
                  <a:lnTo>
                    <a:pt x="52412" y="61848"/>
                  </a:lnTo>
                  <a:lnTo>
                    <a:pt x="52412" y="62039"/>
                  </a:lnTo>
                  <a:lnTo>
                    <a:pt x="52019" y="62039"/>
                  </a:lnTo>
                  <a:lnTo>
                    <a:pt x="52019" y="62420"/>
                  </a:lnTo>
                  <a:lnTo>
                    <a:pt x="52019" y="62814"/>
                  </a:lnTo>
                  <a:lnTo>
                    <a:pt x="51625" y="63195"/>
                  </a:lnTo>
                  <a:lnTo>
                    <a:pt x="52019" y="63576"/>
                  </a:lnTo>
                  <a:lnTo>
                    <a:pt x="51625" y="63576"/>
                  </a:lnTo>
                  <a:lnTo>
                    <a:pt x="51244" y="63576"/>
                  </a:lnTo>
                  <a:lnTo>
                    <a:pt x="51244" y="63969"/>
                  </a:lnTo>
                  <a:lnTo>
                    <a:pt x="50850" y="63969"/>
                  </a:lnTo>
                  <a:lnTo>
                    <a:pt x="50850" y="64350"/>
                  </a:lnTo>
                  <a:lnTo>
                    <a:pt x="50457" y="64350"/>
                  </a:lnTo>
                  <a:lnTo>
                    <a:pt x="50457" y="64744"/>
                  </a:lnTo>
                  <a:lnTo>
                    <a:pt x="50457" y="65125"/>
                  </a:lnTo>
                  <a:lnTo>
                    <a:pt x="50457" y="65506"/>
                  </a:lnTo>
                  <a:lnTo>
                    <a:pt x="50457" y="65900"/>
                  </a:lnTo>
                  <a:lnTo>
                    <a:pt x="50063" y="65900"/>
                  </a:lnTo>
                  <a:lnTo>
                    <a:pt x="50457" y="66662"/>
                  </a:lnTo>
                  <a:lnTo>
                    <a:pt x="50457" y="66852"/>
                  </a:lnTo>
                  <a:lnTo>
                    <a:pt x="50457" y="67246"/>
                  </a:lnTo>
                  <a:lnTo>
                    <a:pt x="50457" y="67627"/>
                  </a:lnTo>
                  <a:lnTo>
                    <a:pt x="50457" y="68008"/>
                  </a:lnTo>
                  <a:lnTo>
                    <a:pt x="50063" y="68008"/>
                  </a:lnTo>
                  <a:lnTo>
                    <a:pt x="49682" y="68402"/>
                  </a:lnTo>
                  <a:lnTo>
                    <a:pt x="49682" y="68783"/>
                  </a:lnTo>
                  <a:lnTo>
                    <a:pt x="49682" y="69164"/>
                  </a:lnTo>
                  <a:lnTo>
                    <a:pt x="49682" y="71094"/>
                  </a:lnTo>
                  <a:lnTo>
                    <a:pt x="49288" y="71094"/>
                  </a:lnTo>
                  <a:lnTo>
                    <a:pt x="49288" y="71475"/>
                  </a:lnTo>
                  <a:lnTo>
                    <a:pt x="49288" y="71094"/>
                  </a:lnTo>
                  <a:lnTo>
                    <a:pt x="49288" y="71475"/>
                  </a:lnTo>
                  <a:lnTo>
                    <a:pt x="49098" y="71475"/>
                  </a:lnTo>
                  <a:lnTo>
                    <a:pt x="49098" y="71678"/>
                  </a:lnTo>
                  <a:lnTo>
                    <a:pt x="48704" y="71678"/>
                  </a:lnTo>
                  <a:lnTo>
                    <a:pt x="48704" y="72059"/>
                  </a:lnTo>
                  <a:lnTo>
                    <a:pt x="48310" y="72059"/>
                  </a:lnTo>
                  <a:lnTo>
                    <a:pt x="48310" y="72440"/>
                  </a:lnTo>
                  <a:lnTo>
                    <a:pt x="48310" y="72834"/>
                  </a:lnTo>
                  <a:lnTo>
                    <a:pt x="48310" y="73596"/>
                  </a:lnTo>
                  <a:lnTo>
                    <a:pt x="48310" y="73990"/>
                  </a:lnTo>
                  <a:lnTo>
                    <a:pt x="48310" y="74371"/>
                  </a:lnTo>
                  <a:lnTo>
                    <a:pt x="48310" y="73990"/>
                  </a:lnTo>
                  <a:lnTo>
                    <a:pt x="47929" y="73990"/>
                  </a:lnTo>
                  <a:lnTo>
                    <a:pt x="47929" y="74371"/>
                  </a:lnTo>
                  <a:lnTo>
                    <a:pt x="47929" y="74752"/>
                  </a:lnTo>
                  <a:lnTo>
                    <a:pt x="47929" y="75145"/>
                  </a:lnTo>
                  <a:lnTo>
                    <a:pt x="48310" y="75526"/>
                  </a:lnTo>
                  <a:lnTo>
                    <a:pt x="48310" y="75907"/>
                  </a:lnTo>
                  <a:lnTo>
                    <a:pt x="48310" y="76301"/>
                  </a:lnTo>
                  <a:lnTo>
                    <a:pt x="47929" y="76301"/>
                  </a:lnTo>
                  <a:lnTo>
                    <a:pt x="47536" y="75907"/>
                  </a:lnTo>
                  <a:lnTo>
                    <a:pt x="47536" y="76301"/>
                  </a:lnTo>
                  <a:lnTo>
                    <a:pt x="47929" y="76301"/>
                  </a:lnTo>
                  <a:lnTo>
                    <a:pt x="47536" y="76301"/>
                  </a:lnTo>
                  <a:lnTo>
                    <a:pt x="47536" y="76492"/>
                  </a:lnTo>
                  <a:lnTo>
                    <a:pt x="47536" y="76301"/>
                  </a:lnTo>
                  <a:lnTo>
                    <a:pt x="47536" y="76492"/>
                  </a:lnTo>
                  <a:lnTo>
                    <a:pt x="47536" y="76873"/>
                  </a:lnTo>
                  <a:lnTo>
                    <a:pt x="47142" y="76873"/>
                  </a:lnTo>
                  <a:lnTo>
                    <a:pt x="47142" y="77254"/>
                  </a:lnTo>
                  <a:lnTo>
                    <a:pt x="46761" y="77254"/>
                  </a:lnTo>
                  <a:lnTo>
                    <a:pt x="47142" y="78028"/>
                  </a:lnTo>
                  <a:lnTo>
                    <a:pt x="47142" y="78422"/>
                  </a:lnTo>
                  <a:lnTo>
                    <a:pt x="47142" y="78803"/>
                  </a:lnTo>
                  <a:lnTo>
                    <a:pt x="47536" y="78803"/>
                  </a:lnTo>
                  <a:lnTo>
                    <a:pt x="47536" y="79184"/>
                  </a:lnTo>
                  <a:lnTo>
                    <a:pt x="47536" y="79578"/>
                  </a:lnTo>
                  <a:lnTo>
                    <a:pt x="47929" y="79578"/>
                  </a:lnTo>
                  <a:lnTo>
                    <a:pt x="47536" y="79578"/>
                  </a:lnTo>
                  <a:lnTo>
                    <a:pt x="47536" y="79184"/>
                  </a:lnTo>
                  <a:lnTo>
                    <a:pt x="47142" y="79184"/>
                  </a:lnTo>
                  <a:lnTo>
                    <a:pt x="47142" y="78803"/>
                  </a:lnTo>
                  <a:lnTo>
                    <a:pt x="47142" y="79184"/>
                  </a:lnTo>
                  <a:lnTo>
                    <a:pt x="46761" y="79184"/>
                  </a:lnTo>
                  <a:lnTo>
                    <a:pt x="46761" y="79578"/>
                  </a:lnTo>
                  <a:lnTo>
                    <a:pt x="46761" y="79959"/>
                  </a:lnTo>
                  <a:lnTo>
                    <a:pt x="46761" y="80340"/>
                  </a:lnTo>
                  <a:lnTo>
                    <a:pt x="46761" y="80733"/>
                  </a:lnTo>
                  <a:lnTo>
                    <a:pt x="47142" y="80733"/>
                  </a:lnTo>
                  <a:lnTo>
                    <a:pt x="46761" y="80733"/>
                  </a:lnTo>
                  <a:lnTo>
                    <a:pt x="47142" y="81114"/>
                  </a:lnTo>
                  <a:lnTo>
                    <a:pt x="46761" y="81114"/>
                  </a:lnTo>
                  <a:lnTo>
                    <a:pt x="46761" y="81305"/>
                  </a:lnTo>
                  <a:lnTo>
                    <a:pt x="46367" y="81305"/>
                  </a:lnTo>
                  <a:lnTo>
                    <a:pt x="46761" y="81686"/>
                  </a:lnTo>
                  <a:lnTo>
                    <a:pt x="46761" y="82080"/>
                  </a:lnTo>
                  <a:lnTo>
                    <a:pt x="46761" y="82461"/>
                  </a:lnTo>
                  <a:lnTo>
                    <a:pt x="46761" y="82080"/>
                  </a:lnTo>
                  <a:lnTo>
                    <a:pt x="46761" y="82461"/>
                  </a:lnTo>
                  <a:lnTo>
                    <a:pt x="46367" y="82461"/>
                  </a:lnTo>
                  <a:lnTo>
                    <a:pt x="46367" y="82842"/>
                  </a:lnTo>
                  <a:lnTo>
                    <a:pt x="46367" y="83235"/>
                  </a:lnTo>
                  <a:lnTo>
                    <a:pt x="46367" y="83616"/>
                  </a:lnTo>
                  <a:lnTo>
                    <a:pt x="46367" y="83997"/>
                  </a:lnTo>
                  <a:lnTo>
                    <a:pt x="46761" y="83997"/>
                  </a:lnTo>
                  <a:lnTo>
                    <a:pt x="46761" y="84391"/>
                  </a:lnTo>
                  <a:lnTo>
                    <a:pt x="47142" y="84391"/>
                  </a:lnTo>
                  <a:lnTo>
                    <a:pt x="47536" y="84391"/>
                  </a:lnTo>
                  <a:lnTo>
                    <a:pt x="47536" y="83997"/>
                  </a:lnTo>
                  <a:lnTo>
                    <a:pt x="47929" y="84391"/>
                  </a:lnTo>
                  <a:lnTo>
                    <a:pt x="47536" y="84391"/>
                  </a:lnTo>
                  <a:lnTo>
                    <a:pt x="47536" y="84772"/>
                  </a:lnTo>
                  <a:lnTo>
                    <a:pt x="47929" y="84772"/>
                  </a:lnTo>
                  <a:lnTo>
                    <a:pt x="47536" y="84772"/>
                  </a:lnTo>
                  <a:lnTo>
                    <a:pt x="47142" y="84772"/>
                  </a:lnTo>
                  <a:lnTo>
                    <a:pt x="46761" y="85166"/>
                  </a:lnTo>
                  <a:lnTo>
                    <a:pt x="46761" y="85547"/>
                  </a:lnTo>
                  <a:lnTo>
                    <a:pt x="47142" y="85547"/>
                  </a:lnTo>
                  <a:lnTo>
                    <a:pt x="46761" y="85547"/>
                  </a:lnTo>
                  <a:lnTo>
                    <a:pt x="47142" y="85547"/>
                  </a:lnTo>
                  <a:lnTo>
                    <a:pt x="46761" y="85928"/>
                  </a:lnTo>
                  <a:lnTo>
                    <a:pt x="47142" y="85928"/>
                  </a:lnTo>
                  <a:lnTo>
                    <a:pt x="46761" y="85928"/>
                  </a:lnTo>
                  <a:lnTo>
                    <a:pt x="46367" y="86118"/>
                  </a:lnTo>
                  <a:lnTo>
                    <a:pt x="46367" y="86512"/>
                  </a:lnTo>
                  <a:lnTo>
                    <a:pt x="46367" y="86893"/>
                  </a:lnTo>
                  <a:lnTo>
                    <a:pt x="46367" y="87274"/>
                  </a:lnTo>
                  <a:lnTo>
                    <a:pt x="46367" y="87668"/>
                  </a:lnTo>
                  <a:lnTo>
                    <a:pt x="46367" y="88049"/>
                  </a:lnTo>
                  <a:lnTo>
                    <a:pt x="46761" y="88049"/>
                  </a:lnTo>
                  <a:lnTo>
                    <a:pt x="46367" y="88049"/>
                  </a:lnTo>
                  <a:lnTo>
                    <a:pt x="46367" y="88430"/>
                  </a:lnTo>
                  <a:lnTo>
                    <a:pt x="46367" y="88823"/>
                  </a:lnTo>
                  <a:lnTo>
                    <a:pt x="46367" y="89204"/>
                  </a:lnTo>
                  <a:lnTo>
                    <a:pt x="46367" y="89585"/>
                  </a:lnTo>
                  <a:lnTo>
                    <a:pt x="46367" y="89979"/>
                  </a:lnTo>
                  <a:lnTo>
                    <a:pt x="45973" y="89979"/>
                  </a:lnTo>
                  <a:lnTo>
                    <a:pt x="45973" y="90360"/>
                  </a:lnTo>
                  <a:lnTo>
                    <a:pt x="45592" y="90360"/>
                  </a:lnTo>
                  <a:lnTo>
                    <a:pt x="45592" y="90741"/>
                  </a:lnTo>
                  <a:lnTo>
                    <a:pt x="45592" y="90944"/>
                  </a:lnTo>
                  <a:lnTo>
                    <a:pt x="45199" y="90944"/>
                  </a:lnTo>
                  <a:lnTo>
                    <a:pt x="45199" y="91325"/>
                  </a:lnTo>
                  <a:lnTo>
                    <a:pt x="45199" y="91706"/>
                  </a:lnTo>
                  <a:lnTo>
                    <a:pt x="45592" y="92100"/>
                  </a:lnTo>
                  <a:lnTo>
                    <a:pt x="45592" y="92481"/>
                  </a:lnTo>
                  <a:lnTo>
                    <a:pt x="45592" y="92862"/>
                  </a:lnTo>
                  <a:lnTo>
                    <a:pt x="45592" y="92481"/>
                  </a:lnTo>
                  <a:lnTo>
                    <a:pt x="45592" y="92862"/>
                  </a:lnTo>
                  <a:lnTo>
                    <a:pt x="45199" y="92862"/>
                  </a:lnTo>
                  <a:lnTo>
                    <a:pt x="45199" y="92481"/>
                  </a:lnTo>
                  <a:lnTo>
                    <a:pt x="44805" y="92481"/>
                  </a:lnTo>
                  <a:lnTo>
                    <a:pt x="44805" y="92862"/>
                  </a:lnTo>
                  <a:lnTo>
                    <a:pt x="44805" y="93256"/>
                  </a:lnTo>
                  <a:lnTo>
                    <a:pt x="44805" y="93637"/>
                  </a:lnTo>
                  <a:lnTo>
                    <a:pt x="44424" y="93637"/>
                  </a:lnTo>
                  <a:lnTo>
                    <a:pt x="44424" y="94018"/>
                  </a:lnTo>
                  <a:lnTo>
                    <a:pt x="44424" y="94411"/>
                  </a:lnTo>
                  <a:lnTo>
                    <a:pt x="44424" y="94792"/>
                  </a:lnTo>
                  <a:lnTo>
                    <a:pt x="44424" y="95173"/>
                  </a:lnTo>
                  <a:lnTo>
                    <a:pt x="44424" y="95567"/>
                  </a:lnTo>
                  <a:lnTo>
                    <a:pt x="44221" y="95567"/>
                  </a:lnTo>
                  <a:lnTo>
                    <a:pt x="43827" y="95757"/>
                  </a:lnTo>
                  <a:lnTo>
                    <a:pt x="43827" y="96138"/>
                  </a:lnTo>
                  <a:lnTo>
                    <a:pt x="43827" y="96519"/>
                  </a:lnTo>
                  <a:lnTo>
                    <a:pt x="43827" y="96913"/>
                  </a:lnTo>
                  <a:lnTo>
                    <a:pt x="43446" y="96913"/>
                  </a:lnTo>
                  <a:lnTo>
                    <a:pt x="43446" y="97294"/>
                  </a:lnTo>
                  <a:lnTo>
                    <a:pt x="43827" y="97294"/>
                  </a:lnTo>
                  <a:lnTo>
                    <a:pt x="43827" y="97688"/>
                  </a:lnTo>
                  <a:lnTo>
                    <a:pt x="43446" y="97688"/>
                  </a:lnTo>
                  <a:lnTo>
                    <a:pt x="43446" y="98069"/>
                  </a:lnTo>
                  <a:lnTo>
                    <a:pt x="43446" y="97688"/>
                  </a:lnTo>
                  <a:lnTo>
                    <a:pt x="43052" y="98069"/>
                  </a:lnTo>
                  <a:lnTo>
                    <a:pt x="43052" y="98450"/>
                  </a:lnTo>
                  <a:lnTo>
                    <a:pt x="43052" y="98844"/>
                  </a:lnTo>
                  <a:lnTo>
                    <a:pt x="42671" y="98844"/>
                  </a:lnTo>
                  <a:lnTo>
                    <a:pt x="42671" y="99225"/>
                  </a:lnTo>
                  <a:lnTo>
                    <a:pt x="42671" y="99606"/>
                  </a:lnTo>
                  <a:lnTo>
                    <a:pt x="42278" y="99606"/>
                  </a:lnTo>
                  <a:lnTo>
                    <a:pt x="41884" y="99606"/>
                  </a:lnTo>
                  <a:lnTo>
                    <a:pt x="41884" y="99999"/>
                  </a:lnTo>
                  <a:lnTo>
                    <a:pt x="41884" y="101726"/>
                  </a:lnTo>
                  <a:lnTo>
                    <a:pt x="42278" y="101726"/>
                  </a:lnTo>
                  <a:lnTo>
                    <a:pt x="41884" y="101726"/>
                  </a:lnTo>
                  <a:lnTo>
                    <a:pt x="41884" y="102107"/>
                  </a:lnTo>
                  <a:lnTo>
                    <a:pt x="41884" y="102501"/>
                  </a:lnTo>
                  <a:lnTo>
                    <a:pt x="41884" y="102882"/>
                  </a:lnTo>
                  <a:lnTo>
                    <a:pt x="41884" y="103263"/>
                  </a:lnTo>
                  <a:lnTo>
                    <a:pt x="41884" y="103657"/>
                  </a:lnTo>
                  <a:lnTo>
                    <a:pt x="41884" y="104038"/>
                  </a:lnTo>
                  <a:lnTo>
                    <a:pt x="41503" y="104038"/>
                  </a:lnTo>
                  <a:lnTo>
                    <a:pt x="41503" y="104432"/>
                  </a:lnTo>
                  <a:lnTo>
                    <a:pt x="41503" y="104813"/>
                  </a:lnTo>
                  <a:lnTo>
                    <a:pt x="41109" y="104813"/>
                  </a:lnTo>
                  <a:lnTo>
                    <a:pt x="41503" y="104813"/>
                  </a:lnTo>
                  <a:lnTo>
                    <a:pt x="41109" y="104813"/>
                  </a:lnTo>
                  <a:lnTo>
                    <a:pt x="41109" y="105194"/>
                  </a:lnTo>
                  <a:lnTo>
                    <a:pt x="41109" y="105384"/>
                  </a:lnTo>
                  <a:lnTo>
                    <a:pt x="40716" y="105384"/>
                  </a:lnTo>
                  <a:lnTo>
                    <a:pt x="41109" y="105384"/>
                  </a:lnTo>
                  <a:lnTo>
                    <a:pt x="41109" y="105778"/>
                  </a:lnTo>
                  <a:lnTo>
                    <a:pt x="40716" y="105778"/>
                  </a:lnTo>
                  <a:lnTo>
                    <a:pt x="40322" y="105778"/>
                  </a:lnTo>
                  <a:lnTo>
                    <a:pt x="40322" y="106159"/>
                  </a:lnTo>
                  <a:lnTo>
                    <a:pt x="40322" y="106540"/>
                  </a:lnTo>
                  <a:lnTo>
                    <a:pt x="40322" y="106933"/>
                  </a:lnTo>
                  <a:lnTo>
                    <a:pt x="39941" y="106933"/>
                  </a:lnTo>
                  <a:lnTo>
                    <a:pt x="39941" y="107314"/>
                  </a:lnTo>
                  <a:lnTo>
                    <a:pt x="39738" y="107314"/>
                  </a:lnTo>
                  <a:lnTo>
                    <a:pt x="39738" y="107695"/>
                  </a:lnTo>
                  <a:lnTo>
                    <a:pt x="39357" y="107695"/>
                  </a:lnTo>
                  <a:lnTo>
                    <a:pt x="39357" y="108089"/>
                  </a:lnTo>
                  <a:lnTo>
                    <a:pt x="39357" y="108470"/>
                  </a:lnTo>
                  <a:lnTo>
                    <a:pt x="39357" y="108851"/>
                  </a:lnTo>
                  <a:lnTo>
                    <a:pt x="38963" y="108851"/>
                  </a:lnTo>
                  <a:lnTo>
                    <a:pt x="38963" y="109245"/>
                  </a:lnTo>
                  <a:lnTo>
                    <a:pt x="38963" y="109626"/>
                  </a:lnTo>
                  <a:lnTo>
                    <a:pt x="38569" y="109626"/>
                  </a:lnTo>
                  <a:lnTo>
                    <a:pt x="38569" y="109816"/>
                  </a:lnTo>
                  <a:lnTo>
                    <a:pt x="38569" y="112128"/>
                  </a:lnTo>
                  <a:lnTo>
                    <a:pt x="38963" y="112128"/>
                  </a:lnTo>
                  <a:lnTo>
                    <a:pt x="38963" y="112521"/>
                  </a:lnTo>
                  <a:lnTo>
                    <a:pt x="39357" y="112521"/>
                  </a:lnTo>
                  <a:lnTo>
                    <a:pt x="39738" y="112902"/>
                  </a:lnTo>
                  <a:lnTo>
                    <a:pt x="39738" y="113283"/>
                  </a:lnTo>
                  <a:lnTo>
                    <a:pt x="39357" y="113283"/>
                  </a:lnTo>
                  <a:lnTo>
                    <a:pt x="39357" y="113677"/>
                  </a:lnTo>
                  <a:lnTo>
                    <a:pt x="39357" y="114058"/>
                  </a:lnTo>
                  <a:lnTo>
                    <a:pt x="39357" y="113677"/>
                  </a:lnTo>
                  <a:lnTo>
                    <a:pt x="39357" y="114058"/>
                  </a:lnTo>
                  <a:lnTo>
                    <a:pt x="38963" y="114058"/>
                  </a:lnTo>
                  <a:close/>
                </a:path>
                <a:path w="106679" h="215900">
                  <a:moveTo>
                    <a:pt x="38963" y="115023"/>
                  </a:moveTo>
                  <a:lnTo>
                    <a:pt x="38569" y="114630"/>
                  </a:lnTo>
                  <a:lnTo>
                    <a:pt x="38963" y="114630"/>
                  </a:lnTo>
                  <a:lnTo>
                    <a:pt x="38963" y="11502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4631263" y="2074224"/>
              <a:ext cx="58419" cy="115570"/>
            </a:xfrm>
            <a:custGeom>
              <a:avLst/>
              <a:gdLst/>
              <a:ahLst/>
              <a:cxnLst/>
              <a:rect l="l" t="t" r="r" b="b"/>
              <a:pathLst>
                <a:path w="58420" h="115569">
                  <a:moveTo>
                    <a:pt x="34112" y="380"/>
                  </a:moveTo>
                  <a:lnTo>
                    <a:pt x="33718" y="380"/>
                  </a:lnTo>
                  <a:lnTo>
                    <a:pt x="33718" y="761"/>
                  </a:lnTo>
                  <a:lnTo>
                    <a:pt x="34112" y="761"/>
                  </a:lnTo>
                  <a:lnTo>
                    <a:pt x="34112" y="380"/>
                  </a:lnTo>
                  <a:close/>
                </a:path>
                <a:path w="58420" h="115569">
                  <a:moveTo>
                    <a:pt x="33324" y="0"/>
                  </a:moveTo>
                  <a:lnTo>
                    <a:pt x="33324" y="380"/>
                  </a:lnTo>
                  <a:lnTo>
                    <a:pt x="33718" y="380"/>
                  </a:lnTo>
                  <a:lnTo>
                    <a:pt x="33324" y="0"/>
                  </a:lnTo>
                  <a:close/>
                </a:path>
                <a:path w="58420" h="115569">
                  <a:moveTo>
                    <a:pt x="24752" y="70078"/>
                  </a:moveTo>
                  <a:lnTo>
                    <a:pt x="24371" y="70472"/>
                  </a:lnTo>
                  <a:lnTo>
                    <a:pt x="23977" y="70472"/>
                  </a:lnTo>
                  <a:lnTo>
                    <a:pt x="24371" y="70662"/>
                  </a:lnTo>
                  <a:lnTo>
                    <a:pt x="24752" y="70662"/>
                  </a:lnTo>
                  <a:lnTo>
                    <a:pt x="24752" y="70078"/>
                  </a:lnTo>
                  <a:close/>
                </a:path>
                <a:path w="58420" h="115569">
                  <a:moveTo>
                    <a:pt x="14630" y="76631"/>
                  </a:moveTo>
                  <a:lnTo>
                    <a:pt x="14236" y="76631"/>
                  </a:lnTo>
                  <a:lnTo>
                    <a:pt x="14236" y="77012"/>
                  </a:lnTo>
                  <a:lnTo>
                    <a:pt x="14630" y="77012"/>
                  </a:lnTo>
                  <a:lnTo>
                    <a:pt x="14630" y="76631"/>
                  </a:lnTo>
                  <a:close/>
                </a:path>
                <a:path w="58420" h="115569">
                  <a:moveTo>
                    <a:pt x="393" y="84518"/>
                  </a:moveTo>
                  <a:lnTo>
                    <a:pt x="0" y="84518"/>
                  </a:lnTo>
                  <a:lnTo>
                    <a:pt x="393" y="84721"/>
                  </a:lnTo>
                  <a:lnTo>
                    <a:pt x="393" y="84518"/>
                  </a:lnTo>
                  <a:close/>
                </a:path>
                <a:path w="58420" h="115569">
                  <a:moveTo>
                    <a:pt x="25920" y="75285"/>
                  </a:moveTo>
                  <a:lnTo>
                    <a:pt x="25526" y="75285"/>
                  </a:lnTo>
                  <a:lnTo>
                    <a:pt x="25526" y="75476"/>
                  </a:lnTo>
                  <a:lnTo>
                    <a:pt x="25920" y="75285"/>
                  </a:lnTo>
                  <a:close/>
                </a:path>
                <a:path w="58420" h="115569">
                  <a:moveTo>
                    <a:pt x="8000" y="83756"/>
                  </a:moveTo>
                  <a:lnTo>
                    <a:pt x="7607" y="84137"/>
                  </a:lnTo>
                  <a:lnTo>
                    <a:pt x="8000" y="84137"/>
                  </a:lnTo>
                  <a:lnTo>
                    <a:pt x="8000" y="83756"/>
                  </a:lnTo>
                  <a:close/>
                </a:path>
                <a:path w="58420" h="115569">
                  <a:moveTo>
                    <a:pt x="7607" y="83362"/>
                  </a:moveTo>
                  <a:lnTo>
                    <a:pt x="7607" y="83756"/>
                  </a:lnTo>
                  <a:lnTo>
                    <a:pt x="8000" y="83756"/>
                  </a:lnTo>
                  <a:lnTo>
                    <a:pt x="7607" y="83362"/>
                  </a:lnTo>
                  <a:close/>
                </a:path>
                <a:path w="58420" h="115569">
                  <a:moveTo>
                    <a:pt x="14617" y="80670"/>
                  </a:moveTo>
                  <a:lnTo>
                    <a:pt x="14236" y="80670"/>
                  </a:lnTo>
                  <a:lnTo>
                    <a:pt x="14236" y="81051"/>
                  </a:lnTo>
                  <a:lnTo>
                    <a:pt x="14617" y="81051"/>
                  </a:lnTo>
                  <a:lnTo>
                    <a:pt x="14617" y="80670"/>
                  </a:lnTo>
                  <a:close/>
                </a:path>
                <a:path w="58420" h="115569">
                  <a:moveTo>
                    <a:pt x="15786" y="80670"/>
                  </a:moveTo>
                  <a:lnTo>
                    <a:pt x="15405" y="80670"/>
                  </a:lnTo>
                  <a:lnTo>
                    <a:pt x="15405" y="81051"/>
                  </a:lnTo>
                  <a:lnTo>
                    <a:pt x="15786" y="80670"/>
                  </a:lnTo>
                  <a:close/>
                </a:path>
                <a:path w="58420" h="115569">
                  <a:moveTo>
                    <a:pt x="32550" y="73748"/>
                  </a:moveTo>
                  <a:lnTo>
                    <a:pt x="32156" y="73748"/>
                  </a:lnTo>
                  <a:lnTo>
                    <a:pt x="32156" y="74129"/>
                  </a:lnTo>
                  <a:lnTo>
                    <a:pt x="32550" y="74129"/>
                  </a:lnTo>
                  <a:lnTo>
                    <a:pt x="32550" y="73748"/>
                  </a:lnTo>
                  <a:close/>
                </a:path>
                <a:path w="58420" h="115569">
                  <a:moveTo>
                    <a:pt x="6045" y="86258"/>
                  </a:moveTo>
                  <a:lnTo>
                    <a:pt x="5651" y="86639"/>
                  </a:lnTo>
                  <a:lnTo>
                    <a:pt x="6045" y="86639"/>
                  </a:lnTo>
                  <a:lnTo>
                    <a:pt x="6045" y="86258"/>
                  </a:lnTo>
                  <a:close/>
                </a:path>
                <a:path w="58420" h="115569">
                  <a:moveTo>
                    <a:pt x="23190" y="78943"/>
                  </a:moveTo>
                  <a:lnTo>
                    <a:pt x="22809" y="78943"/>
                  </a:lnTo>
                  <a:lnTo>
                    <a:pt x="22809" y="79705"/>
                  </a:lnTo>
                  <a:lnTo>
                    <a:pt x="23190" y="79705"/>
                  </a:lnTo>
                  <a:lnTo>
                    <a:pt x="23190" y="80670"/>
                  </a:lnTo>
                  <a:lnTo>
                    <a:pt x="23583" y="80670"/>
                  </a:lnTo>
                  <a:lnTo>
                    <a:pt x="23583" y="81051"/>
                  </a:lnTo>
                  <a:lnTo>
                    <a:pt x="23977" y="80670"/>
                  </a:lnTo>
                  <a:lnTo>
                    <a:pt x="23977" y="80289"/>
                  </a:lnTo>
                  <a:lnTo>
                    <a:pt x="23583" y="80289"/>
                  </a:lnTo>
                  <a:lnTo>
                    <a:pt x="23583" y="79324"/>
                  </a:lnTo>
                  <a:lnTo>
                    <a:pt x="23190" y="79324"/>
                  </a:lnTo>
                  <a:lnTo>
                    <a:pt x="23190" y="78943"/>
                  </a:lnTo>
                  <a:close/>
                </a:path>
                <a:path w="58420" h="115569">
                  <a:moveTo>
                    <a:pt x="5651" y="87033"/>
                  </a:moveTo>
                  <a:lnTo>
                    <a:pt x="5257" y="87033"/>
                  </a:lnTo>
                  <a:lnTo>
                    <a:pt x="5257" y="87414"/>
                  </a:lnTo>
                  <a:lnTo>
                    <a:pt x="5651" y="87414"/>
                  </a:lnTo>
                  <a:lnTo>
                    <a:pt x="5651" y="87033"/>
                  </a:lnTo>
                  <a:close/>
                </a:path>
                <a:path w="58420" h="115569">
                  <a:moveTo>
                    <a:pt x="24752" y="80289"/>
                  </a:moveTo>
                  <a:lnTo>
                    <a:pt x="24371" y="80670"/>
                  </a:lnTo>
                  <a:lnTo>
                    <a:pt x="24752" y="80670"/>
                  </a:lnTo>
                  <a:lnTo>
                    <a:pt x="24752" y="80289"/>
                  </a:lnTo>
                  <a:close/>
                </a:path>
                <a:path w="58420" h="115569">
                  <a:moveTo>
                    <a:pt x="25526" y="78943"/>
                  </a:moveTo>
                  <a:lnTo>
                    <a:pt x="24752" y="78943"/>
                  </a:lnTo>
                  <a:lnTo>
                    <a:pt x="24752" y="80289"/>
                  </a:lnTo>
                  <a:lnTo>
                    <a:pt x="25145" y="80670"/>
                  </a:lnTo>
                  <a:lnTo>
                    <a:pt x="25145" y="79324"/>
                  </a:lnTo>
                  <a:lnTo>
                    <a:pt x="25526" y="79324"/>
                  </a:lnTo>
                  <a:lnTo>
                    <a:pt x="25526" y="78943"/>
                  </a:lnTo>
                  <a:close/>
                </a:path>
                <a:path w="58420" h="115569">
                  <a:moveTo>
                    <a:pt x="52425" y="82207"/>
                  </a:moveTo>
                  <a:lnTo>
                    <a:pt x="51257" y="82207"/>
                  </a:lnTo>
                  <a:lnTo>
                    <a:pt x="51257" y="82600"/>
                  </a:lnTo>
                  <a:lnTo>
                    <a:pt x="52425" y="82600"/>
                  </a:lnTo>
                  <a:lnTo>
                    <a:pt x="52425" y="82207"/>
                  </a:lnTo>
                  <a:close/>
                </a:path>
                <a:path w="58420" h="115569">
                  <a:moveTo>
                    <a:pt x="50863" y="81826"/>
                  </a:moveTo>
                  <a:lnTo>
                    <a:pt x="50279" y="81826"/>
                  </a:lnTo>
                  <a:lnTo>
                    <a:pt x="50279" y="82207"/>
                  </a:lnTo>
                  <a:lnTo>
                    <a:pt x="50863" y="82207"/>
                  </a:lnTo>
                  <a:lnTo>
                    <a:pt x="50863" y="81826"/>
                  </a:lnTo>
                  <a:close/>
                </a:path>
                <a:path w="58420" h="115569">
                  <a:moveTo>
                    <a:pt x="51257" y="81826"/>
                  </a:moveTo>
                  <a:lnTo>
                    <a:pt x="50863" y="81826"/>
                  </a:lnTo>
                  <a:lnTo>
                    <a:pt x="50863" y="82207"/>
                  </a:lnTo>
                  <a:lnTo>
                    <a:pt x="51257" y="82207"/>
                  </a:lnTo>
                  <a:lnTo>
                    <a:pt x="51257" y="81826"/>
                  </a:lnTo>
                  <a:close/>
                </a:path>
                <a:path w="58420" h="115569">
                  <a:moveTo>
                    <a:pt x="45796" y="87414"/>
                  </a:moveTo>
                  <a:lnTo>
                    <a:pt x="45415" y="87795"/>
                  </a:lnTo>
                  <a:lnTo>
                    <a:pt x="45796" y="87795"/>
                  </a:lnTo>
                  <a:lnTo>
                    <a:pt x="45796" y="87414"/>
                  </a:lnTo>
                  <a:close/>
                </a:path>
                <a:path w="58420" h="115569">
                  <a:moveTo>
                    <a:pt x="50863" y="87020"/>
                  </a:moveTo>
                  <a:lnTo>
                    <a:pt x="50863" y="87414"/>
                  </a:lnTo>
                  <a:lnTo>
                    <a:pt x="51257" y="87414"/>
                  </a:lnTo>
                  <a:lnTo>
                    <a:pt x="50863" y="87020"/>
                  </a:lnTo>
                  <a:close/>
                </a:path>
                <a:path w="58420" h="115569">
                  <a:moveTo>
                    <a:pt x="42290" y="92227"/>
                  </a:moveTo>
                  <a:lnTo>
                    <a:pt x="41897" y="92227"/>
                  </a:lnTo>
                  <a:lnTo>
                    <a:pt x="41897" y="92608"/>
                  </a:lnTo>
                  <a:lnTo>
                    <a:pt x="41516" y="92989"/>
                  </a:lnTo>
                  <a:lnTo>
                    <a:pt x="41516" y="93383"/>
                  </a:lnTo>
                  <a:lnTo>
                    <a:pt x="41897" y="93383"/>
                  </a:lnTo>
                  <a:lnTo>
                    <a:pt x="41897" y="92989"/>
                  </a:lnTo>
                  <a:lnTo>
                    <a:pt x="43853" y="92989"/>
                  </a:lnTo>
                  <a:lnTo>
                    <a:pt x="43459" y="92608"/>
                  </a:lnTo>
                  <a:lnTo>
                    <a:pt x="42290" y="92608"/>
                  </a:lnTo>
                  <a:lnTo>
                    <a:pt x="42290" y="92227"/>
                  </a:lnTo>
                  <a:close/>
                </a:path>
                <a:path w="58420" h="115569">
                  <a:moveTo>
                    <a:pt x="42684" y="92989"/>
                  </a:moveTo>
                  <a:lnTo>
                    <a:pt x="42290" y="92989"/>
                  </a:lnTo>
                  <a:lnTo>
                    <a:pt x="42290" y="93383"/>
                  </a:lnTo>
                  <a:lnTo>
                    <a:pt x="42684" y="93383"/>
                  </a:lnTo>
                  <a:lnTo>
                    <a:pt x="42684" y="92989"/>
                  </a:lnTo>
                  <a:close/>
                </a:path>
                <a:path w="58420" h="115569">
                  <a:moveTo>
                    <a:pt x="43459" y="92989"/>
                  </a:moveTo>
                  <a:lnTo>
                    <a:pt x="42684" y="92989"/>
                  </a:lnTo>
                  <a:lnTo>
                    <a:pt x="42684" y="93383"/>
                  </a:lnTo>
                  <a:lnTo>
                    <a:pt x="43459" y="93383"/>
                  </a:lnTo>
                  <a:lnTo>
                    <a:pt x="43459" y="92989"/>
                  </a:lnTo>
                  <a:close/>
                </a:path>
                <a:path w="58420" h="115569">
                  <a:moveTo>
                    <a:pt x="43459" y="92227"/>
                  </a:moveTo>
                  <a:lnTo>
                    <a:pt x="42290" y="92227"/>
                  </a:lnTo>
                  <a:lnTo>
                    <a:pt x="42290" y="92608"/>
                  </a:lnTo>
                  <a:lnTo>
                    <a:pt x="43459" y="92608"/>
                  </a:lnTo>
                  <a:lnTo>
                    <a:pt x="43459" y="92227"/>
                  </a:lnTo>
                  <a:close/>
                </a:path>
                <a:path w="58420" h="115569">
                  <a:moveTo>
                    <a:pt x="43065" y="91833"/>
                  </a:moveTo>
                  <a:lnTo>
                    <a:pt x="42684" y="91833"/>
                  </a:lnTo>
                  <a:lnTo>
                    <a:pt x="42684" y="92227"/>
                  </a:lnTo>
                  <a:lnTo>
                    <a:pt x="43065" y="92227"/>
                  </a:lnTo>
                  <a:lnTo>
                    <a:pt x="43065" y="91833"/>
                  </a:lnTo>
                  <a:close/>
                </a:path>
                <a:path w="58420" h="115569">
                  <a:moveTo>
                    <a:pt x="44627" y="91452"/>
                  </a:moveTo>
                  <a:lnTo>
                    <a:pt x="44627" y="91833"/>
                  </a:lnTo>
                  <a:lnTo>
                    <a:pt x="45021" y="91833"/>
                  </a:lnTo>
                  <a:lnTo>
                    <a:pt x="44627" y="91452"/>
                  </a:lnTo>
                  <a:close/>
                </a:path>
                <a:path w="58420" h="115569">
                  <a:moveTo>
                    <a:pt x="53200" y="87414"/>
                  </a:moveTo>
                  <a:lnTo>
                    <a:pt x="52819" y="87414"/>
                  </a:lnTo>
                  <a:lnTo>
                    <a:pt x="52819" y="87795"/>
                  </a:lnTo>
                  <a:lnTo>
                    <a:pt x="53200" y="87795"/>
                  </a:lnTo>
                  <a:lnTo>
                    <a:pt x="53200" y="87414"/>
                  </a:lnTo>
                  <a:close/>
                </a:path>
                <a:path w="58420" h="115569">
                  <a:moveTo>
                    <a:pt x="46380" y="92227"/>
                  </a:moveTo>
                  <a:lnTo>
                    <a:pt x="45999" y="92227"/>
                  </a:lnTo>
                  <a:lnTo>
                    <a:pt x="45999" y="92608"/>
                  </a:lnTo>
                  <a:lnTo>
                    <a:pt x="46774" y="92608"/>
                  </a:lnTo>
                  <a:lnTo>
                    <a:pt x="46380" y="92227"/>
                  </a:lnTo>
                  <a:close/>
                </a:path>
                <a:path w="58420" h="115569">
                  <a:moveTo>
                    <a:pt x="46380" y="91833"/>
                  </a:moveTo>
                  <a:lnTo>
                    <a:pt x="45999" y="91833"/>
                  </a:lnTo>
                  <a:lnTo>
                    <a:pt x="45796" y="92227"/>
                  </a:lnTo>
                  <a:lnTo>
                    <a:pt x="46774" y="92227"/>
                  </a:lnTo>
                  <a:lnTo>
                    <a:pt x="46380" y="91833"/>
                  </a:lnTo>
                  <a:close/>
                </a:path>
                <a:path w="58420" h="115569">
                  <a:moveTo>
                    <a:pt x="46774" y="91833"/>
                  </a:moveTo>
                  <a:lnTo>
                    <a:pt x="46380" y="91833"/>
                  </a:lnTo>
                  <a:lnTo>
                    <a:pt x="46774" y="92227"/>
                  </a:lnTo>
                  <a:lnTo>
                    <a:pt x="46774" y="91833"/>
                  </a:lnTo>
                  <a:close/>
                </a:path>
                <a:path w="58420" h="115569">
                  <a:moveTo>
                    <a:pt x="49110" y="94145"/>
                  </a:moveTo>
                  <a:lnTo>
                    <a:pt x="48717" y="94145"/>
                  </a:lnTo>
                  <a:lnTo>
                    <a:pt x="48717" y="94348"/>
                  </a:lnTo>
                  <a:lnTo>
                    <a:pt x="49110" y="94348"/>
                  </a:lnTo>
                  <a:lnTo>
                    <a:pt x="49110" y="94145"/>
                  </a:lnTo>
                  <a:close/>
                </a:path>
                <a:path w="58420" h="115569">
                  <a:moveTo>
                    <a:pt x="48717" y="93764"/>
                  </a:moveTo>
                  <a:lnTo>
                    <a:pt x="48336" y="93764"/>
                  </a:lnTo>
                  <a:lnTo>
                    <a:pt x="48336" y="94145"/>
                  </a:lnTo>
                  <a:lnTo>
                    <a:pt x="48717" y="94145"/>
                  </a:lnTo>
                  <a:lnTo>
                    <a:pt x="48717" y="93764"/>
                  </a:lnTo>
                  <a:close/>
                </a:path>
                <a:path w="58420" h="115569">
                  <a:moveTo>
                    <a:pt x="47942" y="92989"/>
                  </a:moveTo>
                  <a:lnTo>
                    <a:pt x="47942" y="93383"/>
                  </a:lnTo>
                  <a:lnTo>
                    <a:pt x="48336" y="93383"/>
                  </a:lnTo>
                  <a:lnTo>
                    <a:pt x="47942" y="92989"/>
                  </a:lnTo>
                  <a:close/>
                </a:path>
                <a:path w="58420" h="115569">
                  <a:moveTo>
                    <a:pt x="49504" y="94729"/>
                  </a:moveTo>
                  <a:lnTo>
                    <a:pt x="49110" y="94729"/>
                  </a:lnTo>
                  <a:lnTo>
                    <a:pt x="49110" y="95110"/>
                  </a:lnTo>
                  <a:lnTo>
                    <a:pt x="49504" y="94729"/>
                  </a:lnTo>
                  <a:close/>
                </a:path>
                <a:path w="58420" h="115569">
                  <a:moveTo>
                    <a:pt x="58077" y="92608"/>
                  </a:moveTo>
                  <a:lnTo>
                    <a:pt x="57683" y="92989"/>
                  </a:lnTo>
                  <a:lnTo>
                    <a:pt x="58077" y="92989"/>
                  </a:lnTo>
                  <a:lnTo>
                    <a:pt x="58077" y="92608"/>
                  </a:lnTo>
                  <a:close/>
                </a:path>
                <a:path w="58420" h="115569">
                  <a:moveTo>
                    <a:pt x="57302" y="92227"/>
                  </a:moveTo>
                  <a:lnTo>
                    <a:pt x="56908" y="92608"/>
                  </a:lnTo>
                  <a:lnTo>
                    <a:pt x="57302" y="92608"/>
                  </a:lnTo>
                  <a:lnTo>
                    <a:pt x="57302" y="92227"/>
                  </a:lnTo>
                  <a:close/>
                </a:path>
                <a:path w="58420" h="115569">
                  <a:moveTo>
                    <a:pt x="52819" y="97040"/>
                  </a:moveTo>
                  <a:lnTo>
                    <a:pt x="52819" y="97802"/>
                  </a:lnTo>
                  <a:lnTo>
                    <a:pt x="53200" y="97802"/>
                  </a:lnTo>
                  <a:lnTo>
                    <a:pt x="53200" y="97421"/>
                  </a:lnTo>
                  <a:lnTo>
                    <a:pt x="52819" y="97040"/>
                  </a:lnTo>
                  <a:close/>
                </a:path>
                <a:path w="58420" h="115569">
                  <a:moveTo>
                    <a:pt x="55156" y="101460"/>
                  </a:moveTo>
                  <a:lnTo>
                    <a:pt x="54762" y="101460"/>
                  </a:lnTo>
                  <a:lnTo>
                    <a:pt x="55156" y="101853"/>
                  </a:lnTo>
                  <a:lnTo>
                    <a:pt x="55156" y="101460"/>
                  </a:lnTo>
                  <a:close/>
                </a:path>
                <a:path w="58420" h="115569">
                  <a:moveTo>
                    <a:pt x="53200" y="100698"/>
                  </a:moveTo>
                  <a:lnTo>
                    <a:pt x="52806" y="100698"/>
                  </a:lnTo>
                  <a:lnTo>
                    <a:pt x="52806" y="101079"/>
                  </a:lnTo>
                  <a:lnTo>
                    <a:pt x="53200" y="101079"/>
                  </a:lnTo>
                  <a:lnTo>
                    <a:pt x="53200" y="100698"/>
                  </a:lnTo>
                  <a:close/>
                </a:path>
                <a:path w="58420" h="115569">
                  <a:moveTo>
                    <a:pt x="53987" y="100304"/>
                  </a:moveTo>
                  <a:lnTo>
                    <a:pt x="53593" y="100304"/>
                  </a:lnTo>
                  <a:lnTo>
                    <a:pt x="53593" y="100698"/>
                  </a:lnTo>
                  <a:lnTo>
                    <a:pt x="53987" y="101079"/>
                  </a:lnTo>
                  <a:lnTo>
                    <a:pt x="54381" y="101079"/>
                  </a:lnTo>
                  <a:lnTo>
                    <a:pt x="54381" y="100698"/>
                  </a:lnTo>
                  <a:lnTo>
                    <a:pt x="53987" y="100304"/>
                  </a:lnTo>
                  <a:close/>
                </a:path>
                <a:path w="58420" h="115569">
                  <a:moveTo>
                    <a:pt x="53593" y="99542"/>
                  </a:moveTo>
                  <a:lnTo>
                    <a:pt x="53200" y="99923"/>
                  </a:lnTo>
                  <a:lnTo>
                    <a:pt x="53200" y="100304"/>
                  </a:lnTo>
                  <a:lnTo>
                    <a:pt x="53593" y="100304"/>
                  </a:lnTo>
                  <a:lnTo>
                    <a:pt x="53593" y="99542"/>
                  </a:lnTo>
                  <a:close/>
                </a:path>
                <a:path w="58420" h="115569">
                  <a:moveTo>
                    <a:pt x="53200" y="99542"/>
                  </a:moveTo>
                  <a:lnTo>
                    <a:pt x="52819" y="99923"/>
                  </a:lnTo>
                  <a:lnTo>
                    <a:pt x="53200" y="99923"/>
                  </a:lnTo>
                  <a:lnTo>
                    <a:pt x="53200" y="99542"/>
                  </a:lnTo>
                  <a:close/>
                </a:path>
                <a:path w="58420" h="115569">
                  <a:moveTo>
                    <a:pt x="53593" y="99161"/>
                  </a:moveTo>
                  <a:lnTo>
                    <a:pt x="53200" y="99161"/>
                  </a:lnTo>
                  <a:lnTo>
                    <a:pt x="53200" y="99542"/>
                  </a:lnTo>
                  <a:lnTo>
                    <a:pt x="53593" y="99542"/>
                  </a:lnTo>
                  <a:lnTo>
                    <a:pt x="53593" y="99161"/>
                  </a:lnTo>
                  <a:close/>
                </a:path>
                <a:path w="58420" h="115569">
                  <a:moveTo>
                    <a:pt x="53593" y="102234"/>
                  </a:moveTo>
                  <a:lnTo>
                    <a:pt x="53200" y="102234"/>
                  </a:lnTo>
                  <a:lnTo>
                    <a:pt x="53200" y="102615"/>
                  </a:lnTo>
                  <a:lnTo>
                    <a:pt x="53593" y="102615"/>
                  </a:lnTo>
                  <a:lnTo>
                    <a:pt x="53593" y="102234"/>
                  </a:lnTo>
                  <a:close/>
                </a:path>
                <a:path w="58420" h="115569">
                  <a:moveTo>
                    <a:pt x="55346" y="102234"/>
                  </a:moveTo>
                  <a:lnTo>
                    <a:pt x="55156" y="102234"/>
                  </a:lnTo>
                  <a:lnTo>
                    <a:pt x="55346" y="102615"/>
                  </a:lnTo>
                  <a:lnTo>
                    <a:pt x="55346" y="102234"/>
                  </a:lnTo>
                  <a:close/>
                </a:path>
                <a:path w="58420" h="115569">
                  <a:moveTo>
                    <a:pt x="55740" y="103009"/>
                  </a:moveTo>
                  <a:lnTo>
                    <a:pt x="55346" y="103009"/>
                  </a:lnTo>
                  <a:lnTo>
                    <a:pt x="55346" y="103390"/>
                  </a:lnTo>
                  <a:lnTo>
                    <a:pt x="55740" y="103390"/>
                  </a:lnTo>
                  <a:lnTo>
                    <a:pt x="55740" y="103009"/>
                  </a:lnTo>
                  <a:close/>
                </a:path>
                <a:path w="58420" h="115569">
                  <a:moveTo>
                    <a:pt x="54381" y="107822"/>
                  </a:moveTo>
                  <a:lnTo>
                    <a:pt x="53987" y="107822"/>
                  </a:lnTo>
                  <a:lnTo>
                    <a:pt x="53987" y="108203"/>
                  </a:lnTo>
                  <a:lnTo>
                    <a:pt x="54381" y="107822"/>
                  </a:lnTo>
                  <a:close/>
                </a:path>
                <a:path w="58420" h="115569">
                  <a:moveTo>
                    <a:pt x="54381" y="107441"/>
                  </a:moveTo>
                  <a:lnTo>
                    <a:pt x="53987" y="107441"/>
                  </a:lnTo>
                  <a:lnTo>
                    <a:pt x="53987" y="107822"/>
                  </a:lnTo>
                  <a:lnTo>
                    <a:pt x="54381" y="107441"/>
                  </a:lnTo>
                  <a:close/>
                </a:path>
                <a:path w="58420" h="115569">
                  <a:moveTo>
                    <a:pt x="54381" y="107048"/>
                  </a:moveTo>
                  <a:lnTo>
                    <a:pt x="53987" y="107048"/>
                  </a:lnTo>
                  <a:lnTo>
                    <a:pt x="53987" y="107441"/>
                  </a:lnTo>
                  <a:lnTo>
                    <a:pt x="54381" y="107048"/>
                  </a:lnTo>
                  <a:close/>
                </a:path>
                <a:path w="58420" h="115569">
                  <a:moveTo>
                    <a:pt x="55156" y="107048"/>
                  </a:moveTo>
                  <a:lnTo>
                    <a:pt x="54381" y="107048"/>
                  </a:lnTo>
                  <a:lnTo>
                    <a:pt x="54381" y="107441"/>
                  </a:lnTo>
                  <a:lnTo>
                    <a:pt x="55156" y="107441"/>
                  </a:lnTo>
                  <a:lnTo>
                    <a:pt x="55156" y="107048"/>
                  </a:lnTo>
                  <a:close/>
                </a:path>
                <a:path w="58420" h="115569">
                  <a:moveTo>
                    <a:pt x="54381" y="106286"/>
                  </a:moveTo>
                  <a:lnTo>
                    <a:pt x="53987" y="106286"/>
                  </a:lnTo>
                  <a:lnTo>
                    <a:pt x="53987" y="106667"/>
                  </a:lnTo>
                  <a:lnTo>
                    <a:pt x="54381" y="106667"/>
                  </a:lnTo>
                  <a:lnTo>
                    <a:pt x="54381" y="106286"/>
                  </a:lnTo>
                  <a:close/>
                </a:path>
                <a:path w="58420" h="115569">
                  <a:moveTo>
                    <a:pt x="54381" y="106273"/>
                  </a:moveTo>
                  <a:close/>
                </a:path>
                <a:path w="58420" h="115569">
                  <a:moveTo>
                    <a:pt x="54762" y="105905"/>
                  </a:moveTo>
                  <a:lnTo>
                    <a:pt x="54381" y="105905"/>
                  </a:lnTo>
                  <a:lnTo>
                    <a:pt x="54381" y="106286"/>
                  </a:lnTo>
                  <a:lnTo>
                    <a:pt x="54762" y="106286"/>
                  </a:lnTo>
                  <a:lnTo>
                    <a:pt x="54762" y="105905"/>
                  </a:lnTo>
                  <a:close/>
                </a:path>
                <a:path w="58420" h="115569">
                  <a:moveTo>
                    <a:pt x="54762" y="105511"/>
                  </a:moveTo>
                  <a:lnTo>
                    <a:pt x="53987" y="105511"/>
                  </a:lnTo>
                  <a:lnTo>
                    <a:pt x="53987" y="106273"/>
                  </a:lnTo>
                  <a:lnTo>
                    <a:pt x="54368" y="106273"/>
                  </a:lnTo>
                  <a:lnTo>
                    <a:pt x="54381" y="105905"/>
                  </a:lnTo>
                  <a:lnTo>
                    <a:pt x="54762" y="105892"/>
                  </a:lnTo>
                  <a:lnTo>
                    <a:pt x="54762" y="105511"/>
                  </a:lnTo>
                  <a:close/>
                </a:path>
                <a:path w="58420" h="115569">
                  <a:moveTo>
                    <a:pt x="54381" y="104736"/>
                  </a:moveTo>
                  <a:lnTo>
                    <a:pt x="53987" y="105130"/>
                  </a:lnTo>
                  <a:lnTo>
                    <a:pt x="54381" y="105511"/>
                  </a:lnTo>
                  <a:lnTo>
                    <a:pt x="54381" y="104736"/>
                  </a:lnTo>
                  <a:close/>
                </a:path>
                <a:path w="58420" h="115569">
                  <a:moveTo>
                    <a:pt x="55156" y="105130"/>
                  </a:moveTo>
                  <a:lnTo>
                    <a:pt x="54762" y="105130"/>
                  </a:lnTo>
                  <a:lnTo>
                    <a:pt x="54762" y="105511"/>
                  </a:lnTo>
                  <a:lnTo>
                    <a:pt x="55156" y="105511"/>
                  </a:lnTo>
                  <a:lnTo>
                    <a:pt x="55156" y="105130"/>
                  </a:lnTo>
                  <a:close/>
                </a:path>
                <a:path w="58420" h="115569">
                  <a:moveTo>
                    <a:pt x="55156" y="104736"/>
                  </a:moveTo>
                  <a:lnTo>
                    <a:pt x="54762" y="104736"/>
                  </a:lnTo>
                  <a:lnTo>
                    <a:pt x="54762" y="105117"/>
                  </a:lnTo>
                  <a:lnTo>
                    <a:pt x="55156" y="105117"/>
                  </a:lnTo>
                  <a:lnTo>
                    <a:pt x="55156" y="104736"/>
                  </a:lnTo>
                  <a:close/>
                </a:path>
                <a:path w="58420" h="115569">
                  <a:moveTo>
                    <a:pt x="54762" y="103974"/>
                  </a:moveTo>
                  <a:lnTo>
                    <a:pt x="54381" y="103974"/>
                  </a:lnTo>
                  <a:lnTo>
                    <a:pt x="54381" y="104355"/>
                  </a:lnTo>
                  <a:lnTo>
                    <a:pt x="54762" y="104355"/>
                  </a:lnTo>
                  <a:lnTo>
                    <a:pt x="54762" y="103974"/>
                  </a:lnTo>
                  <a:close/>
                </a:path>
                <a:path w="58420" h="115569">
                  <a:moveTo>
                    <a:pt x="54762" y="103390"/>
                  </a:moveTo>
                  <a:lnTo>
                    <a:pt x="54381" y="103390"/>
                  </a:lnTo>
                  <a:lnTo>
                    <a:pt x="54762" y="103771"/>
                  </a:lnTo>
                  <a:lnTo>
                    <a:pt x="54762" y="103390"/>
                  </a:lnTo>
                  <a:close/>
                </a:path>
                <a:path w="58420" h="115569">
                  <a:moveTo>
                    <a:pt x="53593" y="107822"/>
                  </a:moveTo>
                  <a:lnTo>
                    <a:pt x="53200" y="108203"/>
                  </a:lnTo>
                  <a:lnTo>
                    <a:pt x="53200" y="108584"/>
                  </a:lnTo>
                  <a:lnTo>
                    <a:pt x="53593" y="108203"/>
                  </a:lnTo>
                  <a:lnTo>
                    <a:pt x="53593" y="107822"/>
                  </a:lnTo>
                  <a:close/>
                </a:path>
                <a:path w="58420" h="115569">
                  <a:moveTo>
                    <a:pt x="52031" y="109943"/>
                  </a:moveTo>
                  <a:lnTo>
                    <a:pt x="52031" y="110324"/>
                  </a:lnTo>
                  <a:lnTo>
                    <a:pt x="52425" y="110705"/>
                  </a:lnTo>
                  <a:lnTo>
                    <a:pt x="52425" y="110324"/>
                  </a:lnTo>
                  <a:lnTo>
                    <a:pt x="52031" y="109943"/>
                  </a:lnTo>
                  <a:close/>
                </a:path>
                <a:path w="58420" h="115569">
                  <a:moveTo>
                    <a:pt x="52031" y="109169"/>
                  </a:moveTo>
                  <a:lnTo>
                    <a:pt x="51650" y="109169"/>
                  </a:lnTo>
                  <a:lnTo>
                    <a:pt x="51650" y="109943"/>
                  </a:lnTo>
                  <a:lnTo>
                    <a:pt x="52031" y="109943"/>
                  </a:lnTo>
                  <a:lnTo>
                    <a:pt x="52031" y="109169"/>
                  </a:lnTo>
                  <a:close/>
                </a:path>
                <a:path w="58420" h="115569">
                  <a:moveTo>
                    <a:pt x="52425" y="109169"/>
                  </a:moveTo>
                  <a:lnTo>
                    <a:pt x="52031" y="109169"/>
                  </a:lnTo>
                  <a:lnTo>
                    <a:pt x="52031" y="109550"/>
                  </a:lnTo>
                  <a:lnTo>
                    <a:pt x="52425" y="109169"/>
                  </a:lnTo>
                  <a:close/>
                </a:path>
                <a:path w="58420" h="115569">
                  <a:moveTo>
                    <a:pt x="52819" y="109169"/>
                  </a:moveTo>
                  <a:lnTo>
                    <a:pt x="52425" y="109169"/>
                  </a:lnTo>
                  <a:lnTo>
                    <a:pt x="52425" y="109550"/>
                  </a:lnTo>
                  <a:lnTo>
                    <a:pt x="52819" y="109169"/>
                  </a:lnTo>
                  <a:close/>
                </a:path>
                <a:path w="58420" h="115569">
                  <a:moveTo>
                    <a:pt x="53200" y="108788"/>
                  </a:moveTo>
                  <a:lnTo>
                    <a:pt x="52819" y="109169"/>
                  </a:lnTo>
                  <a:lnTo>
                    <a:pt x="53200" y="109169"/>
                  </a:lnTo>
                  <a:lnTo>
                    <a:pt x="53200" y="108788"/>
                  </a:lnTo>
                  <a:close/>
                </a:path>
                <a:path w="58420" h="115569">
                  <a:moveTo>
                    <a:pt x="50863" y="112636"/>
                  </a:moveTo>
                  <a:lnTo>
                    <a:pt x="50672" y="113017"/>
                  </a:lnTo>
                  <a:lnTo>
                    <a:pt x="50863" y="113017"/>
                  </a:lnTo>
                  <a:lnTo>
                    <a:pt x="50863" y="112636"/>
                  </a:lnTo>
                  <a:close/>
                </a:path>
                <a:path w="58420" h="115569">
                  <a:moveTo>
                    <a:pt x="51257" y="112242"/>
                  </a:moveTo>
                  <a:lnTo>
                    <a:pt x="50863" y="112242"/>
                  </a:lnTo>
                  <a:lnTo>
                    <a:pt x="50863" y="112636"/>
                  </a:lnTo>
                  <a:lnTo>
                    <a:pt x="51257" y="112636"/>
                  </a:lnTo>
                  <a:lnTo>
                    <a:pt x="51257" y="112242"/>
                  </a:lnTo>
                  <a:close/>
                </a:path>
                <a:path w="58420" h="115569">
                  <a:moveTo>
                    <a:pt x="49504" y="113982"/>
                  </a:moveTo>
                  <a:lnTo>
                    <a:pt x="49110" y="113982"/>
                  </a:lnTo>
                  <a:lnTo>
                    <a:pt x="49110" y="115138"/>
                  </a:lnTo>
                  <a:lnTo>
                    <a:pt x="49504" y="114757"/>
                  </a:lnTo>
                  <a:lnTo>
                    <a:pt x="49504" y="113982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4664588" y="207422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93" y="380"/>
                  </a:lnTo>
                  <a:close/>
                </a:path>
                <a:path w="1270" h="1269">
                  <a:moveTo>
                    <a:pt x="787" y="761"/>
                  </a:moveTo>
                  <a:lnTo>
                    <a:pt x="787" y="1155"/>
                  </a:lnTo>
                  <a:lnTo>
                    <a:pt x="787" y="761"/>
                  </a:lnTo>
                  <a:lnTo>
                    <a:pt x="393" y="761"/>
                  </a:lnTo>
                  <a:lnTo>
                    <a:pt x="393" y="380"/>
                  </a:lnTo>
                  <a:lnTo>
                    <a:pt x="787" y="380"/>
                  </a:lnTo>
                  <a:lnTo>
                    <a:pt x="787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4665375" y="20749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4655634" y="20809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4665756" y="20757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4645106" y="2076142"/>
              <a:ext cx="21590" cy="75565"/>
            </a:xfrm>
            <a:custGeom>
              <a:avLst/>
              <a:gdLst/>
              <a:ahLst/>
              <a:cxnLst/>
              <a:rect l="l" t="t" r="r" b="b"/>
              <a:pathLst>
                <a:path w="21589" h="75564">
                  <a:moveTo>
                    <a:pt x="18313" y="1549"/>
                  </a:moveTo>
                  <a:lnTo>
                    <a:pt x="17932" y="1549"/>
                  </a:lnTo>
                  <a:lnTo>
                    <a:pt x="18313" y="1549"/>
                  </a:lnTo>
                  <a:close/>
                </a:path>
                <a:path w="21589" h="75564">
                  <a:moveTo>
                    <a:pt x="20650" y="0"/>
                  </a:moveTo>
                  <a:lnTo>
                    <a:pt x="21043" y="0"/>
                  </a:lnTo>
                  <a:lnTo>
                    <a:pt x="20650" y="0"/>
                  </a:lnTo>
                  <a:close/>
                </a:path>
                <a:path w="21589" h="75564">
                  <a:moveTo>
                    <a:pt x="19875" y="1155"/>
                  </a:moveTo>
                  <a:lnTo>
                    <a:pt x="19875" y="774"/>
                  </a:lnTo>
                  <a:lnTo>
                    <a:pt x="20269" y="774"/>
                  </a:lnTo>
                  <a:lnTo>
                    <a:pt x="20650" y="774"/>
                  </a:lnTo>
                  <a:lnTo>
                    <a:pt x="19875" y="774"/>
                  </a:lnTo>
                  <a:lnTo>
                    <a:pt x="19875" y="1155"/>
                  </a:lnTo>
                  <a:lnTo>
                    <a:pt x="19481" y="1155"/>
                  </a:lnTo>
                  <a:lnTo>
                    <a:pt x="19875" y="1155"/>
                  </a:lnTo>
                  <a:close/>
                </a:path>
                <a:path w="21589" h="75564">
                  <a:moveTo>
                    <a:pt x="12077" y="5588"/>
                  </a:moveTo>
                  <a:lnTo>
                    <a:pt x="11683" y="5969"/>
                  </a:lnTo>
                  <a:lnTo>
                    <a:pt x="12077" y="5588"/>
                  </a:lnTo>
                  <a:close/>
                </a:path>
                <a:path w="21589" h="75564">
                  <a:moveTo>
                    <a:pt x="10528" y="68554"/>
                  </a:moveTo>
                  <a:lnTo>
                    <a:pt x="10909" y="68160"/>
                  </a:lnTo>
                  <a:lnTo>
                    <a:pt x="10909" y="68554"/>
                  </a:lnTo>
                  <a:lnTo>
                    <a:pt x="10909" y="68745"/>
                  </a:lnTo>
                  <a:lnTo>
                    <a:pt x="10528" y="68745"/>
                  </a:lnTo>
                  <a:lnTo>
                    <a:pt x="10134" y="68554"/>
                  </a:lnTo>
                  <a:lnTo>
                    <a:pt x="10528" y="68554"/>
                  </a:lnTo>
                  <a:close/>
                </a:path>
                <a:path w="21589" h="75564">
                  <a:moveTo>
                    <a:pt x="393" y="74714"/>
                  </a:moveTo>
                  <a:lnTo>
                    <a:pt x="774" y="74714"/>
                  </a:lnTo>
                  <a:lnTo>
                    <a:pt x="774" y="75095"/>
                  </a:lnTo>
                  <a:lnTo>
                    <a:pt x="393" y="75095"/>
                  </a:lnTo>
                  <a:lnTo>
                    <a:pt x="393" y="74714"/>
                  </a:lnTo>
                  <a:close/>
                </a:path>
                <a:path w="21589" h="75564">
                  <a:moveTo>
                    <a:pt x="393" y="75095"/>
                  </a:moveTo>
                  <a:lnTo>
                    <a:pt x="0" y="75095"/>
                  </a:lnTo>
                  <a:lnTo>
                    <a:pt x="393" y="75095"/>
                  </a:lnTo>
                  <a:lnTo>
                    <a:pt x="393" y="74714"/>
                  </a:lnTo>
                  <a:lnTo>
                    <a:pt x="393" y="750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4628736" y="21583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4626399" y="215932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4648217" y="21504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4631263" y="2149510"/>
              <a:ext cx="26034" cy="9525"/>
            </a:xfrm>
            <a:custGeom>
              <a:avLst/>
              <a:gdLst/>
              <a:ahLst/>
              <a:cxnLst/>
              <a:rect l="l" t="t" r="r" b="b"/>
              <a:pathLst>
                <a:path w="26035" h="9525">
                  <a:moveTo>
                    <a:pt x="0" y="9232"/>
                  </a:moveTo>
                  <a:lnTo>
                    <a:pt x="393" y="9232"/>
                  </a:lnTo>
                  <a:lnTo>
                    <a:pt x="0" y="9232"/>
                  </a:lnTo>
                  <a:lnTo>
                    <a:pt x="393" y="9232"/>
                  </a:lnTo>
                  <a:lnTo>
                    <a:pt x="393" y="9436"/>
                  </a:lnTo>
                  <a:lnTo>
                    <a:pt x="0" y="9232"/>
                  </a:lnTo>
                  <a:close/>
                </a:path>
                <a:path w="26035" h="9525">
                  <a:moveTo>
                    <a:pt x="25526" y="190"/>
                  </a:moveTo>
                  <a:lnTo>
                    <a:pt x="25526" y="0"/>
                  </a:lnTo>
                  <a:lnTo>
                    <a:pt x="25920" y="0"/>
                  </a:lnTo>
                  <a:lnTo>
                    <a:pt x="25526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4639264" y="2157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4639264" y="215720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190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190" y="0"/>
                  </a:lnTo>
                  <a:lnTo>
                    <a:pt x="19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4639264" y="21575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4638083" y="2147960"/>
              <a:ext cx="26034" cy="11430"/>
            </a:xfrm>
            <a:custGeom>
              <a:avLst/>
              <a:gdLst/>
              <a:ahLst/>
              <a:cxnLst/>
              <a:rect l="l" t="t" r="r" b="b"/>
              <a:pathLst>
                <a:path w="26035" h="11430">
                  <a:moveTo>
                    <a:pt x="7416" y="6934"/>
                  </a:moveTo>
                  <a:lnTo>
                    <a:pt x="7797" y="6934"/>
                  </a:lnTo>
                  <a:lnTo>
                    <a:pt x="7797" y="7315"/>
                  </a:lnTo>
                  <a:lnTo>
                    <a:pt x="8191" y="7315"/>
                  </a:lnTo>
                  <a:lnTo>
                    <a:pt x="8585" y="7315"/>
                  </a:lnTo>
                  <a:lnTo>
                    <a:pt x="8585" y="6934"/>
                  </a:lnTo>
                  <a:lnTo>
                    <a:pt x="8966" y="6934"/>
                  </a:lnTo>
                  <a:lnTo>
                    <a:pt x="8585" y="7315"/>
                  </a:lnTo>
                  <a:lnTo>
                    <a:pt x="8966" y="7315"/>
                  </a:lnTo>
                  <a:lnTo>
                    <a:pt x="8585" y="7315"/>
                  </a:lnTo>
                  <a:lnTo>
                    <a:pt x="8191" y="7315"/>
                  </a:lnTo>
                  <a:lnTo>
                    <a:pt x="7797" y="7315"/>
                  </a:lnTo>
                  <a:lnTo>
                    <a:pt x="7416" y="7315"/>
                  </a:lnTo>
                  <a:lnTo>
                    <a:pt x="7416" y="6934"/>
                  </a:lnTo>
                  <a:lnTo>
                    <a:pt x="7416" y="7315"/>
                  </a:lnTo>
                  <a:lnTo>
                    <a:pt x="7416" y="6934"/>
                  </a:lnTo>
                  <a:close/>
                </a:path>
                <a:path w="26035" h="11430">
                  <a:moveTo>
                    <a:pt x="1181" y="10020"/>
                  </a:moveTo>
                  <a:lnTo>
                    <a:pt x="787" y="10020"/>
                  </a:lnTo>
                  <a:lnTo>
                    <a:pt x="787" y="9626"/>
                  </a:lnTo>
                  <a:lnTo>
                    <a:pt x="1181" y="10020"/>
                  </a:lnTo>
                  <a:lnTo>
                    <a:pt x="787" y="10020"/>
                  </a:lnTo>
                  <a:lnTo>
                    <a:pt x="1181" y="10020"/>
                  </a:lnTo>
                  <a:close/>
                </a:path>
                <a:path w="26035" h="11430">
                  <a:moveTo>
                    <a:pt x="1181" y="10020"/>
                  </a:moveTo>
                  <a:lnTo>
                    <a:pt x="1181" y="10401"/>
                  </a:lnTo>
                  <a:lnTo>
                    <a:pt x="787" y="10401"/>
                  </a:lnTo>
                  <a:lnTo>
                    <a:pt x="1181" y="10020"/>
                  </a:lnTo>
                  <a:close/>
                </a:path>
                <a:path w="26035" h="11430">
                  <a:moveTo>
                    <a:pt x="393" y="11366"/>
                  </a:moveTo>
                  <a:lnTo>
                    <a:pt x="0" y="11366"/>
                  </a:lnTo>
                  <a:lnTo>
                    <a:pt x="0" y="10985"/>
                  </a:lnTo>
                  <a:lnTo>
                    <a:pt x="0" y="11366"/>
                  </a:lnTo>
                  <a:lnTo>
                    <a:pt x="393" y="11366"/>
                  </a:lnTo>
                  <a:close/>
                </a:path>
                <a:path w="26035" h="11430">
                  <a:moveTo>
                    <a:pt x="25730" y="393"/>
                  </a:moveTo>
                  <a:lnTo>
                    <a:pt x="25336" y="393"/>
                  </a:lnTo>
                  <a:lnTo>
                    <a:pt x="25336" y="0"/>
                  </a:lnTo>
                  <a:lnTo>
                    <a:pt x="25730" y="0"/>
                  </a:lnTo>
                  <a:lnTo>
                    <a:pt x="2573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4663813" y="21475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4637308" y="21600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4635365" y="216086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4637308" y="21600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4636533" y="2149510"/>
              <a:ext cx="46355" cy="12700"/>
            </a:xfrm>
            <a:custGeom>
              <a:avLst/>
              <a:gdLst/>
              <a:ahLst/>
              <a:cxnLst/>
              <a:rect l="l" t="t" r="r" b="b"/>
              <a:pathLst>
                <a:path w="46354" h="12700">
                  <a:moveTo>
                    <a:pt x="17538" y="3657"/>
                  </a:moveTo>
                  <a:lnTo>
                    <a:pt x="17919" y="3657"/>
                  </a:lnTo>
                  <a:lnTo>
                    <a:pt x="17919" y="4038"/>
                  </a:lnTo>
                  <a:lnTo>
                    <a:pt x="18313" y="4038"/>
                  </a:lnTo>
                  <a:lnTo>
                    <a:pt x="18313" y="4419"/>
                  </a:lnTo>
                  <a:lnTo>
                    <a:pt x="18313" y="4610"/>
                  </a:lnTo>
                  <a:lnTo>
                    <a:pt x="18313" y="5003"/>
                  </a:lnTo>
                  <a:lnTo>
                    <a:pt x="18707" y="5003"/>
                  </a:lnTo>
                  <a:lnTo>
                    <a:pt x="18707" y="5384"/>
                  </a:lnTo>
                  <a:lnTo>
                    <a:pt x="18313" y="5384"/>
                  </a:lnTo>
                  <a:lnTo>
                    <a:pt x="18707" y="5384"/>
                  </a:lnTo>
                  <a:lnTo>
                    <a:pt x="18313" y="5765"/>
                  </a:lnTo>
                  <a:lnTo>
                    <a:pt x="18313" y="5384"/>
                  </a:lnTo>
                  <a:lnTo>
                    <a:pt x="17919" y="5384"/>
                  </a:lnTo>
                  <a:lnTo>
                    <a:pt x="17919" y="5003"/>
                  </a:lnTo>
                  <a:lnTo>
                    <a:pt x="17919" y="4610"/>
                  </a:lnTo>
                  <a:lnTo>
                    <a:pt x="17919" y="4419"/>
                  </a:lnTo>
                  <a:lnTo>
                    <a:pt x="17538" y="4419"/>
                  </a:lnTo>
                  <a:lnTo>
                    <a:pt x="17538" y="4038"/>
                  </a:lnTo>
                  <a:lnTo>
                    <a:pt x="17538" y="3657"/>
                  </a:lnTo>
                  <a:close/>
                </a:path>
                <a:path w="46354" h="12700">
                  <a:moveTo>
                    <a:pt x="774" y="10972"/>
                  </a:moveTo>
                  <a:lnTo>
                    <a:pt x="774" y="11353"/>
                  </a:lnTo>
                  <a:lnTo>
                    <a:pt x="381" y="11353"/>
                  </a:lnTo>
                  <a:lnTo>
                    <a:pt x="774" y="10972"/>
                  </a:lnTo>
                  <a:close/>
                </a:path>
                <a:path w="46354" h="12700">
                  <a:moveTo>
                    <a:pt x="381" y="12128"/>
                  </a:moveTo>
                  <a:lnTo>
                    <a:pt x="0" y="12128"/>
                  </a:lnTo>
                  <a:lnTo>
                    <a:pt x="0" y="11734"/>
                  </a:lnTo>
                  <a:lnTo>
                    <a:pt x="381" y="11734"/>
                  </a:lnTo>
                  <a:lnTo>
                    <a:pt x="381" y="12128"/>
                  </a:lnTo>
                  <a:close/>
                </a:path>
                <a:path w="46354" h="12700">
                  <a:moveTo>
                    <a:pt x="0" y="12128"/>
                  </a:moveTo>
                  <a:lnTo>
                    <a:pt x="381" y="12128"/>
                  </a:lnTo>
                </a:path>
                <a:path w="46354" h="12700">
                  <a:moveTo>
                    <a:pt x="19875" y="3657"/>
                  </a:moveTo>
                  <a:lnTo>
                    <a:pt x="20256" y="3657"/>
                  </a:lnTo>
                  <a:lnTo>
                    <a:pt x="20256" y="4038"/>
                  </a:lnTo>
                  <a:lnTo>
                    <a:pt x="19875" y="4038"/>
                  </a:lnTo>
                  <a:lnTo>
                    <a:pt x="19875" y="4419"/>
                  </a:lnTo>
                  <a:lnTo>
                    <a:pt x="19875" y="4610"/>
                  </a:lnTo>
                  <a:lnTo>
                    <a:pt x="19875" y="5003"/>
                  </a:lnTo>
                  <a:lnTo>
                    <a:pt x="19875" y="5384"/>
                  </a:lnTo>
                  <a:lnTo>
                    <a:pt x="19481" y="5003"/>
                  </a:lnTo>
                  <a:lnTo>
                    <a:pt x="19481" y="5384"/>
                  </a:lnTo>
                  <a:lnTo>
                    <a:pt x="19100" y="5384"/>
                  </a:lnTo>
                  <a:lnTo>
                    <a:pt x="19481" y="5003"/>
                  </a:lnTo>
                  <a:lnTo>
                    <a:pt x="19481" y="4610"/>
                  </a:lnTo>
                  <a:lnTo>
                    <a:pt x="19481" y="4419"/>
                  </a:lnTo>
                  <a:lnTo>
                    <a:pt x="19481" y="4038"/>
                  </a:lnTo>
                  <a:lnTo>
                    <a:pt x="19481" y="3657"/>
                  </a:lnTo>
                  <a:lnTo>
                    <a:pt x="19875" y="3657"/>
                  </a:lnTo>
                  <a:lnTo>
                    <a:pt x="19875" y="3263"/>
                  </a:lnTo>
                  <a:lnTo>
                    <a:pt x="19875" y="3657"/>
                  </a:lnTo>
                  <a:close/>
                </a:path>
                <a:path w="46354" h="12700">
                  <a:moveTo>
                    <a:pt x="31762" y="0"/>
                  </a:moveTo>
                  <a:lnTo>
                    <a:pt x="31762" y="190"/>
                  </a:lnTo>
                  <a:lnTo>
                    <a:pt x="31762" y="0"/>
                  </a:lnTo>
                  <a:lnTo>
                    <a:pt x="31369" y="0"/>
                  </a:lnTo>
                  <a:lnTo>
                    <a:pt x="31762" y="0"/>
                  </a:lnTo>
                  <a:close/>
                </a:path>
                <a:path w="46354" h="12700">
                  <a:moveTo>
                    <a:pt x="19875" y="5384"/>
                  </a:moveTo>
                  <a:lnTo>
                    <a:pt x="20256" y="5384"/>
                  </a:lnTo>
                  <a:lnTo>
                    <a:pt x="19875" y="5384"/>
                  </a:lnTo>
                  <a:lnTo>
                    <a:pt x="19875" y="5765"/>
                  </a:lnTo>
                  <a:lnTo>
                    <a:pt x="19875" y="5384"/>
                  </a:lnTo>
                  <a:close/>
                </a:path>
                <a:path w="46354" h="12700">
                  <a:moveTo>
                    <a:pt x="45593" y="6540"/>
                  </a:moveTo>
                  <a:lnTo>
                    <a:pt x="45986" y="6540"/>
                  </a:lnTo>
                  <a:lnTo>
                    <a:pt x="45593" y="6540"/>
                  </a:lnTo>
                  <a:lnTo>
                    <a:pt x="45593" y="6921"/>
                  </a:lnTo>
                  <a:lnTo>
                    <a:pt x="45593" y="6540"/>
                  </a:lnTo>
                  <a:lnTo>
                    <a:pt x="45402" y="6540"/>
                  </a:lnTo>
                  <a:lnTo>
                    <a:pt x="45008" y="6540"/>
                  </a:lnTo>
                  <a:lnTo>
                    <a:pt x="45402" y="6540"/>
                  </a:lnTo>
                  <a:lnTo>
                    <a:pt x="45593" y="654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4681542" y="215605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4682520" y="2156050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393" y="0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4682520" y="21564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4673948" y="2156431"/>
              <a:ext cx="11430" cy="5080"/>
            </a:xfrm>
            <a:custGeom>
              <a:avLst/>
              <a:gdLst/>
              <a:ahLst/>
              <a:cxnLst/>
              <a:rect l="l" t="t" r="r" b="b"/>
              <a:pathLst>
                <a:path w="11429" h="5080">
                  <a:moveTo>
                    <a:pt x="380" y="4813"/>
                  </a:moveTo>
                  <a:lnTo>
                    <a:pt x="0" y="4813"/>
                  </a:lnTo>
                  <a:lnTo>
                    <a:pt x="380" y="4813"/>
                  </a:lnTo>
                  <a:lnTo>
                    <a:pt x="0" y="4813"/>
                  </a:lnTo>
                  <a:lnTo>
                    <a:pt x="380" y="4813"/>
                  </a:lnTo>
                  <a:close/>
                </a:path>
                <a:path w="11429" h="5080">
                  <a:moveTo>
                    <a:pt x="10134" y="0"/>
                  </a:moveTo>
                  <a:lnTo>
                    <a:pt x="10515" y="0"/>
                  </a:lnTo>
                  <a:lnTo>
                    <a:pt x="10515" y="393"/>
                  </a:lnTo>
                  <a:lnTo>
                    <a:pt x="10909" y="393"/>
                  </a:lnTo>
                  <a:lnTo>
                    <a:pt x="10515" y="393"/>
                  </a:lnTo>
                  <a:lnTo>
                    <a:pt x="10134" y="393"/>
                  </a:lnTo>
                  <a:lnTo>
                    <a:pt x="9740" y="393"/>
                  </a:lnTo>
                  <a:lnTo>
                    <a:pt x="9347" y="393"/>
                  </a:lnTo>
                  <a:lnTo>
                    <a:pt x="9740" y="393"/>
                  </a:lnTo>
                  <a:lnTo>
                    <a:pt x="9740" y="0"/>
                  </a:lnTo>
                  <a:lnTo>
                    <a:pt x="1013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4675509" y="21620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4672779" y="2159708"/>
              <a:ext cx="12700" cy="8890"/>
            </a:xfrm>
            <a:custGeom>
              <a:avLst/>
              <a:gdLst/>
              <a:ahLst/>
              <a:cxnLst/>
              <a:rect l="l" t="t" r="r" b="b"/>
              <a:pathLst>
                <a:path w="12700" h="8889">
                  <a:moveTo>
                    <a:pt x="3898" y="2311"/>
                  </a:moveTo>
                  <a:lnTo>
                    <a:pt x="3898" y="1930"/>
                  </a:lnTo>
                  <a:lnTo>
                    <a:pt x="4279" y="1930"/>
                  </a:lnTo>
                  <a:lnTo>
                    <a:pt x="3898" y="1930"/>
                  </a:lnTo>
                  <a:lnTo>
                    <a:pt x="3898" y="2311"/>
                  </a:lnTo>
                  <a:close/>
                </a:path>
                <a:path w="12700" h="8889">
                  <a:moveTo>
                    <a:pt x="4279" y="1930"/>
                  </a:moveTo>
                  <a:lnTo>
                    <a:pt x="4279" y="2311"/>
                  </a:lnTo>
                  <a:lnTo>
                    <a:pt x="3898" y="2311"/>
                  </a:lnTo>
                  <a:lnTo>
                    <a:pt x="4279" y="2311"/>
                  </a:lnTo>
                  <a:lnTo>
                    <a:pt x="3898" y="2311"/>
                  </a:lnTo>
                  <a:lnTo>
                    <a:pt x="4279" y="1930"/>
                  </a:lnTo>
                  <a:close/>
                </a:path>
                <a:path w="12700" h="8889">
                  <a:moveTo>
                    <a:pt x="7988" y="1536"/>
                  </a:moveTo>
                  <a:lnTo>
                    <a:pt x="8382" y="1536"/>
                  </a:lnTo>
                  <a:lnTo>
                    <a:pt x="7988" y="1536"/>
                  </a:lnTo>
                  <a:close/>
                </a:path>
                <a:path w="12700" h="8889">
                  <a:moveTo>
                    <a:pt x="9347" y="1536"/>
                  </a:moveTo>
                  <a:lnTo>
                    <a:pt x="9740" y="1930"/>
                  </a:lnTo>
                  <a:lnTo>
                    <a:pt x="9347" y="1930"/>
                  </a:lnTo>
                  <a:lnTo>
                    <a:pt x="9347" y="1536"/>
                  </a:lnTo>
                  <a:close/>
                </a:path>
                <a:path w="12700" h="8889">
                  <a:moveTo>
                    <a:pt x="12471" y="0"/>
                  </a:moveTo>
                  <a:lnTo>
                    <a:pt x="12471" y="380"/>
                  </a:lnTo>
                  <a:lnTo>
                    <a:pt x="12077" y="380"/>
                  </a:lnTo>
                  <a:lnTo>
                    <a:pt x="12471" y="380"/>
                  </a:lnTo>
                  <a:lnTo>
                    <a:pt x="12471" y="0"/>
                  </a:lnTo>
                  <a:close/>
                </a:path>
                <a:path w="12700" h="8889">
                  <a:moveTo>
                    <a:pt x="12471" y="380"/>
                  </a:moveTo>
                  <a:lnTo>
                    <a:pt x="12077" y="380"/>
                  </a:lnTo>
                  <a:lnTo>
                    <a:pt x="12471" y="380"/>
                  </a:lnTo>
                  <a:close/>
                </a:path>
                <a:path w="12700" h="8889">
                  <a:moveTo>
                    <a:pt x="3111" y="4813"/>
                  </a:moveTo>
                  <a:lnTo>
                    <a:pt x="3505" y="4813"/>
                  </a:lnTo>
                  <a:lnTo>
                    <a:pt x="3111" y="4813"/>
                  </a:lnTo>
                  <a:close/>
                </a:path>
                <a:path w="12700" h="8889">
                  <a:moveTo>
                    <a:pt x="1549" y="6349"/>
                  </a:moveTo>
                  <a:lnTo>
                    <a:pt x="1549" y="6743"/>
                  </a:lnTo>
                  <a:lnTo>
                    <a:pt x="1943" y="6743"/>
                  </a:lnTo>
                  <a:lnTo>
                    <a:pt x="1943" y="7124"/>
                  </a:lnTo>
                  <a:lnTo>
                    <a:pt x="2336" y="7505"/>
                  </a:lnTo>
                  <a:lnTo>
                    <a:pt x="1943" y="7505"/>
                  </a:lnTo>
                  <a:lnTo>
                    <a:pt x="2336" y="7505"/>
                  </a:lnTo>
                  <a:lnTo>
                    <a:pt x="1943" y="7505"/>
                  </a:lnTo>
                  <a:lnTo>
                    <a:pt x="1943" y="7899"/>
                  </a:lnTo>
                  <a:lnTo>
                    <a:pt x="1549" y="7899"/>
                  </a:lnTo>
                  <a:lnTo>
                    <a:pt x="1168" y="7899"/>
                  </a:lnTo>
                  <a:lnTo>
                    <a:pt x="1168" y="7505"/>
                  </a:lnTo>
                  <a:lnTo>
                    <a:pt x="1168" y="7899"/>
                  </a:lnTo>
                  <a:lnTo>
                    <a:pt x="774" y="7899"/>
                  </a:lnTo>
                  <a:lnTo>
                    <a:pt x="774" y="7505"/>
                  </a:lnTo>
                  <a:lnTo>
                    <a:pt x="381" y="7505"/>
                  </a:lnTo>
                  <a:lnTo>
                    <a:pt x="381" y="7899"/>
                  </a:lnTo>
                  <a:lnTo>
                    <a:pt x="381" y="8280"/>
                  </a:lnTo>
                  <a:lnTo>
                    <a:pt x="381" y="7899"/>
                  </a:lnTo>
                  <a:lnTo>
                    <a:pt x="0" y="7899"/>
                  </a:lnTo>
                  <a:lnTo>
                    <a:pt x="0" y="7505"/>
                  </a:lnTo>
                  <a:lnTo>
                    <a:pt x="381" y="7124"/>
                  </a:lnTo>
                  <a:lnTo>
                    <a:pt x="381" y="6743"/>
                  </a:lnTo>
                  <a:lnTo>
                    <a:pt x="774" y="6743"/>
                  </a:lnTo>
                  <a:lnTo>
                    <a:pt x="774" y="7124"/>
                  </a:lnTo>
                  <a:lnTo>
                    <a:pt x="774" y="6743"/>
                  </a:lnTo>
                  <a:lnTo>
                    <a:pt x="1168" y="6743"/>
                  </a:lnTo>
                  <a:lnTo>
                    <a:pt x="1168" y="6349"/>
                  </a:lnTo>
                  <a:lnTo>
                    <a:pt x="1549" y="6349"/>
                  </a:lnTo>
                  <a:close/>
                </a:path>
                <a:path w="12700" h="8889">
                  <a:moveTo>
                    <a:pt x="3505" y="6349"/>
                  </a:moveTo>
                  <a:lnTo>
                    <a:pt x="3111" y="6349"/>
                  </a:lnTo>
                  <a:lnTo>
                    <a:pt x="3111" y="5968"/>
                  </a:lnTo>
                  <a:lnTo>
                    <a:pt x="3505" y="6349"/>
                  </a:lnTo>
                  <a:close/>
                </a:path>
                <a:path w="12700" h="8889">
                  <a:moveTo>
                    <a:pt x="11684" y="1930"/>
                  </a:moveTo>
                  <a:lnTo>
                    <a:pt x="11684" y="2311"/>
                  </a:lnTo>
                  <a:lnTo>
                    <a:pt x="11303" y="2311"/>
                  </a:lnTo>
                  <a:lnTo>
                    <a:pt x="11684" y="2311"/>
                  </a:lnTo>
                  <a:lnTo>
                    <a:pt x="11303" y="2311"/>
                  </a:lnTo>
                  <a:lnTo>
                    <a:pt x="11303" y="1930"/>
                  </a:lnTo>
                  <a:lnTo>
                    <a:pt x="11684" y="1930"/>
                  </a:lnTo>
                  <a:close/>
                </a:path>
                <a:path w="12700" h="8889">
                  <a:moveTo>
                    <a:pt x="2730" y="7124"/>
                  </a:moveTo>
                  <a:lnTo>
                    <a:pt x="2336" y="7124"/>
                  </a:lnTo>
                  <a:lnTo>
                    <a:pt x="2730" y="7124"/>
                  </a:lnTo>
                  <a:lnTo>
                    <a:pt x="2730" y="6743"/>
                  </a:lnTo>
                  <a:lnTo>
                    <a:pt x="2730" y="712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4672385" y="21679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4674722" y="216605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93" y="774"/>
                  </a:moveTo>
                  <a:lnTo>
                    <a:pt x="393" y="1155"/>
                  </a:lnTo>
                  <a:lnTo>
                    <a:pt x="0" y="1155"/>
                  </a:lnTo>
                  <a:lnTo>
                    <a:pt x="393" y="1155"/>
                  </a:lnTo>
                  <a:lnTo>
                    <a:pt x="0" y="1155"/>
                  </a:lnTo>
                  <a:lnTo>
                    <a:pt x="393" y="1155"/>
                  </a:lnTo>
                  <a:lnTo>
                    <a:pt x="393" y="774"/>
                  </a:lnTo>
                  <a:close/>
                </a:path>
                <a:path w="3810" h="1269">
                  <a:moveTo>
                    <a:pt x="2540" y="0"/>
                  </a:moveTo>
                  <a:lnTo>
                    <a:pt x="2921" y="0"/>
                  </a:lnTo>
                  <a:lnTo>
                    <a:pt x="3314" y="393"/>
                  </a:lnTo>
                  <a:lnTo>
                    <a:pt x="2921" y="393"/>
                  </a:lnTo>
                  <a:lnTo>
                    <a:pt x="3314" y="393"/>
                  </a:lnTo>
                  <a:lnTo>
                    <a:pt x="3314" y="774"/>
                  </a:lnTo>
                  <a:lnTo>
                    <a:pt x="2921" y="393"/>
                  </a:lnTo>
                  <a:lnTo>
                    <a:pt x="2540" y="393"/>
                  </a:lnTo>
                  <a:lnTo>
                    <a:pt x="2336" y="393"/>
                  </a:lnTo>
                  <a:lnTo>
                    <a:pt x="2540" y="0"/>
                  </a:lnTo>
                  <a:close/>
                </a:path>
                <a:path w="3810" h="1269">
                  <a:moveTo>
                    <a:pt x="3314" y="0"/>
                  </a:moveTo>
                  <a:lnTo>
                    <a:pt x="2921" y="0"/>
                  </a:lnTo>
                  <a:lnTo>
                    <a:pt x="3314" y="0"/>
                  </a:lnTo>
                  <a:close/>
                </a:path>
                <a:path w="3810" h="1269">
                  <a:moveTo>
                    <a:pt x="3708" y="393"/>
                  </a:moveTo>
                  <a:lnTo>
                    <a:pt x="3314" y="393"/>
                  </a:lnTo>
                  <a:lnTo>
                    <a:pt x="2921" y="0"/>
                  </a:lnTo>
                  <a:lnTo>
                    <a:pt x="3314" y="0"/>
                  </a:lnTo>
                  <a:lnTo>
                    <a:pt x="3314" y="393"/>
                  </a:lnTo>
                  <a:lnTo>
                    <a:pt x="3708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4677262" y="21664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4679205" y="2166452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774" y="1917"/>
                  </a:moveTo>
                  <a:lnTo>
                    <a:pt x="393" y="1917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0" y="1155"/>
                  </a:lnTo>
                  <a:lnTo>
                    <a:pt x="0" y="762"/>
                  </a:lnTo>
                  <a:lnTo>
                    <a:pt x="393" y="1155"/>
                  </a:lnTo>
                  <a:lnTo>
                    <a:pt x="393" y="1536"/>
                  </a:lnTo>
                  <a:lnTo>
                    <a:pt x="774" y="1536"/>
                  </a:lnTo>
                  <a:lnTo>
                    <a:pt x="774" y="1917"/>
                  </a:lnTo>
                  <a:close/>
                </a:path>
                <a:path w="10160" h="3175">
                  <a:moveTo>
                    <a:pt x="1168" y="2120"/>
                  </a:moveTo>
                  <a:lnTo>
                    <a:pt x="774" y="2120"/>
                  </a:lnTo>
                  <a:lnTo>
                    <a:pt x="774" y="1917"/>
                  </a:lnTo>
                  <a:lnTo>
                    <a:pt x="774" y="1536"/>
                  </a:lnTo>
                  <a:lnTo>
                    <a:pt x="774" y="1917"/>
                  </a:lnTo>
                  <a:lnTo>
                    <a:pt x="1168" y="1917"/>
                  </a:lnTo>
                  <a:lnTo>
                    <a:pt x="1168" y="2120"/>
                  </a:lnTo>
                  <a:close/>
                </a:path>
                <a:path w="10160" h="3175">
                  <a:moveTo>
                    <a:pt x="1562" y="2501"/>
                  </a:moveTo>
                  <a:lnTo>
                    <a:pt x="1168" y="2882"/>
                  </a:lnTo>
                  <a:lnTo>
                    <a:pt x="1168" y="2501"/>
                  </a:lnTo>
                  <a:lnTo>
                    <a:pt x="1562" y="2501"/>
                  </a:lnTo>
                  <a:close/>
                </a:path>
                <a:path w="10160" h="3175">
                  <a:moveTo>
                    <a:pt x="8966" y="381"/>
                  </a:moveTo>
                  <a:lnTo>
                    <a:pt x="9359" y="0"/>
                  </a:lnTo>
                  <a:lnTo>
                    <a:pt x="9359" y="381"/>
                  </a:lnTo>
                  <a:lnTo>
                    <a:pt x="8966" y="381"/>
                  </a:lnTo>
                  <a:close/>
                </a:path>
                <a:path w="10160" h="3175">
                  <a:moveTo>
                    <a:pt x="9740" y="0"/>
                  </a:moveTo>
                  <a:lnTo>
                    <a:pt x="9359" y="0"/>
                  </a:lnTo>
                  <a:lnTo>
                    <a:pt x="9740" y="0"/>
                  </a:lnTo>
                  <a:close/>
                </a:path>
                <a:path w="10160" h="3175">
                  <a:moveTo>
                    <a:pt x="10134" y="381"/>
                  </a:moveTo>
                  <a:lnTo>
                    <a:pt x="10134" y="762"/>
                  </a:lnTo>
                  <a:lnTo>
                    <a:pt x="9740" y="762"/>
                  </a:lnTo>
                  <a:lnTo>
                    <a:pt x="1013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4683688" y="21704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4684082" y="217126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80" y="762"/>
                  </a:moveTo>
                  <a:lnTo>
                    <a:pt x="0" y="762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80" y="381"/>
                  </a:lnTo>
                  <a:lnTo>
                    <a:pt x="380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4684463" y="21720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4684463" y="21724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4684463" y="21731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4684082" y="2173183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380" y="0"/>
                  </a:moveTo>
                  <a:lnTo>
                    <a:pt x="380" y="203"/>
                  </a:lnTo>
                  <a:lnTo>
                    <a:pt x="774" y="203"/>
                  </a:lnTo>
                  <a:lnTo>
                    <a:pt x="774" y="584"/>
                  </a:lnTo>
                  <a:lnTo>
                    <a:pt x="380" y="584"/>
                  </a:lnTo>
                  <a:lnTo>
                    <a:pt x="380" y="965"/>
                  </a:lnTo>
                  <a:lnTo>
                    <a:pt x="380" y="1346"/>
                  </a:lnTo>
                  <a:lnTo>
                    <a:pt x="380" y="965"/>
                  </a:lnTo>
                  <a:lnTo>
                    <a:pt x="380" y="1346"/>
                  </a:lnTo>
                  <a:lnTo>
                    <a:pt x="380" y="965"/>
                  </a:lnTo>
                  <a:lnTo>
                    <a:pt x="0" y="965"/>
                  </a:lnTo>
                  <a:lnTo>
                    <a:pt x="380" y="584"/>
                  </a:lnTo>
                  <a:lnTo>
                    <a:pt x="380" y="203"/>
                  </a:lnTo>
                  <a:lnTo>
                    <a:pt x="380" y="584"/>
                  </a:lnTo>
                  <a:lnTo>
                    <a:pt x="380" y="203"/>
                  </a:lnTo>
                  <a:lnTo>
                    <a:pt x="380" y="0"/>
                  </a:lnTo>
                  <a:close/>
                </a:path>
                <a:path w="3175" h="5080">
                  <a:moveTo>
                    <a:pt x="774" y="965"/>
                  </a:moveTo>
                  <a:lnTo>
                    <a:pt x="380" y="965"/>
                  </a:lnTo>
                  <a:lnTo>
                    <a:pt x="774" y="584"/>
                  </a:lnTo>
                  <a:lnTo>
                    <a:pt x="774" y="965"/>
                  </a:lnTo>
                  <a:close/>
                </a:path>
                <a:path w="3175" h="5080">
                  <a:moveTo>
                    <a:pt x="774" y="1346"/>
                  </a:moveTo>
                  <a:lnTo>
                    <a:pt x="380" y="1346"/>
                  </a:lnTo>
                  <a:lnTo>
                    <a:pt x="380" y="965"/>
                  </a:lnTo>
                  <a:lnTo>
                    <a:pt x="774" y="965"/>
                  </a:lnTo>
                  <a:lnTo>
                    <a:pt x="774" y="1346"/>
                  </a:lnTo>
                  <a:close/>
                </a:path>
                <a:path w="3175" h="5080">
                  <a:moveTo>
                    <a:pt x="1562" y="2120"/>
                  </a:moveTo>
                  <a:lnTo>
                    <a:pt x="1168" y="2120"/>
                  </a:lnTo>
                  <a:lnTo>
                    <a:pt x="774" y="1739"/>
                  </a:lnTo>
                  <a:lnTo>
                    <a:pt x="774" y="1346"/>
                  </a:lnTo>
                  <a:lnTo>
                    <a:pt x="1168" y="1346"/>
                  </a:lnTo>
                  <a:lnTo>
                    <a:pt x="1562" y="1739"/>
                  </a:lnTo>
                  <a:lnTo>
                    <a:pt x="1562" y="2120"/>
                  </a:lnTo>
                  <a:close/>
                </a:path>
                <a:path w="3175" h="5080">
                  <a:moveTo>
                    <a:pt x="380" y="2120"/>
                  </a:moveTo>
                  <a:lnTo>
                    <a:pt x="0" y="2120"/>
                  </a:lnTo>
                  <a:lnTo>
                    <a:pt x="0" y="1739"/>
                  </a:lnTo>
                  <a:lnTo>
                    <a:pt x="380" y="1739"/>
                  </a:lnTo>
                  <a:lnTo>
                    <a:pt x="380" y="2120"/>
                  </a:lnTo>
                  <a:close/>
                </a:path>
                <a:path w="3175" h="5080">
                  <a:moveTo>
                    <a:pt x="1943" y="2501"/>
                  </a:moveTo>
                  <a:lnTo>
                    <a:pt x="1562" y="2501"/>
                  </a:lnTo>
                  <a:lnTo>
                    <a:pt x="1562" y="2120"/>
                  </a:lnTo>
                  <a:lnTo>
                    <a:pt x="1562" y="2501"/>
                  </a:lnTo>
                  <a:lnTo>
                    <a:pt x="1943" y="2501"/>
                  </a:lnTo>
                  <a:close/>
                </a:path>
                <a:path w="3175" h="5080">
                  <a:moveTo>
                    <a:pt x="2336" y="2895"/>
                  </a:moveTo>
                  <a:lnTo>
                    <a:pt x="1943" y="2501"/>
                  </a:lnTo>
                  <a:lnTo>
                    <a:pt x="2336" y="2501"/>
                  </a:lnTo>
                  <a:lnTo>
                    <a:pt x="2336" y="2895"/>
                  </a:lnTo>
                  <a:close/>
                </a:path>
                <a:path w="3175" h="5080">
                  <a:moveTo>
                    <a:pt x="774" y="3657"/>
                  </a:moveTo>
                  <a:lnTo>
                    <a:pt x="380" y="3657"/>
                  </a:lnTo>
                  <a:lnTo>
                    <a:pt x="380" y="3276"/>
                  </a:lnTo>
                  <a:lnTo>
                    <a:pt x="774" y="3276"/>
                  </a:lnTo>
                  <a:lnTo>
                    <a:pt x="774" y="3657"/>
                  </a:lnTo>
                  <a:close/>
                </a:path>
                <a:path w="3175" h="5080">
                  <a:moveTo>
                    <a:pt x="2527" y="3657"/>
                  </a:moveTo>
                  <a:lnTo>
                    <a:pt x="2336" y="3276"/>
                  </a:lnTo>
                  <a:lnTo>
                    <a:pt x="2527" y="3276"/>
                  </a:lnTo>
                  <a:lnTo>
                    <a:pt x="2527" y="3657"/>
                  </a:lnTo>
                  <a:close/>
                </a:path>
                <a:path w="3175" h="5080">
                  <a:moveTo>
                    <a:pt x="2527" y="3657"/>
                  </a:moveTo>
                  <a:lnTo>
                    <a:pt x="2336" y="3657"/>
                  </a:lnTo>
                  <a:lnTo>
                    <a:pt x="2527" y="3657"/>
                  </a:lnTo>
                  <a:close/>
                </a:path>
                <a:path w="3175" h="5080">
                  <a:moveTo>
                    <a:pt x="2527" y="4051"/>
                  </a:moveTo>
                  <a:lnTo>
                    <a:pt x="2920" y="4051"/>
                  </a:lnTo>
                  <a:lnTo>
                    <a:pt x="2920" y="4432"/>
                  </a:lnTo>
                  <a:lnTo>
                    <a:pt x="2527" y="4432"/>
                  </a:lnTo>
                  <a:lnTo>
                    <a:pt x="2527" y="4051"/>
                  </a:lnTo>
                  <a:close/>
                </a:path>
                <a:path w="3175" h="5080">
                  <a:moveTo>
                    <a:pt x="1943" y="4813"/>
                  </a:moveTo>
                  <a:lnTo>
                    <a:pt x="1562" y="4432"/>
                  </a:lnTo>
                  <a:lnTo>
                    <a:pt x="1943" y="4432"/>
                  </a:lnTo>
                  <a:lnTo>
                    <a:pt x="1943" y="481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4686025" y="21779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4685250" y="2178199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393" y="761"/>
                  </a:moveTo>
                  <a:lnTo>
                    <a:pt x="393" y="38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774" y="380"/>
                  </a:lnTo>
                  <a:lnTo>
                    <a:pt x="393" y="380"/>
                  </a:lnTo>
                  <a:lnTo>
                    <a:pt x="393" y="761"/>
                  </a:lnTo>
                  <a:close/>
                </a:path>
                <a:path w="1904" h="2539">
                  <a:moveTo>
                    <a:pt x="393" y="1155"/>
                  </a:moveTo>
                  <a:lnTo>
                    <a:pt x="393" y="1536"/>
                  </a:lnTo>
                  <a:lnTo>
                    <a:pt x="0" y="1155"/>
                  </a:lnTo>
                  <a:lnTo>
                    <a:pt x="393" y="761"/>
                  </a:lnTo>
                  <a:lnTo>
                    <a:pt x="393" y="1155"/>
                  </a:lnTo>
                  <a:close/>
                </a:path>
                <a:path w="1904" h="2539">
                  <a:moveTo>
                    <a:pt x="774" y="761"/>
                  </a:moveTo>
                  <a:lnTo>
                    <a:pt x="1168" y="761"/>
                  </a:lnTo>
                  <a:lnTo>
                    <a:pt x="1168" y="1155"/>
                  </a:lnTo>
                  <a:lnTo>
                    <a:pt x="774" y="1155"/>
                  </a:lnTo>
                  <a:lnTo>
                    <a:pt x="774" y="761"/>
                  </a:lnTo>
                  <a:close/>
                </a:path>
                <a:path w="1904" h="2539">
                  <a:moveTo>
                    <a:pt x="774" y="1155"/>
                  </a:moveTo>
                  <a:lnTo>
                    <a:pt x="1168" y="1155"/>
                  </a:lnTo>
                  <a:lnTo>
                    <a:pt x="1168" y="1536"/>
                  </a:lnTo>
                  <a:lnTo>
                    <a:pt x="1358" y="1536"/>
                  </a:lnTo>
                  <a:lnTo>
                    <a:pt x="1358" y="1917"/>
                  </a:lnTo>
                  <a:lnTo>
                    <a:pt x="1168" y="1917"/>
                  </a:lnTo>
                  <a:lnTo>
                    <a:pt x="774" y="1917"/>
                  </a:lnTo>
                  <a:lnTo>
                    <a:pt x="774" y="1536"/>
                  </a:lnTo>
                  <a:lnTo>
                    <a:pt x="774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4685250" y="21797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4685250" y="21801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4685644" y="21801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4685644" y="21801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0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4685644" y="21801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4685250" y="218051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93" y="380"/>
                  </a:moveTo>
                  <a:lnTo>
                    <a:pt x="393" y="0"/>
                  </a:lnTo>
                  <a:lnTo>
                    <a:pt x="393" y="380"/>
                  </a:lnTo>
                  <a:lnTo>
                    <a:pt x="393" y="761"/>
                  </a:lnTo>
                  <a:lnTo>
                    <a:pt x="0" y="761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4685250" y="21805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4685250" y="2180511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70" h="2539">
                  <a:moveTo>
                    <a:pt x="774" y="0"/>
                  </a:moveTo>
                  <a:lnTo>
                    <a:pt x="774" y="380"/>
                  </a:lnTo>
                  <a:lnTo>
                    <a:pt x="774" y="761"/>
                  </a:lnTo>
                  <a:lnTo>
                    <a:pt x="1168" y="761"/>
                  </a:lnTo>
                  <a:lnTo>
                    <a:pt x="1168" y="1155"/>
                  </a:lnTo>
                  <a:lnTo>
                    <a:pt x="1168" y="1536"/>
                  </a:lnTo>
                  <a:lnTo>
                    <a:pt x="774" y="1536"/>
                  </a:lnTo>
                  <a:lnTo>
                    <a:pt x="393" y="1536"/>
                  </a:lnTo>
                  <a:lnTo>
                    <a:pt x="0" y="1917"/>
                  </a:lnTo>
                  <a:lnTo>
                    <a:pt x="0" y="1536"/>
                  </a:lnTo>
                  <a:lnTo>
                    <a:pt x="393" y="1155"/>
                  </a:lnTo>
                  <a:lnTo>
                    <a:pt x="393" y="761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4685250" y="21808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4685250" y="21812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4685250" y="21816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4682914" y="2182047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1943" y="380"/>
                  </a:moveTo>
                  <a:lnTo>
                    <a:pt x="1943" y="0"/>
                  </a:lnTo>
                  <a:lnTo>
                    <a:pt x="1943" y="380"/>
                  </a:lnTo>
                  <a:lnTo>
                    <a:pt x="1549" y="761"/>
                  </a:lnTo>
                  <a:lnTo>
                    <a:pt x="1549" y="380"/>
                  </a:lnTo>
                  <a:lnTo>
                    <a:pt x="1943" y="0"/>
                  </a:lnTo>
                  <a:lnTo>
                    <a:pt x="1943" y="380"/>
                  </a:lnTo>
                  <a:close/>
                </a:path>
                <a:path w="2539" h="3810">
                  <a:moveTo>
                    <a:pt x="381" y="1346"/>
                  </a:moveTo>
                  <a:lnTo>
                    <a:pt x="381" y="1727"/>
                  </a:lnTo>
                  <a:lnTo>
                    <a:pt x="381" y="1346"/>
                  </a:lnTo>
                  <a:lnTo>
                    <a:pt x="381" y="1727"/>
                  </a:lnTo>
                  <a:lnTo>
                    <a:pt x="381" y="2120"/>
                  </a:lnTo>
                  <a:lnTo>
                    <a:pt x="0" y="2120"/>
                  </a:lnTo>
                  <a:lnTo>
                    <a:pt x="0" y="1727"/>
                  </a:lnTo>
                  <a:lnTo>
                    <a:pt x="0" y="1346"/>
                  </a:lnTo>
                  <a:lnTo>
                    <a:pt x="381" y="1346"/>
                  </a:lnTo>
                  <a:close/>
                </a:path>
                <a:path w="2539" h="3810">
                  <a:moveTo>
                    <a:pt x="774" y="1346"/>
                  </a:moveTo>
                  <a:lnTo>
                    <a:pt x="381" y="1727"/>
                  </a:lnTo>
                  <a:lnTo>
                    <a:pt x="381" y="1346"/>
                  </a:lnTo>
                  <a:lnTo>
                    <a:pt x="774" y="1346"/>
                  </a:lnTo>
                  <a:close/>
                </a:path>
                <a:path w="2539" h="3810">
                  <a:moveTo>
                    <a:pt x="1549" y="965"/>
                  </a:moveTo>
                  <a:lnTo>
                    <a:pt x="1549" y="1346"/>
                  </a:lnTo>
                  <a:lnTo>
                    <a:pt x="1168" y="1346"/>
                  </a:lnTo>
                  <a:lnTo>
                    <a:pt x="774" y="1727"/>
                  </a:lnTo>
                  <a:lnTo>
                    <a:pt x="381" y="1727"/>
                  </a:lnTo>
                  <a:lnTo>
                    <a:pt x="774" y="1727"/>
                  </a:lnTo>
                  <a:lnTo>
                    <a:pt x="774" y="1346"/>
                  </a:lnTo>
                  <a:lnTo>
                    <a:pt x="1168" y="1346"/>
                  </a:lnTo>
                  <a:lnTo>
                    <a:pt x="1549" y="965"/>
                  </a:lnTo>
                  <a:close/>
                </a:path>
                <a:path w="2539" h="3810">
                  <a:moveTo>
                    <a:pt x="774" y="2882"/>
                  </a:moveTo>
                  <a:lnTo>
                    <a:pt x="381" y="2501"/>
                  </a:lnTo>
                  <a:lnTo>
                    <a:pt x="381" y="2120"/>
                  </a:lnTo>
                  <a:lnTo>
                    <a:pt x="774" y="2501"/>
                  </a:lnTo>
                  <a:lnTo>
                    <a:pt x="774" y="2882"/>
                  </a:lnTo>
                  <a:close/>
                </a:path>
                <a:path w="2539" h="3810">
                  <a:moveTo>
                    <a:pt x="0" y="3657"/>
                  </a:moveTo>
                  <a:lnTo>
                    <a:pt x="0" y="3276"/>
                  </a:lnTo>
                  <a:lnTo>
                    <a:pt x="381" y="3276"/>
                  </a:lnTo>
                  <a:lnTo>
                    <a:pt x="0" y="3276"/>
                  </a:lnTo>
                  <a:lnTo>
                    <a:pt x="0" y="36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4683295" y="21849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4680374" y="2180892"/>
              <a:ext cx="12700" cy="8890"/>
            </a:xfrm>
            <a:custGeom>
              <a:avLst/>
              <a:gdLst/>
              <a:ahLst/>
              <a:cxnLst/>
              <a:rect l="l" t="t" r="r" b="b"/>
              <a:pathLst>
                <a:path w="12700" h="8889">
                  <a:moveTo>
                    <a:pt x="11887" y="0"/>
                  </a:moveTo>
                  <a:lnTo>
                    <a:pt x="12280" y="0"/>
                  </a:lnTo>
                  <a:lnTo>
                    <a:pt x="11887" y="0"/>
                  </a:lnTo>
                  <a:close/>
                </a:path>
                <a:path w="12700" h="8889">
                  <a:moveTo>
                    <a:pt x="1168" y="6349"/>
                  </a:moveTo>
                  <a:lnTo>
                    <a:pt x="1168" y="5968"/>
                  </a:lnTo>
                  <a:lnTo>
                    <a:pt x="787" y="5968"/>
                  </a:lnTo>
                  <a:lnTo>
                    <a:pt x="787" y="5575"/>
                  </a:lnTo>
                  <a:lnTo>
                    <a:pt x="787" y="5968"/>
                  </a:lnTo>
                  <a:lnTo>
                    <a:pt x="1168" y="5968"/>
                  </a:lnTo>
                  <a:lnTo>
                    <a:pt x="1168" y="6349"/>
                  </a:lnTo>
                  <a:close/>
                </a:path>
                <a:path w="12700" h="8889">
                  <a:moveTo>
                    <a:pt x="1752" y="5575"/>
                  </a:moveTo>
                  <a:lnTo>
                    <a:pt x="2146" y="5575"/>
                  </a:lnTo>
                  <a:lnTo>
                    <a:pt x="1752" y="5575"/>
                  </a:lnTo>
                  <a:close/>
                </a:path>
                <a:path w="12700" h="8889">
                  <a:moveTo>
                    <a:pt x="1752" y="6349"/>
                  </a:moveTo>
                  <a:lnTo>
                    <a:pt x="1562" y="6349"/>
                  </a:lnTo>
                  <a:lnTo>
                    <a:pt x="1752" y="5968"/>
                  </a:lnTo>
                  <a:lnTo>
                    <a:pt x="1752" y="5575"/>
                  </a:lnTo>
                  <a:lnTo>
                    <a:pt x="2146" y="5575"/>
                  </a:lnTo>
                  <a:lnTo>
                    <a:pt x="2146" y="5968"/>
                  </a:lnTo>
                  <a:lnTo>
                    <a:pt x="1752" y="5968"/>
                  </a:lnTo>
                  <a:lnTo>
                    <a:pt x="1752" y="6349"/>
                  </a:lnTo>
                  <a:close/>
                </a:path>
                <a:path w="12700" h="8889">
                  <a:moveTo>
                    <a:pt x="1752" y="5968"/>
                  </a:moveTo>
                  <a:lnTo>
                    <a:pt x="1562" y="5968"/>
                  </a:lnTo>
                  <a:lnTo>
                    <a:pt x="1752" y="5968"/>
                  </a:lnTo>
                  <a:close/>
                </a:path>
                <a:path w="12700" h="8889">
                  <a:moveTo>
                    <a:pt x="0" y="7315"/>
                  </a:moveTo>
                  <a:lnTo>
                    <a:pt x="393" y="7315"/>
                  </a:lnTo>
                  <a:lnTo>
                    <a:pt x="393" y="7696"/>
                  </a:lnTo>
                  <a:lnTo>
                    <a:pt x="393" y="8089"/>
                  </a:lnTo>
                  <a:lnTo>
                    <a:pt x="0" y="8470"/>
                  </a:lnTo>
                  <a:lnTo>
                    <a:pt x="0" y="8089"/>
                  </a:lnTo>
                  <a:lnTo>
                    <a:pt x="0" y="7696"/>
                  </a:lnTo>
                  <a:lnTo>
                    <a:pt x="0" y="7315"/>
                  </a:lnTo>
                  <a:close/>
                </a:path>
                <a:path w="12700" h="8889">
                  <a:moveTo>
                    <a:pt x="393" y="8470"/>
                  </a:moveTo>
                  <a:lnTo>
                    <a:pt x="0" y="8470"/>
                  </a:lnTo>
                  <a:lnTo>
                    <a:pt x="393" y="84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4679599" y="2190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4678812" y="2189743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562" y="0"/>
                  </a:moveTo>
                  <a:lnTo>
                    <a:pt x="1168" y="0"/>
                  </a:lnTo>
                  <a:lnTo>
                    <a:pt x="1562" y="0"/>
                  </a:lnTo>
                  <a:close/>
                </a:path>
                <a:path w="1904" h="3175">
                  <a:moveTo>
                    <a:pt x="787" y="393"/>
                  </a:moveTo>
                  <a:lnTo>
                    <a:pt x="1168" y="393"/>
                  </a:lnTo>
                  <a:lnTo>
                    <a:pt x="1168" y="774"/>
                  </a:lnTo>
                  <a:lnTo>
                    <a:pt x="787" y="774"/>
                  </a:lnTo>
                  <a:lnTo>
                    <a:pt x="787" y="393"/>
                  </a:lnTo>
                  <a:close/>
                </a:path>
                <a:path w="1904" h="3175">
                  <a:moveTo>
                    <a:pt x="0" y="2311"/>
                  </a:moveTo>
                  <a:lnTo>
                    <a:pt x="393" y="2311"/>
                  </a:lnTo>
                  <a:lnTo>
                    <a:pt x="0" y="2311"/>
                  </a:lnTo>
                  <a:close/>
                </a:path>
                <a:path w="1904" h="3175">
                  <a:moveTo>
                    <a:pt x="0" y="2895"/>
                  </a:moveTo>
                  <a:lnTo>
                    <a:pt x="0" y="2705"/>
                  </a:lnTo>
                  <a:lnTo>
                    <a:pt x="0" y="2311"/>
                  </a:lnTo>
                  <a:lnTo>
                    <a:pt x="0" y="2705"/>
                  </a:lnTo>
                  <a:lnTo>
                    <a:pt x="0" y="28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4678812" y="21934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4678431" y="21941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4703183" y="22109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4644773" y="2077276"/>
              <a:ext cx="42545" cy="110489"/>
            </a:xfrm>
            <a:custGeom>
              <a:avLst/>
              <a:gdLst/>
              <a:ahLst/>
              <a:cxnLst/>
              <a:rect l="l" t="t" r="r" b="b"/>
              <a:pathLst>
                <a:path w="42545" h="110489">
                  <a:moveTo>
                    <a:pt x="18643" y="0"/>
                  </a:moveTo>
                  <a:lnTo>
                    <a:pt x="18249" y="0"/>
                  </a:lnTo>
                  <a:lnTo>
                    <a:pt x="18249" y="393"/>
                  </a:lnTo>
                  <a:lnTo>
                    <a:pt x="18643" y="0"/>
                  </a:lnTo>
                  <a:close/>
                </a:path>
                <a:path w="42545" h="110489">
                  <a:moveTo>
                    <a:pt x="0" y="75895"/>
                  </a:moveTo>
                  <a:lnTo>
                    <a:pt x="0" y="76276"/>
                  </a:lnTo>
                  <a:lnTo>
                    <a:pt x="393" y="76276"/>
                  </a:lnTo>
                  <a:lnTo>
                    <a:pt x="0" y="75895"/>
                  </a:lnTo>
                  <a:close/>
                </a:path>
                <a:path w="42545" h="110489">
                  <a:moveTo>
                    <a:pt x="6413" y="75120"/>
                  </a:moveTo>
                  <a:lnTo>
                    <a:pt x="6019" y="75501"/>
                  </a:lnTo>
                  <a:lnTo>
                    <a:pt x="6413" y="75501"/>
                  </a:lnTo>
                  <a:lnTo>
                    <a:pt x="6413" y="75120"/>
                  </a:lnTo>
                  <a:close/>
                </a:path>
                <a:path w="42545" h="110489">
                  <a:moveTo>
                    <a:pt x="40779" y="102476"/>
                  </a:moveTo>
                  <a:lnTo>
                    <a:pt x="40398" y="102476"/>
                  </a:lnTo>
                  <a:lnTo>
                    <a:pt x="40398" y="102857"/>
                  </a:lnTo>
                  <a:lnTo>
                    <a:pt x="40779" y="102476"/>
                  </a:lnTo>
                  <a:close/>
                </a:path>
                <a:path w="42545" h="110489">
                  <a:moveTo>
                    <a:pt x="41757" y="102082"/>
                  </a:moveTo>
                  <a:lnTo>
                    <a:pt x="41757" y="102476"/>
                  </a:lnTo>
                  <a:lnTo>
                    <a:pt x="42151" y="102476"/>
                  </a:lnTo>
                  <a:lnTo>
                    <a:pt x="41757" y="102082"/>
                  </a:lnTo>
                  <a:close/>
                </a:path>
                <a:path w="42545" h="110489">
                  <a:moveTo>
                    <a:pt x="37096" y="109601"/>
                  </a:moveTo>
                  <a:lnTo>
                    <a:pt x="36702" y="109601"/>
                  </a:lnTo>
                  <a:lnTo>
                    <a:pt x="36702" y="109982"/>
                  </a:lnTo>
                  <a:lnTo>
                    <a:pt x="37096" y="10960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4661664" y="207092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4661664" y="20713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4661664" y="2072082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810" h="2539">
                  <a:moveTo>
                    <a:pt x="3302" y="2120"/>
                  </a:moveTo>
                  <a:lnTo>
                    <a:pt x="3302" y="2501"/>
                  </a:lnTo>
                  <a:lnTo>
                    <a:pt x="3302" y="2120"/>
                  </a:lnTo>
                  <a:lnTo>
                    <a:pt x="2921" y="2120"/>
                  </a:lnTo>
                  <a:lnTo>
                    <a:pt x="3302" y="21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4654577" y="20807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4655644" y="20809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4663023" y="20772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93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4656038" y="20813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4656038" y="207786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4">
                  <a:moveTo>
                    <a:pt x="1549" y="3086"/>
                  </a:moveTo>
                  <a:lnTo>
                    <a:pt x="1168" y="3086"/>
                  </a:lnTo>
                  <a:lnTo>
                    <a:pt x="1549" y="3086"/>
                  </a:lnTo>
                  <a:close/>
                </a:path>
                <a:path w="7620" h="4444">
                  <a:moveTo>
                    <a:pt x="0" y="3848"/>
                  </a:moveTo>
                  <a:lnTo>
                    <a:pt x="380" y="3848"/>
                  </a:lnTo>
                  <a:lnTo>
                    <a:pt x="0" y="3848"/>
                  </a:lnTo>
                  <a:lnTo>
                    <a:pt x="380" y="3848"/>
                  </a:lnTo>
                  <a:lnTo>
                    <a:pt x="0" y="3848"/>
                  </a:lnTo>
                  <a:close/>
                </a:path>
                <a:path w="7620" h="4444">
                  <a:moveTo>
                    <a:pt x="6794" y="0"/>
                  </a:moveTo>
                  <a:lnTo>
                    <a:pt x="6984" y="0"/>
                  </a:lnTo>
                  <a:lnTo>
                    <a:pt x="6794" y="0"/>
                  </a:lnTo>
                  <a:close/>
                </a:path>
                <a:path w="7620" h="4444">
                  <a:moveTo>
                    <a:pt x="7378" y="0"/>
                  </a:moveTo>
                  <a:lnTo>
                    <a:pt x="6984" y="0"/>
                  </a:lnTo>
                  <a:lnTo>
                    <a:pt x="737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4656813" y="20821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4650399" y="211272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4676625" y="21146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4652736" y="21448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4627285" y="21587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4626904" y="21589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270" h="0">
                  <a:moveTo>
                    <a:pt x="380" y="0"/>
                  </a:moveTo>
                  <a:lnTo>
                    <a:pt x="774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4630587" y="21583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4630981" y="2153171"/>
              <a:ext cx="14604" cy="5715"/>
            </a:xfrm>
            <a:custGeom>
              <a:avLst/>
              <a:gdLst/>
              <a:ahLst/>
              <a:cxnLst/>
              <a:rect l="l" t="t" r="r" b="b"/>
              <a:pathLst>
                <a:path w="14604" h="5714">
                  <a:moveTo>
                    <a:pt x="0" y="5588"/>
                  </a:moveTo>
                  <a:lnTo>
                    <a:pt x="393" y="5588"/>
                  </a:lnTo>
                  <a:lnTo>
                    <a:pt x="0" y="5588"/>
                  </a:lnTo>
                  <a:close/>
                </a:path>
                <a:path w="14604" h="5714">
                  <a:moveTo>
                    <a:pt x="14185" y="381"/>
                  </a:moveTo>
                  <a:lnTo>
                    <a:pt x="13792" y="381"/>
                  </a:lnTo>
                  <a:lnTo>
                    <a:pt x="13792" y="0"/>
                  </a:lnTo>
                  <a:lnTo>
                    <a:pt x="14185" y="381"/>
                  </a:lnTo>
                  <a:close/>
                </a:path>
                <a:path w="14604" h="5714">
                  <a:moveTo>
                    <a:pt x="8356" y="4038"/>
                  </a:moveTo>
                  <a:lnTo>
                    <a:pt x="8547" y="4038"/>
                  </a:lnTo>
                  <a:lnTo>
                    <a:pt x="8356" y="40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4639045" y="215740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4638944" y="2152397"/>
              <a:ext cx="12700" cy="5715"/>
            </a:xfrm>
            <a:custGeom>
              <a:avLst/>
              <a:gdLst/>
              <a:ahLst/>
              <a:cxnLst/>
              <a:rect l="l" t="t" r="r" b="b"/>
              <a:pathLst>
                <a:path w="12700" h="5714">
                  <a:moveTo>
                    <a:pt x="584" y="5207"/>
                  </a:moveTo>
                  <a:lnTo>
                    <a:pt x="393" y="5207"/>
                  </a:lnTo>
                  <a:lnTo>
                    <a:pt x="584" y="5207"/>
                  </a:lnTo>
                  <a:close/>
                </a:path>
                <a:path w="12700" h="5714">
                  <a:moveTo>
                    <a:pt x="0" y="5207"/>
                  </a:moveTo>
                  <a:lnTo>
                    <a:pt x="393" y="5207"/>
                  </a:lnTo>
                  <a:lnTo>
                    <a:pt x="0" y="5207"/>
                  </a:lnTo>
                  <a:close/>
                </a:path>
                <a:path w="12700" h="5714">
                  <a:moveTo>
                    <a:pt x="11849" y="381"/>
                  </a:moveTo>
                  <a:lnTo>
                    <a:pt x="12242" y="0"/>
                  </a:lnTo>
                  <a:lnTo>
                    <a:pt x="12242" y="381"/>
                  </a:lnTo>
                  <a:lnTo>
                    <a:pt x="11849" y="381"/>
                  </a:lnTo>
                  <a:close/>
                </a:path>
                <a:path w="12700" h="5714">
                  <a:moveTo>
                    <a:pt x="393" y="5588"/>
                  </a:moveTo>
                  <a:lnTo>
                    <a:pt x="0" y="5588"/>
                  </a:lnTo>
                  <a:lnTo>
                    <a:pt x="393" y="558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4638652" y="215817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4638563" y="215836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4638169" y="21593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4636708" y="215990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0"/>
                  </a:moveTo>
                  <a:lnTo>
                    <a:pt x="977" y="0"/>
                  </a:lnTo>
                </a:path>
                <a:path w="1270" h="1269">
                  <a:moveTo>
                    <a:pt x="0" y="1155"/>
                  </a:moveTo>
                  <a:lnTo>
                    <a:pt x="584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4636607" y="21612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4655644" y="215895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4653511" y="2161642"/>
              <a:ext cx="21590" cy="3810"/>
            </a:xfrm>
            <a:custGeom>
              <a:avLst/>
              <a:gdLst/>
              <a:ahLst/>
              <a:cxnLst/>
              <a:rect l="l" t="t" r="r" b="b"/>
              <a:pathLst>
                <a:path w="21589" h="3810">
                  <a:moveTo>
                    <a:pt x="190" y="3276"/>
                  </a:moveTo>
                  <a:lnTo>
                    <a:pt x="0" y="3276"/>
                  </a:lnTo>
                  <a:lnTo>
                    <a:pt x="190" y="3276"/>
                  </a:lnTo>
                  <a:close/>
                </a:path>
                <a:path w="21589" h="3810">
                  <a:moveTo>
                    <a:pt x="21564" y="0"/>
                  </a:moveTo>
                  <a:lnTo>
                    <a:pt x="21170" y="0"/>
                  </a:lnTo>
                  <a:lnTo>
                    <a:pt x="2156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4678377" y="21612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4681870" y="2160105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190" y="1155"/>
                  </a:moveTo>
                  <a:lnTo>
                    <a:pt x="0" y="1155"/>
                  </a:lnTo>
                  <a:lnTo>
                    <a:pt x="190" y="1155"/>
                  </a:lnTo>
                  <a:close/>
                </a:path>
                <a:path w="3175" h="1269">
                  <a:moveTo>
                    <a:pt x="2908" y="0"/>
                  </a:moveTo>
                  <a:lnTo>
                    <a:pt x="2527" y="0"/>
                  </a:lnTo>
                  <a:lnTo>
                    <a:pt x="290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4673132" y="21676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4677602" y="216683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4679533" y="21672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4688080" y="216838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4683622" y="21705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4690023" y="21689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4685553" y="217570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4686530" y="2176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4686530" y="21772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4685172" y="217935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774"/>
                  </a:moveTo>
                  <a:lnTo>
                    <a:pt x="0" y="393"/>
                  </a:lnTo>
                  <a:lnTo>
                    <a:pt x="381" y="393"/>
                  </a:lnTo>
                  <a:lnTo>
                    <a:pt x="0" y="774"/>
                  </a:lnTo>
                  <a:close/>
                </a:path>
                <a:path w="1904" h="1269">
                  <a:moveTo>
                    <a:pt x="1752" y="393"/>
                  </a:moveTo>
                  <a:lnTo>
                    <a:pt x="1358" y="393"/>
                  </a:lnTo>
                  <a:lnTo>
                    <a:pt x="1358" y="0"/>
                  </a:lnTo>
                  <a:lnTo>
                    <a:pt x="1752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4686340" y="21812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4685946" y="2180514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393" y="1549"/>
                  </a:moveTo>
                  <a:lnTo>
                    <a:pt x="0" y="1549"/>
                  </a:lnTo>
                  <a:lnTo>
                    <a:pt x="393" y="1549"/>
                  </a:lnTo>
                  <a:close/>
                </a:path>
                <a:path w="6350" h="1905">
                  <a:moveTo>
                    <a:pt x="5829" y="0"/>
                  </a:moveTo>
                  <a:lnTo>
                    <a:pt x="5435" y="0"/>
                  </a:lnTo>
                  <a:lnTo>
                    <a:pt x="582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4683229" y="21845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4682835" y="21849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0">
                  <a:moveTo>
                    <a:pt x="787" y="0"/>
                  </a:moveTo>
                  <a:lnTo>
                    <a:pt x="393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4681095" y="21864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4680701" y="218687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381"/>
                  </a:moveTo>
                  <a:lnTo>
                    <a:pt x="393" y="381"/>
                  </a:lnTo>
                  <a:lnTo>
                    <a:pt x="0" y="381"/>
                  </a:lnTo>
                  <a:close/>
                </a:path>
                <a:path w="1270" h="635">
                  <a:moveTo>
                    <a:pt x="1168" y="0"/>
                  </a:moveTo>
                  <a:lnTo>
                    <a:pt x="774" y="381"/>
                  </a:lnTo>
                  <a:lnTo>
                    <a:pt x="774" y="0"/>
                  </a:lnTo>
                  <a:lnTo>
                    <a:pt x="11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4679634" y="218956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0"/>
                  </a:moveTo>
                  <a:lnTo>
                    <a:pt x="977" y="0"/>
                  </a:lnTo>
                </a:path>
                <a:path w="1270" h="1269">
                  <a:moveTo>
                    <a:pt x="0" y="774"/>
                  </a:moveTo>
                  <a:lnTo>
                    <a:pt x="584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4188006" y="2042171"/>
              <a:ext cx="143510" cy="104775"/>
            </a:xfrm>
            <a:custGeom>
              <a:avLst/>
              <a:gdLst/>
              <a:ahLst/>
              <a:cxnLst/>
              <a:rect l="l" t="t" r="r" b="b"/>
              <a:pathLst>
                <a:path w="143510" h="104775">
                  <a:moveTo>
                    <a:pt x="79984" y="100330"/>
                  </a:moveTo>
                  <a:lnTo>
                    <a:pt x="67525" y="100330"/>
                  </a:lnTo>
                  <a:lnTo>
                    <a:pt x="68300" y="100711"/>
                  </a:lnTo>
                  <a:lnTo>
                    <a:pt x="68300" y="101092"/>
                  </a:lnTo>
                  <a:lnTo>
                    <a:pt x="69088" y="101473"/>
                  </a:lnTo>
                  <a:lnTo>
                    <a:pt x="69481" y="102235"/>
                  </a:lnTo>
                  <a:lnTo>
                    <a:pt x="69862" y="102616"/>
                  </a:lnTo>
                  <a:lnTo>
                    <a:pt x="71031" y="102616"/>
                  </a:lnTo>
                  <a:lnTo>
                    <a:pt x="72009" y="102743"/>
                  </a:lnTo>
                  <a:lnTo>
                    <a:pt x="72390" y="102743"/>
                  </a:lnTo>
                  <a:lnTo>
                    <a:pt x="73558" y="103124"/>
                  </a:lnTo>
                  <a:lnTo>
                    <a:pt x="74345" y="104013"/>
                  </a:lnTo>
                  <a:lnTo>
                    <a:pt x="74726" y="104013"/>
                  </a:lnTo>
                  <a:lnTo>
                    <a:pt x="75514" y="104267"/>
                  </a:lnTo>
                  <a:lnTo>
                    <a:pt x="75895" y="104267"/>
                  </a:lnTo>
                  <a:lnTo>
                    <a:pt x="77254" y="103124"/>
                  </a:lnTo>
                  <a:lnTo>
                    <a:pt x="77647" y="102743"/>
                  </a:lnTo>
                  <a:lnTo>
                    <a:pt x="78816" y="102235"/>
                  </a:lnTo>
                  <a:lnTo>
                    <a:pt x="79590" y="101473"/>
                  </a:lnTo>
                  <a:lnTo>
                    <a:pt x="79590" y="101092"/>
                  </a:lnTo>
                  <a:lnTo>
                    <a:pt x="79984" y="100711"/>
                  </a:lnTo>
                  <a:lnTo>
                    <a:pt x="79984" y="100330"/>
                  </a:lnTo>
                  <a:close/>
                </a:path>
                <a:path w="143510" h="104775">
                  <a:moveTo>
                    <a:pt x="89712" y="85852"/>
                  </a:moveTo>
                  <a:lnTo>
                    <a:pt x="57213" y="85852"/>
                  </a:lnTo>
                  <a:lnTo>
                    <a:pt x="57607" y="86614"/>
                  </a:lnTo>
                  <a:lnTo>
                    <a:pt x="57607" y="87376"/>
                  </a:lnTo>
                  <a:lnTo>
                    <a:pt x="58572" y="87757"/>
                  </a:lnTo>
                  <a:lnTo>
                    <a:pt x="58966" y="88138"/>
                  </a:lnTo>
                  <a:lnTo>
                    <a:pt x="58966" y="89154"/>
                  </a:lnTo>
                  <a:lnTo>
                    <a:pt x="59740" y="89154"/>
                  </a:lnTo>
                  <a:lnTo>
                    <a:pt x="60134" y="89535"/>
                  </a:lnTo>
                  <a:lnTo>
                    <a:pt x="60528" y="90297"/>
                  </a:lnTo>
                  <a:lnTo>
                    <a:pt x="60528" y="91059"/>
                  </a:lnTo>
                  <a:lnTo>
                    <a:pt x="60909" y="91821"/>
                  </a:lnTo>
                  <a:lnTo>
                    <a:pt x="61302" y="92202"/>
                  </a:lnTo>
                  <a:lnTo>
                    <a:pt x="61302" y="92964"/>
                  </a:lnTo>
                  <a:lnTo>
                    <a:pt x="61696" y="93218"/>
                  </a:lnTo>
                  <a:lnTo>
                    <a:pt x="61302" y="93599"/>
                  </a:lnTo>
                  <a:lnTo>
                    <a:pt x="61302" y="94361"/>
                  </a:lnTo>
                  <a:lnTo>
                    <a:pt x="61696" y="94742"/>
                  </a:lnTo>
                  <a:lnTo>
                    <a:pt x="61696" y="95123"/>
                  </a:lnTo>
                  <a:lnTo>
                    <a:pt x="62661" y="95504"/>
                  </a:lnTo>
                  <a:lnTo>
                    <a:pt x="63436" y="95504"/>
                  </a:lnTo>
                  <a:lnTo>
                    <a:pt x="64223" y="95885"/>
                  </a:lnTo>
                  <a:lnTo>
                    <a:pt x="63830" y="97028"/>
                  </a:lnTo>
                  <a:lnTo>
                    <a:pt x="63830" y="97409"/>
                  </a:lnTo>
                  <a:lnTo>
                    <a:pt x="64223" y="98425"/>
                  </a:lnTo>
                  <a:lnTo>
                    <a:pt x="63436" y="98806"/>
                  </a:lnTo>
                  <a:lnTo>
                    <a:pt x="63436" y="99187"/>
                  </a:lnTo>
                  <a:lnTo>
                    <a:pt x="66560" y="100711"/>
                  </a:lnTo>
                  <a:lnTo>
                    <a:pt x="66941" y="100330"/>
                  </a:lnTo>
                  <a:lnTo>
                    <a:pt x="79984" y="100330"/>
                  </a:lnTo>
                  <a:lnTo>
                    <a:pt x="79984" y="97917"/>
                  </a:lnTo>
                  <a:lnTo>
                    <a:pt x="80378" y="97917"/>
                  </a:lnTo>
                  <a:lnTo>
                    <a:pt x="80759" y="97790"/>
                  </a:lnTo>
                  <a:lnTo>
                    <a:pt x="81153" y="97790"/>
                  </a:lnTo>
                  <a:lnTo>
                    <a:pt x="81343" y="97028"/>
                  </a:lnTo>
                  <a:lnTo>
                    <a:pt x="81737" y="96266"/>
                  </a:lnTo>
                  <a:lnTo>
                    <a:pt x="82130" y="96266"/>
                  </a:lnTo>
                  <a:lnTo>
                    <a:pt x="82511" y="95885"/>
                  </a:lnTo>
                  <a:lnTo>
                    <a:pt x="83286" y="95504"/>
                  </a:lnTo>
                  <a:lnTo>
                    <a:pt x="83680" y="94742"/>
                  </a:lnTo>
                  <a:lnTo>
                    <a:pt x="86601" y="94742"/>
                  </a:lnTo>
                  <a:lnTo>
                    <a:pt x="86601" y="93980"/>
                  </a:lnTo>
                  <a:lnTo>
                    <a:pt x="86995" y="93218"/>
                  </a:lnTo>
                  <a:lnTo>
                    <a:pt x="87376" y="92964"/>
                  </a:lnTo>
                  <a:lnTo>
                    <a:pt x="87769" y="91059"/>
                  </a:lnTo>
                  <a:lnTo>
                    <a:pt x="88150" y="89535"/>
                  </a:lnTo>
                  <a:lnTo>
                    <a:pt x="88150" y="89154"/>
                  </a:lnTo>
                  <a:lnTo>
                    <a:pt x="88544" y="88773"/>
                  </a:lnTo>
                  <a:lnTo>
                    <a:pt x="88544" y="88392"/>
                  </a:lnTo>
                  <a:lnTo>
                    <a:pt x="88150" y="88392"/>
                  </a:lnTo>
                  <a:lnTo>
                    <a:pt x="88150" y="88138"/>
                  </a:lnTo>
                  <a:lnTo>
                    <a:pt x="88544" y="88138"/>
                  </a:lnTo>
                  <a:lnTo>
                    <a:pt x="88544" y="87757"/>
                  </a:lnTo>
                  <a:lnTo>
                    <a:pt x="88938" y="87757"/>
                  </a:lnTo>
                  <a:lnTo>
                    <a:pt x="88938" y="87376"/>
                  </a:lnTo>
                  <a:lnTo>
                    <a:pt x="89319" y="87376"/>
                  </a:lnTo>
                  <a:lnTo>
                    <a:pt x="89319" y="86614"/>
                  </a:lnTo>
                  <a:lnTo>
                    <a:pt x="89712" y="86233"/>
                  </a:lnTo>
                  <a:lnTo>
                    <a:pt x="89712" y="85852"/>
                  </a:lnTo>
                  <a:close/>
                </a:path>
                <a:path w="143510" h="104775">
                  <a:moveTo>
                    <a:pt x="34645" y="44069"/>
                  </a:moveTo>
                  <a:lnTo>
                    <a:pt x="4864" y="44069"/>
                  </a:lnTo>
                  <a:lnTo>
                    <a:pt x="5842" y="44831"/>
                  </a:lnTo>
                  <a:lnTo>
                    <a:pt x="6616" y="45212"/>
                  </a:lnTo>
                  <a:lnTo>
                    <a:pt x="7391" y="45339"/>
                  </a:lnTo>
                  <a:lnTo>
                    <a:pt x="7794" y="46113"/>
                  </a:lnTo>
                  <a:lnTo>
                    <a:pt x="10121" y="49276"/>
                  </a:lnTo>
                  <a:lnTo>
                    <a:pt x="10217" y="49657"/>
                  </a:lnTo>
                  <a:lnTo>
                    <a:pt x="10312" y="50165"/>
                  </a:lnTo>
                  <a:lnTo>
                    <a:pt x="12649" y="52959"/>
                  </a:lnTo>
                  <a:lnTo>
                    <a:pt x="13042" y="53340"/>
                  </a:lnTo>
                  <a:lnTo>
                    <a:pt x="13423" y="54102"/>
                  </a:lnTo>
                  <a:lnTo>
                    <a:pt x="13699" y="54991"/>
                  </a:lnTo>
                  <a:lnTo>
                    <a:pt x="13817" y="56896"/>
                  </a:lnTo>
                  <a:lnTo>
                    <a:pt x="13042" y="58166"/>
                  </a:lnTo>
                  <a:lnTo>
                    <a:pt x="12649" y="58928"/>
                  </a:lnTo>
                  <a:lnTo>
                    <a:pt x="12255" y="61341"/>
                  </a:lnTo>
                  <a:lnTo>
                    <a:pt x="12649" y="62865"/>
                  </a:lnTo>
                  <a:lnTo>
                    <a:pt x="12747" y="64643"/>
                  </a:lnTo>
                  <a:lnTo>
                    <a:pt x="13042" y="66167"/>
                  </a:lnTo>
                  <a:lnTo>
                    <a:pt x="12649" y="66929"/>
                  </a:lnTo>
                  <a:lnTo>
                    <a:pt x="13423" y="68072"/>
                  </a:lnTo>
                  <a:lnTo>
                    <a:pt x="13817" y="68453"/>
                  </a:lnTo>
                  <a:lnTo>
                    <a:pt x="13817" y="68834"/>
                  </a:lnTo>
                  <a:lnTo>
                    <a:pt x="14592" y="68834"/>
                  </a:lnTo>
                  <a:lnTo>
                    <a:pt x="14592" y="69088"/>
                  </a:lnTo>
                  <a:lnTo>
                    <a:pt x="14211" y="69088"/>
                  </a:lnTo>
                  <a:lnTo>
                    <a:pt x="14142" y="73914"/>
                  </a:lnTo>
                  <a:lnTo>
                    <a:pt x="13423" y="76581"/>
                  </a:lnTo>
                  <a:lnTo>
                    <a:pt x="13042" y="77343"/>
                  </a:lnTo>
                  <a:lnTo>
                    <a:pt x="13423" y="78740"/>
                  </a:lnTo>
                  <a:lnTo>
                    <a:pt x="16344" y="79502"/>
                  </a:lnTo>
                  <a:lnTo>
                    <a:pt x="17513" y="80264"/>
                  </a:lnTo>
                  <a:lnTo>
                    <a:pt x="19456" y="81407"/>
                  </a:lnTo>
                  <a:lnTo>
                    <a:pt x="19075" y="82550"/>
                  </a:lnTo>
                  <a:lnTo>
                    <a:pt x="19075" y="82931"/>
                  </a:lnTo>
                  <a:lnTo>
                    <a:pt x="19659" y="82931"/>
                  </a:lnTo>
                  <a:lnTo>
                    <a:pt x="19559" y="87757"/>
                  </a:lnTo>
                  <a:lnTo>
                    <a:pt x="19937" y="89154"/>
                  </a:lnTo>
                  <a:lnTo>
                    <a:pt x="20040" y="90678"/>
                  </a:lnTo>
                  <a:lnTo>
                    <a:pt x="21602" y="91821"/>
                  </a:lnTo>
                  <a:lnTo>
                    <a:pt x="22377" y="92202"/>
                  </a:lnTo>
                  <a:lnTo>
                    <a:pt x="23152" y="92202"/>
                  </a:lnTo>
                  <a:lnTo>
                    <a:pt x="23939" y="92583"/>
                  </a:lnTo>
                  <a:lnTo>
                    <a:pt x="23939" y="92964"/>
                  </a:lnTo>
                  <a:lnTo>
                    <a:pt x="24904" y="92583"/>
                  </a:lnTo>
                  <a:lnTo>
                    <a:pt x="26860" y="92583"/>
                  </a:lnTo>
                  <a:lnTo>
                    <a:pt x="27241" y="91059"/>
                  </a:lnTo>
                  <a:lnTo>
                    <a:pt x="27635" y="89154"/>
                  </a:lnTo>
                  <a:lnTo>
                    <a:pt x="28409" y="89154"/>
                  </a:lnTo>
                  <a:lnTo>
                    <a:pt x="28803" y="88773"/>
                  </a:lnTo>
                  <a:lnTo>
                    <a:pt x="30937" y="88773"/>
                  </a:lnTo>
                  <a:lnTo>
                    <a:pt x="32893" y="88392"/>
                  </a:lnTo>
                  <a:lnTo>
                    <a:pt x="33667" y="87757"/>
                  </a:lnTo>
                  <a:lnTo>
                    <a:pt x="33858" y="87376"/>
                  </a:lnTo>
                  <a:lnTo>
                    <a:pt x="38138" y="87376"/>
                  </a:lnTo>
                  <a:lnTo>
                    <a:pt x="38531" y="86614"/>
                  </a:lnTo>
                  <a:lnTo>
                    <a:pt x="39116" y="85852"/>
                  </a:lnTo>
                  <a:lnTo>
                    <a:pt x="39509" y="85471"/>
                  </a:lnTo>
                  <a:lnTo>
                    <a:pt x="39890" y="84328"/>
                  </a:lnTo>
                  <a:lnTo>
                    <a:pt x="40284" y="83947"/>
                  </a:lnTo>
                  <a:lnTo>
                    <a:pt x="41935" y="83947"/>
                  </a:lnTo>
                  <a:lnTo>
                    <a:pt x="43395" y="83312"/>
                  </a:lnTo>
                  <a:lnTo>
                    <a:pt x="44754" y="82931"/>
                  </a:lnTo>
                  <a:lnTo>
                    <a:pt x="45148" y="82550"/>
                  </a:lnTo>
                  <a:lnTo>
                    <a:pt x="45148" y="82169"/>
                  </a:lnTo>
                  <a:lnTo>
                    <a:pt x="44754" y="81788"/>
                  </a:lnTo>
                  <a:lnTo>
                    <a:pt x="44373" y="81026"/>
                  </a:lnTo>
                  <a:lnTo>
                    <a:pt x="43980" y="80645"/>
                  </a:lnTo>
                  <a:lnTo>
                    <a:pt x="44373" y="80264"/>
                  </a:lnTo>
                  <a:lnTo>
                    <a:pt x="44754" y="80264"/>
                  </a:lnTo>
                  <a:lnTo>
                    <a:pt x="45542" y="79883"/>
                  </a:lnTo>
                  <a:lnTo>
                    <a:pt x="91859" y="79883"/>
                  </a:lnTo>
                  <a:lnTo>
                    <a:pt x="92240" y="79502"/>
                  </a:lnTo>
                  <a:lnTo>
                    <a:pt x="92240" y="79121"/>
                  </a:lnTo>
                  <a:lnTo>
                    <a:pt x="141287" y="79121"/>
                  </a:lnTo>
                  <a:lnTo>
                    <a:pt x="141681" y="78740"/>
                  </a:lnTo>
                  <a:lnTo>
                    <a:pt x="142062" y="78486"/>
                  </a:lnTo>
                  <a:lnTo>
                    <a:pt x="143040" y="78486"/>
                  </a:lnTo>
                  <a:lnTo>
                    <a:pt x="143421" y="78105"/>
                  </a:lnTo>
                  <a:lnTo>
                    <a:pt x="143421" y="77343"/>
                  </a:lnTo>
                  <a:lnTo>
                    <a:pt x="142849" y="76581"/>
                  </a:lnTo>
                  <a:lnTo>
                    <a:pt x="142062" y="76581"/>
                  </a:lnTo>
                  <a:lnTo>
                    <a:pt x="141287" y="76200"/>
                  </a:lnTo>
                  <a:lnTo>
                    <a:pt x="140893" y="75819"/>
                  </a:lnTo>
                  <a:lnTo>
                    <a:pt x="140512" y="75057"/>
                  </a:lnTo>
                  <a:lnTo>
                    <a:pt x="139344" y="75057"/>
                  </a:lnTo>
                  <a:lnTo>
                    <a:pt x="138950" y="74676"/>
                  </a:lnTo>
                  <a:lnTo>
                    <a:pt x="138950" y="74295"/>
                  </a:lnTo>
                  <a:lnTo>
                    <a:pt x="138557" y="73914"/>
                  </a:lnTo>
                  <a:lnTo>
                    <a:pt x="138176" y="73660"/>
                  </a:lnTo>
                  <a:lnTo>
                    <a:pt x="136804" y="73660"/>
                  </a:lnTo>
                  <a:lnTo>
                    <a:pt x="136423" y="73279"/>
                  </a:lnTo>
                  <a:lnTo>
                    <a:pt x="136423" y="72517"/>
                  </a:lnTo>
                  <a:lnTo>
                    <a:pt x="136029" y="72136"/>
                  </a:lnTo>
                  <a:lnTo>
                    <a:pt x="136029" y="71755"/>
                  </a:lnTo>
                  <a:lnTo>
                    <a:pt x="135636" y="71374"/>
                  </a:lnTo>
                  <a:lnTo>
                    <a:pt x="136029" y="70993"/>
                  </a:lnTo>
                  <a:lnTo>
                    <a:pt x="136029" y="69088"/>
                  </a:lnTo>
                  <a:lnTo>
                    <a:pt x="135636" y="68453"/>
                  </a:lnTo>
                  <a:lnTo>
                    <a:pt x="135636" y="67691"/>
                  </a:lnTo>
                  <a:lnTo>
                    <a:pt x="135255" y="67310"/>
                  </a:lnTo>
                  <a:lnTo>
                    <a:pt x="135255" y="66167"/>
                  </a:lnTo>
                  <a:lnTo>
                    <a:pt x="134861" y="65786"/>
                  </a:lnTo>
                  <a:lnTo>
                    <a:pt x="134086" y="65786"/>
                  </a:lnTo>
                  <a:lnTo>
                    <a:pt x="133692" y="65405"/>
                  </a:lnTo>
                  <a:lnTo>
                    <a:pt x="133692" y="64643"/>
                  </a:lnTo>
                  <a:lnTo>
                    <a:pt x="133502" y="64262"/>
                  </a:lnTo>
                  <a:lnTo>
                    <a:pt x="129603" y="64262"/>
                  </a:lnTo>
                  <a:lnTo>
                    <a:pt x="128638" y="63373"/>
                  </a:lnTo>
                  <a:lnTo>
                    <a:pt x="128638" y="62103"/>
                  </a:lnTo>
                  <a:lnTo>
                    <a:pt x="127076" y="61341"/>
                  </a:lnTo>
                  <a:lnTo>
                    <a:pt x="127469" y="60198"/>
                  </a:lnTo>
                  <a:lnTo>
                    <a:pt x="122212" y="60198"/>
                  </a:lnTo>
                  <a:lnTo>
                    <a:pt x="121335" y="59817"/>
                  </a:lnTo>
                  <a:lnTo>
                    <a:pt x="101193" y="59817"/>
                  </a:lnTo>
                  <a:lnTo>
                    <a:pt x="100799" y="59309"/>
                  </a:lnTo>
                  <a:lnTo>
                    <a:pt x="100418" y="58547"/>
                  </a:lnTo>
                  <a:lnTo>
                    <a:pt x="99834" y="57785"/>
                  </a:lnTo>
                  <a:lnTo>
                    <a:pt x="41059" y="57785"/>
                  </a:lnTo>
                  <a:lnTo>
                    <a:pt x="41059" y="56896"/>
                  </a:lnTo>
                  <a:lnTo>
                    <a:pt x="40284" y="56896"/>
                  </a:lnTo>
                  <a:lnTo>
                    <a:pt x="40284" y="56515"/>
                  </a:lnTo>
                  <a:lnTo>
                    <a:pt x="39890" y="56515"/>
                  </a:lnTo>
                  <a:lnTo>
                    <a:pt x="39890" y="55753"/>
                  </a:lnTo>
                  <a:lnTo>
                    <a:pt x="40284" y="55372"/>
                  </a:lnTo>
                  <a:lnTo>
                    <a:pt x="39890" y="55372"/>
                  </a:lnTo>
                  <a:lnTo>
                    <a:pt x="39890" y="53721"/>
                  </a:lnTo>
                  <a:lnTo>
                    <a:pt x="40678" y="53721"/>
                  </a:lnTo>
                  <a:lnTo>
                    <a:pt x="40678" y="52959"/>
                  </a:lnTo>
                  <a:lnTo>
                    <a:pt x="39890" y="52959"/>
                  </a:lnTo>
                  <a:lnTo>
                    <a:pt x="39890" y="51308"/>
                  </a:lnTo>
                  <a:lnTo>
                    <a:pt x="39509" y="50927"/>
                  </a:lnTo>
                  <a:lnTo>
                    <a:pt x="36588" y="50927"/>
                  </a:lnTo>
                  <a:lnTo>
                    <a:pt x="36982" y="50546"/>
                  </a:lnTo>
                  <a:lnTo>
                    <a:pt x="37363" y="50546"/>
                  </a:lnTo>
                  <a:lnTo>
                    <a:pt x="37363" y="50165"/>
                  </a:lnTo>
                  <a:lnTo>
                    <a:pt x="37757" y="50165"/>
                  </a:lnTo>
                  <a:lnTo>
                    <a:pt x="37757" y="49657"/>
                  </a:lnTo>
                  <a:lnTo>
                    <a:pt x="37363" y="49657"/>
                  </a:lnTo>
                  <a:lnTo>
                    <a:pt x="37363" y="48895"/>
                  </a:lnTo>
                  <a:lnTo>
                    <a:pt x="36982" y="48895"/>
                  </a:lnTo>
                  <a:lnTo>
                    <a:pt x="36982" y="48133"/>
                  </a:lnTo>
                  <a:lnTo>
                    <a:pt x="35420" y="48133"/>
                  </a:lnTo>
                  <a:lnTo>
                    <a:pt x="35026" y="47752"/>
                  </a:lnTo>
                  <a:lnTo>
                    <a:pt x="33858" y="47752"/>
                  </a:lnTo>
                  <a:lnTo>
                    <a:pt x="33858" y="47371"/>
                  </a:lnTo>
                  <a:lnTo>
                    <a:pt x="33274" y="47371"/>
                  </a:lnTo>
                  <a:lnTo>
                    <a:pt x="33667" y="46990"/>
                  </a:lnTo>
                  <a:lnTo>
                    <a:pt x="33667" y="46482"/>
                  </a:lnTo>
                  <a:lnTo>
                    <a:pt x="33858" y="46482"/>
                  </a:lnTo>
                  <a:lnTo>
                    <a:pt x="33858" y="46101"/>
                  </a:lnTo>
                  <a:lnTo>
                    <a:pt x="33274" y="46101"/>
                  </a:lnTo>
                  <a:lnTo>
                    <a:pt x="33274" y="45720"/>
                  </a:lnTo>
                  <a:lnTo>
                    <a:pt x="35026" y="45720"/>
                  </a:lnTo>
                  <a:lnTo>
                    <a:pt x="35026" y="45339"/>
                  </a:lnTo>
                  <a:lnTo>
                    <a:pt x="34645" y="45339"/>
                  </a:lnTo>
                  <a:lnTo>
                    <a:pt x="34645" y="44069"/>
                  </a:lnTo>
                  <a:close/>
                </a:path>
                <a:path w="143510" h="104775">
                  <a:moveTo>
                    <a:pt x="30937" y="88773"/>
                  </a:moveTo>
                  <a:lnTo>
                    <a:pt x="28803" y="88773"/>
                  </a:lnTo>
                  <a:lnTo>
                    <a:pt x="28994" y="89535"/>
                  </a:lnTo>
                  <a:lnTo>
                    <a:pt x="29768" y="89154"/>
                  </a:lnTo>
                  <a:lnTo>
                    <a:pt x="30937" y="88773"/>
                  </a:lnTo>
                  <a:close/>
                </a:path>
                <a:path w="143510" h="104775">
                  <a:moveTo>
                    <a:pt x="38138" y="87376"/>
                  </a:moveTo>
                  <a:lnTo>
                    <a:pt x="34645" y="87376"/>
                  </a:lnTo>
                  <a:lnTo>
                    <a:pt x="35420" y="87757"/>
                  </a:lnTo>
                  <a:lnTo>
                    <a:pt x="36195" y="87757"/>
                  </a:lnTo>
                  <a:lnTo>
                    <a:pt x="38138" y="87376"/>
                  </a:lnTo>
                  <a:close/>
                </a:path>
                <a:path w="143510" h="104775">
                  <a:moveTo>
                    <a:pt x="121818" y="85852"/>
                  </a:moveTo>
                  <a:lnTo>
                    <a:pt x="117348" y="85852"/>
                  </a:lnTo>
                  <a:lnTo>
                    <a:pt x="118910" y="86233"/>
                  </a:lnTo>
                  <a:lnTo>
                    <a:pt x="119291" y="86614"/>
                  </a:lnTo>
                  <a:lnTo>
                    <a:pt x="119875" y="87376"/>
                  </a:lnTo>
                  <a:lnTo>
                    <a:pt x="120269" y="87757"/>
                  </a:lnTo>
                  <a:lnTo>
                    <a:pt x="121818" y="86995"/>
                  </a:lnTo>
                  <a:lnTo>
                    <a:pt x="121818" y="85852"/>
                  </a:lnTo>
                  <a:close/>
                </a:path>
                <a:path w="143510" h="104775">
                  <a:moveTo>
                    <a:pt x="139320" y="81407"/>
                  </a:moveTo>
                  <a:lnTo>
                    <a:pt x="104305" y="81407"/>
                  </a:lnTo>
                  <a:lnTo>
                    <a:pt x="104305" y="81788"/>
                  </a:lnTo>
                  <a:lnTo>
                    <a:pt x="104698" y="81788"/>
                  </a:lnTo>
                  <a:lnTo>
                    <a:pt x="104698" y="82931"/>
                  </a:lnTo>
                  <a:lnTo>
                    <a:pt x="112483" y="82931"/>
                  </a:lnTo>
                  <a:lnTo>
                    <a:pt x="114427" y="83947"/>
                  </a:lnTo>
                  <a:lnTo>
                    <a:pt x="114427" y="85090"/>
                  </a:lnTo>
                  <a:lnTo>
                    <a:pt x="114630" y="85090"/>
                  </a:lnTo>
                  <a:lnTo>
                    <a:pt x="114630" y="85471"/>
                  </a:lnTo>
                  <a:lnTo>
                    <a:pt x="116573" y="86233"/>
                  </a:lnTo>
                  <a:lnTo>
                    <a:pt x="117348" y="85852"/>
                  </a:lnTo>
                  <a:lnTo>
                    <a:pt x="121818" y="85852"/>
                  </a:lnTo>
                  <a:lnTo>
                    <a:pt x="121818" y="85471"/>
                  </a:lnTo>
                  <a:lnTo>
                    <a:pt x="122986" y="84709"/>
                  </a:lnTo>
                  <a:lnTo>
                    <a:pt x="123774" y="84328"/>
                  </a:lnTo>
                  <a:lnTo>
                    <a:pt x="124358" y="83947"/>
                  </a:lnTo>
                  <a:lnTo>
                    <a:pt x="126695" y="82550"/>
                  </a:lnTo>
                  <a:lnTo>
                    <a:pt x="127076" y="82169"/>
                  </a:lnTo>
                  <a:lnTo>
                    <a:pt x="137746" y="82169"/>
                  </a:lnTo>
                  <a:lnTo>
                    <a:pt x="139320" y="81407"/>
                  </a:lnTo>
                  <a:close/>
                </a:path>
                <a:path w="143510" h="104775">
                  <a:moveTo>
                    <a:pt x="89712" y="83566"/>
                  </a:moveTo>
                  <a:lnTo>
                    <a:pt x="56045" y="83566"/>
                  </a:lnTo>
                  <a:lnTo>
                    <a:pt x="56438" y="85471"/>
                  </a:lnTo>
                  <a:lnTo>
                    <a:pt x="56819" y="85852"/>
                  </a:lnTo>
                  <a:lnTo>
                    <a:pt x="89319" y="85852"/>
                  </a:lnTo>
                  <a:lnTo>
                    <a:pt x="89319" y="84328"/>
                  </a:lnTo>
                  <a:lnTo>
                    <a:pt x="89712" y="84328"/>
                  </a:lnTo>
                  <a:lnTo>
                    <a:pt x="89712" y="83566"/>
                  </a:lnTo>
                  <a:close/>
                </a:path>
                <a:path w="143510" h="104775">
                  <a:moveTo>
                    <a:pt x="137746" y="82169"/>
                  </a:moveTo>
                  <a:lnTo>
                    <a:pt x="128828" y="82169"/>
                  </a:lnTo>
                  <a:lnTo>
                    <a:pt x="129997" y="83947"/>
                  </a:lnTo>
                  <a:lnTo>
                    <a:pt x="130771" y="84328"/>
                  </a:lnTo>
                  <a:lnTo>
                    <a:pt x="131559" y="85090"/>
                  </a:lnTo>
                  <a:lnTo>
                    <a:pt x="133108" y="85090"/>
                  </a:lnTo>
                  <a:lnTo>
                    <a:pt x="133692" y="84328"/>
                  </a:lnTo>
                  <a:lnTo>
                    <a:pt x="134467" y="83947"/>
                  </a:lnTo>
                  <a:lnTo>
                    <a:pt x="134861" y="83566"/>
                  </a:lnTo>
                  <a:lnTo>
                    <a:pt x="137746" y="82169"/>
                  </a:lnTo>
                  <a:close/>
                </a:path>
                <a:path w="143510" h="104775">
                  <a:moveTo>
                    <a:pt x="90487" y="83312"/>
                  </a:moveTo>
                  <a:lnTo>
                    <a:pt x="53327" y="83312"/>
                  </a:lnTo>
                  <a:lnTo>
                    <a:pt x="53708" y="83566"/>
                  </a:lnTo>
                  <a:lnTo>
                    <a:pt x="54876" y="84709"/>
                  </a:lnTo>
                  <a:lnTo>
                    <a:pt x="56045" y="83566"/>
                  </a:lnTo>
                  <a:lnTo>
                    <a:pt x="90487" y="83566"/>
                  </a:lnTo>
                  <a:lnTo>
                    <a:pt x="90487" y="83312"/>
                  </a:lnTo>
                  <a:close/>
                </a:path>
                <a:path w="143510" h="104775">
                  <a:moveTo>
                    <a:pt x="41935" y="83947"/>
                  </a:moveTo>
                  <a:lnTo>
                    <a:pt x="40284" y="83947"/>
                  </a:lnTo>
                  <a:lnTo>
                    <a:pt x="41059" y="84328"/>
                  </a:lnTo>
                  <a:lnTo>
                    <a:pt x="41935" y="83947"/>
                  </a:lnTo>
                  <a:close/>
                </a:path>
                <a:path w="143510" h="104775">
                  <a:moveTo>
                    <a:pt x="110921" y="83566"/>
                  </a:moveTo>
                  <a:lnTo>
                    <a:pt x="106451" y="83566"/>
                  </a:lnTo>
                  <a:lnTo>
                    <a:pt x="107619" y="83947"/>
                  </a:lnTo>
                  <a:lnTo>
                    <a:pt x="108394" y="83947"/>
                  </a:lnTo>
                  <a:lnTo>
                    <a:pt x="109562" y="84328"/>
                  </a:lnTo>
                  <a:lnTo>
                    <a:pt x="109753" y="83947"/>
                  </a:lnTo>
                  <a:lnTo>
                    <a:pt x="110921" y="83566"/>
                  </a:lnTo>
                  <a:close/>
                </a:path>
                <a:path w="143510" h="104775">
                  <a:moveTo>
                    <a:pt x="112483" y="82931"/>
                  </a:moveTo>
                  <a:lnTo>
                    <a:pt x="104305" y="82931"/>
                  </a:lnTo>
                  <a:lnTo>
                    <a:pt x="104305" y="83312"/>
                  </a:lnTo>
                  <a:lnTo>
                    <a:pt x="104698" y="83312"/>
                  </a:lnTo>
                  <a:lnTo>
                    <a:pt x="104698" y="83947"/>
                  </a:lnTo>
                  <a:lnTo>
                    <a:pt x="105283" y="83947"/>
                  </a:lnTo>
                  <a:lnTo>
                    <a:pt x="105283" y="83566"/>
                  </a:lnTo>
                  <a:lnTo>
                    <a:pt x="112090" y="83566"/>
                  </a:lnTo>
                  <a:lnTo>
                    <a:pt x="112483" y="82931"/>
                  </a:lnTo>
                  <a:close/>
                </a:path>
                <a:path w="143510" h="104775">
                  <a:moveTo>
                    <a:pt x="53327" y="83312"/>
                  </a:moveTo>
                  <a:lnTo>
                    <a:pt x="51574" y="83312"/>
                  </a:lnTo>
                  <a:lnTo>
                    <a:pt x="51574" y="83566"/>
                  </a:lnTo>
                  <a:lnTo>
                    <a:pt x="52743" y="83566"/>
                  </a:lnTo>
                  <a:lnTo>
                    <a:pt x="53327" y="83312"/>
                  </a:lnTo>
                  <a:close/>
                </a:path>
                <a:path w="143510" h="104775">
                  <a:moveTo>
                    <a:pt x="91859" y="79883"/>
                  </a:moveTo>
                  <a:lnTo>
                    <a:pt x="45542" y="79883"/>
                  </a:lnTo>
                  <a:lnTo>
                    <a:pt x="46316" y="80264"/>
                  </a:lnTo>
                  <a:lnTo>
                    <a:pt x="46710" y="80264"/>
                  </a:lnTo>
                  <a:lnTo>
                    <a:pt x="47091" y="80645"/>
                  </a:lnTo>
                  <a:lnTo>
                    <a:pt x="47485" y="80645"/>
                  </a:lnTo>
                  <a:lnTo>
                    <a:pt x="47485" y="81407"/>
                  </a:lnTo>
                  <a:lnTo>
                    <a:pt x="48069" y="81788"/>
                  </a:lnTo>
                  <a:lnTo>
                    <a:pt x="50406" y="81788"/>
                  </a:lnTo>
                  <a:lnTo>
                    <a:pt x="51181" y="82550"/>
                  </a:lnTo>
                  <a:lnTo>
                    <a:pt x="51181" y="83312"/>
                  </a:lnTo>
                  <a:lnTo>
                    <a:pt x="91071" y="83312"/>
                  </a:lnTo>
                  <a:lnTo>
                    <a:pt x="91071" y="82931"/>
                  </a:lnTo>
                  <a:lnTo>
                    <a:pt x="91465" y="82931"/>
                  </a:lnTo>
                  <a:lnTo>
                    <a:pt x="91465" y="82550"/>
                  </a:lnTo>
                  <a:lnTo>
                    <a:pt x="91071" y="82550"/>
                  </a:lnTo>
                  <a:lnTo>
                    <a:pt x="91465" y="82169"/>
                  </a:lnTo>
                  <a:lnTo>
                    <a:pt x="91071" y="82169"/>
                  </a:lnTo>
                  <a:lnTo>
                    <a:pt x="91071" y="81407"/>
                  </a:lnTo>
                  <a:lnTo>
                    <a:pt x="91465" y="81026"/>
                  </a:lnTo>
                  <a:lnTo>
                    <a:pt x="91859" y="81026"/>
                  </a:lnTo>
                  <a:lnTo>
                    <a:pt x="91859" y="79883"/>
                  </a:lnTo>
                  <a:close/>
                </a:path>
                <a:path w="143510" h="104775">
                  <a:moveTo>
                    <a:pt x="91465" y="82931"/>
                  </a:moveTo>
                  <a:lnTo>
                    <a:pt x="91071" y="82931"/>
                  </a:lnTo>
                  <a:lnTo>
                    <a:pt x="91465" y="83312"/>
                  </a:lnTo>
                  <a:lnTo>
                    <a:pt x="91465" y="82931"/>
                  </a:lnTo>
                  <a:close/>
                </a:path>
                <a:path w="143510" h="104775">
                  <a:moveTo>
                    <a:pt x="140894" y="80645"/>
                  </a:moveTo>
                  <a:lnTo>
                    <a:pt x="98272" y="80645"/>
                  </a:lnTo>
                  <a:lnTo>
                    <a:pt x="98666" y="81026"/>
                  </a:lnTo>
                  <a:lnTo>
                    <a:pt x="101193" y="81026"/>
                  </a:lnTo>
                  <a:lnTo>
                    <a:pt x="101193" y="81407"/>
                  </a:lnTo>
                  <a:lnTo>
                    <a:pt x="101587" y="81788"/>
                  </a:lnTo>
                  <a:lnTo>
                    <a:pt x="102362" y="81788"/>
                  </a:lnTo>
                  <a:lnTo>
                    <a:pt x="102362" y="81407"/>
                  </a:lnTo>
                  <a:lnTo>
                    <a:pt x="139320" y="81407"/>
                  </a:lnTo>
                  <a:lnTo>
                    <a:pt x="140894" y="80645"/>
                  </a:lnTo>
                  <a:close/>
                </a:path>
                <a:path w="143510" h="104775">
                  <a:moveTo>
                    <a:pt x="102755" y="81407"/>
                  </a:moveTo>
                  <a:lnTo>
                    <a:pt x="102362" y="81407"/>
                  </a:lnTo>
                  <a:lnTo>
                    <a:pt x="102362" y="81788"/>
                  </a:lnTo>
                  <a:lnTo>
                    <a:pt x="102755" y="81788"/>
                  </a:lnTo>
                  <a:lnTo>
                    <a:pt x="102755" y="81407"/>
                  </a:lnTo>
                  <a:close/>
                </a:path>
                <a:path w="143510" h="104775">
                  <a:moveTo>
                    <a:pt x="103530" y="81407"/>
                  </a:moveTo>
                  <a:lnTo>
                    <a:pt x="103136" y="81407"/>
                  </a:lnTo>
                  <a:lnTo>
                    <a:pt x="103136" y="81788"/>
                  </a:lnTo>
                  <a:lnTo>
                    <a:pt x="103530" y="81788"/>
                  </a:lnTo>
                  <a:lnTo>
                    <a:pt x="103530" y="81407"/>
                  </a:lnTo>
                  <a:close/>
                </a:path>
                <a:path w="143510" h="104775">
                  <a:moveTo>
                    <a:pt x="141681" y="79502"/>
                  </a:moveTo>
                  <a:lnTo>
                    <a:pt x="93408" y="79502"/>
                  </a:lnTo>
                  <a:lnTo>
                    <a:pt x="93802" y="79883"/>
                  </a:lnTo>
                  <a:lnTo>
                    <a:pt x="95364" y="79883"/>
                  </a:lnTo>
                  <a:lnTo>
                    <a:pt x="95554" y="80264"/>
                  </a:lnTo>
                  <a:lnTo>
                    <a:pt x="96329" y="81026"/>
                  </a:lnTo>
                  <a:lnTo>
                    <a:pt x="96723" y="81026"/>
                  </a:lnTo>
                  <a:lnTo>
                    <a:pt x="96723" y="81407"/>
                  </a:lnTo>
                  <a:lnTo>
                    <a:pt x="97104" y="81407"/>
                  </a:lnTo>
                  <a:lnTo>
                    <a:pt x="97104" y="81026"/>
                  </a:lnTo>
                  <a:lnTo>
                    <a:pt x="97891" y="80645"/>
                  </a:lnTo>
                  <a:lnTo>
                    <a:pt x="140894" y="80645"/>
                  </a:lnTo>
                  <a:lnTo>
                    <a:pt x="141681" y="80264"/>
                  </a:lnTo>
                  <a:lnTo>
                    <a:pt x="141681" y="79502"/>
                  </a:lnTo>
                  <a:close/>
                </a:path>
                <a:path w="143510" h="104775">
                  <a:moveTo>
                    <a:pt x="100799" y="81026"/>
                  </a:moveTo>
                  <a:lnTo>
                    <a:pt x="99060" y="81026"/>
                  </a:lnTo>
                  <a:lnTo>
                    <a:pt x="99834" y="81407"/>
                  </a:lnTo>
                  <a:lnTo>
                    <a:pt x="100418" y="81407"/>
                  </a:lnTo>
                  <a:lnTo>
                    <a:pt x="100799" y="81026"/>
                  </a:lnTo>
                  <a:close/>
                </a:path>
                <a:path w="143510" h="104775">
                  <a:moveTo>
                    <a:pt x="141287" y="79121"/>
                  </a:moveTo>
                  <a:lnTo>
                    <a:pt x="92633" y="79121"/>
                  </a:lnTo>
                  <a:lnTo>
                    <a:pt x="93027" y="79502"/>
                  </a:lnTo>
                  <a:lnTo>
                    <a:pt x="141287" y="79502"/>
                  </a:lnTo>
                  <a:lnTo>
                    <a:pt x="141287" y="79121"/>
                  </a:lnTo>
                  <a:close/>
                </a:path>
                <a:path w="143510" h="104775">
                  <a:moveTo>
                    <a:pt x="131165" y="63627"/>
                  </a:moveTo>
                  <a:lnTo>
                    <a:pt x="129997" y="64262"/>
                  </a:lnTo>
                  <a:lnTo>
                    <a:pt x="133502" y="64262"/>
                  </a:lnTo>
                  <a:lnTo>
                    <a:pt x="131559" y="64135"/>
                  </a:lnTo>
                  <a:lnTo>
                    <a:pt x="131165" y="63627"/>
                  </a:lnTo>
                  <a:close/>
                </a:path>
                <a:path w="143510" h="104775">
                  <a:moveTo>
                    <a:pt x="132727" y="63373"/>
                  </a:moveTo>
                  <a:lnTo>
                    <a:pt x="131940" y="64135"/>
                  </a:lnTo>
                  <a:lnTo>
                    <a:pt x="133502" y="64135"/>
                  </a:lnTo>
                  <a:lnTo>
                    <a:pt x="132727" y="63373"/>
                  </a:lnTo>
                  <a:close/>
                </a:path>
                <a:path w="143510" h="104775">
                  <a:moveTo>
                    <a:pt x="123964" y="59309"/>
                  </a:moveTo>
                  <a:lnTo>
                    <a:pt x="123774" y="59690"/>
                  </a:lnTo>
                  <a:lnTo>
                    <a:pt x="122986" y="59690"/>
                  </a:lnTo>
                  <a:lnTo>
                    <a:pt x="122605" y="60198"/>
                  </a:lnTo>
                  <a:lnTo>
                    <a:pt x="127469" y="60198"/>
                  </a:lnTo>
                  <a:lnTo>
                    <a:pt x="126301" y="59817"/>
                  </a:lnTo>
                  <a:lnTo>
                    <a:pt x="125526" y="59817"/>
                  </a:lnTo>
                  <a:lnTo>
                    <a:pt x="124739" y="59690"/>
                  </a:lnTo>
                  <a:lnTo>
                    <a:pt x="123964" y="59309"/>
                  </a:lnTo>
                  <a:close/>
                </a:path>
                <a:path w="143510" h="104775">
                  <a:moveTo>
                    <a:pt x="109753" y="59690"/>
                  </a:moveTo>
                  <a:lnTo>
                    <a:pt x="101587" y="59690"/>
                  </a:lnTo>
                  <a:lnTo>
                    <a:pt x="110921" y="59817"/>
                  </a:lnTo>
                  <a:lnTo>
                    <a:pt x="109753" y="59690"/>
                  </a:lnTo>
                  <a:close/>
                </a:path>
                <a:path w="143510" h="104775">
                  <a:moveTo>
                    <a:pt x="119494" y="56896"/>
                  </a:moveTo>
                  <a:lnTo>
                    <a:pt x="113258" y="56896"/>
                  </a:lnTo>
                  <a:lnTo>
                    <a:pt x="113258" y="57277"/>
                  </a:lnTo>
                  <a:lnTo>
                    <a:pt x="112090" y="57277"/>
                  </a:lnTo>
                  <a:lnTo>
                    <a:pt x="111709" y="57785"/>
                  </a:lnTo>
                  <a:lnTo>
                    <a:pt x="111709" y="58547"/>
                  </a:lnTo>
                  <a:lnTo>
                    <a:pt x="111315" y="59690"/>
                  </a:lnTo>
                  <a:lnTo>
                    <a:pt x="121335" y="59817"/>
                  </a:lnTo>
                  <a:lnTo>
                    <a:pt x="121043" y="59690"/>
                  </a:lnTo>
                  <a:lnTo>
                    <a:pt x="121043" y="59309"/>
                  </a:lnTo>
                  <a:lnTo>
                    <a:pt x="120269" y="58547"/>
                  </a:lnTo>
                  <a:lnTo>
                    <a:pt x="119875" y="58547"/>
                  </a:lnTo>
                  <a:lnTo>
                    <a:pt x="119494" y="58166"/>
                  </a:lnTo>
                  <a:lnTo>
                    <a:pt x="119494" y="56896"/>
                  </a:lnTo>
                  <a:close/>
                </a:path>
                <a:path w="143510" h="104775">
                  <a:moveTo>
                    <a:pt x="108013" y="59309"/>
                  </a:moveTo>
                  <a:lnTo>
                    <a:pt x="103136" y="59309"/>
                  </a:lnTo>
                  <a:lnTo>
                    <a:pt x="102362" y="59690"/>
                  </a:lnTo>
                  <a:lnTo>
                    <a:pt x="109181" y="59690"/>
                  </a:lnTo>
                  <a:lnTo>
                    <a:pt x="108013" y="59309"/>
                  </a:lnTo>
                  <a:close/>
                </a:path>
                <a:path w="143510" h="104775">
                  <a:moveTo>
                    <a:pt x="105676" y="58928"/>
                  </a:moveTo>
                  <a:lnTo>
                    <a:pt x="104889" y="58928"/>
                  </a:lnTo>
                  <a:lnTo>
                    <a:pt x="104305" y="59309"/>
                  </a:lnTo>
                  <a:lnTo>
                    <a:pt x="106845" y="59309"/>
                  </a:lnTo>
                  <a:lnTo>
                    <a:pt x="105676" y="58928"/>
                  </a:lnTo>
                  <a:close/>
                </a:path>
                <a:path w="143510" h="104775">
                  <a:moveTo>
                    <a:pt x="41846" y="56896"/>
                  </a:moveTo>
                  <a:lnTo>
                    <a:pt x="41452" y="56896"/>
                  </a:lnTo>
                  <a:lnTo>
                    <a:pt x="41452" y="57785"/>
                  </a:lnTo>
                  <a:lnTo>
                    <a:pt x="42227" y="57785"/>
                  </a:lnTo>
                  <a:lnTo>
                    <a:pt x="42227" y="57277"/>
                  </a:lnTo>
                  <a:lnTo>
                    <a:pt x="41846" y="57277"/>
                  </a:lnTo>
                  <a:lnTo>
                    <a:pt x="41846" y="56896"/>
                  </a:lnTo>
                  <a:close/>
                </a:path>
                <a:path w="143510" h="104775">
                  <a:moveTo>
                    <a:pt x="99060" y="56896"/>
                  </a:moveTo>
                  <a:lnTo>
                    <a:pt x="42621" y="56896"/>
                  </a:lnTo>
                  <a:lnTo>
                    <a:pt x="42621" y="57277"/>
                  </a:lnTo>
                  <a:lnTo>
                    <a:pt x="43002" y="57785"/>
                  </a:lnTo>
                  <a:lnTo>
                    <a:pt x="99441" y="57785"/>
                  </a:lnTo>
                  <a:lnTo>
                    <a:pt x="99060" y="56896"/>
                  </a:lnTo>
                  <a:close/>
                </a:path>
                <a:path w="143510" h="104775">
                  <a:moveTo>
                    <a:pt x="41846" y="56134"/>
                  </a:moveTo>
                  <a:lnTo>
                    <a:pt x="41846" y="56515"/>
                  </a:lnTo>
                  <a:lnTo>
                    <a:pt x="42227" y="56896"/>
                  </a:lnTo>
                  <a:lnTo>
                    <a:pt x="98666" y="56896"/>
                  </a:lnTo>
                  <a:lnTo>
                    <a:pt x="98275" y="56515"/>
                  </a:lnTo>
                  <a:lnTo>
                    <a:pt x="42227" y="56515"/>
                  </a:lnTo>
                  <a:lnTo>
                    <a:pt x="41846" y="56134"/>
                  </a:lnTo>
                  <a:close/>
                </a:path>
                <a:path w="143510" h="104775">
                  <a:moveTo>
                    <a:pt x="119291" y="56515"/>
                  </a:moveTo>
                  <a:lnTo>
                    <a:pt x="114427" y="56515"/>
                  </a:lnTo>
                  <a:lnTo>
                    <a:pt x="113652" y="56896"/>
                  </a:lnTo>
                  <a:lnTo>
                    <a:pt x="119291" y="56896"/>
                  </a:lnTo>
                  <a:lnTo>
                    <a:pt x="119291" y="56515"/>
                  </a:lnTo>
                  <a:close/>
                </a:path>
                <a:path w="143510" h="104775">
                  <a:moveTo>
                    <a:pt x="40678" y="55753"/>
                  </a:moveTo>
                  <a:lnTo>
                    <a:pt x="40284" y="55753"/>
                  </a:lnTo>
                  <a:lnTo>
                    <a:pt x="40284" y="56515"/>
                  </a:lnTo>
                  <a:lnTo>
                    <a:pt x="40678" y="56134"/>
                  </a:lnTo>
                  <a:lnTo>
                    <a:pt x="40678" y="55753"/>
                  </a:lnTo>
                  <a:close/>
                </a:path>
                <a:path w="143510" h="104775">
                  <a:moveTo>
                    <a:pt x="41059" y="56134"/>
                  </a:moveTo>
                  <a:lnTo>
                    <a:pt x="40678" y="56134"/>
                  </a:lnTo>
                  <a:lnTo>
                    <a:pt x="40678" y="56515"/>
                  </a:lnTo>
                  <a:lnTo>
                    <a:pt x="41059" y="56134"/>
                  </a:lnTo>
                  <a:close/>
                </a:path>
                <a:path w="143510" h="104775">
                  <a:moveTo>
                    <a:pt x="116179" y="54864"/>
                  </a:moveTo>
                  <a:lnTo>
                    <a:pt x="97104" y="54864"/>
                  </a:lnTo>
                  <a:lnTo>
                    <a:pt x="97104" y="55372"/>
                  </a:lnTo>
                  <a:lnTo>
                    <a:pt x="98275" y="56515"/>
                  </a:lnTo>
                  <a:lnTo>
                    <a:pt x="114427" y="56515"/>
                  </a:lnTo>
                  <a:lnTo>
                    <a:pt x="114427" y="56134"/>
                  </a:lnTo>
                  <a:lnTo>
                    <a:pt x="114630" y="56134"/>
                  </a:lnTo>
                  <a:lnTo>
                    <a:pt x="115404" y="55372"/>
                  </a:lnTo>
                  <a:lnTo>
                    <a:pt x="115798" y="55372"/>
                  </a:lnTo>
                  <a:lnTo>
                    <a:pt x="116179" y="54991"/>
                  </a:lnTo>
                  <a:lnTo>
                    <a:pt x="116179" y="54864"/>
                  </a:lnTo>
                  <a:close/>
                </a:path>
                <a:path w="143510" h="104775">
                  <a:moveTo>
                    <a:pt x="41452" y="55753"/>
                  </a:moveTo>
                  <a:lnTo>
                    <a:pt x="41452" y="56134"/>
                  </a:lnTo>
                  <a:lnTo>
                    <a:pt x="41846" y="56134"/>
                  </a:lnTo>
                  <a:lnTo>
                    <a:pt x="41452" y="55753"/>
                  </a:lnTo>
                  <a:close/>
                </a:path>
                <a:path w="143510" h="104775">
                  <a:moveTo>
                    <a:pt x="42227" y="55753"/>
                  </a:moveTo>
                  <a:lnTo>
                    <a:pt x="41846" y="56134"/>
                  </a:lnTo>
                  <a:lnTo>
                    <a:pt x="42227" y="56134"/>
                  </a:lnTo>
                  <a:lnTo>
                    <a:pt x="42227" y="55753"/>
                  </a:lnTo>
                  <a:close/>
                </a:path>
                <a:path w="143510" h="104775">
                  <a:moveTo>
                    <a:pt x="41059" y="55372"/>
                  </a:moveTo>
                  <a:lnTo>
                    <a:pt x="40678" y="55372"/>
                  </a:lnTo>
                  <a:lnTo>
                    <a:pt x="40678" y="55753"/>
                  </a:lnTo>
                  <a:lnTo>
                    <a:pt x="41059" y="55372"/>
                  </a:lnTo>
                  <a:close/>
                </a:path>
                <a:path w="143510" h="104775">
                  <a:moveTo>
                    <a:pt x="41059" y="55372"/>
                  </a:moveTo>
                  <a:lnTo>
                    <a:pt x="40678" y="55753"/>
                  </a:lnTo>
                  <a:lnTo>
                    <a:pt x="41059" y="55753"/>
                  </a:lnTo>
                  <a:lnTo>
                    <a:pt x="41059" y="55372"/>
                  </a:lnTo>
                  <a:close/>
                </a:path>
                <a:path w="143510" h="104775">
                  <a:moveTo>
                    <a:pt x="41452" y="54991"/>
                  </a:moveTo>
                  <a:lnTo>
                    <a:pt x="41059" y="55372"/>
                  </a:lnTo>
                  <a:lnTo>
                    <a:pt x="41059" y="55753"/>
                  </a:lnTo>
                  <a:lnTo>
                    <a:pt x="41452" y="55753"/>
                  </a:lnTo>
                  <a:lnTo>
                    <a:pt x="41452" y="54991"/>
                  </a:lnTo>
                  <a:close/>
                </a:path>
                <a:path w="143510" h="104775">
                  <a:moveTo>
                    <a:pt x="41846" y="55372"/>
                  </a:moveTo>
                  <a:lnTo>
                    <a:pt x="41452" y="55753"/>
                  </a:lnTo>
                  <a:lnTo>
                    <a:pt x="41846" y="55753"/>
                  </a:lnTo>
                  <a:lnTo>
                    <a:pt x="41846" y="55372"/>
                  </a:lnTo>
                  <a:close/>
                </a:path>
                <a:path w="143510" h="104775">
                  <a:moveTo>
                    <a:pt x="41846" y="54991"/>
                  </a:moveTo>
                  <a:lnTo>
                    <a:pt x="41846" y="55753"/>
                  </a:lnTo>
                  <a:lnTo>
                    <a:pt x="42227" y="55753"/>
                  </a:lnTo>
                  <a:lnTo>
                    <a:pt x="42227" y="55372"/>
                  </a:lnTo>
                  <a:lnTo>
                    <a:pt x="41846" y="54991"/>
                  </a:lnTo>
                  <a:close/>
                </a:path>
                <a:path w="143510" h="104775">
                  <a:moveTo>
                    <a:pt x="41059" y="54991"/>
                  </a:moveTo>
                  <a:lnTo>
                    <a:pt x="40678" y="54991"/>
                  </a:lnTo>
                  <a:lnTo>
                    <a:pt x="41059" y="55372"/>
                  </a:lnTo>
                  <a:lnTo>
                    <a:pt x="41059" y="54991"/>
                  </a:lnTo>
                  <a:close/>
                </a:path>
                <a:path w="143510" h="104775">
                  <a:moveTo>
                    <a:pt x="96723" y="54483"/>
                  </a:moveTo>
                  <a:lnTo>
                    <a:pt x="42227" y="54483"/>
                  </a:lnTo>
                  <a:lnTo>
                    <a:pt x="42227" y="55372"/>
                  </a:lnTo>
                  <a:lnTo>
                    <a:pt x="42621" y="55372"/>
                  </a:lnTo>
                  <a:lnTo>
                    <a:pt x="42621" y="54864"/>
                  </a:lnTo>
                  <a:lnTo>
                    <a:pt x="96723" y="54864"/>
                  </a:lnTo>
                  <a:lnTo>
                    <a:pt x="96723" y="54483"/>
                  </a:lnTo>
                  <a:close/>
                </a:path>
                <a:path w="143510" h="104775">
                  <a:moveTo>
                    <a:pt x="40678" y="54864"/>
                  </a:moveTo>
                  <a:lnTo>
                    <a:pt x="40284" y="54864"/>
                  </a:lnTo>
                  <a:lnTo>
                    <a:pt x="40284" y="54991"/>
                  </a:lnTo>
                  <a:lnTo>
                    <a:pt x="40678" y="54991"/>
                  </a:lnTo>
                  <a:lnTo>
                    <a:pt x="40678" y="54864"/>
                  </a:lnTo>
                  <a:close/>
                </a:path>
                <a:path w="143510" h="104775">
                  <a:moveTo>
                    <a:pt x="42227" y="54864"/>
                  </a:moveTo>
                  <a:lnTo>
                    <a:pt x="41059" y="54864"/>
                  </a:lnTo>
                  <a:lnTo>
                    <a:pt x="41059" y="54991"/>
                  </a:lnTo>
                  <a:lnTo>
                    <a:pt x="42227" y="54991"/>
                  </a:lnTo>
                  <a:lnTo>
                    <a:pt x="42227" y="54864"/>
                  </a:lnTo>
                  <a:close/>
                </a:path>
                <a:path w="143510" h="104775">
                  <a:moveTo>
                    <a:pt x="42227" y="53340"/>
                  </a:moveTo>
                  <a:lnTo>
                    <a:pt x="41846" y="53340"/>
                  </a:lnTo>
                  <a:lnTo>
                    <a:pt x="41846" y="54483"/>
                  </a:lnTo>
                  <a:lnTo>
                    <a:pt x="42227" y="54864"/>
                  </a:lnTo>
                  <a:lnTo>
                    <a:pt x="42227" y="53340"/>
                  </a:lnTo>
                  <a:close/>
                </a:path>
                <a:path w="143510" h="104775">
                  <a:moveTo>
                    <a:pt x="118741" y="54483"/>
                  </a:moveTo>
                  <a:lnTo>
                    <a:pt x="116179" y="54483"/>
                  </a:lnTo>
                  <a:lnTo>
                    <a:pt x="116179" y="54864"/>
                  </a:lnTo>
                  <a:lnTo>
                    <a:pt x="118572" y="54864"/>
                  </a:lnTo>
                  <a:lnTo>
                    <a:pt x="118741" y="54483"/>
                  </a:lnTo>
                  <a:close/>
                </a:path>
                <a:path w="143510" h="104775">
                  <a:moveTo>
                    <a:pt x="41452" y="52959"/>
                  </a:moveTo>
                  <a:lnTo>
                    <a:pt x="41059" y="53340"/>
                  </a:lnTo>
                  <a:lnTo>
                    <a:pt x="41059" y="53721"/>
                  </a:lnTo>
                  <a:lnTo>
                    <a:pt x="40678" y="53721"/>
                  </a:lnTo>
                  <a:lnTo>
                    <a:pt x="40678" y="54483"/>
                  </a:lnTo>
                  <a:lnTo>
                    <a:pt x="41452" y="54483"/>
                  </a:lnTo>
                  <a:lnTo>
                    <a:pt x="41452" y="54102"/>
                  </a:lnTo>
                  <a:lnTo>
                    <a:pt x="41846" y="54102"/>
                  </a:lnTo>
                  <a:lnTo>
                    <a:pt x="41452" y="53721"/>
                  </a:lnTo>
                  <a:lnTo>
                    <a:pt x="41452" y="52959"/>
                  </a:lnTo>
                  <a:close/>
                </a:path>
                <a:path w="143510" h="104775">
                  <a:moveTo>
                    <a:pt x="41846" y="54102"/>
                  </a:moveTo>
                  <a:lnTo>
                    <a:pt x="41452" y="54102"/>
                  </a:lnTo>
                  <a:lnTo>
                    <a:pt x="41452" y="54483"/>
                  </a:lnTo>
                  <a:lnTo>
                    <a:pt x="41846" y="54102"/>
                  </a:lnTo>
                  <a:close/>
                </a:path>
                <a:path w="143510" h="104775">
                  <a:moveTo>
                    <a:pt x="116954" y="54102"/>
                  </a:moveTo>
                  <a:lnTo>
                    <a:pt x="96723" y="54102"/>
                  </a:lnTo>
                  <a:lnTo>
                    <a:pt x="96723" y="54483"/>
                  </a:lnTo>
                  <a:lnTo>
                    <a:pt x="116179" y="54483"/>
                  </a:lnTo>
                  <a:lnTo>
                    <a:pt x="116954" y="54102"/>
                  </a:lnTo>
                  <a:close/>
                </a:path>
                <a:path w="143510" h="104775">
                  <a:moveTo>
                    <a:pt x="40678" y="53721"/>
                  </a:moveTo>
                  <a:lnTo>
                    <a:pt x="40284" y="53721"/>
                  </a:lnTo>
                  <a:lnTo>
                    <a:pt x="40284" y="54102"/>
                  </a:lnTo>
                  <a:lnTo>
                    <a:pt x="40678" y="54102"/>
                  </a:lnTo>
                  <a:lnTo>
                    <a:pt x="40678" y="53721"/>
                  </a:lnTo>
                  <a:close/>
                </a:path>
                <a:path w="143510" h="104775">
                  <a:moveTo>
                    <a:pt x="41846" y="52451"/>
                  </a:moveTo>
                  <a:lnTo>
                    <a:pt x="41059" y="52451"/>
                  </a:lnTo>
                  <a:lnTo>
                    <a:pt x="41452" y="52959"/>
                  </a:lnTo>
                  <a:lnTo>
                    <a:pt x="41452" y="53721"/>
                  </a:lnTo>
                  <a:lnTo>
                    <a:pt x="41846" y="53721"/>
                  </a:lnTo>
                  <a:lnTo>
                    <a:pt x="41846" y="52451"/>
                  </a:lnTo>
                  <a:close/>
                </a:path>
                <a:path w="143510" h="104775">
                  <a:moveTo>
                    <a:pt x="41452" y="52959"/>
                  </a:moveTo>
                  <a:lnTo>
                    <a:pt x="41059" y="52959"/>
                  </a:lnTo>
                  <a:lnTo>
                    <a:pt x="41059" y="53340"/>
                  </a:lnTo>
                  <a:lnTo>
                    <a:pt x="41452" y="52959"/>
                  </a:lnTo>
                  <a:close/>
                </a:path>
                <a:path w="143510" h="104775">
                  <a:moveTo>
                    <a:pt x="96723" y="52959"/>
                  </a:moveTo>
                  <a:lnTo>
                    <a:pt x="42227" y="52959"/>
                  </a:lnTo>
                  <a:lnTo>
                    <a:pt x="42227" y="53340"/>
                  </a:lnTo>
                  <a:lnTo>
                    <a:pt x="96723" y="53340"/>
                  </a:lnTo>
                  <a:lnTo>
                    <a:pt x="96723" y="52959"/>
                  </a:lnTo>
                  <a:close/>
                </a:path>
                <a:path w="143510" h="104775">
                  <a:moveTo>
                    <a:pt x="40678" y="52197"/>
                  </a:moveTo>
                  <a:lnTo>
                    <a:pt x="39890" y="52197"/>
                  </a:lnTo>
                  <a:lnTo>
                    <a:pt x="39890" y="52959"/>
                  </a:lnTo>
                  <a:lnTo>
                    <a:pt x="40284" y="52959"/>
                  </a:lnTo>
                  <a:lnTo>
                    <a:pt x="40284" y="52451"/>
                  </a:lnTo>
                  <a:lnTo>
                    <a:pt x="40678" y="52451"/>
                  </a:lnTo>
                  <a:lnTo>
                    <a:pt x="40678" y="52197"/>
                  </a:lnTo>
                  <a:close/>
                </a:path>
                <a:path w="143510" h="104775">
                  <a:moveTo>
                    <a:pt x="40678" y="52451"/>
                  </a:moveTo>
                  <a:lnTo>
                    <a:pt x="40284" y="52451"/>
                  </a:lnTo>
                  <a:lnTo>
                    <a:pt x="40284" y="52959"/>
                  </a:lnTo>
                  <a:lnTo>
                    <a:pt x="40678" y="52959"/>
                  </a:lnTo>
                  <a:lnTo>
                    <a:pt x="40678" y="52451"/>
                  </a:lnTo>
                  <a:close/>
                </a:path>
                <a:path w="143510" h="104775">
                  <a:moveTo>
                    <a:pt x="41059" y="52451"/>
                  </a:moveTo>
                  <a:lnTo>
                    <a:pt x="40678" y="52451"/>
                  </a:lnTo>
                  <a:lnTo>
                    <a:pt x="41059" y="52959"/>
                  </a:lnTo>
                  <a:lnTo>
                    <a:pt x="41059" y="52451"/>
                  </a:lnTo>
                  <a:close/>
                </a:path>
                <a:path w="143510" h="104775">
                  <a:moveTo>
                    <a:pt x="42227" y="52451"/>
                  </a:moveTo>
                  <a:lnTo>
                    <a:pt x="41846" y="52451"/>
                  </a:lnTo>
                  <a:lnTo>
                    <a:pt x="41846" y="52959"/>
                  </a:lnTo>
                  <a:lnTo>
                    <a:pt x="42227" y="52959"/>
                  </a:lnTo>
                  <a:lnTo>
                    <a:pt x="42227" y="52451"/>
                  </a:lnTo>
                  <a:close/>
                </a:path>
                <a:path w="143510" h="104775">
                  <a:moveTo>
                    <a:pt x="95554" y="52197"/>
                  </a:moveTo>
                  <a:lnTo>
                    <a:pt x="42227" y="52197"/>
                  </a:lnTo>
                  <a:lnTo>
                    <a:pt x="42227" y="52451"/>
                  </a:lnTo>
                  <a:lnTo>
                    <a:pt x="95944" y="52451"/>
                  </a:lnTo>
                  <a:lnTo>
                    <a:pt x="95554" y="52197"/>
                  </a:lnTo>
                  <a:close/>
                </a:path>
                <a:path w="143510" h="104775">
                  <a:moveTo>
                    <a:pt x="41059" y="51308"/>
                  </a:moveTo>
                  <a:lnTo>
                    <a:pt x="40678" y="51308"/>
                  </a:lnTo>
                  <a:lnTo>
                    <a:pt x="40678" y="52197"/>
                  </a:lnTo>
                  <a:lnTo>
                    <a:pt x="41059" y="51816"/>
                  </a:lnTo>
                  <a:lnTo>
                    <a:pt x="41059" y="51308"/>
                  </a:lnTo>
                  <a:close/>
                </a:path>
                <a:path w="143510" h="104775">
                  <a:moveTo>
                    <a:pt x="42621" y="51308"/>
                  </a:moveTo>
                  <a:lnTo>
                    <a:pt x="42227" y="51308"/>
                  </a:lnTo>
                  <a:lnTo>
                    <a:pt x="42227" y="51816"/>
                  </a:lnTo>
                  <a:lnTo>
                    <a:pt x="41846" y="51816"/>
                  </a:lnTo>
                  <a:lnTo>
                    <a:pt x="41846" y="52197"/>
                  </a:lnTo>
                  <a:lnTo>
                    <a:pt x="42621" y="52197"/>
                  </a:lnTo>
                  <a:lnTo>
                    <a:pt x="42621" y="51308"/>
                  </a:lnTo>
                  <a:close/>
                </a:path>
                <a:path w="143510" h="104775">
                  <a:moveTo>
                    <a:pt x="43002" y="51816"/>
                  </a:moveTo>
                  <a:lnTo>
                    <a:pt x="43002" y="52197"/>
                  </a:lnTo>
                  <a:lnTo>
                    <a:pt x="43395" y="52197"/>
                  </a:lnTo>
                  <a:lnTo>
                    <a:pt x="43002" y="51816"/>
                  </a:lnTo>
                  <a:close/>
                </a:path>
                <a:path w="143510" h="104775">
                  <a:moveTo>
                    <a:pt x="94077" y="51816"/>
                  </a:moveTo>
                  <a:lnTo>
                    <a:pt x="93027" y="51816"/>
                  </a:lnTo>
                  <a:lnTo>
                    <a:pt x="93027" y="52197"/>
                  </a:lnTo>
                  <a:lnTo>
                    <a:pt x="93408" y="52197"/>
                  </a:lnTo>
                  <a:lnTo>
                    <a:pt x="94077" y="51816"/>
                  </a:lnTo>
                  <a:close/>
                </a:path>
                <a:path w="143510" h="104775">
                  <a:moveTo>
                    <a:pt x="43002" y="51308"/>
                  </a:moveTo>
                  <a:lnTo>
                    <a:pt x="42621" y="51308"/>
                  </a:lnTo>
                  <a:lnTo>
                    <a:pt x="42621" y="51816"/>
                  </a:lnTo>
                  <a:lnTo>
                    <a:pt x="43002" y="51816"/>
                  </a:lnTo>
                  <a:lnTo>
                    <a:pt x="43002" y="51308"/>
                  </a:lnTo>
                  <a:close/>
                </a:path>
                <a:path w="143510" h="104775">
                  <a:moveTo>
                    <a:pt x="92560" y="51308"/>
                  </a:moveTo>
                  <a:lnTo>
                    <a:pt x="43002" y="51308"/>
                  </a:lnTo>
                  <a:lnTo>
                    <a:pt x="43002" y="51816"/>
                  </a:lnTo>
                  <a:lnTo>
                    <a:pt x="93027" y="51816"/>
                  </a:lnTo>
                  <a:lnTo>
                    <a:pt x="92560" y="51308"/>
                  </a:lnTo>
                  <a:close/>
                </a:path>
                <a:path w="143510" h="104775">
                  <a:moveTo>
                    <a:pt x="94970" y="51308"/>
                  </a:moveTo>
                  <a:lnTo>
                    <a:pt x="94077" y="51816"/>
                  </a:lnTo>
                  <a:lnTo>
                    <a:pt x="94970" y="51816"/>
                  </a:lnTo>
                  <a:lnTo>
                    <a:pt x="94970" y="51308"/>
                  </a:lnTo>
                  <a:close/>
                </a:path>
                <a:path w="143510" h="104775">
                  <a:moveTo>
                    <a:pt x="41846" y="50927"/>
                  </a:moveTo>
                  <a:lnTo>
                    <a:pt x="41452" y="50927"/>
                  </a:lnTo>
                  <a:lnTo>
                    <a:pt x="41452" y="51308"/>
                  </a:lnTo>
                  <a:lnTo>
                    <a:pt x="41846" y="51308"/>
                  </a:lnTo>
                  <a:lnTo>
                    <a:pt x="41846" y="50927"/>
                  </a:lnTo>
                  <a:close/>
                </a:path>
                <a:path w="143510" h="104775">
                  <a:moveTo>
                    <a:pt x="91859" y="50546"/>
                  </a:moveTo>
                  <a:lnTo>
                    <a:pt x="41846" y="50546"/>
                  </a:lnTo>
                  <a:lnTo>
                    <a:pt x="41846" y="51308"/>
                  </a:lnTo>
                  <a:lnTo>
                    <a:pt x="42227" y="51308"/>
                  </a:lnTo>
                  <a:lnTo>
                    <a:pt x="42227" y="50927"/>
                  </a:lnTo>
                  <a:lnTo>
                    <a:pt x="92209" y="50927"/>
                  </a:lnTo>
                  <a:lnTo>
                    <a:pt x="91859" y="50546"/>
                  </a:lnTo>
                  <a:close/>
                </a:path>
                <a:path w="143510" h="104775">
                  <a:moveTo>
                    <a:pt x="39116" y="49657"/>
                  </a:moveTo>
                  <a:lnTo>
                    <a:pt x="38722" y="49657"/>
                  </a:lnTo>
                  <a:lnTo>
                    <a:pt x="38722" y="50038"/>
                  </a:lnTo>
                  <a:lnTo>
                    <a:pt x="38138" y="50038"/>
                  </a:lnTo>
                  <a:lnTo>
                    <a:pt x="38531" y="50165"/>
                  </a:lnTo>
                  <a:lnTo>
                    <a:pt x="38531" y="50546"/>
                  </a:lnTo>
                  <a:lnTo>
                    <a:pt x="36982" y="50546"/>
                  </a:lnTo>
                  <a:lnTo>
                    <a:pt x="36982" y="50927"/>
                  </a:lnTo>
                  <a:lnTo>
                    <a:pt x="39509" y="50927"/>
                  </a:lnTo>
                  <a:lnTo>
                    <a:pt x="39509" y="50546"/>
                  </a:lnTo>
                  <a:lnTo>
                    <a:pt x="39116" y="50165"/>
                  </a:lnTo>
                  <a:lnTo>
                    <a:pt x="39116" y="49657"/>
                  </a:lnTo>
                  <a:close/>
                </a:path>
                <a:path w="143510" h="104775">
                  <a:moveTo>
                    <a:pt x="41452" y="50165"/>
                  </a:moveTo>
                  <a:lnTo>
                    <a:pt x="40678" y="50165"/>
                  </a:lnTo>
                  <a:lnTo>
                    <a:pt x="40678" y="50546"/>
                  </a:lnTo>
                  <a:lnTo>
                    <a:pt x="41059" y="50546"/>
                  </a:lnTo>
                  <a:lnTo>
                    <a:pt x="40678" y="50927"/>
                  </a:lnTo>
                  <a:lnTo>
                    <a:pt x="41452" y="50927"/>
                  </a:lnTo>
                  <a:lnTo>
                    <a:pt x="41452" y="50165"/>
                  </a:lnTo>
                  <a:close/>
                </a:path>
                <a:path w="143510" h="104775">
                  <a:moveTo>
                    <a:pt x="38138" y="50165"/>
                  </a:moveTo>
                  <a:lnTo>
                    <a:pt x="37757" y="50165"/>
                  </a:lnTo>
                  <a:lnTo>
                    <a:pt x="37757" y="50546"/>
                  </a:lnTo>
                  <a:lnTo>
                    <a:pt x="38138" y="50546"/>
                  </a:lnTo>
                  <a:lnTo>
                    <a:pt x="38138" y="50165"/>
                  </a:lnTo>
                  <a:close/>
                </a:path>
                <a:path w="143510" h="104775">
                  <a:moveTo>
                    <a:pt x="39890" y="50038"/>
                  </a:moveTo>
                  <a:lnTo>
                    <a:pt x="39509" y="50038"/>
                  </a:lnTo>
                  <a:lnTo>
                    <a:pt x="39509" y="50546"/>
                  </a:lnTo>
                  <a:lnTo>
                    <a:pt x="39890" y="50165"/>
                  </a:lnTo>
                  <a:close/>
                </a:path>
                <a:path w="143510" h="104775">
                  <a:moveTo>
                    <a:pt x="40284" y="50165"/>
                  </a:moveTo>
                  <a:lnTo>
                    <a:pt x="39890" y="50165"/>
                  </a:lnTo>
                  <a:lnTo>
                    <a:pt x="39890" y="50546"/>
                  </a:lnTo>
                  <a:lnTo>
                    <a:pt x="40284" y="50546"/>
                  </a:lnTo>
                  <a:lnTo>
                    <a:pt x="40284" y="50165"/>
                  </a:lnTo>
                  <a:close/>
                </a:path>
                <a:path w="143510" h="104775">
                  <a:moveTo>
                    <a:pt x="41846" y="50165"/>
                  </a:moveTo>
                  <a:lnTo>
                    <a:pt x="41452" y="50165"/>
                  </a:lnTo>
                  <a:lnTo>
                    <a:pt x="41452" y="50546"/>
                  </a:lnTo>
                  <a:lnTo>
                    <a:pt x="41846" y="50546"/>
                  </a:lnTo>
                  <a:lnTo>
                    <a:pt x="41846" y="50165"/>
                  </a:lnTo>
                  <a:close/>
                </a:path>
                <a:path w="143510" h="104775">
                  <a:moveTo>
                    <a:pt x="41059" y="49657"/>
                  </a:moveTo>
                  <a:lnTo>
                    <a:pt x="40284" y="49657"/>
                  </a:lnTo>
                  <a:lnTo>
                    <a:pt x="40284" y="50165"/>
                  </a:lnTo>
                  <a:lnTo>
                    <a:pt x="40678" y="50165"/>
                  </a:lnTo>
                  <a:lnTo>
                    <a:pt x="41059" y="50038"/>
                  </a:lnTo>
                  <a:lnTo>
                    <a:pt x="41059" y="49657"/>
                  </a:lnTo>
                  <a:close/>
                </a:path>
                <a:path w="143510" h="104775">
                  <a:moveTo>
                    <a:pt x="82905" y="48514"/>
                  </a:moveTo>
                  <a:lnTo>
                    <a:pt x="41059" y="48514"/>
                  </a:lnTo>
                  <a:lnTo>
                    <a:pt x="40678" y="48895"/>
                  </a:lnTo>
                  <a:lnTo>
                    <a:pt x="40678" y="49276"/>
                  </a:lnTo>
                  <a:lnTo>
                    <a:pt x="41059" y="49276"/>
                  </a:lnTo>
                  <a:lnTo>
                    <a:pt x="41059" y="49657"/>
                  </a:lnTo>
                  <a:lnTo>
                    <a:pt x="41452" y="49657"/>
                  </a:lnTo>
                  <a:lnTo>
                    <a:pt x="41452" y="50038"/>
                  </a:lnTo>
                  <a:lnTo>
                    <a:pt x="41846" y="50165"/>
                  </a:lnTo>
                  <a:lnTo>
                    <a:pt x="91071" y="50165"/>
                  </a:lnTo>
                  <a:lnTo>
                    <a:pt x="85623" y="50038"/>
                  </a:lnTo>
                  <a:lnTo>
                    <a:pt x="84455" y="49657"/>
                  </a:lnTo>
                  <a:lnTo>
                    <a:pt x="83680" y="49276"/>
                  </a:lnTo>
                  <a:lnTo>
                    <a:pt x="82905" y="48514"/>
                  </a:lnTo>
                  <a:close/>
                </a:path>
                <a:path w="143510" h="104775">
                  <a:moveTo>
                    <a:pt x="38722" y="49657"/>
                  </a:moveTo>
                  <a:lnTo>
                    <a:pt x="38531" y="49657"/>
                  </a:lnTo>
                  <a:lnTo>
                    <a:pt x="38531" y="50038"/>
                  </a:lnTo>
                  <a:lnTo>
                    <a:pt x="38722" y="50038"/>
                  </a:lnTo>
                  <a:lnTo>
                    <a:pt x="38722" y="49657"/>
                  </a:lnTo>
                  <a:close/>
                </a:path>
                <a:path w="143510" h="104775">
                  <a:moveTo>
                    <a:pt x="40284" y="49657"/>
                  </a:moveTo>
                  <a:lnTo>
                    <a:pt x="39116" y="49657"/>
                  </a:lnTo>
                  <a:lnTo>
                    <a:pt x="39116" y="50038"/>
                  </a:lnTo>
                  <a:lnTo>
                    <a:pt x="40284" y="50038"/>
                  </a:lnTo>
                  <a:lnTo>
                    <a:pt x="40284" y="49657"/>
                  </a:lnTo>
                  <a:close/>
                </a:path>
                <a:path w="143510" h="104775">
                  <a:moveTo>
                    <a:pt x="88938" y="49657"/>
                  </a:moveTo>
                  <a:lnTo>
                    <a:pt x="86207" y="49657"/>
                  </a:lnTo>
                  <a:lnTo>
                    <a:pt x="86017" y="50038"/>
                  </a:lnTo>
                  <a:lnTo>
                    <a:pt x="89319" y="50038"/>
                  </a:lnTo>
                  <a:lnTo>
                    <a:pt x="88938" y="49657"/>
                  </a:lnTo>
                  <a:close/>
                </a:path>
                <a:path w="143510" h="104775">
                  <a:moveTo>
                    <a:pt x="90487" y="49657"/>
                  </a:moveTo>
                  <a:lnTo>
                    <a:pt x="90106" y="49657"/>
                  </a:lnTo>
                  <a:lnTo>
                    <a:pt x="89712" y="50038"/>
                  </a:lnTo>
                  <a:lnTo>
                    <a:pt x="91071" y="50038"/>
                  </a:lnTo>
                  <a:lnTo>
                    <a:pt x="90487" y="49657"/>
                  </a:lnTo>
                  <a:close/>
                </a:path>
                <a:path w="143510" h="104775">
                  <a:moveTo>
                    <a:pt x="38138" y="49276"/>
                  </a:moveTo>
                  <a:lnTo>
                    <a:pt x="37757" y="49276"/>
                  </a:lnTo>
                  <a:lnTo>
                    <a:pt x="37757" y="49657"/>
                  </a:lnTo>
                  <a:lnTo>
                    <a:pt x="38138" y="49657"/>
                  </a:lnTo>
                  <a:lnTo>
                    <a:pt x="38138" y="49276"/>
                  </a:lnTo>
                  <a:close/>
                </a:path>
                <a:path w="143510" h="104775">
                  <a:moveTo>
                    <a:pt x="39509" y="49276"/>
                  </a:moveTo>
                  <a:lnTo>
                    <a:pt x="39116" y="49276"/>
                  </a:lnTo>
                  <a:lnTo>
                    <a:pt x="39116" y="49657"/>
                  </a:lnTo>
                  <a:lnTo>
                    <a:pt x="39509" y="49276"/>
                  </a:lnTo>
                  <a:close/>
                </a:path>
                <a:path w="143510" h="104775">
                  <a:moveTo>
                    <a:pt x="38138" y="48895"/>
                  </a:moveTo>
                  <a:lnTo>
                    <a:pt x="37757" y="48895"/>
                  </a:lnTo>
                  <a:lnTo>
                    <a:pt x="37757" y="49276"/>
                  </a:lnTo>
                  <a:lnTo>
                    <a:pt x="38138" y="48895"/>
                  </a:lnTo>
                  <a:close/>
                </a:path>
                <a:path w="143510" h="104775">
                  <a:moveTo>
                    <a:pt x="38722" y="48895"/>
                  </a:moveTo>
                  <a:lnTo>
                    <a:pt x="38531" y="48895"/>
                  </a:lnTo>
                  <a:lnTo>
                    <a:pt x="38531" y="49276"/>
                  </a:lnTo>
                  <a:lnTo>
                    <a:pt x="38722" y="49276"/>
                  </a:lnTo>
                  <a:lnTo>
                    <a:pt x="38722" y="48895"/>
                  </a:lnTo>
                  <a:close/>
                </a:path>
                <a:path w="143510" h="104775">
                  <a:moveTo>
                    <a:pt x="39116" y="48895"/>
                  </a:moveTo>
                  <a:lnTo>
                    <a:pt x="38722" y="48895"/>
                  </a:lnTo>
                  <a:lnTo>
                    <a:pt x="38722" y="49276"/>
                  </a:lnTo>
                  <a:lnTo>
                    <a:pt x="39116" y="49276"/>
                  </a:lnTo>
                  <a:lnTo>
                    <a:pt x="39116" y="48895"/>
                  </a:lnTo>
                  <a:close/>
                </a:path>
                <a:path w="143510" h="104775">
                  <a:moveTo>
                    <a:pt x="39509" y="48895"/>
                  </a:moveTo>
                  <a:lnTo>
                    <a:pt x="39509" y="49276"/>
                  </a:lnTo>
                  <a:lnTo>
                    <a:pt x="39890" y="49276"/>
                  </a:lnTo>
                  <a:lnTo>
                    <a:pt x="39509" y="48895"/>
                  </a:lnTo>
                  <a:close/>
                </a:path>
                <a:path w="143510" h="104775">
                  <a:moveTo>
                    <a:pt x="39890" y="48895"/>
                  </a:moveTo>
                  <a:lnTo>
                    <a:pt x="39509" y="48895"/>
                  </a:lnTo>
                  <a:lnTo>
                    <a:pt x="39890" y="49276"/>
                  </a:lnTo>
                  <a:lnTo>
                    <a:pt x="39890" y="48895"/>
                  </a:lnTo>
                  <a:close/>
                </a:path>
                <a:path w="143510" h="104775">
                  <a:moveTo>
                    <a:pt x="38531" y="48514"/>
                  </a:moveTo>
                  <a:lnTo>
                    <a:pt x="38138" y="48895"/>
                  </a:lnTo>
                  <a:lnTo>
                    <a:pt x="38531" y="48895"/>
                  </a:lnTo>
                  <a:lnTo>
                    <a:pt x="38531" y="48514"/>
                  </a:lnTo>
                  <a:close/>
                </a:path>
                <a:path w="143510" h="104775">
                  <a:moveTo>
                    <a:pt x="39116" y="48514"/>
                  </a:moveTo>
                  <a:lnTo>
                    <a:pt x="39116" y="48895"/>
                  </a:lnTo>
                  <a:lnTo>
                    <a:pt x="39509" y="48895"/>
                  </a:lnTo>
                  <a:lnTo>
                    <a:pt x="39116" y="48514"/>
                  </a:lnTo>
                  <a:close/>
                </a:path>
                <a:path w="143510" h="104775">
                  <a:moveTo>
                    <a:pt x="39509" y="48514"/>
                  </a:moveTo>
                  <a:lnTo>
                    <a:pt x="39116" y="48514"/>
                  </a:lnTo>
                  <a:lnTo>
                    <a:pt x="39509" y="48895"/>
                  </a:lnTo>
                  <a:lnTo>
                    <a:pt x="39509" y="48514"/>
                  </a:lnTo>
                  <a:close/>
                </a:path>
                <a:path w="143510" h="104775">
                  <a:moveTo>
                    <a:pt x="40678" y="48514"/>
                  </a:moveTo>
                  <a:lnTo>
                    <a:pt x="39890" y="48514"/>
                  </a:lnTo>
                  <a:lnTo>
                    <a:pt x="39890" y="48895"/>
                  </a:lnTo>
                  <a:lnTo>
                    <a:pt x="40678" y="48895"/>
                  </a:lnTo>
                  <a:lnTo>
                    <a:pt x="40678" y="48514"/>
                  </a:lnTo>
                  <a:close/>
                </a:path>
                <a:path w="143510" h="104775">
                  <a:moveTo>
                    <a:pt x="38138" y="48133"/>
                  </a:moveTo>
                  <a:lnTo>
                    <a:pt x="38138" y="48514"/>
                  </a:lnTo>
                  <a:lnTo>
                    <a:pt x="38531" y="48514"/>
                  </a:lnTo>
                  <a:lnTo>
                    <a:pt x="38138" y="48133"/>
                  </a:lnTo>
                  <a:close/>
                </a:path>
                <a:path w="143510" h="104775">
                  <a:moveTo>
                    <a:pt x="38531" y="48133"/>
                  </a:moveTo>
                  <a:lnTo>
                    <a:pt x="38531" y="48514"/>
                  </a:lnTo>
                  <a:lnTo>
                    <a:pt x="38722" y="48514"/>
                  </a:lnTo>
                  <a:lnTo>
                    <a:pt x="38531" y="48133"/>
                  </a:lnTo>
                  <a:close/>
                </a:path>
                <a:path w="143510" h="104775">
                  <a:moveTo>
                    <a:pt x="36195" y="47371"/>
                  </a:moveTo>
                  <a:lnTo>
                    <a:pt x="35026" y="47371"/>
                  </a:lnTo>
                  <a:lnTo>
                    <a:pt x="35026" y="47752"/>
                  </a:lnTo>
                  <a:lnTo>
                    <a:pt x="35420" y="47752"/>
                  </a:lnTo>
                  <a:lnTo>
                    <a:pt x="35420" y="48133"/>
                  </a:lnTo>
                  <a:lnTo>
                    <a:pt x="36195" y="48133"/>
                  </a:lnTo>
                  <a:lnTo>
                    <a:pt x="36195" y="47371"/>
                  </a:lnTo>
                  <a:close/>
                </a:path>
                <a:path w="143510" h="104775">
                  <a:moveTo>
                    <a:pt x="36195" y="47752"/>
                  </a:moveTo>
                  <a:lnTo>
                    <a:pt x="36195" y="48133"/>
                  </a:lnTo>
                  <a:lnTo>
                    <a:pt x="36588" y="48133"/>
                  </a:lnTo>
                  <a:lnTo>
                    <a:pt x="36195" y="47752"/>
                  </a:lnTo>
                  <a:close/>
                </a:path>
                <a:path w="143510" h="104775">
                  <a:moveTo>
                    <a:pt x="37757" y="46990"/>
                  </a:moveTo>
                  <a:lnTo>
                    <a:pt x="37363" y="46990"/>
                  </a:lnTo>
                  <a:lnTo>
                    <a:pt x="37363" y="48133"/>
                  </a:lnTo>
                  <a:lnTo>
                    <a:pt x="37757" y="47752"/>
                  </a:lnTo>
                  <a:lnTo>
                    <a:pt x="37757" y="46990"/>
                  </a:lnTo>
                  <a:close/>
                </a:path>
                <a:path w="143510" h="104775">
                  <a:moveTo>
                    <a:pt x="38138" y="47752"/>
                  </a:moveTo>
                  <a:lnTo>
                    <a:pt x="37757" y="47752"/>
                  </a:lnTo>
                  <a:lnTo>
                    <a:pt x="38138" y="48133"/>
                  </a:lnTo>
                  <a:lnTo>
                    <a:pt x="38138" y="47752"/>
                  </a:lnTo>
                  <a:close/>
                </a:path>
                <a:path w="143510" h="104775">
                  <a:moveTo>
                    <a:pt x="38531" y="47371"/>
                  </a:moveTo>
                  <a:lnTo>
                    <a:pt x="37757" y="47371"/>
                  </a:lnTo>
                  <a:lnTo>
                    <a:pt x="38531" y="48133"/>
                  </a:lnTo>
                  <a:lnTo>
                    <a:pt x="38531" y="47371"/>
                  </a:lnTo>
                  <a:close/>
                </a:path>
                <a:path w="143510" h="104775">
                  <a:moveTo>
                    <a:pt x="38722" y="46990"/>
                  </a:moveTo>
                  <a:lnTo>
                    <a:pt x="38722" y="47371"/>
                  </a:lnTo>
                  <a:lnTo>
                    <a:pt x="38531" y="47371"/>
                  </a:lnTo>
                  <a:lnTo>
                    <a:pt x="38531" y="47752"/>
                  </a:lnTo>
                  <a:lnTo>
                    <a:pt x="38722" y="48133"/>
                  </a:lnTo>
                  <a:lnTo>
                    <a:pt x="39116" y="48133"/>
                  </a:lnTo>
                  <a:lnTo>
                    <a:pt x="39116" y="47371"/>
                  </a:lnTo>
                  <a:lnTo>
                    <a:pt x="38722" y="46990"/>
                  </a:lnTo>
                  <a:close/>
                </a:path>
                <a:path w="143510" h="104775">
                  <a:moveTo>
                    <a:pt x="82130" y="47371"/>
                  </a:moveTo>
                  <a:lnTo>
                    <a:pt x="39116" y="47371"/>
                  </a:lnTo>
                  <a:lnTo>
                    <a:pt x="39116" y="47752"/>
                  </a:lnTo>
                  <a:lnTo>
                    <a:pt x="39509" y="47752"/>
                  </a:lnTo>
                  <a:lnTo>
                    <a:pt x="39509" y="48133"/>
                  </a:lnTo>
                  <a:lnTo>
                    <a:pt x="82905" y="48133"/>
                  </a:lnTo>
                  <a:lnTo>
                    <a:pt x="82130" y="47371"/>
                  </a:lnTo>
                  <a:close/>
                </a:path>
                <a:path w="143510" h="104775">
                  <a:moveTo>
                    <a:pt x="35026" y="47371"/>
                  </a:moveTo>
                  <a:lnTo>
                    <a:pt x="34251" y="47371"/>
                  </a:lnTo>
                  <a:lnTo>
                    <a:pt x="34251" y="47752"/>
                  </a:lnTo>
                  <a:lnTo>
                    <a:pt x="35026" y="47752"/>
                  </a:lnTo>
                  <a:lnTo>
                    <a:pt x="35026" y="47371"/>
                  </a:lnTo>
                  <a:close/>
                </a:path>
                <a:path w="143510" h="104775">
                  <a:moveTo>
                    <a:pt x="33667" y="46990"/>
                  </a:moveTo>
                  <a:lnTo>
                    <a:pt x="33274" y="47371"/>
                  </a:lnTo>
                  <a:lnTo>
                    <a:pt x="33667" y="47371"/>
                  </a:lnTo>
                  <a:lnTo>
                    <a:pt x="33667" y="46990"/>
                  </a:lnTo>
                  <a:close/>
                </a:path>
                <a:path w="143510" h="104775">
                  <a:moveTo>
                    <a:pt x="34645" y="46990"/>
                  </a:moveTo>
                  <a:lnTo>
                    <a:pt x="34251" y="46990"/>
                  </a:lnTo>
                  <a:lnTo>
                    <a:pt x="34251" y="47371"/>
                  </a:lnTo>
                  <a:lnTo>
                    <a:pt x="34645" y="46990"/>
                  </a:lnTo>
                  <a:close/>
                </a:path>
                <a:path w="143510" h="104775">
                  <a:moveTo>
                    <a:pt x="36982" y="46990"/>
                  </a:moveTo>
                  <a:lnTo>
                    <a:pt x="35814" y="46990"/>
                  </a:lnTo>
                  <a:lnTo>
                    <a:pt x="36195" y="47371"/>
                  </a:lnTo>
                  <a:lnTo>
                    <a:pt x="36982" y="47371"/>
                  </a:lnTo>
                  <a:lnTo>
                    <a:pt x="36982" y="46990"/>
                  </a:lnTo>
                  <a:close/>
                </a:path>
                <a:path w="143510" h="104775">
                  <a:moveTo>
                    <a:pt x="33858" y="46482"/>
                  </a:moveTo>
                  <a:lnTo>
                    <a:pt x="33667" y="46482"/>
                  </a:lnTo>
                  <a:lnTo>
                    <a:pt x="33858" y="46990"/>
                  </a:lnTo>
                  <a:lnTo>
                    <a:pt x="33858" y="46482"/>
                  </a:lnTo>
                  <a:close/>
                </a:path>
                <a:path w="143510" h="104775">
                  <a:moveTo>
                    <a:pt x="35801" y="46113"/>
                  </a:moveTo>
                  <a:lnTo>
                    <a:pt x="35420" y="46482"/>
                  </a:lnTo>
                  <a:lnTo>
                    <a:pt x="35420" y="46990"/>
                  </a:lnTo>
                  <a:lnTo>
                    <a:pt x="35814" y="46990"/>
                  </a:lnTo>
                  <a:lnTo>
                    <a:pt x="35801" y="46482"/>
                  </a:lnTo>
                  <a:lnTo>
                    <a:pt x="35801" y="46113"/>
                  </a:lnTo>
                  <a:close/>
                </a:path>
                <a:path w="143510" h="104775">
                  <a:moveTo>
                    <a:pt x="36195" y="46482"/>
                  </a:moveTo>
                  <a:lnTo>
                    <a:pt x="35814" y="46482"/>
                  </a:lnTo>
                  <a:lnTo>
                    <a:pt x="35814" y="46990"/>
                  </a:lnTo>
                  <a:lnTo>
                    <a:pt x="36195" y="46482"/>
                  </a:lnTo>
                  <a:close/>
                </a:path>
                <a:path w="143510" h="104775">
                  <a:moveTo>
                    <a:pt x="36982" y="46482"/>
                  </a:moveTo>
                  <a:lnTo>
                    <a:pt x="36588" y="46482"/>
                  </a:lnTo>
                  <a:lnTo>
                    <a:pt x="36982" y="46990"/>
                  </a:lnTo>
                  <a:lnTo>
                    <a:pt x="36982" y="46482"/>
                  </a:lnTo>
                  <a:close/>
                </a:path>
                <a:path w="143510" h="104775">
                  <a:moveTo>
                    <a:pt x="38138" y="46101"/>
                  </a:moveTo>
                  <a:lnTo>
                    <a:pt x="36588" y="46101"/>
                  </a:lnTo>
                  <a:lnTo>
                    <a:pt x="36982" y="46482"/>
                  </a:lnTo>
                  <a:lnTo>
                    <a:pt x="37757" y="46482"/>
                  </a:lnTo>
                  <a:lnTo>
                    <a:pt x="37757" y="46990"/>
                  </a:lnTo>
                  <a:lnTo>
                    <a:pt x="38138" y="46990"/>
                  </a:lnTo>
                  <a:lnTo>
                    <a:pt x="38138" y="46101"/>
                  </a:lnTo>
                  <a:close/>
                </a:path>
                <a:path w="143510" h="104775">
                  <a:moveTo>
                    <a:pt x="38531" y="46482"/>
                  </a:moveTo>
                  <a:lnTo>
                    <a:pt x="38138" y="46482"/>
                  </a:lnTo>
                  <a:lnTo>
                    <a:pt x="38138" y="46990"/>
                  </a:lnTo>
                  <a:lnTo>
                    <a:pt x="38531" y="46990"/>
                  </a:lnTo>
                  <a:lnTo>
                    <a:pt x="38531" y="46482"/>
                  </a:lnTo>
                  <a:close/>
                </a:path>
                <a:path w="143510" h="104775">
                  <a:moveTo>
                    <a:pt x="79984" y="46482"/>
                  </a:moveTo>
                  <a:lnTo>
                    <a:pt x="38531" y="46482"/>
                  </a:lnTo>
                  <a:lnTo>
                    <a:pt x="38531" y="46990"/>
                  </a:lnTo>
                  <a:lnTo>
                    <a:pt x="81153" y="46990"/>
                  </a:lnTo>
                  <a:lnTo>
                    <a:pt x="79984" y="46482"/>
                  </a:lnTo>
                  <a:close/>
                </a:path>
                <a:path w="143510" h="104775">
                  <a:moveTo>
                    <a:pt x="36588" y="46101"/>
                  </a:moveTo>
                  <a:lnTo>
                    <a:pt x="36195" y="46101"/>
                  </a:lnTo>
                  <a:lnTo>
                    <a:pt x="36195" y="46482"/>
                  </a:lnTo>
                  <a:lnTo>
                    <a:pt x="36588" y="46482"/>
                  </a:lnTo>
                  <a:lnTo>
                    <a:pt x="36588" y="46101"/>
                  </a:lnTo>
                  <a:close/>
                </a:path>
                <a:path w="143510" h="104775">
                  <a:moveTo>
                    <a:pt x="38531" y="46101"/>
                  </a:moveTo>
                  <a:lnTo>
                    <a:pt x="38138" y="46101"/>
                  </a:lnTo>
                  <a:lnTo>
                    <a:pt x="38531" y="46482"/>
                  </a:lnTo>
                  <a:lnTo>
                    <a:pt x="38531" y="46101"/>
                  </a:lnTo>
                  <a:close/>
                </a:path>
                <a:path w="143510" h="104775">
                  <a:moveTo>
                    <a:pt x="33858" y="45720"/>
                  </a:moveTo>
                  <a:lnTo>
                    <a:pt x="33274" y="45720"/>
                  </a:lnTo>
                  <a:lnTo>
                    <a:pt x="33274" y="46101"/>
                  </a:lnTo>
                  <a:lnTo>
                    <a:pt x="33858" y="46101"/>
                  </a:lnTo>
                  <a:lnTo>
                    <a:pt x="33858" y="45720"/>
                  </a:lnTo>
                  <a:close/>
                </a:path>
                <a:path w="143510" h="104775">
                  <a:moveTo>
                    <a:pt x="34251" y="45720"/>
                  </a:moveTo>
                  <a:lnTo>
                    <a:pt x="33858" y="45720"/>
                  </a:lnTo>
                  <a:lnTo>
                    <a:pt x="33858" y="46101"/>
                  </a:lnTo>
                  <a:lnTo>
                    <a:pt x="34251" y="46101"/>
                  </a:lnTo>
                  <a:lnTo>
                    <a:pt x="34251" y="45720"/>
                  </a:lnTo>
                  <a:close/>
                </a:path>
                <a:path w="143510" h="104775">
                  <a:moveTo>
                    <a:pt x="35026" y="45720"/>
                  </a:moveTo>
                  <a:lnTo>
                    <a:pt x="34645" y="45720"/>
                  </a:lnTo>
                  <a:lnTo>
                    <a:pt x="34645" y="46101"/>
                  </a:lnTo>
                  <a:lnTo>
                    <a:pt x="35026" y="46101"/>
                  </a:lnTo>
                  <a:lnTo>
                    <a:pt x="35026" y="45720"/>
                  </a:lnTo>
                  <a:close/>
                </a:path>
                <a:path w="143510" h="104775">
                  <a:moveTo>
                    <a:pt x="78037" y="45720"/>
                  </a:moveTo>
                  <a:lnTo>
                    <a:pt x="38531" y="45720"/>
                  </a:lnTo>
                  <a:lnTo>
                    <a:pt x="38531" y="46101"/>
                  </a:lnTo>
                  <a:lnTo>
                    <a:pt x="78426" y="46101"/>
                  </a:lnTo>
                  <a:lnTo>
                    <a:pt x="78037" y="45720"/>
                  </a:lnTo>
                  <a:close/>
                </a:path>
                <a:path w="143510" h="104775">
                  <a:moveTo>
                    <a:pt x="35420" y="45339"/>
                  </a:moveTo>
                  <a:lnTo>
                    <a:pt x="35420" y="45720"/>
                  </a:lnTo>
                  <a:lnTo>
                    <a:pt x="35814" y="45720"/>
                  </a:lnTo>
                  <a:lnTo>
                    <a:pt x="35420" y="45339"/>
                  </a:lnTo>
                  <a:close/>
                </a:path>
                <a:path w="143510" h="104775">
                  <a:moveTo>
                    <a:pt x="35814" y="45339"/>
                  </a:moveTo>
                  <a:lnTo>
                    <a:pt x="35420" y="45339"/>
                  </a:lnTo>
                  <a:lnTo>
                    <a:pt x="35814" y="45720"/>
                  </a:lnTo>
                  <a:lnTo>
                    <a:pt x="35814" y="45339"/>
                  </a:lnTo>
                  <a:close/>
                </a:path>
                <a:path w="143510" h="104775">
                  <a:moveTo>
                    <a:pt x="35814" y="45212"/>
                  </a:moveTo>
                  <a:lnTo>
                    <a:pt x="35814" y="45720"/>
                  </a:lnTo>
                  <a:lnTo>
                    <a:pt x="36195" y="45720"/>
                  </a:lnTo>
                  <a:lnTo>
                    <a:pt x="36195" y="45339"/>
                  </a:lnTo>
                  <a:lnTo>
                    <a:pt x="35814" y="45212"/>
                  </a:lnTo>
                  <a:close/>
                </a:path>
                <a:path w="143510" h="104775">
                  <a:moveTo>
                    <a:pt x="36982" y="45339"/>
                  </a:moveTo>
                  <a:lnTo>
                    <a:pt x="36195" y="45339"/>
                  </a:lnTo>
                  <a:lnTo>
                    <a:pt x="36195" y="45720"/>
                  </a:lnTo>
                  <a:lnTo>
                    <a:pt x="36982" y="45720"/>
                  </a:lnTo>
                  <a:lnTo>
                    <a:pt x="36982" y="45339"/>
                  </a:lnTo>
                  <a:close/>
                </a:path>
                <a:path w="143510" h="104775">
                  <a:moveTo>
                    <a:pt x="38138" y="45339"/>
                  </a:moveTo>
                  <a:lnTo>
                    <a:pt x="37363" y="45339"/>
                  </a:lnTo>
                  <a:lnTo>
                    <a:pt x="37363" y="45720"/>
                  </a:lnTo>
                  <a:lnTo>
                    <a:pt x="38138" y="45720"/>
                  </a:lnTo>
                  <a:lnTo>
                    <a:pt x="38138" y="45339"/>
                  </a:lnTo>
                  <a:close/>
                </a:path>
                <a:path w="143510" h="104775">
                  <a:moveTo>
                    <a:pt x="35026" y="45212"/>
                  </a:moveTo>
                  <a:lnTo>
                    <a:pt x="34645" y="45212"/>
                  </a:lnTo>
                  <a:lnTo>
                    <a:pt x="34645" y="45339"/>
                  </a:lnTo>
                  <a:lnTo>
                    <a:pt x="35026" y="45212"/>
                  </a:lnTo>
                  <a:close/>
                </a:path>
                <a:path w="143510" h="104775">
                  <a:moveTo>
                    <a:pt x="35420" y="45212"/>
                  </a:moveTo>
                  <a:lnTo>
                    <a:pt x="35026" y="45212"/>
                  </a:lnTo>
                  <a:lnTo>
                    <a:pt x="35420" y="45339"/>
                  </a:lnTo>
                  <a:lnTo>
                    <a:pt x="35420" y="45212"/>
                  </a:lnTo>
                  <a:close/>
                </a:path>
                <a:path w="143510" h="104775">
                  <a:moveTo>
                    <a:pt x="68475" y="43307"/>
                  </a:moveTo>
                  <a:lnTo>
                    <a:pt x="35814" y="43307"/>
                  </a:lnTo>
                  <a:lnTo>
                    <a:pt x="35814" y="44450"/>
                  </a:lnTo>
                  <a:lnTo>
                    <a:pt x="36195" y="44450"/>
                  </a:lnTo>
                  <a:lnTo>
                    <a:pt x="36195" y="44831"/>
                  </a:lnTo>
                  <a:lnTo>
                    <a:pt x="37757" y="44831"/>
                  </a:lnTo>
                  <a:lnTo>
                    <a:pt x="37757" y="45339"/>
                  </a:lnTo>
                  <a:lnTo>
                    <a:pt x="77647" y="45339"/>
                  </a:lnTo>
                  <a:lnTo>
                    <a:pt x="77647" y="44450"/>
                  </a:lnTo>
                  <a:lnTo>
                    <a:pt x="77260" y="44069"/>
                  </a:lnTo>
                  <a:lnTo>
                    <a:pt x="68300" y="44069"/>
                  </a:lnTo>
                  <a:lnTo>
                    <a:pt x="68475" y="43307"/>
                  </a:lnTo>
                  <a:close/>
                </a:path>
                <a:path w="143510" h="104775">
                  <a:moveTo>
                    <a:pt x="35420" y="44831"/>
                  </a:moveTo>
                  <a:lnTo>
                    <a:pt x="35026" y="44831"/>
                  </a:lnTo>
                  <a:lnTo>
                    <a:pt x="35026" y="45212"/>
                  </a:lnTo>
                  <a:lnTo>
                    <a:pt x="35420" y="44831"/>
                  </a:lnTo>
                  <a:close/>
                </a:path>
                <a:path w="143510" h="104775">
                  <a:moveTo>
                    <a:pt x="35814" y="44831"/>
                  </a:moveTo>
                  <a:lnTo>
                    <a:pt x="35420" y="45212"/>
                  </a:lnTo>
                  <a:lnTo>
                    <a:pt x="35814" y="45212"/>
                  </a:lnTo>
                  <a:lnTo>
                    <a:pt x="35814" y="44831"/>
                  </a:lnTo>
                  <a:close/>
                </a:path>
                <a:path w="143510" h="104775">
                  <a:moveTo>
                    <a:pt x="36195" y="44831"/>
                  </a:moveTo>
                  <a:lnTo>
                    <a:pt x="35814" y="44831"/>
                  </a:lnTo>
                  <a:lnTo>
                    <a:pt x="35814" y="45212"/>
                  </a:lnTo>
                  <a:lnTo>
                    <a:pt x="36588" y="45212"/>
                  </a:lnTo>
                  <a:lnTo>
                    <a:pt x="36195" y="44831"/>
                  </a:lnTo>
                  <a:close/>
                </a:path>
                <a:path w="143510" h="104775">
                  <a:moveTo>
                    <a:pt x="37757" y="44831"/>
                  </a:moveTo>
                  <a:lnTo>
                    <a:pt x="36588" y="44831"/>
                  </a:lnTo>
                  <a:lnTo>
                    <a:pt x="36982" y="45212"/>
                  </a:lnTo>
                  <a:lnTo>
                    <a:pt x="37757" y="45212"/>
                  </a:lnTo>
                  <a:lnTo>
                    <a:pt x="37757" y="44831"/>
                  </a:lnTo>
                  <a:close/>
                </a:path>
                <a:path w="143510" h="104775">
                  <a:moveTo>
                    <a:pt x="35814" y="44450"/>
                  </a:moveTo>
                  <a:lnTo>
                    <a:pt x="35420" y="44450"/>
                  </a:lnTo>
                  <a:lnTo>
                    <a:pt x="35814" y="44831"/>
                  </a:lnTo>
                  <a:lnTo>
                    <a:pt x="35814" y="44450"/>
                  </a:lnTo>
                  <a:close/>
                </a:path>
                <a:path w="143510" h="104775">
                  <a:moveTo>
                    <a:pt x="35039" y="44069"/>
                  </a:moveTo>
                  <a:lnTo>
                    <a:pt x="35026" y="44450"/>
                  </a:lnTo>
                  <a:lnTo>
                    <a:pt x="35039" y="44069"/>
                  </a:lnTo>
                  <a:close/>
                </a:path>
                <a:path w="143510" h="104775">
                  <a:moveTo>
                    <a:pt x="32499" y="41402"/>
                  </a:moveTo>
                  <a:lnTo>
                    <a:pt x="1752" y="41402"/>
                  </a:lnTo>
                  <a:lnTo>
                    <a:pt x="1752" y="42164"/>
                  </a:lnTo>
                  <a:lnTo>
                    <a:pt x="1358" y="42545"/>
                  </a:lnTo>
                  <a:lnTo>
                    <a:pt x="1358" y="42926"/>
                  </a:lnTo>
                  <a:lnTo>
                    <a:pt x="1752" y="43307"/>
                  </a:lnTo>
                  <a:lnTo>
                    <a:pt x="2921" y="43307"/>
                  </a:lnTo>
                  <a:lnTo>
                    <a:pt x="3314" y="43688"/>
                  </a:lnTo>
                  <a:lnTo>
                    <a:pt x="4089" y="43688"/>
                  </a:lnTo>
                  <a:lnTo>
                    <a:pt x="4470" y="44069"/>
                  </a:lnTo>
                  <a:lnTo>
                    <a:pt x="34251" y="44069"/>
                  </a:lnTo>
                  <a:lnTo>
                    <a:pt x="34251" y="42545"/>
                  </a:lnTo>
                  <a:lnTo>
                    <a:pt x="32499" y="42545"/>
                  </a:lnTo>
                  <a:lnTo>
                    <a:pt x="32499" y="41402"/>
                  </a:lnTo>
                  <a:close/>
                </a:path>
                <a:path w="143510" h="104775">
                  <a:moveTo>
                    <a:pt x="35026" y="43688"/>
                  </a:moveTo>
                  <a:lnTo>
                    <a:pt x="34645" y="43688"/>
                  </a:lnTo>
                  <a:lnTo>
                    <a:pt x="34645" y="44069"/>
                  </a:lnTo>
                  <a:lnTo>
                    <a:pt x="35026" y="44069"/>
                  </a:lnTo>
                  <a:lnTo>
                    <a:pt x="35026" y="43688"/>
                  </a:lnTo>
                  <a:close/>
                </a:path>
                <a:path w="143510" h="104775">
                  <a:moveTo>
                    <a:pt x="35420" y="43688"/>
                  </a:moveTo>
                  <a:lnTo>
                    <a:pt x="35026" y="43688"/>
                  </a:lnTo>
                  <a:lnTo>
                    <a:pt x="35420" y="44069"/>
                  </a:lnTo>
                  <a:lnTo>
                    <a:pt x="35420" y="43688"/>
                  </a:lnTo>
                  <a:close/>
                </a:path>
                <a:path w="143510" h="104775">
                  <a:moveTo>
                    <a:pt x="35814" y="43688"/>
                  </a:moveTo>
                  <a:lnTo>
                    <a:pt x="35420" y="43688"/>
                  </a:lnTo>
                  <a:lnTo>
                    <a:pt x="35420" y="44069"/>
                  </a:lnTo>
                  <a:lnTo>
                    <a:pt x="35814" y="43688"/>
                  </a:lnTo>
                  <a:close/>
                </a:path>
                <a:path w="143510" h="104775">
                  <a:moveTo>
                    <a:pt x="70637" y="43688"/>
                  </a:moveTo>
                  <a:lnTo>
                    <a:pt x="70256" y="43688"/>
                  </a:lnTo>
                  <a:lnTo>
                    <a:pt x="68300" y="44069"/>
                  </a:lnTo>
                  <a:lnTo>
                    <a:pt x="71031" y="44069"/>
                  </a:lnTo>
                  <a:lnTo>
                    <a:pt x="70637" y="43688"/>
                  </a:lnTo>
                  <a:close/>
                </a:path>
                <a:path w="143510" h="104775">
                  <a:moveTo>
                    <a:pt x="71805" y="43307"/>
                  </a:moveTo>
                  <a:lnTo>
                    <a:pt x="71031" y="44069"/>
                  </a:lnTo>
                  <a:lnTo>
                    <a:pt x="73558" y="44069"/>
                  </a:lnTo>
                  <a:lnTo>
                    <a:pt x="73177" y="43688"/>
                  </a:lnTo>
                  <a:lnTo>
                    <a:pt x="72390" y="43688"/>
                  </a:lnTo>
                  <a:lnTo>
                    <a:pt x="71805" y="43307"/>
                  </a:lnTo>
                  <a:close/>
                </a:path>
                <a:path w="143510" h="104775">
                  <a:moveTo>
                    <a:pt x="76873" y="43307"/>
                  </a:moveTo>
                  <a:lnTo>
                    <a:pt x="75704" y="43307"/>
                  </a:lnTo>
                  <a:lnTo>
                    <a:pt x="75514" y="43688"/>
                  </a:lnTo>
                  <a:lnTo>
                    <a:pt x="74726" y="44069"/>
                  </a:lnTo>
                  <a:lnTo>
                    <a:pt x="77260" y="44069"/>
                  </a:lnTo>
                  <a:lnTo>
                    <a:pt x="76873" y="43688"/>
                  </a:lnTo>
                  <a:lnTo>
                    <a:pt x="76873" y="43307"/>
                  </a:lnTo>
                  <a:close/>
                </a:path>
                <a:path w="143510" h="104775">
                  <a:moveTo>
                    <a:pt x="34645" y="43307"/>
                  </a:moveTo>
                  <a:lnTo>
                    <a:pt x="34251" y="43307"/>
                  </a:lnTo>
                  <a:lnTo>
                    <a:pt x="34645" y="43688"/>
                  </a:lnTo>
                  <a:lnTo>
                    <a:pt x="34645" y="43307"/>
                  </a:lnTo>
                  <a:close/>
                </a:path>
                <a:path w="143510" h="104775">
                  <a:moveTo>
                    <a:pt x="34645" y="42926"/>
                  </a:moveTo>
                  <a:lnTo>
                    <a:pt x="34645" y="43307"/>
                  </a:lnTo>
                  <a:lnTo>
                    <a:pt x="35026" y="43307"/>
                  </a:lnTo>
                  <a:lnTo>
                    <a:pt x="34645" y="42926"/>
                  </a:lnTo>
                  <a:close/>
                </a:path>
                <a:path w="143510" h="104775">
                  <a:moveTo>
                    <a:pt x="35420" y="42926"/>
                  </a:moveTo>
                  <a:lnTo>
                    <a:pt x="35026" y="42926"/>
                  </a:lnTo>
                  <a:lnTo>
                    <a:pt x="35026" y="43307"/>
                  </a:lnTo>
                  <a:lnTo>
                    <a:pt x="35420" y="43307"/>
                  </a:lnTo>
                  <a:lnTo>
                    <a:pt x="35420" y="42926"/>
                  </a:lnTo>
                  <a:close/>
                </a:path>
                <a:path w="143510" h="104775">
                  <a:moveTo>
                    <a:pt x="35420" y="42926"/>
                  </a:moveTo>
                  <a:lnTo>
                    <a:pt x="35420" y="43307"/>
                  </a:lnTo>
                  <a:lnTo>
                    <a:pt x="35814" y="43307"/>
                  </a:lnTo>
                  <a:lnTo>
                    <a:pt x="35420" y="42926"/>
                  </a:lnTo>
                  <a:close/>
                </a:path>
                <a:path w="143510" h="104775">
                  <a:moveTo>
                    <a:pt x="75895" y="42926"/>
                  </a:moveTo>
                  <a:lnTo>
                    <a:pt x="68563" y="42926"/>
                  </a:lnTo>
                  <a:lnTo>
                    <a:pt x="68475" y="43307"/>
                  </a:lnTo>
                  <a:lnTo>
                    <a:pt x="75704" y="43307"/>
                  </a:lnTo>
                  <a:lnTo>
                    <a:pt x="75895" y="42926"/>
                  </a:lnTo>
                  <a:close/>
                </a:path>
                <a:path w="143510" h="104775">
                  <a:moveTo>
                    <a:pt x="34645" y="42545"/>
                  </a:moveTo>
                  <a:lnTo>
                    <a:pt x="34645" y="42926"/>
                  </a:lnTo>
                  <a:lnTo>
                    <a:pt x="35026" y="42926"/>
                  </a:lnTo>
                  <a:lnTo>
                    <a:pt x="34645" y="42545"/>
                  </a:lnTo>
                  <a:close/>
                </a:path>
                <a:path w="143510" h="104775">
                  <a:moveTo>
                    <a:pt x="68825" y="41783"/>
                  </a:moveTo>
                  <a:lnTo>
                    <a:pt x="35420" y="41783"/>
                  </a:lnTo>
                  <a:lnTo>
                    <a:pt x="35026" y="42164"/>
                  </a:lnTo>
                  <a:lnTo>
                    <a:pt x="35420" y="42164"/>
                  </a:lnTo>
                  <a:lnTo>
                    <a:pt x="35420" y="42926"/>
                  </a:lnTo>
                  <a:lnTo>
                    <a:pt x="68563" y="42926"/>
                  </a:lnTo>
                  <a:lnTo>
                    <a:pt x="68825" y="41783"/>
                  </a:lnTo>
                  <a:close/>
                </a:path>
                <a:path w="143510" h="104775">
                  <a:moveTo>
                    <a:pt x="33667" y="40640"/>
                  </a:moveTo>
                  <a:lnTo>
                    <a:pt x="33274" y="40640"/>
                  </a:lnTo>
                  <a:lnTo>
                    <a:pt x="33274" y="41402"/>
                  </a:lnTo>
                  <a:lnTo>
                    <a:pt x="32893" y="41402"/>
                  </a:lnTo>
                  <a:lnTo>
                    <a:pt x="32893" y="42164"/>
                  </a:lnTo>
                  <a:lnTo>
                    <a:pt x="32499" y="42164"/>
                  </a:lnTo>
                  <a:lnTo>
                    <a:pt x="32499" y="42545"/>
                  </a:lnTo>
                  <a:lnTo>
                    <a:pt x="33858" y="42545"/>
                  </a:lnTo>
                  <a:lnTo>
                    <a:pt x="33858" y="41021"/>
                  </a:lnTo>
                  <a:lnTo>
                    <a:pt x="33667" y="41021"/>
                  </a:lnTo>
                  <a:lnTo>
                    <a:pt x="33667" y="40640"/>
                  </a:lnTo>
                  <a:close/>
                </a:path>
                <a:path w="143510" h="104775">
                  <a:moveTo>
                    <a:pt x="34645" y="41402"/>
                  </a:moveTo>
                  <a:lnTo>
                    <a:pt x="34251" y="41783"/>
                  </a:lnTo>
                  <a:lnTo>
                    <a:pt x="34251" y="42164"/>
                  </a:lnTo>
                  <a:lnTo>
                    <a:pt x="34645" y="42164"/>
                  </a:lnTo>
                  <a:lnTo>
                    <a:pt x="34645" y="41402"/>
                  </a:lnTo>
                  <a:close/>
                </a:path>
                <a:path w="143510" h="104775">
                  <a:moveTo>
                    <a:pt x="35026" y="41402"/>
                  </a:moveTo>
                  <a:lnTo>
                    <a:pt x="34645" y="41402"/>
                  </a:lnTo>
                  <a:lnTo>
                    <a:pt x="34645" y="42164"/>
                  </a:lnTo>
                  <a:lnTo>
                    <a:pt x="35026" y="42164"/>
                  </a:lnTo>
                  <a:lnTo>
                    <a:pt x="35026" y="41402"/>
                  </a:lnTo>
                  <a:close/>
                </a:path>
                <a:path w="143510" h="104775">
                  <a:moveTo>
                    <a:pt x="31724" y="40640"/>
                  </a:moveTo>
                  <a:lnTo>
                    <a:pt x="2146" y="40640"/>
                  </a:lnTo>
                  <a:lnTo>
                    <a:pt x="2146" y="41402"/>
                  </a:lnTo>
                  <a:lnTo>
                    <a:pt x="32105" y="41402"/>
                  </a:lnTo>
                  <a:lnTo>
                    <a:pt x="32105" y="41021"/>
                  </a:lnTo>
                  <a:lnTo>
                    <a:pt x="31724" y="40640"/>
                  </a:lnTo>
                  <a:close/>
                </a:path>
                <a:path w="143510" h="104775">
                  <a:moveTo>
                    <a:pt x="69374" y="39624"/>
                  </a:moveTo>
                  <a:lnTo>
                    <a:pt x="35814" y="39624"/>
                  </a:lnTo>
                  <a:lnTo>
                    <a:pt x="35814" y="40005"/>
                  </a:lnTo>
                  <a:lnTo>
                    <a:pt x="34645" y="40005"/>
                  </a:lnTo>
                  <a:lnTo>
                    <a:pt x="34645" y="41021"/>
                  </a:lnTo>
                  <a:lnTo>
                    <a:pt x="35026" y="41402"/>
                  </a:lnTo>
                  <a:lnTo>
                    <a:pt x="68913" y="41402"/>
                  </a:lnTo>
                  <a:lnTo>
                    <a:pt x="69000" y="41021"/>
                  </a:lnTo>
                  <a:lnTo>
                    <a:pt x="35026" y="41021"/>
                  </a:lnTo>
                  <a:lnTo>
                    <a:pt x="35026" y="40640"/>
                  </a:lnTo>
                  <a:lnTo>
                    <a:pt x="69088" y="40640"/>
                  </a:lnTo>
                  <a:lnTo>
                    <a:pt x="69374" y="39624"/>
                  </a:lnTo>
                  <a:close/>
                </a:path>
                <a:path w="143510" h="104775">
                  <a:moveTo>
                    <a:pt x="33762" y="40830"/>
                  </a:moveTo>
                  <a:lnTo>
                    <a:pt x="33667" y="41021"/>
                  </a:lnTo>
                  <a:lnTo>
                    <a:pt x="33858" y="41021"/>
                  </a:lnTo>
                  <a:lnTo>
                    <a:pt x="33762" y="40830"/>
                  </a:lnTo>
                  <a:close/>
                </a:path>
                <a:path w="143510" h="104775">
                  <a:moveTo>
                    <a:pt x="34645" y="40640"/>
                  </a:moveTo>
                  <a:lnTo>
                    <a:pt x="34251" y="40640"/>
                  </a:lnTo>
                  <a:lnTo>
                    <a:pt x="34251" y="41021"/>
                  </a:lnTo>
                  <a:lnTo>
                    <a:pt x="34645" y="41021"/>
                  </a:lnTo>
                  <a:lnTo>
                    <a:pt x="34645" y="40640"/>
                  </a:lnTo>
                  <a:close/>
                </a:path>
                <a:path w="143510" h="104775">
                  <a:moveTo>
                    <a:pt x="69088" y="40640"/>
                  </a:moveTo>
                  <a:lnTo>
                    <a:pt x="35026" y="40640"/>
                  </a:lnTo>
                  <a:lnTo>
                    <a:pt x="35026" y="41021"/>
                  </a:lnTo>
                  <a:lnTo>
                    <a:pt x="69000" y="41021"/>
                  </a:lnTo>
                  <a:lnTo>
                    <a:pt x="69088" y="40640"/>
                  </a:lnTo>
                  <a:close/>
                </a:path>
                <a:path w="143510" h="104775">
                  <a:moveTo>
                    <a:pt x="33858" y="40005"/>
                  </a:moveTo>
                  <a:lnTo>
                    <a:pt x="33667" y="40005"/>
                  </a:lnTo>
                  <a:lnTo>
                    <a:pt x="33762" y="40830"/>
                  </a:lnTo>
                  <a:lnTo>
                    <a:pt x="33858" y="40005"/>
                  </a:lnTo>
                  <a:close/>
                </a:path>
                <a:path w="143510" h="104775">
                  <a:moveTo>
                    <a:pt x="33274" y="39624"/>
                  </a:moveTo>
                  <a:lnTo>
                    <a:pt x="32893" y="39624"/>
                  </a:lnTo>
                  <a:lnTo>
                    <a:pt x="32893" y="40005"/>
                  </a:lnTo>
                  <a:lnTo>
                    <a:pt x="1358" y="40005"/>
                  </a:lnTo>
                  <a:lnTo>
                    <a:pt x="1752" y="40386"/>
                  </a:lnTo>
                  <a:lnTo>
                    <a:pt x="1752" y="40640"/>
                  </a:lnTo>
                  <a:lnTo>
                    <a:pt x="32893" y="40640"/>
                  </a:lnTo>
                  <a:lnTo>
                    <a:pt x="32893" y="40386"/>
                  </a:lnTo>
                  <a:lnTo>
                    <a:pt x="33274" y="40386"/>
                  </a:lnTo>
                  <a:lnTo>
                    <a:pt x="33274" y="39624"/>
                  </a:lnTo>
                  <a:close/>
                </a:path>
                <a:path w="143510" h="104775">
                  <a:moveTo>
                    <a:pt x="33858" y="40386"/>
                  </a:moveTo>
                  <a:lnTo>
                    <a:pt x="33858" y="40640"/>
                  </a:lnTo>
                  <a:lnTo>
                    <a:pt x="34251" y="40640"/>
                  </a:lnTo>
                  <a:lnTo>
                    <a:pt x="33858" y="40386"/>
                  </a:lnTo>
                  <a:close/>
                </a:path>
                <a:path w="143510" h="104775">
                  <a:moveTo>
                    <a:pt x="33667" y="39624"/>
                  </a:moveTo>
                  <a:lnTo>
                    <a:pt x="33274" y="40005"/>
                  </a:lnTo>
                  <a:lnTo>
                    <a:pt x="33274" y="40386"/>
                  </a:lnTo>
                  <a:lnTo>
                    <a:pt x="33667" y="40386"/>
                  </a:lnTo>
                  <a:lnTo>
                    <a:pt x="33667" y="39624"/>
                  </a:lnTo>
                  <a:close/>
                </a:path>
                <a:path w="143510" h="104775">
                  <a:moveTo>
                    <a:pt x="21209" y="26543"/>
                  </a:moveTo>
                  <a:lnTo>
                    <a:pt x="3695" y="26543"/>
                  </a:lnTo>
                  <a:lnTo>
                    <a:pt x="3695" y="26924"/>
                  </a:lnTo>
                  <a:lnTo>
                    <a:pt x="4089" y="27305"/>
                  </a:lnTo>
                  <a:lnTo>
                    <a:pt x="4089" y="28448"/>
                  </a:lnTo>
                  <a:lnTo>
                    <a:pt x="3314" y="29210"/>
                  </a:lnTo>
                  <a:lnTo>
                    <a:pt x="3314" y="29591"/>
                  </a:lnTo>
                  <a:lnTo>
                    <a:pt x="2921" y="29972"/>
                  </a:lnTo>
                  <a:lnTo>
                    <a:pt x="2921" y="30353"/>
                  </a:lnTo>
                  <a:lnTo>
                    <a:pt x="2527" y="30988"/>
                  </a:lnTo>
                  <a:lnTo>
                    <a:pt x="2527" y="31750"/>
                  </a:lnTo>
                  <a:lnTo>
                    <a:pt x="3314" y="32512"/>
                  </a:lnTo>
                  <a:lnTo>
                    <a:pt x="3314" y="32893"/>
                  </a:lnTo>
                  <a:lnTo>
                    <a:pt x="2921" y="33274"/>
                  </a:lnTo>
                  <a:lnTo>
                    <a:pt x="2921" y="33655"/>
                  </a:lnTo>
                  <a:lnTo>
                    <a:pt x="2527" y="34417"/>
                  </a:lnTo>
                  <a:lnTo>
                    <a:pt x="2146" y="34798"/>
                  </a:lnTo>
                  <a:lnTo>
                    <a:pt x="1752" y="34798"/>
                  </a:lnTo>
                  <a:lnTo>
                    <a:pt x="1358" y="35560"/>
                  </a:lnTo>
                  <a:lnTo>
                    <a:pt x="977" y="36195"/>
                  </a:lnTo>
                  <a:lnTo>
                    <a:pt x="584" y="36576"/>
                  </a:lnTo>
                  <a:lnTo>
                    <a:pt x="393" y="36957"/>
                  </a:lnTo>
                  <a:lnTo>
                    <a:pt x="393" y="37719"/>
                  </a:lnTo>
                  <a:lnTo>
                    <a:pt x="0" y="38481"/>
                  </a:lnTo>
                  <a:lnTo>
                    <a:pt x="393" y="38862"/>
                  </a:lnTo>
                  <a:lnTo>
                    <a:pt x="0" y="39243"/>
                  </a:lnTo>
                  <a:lnTo>
                    <a:pt x="393" y="39624"/>
                  </a:lnTo>
                  <a:lnTo>
                    <a:pt x="584" y="39624"/>
                  </a:lnTo>
                  <a:lnTo>
                    <a:pt x="584" y="40005"/>
                  </a:lnTo>
                  <a:lnTo>
                    <a:pt x="32893" y="40005"/>
                  </a:lnTo>
                  <a:lnTo>
                    <a:pt x="32893" y="39624"/>
                  </a:lnTo>
                  <a:lnTo>
                    <a:pt x="32499" y="39243"/>
                  </a:lnTo>
                  <a:lnTo>
                    <a:pt x="31330" y="39243"/>
                  </a:lnTo>
                  <a:lnTo>
                    <a:pt x="31330" y="38862"/>
                  </a:lnTo>
                  <a:lnTo>
                    <a:pt x="32105" y="38862"/>
                  </a:lnTo>
                  <a:lnTo>
                    <a:pt x="32105" y="38100"/>
                  </a:lnTo>
                  <a:lnTo>
                    <a:pt x="32499" y="38100"/>
                  </a:lnTo>
                  <a:lnTo>
                    <a:pt x="32499" y="37719"/>
                  </a:lnTo>
                  <a:lnTo>
                    <a:pt x="32105" y="37719"/>
                  </a:lnTo>
                  <a:lnTo>
                    <a:pt x="32105" y="37338"/>
                  </a:lnTo>
                  <a:lnTo>
                    <a:pt x="32499" y="37338"/>
                  </a:lnTo>
                  <a:lnTo>
                    <a:pt x="32499" y="36957"/>
                  </a:lnTo>
                  <a:lnTo>
                    <a:pt x="32105" y="36957"/>
                  </a:lnTo>
                  <a:lnTo>
                    <a:pt x="32105" y="35560"/>
                  </a:lnTo>
                  <a:lnTo>
                    <a:pt x="27635" y="35560"/>
                  </a:lnTo>
                  <a:lnTo>
                    <a:pt x="27635" y="32893"/>
                  </a:lnTo>
                  <a:lnTo>
                    <a:pt x="27241" y="32512"/>
                  </a:lnTo>
                  <a:lnTo>
                    <a:pt x="26860" y="32512"/>
                  </a:lnTo>
                  <a:lnTo>
                    <a:pt x="26860" y="32131"/>
                  </a:lnTo>
                  <a:lnTo>
                    <a:pt x="26466" y="32131"/>
                  </a:lnTo>
                  <a:lnTo>
                    <a:pt x="26073" y="31750"/>
                  </a:lnTo>
                  <a:lnTo>
                    <a:pt x="24320" y="31750"/>
                  </a:lnTo>
                  <a:lnTo>
                    <a:pt x="24320" y="31369"/>
                  </a:lnTo>
                  <a:lnTo>
                    <a:pt x="24523" y="31369"/>
                  </a:lnTo>
                  <a:lnTo>
                    <a:pt x="24523" y="30988"/>
                  </a:lnTo>
                  <a:lnTo>
                    <a:pt x="24320" y="30988"/>
                  </a:lnTo>
                  <a:lnTo>
                    <a:pt x="24320" y="29591"/>
                  </a:lnTo>
                  <a:lnTo>
                    <a:pt x="24523" y="29210"/>
                  </a:lnTo>
                  <a:lnTo>
                    <a:pt x="24320" y="29210"/>
                  </a:lnTo>
                  <a:lnTo>
                    <a:pt x="24320" y="28829"/>
                  </a:lnTo>
                  <a:lnTo>
                    <a:pt x="22771" y="28829"/>
                  </a:lnTo>
                  <a:lnTo>
                    <a:pt x="22771" y="28448"/>
                  </a:lnTo>
                  <a:lnTo>
                    <a:pt x="22377" y="28448"/>
                  </a:lnTo>
                  <a:lnTo>
                    <a:pt x="22377" y="28067"/>
                  </a:lnTo>
                  <a:lnTo>
                    <a:pt x="21983" y="28067"/>
                  </a:lnTo>
                  <a:lnTo>
                    <a:pt x="21983" y="27686"/>
                  </a:lnTo>
                  <a:lnTo>
                    <a:pt x="21602" y="27305"/>
                  </a:lnTo>
                  <a:lnTo>
                    <a:pt x="21602" y="26924"/>
                  </a:lnTo>
                  <a:lnTo>
                    <a:pt x="21209" y="26543"/>
                  </a:lnTo>
                  <a:close/>
                </a:path>
                <a:path w="143510" h="104775">
                  <a:moveTo>
                    <a:pt x="34251" y="39624"/>
                  </a:moveTo>
                  <a:lnTo>
                    <a:pt x="33858" y="39624"/>
                  </a:lnTo>
                  <a:lnTo>
                    <a:pt x="33858" y="40005"/>
                  </a:lnTo>
                  <a:lnTo>
                    <a:pt x="34251" y="39624"/>
                  </a:lnTo>
                  <a:close/>
                </a:path>
                <a:path w="143510" h="104775">
                  <a:moveTo>
                    <a:pt x="69481" y="38862"/>
                  </a:moveTo>
                  <a:lnTo>
                    <a:pt x="34251" y="38862"/>
                  </a:lnTo>
                  <a:lnTo>
                    <a:pt x="34251" y="40005"/>
                  </a:lnTo>
                  <a:lnTo>
                    <a:pt x="35420" y="40005"/>
                  </a:lnTo>
                  <a:lnTo>
                    <a:pt x="35420" y="39624"/>
                  </a:lnTo>
                  <a:lnTo>
                    <a:pt x="69374" y="39624"/>
                  </a:lnTo>
                  <a:lnTo>
                    <a:pt x="69481" y="38862"/>
                  </a:lnTo>
                  <a:close/>
                </a:path>
                <a:path w="143510" h="104775">
                  <a:moveTo>
                    <a:pt x="33858" y="39243"/>
                  </a:moveTo>
                  <a:lnTo>
                    <a:pt x="33667" y="39243"/>
                  </a:lnTo>
                  <a:lnTo>
                    <a:pt x="33667" y="39624"/>
                  </a:lnTo>
                  <a:lnTo>
                    <a:pt x="33858" y="39624"/>
                  </a:lnTo>
                  <a:lnTo>
                    <a:pt x="33858" y="39243"/>
                  </a:lnTo>
                  <a:close/>
                </a:path>
                <a:path w="143510" h="104775">
                  <a:moveTo>
                    <a:pt x="34251" y="38481"/>
                  </a:moveTo>
                  <a:lnTo>
                    <a:pt x="33858" y="38481"/>
                  </a:lnTo>
                  <a:lnTo>
                    <a:pt x="33858" y="39243"/>
                  </a:lnTo>
                  <a:lnTo>
                    <a:pt x="34251" y="39624"/>
                  </a:lnTo>
                  <a:lnTo>
                    <a:pt x="34251" y="38481"/>
                  </a:lnTo>
                  <a:close/>
                </a:path>
                <a:path w="143510" h="104775">
                  <a:moveTo>
                    <a:pt x="31724" y="38862"/>
                  </a:moveTo>
                  <a:lnTo>
                    <a:pt x="31330" y="38862"/>
                  </a:lnTo>
                  <a:lnTo>
                    <a:pt x="31330" y="39243"/>
                  </a:lnTo>
                  <a:lnTo>
                    <a:pt x="31724" y="39243"/>
                  </a:lnTo>
                  <a:lnTo>
                    <a:pt x="31724" y="38862"/>
                  </a:lnTo>
                  <a:close/>
                </a:path>
                <a:path w="143510" h="104775">
                  <a:moveTo>
                    <a:pt x="33667" y="38100"/>
                  </a:moveTo>
                  <a:lnTo>
                    <a:pt x="33667" y="38862"/>
                  </a:lnTo>
                  <a:lnTo>
                    <a:pt x="33858" y="38862"/>
                  </a:lnTo>
                  <a:lnTo>
                    <a:pt x="33858" y="38481"/>
                  </a:lnTo>
                  <a:lnTo>
                    <a:pt x="33667" y="38100"/>
                  </a:lnTo>
                  <a:close/>
                </a:path>
                <a:path w="143510" h="104775">
                  <a:moveTo>
                    <a:pt x="32499" y="38100"/>
                  </a:moveTo>
                  <a:lnTo>
                    <a:pt x="32105" y="38100"/>
                  </a:lnTo>
                  <a:lnTo>
                    <a:pt x="32105" y="38481"/>
                  </a:lnTo>
                  <a:lnTo>
                    <a:pt x="32499" y="38481"/>
                  </a:lnTo>
                  <a:lnTo>
                    <a:pt x="32499" y="38100"/>
                  </a:lnTo>
                  <a:close/>
                </a:path>
                <a:path w="143510" h="104775">
                  <a:moveTo>
                    <a:pt x="33274" y="38100"/>
                  </a:moveTo>
                  <a:lnTo>
                    <a:pt x="32880" y="38100"/>
                  </a:lnTo>
                  <a:lnTo>
                    <a:pt x="32880" y="38481"/>
                  </a:lnTo>
                  <a:lnTo>
                    <a:pt x="33274" y="38481"/>
                  </a:lnTo>
                  <a:lnTo>
                    <a:pt x="33274" y="38100"/>
                  </a:lnTo>
                  <a:close/>
                </a:path>
                <a:path w="143510" h="104775">
                  <a:moveTo>
                    <a:pt x="33858" y="37338"/>
                  </a:moveTo>
                  <a:lnTo>
                    <a:pt x="33667" y="37338"/>
                  </a:lnTo>
                  <a:lnTo>
                    <a:pt x="33667" y="37719"/>
                  </a:lnTo>
                  <a:lnTo>
                    <a:pt x="33858" y="38100"/>
                  </a:lnTo>
                  <a:lnTo>
                    <a:pt x="34251" y="38481"/>
                  </a:lnTo>
                  <a:lnTo>
                    <a:pt x="69088" y="38481"/>
                  </a:lnTo>
                  <a:lnTo>
                    <a:pt x="69088" y="37719"/>
                  </a:lnTo>
                  <a:lnTo>
                    <a:pt x="33858" y="37719"/>
                  </a:lnTo>
                  <a:lnTo>
                    <a:pt x="33858" y="37338"/>
                  </a:lnTo>
                  <a:close/>
                </a:path>
                <a:path w="143510" h="104775">
                  <a:moveTo>
                    <a:pt x="32499" y="37338"/>
                  </a:moveTo>
                  <a:lnTo>
                    <a:pt x="32105" y="37338"/>
                  </a:lnTo>
                  <a:lnTo>
                    <a:pt x="32105" y="37719"/>
                  </a:lnTo>
                  <a:lnTo>
                    <a:pt x="32499" y="37719"/>
                  </a:lnTo>
                  <a:lnTo>
                    <a:pt x="32499" y="37338"/>
                  </a:lnTo>
                  <a:close/>
                </a:path>
                <a:path w="143510" h="104775">
                  <a:moveTo>
                    <a:pt x="68300" y="37338"/>
                  </a:moveTo>
                  <a:lnTo>
                    <a:pt x="33858" y="37338"/>
                  </a:lnTo>
                  <a:lnTo>
                    <a:pt x="33858" y="37719"/>
                  </a:lnTo>
                  <a:lnTo>
                    <a:pt x="68694" y="37719"/>
                  </a:lnTo>
                  <a:lnTo>
                    <a:pt x="68300" y="37338"/>
                  </a:lnTo>
                  <a:close/>
                </a:path>
                <a:path w="143510" h="104775">
                  <a:moveTo>
                    <a:pt x="66429" y="36576"/>
                  </a:moveTo>
                  <a:lnTo>
                    <a:pt x="34645" y="36576"/>
                  </a:lnTo>
                  <a:lnTo>
                    <a:pt x="34645" y="36957"/>
                  </a:lnTo>
                  <a:lnTo>
                    <a:pt x="33274" y="36957"/>
                  </a:lnTo>
                  <a:lnTo>
                    <a:pt x="33274" y="37338"/>
                  </a:lnTo>
                  <a:lnTo>
                    <a:pt x="67525" y="37338"/>
                  </a:lnTo>
                  <a:lnTo>
                    <a:pt x="66560" y="36957"/>
                  </a:lnTo>
                  <a:lnTo>
                    <a:pt x="66429" y="36576"/>
                  </a:lnTo>
                  <a:close/>
                </a:path>
                <a:path w="143510" h="104775">
                  <a:moveTo>
                    <a:pt x="32893" y="36195"/>
                  </a:moveTo>
                  <a:lnTo>
                    <a:pt x="32499" y="36576"/>
                  </a:lnTo>
                  <a:lnTo>
                    <a:pt x="32499" y="36957"/>
                  </a:lnTo>
                  <a:lnTo>
                    <a:pt x="32893" y="36957"/>
                  </a:lnTo>
                  <a:lnTo>
                    <a:pt x="32893" y="36195"/>
                  </a:lnTo>
                  <a:close/>
                </a:path>
                <a:path w="143510" h="104775">
                  <a:moveTo>
                    <a:pt x="34251" y="35814"/>
                  </a:moveTo>
                  <a:lnTo>
                    <a:pt x="33858" y="35814"/>
                  </a:lnTo>
                  <a:lnTo>
                    <a:pt x="33858" y="36195"/>
                  </a:lnTo>
                  <a:lnTo>
                    <a:pt x="33667" y="36576"/>
                  </a:lnTo>
                  <a:lnTo>
                    <a:pt x="33667" y="36957"/>
                  </a:lnTo>
                  <a:lnTo>
                    <a:pt x="34251" y="36957"/>
                  </a:lnTo>
                  <a:lnTo>
                    <a:pt x="34251" y="35814"/>
                  </a:lnTo>
                  <a:close/>
                </a:path>
                <a:path w="143510" h="104775">
                  <a:moveTo>
                    <a:pt x="32499" y="36195"/>
                  </a:moveTo>
                  <a:lnTo>
                    <a:pt x="32105" y="36195"/>
                  </a:lnTo>
                  <a:lnTo>
                    <a:pt x="32105" y="36576"/>
                  </a:lnTo>
                  <a:lnTo>
                    <a:pt x="32499" y="36576"/>
                  </a:lnTo>
                  <a:lnTo>
                    <a:pt x="32499" y="36195"/>
                  </a:lnTo>
                  <a:close/>
                </a:path>
                <a:path w="143510" h="104775">
                  <a:moveTo>
                    <a:pt x="33274" y="36195"/>
                  </a:moveTo>
                  <a:lnTo>
                    <a:pt x="32893" y="36195"/>
                  </a:lnTo>
                  <a:lnTo>
                    <a:pt x="32893" y="36576"/>
                  </a:lnTo>
                  <a:lnTo>
                    <a:pt x="33274" y="36576"/>
                  </a:lnTo>
                  <a:lnTo>
                    <a:pt x="33274" y="36195"/>
                  </a:lnTo>
                  <a:close/>
                </a:path>
                <a:path w="143510" h="104775">
                  <a:moveTo>
                    <a:pt x="33858" y="35814"/>
                  </a:moveTo>
                  <a:lnTo>
                    <a:pt x="33667" y="35814"/>
                  </a:lnTo>
                  <a:lnTo>
                    <a:pt x="33667" y="36195"/>
                  </a:lnTo>
                  <a:lnTo>
                    <a:pt x="33858" y="36195"/>
                  </a:lnTo>
                  <a:lnTo>
                    <a:pt x="33858" y="35814"/>
                  </a:lnTo>
                  <a:close/>
                </a:path>
                <a:path w="143510" h="104775">
                  <a:moveTo>
                    <a:pt x="34645" y="35814"/>
                  </a:moveTo>
                  <a:lnTo>
                    <a:pt x="34251" y="35814"/>
                  </a:lnTo>
                  <a:lnTo>
                    <a:pt x="34251" y="36195"/>
                  </a:lnTo>
                  <a:lnTo>
                    <a:pt x="34645" y="35814"/>
                  </a:lnTo>
                  <a:close/>
                </a:path>
                <a:path w="143510" h="104775">
                  <a:moveTo>
                    <a:pt x="66167" y="35179"/>
                  </a:moveTo>
                  <a:lnTo>
                    <a:pt x="35026" y="35179"/>
                  </a:lnTo>
                  <a:lnTo>
                    <a:pt x="35026" y="35560"/>
                  </a:lnTo>
                  <a:lnTo>
                    <a:pt x="34645" y="35560"/>
                  </a:lnTo>
                  <a:lnTo>
                    <a:pt x="34645" y="36195"/>
                  </a:lnTo>
                  <a:lnTo>
                    <a:pt x="66298" y="36195"/>
                  </a:lnTo>
                  <a:lnTo>
                    <a:pt x="66167" y="35814"/>
                  </a:lnTo>
                  <a:lnTo>
                    <a:pt x="66167" y="35179"/>
                  </a:lnTo>
                  <a:close/>
                </a:path>
                <a:path w="143510" h="104775">
                  <a:moveTo>
                    <a:pt x="33667" y="35179"/>
                  </a:moveTo>
                  <a:lnTo>
                    <a:pt x="33274" y="35560"/>
                  </a:lnTo>
                  <a:lnTo>
                    <a:pt x="33274" y="35814"/>
                  </a:lnTo>
                  <a:lnTo>
                    <a:pt x="33667" y="35814"/>
                  </a:lnTo>
                  <a:lnTo>
                    <a:pt x="33667" y="35179"/>
                  </a:lnTo>
                  <a:close/>
                </a:path>
                <a:path w="143510" h="104775">
                  <a:moveTo>
                    <a:pt x="33858" y="35560"/>
                  </a:moveTo>
                  <a:lnTo>
                    <a:pt x="33667" y="35560"/>
                  </a:lnTo>
                  <a:lnTo>
                    <a:pt x="33858" y="35814"/>
                  </a:lnTo>
                  <a:lnTo>
                    <a:pt x="33858" y="35560"/>
                  </a:lnTo>
                  <a:close/>
                </a:path>
                <a:path w="143510" h="104775">
                  <a:moveTo>
                    <a:pt x="27635" y="35179"/>
                  </a:moveTo>
                  <a:lnTo>
                    <a:pt x="27635" y="35560"/>
                  </a:lnTo>
                  <a:lnTo>
                    <a:pt x="28028" y="35560"/>
                  </a:lnTo>
                  <a:lnTo>
                    <a:pt x="27635" y="35179"/>
                  </a:lnTo>
                  <a:close/>
                </a:path>
                <a:path w="143510" h="104775">
                  <a:moveTo>
                    <a:pt x="28994" y="35179"/>
                  </a:moveTo>
                  <a:lnTo>
                    <a:pt x="28028" y="35179"/>
                  </a:lnTo>
                  <a:lnTo>
                    <a:pt x="28028" y="35560"/>
                  </a:lnTo>
                  <a:lnTo>
                    <a:pt x="28994" y="35560"/>
                  </a:lnTo>
                  <a:lnTo>
                    <a:pt x="28994" y="35179"/>
                  </a:lnTo>
                  <a:close/>
                </a:path>
                <a:path w="143510" h="104775">
                  <a:moveTo>
                    <a:pt x="29768" y="35179"/>
                  </a:moveTo>
                  <a:lnTo>
                    <a:pt x="28994" y="35179"/>
                  </a:lnTo>
                  <a:lnTo>
                    <a:pt x="28994" y="35560"/>
                  </a:lnTo>
                  <a:lnTo>
                    <a:pt x="29768" y="35560"/>
                  </a:lnTo>
                  <a:lnTo>
                    <a:pt x="29768" y="35179"/>
                  </a:lnTo>
                  <a:close/>
                </a:path>
                <a:path w="143510" h="104775">
                  <a:moveTo>
                    <a:pt x="30937" y="32893"/>
                  </a:moveTo>
                  <a:lnTo>
                    <a:pt x="30162" y="32893"/>
                  </a:lnTo>
                  <a:lnTo>
                    <a:pt x="30162" y="34417"/>
                  </a:lnTo>
                  <a:lnTo>
                    <a:pt x="29768" y="34417"/>
                  </a:lnTo>
                  <a:lnTo>
                    <a:pt x="29768" y="35560"/>
                  </a:lnTo>
                  <a:lnTo>
                    <a:pt x="32499" y="35560"/>
                  </a:lnTo>
                  <a:lnTo>
                    <a:pt x="32105" y="35179"/>
                  </a:lnTo>
                  <a:lnTo>
                    <a:pt x="30556" y="35179"/>
                  </a:lnTo>
                  <a:lnTo>
                    <a:pt x="30556" y="33274"/>
                  </a:lnTo>
                  <a:lnTo>
                    <a:pt x="30937" y="32893"/>
                  </a:lnTo>
                  <a:close/>
                </a:path>
                <a:path w="143510" h="104775">
                  <a:moveTo>
                    <a:pt x="32499" y="35179"/>
                  </a:moveTo>
                  <a:lnTo>
                    <a:pt x="32105" y="35179"/>
                  </a:lnTo>
                  <a:lnTo>
                    <a:pt x="32499" y="35560"/>
                  </a:lnTo>
                  <a:lnTo>
                    <a:pt x="32499" y="35179"/>
                  </a:lnTo>
                  <a:close/>
                </a:path>
                <a:path w="143510" h="104775">
                  <a:moveTo>
                    <a:pt x="34251" y="35179"/>
                  </a:moveTo>
                  <a:lnTo>
                    <a:pt x="33858" y="35179"/>
                  </a:lnTo>
                  <a:lnTo>
                    <a:pt x="33858" y="35560"/>
                  </a:lnTo>
                  <a:lnTo>
                    <a:pt x="34251" y="35560"/>
                  </a:lnTo>
                  <a:lnTo>
                    <a:pt x="34251" y="35179"/>
                  </a:lnTo>
                  <a:close/>
                </a:path>
                <a:path w="143510" h="104775">
                  <a:moveTo>
                    <a:pt x="29387" y="34417"/>
                  </a:moveTo>
                  <a:lnTo>
                    <a:pt x="28409" y="34417"/>
                  </a:lnTo>
                  <a:lnTo>
                    <a:pt x="28409" y="34798"/>
                  </a:lnTo>
                  <a:lnTo>
                    <a:pt x="27635" y="34798"/>
                  </a:lnTo>
                  <a:lnTo>
                    <a:pt x="27635" y="35179"/>
                  </a:lnTo>
                  <a:lnTo>
                    <a:pt x="29387" y="35179"/>
                  </a:lnTo>
                  <a:lnTo>
                    <a:pt x="29387" y="34417"/>
                  </a:lnTo>
                  <a:close/>
                </a:path>
                <a:path w="143510" h="104775">
                  <a:moveTo>
                    <a:pt x="30937" y="34798"/>
                  </a:moveTo>
                  <a:lnTo>
                    <a:pt x="30556" y="34798"/>
                  </a:lnTo>
                  <a:lnTo>
                    <a:pt x="30556" y="35179"/>
                  </a:lnTo>
                  <a:lnTo>
                    <a:pt x="30937" y="35179"/>
                  </a:lnTo>
                  <a:lnTo>
                    <a:pt x="30937" y="34798"/>
                  </a:lnTo>
                  <a:close/>
                </a:path>
                <a:path w="143510" h="104775">
                  <a:moveTo>
                    <a:pt x="33858" y="33655"/>
                  </a:moveTo>
                  <a:lnTo>
                    <a:pt x="30937" y="33655"/>
                  </a:lnTo>
                  <a:lnTo>
                    <a:pt x="30937" y="34798"/>
                  </a:lnTo>
                  <a:lnTo>
                    <a:pt x="32499" y="34798"/>
                  </a:lnTo>
                  <a:lnTo>
                    <a:pt x="32499" y="35179"/>
                  </a:lnTo>
                  <a:lnTo>
                    <a:pt x="32893" y="35179"/>
                  </a:lnTo>
                  <a:lnTo>
                    <a:pt x="32893" y="34417"/>
                  </a:lnTo>
                  <a:lnTo>
                    <a:pt x="33667" y="34417"/>
                  </a:lnTo>
                  <a:lnTo>
                    <a:pt x="33858" y="34036"/>
                  </a:lnTo>
                  <a:lnTo>
                    <a:pt x="33858" y="33655"/>
                  </a:lnTo>
                  <a:close/>
                </a:path>
                <a:path w="143510" h="104775">
                  <a:moveTo>
                    <a:pt x="33667" y="34798"/>
                  </a:moveTo>
                  <a:lnTo>
                    <a:pt x="33274" y="34798"/>
                  </a:lnTo>
                  <a:lnTo>
                    <a:pt x="33274" y="35179"/>
                  </a:lnTo>
                  <a:lnTo>
                    <a:pt x="33667" y="35179"/>
                  </a:lnTo>
                  <a:lnTo>
                    <a:pt x="33667" y="34798"/>
                  </a:lnTo>
                  <a:close/>
                </a:path>
                <a:path w="143510" h="104775">
                  <a:moveTo>
                    <a:pt x="35026" y="34417"/>
                  </a:moveTo>
                  <a:lnTo>
                    <a:pt x="34645" y="34417"/>
                  </a:lnTo>
                  <a:lnTo>
                    <a:pt x="34645" y="35179"/>
                  </a:lnTo>
                  <a:lnTo>
                    <a:pt x="35026" y="34798"/>
                  </a:lnTo>
                  <a:lnTo>
                    <a:pt x="35026" y="34417"/>
                  </a:lnTo>
                  <a:close/>
                </a:path>
                <a:path w="143510" h="104775">
                  <a:moveTo>
                    <a:pt x="34645" y="34036"/>
                  </a:moveTo>
                  <a:lnTo>
                    <a:pt x="34251" y="34417"/>
                  </a:lnTo>
                  <a:lnTo>
                    <a:pt x="34251" y="34798"/>
                  </a:lnTo>
                  <a:lnTo>
                    <a:pt x="34645" y="34798"/>
                  </a:lnTo>
                  <a:lnTo>
                    <a:pt x="34645" y="34036"/>
                  </a:lnTo>
                  <a:close/>
                </a:path>
                <a:path w="143510" h="104775">
                  <a:moveTo>
                    <a:pt x="35420" y="33274"/>
                  </a:moveTo>
                  <a:lnTo>
                    <a:pt x="35026" y="33274"/>
                  </a:lnTo>
                  <a:lnTo>
                    <a:pt x="35026" y="34798"/>
                  </a:lnTo>
                  <a:lnTo>
                    <a:pt x="35420" y="34417"/>
                  </a:lnTo>
                  <a:lnTo>
                    <a:pt x="35420" y="33274"/>
                  </a:lnTo>
                  <a:close/>
                </a:path>
                <a:path w="143510" h="104775">
                  <a:moveTo>
                    <a:pt x="30937" y="32131"/>
                  </a:moveTo>
                  <a:lnTo>
                    <a:pt x="27241" y="32131"/>
                  </a:lnTo>
                  <a:lnTo>
                    <a:pt x="27635" y="32512"/>
                  </a:lnTo>
                  <a:lnTo>
                    <a:pt x="27635" y="34417"/>
                  </a:lnTo>
                  <a:lnTo>
                    <a:pt x="28028" y="34417"/>
                  </a:lnTo>
                  <a:lnTo>
                    <a:pt x="28028" y="34036"/>
                  </a:lnTo>
                  <a:lnTo>
                    <a:pt x="28409" y="34036"/>
                  </a:lnTo>
                  <a:lnTo>
                    <a:pt x="28409" y="33274"/>
                  </a:lnTo>
                  <a:lnTo>
                    <a:pt x="29387" y="33274"/>
                  </a:lnTo>
                  <a:lnTo>
                    <a:pt x="29387" y="32893"/>
                  </a:lnTo>
                  <a:lnTo>
                    <a:pt x="30556" y="32893"/>
                  </a:lnTo>
                  <a:lnTo>
                    <a:pt x="30556" y="32512"/>
                  </a:lnTo>
                  <a:lnTo>
                    <a:pt x="30937" y="32512"/>
                  </a:lnTo>
                  <a:lnTo>
                    <a:pt x="30937" y="32131"/>
                  </a:lnTo>
                  <a:close/>
                </a:path>
                <a:path w="143510" h="104775">
                  <a:moveTo>
                    <a:pt x="28994" y="33274"/>
                  </a:moveTo>
                  <a:lnTo>
                    <a:pt x="28409" y="33274"/>
                  </a:lnTo>
                  <a:lnTo>
                    <a:pt x="28409" y="34036"/>
                  </a:lnTo>
                  <a:lnTo>
                    <a:pt x="28028" y="34417"/>
                  </a:lnTo>
                  <a:lnTo>
                    <a:pt x="28994" y="34417"/>
                  </a:lnTo>
                  <a:lnTo>
                    <a:pt x="28994" y="34036"/>
                  </a:lnTo>
                  <a:lnTo>
                    <a:pt x="28803" y="34036"/>
                  </a:lnTo>
                  <a:lnTo>
                    <a:pt x="28803" y="33655"/>
                  </a:lnTo>
                  <a:lnTo>
                    <a:pt x="28994" y="33655"/>
                  </a:lnTo>
                  <a:lnTo>
                    <a:pt x="28994" y="33274"/>
                  </a:lnTo>
                  <a:close/>
                </a:path>
                <a:path w="143510" h="104775">
                  <a:moveTo>
                    <a:pt x="29768" y="33274"/>
                  </a:moveTo>
                  <a:lnTo>
                    <a:pt x="28994" y="33274"/>
                  </a:lnTo>
                  <a:lnTo>
                    <a:pt x="29387" y="33655"/>
                  </a:lnTo>
                  <a:lnTo>
                    <a:pt x="29387" y="34036"/>
                  </a:lnTo>
                  <a:lnTo>
                    <a:pt x="28994" y="34036"/>
                  </a:lnTo>
                  <a:lnTo>
                    <a:pt x="28994" y="34417"/>
                  </a:lnTo>
                  <a:lnTo>
                    <a:pt x="30162" y="34417"/>
                  </a:lnTo>
                  <a:lnTo>
                    <a:pt x="30162" y="33655"/>
                  </a:lnTo>
                  <a:lnTo>
                    <a:pt x="29768" y="33655"/>
                  </a:lnTo>
                  <a:lnTo>
                    <a:pt x="29768" y="33274"/>
                  </a:lnTo>
                  <a:close/>
                </a:path>
                <a:path w="143510" h="104775">
                  <a:moveTo>
                    <a:pt x="35026" y="34036"/>
                  </a:moveTo>
                  <a:lnTo>
                    <a:pt x="34645" y="34036"/>
                  </a:lnTo>
                  <a:lnTo>
                    <a:pt x="35026" y="34417"/>
                  </a:lnTo>
                  <a:lnTo>
                    <a:pt x="35026" y="34036"/>
                  </a:lnTo>
                  <a:close/>
                </a:path>
                <a:path w="143510" h="104775">
                  <a:moveTo>
                    <a:pt x="28994" y="33655"/>
                  </a:moveTo>
                  <a:lnTo>
                    <a:pt x="28803" y="33655"/>
                  </a:lnTo>
                  <a:lnTo>
                    <a:pt x="28803" y="34036"/>
                  </a:lnTo>
                  <a:lnTo>
                    <a:pt x="28994" y="34036"/>
                  </a:lnTo>
                  <a:lnTo>
                    <a:pt x="28994" y="33655"/>
                  </a:lnTo>
                  <a:close/>
                </a:path>
                <a:path w="143510" h="104775">
                  <a:moveTo>
                    <a:pt x="33858" y="33274"/>
                  </a:moveTo>
                  <a:lnTo>
                    <a:pt x="30556" y="33274"/>
                  </a:lnTo>
                  <a:lnTo>
                    <a:pt x="30556" y="34036"/>
                  </a:lnTo>
                  <a:lnTo>
                    <a:pt x="30937" y="34036"/>
                  </a:lnTo>
                  <a:lnTo>
                    <a:pt x="30937" y="33655"/>
                  </a:lnTo>
                  <a:lnTo>
                    <a:pt x="33858" y="33655"/>
                  </a:lnTo>
                  <a:lnTo>
                    <a:pt x="33858" y="33274"/>
                  </a:lnTo>
                  <a:close/>
                </a:path>
                <a:path w="143510" h="104775">
                  <a:moveTo>
                    <a:pt x="34251" y="33655"/>
                  </a:moveTo>
                  <a:lnTo>
                    <a:pt x="34251" y="34036"/>
                  </a:lnTo>
                  <a:lnTo>
                    <a:pt x="34645" y="34036"/>
                  </a:lnTo>
                  <a:lnTo>
                    <a:pt x="34251" y="33655"/>
                  </a:lnTo>
                  <a:close/>
                </a:path>
                <a:path w="143510" h="104775">
                  <a:moveTo>
                    <a:pt x="35026" y="33274"/>
                  </a:moveTo>
                  <a:lnTo>
                    <a:pt x="34645" y="33655"/>
                  </a:lnTo>
                  <a:lnTo>
                    <a:pt x="35026" y="34036"/>
                  </a:lnTo>
                  <a:lnTo>
                    <a:pt x="35026" y="33274"/>
                  </a:lnTo>
                  <a:close/>
                </a:path>
                <a:path w="143510" h="104775">
                  <a:moveTo>
                    <a:pt x="35814" y="33655"/>
                  </a:moveTo>
                  <a:lnTo>
                    <a:pt x="35420" y="33655"/>
                  </a:lnTo>
                  <a:lnTo>
                    <a:pt x="35420" y="34036"/>
                  </a:lnTo>
                  <a:lnTo>
                    <a:pt x="35814" y="34036"/>
                  </a:lnTo>
                  <a:lnTo>
                    <a:pt x="35814" y="33655"/>
                  </a:lnTo>
                  <a:close/>
                </a:path>
                <a:path w="143510" h="104775">
                  <a:moveTo>
                    <a:pt x="36195" y="33655"/>
                  </a:moveTo>
                  <a:lnTo>
                    <a:pt x="35814" y="33655"/>
                  </a:lnTo>
                  <a:lnTo>
                    <a:pt x="35814" y="34036"/>
                  </a:lnTo>
                  <a:lnTo>
                    <a:pt x="36195" y="33655"/>
                  </a:lnTo>
                  <a:close/>
                </a:path>
                <a:path w="143510" h="104775">
                  <a:moveTo>
                    <a:pt x="66167" y="33655"/>
                  </a:moveTo>
                  <a:lnTo>
                    <a:pt x="36588" y="33655"/>
                  </a:lnTo>
                  <a:lnTo>
                    <a:pt x="36195" y="34036"/>
                  </a:lnTo>
                  <a:lnTo>
                    <a:pt x="65970" y="34036"/>
                  </a:lnTo>
                  <a:lnTo>
                    <a:pt x="66167" y="33655"/>
                  </a:lnTo>
                  <a:close/>
                </a:path>
                <a:path w="143510" h="104775">
                  <a:moveTo>
                    <a:pt x="30162" y="32893"/>
                  </a:moveTo>
                  <a:lnTo>
                    <a:pt x="29768" y="32893"/>
                  </a:lnTo>
                  <a:lnTo>
                    <a:pt x="29768" y="33655"/>
                  </a:lnTo>
                  <a:lnTo>
                    <a:pt x="30162" y="33655"/>
                  </a:lnTo>
                  <a:lnTo>
                    <a:pt x="30162" y="32893"/>
                  </a:lnTo>
                  <a:close/>
                </a:path>
                <a:path w="143510" h="104775">
                  <a:moveTo>
                    <a:pt x="34645" y="32893"/>
                  </a:moveTo>
                  <a:lnTo>
                    <a:pt x="34251" y="32893"/>
                  </a:lnTo>
                  <a:lnTo>
                    <a:pt x="34251" y="33655"/>
                  </a:lnTo>
                  <a:lnTo>
                    <a:pt x="34645" y="33655"/>
                  </a:lnTo>
                  <a:lnTo>
                    <a:pt x="34645" y="32893"/>
                  </a:lnTo>
                  <a:close/>
                </a:path>
                <a:path w="143510" h="104775">
                  <a:moveTo>
                    <a:pt x="36982" y="33274"/>
                  </a:moveTo>
                  <a:lnTo>
                    <a:pt x="36588" y="33274"/>
                  </a:lnTo>
                  <a:lnTo>
                    <a:pt x="36588" y="33655"/>
                  </a:lnTo>
                  <a:lnTo>
                    <a:pt x="36982" y="33274"/>
                  </a:lnTo>
                  <a:close/>
                </a:path>
                <a:path w="143510" h="104775">
                  <a:moveTo>
                    <a:pt x="37757" y="32893"/>
                  </a:moveTo>
                  <a:lnTo>
                    <a:pt x="37363" y="33274"/>
                  </a:lnTo>
                  <a:lnTo>
                    <a:pt x="37363" y="33655"/>
                  </a:lnTo>
                  <a:lnTo>
                    <a:pt x="65773" y="33655"/>
                  </a:lnTo>
                  <a:lnTo>
                    <a:pt x="65773" y="33274"/>
                  </a:lnTo>
                  <a:lnTo>
                    <a:pt x="37757" y="33274"/>
                  </a:lnTo>
                  <a:lnTo>
                    <a:pt x="37757" y="32893"/>
                  </a:lnTo>
                  <a:close/>
                </a:path>
                <a:path w="143510" h="104775">
                  <a:moveTo>
                    <a:pt x="31330" y="32512"/>
                  </a:moveTo>
                  <a:lnTo>
                    <a:pt x="30937" y="32512"/>
                  </a:lnTo>
                  <a:lnTo>
                    <a:pt x="30937" y="33274"/>
                  </a:lnTo>
                  <a:lnTo>
                    <a:pt x="31330" y="32893"/>
                  </a:lnTo>
                  <a:lnTo>
                    <a:pt x="31330" y="32512"/>
                  </a:lnTo>
                  <a:close/>
                </a:path>
                <a:path w="143510" h="104775">
                  <a:moveTo>
                    <a:pt x="31330" y="32131"/>
                  </a:moveTo>
                  <a:lnTo>
                    <a:pt x="31330" y="33274"/>
                  </a:lnTo>
                  <a:lnTo>
                    <a:pt x="31724" y="33274"/>
                  </a:lnTo>
                  <a:lnTo>
                    <a:pt x="31724" y="32512"/>
                  </a:lnTo>
                  <a:lnTo>
                    <a:pt x="31330" y="32131"/>
                  </a:lnTo>
                  <a:close/>
                </a:path>
                <a:path w="143510" h="104775">
                  <a:moveTo>
                    <a:pt x="34645" y="32131"/>
                  </a:moveTo>
                  <a:lnTo>
                    <a:pt x="31724" y="32131"/>
                  </a:lnTo>
                  <a:lnTo>
                    <a:pt x="31724" y="33274"/>
                  </a:lnTo>
                  <a:lnTo>
                    <a:pt x="34251" y="33274"/>
                  </a:lnTo>
                  <a:lnTo>
                    <a:pt x="34251" y="32512"/>
                  </a:lnTo>
                  <a:lnTo>
                    <a:pt x="34645" y="32512"/>
                  </a:lnTo>
                  <a:lnTo>
                    <a:pt x="34645" y="32131"/>
                  </a:lnTo>
                  <a:close/>
                </a:path>
                <a:path w="143510" h="104775">
                  <a:moveTo>
                    <a:pt x="35814" y="31750"/>
                  </a:moveTo>
                  <a:lnTo>
                    <a:pt x="35026" y="31750"/>
                  </a:lnTo>
                  <a:lnTo>
                    <a:pt x="35026" y="32131"/>
                  </a:lnTo>
                  <a:lnTo>
                    <a:pt x="34645" y="32512"/>
                  </a:lnTo>
                  <a:lnTo>
                    <a:pt x="34645" y="33274"/>
                  </a:lnTo>
                  <a:lnTo>
                    <a:pt x="35026" y="33274"/>
                  </a:lnTo>
                  <a:lnTo>
                    <a:pt x="35026" y="32512"/>
                  </a:lnTo>
                  <a:lnTo>
                    <a:pt x="35420" y="32512"/>
                  </a:lnTo>
                  <a:lnTo>
                    <a:pt x="35420" y="32131"/>
                  </a:lnTo>
                  <a:lnTo>
                    <a:pt x="35814" y="31750"/>
                  </a:lnTo>
                  <a:close/>
                </a:path>
                <a:path w="143510" h="104775">
                  <a:moveTo>
                    <a:pt x="37363" y="32512"/>
                  </a:moveTo>
                  <a:lnTo>
                    <a:pt x="36588" y="32512"/>
                  </a:lnTo>
                  <a:lnTo>
                    <a:pt x="36588" y="32893"/>
                  </a:lnTo>
                  <a:lnTo>
                    <a:pt x="36982" y="32893"/>
                  </a:lnTo>
                  <a:lnTo>
                    <a:pt x="36982" y="33274"/>
                  </a:lnTo>
                  <a:lnTo>
                    <a:pt x="37363" y="33274"/>
                  </a:lnTo>
                  <a:lnTo>
                    <a:pt x="37363" y="32512"/>
                  </a:lnTo>
                  <a:close/>
                </a:path>
                <a:path w="143510" h="104775">
                  <a:moveTo>
                    <a:pt x="65392" y="32893"/>
                  </a:moveTo>
                  <a:lnTo>
                    <a:pt x="37757" y="32893"/>
                  </a:lnTo>
                  <a:lnTo>
                    <a:pt x="37757" y="33274"/>
                  </a:lnTo>
                  <a:lnTo>
                    <a:pt x="65392" y="33274"/>
                  </a:lnTo>
                  <a:lnTo>
                    <a:pt x="65392" y="32893"/>
                  </a:lnTo>
                  <a:close/>
                </a:path>
                <a:path w="143510" h="104775">
                  <a:moveTo>
                    <a:pt x="30937" y="32512"/>
                  </a:moveTo>
                  <a:lnTo>
                    <a:pt x="30556" y="32512"/>
                  </a:lnTo>
                  <a:lnTo>
                    <a:pt x="30556" y="32893"/>
                  </a:lnTo>
                  <a:lnTo>
                    <a:pt x="30937" y="32512"/>
                  </a:lnTo>
                  <a:close/>
                </a:path>
                <a:path w="143510" h="104775">
                  <a:moveTo>
                    <a:pt x="35814" y="32512"/>
                  </a:moveTo>
                  <a:lnTo>
                    <a:pt x="35420" y="32512"/>
                  </a:lnTo>
                  <a:lnTo>
                    <a:pt x="35420" y="32893"/>
                  </a:lnTo>
                  <a:lnTo>
                    <a:pt x="35814" y="32893"/>
                  </a:lnTo>
                  <a:lnTo>
                    <a:pt x="35814" y="32512"/>
                  </a:lnTo>
                  <a:close/>
                </a:path>
                <a:path w="143510" h="104775">
                  <a:moveTo>
                    <a:pt x="36195" y="32131"/>
                  </a:moveTo>
                  <a:lnTo>
                    <a:pt x="35814" y="32131"/>
                  </a:lnTo>
                  <a:lnTo>
                    <a:pt x="35814" y="32893"/>
                  </a:lnTo>
                  <a:lnTo>
                    <a:pt x="36195" y="32893"/>
                  </a:lnTo>
                  <a:lnTo>
                    <a:pt x="36195" y="32131"/>
                  </a:lnTo>
                  <a:close/>
                </a:path>
                <a:path w="143510" h="104775">
                  <a:moveTo>
                    <a:pt x="37757" y="32512"/>
                  </a:moveTo>
                  <a:lnTo>
                    <a:pt x="37363" y="32512"/>
                  </a:lnTo>
                  <a:lnTo>
                    <a:pt x="37363" y="32893"/>
                  </a:lnTo>
                  <a:lnTo>
                    <a:pt x="37757" y="32893"/>
                  </a:lnTo>
                  <a:lnTo>
                    <a:pt x="37757" y="32512"/>
                  </a:lnTo>
                  <a:close/>
                </a:path>
                <a:path w="143510" h="104775">
                  <a:moveTo>
                    <a:pt x="27241" y="32131"/>
                  </a:moveTo>
                  <a:lnTo>
                    <a:pt x="26860" y="32512"/>
                  </a:lnTo>
                  <a:lnTo>
                    <a:pt x="27241" y="32512"/>
                  </a:lnTo>
                  <a:lnTo>
                    <a:pt x="27241" y="32131"/>
                  </a:lnTo>
                  <a:close/>
                </a:path>
                <a:path w="143510" h="104775">
                  <a:moveTo>
                    <a:pt x="35814" y="31750"/>
                  </a:moveTo>
                  <a:lnTo>
                    <a:pt x="35420" y="32131"/>
                  </a:lnTo>
                  <a:lnTo>
                    <a:pt x="35801" y="32131"/>
                  </a:lnTo>
                  <a:lnTo>
                    <a:pt x="35801" y="32512"/>
                  </a:lnTo>
                  <a:lnTo>
                    <a:pt x="35814" y="31750"/>
                  </a:lnTo>
                  <a:close/>
                </a:path>
                <a:path w="143510" h="104775">
                  <a:moveTo>
                    <a:pt x="36982" y="32131"/>
                  </a:moveTo>
                  <a:lnTo>
                    <a:pt x="36588" y="32131"/>
                  </a:lnTo>
                  <a:lnTo>
                    <a:pt x="36588" y="32512"/>
                  </a:lnTo>
                  <a:lnTo>
                    <a:pt x="36982" y="32131"/>
                  </a:lnTo>
                  <a:close/>
                </a:path>
                <a:path w="143510" h="104775">
                  <a:moveTo>
                    <a:pt x="31724" y="31750"/>
                  </a:moveTo>
                  <a:lnTo>
                    <a:pt x="26466" y="31750"/>
                  </a:lnTo>
                  <a:lnTo>
                    <a:pt x="26466" y="32131"/>
                  </a:lnTo>
                  <a:lnTo>
                    <a:pt x="31724" y="32131"/>
                  </a:lnTo>
                  <a:lnTo>
                    <a:pt x="31915" y="31940"/>
                  </a:lnTo>
                  <a:lnTo>
                    <a:pt x="31724" y="31750"/>
                  </a:lnTo>
                  <a:close/>
                </a:path>
                <a:path w="143510" h="104775">
                  <a:moveTo>
                    <a:pt x="32105" y="31750"/>
                  </a:moveTo>
                  <a:lnTo>
                    <a:pt x="31915" y="31940"/>
                  </a:lnTo>
                  <a:lnTo>
                    <a:pt x="32105" y="32131"/>
                  </a:lnTo>
                  <a:lnTo>
                    <a:pt x="32105" y="31750"/>
                  </a:lnTo>
                  <a:close/>
                </a:path>
                <a:path w="143510" h="104775">
                  <a:moveTo>
                    <a:pt x="35026" y="31750"/>
                  </a:moveTo>
                  <a:lnTo>
                    <a:pt x="32105" y="31750"/>
                  </a:lnTo>
                  <a:lnTo>
                    <a:pt x="32105" y="32131"/>
                  </a:lnTo>
                  <a:lnTo>
                    <a:pt x="35026" y="32131"/>
                  </a:lnTo>
                  <a:lnTo>
                    <a:pt x="35026" y="31750"/>
                  </a:lnTo>
                  <a:close/>
                </a:path>
                <a:path w="143510" h="104775">
                  <a:moveTo>
                    <a:pt x="36588" y="31750"/>
                  </a:moveTo>
                  <a:lnTo>
                    <a:pt x="36195" y="31750"/>
                  </a:lnTo>
                  <a:lnTo>
                    <a:pt x="36195" y="32131"/>
                  </a:lnTo>
                  <a:lnTo>
                    <a:pt x="36588" y="32131"/>
                  </a:lnTo>
                  <a:lnTo>
                    <a:pt x="36588" y="31750"/>
                  </a:lnTo>
                  <a:close/>
                </a:path>
                <a:path w="143510" h="104775">
                  <a:moveTo>
                    <a:pt x="38138" y="31750"/>
                  </a:moveTo>
                  <a:lnTo>
                    <a:pt x="37757" y="32131"/>
                  </a:lnTo>
                  <a:lnTo>
                    <a:pt x="38138" y="32131"/>
                  </a:lnTo>
                  <a:lnTo>
                    <a:pt x="38138" y="31750"/>
                  </a:lnTo>
                  <a:close/>
                </a:path>
                <a:path w="143510" h="104775">
                  <a:moveTo>
                    <a:pt x="67017" y="31369"/>
                  </a:moveTo>
                  <a:lnTo>
                    <a:pt x="39116" y="31369"/>
                  </a:lnTo>
                  <a:lnTo>
                    <a:pt x="39116" y="31750"/>
                  </a:lnTo>
                  <a:lnTo>
                    <a:pt x="38138" y="31750"/>
                  </a:lnTo>
                  <a:lnTo>
                    <a:pt x="38138" y="32131"/>
                  </a:lnTo>
                  <a:lnTo>
                    <a:pt x="66560" y="32131"/>
                  </a:lnTo>
                  <a:lnTo>
                    <a:pt x="66941" y="31750"/>
                  </a:lnTo>
                  <a:lnTo>
                    <a:pt x="67017" y="31369"/>
                  </a:lnTo>
                  <a:close/>
                </a:path>
                <a:path w="143510" h="104775">
                  <a:moveTo>
                    <a:pt x="24523" y="31369"/>
                  </a:moveTo>
                  <a:lnTo>
                    <a:pt x="24320" y="31750"/>
                  </a:lnTo>
                  <a:lnTo>
                    <a:pt x="24523" y="31750"/>
                  </a:lnTo>
                  <a:lnTo>
                    <a:pt x="24523" y="31369"/>
                  </a:lnTo>
                  <a:close/>
                </a:path>
                <a:path w="143510" h="104775">
                  <a:moveTo>
                    <a:pt x="25298" y="31369"/>
                  </a:moveTo>
                  <a:lnTo>
                    <a:pt x="24523" y="31369"/>
                  </a:lnTo>
                  <a:lnTo>
                    <a:pt x="24523" y="31750"/>
                  </a:lnTo>
                  <a:lnTo>
                    <a:pt x="25298" y="31750"/>
                  </a:lnTo>
                  <a:lnTo>
                    <a:pt x="25298" y="31369"/>
                  </a:lnTo>
                  <a:close/>
                </a:path>
                <a:path w="143510" h="104775">
                  <a:moveTo>
                    <a:pt x="32893" y="30353"/>
                  </a:moveTo>
                  <a:lnTo>
                    <a:pt x="24523" y="30353"/>
                  </a:lnTo>
                  <a:lnTo>
                    <a:pt x="24523" y="30988"/>
                  </a:lnTo>
                  <a:lnTo>
                    <a:pt x="24904" y="30988"/>
                  </a:lnTo>
                  <a:lnTo>
                    <a:pt x="24904" y="31369"/>
                  </a:lnTo>
                  <a:lnTo>
                    <a:pt x="25298" y="31369"/>
                  </a:lnTo>
                  <a:lnTo>
                    <a:pt x="25298" y="31750"/>
                  </a:lnTo>
                  <a:lnTo>
                    <a:pt x="32105" y="31750"/>
                  </a:lnTo>
                  <a:lnTo>
                    <a:pt x="32105" y="30988"/>
                  </a:lnTo>
                  <a:lnTo>
                    <a:pt x="32499" y="30734"/>
                  </a:lnTo>
                  <a:lnTo>
                    <a:pt x="32893" y="30734"/>
                  </a:lnTo>
                  <a:lnTo>
                    <a:pt x="32893" y="30353"/>
                  </a:lnTo>
                  <a:close/>
                </a:path>
                <a:path w="143510" h="104775">
                  <a:moveTo>
                    <a:pt x="32893" y="31369"/>
                  </a:moveTo>
                  <a:lnTo>
                    <a:pt x="32499" y="31750"/>
                  </a:lnTo>
                  <a:lnTo>
                    <a:pt x="32893" y="31750"/>
                  </a:lnTo>
                  <a:lnTo>
                    <a:pt x="32893" y="31369"/>
                  </a:lnTo>
                  <a:close/>
                </a:path>
                <a:path w="143510" h="104775">
                  <a:moveTo>
                    <a:pt x="35420" y="31369"/>
                  </a:moveTo>
                  <a:lnTo>
                    <a:pt x="32893" y="31369"/>
                  </a:lnTo>
                  <a:lnTo>
                    <a:pt x="32893" y="31750"/>
                  </a:lnTo>
                  <a:lnTo>
                    <a:pt x="35420" y="31750"/>
                  </a:lnTo>
                  <a:lnTo>
                    <a:pt x="35420" y="31369"/>
                  </a:lnTo>
                  <a:close/>
                </a:path>
                <a:path w="143510" h="104775">
                  <a:moveTo>
                    <a:pt x="35814" y="29972"/>
                  </a:moveTo>
                  <a:lnTo>
                    <a:pt x="33858" y="29972"/>
                  </a:lnTo>
                  <a:lnTo>
                    <a:pt x="33858" y="31369"/>
                  </a:lnTo>
                  <a:lnTo>
                    <a:pt x="35420" y="31369"/>
                  </a:lnTo>
                  <a:lnTo>
                    <a:pt x="35420" y="31750"/>
                  </a:lnTo>
                  <a:lnTo>
                    <a:pt x="35814" y="31369"/>
                  </a:lnTo>
                  <a:lnTo>
                    <a:pt x="35814" y="29972"/>
                  </a:lnTo>
                  <a:close/>
                </a:path>
                <a:path w="143510" h="104775">
                  <a:moveTo>
                    <a:pt x="36195" y="31369"/>
                  </a:moveTo>
                  <a:lnTo>
                    <a:pt x="35814" y="31369"/>
                  </a:lnTo>
                  <a:lnTo>
                    <a:pt x="35814" y="31750"/>
                  </a:lnTo>
                  <a:lnTo>
                    <a:pt x="36195" y="31750"/>
                  </a:lnTo>
                  <a:lnTo>
                    <a:pt x="36195" y="31369"/>
                  </a:lnTo>
                  <a:close/>
                </a:path>
                <a:path w="143510" h="104775">
                  <a:moveTo>
                    <a:pt x="36588" y="30734"/>
                  </a:moveTo>
                  <a:lnTo>
                    <a:pt x="36195" y="30734"/>
                  </a:lnTo>
                  <a:lnTo>
                    <a:pt x="36195" y="31369"/>
                  </a:lnTo>
                  <a:lnTo>
                    <a:pt x="36588" y="31750"/>
                  </a:lnTo>
                  <a:lnTo>
                    <a:pt x="36588" y="30734"/>
                  </a:lnTo>
                  <a:close/>
                </a:path>
                <a:path w="143510" h="104775">
                  <a:moveTo>
                    <a:pt x="38531" y="31369"/>
                  </a:moveTo>
                  <a:lnTo>
                    <a:pt x="36982" y="31369"/>
                  </a:lnTo>
                  <a:lnTo>
                    <a:pt x="36982" y="31750"/>
                  </a:lnTo>
                  <a:lnTo>
                    <a:pt x="38531" y="31750"/>
                  </a:lnTo>
                  <a:lnTo>
                    <a:pt x="38531" y="31369"/>
                  </a:lnTo>
                  <a:close/>
                </a:path>
                <a:path w="143510" h="104775">
                  <a:moveTo>
                    <a:pt x="39116" y="31369"/>
                  </a:moveTo>
                  <a:lnTo>
                    <a:pt x="38722" y="31750"/>
                  </a:lnTo>
                  <a:lnTo>
                    <a:pt x="39116" y="31750"/>
                  </a:lnTo>
                  <a:lnTo>
                    <a:pt x="39116" y="31369"/>
                  </a:lnTo>
                  <a:close/>
                </a:path>
                <a:path w="143510" h="104775">
                  <a:moveTo>
                    <a:pt x="32893" y="30988"/>
                  </a:moveTo>
                  <a:lnTo>
                    <a:pt x="32499" y="30988"/>
                  </a:lnTo>
                  <a:lnTo>
                    <a:pt x="32499" y="31369"/>
                  </a:lnTo>
                  <a:lnTo>
                    <a:pt x="32893" y="31369"/>
                  </a:lnTo>
                  <a:lnTo>
                    <a:pt x="32893" y="30988"/>
                  </a:lnTo>
                  <a:close/>
                </a:path>
                <a:path w="143510" h="104775">
                  <a:moveTo>
                    <a:pt x="33274" y="30988"/>
                  </a:moveTo>
                  <a:lnTo>
                    <a:pt x="32893" y="30988"/>
                  </a:lnTo>
                  <a:lnTo>
                    <a:pt x="33274" y="31369"/>
                  </a:lnTo>
                  <a:lnTo>
                    <a:pt x="33274" y="30988"/>
                  </a:lnTo>
                  <a:close/>
                </a:path>
                <a:path w="143510" h="104775">
                  <a:moveTo>
                    <a:pt x="33858" y="30988"/>
                  </a:moveTo>
                  <a:lnTo>
                    <a:pt x="33667" y="30988"/>
                  </a:lnTo>
                  <a:lnTo>
                    <a:pt x="33667" y="31369"/>
                  </a:lnTo>
                  <a:lnTo>
                    <a:pt x="33858" y="31369"/>
                  </a:lnTo>
                  <a:lnTo>
                    <a:pt x="33858" y="30988"/>
                  </a:lnTo>
                  <a:close/>
                </a:path>
                <a:path w="143510" h="104775">
                  <a:moveTo>
                    <a:pt x="36588" y="30988"/>
                  </a:moveTo>
                  <a:lnTo>
                    <a:pt x="36588" y="31369"/>
                  </a:lnTo>
                  <a:lnTo>
                    <a:pt x="36982" y="31369"/>
                  </a:lnTo>
                  <a:lnTo>
                    <a:pt x="36588" y="30988"/>
                  </a:lnTo>
                  <a:close/>
                </a:path>
                <a:path w="143510" h="104775">
                  <a:moveTo>
                    <a:pt x="39116" y="30734"/>
                  </a:moveTo>
                  <a:lnTo>
                    <a:pt x="38722" y="30988"/>
                  </a:lnTo>
                  <a:lnTo>
                    <a:pt x="38722" y="31369"/>
                  </a:lnTo>
                  <a:lnTo>
                    <a:pt x="39116" y="30988"/>
                  </a:lnTo>
                  <a:lnTo>
                    <a:pt x="39116" y="30734"/>
                  </a:lnTo>
                  <a:close/>
                </a:path>
                <a:path w="143510" h="104775">
                  <a:moveTo>
                    <a:pt x="39509" y="30988"/>
                  </a:moveTo>
                  <a:lnTo>
                    <a:pt x="39116" y="30988"/>
                  </a:lnTo>
                  <a:lnTo>
                    <a:pt x="39116" y="31369"/>
                  </a:lnTo>
                  <a:lnTo>
                    <a:pt x="39509" y="30988"/>
                  </a:lnTo>
                  <a:close/>
                </a:path>
                <a:path w="143510" h="104775">
                  <a:moveTo>
                    <a:pt x="37757" y="30734"/>
                  </a:moveTo>
                  <a:lnTo>
                    <a:pt x="37363" y="30734"/>
                  </a:lnTo>
                  <a:lnTo>
                    <a:pt x="37363" y="30988"/>
                  </a:lnTo>
                  <a:lnTo>
                    <a:pt x="37757" y="30988"/>
                  </a:lnTo>
                  <a:lnTo>
                    <a:pt x="37757" y="30734"/>
                  </a:lnTo>
                  <a:close/>
                </a:path>
                <a:path w="143510" h="104775">
                  <a:moveTo>
                    <a:pt x="37757" y="30734"/>
                  </a:moveTo>
                  <a:lnTo>
                    <a:pt x="37757" y="30988"/>
                  </a:lnTo>
                  <a:lnTo>
                    <a:pt x="38138" y="30988"/>
                  </a:lnTo>
                  <a:lnTo>
                    <a:pt x="37757" y="30734"/>
                  </a:lnTo>
                  <a:close/>
                </a:path>
                <a:path w="143510" h="104775">
                  <a:moveTo>
                    <a:pt x="38531" y="30734"/>
                  </a:moveTo>
                  <a:lnTo>
                    <a:pt x="38138" y="30988"/>
                  </a:lnTo>
                  <a:lnTo>
                    <a:pt x="38531" y="30988"/>
                  </a:lnTo>
                  <a:lnTo>
                    <a:pt x="38531" y="30734"/>
                  </a:lnTo>
                  <a:close/>
                </a:path>
                <a:path w="143510" h="104775">
                  <a:moveTo>
                    <a:pt x="43586" y="30734"/>
                  </a:moveTo>
                  <a:lnTo>
                    <a:pt x="39509" y="30734"/>
                  </a:lnTo>
                  <a:lnTo>
                    <a:pt x="39509" y="30988"/>
                  </a:lnTo>
                  <a:lnTo>
                    <a:pt x="43586" y="30988"/>
                  </a:lnTo>
                  <a:lnTo>
                    <a:pt x="43586" y="30734"/>
                  </a:lnTo>
                  <a:close/>
                </a:path>
                <a:path w="143510" h="104775">
                  <a:moveTo>
                    <a:pt x="43980" y="30734"/>
                  </a:moveTo>
                  <a:lnTo>
                    <a:pt x="43586" y="30734"/>
                  </a:lnTo>
                  <a:lnTo>
                    <a:pt x="43586" y="30988"/>
                  </a:lnTo>
                  <a:lnTo>
                    <a:pt x="43980" y="30988"/>
                  </a:lnTo>
                  <a:lnTo>
                    <a:pt x="43980" y="30734"/>
                  </a:lnTo>
                  <a:close/>
                </a:path>
                <a:path w="143510" h="104775">
                  <a:moveTo>
                    <a:pt x="44373" y="30734"/>
                  </a:moveTo>
                  <a:lnTo>
                    <a:pt x="43980" y="30734"/>
                  </a:lnTo>
                  <a:lnTo>
                    <a:pt x="43980" y="30988"/>
                  </a:lnTo>
                  <a:lnTo>
                    <a:pt x="44373" y="30988"/>
                  </a:lnTo>
                  <a:lnTo>
                    <a:pt x="44373" y="30734"/>
                  </a:lnTo>
                  <a:close/>
                </a:path>
                <a:path w="143510" h="104775">
                  <a:moveTo>
                    <a:pt x="44754" y="30734"/>
                  </a:moveTo>
                  <a:lnTo>
                    <a:pt x="44373" y="30734"/>
                  </a:lnTo>
                  <a:lnTo>
                    <a:pt x="44373" y="30988"/>
                  </a:lnTo>
                  <a:lnTo>
                    <a:pt x="44754" y="30988"/>
                  </a:lnTo>
                  <a:lnTo>
                    <a:pt x="44754" y="30734"/>
                  </a:lnTo>
                  <a:close/>
                </a:path>
                <a:path w="143510" h="104775">
                  <a:moveTo>
                    <a:pt x="45542" y="30734"/>
                  </a:moveTo>
                  <a:lnTo>
                    <a:pt x="44754" y="30734"/>
                  </a:lnTo>
                  <a:lnTo>
                    <a:pt x="44754" y="30988"/>
                  </a:lnTo>
                  <a:lnTo>
                    <a:pt x="45542" y="30988"/>
                  </a:lnTo>
                  <a:lnTo>
                    <a:pt x="45542" y="30734"/>
                  </a:lnTo>
                  <a:close/>
                </a:path>
                <a:path w="143510" h="104775">
                  <a:moveTo>
                    <a:pt x="45923" y="30734"/>
                  </a:moveTo>
                  <a:lnTo>
                    <a:pt x="45542" y="30734"/>
                  </a:lnTo>
                  <a:lnTo>
                    <a:pt x="45542" y="30988"/>
                  </a:lnTo>
                  <a:lnTo>
                    <a:pt x="45923" y="30988"/>
                  </a:lnTo>
                  <a:lnTo>
                    <a:pt x="45923" y="30734"/>
                  </a:lnTo>
                  <a:close/>
                </a:path>
                <a:path w="143510" h="104775">
                  <a:moveTo>
                    <a:pt x="47091" y="30734"/>
                  </a:moveTo>
                  <a:lnTo>
                    <a:pt x="45923" y="30734"/>
                  </a:lnTo>
                  <a:lnTo>
                    <a:pt x="45923" y="30988"/>
                  </a:lnTo>
                  <a:lnTo>
                    <a:pt x="47091" y="30988"/>
                  </a:lnTo>
                  <a:lnTo>
                    <a:pt x="47091" y="30734"/>
                  </a:lnTo>
                  <a:close/>
                </a:path>
                <a:path w="143510" h="104775">
                  <a:moveTo>
                    <a:pt x="49618" y="30734"/>
                  </a:moveTo>
                  <a:lnTo>
                    <a:pt x="47091" y="30734"/>
                  </a:lnTo>
                  <a:lnTo>
                    <a:pt x="47091" y="30988"/>
                  </a:lnTo>
                  <a:lnTo>
                    <a:pt x="49618" y="30988"/>
                  </a:lnTo>
                  <a:lnTo>
                    <a:pt x="49618" y="30734"/>
                  </a:lnTo>
                  <a:close/>
                </a:path>
                <a:path w="143510" h="104775">
                  <a:moveTo>
                    <a:pt x="50406" y="30734"/>
                  </a:moveTo>
                  <a:lnTo>
                    <a:pt x="50012" y="30734"/>
                  </a:lnTo>
                  <a:lnTo>
                    <a:pt x="49618" y="30988"/>
                  </a:lnTo>
                  <a:lnTo>
                    <a:pt x="50406" y="30988"/>
                  </a:lnTo>
                  <a:lnTo>
                    <a:pt x="50406" y="30734"/>
                  </a:lnTo>
                  <a:close/>
                </a:path>
                <a:path w="143510" h="104775">
                  <a:moveTo>
                    <a:pt x="50787" y="30734"/>
                  </a:moveTo>
                  <a:lnTo>
                    <a:pt x="50406" y="30734"/>
                  </a:lnTo>
                  <a:lnTo>
                    <a:pt x="50406" y="30988"/>
                  </a:lnTo>
                  <a:lnTo>
                    <a:pt x="50787" y="30988"/>
                  </a:lnTo>
                  <a:lnTo>
                    <a:pt x="50787" y="30734"/>
                  </a:lnTo>
                  <a:close/>
                </a:path>
                <a:path w="143510" h="104775">
                  <a:moveTo>
                    <a:pt x="67144" y="30734"/>
                  </a:moveTo>
                  <a:lnTo>
                    <a:pt x="50787" y="30734"/>
                  </a:lnTo>
                  <a:lnTo>
                    <a:pt x="50787" y="30988"/>
                  </a:lnTo>
                  <a:lnTo>
                    <a:pt x="67094" y="30988"/>
                  </a:lnTo>
                  <a:lnTo>
                    <a:pt x="67144" y="30734"/>
                  </a:lnTo>
                  <a:close/>
                </a:path>
                <a:path w="143510" h="104775">
                  <a:moveTo>
                    <a:pt x="36195" y="29591"/>
                  </a:moveTo>
                  <a:lnTo>
                    <a:pt x="35420" y="29591"/>
                  </a:lnTo>
                  <a:lnTo>
                    <a:pt x="35814" y="29972"/>
                  </a:lnTo>
                  <a:lnTo>
                    <a:pt x="35814" y="30734"/>
                  </a:lnTo>
                  <a:lnTo>
                    <a:pt x="36195" y="30734"/>
                  </a:lnTo>
                  <a:lnTo>
                    <a:pt x="36195" y="29591"/>
                  </a:lnTo>
                  <a:close/>
                </a:path>
                <a:path w="143510" h="104775">
                  <a:moveTo>
                    <a:pt x="36982" y="28448"/>
                  </a:moveTo>
                  <a:lnTo>
                    <a:pt x="36588" y="28448"/>
                  </a:lnTo>
                  <a:lnTo>
                    <a:pt x="36588" y="29210"/>
                  </a:lnTo>
                  <a:lnTo>
                    <a:pt x="36195" y="29591"/>
                  </a:lnTo>
                  <a:lnTo>
                    <a:pt x="36195" y="30734"/>
                  </a:lnTo>
                  <a:lnTo>
                    <a:pt x="36982" y="29972"/>
                  </a:lnTo>
                  <a:lnTo>
                    <a:pt x="37363" y="29972"/>
                  </a:lnTo>
                  <a:lnTo>
                    <a:pt x="37363" y="29210"/>
                  </a:lnTo>
                  <a:lnTo>
                    <a:pt x="36982" y="29210"/>
                  </a:lnTo>
                  <a:lnTo>
                    <a:pt x="36982" y="28829"/>
                  </a:lnTo>
                  <a:lnTo>
                    <a:pt x="37363" y="28829"/>
                  </a:lnTo>
                  <a:lnTo>
                    <a:pt x="36982" y="28448"/>
                  </a:lnTo>
                  <a:close/>
                </a:path>
                <a:path w="143510" h="104775">
                  <a:moveTo>
                    <a:pt x="36588" y="30353"/>
                  </a:moveTo>
                  <a:lnTo>
                    <a:pt x="36588" y="30734"/>
                  </a:lnTo>
                  <a:lnTo>
                    <a:pt x="36969" y="30734"/>
                  </a:lnTo>
                  <a:lnTo>
                    <a:pt x="36588" y="30353"/>
                  </a:lnTo>
                  <a:close/>
                </a:path>
                <a:path w="143510" h="104775">
                  <a:moveTo>
                    <a:pt x="36982" y="30353"/>
                  </a:moveTo>
                  <a:lnTo>
                    <a:pt x="36982" y="30734"/>
                  </a:lnTo>
                  <a:lnTo>
                    <a:pt x="36982" y="30353"/>
                  </a:lnTo>
                  <a:close/>
                </a:path>
                <a:path w="143510" h="104775">
                  <a:moveTo>
                    <a:pt x="37363" y="30353"/>
                  </a:moveTo>
                  <a:lnTo>
                    <a:pt x="36982" y="30353"/>
                  </a:lnTo>
                  <a:lnTo>
                    <a:pt x="36982" y="30734"/>
                  </a:lnTo>
                  <a:lnTo>
                    <a:pt x="37363" y="30734"/>
                  </a:lnTo>
                  <a:lnTo>
                    <a:pt x="37363" y="30353"/>
                  </a:lnTo>
                  <a:close/>
                </a:path>
                <a:path w="143510" h="104775">
                  <a:moveTo>
                    <a:pt x="38531" y="30353"/>
                  </a:moveTo>
                  <a:lnTo>
                    <a:pt x="38138" y="30734"/>
                  </a:lnTo>
                  <a:lnTo>
                    <a:pt x="38531" y="30734"/>
                  </a:lnTo>
                  <a:lnTo>
                    <a:pt x="38531" y="30353"/>
                  </a:lnTo>
                  <a:close/>
                </a:path>
                <a:path w="143510" h="104775">
                  <a:moveTo>
                    <a:pt x="38722" y="30353"/>
                  </a:moveTo>
                  <a:lnTo>
                    <a:pt x="38722" y="30734"/>
                  </a:lnTo>
                  <a:lnTo>
                    <a:pt x="39116" y="30734"/>
                  </a:lnTo>
                  <a:lnTo>
                    <a:pt x="38722" y="30353"/>
                  </a:lnTo>
                  <a:close/>
                </a:path>
                <a:path w="143510" h="104775">
                  <a:moveTo>
                    <a:pt x="39509" y="29972"/>
                  </a:moveTo>
                  <a:lnTo>
                    <a:pt x="39116" y="30353"/>
                  </a:lnTo>
                  <a:lnTo>
                    <a:pt x="39509" y="30734"/>
                  </a:lnTo>
                  <a:lnTo>
                    <a:pt x="39509" y="29972"/>
                  </a:lnTo>
                  <a:close/>
                </a:path>
                <a:path w="143510" h="104775">
                  <a:moveTo>
                    <a:pt x="42621" y="30353"/>
                  </a:moveTo>
                  <a:lnTo>
                    <a:pt x="42227" y="30353"/>
                  </a:lnTo>
                  <a:lnTo>
                    <a:pt x="42227" y="30734"/>
                  </a:lnTo>
                  <a:lnTo>
                    <a:pt x="42621" y="30734"/>
                  </a:lnTo>
                  <a:lnTo>
                    <a:pt x="42621" y="30353"/>
                  </a:lnTo>
                  <a:close/>
                </a:path>
                <a:path w="143510" h="104775">
                  <a:moveTo>
                    <a:pt x="43002" y="30353"/>
                  </a:moveTo>
                  <a:lnTo>
                    <a:pt x="42621" y="30353"/>
                  </a:lnTo>
                  <a:lnTo>
                    <a:pt x="43002" y="30734"/>
                  </a:lnTo>
                  <a:lnTo>
                    <a:pt x="43002" y="30353"/>
                  </a:lnTo>
                  <a:close/>
                </a:path>
                <a:path w="143510" h="104775">
                  <a:moveTo>
                    <a:pt x="33274" y="29972"/>
                  </a:moveTo>
                  <a:lnTo>
                    <a:pt x="24320" y="29972"/>
                  </a:lnTo>
                  <a:lnTo>
                    <a:pt x="24320" y="30353"/>
                  </a:lnTo>
                  <a:lnTo>
                    <a:pt x="33274" y="30353"/>
                  </a:lnTo>
                  <a:lnTo>
                    <a:pt x="33274" y="29972"/>
                  </a:lnTo>
                  <a:close/>
                </a:path>
                <a:path w="143510" h="104775">
                  <a:moveTo>
                    <a:pt x="37757" y="29972"/>
                  </a:moveTo>
                  <a:lnTo>
                    <a:pt x="37363" y="29972"/>
                  </a:lnTo>
                  <a:lnTo>
                    <a:pt x="37363" y="30353"/>
                  </a:lnTo>
                  <a:lnTo>
                    <a:pt x="37757" y="30353"/>
                  </a:lnTo>
                  <a:lnTo>
                    <a:pt x="37757" y="29972"/>
                  </a:lnTo>
                  <a:close/>
                </a:path>
                <a:path w="143510" h="104775">
                  <a:moveTo>
                    <a:pt x="38531" y="29972"/>
                  </a:moveTo>
                  <a:lnTo>
                    <a:pt x="38138" y="29972"/>
                  </a:lnTo>
                  <a:lnTo>
                    <a:pt x="38138" y="30353"/>
                  </a:lnTo>
                  <a:lnTo>
                    <a:pt x="38531" y="30353"/>
                  </a:lnTo>
                  <a:lnTo>
                    <a:pt x="38531" y="29972"/>
                  </a:lnTo>
                  <a:close/>
                </a:path>
                <a:path w="143510" h="104775">
                  <a:moveTo>
                    <a:pt x="38722" y="29972"/>
                  </a:moveTo>
                  <a:lnTo>
                    <a:pt x="38531" y="29972"/>
                  </a:lnTo>
                  <a:lnTo>
                    <a:pt x="38531" y="30353"/>
                  </a:lnTo>
                  <a:lnTo>
                    <a:pt x="38722" y="30353"/>
                  </a:lnTo>
                  <a:lnTo>
                    <a:pt x="38722" y="29972"/>
                  </a:lnTo>
                  <a:close/>
                </a:path>
                <a:path w="143510" h="104775">
                  <a:moveTo>
                    <a:pt x="39116" y="29972"/>
                  </a:moveTo>
                  <a:lnTo>
                    <a:pt x="38722" y="29972"/>
                  </a:lnTo>
                  <a:lnTo>
                    <a:pt x="38722" y="30353"/>
                  </a:lnTo>
                  <a:lnTo>
                    <a:pt x="39116" y="29972"/>
                  </a:lnTo>
                  <a:close/>
                </a:path>
                <a:path w="143510" h="104775">
                  <a:moveTo>
                    <a:pt x="39509" y="29972"/>
                  </a:moveTo>
                  <a:lnTo>
                    <a:pt x="39116" y="29972"/>
                  </a:lnTo>
                  <a:lnTo>
                    <a:pt x="39116" y="30353"/>
                  </a:lnTo>
                  <a:lnTo>
                    <a:pt x="39509" y="29972"/>
                  </a:lnTo>
                  <a:close/>
                </a:path>
                <a:path w="143510" h="104775">
                  <a:moveTo>
                    <a:pt x="42621" y="29591"/>
                  </a:moveTo>
                  <a:lnTo>
                    <a:pt x="42227" y="29591"/>
                  </a:lnTo>
                  <a:lnTo>
                    <a:pt x="42227" y="30353"/>
                  </a:lnTo>
                  <a:lnTo>
                    <a:pt x="42621" y="29972"/>
                  </a:lnTo>
                  <a:lnTo>
                    <a:pt x="43002" y="29972"/>
                  </a:lnTo>
                  <a:lnTo>
                    <a:pt x="42621" y="29591"/>
                  </a:lnTo>
                  <a:close/>
                </a:path>
                <a:path w="143510" h="104775">
                  <a:moveTo>
                    <a:pt x="33667" y="28448"/>
                  </a:moveTo>
                  <a:lnTo>
                    <a:pt x="24320" y="28448"/>
                  </a:lnTo>
                  <a:lnTo>
                    <a:pt x="24320" y="28829"/>
                  </a:lnTo>
                  <a:lnTo>
                    <a:pt x="24523" y="29210"/>
                  </a:lnTo>
                  <a:lnTo>
                    <a:pt x="24523" y="29972"/>
                  </a:lnTo>
                  <a:lnTo>
                    <a:pt x="33667" y="29972"/>
                  </a:lnTo>
                  <a:lnTo>
                    <a:pt x="33667" y="29591"/>
                  </a:lnTo>
                  <a:lnTo>
                    <a:pt x="33858" y="29591"/>
                  </a:lnTo>
                  <a:lnTo>
                    <a:pt x="33858" y="28829"/>
                  </a:lnTo>
                  <a:lnTo>
                    <a:pt x="33667" y="28829"/>
                  </a:lnTo>
                  <a:lnTo>
                    <a:pt x="33667" y="28448"/>
                  </a:lnTo>
                  <a:close/>
                </a:path>
                <a:path w="143510" h="104775">
                  <a:moveTo>
                    <a:pt x="34645" y="29591"/>
                  </a:moveTo>
                  <a:lnTo>
                    <a:pt x="34251" y="29591"/>
                  </a:lnTo>
                  <a:lnTo>
                    <a:pt x="34251" y="29972"/>
                  </a:lnTo>
                  <a:lnTo>
                    <a:pt x="34645" y="29591"/>
                  </a:lnTo>
                  <a:close/>
                </a:path>
                <a:path w="143510" h="104775">
                  <a:moveTo>
                    <a:pt x="34645" y="29591"/>
                  </a:moveTo>
                  <a:lnTo>
                    <a:pt x="34645" y="29972"/>
                  </a:lnTo>
                  <a:lnTo>
                    <a:pt x="35026" y="29972"/>
                  </a:lnTo>
                  <a:lnTo>
                    <a:pt x="34645" y="29591"/>
                  </a:lnTo>
                  <a:close/>
                </a:path>
                <a:path w="143510" h="104775">
                  <a:moveTo>
                    <a:pt x="35420" y="28448"/>
                  </a:moveTo>
                  <a:lnTo>
                    <a:pt x="35026" y="28829"/>
                  </a:lnTo>
                  <a:lnTo>
                    <a:pt x="35026" y="29972"/>
                  </a:lnTo>
                  <a:lnTo>
                    <a:pt x="35420" y="29591"/>
                  </a:lnTo>
                  <a:lnTo>
                    <a:pt x="36195" y="29591"/>
                  </a:lnTo>
                  <a:lnTo>
                    <a:pt x="36195" y="29210"/>
                  </a:lnTo>
                  <a:lnTo>
                    <a:pt x="35420" y="29210"/>
                  </a:lnTo>
                  <a:lnTo>
                    <a:pt x="35420" y="28448"/>
                  </a:lnTo>
                  <a:close/>
                </a:path>
                <a:path w="143510" h="104775">
                  <a:moveTo>
                    <a:pt x="38138" y="29591"/>
                  </a:moveTo>
                  <a:lnTo>
                    <a:pt x="37757" y="29972"/>
                  </a:lnTo>
                  <a:lnTo>
                    <a:pt x="38138" y="29972"/>
                  </a:lnTo>
                  <a:lnTo>
                    <a:pt x="38138" y="29591"/>
                  </a:lnTo>
                  <a:close/>
                </a:path>
                <a:path w="143510" h="104775">
                  <a:moveTo>
                    <a:pt x="40678" y="29591"/>
                  </a:moveTo>
                  <a:lnTo>
                    <a:pt x="39890" y="29591"/>
                  </a:lnTo>
                  <a:lnTo>
                    <a:pt x="39890" y="29972"/>
                  </a:lnTo>
                  <a:lnTo>
                    <a:pt x="40678" y="29972"/>
                  </a:lnTo>
                  <a:lnTo>
                    <a:pt x="40678" y="29591"/>
                  </a:lnTo>
                  <a:close/>
                </a:path>
                <a:path w="143510" h="104775">
                  <a:moveTo>
                    <a:pt x="41452" y="29210"/>
                  </a:moveTo>
                  <a:lnTo>
                    <a:pt x="41452" y="29591"/>
                  </a:lnTo>
                  <a:lnTo>
                    <a:pt x="40678" y="29591"/>
                  </a:lnTo>
                  <a:lnTo>
                    <a:pt x="40678" y="29972"/>
                  </a:lnTo>
                  <a:lnTo>
                    <a:pt x="41846" y="29972"/>
                  </a:lnTo>
                  <a:lnTo>
                    <a:pt x="41846" y="29591"/>
                  </a:lnTo>
                  <a:lnTo>
                    <a:pt x="41452" y="29210"/>
                  </a:lnTo>
                  <a:close/>
                </a:path>
                <a:path w="143510" h="104775">
                  <a:moveTo>
                    <a:pt x="42227" y="29591"/>
                  </a:moveTo>
                  <a:lnTo>
                    <a:pt x="41846" y="29591"/>
                  </a:lnTo>
                  <a:lnTo>
                    <a:pt x="41846" y="29972"/>
                  </a:lnTo>
                  <a:lnTo>
                    <a:pt x="42227" y="29972"/>
                  </a:lnTo>
                  <a:lnTo>
                    <a:pt x="42227" y="29591"/>
                  </a:lnTo>
                  <a:close/>
                </a:path>
                <a:path w="143510" h="104775">
                  <a:moveTo>
                    <a:pt x="65773" y="29591"/>
                  </a:moveTo>
                  <a:lnTo>
                    <a:pt x="43002" y="29591"/>
                  </a:lnTo>
                  <a:lnTo>
                    <a:pt x="43002" y="29972"/>
                  </a:lnTo>
                  <a:lnTo>
                    <a:pt x="65773" y="29972"/>
                  </a:lnTo>
                  <a:lnTo>
                    <a:pt x="65773" y="29591"/>
                  </a:lnTo>
                  <a:close/>
                </a:path>
                <a:path w="143510" h="104775">
                  <a:moveTo>
                    <a:pt x="38138" y="29210"/>
                  </a:moveTo>
                  <a:lnTo>
                    <a:pt x="37363" y="29210"/>
                  </a:lnTo>
                  <a:lnTo>
                    <a:pt x="37757" y="29591"/>
                  </a:lnTo>
                  <a:lnTo>
                    <a:pt x="38138" y="29210"/>
                  </a:lnTo>
                  <a:close/>
                </a:path>
                <a:path w="143510" h="104775">
                  <a:moveTo>
                    <a:pt x="38531" y="29210"/>
                  </a:moveTo>
                  <a:lnTo>
                    <a:pt x="38138" y="29210"/>
                  </a:lnTo>
                  <a:lnTo>
                    <a:pt x="38138" y="29591"/>
                  </a:lnTo>
                  <a:lnTo>
                    <a:pt x="38531" y="29210"/>
                  </a:lnTo>
                  <a:close/>
                </a:path>
                <a:path w="143510" h="104775">
                  <a:moveTo>
                    <a:pt x="38722" y="29210"/>
                  </a:moveTo>
                  <a:lnTo>
                    <a:pt x="38531" y="29210"/>
                  </a:lnTo>
                  <a:lnTo>
                    <a:pt x="38722" y="29591"/>
                  </a:lnTo>
                  <a:lnTo>
                    <a:pt x="38722" y="29210"/>
                  </a:lnTo>
                  <a:close/>
                </a:path>
                <a:path w="143510" h="104775">
                  <a:moveTo>
                    <a:pt x="39509" y="29210"/>
                  </a:moveTo>
                  <a:lnTo>
                    <a:pt x="39116" y="29210"/>
                  </a:lnTo>
                  <a:lnTo>
                    <a:pt x="39116" y="29591"/>
                  </a:lnTo>
                  <a:lnTo>
                    <a:pt x="39509" y="29591"/>
                  </a:lnTo>
                  <a:lnTo>
                    <a:pt x="39509" y="29210"/>
                  </a:lnTo>
                  <a:close/>
                </a:path>
                <a:path w="143510" h="104775">
                  <a:moveTo>
                    <a:pt x="39509" y="29210"/>
                  </a:moveTo>
                  <a:lnTo>
                    <a:pt x="39509" y="29591"/>
                  </a:lnTo>
                  <a:lnTo>
                    <a:pt x="39890" y="29591"/>
                  </a:lnTo>
                  <a:lnTo>
                    <a:pt x="39509" y="29210"/>
                  </a:lnTo>
                  <a:close/>
                </a:path>
                <a:path w="143510" h="104775">
                  <a:moveTo>
                    <a:pt x="39890" y="29210"/>
                  </a:moveTo>
                  <a:lnTo>
                    <a:pt x="39509" y="29210"/>
                  </a:lnTo>
                  <a:lnTo>
                    <a:pt x="39890" y="29591"/>
                  </a:lnTo>
                  <a:lnTo>
                    <a:pt x="39890" y="29210"/>
                  </a:lnTo>
                  <a:close/>
                </a:path>
                <a:path w="143510" h="104775">
                  <a:moveTo>
                    <a:pt x="40678" y="28829"/>
                  </a:moveTo>
                  <a:lnTo>
                    <a:pt x="40284" y="28829"/>
                  </a:lnTo>
                  <a:lnTo>
                    <a:pt x="40284" y="29591"/>
                  </a:lnTo>
                  <a:lnTo>
                    <a:pt x="41059" y="29591"/>
                  </a:lnTo>
                  <a:lnTo>
                    <a:pt x="41059" y="29210"/>
                  </a:lnTo>
                  <a:lnTo>
                    <a:pt x="40678" y="29210"/>
                  </a:lnTo>
                  <a:lnTo>
                    <a:pt x="40678" y="28829"/>
                  </a:lnTo>
                  <a:close/>
                </a:path>
                <a:path w="143510" h="104775">
                  <a:moveTo>
                    <a:pt x="34645" y="28448"/>
                  </a:moveTo>
                  <a:lnTo>
                    <a:pt x="34251" y="28448"/>
                  </a:lnTo>
                  <a:lnTo>
                    <a:pt x="34251" y="29210"/>
                  </a:lnTo>
                  <a:lnTo>
                    <a:pt x="34645" y="29210"/>
                  </a:lnTo>
                  <a:lnTo>
                    <a:pt x="34645" y="28448"/>
                  </a:lnTo>
                  <a:close/>
                </a:path>
                <a:path w="143510" h="104775">
                  <a:moveTo>
                    <a:pt x="36588" y="28829"/>
                  </a:moveTo>
                  <a:lnTo>
                    <a:pt x="35814" y="28829"/>
                  </a:lnTo>
                  <a:lnTo>
                    <a:pt x="35814" y="29210"/>
                  </a:lnTo>
                  <a:lnTo>
                    <a:pt x="36588" y="29210"/>
                  </a:lnTo>
                  <a:lnTo>
                    <a:pt x="36588" y="28829"/>
                  </a:lnTo>
                  <a:close/>
                </a:path>
                <a:path w="143510" h="104775">
                  <a:moveTo>
                    <a:pt x="39509" y="28067"/>
                  </a:moveTo>
                  <a:lnTo>
                    <a:pt x="39116" y="28448"/>
                  </a:lnTo>
                  <a:lnTo>
                    <a:pt x="38722" y="28448"/>
                  </a:lnTo>
                  <a:lnTo>
                    <a:pt x="38722" y="29210"/>
                  </a:lnTo>
                  <a:lnTo>
                    <a:pt x="39116" y="29210"/>
                  </a:lnTo>
                  <a:lnTo>
                    <a:pt x="39116" y="28829"/>
                  </a:lnTo>
                  <a:lnTo>
                    <a:pt x="39509" y="28829"/>
                  </a:lnTo>
                  <a:lnTo>
                    <a:pt x="39509" y="28448"/>
                  </a:lnTo>
                  <a:lnTo>
                    <a:pt x="39116" y="28448"/>
                  </a:lnTo>
                  <a:lnTo>
                    <a:pt x="39116" y="28067"/>
                  </a:lnTo>
                  <a:lnTo>
                    <a:pt x="39509" y="28067"/>
                  </a:lnTo>
                  <a:close/>
                </a:path>
                <a:path w="143510" h="104775">
                  <a:moveTo>
                    <a:pt x="40284" y="28829"/>
                  </a:moveTo>
                  <a:lnTo>
                    <a:pt x="39890" y="28829"/>
                  </a:lnTo>
                  <a:lnTo>
                    <a:pt x="39890" y="29210"/>
                  </a:lnTo>
                  <a:lnTo>
                    <a:pt x="40284" y="28829"/>
                  </a:lnTo>
                  <a:close/>
                </a:path>
                <a:path w="143510" h="104775">
                  <a:moveTo>
                    <a:pt x="41846" y="28829"/>
                  </a:moveTo>
                  <a:lnTo>
                    <a:pt x="41059" y="28829"/>
                  </a:lnTo>
                  <a:lnTo>
                    <a:pt x="41059" y="29210"/>
                  </a:lnTo>
                  <a:lnTo>
                    <a:pt x="41846" y="29210"/>
                  </a:lnTo>
                  <a:lnTo>
                    <a:pt x="41846" y="28829"/>
                  </a:lnTo>
                  <a:close/>
                </a:path>
                <a:path w="143510" h="104775">
                  <a:moveTo>
                    <a:pt x="65392" y="28829"/>
                  </a:moveTo>
                  <a:lnTo>
                    <a:pt x="42227" y="28829"/>
                  </a:lnTo>
                  <a:lnTo>
                    <a:pt x="42227" y="29210"/>
                  </a:lnTo>
                  <a:lnTo>
                    <a:pt x="65582" y="29210"/>
                  </a:lnTo>
                  <a:lnTo>
                    <a:pt x="65392" y="28829"/>
                  </a:lnTo>
                  <a:close/>
                </a:path>
                <a:path w="143510" h="104775">
                  <a:moveTo>
                    <a:pt x="23152" y="28448"/>
                  </a:moveTo>
                  <a:lnTo>
                    <a:pt x="22771" y="28448"/>
                  </a:lnTo>
                  <a:lnTo>
                    <a:pt x="22771" y="28829"/>
                  </a:lnTo>
                  <a:lnTo>
                    <a:pt x="23152" y="28829"/>
                  </a:lnTo>
                  <a:lnTo>
                    <a:pt x="23152" y="28448"/>
                  </a:lnTo>
                  <a:close/>
                </a:path>
                <a:path w="143510" h="104775">
                  <a:moveTo>
                    <a:pt x="23545" y="28448"/>
                  </a:moveTo>
                  <a:lnTo>
                    <a:pt x="23152" y="28448"/>
                  </a:lnTo>
                  <a:lnTo>
                    <a:pt x="23152" y="28829"/>
                  </a:lnTo>
                  <a:lnTo>
                    <a:pt x="23545" y="28829"/>
                  </a:lnTo>
                  <a:lnTo>
                    <a:pt x="23545" y="28448"/>
                  </a:lnTo>
                  <a:close/>
                </a:path>
                <a:path w="143510" h="104775">
                  <a:moveTo>
                    <a:pt x="24320" y="28448"/>
                  </a:moveTo>
                  <a:lnTo>
                    <a:pt x="23545" y="28448"/>
                  </a:lnTo>
                  <a:lnTo>
                    <a:pt x="23545" y="28829"/>
                  </a:lnTo>
                  <a:lnTo>
                    <a:pt x="24320" y="28829"/>
                  </a:lnTo>
                  <a:lnTo>
                    <a:pt x="24320" y="28448"/>
                  </a:lnTo>
                  <a:close/>
                </a:path>
                <a:path w="143510" h="104775">
                  <a:moveTo>
                    <a:pt x="35026" y="28067"/>
                  </a:moveTo>
                  <a:lnTo>
                    <a:pt x="34645" y="28067"/>
                  </a:lnTo>
                  <a:lnTo>
                    <a:pt x="34645" y="28829"/>
                  </a:lnTo>
                  <a:lnTo>
                    <a:pt x="35026" y="28829"/>
                  </a:lnTo>
                  <a:lnTo>
                    <a:pt x="35026" y="28067"/>
                  </a:lnTo>
                  <a:close/>
                </a:path>
                <a:path w="143510" h="104775">
                  <a:moveTo>
                    <a:pt x="35420" y="27686"/>
                  </a:moveTo>
                  <a:lnTo>
                    <a:pt x="35026" y="28067"/>
                  </a:lnTo>
                  <a:lnTo>
                    <a:pt x="35026" y="28829"/>
                  </a:lnTo>
                  <a:lnTo>
                    <a:pt x="35420" y="28448"/>
                  </a:lnTo>
                  <a:lnTo>
                    <a:pt x="35420" y="27686"/>
                  </a:lnTo>
                  <a:close/>
                </a:path>
                <a:path w="143510" h="104775">
                  <a:moveTo>
                    <a:pt x="35814" y="28448"/>
                  </a:moveTo>
                  <a:lnTo>
                    <a:pt x="35420" y="28448"/>
                  </a:lnTo>
                  <a:lnTo>
                    <a:pt x="35420" y="28829"/>
                  </a:lnTo>
                  <a:lnTo>
                    <a:pt x="35814" y="28829"/>
                  </a:lnTo>
                  <a:lnTo>
                    <a:pt x="35814" y="28448"/>
                  </a:lnTo>
                  <a:close/>
                </a:path>
                <a:path w="143510" h="104775">
                  <a:moveTo>
                    <a:pt x="36195" y="28448"/>
                  </a:moveTo>
                  <a:lnTo>
                    <a:pt x="35814" y="28448"/>
                  </a:lnTo>
                  <a:lnTo>
                    <a:pt x="35814" y="28829"/>
                  </a:lnTo>
                  <a:lnTo>
                    <a:pt x="36195" y="28448"/>
                  </a:lnTo>
                  <a:close/>
                </a:path>
                <a:path w="143510" h="104775">
                  <a:moveTo>
                    <a:pt x="38138" y="27686"/>
                  </a:moveTo>
                  <a:lnTo>
                    <a:pt x="37757" y="27686"/>
                  </a:lnTo>
                  <a:lnTo>
                    <a:pt x="37757" y="28829"/>
                  </a:lnTo>
                  <a:lnTo>
                    <a:pt x="38138" y="28829"/>
                  </a:lnTo>
                  <a:lnTo>
                    <a:pt x="38138" y="28448"/>
                  </a:lnTo>
                  <a:lnTo>
                    <a:pt x="38531" y="28448"/>
                  </a:lnTo>
                  <a:lnTo>
                    <a:pt x="38531" y="28067"/>
                  </a:lnTo>
                  <a:lnTo>
                    <a:pt x="38138" y="28067"/>
                  </a:lnTo>
                  <a:lnTo>
                    <a:pt x="38138" y="27686"/>
                  </a:lnTo>
                  <a:close/>
                </a:path>
                <a:path w="143510" h="104775">
                  <a:moveTo>
                    <a:pt x="39890" y="28067"/>
                  </a:moveTo>
                  <a:lnTo>
                    <a:pt x="39509" y="28067"/>
                  </a:lnTo>
                  <a:lnTo>
                    <a:pt x="39509" y="28829"/>
                  </a:lnTo>
                  <a:lnTo>
                    <a:pt x="39890" y="28829"/>
                  </a:lnTo>
                  <a:lnTo>
                    <a:pt x="39890" y="28067"/>
                  </a:lnTo>
                  <a:close/>
                </a:path>
                <a:path w="143510" h="104775">
                  <a:moveTo>
                    <a:pt x="41059" y="28448"/>
                  </a:moveTo>
                  <a:lnTo>
                    <a:pt x="40678" y="28448"/>
                  </a:lnTo>
                  <a:lnTo>
                    <a:pt x="40678" y="28829"/>
                  </a:lnTo>
                  <a:lnTo>
                    <a:pt x="41059" y="28829"/>
                  </a:lnTo>
                  <a:lnTo>
                    <a:pt x="41059" y="28448"/>
                  </a:lnTo>
                  <a:close/>
                </a:path>
                <a:path w="143510" h="104775">
                  <a:moveTo>
                    <a:pt x="41452" y="27686"/>
                  </a:moveTo>
                  <a:lnTo>
                    <a:pt x="41059" y="27686"/>
                  </a:lnTo>
                  <a:lnTo>
                    <a:pt x="41059" y="28829"/>
                  </a:lnTo>
                  <a:lnTo>
                    <a:pt x="41452" y="28448"/>
                  </a:lnTo>
                  <a:lnTo>
                    <a:pt x="41452" y="27686"/>
                  </a:lnTo>
                  <a:close/>
                </a:path>
                <a:path w="143510" h="104775">
                  <a:moveTo>
                    <a:pt x="42227" y="28448"/>
                  </a:moveTo>
                  <a:lnTo>
                    <a:pt x="41452" y="28448"/>
                  </a:lnTo>
                  <a:lnTo>
                    <a:pt x="41452" y="28829"/>
                  </a:lnTo>
                  <a:lnTo>
                    <a:pt x="42227" y="28829"/>
                  </a:lnTo>
                  <a:lnTo>
                    <a:pt x="42227" y="28448"/>
                  </a:lnTo>
                  <a:close/>
                </a:path>
                <a:path w="143510" h="104775">
                  <a:moveTo>
                    <a:pt x="51574" y="28448"/>
                  </a:moveTo>
                  <a:lnTo>
                    <a:pt x="51181" y="28448"/>
                  </a:lnTo>
                  <a:lnTo>
                    <a:pt x="51181" y="28829"/>
                  </a:lnTo>
                  <a:lnTo>
                    <a:pt x="51574" y="28829"/>
                  </a:lnTo>
                  <a:lnTo>
                    <a:pt x="51574" y="28448"/>
                  </a:lnTo>
                  <a:close/>
                </a:path>
                <a:path w="143510" h="104775">
                  <a:moveTo>
                    <a:pt x="20815" y="24003"/>
                  </a:moveTo>
                  <a:lnTo>
                    <a:pt x="20434" y="24384"/>
                  </a:lnTo>
                  <a:lnTo>
                    <a:pt x="20434" y="24765"/>
                  </a:lnTo>
                  <a:lnTo>
                    <a:pt x="20815" y="25146"/>
                  </a:lnTo>
                  <a:lnTo>
                    <a:pt x="20815" y="26543"/>
                  </a:lnTo>
                  <a:lnTo>
                    <a:pt x="21602" y="26543"/>
                  </a:lnTo>
                  <a:lnTo>
                    <a:pt x="21602" y="27305"/>
                  </a:lnTo>
                  <a:lnTo>
                    <a:pt x="21983" y="27305"/>
                  </a:lnTo>
                  <a:lnTo>
                    <a:pt x="21983" y="27686"/>
                  </a:lnTo>
                  <a:lnTo>
                    <a:pt x="22377" y="28067"/>
                  </a:lnTo>
                  <a:lnTo>
                    <a:pt x="22377" y="28448"/>
                  </a:lnTo>
                  <a:lnTo>
                    <a:pt x="33274" y="28448"/>
                  </a:lnTo>
                  <a:lnTo>
                    <a:pt x="33274" y="28067"/>
                  </a:lnTo>
                  <a:lnTo>
                    <a:pt x="34251" y="28067"/>
                  </a:lnTo>
                  <a:lnTo>
                    <a:pt x="34251" y="27686"/>
                  </a:lnTo>
                  <a:lnTo>
                    <a:pt x="34645" y="27686"/>
                  </a:lnTo>
                  <a:lnTo>
                    <a:pt x="34645" y="26924"/>
                  </a:lnTo>
                  <a:lnTo>
                    <a:pt x="35420" y="26924"/>
                  </a:lnTo>
                  <a:lnTo>
                    <a:pt x="35420" y="26162"/>
                  </a:lnTo>
                  <a:lnTo>
                    <a:pt x="36195" y="26162"/>
                  </a:lnTo>
                  <a:lnTo>
                    <a:pt x="36195" y="25527"/>
                  </a:lnTo>
                  <a:lnTo>
                    <a:pt x="36588" y="25527"/>
                  </a:lnTo>
                  <a:lnTo>
                    <a:pt x="36588" y="25146"/>
                  </a:lnTo>
                  <a:lnTo>
                    <a:pt x="33274" y="25146"/>
                  </a:lnTo>
                  <a:lnTo>
                    <a:pt x="33274" y="24765"/>
                  </a:lnTo>
                  <a:lnTo>
                    <a:pt x="34645" y="24765"/>
                  </a:lnTo>
                  <a:lnTo>
                    <a:pt x="34645" y="24384"/>
                  </a:lnTo>
                  <a:lnTo>
                    <a:pt x="20815" y="24384"/>
                  </a:lnTo>
                  <a:lnTo>
                    <a:pt x="20815" y="24003"/>
                  </a:lnTo>
                  <a:close/>
                </a:path>
                <a:path w="143510" h="104775">
                  <a:moveTo>
                    <a:pt x="34251" y="28067"/>
                  </a:moveTo>
                  <a:lnTo>
                    <a:pt x="33274" y="28067"/>
                  </a:lnTo>
                  <a:lnTo>
                    <a:pt x="33274" y="28448"/>
                  </a:lnTo>
                  <a:lnTo>
                    <a:pt x="34251" y="28448"/>
                  </a:lnTo>
                  <a:lnTo>
                    <a:pt x="34251" y="28067"/>
                  </a:lnTo>
                  <a:close/>
                </a:path>
                <a:path w="143510" h="104775">
                  <a:moveTo>
                    <a:pt x="37757" y="28067"/>
                  </a:moveTo>
                  <a:lnTo>
                    <a:pt x="37363" y="28067"/>
                  </a:lnTo>
                  <a:lnTo>
                    <a:pt x="37363" y="28448"/>
                  </a:lnTo>
                  <a:lnTo>
                    <a:pt x="37757" y="28448"/>
                  </a:lnTo>
                  <a:lnTo>
                    <a:pt x="37757" y="28067"/>
                  </a:lnTo>
                  <a:close/>
                </a:path>
                <a:path w="143510" h="104775">
                  <a:moveTo>
                    <a:pt x="38531" y="27686"/>
                  </a:moveTo>
                  <a:lnTo>
                    <a:pt x="38531" y="28448"/>
                  </a:lnTo>
                  <a:lnTo>
                    <a:pt x="38722" y="28448"/>
                  </a:lnTo>
                  <a:lnTo>
                    <a:pt x="38722" y="28067"/>
                  </a:lnTo>
                  <a:lnTo>
                    <a:pt x="38531" y="27686"/>
                  </a:lnTo>
                  <a:close/>
                </a:path>
                <a:path w="143510" h="104775">
                  <a:moveTo>
                    <a:pt x="40284" y="27686"/>
                  </a:moveTo>
                  <a:lnTo>
                    <a:pt x="39890" y="27686"/>
                  </a:lnTo>
                  <a:lnTo>
                    <a:pt x="39890" y="28448"/>
                  </a:lnTo>
                  <a:lnTo>
                    <a:pt x="40284" y="28448"/>
                  </a:lnTo>
                  <a:lnTo>
                    <a:pt x="40284" y="27686"/>
                  </a:lnTo>
                  <a:close/>
                </a:path>
                <a:path w="143510" h="104775">
                  <a:moveTo>
                    <a:pt x="51181" y="28067"/>
                  </a:moveTo>
                  <a:lnTo>
                    <a:pt x="41846" y="28067"/>
                  </a:lnTo>
                  <a:lnTo>
                    <a:pt x="41846" y="28448"/>
                  </a:lnTo>
                  <a:lnTo>
                    <a:pt x="51181" y="28448"/>
                  </a:lnTo>
                  <a:lnTo>
                    <a:pt x="51181" y="28067"/>
                  </a:lnTo>
                  <a:close/>
                </a:path>
                <a:path w="143510" h="104775">
                  <a:moveTo>
                    <a:pt x="63055" y="28067"/>
                  </a:moveTo>
                  <a:lnTo>
                    <a:pt x="52349" y="28067"/>
                  </a:lnTo>
                  <a:lnTo>
                    <a:pt x="51955" y="28448"/>
                  </a:lnTo>
                  <a:lnTo>
                    <a:pt x="63830" y="28448"/>
                  </a:lnTo>
                  <a:lnTo>
                    <a:pt x="63055" y="28067"/>
                  </a:lnTo>
                  <a:close/>
                </a:path>
                <a:path w="143510" h="104775">
                  <a:moveTo>
                    <a:pt x="64604" y="28067"/>
                  </a:moveTo>
                  <a:lnTo>
                    <a:pt x="64223" y="28448"/>
                  </a:lnTo>
                  <a:lnTo>
                    <a:pt x="64998" y="28448"/>
                  </a:lnTo>
                  <a:lnTo>
                    <a:pt x="64604" y="28067"/>
                  </a:lnTo>
                  <a:close/>
                </a:path>
                <a:path w="143510" h="104775">
                  <a:moveTo>
                    <a:pt x="36588" y="27305"/>
                  </a:moveTo>
                  <a:lnTo>
                    <a:pt x="36195" y="27686"/>
                  </a:lnTo>
                  <a:lnTo>
                    <a:pt x="36195" y="28067"/>
                  </a:lnTo>
                  <a:lnTo>
                    <a:pt x="37363" y="28067"/>
                  </a:lnTo>
                  <a:lnTo>
                    <a:pt x="37757" y="27686"/>
                  </a:lnTo>
                  <a:lnTo>
                    <a:pt x="36588" y="27686"/>
                  </a:lnTo>
                  <a:lnTo>
                    <a:pt x="36588" y="27305"/>
                  </a:lnTo>
                  <a:close/>
                </a:path>
                <a:path w="143510" h="104775">
                  <a:moveTo>
                    <a:pt x="38531" y="27686"/>
                  </a:moveTo>
                  <a:lnTo>
                    <a:pt x="38138" y="27686"/>
                  </a:lnTo>
                  <a:lnTo>
                    <a:pt x="38138" y="28067"/>
                  </a:lnTo>
                  <a:lnTo>
                    <a:pt x="38531" y="27686"/>
                  </a:lnTo>
                  <a:close/>
                </a:path>
                <a:path w="143510" h="104775">
                  <a:moveTo>
                    <a:pt x="39116" y="27686"/>
                  </a:moveTo>
                  <a:lnTo>
                    <a:pt x="39116" y="28067"/>
                  </a:lnTo>
                  <a:lnTo>
                    <a:pt x="39509" y="28067"/>
                  </a:lnTo>
                  <a:lnTo>
                    <a:pt x="39116" y="27686"/>
                  </a:lnTo>
                  <a:close/>
                </a:path>
                <a:path w="143510" h="104775">
                  <a:moveTo>
                    <a:pt x="41059" y="27686"/>
                  </a:moveTo>
                  <a:lnTo>
                    <a:pt x="40678" y="27686"/>
                  </a:lnTo>
                  <a:lnTo>
                    <a:pt x="40678" y="28067"/>
                  </a:lnTo>
                  <a:lnTo>
                    <a:pt x="41059" y="28067"/>
                  </a:lnTo>
                  <a:lnTo>
                    <a:pt x="41059" y="27686"/>
                  </a:lnTo>
                  <a:close/>
                </a:path>
                <a:path w="143510" h="104775">
                  <a:moveTo>
                    <a:pt x="53327" y="27686"/>
                  </a:moveTo>
                  <a:lnTo>
                    <a:pt x="50406" y="27686"/>
                  </a:lnTo>
                  <a:lnTo>
                    <a:pt x="50406" y="28067"/>
                  </a:lnTo>
                  <a:lnTo>
                    <a:pt x="52743" y="28067"/>
                  </a:lnTo>
                  <a:lnTo>
                    <a:pt x="53327" y="27686"/>
                  </a:lnTo>
                  <a:close/>
                </a:path>
                <a:path w="143510" h="104775">
                  <a:moveTo>
                    <a:pt x="57797" y="27686"/>
                  </a:moveTo>
                  <a:lnTo>
                    <a:pt x="57213" y="27686"/>
                  </a:lnTo>
                  <a:lnTo>
                    <a:pt x="57213" y="28067"/>
                  </a:lnTo>
                  <a:lnTo>
                    <a:pt x="57797" y="28067"/>
                  </a:lnTo>
                  <a:lnTo>
                    <a:pt x="57797" y="27686"/>
                  </a:lnTo>
                  <a:close/>
                </a:path>
                <a:path w="143510" h="104775">
                  <a:moveTo>
                    <a:pt x="35420" y="27305"/>
                  </a:moveTo>
                  <a:lnTo>
                    <a:pt x="35026" y="27305"/>
                  </a:lnTo>
                  <a:lnTo>
                    <a:pt x="35026" y="27686"/>
                  </a:lnTo>
                  <a:lnTo>
                    <a:pt x="35420" y="27686"/>
                  </a:lnTo>
                  <a:lnTo>
                    <a:pt x="35420" y="27305"/>
                  </a:lnTo>
                  <a:close/>
                </a:path>
                <a:path w="143510" h="104775">
                  <a:moveTo>
                    <a:pt x="36195" y="27305"/>
                  </a:moveTo>
                  <a:lnTo>
                    <a:pt x="35814" y="27305"/>
                  </a:lnTo>
                  <a:lnTo>
                    <a:pt x="35814" y="27686"/>
                  </a:lnTo>
                  <a:lnTo>
                    <a:pt x="36195" y="27686"/>
                  </a:lnTo>
                  <a:lnTo>
                    <a:pt x="36195" y="27305"/>
                  </a:lnTo>
                  <a:close/>
                </a:path>
                <a:path w="143510" h="104775">
                  <a:moveTo>
                    <a:pt x="36982" y="27305"/>
                  </a:moveTo>
                  <a:lnTo>
                    <a:pt x="36588" y="27305"/>
                  </a:lnTo>
                  <a:lnTo>
                    <a:pt x="36588" y="27686"/>
                  </a:lnTo>
                  <a:lnTo>
                    <a:pt x="36982" y="27305"/>
                  </a:lnTo>
                  <a:close/>
                </a:path>
                <a:path w="143510" h="104775">
                  <a:moveTo>
                    <a:pt x="38138" y="27305"/>
                  </a:moveTo>
                  <a:lnTo>
                    <a:pt x="37757" y="27305"/>
                  </a:lnTo>
                  <a:lnTo>
                    <a:pt x="38138" y="27686"/>
                  </a:lnTo>
                  <a:lnTo>
                    <a:pt x="38138" y="27305"/>
                  </a:lnTo>
                  <a:close/>
                </a:path>
                <a:path w="143510" h="104775">
                  <a:moveTo>
                    <a:pt x="38144" y="26924"/>
                  </a:moveTo>
                  <a:lnTo>
                    <a:pt x="38138" y="27305"/>
                  </a:lnTo>
                  <a:lnTo>
                    <a:pt x="38531" y="27686"/>
                  </a:lnTo>
                  <a:lnTo>
                    <a:pt x="38531" y="27305"/>
                  </a:lnTo>
                  <a:lnTo>
                    <a:pt x="38144" y="26924"/>
                  </a:lnTo>
                  <a:close/>
                </a:path>
                <a:path w="143510" h="104775">
                  <a:moveTo>
                    <a:pt x="37757" y="25908"/>
                  </a:moveTo>
                  <a:lnTo>
                    <a:pt x="37757" y="26543"/>
                  </a:lnTo>
                  <a:lnTo>
                    <a:pt x="38144" y="26924"/>
                  </a:lnTo>
                  <a:lnTo>
                    <a:pt x="38531" y="26924"/>
                  </a:lnTo>
                  <a:lnTo>
                    <a:pt x="38531" y="27686"/>
                  </a:lnTo>
                  <a:lnTo>
                    <a:pt x="38722" y="27686"/>
                  </a:lnTo>
                  <a:lnTo>
                    <a:pt x="38722" y="26162"/>
                  </a:lnTo>
                  <a:lnTo>
                    <a:pt x="38138" y="26162"/>
                  </a:lnTo>
                  <a:lnTo>
                    <a:pt x="37757" y="25908"/>
                  </a:lnTo>
                  <a:close/>
                </a:path>
                <a:path w="143510" h="104775">
                  <a:moveTo>
                    <a:pt x="39890" y="26924"/>
                  </a:moveTo>
                  <a:lnTo>
                    <a:pt x="39509" y="26924"/>
                  </a:lnTo>
                  <a:lnTo>
                    <a:pt x="39509" y="27686"/>
                  </a:lnTo>
                  <a:lnTo>
                    <a:pt x="39890" y="27686"/>
                  </a:lnTo>
                  <a:lnTo>
                    <a:pt x="39890" y="26924"/>
                  </a:lnTo>
                  <a:close/>
                </a:path>
                <a:path w="143510" h="104775">
                  <a:moveTo>
                    <a:pt x="49618" y="27305"/>
                  </a:moveTo>
                  <a:lnTo>
                    <a:pt x="41452" y="27305"/>
                  </a:lnTo>
                  <a:lnTo>
                    <a:pt x="41452" y="27686"/>
                  </a:lnTo>
                  <a:lnTo>
                    <a:pt x="49618" y="27686"/>
                  </a:lnTo>
                  <a:lnTo>
                    <a:pt x="49618" y="27305"/>
                  </a:lnTo>
                  <a:close/>
                </a:path>
                <a:path w="143510" h="104775">
                  <a:moveTo>
                    <a:pt x="56824" y="27305"/>
                  </a:moveTo>
                  <a:lnTo>
                    <a:pt x="53708" y="27305"/>
                  </a:lnTo>
                  <a:lnTo>
                    <a:pt x="53708" y="27686"/>
                  </a:lnTo>
                  <a:lnTo>
                    <a:pt x="57213" y="27686"/>
                  </a:lnTo>
                  <a:lnTo>
                    <a:pt x="56824" y="27305"/>
                  </a:lnTo>
                  <a:close/>
                </a:path>
                <a:path w="143510" h="104775">
                  <a:moveTo>
                    <a:pt x="62661" y="27305"/>
                  </a:moveTo>
                  <a:lnTo>
                    <a:pt x="57797" y="27305"/>
                  </a:lnTo>
                  <a:lnTo>
                    <a:pt x="57797" y="27686"/>
                  </a:lnTo>
                  <a:lnTo>
                    <a:pt x="62661" y="27686"/>
                  </a:lnTo>
                  <a:lnTo>
                    <a:pt x="62661" y="27305"/>
                  </a:lnTo>
                  <a:close/>
                </a:path>
                <a:path w="143510" h="104775">
                  <a:moveTo>
                    <a:pt x="37363" y="26924"/>
                  </a:moveTo>
                  <a:lnTo>
                    <a:pt x="36982" y="26924"/>
                  </a:lnTo>
                  <a:lnTo>
                    <a:pt x="37363" y="27305"/>
                  </a:lnTo>
                  <a:lnTo>
                    <a:pt x="37363" y="26924"/>
                  </a:lnTo>
                  <a:close/>
                </a:path>
                <a:path w="143510" h="104775">
                  <a:moveTo>
                    <a:pt x="39509" y="26162"/>
                  </a:moveTo>
                  <a:lnTo>
                    <a:pt x="39116" y="26162"/>
                  </a:lnTo>
                  <a:lnTo>
                    <a:pt x="39116" y="26543"/>
                  </a:lnTo>
                  <a:lnTo>
                    <a:pt x="38722" y="26543"/>
                  </a:lnTo>
                  <a:lnTo>
                    <a:pt x="38722" y="27305"/>
                  </a:lnTo>
                  <a:lnTo>
                    <a:pt x="39116" y="27305"/>
                  </a:lnTo>
                  <a:lnTo>
                    <a:pt x="39116" y="26924"/>
                  </a:lnTo>
                  <a:lnTo>
                    <a:pt x="39509" y="26543"/>
                  </a:lnTo>
                  <a:lnTo>
                    <a:pt x="39509" y="26162"/>
                  </a:lnTo>
                  <a:close/>
                </a:path>
                <a:path w="143510" h="104775">
                  <a:moveTo>
                    <a:pt x="39509" y="26924"/>
                  </a:moveTo>
                  <a:lnTo>
                    <a:pt x="39116" y="26924"/>
                  </a:lnTo>
                  <a:lnTo>
                    <a:pt x="39116" y="27305"/>
                  </a:lnTo>
                  <a:lnTo>
                    <a:pt x="39509" y="26924"/>
                  </a:lnTo>
                  <a:close/>
                </a:path>
                <a:path w="143510" h="104775">
                  <a:moveTo>
                    <a:pt x="39890" y="26924"/>
                  </a:moveTo>
                  <a:lnTo>
                    <a:pt x="39890" y="27305"/>
                  </a:lnTo>
                  <a:lnTo>
                    <a:pt x="40284" y="27305"/>
                  </a:lnTo>
                  <a:lnTo>
                    <a:pt x="39890" y="26924"/>
                  </a:lnTo>
                  <a:close/>
                </a:path>
                <a:path w="143510" h="104775">
                  <a:moveTo>
                    <a:pt x="41059" y="26924"/>
                  </a:moveTo>
                  <a:lnTo>
                    <a:pt x="40284" y="26924"/>
                  </a:lnTo>
                  <a:lnTo>
                    <a:pt x="40284" y="27305"/>
                  </a:lnTo>
                  <a:lnTo>
                    <a:pt x="41059" y="27305"/>
                  </a:lnTo>
                  <a:lnTo>
                    <a:pt x="41059" y="26924"/>
                  </a:lnTo>
                  <a:close/>
                </a:path>
                <a:path w="143510" h="104775">
                  <a:moveTo>
                    <a:pt x="41452" y="26924"/>
                  </a:moveTo>
                  <a:lnTo>
                    <a:pt x="41059" y="26924"/>
                  </a:lnTo>
                  <a:lnTo>
                    <a:pt x="41059" y="27305"/>
                  </a:lnTo>
                  <a:lnTo>
                    <a:pt x="41452" y="26924"/>
                  </a:lnTo>
                  <a:close/>
                </a:path>
                <a:path w="143510" h="104775">
                  <a:moveTo>
                    <a:pt x="54489" y="26924"/>
                  </a:moveTo>
                  <a:lnTo>
                    <a:pt x="48844" y="26924"/>
                  </a:lnTo>
                  <a:lnTo>
                    <a:pt x="48844" y="27305"/>
                  </a:lnTo>
                  <a:lnTo>
                    <a:pt x="53708" y="27305"/>
                  </a:lnTo>
                  <a:lnTo>
                    <a:pt x="54489" y="26924"/>
                  </a:lnTo>
                  <a:close/>
                </a:path>
                <a:path w="143510" h="104775">
                  <a:moveTo>
                    <a:pt x="58572" y="26924"/>
                  </a:moveTo>
                  <a:lnTo>
                    <a:pt x="56434" y="26924"/>
                  </a:lnTo>
                  <a:lnTo>
                    <a:pt x="56824" y="27305"/>
                  </a:lnTo>
                  <a:lnTo>
                    <a:pt x="58191" y="27305"/>
                  </a:lnTo>
                  <a:lnTo>
                    <a:pt x="58572" y="26924"/>
                  </a:lnTo>
                  <a:close/>
                </a:path>
                <a:path w="143510" h="104775">
                  <a:moveTo>
                    <a:pt x="40284" y="26543"/>
                  </a:moveTo>
                  <a:lnTo>
                    <a:pt x="39890" y="26543"/>
                  </a:lnTo>
                  <a:lnTo>
                    <a:pt x="39890" y="26924"/>
                  </a:lnTo>
                  <a:lnTo>
                    <a:pt x="40284" y="26543"/>
                  </a:lnTo>
                  <a:close/>
                </a:path>
                <a:path w="143510" h="104775">
                  <a:moveTo>
                    <a:pt x="40284" y="26543"/>
                  </a:moveTo>
                  <a:lnTo>
                    <a:pt x="39890" y="26924"/>
                  </a:lnTo>
                  <a:lnTo>
                    <a:pt x="40284" y="26924"/>
                  </a:lnTo>
                  <a:lnTo>
                    <a:pt x="40284" y="26543"/>
                  </a:lnTo>
                  <a:close/>
                </a:path>
                <a:path w="143510" h="104775">
                  <a:moveTo>
                    <a:pt x="41452" y="26543"/>
                  </a:moveTo>
                  <a:lnTo>
                    <a:pt x="40678" y="26543"/>
                  </a:lnTo>
                  <a:lnTo>
                    <a:pt x="41059" y="26924"/>
                  </a:lnTo>
                  <a:lnTo>
                    <a:pt x="41452" y="26543"/>
                  </a:lnTo>
                  <a:close/>
                </a:path>
                <a:path w="143510" h="104775">
                  <a:moveTo>
                    <a:pt x="48463" y="26543"/>
                  </a:moveTo>
                  <a:lnTo>
                    <a:pt x="41846" y="26543"/>
                  </a:lnTo>
                  <a:lnTo>
                    <a:pt x="41846" y="26924"/>
                  </a:lnTo>
                  <a:lnTo>
                    <a:pt x="48844" y="26924"/>
                  </a:lnTo>
                  <a:lnTo>
                    <a:pt x="48463" y="26543"/>
                  </a:lnTo>
                  <a:close/>
                </a:path>
                <a:path w="143510" h="104775">
                  <a:moveTo>
                    <a:pt x="56045" y="26543"/>
                  </a:moveTo>
                  <a:lnTo>
                    <a:pt x="55270" y="26543"/>
                  </a:lnTo>
                  <a:lnTo>
                    <a:pt x="54489" y="26924"/>
                  </a:lnTo>
                  <a:lnTo>
                    <a:pt x="56434" y="26924"/>
                  </a:lnTo>
                  <a:lnTo>
                    <a:pt x="56045" y="26543"/>
                  </a:lnTo>
                  <a:close/>
                </a:path>
                <a:path w="143510" h="104775">
                  <a:moveTo>
                    <a:pt x="60528" y="26543"/>
                  </a:moveTo>
                  <a:lnTo>
                    <a:pt x="58572" y="26543"/>
                  </a:lnTo>
                  <a:lnTo>
                    <a:pt x="58572" y="26924"/>
                  </a:lnTo>
                  <a:lnTo>
                    <a:pt x="61696" y="26924"/>
                  </a:lnTo>
                  <a:lnTo>
                    <a:pt x="60528" y="26543"/>
                  </a:lnTo>
                  <a:close/>
                </a:path>
                <a:path w="143510" h="104775">
                  <a:moveTo>
                    <a:pt x="30556" y="16510"/>
                  </a:moveTo>
                  <a:lnTo>
                    <a:pt x="8953" y="16510"/>
                  </a:lnTo>
                  <a:lnTo>
                    <a:pt x="8953" y="17272"/>
                  </a:lnTo>
                  <a:lnTo>
                    <a:pt x="8178" y="18034"/>
                  </a:lnTo>
                  <a:lnTo>
                    <a:pt x="8178" y="18415"/>
                  </a:lnTo>
                  <a:lnTo>
                    <a:pt x="7785" y="18796"/>
                  </a:lnTo>
                  <a:lnTo>
                    <a:pt x="7785" y="19177"/>
                  </a:lnTo>
                  <a:lnTo>
                    <a:pt x="7010" y="20320"/>
                  </a:lnTo>
                  <a:lnTo>
                    <a:pt x="6223" y="21336"/>
                  </a:lnTo>
                  <a:lnTo>
                    <a:pt x="5448" y="22098"/>
                  </a:lnTo>
                  <a:lnTo>
                    <a:pt x="5448" y="22479"/>
                  </a:lnTo>
                  <a:lnTo>
                    <a:pt x="5257" y="22479"/>
                  </a:lnTo>
                  <a:lnTo>
                    <a:pt x="5257" y="23622"/>
                  </a:lnTo>
                  <a:lnTo>
                    <a:pt x="4470" y="24384"/>
                  </a:lnTo>
                  <a:lnTo>
                    <a:pt x="4470" y="25146"/>
                  </a:lnTo>
                  <a:lnTo>
                    <a:pt x="4089" y="25527"/>
                  </a:lnTo>
                  <a:lnTo>
                    <a:pt x="3695" y="25527"/>
                  </a:lnTo>
                  <a:lnTo>
                    <a:pt x="3314" y="25908"/>
                  </a:lnTo>
                  <a:lnTo>
                    <a:pt x="3314" y="26543"/>
                  </a:lnTo>
                  <a:lnTo>
                    <a:pt x="20815" y="26543"/>
                  </a:lnTo>
                  <a:lnTo>
                    <a:pt x="20815" y="25146"/>
                  </a:lnTo>
                  <a:lnTo>
                    <a:pt x="20434" y="25146"/>
                  </a:lnTo>
                  <a:lnTo>
                    <a:pt x="20434" y="24384"/>
                  </a:lnTo>
                  <a:lnTo>
                    <a:pt x="19659" y="24384"/>
                  </a:lnTo>
                  <a:lnTo>
                    <a:pt x="19659" y="24003"/>
                  </a:lnTo>
                  <a:lnTo>
                    <a:pt x="18681" y="24003"/>
                  </a:lnTo>
                  <a:lnTo>
                    <a:pt x="18681" y="23622"/>
                  </a:lnTo>
                  <a:lnTo>
                    <a:pt x="19456" y="23622"/>
                  </a:lnTo>
                  <a:lnTo>
                    <a:pt x="19456" y="22860"/>
                  </a:lnTo>
                  <a:lnTo>
                    <a:pt x="39116" y="22860"/>
                  </a:lnTo>
                  <a:lnTo>
                    <a:pt x="39509" y="22479"/>
                  </a:lnTo>
                  <a:lnTo>
                    <a:pt x="39509" y="22098"/>
                  </a:lnTo>
                  <a:lnTo>
                    <a:pt x="39890" y="22098"/>
                  </a:lnTo>
                  <a:lnTo>
                    <a:pt x="39890" y="20320"/>
                  </a:lnTo>
                  <a:lnTo>
                    <a:pt x="39509" y="20320"/>
                  </a:lnTo>
                  <a:lnTo>
                    <a:pt x="39509" y="19939"/>
                  </a:lnTo>
                  <a:lnTo>
                    <a:pt x="32499" y="19939"/>
                  </a:lnTo>
                  <a:lnTo>
                    <a:pt x="32105" y="19558"/>
                  </a:lnTo>
                  <a:lnTo>
                    <a:pt x="30937" y="19558"/>
                  </a:lnTo>
                  <a:lnTo>
                    <a:pt x="30937" y="19177"/>
                  </a:lnTo>
                  <a:lnTo>
                    <a:pt x="30162" y="18796"/>
                  </a:lnTo>
                  <a:lnTo>
                    <a:pt x="30162" y="18415"/>
                  </a:lnTo>
                  <a:lnTo>
                    <a:pt x="30556" y="18034"/>
                  </a:lnTo>
                  <a:lnTo>
                    <a:pt x="30937" y="16891"/>
                  </a:lnTo>
                  <a:lnTo>
                    <a:pt x="30556" y="16891"/>
                  </a:lnTo>
                  <a:lnTo>
                    <a:pt x="30556" y="16510"/>
                  </a:lnTo>
                  <a:close/>
                </a:path>
                <a:path w="143510" h="104775">
                  <a:moveTo>
                    <a:pt x="36982" y="26162"/>
                  </a:moveTo>
                  <a:lnTo>
                    <a:pt x="36588" y="26162"/>
                  </a:lnTo>
                  <a:lnTo>
                    <a:pt x="36588" y="26543"/>
                  </a:lnTo>
                  <a:lnTo>
                    <a:pt x="36982" y="26543"/>
                  </a:lnTo>
                  <a:lnTo>
                    <a:pt x="36982" y="26162"/>
                  </a:lnTo>
                  <a:close/>
                </a:path>
                <a:path w="143510" h="104775">
                  <a:moveTo>
                    <a:pt x="40678" y="26162"/>
                  </a:moveTo>
                  <a:lnTo>
                    <a:pt x="40284" y="26162"/>
                  </a:lnTo>
                  <a:lnTo>
                    <a:pt x="40284" y="26543"/>
                  </a:lnTo>
                  <a:lnTo>
                    <a:pt x="40678" y="26162"/>
                  </a:lnTo>
                  <a:close/>
                </a:path>
                <a:path w="143510" h="104775">
                  <a:moveTo>
                    <a:pt x="41059" y="26162"/>
                  </a:moveTo>
                  <a:lnTo>
                    <a:pt x="40678" y="26162"/>
                  </a:lnTo>
                  <a:lnTo>
                    <a:pt x="40678" y="26543"/>
                  </a:lnTo>
                  <a:lnTo>
                    <a:pt x="41059" y="26162"/>
                  </a:lnTo>
                  <a:close/>
                </a:path>
                <a:path w="143510" h="104775">
                  <a:moveTo>
                    <a:pt x="41846" y="25908"/>
                  </a:moveTo>
                  <a:lnTo>
                    <a:pt x="41452" y="26162"/>
                  </a:lnTo>
                  <a:lnTo>
                    <a:pt x="41452" y="26543"/>
                  </a:lnTo>
                  <a:lnTo>
                    <a:pt x="41846" y="26543"/>
                  </a:lnTo>
                  <a:lnTo>
                    <a:pt x="41846" y="25908"/>
                  </a:lnTo>
                  <a:close/>
                </a:path>
                <a:path w="143510" h="104775">
                  <a:moveTo>
                    <a:pt x="58191" y="26162"/>
                  </a:moveTo>
                  <a:lnTo>
                    <a:pt x="48463" y="26162"/>
                  </a:lnTo>
                  <a:lnTo>
                    <a:pt x="48463" y="26543"/>
                  </a:lnTo>
                  <a:lnTo>
                    <a:pt x="58191" y="26543"/>
                  </a:lnTo>
                  <a:lnTo>
                    <a:pt x="58191" y="26162"/>
                  </a:lnTo>
                  <a:close/>
                </a:path>
                <a:path w="143510" h="104775">
                  <a:moveTo>
                    <a:pt x="36982" y="25527"/>
                  </a:moveTo>
                  <a:lnTo>
                    <a:pt x="36195" y="25527"/>
                  </a:lnTo>
                  <a:lnTo>
                    <a:pt x="36195" y="25908"/>
                  </a:lnTo>
                  <a:lnTo>
                    <a:pt x="36588" y="26162"/>
                  </a:lnTo>
                  <a:lnTo>
                    <a:pt x="36982" y="25908"/>
                  </a:lnTo>
                  <a:lnTo>
                    <a:pt x="36982" y="25527"/>
                  </a:lnTo>
                  <a:close/>
                </a:path>
                <a:path w="143510" h="104775">
                  <a:moveTo>
                    <a:pt x="37757" y="25908"/>
                  </a:moveTo>
                  <a:lnTo>
                    <a:pt x="37363" y="25908"/>
                  </a:lnTo>
                  <a:lnTo>
                    <a:pt x="37363" y="26162"/>
                  </a:lnTo>
                  <a:lnTo>
                    <a:pt x="37757" y="26162"/>
                  </a:lnTo>
                  <a:lnTo>
                    <a:pt x="37757" y="25908"/>
                  </a:lnTo>
                  <a:close/>
                </a:path>
                <a:path w="143510" h="104775">
                  <a:moveTo>
                    <a:pt x="38138" y="25527"/>
                  </a:moveTo>
                  <a:lnTo>
                    <a:pt x="38138" y="26162"/>
                  </a:lnTo>
                  <a:lnTo>
                    <a:pt x="38531" y="26162"/>
                  </a:lnTo>
                  <a:lnTo>
                    <a:pt x="38531" y="25908"/>
                  </a:lnTo>
                  <a:lnTo>
                    <a:pt x="38138" y="25527"/>
                  </a:lnTo>
                  <a:close/>
                </a:path>
                <a:path w="143510" h="104775">
                  <a:moveTo>
                    <a:pt x="38722" y="25908"/>
                  </a:moveTo>
                  <a:lnTo>
                    <a:pt x="38531" y="25908"/>
                  </a:lnTo>
                  <a:lnTo>
                    <a:pt x="38531" y="26162"/>
                  </a:lnTo>
                  <a:lnTo>
                    <a:pt x="38722" y="26162"/>
                  </a:lnTo>
                  <a:lnTo>
                    <a:pt x="38722" y="25908"/>
                  </a:lnTo>
                  <a:close/>
                </a:path>
                <a:path w="143510" h="104775">
                  <a:moveTo>
                    <a:pt x="39890" y="25527"/>
                  </a:moveTo>
                  <a:lnTo>
                    <a:pt x="39116" y="25527"/>
                  </a:lnTo>
                  <a:lnTo>
                    <a:pt x="39116" y="25908"/>
                  </a:lnTo>
                  <a:lnTo>
                    <a:pt x="39509" y="26162"/>
                  </a:lnTo>
                  <a:lnTo>
                    <a:pt x="39509" y="25908"/>
                  </a:lnTo>
                  <a:lnTo>
                    <a:pt x="39890" y="25527"/>
                  </a:lnTo>
                  <a:close/>
                </a:path>
                <a:path w="143510" h="104775">
                  <a:moveTo>
                    <a:pt x="41059" y="24003"/>
                  </a:moveTo>
                  <a:lnTo>
                    <a:pt x="41059" y="26162"/>
                  </a:lnTo>
                  <a:lnTo>
                    <a:pt x="41452" y="26162"/>
                  </a:lnTo>
                  <a:lnTo>
                    <a:pt x="41452" y="24384"/>
                  </a:lnTo>
                  <a:lnTo>
                    <a:pt x="41059" y="24003"/>
                  </a:lnTo>
                  <a:close/>
                </a:path>
                <a:path w="143510" h="104775">
                  <a:moveTo>
                    <a:pt x="42621" y="25527"/>
                  </a:moveTo>
                  <a:lnTo>
                    <a:pt x="42227" y="25527"/>
                  </a:lnTo>
                  <a:lnTo>
                    <a:pt x="42227" y="26162"/>
                  </a:lnTo>
                  <a:lnTo>
                    <a:pt x="42621" y="26162"/>
                  </a:lnTo>
                  <a:lnTo>
                    <a:pt x="42621" y="25527"/>
                  </a:lnTo>
                  <a:close/>
                </a:path>
                <a:path w="143510" h="104775">
                  <a:moveTo>
                    <a:pt x="43002" y="25527"/>
                  </a:moveTo>
                  <a:lnTo>
                    <a:pt x="42621" y="25527"/>
                  </a:lnTo>
                  <a:lnTo>
                    <a:pt x="42621" y="26162"/>
                  </a:lnTo>
                  <a:lnTo>
                    <a:pt x="43002" y="26162"/>
                  </a:lnTo>
                  <a:lnTo>
                    <a:pt x="43002" y="25527"/>
                  </a:lnTo>
                  <a:close/>
                </a:path>
                <a:path w="143510" h="104775">
                  <a:moveTo>
                    <a:pt x="48069" y="25908"/>
                  </a:moveTo>
                  <a:lnTo>
                    <a:pt x="43395" y="25908"/>
                  </a:lnTo>
                  <a:lnTo>
                    <a:pt x="43002" y="26162"/>
                  </a:lnTo>
                  <a:lnTo>
                    <a:pt x="48069" y="26162"/>
                  </a:lnTo>
                  <a:lnTo>
                    <a:pt x="48069" y="25908"/>
                  </a:lnTo>
                  <a:close/>
                </a:path>
                <a:path w="143510" h="104775">
                  <a:moveTo>
                    <a:pt x="60528" y="25527"/>
                  </a:moveTo>
                  <a:lnTo>
                    <a:pt x="58191" y="25527"/>
                  </a:lnTo>
                  <a:lnTo>
                    <a:pt x="58191" y="26162"/>
                  </a:lnTo>
                  <a:lnTo>
                    <a:pt x="60528" y="26162"/>
                  </a:lnTo>
                  <a:lnTo>
                    <a:pt x="60528" y="25527"/>
                  </a:lnTo>
                  <a:close/>
                </a:path>
                <a:path w="143510" h="104775">
                  <a:moveTo>
                    <a:pt x="38531" y="25146"/>
                  </a:moveTo>
                  <a:lnTo>
                    <a:pt x="37757" y="25146"/>
                  </a:lnTo>
                  <a:lnTo>
                    <a:pt x="37757" y="25908"/>
                  </a:lnTo>
                  <a:lnTo>
                    <a:pt x="38138" y="25908"/>
                  </a:lnTo>
                  <a:lnTo>
                    <a:pt x="38138" y="25527"/>
                  </a:lnTo>
                  <a:lnTo>
                    <a:pt x="38531" y="25146"/>
                  </a:lnTo>
                  <a:close/>
                </a:path>
                <a:path w="143510" h="104775">
                  <a:moveTo>
                    <a:pt x="39116" y="25146"/>
                  </a:moveTo>
                  <a:lnTo>
                    <a:pt x="38722" y="25146"/>
                  </a:lnTo>
                  <a:lnTo>
                    <a:pt x="38722" y="25527"/>
                  </a:lnTo>
                  <a:lnTo>
                    <a:pt x="39116" y="25908"/>
                  </a:lnTo>
                  <a:lnTo>
                    <a:pt x="39116" y="25146"/>
                  </a:lnTo>
                  <a:close/>
                </a:path>
                <a:path w="143510" h="104775">
                  <a:moveTo>
                    <a:pt x="39890" y="25527"/>
                  </a:moveTo>
                  <a:lnTo>
                    <a:pt x="39509" y="25908"/>
                  </a:lnTo>
                  <a:lnTo>
                    <a:pt x="39890" y="25908"/>
                  </a:lnTo>
                  <a:lnTo>
                    <a:pt x="39890" y="25527"/>
                  </a:lnTo>
                  <a:close/>
                </a:path>
                <a:path w="143510" h="104775">
                  <a:moveTo>
                    <a:pt x="39890" y="25527"/>
                  </a:moveTo>
                  <a:lnTo>
                    <a:pt x="39890" y="25908"/>
                  </a:lnTo>
                  <a:lnTo>
                    <a:pt x="40284" y="25908"/>
                  </a:lnTo>
                  <a:lnTo>
                    <a:pt x="39890" y="25527"/>
                  </a:lnTo>
                  <a:close/>
                </a:path>
                <a:path w="143510" h="104775">
                  <a:moveTo>
                    <a:pt x="41846" y="25146"/>
                  </a:moveTo>
                  <a:lnTo>
                    <a:pt x="41452" y="25146"/>
                  </a:lnTo>
                  <a:lnTo>
                    <a:pt x="41452" y="25908"/>
                  </a:lnTo>
                  <a:lnTo>
                    <a:pt x="41846" y="25908"/>
                  </a:lnTo>
                  <a:lnTo>
                    <a:pt x="41846" y="25146"/>
                  </a:lnTo>
                  <a:close/>
                </a:path>
                <a:path w="143510" h="104775">
                  <a:moveTo>
                    <a:pt x="42227" y="25527"/>
                  </a:moveTo>
                  <a:lnTo>
                    <a:pt x="41846" y="25527"/>
                  </a:lnTo>
                  <a:lnTo>
                    <a:pt x="41846" y="25908"/>
                  </a:lnTo>
                  <a:lnTo>
                    <a:pt x="42227" y="25527"/>
                  </a:lnTo>
                  <a:close/>
                </a:path>
                <a:path w="143510" h="104775">
                  <a:moveTo>
                    <a:pt x="47091" y="25146"/>
                  </a:moveTo>
                  <a:lnTo>
                    <a:pt x="43586" y="25146"/>
                  </a:lnTo>
                  <a:lnTo>
                    <a:pt x="43586" y="25908"/>
                  </a:lnTo>
                  <a:lnTo>
                    <a:pt x="47866" y="25908"/>
                  </a:lnTo>
                  <a:lnTo>
                    <a:pt x="47485" y="25527"/>
                  </a:lnTo>
                  <a:lnTo>
                    <a:pt x="47091" y="25527"/>
                  </a:lnTo>
                  <a:lnTo>
                    <a:pt x="47091" y="25146"/>
                  </a:lnTo>
                  <a:close/>
                </a:path>
                <a:path w="143510" h="104775">
                  <a:moveTo>
                    <a:pt x="36982" y="24765"/>
                  </a:moveTo>
                  <a:lnTo>
                    <a:pt x="36588" y="24765"/>
                  </a:lnTo>
                  <a:lnTo>
                    <a:pt x="36588" y="25527"/>
                  </a:lnTo>
                  <a:lnTo>
                    <a:pt x="37363" y="25527"/>
                  </a:lnTo>
                  <a:lnTo>
                    <a:pt x="37363" y="25146"/>
                  </a:lnTo>
                  <a:lnTo>
                    <a:pt x="36982" y="25146"/>
                  </a:lnTo>
                  <a:lnTo>
                    <a:pt x="36982" y="24765"/>
                  </a:lnTo>
                  <a:close/>
                </a:path>
                <a:path w="143510" h="104775">
                  <a:moveTo>
                    <a:pt x="37757" y="25146"/>
                  </a:moveTo>
                  <a:lnTo>
                    <a:pt x="37363" y="25527"/>
                  </a:lnTo>
                  <a:lnTo>
                    <a:pt x="37757" y="25527"/>
                  </a:lnTo>
                  <a:lnTo>
                    <a:pt x="37757" y="25146"/>
                  </a:lnTo>
                  <a:close/>
                </a:path>
                <a:path w="143510" h="104775">
                  <a:moveTo>
                    <a:pt x="38722" y="24765"/>
                  </a:moveTo>
                  <a:lnTo>
                    <a:pt x="38627" y="24955"/>
                  </a:lnTo>
                  <a:lnTo>
                    <a:pt x="38531" y="25527"/>
                  </a:lnTo>
                  <a:lnTo>
                    <a:pt x="38722" y="25527"/>
                  </a:lnTo>
                  <a:lnTo>
                    <a:pt x="38722" y="24765"/>
                  </a:lnTo>
                  <a:close/>
                </a:path>
                <a:path w="143510" h="104775">
                  <a:moveTo>
                    <a:pt x="40284" y="25146"/>
                  </a:moveTo>
                  <a:lnTo>
                    <a:pt x="39890" y="25146"/>
                  </a:lnTo>
                  <a:lnTo>
                    <a:pt x="39890" y="25527"/>
                  </a:lnTo>
                  <a:lnTo>
                    <a:pt x="40284" y="25527"/>
                  </a:lnTo>
                  <a:lnTo>
                    <a:pt x="40284" y="25146"/>
                  </a:lnTo>
                  <a:close/>
                </a:path>
                <a:path w="143510" h="104775">
                  <a:moveTo>
                    <a:pt x="40481" y="24955"/>
                  </a:moveTo>
                  <a:lnTo>
                    <a:pt x="40284" y="25146"/>
                  </a:lnTo>
                  <a:lnTo>
                    <a:pt x="40284" y="25527"/>
                  </a:lnTo>
                  <a:lnTo>
                    <a:pt x="40678" y="25527"/>
                  </a:lnTo>
                  <a:lnTo>
                    <a:pt x="40678" y="25146"/>
                  </a:lnTo>
                  <a:lnTo>
                    <a:pt x="40481" y="24955"/>
                  </a:lnTo>
                  <a:close/>
                </a:path>
                <a:path w="143510" h="104775">
                  <a:moveTo>
                    <a:pt x="43395" y="25146"/>
                  </a:moveTo>
                  <a:lnTo>
                    <a:pt x="43002" y="25146"/>
                  </a:lnTo>
                  <a:lnTo>
                    <a:pt x="43002" y="25527"/>
                  </a:lnTo>
                  <a:lnTo>
                    <a:pt x="43395" y="25527"/>
                  </a:lnTo>
                  <a:lnTo>
                    <a:pt x="43395" y="25146"/>
                  </a:lnTo>
                  <a:close/>
                </a:path>
                <a:path w="143510" h="104775">
                  <a:moveTo>
                    <a:pt x="33858" y="24765"/>
                  </a:moveTo>
                  <a:lnTo>
                    <a:pt x="33667" y="24765"/>
                  </a:lnTo>
                  <a:lnTo>
                    <a:pt x="33667" y="25146"/>
                  </a:lnTo>
                  <a:lnTo>
                    <a:pt x="34251" y="25146"/>
                  </a:lnTo>
                  <a:lnTo>
                    <a:pt x="33858" y="24765"/>
                  </a:lnTo>
                  <a:close/>
                </a:path>
                <a:path w="143510" h="104775">
                  <a:moveTo>
                    <a:pt x="36195" y="24765"/>
                  </a:moveTo>
                  <a:lnTo>
                    <a:pt x="34645" y="24765"/>
                  </a:lnTo>
                  <a:lnTo>
                    <a:pt x="34251" y="25146"/>
                  </a:lnTo>
                  <a:lnTo>
                    <a:pt x="36588" y="25146"/>
                  </a:lnTo>
                  <a:lnTo>
                    <a:pt x="36195" y="24765"/>
                  </a:lnTo>
                  <a:close/>
                </a:path>
                <a:path w="143510" h="104775">
                  <a:moveTo>
                    <a:pt x="37363" y="24765"/>
                  </a:moveTo>
                  <a:lnTo>
                    <a:pt x="36982" y="24765"/>
                  </a:lnTo>
                  <a:lnTo>
                    <a:pt x="36982" y="25146"/>
                  </a:lnTo>
                  <a:lnTo>
                    <a:pt x="37363" y="25146"/>
                  </a:lnTo>
                  <a:lnTo>
                    <a:pt x="37363" y="24765"/>
                  </a:lnTo>
                  <a:close/>
                </a:path>
                <a:path w="143510" h="104775">
                  <a:moveTo>
                    <a:pt x="37757" y="24384"/>
                  </a:moveTo>
                  <a:lnTo>
                    <a:pt x="35814" y="24384"/>
                  </a:lnTo>
                  <a:lnTo>
                    <a:pt x="35814" y="24765"/>
                  </a:lnTo>
                  <a:lnTo>
                    <a:pt x="37363" y="24765"/>
                  </a:lnTo>
                  <a:lnTo>
                    <a:pt x="37363" y="25146"/>
                  </a:lnTo>
                  <a:lnTo>
                    <a:pt x="37757" y="25146"/>
                  </a:lnTo>
                  <a:lnTo>
                    <a:pt x="37757" y="24384"/>
                  </a:lnTo>
                  <a:close/>
                </a:path>
                <a:path w="143510" h="104775">
                  <a:moveTo>
                    <a:pt x="38138" y="24765"/>
                  </a:moveTo>
                  <a:lnTo>
                    <a:pt x="37757" y="24765"/>
                  </a:lnTo>
                  <a:lnTo>
                    <a:pt x="37757" y="25146"/>
                  </a:lnTo>
                  <a:lnTo>
                    <a:pt x="38138" y="24765"/>
                  </a:lnTo>
                  <a:close/>
                </a:path>
                <a:path w="143510" h="104775">
                  <a:moveTo>
                    <a:pt x="39116" y="24765"/>
                  </a:moveTo>
                  <a:lnTo>
                    <a:pt x="39116" y="25146"/>
                  </a:lnTo>
                  <a:lnTo>
                    <a:pt x="39509" y="25146"/>
                  </a:lnTo>
                  <a:lnTo>
                    <a:pt x="39116" y="24765"/>
                  </a:lnTo>
                  <a:close/>
                </a:path>
                <a:path w="143510" h="104775">
                  <a:moveTo>
                    <a:pt x="41846" y="24384"/>
                  </a:moveTo>
                  <a:lnTo>
                    <a:pt x="41452" y="24765"/>
                  </a:lnTo>
                  <a:lnTo>
                    <a:pt x="41846" y="25146"/>
                  </a:lnTo>
                  <a:lnTo>
                    <a:pt x="41846" y="24384"/>
                  </a:lnTo>
                  <a:close/>
                </a:path>
                <a:path w="143510" h="104775">
                  <a:moveTo>
                    <a:pt x="42227" y="24003"/>
                  </a:moveTo>
                  <a:lnTo>
                    <a:pt x="41846" y="24384"/>
                  </a:lnTo>
                  <a:lnTo>
                    <a:pt x="41846" y="25146"/>
                  </a:lnTo>
                  <a:lnTo>
                    <a:pt x="42227" y="25146"/>
                  </a:lnTo>
                  <a:lnTo>
                    <a:pt x="42227" y="24003"/>
                  </a:lnTo>
                  <a:close/>
                </a:path>
                <a:path w="143510" h="104775">
                  <a:moveTo>
                    <a:pt x="43002" y="24765"/>
                  </a:moveTo>
                  <a:lnTo>
                    <a:pt x="42621" y="25146"/>
                  </a:lnTo>
                  <a:lnTo>
                    <a:pt x="43002" y="25146"/>
                  </a:lnTo>
                  <a:lnTo>
                    <a:pt x="43002" y="24765"/>
                  </a:lnTo>
                  <a:close/>
                </a:path>
                <a:path w="143510" h="104775">
                  <a:moveTo>
                    <a:pt x="40678" y="24765"/>
                  </a:moveTo>
                  <a:lnTo>
                    <a:pt x="40284" y="24765"/>
                  </a:lnTo>
                  <a:lnTo>
                    <a:pt x="40481" y="24955"/>
                  </a:lnTo>
                  <a:lnTo>
                    <a:pt x="40678" y="24765"/>
                  </a:lnTo>
                  <a:close/>
                </a:path>
                <a:path w="143510" h="104775">
                  <a:moveTo>
                    <a:pt x="35814" y="24384"/>
                  </a:moveTo>
                  <a:lnTo>
                    <a:pt x="34645" y="24384"/>
                  </a:lnTo>
                  <a:lnTo>
                    <a:pt x="35026" y="24765"/>
                  </a:lnTo>
                  <a:lnTo>
                    <a:pt x="35814" y="24765"/>
                  </a:lnTo>
                  <a:lnTo>
                    <a:pt x="35814" y="24384"/>
                  </a:lnTo>
                  <a:close/>
                </a:path>
                <a:path w="143510" h="104775">
                  <a:moveTo>
                    <a:pt x="38531" y="24384"/>
                  </a:moveTo>
                  <a:lnTo>
                    <a:pt x="38138" y="24384"/>
                  </a:lnTo>
                  <a:lnTo>
                    <a:pt x="38138" y="24765"/>
                  </a:lnTo>
                  <a:lnTo>
                    <a:pt x="38531" y="24765"/>
                  </a:lnTo>
                  <a:lnTo>
                    <a:pt x="38531" y="24384"/>
                  </a:lnTo>
                  <a:close/>
                </a:path>
                <a:path w="143510" h="104775">
                  <a:moveTo>
                    <a:pt x="38722" y="24384"/>
                  </a:moveTo>
                  <a:lnTo>
                    <a:pt x="38531" y="24384"/>
                  </a:lnTo>
                  <a:lnTo>
                    <a:pt x="38531" y="24765"/>
                  </a:lnTo>
                  <a:lnTo>
                    <a:pt x="38722" y="24765"/>
                  </a:lnTo>
                  <a:lnTo>
                    <a:pt x="38722" y="24384"/>
                  </a:lnTo>
                  <a:close/>
                </a:path>
                <a:path w="143510" h="104775">
                  <a:moveTo>
                    <a:pt x="39116" y="24384"/>
                  </a:moveTo>
                  <a:lnTo>
                    <a:pt x="38722" y="24384"/>
                  </a:lnTo>
                  <a:lnTo>
                    <a:pt x="38722" y="24765"/>
                  </a:lnTo>
                  <a:lnTo>
                    <a:pt x="39116" y="24384"/>
                  </a:lnTo>
                  <a:close/>
                </a:path>
                <a:path w="143510" h="104775">
                  <a:moveTo>
                    <a:pt x="39509" y="24003"/>
                  </a:moveTo>
                  <a:lnTo>
                    <a:pt x="39116" y="24003"/>
                  </a:lnTo>
                  <a:lnTo>
                    <a:pt x="39116" y="24765"/>
                  </a:lnTo>
                  <a:lnTo>
                    <a:pt x="39509" y="24765"/>
                  </a:lnTo>
                  <a:lnTo>
                    <a:pt x="39509" y="24003"/>
                  </a:lnTo>
                  <a:close/>
                </a:path>
                <a:path w="143510" h="104775">
                  <a:moveTo>
                    <a:pt x="40284" y="24384"/>
                  </a:moveTo>
                  <a:lnTo>
                    <a:pt x="39890" y="24384"/>
                  </a:lnTo>
                  <a:lnTo>
                    <a:pt x="39890" y="24765"/>
                  </a:lnTo>
                  <a:lnTo>
                    <a:pt x="40284" y="24765"/>
                  </a:lnTo>
                  <a:lnTo>
                    <a:pt x="40284" y="24384"/>
                  </a:lnTo>
                  <a:close/>
                </a:path>
                <a:path w="143510" h="104775">
                  <a:moveTo>
                    <a:pt x="41059" y="24003"/>
                  </a:moveTo>
                  <a:lnTo>
                    <a:pt x="40678" y="24003"/>
                  </a:lnTo>
                  <a:lnTo>
                    <a:pt x="40678" y="24765"/>
                  </a:lnTo>
                  <a:lnTo>
                    <a:pt x="41059" y="24765"/>
                  </a:lnTo>
                  <a:lnTo>
                    <a:pt x="41059" y="24003"/>
                  </a:lnTo>
                  <a:close/>
                </a:path>
                <a:path w="143510" h="104775">
                  <a:moveTo>
                    <a:pt x="42621" y="24384"/>
                  </a:moveTo>
                  <a:lnTo>
                    <a:pt x="42227" y="24765"/>
                  </a:lnTo>
                  <a:lnTo>
                    <a:pt x="42621" y="24765"/>
                  </a:lnTo>
                  <a:lnTo>
                    <a:pt x="42621" y="24384"/>
                  </a:lnTo>
                  <a:close/>
                </a:path>
                <a:path w="143510" h="104775">
                  <a:moveTo>
                    <a:pt x="43002" y="24384"/>
                  </a:moveTo>
                  <a:lnTo>
                    <a:pt x="42621" y="24384"/>
                  </a:lnTo>
                  <a:lnTo>
                    <a:pt x="42621" y="24765"/>
                  </a:lnTo>
                  <a:lnTo>
                    <a:pt x="43002" y="24384"/>
                  </a:lnTo>
                  <a:close/>
                </a:path>
                <a:path w="143510" h="104775">
                  <a:moveTo>
                    <a:pt x="43586" y="24384"/>
                  </a:moveTo>
                  <a:lnTo>
                    <a:pt x="43002" y="24384"/>
                  </a:lnTo>
                  <a:lnTo>
                    <a:pt x="43002" y="24765"/>
                  </a:lnTo>
                  <a:lnTo>
                    <a:pt x="43586" y="24765"/>
                  </a:lnTo>
                  <a:lnTo>
                    <a:pt x="43586" y="24384"/>
                  </a:lnTo>
                  <a:close/>
                </a:path>
                <a:path w="143510" h="104775">
                  <a:moveTo>
                    <a:pt x="47866" y="23241"/>
                  </a:moveTo>
                  <a:lnTo>
                    <a:pt x="43586" y="23241"/>
                  </a:lnTo>
                  <a:lnTo>
                    <a:pt x="43586" y="24765"/>
                  </a:lnTo>
                  <a:lnTo>
                    <a:pt x="47091" y="24765"/>
                  </a:lnTo>
                  <a:lnTo>
                    <a:pt x="47485" y="24384"/>
                  </a:lnTo>
                  <a:lnTo>
                    <a:pt x="43980" y="24384"/>
                  </a:lnTo>
                  <a:lnTo>
                    <a:pt x="43980" y="24003"/>
                  </a:lnTo>
                  <a:lnTo>
                    <a:pt x="47485" y="24003"/>
                  </a:lnTo>
                  <a:lnTo>
                    <a:pt x="47485" y="23622"/>
                  </a:lnTo>
                  <a:lnTo>
                    <a:pt x="47866" y="23622"/>
                  </a:lnTo>
                  <a:lnTo>
                    <a:pt x="47866" y="23241"/>
                  </a:lnTo>
                  <a:close/>
                </a:path>
                <a:path w="143510" h="104775">
                  <a:moveTo>
                    <a:pt x="38138" y="23622"/>
                  </a:moveTo>
                  <a:lnTo>
                    <a:pt x="19659" y="23622"/>
                  </a:lnTo>
                  <a:lnTo>
                    <a:pt x="19659" y="24003"/>
                  </a:lnTo>
                  <a:lnTo>
                    <a:pt x="20040" y="24384"/>
                  </a:lnTo>
                  <a:lnTo>
                    <a:pt x="20434" y="24384"/>
                  </a:lnTo>
                  <a:lnTo>
                    <a:pt x="20434" y="24003"/>
                  </a:lnTo>
                  <a:lnTo>
                    <a:pt x="38138" y="24003"/>
                  </a:lnTo>
                  <a:lnTo>
                    <a:pt x="38138" y="23622"/>
                  </a:lnTo>
                  <a:close/>
                </a:path>
                <a:path w="143510" h="104775">
                  <a:moveTo>
                    <a:pt x="38138" y="24003"/>
                  </a:moveTo>
                  <a:lnTo>
                    <a:pt x="20815" y="24003"/>
                  </a:lnTo>
                  <a:lnTo>
                    <a:pt x="20815" y="24384"/>
                  </a:lnTo>
                  <a:lnTo>
                    <a:pt x="38138" y="24384"/>
                  </a:lnTo>
                  <a:lnTo>
                    <a:pt x="38138" y="24003"/>
                  </a:lnTo>
                  <a:close/>
                </a:path>
                <a:path w="143510" h="104775">
                  <a:moveTo>
                    <a:pt x="40284" y="22860"/>
                  </a:moveTo>
                  <a:lnTo>
                    <a:pt x="40284" y="24384"/>
                  </a:lnTo>
                  <a:lnTo>
                    <a:pt x="40678" y="24384"/>
                  </a:lnTo>
                  <a:lnTo>
                    <a:pt x="40678" y="24003"/>
                  </a:lnTo>
                  <a:lnTo>
                    <a:pt x="41452" y="24003"/>
                  </a:lnTo>
                  <a:lnTo>
                    <a:pt x="41452" y="23622"/>
                  </a:lnTo>
                  <a:lnTo>
                    <a:pt x="40678" y="23622"/>
                  </a:lnTo>
                  <a:lnTo>
                    <a:pt x="40678" y="23241"/>
                  </a:lnTo>
                  <a:lnTo>
                    <a:pt x="40284" y="22860"/>
                  </a:lnTo>
                  <a:close/>
                </a:path>
                <a:path w="143510" h="104775">
                  <a:moveTo>
                    <a:pt x="19075" y="23622"/>
                  </a:moveTo>
                  <a:lnTo>
                    <a:pt x="18681" y="23622"/>
                  </a:lnTo>
                  <a:lnTo>
                    <a:pt x="19075" y="24003"/>
                  </a:lnTo>
                  <a:lnTo>
                    <a:pt x="19075" y="23622"/>
                  </a:lnTo>
                  <a:close/>
                </a:path>
                <a:path w="143510" h="104775">
                  <a:moveTo>
                    <a:pt x="19456" y="23622"/>
                  </a:moveTo>
                  <a:lnTo>
                    <a:pt x="19075" y="23622"/>
                  </a:lnTo>
                  <a:lnTo>
                    <a:pt x="19075" y="24003"/>
                  </a:lnTo>
                  <a:lnTo>
                    <a:pt x="19456" y="24003"/>
                  </a:lnTo>
                  <a:lnTo>
                    <a:pt x="19456" y="23622"/>
                  </a:lnTo>
                  <a:close/>
                </a:path>
                <a:path w="143510" h="104775">
                  <a:moveTo>
                    <a:pt x="38531" y="22860"/>
                  </a:moveTo>
                  <a:lnTo>
                    <a:pt x="19456" y="22860"/>
                  </a:lnTo>
                  <a:lnTo>
                    <a:pt x="19456" y="24003"/>
                  </a:lnTo>
                  <a:lnTo>
                    <a:pt x="19659" y="24003"/>
                  </a:lnTo>
                  <a:lnTo>
                    <a:pt x="19659" y="23622"/>
                  </a:lnTo>
                  <a:lnTo>
                    <a:pt x="38531" y="23622"/>
                  </a:lnTo>
                  <a:lnTo>
                    <a:pt x="38531" y="22860"/>
                  </a:lnTo>
                  <a:close/>
                </a:path>
                <a:path w="143510" h="104775">
                  <a:moveTo>
                    <a:pt x="38722" y="23622"/>
                  </a:moveTo>
                  <a:lnTo>
                    <a:pt x="38138" y="23622"/>
                  </a:lnTo>
                  <a:lnTo>
                    <a:pt x="38138" y="24003"/>
                  </a:lnTo>
                  <a:lnTo>
                    <a:pt x="38531" y="24003"/>
                  </a:lnTo>
                  <a:lnTo>
                    <a:pt x="38722" y="23622"/>
                  </a:lnTo>
                  <a:close/>
                </a:path>
                <a:path w="143510" h="104775">
                  <a:moveTo>
                    <a:pt x="43002" y="23241"/>
                  </a:moveTo>
                  <a:lnTo>
                    <a:pt x="43002" y="24003"/>
                  </a:lnTo>
                  <a:lnTo>
                    <a:pt x="43586" y="24003"/>
                  </a:lnTo>
                  <a:lnTo>
                    <a:pt x="43395" y="23622"/>
                  </a:lnTo>
                  <a:lnTo>
                    <a:pt x="43002" y="23241"/>
                  </a:lnTo>
                  <a:close/>
                </a:path>
                <a:path w="143510" h="104775">
                  <a:moveTo>
                    <a:pt x="39116" y="22860"/>
                  </a:moveTo>
                  <a:lnTo>
                    <a:pt x="38722" y="22860"/>
                  </a:lnTo>
                  <a:lnTo>
                    <a:pt x="38722" y="23241"/>
                  </a:lnTo>
                  <a:lnTo>
                    <a:pt x="39116" y="23622"/>
                  </a:lnTo>
                  <a:lnTo>
                    <a:pt x="39116" y="22860"/>
                  </a:lnTo>
                  <a:close/>
                </a:path>
                <a:path w="143510" h="104775">
                  <a:moveTo>
                    <a:pt x="39509" y="22860"/>
                  </a:moveTo>
                  <a:lnTo>
                    <a:pt x="39116" y="22860"/>
                  </a:lnTo>
                  <a:lnTo>
                    <a:pt x="39116" y="23622"/>
                  </a:lnTo>
                  <a:lnTo>
                    <a:pt x="39509" y="23622"/>
                  </a:lnTo>
                  <a:lnTo>
                    <a:pt x="39509" y="22860"/>
                  </a:lnTo>
                  <a:close/>
                </a:path>
                <a:path w="143510" h="104775">
                  <a:moveTo>
                    <a:pt x="39890" y="22860"/>
                  </a:moveTo>
                  <a:lnTo>
                    <a:pt x="39890" y="23241"/>
                  </a:lnTo>
                  <a:lnTo>
                    <a:pt x="40284" y="23622"/>
                  </a:lnTo>
                  <a:lnTo>
                    <a:pt x="40284" y="23241"/>
                  </a:lnTo>
                  <a:lnTo>
                    <a:pt x="39890" y="22860"/>
                  </a:lnTo>
                  <a:close/>
                </a:path>
                <a:path w="143510" h="104775">
                  <a:moveTo>
                    <a:pt x="41059" y="23241"/>
                  </a:moveTo>
                  <a:lnTo>
                    <a:pt x="40678" y="23241"/>
                  </a:lnTo>
                  <a:lnTo>
                    <a:pt x="40678" y="23622"/>
                  </a:lnTo>
                  <a:lnTo>
                    <a:pt x="41059" y="23622"/>
                  </a:lnTo>
                  <a:lnTo>
                    <a:pt x="41059" y="23241"/>
                  </a:lnTo>
                  <a:close/>
                </a:path>
                <a:path w="143510" h="104775">
                  <a:moveTo>
                    <a:pt x="41846" y="23241"/>
                  </a:moveTo>
                  <a:lnTo>
                    <a:pt x="41452" y="23241"/>
                  </a:lnTo>
                  <a:lnTo>
                    <a:pt x="41452" y="23622"/>
                  </a:lnTo>
                  <a:lnTo>
                    <a:pt x="41846" y="23622"/>
                  </a:lnTo>
                  <a:lnTo>
                    <a:pt x="41846" y="23241"/>
                  </a:lnTo>
                  <a:close/>
                </a:path>
                <a:path w="143510" h="104775">
                  <a:moveTo>
                    <a:pt x="42227" y="22860"/>
                  </a:moveTo>
                  <a:lnTo>
                    <a:pt x="41846" y="22860"/>
                  </a:lnTo>
                  <a:lnTo>
                    <a:pt x="41846" y="23622"/>
                  </a:lnTo>
                  <a:lnTo>
                    <a:pt x="42227" y="23241"/>
                  </a:lnTo>
                  <a:lnTo>
                    <a:pt x="42227" y="22860"/>
                  </a:lnTo>
                  <a:close/>
                </a:path>
                <a:path w="143510" h="104775">
                  <a:moveTo>
                    <a:pt x="43586" y="23241"/>
                  </a:moveTo>
                  <a:lnTo>
                    <a:pt x="43395" y="23241"/>
                  </a:lnTo>
                  <a:lnTo>
                    <a:pt x="43395" y="23622"/>
                  </a:lnTo>
                  <a:lnTo>
                    <a:pt x="43586" y="23241"/>
                  </a:lnTo>
                  <a:close/>
                </a:path>
                <a:path w="143510" h="104775">
                  <a:moveTo>
                    <a:pt x="39890" y="22860"/>
                  </a:moveTo>
                  <a:lnTo>
                    <a:pt x="39509" y="22860"/>
                  </a:lnTo>
                  <a:lnTo>
                    <a:pt x="39509" y="23241"/>
                  </a:lnTo>
                  <a:lnTo>
                    <a:pt x="39890" y="23241"/>
                  </a:lnTo>
                  <a:lnTo>
                    <a:pt x="39890" y="22860"/>
                  </a:lnTo>
                  <a:close/>
                </a:path>
                <a:path w="143510" h="104775">
                  <a:moveTo>
                    <a:pt x="42621" y="22860"/>
                  </a:moveTo>
                  <a:lnTo>
                    <a:pt x="42227" y="22860"/>
                  </a:lnTo>
                  <a:lnTo>
                    <a:pt x="42227" y="23241"/>
                  </a:lnTo>
                  <a:lnTo>
                    <a:pt x="42621" y="23241"/>
                  </a:lnTo>
                  <a:lnTo>
                    <a:pt x="42621" y="22860"/>
                  </a:lnTo>
                  <a:close/>
                </a:path>
                <a:path w="143510" h="104775">
                  <a:moveTo>
                    <a:pt x="42621" y="22479"/>
                  </a:moveTo>
                  <a:lnTo>
                    <a:pt x="42621" y="23241"/>
                  </a:lnTo>
                  <a:lnTo>
                    <a:pt x="43002" y="23241"/>
                  </a:lnTo>
                  <a:lnTo>
                    <a:pt x="43002" y="22860"/>
                  </a:lnTo>
                  <a:lnTo>
                    <a:pt x="42621" y="22479"/>
                  </a:lnTo>
                  <a:close/>
                </a:path>
                <a:path w="143510" h="104775">
                  <a:moveTo>
                    <a:pt x="43395" y="22479"/>
                  </a:moveTo>
                  <a:lnTo>
                    <a:pt x="43002" y="22860"/>
                  </a:lnTo>
                  <a:lnTo>
                    <a:pt x="43002" y="23241"/>
                  </a:lnTo>
                  <a:lnTo>
                    <a:pt x="43395" y="22860"/>
                  </a:lnTo>
                  <a:lnTo>
                    <a:pt x="43395" y="22479"/>
                  </a:lnTo>
                  <a:close/>
                </a:path>
                <a:path w="143510" h="104775">
                  <a:moveTo>
                    <a:pt x="43586" y="22860"/>
                  </a:moveTo>
                  <a:lnTo>
                    <a:pt x="43395" y="22860"/>
                  </a:lnTo>
                  <a:lnTo>
                    <a:pt x="43395" y="23241"/>
                  </a:lnTo>
                  <a:lnTo>
                    <a:pt x="43586" y="22860"/>
                  </a:lnTo>
                  <a:close/>
                </a:path>
                <a:path w="143510" h="104775">
                  <a:moveTo>
                    <a:pt x="42621" y="21082"/>
                  </a:moveTo>
                  <a:lnTo>
                    <a:pt x="41846" y="21082"/>
                  </a:lnTo>
                  <a:lnTo>
                    <a:pt x="41846" y="21717"/>
                  </a:lnTo>
                  <a:lnTo>
                    <a:pt x="40284" y="21717"/>
                  </a:lnTo>
                  <a:lnTo>
                    <a:pt x="40284" y="22479"/>
                  </a:lnTo>
                  <a:lnTo>
                    <a:pt x="39890" y="22860"/>
                  </a:lnTo>
                  <a:lnTo>
                    <a:pt x="40665" y="22860"/>
                  </a:lnTo>
                  <a:lnTo>
                    <a:pt x="40678" y="22479"/>
                  </a:lnTo>
                  <a:lnTo>
                    <a:pt x="40678" y="22098"/>
                  </a:lnTo>
                  <a:lnTo>
                    <a:pt x="42227" y="22098"/>
                  </a:lnTo>
                  <a:lnTo>
                    <a:pt x="42227" y="21336"/>
                  </a:lnTo>
                  <a:lnTo>
                    <a:pt x="42621" y="21336"/>
                  </a:lnTo>
                  <a:lnTo>
                    <a:pt x="42621" y="21082"/>
                  </a:lnTo>
                  <a:close/>
                </a:path>
                <a:path w="143510" h="104775">
                  <a:moveTo>
                    <a:pt x="40678" y="22479"/>
                  </a:moveTo>
                  <a:lnTo>
                    <a:pt x="40678" y="22860"/>
                  </a:lnTo>
                  <a:lnTo>
                    <a:pt x="41059" y="22860"/>
                  </a:lnTo>
                  <a:lnTo>
                    <a:pt x="40678" y="22479"/>
                  </a:lnTo>
                  <a:close/>
                </a:path>
                <a:path w="143510" h="104775">
                  <a:moveTo>
                    <a:pt x="41452" y="22098"/>
                  </a:moveTo>
                  <a:lnTo>
                    <a:pt x="41059" y="22098"/>
                  </a:lnTo>
                  <a:lnTo>
                    <a:pt x="41059" y="22860"/>
                  </a:lnTo>
                  <a:lnTo>
                    <a:pt x="41452" y="22860"/>
                  </a:lnTo>
                  <a:lnTo>
                    <a:pt x="41452" y="22098"/>
                  </a:lnTo>
                  <a:close/>
                </a:path>
                <a:path w="143510" h="104775">
                  <a:moveTo>
                    <a:pt x="41846" y="22098"/>
                  </a:moveTo>
                  <a:lnTo>
                    <a:pt x="41452" y="22479"/>
                  </a:lnTo>
                  <a:lnTo>
                    <a:pt x="41452" y="22860"/>
                  </a:lnTo>
                  <a:lnTo>
                    <a:pt x="41846" y="22860"/>
                  </a:lnTo>
                  <a:lnTo>
                    <a:pt x="41846" y="22098"/>
                  </a:lnTo>
                  <a:close/>
                </a:path>
                <a:path w="143510" h="104775">
                  <a:moveTo>
                    <a:pt x="42227" y="22098"/>
                  </a:moveTo>
                  <a:lnTo>
                    <a:pt x="41846" y="22098"/>
                  </a:lnTo>
                  <a:lnTo>
                    <a:pt x="41846" y="22860"/>
                  </a:lnTo>
                  <a:lnTo>
                    <a:pt x="42227" y="22479"/>
                  </a:lnTo>
                  <a:lnTo>
                    <a:pt x="42227" y="22098"/>
                  </a:lnTo>
                  <a:close/>
                </a:path>
                <a:path w="143510" h="104775">
                  <a:moveTo>
                    <a:pt x="39890" y="22098"/>
                  </a:moveTo>
                  <a:lnTo>
                    <a:pt x="39509" y="22098"/>
                  </a:lnTo>
                  <a:lnTo>
                    <a:pt x="39509" y="22479"/>
                  </a:lnTo>
                  <a:lnTo>
                    <a:pt x="39890" y="22479"/>
                  </a:lnTo>
                  <a:lnTo>
                    <a:pt x="39890" y="22098"/>
                  </a:lnTo>
                  <a:close/>
                </a:path>
                <a:path w="143510" h="104775">
                  <a:moveTo>
                    <a:pt x="40284" y="22098"/>
                  </a:moveTo>
                  <a:lnTo>
                    <a:pt x="39890" y="22098"/>
                  </a:lnTo>
                  <a:lnTo>
                    <a:pt x="39890" y="22479"/>
                  </a:lnTo>
                  <a:lnTo>
                    <a:pt x="40284" y="22098"/>
                  </a:lnTo>
                  <a:close/>
                </a:path>
                <a:path w="143510" h="104775">
                  <a:moveTo>
                    <a:pt x="41846" y="22098"/>
                  </a:moveTo>
                  <a:lnTo>
                    <a:pt x="41452" y="22098"/>
                  </a:lnTo>
                  <a:lnTo>
                    <a:pt x="41452" y="22479"/>
                  </a:lnTo>
                  <a:lnTo>
                    <a:pt x="41846" y="22098"/>
                  </a:lnTo>
                  <a:close/>
                </a:path>
                <a:path w="143510" h="104775">
                  <a:moveTo>
                    <a:pt x="42621" y="21336"/>
                  </a:moveTo>
                  <a:lnTo>
                    <a:pt x="42227" y="21717"/>
                  </a:lnTo>
                  <a:lnTo>
                    <a:pt x="42227" y="22098"/>
                  </a:lnTo>
                  <a:lnTo>
                    <a:pt x="42621" y="22098"/>
                  </a:lnTo>
                  <a:lnTo>
                    <a:pt x="42621" y="21336"/>
                  </a:lnTo>
                  <a:close/>
                </a:path>
                <a:path w="143510" h="104775">
                  <a:moveTo>
                    <a:pt x="43395" y="21717"/>
                  </a:moveTo>
                  <a:lnTo>
                    <a:pt x="43002" y="21717"/>
                  </a:lnTo>
                  <a:lnTo>
                    <a:pt x="43002" y="22098"/>
                  </a:lnTo>
                  <a:lnTo>
                    <a:pt x="43395" y="22098"/>
                  </a:lnTo>
                  <a:lnTo>
                    <a:pt x="43395" y="21717"/>
                  </a:lnTo>
                  <a:close/>
                </a:path>
                <a:path w="143510" h="104775">
                  <a:moveTo>
                    <a:pt x="43586" y="20701"/>
                  </a:moveTo>
                  <a:lnTo>
                    <a:pt x="43395" y="20701"/>
                  </a:lnTo>
                  <a:lnTo>
                    <a:pt x="43395" y="22098"/>
                  </a:lnTo>
                  <a:lnTo>
                    <a:pt x="43586" y="22098"/>
                  </a:lnTo>
                  <a:lnTo>
                    <a:pt x="43586" y="20701"/>
                  </a:lnTo>
                  <a:close/>
                </a:path>
                <a:path w="143510" h="104775">
                  <a:moveTo>
                    <a:pt x="43980" y="21717"/>
                  </a:moveTo>
                  <a:lnTo>
                    <a:pt x="43586" y="21717"/>
                  </a:lnTo>
                  <a:lnTo>
                    <a:pt x="43586" y="22098"/>
                  </a:lnTo>
                  <a:lnTo>
                    <a:pt x="43980" y="22098"/>
                  </a:lnTo>
                  <a:lnTo>
                    <a:pt x="43980" y="21717"/>
                  </a:lnTo>
                  <a:close/>
                </a:path>
                <a:path w="143510" h="104775">
                  <a:moveTo>
                    <a:pt x="44373" y="21082"/>
                  </a:moveTo>
                  <a:lnTo>
                    <a:pt x="43980" y="21082"/>
                  </a:lnTo>
                  <a:lnTo>
                    <a:pt x="43980" y="22098"/>
                  </a:lnTo>
                  <a:lnTo>
                    <a:pt x="45542" y="22098"/>
                  </a:lnTo>
                  <a:lnTo>
                    <a:pt x="45542" y="21717"/>
                  </a:lnTo>
                  <a:lnTo>
                    <a:pt x="45923" y="21717"/>
                  </a:lnTo>
                  <a:lnTo>
                    <a:pt x="45923" y="21336"/>
                  </a:lnTo>
                  <a:lnTo>
                    <a:pt x="44754" y="21336"/>
                  </a:lnTo>
                  <a:lnTo>
                    <a:pt x="44373" y="21082"/>
                  </a:lnTo>
                  <a:close/>
                </a:path>
                <a:path w="143510" h="104775">
                  <a:moveTo>
                    <a:pt x="48463" y="21717"/>
                  </a:moveTo>
                  <a:lnTo>
                    <a:pt x="45542" y="21717"/>
                  </a:lnTo>
                  <a:lnTo>
                    <a:pt x="45542" y="22098"/>
                  </a:lnTo>
                  <a:lnTo>
                    <a:pt x="48463" y="22098"/>
                  </a:lnTo>
                  <a:lnTo>
                    <a:pt x="48463" y="21717"/>
                  </a:lnTo>
                  <a:close/>
                </a:path>
                <a:path w="143510" h="104775">
                  <a:moveTo>
                    <a:pt x="42621" y="21336"/>
                  </a:moveTo>
                  <a:lnTo>
                    <a:pt x="42227" y="21336"/>
                  </a:lnTo>
                  <a:lnTo>
                    <a:pt x="42227" y="21717"/>
                  </a:lnTo>
                  <a:lnTo>
                    <a:pt x="42621" y="21336"/>
                  </a:lnTo>
                  <a:close/>
                </a:path>
                <a:path w="143510" h="104775">
                  <a:moveTo>
                    <a:pt x="43002" y="21336"/>
                  </a:moveTo>
                  <a:lnTo>
                    <a:pt x="42621" y="21336"/>
                  </a:lnTo>
                  <a:lnTo>
                    <a:pt x="42621" y="21717"/>
                  </a:lnTo>
                  <a:lnTo>
                    <a:pt x="43002" y="21336"/>
                  </a:lnTo>
                  <a:close/>
                </a:path>
                <a:path w="143510" h="104775">
                  <a:moveTo>
                    <a:pt x="43002" y="21336"/>
                  </a:moveTo>
                  <a:lnTo>
                    <a:pt x="42621" y="21717"/>
                  </a:lnTo>
                  <a:lnTo>
                    <a:pt x="43002" y="21717"/>
                  </a:lnTo>
                  <a:lnTo>
                    <a:pt x="43002" y="21336"/>
                  </a:lnTo>
                  <a:close/>
                </a:path>
                <a:path w="143510" h="104775">
                  <a:moveTo>
                    <a:pt x="40284" y="19939"/>
                  </a:moveTo>
                  <a:lnTo>
                    <a:pt x="39890" y="20320"/>
                  </a:lnTo>
                  <a:lnTo>
                    <a:pt x="39890" y="21082"/>
                  </a:lnTo>
                  <a:lnTo>
                    <a:pt x="40284" y="21336"/>
                  </a:lnTo>
                  <a:lnTo>
                    <a:pt x="40284" y="19939"/>
                  </a:lnTo>
                  <a:close/>
                </a:path>
                <a:path w="143510" h="104775">
                  <a:moveTo>
                    <a:pt x="39890" y="19177"/>
                  </a:moveTo>
                  <a:lnTo>
                    <a:pt x="39890" y="19939"/>
                  </a:lnTo>
                  <a:lnTo>
                    <a:pt x="40284" y="19939"/>
                  </a:lnTo>
                  <a:lnTo>
                    <a:pt x="40284" y="21082"/>
                  </a:lnTo>
                  <a:lnTo>
                    <a:pt x="40678" y="21082"/>
                  </a:lnTo>
                  <a:lnTo>
                    <a:pt x="40678" y="21336"/>
                  </a:lnTo>
                  <a:lnTo>
                    <a:pt x="41059" y="21082"/>
                  </a:lnTo>
                  <a:lnTo>
                    <a:pt x="40678" y="20701"/>
                  </a:lnTo>
                  <a:lnTo>
                    <a:pt x="40678" y="19558"/>
                  </a:lnTo>
                  <a:lnTo>
                    <a:pt x="40284" y="19558"/>
                  </a:lnTo>
                  <a:lnTo>
                    <a:pt x="39890" y="19177"/>
                  </a:lnTo>
                  <a:close/>
                </a:path>
                <a:path w="143510" h="104775">
                  <a:moveTo>
                    <a:pt x="41452" y="20320"/>
                  </a:moveTo>
                  <a:lnTo>
                    <a:pt x="41059" y="20320"/>
                  </a:lnTo>
                  <a:lnTo>
                    <a:pt x="41059" y="21336"/>
                  </a:lnTo>
                  <a:lnTo>
                    <a:pt x="41452" y="21082"/>
                  </a:lnTo>
                  <a:lnTo>
                    <a:pt x="41452" y="20320"/>
                  </a:lnTo>
                  <a:close/>
                </a:path>
                <a:path w="143510" h="104775">
                  <a:moveTo>
                    <a:pt x="41452" y="21082"/>
                  </a:moveTo>
                  <a:lnTo>
                    <a:pt x="41059" y="21336"/>
                  </a:lnTo>
                  <a:lnTo>
                    <a:pt x="41452" y="21336"/>
                  </a:lnTo>
                  <a:lnTo>
                    <a:pt x="41452" y="21082"/>
                  </a:lnTo>
                  <a:close/>
                </a:path>
                <a:path w="143510" h="104775">
                  <a:moveTo>
                    <a:pt x="42227" y="20701"/>
                  </a:moveTo>
                  <a:lnTo>
                    <a:pt x="41452" y="20701"/>
                  </a:lnTo>
                  <a:lnTo>
                    <a:pt x="41452" y="21336"/>
                  </a:lnTo>
                  <a:lnTo>
                    <a:pt x="41846" y="21336"/>
                  </a:lnTo>
                  <a:lnTo>
                    <a:pt x="41846" y="21082"/>
                  </a:lnTo>
                  <a:lnTo>
                    <a:pt x="42227" y="21082"/>
                  </a:lnTo>
                  <a:lnTo>
                    <a:pt x="42227" y="20701"/>
                  </a:lnTo>
                  <a:close/>
                </a:path>
                <a:path w="143510" h="104775">
                  <a:moveTo>
                    <a:pt x="43395" y="21082"/>
                  </a:moveTo>
                  <a:lnTo>
                    <a:pt x="43002" y="21082"/>
                  </a:lnTo>
                  <a:lnTo>
                    <a:pt x="43002" y="21336"/>
                  </a:lnTo>
                  <a:lnTo>
                    <a:pt x="43395" y="21336"/>
                  </a:lnTo>
                  <a:lnTo>
                    <a:pt x="43395" y="21082"/>
                  </a:lnTo>
                  <a:close/>
                </a:path>
                <a:path w="143510" h="104775">
                  <a:moveTo>
                    <a:pt x="42621" y="20701"/>
                  </a:moveTo>
                  <a:lnTo>
                    <a:pt x="42227" y="20701"/>
                  </a:lnTo>
                  <a:lnTo>
                    <a:pt x="42227" y="21082"/>
                  </a:lnTo>
                  <a:lnTo>
                    <a:pt x="42621" y="20701"/>
                  </a:lnTo>
                  <a:close/>
                </a:path>
                <a:path w="143510" h="104775">
                  <a:moveTo>
                    <a:pt x="43002" y="20701"/>
                  </a:moveTo>
                  <a:lnTo>
                    <a:pt x="42621" y="20701"/>
                  </a:lnTo>
                  <a:lnTo>
                    <a:pt x="42621" y="21082"/>
                  </a:lnTo>
                  <a:lnTo>
                    <a:pt x="43002" y="21082"/>
                  </a:lnTo>
                  <a:lnTo>
                    <a:pt x="43002" y="20701"/>
                  </a:lnTo>
                  <a:close/>
                </a:path>
                <a:path w="143510" h="104775">
                  <a:moveTo>
                    <a:pt x="43586" y="20701"/>
                  </a:moveTo>
                  <a:lnTo>
                    <a:pt x="43586" y="21082"/>
                  </a:lnTo>
                  <a:lnTo>
                    <a:pt x="43980" y="21082"/>
                  </a:lnTo>
                  <a:lnTo>
                    <a:pt x="43586" y="20701"/>
                  </a:lnTo>
                  <a:close/>
                </a:path>
                <a:path w="143510" h="104775">
                  <a:moveTo>
                    <a:pt x="43002" y="20320"/>
                  </a:moveTo>
                  <a:lnTo>
                    <a:pt x="42621" y="20320"/>
                  </a:lnTo>
                  <a:lnTo>
                    <a:pt x="43002" y="20701"/>
                  </a:lnTo>
                  <a:lnTo>
                    <a:pt x="43002" y="20320"/>
                  </a:lnTo>
                  <a:close/>
                </a:path>
                <a:path w="143510" h="104775">
                  <a:moveTo>
                    <a:pt x="43395" y="20320"/>
                  </a:moveTo>
                  <a:lnTo>
                    <a:pt x="43002" y="20320"/>
                  </a:lnTo>
                  <a:lnTo>
                    <a:pt x="43002" y="20701"/>
                  </a:lnTo>
                  <a:lnTo>
                    <a:pt x="43395" y="20701"/>
                  </a:lnTo>
                  <a:lnTo>
                    <a:pt x="43395" y="20320"/>
                  </a:lnTo>
                  <a:close/>
                </a:path>
                <a:path w="143510" h="104775">
                  <a:moveTo>
                    <a:pt x="43586" y="19939"/>
                  </a:moveTo>
                  <a:lnTo>
                    <a:pt x="43395" y="19939"/>
                  </a:lnTo>
                  <a:lnTo>
                    <a:pt x="43395" y="20701"/>
                  </a:lnTo>
                  <a:lnTo>
                    <a:pt x="43586" y="20320"/>
                  </a:lnTo>
                  <a:lnTo>
                    <a:pt x="43586" y="19939"/>
                  </a:lnTo>
                  <a:close/>
                </a:path>
                <a:path w="143510" h="104775">
                  <a:moveTo>
                    <a:pt x="43980" y="19939"/>
                  </a:moveTo>
                  <a:lnTo>
                    <a:pt x="43586" y="19939"/>
                  </a:lnTo>
                  <a:lnTo>
                    <a:pt x="43586" y="20701"/>
                  </a:lnTo>
                  <a:lnTo>
                    <a:pt x="43980" y="20701"/>
                  </a:lnTo>
                  <a:lnTo>
                    <a:pt x="43980" y="19939"/>
                  </a:lnTo>
                  <a:close/>
                </a:path>
                <a:path w="143510" h="104775">
                  <a:moveTo>
                    <a:pt x="44373" y="20320"/>
                  </a:moveTo>
                  <a:lnTo>
                    <a:pt x="43980" y="20320"/>
                  </a:lnTo>
                  <a:lnTo>
                    <a:pt x="43980" y="20701"/>
                  </a:lnTo>
                  <a:lnTo>
                    <a:pt x="44373" y="20701"/>
                  </a:lnTo>
                  <a:lnTo>
                    <a:pt x="44373" y="20320"/>
                  </a:lnTo>
                  <a:close/>
                </a:path>
                <a:path w="143510" h="104775">
                  <a:moveTo>
                    <a:pt x="44373" y="19939"/>
                  </a:moveTo>
                  <a:lnTo>
                    <a:pt x="44373" y="20701"/>
                  </a:lnTo>
                  <a:lnTo>
                    <a:pt x="45927" y="20701"/>
                  </a:lnTo>
                  <a:lnTo>
                    <a:pt x="45537" y="20320"/>
                  </a:lnTo>
                  <a:lnTo>
                    <a:pt x="44754" y="20320"/>
                  </a:lnTo>
                  <a:lnTo>
                    <a:pt x="44373" y="19939"/>
                  </a:lnTo>
                  <a:close/>
                </a:path>
                <a:path w="143510" h="104775">
                  <a:moveTo>
                    <a:pt x="39890" y="19939"/>
                  </a:moveTo>
                  <a:lnTo>
                    <a:pt x="39509" y="19939"/>
                  </a:lnTo>
                  <a:lnTo>
                    <a:pt x="39509" y="20320"/>
                  </a:lnTo>
                  <a:lnTo>
                    <a:pt x="39890" y="20320"/>
                  </a:lnTo>
                  <a:lnTo>
                    <a:pt x="39890" y="19939"/>
                  </a:lnTo>
                  <a:close/>
                </a:path>
                <a:path w="143510" h="104775">
                  <a:moveTo>
                    <a:pt x="41846" y="19939"/>
                  </a:moveTo>
                  <a:lnTo>
                    <a:pt x="41452" y="19939"/>
                  </a:lnTo>
                  <a:lnTo>
                    <a:pt x="41452" y="20320"/>
                  </a:lnTo>
                  <a:lnTo>
                    <a:pt x="41846" y="20320"/>
                  </a:lnTo>
                  <a:lnTo>
                    <a:pt x="41846" y="19939"/>
                  </a:lnTo>
                  <a:close/>
                </a:path>
                <a:path w="143510" h="104775">
                  <a:moveTo>
                    <a:pt x="45148" y="19939"/>
                  </a:moveTo>
                  <a:lnTo>
                    <a:pt x="44754" y="19939"/>
                  </a:lnTo>
                  <a:lnTo>
                    <a:pt x="44754" y="20320"/>
                  </a:lnTo>
                  <a:lnTo>
                    <a:pt x="45537" y="20320"/>
                  </a:lnTo>
                  <a:lnTo>
                    <a:pt x="45148" y="19939"/>
                  </a:lnTo>
                  <a:close/>
                </a:path>
                <a:path w="143510" h="104775">
                  <a:moveTo>
                    <a:pt x="33667" y="19177"/>
                  </a:moveTo>
                  <a:lnTo>
                    <a:pt x="32893" y="19177"/>
                  </a:lnTo>
                  <a:lnTo>
                    <a:pt x="32499" y="19939"/>
                  </a:lnTo>
                  <a:lnTo>
                    <a:pt x="39116" y="19939"/>
                  </a:lnTo>
                  <a:lnTo>
                    <a:pt x="39116" y="19558"/>
                  </a:lnTo>
                  <a:lnTo>
                    <a:pt x="35026" y="19558"/>
                  </a:lnTo>
                  <a:lnTo>
                    <a:pt x="33667" y="19177"/>
                  </a:lnTo>
                  <a:close/>
                </a:path>
                <a:path w="143510" h="104775">
                  <a:moveTo>
                    <a:pt x="39509" y="19558"/>
                  </a:moveTo>
                  <a:lnTo>
                    <a:pt x="39116" y="19558"/>
                  </a:lnTo>
                  <a:lnTo>
                    <a:pt x="39116" y="19939"/>
                  </a:lnTo>
                  <a:lnTo>
                    <a:pt x="39509" y="19558"/>
                  </a:lnTo>
                  <a:close/>
                </a:path>
                <a:path w="143510" h="104775">
                  <a:moveTo>
                    <a:pt x="42227" y="19558"/>
                  </a:moveTo>
                  <a:lnTo>
                    <a:pt x="41846" y="19558"/>
                  </a:lnTo>
                  <a:lnTo>
                    <a:pt x="42227" y="19939"/>
                  </a:lnTo>
                  <a:lnTo>
                    <a:pt x="42227" y="19558"/>
                  </a:lnTo>
                  <a:close/>
                </a:path>
                <a:path w="143510" h="104775">
                  <a:moveTo>
                    <a:pt x="42621" y="19177"/>
                  </a:moveTo>
                  <a:lnTo>
                    <a:pt x="42227" y="19177"/>
                  </a:lnTo>
                  <a:lnTo>
                    <a:pt x="42227" y="19939"/>
                  </a:lnTo>
                  <a:lnTo>
                    <a:pt x="42621" y="19939"/>
                  </a:lnTo>
                  <a:lnTo>
                    <a:pt x="42621" y="19177"/>
                  </a:lnTo>
                  <a:close/>
                </a:path>
                <a:path w="143510" h="104775">
                  <a:moveTo>
                    <a:pt x="43980" y="19558"/>
                  </a:moveTo>
                  <a:lnTo>
                    <a:pt x="43395" y="19558"/>
                  </a:lnTo>
                  <a:lnTo>
                    <a:pt x="43586" y="19939"/>
                  </a:lnTo>
                  <a:lnTo>
                    <a:pt x="43980" y="19558"/>
                  </a:lnTo>
                  <a:close/>
                </a:path>
                <a:path w="143510" h="104775">
                  <a:moveTo>
                    <a:pt x="43980" y="19558"/>
                  </a:moveTo>
                  <a:lnTo>
                    <a:pt x="43980" y="19939"/>
                  </a:lnTo>
                  <a:lnTo>
                    <a:pt x="44373" y="19939"/>
                  </a:lnTo>
                  <a:lnTo>
                    <a:pt x="44373" y="19686"/>
                  </a:lnTo>
                  <a:lnTo>
                    <a:pt x="43980" y="19558"/>
                  </a:lnTo>
                  <a:close/>
                </a:path>
                <a:path w="143510" h="104775">
                  <a:moveTo>
                    <a:pt x="38531" y="19177"/>
                  </a:moveTo>
                  <a:lnTo>
                    <a:pt x="36588" y="19177"/>
                  </a:lnTo>
                  <a:lnTo>
                    <a:pt x="35814" y="19558"/>
                  </a:lnTo>
                  <a:lnTo>
                    <a:pt x="39116" y="19558"/>
                  </a:lnTo>
                  <a:lnTo>
                    <a:pt x="38531" y="19177"/>
                  </a:lnTo>
                  <a:close/>
                </a:path>
                <a:path w="143510" h="104775">
                  <a:moveTo>
                    <a:pt x="40284" y="19177"/>
                  </a:moveTo>
                  <a:lnTo>
                    <a:pt x="39890" y="19177"/>
                  </a:lnTo>
                  <a:lnTo>
                    <a:pt x="40284" y="19558"/>
                  </a:lnTo>
                  <a:lnTo>
                    <a:pt x="40284" y="19177"/>
                  </a:lnTo>
                  <a:close/>
                </a:path>
                <a:path w="143510" h="104775">
                  <a:moveTo>
                    <a:pt x="40678" y="19177"/>
                  </a:moveTo>
                  <a:lnTo>
                    <a:pt x="40678" y="19558"/>
                  </a:lnTo>
                  <a:lnTo>
                    <a:pt x="41059" y="19558"/>
                  </a:lnTo>
                  <a:lnTo>
                    <a:pt x="40678" y="19177"/>
                  </a:lnTo>
                  <a:close/>
                </a:path>
                <a:path w="143510" h="104775">
                  <a:moveTo>
                    <a:pt x="41059" y="19177"/>
                  </a:moveTo>
                  <a:lnTo>
                    <a:pt x="41059" y="19558"/>
                  </a:lnTo>
                  <a:lnTo>
                    <a:pt x="41452" y="19558"/>
                  </a:lnTo>
                  <a:lnTo>
                    <a:pt x="41059" y="19177"/>
                  </a:lnTo>
                  <a:close/>
                </a:path>
                <a:path w="143510" h="104775">
                  <a:moveTo>
                    <a:pt x="41846" y="19177"/>
                  </a:moveTo>
                  <a:lnTo>
                    <a:pt x="41452" y="19177"/>
                  </a:lnTo>
                  <a:lnTo>
                    <a:pt x="41452" y="19558"/>
                  </a:lnTo>
                  <a:lnTo>
                    <a:pt x="41846" y="19558"/>
                  </a:lnTo>
                  <a:lnTo>
                    <a:pt x="41846" y="19177"/>
                  </a:lnTo>
                  <a:close/>
                </a:path>
                <a:path w="143510" h="104775">
                  <a:moveTo>
                    <a:pt x="40678" y="18796"/>
                  </a:moveTo>
                  <a:lnTo>
                    <a:pt x="40678" y="19177"/>
                  </a:lnTo>
                  <a:lnTo>
                    <a:pt x="41059" y="19177"/>
                  </a:lnTo>
                  <a:lnTo>
                    <a:pt x="40678" y="18796"/>
                  </a:lnTo>
                  <a:close/>
                </a:path>
                <a:path w="143510" h="104775">
                  <a:moveTo>
                    <a:pt x="17513" y="4318"/>
                  </a:moveTo>
                  <a:lnTo>
                    <a:pt x="16738" y="4318"/>
                  </a:lnTo>
                  <a:lnTo>
                    <a:pt x="16344" y="4699"/>
                  </a:lnTo>
                  <a:lnTo>
                    <a:pt x="15951" y="4699"/>
                  </a:lnTo>
                  <a:lnTo>
                    <a:pt x="15951" y="5080"/>
                  </a:lnTo>
                  <a:lnTo>
                    <a:pt x="15570" y="5080"/>
                  </a:lnTo>
                  <a:lnTo>
                    <a:pt x="14795" y="5842"/>
                  </a:lnTo>
                  <a:lnTo>
                    <a:pt x="14211" y="5842"/>
                  </a:lnTo>
                  <a:lnTo>
                    <a:pt x="13817" y="6223"/>
                  </a:lnTo>
                  <a:lnTo>
                    <a:pt x="13423" y="6223"/>
                  </a:lnTo>
                  <a:lnTo>
                    <a:pt x="13423" y="6604"/>
                  </a:lnTo>
                  <a:lnTo>
                    <a:pt x="13042" y="7112"/>
                  </a:lnTo>
                  <a:lnTo>
                    <a:pt x="13042" y="7239"/>
                  </a:lnTo>
                  <a:lnTo>
                    <a:pt x="13423" y="7620"/>
                  </a:lnTo>
                  <a:lnTo>
                    <a:pt x="13423" y="8001"/>
                  </a:lnTo>
                  <a:lnTo>
                    <a:pt x="13042" y="8382"/>
                  </a:lnTo>
                  <a:lnTo>
                    <a:pt x="12255" y="8382"/>
                  </a:lnTo>
                  <a:lnTo>
                    <a:pt x="12255" y="8763"/>
                  </a:lnTo>
                  <a:lnTo>
                    <a:pt x="11874" y="9144"/>
                  </a:lnTo>
                  <a:lnTo>
                    <a:pt x="11480" y="9144"/>
                  </a:lnTo>
                  <a:lnTo>
                    <a:pt x="11087" y="9525"/>
                  </a:lnTo>
                  <a:lnTo>
                    <a:pt x="11087" y="9906"/>
                  </a:lnTo>
                  <a:lnTo>
                    <a:pt x="11480" y="9906"/>
                  </a:lnTo>
                  <a:lnTo>
                    <a:pt x="11480" y="11430"/>
                  </a:lnTo>
                  <a:lnTo>
                    <a:pt x="10706" y="12065"/>
                  </a:lnTo>
                  <a:lnTo>
                    <a:pt x="10706" y="13589"/>
                  </a:lnTo>
                  <a:lnTo>
                    <a:pt x="11480" y="14351"/>
                  </a:lnTo>
                  <a:lnTo>
                    <a:pt x="11087" y="14732"/>
                  </a:lnTo>
                  <a:lnTo>
                    <a:pt x="11087" y="15113"/>
                  </a:lnTo>
                  <a:lnTo>
                    <a:pt x="10312" y="15875"/>
                  </a:lnTo>
                  <a:lnTo>
                    <a:pt x="10312" y="16256"/>
                  </a:lnTo>
                  <a:lnTo>
                    <a:pt x="9728" y="16256"/>
                  </a:lnTo>
                  <a:lnTo>
                    <a:pt x="9334" y="16510"/>
                  </a:lnTo>
                  <a:lnTo>
                    <a:pt x="30162" y="16510"/>
                  </a:lnTo>
                  <a:lnTo>
                    <a:pt x="30162" y="16256"/>
                  </a:lnTo>
                  <a:lnTo>
                    <a:pt x="29768" y="15875"/>
                  </a:lnTo>
                  <a:lnTo>
                    <a:pt x="28409" y="15875"/>
                  </a:lnTo>
                  <a:lnTo>
                    <a:pt x="28028" y="15494"/>
                  </a:lnTo>
                  <a:lnTo>
                    <a:pt x="27241" y="15494"/>
                  </a:lnTo>
                  <a:lnTo>
                    <a:pt x="27241" y="15113"/>
                  </a:lnTo>
                  <a:lnTo>
                    <a:pt x="26860" y="14732"/>
                  </a:lnTo>
                  <a:lnTo>
                    <a:pt x="26860" y="13970"/>
                  </a:lnTo>
                  <a:lnTo>
                    <a:pt x="27241" y="13589"/>
                  </a:lnTo>
                  <a:lnTo>
                    <a:pt x="27241" y="13208"/>
                  </a:lnTo>
                  <a:lnTo>
                    <a:pt x="28028" y="13208"/>
                  </a:lnTo>
                  <a:lnTo>
                    <a:pt x="28803" y="12446"/>
                  </a:lnTo>
                  <a:lnTo>
                    <a:pt x="28803" y="12065"/>
                  </a:lnTo>
                  <a:lnTo>
                    <a:pt x="28994" y="12065"/>
                  </a:lnTo>
                  <a:lnTo>
                    <a:pt x="28994" y="11430"/>
                  </a:lnTo>
                  <a:lnTo>
                    <a:pt x="28803" y="11049"/>
                  </a:lnTo>
                  <a:lnTo>
                    <a:pt x="28803" y="10668"/>
                  </a:lnTo>
                  <a:lnTo>
                    <a:pt x="28994" y="10287"/>
                  </a:lnTo>
                  <a:lnTo>
                    <a:pt x="29387" y="9906"/>
                  </a:lnTo>
                  <a:lnTo>
                    <a:pt x="30556" y="7620"/>
                  </a:lnTo>
                  <a:lnTo>
                    <a:pt x="30556" y="7239"/>
                  </a:lnTo>
                  <a:lnTo>
                    <a:pt x="30937" y="7112"/>
                  </a:lnTo>
                  <a:lnTo>
                    <a:pt x="18681" y="7112"/>
                  </a:lnTo>
                  <a:lnTo>
                    <a:pt x="18288" y="6604"/>
                  </a:lnTo>
                  <a:lnTo>
                    <a:pt x="18681" y="6223"/>
                  </a:lnTo>
                  <a:lnTo>
                    <a:pt x="17907" y="5461"/>
                  </a:lnTo>
                  <a:lnTo>
                    <a:pt x="18288" y="5080"/>
                  </a:lnTo>
                  <a:lnTo>
                    <a:pt x="18288" y="4699"/>
                  </a:lnTo>
                  <a:lnTo>
                    <a:pt x="17513" y="4318"/>
                  </a:lnTo>
                  <a:close/>
                </a:path>
                <a:path w="143510" h="104775">
                  <a:moveTo>
                    <a:pt x="28994" y="15494"/>
                  </a:moveTo>
                  <a:lnTo>
                    <a:pt x="28803" y="15875"/>
                  </a:lnTo>
                  <a:lnTo>
                    <a:pt x="29768" y="15875"/>
                  </a:lnTo>
                  <a:lnTo>
                    <a:pt x="28994" y="15494"/>
                  </a:lnTo>
                  <a:close/>
                </a:path>
                <a:path w="143510" h="104775">
                  <a:moveTo>
                    <a:pt x="31330" y="6223"/>
                  </a:moveTo>
                  <a:lnTo>
                    <a:pt x="19456" y="6223"/>
                  </a:lnTo>
                  <a:lnTo>
                    <a:pt x="19456" y="7112"/>
                  </a:lnTo>
                  <a:lnTo>
                    <a:pt x="30937" y="7112"/>
                  </a:lnTo>
                  <a:lnTo>
                    <a:pt x="31330" y="6223"/>
                  </a:lnTo>
                  <a:close/>
                </a:path>
                <a:path w="143510" h="104775">
                  <a:moveTo>
                    <a:pt x="20434" y="5842"/>
                  </a:moveTo>
                  <a:lnTo>
                    <a:pt x="20040" y="5842"/>
                  </a:lnTo>
                  <a:lnTo>
                    <a:pt x="19659" y="6223"/>
                  </a:lnTo>
                  <a:lnTo>
                    <a:pt x="20434" y="6223"/>
                  </a:lnTo>
                  <a:lnTo>
                    <a:pt x="20434" y="5842"/>
                  </a:lnTo>
                  <a:close/>
                </a:path>
                <a:path w="143510" h="104775">
                  <a:moveTo>
                    <a:pt x="22377" y="4699"/>
                  </a:moveTo>
                  <a:lnTo>
                    <a:pt x="21983" y="4699"/>
                  </a:lnTo>
                  <a:lnTo>
                    <a:pt x="21602" y="5461"/>
                  </a:lnTo>
                  <a:lnTo>
                    <a:pt x="20815" y="6223"/>
                  </a:lnTo>
                  <a:lnTo>
                    <a:pt x="30937" y="6223"/>
                  </a:lnTo>
                  <a:lnTo>
                    <a:pt x="30162" y="5461"/>
                  </a:lnTo>
                  <a:lnTo>
                    <a:pt x="29768" y="5461"/>
                  </a:lnTo>
                  <a:lnTo>
                    <a:pt x="29387" y="5080"/>
                  </a:lnTo>
                  <a:lnTo>
                    <a:pt x="22771" y="5080"/>
                  </a:lnTo>
                  <a:lnTo>
                    <a:pt x="22377" y="4699"/>
                  </a:lnTo>
                  <a:close/>
                </a:path>
                <a:path w="143510" h="104775">
                  <a:moveTo>
                    <a:pt x="29387" y="2286"/>
                  </a:moveTo>
                  <a:lnTo>
                    <a:pt x="24904" y="2286"/>
                  </a:lnTo>
                  <a:lnTo>
                    <a:pt x="24523" y="2413"/>
                  </a:lnTo>
                  <a:lnTo>
                    <a:pt x="24320" y="2794"/>
                  </a:lnTo>
                  <a:lnTo>
                    <a:pt x="24320" y="3175"/>
                  </a:lnTo>
                  <a:lnTo>
                    <a:pt x="23939" y="3175"/>
                  </a:lnTo>
                  <a:lnTo>
                    <a:pt x="23545" y="3556"/>
                  </a:lnTo>
                  <a:lnTo>
                    <a:pt x="23545" y="3937"/>
                  </a:lnTo>
                  <a:lnTo>
                    <a:pt x="23152" y="4318"/>
                  </a:lnTo>
                  <a:lnTo>
                    <a:pt x="23152" y="5080"/>
                  </a:lnTo>
                  <a:lnTo>
                    <a:pt x="29387" y="5080"/>
                  </a:lnTo>
                  <a:lnTo>
                    <a:pt x="29387" y="3556"/>
                  </a:lnTo>
                  <a:lnTo>
                    <a:pt x="29768" y="3175"/>
                  </a:lnTo>
                  <a:lnTo>
                    <a:pt x="29387" y="2794"/>
                  </a:lnTo>
                  <a:lnTo>
                    <a:pt x="29387" y="2286"/>
                  </a:lnTo>
                  <a:close/>
                </a:path>
                <a:path w="143510" h="104775">
                  <a:moveTo>
                    <a:pt x="28028" y="0"/>
                  </a:moveTo>
                  <a:lnTo>
                    <a:pt x="27241" y="635"/>
                  </a:lnTo>
                  <a:lnTo>
                    <a:pt x="26860" y="635"/>
                  </a:lnTo>
                  <a:lnTo>
                    <a:pt x="26860" y="1143"/>
                  </a:lnTo>
                  <a:lnTo>
                    <a:pt x="26073" y="1143"/>
                  </a:lnTo>
                  <a:lnTo>
                    <a:pt x="25692" y="1524"/>
                  </a:lnTo>
                  <a:lnTo>
                    <a:pt x="25298" y="2286"/>
                  </a:lnTo>
                  <a:lnTo>
                    <a:pt x="29768" y="2286"/>
                  </a:lnTo>
                  <a:lnTo>
                    <a:pt x="29387" y="1905"/>
                  </a:lnTo>
                  <a:lnTo>
                    <a:pt x="29387" y="1524"/>
                  </a:lnTo>
                  <a:lnTo>
                    <a:pt x="28994" y="1143"/>
                  </a:lnTo>
                  <a:lnTo>
                    <a:pt x="28994" y="254"/>
                  </a:lnTo>
                  <a:lnTo>
                    <a:pt x="28409" y="254"/>
                  </a:lnTo>
                  <a:lnTo>
                    <a:pt x="28028" y="0"/>
                  </a:lnTo>
                  <a:close/>
                </a:path>
                <a:path w="143510" h="104775">
                  <a:moveTo>
                    <a:pt x="28803" y="0"/>
                  </a:moveTo>
                  <a:lnTo>
                    <a:pt x="28409" y="0"/>
                  </a:lnTo>
                  <a:lnTo>
                    <a:pt x="28409" y="254"/>
                  </a:lnTo>
                  <a:lnTo>
                    <a:pt x="28803" y="254"/>
                  </a:lnTo>
                  <a:lnTo>
                    <a:pt x="28803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4228684" y="206322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301" y="0"/>
                  </a:moveTo>
                  <a:lnTo>
                    <a:pt x="3695" y="0"/>
                  </a:lnTo>
                  <a:lnTo>
                    <a:pt x="3301" y="0"/>
                  </a:lnTo>
                  <a:lnTo>
                    <a:pt x="3695" y="0"/>
                  </a:lnTo>
                  <a:lnTo>
                    <a:pt x="3301" y="0"/>
                  </a:lnTo>
                  <a:close/>
                </a:path>
                <a:path w="3810" h="3810">
                  <a:moveTo>
                    <a:pt x="2717" y="2501"/>
                  </a:moveTo>
                  <a:lnTo>
                    <a:pt x="2324" y="2501"/>
                  </a:lnTo>
                  <a:lnTo>
                    <a:pt x="2717" y="2501"/>
                  </a:lnTo>
                  <a:close/>
                </a:path>
                <a:path w="3810" h="3810">
                  <a:moveTo>
                    <a:pt x="0" y="3276"/>
                  </a:moveTo>
                  <a:lnTo>
                    <a:pt x="380" y="3276"/>
                  </a:lnTo>
                  <a:lnTo>
                    <a:pt x="0" y="327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4227516" y="20672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4228684" y="20682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4221674" y="2072473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4795" y="0"/>
                  </a:moveTo>
                  <a:lnTo>
                    <a:pt x="14401" y="0"/>
                  </a:lnTo>
                  <a:lnTo>
                    <a:pt x="14795" y="0"/>
                  </a:lnTo>
                  <a:close/>
                </a:path>
                <a:path w="15239" h="5080">
                  <a:moveTo>
                    <a:pt x="2921" y="2120"/>
                  </a:moveTo>
                  <a:lnTo>
                    <a:pt x="2527" y="2120"/>
                  </a:lnTo>
                  <a:lnTo>
                    <a:pt x="2921" y="2120"/>
                  </a:lnTo>
                  <a:close/>
                </a:path>
                <a:path w="15239" h="5080">
                  <a:moveTo>
                    <a:pt x="190" y="4432"/>
                  </a:moveTo>
                  <a:lnTo>
                    <a:pt x="584" y="4432"/>
                  </a:lnTo>
                  <a:lnTo>
                    <a:pt x="584" y="4051"/>
                  </a:lnTo>
                  <a:lnTo>
                    <a:pt x="584" y="4432"/>
                  </a:lnTo>
                  <a:lnTo>
                    <a:pt x="190" y="4432"/>
                  </a:lnTo>
                  <a:close/>
                </a:path>
                <a:path w="15239" h="5080">
                  <a:moveTo>
                    <a:pt x="0" y="4813"/>
                  </a:moveTo>
                  <a:lnTo>
                    <a:pt x="190" y="4813"/>
                  </a:lnTo>
                  <a:lnTo>
                    <a:pt x="0" y="4813"/>
                  </a:lnTo>
                  <a:lnTo>
                    <a:pt x="190" y="4813"/>
                  </a:lnTo>
                  <a:lnTo>
                    <a:pt x="0" y="481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4221382" y="207748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4221280" y="207728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4221674" y="20772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4221280" y="20772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93"/>
                  </a:moveTo>
                  <a:lnTo>
                    <a:pt x="393" y="0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4227122" y="20649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4216124" y="2076715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0" y="0"/>
                  </a:moveTo>
                  <a:lnTo>
                    <a:pt x="584" y="0"/>
                  </a:lnTo>
                </a:path>
                <a:path w="3175" h="635">
                  <a:moveTo>
                    <a:pt x="2527" y="380"/>
                  </a:moveTo>
                  <a:lnTo>
                    <a:pt x="3111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4215641" y="2066110"/>
              <a:ext cx="24130" cy="16510"/>
            </a:xfrm>
            <a:custGeom>
              <a:avLst/>
              <a:gdLst/>
              <a:ahLst/>
              <a:cxnLst/>
              <a:rect l="l" t="t" r="r" b="b"/>
              <a:pathLst>
                <a:path w="24129" h="16510">
                  <a:moveTo>
                    <a:pt x="393" y="11569"/>
                  </a:moveTo>
                  <a:lnTo>
                    <a:pt x="0" y="11569"/>
                  </a:lnTo>
                  <a:lnTo>
                    <a:pt x="393" y="11569"/>
                  </a:lnTo>
                  <a:close/>
                </a:path>
                <a:path w="24129" h="16510">
                  <a:moveTo>
                    <a:pt x="5257" y="15227"/>
                  </a:moveTo>
                  <a:lnTo>
                    <a:pt x="5638" y="15227"/>
                  </a:lnTo>
                  <a:lnTo>
                    <a:pt x="5257" y="15227"/>
                  </a:lnTo>
                  <a:close/>
                </a:path>
                <a:path w="24129" h="16510">
                  <a:moveTo>
                    <a:pt x="5257" y="15989"/>
                  </a:moveTo>
                  <a:lnTo>
                    <a:pt x="5638" y="15989"/>
                  </a:lnTo>
                  <a:lnTo>
                    <a:pt x="5257" y="15989"/>
                  </a:lnTo>
                  <a:close/>
                </a:path>
                <a:path w="24129" h="16510">
                  <a:moveTo>
                    <a:pt x="14985" y="5207"/>
                  </a:moveTo>
                  <a:lnTo>
                    <a:pt x="14592" y="5207"/>
                  </a:lnTo>
                  <a:lnTo>
                    <a:pt x="14985" y="5207"/>
                  </a:lnTo>
                  <a:close/>
                </a:path>
                <a:path w="24129" h="16510">
                  <a:moveTo>
                    <a:pt x="15760" y="0"/>
                  </a:moveTo>
                  <a:lnTo>
                    <a:pt x="15951" y="0"/>
                  </a:lnTo>
                  <a:lnTo>
                    <a:pt x="15760" y="0"/>
                  </a:lnTo>
                  <a:close/>
                </a:path>
                <a:path w="24129" h="16510">
                  <a:moveTo>
                    <a:pt x="15366" y="5981"/>
                  </a:moveTo>
                  <a:lnTo>
                    <a:pt x="15760" y="5981"/>
                  </a:lnTo>
                  <a:lnTo>
                    <a:pt x="15366" y="5981"/>
                  </a:lnTo>
                  <a:lnTo>
                    <a:pt x="15366" y="5588"/>
                  </a:lnTo>
                  <a:lnTo>
                    <a:pt x="15366" y="5981"/>
                  </a:lnTo>
                  <a:lnTo>
                    <a:pt x="15366" y="5588"/>
                  </a:lnTo>
                  <a:lnTo>
                    <a:pt x="15366" y="5981"/>
                  </a:lnTo>
                  <a:lnTo>
                    <a:pt x="15760" y="5981"/>
                  </a:lnTo>
                  <a:lnTo>
                    <a:pt x="15366" y="5981"/>
                  </a:lnTo>
                  <a:lnTo>
                    <a:pt x="15366" y="6362"/>
                  </a:lnTo>
                  <a:lnTo>
                    <a:pt x="15366" y="5981"/>
                  </a:lnTo>
                  <a:close/>
                </a:path>
                <a:path w="24129" h="16510">
                  <a:moveTo>
                    <a:pt x="17906" y="6934"/>
                  </a:moveTo>
                  <a:lnTo>
                    <a:pt x="17906" y="6743"/>
                  </a:lnTo>
                  <a:lnTo>
                    <a:pt x="17906" y="6934"/>
                  </a:lnTo>
                  <a:lnTo>
                    <a:pt x="17906" y="6743"/>
                  </a:lnTo>
                  <a:lnTo>
                    <a:pt x="18287" y="6743"/>
                  </a:lnTo>
                  <a:lnTo>
                    <a:pt x="18287" y="6934"/>
                  </a:lnTo>
                  <a:lnTo>
                    <a:pt x="18681" y="6934"/>
                  </a:lnTo>
                  <a:lnTo>
                    <a:pt x="19075" y="6934"/>
                  </a:lnTo>
                  <a:lnTo>
                    <a:pt x="19456" y="6934"/>
                  </a:lnTo>
                  <a:lnTo>
                    <a:pt x="19075" y="6934"/>
                  </a:lnTo>
                  <a:lnTo>
                    <a:pt x="19456" y="6934"/>
                  </a:lnTo>
                  <a:lnTo>
                    <a:pt x="19456" y="6743"/>
                  </a:lnTo>
                  <a:lnTo>
                    <a:pt x="19850" y="6743"/>
                  </a:lnTo>
                  <a:lnTo>
                    <a:pt x="19456" y="6743"/>
                  </a:lnTo>
                  <a:lnTo>
                    <a:pt x="19850" y="6743"/>
                  </a:lnTo>
                  <a:lnTo>
                    <a:pt x="20231" y="6743"/>
                  </a:lnTo>
                  <a:lnTo>
                    <a:pt x="20434" y="6743"/>
                  </a:lnTo>
                  <a:lnTo>
                    <a:pt x="20434" y="6362"/>
                  </a:lnTo>
                  <a:lnTo>
                    <a:pt x="20827" y="6362"/>
                  </a:lnTo>
                  <a:lnTo>
                    <a:pt x="20827" y="6743"/>
                  </a:lnTo>
                  <a:lnTo>
                    <a:pt x="20827" y="6362"/>
                  </a:lnTo>
                  <a:lnTo>
                    <a:pt x="20827" y="6743"/>
                  </a:lnTo>
                  <a:lnTo>
                    <a:pt x="21208" y="6743"/>
                  </a:lnTo>
                  <a:lnTo>
                    <a:pt x="21602" y="6743"/>
                  </a:lnTo>
                  <a:lnTo>
                    <a:pt x="21983" y="6743"/>
                  </a:lnTo>
                  <a:lnTo>
                    <a:pt x="21983" y="6934"/>
                  </a:lnTo>
                  <a:lnTo>
                    <a:pt x="21983" y="6743"/>
                  </a:lnTo>
                  <a:lnTo>
                    <a:pt x="21983" y="6934"/>
                  </a:lnTo>
                  <a:lnTo>
                    <a:pt x="22377" y="6743"/>
                  </a:lnTo>
                  <a:lnTo>
                    <a:pt x="22771" y="6743"/>
                  </a:lnTo>
                  <a:lnTo>
                    <a:pt x="22771" y="6934"/>
                  </a:lnTo>
                  <a:lnTo>
                    <a:pt x="23152" y="6934"/>
                  </a:lnTo>
                  <a:lnTo>
                    <a:pt x="23152" y="6743"/>
                  </a:lnTo>
                  <a:lnTo>
                    <a:pt x="23152" y="6934"/>
                  </a:lnTo>
                  <a:lnTo>
                    <a:pt x="23545" y="6934"/>
                  </a:lnTo>
                  <a:lnTo>
                    <a:pt x="23152" y="6934"/>
                  </a:lnTo>
                  <a:lnTo>
                    <a:pt x="23152" y="6743"/>
                  </a:lnTo>
                  <a:lnTo>
                    <a:pt x="23152" y="6934"/>
                  </a:lnTo>
                  <a:lnTo>
                    <a:pt x="22771" y="6934"/>
                  </a:lnTo>
                  <a:lnTo>
                    <a:pt x="22771" y="6743"/>
                  </a:lnTo>
                  <a:lnTo>
                    <a:pt x="22377" y="6743"/>
                  </a:lnTo>
                  <a:lnTo>
                    <a:pt x="21983" y="6743"/>
                  </a:lnTo>
                  <a:lnTo>
                    <a:pt x="21602" y="6743"/>
                  </a:lnTo>
                  <a:lnTo>
                    <a:pt x="21208" y="6743"/>
                  </a:lnTo>
                  <a:lnTo>
                    <a:pt x="20827" y="6743"/>
                  </a:lnTo>
                  <a:lnTo>
                    <a:pt x="20827" y="6362"/>
                  </a:lnTo>
                  <a:lnTo>
                    <a:pt x="20827" y="6743"/>
                  </a:lnTo>
                  <a:lnTo>
                    <a:pt x="20827" y="6362"/>
                  </a:lnTo>
                  <a:lnTo>
                    <a:pt x="20434" y="6362"/>
                  </a:lnTo>
                  <a:lnTo>
                    <a:pt x="20434" y="6743"/>
                  </a:lnTo>
                  <a:lnTo>
                    <a:pt x="20231" y="6743"/>
                  </a:lnTo>
                  <a:lnTo>
                    <a:pt x="20231" y="6362"/>
                  </a:lnTo>
                  <a:lnTo>
                    <a:pt x="20231" y="6743"/>
                  </a:lnTo>
                  <a:lnTo>
                    <a:pt x="19850" y="6743"/>
                  </a:lnTo>
                  <a:lnTo>
                    <a:pt x="19456" y="6743"/>
                  </a:lnTo>
                  <a:lnTo>
                    <a:pt x="19850" y="6743"/>
                  </a:lnTo>
                  <a:lnTo>
                    <a:pt x="19456" y="6743"/>
                  </a:lnTo>
                  <a:lnTo>
                    <a:pt x="19456" y="6934"/>
                  </a:lnTo>
                  <a:lnTo>
                    <a:pt x="19075" y="6934"/>
                  </a:lnTo>
                  <a:lnTo>
                    <a:pt x="19456" y="6934"/>
                  </a:lnTo>
                  <a:lnTo>
                    <a:pt x="19075" y="6934"/>
                  </a:lnTo>
                  <a:lnTo>
                    <a:pt x="18681" y="6934"/>
                  </a:lnTo>
                  <a:lnTo>
                    <a:pt x="18287" y="6934"/>
                  </a:lnTo>
                  <a:lnTo>
                    <a:pt x="18287" y="6743"/>
                  </a:lnTo>
                  <a:lnTo>
                    <a:pt x="17906" y="6743"/>
                  </a:lnTo>
                  <a:lnTo>
                    <a:pt x="17513" y="6743"/>
                  </a:lnTo>
                  <a:lnTo>
                    <a:pt x="17906" y="6362"/>
                  </a:lnTo>
                  <a:lnTo>
                    <a:pt x="17513" y="6362"/>
                  </a:lnTo>
                  <a:lnTo>
                    <a:pt x="17906" y="6362"/>
                  </a:lnTo>
                  <a:lnTo>
                    <a:pt x="17513" y="6743"/>
                  </a:lnTo>
                  <a:lnTo>
                    <a:pt x="17906" y="6743"/>
                  </a:lnTo>
                  <a:lnTo>
                    <a:pt x="17906" y="6934"/>
                  </a:lnTo>
                  <a:lnTo>
                    <a:pt x="17513" y="6934"/>
                  </a:lnTo>
                  <a:lnTo>
                    <a:pt x="17906" y="693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4227897" y="20720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4227516" y="20724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4222652" y="207863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4230234" y="20978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4211946" y="2073438"/>
              <a:ext cx="18415" cy="26670"/>
            </a:xfrm>
            <a:custGeom>
              <a:avLst/>
              <a:gdLst/>
              <a:ahLst/>
              <a:cxnLst/>
              <a:rect l="l" t="t" r="r" b="b"/>
              <a:pathLst>
                <a:path w="18414" h="26669">
                  <a:moveTo>
                    <a:pt x="17513" y="26390"/>
                  </a:moveTo>
                  <a:lnTo>
                    <a:pt x="17906" y="26390"/>
                  </a:lnTo>
                  <a:lnTo>
                    <a:pt x="17513" y="26390"/>
                  </a:lnTo>
                  <a:close/>
                </a:path>
                <a:path w="18414" h="26669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4221280" y="20668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4221280" y="206688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4221674" y="20668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4188006" y="2042044"/>
              <a:ext cx="143510" cy="104775"/>
            </a:xfrm>
            <a:custGeom>
              <a:avLst/>
              <a:gdLst/>
              <a:ahLst/>
              <a:cxnLst/>
              <a:rect l="l" t="t" r="r" b="b"/>
              <a:pathLst>
                <a:path w="143510" h="104775">
                  <a:moveTo>
                    <a:pt x="39509" y="20027"/>
                  </a:moveTo>
                  <a:lnTo>
                    <a:pt x="39509" y="19646"/>
                  </a:lnTo>
                  <a:lnTo>
                    <a:pt x="39116" y="20027"/>
                  </a:lnTo>
                  <a:lnTo>
                    <a:pt x="39116" y="19646"/>
                  </a:lnTo>
                  <a:lnTo>
                    <a:pt x="39116" y="20027"/>
                  </a:lnTo>
                  <a:lnTo>
                    <a:pt x="39509" y="20027"/>
                  </a:lnTo>
                  <a:lnTo>
                    <a:pt x="39509" y="19646"/>
                  </a:lnTo>
                  <a:lnTo>
                    <a:pt x="39509" y="20027"/>
                  </a:lnTo>
                  <a:lnTo>
                    <a:pt x="39509" y="20408"/>
                  </a:lnTo>
                  <a:lnTo>
                    <a:pt x="39509" y="20027"/>
                  </a:lnTo>
                  <a:lnTo>
                    <a:pt x="39509" y="20408"/>
                  </a:lnTo>
                  <a:lnTo>
                    <a:pt x="39509" y="20027"/>
                  </a:lnTo>
                  <a:lnTo>
                    <a:pt x="39890" y="20027"/>
                  </a:lnTo>
                  <a:lnTo>
                    <a:pt x="39890" y="20408"/>
                  </a:lnTo>
                  <a:lnTo>
                    <a:pt x="39890" y="20027"/>
                  </a:lnTo>
                  <a:lnTo>
                    <a:pt x="39509" y="20027"/>
                  </a:lnTo>
                  <a:lnTo>
                    <a:pt x="39890" y="20027"/>
                  </a:lnTo>
                  <a:lnTo>
                    <a:pt x="39890" y="20408"/>
                  </a:lnTo>
                  <a:lnTo>
                    <a:pt x="39890" y="20027"/>
                  </a:lnTo>
                  <a:lnTo>
                    <a:pt x="39890" y="19646"/>
                  </a:lnTo>
                  <a:lnTo>
                    <a:pt x="39890" y="20027"/>
                  </a:lnTo>
                  <a:lnTo>
                    <a:pt x="39890" y="19646"/>
                  </a:lnTo>
                  <a:lnTo>
                    <a:pt x="39890" y="20027"/>
                  </a:lnTo>
                  <a:lnTo>
                    <a:pt x="39890" y="19646"/>
                  </a:lnTo>
                  <a:lnTo>
                    <a:pt x="39890" y="20027"/>
                  </a:lnTo>
                  <a:lnTo>
                    <a:pt x="39890" y="19646"/>
                  </a:lnTo>
                  <a:lnTo>
                    <a:pt x="39509" y="19646"/>
                  </a:lnTo>
                  <a:lnTo>
                    <a:pt x="39890" y="19646"/>
                  </a:lnTo>
                  <a:lnTo>
                    <a:pt x="39890" y="20027"/>
                  </a:lnTo>
                  <a:lnTo>
                    <a:pt x="40284" y="20027"/>
                  </a:lnTo>
                  <a:lnTo>
                    <a:pt x="39890" y="20027"/>
                  </a:lnTo>
                  <a:lnTo>
                    <a:pt x="39890" y="20408"/>
                  </a:lnTo>
                  <a:lnTo>
                    <a:pt x="40284" y="20408"/>
                  </a:lnTo>
                  <a:lnTo>
                    <a:pt x="39890" y="20408"/>
                  </a:lnTo>
                  <a:lnTo>
                    <a:pt x="39890" y="20802"/>
                  </a:lnTo>
                  <a:lnTo>
                    <a:pt x="40284" y="20802"/>
                  </a:lnTo>
                  <a:lnTo>
                    <a:pt x="39890" y="20802"/>
                  </a:lnTo>
                  <a:lnTo>
                    <a:pt x="39890" y="20408"/>
                  </a:lnTo>
                  <a:lnTo>
                    <a:pt x="40284" y="20408"/>
                  </a:lnTo>
                  <a:lnTo>
                    <a:pt x="40284" y="20802"/>
                  </a:lnTo>
                  <a:lnTo>
                    <a:pt x="40284" y="21183"/>
                  </a:lnTo>
                  <a:lnTo>
                    <a:pt x="39890" y="21183"/>
                  </a:lnTo>
                  <a:lnTo>
                    <a:pt x="39890" y="20802"/>
                  </a:lnTo>
                  <a:lnTo>
                    <a:pt x="39890" y="21183"/>
                  </a:lnTo>
                  <a:lnTo>
                    <a:pt x="39890" y="21374"/>
                  </a:lnTo>
                  <a:lnTo>
                    <a:pt x="39509" y="21374"/>
                  </a:lnTo>
                  <a:lnTo>
                    <a:pt x="39116" y="21374"/>
                  </a:lnTo>
                  <a:lnTo>
                    <a:pt x="39509" y="21374"/>
                  </a:lnTo>
                  <a:lnTo>
                    <a:pt x="39890" y="21374"/>
                  </a:lnTo>
                  <a:lnTo>
                    <a:pt x="39890" y="21767"/>
                  </a:lnTo>
                  <a:lnTo>
                    <a:pt x="39890" y="22148"/>
                  </a:lnTo>
                  <a:lnTo>
                    <a:pt x="39509" y="22148"/>
                  </a:lnTo>
                  <a:lnTo>
                    <a:pt x="39509" y="22529"/>
                  </a:lnTo>
                  <a:lnTo>
                    <a:pt x="39116" y="22529"/>
                  </a:lnTo>
                  <a:lnTo>
                    <a:pt x="39509" y="22529"/>
                  </a:lnTo>
                  <a:lnTo>
                    <a:pt x="39509" y="22910"/>
                  </a:lnTo>
                  <a:lnTo>
                    <a:pt x="39509" y="22529"/>
                  </a:lnTo>
                  <a:lnTo>
                    <a:pt x="39116" y="22910"/>
                  </a:lnTo>
                  <a:lnTo>
                    <a:pt x="39509" y="22910"/>
                  </a:lnTo>
                  <a:lnTo>
                    <a:pt x="39116" y="22910"/>
                  </a:lnTo>
                  <a:lnTo>
                    <a:pt x="39116" y="23304"/>
                  </a:lnTo>
                  <a:lnTo>
                    <a:pt x="39116" y="22910"/>
                  </a:lnTo>
                  <a:lnTo>
                    <a:pt x="39509" y="22910"/>
                  </a:lnTo>
                  <a:lnTo>
                    <a:pt x="39890" y="22910"/>
                  </a:lnTo>
                  <a:lnTo>
                    <a:pt x="39890" y="22529"/>
                  </a:lnTo>
                  <a:lnTo>
                    <a:pt x="39890" y="22148"/>
                  </a:lnTo>
                  <a:lnTo>
                    <a:pt x="39890" y="22529"/>
                  </a:lnTo>
                  <a:lnTo>
                    <a:pt x="39890" y="22148"/>
                  </a:lnTo>
                  <a:lnTo>
                    <a:pt x="40284" y="22148"/>
                  </a:lnTo>
                  <a:lnTo>
                    <a:pt x="39890" y="22148"/>
                  </a:lnTo>
                  <a:lnTo>
                    <a:pt x="39890" y="22529"/>
                  </a:lnTo>
                  <a:lnTo>
                    <a:pt x="39890" y="22910"/>
                  </a:lnTo>
                  <a:lnTo>
                    <a:pt x="39509" y="22910"/>
                  </a:lnTo>
                  <a:lnTo>
                    <a:pt x="39890" y="22910"/>
                  </a:lnTo>
                  <a:lnTo>
                    <a:pt x="39890" y="23304"/>
                  </a:lnTo>
                  <a:lnTo>
                    <a:pt x="39509" y="23304"/>
                  </a:lnTo>
                  <a:lnTo>
                    <a:pt x="39509" y="22910"/>
                  </a:lnTo>
                  <a:lnTo>
                    <a:pt x="39890" y="22910"/>
                  </a:lnTo>
                  <a:lnTo>
                    <a:pt x="39509" y="22910"/>
                  </a:lnTo>
                  <a:lnTo>
                    <a:pt x="39509" y="23304"/>
                  </a:lnTo>
                  <a:lnTo>
                    <a:pt x="39509" y="22910"/>
                  </a:lnTo>
                  <a:lnTo>
                    <a:pt x="39509" y="23304"/>
                  </a:lnTo>
                  <a:lnTo>
                    <a:pt x="39509" y="23685"/>
                  </a:lnTo>
                  <a:lnTo>
                    <a:pt x="39509" y="23304"/>
                  </a:lnTo>
                  <a:lnTo>
                    <a:pt x="39509" y="23685"/>
                  </a:lnTo>
                  <a:lnTo>
                    <a:pt x="39509" y="23304"/>
                  </a:lnTo>
                  <a:lnTo>
                    <a:pt x="39116" y="23304"/>
                  </a:lnTo>
                  <a:lnTo>
                    <a:pt x="39509" y="23304"/>
                  </a:lnTo>
                  <a:lnTo>
                    <a:pt x="39116" y="23304"/>
                  </a:lnTo>
                  <a:lnTo>
                    <a:pt x="39509" y="23304"/>
                  </a:lnTo>
                  <a:lnTo>
                    <a:pt x="39509" y="23685"/>
                  </a:lnTo>
                  <a:lnTo>
                    <a:pt x="39116" y="23685"/>
                  </a:lnTo>
                  <a:lnTo>
                    <a:pt x="39116" y="23304"/>
                  </a:lnTo>
                  <a:lnTo>
                    <a:pt x="39116" y="23685"/>
                  </a:lnTo>
                  <a:lnTo>
                    <a:pt x="38722" y="23685"/>
                  </a:lnTo>
                  <a:lnTo>
                    <a:pt x="39116" y="23685"/>
                  </a:lnTo>
                  <a:lnTo>
                    <a:pt x="38722" y="23685"/>
                  </a:lnTo>
                  <a:lnTo>
                    <a:pt x="39116" y="23685"/>
                  </a:lnTo>
                  <a:lnTo>
                    <a:pt x="38722" y="23304"/>
                  </a:lnTo>
                  <a:lnTo>
                    <a:pt x="38722" y="23685"/>
                  </a:lnTo>
                  <a:lnTo>
                    <a:pt x="38722" y="23304"/>
                  </a:lnTo>
                  <a:lnTo>
                    <a:pt x="38722" y="22910"/>
                  </a:lnTo>
                  <a:lnTo>
                    <a:pt x="38531" y="22910"/>
                  </a:lnTo>
                  <a:lnTo>
                    <a:pt x="38722" y="22910"/>
                  </a:lnTo>
                  <a:lnTo>
                    <a:pt x="38531" y="22910"/>
                  </a:lnTo>
                  <a:lnTo>
                    <a:pt x="38531" y="23304"/>
                  </a:lnTo>
                  <a:lnTo>
                    <a:pt x="38722" y="23304"/>
                  </a:lnTo>
                  <a:lnTo>
                    <a:pt x="38531" y="23304"/>
                  </a:lnTo>
                  <a:lnTo>
                    <a:pt x="38531" y="23685"/>
                  </a:lnTo>
                  <a:lnTo>
                    <a:pt x="38138" y="23685"/>
                  </a:lnTo>
                  <a:lnTo>
                    <a:pt x="38531" y="23685"/>
                  </a:lnTo>
                  <a:lnTo>
                    <a:pt x="38138" y="23685"/>
                  </a:lnTo>
                  <a:lnTo>
                    <a:pt x="38138" y="24066"/>
                  </a:lnTo>
                  <a:lnTo>
                    <a:pt x="38138" y="23685"/>
                  </a:lnTo>
                  <a:lnTo>
                    <a:pt x="38531" y="23685"/>
                  </a:lnTo>
                  <a:lnTo>
                    <a:pt x="38722" y="23685"/>
                  </a:lnTo>
                  <a:lnTo>
                    <a:pt x="39116" y="23685"/>
                  </a:lnTo>
                  <a:lnTo>
                    <a:pt x="38722" y="23685"/>
                  </a:lnTo>
                  <a:lnTo>
                    <a:pt x="38531" y="24066"/>
                  </a:lnTo>
                  <a:lnTo>
                    <a:pt x="38138" y="24066"/>
                  </a:lnTo>
                  <a:lnTo>
                    <a:pt x="38138" y="24460"/>
                  </a:lnTo>
                  <a:lnTo>
                    <a:pt x="37757" y="24460"/>
                  </a:lnTo>
                  <a:lnTo>
                    <a:pt x="37757" y="24841"/>
                  </a:lnTo>
                  <a:lnTo>
                    <a:pt x="37757" y="24460"/>
                  </a:lnTo>
                  <a:lnTo>
                    <a:pt x="38138" y="24460"/>
                  </a:lnTo>
                  <a:lnTo>
                    <a:pt x="37757" y="24460"/>
                  </a:lnTo>
                  <a:lnTo>
                    <a:pt x="38138" y="24460"/>
                  </a:lnTo>
                  <a:lnTo>
                    <a:pt x="37757" y="24460"/>
                  </a:lnTo>
                  <a:lnTo>
                    <a:pt x="38138" y="24460"/>
                  </a:lnTo>
                  <a:lnTo>
                    <a:pt x="37757" y="24460"/>
                  </a:lnTo>
                  <a:lnTo>
                    <a:pt x="37757" y="24841"/>
                  </a:lnTo>
                  <a:lnTo>
                    <a:pt x="38138" y="24841"/>
                  </a:lnTo>
                  <a:lnTo>
                    <a:pt x="37757" y="24841"/>
                  </a:lnTo>
                  <a:lnTo>
                    <a:pt x="37757" y="25222"/>
                  </a:lnTo>
                  <a:lnTo>
                    <a:pt x="37757" y="24841"/>
                  </a:lnTo>
                  <a:lnTo>
                    <a:pt x="37757" y="25222"/>
                  </a:lnTo>
                  <a:lnTo>
                    <a:pt x="37363" y="25222"/>
                  </a:lnTo>
                  <a:lnTo>
                    <a:pt x="37363" y="24841"/>
                  </a:lnTo>
                  <a:lnTo>
                    <a:pt x="37363" y="25222"/>
                  </a:lnTo>
                  <a:lnTo>
                    <a:pt x="36982" y="25222"/>
                  </a:lnTo>
                  <a:lnTo>
                    <a:pt x="37363" y="25222"/>
                  </a:lnTo>
                  <a:lnTo>
                    <a:pt x="36982" y="25222"/>
                  </a:lnTo>
                  <a:lnTo>
                    <a:pt x="36588" y="25222"/>
                  </a:lnTo>
                  <a:lnTo>
                    <a:pt x="36982" y="25222"/>
                  </a:lnTo>
                  <a:lnTo>
                    <a:pt x="36982" y="24841"/>
                  </a:lnTo>
                  <a:lnTo>
                    <a:pt x="36982" y="25222"/>
                  </a:lnTo>
                  <a:lnTo>
                    <a:pt x="36588" y="25222"/>
                  </a:lnTo>
                  <a:lnTo>
                    <a:pt x="36588" y="24841"/>
                  </a:lnTo>
                  <a:lnTo>
                    <a:pt x="36195" y="24841"/>
                  </a:lnTo>
                  <a:lnTo>
                    <a:pt x="35814" y="24841"/>
                  </a:lnTo>
                  <a:lnTo>
                    <a:pt x="35814" y="24460"/>
                  </a:lnTo>
                  <a:lnTo>
                    <a:pt x="35814" y="24841"/>
                  </a:lnTo>
                  <a:lnTo>
                    <a:pt x="35814" y="24460"/>
                  </a:lnTo>
                  <a:lnTo>
                    <a:pt x="35814" y="24841"/>
                  </a:lnTo>
                  <a:lnTo>
                    <a:pt x="35420" y="24841"/>
                  </a:lnTo>
                  <a:lnTo>
                    <a:pt x="35026" y="24841"/>
                  </a:lnTo>
                  <a:lnTo>
                    <a:pt x="34645" y="24460"/>
                  </a:lnTo>
                  <a:lnTo>
                    <a:pt x="34645" y="24841"/>
                  </a:lnTo>
                  <a:lnTo>
                    <a:pt x="34251" y="24841"/>
                  </a:lnTo>
                  <a:lnTo>
                    <a:pt x="34251" y="25222"/>
                  </a:lnTo>
                  <a:lnTo>
                    <a:pt x="34251" y="24841"/>
                  </a:lnTo>
                  <a:lnTo>
                    <a:pt x="33858" y="24841"/>
                  </a:lnTo>
                  <a:lnTo>
                    <a:pt x="34251" y="25222"/>
                  </a:lnTo>
                  <a:lnTo>
                    <a:pt x="33858" y="25222"/>
                  </a:lnTo>
                  <a:lnTo>
                    <a:pt x="33667" y="25222"/>
                  </a:lnTo>
                  <a:lnTo>
                    <a:pt x="33667" y="24841"/>
                  </a:lnTo>
                  <a:lnTo>
                    <a:pt x="33667" y="25222"/>
                  </a:lnTo>
                  <a:lnTo>
                    <a:pt x="33858" y="25222"/>
                  </a:lnTo>
                  <a:lnTo>
                    <a:pt x="34251" y="25222"/>
                  </a:lnTo>
                  <a:lnTo>
                    <a:pt x="34251" y="24841"/>
                  </a:lnTo>
                  <a:lnTo>
                    <a:pt x="34251" y="25222"/>
                  </a:lnTo>
                  <a:lnTo>
                    <a:pt x="33858" y="25222"/>
                  </a:lnTo>
                  <a:lnTo>
                    <a:pt x="34251" y="25222"/>
                  </a:lnTo>
                  <a:lnTo>
                    <a:pt x="34251" y="24841"/>
                  </a:lnTo>
                  <a:lnTo>
                    <a:pt x="34251" y="25222"/>
                  </a:lnTo>
                  <a:lnTo>
                    <a:pt x="34645" y="24841"/>
                  </a:lnTo>
                  <a:lnTo>
                    <a:pt x="35026" y="24841"/>
                  </a:lnTo>
                  <a:lnTo>
                    <a:pt x="34645" y="24841"/>
                  </a:lnTo>
                  <a:lnTo>
                    <a:pt x="35026" y="24841"/>
                  </a:lnTo>
                  <a:lnTo>
                    <a:pt x="35420" y="24841"/>
                  </a:lnTo>
                  <a:lnTo>
                    <a:pt x="35814" y="24841"/>
                  </a:lnTo>
                  <a:lnTo>
                    <a:pt x="36195" y="24841"/>
                  </a:lnTo>
                  <a:lnTo>
                    <a:pt x="36588" y="24841"/>
                  </a:lnTo>
                  <a:lnTo>
                    <a:pt x="36195" y="24841"/>
                  </a:lnTo>
                  <a:lnTo>
                    <a:pt x="36588" y="25222"/>
                  </a:lnTo>
                  <a:lnTo>
                    <a:pt x="36588" y="25615"/>
                  </a:lnTo>
                  <a:lnTo>
                    <a:pt x="36982" y="25615"/>
                  </a:lnTo>
                  <a:lnTo>
                    <a:pt x="36982" y="25996"/>
                  </a:lnTo>
                  <a:lnTo>
                    <a:pt x="36588" y="25996"/>
                  </a:lnTo>
                  <a:lnTo>
                    <a:pt x="36982" y="25996"/>
                  </a:lnTo>
                  <a:lnTo>
                    <a:pt x="36588" y="25996"/>
                  </a:lnTo>
                  <a:lnTo>
                    <a:pt x="36982" y="25996"/>
                  </a:lnTo>
                  <a:lnTo>
                    <a:pt x="36588" y="25996"/>
                  </a:lnTo>
                  <a:lnTo>
                    <a:pt x="36982" y="25996"/>
                  </a:lnTo>
                  <a:lnTo>
                    <a:pt x="36588" y="26187"/>
                  </a:lnTo>
                  <a:lnTo>
                    <a:pt x="36195" y="25996"/>
                  </a:lnTo>
                  <a:lnTo>
                    <a:pt x="36195" y="25615"/>
                  </a:lnTo>
                  <a:lnTo>
                    <a:pt x="36195" y="25996"/>
                  </a:lnTo>
                  <a:lnTo>
                    <a:pt x="36195" y="26187"/>
                  </a:lnTo>
                  <a:lnTo>
                    <a:pt x="35814" y="26187"/>
                  </a:lnTo>
                  <a:lnTo>
                    <a:pt x="35420" y="26187"/>
                  </a:lnTo>
                  <a:lnTo>
                    <a:pt x="35420" y="26581"/>
                  </a:lnTo>
                  <a:lnTo>
                    <a:pt x="35420" y="26962"/>
                  </a:lnTo>
                  <a:lnTo>
                    <a:pt x="35420" y="26581"/>
                  </a:lnTo>
                  <a:lnTo>
                    <a:pt x="35420" y="26962"/>
                  </a:lnTo>
                  <a:lnTo>
                    <a:pt x="35420" y="26581"/>
                  </a:lnTo>
                  <a:lnTo>
                    <a:pt x="35420" y="26962"/>
                  </a:lnTo>
                  <a:lnTo>
                    <a:pt x="35026" y="26962"/>
                  </a:lnTo>
                  <a:lnTo>
                    <a:pt x="35420" y="26962"/>
                  </a:lnTo>
                  <a:lnTo>
                    <a:pt x="35026" y="26962"/>
                  </a:lnTo>
                  <a:lnTo>
                    <a:pt x="35026" y="27343"/>
                  </a:lnTo>
                  <a:lnTo>
                    <a:pt x="35026" y="26962"/>
                  </a:lnTo>
                  <a:lnTo>
                    <a:pt x="35026" y="27343"/>
                  </a:lnTo>
                  <a:lnTo>
                    <a:pt x="35026" y="26962"/>
                  </a:lnTo>
                  <a:lnTo>
                    <a:pt x="34645" y="26962"/>
                  </a:lnTo>
                  <a:lnTo>
                    <a:pt x="34645" y="27343"/>
                  </a:lnTo>
                  <a:lnTo>
                    <a:pt x="34645" y="26962"/>
                  </a:lnTo>
                  <a:lnTo>
                    <a:pt x="34645" y="27343"/>
                  </a:lnTo>
                  <a:lnTo>
                    <a:pt x="34251" y="27343"/>
                  </a:lnTo>
                  <a:lnTo>
                    <a:pt x="34645" y="27343"/>
                  </a:lnTo>
                  <a:lnTo>
                    <a:pt x="34645" y="26962"/>
                  </a:lnTo>
                  <a:lnTo>
                    <a:pt x="34645" y="27343"/>
                  </a:lnTo>
                  <a:lnTo>
                    <a:pt x="35026" y="27343"/>
                  </a:lnTo>
                  <a:lnTo>
                    <a:pt x="34645" y="27343"/>
                  </a:lnTo>
                  <a:lnTo>
                    <a:pt x="34645" y="27736"/>
                  </a:lnTo>
                  <a:lnTo>
                    <a:pt x="34251" y="27736"/>
                  </a:lnTo>
                  <a:lnTo>
                    <a:pt x="34251" y="28117"/>
                  </a:lnTo>
                  <a:lnTo>
                    <a:pt x="33858" y="28117"/>
                  </a:lnTo>
                  <a:lnTo>
                    <a:pt x="34251" y="28117"/>
                  </a:lnTo>
                  <a:lnTo>
                    <a:pt x="34251" y="28498"/>
                  </a:lnTo>
                  <a:lnTo>
                    <a:pt x="33858" y="28498"/>
                  </a:lnTo>
                  <a:lnTo>
                    <a:pt x="34251" y="28498"/>
                  </a:lnTo>
                  <a:lnTo>
                    <a:pt x="33858" y="28498"/>
                  </a:lnTo>
                  <a:lnTo>
                    <a:pt x="34251" y="28498"/>
                  </a:lnTo>
                  <a:lnTo>
                    <a:pt x="33858" y="28498"/>
                  </a:lnTo>
                  <a:lnTo>
                    <a:pt x="33667" y="28498"/>
                  </a:lnTo>
                  <a:lnTo>
                    <a:pt x="33274" y="28498"/>
                  </a:lnTo>
                  <a:lnTo>
                    <a:pt x="33667" y="28498"/>
                  </a:lnTo>
                  <a:lnTo>
                    <a:pt x="33274" y="28498"/>
                  </a:lnTo>
                  <a:lnTo>
                    <a:pt x="33274" y="28117"/>
                  </a:lnTo>
                  <a:lnTo>
                    <a:pt x="33274" y="28498"/>
                  </a:lnTo>
                  <a:lnTo>
                    <a:pt x="33667" y="28498"/>
                  </a:lnTo>
                  <a:lnTo>
                    <a:pt x="33667" y="28892"/>
                  </a:lnTo>
                  <a:lnTo>
                    <a:pt x="33858" y="28892"/>
                  </a:lnTo>
                  <a:lnTo>
                    <a:pt x="33858" y="29273"/>
                  </a:lnTo>
                  <a:lnTo>
                    <a:pt x="33858" y="29654"/>
                  </a:lnTo>
                  <a:lnTo>
                    <a:pt x="33667" y="29654"/>
                  </a:lnTo>
                  <a:lnTo>
                    <a:pt x="33667" y="30048"/>
                  </a:lnTo>
                  <a:lnTo>
                    <a:pt x="33274" y="30048"/>
                  </a:lnTo>
                  <a:lnTo>
                    <a:pt x="33274" y="30429"/>
                  </a:lnTo>
                  <a:lnTo>
                    <a:pt x="33274" y="30048"/>
                  </a:lnTo>
                  <a:lnTo>
                    <a:pt x="33274" y="30429"/>
                  </a:lnTo>
                  <a:lnTo>
                    <a:pt x="32893" y="30429"/>
                  </a:lnTo>
                  <a:lnTo>
                    <a:pt x="32893" y="30810"/>
                  </a:lnTo>
                  <a:lnTo>
                    <a:pt x="32893" y="31000"/>
                  </a:lnTo>
                  <a:lnTo>
                    <a:pt x="32893" y="30810"/>
                  </a:lnTo>
                  <a:lnTo>
                    <a:pt x="32893" y="31000"/>
                  </a:lnTo>
                  <a:lnTo>
                    <a:pt x="32893" y="30810"/>
                  </a:lnTo>
                  <a:lnTo>
                    <a:pt x="32499" y="30810"/>
                  </a:lnTo>
                  <a:lnTo>
                    <a:pt x="32499" y="31000"/>
                  </a:lnTo>
                  <a:lnTo>
                    <a:pt x="32499" y="30810"/>
                  </a:lnTo>
                  <a:lnTo>
                    <a:pt x="32105" y="30810"/>
                  </a:lnTo>
                  <a:lnTo>
                    <a:pt x="32499" y="30810"/>
                  </a:lnTo>
                  <a:lnTo>
                    <a:pt x="32105" y="31000"/>
                  </a:lnTo>
                  <a:lnTo>
                    <a:pt x="32499" y="31000"/>
                  </a:lnTo>
                  <a:lnTo>
                    <a:pt x="32105" y="31000"/>
                  </a:lnTo>
                  <a:lnTo>
                    <a:pt x="32105" y="31394"/>
                  </a:lnTo>
                  <a:lnTo>
                    <a:pt x="32499" y="31394"/>
                  </a:lnTo>
                  <a:lnTo>
                    <a:pt x="32499" y="31000"/>
                  </a:lnTo>
                  <a:lnTo>
                    <a:pt x="32893" y="31000"/>
                  </a:lnTo>
                  <a:lnTo>
                    <a:pt x="32893" y="31394"/>
                  </a:lnTo>
                  <a:lnTo>
                    <a:pt x="32499" y="31394"/>
                  </a:lnTo>
                  <a:lnTo>
                    <a:pt x="32893" y="31394"/>
                  </a:lnTo>
                  <a:lnTo>
                    <a:pt x="32893" y="31000"/>
                  </a:lnTo>
                  <a:lnTo>
                    <a:pt x="32893" y="31394"/>
                  </a:lnTo>
                  <a:lnTo>
                    <a:pt x="32893" y="31000"/>
                  </a:lnTo>
                  <a:lnTo>
                    <a:pt x="33274" y="31000"/>
                  </a:lnTo>
                  <a:lnTo>
                    <a:pt x="33274" y="31394"/>
                  </a:lnTo>
                  <a:lnTo>
                    <a:pt x="32893" y="31000"/>
                  </a:lnTo>
                  <a:lnTo>
                    <a:pt x="32893" y="31394"/>
                  </a:lnTo>
                  <a:lnTo>
                    <a:pt x="32499" y="31394"/>
                  </a:lnTo>
                  <a:lnTo>
                    <a:pt x="32105" y="31394"/>
                  </a:lnTo>
                  <a:lnTo>
                    <a:pt x="32499" y="31394"/>
                  </a:lnTo>
                  <a:lnTo>
                    <a:pt x="32105" y="31394"/>
                  </a:lnTo>
                  <a:lnTo>
                    <a:pt x="32499" y="31394"/>
                  </a:lnTo>
                  <a:lnTo>
                    <a:pt x="32105" y="31394"/>
                  </a:lnTo>
                  <a:lnTo>
                    <a:pt x="32105" y="31775"/>
                  </a:lnTo>
                  <a:lnTo>
                    <a:pt x="31724" y="31775"/>
                  </a:lnTo>
                  <a:lnTo>
                    <a:pt x="32105" y="32156"/>
                  </a:lnTo>
                  <a:lnTo>
                    <a:pt x="32105" y="31775"/>
                  </a:lnTo>
                  <a:lnTo>
                    <a:pt x="32105" y="32156"/>
                  </a:lnTo>
                  <a:lnTo>
                    <a:pt x="32105" y="31775"/>
                  </a:lnTo>
                  <a:lnTo>
                    <a:pt x="31724" y="32156"/>
                  </a:lnTo>
                  <a:lnTo>
                    <a:pt x="31724" y="32550"/>
                  </a:lnTo>
                  <a:lnTo>
                    <a:pt x="31724" y="32156"/>
                  </a:lnTo>
                  <a:lnTo>
                    <a:pt x="31724" y="32550"/>
                  </a:lnTo>
                  <a:lnTo>
                    <a:pt x="31724" y="32156"/>
                  </a:lnTo>
                  <a:lnTo>
                    <a:pt x="31330" y="32156"/>
                  </a:lnTo>
                  <a:lnTo>
                    <a:pt x="31724" y="32550"/>
                  </a:lnTo>
                  <a:lnTo>
                    <a:pt x="31724" y="32931"/>
                  </a:lnTo>
                  <a:lnTo>
                    <a:pt x="31330" y="32931"/>
                  </a:lnTo>
                  <a:lnTo>
                    <a:pt x="31330" y="32550"/>
                  </a:lnTo>
                  <a:lnTo>
                    <a:pt x="31330" y="32156"/>
                  </a:lnTo>
                  <a:lnTo>
                    <a:pt x="30937" y="32156"/>
                  </a:lnTo>
                  <a:lnTo>
                    <a:pt x="30937" y="32550"/>
                  </a:lnTo>
                  <a:lnTo>
                    <a:pt x="30937" y="32156"/>
                  </a:lnTo>
                  <a:lnTo>
                    <a:pt x="30937" y="32550"/>
                  </a:lnTo>
                  <a:lnTo>
                    <a:pt x="30556" y="32931"/>
                  </a:lnTo>
                  <a:lnTo>
                    <a:pt x="30556" y="32550"/>
                  </a:lnTo>
                  <a:lnTo>
                    <a:pt x="30556" y="32931"/>
                  </a:lnTo>
                  <a:lnTo>
                    <a:pt x="30937" y="32931"/>
                  </a:lnTo>
                  <a:lnTo>
                    <a:pt x="30937" y="32550"/>
                  </a:lnTo>
                  <a:lnTo>
                    <a:pt x="31330" y="32550"/>
                  </a:lnTo>
                  <a:lnTo>
                    <a:pt x="31330" y="32931"/>
                  </a:lnTo>
                  <a:lnTo>
                    <a:pt x="30937" y="32931"/>
                  </a:lnTo>
                  <a:lnTo>
                    <a:pt x="31330" y="32931"/>
                  </a:lnTo>
                  <a:lnTo>
                    <a:pt x="30937" y="32931"/>
                  </a:lnTo>
                  <a:lnTo>
                    <a:pt x="30556" y="33324"/>
                  </a:lnTo>
                  <a:lnTo>
                    <a:pt x="30162" y="33324"/>
                  </a:lnTo>
                  <a:lnTo>
                    <a:pt x="30162" y="32931"/>
                  </a:lnTo>
                  <a:lnTo>
                    <a:pt x="30162" y="33324"/>
                  </a:lnTo>
                  <a:lnTo>
                    <a:pt x="29768" y="33324"/>
                  </a:lnTo>
                  <a:lnTo>
                    <a:pt x="29768" y="32931"/>
                  </a:lnTo>
                  <a:lnTo>
                    <a:pt x="29387" y="32931"/>
                  </a:lnTo>
                  <a:lnTo>
                    <a:pt x="29387" y="33324"/>
                  </a:lnTo>
                  <a:lnTo>
                    <a:pt x="28994" y="33324"/>
                  </a:lnTo>
                  <a:lnTo>
                    <a:pt x="29387" y="33324"/>
                  </a:lnTo>
                  <a:lnTo>
                    <a:pt x="29768" y="33324"/>
                  </a:lnTo>
                  <a:lnTo>
                    <a:pt x="29387" y="33324"/>
                  </a:lnTo>
                  <a:lnTo>
                    <a:pt x="29768" y="33324"/>
                  </a:lnTo>
                  <a:lnTo>
                    <a:pt x="29387" y="33324"/>
                  </a:lnTo>
                  <a:lnTo>
                    <a:pt x="29768" y="33324"/>
                  </a:lnTo>
                  <a:lnTo>
                    <a:pt x="29387" y="33324"/>
                  </a:lnTo>
                  <a:lnTo>
                    <a:pt x="29768" y="33324"/>
                  </a:lnTo>
                  <a:lnTo>
                    <a:pt x="29387" y="33324"/>
                  </a:lnTo>
                  <a:lnTo>
                    <a:pt x="29768" y="33324"/>
                  </a:lnTo>
                  <a:lnTo>
                    <a:pt x="29768" y="33705"/>
                  </a:lnTo>
                  <a:lnTo>
                    <a:pt x="29768" y="33324"/>
                  </a:lnTo>
                  <a:lnTo>
                    <a:pt x="29768" y="33705"/>
                  </a:lnTo>
                  <a:lnTo>
                    <a:pt x="29768" y="33324"/>
                  </a:lnTo>
                  <a:lnTo>
                    <a:pt x="30162" y="33324"/>
                  </a:lnTo>
                  <a:lnTo>
                    <a:pt x="30162" y="33705"/>
                  </a:lnTo>
                  <a:lnTo>
                    <a:pt x="30162" y="33324"/>
                  </a:lnTo>
                  <a:lnTo>
                    <a:pt x="29768" y="33324"/>
                  </a:lnTo>
                  <a:lnTo>
                    <a:pt x="30162" y="33324"/>
                  </a:lnTo>
                  <a:lnTo>
                    <a:pt x="30162" y="33705"/>
                  </a:lnTo>
                  <a:lnTo>
                    <a:pt x="30162" y="33324"/>
                  </a:lnTo>
                  <a:lnTo>
                    <a:pt x="30556" y="33324"/>
                  </a:lnTo>
                  <a:lnTo>
                    <a:pt x="30556" y="33705"/>
                  </a:lnTo>
                  <a:lnTo>
                    <a:pt x="30556" y="33324"/>
                  </a:lnTo>
                  <a:lnTo>
                    <a:pt x="30556" y="33705"/>
                  </a:lnTo>
                  <a:lnTo>
                    <a:pt x="30162" y="33705"/>
                  </a:lnTo>
                  <a:lnTo>
                    <a:pt x="30162" y="34086"/>
                  </a:lnTo>
                  <a:lnTo>
                    <a:pt x="29768" y="34086"/>
                  </a:lnTo>
                  <a:lnTo>
                    <a:pt x="29387" y="34086"/>
                  </a:lnTo>
                  <a:lnTo>
                    <a:pt x="29387" y="33705"/>
                  </a:lnTo>
                  <a:lnTo>
                    <a:pt x="28994" y="33324"/>
                  </a:lnTo>
                  <a:lnTo>
                    <a:pt x="28803" y="33324"/>
                  </a:lnTo>
                  <a:lnTo>
                    <a:pt x="28409" y="33324"/>
                  </a:lnTo>
                  <a:lnTo>
                    <a:pt x="28409" y="33705"/>
                  </a:lnTo>
                  <a:lnTo>
                    <a:pt x="28409" y="34086"/>
                  </a:lnTo>
                  <a:lnTo>
                    <a:pt x="28028" y="34086"/>
                  </a:lnTo>
                  <a:lnTo>
                    <a:pt x="28028" y="34480"/>
                  </a:lnTo>
                  <a:lnTo>
                    <a:pt x="27635" y="34480"/>
                  </a:lnTo>
                  <a:lnTo>
                    <a:pt x="27635" y="34086"/>
                  </a:lnTo>
                  <a:lnTo>
                    <a:pt x="27635" y="33705"/>
                  </a:lnTo>
                  <a:lnTo>
                    <a:pt x="27635" y="33324"/>
                  </a:lnTo>
                  <a:lnTo>
                    <a:pt x="27635" y="32931"/>
                  </a:lnTo>
                  <a:lnTo>
                    <a:pt x="27635" y="32550"/>
                  </a:lnTo>
                  <a:lnTo>
                    <a:pt x="27241" y="32156"/>
                  </a:lnTo>
                  <a:lnTo>
                    <a:pt x="26860" y="32156"/>
                  </a:lnTo>
                  <a:lnTo>
                    <a:pt x="26466" y="32156"/>
                  </a:lnTo>
                  <a:lnTo>
                    <a:pt x="26466" y="31775"/>
                  </a:lnTo>
                  <a:lnTo>
                    <a:pt x="26073" y="31775"/>
                  </a:lnTo>
                  <a:lnTo>
                    <a:pt x="25692" y="31775"/>
                  </a:lnTo>
                  <a:lnTo>
                    <a:pt x="25298" y="31775"/>
                  </a:lnTo>
                  <a:lnTo>
                    <a:pt x="25298" y="31394"/>
                  </a:lnTo>
                  <a:lnTo>
                    <a:pt x="24904" y="31394"/>
                  </a:lnTo>
                  <a:lnTo>
                    <a:pt x="24904" y="31000"/>
                  </a:lnTo>
                  <a:lnTo>
                    <a:pt x="24523" y="31000"/>
                  </a:lnTo>
                  <a:lnTo>
                    <a:pt x="24523" y="30810"/>
                  </a:lnTo>
                  <a:lnTo>
                    <a:pt x="24523" y="30429"/>
                  </a:lnTo>
                  <a:lnTo>
                    <a:pt x="24320" y="30429"/>
                  </a:lnTo>
                  <a:lnTo>
                    <a:pt x="24320" y="30048"/>
                  </a:lnTo>
                  <a:lnTo>
                    <a:pt x="24523" y="30048"/>
                  </a:lnTo>
                  <a:lnTo>
                    <a:pt x="24523" y="29654"/>
                  </a:lnTo>
                  <a:lnTo>
                    <a:pt x="24523" y="29273"/>
                  </a:lnTo>
                  <a:lnTo>
                    <a:pt x="24320" y="28892"/>
                  </a:lnTo>
                  <a:lnTo>
                    <a:pt x="24320" y="28498"/>
                  </a:lnTo>
                  <a:lnTo>
                    <a:pt x="24320" y="28892"/>
                  </a:lnTo>
                  <a:lnTo>
                    <a:pt x="23939" y="28892"/>
                  </a:lnTo>
                  <a:lnTo>
                    <a:pt x="23545" y="28892"/>
                  </a:lnTo>
                  <a:lnTo>
                    <a:pt x="23545" y="28498"/>
                  </a:lnTo>
                  <a:lnTo>
                    <a:pt x="23152" y="28498"/>
                  </a:lnTo>
                  <a:lnTo>
                    <a:pt x="23152" y="28892"/>
                  </a:lnTo>
                  <a:lnTo>
                    <a:pt x="22771" y="28892"/>
                  </a:lnTo>
                  <a:lnTo>
                    <a:pt x="22771" y="28498"/>
                  </a:lnTo>
                  <a:lnTo>
                    <a:pt x="22377" y="28498"/>
                  </a:lnTo>
                  <a:lnTo>
                    <a:pt x="22377" y="28117"/>
                  </a:lnTo>
                  <a:lnTo>
                    <a:pt x="21983" y="27736"/>
                  </a:lnTo>
                  <a:lnTo>
                    <a:pt x="21983" y="27343"/>
                  </a:lnTo>
                  <a:lnTo>
                    <a:pt x="21602" y="27343"/>
                  </a:lnTo>
                  <a:lnTo>
                    <a:pt x="21602" y="26962"/>
                  </a:lnTo>
                  <a:lnTo>
                    <a:pt x="21602" y="26581"/>
                  </a:lnTo>
                  <a:lnTo>
                    <a:pt x="21209" y="26581"/>
                  </a:lnTo>
                  <a:lnTo>
                    <a:pt x="20815" y="26581"/>
                  </a:lnTo>
                  <a:lnTo>
                    <a:pt x="20815" y="26187"/>
                  </a:lnTo>
                  <a:lnTo>
                    <a:pt x="20815" y="25996"/>
                  </a:lnTo>
                  <a:lnTo>
                    <a:pt x="20815" y="25615"/>
                  </a:lnTo>
                  <a:lnTo>
                    <a:pt x="20815" y="25222"/>
                  </a:lnTo>
                  <a:lnTo>
                    <a:pt x="20434" y="24841"/>
                  </a:lnTo>
                  <a:lnTo>
                    <a:pt x="20434" y="24460"/>
                  </a:lnTo>
                  <a:lnTo>
                    <a:pt x="20815" y="24460"/>
                  </a:lnTo>
                  <a:lnTo>
                    <a:pt x="20815" y="24066"/>
                  </a:lnTo>
                  <a:lnTo>
                    <a:pt x="20434" y="24066"/>
                  </a:lnTo>
                  <a:lnTo>
                    <a:pt x="20434" y="24460"/>
                  </a:lnTo>
                  <a:lnTo>
                    <a:pt x="20040" y="24460"/>
                  </a:lnTo>
                  <a:lnTo>
                    <a:pt x="19659" y="24066"/>
                  </a:lnTo>
                  <a:lnTo>
                    <a:pt x="19659" y="23685"/>
                  </a:lnTo>
                  <a:lnTo>
                    <a:pt x="19456" y="23685"/>
                  </a:lnTo>
                  <a:lnTo>
                    <a:pt x="19456" y="23304"/>
                  </a:lnTo>
                  <a:lnTo>
                    <a:pt x="19456" y="22910"/>
                  </a:lnTo>
                  <a:lnTo>
                    <a:pt x="19456" y="23304"/>
                  </a:lnTo>
                  <a:lnTo>
                    <a:pt x="19456" y="23685"/>
                  </a:lnTo>
                  <a:lnTo>
                    <a:pt x="19456" y="23304"/>
                  </a:lnTo>
                  <a:lnTo>
                    <a:pt x="19456" y="23685"/>
                  </a:lnTo>
                  <a:lnTo>
                    <a:pt x="19659" y="23685"/>
                  </a:lnTo>
                  <a:lnTo>
                    <a:pt x="19659" y="24066"/>
                  </a:lnTo>
                  <a:lnTo>
                    <a:pt x="19456" y="24066"/>
                  </a:lnTo>
                  <a:lnTo>
                    <a:pt x="19456" y="23685"/>
                  </a:lnTo>
                  <a:lnTo>
                    <a:pt x="19075" y="23685"/>
                  </a:lnTo>
                  <a:lnTo>
                    <a:pt x="19075" y="24066"/>
                  </a:lnTo>
                  <a:lnTo>
                    <a:pt x="18681" y="23685"/>
                  </a:lnTo>
                  <a:lnTo>
                    <a:pt x="18681" y="24066"/>
                  </a:lnTo>
                  <a:lnTo>
                    <a:pt x="19075" y="24066"/>
                  </a:lnTo>
                  <a:lnTo>
                    <a:pt x="19075" y="23685"/>
                  </a:lnTo>
                  <a:lnTo>
                    <a:pt x="19456" y="23685"/>
                  </a:lnTo>
                  <a:lnTo>
                    <a:pt x="19456" y="24066"/>
                  </a:lnTo>
                  <a:lnTo>
                    <a:pt x="19659" y="24066"/>
                  </a:lnTo>
                  <a:lnTo>
                    <a:pt x="19659" y="24460"/>
                  </a:lnTo>
                  <a:lnTo>
                    <a:pt x="20040" y="24460"/>
                  </a:lnTo>
                  <a:lnTo>
                    <a:pt x="20434" y="24460"/>
                  </a:lnTo>
                  <a:lnTo>
                    <a:pt x="20815" y="24066"/>
                  </a:lnTo>
                  <a:lnTo>
                    <a:pt x="20815" y="24460"/>
                  </a:lnTo>
                  <a:lnTo>
                    <a:pt x="20434" y="24460"/>
                  </a:lnTo>
                  <a:lnTo>
                    <a:pt x="20434" y="24841"/>
                  </a:lnTo>
                  <a:lnTo>
                    <a:pt x="20434" y="25222"/>
                  </a:lnTo>
                  <a:lnTo>
                    <a:pt x="20815" y="25222"/>
                  </a:lnTo>
                  <a:lnTo>
                    <a:pt x="20815" y="25615"/>
                  </a:lnTo>
                  <a:lnTo>
                    <a:pt x="20815" y="25996"/>
                  </a:lnTo>
                  <a:lnTo>
                    <a:pt x="20815" y="26187"/>
                  </a:lnTo>
                  <a:lnTo>
                    <a:pt x="20815" y="26581"/>
                  </a:lnTo>
                  <a:lnTo>
                    <a:pt x="21209" y="26581"/>
                  </a:lnTo>
                  <a:lnTo>
                    <a:pt x="21602" y="26962"/>
                  </a:lnTo>
                  <a:lnTo>
                    <a:pt x="21602" y="27343"/>
                  </a:lnTo>
                  <a:lnTo>
                    <a:pt x="21983" y="27736"/>
                  </a:lnTo>
                  <a:lnTo>
                    <a:pt x="21983" y="28117"/>
                  </a:lnTo>
                  <a:lnTo>
                    <a:pt x="22377" y="28117"/>
                  </a:lnTo>
                  <a:lnTo>
                    <a:pt x="22377" y="28498"/>
                  </a:lnTo>
                  <a:lnTo>
                    <a:pt x="22771" y="28498"/>
                  </a:lnTo>
                  <a:lnTo>
                    <a:pt x="22771" y="28892"/>
                  </a:lnTo>
                  <a:lnTo>
                    <a:pt x="23152" y="28892"/>
                  </a:lnTo>
                  <a:lnTo>
                    <a:pt x="23152" y="28498"/>
                  </a:lnTo>
                  <a:lnTo>
                    <a:pt x="23545" y="28498"/>
                  </a:lnTo>
                  <a:lnTo>
                    <a:pt x="23545" y="28892"/>
                  </a:lnTo>
                  <a:lnTo>
                    <a:pt x="23939" y="28892"/>
                  </a:lnTo>
                  <a:lnTo>
                    <a:pt x="24320" y="28892"/>
                  </a:lnTo>
                  <a:lnTo>
                    <a:pt x="24320" y="29273"/>
                  </a:lnTo>
                  <a:lnTo>
                    <a:pt x="24523" y="29273"/>
                  </a:lnTo>
                  <a:lnTo>
                    <a:pt x="24320" y="29654"/>
                  </a:lnTo>
                  <a:lnTo>
                    <a:pt x="24320" y="30048"/>
                  </a:lnTo>
                  <a:lnTo>
                    <a:pt x="24320" y="30429"/>
                  </a:lnTo>
                  <a:lnTo>
                    <a:pt x="24320" y="30810"/>
                  </a:lnTo>
                  <a:lnTo>
                    <a:pt x="24320" y="31000"/>
                  </a:lnTo>
                  <a:lnTo>
                    <a:pt x="24523" y="31000"/>
                  </a:lnTo>
                  <a:lnTo>
                    <a:pt x="24523" y="31394"/>
                  </a:lnTo>
                  <a:lnTo>
                    <a:pt x="24904" y="31394"/>
                  </a:lnTo>
                  <a:lnTo>
                    <a:pt x="24523" y="31394"/>
                  </a:lnTo>
                  <a:lnTo>
                    <a:pt x="24523" y="31775"/>
                  </a:lnTo>
                  <a:lnTo>
                    <a:pt x="24523" y="31394"/>
                  </a:lnTo>
                  <a:lnTo>
                    <a:pt x="24523" y="31775"/>
                  </a:lnTo>
                  <a:lnTo>
                    <a:pt x="24523" y="31394"/>
                  </a:lnTo>
                  <a:lnTo>
                    <a:pt x="24320" y="31394"/>
                  </a:lnTo>
                  <a:lnTo>
                    <a:pt x="24320" y="31775"/>
                  </a:lnTo>
                  <a:lnTo>
                    <a:pt x="23939" y="31775"/>
                  </a:lnTo>
                  <a:lnTo>
                    <a:pt x="24320" y="31775"/>
                  </a:lnTo>
                  <a:lnTo>
                    <a:pt x="24320" y="31394"/>
                  </a:lnTo>
                  <a:lnTo>
                    <a:pt x="24320" y="31775"/>
                  </a:lnTo>
                  <a:lnTo>
                    <a:pt x="24523" y="31394"/>
                  </a:lnTo>
                  <a:lnTo>
                    <a:pt x="24523" y="31775"/>
                  </a:lnTo>
                  <a:lnTo>
                    <a:pt x="24523" y="31394"/>
                  </a:lnTo>
                  <a:lnTo>
                    <a:pt x="24904" y="31394"/>
                  </a:lnTo>
                  <a:lnTo>
                    <a:pt x="24523" y="31394"/>
                  </a:lnTo>
                  <a:lnTo>
                    <a:pt x="24904" y="31394"/>
                  </a:lnTo>
                  <a:lnTo>
                    <a:pt x="25298" y="31394"/>
                  </a:lnTo>
                  <a:lnTo>
                    <a:pt x="25298" y="31775"/>
                  </a:lnTo>
                  <a:lnTo>
                    <a:pt x="25692" y="31775"/>
                  </a:lnTo>
                  <a:lnTo>
                    <a:pt x="25298" y="31775"/>
                  </a:lnTo>
                  <a:lnTo>
                    <a:pt x="25692" y="31775"/>
                  </a:lnTo>
                  <a:lnTo>
                    <a:pt x="26073" y="31775"/>
                  </a:lnTo>
                  <a:lnTo>
                    <a:pt x="26466" y="32156"/>
                  </a:lnTo>
                  <a:lnTo>
                    <a:pt x="26860" y="32156"/>
                  </a:lnTo>
                  <a:lnTo>
                    <a:pt x="26466" y="32156"/>
                  </a:lnTo>
                  <a:lnTo>
                    <a:pt x="26860" y="32156"/>
                  </a:lnTo>
                  <a:lnTo>
                    <a:pt x="27241" y="32156"/>
                  </a:lnTo>
                  <a:lnTo>
                    <a:pt x="26860" y="32156"/>
                  </a:lnTo>
                  <a:lnTo>
                    <a:pt x="26860" y="32550"/>
                  </a:lnTo>
                  <a:lnTo>
                    <a:pt x="27241" y="32156"/>
                  </a:lnTo>
                  <a:lnTo>
                    <a:pt x="27241" y="32550"/>
                  </a:lnTo>
                  <a:lnTo>
                    <a:pt x="27635" y="32931"/>
                  </a:lnTo>
                  <a:lnTo>
                    <a:pt x="27635" y="34086"/>
                  </a:lnTo>
                  <a:lnTo>
                    <a:pt x="27635" y="33324"/>
                  </a:lnTo>
                  <a:lnTo>
                    <a:pt x="27635" y="35636"/>
                  </a:lnTo>
                  <a:lnTo>
                    <a:pt x="27635" y="35242"/>
                  </a:lnTo>
                  <a:lnTo>
                    <a:pt x="27635" y="35636"/>
                  </a:lnTo>
                  <a:lnTo>
                    <a:pt x="27635" y="35242"/>
                  </a:lnTo>
                  <a:lnTo>
                    <a:pt x="27635" y="35636"/>
                  </a:lnTo>
                  <a:lnTo>
                    <a:pt x="28028" y="35636"/>
                  </a:lnTo>
                  <a:lnTo>
                    <a:pt x="27635" y="35636"/>
                  </a:lnTo>
                  <a:lnTo>
                    <a:pt x="28028" y="35636"/>
                  </a:lnTo>
                  <a:lnTo>
                    <a:pt x="27635" y="35636"/>
                  </a:lnTo>
                  <a:lnTo>
                    <a:pt x="27635" y="35242"/>
                  </a:lnTo>
                  <a:lnTo>
                    <a:pt x="28028" y="35636"/>
                  </a:lnTo>
                  <a:lnTo>
                    <a:pt x="28028" y="35242"/>
                  </a:lnTo>
                  <a:lnTo>
                    <a:pt x="27635" y="35242"/>
                  </a:lnTo>
                  <a:lnTo>
                    <a:pt x="27635" y="34861"/>
                  </a:lnTo>
                  <a:lnTo>
                    <a:pt x="28028" y="34861"/>
                  </a:lnTo>
                  <a:lnTo>
                    <a:pt x="27635" y="34861"/>
                  </a:lnTo>
                  <a:lnTo>
                    <a:pt x="28028" y="34861"/>
                  </a:lnTo>
                  <a:lnTo>
                    <a:pt x="28028" y="34480"/>
                  </a:lnTo>
                  <a:lnTo>
                    <a:pt x="28409" y="34480"/>
                  </a:lnTo>
                  <a:lnTo>
                    <a:pt x="28028" y="34480"/>
                  </a:lnTo>
                  <a:lnTo>
                    <a:pt x="28409" y="34480"/>
                  </a:lnTo>
                  <a:lnTo>
                    <a:pt x="28028" y="34480"/>
                  </a:lnTo>
                  <a:lnTo>
                    <a:pt x="28028" y="34861"/>
                  </a:lnTo>
                  <a:lnTo>
                    <a:pt x="28409" y="34861"/>
                  </a:lnTo>
                  <a:lnTo>
                    <a:pt x="28409" y="34480"/>
                  </a:lnTo>
                  <a:lnTo>
                    <a:pt x="28028" y="34480"/>
                  </a:lnTo>
                  <a:lnTo>
                    <a:pt x="27635" y="34480"/>
                  </a:lnTo>
                  <a:lnTo>
                    <a:pt x="28028" y="34480"/>
                  </a:lnTo>
                  <a:lnTo>
                    <a:pt x="27635" y="34480"/>
                  </a:lnTo>
                  <a:lnTo>
                    <a:pt x="28028" y="34480"/>
                  </a:lnTo>
                  <a:lnTo>
                    <a:pt x="27635" y="34480"/>
                  </a:lnTo>
                  <a:lnTo>
                    <a:pt x="27635" y="34086"/>
                  </a:lnTo>
                  <a:lnTo>
                    <a:pt x="27635" y="34480"/>
                  </a:lnTo>
                  <a:lnTo>
                    <a:pt x="28028" y="34480"/>
                  </a:lnTo>
                  <a:lnTo>
                    <a:pt x="28409" y="34086"/>
                  </a:lnTo>
                  <a:lnTo>
                    <a:pt x="28409" y="33705"/>
                  </a:lnTo>
                  <a:lnTo>
                    <a:pt x="28409" y="33324"/>
                  </a:lnTo>
                  <a:lnTo>
                    <a:pt x="28803" y="33324"/>
                  </a:lnTo>
                  <a:lnTo>
                    <a:pt x="28994" y="33324"/>
                  </a:lnTo>
                  <a:lnTo>
                    <a:pt x="28994" y="33705"/>
                  </a:lnTo>
                  <a:lnTo>
                    <a:pt x="29387" y="33705"/>
                  </a:lnTo>
                  <a:lnTo>
                    <a:pt x="28994" y="33705"/>
                  </a:lnTo>
                  <a:lnTo>
                    <a:pt x="29387" y="33705"/>
                  </a:lnTo>
                  <a:lnTo>
                    <a:pt x="28994" y="33705"/>
                  </a:lnTo>
                  <a:lnTo>
                    <a:pt x="28803" y="33705"/>
                  </a:lnTo>
                  <a:lnTo>
                    <a:pt x="28994" y="33705"/>
                  </a:lnTo>
                  <a:lnTo>
                    <a:pt x="28803" y="33705"/>
                  </a:lnTo>
                  <a:lnTo>
                    <a:pt x="28803" y="34086"/>
                  </a:lnTo>
                  <a:lnTo>
                    <a:pt x="28803" y="33705"/>
                  </a:lnTo>
                  <a:lnTo>
                    <a:pt x="28994" y="33705"/>
                  </a:lnTo>
                  <a:lnTo>
                    <a:pt x="28994" y="34086"/>
                  </a:lnTo>
                  <a:lnTo>
                    <a:pt x="28994" y="34480"/>
                  </a:lnTo>
                  <a:lnTo>
                    <a:pt x="28994" y="34086"/>
                  </a:lnTo>
                  <a:lnTo>
                    <a:pt x="29387" y="34086"/>
                  </a:lnTo>
                  <a:lnTo>
                    <a:pt x="29768" y="34086"/>
                  </a:lnTo>
                  <a:lnTo>
                    <a:pt x="30162" y="34086"/>
                  </a:lnTo>
                  <a:lnTo>
                    <a:pt x="30162" y="33705"/>
                  </a:lnTo>
                  <a:lnTo>
                    <a:pt x="30556" y="33705"/>
                  </a:lnTo>
                  <a:lnTo>
                    <a:pt x="30556" y="34086"/>
                  </a:lnTo>
                  <a:lnTo>
                    <a:pt x="30556" y="33705"/>
                  </a:lnTo>
                  <a:lnTo>
                    <a:pt x="30162" y="33705"/>
                  </a:lnTo>
                  <a:lnTo>
                    <a:pt x="30556" y="33705"/>
                  </a:lnTo>
                  <a:lnTo>
                    <a:pt x="30162" y="33705"/>
                  </a:lnTo>
                  <a:lnTo>
                    <a:pt x="30556" y="33705"/>
                  </a:lnTo>
                  <a:lnTo>
                    <a:pt x="30556" y="34086"/>
                  </a:lnTo>
                  <a:lnTo>
                    <a:pt x="30556" y="33705"/>
                  </a:lnTo>
                  <a:lnTo>
                    <a:pt x="30556" y="34086"/>
                  </a:lnTo>
                  <a:lnTo>
                    <a:pt x="30162" y="34086"/>
                  </a:lnTo>
                  <a:lnTo>
                    <a:pt x="30162" y="34480"/>
                  </a:lnTo>
                  <a:lnTo>
                    <a:pt x="29768" y="34480"/>
                  </a:lnTo>
                  <a:lnTo>
                    <a:pt x="30162" y="34480"/>
                  </a:lnTo>
                  <a:lnTo>
                    <a:pt x="29768" y="34480"/>
                  </a:lnTo>
                  <a:lnTo>
                    <a:pt x="29387" y="34480"/>
                  </a:lnTo>
                  <a:lnTo>
                    <a:pt x="29387" y="34861"/>
                  </a:lnTo>
                  <a:lnTo>
                    <a:pt x="29768" y="34861"/>
                  </a:lnTo>
                  <a:lnTo>
                    <a:pt x="29387" y="34861"/>
                  </a:lnTo>
                  <a:lnTo>
                    <a:pt x="29768" y="34861"/>
                  </a:lnTo>
                  <a:lnTo>
                    <a:pt x="29387" y="34861"/>
                  </a:lnTo>
                  <a:lnTo>
                    <a:pt x="29387" y="35242"/>
                  </a:lnTo>
                  <a:lnTo>
                    <a:pt x="28994" y="35242"/>
                  </a:lnTo>
                  <a:lnTo>
                    <a:pt x="29387" y="35242"/>
                  </a:lnTo>
                  <a:lnTo>
                    <a:pt x="28994" y="35242"/>
                  </a:lnTo>
                  <a:lnTo>
                    <a:pt x="28994" y="35636"/>
                  </a:lnTo>
                  <a:lnTo>
                    <a:pt x="28994" y="35242"/>
                  </a:lnTo>
                  <a:lnTo>
                    <a:pt x="29387" y="35242"/>
                  </a:lnTo>
                  <a:lnTo>
                    <a:pt x="29768" y="35242"/>
                  </a:lnTo>
                  <a:lnTo>
                    <a:pt x="29387" y="35242"/>
                  </a:lnTo>
                  <a:lnTo>
                    <a:pt x="29768" y="35242"/>
                  </a:lnTo>
                  <a:lnTo>
                    <a:pt x="29768" y="35636"/>
                  </a:lnTo>
                  <a:lnTo>
                    <a:pt x="29768" y="35242"/>
                  </a:lnTo>
                  <a:lnTo>
                    <a:pt x="29768" y="35636"/>
                  </a:lnTo>
                  <a:lnTo>
                    <a:pt x="29768" y="35242"/>
                  </a:lnTo>
                  <a:lnTo>
                    <a:pt x="29768" y="35636"/>
                  </a:lnTo>
                  <a:lnTo>
                    <a:pt x="30162" y="35636"/>
                  </a:lnTo>
                  <a:lnTo>
                    <a:pt x="29768" y="35636"/>
                  </a:lnTo>
                  <a:lnTo>
                    <a:pt x="30162" y="35636"/>
                  </a:lnTo>
                  <a:lnTo>
                    <a:pt x="29768" y="35636"/>
                  </a:lnTo>
                  <a:lnTo>
                    <a:pt x="29768" y="35242"/>
                  </a:lnTo>
                  <a:lnTo>
                    <a:pt x="29768" y="35636"/>
                  </a:lnTo>
                  <a:lnTo>
                    <a:pt x="29768" y="35242"/>
                  </a:lnTo>
                  <a:lnTo>
                    <a:pt x="29768" y="34861"/>
                  </a:lnTo>
                  <a:lnTo>
                    <a:pt x="29768" y="34480"/>
                  </a:lnTo>
                  <a:lnTo>
                    <a:pt x="29768" y="34861"/>
                  </a:lnTo>
                  <a:lnTo>
                    <a:pt x="29768" y="34480"/>
                  </a:lnTo>
                  <a:lnTo>
                    <a:pt x="30162" y="34480"/>
                  </a:lnTo>
                  <a:lnTo>
                    <a:pt x="30162" y="34086"/>
                  </a:lnTo>
                  <a:lnTo>
                    <a:pt x="30556" y="34086"/>
                  </a:lnTo>
                  <a:lnTo>
                    <a:pt x="30556" y="34480"/>
                  </a:lnTo>
                  <a:lnTo>
                    <a:pt x="30556" y="34861"/>
                  </a:lnTo>
                  <a:lnTo>
                    <a:pt x="30162" y="34861"/>
                  </a:lnTo>
                  <a:lnTo>
                    <a:pt x="30556" y="34861"/>
                  </a:lnTo>
                  <a:lnTo>
                    <a:pt x="30556" y="35242"/>
                  </a:lnTo>
                  <a:lnTo>
                    <a:pt x="30162" y="35242"/>
                  </a:lnTo>
                  <a:lnTo>
                    <a:pt x="30556" y="35242"/>
                  </a:lnTo>
                  <a:lnTo>
                    <a:pt x="30556" y="34861"/>
                  </a:lnTo>
                  <a:lnTo>
                    <a:pt x="30162" y="34861"/>
                  </a:lnTo>
                  <a:lnTo>
                    <a:pt x="30556" y="34861"/>
                  </a:lnTo>
                  <a:lnTo>
                    <a:pt x="30937" y="34861"/>
                  </a:lnTo>
                  <a:lnTo>
                    <a:pt x="30937" y="34480"/>
                  </a:lnTo>
                  <a:lnTo>
                    <a:pt x="30937" y="34861"/>
                  </a:lnTo>
                  <a:lnTo>
                    <a:pt x="30937" y="34480"/>
                  </a:lnTo>
                  <a:lnTo>
                    <a:pt x="30937" y="34861"/>
                  </a:lnTo>
                  <a:lnTo>
                    <a:pt x="30937" y="34480"/>
                  </a:lnTo>
                  <a:lnTo>
                    <a:pt x="30937" y="34086"/>
                  </a:lnTo>
                  <a:lnTo>
                    <a:pt x="30937" y="34480"/>
                  </a:lnTo>
                  <a:lnTo>
                    <a:pt x="30937" y="34086"/>
                  </a:lnTo>
                  <a:lnTo>
                    <a:pt x="30937" y="33705"/>
                  </a:lnTo>
                  <a:lnTo>
                    <a:pt x="30556" y="33705"/>
                  </a:lnTo>
                  <a:lnTo>
                    <a:pt x="30556" y="33324"/>
                  </a:lnTo>
                  <a:lnTo>
                    <a:pt x="30937" y="33324"/>
                  </a:lnTo>
                  <a:lnTo>
                    <a:pt x="30937" y="32931"/>
                  </a:lnTo>
                  <a:lnTo>
                    <a:pt x="31330" y="32931"/>
                  </a:lnTo>
                  <a:lnTo>
                    <a:pt x="30937" y="32931"/>
                  </a:lnTo>
                  <a:lnTo>
                    <a:pt x="31330" y="32931"/>
                  </a:lnTo>
                  <a:lnTo>
                    <a:pt x="30937" y="32931"/>
                  </a:lnTo>
                  <a:lnTo>
                    <a:pt x="31330" y="32931"/>
                  </a:lnTo>
                  <a:lnTo>
                    <a:pt x="30937" y="33324"/>
                  </a:lnTo>
                  <a:lnTo>
                    <a:pt x="30937" y="32931"/>
                  </a:lnTo>
                  <a:lnTo>
                    <a:pt x="30937" y="33324"/>
                  </a:lnTo>
                  <a:lnTo>
                    <a:pt x="30556" y="33324"/>
                  </a:lnTo>
                  <a:lnTo>
                    <a:pt x="30937" y="33324"/>
                  </a:lnTo>
                  <a:lnTo>
                    <a:pt x="30556" y="33324"/>
                  </a:lnTo>
                  <a:lnTo>
                    <a:pt x="30937" y="33324"/>
                  </a:lnTo>
                  <a:lnTo>
                    <a:pt x="31330" y="33324"/>
                  </a:lnTo>
                  <a:lnTo>
                    <a:pt x="30937" y="33324"/>
                  </a:lnTo>
                  <a:lnTo>
                    <a:pt x="31330" y="33324"/>
                  </a:lnTo>
                  <a:lnTo>
                    <a:pt x="31330" y="32931"/>
                  </a:lnTo>
                  <a:lnTo>
                    <a:pt x="31330" y="33324"/>
                  </a:lnTo>
                  <a:lnTo>
                    <a:pt x="31330" y="32931"/>
                  </a:lnTo>
                  <a:lnTo>
                    <a:pt x="31724" y="32931"/>
                  </a:lnTo>
                  <a:lnTo>
                    <a:pt x="31330" y="32931"/>
                  </a:lnTo>
                  <a:lnTo>
                    <a:pt x="31724" y="32931"/>
                  </a:lnTo>
                  <a:lnTo>
                    <a:pt x="31724" y="33324"/>
                  </a:lnTo>
                  <a:lnTo>
                    <a:pt x="31724" y="32931"/>
                  </a:lnTo>
                  <a:lnTo>
                    <a:pt x="31724" y="32550"/>
                  </a:lnTo>
                  <a:lnTo>
                    <a:pt x="31724" y="32156"/>
                  </a:lnTo>
                  <a:lnTo>
                    <a:pt x="31724" y="32550"/>
                  </a:lnTo>
                  <a:lnTo>
                    <a:pt x="31724" y="32156"/>
                  </a:lnTo>
                  <a:lnTo>
                    <a:pt x="32105" y="32156"/>
                  </a:lnTo>
                  <a:lnTo>
                    <a:pt x="32105" y="31775"/>
                  </a:lnTo>
                  <a:lnTo>
                    <a:pt x="32499" y="31775"/>
                  </a:lnTo>
                  <a:lnTo>
                    <a:pt x="32893" y="31394"/>
                  </a:lnTo>
                  <a:lnTo>
                    <a:pt x="32893" y="31775"/>
                  </a:lnTo>
                  <a:lnTo>
                    <a:pt x="32893" y="31394"/>
                  </a:lnTo>
                  <a:lnTo>
                    <a:pt x="33274" y="31394"/>
                  </a:lnTo>
                  <a:lnTo>
                    <a:pt x="33667" y="31394"/>
                  </a:lnTo>
                  <a:lnTo>
                    <a:pt x="33667" y="31000"/>
                  </a:lnTo>
                  <a:lnTo>
                    <a:pt x="33858" y="31000"/>
                  </a:lnTo>
                  <a:lnTo>
                    <a:pt x="33858" y="31394"/>
                  </a:lnTo>
                  <a:lnTo>
                    <a:pt x="33858" y="31000"/>
                  </a:lnTo>
                  <a:lnTo>
                    <a:pt x="33667" y="31000"/>
                  </a:lnTo>
                  <a:lnTo>
                    <a:pt x="33858" y="31000"/>
                  </a:lnTo>
                  <a:lnTo>
                    <a:pt x="33858" y="30810"/>
                  </a:lnTo>
                  <a:lnTo>
                    <a:pt x="33858" y="30429"/>
                  </a:lnTo>
                  <a:lnTo>
                    <a:pt x="33858" y="30048"/>
                  </a:lnTo>
                  <a:lnTo>
                    <a:pt x="34251" y="30048"/>
                  </a:lnTo>
                  <a:lnTo>
                    <a:pt x="34645" y="30048"/>
                  </a:lnTo>
                  <a:lnTo>
                    <a:pt x="34645" y="29654"/>
                  </a:lnTo>
                  <a:lnTo>
                    <a:pt x="34251" y="30048"/>
                  </a:lnTo>
                  <a:lnTo>
                    <a:pt x="34251" y="29654"/>
                  </a:lnTo>
                  <a:lnTo>
                    <a:pt x="34645" y="29654"/>
                  </a:lnTo>
                  <a:lnTo>
                    <a:pt x="35026" y="30048"/>
                  </a:lnTo>
                  <a:lnTo>
                    <a:pt x="35420" y="30048"/>
                  </a:lnTo>
                  <a:lnTo>
                    <a:pt x="35420" y="29654"/>
                  </a:lnTo>
                  <a:lnTo>
                    <a:pt x="35420" y="30048"/>
                  </a:lnTo>
                  <a:lnTo>
                    <a:pt x="35814" y="30048"/>
                  </a:lnTo>
                  <a:lnTo>
                    <a:pt x="35814" y="30429"/>
                  </a:lnTo>
                  <a:lnTo>
                    <a:pt x="35814" y="30810"/>
                  </a:lnTo>
                  <a:lnTo>
                    <a:pt x="36195" y="30810"/>
                  </a:lnTo>
                  <a:lnTo>
                    <a:pt x="35814" y="30810"/>
                  </a:lnTo>
                  <a:lnTo>
                    <a:pt x="35814" y="31000"/>
                  </a:lnTo>
                  <a:lnTo>
                    <a:pt x="35814" y="31394"/>
                  </a:lnTo>
                  <a:lnTo>
                    <a:pt x="35420" y="31394"/>
                  </a:lnTo>
                  <a:lnTo>
                    <a:pt x="35420" y="31775"/>
                  </a:lnTo>
                  <a:lnTo>
                    <a:pt x="35026" y="31775"/>
                  </a:lnTo>
                  <a:lnTo>
                    <a:pt x="35026" y="32156"/>
                  </a:lnTo>
                  <a:lnTo>
                    <a:pt x="34645" y="32156"/>
                  </a:lnTo>
                  <a:lnTo>
                    <a:pt x="35026" y="32156"/>
                  </a:lnTo>
                  <a:lnTo>
                    <a:pt x="34645" y="32156"/>
                  </a:lnTo>
                  <a:lnTo>
                    <a:pt x="34645" y="32550"/>
                  </a:lnTo>
                  <a:lnTo>
                    <a:pt x="34645" y="32156"/>
                  </a:lnTo>
                  <a:lnTo>
                    <a:pt x="34645" y="32550"/>
                  </a:lnTo>
                  <a:lnTo>
                    <a:pt x="34251" y="32550"/>
                  </a:lnTo>
                  <a:lnTo>
                    <a:pt x="34251" y="32931"/>
                  </a:lnTo>
                  <a:lnTo>
                    <a:pt x="34251" y="33324"/>
                  </a:lnTo>
                  <a:lnTo>
                    <a:pt x="33858" y="33324"/>
                  </a:lnTo>
                  <a:lnTo>
                    <a:pt x="33858" y="33705"/>
                  </a:lnTo>
                  <a:lnTo>
                    <a:pt x="33858" y="34086"/>
                  </a:lnTo>
                  <a:lnTo>
                    <a:pt x="33667" y="34086"/>
                  </a:lnTo>
                  <a:lnTo>
                    <a:pt x="33858" y="34086"/>
                  </a:lnTo>
                  <a:lnTo>
                    <a:pt x="33667" y="34086"/>
                  </a:lnTo>
                  <a:lnTo>
                    <a:pt x="33858" y="34086"/>
                  </a:lnTo>
                  <a:lnTo>
                    <a:pt x="33667" y="34480"/>
                  </a:lnTo>
                  <a:lnTo>
                    <a:pt x="33858" y="34480"/>
                  </a:lnTo>
                  <a:lnTo>
                    <a:pt x="33858" y="34086"/>
                  </a:lnTo>
                  <a:lnTo>
                    <a:pt x="33858" y="33705"/>
                  </a:lnTo>
                  <a:lnTo>
                    <a:pt x="33858" y="34086"/>
                  </a:lnTo>
                  <a:lnTo>
                    <a:pt x="33858" y="34480"/>
                  </a:lnTo>
                  <a:lnTo>
                    <a:pt x="33667" y="34480"/>
                  </a:lnTo>
                  <a:lnTo>
                    <a:pt x="33274" y="34480"/>
                  </a:lnTo>
                  <a:lnTo>
                    <a:pt x="33274" y="34861"/>
                  </a:lnTo>
                  <a:lnTo>
                    <a:pt x="32893" y="34861"/>
                  </a:lnTo>
                  <a:lnTo>
                    <a:pt x="33274" y="34861"/>
                  </a:lnTo>
                  <a:lnTo>
                    <a:pt x="33274" y="34480"/>
                  </a:lnTo>
                  <a:lnTo>
                    <a:pt x="32893" y="34480"/>
                  </a:lnTo>
                  <a:lnTo>
                    <a:pt x="32893" y="34861"/>
                  </a:lnTo>
                  <a:lnTo>
                    <a:pt x="32893" y="34480"/>
                  </a:lnTo>
                  <a:lnTo>
                    <a:pt x="32893" y="34861"/>
                  </a:lnTo>
                  <a:lnTo>
                    <a:pt x="32499" y="34861"/>
                  </a:lnTo>
                  <a:lnTo>
                    <a:pt x="32499" y="35242"/>
                  </a:lnTo>
                  <a:lnTo>
                    <a:pt x="32499" y="35636"/>
                  </a:lnTo>
                  <a:lnTo>
                    <a:pt x="32105" y="35242"/>
                  </a:lnTo>
                  <a:lnTo>
                    <a:pt x="32499" y="35636"/>
                  </a:lnTo>
                  <a:lnTo>
                    <a:pt x="32105" y="35636"/>
                  </a:lnTo>
                  <a:lnTo>
                    <a:pt x="32499" y="35636"/>
                  </a:lnTo>
                  <a:lnTo>
                    <a:pt x="32105" y="35636"/>
                  </a:lnTo>
                  <a:lnTo>
                    <a:pt x="32105" y="35826"/>
                  </a:lnTo>
                  <a:lnTo>
                    <a:pt x="32499" y="35826"/>
                  </a:lnTo>
                  <a:lnTo>
                    <a:pt x="32105" y="35826"/>
                  </a:lnTo>
                  <a:lnTo>
                    <a:pt x="32105" y="36207"/>
                  </a:lnTo>
                  <a:lnTo>
                    <a:pt x="32105" y="36588"/>
                  </a:lnTo>
                  <a:lnTo>
                    <a:pt x="32105" y="36982"/>
                  </a:lnTo>
                  <a:lnTo>
                    <a:pt x="32105" y="36588"/>
                  </a:lnTo>
                  <a:lnTo>
                    <a:pt x="32105" y="36982"/>
                  </a:lnTo>
                  <a:lnTo>
                    <a:pt x="32499" y="36982"/>
                  </a:lnTo>
                  <a:lnTo>
                    <a:pt x="32105" y="36982"/>
                  </a:lnTo>
                  <a:lnTo>
                    <a:pt x="32499" y="36982"/>
                  </a:lnTo>
                  <a:lnTo>
                    <a:pt x="32499" y="36588"/>
                  </a:lnTo>
                  <a:lnTo>
                    <a:pt x="32499" y="36982"/>
                  </a:lnTo>
                  <a:lnTo>
                    <a:pt x="32499" y="36588"/>
                  </a:lnTo>
                  <a:lnTo>
                    <a:pt x="32105" y="36588"/>
                  </a:lnTo>
                  <a:lnTo>
                    <a:pt x="32499" y="36588"/>
                  </a:lnTo>
                  <a:lnTo>
                    <a:pt x="32105" y="36588"/>
                  </a:lnTo>
                  <a:lnTo>
                    <a:pt x="32499" y="36588"/>
                  </a:lnTo>
                  <a:lnTo>
                    <a:pt x="32105" y="36588"/>
                  </a:lnTo>
                  <a:lnTo>
                    <a:pt x="32499" y="36588"/>
                  </a:lnTo>
                  <a:lnTo>
                    <a:pt x="32893" y="36588"/>
                  </a:lnTo>
                  <a:lnTo>
                    <a:pt x="32893" y="36207"/>
                  </a:lnTo>
                  <a:lnTo>
                    <a:pt x="32499" y="36588"/>
                  </a:lnTo>
                  <a:lnTo>
                    <a:pt x="32499" y="36207"/>
                  </a:lnTo>
                  <a:lnTo>
                    <a:pt x="32499" y="36588"/>
                  </a:lnTo>
                  <a:lnTo>
                    <a:pt x="32499" y="36207"/>
                  </a:lnTo>
                  <a:lnTo>
                    <a:pt x="32893" y="36207"/>
                  </a:lnTo>
                  <a:lnTo>
                    <a:pt x="32499" y="36207"/>
                  </a:lnTo>
                  <a:lnTo>
                    <a:pt x="32499" y="35826"/>
                  </a:lnTo>
                  <a:lnTo>
                    <a:pt x="32893" y="35826"/>
                  </a:lnTo>
                  <a:lnTo>
                    <a:pt x="32499" y="35826"/>
                  </a:lnTo>
                  <a:lnTo>
                    <a:pt x="32499" y="36207"/>
                  </a:lnTo>
                  <a:lnTo>
                    <a:pt x="32893" y="36207"/>
                  </a:lnTo>
                  <a:lnTo>
                    <a:pt x="32893" y="36588"/>
                  </a:lnTo>
                  <a:lnTo>
                    <a:pt x="33274" y="36588"/>
                  </a:lnTo>
                  <a:lnTo>
                    <a:pt x="32893" y="36588"/>
                  </a:lnTo>
                  <a:lnTo>
                    <a:pt x="33274" y="36588"/>
                  </a:lnTo>
                  <a:lnTo>
                    <a:pt x="33274" y="36982"/>
                  </a:lnTo>
                  <a:lnTo>
                    <a:pt x="32893" y="36982"/>
                  </a:lnTo>
                  <a:lnTo>
                    <a:pt x="33274" y="36982"/>
                  </a:lnTo>
                  <a:lnTo>
                    <a:pt x="33274" y="36588"/>
                  </a:lnTo>
                  <a:lnTo>
                    <a:pt x="32893" y="36588"/>
                  </a:lnTo>
                  <a:lnTo>
                    <a:pt x="33274" y="36588"/>
                  </a:lnTo>
                  <a:lnTo>
                    <a:pt x="33274" y="36982"/>
                  </a:lnTo>
                  <a:lnTo>
                    <a:pt x="33274" y="36588"/>
                  </a:lnTo>
                  <a:lnTo>
                    <a:pt x="32893" y="36588"/>
                  </a:lnTo>
                  <a:lnTo>
                    <a:pt x="32893" y="36207"/>
                  </a:lnTo>
                  <a:lnTo>
                    <a:pt x="32893" y="36588"/>
                  </a:lnTo>
                  <a:lnTo>
                    <a:pt x="32893" y="36982"/>
                  </a:lnTo>
                  <a:lnTo>
                    <a:pt x="32499" y="36982"/>
                  </a:lnTo>
                  <a:lnTo>
                    <a:pt x="32499" y="36588"/>
                  </a:lnTo>
                  <a:lnTo>
                    <a:pt x="32499" y="36982"/>
                  </a:lnTo>
                  <a:lnTo>
                    <a:pt x="32499" y="37363"/>
                  </a:lnTo>
                  <a:lnTo>
                    <a:pt x="32499" y="37744"/>
                  </a:lnTo>
                  <a:lnTo>
                    <a:pt x="32105" y="37744"/>
                  </a:lnTo>
                  <a:lnTo>
                    <a:pt x="32105" y="37363"/>
                  </a:lnTo>
                  <a:lnTo>
                    <a:pt x="32105" y="37744"/>
                  </a:lnTo>
                  <a:lnTo>
                    <a:pt x="32105" y="37363"/>
                  </a:lnTo>
                  <a:lnTo>
                    <a:pt x="32105" y="37744"/>
                  </a:lnTo>
                  <a:lnTo>
                    <a:pt x="31724" y="37744"/>
                  </a:lnTo>
                  <a:lnTo>
                    <a:pt x="32105" y="37744"/>
                  </a:lnTo>
                  <a:lnTo>
                    <a:pt x="32499" y="37744"/>
                  </a:lnTo>
                  <a:lnTo>
                    <a:pt x="32499" y="38138"/>
                  </a:lnTo>
                  <a:lnTo>
                    <a:pt x="32499" y="37744"/>
                  </a:lnTo>
                  <a:lnTo>
                    <a:pt x="32499" y="38138"/>
                  </a:lnTo>
                  <a:lnTo>
                    <a:pt x="32499" y="38519"/>
                  </a:lnTo>
                  <a:lnTo>
                    <a:pt x="32499" y="38138"/>
                  </a:lnTo>
                  <a:lnTo>
                    <a:pt x="32893" y="38138"/>
                  </a:lnTo>
                  <a:lnTo>
                    <a:pt x="32499" y="38138"/>
                  </a:lnTo>
                  <a:lnTo>
                    <a:pt x="32893" y="38138"/>
                  </a:lnTo>
                  <a:lnTo>
                    <a:pt x="32499" y="38138"/>
                  </a:lnTo>
                  <a:lnTo>
                    <a:pt x="32499" y="38519"/>
                  </a:lnTo>
                  <a:lnTo>
                    <a:pt x="32499" y="38138"/>
                  </a:lnTo>
                  <a:lnTo>
                    <a:pt x="32499" y="38519"/>
                  </a:lnTo>
                  <a:lnTo>
                    <a:pt x="32105" y="38519"/>
                  </a:lnTo>
                  <a:lnTo>
                    <a:pt x="32105" y="38138"/>
                  </a:lnTo>
                  <a:lnTo>
                    <a:pt x="32105" y="38519"/>
                  </a:lnTo>
                  <a:lnTo>
                    <a:pt x="32105" y="38900"/>
                  </a:lnTo>
                  <a:lnTo>
                    <a:pt x="31724" y="38900"/>
                  </a:lnTo>
                  <a:lnTo>
                    <a:pt x="31330" y="38900"/>
                  </a:lnTo>
                  <a:lnTo>
                    <a:pt x="31330" y="39293"/>
                  </a:lnTo>
                  <a:lnTo>
                    <a:pt x="31330" y="38900"/>
                  </a:lnTo>
                  <a:lnTo>
                    <a:pt x="31330" y="39293"/>
                  </a:lnTo>
                  <a:lnTo>
                    <a:pt x="31330" y="38900"/>
                  </a:lnTo>
                  <a:lnTo>
                    <a:pt x="31724" y="38900"/>
                  </a:lnTo>
                  <a:lnTo>
                    <a:pt x="31724" y="39293"/>
                  </a:lnTo>
                  <a:lnTo>
                    <a:pt x="32105" y="39293"/>
                  </a:lnTo>
                  <a:lnTo>
                    <a:pt x="32105" y="38900"/>
                  </a:lnTo>
                  <a:lnTo>
                    <a:pt x="32105" y="39293"/>
                  </a:lnTo>
                  <a:lnTo>
                    <a:pt x="32105" y="38900"/>
                  </a:lnTo>
                  <a:lnTo>
                    <a:pt x="32105" y="39293"/>
                  </a:lnTo>
                  <a:lnTo>
                    <a:pt x="32499" y="39293"/>
                  </a:lnTo>
                  <a:lnTo>
                    <a:pt x="32105" y="39293"/>
                  </a:lnTo>
                  <a:lnTo>
                    <a:pt x="32105" y="38900"/>
                  </a:lnTo>
                  <a:lnTo>
                    <a:pt x="32499" y="38900"/>
                  </a:lnTo>
                  <a:lnTo>
                    <a:pt x="32105" y="38900"/>
                  </a:lnTo>
                  <a:lnTo>
                    <a:pt x="32105" y="39293"/>
                  </a:lnTo>
                  <a:lnTo>
                    <a:pt x="32499" y="39293"/>
                  </a:lnTo>
                  <a:lnTo>
                    <a:pt x="32893" y="39674"/>
                  </a:lnTo>
                  <a:lnTo>
                    <a:pt x="32893" y="39293"/>
                  </a:lnTo>
                  <a:lnTo>
                    <a:pt x="32893" y="38900"/>
                  </a:lnTo>
                  <a:lnTo>
                    <a:pt x="33274" y="38900"/>
                  </a:lnTo>
                  <a:lnTo>
                    <a:pt x="32893" y="38900"/>
                  </a:lnTo>
                  <a:lnTo>
                    <a:pt x="33274" y="38900"/>
                  </a:lnTo>
                  <a:lnTo>
                    <a:pt x="32893" y="38900"/>
                  </a:lnTo>
                  <a:lnTo>
                    <a:pt x="32893" y="39293"/>
                  </a:lnTo>
                  <a:lnTo>
                    <a:pt x="33274" y="39293"/>
                  </a:lnTo>
                  <a:lnTo>
                    <a:pt x="33274" y="39674"/>
                  </a:lnTo>
                  <a:lnTo>
                    <a:pt x="33274" y="39293"/>
                  </a:lnTo>
                  <a:lnTo>
                    <a:pt x="33274" y="39674"/>
                  </a:lnTo>
                  <a:lnTo>
                    <a:pt x="33274" y="39293"/>
                  </a:lnTo>
                  <a:lnTo>
                    <a:pt x="32893" y="39293"/>
                  </a:lnTo>
                  <a:lnTo>
                    <a:pt x="32893" y="39674"/>
                  </a:lnTo>
                  <a:lnTo>
                    <a:pt x="33274" y="39674"/>
                  </a:lnTo>
                  <a:lnTo>
                    <a:pt x="32893" y="39674"/>
                  </a:lnTo>
                  <a:lnTo>
                    <a:pt x="32893" y="40055"/>
                  </a:lnTo>
                  <a:lnTo>
                    <a:pt x="32893" y="39674"/>
                  </a:lnTo>
                  <a:lnTo>
                    <a:pt x="32893" y="40055"/>
                  </a:lnTo>
                  <a:lnTo>
                    <a:pt x="32893" y="39674"/>
                  </a:lnTo>
                  <a:lnTo>
                    <a:pt x="32893" y="40055"/>
                  </a:lnTo>
                  <a:lnTo>
                    <a:pt x="32893" y="39674"/>
                  </a:lnTo>
                  <a:lnTo>
                    <a:pt x="33274" y="39674"/>
                  </a:lnTo>
                  <a:lnTo>
                    <a:pt x="33274" y="40055"/>
                  </a:lnTo>
                  <a:lnTo>
                    <a:pt x="33274" y="39674"/>
                  </a:lnTo>
                  <a:lnTo>
                    <a:pt x="33274" y="40055"/>
                  </a:lnTo>
                  <a:lnTo>
                    <a:pt x="33274" y="40449"/>
                  </a:lnTo>
                  <a:lnTo>
                    <a:pt x="33274" y="40055"/>
                  </a:lnTo>
                  <a:lnTo>
                    <a:pt x="33274" y="40449"/>
                  </a:lnTo>
                  <a:lnTo>
                    <a:pt x="33274" y="40055"/>
                  </a:lnTo>
                  <a:lnTo>
                    <a:pt x="33274" y="39674"/>
                  </a:lnTo>
                  <a:lnTo>
                    <a:pt x="33274" y="40055"/>
                  </a:lnTo>
                  <a:lnTo>
                    <a:pt x="33667" y="40055"/>
                  </a:lnTo>
                  <a:lnTo>
                    <a:pt x="33274" y="40055"/>
                  </a:lnTo>
                  <a:lnTo>
                    <a:pt x="33667" y="39674"/>
                  </a:lnTo>
                  <a:lnTo>
                    <a:pt x="33667" y="40055"/>
                  </a:lnTo>
                  <a:lnTo>
                    <a:pt x="33667" y="40449"/>
                  </a:lnTo>
                  <a:lnTo>
                    <a:pt x="33667" y="40055"/>
                  </a:lnTo>
                  <a:lnTo>
                    <a:pt x="33858" y="40055"/>
                  </a:lnTo>
                  <a:lnTo>
                    <a:pt x="33667" y="40055"/>
                  </a:lnTo>
                  <a:lnTo>
                    <a:pt x="33858" y="40055"/>
                  </a:lnTo>
                  <a:lnTo>
                    <a:pt x="33667" y="40055"/>
                  </a:lnTo>
                  <a:lnTo>
                    <a:pt x="33858" y="40055"/>
                  </a:lnTo>
                  <a:lnTo>
                    <a:pt x="33858" y="39674"/>
                  </a:lnTo>
                  <a:lnTo>
                    <a:pt x="33858" y="40055"/>
                  </a:lnTo>
                  <a:lnTo>
                    <a:pt x="33858" y="39674"/>
                  </a:lnTo>
                  <a:lnTo>
                    <a:pt x="33667" y="39674"/>
                  </a:lnTo>
                  <a:lnTo>
                    <a:pt x="33667" y="39293"/>
                  </a:lnTo>
                  <a:lnTo>
                    <a:pt x="33667" y="39674"/>
                  </a:lnTo>
                  <a:lnTo>
                    <a:pt x="33667" y="39293"/>
                  </a:lnTo>
                  <a:lnTo>
                    <a:pt x="33667" y="39674"/>
                  </a:lnTo>
                  <a:lnTo>
                    <a:pt x="33667" y="39293"/>
                  </a:lnTo>
                  <a:lnTo>
                    <a:pt x="33667" y="39674"/>
                  </a:lnTo>
                  <a:lnTo>
                    <a:pt x="33667" y="39293"/>
                  </a:lnTo>
                  <a:lnTo>
                    <a:pt x="33667" y="39674"/>
                  </a:lnTo>
                  <a:lnTo>
                    <a:pt x="33667" y="39293"/>
                  </a:lnTo>
                  <a:lnTo>
                    <a:pt x="33858" y="39293"/>
                  </a:lnTo>
                  <a:lnTo>
                    <a:pt x="33667" y="39293"/>
                  </a:lnTo>
                  <a:lnTo>
                    <a:pt x="33858" y="39293"/>
                  </a:lnTo>
                  <a:lnTo>
                    <a:pt x="33858" y="38900"/>
                  </a:lnTo>
                  <a:lnTo>
                    <a:pt x="33667" y="38900"/>
                  </a:lnTo>
                  <a:lnTo>
                    <a:pt x="33667" y="38519"/>
                  </a:lnTo>
                  <a:lnTo>
                    <a:pt x="33274" y="38519"/>
                  </a:lnTo>
                  <a:lnTo>
                    <a:pt x="33274" y="38138"/>
                  </a:lnTo>
                  <a:lnTo>
                    <a:pt x="33274" y="38519"/>
                  </a:lnTo>
                  <a:lnTo>
                    <a:pt x="33274" y="38138"/>
                  </a:lnTo>
                  <a:lnTo>
                    <a:pt x="33274" y="38519"/>
                  </a:lnTo>
                  <a:lnTo>
                    <a:pt x="33667" y="38519"/>
                  </a:lnTo>
                  <a:lnTo>
                    <a:pt x="33667" y="38138"/>
                  </a:lnTo>
                  <a:lnTo>
                    <a:pt x="33667" y="38519"/>
                  </a:lnTo>
                  <a:lnTo>
                    <a:pt x="33667" y="38138"/>
                  </a:lnTo>
                  <a:lnTo>
                    <a:pt x="33667" y="37744"/>
                  </a:lnTo>
                  <a:lnTo>
                    <a:pt x="33667" y="38138"/>
                  </a:lnTo>
                  <a:lnTo>
                    <a:pt x="33667" y="37744"/>
                  </a:lnTo>
                  <a:lnTo>
                    <a:pt x="33274" y="37744"/>
                  </a:lnTo>
                  <a:lnTo>
                    <a:pt x="33274" y="37363"/>
                  </a:lnTo>
                  <a:lnTo>
                    <a:pt x="33274" y="37744"/>
                  </a:lnTo>
                  <a:lnTo>
                    <a:pt x="33274" y="37363"/>
                  </a:lnTo>
                  <a:lnTo>
                    <a:pt x="33274" y="37744"/>
                  </a:lnTo>
                  <a:lnTo>
                    <a:pt x="33274" y="37363"/>
                  </a:lnTo>
                  <a:lnTo>
                    <a:pt x="33274" y="37744"/>
                  </a:lnTo>
                  <a:lnTo>
                    <a:pt x="33667" y="37744"/>
                  </a:lnTo>
                  <a:lnTo>
                    <a:pt x="33667" y="38138"/>
                  </a:lnTo>
                  <a:lnTo>
                    <a:pt x="33858" y="38519"/>
                  </a:lnTo>
                  <a:lnTo>
                    <a:pt x="33858" y="38900"/>
                  </a:lnTo>
                  <a:lnTo>
                    <a:pt x="33858" y="39293"/>
                  </a:lnTo>
                  <a:lnTo>
                    <a:pt x="33858" y="39674"/>
                  </a:lnTo>
                  <a:lnTo>
                    <a:pt x="34251" y="39674"/>
                  </a:lnTo>
                  <a:lnTo>
                    <a:pt x="33858" y="40055"/>
                  </a:lnTo>
                  <a:lnTo>
                    <a:pt x="33858" y="40449"/>
                  </a:lnTo>
                  <a:lnTo>
                    <a:pt x="33858" y="40640"/>
                  </a:lnTo>
                  <a:lnTo>
                    <a:pt x="33858" y="40449"/>
                  </a:lnTo>
                  <a:lnTo>
                    <a:pt x="33667" y="40449"/>
                  </a:lnTo>
                  <a:lnTo>
                    <a:pt x="33274" y="40449"/>
                  </a:lnTo>
                  <a:lnTo>
                    <a:pt x="33274" y="40055"/>
                  </a:lnTo>
                  <a:lnTo>
                    <a:pt x="32893" y="40055"/>
                  </a:lnTo>
                  <a:lnTo>
                    <a:pt x="33274" y="40055"/>
                  </a:lnTo>
                  <a:lnTo>
                    <a:pt x="33274" y="40449"/>
                  </a:lnTo>
                  <a:lnTo>
                    <a:pt x="32893" y="40449"/>
                  </a:lnTo>
                  <a:lnTo>
                    <a:pt x="32893" y="40640"/>
                  </a:lnTo>
                  <a:lnTo>
                    <a:pt x="32499" y="40640"/>
                  </a:lnTo>
                  <a:lnTo>
                    <a:pt x="32105" y="40640"/>
                  </a:lnTo>
                  <a:lnTo>
                    <a:pt x="31724" y="40640"/>
                  </a:lnTo>
                  <a:lnTo>
                    <a:pt x="32105" y="41021"/>
                  </a:lnTo>
                  <a:lnTo>
                    <a:pt x="31724" y="41021"/>
                  </a:lnTo>
                  <a:lnTo>
                    <a:pt x="32105" y="41021"/>
                  </a:lnTo>
                  <a:lnTo>
                    <a:pt x="32105" y="41402"/>
                  </a:lnTo>
                  <a:lnTo>
                    <a:pt x="31724" y="41402"/>
                  </a:lnTo>
                  <a:lnTo>
                    <a:pt x="32105" y="41402"/>
                  </a:lnTo>
                  <a:lnTo>
                    <a:pt x="32105" y="41021"/>
                  </a:lnTo>
                  <a:lnTo>
                    <a:pt x="32105" y="41402"/>
                  </a:lnTo>
                  <a:lnTo>
                    <a:pt x="32499" y="41402"/>
                  </a:lnTo>
                  <a:lnTo>
                    <a:pt x="32105" y="41402"/>
                  </a:lnTo>
                  <a:lnTo>
                    <a:pt x="32499" y="41402"/>
                  </a:lnTo>
                  <a:lnTo>
                    <a:pt x="32499" y="41795"/>
                  </a:lnTo>
                  <a:lnTo>
                    <a:pt x="32499" y="42176"/>
                  </a:lnTo>
                  <a:lnTo>
                    <a:pt x="32499" y="41795"/>
                  </a:lnTo>
                  <a:lnTo>
                    <a:pt x="32499" y="42176"/>
                  </a:lnTo>
                  <a:lnTo>
                    <a:pt x="32499" y="42557"/>
                  </a:lnTo>
                  <a:lnTo>
                    <a:pt x="32499" y="42176"/>
                  </a:lnTo>
                  <a:lnTo>
                    <a:pt x="32499" y="42557"/>
                  </a:lnTo>
                  <a:lnTo>
                    <a:pt x="32499" y="42176"/>
                  </a:lnTo>
                  <a:lnTo>
                    <a:pt x="32893" y="42176"/>
                  </a:lnTo>
                  <a:lnTo>
                    <a:pt x="32893" y="41795"/>
                  </a:lnTo>
                  <a:lnTo>
                    <a:pt x="32893" y="41402"/>
                  </a:lnTo>
                  <a:lnTo>
                    <a:pt x="32893" y="41795"/>
                  </a:lnTo>
                  <a:lnTo>
                    <a:pt x="32893" y="41402"/>
                  </a:lnTo>
                  <a:lnTo>
                    <a:pt x="33274" y="41402"/>
                  </a:lnTo>
                  <a:lnTo>
                    <a:pt x="32893" y="41402"/>
                  </a:lnTo>
                  <a:lnTo>
                    <a:pt x="33274" y="41402"/>
                  </a:lnTo>
                  <a:lnTo>
                    <a:pt x="33274" y="41021"/>
                  </a:lnTo>
                  <a:lnTo>
                    <a:pt x="33274" y="40640"/>
                  </a:lnTo>
                  <a:lnTo>
                    <a:pt x="33274" y="41021"/>
                  </a:lnTo>
                  <a:lnTo>
                    <a:pt x="33274" y="40640"/>
                  </a:lnTo>
                  <a:lnTo>
                    <a:pt x="33667" y="40640"/>
                  </a:lnTo>
                  <a:lnTo>
                    <a:pt x="33667" y="41021"/>
                  </a:lnTo>
                  <a:lnTo>
                    <a:pt x="33858" y="41021"/>
                  </a:lnTo>
                  <a:lnTo>
                    <a:pt x="33667" y="41021"/>
                  </a:lnTo>
                  <a:lnTo>
                    <a:pt x="33858" y="41021"/>
                  </a:lnTo>
                  <a:lnTo>
                    <a:pt x="33667" y="40640"/>
                  </a:lnTo>
                  <a:lnTo>
                    <a:pt x="33858" y="40640"/>
                  </a:lnTo>
                  <a:lnTo>
                    <a:pt x="33667" y="40640"/>
                  </a:lnTo>
                  <a:lnTo>
                    <a:pt x="33667" y="40449"/>
                  </a:lnTo>
                  <a:lnTo>
                    <a:pt x="33667" y="40640"/>
                  </a:lnTo>
                  <a:lnTo>
                    <a:pt x="33667" y="40449"/>
                  </a:lnTo>
                  <a:lnTo>
                    <a:pt x="33667" y="40640"/>
                  </a:lnTo>
                  <a:lnTo>
                    <a:pt x="33667" y="40449"/>
                  </a:lnTo>
                  <a:lnTo>
                    <a:pt x="33274" y="40449"/>
                  </a:lnTo>
                  <a:lnTo>
                    <a:pt x="33274" y="40640"/>
                  </a:lnTo>
                  <a:lnTo>
                    <a:pt x="32893" y="40640"/>
                  </a:lnTo>
                  <a:lnTo>
                    <a:pt x="33274" y="40640"/>
                  </a:lnTo>
                  <a:lnTo>
                    <a:pt x="33274" y="40449"/>
                  </a:lnTo>
                  <a:lnTo>
                    <a:pt x="32893" y="40449"/>
                  </a:lnTo>
                  <a:lnTo>
                    <a:pt x="33274" y="40449"/>
                  </a:lnTo>
                  <a:lnTo>
                    <a:pt x="33667" y="40449"/>
                  </a:lnTo>
                  <a:lnTo>
                    <a:pt x="33858" y="40449"/>
                  </a:lnTo>
                  <a:lnTo>
                    <a:pt x="33858" y="40640"/>
                  </a:lnTo>
                  <a:lnTo>
                    <a:pt x="33667" y="41021"/>
                  </a:lnTo>
                  <a:lnTo>
                    <a:pt x="33858" y="41021"/>
                  </a:lnTo>
                  <a:lnTo>
                    <a:pt x="33858" y="41402"/>
                  </a:lnTo>
                  <a:lnTo>
                    <a:pt x="33858" y="41021"/>
                  </a:lnTo>
                  <a:lnTo>
                    <a:pt x="33858" y="41402"/>
                  </a:lnTo>
                  <a:lnTo>
                    <a:pt x="33858" y="41795"/>
                  </a:lnTo>
                  <a:lnTo>
                    <a:pt x="33858" y="42176"/>
                  </a:lnTo>
                  <a:lnTo>
                    <a:pt x="33667" y="42176"/>
                  </a:lnTo>
                  <a:lnTo>
                    <a:pt x="33858" y="42176"/>
                  </a:lnTo>
                  <a:lnTo>
                    <a:pt x="33858" y="42557"/>
                  </a:lnTo>
                  <a:lnTo>
                    <a:pt x="34251" y="42557"/>
                  </a:lnTo>
                  <a:lnTo>
                    <a:pt x="34251" y="42951"/>
                  </a:lnTo>
                  <a:lnTo>
                    <a:pt x="34251" y="42557"/>
                  </a:lnTo>
                  <a:lnTo>
                    <a:pt x="33858" y="42557"/>
                  </a:lnTo>
                  <a:lnTo>
                    <a:pt x="34251" y="42557"/>
                  </a:lnTo>
                  <a:lnTo>
                    <a:pt x="34645" y="42557"/>
                  </a:lnTo>
                  <a:lnTo>
                    <a:pt x="34251" y="42557"/>
                  </a:lnTo>
                  <a:lnTo>
                    <a:pt x="34251" y="42951"/>
                  </a:lnTo>
                  <a:lnTo>
                    <a:pt x="33858" y="42951"/>
                  </a:lnTo>
                  <a:lnTo>
                    <a:pt x="34251" y="42951"/>
                  </a:lnTo>
                  <a:lnTo>
                    <a:pt x="34251" y="42557"/>
                  </a:lnTo>
                  <a:lnTo>
                    <a:pt x="34251" y="42951"/>
                  </a:lnTo>
                  <a:lnTo>
                    <a:pt x="34251" y="43332"/>
                  </a:lnTo>
                  <a:lnTo>
                    <a:pt x="34251" y="42951"/>
                  </a:lnTo>
                  <a:lnTo>
                    <a:pt x="34251" y="43332"/>
                  </a:lnTo>
                  <a:lnTo>
                    <a:pt x="34645" y="43332"/>
                  </a:lnTo>
                  <a:lnTo>
                    <a:pt x="34645" y="42951"/>
                  </a:lnTo>
                  <a:lnTo>
                    <a:pt x="34645" y="42557"/>
                  </a:lnTo>
                  <a:lnTo>
                    <a:pt x="35026" y="42951"/>
                  </a:lnTo>
                  <a:lnTo>
                    <a:pt x="34645" y="42951"/>
                  </a:lnTo>
                  <a:lnTo>
                    <a:pt x="35026" y="43332"/>
                  </a:lnTo>
                  <a:lnTo>
                    <a:pt x="34645" y="43332"/>
                  </a:lnTo>
                  <a:lnTo>
                    <a:pt x="34251" y="43332"/>
                  </a:lnTo>
                  <a:lnTo>
                    <a:pt x="34251" y="43713"/>
                  </a:lnTo>
                  <a:lnTo>
                    <a:pt x="34251" y="44107"/>
                  </a:lnTo>
                  <a:lnTo>
                    <a:pt x="34645" y="44107"/>
                  </a:lnTo>
                  <a:lnTo>
                    <a:pt x="34251" y="44107"/>
                  </a:lnTo>
                  <a:lnTo>
                    <a:pt x="34645" y="44107"/>
                  </a:lnTo>
                  <a:lnTo>
                    <a:pt x="34645" y="44488"/>
                  </a:lnTo>
                  <a:lnTo>
                    <a:pt x="34645" y="44107"/>
                  </a:lnTo>
                  <a:lnTo>
                    <a:pt x="34645" y="44488"/>
                  </a:lnTo>
                  <a:lnTo>
                    <a:pt x="34645" y="44869"/>
                  </a:lnTo>
                  <a:lnTo>
                    <a:pt x="34645" y="44488"/>
                  </a:lnTo>
                  <a:lnTo>
                    <a:pt x="34645" y="44869"/>
                  </a:lnTo>
                  <a:lnTo>
                    <a:pt x="34645" y="45262"/>
                  </a:lnTo>
                  <a:lnTo>
                    <a:pt x="34645" y="44869"/>
                  </a:lnTo>
                  <a:lnTo>
                    <a:pt x="34645" y="45262"/>
                  </a:lnTo>
                  <a:lnTo>
                    <a:pt x="35026" y="45262"/>
                  </a:lnTo>
                  <a:lnTo>
                    <a:pt x="34645" y="45262"/>
                  </a:lnTo>
                  <a:lnTo>
                    <a:pt x="34645" y="45453"/>
                  </a:lnTo>
                  <a:lnTo>
                    <a:pt x="34645" y="45262"/>
                  </a:lnTo>
                  <a:lnTo>
                    <a:pt x="34645" y="45453"/>
                  </a:lnTo>
                  <a:lnTo>
                    <a:pt x="35026" y="45453"/>
                  </a:lnTo>
                  <a:lnTo>
                    <a:pt x="35026" y="45834"/>
                  </a:lnTo>
                  <a:lnTo>
                    <a:pt x="35026" y="46228"/>
                  </a:lnTo>
                  <a:lnTo>
                    <a:pt x="34645" y="46228"/>
                  </a:lnTo>
                  <a:lnTo>
                    <a:pt x="34645" y="45834"/>
                  </a:lnTo>
                  <a:lnTo>
                    <a:pt x="34251" y="45834"/>
                  </a:lnTo>
                  <a:lnTo>
                    <a:pt x="34251" y="46228"/>
                  </a:lnTo>
                  <a:lnTo>
                    <a:pt x="33858" y="46228"/>
                  </a:lnTo>
                  <a:lnTo>
                    <a:pt x="33858" y="45834"/>
                  </a:lnTo>
                  <a:lnTo>
                    <a:pt x="33858" y="46228"/>
                  </a:lnTo>
                  <a:lnTo>
                    <a:pt x="33667" y="46228"/>
                  </a:lnTo>
                  <a:lnTo>
                    <a:pt x="33274" y="46228"/>
                  </a:lnTo>
                  <a:lnTo>
                    <a:pt x="33274" y="45834"/>
                  </a:lnTo>
                  <a:lnTo>
                    <a:pt x="33274" y="46228"/>
                  </a:lnTo>
                  <a:lnTo>
                    <a:pt x="33667" y="46228"/>
                  </a:lnTo>
                  <a:lnTo>
                    <a:pt x="33858" y="46228"/>
                  </a:lnTo>
                  <a:lnTo>
                    <a:pt x="33858" y="46609"/>
                  </a:lnTo>
                  <a:lnTo>
                    <a:pt x="33858" y="46990"/>
                  </a:lnTo>
                  <a:lnTo>
                    <a:pt x="33667" y="46609"/>
                  </a:lnTo>
                  <a:lnTo>
                    <a:pt x="33667" y="46990"/>
                  </a:lnTo>
                  <a:lnTo>
                    <a:pt x="33274" y="46990"/>
                  </a:lnTo>
                  <a:lnTo>
                    <a:pt x="33667" y="46990"/>
                  </a:lnTo>
                  <a:lnTo>
                    <a:pt x="33274" y="46990"/>
                  </a:lnTo>
                  <a:lnTo>
                    <a:pt x="33667" y="46990"/>
                  </a:lnTo>
                  <a:lnTo>
                    <a:pt x="33274" y="47383"/>
                  </a:lnTo>
                  <a:lnTo>
                    <a:pt x="33667" y="46990"/>
                  </a:lnTo>
                  <a:lnTo>
                    <a:pt x="33667" y="47383"/>
                  </a:lnTo>
                  <a:lnTo>
                    <a:pt x="33667" y="46990"/>
                  </a:lnTo>
                  <a:lnTo>
                    <a:pt x="33858" y="46990"/>
                  </a:lnTo>
                  <a:lnTo>
                    <a:pt x="34251" y="46990"/>
                  </a:lnTo>
                  <a:lnTo>
                    <a:pt x="34251" y="47383"/>
                  </a:lnTo>
                  <a:lnTo>
                    <a:pt x="33858" y="47383"/>
                  </a:lnTo>
                  <a:lnTo>
                    <a:pt x="33858" y="47764"/>
                  </a:lnTo>
                  <a:lnTo>
                    <a:pt x="33858" y="47383"/>
                  </a:lnTo>
                  <a:lnTo>
                    <a:pt x="33858" y="47764"/>
                  </a:lnTo>
                  <a:lnTo>
                    <a:pt x="34251" y="47764"/>
                  </a:lnTo>
                  <a:lnTo>
                    <a:pt x="34251" y="47383"/>
                  </a:lnTo>
                  <a:lnTo>
                    <a:pt x="34645" y="46990"/>
                  </a:lnTo>
                  <a:lnTo>
                    <a:pt x="35026" y="46990"/>
                  </a:lnTo>
                  <a:lnTo>
                    <a:pt x="35026" y="46609"/>
                  </a:lnTo>
                  <a:lnTo>
                    <a:pt x="35026" y="46990"/>
                  </a:lnTo>
                  <a:lnTo>
                    <a:pt x="35026" y="47383"/>
                  </a:lnTo>
                  <a:lnTo>
                    <a:pt x="35026" y="47764"/>
                  </a:lnTo>
                  <a:lnTo>
                    <a:pt x="35420" y="48145"/>
                  </a:lnTo>
                  <a:lnTo>
                    <a:pt x="35420" y="47764"/>
                  </a:lnTo>
                  <a:lnTo>
                    <a:pt x="35026" y="47764"/>
                  </a:lnTo>
                  <a:lnTo>
                    <a:pt x="35420" y="47764"/>
                  </a:lnTo>
                  <a:lnTo>
                    <a:pt x="35026" y="47764"/>
                  </a:lnTo>
                  <a:lnTo>
                    <a:pt x="35026" y="47383"/>
                  </a:lnTo>
                  <a:lnTo>
                    <a:pt x="35026" y="46990"/>
                  </a:lnTo>
                  <a:lnTo>
                    <a:pt x="35420" y="46990"/>
                  </a:lnTo>
                  <a:lnTo>
                    <a:pt x="35420" y="46609"/>
                  </a:lnTo>
                  <a:lnTo>
                    <a:pt x="35420" y="46228"/>
                  </a:lnTo>
                  <a:lnTo>
                    <a:pt x="35420" y="46609"/>
                  </a:lnTo>
                  <a:lnTo>
                    <a:pt x="35420" y="46228"/>
                  </a:lnTo>
                  <a:lnTo>
                    <a:pt x="35420" y="46609"/>
                  </a:lnTo>
                  <a:lnTo>
                    <a:pt x="35420" y="46228"/>
                  </a:lnTo>
                  <a:lnTo>
                    <a:pt x="35420" y="46609"/>
                  </a:lnTo>
                  <a:lnTo>
                    <a:pt x="35814" y="46228"/>
                  </a:lnTo>
                  <a:lnTo>
                    <a:pt x="35814" y="46609"/>
                  </a:lnTo>
                  <a:lnTo>
                    <a:pt x="35814" y="46228"/>
                  </a:lnTo>
                  <a:lnTo>
                    <a:pt x="35814" y="46609"/>
                  </a:lnTo>
                  <a:lnTo>
                    <a:pt x="35814" y="46228"/>
                  </a:lnTo>
                  <a:lnTo>
                    <a:pt x="35814" y="46609"/>
                  </a:lnTo>
                  <a:lnTo>
                    <a:pt x="35814" y="46228"/>
                  </a:lnTo>
                  <a:lnTo>
                    <a:pt x="35814" y="46609"/>
                  </a:lnTo>
                  <a:lnTo>
                    <a:pt x="35814" y="46228"/>
                  </a:lnTo>
                  <a:lnTo>
                    <a:pt x="35814" y="45834"/>
                  </a:lnTo>
                  <a:lnTo>
                    <a:pt x="35814" y="46228"/>
                  </a:lnTo>
                  <a:lnTo>
                    <a:pt x="35814" y="45834"/>
                  </a:lnTo>
                  <a:lnTo>
                    <a:pt x="35814" y="46228"/>
                  </a:lnTo>
                  <a:lnTo>
                    <a:pt x="35814" y="45834"/>
                  </a:lnTo>
                  <a:lnTo>
                    <a:pt x="35814" y="46228"/>
                  </a:lnTo>
                  <a:lnTo>
                    <a:pt x="35814" y="45834"/>
                  </a:lnTo>
                  <a:lnTo>
                    <a:pt x="35420" y="45834"/>
                  </a:lnTo>
                  <a:lnTo>
                    <a:pt x="35814" y="45834"/>
                  </a:lnTo>
                  <a:lnTo>
                    <a:pt x="35814" y="46228"/>
                  </a:lnTo>
                  <a:lnTo>
                    <a:pt x="35814" y="46609"/>
                  </a:lnTo>
                  <a:lnTo>
                    <a:pt x="35814" y="46990"/>
                  </a:lnTo>
                  <a:lnTo>
                    <a:pt x="36195" y="46990"/>
                  </a:lnTo>
                  <a:lnTo>
                    <a:pt x="35814" y="46990"/>
                  </a:lnTo>
                  <a:lnTo>
                    <a:pt x="36195" y="46990"/>
                  </a:lnTo>
                  <a:lnTo>
                    <a:pt x="35814" y="46990"/>
                  </a:lnTo>
                  <a:lnTo>
                    <a:pt x="36195" y="47383"/>
                  </a:lnTo>
                  <a:lnTo>
                    <a:pt x="35814" y="47383"/>
                  </a:lnTo>
                  <a:lnTo>
                    <a:pt x="36195" y="47383"/>
                  </a:lnTo>
                  <a:lnTo>
                    <a:pt x="35814" y="47383"/>
                  </a:lnTo>
                  <a:lnTo>
                    <a:pt x="36195" y="47383"/>
                  </a:lnTo>
                  <a:lnTo>
                    <a:pt x="36195" y="47764"/>
                  </a:lnTo>
                  <a:lnTo>
                    <a:pt x="36195" y="48145"/>
                  </a:lnTo>
                  <a:lnTo>
                    <a:pt x="36195" y="47764"/>
                  </a:lnTo>
                  <a:lnTo>
                    <a:pt x="36588" y="48145"/>
                  </a:lnTo>
                  <a:lnTo>
                    <a:pt x="36982" y="48145"/>
                  </a:lnTo>
                  <a:lnTo>
                    <a:pt x="36982" y="48539"/>
                  </a:lnTo>
                  <a:lnTo>
                    <a:pt x="36588" y="48539"/>
                  </a:lnTo>
                  <a:lnTo>
                    <a:pt x="36982" y="48539"/>
                  </a:lnTo>
                  <a:lnTo>
                    <a:pt x="36982" y="48920"/>
                  </a:lnTo>
                  <a:lnTo>
                    <a:pt x="37363" y="48920"/>
                  </a:lnTo>
                  <a:lnTo>
                    <a:pt x="37363" y="49301"/>
                  </a:lnTo>
                  <a:lnTo>
                    <a:pt x="36982" y="49301"/>
                  </a:lnTo>
                  <a:lnTo>
                    <a:pt x="37363" y="49301"/>
                  </a:lnTo>
                  <a:lnTo>
                    <a:pt x="37363" y="49695"/>
                  </a:lnTo>
                  <a:lnTo>
                    <a:pt x="36982" y="49695"/>
                  </a:lnTo>
                  <a:lnTo>
                    <a:pt x="37363" y="49695"/>
                  </a:lnTo>
                  <a:lnTo>
                    <a:pt x="36982" y="49695"/>
                  </a:lnTo>
                  <a:lnTo>
                    <a:pt x="37363" y="49695"/>
                  </a:lnTo>
                  <a:lnTo>
                    <a:pt x="37757" y="49695"/>
                  </a:lnTo>
                  <a:lnTo>
                    <a:pt x="37757" y="50076"/>
                  </a:lnTo>
                  <a:lnTo>
                    <a:pt x="37757" y="50266"/>
                  </a:lnTo>
                  <a:lnTo>
                    <a:pt x="37363" y="50266"/>
                  </a:lnTo>
                  <a:lnTo>
                    <a:pt x="37363" y="50660"/>
                  </a:lnTo>
                  <a:lnTo>
                    <a:pt x="36982" y="50660"/>
                  </a:lnTo>
                  <a:lnTo>
                    <a:pt x="36982" y="51041"/>
                  </a:lnTo>
                  <a:lnTo>
                    <a:pt x="36982" y="50660"/>
                  </a:lnTo>
                  <a:lnTo>
                    <a:pt x="36588" y="51041"/>
                  </a:lnTo>
                  <a:lnTo>
                    <a:pt x="36982" y="51041"/>
                  </a:lnTo>
                  <a:lnTo>
                    <a:pt x="36982" y="50660"/>
                  </a:lnTo>
                  <a:lnTo>
                    <a:pt x="37363" y="50660"/>
                  </a:lnTo>
                  <a:lnTo>
                    <a:pt x="37757" y="50660"/>
                  </a:lnTo>
                  <a:lnTo>
                    <a:pt x="37363" y="50660"/>
                  </a:lnTo>
                  <a:lnTo>
                    <a:pt x="37757" y="50660"/>
                  </a:lnTo>
                  <a:lnTo>
                    <a:pt x="37757" y="50266"/>
                  </a:lnTo>
                  <a:lnTo>
                    <a:pt x="38138" y="50266"/>
                  </a:lnTo>
                  <a:lnTo>
                    <a:pt x="38138" y="50076"/>
                  </a:lnTo>
                  <a:lnTo>
                    <a:pt x="38138" y="50266"/>
                  </a:lnTo>
                  <a:lnTo>
                    <a:pt x="38531" y="50266"/>
                  </a:lnTo>
                  <a:lnTo>
                    <a:pt x="38138" y="50266"/>
                  </a:lnTo>
                  <a:lnTo>
                    <a:pt x="38138" y="50660"/>
                  </a:lnTo>
                  <a:lnTo>
                    <a:pt x="38531" y="50660"/>
                  </a:lnTo>
                  <a:lnTo>
                    <a:pt x="38531" y="50266"/>
                  </a:lnTo>
                  <a:lnTo>
                    <a:pt x="38138" y="50266"/>
                  </a:lnTo>
                  <a:lnTo>
                    <a:pt x="38531" y="50266"/>
                  </a:lnTo>
                  <a:lnTo>
                    <a:pt x="38138" y="50076"/>
                  </a:lnTo>
                  <a:lnTo>
                    <a:pt x="38531" y="50076"/>
                  </a:lnTo>
                  <a:lnTo>
                    <a:pt x="38138" y="50076"/>
                  </a:lnTo>
                  <a:lnTo>
                    <a:pt x="38531" y="50076"/>
                  </a:lnTo>
                  <a:lnTo>
                    <a:pt x="38138" y="50076"/>
                  </a:lnTo>
                  <a:lnTo>
                    <a:pt x="38138" y="49695"/>
                  </a:lnTo>
                  <a:lnTo>
                    <a:pt x="37757" y="49695"/>
                  </a:lnTo>
                  <a:lnTo>
                    <a:pt x="38138" y="49695"/>
                  </a:lnTo>
                  <a:lnTo>
                    <a:pt x="37757" y="49695"/>
                  </a:lnTo>
                  <a:lnTo>
                    <a:pt x="38138" y="49695"/>
                  </a:lnTo>
                  <a:lnTo>
                    <a:pt x="37757" y="49695"/>
                  </a:lnTo>
                  <a:lnTo>
                    <a:pt x="37757" y="49301"/>
                  </a:lnTo>
                  <a:lnTo>
                    <a:pt x="38138" y="49301"/>
                  </a:lnTo>
                  <a:lnTo>
                    <a:pt x="37757" y="49301"/>
                  </a:lnTo>
                  <a:lnTo>
                    <a:pt x="37757" y="48920"/>
                  </a:lnTo>
                  <a:lnTo>
                    <a:pt x="37757" y="49301"/>
                  </a:lnTo>
                  <a:lnTo>
                    <a:pt x="37757" y="48920"/>
                  </a:lnTo>
                  <a:lnTo>
                    <a:pt x="38138" y="48920"/>
                  </a:lnTo>
                  <a:lnTo>
                    <a:pt x="37757" y="48920"/>
                  </a:lnTo>
                  <a:lnTo>
                    <a:pt x="37757" y="48539"/>
                  </a:lnTo>
                  <a:lnTo>
                    <a:pt x="37757" y="48920"/>
                  </a:lnTo>
                  <a:lnTo>
                    <a:pt x="37757" y="48539"/>
                  </a:lnTo>
                  <a:lnTo>
                    <a:pt x="37757" y="48920"/>
                  </a:lnTo>
                  <a:lnTo>
                    <a:pt x="37757" y="48539"/>
                  </a:lnTo>
                  <a:lnTo>
                    <a:pt x="38138" y="48539"/>
                  </a:lnTo>
                  <a:lnTo>
                    <a:pt x="37757" y="48539"/>
                  </a:lnTo>
                  <a:lnTo>
                    <a:pt x="37757" y="48920"/>
                  </a:lnTo>
                  <a:lnTo>
                    <a:pt x="38138" y="48920"/>
                  </a:lnTo>
                  <a:lnTo>
                    <a:pt x="37757" y="49301"/>
                  </a:lnTo>
                  <a:lnTo>
                    <a:pt x="38138" y="49301"/>
                  </a:lnTo>
                  <a:lnTo>
                    <a:pt x="38138" y="48920"/>
                  </a:lnTo>
                  <a:lnTo>
                    <a:pt x="38138" y="49301"/>
                  </a:lnTo>
                  <a:lnTo>
                    <a:pt x="38138" y="48920"/>
                  </a:lnTo>
                  <a:lnTo>
                    <a:pt x="38138" y="49301"/>
                  </a:lnTo>
                  <a:lnTo>
                    <a:pt x="38138" y="48920"/>
                  </a:lnTo>
                  <a:lnTo>
                    <a:pt x="38138" y="49301"/>
                  </a:lnTo>
                  <a:lnTo>
                    <a:pt x="38531" y="49301"/>
                  </a:lnTo>
                  <a:lnTo>
                    <a:pt x="38138" y="49301"/>
                  </a:lnTo>
                  <a:lnTo>
                    <a:pt x="38531" y="49301"/>
                  </a:lnTo>
                  <a:lnTo>
                    <a:pt x="38531" y="48920"/>
                  </a:lnTo>
                  <a:lnTo>
                    <a:pt x="38722" y="48920"/>
                  </a:lnTo>
                  <a:lnTo>
                    <a:pt x="38722" y="49301"/>
                  </a:lnTo>
                  <a:lnTo>
                    <a:pt x="38531" y="49301"/>
                  </a:lnTo>
                  <a:lnTo>
                    <a:pt x="38531" y="48920"/>
                  </a:lnTo>
                  <a:lnTo>
                    <a:pt x="38531" y="49301"/>
                  </a:lnTo>
                  <a:lnTo>
                    <a:pt x="38138" y="49301"/>
                  </a:lnTo>
                  <a:lnTo>
                    <a:pt x="38138" y="49695"/>
                  </a:lnTo>
                  <a:lnTo>
                    <a:pt x="38138" y="49301"/>
                  </a:lnTo>
                  <a:lnTo>
                    <a:pt x="38138" y="49695"/>
                  </a:lnTo>
                  <a:lnTo>
                    <a:pt x="38138" y="49301"/>
                  </a:lnTo>
                  <a:lnTo>
                    <a:pt x="38138" y="49695"/>
                  </a:lnTo>
                  <a:lnTo>
                    <a:pt x="38138" y="49301"/>
                  </a:lnTo>
                  <a:lnTo>
                    <a:pt x="38531" y="49301"/>
                  </a:lnTo>
                  <a:lnTo>
                    <a:pt x="38138" y="49301"/>
                  </a:lnTo>
                  <a:lnTo>
                    <a:pt x="38531" y="49301"/>
                  </a:lnTo>
                  <a:lnTo>
                    <a:pt x="38138" y="49301"/>
                  </a:lnTo>
                  <a:lnTo>
                    <a:pt x="38138" y="49695"/>
                  </a:lnTo>
                  <a:lnTo>
                    <a:pt x="38531" y="49695"/>
                  </a:lnTo>
                  <a:lnTo>
                    <a:pt x="38531" y="49301"/>
                  </a:lnTo>
                  <a:lnTo>
                    <a:pt x="38531" y="49695"/>
                  </a:lnTo>
                  <a:lnTo>
                    <a:pt x="38531" y="49301"/>
                  </a:lnTo>
                  <a:lnTo>
                    <a:pt x="38531" y="49695"/>
                  </a:lnTo>
                  <a:lnTo>
                    <a:pt x="38531" y="49301"/>
                  </a:lnTo>
                  <a:lnTo>
                    <a:pt x="38531" y="49695"/>
                  </a:lnTo>
                  <a:lnTo>
                    <a:pt x="38722" y="49695"/>
                  </a:lnTo>
                  <a:lnTo>
                    <a:pt x="38531" y="49695"/>
                  </a:lnTo>
                  <a:lnTo>
                    <a:pt x="38722" y="49695"/>
                  </a:lnTo>
                  <a:lnTo>
                    <a:pt x="38722" y="49301"/>
                  </a:lnTo>
                  <a:lnTo>
                    <a:pt x="38722" y="49695"/>
                  </a:lnTo>
                  <a:lnTo>
                    <a:pt x="39116" y="49695"/>
                  </a:lnTo>
                  <a:lnTo>
                    <a:pt x="39116" y="49301"/>
                  </a:lnTo>
                  <a:lnTo>
                    <a:pt x="39509" y="49301"/>
                  </a:lnTo>
                  <a:lnTo>
                    <a:pt x="39116" y="49301"/>
                  </a:lnTo>
                  <a:lnTo>
                    <a:pt x="39509" y="49301"/>
                  </a:lnTo>
                  <a:lnTo>
                    <a:pt x="39116" y="49695"/>
                  </a:lnTo>
                  <a:lnTo>
                    <a:pt x="38531" y="49695"/>
                  </a:lnTo>
                  <a:lnTo>
                    <a:pt x="38722" y="49695"/>
                  </a:lnTo>
                  <a:lnTo>
                    <a:pt x="38138" y="49695"/>
                  </a:lnTo>
                  <a:lnTo>
                    <a:pt x="38531" y="49695"/>
                  </a:lnTo>
                  <a:lnTo>
                    <a:pt x="38531" y="50076"/>
                  </a:lnTo>
                  <a:lnTo>
                    <a:pt x="38722" y="50076"/>
                  </a:lnTo>
                  <a:lnTo>
                    <a:pt x="38722" y="49695"/>
                  </a:lnTo>
                  <a:lnTo>
                    <a:pt x="38722" y="50076"/>
                  </a:lnTo>
                  <a:lnTo>
                    <a:pt x="39116" y="50076"/>
                  </a:lnTo>
                  <a:lnTo>
                    <a:pt x="39116" y="50266"/>
                  </a:lnTo>
                  <a:lnTo>
                    <a:pt x="39509" y="50660"/>
                  </a:lnTo>
                  <a:lnTo>
                    <a:pt x="39509" y="50266"/>
                  </a:lnTo>
                  <a:lnTo>
                    <a:pt x="39509" y="50076"/>
                  </a:lnTo>
                  <a:lnTo>
                    <a:pt x="39890" y="50076"/>
                  </a:lnTo>
                  <a:lnTo>
                    <a:pt x="39890" y="50266"/>
                  </a:lnTo>
                  <a:lnTo>
                    <a:pt x="39890" y="50076"/>
                  </a:lnTo>
                  <a:lnTo>
                    <a:pt x="39890" y="50266"/>
                  </a:lnTo>
                  <a:lnTo>
                    <a:pt x="39890" y="50076"/>
                  </a:lnTo>
                  <a:lnTo>
                    <a:pt x="39890" y="50266"/>
                  </a:lnTo>
                  <a:lnTo>
                    <a:pt x="39890" y="50076"/>
                  </a:lnTo>
                  <a:lnTo>
                    <a:pt x="39890" y="50266"/>
                  </a:lnTo>
                  <a:lnTo>
                    <a:pt x="39509" y="50660"/>
                  </a:lnTo>
                  <a:lnTo>
                    <a:pt x="39509" y="51041"/>
                  </a:lnTo>
                  <a:lnTo>
                    <a:pt x="39890" y="51422"/>
                  </a:lnTo>
                  <a:lnTo>
                    <a:pt x="39509" y="51422"/>
                  </a:lnTo>
                  <a:lnTo>
                    <a:pt x="39890" y="51422"/>
                  </a:lnTo>
                  <a:lnTo>
                    <a:pt x="39509" y="51422"/>
                  </a:lnTo>
                  <a:lnTo>
                    <a:pt x="39890" y="51422"/>
                  </a:lnTo>
                  <a:lnTo>
                    <a:pt x="39890" y="51816"/>
                  </a:lnTo>
                  <a:lnTo>
                    <a:pt x="39890" y="52197"/>
                  </a:lnTo>
                  <a:lnTo>
                    <a:pt x="39890" y="52578"/>
                  </a:lnTo>
                  <a:lnTo>
                    <a:pt x="39890" y="52971"/>
                  </a:lnTo>
                  <a:lnTo>
                    <a:pt x="39890" y="52578"/>
                  </a:lnTo>
                  <a:lnTo>
                    <a:pt x="40284" y="52578"/>
                  </a:lnTo>
                  <a:lnTo>
                    <a:pt x="40284" y="52971"/>
                  </a:lnTo>
                  <a:lnTo>
                    <a:pt x="40284" y="52578"/>
                  </a:lnTo>
                  <a:lnTo>
                    <a:pt x="39890" y="52578"/>
                  </a:lnTo>
                  <a:lnTo>
                    <a:pt x="39890" y="52197"/>
                  </a:lnTo>
                  <a:lnTo>
                    <a:pt x="40284" y="52197"/>
                  </a:lnTo>
                  <a:lnTo>
                    <a:pt x="40284" y="51816"/>
                  </a:lnTo>
                  <a:lnTo>
                    <a:pt x="39890" y="51816"/>
                  </a:lnTo>
                  <a:lnTo>
                    <a:pt x="40284" y="51816"/>
                  </a:lnTo>
                  <a:lnTo>
                    <a:pt x="40284" y="52197"/>
                  </a:lnTo>
                  <a:lnTo>
                    <a:pt x="40678" y="52197"/>
                  </a:lnTo>
                  <a:lnTo>
                    <a:pt x="40678" y="51816"/>
                  </a:lnTo>
                  <a:lnTo>
                    <a:pt x="40678" y="52197"/>
                  </a:lnTo>
                  <a:lnTo>
                    <a:pt x="40678" y="51816"/>
                  </a:lnTo>
                  <a:lnTo>
                    <a:pt x="41059" y="51816"/>
                  </a:lnTo>
                  <a:lnTo>
                    <a:pt x="40678" y="51816"/>
                  </a:lnTo>
                  <a:lnTo>
                    <a:pt x="40678" y="51422"/>
                  </a:lnTo>
                  <a:lnTo>
                    <a:pt x="40678" y="51816"/>
                  </a:lnTo>
                  <a:lnTo>
                    <a:pt x="40678" y="51422"/>
                  </a:lnTo>
                  <a:lnTo>
                    <a:pt x="40678" y="51816"/>
                  </a:lnTo>
                  <a:lnTo>
                    <a:pt x="40678" y="51422"/>
                  </a:lnTo>
                  <a:lnTo>
                    <a:pt x="41059" y="51422"/>
                  </a:lnTo>
                  <a:lnTo>
                    <a:pt x="41059" y="51816"/>
                  </a:lnTo>
                  <a:lnTo>
                    <a:pt x="40678" y="52197"/>
                  </a:lnTo>
                  <a:lnTo>
                    <a:pt x="40678" y="52578"/>
                  </a:lnTo>
                  <a:lnTo>
                    <a:pt x="40678" y="52971"/>
                  </a:lnTo>
                  <a:lnTo>
                    <a:pt x="40678" y="53352"/>
                  </a:lnTo>
                  <a:lnTo>
                    <a:pt x="40678" y="53733"/>
                  </a:lnTo>
                  <a:lnTo>
                    <a:pt x="40284" y="53733"/>
                  </a:lnTo>
                  <a:lnTo>
                    <a:pt x="40678" y="53733"/>
                  </a:lnTo>
                  <a:lnTo>
                    <a:pt x="40678" y="54127"/>
                  </a:lnTo>
                  <a:lnTo>
                    <a:pt x="40284" y="54127"/>
                  </a:lnTo>
                  <a:lnTo>
                    <a:pt x="39890" y="54127"/>
                  </a:lnTo>
                  <a:lnTo>
                    <a:pt x="40284" y="54127"/>
                  </a:lnTo>
                  <a:lnTo>
                    <a:pt x="40284" y="53733"/>
                  </a:lnTo>
                  <a:lnTo>
                    <a:pt x="39890" y="53733"/>
                  </a:lnTo>
                  <a:lnTo>
                    <a:pt x="39890" y="54127"/>
                  </a:lnTo>
                  <a:lnTo>
                    <a:pt x="39890" y="53733"/>
                  </a:lnTo>
                  <a:lnTo>
                    <a:pt x="39890" y="55079"/>
                  </a:lnTo>
                  <a:lnTo>
                    <a:pt x="39890" y="54889"/>
                  </a:lnTo>
                  <a:lnTo>
                    <a:pt x="39890" y="55473"/>
                  </a:lnTo>
                  <a:lnTo>
                    <a:pt x="40284" y="55473"/>
                  </a:lnTo>
                  <a:lnTo>
                    <a:pt x="39890" y="55473"/>
                  </a:lnTo>
                  <a:lnTo>
                    <a:pt x="40284" y="55473"/>
                  </a:lnTo>
                  <a:lnTo>
                    <a:pt x="39890" y="55473"/>
                  </a:lnTo>
                  <a:lnTo>
                    <a:pt x="40284" y="55473"/>
                  </a:lnTo>
                  <a:lnTo>
                    <a:pt x="39890" y="55854"/>
                  </a:lnTo>
                  <a:lnTo>
                    <a:pt x="40284" y="55854"/>
                  </a:lnTo>
                  <a:lnTo>
                    <a:pt x="39890" y="55854"/>
                  </a:lnTo>
                  <a:lnTo>
                    <a:pt x="39890" y="56235"/>
                  </a:lnTo>
                  <a:lnTo>
                    <a:pt x="39890" y="55854"/>
                  </a:lnTo>
                  <a:lnTo>
                    <a:pt x="39890" y="56235"/>
                  </a:lnTo>
                  <a:lnTo>
                    <a:pt x="40284" y="56235"/>
                  </a:lnTo>
                  <a:lnTo>
                    <a:pt x="39890" y="56235"/>
                  </a:lnTo>
                  <a:lnTo>
                    <a:pt x="40284" y="56235"/>
                  </a:lnTo>
                  <a:lnTo>
                    <a:pt x="39890" y="56235"/>
                  </a:lnTo>
                  <a:lnTo>
                    <a:pt x="39890" y="56629"/>
                  </a:lnTo>
                  <a:lnTo>
                    <a:pt x="40284" y="56629"/>
                  </a:lnTo>
                  <a:lnTo>
                    <a:pt x="40284" y="57010"/>
                  </a:lnTo>
                  <a:lnTo>
                    <a:pt x="40678" y="57010"/>
                  </a:lnTo>
                  <a:lnTo>
                    <a:pt x="41059" y="57010"/>
                  </a:lnTo>
                  <a:lnTo>
                    <a:pt x="41059" y="57391"/>
                  </a:lnTo>
                  <a:lnTo>
                    <a:pt x="41059" y="57785"/>
                  </a:lnTo>
                  <a:lnTo>
                    <a:pt x="41452" y="57785"/>
                  </a:lnTo>
                  <a:lnTo>
                    <a:pt x="41059" y="57785"/>
                  </a:lnTo>
                  <a:lnTo>
                    <a:pt x="41452" y="57785"/>
                  </a:lnTo>
                  <a:lnTo>
                    <a:pt x="41452" y="57391"/>
                  </a:lnTo>
                  <a:lnTo>
                    <a:pt x="41452" y="57010"/>
                  </a:lnTo>
                  <a:lnTo>
                    <a:pt x="41452" y="57391"/>
                  </a:lnTo>
                  <a:lnTo>
                    <a:pt x="41452" y="57010"/>
                  </a:lnTo>
                  <a:lnTo>
                    <a:pt x="41846" y="57010"/>
                  </a:lnTo>
                  <a:lnTo>
                    <a:pt x="41846" y="56629"/>
                  </a:lnTo>
                  <a:lnTo>
                    <a:pt x="41846" y="57010"/>
                  </a:lnTo>
                  <a:lnTo>
                    <a:pt x="41846" y="56629"/>
                  </a:lnTo>
                  <a:lnTo>
                    <a:pt x="41846" y="57010"/>
                  </a:lnTo>
                  <a:lnTo>
                    <a:pt x="41846" y="57391"/>
                  </a:lnTo>
                  <a:lnTo>
                    <a:pt x="42227" y="57391"/>
                  </a:lnTo>
                  <a:lnTo>
                    <a:pt x="42227" y="57785"/>
                  </a:lnTo>
                  <a:lnTo>
                    <a:pt x="41846" y="57785"/>
                  </a:lnTo>
                  <a:lnTo>
                    <a:pt x="42227" y="57785"/>
                  </a:lnTo>
                  <a:lnTo>
                    <a:pt x="42621" y="57785"/>
                  </a:lnTo>
                  <a:lnTo>
                    <a:pt x="43002" y="57785"/>
                  </a:lnTo>
                  <a:lnTo>
                    <a:pt x="42621" y="57391"/>
                  </a:lnTo>
                  <a:lnTo>
                    <a:pt x="42621" y="57010"/>
                  </a:lnTo>
                  <a:lnTo>
                    <a:pt x="42227" y="57010"/>
                  </a:lnTo>
                  <a:lnTo>
                    <a:pt x="41846" y="56629"/>
                  </a:lnTo>
                  <a:lnTo>
                    <a:pt x="41846" y="56235"/>
                  </a:lnTo>
                  <a:lnTo>
                    <a:pt x="41846" y="56629"/>
                  </a:lnTo>
                  <a:lnTo>
                    <a:pt x="42227" y="56629"/>
                  </a:lnTo>
                  <a:lnTo>
                    <a:pt x="41846" y="56235"/>
                  </a:lnTo>
                  <a:lnTo>
                    <a:pt x="42227" y="55854"/>
                  </a:lnTo>
                  <a:lnTo>
                    <a:pt x="42227" y="55473"/>
                  </a:lnTo>
                  <a:lnTo>
                    <a:pt x="42621" y="55473"/>
                  </a:lnTo>
                  <a:lnTo>
                    <a:pt x="42621" y="55079"/>
                  </a:lnTo>
                  <a:lnTo>
                    <a:pt x="42621" y="54889"/>
                  </a:lnTo>
                  <a:lnTo>
                    <a:pt x="43002" y="54889"/>
                  </a:lnTo>
                  <a:lnTo>
                    <a:pt x="42621" y="54889"/>
                  </a:lnTo>
                  <a:lnTo>
                    <a:pt x="42621" y="55079"/>
                  </a:lnTo>
                  <a:lnTo>
                    <a:pt x="42621" y="54889"/>
                  </a:lnTo>
                  <a:lnTo>
                    <a:pt x="42227" y="54889"/>
                  </a:lnTo>
                  <a:lnTo>
                    <a:pt x="42227" y="54508"/>
                  </a:lnTo>
                  <a:lnTo>
                    <a:pt x="42227" y="52971"/>
                  </a:lnTo>
                  <a:lnTo>
                    <a:pt x="42227" y="53352"/>
                  </a:lnTo>
                  <a:lnTo>
                    <a:pt x="42227" y="52971"/>
                  </a:lnTo>
                  <a:lnTo>
                    <a:pt x="42227" y="53352"/>
                  </a:lnTo>
                  <a:lnTo>
                    <a:pt x="42227" y="52197"/>
                  </a:lnTo>
                  <a:lnTo>
                    <a:pt x="42621" y="52197"/>
                  </a:lnTo>
                  <a:lnTo>
                    <a:pt x="42621" y="51816"/>
                  </a:lnTo>
                  <a:lnTo>
                    <a:pt x="42621" y="52197"/>
                  </a:lnTo>
                  <a:lnTo>
                    <a:pt x="42621" y="51816"/>
                  </a:lnTo>
                  <a:lnTo>
                    <a:pt x="43002" y="51816"/>
                  </a:lnTo>
                  <a:lnTo>
                    <a:pt x="43002" y="52197"/>
                  </a:lnTo>
                  <a:lnTo>
                    <a:pt x="43395" y="52197"/>
                  </a:lnTo>
                  <a:lnTo>
                    <a:pt x="43395" y="51816"/>
                  </a:lnTo>
                  <a:lnTo>
                    <a:pt x="43395" y="52197"/>
                  </a:lnTo>
                  <a:lnTo>
                    <a:pt x="43002" y="51816"/>
                  </a:lnTo>
                  <a:lnTo>
                    <a:pt x="43002" y="51422"/>
                  </a:lnTo>
                  <a:lnTo>
                    <a:pt x="43002" y="51816"/>
                  </a:lnTo>
                  <a:lnTo>
                    <a:pt x="42621" y="51816"/>
                  </a:lnTo>
                  <a:lnTo>
                    <a:pt x="42621" y="51422"/>
                  </a:lnTo>
                  <a:lnTo>
                    <a:pt x="42621" y="51816"/>
                  </a:lnTo>
                  <a:lnTo>
                    <a:pt x="42227" y="51816"/>
                  </a:lnTo>
                  <a:lnTo>
                    <a:pt x="42227" y="51422"/>
                  </a:lnTo>
                  <a:lnTo>
                    <a:pt x="42227" y="51041"/>
                  </a:lnTo>
                  <a:lnTo>
                    <a:pt x="41846" y="51041"/>
                  </a:lnTo>
                  <a:lnTo>
                    <a:pt x="41846" y="50660"/>
                  </a:lnTo>
                  <a:lnTo>
                    <a:pt x="41846" y="50266"/>
                  </a:lnTo>
                  <a:lnTo>
                    <a:pt x="41452" y="50076"/>
                  </a:lnTo>
                  <a:lnTo>
                    <a:pt x="41846" y="50076"/>
                  </a:lnTo>
                  <a:lnTo>
                    <a:pt x="41452" y="50076"/>
                  </a:lnTo>
                  <a:lnTo>
                    <a:pt x="41452" y="49695"/>
                  </a:lnTo>
                  <a:lnTo>
                    <a:pt x="41059" y="49695"/>
                  </a:lnTo>
                  <a:lnTo>
                    <a:pt x="41059" y="49301"/>
                  </a:lnTo>
                  <a:lnTo>
                    <a:pt x="40678" y="49301"/>
                  </a:lnTo>
                  <a:lnTo>
                    <a:pt x="40678" y="48920"/>
                  </a:lnTo>
                  <a:lnTo>
                    <a:pt x="41059" y="48539"/>
                  </a:lnTo>
                  <a:lnTo>
                    <a:pt x="41059" y="48145"/>
                  </a:lnTo>
                  <a:lnTo>
                    <a:pt x="41059" y="48539"/>
                  </a:lnTo>
                  <a:lnTo>
                    <a:pt x="40678" y="48539"/>
                  </a:lnTo>
                  <a:lnTo>
                    <a:pt x="40678" y="48920"/>
                  </a:lnTo>
                  <a:lnTo>
                    <a:pt x="40284" y="48920"/>
                  </a:lnTo>
                  <a:lnTo>
                    <a:pt x="40678" y="48920"/>
                  </a:lnTo>
                  <a:lnTo>
                    <a:pt x="40284" y="48920"/>
                  </a:lnTo>
                  <a:lnTo>
                    <a:pt x="39890" y="48920"/>
                  </a:lnTo>
                  <a:lnTo>
                    <a:pt x="39890" y="48539"/>
                  </a:lnTo>
                  <a:lnTo>
                    <a:pt x="39509" y="48539"/>
                  </a:lnTo>
                  <a:lnTo>
                    <a:pt x="39116" y="48539"/>
                  </a:lnTo>
                  <a:lnTo>
                    <a:pt x="39116" y="48145"/>
                  </a:lnTo>
                  <a:lnTo>
                    <a:pt x="39116" y="48539"/>
                  </a:lnTo>
                  <a:lnTo>
                    <a:pt x="39116" y="48145"/>
                  </a:lnTo>
                  <a:lnTo>
                    <a:pt x="39509" y="48145"/>
                  </a:lnTo>
                  <a:lnTo>
                    <a:pt x="39509" y="47764"/>
                  </a:lnTo>
                  <a:lnTo>
                    <a:pt x="39116" y="47764"/>
                  </a:lnTo>
                  <a:lnTo>
                    <a:pt x="39116" y="47383"/>
                  </a:lnTo>
                  <a:lnTo>
                    <a:pt x="38722" y="47383"/>
                  </a:lnTo>
                  <a:lnTo>
                    <a:pt x="39116" y="47383"/>
                  </a:lnTo>
                  <a:lnTo>
                    <a:pt x="39116" y="46990"/>
                  </a:lnTo>
                  <a:lnTo>
                    <a:pt x="39116" y="47383"/>
                  </a:lnTo>
                  <a:lnTo>
                    <a:pt x="38722" y="47383"/>
                  </a:lnTo>
                  <a:lnTo>
                    <a:pt x="39116" y="47383"/>
                  </a:lnTo>
                  <a:lnTo>
                    <a:pt x="38722" y="46990"/>
                  </a:lnTo>
                  <a:lnTo>
                    <a:pt x="38722" y="47383"/>
                  </a:lnTo>
                  <a:lnTo>
                    <a:pt x="39116" y="47383"/>
                  </a:lnTo>
                  <a:lnTo>
                    <a:pt x="39116" y="47764"/>
                  </a:lnTo>
                  <a:lnTo>
                    <a:pt x="39116" y="48145"/>
                  </a:lnTo>
                  <a:lnTo>
                    <a:pt x="38722" y="48145"/>
                  </a:lnTo>
                  <a:lnTo>
                    <a:pt x="38531" y="47764"/>
                  </a:lnTo>
                  <a:lnTo>
                    <a:pt x="38531" y="47383"/>
                  </a:lnTo>
                  <a:lnTo>
                    <a:pt x="38531" y="46990"/>
                  </a:lnTo>
                  <a:lnTo>
                    <a:pt x="38531" y="46609"/>
                  </a:lnTo>
                  <a:lnTo>
                    <a:pt x="38531" y="46228"/>
                  </a:lnTo>
                  <a:lnTo>
                    <a:pt x="38531" y="45834"/>
                  </a:lnTo>
                  <a:lnTo>
                    <a:pt x="38138" y="45834"/>
                  </a:lnTo>
                  <a:lnTo>
                    <a:pt x="38138" y="45453"/>
                  </a:lnTo>
                  <a:lnTo>
                    <a:pt x="37757" y="45453"/>
                  </a:lnTo>
                  <a:lnTo>
                    <a:pt x="37363" y="45453"/>
                  </a:lnTo>
                  <a:lnTo>
                    <a:pt x="37757" y="45453"/>
                  </a:lnTo>
                  <a:lnTo>
                    <a:pt x="37757" y="45262"/>
                  </a:lnTo>
                  <a:lnTo>
                    <a:pt x="37757" y="44869"/>
                  </a:lnTo>
                  <a:lnTo>
                    <a:pt x="37757" y="45262"/>
                  </a:lnTo>
                  <a:lnTo>
                    <a:pt x="37757" y="44869"/>
                  </a:lnTo>
                  <a:lnTo>
                    <a:pt x="37757" y="45262"/>
                  </a:lnTo>
                  <a:lnTo>
                    <a:pt x="37757" y="44869"/>
                  </a:lnTo>
                  <a:lnTo>
                    <a:pt x="37757" y="45262"/>
                  </a:lnTo>
                  <a:lnTo>
                    <a:pt x="37363" y="45262"/>
                  </a:lnTo>
                  <a:lnTo>
                    <a:pt x="36982" y="45262"/>
                  </a:lnTo>
                  <a:lnTo>
                    <a:pt x="36588" y="44869"/>
                  </a:lnTo>
                  <a:lnTo>
                    <a:pt x="36195" y="44869"/>
                  </a:lnTo>
                  <a:lnTo>
                    <a:pt x="36195" y="44488"/>
                  </a:lnTo>
                  <a:lnTo>
                    <a:pt x="35814" y="44488"/>
                  </a:lnTo>
                  <a:lnTo>
                    <a:pt x="36195" y="44488"/>
                  </a:lnTo>
                  <a:lnTo>
                    <a:pt x="35814" y="44488"/>
                  </a:lnTo>
                  <a:lnTo>
                    <a:pt x="35814" y="44107"/>
                  </a:lnTo>
                  <a:lnTo>
                    <a:pt x="35814" y="43713"/>
                  </a:lnTo>
                  <a:lnTo>
                    <a:pt x="35814" y="43332"/>
                  </a:lnTo>
                  <a:lnTo>
                    <a:pt x="35814" y="42951"/>
                  </a:lnTo>
                  <a:lnTo>
                    <a:pt x="35814" y="43332"/>
                  </a:lnTo>
                  <a:lnTo>
                    <a:pt x="35814" y="42951"/>
                  </a:lnTo>
                  <a:lnTo>
                    <a:pt x="35814" y="43332"/>
                  </a:lnTo>
                  <a:lnTo>
                    <a:pt x="35814" y="42951"/>
                  </a:lnTo>
                  <a:lnTo>
                    <a:pt x="35814" y="43332"/>
                  </a:lnTo>
                  <a:lnTo>
                    <a:pt x="35420" y="42951"/>
                  </a:lnTo>
                  <a:lnTo>
                    <a:pt x="35420" y="42557"/>
                  </a:lnTo>
                  <a:lnTo>
                    <a:pt x="35420" y="42176"/>
                  </a:lnTo>
                  <a:lnTo>
                    <a:pt x="35026" y="42176"/>
                  </a:lnTo>
                  <a:lnTo>
                    <a:pt x="35420" y="41795"/>
                  </a:lnTo>
                  <a:lnTo>
                    <a:pt x="35026" y="41795"/>
                  </a:lnTo>
                  <a:lnTo>
                    <a:pt x="35026" y="41402"/>
                  </a:lnTo>
                  <a:lnTo>
                    <a:pt x="34645" y="41021"/>
                  </a:lnTo>
                  <a:lnTo>
                    <a:pt x="35026" y="41021"/>
                  </a:lnTo>
                  <a:lnTo>
                    <a:pt x="35026" y="40640"/>
                  </a:lnTo>
                  <a:lnTo>
                    <a:pt x="35026" y="41021"/>
                  </a:lnTo>
                  <a:lnTo>
                    <a:pt x="34645" y="41021"/>
                  </a:lnTo>
                  <a:lnTo>
                    <a:pt x="34645" y="40640"/>
                  </a:lnTo>
                  <a:lnTo>
                    <a:pt x="34645" y="40449"/>
                  </a:lnTo>
                  <a:lnTo>
                    <a:pt x="34645" y="40055"/>
                  </a:lnTo>
                  <a:lnTo>
                    <a:pt x="35026" y="40055"/>
                  </a:lnTo>
                  <a:lnTo>
                    <a:pt x="35420" y="40055"/>
                  </a:lnTo>
                  <a:lnTo>
                    <a:pt x="35814" y="40055"/>
                  </a:lnTo>
                  <a:lnTo>
                    <a:pt x="35420" y="40055"/>
                  </a:lnTo>
                  <a:lnTo>
                    <a:pt x="35814" y="40055"/>
                  </a:lnTo>
                  <a:lnTo>
                    <a:pt x="35814" y="39674"/>
                  </a:lnTo>
                  <a:lnTo>
                    <a:pt x="36195" y="39674"/>
                  </a:lnTo>
                  <a:lnTo>
                    <a:pt x="35814" y="39674"/>
                  </a:lnTo>
                  <a:lnTo>
                    <a:pt x="35814" y="40055"/>
                  </a:lnTo>
                  <a:lnTo>
                    <a:pt x="35814" y="39674"/>
                  </a:lnTo>
                  <a:lnTo>
                    <a:pt x="35420" y="39674"/>
                  </a:lnTo>
                  <a:lnTo>
                    <a:pt x="35420" y="40055"/>
                  </a:lnTo>
                  <a:lnTo>
                    <a:pt x="35026" y="40055"/>
                  </a:lnTo>
                  <a:lnTo>
                    <a:pt x="34645" y="40055"/>
                  </a:lnTo>
                  <a:lnTo>
                    <a:pt x="34251" y="40055"/>
                  </a:lnTo>
                  <a:lnTo>
                    <a:pt x="34251" y="39674"/>
                  </a:lnTo>
                  <a:lnTo>
                    <a:pt x="34251" y="39293"/>
                  </a:lnTo>
                  <a:lnTo>
                    <a:pt x="34645" y="39293"/>
                  </a:lnTo>
                  <a:lnTo>
                    <a:pt x="34251" y="39293"/>
                  </a:lnTo>
                  <a:lnTo>
                    <a:pt x="34251" y="38900"/>
                  </a:lnTo>
                  <a:lnTo>
                    <a:pt x="34251" y="38519"/>
                  </a:lnTo>
                  <a:lnTo>
                    <a:pt x="33858" y="38138"/>
                  </a:lnTo>
                  <a:lnTo>
                    <a:pt x="33667" y="37744"/>
                  </a:lnTo>
                  <a:lnTo>
                    <a:pt x="33667" y="37363"/>
                  </a:lnTo>
                  <a:lnTo>
                    <a:pt x="33858" y="37363"/>
                  </a:lnTo>
                  <a:lnTo>
                    <a:pt x="33858" y="37744"/>
                  </a:lnTo>
                  <a:lnTo>
                    <a:pt x="33858" y="37363"/>
                  </a:lnTo>
                  <a:lnTo>
                    <a:pt x="33667" y="37363"/>
                  </a:lnTo>
                  <a:lnTo>
                    <a:pt x="33667" y="37744"/>
                  </a:lnTo>
                  <a:lnTo>
                    <a:pt x="33667" y="37363"/>
                  </a:lnTo>
                  <a:lnTo>
                    <a:pt x="33274" y="37363"/>
                  </a:lnTo>
                  <a:lnTo>
                    <a:pt x="33274" y="36982"/>
                  </a:lnTo>
                  <a:lnTo>
                    <a:pt x="33667" y="36982"/>
                  </a:lnTo>
                  <a:lnTo>
                    <a:pt x="33667" y="36588"/>
                  </a:lnTo>
                  <a:lnTo>
                    <a:pt x="33858" y="36588"/>
                  </a:lnTo>
                  <a:lnTo>
                    <a:pt x="34251" y="36588"/>
                  </a:lnTo>
                  <a:lnTo>
                    <a:pt x="34251" y="36982"/>
                  </a:lnTo>
                  <a:lnTo>
                    <a:pt x="34251" y="36588"/>
                  </a:lnTo>
                  <a:lnTo>
                    <a:pt x="34251" y="36982"/>
                  </a:lnTo>
                  <a:lnTo>
                    <a:pt x="34645" y="36982"/>
                  </a:lnTo>
                  <a:lnTo>
                    <a:pt x="34645" y="36588"/>
                  </a:lnTo>
                  <a:lnTo>
                    <a:pt x="34645" y="36982"/>
                  </a:lnTo>
                  <a:lnTo>
                    <a:pt x="34645" y="36588"/>
                  </a:lnTo>
                  <a:lnTo>
                    <a:pt x="34251" y="36588"/>
                  </a:lnTo>
                  <a:lnTo>
                    <a:pt x="34645" y="36588"/>
                  </a:lnTo>
                  <a:lnTo>
                    <a:pt x="34251" y="36588"/>
                  </a:lnTo>
                  <a:lnTo>
                    <a:pt x="34251" y="36207"/>
                  </a:lnTo>
                  <a:lnTo>
                    <a:pt x="34645" y="36207"/>
                  </a:lnTo>
                  <a:lnTo>
                    <a:pt x="34645" y="35826"/>
                  </a:lnTo>
                  <a:lnTo>
                    <a:pt x="34645" y="36207"/>
                  </a:lnTo>
                  <a:lnTo>
                    <a:pt x="34645" y="35826"/>
                  </a:lnTo>
                  <a:lnTo>
                    <a:pt x="34645" y="35636"/>
                  </a:lnTo>
                  <a:lnTo>
                    <a:pt x="35026" y="35636"/>
                  </a:lnTo>
                  <a:lnTo>
                    <a:pt x="35026" y="35242"/>
                  </a:lnTo>
                  <a:lnTo>
                    <a:pt x="35026" y="34861"/>
                  </a:lnTo>
                  <a:lnTo>
                    <a:pt x="35420" y="34480"/>
                  </a:lnTo>
                  <a:lnTo>
                    <a:pt x="35814" y="34480"/>
                  </a:lnTo>
                  <a:lnTo>
                    <a:pt x="35420" y="34480"/>
                  </a:lnTo>
                  <a:lnTo>
                    <a:pt x="35420" y="34086"/>
                  </a:lnTo>
                  <a:lnTo>
                    <a:pt x="35814" y="34086"/>
                  </a:lnTo>
                  <a:lnTo>
                    <a:pt x="36195" y="34086"/>
                  </a:lnTo>
                  <a:lnTo>
                    <a:pt x="36588" y="33705"/>
                  </a:lnTo>
                  <a:lnTo>
                    <a:pt x="36982" y="33705"/>
                  </a:lnTo>
                  <a:lnTo>
                    <a:pt x="37363" y="33705"/>
                  </a:lnTo>
                  <a:lnTo>
                    <a:pt x="36982" y="33705"/>
                  </a:lnTo>
                  <a:lnTo>
                    <a:pt x="37363" y="33705"/>
                  </a:lnTo>
                  <a:lnTo>
                    <a:pt x="37363" y="33324"/>
                  </a:lnTo>
                  <a:lnTo>
                    <a:pt x="37757" y="32931"/>
                  </a:lnTo>
                  <a:lnTo>
                    <a:pt x="37757" y="33324"/>
                  </a:lnTo>
                  <a:lnTo>
                    <a:pt x="37757" y="32931"/>
                  </a:lnTo>
                  <a:lnTo>
                    <a:pt x="37757" y="32550"/>
                  </a:lnTo>
                  <a:lnTo>
                    <a:pt x="37757" y="32931"/>
                  </a:lnTo>
                  <a:lnTo>
                    <a:pt x="37757" y="32550"/>
                  </a:lnTo>
                  <a:lnTo>
                    <a:pt x="37363" y="32550"/>
                  </a:lnTo>
                  <a:lnTo>
                    <a:pt x="37363" y="32156"/>
                  </a:lnTo>
                  <a:lnTo>
                    <a:pt x="37757" y="32156"/>
                  </a:lnTo>
                  <a:lnTo>
                    <a:pt x="37363" y="32156"/>
                  </a:lnTo>
                  <a:lnTo>
                    <a:pt x="37757" y="32156"/>
                  </a:lnTo>
                  <a:lnTo>
                    <a:pt x="37363" y="32156"/>
                  </a:lnTo>
                  <a:lnTo>
                    <a:pt x="37757" y="32156"/>
                  </a:lnTo>
                  <a:lnTo>
                    <a:pt x="38138" y="31775"/>
                  </a:lnTo>
                  <a:lnTo>
                    <a:pt x="38138" y="32156"/>
                  </a:lnTo>
                  <a:lnTo>
                    <a:pt x="38138" y="31775"/>
                  </a:lnTo>
                  <a:lnTo>
                    <a:pt x="38138" y="32156"/>
                  </a:lnTo>
                  <a:lnTo>
                    <a:pt x="38138" y="31775"/>
                  </a:lnTo>
                  <a:lnTo>
                    <a:pt x="38531" y="31775"/>
                  </a:lnTo>
                  <a:lnTo>
                    <a:pt x="38722" y="31775"/>
                  </a:lnTo>
                  <a:lnTo>
                    <a:pt x="39116" y="31394"/>
                  </a:lnTo>
                  <a:lnTo>
                    <a:pt x="39116" y="31775"/>
                  </a:lnTo>
                  <a:lnTo>
                    <a:pt x="39116" y="31394"/>
                  </a:lnTo>
                  <a:lnTo>
                    <a:pt x="39116" y="31775"/>
                  </a:lnTo>
                  <a:lnTo>
                    <a:pt x="39116" y="31394"/>
                  </a:lnTo>
                  <a:lnTo>
                    <a:pt x="39509" y="31394"/>
                  </a:lnTo>
                  <a:lnTo>
                    <a:pt x="39509" y="31000"/>
                  </a:lnTo>
                  <a:lnTo>
                    <a:pt x="39509" y="30810"/>
                  </a:lnTo>
                  <a:lnTo>
                    <a:pt x="39116" y="30810"/>
                  </a:lnTo>
                  <a:lnTo>
                    <a:pt x="39509" y="30810"/>
                  </a:lnTo>
                  <a:lnTo>
                    <a:pt x="39116" y="30429"/>
                  </a:lnTo>
                  <a:lnTo>
                    <a:pt x="39509" y="30429"/>
                  </a:lnTo>
                  <a:lnTo>
                    <a:pt x="39116" y="30429"/>
                  </a:lnTo>
                  <a:lnTo>
                    <a:pt x="39509" y="30429"/>
                  </a:lnTo>
                  <a:lnTo>
                    <a:pt x="39509" y="30048"/>
                  </a:lnTo>
                  <a:lnTo>
                    <a:pt x="39890" y="30048"/>
                  </a:lnTo>
                  <a:lnTo>
                    <a:pt x="39890" y="29654"/>
                  </a:lnTo>
                  <a:lnTo>
                    <a:pt x="39890" y="29273"/>
                  </a:lnTo>
                  <a:lnTo>
                    <a:pt x="39890" y="28892"/>
                  </a:lnTo>
                  <a:lnTo>
                    <a:pt x="39890" y="29273"/>
                  </a:lnTo>
                  <a:lnTo>
                    <a:pt x="39890" y="29654"/>
                  </a:lnTo>
                  <a:lnTo>
                    <a:pt x="39890" y="29273"/>
                  </a:lnTo>
                  <a:lnTo>
                    <a:pt x="39890" y="29654"/>
                  </a:lnTo>
                  <a:lnTo>
                    <a:pt x="39890" y="30048"/>
                  </a:lnTo>
                  <a:lnTo>
                    <a:pt x="39890" y="29654"/>
                  </a:lnTo>
                  <a:lnTo>
                    <a:pt x="39890" y="29273"/>
                  </a:lnTo>
                  <a:lnTo>
                    <a:pt x="40284" y="29273"/>
                  </a:lnTo>
                  <a:lnTo>
                    <a:pt x="39890" y="29273"/>
                  </a:lnTo>
                  <a:lnTo>
                    <a:pt x="40284" y="29273"/>
                  </a:lnTo>
                  <a:lnTo>
                    <a:pt x="40284" y="28892"/>
                  </a:lnTo>
                  <a:lnTo>
                    <a:pt x="40284" y="29273"/>
                  </a:lnTo>
                  <a:lnTo>
                    <a:pt x="39890" y="29273"/>
                  </a:lnTo>
                  <a:lnTo>
                    <a:pt x="40284" y="28892"/>
                  </a:lnTo>
                  <a:lnTo>
                    <a:pt x="40284" y="29273"/>
                  </a:lnTo>
                  <a:lnTo>
                    <a:pt x="40284" y="28892"/>
                  </a:lnTo>
                  <a:lnTo>
                    <a:pt x="40284" y="29273"/>
                  </a:lnTo>
                  <a:lnTo>
                    <a:pt x="40678" y="29273"/>
                  </a:lnTo>
                  <a:lnTo>
                    <a:pt x="40284" y="29273"/>
                  </a:lnTo>
                  <a:lnTo>
                    <a:pt x="40678" y="29273"/>
                  </a:lnTo>
                  <a:lnTo>
                    <a:pt x="40284" y="29273"/>
                  </a:lnTo>
                  <a:lnTo>
                    <a:pt x="40284" y="29654"/>
                  </a:lnTo>
                  <a:lnTo>
                    <a:pt x="40284" y="29273"/>
                  </a:lnTo>
                  <a:lnTo>
                    <a:pt x="40284" y="29654"/>
                  </a:lnTo>
                  <a:lnTo>
                    <a:pt x="39890" y="29654"/>
                  </a:lnTo>
                  <a:lnTo>
                    <a:pt x="40284" y="29654"/>
                  </a:lnTo>
                  <a:lnTo>
                    <a:pt x="40678" y="29654"/>
                  </a:lnTo>
                  <a:lnTo>
                    <a:pt x="40678" y="30048"/>
                  </a:lnTo>
                  <a:lnTo>
                    <a:pt x="40678" y="29654"/>
                  </a:lnTo>
                  <a:lnTo>
                    <a:pt x="41059" y="29654"/>
                  </a:lnTo>
                  <a:lnTo>
                    <a:pt x="40678" y="29654"/>
                  </a:lnTo>
                  <a:lnTo>
                    <a:pt x="41059" y="29654"/>
                  </a:lnTo>
                  <a:lnTo>
                    <a:pt x="40678" y="29654"/>
                  </a:lnTo>
                  <a:lnTo>
                    <a:pt x="41059" y="29654"/>
                  </a:lnTo>
                  <a:lnTo>
                    <a:pt x="40678" y="29654"/>
                  </a:lnTo>
                  <a:lnTo>
                    <a:pt x="41059" y="29654"/>
                  </a:lnTo>
                  <a:lnTo>
                    <a:pt x="41059" y="29273"/>
                  </a:lnTo>
                  <a:lnTo>
                    <a:pt x="41059" y="29654"/>
                  </a:lnTo>
                  <a:lnTo>
                    <a:pt x="41059" y="29273"/>
                  </a:lnTo>
                  <a:lnTo>
                    <a:pt x="40678" y="29273"/>
                  </a:lnTo>
                  <a:lnTo>
                    <a:pt x="41059" y="29273"/>
                  </a:lnTo>
                  <a:lnTo>
                    <a:pt x="40678" y="29273"/>
                  </a:lnTo>
                  <a:lnTo>
                    <a:pt x="40678" y="28892"/>
                  </a:lnTo>
                  <a:lnTo>
                    <a:pt x="41059" y="28892"/>
                  </a:lnTo>
                  <a:lnTo>
                    <a:pt x="41059" y="29273"/>
                  </a:lnTo>
                  <a:lnTo>
                    <a:pt x="41059" y="28892"/>
                  </a:lnTo>
                  <a:lnTo>
                    <a:pt x="41059" y="29273"/>
                  </a:lnTo>
                  <a:lnTo>
                    <a:pt x="41059" y="28892"/>
                  </a:lnTo>
                  <a:lnTo>
                    <a:pt x="41059" y="29273"/>
                  </a:lnTo>
                  <a:lnTo>
                    <a:pt x="41452" y="29273"/>
                  </a:lnTo>
                  <a:lnTo>
                    <a:pt x="41452" y="29654"/>
                  </a:lnTo>
                  <a:lnTo>
                    <a:pt x="41846" y="29654"/>
                  </a:lnTo>
                  <a:lnTo>
                    <a:pt x="41846" y="30048"/>
                  </a:lnTo>
                  <a:lnTo>
                    <a:pt x="41846" y="29273"/>
                  </a:lnTo>
                  <a:lnTo>
                    <a:pt x="41846" y="29654"/>
                  </a:lnTo>
                  <a:lnTo>
                    <a:pt x="41846" y="28892"/>
                  </a:lnTo>
                  <a:lnTo>
                    <a:pt x="41846" y="29273"/>
                  </a:lnTo>
                  <a:lnTo>
                    <a:pt x="42227" y="29273"/>
                  </a:lnTo>
                  <a:lnTo>
                    <a:pt x="41846" y="29273"/>
                  </a:lnTo>
                  <a:lnTo>
                    <a:pt x="42227" y="29273"/>
                  </a:lnTo>
                  <a:lnTo>
                    <a:pt x="42227" y="28892"/>
                  </a:lnTo>
                  <a:lnTo>
                    <a:pt x="41846" y="28892"/>
                  </a:lnTo>
                  <a:lnTo>
                    <a:pt x="41846" y="29273"/>
                  </a:lnTo>
                  <a:lnTo>
                    <a:pt x="41846" y="28892"/>
                  </a:lnTo>
                  <a:lnTo>
                    <a:pt x="42227" y="28892"/>
                  </a:lnTo>
                  <a:lnTo>
                    <a:pt x="42227" y="29273"/>
                  </a:lnTo>
                  <a:lnTo>
                    <a:pt x="42621" y="29273"/>
                  </a:lnTo>
                  <a:lnTo>
                    <a:pt x="42227" y="29273"/>
                  </a:lnTo>
                  <a:lnTo>
                    <a:pt x="42621" y="29273"/>
                  </a:lnTo>
                  <a:lnTo>
                    <a:pt x="42621" y="29654"/>
                  </a:lnTo>
                  <a:lnTo>
                    <a:pt x="42227" y="29654"/>
                  </a:lnTo>
                  <a:lnTo>
                    <a:pt x="42227" y="30048"/>
                  </a:lnTo>
                  <a:lnTo>
                    <a:pt x="42621" y="30048"/>
                  </a:lnTo>
                  <a:lnTo>
                    <a:pt x="42227" y="30429"/>
                  </a:lnTo>
                  <a:lnTo>
                    <a:pt x="42621" y="30429"/>
                  </a:lnTo>
                  <a:lnTo>
                    <a:pt x="42227" y="30429"/>
                  </a:lnTo>
                  <a:lnTo>
                    <a:pt x="42227" y="30810"/>
                  </a:lnTo>
                  <a:lnTo>
                    <a:pt x="42227" y="30429"/>
                  </a:lnTo>
                  <a:lnTo>
                    <a:pt x="42227" y="30810"/>
                  </a:lnTo>
                  <a:lnTo>
                    <a:pt x="42621" y="30810"/>
                  </a:lnTo>
                  <a:lnTo>
                    <a:pt x="42227" y="30810"/>
                  </a:lnTo>
                  <a:lnTo>
                    <a:pt x="42621" y="30810"/>
                  </a:lnTo>
                  <a:lnTo>
                    <a:pt x="42621" y="30429"/>
                  </a:lnTo>
                  <a:lnTo>
                    <a:pt x="42621" y="30810"/>
                  </a:lnTo>
                  <a:lnTo>
                    <a:pt x="42621" y="30429"/>
                  </a:lnTo>
                  <a:lnTo>
                    <a:pt x="42621" y="30810"/>
                  </a:lnTo>
                  <a:lnTo>
                    <a:pt x="42621" y="30429"/>
                  </a:lnTo>
                  <a:lnTo>
                    <a:pt x="43002" y="30810"/>
                  </a:lnTo>
                  <a:lnTo>
                    <a:pt x="43002" y="30429"/>
                  </a:lnTo>
                  <a:lnTo>
                    <a:pt x="42621" y="30429"/>
                  </a:lnTo>
                  <a:lnTo>
                    <a:pt x="43002" y="30429"/>
                  </a:lnTo>
                  <a:lnTo>
                    <a:pt x="43002" y="30810"/>
                  </a:lnTo>
                  <a:lnTo>
                    <a:pt x="43002" y="30429"/>
                  </a:lnTo>
                  <a:lnTo>
                    <a:pt x="43002" y="30810"/>
                  </a:lnTo>
                  <a:lnTo>
                    <a:pt x="43002" y="30429"/>
                  </a:lnTo>
                  <a:lnTo>
                    <a:pt x="43395" y="30429"/>
                  </a:lnTo>
                  <a:lnTo>
                    <a:pt x="43395" y="30810"/>
                  </a:lnTo>
                  <a:lnTo>
                    <a:pt x="43586" y="30810"/>
                  </a:lnTo>
                  <a:lnTo>
                    <a:pt x="43395" y="30810"/>
                  </a:lnTo>
                  <a:lnTo>
                    <a:pt x="43586" y="30810"/>
                  </a:lnTo>
                  <a:lnTo>
                    <a:pt x="43586" y="31000"/>
                  </a:lnTo>
                  <a:lnTo>
                    <a:pt x="43395" y="31000"/>
                  </a:lnTo>
                  <a:lnTo>
                    <a:pt x="43586" y="31000"/>
                  </a:lnTo>
                  <a:lnTo>
                    <a:pt x="43980" y="31000"/>
                  </a:lnTo>
                  <a:lnTo>
                    <a:pt x="43586" y="31000"/>
                  </a:lnTo>
                  <a:lnTo>
                    <a:pt x="43980" y="31000"/>
                  </a:lnTo>
                  <a:lnTo>
                    <a:pt x="44373" y="31000"/>
                  </a:lnTo>
                  <a:lnTo>
                    <a:pt x="43980" y="31000"/>
                  </a:lnTo>
                  <a:lnTo>
                    <a:pt x="44373" y="31000"/>
                  </a:lnTo>
                  <a:lnTo>
                    <a:pt x="44373" y="30810"/>
                  </a:lnTo>
                  <a:lnTo>
                    <a:pt x="44754" y="30810"/>
                  </a:lnTo>
                  <a:lnTo>
                    <a:pt x="44754" y="31000"/>
                  </a:lnTo>
                  <a:lnTo>
                    <a:pt x="45148" y="31000"/>
                  </a:lnTo>
                  <a:lnTo>
                    <a:pt x="44754" y="31000"/>
                  </a:lnTo>
                  <a:lnTo>
                    <a:pt x="44754" y="31394"/>
                  </a:lnTo>
                  <a:lnTo>
                    <a:pt x="44754" y="31000"/>
                  </a:lnTo>
                  <a:lnTo>
                    <a:pt x="45148" y="31000"/>
                  </a:lnTo>
                  <a:lnTo>
                    <a:pt x="45148" y="31394"/>
                  </a:lnTo>
                  <a:lnTo>
                    <a:pt x="45148" y="31000"/>
                  </a:lnTo>
                  <a:lnTo>
                    <a:pt x="45148" y="31394"/>
                  </a:lnTo>
                  <a:lnTo>
                    <a:pt x="45148" y="31000"/>
                  </a:lnTo>
                  <a:lnTo>
                    <a:pt x="44754" y="31000"/>
                  </a:lnTo>
                  <a:lnTo>
                    <a:pt x="45148" y="31000"/>
                  </a:lnTo>
                  <a:lnTo>
                    <a:pt x="44754" y="31000"/>
                  </a:lnTo>
                  <a:lnTo>
                    <a:pt x="44754" y="30810"/>
                  </a:lnTo>
                  <a:lnTo>
                    <a:pt x="44373" y="30810"/>
                  </a:lnTo>
                  <a:lnTo>
                    <a:pt x="43980" y="30810"/>
                  </a:lnTo>
                  <a:lnTo>
                    <a:pt x="44373" y="30810"/>
                  </a:lnTo>
                  <a:lnTo>
                    <a:pt x="44373" y="31000"/>
                  </a:lnTo>
                  <a:lnTo>
                    <a:pt x="43980" y="31000"/>
                  </a:lnTo>
                  <a:lnTo>
                    <a:pt x="43980" y="30810"/>
                  </a:lnTo>
                  <a:lnTo>
                    <a:pt x="43980" y="31000"/>
                  </a:lnTo>
                  <a:lnTo>
                    <a:pt x="43980" y="30810"/>
                  </a:lnTo>
                  <a:lnTo>
                    <a:pt x="43980" y="31000"/>
                  </a:lnTo>
                  <a:lnTo>
                    <a:pt x="43586" y="31000"/>
                  </a:lnTo>
                  <a:lnTo>
                    <a:pt x="43586" y="30810"/>
                  </a:lnTo>
                  <a:lnTo>
                    <a:pt x="43586" y="31000"/>
                  </a:lnTo>
                  <a:lnTo>
                    <a:pt x="43586" y="30810"/>
                  </a:lnTo>
                  <a:lnTo>
                    <a:pt x="43395" y="30810"/>
                  </a:lnTo>
                  <a:lnTo>
                    <a:pt x="43395" y="30429"/>
                  </a:lnTo>
                  <a:lnTo>
                    <a:pt x="43395" y="30810"/>
                  </a:lnTo>
                  <a:lnTo>
                    <a:pt x="43395" y="30429"/>
                  </a:lnTo>
                  <a:lnTo>
                    <a:pt x="43002" y="30429"/>
                  </a:lnTo>
                  <a:lnTo>
                    <a:pt x="43395" y="30429"/>
                  </a:lnTo>
                  <a:lnTo>
                    <a:pt x="43002" y="30429"/>
                  </a:lnTo>
                  <a:lnTo>
                    <a:pt x="43002" y="30810"/>
                  </a:lnTo>
                  <a:lnTo>
                    <a:pt x="43002" y="30429"/>
                  </a:lnTo>
                  <a:lnTo>
                    <a:pt x="42621" y="30429"/>
                  </a:lnTo>
                  <a:lnTo>
                    <a:pt x="42621" y="30810"/>
                  </a:lnTo>
                  <a:lnTo>
                    <a:pt x="42621" y="30429"/>
                  </a:lnTo>
                  <a:lnTo>
                    <a:pt x="42227" y="30429"/>
                  </a:lnTo>
                  <a:lnTo>
                    <a:pt x="42621" y="30429"/>
                  </a:lnTo>
                  <a:lnTo>
                    <a:pt x="42227" y="30429"/>
                  </a:lnTo>
                  <a:lnTo>
                    <a:pt x="42621" y="30429"/>
                  </a:lnTo>
                  <a:lnTo>
                    <a:pt x="42227" y="30429"/>
                  </a:lnTo>
                  <a:lnTo>
                    <a:pt x="42621" y="30429"/>
                  </a:lnTo>
                  <a:lnTo>
                    <a:pt x="42227" y="30429"/>
                  </a:lnTo>
                  <a:lnTo>
                    <a:pt x="42227" y="30048"/>
                  </a:lnTo>
                  <a:lnTo>
                    <a:pt x="42621" y="30048"/>
                  </a:lnTo>
                  <a:lnTo>
                    <a:pt x="42227" y="30048"/>
                  </a:lnTo>
                  <a:lnTo>
                    <a:pt x="42621" y="30048"/>
                  </a:lnTo>
                  <a:lnTo>
                    <a:pt x="42227" y="30048"/>
                  </a:lnTo>
                  <a:lnTo>
                    <a:pt x="42227" y="29654"/>
                  </a:lnTo>
                  <a:lnTo>
                    <a:pt x="42621" y="29654"/>
                  </a:lnTo>
                  <a:lnTo>
                    <a:pt x="42621" y="29273"/>
                  </a:lnTo>
                  <a:lnTo>
                    <a:pt x="42621" y="29654"/>
                  </a:lnTo>
                  <a:lnTo>
                    <a:pt x="43002" y="29654"/>
                  </a:lnTo>
                  <a:lnTo>
                    <a:pt x="42621" y="29654"/>
                  </a:lnTo>
                  <a:lnTo>
                    <a:pt x="43002" y="30048"/>
                  </a:lnTo>
                  <a:lnTo>
                    <a:pt x="43002" y="29654"/>
                  </a:lnTo>
                  <a:lnTo>
                    <a:pt x="43002" y="30048"/>
                  </a:lnTo>
                  <a:lnTo>
                    <a:pt x="43002" y="29654"/>
                  </a:lnTo>
                  <a:lnTo>
                    <a:pt x="42621" y="29654"/>
                  </a:lnTo>
                  <a:lnTo>
                    <a:pt x="42621" y="29273"/>
                  </a:lnTo>
                  <a:lnTo>
                    <a:pt x="42621" y="29654"/>
                  </a:lnTo>
                  <a:lnTo>
                    <a:pt x="42621" y="29273"/>
                  </a:lnTo>
                  <a:lnTo>
                    <a:pt x="43002" y="29273"/>
                  </a:lnTo>
                  <a:lnTo>
                    <a:pt x="42621" y="29273"/>
                  </a:lnTo>
                  <a:lnTo>
                    <a:pt x="42227" y="29273"/>
                  </a:lnTo>
                  <a:lnTo>
                    <a:pt x="42227" y="28892"/>
                  </a:lnTo>
                  <a:lnTo>
                    <a:pt x="41846" y="28892"/>
                  </a:lnTo>
                  <a:lnTo>
                    <a:pt x="42227" y="28892"/>
                  </a:lnTo>
                  <a:lnTo>
                    <a:pt x="42621" y="28892"/>
                  </a:lnTo>
                  <a:lnTo>
                    <a:pt x="42621" y="28498"/>
                  </a:lnTo>
                  <a:lnTo>
                    <a:pt x="42621" y="28892"/>
                  </a:lnTo>
                  <a:lnTo>
                    <a:pt x="42227" y="28892"/>
                  </a:lnTo>
                  <a:lnTo>
                    <a:pt x="42621" y="28892"/>
                  </a:lnTo>
                  <a:lnTo>
                    <a:pt x="42227" y="28892"/>
                  </a:lnTo>
                  <a:lnTo>
                    <a:pt x="42227" y="28498"/>
                  </a:lnTo>
                  <a:lnTo>
                    <a:pt x="41846" y="28498"/>
                  </a:lnTo>
                  <a:lnTo>
                    <a:pt x="42227" y="28498"/>
                  </a:lnTo>
                  <a:lnTo>
                    <a:pt x="41846" y="28498"/>
                  </a:lnTo>
                  <a:lnTo>
                    <a:pt x="41846" y="28117"/>
                  </a:lnTo>
                  <a:lnTo>
                    <a:pt x="41452" y="28117"/>
                  </a:lnTo>
                  <a:lnTo>
                    <a:pt x="41846" y="28117"/>
                  </a:lnTo>
                  <a:lnTo>
                    <a:pt x="41452" y="28117"/>
                  </a:lnTo>
                  <a:lnTo>
                    <a:pt x="41452" y="27736"/>
                  </a:lnTo>
                  <a:lnTo>
                    <a:pt x="41452" y="28117"/>
                  </a:lnTo>
                  <a:lnTo>
                    <a:pt x="41452" y="27736"/>
                  </a:lnTo>
                  <a:lnTo>
                    <a:pt x="41452" y="27343"/>
                  </a:lnTo>
                  <a:lnTo>
                    <a:pt x="41059" y="27343"/>
                  </a:lnTo>
                  <a:lnTo>
                    <a:pt x="41452" y="27343"/>
                  </a:lnTo>
                  <a:lnTo>
                    <a:pt x="41059" y="27343"/>
                  </a:lnTo>
                  <a:lnTo>
                    <a:pt x="41452" y="26962"/>
                  </a:lnTo>
                  <a:lnTo>
                    <a:pt x="41452" y="26581"/>
                  </a:lnTo>
                  <a:lnTo>
                    <a:pt x="41452" y="26962"/>
                  </a:lnTo>
                  <a:lnTo>
                    <a:pt x="41452" y="27343"/>
                  </a:lnTo>
                  <a:lnTo>
                    <a:pt x="41452" y="26962"/>
                  </a:lnTo>
                  <a:lnTo>
                    <a:pt x="41452" y="27343"/>
                  </a:lnTo>
                  <a:lnTo>
                    <a:pt x="41846" y="27343"/>
                  </a:lnTo>
                  <a:lnTo>
                    <a:pt x="41846" y="26962"/>
                  </a:lnTo>
                  <a:lnTo>
                    <a:pt x="41846" y="27343"/>
                  </a:lnTo>
                  <a:lnTo>
                    <a:pt x="41846" y="26962"/>
                  </a:lnTo>
                  <a:lnTo>
                    <a:pt x="41846" y="27343"/>
                  </a:lnTo>
                  <a:lnTo>
                    <a:pt x="41452" y="27343"/>
                  </a:lnTo>
                  <a:lnTo>
                    <a:pt x="41452" y="26962"/>
                  </a:lnTo>
                  <a:lnTo>
                    <a:pt x="41452" y="27343"/>
                  </a:lnTo>
                  <a:lnTo>
                    <a:pt x="41452" y="26962"/>
                  </a:lnTo>
                  <a:lnTo>
                    <a:pt x="41846" y="26962"/>
                  </a:lnTo>
                  <a:lnTo>
                    <a:pt x="41452" y="26962"/>
                  </a:lnTo>
                  <a:lnTo>
                    <a:pt x="41846" y="26962"/>
                  </a:lnTo>
                  <a:lnTo>
                    <a:pt x="41846" y="26581"/>
                  </a:lnTo>
                  <a:lnTo>
                    <a:pt x="41846" y="26187"/>
                  </a:lnTo>
                  <a:lnTo>
                    <a:pt x="42227" y="26187"/>
                  </a:lnTo>
                  <a:lnTo>
                    <a:pt x="41846" y="26187"/>
                  </a:lnTo>
                  <a:lnTo>
                    <a:pt x="42227" y="26187"/>
                  </a:lnTo>
                  <a:lnTo>
                    <a:pt x="41846" y="26187"/>
                  </a:lnTo>
                  <a:lnTo>
                    <a:pt x="42227" y="26187"/>
                  </a:lnTo>
                  <a:lnTo>
                    <a:pt x="42227" y="25996"/>
                  </a:lnTo>
                  <a:lnTo>
                    <a:pt x="42227" y="26187"/>
                  </a:lnTo>
                  <a:lnTo>
                    <a:pt x="42227" y="25996"/>
                  </a:lnTo>
                  <a:lnTo>
                    <a:pt x="42227" y="25615"/>
                  </a:lnTo>
                  <a:lnTo>
                    <a:pt x="42621" y="25615"/>
                  </a:lnTo>
                  <a:lnTo>
                    <a:pt x="42621" y="25996"/>
                  </a:lnTo>
                  <a:lnTo>
                    <a:pt x="42621" y="26187"/>
                  </a:lnTo>
                  <a:lnTo>
                    <a:pt x="42621" y="25996"/>
                  </a:lnTo>
                  <a:lnTo>
                    <a:pt x="42621" y="25615"/>
                  </a:lnTo>
                  <a:lnTo>
                    <a:pt x="42621" y="25222"/>
                  </a:lnTo>
                  <a:lnTo>
                    <a:pt x="42621" y="25615"/>
                  </a:lnTo>
                  <a:lnTo>
                    <a:pt x="43002" y="25615"/>
                  </a:lnTo>
                  <a:lnTo>
                    <a:pt x="42621" y="25615"/>
                  </a:lnTo>
                  <a:lnTo>
                    <a:pt x="43002" y="25615"/>
                  </a:lnTo>
                  <a:lnTo>
                    <a:pt x="43002" y="25996"/>
                  </a:lnTo>
                  <a:lnTo>
                    <a:pt x="43395" y="25996"/>
                  </a:lnTo>
                  <a:lnTo>
                    <a:pt x="43002" y="25996"/>
                  </a:lnTo>
                  <a:lnTo>
                    <a:pt x="43002" y="26187"/>
                  </a:lnTo>
                  <a:lnTo>
                    <a:pt x="43002" y="25996"/>
                  </a:lnTo>
                  <a:lnTo>
                    <a:pt x="43002" y="26187"/>
                  </a:lnTo>
                  <a:lnTo>
                    <a:pt x="43395" y="26187"/>
                  </a:lnTo>
                  <a:lnTo>
                    <a:pt x="43002" y="26187"/>
                  </a:lnTo>
                  <a:lnTo>
                    <a:pt x="43395" y="25996"/>
                  </a:lnTo>
                  <a:lnTo>
                    <a:pt x="43586" y="25996"/>
                  </a:lnTo>
                  <a:lnTo>
                    <a:pt x="43586" y="25615"/>
                  </a:lnTo>
                  <a:lnTo>
                    <a:pt x="43586" y="25996"/>
                  </a:lnTo>
                  <a:lnTo>
                    <a:pt x="43586" y="25615"/>
                  </a:lnTo>
                  <a:lnTo>
                    <a:pt x="43586" y="25996"/>
                  </a:lnTo>
                  <a:lnTo>
                    <a:pt x="43980" y="25996"/>
                  </a:lnTo>
                  <a:lnTo>
                    <a:pt x="43586" y="25996"/>
                  </a:lnTo>
                  <a:lnTo>
                    <a:pt x="43980" y="25996"/>
                  </a:lnTo>
                  <a:lnTo>
                    <a:pt x="43586" y="25996"/>
                  </a:lnTo>
                  <a:lnTo>
                    <a:pt x="43980" y="25996"/>
                  </a:lnTo>
                  <a:lnTo>
                    <a:pt x="43586" y="25996"/>
                  </a:lnTo>
                  <a:lnTo>
                    <a:pt x="43980" y="25996"/>
                  </a:lnTo>
                  <a:lnTo>
                    <a:pt x="43586" y="25996"/>
                  </a:lnTo>
                  <a:lnTo>
                    <a:pt x="43586" y="25615"/>
                  </a:lnTo>
                  <a:lnTo>
                    <a:pt x="43586" y="25222"/>
                  </a:lnTo>
                  <a:lnTo>
                    <a:pt x="43395" y="25222"/>
                  </a:lnTo>
                  <a:lnTo>
                    <a:pt x="43395" y="25615"/>
                  </a:lnTo>
                  <a:lnTo>
                    <a:pt x="43395" y="25222"/>
                  </a:lnTo>
                  <a:lnTo>
                    <a:pt x="43395" y="25615"/>
                  </a:lnTo>
                  <a:lnTo>
                    <a:pt x="43002" y="25615"/>
                  </a:lnTo>
                  <a:lnTo>
                    <a:pt x="43002" y="25222"/>
                  </a:lnTo>
                  <a:lnTo>
                    <a:pt x="43002" y="24841"/>
                  </a:lnTo>
                  <a:lnTo>
                    <a:pt x="43002" y="24460"/>
                  </a:lnTo>
                  <a:lnTo>
                    <a:pt x="43002" y="24066"/>
                  </a:lnTo>
                  <a:lnTo>
                    <a:pt x="43002" y="24460"/>
                  </a:lnTo>
                  <a:lnTo>
                    <a:pt x="43002" y="24066"/>
                  </a:lnTo>
                  <a:lnTo>
                    <a:pt x="43002" y="24460"/>
                  </a:lnTo>
                  <a:lnTo>
                    <a:pt x="43002" y="24066"/>
                  </a:lnTo>
                  <a:lnTo>
                    <a:pt x="43395" y="24066"/>
                  </a:lnTo>
                  <a:lnTo>
                    <a:pt x="43002" y="24066"/>
                  </a:lnTo>
                  <a:lnTo>
                    <a:pt x="43002" y="23685"/>
                  </a:lnTo>
                  <a:lnTo>
                    <a:pt x="43395" y="23685"/>
                  </a:lnTo>
                  <a:lnTo>
                    <a:pt x="43002" y="23685"/>
                  </a:lnTo>
                  <a:lnTo>
                    <a:pt x="43395" y="23685"/>
                  </a:lnTo>
                  <a:lnTo>
                    <a:pt x="43002" y="23685"/>
                  </a:lnTo>
                  <a:lnTo>
                    <a:pt x="43002" y="23304"/>
                  </a:lnTo>
                  <a:lnTo>
                    <a:pt x="42621" y="23304"/>
                  </a:lnTo>
                  <a:lnTo>
                    <a:pt x="42621" y="23685"/>
                  </a:lnTo>
                  <a:lnTo>
                    <a:pt x="42621" y="23304"/>
                  </a:lnTo>
                  <a:lnTo>
                    <a:pt x="42621" y="22910"/>
                  </a:lnTo>
                  <a:lnTo>
                    <a:pt x="43002" y="22910"/>
                  </a:lnTo>
                  <a:lnTo>
                    <a:pt x="43395" y="22910"/>
                  </a:lnTo>
                  <a:lnTo>
                    <a:pt x="43002" y="22910"/>
                  </a:lnTo>
                  <a:lnTo>
                    <a:pt x="43395" y="22910"/>
                  </a:lnTo>
                  <a:lnTo>
                    <a:pt x="43395" y="23304"/>
                  </a:lnTo>
                  <a:lnTo>
                    <a:pt x="43002" y="23304"/>
                  </a:lnTo>
                  <a:lnTo>
                    <a:pt x="43395" y="22910"/>
                  </a:lnTo>
                  <a:lnTo>
                    <a:pt x="43002" y="22910"/>
                  </a:lnTo>
                  <a:lnTo>
                    <a:pt x="43002" y="23304"/>
                  </a:lnTo>
                  <a:lnTo>
                    <a:pt x="43002" y="22910"/>
                  </a:lnTo>
                  <a:lnTo>
                    <a:pt x="42621" y="22910"/>
                  </a:lnTo>
                  <a:lnTo>
                    <a:pt x="42621" y="23304"/>
                  </a:lnTo>
                  <a:lnTo>
                    <a:pt x="42621" y="22910"/>
                  </a:lnTo>
                  <a:lnTo>
                    <a:pt x="43002" y="22910"/>
                  </a:lnTo>
                  <a:lnTo>
                    <a:pt x="42621" y="22910"/>
                  </a:lnTo>
                  <a:lnTo>
                    <a:pt x="43002" y="22910"/>
                  </a:lnTo>
                  <a:lnTo>
                    <a:pt x="42621" y="22910"/>
                  </a:lnTo>
                  <a:lnTo>
                    <a:pt x="42621" y="23304"/>
                  </a:lnTo>
                  <a:lnTo>
                    <a:pt x="42621" y="22910"/>
                  </a:lnTo>
                  <a:lnTo>
                    <a:pt x="42621" y="23304"/>
                  </a:lnTo>
                  <a:lnTo>
                    <a:pt x="43002" y="23304"/>
                  </a:lnTo>
                  <a:lnTo>
                    <a:pt x="43395" y="23304"/>
                  </a:lnTo>
                  <a:lnTo>
                    <a:pt x="43002" y="23304"/>
                  </a:lnTo>
                  <a:lnTo>
                    <a:pt x="43395" y="23304"/>
                  </a:lnTo>
                  <a:lnTo>
                    <a:pt x="43002" y="23304"/>
                  </a:lnTo>
                  <a:lnTo>
                    <a:pt x="43002" y="23685"/>
                  </a:lnTo>
                  <a:lnTo>
                    <a:pt x="43002" y="23304"/>
                  </a:lnTo>
                  <a:lnTo>
                    <a:pt x="43002" y="23685"/>
                  </a:lnTo>
                  <a:lnTo>
                    <a:pt x="43002" y="23304"/>
                  </a:lnTo>
                  <a:lnTo>
                    <a:pt x="43002" y="23685"/>
                  </a:lnTo>
                  <a:lnTo>
                    <a:pt x="43002" y="23304"/>
                  </a:lnTo>
                  <a:lnTo>
                    <a:pt x="43395" y="23685"/>
                  </a:lnTo>
                  <a:lnTo>
                    <a:pt x="43395" y="23304"/>
                  </a:lnTo>
                  <a:lnTo>
                    <a:pt x="43395" y="23685"/>
                  </a:lnTo>
                  <a:lnTo>
                    <a:pt x="43395" y="23304"/>
                  </a:lnTo>
                  <a:lnTo>
                    <a:pt x="43395" y="23685"/>
                  </a:lnTo>
                  <a:lnTo>
                    <a:pt x="43395" y="23304"/>
                  </a:lnTo>
                  <a:lnTo>
                    <a:pt x="43395" y="23685"/>
                  </a:lnTo>
                  <a:lnTo>
                    <a:pt x="43395" y="23304"/>
                  </a:lnTo>
                  <a:lnTo>
                    <a:pt x="43395" y="23685"/>
                  </a:lnTo>
                  <a:lnTo>
                    <a:pt x="43586" y="23685"/>
                  </a:lnTo>
                  <a:lnTo>
                    <a:pt x="43395" y="23685"/>
                  </a:lnTo>
                  <a:lnTo>
                    <a:pt x="43395" y="23304"/>
                  </a:lnTo>
                  <a:lnTo>
                    <a:pt x="43586" y="23304"/>
                  </a:lnTo>
                  <a:lnTo>
                    <a:pt x="43395" y="23685"/>
                  </a:lnTo>
                  <a:lnTo>
                    <a:pt x="43586" y="23685"/>
                  </a:lnTo>
                  <a:lnTo>
                    <a:pt x="43395" y="23685"/>
                  </a:lnTo>
                  <a:lnTo>
                    <a:pt x="43586" y="23685"/>
                  </a:lnTo>
                  <a:lnTo>
                    <a:pt x="43395" y="23685"/>
                  </a:lnTo>
                  <a:lnTo>
                    <a:pt x="43586" y="24066"/>
                  </a:lnTo>
                  <a:lnTo>
                    <a:pt x="43586" y="24460"/>
                  </a:lnTo>
                  <a:lnTo>
                    <a:pt x="43395" y="24460"/>
                  </a:lnTo>
                  <a:lnTo>
                    <a:pt x="43002" y="24460"/>
                  </a:lnTo>
                  <a:lnTo>
                    <a:pt x="43395" y="24460"/>
                  </a:lnTo>
                  <a:lnTo>
                    <a:pt x="43586" y="24460"/>
                  </a:lnTo>
                  <a:lnTo>
                    <a:pt x="43586" y="24841"/>
                  </a:lnTo>
                  <a:lnTo>
                    <a:pt x="43586" y="25222"/>
                  </a:lnTo>
                  <a:lnTo>
                    <a:pt x="43586" y="24841"/>
                  </a:lnTo>
                  <a:lnTo>
                    <a:pt x="43586" y="24460"/>
                  </a:lnTo>
                  <a:lnTo>
                    <a:pt x="43980" y="24460"/>
                  </a:lnTo>
                  <a:lnTo>
                    <a:pt x="44373" y="24460"/>
                  </a:lnTo>
                  <a:lnTo>
                    <a:pt x="43980" y="24460"/>
                  </a:lnTo>
                  <a:lnTo>
                    <a:pt x="44373" y="24460"/>
                  </a:lnTo>
                  <a:lnTo>
                    <a:pt x="43980" y="24460"/>
                  </a:lnTo>
                  <a:lnTo>
                    <a:pt x="44373" y="24460"/>
                  </a:lnTo>
                  <a:lnTo>
                    <a:pt x="44373" y="24066"/>
                  </a:lnTo>
                  <a:lnTo>
                    <a:pt x="44373" y="24460"/>
                  </a:lnTo>
                  <a:lnTo>
                    <a:pt x="44373" y="24066"/>
                  </a:lnTo>
                  <a:lnTo>
                    <a:pt x="44373" y="24460"/>
                  </a:lnTo>
                  <a:lnTo>
                    <a:pt x="43980" y="24460"/>
                  </a:lnTo>
                  <a:lnTo>
                    <a:pt x="43980" y="24066"/>
                  </a:lnTo>
                  <a:lnTo>
                    <a:pt x="43586" y="24066"/>
                  </a:lnTo>
                  <a:lnTo>
                    <a:pt x="43980" y="24066"/>
                  </a:lnTo>
                  <a:lnTo>
                    <a:pt x="43586" y="24066"/>
                  </a:lnTo>
                  <a:lnTo>
                    <a:pt x="43586" y="23685"/>
                  </a:lnTo>
                  <a:lnTo>
                    <a:pt x="43980" y="23685"/>
                  </a:lnTo>
                  <a:lnTo>
                    <a:pt x="43586" y="23685"/>
                  </a:lnTo>
                  <a:lnTo>
                    <a:pt x="43586" y="23304"/>
                  </a:lnTo>
                  <a:lnTo>
                    <a:pt x="43395" y="23304"/>
                  </a:lnTo>
                  <a:lnTo>
                    <a:pt x="43586" y="22910"/>
                  </a:lnTo>
                  <a:lnTo>
                    <a:pt x="43586" y="22529"/>
                  </a:lnTo>
                  <a:lnTo>
                    <a:pt x="43980" y="22529"/>
                  </a:lnTo>
                  <a:lnTo>
                    <a:pt x="43586" y="22529"/>
                  </a:lnTo>
                  <a:lnTo>
                    <a:pt x="43395" y="22529"/>
                  </a:lnTo>
                  <a:lnTo>
                    <a:pt x="43395" y="22148"/>
                  </a:lnTo>
                  <a:lnTo>
                    <a:pt x="43586" y="22148"/>
                  </a:lnTo>
                  <a:lnTo>
                    <a:pt x="43586" y="21767"/>
                  </a:lnTo>
                  <a:lnTo>
                    <a:pt x="43586" y="21374"/>
                  </a:lnTo>
                  <a:lnTo>
                    <a:pt x="43586" y="21767"/>
                  </a:lnTo>
                  <a:lnTo>
                    <a:pt x="43586" y="21374"/>
                  </a:lnTo>
                  <a:lnTo>
                    <a:pt x="43586" y="21767"/>
                  </a:lnTo>
                  <a:lnTo>
                    <a:pt x="43586" y="21374"/>
                  </a:lnTo>
                  <a:lnTo>
                    <a:pt x="43586" y="21183"/>
                  </a:lnTo>
                  <a:lnTo>
                    <a:pt x="43586" y="21374"/>
                  </a:lnTo>
                  <a:lnTo>
                    <a:pt x="43586" y="21183"/>
                  </a:lnTo>
                  <a:lnTo>
                    <a:pt x="43586" y="20802"/>
                  </a:lnTo>
                  <a:lnTo>
                    <a:pt x="43395" y="20802"/>
                  </a:lnTo>
                  <a:lnTo>
                    <a:pt x="43395" y="20408"/>
                  </a:lnTo>
                  <a:lnTo>
                    <a:pt x="43586" y="20408"/>
                  </a:lnTo>
                  <a:lnTo>
                    <a:pt x="43395" y="20408"/>
                  </a:lnTo>
                  <a:lnTo>
                    <a:pt x="43586" y="20408"/>
                  </a:lnTo>
                  <a:lnTo>
                    <a:pt x="43395" y="20802"/>
                  </a:lnTo>
                  <a:lnTo>
                    <a:pt x="43586" y="20802"/>
                  </a:lnTo>
                  <a:lnTo>
                    <a:pt x="43586" y="20408"/>
                  </a:lnTo>
                  <a:lnTo>
                    <a:pt x="43586" y="20802"/>
                  </a:lnTo>
                  <a:lnTo>
                    <a:pt x="43586" y="20408"/>
                  </a:lnTo>
                  <a:lnTo>
                    <a:pt x="43586" y="20802"/>
                  </a:lnTo>
                  <a:lnTo>
                    <a:pt x="43586" y="20408"/>
                  </a:lnTo>
                  <a:lnTo>
                    <a:pt x="43980" y="20408"/>
                  </a:lnTo>
                  <a:lnTo>
                    <a:pt x="43586" y="20408"/>
                  </a:lnTo>
                  <a:lnTo>
                    <a:pt x="43980" y="20408"/>
                  </a:lnTo>
                  <a:lnTo>
                    <a:pt x="43980" y="20027"/>
                  </a:lnTo>
                  <a:lnTo>
                    <a:pt x="43980" y="20408"/>
                  </a:lnTo>
                  <a:lnTo>
                    <a:pt x="43980" y="20027"/>
                  </a:lnTo>
                  <a:lnTo>
                    <a:pt x="43980" y="20408"/>
                  </a:lnTo>
                  <a:lnTo>
                    <a:pt x="43980" y="20027"/>
                  </a:lnTo>
                  <a:lnTo>
                    <a:pt x="43980" y="20408"/>
                  </a:lnTo>
                  <a:lnTo>
                    <a:pt x="43980" y="20802"/>
                  </a:lnTo>
                  <a:lnTo>
                    <a:pt x="43980" y="21183"/>
                  </a:lnTo>
                  <a:lnTo>
                    <a:pt x="43980" y="20802"/>
                  </a:lnTo>
                  <a:lnTo>
                    <a:pt x="43980" y="21183"/>
                  </a:lnTo>
                  <a:lnTo>
                    <a:pt x="44373" y="21183"/>
                  </a:lnTo>
                  <a:lnTo>
                    <a:pt x="43980" y="21183"/>
                  </a:lnTo>
                  <a:lnTo>
                    <a:pt x="44373" y="21183"/>
                  </a:lnTo>
                  <a:lnTo>
                    <a:pt x="43980" y="21183"/>
                  </a:lnTo>
                  <a:lnTo>
                    <a:pt x="43586" y="20802"/>
                  </a:lnTo>
                  <a:lnTo>
                    <a:pt x="43586" y="21183"/>
                  </a:lnTo>
                  <a:lnTo>
                    <a:pt x="43980" y="21183"/>
                  </a:lnTo>
                  <a:lnTo>
                    <a:pt x="43980" y="21374"/>
                  </a:lnTo>
                  <a:lnTo>
                    <a:pt x="43980" y="21767"/>
                  </a:lnTo>
                  <a:lnTo>
                    <a:pt x="43586" y="21767"/>
                  </a:lnTo>
                  <a:lnTo>
                    <a:pt x="43980" y="21767"/>
                  </a:lnTo>
                  <a:lnTo>
                    <a:pt x="43980" y="22148"/>
                  </a:lnTo>
                  <a:lnTo>
                    <a:pt x="43980" y="21767"/>
                  </a:lnTo>
                  <a:lnTo>
                    <a:pt x="43980" y="22148"/>
                  </a:lnTo>
                  <a:lnTo>
                    <a:pt x="43980" y="22529"/>
                  </a:lnTo>
                  <a:lnTo>
                    <a:pt x="43980" y="22148"/>
                  </a:lnTo>
                  <a:lnTo>
                    <a:pt x="44373" y="22148"/>
                  </a:lnTo>
                  <a:lnTo>
                    <a:pt x="43980" y="22148"/>
                  </a:lnTo>
                  <a:lnTo>
                    <a:pt x="43980" y="21767"/>
                  </a:lnTo>
                  <a:lnTo>
                    <a:pt x="44373" y="21767"/>
                  </a:lnTo>
                  <a:lnTo>
                    <a:pt x="43980" y="21767"/>
                  </a:lnTo>
                  <a:lnTo>
                    <a:pt x="44373" y="21767"/>
                  </a:lnTo>
                  <a:lnTo>
                    <a:pt x="44754" y="21767"/>
                  </a:lnTo>
                  <a:lnTo>
                    <a:pt x="45148" y="21767"/>
                  </a:lnTo>
                  <a:lnTo>
                    <a:pt x="45542" y="21767"/>
                  </a:lnTo>
                  <a:lnTo>
                    <a:pt x="45542" y="22148"/>
                  </a:lnTo>
                  <a:lnTo>
                    <a:pt x="45542" y="22529"/>
                  </a:lnTo>
                  <a:lnTo>
                    <a:pt x="45923" y="22529"/>
                  </a:lnTo>
                  <a:lnTo>
                    <a:pt x="45542" y="22529"/>
                  </a:lnTo>
                  <a:lnTo>
                    <a:pt x="45542" y="22148"/>
                  </a:lnTo>
                  <a:lnTo>
                    <a:pt x="45542" y="21767"/>
                  </a:lnTo>
                  <a:lnTo>
                    <a:pt x="45923" y="21767"/>
                  </a:lnTo>
                  <a:lnTo>
                    <a:pt x="45923" y="21374"/>
                  </a:lnTo>
                  <a:lnTo>
                    <a:pt x="45923" y="21183"/>
                  </a:lnTo>
                  <a:lnTo>
                    <a:pt x="46316" y="21183"/>
                  </a:lnTo>
                  <a:lnTo>
                    <a:pt x="45923" y="21183"/>
                  </a:lnTo>
                  <a:lnTo>
                    <a:pt x="46316" y="21183"/>
                  </a:lnTo>
                  <a:lnTo>
                    <a:pt x="45923" y="21183"/>
                  </a:lnTo>
                  <a:lnTo>
                    <a:pt x="45923" y="21374"/>
                  </a:lnTo>
                  <a:lnTo>
                    <a:pt x="45542" y="21374"/>
                  </a:lnTo>
                  <a:lnTo>
                    <a:pt x="45923" y="21374"/>
                  </a:lnTo>
                  <a:lnTo>
                    <a:pt x="45542" y="21374"/>
                  </a:lnTo>
                  <a:lnTo>
                    <a:pt x="45148" y="21374"/>
                  </a:lnTo>
                  <a:lnTo>
                    <a:pt x="44754" y="21374"/>
                  </a:lnTo>
                  <a:lnTo>
                    <a:pt x="44754" y="21183"/>
                  </a:lnTo>
                  <a:lnTo>
                    <a:pt x="45148" y="21183"/>
                  </a:lnTo>
                  <a:lnTo>
                    <a:pt x="44754" y="21183"/>
                  </a:lnTo>
                  <a:lnTo>
                    <a:pt x="44754" y="21374"/>
                  </a:lnTo>
                  <a:lnTo>
                    <a:pt x="44373" y="21183"/>
                  </a:lnTo>
                  <a:lnTo>
                    <a:pt x="44373" y="20802"/>
                  </a:lnTo>
                  <a:lnTo>
                    <a:pt x="44373" y="21183"/>
                  </a:lnTo>
                  <a:lnTo>
                    <a:pt x="43980" y="21183"/>
                  </a:lnTo>
                  <a:lnTo>
                    <a:pt x="43980" y="20802"/>
                  </a:lnTo>
                  <a:lnTo>
                    <a:pt x="44373" y="20802"/>
                  </a:lnTo>
                  <a:lnTo>
                    <a:pt x="43980" y="20802"/>
                  </a:lnTo>
                  <a:lnTo>
                    <a:pt x="44373" y="20802"/>
                  </a:lnTo>
                  <a:lnTo>
                    <a:pt x="43980" y="20802"/>
                  </a:lnTo>
                  <a:lnTo>
                    <a:pt x="44373" y="20802"/>
                  </a:lnTo>
                  <a:lnTo>
                    <a:pt x="44373" y="20408"/>
                  </a:lnTo>
                  <a:lnTo>
                    <a:pt x="44373" y="20802"/>
                  </a:lnTo>
                  <a:lnTo>
                    <a:pt x="44373" y="20408"/>
                  </a:lnTo>
                  <a:lnTo>
                    <a:pt x="44373" y="20802"/>
                  </a:lnTo>
                  <a:lnTo>
                    <a:pt x="44373" y="20408"/>
                  </a:lnTo>
                  <a:lnTo>
                    <a:pt x="44754" y="20408"/>
                  </a:lnTo>
                  <a:lnTo>
                    <a:pt x="44754" y="20027"/>
                  </a:lnTo>
                  <a:lnTo>
                    <a:pt x="44373" y="20027"/>
                  </a:lnTo>
                  <a:lnTo>
                    <a:pt x="44754" y="20408"/>
                  </a:lnTo>
                  <a:lnTo>
                    <a:pt x="44373" y="20408"/>
                  </a:lnTo>
                  <a:lnTo>
                    <a:pt x="44373" y="20027"/>
                  </a:lnTo>
                  <a:lnTo>
                    <a:pt x="44373" y="19646"/>
                  </a:lnTo>
                  <a:lnTo>
                    <a:pt x="43980" y="19646"/>
                  </a:lnTo>
                  <a:lnTo>
                    <a:pt x="43980" y="20027"/>
                  </a:lnTo>
                  <a:lnTo>
                    <a:pt x="43980" y="19646"/>
                  </a:lnTo>
                  <a:lnTo>
                    <a:pt x="45148" y="20027"/>
                  </a:lnTo>
                  <a:lnTo>
                    <a:pt x="45923" y="20802"/>
                  </a:lnTo>
                  <a:lnTo>
                    <a:pt x="46316" y="21183"/>
                  </a:lnTo>
                  <a:lnTo>
                    <a:pt x="46710" y="21183"/>
                  </a:lnTo>
                  <a:lnTo>
                    <a:pt x="47485" y="21183"/>
                  </a:lnTo>
                  <a:lnTo>
                    <a:pt x="47866" y="21183"/>
                  </a:lnTo>
                  <a:lnTo>
                    <a:pt x="48069" y="21374"/>
                  </a:lnTo>
                  <a:lnTo>
                    <a:pt x="48069" y="21767"/>
                  </a:lnTo>
                  <a:lnTo>
                    <a:pt x="48463" y="21767"/>
                  </a:lnTo>
                  <a:lnTo>
                    <a:pt x="48463" y="22148"/>
                  </a:lnTo>
                  <a:lnTo>
                    <a:pt x="48463" y="22529"/>
                  </a:lnTo>
                  <a:lnTo>
                    <a:pt x="48463" y="22910"/>
                  </a:lnTo>
                  <a:lnTo>
                    <a:pt x="48069" y="22910"/>
                  </a:lnTo>
                  <a:lnTo>
                    <a:pt x="47866" y="23304"/>
                  </a:lnTo>
                  <a:lnTo>
                    <a:pt x="47866" y="23685"/>
                  </a:lnTo>
                  <a:lnTo>
                    <a:pt x="47485" y="23685"/>
                  </a:lnTo>
                  <a:lnTo>
                    <a:pt x="47485" y="24066"/>
                  </a:lnTo>
                  <a:lnTo>
                    <a:pt x="47485" y="24460"/>
                  </a:lnTo>
                  <a:lnTo>
                    <a:pt x="47091" y="24841"/>
                  </a:lnTo>
                  <a:lnTo>
                    <a:pt x="47091" y="25222"/>
                  </a:lnTo>
                  <a:lnTo>
                    <a:pt x="47091" y="25615"/>
                  </a:lnTo>
                  <a:lnTo>
                    <a:pt x="47485" y="25615"/>
                  </a:lnTo>
                  <a:lnTo>
                    <a:pt x="47866" y="25996"/>
                  </a:lnTo>
                  <a:lnTo>
                    <a:pt x="48069" y="25996"/>
                  </a:lnTo>
                  <a:lnTo>
                    <a:pt x="48069" y="26187"/>
                  </a:lnTo>
                  <a:lnTo>
                    <a:pt x="48463" y="26187"/>
                  </a:lnTo>
                  <a:lnTo>
                    <a:pt x="48463" y="26581"/>
                  </a:lnTo>
                  <a:lnTo>
                    <a:pt x="48844" y="26962"/>
                  </a:lnTo>
                  <a:lnTo>
                    <a:pt x="48844" y="27343"/>
                  </a:lnTo>
                  <a:lnTo>
                    <a:pt x="48463" y="27343"/>
                  </a:lnTo>
                  <a:lnTo>
                    <a:pt x="48844" y="27343"/>
                  </a:lnTo>
                  <a:lnTo>
                    <a:pt x="49237" y="27343"/>
                  </a:lnTo>
                  <a:lnTo>
                    <a:pt x="49618" y="27343"/>
                  </a:lnTo>
                  <a:lnTo>
                    <a:pt x="49618" y="27736"/>
                  </a:lnTo>
                  <a:lnTo>
                    <a:pt x="50012" y="27736"/>
                  </a:lnTo>
                  <a:lnTo>
                    <a:pt x="50406" y="27736"/>
                  </a:lnTo>
                  <a:lnTo>
                    <a:pt x="50406" y="28117"/>
                  </a:lnTo>
                  <a:lnTo>
                    <a:pt x="50787" y="28117"/>
                  </a:lnTo>
                  <a:lnTo>
                    <a:pt x="51181" y="28117"/>
                  </a:lnTo>
                  <a:lnTo>
                    <a:pt x="51181" y="28498"/>
                  </a:lnTo>
                  <a:lnTo>
                    <a:pt x="51181" y="28892"/>
                  </a:lnTo>
                  <a:lnTo>
                    <a:pt x="51574" y="28892"/>
                  </a:lnTo>
                  <a:lnTo>
                    <a:pt x="51574" y="28498"/>
                  </a:lnTo>
                  <a:lnTo>
                    <a:pt x="51955" y="28498"/>
                  </a:lnTo>
                  <a:lnTo>
                    <a:pt x="52349" y="28117"/>
                  </a:lnTo>
                  <a:lnTo>
                    <a:pt x="52743" y="28117"/>
                  </a:lnTo>
                  <a:lnTo>
                    <a:pt x="53327" y="27736"/>
                  </a:lnTo>
                  <a:lnTo>
                    <a:pt x="53708" y="27736"/>
                  </a:lnTo>
                  <a:lnTo>
                    <a:pt x="53708" y="27343"/>
                  </a:lnTo>
                  <a:lnTo>
                    <a:pt x="55270" y="26581"/>
                  </a:lnTo>
                  <a:lnTo>
                    <a:pt x="55651" y="26581"/>
                  </a:lnTo>
                  <a:lnTo>
                    <a:pt x="56045" y="26581"/>
                  </a:lnTo>
                  <a:lnTo>
                    <a:pt x="56438" y="26962"/>
                  </a:lnTo>
                  <a:lnTo>
                    <a:pt x="56819" y="27343"/>
                  </a:lnTo>
                  <a:lnTo>
                    <a:pt x="57213" y="27736"/>
                  </a:lnTo>
                  <a:lnTo>
                    <a:pt x="57213" y="28117"/>
                  </a:lnTo>
                  <a:lnTo>
                    <a:pt x="57607" y="28117"/>
                  </a:lnTo>
                  <a:lnTo>
                    <a:pt x="57797" y="28117"/>
                  </a:lnTo>
                  <a:lnTo>
                    <a:pt x="57797" y="27736"/>
                  </a:lnTo>
                  <a:lnTo>
                    <a:pt x="57797" y="27343"/>
                  </a:lnTo>
                  <a:lnTo>
                    <a:pt x="58191" y="27343"/>
                  </a:lnTo>
                  <a:lnTo>
                    <a:pt x="58572" y="26962"/>
                  </a:lnTo>
                  <a:lnTo>
                    <a:pt x="58572" y="26581"/>
                  </a:lnTo>
                  <a:lnTo>
                    <a:pt x="58191" y="26581"/>
                  </a:lnTo>
                  <a:lnTo>
                    <a:pt x="58191" y="26187"/>
                  </a:lnTo>
                  <a:lnTo>
                    <a:pt x="58191" y="25615"/>
                  </a:lnTo>
                  <a:lnTo>
                    <a:pt x="58572" y="25615"/>
                  </a:lnTo>
                  <a:lnTo>
                    <a:pt x="59359" y="25615"/>
                  </a:lnTo>
                  <a:lnTo>
                    <a:pt x="59740" y="25615"/>
                  </a:lnTo>
                  <a:lnTo>
                    <a:pt x="60134" y="25615"/>
                  </a:lnTo>
                  <a:lnTo>
                    <a:pt x="60528" y="25615"/>
                  </a:lnTo>
                  <a:lnTo>
                    <a:pt x="60528" y="25996"/>
                  </a:lnTo>
                  <a:lnTo>
                    <a:pt x="60528" y="26581"/>
                  </a:lnTo>
                  <a:lnTo>
                    <a:pt x="61696" y="26962"/>
                  </a:lnTo>
                  <a:lnTo>
                    <a:pt x="62077" y="26962"/>
                  </a:lnTo>
                  <a:lnTo>
                    <a:pt x="62268" y="26962"/>
                  </a:lnTo>
                  <a:lnTo>
                    <a:pt x="62268" y="27343"/>
                  </a:lnTo>
                  <a:lnTo>
                    <a:pt x="62661" y="27343"/>
                  </a:lnTo>
                  <a:lnTo>
                    <a:pt x="62661" y="27736"/>
                  </a:lnTo>
                  <a:lnTo>
                    <a:pt x="62661" y="28117"/>
                  </a:lnTo>
                  <a:lnTo>
                    <a:pt x="63055" y="28117"/>
                  </a:lnTo>
                  <a:lnTo>
                    <a:pt x="63830" y="28498"/>
                  </a:lnTo>
                  <a:lnTo>
                    <a:pt x="64223" y="28498"/>
                  </a:lnTo>
                  <a:lnTo>
                    <a:pt x="64604" y="28117"/>
                  </a:lnTo>
                  <a:lnTo>
                    <a:pt x="64998" y="28498"/>
                  </a:lnTo>
                  <a:lnTo>
                    <a:pt x="65392" y="28892"/>
                  </a:lnTo>
                  <a:lnTo>
                    <a:pt x="65773" y="29654"/>
                  </a:lnTo>
                  <a:lnTo>
                    <a:pt x="65773" y="30048"/>
                  </a:lnTo>
                  <a:lnTo>
                    <a:pt x="66560" y="30048"/>
                  </a:lnTo>
                  <a:lnTo>
                    <a:pt x="66941" y="30429"/>
                  </a:lnTo>
                  <a:lnTo>
                    <a:pt x="67144" y="30810"/>
                  </a:lnTo>
                  <a:lnTo>
                    <a:pt x="66941" y="31775"/>
                  </a:lnTo>
                  <a:lnTo>
                    <a:pt x="66560" y="32156"/>
                  </a:lnTo>
                  <a:lnTo>
                    <a:pt x="66167" y="32156"/>
                  </a:lnTo>
                  <a:lnTo>
                    <a:pt x="65392" y="32550"/>
                  </a:lnTo>
                  <a:lnTo>
                    <a:pt x="65392" y="32931"/>
                  </a:lnTo>
                  <a:lnTo>
                    <a:pt x="65392" y="33324"/>
                  </a:lnTo>
                  <a:lnTo>
                    <a:pt x="65773" y="33324"/>
                  </a:lnTo>
                  <a:lnTo>
                    <a:pt x="65773" y="33705"/>
                  </a:lnTo>
                  <a:lnTo>
                    <a:pt x="66167" y="33705"/>
                  </a:lnTo>
                  <a:lnTo>
                    <a:pt x="65773" y="34480"/>
                  </a:lnTo>
                  <a:lnTo>
                    <a:pt x="66167" y="35242"/>
                  </a:lnTo>
                  <a:lnTo>
                    <a:pt x="66167" y="35636"/>
                  </a:lnTo>
                  <a:lnTo>
                    <a:pt x="66167" y="35826"/>
                  </a:lnTo>
                  <a:lnTo>
                    <a:pt x="66560" y="36982"/>
                  </a:lnTo>
                  <a:lnTo>
                    <a:pt x="67525" y="37363"/>
                  </a:lnTo>
                  <a:lnTo>
                    <a:pt x="67919" y="37363"/>
                  </a:lnTo>
                  <a:lnTo>
                    <a:pt x="68300" y="37363"/>
                  </a:lnTo>
                  <a:lnTo>
                    <a:pt x="68694" y="37744"/>
                  </a:lnTo>
                  <a:lnTo>
                    <a:pt x="69088" y="37744"/>
                  </a:lnTo>
                  <a:lnTo>
                    <a:pt x="69088" y="38138"/>
                  </a:lnTo>
                  <a:lnTo>
                    <a:pt x="69088" y="38519"/>
                  </a:lnTo>
                  <a:lnTo>
                    <a:pt x="69481" y="38900"/>
                  </a:lnTo>
                  <a:lnTo>
                    <a:pt x="69481" y="39293"/>
                  </a:lnTo>
                  <a:lnTo>
                    <a:pt x="69088" y="40640"/>
                  </a:lnTo>
                  <a:lnTo>
                    <a:pt x="68300" y="44107"/>
                  </a:lnTo>
                  <a:lnTo>
                    <a:pt x="70256" y="43713"/>
                  </a:lnTo>
                  <a:lnTo>
                    <a:pt x="70637" y="43713"/>
                  </a:lnTo>
                  <a:lnTo>
                    <a:pt x="71031" y="44107"/>
                  </a:lnTo>
                  <a:lnTo>
                    <a:pt x="71805" y="43332"/>
                  </a:lnTo>
                  <a:lnTo>
                    <a:pt x="72390" y="43713"/>
                  </a:lnTo>
                  <a:lnTo>
                    <a:pt x="72783" y="43713"/>
                  </a:lnTo>
                  <a:lnTo>
                    <a:pt x="73177" y="43713"/>
                  </a:lnTo>
                  <a:lnTo>
                    <a:pt x="73558" y="44107"/>
                  </a:lnTo>
                  <a:lnTo>
                    <a:pt x="73952" y="44107"/>
                  </a:lnTo>
                  <a:lnTo>
                    <a:pt x="74345" y="44107"/>
                  </a:lnTo>
                  <a:lnTo>
                    <a:pt x="74726" y="44107"/>
                  </a:lnTo>
                  <a:lnTo>
                    <a:pt x="75514" y="43713"/>
                  </a:lnTo>
                  <a:lnTo>
                    <a:pt x="75895" y="42951"/>
                  </a:lnTo>
                  <a:lnTo>
                    <a:pt x="76873" y="42951"/>
                  </a:lnTo>
                  <a:lnTo>
                    <a:pt x="76873" y="43332"/>
                  </a:lnTo>
                  <a:lnTo>
                    <a:pt x="76873" y="43713"/>
                  </a:lnTo>
                  <a:lnTo>
                    <a:pt x="77647" y="44488"/>
                  </a:lnTo>
                  <a:lnTo>
                    <a:pt x="77647" y="45453"/>
                  </a:lnTo>
                  <a:lnTo>
                    <a:pt x="78422" y="46228"/>
                  </a:lnTo>
                  <a:lnTo>
                    <a:pt x="78816" y="46609"/>
                  </a:lnTo>
                  <a:lnTo>
                    <a:pt x="79984" y="46609"/>
                  </a:lnTo>
                  <a:lnTo>
                    <a:pt x="81153" y="46990"/>
                  </a:lnTo>
                  <a:lnTo>
                    <a:pt x="81737" y="47383"/>
                  </a:lnTo>
                  <a:lnTo>
                    <a:pt x="82130" y="47383"/>
                  </a:lnTo>
                  <a:lnTo>
                    <a:pt x="82905" y="48145"/>
                  </a:lnTo>
                  <a:lnTo>
                    <a:pt x="82905" y="48539"/>
                  </a:lnTo>
                  <a:lnTo>
                    <a:pt x="83286" y="48920"/>
                  </a:lnTo>
                  <a:lnTo>
                    <a:pt x="83680" y="49301"/>
                  </a:lnTo>
                  <a:lnTo>
                    <a:pt x="84455" y="49695"/>
                  </a:lnTo>
                  <a:lnTo>
                    <a:pt x="85623" y="50076"/>
                  </a:lnTo>
                  <a:lnTo>
                    <a:pt x="86017" y="50076"/>
                  </a:lnTo>
                  <a:lnTo>
                    <a:pt x="86207" y="49695"/>
                  </a:lnTo>
                  <a:lnTo>
                    <a:pt x="86601" y="49695"/>
                  </a:lnTo>
                  <a:lnTo>
                    <a:pt x="88938" y="49695"/>
                  </a:lnTo>
                  <a:lnTo>
                    <a:pt x="89319" y="50076"/>
                  </a:lnTo>
                  <a:lnTo>
                    <a:pt x="89712" y="50076"/>
                  </a:lnTo>
                  <a:lnTo>
                    <a:pt x="90106" y="49695"/>
                  </a:lnTo>
                  <a:lnTo>
                    <a:pt x="90487" y="49695"/>
                  </a:lnTo>
                  <a:lnTo>
                    <a:pt x="91071" y="50076"/>
                  </a:lnTo>
                  <a:lnTo>
                    <a:pt x="91071" y="50266"/>
                  </a:lnTo>
                  <a:lnTo>
                    <a:pt x="91465" y="50660"/>
                  </a:lnTo>
                  <a:lnTo>
                    <a:pt x="91859" y="50660"/>
                  </a:lnTo>
                  <a:lnTo>
                    <a:pt x="92240" y="51041"/>
                  </a:lnTo>
                  <a:lnTo>
                    <a:pt x="92633" y="51422"/>
                  </a:lnTo>
                  <a:lnTo>
                    <a:pt x="93027" y="51816"/>
                  </a:lnTo>
                  <a:lnTo>
                    <a:pt x="93027" y="52197"/>
                  </a:lnTo>
                  <a:lnTo>
                    <a:pt x="93408" y="52197"/>
                  </a:lnTo>
                  <a:lnTo>
                    <a:pt x="94970" y="51422"/>
                  </a:lnTo>
                  <a:lnTo>
                    <a:pt x="94970" y="51816"/>
                  </a:lnTo>
                  <a:lnTo>
                    <a:pt x="95554" y="52197"/>
                  </a:lnTo>
                  <a:lnTo>
                    <a:pt x="95935" y="52578"/>
                  </a:lnTo>
                  <a:lnTo>
                    <a:pt x="96723" y="52971"/>
                  </a:lnTo>
                  <a:lnTo>
                    <a:pt x="96723" y="53733"/>
                  </a:lnTo>
                  <a:lnTo>
                    <a:pt x="96723" y="54889"/>
                  </a:lnTo>
                  <a:lnTo>
                    <a:pt x="97104" y="54889"/>
                  </a:lnTo>
                  <a:lnTo>
                    <a:pt x="97104" y="55079"/>
                  </a:lnTo>
                  <a:lnTo>
                    <a:pt x="97104" y="55473"/>
                  </a:lnTo>
                  <a:lnTo>
                    <a:pt x="97497" y="55854"/>
                  </a:lnTo>
                  <a:lnTo>
                    <a:pt x="98272" y="56629"/>
                  </a:lnTo>
                  <a:lnTo>
                    <a:pt x="98666" y="57010"/>
                  </a:lnTo>
                  <a:lnTo>
                    <a:pt x="99060" y="57010"/>
                  </a:lnTo>
                  <a:lnTo>
                    <a:pt x="99441" y="57785"/>
                  </a:lnTo>
                  <a:lnTo>
                    <a:pt x="99834" y="57785"/>
                  </a:lnTo>
                  <a:lnTo>
                    <a:pt x="100418" y="58547"/>
                  </a:lnTo>
                  <a:lnTo>
                    <a:pt x="100799" y="59321"/>
                  </a:lnTo>
                  <a:lnTo>
                    <a:pt x="101193" y="59905"/>
                  </a:lnTo>
                  <a:lnTo>
                    <a:pt x="101587" y="59905"/>
                  </a:lnTo>
                  <a:lnTo>
                    <a:pt x="101587" y="59715"/>
                  </a:lnTo>
                  <a:lnTo>
                    <a:pt x="101968" y="59715"/>
                  </a:lnTo>
                  <a:lnTo>
                    <a:pt x="102362" y="59715"/>
                  </a:lnTo>
                  <a:lnTo>
                    <a:pt x="103136" y="59321"/>
                  </a:lnTo>
                  <a:lnTo>
                    <a:pt x="103530" y="59321"/>
                  </a:lnTo>
                  <a:lnTo>
                    <a:pt x="103924" y="59321"/>
                  </a:lnTo>
                  <a:lnTo>
                    <a:pt x="104305" y="59321"/>
                  </a:lnTo>
                  <a:lnTo>
                    <a:pt x="104889" y="58940"/>
                  </a:lnTo>
                  <a:lnTo>
                    <a:pt x="105283" y="58940"/>
                  </a:lnTo>
                  <a:lnTo>
                    <a:pt x="105676" y="58940"/>
                  </a:lnTo>
                  <a:lnTo>
                    <a:pt x="106845" y="59321"/>
                  </a:lnTo>
                  <a:lnTo>
                    <a:pt x="108013" y="59321"/>
                  </a:lnTo>
                  <a:lnTo>
                    <a:pt x="109181" y="59715"/>
                  </a:lnTo>
                  <a:lnTo>
                    <a:pt x="109753" y="59715"/>
                  </a:lnTo>
                  <a:lnTo>
                    <a:pt x="110921" y="59905"/>
                  </a:lnTo>
                  <a:lnTo>
                    <a:pt x="111315" y="59905"/>
                  </a:lnTo>
                  <a:lnTo>
                    <a:pt x="111315" y="59715"/>
                  </a:lnTo>
                  <a:lnTo>
                    <a:pt x="111709" y="58547"/>
                  </a:lnTo>
                  <a:lnTo>
                    <a:pt x="111709" y="58166"/>
                  </a:lnTo>
                  <a:lnTo>
                    <a:pt x="111709" y="57785"/>
                  </a:lnTo>
                  <a:lnTo>
                    <a:pt x="112090" y="57391"/>
                  </a:lnTo>
                  <a:lnTo>
                    <a:pt x="112483" y="57391"/>
                  </a:lnTo>
                  <a:lnTo>
                    <a:pt x="112877" y="57391"/>
                  </a:lnTo>
                  <a:lnTo>
                    <a:pt x="113258" y="57391"/>
                  </a:lnTo>
                  <a:lnTo>
                    <a:pt x="113258" y="57010"/>
                  </a:lnTo>
                  <a:lnTo>
                    <a:pt x="113652" y="57010"/>
                  </a:lnTo>
                  <a:lnTo>
                    <a:pt x="114427" y="56629"/>
                  </a:lnTo>
                  <a:lnTo>
                    <a:pt x="114427" y="56235"/>
                  </a:lnTo>
                  <a:lnTo>
                    <a:pt x="114630" y="56235"/>
                  </a:lnTo>
                  <a:lnTo>
                    <a:pt x="115011" y="55854"/>
                  </a:lnTo>
                  <a:lnTo>
                    <a:pt x="115404" y="55473"/>
                  </a:lnTo>
                  <a:lnTo>
                    <a:pt x="115798" y="55473"/>
                  </a:lnTo>
                  <a:lnTo>
                    <a:pt x="116179" y="55079"/>
                  </a:lnTo>
                  <a:lnTo>
                    <a:pt x="116179" y="54889"/>
                  </a:lnTo>
                  <a:lnTo>
                    <a:pt x="116179" y="54508"/>
                  </a:lnTo>
                  <a:lnTo>
                    <a:pt x="116954" y="54127"/>
                  </a:lnTo>
                  <a:lnTo>
                    <a:pt x="118122" y="54127"/>
                  </a:lnTo>
                  <a:lnTo>
                    <a:pt x="118910" y="54127"/>
                  </a:lnTo>
                  <a:lnTo>
                    <a:pt x="118516" y="55079"/>
                  </a:lnTo>
                  <a:lnTo>
                    <a:pt x="118910" y="55854"/>
                  </a:lnTo>
                  <a:lnTo>
                    <a:pt x="118910" y="56235"/>
                  </a:lnTo>
                  <a:lnTo>
                    <a:pt x="119291" y="56629"/>
                  </a:lnTo>
                  <a:lnTo>
                    <a:pt x="119291" y="57010"/>
                  </a:lnTo>
                  <a:lnTo>
                    <a:pt x="119494" y="57010"/>
                  </a:lnTo>
                  <a:lnTo>
                    <a:pt x="119494" y="57391"/>
                  </a:lnTo>
                  <a:lnTo>
                    <a:pt x="119494" y="57785"/>
                  </a:lnTo>
                  <a:lnTo>
                    <a:pt x="119494" y="58166"/>
                  </a:lnTo>
                  <a:lnTo>
                    <a:pt x="119875" y="58547"/>
                  </a:lnTo>
                  <a:lnTo>
                    <a:pt x="120269" y="58547"/>
                  </a:lnTo>
                  <a:lnTo>
                    <a:pt x="120662" y="58940"/>
                  </a:lnTo>
                  <a:lnTo>
                    <a:pt x="121043" y="59321"/>
                  </a:lnTo>
                  <a:lnTo>
                    <a:pt x="121043" y="59715"/>
                  </a:lnTo>
                  <a:lnTo>
                    <a:pt x="121437" y="59905"/>
                  </a:lnTo>
                  <a:lnTo>
                    <a:pt x="122212" y="60286"/>
                  </a:lnTo>
                  <a:lnTo>
                    <a:pt x="122605" y="60286"/>
                  </a:lnTo>
                  <a:lnTo>
                    <a:pt x="122986" y="59715"/>
                  </a:lnTo>
                  <a:lnTo>
                    <a:pt x="123774" y="59715"/>
                  </a:lnTo>
                  <a:lnTo>
                    <a:pt x="123964" y="59321"/>
                  </a:lnTo>
                  <a:lnTo>
                    <a:pt x="124739" y="59715"/>
                  </a:lnTo>
                  <a:lnTo>
                    <a:pt x="125526" y="59905"/>
                  </a:lnTo>
                  <a:lnTo>
                    <a:pt x="125907" y="59905"/>
                  </a:lnTo>
                  <a:lnTo>
                    <a:pt x="126301" y="59905"/>
                  </a:lnTo>
                  <a:lnTo>
                    <a:pt x="127469" y="60286"/>
                  </a:lnTo>
                  <a:lnTo>
                    <a:pt x="127076" y="61442"/>
                  </a:lnTo>
                  <a:lnTo>
                    <a:pt x="128638" y="62217"/>
                  </a:lnTo>
                  <a:lnTo>
                    <a:pt x="128638" y="62598"/>
                  </a:lnTo>
                  <a:lnTo>
                    <a:pt x="128638" y="62979"/>
                  </a:lnTo>
                  <a:lnTo>
                    <a:pt x="128638" y="63373"/>
                  </a:lnTo>
                  <a:lnTo>
                    <a:pt x="129603" y="64325"/>
                  </a:lnTo>
                  <a:lnTo>
                    <a:pt x="129997" y="64325"/>
                  </a:lnTo>
                  <a:lnTo>
                    <a:pt x="131165" y="63754"/>
                  </a:lnTo>
                  <a:lnTo>
                    <a:pt x="131559" y="64135"/>
                  </a:lnTo>
                  <a:lnTo>
                    <a:pt x="131940" y="64135"/>
                  </a:lnTo>
                  <a:lnTo>
                    <a:pt x="132727" y="63373"/>
                  </a:lnTo>
                  <a:lnTo>
                    <a:pt x="133502" y="64135"/>
                  </a:lnTo>
                  <a:lnTo>
                    <a:pt x="133502" y="64325"/>
                  </a:lnTo>
                  <a:lnTo>
                    <a:pt x="133692" y="64719"/>
                  </a:lnTo>
                  <a:lnTo>
                    <a:pt x="133692" y="65100"/>
                  </a:lnTo>
                  <a:lnTo>
                    <a:pt x="133692" y="65481"/>
                  </a:lnTo>
                  <a:lnTo>
                    <a:pt x="134086" y="65874"/>
                  </a:lnTo>
                  <a:lnTo>
                    <a:pt x="134861" y="65874"/>
                  </a:lnTo>
                  <a:lnTo>
                    <a:pt x="135255" y="66255"/>
                  </a:lnTo>
                  <a:lnTo>
                    <a:pt x="135255" y="66636"/>
                  </a:lnTo>
                  <a:lnTo>
                    <a:pt x="135255" y="67030"/>
                  </a:lnTo>
                  <a:lnTo>
                    <a:pt x="135255" y="67411"/>
                  </a:lnTo>
                  <a:lnTo>
                    <a:pt x="135636" y="67792"/>
                  </a:lnTo>
                  <a:lnTo>
                    <a:pt x="135636" y="68186"/>
                  </a:lnTo>
                  <a:lnTo>
                    <a:pt x="135636" y="68567"/>
                  </a:lnTo>
                  <a:lnTo>
                    <a:pt x="136029" y="69151"/>
                  </a:lnTo>
                  <a:lnTo>
                    <a:pt x="136029" y="69532"/>
                  </a:lnTo>
                  <a:lnTo>
                    <a:pt x="136029" y="70307"/>
                  </a:lnTo>
                  <a:lnTo>
                    <a:pt x="136029" y="70688"/>
                  </a:lnTo>
                  <a:lnTo>
                    <a:pt x="136029" y="71069"/>
                  </a:lnTo>
                  <a:lnTo>
                    <a:pt x="135636" y="71450"/>
                  </a:lnTo>
                  <a:lnTo>
                    <a:pt x="136029" y="71843"/>
                  </a:lnTo>
                  <a:lnTo>
                    <a:pt x="136029" y="72224"/>
                  </a:lnTo>
                  <a:lnTo>
                    <a:pt x="136423" y="72618"/>
                  </a:lnTo>
                  <a:lnTo>
                    <a:pt x="136423" y="72999"/>
                  </a:lnTo>
                  <a:lnTo>
                    <a:pt x="136423" y="73380"/>
                  </a:lnTo>
                  <a:lnTo>
                    <a:pt x="136804" y="73774"/>
                  </a:lnTo>
                  <a:lnTo>
                    <a:pt x="137198" y="73774"/>
                  </a:lnTo>
                  <a:lnTo>
                    <a:pt x="137591" y="73774"/>
                  </a:lnTo>
                  <a:lnTo>
                    <a:pt x="137972" y="73774"/>
                  </a:lnTo>
                  <a:lnTo>
                    <a:pt x="138176" y="73774"/>
                  </a:lnTo>
                  <a:lnTo>
                    <a:pt x="138557" y="73964"/>
                  </a:lnTo>
                  <a:lnTo>
                    <a:pt x="138950" y="74345"/>
                  </a:lnTo>
                  <a:lnTo>
                    <a:pt x="138950" y="74726"/>
                  </a:lnTo>
                  <a:lnTo>
                    <a:pt x="139344" y="75120"/>
                  </a:lnTo>
                  <a:lnTo>
                    <a:pt x="139725" y="75120"/>
                  </a:lnTo>
                  <a:lnTo>
                    <a:pt x="140119" y="75120"/>
                  </a:lnTo>
                  <a:lnTo>
                    <a:pt x="140512" y="75120"/>
                  </a:lnTo>
                  <a:lnTo>
                    <a:pt x="140893" y="75882"/>
                  </a:lnTo>
                  <a:lnTo>
                    <a:pt x="141287" y="76276"/>
                  </a:lnTo>
                  <a:lnTo>
                    <a:pt x="142062" y="76657"/>
                  </a:lnTo>
                  <a:lnTo>
                    <a:pt x="142455" y="76657"/>
                  </a:lnTo>
                  <a:lnTo>
                    <a:pt x="142849" y="76657"/>
                  </a:lnTo>
                  <a:lnTo>
                    <a:pt x="143421" y="77431"/>
                  </a:lnTo>
                  <a:lnTo>
                    <a:pt x="143421" y="78206"/>
                  </a:lnTo>
                  <a:lnTo>
                    <a:pt x="143040" y="78587"/>
                  </a:lnTo>
                  <a:lnTo>
                    <a:pt x="142849" y="78587"/>
                  </a:lnTo>
                  <a:lnTo>
                    <a:pt x="142455" y="78587"/>
                  </a:lnTo>
                  <a:lnTo>
                    <a:pt x="142062" y="78587"/>
                  </a:lnTo>
                  <a:lnTo>
                    <a:pt x="141681" y="78778"/>
                  </a:lnTo>
                  <a:lnTo>
                    <a:pt x="141287" y="79159"/>
                  </a:lnTo>
                  <a:lnTo>
                    <a:pt x="141287" y="79552"/>
                  </a:lnTo>
                  <a:lnTo>
                    <a:pt x="141681" y="79552"/>
                  </a:lnTo>
                  <a:lnTo>
                    <a:pt x="141681" y="80314"/>
                  </a:lnTo>
                  <a:lnTo>
                    <a:pt x="135255" y="83400"/>
                  </a:lnTo>
                  <a:lnTo>
                    <a:pt x="134861" y="83591"/>
                  </a:lnTo>
                  <a:lnTo>
                    <a:pt x="134467" y="83972"/>
                  </a:lnTo>
                  <a:lnTo>
                    <a:pt x="133692" y="84366"/>
                  </a:lnTo>
                  <a:lnTo>
                    <a:pt x="133108" y="85140"/>
                  </a:lnTo>
                  <a:lnTo>
                    <a:pt x="132727" y="85140"/>
                  </a:lnTo>
                  <a:lnTo>
                    <a:pt x="132334" y="85140"/>
                  </a:lnTo>
                  <a:lnTo>
                    <a:pt x="131559" y="85140"/>
                  </a:lnTo>
                  <a:lnTo>
                    <a:pt x="131165" y="84747"/>
                  </a:lnTo>
                  <a:lnTo>
                    <a:pt x="130771" y="84366"/>
                  </a:lnTo>
                  <a:lnTo>
                    <a:pt x="129997" y="83972"/>
                  </a:lnTo>
                  <a:lnTo>
                    <a:pt x="128828" y="82245"/>
                  </a:lnTo>
                  <a:lnTo>
                    <a:pt x="127850" y="82245"/>
                  </a:lnTo>
                  <a:lnTo>
                    <a:pt x="127076" y="82245"/>
                  </a:lnTo>
                  <a:lnTo>
                    <a:pt x="126695" y="82626"/>
                  </a:lnTo>
                  <a:lnTo>
                    <a:pt x="124358" y="83972"/>
                  </a:lnTo>
                  <a:lnTo>
                    <a:pt x="123774" y="84366"/>
                  </a:lnTo>
                  <a:lnTo>
                    <a:pt x="122986" y="84747"/>
                  </a:lnTo>
                  <a:lnTo>
                    <a:pt x="121818" y="85521"/>
                  </a:lnTo>
                  <a:lnTo>
                    <a:pt x="121818" y="85902"/>
                  </a:lnTo>
                  <a:lnTo>
                    <a:pt x="121818" y="86296"/>
                  </a:lnTo>
                  <a:lnTo>
                    <a:pt x="121818" y="87058"/>
                  </a:lnTo>
                  <a:lnTo>
                    <a:pt x="121043" y="87452"/>
                  </a:lnTo>
                  <a:lnTo>
                    <a:pt x="120269" y="87833"/>
                  </a:lnTo>
                  <a:lnTo>
                    <a:pt x="119875" y="87452"/>
                  </a:lnTo>
                  <a:lnTo>
                    <a:pt x="119291" y="86677"/>
                  </a:lnTo>
                  <a:lnTo>
                    <a:pt x="118910" y="86296"/>
                  </a:lnTo>
                  <a:lnTo>
                    <a:pt x="117348" y="85902"/>
                  </a:lnTo>
                  <a:lnTo>
                    <a:pt x="116573" y="86296"/>
                  </a:lnTo>
                  <a:lnTo>
                    <a:pt x="114630" y="85521"/>
                  </a:lnTo>
                  <a:lnTo>
                    <a:pt x="114630" y="85140"/>
                  </a:lnTo>
                  <a:lnTo>
                    <a:pt x="114427" y="85140"/>
                  </a:lnTo>
                  <a:lnTo>
                    <a:pt x="114427" y="84747"/>
                  </a:lnTo>
                  <a:lnTo>
                    <a:pt x="114427" y="84366"/>
                  </a:lnTo>
                  <a:lnTo>
                    <a:pt x="114427" y="83972"/>
                  </a:lnTo>
                  <a:lnTo>
                    <a:pt x="112483" y="83019"/>
                  </a:lnTo>
                  <a:lnTo>
                    <a:pt x="112090" y="83591"/>
                  </a:lnTo>
                  <a:lnTo>
                    <a:pt x="110921" y="83591"/>
                  </a:lnTo>
                  <a:lnTo>
                    <a:pt x="109753" y="83972"/>
                  </a:lnTo>
                  <a:lnTo>
                    <a:pt x="109562" y="84366"/>
                  </a:lnTo>
                  <a:lnTo>
                    <a:pt x="108394" y="83972"/>
                  </a:lnTo>
                  <a:lnTo>
                    <a:pt x="108013" y="83972"/>
                  </a:lnTo>
                  <a:lnTo>
                    <a:pt x="107619" y="83972"/>
                  </a:lnTo>
                  <a:lnTo>
                    <a:pt x="106451" y="83591"/>
                  </a:lnTo>
                  <a:lnTo>
                    <a:pt x="106057" y="83591"/>
                  </a:lnTo>
                  <a:lnTo>
                    <a:pt x="105676" y="83591"/>
                  </a:lnTo>
                  <a:lnTo>
                    <a:pt x="105676" y="83972"/>
                  </a:lnTo>
                  <a:lnTo>
                    <a:pt x="105676" y="83591"/>
                  </a:lnTo>
                  <a:lnTo>
                    <a:pt x="105283" y="83591"/>
                  </a:lnTo>
                  <a:lnTo>
                    <a:pt x="105283" y="83972"/>
                  </a:lnTo>
                  <a:lnTo>
                    <a:pt x="104889" y="83972"/>
                  </a:lnTo>
                  <a:lnTo>
                    <a:pt x="104698" y="83972"/>
                  </a:lnTo>
                  <a:lnTo>
                    <a:pt x="104698" y="83591"/>
                  </a:lnTo>
                  <a:lnTo>
                    <a:pt x="104698" y="83400"/>
                  </a:lnTo>
                  <a:lnTo>
                    <a:pt x="104305" y="83400"/>
                  </a:lnTo>
                  <a:lnTo>
                    <a:pt x="104305" y="83019"/>
                  </a:lnTo>
                  <a:lnTo>
                    <a:pt x="104698" y="83019"/>
                  </a:lnTo>
                  <a:lnTo>
                    <a:pt x="104698" y="82626"/>
                  </a:lnTo>
                  <a:lnTo>
                    <a:pt x="104305" y="82626"/>
                  </a:lnTo>
                  <a:lnTo>
                    <a:pt x="104698" y="82626"/>
                  </a:lnTo>
                  <a:lnTo>
                    <a:pt x="104698" y="82245"/>
                  </a:lnTo>
                  <a:lnTo>
                    <a:pt x="104305" y="82245"/>
                  </a:lnTo>
                  <a:lnTo>
                    <a:pt x="104698" y="82245"/>
                  </a:lnTo>
                  <a:lnTo>
                    <a:pt x="104698" y="81864"/>
                  </a:lnTo>
                  <a:lnTo>
                    <a:pt x="104305" y="81864"/>
                  </a:lnTo>
                  <a:lnTo>
                    <a:pt x="104305" y="81470"/>
                  </a:lnTo>
                  <a:lnTo>
                    <a:pt x="103924" y="81470"/>
                  </a:lnTo>
                  <a:lnTo>
                    <a:pt x="104305" y="81470"/>
                  </a:lnTo>
                  <a:lnTo>
                    <a:pt x="103924" y="81470"/>
                  </a:lnTo>
                  <a:lnTo>
                    <a:pt x="104305" y="81470"/>
                  </a:lnTo>
                  <a:lnTo>
                    <a:pt x="103924" y="81470"/>
                  </a:lnTo>
                  <a:lnTo>
                    <a:pt x="103924" y="81864"/>
                  </a:lnTo>
                  <a:lnTo>
                    <a:pt x="103924" y="81470"/>
                  </a:lnTo>
                  <a:lnTo>
                    <a:pt x="103530" y="81470"/>
                  </a:lnTo>
                  <a:lnTo>
                    <a:pt x="103530" y="81864"/>
                  </a:lnTo>
                  <a:lnTo>
                    <a:pt x="103530" y="81470"/>
                  </a:lnTo>
                  <a:lnTo>
                    <a:pt x="103530" y="81864"/>
                  </a:lnTo>
                  <a:lnTo>
                    <a:pt x="103136" y="81864"/>
                  </a:lnTo>
                  <a:lnTo>
                    <a:pt x="103136" y="81470"/>
                  </a:lnTo>
                  <a:lnTo>
                    <a:pt x="102755" y="81470"/>
                  </a:lnTo>
                  <a:lnTo>
                    <a:pt x="103136" y="81470"/>
                  </a:lnTo>
                  <a:lnTo>
                    <a:pt x="102755" y="81470"/>
                  </a:lnTo>
                  <a:lnTo>
                    <a:pt x="102755" y="81864"/>
                  </a:lnTo>
                  <a:lnTo>
                    <a:pt x="102362" y="81864"/>
                  </a:lnTo>
                  <a:lnTo>
                    <a:pt x="102362" y="81470"/>
                  </a:lnTo>
                  <a:lnTo>
                    <a:pt x="102362" y="81864"/>
                  </a:lnTo>
                  <a:lnTo>
                    <a:pt x="101968" y="81864"/>
                  </a:lnTo>
                  <a:lnTo>
                    <a:pt x="101968" y="82245"/>
                  </a:lnTo>
                  <a:lnTo>
                    <a:pt x="101968" y="81864"/>
                  </a:lnTo>
                  <a:lnTo>
                    <a:pt x="101587" y="81864"/>
                  </a:lnTo>
                  <a:lnTo>
                    <a:pt x="101587" y="82245"/>
                  </a:lnTo>
                  <a:lnTo>
                    <a:pt x="101587" y="81864"/>
                  </a:lnTo>
                  <a:lnTo>
                    <a:pt x="101587" y="82245"/>
                  </a:lnTo>
                  <a:lnTo>
                    <a:pt x="101587" y="81864"/>
                  </a:lnTo>
                  <a:lnTo>
                    <a:pt x="101193" y="81470"/>
                  </a:lnTo>
                  <a:lnTo>
                    <a:pt x="101193" y="81089"/>
                  </a:lnTo>
                  <a:lnTo>
                    <a:pt x="100799" y="81089"/>
                  </a:lnTo>
                  <a:lnTo>
                    <a:pt x="100418" y="81470"/>
                  </a:lnTo>
                  <a:lnTo>
                    <a:pt x="99834" y="81470"/>
                  </a:lnTo>
                  <a:lnTo>
                    <a:pt x="99060" y="81089"/>
                  </a:lnTo>
                  <a:lnTo>
                    <a:pt x="98666" y="81089"/>
                  </a:lnTo>
                  <a:lnTo>
                    <a:pt x="98272" y="80708"/>
                  </a:lnTo>
                  <a:lnTo>
                    <a:pt x="97891" y="80708"/>
                  </a:lnTo>
                  <a:lnTo>
                    <a:pt x="97104" y="81089"/>
                  </a:lnTo>
                  <a:lnTo>
                    <a:pt x="97104" y="81470"/>
                  </a:lnTo>
                  <a:lnTo>
                    <a:pt x="96723" y="81470"/>
                  </a:lnTo>
                  <a:lnTo>
                    <a:pt x="96723" y="81089"/>
                  </a:lnTo>
                  <a:lnTo>
                    <a:pt x="96329" y="81089"/>
                  </a:lnTo>
                  <a:lnTo>
                    <a:pt x="95935" y="80708"/>
                  </a:lnTo>
                  <a:lnTo>
                    <a:pt x="95554" y="80314"/>
                  </a:lnTo>
                  <a:lnTo>
                    <a:pt x="95364" y="79933"/>
                  </a:lnTo>
                  <a:lnTo>
                    <a:pt x="94576" y="79933"/>
                  </a:lnTo>
                  <a:lnTo>
                    <a:pt x="94195" y="79933"/>
                  </a:lnTo>
                  <a:lnTo>
                    <a:pt x="93802" y="79933"/>
                  </a:lnTo>
                  <a:lnTo>
                    <a:pt x="93408" y="79552"/>
                  </a:lnTo>
                  <a:lnTo>
                    <a:pt x="93027" y="79552"/>
                  </a:lnTo>
                  <a:lnTo>
                    <a:pt x="92633" y="79159"/>
                  </a:lnTo>
                  <a:lnTo>
                    <a:pt x="92240" y="79159"/>
                  </a:lnTo>
                  <a:lnTo>
                    <a:pt x="91859" y="79159"/>
                  </a:lnTo>
                  <a:lnTo>
                    <a:pt x="92240" y="79159"/>
                  </a:lnTo>
                  <a:lnTo>
                    <a:pt x="92240" y="79552"/>
                  </a:lnTo>
                  <a:lnTo>
                    <a:pt x="91859" y="79552"/>
                  </a:lnTo>
                  <a:lnTo>
                    <a:pt x="92240" y="79552"/>
                  </a:lnTo>
                  <a:lnTo>
                    <a:pt x="91859" y="79933"/>
                  </a:lnTo>
                  <a:lnTo>
                    <a:pt x="91859" y="80314"/>
                  </a:lnTo>
                  <a:lnTo>
                    <a:pt x="91859" y="80708"/>
                  </a:lnTo>
                  <a:lnTo>
                    <a:pt x="91859" y="81089"/>
                  </a:lnTo>
                  <a:lnTo>
                    <a:pt x="91465" y="81089"/>
                  </a:lnTo>
                  <a:lnTo>
                    <a:pt x="91071" y="81470"/>
                  </a:lnTo>
                  <a:lnTo>
                    <a:pt x="91071" y="81864"/>
                  </a:lnTo>
                  <a:lnTo>
                    <a:pt x="90690" y="81864"/>
                  </a:lnTo>
                  <a:lnTo>
                    <a:pt x="91071" y="81864"/>
                  </a:lnTo>
                  <a:lnTo>
                    <a:pt x="91071" y="82245"/>
                  </a:lnTo>
                  <a:lnTo>
                    <a:pt x="91071" y="81864"/>
                  </a:lnTo>
                  <a:lnTo>
                    <a:pt x="91071" y="82245"/>
                  </a:lnTo>
                  <a:lnTo>
                    <a:pt x="91465" y="82245"/>
                  </a:lnTo>
                  <a:lnTo>
                    <a:pt x="91465" y="81864"/>
                  </a:lnTo>
                  <a:lnTo>
                    <a:pt x="91465" y="82245"/>
                  </a:lnTo>
                  <a:lnTo>
                    <a:pt x="91465" y="82626"/>
                  </a:lnTo>
                  <a:lnTo>
                    <a:pt x="91465" y="82245"/>
                  </a:lnTo>
                  <a:lnTo>
                    <a:pt x="91071" y="82626"/>
                  </a:lnTo>
                  <a:lnTo>
                    <a:pt x="91465" y="82626"/>
                  </a:lnTo>
                  <a:lnTo>
                    <a:pt x="91071" y="82626"/>
                  </a:lnTo>
                  <a:lnTo>
                    <a:pt x="91465" y="82626"/>
                  </a:lnTo>
                  <a:lnTo>
                    <a:pt x="91071" y="82626"/>
                  </a:lnTo>
                  <a:lnTo>
                    <a:pt x="91465" y="82626"/>
                  </a:lnTo>
                  <a:lnTo>
                    <a:pt x="91071" y="82626"/>
                  </a:lnTo>
                  <a:lnTo>
                    <a:pt x="91465" y="82626"/>
                  </a:lnTo>
                  <a:lnTo>
                    <a:pt x="91465" y="83019"/>
                  </a:lnTo>
                  <a:lnTo>
                    <a:pt x="91071" y="83019"/>
                  </a:lnTo>
                  <a:lnTo>
                    <a:pt x="91465" y="83019"/>
                  </a:lnTo>
                  <a:lnTo>
                    <a:pt x="91465" y="83400"/>
                  </a:lnTo>
                  <a:lnTo>
                    <a:pt x="91071" y="83019"/>
                  </a:lnTo>
                  <a:lnTo>
                    <a:pt x="91071" y="83400"/>
                  </a:lnTo>
                  <a:lnTo>
                    <a:pt x="90690" y="83400"/>
                  </a:lnTo>
                  <a:lnTo>
                    <a:pt x="90487" y="83400"/>
                  </a:lnTo>
                  <a:lnTo>
                    <a:pt x="90487" y="83591"/>
                  </a:lnTo>
                  <a:lnTo>
                    <a:pt x="90106" y="83591"/>
                  </a:lnTo>
                  <a:lnTo>
                    <a:pt x="89712" y="83591"/>
                  </a:lnTo>
                  <a:lnTo>
                    <a:pt x="89712" y="83972"/>
                  </a:lnTo>
                  <a:lnTo>
                    <a:pt x="89712" y="84366"/>
                  </a:lnTo>
                  <a:lnTo>
                    <a:pt x="89319" y="84366"/>
                  </a:lnTo>
                  <a:lnTo>
                    <a:pt x="89319" y="84747"/>
                  </a:lnTo>
                  <a:lnTo>
                    <a:pt x="89319" y="85140"/>
                  </a:lnTo>
                  <a:lnTo>
                    <a:pt x="89319" y="85521"/>
                  </a:lnTo>
                  <a:lnTo>
                    <a:pt x="89319" y="85902"/>
                  </a:lnTo>
                  <a:lnTo>
                    <a:pt x="89712" y="85902"/>
                  </a:lnTo>
                  <a:lnTo>
                    <a:pt x="89712" y="86296"/>
                  </a:lnTo>
                  <a:lnTo>
                    <a:pt x="89319" y="86296"/>
                  </a:lnTo>
                  <a:lnTo>
                    <a:pt x="89712" y="86296"/>
                  </a:lnTo>
                  <a:lnTo>
                    <a:pt x="89319" y="86677"/>
                  </a:lnTo>
                  <a:lnTo>
                    <a:pt x="89319" y="87058"/>
                  </a:lnTo>
                  <a:lnTo>
                    <a:pt x="89319" y="87452"/>
                  </a:lnTo>
                  <a:lnTo>
                    <a:pt x="88938" y="87452"/>
                  </a:lnTo>
                  <a:lnTo>
                    <a:pt x="88938" y="87833"/>
                  </a:lnTo>
                  <a:lnTo>
                    <a:pt x="88544" y="87833"/>
                  </a:lnTo>
                  <a:lnTo>
                    <a:pt x="88544" y="88214"/>
                  </a:lnTo>
                  <a:lnTo>
                    <a:pt x="88150" y="88214"/>
                  </a:lnTo>
                  <a:lnTo>
                    <a:pt x="88150" y="88404"/>
                  </a:lnTo>
                  <a:lnTo>
                    <a:pt x="88544" y="88404"/>
                  </a:lnTo>
                  <a:lnTo>
                    <a:pt x="88544" y="88798"/>
                  </a:lnTo>
                  <a:lnTo>
                    <a:pt x="88150" y="89179"/>
                  </a:lnTo>
                  <a:lnTo>
                    <a:pt x="88150" y="89560"/>
                  </a:lnTo>
                  <a:lnTo>
                    <a:pt x="87769" y="91109"/>
                  </a:lnTo>
                  <a:lnTo>
                    <a:pt x="87376" y="93027"/>
                  </a:lnTo>
                  <a:lnTo>
                    <a:pt x="86995" y="93218"/>
                  </a:lnTo>
                  <a:lnTo>
                    <a:pt x="86601" y="93992"/>
                  </a:lnTo>
                  <a:lnTo>
                    <a:pt x="86601" y="94373"/>
                  </a:lnTo>
                  <a:lnTo>
                    <a:pt x="86601" y="94767"/>
                  </a:lnTo>
                  <a:lnTo>
                    <a:pt x="83680" y="94767"/>
                  </a:lnTo>
                  <a:lnTo>
                    <a:pt x="83286" y="95529"/>
                  </a:lnTo>
                  <a:lnTo>
                    <a:pt x="82511" y="95923"/>
                  </a:lnTo>
                  <a:lnTo>
                    <a:pt x="82130" y="96304"/>
                  </a:lnTo>
                  <a:lnTo>
                    <a:pt x="81737" y="96304"/>
                  </a:lnTo>
                  <a:lnTo>
                    <a:pt x="81343" y="97078"/>
                  </a:lnTo>
                  <a:lnTo>
                    <a:pt x="81153" y="97840"/>
                  </a:lnTo>
                  <a:lnTo>
                    <a:pt x="80759" y="97840"/>
                  </a:lnTo>
                  <a:lnTo>
                    <a:pt x="80378" y="98044"/>
                  </a:lnTo>
                  <a:lnTo>
                    <a:pt x="79984" y="98044"/>
                  </a:lnTo>
                  <a:lnTo>
                    <a:pt x="79984" y="98806"/>
                  </a:lnTo>
                  <a:lnTo>
                    <a:pt x="79984" y="99961"/>
                  </a:lnTo>
                  <a:lnTo>
                    <a:pt x="79984" y="100736"/>
                  </a:lnTo>
                  <a:lnTo>
                    <a:pt x="79590" y="101117"/>
                  </a:lnTo>
                  <a:lnTo>
                    <a:pt x="79590" y="101511"/>
                  </a:lnTo>
                  <a:lnTo>
                    <a:pt x="78816" y="102273"/>
                  </a:lnTo>
                  <a:lnTo>
                    <a:pt x="77647" y="102857"/>
                  </a:lnTo>
                  <a:lnTo>
                    <a:pt x="77254" y="103238"/>
                  </a:lnTo>
                  <a:lnTo>
                    <a:pt x="75895" y="104394"/>
                  </a:lnTo>
                  <a:lnTo>
                    <a:pt x="75514" y="104394"/>
                  </a:lnTo>
                  <a:lnTo>
                    <a:pt x="74726" y="104013"/>
                  </a:lnTo>
                  <a:lnTo>
                    <a:pt x="74345" y="104013"/>
                  </a:lnTo>
                  <a:lnTo>
                    <a:pt x="73558" y="103238"/>
                  </a:lnTo>
                  <a:lnTo>
                    <a:pt x="72390" y="102857"/>
                  </a:lnTo>
                  <a:lnTo>
                    <a:pt x="72009" y="102857"/>
                  </a:lnTo>
                  <a:lnTo>
                    <a:pt x="71031" y="102666"/>
                  </a:lnTo>
                  <a:lnTo>
                    <a:pt x="69862" y="102666"/>
                  </a:lnTo>
                  <a:lnTo>
                    <a:pt x="69481" y="102273"/>
                  </a:lnTo>
                  <a:lnTo>
                    <a:pt x="69088" y="101511"/>
                  </a:lnTo>
                  <a:lnTo>
                    <a:pt x="68300" y="101117"/>
                  </a:lnTo>
                  <a:lnTo>
                    <a:pt x="68300" y="100736"/>
                  </a:lnTo>
                  <a:lnTo>
                    <a:pt x="67525" y="100355"/>
                  </a:lnTo>
                  <a:lnTo>
                    <a:pt x="66941" y="100355"/>
                  </a:lnTo>
                  <a:lnTo>
                    <a:pt x="66560" y="100736"/>
                  </a:lnTo>
                  <a:lnTo>
                    <a:pt x="64223" y="99580"/>
                  </a:lnTo>
                  <a:lnTo>
                    <a:pt x="63436" y="99199"/>
                  </a:lnTo>
                  <a:lnTo>
                    <a:pt x="63436" y="98806"/>
                  </a:lnTo>
                  <a:lnTo>
                    <a:pt x="64223" y="98425"/>
                  </a:lnTo>
                  <a:lnTo>
                    <a:pt x="63830" y="97459"/>
                  </a:lnTo>
                  <a:lnTo>
                    <a:pt x="63830" y="97078"/>
                  </a:lnTo>
                  <a:lnTo>
                    <a:pt x="64223" y="95923"/>
                  </a:lnTo>
                  <a:lnTo>
                    <a:pt x="63436" y="95529"/>
                  </a:lnTo>
                  <a:lnTo>
                    <a:pt x="63055" y="95529"/>
                  </a:lnTo>
                  <a:lnTo>
                    <a:pt x="62661" y="95529"/>
                  </a:lnTo>
                  <a:lnTo>
                    <a:pt x="61696" y="95148"/>
                  </a:lnTo>
                  <a:lnTo>
                    <a:pt x="61696" y="94767"/>
                  </a:lnTo>
                  <a:lnTo>
                    <a:pt x="61302" y="94373"/>
                  </a:lnTo>
                  <a:lnTo>
                    <a:pt x="61302" y="93992"/>
                  </a:lnTo>
                  <a:lnTo>
                    <a:pt x="61302" y="93611"/>
                  </a:lnTo>
                  <a:lnTo>
                    <a:pt x="61696" y="93218"/>
                  </a:lnTo>
                  <a:lnTo>
                    <a:pt x="61302" y="93027"/>
                  </a:lnTo>
                  <a:lnTo>
                    <a:pt x="61302" y="92265"/>
                  </a:lnTo>
                  <a:lnTo>
                    <a:pt x="60909" y="91871"/>
                  </a:lnTo>
                  <a:lnTo>
                    <a:pt x="60528" y="91109"/>
                  </a:lnTo>
                  <a:lnTo>
                    <a:pt x="60528" y="90335"/>
                  </a:lnTo>
                  <a:lnTo>
                    <a:pt x="60134" y="89560"/>
                  </a:lnTo>
                  <a:lnTo>
                    <a:pt x="59740" y="89179"/>
                  </a:lnTo>
                  <a:lnTo>
                    <a:pt x="59359" y="89179"/>
                  </a:lnTo>
                  <a:lnTo>
                    <a:pt x="58966" y="89179"/>
                  </a:lnTo>
                  <a:lnTo>
                    <a:pt x="58966" y="88798"/>
                  </a:lnTo>
                  <a:lnTo>
                    <a:pt x="58966" y="88404"/>
                  </a:lnTo>
                  <a:lnTo>
                    <a:pt x="58966" y="88214"/>
                  </a:lnTo>
                  <a:lnTo>
                    <a:pt x="58572" y="87833"/>
                  </a:lnTo>
                  <a:lnTo>
                    <a:pt x="57607" y="87452"/>
                  </a:lnTo>
                  <a:lnTo>
                    <a:pt x="57607" y="86677"/>
                  </a:lnTo>
                  <a:lnTo>
                    <a:pt x="57213" y="85902"/>
                  </a:lnTo>
                  <a:lnTo>
                    <a:pt x="56819" y="85902"/>
                  </a:lnTo>
                  <a:lnTo>
                    <a:pt x="56438" y="85521"/>
                  </a:lnTo>
                  <a:lnTo>
                    <a:pt x="56045" y="83591"/>
                  </a:lnTo>
                  <a:lnTo>
                    <a:pt x="55270" y="84366"/>
                  </a:lnTo>
                  <a:lnTo>
                    <a:pt x="54876" y="84747"/>
                  </a:lnTo>
                  <a:lnTo>
                    <a:pt x="53708" y="83591"/>
                  </a:lnTo>
                  <a:lnTo>
                    <a:pt x="53327" y="83400"/>
                  </a:lnTo>
                  <a:lnTo>
                    <a:pt x="52743" y="83591"/>
                  </a:lnTo>
                  <a:lnTo>
                    <a:pt x="51955" y="83591"/>
                  </a:lnTo>
                  <a:lnTo>
                    <a:pt x="51574" y="83591"/>
                  </a:lnTo>
                  <a:lnTo>
                    <a:pt x="51574" y="83400"/>
                  </a:lnTo>
                  <a:lnTo>
                    <a:pt x="51181" y="83400"/>
                  </a:lnTo>
                  <a:lnTo>
                    <a:pt x="51181" y="83019"/>
                  </a:lnTo>
                  <a:lnTo>
                    <a:pt x="51181" y="82626"/>
                  </a:lnTo>
                  <a:lnTo>
                    <a:pt x="50787" y="82245"/>
                  </a:lnTo>
                  <a:lnTo>
                    <a:pt x="50406" y="81864"/>
                  </a:lnTo>
                  <a:lnTo>
                    <a:pt x="48069" y="81864"/>
                  </a:lnTo>
                  <a:lnTo>
                    <a:pt x="47485" y="81470"/>
                  </a:lnTo>
                  <a:lnTo>
                    <a:pt x="47485" y="81089"/>
                  </a:lnTo>
                  <a:lnTo>
                    <a:pt x="47485" y="80708"/>
                  </a:lnTo>
                  <a:lnTo>
                    <a:pt x="47091" y="80708"/>
                  </a:lnTo>
                  <a:lnTo>
                    <a:pt x="46710" y="80314"/>
                  </a:lnTo>
                  <a:lnTo>
                    <a:pt x="46316" y="80314"/>
                  </a:lnTo>
                  <a:lnTo>
                    <a:pt x="45542" y="79933"/>
                  </a:lnTo>
                  <a:lnTo>
                    <a:pt x="44754" y="80314"/>
                  </a:lnTo>
                  <a:lnTo>
                    <a:pt x="44373" y="80314"/>
                  </a:lnTo>
                  <a:lnTo>
                    <a:pt x="43980" y="80708"/>
                  </a:lnTo>
                  <a:lnTo>
                    <a:pt x="44373" y="81089"/>
                  </a:lnTo>
                  <a:lnTo>
                    <a:pt x="44754" y="81864"/>
                  </a:lnTo>
                  <a:lnTo>
                    <a:pt x="45148" y="82245"/>
                  </a:lnTo>
                  <a:lnTo>
                    <a:pt x="45148" y="82626"/>
                  </a:lnTo>
                  <a:lnTo>
                    <a:pt x="44754" y="83019"/>
                  </a:lnTo>
                  <a:lnTo>
                    <a:pt x="43395" y="83400"/>
                  </a:lnTo>
                  <a:lnTo>
                    <a:pt x="41059" y="84366"/>
                  </a:lnTo>
                  <a:lnTo>
                    <a:pt x="40284" y="83972"/>
                  </a:lnTo>
                  <a:lnTo>
                    <a:pt x="39890" y="84366"/>
                  </a:lnTo>
                  <a:lnTo>
                    <a:pt x="39509" y="85521"/>
                  </a:lnTo>
                  <a:lnTo>
                    <a:pt x="39116" y="85902"/>
                  </a:lnTo>
                  <a:lnTo>
                    <a:pt x="38531" y="86677"/>
                  </a:lnTo>
                  <a:lnTo>
                    <a:pt x="38138" y="87452"/>
                  </a:lnTo>
                  <a:lnTo>
                    <a:pt x="36195" y="87833"/>
                  </a:lnTo>
                  <a:lnTo>
                    <a:pt x="35420" y="87833"/>
                  </a:lnTo>
                  <a:lnTo>
                    <a:pt x="34645" y="87452"/>
                  </a:lnTo>
                  <a:lnTo>
                    <a:pt x="33858" y="87452"/>
                  </a:lnTo>
                  <a:lnTo>
                    <a:pt x="33667" y="87833"/>
                  </a:lnTo>
                  <a:lnTo>
                    <a:pt x="32893" y="88404"/>
                  </a:lnTo>
                  <a:lnTo>
                    <a:pt x="30937" y="88798"/>
                  </a:lnTo>
                  <a:lnTo>
                    <a:pt x="29768" y="89179"/>
                  </a:lnTo>
                  <a:lnTo>
                    <a:pt x="28994" y="89560"/>
                  </a:lnTo>
                  <a:lnTo>
                    <a:pt x="28803" y="88798"/>
                  </a:lnTo>
                  <a:lnTo>
                    <a:pt x="28409" y="89179"/>
                  </a:lnTo>
                  <a:lnTo>
                    <a:pt x="27635" y="89179"/>
                  </a:lnTo>
                  <a:lnTo>
                    <a:pt x="27241" y="91109"/>
                  </a:lnTo>
                  <a:lnTo>
                    <a:pt x="26860" y="92646"/>
                  </a:lnTo>
                  <a:lnTo>
                    <a:pt x="24904" y="92646"/>
                  </a:lnTo>
                  <a:lnTo>
                    <a:pt x="23939" y="93027"/>
                  </a:lnTo>
                  <a:lnTo>
                    <a:pt x="23939" y="92646"/>
                  </a:lnTo>
                  <a:lnTo>
                    <a:pt x="23152" y="92265"/>
                  </a:lnTo>
                  <a:lnTo>
                    <a:pt x="22771" y="92265"/>
                  </a:lnTo>
                  <a:lnTo>
                    <a:pt x="22377" y="92265"/>
                  </a:lnTo>
                  <a:lnTo>
                    <a:pt x="21602" y="91871"/>
                  </a:lnTo>
                  <a:lnTo>
                    <a:pt x="20040" y="90716"/>
                  </a:lnTo>
                  <a:lnTo>
                    <a:pt x="20040" y="89560"/>
                  </a:lnTo>
                  <a:lnTo>
                    <a:pt x="19456" y="87452"/>
                  </a:lnTo>
                  <a:lnTo>
                    <a:pt x="19456" y="86677"/>
                  </a:lnTo>
                  <a:lnTo>
                    <a:pt x="19659" y="85140"/>
                  </a:lnTo>
                  <a:lnTo>
                    <a:pt x="19659" y="83591"/>
                  </a:lnTo>
                  <a:lnTo>
                    <a:pt x="19659" y="83019"/>
                  </a:lnTo>
                  <a:lnTo>
                    <a:pt x="19456" y="83019"/>
                  </a:lnTo>
                  <a:lnTo>
                    <a:pt x="19075" y="83019"/>
                  </a:lnTo>
                  <a:lnTo>
                    <a:pt x="19075" y="82626"/>
                  </a:lnTo>
                  <a:lnTo>
                    <a:pt x="19456" y="81470"/>
                  </a:lnTo>
                  <a:lnTo>
                    <a:pt x="17513" y="80314"/>
                  </a:lnTo>
                  <a:lnTo>
                    <a:pt x="16344" y="79552"/>
                  </a:lnTo>
                  <a:lnTo>
                    <a:pt x="13423" y="78778"/>
                  </a:lnTo>
                  <a:lnTo>
                    <a:pt x="13042" y="77431"/>
                  </a:lnTo>
                  <a:lnTo>
                    <a:pt x="13423" y="76657"/>
                  </a:lnTo>
                  <a:lnTo>
                    <a:pt x="14211" y="73774"/>
                  </a:lnTo>
                  <a:lnTo>
                    <a:pt x="14211" y="72618"/>
                  </a:lnTo>
                  <a:lnTo>
                    <a:pt x="14211" y="71069"/>
                  </a:lnTo>
                  <a:lnTo>
                    <a:pt x="14211" y="69913"/>
                  </a:lnTo>
                  <a:lnTo>
                    <a:pt x="14211" y="69532"/>
                  </a:lnTo>
                  <a:lnTo>
                    <a:pt x="14211" y="69151"/>
                  </a:lnTo>
                  <a:lnTo>
                    <a:pt x="14592" y="69151"/>
                  </a:lnTo>
                  <a:lnTo>
                    <a:pt x="14592" y="68948"/>
                  </a:lnTo>
                  <a:lnTo>
                    <a:pt x="14211" y="68948"/>
                  </a:lnTo>
                  <a:lnTo>
                    <a:pt x="14592" y="68948"/>
                  </a:lnTo>
                  <a:lnTo>
                    <a:pt x="14211" y="68948"/>
                  </a:lnTo>
                  <a:lnTo>
                    <a:pt x="13817" y="68948"/>
                  </a:lnTo>
                  <a:lnTo>
                    <a:pt x="13817" y="68567"/>
                  </a:lnTo>
                  <a:lnTo>
                    <a:pt x="13423" y="68186"/>
                  </a:lnTo>
                  <a:lnTo>
                    <a:pt x="12649" y="67030"/>
                  </a:lnTo>
                  <a:lnTo>
                    <a:pt x="13042" y="66255"/>
                  </a:lnTo>
                  <a:lnTo>
                    <a:pt x="12649" y="64135"/>
                  </a:lnTo>
                  <a:lnTo>
                    <a:pt x="12649" y="62979"/>
                  </a:lnTo>
                  <a:lnTo>
                    <a:pt x="12255" y="61442"/>
                  </a:lnTo>
                  <a:lnTo>
                    <a:pt x="12649" y="58940"/>
                  </a:lnTo>
                  <a:lnTo>
                    <a:pt x="13042" y="58166"/>
                  </a:lnTo>
                  <a:lnTo>
                    <a:pt x="13817" y="57010"/>
                  </a:lnTo>
                  <a:lnTo>
                    <a:pt x="13817" y="55473"/>
                  </a:lnTo>
                  <a:lnTo>
                    <a:pt x="13423" y="54127"/>
                  </a:lnTo>
                  <a:lnTo>
                    <a:pt x="13042" y="53352"/>
                  </a:lnTo>
                  <a:lnTo>
                    <a:pt x="12649" y="52971"/>
                  </a:lnTo>
                  <a:lnTo>
                    <a:pt x="10312" y="50266"/>
                  </a:lnTo>
                  <a:lnTo>
                    <a:pt x="10312" y="50076"/>
                  </a:lnTo>
                  <a:lnTo>
                    <a:pt x="10121" y="49301"/>
                  </a:lnTo>
                  <a:lnTo>
                    <a:pt x="8953" y="47764"/>
                  </a:lnTo>
                  <a:lnTo>
                    <a:pt x="7785" y="46228"/>
                  </a:lnTo>
                  <a:lnTo>
                    <a:pt x="7391" y="45453"/>
                  </a:lnTo>
                  <a:lnTo>
                    <a:pt x="6616" y="45262"/>
                  </a:lnTo>
                  <a:lnTo>
                    <a:pt x="5842" y="44869"/>
                  </a:lnTo>
                  <a:lnTo>
                    <a:pt x="4864" y="44107"/>
                  </a:lnTo>
                  <a:lnTo>
                    <a:pt x="4470" y="44107"/>
                  </a:lnTo>
                  <a:lnTo>
                    <a:pt x="4089" y="43713"/>
                  </a:lnTo>
                  <a:lnTo>
                    <a:pt x="3314" y="43713"/>
                  </a:lnTo>
                  <a:lnTo>
                    <a:pt x="2921" y="43332"/>
                  </a:lnTo>
                  <a:lnTo>
                    <a:pt x="2146" y="43332"/>
                  </a:lnTo>
                  <a:lnTo>
                    <a:pt x="1752" y="43332"/>
                  </a:lnTo>
                  <a:lnTo>
                    <a:pt x="1358" y="42951"/>
                  </a:lnTo>
                  <a:lnTo>
                    <a:pt x="1358" y="42557"/>
                  </a:lnTo>
                  <a:lnTo>
                    <a:pt x="1752" y="42176"/>
                  </a:lnTo>
                  <a:lnTo>
                    <a:pt x="1752" y="41795"/>
                  </a:lnTo>
                  <a:lnTo>
                    <a:pt x="1752" y="41402"/>
                  </a:lnTo>
                  <a:lnTo>
                    <a:pt x="2146" y="41402"/>
                  </a:lnTo>
                  <a:lnTo>
                    <a:pt x="2146" y="41021"/>
                  </a:lnTo>
                  <a:lnTo>
                    <a:pt x="2146" y="40640"/>
                  </a:lnTo>
                  <a:lnTo>
                    <a:pt x="1752" y="40640"/>
                  </a:lnTo>
                  <a:lnTo>
                    <a:pt x="1752" y="40449"/>
                  </a:lnTo>
                  <a:lnTo>
                    <a:pt x="1358" y="40055"/>
                  </a:lnTo>
                  <a:lnTo>
                    <a:pt x="977" y="40055"/>
                  </a:lnTo>
                  <a:lnTo>
                    <a:pt x="584" y="40055"/>
                  </a:lnTo>
                  <a:lnTo>
                    <a:pt x="584" y="39674"/>
                  </a:lnTo>
                  <a:lnTo>
                    <a:pt x="393" y="39674"/>
                  </a:lnTo>
                  <a:lnTo>
                    <a:pt x="0" y="39293"/>
                  </a:lnTo>
                  <a:lnTo>
                    <a:pt x="393" y="38900"/>
                  </a:lnTo>
                  <a:lnTo>
                    <a:pt x="0" y="38519"/>
                  </a:lnTo>
                  <a:lnTo>
                    <a:pt x="393" y="37744"/>
                  </a:lnTo>
                  <a:lnTo>
                    <a:pt x="393" y="36982"/>
                  </a:lnTo>
                  <a:lnTo>
                    <a:pt x="584" y="36588"/>
                  </a:lnTo>
                  <a:lnTo>
                    <a:pt x="977" y="36207"/>
                  </a:lnTo>
                  <a:lnTo>
                    <a:pt x="1358" y="35636"/>
                  </a:lnTo>
                  <a:lnTo>
                    <a:pt x="1752" y="34861"/>
                  </a:lnTo>
                  <a:lnTo>
                    <a:pt x="2146" y="34861"/>
                  </a:lnTo>
                  <a:lnTo>
                    <a:pt x="2527" y="34480"/>
                  </a:lnTo>
                  <a:lnTo>
                    <a:pt x="2921" y="33705"/>
                  </a:lnTo>
                  <a:lnTo>
                    <a:pt x="2921" y="33324"/>
                  </a:lnTo>
                  <a:lnTo>
                    <a:pt x="3314" y="32931"/>
                  </a:lnTo>
                  <a:lnTo>
                    <a:pt x="3314" y="32550"/>
                  </a:lnTo>
                  <a:lnTo>
                    <a:pt x="2921" y="32156"/>
                  </a:lnTo>
                  <a:lnTo>
                    <a:pt x="2527" y="31775"/>
                  </a:lnTo>
                  <a:lnTo>
                    <a:pt x="2527" y="31000"/>
                  </a:lnTo>
                  <a:lnTo>
                    <a:pt x="2921" y="30429"/>
                  </a:lnTo>
                  <a:lnTo>
                    <a:pt x="2921" y="30048"/>
                  </a:lnTo>
                  <a:lnTo>
                    <a:pt x="3314" y="29654"/>
                  </a:lnTo>
                  <a:lnTo>
                    <a:pt x="3314" y="29273"/>
                  </a:lnTo>
                  <a:lnTo>
                    <a:pt x="4089" y="28498"/>
                  </a:lnTo>
                  <a:lnTo>
                    <a:pt x="4089" y="27736"/>
                  </a:lnTo>
                  <a:lnTo>
                    <a:pt x="4089" y="27343"/>
                  </a:lnTo>
                  <a:lnTo>
                    <a:pt x="3695" y="26962"/>
                  </a:lnTo>
                  <a:lnTo>
                    <a:pt x="3695" y="26581"/>
                  </a:lnTo>
                  <a:lnTo>
                    <a:pt x="3314" y="26581"/>
                  </a:lnTo>
                  <a:lnTo>
                    <a:pt x="3314" y="26187"/>
                  </a:lnTo>
                  <a:lnTo>
                    <a:pt x="3314" y="25996"/>
                  </a:lnTo>
                  <a:lnTo>
                    <a:pt x="3695" y="25615"/>
                  </a:lnTo>
                  <a:lnTo>
                    <a:pt x="4089" y="25615"/>
                  </a:lnTo>
                  <a:lnTo>
                    <a:pt x="4470" y="25222"/>
                  </a:lnTo>
                  <a:lnTo>
                    <a:pt x="4470" y="24460"/>
                  </a:lnTo>
                  <a:lnTo>
                    <a:pt x="4864" y="24066"/>
                  </a:lnTo>
                  <a:lnTo>
                    <a:pt x="5257" y="23685"/>
                  </a:lnTo>
                  <a:lnTo>
                    <a:pt x="5257" y="23304"/>
                  </a:lnTo>
                  <a:lnTo>
                    <a:pt x="5257" y="22910"/>
                  </a:lnTo>
                  <a:lnTo>
                    <a:pt x="5257" y="22529"/>
                  </a:lnTo>
                  <a:lnTo>
                    <a:pt x="5448" y="22529"/>
                  </a:lnTo>
                  <a:lnTo>
                    <a:pt x="5448" y="22148"/>
                  </a:lnTo>
                  <a:lnTo>
                    <a:pt x="6223" y="21374"/>
                  </a:lnTo>
                  <a:lnTo>
                    <a:pt x="7010" y="20408"/>
                  </a:lnTo>
                  <a:lnTo>
                    <a:pt x="7785" y="19253"/>
                  </a:lnTo>
                  <a:lnTo>
                    <a:pt x="7785" y="18872"/>
                  </a:lnTo>
                  <a:lnTo>
                    <a:pt x="8178" y="18491"/>
                  </a:lnTo>
                  <a:lnTo>
                    <a:pt x="8178" y="18097"/>
                  </a:lnTo>
                  <a:lnTo>
                    <a:pt x="8559" y="17716"/>
                  </a:lnTo>
                  <a:lnTo>
                    <a:pt x="8953" y="17335"/>
                  </a:lnTo>
                  <a:lnTo>
                    <a:pt x="8953" y="16941"/>
                  </a:lnTo>
                  <a:lnTo>
                    <a:pt x="8953" y="16560"/>
                  </a:lnTo>
                  <a:lnTo>
                    <a:pt x="9334" y="16560"/>
                  </a:lnTo>
                  <a:lnTo>
                    <a:pt x="9728" y="16370"/>
                  </a:lnTo>
                  <a:lnTo>
                    <a:pt x="10312" y="16370"/>
                  </a:lnTo>
                  <a:lnTo>
                    <a:pt x="10312" y="15976"/>
                  </a:lnTo>
                  <a:lnTo>
                    <a:pt x="11087" y="15214"/>
                  </a:lnTo>
                  <a:lnTo>
                    <a:pt x="11087" y="14820"/>
                  </a:lnTo>
                  <a:lnTo>
                    <a:pt x="11480" y="14439"/>
                  </a:lnTo>
                  <a:lnTo>
                    <a:pt x="11087" y="14058"/>
                  </a:lnTo>
                  <a:lnTo>
                    <a:pt x="10706" y="13665"/>
                  </a:lnTo>
                  <a:lnTo>
                    <a:pt x="10706" y="13284"/>
                  </a:lnTo>
                  <a:lnTo>
                    <a:pt x="10706" y="12903"/>
                  </a:lnTo>
                  <a:lnTo>
                    <a:pt x="10706" y="12509"/>
                  </a:lnTo>
                  <a:lnTo>
                    <a:pt x="10706" y="12128"/>
                  </a:lnTo>
                  <a:lnTo>
                    <a:pt x="11480" y="11557"/>
                  </a:lnTo>
                  <a:lnTo>
                    <a:pt x="11480" y="11163"/>
                  </a:lnTo>
                  <a:lnTo>
                    <a:pt x="11480" y="10401"/>
                  </a:lnTo>
                  <a:lnTo>
                    <a:pt x="11480" y="10007"/>
                  </a:lnTo>
                  <a:lnTo>
                    <a:pt x="11087" y="10007"/>
                  </a:lnTo>
                  <a:lnTo>
                    <a:pt x="11087" y="9626"/>
                  </a:lnTo>
                  <a:lnTo>
                    <a:pt x="11480" y="9245"/>
                  </a:lnTo>
                  <a:lnTo>
                    <a:pt x="11874" y="9245"/>
                  </a:lnTo>
                  <a:lnTo>
                    <a:pt x="12255" y="8851"/>
                  </a:lnTo>
                  <a:lnTo>
                    <a:pt x="12255" y="8470"/>
                  </a:lnTo>
                  <a:lnTo>
                    <a:pt x="12649" y="8470"/>
                  </a:lnTo>
                  <a:lnTo>
                    <a:pt x="13042" y="8470"/>
                  </a:lnTo>
                  <a:lnTo>
                    <a:pt x="13423" y="8089"/>
                  </a:lnTo>
                  <a:lnTo>
                    <a:pt x="13423" y="7696"/>
                  </a:lnTo>
                  <a:lnTo>
                    <a:pt x="13042" y="7315"/>
                  </a:lnTo>
                  <a:lnTo>
                    <a:pt x="13042" y="7124"/>
                  </a:lnTo>
                  <a:lnTo>
                    <a:pt x="13423" y="6731"/>
                  </a:lnTo>
                  <a:lnTo>
                    <a:pt x="13423" y="6350"/>
                  </a:lnTo>
                  <a:lnTo>
                    <a:pt x="13817" y="6350"/>
                  </a:lnTo>
                  <a:lnTo>
                    <a:pt x="14211" y="5969"/>
                  </a:lnTo>
                  <a:lnTo>
                    <a:pt x="14592" y="5969"/>
                  </a:lnTo>
                  <a:lnTo>
                    <a:pt x="14795" y="5969"/>
                  </a:lnTo>
                  <a:lnTo>
                    <a:pt x="15176" y="5575"/>
                  </a:lnTo>
                  <a:lnTo>
                    <a:pt x="15570" y="5194"/>
                  </a:lnTo>
                  <a:lnTo>
                    <a:pt x="15951" y="5194"/>
                  </a:lnTo>
                  <a:lnTo>
                    <a:pt x="15951" y="4813"/>
                  </a:lnTo>
                  <a:lnTo>
                    <a:pt x="16344" y="4813"/>
                  </a:lnTo>
                  <a:lnTo>
                    <a:pt x="16738" y="4419"/>
                  </a:lnTo>
                  <a:lnTo>
                    <a:pt x="17119" y="4419"/>
                  </a:lnTo>
                  <a:lnTo>
                    <a:pt x="17513" y="4419"/>
                  </a:lnTo>
                  <a:lnTo>
                    <a:pt x="18288" y="4813"/>
                  </a:lnTo>
                  <a:lnTo>
                    <a:pt x="18288" y="5194"/>
                  </a:lnTo>
                  <a:lnTo>
                    <a:pt x="17907" y="5575"/>
                  </a:lnTo>
                  <a:lnTo>
                    <a:pt x="18681" y="6350"/>
                  </a:lnTo>
                  <a:lnTo>
                    <a:pt x="18288" y="6731"/>
                  </a:lnTo>
                  <a:lnTo>
                    <a:pt x="18681" y="7124"/>
                  </a:lnTo>
                  <a:lnTo>
                    <a:pt x="19075" y="7124"/>
                  </a:lnTo>
                  <a:lnTo>
                    <a:pt x="19456" y="7124"/>
                  </a:lnTo>
                  <a:lnTo>
                    <a:pt x="19456" y="6731"/>
                  </a:lnTo>
                  <a:lnTo>
                    <a:pt x="19456" y="6350"/>
                  </a:lnTo>
                  <a:lnTo>
                    <a:pt x="19659" y="6350"/>
                  </a:lnTo>
                  <a:lnTo>
                    <a:pt x="20040" y="5969"/>
                  </a:lnTo>
                  <a:lnTo>
                    <a:pt x="20434" y="5969"/>
                  </a:lnTo>
                  <a:lnTo>
                    <a:pt x="20434" y="6350"/>
                  </a:lnTo>
                  <a:lnTo>
                    <a:pt x="20815" y="6350"/>
                  </a:lnTo>
                  <a:lnTo>
                    <a:pt x="21209" y="5969"/>
                  </a:lnTo>
                  <a:lnTo>
                    <a:pt x="21602" y="5575"/>
                  </a:lnTo>
                  <a:lnTo>
                    <a:pt x="21983" y="4813"/>
                  </a:lnTo>
                  <a:lnTo>
                    <a:pt x="22377" y="4813"/>
                  </a:lnTo>
                  <a:lnTo>
                    <a:pt x="22771" y="5194"/>
                  </a:lnTo>
                  <a:lnTo>
                    <a:pt x="23152" y="5194"/>
                  </a:lnTo>
                  <a:lnTo>
                    <a:pt x="23152" y="4813"/>
                  </a:lnTo>
                  <a:lnTo>
                    <a:pt x="23152" y="4419"/>
                  </a:lnTo>
                  <a:lnTo>
                    <a:pt x="23545" y="4038"/>
                  </a:lnTo>
                  <a:lnTo>
                    <a:pt x="23545" y="3657"/>
                  </a:lnTo>
                  <a:lnTo>
                    <a:pt x="23939" y="3263"/>
                  </a:lnTo>
                  <a:lnTo>
                    <a:pt x="24320" y="3263"/>
                  </a:lnTo>
                  <a:lnTo>
                    <a:pt x="24320" y="2882"/>
                  </a:lnTo>
                  <a:lnTo>
                    <a:pt x="24523" y="2501"/>
                  </a:lnTo>
                  <a:lnTo>
                    <a:pt x="24904" y="2501"/>
                  </a:lnTo>
                  <a:lnTo>
                    <a:pt x="24904" y="2298"/>
                  </a:lnTo>
                  <a:lnTo>
                    <a:pt x="25298" y="2298"/>
                  </a:lnTo>
                  <a:lnTo>
                    <a:pt x="25692" y="1536"/>
                  </a:lnTo>
                  <a:lnTo>
                    <a:pt x="26073" y="1155"/>
                  </a:lnTo>
                  <a:lnTo>
                    <a:pt x="26466" y="1155"/>
                  </a:lnTo>
                  <a:lnTo>
                    <a:pt x="26860" y="1155"/>
                  </a:lnTo>
                  <a:lnTo>
                    <a:pt x="26860" y="762"/>
                  </a:lnTo>
                  <a:lnTo>
                    <a:pt x="27241" y="762"/>
                  </a:lnTo>
                  <a:lnTo>
                    <a:pt x="27635" y="381"/>
                  </a:lnTo>
                  <a:lnTo>
                    <a:pt x="28028" y="0"/>
                  </a:lnTo>
                  <a:lnTo>
                    <a:pt x="28409" y="381"/>
                  </a:lnTo>
                  <a:lnTo>
                    <a:pt x="28409" y="0"/>
                  </a:lnTo>
                  <a:lnTo>
                    <a:pt x="28803" y="0"/>
                  </a:lnTo>
                  <a:lnTo>
                    <a:pt x="28803" y="381"/>
                  </a:lnTo>
                  <a:lnTo>
                    <a:pt x="28994" y="381"/>
                  </a:lnTo>
                  <a:lnTo>
                    <a:pt x="28994" y="762"/>
                  </a:lnTo>
                  <a:lnTo>
                    <a:pt x="28994" y="1155"/>
                  </a:lnTo>
                  <a:lnTo>
                    <a:pt x="29387" y="1536"/>
                  </a:lnTo>
                  <a:lnTo>
                    <a:pt x="29387" y="1917"/>
                  </a:lnTo>
                  <a:lnTo>
                    <a:pt x="29768" y="2298"/>
                  </a:lnTo>
                  <a:lnTo>
                    <a:pt x="29387" y="2298"/>
                  </a:lnTo>
                  <a:lnTo>
                    <a:pt x="29387" y="2501"/>
                  </a:lnTo>
                  <a:lnTo>
                    <a:pt x="29387" y="2882"/>
                  </a:lnTo>
                  <a:lnTo>
                    <a:pt x="29768" y="3263"/>
                  </a:lnTo>
                  <a:lnTo>
                    <a:pt x="29387" y="3657"/>
                  </a:lnTo>
                  <a:lnTo>
                    <a:pt x="29387" y="4038"/>
                  </a:lnTo>
                  <a:lnTo>
                    <a:pt x="29387" y="4813"/>
                  </a:lnTo>
                  <a:lnTo>
                    <a:pt x="29387" y="5194"/>
                  </a:lnTo>
                  <a:lnTo>
                    <a:pt x="29768" y="5575"/>
                  </a:lnTo>
                  <a:lnTo>
                    <a:pt x="30162" y="5575"/>
                  </a:lnTo>
                  <a:lnTo>
                    <a:pt x="30556" y="5969"/>
                  </a:lnTo>
                  <a:lnTo>
                    <a:pt x="30937" y="6350"/>
                  </a:lnTo>
                  <a:lnTo>
                    <a:pt x="31330" y="6350"/>
                  </a:lnTo>
                  <a:lnTo>
                    <a:pt x="30937" y="7124"/>
                  </a:lnTo>
                  <a:lnTo>
                    <a:pt x="30556" y="7315"/>
                  </a:lnTo>
                  <a:lnTo>
                    <a:pt x="30556" y="7696"/>
                  </a:lnTo>
                  <a:lnTo>
                    <a:pt x="29768" y="9245"/>
                  </a:lnTo>
                  <a:lnTo>
                    <a:pt x="29387" y="10007"/>
                  </a:lnTo>
                  <a:lnTo>
                    <a:pt x="28994" y="10401"/>
                  </a:lnTo>
                  <a:lnTo>
                    <a:pt x="28803" y="10782"/>
                  </a:lnTo>
                  <a:lnTo>
                    <a:pt x="28803" y="11163"/>
                  </a:lnTo>
                  <a:lnTo>
                    <a:pt x="28994" y="11557"/>
                  </a:lnTo>
                  <a:lnTo>
                    <a:pt x="28994" y="11938"/>
                  </a:lnTo>
                  <a:lnTo>
                    <a:pt x="28994" y="12128"/>
                  </a:lnTo>
                  <a:lnTo>
                    <a:pt x="28803" y="12128"/>
                  </a:lnTo>
                  <a:lnTo>
                    <a:pt x="28803" y="12509"/>
                  </a:lnTo>
                  <a:lnTo>
                    <a:pt x="28409" y="12903"/>
                  </a:lnTo>
                  <a:lnTo>
                    <a:pt x="28028" y="13284"/>
                  </a:lnTo>
                  <a:lnTo>
                    <a:pt x="27635" y="13284"/>
                  </a:lnTo>
                  <a:lnTo>
                    <a:pt x="27241" y="13284"/>
                  </a:lnTo>
                  <a:lnTo>
                    <a:pt x="27241" y="13665"/>
                  </a:lnTo>
                  <a:lnTo>
                    <a:pt x="26860" y="14058"/>
                  </a:lnTo>
                  <a:lnTo>
                    <a:pt x="26860" y="14439"/>
                  </a:lnTo>
                  <a:lnTo>
                    <a:pt x="26860" y="14820"/>
                  </a:lnTo>
                  <a:lnTo>
                    <a:pt x="27241" y="15214"/>
                  </a:lnTo>
                  <a:lnTo>
                    <a:pt x="27241" y="15595"/>
                  </a:lnTo>
                  <a:lnTo>
                    <a:pt x="28028" y="15595"/>
                  </a:lnTo>
                  <a:lnTo>
                    <a:pt x="28409" y="15976"/>
                  </a:lnTo>
                  <a:lnTo>
                    <a:pt x="28803" y="15976"/>
                  </a:lnTo>
                  <a:lnTo>
                    <a:pt x="28994" y="15595"/>
                  </a:lnTo>
                  <a:lnTo>
                    <a:pt x="29768" y="15976"/>
                  </a:lnTo>
                  <a:lnTo>
                    <a:pt x="30162" y="16370"/>
                  </a:lnTo>
                  <a:lnTo>
                    <a:pt x="30162" y="16560"/>
                  </a:lnTo>
                  <a:lnTo>
                    <a:pt x="30556" y="16560"/>
                  </a:lnTo>
                  <a:lnTo>
                    <a:pt x="30556" y="16941"/>
                  </a:lnTo>
                  <a:lnTo>
                    <a:pt x="30937" y="16941"/>
                  </a:lnTo>
                  <a:lnTo>
                    <a:pt x="30556" y="18097"/>
                  </a:lnTo>
                  <a:lnTo>
                    <a:pt x="30162" y="18491"/>
                  </a:lnTo>
                  <a:lnTo>
                    <a:pt x="30162" y="18872"/>
                  </a:lnTo>
                  <a:lnTo>
                    <a:pt x="30937" y="19253"/>
                  </a:lnTo>
                  <a:lnTo>
                    <a:pt x="30937" y="19646"/>
                  </a:lnTo>
                  <a:lnTo>
                    <a:pt x="32105" y="19646"/>
                  </a:lnTo>
                  <a:lnTo>
                    <a:pt x="32499" y="20027"/>
                  </a:lnTo>
                  <a:lnTo>
                    <a:pt x="32893" y="19253"/>
                  </a:lnTo>
                  <a:lnTo>
                    <a:pt x="33667" y="19253"/>
                  </a:lnTo>
                  <a:lnTo>
                    <a:pt x="35026" y="19646"/>
                  </a:lnTo>
                  <a:lnTo>
                    <a:pt x="35814" y="19646"/>
                  </a:lnTo>
                  <a:lnTo>
                    <a:pt x="36588" y="19253"/>
                  </a:lnTo>
                  <a:lnTo>
                    <a:pt x="36982" y="19253"/>
                  </a:lnTo>
                  <a:lnTo>
                    <a:pt x="38531" y="19253"/>
                  </a:lnTo>
                  <a:lnTo>
                    <a:pt x="39116" y="19646"/>
                  </a:lnTo>
                  <a:lnTo>
                    <a:pt x="39509" y="19646"/>
                  </a:lnTo>
                  <a:lnTo>
                    <a:pt x="39509" y="20027"/>
                  </a:lnTo>
                  <a:lnTo>
                    <a:pt x="39509" y="19646"/>
                  </a:lnTo>
                  <a:lnTo>
                    <a:pt x="39509" y="20027"/>
                  </a:lnTo>
                  <a:lnTo>
                    <a:pt x="39890" y="20027"/>
                  </a:lnTo>
                  <a:lnTo>
                    <a:pt x="39509" y="20027"/>
                  </a:lnTo>
                  <a:close/>
                </a:path>
                <a:path w="143510" h="104775">
                  <a:moveTo>
                    <a:pt x="43586" y="20027"/>
                  </a:moveTo>
                  <a:lnTo>
                    <a:pt x="43586" y="20408"/>
                  </a:lnTo>
                  <a:lnTo>
                    <a:pt x="43980" y="20408"/>
                  </a:lnTo>
                  <a:lnTo>
                    <a:pt x="43586" y="20408"/>
                  </a:lnTo>
                  <a:lnTo>
                    <a:pt x="43586" y="20027"/>
                  </a:lnTo>
                  <a:lnTo>
                    <a:pt x="43980" y="20027"/>
                  </a:lnTo>
                  <a:lnTo>
                    <a:pt x="43586" y="20027"/>
                  </a:lnTo>
                  <a:close/>
                </a:path>
                <a:path w="143510" h="104775">
                  <a:moveTo>
                    <a:pt x="43395" y="20027"/>
                  </a:moveTo>
                  <a:lnTo>
                    <a:pt x="43395" y="19646"/>
                  </a:lnTo>
                  <a:lnTo>
                    <a:pt x="43395" y="20027"/>
                  </a:lnTo>
                  <a:lnTo>
                    <a:pt x="43002" y="20027"/>
                  </a:lnTo>
                  <a:lnTo>
                    <a:pt x="43002" y="19646"/>
                  </a:lnTo>
                  <a:lnTo>
                    <a:pt x="43002" y="20027"/>
                  </a:lnTo>
                  <a:lnTo>
                    <a:pt x="43002" y="19646"/>
                  </a:lnTo>
                  <a:lnTo>
                    <a:pt x="42621" y="19646"/>
                  </a:lnTo>
                  <a:lnTo>
                    <a:pt x="43002" y="19646"/>
                  </a:lnTo>
                  <a:lnTo>
                    <a:pt x="42621" y="19646"/>
                  </a:lnTo>
                  <a:lnTo>
                    <a:pt x="43002" y="19646"/>
                  </a:lnTo>
                  <a:lnTo>
                    <a:pt x="43395" y="19646"/>
                  </a:lnTo>
                  <a:lnTo>
                    <a:pt x="43586" y="20027"/>
                  </a:lnTo>
                  <a:lnTo>
                    <a:pt x="43980" y="19646"/>
                  </a:lnTo>
                  <a:lnTo>
                    <a:pt x="43980" y="20027"/>
                  </a:lnTo>
                  <a:lnTo>
                    <a:pt x="43980" y="20408"/>
                  </a:lnTo>
                  <a:lnTo>
                    <a:pt x="43586" y="20408"/>
                  </a:lnTo>
                  <a:lnTo>
                    <a:pt x="43395" y="20408"/>
                  </a:lnTo>
                  <a:lnTo>
                    <a:pt x="43395" y="20027"/>
                  </a:lnTo>
                  <a:close/>
                </a:path>
                <a:path w="143510" h="104775">
                  <a:moveTo>
                    <a:pt x="42227" y="19646"/>
                  </a:moveTo>
                  <a:lnTo>
                    <a:pt x="41846" y="19646"/>
                  </a:lnTo>
                  <a:lnTo>
                    <a:pt x="42227" y="19646"/>
                  </a:lnTo>
                  <a:close/>
                </a:path>
                <a:path w="143510" h="104775">
                  <a:moveTo>
                    <a:pt x="42227" y="19646"/>
                  </a:moveTo>
                  <a:lnTo>
                    <a:pt x="41846" y="19253"/>
                  </a:lnTo>
                  <a:lnTo>
                    <a:pt x="41846" y="19646"/>
                  </a:lnTo>
                  <a:lnTo>
                    <a:pt x="41846" y="19253"/>
                  </a:lnTo>
                  <a:lnTo>
                    <a:pt x="41846" y="19646"/>
                  </a:lnTo>
                  <a:lnTo>
                    <a:pt x="42227" y="19646"/>
                  </a:lnTo>
                  <a:lnTo>
                    <a:pt x="41846" y="19253"/>
                  </a:lnTo>
                  <a:lnTo>
                    <a:pt x="42227" y="19253"/>
                  </a:lnTo>
                  <a:lnTo>
                    <a:pt x="42227" y="19646"/>
                  </a:lnTo>
                  <a:close/>
                </a:path>
                <a:path w="143510" h="104775">
                  <a:moveTo>
                    <a:pt x="42227" y="19253"/>
                  </a:moveTo>
                  <a:lnTo>
                    <a:pt x="42227" y="19646"/>
                  </a:lnTo>
                  <a:lnTo>
                    <a:pt x="42621" y="19646"/>
                  </a:lnTo>
                  <a:lnTo>
                    <a:pt x="42621" y="19253"/>
                  </a:lnTo>
                  <a:lnTo>
                    <a:pt x="42621" y="19646"/>
                  </a:lnTo>
                  <a:lnTo>
                    <a:pt x="42227" y="19646"/>
                  </a:lnTo>
                  <a:lnTo>
                    <a:pt x="42621" y="19646"/>
                  </a:lnTo>
                  <a:lnTo>
                    <a:pt x="42621" y="19253"/>
                  </a:lnTo>
                  <a:lnTo>
                    <a:pt x="42621" y="19646"/>
                  </a:lnTo>
                  <a:lnTo>
                    <a:pt x="43002" y="19646"/>
                  </a:lnTo>
                  <a:lnTo>
                    <a:pt x="43002" y="20027"/>
                  </a:lnTo>
                  <a:lnTo>
                    <a:pt x="42621" y="20027"/>
                  </a:lnTo>
                  <a:lnTo>
                    <a:pt x="42621" y="19646"/>
                  </a:lnTo>
                  <a:lnTo>
                    <a:pt x="42227" y="19646"/>
                  </a:lnTo>
                  <a:lnTo>
                    <a:pt x="42227" y="19253"/>
                  </a:lnTo>
                  <a:close/>
                </a:path>
                <a:path w="143510" h="104775">
                  <a:moveTo>
                    <a:pt x="41452" y="19253"/>
                  </a:moveTo>
                  <a:lnTo>
                    <a:pt x="41059" y="19253"/>
                  </a:lnTo>
                  <a:lnTo>
                    <a:pt x="41059" y="19646"/>
                  </a:lnTo>
                  <a:lnTo>
                    <a:pt x="41059" y="19253"/>
                  </a:lnTo>
                  <a:lnTo>
                    <a:pt x="40678" y="18872"/>
                  </a:lnTo>
                  <a:lnTo>
                    <a:pt x="41059" y="18872"/>
                  </a:lnTo>
                  <a:lnTo>
                    <a:pt x="41452" y="19253"/>
                  </a:lnTo>
                  <a:close/>
                </a:path>
                <a:path w="143510" h="104775">
                  <a:moveTo>
                    <a:pt x="41059" y="19646"/>
                  </a:moveTo>
                  <a:lnTo>
                    <a:pt x="40678" y="19646"/>
                  </a:lnTo>
                  <a:lnTo>
                    <a:pt x="40678" y="20027"/>
                  </a:lnTo>
                  <a:lnTo>
                    <a:pt x="40284" y="20027"/>
                  </a:lnTo>
                  <a:lnTo>
                    <a:pt x="40284" y="20408"/>
                  </a:lnTo>
                  <a:lnTo>
                    <a:pt x="40284" y="20027"/>
                  </a:lnTo>
                  <a:lnTo>
                    <a:pt x="40284" y="20408"/>
                  </a:lnTo>
                  <a:lnTo>
                    <a:pt x="39890" y="20408"/>
                  </a:lnTo>
                  <a:lnTo>
                    <a:pt x="40284" y="20027"/>
                  </a:lnTo>
                  <a:lnTo>
                    <a:pt x="39890" y="20027"/>
                  </a:lnTo>
                  <a:lnTo>
                    <a:pt x="39890" y="19646"/>
                  </a:lnTo>
                  <a:lnTo>
                    <a:pt x="39890" y="19253"/>
                  </a:lnTo>
                  <a:lnTo>
                    <a:pt x="40284" y="19646"/>
                  </a:lnTo>
                  <a:lnTo>
                    <a:pt x="39890" y="19253"/>
                  </a:lnTo>
                  <a:lnTo>
                    <a:pt x="40284" y="19253"/>
                  </a:lnTo>
                  <a:lnTo>
                    <a:pt x="40284" y="19646"/>
                  </a:lnTo>
                  <a:lnTo>
                    <a:pt x="39890" y="19646"/>
                  </a:lnTo>
                  <a:lnTo>
                    <a:pt x="40284" y="19646"/>
                  </a:lnTo>
                  <a:lnTo>
                    <a:pt x="40284" y="19253"/>
                  </a:lnTo>
                  <a:lnTo>
                    <a:pt x="40284" y="19646"/>
                  </a:lnTo>
                  <a:lnTo>
                    <a:pt x="40284" y="19253"/>
                  </a:lnTo>
                  <a:lnTo>
                    <a:pt x="40284" y="19646"/>
                  </a:lnTo>
                  <a:lnTo>
                    <a:pt x="40678" y="19646"/>
                  </a:lnTo>
                  <a:lnTo>
                    <a:pt x="40284" y="19646"/>
                  </a:lnTo>
                  <a:lnTo>
                    <a:pt x="40678" y="19646"/>
                  </a:lnTo>
                  <a:lnTo>
                    <a:pt x="40678" y="19253"/>
                  </a:lnTo>
                  <a:lnTo>
                    <a:pt x="40284" y="19253"/>
                  </a:lnTo>
                  <a:lnTo>
                    <a:pt x="40678" y="19253"/>
                  </a:lnTo>
                  <a:lnTo>
                    <a:pt x="40678" y="18872"/>
                  </a:lnTo>
                  <a:lnTo>
                    <a:pt x="40678" y="19253"/>
                  </a:lnTo>
                  <a:lnTo>
                    <a:pt x="41059" y="19646"/>
                  </a:lnTo>
                  <a:lnTo>
                    <a:pt x="40678" y="19646"/>
                  </a:lnTo>
                  <a:lnTo>
                    <a:pt x="41059" y="19646"/>
                  </a:lnTo>
                  <a:close/>
                </a:path>
                <a:path w="143510" h="104775">
                  <a:moveTo>
                    <a:pt x="40284" y="20408"/>
                  </a:moveTo>
                  <a:lnTo>
                    <a:pt x="40678" y="20408"/>
                  </a:lnTo>
                  <a:lnTo>
                    <a:pt x="41059" y="20408"/>
                  </a:lnTo>
                  <a:lnTo>
                    <a:pt x="40678" y="20408"/>
                  </a:lnTo>
                  <a:lnTo>
                    <a:pt x="41059" y="20408"/>
                  </a:lnTo>
                  <a:lnTo>
                    <a:pt x="40678" y="20408"/>
                  </a:lnTo>
                  <a:lnTo>
                    <a:pt x="40678" y="20802"/>
                  </a:lnTo>
                  <a:lnTo>
                    <a:pt x="40678" y="20408"/>
                  </a:lnTo>
                  <a:lnTo>
                    <a:pt x="40678" y="20802"/>
                  </a:lnTo>
                  <a:lnTo>
                    <a:pt x="41059" y="20802"/>
                  </a:lnTo>
                  <a:lnTo>
                    <a:pt x="41059" y="20408"/>
                  </a:lnTo>
                  <a:lnTo>
                    <a:pt x="41059" y="20802"/>
                  </a:lnTo>
                  <a:lnTo>
                    <a:pt x="40678" y="20802"/>
                  </a:lnTo>
                  <a:lnTo>
                    <a:pt x="41059" y="21183"/>
                  </a:lnTo>
                  <a:lnTo>
                    <a:pt x="41059" y="20802"/>
                  </a:lnTo>
                  <a:lnTo>
                    <a:pt x="41059" y="20408"/>
                  </a:lnTo>
                  <a:lnTo>
                    <a:pt x="41452" y="20408"/>
                  </a:lnTo>
                  <a:lnTo>
                    <a:pt x="41452" y="20027"/>
                  </a:lnTo>
                  <a:lnTo>
                    <a:pt x="41846" y="20027"/>
                  </a:lnTo>
                  <a:lnTo>
                    <a:pt x="41452" y="20027"/>
                  </a:lnTo>
                  <a:lnTo>
                    <a:pt x="41846" y="20027"/>
                  </a:lnTo>
                  <a:lnTo>
                    <a:pt x="41846" y="19646"/>
                  </a:lnTo>
                  <a:lnTo>
                    <a:pt x="41846" y="20027"/>
                  </a:lnTo>
                  <a:lnTo>
                    <a:pt x="41846" y="19646"/>
                  </a:lnTo>
                  <a:lnTo>
                    <a:pt x="41846" y="20027"/>
                  </a:lnTo>
                  <a:lnTo>
                    <a:pt x="42227" y="20027"/>
                  </a:lnTo>
                  <a:lnTo>
                    <a:pt x="41846" y="20027"/>
                  </a:lnTo>
                  <a:lnTo>
                    <a:pt x="42227" y="20027"/>
                  </a:lnTo>
                  <a:lnTo>
                    <a:pt x="41846" y="19646"/>
                  </a:lnTo>
                  <a:lnTo>
                    <a:pt x="41846" y="19253"/>
                  </a:lnTo>
                  <a:lnTo>
                    <a:pt x="41846" y="19646"/>
                  </a:lnTo>
                  <a:lnTo>
                    <a:pt x="42227" y="19646"/>
                  </a:lnTo>
                  <a:lnTo>
                    <a:pt x="42227" y="20027"/>
                  </a:lnTo>
                  <a:lnTo>
                    <a:pt x="41846" y="20027"/>
                  </a:lnTo>
                  <a:lnTo>
                    <a:pt x="41846" y="20408"/>
                  </a:lnTo>
                  <a:lnTo>
                    <a:pt x="41452" y="20408"/>
                  </a:lnTo>
                  <a:lnTo>
                    <a:pt x="41452" y="20802"/>
                  </a:lnTo>
                  <a:lnTo>
                    <a:pt x="41452" y="21183"/>
                  </a:lnTo>
                  <a:lnTo>
                    <a:pt x="41059" y="21183"/>
                  </a:lnTo>
                  <a:lnTo>
                    <a:pt x="40678" y="21374"/>
                  </a:lnTo>
                  <a:lnTo>
                    <a:pt x="40678" y="21183"/>
                  </a:lnTo>
                  <a:lnTo>
                    <a:pt x="40284" y="21183"/>
                  </a:lnTo>
                  <a:lnTo>
                    <a:pt x="40284" y="20802"/>
                  </a:lnTo>
                  <a:lnTo>
                    <a:pt x="40284" y="20408"/>
                  </a:lnTo>
                  <a:lnTo>
                    <a:pt x="40284" y="20027"/>
                  </a:lnTo>
                  <a:lnTo>
                    <a:pt x="40678" y="20027"/>
                  </a:lnTo>
                  <a:lnTo>
                    <a:pt x="41059" y="20027"/>
                  </a:lnTo>
                  <a:lnTo>
                    <a:pt x="41059" y="19646"/>
                  </a:lnTo>
                  <a:lnTo>
                    <a:pt x="41059" y="20027"/>
                  </a:lnTo>
                  <a:lnTo>
                    <a:pt x="41059" y="19646"/>
                  </a:lnTo>
                  <a:lnTo>
                    <a:pt x="41059" y="20027"/>
                  </a:lnTo>
                  <a:lnTo>
                    <a:pt x="40678" y="20027"/>
                  </a:lnTo>
                  <a:lnTo>
                    <a:pt x="41059" y="20027"/>
                  </a:lnTo>
                  <a:lnTo>
                    <a:pt x="41059" y="20408"/>
                  </a:lnTo>
                  <a:lnTo>
                    <a:pt x="41059" y="20027"/>
                  </a:lnTo>
                  <a:lnTo>
                    <a:pt x="41059" y="20408"/>
                  </a:lnTo>
                  <a:lnTo>
                    <a:pt x="41059" y="20027"/>
                  </a:lnTo>
                  <a:lnTo>
                    <a:pt x="40678" y="20027"/>
                  </a:lnTo>
                  <a:lnTo>
                    <a:pt x="40678" y="20408"/>
                  </a:lnTo>
                  <a:lnTo>
                    <a:pt x="40678" y="20027"/>
                  </a:lnTo>
                  <a:lnTo>
                    <a:pt x="40678" y="20408"/>
                  </a:lnTo>
                  <a:lnTo>
                    <a:pt x="40678" y="20027"/>
                  </a:lnTo>
                  <a:lnTo>
                    <a:pt x="40678" y="20408"/>
                  </a:lnTo>
                  <a:lnTo>
                    <a:pt x="40284" y="20408"/>
                  </a:lnTo>
                  <a:lnTo>
                    <a:pt x="40678" y="20408"/>
                  </a:lnTo>
                  <a:lnTo>
                    <a:pt x="40284" y="2040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4228392" y="2061106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584" y="0"/>
                  </a:lnTo>
                </a:path>
                <a:path w="2539" h="1269">
                  <a:moveTo>
                    <a:pt x="1549" y="774"/>
                  </a:moveTo>
                  <a:lnTo>
                    <a:pt x="2133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4229459" y="2061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4229065" y="2061297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0" y="393"/>
                  </a:moveTo>
                  <a:lnTo>
                    <a:pt x="0" y="0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close/>
                </a:path>
                <a:path w="3810" h="1905">
                  <a:moveTo>
                    <a:pt x="1943" y="1155"/>
                  </a:moveTo>
                  <a:lnTo>
                    <a:pt x="1943" y="1549"/>
                  </a:lnTo>
                  <a:lnTo>
                    <a:pt x="1943" y="1155"/>
                  </a:lnTo>
                  <a:lnTo>
                    <a:pt x="2336" y="1155"/>
                  </a:lnTo>
                  <a:lnTo>
                    <a:pt x="2336" y="1549"/>
                  </a:lnTo>
                  <a:lnTo>
                    <a:pt x="2336" y="1155"/>
                  </a:lnTo>
                  <a:lnTo>
                    <a:pt x="1943" y="1155"/>
                  </a:lnTo>
                  <a:lnTo>
                    <a:pt x="2336" y="1155"/>
                  </a:lnTo>
                  <a:lnTo>
                    <a:pt x="2336" y="1549"/>
                  </a:lnTo>
                  <a:lnTo>
                    <a:pt x="2336" y="1155"/>
                  </a:lnTo>
                  <a:lnTo>
                    <a:pt x="2336" y="1549"/>
                  </a:lnTo>
                  <a:lnTo>
                    <a:pt x="2336" y="1155"/>
                  </a:lnTo>
                  <a:lnTo>
                    <a:pt x="1943" y="1155"/>
                  </a:lnTo>
                  <a:lnTo>
                    <a:pt x="2336" y="1155"/>
                  </a:lnTo>
                  <a:lnTo>
                    <a:pt x="2336" y="1549"/>
                  </a:lnTo>
                  <a:lnTo>
                    <a:pt x="2336" y="1155"/>
                  </a:lnTo>
                  <a:lnTo>
                    <a:pt x="1943" y="774"/>
                  </a:lnTo>
                  <a:lnTo>
                    <a:pt x="2336" y="1155"/>
                  </a:lnTo>
                  <a:lnTo>
                    <a:pt x="2336" y="1549"/>
                  </a:lnTo>
                  <a:lnTo>
                    <a:pt x="1943" y="1549"/>
                  </a:lnTo>
                  <a:lnTo>
                    <a:pt x="1943" y="1155"/>
                  </a:lnTo>
                  <a:lnTo>
                    <a:pt x="1562" y="1155"/>
                  </a:lnTo>
                  <a:lnTo>
                    <a:pt x="1562" y="774"/>
                  </a:lnTo>
                  <a:lnTo>
                    <a:pt x="1562" y="1155"/>
                  </a:lnTo>
                  <a:lnTo>
                    <a:pt x="1943" y="1155"/>
                  </a:lnTo>
                  <a:lnTo>
                    <a:pt x="1943" y="1549"/>
                  </a:lnTo>
                  <a:lnTo>
                    <a:pt x="1943" y="1155"/>
                  </a:lnTo>
                  <a:close/>
                </a:path>
                <a:path w="3810" h="1905">
                  <a:moveTo>
                    <a:pt x="3314" y="1549"/>
                  </a:moveTo>
                  <a:lnTo>
                    <a:pt x="2921" y="1549"/>
                  </a:lnTo>
                  <a:lnTo>
                    <a:pt x="2921" y="1155"/>
                  </a:lnTo>
                  <a:lnTo>
                    <a:pt x="2921" y="1549"/>
                  </a:lnTo>
                  <a:lnTo>
                    <a:pt x="2921" y="1155"/>
                  </a:lnTo>
                  <a:lnTo>
                    <a:pt x="3314" y="1155"/>
                  </a:lnTo>
                  <a:lnTo>
                    <a:pt x="3314" y="1549"/>
                  </a:lnTo>
                  <a:close/>
                </a:path>
                <a:path w="3810" h="1905">
                  <a:moveTo>
                    <a:pt x="3314" y="1549"/>
                  </a:moveTo>
                  <a:lnTo>
                    <a:pt x="2921" y="1549"/>
                  </a:lnTo>
                  <a:lnTo>
                    <a:pt x="3314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4229853" y="20632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4228290" y="2062072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2336" y="1155"/>
                  </a:moveTo>
                  <a:lnTo>
                    <a:pt x="2717" y="1155"/>
                  </a:lnTo>
                  <a:lnTo>
                    <a:pt x="2717" y="1346"/>
                  </a:lnTo>
                  <a:lnTo>
                    <a:pt x="2717" y="1155"/>
                  </a:lnTo>
                  <a:lnTo>
                    <a:pt x="2336" y="1155"/>
                  </a:lnTo>
                  <a:close/>
                </a:path>
                <a:path w="3810" h="2539">
                  <a:moveTo>
                    <a:pt x="1168" y="2120"/>
                  </a:moveTo>
                  <a:lnTo>
                    <a:pt x="1562" y="2120"/>
                  </a:lnTo>
                  <a:lnTo>
                    <a:pt x="1168" y="2120"/>
                  </a:lnTo>
                  <a:lnTo>
                    <a:pt x="774" y="2120"/>
                  </a:lnTo>
                  <a:lnTo>
                    <a:pt x="393" y="2120"/>
                  </a:lnTo>
                  <a:lnTo>
                    <a:pt x="0" y="2120"/>
                  </a:lnTo>
                  <a:lnTo>
                    <a:pt x="0" y="1739"/>
                  </a:lnTo>
                  <a:lnTo>
                    <a:pt x="0" y="1346"/>
                  </a:lnTo>
                  <a:lnTo>
                    <a:pt x="393" y="1346"/>
                  </a:lnTo>
                  <a:lnTo>
                    <a:pt x="774" y="1346"/>
                  </a:lnTo>
                  <a:lnTo>
                    <a:pt x="774" y="1155"/>
                  </a:lnTo>
                  <a:lnTo>
                    <a:pt x="774" y="1346"/>
                  </a:lnTo>
                  <a:lnTo>
                    <a:pt x="774" y="1155"/>
                  </a:lnTo>
                  <a:lnTo>
                    <a:pt x="1168" y="1155"/>
                  </a:lnTo>
                  <a:lnTo>
                    <a:pt x="774" y="1346"/>
                  </a:lnTo>
                  <a:lnTo>
                    <a:pt x="1168" y="1155"/>
                  </a:lnTo>
                  <a:lnTo>
                    <a:pt x="1168" y="1346"/>
                  </a:lnTo>
                  <a:lnTo>
                    <a:pt x="1168" y="1155"/>
                  </a:lnTo>
                  <a:lnTo>
                    <a:pt x="1168" y="1346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168" y="381"/>
                  </a:lnTo>
                  <a:lnTo>
                    <a:pt x="1562" y="381"/>
                  </a:lnTo>
                  <a:lnTo>
                    <a:pt x="1562" y="0"/>
                  </a:lnTo>
                  <a:lnTo>
                    <a:pt x="1562" y="381"/>
                  </a:lnTo>
                  <a:lnTo>
                    <a:pt x="1562" y="0"/>
                  </a:lnTo>
                  <a:lnTo>
                    <a:pt x="1562" y="381"/>
                  </a:lnTo>
                  <a:lnTo>
                    <a:pt x="1562" y="774"/>
                  </a:lnTo>
                  <a:lnTo>
                    <a:pt x="1562" y="381"/>
                  </a:lnTo>
                  <a:lnTo>
                    <a:pt x="1168" y="381"/>
                  </a:lnTo>
                  <a:lnTo>
                    <a:pt x="1168" y="774"/>
                  </a:lnTo>
                  <a:lnTo>
                    <a:pt x="1562" y="774"/>
                  </a:lnTo>
                  <a:lnTo>
                    <a:pt x="1943" y="774"/>
                  </a:lnTo>
                  <a:lnTo>
                    <a:pt x="1943" y="381"/>
                  </a:lnTo>
                  <a:lnTo>
                    <a:pt x="1943" y="774"/>
                  </a:lnTo>
                  <a:lnTo>
                    <a:pt x="1943" y="1155"/>
                  </a:lnTo>
                  <a:lnTo>
                    <a:pt x="1943" y="774"/>
                  </a:lnTo>
                  <a:lnTo>
                    <a:pt x="2336" y="774"/>
                  </a:lnTo>
                  <a:lnTo>
                    <a:pt x="2336" y="381"/>
                  </a:lnTo>
                  <a:lnTo>
                    <a:pt x="2336" y="774"/>
                  </a:lnTo>
                  <a:lnTo>
                    <a:pt x="2336" y="381"/>
                  </a:lnTo>
                  <a:lnTo>
                    <a:pt x="2336" y="774"/>
                  </a:lnTo>
                  <a:lnTo>
                    <a:pt x="1943" y="774"/>
                  </a:lnTo>
                  <a:lnTo>
                    <a:pt x="1943" y="1155"/>
                  </a:lnTo>
                  <a:lnTo>
                    <a:pt x="1943" y="774"/>
                  </a:lnTo>
                  <a:lnTo>
                    <a:pt x="1943" y="1155"/>
                  </a:lnTo>
                  <a:lnTo>
                    <a:pt x="1562" y="1155"/>
                  </a:lnTo>
                  <a:lnTo>
                    <a:pt x="1943" y="1155"/>
                  </a:lnTo>
                  <a:lnTo>
                    <a:pt x="1562" y="1155"/>
                  </a:lnTo>
                  <a:lnTo>
                    <a:pt x="1562" y="1346"/>
                  </a:lnTo>
                  <a:lnTo>
                    <a:pt x="1562" y="1739"/>
                  </a:lnTo>
                  <a:lnTo>
                    <a:pt x="1943" y="1739"/>
                  </a:lnTo>
                  <a:lnTo>
                    <a:pt x="1562" y="1739"/>
                  </a:lnTo>
                  <a:lnTo>
                    <a:pt x="1943" y="1739"/>
                  </a:lnTo>
                  <a:lnTo>
                    <a:pt x="1943" y="2120"/>
                  </a:lnTo>
                  <a:lnTo>
                    <a:pt x="1943" y="1739"/>
                  </a:lnTo>
                  <a:lnTo>
                    <a:pt x="2336" y="1739"/>
                  </a:lnTo>
                  <a:lnTo>
                    <a:pt x="2336" y="1346"/>
                  </a:lnTo>
                  <a:lnTo>
                    <a:pt x="2336" y="1739"/>
                  </a:lnTo>
                  <a:lnTo>
                    <a:pt x="2336" y="1346"/>
                  </a:lnTo>
                  <a:lnTo>
                    <a:pt x="2336" y="1739"/>
                  </a:lnTo>
                  <a:lnTo>
                    <a:pt x="2336" y="1346"/>
                  </a:lnTo>
                  <a:lnTo>
                    <a:pt x="2336" y="1739"/>
                  </a:lnTo>
                  <a:lnTo>
                    <a:pt x="2717" y="1346"/>
                  </a:lnTo>
                  <a:lnTo>
                    <a:pt x="2336" y="1346"/>
                  </a:lnTo>
                  <a:lnTo>
                    <a:pt x="2336" y="1155"/>
                  </a:lnTo>
                  <a:lnTo>
                    <a:pt x="2717" y="1155"/>
                  </a:lnTo>
                  <a:lnTo>
                    <a:pt x="2717" y="774"/>
                  </a:lnTo>
                  <a:lnTo>
                    <a:pt x="2717" y="1155"/>
                  </a:lnTo>
                  <a:lnTo>
                    <a:pt x="2336" y="1155"/>
                  </a:lnTo>
                  <a:lnTo>
                    <a:pt x="2336" y="1346"/>
                  </a:lnTo>
                  <a:lnTo>
                    <a:pt x="2336" y="1155"/>
                  </a:lnTo>
                  <a:lnTo>
                    <a:pt x="2336" y="1346"/>
                  </a:lnTo>
                  <a:lnTo>
                    <a:pt x="2336" y="1155"/>
                  </a:lnTo>
                  <a:lnTo>
                    <a:pt x="2336" y="774"/>
                  </a:lnTo>
                  <a:lnTo>
                    <a:pt x="2717" y="774"/>
                  </a:lnTo>
                  <a:lnTo>
                    <a:pt x="2336" y="774"/>
                  </a:lnTo>
                  <a:lnTo>
                    <a:pt x="2717" y="774"/>
                  </a:lnTo>
                  <a:lnTo>
                    <a:pt x="2717" y="381"/>
                  </a:lnTo>
                  <a:lnTo>
                    <a:pt x="2336" y="381"/>
                  </a:lnTo>
                  <a:lnTo>
                    <a:pt x="2717" y="774"/>
                  </a:lnTo>
                  <a:lnTo>
                    <a:pt x="2717" y="1155"/>
                  </a:lnTo>
                  <a:lnTo>
                    <a:pt x="2717" y="1346"/>
                  </a:lnTo>
                  <a:lnTo>
                    <a:pt x="2336" y="1739"/>
                  </a:lnTo>
                  <a:lnTo>
                    <a:pt x="2717" y="1739"/>
                  </a:lnTo>
                  <a:lnTo>
                    <a:pt x="2336" y="1739"/>
                  </a:lnTo>
                  <a:lnTo>
                    <a:pt x="2717" y="1739"/>
                  </a:lnTo>
                  <a:lnTo>
                    <a:pt x="2717" y="1346"/>
                  </a:lnTo>
                  <a:lnTo>
                    <a:pt x="2717" y="1739"/>
                  </a:lnTo>
                  <a:lnTo>
                    <a:pt x="2336" y="1739"/>
                  </a:lnTo>
                  <a:lnTo>
                    <a:pt x="2336" y="2120"/>
                  </a:lnTo>
                  <a:lnTo>
                    <a:pt x="1562" y="2120"/>
                  </a:lnTo>
                  <a:lnTo>
                    <a:pt x="1943" y="2120"/>
                  </a:lnTo>
                  <a:lnTo>
                    <a:pt x="1168" y="2120"/>
                  </a:lnTo>
                  <a:lnTo>
                    <a:pt x="1562" y="2120"/>
                  </a:lnTo>
                  <a:lnTo>
                    <a:pt x="1168" y="2120"/>
                  </a:lnTo>
                  <a:close/>
                </a:path>
                <a:path w="3810" h="2539">
                  <a:moveTo>
                    <a:pt x="2717" y="1155"/>
                  </a:moveTo>
                  <a:lnTo>
                    <a:pt x="3111" y="1155"/>
                  </a:lnTo>
                  <a:lnTo>
                    <a:pt x="2717" y="1155"/>
                  </a:lnTo>
                  <a:lnTo>
                    <a:pt x="2717" y="1346"/>
                  </a:lnTo>
                  <a:lnTo>
                    <a:pt x="2717" y="1155"/>
                  </a:lnTo>
                  <a:lnTo>
                    <a:pt x="2717" y="1346"/>
                  </a:lnTo>
                  <a:lnTo>
                    <a:pt x="3111" y="1346"/>
                  </a:lnTo>
                  <a:lnTo>
                    <a:pt x="3111" y="1155"/>
                  </a:lnTo>
                  <a:lnTo>
                    <a:pt x="3111" y="1346"/>
                  </a:lnTo>
                  <a:lnTo>
                    <a:pt x="2717" y="1346"/>
                  </a:lnTo>
                  <a:lnTo>
                    <a:pt x="3111" y="1346"/>
                  </a:lnTo>
                  <a:lnTo>
                    <a:pt x="3111" y="1155"/>
                  </a:lnTo>
                  <a:lnTo>
                    <a:pt x="3111" y="1346"/>
                  </a:lnTo>
                  <a:lnTo>
                    <a:pt x="3111" y="1739"/>
                  </a:lnTo>
                  <a:lnTo>
                    <a:pt x="3111" y="1346"/>
                  </a:lnTo>
                  <a:lnTo>
                    <a:pt x="3111" y="1739"/>
                  </a:lnTo>
                  <a:lnTo>
                    <a:pt x="3111" y="1346"/>
                  </a:lnTo>
                  <a:lnTo>
                    <a:pt x="3111" y="1155"/>
                  </a:lnTo>
                  <a:lnTo>
                    <a:pt x="3111" y="1346"/>
                  </a:lnTo>
                  <a:lnTo>
                    <a:pt x="3111" y="1739"/>
                  </a:lnTo>
                  <a:lnTo>
                    <a:pt x="2717" y="1739"/>
                  </a:lnTo>
                  <a:lnTo>
                    <a:pt x="3111" y="1739"/>
                  </a:lnTo>
                  <a:lnTo>
                    <a:pt x="2717" y="1739"/>
                  </a:lnTo>
                  <a:lnTo>
                    <a:pt x="3111" y="1739"/>
                  </a:lnTo>
                  <a:lnTo>
                    <a:pt x="3111" y="2120"/>
                  </a:lnTo>
                  <a:lnTo>
                    <a:pt x="3111" y="1739"/>
                  </a:lnTo>
                  <a:lnTo>
                    <a:pt x="3111" y="2120"/>
                  </a:lnTo>
                  <a:lnTo>
                    <a:pt x="3111" y="1739"/>
                  </a:lnTo>
                  <a:lnTo>
                    <a:pt x="3111" y="2120"/>
                  </a:lnTo>
                  <a:lnTo>
                    <a:pt x="3111" y="1739"/>
                  </a:lnTo>
                  <a:lnTo>
                    <a:pt x="3301" y="1739"/>
                  </a:lnTo>
                  <a:lnTo>
                    <a:pt x="3301" y="1346"/>
                  </a:lnTo>
                  <a:lnTo>
                    <a:pt x="3111" y="1346"/>
                  </a:lnTo>
                  <a:lnTo>
                    <a:pt x="3301" y="1346"/>
                  </a:lnTo>
                  <a:lnTo>
                    <a:pt x="3111" y="1346"/>
                  </a:lnTo>
                  <a:lnTo>
                    <a:pt x="3301" y="1346"/>
                  </a:lnTo>
                  <a:lnTo>
                    <a:pt x="3301" y="1155"/>
                  </a:lnTo>
                  <a:lnTo>
                    <a:pt x="3111" y="1155"/>
                  </a:lnTo>
                  <a:lnTo>
                    <a:pt x="3301" y="1155"/>
                  </a:lnTo>
                  <a:lnTo>
                    <a:pt x="3301" y="1346"/>
                  </a:lnTo>
                  <a:lnTo>
                    <a:pt x="3301" y="1739"/>
                  </a:lnTo>
                  <a:lnTo>
                    <a:pt x="3301" y="2120"/>
                  </a:lnTo>
                  <a:lnTo>
                    <a:pt x="3111" y="2120"/>
                  </a:lnTo>
                  <a:lnTo>
                    <a:pt x="2717" y="2120"/>
                  </a:lnTo>
                  <a:lnTo>
                    <a:pt x="2717" y="1739"/>
                  </a:lnTo>
                  <a:lnTo>
                    <a:pt x="2717" y="1346"/>
                  </a:lnTo>
                  <a:lnTo>
                    <a:pt x="2717" y="1155"/>
                  </a:lnTo>
                  <a:lnTo>
                    <a:pt x="2717" y="774"/>
                  </a:lnTo>
                  <a:lnTo>
                    <a:pt x="3111" y="774"/>
                  </a:lnTo>
                  <a:lnTo>
                    <a:pt x="2717" y="774"/>
                  </a:lnTo>
                  <a:lnTo>
                    <a:pt x="3111" y="774"/>
                  </a:lnTo>
                  <a:lnTo>
                    <a:pt x="2717" y="774"/>
                  </a:lnTo>
                  <a:lnTo>
                    <a:pt x="3111" y="774"/>
                  </a:lnTo>
                  <a:lnTo>
                    <a:pt x="2717" y="774"/>
                  </a:lnTo>
                  <a:lnTo>
                    <a:pt x="2717" y="1155"/>
                  </a:lnTo>
                  <a:close/>
                </a:path>
                <a:path w="3810" h="2539">
                  <a:moveTo>
                    <a:pt x="3111" y="1155"/>
                  </a:moveTo>
                  <a:lnTo>
                    <a:pt x="3111" y="1346"/>
                  </a:lnTo>
                  <a:lnTo>
                    <a:pt x="3111" y="1155"/>
                  </a:lnTo>
                  <a:lnTo>
                    <a:pt x="3111" y="774"/>
                  </a:lnTo>
                  <a:lnTo>
                    <a:pt x="3111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4231402" y="20628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4227516" y="206207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4230627" y="20628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4227897" y="2062453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2730" y="774"/>
                  </a:moveTo>
                  <a:lnTo>
                    <a:pt x="2336" y="774"/>
                  </a:lnTo>
                  <a:lnTo>
                    <a:pt x="2336" y="393"/>
                  </a:lnTo>
                  <a:lnTo>
                    <a:pt x="2730" y="393"/>
                  </a:lnTo>
                  <a:lnTo>
                    <a:pt x="2336" y="774"/>
                  </a:lnTo>
                  <a:lnTo>
                    <a:pt x="2730" y="774"/>
                  </a:lnTo>
                  <a:close/>
                </a:path>
                <a:path w="3810" h="2539">
                  <a:moveTo>
                    <a:pt x="1955" y="393"/>
                  </a:moveTo>
                  <a:lnTo>
                    <a:pt x="1562" y="393"/>
                  </a:lnTo>
                  <a:lnTo>
                    <a:pt x="1955" y="393"/>
                  </a:lnTo>
                  <a:close/>
                </a:path>
                <a:path w="3810" h="2539">
                  <a:moveTo>
                    <a:pt x="2336" y="774"/>
                  </a:moveTo>
                  <a:lnTo>
                    <a:pt x="2730" y="774"/>
                  </a:lnTo>
                  <a:lnTo>
                    <a:pt x="2336" y="774"/>
                  </a:lnTo>
                  <a:close/>
                </a:path>
                <a:path w="3810" h="2539">
                  <a:moveTo>
                    <a:pt x="393" y="0"/>
                  </a:moveTo>
                  <a:lnTo>
                    <a:pt x="787" y="0"/>
                  </a:lnTo>
                  <a:lnTo>
                    <a:pt x="393" y="0"/>
                  </a:lnTo>
                  <a:close/>
                </a:path>
                <a:path w="3810" h="2539">
                  <a:moveTo>
                    <a:pt x="2336" y="1358"/>
                  </a:moveTo>
                  <a:lnTo>
                    <a:pt x="2336" y="965"/>
                  </a:lnTo>
                  <a:lnTo>
                    <a:pt x="2336" y="1358"/>
                  </a:lnTo>
                  <a:lnTo>
                    <a:pt x="2730" y="965"/>
                  </a:lnTo>
                  <a:lnTo>
                    <a:pt x="2336" y="1358"/>
                  </a:lnTo>
                  <a:close/>
                </a:path>
                <a:path w="3810" h="2539">
                  <a:moveTo>
                    <a:pt x="393" y="965"/>
                  </a:moveTo>
                  <a:lnTo>
                    <a:pt x="0" y="774"/>
                  </a:lnTo>
                  <a:lnTo>
                    <a:pt x="393" y="774"/>
                  </a:lnTo>
                  <a:lnTo>
                    <a:pt x="393" y="965"/>
                  </a:lnTo>
                  <a:close/>
                </a:path>
                <a:path w="3810" h="2539">
                  <a:moveTo>
                    <a:pt x="3111" y="1739"/>
                  </a:moveTo>
                  <a:lnTo>
                    <a:pt x="3505" y="1739"/>
                  </a:lnTo>
                  <a:lnTo>
                    <a:pt x="3111" y="1739"/>
                  </a:lnTo>
                  <a:lnTo>
                    <a:pt x="3505" y="1739"/>
                  </a:lnTo>
                  <a:lnTo>
                    <a:pt x="3111" y="1739"/>
                  </a:lnTo>
                  <a:lnTo>
                    <a:pt x="3111" y="1358"/>
                  </a:lnTo>
                  <a:lnTo>
                    <a:pt x="3111" y="1739"/>
                  </a:lnTo>
                  <a:close/>
                </a:path>
                <a:path w="3810" h="2539">
                  <a:moveTo>
                    <a:pt x="393" y="965"/>
                  </a:moveTo>
                  <a:lnTo>
                    <a:pt x="0" y="965"/>
                  </a:lnTo>
                  <a:lnTo>
                    <a:pt x="393" y="965"/>
                  </a:lnTo>
                  <a:lnTo>
                    <a:pt x="0" y="965"/>
                  </a:lnTo>
                  <a:lnTo>
                    <a:pt x="0" y="1358"/>
                  </a:lnTo>
                  <a:lnTo>
                    <a:pt x="0" y="965"/>
                  </a:lnTo>
                  <a:lnTo>
                    <a:pt x="393" y="965"/>
                  </a:lnTo>
                  <a:lnTo>
                    <a:pt x="0" y="965"/>
                  </a:lnTo>
                  <a:lnTo>
                    <a:pt x="0" y="774"/>
                  </a:lnTo>
                  <a:lnTo>
                    <a:pt x="0" y="965"/>
                  </a:lnTo>
                  <a:lnTo>
                    <a:pt x="393" y="965"/>
                  </a:lnTo>
                  <a:close/>
                </a:path>
                <a:path w="3810" h="2539">
                  <a:moveTo>
                    <a:pt x="2730" y="2120"/>
                  </a:moveTo>
                  <a:lnTo>
                    <a:pt x="2730" y="2501"/>
                  </a:lnTo>
                  <a:lnTo>
                    <a:pt x="2730" y="2120"/>
                  </a:lnTo>
                  <a:lnTo>
                    <a:pt x="3111" y="2120"/>
                  </a:lnTo>
                  <a:lnTo>
                    <a:pt x="2730" y="2120"/>
                  </a:lnTo>
                  <a:lnTo>
                    <a:pt x="3111" y="2120"/>
                  </a:lnTo>
                  <a:lnTo>
                    <a:pt x="2730" y="2120"/>
                  </a:lnTo>
                  <a:lnTo>
                    <a:pt x="3111" y="2501"/>
                  </a:lnTo>
                  <a:lnTo>
                    <a:pt x="3111" y="2120"/>
                  </a:lnTo>
                  <a:lnTo>
                    <a:pt x="3111" y="1739"/>
                  </a:lnTo>
                  <a:lnTo>
                    <a:pt x="3111" y="2120"/>
                  </a:lnTo>
                  <a:lnTo>
                    <a:pt x="3111" y="2501"/>
                  </a:lnTo>
                  <a:lnTo>
                    <a:pt x="2730" y="2501"/>
                  </a:lnTo>
                  <a:lnTo>
                    <a:pt x="2336" y="2501"/>
                  </a:lnTo>
                  <a:lnTo>
                    <a:pt x="2730" y="2501"/>
                  </a:lnTo>
                  <a:lnTo>
                    <a:pt x="2336" y="2501"/>
                  </a:lnTo>
                  <a:lnTo>
                    <a:pt x="2336" y="2120"/>
                  </a:lnTo>
                  <a:lnTo>
                    <a:pt x="2730" y="2120"/>
                  </a:lnTo>
                  <a:lnTo>
                    <a:pt x="2730" y="1739"/>
                  </a:lnTo>
                  <a:lnTo>
                    <a:pt x="2730" y="2120"/>
                  </a:lnTo>
                  <a:lnTo>
                    <a:pt x="2336" y="2120"/>
                  </a:lnTo>
                  <a:lnTo>
                    <a:pt x="2336" y="2501"/>
                  </a:lnTo>
                  <a:lnTo>
                    <a:pt x="2730" y="2501"/>
                  </a:lnTo>
                  <a:lnTo>
                    <a:pt x="2730" y="21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4231402" y="20641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4228290" y="20634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4229459" y="206419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774" y="0"/>
                  </a:moveTo>
                  <a:lnTo>
                    <a:pt x="393" y="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2539" h="1269">
                  <a:moveTo>
                    <a:pt x="1943" y="761"/>
                  </a:moveTo>
                  <a:lnTo>
                    <a:pt x="2133" y="761"/>
                  </a:lnTo>
                  <a:lnTo>
                    <a:pt x="1943" y="761"/>
                  </a:lnTo>
                  <a:lnTo>
                    <a:pt x="1943" y="380"/>
                  </a:lnTo>
                  <a:lnTo>
                    <a:pt x="1943" y="761"/>
                  </a:lnTo>
                  <a:close/>
                </a:path>
                <a:path w="2539" h="1269">
                  <a:moveTo>
                    <a:pt x="1943" y="380"/>
                  </a:moveTo>
                  <a:lnTo>
                    <a:pt x="1549" y="380"/>
                  </a:lnTo>
                  <a:lnTo>
                    <a:pt x="1549" y="761"/>
                  </a:lnTo>
                  <a:lnTo>
                    <a:pt x="1943" y="380"/>
                  </a:lnTo>
                  <a:lnTo>
                    <a:pt x="1943" y="761"/>
                  </a:lnTo>
                  <a:lnTo>
                    <a:pt x="1549" y="761"/>
                  </a:lnTo>
                  <a:lnTo>
                    <a:pt x="1549" y="380"/>
                  </a:lnTo>
                  <a:lnTo>
                    <a:pt x="1549" y="761"/>
                  </a:lnTo>
                  <a:lnTo>
                    <a:pt x="1549" y="380"/>
                  </a:lnTo>
                  <a:lnTo>
                    <a:pt x="194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4230627" y="20641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4230234" y="206419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4231593" y="20645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4227897" y="2064192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2336" y="380"/>
                  </a:moveTo>
                  <a:lnTo>
                    <a:pt x="2336" y="761"/>
                  </a:lnTo>
                  <a:lnTo>
                    <a:pt x="2336" y="380"/>
                  </a:lnTo>
                  <a:lnTo>
                    <a:pt x="1955" y="761"/>
                  </a:lnTo>
                  <a:lnTo>
                    <a:pt x="2336" y="761"/>
                  </a:lnTo>
                  <a:lnTo>
                    <a:pt x="1955" y="761"/>
                  </a:lnTo>
                  <a:lnTo>
                    <a:pt x="1955" y="380"/>
                  </a:lnTo>
                  <a:lnTo>
                    <a:pt x="2336" y="380"/>
                  </a:lnTo>
                  <a:lnTo>
                    <a:pt x="2336" y="0"/>
                  </a:lnTo>
                  <a:lnTo>
                    <a:pt x="2336" y="380"/>
                  </a:lnTo>
                  <a:lnTo>
                    <a:pt x="1955" y="380"/>
                  </a:lnTo>
                  <a:lnTo>
                    <a:pt x="2336" y="380"/>
                  </a:lnTo>
                  <a:close/>
                </a:path>
                <a:path w="3810" h="2539">
                  <a:moveTo>
                    <a:pt x="3695" y="761"/>
                  </a:moveTo>
                  <a:lnTo>
                    <a:pt x="3505" y="761"/>
                  </a:lnTo>
                  <a:lnTo>
                    <a:pt x="3695" y="761"/>
                  </a:lnTo>
                  <a:lnTo>
                    <a:pt x="3505" y="761"/>
                  </a:lnTo>
                  <a:lnTo>
                    <a:pt x="3695" y="761"/>
                  </a:lnTo>
                  <a:close/>
                </a:path>
                <a:path w="3810" h="2539">
                  <a:moveTo>
                    <a:pt x="787" y="0"/>
                  </a:moveTo>
                  <a:lnTo>
                    <a:pt x="1168" y="0"/>
                  </a:lnTo>
                  <a:lnTo>
                    <a:pt x="787" y="0"/>
                  </a:lnTo>
                  <a:lnTo>
                    <a:pt x="1168" y="0"/>
                  </a:lnTo>
                  <a:lnTo>
                    <a:pt x="787" y="0"/>
                  </a:lnTo>
                  <a:lnTo>
                    <a:pt x="1168" y="0"/>
                  </a:lnTo>
                  <a:lnTo>
                    <a:pt x="787" y="0"/>
                  </a:lnTo>
                  <a:lnTo>
                    <a:pt x="787" y="380"/>
                  </a:lnTo>
                  <a:lnTo>
                    <a:pt x="787" y="0"/>
                  </a:lnTo>
                  <a:lnTo>
                    <a:pt x="787" y="380"/>
                  </a:lnTo>
                  <a:lnTo>
                    <a:pt x="787" y="0"/>
                  </a:lnTo>
                  <a:lnTo>
                    <a:pt x="1168" y="0"/>
                  </a:lnTo>
                  <a:lnTo>
                    <a:pt x="1168" y="380"/>
                  </a:lnTo>
                  <a:lnTo>
                    <a:pt x="1562" y="380"/>
                  </a:lnTo>
                  <a:lnTo>
                    <a:pt x="1562" y="0"/>
                  </a:lnTo>
                  <a:lnTo>
                    <a:pt x="1562" y="380"/>
                  </a:lnTo>
                  <a:lnTo>
                    <a:pt x="1562" y="0"/>
                  </a:lnTo>
                  <a:lnTo>
                    <a:pt x="1562" y="380"/>
                  </a:lnTo>
                  <a:lnTo>
                    <a:pt x="1955" y="0"/>
                  </a:lnTo>
                  <a:lnTo>
                    <a:pt x="1562" y="380"/>
                  </a:lnTo>
                  <a:lnTo>
                    <a:pt x="1168" y="380"/>
                  </a:lnTo>
                  <a:lnTo>
                    <a:pt x="1168" y="0"/>
                  </a:lnTo>
                  <a:lnTo>
                    <a:pt x="1168" y="380"/>
                  </a:lnTo>
                  <a:lnTo>
                    <a:pt x="787" y="380"/>
                  </a:lnTo>
                  <a:lnTo>
                    <a:pt x="787" y="0"/>
                  </a:lnTo>
                  <a:close/>
                </a:path>
                <a:path w="3810" h="2539">
                  <a:moveTo>
                    <a:pt x="1955" y="0"/>
                  </a:moveTo>
                  <a:lnTo>
                    <a:pt x="1562" y="0"/>
                  </a:lnTo>
                  <a:lnTo>
                    <a:pt x="1955" y="0"/>
                  </a:lnTo>
                  <a:lnTo>
                    <a:pt x="1562" y="0"/>
                  </a:lnTo>
                  <a:lnTo>
                    <a:pt x="1955" y="0"/>
                  </a:lnTo>
                  <a:close/>
                </a:path>
                <a:path w="3810" h="2539">
                  <a:moveTo>
                    <a:pt x="0" y="761"/>
                  </a:moveTo>
                  <a:lnTo>
                    <a:pt x="0" y="380"/>
                  </a:lnTo>
                  <a:lnTo>
                    <a:pt x="0" y="761"/>
                  </a:lnTo>
                  <a:lnTo>
                    <a:pt x="0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0" y="761"/>
                  </a:lnTo>
                  <a:lnTo>
                    <a:pt x="0" y="380"/>
                  </a:lnTo>
                  <a:lnTo>
                    <a:pt x="0" y="761"/>
                  </a:lnTo>
                  <a:close/>
                </a:path>
                <a:path w="3810" h="2539">
                  <a:moveTo>
                    <a:pt x="787" y="380"/>
                  </a:moveTo>
                  <a:lnTo>
                    <a:pt x="1168" y="380"/>
                  </a:lnTo>
                  <a:lnTo>
                    <a:pt x="787" y="380"/>
                  </a:lnTo>
                  <a:lnTo>
                    <a:pt x="1168" y="380"/>
                  </a:lnTo>
                  <a:lnTo>
                    <a:pt x="787" y="380"/>
                  </a:lnTo>
                  <a:lnTo>
                    <a:pt x="1168" y="380"/>
                  </a:lnTo>
                  <a:lnTo>
                    <a:pt x="787" y="380"/>
                  </a:lnTo>
                  <a:close/>
                </a:path>
                <a:path w="3810" h="2539">
                  <a:moveTo>
                    <a:pt x="787" y="1917"/>
                  </a:moveTo>
                  <a:lnTo>
                    <a:pt x="393" y="1917"/>
                  </a:lnTo>
                  <a:lnTo>
                    <a:pt x="787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4229065" y="20653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4227897" y="20645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1562" y="774"/>
                  </a:moveTo>
                  <a:lnTo>
                    <a:pt x="1562" y="381"/>
                  </a:lnTo>
                  <a:lnTo>
                    <a:pt x="1955" y="381"/>
                  </a:lnTo>
                  <a:lnTo>
                    <a:pt x="1562" y="381"/>
                  </a:lnTo>
                  <a:lnTo>
                    <a:pt x="1955" y="381"/>
                  </a:lnTo>
                  <a:lnTo>
                    <a:pt x="1562" y="381"/>
                  </a:lnTo>
                  <a:lnTo>
                    <a:pt x="1562" y="774"/>
                  </a:lnTo>
                  <a:lnTo>
                    <a:pt x="1955" y="774"/>
                  </a:lnTo>
                  <a:lnTo>
                    <a:pt x="1562" y="774"/>
                  </a:lnTo>
                  <a:lnTo>
                    <a:pt x="1955" y="774"/>
                  </a:lnTo>
                  <a:lnTo>
                    <a:pt x="1562" y="774"/>
                  </a:lnTo>
                  <a:lnTo>
                    <a:pt x="1562" y="1155"/>
                  </a:lnTo>
                  <a:lnTo>
                    <a:pt x="1955" y="1155"/>
                  </a:lnTo>
                  <a:lnTo>
                    <a:pt x="1955" y="774"/>
                  </a:lnTo>
                  <a:lnTo>
                    <a:pt x="1955" y="1155"/>
                  </a:lnTo>
                  <a:lnTo>
                    <a:pt x="1562" y="1155"/>
                  </a:lnTo>
                  <a:lnTo>
                    <a:pt x="1562" y="1536"/>
                  </a:lnTo>
                  <a:lnTo>
                    <a:pt x="1562" y="1155"/>
                  </a:lnTo>
                  <a:lnTo>
                    <a:pt x="1562" y="1536"/>
                  </a:lnTo>
                  <a:lnTo>
                    <a:pt x="1955" y="1155"/>
                  </a:lnTo>
                  <a:lnTo>
                    <a:pt x="1562" y="1536"/>
                  </a:lnTo>
                  <a:lnTo>
                    <a:pt x="1168" y="1536"/>
                  </a:lnTo>
                  <a:lnTo>
                    <a:pt x="1168" y="1930"/>
                  </a:lnTo>
                  <a:lnTo>
                    <a:pt x="787" y="1930"/>
                  </a:lnTo>
                  <a:lnTo>
                    <a:pt x="787" y="1536"/>
                  </a:lnTo>
                  <a:lnTo>
                    <a:pt x="787" y="1930"/>
                  </a:lnTo>
                  <a:lnTo>
                    <a:pt x="393" y="1930"/>
                  </a:lnTo>
                  <a:lnTo>
                    <a:pt x="393" y="1536"/>
                  </a:lnTo>
                  <a:lnTo>
                    <a:pt x="393" y="1930"/>
                  </a:lnTo>
                  <a:lnTo>
                    <a:pt x="393" y="1536"/>
                  </a:lnTo>
                  <a:lnTo>
                    <a:pt x="393" y="1930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787" y="0"/>
                  </a:lnTo>
                  <a:lnTo>
                    <a:pt x="787" y="381"/>
                  </a:lnTo>
                  <a:lnTo>
                    <a:pt x="787" y="0"/>
                  </a:lnTo>
                  <a:lnTo>
                    <a:pt x="787" y="381"/>
                  </a:lnTo>
                  <a:lnTo>
                    <a:pt x="787" y="0"/>
                  </a:lnTo>
                  <a:lnTo>
                    <a:pt x="787" y="381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393" y="381"/>
                  </a:lnTo>
                  <a:lnTo>
                    <a:pt x="787" y="774"/>
                  </a:lnTo>
                  <a:lnTo>
                    <a:pt x="787" y="381"/>
                  </a:lnTo>
                  <a:lnTo>
                    <a:pt x="787" y="774"/>
                  </a:lnTo>
                  <a:lnTo>
                    <a:pt x="393" y="774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787" y="1155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787" y="774"/>
                  </a:lnTo>
                  <a:lnTo>
                    <a:pt x="1168" y="774"/>
                  </a:lnTo>
                  <a:lnTo>
                    <a:pt x="787" y="774"/>
                  </a:lnTo>
                  <a:lnTo>
                    <a:pt x="1168" y="774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1562" y="0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168" y="774"/>
                  </a:lnTo>
                  <a:lnTo>
                    <a:pt x="1168" y="381"/>
                  </a:lnTo>
                  <a:lnTo>
                    <a:pt x="1168" y="774"/>
                  </a:lnTo>
                  <a:lnTo>
                    <a:pt x="1562" y="774"/>
                  </a:lnTo>
                  <a:lnTo>
                    <a:pt x="1562" y="381"/>
                  </a:lnTo>
                  <a:lnTo>
                    <a:pt x="1562" y="0"/>
                  </a:lnTo>
                  <a:lnTo>
                    <a:pt x="1955" y="0"/>
                  </a:lnTo>
                  <a:lnTo>
                    <a:pt x="1562" y="0"/>
                  </a:lnTo>
                  <a:lnTo>
                    <a:pt x="1955" y="0"/>
                  </a:lnTo>
                  <a:lnTo>
                    <a:pt x="1562" y="0"/>
                  </a:lnTo>
                  <a:lnTo>
                    <a:pt x="1562" y="381"/>
                  </a:lnTo>
                  <a:lnTo>
                    <a:pt x="1562" y="774"/>
                  </a:lnTo>
                  <a:lnTo>
                    <a:pt x="1562" y="381"/>
                  </a:lnTo>
                  <a:lnTo>
                    <a:pt x="1562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4229853" y="20645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4228684" y="206457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17" y="774"/>
                  </a:moveTo>
                  <a:lnTo>
                    <a:pt x="2908" y="774"/>
                  </a:lnTo>
                  <a:lnTo>
                    <a:pt x="2717" y="774"/>
                  </a:lnTo>
                  <a:close/>
                </a:path>
                <a:path w="3175" h="1269">
                  <a:moveTo>
                    <a:pt x="380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380" y="381"/>
                  </a:lnTo>
                  <a:lnTo>
                    <a:pt x="380" y="0"/>
                  </a:lnTo>
                  <a:close/>
                </a:path>
                <a:path w="3175" h="1269">
                  <a:moveTo>
                    <a:pt x="380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381"/>
                  </a:lnTo>
                  <a:close/>
                </a:path>
                <a:path w="3175" h="1269">
                  <a:moveTo>
                    <a:pt x="2908" y="774"/>
                  </a:moveTo>
                  <a:lnTo>
                    <a:pt x="2717" y="774"/>
                  </a:lnTo>
                  <a:lnTo>
                    <a:pt x="2908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4229853" y="20649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4229853" y="206495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81" y="0"/>
                  </a:moveTo>
                  <a:lnTo>
                    <a:pt x="381" y="393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381" y="0"/>
                  </a:lnTo>
                  <a:lnTo>
                    <a:pt x="381" y="393"/>
                  </a:lnTo>
                  <a:lnTo>
                    <a:pt x="381" y="0"/>
                  </a:lnTo>
                  <a:close/>
                </a:path>
                <a:path w="1270" h="635">
                  <a:moveTo>
                    <a:pt x="381" y="393"/>
                  </a:moveTo>
                  <a:lnTo>
                    <a:pt x="774" y="393"/>
                  </a:lnTo>
                  <a:lnTo>
                    <a:pt x="381" y="393"/>
                  </a:lnTo>
                  <a:lnTo>
                    <a:pt x="774" y="393"/>
                  </a:lnTo>
                  <a:lnTo>
                    <a:pt x="381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4227516" y="20641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4227516" y="2064574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80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381"/>
                  </a:lnTo>
                  <a:lnTo>
                    <a:pt x="380" y="0"/>
                  </a:lnTo>
                  <a:lnTo>
                    <a:pt x="380" y="381"/>
                  </a:lnTo>
                  <a:close/>
                </a:path>
                <a:path w="3810" h="3175">
                  <a:moveTo>
                    <a:pt x="2717" y="774"/>
                  </a:moveTo>
                  <a:lnTo>
                    <a:pt x="2717" y="1155"/>
                  </a:lnTo>
                  <a:lnTo>
                    <a:pt x="2336" y="1155"/>
                  </a:lnTo>
                  <a:lnTo>
                    <a:pt x="2717" y="1155"/>
                  </a:lnTo>
                  <a:lnTo>
                    <a:pt x="2336" y="1155"/>
                  </a:lnTo>
                  <a:lnTo>
                    <a:pt x="2717" y="774"/>
                  </a:lnTo>
                  <a:lnTo>
                    <a:pt x="2717" y="1155"/>
                  </a:lnTo>
                  <a:lnTo>
                    <a:pt x="2717" y="774"/>
                  </a:lnTo>
                  <a:close/>
                </a:path>
                <a:path w="3810" h="3175">
                  <a:moveTo>
                    <a:pt x="2717" y="1930"/>
                  </a:moveTo>
                  <a:lnTo>
                    <a:pt x="2717" y="2311"/>
                  </a:lnTo>
                  <a:lnTo>
                    <a:pt x="2717" y="1930"/>
                  </a:lnTo>
                  <a:lnTo>
                    <a:pt x="2717" y="2311"/>
                  </a:lnTo>
                  <a:lnTo>
                    <a:pt x="2336" y="2311"/>
                  </a:lnTo>
                  <a:lnTo>
                    <a:pt x="2717" y="2311"/>
                  </a:lnTo>
                  <a:lnTo>
                    <a:pt x="2336" y="2311"/>
                  </a:lnTo>
                  <a:lnTo>
                    <a:pt x="2717" y="2311"/>
                  </a:lnTo>
                  <a:lnTo>
                    <a:pt x="2717" y="2692"/>
                  </a:lnTo>
                  <a:lnTo>
                    <a:pt x="2717" y="2311"/>
                  </a:lnTo>
                  <a:lnTo>
                    <a:pt x="3111" y="2311"/>
                  </a:lnTo>
                  <a:lnTo>
                    <a:pt x="2717" y="2311"/>
                  </a:lnTo>
                  <a:lnTo>
                    <a:pt x="3111" y="2311"/>
                  </a:lnTo>
                  <a:lnTo>
                    <a:pt x="2717" y="2311"/>
                  </a:lnTo>
                  <a:lnTo>
                    <a:pt x="3111" y="1930"/>
                  </a:lnTo>
                  <a:lnTo>
                    <a:pt x="2717" y="1930"/>
                  </a:lnTo>
                  <a:lnTo>
                    <a:pt x="2717" y="2311"/>
                  </a:lnTo>
                  <a:lnTo>
                    <a:pt x="3111" y="2311"/>
                  </a:lnTo>
                  <a:lnTo>
                    <a:pt x="3111" y="1930"/>
                  </a:lnTo>
                  <a:lnTo>
                    <a:pt x="3111" y="1536"/>
                  </a:lnTo>
                  <a:lnTo>
                    <a:pt x="3492" y="1536"/>
                  </a:lnTo>
                  <a:lnTo>
                    <a:pt x="3111" y="1536"/>
                  </a:lnTo>
                  <a:lnTo>
                    <a:pt x="3492" y="1536"/>
                  </a:lnTo>
                  <a:lnTo>
                    <a:pt x="3492" y="1155"/>
                  </a:lnTo>
                  <a:lnTo>
                    <a:pt x="3492" y="1536"/>
                  </a:lnTo>
                  <a:lnTo>
                    <a:pt x="3492" y="1155"/>
                  </a:lnTo>
                  <a:lnTo>
                    <a:pt x="3492" y="1536"/>
                  </a:lnTo>
                  <a:lnTo>
                    <a:pt x="3492" y="1155"/>
                  </a:lnTo>
                  <a:lnTo>
                    <a:pt x="3111" y="1155"/>
                  </a:lnTo>
                  <a:lnTo>
                    <a:pt x="3492" y="1155"/>
                  </a:lnTo>
                  <a:lnTo>
                    <a:pt x="3111" y="1155"/>
                  </a:lnTo>
                  <a:lnTo>
                    <a:pt x="3492" y="1155"/>
                  </a:lnTo>
                  <a:lnTo>
                    <a:pt x="3111" y="1155"/>
                  </a:lnTo>
                  <a:lnTo>
                    <a:pt x="3492" y="1155"/>
                  </a:lnTo>
                  <a:lnTo>
                    <a:pt x="3111" y="1155"/>
                  </a:lnTo>
                  <a:lnTo>
                    <a:pt x="3492" y="1155"/>
                  </a:lnTo>
                  <a:lnTo>
                    <a:pt x="3492" y="1536"/>
                  </a:lnTo>
                  <a:lnTo>
                    <a:pt x="3492" y="1930"/>
                  </a:lnTo>
                  <a:lnTo>
                    <a:pt x="3111" y="1930"/>
                  </a:lnTo>
                  <a:lnTo>
                    <a:pt x="3492" y="1930"/>
                  </a:lnTo>
                  <a:lnTo>
                    <a:pt x="3111" y="2311"/>
                  </a:lnTo>
                  <a:lnTo>
                    <a:pt x="3111" y="1930"/>
                  </a:lnTo>
                  <a:lnTo>
                    <a:pt x="3111" y="2311"/>
                  </a:lnTo>
                  <a:lnTo>
                    <a:pt x="3111" y="2692"/>
                  </a:lnTo>
                  <a:lnTo>
                    <a:pt x="3111" y="2311"/>
                  </a:lnTo>
                  <a:lnTo>
                    <a:pt x="3111" y="2692"/>
                  </a:lnTo>
                  <a:lnTo>
                    <a:pt x="3111" y="2311"/>
                  </a:lnTo>
                  <a:lnTo>
                    <a:pt x="3111" y="2692"/>
                  </a:lnTo>
                  <a:lnTo>
                    <a:pt x="3111" y="2311"/>
                  </a:lnTo>
                  <a:lnTo>
                    <a:pt x="3492" y="2311"/>
                  </a:lnTo>
                  <a:lnTo>
                    <a:pt x="3492" y="1930"/>
                  </a:lnTo>
                  <a:lnTo>
                    <a:pt x="3492" y="2311"/>
                  </a:lnTo>
                  <a:lnTo>
                    <a:pt x="3492" y="1930"/>
                  </a:lnTo>
                  <a:lnTo>
                    <a:pt x="3492" y="2311"/>
                  </a:lnTo>
                  <a:lnTo>
                    <a:pt x="3111" y="2692"/>
                  </a:lnTo>
                  <a:lnTo>
                    <a:pt x="2717" y="2692"/>
                  </a:lnTo>
                  <a:lnTo>
                    <a:pt x="2717" y="2311"/>
                  </a:lnTo>
                  <a:lnTo>
                    <a:pt x="2336" y="2311"/>
                  </a:lnTo>
                  <a:lnTo>
                    <a:pt x="2336" y="2692"/>
                  </a:lnTo>
                  <a:lnTo>
                    <a:pt x="2336" y="3086"/>
                  </a:lnTo>
                  <a:lnTo>
                    <a:pt x="1943" y="3086"/>
                  </a:lnTo>
                  <a:lnTo>
                    <a:pt x="1943" y="2692"/>
                  </a:lnTo>
                  <a:lnTo>
                    <a:pt x="1549" y="2692"/>
                  </a:lnTo>
                  <a:lnTo>
                    <a:pt x="1943" y="2692"/>
                  </a:lnTo>
                  <a:lnTo>
                    <a:pt x="1943" y="2311"/>
                  </a:lnTo>
                  <a:lnTo>
                    <a:pt x="2336" y="2692"/>
                  </a:lnTo>
                  <a:lnTo>
                    <a:pt x="1943" y="2692"/>
                  </a:lnTo>
                  <a:lnTo>
                    <a:pt x="1943" y="2311"/>
                  </a:lnTo>
                  <a:lnTo>
                    <a:pt x="1943" y="2692"/>
                  </a:lnTo>
                  <a:lnTo>
                    <a:pt x="2336" y="2692"/>
                  </a:lnTo>
                  <a:lnTo>
                    <a:pt x="2336" y="2311"/>
                  </a:lnTo>
                  <a:lnTo>
                    <a:pt x="2336" y="1930"/>
                  </a:lnTo>
                  <a:lnTo>
                    <a:pt x="2336" y="1536"/>
                  </a:lnTo>
                  <a:lnTo>
                    <a:pt x="2717" y="1536"/>
                  </a:lnTo>
                  <a:lnTo>
                    <a:pt x="2336" y="1536"/>
                  </a:lnTo>
                  <a:lnTo>
                    <a:pt x="2717" y="1536"/>
                  </a:lnTo>
                  <a:lnTo>
                    <a:pt x="2336" y="1536"/>
                  </a:lnTo>
                  <a:lnTo>
                    <a:pt x="2336" y="1930"/>
                  </a:lnTo>
                  <a:lnTo>
                    <a:pt x="2717" y="1536"/>
                  </a:lnTo>
                  <a:lnTo>
                    <a:pt x="2717" y="1930"/>
                  </a:lnTo>
                  <a:lnTo>
                    <a:pt x="2336" y="1930"/>
                  </a:lnTo>
                  <a:lnTo>
                    <a:pt x="2717" y="1930"/>
                  </a:lnTo>
                  <a:lnTo>
                    <a:pt x="2336" y="1930"/>
                  </a:lnTo>
                  <a:lnTo>
                    <a:pt x="2336" y="2311"/>
                  </a:lnTo>
                  <a:lnTo>
                    <a:pt x="2336" y="1930"/>
                  </a:lnTo>
                  <a:lnTo>
                    <a:pt x="2336" y="2311"/>
                  </a:lnTo>
                  <a:lnTo>
                    <a:pt x="2336" y="1930"/>
                  </a:lnTo>
                  <a:lnTo>
                    <a:pt x="2336" y="2311"/>
                  </a:lnTo>
                  <a:lnTo>
                    <a:pt x="2717" y="2311"/>
                  </a:lnTo>
                  <a:lnTo>
                    <a:pt x="2717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4227224" y="2064764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2717" y="774"/>
                  </a:moveTo>
                  <a:lnTo>
                    <a:pt x="3302" y="774"/>
                  </a:lnTo>
                </a:path>
                <a:path w="3810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4228684" y="206534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270" h="1269">
                  <a:moveTo>
                    <a:pt x="1168" y="380"/>
                  </a:moveTo>
                  <a:lnTo>
                    <a:pt x="1168" y="761"/>
                  </a:lnTo>
                  <a:lnTo>
                    <a:pt x="774" y="761"/>
                  </a:lnTo>
                  <a:lnTo>
                    <a:pt x="1168" y="761"/>
                  </a:lnTo>
                  <a:lnTo>
                    <a:pt x="1168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4230627" y="20661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4227897" y="20661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1955" y="0"/>
                  </a:moveTo>
                  <a:lnTo>
                    <a:pt x="1955" y="393"/>
                  </a:lnTo>
                  <a:lnTo>
                    <a:pt x="1562" y="774"/>
                  </a:lnTo>
                  <a:lnTo>
                    <a:pt x="1562" y="393"/>
                  </a:lnTo>
                  <a:lnTo>
                    <a:pt x="1562" y="0"/>
                  </a:lnTo>
                  <a:lnTo>
                    <a:pt x="1562" y="393"/>
                  </a:lnTo>
                  <a:lnTo>
                    <a:pt x="1562" y="0"/>
                  </a:lnTo>
                  <a:lnTo>
                    <a:pt x="1562" y="393"/>
                  </a:lnTo>
                  <a:lnTo>
                    <a:pt x="1955" y="393"/>
                  </a:lnTo>
                  <a:lnTo>
                    <a:pt x="1955" y="0"/>
                  </a:lnTo>
                  <a:close/>
                </a:path>
                <a:path w="2539" h="2539">
                  <a:moveTo>
                    <a:pt x="1562" y="0"/>
                  </a:moveTo>
                  <a:lnTo>
                    <a:pt x="1168" y="0"/>
                  </a:lnTo>
                  <a:lnTo>
                    <a:pt x="1562" y="0"/>
                  </a:lnTo>
                  <a:close/>
                </a:path>
                <a:path w="2539" h="2539">
                  <a:moveTo>
                    <a:pt x="1562" y="393"/>
                  </a:moveTo>
                  <a:lnTo>
                    <a:pt x="1562" y="0"/>
                  </a:lnTo>
                  <a:lnTo>
                    <a:pt x="1562" y="393"/>
                  </a:lnTo>
                  <a:lnTo>
                    <a:pt x="1562" y="0"/>
                  </a:lnTo>
                  <a:lnTo>
                    <a:pt x="1168" y="0"/>
                  </a:lnTo>
                  <a:lnTo>
                    <a:pt x="1168" y="393"/>
                  </a:lnTo>
                  <a:lnTo>
                    <a:pt x="1168" y="0"/>
                  </a:lnTo>
                  <a:lnTo>
                    <a:pt x="1562" y="393"/>
                  </a:lnTo>
                  <a:lnTo>
                    <a:pt x="1168" y="393"/>
                  </a:lnTo>
                  <a:lnTo>
                    <a:pt x="1168" y="774"/>
                  </a:lnTo>
                  <a:lnTo>
                    <a:pt x="1168" y="393"/>
                  </a:lnTo>
                  <a:lnTo>
                    <a:pt x="1562" y="393"/>
                  </a:lnTo>
                  <a:lnTo>
                    <a:pt x="1168" y="393"/>
                  </a:lnTo>
                  <a:lnTo>
                    <a:pt x="1168" y="774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787" y="774"/>
                  </a:lnTo>
                  <a:lnTo>
                    <a:pt x="1168" y="774"/>
                  </a:lnTo>
                  <a:lnTo>
                    <a:pt x="787" y="774"/>
                  </a:lnTo>
                  <a:lnTo>
                    <a:pt x="1168" y="1155"/>
                  </a:lnTo>
                  <a:lnTo>
                    <a:pt x="1168" y="1549"/>
                  </a:lnTo>
                  <a:lnTo>
                    <a:pt x="787" y="1549"/>
                  </a:lnTo>
                  <a:lnTo>
                    <a:pt x="393" y="1549"/>
                  </a:lnTo>
                  <a:lnTo>
                    <a:pt x="787" y="1549"/>
                  </a:lnTo>
                  <a:lnTo>
                    <a:pt x="393" y="1549"/>
                  </a:lnTo>
                  <a:lnTo>
                    <a:pt x="393" y="1930"/>
                  </a:lnTo>
                  <a:lnTo>
                    <a:pt x="0" y="1930"/>
                  </a:lnTo>
                  <a:lnTo>
                    <a:pt x="393" y="1930"/>
                  </a:lnTo>
                  <a:lnTo>
                    <a:pt x="0" y="1930"/>
                  </a:lnTo>
                  <a:lnTo>
                    <a:pt x="393" y="1930"/>
                  </a:lnTo>
                  <a:lnTo>
                    <a:pt x="0" y="1930"/>
                  </a:lnTo>
                  <a:lnTo>
                    <a:pt x="0" y="1549"/>
                  </a:lnTo>
                  <a:lnTo>
                    <a:pt x="393" y="1930"/>
                  </a:lnTo>
                  <a:lnTo>
                    <a:pt x="393" y="1549"/>
                  </a:lnTo>
                  <a:lnTo>
                    <a:pt x="393" y="1930"/>
                  </a:lnTo>
                  <a:lnTo>
                    <a:pt x="393" y="1549"/>
                  </a:lnTo>
                  <a:lnTo>
                    <a:pt x="0" y="1549"/>
                  </a:lnTo>
                  <a:lnTo>
                    <a:pt x="393" y="1549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787" y="1155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787" y="1549"/>
                  </a:lnTo>
                  <a:lnTo>
                    <a:pt x="1168" y="1549"/>
                  </a:lnTo>
                  <a:lnTo>
                    <a:pt x="1168" y="1155"/>
                  </a:lnTo>
                  <a:lnTo>
                    <a:pt x="787" y="1155"/>
                  </a:lnTo>
                  <a:lnTo>
                    <a:pt x="1168" y="1155"/>
                  </a:lnTo>
                  <a:lnTo>
                    <a:pt x="787" y="1155"/>
                  </a:lnTo>
                  <a:lnTo>
                    <a:pt x="1168" y="1155"/>
                  </a:lnTo>
                  <a:lnTo>
                    <a:pt x="787" y="1155"/>
                  </a:lnTo>
                  <a:lnTo>
                    <a:pt x="787" y="774"/>
                  </a:lnTo>
                  <a:lnTo>
                    <a:pt x="393" y="1155"/>
                  </a:lnTo>
                  <a:lnTo>
                    <a:pt x="393" y="1549"/>
                  </a:lnTo>
                  <a:lnTo>
                    <a:pt x="0" y="1549"/>
                  </a:lnTo>
                  <a:lnTo>
                    <a:pt x="393" y="1549"/>
                  </a:lnTo>
                  <a:lnTo>
                    <a:pt x="0" y="1549"/>
                  </a:lnTo>
                  <a:lnTo>
                    <a:pt x="0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787" y="393"/>
                  </a:lnTo>
                  <a:lnTo>
                    <a:pt x="393" y="393"/>
                  </a:lnTo>
                  <a:lnTo>
                    <a:pt x="787" y="393"/>
                  </a:lnTo>
                  <a:lnTo>
                    <a:pt x="787" y="774"/>
                  </a:lnTo>
                  <a:lnTo>
                    <a:pt x="787" y="393"/>
                  </a:lnTo>
                  <a:lnTo>
                    <a:pt x="787" y="774"/>
                  </a:lnTo>
                  <a:lnTo>
                    <a:pt x="787" y="393"/>
                  </a:lnTo>
                  <a:lnTo>
                    <a:pt x="787" y="774"/>
                  </a:lnTo>
                  <a:lnTo>
                    <a:pt x="1168" y="774"/>
                  </a:lnTo>
                  <a:lnTo>
                    <a:pt x="1168" y="393"/>
                  </a:lnTo>
                  <a:lnTo>
                    <a:pt x="787" y="393"/>
                  </a:lnTo>
                  <a:lnTo>
                    <a:pt x="1168" y="393"/>
                  </a:lnTo>
                  <a:lnTo>
                    <a:pt x="787" y="393"/>
                  </a:lnTo>
                  <a:lnTo>
                    <a:pt x="1168" y="393"/>
                  </a:lnTo>
                  <a:lnTo>
                    <a:pt x="787" y="393"/>
                  </a:lnTo>
                  <a:lnTo>
                    <a:pt x="1168" y="393"/>
                  </a:lnTo>
                  <a:lnTo>
                    <a:pt x="1168" y="0"/>
                  </a:lnTo>
                  <a:lnTo>
                    <a:pt x="1562" y="0"/>
                  </a:lnTo>
                  <a:lnTo>
                    <a:pt x="1562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4227224" y="206592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0"/>
                  </a:moveTo>
                  <a:lnTo>
                    <a:pt x="584" y="0"/>
                  </a:lnTo>
                </a:path>
                <a:path w="3810" h="1269">
                  <a:moveTo>
                    <a:pt x="0" y="0"/>
                  </a:moveTo>
                  <a:lnTo>
                    <a:pt x="584" y="0"/>
                  </a:lnTo>
                </a:path>
                <a:path w="3810" h="1269">
                  <a:moveTo>
                    <a:pt x="3111" y="774"/>
                  </a:moveTo>
                  <a:lnTo>
                    <a:pt x="3695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4227897" y="20672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4225369" y="2065729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2527" y="774"/>
                  </a:moveTo>
                  <a:lnTo>
                    <a:pt x="2527" y="1155"/>
                  </a:lnTo>
                  <a:lnTo>
                    <a:pt x="2527" y="774"/>
                  </a:lnTo>
                  <a:lnTo>
                    <a:pt x="2527" y="1155"/>
                  </a:lnTo>
                  <a:lnTo>
                    <a:pt x="2527" y="1536"/>
                  </a:lnTo>
                  <a:lnTo>
                    <a:pt x="2527" y="1155"/>
                  </a:lnTo>
                  <a:lnTo>
                    <a:pt x="2527" y="2311"/>
                  </a:lnTo>
                  <a:lnTo>
                    <a:pt x="2146" y="2311"/>
                  </a:lnTo>
                  <a:lnTo>
                    <a:pt x="2527" y="1930"/>
                  </a:lnTo>
                  <a:lnTo>
                    <a:pt x="2146" y="1930"/>
                  </a:lnTo>
                  <a:lnTo>
                    <a:pt x="2527" y="1930"/>
                  </a:lnTo>
                  <a:lnTo>
                    <a:pt x="2146" y="2311"/>
                  </a:lnTo>
                  <a:lnTo>
                    <a:pt x="2527" y="2311"/>
                  </a:lnTo>
                  <a:lnTo>
                    <a:pt x="2527" y="1930"/>
                  </a:lnTo>
                  <a:lnTo>
                    <a:pt x="2527" y="1536"/>
                  </a:lnTo>
                  <a:lnTo>
                    <a:pt x="2527" y="1930"/>
                  </a:lnTo>
                  <a:lnTo>
                    <a:pt x="2527" y="1536"/>
                  </a:lnTo>
                  <a:lnTo>
                    <a:pt x="2527" y="1930"/>
                  </a:lnTo>
                  <a:lnTo>
                    <a:pt x="2527" y="2311"/>
                  </a:lnTo>
                  <a:lnTo>
                    <a:pt x="2146" y="2311"/>
                  </a:lnTo>
                  <a:lnTo>
                    <a:pt x="2146" y="2501"/>
                  </a:lnTo>
                  <a:lnTo>
                    <a:pt x="2146" y="2895"/>
                  </a:lnTo>
                  <a:lnTo>
                    <a:pt x="2146" y="2501"/>
                  </a:lnTo>
                  <a:lnTo>
                    <a:pt x="2146" y="2895"/>
                  </a:lnTo>
                  <a:lnTo>
                    <a:pt x="1752" y="3276"/>
                  </a:lnTo>
                  <a:lnTo>
                    <a:pt x="1358" y="3276"/>
                  </a:lnTo>
                  <a:lnTo>
                    <a:pt x="1358" y="2895"/>
                  </a:lnTo>
                  <a:lnTo>
                    <a:pt x="1358" y="3276"/>
                  </a:lnTo>
                  <a:lnTo>
                    <a:pt x="1168" y="3276"/>
                  </a:lnTo>
                  <a:lnTo>
                    <a:pt x="1168" y="3657"/>
                  </a:lnTo>
                  <a:lnTo>
                    <a:pt x="774" y="3276"/>
                  </a:lnTo>
                  <a:lnTo>
                    <a:pt x="393" y="2895"/>
                  </a:lnTo>
                  <a:lnTo>
                    <a:pt x="393" y="2501"/>
                  </a:lnTo>
                  <a:lnTo>
                    <a:pt x="0" y="2501"/>
                  </a:lnTo>
                  <a:lnTo>
                    <a:pt x="0" y="2895"/>
                  </a:lnTo>
                  <a:lnTo>
                    <a:pt x="0" y="2501"/>
                  </a:lnTo>
                  <a:lnTo>
                    <a:pt x="0" y="2311"/>
                  </a:lnTo>
                  <a:lnTo>
                    <a:pt x="393" y="2311"/>
                  </a:lnTo>
                  <a:lnTo>
                    <a:pt x="393" y="2501"/>
                  </a:lnTo>
                  <a:lnTo>
                    <a:pt x="393" y="2311"/>
                  </a:lnTo>
                  <a:lnTo>
                    <a:pt x="393" y="2501"/>
                  </a:lnTo>
                  <a:lnTo>
                    <a:pt x="393" y="2311"/>
                  </a:lnTo>
                  <a:lnTo>
                    <a:pt x="393" y="2501"/>
                  </a:lnTo>
                  <a:lnTo>
                    <a:pt x="393" y="2311"/>
                  </a:lnTo>
                  <a:lnTo>
                    <a:pt x="774" y="2501"/>
                  </a:lnTo>
                  <a:lnTo>
                    <a:pt x="774" y="2311"/>
                  </a:lnTo>
                  <a:lnTo>
                    <a:pt x="774" y="2501"/>
                  </a:lnTo>
                  <a:lnTo>
                    <a:pt x="774" y="2311"/>
                  </a:lnTo>
                  <a:lnTo>
                    <a:pt x="774" y="2501"/>
                  </a:lnTo>
                  <a:lnTo>
                    <a:pt x="774" y="2311"/>
                  </a:lnTo>
                  <a:lnTo>
                    <a:pt x="774" y="2501"/>
                  </a:lnTo>
                  <a:lnTo>
                    <a:pt x="774" y="2311"/>
                  </a:lnTo>
                  <a:lnTo>
                    <a:pt x="393" y="2311"/>
                  </a:lnTo>
                  <a:lnTo>
                    <a:pt x="393" y="1930"/>
                  </a:lnTo>
                  <a:lnTo>
                    <a:pt x="774" y="1930"/>
                  </a:lnTo>
                  <a:lnTo>
                    <a:pt x="774" y="2311"/>
                  </a:lnTo>
                  <a:lnTo>
                    <a:pt x="774" y="2501"/>
                  </a:lnTo>
                  <a:lnTo>
                    <a:pt x="774" y="2311"/>
                  </a:lnTo>
                  <a:lnTo>
                    <a:pt x="1168" y="2311"/>
                  </a:lnTo>
                  <a:lnTo>
                    <a:pt x="774" y="2311"/>
                  </a:lnTo>
                  <a:lnTo>
                    <a:pt x="1168" y="2311"/>
                  </a:lnTo>
                  <a:lnTo>
                    <a:pt x="774" y="2311"/>
                  </a:lnTo>
                  <a:lnTo>
                    <a:pt x="774" y="1930"/>
                  </a:lnTo>
                  <a:lnTo>
                    <a:pt x="1168" y="2311"/>
                  </a:lnTo>
                  <a:lnTo>
                    <a:pt x="1168" y="1930"/>
                  </a:lnTo>
                  <a:lnTo>
                    <a:pt x="1168" y="2311"/>
                  </a:lnTo>
                  <a:lnTo>
                    <a:pt x="1168" y="1930"/>
                  </a:lnTo>
                  <a:lnTo>
                    <a:pt x="1168" y="2311"/>
                  </a:lnTo>
                  <a:lnTo>
                    <a:pt x="1168" y="1930"/>
                  </a:lnTo>
                  <a:lnTo>
                    <a:pt x="1168" y="2311"/>
                  </a:lnTo>
                  <a:lnTo>
                    <a:pt x="1168" y="1930"/>
                  </a:lnTo>
                  <a:lnTo>
                    <a:pt x="1168" y="2311"/>
                  </a:lnTo>
                  <a:lnTo>
                    <a:pt x="1168" y="2501"/>
                  </a:lnTo>
                  <a:lnTo>
                    <a:pt x="774" y="2501"/>
                  </a:lnTo>
                  <a:lnTo>
                    <a:pt x="1168" y="2501"/>
                  </a:lnTo>
                  <a:lnTo>
                    <a:pt x="1168" y="2311"/>
                  </a:lnTo>
                  <a:lnTo>
                    <a:pt x="1358" y="2311"/>
                  </a:lnTo>
                  <a:lnTo>
                    <a:pt x="1358" y="2501"/>
                  </a:lnTo>
                  <a:lnTo>
                    <a:pt x="1358" y="2311"/>
                  </a:lnTo>
                  <a:lnTo>
                    <a:pt x="1358" y="2501"/>
                  </a:lnTo>
                  <a:lnTo>
                    <a:pt x="1168" y="2501"/>
                  </a:lnTo>
                  <a:lnTo>
                    <a:pt x="1358" y="2501"/>
                  </a:lnTo>
                  <a:lnTo>
                    <a:pt x="1168" y="2501"/>
                  </a:lnTo>
                  <a:lnTo>
                    <a:pt x="1358" y="2501"/>
                  </a:lnTo>
                  <a:lnTo>
                    <a:pt x="1358" y="2895"/>
                  </a:lnTo>
                  <a:lnTo>
                    <a:pt x="1358" y="2501"/>
                  </a:lnTo>
                  <a:lnTo>
                    <a:pt x="1358" y="2895"/>
                  </a:lnTo>
                  <a:lnTo>
                    <a:pt x="1168" y="2895"/>
                  </a:lnTo>
                  <a:lnTo>
                    <a:pt x="1358" y="2895"/>
                  </a:lnTo>
                  <a:lnTo>
                    <a:pt x="1168" y="2895"/>
                  </a:lnTo>
                  <a:lnTo>
                    <a:pt x="1358" y="2895"/>
                  </a:lnTo>
                  <a:lnTo>
                    <a:pt x="1358" y="3276"/>
                  </a:lnTo>
                  <a:lnTo>
                    <a:pt x="1358" y="2895"/>
                  </a:lnTo>
                  <a:lnTo>
                    <a:pt x="1752" y="2501"/>
                  </a:lnTo>
                  <a:lnTo>
                    <a:pt x="1358" y="2501"/>
                  </a:lnTo>
                  <a:lnTo>
                    <a:pt x="1752" y="2501"/>
                  </a:lnTo>
                  <a:lnTo>
                    <a:pt x="1358" y="2895"/>
                  </a:lnTo>
                  <a:lnTo>
                    <a:pt x="1752" y="2895"/>
                  </a:lnTo>
                  <a:lnTo>
                    <a:pt x="1358" y="2895"/>
                  </a:lnTo>
                  <a:lnTo>
                    <a:pt x="1752" y="2895"/>
                  </a:lnTo>
                  <a:lnTo>
                    <a:pt x="1752" y="2501"/>
                  </a:lnTo>
                  <a:lnTo>
                    <a:pt x="1752" y="2895"/>
                  </a:lnTo>
                  <a:lnTo>
                    <a:pt x="1752" y="2501"/>
                  </a:lnTo>
                  <a:lnTo>
                    <a:pt x="2146" y="2501"/>
                  </a:lnTo>
                  <a:lnTo>
                    <a:pt x="1752" y="2311"/>
                  </a:lnTo>
                  <a:lnTo>
                    <a:pt x="1752" y="1930"/>
                  </a:lnTo>
                  <a:lnTo>
                    <a:pt x="1752" y="2311"/>
                  </a:lnTo>
                  <a:lnTo>
                    <a:pt x="1752" y="1930"/>
                  </a:lnTo>
                  <a:lnTo>
                    <a:pt x="2146" y="1930"/>
                  </a:lnTo>
                  <a:lnTo>
                    <a:pt x="1752" y="1930"/>
                  </a:lnTo>
                  <a:lnTo>
                    <a:pt x="2146" y="1930"/>
                  </a:lnTo>
                  <a:lnTo>
                    <a:pt x="2146" y="1536"/>
                  </a:lnTo>
                  <a:lnTo>
                    <a:pt x="1752" y="1155"/>
                  </a:lnTo>
                  <a:lnTo>
                    <a:pt x="2146" y="1155"/>
                  </a:lnTo>
                  <a:lnTo>
                    <a:pt x="1752" y="1155"/>
                  </a:lnTo>
                  <a:lnTo>
                    <a:pt x="1752" y="774"/>
                  </a:lnTo>
                  <a:lnTo>
                    <a:pt x="1752" y="1155"/>
                  </a:lnTo>
                  <a:lnTo>
                    <a:pt x="2146" y="1155"/>
                  </a:lnTo>
                  <a:lnTo>
                    <a:pt x="2146" y="774"/>
                  </a:lnTo>
                  <a:lnTo>
                    <a:pt x="2146" y="1155"/>
                  </a:lnTo>
                  <a:lnTo>
                    <a:pt x="2146" y="774"/>
                  </a:lnTo>
                  <a:lnTo>
                    <a:pt x="2146" y="1155"/>
                  </a:lnTo>
                  <a:lnTo>
                    <a:pt x="2146" y="1536"/>
                  </a:lnTo>
                  <a:lnTo>
                    <a:pt x="2146" y="1155"/>
                  </a:lnTo>
                  <a:lnTo>
                    <a:pt x="2527" y="1155"/>
                  </a:lnTo>
                  <a:lnTo>
                    <a:pt x="2146" y="1155"/>
                  </a:lnTo>
                  <a:lnTo>
                    <a:pt x="2146" y="774"/>
                  </a:lnTo>
                  <a:lnTo>
                    <a:pt x="2527" y="774"/>
                  </a:lnTo>
                  <a:lnTo>
                    <a:pt x="2146" y="774"/>
                  </a:lnTo>
                  <a:lnTo>
                    <a:pt x="2527" y="774"/>
                  </a:lnTo>
                  <a:lnTo>
                    <a:pt x="2527" y="1155"/>
                  </a:lnTo>
                  <a:lnTo>
                    <a:pt x="2527" y="774"/>
                  </a:lnTo>
                  <a:lnTo>
                    <a:pt x="2527" y="380"/>
                  </a:lnTo>
                  <a:lnTo>
                    <a:pt x="2146" y="380"/>
                  </a:lnTo>
                  <a:lnTo>
                    <a:pt x="2527" y="380"/>
                  </a:lnTo>
                  <a:lnTo>
                    <a:pt x="2146" y="380"/>
                  </a:lnTo>
                  <a:lnTo>
                    <a:pt x="2527" y="380"/>
                  </a:lnTo>
                  <a:lnTo>
                    <a:pt x="2527" y="774"/>
                  </a:lnTo>
                  <a:lnTo>
                    <a:pt x="2527" y="380"/>
                  </a:lnTo>
                  <a:lnTo>
                    <a:pt x="2527" y="774"/>
                  </a:lnTo>
                  <a:close/>
                </a:path>
                <a:path w="5714" h="3810">
                  <a:moveTo>
                    <a:pt x="1168" y="1536"/>
                  </a:moveTo>
                  <a:lnTo>
                    <a:pt x="774" y="1536"/>
                  </a:lnTo>
                  <a:lnTo>
                    <a:pt x="1168" y="1536"/>
                  </a:lnTo>
                  <a:lnTo>
                    <a:pt x="774" y="1536"/>
                  </a:lnTo>
                  <a:lnTo>
                    <a:pt x="1168" y="1536"/>
                  </a:lnTo>
                  <a:lnTo>
                    <a:pt x="774" y="1536"/>
                  </a:lnTo>
                  <a:lnTo>
                    <a:pt x="393" y="1536"/>
                  </a:lnTo>
                  <a:lnTo>
                    <a:pt x="393" y="1930"/>
                  </a:lnTo>
                  <a:lnTo>
                    <a:pt x="774" y="1930"/>
                  </a:lnTo>
                  <a:lnTo>
                    <a:pt x="393" y="1930"/>
                  </a:lnTo>
                  <a:lnTo>
                    <a:pt x="774" y="1930"/>
                  </a:lnTo>
                  <a:lnTo>
                    <a:pt x="1168" y="1536"/>
                  </a:lnTo>
                  <a:lnTo>
                    <a:pt x="1168" y="1930"/>
                  </a:lnTo>
                  <a:lnTo>
                    <a:pt x="1168" y="1536"/>
                  </a:lnTo>
                  <a:lnTo>
                    <a:pt x="1168" y="1930"/>
                  </a:lnTo>
                  <a:lnTo>
                    <a:pt x="774" y="1930"/>
                  </a:lnTo>
                  <a:lnTo>
                    <a:pt x="1168" y="1930"/>
                  </a:lnTo>
                  <a:lnTo>
                    <a:pt x="774" y="1930"/>
                  </a:lnTo>
                  <a:lnTo>
                    <a:pt x="393" y="1930"/>
                  </a:lnTo>
                  <a:lnTo>
                    <a:pt x="0" y="1930"/>
                  </a:lnTo>
                  <a:lnTo>
                    <a:pt x="393" y="1930"/>
                  </a:lnTo>
                  <a:lnTo>
                    <a:pt x="393" y="1536"/>
                  </a:lnTo>
                  <a:lnTo>
                    <a:pt x="393" y="1930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774" y="1155"/>
                  </a:lnTo>
                  <a:lnTo>
                    <a:pt x="393" y="1155"/>
                  </a:lnTo>
                  <a:lnTo>
                    <a:pt x="774" y="1155"/>
                  </a:lnTo>
                  <a:lnTo>
                    <a:pt x="393" y="1155"/>
                  </a:lnTo>
                  <a:lnTo>
                    <a:pt x="774" y="1155"/>
                  </a:lnTo>
                  <a:lnTo>
                    <a:pt x="393" y="1536"/>
                  </a:lnTo>
                  <a:lnTo>
                    <a:pt x="774" y="1536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393" y="1536"/>
                  </a:lnTo>
                  <a:lnTo>
                    <a:pt x="774" y="1536"/>
                  </a:lnTo>
                  <a:lnTo>
                    <a:pt x="774" y="1155"/>
                  </a:lnTo>
                  <a:lnTo>
                    <a:pt x="774" y="1536"/>
                  </a:lnTo>
                  <a:lnTo>
                    <a:pt x="774" y="1155"/>
                  </a:lnTo>
                  <a:lnTo>
                    <a:pt x="774" y="1536"/>
                  </a:lnTo>
                  <a:lnTo>
                    <a:pt x="1168" y="1536"/>
                  </a:lnTo>
                  <a:lnTo>
                    <a:pt x="1168" y="1155"/>
                  </a:lnTo>
                  <a:lnTo>
                    <a:pt x="1168" y="1536"/>
                  </a:lnTo>
                  <a:lnTo>
                    <a:pt x="1168" y="1155"/>
                  </a:lnTo>
                  <a:lnTo>
                    <a:pt x="1168" y="1536"/>
                  </a:lnTo>
                  <a:lnTo>
                    <a:pt x="1168" y="1155"/>
                  </a:lnTo>
                  <a:lnTo>
                    <a:pt x="1168" y="1536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168" y="380"/>
                  </a:lnTo>
                  <a:lnTo>
                    <a:pt x="1358" y="380"/>
                  </a:lnTo>
                  <a:lnTo>
                    <a:pt x="1358" y="0"/>
                  </a:lnTo>
                  <a:lnTo>
                    <a:pt x="1358" y="380"/>
                  </a:lnTo>
                  <a:lnTo>
                    <a:pt x="1752" y="380"/>
                  </a:lnTo>
                  <a:lnTo>
                    <a:pt x="1358" y="380"/>
                  </a:lnTo>
                  <a:lnTo>
                    <a:pt x="1358" y="774"/>
                  </a:lnTo>
                  <a:lnTo>
                    <a:pt x="1358" y="380"/>
                  </a:lnTo>
                  <a:lnTo>
                    <a:pt x="1168" y="380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1358" y="1155"/>
                  </a:lnTo>
                  <a:lnTo>
                    <a:pt x="1358" y="774"/>
                  </a:lnTo>
                  <a:lnTo>
                    <a:pt x="1358" y="1155"/>
                  </a:lnTo>
                  <a:lnTo>
                    <a:pt x="1358" y="774"/>
                  </a:lnTo>
                  <a:lnTo>
                    <a:pt x="1358" y="380"/>
                  </a:lnTo>
                  <a:lnTo>
                    <a:pt x="1358" y="774"/>
                  </a:lnTo>
                  <a:lnTo>
                    <a:pt x="1358" y="380"/>
                  </a:lnTo>
                  <a:lnTo>
                    <a:pt x="1358" y="774"/>
                  </a:lnTo>
                  <a:lnTo>
                    <a:pt x="1358" y="380"/>
                  </a:lnTo>
                  <a:lnTo>
                    <a:pt x="1358" y="774"/>
                  </a:lnTo>
                  <a:lnTo>
                    <a:pt x="1752" y="774"/>
                  </a:lnTo>
                  <a:lnTo>
                    <a:pt x="1752" y="380"/>
                  </a:lnTo>
                  <a:lnTo>
                    <a:pt x="2146" y="380"/>
                  </a:lnTo>
                  <a:lnTo>
                    <a:pt x="1752" y="380"/>
                  </a:lnTo>
                  <a:lnTo>
                    <a:pt x="2146" y="380"/>
                  </a:lnTo>
                  <a:lnTo>
                    <a:pt x="2146" y="774"/>
                  </a:lnTo>
                  <a:lnTo>
                    <a:pt x="1752" y="774"/>
                  </a:lnTo>
                  <a:lnTo>
                    <a:pt x="1752" y="380"/>
                  </a:lnTo>
                  <a:lnTo>
                    <a:pt x="1752" y="774"/>
                  </a:lnTo>
                  <a:lnTo>
                    <a:pt x="1358" y="774"/>
                  </a:lnTo>
                  <a:lnTo>
                    <a:pt x="1358" y="1155"/>
                  </a:lnTo>
                  <a:lnTo>
                    <a:pt x="1752" y="774"/>
                  </a:lnTo>
                  <a:lnTo>
                    <a:pt x="1752" y="1155"/>
                  </a:lnTo>
                  <a:lnTo>
                    <a:pt x="1358" y="1155"/>
                  </a:lnTo>
                  <a:lnTo>
                    <a:pt x="1168" y="1155"/>
                  </a:lnTo>
                  <a:lnTo>
                    <a:pt x="1168" y="1536"/>
                  </a:lnTo>
                  <a:close/>
                </a:path>
                <a:path w="5714" h="3810">
                  <a:moveTo>
                    <a:pt x="4089" y="1155"/>
                  </a:moveTo>
                  <a:lnTo>
                    <a:pt x="3695" y="1155"/>
                  </a:lnTo>
                  <a:lnTo>
                    <a:pt x="4089" y="1155"/>
                  </a:lnTo>
                  <a:lnTo>
                    <a:pt x="3695" y="1155"/>
                  </a:lnTo>
                  <a:lnTo>
                    <a:pt x="3695" y="1536"/>
                  </a:lnTo>
                  <a:lnTo>
                    <a:pt x="4089" y="1536"/>
                  </a:lnTo>
                  <a:lnTo>
                    <a:pt x="3695" y="1536"/>
                  </a:lnTo>
                  <a:lnTo>
                    <a:pt x="3695" y="1155"/>
                  </a:lnTo>
                  <a:lnTo>
                    <a:pt x="4089" y="1155"/>
                  </a:lnTo>
                  <a:close/>
                </a:path>
                <a:path w="5714" h="3810">
                  <a:moveTo>
                    <a:pt x="4483" y="1536"/>
                  </a:moveTo>
                  <a:lnTo>
                    <a:pt x="4483" y="1930"/>
                  </a:lnTo>
                  <a:lnTo>
                    <a:pt x="4483" y="1536"/>
                  </a:lnTo>
                  <a:lnTo>
                    <a:pt x="4864" y="1536"/>
                  </a:lnTo>
                  <a:lnTo>
                    <a:pt x="4483" y="1536"/>
                  </a:lnTo>
                  <a:lnTo>
                    <a:pt x="4864" y="1536"/>
                  </a:lnTo>
                  <a:lnTo>
                    <a:pt x="4483" y="1536"/>
                  </a:lnTo>
                  <a:lnTo>
                    <a:pt x="4483" y="1930"/>
                  </a:lnTo>
                  <a:lnTo>
                    <a:pt x="4483" y="1536"/>
                  </a:lnTo>
                  <a:close/>
                </a:path>
                <a:path w="5714" h="3810">
                  <a:moveTo>
                    <a:pt x="4864" y="1536"/>
                  </a:moveTo>
                  <a:lnTo>
                    <a:pt x="4864" y="1930"/>
                  </a:lnTo>
                  <a:lnTo>
                    <a:pt x="4864" y="1536"/>
                  </a:lnTo>
                  <a:lnTo>
                    <a:pt x="4864" y="1930"/>
                  </a:lnTo>
                  <a:lnTo>
                    <a:pt x="4483" y="1930"/>
                  </a:lnTo>
                  <a:lnTo>
                    <a:pt x="4864" y="1930"/>
                  </a:lnTo>
                  <a:lnTo>
                    <a:pt x="4864" y="1536"/>
                  </a:lnTo>
                  <a:close/>
                </a:path>
                <a:path w="5714" h="3810">
                  <a:moveTo>
                    <a:pt x="4483" y="2311"/>
                  </a:moveTo>
                  <a:lnTo>
                    <a:pt x="4089" y="2311"/>
                  </a:lnTo>
                  <a:lnTo>
                    <a:pt x="4483" y="2311"/>
                  </a:lnTo>
                  <a:close/>
                </a:path>
                <a:path w="5714" h="3810">
                  <a:moveTo>
                    <a:pt x="4483" y="2311"/>
                  </a:moveTo>
                  <a:lnTo>
                    <a:pt x="4089" y="2311"/>
                  </a:lnTo>
                  <a:lnTo>
                    <a:pt x="4089" y="2501"/>
                  </a:lnTo>
                  <a:lnTo>
                    <a:pt x="4483" y="2311"/>
                  </a:lnTo>
                  <a:lnTo>
                    <a:pt x="4089" y="2311"/>
                  </a:lnTo>
                  <a:lnTo>
                    <a:pt x="4483" y="2311"/>
                  </a:lnTo>
                  <a:lnTo>
                    <a:pt x="4483" y="2501"/>
                  </a:lnTo>
                  <a:lnTo>
                    <a:pt x="4483" y="2311"/>
                  </a:lnTo>
                  <a:lnTo>
                    <a:pt x="4483" y="2501"/>
                  </a:lnTo>
                  <a:lnTo>
                    <a:pt x="4089" y="2501"/>
                  </a:lnTo>
                  <a:lnTo>
                    <a:pt x="4483" y="2501"/>
                  </a:lnTo>
                  <a:lnTo>
                    <a:pt x="4089" y="2501"/>
                  </a:lnTo>
                  <a:lnTo>
                    <a:pt x="4089" y="2895"/>
                  </a:lnTo>
                  <a:lnTo>
                    <a:pt x="4483" y="2895"/>
                  </a:lnTo>
                  <a:lnTo>
                    <a:pt x="4089" y="2895"/>
                  </a:lnTo>
                  <a:lnTo>
                    <a:pt x="3695" y="2895"/>
                  </a:lnTo>
                  <a:lnTo>
                    <a:pt x="4089" y="2895"/>
                  </a:lnTo>
                  <a:lnTo>
                    <a:pt x="3695" y="2895"/>
                  </a:lnTo>
                  <a:lnTo>
                    <a:pt x="4089" y="2895"/>
                  </a:lnTo>
                  <a:lnTo>
                    <a:pt x="3695" y="3276"/>
                  </a:lnTo>
                  <a:lnTo>
                    <a:pt x="3695" y="3657"/>
                  </a:lnTo>
                  <a:lnTo>
                    <a:pt x="3695" y="3276"/>
                  </a:lnTo>
                  <a:lnTo>
                    <a:pt x="3314" y="2895"/>
                  </a:lnTo>
                  <a:lnTo>
                    <a:pt x="3695" y="2895"/>
                  </a:lnTo>
                  <a:lnTo>
                    <a:pt x="3314" y="2895"/>
                  </a:lnTo>
                  <a:lnTo>
                    <a:pt x="3695" y="2895"/>
                  </a:lnTo>
                  <a:lnTo>
                    <a:pt x="3695" y="2501"/>
                  </a:lnTo>
                  <a:lnTo>
                    <a:pt x="3695" y="2311"/>
                  </a:lnTo>
                  <a:lnTo>
                    <a:pt x="3695" y="1930"/>
                  </a:lnTo>
                  <a:lnTo>
                    <a:pt x="4089" y="1930"/>
                  </a:lnTo>
                  <a:lnTo>
                    <a:pt x="3695" y="1930"/>
                  </a:lnTo>
                  <a:lnTo>
                    <a:pt x="4089" y="1930"/>
                  </a:lnTo>
                  <a:lnTo>
                    <a:pt x="4089" y="2311"/>
                  </a:lnTo>
                  <a:lnTo>
                    <a:pt x="4089" y="1930"/>
                  </a:lnTo>
                  <a:lnTo>
                    <a:pt x="4089" y="2311"/>
                  </a:lnTo>
                  <a:lnTo>
                    <a:pt x="3695" y="2311"/>
                  </a:lnTo>
                  <a:lnTo>
                    <a:pt x="4089" y="2311"/>
                  </a:lnTo>
                  <a:lnTo>
                    <a:pt x="3695" y="2311"/>
                  </a:lnTo>
                  <a:lnTo>
                    <a:pt x="4089" y="2311"/>
                  </a:lnTo>
                  <a:lnTo>
                    <a:pt x="4089" y="2501"/>
                  </a:lnTo>
                  <a:lnTo>
                    <a:pt x="4089" y="2895"/>
                  </a:lnTo>
                  <a:lnTo>
                    <a:pt x="4089" y="2501"/>
                  </a:lnTo>
                  <a:lnTo>
                    <a:pt x="4089" y="2311"/>
                  </a:lnTo>
                  <a:lnTo>
                    <a:pt x="4089" y="1930"/>
                  </a:lnTo>
                  <a:lnTo>
                    <a:pt x="4483" y="1930"/>
                  </a:lnTo>
                  <a:lnTo>
                    <a:pt x="4089" y="1930"/>
                  </a:lnTo>
                  <a:lnTo>
                    <a:pt x="4483" y="1930"/>
                  </a:lnTo>
                  <a:lnTo>
                    <a:pt x="4483" y="2311"/>
                  </a:lnTo>
                  <a:lnTo>
                    <a:pt x="4483" y="1930"/>
                  </a:lnTo>
                  <a:lnTo>
                    <a:pt x="4483" y="2311"/>
                  </a:lnTo>
                  <a:lnTo>
                    <a:pt x="4483" y="1930"/>
                  </a:lnTo>
                  <a:lnTo>
                    <a:pt x="4864" y="1930"/>
                  </a:lnTo>
                  <a:lnTo>
                    <a:pt x="4864" y="1536"/>
                  </a:lnTo>
                  <a:lnTo>
                    <a:pt x="4864" y="1930"/>
                  </a:lnTo>
                  <a:lnTo>
                    <a:pt x="4864" y="1536"/>
                  </a:lnTo>
                  <a:lnTo>
                    <a:pt x="5257" y="1536"/>
                  </a:lnTo>
                  <a:lnTo>
                    <a:pt x="4864" y="1536"/>
                  </a:lnTo>
                  <a:lnTo>
                    <a:pt x="4864" y="1930"/>
                  </a:lnTo>
                  <a:lnTo>
                    <a:pt x="4864" y="1536"/>
                  </a:lnTo>
                  <a:lnTo>
                    <a:pt x="4864" y="1930"/>
                  </a:lnTo>
                  <a:lnTo>
                    <a:pt x="5257" y="1930"/>
                  </a:lnTo>
                  <a:lnTo>
                    <a:pt x="5257" y="1536"/>
                  </a:lnTo>
                  <a:lnTo>
                    <a:pt x="5257" y="1930"/>
                  </a:lnTo>
                  <a:lnTo>
                    <a:pt x="4864" y="1930"/>
                  </a:lnTo>
                  <a:lnTo>
                    <a:pt x="4483" y="2311"/>
                  </a:lnTo>
                  <a:lnTo>
                    <a:pt x="4089" y="2311"/>
                  </a:lnTo>
                  <a:lnTo>
                    <a:pt x="4483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4229065" y="20668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4229065" y="206726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4227897" y="20668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4226728" y="206688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8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4226144" y="20665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4225763" y="20665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4227122" y="20668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4224989" y="2066885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4864" y="774"/>
                  </a:moveTo>
                  <a:lnTo>
                    <a:pt x="4470" y="774"/>
                  </a:lnTo>
                  <a:lnTo>
                    <a:pt x="4864" y="774"/>
                  </a:lnTo>
                  <a:close/>
                </a:path>
                <a:path w="5079" h="2539">
                  <a:moveTo>
                    <a:pt x="4864" y="774"/>
                  </a:moveTo>
                  <a:lnTo>
                    <a:pt x="4470" y="774"/>
                  </a:lnTo>
                  <a:lnTo>
                    <a:pt x="4864" y="774"/>
                  </a:lnTo>
                  <a:close/>
                </a:path>
                <a:path w="5079" h="2539">
                  <a:moveTo>
                    <a:pt x="1549" y="774"/>
                  </a:moveTo>
                  <a:lnTo>
                    <a:pt x="1549" y="380"/>
                  </a:lnTo>
                  <a:lnTo>
                    <a:pt x="1739" y="0"/>
                  </a:lnTo>
                  <a:lnTo>
                    <a:pt x="1739" y="380"/>
                  </a:lnTo>
                  <a:lnTo>
                    <a:pt x="1739" y="0"/>
                  </a:lnTo>
                  <a:lnTo>
                    <a:pt x="1739" y="380"/>
                  </a:lnTo>
                  <a:lnTo>
                    <a:pt x="1549" y="380"/>
                  </a:lnTo>
                  <a:lnTo>
                    <a:pt x="1549" y="774"/>
                  </a:lnTo>
                  <a:close/>
                </a:path>
                <a:path w="5079" h="2539">
                  <a:moveTo>
                    <a:pt x="3301" y="1155"/>
                  </a:moveTo>
                  <a:lnTo>
                    <a:pt x="3695" y="1155"/>
                  </a:lnTo>
                  <a:lnTo>
                    <a:pt x="3301" y="1155"/>
                  </a:lnTo>
                  <a:close/>
                </a:path>
                <a:path w="5079" h="2539">
                  <a:moveTo>
                    <a:pt x="3695" y="774"/>
                  </a:moveTo>
                  <a:lnTo>
                    <a:pt x="3695" y="1155"/>
                  </a:lnTo>
                  <a:lnTo>
                    <a:pt x="3695" y="774"/>
                  </a:lnTo>
                  <a:lnTo>
                    <a:pt x="3695" y="1155"/>
                  </a:lnTo>
                  <a:lnTo>
                    <a:pt x="3695" y="1346"/>
                  </a:lnTo>
                  <a:lnTo>
                    <a:pt x="3695" y="1155"/>
                  </a:lnTo>
                  <a:lnTo>
                    <a:pt x="3301" y="1155"/>
                  </a:lnTo>
                  <a:lnTo>
                    <a:pt x="3695" y="1155"/>
                  </a:lnTo>
                  <a:lnTo>
                    <a:pt x="3301" y="1155"/>
                  </a:lnTo>
                  <a:lnTo>
                    <a:pt x="3301" y="1346"/>
                  </a:lnTo>
                  <a:lnTo>
                    <a:pt x="3301" y="1155"/>
                  </a:lnTo>
                  <a:lnTo>
                    <a:pt x="3695" y="1155"/>
                  </a:lnTo>
                  <a:lnTo>
                    <a:pt x="3695" y="774"/>
                  </a:lnTo>
                  <a:lnTo>
                    <a:pt x="3301" y="774"/>
                  </a:lnTo>
                  <a:lnTo>
                    <a:pt x="3695" y="774"/>
                  </a:lnTo>
                  <a:close/>
                </a:path>
                <a:path w="5079" h="2539">
                  <a:moveTo>
                    <a:pt x="2133" y="774"/>
                  </a:moveTo>
                  <a:lnTo>
                    <a:pt x="1739" y="774"/>
                  </a:lnTo>
                  <a:lnTo>
                    <a:pt x="2133" y="774"/>
                  </a:lnTo>
                  <a:lnTo>
                    <a:pt x="2133" y="380"/>
                  </a:lnTo>
                  <a:lnTo>
                    <a:pt x="2133" y="774"/>
                  </a:lnTo>
                  <a:lnTo>
                    <a:pt x="2133" y="380"/>
                  </a:lnTo>
                  <a:lnTo>
                    <a:pt x="2527" y="380"/>
                  </a:lnTo>
                  <a:lnTo>
                    <a:pt x="2133" y="380"/>
                  </a:lnTo>
                  <a:lnTo>
                    <a:pt x="2527" y="380"/>
                  </a:lnTo>
                  <a:lnTo>
                    <a:pt x="2133" y="380"/>
                  </a:lnTo>
                  <a:lnTo>
                    <a:pt x="2527" y="380"/>
                  </a:lnTo>
                  <a:lnTo>
                    <a:pt x="2527" y="774"/>
                  </a:lnTo>
                  <a:lnTo>
                    <a:pt x="2133" y="774"/>
                  </a:lnTo>
                  <a:lnTo>
                    <a:pt x="2133" y="1155"/>
                  </a:lnTo>
                  <a:lnTo>
                    <a:pt x="1739" y="1155"/>
                  </a:lnTo>
                  <a:lnTo>
                    <a:pt x="2133" y="1155"/>
                  </a:lnTo>
                  <a:lnTo>
                    <a:pt x="2133" y="774"/>
                  </a:lnTo>
                  <a:lnTo>
                    <a:pt x="2133" y="1155"/>
                  </a:lnTo>
                  <a:lnTo>
                    <a:pt x="1739" y="774"/>
                  </a:lnTo>
                  <a:lnTo>
                    <a:pt x="2133" y="774"/>
                  </a:lnTo>
                  <a:close/>
                </a:path>
                <a:path w="5079" h="2539">
                  <a:moveTo>
                    <a:pt x="3695" y="1739"/>
                  </a:moveTo>
                  <a:lnTo>
                    <a:pt x="3695" y="1346"/>
                  </a:lnTo>
                  <a:lnTo>
                    <a:pt x="3301" y="1739"/>
                  </a:lnTo>
                  <a:lnTo>
                    <a:pt x="3695" y="1739"/>
                  </a:lnTo>
                  <a:lnTo>
                    <a:pt x="3301" y="1739"/>
                  </a:lnTo>
                  <a:lnTo>
                    <a:pt x="3695" y="1739"/>
                  </a:lnTo>
                  <a:lnTo>
                    <a:pt x="3301" y="1739"/>
                  </a:lnTo>
                  <a:lnTo>
                    <a:pt x="3301" y="2120"/>
                  </a:lnTo>
                  <a:lnTo>
                    <a:pt x="3695" y="2120"/>
                  </a:lnTo>
                  <a:lnTo>
                    <a:pt x="3301" y="2120"/>
                  </a:lnTo>
                  <a:lnTo>
                    <a:pt x="3695" y="2120"/>
                  </a:lnTo>
                  <a:lnTo>
                    <a:pt x="3695" y="1739"/>
                  </a:lnTo>
                  <a:lnTo>
                    <a:pt x="3695" y="2120"/>
                  </a:lnTo>
                  <a:lnTo>
                    <a:pt x="3695" y="1739"/>
                  </a:lnTo>
                  <a:lnTo>
                    <a:pt x="3301" y="1739"/>
                  </a:lnTo>
                  <a:lnTo>
                    <a:pt x="3695" y="1739"/>
                  </a:lnTo>
                  <a:lnTo>
                    <a:pt x="3695" y="1346"/>
                  </a:lnTo>
                  <a:lnTo>
                    <a:pt x="4076" y="1346"/>
                  </a:lnTo>
                  <a:lnTo>
                    <a:pt x="4076" y="1155"/>
                  </a:lnTo>
                  <a:lnTo>
                    <a:pt x="4076" y="1346"/>
                  </a:lnTo>
                  <a:lnTo>
                    <a:pt x="4076" y="1155"/>
                  </a:lnTo>
                  <a:lnTo>
                    <a:pt x="4076" y="1346"/>
                  </a:lnTo>
                  <a:lnTo>
                    <a:pt x="4076" y="1739"/>
                  </a:lnTo>
                  <a:lnTo>
                    <a:pt x="3695" y="1739"/>
                  </a:lnTo>
                  <a:lnTo>
                    <a:pt x="3695" y="2120"/>
                  </a:lnTo>
                  <a:lnTo>
                    <a:pt x="3301" y="2120"/>
                  </a:lnTo>
                  <a:lnTo>
                    <a:pt x="3301" y="2501"/>
                  </a:lnTo>
                  <a:lnTo>
                    <a:pt x="2908" y="2120"/>
                  </a:lnTo>
                  <a:lnTo>
                    <a:pt x="3301" y="1739"/>
                  </a:lnTo>
                  <a:lnTo>
                    <a:pt x="3301" y="2120"/>
                  </a:lnTo>
                  <a:lnTo>
                    <a:pt x="3301" y="1739"/>
                  </a:lnTo>
                  <a:lnTo>
                    <a:pt x="3301" y="1346"/>
                  </a:lnTo>
                  <a:lnTo>
                    <a:pt x="3301" y="1739"/>
                  </a:lnTo>
                  <a:lnTo>
                    <a:pt x="3301" y="1346"/>
                  </a:lnTo>
                  <a:lnTo>
                    <a:pt x="3301" y="1739"/>
                  </a:lnTo>
                  <a:lnTo>
                    <a:pt x="3301" y="1346"/>
                  </a:lnTo>
                  <a:lnTo>
                    <a:pt x="3695" y="1346"/>
                  </a:lnTo>
                  <a:lnTo>
                    <a:pt x="3301" y="1346"/>
                  </a:lnTo>
                  <a:lnTo>
                    <a:pt x="3695" y="1346"/>
                  </a:lnTo>
                  <a:lnTo>
                    <a:pt x="3301" y="1346"/>
                  </a:lnTo>
                  <a:lnTo>
                    <a:pt x="3695" y="1346"/>
                  </a:lnTo>
                  <a:lnTo>
                    <a:pt x="3301" y="1346"/>
                  </a:lnTo>
                  <a:lnTo>
                    <a:pt x="3695" y="1346"/>
                  </a:lnTo>
                  <a:lnTo>
                    <a:pt x="4076" y="1346"/>
                  </a:lnTo>
                  <a:lnTo>
                    <a:pt x="3695" y="1346"/>
                  </a:lnTo>
                  <a:lnTo>
                    <a:pt x="4076" y="1346"/>
                  </a:lnTo>
                  <a:lnTo>
                    <a:pt x="4076" y="1155"/>
                  </a:lnTo>
                  <a:lnTo>
                    <a:pt x="3695" y="1155"/>
                  </a:lnTo>
                  <a:lnTo>
                    <a:pt x="4076" y="1155"/>
                  </a:lnTo>
                  <a:lnTo>
                    <a:pt x="3695" y="1155"/>
                  </a:lnTo>
                  <a:lnTo>
                    <a:pt x="4076" y="1155"/>
                  </a:lnTo>
                  <a:lnTo>
                    <a:pt x="3695" y="1155"/>
                  </a:lnTo>
                  <a:lnTo>
                    <a:pt x="4076" y="1155"/>
                  </a:lnTo>
                  <a:lnTo>
                    <a:pt x="3695" y="1155"/>
                  </a:lnTo>
                  <a:lnTo>
                    <a:pt x="4076" y="1155"/>
                  </a:lnTo>
                  <a:lnTo>
                    <a:pt x="4076" y="774"/>
                  </a:lnTo>
                  <a:lnTo>
                    <a:pt x="3695" y="774"/>
                  </a:lnTo>
                  <a:lnTo>
                    <a:pt x="3695" y="1155"/>
                  </a:lnTo>
                  <a:lnTo>
                    <a:pt x="3695" y="774"/>
                  </a:lnTo>
                  <a:lnTo>
                    <a:pt x="4076" y="774"/>
                  </a:lnTo>
                  <a:lnTo>
                    <a:pt x="4076" y="1155"/>
                  </a:lnTo>
                  <a:lnTo>
                    <a:pt x="4076" y="774"/>
                  </a:lnTo>
                  <a:lnTo>
                    <a:pt x="4076" y="1155"/>
                  </a:lnTo>
                  <a:lnTo>
                    <a:pt x="4076" y="774"/>
                  </a:lnTo>
                  <a:lnTo>
                    <a:pt x="4076" y="1155"/>
                  </a:lnTo>
                  <a:lnTo>
                    <a:pt x="4076" y="1346"/>
                  </a:lnTo>
                  <a:lnTo>
                    <a:pt x="3695" y="1739"/>
                  </a:lnTo>
                  <a:lnTo>
                    <a:pt x="3695" y="1346"/>
                  </a:lnTo>
                  <a:lnTo>
                    <a:pt x="3695" y="1739"/>
                  </a:lnTo>
                  <a:close/>
                </a:path>
                <a:path w="5079" h="2539">
                  <a:moveTo>
                    <a:pt x="2133" y="774"/>
                  </a:moveTo>
                  <a:lnTo>
                    <a:pt x="1739" y="774"/>
                  </a:lnTo>
                  <a:lnTo>
                    <a:pt x="1739" y="380"/>
                  </a:lnTo>
                  <a:lnTo>
                    <a:pt x="1739" y="774"/>
                  </a:lnTo>
                  <a:lnTo>
                    <a:pt x="2133" y="774"/>
                  </a:lnTo>
                  <a:close/>
                </a:path>
                <a:path w="5079" h="2539">
                  <a:moveTo>
                    <a:pt x="3695" y="1155"/>
                  </a:moveTo>
                  <a:lnTo>
                    <a:pt x="4076" y="1155"/>
                  </a:lnTo>
                  <a:lnTo>
                    <a:pt x="3695" y="1155"/>
                  </a:lnTo>
                  <a:close/>
                </a:path>
                <a:path w="5079" h="2539">
                  <a:moveTo>
                    <a:pt x="4470" y="1739"/>
                  </a:moveTo>
                  <a:lnTo>
                    <a:pt x="4470" y="1346"/>
                  </a:lnTo>
                  <a:lnTo>
                    <a:pt x="4864" y="1346"/>
                  </a:lnTo>
                  <a:lnTo>
                    <a:pt x="4470" y="1346"/>
                  </a:lnTo>
                  <a:lnTo>
                    <a:pt x="4470" y="1739"/>
                  </a:lnTo>
                  <a:close/>
                </a:path>
                <a:path w="5079" h="2539">
                  <a:moveTo>
                    <a:pt x="0" y="774"/>
                  </a:moveTo>
                  <a:lnTo>
                    <a:pt x="380" y="774"/>
                  </a:lnTo>
                  <a:lnTo>
                    <a:pt x="380" y="380"/>
                  </a:lnTo>
                  <a:lnTo>
                    <a:pt x="774" y="380"/>
                  </a:lnTo>
                  <a:lnTo>
                    <a:pt x="380" y="380"/>
                  </a:lnTo>
                  <a:lnTo>
                    <a:pt x="774" y="380"/>
                  </a:lnTo>
                  <a:lnTo>
                    <a:pt x="380" y="380"/>
                  </a:lnTo>
                  <a:lnTo>
                    <a:pt x="774" y="380"/>
                  </a:lnTo>
                  <a:lnTo>
                    <a:pt x="774" y="774"/>
                  </a:lnTo>
                  <a:lnTo>
                    <a:pt x="774" y="380"/>
                  </a:lnTo>
                  <a:lnTo>
                    <a:pt x="380" y="774"/>
                  </a:lnTo>
                  <a:lnTo>
                    <a:pt x="380" y="380"/>
                  </a:lnTo>
                  <a:lnTo>
                    <a:pt x="380" y="774"/>
                  </a:lnTo>
                  <a:lnTo>
                    <a:pt x="0" y="774"/>
                  </a:lnTo>
                  <a:close/>
                </a:path>
                <a:path w="5079" h="2539">
                  <a:moveTo>
                    <a:pt x="3301" y="1346"/>
                  </a:moveTo>
                  <a:lnTo>
                    <a:pt x="2908" y="1346"/>
                  </a:lnTo>
                  <a:lnTo>
                    <a:pt x="2908" y="1739"/>
                  </a:lnTo>
                  <a:lnTo>
                    <a:pt x="3301" y="1739"/>
                  </a:lnTo>
                  <a:lnTo>
                    <a:pt x="2908" y="1739"/>
                  </a:lnTo>
                  <a:lnTo>
                    <a:pt x="3301" y="1739"/>
                  </a:lnTo>
                  <a:lnTo>
                    <a:pt x="2908" y="2120"/>
                  </a:lnTo>
                  <a:lnTo>
                    <a:pt x="2908" y="1739"/>
                  </a:lnTo>
                  <a:lnTo>
                    <a:pt x="2908" y="1346"/>
                  </a:lnTo>
                  <a:lnTo>
                    <a:pt x="2908" y="1739"/>
                  </a:lnTo>
                  <a:lnTo>
                    <a:pt x="2908" y="1346"/>
                  </a:lnTo>
                  <a:lnTo>
                    <a:pt x="3301" y="1346"/>
                  </a:lnTo>
                  <a:lnTo>
                    <a:pt x="2908" y="1346"/>
                  </a:lnTo>
                  <a:lnTo>
                    <a:pt x="3301" y="1346"/>
                  </a:lnTo>
                  <a:lnTo>
                    <a:pt x="3301" y="1155"/>
                  </a:lnTo>
                  <a:lnTo>
                    <a:pt x="3301" y="1346"/>
                  </a:lnTo>
                  <a:lnTo>
                    <a:pt x="3301" y="1155"/>
                  </a:lnTo>
                  <a:lnTo>
                    <a:pt x="3301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4227897" y="20680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4224595" y="20672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4227516" y="206823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393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380" y="393"/>
                  </a:lnTo>
                  <a:lnTo>
                    <a:pt x="380" y="774"/>
                  </a:lnTo>
                  <a:lnTo>
                    <a:pt x="380" y="393"/>
                  </a:lnTo>
                  <a:lnTo>
                    <a:pt x="380" y="774"/>
                  </a:lnTo>
                  <a:lnTo>
                    <a:pt x="380" y="393"/>
                  </a:lnTo>
                  <a:lnTo>
                    <a:pt x="380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4229065" y="20690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4223033" y="2068041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5651" y="965"/>
                  </a:moveTo>
                  <a:lnTo>
                    <a:pt x="6032" y="965"/>
                  </a:lnTo>
                  <a:lnTo>
                    <a:pt x="5651" y="965"/>
                  </a:lnTo>
                  <a:lnTo>
                    <a:pt x="5651" y="584"/>
                  </a:lnTo>
                  <a:lnTo>
                    <a:pt x="5651" y="965"/>
                  </a:lnTo>
                  <a:close/>
                </a:path>
                <a:path w="6350" h="3175">
                  <a:moveTo>
                    <a:pt x="6032" y="1346"/>
                  </a:moveTo>
                  <a:lnTo>
                    <a:pt x="5651" y="1346"/>
                  </a:lnTo>
                  <a:lnTo>
                    <a:pt x="6032" y="1346"/>
                  </a:lnTo>
                  <a:close/>
                </a:path>
                <a:path w="6350" h="3175">
                  <a:moveTo>
                    <a:pt x="1562" y="190"/>
                  </a:moveTo>
                  <a:lnTo>
                    <a:pt x="1955" y="190"/>
                  </a:lnTo>
                  <a:lnTo>
                    <a:pt x="1562" y="190"/>
                  </a:lnTo>
                  <a:lnTo>
                    <a:pt x="1955" y="190"/>
                  </a:lnTo>
                  <a:lnTo>
                    <a:pt x="1955" y="0"/>
                  </a:lnTo>
                  <a:lnTo>
                    <a:pt x="1955" y="190"/>
                  </a:lnTo>
                  <a:lnTo>
                    <a:pt x="1562" y="190"/>
                  </a:lnTo>
                  <a:close/>
                </a:path>
                <a:path w="6350" h="3175">
                  <a:moveTo>
                    <a:pt x="5651" y="1346"/>
                  </a:moveTo>
                  <a:lnTo>
                    <a:pt x="6032" y="1346"/>
                  </a:lnTo>
                  <a:lnTo>
                    <a:pt x="5651" y="1346"/>
                  </a:lnTo>
                  <a:lnTo>
                    <a:pt x="5651" y="1739"/>
                  </a:lnTo>
                  <a:lnTo>
                    <a:pt x="5651" y="1346"/>
                  </a:lnTo>
                  <a:lnTo>
                    <a:pt x="5651" y="1739"/>
                  </a:lnTo>
                  <a:lnTo>
                    <a:pt x="5651" y="1346"/>
                  </a:lnTo>
                  <a:lnTo>
                    <a:pt x="5651" y="1739"/>
                  </a:lnTo>
                  <a:lnTo>
                    <a:pt x="6032" y="1739"/>
                  </a:lnTo>
                  <a:lnTo>
                    <a:pt x="6032" y="2120"/>
                  </a:lnTo>
                  <a:lnTo>
                    <a:pt x="6032" y="1739"/>
                  </a:lnTo>
                  <a:lnTo>
                    <a:pt x="5651" y="1739"/>
                  </a:lnTo>
                  <a:lnTo>
                    <a:pt x="5651" y="2120"/>
                  </a:lnTo>
                  <a:lnTo>
                    <a:pt x="5651" y="1739"/>
                  </a:lnTo>
                  <a:lnTo>
                    <a:pt x="5651" y="1346"/>
                  </a:lnTo>
                  <a:lnTo>
                    <a:pt x="5651" y="1739"/>
                  </a:lnTo>
                  <a:lnTo>
                    <a:pt x="5651" y="1346"/>
                  </a:lnTo>
                  <a:close/>
                </a:path>
                <a:path w="6350" h="3175">
                  <a:moveTo>
                    <a:pt x="4483" y="2501"/>
                  </a:moveTo>
                  <a:lnTo>
                    <a:pt x="4483" y="2120"/>
                  </a:lnTo>
                  <a:lnTo>
                    <a:pt x="4089" y="1739"/>
                  </a:lnTo>
                  <a:lnTo>
                    <a:pt x="4089" y="2120"/>
                  </a:lnTo>
                  <a:lnTo>
                    <a:pt x="4089" y="2501"/>
                  </a:lnTo>
                  <a:lnTo>
                    <a:pt x="4089" y="2120"/>
                  </a:lnTo>
                  <a:lnTo>
                    <a:pt x="4089" y="1739"/>
                  </a:lnTo>
                  <a:lnTo>
                    <a:pt x="4483" y="1739"/>
                  </a:lnTo>
                  <a:lnTo>
                    <a:pt x="4089" y="1739"/>
                  </a:lnTo>
                  <a:lnTo>
                    <a:pt x="4483" y="1739"/>
                  </a:lnTo>
                  <a:lnTo>
                    <a:pt x="4089" y="1739"/>
                  </a:lnTo>
                  <a:lnTo>
                    <a:pt x="4483" y="1739"/>
                  </a:lnTo>
                  <a:lnTo>
                    <a:pt x="4483" y="1346"/>
                  </a:lnTo>
                  <a:lnTo>
                    <a:pt x="4483" y="1739"/>
                  </a:lnTo>
                  <a:lnTo>
                    <a:pt x="4483" y="1346"/>
                  </a:lnTo>
                  <a:lnTo>
                    <a:pt x="4864" y="1346"/>
                  </a:lnTo>
                  <a:lnTo>
                    <a:pt x="4864" y="965"/>
                  </a:lnTo>
                  <a:lnTo>
                    <a:pt x="4864" y="1346"/>
                  </a:lnTo>
                  <a:lnTo>
                    <a:pt x="4864" y="965"/>
                  </a:lnTo>
                  <a:lnTo>
                    <a:pt x="4864" y="1346"/>
                  </a:lnTo>
                  <a:lnTo>
                    <a:pt x="4864" y="1739"/>
                  </a:lnTo>
                  <a:lnTo>
                    <a:pt x="4483" y="1739"/>
                  </a:lnTo>
                  <a:lnTo>
                    <a:pt x="4864" y="1739"/>
                  </a:lnTo>
                  <a:lnTo>
                    <a:pt x="5257" y="1739"/>
                  </a:lnTo>
                  <a:lnTo>
                    <a:pt x="4864" y="1739"/>
                  </a:lnTo>
                  <a:lnTo>
                    <a:pt x="4864" y="2120"/>
                  </a:lnTo>
                  <a:lnTo>
                    <a:pt x="5257" y="2120"/>
                  </a:lnTo>
                  <a:lnTo>
                    <a:pt x="5257" y="1739"/>
                  </a:lnTo>
                  <a:lnTo>
                    <a:pt x="5257" y="2120"/>
                  </a:lnTo>
                  <a:lnTo>
                    <a:pt x="4864" y="2120"/>
                  </a:lnTo>
                  <a:lnTo>
                    <a:pt x="4483" y="2120"/>
                  </a:lnTo>
                  <a:lnTo>
                    <a:pt x="4864" y="2120"/>
                  </a:lnTo>
                  <a:lnTo>
                    <a:pt x="4483" y="2120"/>
                  </a:lnTo>
                  <a:lnTo>
                    <a:pt x="4483" y="2501"/>
                  </a:lnTo>
                  <a:lnTo>
                    <a:pt x="4483" y="2120"/>
                  </a:lnTo>
                  <a:lnTo>
                    <a:pt x="4483" y="2501"/>
                  </a:lnTo>
                  <a:lnTo>
                    <a:pt x="4864" y="2501"/>
                  </a:lnTo>
                  <a:lnTo>
                    <a:pt x="4483" y="2501"/>
                  </a:lnTo>
                  <a:lnTo>
                    <a:pt x="4864" y="2501"/>
                  </a:lnTo>
                  <a:lnTo>
                    <a:pt x="4864" y="2120"/>
                  </a:lnTo>
                  <a:lnTo>
                    <a:pt x="4864" y="2501"/>
                  </a:lnTo>
                  <a:lnTo>
                    <a:pt x="4864" y="2120"/>
                  </a:lnTo>
                  <a:lnTo>
                    <a:pt x="4864" y="2501"/>
                  </a:lnTo>
                  <a:lnTo>
                    <a:pt x="4864" y="2895"/>
                  </a:lnTo>
                  <a:lnTo>
                    <a:pt x="4864" y="2501"/>
                  </a:lnTo>
                  <a:lnTo>
                    <a:pt x="5257" y="2501"/>
                  </a:lnTo>
                  <a:lnTo>
                    <a:pt x="5257" y="2120"/>
                  </a:lnTo>
                  <a:lnTo>
                    <a:pt x="5257" y="2501"/>
                  </a:lnTo>
                  <a:lnTo>
                    <a:pt x="5257" y="2120"/>
                  </a:lnTo>
                  <a:lnTo>
                    <a:pt x="5257" y="2501"/>
                  </a:lnTo>
                  <a:lnTo>
                    <a:pt x="5257" y="2120"/>
                  </a:lnTo>
                  <a:lnTo>
                    <a:pt x="5651" y="2120"/>
                  </a:lnTo>
                  <a:lnTo>
                    <a:pt x="5257" y="2120"/>
                  </a:lnTo>
                  <a:lnTo>
                    <a:pt x="5651" y="2120"/>
                  </a:lnTo>
                  <a:lnTo>
                    <a:pt x="5257" y="1739"/>
                  </a:lnTo>
                  <a:lnTo>
                    <a:pt x="5651" y="2120"/>
                  </a:lnTo>
                  <a:lnTo>
                    <a:pt x="5257" y="2120"/>
                  </a:lnTo>
                  <a:lnTo>
                    <a:pt x="5651" y="2120"/>
                  </a:lnTo>
                  <a:lnTo>
                    <a:pt x="5257" y="2120"/>
                  </a:lnTo>
                  <a:lnTo>
                    <a:pt x="5257" y="1739"/>
                  </a:lnTo>
                  <a:lnTo>
                    <a:pt x="5257" y="2120"/>
                  </a:lnTo>
                  <a:lnTo>
                    <a:pt x="5257" y="1739"/>
                  </a:lnTo>
                  <a:lnTo>
                    <a:pt x="5257" y="2120"/>
                  </a:lnTo>
                  <a:lnTo>
                    <a:pt x="5257" y="1739"/>
                  </a:lnTo>
                  <a:lnTo>
                    <a:pt x="5257" y="1346"/>
                  </a:lnTo>
                  <a:lnTo>
                    <a:pt x="5257" y="1739"/>
                  </a:lnTo>
                  <a:lnTo>
                    <a:pt x="5651" y="1739"/>
                  </a:lnTo>
                  <a:lnTo>
                    <a:pt x="5257" y="1739"/>
                  </a:lnTo>
                  <a:lnTo>
                    <a:pt x="5651" y="1739"/>
                  </a:lnTo>
                  <a:lnTo>
                    <a:pt x="5651" y="2120"/>
                  </a:lnTo>
                  <a:lnTo>
                    <a:pt x="5651" y="2501"/>
                  </a:lnTo>
                  <a:lnTo>
                    <a:pt x="5651" y="2895"/>
                  </a:lnTo>
                  <a:lnTo>
                    <a:pt x="5257" y="2895"/>
                  </a:lnTo>
                  <a:lnTo>
                    <a:pt x="4864" y="2895"/>
                  </a:lnTo>
                  <a:lnTo>
                    <a:pt x="4864" y="2501"/>
                  </a:lnTo>
                  <a:lnTo>
                    <a:pt x="4483" y="2501"/>
                  </a:lnTo>
                  <a:lnTo>
                    <a:pt x="4483" y="2895"/>
                  </a:lnTo>
                  <a:lnTo>
                    <a:pt x="4483" y="2501"/>
                  </a:lnTo>
                  <a:lnTo>
                    <a:pt x="4089" y="2501"/>
                  </a:lnTo>
                  <a:lnTo>
                    <a:pt x="4483" y="2501"/>
                  </a:lnTo>
                  <a:lnTo>
                    <a:pt x="4089" y="2501"/>
                  </a:lnTo>
                  <a:lnTo>
                    <a:pt x="4483" y="2501"/>
                  </a:lnTo>
                  <a:close/>
                </a:path>
                <a:path w="6350" h="3175">
                  <a:moveTo>
                    <a:pt x="4864" y="965"/>
                  </a:moveTo>
                  <a:lnTo>
                    <a:pt x="4483" y="965"/>
                  </a:lnTo>
                  <a:lnTo>
                    <a:pt x="4864" y="965"/>
                  </a:lnTo>
                  <a:lnTo>
                    <a:pt x="4483" y="965"/>
                  </a:lnTo>
                  <a:lnTo>
                    <a:pt x="4483" y="1346"/>
                  </a:lnTo>
                  <a:lnTo>
                    <a:pt x="4864" y="1346"/>
                  </a:lnTo>
                  <a:lnTo>
                    <a:pt x="4483" y="1346"/>
                  </a:lnTo>
                  <a:lnTo>
                    <a:pt x="4483" y="965"/>
                  </a:lnTo>
                  <a:lnTo>
                    <a:pt x="4864" y="965"/>
                  </a:lnTo>
                  <a:close/>
                </a:path>
                <a:path w="6350" h="3175">
                  <a:moveTo>
                    <a:pt x="4483" y="965"/>
                  </a:moveTo>
                  <a:lnTo>
                    <a:pt x="4483" y="1346"/>
                  </a:lnTo>
                  <a:lnTo>
                    <a:pt x="4089" y="1346"/>
                  </a:lnTo>
                  <a:lnTo>
                    <a:pt x="4089" y="965"/>
                  </a:lnTo>
                  <a:lnTo>
                    <a:pt x="4089" y="1346"/>
                  </a:lnTo>
                  <a:lnTo>
                    <a:pt x="4483" y="965"/>
                  </a:lnTo>
                  <a:lnTo>
                    <a:pt x="4483" y="1346"/>
                  </a:lnTo>
                  <a:lnTo>
                    <a:pt x="4483" y="965"/>
                  </a:lnTo>
                  <a:lnTo>
                    <a:pt x="4483" y="1346"/>
                  </a:lnTo>
                  <a:lnTo>
                    <a:pt x="4483" y="965"/>
                  </a:lnTo>
                  <a:close/>
                </a:path>
                <a:path w="6350" h="3175">
                  <a:moveTo>
                    <a:pt x="3695" y="965"/>
                  </a:moveTo>
                  <a:lnTo>
                    <a:pt x="4089" y="965"/>
                  </a:lnTo>
                  <a:lnTo>
                    <a:pt x="3695" y="965"/>
                  </a:lnTo>
                  <a:close/>
                </a:path>
                <a:path w="6350" h="3175">
                  <a:moveTo>
                    <a:pt x="2730" y="584"/>
                  </a:moveTo>
                  <a:lnTo>
                    <a:pt x="2336" y="584"/>
                  </a:lnTo>
                  <a:lnTo>
                    <a:pt x="2730" y="584"/>
                  </a:lnTo>
                  <a:lnTo>
                    <a:pt x="2336" y="584"/>
                  </a:lnTo>
                  <a:lnTo>
                    <a:pt x="2336" y="965"/>
                  </a:lnTo>
                  <a:lnTo>
                    <a:pt x="2730" y="965"/>
                  </a:lnTo>
                  <a:lnTo>
                    <a:pt x="2336" y="965"/>
                  </a:lnTo>
                  <a:lnTo>
                    <a:pt x="2336" y="1346"/>
                  </a:lnTo>
                  <a:lnTo>
                    <a:pt x="2730" y="1346"/>
                  </a:lnTo>
                  <a:lnTo>
                    <a:pt x="2336" y="1346"/>
                  </a:lnTo>
                  <a:lnTo>
                    <a:pt x="2730" y="1346"/>
                  </a:lnTo>
                  <a:lnTo>
                    <a:pt x="2336" y="1346"/>
                  </a:lnTo>
                  <a:lnTo>
                    <a:pt x="2730" y="1346"/>
                  </a:lnTo>
                  <a:lnTo>
                    <a:pt x="2730" y="965"/>
                  </a:lnTo>
                  <a:lnTo>
                    <a:pt x="2730" y="584"/>
                  </a:lnTo>
                  <a:lnTo>
                    <a:pt x="2730" y="965"/>
                  </a:lnTo>
                  <a:lnTo>
                    <a:pt x="3111" y="965"/>
                  </a:lnTo>
                  <a:lnTo>
                    <a:pt x="2730" y="965"/>
                  </a:lnTo>
                  <a:lnTo>
                    <a:pt x="2730" y="1346"/>
                  </a:lnTo>
                  <a:lnTo>
                    <a:pt x="2730" y="1739"/>
                  </a:lnTo>
                  <a:lnTo>
                    <a:pt x="2336" y="2120"/>
                  </a:lnTo>
                  <a:lnTo>
                    <a:pt x="2730" y="2120"/>
                  </a:lnTo>
                  <a:lnTo>
                    <a:pt x="2336" y="2120"/>
                  </a:lnTo>
                  <a:lnTo>
                    <a:pt x="2336" y="2501"/>
                  </a:lnTo>
                  <a:lnTo>
                    <a:pt x="2730" y="2501"/>
                  </a:lnTo>
                  <a:lnTo>
                    <a:pt x="2730" y="2120"/>
                  </a:lnTo>
                  <a:lnTo>
                    <a:pt x="2730" y="2501"/>
                  </a:lnTo>
                  <a:lnTo>
                    <a:pt x="2730" y="2895"/>
                  </a:lnTo>
                  <a:lnTo>
                    <a:pt x="2336" y="2895"/>
                  </a:lnTo>
                  <a:lnTo>
                    <a:pt x="2730" y="2895"/>
                  </a:lnTo>
                  <a:lnTo>
                    <a:pt x="2336" y="2895"/>
                  </a:lnTo>
                  <a:lnTo>
                    <a:pt x="1955" y="2501"/>
                  </a:lnTo>
                  <a:lnTo>
                    <a:pt x="1562" y="2501"/>
                  </a:lnTo>
                  <a:lnTo>
                    <a:pt x="1562" y="2895"/>
                  </a:lnTo>
                  <a:lnTo>
                    <a:pt x="1168" y="2895"/>
                  </a:lnTo>
                  <a:lnTo>
                    <a:pt x="1168" y="2501"/>
                  </a:lnTo>
                  <a:lnTo>
                    <a:pt x="787" y="2895"/>
                  </a:lnTo>
                  <a:lnTo>
                    <a:pt x="787" y="2501"/>
                  </a:lnTo>
                  <a:lnTo>
                    <a:pt x="787" y="2120"/>
                  </a:lnTo>
                  <a:lnTo>
                    <a:pt x="787" y="2501"/>
                  </a:lnTo>
                  <a:lnTo>
                    <a:pt x="393" y="2501"/>
                  </a:lnTo>
                  <a:lnTo>
                    <a:pt x="393" y="2120"/>
                  </a:lnTo>
                  <a:lnTo>
                    <a:pt x="393" y="2501"/>
                  </a:lnTo>
                  <a:lnTo>
                    <a:pt x="0" y="2501"/>
                  </a:lnTo>
                  <a:lnTo>
                    <a:pt x="0" y="2120"/>
                  </a:lnTo>
                  <a:lnTo>
                    <a:pt x="0" y="1739"/>
                  </a:lnTo>
                  <a:lnTo>
                    <a:pt x="0" y="1346"/>
                  </a:lnTo>
                  <a:lnTo>
                    <a:pt x="0" y="1739"/>
                  </a:lnTo>
                  <a:lnTo>
                    <a:pt x="0" y="2120"/>
                  </a:lnTo>
                  <a:lnTo>
                    <a:pt x="0" y="1739"/>
                  </a:lnTo>
                  <a:lnTo>
                    <a:pt x="0" y="2120"/>
                  </a:lnTo>
                  <a:lnTo>
                    <a:pt x="393" y="2120"/>
                  </a:lnTo>
                  <a:lnTo>
                    <a:pt x="0" y="2120"/>
                  </a:lnTo>
                  <a:lnTo>
                    <a:pt x="393" y="2120"/>
                  </a:lnTo>
                  <a:lnTo>
                    <a:pt x="0" y="2120"/>
                  </a:lnTo>
                  <a:lnTo>
                    <a:pt x="393" y="1739"/>
                  </a:lnTo>
                  <a:lnTo>
                    <a:pt x="393" y="2120"/>
                  </a:lnTo>
                  <a:lnTo>
                    <a:pt x="787" y="2120"/>
                  </a:lnTo>
                  <a:lnTo>
                    <a:pt x="393" y="2120"/>
                  </a:lnTo>
                  <a:lnTo>
                    <a:pt x="787" y="2120"/>
                  </a:lnTo>
                  <a:lnTo>
                    <a:pt x="393" y="2120"/>
                  </a:lnTo>
                  <a:lnTo>
                    <a:pt x="787" y="2120"/>
                  </a:lnTo>
                  <a:lnTo>
                    <a:pt x="393" y="2120"/>
                  </a:lnTo>
                  <a:lnTo>
                    <a:pt x="787" y="2120"/>
                  </a:lnTo>
                  <a:lnTo>
                    <a:pt x="787" y="1739"/>
                  </a:lnTo>
                  <a:lnTo>
                    <a:pt x="393" y="1739"/>
                  </a:lnTo>
                  <a:lnTo>
                    <a:pt x="787" y="1739"/>
                  </a:lnTo>
                  <a:lnTo>
                    <a:pt x="393" y="1739"/>
                  </a:lnTo>
                  <a:lnTo>
                    <a:pt x="393" y="1346"/>
                  </a:lnTo>
                  <a:lnTo>
                    <a:pt x="787" y="1346"/>
                  </a:lnTo>
                  <a:lnTo>
                    <a:pt x="393" y="1346"/>
                  </a:lnTo>
                  <a:lnTo>
                    <a:pt x="787" y="1346"/>
                  </a:lnTo>
                  <a:lnTo>
                    <a:pt x="787" y="1739"/>
                  </a:lnTo>
                  <a:lnTo>
                    <a:pt x="787" y="1346"/>
                  </a:lnTo>
                  <a:lnTo>
                    <a:pt x="787" y="1739"/>
                  </a:lnTo>
                  <a:lnTo>
                    <a:pt x="1168" y="1739"/>
                  </a:lnTo>
                  <a:lnTo>
                    <a:pt x="787" y="1739"/>
                  </a:lnTo>
                  <a:lnTo>
                    <a:pt x="1168" y="1739"/>
                  </a:lnTo>
                  <a:lnTo>
                    <a:pt x="787" y="1739"/>
                  </a:lnTo>
                  <a:lnTo>
                    <a:pt x="1168" y="1739"/>
                  </a:lnTo>
                  <a:lnTo>
                    <a:pt x="787" y="1739"/>
                  </a:lnTo>
                  <a:lnTo>
                    <a:pt x="787" y="2120"/>
                  </a:lnTo>
                  <a:lnTo>
                    <a:pt x="1168" y="2120"/>
                  </a:lnTo>
                  <a:lnTo>
                    <a:pt x="1168" y="1739"/>
                  </a:lnTo>
                  <a:lnTo>
                    <a:pt x="1168" y="1346"/>
                  </a:lnTo>
                  <a:lnTo>
                    <a:pt x="1562" y="1346"/>
                  </a:lnTo>
                  <a:lnTo>
                    <a:pt x="1168" y="1739"/>
                  </a:lnTo>
                  <a:lnTo>
                    <a:pt x="1562" y="1739"/>
                  </a:lnTo>
                  <a:lnTo>
                    <a:pt x="1562" y="1346"/>
                  </a:lnTo>
                  <a:lnTo>
                    <a:pt x="1562" y="1739"/>
                  </a:lnTo>
                  <a:lnTo>
                    <a:pt x="1168" y="1739"/>
                  </a:lnTo>
                  <a:lnTo>
                    <a:pt x="1562" y="1739"/>
                  </a:lnTo>
                  <a:lnTo>
                    <a:pt x="1955" y="1346"/>
                  </a:lnTo>
                  <a:lnTo>
                    <a:pt x="1562" y="1346"/>
                  </a:lnTo>
                  <a:lnTo>
                    <a:pt x="1955" y="1346"/>
                  </a:lnTo>
                  <a:lnTo>
                    <a:pt x="1562" y="1346"/>
                  </a:lnTo>
                  <a:lnTo>
                    <a:pt x="1955" y="1346"/>
                  </a:lnTo>
                  <a:lnTo>
                    <a:pt x="2336" y="1346"/>
                  </a:lnTo>
                  <a:lnTo>
                    <a:pt x="1955" y="1346"/>
                  </a:lnTo>
                  <a:lnTo>
                    <a:pt x="2336" y="1346"/>
                  </a:lnTo>
                  <a:lnTo>
                    <a:pt x="1955" y="965"/>
                  </a:lnTo>
                  <a:lnTo>
                    <a:pt x="1955" y="584"/>
                  </a:lnTo>
                  <a:lnTo>
                    <a:pt x="1955" y="965"/>
                  </a:lnTo>
                  <a:lnTo>
                    <a:pt x="1955" y="584"/>
                  </a:lnTo>
                  <a:lnTo>
                    <a:pt x="1955" y="965"/>
                  </a:lnTo>
                  <a:lnTo>
                    <a:pt x="2336" y="965"/>
                  </a:lnTo>
                  <a:lnTo>
                    <a:pt x="1955" y="965"/>
                  </a:lnTo>
                  <a:lnTo>
                    <a:pt x="2336" y="965"/>
                  </a:lnTo>
                  <a:lnTo>
                    <a:pt x="1955" y="965"/>
                  </a:lnTo>
                  <a:lnTo>
                    <a:pt x="2336" y="965"/>
                  </a:lnTo>
                  <a:lnTo>
                    <a:pt x="2336" y="1346"/>
                  </a:lnTo>
                  <a:lnTo>
                    <a:pt x="2336" y="1739"/>
                  </a:lnTo>
                  <a:lnTo>
                    <a:pt x="2336" y="1346"/>
                  </a:lnTo>
                  <a:lnTo>
                    <a:pt x="2336" y="965"/>
                  </a:lnTo>
                  <a:lnTo>
                    <a:pt x="2336" y="1346"/>
                  </a:lnTo>
                  <a:lnTo>
                    <a:pt x="2336" y="965"/>
                  </a:lnTo>
                  <a:lnTo>
                    <a:pt x="2336" y="584"/>
                  </a:lnTo>
                  <a:lnTo>
                    <a:pt x="2336" y="965"/>
                  </a:lnTo>
                  <a:lnTo>
                    <a:pt x="2336" y="584"/>
                  </a:lnTo>
                  <a:lnTo>
                    <a:pt x="2730" y="584"/>
                  </a:lnTo>
                  <a:close/>
                </a:path>
                <a:path w="6350" h="3175">
                  <a:moveTo>
                    <a:pt x="3695" y="1346"/>
                  </a:moveTo>
                  <a:lnTo>
                    <a:pt x="4089" y="1346"/>
                  </a:lnTo>
                  <a:lnTo>
                    <a:pt x="3695" y="1346"/>
                  </a:lnTo>
                  <a:lnTo>
                    <a:pt x="4089" y="1346"/>
                  </a:lnTo>
                  <a:lnTo>
                    <a:pt x="4089" y="965"/>
                  </a:lnTo>
                  <a:lnTo>
                    <a:pt x="4089" y="1346"/>
                  </a:lnTo>
                  <a:lnTo>
                    <a:pt x="3695" y="1346"/>
                  </a:lnTo>
                  <a:close/>
                </a:path>
                <a:path w="6350" h="3175">
                  <a:moveTo>
                    <a:pt x="1955" y="190"/>
                  </a:moveTo>
                  <a:lnTo>
                    <a:pt x="1562" y="190"/>
                  </a:lnTo>
                  <a:lnTo>
                    <a:pt x="1955" y="190"/>
                  </a:lnTo>
                  <a:close/>
                </a:path>
                <a:path w="6350" h="3175">
                  <a:moveTo>
                    <a:pt x="1955" y="584"/>
                  </a:moveTo>
                  <a:lnTo>
                    <a:pt x="1562" y="584"/>
                  </a:lnTo>
                  <a:lnTo>
                    <a:pt x="1562" y="190"/>
                  </a:lnTo>
                  <a:lnTo>
                    <a:pt x="1955" y="190"/>
                  </a:lnTo>
                  <a:lnTo>
                    <a:pt x="1955" y="584"/>
                  </a:lnTo>
                  <a:close/>
                </a:path>
                <a:path w="6350" h="3175">
                  <a:moveTo>
                    <a:pt x="3695" y="1346"/>
                  </a:moveTo>
                  <a:lnTo>
                    <a:pt x="4089" y="1346"/>
                  </a:lnTo>
                  <a:lnTo>
                    <a:pt x="4089" y="1739"/>
                  </a:lnTo>
                  <a:lnTo>
                    <a:pt x="4089" y="1346"/>
                  </a:lnTo>
                  <a:lnTo>
                    <a:pt x="3695" y="1346"/>
                  </a:lnTo>
                  <a:lnTo>
                    <a:pt x="3695" y="1739"/>
                  </a:lnTo>
                  <a:lnTo>
                    <a:pt x="3695" y="1346"/>
                  </a:lnTo>
                  <a:lnTo>
                    <a:pt x="3505" y="1346"/>
                  </a:lnTo>
                  <a:lnTo>
                    <a:pt x="3695" y="1346"/>
                  </a:lnTo>
                  <a:lnTo>
                    <a:pt x="3695" y="965"/>
                  </a:lnTo>
                  <a:lnTo>
                    <a:pt x="3695" y="1346"/>
                  </a:lnTo>
                  <a:lnTo>
                    <a:pt x="3695" y="965"/>
                  </a:lnTo>
                  <a:lnTo>
                    <a:pt x="3695" y="1346"/>
                  </a:lnTo>
                  <a:close/>
                </a:path>
                <a:path w="6350" h="3175">
                  <a:moveTo>
                    <a:pt x="4483" y="1346"/>
                  </a:moveTo>
                  <a:lnTo>
                    <a:pt x="4089" y="1346"/>
                  </a:lnTo>
                  <a:lnTo>
                    <a:pt x="4483" y="1346"/>
                  </a:lnTo>
                  <a:close/>
                </a:path>
                <a:path w="6350" h="3175">
                  <a:moveTo>
                    <a:pt x="3111" y="965"/>
                  </a:moveTo>
                  <a:lnTo>
                    <a:pt x="3111" y="1346"/>
                  </a:lnTo>
                  <a:lnTo>
                    <a:pt x="3111" y="965"/>
                  </a:lnTo>
                  <a:lnTo>
                    <a:pt x="3111" y="1346"/>
                  </a:lnTo>
                  <a:lnTo>
                    <a:pt x="3505" y="1739"/>
                  </a:lnTo>
                  <a:lnTo>
                    <a:pt x="3505" y="1346"/>
                  </a:lnTo>
                  <a:lnTo>
                    <a:pt x="3505" y="1739"/>
                  </a:lnTo>
                  <a:lnTo>
                    <a:pt x="3111" y="1739"/>
                  </a:lnTo>
                  <a:lnTo>
                    <a:pt x="3111" y="2120"/>
                  </a:lnTo>
                  <a:lnTo>
                    <a:pt x="3111" y="1739"/>
                  </a:lnTo>
                  <a:lnTo>
                    <a:pt x="3505" y="1739"/>
                  </a:lnTo>
                  <a:lnTo>
                    <a:pt x="3111" y="1739"/>
                  </a:lnTo>
                  <a:lnTo>
                    <a:pt x="3505" y="1739"/>
                  </a:lnTo>
                  <a:lnTo>
                    <a:pt x="3111" y="1739"/>
                  </a:lnTo>
                  <a:lnTo>
                    <a:pt x="3111" y="1346"/>
                  </a:lnTo>
                  <a:lnTo>
                    <a:pt x="3111" y="1739"/>
                  </a:lnTo>
                  <a:lnTo>
                    <a:pt x="3111" y="1346"/>
                  </a:lnTo>
                  <a:lnTo>
                    <a:pt x="3111" y="1739"/>
                  </a:lnTo>
                  <a:lnTo>
                    <a:pt x="3111" y="1346"/>
                  </a:lnTo>
                  <a:lnTo>
                    <a:pt x="3111" y="9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4229459" y="20701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4226538" y="206938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527" y="774"/>
                  </a:moveTo>
                  <a:lnTo>
                    <a:pt x="2527" y="1155"/>
                  </a:lnTo>
                  <a:lnTo>
                    <a:pt x="2146" y="1155"/>
                  </a:lnTo>
                  <a:lnTo>
                    <a:pt x="2527" y="1155"/>
                  </a:lnTo>
                  <a:lnTo>
                    <a:pt x="2146" y="1155"/>
                  </a:lnTo>
                  <a:lnTo>
                    <a:pt x="2146" y="774"/>
                  </a:lnTo>
                  <a:lnTo>
                    <a:pt x="2146" y="393"/>
                  </a:lnTo>
                  <a:lnTo>
                    <a:pt x="2146" y="774"/>
                  </a:lnTo>
                  <a:lnTo>
                    <a:pt x="2527" y="774"/>
                  </a:lnTo>
                  <a:close/>
                </a:path>
                <a:path w="2539" h="1269">
                  <a:moveTo>
                    <a:pt x="0" y="0"/>
                  </a:moveTo>
                  <a:lnTo>
                    <a:pt x="190" y="0"/>
                  </a:lnTo>
                  <a:lnTo>
                    <a:pt x="190" y="393"/>
                  </a:lnTo>
                  <a:lnTo>
                    <a:pt x="0" y="393"/>
                  </a:lnTo>
                  <a:lnTo>
                    <a:pt x="190" y="393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19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4226144" y="20690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4229065" y="2070162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380"/>
                  </a:move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4226728" y="20693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4223426" y="2068625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1269">
                  <a:moveTo>
                    <a:pt x="2717" y="762"/>
                  </a:moveTo>
                  <a:lnTo>
                    <a:pt x="2717" y="1155"/>
                  </a:lnTo>
                  <a:lnTo>
                    <a:pt x="2717" y="762"/>
                  </a:lnTo>
                  <a:lnTo>
                    <a:pt x="2717" y="1155"/>
                  </a:lnTo>
                  <a:lnTo>
                    <a:pt x="2717" y="762"/>
                  </a:lnTo>
                  <a:lnTo>
                    <a:pt x="2717" y="1155"/>
                  </a:lnTo>
                  <a:lnTo>
                    <a:pt x="2717" y="762"/>
                  </a:lnTo>
                  <a:lnTo>
                    <a:pt x="2717" y="1155"/>
                  </a:lnTo>
                  <a:lnTo>
                    <a:pt x="2336" y="1155"/>
                  </a:lnTo>
                  <a:lnTo>
                    <a:pt x="2336" y="762"/>
                  </a:lnTo>
                  <a:lnTo>
                    <a:pt x="2717" y="762"/>
                  </a:lnTo>
                  <a:lnTo>
                    <a:pt x="2336" y="762"/>
                  </a:lnTo>
                  <a:lnTo>
                    <a:pt x="2717" y="1155"/>
                  </a:lnTo>
                  <a:lnTo>
                    <a:pt x="2717" y="762"/>
                  </a:lnTo>
                  <a:lnTo>
                    <a:pt x="2717" y="1155"/>
                  </a:lnTo>
                  <a:lnTo>
                    <a:pt x="2717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4227122" y="20697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4223426" y="2068625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0" y="762"/>
                  </a:move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762"/>
                  </a:lnTo>
                  <a:lnTo>
                    <a:pt x="0" y="381"/>
                  </a:lnTo>
                  <a:lnTo>
                    <a:pt x="0" y="762"/>
                  </a:lnTo>
                  <a:lnTo>
                    <a:pt x="393" y="762"/>
                  </a:lnTo>
                  <a:lnTo>
                    <a:pt x="0" y="762"/>
                  </a:lnTo>
                  <a:close/>
                </a:path>
                <a:path w="6985" h="2539">
                  <a:moveTo>
                    <a:pt x="6426" y="2311"/>
                  </a:moveTo>
                  <a:lnTo>
                    <a:pt x="6807" y="2311"/>
                  </a:lnTo>
                  <a:lnTo>
                    <a:pt x="6426" y="2311"/>
                  </a:lnTo>
                  <a:close/>
                </a:path>
                <a:path w="6985" h="2539">
                  <a:moveTo>
                    <a:pt x="6032" y="2311"/>
                  </a:moveTo>
                  <a:lnTo>
                    <a:pt x="5638" y="2311"/>
                  </a:lnTo>
                  <a:lnTo>
                    <a:pt x="6032" y="2311"/>
                  </a:lnTo>
                  <a:lnTo>
                    <a:pt x="5638" y="2311"/>
                  </a:lnTo>
                  <a:lnTo>
                    <a:pt x="6032" y="2311"/>
                  </a:lnTo>
                  <a:lnTo>
                    <a:pt x="5638" y="2311"/>
                  </a:lnTo>
                  <a:lnTo>
                    <a:pt x="5638" y="1917"/>
                  </a:lnTo>
                  <a:lnTo>
                    <a:pt x="6032" y="1917"/>
                  </a:lnTo>
                  <a:lnTo>
                    <a:pt x="5638" y="1917"/>
                  </a:lnTo>
                  <a:lnTo>
                    <a:pt x="5638" y="2311"/>
                  </a:lnTo>
                  <a:lnTo>
                    <a:pt x="6032" y="1917"/>
                  </a:lnTo>
                  <a:lnTo>
                    <a:pt x="6032" y="2311"/>
                  </a:lnTo>
                  <a:lnTo>
                    <a:pt x="6032" y="1917"/>
                  </a:lnTo>
                  <a:lnTo>
                    <a:pt x="6032" y="2311"/>
                  </a:lnTo>
                  <a:lnTo>
                    <a:pt x="5638" y="2311"/>
                  </a:lnTo>
                  <a:lnTo>
                    <a:pt x="6032" y="2311"/>
                  </a:lnTo>
                  <a:close/>
                </a:path>
                <a:path w="6985" h="2539">
                  <a:moveTo>
                    <a:pt x="3111" y="1155"/>
                  </a:moveTo>
                  <a:lnTo>
                    <a:pt x="3111" y="1536"/>
                  </a:lnTo>
                  <a:lnTo>
                    <a:pt x="3111" y="1155"/>
                  </a:lnTo>
                  <a:lnTo>
                    <a:pt x="3111" y="1536"/>
                  </a:lnTo>
                  <a:lnTo>
                    <a:pt x="3111" y="1155"/>
                  </a:lnTo>
                  <a:lnTo>
                    <a:pt x="3111" y="1536"/>
                  </a:lnTo>
                  <a:lnTo>
                    <a:pt x="3111" y="1155"/>
                  </a:lnTo>
                  <a:lnTo>
                    <a:pt x="3301" y="1155"/>
                  </a:lnTo>
                  <a:lnTo>
                    <a:pt x="3301" y="1536"/>
                  </a:lnTo>
                  <a:lnTo>
                    <a:pt x="3301" y="1155"/>
                  </a:lnTo>
                  <a:lnTo>
                    <a:pt x="3301" y="1536"/>
                  </a:lnTo>
                  <a:lnTo>
                    <a:pt x="3301" y="1155"/>
                  </a:lnTo>
                  <a:lnTo>
                    <a:pt x="3111" y="1155"/>
                  </a:lnTo>
                  <a:close/>
                </a:path>
                <a:path w="6985" h="2539">
                  <a:moveTo>
                    <a:pt x="5257" y="1917"/>
                  </a:moveTo>
                  <a:lnTo>
                    <a:pt x="5638" y="1917"/>
                  </a:lnTo>
                  <a:lnTo>
                    <a:pt x="5257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4226538" y="20697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4226144" y="206978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393" y="0"/>
                  </a:moveTo>
                  <a:lnTo>
                    <a:pt x="584" y="381"/>
                  </a:lnTo>
                  <a:lnTo>
                    <a:pt x="393" y="381"/>
                  </a:lnTo>
                  <a:lnTo>
                    <a:pt x="393" y="0"/>
                  </a:lnTo>
                  <a:close/>
                </a:path>
                <a:path w="1904" h="1269">
                  <a:moveTo>
                    <a:pt x="584" y="381"/>
                  </a:moveTo>
                  <a:lnTo>
                    <a:pt x="977" y="381"/>
                  </a:lnTo>
                  <a:lnTo>
                    <a:pt x="584" y="381"/>
                  </a:lnTo>
                  <a:lnTo>
                    <a:pt x="977" y="381"/>
                  </a:lnTo>
                  <a:lnTo>
                    <a:pt x="584" y="381"/>
                  </a:lnTo>
                  <a:lnTo>
                    <a:pt x="977" y="381"/>
                  </a:lnTo>
                  <a:lnTo>
                    <a:pt x="584" y="762"/>
                  </a:lnTo>
                  <a:lnTo>
                    <a:pt x="584" y="381"/>
                  </a:lnTo>
                  <a:lnTo>
                    <a:pt x="584" y="762"/>
                  </a:lnTo>
                  <a:lnTo>
                    <a:pt x="584" y="381"/>
                  </a:lnTo>
                  <a:close/>
                </a:path>
                <a:path w="1904" h="1269">
                  <a:moveTo>
                    <a:pt x="0" y="381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381"/>
                  </a:lnTo>
                  <a:close/>
                </a:path>
                <a:path w="1904" h="1269">
                  <a:moveTo>
                    <a:pt x="1371" y="381"/>
                  </a:moveTo>
                  <a:lnTo>
                    <a:pt x="977" y="762"/>
                  </a:lnTo>
                  <a:lnTo>
                    <a:pt x="977" y="381"/>
                  </a:lnTo>
                  <a:lnTo>
                    <a:pt x="1371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4229853" y="2070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4225763" y="2069781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0" y="381"/>
                  </a:moveTo>
                  <a:lnTo>
                    <a:pt x="0" y="762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381"/>
                  </a:lnTo>
                  <a:lnTo>
                    <a:pt x="0" y="381"/>
                  </a:lnTo>
                  <a:close/>
                </a:path>
                <a:path w="3810" h="1905">
                  <a:moveTo>
                    <a:pt x="3302" y="1155"/>
                  </a:moveTo>
                  <a:lnTo>
                    <a:pt x="3695" y="1155"/>
                  </a:lnTo>
                  <a:lnTo>
                    <a:pt x="3302" y="1155"/>
                  </a:lnTo>
                  <a:lnTo>
                    <a:pt x="3302" y="1536"/>
                  </a:lnTo>
                  <a:lnTo>
                    <a:pt x="3302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4224201" y="20693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4226538" y="20701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4229459" y="20713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1"/>
                  </a:moveTo>
                  <a:lnTo>
                    <a:pt x="393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4226728" y="20705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4226144" y="2070542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635">
                  <a:moveTo>
                    <a:pt x="1752" y="393"/>
                  </a:moveTo>
                  <a:lnTo>
                    <a:pt x="2146" y="393"/>
                  </a:lnTo>
                  <a:lnTo>
                    <a:pt x="1752" y="393"/>
                  </a:lnTo>
                  <a:close/>
                </a:path>
                <a:path w="2539" h="635">
                  <a:moveTo>
                    <a:pt x="977" y="393"/>
                  </a:moveTo>
                  <a:lnTo>
                    <a:pt x="1371" y="393"/>
                  </a:lnTo>
                  <a:lnTo>
                    <a:pt x="977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4223033" y="20693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4227897" y="2070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4226144" y="207054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977" y="393"/>
                  </a:moveTo>
                  <a:lnTo>
                    <a:pt x="1371" y="393"/>
                  </a:lnTo>
                  <a:lnTo>
                    <a:pt x="1371" y="774"/>
                  </a:lnTo>
                  <a:lnTo>
                    <a:pt x="1371" y="393"/>
                  </a:lnTo>
                  <a:lnTo>
                    <a:pt x="977" y="393"/>
                  </a:lnTo>
                  <a:lnTo>
                    <a:pt x="1371" y="393"/>
                  </a:lnTo>
                  <a:lnTo>
                    <a:pt x="977" y="393"/>
                  </a:lnTo>
                  <a:lnTo>
                    <a:pt x="1371" y="393"/>
                  </a:lnTo>
                  <a:lnTo>
                    <a:pt x="977" y="393"/>
                  </a:lnTo>
                  <a:close/>
                </a:path>
                <a:path w="1904" h="1269">
                  <a:moveTo>
                    <a:pt x="393" y="0"/>
                  </a:moveTo>
                  <a:lnTo>
                    <a:pt x="393" y="393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1904" h="1269">
                  <a:moveTo>
                    <a:pt x="0" y="393"/>
                  </a:move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4226728" y="2070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4226538" y="20705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4225763" y="20705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93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381" y="0"/>
                  </a:lnTo>
                  <a:lnTo>
                    <a:pt x="381" y="393"/>
                  </a:lnTo>
                  <a:lnTo>
                    <a:pt x="381" y="0"/>
                  </a:lnTo>
                  <a:lnTo>
                    <a:pt x="381" y="393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4226830" y="207112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4224201" y="2070936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2920" y="1536"/>
                  </a:moveTo>
                  <a:lnTo>
                    <a:pt x="2527" y="1536"/>
                  </a:lnTo>
                  <a:lnTo>
                    <a:pt x="2527" y="1155"/>
                  </a:lnTo>
                  <a:lnTo>
                    <a:pt x="2527" y="1536"/>
                  </a:lnTo>
                  <a:lnTo>
                    <a:pt x="2920" y="1155"/>
                  </a:lnTo>
                  <a:lnTo>
                    <a:pt x="2920" y="1536"/>
                  </a:lnTo>
                  <a:lnTo>
                    <a:pt x="2920" y="1155"/>
                  </a:lnTo>
                  <a:lnTo>
                    <a:pt x="2920" y="1536"/>
                  </a:lnTo>
                  <a:lnTo>
                    <a:pt x="2920" y="1155"/>
                  </a:lnTo>
                  <a:lnTo>
                    <a:pt x="2920" y="1536"/>
                  </a:lnTo>
                  <a:lnTo>
                    <a:pt x="3314" y="1155"/>
                  </a:lnTo>
                  <a:lnTo>
                    <a:pt x="2920" y="1155"/>
                  </a:lnTo>
                  <a:lnTo>
                    <a:pt x="3314" y="1155"/>
                  </a:lnTo>
                  <a:lnTo>
                    <a:pt x="2920" y="1155"/>
                  </a:lnTo>
                  <a:lnTo>
                    <a:pt x="3314" y="1155"/>
                  </a:lnTo>
                  <a:lnTo>
                    <a:pt x="3314" y="762"/>
                  </a:lnTo>
                  <a:lnTo>
                    <a:pt x="3314" y="1155"/>
                  </a:lnTo>
                  <a:lnTo>
                    <a:pt x="3314" y="762"/>
                  </a:lnTo>
                  <a:lnTo>
                    <a:pt x="2920" y="762"/>
                  </a:lnTo>
                  <a:lnTo>
                    <a:pt x="3314" y="762"/>
                  </a:lnTo>
                  <a:lnTo>
                    <a:pt x="2920" y="762"/>
                  </a:lnTo>
                  <a:lnTo>
                    <a:pt x="3314" y="762"/>
                  </a:lnTo>
                  <a:lnTo>
                    <a:pt x="2920" y="762"/>
                  </a:lnTo>
                  <a:lnTo>
                    <a:pt x="3314" y="762"/>
                  </a:lnTo>
                  <a:lnTo>
                    <a:pt x="3314" y="381"/>
                  </a:lnTo>
                  <a:lnTo>
                    <a:pt x="3314" y="762"/>
                  </a:lnTo>
                  <a:lnTo>
                    <a:pt x="3314" y="1155"/>
                  </a:lnTo>
                  <a:lnTo>
                    <a:pt x="3314" y="762"/>
                  </a:lnTo>
                  <a:lnTo>
                    <a:pt x="3695" y="762"/>
                  </a:lnTo>
                  <a:lnTo>
                    <a:pt x="3314" y="762"/>
                  </a:lnTo>
                  <a:lnTo>
                    <a:pt x="3695" y="762"/>
                  </a:lnTo>
                  <a:lnTo>
                    <a:pt x="3314" y="762"/>
                  </a:lnTo>
                  <a:lnTo>
                    <a:pt x="3314" y="381"/>
                  </a:lnTo>
                  <a:lnTo>
                    <a:pt x="3314" y="762"/>
                  </a:lnTo>
                  <a:lnTo>
                    <a:pt x="3314" y="381"/>
                  </a:lnTo>
                  <a:lnTo>
                    <a:pt x="3314" y="762"/>
                  </a:lnTo>
                  <a:lnTo>
                    <a:pt x="3695" y="762"/>
                  </a:lnTo>
                  <a:lnTo>
                    <a:pt x="3314" y="381"/>
                  </a:lnTo>
                  <a:lnTo>
                    <a:pt x="3695" y="762"/>
                  </a:lnTo>
                  <a:lnTo>
                    <a:pt x="3695" y="381"/>
                  </a:lnTo>
                  <a:lnTo>
                    <a:pt x="3314" y="381"/>
                  </a:lnTo>
                  <a:lnTo>
                    <a:pt x="3695" y="381"/>
                  </a:lnTo>
                  <a:lnTo>
                    <a:pt x="3695" y="762"/>
                  </a:lnTo>
                  <a:lnTo>
                    <a:pt x="3314" y="762"/>
                  </a:lnTo>
                  <a:lnTo>
                    <a:pt x="3314" y="1155"/>
                  </a:lnTo>
                  <a:lnTo>
                    <a:pt x="2920" y="1536"/>
                  </a:lnTo>
                  <a:close/>
                </a:path>
                <a:path w="3810" h="3175">
                  <a:moveTo>
                    <a:pt x="2336" y="0"/>
                  </a:moveTo>
                  <a:lnTo>
                    <a:pt x="2336" y="381"/>
                  </a:lnTo>
                  <a:lnTo>
                    <a:pt x="1943" y="381"/>
                  </a:lnTo>
                  <a:lnTo>
                    <a:pt x="2336" y="381"/>
                  </a:lnTo>
                  <a:lnTo>
                    <a:pt x="1943" y="381"/>
                  </a:lnTo>
                  <a:lnTo>
                    <a:pt x="1943" y="762"/>
                  </a:lnTo>
                  <a:lnTo>
                    <a:pt x="1943" y="381"/>
                  </a:lnTo>
                  <a:lnTo>
                    <a:pt x="1943" y="762"/>
                  </a:lnTo>
                  <a:lnTo>
                    <a:pt x="1943" y="381"/>
                  </a:lnTo>
                  <a:lnTo>
                    <a:pt x="2336" y="381"/>
                  </a:lnTo>
                  <a:lnTo>
                    <a:pt x="1943" y="762"/>
                  </a:lnTo>
                  <a:lnTo>
                    <a:pt x="1943" y="381"/>
                  </a:lnTo>
                  <a:lnTo>
                    <a:pt x="1943" y="0"/>
                  </a:lnTo>
                  <a:lnTo>
                    <a:pt x="1943" y="381"/>
                  </a:lnTo>
                  <a:lnTo>
                    <a:pt x="2336" y="381"/>
                  </a:lnTo>
                  <a:lnTo>
                    <a:pt x="2336" y="0"/>
                  </a:lnTo>
                  <a:close/>
                </a:path>
                <a:path w="3810" h="3175">
                  <a:moveTo>
                    <a:pt x="393" y="1536"/>
                  </a:moveTo>
                  <a:lnTo>
                    <a:pt x="0" y="1917"/>
                  </a:lnTo>
                  <a:lnTo>
                    <a:pt x="393" y="1917"/>
                  </a:lnTo>
                  <a:lnTo>
                    <a:pt x="0" y="1917"/>
                  </a:lnTo>
                  <a:lnTo>
                    <a:pt x="393" y="1917"/>
                  </a:lnTo>
                  <a:lnTo>
                    <a:pt x="393" y="1536"/>
                  </a:lnTo>
                  <a:lnTo>
                    <a:pt x="393" y="1917"/>
                  </a:lnTo>
                  <a:lnTo>
                    <a:pt x="393" y="1536"/>
                  </a:lnTo>
                  <a:lnTo>
                    <a:pt x="393" y="1917"/>
                  </a:lnTo>
                  <a:lnTo>
                    <a:pt x="393" y="1536"/>
                  </a:lnTo>
                  <a:lnTo>
                    <a:pt x="787" y="1917"/>
                  </a:lnTo>
                  <a:lnTo>
                    <a:pt x="393" y="1917"/>
                  </a:lnTo>
                  <a:lnTo>
                    <a:pt x="787" y="1917"/>
                  </a:lnTo>
                  <a:lnTo>
                    <a:pt x="393" y="1917"/>
                  </a:lnTo>
                  <a:lnTo>
                    <a:pt x="393" y="2108"/>
                  </a:lnTo>
                  <a:lnTo>
                    <a:pt x="0" y="2108"/>
                  </a:lnTo>
                  <a:lnTo>
                    <a:pt x="393" y="2108"/>
                  </a:lnTo>
                  <a:lnTo>
                    <a:pt x="393" y="1917"/>
                  </a:lnTo>
                  <a:lnTo>
                    <a:pt x="393" y="2108"/>
                  </a:lnTo>
                  <a:lnTo>
                    <a:pt x="393" y="1917"/>
                  </a:lnTo>
                  <a:lnTo>
                    <a:pt x="393" y="2108"/>
                  </a:lnTo>
                  <a:lnTo>
                    <a:pt x="393" y="2501"/>
                  </a:lnTo>
                  <a:lnTo>
                    <a:pt x="393" y="2882"/>
                  </a:lnTo>
                  <a:lnTo>
                    <a:pt x="0" y="2501"/>
                  </a:lnTo>
                  <a:lnTo>
                    <a:pt x="393" y="2501"/>
                  </a:lnTo>
                  <a:lnTo>
                    <a:pt x="0" y="2501"/>
                  </a:lnTo>
                  <a:lnTo>
                    <a:pt x="0" y="2108"/>
                  </a:lnTo>
                  <a:lnTo>
                    <a:pt x="0" y="1917"/>
                  </a:lnTo>
                  <a:lnTo>
                    <a:pt x="0" y="2108"/>
                  </a:lnTo>
                  <a:lnTo>
                    <a:pt x="0" y="1917"/>
                  </a:lnTo>
                  <a:lnTo>
                    <a:pt x="0" y="2108"/>
                  </a:lnTo>
                  <a:lnTo>
                    <a:pt x="0" y="1917"/>
                  </a:lnTo>
                  <a:lnTo>
                    <a:pt x="0" y="1536"/>
                  </a:lnTo>
                  <a:lnTo>
                    <a:pt x="393" y="1536"/>
                  </a:lnTo>
                  <a:lnTo>
                    <a:pt x="0" y="1536"/>
                  </a:lnTo>
                  <a:lnTo>
                    <a:pt x="0" y="1155"/>
                  </a:lnTo>
                  <a:lnTo>
                    <a:pt x="0" y="762"/>
                  </a:lnTo>
                  <a:lnTo>
                    <a:pt x="0" y="1155"/>
                  </a:lnTo>
                  <a:lnTo>
                    <a:pt x="0" y="762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762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787" y="381"/>
                  </a:lnTo>
                  <a:lnTo>
                    <a:pt x="787" y="0"/>
                  </a:lnTo>
                  <a:lnTo>
                    <a:pt x="787" y="381"/>
                  </a:lnTo>
                  <a:lnTo>
                    <a:pt x="787" y="0"/>
                  </a:lnTo>
                  <a:lnTo>
                    <a:pt x="1168" y="0"/>
                  </a:lnTo>
                  <a:lnTo>
                    <a:pt x="787" y="0"/>
                  </a:lnTo>
                  <a:lnTo>
                    <a:pt x="787" y="381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1562" y="0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562" y="381"/>
                  </a:lnTo>
                  <a:lnTo>
                    <a:pt x="1562" y="0"/>
                  </a:lnTo>
                  <a:lnTo>
                    <a:pt x="1562" y="381"/>
                  </a:lnTo>
                  <a:lnTo>
                    <a:pt x="1562" y="0"/>
                  </a:lnTo>
                  <a:lnTo>
                    <a:pt x="1562" y="381"/>
                  </a:lnTo>
                  <a:lnTo>
                    <a:pt x="1168" y="381"/>
                  </a:lnTo>
                  <a:lnTo>
                    <a:pt x="1562" y="381"/>
                  </a:lnTo>
                  <a:lnTo>
                    <a:pt x="1168" y="381"/>
                  </a:lnTo>
                  <a:lnTo>
                    <a:pt x="1562" y="381"/>
                  </a:lnTo>
                  <a:lnTo>
                    <a:pt x="1943" y="381"/>
                  </a:lnTo>
                  <a:lnTo>
                    <a:pt x="1562" y="381"/>
                  </a:lnTo>
                  <a:lnTo>
                    <a:pt x="1943" y="381"/>
                  </a:lnTo>
                  <a:lnTo>
                    <a:pt x="1943" y="0"/>
                  </a:lnTo>
                  <a:lnTo>
                    <a:pt x="1943" y="381"/>
                  </a:lnTo>
                  <a:lnTo>
                    <a:pt x="1562" y="762"/>
                  </a:lnTo>
                  <a:lnTo>
                    <a:pt x="1168" y="381"/>
                  </a:lnTo>
                  <a:lnTo>
                    <a:pt x="1168" y="762"/>
                  </a:lnTo>
                  <a:lnTo>
                    <a:pt x="1168" y="381"/>
                  </a:lnTo>
                  <a:lnTo>
                    <a:pt x="1168" y="762"/>
                  </a:lnTo>
                  <a:lnTo>
                    <a:pt x="1168" y="1155"/>
                  </a:lnTo>
                  <a:lnTo>
                    <a:pt x="787" y="1155"/>
                  </a:lnTo>
                  <a:lnTo>
                    <a:pt x="393" y="1536"/>
                  </a:lnTo>
                  <a:close/>
                </a:path>
                <a:path w="3810" h="3175">
                  <a:moveTo>
                    <a:pt x="2527" y="381"/>
                  </a:moveTo>
                  <a:lnTo>
                    <a:pt x="2336" y="381"/>
                  </a:lnTo>
                  <a:lnTo>
                    <a:pt x="2527" y="381"/>
                  </a:lnTo>
                  <a:lnTo>
                    <a:pt x="2336" y="381"/>
                  </a:lnTo>
                  <a:lnTo>
                    <a:pt x="2527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4226144" y="2070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4227122" y="20713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4222652" y="20705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1943" y="393"/>
                  </a:moveTo>
                  <a:lnTo>
                    <a:pt x="1943" y="774"/>
                  </a:lnTo>
                  <a:lnTo>
                    <a:pt x="1549" y="774"/>
                  </a:lnTo>
                  <a:lnTo>
                    <a:pt x="1549" y="1155"/>
                  </a:lnTo>
                  <a:lnTo>
                    <a:pt x="1549" y="1930"/>
                  </a:lnTo>
                  <a:lnTo>
                    <a:pt x="1549" y="1549"/>
                  </a:lnTo>
                  <a:lnTo>
                    <a:pt x="1549" y="1930"/>
                  </a:lnTo>
                  <a:lnTo>
                    <a:pt x="1549" y="1549"/>
                  </a:lnTo>
                  <a:lnTo>
                    <a:pt x="1549" y="1930"/>
                  </a:lnTo>
                  <a:lnTo>
                    <a:pt x="1549" y="1549"/>
                  </a:lnTo>
                  <a:lnTo>
                    <a:pt x="1549" y="2311"/>
                  </a:lnTo>
                  <a:lnTo>
                    <a:pt x="1168" y="2311"/>
                  </a:lnTo>
                  <a:lnTo>
                    <a:pt x="1168" y="1930"/>
                  </a:lnTo>
                  <a:lnTo>
                    <a:pt x="1168" y="2311"/>
                  </a:lnTo>
                  <a:lnTo>
                    <a:pt x="1168" y="1930"/>
                  </a:lnTo>
                  <a:lnTo>
                    <a:pt x="1549" y="1930"/>
                  </a:lnTo>
                  <a:lnTo>
                    <a:pt x="1168" y="1930"/>
                  </a:lnTo>
                  <a:lnTo>
                    <a:pt x="1168" y="1549"/>
                  </a:lnTo>
                  <a:lnTo>
                    <a:pt x="774" y="1155"/>
                  </a:lnTo>
                  <a:lnTo>
                    <a:pt x="381" y="1549"/>
                  </a:lnTo>
                  <a:lnTo>
                    <a:pt x="381" y="1155"/>
                  </a:lnTo>
                  <a:lnTo>
                    <a:pt x="0" y="1155"/>
                  </a:lnTo>
                  <a:lnTo>
                    <a:pt x="381" y="1155"/>
                  </a:lnTo>
                  <a:lnTo>
                    <a:pt x="381" y="774"/>
                  </a:lnTo>
                  <a:lnTo>
                    <a:pt x="381" y="1155"/>
                  </a:lnTo>
                  <a:lnTo>
                    <a:pt x="381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381" y="774"/>
                  </a:lnTo>
                  <a:lnTo>
                    <a:pt x="0" y="774"/>
                  </a:lnTo>
                  <a:lnTo>
                    <a:pt x="381" y="774"/>
                  </a:lnTo>
                  <a:lnTo>
                    <a:pt x="0" y="774"/>
                  </a:lnTo>
                  <a:lnTo>
                    <a:pt x="381" y="774"/>
                  </a:lnTo>
                  <a:lnTo>
                    <a:pt x="381" y="393"/>
                  </a:lnTo>
                  <a:lnTo>
                    <a:pt x="381" y="774"/>
                  </a:lnTo>
                  <a:lnTo>
                    <a:pt x="381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381" y="0"/>
                  </a:lnTo>
                  <a:lnTo>
                    <a:pt x="381" y="393"/>
                  </a:lnTo>
                  <a:lnTo>
                    <a:pt x="774" y="0"/>
                  </a:lnTo>
                  <a:lnTo>
                    <a:pt x="381" y="0"/>
                  </a:lnTo>
                  <a:lnTo>
                    <a:pt x="774" y="0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381" y="393"/>
                  </a:lnTo>
                  <a:lnTo>
                    <a:pt x="774" y="393"/>
                  </a:lnTo>
                  <a:lnTo>
                    <a:pt x="381" y="393"/>
                  </a:lnTo>
                  <a:lnTo>
                    <a:pt x="774" y="393"/>
                  </a:lnTo>
                  <a:lnTo>
                    <a:pt x="381" y="393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1168" y="393"/>
                  </a:lnTo>
                  <a:lnTo>
                    <a:pt x="1168" y="774"/>
                  </a:lnTo>
                  <a:lnTo>
                    <a:pt x="1168" y="393"/>
                  </a:lnTo>
                  <a:lnTo>
                    <a:pt x="1168" y="0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1168" y="393"/>
                  </a:lnTo>
                  <a:lnTo>
                    <a:pt x="1549" y="0"/>
                  </a:lnTo>
                  <a:lnTo>
                    <a:pt x="1549" y="393"/>
                  </a:lnTo>
                  <a:lnTo>
                    <a:pt x="1549" y="0"/>
                  </a:lnTo>
                  <a:lnTo>
                    <a:pt x="1549" y="393"/>
                  </a:lnTo>
                  <a:lnTo>
                    <a:pt x="1168" y="393"/>
                  </a:lnTo>
                  <a:lnTo>
                    <a:pt x="1549" y="393"/>
                  </a:lnTo>
                  <a:lnTo>
                    <a:pt x="1549" y="0"/>
                  </a:lnTo>
                  <a:lnTo>
                    <a:pt x="1549" y="393"/>
                  </a:lnTo>
                  <a:lnTo>
                    <a:pt x="1549" y="0"/>
                  </a:lnTo>
                  <a:lnTo>
                    <a:pt x="1549" y="393"/>
                  </a:lnTo>
                  <a:lnTo>
                    <a:pt x="1549" y="0"/>
                  </a:lnTo>
                  <a:lnTo>
                    <a:pt x="1168" y="393"/>
                  </a:lnTo>
                  <a:lnTo>
                    <a:pt x="1168" y="0"/>
                  </a:lnTo>
                  <a:lnTo>
                    <a:pt x="1549" y="0"/>
                  </a:lnTo>
                  <a:lnTo>
                    <a:pt x="1549" y="393"/>
                  </a:lnTo>
                  <a:lnTo>
                    <a:pt x="194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4223426" y="20701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4222652" y="2070162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4864" y="1536"/>
                  </a:moveTo>
                  <a:lnTo>
                    <a:pt x="4470" y="1536"/>
                  </a:lnTo>
                  <a:lnTo>
                    <a:pt x="4864" y="1536"/>
                  </a:lnTo>
                  <a:close/>
                </a:path>
                <a:path w="5079" h="2539">
                  <a:moveTo>
                    <a:pt x="4076" y="1536"/>
                  </a:moveTo>
                  <a:lnTo>
                    <a:pt x="3886" y="1155"/>
                  </a:lnTo>
                  <a:lnTo>
                    <a:pt x="3886" y="1536"/>
                  </a:lnTo>
                  <a:lnTo>
                    <a:pt x="4076" y="1536"/>
                  </a:lnTo>
                  <a:lnTo>
                    <a:pt x="3886" y="1536"/>
                  </a:lnTo>
                  <a:lnTo>
                    <a:pt x="4076" y="1536"/>
                  </a:lnTo>
                  <a:lnTo>
                    <a:pt x="3886" y="1536"/>
                  </a:lnTo>
                  <a:lnTo>
                    <a:pt x="3886" y="1155"/>
                  </a:lnTo>
                  <a:lnTo>
                    <a:pt x="4076" y="1155"/>
                  </a:lnTo>
                  <a:lnTo>
                    <a:pt x="4076" y="1536"/>
                  </a:lnTo>
                  <a:close/>
                </a:path>
                <a:path w="5079" h="2539">
                  <a:moveTo>
                    <a:pt x="381" y="0"/>
                  </a:moveTo>
                  <a:lnTo>
                    <a:pt x="381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380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  <a:path w="5079" h="2539">
                  <a:moveTo>
                    <a:pt x="4470" y="1536"/>
                  </a:moveTo>
                  <a:lnTo>
                    <a:pt x="4076" y="1536"/>
                  </a:lnTo>
                  <a:lnTo>
                    <a:pt x="4470" y="1536"/>
                  </a:lnTo>
                  <a:close/>
                </a:path>
                <a:path w="5079" h="2539">
                  <a:moveTo>
                    <a:pt x="4076" y="1930"/>
                  </a:moveTo>
                  <a:lnTo>
                    <a:pt x="4076" y="1536"/>
                  </a:lnTo>
                  <a:lnTo>
                    <a:pt x="4470" y="1536"/>
                  </a:lnTo>
                  <a:lnTo>
                    <a:pt x="4076" y="1536"/>
                  </a:lnTo>
                  <a:lnTo>
                    <a:pt x="4076" y="1930"/>
                  </a:lnTo>
                  <a:lnTo>
                    <a:pt x="4470" y="1930"/>
                  </a:lnTo>
                  <a:lnTo>
                    <a:pt x="4076" y="1930"/>
                  </a:lnTo>
                  <a:close/>
                </a:path>
                <a:path w="5079" h="2539">
                  <a:moveTo>
                    <a:pt x="4076" y="1930"/>
                  </a:moveTo>
                  <a:lnTo>
                    <a:pt x="3886" y="1930"/>
                  </a:lnTo>
                  <a:lnTo>
                    <a:pt x="3886" y="2311"/>
                  </a:lnTo>
                  <a:lnTo>
                    <a:pt x="3886" y="1930"/>
                  </a:lnTo>
                  <a:lnTo>
                    <a:pt x="4076" y="1930"/>
                  </a:lnTo>
                  <a:lnTo>
                    <a:pt x="3886" y="1930"/>
                  </a:lnTo>
                  <a:lnTo>
                    <a:pt x="4076" y="1930"/>
                  </a:lnTo>
                  <a:lnTo>
                    <a:pt x="3886" y="1930"/>
                  </a:lnTo>
                  <a:lnTo>
                    <a:pt x="4076" y="1930"/>
                  </a:lnTo>
                  <a:close/>
                </a:path>
                <a:path w="5079" h="2539">
                  <a:moveTo>
                    <a:pt x="3492" y="1930"/>
                  </a:moveTo>
                  <a:lnTo>
                    <a:pt x="3111" y="1930"/>
                  </a:lnTo>
                  <a:lnTo>
                    <a:pt x="3492" y="1536"/>
                  </a:lnTo>
                  <a:lnTo>
                    <a:pt x="3492" y="1930"/>
                  </a:lnTo>
                  <a:close/>
                </a:path>
                <a:path w="5079" h="2539">
                  <a:moveTo>
                    <a:pt x="1168" y="774"/>
                  </a:moveTo>
                  <a:lnTo>
                    <a:pt x="774" y="774"/>
                  </a:lnTo>
                  <a:lnTo>
                    <a:pt x="1168" y="774"/>
                  </a:lnTo>
                  <a:close/>
                </a:path>
                <a:path w="5079" h="2539">
                  <a:moveTo>
                    <a:pt x="4076" y="1930"/>
                  </a:moveTo>
                  <a:lnTo>
                    <a:pt x="4076" y="2311"/>
                  </a:lnTo>
                  <a:lnTo>
                    <a:pt x="3886" y="2311"/>
                  </a:lnTo>
                  <a:lnTo>
                    <a:pt x="4076" y="2311"/>
                  </a:lnTo>
                  <a:lnTo>
                    <a:pt x="4076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4222258" y="20705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4222258" y="2070542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0" y="393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4222258" y="20705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4221864" y="2070936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5079" h="2539">
                  <a:moveTo>
                    <a:pt x="4279" y="1155"/>
                  </a:moveTo>
                  <a:lnTo>
                    <a:pt x="4279" y="1536"/>
                  </a:lnTo>
                  <a:lnTo>
                    <a:pt x="4279" y="1155"/>
                  </a:lnTo>
                  <a:lnTo>
                    <a:pt x="4279" y="1536"/>
                  </a:lnTo>
                  <a:lnTo>
                    <a:pt x="4279" y="1155"/>
                  </a:lnTo>
                  <a:lnTo>
                    <a:pt x="4279" y="1536"/>
                  </a:lnTo>
                  <a:lnTo>
                    <a:pt x="4673" y="1536"/>
                  </a:lnTo>
                  <a:lnTo>
                    <a:pt x="4673" y="1155"/>
                  </a:lnTo>
                  <a:lnTo>
                    <a:pt x="4673" y="1536"/>
                  </a:lnTo>
                  <a:lnTo>
                    <a:pt x="4279" y="1536"/>
                  </a:lnTo>
                  <a:lnTo>
                    <a:pt x="4673" y="1536"/>
                  </a:lnTo>
                  <a:lnTo>
                    <a:pt x="4673" y="1917"/>
                  </a:lnTo>
                  <a:lnTo>
                    <a:pt x="4673" y="1536"/>
                  </a:lnTo>
                  <a:lnTo>
                    <a:pt x="4279" y="1536"/>
                  </a:lnTo>
                  <a:lnTo>
                    <a:pt x="4279" y="1917"/>
                  </a:lnTo>
                  <a:lnTo>
                    <a:pt x="4279" y="1536"/>
                  </a:lnTo>
                  <a:lnTo>
                    <a:pt x="3898" y="1536"/>
                  </a:lnTo>
                  <a:lnTo>
                    <a:pt x="4279" y="1536"/>
                  </a:lnTo>
                  <a:lnTo>
                    <a:pt x="3898" y="1536"/>
                  </a:lnTo>
                  <a:lnTo>
                    <a:pt x="3898" y="1155"/>
                  </a:lnTo>
                  <a:lnTo>
                    <a:pt x="4279" y="1155"/>
                  </a:lnTo>
                  <a:lnTo>
                    <a:pt x="3898" y="1155"/>
                  </a:lnTo>
                  <a:lnTo>
                    <a:pt x="4279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4222652" y="2070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4224989" y="2072473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2133" y="571"/>
                  </a:moveTo>
                  <a:lnTo>
                    <a:pt x="1739" y="571"/>
                  </a:lnTo>
                  <a:lnTo>
                    <a:pt x="2133" y="571"/>
                  </a:lnTo>
                  <a:lnTo>
                    <a:pt x="1739" y="571"/>
                  </a:lnTo>
                  <a:lnTo>
                    <a:pt x="2133" y="571"/>
                  </a:lnTo>
                  <a:lnTo>
                    <a:pt x="1739" y="571"/>
                  </a:lnTo>
                  <a:lnTo>
                    <a:pt x="1739" y="965"/>
                  </a:lnTo>
                  <a:lnTo>
                    <a:pt x="2133" y="571"/>
                  </a:lnTo>
                  <a:lnTo>
                    <a:pt x="2133" y="965"/>
                  </a:lnTo>
                  <a:lnTo>
                    <a:pt x="2527" y="571"/>
                  </a:lnTo>
                  <a:lnTo>
                    <a:pt x="2527" y="965"/>
                  </a:lnTo>
                  <a:lnTo>
                    <a:pt x="2527" y="571"/>
                  </a:lnTo>
                  <a:lnTo>
                    <a:pt x="2133" y="381"/>
                  </a:lnTo>
                  <a:lnTo>
                    <a:pt x="2527" y="571"/>
                  </a:lnTo>
                  <a:lnTo>
                    <a:pt x="2527" y="965"/>
                  </a:lnTo>
                  <a:lnTo>
                    <a:pt x="2133" y="965"/>
                  </a:lnTo>
                  <a:lnTo>
                    <a:pt x="1739" y="965"/>
                  </a:lnTo>
                  <a:lnTo>
                    <a:pt x="1549" y="965"/>
                  </a:lnTo>
                  <a:lnTo>
                    <a:pt x="1549" y="1346"/>
                  </a:lnTo>
                  <a:lnTo>
                    <a:pt x="1155" y="1346"/>
                  </a:lnTo>
                  <a:lnTo>
                    <a:pt x="774" y="1346"/>
                  </a:lnTo>
                  <a:lnTo>
                    <a:pt x="380" y="1346"/>
                  </a:lnTo>
                  <a:lnTo>
                    <a:pt x="0" y="1346"/>
                  </a:lnTo>
                  <a:lnTo>
                    <a:pt x="0" y="965"/>
                  </a:lnTo>
                  <a:lnTo>
                    <a:pt x="380" y="965"/>
                  </a:lnTo>
                  <a:lnTo>
                    <a:pt x="0" y="965"/>
                  </a:lnTo>
                  <a:lnTo>
                    <a:pt x="0" y="571"/>
                  </a:lnTo>
                  <a:lnTo>
                    <a:pt x="380" y="571"/>
                  </a:lnTo>
                  <a:lnTo>
                    <a:pt x="380" y="965"/>
                  </a:lnTo>
                  <a:lnTo>
                    <a:pt x="380" y="571"/>
                  </a:lnTo>
                  <a:lnTo>
                    <a:pt x="774" y="571"/>
                  </a:lnTo>
                  <a:lnTo>
                    <a:pt x="1155" y="571"/>
                  </a:lnTo>
                  <a:lnTo>
                    <a:pt x="1155" y="381"/>
                  </a:lnTo>
                  <a:lnTo>
                    <a:pt x="1155" y="0"/>
                  </a:lnTo>
                  <a:lnTo>
                    <a:pt x="1155" y="381"/>
                  </a:lnTo>
                  <a:lnTo>
                    <a:pt x="1549" y="0"/>
                  </a:lnTo>
                  <a:lnTo>
                    <a:pt x="1549" y="381"/>
                  </a:lnTo>
                  <a:lnTo>
                    <a:pt x="1549" y="0"/>
                  </a:lnTo>
                  <a:lnTo>
                    <a:pt x="1549" y="381"/>
                  </a:lnTo>
                  <a:lnTo>
                    <a:pt x="1155" y="381"/>
                  </a:lnTo>
                  <a:lnTo>
                    <a:pt x="1549" y="381"/>
                  </a:lnTo>
                  <a:lnTo>
                    <a:pt x="1549" y="571"/>
                  </a:lnTo>
                  <a:lnTo>
                    <a:pt x="1549" y="381"/>
                  </a:lnTo>
                  <a:lnTo>
                    <a:pt x="1155" y="571"/>
                  </a:lnTo>
                  <a:lnTo>
                    <a:pt x="1549" y="571"/>
                  </a:lnTo>
                  <a:lnTo>
                    <a:pt x="1155" y="571"/>
                  </a:lnTo>
                  <a:lnTo>
                    <a:pt x="1549" y="571"/>
                  </a:lnTo>
                  <a:lnTo>
                    <a:pt x="1155" y="571"/>
                  </a:lnTo>
                  <a:lnTo>
                    <a:pt x="1549" y="571"/>
                  </a:lnTo>
                  <a:lnTo>
                    <a:pt x="1549" y="381"/>
                  </a:lnTo>
                  <a:lnTo>
                    <a:pt x="1739" y="381"/>
                  </a:lnTo>
                  <a:lnTo>
                    <a:pt x="1739" y="571"/>
                  </a:lnTo>
                  <a:lnTo>
                    <a:pt x="1739" y="381"/>
                  </a:lnTo>
                  <a:lnTo>
                    <a:pt x="1739" y="571"/>
                  </a:lnTo>
                  <a:lnTo>
                    <a:pt x="1739" y="381"/>
                  </a:lnTo>
                  <a:lnTo>
                    <a:pt x="1739" y="571"/>
                  </a:lnTo>
                  <a:lnTo>
                    <a:pt x="1739" y="381"/>
                  </a:lnTo>
                  <a:lnTo>
                    <a:pt x="1739" y="571"/>
                  </a:lnTo>
                  <a:lnTo>
                    <a:pt x="1739" y="381"/>
                  </a:lnTo>
                  <a:lnTo>
                    <a:pt x="1549" y="381"/>
                  </a:lnTo>
                  <a:lnTo>
                    <a:pt x="1549" y="571"/>
                  </a:lnTo>
                  <a:lnTo>
                    <a:pt x="1739" y="571"/>
                  </a:lnTo>
                  <a:lnTo>
                    <a:pt x="1549" y="571"/>
                  </a:lnTo>
                  <a:lnTo>
                    <a:pt x="1739" y="571"/>
                  </a:lnTo>
                  <a:lnTo>
                    <a:pt x="1549" y="571"/>
                  </a:lnTo>
                  <a:lnTo>
                    <a:pt x="1739" y="571"/>
                  </a:lnTo>
                  <a:lnTo>
                    <a:pt x="2133" y="381"/>
                  </a:lnTo>
                  <a:lnTo>
                    <a:pt x="1739" y="381"/>
                  </a:lnTo>
                  <a:lnTo>
                    <a:pt x="1739" y="0"/>
                  </a:lnTo>
                  <a:lnTo>
                    <a:pt x="2133" y="381"/>
                  </a:lnTo>
                  <a:lnTo>
                    <a:pt x="2133" y="0"/>
                  </a:lnTo>
                  <a:lnTo>
                    <a:pt x="2133" y="381"/>
                  </a:lnTo>
                  <a:lnTo>
                    <a:pt x="2133" y="5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4226436" y="207266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4222258" y="2071317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393" y="0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1905">
                  <a:moveTo>
                    <a:pt x="3111" y="1536"/>
                  </a:moveTo>
                  <a:lnTo>
                    <a:pt x="2730" y="1536"/>
                  </a:lnTo>
                  <a:lnTo>
                    <a:pt x="2730" y="1155"/>
                  </a:lnTo>
                  <a:lnTo>
                    <a:pt x="3111" y="1155"/>
                  </a:lnTo>
                  <a:lnTo>
                    <a:pt x="3111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4225369" y="20720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4221864" y="2071317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4445" h="2539">
                  <a:moveTo>
                    <a:pt x="3124" y="1155"/>
                  </a:moveTo>
                  <a:lnTo>
                    <a:pt x="2730" y="1155"/>
                  </a:lnTo>
                  <a:lnTo>
                    <a:pt x="3124" y="1155"/>
                  </a:lnTo>
                  <a:lnTo>
                    <a:pt x="3505" y="1155"/>
                  </a:lnTo>
                  <a:lnTo>
                    <a:pt x="3505" y="774"/>
                  </a:lnTo>
                  <a:lnTo>
                    <a:pt x="3505" y="1155"/>
                  </a:lnTo>
                  <a:lnTo>
                    <a:pt x="3124" y="1155"/>
                  </a:lnTo>
                  <a:lnTo>
                    <a:pt x="3505" y="1155"/>
                  </a:lnTo>
                  <a:lnTo>
                    <a:pt x="3124" y="1155"/>
                  </a:lnTo>
                  <a:lnTo>
                    <a:pt x="3124" y="1536"/>
                  </a:lnTo>
                  <a:lnTo>
                    <a:pt x="3124" y="1155"/>
                  </a:lnTo>
                  <a:lnTo>
                    <a:pt x="3124" y="1536"/>
                  </a:lnTo>
                  <a:lnTo>
                    <a:pt x="3124" y="1155"/>
                  </a:lnTo>
                  <a:lnTo>
                    <a:pt x="2730" y="1155"/>
                  </a:lnTo>
                  <a:lnTo>
                    <a:pt x="3124" y="1155"/>
                  </a:lnTo>
                  <a:lnTo>
                    <a:pt x="2730" y="1155"/>
                  </a:lnTo>
                  <a:lnTo>
                    <a:pt x="3124" y="1155"/>
                  </a:lnTo>
                  <a:close/>
                </a:path>
                <a:path w="4445" h="2539">
                  <a:moveTo>
                    <a:pt x="4279" y="1155"/>
                  </a:moveTo>
                  <a:lnTo>
                    <a:pt x="4279" y="1536"/>
                  </a:lnTo>
                  <a:lnTo>
                    <a:pt x="4279" y="1727"/>
                  </a:lnTo>
                  <a:lnTo>
                    <a:pt x="3898" y="1536"/>
                  </a:lnTo>
                  <a:lnTo>
                    <a:pt x="3898" y="1727"/>
                  </a:lnTo>
                  <a:lnTo>
                    <a:pt x="3505" y="1727"/>
                  </a:lnTo>
                  <a:lnTo>
                    <a:pt x="3124" y="1727"/>
                  </a:lnTo>
                  <a:lnTo>
                    <a:pt x="3124" y="2120"/>
                  </a:lnTo>
                  <a:lnTo>
                    <a:pt x="3124" y="2501"/>
                  </a:lnTo>
                  <a:lnTo>
                    <a:pt x="3124" y="2120"/>
                  </a:lnTo>
                  <a:lnTo>
                    <a:pt x="3124" y="1727"/>
                  </a:lnTo>
                  <a:lnTo>
                    <a:pt x="3124" y="2120"/>
                  </a:lnTo>
                  <a:lnTo>
                    <a:pt x="3124" y="1727"/>
                  </a:lnTo>
                  <a:lnTo>
                    <a:pt x="3124" y="1536"/>
                  </a:lnTo>
                  <a:lnTo>
                    <a:pt x="3124" y="1727"/>
                  </a:lnTo>
                  <a:lnTo>
                    <a:pt x="3124" y="1536"/>
                  </a:lnTo>
                  <a:lnTo>
                    <a:pt x="3505" y="1536"/>
                  </a:lnTo>
                  <a:lnTo>
                    <a:pt x="3124" y="1536"/>
                  </a:lnTo>
                  <a:lnTo>
                    <a:pt x="3505" y="1536"/>
                  </a:lnTo>
                  <a:lnTo>
                    <a:pt x="3124" y="1536"/>
                  </a:lnTo>
                  <a:lnTo>
                    <a:pt x="3124" y="1727"/>
                  </a:lnTo>
                  <a:lnTo>
                    <a:pt x="3124" y="1536"/>
                  </a:lnTo>
                  <a:lnTo>
                    <a:pt x="3124" y="1727"/>
                  </a:lnTo>
                  <a:lnTo>
                    <a:pt x="3124" y="1536"/>
                  </a:lnTo>
                  <a:lnTo>
                    <a:pt x="3124" y="1727"/>
                  </a:lnTo>
                  <a:lnTo>
                    <a:pt x="3505" y="1727"/>
                  </a:lnTo>
                  <a:lnTo>
                    <a:pt x="3898" y="1727"/>
                  </a:lnTo>
                  <a:lnTo>
                    <a:pt x="3898" y="1536"/>
                  </a:lnTo>
                  <a:lnTo>
                    <a:pt x="3505" y="1536"/>
                  </a:lnTo>
                  <a:lnTo>
                    <a:pt x="3898" y="1536"/>
                  </a:lnTo>
                  <a:lnTo>
                    <a:pt x="3505" y="1536"/>
                  </a:lnTo>
                  <a:lnTo>
                    <a:pt x="3898" y="1536"/>
                  </a:lnTo>
                  <a:lnTo>
                    <a:pt x="3898" y="1155"/>
                  </a:lnTo>
                  <a:lnTo>
                    <a:pt x="3898" y="1536"/>
                  </a:lnTo>
                  <a:lnTo>
                    <a:pt x="4279" y="1536"/>
                  </a:lnTo>
                  <a:lnTo>
                    <a:pt x="4279" y="1155"/>
                  </a:lnTo>
                  <a:lnTo>
                    <a:pt x="3898" y="1155"/>
                  </a:lnTo>
                  <a:lnTo>
                    <a:pt x="4279" y="1155"/>
                  </a:lnTo>
                  <a:close/>
                </a:path>
                <a:path w="4445" h="2539">
                  <a:moveTo>
                    <a:pt x="2730" y="1155"/>
                  </a:moveTo>
                  <a:lnTo>
                    <a:pt x="3124" y="1155"/>
                  </a:lnTo>
                  <a:lnTo>
                    <a:pt x="2730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4225369" y="20724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4226538" y="2072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4223820" y="20724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635">
                  <a:moveTo>
                    <a:pt x="380" y="381"/>
                  </a:moveTo>
                  <a:lnTo>
                    <a:pt x="380" y="571"/>
                  </a:lnTo>
                  <a:lnTo>
                    <a:pt x="380" y="381"/>
                  </a:lnTo>
                  <a:lnTo>
                    <a:pt x="380" y="0"/>
                  </a:lnTo>
                  <a:lnTo>
                    <a:pt x="380" y="381"/>
                  </a:lnTo>
                  <a:lnTo>
                    <a:pt x="380" y="0"/>
                  </a:lnTo>
                  <a:lnTo>
                    <a:pt x="380" y="381"/>
                  </a:lnTo>
                  <a:lnTo>
                    <a:pt x="380" y="0"/>
                  </a:lnTo>
                  <a:lnTo>
                    <a:pt x="38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4225369" y="2072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4224595" y="20728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584"/>
                  </a:moveTo>
                  <a:lnTo>
                    <a:pt x="393" y="584"/>
                  </a:lnTo>
                  <a:lnTo>
                    <a:pt x="0" y="190"/>
                  </a:lnTo>
                  <a:lnTo>
                    <a:pt x="0" y="584"/>
                  </a:lnTo>
                  <a:lnTo>
                    <a:pt x="0" y="190"/>
                  </a:lnTo>
                  <a:lnTo>
                    <a:pt x="0" y="0"/>
                  </a:lnTo>
                  <a:lnTo>
                    <a:pt x="0" y="190"/>
                  </a:lnTo>
                  <a:lnTo>
                    <a:pt x="393" y="19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190"/>
                  </a:lnTo>
                  <a:lnTo>
                    <a:pt x="393" y="0"/>
                  </a:lnTo>
                  <a:lnTo>
                    <a:pt x="393" y="190"/>
                  </a:lnTo>
                  <a:lnTo>
                    <a:pt x="0" y="190"/>
                  </a:lnTo>
                  <a:lnTo>
                    <a:pt x="393" y="190"/>
                  </a:lnTo>
                  <a:lnTo>
                    <a:pt x="393" y="584"/>
                  </a:lnTo>
                  <a:lnTo>
                    <a:pt x="0" y="584"/>
                  </a:lnTo>
                  <a:lnTo>
                    <a:pt x="0" y="190"/>
                  </a:lnTo>
                  <a:lnTo>
                    <a:pt x="0" y="58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4224595" y="20730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4223033" y="207343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393" y="381"/>
                  </a:lnTo>
                  <a:lnTo>
                    <a:pt x="787" y="381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393" y="762"/>
                  </a:lnTo>
                  <a:lnTo>
                    <a:pt x="787" y="762"/>
                  </a:lnTo>
                  <a:lnTo>
                    <a:pt x="787" y="381"/>
                  </a:lnTo>
                  <a:lnTo>
                    <a:pt x="787" y="0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787" y="381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4224595" y="20738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4224595" y="207381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93" y="381"/>
                  </a:moveTo>
                  <a:lnTo>
                    <a:pt x="0" y="774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  <a:path w="635" h="1269">
                  <a:moveTo>
                    <a:pt x="393" y="774"/>
                  </a:move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4223033" y="20761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4222652" y="207420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17" y="0"/>
                  </a:moveTo>
                  <a:lnTo>
                    <a:pt x="2717" y="393"/>
                  </a:lnTo>
                  <a:lnTo>
                    <a:pt x="2717" y="774"/>
                  </a:lnTo>
                  <a:lnTo>
                    <a:pt x="2717" y="393"/>
                  </a:lnTo>
                  <a:lnTo>
                    <a:pt x="2717" y="0"/>
                  </a:lnTo>
                  <a:lnTo>
                    <a:pt x="2717" y="393"/>
                  </a:lnTo>
                  <a:lnTo>
                    <a:pt x="2717" y="774"/>
                  </a:lnTo>
                  <a:lnTo>
                    <a:pt x="3111" y="774"/>
                  </a:lnTo>
                  <a:lnTo>
                    <a:pt x="2717" y="774"/>
                  </a:lnTo>
                  <a:lnTo>
                    <a:pt x="2717" y="1168"/>
                  </a:lnTo>
                  <a:lnTo>
                    <a:pt x="2336" y="1168"/>
                  </a:lnTo>
                  <a:lnTo>
                    <a:pt x="1943" y="1549"/>
                  </a:lnTo>
                  <a:lnTo>
                    <a:pt x="2336" y="1549"/>
                  </a:lnTo>
                  <a:lnTo>
                    <a:pt x="2336" y="1168"/>
                  </a:lnTo>
                  <a:lnTo>
                    <a:pt x="2336" y="1549"/>
                  </a:lnTo>
                  <a:lnTo>
                    <a:pt x="1943" y="1549"/>
                  </a:lnTo>
                  <a:lnTo>
                    <a:pt x="1549" y="1549"/>
                  </a:lnTo>
                  <a:lnTo>
                    <a:pt x="1168" y="1930"/>
                  </a:lnTo>
                  <a:lnTo>
                    <a:pt x="1168" y="1549"/>
                  </a:lnTo>
                  <a:lnTo>
                    <a:pt x="1168" y="1930"/>
                  </a:lnTo>
                  <a:lnTo>
                    <a:pt x="774" y="1930"/>
                  </a:lnTo>
                  <a:lnTo>
                    <a:pt x="381" y="1930"/>
                  </a:lnTo>
                  <a:lnTo>
                    <a:pt x="381" y="2324"/>
                  </a:lnTo>
                  <a:lnTo>
                    <a:pt x="381" y="2705"/>
                  </a:lnTo>
                  <a:lnTo>
                    <a:pt x="381" y="2324"/>
                  </a:lnTo>
                  <a:lnTo>
                    <a:pt x="381" y="2705"/>
                  </a:lnTo>
                  <a:lnTo>
                    <a:pt x="381" y="2324"/>
                  </a:lnTo>
                  <a:lnTo>
                    <a:pt x="381" y="2705"/>
                  </a:lnTo>
                  <a:lnTo>
                    <a:pt x="381" y="2324"/>
                  </a:lnTo>
                  <a:lnTo>
                    <a:pt x="381" y="2705"/>
                  </a:lnTo>
                  <a:lnTo>
                    <a:pt x="381" y="2324"/>
                  </a:lnTo>
                  <a:lnTo>
                    <a:pt x="0" y="2324"/>
                  </a:lnTo>
                  <a:lnTo>
                    <a:pt x="381" y="2324"/>
                  </a:lnTo>
                  <a:lnTo>
                    <a:pt x="381" y="1930"/>
                  </a:lnTo>
                  <a:lnTo>
                    <a:pt x="381" y="1549"/>
                  </a:lnTo>
                  <a:lnTo>
                    <a:pt x="774" y="1549"/>
                  </a:lnTo>
                  <a:lnTo>
                    <a:pt x="774" y="1168"/>
                  </a:lnTo>
                  <a:lnTo>
                    <a:pt x="1168" y="1168"/>
                  </a:lnTo>
                  <a:lnTo>
                    <a:pt x="774" y="1168"/>
                  </a:lnTo>
                  <a:lnTo>
                    <a:pt x="1168" y="1168"/>
                  </a:lnTo>
                  <a:lnTo>
                    <a:pt x="774" y="1168"/>
                  </a:lnTo>
                  <a:lnTo>
                    <a:pt x="774" y="774"/>
                  </a:lnTo>
                  <a:lnTo>
                    <a:pt x="774" y="1168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774" y="774"/>
                  </a:lnTo>
                  <a:lnTo>
                    <a:pt x="774" y="1168"/>
                  </a:lnTo>
                  <a:lnTo>
                    <a:pt x="1168" y="1168"/>
                  </a:lnTo>
                  <a:lnTo>
                    <a:pt x="774" y="1168"/>
                  </a:lnTo>
                  <a:lnTo>
                    <a:pt x="1168" y="1168"/>
                  </a:lnTo>
                  <a:lnTo>
                    <a:pt x="1168" y="774"/>
                  </a:lnTo>
                  <a:lnTo>
                    <a:pt x="1168" y="1168"/>
                  </a:lnTo>
                  <a:lnTo>
                    <a:pt x="1549" y="1168"/>
                  </a:lnTo>
                  <a:lnTo>
                    <a:pt x="1549" y="774"/>
                  </a:lnTo>
                  <a:lnTo>
                    <a:pt x="1168" y="774"/>
                  </a:lnTo>
                  <a:lnTo>
                    <a:pt x="1549" y="774"/>
                  </a:lnTo>
                  <a:lnTo>
                    <a:pt x="1168" y="774"/>
                  </a:lnTo>
                  <a:lnTo>
                    <a:pt x="1549" y="774"/>
                  </a:lnTo>
                  <a:lnTo>
                    <a:pt x="1549" y="1168"/>
                  </a:lnTo>
                  <a:lnTo>
                    <a:pt x="1549" y="774"/>
                  </a:lnTo>
                  <a:lnTo>
                    <a:pt x="1549" y="1168"/>
                  </a:lnTo>
                  <a:lnTo>
                    <a:pt x="1549" y="774"/>
                  </a:lnTo>
                  <a:lnTo>
                    <a:pt x="1549" y="1168"/>
                  </a:lnTo>
                  <a:lnTo>
                    <a:pt x="1549" y="774"/>
                  </a:lnTo>
                  <a:lnTo>
                    <a:pt x="1549" y="1168"/>
                  </a:lnTo>
                  <a:lnTo>
                    <a:pt x="1168" y="1168"/>
                  </a:lnTo>
                  <a:lnTo>
                    <a:pt x="774" y="1168"/>
                  </a:lnTo>
                  <a:lnTo>
                    <a:pt x="1168" y="1168"/>
                  </a:lnTo>
                  <a:lnTo>
                    <a:pt x="774" y="1168"/>
                  </a:lnTo>
                  <a:lnTo>
                    <a:pt x="774" y="1549"/>
                  </a:lnTo>
                  <a:lnTo>
                    <a:pt x="1168" y="1549"/>
                  </a:lnTo>
                  <a:lnTo>
                    <a:pt x="774" y="1549"/>
                  </a:lnTo>
                  <a:lnTo>
                    <a:pt x="774" y="1930"/>
                  </a:lnTo>
                  <a:lnTo>
                    <a:pt x="774" y="1549"/>
                  </a:lnTo>
                  <a:lnTo>
                    <a:pt x="1168" y="1549"/>
                  </a:lnTo>
                  <a:lnTo>
                    <a:pt x="1549" y="1549"/>
                  </a:lnTo>
                  <a:lnTo>
                    <a:pt x="1168" y="1549"/>
                  </a:lnTo>
                  <a:lnTo>
                    <a:pt x="1549" y="1549"/>
                  </a:lnTo>
                  <a:lnTo>
                    <a:pt x="1549" y="1168"/>
                  </a:lnTo>
                  <a:lnTo>
                    <a:pt x="1549" y="1549"/>
                  </a:lnTo>
                  <a:lnTo>
                    <a:pt x="1943" y="1549"/>
                  </a:lnTo>
                  <a:lnTo>
                    <a:pt x="1943" y="1168"/>
                  </a:lnTo>
                  <a:lnTo>
                    <a:pt x="2336" y="1168"/>
                  </a:lnTo>
                  <a:lnTo>
                    <a:pt x="2336" y="774"/>
                  </a:lnTo>
                  <a:lnTo>
                    <a:pt x="2717" y="774"/>
                  </a:lnTo>
                  <a:lnTo>
                    <a:pt x="2336" y="774"/>
                  </a:lnTo>
                  <a:lnTo>
                    <a:pt x="2717" y="774"/>
                  </a:lnTo>
                  <a:lnTo>
                    <a:pt x="2717" y="393"/>
                  </a:lnTo>
                  <a:lnTo>
                    <a:pt x="2336" y="393"/>
                  </a:lnTo>
                  <a:lnTo>
                    <a:pt x="2717" y="393"/>
                  </a:lnTo>
                  <a:lnTo>
                    <a:pt x="2336" y="393"/>
                  </a:lnTo>
                  <a:lnTo>
                    <a:pt x="2717" y="393"/>
                  </a:lnTo>
                  <a:lnTo>
                    <a:pt x="2717" y="0"/>
                  </a:lnTo>
                  <a:lnTo>
                    <a:pt x="2336" y="0"/>
                  </a:lnTo>
                  <a:lnTo>
                    <a:pt x="2717" y="0"/>
                  </a:lnTo>
                  <a:close/>
                </a:path>
                <a:path w="3175" h="3175">
                  <a:moveTo>
                    <a:pt x="1549" y="393"/>
                  </a:moveTo>
                  <a:lnTo>
                    <a:pt x="1168" y="393"/>
                  </a:lnTo>
                  <a:lnTo>
                    <a:pt x="1168" y="0"/>
                  </a:lnTo>
                  <a:lnTo>
                    <a:pt x="1549" y="0"/>
                  </a:lnTo>
                  <a:lnTo>
                    <a:pt x="1549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4224201" y="20738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4225369" y="20742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4223820" y="20745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4217775" y="2074200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4">
                  <a:moveTo>
                    <a:pt x="6819" y="393"/>
                  </a:moveTo>
                  <a:lnTo>
                    <a:pt x="6426" y="393"/>
                  </a:lnTo>
                  <a:lnTo>
                    <a:pt x="6426" y="774"/>
                  </a:lnTo>
                  <a:lnTo>
                    <a:pt x="6426" y="393"/>
                  </a:lnTo>
                  <a:lnTo>
                    <a:pt x="6426" y="774"/>
                  </a:lnTo>
                  <a:lnTo>
                    <a:pt x="6045" y="774"/>
                  </a:lnTo>
                  <a:lnTo>
                    <a:pt x="6426" y="774"/>
                  </a:lnTo>
                  <a:lnTo>
                    <a:pt x="6045" y="774"/>
                  </a:lnTo>
                  <a:lnTo>
                    <a:pt x="5651" y="774"/>
                  </a:lnTo>
                  <a:lnTo>
                    <a:pt x="5651" y="393"/>
                  </a:lnTo>
                  <a:lnTo>
                    <a:pt x="6045" y="393"/>
                  </a:lnTo>
                  <a:lnTo>
                    <a:pt x="6045" y="774"/>
                  </a:lnTo>
                  <a:lnTo>
                    <a:pt x="6426" y="774"/>
                  </a:lnTo>
                  <a:lnTo>
                    <a:pt x="6426" y="393"/>
                  </a:lnTo>
                  <a:lnTo>
                    <a:pt x="6819" y="393"/>
                  </a:lnTo>
                  <a:lnTo>
                    <a:pt x="6819" y="774"/>
                  </a:lnTo>
                  <a:lnTo>
                    <a:pt x="6426" y="774"/>
                  </a:lnTo>
                  <a:lnTo>
                    <a:pt x="6426" y="393"/>
                  </a:lnTo>
                  <a:lnTo>
                    <a:pt x="6819" y="393"/>
                  </a:lnTo>
                  <a:close/>
                </a:path>
                <a:path w="6985" h="4444">
                  <a:moveTo>
                    <a:pt x="5651" y="0"/>
                  </a:moveTo>
                  <a:lnTo>
                    <a:pt x="5257" y="0"/>
                  </a:lnTo>
                  <a:lnTo>
                    <a:pt x="5651" y="0"/>
                  </a:lnTo>
                  <a:lnTo>
                    <a:pt x="5651" y="393"/>
                  </a:lnTo>
                  <a:lnTo>
                    <a:pt x="5651" y="0"/>
                  </a:lnTo>
                  <a:lnTo>
                    <a:pt x="5651" y="393"/>
                  </a:lnTo>
                  <a:lnTo>
                    <a:pt x="5257" y="393"/>
                  </a:lnTo>
                  <a:lnTo>
                    <a:pt x="5651" y="393"/>
                  </a:lnTo>
                  <a:lnTo>
                    <a:pt x="5257" y="393"/>
                  </a:lnTo>
                  <a:lnTo>
                    <a:pt x="5257" y="774"/>
                  </a:lnTo>
                  <a:lnTo>
                    <a:pt x="5257" y="393"/>
                  </a:lnTo>
                  <a:lnTo>
                    <a:pt x="5257" y="774"/>
                  </a:lnTo>
                  <a:lnTo>
                    <a:pt x="5257" y="393"/>
                  </a:lnTo>
                  <a:lnTo>
                    <a:pt x="5257" y="774"/>
                  </a:lnTo>
                  <a:lnTo>
                    <a:pt x="5651" y="774"/>
                  </a:lnTo>
                  <a:lnTo>
                    <a:pt x="5651" y="393"/>
                  </a:lnTo>
                  <a:lnTo>
                    <a:pt x="5257" y="393"/>
                  </a:lnTo>
                  <a:lnTo>
                    <a:pt x="5651" y="393"/>
                  </a:lnTo>
                  <a:lnTo>
                    <a:pt x="6045" y="393"/>
                  </a:lnTo>
                  <a:lnTo>
                    <a:pt x="5651" y="393"/>
                  </a:lnTo>
                  <a:lnTo>
                    <a:pt x="5651" y="0"/>
                  </a:lnTo>
                  <a:lnTo>
                    <a:pt x="6045" y="0"/>
                  </a:lnTo>
                  <a:lnTo>
                    <a:pt x="5651" y="0"/>
                  </a:lnTo>
                  <a:lnTo>
                    <a:pt x="5651" y="393"/>
                  </a:lnTo>
                  <a:lnTo>
                    <a:pt x="6045" y="393"/>
                  </a:lnTo>
                  <a:lnTo>
                    <a:pt x="6045" y="0"/>
                  </a:lnTo>
                  <a:lnTo>
                    <a:pt x="6045" y="393"/>
                  </a:lnTo>
                  <a:lnTo>
                    <a:pt x="6045" y="0"/>
                  </a:lnTo>
                  <a:lnTo>
                    <a:pt x="6045" y="393"/>
                  </a:lnTo>
                  <a:lnTo>
                    <a:pt x="5651" y="393"/>
                  </a:lnTo>
                  <a:lnTo>
                    <a:pt x="6045" y="393"/>
                  </a:lnTo>
                  <a:lnTo>
                    <a:pt x="5651" y="393"/>
                  </a:lnTo>
                  <a:lnTo>
                    <a:pt x="5651" y="774"/>
                  </a:lnTo>
                  <a:lnTo>
                    <a:pt x="5257" y="774"/>
                  </a:lnTo>
                  <a:lnTo>
                    <a:pt x="4876" y="774"/>
                  </a:lnTo>
                  <a:lnTo>
                    <a:pt x="4876" y="393"/>
                  </a:lnTo>
                  <a:lnTo>
                    <a:pt x="5257" y="0"/>
                  </a:lnTo>
                  <a:lnTo>
                    <a:pt x="5651" y="0"/>
                  </a:lnTo>
                  <a:close/>
                </a:path>
                <a:path w="6985" h="4444">
                  <a:moveTo>
                    <a:pt x="3898" y="3479"/>
                  </a:moveTo>
                  <a:lnTo>
                    <a:pt x="3898" y="3670"/>
                  </a:lnTo>
                  <a:lnTo>
                    <a:pt x="3898" y="3479"/>
                  </a:lnTo>
                  <a:lnTo>
                    <a:pt x="3898" y="3670"/>
                  </a:lnTo>
                  <a:lnTo>
                    <a:pt x="3898" y="3479"/>
                  </a:lnTo>
                  <a:lnTo>
                    <a:pt x="3898" y="3670"/>
                  </a:lnTo>
                  <a:lnTo>
                    <a:pt x="3505" y="3670"/>
                  </a:lnTo>
                  <a:lnTo>
                    <a:pt x="3898" y="3670"/>
                  </a:lnTo>
                  <a:lnTo>
                    <a:pt x="3505" y="3670"/>
                  </a:lnTo>
                  <a:lnTo>
                    <a:pt x="3898" y="3670"/>
                  </a:lnTo>
                  <a:lnTo>
                    <a:pt x="3898" y="3479"/>
                  </a:lnTo>
                  <a:close/>
                </a:path>
                <a:path w="6985" h="4444">
                  <a:moveTo>
                    <a:pt x="4876" y="1549"/>
                  </a:moveTo>
                  <a:lnTo>
                    <a:pt x="4483" y="1549"/>
                  </a:lnTo>
                  <a:lnTo>
                    <a:pt x="4876" y="1549"/>
                  </a:lnTo>
                  <a:close/>
                </a:path>
                <a:path w="6985" h="4444">
                  <a:moveTo>
                    <a:pt x="5651" y="774"/>
                  </a:moveTo>
                  <a:lnTo>
                    <a:pt x="5651" y="1168"/>
                  </a:lnTo>
                  <a:lnTo>
                    <a:pt x="5257" y="1168"/>
                  </a:lnTo>
                  <a:lnTo>
                    <a:pt x="5257" y="1549"/>
                  </a:lnTo>
                  <a:lnTo>
                    <a:pt x="5257" y="1168"/>
                  </a:lnTo>
                  <a:lnTo>
                    <a:pt x="4876" y="1168"/>
                  </a:lnTo>
                  <a:lnTo>
                    <a:pt x="4876" y="1549"/>
                  </a:lnTo>
                  <a:lnTo>
                    <a:pt x="4483" y="1549"/>
                  </a:lnTo>
                  <a:lnTo>
                    <a:pt x="4876" y="1930"/>
                  </a:lnTo>
                  <a:lnTo>
                    <a:pt x="4876" y="1549"/>
                  </a:lnTo>
                  <a:lnTo>
                    <a:pt x="4876" y="1930"/>
                  </a:lnTo>
                  <a:lnTo>
                    <a:pt x="4876" y="1549"/>
                  </a:lnTo>
                  <a:lnTo>
                    <a:pt x="4876" y="1930"/>
                  </a:lnTo>
                  <a:lnTo>
                    <a:pt x="5257" y="1930"/>
                  </a:lnTo>
                  <a:lnTo>
                    <a:pt x="4876" y="1549"/>
                  </a:lnTo>
                  <a:lnTo>
                    <a:pt x="5257" y="1549"/>
                  </a:lnTo>
                  <a:lnTo>
                    <a:pt x="4876" y="1549"/>
                  </a:lnTo>
                  <a:lnTo>
                    <a:pt x="5257" y="1549"/>
                  </a:lnTo>
                  <a:lnTo>
                    <a:pt x="4876" y="1549"/>
                  </a:lnTo>
                  <a:lnTo>
                    <a:pt x="5257" y="1549"/>
                  </a:lnTo>
                  <a:lnTo>
                    <a:pt x="5257" y="1168"/>
                  </a:lnTo>
                  <a:lnTo>
                    <a:pt x="5651" y="1168"/>
                  </a:lnTo>
                  <a:lnTo>
                    <a:pt x="5257" y="1168"/>
                  </a:lnTo>
                  <a:lnTo>
                    <a:pt x="5257" y="1549"/>
                  </a:lnTo>
                  <a:lnTo>
                    <a:pt x="5257" y="1168"/>
                  </a:lnTo>
                  <a:lnTo>
                    <a:pt x="5651" y="1168"/>
                  </a:lnTo>
                  <a:lnTo>
                    <a:pt x="5651" y="1549"/>
                  </a:lnTo>
                  <a:lnTo>
                    <a:pt x="5651" y="1168"/>
                  </a:lnTo>
                  <a:lnTo>
                    <a:pt x="5651" y="1549"/>
                  </a:lnTo>
                  <a:lnTo>
                    <a:pt x="5651" y="1168"/>
                  </a:lnTo>
                  <a:lnTo>
                    <a:pt x="5651" y="1549"/>
                  </a:lnTo>
                  <a:lnTo>
                    <a:pt x="5257" y="1549"/>
                  </a:lnTo>
                  <a:lnTo>
                    <a:pt x="5257" y="1930"/>
                  </a:lnTo>
                  <a:lnTo>
                    <a:pt x="5257" y="1549"/>
                  </a:lnTo>
                  <a:lnTo>
                    <a:pt x="5257" y="1930"/>
                  </a:lnTo>
                  <a:lnTo>
                    <a:pt x="4876" y="1930"/>
                  </a:lnTo>
                  <a:lnTo>
                    <a:pt x="4876" y="2324"/>
                  </a:lnTo>
                  <a:lnTo>
                    <a:pt x="4876" y="1930"/>
                  </a:lnTo>
                  <a:lnTo>
                    <a:pt x="4876" y="2324"/>
                  </a:lnTo>
                  <a:lnTo>
                    <a:pt x="4483" y="2324"/>
                  </a:lnTo>
                  <a:lnTo>
                    <a:pt x="4483" y="2705"/>
                  </a:lnTo>
                  <a:lnTo>
                    <a:pt x="4483" y="2324"/>
                  </a:lnTo>
                  <a:lnTo>
                    <a:pt x="4483" y="2705"/>
                  </a:lnTo>
                  <a:lnTo>
                    <a:pt x="4483" y="2324"/>
                  </a:lnTo>
                  <a:lnTo>
                    <a:pt x="4483" y="2705"/>
                  </a:lnTo>
                  <a:lnTo>
                    <a:pt x="4089" y="2705"/>
                  </a:lnTo>
                  <a:lnTo>
                    <a:pt x="4089" y="3086"/>
                  </a:lnTo>
                  <a:lnTo>
                    <a:pt x="4089" y="2705"/>
                  </a:lnTo>
                  <a:lnTo>
                    <a:pt x="4089" y="3086"/>
                  </a:lnTo>
                  <a:lnTo>
                    <a:pt x="4089" y="2705"/>
                  </a:lnTo>
                  <a:lnTo>
                    <a:pt x="4089" y="3086"/>
                  </a:lnTo>
                  <a:lnTo>
                    <a:pt x="4089" y="2705"/>
                  </a:lnTo>
                  <a:lnTo>
                    <a:pt x="4089" y="3086"/>
                  </a:lnTo>
                  <a:lnTo>
                    <a:pt x="3898" y="3086"/>
                  </a:lnTo>
                  <a:lnTo>
                    <a:pt x="3505" y="3086"/>
                  </a:lnTo>
                  <a:lnTo>
                    <a:pt x="3505" y="3479"/>
                  </a:lnTo>
                  <a:lnTo>
                    <a:pt x="3898" y="3479"/>
                  </a:lnTo>
                  <a:lnTo>
                    <a:pt x="3505" y="3479"/>
                  </a:lnTo>
                  <a:lnTo>
                    <a:pt x="3898" y="3479"/>
                  </a:lnTo>
                  <a:lnTo>
                    <a:pt x="3505" y="3479"/>
                  </a:lnTo>
                  <a:lnTo>
                    <a:pt x="3898" y="3479"/>
                  </a:lnTo>
                  <a:lnTo>
                    <a:pt x="3898" y="3670"/>
                  </a:lnTo>
                  <a:lnTo>
                    <a:pt x="3898" y="3479"/>
                  </a:lnTo>
                  <a:lnTo>
                    <a:pt x="3898" y="3086"/>
                  </a:lnTo>
                  <a:lnTo>
                    <a:pt x="3898" y="3479"/>
                  </a:lnTo>
                  <a:lnTo>
                    <a:pt x="4089" y="3479"/>
                  </a:lnTo>
                  <a:lnTo>
                    <a:pt x="4089" y="3086"/>
                  </a:lnTo>
                  <a:lnTo>
                    <a:pt x="4089" y="2705"/>
                  </a:lnTo>
                  <a:lnTo>
                    <a:pt x="4089" y="3086"/>
                  </a:lnTo>
                  <a:lnTo>
                    <a:pt x="4089" y="2705"/>
                  </a:lnTo>
                  <a:lnTo>
                    <a:pt x="4089" y="3086"/>
                  </a:lnTo>
                  <a:lnTo>
                    <a:pt x="4089" y="2705"/>
                  </a:lnTo>
                  <a:lnTo>
                    <a:pt x="4483" y="2705"/>
                  </a:lnTo>
                  <a:lnTo>
                    <a:pt x="4089" y="2705"/>
                  </a:lnTo>
                  <a:lnTo>
                    <a:pt x="4483" y="2705"/>
                  </a:lnTo>
                  <a:lnTo>
                    <a:pt x="4089" y="2705"/>
                  </a:lnTo>
                  <a:lnTo>
                    <a:pt x="4483" y="2705"/>
                  </a:lnTo>
                  <a:lnTo>
                    <a:pt x="4483" y="2324"/>
                  </a:lnTo>
                  <a:lnTo>
                    <a:pt x="4483" y="2705"/>
                  </a:lnTo>
                  <a:lnTo>
                    <a:pt x="4876" y="2705"/>
                  </a:lnTo>
                  <a:lnTo>
                    <a:pt x="4876" y="2324"/>
                  </a:lnTo>
                  <a:lnTo>
                    <a:pt x="4876" y="2705"/>
                  </a:lnTo>
                  <a:lnTo>
                    <a:pt x="4876" y="3086"/>
                  </a:lnTo>
                  <a:lnTo>
                    <a:pt x="4483" y="3086"/>
                  </a:lnTo>
                  <a:lnTo>
                    <a:pt x="4089" y="3086"/>
                  </a:lnTo>
                  <a:lnTo>
                    <a:pt x="4089" y="3479"/>
                  </a:lnTo>
                  <a:lnTo>
                    <a:pt x="3898" y="3479"/>
                  </a:lnTo>
                  <a:lnTo>
                    <a:pt x="3898" y="3670"/>
                  </a:lnTo>
                  <a:lnTo>
                    <a:pt x="4089" y="3670"/>
                  </a:lnTo>
                  <a:lnTo>
                    <a:pt x="4089" y="4051"/>
                  </a:lnTo>
                  <a:lnTo>
                    <a:pt x="3898" y="4051"/>
                  </a:lnTo>
                  <a:lnTo>
                    <a:pt x="3898" y="3670"/>
                  </a:lnTo>
                  <a:lnTo>
                    <a:pt x="3505" y="3670"/>
                  </a:lnTo>
                  <a:lnTo>
                    <a:pt x="3505" y="3479"/>
                  </a:lnTo>
                  <a:lnTo>
                    <a:pt x="3505" y="3670"/>
                  </a:lnTo>
                  <a:lnTo>
                    <a:pt x="3505" y="3479"/>
                  </a:lnTo>
                  <a:lnTo>
                    <a:pt x="3505" y="3086"/>
                  </a:lnTo>
                  <a:lnTo>
                    <a:pt x="3898" y="3086"/>
                  </a:lnTo>
                  <a:lnTo>
                    <a:pt x="3898" y="2705"/>
                  </a:lnTo>
                  <a:lnTo>
                    <a:pt x="3898" y="3086"/>
                  </a:lnTo>
                  <a:lnTo>
                    <a:pt x="3898" y="2705"/>
                  </a:lnTo>
                  <a:lnTo>
                    <a:pt x="4089" y="2705"/>
                  </a:lnTo>
                  <a:lnTo>
                    <a:pt x="4089" y="2324"/>
                  </a:lnTo>
                  <a:lnTo>
                    <a:pt x="4089" y="2705"/>
                  </a:lnTo>
                  <a:lnTo>
                    <a:pt x="4089" y="2324"/>
                  </a:lnTo>
                  <a:lnTo>
                    <a:pt x="4089" y="2705"/>
                  </a:lnTo>
                  <a:lnTo>
                    <a:pt x="4089" y="2324"/>
                  </a:lnTo>
                  <a:lnTo>
                    <a:pt x="4483" y="2324"/>
                  </a:lnTo>
                  <a:lnTo>
                    <a:pt x="4483" y="1930"/>
                  </a:lnTo>
                  <a:lnTo>
                    <a:pt x="4483" y="2324"/>
                  </a:lnTo>
                  <a:lnTo>
                    <a:pt x="4089" y="2324"/>
                  </a:lnTo>
                  <a:lnTo>
                    <a:pt x="4483" y="2324"/>
                  </a:lnTo>
                  <a:lnTo>
                    <a:pt x="4483" y="1930"/>
                  </a:lnTo>
                  <a:lnTo>
                    <a:pt x="4483" y="2324"/>
                  </a:lnTo>
                  <a:lnTo>
                    <a:pt x="4876" y="1930"/>
                  </a:lnTo>
                  <a:lnTo>
                    <a:pt x="4483" y="1930"/>
                  </a:lnTo>
                  <a:lnTo>
                    <a:pt x="4483" y="1549"/>
                  </a:lnTo>
                  <a:lnTo>
                    <a:pt x="4483" y="1168"/>
                  </a:lnTo>
                  <a:lnTo>
                    <a:pt x="4876" y="1168"/>
                  </a:lnTo>
                  <a:lnTo>
                    <a:pt x="4876" y="774"/>
                  </a:lnTo>
                  <a:lnTo>
                    <a:pt x="5257" y="774"/>
                  </a:lnTo>
                  <a:lnTo>
                    <a:pt x="5651" y="774"/>
                  </a:lnTo>
                  <a:lnTo>
                    <a:pt x="5257" y="774"/>
                  </a:lnTo>
                  <a:lnTo>
                    <a:pt x="5257" y="1168"/>
                  </a:lnTo>
                  <a:lnTo>
                    <a:pt x="5257" y="774"/>
                  </a:lnTo>
                  <a:lnTo>
                    <a:pt x="5257" y="1168"/>
                  </a:lnTo>
                  <a:lnTo>
                    <a:pt x="4876" y="1168"/>
                  </a:lnTo>
                  <a:lnTo>
                    <a:pt x="5257" y="1168"/>
                  </a:lnTo>
                  <a:lnTo>
                    <a:pt x="5257" y="774"/>
                  </a:lnTo>
                  <a:lnTo>
                    <a:pt x="5257" y="1168"/>
                  </a:lnTo>
                  <a:lnTo>
                    <a:pt x="5651" y="774"/>
                  </a:lnTo>
                  <a:lnTo>
                    <a:pt x="5257" y="1168"/>
                  </a:lnTo>
                  <a:lnTo>
                    <a:pt x="5651" y="1168"/>
                  </a:lnTo>
                  <a:lnTo>
                    <a:pt x="5651" y="774"/>
                  </a:lnTo>
                  <a:close/>
                </a:path>
                <a:path w="6985" h="4444">
                  <a:moveTo>
                    <a:pt x="4483" y="774"/>
                  </a:moveTo>
                  <a:lnTo>
                    <a:pt x="4876" y="774"/>
                  </a:lnTo>
                  <a:lnTo>
                    <a:pt x="4483" y="774"/>
                  </a:lnTo>
                  <a:lnTo>
                    <a:pt x="4876" y="774"/>
                  </a:lnTo>
                  <a:lnTo>
                    <a:pt x="4876" y="393"/>
                  </a:lnTo>
                  <a:lnTo>
                    <a:pt x="4876" y="774"/>
                  </a:lnTo>
                  <a:lnTo>
                    <a:pt x="4876" y="393"/>
                  </a:lnTo>
                  <a:lnTo>
                    <a:pt x="4876" y="774"/>
                  </a:lnTo>
                  <a:lnTo>
                    <a:pt x="4876" y="393"/>
                  </a:lnTo>
                  <a:lnTo>
                    <a:pt x="4876" y="774"/>
                  </a:lnTo>
                  <a:lnTo>
                    <a:pt x="4876" y="393"/>
                  </a:lnTo>
                  <a:lnTo>
                    <a:pt x="4876" y="774"/>
                  </a:lnTo>
                  <a:lnTo>
                    <a:pt x="4876" y="1168"/>
                  </a:lnTo>
                  <a:lnTo>
                    <a:pt x="4876" y="774"/>
                  </a:lnTo>
                  <a:lnTo>
                    <a:pt x="4876" y="1168"/>
                  </a:lnTo>
                  <a:lnTo>
                    <a:pt x="4876" y="774"/>
                  </a:lnTo>
                  <a:lnTo>
                    <a:pt x="4876" y="1168"/>
                  </a:lnTo>
                  <a:lnTo>
                    <a:pt x="4483" y="1168"/>
                  </a:lnTo>
                  <a:lnTo>
                    <a:pt x="4483" y="774"/>
                  </a:lnTo>
                  <a:lnTo>
                    <a:pt x="4483" y="1168"/>
                  </a:lnTo>
                  <a:lnTo>
                    <a:pt x="4483" y="774"/>
                  </a:lnTo>
                  <a:lnTo>
                    <a:pt x="4483" y="1168"/>
                  </a:lnTo>
                  <a:lnTo>
                    <a:pt x="4483" y="774"/>
                  </a:lnTo>
                  <a:close/>
                </a:path>
                <a:path w="6985" h="4444">
                  <a:moveTo>
                    <a:pt x="4483" y="774"/>
                  </a:moveTo>
                  <a:lnTo>
                    <a:pt x="4876" y="774"/>
                  </a:lnTo>
                  <a:lnTo>
                    <a:pt x="4483" y="774"/>
                  </a:lnTo>
                  <a:close/>
                </a:path>
                <a:path w="6985" h="4444">
                  <a:moveTo>
                    <a:pt x="2336" y="0"/>
                  </a:moveTo>
                  <a:lnTo>
                    <a:pt x="1955" y="0"/>
                  </a:lnTo>
                  <a:lnTo>
                    <a:pt x="2336" y="0"/>
                  </a:lnTo>
                  <a:lnTo>
                    <a:pt x="1955" y="0"/>
                  </a:lnTo>
                  <a:lnTo>
                    <a:pt x="2336" y="0"/>
                  </a:lnTo>
                  <a:close/>
                </a:path>
                <a:path w="6985" h="4444">
                  <a:moveTo>
                    <a:pt x="4876" y="1549"/>
                  </a:moveTo>
                  <a:lnTo>
                    <a:pt x="5257" y="1549"/>
                  </a:lnTo>
                  <a:lnTo>
                    <a:pt x="4876" y="1549"/>
                  </a:lnTo>
                  <a:lnTo>
                    <a:pt x="5257" y="1168"/>
                  </a:lnTo>
                  <a:lnTo>
                    <a:pt x="5257" y="1549"/>
                  </a:lnTo>
                  <a:lnTo>
                    <a:pt x="4876" y="1549"/>
                  </a:lnTo>
                  <a:close/>
                </a:path>
                <a:path w="6985" h="4444">
                  <a:moveTo>
                    <a:pt x="5257" y="1930"/>
                  </a:moveTo>
                  <a:lnTo>
                    <a:pt x="5257" y="2324"/>
                  </a:lnTo>
                  <a:lnTo>
                    <a:pt x="5257" y="1930"/>
                  </a:lnTo>
                  <a:lnTo>
                    <a:pt x="5257" y="2324"/>
                  </a:lnTo>
                  <a:lnTo>
                    <a:pt x="4876" y="2324"/>
                  </a:lnTo>
                  <a:lnTo>
                    <a:pt x="4876" y="2705"/>
                  </a:lnTo>
                  <a:lnTo>
                    <a:pt x="4876" y="3086"/>
                  </a:lnTo>
                  <a:lnTo>
                    <a:pt x="4876" y="2705"/>
                  </a:lnTo>
                  <a:lnTo>
                    <a:pt x="4876" y="2324"/>
                  </a:lnTo>
                  <a:lnTo>
                    <a:pt x="5257" y="2324"/>
                  </a:lnTo>
                  <a:lnTo>
                    <a:pt x="4876" y="2324"/>
                  </a:lnTo>
                  <a:lnTo>
                    <a:pt x="4876" y="1930"/>
                  </a:lnTo>
                  <a:lnTo>
                    <a:pt x="4876" y="2324"/>
                  </a:lnTo>
                  <a:lnTo>
                    <a:pt x="5257" y="2324"/>
                  </a:lnTo>
                  <a:lnTo>
                    <a:pt x="4876" y="1930"/>
                  </a:lnTo>
                  <a:lnTo>
                    <a:pt x="4876" y="2324"/>
                  </a:lnTo>
                  <a:lnTo>
                    <a:pt x="4876" y="1930"/>
                  </a:lnTo>
                  <a:lnTo>
                    <a:pt x="5257" y="1930"/>
                  </a:lnTo>
                  <a:close/>
                </a:path>
                <a:path w="6985" h="4444">
                  <a:moveTo>
                    <a:pt x="3505" y="2705"/>
                  </a:moveTo>
                  <a:lnTo>
                    <a:pt x="3898" y="2705"/>
                  </a:lnTo>
                  <a:lnTo>
                    <a:pt x="3898" y="2324"/>
                  </a:lnTo>
                  <a:lnTo>
                    <a:pt x="3898" y="2705"/>
                  </a:lnTo>
                  <a:lnTo>
                    <a:pt x="3898" y="2324"/>
                  </a:lnTo>
                  <a:lnTo>
                    <a:pt x="3898" y="2705"/>
                  </a:lnTo>
                  <a:lnTo>
                    <a:pt x="3898" y="2324"/>
                  </a:lnTo>
                  <a:lnTo>
                    <a:pt x="4089" y="2324"/>
                  </a:lnTo>
                  <a:lnTo>
                    <a:pt x="3898" y="2705"/>
                  </a:lnTo>
                  <a:lnTo>
                    <a:pt x="4089" y="2324"/>
                  </a:lnTo>
                  <a:lnTo>
                    <a:pt x="4089" y="2705"/>
                  </a:lnTo>
                  <a:lnTo>
                    <a:pt x="3898" y="2705"/>
                  </a:lnTo>
                  <a:lnTo>
                    <a:pt x="3505" y="2705"/>
                  </a:lnTo>
                  <a:lnTo>
                    <a:pt x="3124" y="3086"/>
                  </a:lnTo>
                  <a:lnTo>
                    <a:pt x="3505" y="3086"/>
                  </a:lnTo>
                  <a:lnTo>
                    <a:pt x="3505" y="2705"/>
                  </a:lnTo>
                  <a:lnTo>
                    <a:pt x="3124" y="3086"/>
                  </a:lnTo>
                  <a:lnTo>
                    <a:pt x="3124" y="2705"/>
                  </a:lnTo>
                  <a:lnTo>
                    <a:pt x="3505" y="2705"/>
                  </a:lnTo>
                  <a:close/>
                </a:path>
                <a:path w="6985" h="4444">
                  <a:moveTo>
                    <a:pt x="393" y="1168"/>
                  </a:moveTo>
                  <a:lnTo>
                    <a:pt x="0" y="1168"/>
                  </a:lnTo>
                  <a:lnTo>
                    <a:pt x="393" y="1168"/>
                  </a:lnTo>
                  <a:close/>
                </a:path>
                <a:path w="6985" h="4444">
                  <a:moveTo>
                    <a:pt x="4483" y="3670"/>
                  </a:moveTo>
                  <a:lnTo>
                    <a:pt x="4483" y="4051"/>
                  </a:lnTo>
                  <a:lnTo>
                    <a:pt x="4483" y="3670"/>
                  </a:lnTo>
                  <a:lnTo>
                    <a:pt x="4483" y="4051"/>
                  </a:lnTo>
                  <a:lnTo>
                    <a:pt x="4483" y="3670"/>
                  </a:lnTo>
                  <a:lnTo>
                    <a:pt x="4876" y="3670"/>
                  </a:lnTo>
                  <a:lnTo>
                    <a:pt x="4876" y="3479"/>
                  </a:lnTo>
                  <a:lnTo>
                    <a:pt x="4876" y="3086"/>
                  </a:lnTo>
                  <a:lnTo>
                    <a:pt x="4876" y="2705"/>
                  </a:lnTo>
                  <a:lnTo>
                    <a:pt x="4876" y="3086"/>
                  </a:lnTo>
                  <a:lnTo>
                    <a:pt x="5257" y="2705"/>
                  </a:lnTo>
                  <a:lnTo>
                    <a:pt x="5257" y="3086"/>
                  </a:lnTo>
                  <a:lnTo>
                    <a:pt x="5257" y="2705"/>
                  </a:lnTo>
                  <a:lnTo>
                    <a:pt x="5257" y="3086"/>
                  </a:lnTo>
                  <a:lnTo>
                    <a:pt x="4876" y="3086"/>
                  </a:lnTo>
                  <a:lnTo>
                    <a:pt x="4876" y="3479"/>
                  </a:lnTo>
                  <a:lnTo>
                    <a:pt x="4876" y="3670"/>
                  </a:lnTo>
                  <a:lnTo>
                    <a:pt x="4483" y="4051"/>
                  </a:lnTo>
                  <a:lnTo>
                    <a:pt x="4089" y="4051"/>
                  </a:lnTo>
                  <a:lnTo>
                    <a:pt x="4483" y="4051"/>
                  </a:lnTo>
                  <a:lnTo>
                    <a:pt x="4089" y="4051"/>
                  </a:lnTo>
                  <a:lnTo>
                    <a:pt x="3898" y="4432"/>
                  </a:lnTo>
                  <a:lnTo>
                    <a:pt x="3898" y="4051"/>
                  </a:lnTo>
                  <a:lnTo>
                    <a:pt x="4089" y="4051"/>
                  </a:lnTo>
                  <a:lnTo>
                    <a:pt x="4089" y="3670"/>
                  </a:lnTo>
                  <a:lnTo>
                    <a:pt x="3898" y="3479"/>
                  </a:lnTo>
                  <a:lnTo>
                    <a:pt x="4089" y="3479"/>
                  </a:lnTo>
                  <a:lnTo>
                    <a:pt x="4089" y="3086"/>
                  </a:lnTo>
                  <a:lnTo>
                    <a:pt x="4483" y="3086"/>
                  </a:lnTo>
                  <a:lnTo>
                    <a:pt x="4876" y="3086"/>
                  </a:lnTo>
                  <a:lnTo>
                    <a:pt x="4483" y="3086"/>
                  </a:lnTo>
                  <a:lnTo>
                    <a:pt x="4483" y="3479"/>
                  </a:lnTo>
                  <a:lnTo>
                    <a:pt x="4483" y="3086"/>
                  </a:lnTo>
                  <a:lnTo>
                    <a:pt x="4483" y="3479"/>
                  </a:lnTo>
                  <a:lnTo>
                    <a:pt x="4483" y="3086"/>
                  </a:lnTo>
                  <a:lnTo>
                    <a:pt x="4483" y="3479"/>
                  </a:lnTo>
                  <a:lnTo>
                    <a:pt x="4089" y="3479"/>
                  </a:lnTo>
                  <a:lnTo>
                    <a:pt x="4483" y="3479"/>
                  </a:lnTo>
                  <a:lnTo>
                    <a:pt x="4089" y="3479"/>
                  </a:lnTo>
                  <a:lnTo>
                    <a:pt x="4089" y="3670"/>
                  </a:lnTo>
                  <a:lnTo>
                    <a:pt x="4483" y="36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4221674" y="20765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4218562" y="20757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0"/>
                  </a:moveTo>
                  <a:lnTo>
                    <a:pt x="381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4221280" y="20765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4220112" y="20769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168" y="0"/>
                  </a:moveTo>
                  <a:lnTo>
                    <a:pt x="787" y="0"/>
                  </a:lnTo>
                  <a:lnTo>
                    <a:pt x="1168" y="0"/>
                  </a:lnTo>
                  <a:close/>
                </a:path>
                <a:path w="1904" h="1905">
                  <a:moveTo>
                    <a:pt x="787" y="0"/>
                  </a:moveTo>
                  <a:lnTo>
                    <a:pt x="393" y="0"/>
                  </a:lnTo>
                  <a:lnTo>
                    <a:pt x="787" y="0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393" y="0"/>
                  </a:lnTo>
                  <a:lnTo>
                    <a:pt x="787" y="0"/>
                  </a:lnTo>
                  <a:close/>
                </a:path>
                <a:path w="1904" h="1905">
                  <a:moveTo>
                    <a:pt x="393" y="381"/>
                  </a:moveTo>
                  <a:lnTo>
                    <a:pt x="393" y="774"/>
                  </a:lnTo>
                  <a:lnTo>
                    <a:pt x="393" y="381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393" y="774"/>
                  </a:lnTo>
                  <a:lnTo>
                    <a:pt x="787" y="774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  <a:path w="1904" h="1905">
                  <a:moveTo>
                    <a:pt x="1562" y="1727"/>
                  </a:moveTo>
                  <a:lnTo>
                    <a:pt x="1168" y="1727"/>
                  </a:lnTo>
                  <a:lnTo>
                    <a:pt x="1168" y="1346"/>
                  </a:lnTo>
                  <a:lnTo>
                    <a:pt x="1168" y="1727"/>
                  </a:lnTo>
                  <a:lnTo>
                    <a:pt x="1168" y="1346"/>
                  </a:lnTo>
                  <a:lnTo>
                    <a:pt x="1562" y="1346"/>
                  </a:lnTo>
                  <a:lnTo>
                    <a:pt x="1562" y="1727"/>
                  </a:lnTo>
                  <a:close/>
                </a:path>
                <a:path w="1904" h="1905">
                  <a:moveTo>
                    <a:pt x="1168" y="1727"/>
                  </a:moveTo>
                  <a:lnTo>
                    <a:pt x="1168" y="1346"/>
                  </a:lnTo>
                  <a:lnTo>
                    <a:pt x="787" y="1346"/>
                  </a:lnTo>
                  <a:lnTo>
                    <a:pt x="1168" y="1346"/>
                  </a:lnTo>
                  <a:lnTo>
                    <a:pt x="787" y="1346"/>
                  </a:lnTo>
                  <a:lnTo>
                    <a:pt x="1168" y="1346"/>
                  </a:lnTo>
                  <a:lnTo>
                    <a:pt x="1168" y="1727"/>
                  </a:lnTo>
                  <a:close/>
                </a:path>
                <a:path w="1904" h="1905">
                  <a:moveTo>
                    <a:pt x="393" y="1346"/>
                  </a:moveTo>
                  <a:lnTo>
                    <a:pt x="393" y="1727"/>
                  </a:lnTo>
                  <a:lnTo>
                    <a:pt x="0" y="1727"/>
                  </a:lnTo>
                  <a:lnTo>
                    <a:pt x="393" y="1727"/>
                  </a:lnTo>
                  <a:lnTo>
                    <a:pt x="0" y="1727"/>
                  </a:lnTo>
                  <a:lnTo>
                    <a:pt x="393" y="1727"/>
                  </a:lnTo>
                  <a:lnTo>
                    <a:pt x="393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4219820" y="20784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4220899" y="20801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380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380"/>
                  </a:lnTo>
                  <a:close/>
                </a:path>
                <a:path w="1904" h="190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904" h="1905">
                  <a:moveTo>
                    <a:pt x="965" y="761"/>
                  </a:moveTo>
                  <a:lnTo>
                    <a:pt x="965" y="1155"/>
                  </a:lnTo>
                  <a:lnTo>
                    <a:pt x="965" y="761"/>
                  </a:lnTo>
                  <a:lnTo>
                    <a:pt x="965" y="380"/>
                  </a:lnTo>
                  <a:lnTo>
                    <a:pt x="965" y="761"/>
                  </a:lnTo>
                  <a:lnTo>
                    <a:pt x="1358" y="761"/>
                  </a:lnTo>
                  <a:lnTo>
                    <a:pt x="1358" y="1155"/>
                  </a:lnTo>
                  <a:lnTo>
                    <a:pt x="1358" y="761"/>
                  </a:lnTo>
                  <a:lnTo>
                    <a:pt x="1358" y="1155"/>
                  </a:lnTo>
                  <a:lnTo>
                    <a:pt x="1358" y="1536"/>
                  </a:lnTo>
                  <a:lnTo>
                    <a:pt x="965" y="1155"/>
                  </a:lnTo>
                  <a:lnTo>
                    <a:pt x="965" y="761"/>
                  </a:lnTo>
                  <a:lnTo>
                    <a:pt x="965" y="380"/>
                  </a:lnTo>
                  <a:lnTo>
                    <a:pt x="965" y="761"/>
                  </a:lnTo>
                  <a:lnTo>
                    <a:pt x="965" y="380"/>
                  </a:lnTo>
                  <a:lnTo>
                    <a:pt x="965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4221864" y="20805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4220505" y="2080182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4">
                  <a:moveTo>
                    <a:pt x="0" y="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  <a:path w="2539" h="4444">
                  <a:moveTo>
                    <a:pt x="1752" y="2311"/>
                  </a:moveTo>
                  <a:lnTo>
                    <a:pt x="1752" y="2501"/>
                  </a:lnTo>
                  <a:lnTo>
                    <a:pt x="2146" y="2501"/>
                  </a:lnTo>
                  <a:lnTo>
                    <a:pt x="2146" y="2882"/>
                  </a:lnTo>
                  <a:lnTo>
                    <a:pt x="2146" y="3263"/>
                  </a:lnTo>
                  <a:lnTo>
                    <a:pt x="2146" y="3657"/>
                  </a:lnTo>
                  <a:lnTo>
                    <a:pt x="2146" y="4038"/>
                  </a:lnTo>
                  <a:lnTo>
                    <a:pt x="1752" y="4038"/>
                  </a:lnTo>
                  <a:lnTo>
                    <a:pt x="1752" y="3657"/>
                  </a:lnTo>
                  <a:lnTo>
                    <a:pt x="1752" y="3263"/>
                  </a:lnTo>
                  <a:lnTo>
                    <a:pt x="1752" y="3657"/>
                  </a:lnTo>
                  <a:lnTo>
                    <a:pt x="1752" y="4038"/>
                  </a:lnTo>
                  <a:lnTo>
                    <a:pt x="1752" y="3657"/>
                  </a:lnTo>
                  <a:lnTo>
                    <a:pt x="1752" y="3263"/>
                  </a:lnTo>
                  <a:lnTo>
                    <a:pt x="1752" y="3657"/>
                  </a:lnTo>
                  <a:lnTo>
                    <a:pt x="1752" y="3263"/>
                  </a:lnTo>
                  <a:lnTo>
                    <a:pt x="1358" y="3263"/>
                  </a:lnTo>
                  <a:lnTo>
                    <a:pt x="1358" y="2882"/>
                  </a:lnTo>
                  <a:lnTo>
                    <a:pt x="1358" y="3263"/>
                  </a:lnTo>
                  <a:lnTo>
                    <a:pt x="1752" y="3263"/>
                  </a:lnTo>
                  <a:lnTo>
                    <a:pt x="1752" y="2882"/>
                  </a:lnTo>
                  <a:lnTo>
                    <a:pt x="1752" y="2501"/>
                  </a:lnTo>
                  <a:lnTo>
                    <a:pt x="1358" y="2501"/>
                  </a:lnTo>
                  <a:lnTo>
                    <a:pt x="1358" y="2882"/>
                  </a:lnTo>
                  <a:lnTo>
                    <a:pt x="1358" y="3263"/>
                  </a:lnTo>
                  <a:lnTo>
                    <a:pt x="1358" y="2882"/>
                  </a:lnTo>
                  <a:lnTo>
                    <a:pt x="1358" y="2501"/>
                  </a:lnTo>
                  <a:lnTo>
                    <a:pt x="1358" y="2882"/>
                  </a:lnTo>
                  <a:lnTo>
                    <a:pt x="1358" y="2501"/>
                  </a:lnTo>
                  <a:lnTo>
                    <a:pt x="1358" y="2882"/>
                  </a:lnTo>
                  <a:lnTo>
                    <a:pt x="1358" y="2501"/>
                  </a:lnTo>
                  <a:lnTo>
                    <a:pt x="1358" y="2882"/>
                  </a:lnTo>
                  <a:lnTo>
                    <a:pt x="1358" y="2501"/>
                  </a:lnTo>
                  <a:lnTo>
                    <a:pt x="1752" y="2501"/>
                  </a:lnTo>
                  <a:lnTo>
                    <a:pt x="1752" y="2882"/>
                  </a:lnTo>
                  <a:lnTo>
                    <a:pt x="1752" y="3263"/>
                  </a:lnTo>
                  <a:lnTo>
                    <a:pt x="1752" y="2882"/>
                  </a:lnTo>
                  <a:lnTo>
                    <a:pt x="1752" y="3263"/>
                  </a:lnTo>
                  <a:lnTo>
                    <a:pt x="1752" y="2882"/>
                  </a:lnTo>
                  <a:lnTo>
                    <a:pt x="1752" y="3263"/>
                  </a:lnTo>
                  <a:lnTo>
                    <a:pt x="2146" y="3263"/>
                  </a:lnTo>
                  <a:lnTo>
                    <a:pt x="1752" y="3263"/>
                  </a:lnTo>
                  <a:lnTo>
                    <a:pt x="2146" y="3263"/>
                  </a:lnTo>
                  <a:lnTo>
                    <a:pt x="1752" y="3263"/>
                  </a:lnTo>
                  <a:lnTo>
                    <a:pt x="1752" y="3657"/>
                  </a:lnTo>
                  <a:lnTo>
                    <a:pt x="2146" y="3657"/>
                  </a:lnTo>
                  <a:lnTo>
                    <a:pt x="1752" y="3657"/>
                  </a:lnTo>
                  <a:lnTo>
                    <a:pt x="2146" y="3263"/>
                  </a:lnTo>
                  <a:lnTo>
                    <a:pt x="2146" y="2882"/>
                  </a:lnTo>
                  <a:lnTo>
                    <a:pt x="2146" y="3263"/>
                  </a:lnTo>
                  <a:lnTo>
                    <a:pt x="2146" y="2882"/>
                  </a:lnTo>
                  <a:lnTo>
                    <a:pt x="1752" y="2882"/>
                  </a:lnTo>
                  <a:lnTo>
                    <a:pt x="1752" y="2501"/>
                  </a:lnTo>
                  <a:lnTo>
                    <a:pt x="1752" y="2882"/>
                  </a:lnTo>
                  <a:lnTo>
                    <a:pt x="1752" y="2501"/>
                  </a:lnTo>
                  <a:lnTo>
                    <a:pt x="1752" y="2882"/>
                  </a:lnTo>
                  <a:lnTo>
                    <a:pt x="1752" y="2501"/>
                  </a:lnTo>
                  <a:lnTo>
                    <a:pt x="1358" y="2501"/>
                  </a:lnTo>
                  <a:lnTo>
                    <a:pt x="1358" y="2311"/>
                  </a:lnTo>
                  <a:lnTo>
                    <a:pt x="1358" y="2501"/>
                  </a:lnTo>
                  <a:lnTo>
                    <a:pt x="1358" y="2311"/>
                  </a:lnTo>
                  <a:lnTo>
                    <a:pt x="1752" y="2501"/>
                  </a:lnTo>
                  <a:lnTo>
                    <a:pt x="1752" y="2311"/>
                  </a:lnTo>
                  <a:lnTo>
                    <a:pt x="1358" y="2311"/>
                  </a:lnTo>
                  <a:lnTo>
                    <a:pt x="1752" y="2311"/>
                  </a:lnTo>
                  <a:close/>
                </a:path>
                <a:path w="2539" h="4444">
                  <a:moveTo>
                    <a:pt x="1168" y="2311"/>
                  </a:moveTo>
                  <a:lnTo>
                    <a:pt x="774" y="2311"/>
                  </a:lnTo>
                  <a:lnTo>
                    <a:pt x="1168" y="2311"/>
                  </a:lnTo>
                  <a:close/>
                </a:path>
                <a:path w="2539" h="4444">
                  <a:moveTo>
                    <a:pt x="393" y="2501"/>
                  </a:moveTo>
                  <a:lnTo>
                    <a:pt x="0" y="2501"/>
                  </a:lnTo>
                  <a:lnTo>
                    <a:pt x="393" y="2501"/>
                  </a:lnTo>
                  <a:close/>
                </a:path>
                <a:path w="2539" h="4444">
                  <a:moveTo>
                    <a:pt x="393" y="2501"/>
                  </a:moveTo>
                  <a:lnTo>
                    <a:pt x="0" y="2501"/>
                  </a:lnTo>
                  <a:lnTo>
                    <a:pt x="393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4222652" y="20834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4222258" y="2083446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393" y="393"/>
                  </a:moveTo>
                  <a:lnTo>
                    <a:pt x="393" y="774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  <a:path w="1270" h="1905">
                  <a:moveTo>
                    <a:pt x="774" y="1549"/>
                  </a:moveTo>
                  <a:lnTo>
                    <a:pt x="774" y="1155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774" y="1549"/>
                  </a:lnTo>
                  <a:close/>
                </a:path>
                <a:path w="1270" h="1905">
                  <a:moveTo>
                    <a:pt x="393" y="774"/>
                  </a:moveTo>
                  <a:lnTo>
                    <a:pt x="774" y="774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393" y="774"/>
                  </a:lnTo>
                  <a:close/>
                </a:path>
                <a:path w="1270" h="1905">
                  <a:moveTo>
                    <a:pt x="0" y="774"/>
                  </a:moveTo>
                  <a:lnTo>
                    <a:pt x="393" y="774"/>
                  </a:lnTo>
                  <a:lnTo>
                    <a:pt x="393" y="1155"/>
                  </a:lnTo>
                  <a:lnTo>
                    <a:pt x="774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4222258" y="20842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4222258" y="208460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774" y="393"/>
                  </a:moveTo>
                  <a:lnTo>
                    <a:pt x="1168" y="393"/>
                  </a:lnTo>
                  <a:lnTo>
                    <a:pt x="1168" y="774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1168" y="393"/>
                  </a:lnTo>
                  <a:lnTo>
                    <a:pt x="774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4223033" y="20849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4222258" y="20853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774" y="0"/>
                  </a:moveTo>
                  <a:lnTo>
                    <a:pt x="774" y="380"/>
                  </a:lnTo>
                  <a:lnTo>
                    <a:pt x="774" y="0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774" y="0"/>
                  </a:lnTo>
                  <a:close/>
                </a:path>
                <a:path w="2539" h="2539">
                  <a:moveTo>
                    <a:pt x="1168" y="380"/>
                  </a:moveTo>
                  <a:lnTo>
                    <a:pt x="1562" y="380"/>
                  </a:lnTo>
                  <a:lnTo>
                    <a:pt x="1168" y="774"/>
                  </a:lnTo>
                  <a:lnTo>
                    <a:pt x="1168" y="380"/>
                  </a:lnTo>
                  <a:lnTo>
                    <a:pt x="1168" y="774"/>
                  </a:lnTo>
                  <a:lnTo>
                    <a:pt x="1562" y="774"/>
                  </a:lnTo>
                  <a:lnTo>
                    <a:pt x="1562" y="1155"/>
                  </a:lnTo>
                  <a:lnTo>
                    <a:pt x="1562" y="1536"/>
                  </a:lnTo>
                  <a:lnTo>
                    <a:pt x="1168" y="1155"/>
                  </a:lnTo>
                  <a:lnTo>
                    <a:pt x="1168" y="1536"/>
                  </a:lnTo>
                  <a:lnTo>
                    <a:pt x="1168" y="1155"/>
                  </a:lnTo>
                  <a:lnTo>
                    <a:pt x="774" y="1155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1562" y="1155"/>
                  </a:lnTo>
                  <a:lnTo>
                    <a:pt x="1562" y="774"/>
                  </a:lnTo>
                  <a:lnTo>
                    <a:pt x="1168" y="774"/>
                  </a:lnTo>
                  <a:lnTo>
                    <a:pt x="774" y="380"/>
                  </a:lnTo>
                  <a:lnTo>
                    <a:pt x="1168" y="380"/>
                  </a:lnTo>
                  <a:lnTo>
                    <a:pt x="774" y="380"/>
                  </a:lnTo>
                  <a:lnTo>
                    <a:pt x="1168" y="380"/>
                  </a:lnTo>
                  <a:lnTo>
                    <a:pt x="1168" y="774"/>
                  </a:lnTo>
                  <a:lnTo>
                    <a:pt x="1168" y="380"/>
                  </a:lnTo>
                  <a:lnTo>
                    <a:pt x="1168" y="0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1168" y="380"/>
                  </a:lnTo>
                  <a:close/>
                </a:path>
                <a:path w="2539" h="2539">
                  <a:moveTo>
                    <a:pt x="393" y="0"/>
                  </a:move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393" y="774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774" y="774"/>
                  </a:lnTo>
                  <a:lnTo>
                    <a:pt x="774" y="380"/>
                  </a:lnTo>
                  <a:lnTo>
                    <a:pt x="774" y="774"/>
                  </a:lnTo>
                  <a:lnTo>
                    <a:pt x="774" y="380"/>
                  </a:lnTo>
                  <a:lnTo>
                    <a:pt x="774" y="774"/>
                  </a:lnTo>
                  <a:lnTo>
                    <a:pt x="774" y="380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393" y="0"/>
                  </a:lnTo>
                  <a:close/>
                </a:path>
                <a:path w="2539" h="2539">
                  <a:moveTo>
                    <a:pt x="774" y="774"/>
                  </a:moveTo>
                  <a:lnTo>
                    <a:pt x="393" y="774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774" y="774"/>
                  </a:lnTo>
                  <a:close/>
                </a:path>
                <a:path w="2539" h="2539">
                  <a:moveTo>
                    <a:pt x="393" y="1155"/>
                  </a:moveTo>
                  <a:lnTo>
                    <a:pt x="774" y="1155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393" y="1155"/>
                  </a:lnTo>
                  <a:close/>
                </a:path>
                <a:path w="2539" h="2539">
                  <a:moveTo>
                    <a:pt x="774" y="774"/>
                  </a:moveTo>
                  <a:lnTo>
                    <a:pt x="774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774" y="774"/>
                  </a:lnTo>
                  <a:close/>
                </a:path>
                <a:path w="2539" h="2539">
                  <a:moveTo>
                    <a:pt x="1943" y="1536"/>
                  </a:moveTo>
                  <a:lnTo>
                    <a:pt x="1562" y="1536"/>
                  </a:lnTo>
                  <a:lnTo>
                    <a:pt x="1943" y="1536"/>
                  </a:lnTo>
                  <a:close/>
                </a:path>
                <a:path w="2539" h="2539">
                  <a:moveTo>
                    <a:pt x="393" y="1536"/>
                  </a:moveTo>
                  <a:lnTo>
                    <a:pt x="393" y="1155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393" y="1536"/>
                  </a:lnTo>
                  <a:lnTo>
                    <a:pt x="774" y="1536"/>
                  </a:lnTo>
                  <a:lnTo>
                    <a:pt x="774" y="1930"/>
                  </a:lnTo>
                  <a:lnTo>
                    <a:pt x="774" y="1536"/>
                  </a:lnTo>
                  <a:lnTo>
                    <a:pt x="774" y="1930"/>
                  </a:lnTo>
                  <a:lnTo>
                    <a:pt x="774" y="1536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393" y="1536"/>
                  </a:lnTo>
                  <a:close/>
                </a:path>
                <a:path w="2539" h="2539">
                  <a:moveTo>
                    <a:pt x="1562" y="1536"/>
                  </a:moveTo>
                  <a:lnTo>
                    <a:pt x="1168" y="1536"/>
                  </a:lnTo>
                  <a:lnTo>
                    <a:pt x="1562" y="1536"/>
                  </a:lnTo>
                  <a:lnTo>
                    <a:pt x="1168" y="1536"/>
                  </a:lnTo>
                  <a:lnTo>
                    <a:pt x="1562" y="1536"/>
                  </a:lnTo>
                  <a:lnTo>
                    <a:pt x="1168" y="1536"/>
                  </a:lnTo>
                  <a:lnTo>
                    <a:pt x="1562" y="1536"/>
                  </a:lnTo>
                  <a:close/>
                </a:path>
                <a:path w="2539" h="2539">
                  <a:moveTo>
                    <a:pt x="1943" y="1536"/>
                  </a:moveTo>
                  <a:lnTo>
                    <a:pt x="2336" y="1930"/>
                  </a:lnTo>
                  <a:lnTo>
                    <a:pt x="1943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4223033" y="20865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292" y="387"/>
                  </a:moveTo>
                  <a:lnTo>
                    <a:pt x="292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4224201" y="208730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19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19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4223820" y="20869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4222652" y="2086913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1168" y="393"/>
                  </a:moveTo>
                  <a:lnTo>
                    <a:pt x="1168" y="584"/>
                  </a:lnTo>
                  <a:lnTo>
                    <a:pt x="1549" y="584"/>
                  </a:lnTo>
                  <a:lnTo>
                    <a:pt x="1549" y="965"/>
                  </a:lnTo>
                  <a:lnTo>
                    <a:pt x="1168" y="965"/>
                  </a:lnTo>
                  <a:lnTo>
                    <a:pt x="774" y="965"/>
                  </a:lnTo>
                  <a:lnTo>
                    <a:pt x="774" y="584"/>
                  </a:lnTo>
                  <a:lnTo>
                    <a:pt x="1168" y="584"/>
                  </a:lnTo>
                  <a:lnTo>
                    <a:pt x="774" y="584"/>
                  </a:lnTo>
                  <a:lnTo>
                    <a:pt x="1168" y="584"/>
                  </a:lnTo>
                  <a:lnTo>
                    <a:pt x="1168" y="965"/>
                  </a:lnTo>
                  <a:lnTo>
                    <a:pt x="774" y="584"/>
                  </a:lnTo>
                  <a:lnTo>
                    <a:pt x="1168" y="965"/>
                  </a:lnTo>
                  <a:lnTo>
                    <a:pt x="1168" y="584"/>
                  </a:lnTo>
                  <a:lnTo>
                    <a:pt x="1168" y="965"/>
                  </a:lnTo>
                  <a:lnTo>
                    <a:pt x="1549" y="965"/>
                  </a:lnTo>
                  <a:lnTo>
                    <a:pt x="1549" y="584"/>
                  </a:lnTo>
                  <a:lnTo>
                    <a:pt x="1168" y="584"/>
                  </a:lnTo>
                  <a:lnTo>
                    <a:pt x="1168" y="393"/>
                  </a:lnTo>
                  <a:lnTo>
                    <a:pt x="774" y="393"/>
                  </a:lnTo>
                  <a:lnTo>
                    <a:pt x="774" y="584"/>
                  </a:lnTo>
                  <a:lnTo>
                    <a:pt x="774" y="393"/>
                  </a:lnTo>
                  <a:lnTo>
                    <a:pt x="774" y="584"/>
                  </a:lnTo>
                  <a:lnTo>
                    <a:pt x="381" y="393"/>
                  </a:lnTo>
                  <a:lnTo>
                    <a:pt x="774" y="393"/>
                  </a:lnTo>
                  <a:lnTo>
                    <a:pt x="381" y="393"/>
                  </a:lnTo>
                  <a:lnTo>
                    <a:pt x="774" y="393"/>
                  </a:lnTo>
                  <a:lnTo>
                    <a:pt x="1168" y="393"/>
                  </a:lnTo>
                  <a:lnTo>
                    <a:pt x="774" y="393"/>
                  </a:lnTo>
                  <a:lnTo>
                    <a:pt x="1168" y="0"/>
                  </a:lnTo>
                  <a:lnTo>
                    <a:pt x="1168" y="393"/>
                  </a:lnTo>
                  <a:close/>
                </a:path>
                <a:path w="4445" h="3810">
                  <a:moveTo>
                    <a:pt x="774" y="0"/>
                  </a:move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4445" h="3810">
                  <a:moveTo>
                    <a:pt x="774" y="0"/>
                  </a:moveTo>
                  <a:lnTo>
                    <a:pt x="381" y="393"/>
                  </a:ln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4445" h="3810">
                  <a:moveTo>
                    <a:pt x="1549" y="584"/>
                  </a:moveTo>
                  <a:lnTo>
                    <a:pt x="1943" y="584"/>
                  </a:lnTo>
                  <a:lnTo>
                    <a:pt x="1549" y="584"/>
                  </a:lnTo>
                  <a:lnTo>
                    <a:pt x="1943" y="584"/>
                  </a:lnTo>
                  <a:lnTo>
                    <a:pt x="1549" y="584"/>
                  </a:lnTo>
                  <a:lnTo>
                    <a:pt x="1549" y="393"/>
                  </a:lnTo>
                  <a:lnTo>
                    <a:pt x="1549" y="584"/>
                  </a:lnTo>
                  <a:close/>
                </a:path>
                <a:path w="4445" h="3810">
                  <a:moveTo>
                    <a:pt x="2336" y="2120"/>
                  </a:moveTo>
                  <a:lnTo>
                    <a:pt x="1943" y="2120"/>
                  </a:lnTo>
                  <a:lnTo>
                    <a:pt x="2336" y="2120"/>
                  </a:lnTo>
                  <a:close/>
                </a:path>
                <a:path w="4445" h="3810">
                  <a:moveTo>
                    <a:pt x="2717" y="2895"/>
                  </a:moveTo>
                  <a:lnTo>
                    <a:pt x="2717" y="2514"/>
                  </a:lnTo>
                  <a:lnTo>
                    <a:pt x="2336" y="2514"/>
                  </a:lnTo>
                  <a:lnTo>
                    <a:pt x="2336" y="2120"/>
                  </a:lnTo>
                  <a:lnTo>
                    <a:pt x="1943" y="2120"/>
                  </a:lnTo>
                  <a:lnTo>
                    <a:pt x="2336" y="2120"/>
                  </a:lnTo>
                  <a:lnTo>
                    <a:pt x="1943" y="1739"/>
                  </a:lnTo>
                  <a:lnTo>
                    <a:pt x="2336" y="1739"/>
                  </a:lnTo>
                  <a:lnTo>
                    <a:pt x="2336" y="2120"/>
                  </a:lnTo>
                  <a:lnTo>
                    <a:pt x="2336" y="1739"/>
                  </a:lnTo>
                  <a:lnTo>
                    <a:pt x="1943" y="1739"/>
                  </a:lnTo>
                  <a:lnTo>
                    <a:pt x="1943" y="1358"/>
                  </a:lnTo>
                  <a:lnTo>
                    <a:pt x="1943" y="1739"/>
                  </a:lnTo>
                  <a:lnTo>
                    <a:pt x="1943" y="1358"/>
                  </a:lnTo>
                  <a:lnTo>
                    <a:pt x="1943" y="1739"/>
                  </a:lnTo>
                  <a:lnTo>
                    <a:pt x="1943" y="1358"/>
                  </a:lnTo>
                  <a:lnTo>
                    <a:pt x="1943" y="1739"/>
                  </a:lnTo>
                  <a:lnTo>
                    <a:pt x="1943" y="1358"/>
                  </a:lnTo>
                  <a:lnTo>
                    <a:pt x="2336" y="1739"/>
                  </a:lnTo>
                  <a:lnTo>
                    <a:pt x="2336" y="2120"/>
                  </a:lnTo>
                  <a:lnTo>
                    <a:pt x="2336" y="1739"/>
                  </a:lnTo>
                  <a:lnTo>
                    <a:pt x="2717" y="1739"/>
                  </a:lnTo>
                  <a:lnTo>
                    <a:pt x="2336" y="1739"/>
                  </a:lnTo>
                  <a:lnTo>
                    <a:pt x="2336" y="2120"/>
                  </a:lnTo>
                  <a:lnTo>
                    <a:pt x="2717" y="2120"/>
                  </a:lnTo>
                  <a:lnTo>
                    <a:pt x="2336" y="2120"/>
                  </a:lnTo>
                  <a:lnTo>
                    <a:pt x="2717" y="2120"/>
                  </a:lnTo>
                  <a:lnTo>
                    <a:pt x="2717" y="2514"/>
                  </a:lnTo>
                  <a:lnTo>
                    <a:pt x="3111" y="2514"/>
                  </a:lnTo>
                  <a:lnTo>
                    <a:pt x="3111" y="2120"/>
                  </a:lnTo>
                  <a:lnTo>
                    <a:pt x="2717" y="2120"/>
                  </a:lnTo>
                  <a:lnTo>
                    <a:pt x="3111" y="2120"/>
                  </a:lnTo>
                  <a:lnTo>
                    <a:pt x="3111" y="2514"/>
                  </a:lnTo>
                  <a:lnTo>
                    <a:pt x="3492" y="2514"/>
                  </a:lnTo>
                  <a:lnTo>
                    <a:pt x="3492" y="2120"/>
                  </a:lnTo>
                  <a:lnTo>
                    <a:pt x="3492" y="2514"/>
                  </a:lnTo>
                  <a:lnTo>
                    <a:pt x="3111" y="2514"/>
                  </a:lnTo>
                  <a:lnTo>
                    <a:pt x="3492" y="2514"/>
                  </a:lnTo>
                  <a:lnTo>
                    <a:pt x="3111" y="2514"/>
                  </a:lnTo>
                  <a:lnTo>
                    <a:pt x="3111" y="2120"/>
                  </a:lnTo>
                  <a:lnTo>
                    <a:pt x="3492" y="2120"/>
                  </a:lnTo>
                  <a:lnTo>
                    <a:pt x="3111" y="2120"/>
                  </a:lnTo>
                  <a:lnTo>
                    <a:pt x="3492" y="2120"/>
                  </a:lnTo>
                  <a:lnTo>
                    <a:pt x="3111" y="2120"/>
                  </a:lnTo>
                  <a:lnTo>
                    <a:pt x="3111" y="1739"/>
                  </a:lnTo>
                  <a:lnTo>
                    <a:pt x="3492" y="1739"/>
                  </a:lnTo>
                  <a:lnTo>
                    <a:pt x="3111" y="1739"/>
                  </a:lnTo>
                  <a:lnTo>
                    <a:pt x="3492" y="1739"/>
                  </a:lnTo>
                  <a:lnTo>
                    <a:pt x="3492" y="2120"/>
                  </a:lnTo>
                  <a:lnTo>
                    <a:pt x="3492" y="2514"/>
                  </a:lnTo>
                  <a:lnTo>
                    <a:pt x="3492" y="2120"/>
                  </a:lnTo>
                  <a:lnTo>
                    <a:pt x="3492" y="1739"/>
                  </a:lnTo>
                  <a:lnTo>
                    <a:pt x="3492" y="1358"/>
                  </a:lnTo>
                  <a:lnTo>
                    <a:pt x="3492" y="1739"/>
                  </a:lnTo>
                  <a:lnTo>
                    <a:pt x="3492" y="1358"/>
                  </a:lnTo>
                  <a:lnTo>
                    <a:pt x="3492" y="965"/>
                  </a:lnTo>
                  <a:lnTo>
                    <a:pt x="3492" y="1358"/>
                  </a:lnTo>
                  <a:lnTo>
                    <a:pt x="3492" y="965"/>
                  </a:lnTo>
                  <a:lnTo>
                    <a:pt x="3111" y="965"/>
                  </a:lnTo>
                  <a:lnTo>
                    <a:pt x="2717" y="965"/>
                  </a:lnTo>
                  <a:lnTo>
                    <a:pt x="2717" y="1358"/>
                  </a:lnTo>
                  <a:lnTo>
                    <a:pt x="2717" y="965"/>
                  </a:lnTo>
                  <a:lnTo>
                    <a:pt x="2717" y="1358"/>
                  </a:lnTo>
                  <a:lnTo>
                    <a:pt x="2717" y="965"/>
                  </a:lnTo>
                  <a:lnTo>
                    <a:pt x="3111" y="965"/>
                  </a:lnTo>
                  <a:lnTo>
                    <a:pt x="2717" y="965"/>
                  </a:lnTo>
                  <a:lnTo>
                    <a:pt x="2336" y="965"/>
                  </a:lnTo>
                  <a:lnTo>
                    <a:pt x="2336" y="584"/>
                  </a:lnTo>
                  <a:lnTo>
                    <a:pt x="1943" y="584"/>
                  </a:lnTo>
                  <a:lnTo>
                    <a:pt x="2336" y="584"/>
                  </a:lnTo>
                  <a:lnTo>
                    <a:pt x="2717" y="584"/>
                  </a:lnTo>
                  <a:lnTo>
                    <a:pt x="2717" y="965"/>
                  </a:lnTo>
                  <a:lnTo>
                    <a:pt x="2336" y="965"/>
                  </a:lnTo>
                  <a:lnTo>
                    <a:pt x="2717" y="965"/>
                  </a:lnTo>
                  <a:lnTo>
                    <a:pt x="3111" y="965"/>
                  </a:lnTo>
                  <a:lnTo>
                    <a:pt x="3492" y="965"/>
                  </a:lnTo>
                  <a:lnTo>
                    <a:pt x="3492" y="1358"/>
                  </a:lnTo>
                  <a:lnTo>
                    <a:pt x="3886" y="1739"/>
                  </a:lnTo>
                  <a:lnTo>
                    <a:pt x="3886" y="2120"/>
                  </a:lnTo>
                  <a:lnTo>
                    <a:pt x="3886" y="2514"/>
                  </a:lnTo>
                  <a:lnTo>
                    <a:pt x="3886" y="2895"/>
                  </a:lnTo>
                  <a:lnTo>
                    <a:pt x="3492" y="2895"/>
                  </a:lnTo>
                  <a:lnTo>
                    <a:pt x="3492" y="3276"/>
                  </a:lnTo>
                  <a:lnTo>
                    <a:pt x="3492" y="2895"/>
                  </a:lnTo>
                  <a:lnTo>
                    <a:pt x="3111" y="2514"/>
                  </a:lnTo>
                  <a:lnTo>
                    <a:pt x="3111" y="2895"/>
                  </a:lnTo>
                  <a:lnTo>
                    <a:pt x="2717" y="2895"/>
                  </a:lnTo>
                  <a:lnTo>
                    <a:pt x="3111" y="2895"/>
                  </a:lnTo>
                  <a:lnTo>
                    <a:pt x="2717" y="3276"/>
                  </a:lnTo>
                  <a:lnTo>
                    <a:pt x="2717" y="2895"/>
                  </a:lnTo>
                  <a:close/>
                </a:path>
                <a:path w="4445" h="3810">
                  <a:moveTo>
                    <a:pt x="0" y="393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4223820" y="20873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4222652" y="208730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168" y="0"/>
                  </a:moveTo>
                  <a:lnTo>
                    <a:pt x="1549" y="190"/>
                  </a:lnTo>
                  <a:lnTo>
                    <a:pt x="1168" y="0"/>
                  </a:lnTo>
                  <a:close/>
                </a:path>
                <a:path w="1904" h="635">
                  <a:moveTo>
                    <a:pt x="1168" y="571"/>
                  </a:moveTo>
                  <a:lnTo>
                    <a:pt x="774" y="571"/>
                  </a:lnTo>
                  <a:lnTo>
                    <a:pt x="774" y="190"/>
                  </a:lnTo>
                  <a:lnTo>
                    <a:pt x="381" y="190"/>
                  </a:lnTo>
                  <a:lnTo>
                    <a:pt x="381" y="0"/>
                  </a:lnTo>
                  <a:lnTo>
                    <a:pt x="381" y="190"/>
                  </a:lnTo>
                  <a:lnTo>
                    <a:pt x="774" y="190"/>
                  </a:lnTo>
                  <a:lnTo>
                    <a:pt x="774" y="571"/>
                  </a:lnTo>
                  <a:lnTo>
                    <a:pt x="1168" y="571"/>
                  </a:lnTo>
                  <a:close/>
                </a:path>
                <a:path w="1904" h="635">
                  <a:moveTo>
                    <a:pt x="0" y="190"/>
                  </a:moveTo>
                  <a:lnTo>
                    <a:pt x="0" y="0"/>
                  </a:lnTo>
                  <a:lnTo>
                    <a:pt x="381" y="0"/>
                  </a:lnTo>
                  <a:lnTo>
                    <a:pt x="0" y="190"/>
                  </a:lnTo>
                  <a:close/>
                </a:path>
                <a:path w="1904" h="635">
                  <a:moveTo>
                    <a:pt x="0" y="190"/>
                  </a:moveTo>
                  <a:lnTo>
                    <a:pt x="381" y="190"/>
                  </a:lnTo>
                  <a:lnTo>
                    <a:pt x="0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4223820" y="20874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4223820" y="208787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270" h="1269">
                  <a:moveTo>
                    <a:pt x="774" y="393"/>
                  </a:moveTo>
                  <a:lnTo>
                    <a:pt x="380" y="393"/>
                  </a:lnTo>
                  <a:lnTo>
                    <a:pt x="380" y="774"/>
                  </a:lnTo>
                  <a:lnTo>
                    <a:pt x="380" y="393"/>
                  </a:lnTo>
                  <a:lnTo>
                    <a:pt x="380" y="774"/>
                  </a:lnTo>
                  <a:lnTo>
                    <a:pt x="380" y="393"/>
                  </a:lnTo>
                  <a:lnTo>
                    <a:pt x="774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4223426" y="20878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4223426" y="208827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393" y="381"/>
                  </a:lnTo>
                  <a:lnTo>
                    <a:pt x="774" y="381"/>
                  </a:lnTo>
                  <a:lnTo>
                    <a:pt x="393" y="381"/>
                  </a:lnTo>
                  <a:lnTo>
                    <a:pt x="774" y="381"/>
                  </a:lnTo>
                  <a:lnTo>
                    <a:pt x="774" y="0"/>
                  </a:lnTo>
                  <a:lnTo>
                    <a:pt x="774" y="381"/>
                  </a:lnTo>
                  <a:lnTo>
                    <a:pt x="774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774" y="381"/>
                  </a:moveTo>
                  <a:lnTo>
                    <a:pt x="393" y="381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774" y="381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4224201" y="20882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4223426" y="208827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4224201" y="20886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4223820" y="2088653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380" y="0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  <a:path w="3175" h="2539">
                  <a:moveTo>
                    <a:pt x="2717" y="1155"/>
                  </a:moveTo>
                  <a:lnTo>
                    <a:pt x="2717" y="1536"/>
                  </a:lnTo>
                  <a:lnTo>
                    <a:pt x="2324" y="1155"/>
                  </a:lnTo>
                  <a:lnTo>
                    <a:pt x="2717" y="1155"/>
                  </a:lnTo>
                  <a:close/>
                </a:path>
                <a:path w="3175" h="2539">
                  <a:moveTo>
                    <a:pt x="1168" y="774"/>
                  </a:moveTo>
                  <a:lnTo>
                    <a:pt x="1549" y="774"/>
                  </a:lnTo>
                  <a:lnTo>
                    <a:pt x="1549" y="1155"/>
                  </a:lnTo>
                  <a:lnTo>
                    <a:pt x="1549" y="774"/>
                  </a:lnTo>
                  <a:lnTo>
                    <a:pt x="1168" y="774"/>
                  </a:lnTo>
                  <a:close/>
                </a:path>
                <a:path w="3175" h="2539">
                  <a:moveTo>
                    <a:pt x="2324" y="1930"/>
                  </a:moveTo>
                  <a:lnTo>
                    <a:pt x="2324" y="2311"/>
                  </a:lnTo>
                  <a:lnTo>
                    <a:pt x="2717" y="1930"/>
                  </a:lnTo>
                  <a:lnTo>
                    <a:pt x="2324" y="1930"/>
                  </a:lnTo>
                  <a:close/>
                </a:path>
                <a:path w="3175" h="2539">
                  <a:moveTo>
                    <a:pt x="2324" y="1536"/>
                  </a:moveTo>
                  <a:lnTo>
                    <a:pt x="2717" y="1930"/>
                  </a:lnTo>
                  <a:lnTo>
                    <a:pt x="2717" y="2311"/>
                  </a:lnTo>
                  <a:lnTo>
                    <a:pt x="2324" y="2311"/>
                  </a:lnTo>
                  <a:lnTo>
                    <a:pt x="2324" y="1930"/>
                  </a:lnTo>
                  <a:lnTo>
                    <a:pt x="2324" y="2311"/>
                  </a:lnTo>
                  <a:lnTo>
                    <a:pt x="2324" y="1930"/>
                  </a:lnTo>
                  <a:lnTo>
                    <a:pt x="2324" y="2311"/>
                  </a:lnTo>
                  <a:lnTo>
                    <a:pt x="2324" y="1930"/>
                  </a:lnTo>
                  <a:lnTo>
                    <a:pt x="2324" y="1536"/>
                  </a:lnTo>
                  <a:lnTo>
                    <a:pt x="1943" y="1536"/>
                  </a:lnTo>
                  <a:lnTo>
                    <a:pt x="2324" y="1536"/>
                  </a:lnTo>
                  <a:lnTo>
                    <a:pt x="1943" y="1155"/>
                  </a:lnTo>
                  <a:lnTo>
                    <a:pt x="2324" y="1155"/>
                  </a:lnTo>
                  <a:lnTo>
                    <a:pt x="2324" y="1536"/>
                  </a:lnTo>
                  <a:lnTo>
                    <a:pt x="2324" y="1155"/>
                  </a:lnTo>
                  <a:lnTo>
                    <a:pt x="1943" y="1155"/>
                  </a:lnTo>
                  <a:lnTo>
                    <a:pt x="2324" y="1155"/>
                  </a:lnTo>
                  <a:lnTo>
                    <a:pt x="1943" y="1155"/>
                  </a:lnTo>
                  <a:lnTo>
                    <a:pt x="2324" y="1155"/>
                  </a:lnTo>
                  <a:lnTo>
                    <a:pt x="1943" y="1155"/>
                  </a:lnTo>
                  <a:lnTo>
                    <a:pt x="2324" y="1155"/>
                  </a:lnTo>
                  <a:lnTo>
                    <a:pt x="1943" y="1155"/>
                  </a:lnTo>
                  <a:lnTo>
                    <a:pt x="2324" y="1155"/>
                  </a:lnTo>
                  <a:lnTo>
                    <a:pt x="1943" y="1155"/>
                  </a:lnTo>
                  <a:lnTo>
                    <a:pt x="1943" y="1536"/>
                  </a:lnTo>
                  <a:lnTo>
                    <a:pt x="1943" y="1155"/>
                  </a:lnTo>
                  <a:lnTo>
                    <a:pt x="1549" y="1155"/>
                  </a:lnTo>
                  <a:lnTo>
                    <a:pt x="1943" y="1155"/>
                  </a:lnTo>
                  <a:lnTo>
                    <a:pt x="1943" y="774"/>
                  </a:lnTo>
                  <a:lnTo>
                    <a:pt x="1943" y="1155"/>
                  </a:lnTo>
                  <a:lnTo>
                    <a:pt x="2324" y="1155"/>
                  </a:lnTo>
                  <a:lnTo>
                    <a:pt x="232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4227122" y="20901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4226538" y="209018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  <a:path w="1270" h="1269">
                  <a:moveTo>
                    <a:pt x="0" y="0"/>
                  </a:moveTo>
                  <a:lnTo>
                    <a:pt x="190" y="393"/>
                  </a:lnTo>
                  <a:lnTo>
                    <a:pt x="190" y="0"/>
                  </a:lnTo>
                  <a:lnTo>
                    <a:pt x="190" y="393"/>
                  </a:lnTo>
                  <a:lnTo>
                    <a:pt x="584" y="393"/>
                  </a:lnTo>
                  <a:lnTo>
                    <a:pt x="190" y="393"/>
                  </a:lnTo>
                  <a:lnTo>
                    <a:pt x="190" y="774"/>
                  </a:lnTo>
                  <a:lnTo>
                    <a:pt x="584" y="774"/>
                  </a:lnTo>
                  <a:lnTo>
                    <a:pt x="584" y="393"/>
                  </a:lnTo>
                  <a:lnTo>
                    <a:pt x="584" y="774"/>
                  </a:lnTo>
                  <a:lnTo>
                    <a:pt x="584" y="393"/>
                  </a:lnTo>
                  <a:lnTo>
                    <a:pt x="584" y="774"/>
                  </a:lnTo>
                  <a:lnTo>
                    <a:pt x="584" y="393"/>
                  </a:lnTo>
                  <a:lnTo>
                    <a:pt x="584" y="774"/>
                  </a:lnTo>
                  <a:lnTo>
                    <a:pt x="977" y="1155"/>
                  </a:lnTo>
                  <a:lnTo>
                    <a:pt x="584" y="1155"/>
                  </a:lnTo>
                  <a:lnTo>
                    <a:pt x="977" y="1155"/>
                  </a:lnTo>
                  <a:lnTo>
                    <a:pt x="584" y="1155"/>
                  </a:lnTo>
                  <a:lnTo>
                    <a:pt x="977" y="1155"/>
                  </a:lnTo>
                  <a:lnTo>
                    <a:pt x="584" y="774"/>
                  </a:lnTo>
                  <a:lnTo>
                    <a:pt x="977" y="774"/>
                  </a:lnTo>
                  <a:lnTo>
                    <a:pt x="584" y="774"/>
                  </a:lnTo>
                  <a:lnTo>
                    <a:pt x="584" y="1155"/>
                  </a:lnTo>
                  <a:lnTo>
                    <a:pt x="584" y="774"/>
                  </a:lnTo>
                  <a:lnTo>
                    <a:pt x="584" y="1155"/>
                  </a:lnTo>
                  <a:lnTo>
                    <a:pt x="190" y="1155"/>
                  </a:lnTo>
                  <a:lnTo>
                    <a:pt x="190" y="774"/>
                  </a:lnTo>
                  <a:lnTo>
                    <a:pt x="190" y="1155"/>
                  </a:lnTo>
                  <a:lnTo>
                    <a:pt x="190" y="774"/>
                  </a:lnTo>
                  <a:lnTo>
                    <a:pt x="190" y="1155"/>
                  </a:lnTo>
                  <a:lnTo>
                    <a:pt x="190" y="774"/>
                  </a:lnTo>
                  <a:lnTo>
                    <a:pt x="190" y="393"/>
                  </a:lnTo>
                  <a:lnTo>
                    <a:pt x="0" y="393"/>
                  </a:lnTo>
                  <a:lnTo>
                    <a:pt x="190" y="393"/>
                  </a:lnTo>
                  <a:lnTo>
                    <a:pt x="0" y="393"/>
                  </a:lnTo>
                  <a:lnTo>
                    <a:pt x="190" y="393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977" y="774"/>
                  </a:moveTo>
                  <a:lnTo>
                    <a:pt x="584" y="393"/>
                  </a:lnTo>
                  <a:lnTo>
                    <a:pt x="977" y="393"/>
                  </a:lnTo>
                  <a:lnTo>
                    <a:pt x="97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4224989" y="20898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4226538" y="209058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358" y="381"/>
                  </a:moveTo>
                  <a:lnTo>
                    <a:pt x="1752" y="381"/>
                  </a:lnTo>
                  <a:lnTo>
                    <a:pt x="1752" y="762"/>
                  </a:lnTo>
                  <a:lnTo>
                    <a:pt x="1752" y="381"/>
                  </a:lnTo>
                  <a:lnTo>
                    <a:pt x="1358" y="381"/>
                  </a:lnTo>
                  <a:close/>
                </a:path>
                <a:path w="1904" h="1269">
                  <a:moveTo>
                    <a:pt x="584" y="0"/>
                  </a:moveTo>
                  <a:lnTo>
                    <a:pt x="584" y="381"/>
                  </a:lnTo>
                  <a:lnTo>
                    <a:pt x="977" y="381"/>
                  </a:lnTo>
                  <a:lnTo>
                    <a:pt x="977" y="762"/>
                  </a:lnTo>
                  <a:lnTo>
                    <a:pt x="977" y="381"/>
                  </a:lnTo>
                  <a:lnTo>
                    <a:pt x="1358" y="762"/>
                  </a:lnTo>
                  <a:lnTo>
                    <a:pt x="977" y="381"/>
                  </a:lnTo>
                  <a:lnTo>
                    <a:pt x="1358" y="381"/>
                  </a:lnTo>
                  <a:lnTo>
                    <a:pt x="1358" y="762"/>
                  </a:lnTo>
                  <a:lnTo>
                    <a:pt x="977" y="762"/>
                  </a:lnTo>
                  <a:lnTo>
                    <a:pt x="977" y="381"/>
                  </a:lnTo>
                  <a:lnTo>
                    <a:pt x="584" y="0"/>
                  </a:lnTo>
                  <a:lnTo>
                    <a:pt x="584" y="381"/>
                  </a:lnTo>
                  <a:lnTo>
                    <a:pt x="584" y="0"/>
                  </a:lnTo>
                  <a:close/>
                </a:path>
                <a:path w="1904" h="1269">
                  <a:moveTo>
                    <a:pt x="0" y="381"/>
                  </a:moveTo>
                  <a:lnTo>
                    <a:pt x="190" y="381"/>
                  </a:lnTo>
                  <a:lnTo>
                    <a:pt x="190" y="0"/>
                  </a:lnTo>
                  <a:lnTo>
                    <a:pt x="190" y="381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4221674" y="20890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4227897" y="209134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1904" h="1269">
                  <a:moveTo>
                    <a:pt x="1168" y="774"/>
                  </a:moveTo>
                  <a:lnTo>
                    <a:pt x="1562" y="774"/>
                  </a:lnTo>
                  <a:lnTo>
                    <a:pt x="1168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4229065" y="20917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4227122" y="2091345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562" y="393"/>
                  </a:moveTo>
                  <a:lnTo>
                    <a:pt x="1943" y="393"/>
                  </a:lnTo>
                  <a:lnTo>
                    <a:pt x="1562" y="393"/>
                  </a:lnTo>
                  <a:lnTo>
                    <a:pt x="1943" y="393"/>
                  </a:lnTo>
                  <a:lnTo>
                    <a:pt x="1943" y="774"/>
                  </a:lnTo>
                  <a:lnTo>
                    <a:pt x="2336" y="774"/>
                  </a:lnTo>
                  <a:lnTo>
                    <a:pt x="2336" y="965"/>
                  </a:lnTo>
                  <a:lnTo>
                    <a:pt x="2336" y="774"/>
                  </a:lnTo>
                  <a:lnTo>
                    <a:pt x="1943" y="774"/>
                  </a:lnTo>
                  <a:lnTo>
                    <a:pt x="1943" y="393"/>
                  </a:lnTo>
                  <a:lnTo>
                    <a:pt x="1562" y="393"/>
                  </a:lnTo>
                  <a:close/>
                </a:path>
                <a:path w="2539" h="1905">
                  <a:moveTo>
                    <a:pt x="393" y="0"/>
                  </a:moveTo>
                  <a:lnTo>
                    <a:pt x="774" y="0"/>
                  </a:lnTo>
                  <a:lnTo>
                    <a:pt x="393" y="0"/>
                  </a:lnTo>
                  <a:close/>
                </a:path>
                <a:path w="2539" h="1905">
                  <a:moveTo>
                    <a:pt x="1168" y="774"/>
                  </a:moveTo>
                  <a:lnTo>
                    <a:pt x="1168" y="393"/>
                  </a:lnTo>
                  <a:lnTo>
                    <a:pt x="1168" y="774"/>
                  </a:lnTo>
                  <a:lnTo>
                    <a:pt x="1562" y="774"/>
                  </a:lnTo>
                  <a:lnTo>
                    <a:pt x="1562" y="965"/>
                  </a:lnTo>
                  <a:lnTo>
                    <a:pt x="1562" y="1358"/>
                  </a:lnTo>
                  <a:lnTo>
                    <a:pt x="1943" y="1358"/>
                  </a:lnTo>
                  <a:lnTo>
                    <a:pt x="1562" y="1358"/>
                  </a:lnTo>
                  <a:lnTo>
                    <a:pt x="1943" y="1358"/>
                  </a:lnTo>
                  <a:lnTo>
                    <a:pt x="1562" y="1358"/>
                  </a:lnTo>
                  <a:lnTo>
                    <a:pt x="1943" y="1358"/>
                  </a:lnTo>
                  <a:lnTo>
                    <a:pt x="1562" y="1739"/>
                  </a:lnTo>
                  <a:lnTo>
                    <a:pt x="1168" y="1739"/>
                  </a:lnTo>
                  <a:lnTo>
                    <a:pt x="1562" y="1739"/>
                  </a:lnTo>
                  <a:lnTo>
                    <a:pt x="1168" y="1739"/>
                  </a:lnTo>
                  <a:lnTo>
                    <a:pt x="1168" y="1358"/>
                  </a:lnTo>
                  <a:lnTo>
                    <a:pt x="1168" y="1739"/>
                  </a:lnTo>
                  <a:lnTo>
                    <a:pt x="1168" y="1358"/>
                  </a:lnTo>
                  <a:lnTo>
                    <a:pt x="1168" y="965"/>
                  </a:lnTo>
                  <a:lnTo>
                    <a:pt x="1168" y="774"/>
                  </a:lnTo>
                  <a:close/>
                </a:path>
                <a:path w="2539" h="1905">
                  <a:moveTo>
                    <a:pt x="0" y="774"/>
                  </a:moveTo>
                  <a:lnTo>
                    <a:pt x="393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4229459" y="20923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4225763" y="2091739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3302" y="571"/>
                  </a:moveTo>
                  <a:lnTo>
                    <a:pt x="3695" y="571"/>
                  </a:lnTo>
                  <a:lnTo>
                    <a:pt x="3302" y="571"/>
                  </a:lnTo>
                  <a:close/>
                </a:path>
                <a:path w="3810" h="635">
                  <a:moveTo>
                    <a:pt x="1752" y="380"/>
                  </a:moveTo>
                  <a:lnTo>
                    <a:pt x="2133" y="380"/>
                  </a:lnTo>
                  <a:lnTo>
                    <a:pt x="1752" y="380"/>
                  </a:lnTo>
                  <a:close/>
                </a:path>
                <a:path w="3810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lnTo>
                    <a:pt x="381" y="380"/>
                  </a:lnTo>
                  <a:lnTo>
                    <a:pt x="0" y="380"/>
                  </a:lnTo>
                  <a:lnTo>
                    <a:pt x="381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4225763" y="20917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4229459" y="20927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4229853" y="2092704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39">
                  <a:moveTo>
                    <a:pt x="-292" y="1155"/>
                  </a:moveTo>
                  <a:lnTo>
                    <a:pt x="292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4225471" y="209192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3695" y="965"/>
                  </a:moveTo>
                  <a:lnTo>
                    <a:pt x="4279" y="965"/>
                  </a:lnTo>
                </a:path>
                <a:path w="4445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4227897" y="20923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4227516" y="209270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0" y="380"/>
                  </a:moveTo>
                  <a:lnTo>
                    <a:pt x="380" y="0"/>
                  </a:lnTo>
                  <a:lnTo>
                    <a:pt x="380" y="380"/>
                  </a:lnTo>
                  <a:lnTo>
                    <a:pt x="380" y="0"/>
                  </a:lnTo>
                  <a:lnTo>
                    <a:pt x="380" y="38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4229459" y="20930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4227897" y="20927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4228290" y="20927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4227897" y="209308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93" y="0"/>
                  </a:moveTo>
                  <a:lnTo>
                    <a:pt x="787" y="381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787" y="0"/>
                  </a:lnTo>
                  <a:lnTo>
                    <a:pt x="787" y="381"/>
                  </a:lnTo>
                  <a:lnTo>
                    <a:pt x="393" y="381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393" y="0"/>
                  </a:lnTo>
                  <a:close/>
                </a:path>
                <a:path w="2539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1269">
                  <a:moveTo>
                    <a:pt x="1955" y="774"/>
                  </a:moveTo>
                  <a:lnTo>
                    <a:pt x="2336" y="774"/>
                  </a:lnTo>
                  <a:lnTo>
                    <a:pt x="1955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4229167" y="20940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4228290" y="20938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4229459" y="20942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4228684" y="209424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1168" y="380"/>
                  </a:moveTo>
                  <a:lnTo>
                    <a:pt x="774" y="380"/>
                  </a:lnTo>
                  <a:lnTo>
                    <a:pt x="1168" y="380"/>
                  </a:lnTo>
                  <a:close/>
                </a:path>
                <a:path w="1270" h="1269">
                  <a:moveTo>
                    <a:pt x="0" y="380"/>
                  </a:moveTo>
                  <a:lnTo>
                    <a:pt x="380" y="380"/>
                  </a:lnTo>
                  <a:lnTo>
                    <a:pt x="0" y="380"/>
                  </a:lnTo>
                  <a:lnTo>
                    <a:pt x="380" y="774"/>
                  </a:lnTo>
                  <a:lnTo>
                    <a:pt x="380" y="380"/>
                  </a:lnTo>
                  <a:lnTo>
                    <a:pt x="774" y="380"/>
                  </a:lnTo>
                  <a:lnTo>
                    <a:pt x="380" y="380"/>
                  </a:lnTo>
                  <a:lnTo>
                    <a:pt x="380" y="774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380" y="380"/>
                  </a:lnTo>
                  <a:lnTo>
                    <a:pt x="0" y="380"/>
                  </a:lnTo>
                  <a:close/>
                </a:path>
                <a:path w="1270" h="1269">
                  <a:moveTo>
                    <a:pt x="774" y="380"/>
                  </a:moveTo>
                  <a:lnTo>
                    <a:pt x="1168" y="380"/>
                  </a:lnTo>
                  <a:lnTo>
                    <a:pt x="774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4229853" y="20950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4229065" y="2094622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393" y="393"/>
                  </a:moveTo>
                  <a:lnTo>
                    <a:pt x="0" y="0"/>
                  </a:lnTo>
                  <a:lnTo>
                    <a:pt x="393" y="393"/>
                  </a:lnTo>
                  <a:close/>
                </a:path>
                <a:path w="1270" h="190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close/>
                </a:path>
                <a:path w="1270" h="1905">
                  <a:moveTo>
                    <a:pt x="393" y="393"/>
                  </a:moveTo>
                  <a:lnTo>
                    <a:pt x="0" y="774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close/>
                </a:path>
                <a:path w="1270" h="1905">
                  <a:moveTo>
                    <a:pt x="0" y="774"/>
                  </a:moveTo>
                  <a:lnTo>
                    <a:pt x="393" y="774"/>
                  </a:lnTo>
                  <a:lnTo>
                    <a:pt x="393" y="393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0" y="774"/>
                  </a:lnTo>
                  <a:close/>
                </a:path>
                <a:path w="1270" h="1905">
                  <a:moveTo>
                    <a:pt x="787" y="1155"/>
                  </a:moveTo>
                  <a:lnTo>
                    <a:pt x="787" y="1549"/>
                  </a:lnTo>
                  <a:lnTo>
                    <a:pt x="787" y="1155"/>
                  </a:lnTo>
                  <a:lnTo>
                    <a:pt x="787" y="1549"/>
                  </a:lnTo>
                  <a:lnTo>
                    <a:pt x="393" y="1155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787" y="1155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787" y="774"/>
                  </a:lnTo>
                  <a:lnTo>
                    <a:pt x="787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4228773" y="2095206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977" y="0"/>
                  </a:lnTo>
                </a:path>
                <a:path w="1270" h="635">
                  <a:moveTo>
                    <a:pt x="0" y="380"/>
                  </a:moveTo>
                  <a:lnTo>
                    <a:pt x="584" y="380"/>
                  </a:lnTo>
                </a:path>
                <a:path w="1270" h="635">
                  <a:moveTo>
                    <a:pt x="0" y="380"/>
                  </a:moveTo>
                  <a:lnTo>
                    <a:pt x="584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4228392" y="20959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4229065" y="2096171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393" y="1727"/>
                  </a:moveTo>
                  <a:lnTo>
                    <a:pt x="0" y="1727"/>
                  </a:lnTo>
                  <a:lnTo>
                    <a:pt x="393" y="1727"/>
                  </a:lnTo>
                  <a:close/>
                </a:path>
                <a:path w="1270" h="1905">
                  <a:moveTo>
                    <a:pt x="393" y="1727"/>
                  </a:moveTo>
                  <a:lnTo>
                    <a:pt x="0" y="1727"/>
                  </a:lnTo>
                  <a:lnTo>
                    <a:pt x="0" y="1346"/>
                  </a:lnTo>
                  <a:lnTo>
                    <a:pt x="0" y="1727"/>
                  </a:lnTo>
                  <a:lnTo>
                    <a:pt x="393" y="1727"/>
                  </a:lnTo>
                  <a:lnTo>
                    <a:pt x="393" y="1346"/>
                  </a:lnTo>
                  <a:lnTo>
                    <a:pt x="393" y="1727"/>
                  </a:lnTo>
                  <a:lnTo>
                    <a:pt x="393" y="1346"/>
                  </a:lnTo>
                  <a:lnTo>
                    <a:pt x="393" y="952"/>
                  </a:lnTo>
                  <a:lnTo>
                    <a:pt x="393" y="1346"/>
                  </a:lnTo>
                  <a:lnTo>
                    <a:pt x="393" y="952"/>
                  </a:lnTo>
                  <a:lnTo>
                    <a:pt x="393" y="1346"/>
                  </a:lnTo>
                  <a:lnTo>
                    <a:pt x="393" y="952"/>
                  </a:lnTo>
                  <a:lnTo>
                    <a:pt x="393" y="1346"/>
                  </a:lnTo>
                  <a:lnTo>
                    <a:pt x="393" y="952"/>
                  </a:lnTo>
                  <a:lnTo>
                    <a:pt x="787" y="952"/>
                  </a:lnTo>
                  <a:lnTo>
                    <a:pt x="393" y="952"/>
                  </a:lnTo>
                  <a:lnTo>
                    <a:pt x="787" y="952"/>
                  </a:lnTo>
                  <a:lnTo>
                    <a:pt x="787" y="1346"/>
                  </a:lnTo>
                  <a:lnTo>
                    <a:pt x="787" y="952"/>
                  </a:lnTo>
                  <a:lnTo>
                    <a:pt x="787" y="1346"/>
                  </a:lnTo>
                  <a:lnTo>
                    <a:pt x="787" y="952"/>
                  </a:lnTo>
                  <a:lnTo>
                    <a:pt x="787" y="1346"/>
                  </a:lnTo>
                  <a:lnTo>
                    <a:pt x="1168" y="1346"/>
                  </a:lnTo>
                  <a:lnTo>
                    <a:pt x="787" y="952"/>
                  </a:lnTo>
                  <a:lnTo>
                    <a:pt x="1168" y="952"/>
                  </a:lnTo>
                  <a:lnTo>
                    <a:pt x="1168" y="1346"/>
                  </a:lnTo>
                  <a:lnTo>
                    <a:pt x="1168" y="952"/>
                  </a:lnTo>
                  <a:lnTo>
                    <a:pt x="1168" y="761"/>
                  </a:lnTo>
                  <a:lnTo>
                    <a:pt x="787" y="761"/>
                  </a:lnTo>
                  <a:lnTo>
                    <a:pt x="1168" y="761"/>
                  </a:lnTo>
                  <a:lnTo>
                    <a:pt x="1168" y="952"/>
                  </a:lnTo>
                  <a:lnTo>
                    <a:pt x="1168" y="761"/>
                  </a:lnTo>
                  <a:lnTo>
                    <a:pt x="1168" y="380"/>
                  </a:lnTo>
                  <a:lnTo>
                    <a:pt x="787" y="380"/>
                  </a:lnTo>
                  <a:lnTo>
                    <a:pt x="787" y="0"/>
                  </a:lnTo>
                  <a:lnTo>
                    <a:pt x="787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787" y="0"/>
                  </a:lnTo>
                  <a:lnTo>
                    <a:pt x="787" y="380"/>
                  </a:lnTo>
                  <a:lnTo>
                    <a:pt x="1168" y="761"/>
                  </a:lnTo>
                  <a:lnTo>
                    <a:pt x="1168" y="952"/>
                  </a:lnTo>
                  <a:lnTo>
                    <a:pt x="1168" y="1346"/>
                  </a:lnTo>
                  <a:lnTo>
                    <a:pt x="787" y="1346"/>
                  </a:lnTo>
                  <a:lnTo>
                    <a:pt x="393" y="172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4228684" y="20957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4228684" y="2096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4228290" y="20965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965"/>
                  </a:moveTo>
                  <a:lnTo>
                    <a:pt x="393" y="571"/>
                  </a:lnTo>
                  <a:lnTo>
                    <a:pt x="393" y="965"/>
                  </a:lnTo>
                  <a:lnTo>
                    <a:pt x="393" y="571"/>
                  </a:lnTo>
                  <a:lnTo>
                    <a:pt x="0" y="571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393" y="571"/>
                  </a:lnTo>
                  <a:lnTo>
                    <a:pt x="393" y="380"/>
                  </a:lnTo>
                  <a:lnTo>
                    <a:pt x="393" y="571"/>
                  </a:lnTo>
                  <a:lnTo>
                    <a:pt x="393" y="380"/>
                  </a:lnTo>
                  <a:lnTo>
                    <a:pt x="393" y="571"/>
                  </a:lnTo>
                  <a:lnTo>
                    <a:pt x="393" y="380"/>
                  </a:lnTo>
                  <a:lnTo>
                    <a:pt x="393" y="571"/>
                  </a:lnTo>
                  <a:lnTo>
                    <a:pt x="393" y="965"/>
                  </a:lnTo>
                  <a:close/>
                </a:path>
                <a:path w="1270" h="1269">
                  <a:moveTo>
                    <a:pt x="774" y="571"/>
                  </a:moveTo>
                  <a:lnTo>
                    <a:pt x="774" y="380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774" y="5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4229065" y="20969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4228684" y="209712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0" y="393"/>
                  </a:moveTo>
                  <a:lnTo>
                    <a:pt x="380" y="0"/>
                  </a:lnTo>
                  <a:lnTo>
                    <a:pt x="380" y="393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774" y="0"/>
                  </a:lnTo>
                  <a:lnTo>
                    <a:pt x="380" y="0"/>
                  </a:lnTo>
                  <a:lnTo>
                    <a:pt x="380" y="393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380" y="393"/>
                  </a:lnTo>
                  <a:close/>
                </a:path>
                <a:path w="1270" h="1269">
                  <a:moveTo>
                    <a:pt x="774" y="0"/>
                  </a:moveTo>
                  <a:lnTo>
                    <a:pt x="380" y="393"/>
                  </a:lnTo>
                  <a:lnTo>
                    <a:pt x="380" y="0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4229065" y="20971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4229561" y="209770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4228290" y="209751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1904" h="1269">
                  <a:moveTo>
                    <a:pt x="1168" y="761"/>
                  </a:moveTo>
                  <a:lnTo>
                    <a:pt x="1168" y="380"/>
                  </a:lnTo>
                  <a:lnTo>
                    <a:pt x="1168" y="761"/>
                  </a:lnTo>
                  <a:lnTo>
                    <a:pt x="1168" y="380"/>
                  </a:lnTo>
                  <a:lnTo>
                    <a:pt x="1168" y="761"/>
                  </a:lnTo>
                  <a:lnTo>
                    <a:pt x="1562" y="761"/>
                  </a:lnTo>
                  <a:lnTo>
                    <a:pt x="1168" y="380"/>
                  </a:lnTo>
                  <a:lnTo>
                    <a:pt x="1562" y="380"/>
                  </a:lnTo>
                  <a:lnTo>
                    <a:pt x="1562" y="761"/>
                  </a:lnTo>
                  <a:lnTo>
                    <a:pt x="1168" y="761"/>
                  </a:lnTo>
                  <a:lnTo>
                    <a:pt x="1562" y="761"/>
                  </a:lnTo>
                  <a:lnTo>
                    <a:pt x="1168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4228392" y="209770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584" y="0"/>
                  </a:lnTo>
                </a:path>
                <a:path w="1904" h="635">
                  <a:moveTo>
                    <a:pt x="1168" y="380"/>
                  </a:moveTo>
                  <a:lnTo>
                    <a:pt x="1752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4228684" y="20978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4229459" y="20978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4227897" y="209751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380"/>
                  </a:moveTo>
                  <a:lnTo>
                    <a:pt x="787" y="380"/>
                  </a:lnTo>
                  <a:lnTo>
                    <a:pt x="393" y="380"/>
                  </a:lnTo>
                  <a:lnTo>
                    <a:pt x="787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  <a:path w="1270" h="1269">
                  <a:moveTo>
                    <a:pt x="393" y="380"/>
                  </a:moveTo>
                  <a:lnTo>
                    <a:pt x="787" y="380"/>
                  </a:lnTo>
                  <a:lnTo>
                    <a:pt x="787" y="761"/>
                  </a:lnTo>
                  <a:lnTo>
                    <a:pt x="393" y="1155"/>
                  </a:lnTo>
                  <a:lnTo>
                    <a:pt x="393" y="761"/>
                  </a:lnTo>
                  <a:lnTo>
                    <a:pt x="0" y="761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761"/>
                  </a:lnTo>
                  <a:lnTo>
                    <a:pt x="393" y="761"/>
                  </a:lnTo>
                  <a:lnTo>
                    <a:pt x="393" y="1155"/>
                  </a:lnTo>
                  <a:lnTo>
                    <a:pt x="393" y="761"/>
                  </a:lnTo>
                  <a:lnTo>
                    <a:pt x="787" y="761"/>
                  </a:lnTo>
                  <a:lnTo>
                    <a:pt x="393" y="761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4228684" y="20978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4229853" y="20982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4228684" y="20982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0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0" y="393"/>
                  </a:lnTo>
                  <a:lnTo>
                    <a:pt x="380" y="393"/>
                  </a:lnTo>
                  <a:close/>
                </a:path>
                <a:path w="1270" h="1269">
                  <a:moveTo>
                    <a:pt x="774" y="0"/>
                  </a:moveTo>
                  <a:lnTo>
                    <a:pt x="774" y="393"/>
                  </a:lnTo>
                  <a:lnTo>
                    <a:pt x="774" y="0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774" y="393"/>
                  </a:lnTo>
                  <a:lnTo>
                    <a:pt x="1168" y="393"/>
                  </a:lnTo>
                  <a:lnTo>
                    <a:pt x="774" y="393"/>
                  </a:lnTo>
                  <a:lnTo>
                    <a:pt x="1168" y="393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774" y="393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0" y="393"/>
                  </a:moveTo>
                  <a:lnTo>
                    <a:pt x="380" y="393"/>
                  </a:lnTo>
                  <a:lnTo>
                    <a:pt x="0" y="393"/>
                  </a:lnTo>
                  <a:close/>
                </a:path>
                <a:path w="1270" h="1269">
                  <a:moveTo>
                    <a:pt x="380" y="774"/>
                  </a:moveTo>
                  <a:lnTo>
                    <a:pt x="0" y="774"/>
                  </a:lnTo>
                  <a:lnTo>
                    <a:pt x="38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4212155" y="2061301"/>
              <a:ext cx="19685" cy="38735"/>
            </a:xfrm>
            <a:custGeom>
              <a:avLst/>
              <a:gdLst/>
              <a:ahLst/>
              <a:cxnLst/>
              <a:rect l="l" t="t" r="r" b="b"/>
              <a:pathLst>
                <a:path w="19685" h="38735">
                  <a:moveTo>
                    <a:pt x="18402" y="380"/>
                  </a:moveTo>
                  <a:lnTo>
                    <a:pt x="18008" y="380"/>
                  </a:lnTo>
                  <a:lnTo>
                    <a:pt x="18402" y="761"/>
                  </a:lnTo>
                  <a:lnTo>
                    <a:pt x="18402" y="380"/>
                  </a:lnTo>
                  <a:close/>
                </a:path>
                <a:path w="19685" h="38735">
                  <a:moveTo>
                    <a:pt x="16827" y="0"/>
                  </a:moveTo>
                  <a:lnTo>
                    <a:pt x="16446" y="0"/>
                  </a:lnTo>
                  <a:lnTo>
                    <a:pt x="16827" y="380"/>
                  </a:lnTo>
                  <a:lnTo>
                    <a:pt x="16827" y="0"/>
                  </a:lnTo>
                  <a:close/>
                </a:path>
                <a:path w="19685" h="38735">
                  <a:moveTo>
                    <a:pt x="18796" y="2501"/>
                  </a:moveTo>
                  <a:lnTo>
                    <a:pt x="18796" y="2882"/>
                  </a:lnTo>
                  <a:lnTo>
                    <a:pt x="19177" y="2882"/>
                  </a:lnTo>
                  <a:lnTo>
                    <a:pt x="18796" y="2501"/>
                  </a:lnTo>
                  <a:close/>
                </a:path>
                <a:path w="19685" h="38735">
                  <a:moveTo>
                    <a:pt x="16052" y="5194"/>
                  </a:moveTo>
                  <a:lnTo>
                    <a:pt x="15659" y="5194"/>
                  </a:lnTo>
                  <a:lnTo>
                    <a:pt x="16052" y="5575"/>
                  </a:lnTo>
                  <a:lnTo>
                    <a:pt x="16052" y="5194"/>
                  </a:lnTo>
                  <a:close/>
                </a:path>
                <a:path w="19685" h="38735">
                  <a:moveTo>
                    <a:pt x="15659" y="4038"/>
                  </a:moveTo>
                  <a:lnTo>
                    <a:pt x="15265" y="4419"/>
                  </a:lnTo>
                  <a:lnTo>
                    <a:pt x="15265" y="4813"/>
                  </a:lnTo>
                  <a:lnTo>
                    <a:pt x="15659" y="4813"/>
                  </a:lnTo>
                  <a:lnTo>
                    <a:pt x="15659" y="4038"/>
                  </a:lnTo>
                  <a:close/>
                </a:path>
                <a:path w="19685" h="38735">
                  <a:moveTo>
                    <a:pt x="16052" y="4419"/>
                  </a:moveTo>
                  <a:lnTo>
                    <a:pt x="15659" y="4419"/>
                  </a:lnTo>
                  <a:lnTo>
                    <a:pt x="15659" y="4813"/>
                  </a:lnTo>
                  <a:lnTo>
                    <a:pt x="16052" y="4813"/>
                  </a:lnTo>
                  <a:lnTo>
                    <a:pt x="16052" y="4419"/>
                  </a:lnTo>
                  <a:close/>
                </a:path>
                <a:path w="19685" h="38735">
                  <a:moveTo>
                    <a:pt x="18008" y="6349"/>
                  </a:moveTo>
                  <a:lnTo>
                    <a:pt x="17614" y="6349"/>
                  </a:lnTo>
                  <a:lnTo>
                    <a:pt x="17614" y="6730"/>
                  </a:lnTo>
                  <a:lnTo>
                    <a:pt x="18008" y="6730"/>
                  </a:lnTo>
                  <a:lnTo>
                    <a:pt x="18008" y="6349"/>
                  </a:lnTo>
                  <a:close/>
                </a:path>
                <a:path w="19685" h="38735">
                  <a:moveTo>
                    <a:pt x="12331" y="7696"/>
                  </a:moveTo>
                  <a:lnTo>
                    <a:pt x="11938" y="7696"/>
                  </a:lnTo>
                  <a:lnTo>
                    <a:pt x="12331" y="8089"/>
                  </a:lnTo>
                  <a:lnTo>
                    <a:pt x="12331" y="7696"/>
                  </a:lnTo>
                  <a:close/>
                </a:path>
                <a:path w="19685" h="38735">
                  <a:moveTo>
                    <a:pt x="13119" y="6349"/>
                  </a:moveTo>
                  <a:lnTo>
                    <a:pt x="12725" y="6349"/>
                  </a:lnTo>
                  <a:lnTo>
                    <a:pt x="12725" y="6730"/>
                  </a:lnTo>
                  <a:lnTo>
                    <a:pt x="13119" y="6730"/>
                  </a:lnTo>
                  <a:lnTo>
                    <a:pt x="13119" y="6349"/>
                  </a:lnTo>
                  <a:close/>
                </a:path>
                <a:path w="19685" h="38735">
                  <a:moveTo>
                    <a:pt x="17614" y="8851"/>
                  </a:moveTo>
                  <a:lnTo>
                    <a:pt x="17221" y="8851"/>
                  </a:lnTo>
                  <a:lnTo>
                    <a:pt x="17614" y="9245"/>
                  </a:lnTo>
                  <a:lnTo>
                    <a:pt x="17614" y="8851"/>
                  </a:lnTo>
                  <a:close/>
                </a:path>
                <a:path w="19685" h="38735">
                  <a:moveTo>
                    <a:pt x="17614" y="9626"/>
                  </a:moveTo>
                  <a:lnTo>
                    <a:pt x="17221" y="9626"/>
                  </a:lnTo>
                  <a:lnTo>
                    <a:pt x="17221" y="10007"/>
                  </a:lnTo>
                  <a:lnTo>
                    <a:pt x="17614" y="9626"/>
                  </a:lnTo>
                  <a:close/>
                </a:path>
                <a:path w="19685" h="38735">
                  <a:moveTo>
                    <a:pt x="14478" y="10007"/>
                  </a:moveTo>
                  <a:lnTo>
                    <a:pt x="14287" y="10007"/>
                  </a:lnTo>
                  <a:lnTo>
                    <a:pt x="14287" y="10782"/>
                  </a:lnTo>
                  <a:lnTo>
                    <a:pt x="14871" y="10782"/>
                  </a:lnTo>
                  <a:lnTo>
                    <a:pt x="14871" y="10401"/>
                  </a:lnTo>
                  <a:lnTo>
                    <a:pt x="14478" y="10401"/>
                  </a:lnTo>
                  <a:lnTo>
                    <a:pt x="14478" y="10007"/>
                  </a:lnTo>
                  <a:close/>
                </a:path>
                <a:path w="19685" h="38735">
                  <a:moveTo>
                    <a:pt x="15659" y="10401"/>
                  </a:moveTo>
                  <a:lnTo>
                    <a:pt x="15265" y="10782"/>
                  </a:lnTo>
                  <a:lnTo>
                    <a:pt x="15659" y="10782"/>
                  </a:lnTo>
                  <a:lnTo>
                    <a:pt x="15659" y="10401"/>
                  </a:lnTo>
                  <a:close/>
                </a:path>
                <a:path w="19685" h="38735">
                  <a:moveTo>
                    <a:pt x="14478" y="9626"/>
                  </a:moveTo>
                  <a:lnTo>
                    <a:pt x="14287" y="9626"/>
                  </a:lnTo>
                  <a:lnTo>
                    <a:pt x="14478" y="10007"/>
                  </a:lnTo>
                  <a:lnTo>
                    <a:pt x="14478" y="9626"/>
                  </a:lnTo>
                  <a:close/>
                </a:path>
                <a:path w="19685" h="38735">
                  <a:moveTo>
                    <a:pt x="15659" y="9626"/>
                  </a:moveTo>
                  <a:lnTo>
                    <a:pt x="15265" y="9626"/>
                  </a:lnTo>
                  <a:lnTo>
                    <a:pt x="15265" y="10007"/>
                  </a:lnTo>
                  <a:lnTo>
                    <a:pt x="15659" y="10007"/>
                  </a:lnTo>
                  <a:lnTo>
                    <a:pt x="15659" y="9626"/>
                  </a:lnTo>
                  <a:close/>
                </a:path>
                <a:path w="19685" h="38735">
                  <a:moveTo>
                    <a:pt x="14478" y="9245"/>
                  </a:moveTo>
                  <a:lnTo>
                    <a:pt x="14287" y="9245"/>
                  </a:lnTo>
                  <a:lnTo>
                    <a:pt x="14287" y="9626"/>
                  </a:lnTo>
                  <a:lnTo>
                    <a:pt x="14478" y="9245"/>
                  </a:lnTo>
                  <a:close/>
                </a:path>
                <a:path w="19685" h="38735">
                  <a:moveTo>
                    <a:pt x="13119" y="10782"/>
                  </a:moveTo>
                  <a:lnTo>
                    <a:pt x="12725" y="10782"/>
                  </a:lnTo>
                  <a:lnTo>
                    <a:pt x="12725" y="11163"/>
                  </a:lnTo>
                  <a:lnTo>
                    <a:pt x="13119" y="10782"/>
                  </a:lnTo>
                  <a:close/>
                </a:path>
                <a:path w="19685" h="38735">
                  <a:moveTo>
                    <a:pt x="13119" y="10007"/>
                  </a:moveTo>
                  <a:lnTo>
                    <a:pt x="13119" y="10401"/>
                  </a:lnTo>
                  <a:lnTo>
                    <a:pt x="13500" y="10401"/>
                  </a:lnTo>
                  <a:lnTo>
                    <a:pt x="13119" y="10007"/>
                  </a:lnTo>
                  <a:close/>
                </a:path>
                <a:path w="19685" h="38735">
                  <a:moveTo>
                    <a:pt x="13893" y="10007"/>
                  </a:moveTo>
                  <a:lnTo>
                    <a:pt x="13500" y="10401"/>
                  </a:lnTo>
                  <a:lnTo>
                    <a:pt x="13893" y="10401"/>
                  </a:lnTo>
                  <a:lnTo>
                    <a:pt x="13893" y="10007"/>
                  </a:lnTo>
                  <a:close/>
                </a:path>
                <a:path w="19685" h="38735">
                  <a:moveTo>
                    <a:pt x="10769" y="8470"/>
                  </a:moveTo>
                  <a:lnTo>
                    <a:pt x="10375" y="8470"/>
                  </a:lnTo>
                  <a:lnTo>
                    <a:pt x="10375" y="8851"/>
                  </a:lnTo>
                  <a:lnTo>
                    <a:pt x="10769" y="8851"/>
                  </a:lnTo>
                  <a:lnTo>
                    <a:pt x="10769" y="8470"/>
                  </a:lnTo>
                  <a:close/>
                </a:path>
                <a:path w="19685" h="38735">
                  <a:moveTo>
                    <a:pt x="14478" y="12128"/>
                  </a:moveTo>
                  <a:lnTo>
                    <a:pt x="14287" y="12128"/>
                  </a:lnTo>
                  <a:lnTo>
                    <a:pt x="14287" y="12509"/>
                  </a:lnTo>
                  <a:lnTo>
                    <a:pt x="14478" y="12509"/>
                  </a:lnTo>
                  <a:lnTo>
                    <a:pt x="14478" y="12128"/>
                  </a:lnTo>
                  <a:close/>
                </a:path>
                <a:path w="19685" h="38735">
                  <a:moveTo>
                    <a:pt x="13500" y="12509"/>
                  </a:moveTo>
                  <a:lnTo>
                    <a:pt x="13119" y="12509"/>
                  </a:lnTo>
                  <a:lnTo>
                    <a:pt x="13119" y="12903"/>
                  </a:lnTo>
                  <a:lnTo>
                    <a:pt x="13500" y="12903"/>
                  </a:lnTo>
                  <a:lnTo>
                    <a:pt x="13500" y="12509"/>
                  </a:lnTo>
                  <a:close/>
                </a:path>
                <a:path w="19685" h="38735">
                  <a:moveTo>
                    <a:pt x="9398" y="11747"/>
                  </a:moveTo>
                  <a:lnTo>
                    <a:pt x="9004" y="11747"/>
                  </a:lnTo>
                  <a:lnTo>
                    <a:pt x="9004" y="12128"/>
                  </a:lnTo>
                  <a:lnTo>
                    <a:pt x="9398" y="11747"/>
                  </a:lnTo>
                  <a:close/>
                </a:path>
                <a:path w="19685" h="38735">
                  <a:moveTo>
                    <a:pt x="9588" y="11556"/>
                  </a:moveTo>
                  <a:lnTo>
                    <a:pt x="9398" y="11747"/>
                  </a:lnTo>
                  <a:lnTo>
                    <a:pt x="9588" y="11747"/>
                  </a:lnTo>
                  <a:lnTo>
                    <a:pt x="9588" y="11556"/>
                  </a:lnTo>
                  <a:close/>
                </a:path>
                <a:path w="19685" h="38735">
                  <a:moveTo>
                    <a:pt x="9982" y="14058"/>
                  </a:moveTo>
                  <a:lnTo>
                    <a:pt x="9588" y="14439"/>
                  </a:lnTo>
                  <a:lnTo>
                    <a:pt x="9588" y="14820"/>
                  </a:lnTo>
                  <a:lnTo>
                    <a:pt x="9982" y="14820"/>
                  </a:lnTo>
                  <a:lnTo>
                    <a:pt x="9982" y="14058"/>
                  </a:lnTo>
                  <a:close/>
                </a:path>
                <a:path w="19685" h="38735">
                  <a:moveTo>
                    <a:pt x="11150" y="14833"/>
                  </a:moveTo>
                  <a:lnTo>
                    <a:pt x="10756" y="14833"/>
                  </a:lnTo>
                  <a:lnTo>
                    <a:pt x="10756" y="15214"/>
                  </a:lnTo>
                  <a:lnTo>
                    <a:pt x="11150" y="15214"/>
                  </a:lnTo>
                  <a:lnTo>
                    <a:pt x="11150" y="14833"/>
                  </a:lnTo>
                  <a:close/>
                </a:path>
                <a:path w="19685" h="38735">
                  <a:moveTo>
                    <a:pt x="0" y="11556"/>
                  </a:moveTo>
                  <a:lnTo>
                    <a:pt x="0" y="11747"/>
                  </a:lnTo>
                  <a:lnTo>
                    <a:pt x="203" y="11747"/>
                  </a:lnTo>
                  <a:lnTo>
                    <a:pt x="0" y="11556"/>
                  </a:lnTo>
                  <a:close/>
                </a:path>
                <a:path w="19685" h="38735">
                  <a:moveTo>
                    <a:pt x="6654" y="13665"/>
                  </a:moveTo>
                  <a:lnTo>
                    <a:pt x="6261" y="14058"/>
                  </a:lnTo>
                  <a:lnTo>
                    <a:pt x="6654" y="14058"/>
                  </a:lnTo>
                  <a:lnTo>
                    <a:pt x="6654" y="13665"/>
                  </a:lnTo>
                  <a:close/>
                </a:path>
                <a:path w="19685" h="38735">
                  <a:moveTo>
                    <a:pt x="9004" y="16560"/>
                  </a:moveTo>
                  <a:lnTo>
                    <a:pt x="8610" y="16560"/>
                  </a:lnTo>
                  <a:lnTo>
                    <a:pt x="9004" y="16941"/>
                  </a:lnTo>
                  <a:lnTo>
                    <a:pt x="9004" y="16560"/>
                  </a:lnTo>
                  <a:close/>
                </a:path>
                <a:path w="19685" h="38735">
                  <a:moveTo>
                    <a:pt x="9982" y="20789"/>
                  </a:moveTo>
                  <a:lnTo>
                    <a:pt x="9982" y="21183"/>
                  </a:lnTo>
                  <a:lnTo>
                    <a:pt x="10375" y="21183"/>
                  </a:lnTo>
                  <a:lnTo>
                    <a:pt x="9982" y="20789"/>
                  </a:lnTo>
                  <a:close/>
                </a:path>
                <a:path w="19685" h="38735">
                  <a:moveTo>
                    <a:pt x="11150" y="25222"/>
                  </a:moveTo>
                  <a:lnTo>
                    <a:pt x="10769" y="25222"/>
                  </a:lnTo>
                  <a:lnTo>
                    <a:pt x="10769" y="25615"/>
                  </a:lnTo>
                  <a:lnTo>
                    <a:pt x="11150" y="25615"/>
                  </a:lnTo>
                  <a:lnTo>
                    <a:pt x="11150" y="25222"/>
                  </a:lnTo>
                  <a:close/>
                </a:path>
                <a:path w="19685" h="38735">
                  <a:moveTo>
                    <a:pt x="12331" y="27343"/>
                  </a:moveTo>
                  <a:lnTo>
                    <a:pt x="12331" y="28117"/>
                  </a:lnTo>
                  <a:lnTo>
                    <a:pt x="12725" y="27724"/>
                  </a:lnTo>
                  <a:lnTo>
                    <a:pt x="12331" y="27343"/>
                  </a:lnTo>
                  <a:close/>
                </a:path>
                <a:path w="19685" h="38735">
                  <a:moveTo>
                    <a:pt x="16827" y="32537"/>
                  </a:moveTo>
                  <a:lnTo>
                    <a:pt x="16446" y="32931"/>
                  </a:lnTo>
                  <a:lnTo>
                    <a:pt x="16827" y="32931"/>
                  </a:lnTo>
                  <a:lnTo>
                    <a:pt x="16827" y="32537"/>
                  </a:lnTo>
                  <a:close/>
                </a:path>
                <a:path w="19685" h="38735">
                  <a:moveTo>
                    <a:pt x="16052" y="32156"/>
                  </a:moveTo>
                  <a:lnTo>
                    <a:pt x="15659" y="32537"/>
                  </a:lnTo>
                  <a:lnTo>
                    <a:pt x="16052" y="32537"/>
                  </a:lnTo>
                  <a:lnTo>
                    <a:pt x="16052" y="32156"/>
                  </a:lnTo>
                  <a:close/>
                </a:path>
                <a:path w="19685" h="38735">
                  <a:moveTo>
                    <a:pt x="18008" y="36207"/>
                  </a:moveTo>
                  <a:lnTo>
                    <a:pt x="17614" y="36207"/>
                  </a:lnTo>
                  <a:lnTo>
                    <a:pt x="17614" y="36969"/>
                  </a:lnTo>
                  <a:lnTo>
                    <a:pt x="18008" y="36588"/>
                  </a:lnTo>
                  <a:lnTo>
                    <a:pt x="18008" y="36207"/>
                  </a:lnTo>
                  <a:close/>
                </a:path>
                <a:path w="19685" h="38735">
                  <a:moveTo>
                    <a:pt x="16052" y="36207"/>
                  </a:moveTo>
                  <a:lnTo>
                    <a:pt x="15659" y="36588"/>
                  </a:lnTo>
                  <a:lnTo>
                    <a:pt x="16052" y="36588"/>
                  </a:lnTo>
                  <a:lnTo>
                    <a:pt x="16052" y="36207"/>
                  </a:lnTo>
                  <a:close/>
                </a:path>
                <a:path w="19685" h="38735">
                  <a:moveTo>
                    <a:pt x="16446" y="35813"/>
                  </a:moveTo>
                  <a:lnTo>
                    <a:pt x="16052" y="36207"/>
                  </a:lnTo>
                  <a:lnTo>
                    <a:pt x="16446" y="36207"/>
                  </a:lnTo>
                  <a:lnTo>
                    <a:pt x="16446" y="35813"/>
                  </a:lnTo>
                  <a:close/>
                </a:path>
                <a:path w="19685" h="38735">
                  <a:moveTo>
                    <a:pt x="16052" y="36969"/>
                  </a:moveTo>
                  <a:lnTo>
                    <a:pt x="15659" y="36969"/>
                  </a:lnTo>
                  <a:lnTo>
                    <a:pt x="15659" y="37363"/>
                  </a:lnTo>
                  <a:lnTo>
                    <a:pt x="16052" y="36969"/>
                  </a:lnTo>
                  <a:close/>
                </a:path>
                <a:path w="19685" h="38735">
                  <a:moveTo>
                    <a:pt x="18008" y="37744"/>
                  </a:moveTo>
                  <a:lnTo>
                    <a:pt x="18008" y="38125"/>
                  </a:lnTo>
                  <a:lnTo>
                    <a:pt x="18402" y="38125"/>
                  </a:lnTo>
                  <a:lnTo>
                    <a:pt x="18008" y="37744"/>
                  </a:lnTo>
                  <a:close/>
                </a:path>
                <a:path w="19685" h="38735">
                  <a:moveTo>
                    <a:pt x="18402" y="38138"/>
                  </a:moveTo>
                  <a:lnTo>
                    <a:pt x="18008" y="38138"/>
                  </a:lnTo>
                  <a:lnTo>
                    <a:pt x="18008" y="38519"/>
                  </a:lnTo>
                  <a:lnTo>
                    <a:pt x="18402" y="38519"/>
                  </a:lnTo>
                  <a:lnTo>
                    <a:pt x="18402" y="38138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4228602" y="206130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1562" y="380"/>
                  </a:moveTo>
                  <a:lnTo>
                    <a:pt x="1955" y="380"/>
                  </a:lnTo>
                  <a:lnTo>
                    <a:pt x="1955" y="761"/>
                  </a:lnTo>
                  <a:lnTo>
                    <a:pt x="1955" y="380"/>
                  </a:lnTo>
                  <a:lnTo>
                    <a:pt x="1562" y="380"/>
                  </a:lnTo>
                  <a:lnTo>
                    <a:pt x="1955" y="380"/>
                  </a:lnTo>
                  <a:lnTo>
                    <a:pt x="1562" y="380"/>
                  </a:lnTo>
                  <a:close/>
                </a:path>
                <a:path w="3175" h="1269">
                  <a:moveTo>
                    <a:pt x="1562" y="380"/>
                  </a:moveTo>
                  <a:lnTo>
                    <a:pt x="1955" y="761"/>
                  </a:lnTo>
                  <a:lnTo>
                    <a:pt x="1562" y="380"/>
                  </a:lnTo>
                  <a:close/>
                </a:path>
                <a:path w="3175" h="1269">
                  <a:moveTo>
                    <a:pt x="0" y="0"/>
                  </a:moveTo>
                  <a:lnTo>
                    <a:pt x="380" y="0"/>
                  </a:lnTo>
                  <a:lnTo>
                    <a:pt x="380" y="380"/>
                  </a:lnTo>
                  <a:lnTo>
                    <a:pt x="0" y="0"/>
                  </a:lnTo>
                  <a:close/>
                </a:path>
                <a:path w="3175" h="1269">
                  <a:moveTo>
                    <a:pt x="380" y="380"/>
                  </a:moveTo>
                  <a:lnTo>
                    <a:pt x="774" y="761"/>
                  </a:lnTo>
                  <a:lnTo>
                    <a:pt x="380" y="380"/>
                  </a:lnTo>
                  <a:close/>
                </a:path>
                <a:path w="3175" h="1269">
                  <a:moveTo>
                    <a:pt x="1955" y="761"/>
                  </a:moveTo>
                  <a:lnTo>
                    <a:pt x="1562" y="761"/>
                  </a:lnTo>
                  <a:lnTo>
                    <a:pt x="1955" y="761"/>
                  </a:lnTo>
                  <a:close/>
                </a:path>
                <a:path w="3175" h="1269">
                  <a:moveTo>
                    <a:pt x="2730" y="1155"/>
                  </a:moveTo>
                  <a:lnTo>
                    <a:pt x="2349" y="1155"/>
                  </a:lnTo>
                  <a:lnTo>
                    <a:pt x="2730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4230164" y="20620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4228983" y="2063218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1905">
                  <a:moveTo>
                    <a:pt x="2349" y="965"/>
                  </a:moveTo>
                  <a:lnTo>
                    <a:pt x="1968" y="965"/>
                  </a:lnTo>
                  <a:lnTo>
                    <a:pt x="1968" y="584"/>
                  </a:lnTo>
                  <a:lnTo>
                    <a:pt x="2349" y="965"/>
                  </a:lnTo>
                  <a:close/>
                </a:path>
                <a:path w="2539" h="1905">
                  <a:moveTo>
                    <a:pt x="2349" y="1346"/>
                  </a:moveTo>
                  <a:lnTo>
                    <a:pt x="1968" y="965"/>
                  </a:lnTo>
                  <a:lnTo>
                    <a:pt x="2349" y="1346"/>
                  </a:lnTo>
                  <a:lnTo>
                    <a:pt x="2349" y="965"/>
                  </a:lnTo>
                  <a:lnTo>
                    <a:pt x="2349" y="1346"/>
                  </a:lnTo>
                  <a:lnTo>
                    <a:pt x="2349" y="965"/>
                  </a:lnTo>
                  <a:lnTo>
                    <a:pt x="2349" y="1346"/>
                  </a:lnTo>
                  <a:close/>
                </a:path>
                <a:path w="2539" h="1905">
                  <a:moveTo>
                    <a:pt x="393" y="965"/>
                  </a:moveTo>
                  <a:lnTo>
                    <a:pt x="0" y="965"/>
                  </a:lnTo>
                  <a:lnTo>
                    <a:pt x="393" y="9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4229872" y="206514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4227916" y="20647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4226633" y="2065339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3530" y="380"/>
                  </a:moveTo>
                  <a:lnTo>
                    <a:pt x="3530" y="774"/>
                  </a:lnTo>
                  <a:lnTo>
                    <a:pt x="3530" y="380"/>
                  </a:lnTo>
                  <a:lnTo>
                    <a:pt x="3136" y="774"/>
                  </a:lnTo>
                  <a:lnTo>
                    <a:pt x="3530" y="380"/>
                  </a:lnTo>
                  <a:close/>
                </a:path>
                <a:path w="4445" h="2539">
                  <a:moveTo>
                    <a:pt x="3530" y="380"/>
                  </a:moveTo>
                  <a:lnTo>
                    <a:pt x="3136" y="774"/>
                  </a:lnTo>
                  <a:lnTo>
                    <a:pt x="3530" y="380"/>
                  </a:lnTo>
                  <a:lnTo>
                    <a:pt x="3136" y="380"/>
                  </a:lnTo>
                  <a:lnTo>
                    <a:pt x="3530" y="380"/>
                  </a:lnTo>
                  <a:close/>
                </a:path>
                <a:path w="4445" h="2539">
                  <a:moveTo>
                    <a:pt x="1181" y="0"/>
                  </a:moveTo>
                  <a:lnTo>
                    <a:pt x="1181" y="380"/>
                  </a:lnTo>
                  <a:lnTo>
                    <a:pt x="787" y="380"/>
                  </a:lnTo>
                  <a:lnTo>
                    <a:pt x="1181" y="380"/>
                  </a:lnTo>
                  <a:lnTo>
                    <a:pt x="1181" y="774"/>
                  </a:lnTo>
                  <a:lnTo>
                    <a:pt x="787" y="774"/>
                  </a:lnTo>
                  <a:lnTo>
                    <a:pt x="787" y="380"/>
                  </a:lnTo>
                  <a:lnTo>
                    <a:pt x="1181" y="380"/>
                  </a:lnTo>
                  <a:lnTo>
                    <a:pt x="1181" y="0"/>
                  </a:lnTo>
                  <a:close/>
                </a:path>
                <a:path w="4445" h="2539">
                  <a:moveTo>
                    <a:pt x="1574" y="380"/>
                  </a:moveTo>
                  <a:lnTo>
                    <a:pt x="1574" y="774"/>
                  </a:lnTo>
                  <a:lnTo>
                    <a:pt x="1181" y="774"/>
                  </a:lnTo>
                  <a:lnTo>
                    <a:pt x="1181" y="380"/>
                  </a:lnTo>
                  <a:lnTo>
                    <a:pt x="1181" y="774"/>
                  </a:lnTo>
                  <a:lnTo>
                    <a:pt x="1181" y="380"/>
                  </a:lnTo>
                  <a:lnTo>
                    <a:pt x="1574" y="380"/>
                  </a:lnTo>
                  <a:lnTo>
                    <a:pt x="1181" y="380"/>
                  </a:lnTo>
                  <a:lnTo>
                    <a:pt x="1574" y="380"/>
                  </a:lnTo>
                  <a:lnTo>
                    <a:pt x="1181" y="380"/>
                  </a:lnTo>
                  <a:lnTo>
                    <a:pt x="1574" y="380"/>
                  </a:lnTo>
                  <a:close/>
                </a:path>
                <a:path w="4445" h="2539">
                  <a:moveTo>
                    <a:pt x="1181" y="380"/>
                  </a:moveTo>
                  <a:lnTo>
                    <a:pt x="787" y="380"/>
                  </a:lnTo>
                  <a:lnTo>
                    <a:pt x="1181" y="0"/>
                  </a:lnTo>
                  <a:lnTo>
                    <a:pt x="1181" y="380"/>
                  </a:lnTo>
                  <a:close/>
                </a:path>
                <a:path w="4445" h="2539">
                  <a:moveTo>
                    <a:pt x="787" y="380"/>
                  </a:moveTo>
                  <a:lnTo>
                    <a:pt x="393" y="380"/>
                  </a:lnTo>
                  <a:lnTo>
                    <a:pt x="787" y="380"/>
                  </a:lnTo>
                  <a:lnTo>
                    <a:pt x="393" y="380"/>
                  </a:lnTo>
                  <a:lnTo>
                    <a:pt x="787" y="380"/>
                  </a:lnTo>
                  <a:close/>
                </a:path>
                <a:path w="4445" h="2539">
                  <a:moveTo>
                    <a:pt x="787" y="380"/>
                  </a:moveTo>
                  <a:lnTo>
                    <a:pt x="393" y="380"/>
                  </a:lnTo>
                  <a:lnTo>
                    <a:pt x="787" y="380"/>
                  </a:lnTo>
                  <a:close/>
                </a:path>
                <a:path w="4445" h="2539">
                  <a:moveTo>
                    <a:pt x="2743" y="1155"/>
                  </a:moveTo>
                  <a:lnTo>
                    <a:pt x="2349" y="1155"/>
                  </a:lnTo>
                  <a:lnTo>
                    <a:pt x="2743" y="1155"/>
                  </a:lnTo>
                  <a:close/>
                </a:path>
                <a:path w="4445" h="2539">
                  <a:moveTo>
                    <a:pt x="393" y="380"/>
                  </a:moveTo>
                  <a:lnTo>
                    <a:pt x="0" y="380"/>
                  </a:lnTo>
                  <a:lnTo>
                    <a:pt x="393" y="380"/>
                  </a:lnTo>
                  <a:close/>
                </a:path>
                <a:path w="4445" h="2539">
                  <a:moveTo>
                    <a:pt x="1181" y="1155"/>
                  </a:moveTo>
                  <a:lnTo>
                    <a:pt x="1574" y="1155"/>
                  </a:lnTo>
                  <a:lnTo>
                    <a:pt x="1181" y="1155"/>
                  </a:lnTo>
                  <a:lnTo>
                    <a:pt x="1574" y="1155"/>
                  </a:lnTo>
                  <a:lnTo>
                    <a:pt x="1574" y="1536"/>
                  </a:lnTo>
                  <a:lnTo>
                    <a:pt x="1181" y="1155"/>
                  </a:lnTo>
                  <a:lnTo>
                    <a:pt x="1574" y="774"/>
                  </a:lnTo>
                  <a:lnTo>
                    <a:pt x="1181" y="1155"/>
                  </a:lnTo>
                  <a:lnTo>
                    <a:pt x="1574" y="1155"/>
                  </a:lnTo>
                  <a:lnTo>
                    <a:pt x="1181" y="1155"/>
                  </a:lnTo>
                  <a:close/>
                </a:path>
                <a:path w="4445" h="2539">
                  <a:moveTo>
                    <a:pt x="4318" y="1930"/>
                  </a:moveTo>
                  <a:lnTo>
                    <a:pt x="3924" y="1930"/>
                  </a:lnTo>
                  <a:lnTo>
                    <a:pt x="3530" y="1930"/>
                  </a:lnTo>
                  <a:lnTo>
                    <a:pt x="3924" y="1930"/>
                  </a:lnTo>
                  <a:lnTo>
                    <a:pt x="4318" y="1930"/>
                  </a:lnTo>
                  <a:close/>
                </a:path>
                <a:path w="4445" h="2539">
                  <a:moveTo>
                    <a:pt x="787" y="1155"/>
                  </a:moveTo>
                  <a:lnTo>
                    <a:pt x="393" y="1155"/>
                  </a:lnTo>
                  <a:lnTo>
                    <a:pt x="787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4227027" y="20664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4225655" y="206687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508" y="774"/>
                  </a:moveTo>
                  <a:lnTo>
                    <a:pt x="4508" y="1155"/>
                  </a:lnTo>
                  <a:lnTo>
                    <a:pt x="4508" y="774"/>
                  </a:lnTo>
                  <a:lnTo>
                    <a:pt x="4508" y="1155"/>
                  </a:lnTo>
                  <a:lnTo>
                    <a:pt x="4508" y="774"/>
                  </a:lnTo>
                  <a:lnTo>
                    <a:pt x="4508" y="1155"/>
                  </a:lnTo>
                  <a:lnTo>
                    <a:pt x="4114" y="1155"/>
                  </a:lnTo>
                  <a:lnTo>
                    <a:pt x="4114" y="774"/>
                  </a:lnTo>
                  <a:lnTo>
                    <a:pt x="4508" y="774"/>
                  </a:lnTo>
                  <a:close/>
                </a:path>
                <a:path w="5079" h="1269">
                  <a:moveTo>
                    <a:pt x="393" y="0"/>
                  </a:moveTo>
                  <a:lnTo>
                    <a:pt x="787" y="0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393" y="0"/>
                  </a:lnTo>
                  <a:close/>
                </a:path>
                <a:path w="5079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4227814" y="20680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4229376" y="2068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4224487" y="20676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4225655" y="20676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4224881" y="2067651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4889" y="1346"/>
                  </a:moveTo>
                  <a:lnTo>
                    <a:pt x="4495" y="1346"/>
                  </a:lnTo>
                  <a:lnTo>
                    <a:pt x="4889" y="1346"/>
                  </a:lnTo>
                  <a:lnTo>
                    <a:pt x="4495" y="1346"/>
                  </a:lnTo>
                  <a:lnTo>
                    <a:pt x="4889" y="1346"/>
                  </a:lnTo>
                  <a:close/>
                </a:path>
                <a:path w="5079" h="1905">
                  <a:moveTo>
                    <a:pt x="393" y="0"/>
                  </a:move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4225274" y="20680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4228602" y="20689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4227027" y="20689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4228983" y="20693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4227027" y="20689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4223699" y="2068235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283" y="1536"/>
                  </a:moveTo>
                  <a:lnTo>
                    <a:pt x="5676" y="1536"/>
                  </a:lnTo>
                  <a:lnTo>
                    <a:pt x="5283" y="1536"/>
                  </a:lnTo>
                  <a:close/>
                </a:path>
                <a:path w="5714" h="2539">
                  <a:moveTo>
                    <a:pt x="787" y="381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787" y="0"/>
                  </a:lnTo>
                  <a:lnTo>
                    <a:pt x="787" y="381"/>
                  </a:lnTo>
                  <a:close/>
                </a:path>
                <a:path w="5714" h="2539">
                  <a:moveTo>
                    <a:pt x="5283" y="1536"/>
                  </a:moveTo>
                  <a:lnTo>
                    <a:pt x="5283" y="1917"/>
                  </a:lnTo>
                  <a:lnTo>
                    <a:pt x="4902" y="1917"/>
                  </a:lnTo>
                  <a:lnTo>
                    <a:pt x="4902" y="1536"/>
                  </a:lnTo>
                  <a:lnTo>
                    <a:pt x="4902" y="1917"/>
                  </a:lnTo>
                  <a:lnTo>
                    <a:pt x="4902" y="1536"/>
                  </a:lnTo>
                  <a:lnTo>
                    <a:pt x="5283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4226049" y="20689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4228602" y="20697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4229770" y="20701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4223306" y="2068616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6464" y="1536"/>
                  </a:moveTo>
                  <a:lnTo>
                    <a:pt x="6464" y="1930"/>
                  </a:lnTo>
                  <a:lnTo>
                    <a:pt x="6070" y="1536"/>
                  </a:lnTo>
                  <a:lnTo>
                    <a:pt x="6464" y="1536"/>
                  </a:lnTo>
                  <a:close/>
                </a:path>
                <a:path w="6985" h="2539">
                  <a:moveTo>
                    <a:pt x="787" y="380"/>
                  </a:moveTo>
                  <a:lnTo>
                    <a:pt x="1181" y="380"/>
                  </a:lnTo>
                  <a:lnTo>
                    <a:pt x="787" y="380"/>
                  </a:lnTo>
                  <a:lnTo>
                    <a:pt x="1181" y="380"/>
                  </a:lnTo>
                  <a:lnTo>
                    <a:pt x="1181" y="774"/>
                  </a:lnTo>
                  <a:lnTo>
                    <a:pt x="787" y="380"/>
                  </a:lnTo>
                  <a:lnTo>
                    <a:pt x="1181" y="380"/>
                  </a:lnTo>
                  <a:lnTo>
                    <a:pt x="787" y="380"/>
                  </a:lnTo>
                  <a:close/>
                </a:path>
                <a:path w="6985" h="2539">
                  <a:moveTo>
                    <a:pt x="0" y="380"/>
                  </a:moveTo>
                  <a:lnTo>
                    <a:pt x="0" y="0"/>
                  </a:lnTo>
                  <a:lnTo>
                    <a:pt x="0" y="380"/>
                  </a:lnTo>
                  <a:lnTo>
                    <a:pt x="393" y="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4229376" y="20709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4222531" y="2068997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7238" y="2311"/>
                  </a:moveTo>
                  <a:lnTo>
                    <a:pt x="6845" y="2311"/>
                  </a:lnTo>
                  <a:lnTo>
                    <a:pt x="6845" y="1930"/>
                  </a:lnTo>
                  <a:lnTo>
                    <a:pt x="6845" y="2311"/>
                  </a:lnTo>
                  <a:lnTo>
                    <a:pt x="7238" y="1930"/>
                  </a:lnTo>
                  <a:lnTo>
                    <a:pt x="7238" y="2311"/>
                  </a:lnTo>
                  <a:close/>
                </a:path>
                <a:path w="7620" h="2539">
                  <a:moveTo>
                    <a:pt x="6070" y="1930"/>
                  </a:moveTo>
                  <a:lnTo>
                    <a:pt x="5676" y="1930"/>
                  </a:lnTo>
                  <a:lnTo>
                    <a:pt x="5283" y="1930"/>
                  </a:lnTo>
                  <a:lnTo>
                    <a:pt x="5676" y="1930"/>
                  </a:lnTo>
                  <a:lnTo>
                    <a:pt x="6070" y="1930"/>
                  </a:lnTo>
                  <a:lnTo>
                    <a:pt x="5676" y="1930"/>
                  </a:lnTo>
                  <a:lnTo>
                    <a:pt x="6070" y="1930"/>
                  </a:lnTo>
                  <a:close/>
                </a:path>
                <a:path w="7620" h="2539">
                  <a:moveTo>
                    <a:pt x="774" y="393"/>
                  </a:moveTo>
                  <a:lnTo>
                    <a:pt x="774" y="0"/>
                  </a:lnTo>
                  <a:lnTo>
                    <a:pt x="774" y="393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774" y="393"/>
                  </a:lnTo>
                  <a:close/>
                </a:path>
                <a:path w="7620" h="2539">
                  <a:moveTo>
                    <a:pt x="4495" y="1549"/>
                  </a:moveTo>
                  <a:lnTo>
                    <a:pt x="4102" y="1549"/>
                  </a:lnTo>
                  <a:lnTo>
                    <a:pt x="4495" y="1549"/>
                  </a:lnTo>
                  <a:lnTo>
                    <a:pt x="4102" y="1549"/>
                  </a:lnTo>
                  <a:lnTo>
                    <a:pt x="4495" y="1549"/>
                  </a:lnTo>
                  <a:close/>
                </a:path>
                <a:path w="7620" h="2539">
                  <a:moveTo>
                    <a:pt x="3517" y="1155"/>
                  </a:moveTo>
                  <a:lnTo>
                    <a:pt x="3124" y="1155"/>
                  </a:lnTo>
                  <a:lnTo>
                    <a:pt x="3517" y="1155"/>
                  </a:lnTo>
                  <a:close/>
                </a:path>
                <a:path w="7620" h="2539">
                  <a:moveTo>
                    <a:pt x="4889" y="1930"/>
                  </a:moveTo>
                  <a:lnTo>
                    <a:pt x="5283" y="1930"/>
                  </a:lnTo>
                  <a:lnTo>
                    <a:pt x="5283" y="2311"/>
                  </a:lnTo>
                  <a:lnTo>
                    <a:pt x="4889" y="2311"/>
                  </a:lnTo>
                  <a:lnTo>
                    <a:pt x="4889" y="1930"/>
                  </a:lnTo>
                  <a:close/>
                </a:path>
                <a:path w="7620" h="2539">
                  <a:moveTo>
                    <a:pt x="5283" y="1930"/>
                  </a:moveTo>
                  <a:lnTo>
                    <a:pt x="4889" y="1930"/>
                  </a:lnTo>
                </a:path>
                <a:path w="7620" h="2539">
                  <a:moveTo>
                    <a:pt x="774" y="393"/>
                  </a:moveTo>
                  <a:lnTo>
                    <a:pt x="393" y="393"/>
                  </a:lnTo>
                  <a:lnTo>
                    <a:pt x="774" y="393"/>
                  </a:lnTo>
                  <a:lnTo>
                    <a:pt x="393" y="393"/>
                  </a:lnTo>
                  <a:lnTo>
                    <a:pt x="774" y="393"/>
                  </a:lnTo>
                  <a:close/>
                </a:path>
                <a:path w="7620" h="2539">
                  <a:moveTo>
                    <a:pt x="4889" y="1930"/>
                  </a:moveTo>
                  <a:lnTo>
                    <a:pt x="4495" y="1930"/>
                  </a:lnTo>
                  <a:lnTo>
                    <a:pt x="4889" y="1930"/>
                  </a:lnTo>
                  <a:close/>
                </a:path>
                <a:path w="7620" h="2539">
                  <a:moveTo>
                    <a:pt x="3911" y="1930"/>
                  </a:moveTo>
                  <a:lnTo>
                    <a:pt x="3911" y="1549"/>
                  </a:lnTo>
                  <a:lnTo>
                    <a:pt x="4102" y="1549"/>
                  </a:lnTo>
                  <a:lnTo>
                    <a:pt x="3911" y="1930"/>
                  </a:lnTo>
                  <a:close/>
                </a:path>
                <a:path w="7620" h="2539">
                  <a:moveTo>
                    <a:pt x="3517" y="1549"/>
                  </a:moveTo>
                  <a:lnTo>
                    <a:pt x="3517" y="1930"/>
                  </a:lnTo>
                  <a:lnTo>
                    <a:pt x="3517" y="1549"/>
                  </a:lnTo>
                  <a:lnTo>
                    <a:pt x="3124" y="1549"/>
                  </a:lnTo>
                  <a:lnTo>
                    <a:pt x="3517" y="1549"/>
                  </a:lnTo>
                  <a:lnTo>
                    <a:pt x="3124" y="1549"/>
                  </a:lnTo>
                  <a:lnTo>
                    <a:pt x="3517" y="1549"/>
                  </a:lnTo>
                  <a:lnTo>
                    <a:pt x="3124" y="1549"/>
                  </a:lnTo>
                  <a:lnTo>
                    <a:pt x="3517" y="1549"/>
                  </a:lnTo>
                  <a:close/>
                </a:path>
                <a:path w="7620" h="2539">
                  <a:moveTo>
                    <a:pt x="0" y="774"/>
                  </a:moveTo>
                  <a:lnTo>
                    <a:pt x="393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4222531" y="20697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4222531" y="2069772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3911" y="1155"/>
                  </a:moveTo>
                  <a:lnTo>
                    <a:pt x="4102" y="1155"/>
                  </a:lnTo>
                  <a:lnTo>
                    <a:pt x="4102" y="1536"/>
                  </a:lnTo>
                  <a:lnTo>
                    <a:pt x="3911" y="1155"/>
                  </a:lnTo>
                  <a:lnTo>
                    <a:pt x="3911" y="1536"/>
                  </a:lnTo>
                  <a:lnTo>
                    <a:pt x="3911" y="1155"/>
                  </a:lnTo>
                  <a:close/>
                </a:path>
                <a:path w="4445" h="1905">
                  <a:moveTo>
                    <a:pt x="393" y="0"/>
                  </a:move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4227027" y="20713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4226443" y="207130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4223014" y="207034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584" y="0"/>
                  </a:lnTo>
                </a:path>
                <a:path w="4445" h="1269">
                  <a:moveTo>
                    <a:pt x="3327" y="1155"/>
                  </a:moveTo>
                  <a:lnTo>
                    <a:pt x="3911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4225655" y="20709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4226443" y="20713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4227421" y="20717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4222531" y="20701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4225655" y="2071308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393"/>
                  </a:moveTo>
                  <a:lnTo>
                    <a:pt x="0" y="393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close/>
                </a:path>
                <a:path w="1270" h="635">
                  <a:moveTo>
                    <a:pt x="787" y="393"/>
                  </a:moveTo>
                  <a:lnTo>
                    <a:pt x="977" y="393"/>
                  </a:lnTo>
                  <a:lnTo>
                    <a:pt x="787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4222239" y="207073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584" y="0"/>
                  </a:lnTo>
                </a:path>
                <a:path w="5079" h="1269">
                  <a:moveTo>
                    <a:pt x="4495" y="1155"/>
                  </a:moveTo>
                  <a:lnTo>
                    <a:pt x="5080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4224881" y="207130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774"/>
                  </a:moveTo>
                  <a:lnTo>
                    <a:pt x="0" y="1155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774" y="393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393" y="393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4207266" y="20653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4225655" y="2071702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904" h="635">
                  <a:moveTo>
                    <a:pt x="1371" y="381"/>
                  </a:moveTo>
                  <a:lnTo>
                    <a:pt x="977" y="381"/>
                  </a:lnTo>
                  <a:lnTo>
                    <a:pt x="1371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4226443" y="20717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4225274" y="207170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381"/>
                  </a:moveTo>
                  <a:lnTo>
                    <a:pt x="380" y="381"/>
                  </a:lnTo>
                  <a:lnTo>
                    <a:pt x="0" y="381"/>
                  </a:lnTo>
                  <a:lnTo>
                    <a:pt x="380" y="381"/>
                  </a:lnTo>
                  <a:lnTo>
                    <a:pt x="380" y="0"/>
                  </a:lnTo>
                  <a:lnTo>
                    <a:pt x="380" y="381"/>
                  </a:lnTo>
                  <a:lnTo>
                    <a:pt x="0" y="381"/>
                  </a:lnTo>
                  <a:close/>
                </a:path>
                <a:path w="2539" h="1269">
                  <a:moveTo>
                    <a:pt x="2146" y="762"/>
                  </a:moveTo>
                  <a:lnTo>
                    <a:pt x="1752" y="762"/>
                  </a:lnTo>
                  <a:lnTo>
                    <a:pt x="2146" y="762"/>
                  </a:lnTo>
                  <a:close/>
                </a:path>
                <a:path w="2539" h="1269">
                  <a:moveTo>
                    <a:pt x="380" y="381"/>
                  </a:moveTo>
                  <a:lnTo>
                    <a:pt x="0" y="381"/>
                  </a:lnTo>
                  <a:lnTo>
                    <a:pt x="38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4225655" y="20720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4225655" y="207246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977" y="393"/>
                  </a:moveTo>
                  <a:lnTo>
                    <a:pt x="787" y="393"/>
                  </a:lnTo>
                  <a:lnTo>
                    <a:pt x="977" y="393"/>
                  </a:lnTo>
                  <a:lnTo>
                    <a:pt x="977" y="0"/>
                  </a:lnTo>
                  <a:lnTo>
                    <a:pt x="977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4208244" y="20668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4223699" y="20720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4221744" y="2072083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5714" h="1905">
                  <a:moveTo>
                    <a:pt x="4889" y="1346"/>
                  </a:moveTo>
                  <a:lnTo>
                    <a:pt x="4889" y="1727"/>
                  </a:lnTo>
                  <a:lnTo>
                    <a:pt x="4889" y="1346"/>
                  </a:lnTo>
                  <a:lnTo>
                    <a:pt x="4889" y="1727"/>
                  </a:lnTo>
                  <a:lnTo>
                    <a:pt x="4699" y="1727"/>
                  </a:lnTo>
                  <a:lnTo>
                    <a:pt x="4889" y="1727"/>
                  </a:lnTo>
                  <a:lnTo>
                    <a:pt x="4699" y="1727"/>
                  </a:lnTo>
                  <a:lnTo>
                    <a:pt x="4889" y="1727"/>
                  </a:lnTo>
                  <a:lnTo>
                    <a:pt x="5283" y="1346"/>
                  </a:lnTo>
                  <a:lnTo>
                    <a:pt x="4889" y="1727"/>
                  </a:lnTo>
                  <a:lnTo>
                    <a:pt x="4699" y="1727"/>
                  </a:lnTo>
                  <a:lnTo>
                    <a:pt x="4699" y="1346"/>
                  </a:lnTo>
                  <a:lnTo>
                    <a:pt x="4889" y="1346"/>
                  </a:lnTo>
                  <a:lnTo>
                    <a:pt x="4699" y="1346"/>
                  </a:lnTo>
                  <a:lnTo>
                    <a:pt x="4889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4224487" y="20728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4224093" y="20730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4221553" y="2072858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3721" y="952"/>
                  </a:moveTo>
                  <a:lnTo>
                    <a:pt x="4102" y="952"/>
                  </a:lnTo>
                  <a:lnTo>
                    <a:pt x="3721" y="952"/>
                  </a:lnTo>
                  <a:lnTo>
                    <a:pt x="4102" y="952"/>
                  </a:lnTo>
                  <a:lnTo>
                    <a:pt x="4102" y="1346"/>
                  </a:lnTo>
                  <a:lnTo>
                    <a:pt x="3721" y="1346"/>
                  </a:lnTo>
                  <a:lnTo>
                    <a:pt x="3721" y="952"/>
                  </a:lnTo>
                  <a:close/>
                </a:path>
                <a:path w="4445" h="1905">
                  <a:moveTo>
                    <a:pt x="2933" y="571"/>
                  </a:moveTo>
                  <a:lnTo>
                    <a:pt x="2933" y="952"/>
                  </a:lnTo>
                  <a:lnTo>
                    <a:pt x="3327" y="952"/>
                  </a:lnTo>
                  <a:lnTo>
                    <a:pt x="2933" y="952"/>
                  </a:lnTo>
                  <a:lnTo>
                    <a:pt x="2933" y="571"/>
                  </a:lnTo>
                  <a:close/>
                </a:path>
                <a:path w="4445" h="1905">
                  <a:moveTo>
                    <a:pt x="190" y="0"/>
                  </a:moveTo>
                  <a:lnTo>
                    <a:pt x="190" y="190"/>
                  </a:lnTo>
                  <a:lnTo>
                    <a:pt x="0" y="19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4221553" y="20728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4220766" y="2072858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787" y="0"/>
                  </a:moveTo>
                  <a:lnTo>
                    <a:pt x="787" y="190"/>
                  </a:lnTo>
                  <a:lnTo>
                    <a:pt x="393" y="190"/>
                  </a:lnTo>
                  <a:lnTo>
                    <a:pt x="393" y="571"/>
                  </a:lnTo>
                  <a:lnTo>
                    <a:pt x="393" y="190"/>
                  </a:lnTo>
                  <a:lnTo>
                    <a:pt x="393" y="571"/>
                  </a:lnTo>
                  <a:lnTo>
                    <a:pt x="393" y="190"/>
                  </a:lnTo>
                  <a:lnTo>
                    <a:pt x="787" y="190"/>
                  </a:lnTo>
                  <a:lnTo>
                    <a:pt x="393" y="571"/>
                  </a:lnTo>
                  <a:lnTo>
                    <a:pt x="393" y="190"/>
                  </a:lnTo>
                  <a:lnTo>
                    <a:pt x="393" y="571"/>
                  </a:lnTo>
                  <a:lnTo>
                    <a:pt x="393" y="190"/>
                  </a:lnTo>
                  <a:lnTo>
                    <a:pt x="393" y="571"/>
                  </a:lnTo>
                  <a:lnTo>
                    <a:pt x="393" y="190"/>
                  </a:lnTo>
                  <a:lnTo>
                    <a:pt x="787" y="190"/>
                  </a:lnTo>
                  <a:lnTo>
                    <a:pt x="787" y="0"/>
                  </a:lnTo>
                  <a:close/>
                </a:path>
                <a:path w="4445" h="1905">
                  <a:moveTo>
                    <a:pt x="393" y="190"/>
                  </a:moveTo>
                  <a:lnTo>
                    <a:pt x="0" y="190"/>
                  </a:lnTo>
                  <a:lnTo>
                    <a:pt x="393" y="190"/>
                  </a:lnTo>
                  <a:close/>
                </a:path>
                <a:path w="4445" h="1905">
                  <a:moveTo>
                    <a:pt x="4114" y="1727"/>
                  </a:moveTo>
                  <a:lnTo>
                    <a:pt x="3721" y="1727"/>
                  </a:lnTo>
                  <a:lnTo>
                    <a:pt x="4114" y="172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4223699" y="20742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4219978" y="2073429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3721" y="1155"/>
                  </a:moveTo>
                  <a:lnTo>
                    <a:pt x="4114" y="1155"/>
                  </a:lnTo>
                  <a:lnTo>
                    <a:pt x="3721" y="1155"/>
                  </a:lnTo>
                  <a:lnTo>
                    <a:pt x="4114" y="1155"/>
                  </a:lnTo>
                  <a:lnTo>
                    <a:pt x="3721" y="1155"/>
                  </a:lnTo>
                  <a:close/>
                </a:path>
                <a:path w="5714" h="2539">
                  <a:moveTo>
                    <a:pt x="4114" y="1536"/>
                  </a:moveTo>
                  <a:lnTo>
                    <a:pt x="4508" y="1536"/>
                  </a:lnTo>
                  <a:lnTo>
                    <a:pt x="4114" y="1536"/>
                  </a:lnTo>
                  <a:close/>
                </a:path>
                <a:path w="5714" h="2539">
                  <a:moveTo>
                    <a:pt x="393" y="0"/>
                  </a:move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close/>
                </a:path>
                <a:path w="5714" h="2539">
                  <a:moveTo>
                    <a:pt x="5295" y="1930"/>
                  </a:moveTo>
                  <a:lnTo>
                    <a:pt x="4902" y="1930"/>
                  </a:lnTo>
                  <a:lnTo>
                    <a:pt x="5295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4212358" y="20717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4224093" y="20757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4222137" y="20753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4221744" y="207574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4222137" y="20753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4212155" y="2072858"/>
              <a:ext cx="12065" cy="3810"/>
            </a:xfrm>
            <a:custGeom>
              <a:avLst/>
              <a:gdLst/>
              <a:ahLst/>
              <a:cxnLst/>
              <a:rect l="l" t="t" r="r" b="b"/>
              <a:pathLst>
                <a:path w="12064" h="3810">
                  <a:moveTo>
                    <a:pt x="9982" y="2501"/>
                  </a:moveTo>
                  <a:lnTo>
                    <a:pt x="9588" y="2882"/>
                  </a:lnTo>
                  <a:lnTo>
                    <a:pt x="9982" y="2501"/>
                  </a:lnTo>
                  <a:close/>
                </a:path>
                <a:path w="12064" h="3810">
                  <a:moveTo>
                    <a:pt x="11150" y="3657"/>
                  </a:moveTo>
                  <a:lnTo>
                    <a:pt x="10769" y="3657"/>
                  </a:lnTo>
                  <a:lnTo>
                    <a:pt x="10769" y="3263"/>
                  </a:lnTo>
                  <a:lnTo>
                    <a:pt x="11150" y="3263"/>
                  </a:lnTo>
                  <a:lnTo>
                    <a:pt x="11150" y="3657"/>
                  </a:lnTo>
                  <a:close/>
                </a:path>
                <a:path w="12064" h="3810">
                  <a:moveTo>
                    <a:pt x="11150" y="3263"/>
                  </a:moveTo>
                  <a:lnTo>
                    <a:pt x="11544" y="3263"/>
                  </a:lnTo>
                  <a:lnTo>
                    <a:pt x="11150" y="3263"/>
                  </a:lnTo>
                  <a:close/>
                </a:path>
                <a:path w="12064" h="3810">
                  <a:moveTo>
                    <a:pt x="9982" y="3263"/>
                  </a:moveTo>
                  <a:lnTo>
                    <a:pt x="9588" y="3263"/>
                  </a:lnTo>
                  <a:lnTo>
                    <a:pt x="9588" y="3657"/>
                  </a:lnTo>
                  <a:lnTo>
                    <a:pt x="9588" y="3263"/>
                  </a:lnTo>
                  <a:lnTo>
                    <a:pt x="9982" y="3263"/>
                  </a:lnTo>
                  <a:lnTo>
                    <a:pt x="9982" y="2882"/>
                  </a:lnTo>
                  <a:lnTo>
                    <a:pt x="9982" y="3263"/>
                  </a:lnTo>
                  <a:close/>
                </a:path>
                <a:path w="12064" h="3810">
                  <a:moveTo>
                    <a:pt x="203" y="190"/>
                  </a:moveTo>
                  <a:lnTo>
                    <a:pt x="0" y="190"/>
                  </a:lnTo>
                  <a:lnTo>
                    <a:pt x="0" y="0"/>
                  </a:lnTo>
                  <a:lnTo>
                    <a:pt x="203" y="190"/>
                  </a:lnTo>
                  <a:close/>
                </a:path>
                <a:path w="12064" h="3810">
                  <a:moveTo>
                    <a:pt x="6261" y="2501"/>
                  </a:moveTo>
                  <a:lnTo>
                    <a:pt x="6654" y="2108"/>
                  </a:lnTo>
                  <a:lnTo>
                    <a:pt x="6654" y="2501"/>
                  </a:lnTo>
                  <a:lnTo>
                    <a:pt x="6261" y="2501"/>
                  </a:lnTo>
                  <a:close/>
                </a:path>
                <a:path w="12064" h="3810">
                  <a:moveTo>
                    <a:pt x="2159" y="1346"/>
                  </a:moveTo>
                  <a:lnTo>
                    <a:pt x="2159" y="952"/>
                  </a:lnTo>
                  <a:lnTo>
                    <a:pt x="1765" y="952"/>
                  </a:lnTo>
                  <a:lnTo>
                    <a:pt x="2159" y="952"/>
                  </a:lnTo>
                  <a:lnTo>
                    <a:pt x="2159" y="1346"/>
                  </a:lnTo>
                  <a:close/>
                </a:path>
                <a:path w="12064" h="3810">
                  <a:moveTo>
                    <a:pt x="1371" y="952"/>
                  </a:moveTo>
                  <a:lnTo>
                    <a:pt x="977" y="952"/>
                  </a:lnTo>
                  <a:lnTo>
                    <a:pt x="977" y="571"/>
                  </a:lnTo>
                  <a:lnTo>
                    <a:pt x="977" y="952"/>
                  </a:lnTo>
                  <a:lnTo>
                    <a:pt x="1371" y="952"/>
                  </a:lnTo>
                  <a:close/>
                </a:path>
                <a:path w="12064" h="3810">
                  <a:moveTo>
                    <a:pt x="3327" y="2108"/>
                  </a:moveTo>
                  <a:lnTo>
                    <a:pt x="3327" y="1727"/>
                  </a:lnTo>
                  <a:lnTo>
                    <a:pt x="2933" y="1727"/>
                  </a:lnTo>
                  <a:lnTo>
                    <a:pt x="3327" y="1727"/>
                  </a:lnTo>
                  <a:lnTo>
                    <a:pt x="3327" y="210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4215483" y="20749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4220766" y="20768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0" y="0"/>
                  </a:moveTo>
                  <a:lnTo>
                    <a:pt x="0" y="381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4222531" y="20776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4220766" y="20768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1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4215978" y="207593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584" y="0"/>
                  </a:lnTo>
                </a:path>
                <a:path w="3175" h="1269">
                  <a:moveTo>
                    <a:pt x="2146" y="774"/>
                  </a:moveTo>
                  <a:lnTo>
                    <a:pt x="2730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4220766" y="20772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4220766" y="20776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4220766" y="207767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190"/>
                  </a:moveTo>
                  <a:lnTo>
                    <a:pt x="393" y="190"/>
                  </a:lnTo>
                  <a:lnTo>
                    <a:pt x="0" y="190"/>
                  </a:lnTo>
                  <a:lnTo>
                    <a:pt x="0" y="571"/>
                  </a:lnTo>
                  <a:lnTo>
                    <a:pt x="393" y="571"/>
                  </a:lnTo>
                  <a:lnTo>
                    <a:pt x="0" y="190"/>
                  </a:lnTo>
                  <a:lnTo>
                    <a:pt x="393" y="190"/>
                  </a:lnTo>
                  <a:lnTo>
                    <a:pt x="393" y="571"/>
                  </a:lnTo>
                  <a:lnTo>
                    <a:pt x="393" y="190"/>
                  </a:lnTo>
                  <a:lnTo>
                    <a:pt x="393" y="571"/>
                  </a:lnTo>
                  <a:lnTo>
                    <a:pt x="0" y="571"/>
                  </a:lnTo>
                  <a:lnTo>
                    <a:pt x="0" y="190"/>
                  </a:lnTo>
                  <a:lnTo>
                    <a:pt x="0" y="0"/>
                  </a:lnTo>
                  <a:lnTo>
                    <a:pt x="0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4215190" y="2076319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584" y="0"/>
                  </a:lnTo>
                </a:path>
                <a:path w="6350" h="2539">
                  <a:moveTo>
                    <a:pt x="5283" y="2501"/>
                  </a:moveTo>
                  <a:lnTo>
                    <a:pt x="5867" y="25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4221159" y="20790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4221159" y="207901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292" y="380"/>
                  </a:moveTo>
                  <a:lnTo>
                    <a:pt x="292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4220372" y="20790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393" y="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  <a:path w="1904" h="1905">
                  <a:moveTo>
                    <a:pt x="393" y="380"/>
                  </a:moveTo>
                  <a:lnTo>
                    <a:pt x="393" y="761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close/>
                </a:path>
                <a:path w="1904" h="1905">
                  <a:moveTo>
                    <a:pt x="1181" y="1155"/>
                  </a:moveTo>
                  <a:lnTo>
                    <a:pt x="1371" y="1155"/>
                  </a:lnTo>
                  <a:lnTo>
                    <a:pt x="1181" y="1155"/>
                  </a:lnTo>
                  <a:lnTo>
                    <a:pt x="1371" y="1155"/>
                  </a:lnTo>
                  <a:lnTo>
                    <a:pt x="1371" y="1536"/>
                  </a:lnTo>
                  <a:lnTo>
                    <a:pt x="1371" y="1155"/>
                  </a:lnTo>
                  <a:lnTo>
                    <a:pt x="1181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4222137" y="20817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4221744" y="2081710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393" y="381"/>
                  </a:moveTo>
                  <a:lnTo>
                    <a:pt x="393" y="774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  <a:path w="1270" h="2539">
                  <a:moveTo>
                    <a:pt x="393" y="381"/>
                  </a:moveTo>
                  <a:lnTo>
                    <a:pt x="393" y="774"/>
                  </a:lnTo>
                  <a:lnTo>
                    <a:pt x="393" y="381"/>
                  </a:lnTo>
                  <a:lnTo>
                    <a:pt x="787" y="774"/>
                  </a:lnTo>
                  <a:lnTo>
                    <a:pt x="393" y="774"/>
                  </a:lnTo>
                  <a:lnTo>
                    <a:pt x="393" y="381"/>
                  </a:lnTo>
                  <a:close/>
                </a:path>
                <a:path w="1270" h="2539">
                  <a:moveTo>
                    <a:pt x="0" y="2501"/>
                  </a:moveTo>
                  <a:lnTo>
                    <a:pt x="393" y="2501"/>
                  </a:lnTo>
                  <a:lnTo>
                    <a:pt x="0" y="2501"/>
                  </a:lnTo>
                  <a:lnTo>
                    <a:pt x="0" y="2120"/>
                  </a:lnTo>
                  <a:lnTo>
                    <a:pt x="0" y="2501"/>
                  </a:lnTo>
                  <a:lnTo>
                    <a:pt x="393" y="2120"/>
                  </a:lnTo>
                  <a:lnTo>
                    <a:pt x="0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4222925" y="20846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4223699" y="20861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4222925" y="20865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4222633" y="20867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4222925" y="2087869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  <a:path w="2539" h="1905">
                  <a:moveTo>
                    <a:pt x="1562" y="774"/>
                  </a:moveTo>
                  <a:lnTo>
                    <a:pt x="1955" y="1155"/>
                  </a:lnTo>
                  <a:lnTo>
                    <a:pt x="1562" y="1155"/>
                  </a:lnTo>
                  <a:lnTo>
                    <a:pt x="1562" y="774"/>
                  </a:lnTo>
                  <a:close/>
                </a:path>
                <a:path w="2539" h="1905">
                  <a:moveTo>
                    <a:pt x="1562" y="1155"/>
                  </a:moveTo>
                  <a:lnTo>
                    <a:pt x="1955" y="1155"/>
                  </a:lnTo>
                  <a:lnTo>
                    <a:pt x="1955" y="1549"/>
                  </a:lnTo>
                  <a:lnTo>
                    <a:pt x="1955" y="1155"/>
                  </a:lnTo>
                  <a:lnTo>
                    <a:pt x="1562" y="1549"/>
                  </a:lnTo>
                  <a:lnTo>
                    <a:pt x="1562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4225274" y="20894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4226049" y="20898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4226633" y="20901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4227421" y="20905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4228208" y="20909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4228602" y="209211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4228602" y="20921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4226633" y="209173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4228983" y="20923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4225274" y="209173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4102" y="952"/>
                  </a:moveTo>
                  <a:lnTo>
                    <a:pt x="3708" y="952"/>
                  </a:lnTo>
                  <a:lnTo>
                    <a:pt x="4102" y="952"/>
                  </a:lnTo>
                  <a:close/>
                </a:path>
                <a:path w="4445" h="1269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4228983" y="20926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4227814" y="2093076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955" y="0"/>
                  </a:moveTo>
                  <a:lnTo>
                    <a:pt x="1562" y="381"/>
                  </a:lnTo>
                  <a:lnTo>
                    <a:pt x="1955" y="0"/>
                  </a:lnTo>
                  <a:lnTo>
                    <a:pt x="1562" y="381"/>
                  </a:lnTo>
                  <a:lnTo>
                    <a:pt x="1955" y="0"/>
                  </a:lnTo>
                  <a:close/>
                </a:path>
                <a:path w="2539" h="1905">
                  <a:moveTo>
                    <a:pt x="1955" y="381"/>
                  </a:moveTo>
                  <a:lnTo>
                    <a:pt x="1562" y="381"/>
                  </a:lnTo>
                  <a:lnTo>
                    <a:pt x="1955" y="381"/>
                  </a:lnTo>
                  <a:close/>
                </a:path>
                <a:path w="2539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1905">
                  <a:moveTo>
                    <a:pt x="1562" y="381"/>
                  </a:moveTo>
                  <a:lnTo>
                    <a:pt x="1562" y="762"/>
                  </a:lnTo>
                  <a:lnTo>
                    <a:pt x="1955" y="762"/>
                  </a:lnTo>
                  <a:lnTo>
                    <a:pt x="1562" y="762"/>
                  </a:lnTo>
                  <a:lnTo>
                    <a:pt x="1562" y="381"/>
                  </a:lnTo>
                  <a:close/>
                </a:path>
                <a:path w="2539" h="1905">
                  <a:moveTo>
                    <a:pt x="1168" y="381"/>
                  </a:moveTo>
                  <a:lnTo>
                    <a:pt x="787" y="381"/>
                  </a:lnTo>
                  <a:lnTo>
                    <a:pt x="1168" y="381"/>
                  </a:lnTo>
                  <a:lnTo>
                    <a:pt x="787" y="381"/>
                  </a:lnTo>
                  <a:lnTo>
                    <a:pt x="1168" y="381"/>
                  </a:lnTo>
                  <a:close/>
                </a:path>
                <a:path w="2539" h="1905">
                  <a:moveTo>
                    <a:pt x="1955" y="1155"/>
                  </a:moveTo>
                  <a:lnTo>
                    <a:pt x="2349" y="1155"/>
                  </a:lnTo>
                  <a:lnTo>
                    <a:pt x="1955" y="1155"/>
                  </a:lnTo>
                  <a:lnTo>
                    <a:pt x="1955" y="1536"/>
                  </a:lnTo>
                  <a:lnTo>
                    <a:pt x="1955" y="1155"/>
                  </a:lnTo>
                  <a:lnTo>
                    <a:pt x="1955" y="762"/>
                  </a:lnTo>
                  <a:lnTo>
                    <a:pt x="1955" y="1155"/>
                  </a:lnTo>
                  <a:close/>
                </a:path>
                <a:path w="2539" h="1905">
                  <a:moveTo>
                    <a:pt x="393" y="762"/>
                  </a:moveTo>
                  <a:lnTo>
                    <a:pt x="0" y="762"/>
                  </a:lnTo>
                  <a:lnTo>
                    <a:pt x="393" y="381"/>
                  </a:lnTo>
                  <a:lnTo>
                    <a:pt x="393" y="762"/>
                  </a:lnTo>
                  <a:close/>
                </a:path>
                <a:path w="2539" h="1905">
                  <a:moveTo>
                    <a:pt x="1168" y="762"/>
                  </a:moveTo>
                  <a:lnTo>
                    <a:pt x="1168" y="1155"/>
                  </a:lnTo>
                  <a:lnTo>
                    <a:pt x="787" y="1155"/>
                  </a:lnTo>
                  <a:lnTo>
                    <a:pt x="1168" y="762"/>
                  </a:lnTo>
                  <a:lnTo>
                    <a:pt x="1168" y="1155"/>
                  </a:lnTo>
                  <a:lnTo>
                    <a:pt x="1168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4229770" y="20942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4229770" y="20946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4229376" y="20949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4229376" y="20957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1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4230164" y="20969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4228691" y="209673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4228983" y="20969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4230164" y="20971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4227814" y="209692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562" y="190"/>
                  </a:moveTo>
                  <a:lnTo>
                    <a:pt x="1168" y="190"/>
                  </a:lnTo>
                  <a:lnTo>
                    <a:pt x="1168" y="0"/>
                  </a:lnTo>
                  <a:lnTo>
                    <a:pt x="1168" y="190"/>
                  </a:lnTo>
                  <a:lnTo>
                    <a:pt x="1562" y="190"/>
                  </a:lnTo>
                  <a:close/>
                </a:path>
                <a:path w="2539" h="1269">
                  <a:moveTo>
                    <a:pt x="1955" y="584"/>
                  </a:moveTo>
                  <a:lnTo>
                    <a:pt x="2349" y="584"/>
                  </a:lnTo>
                  <a:lnTo>
                    <a:pt x="1955" y="584"/>
                  </a:lnTo>
                  <a:lnTo>
                    <a:pt x="2349" y="584"/>
                  </a:lnTo>
                  <a:lnTo>
                    <a:pt x="2349" y="965"/>
                  </a:lnTo>
                  <a:lnTo>
                    <a:pt x="1955" y="965"/>
                  </a:lnTo>
                  <a:lnTo>
                    <a:pt x="2349" y="965"/>
                  </a:lnTo>
                  <a:lnTo>
                    <a:pt x="2349" y="584"/>
                  </a:lnTo>
                  <a:lnTo>
                    <a:pt x="1955" y="584"/>
                  </a:lnTo>
                  <a:close/>
                </a:path>
                <a:path w="2539" h="1269">
                  <a:moveTo>
                    <a:pt x="393" y="190"/>
                  </a:moveTo>
                  <a:lnTo>
                    <a:pt x="0" y="190"/>
                  </a:lnTo>
                  <a:lnTo>
                    <a:pt x="393" y="0"/>
                  </a:lnTo>
                  <a:lnTo>
                    <a:pt x="0" y="190"/>
                  </a:lnTo>
                  <a:lnTo>
                    <a:pt x="393" y="190"/>
                  </a:lnTo>
                  <a:close/>
                </a:path>
                <a:path w="2539" h="1269">
                  <a:moveTo>
                    <a:pt x="393" y="584"/>
                  </a:moveTo>
                  <a:lnTo>
                    <a:pt x="787" y="190"/>
                  </a:lnTo>
                  <a:lnTo>
                    <a:pt x="787" y="584"/>
                  </a:lnTo>
                  <a:lnTo>
                    <a:pt x="787" y="190"/>
                  </a:lnTo>
                  <a:lnTo>
                    <a:pt x="787" y="584"/>
                  </a:lnTo>
                  <a:lnTo>
                    <a:pt x="393" y="584"/>
                  </a:lnTo>
                  <a:close/>
                </a:path>
                <a:path w="2539" h="1269">
                  <a:moveTo>
                    <a:pt x="393" y="584"/>
                  </a:moveTo>
                  <a:lnTo>
                    <a:pt x="393" y="190"/>
                  </a:lnTo>
                  <a:lnTo>
                    <a:pt x="393" y="584"/>
                  </a:lnTo>
                  <a:lnTo>
                    <a:pt x="393" y="190"/>
                  </a:lnTo>
                  <a:lnTo>
                    <a:pt x="393" y="584"/>
                  </a:lnTo>
                  <a:lnTo>
                    <a:pt x="787" y="190"/>
                  </a:lnTo>
                  <a:lnTo>
                    <a:pt x="393" y="58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4229770" y="20975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4229770" y="20978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1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4228602" y="20975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4227814" y="209750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380"/>
                  </a:moveTo>
                  <a:lnTo>
                    <a:pt x="393" y="380"/>
                  </a:lnTo>
                  <a:lnTo>
                    <a:pt x="0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0" y="380"/>
                  </a:lnTo>
                  <a:close/>
                </a:path>
                <a:path w="1904" h="1269">
                  <a:moveTo>
                    <a:pt x="1168" y="1155"/>
                  </a:moveTo>
                  <a:lnTo>
                    <a:pt x="1562" y="1155"/>
                  </a:lnTo>
                  <a:lnTo>
                    <a:pt x="1168" y="1155"/>
                  </a:lnTo>
                  <a:close/>
                </a:path>
                <a:path w="1904" h="1269">
                  <a:moveTo>
                    <a:pt x="787" y="1155"/>
                  </a:moveTo>
                  <a:lnTo>
                    <a:pt x="1168" y="1155"/>
                  </a:lnTo>
                  <a:lnTo>
                    <a:pt x="787" y="1155"/>
                  </a:lnTo>
                  <a:close/>
                </a:path>
                <a:path w="1904" h="1269">
                  <a:moveTo>
                    <a:pt x="393" y="761"/>
                  </a:moveTo>
                  <a:lnTo>
                    <a:pt x="393" y="1155"/>
                  </a:lnTo>
                  <a:lnTo>
                    <a:pt x="393" y="761"/>
                  </a:lnTo>
                  <a:lnTo>
                    <a:pt x="0" y="1155"/>
                  </a:lnTo>
                  <a:lnTo>
                    <a:pt x="0" y="761"/>
                  </a:lnTo>
                  <a:lnTo>
                    <a:pt x="0" y="1155"/>
                  </a:lnTo>
                  <a:lnTo>
                    <a:pt x="0" y="761"/>
                  </a:lnTo>
                  <a:lnTo>
                    <a:pt x="393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4229376" y="20986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4230164" y="209904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  <a:path w="635" h="1269">
                  <a:moveTo>
                    <a:pt x="393" y="774"/>
                  </a:moveTo>
                  <a:lnTo>
                    <a:pt x="0" y="774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4228983" y="20994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4220004" y="2061296"/>
              <a:ext cx="11430" cy="38100"/>
            </a:xfrm>
            <a:custGeom>
              <a:avLst/>
              <a:gdLst/>
              <a:ahLst/>
              <a:cxnLst/>
              <a:rect l="l" t="t" r="r" b="b"/>
              <a:pathLst>
                <a:path w="11429" h="38100">
                  <a:moveTo>
                    <a:pt x="10071" y="1917"/>
                  </a:moveTo>
                  <a:lnTo>
                    <a:pt x="9296" y="1917"/>
                  </a:lnTo>
                  <a:lnTo>
                    <a:pt x="9296" y="2108"/>
                  </a:lnTo>
                  <a:lnTo>
                    <a:pt x="10071" y="2108"/>
                  </a:lnTo>
                  <a:lnTo>
                    <a:pt x="10071" y="1917"/>
                  </a:lnTo>
                  <a:close/>
                </a:path>
                <a:path w="11429" h="38100">
                  <a:moveTo>
                    <a:pt x="10452" y="1536"/>
                  </a:moveTo>
                  <a:lnTo>
                    <a:pt x="10071" y="1536"/>
                  </a:lnTo>
                  <a:lnTo>
                    <a:pt x="10071" y="1917"/>
                  </a:lnTo>
                  <a:lnTo>
                    <a:pt x="10452" y="1917"/>
                  </a:lnTo>
                  <a:lnTo>
                    <a:pt x="10452" y="1536"/>
                  </a:lnTo>
                  <a:close/>
                </a:path>
                <a:path w="11429" h="38100">
                  <a:moveTo>
                    <a:pt x="10071" y="762"/>
                  </a:moveTo>
                  <a:lnTo>
                    <a:pt x="9677" y="762"/>
                  </a:lnTo>
                  <a:lnTo>
                    <a:pt x="9677" y="1155"/>
                  </a:lnTo>
                  <a:lnTo>
                    <a:pt x="10071" y="1155"/>
                  </a:lnTo>
                  <a:lnTo>
                    <a:pt x="10071" y="762"/>
                  </a:lnTo>
                  <a:close/>
                </a:path>
                <a:path w="11429" h="38100">
                  <a:moveTo>
                    <a:pt x="9677" y="0"/>
                  </a:moveTo>
                  <a:lnTo>
                    <a:pt x="9296" y="0"/>
                  </a:lnTo>
                  <a:lnTo>
                    <a:pt x="9296" y="381"/>
                  </a:lnTo>
                  <a:lnTo>
                    <a:pt x="9677" y="381"/>
                  </a:lnTo>
                  <a:lnTo>
                    <a:pt x="9677" y="0"/>
                  </a:lnTo>
                  <a:close/>
                </a:path>
                <a:path w="11429" h="38100">
                  <a:moveTo>
                    <a:pt x="11226" y="1536"/>
                  </a:moveTo>
                  <a:lnTo>
                    <a:pt x="11226" y="1917"/>
                  </a:lnTo>
                  <a:lnTo>
                    <a:pt x="11430" y="1917"/>
                  </a:lnTo>
                  <a:lnTo>
                    <a:pt x="11226" y="1536"/>
                  </a:lnTo>
                  <a:close/>
                </a:path>
                <a:path w="11429" h="38100">
                  <a:moveTo>
                    <a:pt x="4076" y="14008"/>
                  </a:moveTo>
                  <a:lnTo>
                    <a:pt x="3289" y="14008"/>
                  </a:lnTo>
                  <a:lnTo>
                    <a:pt x="3289" y="14401"/>
                  </a:lnTo>
                  <a:lnTo>
                    <a:pt x="4076" y="14401"/>
                  </a:lnTo>
                  <a:lnTo>
                    <a:pt x="4076" y="14008"/>
                  </a:lnTo>
                  <a:close/>
                </a:path>
                <a:path w="11429" h="38100">
                  <a:moveTo>
                    <a:pt x="3289" y="13627"/>
                  </a:moveTo>
                  <a:lnTo>
                    <a:pt x="2527" y="13627"/>
                  </a:lnTo>
                  <a:lnTo>
                    <a:pt x="2527" y="14008"/>
                  </a:lnTo>
                  <a:lnTo>
                    <a:pt x="3289" y="14008"/>
                  </a:lnTo>
                  <a:lnTo>
                    <a:pt x="3289" y="13627"/>
                  </a:lnTo>
                  <a:close/>
                </a:path>
                <a:path w="11429" h="38100">
                  <a:moveTo>
                    <a:pt x="4838" y="13246"/>
                  </a:moveTo>
                  <a:lnTo>
                    <a:pt x="4457" y="13246"/>
                  </a:lnTo>
                  <a:lnTo>
                    <a:pt x="4457" y="13627"/>
                  </a:lnTo>
                  <a:lnTo>
                    <a:pt x="4838" y="13246"/>
                  </a:lnTo>
                  <a:close/>
                </a:path>
                <a:path w="11429" h="38100">
                  <a:moveTo>
                    <a:pt x="5232" y="12865"/>
                  </a:moveTo>
                  <a:lnTo>
                    <a:pt x="4838" y="12865"/>
                  </a:lnTo>
                  <a:lnTo>
                    <a:pt x="4838" y="13246"/>
                  </a:lnTo>
                  <a:lnTo>
                    <a:pt x="5232" y="13246"/>
                  </a:lnTo>
                  <a:lnTo>
                    <a:pt x="5232" y="12865"/>
                  </a:lnTo>
                  <a:close/>
                </a:path>
                <a:path w="11429" h="38100">
                  <a:moveTo>
                    <a:pt x="4457" y="11709"/>
                  </a:moveTo>
                  <a:lnTo>
                    <a:pt x="3683" y="11709"/>
                  </a:lnTo>
                  <a:lnTo>
                    <a:pt x="3683" y="12471"/>
                  </a:lnTo>
                  <a:lnTo>
                    <a:pt x="4076" y="12471"/>
                  </a:lnTo>
                  <a:lnTo>
                    <a:pt x="4076" y="12090"/>
                  </a:lnTo>
                  <a:lnTo>
                    <a:pt x="4457" y="12090"/>
                  </a:lnTo>
                  <a:lnTo>
                    <a:pt x="4457" y="11709"/>
                  </a:lnTo>
                  <a:close/>
                </a:path>
                <a:path w="11429" h="38100">
                  <a:moveTo>
                    <a:pt x="4838" y="11709"/>
                  </a:moveTo>
                  <a:lnTo>
                    <a:pt x="4457" y="11709"/>
                  </a:lnTo>
                  <a:lnTo>
                    <a:pt x="4457" y="12471"/>
                  </a:lnTo>
                  <a:lnTo>
                    <a:pt x="4838" y="12471"/>
                  </a:lnTo>
                  <a:lnTo>
                    <a:pt x="4838" y="11709"/>
                  </a:lnTo>
                  <a:close/>
                </a:path>
                <a:path w="11429" h="38100">
                  <a:moveTo>
                    <a:pt x="3683" y="11137"/>
                  </a:moveTo>
                  <a:lnTo>
                    <a:pt x="1752" y="11137"/>
                  </a:lnTo>
                  <a:lnTo>
                    <a:pt x="1752" y="11518"/>
                  </a:lnTo>
                  <a:lnTo>
                    <a:pt x="3683" y="11518"/>
                  </a:lnTo>
                  <a:lnTo>
                    <a:pt x="3683" y="11137"/>
                  </a:lnTo>
                  <a:close/>
                </a:path>
                <a:path w="11429" h="38100">
                  <a:moveTo>
                    <a:pt x="5232" y="11137"/>
                  </a:moveTo>
                  <a:lnTo>
                    <a:pt x="4838" y="11137"/>
                  </a:lnTo>
                  <a:lnTo>
                    <a:pt x="4838" y="11518"/>
                  </a:lnTo>
                  <a:lnTo>
                    <a:pt x="5232" y="11518"/>
                  </a:lnTo>
                  <a:lnTo>
                    <a:pt x="5232" y="11137"/>
                  </a:lnTo>
                  <a:close/>
                </a:path>
                <a:path w="11429" h="38100">
                  <a:moveTo>
                    <a:pt x="6388" y="10744"/>
                  </a:moveTo>
                  <a:lnTo>
                    <a:pt x="6007" y="10744"/>
                  </a:lnTo>
                  <a:lnTo>
                    <a:pt x="6007" y="11137"/>
                  </a:lnTo>
                  <a:lnTo>
                    <a:pt x="6388" y="11137"/>
                  </a:lnTo>
                  <a:lnTo>
                    <a:pt x="6388" y="10744"/>
                  </a:lnTo>
                  <a:close/>
                </a:path>
                <a:path w="11429" h="38100">
                  <a:moveTo>
                    <a:pt x="6972" y="10744"/>
                  </a:moveTo>
                  <a:lnTo>
                    <a:pt x="6591" y="10744"/>
                  </a:lnTo>
                  <a:lnTo>
                    <a:pt x="6591" y="11137"/>
                  </a:lnTo>
                  <a:lnTo>
                    <a:pt x="6972" y="11137"/>
                  </a:lnTo>
                  <a:lnTo>
                    <a:pt x="6972" y="10744"/>
                  </a:lnTo>
                  <a:close/>
                </a:path>
                <a:path w="11429" h="38100">
                  <a:moveTo>
                    <a:pt x="4076" y="9982"/>
                  </a:moveTo>
                  <a:lnTo>
                    <a:pt x="2133" y="9982"/>
                  </a:lnTo>
                  <a:lnTo>
                    <a:pt x="2133" y="10744"/>
                  </a:lnTo>
                  <a:lnTo>
                    <a:pt x="5613" y="10744"/>
                  </a:lnTo>
                  <a:lnTo>
                    <a:pt x="5613" y="10363"/>
                  </a:lnTo>
                  <a:lnTo>
                    <a:pt x="4076" y="10363"/>
                  </a:lnTo>
                  <a:lnTo>
                    <a:pt x="4076" y="9982"/>
                  </a:lnTo>
                  <a:close/>
                </a:path>
                <a:path w="11429" h="38100">
                  <a:moveTo>
                    <a:pt x="6007" y="10363"/>
                  </a:moveTo>
                  <a:lnTo>
                    <a:pt x="5613" y="10363"/>
                  </a:lnTo>
                  <a:lnTo>
                    <a:pt x="5613" y="10744"/>
                  </a:lnTo>
                  <a:lnTo>
                    <a:pt x="6007" y="10363"/>
                  </a:lnTo>
                  <a:close/>
                </a:path>
                <a:path w="11429" h="38100">
                  <a:moveTo>
                    <a:pt x="6972" y="9982"/>
                  </a:moveTo>
                  <a:lnTo>
                    <a:pt x="6591" y="9982"/>
                  </a:lnTo>
                  <a:lnTo>
                    <a:pt x="6591" y="10363"/>
                  </a:lnTo>
                  <a:lnTo>
                    <a:pt x="6972" y="10363"/>
                  </a:lnTo>
                  <a:lnTo>
                    <a:pt x="6972" y="9982"/>
                  </a:lnTo>
                  <a:close/>
                </a:path>
                <a:path w="11429" h="38100">
                  <a:moveTo>
                    <a:pt x="8521" y="9601"/>
                  </a:moveTo>
                  <a:lnTo>
                    <a:pt x="6972" y="9601"/>
                  </a:lnTo>
                  <a:lnTo>
                    <a:pt x="7353" y="9982"/>
                  </a:lnTo>
                  <a:lnTo>
                    <a:pt x="7353" y="10363"/>
                  </a:lnTo>
                  <a:lnTo>
                    <a:pt x="7747" y="10363"/>
                  </a:lnTo>
                  <a:lnTo>
                    <a:pt x="7747" y="9982"/>
                  </a:lnTo>
                  <a:lnTo>
                    <a:pt x="8521" y="9982"/>
                  </a:lnTo>
                  <a:lnTo>
                    <a:pt x="8521" y="9601"/>
                  </a:lnTo>
                  <a:close/>
                </a:path>
                <a:path w="11429" h="38100">
                  <a:moveTo>
                    <a:pt x="2133" y="9601"/>
                  </a:moveTo>
                  <a:lnTo>
                    <a:pt x="1752" y="9601"/>
                  </a:lnTo>
                  <a:lnTo>
                    <a:pt x="1752" y="9982"/>
                  </a:lnTo>
                  <a:lnTo>
                    <a:pt x="2133" y="9982"/>
                  </a:lnTo>
                  <a:lnTo>
                    <a:pt x="2133" y="9601"/>
                  </a:lnTo>
                  <a:close/>
                </a:path>
                <a:path w="11429" h="38100">
                  <a:moveTo>
                    <a:pt x="5613" y="9601"/>
                  </a:moveTo>
                  <a:lnTo>
                    <a:pt x="3289" y="9601"/>
                  </a:lnTo>
                  <a:lnTo>
                    <a:pt x="3289" y="9982"/>
                  </a:lnTo>
                  <a:lnTo>
                    <a:pt x="5613" y="9982"/>
                  </a:lnTo>
                  <a:lnTo>
                    <a:pt x="5613" y="9601"/>
                  </a:lnTo>
                  <a:close/>
                </a:path>
                <a:path w="11429" h="38100">
                  <a:moveTo>
                    <a:pt x="8902" y="9220"/>
                  </a:moveTo>
                  <a:lnTo>
                    <a:pt x="8521" y="9220"/>
                  </a:lnTo>
                  <a:lnTo>
                    <a:pt x="8521" y="9982"/>
                  </a:lnTo>
                  <a:lnTo>
                    <a:pt x="8902" y="9982"/>
                  </a:lnTo>
                  <a:lnTo>
                    <a:pt x="8902" y="9220"/>
                  </a:lnTo>
                  <a:close/>
                </a:path>
                <a:path w="11429" h="38100">
                  <a:moveTo>
                    <a:pt x="9677" y="9601"/>
                  </a:moveTo>
                  <a:lnTo>
                    <a:pt x="9296" y="9601"/>
                  </a:lnTo>
                  <a:lnTo>
                    <a:pt x="9296" y="9982"/>
                  </a:lnTo>
                  <a:lnTo>
                    <a:pt x="9677" y="9982"/>
                  </a:lnTo>
                  <a:lnTo>
                    <a:pt x="9677" y="9601"/>
                  </a:lnTo>
                  <a:close/>
                </a:path>
                <a:path w="11429" h="38100">
                  <a:moveTo>
                    <a:pt x="6007" y="8826"/>
                  </a:moveTo>
                  <a:lnTo>
                    <a:pt x="5613" y="8826"/>
                  </a:lnTo>
                  <a:lnTo>
                    <a:pt x="5613" y="9601"/>
                  </a:lnTo>
                  <a:lnTo>
                    <a:pt x="6007" y="9601"/>
                  </a:lnTo>
                  <a:lnTo>
                    <a:pt x="6007" y="8826"/>
                  </a:lnTo>
                  <a:close/>
                </a:path>
                <a:path w="11429" h="38100">
                  <a:moveTo>
                    <a:pt x="6591" y="8826"/>
                  </a:moveTo>
                  <a:lnTo>
                    <a:pt x="6007" y="8826"/>
                  </a:lnTo>
                  <a:lnTo>
                    <a:pt x="6007" y="9601"/>
                  </a:lnTo>
                  <a:lnTo>
                    <a:pt x="6388" y="9601"/>
                  </a:lnTo>
                  <a:lnTo>
                    <a:pt x="6388" y="9220"/>
                  </a:lnTo>
                  <a:lnTo>
                    <a:pt x="6591" y="9220"/>
                  </a:lnTo>
                  <a:lnTo>
                    <a:pt x="6591" y="8826"/>
                  </a:lnTo>
                  <a:close/>
                </a:path>
                <a:path w="11429" h="38100">
                  <a:moveTo>
                    <a:pt x="6972" y="9220"/>
                  </a:moveTo>
                  <a:lnTo>
                    <a:pt x="6591" y="9220"/>
                  </a:lnTo>
                  <a:lnTo>
                    <a:pt x="6591" y="9601"/>
                  </a:lnTo>
                  <a:lnTo>
                    <a:pt x="6972" y="9601"/>
                  </a:lnTo>
                  <a:lnTo>
                    <a:pt x="6972" y="9220"/>
                  </a:lnTo>
                  <a:close/>
                </a:path>
                <a:path w="11429" h="38100">
                  <a:moveTo>
                    <a:pt x="7353" y="8826"/>
                  </a:moveTo>
                  <a:lnTo>
                    <a:pt x="6972" y="8826"/>
                  </a:lnTo>
                  <a:lnTo>
                    <a:pt x="6972" y="9601"/>
                  </a:lnTo>
                  <a:lnTo>
                    <a:pt x="7353" y="9220"/>
                  </a:lnTo>
                  <a:lnTo>
                    <a:pt x="7353" y="8826"/>
                  </a:lnTo>
                  <a:close/>
                </a:path>
                <a:path w="11429" h="38100">
                  <a:moveTo>
                    <a:pt x="7747" y="9220"/>
                  </a:moveTo>
                  <a:lnTo>
                    <a:pt x="7353" y="9220"/>
                  </a:lnTo>
                  <a:lnTo>
                    <a:pt x="7353" y="9601"/>
                  </a:lnTo>
                  <a:lnTo>
                    <a:pt x="7747" y="9601"/>
                  </a:lnTo>
                  <a:lnTo>
                    <a:pt x="7747" y="9220"/>
                  </a:lnTo>
                  <a:close/>
                </a:path>
                <a:path w="11429" h="38100">
                  <a:moveTo>
                    <a:pt x="2527" y="8445"/>
                  </a:moveTo>
                  <a:lnTo>
                    <a:pt x="2133" y="8445"/>
                  </a:lnTo>
                  <a:lnTo>
                    <a:pt x="2133" y="9220"/>
                  </a:lnTo>
                  <a:lnTo>
                    <a:pt x="2527" y="9220"/>
                  </a:lnTo>
                  <a:lnTo>
                    <a:pt x="2527" y="8445"/>
                  </a:lnTo>
                  <a:close/>
                </a:path>
                <a:path w="11429" h="38100">
                  <a:moveTo>
                    <a:pt x="3289" y="8064"/>
                  </a:moveTo>
                  <a:lnTo>
                    <a:pt x="2908" y="8064"/>
                  </a:lnTo>
                  <a:lnTo>
                    <a:pt x="2908" y="9220"/>
                  </a:lnTo>
                  <a:lnTo>
                    <a:pt x="5613" y="9220"/>
                  </a:lnTo>
                  <a:lnTo>
                    <a:pt x="5613" y="8826"/>
                  </a:lnTo>
                  <a:lnTo>
                    <a:pt x="3289" y="8826"/>
                  </a:lnTo>
                  <a:lnTo>
                    <a:pt x="3289" y="8064"/>
                  </a:lnTo>
                  <a:close/>
                </a:path>
                <a:path w="11429" h="38100">
                  <a:moveTo>
                    <a:pt x="2908" y="8445"/>
                  </a:moveTo>
                  <a:lnTo>
                    <a:pt x="2527" y="8445"/>
                  </a:lnTo>
                  <a:lnTo>
                    <a:pt x="2527" y="8826"/>
                  </a:lnTo>
                  <a:lnTo>
                    <a:pt x="2908" y="8826"/>
                  </a:lnTo>
                  <a:lnTo>
                    <a:pt x="2908" y="8445"/>
                  </a:lnTo>
                  <a:close/>
                </a:path>
                <a:path w="11429" h="38100">
                  <a:moveTo>
                    <a:pt x="7353" y="7289"/>
                  </a:moveTo>
                  <a:lnTo>
                    <a:pt x="5613" y="7289"/>
                  </a:lnTo>
                  <a:lnTo>
                    <a:pt x="5613" y="7683"/>
                  </a:lnTo>
                  <a:lnTo>
                    <a:pt x="6972" y="7683"/>
                  </a:lnTo>
                  <a:lnTo>
                    <a:pt x="6972" y="8445"/>
                  </a:lnTo>
                  <a:lnTo>
                    <a:pt x="8140" y="8445"/>
                  </a:lnTo>
                  <a:lnTo>
                    <a:pt x="8140" y="8064"/>
                  </a:lnTo>
                  <a:lnTo>
                    <a:pt x="7353" y="8064"/>
                  </a:lnTo>
                  <a:lnTo>
                    <a:pt x="7353" y="7289"/>
                  </a:lnTo>
                  <a:close/>
                </a:path>
                <a:path w="11429" h="38100">
                  <a:moveTo>
                    <a:pt x="6007" y="7683"/>
                  </a:moveTo>
                  <a:lnTo>
                    <a:pt x="4457" y="7683"/>
                  </a:lnTo>
                  <a:lnTo>
                    <a:pt x="4457" y="8064"/>
                  </a:lnTo>
                  <a:lnTo>
                    <a:pt x="6007" y="8064"/>
                  </a:lnTo>
                  <a:lnTo>
                    <a:pt x="6007" y="7683"/>
                  </a:lnTo>
                  <a:close/>
                </a:path>
                <a:path w="11429" h="38100">
                  <a:moveTo>
                    <a:pt x="9296" y="7683"/>
                  </a:moveTo>
                  <a:lnTo>
                    <a:pt x="7747" y="7683"/>
                  </a:lnTo>
                  <a:lnTo>
                    <a:pt x="7747" y="8064"/>
                  </a:lnTo>
                  <a:lnTo>
                    <a:pt x="9296" y="8064"/>
                  </a:lnTo>
                  <a:lnTo>
                    <a:pt x="9296" y="7683"/>
                  </a:lnTo>
                  <a:close/>
                </a:path>
                <a:path w="11429" h="38100">
                  <a:moveTo>
                    <a:pt x="4076" y="7289"/>
                  </a:moveTo>
                  <a:lnTo>
                    <a:pt x="3683" y="7289"/>
                  </a:lnTo>
                  <a:lnTo>
                    <a:pt x="3683" y="7683"/>
                  </a:lnTo>
                  <a:lnTo>
                    <a:pt x="4076" y="7683"/>
                  </a:lnTo>
                  <a:lnTo>
                    <a:pt x="4076" y="7289"/>
                  </a:lnTo>
                  <a:close/>
                </a:path>
                <a:path w="11429" h="38100">
                  <a:moveTo>
                    <a:pt x="8140" y="6908"/>
                  </a:moveTo>
                  <a:lnTo>
                    <a:pt x="5613" y="6908"/>
                  </a:lnTo>
                  <a:lnTo>
                    <a:pt x="5232" y="7289"/>
                  </a:lnTo>
                  <a:lnTo>
                    <a:pt x="8140" y="7289"/>
                  </a:lnTo>
                  <a:lnTo>
                    <a:pt x="8140" y="6908"/>
                  </a:lnTo>
                  <a:close/>
                </a:path>
                <a:path w="11429" h="38100">
                  <a:moveTo>
                    <a:pt x="8902" y="6718"/>
                  </a:moveTo>
                  <a:lnTo>
                    <a:pt x="8521" y="6718"/>
                  </a:lnTo>
                  <a:lnTo>
                    <a:pt x="8521" y="7289"/>
                  </a:lnTo>
                  <a:lnTo>
                    <a:pt x="9677" y="7289"/>
                  </a:lnTo>
                  <a:lnTo>
                    <a:pt x="9677" y="6908"/>
                  </a:lnTo>
                  <a:lnTo>
                    <a:pt x="8902" y="6908"/>
                  </a:lnTo>
                  <a:lnTo>
                    <a:pt x="8902" y="6718"/>
                  </a:lnTo>
                  <a:close/>
                </a:path>
                <a:path w="11429" h="38100">
                  <a:moveTo>
                    <a:pt x="9296" y="6337"/>
                  </a:moveTo>
                  <a:lnTo>
                    <a:pt x="8902" y="6337"/>
                  </a:lnTo>
                  <a:lnTo>
                    <a:pt x="8902" y="6908"/>
                  </a:lnTo>
                  <a:lnTo>
                    <a:pt x="9677" y="6908"/>
                  </a:lnTo>
                  <a:lnTo>
                    <a:pt x="9677" y="6718"/>
                  </a:lnTo>
                  <a:lnTo>
                    <a:pt x="9296" y="6718"/>
                  </a:lnTo>
                  <a:lnTo>
                    <a:pt x="9296" y="6337"/>
                  </a:lnTo>
                  <a:close/>
                </a:path>
                <a:path w="11429" h="38100">
                  <a:moveTo>
                    <a:pt x="10071" y="6718"/>
                  </a:moveTo>
                  <a:lnTo>
                    <a:pt x="9677" y="6718"/>
                  </a:lnTo>
                  <a:lnTo>
                    <a:pt x="9677" y="6908"/>
                  </a:lnTo>
                  <a:lnTo>
                    <a:pt x="10071" y="6908"/>
                  </a:lnTo>
                  <a:lnTo>
                    <a:pt x="10071" y="6718"/>
                  </a:lnTo>
                  <a:close/>
                </a:path>
                <a:path w="11429" h="38100">
                  <a:moveTo>
                    <a:pt x="6388" y="6337"/>
                  </a:moveTo>
                  <a:lnTo>
                    <a:pt x="5613" y="6337"/>
                  </a:lnTo>
                  <a:lnTo>
                    <a:pt x="5613" y="6718"/>
                  </a:lnTo>
                  <a:lnTo>
                    <a:pt x="6388" y="6718"/>
                  </a:lnTo>
                  <a:lnTo>
                    <a:pt x="6388" y="6337"/>
                  </a:lnTo>
                  <a:close/>
                </a:path>
                <a:path w="11429" h="38100">
                  <a:moveTo>
                    <a:pt x="4838" y="5956"/>
                  </a:moveTo>
                  <a:lnTo>
                    <a:pt x="4457" y="5956"/>
                  </a:lnTo>
                  <a:lnTo>
                    <a:pt x="4457" y="6337"/>
                  </a:lnTo>
                  <a:lnTo>
                    <a:pt x="4838" y="6337"/>
                  </a:lnTo>
                  <a:lnTo>
                    <a:pt x="4838" y="5956"/>
                  </a:lnTo>
                  <a:close/>
                </a:path>
                <a:path w="11429" h="38100">
                  <a:moveTo>
                    <a:pt x="8902" y="5956"/>
                  </a:moveTo>
                  <a:lnTo>
                    <a:pt x="5232" y="5956"/>
                  </a:lnTo>
                  <a:lnTo>
                    <a:pt x="5232" y="6337"/>
                  </a:lnTo>
                  <a:lnTo>
                    <a:pt x="8902" y="6337"/>
                  </a:lnTo>
                  <a:lnTo>
                    <a:pt x="8902" y="5956"/>
                  </a:lnTo>
                  <a:close/>
                </a:path>
                <a:path w="11429" h="38100">
                  <a:moveTo>
                    <a:pt x="10452" y="5956"/>
                  </a:moveTo>
                  <a:lnTo>
                    <a:pt x="9677" y="5956"/>
                  </a:lnTo>
                  <a:lnTo>
                    <a:pt x="9677" y="6337"/>
                  </a:lnTo>
                  <a:lnTo>
                    <a:pt x="10452" y="6337"/>
                  </a:lnTo>
                  <a:lnTo>
                    <a:pt x="10452" y="5956"/>
                  </a:lnTo>
                  <a:close/>
                </a:path>
                <a:path w="11429" h="38100">
                  <a:moveTo>
                    <a:pt x="6007" y="5562"/>
                  </a:moveTo>
                  <a:lnTo>
                    <a:pt x="5613" y="5562"/>
                  </a:lnTo>
                  <a:lnTo>
                    <a:pt x="5613" y="5956"/>
                  </a:lnTo>
                  <a:lnTo>
                    <a:pt x="6007" y="5956"/>
                  </a:lnTo>
                  <a:lnTo>
                    <a:pt x="6007" y="5562"/>
                  </a:lnTo>
                  <a:close/>
                </a:path>
                <a:path w="11429" h="38100">
                  <a:moveTo>
                    <a:pt x="8902" y="5181"/>
                  </a:moveTo>
                  <a:lnTo>
                    <a:pt x="6591" y="5181"/>
                  </a:lnTo>
                  <a:lnTo>
                    <a:pt x="6591" y="5956"/>
                  </a:lnTo>
                  <a:lnTo>
                    <a:pt x="6972" y="5956"/>
                  </a:lnTo>
                  <a:lnTo>
                    <a:pt x="6972" y="5562"/>
                  </a:lnTo>
                  <a:lnTo>
                    <a:pt x="8902" y="5562"/>
                  </a:lnTo>
                  <a:lnTo>
                    <a:pt x="8902" y="5181"/>
                  </a:lnTo>
                  <a:close/>
                </a:path>
                <a:path w="11429" h="38100">
                  <a:moveTo>
                    <a:pt x="9296" y="5181"/>
                  </a:moveTo>
                  <a:lnTo>
                    <a:pt x="8902" y="5181"/>
                  </a:lnTo>
                  <a:lnTo>
                    <a:pt x="8902" y="5562"/>
                  </a:lnTo>
                  <a:lnTo>
                    <a:pt x="9296" y="5562"/>
                  </a:lnTo>
                  <a:lnTo>
                    <a:pt x="9296" y="5181"/>
                  </a:lnTo>
                  <a:close/>
                </a:path>
                <a:path w="11429" h="38100">
                  <a:moveTo>
                    <a:pt x="9677" y="5181"/>
                  </a:moveTo>
                  <a:lnTo>
                    <a:pt x="9296" y="5181"/>
                  </a:lnTo>
                  <a:lnTo>
                    <a:pt x="9296" y="5562"/>
                  </a:lnTo>
                  <a:lnTo>
                    <a:pt x="9677" y="5562"/>
                  </a:lnTo>
                  <a:lnTo>
                    <a:pt x="9677" y="5181"/>
                  </a:lnTo>
                  <a:close/>
                </a:path>
                <a:path w="11429" h="38100">
                  <a:moveTo>
                    <a:pt x="10452" y="5181"/>
                  </a:moveTo>
                  <a:lnTo>
                    <a:pt x="10071" y="5181"/>
                  </a:lnTo>
                  <a:lnTo>
                    <a:pt x="10071" y="5562"/>
                  </a:lnTo>
                  <a:lnTo>
                    <a:pt x="10452" y="5562"/>
                  </a:lnTo>
                  <a:lnTo>
                    <a:pt x="10452" y="5181"/>
                  </a:lnTo>
                  <a:close/>
                </a:path>
                <a:path w="11429" h="38100">
                  <a:moveTo>
                    <a:pt x="10071" y="4800"/>
                  </a:moveTo>
                  <a:lnTo>
                    <a:pt x="9677" y="4800"/>
                  </a:lnTo>
                  <a:lnTo>
                    <a:pt x="9677" y="5181"/>
                  </a:lnTo>
                  <a:lnTo>
                    <a:pt x="10071" y="5181"/>
                  </a:lnTo>
                  <a:lnTo>
                    <a:pt x="10071" y="4800"/>
                  </a:lnTo>
                  <a:close/>
                </a:path>
                <a:path w="11429" h="38100">
                  <a:moveTo>
                    <a:pt x="9677" y="4419"/>
                  </a:moveTo>
                  <a:lnTo>
                    <a:pt x="6972" y="4419"/>
                  </a:lnTo>
                  <a:lnTo>
                    <a:pt x="6972" y="4800"/>
                  </a:lnTo>
                  <a:lnTo>
                    <a:pt x="9677" y="4800"/>
                  </a:lnTo>
                  <a:lnTo>
                    <a:pt x="9677" y="4419"/>
                  </a:lnTo>
                  <a:close/>
                </a:path>
                <a:path w="11429" h="38100">
                  <a:moveTo>
                    <a:pt x="10071" y="4025"/>
                  </a:moveTo>
                  <a:lnTo>
                    <a:pt x="7353" y="4025"/>
                  </a:lnTo>
                  <a:lnTo>
                    <a:pt x="7353" y="4419"/>
                  </a:lnTo>
                  <a:lnTo>
                    <a:pt x="10071" y="4419"/>
                  </a:lnTo>
                  <a:lnTo>
                    <a:pt x="10071" y="4025"/>
                  </a:lnTo>
                  <a:close/>
                </a:path>
                <a:path w="11429" h="38100">
                  <a:moveTo>
                    <a:pt x="9296" y="3263"/>
                  </a:moveTo>
                  <a:lnTo>
                    <a:pt x="8902" y="3644"/>
                  </a:lnTo>
                  <a:lnTo>
                    <a:pt x="9296" y="3644"/>
                  </a:lnTo>
                  <a:lnTo>
                    <a:pt x="9296" y="3263"/>
                  </a:lnTo>
                  <a:close/>
                </a:path>
                <a:path w="11429" h="38100">
                  <a:moveTo>
                    <a:pt x="7747" y="2882"/>
                  </a:moveTo>
                  <a:lnTo>
                    <a:pt x="7353" y="2882"/>
                  </a:lnTo>
                  <a:lnTo>
                    <a:pt x="7353" y="3263"/>
                  </a:lnTo>
                  <a:lnTo>
                    <a:pt x="7747" y="3263"/>
                  </a:lnTo>
                  <a:lnTo>
                    <a:pt x="7747" y="2882"/>
                  </a:lnTo>
                  <a:close/>
                </a:path>
                <a:path w="11429" h="38100">
                  <a:moveTo>
                    <a:pt x="1549" y="15163"/>
                  </a:moveTo>
                  <a:lnTo>
                    <a:pt x="1168" y="15163"/>
                  </a:lnTo>
                  <a:lnTo>
                    <a:pt x="1168" y="15544"/>
                  </a:lnTo>
                  <a:lnTo>
                    <a:pt x="1549" y="15544"/>
                  </a:lnTo>
                  <a:lnTo>
                    <a:pt x="1549" y="15163"/>
                  </a:lnTo>
                  <a:close/>
                </a:path>
                <a:path w="11429" h="38100">
                  <a:moveTo>
                    <a:pt x="1168" y="19202"/>
                  </a:moveTo>
                  <a:lnTo>
                    <a:pt x="393" y="19202"/>
                  </a:lnTo>
                  <a:lnTo>
                    <a:pt x="393" y="19964"/>
                  </a:lnTo>
                  <a:lnTo>
                    <a:pt x="1549" y="19964"/>
                  </a:lnTo>
                  <a:lnTo>
                    <a:pt x="1549" y="19583"/>
                  </a:lnTo>
                  <a:lnTo>
                    <a:pt x="1168" y="19583"/>
                  </a:lnTo>
                  <a:lnTo>
                    <a:pt x="1168" y="19202"/>
                  </a:lnTo>
                  <a:close/>
                </a:path>
                <a:path w="11429" h="38100">
                  <a:moveTo>
                    <a:pt x="393" y="19202"/>
                  </a:moveTo>
                  <a:lnTo>
                    <a:pt x="0" y="19202"/>
                  </a:lnTo>
                  <a:lnTo>
                    <a:pt x="393" y="19583"/>
                  </a:lnTo>
                  <a:lnTo>
                    <a:pt x="393" y="19202"/>
                  </a:lnTo>
                  <a:close/>
                </a:path>
                <a:path w="11429" h="38100">
                  <a:moveTo>
                    <a:pt x="393" y="16510"/>
                  </a:moveTo>
                  <a:lnTo>
                    <a:pt x="0" y="16510"/>
                  </a:lnTo>
                  <a:lnTo>
                    <a:pt x="0" y="17272"/>
                  </a:lnTo>
                  <a:lnTo>
                    <a:pt x="393" y="16891"/>
                  </a:lnTo>
                  <a:lnTo>
                    <a:pt x="393" y="16510"/>
                  </a:lnTo>
                  <a:close/>
                </a:path>
                <a:path w="11429" h="38100">
                  <a:moveTo>
                    <a:pt x="1168" y="16891"/>
                  </a:moveTo>
                  <a:lnTo>
                    <a:pt x="393" y="16891"/>
                  </a:lnTo>
                  <a:lnTo>
                    <a:pt x="393" y="17272"/>
                  </a:lnTo>
                  <a:lnTo>
                    <a:pt x="1168" y="17272"/>
                  </a:lnTo>
                  <a:lnTo>
                    <a:pt x="1168" y="16891"/>
                  </a:lnTo>
                  <a:close/>
                </a:path>
                <a:path w="11429" h="38100">
                  <a:moveTo>
                    <a:pt x="1549" y="15938"/>
                  </a:moveTo>
                  <a:lnTo>
                    <a:pt x="393" y="15938"/>
                  </a:lnTo>
                  <a:lnTo>
                    <a:pt x="393" y="16510"/>
                  </a:lnTo>
                  <a:lnTo>
                    <a:pt x="774" y="16510"/>
                  </a:lnTo>
                  <a:lnTo>
                    <a:pt x="774" y="16319"/>
                  </a:lnTo>
                  <a:lnTo>
                    <a:pt x="1549" y="16319"/>
                  </a:lnTo>
                  <a:lnTo>
                    <a:pt x="1549" y="15938"/>
                  </a:lnTo>
                  <a:close/>
                </a:path>
                <a:path w="11429" h="38100">
                  <a:moveTo>
                    <a:pt x="393" y="21691"/>
                  </a:moveTo>
                  <a:lnTo>
                    <a:pt x="0" y="21691"/>
                  </a:lnTo>
                  <a:lnTo>
                    <a:pt x="0" y="22072"/>
                  </a:lnTo>
                  <a:lnTo>
                    <a:pt x="393" y="21691"/>
                  </a:lnTo>
                  <a:close/>
                </a:path>
                <a:path w="11429" h="38100">
                  <a:moveTo>
                    <a:pt x="2133" y="21310"/>
                  </a:moveTo>
                  <a:lnTo>
                    <a:pt x="1752" y="21310"/>
                  </a:lnTo>
                  <a:lnTo>
                    <a:pt x="1752" y="21691"/>
                  </a:lnTo>
                  <a:lnTo>
                    <a:pt x="2133" y="21691"/>
                  </a:lnTo>
                  <a:lnTo>
                    <a:pt x="2133" y="21310"/>
                  </a:lnTo>
                  <a:close/>
                </a:path>
                <a:path w="11429" h="38100">
                  <a:moveTo>
                    <a:pt x="1549" y="21120"/>
                  </a:moveTo>
                  <a:lnTo>
                    <a:pt x="1168" y="21120"/>
                  </a:lnTo>
                  <a:lnTo>
                    <a:pt x="1168" y="21310"/>
                  </a:lnTo>
                  <a:lnTo>
                    <a:pt x="1549" y="21120"/>
                  </a:lnTo>
                  <a:close/>
                </a:path>
                <a:path w="11429" h="38100">
                  <a:moveTo>
                    <a:pt x="2908" y="22847"/>
                  </a:moveTo>
                  <a:lnTo>
                    <a:pt x="2527" y="22847"/>
                  </a:lnTo>
                  <a:lnTo>
                    <a:pt x="2527" y="23609"/>
                  </a:lnTo>
                  <a:lnTo>
                    <a:pt x="2908" y="23609"/>
                  </a:lnTo>
                  <a:lnTo>
                    <a:pt x="2908" y="22847"/>
                  </a:lnTo>
                  <a:close/>
                </a:path>
                <a:path w="11429" h="38100">
                  <a:moveTo>
                    <a:pt x="8140" y="35128"/>
                  </a:moveTo>
                  <a:lnTo>
                    <a:pt x="7747" y="35128"/>
                  </a:lnTo>
                  <a:lnTo>
                    <a:pt x="7747" y="35509"/>
                  </a:lnTo>
                  <a:lnTo>
                    <a:pt x="8140" y="35509"/>
                  </a:lnTo>
                  <a:lnTo>
                    <a:pt x="8140" y="35128"/>
                  </a:lnTo>
                  <a:close/>
                </a:path>
                <a:path w="11429" h="38100">
                  <a:moveTo>
                    <a:pt x="9296" y="33985"/>
                  </a:moveTo>
                  <a:lnTo>
                    <a:pt x="8902" y="34366"/>
                  </a:lnTo>
                  <a:lnTo>
                    <a:pt x="8902" y="34747"/>
                  </a:lnTo>
                  <a:lnTo>
                    <a:pt x="9296" y="34747"/>
                  </a:lnTo>
                  <a:lnTo>
                    <a:pt x="9296" y="33985"/>
                  </a:lnTo>
                  <a:close/>
                </a:path>
                <a:path w="11429" h="38100">
                  <a:moveTo>
                    <a:pt x="9677" y="33985"/>
                  </a:moveTo>
                  <a:lnTo>
                    <a:pt x="9296" y="33985"/>
                  </a:lnTo>
                  <a:lnTo>
                    <a:pt x="9296" y="34747"/>
                  </a:lnTo>
                  <a:lnTo>
                    <a:pt x="10071" y="34747"/>
                  </a:lnTo>
                  <a:lnTo>
                    <a:pt x="10071" y="34366"/>
                  </a:lnTo>
                  <a:lnTo>
                    <a:pt x="9677" y="34366"/>
                  </a:lnTo>
                  <a:lnTo>
                    <a:pt x="9677" y="33985"/>
                  </a:lnTo>
                  <a:close/>
                </a:path>
                <a:path w="11429" h="38100">
                  <a:moveTo>
                    <a:pt x="8902" y="33985"/>
                  </a:moveTo>
                  <a:lnTo>
                    <a:pt x="8521" y="33985"/>
                  </a:lnTo>
                  <a:lnTo>
                    <a:pt x="8521" y="34366"/>
                  </a:lnTo>
                  <a:lnTo>
                    <a:pt x="8902" y="34366"/>
                  </a:lnTo>
                  <a:lnTo>
                    <a:pt x="8902" y="33985"/>
                  </a:lnTo>
                  <a:close/>
                </a:path>
                <a:path w="11429" h="38100">
                  <a:moveTo>
                    <a:pt x="8902" y="33210"/>
                  </a:moveTo>
                  <a:lnTo>
                    <a:pt x="8521" y="33210"/>
                  </a:lnTo>
                  <a:lnTo>
                    <a:pt x="8521" y="33591"/>
                  </a:lnTo>
                  <a:lnTo>
                    <a:pt x="8902" y="33591"/>
                  </a:lnTo>
                  <a:lnTo>
                    <a:pt x="8902" y="33210"/>
                  </a:lnTo>
                  <a:close/>
                </a:path>
                <a:path w="11429" h="38100">
                  <a:moveTo>
                    <a:pt x="9677" y="32829"/>
                  </a:moveTo>
                  <a:lnTo>
                    <a:pt x="9296" y="32829"/>
                  </a:lnTo>
                  <a:lnTo>
                    <a:pt x="9296" y="33591"/>
                  </a:lnTo>
                  <a:lnTo>
                    <a:pt x="9677" y="33591"/>
                  </a:lnTo>
                  <a:lnTo>
                    <a:pt x="9677" y="32829"/>
                  </a:lnTo>
                  <a:close/>
                </a:path>
                <a:path w="11429" h="38100">
                  <a:moveTo>
                    <a:pt x="9296" y="32448"/>
                  </a:moveTo>
                  <a:lnTo>
                    <a:pt x="8902" y="32448"/>
                  </a:lnTo>
                  <a:lnTo>
                    <a:pt x="8902" y="32829"/>
                  </a:lnTo>
                  <a:lnTo>
                    <a:pt x="9296" y="32829"/>
                  </a:lnTo>
                  <a:lnTo>
                    <a:pt x="9296" y="32448"/>
                  </a:lnTo>
                  <a:close/>
                </a:path>
                <a:path w="11429" h="38100">
                  <a:moveTo>
                    <a:pt x="10071" y="32448"/>
                  </a:moveTo>
                  <a:lnTo>
                    <a:pt x="9677" y="32448"/>
                  </a:lnTo>
                  <a:lnTo>
                    <a:pt x="9677" y="32829"/>
                  </a:lnTo>
                  <a:lnTo>
                    <a:pt x="10071" y="32829"/>
                  </a:lnTo>
                  <a:lnTo>
                    <a:pt x="10071" y="32448"/>
                  </a:lnTo>
                  <a:close/>
                </a:path>
                <a:path w="11429" h="38100">
                  <a:moveTo>
                    <a:pt x="8902" y="30911"/>
                  </a:moveTo>
                  <a:lnTo>
                    <a:pt x="8140" y="30911"/>
                  </a:lnTo>
                  <a:lnTo>
                    <a:pt x="8140" y="31292"/>
                  </a:lnTo>
                  <a:lnTo>
                    <a:pt x="8902" y="31292"/>
                  </a:lnTo>
                  <a:lnTo>
                    <a:pt x="8902" y="30911"/>
                  </a:lnTo>
                  <a:close/>
                </a:path>
                <a:path w="11429" h="38100">
                  <a:moveTo>
                    <a:pt x="7353" y="29946"/>
                  </a:moveTo>
                  <a:lnTo>
                    <a:pt x="6972" y="29946"/>
                  </a:lnTo>
                  <a:lnTo>
                    <a:pt x="6972" y="30721"/>
                  </a:lnTo>
                  <a:lnTo>
                    <a:pt x="7353" y="30721"/>
                  </a:lnTo>
                  <a:lnTo>
                    <a:pt x="7353" y="29946"/>
                  </a:lnTo>
                  <a:close/>
                </a:path>
                <a:path w="11429" h="38100">
                  <a:moveTo>
                    <a:pt x="8140" y="30327"/>
                  </a:moveTo>
                  <a:lnTo>
                    <a:pt x="7747" y="30327"/>
                  </a:lnTo>
                  <a:lnTo>
                    <a:pt x="8140" y="30721"/>
                  </a:lnTo>
                  <a:lnTo>
                    <a:pt x="8521" y="30721"/>
                  </a:lnTo>
                  <a:lnTo>
                    <a:pt x="8140" y="30327"/>
                  </a:lnTo>
                  <a:close/>
                </a:path>
                <a:path w="11429" h="38100">
                  <a:moveTo>
                    <a:pt x="8521" y="29184"/>
                  </a:moveTo>
                  <a:lnTo>
                    <a:pt x="6388" y="29184"/>
                  </a:lnTo>
                  <a:lnTo>
                    <a:pt x="6388" y="29565"/>
                  </a:lnTo>
                  <a:lnTo>
                    <a:pt x="8521" y="29565"/>
                  </a:lnTo>
                  <a:lnTo>
                    <a:pt x="8521" y="29184"/>
                  </a:lnTo>
                  <a:close/>
                </a:path>
                <a:path w="11429" h="38100">
                  <a:moveTo>
                    <a:pt x="5613" y="28803"/>
                  </a:moveTo>
                  <a:lnTo>
                    <a:pt x="4838" y="28803"/>
                  </a:lnTo>
                  <a:lnTo>
                    <a:pt x="4838" y="29184"/>
                  </a:lnTo>
                  <a:lnTo>
                    <a:pt x="5613" y="29184"/>
                  </a:lnTo>
                  <a:lnTo>
                    <a:pt x="5613" y="28803"/>
                  </a:lnTo>
                  <a:close/>
                </a:path>
                <a:path w="11429" h="38100">
                  <a:moveTo>
                    <a:pt x="4838" y="28028"/>
                  </a:moveTo>
                  <a:lnTo>
                    <a:pt x="4457" y="28028"/>
                  </a:lnTo>
                  <a:lnTo>
                    <a:pt x="4457" y="28409"/>
                  </a:lnTo>
                  <a:lnTo>
                    <a:pt x="5232" y="28409"/>
                  </a:lnTo>
                  <a:lnTo>
                    <a:pt x="4838" y="28028"/>
                  </a:lnTo>
                  <a:close/>
                </a:path>
                <a:path w="11429" h="38100">
                  <a:moveTo>
                    <a:pt x="6388" y="28028"/>
                  </a:moveTo>
                  <a:lnTo>
                    <a:pt x="5232" y="28028"/>
                  </a:lnTo>
                  <a:lnTo>
                    <a:pt x="5232" y="28409"/>
                  </a:lnTo>
                  <a:lnTo>
                    <a:pt x="6388" y="28409"/>
                  </a:lnTo>
                  <a:lnTo>
                    <a:pt x="6388" y="28028"/>
                  </a:lnTo>
                  <a:close/>
                </a:path>
                <a:path w="11429" h="38100">
                  <a:moveTo>
                    <a:pt x="5232" y="27266"/>
                  </a:moveTo>
                  <a:lnTo>
                    <a:pt x="4076" y="27266"/>
                  </a:lnTo>
                  <a:lnTo>
                    <a:pt x="4076" y="28028"/>
                  </a:lnTo>
                  <a:lnTo>
                    <a:pt x="4457" y="28028"/>
                  </a:lnTo>
                  <a:lnTo>
                    <a:pt x="4457" y="27647"/>
                  </a:lnTo>
                  <a:lnTo>
                    <a:pt x="5232" y="27647"/>
                  </a:lnTo>
                  <a:lnTo>
                    <a:pt x="5232" y="27266"/>
                  </a:lnTo>
                  <a:close/>
                </a:path>
                <a:path w="11429" h="38100">
                  <a:moveTo>
                    <a:pt x="3683" y="26873"/>
                  </a:moveTo>
                  <a:lnTo>
                    <a:pt x="3289" y="26873"/>
                  </a:lnTo>
                  <a:lnTo>
                    <a:pt x="3289" y="27266"/>
                  </a:lnTo>
                  <a:lnTo>
                    <a:pt x="3683" y="27266"/>
                  </a:lnTo>
                  <a:lnTo>
                    <a:pt x="3683" y="26873"/>
                  </a:lnTo>
                  <a:close/>
                </a:path>
                <a:path w="11429" h="38100">
                  <a:moveTo>
                    <a:pt x="3683" y="26111"/>
                  </a:moveTo>
                  <a:lnTo>
                    <a:pt x="2908" y="26111"/>
                  </a:lnTo>
                  <a:lnTo>
                    <a:pt x="2908" y="26492"/>
                  </a:lnTo>
                  <a:lnTo>
                    <a:pt x="3683" y="26492"/>
                  </a:lnTo>
                  <a:lnTo>
                    <a:pt x="3683" y="26111"/>
                  </a:lnTo>
                  <a:close/>
                </a:path>
                <a:path w="11429" h="38100">
                  <a:moveTo>
                    <a:pt x="3289" y="25146"/>
                  </a:moveTo>
                  <a:lnTo>
                    <a:pt x="2527" y="25146"/>
                  </a:lnTo>
                  <a:lnTo>
                    <a:pt x="2527" y="25526"/>
                  </a:lnTo>
                  <a:lnTo>
                    <a:pt x="3289" y="25526"/>
                  </a:lnTo>
                  <a:lnTo>
                    <a:pt x="3289" y="25146"/>
                  </a:lnTo>
                  <a:close/>
                </a:path>
                <a:path w="11429" h="38100">
                  <a:moveTo>
                    <a:pt x="2908" y="24384"/>
                  </a:moveTo>
                  <a:lnTo>
                    <a:pt x="2527" y="24384"/>
                  </a:lnTo>
                  <a:lnTo>
                    <a:pt x="2527" y="24765"/>
                  </a:lnTo>
                  <a:lnTo>
                    <a:pt x="2908" y="24765"/>
                  </a:lnTo>
                  <a:lnTo>
                    <a:pt x="2908" y="24384"/>
                  </a:lnTo>
                  <a:close/>
                </a:path>
                <a:path w="11429" h="38100">
                  <a:moveTo>
                    <a:pt x="3289" y="24384"/>
                  </a:moveTo>
                  <a:lnTo>
                    <a:pt x="2908" y="24384"/>
                  </a:lnTo>
                  <a:lnTo>
                    <a:pt x="2908" y="24765"/>
                  </a:lnTo>
                  <a:lnTo>
                    <a:pt x="3289" y="24765"/>
                  </a:lnTo>
                  <a:lnTo>
                    <a:pt x="3289" y="24384"/>
                  </a:lnTo>
                  <a:close/>
                </a:path>
                <a:path w="11429" h="38100">
                  <a:moveTo>
                    <a:pt x="8902" y="37249"/>
                  </a:moveTo>
                  <a:lnTo>
                    <a:pt x="8521" y="37249"/>
                  </a:lnTo>
                  <a:lnTo>
                    <a:pt x="8902" y="37630"/>
                  </a:lnTo>
                  <a:lnTo>
                    <a:pt x="8902" y="37249"/>
                  </a:lnTo>
                  <a:close/>
                </a:path>
                <a:path w="11429" h="38100">
                  <a:moveTo>
                    <a:pt x="9296" y="36855"/>
                  </a:moveTo>
                  <a:lnTo>
                    <a:pt x="8902" y="36855"/>
                  </a:lnTo>
                  <a:lnTo>
                    <a:pt x="8902" y="37249"/>
                  </a:lnTo>
                  <a:lnTo>
                    <a:pt x="9296" y="37630"/>
                  </a:lnTo>
                  <a:lnTo>
                    <a:pt x="9296" y="36855"/>
                  </a:lnTo>
                  <a:close/>
                </a:path>
                <a:path w="11429" h="38100">
                  <a:moveTo>
                    <a:pt x="8902" y="36474"/>
                  </a:moveTo>
                  <a:lnTo>
                    <a:pt x="7747" y="36474"/>
                  </a:lnTo>
                  <a:lnTo>
                    <a:pt x="7747" y="36855"/>
                  </a:lnTo>
                  <a:lnTo>
                    <a:pt x="8902" y="36855"/>
                  </a:lnTo>
                  <a:lnTo>
                    <a:pt x="8902" y="36474"/>
                  </a:lnTo>
                  <a:close/>
                </a:path>
                <a:path w="11429" h="38100">
                  <a:moveTo>
                    <a:pt x="8902" y="35712"/>
                  </a:moveTo>
                  <a:lnTo>
                    <a:pt x="8140" y="35712"/>
                  </a:lnTo>
                  <a:lnTo>
                    <a:pt x="8140" y="36474"/>
                  </a:lnTo>
                  <a:lnTo>
                    <a:pt x="8521" y="36474"/>
                  </a:lnTo>
                  <a:lnTo>
                    <a:pt x="8521" y="36093"/>
                  </a:lnTo>
                  <a:lnTo>
                    <a:pt x="8902" y="36093"/>
                  </a:lnTo>
                  <a:lnTo>
                    <a:pt x="8902" y="35712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4229681" y="206129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4229681" y="20612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4231815" y="20620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4229008" y="206148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584" y="0"/>
                  </a:lnTo>
                </a:path>
                <a:path w="1904" h="635">
                  <a:moveTo>
                    <a:pt x="774" y="380"/>
                  </a:moveTo>
                  <a:lnTo>
                    <a:pt x="1358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4230164" y="206225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1358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4227751" y="20612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4230075" y="206205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4229783" y="20622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4228526" y="206205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4229681" y="20620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4230075" y="20624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4230164" y="20626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4230456" y="20624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4230164" y="2062642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584" y="0"/>
                  </a:lnTo>
                </a:path>
                <a:path w="1904" h="635">
                  <a:moveTo>
                    <a:pt x="977" y="380"/>
                  </a:moveTo>
                  <a:lnTo>
                    <a:pt x="1562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4231231" y="20628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03" y="381"/>
                  </a:moveTo>
                  <a:lnTo>
                    <a:pt x="0" y="0"/>
                  </a:lnTo>
                  <a:lnTo>
                    <a:pt x="203" y="0"/>
                  </a:lnTo>
                  <a:lnTo>
                    <a:pt x="20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4227065" y="206186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3873" y="1155"/>
                  </a:moveTo>
                  <a:lnTo>
                    <a:pt x="4457" y="1155"/>
                  </a:lnTo>
                </a:path>
                <a:path w="5079" h="1269">
                  <a:moveTo>
                    <a:pt x="0" y="0"/>
                  </a:moveTo>
                  <a:lnTo>
                    <a:pt x="584" y="0"/>
                  </a:lnTo>
                </a:path>
                <a:path w="5079" h="1269">
                  <a:moveTo>
                    <a:pt x="3492" y="1155"/>
                  </a:moveTo>
                  <a:lnTo>
                    <a:pt x="4076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4227357" y="206205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4233364" y="20634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4227357" y="206205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1269">
                  <a:moveTo>
                    <a:pt x="3098" y="774"/>
                  </a:moveTo>
                  <a:lnTo>
                    <a:pt x="2717" y="774"/>
                  </a:lnTo>
                  <a:lnTo>
                    <a:pt x="3098" y="774"/>
                  </a:lnTo>
                  <a:close/>
                </a:path>
                <a:path w="3175" h="1269">
                  <a:moveTo>
                    <a:pt x="3098" y="774"/>
                  </a:moveTo>
                  <a:lnTo>
                    <a:pt x="2717" y="774"/>
                  </a:lnTo>
                  <a:lnTo>
                    <a:pt x="3098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4229783" y="20630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4229300" y="206283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4231231" y="20634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4230075" y="20632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4230075" y="20634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4229300" y="20632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4229783" y="206360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4229681" y="2063798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380"/>
                  </a:moveTo>
                  <a:lnTo>
                    <a:pt x="1168" y="380"/>
                  </a:lnTo>
                  <a:lnTo>
                    <a:pt x="774" y="380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1168" y="380"/>
                  </a:moveTo>
                  <a:lnTo>
                    <a:pt x="774" y="380"/>
                  </a:lnTo>
                  <a:lnTo>
                    <a:pt x="1168" y="380"/>
                  </a:lnTo>
                  <a:close/>
                </a:path>
                <a:path w="1270" h="635">
                  <a:moveTo>
                    <a:pt x="1168" y="380"/>
                  </a:moveTo>
                  <a:lnTo>
                    <a:pt x="774" y="380"/>
                  </a:lnTo>
                  <a:lnTo>
                    <a:pt x="1168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4231231" y="20641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4230456" y="206417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977" y="381"/>
                  </a:moveTo>
                  <a:lnTo>
                    <a:pt x="774" y="381"/>
                  </a:lnTo>
                  <a:lnTo>
                    <a:pt x="977" y="381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4231231" y="20645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4229300" y="20641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38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4229300" y="20641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4227751" y="206417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1549" y="0"/>
                  </a:moveTo>
                  <a:lnTo>
                    <a:pt x="1155" y="0"/>
                  </a:lnTo>
                  <a:lnTo>
                    <a:pt x="1549" y="0"/>
                  </a:lnTo>
                  <a:close/>
                </a:path>
                <a:path w="317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1269">
                  <a:moveTo>
                    <a:pt x="2324" y="762"/>
                  </a:moveTo>
                  <a:lnTo>
                    <a:pt x="1930" y="762"/>
                  </a:lnTo>
                  <a:lnTo>
                    <a:pt x="2324" y="762"/>
                  </a:lnTo>
                  <a:close/>
                </a:path>
                <a:path w="3175" h="1269">
                  <a:moveTo>
                    <a:pt x="1930" y="762"/>
                  </a:moveTo>
                  <a:lnTo>
                    <a:pt x="1549" y="762"/>
                  </a:lnTo>
                  <a:lnTo>
                    <a:pt x="1930" y="762"/>
                  </a:lnTo>
                  <a:close/>
                </a:path>
                <a:path w="3175" h="1269">
                  <a:moveTo>
                    <a:pt x="3098" y="1143"/>
                  </a:moveTo>
                  <a:lnTo>
                    <a:pt x="2705" y="1143"/>
                  </a:lnTo>
                  <a:lnTo>
                    <a:pt x="3098" y="114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4227751" y="20641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4229300" y="20645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4227751" y="20641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4228906" y="20645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4228906" y="20645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1"/>
                  </a:moveTo>
                  <a:lnTo>
                    <a:pt x="0" y="381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4228906" y="20645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4227751" y="20641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4229681" y="2064941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774" y="380"/>
                  </a:moveTo>
                  <a:lnTo>
                    <a:pt x="393" y="380"/>
                  </a:lnTo>
                  <a:lnTo>
                    <a:pt x="774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4227357" y="20641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4227357" y="206456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098" y="762"/>
                  </a:moveTo>
                  <a:lnTo>
                    <a:pt x="3492" y="762"/>
                  </a:lnTo>
                  <a:lnTo>
                    <a:pt x="3098" y="762"/>
                  </a:lnTo>
                  <a:close/>
                </a:path>
                <a:path w="3810" h="1269">
                  <a:moveTo>
                    <a:pt x="1943" y="381"/>
                  </a:moveTo>
                  <a:lnTo>
                    <a:pt x="1549" y="381"/>
                  </a:lnTo>
                  <a:lnTo>
                    <a:pt x="1943" y="381"/>
                  </a:lnTo>
                  <a:close/>
                </a:path>
                <a:path w="3810" h="1269">
                  <a:moveTo>
                    <a:pt x="2717" y="762"/>
                  </a:moveTo>
                  <a:lnTo>
                    <a:pt x="2324" y="762"/>
                  </a:lnTo>
                  <a:lnTo>
                    <a:pt x="2717" y="762"/>
                  </a:lnTo>
                  <a:close/>
                </a:path>
                <a:path w="3810" h="1269">
                  <a:moveTo>
                    <a:pt x="1549" y="381"/>
                  </a:moveTo>
                  <a:lnTo>
                    <a:pt x="1943" y="381"/>
                  </a:lnTo>
                  <a:lnTo>
                    <a:pt x="1549" y="381"/>
                  </a:lnTo>
                  <a:close/>
                </a:path>
                <a:path w="3810" h="1269">
                  <a:moveTo>
                    <a:pt x="1549" y="381"/>
                  </a:moveTo>
                  <a:lnTo>
                    <a:pt x="1168" y="381"/>
                  </a:lnTo>
                  <a:lnTo>
                    <a:pt x="1549" y="381"/>
                  </a:lnTo>
                  <a:close/>
                </a:path>
                <a:path w="3810" h="1269">
                  <a:moveTo>
                    <a:pt x="1549" y="381"/>
                  </a:moveTo>
                  <a:lnTo>
                    <a:pt x="1943" y="381"/>
                  </a:lnTo>
                  <a:lnTo>
                    <a:pt x="1549" y="381"/>
                  </a:lnTo>
                  <a:close/>
                </a:path>
                <a:path w="3810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810" h="1269">
                  <a:moveTo>
                    <a:pt x="2717" y="762"/>
                  </a:moveTo>
                  <a:lnTo>
                    <a:pt x="2324" y="762"/>
                  </a:lnTo>
                  <a:lnTo>
                    <a:pt x="2717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4230075" y="20653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4228526" y="20649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4228906" y="20649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4228526" y="206532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930" y="393"/>
                  </a:moveTo>
                  <a:lnTo>
                    <a:pt x="2324" y="393"/>
                  </a:lnTo>
                  <a:lnTo>
                    <a:pt x="1930" y="393"/>
                  </a:lnTo>
                  <a:close/>
                </a:path>
                <a:path w="2539" h="12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2539" h="1269">
                  <a:moveTo>
                    <a:pt x="2324" y="774"/>
                  </a:moveTo>
                  <a:lnTo>
                    <a:pt x="1930" y="774"/>
                  </a:lnTo>
                  <a:lnTo>
                    <a:pt x="232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4230456" y="20657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4229681" y="206571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774" y="381"/>
                  </a:moveTo>
                  <a:lnTo>
                    <a:pt x="393" y="381"/>
                  </a:lnTo>
                  <a:lnTo>
                    <a:pt x="77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4229681" y="20657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4230075" y="206609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4229389" y="206590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4229783" y="20662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4227357" y="20653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4229008" y="2066287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380" y="0"/>
                  </a:moveTo>
                  <a:lnTo>
                    <a:pt x="965" y="0"/>
                  </a:lnTo>
                </a:path>
                <a:path w="1904" h="635">
                  <a:moveTo>
                    <a:pt x="0" y="0"/>
                  </a:moveTo>
                  <a:lnTo>
                    <a:pt x="584" y="0"/>
                  </a:lnTo>
                </a:path>
                <a:path w="1904" h="635">
                  <a:moveTo>
                    <a:pt x="1155" y="380"/>
                  </a:moveTo>
                  <a:lnTo>
                    <a:pt x="1739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4226595" y="20657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4230075" y="20664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4226976" y="20657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4226976" y="20657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4229681" y="20664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4226595" y="2065715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086" y="1143"/>
                  </a:moveTo>
                  <a:lnTo>
                    <a:pt x="2705" y="1143"/>
                  </a:lnTo>
                  <a:lnTo>
                    <a:pt x="3086" y="1143"/>
                  </a:lnTo>
                  <a:close/>
                </a:path>
                <a:path w="3175" h="1269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4229300" y="20664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4228906" y="20664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4229300" y="20664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4226595" y="206609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5079" h="1905">
                  <a:moveTo>
                    <a:pt x="4838" y="1536"/>
                  </a:moveTo>
                  <a:lnTo>
                    <a:pt x="4635" y="1155"/>
                  </a:lnTo>
                  <a:lnTo>
                    <a:pt x="4838" y="1536"/>
                  </a:lnTo>
                  <a:close/>
                </a:path>
                <a:path w="5079" h="1905">
                  <a:moveTo>
                    <a:pt x="3086" y="761"/>
                  </a:moveTo>
                  <a:lnTo>
                    <a:pt x="2705" y="761"/>
                  </a:lnTo>
                  <a:lnTo>
                    <a:pt x="3086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4227357" y="20660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4227357" y="2066477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635">
                  <a:moveTo>
                    <a:pt x="1943" y="380"/>
                  </a:moveTo>
                  <a:lnTo>
                    <a:pt x="1549" y="380"/>
                  </a:lnTo>
                  <a:lnTo>
                    <a:pt x="194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4227357" y="20660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4226595" y="206609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086" y="761"/>
                  </a:moveTo>
                  <a:lnTo>
                    <a:pt x="2705" y="761"/>
                  </a:lnTo>
                  <a:lnTo>
                    <a:pt x="3086" y="761"/>
                  </a:lnTo>
                  <a:close/>
                </a:path>
                <a:path w="3175" h="1269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4230850" y="2067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4226976" y="206647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4230456" y="2067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4229300" y="20668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4226303" y="206666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086" y="774"/>
                  </a:moveTo>
                  <a:lnTo>
                    <a:pt x="3670" y="774"/>
                  </a:lnTo>
                </a:path>
                <a:path w="3810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4226976" y="2066858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  <a:path w="2539" h="635">
                  <a:moveTo>
                    <a:pt x="1930" y="393"/>
                  </a:moveTo>
                  <a:lnTo>
                    <a:pt x="1549" y="393"/>
                  </a:lnTo>
                  <a:lnTo>
                    <a:pt x="193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4228614" y="20674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4228906" y="206763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4228906" y="2067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4226976" y="206725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4229300" y="20676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4226595" y="206685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4226303" y="20670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4228526" y="2067633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1904" h="635">
                  <a:moveTo>
                    <a:pt x="1155" y="380"/>
                  </a:moveTo>
                  <a:lnTo>
                    <a:pt x="1549" y="380"/>
                  </a:lnTo>
                  <a:lnTo>
                    <a:pt x="1155" y="380"/>
                  </a:lnTo>
                  <a:close/>
                </a:path>
                <a:path w="1904" h="635">
                  <a:moveTo>
                    <a:pt x="1155" y="380"/>
                  </a:moveTo>
                  <a:lnTo>
                    <a:pt x="1549" y="380"/>
                  </a:lnTo>
                  <a:lnTo>
                    <a:pt x="1155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4228906" y="20676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4226595" y="206725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479" y="761"/>
                  </a:moveTo>
                  <a:lnTo>
                    <a:pt x="3086" y="761"/>
                  </a:lnTo>
                  <a:lnTo>
                    <a:pt x="3479" y="761"/>
                  </a:lnTo>
                  <a:close/>
                </a:path>
                <a:path w="3810" h="12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3810" h="1269">
                  <a:moveTo>
                    <a:pt x="3479" y="761"/>
                  </a:moveTo>
                  <a:lnTo>
                    <a:pt x="3086" y="761"/>
                  </a:lnTo>
                  <a:lnTo>
                    <a:pt x="3479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4229389" y="20681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4229681" y="20680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393" y="190"/>
                  </a:moveTo>
                  <a:lnTo>
                    <a:pt x="0" y="19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4229681" y="20680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4226011" y="20668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4226595" y="206725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311" y="761"/>
                  </a:moveTo>
                  <a:lnTo>
                    <a:pt x="1930" y="761"/>
                  </a:lnTo>
                  <a:lnTo>
                    <a:pt x="2311" y="761"/>
                  </a:lnTo>
                  <a:close/>
                </a:path>
                <a:path w="2539" h="1269">
                  <a:moveTo>
                    <a:pt x="1155" y="380"/>
                  </a:moveTo>
                  <a:lnTo>
                    <a:pt x="1549" y="380"/>
                  </a:lnTo>
                  <a:lnTo>
                    <a:pt x="1155" y="380"/>
                  </a:lnTo>
                  <a:close/>
                </a:path>
                <a:path w="2539" h="12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4225617" y="20668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4226392" y="206725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4228233" y="20681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4226011" y="206725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2539" h="1269">
                  <a:moveTo>
                    <a:pt x="1739" y="761"/>
                  </a:moveTo>
                  <a:lnTo>
                    <a:pt x="2133" y="761"/>
                  </a:lnTo>
                  <a:lnTo>
                    <a:pt x="1739" y="761"/>
                  </a:lnTo>
                  <a:close/>
                </a:path>
                <a:path w="2539" h="1269">
                  <a:moveTo>
                    <a:pt x="2514" y="761"/>
                  </a:moveTo>
                  <a:lnTo>
                    <a:pt x="2133" y="761"/>
                  </a:lnTo>
                  <a:lnTo>
                    <a:pt x="251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4228233" y="20681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4223687" y="2066858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1549" y="393"/>
                  </a:moveTo>
                  <a:lnTo>
                    <a:pt x="1930" y="393"/>
                  </a:lnTo>
                  <a:lnTo>
                    <a:pt x="1549" y="393"/>
                  </a:lnTo>
                  <a:close/>
                </a:path>
                <a:path w="2539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4226303" y="2067823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3086" y="571"/>
                  </a:moveTo>
                  <a:lnTo>
                    <a:pt x="3670" y="571"/>
                  </a:lnTo>
                </a:path>
                <a:path w="3810" h="635">
                  <a:moveTo>
                    <a:pt x="3086" y="571"/>
                  </a:moveTo>
                  <a:lnTo>
                    <a:pt x="3670" y="571"/>
                  </a:lnTo>
                </a:path>
                <a:path w="3810" h="635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4228145" y="20682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4226595" y="20676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4224842" y="206725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1752" y="380"/>
                  </a:moveTo>
                  <a:lnTo>
                    <a:pt x="1549" y="380"/>
                  </a:lnTo>
                  <a:lnTo>
                    <a:pt x="1752" y="380"/>
                  </a:lnTo>
                  <a:close/>
                </a:path>
                <a:path w="5079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5079" h="1905">
                  <a:moveTo>
                    <a:pt x="4838" y="1333"/>
                  </a:moveTo>
                  <a:lnTo>
                    <a:pt x="4457" y="1333"/>
                  </a:lnTo>
                  <a:lnTo>
                    <a:pt x="4838" y="133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4225236" y="2067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4226976" y="20680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4224550" y="2067442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0" y="0"/>
                  </a:moveTo>
                  <a:lnTo>
                    <a:pt x="584" y="0"/>
                  </a:lnTo>
                </a:path>
                <a:path w="2539" h="635">
                  <a:moveTo>
                    <a:pt x="1549" y="380"/>
                  </a:moveTo>
                  <a:lnTo>
                    <a:pt x="2133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4227751" y="20682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4228526" y="20682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4224461" y="206725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4228145" y="20682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4225617" y="2067633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358" y="380"/>
                  </a:moveTo>
                  <a:lnTo>
                    <a:pt x="977" y="380"/>
                  </a:lnTo>
                  <a:lnTo>
                    <a:pt x="1358" y="380"/>
                  </a:lnTo>
                  <a:close/>
                </a:path>
                <a:path w="1904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4224461" y="2067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4226392" y="206801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4225617" y="20676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4224842" y="206801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4457" y="965"/>
                  </a:moveTo>
                  <a:lnTo>
                    <a:pt x="4063" y="965"/>
                  </a:lnTo>
                  <a:lnTo>
                    <a:pt x="4457" y="965"/>
                  </a:lnTo>
                  <a:close/>
                </a:path>
                <a:path w="5079" h="1905">
                  <a:moveTo>
                    <a:pt x="393" y="0"/>
                  </a:moveTo>
                  <a:lnTo>
                    <a:pt x="774" y="0"/>
                  </a:lnTo>
                  <a:lnTo>
                    <a:pt x="393" y="0"/>
                  </a:lnTo>
                  <a:close/>
                </a:path>
                <a:path w="5079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5079" h="1905">
                  <a:moveTo>
                    <a:pt x="4838" y="1346"/>
                  </a:moveTo>
                  <a:lnTo>
                    <a:pt x="4457" y="1346"/>
                  </a:lnTo>
                  <a:lnTo>
                    <a:pt x="4838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4229300" y="2068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4229300" y="20693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4224842" y="20680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4227357" y="20685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4227357" y="2068979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904" h="635">
                  <a:moveTo>
                    <a:pt x="1549" y="380"/>
                  </a:moveTo>
                  <a:lnTo>
                    <a:pt x="1168" y="380"/>
                  </a:lnTo>
                  <a:lnTo>
                    <a:pt x="1549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4224842" y="20680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4224842" y="206820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774" y="0"/>
                  </a:moveTo>
                  <a:lnTo>
                    <a:pt x="393" y="381"/>
                  </a:lnTo>
                  <a:lnTo>
                    <a:pt x="393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4227751" y="2068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4224842" y="206820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133" y="774"/>
                  </a:moveTo>
                  <a:lnTo>
                    <a:pt x="1752" y="774"/>
                  </a:lnTo>
                  <a:lnTo>
                    <a:pt x="2133" y="774"/>
                  </a:lnTo>
                  <a:close/>
                </a:path>
                <a:path w="2539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4224944" y="206839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584" y="0"/>
                  </a:lnTo>
                </a:path>
                <a:path w="4445" h="1269">
                  <a:moveTo>
                    <a:pt x="3289" y="1155"/>
                  </a:moveTo>
                  <a:lnTo>
                    <a:pt x="3873" y="1155"/>
                  </a:lnTo>
                </a:path>
                <a:path w="4445" h="1269">
                  <a:moveTo>
                    <a:pt x="2120" y="774"/>
                  </a:moveTo>
                  <a:lnTo>
                    <a:pt x="2705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4224842" y="206858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4224550" y="206839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584" y="0"/>
                  </a:lnTo>
                </a:path>
                <a:path w="4445" h="1269">
                  <a:moveTo>
                    <a:pt x="0" y="0"/>
                  </a:moveTo>
                  <a:lnTo>
                    <a:pt x="584" y="0"/>
                  </a:lnTo>
                </a:path>
                <a:path w="4445" h="1269">
                  <a:moveTo>
                    <a:pt x="2133" y="774"/>
                  </a:moveTo>
                  <a:lnTo>
                    <a:pt x="2717" y="774"/>
                  </a:lnTo>
                </a:path>
                <a:path w="4445" h="1269">
                  <a:moveTo>
                    <a:pt x="2133" y="774"/>
                  </a:moveTo>
                  <a:lnTo>
                    <a:pt x="2717" y="774"/>
                  </a:lnTo>
                </a:path>
                <a:path w="4445" h="1269">
                  <a:moveTo>
                    <a:pt x="2133" y="774"/>
                  </a:moveTo>
                  <a:lnTo>
                    <a:pt x="2717" y="774"/>
                  </a:lnTo>
                </a:path>
                <a:path w="4445" h="1269">
                  <a:moveTo>
                    <a:pt x="3301" y="1155"/>
                  </a:moveTo>
                  <a:lnTo>
                    <a:pt x="3886" y="1155"/>
                  </a:lnTo>
                </a:path>
                <a:path w="4445" h="1269">
                  <a:moveTo>
                    <a:pt x="1752" y="774"/>
                  </a:moveTo>
                  <a:lnTo>
                    <a:pt x="2336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4224080" y="2068204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  <a:path w="5714" h="2539">
                  <a:moveTo>
                    <a:pt x="4825" y="1536"/>
                  </a:moveTo>
                  <a:lnTo>
                    <a:pt x="5219" y="1917"/>
                  </a:lnTo>
                  <a:lnTo>
                    <a:pt x="4825" y="1917"/>
                  </a:lnTo>
                  <a:lnTo>
                    <a:pt x="4825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4225617" y="20685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4228906" y="20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4226595" y="2068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4224461" y="2068585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3683" y="1155"/>
                  </a:moveTo>
                  <a:lnTo>
                    <a:pt x="3289" y="1155"/>
                  </a:lnTo>
                  <a:lnTo>
                    <a:pt x="3683" y="1155"/>
                  </a:lnTo>
                  <a:close/>
                </a:path>
                <a:path w="5714" h="1905">
                  <a:moveTo>
                    <a:pt x="5219" y="1536"/>
                  </a:moveTo>
                  <a:lnTo>
                    <a:pt x="4838" y="1536"/>
                  </a:lnTo>
                  <a:lnTo>
                    <a:pt x="5219" y="1536"/>
                  </a:lnTo>
                  <a:close/>
                </a:path>
                <a:path w="5714" h="1905">
                  <a:moveTo>
                    <a:pt x="2895" y="774"/>
                  </a:moveTo>
                  <a:lnTo>
                    <a:pt x="2514" y="774"/>
                  </a:lnTo>
                  <a:lnTo>
                    <a:pt x="2895" y="774"/>
                  </a:lnTo>
                  <a:close/>
                </a:path>
                <a:path w="5714" h="190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5714" h="1905">
                  <a:moveTo>
                    <a:pt x="5219" y="1536"/>
                  </a:moveTo>
                  <a:lnTo>
                    <a:pt x="4838" y="1536"/>
                  </a:lnTo>
                  <a:lnTo>
                    <a:pt x="5219" y="1536"/>
                  </a:lnTo>
                  <a:close/>
                </a:path>
                <a:path w="5714" h="1905">
                  <a:moveTo>
                    <a:pt x="5219" y="1536"/>
                  </a:moveTo>
                  <a:lnTo>
                    <a:pt x="4838" y="1536"/>
                  </a:lnTo>
                  <a:lnTo>
                    <a:pt x="5219" y="1536"/>
                  </a:lnTo>
                  <a:close/>
                </a:path>
                <a:path w="5714" h="1905">
                  <a:moveTo>
                    <a:pt x="3289" y="1155"/>
                  </a:moveTo>
                  <a:lnTo>
                    <a:pt x="3683" y="1155"/>
                  </a:lnTo>
                  <a:lnTo>
                    <a:pt x="3289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4226976" y="20693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4224080" y="2068585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  <a:path w="5079" h="1905">
                  <a:moveTo>
                    <a:pt x="4825" y="1536"/>
                  </a:moveTo>
                  <a:lnTo>
                    <a:pt x="4444" y="1536"/>
                  </a:lnTo>
                  <a:lnTo>
                    <a:pt x="4825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4226011" y="2068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4228145" y="20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4226392" y="20693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4228145" y="20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4223687" y="206858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2705" y="774"/>
                  </a:moveTo>
                  <a:lnTo>
                    <a:pt x="2324" y="774"/>
                  </a:lnTo>
                  <a:lnTo>
                    <a:pt x="2705" y="774"/>
                  </a:lnTo>
                  <a:close/>
                </a:path>
                <a:path w="3810" h="1269">
                  <a:moveTo>
                    <a:pt x="3289" y="1155"/>
                  </a:moveTo>
                  <a:lnTo>
                    <a:pt x="2908" y="1155"/>
                  </a:lnTo>
                  <a:lnTo>
                    <a:pt x="3289" y="1155"/>
                  </a:lnTo>
                  <a:close/>
                </a:path>
                <a:path w="3810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4224080" y="20685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4226392" y="20693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4223687" y="206858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4226100" y="2069551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584" y="0"/>
                  </a:lnTo>
                </a:path>
                <a:path w="4445" h="1269">
                  <a:moveTo>
                    <a:pt x="3683" y="1155"/>
                  </a:moveTo>
                  <a:lnTo>
                    <a:pt x="4267" y="1155"/>
                  </a:lnTo>
                </a:path>
                <a:path w="4445" h="1269">
                  <a:moveTo>
                    <a:pt x="3683" y="1155"/>
                  </a:moveTo>
                  <a:lnTo>
                    <a:pt x="4267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4226976" y="20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4226392" y="2069741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358" y="381"/>
                  </a:moveTo>
                  <a:lnTo>
                    <a:pt x="1752" y="381"/>
                  </a:lnTo>
                  <a:lnTo>
                    <a:pt x="1358" y="381"/>
                  </a:lnTo>
                  <a:close/>
                </a:path>
                <a:path w="2539" h="1269">
                  <a:moveTo>
                    <a:pt x="2514" y="774"/>
                  </a:moveTo>
                  <a:lnTo>
                    <a:pt x="2133" y="774"/>
                  </a:lnTo>
                  <a:lnTo>
                    <a:pt x="2514" y="774"/>
                  </a:lnTo>
                  <a:close/>
                </a:path>
                <a:path w="2539" h="1269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4223687" y="20685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4226976" y="20701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381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4226976" y="20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4224461" y="2068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4227751" y="20701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4226011" y="2069741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670" y="1155"/>
                  </a:moveTo>
                  <a:lnTo>
                    <a:pt x="3289" y="1155"/>
                  </a:lnTo>
                  <a:lnTo>
                    <a:pt x="3670" y="1155"/>
                  </a:lnTo>
                  <a:close/>
                </a:path>
                <a:path w="3810" h="1269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3810" h="1269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4228906" y="20705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4226392" y="207012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4226392" y="20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4227357" y="20701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4223293" y="2068979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985" h="2539">
                  <a:moveTo>
                    <a:pt x="6781" y="1917"/>
                  </a:moveTo>
                  <a:lnTo>
                    <a:pt x="6388" y="2298"/>
                  </a:lnTo>
                  <a:lnTo>
                    <a:pt x="6781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4226392" y="20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4228233" y="207070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155" y="380"/>
                  </a:moveTo>
                  <a:lnTo>
                    <a:pt x="1739" y="380"/>
                  </a:lnTo>
                </a:path>
                <a:path w="1904" h="635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4226684" y="20703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4228145" y="2070897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  <a:path w="1904" h="635">
                  <a:moveTo>
                    <a:pt x="1536" y="381"/>
                  </a:moveTo>
                  <a:lnTo>
                    <a:pt x="1155" y="381"/>
                  </a:lnTo>
                  <a:lnTo>
                    <a:pt x="1536" y="381"/>
                  </a:lnTo>
                  <a:close/>
                </a:path>
                <a:path w="1904" h="635">
                  <a:moveTo>
                    <a:pt x="1536" y="381"/>
                  </a:moveTo>
                  <a:lnTo>
                    <a:pt x="1155" y="381"/>
                  </a:lnTo>
                  <a:lnTo>
                    <a:pt x="1536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4227459" y="2070706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0" y="0"/>
                  </a:moveTo>
                  <a:lnTo>
                    <a:pt x="584" y="0"/>
                  </a:lnTo>
                </a:path>
                <a:path w="2539" h="635">
                  <a:moveTo>
                    <a:pt x="1549" y="380"/>
                  </a:moveTo>
                  <a:lnTo>
                    <a:pt x="2133" y="380"/>
                  </a:lnTo>
                </a:path>
                <a:path w="2539" h="635">
                  <a:moveTo>
                    <a:pt x="1155" y="380"/>
                  </a:moveTo>
                  <a:lnTo>
                    <a:pt x="1739" y="380"/>
                  </a:lnTo>
                </a:path>
                <a:path w="2539" h="635">
                  <a:moveTo>
                    <a:pt x="1155" y="380"/>
                  </a:moveTo>
                  <a:lnTo>
                    <a:pt x="1739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4223687" y="20693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4228906" y="20708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4226595" y="20701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4225617" y="207012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904" h="1269">
                  <a:moveTo>
                    <a:pt x="393" y="0"/>
                  </a:moveTo>
                  <a:lnTo>
                    <a:pt x="774" y="0"/>
                  </a:lnTo>
                  <a:lnTo>
                    <a:pt x="393" y="0"/>
                  </a:lnTo>
                  <a:close/>
                </a:path>
                <a:path w="1904" h="1269">
                  <a:moveTo>
                    <a:pt x="393" y="0"/>
                  </a:moveTo>
                  <a:lnTo>
                    <a:pt x="393" y="393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393" y="0"/>
                  </a:lnTo>
                  <a:close/>
                </a:path>
                <a:path w="1904" h="1269">
                  <a:moveTo>
                    <a:pt x="1739" y="393"/>
                  </a:moveTo>
                  <a:lnTo>
                    <a:pt x="1739" y="774"/>
                  </a:lnTo>
                  <a:lnTo>
                    <a:pt x="1358" y="774"/>
                  </a:lnTo>
                  <a:lnTo>
                    <a:pt x="1739" y="393"/>
                  </a:lnTo>
                  <a:lnTo>
                    <a:pt x="1358" y="393"/>
                  </a:lnTo>
                  <a:lnTo>
                    <a:pt x="1739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4228233" y="207108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4226392" y="20705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584" y="0"/>
                  </a:moveTo>
                  <a:lnTo>
                    <a:pt x="203" y="0"/>
                  </a:lnTo>
                  <a:lnTo>
                    <a:pt x="584" y="0"/>
                  </a:lnTo>
                  <a:close/>
                </a:path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  <a:path w="635" h="0">
                  <a:moveTo>
                    <a:pt x="203" y="0"/>
                  </a:moveTo>
                  <a:lnTo>
                    <a:pt x="584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4226684" y="207070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4229300" y="20712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4226392" y="20705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4223293" y="20693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4226011" y="2070516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514" y="762"/>
                  </a:moveTo>
                  <a:lnTo>
                    <a:pt x="2133" y="762"/>
                  </a:lnTo>
                  <a:lnTo>
                    <a:pt x="2514" y="762"/>
                  </a:lnTo>
                  <a:close/>
                </a:path>
                <a:path w="2539" h="1269">
                  <a:moveTo>
                    <a:pt x="380" y="0"/>
                  </a:moveTo>
                  <a:lnTo>
                    <a:pt x="584" y="0"/>
                  </a:lnTo>
                  <a:lnTo>
                    <a:pt x="380" y="0"/>
                  </a:lnTo>
                  <a:close/>
                </a:path>
                <a:path w="2539" h="1269">
                  <a:moveTo>
                    <a:pt x="2514" y="762"/>
                  </a:moveTo>
                  <a:lnTo>
                    <a:pt x="2133" y="762"/>
                  </a:lnTo>
                  <a:lnTo>
                    <a:pt x="2514" y="762"/>
                  </a:lnTo>
                  <a:close/>
                </a:path>
                <a:path w="2539" h="1269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4226595" y="20705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4225325" y="20703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4226011" y="20705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4222620" y="2069551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584" y="0"/>
                  </a:lnTo>
                </a:path>
                <a:path w="4445" h="1269">
                  <a:moveTo>
                    <a:pt x="3098" y="1155"/>
                  </a:moveTo>
                  <a:lnTo>
                    <a:pt x="3683" y="1155"/>
                  </a:lnTo>
                </a:path>
                <a:path w="4445" h="1269">
                  <a:moveTo>
                    <a:pt x="3479" y="1155"/>
                  </a:moveTo>
                  <a:lnTo>
                    <a:pt x="4064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4223687" y="2069741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393" y="0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close/>
                </a:path>
                <a:path w="5714" h="2539">
                  <a:moveTo>
                    <a:pt x="5219" y="1917"/>
                  </a:moveTo>
                  <a:lnTo>
                    <a:pt x="4838" y="1917"/>
                  </a:lnTo>
                  <a:lnTo>
                    <a:pt x="5219" y="1917"/>
                  </a:lnTo>
                  <a:close/>
                </a:path>
                <a:path w="5714" h="2539">
                  <a:moveTo>
                    <a:pt x="3670" y="1536"/>
                  </a:moveTo>
                  <a:lnTo>
                    <a:pt x="3289" y="1536"/>
                  </a:lnTo>
                  <a:lnTo>
                    <a:pt x="3289" y="1155"/>
                  </a:lnTo>
                  <a:lnTo>
                    <a:pt x="3670" y="1536"/>
                  </a:lnTo>
                  <a:close/>
                </a:path>
                <a:path w="5714" h="2539">
                  <a:moveTo>
                    <a:pt x="4838" y="1536"/>
                  </a:moveTo>
                  <a:lnTo>
                    <a:pt x="4457" y="1536"/>
                  </a:lnTo>
                  <a:lnTo>
                    <a:pt x="4838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4225719" y="207070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584" y="0"/>
                  </a:lnTo>
                </a:path>
                <a:path w="1904" h="635">
                  <a:moveTo>
                    <a:pt x="965" y="380"/>
                  </a:moveTo>
                  <a:lnTo>
                    <a:pt x="1549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4225236" y="2070516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670" y="1143"/>
                  </a:moveTo>
                  <a:lnTo>
                    <a:pt x="3289" y="1143"/>
                  </a:lnTo>
                  <a:lnTo>
                    <a:pt x="3670" y="1143"/>
                  </a:lnTo>
                  <a:close/>
                </a:path>
                <a:path w="3810" h="1269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4223001" y="206993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4226392" y="20708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4223293" y="20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4225617" y="20705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4222620" y="2069932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0" y="0"/>
                  </a:moveTo>
                  <a:lnTo>
                    <a:pt x="584" y="0"/>
                  </a:lnTo>
                </a:path>
                <a:path w="5714" h="1905">
                  <a:moveTo>
                    <a:pt x="4838" y="1536"/>
                  </a:moveTo>
                  <a:lnTo>
                    <a:pt x="5422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4225617" y="20705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4222912" y="20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4226011" y="2070897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965" y="381"/>
                  </a:moveTo>
                  <a:lnTo>
                    <a:pt x="1346" y="381"/>
                  </a:lnTo>
                  <a:lnTo>
                    <a:pt x="965" y="381"/>
                  </a:lnTo>
                  <a:close/>
                </a:path>
                <a:path w="1904" h="63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904" h="635">
                  <a:moveTo>
                    <a:pt x="965" y="381"/>
                  </a:moveTo>
                  <a:lnTo>
                    <a:pt x="584" y="381"/>
                  </a:lnTo>
                  <a:lnTo>
                    <a:pt x="965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4222239" y="2069932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0" y="0"/>
                  </a:moveTo>
                  <a:lnTo>
                    <a:pt x="584" y="0"/>
                  </a:lnTo>
                </a:path>
                <a:path w="5714" h="1905">
                  <a:moveTo>
                    <a:pt x="4825" y="1536"/>
                  </a:moveTo>
                  <a:lnTo>
                    <a:pt x="5410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4222137" y="20697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4222531" y="20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4225617" y="207089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977" y="381"/>
                  </a:moveTo>
                  <a:lnTo>
                    <a:pt x="774" y="381"/>
                  </a:lnTo>
                  <a:lnTo>
                    <a:pt x="977" y="381"/>
                  </a:lnTo>
                  <a:lnTo>
                    <a:pt x="774" y="381"/>
                  </a:lnTo>
                  <a:lnTo>
                    <a:pt x="977" y="381"/>
                  </a:lnTo>
                  <a:lnTo>
                    <a:pt x="774" y="381"/>
                  </a:lnTo>
                  <a:lnTo>
                    <a:pt x="977" y="381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4221845" y="2069932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0" y="0"/>
                  </a:moveTo>
                  <a:lnTo>
                    <a:pt x="584" y="0"/>
                  </a:lnTo>
                </a:path>
                <a:path w="5714" h="1905">
                  <a:moveTo>
                    <a:pt x="4838" y="1536"/>
                  </a:moveTo>
                  <a:lnTo>
                    <a:pt x="5422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4225617" y="20708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4222531" y="2070122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4445" h="1269">
                  <a:moveTo>
                    <a:pt x="3860" y="1155"/>
                  </a:moveTo>
                  <a:lnTo>
                    <a:pt x="3479" y="1155"/>
                  </a:lnTo>
                  <a:lnTo>
                    <a:pt x="3860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4226595" y="20712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4225325" y="207108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4222912" y="20701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4226011" y="207127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4226976" y="2071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4221845" y="20703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4226011" y="207165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4222137" y="20701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4226976" y="2071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4222137" y="20701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4223293" y="20708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4226100" y="20718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203" y="0"/>
                  </a:moveTo>
                  <a:lnTo>
                    <a:pt x="787" y="0"/>
                  </a:lnTo>
                </a:path>
                <a:path w="1270" h="0">
                  <a:moveTo>
                    <a:pt x="203" y="0"/>
                  </a:moveTo>
                  <a:lnTo>
                    <a:pt x="78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4222137" y="2070516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4838" y="1524"/>
                  </a:moveTo>
                  <a:lnTo>
                    <a:pt x="5219" y="1524"/>
                  </a:lnTo>
                  <a:lnTo>
                    <a:pt x="4838" y="1524"/>
                  </a:lnTo>
                  <a:close/>
                </a:path>
                <a:path w="5714" h="1905">
                  <a:moveTo>
                    <a:pt x="3479" y="1143"/>
                  </a:moveTo>
                  <a:lnTo>
                    <a:pt x="3098" y="1143"/>
                  </a:lnTo>
                  <a:lnTo>
                    <a:pt x="3479" y="1143"/>
                  </a:lnTo>
                  <a:close/>
                </a:path>
                <a:path w="5714" h="190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5714" h="1905">
                  <a:moveTo>
                    <a:pt x="774" y="381"/>
                  </a:moveTo>
                  <a:lnTo>
                    <a:pt x="393" y="381"/>
                  </a:lnTo>
                  <a:lnTo>
                    <a:pt x="77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4222239" y="207070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4226976" y="20720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4225236" y="207165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0"/>
                  </a:moveTo>
                  <a:lnTo>
                    <a:pt x="380" y="380"/>
                  </a:lnTo>
                  <a:lnTo>
                    <a:pt x="380" y="0"/>
                  </a:lnTo>
                  <a:lnTo>
                    <a:pt x="380" y="380"/>
                  </a:lnTo>
                  <a:lnTo>
                    <a:pt x="380" y="0"/>
                  </a:lnTo>
                  <a:lnTo>
                    <a:pt x="774" y="0"/>
                  </a:lnTo>
                  <a:close/>
                </a:path>
                <a:path w="1270" h="63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4226595" y="20720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4223001" y="207108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324" y="762"/>
                  </a:moveTo>
                  <a:lnTo>
                    <a:pt x="2908" y="762"/>
                  </a:lnTo>
                </a:path>
                <a:path w="3175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4221756" y="207089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635" y="1143"/>
                  </a:moveTo>
                  <a:lnTo>
                    <a:pt x="4254" y="1143"/>
                  </a:lnTo>
                  <a:lnTo>
                    <a:pt x="4635" y="1143"/>
                  </a:lnTo>
                  <a:close/>
                </a:path>
                <a:path w="5079" h="1269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  <a:path w="5079" h="1269">
                  <a:moveTo>
                    <a:pt x="4254" y="1143"/>
                  </a:moveTo>
                  <a:lnTo>
                    <a:pt x="3860" y="1143"/>
                  </a:lnTo>
                  <a:lnTo>
                    <a:pt x="4254" y="114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4224080" y="20712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4226011" y="207204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4226392" y="20720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4226976" y="20724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4226011" y="20720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4226684" y="20726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4221845" y="207108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4221756" y="20708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4221464" y="20710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4221756" y="207127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4221464" y="207108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4221756" y="2071278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4635" y="1155"/>
                  </a:moveTo>
                  <a:lnTo>
                    <a:pt x="4254" y="1155"/>
                  </a:lnTo>
                  <a:lnTo>
                    <a:pt x="4635" y="1155"/>
                  </a:lnTo>
                  <a:close/>
                </a:path>
                <a:path w="5714" h="1905">
                  <a:moveTo>
                    <a:pt x="3860" y="1155"/>
                  </a:moveTo>
                  <a:lnTo>
                    <a:pt x="3479" y="1155"/>
                  </a:lnTo>
                  <a:lnTo>
                    <a:pt x="3860" y="1155"/>
                  </a:lnTo>
                  <a:close/>
                </a:path>
                <a:path w="5714" h="1905">
                  <a:moveTo>
                    <a:pt x="3479" y="1155"/>
                  </a:moveTo>
                  <a:lnTo>
                    <a:pt x="3860" y="1155"/>
                  </a:lnTo>
                  <a:lnTo>
                    <a:pt x="3479" y="1155"/>
                  </a:lnTo>
                  <a:close/>
                </a:path>
                <a:path w="5714" h="190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5714" h="1905">
                  <a:moveTo>
                    <a:pt x="3479" y="1155"/>
                  </a:moveTo>
                  <a:lnTo>
                    <a:pt x="3860" y="1155"/>
                  </a:lnTo>
                  <a:lnTo>
                    <a:pt x="3479" y="1155"/>
                  </a:lnTo>
                  <a:close/>
                </a:path>
                <a:path w="5714" h="190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5714" h="1905">
                  <a:moveTo>
                    <a:pt x="5600" y="1727"/>
                  </a:moveTo>
                  <a:lnTo>
                    <a:pt x="5219" y="1727"/>
                  </a:lnTo>
                  <a:lnTo>
                    <a:pt x="5600" y="1727"/>
                  </a:lnTo>
                  <a:close/>
                </a:path>
                <a:path w="5714" h="1905">
                  <a:moveTo>
                    <a:pt x="4635" y="1536"/>
                  </a:moveTo>
                  <a:lnTo>
                    <a:pt x="4838" y="1536"/>
                  </a:lnTo>
                  <a:lnTo>
                    <a:pt x="4635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4221845" y="207146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0"/>
                  </a:moveTo>
                  <a:lnTo>
                    <a:pt x="584" y="0"/>
                  </a:lnTo>
                </a:path>
                <a:path w="3810" h="1269">
                  <a:moveTo>
                    <a:pt x="3098" y="1155"/>
                  </a:moveTo>
                  <a:lnTo>
                    <a:pt x="3683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4226392" y="20728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4223687" y="2072434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3289" y="571"/>
                  </a:moveTo>
                  <a:lnTo>
                    <a:pt x="2908" y="571"/>
                  </a:lnTo>
                  <a:lnTo>
                    <a:pt x="3289" y="571"/>
                  </a:lnTo>
                  <a:close/>
                </a:path>
                <a:path w="381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4226976" y="20730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4224842" y="20724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4226976" y="20730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4226392" y="207300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4222137" y="2071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4226011" y="207300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4223687" y="20724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4221756" y="2072040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2705" y="774"/>
                  </a:moveTo>
                  <a:lnTo>
                    <a:pt x="2324" y="774"/>
                  </a:lnTo>
                  <a:lnTo>
                    <a:pt x="2705" y="774"/>
                  </a:lnTo>
                  <a:close/>
                </a:path>
                <a:path w="5714" h="190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5714" h="1905">
                  <a:moveTo>
                    <a:pt x="5219" y="1346"/>
                  </a:moveTo>
                  <a:lnTo>
                    <a:pt x="4838" y="1346"/>
                  </a:lnTo>
                  <a:lnTo>
                    <a:pt x="5219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4208497" y="2067823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0" y="0"/>
                  </a:moveTo>
                  <a:lnTo>
                    <a:pt x="584" y="0"/>
                  </a:lnTo>
                </a:path>
                <a:path w="17145" h="5714">
                  <a:moveTo>
                    <a:pt x="16052" y="5372"/>
                  </a:moveTo>
                  <a:lnTo>
                    <a:pt x="16637" y="537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4208790" y="20680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4224169" y="207319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4221756" y="20724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4223687" y="20730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4224461" y="20733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4223788" y="207357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62" y="0"/>
                  </a:moveTo>
                  <a:lnTo>
                    <a:pt x="1346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4221553" y="20728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4223687" y="20733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4220778" y="20728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4221553" y="20728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4223395" y="207357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4220778" y="20728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4223395" y="207357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4220778" y="20728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4224842" y="20737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4224842" y="20741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4220778" y="20728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4225236" y="20741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4224842" y="20745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4224842" y="20741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4220398" y="207300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4220486" y="2073196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584" y="0"/>
                  </a:lnTo>
                </a:path>
                <a:path w="4445" h="1269">
                  <a:moveTo>
                    <a:pt x="3302" y="1155"/>
                  </a:moveTo>
                  <a:lnTo>
                    <a:pt x="3886" y="1155"/>
                  </a:lnTo>
                </a:path>
                <a:path w="4445" h="1269">
                  <a:moveTo>
                    <a:pt x="3302" y="1155"/>
                  </a:moveTo>
                  <a:lnTo>
                    <a:pt x="3886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4220778" y="207338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4224842" y="20745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4220778" y="207338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4224842" y="20745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4223687" y="207454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1155" y="380"/>
                  </a:moveTo>
                  <a:lnTo>
                    <a:pt x="774" y="380"/>
                  </a:lnTo>
                  <a:lnTo>
                    <a:pt x="1155" y="0"/>
                  </a:lnTo>
                  <a:lnTo>
                    <a:pt x="1155" y="380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4224461" y="20745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4224461" y="20749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4220398" y="20733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4212270" y="207127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4224461" y="20749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4222912" y="20749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4212460" y="20712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4223687" y="20749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4222137" y="20745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4223001" y="20751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4219623" y="20741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4224080" y="20753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4224080" y="20756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4222531" y="20749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4222239" y="207550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62" y="0"/>
                  </a:moveTo>
                  <a:lnTo>
                    <a:pt x="1346" y="0"/>
                  </a:lnTo>
                </a:path>
                <a:path w="1904" h="0">
                  <a:moveTo>
                    <a:pt x="380" y="0"/>
                  </a:moveTo>
                  <a:lnTo>
                    <a:pt x="965" y="0"/>
                  </a:lnTo>
                </a:path>
                <a:path w="1904" h="0">
                  <a:moveTo>
                    <a:pt x="380" y="0"/>
                  </a:moveTo>
                  <a:lnTo>
                    <a:pt x="965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4218556" y="207435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0" y="0"/>
                  </a:moveTo>
                  <a:lnTo>
                    <a:pt x="584" y="0"/>
                  </a:lnTo>
                </a:path>
                <a:path w="4445" h="1905">
                  <a:moveTo>
                    <a:pt x="3683" y="1536"/>
                  </a:moveTo>
                  <a:lnTo>
                    <a:pt x="4267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4218848" y="2074923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3810" h="1905">
                  <a:moveTo>
                    <a:pt x="3683" y="1536"/>
                  </a:moveTo>
                  <a:lnTo>
                    <a:pt x="3289" y="1536"/>
                  </a:lnTo>
                  <a:lnTo>
                    <a:pt x="3683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4222912" y="20764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4222137" y="207645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1270" h="635">
                  <a:moveTo>
                    <a:pt x="393" y="381"/>
                  </a:moveTo>
                  <a:lnTo>
                    <a:pt x="774" y="381"/>
                  </a:lnTo>
                  <a:lnTo>
                    <a:pt x="393" y="381"/>
                  </a:lnTo>
                  <a:close/>
                </a:path>
                <a:path w="1270" h="635">
                  <a:moveTo>
                    <a:pt x="393" y="381"/>
                  </a:moveTo>
                  <a:lnTo>
                    <a:pt x="774" y="381"/>
                  </a:lnTo>
                  <a:lnTo>
                    <a:pt x="393" y="381"/>
                  </a:lnTo>
                  <a:close/>
                </a:path>
                <a:path w="1270" h="635">
                  <a:moveTo>
                    <a:pt x="774" y="381"/>
                  </a:moveTo>
                  <a:lnTo>
                    <a:pt x="393" y="381"/>
                  </a:lnTo>
                  <a:lnTo>
                    <a:pt x="77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4221553" y="20764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4221172" y="2076459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965" y="381"/>
                  </a:moveTo>
                  <a:lnTo>
                    <a:pt x="584" y="381"/>
                  </a:lnTo>
                  <a:lnTo>
                    <a:pt x="965" y="381"/>
                  </a:lnTo>
                  <a:close/>
                </a:path>
                <a:path w="1904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1904" h="635">
                  <a:moveTo>
                    <a:pt x="1739" y="381"/>
                  </a:moveTo>
                  <a:lnTo>
                    <a:pt x="1358" y="381"/>
                  </a:lnTo>
                  <a:lnTo>
                    <a:pt x="1739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4221553" y="20764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4218848" y="20756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4221172" y="20764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4218175" y="207588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4216918" y="2075698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1930" y="380"/>
                  </a:moveTo>
                  <a:lnTo>
                    <a:pt x="1549" y="380"/>
                  </a:lnTo>
                  <a:lnTo>
                    <a:pt x="1930" y="380"/>
                  </a:lnTo>
                  <a:close/>
                </a:path>
                <a:path w="2539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2539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4222531" y="20776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4220398" y="20768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4221553" y="20772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4218467" y="207645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4222137" y="20776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4218467" y="20764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4220398" y="207723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4220398" y="20772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4220398" y="20776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4220105" y="20777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4215559" y="2076459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5">
                  <a:moveTo>
                    <a:pt x="5219" y="1346"/>
                  </a:moveTo>
                  <a:lnTo>
                    <a:pt x="5613" y="1346"/>
                  </a:lnTo>
                  <a:lnTo>
                    <a:pt x="5219" y="1346"/>
                  </a:lnTo>
                  <a:close/>
                </a:path>
                <a:path w="6985" h="1905">
                  <a:moveTo>
                    <a:pt x="6578" y="1727"/>
                  </a:moveTo>
                  <a:lnTo>
                    <a:pt x="6197" y="1727"/>
                  </a:lnTo>
                  <a:lnTo>
                    <a:pt x="6578" y="1727"/>
                  </a:lnTo>
                  <a:close/>
                </a:path>
                <a:path w="6985" h="190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985" h="1905">
                  <a:moveTo>
                    <a:pt x="5219" y="1346"/>
                  </a:moveTo>
                  <a:lnTo>
                    <a:pt x="4838" y="1346"/>
                  </a:lnTo>
                  <a:lnTo>
                    <a:pt x="5219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4220486" y="207799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4220004" y="207780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4219712" y="20779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4220880" y="207837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4220004" y="207818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4220105" y="207837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4220004" y="20781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0"/>
                  </a:moveTo>
                  <a:lnTo>
                    <a:pt x="0" y="38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4220004" y="20781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4220398" y="20785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4220004" y="2078568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393" y="393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393" y="393"/>
                  </a:moveTo>
                  <a:lnTo>
                    <a:pt x="774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4219712" y="207876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4220778" y="20789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4221172" y="20793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4221172" y="20797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4221172" y="20793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4221172" y="20797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4220486" y="207991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4220398" y="207972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4220398" y="20797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4220778" y="20801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4221756" y="20804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4220398" y="208010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635" h="635">
                  <a:moveTo>
                    <a:pt x="381" y="393"/>
                  </a:moveTo>
                  <a:lnTo>
                    <a:pt x="0" y="393"/>
                  </a:lnTo>
                  <a:lnTo>
                    <a:pt x="381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4221172" y="20804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4220398" y="20804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4221261" y="20810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203" y="0"/>
                  </a:moveTo>
                  <a:lnTo>
                    <a:pt x="78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4220398" y="20804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4220004" y="20804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1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4223687" y="20816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4220004" y="20808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4219331" y="208107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1358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4221553" y="208203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4221261" y="20822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203" y="0"/>
                  </a:moveTo>
                  <a:lnTo>
                    <a:pt x="787" y="0"/>
                  </a:lnTo>
                </a:path>
                <a:path w="1270" h="0">
                  <a:moveTo>
                    <a:pt x="203" y="0"/>
                  </a:moveTo>
                  <a:lnTo>
                    <a:pt x="78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4221553" y="20824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4221553" y="208260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4221553" y="20824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4221172" y="2082416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584" y="190"/>
                  </a:moveTo>
                  <a:lnTo>
                    <a:pt x="965" y="190"/>
                  </a:lnTo>
                  <a:lnTo>
                    <a:pt x="584" y="190"/>
                  </a:lnTo>
                  <a:close/>
                </a:path>
                <a:path w="1270" h="635">
                  <a:moveTo>
                    <a:pt x="381" y="0"/>
                  </a:moveTo>
                  <a:lnTo>
                    <a:pt x="0" y="19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4221172" y="20824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4221172" y="208260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4221172" y="20824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4222137" y="20826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4221172" y="208260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4221756" y="20826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4220398" y="2082606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81" y="0"/>
                  </a:moveTo>
                  <a:lnTo>
                    <a:pt x="774" y="0"/>
                  </a:lnTo>
                  <a:lnTo>
                    <a:pt x="381" y="0"/>
                  </a:lnTo>
                  <a:close/>
                </a:path>
                <a:path w="2539" h="12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2539" h="12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2539" h="12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2539" h="1269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2539" h="1269">
                  <a:moveTo>
                    <a:pt x="774" y="381"/>
                  </a:moveTo>
                  <a:lnTo>
                    <a:pt x="381" y="381"/>
                  </a:lnTo>
                  <a:lnTo>
                    <a:pt x="774" y="381"/>
                  </a:lnTo>
                  <a:close/>
                </a:path>
                <a:path w="2539" h="1269">
                  <a:moveTo>
                    <a:pt x="2514" y="1155"/>
                  </a:moveTo>
                  <a:lnTo>
                    <a:pt x="2133" y="1155"/>
                  </a:lnTo>
                  <a:lnTo>
                    <a:pt x="2514" y="1155"/>
                  </a:lnTo>
                  <a:close/>
                </a:path>
                <a:path w="2539" h="1269">
                  <a:moveTo>
                    <a:pt x="2514" y="1155"/>
                  </a:moveTo>
                  <a:lnTo>
                    <a:pt x="2133" y="1155"/>
                  </a:lnTo>
                  <a:lnTo>
                    <a:pt x="2514" y="1155"/>
                  </a:lnTo>
                  <a:close/>
                </a:path>
                <a:path w="2539" h="1269">
                  <a:moveTo>
                    <a:pt x="774" y="762"/>
                  </a:moveTo>
                  <a:lnTo>
                    <a:pt x="381" y="762"/>
                  </a:lnTo>
                  <a:lnTo>
                    <a:pt x="774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4221756" y="20833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4220004" y="20829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393" y="381"/>
                  </a:moveTo>
                  <a:lnTo>
                    <a:pt x="0" y="381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4222137" y="20837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4221756" y="208376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270" h="635">
                  <a:moveTo>
                    <a:pt x="1155" y="380"/>
                  </a:moveTo>
                  <a:lnTo>
                    <a:pt x="774" y="380"/>
                  </a:lnTo>
                  <a:lnTo>
                    <a:pt x="1155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4221464" y="20839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4222531" y="208414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4222239" y="20843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4221756" y="208414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4221845" y="208433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4220398" y="2084143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514" y="381"/>
                  </a:moveTo>
                  <a:lnTo>
                    <a:pt x="2514" y="762"/>
                  </a:lnTo>
                  <a:lnTo>
                    <a:pt x="2514" y="381"/>
                  </a:lnTo>
                  <a:lnTo>
                    <a:pt x="2133" y="381"/>
                  </a:lnTo>
                  <a:lnTo>
                    <a:pt x="2514" y="381"/>
                  </a:lnTo>
                  <a:close/>
                </a:path>
                <a:path w="2539" h="1269">
                  <a:moveTo>
                    <a:pt x="1739" y="381"/>
                  </a:moveTo>
                  <a:lnTo>
                    <a:pt x="1358" y="381"/>
                  </a:lnTo>
                  <a:lnTo>
                    <a:pt x="1739" y="381"/>
                  </a:lnTo>
                  <a:close/>
                </a:path>
                <a:path w="2539" h="12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4222531" y="20845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4222620" y="208510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4223293" y="20852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4222531" y="208568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4222620" y="20858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4222137" y="208568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4223687" y="20860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4222137" y="208568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4222531" y="20856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4223001" y="20862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4222137" y="2086061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549" y="380"/>
                  </a:moveTo>
                  <a:lnTo>
                    <a:pt x="1155" y="380"/>
                  </a:lnTo>
                  <a:lnTo>
                    <a:pt x="1549" y="380"/>
                  </a:lnTo>
                  <a:close/>
                </a:path>
                <a:path w="1904" h="635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904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4222239" y="20862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4222912" y="20864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4222239" y="208663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62" y="0"/>
                  </a:moveTo>
                  <a:lnTo>
                    <a:pt x="1346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4222912" y="20872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381" y="0"/>
                  </a:moveTo>
                  <a:lnTo>
                    <a:pt x="774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4222531" y="20868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4222531" y="208721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155" y="0"/>
                  </a:moveTo>
                  <a:lnTo>
                    <a:pt x="761" y="0"/>
                  </a:lnTo>
                  <a:lnTo>
                    <a:pt x="1155" y="0"/>
                  </a:lnTo>
                  <a:lnTo>
                    <a:pt x="761" y="0"/>
                  </a:lnTo>
                  <a:lnTo>
                    <a:pt x="1155" y="0"/>
                  </a:lnTo>
                  <a:close/>
                </a:path>
                <a:path w="1904" h="63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904" h="635">
                  <a:moveTo>
                    <a:pt x="1549" y="190"/>
                  </a:moveTo>
                  <a:lnTo>
                    <a:pt x="1155" y="190"/>
                  </a:lnTo>
                  <a:lnTo>
                    <a:pt x="1549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4223788" y="20875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4222912" y="20872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4224080" y="20874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4224461" y="208778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4222620" y="2087597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168" y="0"/>
                  </a:moveTo>
                  <a:lnTo>
                    <a:pt x="1752" y="0"/>
                  </a:lnTo>
                </a:path>
                <a:path w="1904" h="635">
                  <a:moveTo>
                    <a:pt x="774" y="0"/>
                  </a:moveTo>
                  <a:lnTo>
                    <a:pt x="1358" y="0"/>
                  </a:lnTo>
                </a:path>
                <a:path w="1904" h="635">
                  <a:moveTo>
                    <a:pt x="0" y="0"/>
                  </a:moveTo>
                  <a:lnTo>
                    <a:pt x="584" y="0"/>
                  </a:lnTo>
                </a:path>
                <a:path w="1904" h="635">
                  <a:moveTo>
                    <a:pt x="774" y="380"/>
                  </a:moveTo>
                  <a:lnTo>
                    <a:pt x="1358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4224461" y="208856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4225236" y="20885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4224080" y="20881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4225236" y="208894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4223788" y="208836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4224080" y="208856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4223001" y="20883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4223788" y="2088753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311" y="761"/>
                  </a:moveTo>
                  <a:lnTo>
                    <a:pt x="2895" y="761"/>
                  </a:lnTo>
                </a:path>
                <a:path w="3175" h="1269">
                  <a:moveTo>
                    <a:pt x="0" y="0"/>
                  </a:moveTo>
                  <a:lnTo>
                    <a:pt x="584" y="0"/>
                  </a:lnTo>
                </a:path>
                <a:path w="3175" h="1269">
                  <a:moveTo>
                    <a:pt x="380" y="380"/>
                  </a:moveTo>
                  <a:lnTo>
                    <a:pt x="965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4221756" y="20881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4224080" y="20889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4224842" y="208932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133" y="774"/>
                  </a:moveTo>
                  <a:lnTo>
                    <a:pt x="1752" y="774"/>
                  </a:lnTo>
                  <a:lnTo>
                    <a:pt x="2133" y="774"/>
                  </a:lnTo>
                  <a:close/>
                </a:path>
                <a:path w="2539" h="1269">
                  <a:moveTo>
                    <a:pt x="2133" y="774"/>
                  </a:moveTo>
                  <a:lnTo>
                    <a:pt x="1752" y="774"/>
                  </a:lnTo>
                  <a:lnTo>
                    <a:pt x="2133" y="774"/>
                  </a:lnTo>
                  <a:close/>
                </a:path>
                <a:path w="2539" h="1269">
                  <a:moveTo>
                    <a:pt x="393" y="0"/>
                  </a:moveTo>
                  <a:lnTo>
                    <a:pt x="393" y="381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4224169" y="2089515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584" y="0"/>
                  </a:lnTo>
                </a:path>
                <a:path w="5079" h="1269">
                  <a:moveTo>
                    <a:pt x="4063" y="1155"/>
                  </a:moveTo>
                  <a:lnTo>
                    <a:pt x="4648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4224461" y="2089706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133" y="393"/>
                  </a:moveTo>
                  <a:lnTo>
                    <a:pt x="2514" y="393"/>
                  </a:lnTo>
                  <a:lnTo>
                    <a:pt x="2133" y="393"/>
                  </a:lnTo>
                  <a:close/>
                </a:path>
                <a:path w="2539" h="1269">
                  <a:moveTo>
                    <a:pt x="1930" y="393"/>
                  </a:moveTo>
                  <a:lnTo>
                    <a:pt x="1549" y="393"/>
                  </a:lnTo>
                  <a:lnTo>
                    <a:pt x="1930" y="393"/>
                  </a:lnTo>
                  <a:close/>
                </a:path>
                <a:path w="2539" h="1269">
                  <a:moveTo>
                    <a:pt x="2514" y="774"/>
                  </a:moveTo>
                  <a:lnTo>
                    <a:pt x="2133" y="774"/>
                  </a:lnTo>
                  <a:lnTo>
                    <a:pt x="2514" y="774"/>
                  </a:lnTo>
                  <a:close/>
                </a:path>
                <a:path w="2539" h="1269">
                  <a:moveTo>
                    <a:pt x="1930" y="393"/>
                  </a:moveTo>
                  <a:lnTo>
                    <a:pt x="1549" y="393"/>
                  </a:lnTo>
                  <a:lnTo>
                    <a:pt x="1930" y="393"/>
                  </a:lnTo>
                  <a:close/>
                </a:path>
                <a:path w="2539" h="1269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2539" h="1269">
                  <a:moveTo>
                    <a:pt x="1930" y="393"/>
                  </a:moveTo>
                  <a:lnTo>
                    <a:pt x="1549" y="393"/>
                  </a:lnTo>
                  <a:lnTo>
                    <a:pt x="1930" y="393"/>
                  </a:lnTo>
                  <a:close/>
                </a:path>
                <a:path w="2539" h="1269">
                  <a:moveTo>
                    <a:pt x="774" y="393"/>
                  </a:moveTo>
                  <a:lnTo>
                    <a:pt x="1155" y="393"/>
                  </a:lnTo>
                  <a:lnTo>
                    <a:pt x="774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4226392" y="20900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4224461" y="2089706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1549" y="393"/>
                  </a:moveTo>
                  <a:lnTo>
                    <a:pt x="1930" y="393"/>
                  </a:lnTo>
                  <a:lnTo>
                    <a:pt x="1549" y="393"/>
                  </a:lnTo>
                  <a:close/>
                </a:path>
                <a:path w="2539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4224169" y="20899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4225617" y="209009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4225617" y="20900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4221172" y="2088944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4838" y="1536"/>
                  </a:moveTo>
                  <a:lnTo>
                    <a:pt x="4445" y="1536"/>
                  </a:lnTo>
                  <a:lnTo>
                    <a:pt x="4838" y="1536"/>
                  </a:lnTo>
                  <a:close/>
                </a:path>
                <a:path w="6985" h="2539">
                  <a:moveTo>
                    <a:pt x="5422" y="1536"/>
                  </a:moveTo>
                  <a:lnTo>
                    <a:pt x="5219" y="1536"/>
                  </a:lnTo>
                  <a:lnTo>
                    <a:pt x="5422" y="1536"/>
                  </a:lnTo>
                  <a:close/>
                </a:path>
                <a:path w="6985" h="2539">
                  <a:moveTo>
                    <a:pt x="6184" y="1917"/>
                  </a:moveTo>
                  <a:lnTo>
                    <a:pt x="6578" y="1917"/>
                  </a:lnTo>
                  <a:lnTo>
                    <a:pt x="6184" y="1917"/>
                  </a:lnTo>
                  <a:close/>
                </a:path>
                <a:path w="6985" h="253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6985" h="2539">
                  <a:moveTo>
                    <a:pt x="3289" y="1155"/>
                  </a:moveTo>
                  <a:lnTo>
                    <a:pt x="3670" y="1155"/>
                  </a:lnTo>
                  <a:lnTo>
                    <a:pt x="3289" y="1155"/>
                  </a:lnTo>
                  <a:close/>
                </a:path>
                <a:path w="6985" h="2539">
                  <a:moveTo>
                    <a:pt x="6972" y="2298"/>
                  </a:moveTo>
                  <a:lnTo>
                    <a:pt x="6578" y="2298"/>
                  </a:lnTo>
                  <a:lnTo>
                    <a:pt x="6972" y="2298"/>
                  </a:lnTo>
                  <a:close/>
                </a:path>
                <a:path w="6985" h="2539">
                  <a:moveTo>
                    <a:pt x="5803" y="1917"/>
                  </a:moveTo>
                  <a:lnTo>
                    <a:pt x="5422" y="1917"/>
                  </a:lnTo>
                  <a:lnTo>
                    <a:pt x="5803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4226392" y="20904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4227751" y="20912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4224842" y="20900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4226392" y="2090861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  <a:path w="2539" h="1269">
                  <a:moveTo>
                    <a:pt x="2133" y="762"/>
                  </a:moveTo>
                  <a:lnTo>
                    <a:pt x="1752" y="762"/>
                  </a:lnTo>
                  <a:lnTo>
                    <a:pt x="2133" y="762"/>
                  </a:lnTo>
                  <a:close/>
                </a:path>
                <a:path w="2539" h="1269">
                  <a:moveTo>
                    <a:pt x="2514" y="762"/>
                  </a:moveTo>
                  <a:lnTo>
                    <a:pt x="2133" y="762"/>
                  </a:lnTo>
                  <a:lnTo>
                    <a:pt x="2514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4226595" y="20908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4226595" y="20912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4227751" y="20912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4228614" y="209182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4226595" y="20912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4227357" y="20912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4226976" y="209124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381"/>
                  </a:move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0" y="381"/>
                  </a:lnTo>
                  <a:close/>
                </a:path>
                <a:path w="1904" h="1269">
                  <a:moveTo>
                    <a:pt x="1549" y="381"/>
                  </a:moveTo>
                  <a:lnTo>
                    <a:pt x="1549" y="774"/>
                  </a:lnTo>
                  <a:lnTo>
                    <a:pt x="1549" y="381"/>
                  </a:lnTo>
                  <a:lnTo>
                    <a:pt x="1549" y="774"/>
                  </a:lnTo>
                  <a:lnTo>
                    <a:pt x="1168" y="381"/>
                  </a:lnTo>
                  <a:lnTo>
                    <a:pt x="1549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4228526" y="20916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4226976" y="20912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4226392" y="209124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965" y="381"/>
                  </a:moveTo>
                  <a:lnTo>
                    <a:pt x="584" y="381"/>
                  </a:lnTo>
                  <a:lnTo>
                    <a:pt x="965" y="381"/>
                  </a:lnTo>
                  <a:close/>
                </a:path>
                <a:path w="3175" h="1269">
                  <a:moveTo>
                    <a:pt x="0" y="0"/>
                  </a:moveTo>
                  <a:lnTo>
                    <a:pt x="203" y="0"/>
                  </a:lnTo>
                  <a:lnTo>
                    <a:pt x="0" y="0"/>
                  </a:lnTo>
                  <a:close/>
                </a:path>
                <a:path w="3175" h="1269">
                  <a:moveTo>
                    <a:pt x="1752" y="774"/>
                  </a:moveTo>
                  <a:lnTo>
                    <a:pt x="1358" y="774"/>
                  </a:lnTo>
                  <a:lnTo>
                    <a:pt x="1358" y="381"/>
                  </a:lnTo>
                  <a:lnTo>
                    <a:pt x="1752" y="774"/>
                  </a:lnTo>
                  <a:close/>
                </a:path>
                <a:path w="3175" h="1269">
                  <a:moveTo>
                    <a:pt x="2908" y="774"/>
                  </a:moveTo>
                  <a:lnTo>
                    <a:pt x="2514" y="774"/>
                  </a:lnTo>
                  <a:lnTo>
                    <a:pt x="2908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4227751" y="20916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4227357" y="2092017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635">
                  <a:moveTo>
                    <a:pt x="1943" y="190"/>
                  </a:moveTo>
                  <a:lnTo>
                    <a:pt x="1549" y="190"/>
                  </a:lnTo>
                  <a:lnTo>
                    <a:pt x="1943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4228526" y="20920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4226976" y="20916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4226976" y="20916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4225236" y="209124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  <a:path w="3810" h="1269">
                  <a:moveTo>
                    <a:pt x="3670" y="965"/>
                  </a:moveTo>
                  <a:lnTo>
                    <a:pt x="3289" y="965"/>
                  </a:lnTo>
                  <a:lnTo>
                    <a:pt x="3670" y="9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4227357" y="20916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4225617" y="2091623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1358" y="393"/>
                  </a:moveTo>
                  <a:lnTo>
                    <a:pt x="1739" y="393"/>
                  </a:lnTo>
                  <a:lnTo>
                    <a:pt x="1358" y="393"/>
                  </a:lnTo>
                  <a:close/>
                </a:path>
                <a:path w="3810" h="635">
                  <a:moveTo>
                    <a:pt x="977" y="0"/>
                  </a:moveTo>
                  <a:lnTo>
                    <a:pt x="774" y="0"/>
                  </a:lnTo>
                  <a:lnTo>
                    <a:pt x="977" y="0"/>
                  </a:lnTo>
                  <a:close/>
                </a:path>
                <a:path w="3810" h="635">
                  <a:moveTo>
                    <a:pt x="3682" y="584"/>
                  </a:moveTo>
                  <a:lnTo>
                    <a:pt x="3289" y="584"/>
                  </a:lnTo>
                  <a:lnTo>
                    <a:pt x="3682" y="584"/>
                  </a:lnTo>
                  <a:close/>
                </a:path>
                <a:path w="381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4229300" y="20922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4227751" y="20920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4228906" y="20922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4227751" y="20920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4226595" y="209201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4228145" y="20922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4226011" y="2092207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1739" y="381"/>
                  </a:moveTo>
                  <a:lnTo>
                    <a:pt x="2133" y="381"/>
                  </a:lnTo>
                  <a:lnTo>
                    <a:pt x="1739" y="381"/>
                  </a:lnTo>
                  <a:close/>
                </a:path>
                <a:path w="2539" h="63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4229008" y="20931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4228145" y="209296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4228233" y="20931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4227357" y="209296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4228614" y="20935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4227459" y="20931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4228906" y="20933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4230075" y="20937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4228526" y="20933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4230075" y="20937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4228526" y="20933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4228526" y="209374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4229681" y="20937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4227751" y="2093351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549" y="393"/>
                  </a:moveTo>
                  <a:lnTo>
                    <a:pt x="1155" y="393"/>
                  </a:lnTo>
                  <a:lnTo>
                    <a:pt x="1549" y="393"/>
                  </a:lnTo>
                  <a:close/>
                </a:path>
                <a:path w="1904" h="635">
                  <a:moveTo>
                    <a:pt x="774" y="393"/>
                  </a:moveTo>
                  <a:lnTo>
                    <a:pt x="1155" y="393"/>
                  </a:lnTo>
                  <a:lnTo>
                    <a:pt x="774" y="393"/>
                  </a:lnTo>
                  <a:close/>
                </a:path>
                <a:path w="1904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4229300" y="20937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4229681" y="209412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4228614" y="209393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4229300" y="209412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4228906" y="20937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4228145" y="2093744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904" h="635">
                  <a:moveTo>
                    <a:pt x="1536" y="381"/>
                  </a:moveTo>
                  <a:lnTo>
                    <a:pt x="1155" y="381"/>
                  </a:lnTo>
                  <a:lnTo>
                    <a:pt x="1536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4224550" y="2092779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0" y="0"/>
                  </a:moveTo>
                  <a:lnTo>
                    <a:pt x="584" y="0"/>
                  </a:lnTo>
                </a:path>
                <a:path w="5714" h="1905">
                  <a:moveTo>
                    <a:pt x="0" y="0"/>
                  </a:moveTo>
                  <a:lnTo>
                    <a:pt x="584" y="0"/>
                  </a:lnTo>
                </a:path>
                <a:path w="5714" h="1905">
                  <a:moveTo>
                    <a:pt x="4838" y="1536"/>
                  </a:moveTo>
                  <a:lnTo>
                    <a:pt x="5422" y="1536"/>
                  </a:lnTo>
                </a:path>
                <a:path w="5714" h="1905">
                  <a:moveTo>
                    <a:pt x="4838" y="1536"/>
                  </a:moveTo>
                  <a:lnTo>
                    <a:pt x="5422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4228145" y="2094125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  <a:path w="1904" h="635">
                  <a:moveTo>
                    <a:pt x="1536" y="380"/>
                  </a:moveTo>
                  <a:lnTo>
                    <a:pt x="1155" y="380"/>
                  </a:lnTo>
                  <a:lnTo>
                    <a:pt x="1536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4229300" y="20941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4228906" y="209412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4229008" y="20943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4228906" y="209450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4229008" y="2094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4228526" y="209450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4228614" y="209508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4229300" y="209528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4229008" y="20954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4228906" y="209528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635" h="635">
                  <a:moveTo>
                    <a:pt x="393" y="380"/>
                  </a:moveTo>
                  <a:lnTo>
                    <a:pt x="0" y="38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4228906" y="20952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4228526" y="209528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4228233" y="2095471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381" y="0"/>
                  </a:moveTo>
                  <a:lnTo>
                    <a:pt x="965" y="0"/>
                  </a:lnTo>
                </a:path>
                <a:path w="2539" h="635">
                  <a:moveTo>
                    <a:pt x="381" y="0"/>
                  </a:moveTo>
                  <a:lnTo>
                    <a:pt x="965" y="0"/>
                  </a:lnTo>
                </a:path>
                <a:path w="2539" h="635">
                  <a:moveTo>
                    <a:pt x="1549" y="380"/>
                  </a:moveTo>
                  <a:lnTo>
                    <a:pt x="2133" y="380"/>
                  </a:lnTo>
                </a:path>
                <a:path w="2539" h="635">
                  <a:moveTo>
                    <a:pt x="0" y="0"/>
                  </a:moveTo>
                  <a:lnTo>
                    <a:pt x="584" y="0"/>
                  </a:lnTo>
                </a:path>
                <a:path w="2539" h="635">
                  <a:moveTo>
                    <a:pt x="774" y="380"/>
                  </a:moveTo>
                  <a:lnTo>
                    <a:pt x="1358" y="380"/>
                  </a:lnTo>
                </a:path>
                <a:path w="2539" h="635">
                  <a:moveTo>
                    <a:pt x="381" y="380"/>
                  </a:moveTo>
                  <a:lnTo>
                    <a:pt x="965" y="380"/>
                  </a:lnTo>
                </a:path>
                <a:path w="2539" h="635">
                  <a:moveTo>
                    <a:pt x="774" y="380"/>
                  </a:moveTo>
                  <a:lnTo>
                    <a:pt x="1358" y="380"/>
                  </a:lnTo>
                </a:path>
                <a:path w="2539" h="635">
                  <a:moveTo>
                    <a:pt x="381" y="380"/>
                  </a:moveTo>
                  <a:lnTo>
                    <a:pt x="965" y="380"/>
                  </a:lnTo>
                </a:path>
                <a:path w="2539" h="635">
                  <a:moveTo>
                    <a:pt x="381" y="380"/>
                  </a:moveTo>
                  <a:lnTo>
                    <a:pt x="965" y="380"/>
                  </a:lnTo>
                </a:path>
                <a:path w="2539" h="635">
                  <a:moveTo>
                    <a:pt x="0" y="380"/>
                  </a:moveTo>
                  <a:lnTo>
                    <a:pt x="584" y="380"/>
                  </a:lnTo>
                </a:path>
                <a:path w="2539" h="635">
                  <a:moveTo>
                    <a:pt x="0" y="380"/>
                  </a:moveTo>
                  <a:lnTo>
                    <a:pt x="584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4228526" y="209604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4228233" y="209623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1358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4228145" y="209604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4227852" y="20962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4228145" y="20964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4227459" y="209661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1358" y="0"/>
                  </a:lnTo>
                </a:path>
                <a:path w="1904" h="0">
                  <a:moveTo>
                    <a:pt x="774" y="0"/>
                  </a:moveTo>
                  <a:lnTo>
                    <a:pt x="1358" y="0"/>
                  </a:lnTo>
                </a:path>
                <a:path w="1904" h="0">
                  <a:moveTo>
                    <a:pt x="393" y="0"/>
                  </a:moveTo>
                  <a:lnTo>
                    <a:pt x="977" y="0"/>
                  </a:lnTo>
                </a:path>
                <a:path w="1904" h="0">
                  <a:moveTo>
                    <a:pt x="393" y="0"/>
                  </a:moveTo>
                  <a:lnTo>
                    <a:pt x="977" y="0"/>
                  </a:lnTo>
                </a:path>
                <a:path w="1904" h="0">
                  <a:moveTo>
                    <a:pt x="393" y="0"/>
                  </a:moveTo>
                  <a:lnTo>
                    <a:pt x="977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4227751" y="2096805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635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2539" h="635">
                  <a:moveTo>
                    <a:pt x="1549" y="203"/>
                  </a:moveTo>
                  <a:lnTo>
                    <a:pt x="1155" y="203"/>
                  </a:lnTo>
                  <a:lnTo>
                    <a:pt x="1549" y="203"/>
                  </a:lnTo>
                  <a:close/>
                </a:path>
                <a:path w="2539" h="635">
                  <a:moveTo>
                    <a:pt x="1930" y="203"/>
                  </a:moveTo>
                  <a:lnTo>
                    <a:pt x="1549" y="203"/>
                  </a:lnTo>
                  <a:lnTo>
                    <a:pt x="1930" y="203"/>
                  </a:lnTo>
                  <a:close/>
                </a:path>
                <a:path w="2539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635">
                  <a:moveTo>
                    <a:pt x="1155" y="203"/>
                  </a:moveTo>
                  <a:lnTo>
                    <a:pt x="774" y="203"/>
                  </a:lnTo>
                  <a:lnTo>
                    <a:pt x="1155" y="203"/>
                  </a:lnTo>
                  <a:close/>
                </a:path>
                <a:path w="2539" h="635">
                  <a:moveTo>
                    <a:pt x="774" y="203"/>
                  </a:moveTo>
                  <a:lnTo>
                    <a:pt x="1155" y="203"/>
                  </a:lnTo>
                  <a:lnTo>
                    <a:pt x="774" y="203"/>
                  </a:lnTo>
                  <a:lnTo>
                    <a:pt x="1155" y="203"/>
                  </a:lnTo>
                  <a:lnTo>
                    <a:pt x="774" y="203"/>
                  </a:lnTo>
                  <a:close/>
                </a:path>
                <a:path w="2539" h="635">
                  <a:moveTo>
                    <a:pt x="774" y="203"/>
                  </a:moveTo>
                  <a:lnTo>
                    <a:pt x="393" y="203"/>
                  </a:lnTo>
                  <a:lnTo>
                    <a:pt x="774" y="2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4228906" y="20970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4229681" y="209738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4227852" y="209719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4229300" y="209777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4228526" y="20973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4228526" y="209777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4227852" y="20975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4228526" y="209777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4227852" y="209758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4229008" y="20979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4228145" y="209777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4228614" y="20979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4227751" y="2097770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930" y="381"/>
                  </a:moveTo>
                  <a:lnTo>
                    <a:pt x="1549" y="381"/>
                  </a:lnTo>
                  <a:lnTo>
                    <a:pt x="1930" y="381"/>
                  </a:lnTo>
                  <a:close/>
                </a:path>
                <a:path w="2539" h="1269">
                  <a:moveTo>
                    <a:pt x="1549" y="381"/>
                  </a:moveTo>
                  <a:lnTo>
                    <a:pt x="1930" y="381"/>
                  </a:lnTo>
                  <a:lnTo>
                    <a:pt x="1549" y="381"/>
                  </a:lnTo>
                  <a:close/>
                </a:path>
                <a:path w="2539" h="1269">
                  <a:moveTo>
                    <a:pt x="1930" y="381"/>
                  </a:moveTo>
                  <a:lnTo>
                    <a:pt x="1549" y="381"/>
                  </a:lnTo>
                  <a:lnTo>
                    <a:pt x="1930" y="381"/>
                  </a:lnTo>
                  <a:close/>
                </a:path>
                <a:path w="2539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1269">
                  <a:moveTo>
                    <a:pt x="1930" y="381"/>
                  </a:moveTo>
                  <a:lnTo>
                    <a:pt x="1549" y="381"/>
                  </a:lnTo>
                  <a:lnTo>
                    <a:pt x="1930" y="381"/>
                  </a:lnTo>
                  <a:close/>
                </a:path>
                <a:path w="2539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1269">
                  <a:moveTo>
                    <a:pt x="1930" y="381"/>
                  </a:moveTo>
                  <a:lnTo>
                    <a:pt x="1549" y="381"/>
                  </a:lnTo>
                  <a:lnTo>
                    <a:pt x="1930" y="381"/>
                  </a:lnTo>
                  <a:close/>
                </a:path>
                <a:path w="2539" h="1269">
                  <a:moveTo>
                    <a:pt x="1930" y="381"/>
                  </a:moveTo>
                  <a:lnTo>
                    <a:pt x="1549" y="774"/>
                  </a:lnTo>
                  <a:lnTo>
                    <a:pt x="1549" y="381"/>
                  </a:lnTo>
                  <a:lnTo>
                    <a:pt x="193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4229008" y="209834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4227751" y="20977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4228233" y="20983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4228906" y="209854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774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1270" h="635">
                  <a:moveTo>
                    <a:pt x="774" y="0"/>
                  </a:moveTo>
                  <a:lnTo>
                    <a:pt x="393" y="0"/>
                  </a:lnTo>
                  <a:lnTo>
                    <a:pt x="774" y="381"/>
                  </a:lnTo>
                  <a:lnTo>
                    <a:pt x="393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4228526" y="20981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4229300" y="20985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4227751" y="2098545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635">
                  <a:moveTo>
                    <a:pt x="1930" y="381"/>
                  </a:moveTo>
                  <a:lnTo>
                    <a:pt x="1549" y="381"/>
                  </a:lnTo>
                  <a:lnTo>
                    <a:pt x="193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4228906" y="20985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4228526" y="209854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381"/>
                  </a:moveTo>
                  <a:lnTo>
                    <a:pt x="381" y="381"/>
                  </a:lnTo>
                  <a:lnTo>
                    <a:pt x="381" y="0"/>
                  </a:lnTo>
                  <a:lnTo>
                    <a:pt x="774" y="381"/>
                  </a:lnTo>
                  <a:close/>
                </a:path>
                <a:path w="1270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1270" h="635">
                  <a:moveTo>
                    <a:pt x="381" y="0"/>
                  </a:moveTo>
                  <a:lnTo>
                    <a:pt x="381" y="381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  <a:path w="1270" h="635">
                  <a:moveTo>
                    <a:pt x="0" y="381"/>
                  </a:moveTo>
                  <a:lnTo>
                    <a:pt x="381" y="381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4228906" y="20989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4092214" y="2063417"/>
              <a:ext cx="55880" cy="68580"/>
            </a:xfrm>
            <a:custGeom>
              <a:avLst/>
              <a:gdLst/>
              <a:ahLst/>
              <a:cxnLst/>
              <a:rect l="l" t="t" r="r" b="b"/>
              <a:pathLst>
                <a:path w="55879" h="68580">
                  <a:moveTo>
                    <a:pt x="21158" y="68199"/>
                  </a:moveTo>
                  <a:lnTo>
                    <a:pt x="20383" y="68199"/>
                  </a:lnTo>
                  <a:lnTo>
                    <a:pt x="20764" y="68580"/>
                  </a:lnTo>
                  <a:lnTo>
                    <a:pt x="21158" y="68580"/>
                  </a:lnTo>
                  <a:lnTo>
                    <a:pt x="21158" y="68199"/>
                  </a:lnTo>
                  <a:close/>
                </a:path>
                <a:path w="55879" h="68580">
                  <a:moveTo>
                    <a:pt x="21932" y="67437"/>
                  </a:moveTo>
                  <a:lnTo>
                    <a:pt x="20180" y="67437"/>
                  </a:lnTo>
                  <a:lnTo>
                    <a:pt x="20383" y="67818"/>
                  </a:lnTo>
                  <a:lnTo>
                    <a:pt x="20180" y="67818"/>
                  </a:lnTo>
                  <a:lnTo>
                    <a:pt x="20180" y="68199"/>
                  </a:lnTo>
                  <a:lnTo>
                    <a:pt x="21932" y="68199"/>
                  </a:lnTo>
                  <a:lnTo>
                    <a:pt x="21932" y="67437"/>
                  </a:lnTo>
                  <a:close/>
                </a:path>
                <a:path w="55879" h="68580">
                  <a:moveTo>
                    <a:pt x="19799" y="67056"/>
                  </a:moveTo>
                  <a:lnTo>
                    <a:pt x="19405" y="67437"/>
                  </a:lnTo>
                  <a:lnTo>
                    <a:pt x="19799" y="67437"/>
                  </a:lnTo>
                  <a:lnTo>
                    <a:pt x="19799" y="67056"/>
                  </a:lnTo>
                  <a:close/>
                </a:path>
                <a:path w="55879" h="68580">
                  <a:moveTo>
                    <a:pt x="21539" y="67056"/>
                  </a:moveTo>
                  <a:lnTo>
                    <a:pt x="19799" y="67056"/>
                  </a:lnTo>
                  <a:lnTo>
                    <a:pt x="19799" y="67437"/>
                  </a:lnTo>
                  <a:lnTo>
                    <a:pt x="21539" y="67437"/>
                  </a:lnTo>
                  <a:lnTo>
                    <a:pt x="21539" y="67056"/>
                  </a:lnTo>
                  <a:close/>
                </a:path>
                <a:path w="55879" h="68580">
                  <a:moveTo>
                    <a:pt x="22313" y="67056"/>
                  </a:moveTo>
                  <a:lnTo>
                    <a:pt x="21932" y="67056"/>
                  </a:lnTo>
                  <a:lnTo>
                    <a:pt x="21539" y="67437"/>
                  </a:lnTo>
                  <a:lnTo>
                    <a:pt x="22313" y="67437"/>
                  </a:lnTo>
                  <a:lnTo>
                    <a:pt x="22313" y="67056"/>
                  </a:lnTo>
                  <a:close/>
                </a:path>
                <a:path w="55879" h="68580">
                  <a:moveTo>
                    <a:pt x="21932" y="65405"/>
                  </a:moveTo>
                  <a:lnTo>
                    <a:pt x="19024" y="65405"/>
                  </a:lnTo>
                  <a:lnTo>
                    <a:pt x="19024" y="66167"/>
                  </a:lnTo>
                  <a:lnTo>
                    <a:pt x="19405" y="66167"/>
                  </a:lnTo>
                  <a:lnTo>
                    <a:pt x="19405" y="67056"/>
                  </a:lnTo>
                  <a:lnTo>
                    <a:pt x="21932" y="67056"/>
                  </a:lnTo>
                  <a:lnTo>
                    <a:pt x="22707" y="66929"/>
                  </a:lnTo>
                  <a:lnTo>
                    <a:pt x="22313" y="66929"/>
                  </a:lnTo>
                  <a:lnTo>
                    <a:pt x="22707" y="66548"/>
                  </a:lnTo>
                  <a:lnTo>
                    <a:pt x="22313" y="66548"/>
                  </a:lnTo>
                  <a:lnTo>
                    <a:pt x="22313" y="65786"/>
                  </a:lnTo>
                  <a:lnTo>
                    <a:pt x="21932" y="65786"/>
                  </a:lnTo>
                  <a:lnTo>
                    <a:pt x="21932" y="65405"/>
                  </a:lnTo>
                  <a:close/>
                </a:path>
                <a:path w="55879" h="68580">
                  <a:moveTo>
                    <a:pt x="22313" y="63119"/>
                  </a:moveTo>
                  <a:lnTo>
                    <a:pt x="19405" y="63119"/>
                  </a:lnTo>
                  <a:lnTo>
                    <a:pt x="19405" y="63500"/>
                  </a:lnTo>
                  <a:lnTo>
                    <a:pt x="19799" y="63500"/>
                  </a:lnTo>
                  <a:lnTo>
                    <a:pt x="19799" y="65024"/>
                  </a:lnTo>
                  <a:lnTo>
                    <a:pt x="19405" y="65405"/>
                  </a:lnTo>
                  <a:lnTo>
                    <a:pt x="22313" y="65405"/>
                  </a:lnTo>
                  <a:lnTo>
                    <a:pt x="22313" y="64643"/>
                  </a:lnTo>
                  <a:lnTo>
                    <a:pt x="22707" y="64643"/>
                  </a:lnTo>
                  <a:lnTo>
                    <a:pt x="21932" y="64262"/>
                  </a:lnTo>
                  <a:lnTo>
                    <a:pt x="21932" y="63500"/>
                  </a:lnTo>
                  <a:lnTo>
                    <a:pt x="22313" y="63119"/>
                  </a:lnTo>
                  <a:close/>
                </a:path>
                <a:path w="55879" h="68580">
                  <a:moveTo>
                    <a:pt x="19405" y="63119"/>
                  </a:moveTo>
                  <a:lnTo>
                    <a:pt x="18249" y="63119"/>
                  </a:lnTo>
                  <a:lnTo>
                    <a:pt x="17856" y="63500"/>
                  </a:lnTo>
                  <a:lnTo>
                    <a:pt x="18249" y="63500"/>
                  </a:lnTo>
                  <a:lnTo>
                    <a:pt x="18249" y="63881"/>
                  </a:lnTo>
                  <a:lnTo>
                    <a:pt x="18630" y="63881"/>
                  </a:lnTo>
                  <a:lnTo>
                    <a:pt x="19024" y="64262"/>
                  </a:lnTo>
                  <a:lnTo>
                    <a:pt x="19405" y="64262"/>
                  </a:lnTo>
                  <a:lnTo>
                    <a:pt x="19405" y="63119"/>
                  </a:lnTo>
                  <a:close/>
                </a:path>
                <a:path w="55879" h="68580">
                  <a:moveTo>
                    <a:pt x="23482" y="60960"/>
                  </a:moveTo>
                  <a:lnTo>
                    <a:pt x="18630" y="60960"/>
                  </a:lnTo>
                  <a:lnTo>
                    <a:pt x="18630" y="61722"/>
                  </a:lnTo>
                  <a:lnTo>
                    <a:pt x="18249" y="61722"/>
                  </a:lnTo>
                  <a:lnTo>
                    <a:pt x="18249" y="63119"/>
                  </a:lnTo>
                  <a:lnTo>
                    <a:pt x="18630" y="62611"/>
                  </a:lnTo>
                  <a:lnTo>
                    <a:pt x="22313" y="62611"/>
                  </a:lnTo>
                  <a:lnTo>
                    <a:pt x="22313" y="62230"/>
                  </a:lnTo>
                  <a:lnTo>
                    <a:pt x="22707" y="62103"/>
                  </a:lnTo>
                  <a:lnTo>
                    <a:pt x="23101" y="61722"/>
                  </a:lnTo>
                  <a:lnTo>
                    <a:pt x="23482" y="60960"/>
                  </a:lnTo>
                  <a:close/>
                </a:path>
                <a:path w="55879" h="68580">
                  <a:moveTo>
                    <a:pt x="22313" y="62611"/>
                  </a:moveTo>
                  <a:lnTo>
                    <a:pt x="18630" y="62611"/>
                  </a:lnTo>
                  <a:lnTo>
                    <a:pt x="18630" y="63119"/>
                  </a:lnTo>
                  <a:lnTo>
                    <a:pt x="21932" y="63119"/>
                  </a:lnTo>
                  <a:lnTo>
                    <a:pt x="22313" y="62611"/>
                  </a:lnTo>
                  <a:close/>
                </a:path>
                <a:path w="55879" h="68580">
                  <a:moveTo>
                    <a:pt x="25031" y="60579"/>
                  </a:moveTo>
                  <a:lnTo>
                    <a:pt x="18249" y="60579"/>
                  </a:lnTo>
                  <a:lnTo>
                    <a:pt x="18249" y="60960"/>
                  </a:lnTo>
                  <a:lnTo>
                    <a:pt x="23482" y="60960"/>
                  </a:lnTo>
                  <a:lnTo>
                    <a:pt x="23876" y="61722"/>
                  </a:lnTo>
                  <a:lnTo>
                    <a:pt x="24650" y="62103"/>
                  </a:lnTo>
                  <a:lnTo>
                    <a:pt x="25031" y="61341"/>
                  </a:lnTo>
                  <a:lnTo>
                    <a:pt x="25031" y="60579"/>
                  </a:lnTo>
                  <a:close/>
                </a:path>
                <a:path w="55879" h="68580">
                  <a:moveTo>
                    <a:pt x="26390" y="59817"/>
                  </a:moveTo>
                  <a:lnTo>
                    <a:pt x="19024" y="59817"/>
                  </a:lnTo>
                  <a:lnTo>
                    <a:pt x="19024" y="60198"/>
                  </a:lnTo>
                  <a:lnTo>
                    <a:pt x="18630" y="60579"/>
                  </a:lnTo>
                  <a:lnTo>
                    <a:pt x="25615" y="60579"/>
                  </a:lnTo>
                  <a:lnTo>
                    <a:pt x="26009" y="60198"/>
                  </a:lnTo>
                  <a:lnTo>
                    <a:pt x="26390" y="60198"/>
                  </a:lnTo>
                  <a:lnTo>
                    <a:pt x="26390" y="59817"/>
                  </a:lnTo>
                  <a:close/>
                </a:path>
                <a:path w="55879" h="68580">
                  <a:moveTo>
                    <a:pt x="26009" y="58674"/>
                  </a:moveTo>
                  <a:lnTo>
                    <a:pt x="18630" y="58674"/>
                  </a:lnTo>
                  <a:lnTo>
                    <a:pt x="18630" y="60198"/>
                  </a:lnTo>
                  <a:lnTo>
                    <a:pt x="19024" y="59817"/>
                  </a:lnTo>
                  <a:lnTo>
                    <a:pt x="26390" y="59817"/>
                  </a:lnTo>
                  <a:lnTo>
                    <a:pt x="26009" y="59436"/>
                  </a:lnTo>
                  <a:lnTo>
                    <a:pt x="26009" y="58674"/>
                  </a:lnTo>
                  <a:close/>
                </a:path>
                <a:path w="55879" h="68580">
                  <a:moveTo>
                    <a:pt x="18249" y="58674"/>
                  </a:moveTo>
                  <a:lnTo>
                    <a:pt x="17462" y="58674"/>
                  </a:lnTo>
                  <a:lnTo>
                    <a:pt x="17856" y="59055"/>
                  </a:lnTo>
                  <a:lnTo>
                    <a:pt x="17856" y="59436"/>
                  </a:lnTo>
                  <a:lnTo>
                    <a:pt x="18249" y="59436"/>
                  </a:lnTo>
                  <a:lnTo>
                    <a:pt x="18249" y="58674"/>
                  </a:lnTo>
                  <a:close/>
                </a:path>
                <a:path w="55879" h="68580">
                  <a:moveTo>
                    <a:pt x="25615" y="56896"/>
                  </a:moveTo>
                  <a:lnTo>
                    <a:pt x="17856" y="56896"/>
                  </a:lnTo>
                  <a:lnTo>
                    <a:pt x="17856" y="57277"/>
                  </a:lnTo>
                  <a:lnTo>
                    <a:pt x="17462" y="57531"/>
                  </a:lnTo>
                  <a:lnTo>
                    <a:pt x="16687" y="58293"/>
                  </a:lnTo>
                  <a:lnTo>
                    <a:pt x="16687" y="59055"/>
                  </a:lnTo>
                  <a:lnTo>
                    <a:pt x="17462" y="59055"/>
                  </a:lnTo>
                  <a:lnTo>
                    <a:pt x="17462" y="58674"/>
                  </a:lnTo>
                  <a:lnTo>
                    <a:pt x="25615" y="58674"/>
                  </a:lnTo>
                  <a:lnTo>
                    <a:pt x="25615" y="57912"/>
                  </a:lnTo>
                  <a:lnTo>
                    <a:pt x="26009" y="57912"/>
                  </a:lnTo>
                  <a:lnTo>
                    <a:pt x="25615" y="57531"/>
                  </a:lnTo>
                  <a:lnTo>
                    <a:pt x="26009" y="57531"/>
                  </a:lnTo>
                  <a:lnTo>
                    <a:pt x="25615" y="57277"/>
                  </a:lnTo>
                  <a:lnTo>
                    <a:pt x="26009" y="57277"/>
                  </a:lnTo>
                  <a:lnTo>
                    <a:pt x="25615" y="56896"/>
                  </a:lnTo>
                  <a:close/>
                </a:path>
                <a:path w="55879" h="68580">
                  <a:moveTo>
                    <a:pt x="26390" y="54991"/>
                  </a:moveTo>
                  <a:lnTo>
                    <a:pt x="17081" y="54991"/>
                  </a:lnTo>
                  <a:lnTo>
                    <a:pt x="17081" y="55372"/>
                  </a:lnTo>
                  <a:lnTo>
                    <a:pt x="17462" y="55372"/>
                  </a:lnTo>
                  <a:lnTo>
                    <a:pt x="17462" y="55753"/>
                  </a:lnTo>
                  <a:lnTo>
                    <a:pt x="17856" y="55753"/>
                  </a:lnTo>
                  <a:lnTo>
                    <a:pt x="17856" y="56515"/>
                  </a:lnTo>
                  <a:lnTo>
                    <a:pt x="17462" y="56515"/>
                  </a:lnTo>
                  <a:lnTo>
                    <a:pt x="17462" y="56896"/>
                  </a:lnTo>
                  <a:lnTo>
                    <a:pt x="26009" y="56896"/>
                  </a:lnTo>
                  <a:lnTo>
                    <a:pt x="25615" y="56515"/>
                  </a:lnTo>
                  <a:lnTo>
                    <a:pt x="26009" y="56134"/>
                  </a:lnTo>
                  <a:lnTo>
                    <a:pt x="26390" y="56134"/>
                  </a:lnTo>
                  <a:lnTo>
                    <a:pt x="26009" y="55753"/>
                  </a:lnTo>
                  <a:lnTo>
                    <a:pt x="26390" y="54991"/>
                  </a:lnTo>
                  <a:close/>
                </a:path>
                <a:path w="55879" h="68580">
                  <a:moveTo>
                    <a:pt x="27559" y="52070"/>
                  </a:moveTo>
                  <a:lnTo>
                    <a:pt x="16687" y="52070"/>
                  </a:lnTo>
                  <a:lnTo>
                    <a:pt x="16687" y="52451"/>
                  </a:lnTo>
                  <a:lnTo>
                    <a:pt x="17081" y="52451"/>
                  </a:lnTo>
                  <a:lnTo>
                    <a:pt x="16687" y="52705"/>
                  </a:lnTo>
                  <a:lnTo>
                    <a:pt x="17081" y="52705"/>
                  </a:lnTo>
                  <a:lnTo>
                    <a:pt x="17081" y="53848"/>
                  </a:lnTo>
                  <a:lnTo>
                    <a:pt x="16687" y="53848"/>
                  </a:lnTo>
                  <a:lnTo>
                    <a:pt x="17081" y="54229"/>
                  </a:lnTo>
                  <a:lnTo>
                    <a:pt x="16687" y="54229"/>
                  </a:lnTo>
                  <a:lnTo>
                    <a:pt x="16687" y="54610"/>
                  </a:lnTo>
                  <a:lnTo>
                    <a:pt x="16306" y="54610"/>
                  </a:lnTo>
                  <a:lnTo>
                    <a:pt x="16306" y="54991"/>
                  </a:lnTo>
                  <a:lnTo>
                    <a:pt x="26009" y="54991"/>
                  </a:lnTo>
                  <a:lnTo>
                    <a:pt x="26390" y="54610"/>
                  </a:lnTo>
                  <a:lnTo>
                    <a:pt x="26390" y="53848"/>
                  </a:lnTo>
                  <a:lnTo>
                    <a:pt x="26784" y="53086"/>
                  </a:lnTo>
                  <a:lnTo>
                    <a:pt x="27559" y="52451"/>
                  </a:lnTo>
                  <a:lnTo>
                    <a:pt x="27559" y="52070"/>
                  </a:lnTo>
                  <a:close/>
                </a:path>
                <a:path w="55879" h="68580">
                  <a:moveTo>
                    <a:pt x="31635" y="52070"/>
                  </a:moveTo>
                  <a:lnTo>
                    <a:pt x="27559" y="52070"/>
                  </a:lnTo>
                  <a:lnTo>
                    <a:pt x="29883" y="52705"/>
                  </a:lnTo>
                  <a:lnTo>
                    <a:pt x="30086" y="53086"/>
                  </a:lnTo>
                  <a:lnTo>
                    <a:pt x="30086" y="52705"/>
                  </a:lnTo>
                  <a:lnTo>
                    <a:pt x="30467" y="52451"/>
                  </a:lnTo>
                  <a:lnTo>
                    <a:pt x="31635" y="52451"/>
                  </a:lnTo>
                  <a:lnTo>
                    <a:pt x="31635" y="52070"/>
                  </a:lnTo>
                  <a:close/>
                </a:path>
                <a:path w="55879" h="68580">
                  <a:moveTo>
                    <a:pt x="31242" y="52451"/>
                  </a:moveTo>
                  <a:lnTo>
                    <a:pt x="30861" y="52451"/>
                  </a:lnTo>
                  <a:lnTo>
                    <a:pt x="30861" y="52705"/>
                  </a:lnTo>
                  <a:lnTo>
                    <a:pt x="31242" y="52705"/>
                  </a:lnTo>
                  <a:lnTo>
                    <a:pt x="31242" y="52451"/>
                  </a:lnTo>
                  <a:close/>
                </a:path>
                <a:path w="55879" h="68580">
                  <a:moveTo>
                    <a:pt x="15722" y="52070"/>
                  </a:moveTo>
                  <a:lnTo>
                    <a:pt x="15328" y="52070"/>
                  </a:lnTo>
                  <a:lnTo>
                    <a:pt x="15328" y="52451"/>
                  </a:lnTo>
                  <a:lnTo>
                    <a:pt x="15722" y="52451"/>
                  </a:lnTo>
                  <a:lnTo>
                    <a:pt x="15722" y="52070"/>
                  </a:lnTo>
                  <a:close/>
                </a:path>
                <a:path w="55879" h="68580">
                  <a:moveTo>
                    <a:pt x="16687" y="52070"/>
                  </a:moveTo>
                  <a:lnTo>
                    <a:pt x="15913" y="52070"/>
                  </a:lnTo>
                  <a:lnTo>
                    <a:pt x="15913" y="52451"/>
                  </a:lnTo>
                  <a:lnTo>
                    <a:pt x="16687" y="52451"/>
                  </a:lnTo>
                  <a:lnTo>
                    <a:pt x="16687" y="52070"/>
                  </a:lnTo>
                  <a:close/>
                </a:path>
                <a:path w="55879" h="68580">
                  <a:moveTo>
                    <a:pt x="33578" y="49022"/>
                  </a:moveTo>
                  <a:lnTo>
                    <a:pt x="15328" y="49022"/>
                  </a:lnTo>
                  <a:lnTo>
                    <a:pt x="15328" y="49784"/>
                  </a:lnTo>
                  <a:lnTo>
                    <a:pt x="14947" y="49784"/>
                  </a:lnTo>
                  <a:lnTo>
                    <a:pt x="14947" y="51308"/>
                  </a:lnTo>
                  <a:lnTo>
                    <a:pt x="14554" y="51308"/>
                  </a:lnTo>
                  <a:lnTo>
                    <a:pt x="14554" y="51689"/>
                  </a:lnTo>
                  <a:lnTo>
                    <a:pt x="14947" y="51689"/>
                  </a:lnTo>
                  <a:lnTo>
                    <a:pt x="14947" y="52070"/>
                  </a:lnTo>
                  <a:lnTo>
                    <a:pt x="31635" y="52070"/>
                  </a:lnTo>
                  <a:lnTo>
                    <a:pt x="31635" y="52451"/>
                  </a:lnTo>
                  <a:lnTo>
                    <a:pt x="32804" y="51308"/>
                  </a:lnTo>
                  <a:lnTo>
                    <a:pt x="32804" y="50927"/>
                  </a:lnTo>
                  <a:lnTo>
                    <a:pt x="33185" y="50927"/>
                  </a:lnTo>
                  <a:lnTo>
                    <a:pt x="33185" y="50546"/>
                  </a:lnTo>
                  <a:lnTo>
                    <a:pt x="33959" y="50546"/>
                  </a:lnTo>
                  <a:lnTo>
                    <a:pt x="33959" y="49403"/>
                  </a:lnTo>
                  <a:lnTo>
                    <a:pt x="33578" y="49403"/>
                  </a:lnTo>
                  <a:lnTo>
                    <a:pt x="33578" y="49022"/>
                  </a:lnTo>
                  <a:close/>
                </a:path>
                <a:path w="55879" h="68580">
                  <a:moveTo>
                    <a:pt x="14173" y="48641"/>
                  </a:moveTo>
                  <a:lnTo>
                    <a:pt x="12623" y="48641"/>
                  </a:lnTo>
                  <a:lnTo>
                    <a:pt x="13004" y="49022"/>
                  </a:lnTo>
                  <a:lnTo>
                    <a:pt x="12623" y="49403"/>
                  </a:lnTo>
                  <a:lnTo>
                    <a:pt x="13004" y="49403"/>
                  </a:lnTo>
                  <a:lnTo>
                    <a:pt x="13004" y="49784"/>
                  </a:lnTo>
                  <a:lnTo>
                    <a:pt x="12623" y="49784"/>
                  </a:lnTo>
                  <a:lnTo>
                    <a:pt x="12623" y="50165"/>
                  </a:lnTo>
                  <a:lnTo>
                    <a:pt x="13779" y="50165"/>
                  </a:lnTo>
                  <a:lnTo>
                    <a:pt x="13779" y="49022"/>
                  </a:lnTo>
                  <a:lnTo>
                    <a:pt x="14554" y="49022"/>
                  </a:lnTo>
                  <a:lnTo>
                    <a:pt x="14173" y="48641"/>
                  </a:lnTo>
                  <a:close/>
                </a:path>
                <a:path w="55879" h="68580">
                  <a:moveTo>
                    <a:pt x="14554" y="49022"/>
                  </a:moveTo>
                  <a:lnTo>
                    <a:pt x="14173" y="49022"/>
                  </a:lnTo>
                  <a:lnTo>
                    <a:pt x="14173" y="49403"/>
                  </a:lnTo>
                  <a:lnTo>
                    <a:pt x="14554" y="49403"/>
                  </a:lnTo>
                  <a:lnTo>
                    <a:pt x="14554" y="49022"/>
                  </a:lnTo>
                  <a:close/>
                </a:path>
                <a:path w="55879" h="68580">
                  <a:moveTo>
                    <a:pt x="8547" y="48260"/>
                  </a:moveTo>
                  <a:lnTo>
                    <a:pt x="6985" y="48260"/>
                  </a:lnTo>
                  <a:lnTo>
                    <a:pt x="6985" y="48641"/>
                  </a:lnTo>
                  <a:lnTo>
                    <a:pt x="6604" y="49022"/>
                  </a:lnTo>
                  <a:lnTo>
                    <a:pt x="6985" y="49022"/>
                  </a:lnTo>
                  <a:lnTo>
                    <a:pt x="7378" y="48641"/>
                  </a:lnTo>
                  <a:lnTo>
                    <a:pt x="8928" y="48641"/>
                  </a:lnTo>
                  <a:lnTo>
                    <a:pt x="8547" y="48260"/>
                  </a:lnTo>
                  <a:close/>
                </a:path>
                <a:path w="55879" h="68580">
                  <a:moveTo>
                    <a:pt x="8547" y="48641"/>
                  </a:moveTo>
                  <a:lnTo>
                    <a:pt x="7772" y="48641"/>
                  </a:lnTo>
                  <a:lnTo>
                    <a:pt x="7772" y="49022"/>
                  </a:lnTo>
                  <a:lnTo>
                    <a:pt x="8547" y="49022"/>
                  </a:lnTo>
                  <a:lnTo>
                    <a:pt x="8547" y="48641"/>
                  </a:lnTo>
                  <a:close/>
                </a:path>
                <a:path w="55879" h="68580">
                  <a:moveTo>
                    <a:pt x="8928" y="48641"/>
                  </a:moveTo>
                  <a:lnTo>
                    <a:pt x="8547" y="48641"/>
                  </a:lnTo>
                  <a:lnTo>
                    <a:pt x="8547" y="49022"/>
                  </a:lnTo>
                  <a:lnTo>
                    <a:pt x="8928" y="48641"/>
                  </a:lnTo>
                  <a:close/>
                </a:path>
                <a:path w="55879" h="68580">
                  <a:moveTo>
                    <a:pt x="34353" y="47879"/>
                  </a:moveTo>
                  <a:lnTo>
                    <a:pt x="15913" y="47879"/>
                  </a:lnTo>
                  <a:lnTo>
                    <a:pt x="15913" y="48641"/>
                  </a:lnTo>
                  <a:lnTo>
                    <a:pt x="15722" y="48641"/>
                  </a:lnTo>
                  <a:lnTo>
                    <a:pt x="15722" y="49022"/>
                  </a:lnTo>
                  <a:lnTo>
                    <a:pt x="33959" y="49022"/>
                  </a:lnTo>
                  <a:lnTo>
                    <a:pt x="33959" y="48260"/>
                  </a:lnTo>
                  <a:lnTo>
                    <a:pt x="34353" y="48260"/>
                  </a:lnTo>
                  <a:lnTo>
                    <a:pt x="34353" y="47879"/>
                  </a:lnTo>
                  <a:close/>
                </a:path>
                <a:path w="55879" h="68580">
                  <a:moveTo>
                    <a:pt x="5626" y="47625"/>
                  </a:moveTo>
                  <a:lnTo>
                    <a:pt x="1752" y="47625"/>
                  </a:lnTo>
                  <a:lnTo>
                    <a:pt x="1562" y="47879"/>
                  </a:lnTo>
                  <a:lnTo>
                    <a:pt x="1562" y="48641"/>
                  </a:lnTo>
                  <a:lnTo>
                    <a:pt x="1752" y="48260"/>
                  </a:lnTo>
                  <a:lnTo>
                    <a:pt x="4470" y="48260"/>
                  </a:lnTo>
                  <a:lnTo>
                    <a:pt x="4470" y="47879"/>
                  </a:lnTo>
                  <a:lnTo>
                    <a:pt x="5626" y="47879"/>
                  </a:lnTo>
                  <a:lnTo>
                    <a:pt x="5626" y="47625"/>
                  </a:lnTo>
                  <a:close/>
                </a:path>
                <a:path w="55879" h="68580">
                  <a:moveTo>
                    <a:pt x="2527" y="48260"/>
                  </a:moveTo>
                  <a:lnTo>
                    <a:pt x="1752" y="48260"/>
                  </a:lnTo>
                  <a:lnTo>
                    <a:pt x="2133" y="48641"/>
                  </a:lnTo>
                  <a:lnTo>
                    <a:pt x="2527" y="48641"/>
                  </a:lnTo>
                  <a:lnTo>
                    <a:pt x="2527" y="48260"/>
                  </a:lnTo>
                  <a:close/>
                </a:path>
                <a:path w="55879" h="68580">
                  <a:moveTo>
                    <a:pt x="3302" y="48260"/>
                  </a:moveTo>
                  <a:lnTo>
                    <a:pt x="2921" y="48260"/>
                  </a:lnTo>
                  <a:lnTo>
                    <a:pt x="2921" y="48641"/>
                  </a:lnTo>
                  <a:lnTo>
                    <a:pt x="3302" y="48260"/>
                  </a:lnTo>
                  <a:close/>
                </a:path>
                <a:path w="55879" h="68580">
                  <a:moveTo>
                    <a:pt x="4076" y="48260"/>
                  </a:moveTo>
                  <a:lnTo>
                    <a:pt x="3695" y="48260"/>
                  </a:lnTo>
                  <a:lnTo>
                    <a:pt x="3695" y="48641"/>
                  </a:lnTo>
                  <a:lnTo>
                    <a:pt x="4076" y="48641"/>
                  </a:lnTo>
                  <a:lnTo>
                    <a:pt x="4076" y="48260"/>
                  </a:lnTo>
                  <a:close/>
                </a:path>
                <a:path w="55879" h="68580">
                  <a:moveTo>
                    <a:pt x="6985" y="48260"/>
                  </a:moveTo>
                  <a:lnTo>
                    <a:pt x="6604" y="48260"/>
                  </a:lnTo>
                  <a:lnTo>
                    <a:pt x="6604" y="48641"/>
                  </a:lnTo>
                  <a:lnTo>
                    <a:pt x="6985" y="48260"/>
                  </a:lnTo>
                  <a:close/>
                </a:path>
                <a:path w="55879" h="68580">
                  <a:moveTo>
                    <a:pt x="14947" y="47879"/>
                  </a:moveTo>
                  <a:lnTo>
                    <a:pt x="10096" y="47879"/>
                  </a:lnTo>
                  <a:lnTo>
                    <a:pt x="10477" y="48260"/>
                  </a:lnTo>
                  <a:lnTo>
                    <a:pt x="10477" y="48641"/>
                  </a:lnTo>
                  <a:lnTo>
                    <a:pt x="10871" y="48260"/>
                  </a:lnTo>
                  <a:lnTo>
                    <a:pt x="14947" y="48260"/>
                  </a:lnTo>
                  <a:lnTo>
                    <a:pt x="14947" y="47879"/>
                  </a:lnTo>
                  <a:close/>
                </a:path>
                <a:path w="55879" h="68580">
                  <a:moveTo>
                    <a:pt x="10871" y="48260"/>
                  </a:moveTo>
                  <a:lnTo>
                    <a:pt x="10477" y="48641"/>
                  </a:lnTo>
                  <a:lnTo>
                    <a:pt x="10871" y="48641"/>
                  </a:lnTo>
                  <a:lnTo>
                    <a:pt x="10871" y="48260"/>
                  </a:lnTo>
                  <a:close/>
                </a:path>
                <a:path w="55879" h="68580">
                  <a:moveTo>
                    <a:pt x="14554" y="48260"/>
                  </a:moveTo>
                  <a:lnTo>
                    <a:pt x="11836" y="48260"/>
                  </a:lnTo>
                  <a:lnTo>
                    <a:pt x="11836" y="48641"/>
                  </a:lnTo>
                  <a:lnTo>
                    <a:pt x="14554" y="48641"/>
                  </a:lnTo>
                  <a:lnTo>
                    <a:pt x="14554" y="48260"/>
                  </a:lnTo>
                  <a:close/>
                </a:path>
                <a:path w="55879" h="68580">
                  <a:moveTo>
                    <a:pt x="5245" y="47879"/>
                  </a:moveTo>
                  <a:lnTo>
                    <a:pt x="4470" y="47879"/>
                  </a:lnTo>
                  <a:lnTo>
                    <a:pt x="4851" y="48260"/>
                  </a:lnTo>
                  <a:lnTo>
                    <a:pt x="5245" y="47879"/>
                  </a:lnTo>
                  <a:close/>
                </a:path>
                <a:path w="55879" h="68580">
                  <a:moveTo>
                    <a:pt x="10096" y="47625"/>
                  </a:moveTo>
                  <a:lnTo>
                    <a:pt x="6210" y="47625"/>
                  </a:lnTo>
                  <a:lnTo>
                    <a:pt x="6604" y="47879"/>
                  </a:lnTo>
                  <a:lnTo>
                    <a:pt x="6210" y="48260"/>
                  </a:lnTo>
                  <a:lnTo>
                    <a:pt x="9321" y="48260"/>
                  </a:lnTo>
                  <a:lnTo>
                    <a:pt x="9321" y="47879"/>
                  </a:lnTo>
                  <a:lnTo>
                    <a:pt x="9702" y="47879"/>
                  </a:lnTo>
                  <a:lnTo>
                    <a:pt x="10096" y="47625"/>
                  </a:lnTo>
                  <a:close/>
                </a:path>
                <a:path w="55879" h="68580">
                  <a:moveTo>
                    <a:pt x="15328" y="47879"/>
                  </a:moveTo>
                  <a:lnTo>
                    <a:pt x="14947" y="47879"/>
                  </a:lnTo>
                  <a:lnTo>
                    <a:pt x="15328" y="48260"/>
                  </a:lnTo>
                  <a:lnTo>
                    <a:pt x="15328" y="47879"/>
                  </a:lnTo>
                  <a:close/>
                </a:path>
                <a:path w="55879" h="68580">
                  <a:moveTo>
                    <a:pt x="6210" y="47625"/>
                  </a:moveTo>
                  <a:lnTo>
                    <a:pt x="5626" y="47625"/>
                  </a:lnTo>
                  <a:lnTo>
                    <a:pt x="6019" y="47879"/>
                  </a:lnTo>
                  <a:lnTo>
                    <a:pt x="6210" y="47879"/>
                  </a:lnTo>
                  <a:lnTo>
                    <a:pt x="6210" y="47625"/>
                  </a:lnTo>
                  <a:close/>
                </a:path>
                <a:path w="55879" h="68580">
                  <a:moveTo>
                    <a:pt x="34544" y="47625"/>
                  </a:moveTo>
                  <a:lnTo>
                    <a:pt x="10477" y="47625"/>
                  </a:lnTo>
                  <a:lnTo>
                    <a:pt x="10477" y="47879"/>
                  </a:lnTo>
                  <a:lnTo>
                    <a:pt x="34544" y="47879"/>
                  </a:lnTo>
                  <a:lnTo>
                    <a:pt x="34544" y="47625"/>
                  </a:lnTo>
                  <a:close/>
                </a:path>
                <a:path w="55879" h="68580">
                  <a:moveTo>
                    <a:pt x="34544" y="46482"/>
                  </a:moveTo>
                  <a:lnTo>
                    <a:pt x="1752" y="46482"/>
                  </a:lnTo>
                  <a:lnTo>
                    <a:pt x="1752" y="46863"/>
                  </a:lnTo>
                  <a:lnTo>
                    <a:pt x="2133" y="46863"/>
                  </a:lnTo>
                  <a:lnTo>
                    <a:pt x="2133" y="47625"/>
                  </a:lnTo>
                  <a:lnTo>
                    <a:pt x="34937" y="47625"/>
                  </a:lnTo>
                  <a:lnTo>
                    <a:pt x="34544" y="47244"/>
                  </a:lnTo>
                  <a:lnTo>
                    <a:pt x="34544" y="46482"/>
                  </a:lnTo>
                  <a:close/>
                </a:path>
                <a:path w="55879" h="68580">
                  <a:moveTo>
                    <a:pt x="34937" y="45339"/>
                  </a:moveTo>
                  <a:lnTo>
                    <a:pt x="0" y="45339"/>
                  </a:lnTo>
                  <a:lnTo>
                    <a:pt x="0" y="45720"/>
                  </a:lnTo>
                  <a:lnTo>
                    <a:pt x="393" y="45720"/>
                  </a:lnTo>
                  <a:lnTo>
                    <a:pt x="393" y="46101"/>
                  </a:lnTo>
                  <a:lnTo>
                    <a:pt x="1562" y="46101"/>
                  </a:lnTo>
                  <a:lnTo>
                    <a:pt x="1562" y="46863"/>
                  </a:lnTo>
                  <a:lnTo>
                    <a:pt x="1752" y="46863"/>
                  </a:lnTo>
                  <a:lnTo>
                    <a:pt x="1752" y="46482"/>
                  </a:lnTo>
                  <a:lnTo>
                    <a:pt x="34937" y="46482"/>
                  </a:lnTo>
                  <a:lnTo>
                    <a:pt x="34937" y="45339"/>
                  </a:lnTo>
                  <a:close/>
                </a:path>
                <a:path w="55879" h="68580">
                  <a:moveTo>
                    <a:pt x="48704" y="43815"/>
                  </a:moveTo>
                  <a:lnTo>
                    <a:pt x="44056" y="43815"/>
                  </a:lnTo>
                  <a:lnTo>
                    <a:pt x="44640" y="44196"/>
                  </a:lnTo>
                  <a:lnTo>
                    <a:pt x="44246" y="44577"/>
                  </a:lnTo>
                  <a:lnTo>
                    <a:pt x="44246" y="45339"/>
                  </a:lnTo>
                  <a:lnTo>
                    <a:pt x="44640" y="45720"/>
                  </a:lnTo>
                  <a:lnTo>
                    <a:pt x="44246" y="46101"/>
                  </a:lnTo>
                  <a:lnTo>
                    <a:pt x="45021" y="46863"/>
                  </a:lnTo>
                  <a:lnTo>
                    <a:pt x="45021" y="46482"/>
                  </a:lnTo>
                  <a:lnTo>
                    <a:pt x="45796" y="46482"/>
                  </a:lnTo>
                  <a:lnTo>
                    <a:pt x="45796" y="46101"/>
                  </a:lnTo>
                  <a:lnTo>
                    <a:pt x="47739" y="46101"/>
                  </a:lnTo>
                  <a:lnTo>
                    <a:pt x="47739" y="45720"/>
                  </a:lnTo>
                  <a:lnTo>
                    <a:pt x="48120" y="44958"/>
                  </a:lnTo>
                  <a:lnTo>
                    <a:pt x="48514" y="44577"/>
                  </a:lnTo>
                  <a:lnTo>
                    <a:pt x="48704" y="44196"/>
                  </a:lnTo>
                  <a:lnTo>
                    <a:pt x="48704" y="43815"/>
                  </a:lnTo>
                  <a:close/>
                </a:path>
                <a:path w="55879" h="68580">
                  <a:moveTo>
                    <a:pt x="47739" y="46101"/>
                  </a:moveTo>
                  <a:lnTo>
                    <a:pt x="46964" y="46101"/>
                  </a:lnTo>
                  <a:lnTo>
                    <a:pt x="46964" y="46482"/>
                  </a:lnTo>
                  <a:lnTo>
                    <a:pt x="47345" y="46863"/>
                  </a:lnTo>
                  <a:lnTo>
                    <a:pt x="47739" y="46863"/>
                  </a:lnTo>
                  <a:lnTo>
                    <a:pt x="47739" y="46101"/>
                  </a:lnTo>
                  <a:close/>
                </a:path>
                <a:path w="55879" h="68580">
                  <a:moveTo>
                    <a:pt x="1168" y="46101"/>
                  </a:moveTo>
                  <a:lnTo>
                    <a:pt x="787" y="46101"/>
                  </a:lnTo>
                  <a:lnTo>
                    <a:pt x="787" y="46482"/>
                  </a:lnTo>
                  <a:lnTo>
                    <a:pt x="1168" y="46101"/>
                  </a:lnTo>
                  <a:close/>
                </a:path>
                <a:path w="55879" h="68580">
                  <a:moveTo>
                    <a:pt x="1562" y="46101"/>
                  </a:moveTo>
                  <a:lnTo>
                    <a:pt x="1168" y="46101"/>
                  </a:lnTo>
                  <a:lnTo>
                    <a:pt x="1562" y="46482"/>
                  </a:lnTo>
                  <a:lnTo>
                    <a:pt x="1562" y="46101"/>
                  </a:lnTo>
                  <a:close/>
                </a:path>
                <a:path w="55879" h="68580">
                  <a:moveTo>
                    <a:pt x="46964" y="46101"/>
                  </a:moveTo>
                  <a:lnTo>
                    <a:pt x="46189" y="46101"/>
                  </a:lnTo>
                  <a:lnTo>
                    <a:pt x="46189" y="46482"/>
                  </a:lnTo>
                  <a:lnTo>
                    <a:pt x="46570" y="46482"/>
                  </a:lnTo>
                  <a:lnTo>
                    <a:pt x="46964" y="46101"/>
                  </a:lnTo>
                  <a:close/>
                </a:path>
                <a:path w="55879" h="68580">
                  <a:moveTo>
                    <a:pt x="34353" y="44958"/>
                  </a:moveTo>
                  <a:lnTo>
                    <a:pt x="787" y="44958"/>
                  </a:lnTo>
                  <a:lnTo>
                    <a:pt x="787" y="45339"/>
                  </a:lnTo>
                  <a:lnTo>
                    <a:pt x="34544" y="45339"/>
                  </a:lnTo>
                  <a:lnTo>
                    <a:pt x="34353" y="44958"/>
                  </a:lnTo>
                  <a:close/>
                </a:path>
                <a:path w="55879" h="68580">
                  <a:moveTo>
                    <a:pt x="49098" y="43434"/>
                  </a:moveTo>
                  <a:lnTo>
                    <a:pt x="39789" y="43434"/>
                  </a:lnTo>
                  <a:lnTo>
                    <a:pt x="40944" y="44577"/>
                  </a:lnTo>
                  <a:lnTo>
                    <a:pt x="41719" y="44958"/>
                  </a:lnTo>
                  <a:lnTo>
                    <a:pt x="42113" y="45339"/>
                  </a:lnTo>
                  <a:lnTo>
                    <a:pt x="42506" y="45339"/>
                  </a:lnTo>
                  <a:lnTo>
                    <a:pt x="42506" y="44958"/>
                  </a:lnTo>
                  <a:lnTo>
                    <a:pt x="43281" y="44196"/>
                  </a:lnTo>
                  <a:lnTo>
                    <a:pt x="43281" y="43815"/>
                  </a:lnTo>
                  <a:lnTo>
                    <a:pt x="49098" y="43815"/>
                  </a:lnTo>
                  <a:lnTo>
                    <a:pt x="49098" y="43434"/>
                  </a:lnTo>
                  <a:close/>
                </a:path>
                <a:path w="55879" h="68580">
                  <a:moveTo>
                    <a:pt x="34544" y="44577"/>
                  </a:moveTo>
                  <a:lnTo>
                    <a:pt x="787" y="44577"/>
                  </a:lnTo>
                  <a:lnTo>
                    <a:pt x="393" y="44958"/>
                  </a:lnTo>
                  <a:lnTo>
                    <a:pt x="34544" y="44958"/>
                  </a:lnTo>
                  <a:lnTo>
                    <a:pt x="34544" y="44577"/>
                  </a:lnTo>
                  <a:close/>
                </a:path>
                <a:path w="55879" h="68580">
                  <a:moveTo>
                    <a:pt x="35318" y="43815"/>
                  </a:moveTo>
                  <a:lnTo>
                    <a:pt x="1168" y="43815"/>
                  </a:lnTo>
                  <a:lnTo>
                    <a:pt x="1168" y="44577"/>
                  </a:lnTo>
                  <a:lnTo>
                    <a:pt x="34937" y="44577"/>
                  </a:lnTo>
                  <a:lnTo>
                    <a:pt x="34937" y="44196"/>
                  </a:lnTo>
                  <a:lnTo>
                    <a:pt x="35318" y="44196"/>
                  </a:lnTo>
                  <a:lnTo>
                    <a:pt x="35318" y="43815"/>
                  </a:lnTo>
                  <a:close/>
                </a:path>
                <a:path w="55879" h="68580">
                  <a:moveTo>
                    <a:pt x="37261" y="42418"/>
                  </a:moveTo>
                  <a:lnTo>
                    <a:pt x="2133" y="42418"/>
                  </a:lnTo>
                  <a:lnTo>
                    <a:pt x="2133" y="43053"/>
                  </a:lnTo>
                  <a:lnTo>
                    <a:pt x="1562" y="43053"/>
                  </a:lnTo>
                  <a:lnTo>
                    <a:pt x="1562" y="43815"/>
                  </a:lnTo>
                  <a:lnTo>
                    <a:pt x="36093" y="43815"/>
                  </a:lnTo>
                  <a:lnTo>
                    <a:pt x="36093" y="42799"/>
                  </a:lnTo>
                  <a:lnTo>
                    <a:pt x="36868" y="42799"/>
                  </a:lnTo>
                  <a:lnTo>
                    <a:pt x="37261" y="42418"/>
                  </a:lnTo>
                  <a:close/>
                </a:path>
                <a:path w="55879" h="68580">
                  <a:moveTo>
                    <a:pt x="6985" y="40513"/>
                  </a:moveTo>
                  <a:lnTo>
                    <a:pt x="2921" y="40513"/>
                  </a:lnTo>
                  <a:lnTo>
                    <a:pt x="2921" y="40894"/>
                  </a:lnTo>
                  <a:lnTo>
                    <a:pt x="2133" y="40894"/>
                  </a:lnTo>
                  <a:lnTo>
                    <a:pt x="2133" y="41656"/>
                  </a:lnTo>
                  <a:lnTo>
                    <a:pt x="2527" y="41656"/>
                  </a:lnTo>
                  <a:lnTo>
                    <a:pt x="2527" y="42418"/>
                  </a:lnTo>
                  <a:lnTo>
                    <a:pt x="39204" y="42418"/>
                  </a:lnTo>
                  <a:lnTo>
                    <a:pt x="39204" y="42799"/>
                  </a:lnTo>
                  <a:lnTo>
                    <a:pt x="39395" y="42799"/>
                  </a:lnTo>
                  <a:lnTo>
                    <a:pt x="39395" y="43434"/>
                  </a:lnTo>
                  <a:lnTo>
                    <a:pt x="49872" y="43434"/>
                  </a:lnTo>
                  <a:lnTo>
                    <a:pt x="50266" y="43053"/>
                  </a:lnTo>
                  <a:lnTo>
                    <a:pt x="49872" y="42418"/>
                  </a:lnTo>
                  <a:lnTo>
                    <a:pt x="49479" y="42037"/>
                  </a:lnTo>
                  <a:lnTo>
                    <a:pt x="49479" y="41656"/>
                  </a:lnTo>
                  <a:lnTo>
                    <a:pt x="49676" y="41275"/>
                  </a:lnTo>
                  <a:lnTo>
                    <a:pt x="7772" y="41275"/>
                  </a:lnTo>
                  <a:lnTo>
                    <a:pt x="6985" y="40513"/>
                  </a:lnTo>
                  <a:close/>
                </a:path>
                <a:path w="55879" h="68580">
                  <a:moveTo>
                    <a:pt x="36868" y="42799"/>
                  </a:moveTo>
                  <a:lnTo>
                    <a:pt x="36487" y="42799"/>
                  </a:lnTo>
                  <a:lnTo>
                    <a:pt x="36487" y="43053"/>
                  </a:lnTo>
                  <a:lnTo>
                    <a:pt x="36868" y="42799"/>
                  </a:lnTo>
                  <a:close/>
                </a:path>
                <a:path w="55879" h="68580">
                  <a:moveTo>
                    <a:pt x="51422" y="39751"/>
                  </a:moveTo>
                  <a:lnTo>
                    <a:pt x="8547" y="39751"/>
                  </a:lnTo>
                  <a:lnTo>
                    <a:pt x="8547" y="40513"/>
                  </a:lnTo>
                  <a:lnTo>
                    <a:pt x="8153" y="40513"/>
                  </a:lnTo>
                  <a:lnTo>
                    <a:pt x="7772" y="41275"/>
                  </a:lnTo>
                  <a:lnTo>
                    <a:pt x="49676" y="41275"/>
                  </a:lnTo>
                  <a:lnTo>
                    <a:pt x="49872" y="40894"/>
                  </a:lnTo>
                  <a:lnTo>
                    <a:pt x="49872" y="40513"/>
                  </a:lnTo>
                  <a:lnTo>
                    <a:pt x="50647" y="40132"/>
                  </a:lnTo>
                  <a:lnTo>
                    <a:pt x="51041" y="40132"/>
                  </a:lnTo>
                  <a:lnTo>
                    <a:pt x="51422" y="39751"/>
                  </a:lnTo>
                  <a:close/>
                </a:path>
                <a:path w="55879" h="68580">
                  <a:moveTo>
                    <a:pt x="2921" y="40132"/>
                  </a:moveTo>
                  <a:lnTo>
                    <a:pt x="2527" y="40132"/>
                  </a:lnTo>
                  <a:lnTo>
                    <a:pt x="2527" y="40513"/>
                  </a:lnTo>
                  <a:lnTo>
                    <a:pt x="2921" y="40132"/>
                  </a:lnTo>
                  <a:close/>
                </a:path>
                <a:path w="55879" h="68580">
                  <a:moveTo>
                    <a:pt x="7378" y="40132"/>
                  </a:moveTo>
                  <a:lnTo>
                    <a:pt x="3302" y="40132"/>
                  </a:lnTo>
                  <a:lnTo>
                    <a:pt x="3302" y="40513"/>
                  </a:lnTo>
                  <a:lnTo>
                    <a:pt x="7378" y="40513"/>
                  </a:lnTo>
                  <a:lnTo>
                    <a:pt x="7378" y="40132"/>
                  </a:lnTo>
                  <a:close/>
                </a:path>
                <a:path w="55879" h="68580">
                  <a:moveTo>
                    <a:pt x="4076" y="38989"/>
                  </a:moveTo>
                  <a:lnTo>
                    <a:pt x="3695" y="38989"/>
                  </a:lnTo>
                  <a:lnTo>
                    <a:pt x="3695" y="40132"/>
                  </a:lnTo>
                  <a:lnTo>
                    <a:pt x="4851" y="40132"/>
                  </a:lnTo>
                  <a:lnTo>
                    <a:pt x="4851" y="39751"/>
                  </a:lnTo>
                  <a:lnTo>
                    <a:pt x="4470" y="39370"/>
                  </a:lnTo>
                  <a:lnTo>
                    <a:pt x="4076" y="39370"/>
                  </a:lnTo>
                  <a:lnTo>
                    <a:pt x="4076" y="38989"/>
                  </a:lnTo>
                  <a:close/>
                </a:path>
                <a:path w="55879" h="68580">
                  <a:moveTo>
                    <a:pt x="51816" y="38989"/>
                  </a:moveTo>
                  <a:lnTo>
                    <a:pt x="9321" y="38989"/>
                  </a:lnTo>
                  <a:lnTo>
                    <a:pt x="8928" y="39370"/>
                  </a:lnTo>
                  <a:lnTo>
                    <a:pt x="8928" y="39751"/>
                  </a:lnTo>
                  <a:lnTo>
                    <a:pt x="51816" y="39751"/>
                  </a:lnTo>
                  <a:lnTo>
                    <a:pt x="51422" y="39370"/>
                  </a:lnTo>
                  <a:lnTo>
                    <a:pt x="51816" y="39370"/>
                  </a:lnTo>
                  <a:lnTo>
                    <a:pt x="51816" y="38989"/>
                  </a:lnTo>
                  <a:close/>
                </a:path>
                <a:path w="55879" h="68580">
                  <a:moveTo>
                    <a:pt x="49872" y="38100"/>
                  </a:moveTo>
                  <a:lnTo>
                    <a:pt x="10096" y="38100"/>
                  </a:lnTo>
                  <a:lnTo>
                    <a:pt x="10096" y="38608"/>
                  </a:lnTo>
                  <a:lnTo>
                    <a:pt x="9702" y="38608"/>
                  </a:lnTo>
                  <a:lnTo>
                    <a:pt x="9702" y="38989"/>
                  </a:lnTo>
                  <a:lnTo>
                    <a:pt x="50647" y="38989"/>
                  </a:lnTo>
                  <a:lnTo>
                    <a:pt x="50266" y="38608"/>
                  </a:lnTo>
                  <a:lnTo>
                    <a:pt x="49872" y="38100"/>
                  </a:lnTo>
                  <a:close/>
                </a:path>
                <a:path w="55879" h="68580">
                  <a:moveTo>
                    <a:pt x="51041" y="38481"/>
                  </a:moveTo>
                  <a:lnTo>
                    <a:pt x="50647" y="38481"/>
                  </a:lnTo>
                  <a:lnTo>
                    <a:pt x="50647" y="38989"/>
                  </a:lnTo>
                  <a:lnTo>
                    <a:pt x="51422" y="38989"/>
                  </a:lnTo>
                  <a:lnTo>
                    <a:pt x="51041" y="38481"/>
                  </a:lnTo>
                  <a:close/>
                </a:path>
                <a:path w="55879" h="68580">
                  <a:moveTo>
                    <a:pt x="11455" y="37719"/>
                  </a:moveTo>
                  <a:lnTo>
                    <a:pt x="10477" y="37719"/>
                  </a:lnTo>
                  <a:lnTo>
                    <a:pt x="10477" y="38100"/>
                  </a:lnTo>
                  <a:lnTo>
                    <a:pt x="11455" y="38100"/>
                  </a:lnTo>
                  <a:lnTo>
                    <a:pt x="11455" y="37719"/>
                  </a:lnTo>
                  <a:close/>
                </a:path>
                <a:path w="55879" h="68580">
                  <a:moveTo>
                    <a:pt x="52590" y="31369"/>
                  </a:moveTo>
                  <a:lnTo>
                    <a:pt x="4851" y="31369"/>
                  </a:lnTo>
                  <a:lnTo>
                    <a:pt x="5245" y="31750"/>
                  </a:lnTo>
                  <a:lnTo>
                    <a:pt x="4851" y="31750"/>
                  </a:lnTo>
                  <a:lnTo>
                    <a:pt x="4851" y="32131"/>
                  </a:lnTo>
                  <a:lnTo>
                    <a:pt x="5245" y="32131"/>
                  </a:lnTo>
                  <a:lnTo>
                    <a:pt x="5245" y="32512"/>
                  </a:lnTo>
                  <a:lnTo>
                    <a:pt x="6019" y="32512"/>
                  </a:lnTo>
                  <a:lnTo>
                    <a:pt x="6019" y="32893"/>
                  </a:lnTo>
                  <a:lnTo>
                    <a:pt x="7378" y="33655"/>
                  </a:lnTo>
                  <a:lnTo>
                    <a:pt x="8153" y="33782"/>
                  </a:lnTo>
                  <a:lnTo>
                    <a:pt x="8928" y="34163"/>
                  </a:lnTo>
                  <a:lnTo>
                    <a:pt x="9702" y="34925"/>
                  </a:lnTo>
                  <a:lnTo>
                    <a:pt x="10477" y="35306"/>
                  </a:lnTo>
                  <a:lnTo>
                    <a:pt x="10096" y="35306"/>
                  </a:lnTo>
                  <a:lnTo>
                    <a:pt x="10096" y="35687"/>
                  </a:lnTo>
                  <a:lnTo>
                    <a:pt x="10477" y="35687"/>
                  </a:lnTo>
                  <a:lnTo>
                    <a:pt x="10477" y="36068"/>
                  </a:lnTo>
                  <a:lnTo>
                    <a:pt x="11061" y="36068"/>
                  </a:lnTo>
                  <a:lnTo>
                    <a:pt x="11061" y="36576"/>
                  </a:lnTo>
                  <a:lnTo>
                    <a:pt x="11455" y="36957"/>
                  </a:lnTo>
                  <a:lnTo>
                    <a:pt x="11455" y="38100"/>
                  </a:lnTo>
                  <a:lnTo>
                    <a:pt x="49098" y="38100"/>
                  </a:lnTo>
                  <a:lnTo>
                    <a:pt x="49098" y="34925"/>
                  </a:lnTo>
                  <a:lnTo>
                    <a:pt x="49479" y="34925"/>
                  </a:lnTo>
                  <a:lnTo>
                    <a:pt x="50266" y="34163"/>
                  </a:lnTo>
                  <a:lnTo>
                    <a:pt x="52590" y="31369"/>
                  </a:lnTo>
                  <a:close/>
                </a:path>
                <a:path w="55879" h="68580">
                  <a:moveTo>
                    <a:pt x="6985" y="28448"/>
                  </a:moveTo>
                  <a:lnTo>
                    <a:pt x="6604" y="28829"/>
                  </a:lnTo>
                  <a:lnTo>
                    <a:pt x="6604" y="29337"/>
                  </a:lnTo>
                  <a:lnTo>
                    <a:pt x="6210" y="29718"/>
                  </a:lnTo>
                  <a:lnTo>
                    <a:pt x="6210" y="30226"/>
                  </a:lnTo>
                  <a:lnTo>
                    <a:pt x="5626" y="30226"/>
                  </a:lnTo>
                  <a:lnTo>
                    <a:pt x="5626" y="30607"/>
                  </a:lnTo>
                  <a:lnTo>
                    <a:pt x="5245" y="30988"/>
                  </a:lnTo>
                  <a:lnTo>
                    <a:pt x="5245" y="31369"/>
                  </a:lnTo>
                  <a:lnTo>
                    <a:pt x="52590" y="31369"/>
                  </a:lnTo>
                  <a:lnTo>
                    <a:pt x="53365" y="32131"/>
                  </a:lnTo>
                  <a:lnTo>
                    <a:pt x="54343" y="29718"/>
                  </a:lnTo>
                  <a:lnTo>
                    <a:pt x="55007" y="28956"/>
                  </a:lnTo>
                  <a:lnTo>
                    <a:pt x="6985" y="28956"/>
                  </a:lnTo>
                  <a:lnTo>
                    <a:pt x="6985" y="28448"/>
                  </a:lnTo>
                  <a:close/>
                </a:path>
                <a:path w="55879" h="68580">
                  <a:moveTo>
                    <a:pt x="7378" y="28067"/>
                  </a:moveTo>
                  <a:lnTo>
                    <a:pt x="6985" y="28067"/>
                  </a:lnTo>
                  <a:lnTo>
                    <a:pt x="6985" y="28448"/>
                  </a:lnTo>
                  <a:lnTo>
                    <a:pt x="7378" y="28829"/>
                  </a:lnTo>
                  <a:lnTo>
                    <a:pt x="6985" y="28829"/>
                  </a:lnTo>
                  <a:lnTo>
                    <a:pt x="55007" y="28956"/>
                  </a:lnTo>
                  <a:lnTo>
                    <a:pt x="55499" y="28448"/>
                  </a:lnTo>
                  <a:lnTo>
                    <a:pt x="7378" y="28448"/>
                  </a:lnTo>
                  <a:lnTo>
                    <a:pt x="7378" y="28067"/>
                  </a:lnTo>
                  <a:close/>
                </a:path>
                <a:path w="55879" h="68580">
                  <a:moveTo>
                    <a:pt x="7378" y="28067"/>
                  </a:moveTo>
                  <a:lnTo>
                    <a:pt x="7378" y="28448"/>
                  </a:lnTo>
                  <a:lnTo>
                    <a:pt x="7772" y="28448"/>
                  </a:lnTo>
                  <a:lnTo>
                    <a:pt x="7378" y="28067"/>
                  </a:lnTo>
                  <a:close/>
                </a:path>
                <a:path w="55879" h="68580">
                  <a:moveTo>
                    <a:pt x="29108" y="27305"/>
                  </a:moveTo>
                  <a:lnTo>
                    <a:pt x="8547" y="27305"/>
                  </a:lnTo>
                  <a:lnTo>
                    <a:pt x="8547" y="28448"/>
                  </a:lnTo>
                  <a:lnTo>
                    <a:pt x="55499" y="28448"/>
                  </a:lnTo>
                  <a:lnTo>
                    <a:pt x="55499" y="28067"/>
                  </a:lnTo>
                  <a:lnTo>
                    <a:pt x="29883" y="28067"/>
                  </a:lnTo>
                  <a:lnTo>
                    <a:pt x="29108" y="27305"/>
                  </a:lnTo>
                  <a:close/>
                </a:path>
                <a:path w="55879" h="68580">
                  <a:moveTo>
                    <a:pt x="30086" y="27686"/>
                  </a:moveTo>
                  <a:lnTo>
                    <a:pt x="29883" y="28067"/>
                  </a:lnTo>
                  <a:lnTo>
                    <a:pt x="30086" y="28067"/>
                  </a:lnTo>
                  <a:lnTo>
                    <a:pt x="30086" y="27686"/>
                  </a:lnTo>
                  <a:close/>
                </a:path>
                <a:path w="55879" h="68580">
                  <a:moveTo>
                    <a:pt x="42506" y="21717"/>
                  </a:moveTo>
                  <a:lnTo>
                    <a:pt x="41338" y="21717"/>
                  </a:lnTo>
                  <a:lnTo>
                    <a:pt x="41338" y="22098"/>
                  </a:lnTo>
                  <a:lnTo>
                    <a:pt x="40944" y="22098"/>
                  </a:lnTo>
                  <a:lnTo>
                    <a:pt x="40563" y="22479"/>
                  </a:lnTo>
                  <a:lnTo>
                    <a:pt x="39789" y="22479"/>
                  </a:lnTo>
                  <a:lnTo>
                    <a:pt x="39789" y="22860"/>
                  </a:lnTo>
                  <a:lnTo>
                    <a:pt x="39395" y="23241"/>
                  </a:lnTo>
                  <a:lnTo>
                    <a:pt x="32804" y="23241"/>
                  </a:lnTo>
                  <a:lnTo>
                    <a:pt x="31635" y="24638"/>
                  </a:lnTo>
                  <a:lnTo>
                    <a:pt x="32016" y="25019"/>
                  </a:lnTo>
                  <a:lnTo>
                    <a:pt x="31635" y="25781"/>
                  </a:lnTo>
                  <a:lnTo>
                    <a:pt x="31242" y="26162"/>
                  </a:lnTo>
                  <a:lnTo>
                    <a:pt x="31635" y="26543"/>
                  </a:lnTo>
                  <a:lnTo>
                    <a:pt x="30086" y="28067"/>
                  </a:lnTo>
                  <a:lnTo>
                    <a:pt x="55499" y="28067"/>
                  </a:lnTo>
                  <a:lnTo>
                    <a:pt x="55499" y="26162"/>
                  </a:lnTo>
                  <a:lnTo>
                    <a:pt x="54343" y="26162"/>
                  </a:lnTo>
                  <a:lnTo>
                    <a:pt x="52197" y="25019"/>
                  </a:lnTo>
                  <a:lnTo>
                    <a:pt x="51816" y="24638"/>
                  </a:lnTo>
                  <a:lnTo>
                    <a:pt x="51041" y="24257"/>
                  </a:lnTo>
                  <a:lnTo>
                    <a:pt x="50749" y="24003"/>
                  </a:lnTo>
                  <a:lnTo>
                    <a:pt x="42887" y="24003"/>
                  </a:lnTo>
                  <a:lnTo>
                    <a:pt x="42887" y="23622"/>
                  </a:lnTo>
                  <a:lnTo>
                    <a:pt x="43084" y="23241"/>
                  </a:lnTo>
                  <a:lnTo>
                    <a:pt x="33578" y="23241"/>
                  </a:lnTo>
                  <a:lnTo>
                    <a:pt x="33185" y="22860"/>
                  </a:lnTo>
                  <a:lnTo>
                    <a:pt x="42887" y="22860"/>
                  </a:lnTo>
                  <a:lnTo>
                    <a:pt x="42887" y="22479"/>
                  </a:lnTo>
                  <a:lnTo>
                    <a:pt x="42506" y="22098"/>
                  </a:lnTo>
                  <a:lnTo>
                    <a:pt x="42506" y="21717"/>
                  </a:lnTo>
                  <a:close/>
                </a:path>
                <a:path w="55879" h="68580">
                  <a:moveTo>
                    <a:pt x="10096" y="26543"/>
                  </a:moveTo>
                  <a:lnTo>
                    <a:pt x="9702" y="26543"/>
                  </a:lnTo>
                  <a:lnTo>
                    <a:pt x="8928" y="27305"/>
                  </a:lnTo>
                  <a:lnTo>
                    <a:pt x="11455" y="27305"/>
                  </a:lnTo>
                  <a:lnTo>
                    <a:pt x="11061" y="26924"/>
                  </a:lnTo>
                  <a:lnTo>
                    <a:pt x="9702" y="26924"/>
                  </a:lnTo>
                  <a:lnTo>
                    <a:pt x="10096" y="26543"/>
                  </a:lnTo>
                  <a:close/>
                </a:path>
                <a:path w="55879" h="68580">
                  <a:moveTo>
                    <a:pt x="29108" y="23622"/>
                  </a:moveTo>
                  <a:lnTo>
                    <a:pt x="17462" y="23622"/>
                  </a:lnTo>
                  <a:lnTo>
                    <a:pt x="17462" y="24003"/>
                  </a:lnTo>
                  <a:lnTo>
                    <a:pt x="17081" y="24003"/>
                  </a:lnTo>
                  <a:lnTo>
                    <a:pt x="17081" y="25400"/>
                  </a:lnTo>
                  <a:lnTo>
                    <a:pt x="14554" y="25400"/>
                  </a:lnTo>
                  <a:lnTo>
                    <a:pt x="14554" y="26162"/>
                  </a:lnTo>
                  <a:lnTo>
                    <a:pt x="12623" y="26162"/>
                  </a:lnTo>
                  <a:lnTo>
                    <a:pt x="12230" y="26543"/>
                  </a:lnTo>
                  <a:lnTo>
                    <a:pt x="11836" y="27305"/>
                  </a:lnTo>
                  <a:lnTo>
                    <a:pt x="28727" y="27305"/>
                  </a:lnTo>
                  <a:lnTo>
                    <a:pt x="29108" y="26924"/>
                  </a:lnTo>
                  <a:lnTo>
                    <a:pt x="29108" y="26543"/>
                  </a:lnTo>
                  <a:lnTo>
                    <a:pt x="29883" y="25781"/>
                  </a:lnTo>
                  <a:lnTo>
                    <a:pt x="30086" y="25400"/>
                  </a:lnTo>
                  <a:lnTo>
                    <a:pt x="29883" y="25019"/>
                  </a:lnTo>
                  <a:lnTo>
                    <a:pt x="29108" y="24257"/>
                  </a:lnTo>
                  <a:lnTo>
                    <a:pt x="29502" y="24003"/>
                  </a:lnTo>
                  <a:lnTo>
                    <a:pt x="29108" y="23622"/>
                  </a:lnTo>
                  <a:close/>
                </a:path>
                <a:path w="55879" h="68580">
                  <a:moveTo>
                    <a:pt x="13398" y="25400"/>
                  </a:moveTo>
                  <a:lnTo>
                    <a:pt x="13398" y="25781"/>
                  </a:lnTo>
                  <a:lnTo>
                    <a:pt x="13004" y="25781"/>
                  </a:lnTo>
                  <a:lnTo>
                    <a:pt x="13004" y="26162"/>
                  </a:lnTo>
                  <a:lnTo>
                    <a:pt x="13779" y="26162"/>
                  </a:lnTo>
                  <a:lnTo>
                    <a:pt x="13779" y="25781"/>
                  </a:lnTo>
                  <a:lnTo>
                    <a:pt x="13398" y="25400"/>
                  </a:lnTo>
                  <a:close/>
                </a:path>
                <a:path w="55879" h="68580">
                  <a:moveTo>
                    <a:pt x="55118" y="25019"/>
                  </a:moveTo>
                  <a:lnTo>
                    <a:pt x="54343" y="26162"/>
                  </a:lnTo>
                  <a:lnTo>
                    <a:pt x="55118" y="26162"/>
                  </a:lnTo>
                  <a:lnTo>
                    <a:pt x="55118" y="25019"/>
                  </a:lnTo>
                  <a:close/>
                </a:path>
                <a:path w="55879" h="68580">
                  <a:moveTo>
                    <a:pt x="15722" y="24638"/>
                  </a:moveTo>
                  <a:lnTo>
                    <a:pt x="14947" y="24638"/>
                  </a:lnTo>
                  <a:lnTo>
                    <a:pt x="14947" y="25400"/>
                  </a:lnTo>
                  <a:lnTo>
                    <a:pt x="15913" y="25400"/>
                  </a:lnTo>
                  <a:lnTo>
                    <a:pt x="15913" y="25019"/>
                  </a:lnTo>
                  <a:lnTo>
                    <a:pt x="15722" y="25019"/>
                  </a:lnTo>
                  <a:lnTo>
                    <a:pt x="15722" y="24638"/>
                  </a:lnTo>
                  <a:close/>
                </a:path>
                <a:path w="55879" h="68580">
                  <a:moveTo>
                    <a:pt x="49872" y="23241"/>
                  </a:moveTo>
                  <a:lnTo>
                    <a:pt x="44640" y="23241"/>
                  </a:lnTo>
                  <a:lnTo>
                    <a:pt x="44246" y="23622"/>
                  </a:lnTo>
                  <a:lnTo>
                    <a:pt x="44056" y="23622"/>
                  </a:lnTo>
                  <a:lnTo>
                    <a:pt x="44056" y="24003"/>
                  </a:lnTo>
                  <a:lnTo>
                    <a:pt x="50749" y="24003"/>
                  </a:lnTo>
                  <a:lnTo>
                    <a:pt x="49872" y="23241"/>
                  </a:lnTo>
                  <a:close/>
                </a:path>
                <a:path w="55879" h="68580">
                  <a:moveTo>
                    <a:pt x="28727" y="22860"/>
                  </a:moveTo>
                  <a:lnTo>
                    <a:pt x="28333" y="22860"/>
                  </a:lnTo>
                  <a:lnTo>
                    <a:pt x="27952" y="23241"/>
                  </a:lnTo>
                  <a:lnTo>
                    <a:pt x="17462" y="23241"/>
                  </a:lnTo>
                  <a:lnTo>
                    <a:pt x="17081" y="23622"/>
                  </a:lnTo>
                  <a:lnTo>
                    <a:pt x="28727" y="23622"/>
                  </a:lnTo>
                  <a:lnTo>
                    <a:pt x="28727" y="22860"/>
                  </a:lnTo>
                  <a:close/>
                </a:path>
                <a:path w="55879" h="68580">
                  <a:moveTo>
                    <a:pt x="30861" y="9779"/>
                  </a:moveTo>
                  <a:lnTo>
                    <a:pt x="20383" y="9779"/>
                  </a:lnTo>
                  <a:lnTo>
                    <a:pt x="21158" y="10160"/>
                  </a:lnTo>
                  <a:lnTo>
                    <a:pt x="20764" y="10541"/>
                  </a:lnTo>
                  <a:lnTo>
                    <a:pt x="20180" y="11684"/>
                  </a:lnTo>
                  <a:lnTo>
                    <a:pt x="19405" y="12446"/>
                  </a:lnTo>
                  <a:lnTo>
                    <a:pt x="18630" y="13970"/>
                  </a:lnTo>
                  <a:lnTo>
                    <a:pt x="18630" y="14351"/>
                  </a:lnTo>
                  <a:lnTo>
                    <a:pt x="19799" y="14605"/>
                  </a:lnTo>
                  <a:lnTo>
                    <a:pt x="19405" y="15367"/>
                  </a:lnTo>
                  <a:lnTo>
                    <a:pt x="18630" y="16129"/>
                  </a:lnTo>
                  <a:lnTo>
                    <a:pt x="17081" y="18415"/>
                  </a:lnTo>
                  <a:lnTo>
                    <a:pt x="16687" y="18415"/>
                  </a:lnTo>
                  <a:lnTo>
                    <a:pt x="16687" y="18796"/>
                  </a:lnTo>
                  <a:lnTo>
                    <a:pt x="17462" y="19431"/>
                  </a:lnTo>
                  <a:lnTo>
                    <a:pt x="17081" y="20574"/>
                  </a:lnTo>
                  <a:lnTo>
                    <a:pt x="16687" y="20574"/>
                  </a:lnTo>
                  <a:lnTo>
                    <a:pt x="16687" y="20955"/>
                  </a:lnTo>
                  <a:lnTo>
                    <a:pt x="16306" y="20955"/>
                  </a:lnTo>
                  <a:lnTo>
                    <a:pt x="16687" y="21336"/>
                  </a:lnTo>
                  <a:lnTo>
                    <a:pt x="16687" y="22098"/>
                  </a:lnTo>
                  <a:lnTo>
                    <a:pt x="17081" y="22479"/>
                  </a:lnTo>
                  <a:lnTo>
                    <a:pt x="17462" y="22479"/>
                  </a:lnTo>
                  <a:lnTo>
                    <a:pt x="17462" y="22860"/>
                  </a:lnTo>
                  <a:lnTo>
                    <a:pt x="17081" y="22860"/>
                  </a:lnTo>
                  <a:lnTo>
                    <a:pt x="17081" y="23241"/>
                  </a:lnTo>
                  <a:lnTo>
                    <a:pt x="27952" y="23241"/>
                  </a:lnTo>
                  <a:lnTo>
                    <a:pt x="27952" y="22860"/>
                  </a:lnTo>
                  <a:lnTo>
                    <a:pt x="28727" y="21717"/>
                  </a:lnTo>
                  <a:lnTo>
                    <a:pt x="29108" y="20955"/>
                  </a:lnTo>
                  <a:lnTo>
                    <a:pt x="29108" y="20574"/>
                  </a:lnTo>
                  <a:lnTo>
                    <a:pt x="28333" y="20193"/>
                  </a:lnTo>
                  <a:lnTo>
                    <a:pt x="27165" y="19431"/>
                  </a:lnTo>
                  <a:lnTo>
                    <a:pt x="26390" y="18796"/>
                  </a:lnTo>
                  <a:lnTo>
                    <a:pt x="26390" y="18415"/>
                  </a:lnTo>
                  <a:lnTo>
                    <a:pt x="26784" y="17653"/>
                  </a:lnTo>
                  <a:lnTo>
                    <a:pt x="27165" y="17653"/>
                  </a:lnTo>
                  <a:lnTo>
                    <a:pt x="27165" y="17272"/>
                  </a:lnTo>
                  <a:lnTo>
                    <a:pt x="27559" y="16891"/>
                  </a:lnTo>
                  <a:lnTo>
                    <a:pt x="27559" y="16129"/>
                  </a:lnTo>
                  <a:lnTo>
                    <a:pt x="27952" y="15748"/>
                  </a:lnTo>
                  <a:lnTo>
                    <a:pt x="27952" y="15367"/>
                  </a:lnTo>
                  <a:lnTo>
                    <a:pt x="28333" y="15367"/>
                  </a:lnTo>
                  <a:lnTo>
                    <a:pt x="27952" y="14986"/>
                  </a:lnTo>
                  <a:lnTo>
                    <a:pt x="28333" y="14605"/>
                  </a:lnTo>
                  <a:lnTo>
                    <a:pt x="28333" y="14351"/>
                  </a:lnTo>
                  <a:lnTo>
                    <a:pt x="28727" y="14351"/>
                  </a:lnTo>
                  <a:lnTo>
                    <a:pt x="28727" y="13970"/>
                  </a:lnTo>
                  <a:lnTo>
                    <a:pt x="29108" y="13208"/>
                  </a:lnTo>
                  <a:lnTo>
                    <a:pt x="29502" y="13208"/>
                  </a:lnTo>
                  <a:lnTo>
                    <a:pt x="30086" y="12827"/>
                  </a:lnTo>
                  <a:lnTo>
                    <a:pt x="30861" y="12827"/>
                  </a:lnTo>
                  <a:lnTo>
                    <a:pt x="31635" y="12065"/>
                  </a:lnTo>
                  <a:lnTo>
                    <a:pt x="31242" y="12065"/>
                  </a:lnTo>
                  <a:lnTo>
                    <a:pt x="31242" y="11303"/>
                  </a:lnTo>
                  <a:lnTo>
                    <a:pt x="30467" y="10922"/>
                  </a:lnTo>
                  <a:lnTo>
                    <a:pt x="30861" y="10922"/>
                  </a:lnTo>
                  <a:lnTo>
                    <a:pt x="30861" y="9779"/>
                  </a:lnTo>
                  <a:close/>
                </a:path>
                <a:path w="55879" h="68580">
                  <a:moveTo>
                    <a:pt x="34937" y="22098"/>
                  </a:moveTo>
                  <a:lnTo>
                    <a:pt x="34353" y="22098"/>
                  </a:lnTo>
                  <a:lnTo>
                    <a:pt x="34353" y="23241"/>
                  </a:lnTo>
                  <a:lnTo>
                    <a:pt x="39395" y="23241"/>
                  </a:lnTo>
                  <a:lnTo>
                    <a:pt x="39204" y="22860"/>
                  </a:lnTo>
                  <a:lnTo>
                    <a:pt x="35712" y="22860"/>
                  </a:lnTo>
                  <a:lnTo>
                    <a:pt x="35318" y="22479"/>
                  </a:lnTo>
                  <a:lnTo>
                    <a:pt x="34937" y="22479"/>
                  </a:lnTo>
                  <a:lnTo>
                    <a:pt x="34937" y="22098"/>
                  </a:lnTo>
                  <a:close/>
                </a:path>
                <a:path w="55879" h="68580">
                  <a:moveTo>
                    <a:pt x="48514" y="20955"/>
                  </a:moveTo>
                  <a:lnTo>
                    <a:pt x="47739" y="20955"/>
                  </a:lnTo>
                  <a:lnTo>
                    <a:pt x="46189" y="22479"/>
                  </a:lnTo>
                  <a:lnTo>
                    <a:pt x="45796" y="22479"/>
                  </a:lnTo>
                  <a:lnTo>
                    <a:pt x="45796" y="22860"/>
                  </a:lnTo>
                  <a:lnTo>
                    <a:pt x="45415" y="22860"/>
                  </a:lnTo>
                  <a:lnTo>
                    <a:pt x="45021" y="23241"/>
                  </a:lnTo>
                  <a:lnTo>
                    <a:pt x="49479" y="23241"/>
                  </a:lnTo>
                  <a:lnTo>
                    <a:pt x="49098" y="22479"/>
                  </a:lnTo>
                  <a:lnTo>
                    <a:pt x="49098" y="22098"/>
                  </a:lnTo>
                  <a:lnTo>
                    <a:pt x="48514" y="20955"/>
                  </a:lnTo>
                  <a:close/>
                </a:path>
                <a:path w="55879" h="68580">
                  <a:moveTo>
                    <a:pt x="36868" y="22098"/>
                  </a:moveTo>
                  <a:lnTo>
                    <a:pt x="36487" y="22479"/>
                  </a:lnTo>
                  <a:lnTo>
                    <a:pt x="35712" y="22860"/>
                  </a:lnTo>
                  <a:lnTo>
                    <a:pt x="39204" y="22860"/>
                  </a:lnTo>
                  <a:lnTo>
                    <a:pt x="37261" y="22479"/>
                  </a:lnTo>
                  <a:lnTo>
                    <a:pt x="36868" y="22098"/>
                  </a:lnTo>
                  <a:close/>
                </a:path>
                <a:path w="55879" h="68580">
                  <a:moveTo>
                    <a:pt x="20383" y="9779"/>
                  </a:moveTo>
                  <a:lnTo>
                    <a:pt x="19405" y="9779"/>
                  </a:lnTo>
                  <a:lnTo>
                    <a:pt x="19405" y="10160"/>
                  </a:lnTo>
                  <a:lnTo>
                    <a:pt x="20180" y="10160"/>
                  </a:lnTo>
                  <a:lnTo>
                    <a:pt x="20383" y="9779"/>
                  </a:lnTo>
                  <a:close/>
                </a:path>
                <a:path w="55879" h="68580">
                  <a:moveTo>
                    <a:pt x="30861" y="9525"/>
                  </a:moveTo>
                  <a:lnTo>
                    <a:pt x="19024" y="9525"/>
                  </a:lnTo>
                  <a:lnTo>
                    <a:pt x="19024" y="9779"/>
                  </a:lnTo>
                  <a:lnTo>
                    <a:pt x="30861" y="9779"/>
                  </a:lnTo>
                  <a:lnTo>
                    <a:pt x="30861" y="10160"/>
                  </a:lnTo>
                  <a:lnTo>
                    <a:pt x="31242" y="9779"/>
                  </a:lnTo>
                  <a:lnTo>
                    <a:pt x="30861" y="9525"/>
                  </a:lnTo>
                  <a:close/>
                </a:path>
                <a:path w="55879" h="68580">
                  <a:moveTo>
                    <a:pt x="18249" y="6477"/>
                  </a:moveTo>
                  <a:lnTo>
                    <a:pt x="17856" y="6858"/>
                  </a:lnTo>
                  <a:lnTo>
                    <a:pt x="18249" y="7239"/>
                  </a:lnTo>
                  <a:lnTo>
                    <a:pt x="17856" y="7620"/>
                  </a:lnTo>
                  <a:lnTo>
                    <a:pt x="17856" y="8763"/>
                  </a:lnTo>
                  <a:lnTo>
                    <a:pt x="18249" y="8763"/>
                  </a:lnTo>
                  <a:lnTo>
                    <a:pt x="18249" y="9144"/>
                  </a:lnTo>
                  <a:lnTo>
                    <a:pt x="18630" y="9144"/>
                  </a:lnTo>
                  <a:lnTo>
                    <a:pt x="18630" y="9525"/>
                  </a:lnTo>
                  <a:lnTo>
                    <a:pt x="31635" y="9525"/>
                  </a:lnTo>
                  <a:lnTo>
                    <a:pt x="31762" y="8001"/>
                  </a:lnTo>
                  <a:lnTo>
                    <a:pt x="20383" y="8001"/>
                  </a:lnTo>
                  <a:lnTo>
                    <a:pt x="20180" y="7620"/>
                  </a:lnTo>
                  <a:lnTo>
                    <a:pt x="19799" y="7239"/>
                  </a:lnTo>
                  <a:lnTo>
                    <a:pt x="19024" y="7239"/>
                  </a:lnTo>
                  <a:lnTo>
                    <a:pt x="19024" y="6858"/>
                  </a:lnTo>
                  <a:lnTo>
                    <a:pt x="18249" y="6858"/>
                  </a:lnTo>
                  <a:lnTo>
                    <a:pt x="18249" y="6477"/>
                  </a:lnTo>
                  <a:close/>
                </a:path>
                <a:path w="55879" h="68580">
                  <a:moveTo>
                    <a:pt x="30467" y="3556"/>
                  </a:moveTo>
                  <a:lnTo>
                    <a:pt x="24257" y="3556"/>
                  </a:lnTo>
                  <a:lnTo>
                    <a:pt x="24257" y="4064"/>
                  </a:lnTo>
                  <a:lnTo>
                    <a:pt x="23876" y="4064"/>
                  </a:lnTo>
                  <a:lnTo>
                    <a:pt x="24257" y="4445"/>
                  </a:lnTo>
                  <a:lnTo>
                    <a:pt x="23876" y="4445"/>
                  </a:lnTo>
                  <a:lnTo>
                    <a:pt x="24257" y="4826"/>
                  </a:lnTo>
                  <a:lnTo>
                    <a:pt x="23876" y="4826"/>
                  </a:lnTo>
                  <a:lnTo>
                    <a:pt x="23482" y="4953"/>
                  </a:lnTo>
                  <a:lnTo>
                    <a:pt x="23876" y="5334"/>
                  </a:lnTo>
                  <a:lnTo>
                    <a:pt x="22707" y="5334"/>
                  </a:lnTo>
                  <a:lnTo>
                    <a:pt x="22707" y="6096"/>
                  </a:lnTo>
                  <a:lnTo>
                    <a:pt x="21932" y="6096"/>
                  </a:lnTo>
                  <a:lnTo>
                    <a:pt x="22313" y="6477"/>
                  </a:lnTo>
                  <a:lnTo>
                    <a:pt x="21158" y="6477"/>
                  </a:lnTo>
                  <a:lnTo>
                    <a:pt x="21158" y="6858"/>
                  </a:lnTo>
                  <a:lnTo>
                    <a:pt x="21539" y="6858"/>
                  </a:lnTo>
                  <a:lnTo>
                    <a:pt x="21158" y="7239"/>
                  </a:lnTo>
                  <a:lnTo>
                    <a:pt x="21158" y="7620"/>
                  </a:lnTo>
                  <a:lnTo>
                    <a:pt x="20383" y="8001"/>
                  </a:lnTo>
                  <a:lnTo>
                    <a:pt x="31762" y="8001"/>
                  </a:lnTo>
                  <a:lnTo>
                    <a:pt x="32016" y="7239"/>
                  </a:lnTo>
                  <a:lnTo>
                    <a:pt x="32410" y="6477"/>
                  </a:lnTo>
                  <a:lnTo>
                    <a:pt x="32410" y="6096"/>
                  </a:lnTo>
                  <a:lnTo>
                    <a:pt x="22313" y="6096"/>
                  </a:lnTo>
                  <a:lnTo>
                    <a:pt x="22313" y="5715"/>
                  </a:lnTo>
                  <a:lnTo>
                    <a:pt x="32410" y="5715"/>
                  </a:lnTo>
                  <a:lnTo>
                    <a:pt x="31635" y="4953"/>
                  </a:lnTo>
                  <a:lnTo>
                    <a:pt x="30467" y="4064"/>
                  </a:lnTo>
                  <a:lnTo>
                    <a:pt x="30467" y="3556"/>
                  </a:lnTo>
                  <a:close/>
                </a:path>
                <a:path w="55879" h="68580">
                  <a:moveTo>
                    <a:pt x="30861" y="2413"/>
                  </a:moveTo>
                  <a:lnTo>
                    <a:pt x="25234" y="2413"/>
                  </a:lnTo>
                  <a:lnTo>
                    <a:pt x="25031" y="3175"/>
                  </a:lnTo>
                  <a:lnTo>
                    <a:pt x="24650" y="3175"/>
                  </a:lnTo>
                  <a:lnTo>
                    <a:pt x="24650" y="3556"/>
                  </a:lnTo>
                  <a:lnTo>
                    <a:pt x="30861" y="3556"/>
                  </a:lnTo>
                  <a:lnTo>
                    <a:pt x="31242" y="2794"/>
                  </a:lnTo>
                  <a:lnTo>
                    <a:pt x="30861" y="2413"/>
                  </a:lnTo>
                  <a:close/>
                </a:path>
                <a:path w="55879" h="68580">
                  <a:moveTo>
                    <a:pt x="29883" y="889"/>
                  </a:moveTo>
                  <a:lnTo>
                    <a:pt x="26390" y="889"/>
                  </a:lnTo>
                  <a:lnTo>
                    <a:pt x="25615" y="2032"/>
                  </a:lnTo>
                  <a:lnTo>
                    <a:pt x="25615" y="2413"/>
                  </a:lnTo>
                  <a:lnTo>
                    <a:pt x="30467" y="2413"/>
                  </a:lnTo>
                  <a:lnTo>
                    <a:pt x="30467" y="2032"/>
                  </a:lnTo>
                  <a:lnTo>
                    <a:pt x="30086" y="1651"/>
                  </a:lnTo>
                  <a:lnTo>
                    <a:pt x="29883" y="1651"/>
                  </a:lnTo>
                  <a:lnTo>
                    <a:pt x="29883" y="889"/>
                  </a:lnTo>
                  <a:close/>
                </a:path>
                <a:path w="55879" h="68580">
                  <a:moveTo>
                    <a:pt x="27559" y="0"/>
                  </a:moveTo>
                  <a:lnTo>
                    <a:pt x="27559" y="508"/>
                  </a:lnTo>
                  <a:lnTo>
                    <a:pt x="26784" y="508"/>
                  </a:lnTo>
                  <a:lnTo>
                    <a:pt x="26784" y="889"/>
                  </a:lnTo>
                  <a:lnTo>
                    <a:pt x="28727" y="889"/>
                  </a:lnTo>
                  <a:lnTo>
                    <a:pt x="28727" y="508"/>
                  </a:lnTo>
                  <a:lnTo>
                    <a:pt x="27559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4092214" y="2063328"/>
              <a:ext cx="55880" cy="69215"/>
            </a:xfrm>
            <a:custGeom>
              <a:avLst/>
              <a:gdLst/>
              <a:ahLst/>
              <a:cxnLst/>
              <a:rect l="l" t="t" r="r" b="b"/>
              <a:pathLst>
                <a:path w="55879" h="69214">
                  <a:moveTo>
                    <a:pt x="32410" y="5765"/>
                  </a:moveTo>
                  <a:lnTo>
                    <a:pt x="32410" y="6146"/>
                  </a:lnTo>
                  <a:lnTo>
                    <a:pt x="32410" y="6540"/>
                  </a:lnTo>
                  <a:lnTo>
                    <a:pt x="32016" y="7302"/>
                  </a:lnTo>
                  <a:lnTo>
                    <a:pt x="31635" y="8458"/>
                  </a:lnTo>
                  <a:lnTo>
                    <a:pt x="31635" y="8839"/>
                  </a:lnTo>
                  <a:lnTo>
                    <a:pt x="31635" y="9613"/>
                  </a:lnTo>
                  <a:lnTo>
                    <a:pt x="30861" y="9613"/>
                  </a:lnTo>
                  <a:lnTo>
                    <a:pt x="31242" y="9804"/>
                  </a:lnTo>
                  <a:lnTo>
                    <a:pt x="30861" y="10185"/>
                  </a:lnTo>
                  <a:lnTo>
                    <a:pt x="30861" y="9804"/>
                  </a:lnTo>
                  <a:lnTo>
                    <a:pt x="30861" y="10185"/>
                  </a:lnTo>
                  <a:lnTo>
                    <a:pt x="30861" y="10579"/>
                  </a:lnTo>
                  <a:lnTo>
                    <a:pt x="30861" y="10960"/>
                  </a:lnTo>
                  <a:lnTo>
                    <a:pt x="31242" y="10960"/>
                  </a:lnTo>
                  <a:lnTo>
                    <a:pt x="30861" y="10960"/>
                  </a:lnTo>
                  <a:lnTo>
                    <a:pt x="30467" y="10960"/>
                  </a:lnTo>
                  <a:lnTo>
                    <a:pt x="31242" y="11341"/>
                  </a:lnTo>
                  <a:lnTo>
                    <a:pt x="31242" y="11734"/>
                  </a:lnTo>
                  <a:lnTo>
                    <a:pt x="31242" y="12115"/>
                  </a:lnTo>
                  <a:lnTo>
                    <a:pt x="31635" y="12115"/>
                  </a:lnTo>
                  <a:lnTo>
                    <a:pt x="31242" y="12496"/>
                  </a:lnTo>
                  <a:lnTo>
                    <a:pt x="30861" y="12877"/>
                  </a:lnTo>
                  <a:lnTo>
                    <a:pt x="30467" y="12877"/>
                  </a:lnTo>
                  <a:lnTo>
                    <a:pt x="30086" y="12877"/>
                  </a:lnTo>
                  <a:lnTo>
                    <a:pt x="29502" y="13271"/>
                  </a:lnTo>
                  <a:lnTo>
                    <a:pt x="29108" y="13271"/>
                  </a:lnTo>
                  <a:lnTo>
                    <a:pt x="28727" y="14033"/>
                  </a:lnTo>
                  <a:lnTo>
                    <a:pt x="28727" y="14427"/>
                  </a:lnTo>
                  <a:lnTo>
                    <a:pt x="28333" y="14427"/>
                  </a:lnTo>
                  <a:lnTo>
                    <a:pt x="28333" y="14617"/>
                  </a:lnTo>
                  <a:lnTo>
                    <a:pt x="27952" y="14998"/>
                  </a:lnTo>
                  <a:lnTo>
                    <a:pt x="28333" y="15379"/>
                  </a:lnTo>
                  <a:lnTo>
                    <a:pt x="27952" y="15379"/>
                  </a:lnTo>
                  <a:lnTo>
                    <a:pt x="27952" y="15773"/>
                  </a:lnTo>
                  <a:lnTo>
                    <a:pt x="27559" y="16154"/>
                  </a:lnTo>
                  <a:lnTo>
                    <a:pt x="27559" y="16929"/>
                  </a:lnTo>
                  <a:lnTo>
                    <a:pt x="27165" y="17310"/>
                  </a:lnTo>
                  <a:lnTo>
                    <a:pt x="27165" y="17691"/>
                  </a:lnTo>
                  <a:lnTo>
                    <a:pt x="26784" y="17691"/>
                  </a:lnTo>
                  <a:lnTo>
                    <a:pt x="26390" y="18465"/>
                  </a:lnTo>
                  <a:lnTo>
                    <a:pt x="26390" y="18846"/>
                  </a:lnTo>
                  <a:lnTo>
                    <a:pt x="27165" y="19430"/>
                  </a:lnTo>
                  <a:lnTo>
                    <a:pt x="28333" y="20192"/>
                  </a:lnTo>
                  <a:lnTo>
                    <a:pt x="29108" y="20573"/>
                  </a:lnTo>
                  <a:lnTo>
                    <a:pt x="29108" y="20967"/>
                  </a:lnTo>
                  <a:lnTo>
                    <a:pt x="28727" y="21729"/>
                  </a:lnTo>
                  <a:lnTo>
                    <a:pt x="27952" y="22885"/>
                  </a:lnTo>
                  <a:lnTo>
                    <a:pt x="27952" y="23266"/>
                  </a:lnTo>
                  <a:lnTo>
                    <a:pt x="28333" y="22885"/>
                  </a:lnTo>
                  <a:lnTo>
                    <a:pt x="28727" y="22885"/>
                  </a:lnTo>
                  <a:lnTo>
                    <a:pt x="28727" y="23266"/>
                  </a:lnTo>
                  <a:lnTo>
                    <a:pt x="28727" y="23660"/>
                  </a:lnTo>
                  <a:lnTo>
                    <a:pt x="29108" y="23660"/>
                  </a:lnTo>
                  <a:lnTo>
                    <a:pt x="29502" y="24041"/>
                  </a:lnTo>
                  <a:lnTo>
                    <a:pt x="29108" y="24231"/>
                  </a:lnTo>
                  <a:lnTo>
                    <a:pt x="29883" y="25006"/>
                  </a:lnTo>
                  <a:lnTo>
                    <a:pt x="30086" y="25387"/>
                  </a:lnTo>
                  <a:lnTo>
                    <a:pt x="29883" y="25768"/>
                  </a:lnTo>
                  <a:lnTo>
                    <a:pt x="29108" y="26542"/>
                  </a:lnTo>
                  <a:lnTo>
                    <a:pt x="29108" y="26923"/>
                  </a:lnTo>
                  <a:lnTo>
                    <a:pt x="28727" y="27304"/>
                  </a:lnTo>
                  <a:lnTo>
                    <a:pt x="29108" y="27304"/>
                  </a:lnTo>
                  <a:lnTo>
                    <a:pt x="29883" y="28079"/>
                  </a:lnTo>
                  <a:lnTo>
                    <a:pt x="30086" y="27698"/>
                  </a:lnTo>
                  <a:lnTo>
                    <a:pt x="30086" y="28079"/>
                  </a:lnTo>
                  <a:lnTo>
                    <a:pt x="30861" y="27304"/>
                  </a:lnTo>
                  <a:lnTo>
                    <a:pt x="31635" y="26542"/>
                  </a:lnTo>
                  <a:lnTo>
                    <a:pt x="31242" y="26161"/>
                  </a:lnTo>
                  <a:lnTo>
                    <a:pt x="31635" y="25768"/>
                  </a:lnTo>
                  <a:lnTo>
                    <a:pt x="32016" y="25006"/>
                  </a:lnTo>
                  <a:lnTo>
                    <a:pt x="31635" y="24625"/>
                  </a:lnTo>
                  <a:lnTo>
                    <a:pt x="32804" y="23266"/>
                  </a:lnTo>
                  <a:lnTo>
                    <a:pt x="33185" y="22885"/>
                  </a:lnTo>
                  <a:lnTo>
                    <a:pt x="33578" y="23266"/>
                  </a:lnTo>
                  <a:lnTo>
                    <a:pt x="33959" y="23266"/>
                  </a:lnTo>
                  <a:lnTo>
                    <a:pt x="34353" y="23266"/>
                  </a:lnTo>
                  <a:lnTo>
                    <a:pt x="34353" y="22885"/>
                  </a:lnTo>
                  <a:lnTo>
                    <a:pt x="34353" y="22504"/>
                  </a:lnTo>
                  <a:lnTo>
                    <a:pt x="34353" y="22123"/>
                  </a:lnTo>
                  <a:lnTo>
                    <a:pt x="34544" y="22123"/>
                  </a:lnTo>
                  <a:lnTo>
                    <a:pt x="34937" y="22123"/>
                  </a:lnTo>
                  <a:lnTo>
                    <a:pt x="34937" y="22504"/>
                  </a:lnTo>
                  <a:lnTo>
                    <a:pt x="35318" y="22504"/>
                  </a:lnTo>
                  <a:lnTo>
                    <a:pt x="35712" y="22885"/>
                  </a:lnTo>
                  <a:lnTo>
                    <a:pt x="36487" y="22504"/>
                  </a:lnTo>
                  <a:lnTo>
                    <a:pt x="36868" y="22123"/>
                  </a:lnTo>
                  <a:lnTo>
                    <a:pt x="37261" y="22504"/>
                  </a:lnTo>
                  <a:lnTo>
                    <a:pt x="39204" y="22885"/>
                  </a:lnTo>
                  <a:lnTo>
                    <a:pt x="39395" y="23266"/>
                  </a:lnTo>
                  <a:lnTo>
                    <a:pt x="39789" y="22885"/>
                  </a:lnTo>
                  <a:lnTo>
                    <a:pt x="39789" y="22504"/>
                  </a:lnTo>
                  <a:lnTo>
                    <a:pt x="40170" y="22504"/>
                  </a:lnTo>
                  <a:lnTo>
                    <a:pt x="40563" y="22504"/>
                  </a:lnTo>
                  <a:lnTo>
                    <a:pt x="40944" y="22123"/>
                  </a:lnTo>
                  <a:lnTo>
                    <a:pt x="41338" y="22123"/>
                  </a:lnTo>
                  <a:lnTo>
                    <a:pt x="41338" y="21729"/>
                  </a:lnTo>
                  <a:lnTo>
                    <a:pt x="42113" y="21729"/>
                  </a:lnTo>
                  <a:lnTo>
                    <a:pt x="42506" y="21729"/>
                  </a:lnTo>
                  <a:lnTo>
                    <a:pt x="42506" y="22123"/>
                  </a:lnTo>
                  <a:lnTo>
                    <a:pt x="42887" y="22504"/>
                  </a:lnTo>
                  <a:lnTo>
                    <a:pt x="42887" y="22885"/>
                  </a:lnTo>
                  <a:lnTo>
                    <a:pt x="43281" y="22885"/>
                  </a:lnTo>
                  <a:lnTo>
                    <a:pt x="42887" y="23660"/>
                  </a:lnTo>
                  <a:lnTo>
                    <a:pt x="42887" y="24041"/>
                  </a:lnTo>
                  <a:lnTo>
                    <a:pt x="43281" y="24041"/>
                  </a:lnTo>
                  <a:lnTo>
                    <a:pt x="43662" y="24041"/>
                  </a:lnTo>
                  <a:lnTo>
                    <a:pt x="44056" y="24041"/>
                  </a:lnTo>
                  <a:lnTo>
                    <a:pt x="44056" y="23660"/>
                  </a:lnTo>
                  <a:lnTo>
                    <a:pt x="44246" y="23660"/>
                  </a:lnTo>
                  <a:lnTo>
                    <a:pt x="44640" y="23266"/>
                  </a:lnTo>
                  <a:lnTo>
                    <a:pt x="45021" y="23266"/>
                  </a:lnTo>
                  <a:lnTo>
                    <a:pt x="45415" y="22885"/>
                  </a:lnTo>
                  <a:lnTo>
                    <a:pt x="45796" y="22885"/>
                  </a:lnTo>
                  <a:lnTo>
                    <a:pt x="45796" y="22504"/>
                  </a:lnTo>
                  <a:lnTo>
                    <a:pt x="46189" y="22504"/>
                  </a:lnTo>
                  <a:lnTo>
                    <a:pt x="46570" y="22123"/>
                  </a:lnTo>
                  <a:lnTo>
                    <a:pt x="46964" y="21729"/>
                  </a:lnTo>
                  <a:lnTo>
                    <a:pt x="47345" y="21348"/>
                  </a:lnTo>
                  <a:lnTo>
                    <a:pt x="47739" y="20967"/>
                  </a:lnTo>
                  <a:lnTo>
                    <a:pt x="48120" y="20967"/>
                  </a:lnTo>
                  <a:lnTo>
                    <a:pt x="48514" y="20967"/>
                  </a:lnTo>
                  <a:lnTo>
                    <a:pt x="49098" y="22123"/>
                  </a:lnTo>
                  <a:lnTo>
                    <a:pt x="49098" y="22504"/>
                  </a:lnTo>
                  <a:lnTo>
                    <a:pt x="49479" y="23266"/>
                  </a:lnTo>
                  <a:lnTo>
                    <a:pt x="49872" y="23266"/>
                  </a:lnTo>
                  <a:lnTo>
                    <a:pt x="51041" y="24231"/>
                  </a:lnTo>
                  <a:lnTo>
                    <a:pt x="51816" y="24625"/>
                  </a:lnTo>
                  <a:lnTo>
                    <a:pt x="52197" y="25006"/>
                  </a:lnTo>
                  <a:lnTo>
                    <a:pt x="54343" y="26161"/>
                  </a:lnTo>
                  <a:lnTo>
                    <a:pt x="55118" y="25006"/>
                  </a:lnTo>
                  <a:lnTo>
                    <a:pt x="55118" y="25387"/>
                  </a:lnTo>
                  <a:lnTo>
                    <a:pt x="55118" y="25768"/>
                  </a:lnTo>
                  <a:lnTo>
                    <a:pt x="55118" y="26161"/>
                  </a:lnTo>
                  <a:lnTo>
                    <a:pt x="55499" y="26161"/>
                  </a:lnTo>
                  <a:lnTo>
                    <a:pt x="55499" y="26542"/>
                  </a:lnTo>
                  <a:lnTo>
                    <a:pt x="55499" y="26923"/>
                  </a:lnTo>
                  <a:lnTo>
                    <a:pt x="55499" y="27304"/>
                  </a:lnTo>
                  <a:lnTo>
                    <a:pt x="55499" y="28460"/>
                  </a:lnTo>
                  <a:lnTo>
                    <a:pt x="55118" y="28854"/>
                  </a:lnTo>
                  <a:lnTo>
                    <a:pt x="54343" y="29806"/>
                  </a:lnTo>
                  <a:lnTo>
                    <a:pt x="53365" y="32118"/>
                  </a:lnTo>
                  <a:lnTo>
                    <a:pt x="52590" y="31343"/>
                  </a:lnTo>
                  <a:lnTo>
                    <a:pt x="50266" y="34239"/>
                  </a:lnTo>
                  <a:lnTo>
                    <a:pt x="49872" y="34620"/>
                  </a:lnTo>
                  <a:lnTo>
                    <a:pt x="49479" y="35001"/>
                  </a:lnTo>
                  <a:lnTo>
                    <a:pt x="49098" y="35001"/>
                  </a:lnTo>
                  <a:lnTo>
                    <a:pt x="49098" y="35394"/>
                  </a:lnTo>
                  <a:lnTo>
                    <a:pt x="49098" y="36550"/>
                  </a:lnTo>
                  <a:lnTo>
                    <a:pt x="49098" y="37312"/>
                  </a:lnTo>
                  <a:lnTo>
                    <a:pt x="49098" y="37693"/>
                  </a:lnTo>
                  <a:lnTo>
                    <a:pt x="49098" y="38087"/>
                  </a:lnTo>
                  <a:lnTo>
                    <a:pt x="49479" y="38087"/>
                  </a:lnTo>
                  <a:lnTo>
                    <a:pt x="49872" y="38087"/>
                  </a:lnTo>
                  <a:lnTo>
                    <a:pt x="50266" y="38658"/>
                  </a:lnTo>
                  <a:lnTo>
                    <a:pt x="50647" y="39039"/>
                  </a:lnTo>
                  <a:lnTo>
                    <a:pt x="50647" y="38658"/>
                  </a:lnTo>
                  <a:lnTo>
                    <a:pt x="50647" y="38468"/>
                  </a:lnTo>
                  <a:lnTo>
                    <a:pt x="51041" y="38468"/>
                  </a:lnTo>
                  <a:lnTo>
                    <a:pt x="51422" y="39039"/>
                  </a:lnTo>
                  <a:lnTo>
                    <a:pt x="51816" y="39039"/>
                  </a:lnTo>
                  <a:lnTo>
                    <a:pt x="51816" y="39433"/>
                  </a:lnTo>
                  <a:lnTo>
                    <a:pt x="51422" y="39433"/>
                  </a:lnTo>
                  <a:lnTo>
                    <a:pt x="51816" y="39814"/>
                  </a:lnTo>
                  <a:lnTo>
                    <a:pt x="51422" y="39814"/>
                  </a:lnTo>
                  <a:lnTo>
                    <a:pt x="51041" y="40195"/>
                  </a:lnTo>
                  <a:lnTo>
                    <a:pt x="50647" y="40195"/>
                  </a:lnTo>
                  <a:lnTo>
                    <a:pt x="49872" y="40589"/>
                  </a:lnTo>
                  <a:lnTo>
                    <a:pt x="49872" y="40970"/>
                  </a:lnTo>
                  <a:lnTo>
                    <a:pt x="49479" y="41744"/>
                  </a:lnTo>
                  <a:lnTo>
                    <a:pt x="49479" y="42125"/>
                  </a:lnTo>
                  <a:lnTo>
                    <a:pt x="49872" y="42506"/>
                  </a:lnTo>
                  <a:lnTo>
                    <a:pt x="50266" y="43091"/>
                  </a:lnTo>
                  <a:lnTo>
                    <a:pt x="49872" y="43472"/>
                  </a:lnTo>
                  <a:lnTo>
                    <a:pt x="49479" y="43472"/>
                  </a:lnTo>
                  <a:lnTo>
                    <a:pt x="49098" y="43472"/>
                  </a:lnTo>
                  <a:lnTo>
                    <a:pt x="49098" y="43853"/>
                  </a:lnTo>
                  <a:lnTo>
                    <a:pt x="48704" y="43853"/>
                  </a:lnTo>
                  <a:lnTo>
                    <a:pt x="48704" y="44234"/>
                  </a:lnTo>
                  <a:lnTo>
                    <a:pt x="48514" y="44627"/>
                  </a:lnTo>
                  <a:lnTo>
                    <a:pt x="48120" y="45008"/>
                  </a:lnTo>
                  <a:lnTo>
                    <a:pt x="47739" y="45783"/>
                  </a:lnTo>
                  <a:lnTo>
                    <a:pt x="47739" y="46164"/>
                  </a:lnTo>
                  <a:lnTo>
                    <a:pt x="47739" y="46926"/>
                  </a:lnTo>
                  <a:lnTo>
                    <a:pt x="47345" y="46926"/>
                  </a:lnTo>
                  <a:lnTo>
                    <a:pt x="46964" y="46545"/>
                  </a:lnTo>
                  <a:lnTo>
                    <a:pt x="46964" y="46164"/>
                  </a:lnTo>
                  <a:lnTo>
                    <a:pt x="46964" y="46545"/>
                  </a:lnTo>
                  <a:lnTo>
                    <a:pt x="46964" y="46164"/>
                  </a:lnTo>
                  <a:lnTo>
                    <a:pt x="46570" y="46545"/>
                  </a:lnTo>
                  <a:lnTo>
                    <a:pt x="46189" y="46545"/>
                  </a:lnTo>
                  <a:lnTo>
                    <a:pt x="46189" y="46164"/>
                  </a:lnTo>
                  <a:lnTo>
                    <a:pt x="45796" y="46164"/>
                  </a:lnTo>
                  <a:lnTo>
                    <a:pt x="45796" y="46545"/>
                  </a:lnTo>
                  <a:lnTo>
                    <a:pt x="45415" y="46545"/>
                  </a:lnTo>
                  <a:lnTo>
                    <a:pt x="45021" y="46545"/>
                  </a:lnTo>
                  <a:lnTo>
                    <a:pt x="45021" y="46926"/>
                  </a:lnTo>
                  <a:lnTo>
                    <a:pt x="44640" y="46545"/>
                  </a:lnTo>
                  <a:lnTo>
                    <a:pt x="44246" y="46164"/>
                  </a:lnTo>
                  <a:lnTo>
                    <a:pt x="44640" y="45783"/>
                  </a:lnTo>
                  <a:lnTo>
                    <a:pt x="44246" y="45389"/>
                  </a:lnTo>
                  <a:lnTo>
                    <a:pt x="44246" y="45008"/>
                  </a:lnTo>
                  <a:lnTo>
                    <a:pt x="44246" y="44627"/>
                  </a:lnTo>
                  <a:lnTo>
                    <a:pt x="44640" y="44234"/>
                  </a:lnTo>
                  <a:lnTo>
                    <a:pt x="44056" y="43853"/>
                  </a:lnTo>
                  <a:lnTo>
                    <a:pt x="44056" y="44234"/>
                  </a:lnTo>
                  <a:lnTo>
                    <a:pt x="44056" y="43853"/>
                  </a:lnTo>
                  <a:lnTo>
                    <a:pt x="43662" y="43853"/>
                  </a:lnTo>
                  <a:lnTo>
                    <a:pt x="43281" y="43853"/>
                  </a:lnTo>
                  <a:lnTo>
                    <a:pt x="43281" y="44234"/>
                  </a:lnTo>
                  <a:lnTo>
                    <a:pt x="42887" y="44627"/>
                  </a:lnTo>
                  <a:lnTo>
                    <a:pt x="42506" y="45008"/>
                  </a:lnTo>
                  <a:lnTo>
                    <a:pt x="42506" y="45389"/>
                  </a:lnTo>
                  <a:lnTo>
                    <a:pt x="42113" y="45389"/>
                  </a:lnTo>
                  <a:lnTo>
                    <a:pt x="41719" y="45008"/>
                  </a:lnTo>
                  <a:lnTo>
                    <a:pt x="40944" y="44627"/>
                  </a:lnTo>
                  <a:lnTo>
                    <a:pt x="40563" y="44234"/>
                  </a:lnTo>
                  <a:lnTo>
                    <a:pt x="39789" y="43472"/>
                  </a:lnTo>
                  <a:lnTo>
                    <a:pt x="39395" y="43472"/>
                  </a:lnTo>
                  <a:lnTo>
                    <a:pt x="39395" y="43091"/>
                  </a:lnTo>
                  <a:lnTo>
                    <a:pt x="39395" y="42887"/>
                  </a:lnTo>
                  <a:lnTo>
                    <a:pt x="39204" y="42887"/>
                  </a:lnTo>
                  <a:lnTo>
                    <a:pt x="39204" y="42506"/>
                  </a:lnTo>
                  <a:lnTo>
                    <a:pt x="38430" y="42506"/>
                  </a:lnTo>
                  <a:lnTo>
                    <a:pt x="37642" y="42506"/>
                  </a:lnTo>
                  <a:lnTo>
                    <a:pt x="37261" y="42506"/>
                  </a:lnTo>
                  <a:lnTo>
                    <a:pt x="36868" y="42887"/>
                  </a:lnTo>
                  <a:lnTo>
                    <a:pt x="36487" y="43091"/>
                  </a:lnTo>
                  <a:lnTo>
                    <a:pt x="36487" y="42887"/>
                  </a:lnTo>
                  <a:lnTo>
                    <a:pt x="36093" y="42887"/>
                  </a:lnTo>
                  <a:lnTo>
                    <a:pt x="36093" y="43091"/>
                  </a:lnTo>
                  <a:lnTo>
                    <a:pt x="36093" y="43472"/>
                  </a:lnTo>
                  <a:lnTo>
                    <a:pt x="36093" y="43853"/>
                  </a:lnTo>
                  <a:lnTo>
                    <a:pt x="35712" y="43853"/>
                  </a:lnTo>
                  <a:lnTo>
                    <a:pt x="36093" y="43853"/>
                  </a:lnTo>
                  <a:lnTo>
                    <a:pt x="35712" y="43853"/>
                  </a:lnTo>
                  <a:lnTo>
                    <a:pt x="35318" y="43853"/>
                  </a:lnTo>
                  <a:lnTo>
                    <a:pt x="35318" y="44234"/>
                  </a:lnTo>
                  <a:lnTo>
                    <a:pt x="35318" y="43853"/>
                  </a:lnTo>
                  <a:lnTo>
                    <a:pt x="35318" y="44234"/>
                  </a:lnTo>
                  <a:lnTo>
                    <a:pt x="34937" y="44234"/>
                  </a:lnTo>
                  <a:lnTo>
                    <a:pt x="34937" y="44627"/>
                  </a:lnTo>
                  <a:lnTo>
                    <a:pt x="34544" y="44627"/>
                  </a:lnTo>
                  <a:lnTo>
                    <a:pt x="34544" y="45008"/>
                  </a:lnTo>
                  <a:lnTo>
                    <a:pt x="34353" y="45008"/>
                  </a:lnTo>
                  <a:lnTo>
                    <a:pt x="34544" y="45389"/>
                  </a:lnTo>
                  <a:lnTo>
                    <a:pt x="34937" y="45389"/>
                  </a:lnTo>
                  <a:lnTo>
                    <a:pt x="34937" y="45783"/>
                  </a:lnTo>
                  <a:lnTo>
                    <a:pt x="34937" y="46164"/>
                  </a:lnTo>
                  <a:lnTo>
                    <a:pt x="34937" y="46545"/>
                  </a:lnTo>
                  <a:lnTo>
                    <a:pt x="34544" y="46545"/>
                  </a:lnTo>
                  <a:lnTo>
                    <a:pt x="34544" y="46926"/>
                  </a:lnTo>
                  <a:lnTo>
                    <a:pt x="34544" y="47320"/>
                  </a:lnTo>
                  <a:lnTo>
                    <a:pt x="34544" y="46926"/>
                  </a:lnTo>
                  <a:lnTo>
                    <a:pt x="34544" y="47320"/>
                  </a:lnTo>
                  <a:lnTo>
                    <a:pt x="34937" y="47701"/>
                  </a:lnTo>
                  <a:lnTo>
                    <a:pt x="34544" y="47701"/>
                  </a:lnTo>
                  <a:lnTo>
                    <a:pt x="34544" y="47891"/>
                  </a:lnTo>
                  <a:lnTo>
                    <a:pt x="34353" y="47891"/>
                  </a:lnTo>
                  <a:lnTo>
                    <a:pt x="34353" y="48285"/>
                  </a:lnTo>
                  <a:lnTo>
                    <a:pt x="33959" y="48285"/>
                  </a:lnTo>
                  <a:lnTo>
                    <a:pt x="33959" y="48666"/>
                  </a:lnTo>
                  <a:lnTo>
                    <a:pt x="33959" y="49047"/>
                  </a:lnTo>
                  <a:lnTo>
                    <a:pt x="33578" y="49047"/>
                  </a:lnTo>
                  <a:lnTo>
                    <a:pt x="33578" y="49428"/>
                  </a:lnTo>
                  <a:lnTo>
                    <a:pt x="33578" y="49047"/>
                  </a:lnTo>
                  <a:lnTo>
                    <a:pt x="33578" y="49428"/>
                  </a:lnTo>
                  <a:lnTo>
                    <a:pt x="33959" y="49428"/>
                  </a:lnTo>
                  <a:lnTo>
                    <a:pt x="33959" y="49822"/>
                  </a:lnTo>
                  <a:lnTo>
                    <a:pt x="33959" y="50203"/>
                  </a:lnTo>
                  <a:lnTo>
                    <a:pt x="33959" y="50584"/>
                  </a:lnTo>
                  <a:lnTo>
                    <a:pt x="33578" y="50584"/>
                  </a:lnTo>
                  <a:lnTo>
                    <a:pt x="33185" y="50584"/>
                  </a:lnTo>
                  <a:lnTo>
                    <a:pt x="33185" y="50965"/>
                  </a:lnTo>
                  <a:lnTo>
                    <a:pt x="32804" y="50965"/>
                  </a:lnTo>
                  <a:lnTo>
                    <a:pt x="32804" y="51358"/>
                  </a:lnTo>
                  <a:lnTo>
                    <a:pt x="32410" y="51739"/>
                  </a:lnTo>
                  <a:lnTo>
                    <a:pt x="32016" y="52120"/>
                  </a:lnTo>
                  <a:lnTo>
                    <a:pt x="31635" y="52514"/>
                  </a:lnTo>
                  <a:lnTo>
                    <a:pt x="31635" y="52120"/>
                  </a:lnTo>
                  <a:lnTo>
                    <a:pt x="31635" y="52514"/>
                  </a:lnTo>
                  <a:lnTo>
                    <a:pt x="31242" y="52514"/>
                  </a:lnTo>
                  <a:lnTo>
                    <a:pt x="31242" y="52704"/>
                  </a:lnTo>
                  <a:lnTo>
                    <a:pt x="30861" y="52704"/>
                  </a:lnTo>
                  <a:lnTo>
                    <a:pt x="30861" y="52514"/>
                  </a:lnTo>
                  <a:lnTo>
                    <a:pt x="30467" y="52514"/>
                  </a:lnTo>
                  <a:lnTo>
                    <a:pt x="30086" y="52704"/>
                  </a:lnTo>
                  <a:lnTo>
                    <a:pt x="30086" y="53085"/>
                  </a:lnTo>
                  <a:lnTo>
                    <a:pt x="29883" y="52704"/>
                  </a:lnTo>
                  <a:lnTo>
                    <a:pt x="29108" y="52514"/>
                  </a:lnTo>
                  <a:lnTo>
                    <a:pt x="27559" y="52120"/>
                  </a:lnTo>
                  <a:lnTo>
                    <a:pt x="27559" y="52514"/>
                  </a:lnTo>
                  <a:lnTo>
                    <a:pt x="26784" y="53085"/>
                  </a:lnTo>
                  <a:lnTo>
                    <a:pt x="26390" y="53860"/>
                  </a:lnTo>
                  <a:lnTo>
                    <a:pt x="26390" y="54241"/>
                  </a:lnTo>
                  <a:lnTo>
                    <a:pt x="26009" y="54241"/>
                  </a:lnTo>
                  <a:lnTo>
                    <a:pt x="26390" y="54241"/>
                  </a:lnTo>
                  <a:lnTo>
                    <a:pt x="26390" y="54622"/>
                  </a:lnTo>
                  <a:lnTo>
                    <a:pt x="26009" y="55016"/>
                  </a:lnTo>
                  <a:lnTo>
                    <a:pt x="26390" y="55016"/>
                  </a:lnTo>
                  <a:lnTo>
                    <a:pt x="26009" y="55778"/>
                  </a:lnTo>
                  <a:lnTo>
                    <a:pt x="26390" y="56172"/>
                  </a:lnTo>
                  <a:lnTo>
                    <a:pt x="26009" y="56172"/>
                  </a:lnTo>
                  <a:lnTo>
                    <a:pt x="25615" y="56553"/>
                  </a:lnTo>
                  <a:lnTo>
                    <a:pt x="26009" y="56934"/>
                  </a:lnTo>
                  <a:lnTo>
                    <a:pt x="25615" y="56934"/>
                  </a:lnTo>
                  <a:lnTo>
                    <a:pt x="26009" y="57315"/>
                  </a:lnTo>
                  <a:lnTo>
                    <a:pt x="25615" y="57315"/>
                  </a:lnTo>
                  <a:lnTo>
                    <a:pt x="26009" y="57505"/>
                  </a:lnTo>
                  <a:lnTo>
                    <a:pt x="25615" y="57505"/>
                  </a:lnTo>
                  <a:lnTo>
                    <a:pt x="26009" y="57899"/>
                  </a:lnTo>
                  <a:lnTo>
                    <a:pt x="25615" y="57899"/>
                  </a:lnTo>
                  <a:lnTo>
                    <a:pt x="25615" y="58280"/>
                  </a:lnTo>
                  <a:lnTo>
                    <a:pt x="26009" y="58280"/>
                  </a:lnTo>
                  <a:lnTo>
                    <a:pt x="25615" y="58280"/>
                  </a:lnTo>
                  <a:lnTo>
                    <a:pt x="26009" y="58280"/>
                  </a:lnTo>
                  <a:lnTo>
                    <a:pt x="25615" y="58280"/>
                  </a:lnTo>
                  <a:lnTo>
                    <a:pt x="25615" y="58661"/>
                  </a:lnTo>
                  <a:lnTo>
                    <a:pt x="26009" y="58661"/>
                  </a:lnTo>
                  <a:lnTo>
                    <a:pt x="26009" y="59054"/>
                  </a:lnTo>
                  <a:lnTo>
                    <a:pt x="26009" y="59435"/>
                  </a:lnTo>
                  <a:lnTo>
                    <a:pt x="26390" y="59816"/>
                  </a:lnTo>
                  <a:lnTo>
                    <a:pt x="26390" y="59435"/>
                  </a:lnTo>
                  <a:lnTo>
                    <a:pt x="26390" y="59816"/>
                  </a:lnTo>
                  <a:lnTo>
                    <a:pt x="26390" y="60210"/>
                  </a:lnTo>
                  <a:lnTo>
                    <a:pt x="26009" y="60210"/>
                  </a:lnTo>
                  <a:lnTo>
                    <a:pt x="25615" y="60591"/>
                  </a:lnTo>
                  <a:lnTo>
                    <a:pt x="25234" y="60591"/>
                  </a:lnTo>
                  <a:lnTo>
                    <a:pt x="25234" y="60972"/>
                  </a:lnTo>
                  <a:lnTo>
                    <a:pt x="25234" y="60591"/>
                  </a:lnTo>
                  <a:lnTo>
                    <a:pt x="25031" y="60591"/>
                  </a:lnTo>
                  <a:lnTo>
                    <a:pt x="25031" y="60972"/>
                  </a:lnTo>
                  <a:lnTo>
                    <a:pt x="25031" y="61353"/>
                  </a:lnTo>
                  <a:lnTo>
                    <a:pt x="24650" y="62128"/>
                  </a:lnTo>
                  <a:lnTo>
                    <a:pt x="23876" y="61747"/>
                  </a:lnTo>
                  <a:lnTo>
                    <a:pt x="23482" y="60972"/>
                  </a:lnTo>
                  <a:lnTo>
                    <a:pt x="23101" y="61747"/>
                  </a:lnTo>
                  <a:lnTo>
                    <a:pt x="22707" y="62128"/>
                  </a:lnTo>
                  <a:lnTo>
                    <a:pt x="22313" y="62318"/>
                  </a:lnTo>
                  <a:lnTo>
                    <a:pt x="22313" y="62699"/>
                  </a:lnTo>
                  <a:lnTo>
                    <a:pt x="21932" y="63093"/>
                  </a:lnTo>
                  <a:lnTo>
                    <a:pt x="22313" y="63093"/>
                  </a:lnTo>
                  <a:lnTo>
                    <a:pt x="21932" y="63474"/>
                  </a:lnTo>
                  <a:lnTo>
                    <a:pt x="21932" y="63855"/>
                  </a:lnTo>
                  <a:lnTo>
                    <a:pt x="21932" y="64249"/>
                  </a:lnTo>
                  <a:lnTo>
                    <a:pt x="22707" y="64630"/>
                  </a:lnTo>
                  <a:lnTo>
                    <a:pt x="22313" y="64630"/>
                  </a:lnTo>
                  <a:lnTo>
                    <a:pt x="22313" y="65011"/>
                  </a:lnTo>
                  <a:lnTo>
                    <a:pt x="22313" y="65404"/>
                  </a:lnTo>
                  <a:lnTo>
                    <a:pt x="21932" y="65404"/>
                  </a:lnTo>
                  <a:lnTo>
                    <a:pt x="22313" y="65404"/>
                  </a:lnTo>
                  <a:lnTo>
                    <a:pt x="21932" y="65404"/>
                  </a:lnTo>
                  <a:lnTo>
                    <a:pt x="21932" y="65785"/>
                  </a:lnTo>
                  <a:lnTo>
                    <a:pt x="22313" y="65785"/>
                  </a:lnTo>
                  <a:lnTo>
                    <a:pt x="22313" y="66166"/>
                  </a:lnTo>
                  <a:lnTo>
                    <a:pt x="22313" y="66547"/>
                  </a:lnTo>
                  <a:lnTo>
                    <a:pt x="22707" y="66547"/>
                  </a:lnTo>
                  <a:lnTo>
                    <a:pt x="22313" y="66941"/>
                  </a:lnTo>
                  <a:lnTo>
                    <a:pt x="22707" y="66941"/>
                  </a:lnTo>
                  <a:lnTo>
                    <a:pt x="21932" y="67132"/>
                  </a:lnTo>
                  <a:lnTo>
                    <a:pt x="21539" y="67132"/>
                  </a:lnTo>
                  <a:lnTo>
                    <a:pt x="21539" y="67513"/>
                  </a:lnTo>
                  <a:lnTo>
                    <a:pt x="21932" y="67132"/>
                  </a:lnTo>
                  <a:lnTo>
                    <a:pt x="22313" y="67132"/>
                  </a:lnTo>
                  <a:lnTo>
                    <a:pt x="22313" y="67513"/>
                  </a:lnTo>
                  <a:lnTo>
                    <a:pt x="21932" y="67513"/>
                  </a:lnTo>
                  <a:lnTo>
                    <a:pt x="21932" y="67894"/>
                  </a:lnTo>
                  <a:lnTo>
                    <a:pt x="21932" y="68287"/>
                  </a:lnTo>
                  <a:lnTo>
                    <a:pt x="21539" y="68287"/>
                  </a:lnTo>
                  <a:lnTo>
                    <a:pt x="21158" y="68287"/>
                  </a:lnTo>
                  <a:lnTo>
                    <a:pt x="21158" y="68668"/>
                  </a:lnTo>
                  <a:lnTo>
                    <a:pt x="20764" y="68668"/>
                  </a:lnTo>
                  <a:lnTo>
                    <a:pt x="20383" y="68668"/>
                  </a:lnTo>
                  <a:lnTo>
                    <a:pt x="20764" y="68668"/>
                  </a:lnTo>
                  <a:lnTo>
                    <a:pt x="20383" y="68287"/>
                  </a:lnTo>
                  <a:lnTo>
                    <a:pt x="20180" y="68287"/>
                  </a:lnTo>
                  <a:lnTo>
                    <a:pt x="20180" y="67894"/>
                  </a:lnTo>
                  <a:lnTo>
                    <a:pt x="20383" y="67894"/>
                  </a:lnTo>
                  <a:lnTo>
                    <a:pt x="20180" y="67513"/>
                  </a:lnTo>
                  <a:lnTo>
                    <a:pt x="19799" y="67513"/>
                  </a:lnTo>
                  <a:lnTo>
                    <a:pt x="19799" y="67132"/>
                  </a:lnTo>
                  <a:lnTo>
                    <a:pt x="19799" y="67513"/>
                  </a:lnTo>
                  <a:lnTo>
                    <a:pt x="19405" y="67513"/>
                  </a:lnTo>
                  <a:lnTo>
                    <a:pt x="19799" y="67132"/>
                  </a:lnTo>
                  <a:lnTo>
                    <a:pt x="19405" y="67132"/>
                  </a:lnTo>
                  <a:lnTo>
                    <a:pt x="19405" y="66941"/>
                  </a:lnTo>
                  <a:lnTo>
                    <a:pt x="19405" y="66547"/>
                  </a:lnTo>
                  <a:lnTo>
                    <a:pt x="19799" y="66547"/>
                  </a:lnTo>
                  <a:lnTo>
                    <a:pt x="19405" y="66547"/>
                  </a:lnTo>
                  <a:lnTo>
                    <a:pt x="19405" y="66166"/>
                  </a:lnTo>
                  <a:lnTo>
                    <a:pt x="19024" y="66166"/>
                  </a:lnTo>
                  <a:lnTo>
                    <a:pt x="19024" y="65785"/>
                  </a:lnTo>
                  <a:lnTo>
                    <a:pt x="19024" y="65404"/>
                  </a:lnTo>
                  <a:lnTo>
                    <a:pt x="19405" y="65404"/>
                  </a:lnTo>
                  <a:lnTo>
                    <a:pt x="19799" y="65011"/>
                  </a:lnTo>
                  <a:lnTo>
                    <a:pt x="19799" y="64630"/>
                  </a:lnTo>
                  <a:lnTo>
                    <a:pt x="19799" y="64249"/>
                  </a:lnTo>
                  <a:lnTo>
                    <a:pt x="19799" y="63855"/>
                  </a:lnTo>
                  <a:lnTo>
                    <a:pt x="19799" y="63474"/>
                  </a:lnTo>
                  <a:lnTo>
                    <a:pt x="19405" y="63474"/>
                  </a:lnTo>
                  <a:lnTo>
                    <a:pt x="19405" y="63093"/>
                  </a:lnTo>
                  <a:lnTo>
                    <a:pt x="19405" y="63855"/>
                  </a:lnTo>
                  <a:lnTo>
                    <a:pt x="19405" y="64249"/>
                  </a:lnTo>
                  <a:lnTo>
                    <a:pt x="19024" y="64249"/>
                  </a:lnTo>
                  <a:lnTo>
                    <a:pt x="18630" y="63855"/>
                  </a:lnTo>
                  <a:lnTo>
                    <a:pt x="18249" y="63855"/>
                  </a:lnTo>
                  <a:lnTo>
                    <a:pt x="18249" y="63474"/>
                  </a:lnTo>
                  <a:lnTo>
                    <a:pt x="17856" y="63474"/>
                  </a:lnTo>
                  <a:lnTo>
                    <a:pt x="18249" y="63093"/>
                  </a:lnTo>
                  <a:lnTo>
                    <a:pt x="18630" y="63093"/>
                  </a:lnTo>
                  <a:lnTo>
                    <a:pt x="18630" y="62699"/>
                  </a:lnTo>
                  <a:lnTo>
                    <a:pt x="18249" y="63093"/>
                  </a:lnTo>
                  <a:lnTo>
                    <a:pt x="18249" y="62699"/>
                  </a:lnTo>
                  <a:lnTo>
                    <a:pt x="18249" y="62318"/>
                  </a:lnTo>
                  <a:lnTo>
                    <a:pt x="18249" y="62128"/>
                  </a:lnTo>
                  <a:lnTo>
                    <a:pt x="18249" y="61747"/>
                  </a:lnTo>
                  <a:lnTo>
                    <a:pt x="18630" y="61747"/>
                  </a:lnTo>
                  <a:lnTo>
                    <a:pt x="18630" y="61353"/>
                  </a:lnTo>
                  <a:lnTo>
                    <a:pt x="18630" y="61747"/>
                  </a:lnTo>
                  <a:lnTo>
                    <a:pt x="18630" y="61353"/>
                  </a:lnTo>
                  <a:lnTo>
                    <a:pt x="18630" y="60972"/>
                  </a:lnTo>
                  <a:lnTo>
                    <a:pt x="18249" y="60972"/>
                  </a:lnTo>
                  <a:lnTo>
                    <a:pt x="18630" y="60972"/>
                  </a:lnTo>
                  <a:lnTo>
                    <a:pt x="18249" y="60972"/>
                  </a:lnTo>
                  <a:lnTo>
                    <a:pt x="18249" y="60591"/>
                  </a:lnTo>
                  <a:lnTo>
                    <a:pt x="18630" y="60591"/>
                  </a:lnTo>
                  <a:lnTo>
                    <a:pt x="19024" y="60210"/>
                  </a:lnTo>
                  <a:lnTo>
                    <a:pt x="19024" y="59816"/>
                  </a:lnTo>
                  <a:lnTo>
                    <a:pt x="18630" y="60210"/>
                  </a:lnTo>
                  <a:lnTo>
                    <a:pt x="18249" y="60210"/>
                  </a:lnTo>
                  <a:lnTo>
                    <a:pt x="18630" y="60210"/>
                  </a:lnTo>
                  <a:lnTo>
                    <a:pt x="18630" y="59816"/>
                  </a:lnTo>
                  <a:lnTo>
                    <a:pt x="18630" y="59435"/>
                  </a:lnTo>
                  <a:lnTo>
                    <a:pt x="18630" y="59054"/>
                  </a:lnTo>
                  <a:lnTo>
                    <a:pt x="18630" y="58661"/>
                  </a:lnTo>
                  <a:lnTo>
                    <a:pt x="18249" y="58661"/>
                  </a:lnTo>
                  <a:lnTo>
                    <a:pt x="18249" y="59054"/>
                  </a:lnTo>
                  <a:lnTo>
                    <a:pt x="18249" y="59435"/>
                  </a:lnTo>
                  <a:lnTo>
                    <a:pt x="17856" y="59435"/>
                  </a:lnTo>
                  <a:lnTo>
                    <a:pt x="17856" y="59054"/>
                  </a:lnTo>
                  <a:lnTo>
                    <a:pt x="17462" y="58661"/>
                  </a:lnTo>
                  <a:lnTo>
                    <a:pt x="17462" y="59054"/>
                  </a:lnTo>
                  <a:lnTo>
                    <a:pt x="17081" y="59054"/>
                  </a:lnTo>
                  <a:lnTo>
                    <a:pt x="16687" y="59054"/>
                  </a:lnTo>
                  <a:lnTo>
                    <a:pt x="16687" y="58661"/>
                  </a:lnTo>
                  <a:lnTo>
                    <a:pt x="16687" y="58280"/>
                  </a:lnTo>
                  <a:lnTo>
                    <a:pt x="17081" y="57899"/>
                  </a:lnTo>
                  <a:lnTo>
                    <a:pt x="17462" y="57505"/>
                  </a:lnTo>
                  <a:lnTo>
                    <a:pt x="17856" y="57315"/>
                  </a:lnTo>
                  <a:lnTo>
                    <a:pt x="17856" y="56934"/>
                  </a:lnTo>
                  <a:lnTo>
                    <a:pt x="17462" y="56934"/>
                  </a:lnTo>
                  <a:lnTo>
                    <a:pt x="17462" y="56553"/>
                  </a:lnTo>
                  <a:lnTo>
                    <a:pt x="17856" y="56553"/>
                  </a:lnTo>
                  <a:lnTo>
                    <a:pt x="17856" y="56172"/>
                  </a:lnTo>
                  <a:lnTo>
                    <a:pt x="17856" y="55778"/>
                  </a:lnTo>
                  <a:lnTo>
                    <a:pt x="17462" y="55778"/>
                  </a:lnTo>
                  <a:lnTo>
                    <a:pt x="17462" y="55397"/>
                  </a:lnTo>
                  <a:lnTo>
                    <a:pt x="17081" y="55397"/>
                  </a:lnTo>
                  <a:lnTo>
                    <a:pt x="17081" y="55016"/>
                  </a:lnTo>
                  <a:lnTo>
                    <a:pt x="16687" y="55016"/>
                  </a:lnTo>
                  <a:lnTo>
                    <a:pt x="16306" y="55016"/>
                  </a:lnTo>
                  <a:lnTo>
                    <a:pt x="16306" y="54622"/>
                  </a:lnTo>
                  <a:lnTo>
                    <a:pt x="16687" y="54622"/>
                  </a:lnTo>
                  <a:lnTo>
                    <a:pt x="16306" y="54622"/>
                  </a:lnTo>
                  <a:lnTo>
                    <a:pt x="16687" y="54622"/>
                  </a:lnTo>
                  <a:lnTo>
                    <a:pt x="16687" y="54241"/>
                  </a:lnTo>
                  <a:lnTo>
                    <a:pt x="16306" y="54241"/>
                  </a:lnTo>
                  <a:lnTo>
                    <a:pt x="16687" y="54241"/>
                  </a:lnTo>
                  <a:lnTo>
                    <a:pt x="17081" y="54241"/>
                  </a:lnTo>
                  <a:lnTo>
                    <a:pt x="16687" y="53860"/>
                  </a:lnTo>
                  <a:lnTo>
                    <a:pt x="17081" y="53860"/>
                  </a:lnTo>
                  <a:lnTo>
                    <a:pt x="17081" y="53466"/>
                  </a:lnTo>
                  <a:lnTo>
                    <a:pt x="16687" y="53466"/>
                  </a:lnTo>
                  <a:lnTo>
                    <a:pt x="17081" y="53466"/>
                  </a:lnTo>
                  <a:lnTo>
                    <a:pt x="17081" y="53085"/>
                  </a:lnTo>
                  <a:lnTo>
                    <a:pt x="16687" y="53085"/>
                  </a:lnTo>
                  <a:lnTo>
                    <a:pt x="17081" y="53085"/>
                  </a:lnTo>
                  <a:lnTo>
                    <a:pt x="17081" y="52704"/>
                  </a:lnTo>
                  <a:lnTo>
                    <a:pt x="16687" y="52704"/>
                  </a:lnTo>
                  <a:lnTo>
                    <a:pt x="17081" y="52514"/>
                  </a:lnTo>
                  <a:lnTo>
                    <a:pt x="16687" y="52514"/>
                  </a:lnTo>
                  <a:lnTo>
                    <a:pt x="16687" y="52120"/>
                  </a:lnTo>
                  <a:lnTo>
                    <a:pt x="16687" y="52514"/>
                  </a:lnTo>
                  <a:lnTo>
                    <a:pt x="16306" y="52514"/>
                  </a:lnTo>
                  <a:lnTo>
                    <a:pt x="15913" y="52514"/>
                  </a:lnTo>
                  <a:lnTo>
                    <a:pt x="15913" y="52120"/>
                  </a:lnTo>
                  <a:lnTo>
                    <a:pt x="15913" y="52514"/>
                  </a:lnTo>
                  <a:lnTo>
                    <a:pt x="15913" y="52120"/>
                  </a:lnTo>
                  <a:lnTo>
                    <a:pt x="15722" y="52120"/>
                  </a:lnTo>
                  <a:lnTo>
                    <a:pt x="15328" y="52120"/>
                  </a:lnTo>
                  <a:lnTo>
                    <a:pt x="15722" y="52120"/>
                  </a:lnTo>
                  <a:lnTo>
                    <a:pt x="15722" y="52514"/>
                  </a:lnTo>
                  <a:lnTo>
                    <a:pt x="15328" y="52514"/>
                  </a:lnTo>
                  <a:lnTo>
                    <a:pt x="15328" y="52120"/>
                  </a:lnTo>
                  <a:lnTo>
                    <a:pt x="14947" y="52120"/>
                  </a:lnTo>
                  <a:lnTo>
                    <a:pt x="14947" y="51739"/>
                  </a:lnTo>
                  <a:lnTo>
                    <a:pt x="14554" y="51739"/>
                  </a:lnTo>
                  <a:lnTo>
                    <a:pt x="14554" y="51358"/>
                  </a:lnTo>
                  <a:lnTo>
                    <a:pt x="14947" y="51358"/>
                  </a:lnTo>
                  <a:lnTo>
                    <a:pt x="14947" y="50965"/>
                  </a:lnTo>
                  <a:lnTo>
                    <a:pt x="14947" y="50584"/>
                  </a:lnTo>
                  <a:lnTo>
                    <a:pt x="14947" y="50965"/>
                  </a:lnTo>
                  <a:lnTo>
                    <a:pt x="14947" y="50584"/>
                  </a:lnTo>
                  <a:lnTo>
                    <a:pt x="14947" y="50965"/>
                  </a:lnTo>
                  <a:lnTo>
                    <a:pt x="14947" y="50584"/>
                  </a:lnTo>
                  <a:lnTo>
                    <a:pt x="14947" y="50203"/>
                  </a:lnTo>
                  <a:lnTo>
                    <a:pt x="15328" y="50203"/>
                  </a:lnTo>
                  <a:lnTo>
                    <a:pt x="14947" y="50203"/>
                  </a:lnTo>
                  <a:lnTo>
                    <a:pt x="14554" y="50203"/>
                  </a:lnTo>
                  <a:lnTo>
                    <a:pt x="14947" y="50203"/>
                  </a:lnTo>
                  <a:lnTo>
                    <a:pt x="14947" y="49822"/>
                  </a:lnTo>
                  <a:lnTo>
                    <a:pt x="15328" y="49822"/>
                  </a:lnTo>
                  <a:lnTo>
                    <a:pt x="15328" y="49428"/>
                  </a:lnTo>
                  <a:lnTo>
                    <a:pt x="15328" y="49047"/>
                  </a:lnTo>
                  <a:lnTo>
                    <a:pt x="15722" y="49047"/>
                  </a:lnTo>
                  <a:lnTo>
                    <a:pt x="15722" y="48666"/>
                  </a:lnTo>
                  <a:lnTo>
                    <a:pt x="15913" y="48666"/>
                  </a:lnTo>
                  <a:lnTo>
                    <a:pt x="15913" y="48285"/>
                  </a:lnTo>
                  <a:lnTo>
                    <a:pt x="15913" y="47891"/>
                  </a:lnTo>
                  <a:lnTo>
                    <a:pt x="15722" y="47891"/>
                  </a:lnTo>
                  <a:lnTo>
                    <a:pt x="15328" y="47891"/>
                  </a:lnTo>
                  <a:lnTo>
                    <a:pt x="15328" y="48285"/>
                  </a:lnTo>
                  <a:lnTo>
                    <a:pt x="14947" y="47891"/>
                  </a:lnTo>
                  <a:lnTo>
                    <a:pt x="14947" y="48285"/>
                  </a:lnTo>
                  <a:lnTo>
                    <a:pt x="14554" y="48285"/>
                  </a:lnTo>
                  <a:lnTo>
                    <a:pt x="14554" y="48666"/>
                  </a:lnTo>
                  <a:lnTo>
                    <a:pt x="14173" y="48666"/>
                  </a:lnTo>
                  <a:lnTo>
                    <a:pt x="14554" y="49047"/>
                  </a:lnTo>
                  <a:lnTo>
                    <a:pt x="14554" y="49428"/>
                  </a:lnTo>
                  <a:lnTo>
                    <a:pt x="14173" y="49428"/>
                  </a:lnTo>
                  <a:lnTo>
                    <a:pt x="14173" y="49047"/>
                  </a:lnTo>
                  <a:lnTo>
                    <a:pt x="13779" y="49047"/>
                  </a:lnTo>
                  <a:lnTo>
                    <a:pt x="13779" y="49428"/>
                  </a:lnTo>
                  <a:lnTo>
                    <a:pt x="13779" y="49822"/>
                  </a:lnTo>
                  <a:lnTo>
                    <a:pt x="13779" y="50203"/>
                  </a:lnTo>
                  <a:lnTo>
                    <a:pt x="13398" y="50203"/>
                  </a:lnTo>
                  <a:lnTo>
                    <a:pt x="13004" y="50203"/>
                  </a:lnTo>
                  <a:lnTo>
                    <a:pt x="12623" y="50203"/>
                  </a:lnTo>
                  <a:lnTo>
                    <a:pt x="12623" y="49822"/>
                  </a:lnTo>
                  <a:lnTo>
                    <a:pt x="13004" y="49822"/>
                  </a:lnTo>
                  <a:lnTo>
                    <a:pt x="13004" y="49428"/>
                  </a:lnTo>
                  <a:lnTo>
                    <a:pt x="12623" y="49428"/>
                  </a:lnTo>
                  <a:lnTo>
                    <a:pt x="13004" y="49428"/>
                  </a:lnTo>
                  <a:lnTo>
                    <a:pt x="12623" y="49428"/>
                  </a:lnTo>
                  <a:lnTo>
                    <a:pt x="13004" y="49047"/>
                  </a:lnTo>
                  <a:lnTo>
                    <a:pt x="12623" y="48666"/>
                  </a:lnTo>
                  <a:lnTo>
                    <a:pt x="12230" y="48666"/>
                  </a:lnTo>
                  <a:lnTo>
                    <a:pt x="11836" y="48666"/>
                  </a:lnTo>
                  <a:lnTo>
                    <a:pt x="11836" y="48285"/>
                  </a:lnTo>
                  <a:lnTo>
                    <a:pt x="11455" y="48285"/>
                  </a:lnTo>
                  <a:lnTo>
                    <a:pt x="10871" y="48285"/>
                  </a:lnTo>
                  <a:lnTo>
                    <a:pt x="10871" y="48666"/>
                  </a:lnTo>
                  <a:lnTo>
                    <a:pt x="10477" y="48666"/>
                  </a:lnTo>
                  <a:lnTo>
                    <a:pt x="10871" y="48285"/>
                  </a:lnTo>
                  <a:lnTo>
                    <a:pt x="10477" y="48666"/>
                  </a:lnTo>
                  <a:lnTo>
                    <a:pt x="10477" y="48285"/>
                  </a:lnTo>
                  <a:lnTo>
                    <a:pt x="10096" y="47891"/>
                  </a:lnTo>
                  <a:lnTo>
                    <a:pt x="10477" y="47891"/>
                  </a:lnTo>
                  <a:lnTo>
                    <a:pt x="10477" y="47701"/>
                  </a:lnTo>
                  <a:lnTo>
                    <a:pt x="10096" y="47701"/>
                  </a:lnTo>
                  <a:lnTo>
                    <a:pt x="9702" y="47891"/>
                  </a:lnTo>
                  <a:lnTo>
                    <a:pt x="9321" y="47891"/>
                  </a:lnTo>
                  <a:lnTo>
                    <a:pt x="9321" y="48285"/>
                  </a:lnTo>
                  <a:lnTo>
                    <a:pt x="8928" y="48285"/>
                  </a:lnTo>
                  <a:lnTo>
                    <a:pt x="8547" y="48285"/>
                  </a:lnTo>
                  <a:lnTo>
                    <a:pt x="8928" y="48666"/>
                  </a:lnTo>
                  <a:lnTo>
                    <a:pt x="8547" y="49047"/>
                  </a:lnTo>
                  <a:lnTo>
                    <a:pt x="8547" y="48666"/>
                  </a:lnTo>
                  <a:lnTo>
                    <a:pt x="8547" y="49047"/>
                  </a:lnTo>
                  <a:lnTo>
                    <a:pt x="8153" y="49047"/>
                  </a:lnTo>
                  <a:lnTo>
                    <a:pt x="7772" y="49047"/>
                  </a:lnTo>
                  <a:lnTo>
                    <a:pt x="7772" y="48666"/>
                  </a:lnTo>
                  <a:lnTo>
                    <a:pt x="7378" y="48666"/>
                  </a:lnTo>
                  <a:lnTo>
                    <a:pt x="6985" y="49047"/>
                  </a:lnTo>
                  <a:lnTo>
                    <a:pt x="6604" y="49047"/>
                  </a:lnTo>
                  <a:lnTo>
                    <a:pt x="6985" y="48666"/>
                  </a:lnTo>
                  <a:lnTo>
                    <a:pt x="6985" y="48285"/>
                  </a:lnTo>
                  <a:lnTo>
                    <a:pt x="6604" y="48666"/>
                  </a:lnTo>
                  <a:lnTo>
                    <a:pt x="6604" y="48285"/>
                  </a:lnTo>
                  <a:lnTo>
                    <a:pt x="6210" y="48285"/>
                  </a:lnTo>
                  <a:lnTo>
                    <a:pt x="6604" y="48285"/>
                  </a:lnTo>
                  <a:lnTo>
                    <a:pt x="6210" y="48285"/>
                  </a:lnTo>
                  <a:lnTo>
                    <a:pt x="6604" y="47891"/>
                  </a:lnTo>
                  <a:lnTo>
                    <a:pt x="6210" y="47891"/>
                  </a:lnTo>
                  <a:lnTo>
                    <a:pt x="6604" y="47891"/>
                  </a:lnTo>
                  <a:lnTo>
                    <a:pt x="6210" y="47701"/>
                  </a:lnTo>
                  <a:lnTo>
                    <a:pt x="6210" y="47891"/>
                  </a:lnTo>
                  <a:lnTo>
                    <a:pt x="6019" y="47891"/>
                  </a:lnTo>
                  <a:lnTo>
                    <a:pt x="5626" y="47701"/>
                  </a:lnTo>
                  <a:lnTo>
                    <a:pt x="5626" y="47891"/>
                  </a:lnTo>
                  <a:lnTo>
                    <a:pt x="5245" y="47891"/>
                  </a:lnTo>
                  <a:lnTo>
                    <a:pt x="4851" y="48285"/>
                  </a:lnTo>
                  <a:lnTo>
                    <a:pt x="4470" y="47891"/>
                  </a:lnTo>
                  <a:lnTo>
                    <a:pt x="4470" y="48285"/>
                  </a:lnTo>
                  <a:lnTo>
                    <a:pt x="4076" y="48285"/>
                  </a:lnTo>
                  <a:lnTo>
                    <a:pt x="4076" y="48666"/>
                  </a:lnTo>
                  <a:lnTo>
                    <a:pt x="3695" y="48666"/>
                  </a:lnTo>
                  <a:lnTo>
                    <a:pt x="3695" y="48285"/>
                  </a:lnTo>
                  <a:lnTo>
                    <a:pt x="3302" y="48285"/>
                  </a:lnTo>
                  <a:lnTo>
                    <a:pt x="2921" y="48666"/>
                  </a:lnTo>
                  <a:lnTo>
                    <a:pt x="2921" y="48285"/>
                  </a:lnTo>
                  <a:lnTo>
                    <a:pt x="2527" y="48285"/>
                  </a:lnTo>
                  <a:lnTo>
                    <a:pt x="2527" y="48666"/>
                  </a:lnTo>
                  <a:lnTo>
                    <a:pt x="2133" y="48666"/>
                  </a:lnTo>
                  <a:lnTo>
                    <a:pt x="1752" y="48285"/>
                  </a:lnTo>
                  <a:lnTo>
                    <a:pt x="1562" y="48666"/>
                  </a:lnTo>
                  <a:lnTo>
                    <a:pt x="1562" y="48285"/>
                  </a:lnTo>
                  <a:lnTo>
                    <a:pt x="1562" y="47891"/>
                  </a:lnTo>
                  <a:lnTo>
                    <a:pt x="1752" y="47701"/>
                  </a:lnTo>
                  <a:lnTo>
                    <a:pt x="2133" y="47701"/>
                  </a:lnTo>
                  <a:lnTo>
                    <a:pt x="2133" y="47320"/>
                  </a:lnTo>
                  <a:lnTo>
                    <a:pt x="2133" y="46926"/>
                  </a:lnTo>
                  <a:lnTo>
                    <a:pt x="1752" y="46926"/>
                  </a:lnTo>
                  <a:lnTo>
                    <a:pt x="1752" y="46545"/>
                  </a:lnTo>
                  <a:lnTo>
                    <a:pt x="1752" y="46926"/>
                  </a:lnTo>
                  <a:lnTo>
                    <a:pt x="1562" y="46926"/>
                  </a:lnTo>
                  <a:lnTo>
                    <a:pt x="1562" y="46545"/>
                  </a:lnTo>
                  <a:lnTo>
                    <a:pt x="1562" y="46164"/>
                  </a:lnTo>
                  <a:lnTo>
                    <a:pt x="1562" y="46545"/>
                  </a:lnTo>
                  <a:lnTo>
                    <a:pt x="1168" y="46164"/>
                  </a:lnTo>
                  <a:lnTo>
                    <a:pt x="787" y="46545"/>
                  </a:lnTo>
                  <a:lnTo>
                    <a:pt x="787" y="46164"/>
                  </a:lnTo>
                  <a:lnTo>
                    <a:pt x="1168" y="46164"/>
                  </a:lnTo>
                  <a:lnTo>
                    <a:pt x="787" y="46164"/>
                  </a:lnTo>
                  <a:lnTo>
                    <a:pt x="393" y="46164"/>
                  </a:lnTo>
                  <a:lnTo>
                    <a:pt x="393" y="45783"/>
                  </a:lnTo>
                  <a:lnTo>
                    <a:pt x="0" y="45783"/>
                  </a:lnTo>
                  <a:lnTo>
                    <a:pt x="0" y="45389"/>
                  </a:lnTo>
                  <a:lnTo>
                    <a:pt x="393" y="45389"/>
                  </a:lnTo>
                  <a:lnTo>
                    <a:pt x="787" y="45389"/>
                  </a:lnTo>
                  <a:lnTo>
                    <a:pt x="787" y="45008"/>
                  </a:lnTo>
                  <a:lnTo>
                    <a:pt x="393" y="45008"/>
                  </a:lnTo>
                  <a:lnTo>
                    <a:pt x="787" y="44627"/>
                  </a:lnTo>
                  <a:lnTo>
                    <a:pt x="1168" y="44627"/>
                  </a:lnTo>
                  <a:lnTo>
                    <a:pt x="1168" y="44234"/>
                  </a:lnTo>
                  <a:lnTo>
                    <a:pt x="1562" y="44234"/>
                  </a:lnTo>
                  <a:lnTo>
                    <a:pt x="1168" y="44234"/>
                  </a:lnTo>
                  <a:lnTo>
                    <a:pt x="1168" y="43853"/>
                  </a:lnTo>
                  <a:lnTo>
                    <a:pt x="1562" y="43853"/>
                  </a:lnTo>
                  <a:lnTo>
                    <a:pt x="1562" y="43472"/>
                  </a:lnTo>
                  <a:lnTo>
                    <a:pt x="1562" y="43091"/>
                  </a:lnTo>
                  <a:lnTo>
                    <a:pt x="1752" y="43091"/>
                  </a:lnTo>
                  <a:lnTo>
                    <a:pt x="2133" y="43091"/>
                  </a:lnTo>
                  <a:lnTo>
                    <a:pt x="2133" y="42887"/>
                  </a:lnTo>
                  <a:lnTo>
                    <a:pt x="2527" y="42887"/>
                  </a:lnTo>
                  <a:lnTo>
                    <a:pt x="2133" y="42887"/>
                  </a:lnTo>
                  <a:lnTo>
                    <a:pt x="2133" y="42506"/>
                  </a:lnTo>
                  <a:lnTo>
                    <a:pt x="2133" y="42887"/>
                  </a:lnTo>
                  <a:lnTo>
                    <a:pt x="2133" y="42506"/>
                  </a:lnTo>
                  <a:lnTo>
                    <a:pt x="2527" y="42506"/>
                  </a:lnTo>
                  <a:lnTo>
                    <a:pt x="2527" y="42125"/>
                  </a:lnTo>
                  <a:lnTo>
                    <a:pt x="2527" y="41744"/>
                  </a:lnTo>
                  <a:lnTo>
                    <a:pt x="2133" y="41744"/>
                  </a:lnTo>
                  <a:lnTo>
                    <a:pt x="2133" y="41351"/>
                  </a:lnTo>
                  <a:lnTo>
                    <a:pt x="2133" y="40970"/>
                  </a:lnTo>
                  <a:lnTo>
                    <a:pt x="2527" y="40970"/>
                  </a:lnTo>
                  <a:lnTo>
                    <a:pt x="2921" y="40970"/>
                  </a:lnTo>
                  <a:lnTo>
                    <a:pt x="2921" y="40589"/>
                  </a:lnTo>
                  <a:lnTo>
                    <a:pt x="3302" y="40589"/>
                  </a:lnTo>
                  <a:lnTo>
                    <a:pt x="2921" y="40589"/>
                  </a:lnTo>
                  <a:lnTo>
                    <a:pt x="3302" y="40589"/>
                  </a:lnTo>
                  <a:lnTo>
                    <a:pt x="3302" y="40195"/>
                  </a:lnTo>
                  <a:lnTo>
                    <a:pt x="2921" y="40195"/>
                  </a:lnTo>
                  <a:lnTo>
                    <a:pt x="2527" y="40589"/>
                  </a:lnTo>
                  <a:lnTo>
                    <a:pt x="2527" y="40195"/>
                  </a:lnTo>
                  <a:lnTo>
                    <a:pt x="2921" y="40195"/>
                  </a:lnTo>
                  <a:lnTo>
                    <a:pt x="3302" y="40195"/>
                  </a:lnTo>
                  <a:lnTo>
                    <a:pt x="3695" y="40195"/>
                  </a:lnTo>
                  <a:lnTo>
                    <a:pt x="3695" y="39814"/>
                  </a:lnTo>
                  <a:lnTo>
                    <a:pt x="3695" y="39433"/>
                  </a:lnTo>
                  <a:lnTo>
                    <a:pt x="3695" y="39039"/>
                  </a:lnTo>
                  <a:lnTo>
                    <a:pt x="4076" y="39039"/>
                  </a:lnTo>
                  <a:lnTo>
                    <a:pt x="4076" y="39433"/>
                  </a:lnTo>
                  <a:lnTo>
                    <a:pt x="4470" y="39433"/>
                  </a:lnTo>
                  <a:lnTo>
                    <a:pt x="4851" y="39814"/>
                  </a:lnTo>
                  <a:lnTo>
                    <a:pt x="4851" y="40195"/>
                  </a:lnTo>
                  <a:lnTo>
                    <a:pt x="5245" y="40195"/>
                  </a:lnTo>
                  <a:lnTo>
                    <a:pt x="5626" y="40195"/>
                  </a:lnTo>
                  <a:lnTo>
                    <a:pt x="7378" y="40195"/>
                  </a:lnTo>
                  <a:lnTo>
                    <a:pt x="7378" y="40589"/>
                  </a:lnTo>
                  <a:lnTo>
                    <a:pt x="6985" y="40589"/>
                  </a:lnTo>
                  <a:lnTo>
                    <a:pt x="7378" y="40589"/>
                  </a:lnTo>
                  <a:lnTo>
                    <a:pt x="6985" y="40589"/>
                  </a:lnTo>
                  <a:lnTo>
                    <a:pt x="7378" y="40970"/>
                  </a:lnTo>
                  <a:lnTo>
                    <a:pt x="7772" y="41351"/>
                  </a:lnTo>
                  <a:lnTo>
                    <a:pt x="8153" y="40589"/>
                  </a:lnTo>
                  <a:lnTo>
                    <a:pt x="8547" y="40589"/>
                  </a:lnTo>
                  <a:lnTo>
                    <a:pt x="8547" y="40195"/>
                  </a:lnTo>
                  <a:lnTo>
                    <a:pt x="8547" y="39814"/>
                  </a:lnTo>
                  <a:lnTo>
                    <a:pt x="8928" y="39814"/>
                  </a:lnTo>
                  <a:lnTo>
                    <a:pt x="8928" y="39433"/>
                  </a:lnTo>
                  <a:lnTo>
                    <a:pt x="9321" y="39039"/>
                  </a:lnTo>
                  <a:lnTo>
                    <a:pt x="9702" y="39039"/>
                  </a:lnTo>
                  <a:lnTo>
                    <a:pt x="9702" y="38658"/>
                  </a:lnTo>
                  <a:lnTo>
                    <a:pt x="10096" y="38658"/>
                  </a:lnTo>
                  <a:lnTo>
                    <a:pt x="10096" y="38468"/>
                  </a:lnTo>
                  <a:lnTo>
                    <a:pt x="9702" y="38468"/>
                  </a:lnTo>
                  <a:lnTo>
                    <a:pt x="10096" y="38468"/>
                  </a:lnTo>
                  <a:lnTo>
                    <a:pt x="10096" y="38087"/>
                  </a:lnTo>
                  <a:lnTo>
                    <a:pt x="10477" y="38087"/>
                  </a:lnTo>
                  <a:lnTo>
                    <a:pt x="10477" y="37693"/>
                  </a:lnTo>
                  <a:lnTo>
                    <a:pt x="10871" y="37693"/>
                  </a:lnTo>
                  <a:lnTo>
                    <a:pt x="11061" y="37693"/>
                  </a:lnTo>
                  <a:lnTo>
                    <a:pt x="11455" y="37693"/>
                  </a:lnTo>
                  <a:lnTo>
                    <a:pt x="11455" y="38087"/>
                  </a:lnTo>
                  <a:lnTo>
                    <a:pt x="11455" y="37693"/>
                  </a:lnTo>
                  <a:lnTo>
                    <a:pt x="11455" y="37312"/>
                  </a:lnTo>
                  <a:lnTo>
                    <a:pt x="11455" y="36931"/>
                  </a:lnTo>
                  <a:lnTo>
                    <a:pt x="11061" y="36550"/>
                  </a:lnTo>
                  <a:lnTo>
                    <a:pt x="11061" y="36156"/>
                  </a:lnTo>
                  <a:lnTo>
                    <a:pt x="10871" y="36156"/>
                  </a:lnTo>
                  <a:lnTo>
                    <a:pt x="10477" y="36156"/>
                  </a:lnTo>
                  <a:lnTo>
                    <a:pt x="10477" y="35775"/>
                  </a:lnTo>
                  <a:lnTo>
                    <a:pt x="10096" y="35775"/>
                  </a:lnTo>
                  <a:lnTo>
                    <a:pt x="10096" y="35394"/>
                  </a:lnTo>
                  <a:lnTo>
                    <a:pt x="10477" y="35394"/>
                  </a:lnTo>
                  <a:lnTo>
                    <a:pt x="9702" y="35001"/>
                  </a:lnTo>
                  <a:lnTo>
                    <a:pt x="8928" y="34239"/>
                  </a:lnTo>
                  <a:lnTo>
                    <a:pt x="8153" y="33845"/>
                  </a:lnTo>
                  <a:lnTo>
                    <a:pt x="7378" y="33654"/>
                  </a:lnTo>
                  <a:lnTo>
                    <a:pt x="6019" y="32892"/>
                  </a:lnTo>
                  <a:lnTo>
                    <a:pt x="6019" y="32499"/>
                  </a:lnTo>
                  <a:lnTo>
                    <a:pt x="5626" y="32499"/>
                  </a:lnTo>
                  <a:lnTo>
                    <a:pt x="5245" y="32499"/>
                  </a:lnTo>
                  <a:lnTo>
                    <a:pt x="5245" y="32892"/>
                  </a:lnTo>
                  <a:lnTo>
                    <a:pt x="5245" y="32499"/>
                  </a:lnTo>
                  <a:lnTo>
                    <a:pt x="5245" y="32118"/>
                  </a:lnTo>
                  <a:lnTo>
                    <a:pt x="4851" y="32118"/>
                  </a:lnTo>
                  <a:lnTo>
                    <a:pt x="4851" y="31737"/>
                  </a:lnTo>
                  <a:lnTo>
                    <a:pt x="5245" y="31737"/>
                  </a:lnTo>
                  <a:lnTo>
                    <a:pt x="4851" y="31343"/>
                  </a:lnTo>
                  <a:lnTo>
                    <a:pt x="5245" y="31343"/>
                  </a:lnTo>
                  <a:lnTo>
                    <a:pt x="4851" y="31343"/>
                  </a:lnTo>
                  <a:lnTo>
                    <a:pt x="5245" y="31343"/>
                  </a:lnTo>
                  <a:lnTo>
                    <a:pt x="5245" y="30962"/>
                  </a:lnTo>
                  <a:lnTo>
                    <a:pt x="5626" y="30581"/>
                  </a:lnTo>
                  <a:lnTo>
                    <a:pt x="5626" y="30200"/>
                  </a:lnTo>
                  <a:lnTo>
                    <a:pt x="6019" y="30200"/>
                  </a:lnTo>
                  <a:lnTo>
                    <a:pt x="6210" y="30200"/>
                  </a:lnTo>
                  <a:lnTo>
                    <a:pt x="6210" y="29806"/>
                  </a:lnTo>
                  <a:lnTo>
                    <a:pt x="6604" y="29425"/>
                  </a:lnTo>
                  <a:lnTo>
                    <a:pt x="6604" y="29044"/>
                  </a:lnTo>
                  <a:lnTo>
                    <a:pt x="6604" y="28854"/>
                  </a:lnTo>
                  <a:lnTo>
                    <a:pt x="6985" y="28854"/>
                  </a:lnTo>
                  <a:lnTo>
                    <a:pt x="6985" y="29044"/>
                  </a:lnTo>
                  <a:lnTo>
                    <a:pt x="6985" y="28854"/>
                  </a:lnTo>
                  <a:lnTo>
                    <a:pt x="7378" y="28854"/>
                  </a:lnTo>
                  <a:lnTo>
                    <a:pt x="6985" y="28460"/>
                  </a:lnTo>
                  <a:lnTo>
                    <a:pt x="6985" y="28854"/>
                  </a:lnTo>
                  <a:lnTo>
                    <a:pt x="6985" y="28460"/>
                  </a:lnTo>
                  <a:lnTo>
                    <a:pt x="6985" y="28854"/>
                  </a:lnTo>
                  <a:lnTo>
                    <a:pt x="6604" y="28854"/>
                  </a:lnTo>
                  <a:lnTo>
                    <a:pt x="6985" y="28460"/>
                  </a:lnTo>
                  <a:lnTo>
                    <a:pt x="6985" y="28079"/>
                  </a:lnTo>
                  <a:lnTo>
                    <a:pt x="7378" y="28079"/>
                  </a:lnTo>
                  <a:lnTo>
                    <a:pt x="7378" y="28460"/>
                  </a:lnTo>
                  <a:lnTo>
                    <a:pt x="7378" y="28079"/>
                  </a:lnTo>
                  <a:lnTo>
                    <a:pt x="7772" y="28460"/>
                  </a:lnTo>
                  <a:lnTo>
                    <a:pt x="8153" y="28460"/>
                  </a:lnTo>
                  <a:lnTo>
                    <a:pt x="8547" y="28460"/>
                  </a:lnTo>
                  <a:lnTo>
                    <a:pt x="8547" y="28079"/>
                  </a:lnTo>
                  <a:lnTo>
                    <a:pt x="8547" y="27698"/>
                  </a:lnTo>
                  <a:lnTo>
                    <a:pt x="8547" y="27304"/>
                  </a:lnTo>
                  <a:lnTo>
                    <a:pt x="8928" y="27304"/>
                  </a:lnTo>
                  <a:lnTo>
                    <a:pt x="9321" y="26923"/>
                  </a:lnTo>
                  <a:lnTo>
                    <a:pt x="9702" y="26542"/>
                  </a:lnTo>
                  <a:lnTo>
                    <a:pt x="10096" y="26542"/>
                  </a:lnTo>
                  <a:lnTo>
                    <a:pt x="9702" y="26923"/>
                  </a:lnTo>
                  <a:lnTo>
                    <a:pt x="10477" y="26923"/>
                  </a:lnTo>
                  <a:lnTo>
                    <a:pt x="10871" y="26923"/>
                  </a:lnTo>
                  <a:lnTo>
                    <a:pt x="11061" y="26923"/>
                  </a:lnTo>
                  <a:lnTo>
                    <a:pt x="11455" y="27304"/>
                  </a:lnTo>
                  <a:lnTo>
                    <a:pt x="11836" y="27304"/>
                  </a:lnTo>
                  <a:lnTo>
                    <a:pt x="12230" y="26542"/>
                  </a:lnTo>
                  <a:lnTo>
                    <a:pt x="12623" y="26161"/>
                  </a:lnTo>
                  <a:lnTo>
                    <a:pt x="13004" y="26161"/>
                  </a:lnTo>
                  <a:lnTo>
                    <a:pt x="13004" y="25768"/>
                  </a:lnTo>
                  <a:lnTo>
                    <a:pt x="13398" y="25768"/>
                  </a:lnTo>
                  <a:lnTo>
                    <a:pt x="13398" y="25387"/>
                  </a:lnTo>
                  <a:lnTo>
                    <a:pt x="13779" y="25768"/>
                  </a:lnTo>
                  <a:lnTo>
                    <a:pt x="13779" y="26161"/>
                  </a:lnTo>
                  <a:lnTo>
                    <a:pt x="14173" y="26161"/>
                  </a:lnTo>
                  <a:lnTo>
                    <a:pt x="14554" y="26161"/>
                  </a:lnTo>
                  <a:lnTo>
                    <a:pt x="14554" y="25768"/>
                  </a:lnTo>
                  <a:lnTo>
                    <a:pt x="14947" y="25768"/>
                  </a:lnTo>
                  <a:lnTo>
                    <a:pt x="14554" y="25768"/>
                  </a:lnTo>
                  <a:lnTo>
                    <a:pt x="14554" y="25387"/>
                  </a:lnTo>
                  <a:lnTo>
                    <a:pt x="14947" y="25387"/>
                  </a:lnTo>
                  <a:lnTo>
                    <a:pt x="14947" y="25006"/>
                  </a:lnTo>
                  <a:lnTo>
                    <a:pt x="14554" y="25006"/>
                  </a:lnTo>
                  <a:lnTo>
                    <a:pt x="14947" y="25006"/>
                  </a:lnTo>
                  <a:lnTo>
                    <a:pt x="14947" y="24625"/>
                  </a:lnTo>
                  <a:lnTo>
                    <a:pt x="15328" y="24625"/>
                  </a:lnTo>
                  <a:lnTo>
                    <a:pt x="14947" y="24625"/>
                  </a:lnTo>
                  <a:lnTo>
                    <a:pt x="15328" y="24625"/>
                  </a:lnTo>
                  <a:lnTo>
                    <a:pt x="15722" y="24625"/>
                  </a:lnTo>
                  <a:lnTo>
                    <a:pt x="15722" y="25006"/>
                  </a:lnTo>
                  <a:lnTo>
                    <a:pt x="15913" y="25006"/>
                  </a:lnTo>
                  <a:lnTo>
                    <a:pt x="15913" y="25387"/>
                  </a:lnTo>
                  <a:lnTo>
                    <a:pt x="16306" y="25387"/>
                  </a:lnTo>
                  <a:lnTo>
                    <a:pt x="16687" y="25387"/>
                  </a:lnTo>
                  <a:lnTo>
                    <a:pt x="17081" y="25387"/>
                  </a:lnTo>
                  <a:lnTo>
                    <a:pt x="17081" y="25006"/>
                  </a:lnTo>
                  <a:lnTo>
                    <a:pt x="17081" y="24625"/>
                  </a:lnTo>
                  <a:lnTo>
                    <a:pt x="17081" y="24231"/>
                  </a:lnTo>
                  <a:lnTo>
                    <a:pt x="17081" y="24041"/>
                  </a:lnTo>
                  <a:lnTo>
                    <a:pt x="17462" y="24041"/>
                  </a:lnTo>
                  <a:lnTo>
                    <a:pt x="17462" y="23660"/>
                  </a:lnTo>
                  <a:lnTo>
                    <a:pt x="17081" y="23660"/>
                  </a:lnTo>
                  <a:lnTo>
                    <a:pt x="17462" y="23660"/>
                  </a:lnTo>
                  <a:lnTo>
                    <a:pt x="17081" y="23660"/>
                  </a:lnTo>
                  <a:lnTo>
                    <a:pt x="17462" y="23266"/>
                  </a:lnTo>
                  <a:lnTo>
                    <a:pt x="17081" y="23266"/>
                  </a:lnTo>
                  <a:lnTo>
                    <a:pt x="17081" y="22885"/>
                  </a:lnTo>
                  <a:lnTo>
                    <a:pt x="17462" y="22885"/>
                  </a:lnTo>
                  <a:lnTo>
                    <a:pt x="17462" y="22504"/>
                  </a:lnTo>
                  <a:lnTo>
                    <a:pt x="17856" y="22504"/>
                  </a:lnTo>
                  <a:lnTo>
                    <a:pt x="17462" y="22504"/>
                  </a:lnTo>
                  <a:lnTo>
                    <a:pt x="17081" y="22504"/>
                  </a:lnTo>
                  <a:lnTo>
                    <a:pt x="16687" y="22123"/>
                  </a:lnTo>
                  <a:lnTo>
                    <a:pt x="16687" y="21729"/>
                  </a:lnTo>
                  <a:lnTo>
                    <a:pt x="16687" y="22123"/>
                  </a:lnTo>
                  <a:lnTo>
                    <a:pt x="16687" y="21729"/>
                  </a:lnTo>
                  <a:lnTo>
                    <a:pt x="16687" y="21348"/>
                  </a:lnTo>
                  <a:lnTo>
                    <a:pt x="16306" y="20967"/>
                  </a:lnTo>
                  <a:lnTo>
                    <a:pt x="16687" y="20967"/>
                  </a:lnTo>
                  <a:lnTo>
                    <a:pt x="16687" y="20573"/>
                  </a:lnTo>
                  <a:lnTo>
                    <a:pt x="17081" y="20573"/>
                  </a:lnTo>
                  <a:lnTo>
                    <a:pt x="17462" y="19430"/>
                  </a:lnTo>
                  <a:lnTo>
                    <a:pt x="16687" y="18846"/>
                  </a:lnTo>
                  <a:lnTo>
                    <a:pt x="16687" y="18465"/>
                  </a:lnTo>
                  <a:lnTo>
                    <a:pt x="17081" y="18465"/>
                  </a:lnTo>
                  <a:lnTo>
                    <a:pt x="18630" y="16154"/>
                  </a:lnTo>
                  <a:lnTo>
                    <a:pt x="19405" y="15379"/>
                  </a:lnTo>
                  <a:lnTo>
                    <a:pt x="19799" y="14617"/>
                  </a:lnTo>
                  <a:lnTo>
                    <a:pt x="18630" y="14427"/>
                  </a:lnTo>
                  <a:lnTo>
                    <a:pt x="18630" y="14033"/>
                  </a:lnTo>
                  <a:lnTo>
                    <a:pt x="19405" y="12496"/>
                  </a:lnTo>
                  <a:lnTo>
                    <a:pt x="19799" y="12115"/>
                  </a:lnTo>
                  <a:lnTo>
                    <a:pt x="20180" y="11734"/>
                  </a:lnTo>
                  <a:lnTo>
                    <a:pt x="20764" y="10579"/>
                  </a:lnTo>
                  <a:lnTo>
                    <a:pt x="21158" y="10185"/>
                  </a:lnTo>
                  <a:lnTo>
                    <a:pt x="20383" y="9804"/>
                  </a:lnTo>
                  <a:lnTo>
                    <a:pt x="20180" y="10185"/>
                  </a:lnTo>
                  <a:lnTo>
                    <a:pt x="19799" y="10185"/>
                  </a:lnTo>
                  <a:lnTo>
                    <a:pt x="19405" y="10185"/>
                  </a:lnTo>
                  <a:lnTo>
                    <a:pt x="19405" y="9804"/>
                  </a:lnTo>
                  <a:lnTo>
                    <a:pt x="19024" y="9804"/>
                  </a:lnTo>
                  <a:lnTo>
                    <a:pt x="19024" y="9613"/>
                  </a:lnTo>
                  <a:lnTo>
                    <a:pt x="18630" y="9613"/>
                  </a:lnTo>
                  <a:lnTo>
                    <a:pt x="18630" y="9804"/>
                  </a:lnTo>
                  <a:lnTo>
                    <a:pt x="18630" y="9613"/>
                  </a:lnTo>
                  <a:lnTo>
                    <a:pt x="18630" y="9232"/>
                  </a:lnTo>
                  <a:lnTo>
                    <a:pt x="18249" y="9232"/>
                  </a:lnTo>
                  <a:lnTo>
                    <a:pt x="18249" y="8839"/>
                  </a:lnTo>
                  <a:lnTo>
                    <a:pt x="17856" y="8839"/>
                  </a:lnTo>
                  <a:lnTo>
                    <a:pt x="17856" y="8458"/>
                  </a:lnTo>
                  <a:lnTo>
                    <a:pt x="17462" y="8458"/>
                  </a:lnTo>
                  <a:lnTo>
                    <a:pt x="17856" y="8458"/>
                  </a:lnTo>
                  <a:lnTo>
                    <a:pt x="17856" y="8077"/>
                  </a:lnTo>
                  <a:lnTo>
                    <a:pt x="17856" y="7683"/>
                  </a:lnTo>
                  <a:lnTo>
                    <a:pt x="18249" y="7302"/>
                  </a:lnTo>
                  <a:lnTo>
                    <a:pt x="17856" y="6921"/>
                  </a:lnTo>
                  <a:lnTo>
                    <a:pt x="18249" y="6540"/>
                  </a:lnTo>
                  <a:lnTo>
                    <a:pt x="18249" y="6921"/>
                  </a:lnTo>
                  <a:lnTo>
                    <a:pt x="18630" y="6921"/>
                  </a:lnTo>
                  <a:lnTo>
                    <a:pt x="19024" y="6921"/>
                  </a:lnTo>
                  <a:lnTo>
                    <a:pt x="19024" y="7302"/>
                  </a:lnTo>
                  <a:lnTo>
                    <a:pt x="19405" y="7302"/>
                  </a:lnTo>
                  <a:lnTo>
                    <a:pt x="19799" y="7302"/>
                  </a:lnTo>
                  <a:lnTo>
                    <a:pt x="20180" y="7683"/>
                  </a:lnTo>
                  <a:lnTo>
                    <a:pt x="20383" y="8077"/>
                  </a:lnTo>
                  <a:lnTo>
                    <a:pt x="21158" y="7683"/>
                  </a:lnTo>
                  <a:lnTo>
                    <a:pt x="21158" y="7302"/>
                  </a:lnTo>
                  <a:lnTo>
                    <a:pt x="21539" y="6921"/>
                  </a:lnTo>
                  <a:lnTo>
                    <a:pt x="21158" y="6921"/>
                  </a:lnTo>
                  <a:lnTo>
                    <a:pt x="21158" y="6540"/>
                  </a:lnTo>
                  <a:lnTo>
                    <a:pt x="21539" y="6540"/>
                  </a:lnTo>
                  <a:lnTo>
                    <a:pt x="21932" y="6540"/>
                  </a:lnTo>
                  <a:lnTo>
                    <a:pt x="22313" y="6540"/>
                  </a:lnTo>
                  <a:lnTo>
                    <a:pt x="21932" y="6146"/>
                  </a:lnTo>
                  <a:lnTo>
                    <a:pt x="22313" y="5765"/>
                  </a:lnTo>
                  <a:lnTo>
                    <a:pt x="22313" y="6146"/>
                  </a:lnTo>
                  <a:lnTo>
                    <a:pt x="22707" y="6146"/>
                  </a:lnTo>
                  <a:lnTo>
                    <a:pt x="22707" y="5765"/>
                  </a:lnTo>
                  <a:lnTo>
                    <a:pt x="22707" y="5384"/>
                  </a:lnTo>
                  <a:lnTo>
                    <a:pt x="23101" y="5384"/>
                  </a:lnTo>
                  <a:lnTo>
                    <a:pt x="23482" y="5384"/>
                  </a:lnTo>
                  <a:lnTo>
                    <a:pt x="23482" y="5003"/>
                  </a:lnTo>
                  <a:lnTo>
                    <a:pt x="23482" y="5384"/>
                  </a:lnTo>
                  <a:lnTo>
                    <a:pt x="23876" y="5384"/>
                  </a:lnTo>
                  <a:lnTo>
                    <a:pt x="23482" y="5003"/>
                  </a:lnTo>
                  <a:lnTo>
                    <a:pt x="23876" y="5003"/>
                  </a:lnTo>
                  <a:lnTo>
                    <a:pt x="23876" y="4800"/>
                  </a:lnTo>
                  <a:lnTo>
                    <a:pt x="24257" y="4800"/>
                  </a:lnTo>
                  <a:lnTo>
                    <a:pt x="23876" y="4800"/>
                  </a:lnTo>
                  <a:lnTo>
                    <a:pt x="24257" y="4800"/>
                  </a:lnTo>
                  <a:lnTo>
                    <a:pt x="23876" y="4419"/>
                  </a:lnTo>
                  <a:lnTo>
                    <a:pt x="24257" y="4419"/>
                  </a:lnTo>
                  <a:lnTo>
                    <a:pt x="23876" y="4038"/>
                  </a:lnTo>
                  <a:lnTo>
                    <a:pt x="23876" y="4419"/>
                  </a:lnTo>
                  <a:lnTo>
                    <a:pt x="23876" y="4038"/>
                  </a:lnTo>
                  <a:lnTo>
                    <a:pt x="24257" y="4038"/>
                  </a:lnTo>
                  <a:lnTo>
                    <a:pt x="24257" y="3644"/>
                  </a:lnTo>
                  <a:lnTo>
                    <a:pt x="24650" y="3644"/>
                  </a:lnTo>
                  <a:lnTo>
                    <a:pt x="24650" y="3263"/>
                  </a:lnTo>
                  <a:lnTo>
                    <a:pt x="25031" y="3263"/>
                  </a:lnTo>
                  <a:lnTo>
                    <a:pt x="25234" y="2501"/>
                  </a:lnTo>
                  <a:lnTo>
                    <a:pt x="25615" y="2501"/>
                  </a:lnTo>
                  <a:lnTo>
                    <a:pt x="25615" y="2108"/>
                  </a:lnTo>
                  <a:lnTo>
                    <a:pt x="26390" y="965"/>
                  </a:lnTo>
                  <a:lnTo>
                    <a:pt x="26784" y="965"/>
                  </a:lnTo>
                  <a:lnTo>
                    <a:pt x="26784" y="571"/>
                  </a:lnTo>
                  <a:lnTo>
                    <a:pt x="27165" y="571"/>
                  </a:lnTo>
                  <a:lnTo>
                    <a:pt x="27559" y="571"/>
                  </a:lnTo>
                  <a:lnTo>
                    <a:pt x="27559" y="190"/>
                  </a:lnTo>
                  <a:lnTo>
                    <a:pt x="27559" y="0"/>
                  </a:lnTo>
                  <a:lnTo>
                    <a:pt x="28727" y="571"/>
                  </a:lnTo>
                  <a:lnTo>
                    <a:pt x="28727" y="965"/>
                  </a:lnTo>
                  <a:lnTo>
                    <a:pt x="29108" y="965"/>
                  </a:lnTo>
                  <a:lnTo>
                    <a:pt x="29883" y="965"/>
                  </a:lnTo>
                  <a:lnTo>
                    <a:pt x="29883" y="1346"/>
                  </a:lnTo>
                  <a:lnTo>
                    <a:pt x="29883" y="1727"/>
                  </a:lnTo>
                  <a:lnTo>
                    <a:pt x="30086" y="1727"/>
                  </a:lnTo>
                  <a:lnTo>
                    <a:pt x="30467" y="2108"/>
                  </a:lnTo>
                  <a:lnTo>
                    <a:pt x="30467" y="2501"/>
                  </a:lnTo>
                  <a:lnTo>
                    <a:pt x="30861" y="2501"/>
                  </a:lnTo>
                  <a:lnTo>
                    <a:pt x="31242" y="2882"/>
                  </a:lnTo>
                  <a:lnTo>
                    <a:pt x="30861" y="3644"/>
                  </a:lnTo>
                  <a:lnTo>
                    <a:pt x="30467" y="3644"/>
                  </a:lnTo>
                  <a:lnTo>
                    <a:pt x="30467" y="4038"/>
                  </a:lnTo>
                  <a:lnTo>
                    <a:pt x="31635" y="5003"/>
                  </a:lnTo>
                  <a:lnTo>
                    <a:pt x="32410" y="57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4060539" y="2066928"/>
              <a:ext cx="50800" cy="28575"/>
            </a:xfrm>
            <a:custGeom>
              <a:avLst/>
              <a:gdLst/>
              <a:ahLst/>
              <a:cxnLst/>
              <a:rect l="l" t="t" r="r" b="b"/>
              <a:pathLst>
                <a:path w="50800" h="28575">
                  <a:moveTo>
                    <a:pt x="22009" y="27939"/>
                  </a:moveTo>
                  <a:lnTo>
                    <a:pt x="19672" y="27939"/>
                  </a:lnTo>
                  <a:lnTo>
                    <a:pt x="20053" y="28320"/>
                  </a:lnTo>
                  <a:lnTo>
                    <a:pt x="21615" y="28320"/>
                  </a:lnTo>
                  <a:lnTo>
                    <a:pt x="22009" y="27939"/>
                  </a:lnTo>
                  <a:close/>
                </a:path>
                <a:path w="50800" h="28575">
                  <a:moveTo>
                    <a:pt x="22783" y="27939"/>
                  </a:moveTo>
                  <a:lnTo>
                    <a:pt x="22390" y="27939"/>
                  </a:lnTo>
                  <a:lnTo>
                    <a:pt x="22390" y="28320"/>
                  </a:lnTo>
                  <a:lnTo>
                    <a:pt x="22783" y="27939"/>
                  </a:lnTo>
                  <a:close/>
                </a:path>
                <a:path w="50800" h="28575">
                  <a:moveTo>
                    <a:pt x="23177" y="27939"/>
                  </a:moveTo>
                  <a:lnTo>
                    <a:pt x="22783" y="27939"/>
                  </a:lnTo>
                  <a:lnTo>
                    <a:pt x="22783" y="28320"/>
                  </a:lnTo>
                  <a:lnTo>
                    <a:pt x="23177" y="27939"/>
                  </a:lnTo>
                  <a:close/>
                </a:path>
                <a:path w="50800" h="28575">
                  <a:moveTo>
                    <a:pt x="27647" y="24764"/>
                  </a:moveTo>
                  <a:lnTo>
                    <a:pt x="18694" y="24764"/>
                  </a:lnTo>
                  <a:lnTo>
                    <a:pt x="18694" y="25145"/>
                  </a:lnTo>
                  <a:lnTo>
                    <a:pt x="18300" y="25272"/>
                  </a:lnTo>
                  <a:lnTo>
                    <a:pt x="18694" y="25272"/>
                  </a:lnTo>
                  <a:lnTo>
                    <a:pt x="18694" y="25653"/>
                  </a:lnTo>
                  <a:lnTo>
                    <a:pt x="19088" y="25653"/>
                  </a:lnTo>
                  <a:lnTo>
                    <a:pt x="18694" y="26034"/>
                  </a:lnTo>
                  <a:lnTo>
                    <a:pt x="18694" y="26415"/>
                  </a:lnTo>
                  <a:lnTo>
                    <a:pt x="19088" y="26796"/>
                  </a:lnTo>
                  <a:lnTo>
                    <a:pt x="19088" y="27939"/>
                  </a:lnTo>
                  <a:lnTo>
                    <a:pt x="19278" y="27558"/>
                  </a:lnTo>
                  <a:lnTo>
                    <a:pt x="23761" y="27558"/>
                  </a:lnTo>
                  <a:lnTo>
                    <a:pt x="24142" y="27177"/>
                  </a:lnTo>
                  <a:lnTo>
                    <a:pt x="24536" y="27177"/>
                  </a:lnTo>
                  <a:lnTo>
                    <a:pt x="24930" y="26796"/>
                  </a:lnTo>
                  <a:lnTo>
                    <a:pt x="26479" y="26796"/>
                  </a:lnTo>
                  <a:lnTo>
                    <a:pt x="27266" y="26034"/>
                  </a:lnTo>
                  <a:lnTo>
                    <a:pt x="27647" y="26034"/>
                  </a:lnTo>
                  <a:lnTo>
                    <a:pt x="27647" y="24764"/>
                  </a:lnTo>
                  <a:close/>
                </a:path>
                <a:path w="50800" h="28575">
                  <a:moveTo>
                    <a:pt x="23558" y="27558"/>
                  </a:moveTo>
                  <a:lnTo>
                    <a:pt x="19278" y="27558"/>
                  </a:lnTo>
                  <a:lnTo>
                    <a:pt x="19278" y="27939"/>
                  </a:lnTo>
                  <a:lnTo>
                    <a:pt x="23558" y="27939"/>
                  </a:lnTo>
                  <a:lnTo>
                    <a:pt x="23558" y="27558"/>
                  </a:lnTo>
                  <a:close/>
                </a:path>
                <a:path w="50800" h="28575">
                  <a:moveTo>
                    <a:pt x="23761" y="27558"/>
                  </a:moveTo>
                  <a:lnTo>
                    <a:pt x="23558" y="27558"/>
                  </a:lnTo>
                  <a:lnTo>
                    <a:pt x="23761" y="27939"/>
                  </a:lnTo>
                  <a:lnTo>
                    <a:pt x="23761" y="27558"/>
                  </a:lnTo>
                  <a:close/>
                </a:path>
                <a:path w="50800" h="28575">
                  <a:moveTo>
                    <a:pt x="36614" y="27558"/>
                  </a:moveTo>
                  <a:lnTo>
                    <a:pt x="36220" y="27558"/>
                  </a:lnTo>
                  <a:lnTo>
                    <a:pt x="36614" y="27939"/>
                  </a:lnTo>
                  <a:lnTo>
                    <a:pt x="36995" y="27939"/>
                  </a:lnTo>
                  <a:lnTo>
                    <a:pt x="36614" y="27558"/>
                  </a:lnTo>
                  <a:close/>
                </a:path>
                <a:path w="50800" h="28575">
                  <a:moveTo>
                    <a:pt x="40309" y="23621"/>
                  </a:moveTo>
                  <a:lnTo>
                    <a:pt x="29794" y="23621"/>
                  </a:lnTo>
                  <a:lnTo>
                    <a:pt x="29794" y="24002"/>
                  </a:lnTo>
                  <a:lnTo>
                    <a:pt x="30187" y="24002"/>
                  </a:lnTo>
                  <a:lnTo>
                    <a:pt x="30962" y="24383"/>
                  </a:lnTo>
                  <a:lnTo>
                    <a:pt x="30568" y="25145"/>
                  </a:lnTo>
                  <a:lnTo>
                    <a:pt x="30962" y="25145"/>
                  </a:lnTo>
                  <a:lnTo>
                    <a:pt x="30962" y="25272"/>
                  </a:lnTo>
                  <a:lnTo>
                    <a:pt x="32131" y="25653"/>
                  </a:lnTo>
                  <a:lnTo>
                    <a:pt x="32131" y="26034"/>
                  </a:lnTo>
                  <a:lnTo>
                    <a:pt x="31737" y="26034"/>
                  </a:lnTo>
                  <a:lnTo>
                    <a:pt x="31737" y="27177"/>
                  </a:lnTo>
                  <a:lnTo>
                    <a:pt x="32131" y="27558"/>
                  </a:lnTo>
                  <a:lnTo>
                    <a:pt x="32524" y="27558"/>
                  </a:lnTo>
                  <a:lnTo>
                    <a:pt x="32524" y="27177"/>
                  </a:lnTo>
                  <a:lnTo>
                    <a:pt x="32905" y="27177"/>
                  </a:lnTo>
                  <a:lnTo>
                    <a:pt x="32905" y="26796"/>
                  </a:lnTo>
                  <a:lnTo>
                    <a:pt x="33489" y="26796"/>
                  </a:lnTo>
                  <a:lnTo>
                    <a:pt x="33489" y="26415"/>
                  </a:lnTo>
                  <a:lnTo>
                    <a:pt x="37973" y="26415"/>
                  </a:lnTo>
                  <a:lnTo>
                    <a:pt x="37973" y="26034"/>
                  </a:lnTo>
                  <a:lnTo>
                    <a:pt x="38354" y="25653"/>
                  </a:lnTo>
                  <a:lnTo>
                    <a:pt x="38354" y="25145"/>
                  </a:lnTo>
                  <a:lnTo>
                    <a:pt x="38747" y="24764"/>
                  </a:lnTo>
                  <a:lnTo>
                    <a:pt x="38747" y="24383"/>
                  </a:lnTo>
                  <a:lnTo>
                    <a:pt x="40309" y="24383"/>
                  </a:lnTo>
                  <a:lnTo>
                    <a:pt x="40309" y="23621"/>
                  </a:lnTo>
                  <a:close/>
                </a:path>
                <a:path w="50800" h="28575">
                  <a:moveTo>
                    <a:pt x="37388" y="26415"/>
                  </a:moveTo>
                  <a:lnTo>
                    <a:pt x="33883" y="26415"/>
                  </a:lnTo>
                  <a:lnTo>
                    <a:pt x="33883" y="26796"/>
                  </a:lnTo>
                  <a:lnTo>
                    <a:pt x="34658" y="26796"/>
                  </a:lnTo>
                  <a:lnTo>
                    <a:pt x="35052" y="27177"/>
                  </a:lnTo>
                  <a:lnTo>
                    <a:pt x="35826" y="27558"/>
                  </a:lnTo>
                  <a:lnTo>
                    <a:pt x="36995" y="27558"/>
                  </a:lnTo>
                  <a:lnTo>
                    <a:pt x="36995" y="27177"/>
                  </a:lnTo>
                  <a:lnTo>
                    <a:pt x="37388" y="26796"/>
                  </a:lnTo>
                  <a:lnTo>
                    <a:pt x="37388" y="26415"/>
                  </a:lnTo>
                  <a:close/>
                </a:path>
                <a:path w="50800" h="28575">
                  <a:moveTo>
                    <a:pt x="26098" y="26796"/>
                  </a:moveTo>
                  <a:lnTo>
                    <a:pt x="24930" y="26796"/>
                  </a:lnTo>
                  <a:lnTo>
                    <a:pt x="24930" y="27177"/>
                  </a:lnTo>
                  <a:lnTo>
                    <a:pt x="26098" y="27177"/>
                  </a:lnTo>
                  <a:lnTo>
                    <a:pt x="26098" y="26796"/>
                  </a:lnTo>
                  <a:close/>
                </a:path>
                <a:path w="50800" h="28575">
                  <a:moveTo>
                    <a:pt x="33299" y="26796"/>
                  </a:moveTo>
                  <a:lnTo>
                    <a:pt x="32905" y="26796"/>
                  </a:lnTo>
                  <a:lnTo>
                    <a:pt x="33299" y="27177"/>
                  </a:lnTo>
                  <a:lnTo>
                    <a:pt x="33299" y="26796"/>
                  </a:lnTo>
                  <a:close/>
                </a:path>
                <a:path w="50800" h="28575">
                  <a:moveTo>
                    <a:pt x="15189" y="25653"/>
                  </a:moveTo>
                  <a:lnTo>
                    <a:pt x="14414" y="25653"/>
                  </a:lnTo>
                  <a:lnTo>
                    <a:pt x="15189" y="26034"/>
                  </a:lnTo>
                  <a:lnTo>
                    <a:pt x="15189" y="25653"/>
                  </a:lnTo>
                  <a:close/>
                </a:path>
                <a:path w="50800" h="28575">
                  <a:moveTo>
                    <a:pt x="28435" y="24002"/>
                  </a:moveTo>
                  <a:lnTo>
                    <a:pt x="16751" y="24002"/>
                  </a:lnTo>
                  <a:lnTo>
                    <a:pt x="16751" y="24383"/>
                  </a:lnTo>
                  <a:lnTo>
                    <a:pt x="16357" y="24764"/>
                  </a:lnTo>
                  <a:lnTo>
                    <a:pt x="16357" y="25145"/>
                  </a:lnTo>
                  <a:lnTo>
                    <a:pt x="15963" y="25272"/>
                  </a:lnTo>
                  <a:lnTo>
                    <a:pt x="15582" y="25653"/>
                  </a:lnTo>
                  <a:lnTo>
                    <a:pt x="15963" y="26034"/>
                  </a:lnTo>
                  <a:lnTo>
                    <a:pt x="16357" y="26034"/>
                  </a:lnTo>
                  <a:lnTo>
                    <a:pt x="16751" y="25653"/>
                  </a:lnTo>
                  <a:lnTo>
                    <a:pt x="16751" y="25272"/>
                  </a:lnTo>
                  <a:lnTo>
                    <a:pt x="17132" y="25272"/>
                  </a:lnTo>
                  <a:lnTo>
                    <a:pt x="17132" y="25145"/>
                  </a:lnTo>
                  <a:lnTo>
                    <a:pt x="18300" y="25145"/>
                  </a:lnTo>
                  <a:lnTo>
                    <a:pt x="18300" y="24764"/>
                  </a:lnTo>
                  <a:lnTo>
                    <a:pt x="28041" y="24764"/>
                  </a:lnTo>
                  <a:lnTo>
                    <a:pt x="28041" y="24383"/>
                  </a:lnTo>
                  <a:lnTo>
                    <a:pt x="28435" y="24002"/>
                  </a:lnTo>
                  <a:close/>
                </a:path>
                <a:path w="50800" h="28575">
                  <a:moveTo>
                    <a:pt x="16751" y="24002"/>
                  </a:moveTo>
                  <a:lnTo>
                    <a:pt x="14211" y="24002"/>
                  </a:lnTo>
                  <a:lnTo>
                    <a:pt x="14211" y="24383"/>
                  </a:lnTo>
                  <a:lnTo>
                    <a:pt x="13830" y="24383"/>
                  </a:lnTo>
                  <a:lnTo>
                    <a:pt x="13830" y="24764"/>
                  </a:lnTo>
                  <a:lnTo>
                    <a:pt x="13436" y="24764"/>
                  </a:lnTo>
                  <a:lnTo>
                    <a:pt x="13830" y="25145"/>
                  </a:lnTo>
                  <a:lnTo>
                    <a:pt x="13830" y="25653"/>
                  </a:lnTo>
                  <a:lnTo>
                    <a:pt x="15582" y="25653"/>
                  </a:lnTo>
                  <a:lnTo>
                    <a:pt x="15582" y="25272"/>
                  </a:lnTo>
                  <a:lnTo>
                    <a:pt x="15963" y="25272"/>
                  </a:lnTo>
                  <a:lnTo>
                    <a:pt x="15963" y="25145"/>
                  </a:lnTo>
                  <a:lnTo>
                    <a:pt x="16357" y="25145"/>
                  </a:lnTo>
                  <a:lnTo>
                    <a:pt x="16357" y="24383"/>
                  </a:lnTo>
                  <a:lnTo>
                    <a:pt x="16751" y="24002"/>
                  </a:lnTo>
                  <a:close/>
                </a:path>
                <a:path w="50800" h="28575">
                  <a:moveTo>
                    <a:pt x="18694" y="25145"/>
                  </a:moveTo>
                  <a:lnTo>
                    <a:pt x="18300" y="25145"/>
                  </a:lnTo>
                  <a:lnTo>
                    <a:pt x="18300" y="25272"/>
                  </a:lnTo>
                  <a:lnTo>
                    <a:pt x="18694" y="25145"/>
                  </a:lnTo>
                  <a:close/>
                </a:path>
                <a:path w="50800" h="28575">
                  <a:moveTo>
                    <a:pt x="38747" y="24764"/>
                  </a:moveTo>
                  <a:lnTo>
                    <a:pt x="38747" y="25145"/>
                  </a:lnTo>
                  <a:lnTo>
                    <a:pt x="39141" y="25145"/>
                  </a:lnTo>
                  <a:lnTo>
                    <a:pt x="38747" y="24764"/>
                  </a:lnTo>
                  <a:close/>
                </a:path>
                <a:path w="50800" h="28575">
                  <a:moveTo>
                    <a:pt x="40309" y="24383"/>
                  </a:moveTo>
                  <a:lnTo>
                    <a:pt x="39141" y="24383"/>
                  </a:lnTo>
                  <a:lnTo>
                    <a:pt x="39522" y="24764"/>
                  </a:lnTo>
                  <a:lnTo>
                    <a:pt x="40309" y="24764"/>
                  </a:lnTo>
                  <a:lnTo>
                    <a:pt x="40309" y="24383"/>
                  </a:lnTo>
                  <a:close/>
                </a:path>
                <a:path w="50800" h="28575">
                  <a:moveTo>
                    <a:pt x="41478" y="22859"/>
                  </a:moveTo>
                  <a:lnTo>
                    <a:pt x="14795" y="22859"/>
                  </a:lnTo>
                  <a:lnTo>
                    <a:pt x="14795" y="23240"/>
                  </a:lnTo>
                  <a:lnTo>
                    <a:pt x="14414" y="23240"/>
                  </a:lnTo>
                  <a:lnTo>
                    <a:pt x="14414" y="24002"/>
                  </a:lnTo>
                  <a:lnTo>
                    <a:pt x="28625" y="24002"/>
                  </a:lnTo>
                  <a:lnTo>
                    <a:pt x="28625" y="23621"/>
                  </a:lnTo>
                  <a:lnTo>
                    <a:pt x="40690" y="23621"/>
                  </a:lnTo>
                  <a:lnTo>
                    <a:pt x="41478" y="22859"/>
                  </a:lnTo>
                  <a:close/>
                </a:path>
                <a:path w="50800" h="28575">
                  <a:moveTo>
                    <a:pt x="29794" y="23621"/>
                  </a:moveTo>
                  <a:lnTo>
                    <a:pt x="29400" y="23621"/>
                  </a:lnTo>
                  <a:lnTo>
                    <a:pt x="29400" y="24002"/>
                  </a:lnTo>
                  <a:lnTo>
                    <a:pt x="29794" y="23621"/>
                  </a:lnTo>
                  <a:close/>
                </a:path>
                <a:path w="50800" h="28575">
                  <a:moveTo>
                    <a:pt x="44399" y="22478"/>
                  </a:moveTo>
                  <a:lnTo>
                    <a:pt x="15189" y="22478"/>
                  </a:lnTo>
                  <a:lnTo>
                    <a:pt x="15189" y="22859"/>
                  </a:lnTo>
                  <a:lnTo>
                    <a:pt x="41859" y="22859"/>
                  </a:lnTo>
                  <a:lnTo>
                    <a:pt x="41478" y="23240"/>
                  </a:lnTo>
                  <a:lnTo>
                    <a:pt x="42837" y="23240"/>
                  </a:lnTo>
                  <a:lnTo>
                    <a:pt x="43230" y="23621"/>
                  </a:lnTo>
                  <a:lnTo>
                    <a:pt x="43611" y="23621"/>
                  </a:lnTo>
                  <a:lnTo>
                    <a:pt x="44005" y="22859"/>
                  </a:lnTo>
                  <a:lnTo>
                    <a:pt x="44399" y="22478"/>
                  </a:lnTo>
                  <a:close/>
                </a:path>
                <a:path w="50800" h="28575">
                  <a:moveTo>
                    <a:pt x="44780" y="22097"/>
                  </a:moveTo>
                  <a:lnTo>
                    <a:pt x="15582" y="22097"/>
                  </a:lnTo>
                  <a:lnTo>
                    <a:pt x="15582" y="22478"/>
                  </a:lnTo>
                  <a:lnTo>
                    <a:pt x="44780" y="22478"/>
                  </a:lnTo>
                  <a:lnTo>
                    <a:pt x="44780" y="22097"/>
                  </a:lnTo>
                  <a:close/>
                </a:path>
                <a:path w="50800" h="28575">
                  <a:moveTo>
                    <a:pt x="46342" y="21716"/>
                  </a:moveTo>
                  <a:lnTo>
                    <a:pt x="45173" y="21716"/>
                  </a:lnTo>
                  <a:lnTo>
                    <a:pt x="45567" y="22097"/>
                  </a:lnTo>
                  <a:lnTo>
                    <a:pt x="45567" y="22478"/>
                  </a:lnTo>
                  <a:lnTo>
                    <a:pt x="46342" y="22478"/>
                  </a:lnTo>
                  <a:lnTo>
                    <a:pt x="46342" y="21716"/>
                  </a:lnTo>
                  <a:close/>
                </a:path>
                <a:path w="50800" h="28575">
                  <a:moveTo>
                    <a:pt x="46736" y="20954"/>
                  </a:moveTo>
                  <a:lnTo>
                    <a:pt x="11099" y="20954"/>
                  </a:lnTo>
                  <a:lnTo>
                    <a:pt x="11493" y="21335"/>
                  </a:lnTo>
                  <a:lnTo>
                    <a:pt x="15189" y="21335"/>
                  </a:lnTo>
                  <a:lnTo>
                    <a:pt x="15189" y="22097"/>
                  </a:lnTo>
                  <a:lnTo>
                    <a:pt x="45173" y="22097"/>
                  </a:lnTo>
                  <a:lnTo>
                    <a:pt x="45173" y="21716"/>
                  </a:lnTo>
                  <a:lnTo>
                    <a:pt x="46736" y="21716"/>
                  </a:lnTo>
                  <a:lnTo>
                    <a:pt x="46736" y="20954"/>
                  </a:lnTo>
                  <a:close/>
                </a:path>
                <a:path w="50800" h="28575">
                  <a:moveTo>
                    <a:pt x="14795" y="21335"/>
                  </a:moveTo>
                  <a:lnTo>
                    <a:pt x="13436" y="21335"/>
                  </a:lnTo>
                  <a:lnTo>
                    <a:pt x="13830" y="21716"/>
                  </a:lnTo>
                  <a:lnTo>
                    <a:pt x="14795" y="21716"/>
                  </a:lnTo>
                  <a:lnTo>
                    <a:pt x="14795" y="21335"/>
                  </a:lnTo>
                  <a:close/>
                </a:path>
                <a:path w="50800" h="28575">
                  <a:moveTo>
                    <a:pt x="48869" y="20319"/>
                  </a:moveTo>
                  <a:lnTo>
                    <a:pt x="10325" y="20319"/>
                  </a:lnTo>
                  <a:lnTo>
                    <a:pt x="10718" y="20573"/>
                  </a:lnTo>
                  <a:lnTo>
                    <a:pt x="11099" y="20573"/>
                  </a:lnTo>
                  <a:lnTo>
                    <a:pt x="10718" y="20954"/>
                  </a:lnTo>
                  <a:lnTo>
                    <a:pt x="47510" y="20954"/>
                  </a:lnTo>
                  <a:lnTo>
                    <a:pt x="47510" y="21335"/>
                  </a:lnTo>
                  <a:lnTo>
                    <a:pt x="47701" y="21335"/>
                  </a:lnTo>
                  <a:lnTo>
                    <a:pt x="47701" y="21716"/>
                  </a:lnTo>
                  <a:lnTo>
                    <a:pt x="48869" y="21716"/>
                  </a:lnTo>
                  <a:lnTo>
                    <a:pt x="48869" y="20319"/>
                  </a:lnTo>
                  <a:close/>
                </a:path>
                <a:path w="50800" h="28575">
                  <a:moveTo>
                    <a:pt x="3708" y="19938"/>
                  </a:moveTo>
                  <a:lnTo>
                    <a:pt x="3314" y="19938"/>
                  </a:lnTo>
                  <a:lnTo>
                    <a:pt x="3314" y="20319"/>
                  </a:lnTo>
                  <a:lnTo>
                    <a:pt x="3708" y="20319"/>
                  </a:lnTo>
                  <a:lnTo>
                    <a:pt x="3708" y="19938"/>
                  </a:lnTo>
                  <a:close/>
                </a:path>
                <a:path w="50800" h="28575">
                  <a:moveTo>
                    <a:pt x="6235" y="19938"/>
                  </a:moveTo>
                  <a:lnTo>
                    <a:pt x="5842" y="19938"/>
                  </a:lnTo>
                  <a:lnTo>
                    <a:pt x="5842" y="20319"/>
                  </a:lnTo>
                  <a:lnTo>
                    <a:pt x="6235" y="20319"/>
                  </a:lnTo>
                  <a:lnTo>
                    <a:pt x="6235" y="19938"/>
                  </a:lnTo>
                  <a:close/>
                </a:path>
                <a:path w="50800" h="28575">
                  <a:moveTo>
                    <a:pt x="7797" y="19938"/>
                  </a:moveTo>
                  <a:lnTo>
                    <a:pt x="7010" y="19938"/>
                  </a:lnTo>
                  <a:lnTo>
                    <a:pt x="7010" y="20319"/>
                  </a:lnTo>
                  <a:lnTo>
                    <a:pt x="7797" y="20319"/>
                  </a:lnTo>
                  <a:lnTo>
                    <a:pt x="7797" y="19938"/>
                  </a:lnTo>
                  <a:close/>
                </a:path>
                <a:path w="50800" h="28575">
                  <a:moveTo>
                    <a:pt x="49263" y="19938"/>
                  </a:moveTo>
                  <a:lnTo>
                    <a:pt x="10718" y="19938"/>
                  </a:lnTo>
                  <a:lnTo>
                    <a:pt x="10718" y="20319"/>
                  </a:lnTo>
                  <a:lnTo>
                    <a:pt x="49263" y="20319"/>
                  </a:lnTo>
                  <a:lnTo>
                    <a:pt x="49263" y="19938"/>
                  </a:lnTo>
                  <a:close/>
                </a:path>
                <a:path w="50800" h="28575">
                  <a:moveTo>
                    <a:pt x="4876" y="19557"/>
                  </a:moveTo>
                  <a:lnTo>
                    <a:pt x="2921" y="19557"/>
                  </a:lnTo>
                  <a:lnTo>
                    <a:pt x="2921" y="19938"/>
                  </a:lnTo>
                  <a:lnTo>
                    <a:pt x="4876" y="19938"/>
                  </a:lnTo>
                  <a:lnTo>
                    <a:pt x="4876" y="19557"/>
                  </a:lnTo>
                  <a:close/>
                </a:path>
                <a:path w="50800" h="28575">
                  <a:moveTo>
                    <a:pt x="8178" y="19176"/>
                  </a:moveTo>
                  <a:lnTo>
                    <a:pt x="2540" y="19176"/>
                  </a:lnTo>
                  <a:lnTo>
                    <a:pt x="2540" y="19557"/>
                  </a:lnTo>
                  <a:lnTo>
                    <a:pt x="4876" y="19557"/>
                  </a:lnTo>
                  <a:lnTo>
                    <a:pt x="4876" y="19938"/>
                  </a:lnTo>
                  <a:lnTo>
                    <a:pt x="8178" y="19938"/>
                  </a:lnTo>
                  <a:lnTo>
                    <a:pt x="8178" y="19176"/>
                  </a:lnTo>
                  <a:close/>
                </a:path>
                <a:path w="50800" h="28575">
                  <a:moveTo>
                    <a:pt x="48094" y="17271"/>
                  </a:moveTo>
                  <a:lnTo>
                    <a:pt x="9550" y="17271"/>
                  </a:lnTo>
                  <a:lnTo>
                    <a:pt x="9550" y="17652"/>
                  </a:lnTo>
                  <a:lnTo>
                    <a:pt x="9931" y="18033"/>
                  </a:lnTo>
                  <a:lnTo>
                    <a:pt x="9931" y="18414"/>
                  </a:lnTo>
                  <a:lnTo>
                    <a:pt x="10325" y="18414"/>
                  </a:lnTo>
                  <a:lnTo>
                    <a:pt x="10325" y="19938"/>
                  </a:lnTo>
                  <a:lnTo>
                    <a:pt x="48869" y="19938"/>
                  </a:lnTo>
                  <a:lnTo>
                    <a:pt x="49263" y="19557"/>
                  </a:lnTo>
                  <a:lnTo>
                    <a:pt x="48869" y="19557"/>
                  </a:lnTo>
                  <a:lnTo>
                    <a:pt x="48869" y="19176"/>
                  </a:lnTo>
                  <a:lnTo>
                    <a:pt x="49263" y="19176"/>
                  </a:lnTo>
                  <a:lnTo>
                    <a:pt x="49263" y="18795"/>
                  </a:lnTo>
                  <a:lnTo>
                    <a:pt x="48869" y="18795"/>
                  </a:lnTo>
                  <a:lnTo>
                    <a:pt x="48488" y="18414"/>
                  </a:lnTo>
                  <a:lnTo>
                    <a:pt x="48488" y="17652"/>
                  </a:lnTo>
                  <a:lnTo>
                    <a:pt x="48094" y="17271"/>
                  </a:lnTo>
                  <a:close/>
                </a:path>
                <a:path w="50800" h="28575">
                  <a:moveTo>
                    <a:pt x="2540" y="19176"/>
                  </a:moveTo>
                  <a:lnTo>
                    <a:pt x="2146" y="19176"/>
                  </a:lnTo>
                  <a:lnTo>
                    <a:pt x="2146" y="19557"/>
                  </a:lnTo>
                  <a:lnTo>
                    <a:pt x="2540" y="19557"/>
                  </a:lnTo>
                  <a:lnTo>
                    <a:pt x="2540" y="19176"/>
                  </a:lnTo>
                  <a:close/>
                </a:path>
                <a:path w="50800" h="28575">
                  <a:moveTo>
                    <a:pt x="8572" y="18414"/>
                  </a:moveTo>
                  <a:lnTo>
                    <a:pt x="0" y="18414"/>
                  </a:lnTo>
                  <a:lnTo>
                    <a:pt x="0" y="18795"/>
                  </a:lnTo>
                  <a:lnTo>
                    <a:pt x="977" y="18795"/>
                  </a:lnTo>
                  <a:lnTo>
                    <a:pt x="977" y="19176"/>
                  </a:lnTo>
                  <a:lnTo>
                    <a:pt x="8572" y="19176"/>
                  </a:lnTo>
                  <a:lnTo>
                    <a:pt x="8572" y="18414"/>
                  </a:lnTo>
                  <a:close/>
                </a:path>
                <a:path w="50800" h="28575">
                  <a:moveTo>
                    <a:pt x="9347" y="17271"/>
                  </a:moveTo>
                  <a:lnTo>
                    <a:pt x="584" y="17271"/>
                  </a:lnTo>
                  <a:lnTo>
                    <a:pt x="584" y="18033"/>
                  </a:lnTo>
                  <a:lnTo>
                    <a:pt x="203" y="18033"/>
                  </a:lnTo>
                  <a:lnTo>
                    <a:pt x="203" y="18414"/>
                  </a:lnTo>
                  <a:lnTo>
                    <a:pt x="8966" y="18414"/>
                  </a:lnTo>
                  <a:lnTo>
                    <a:pt x="8966" y="17652"/>
                  </a:lnTo>
                  <a:lnTo>
                    <a:pt x="9347" y="17652"/>
                  </a:lnTo>
                  <a:lnTo>
                    <a:pt x="9347" y="17271"/>
                  </a:lnTo>
                  <a:close/>
                </a:path>
                <a:path w="50800" h="28575">
                  <a:moveTo>
                    <a:pt x="48488" y="14731"/>
                  </a:moveTo>
                  <a:lnTo>
                    <a:pt x="4089" y="14731"/>
                  </a:lnTo>
                  <a:lnTo>
                    <a:pt x="4089" y="15747"/>
                  </a:lnTo>
                  <a:lnTo>
                    <a:pt x="3708" y="15747"/>
                  </a:lnTo>
                  <a:lnTo>
                    <a:pt x="3314" y="16128"/>
                  </a:lnTo>
                  <a:lnTo>
                    <a:pt x="2146" y="16128"/>
                  </a:lnTo>
                  <a:lnTo>
                    <a:pt x="1752" y="16509"/>
                  </a:lnTo>
                  <a:lnTo>
                    <a:pt x="977" y="16509"/>
                  </a:lnTo>
                  <a:lnTo>
                    <a:pt x="977" y="17271"/>
                  </a:lnTo>
                  <a:lnTo>
                    <a:pt x="48488" y="17271"/>
                  </a:lnTo>
                  <a:lnTo>
                    <a:pt x="48488" y="16890"/>
                  </a:lnTo>
                  <a:lnTo>
                    <a:pt x="48869" y="16890"/>
                  </a:lnTo>
                  <a:lnTo>
                    <a:pt x="49263" y="15747"/>
                  </a:lnTo>
                  <a:lnTo>
                    <a:pt x="48488" y="15112"/>
                  </a:lnTo>
                  <a:lnTo>
                    <a:pt x="48488" y="14731"/>
                  </a:lnTo>
                  <a:close/>
                </a:path>
                <a:path w="50800" h="28575">
                  <a:moveTo>
                    <a:pt x="1752" y="16128"/>
                  </a:moveTo>
                  <a:lnTo>
                    <a:pt x="1371" y="16128"/>
                  </a:lnTo>
                  <a:lnTo>
                    <a:pt x="1371" y="16509"/>
                  </a:lnTo>
                  <a:lnTo>
                    <a:pt x="1752" y="16509"/>
                  </a:lnTo>
                  <a:lnTo>
                    <a:pt x="1752" y="16128"/>
                  </a:lnTo>
                  <a:close/>
                </a:path>
                <a:path w="50800" h="28575">
                  <a:moveTo>
                    <a:pt x="2921" y="15747"/>
                  </a:moveTo>
                  <a:lnTo>
                    <a:pt x="1752" y="15747"/>
                  </a:lnTo>
                  <a:lnTo>
                    <a:pt x="1752" y="16128"/>
                  </a:lnTo>
                  <a:lnTo>
                    <a:pt x="2921" y="16128"/>
                  </a:lnTo>
                  <a:lnTo>
                    <a:pt x="2921" y="15747"/>
                  </a:lnTo>
                  <a:close/>
                </a:path>
                <a:path w="50800" h="28575">
                  <a:moveTo>
                    <a:pt x="38354" y="12064"/>
                  </a:moveTo>
                  <a:lnTo>
                    <a:pt x="38354" y="12445"/>
                  </a:lnTo>
                  <a:lnTo>
                    <a:pt x="5067" y="12445"/>
                  </a:lnTo>
                  <a:lnTo>
                    <a:pt x="5067" y="12826"/>
                  </a:lnTo>
                  <a:lnTo>
                    <a:pt x="4876" y="13207"/>
                  </a:lnTo>
                  <a:lnTo>
                    <a:pt x="4876" y="13588"/>
                  </a:lnTo>
                  <a:lnTo>
                    <a:pt x="4483" y="13588"/>
                  </a:lnTo>
                  <a:lnTo>
                    <a:pt x="4483" y="14731"/>
                  </a:lnTo>
                  <a:lnTo>
                    <a:pt x="48869" y="14731"/>
                  </a:lnTo>
                  <a:lnTo>
                    <a:pt x="49129" y="14350"/>
                  </a:lnTo>
                  <a:lnTo>
                    <a:pt x="41859" y="14350"/>
                  </a:lnTo>
                  <a:lnTo>
                    <a:pt x="38354" y="12064"/>
                  </a:lnTo>
                  <a:close/>
                </a:path>
                <a:path w="50800" h="28575">
                  <a:moveTo>
                    <a:pt x="42837" y="12826"/>
                  </a:moveTo>
                  <a:lnTo>
                    <a:pt x="41859" y="14350"/>
                  </a:lnTo>
                  <a:lnTo>
                    <a:pt x="49129" y="14350"/>
                  </a:lnTo>
                  <a:lnTo>
                    <a:pt x="49650" y="13588"/>
                  </a:lnTo>
                  <a:lnTo>
                    <a:pt x="44780" y="13588"/>
                  </a:lnTo>
                  <a:lnTo>
                    <a:pt x="44196" y="13207"/>
                  </a:lnTo>
                  <a:lnTo>
                    <a:pt x="43230" y="13207"/>
                  </a:lnTo>
                  <a:lnTo>
                    <a:pt x="42837" y="12826"/>
                  </a:lnTo>
                  <a:close/>
                </a:path>
                <a:path w="50800" h="28575">
                  <a:moveTo>
                    <a:pt x="48488" y="11302"/>
                  </a:moveTo>
                  <a:lnTo>
                    <a:pt x="48488" y="11683"/>
                  </a:lnTo>
                  <a:lnTo>
                    <a:pt x="45948" y="11683"/>
                  </a:lnTo>
                  <a:lnTo>
                    <a:pt x="45567" y="12445"/>
                  </a:lnTo>
                  <a:lnTo>
                    <a:pt x="44780" y="13588"/>
                  </a:lnTo>
                  <a:lnTo>
                    <a:pt x="49650" y="13588"/>
                  </a:lnTo>
                  <a:lnTo>
                    <a:pt x="50431" y="12445"/>
                  </a:lnTo>
                  <a:lnTo>
                    <a:pt x="48488" y="11302"/>
                  </a:lnTo>
                  <a:close/>
                </a:path>
                <a:path w="50800" h="28575">
                  <a:moveTo>
                    <a:pt x="43611" y="12826"/>
                  </a:moveTo>
                  <a:lnTo>
                    <a:pt x="43230" y="13207"/>
                  </a:lnTo>
                  <a:lnTo>
                    <a:pt x="44196" y="13207"/>
                  </a:lnTo>
                  <a:lnTo>
                    <a:pt x="43611" y="12826"/>
                  </a:lnTo>
                  <a:close/>
                </a:path>
                <a:path w="50800" h="28575">
                  <a:moveTo>
                    <a:pt x="7404" y="10921"/>
                  </a:moveTo>
                  <a:lnTo>
                    <a:pt x="7010" y="10921"/>
                  </a:lnTo>
                  <a:lnTo>
                    <a:pt x="7010" y="11302"/>
                  </a:lnTo>
                  <a:lnTo>
                    <a:pt x="6629" y="11683"/>
                  </a:lnTo>
                  <a:lnTo>
                    <a:pt x="5842" y="11683"/>
                  </a:lnTo>
                  <a:lnTo>
                    <a:pt x="5461" y="12064"/>
                  </a:lnTo>
                  <a:lnTo>
                    <a:pt x="5461" y="12445"/>
                  </a:lnTo>
                  <a:lnTo>
                    <a:pt x="38354" y="12445"/>
                  </a:lnTo>
                  <a:lnTo>
                    <a:pt x="38068" y="12064"/>
                  </a:lnTo>
                  <a:lnTo>
                    <a:pt x="36220" y="12064"/>
                  </a:lnTo>
                  <a:lnTo>
                    <a:pt x="35445" y="11302"/>
                  </a:lnTo>
                  <a:lnTo>
                    <a:pt x="7404" y="11302"/>
                  </a:lnTo>
                  <a:lnTo>
                    <a:pt x="7404" y="10921"/>
                  </a:lnTo>
                  <a:close/>
                </a:path>
                <a:path w="50800" h="28575">
                  <a:moveTo>
                    <a:pt x="36995" y="11302"/>
                  </a:moveTo>
                  <a:lnTo>
                    <a:pt x="36614" y="12064"/>
                  </a:lnTo>
                  <a:lnTo>
                    <a:pt x="38068" y="12064"/>
                  </a:lnTo>
                  <a:lnTo>
                    <a:pt x="37782" y="11683"/>
                  </a:lnTo>
                  <a:lnTo>
                    <a:pt x="36995" y="11302"/>
                  </a:lnTo>
                  <a:close/>
                </a:path>
                <a:path w="50800" h="28575">
                  <a:moveTo>
                    <a:pt x="46736" y="10413"/>
                  </a:moveTo>
                  <a:lnTo>
                    <a:pt x="45567" y="11683"/>
                  </a:lnTo>
                  <a:lnTo>
                    <a:pt x="48488" y="11683"/>
                  </a:lnTo>
                  <a:lnTo>
                    <a:pt x="47510" y="10921"/>
                  </a:lnTo>
                  <a:lnTo>
                    <a:pt x="46736" y="10413"/>
                  </a:lnTo>
                  <a:close/>
                </a:path>
                <a:path w="50800" h="28575">
                  <a:moveTo>
                    <a:pt x="33299" y="10032"/>
                  </a:moveTo>
                  <a:lnTo>
                    <a:pt x="32905" y="10413"/>
                  </a:lnTo>
                  <a:lnTo>
                    <a:pt x="8572" y="10413"/>
                  </a:lnTo>
                  <a:lnTo>
                    <a:pt x="8572" y="10794"/>
                  </a:lnTo>
                  <a:lnTo>
                    <a:pt x="8178" y="10794"/>
                  </a:lnTo>
                  <a:lnTo>
                    <a:pt x="7797" y="10921"/>
                  </a:lnTo>
                  <a:lnTo>
                    <a:pt x="7797" y="11302"/>
                  </a:lnTo>
                  <a:lnTo>
                    <a:pt x="35445" y="11302"/>
                  </a:lnTo>
                  <a:lnTo>
                    <a:pt x="34277" y="10794"/>
                  </a:lnTo>
                  <a:lnTo>
                    <a:pt x="33788" y="10413"/>
                  </a:lnTo>
                  <a:lnTo>
                    <a:pt x="8966" y="10413"/>
                  </a:lnTo>
                  <a:lnTo>
                    <a:pt x="8966" y="10032"/>
                  </a:lnTo>
                  <a:lnTo>
                    <a:pt x="33299" y="10032"/>
                  </a:lnTo>
                  <a:close/>
                </a:path>
                <a:path w="50800" h="28575">
                  <a:moveTo>
                    <a:pt x="31356" y="7619"/>
                  </a:moveTo>
                  <a:lnTo>
                    <a:pt x="11099" y="7619"/>
                  </a:lnTo>
                  <a:lnTo>
                    <a:pt x="11099" y="8000"/>
                  </a:lnTo>
                  <a:lnTo>
                    <a:pt x="11493" y="8381"/>
                  </a:lnTo>
                  <a:lnTo>
                    <a:pt x="11493" y="8762"/>
                  </a:lnTo>
                  <a:lnTo>
                    <a:pt x="11099" y="8762"/>
                  </a:lnTo>
                  <a:lnTo>
                    <a:pt x="11493" y="9143"/>
                  </a:lnTo>
                  <a:lnTo>
                    <a:pt x="11099" y="9143"/>
                  </a:lnTo>
                  <a:lnTo>
                    <a:pt x="11099" y="9651"/>
                  </a:lnTo>
                  <a:lnTo>
                    <a:pt x="9550" y="9651"/>
                  </a:lnTo>
                  <a:lnTo>
                    <a:pt x="9550" y="10032"/>
                  </a:lnTo>
                  <a:lnTo>
                    <a:pt x="9347" y="10032"/>
                  </a:lnTo>
                  <a:lnTo>
                    <a:pt x="9347" y="10413"/>
                  </a:lnTo>
                  <a:lnTo>
                    <a:pt x="32905" y="10413"/>
                  </a:lnTo>
                  <a:lnTo>
                    <a:pt x="32905" y="9651"/>
                  </a:lnTo>
                  <a:lnTo>
                    <a:pt x="32524" y="9143"/>
                  </a:lnTo>
                  <a:lnTo>
                    <a:pt x="32524" y="8762"/>
                  </a:lnTo>
                  <a:lnTo>
                    <a:pt x="32905" y="8381"/>
                  </a:lnTo>
                  <a:lnTo>
                    <a:pt x="32524" y="8381"/>
                  </a:lnTo>
                  <a:lnTo>
                    <a:pt x="32524" y="8000"/>
                  </a:lnTo>
                  <a:lnTo>
                    <a:pt x="31356" y="8000"/>
                  </a:lnTo>
                  <a:lnTo>
                    <a:pt x="31356" y="7619"/>
                  </a:lnTo>
                  <a:close/>
                </a:path>
                <a:path w="50800" h="28575">
                  <a:moveTo>
                    <a:pt x="30962" y="6857"/>
                  </a:moveTo>
                  <a:lnTo>
                    <a:pt x="29794" y="6857"/>
                  </a:lnTo>
                  <a:lnTo>
                    <a:pt x="29794" y="7238"/>
                  </a:lnTo>
                  <a:lnTo>
                    <a:pt x="11493" y="7238"/>
                  </a:lnTo>
                  <a:lnTo>
                    <a:pt x="11493" y="7619"/>
                  </a:lnTo>
                  <a:lnTo>
                    <a:pt x="30962" y="7619"/>
                  </a:lnTo>
                  <a:lnTo>
                    <a:pt x="30962" y="6857"/>
                  </a:lnTo>
                  <a:close/>
                </a:path>
                <a:path w="50800" h="28575">
                  <a:moveTo>
                    <a:pt x="29019" y="5587"/>
                  </a:moveTo>
                  <a:lnTo>
                    <a:pt x="28625" y="5587"/>
                  </a:lnTo>
                  <a:lnTo>
                    <a:pt x="28435" y="5968"/>
                  </a:lnTo>
                  <a:lnTo>
                    <a:pt x="28435" y="6476"/>
                  </a:lnTo>
                  <a:lnTo>
                    <a:pt x="11887" y="6476"/>
                  </a:lnTo>
                  <a:lnTo>
                    <a:pt x="11887" y="7238"/>
                  </a:lnTo>
                  <a:lnTo>
                    <a:pt x="29019" y="7238"/>
                  </a:lnTo>
                  <a:lnTo>
                    <a:pt x="29019" y="6857"/>
                  </a:lnTo>
                  <a:lnTo>
                    <a:pt x="29400" y="6857"/>
                  </a:lnTo>
                  <a:lnTo>
                    <a:pt x="29400" y="5968"/>
                  </a:lnTo>
                  <a:lnTo>
                    <a:pt x="29019" y="5968"/>
                  </a:lnTo>
                  <a:lnTo>
                    <a:pt x="29019" y="5587"/>
                  </a:lnTo>
                  <a:close/>
                </a:path>
                <a:path w="50800" h="28575">
                  <a:moveTo>
                    <a:pt x="11887" y="5968"/>
                  </a:moveTo>
                  <a:lnTo>
                    <a:pt x="11493" y="5968"/>
                  </a:lnTo>
                  <a:lnTo>
                    <a:pt x="11493" y="6476"/>
                  </a:lnTo>
                  <a:lnTo>
                    <a:pt x="28435" y="6476"/>
                  </a:lnTo>
                  <a:lnTo>
                    <a:pt x="28041" y="6095"/>
                  </a:lnTo>
                  <a:lnTo>
                    <a:pt x="11887" y="6095"/>
                  </a:lnTo>
                  <a:lnTo>
                    <a:pt x="11887" y="5968"/>
                  </a:lnTo>
                  <a:close/>
                </a:path>
                <a:path w="50800" h="28575">
                  <a:moveTo>
                    <a:pt x="12268" y="5968"/>
                  </a:moveTo>
                  <a:lnTo>
                    <a:pt x="11887" y="5968"/>
                  </a:lnTo>
                  <a:lnTo>
                    <a:pt x="11887" y="6095"/>
                  </a:lnTo>
                  <a:lnTo>
                    <a:pt x="12268" y="6095"/>
                  </a:lnTo>
                  <a:lnTo>
                    <a:pt x="12268" y="5968"/>
                  </a:lnTo>
                  <a:close/>
                </a:path>
                <a:path w="50800" h="28575">
                  <a:moveTo>
                    <a:pt x="28041" y="5968"/>
                  </a:moveTo>
                  <a:lnTo>
                    <a:pt x="12268" y="5968"/>
                  </a:lnTo>
                  <a:lnTo>
                    <a:pt x="12268" y="6095"/>
                  </a:lnTo>
                  <a:lnTo>
                    <a:pt x="28041" y="6095"/>
                  </a:lnTo>
                  <a:lnTo>
                    <a:pt x="28041" y="5968"/>
                  </a:lnTo>
                  <a:close/>
                </a:path>
                <a:path w="50800" h="28575">
                  <a:moveTo>
                    <a:pt x="27647" y="5206"/>
                  </a:moveTo>
                  <a:lnTo>
                    <a:pt x="26873" y="5206"/>
                  </a:lnTo>
                  <a:lnTo>
                    <a:pt x="26873" y="5587"/>
                  </a:lnTo>
                  <a:lnTo>
                    <a:pt x="13436" y="5587"/>
                  </a:lnTo>
                  <a:lnTo>
                    <a:pt x="13436" y="5968"/>
                  </a:lnTo>
                  <a:lnTo>
                    <a:pt x="27647" y="5968"/>
                  </a:lnTo>
                  <a:lnTo>
                    <a:pt x="27647" y="5206"/>
                  </a:lnTo>
                  <a:close/>
                </a:path>
                <a:path w="50800" h="28575">
                  <a:moveTo>
                    <a:pt x="13830" y="5206"/>
                  </a:moveTo>
                  <a:lnTo>
                    <a:pt x="13830" y="5587"/>
                  </a:lnTo>
                  <a:lnTo>
                    <a:pt x="14211" y="5587"/>
                  </a:lnTo>
                  <a:lnTo>
                    <a:pt x="13830" y="5206"/>
                  </a:lnTo>
                  <a:close/>
                </a:path>
                <a:path w="50800" h="28575">
                  <a:moveTo>
                    <a:pt x="14414" y="4063"/>
                  </a:moveTo>
                  <a:lnTo>
                    <a:pt x="14211" y="4444"/>
                  </a:lnTo>
                  <a:lnTo>
                    <a:pt x="14211" y="5587"/>
                  </a:lnTo>
                  <a:lnTo>
                    <a:pt x="25311" y="5587"/>
                  </a:lnTo>
                  <a:lnTo>
                    <a:pt x="25704" y="5206"/>
                  </a:lnTo>
                  <a:lnTo>
                    <a:pt x="24930" y="5206"/>
                  </a:lnTo>
                  <a:lnTo>
                    <a:pt x="24930" y="4825"/>
                  </a:lnTo>
                  <a:lnTo>
                    <a:pt x="25311" y="4444"/>
                  </a:lnTo>
                  <a:lnTo>
                    <a:pt x="14414" y="4444"/>
                  </a:lnTo>
                  <a:lnTo>
                    <a:pt x="14414" y="4063"/>
                  </a:lnTo>
                  <a:close/>
                </a:path>
                <a:path w="50800" h="28575">
                  <a:moveTo>
                    <a:pt x="26098" y="5206"/>
                  </a:moveTo>
                  <a:lnTo>
                    <a:pt x="25704" y="5206"/>
                  </a:lnTo>
                  <a:lnTo>
                    <a:pt x="25704" y="5587"/>
                  </a:lnTo>
                  <a:lnTo>
                    <a:pt x="26098" y="5587"/>
                  </a:lnTo>
                  <a:lnTo>
                    <a:pt x="26098" y="5206"/>
                  </a:lnTo>
                  <a:close/>
                </a:path>
                <a:path w="50800" h="28575">
                  <a:moveTo>
                    <a:pt x="19278" y="2539"/>
                  </a:moveTo>
                  <a:lnTo>
                    <a:pt x="19088" y="2539"/>
                  </a:lnTo>
                  <a:lnTo>
                    <a:pt x="19088" y="2920"/>
                  </a:lnTo>
                  <a:lnTo>
                    <a:pt x="16751" y="2920"/>
                  </a:lnTo>
                  <a:lnTo>
                    <a:pt x="16357" y="3301"/>
                  </a:lnTo>
                  <a:lnTo>
                    <a:pt x="15189" y="3301"/>
                  </a:lnTo>
                  <a:lnTo>
                    <a:pt x="15189" y="3682"/>
                  </a:lnTo>
                  <a:lnTo>
                    <a:pt x="14414" y="4444"/>
                  </a:lnTo>
                  <a:lnTo>
                    <a:pt x="24930" y="4444"/>
                  </a:lnTo>
                  <a:lnTo>
                    <a:pt x="24930" y="3682"/>
                  </a:lnTo>
                  <a:lnTo>
                    <a:pt x="20053" y="3682"/>
                  </a:lnTo>
                  <a:lnTo>
                    <a:pt x="19672" y="3301"/>
                  </a:lnTo>
                  <a:lnTo>
                    <a:pt x="19672" y="2920"/>
                  </a:lnTo>
                  <a:lnTo>
                    <a:pt x="19278" y="2539"/>
                  </a:lnTo>
                  <a:close/>
                </a:path>
                <a:path w="50800" h="28575">
                  <a:moveTo>
                    <a:pt x="20447" y="3301"/>
                  </a:moveTo>
                  <a:lnTo>
                    <a:pt x="20053" y="3301"/>
                  </a:lnTo>
                  <a:lnTo>
                    <a:pt x="20053" y="3682"/>
                  </a:lnTo>
                  <a:lnTo>
                    <a:pt x="20447" y="3682"/>
                  </a:lnTo>
                  <a:lnTo>
                    <a:pt x="20447" y="3301"/>
                  </a:lnTo>
                  <a:close/>
                </a:path>
                <a:path w="50800" h="28575">
                  <a:moveTo>
                    <a:pt x="21615" y="1142"/>
                  </a:moveTo>
                  <a:lnTo>
                    <a:pt x="21221" y="1142"/>
                  </a:lnTo>
                  <a:lnTo>
                    <a:pt x="21221" y="1396"/>
                  </a:lnTo>
                  <a:lnTo>
                    <a:pt x="22009" y="2158"/>
                  </a:lnTo>
                  <a:lnTo>
                    <a:pt x="21615" y="2920"/>
                  </a:lnTo>
                  <a:lnTo>
                    <a:pt x="21221" y="3301"/>
                  </a:lnTo>
                  <a:lnTo>
                    <a:pt x="20840" y="3301"/>
                  </a:lnTo>
                  <a:lnTo>
                    <a:pt x="20447" y="3682"/>
                  </a:lnTo>
                  <a:lnTo>
                    <a:pt x="25311" y="3682"/>
                  </a:lnTo>
                  <a:lnTo>
                    <a:pt x="25311" y="2920"/>
                  </a:lnTo>
                  <a:lnTo>
                    <a:pt x="23177" y="2920"/>
                  </a:lnTo>
                  <a:lnTo>
                    <a:pt x="23177" y="1396"/>
                  </a:lnTo>
                  <a:lnTo>
                    <a:pt x="21615" y="1396"/>
                  </a:lnTo>
                  <a:lnTo>
                    <a:pt x="21615" y="1142"/>
                  </a:lnTo>
                  <a:close/>
                </a:path>
                <a:path w="50800" h="28575">
                  <a:moveTo>
                    <a:pt x="16357" y="2539"/>
                  </a:moveTo>
                  <a:lnTo>
                    <a:pt x="15582" y="2539"/>
                  </a:lnTo>
                  <a:lnTo>
                    <a:pt x="14795" y="3301"/>
                  </a:lnTo>
                  <a:lnTo>
                    <a:pt x="16357" y="3301"/>
                  </a:lnTo>
                  <a:lnTo>
                    <a:pt x="16357" y="2539"/>
                  </a:lnTo>
                  <a:close/>
                </a:path>
                <a:path w="50800" h="28575">
                  <a:moveTo>
                    <a:pt x="17919" y="2539"/>
                  </a:moveTo>
                  <a:lnTo>
                    <a:pt x="17526" y="2920"/>
                  </a:lnTo>
                  <a:lnTo>
                    <a:pt x="17919" y="2920"/>
                  </a:lnTo>
                  <a:lnTo>
                    <a:pt x="17919" y="2539"/>
                  </a:lnTo>
                  <a:close/>
                </a:path>
                <a:path w="50800" h="28575">
                  <a:moveTo>
                    <a:pt x="18300" y="2539"/>
                  </a:moveTo>
                  <a:lnTo>
                    <a:pt x="18300" y="2920"/>
                  </a:lnTo>
                  <a:lnTo>
                    <a:pt x="18694" y="2920"/>
                  </a:lnTo>
                  <a:lnTo>
                    <a:pt x="18300" y="2539"/>
                  </a:lnTo>
                  <a:close/>
                </a:path>
                <a:path w="50800" h="28575">
                  <a:moveTo>
                    <a:pt x="19088" y="2539"/>
                  </a:moveTo>
                  <a:lnTo>
                    <a:pt x="18694" y="2920"/>
                  </a:lnTo>
                  <a:lnTo>
                    <a:pt x="19088" y="2920"/>
                  </a:lnTo>
                  <a:lnTo>
                    <a:pt x="19088" y="2539"/>
                  </a:lnTo>
                  <a:close/>
                </a:path>
                <a:path w="50800" h="28575">
                  <a:moveTo>
                    <a:pt x="23761" y="2158"/>
                  </a:moveTo>
                  <a:lnTo>
                    <a:pt x="23558" y="2539"/>
                  </a:lnTo>
                  <a:lnTo>
                    <a:pt x="23177" y="2920"/>
                  </a:lnTo>
                  <a:lnTo>
                    <a:pt x="24930" y="2920"/>
                  </a:lnTo>
                  <a:lnTo>
                    <a:pt x="24930" y="2539"/>
                  </a:lnTo>
                  <a:lnTo>
                    <a:pt x="24142" y="2539"/>
                  </a:lnTo>
                  <a:lnTo>
                    <a:pt x="23761" y="2158"/>
                  </a:lnTo>
                  <a:close/>
                </a:path>
                <a:path w="50800" h="28575">
                  <a:moveTo>
                    <a:pt x="23177" y="0"/>
                  </a:moveTo>
                  <a:lnTo>
                    <a:pt x="22783" y="0"/>
                  </a:lnTo>
                  <a:lnTo>
                    <a:pt x="22390" y="380"/>
                  </a:lnTo>
                  <a:lnTo>
                    <a:pt x="22009" y="1142"/>
                  </a:lnTo>
                  <a:lnTo>
                    <a:pt x="21615" y="1396"/>
                  </a:lnTo>
                  <a:lnTo>
                    <a:pt x="23177" y="1396"/>
                  </a:lnTo>
                  <a:lnTo>
                    <a:pt x="23761" y="761"/>
                  </a:lnTo>
                  <a:lnTo>
                    <a:pt x="23558" y="380"/>
                  </a:lnTo>
                  <a:lnTo>
                    <a:pt x="23177" y="380"/>
                  </a:lnTo>
                  <a:lnTo>
                    <a:pt x="23177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4060539" y="2066865"/>
              <a:ext cx="50800" cy="28575"/>
            </a:xfrm>
            <a:custGeom>
              <a:avLst/>
              <a:gdLst/>
              <a:ahLst/>
              <a:cxnLst/>
              <a:rect l="l" t="t" r="r" b="b"/>
              <a:pathLst>
                <a:path w="50800" h="28575">
                  <a:moveTo>
                    <a:pt x="50431" y="12471"/>
                  </a:moveTo>
                  <a:lnTo>
                    <a:pt x="48869" y="14770"/>
                  </a:lnTo>
                  <a:lnTo>
                    <a:pt x="48488" y="14770"/>
                  </a:lnTo>
                  <a:lnTo>
                    <a:pt x="48488" y="15151"/>
                  </a:lnTo>
                  <a:lnTo>
                    <a:pt x="49263" y="15735"/>
                  </a:lnTo>
                  <a:lnTo>
                    <a:pt x="48869" y="16878"/>
                  </a:lnTo>
                  <a:lnTo>
                    <a:pt x="48488" y="16878"/>
                  </a:lnTo>
                  <a:lnTo>
                    <a:pt x="48488" y="17271"/>
                  </a:lnTo>
                  <a:lnTo>
                    <a:pt x="48094" y="17271"/>
                  </a:lnTo>
                  <a:lnTo>
                    <a:pt x="48488" y="17652"/>
                  </a:lnTo>
                  <a:lnTo>
                    <a:pt x="48488" y="18033"/>
                  </a:lnTo>
                  <a:lnTo>
                    <a:pt x="48488" y="18414"/>
                  </a:lnTo>
                  <a:lnTo>
                    <a:pt x="48488" y="18033"/>
                  </a:lnTo>
                  <a:lnTo>
                    <a:pt x="48488" y="18414"/>
                  </a:lnTo>
                  <a:lnTo>
                    <a:pt x="48869" y="18795"/>
                  </a:lnTo>
                  <a:lnTo>
                    <a:pt x="49263" y="18795"/>
                  </a:lnTo>
                  <a:lnTo>
                    <a:pt x="49657" y="18795"/>
                  </a:lnTo>
                  <a:lnTo>
                    <a:pt x="49263" y="18795"/>
                  </a:lnTo>
                  <a:lnTo>
                    <a:pt x="49263" y="19189"/>
                  </a:lnTo>
                  <a:lnTo>
                    <a:pt x="48869" y="19189"/>
                  </a:lnTo>
                  <a:lnTo>
                    <a:pt x="48869" y="19570"/>
                  </a:lnTo>
                  <a:lnTo>
                    <a:pt x="49263" y="19570"/>
                  </a:lnTo>
                  <a:lnTo>
                    <a:pt x="48869" y="19951"/>
                  </a:lnTo>
                  <a:lnTo>
                    <a:pt x="49263" y="19951"/>
                  </a:lnTo>
                  <a:lnTo>
                    <a:pt x="48869" y="19951"/>
                  </a:lnTo>
                  <a:lnTo>
                    <a:pt x="49263" y="19951"/>
                  </a:lnTo>
                  <a:lnTo>
                    <a:pt x="49263" y="20332"/>
                  </a:lnTo>
                  <a:lnTo>
                    <a:pt x="48869" y="20332"/>
                  </a:lnTo>
                  <a:lnTo>
                    <a:pt x="48869" y="20523"/>
                  </a:lnTo>
                  <a:lnTo>
                    <a:pt x="48869" y="20904"/>
                  </a:lnTo>
                  <a:lnTo>
                    <a:pt x="48869" y="21297"/>
                  </a:lnTo>
                  <a:lnTo>
                    <a:pt x="48869" y="21678"/>
                  </a:lnTo>
                  <a:lnTo>
                    <a:pt x="48488" y="21678"/>
                  </a:lnTo>
                  <a:lnTo>
                    <a:pt x="48094" y="21678"/>
                  </a:lnTo>
                  <a:lnTo>
                    <a:pt x="47701" y="21678"/>
                  </a:lnTo>
                  <a:lnTo>
                    <a:pt x="47701" y="21297"/>
                  </a:lnTo>
                  <a:lnTo>
                    <a:pt x="47510" y="21297"/>
                  </a:lnTo>
                  <a:lnTo>
                    <a:pt x="47510" y="20904"/>
                  </a:lnTo>
                  <a:lnTo>
                    <a:pt x="47117" y="20904"/>
                  </a:lnTo>
                  <a:lnTo>
                    <a:pt x="46736" y="20904"/>
                  </a:lnTo>
                  <a:lnTo>
                    <a:pt x="47117" y="20904"/>
                  </a:lnTo>
                  <a:lnTo>
                    <a:pt x="46736" y="20904"/>
                  </a:lnTo>
                  <a:lnTo>
                    <a:pt x="46736" y="21297"/>
                  </a:lnTo>
                  <a:lnTo>
                    <a:pt x="46342" y="21297"/>
                  </a:lnTo>
                  <a:lnTo>
                    <a:pt x="46736" y="21297"/>
                  </a:lnTo>
                  <a:lnTo>
                    <a:pt x="46736" y="21678"/>
                  </a:lnTo>
                  <a:lnTo>
                    <a:pt x="46342" y="21678"/>
                  </a:lnTo>
                  <a:lnTo>
                    <a:pt x="46342" y="22059"/>
                  </a:lnTo>
                  <a:lnTo>
                    <a:pt x="46736" y="22059"/>
                  </a:lnTo>
                  <a:lnTo>
                    <a:pt x="46342" y="22059"/>
                  </a:lnTo>
                  <a:lnTo>
                    <a:pt x="46342" y="22440"/>
                  </a:lnTo>
                  <a:lnTo>
                    <a:pt x="45948" y="22440"/>
                  </a:lnTo>
                  <a:lnTo>
                    <a:pt x="45567" y="22440"/>
                  </a:lnTo>
                  <a:lnTo>
                    <a:pt x="45567" y="22059"/>
                  </a:lnTo>
                  <a:lnTo>
                    <a:pt x="45173" y="21678"/>
                  </a:lnTo>
                  <a:lnTo>
                    <a:pt x="45173" y="22059"/>
                  </a:lnTo>
                  <a:lnTo>
                    <a:pt x="44780" y="22059"/>
                  </a:lnTo>
                  <a:lnTo>
                    <a:pt x="44780" y="22440"/>
                  </a:lnTo>
                  <a:lnTo>
                    <a:pt x="44399" y="22440"/>
                  </a:lnTo>
                  <a:lnTo>
                    <a:pt x="44005" y="22821"/>
                  </a:lnTo>
                  <a:lnTo>
                    <a:pt x="43611" y="23596"/>
                  </a:lnTo>
                  <a:lnTo>
                    <a:pt x="43230" y="23596"/>
                  </a:lnTo>
                  <a:lnTo>
                    <a:pt x="42837" y="23215"/>
                  </a:lnTo>
                  <a:lnTo>
                    <a:pt x="42646" y="23215"/>
                  </a:lnTo>
                  <a:lnTo>
                    <a:pt x="42252" y="23215"/>
                  </a:lnTo>
                  <a:lnTo>
                    <a:pt x="41478" y="23215"/>
                  </a:lnTo>
                  <a:lnTo>
                    <a:pt x="41859" y="22821"/>
                  </a:lnTo>
                  <a:lnTo>
                    <a:pt x="41478" y="22821"/>
                  </a:lnTo>
                  <a:lnTo>
                    <a:pt x="41084" y="23215"/>
                  </a:lnTo>
                  <a:lnTo>
                    <a:pt x="40690" y="23596"/>
                  </a:lnTo>
                  <a:lnTo>
                    <a:pt x="40309" y="23596"/>
                  </a:lnTo>
                  <a:lnTo>
                    <a:pt x="40309" y="23977"/>
                  </a:lnTo>
                  <a:lnTo>
                    <a:pt x="40309" y="24358"/>
                  </a:lnTo>
                  <a:lnTo>
                    <a:pt x="40309" y="24739"/>
                  </a:lnTo>
                  <a:lnTo>
                    <a:pt x="39916" y="24739"/>
                  </a:lnTo>
                  <a:lnTo>
                    <a:pt x="39522" y="24739"/>
                  </a:lnTo>
                  <a:lnTo>
                    <a:pt x="39141" y="24358"/>
                  </a:lnTo>
                  <a:lnTo>
                    <a:pt x="39141" y="24739"/>
                  </a:lnTo>
                  <a:lnTo>
                    <a:pt x="39141" y="24358"/>
                  </a:lnTo>
                  <a:lnTo>
                    <a:pt x="38747" y="24358"/>
                  </a:lnTo>
                  <a:lnTo>
                    <a:pt x="38747" y="24739"/>
                  </a:lnTo>
                  <a:lnTo>
                    <a:pt x="38354" y="25133"/>
                  </a:lnTo>
                  <a:lnTo>
                    <a:pt x="38747" y="25133"/>
                  </a:lnTo>
                  <a:lnTo>
                    <a:pt x="38747" y="24739"/>
                  </a:lnTo>
                  <a:lnTo>
                    <a:pt x="38747" y="25133"/>
                  </a:lnTo>
                  <a:lnTo>
                    <a:pt x="38747" y="24739"/>
                  </a:lnTo>
                  <a:lnTo>
                    <a:pt x="39141" y="25133"/>
                  </a:lnTo>
                  <a:lnTo>
                    <a:pt x="38747" y="25133"/>
                  </a:lnTo>
                  <a:lnTo>
                    <a:pt x="38747" y="25323"/>
                  </a:lnTo>
                  <a:lnTo>
                    <a:pt x="38747" y="25133"/>
                  </a:lnTo>
                  <a:lnTo>
                    <a:pt x="38354" y="25133"/>
                  </a:lnTo>
                  <a:lnTo>
                    <a:pt x="38354" y="25323"/>
                  </a:lnTo>
                  <a:lnTo>
                    <a:pt x="38354" y="25704"/>
                  </a:lnTo>
                  <a:lnTo>
                    <a:pt x="37973" y="26085"/>
                  </a:lnTo>
                  <a:lnTo>
                    <a:pt x="37973" y="26466"/>
                  </a:lnTo>
                  <a:lnTo>
                    <a:pt x="37782" y="26466"/>
                  </a:lnTo>
                  <a:lnTo>
                    <a:pt x="37388" y="26466"/>
                  </a:lnTo>
                  <a:lnTo>
                    <a:pt x="37388" y="26860"/>
                  </a:lnTo>
                  <a:lnTo>
                    <a:pt x="36995" y="27241"/>
                  </a:lnTo>
                  <a:lnTo>
                    <a:pt x="36995" y="27622"/>
                  </a:lnTo>
                  <a:lnTo>
                    <a:pt x="36614" y="27622"/>
                  </a:lnTo>
                  <a:lnTo>
                    <a:pt x="36995" y="27622"/>
                  </a:lnTo>
                  <a:lnTo>
                    <a:pt x="36614" y="27622"/>
                  </a:lnTo>
                  <a:lnTo>
                    <a:pt x="36995" y="28003"/>
                  </a:lnTo>
                  <a:lnTo>
                    <a:pt x="36614" y="28003"/>
                  </a:lnTo>
                  <a:lnTo>
                    <a:pt x="36220" y="27622"/>
                  </a:lnTo>
                  <a:lnTo>
                    <a:pt x="35826" y="27622"/>
                  </a:lnTo>
                  <a:lnTo>
                    <a:pt x="35052" y="27241"/>
                  </a:lnTo>
                  <a:lnTo>
                    <a:pt x="34658" y="26860"/>
                  </a:lnTo>
                  <a:lnTo>
                    <a:pt x="34277" y="26860"/>
                  </a:lnTo>
                  <a:lnTo>
                    <a:pt x="33883" y="26860"/>
                  </a:lnTo>
                  <a:lnTo>
                    <a:pt x="33883" y="26466"/>
                  </a:lnTo>
                  <a:lnTo>
                    <a:pt x="33489" y="26466"/>
                  </a:lnTo>
                  <a:lnTo>
                    <a:pt x="33489" y="26860"/>
                  </a:lnTo>
                  <a:lnTo>
                    <a:pt x="33299" y="26860"/>
                  </a:lnTo>
                  <a:lnTo>
                    <a:pt x="33299" y="27241"/>
                  </a:lnTo>
                  <a:lnTo>
                    <a:pt x="32905" y="26860"/>
                  </a:lnTo>
                  <a:lnTo>
                    <a:pt x="32905" y="27241"/>
                  </a:lnTo>
                  <a:lnTo>
                    <a:pt x="32524" y="27241"/>
                  </a:lnTo>
                  <a:lnTo>
                    <a:pt x="32524" y="27622"/>
                  </a:lnTo>
                  <a:lnTo>
                    <a:pt x="32131" y="27622"/>
                  </a:lnTo>
                  <a:lnTo>
                    <a:pt x="31737" y="27241"/>
                  </a:lnTo>
                  <a:lnTo>
                    <a:pt x="31737" y="26860"/>
                  </a:lnTo>
                  <a:lnTo>
                    <a:pt x="31737" y="26466"/>
                  </a:lnTo>
                  <a:lnTo>
                    <a:pt x="31737" y="26085"/>
                  </a:lnTo>
                  <a:lnTo>
                    <a:pt x="32131" y="26085"/>
                  </a:lnTo>
                  <a:lnTo>
                    <a:pt x="32131" y="25704"/>
                  </a:lnTo>
                  <a:lnTo>
                    <a:pt x="30962" y="25323"/>
                  </a:lnTo>
                  <a:lnTo>
                    <a:pt x="30962" y="25133"/>
                  </a:lnTo>
                  <a:lnTo>
                    <a:pt x="30568" y="25133"/>
                  </a:lnTo>
                  <a:lnTo>
                    <a:pt x="30962" y="24358"/>
                  </a:lnTo>
                  <a:lnTo>
                    <a:pt x="30187" y="23977"/>
                  </a:lnTo>
                  <a:lnTo>
                    <a:pt x="29794" y="23977"/>
                  </a:lnTo>
                  <a:lnTo>
                    <a:pt x="29794" y="23596"/>
                  </a:lnTo>
                  <a:lnTo>
                    <a:pt x="29400" y="23977"/>
                  </a:lnTo>
                  <a:lnTo>
                    <a:pt x="29400" y="23596"/>
                  </a:lnTo>
                  <a:lnTo>
                    <a:pt x="29019" y="23596"/>
                  </a:lnTo>
                  <a:lnTo>
                    <a:pt x="28625" y="23596"/>
                  </a:lnTo>
                  <a:lnTo>
                    <a:pt x="28625" y="23977"/>
                  </a:lnTo>
                  <a:lnTo>
                    <a:pt x="28435" y="23977"/>
                  </a:lnTo>
                  <a:lnTo>
                    <a:pt x="28041" y="24358"/>
                  </a:lnTo>
                  <a:lnTo>
                    <a:pt x="28041" y="24739"/>
                  </a:lnTo>
                  <a:lnTo>
                    <a:pt x="27647" y="24739"/>
                  </a:lnTo>
                  <a:lnTo>
                    <a:pt x="27647" y="25323"/>
                  </a:lnTo>
                  <a:lnTo>
                    <a:pt x="27647" y="25704"/>
                  </a:lnTo>
                  <a:lnTo>
                    <a:pt x="27647" y="26085"/>
                  </a:lnTo>
                  <a:lnTo>
                    <a:pt x="27266" y="26085"/>
                  </a:lnTo>
                  <a:lnTo>
                    <a:pt x="26873" y="26466"/>
                  </a:lnTo>
                  <a:lnTo>
                    <a:pt x="26479" y="26860"/>
                  </a:lnTo>
                  <a:lnTo>
                    <a:pt x="26098" y="26860"/>
                  </a:lnTo>
                  <a:lnTo>
                    <a:pt x="26098" y="27241"/>
                  </a:lnTo>
                  <a:lnTo>
                    <a:pt x="25704" y="27241"/>
                  </a:lnTo>
                  <a:lnTo>
                    <a:pt x="25311" y="27241"/>
                  </a:lnTo>
                  <a:lnTo>
                    <a:pt x="24930" y="27241"/>
                  </a:lnTo>
                  <a:lnTo>
                    <a:pt x="24930" y="26860"/>
                  </a:lnTo>
                  <a:lnTo>
                    <a:pt x="24536" y="27241"/>
                  </a:lnTo>
                  <a:lnTo>
                    <a:pt x="24142" y="27241"/>
                  </a:lnTo>
                  <a:lnTo>
                    <a:pt x="23761" y="27622"/>
                  </a:lnTo>
                  <a:lnTo>
                    <a:pt x="23761" y="28003"/>
                  </a:lnTo>
                  <a:lnTo>
                    <a:pt x="23558" y="27622"/>
                  </a:lnTo>
                  <a:lnTo>
                    <a:pt x="23558" y="28003"/>
                  </a:lnTo>
                  <a:lnTo>
                    <a:pt x="23177" y="28003"/>
                  </a:lnTo>
                  <a:lnTo>
                    <a:pt x="22783" y="28384"/>
                  </a:lnTo>
                  <a:lnTo>
                    <a:pt x="22783" y="28003"/>
                  </a:lnTo>
                  <a:lnTo>
                    <a:pt x="22390" y="28384"/>
                  </a:lnTo>
                  <a:lnTo>
                    <a:pt x="22390" y="28003"/>
                  </a:lnTo>
                  <a:lnTo>
                    <a:pt x="22009" y="28003"/>
                  </a:lnTo>
                  <a:lnTo>
                    <a:pt x="21615" y="28384"/>
                  </a:lnTo>
                  <a:lnTo>
                    <a:pt x="21221" y="28384"/>
                  </a:lnTo>
                  <a:lnTo>
                    <a:pt x="20840" y="28384"/>
                  </a:lnTo>
                  <a:lnTo>
                    <a:pt x="20447" y="28384"/>
                  </a:lnTo>
                  <a:lnTo>
                    <a:pt x="20053" y="28384"/>
                  </a:lnTo>
                  <a:lnTo>
                    <a:pt x="19672" y="28003"/>
                  </a:lnTo>
                  <a:lnTo>
                    <a:pt x="19278" y="28003"/>
                  </a:lnTo>
                  <a:lnTo>
                    <a:pt x="19278" y="27622"/>
                  </a:lnTo>
                  <a:lnTo>
                    <a:pt x="19088" y="28003"/>
                  </a:lnTo>
                  <a:lnTo>
                    <a:pt x="19088" y="27622"/>
                  </a:lnTo>
                  <a:lnTo>
                    <a:pt x="19088" y="27241"/>
                  </a:lnTo>
                  <a:lnTo>
                    <a:pt x="19088" y="26860"/>
                  </a:lnTo>
                  <a:lnTo>
                    <a:pt x="18694" y="26860"/>
                  </a:lnTo>
                  <a:lnTo>
                    <a:pt x="19088" y="26860"/>
                  </a:lnTo>
                  <a:lnTo>
                    <a:pt x="18694" y="26466"/>
                  </a:lnTo>
                  <a:lnTo>
                    <a:pt x="18694" y="26085"/>
                  </a:lnTo>
                  <a:lnTo>
                    <a:pt x="19088" y="25704"/>
                  </a:lnTo>
                  <a:lnTo>
                    <a:pt x="18694" y="25704"/>
                  </a:lnTo>
                  <a:lnTo>
                    <a:pt x="18694" y="25323"/>
                  </a:lnTo>
                  <a:lnTo>
                    <a:pt x="18300" y="25323"/>
                  </a:lnTo>
                  <a:lnTo>
                    <a:pt x="18694" y="25133"/>
                  </a:lnTo>
                  <a:lnTo>
                    <a:pt x="18300" y="25323"/>
                  </a:lnTo>
                  <a:lnTo>
                    <a:pt x="18300" y="25133"/>
                  </a:lnTo>
                  <a:lnTo>
                    <a:pt x="18694" y="25133"/>
                  </a:lnTo>
                  <a:lnTo>
                    <a:pt x="18694" y="24739"/>
                  </a:lnTo>
                  <a:lnTo>
                    <a:pt x="18300" y="24739"/>
                  </a:lnTo>
                  <a:lnTo>
                    <a:pt x="18300" y="25133"/>
                  </a:lnTo>
                  <a:lnTo>
                    <a:pt x="17919" y="25133"/>
                  </a:lnTo>
                  <a:lnTo>
                    <a:pt x="17526" y="25133"/>
                  </a:lnTo>
                  <a:lnTo>
                    <a:pt x="17132" y="25133"/>
                  </a:lnTo>
                  <a:lnTo>
                    <a:pt x="17132" y="25323"/>
                  </a:lnTo>
                  <a:lnTo>
                    <a:pt x="16751" y="25323"/>
                  </a:lnTo>
                  <a:lnTo>
                    <a:pt x="16751" y="25704"/>
                  </a:lnTo>
                  <a:lnTo>
                    <a:pt x="16357" y="26085"/>
                  </a:lnTo>
                  <a:lnTo>
                    <a:pt x="15963" y="26085"/>
                  </a:lnTo>
                  <a:lnTo>
                    <a:pt x="15582" y="25704"/>
                  </a:lnTo>
                  <a:lnTo>
                    <a:pt x="15963" y="25323"/>
                  </a:lnTo>
                  <a:lnTo>
                    <a:pt x="16357" y="25133"/>
                  </a:lnTo>
                  <a:lnTo>
                    <a:pt x="16357" y="24739"/>
                  </a:lnTo>
                  <a:lnTo>
                    <a:pt x="16751" y="24358"/>
                  </a:lnTo>
                  <a:lnTo>
                    <a:pt x="16751" y="23977"/>
                  </a:lnTo>
                  <a:lnTo>
                    <a:pt x="16357" y="24358"/>
                  </a:lnTo>
                  <a:lnTo>
                    <a:pt x="16357" y="24739"/>
                  </a:lnTo>
                  <a:lnTo>
                    <a:pt x="16357" y="25133"/>
                  </a:lnTo>
                  <a:lnTo>
                    <a:pt x="15963" y="25133"/>
                  </a:lnTo>
                  <a:lnTo>
                    <a:pt x="15963" y="25323"/>
                  </a:lnTo>
                  <a:lnTo>
                    <a:pt x="15582" y="25323"/>
                  </a:lnTo>
                  <a:lnTo>
                    <a:pt x="15582" y="25704"/>
                  </a:lnTo>
                  <a:lnTo>
                    <a:pt x="15189" y="25704"/>
                  </a:lnTo>
                  <a:lnTo>
                    <a:pt x="15189" y="26085"/>
                  </a:lnTo>
                  <a:lnTo>
                    <a:pt x="14414" y="25704"/>
                  </a:lnTo>
                  <a:lnTo>
                    <a:pt x="13830" y="25704"/>
                  </a:lnTo>
                  <a:lnTo>
                    <a:pt x="13830" y="25323"/>
                  </a:lnTo>
                  <a:lnTo>
                    <a:pt x="13830" y="25133"/>
                  </a:lnTo>
                  <a:lnTo>
                    <a:pt x="13436" y="24739"/>
                  </a:lnTo>
                  <a:lnTo>
                    <a:pt x="13830" y="24739"/>
                  </a:lnTo>
                  <a:lnTo>
                    <a:pt x="13830" y="24358"/>
                  </a:lnTo>
                  <a:lnTo>
                    <a:pt x="14211" y="24358"/>
                  </a:lnTo>
                  <a:lnTo>
                    <a:pt x="14211" y="23977"/>
                  </a:lnTo>
                  <a:lnTo>
                    <a:pt x="14414" y="23977"/>
                  </a:lnTo>
                  <a:lnTo>
                    <a:pt x="14414" y="23596"/>
                  </a:lnTo>
                  <a:lnTo>
                    <a:pt x="14211" y="23596"/>
                  </a:lnTo>
                  <a:lnTo>
                    <a:pt x="14414" y="23596"/>
                  </a:lnTo>
                  <a:lnTo>
                    <a:pt x="14414" y="23215"/>
                  </a:lnTo>
                  <a:lnTo>
                    <a:pt x="14795" y="23215"/>
                  </a:lnTo>
                  <a:lnTo>
                    <a:pt x="14795" y="22821"/>
                  </a:lnTo>
                  <a:lnTo>
                    <a:pt x="15189" y="22821"/>
                  </a:lnTo>
                  <a:lnTo>
                    <a:pt x="14795" y="22821"/>
                  </a:lnTo>
                  <a:lnTo>
                    <a:pt x="15189" y="22821"/>
                  </a:lnTo>
                  <a:lnTo>
                    <a:pt x="14795" y="22821"/>
                  </a:lnTo>
                  <a:lnTo>
                    <a:pt x="15189" y="22821"/>
                  </a:lnTo>
                  <a:lnTo>
                    <a:pt x="15189" y="22440"/>
                  </a:lnTo>
                  <a:lnTo>
                    <a:pt x="15582" y="22440"/>
                  </a:lnTo>
                  <a:lnTo>
                    <a:pt x="15582" y="22059"/>
                  </a:lnTo>
                  <a:lnTo>
                    <a:pt x="15189" y="22059"/>
                  </a:lnTo>
                  <a:lnTo>
                    <a:pt x="15189" y="21678"/>
                  </a:lnTo>
                  <a:lnTo>
                    <a:pt x="15582" y="21678"/>
                  </a:lnTo>
                  <a:lnTo>
                    <a:pt x="15189" y="21678"/>
                  </a:lnTo>
                  <a:lnTo>
                    <a:pt x="15189" y="21297"/>
                  </a:lnTo>
                  <a:lnTo>
                    <a:pt x="14795" y="21297"/>
                  </a:lnTo>
                  <a:lnTo>
                    <a:pt x="14795" y="21678"/>
                  </a:lnTo>
                  <a:lnTo>
                    <a:pt x="14414" y="21678"/>
                  </a:lnTo>
                  <a:lnTo>
                    <a:pt x="14414" y="22059"/>
                  </a:lnTo>
                  <a:lnTo>
                    <a:pt x="14414" y="21678"/>
                  </a:lnTo>
                  <a:lnTo>
                    <a:pt x="14211" y="21678"/>
                  </a:lnTo>
                  <a:lnTo>
                    <a:pt x="13830" y="21678"/>
                  </a:lnTo>
                  <a:lnTo>
                    <a:pt x="13436" y="21297"/>
                  </a:lnTo>
                  <a:lnTo>
                    <a:pt x="13042" y="21297"/>
                  </a:lnTo>
                  <a:lnTo>
                    <a:pt x="13436" y="21297"/>
                  </a:lnTo>
                  <a:lnTo>
                    <a:pt x="13042" y="21297"/>
                  </a:lnTo>
                  <a:lnTo>
                    <a:pt x="12661" y="21297"/>
                  </a:lnTo>
                  <a:lnTo>
                    <a:pt x="12268" y="21297"/>
                  </a:lnTo>
                  <a:lnTo>
                    <a:pt x="12268" y="21678"/>
                  </a:lnTo>
                  <a:lnTo>
                    <a:pt x="12268" y="21297"/>
                  </a:lnTo>
                  <a:lnTo>
                    <a:pt x="11887" y="21297"/>
                  </a:lnTo>
                  <a:lnTo>
                    <a:pt x="11887" y="21678"/>
                  </a:lnTo>
                  <a:lnTo>
                    <a:pt x="11887" y="21297"/>
                  </a:lnTo>
                  <a:lnTo>
                    <a:pt x="11493" y="21297"/>
                  </a:lnTo>
                  <a:lnTo>
                    <a:pt x="11099" y="21297"/>
                  </a:lnTo>
                  <a:lnTo>
                    <a:pt x="11493" y="21297"/>
                  </a:lnTo>
                  <a:lnTo>
                    <a:pt x="11099" y="20904"/>
                  </a:lnTo>
                  <a:lnTo>
                    <a:pt x="11099" y="21297"/>
                  </a:lnTo>
                  <a:lnTo>
                    <a:pt x="11099" y="20904"/>
                  </a:lnTo>
                  <a:lnTo>
                    <a:pt x="10718" y="20904"/>
                  </a:lnTo>
                  <a:lnTo>
                    <a:pt x="11099" y="20523"/>
                  </a:lnTo>
                  <a:lnTo>
                    <a:pt x="10718" y="20523"/>
                  </a:lnTo>
                  <a:lnTo>
                    <a:pt x="11099" y="20523"/>
                  </a:lnTo>
                  <a:lnTo>
                    <a:pt x="10718" y="20523"/>
                  </a:lnTo>
                  <a:lnTo>
                    <a:pt x="10325" y="20332"/>
                  </a:lnTo>
                  <a:lnTo>
                    <a:pt x="10718" y="20332"/>
                  </a:lnTo>
                  <a:lnTo>
                    <a:pt x="10718" y="19951"/>
                  </a:lnTo>
                  <a:lnTo>
                    <a:pt x="10325" y="19951"/>
                  </a:lnTo>
                  <a:lnTo>
                    <a:pt x="10325" y="19570"/>
                  </a:lnTo>
                  <a:lnTo>
                    <a:pt x="10325" y="19189"/>
                  </a:lnTo>
                  <a:lnTo>
                    <a:pt x="10325" y="18795"/>
                  </a:lnTo>
                  <a:lnTo>
                    <a:pt x="10325" y="18414"/>
                  </a:lnTo>
                  <a:lnTo>
                    <a:pt x="9931" y="18414"/>
                  </a:lnTo>
                  <a:lnTo>
                    <a:pt x="9931" y="18033"/>
                  </a:lnTo>
                  <a:lnTo>
                    <a:pt x="9550" y="17652"/>
                  </a:lnTo>
                  <a:lnTo>
                    <a:pt x="9550" y="17271"/>
                  </a:lnTo>
                  <a:lnTo>
                    <a:pt x="9347" y="17271"/>
                  </a:lnTo>
                  <a:lnTo>
                    <a:pt x="9347" y="17652"/>
                  </a:lnTo>
                  <a:lnTo>
                    <a:pt x="8966" y="17652"/>
                  </a:lnTo>
                  <a:lnTo>
                    <a:pt x="8966" y="18033"/>
                  </a:lnTo>
                  <a:lnTo>
                    <a:pt x="8966" y="18414"/>
                  </a:lnTo>
                  <a:lnTo>
                    <a:pt x="8572" y="18414"/>
                  </a:lnTo>
                  <a:lnTo>
                    <a:pt x="8572" y="18795"/>
                  </a:lnTo>
                  <a:lnTo>
                    <a:pt x="8572" y="19189"/>
                  </a:lnTo>
                  <a:lnTo>
                    <a:pt x="8178" y="19189"/>
                  </a:lnTo>
                  <a:lnTo>
                    <a:pt x="8178" y="19570"/>
                  </a:lnTo>
                  <a:lnTo>
                    <a:pt x="7797" y="19570"/>
                  </a:lnTo>
                  <a:lnTo>
                    <a:pt x="8178" y="19570"/>
                  </a:lnTo>
                  <a:lnTo>
                    <a:pt x="8178" y="19951"/>
                  </a:lnTo>
                  <a:lnTo>
                    <a:pt x="7797" y="19951"/>
                  </a:lnTo>
                  <a:lnTo>
                    <a:pt x="7797" y="20332"/>
                  </a:lnTo>
                  <a:lnTo>
                    <a:pt x="7404" y="20332"/>
                  </a:lnTo>
                  <a:lnTo>
                    <a:pt x="7010" y="20332"/>
                  </a:lnTo>
                  <a:lnTo>
                    <a:pt x="7010" y="19951"/>
                  </a:lnTo>
                  <a:lnTo>
                    <a:pt x="6629" y="19951"/>
                  </a:lnTo>
                  <a:lnTo>
                    <a:pt x="6235" y="19951"/>
                  </a:lnTo>
                  <a:lnTo>
                    <a:pt x="6235" y="20332"/>
                  </a:lnTo>
                  <a:lnTo>
                    <a:pt x="5842" y="20332"/>
                  </a:lnTo>
                  <a:lnTo>
                    <a:pt x="5842" y="19951"/>
                  </a:lnTo>
                  <a:lnTo>
                    <a:pt x="5461" y="19951"/>
                  </a:lnTo>
                  <a:lnTo>
                    <a:pt x="5067" y="19951"/>
                  </a:lnTo>
                  <a:lnTo>
                    <a:pt x="4876" y="19951"/>
                  </a:lnTo>
                  <a:lnTo>
                    <a:pt x="4876" y="19570"/>
                  </a:lnTo>
                  <a:lnTo>
                    <a:pt x="4876" y="19951"/>
                  </a:lnTo>
                  <a:lnTo>
                    <a:pt x="4483" y="19951"/>
                  </a:lnTo>
                  <a:lnTo>
                    <a:pt x="4089" y="19951"/>
                  </a:lnTo>
                  <a:lnTo>
                    <a:pt x="3708" y="19951"/>
                  </a:lnTo>
                  <a:lnTo>
                    <a:pt x="3708" y="20332"/>
                  </a:lnTo>
                  <a:lnTo>
                    <a:pt x="3314" y="20332"/>
                  </a:lnTo>
                  <a:lnTo>
                    <a:pt x="3314" y="19951"/>
                  </a:lnTo>
                  <a:lnTo>
                    <a:pt x="2921" y="19951"/>
                  </a:lnTo>
                  <a:lnTo>
                    <a:pt x="2921" y="19570"/>
                  </a:lnTo>
                  <a:lnTo>
                    <a:pt x="2540" y="19570"/>
                  </a:lnTo>
                  <a:lnTo>
                    <a:pt x="2540" y="19189"/>
                  </a:lnTo>
                  <a:lnTo>
                    <a:pt x="2540" y="19570"/>
                  </a:lnTo>
                  <a:lnTo>
                    <a:pt x="2146" y="19570"/>
                  </a:lnTo>
                  <a:lnTo>
                    <a:pt x="2146" y="19189"/>
                  </a:lnTo>
                  <a:lnTo>
                    <a:pt x="1752" y="19189"/>
                  </a:lnTo>
                  <a:lnTo>
                    <a:pt x="1371" y="19189"/>
                  </a:lnTo>
                  <a:lnTo>
                    <a:pt x="1371" y="19570"/>
                  </a:lnTo>
                  <a:lnTo>
                    <a:pt x="1371" y="19189"/>
                  </a:lnTo>
                  <a:lnTo>
                    <a:pt x="977" y="19189"/>
                  </a:lnTo>
                  <a:lnTo>
                    <a:pt x="977" y="18795"/>
                  </a:lnTo>
                  <a:lnTo>
                    <a:pt x="584" y="18795"/>
                  </a:lnTo>
                  <a:lnTo>
                    <a:pt x="203" y="18795"/>
                  </a:lnTo>
                  <a:lnTo>
                    <a:pt x="203" y="19189"/>
                  </a:lnTo>
                  <a:lnTo>
                    <a:pt x="203" y="18795"/>
                  </a:lnTo>
                  <a:lnTo>
                    <a:pt x="203" y="19189"/>
                  </a:lnTo>
                  <a:lnTo>
                    <a:pt x="203" y="18795"/>
                  </a:lnTo>
                  <a:lnTo>
                    <a:pt x="0" y="18795"/>
                  </a:lnTo>
                  <a:lnTo>
                    <a:pt x="0" y="18414"/>
                  </a:lnTo>
                  <a:lnTo>
                    <a:pt x="203" y="18414"/>
                  </a:lnTo>
                  <a:lnTo>
                    <a:pt x="203" y="18033"/>
                  </a:lnTo>
                  <a:lnTo>
                    <a:pt x="584" y="18033"/>
                  </a:lnTo>
                  <a:lnTo>
                    <a:pt x="584" y="17652"/>
                  </a:lnTo>
                  <a:lnTo>
                    <a:pt x="584" y="17271"/>
                  </a:lnTo>
                  <a:lnTo>
                    <a:pt x="977" y="17271"/>
                  </a:lnTo>
                  <a:lnTo>
                    <a:pt x="977" y="16878"/>
                  </a:lnTo>
                  <a:lnTo>
                    <a:pt x="977" y="16497"/>
                  </a:lnTo>
                  <a:lnTo>
                    <a:pt x="1371" y="16497"/>
                  </a:lnTo>
                  <a:lnTo>
                    <a:pt x="1371" y="16116"/>
                  </a:lnTo>
                  <a:lnTo>
                    <a:pt x="1752" y="16116"/>
                  </a:lnTo>
                  <a:lnTo>
                    <a:pt x="1752" y="16497"/>
                  </a:lnTo>
                  <a:lnTo>
                    <a:pt x="2146" y="16116"/>
                  </a:lnTo>
                  <a:lnTo>
                    <a:pt x="1752" y="16116"/>
                  </a:lnTo>
                  <a:lnTo>
                    <a:pt x="2146" y="16116"/>
                  </a:lnTo>
                  <a:lnTo>
                    <a:pt x="1752" y="16116"/>
                  </a:lnTo>
                  <a:lnTo>
                    <a:pt x="1752" y="15735"/>
                  </a:lnTo>
                  <a:lnTo>
                    <a:pt x="2146" y="15735"/>
                  </a:lnTo>
                  <a:lnTo>
                    <a:pt x="2540" y="15735"/>
                  </a:lnTo>
                  <a:lnTo>
                    <a:pt x="2540" y="15544"/>
                  </a:lnTo>
                  <a:lnTo>
                    <a:pt x="2540" y="15735"/>
                  </a:lnTo>
                  <a:lnTo>
                    <a:pt x="2921" y="15735"/>
                  </a:lnTo>
                  <a:lnTo>
                    <a:pt x="2540" y="15735"/>
                  </a:lnTo>
                  <a:lnTo>
                    <a:pt x="2921" y="15735"/>
                  </a:lnTo>
                  <a:lnTo>
                    <a:pt x="2921" y="16116"/>
                  </a:lnTo>
                  <a:lnTo>
                    <a:pt x="3314" y="16116"/>
                  </a:lnTo>
                  <a:lnTo>
                    <a:pt x="3708" y="15735"/>
                  </a:lnTo>
                  <a:lnTo>
                    <a:pt x="4089" y="15735"/>
                  </a:lnTo>
                  <a:lnTo>
                    <a:pt x="4089" y="15544"/>
                  </a:lnTo>
                  <a:lnTo>
                    <a:pt x="4089" y="14770"/>
                  </a:lnTo>
                  <a:lnTo>
                    <a:pt x="4483" y="14770"/>
                  </a:lnTo>
                  <a:lnTo>
                    <a:pt x="4483" y="14389"/>
                  </a:lnTo>
                  <a:lnTo>
                    <a:pt x="4483" y="14008"/>
                  </a:lnTo>
                  <a:lnTo>
                    <a:pt x="4483" y="13627"/>
                  </a:lnTo>
                  <a:lnTo>
                    <a:pt x="4876" y="13627"/>
                  </a:lnTo>
                  <a:lnTo>
                    <a:pt x="4876" y="13233"/>
                  </a:lnTo>
                  <a:lnTo>
                    <a:pt x="5067" y="12852"/>
                  </a:lnTo>
                  <a:lnTo>
                    <a:pt x="5067" y="12471"/>
                  </a:lnTo>
                  <a:lnTo>
                    <a:pt x="5461" y="12471"/>
                  </a:lnTo>
                  <a:lnTo>
                    <a:pt x="5461" y="12090"/>
                  </a:lnTo>
                  <a:lnTo>
                    <a:pt x="5842" y="11709"/>
                  </a:lnTo>
                  <a:lnTo>
                    <a:pt x="6235" y="11709"/>
                  </a:lnTo>
                  <a:lnTo>
                    <a:pt x="6629" y="11709"/>
                  </a:lnTo>
                  <a:lnTo>
                    <a:pt x="7010" y="11315"/>
                  </a:lnTo>
                  <a:lnTo>
                    <a:pt x="7010" y="10934"/>
                  </a:lnTo>
                  <a:lnTo>
                    <a:pt x="7404" y="10934"/>
                  </a:lnTo>
                  <a:lnTo>
                    <a:pt x="7404" y="11315"/>
                  </a:lnTo>
                  <a:lnTo>
                    <a:pt x="7797" y="11315"/>
                  </a:lnTo>
                  <a:lnTo>
                    <a:pt x="7797" y="10934"/>
                  </a:lnTo>
                  <a:lnTo>
                    <a:pt x="8178" y="10934"/>
                  </a:lnTo>
                  <a:lnTo>
                    <a:pt x="7797" y="10934"/>
                  </a:lnTo>
                  <a:lnTo>
                    <a:pt x="8178" y="10934"/>
                  </a:lnTo>
                  <a:lnTo>
                    <a:pt x="8178" y="10744"/>
                  </a:lnTo>
                  <a:lnTo>
                    <a:pt x="8572" y="10744"/>
                  </a:lnTo>
                  <a:lnTo>
                    <a:pt x="8572" y="10363"/>
                  </a:lnTo>
                  <a:lnTo>
                    <a:pt x="8966" y="9982"/>
                  </a:lnTo>
                  <a:lnTo>
                    <a:pt x="8966" y="10363"/>
                  </a:lnTo>
                  <a:lnTo>
                    <a:pt x="9347" y="10363"/>
                  </a:lnTo>
                  <a:lnTo>
                    <a:pt x="9347" y="9982"/>
                  </a:lnTo>
                  <a:lnTo>
                    <a:pt x="9550" y="9982"/>
                  </a:lnTo>
                  <a:lnTo>
                    <a:pt x="9550" y="9601"/>
                  </a:lnTo>
                  <a:lnTo>
                    <a:pt x="9931" y="9601"/>
                  </a:lnTo>
                  <a:lnTo>
                    <a:pt x="10325" y="9601"/>
                  </a:lnTo>
                  <a:lnTo>
                    <a:pt x="10718" y="9601"/>
                  </a:lnTo>
                  <a:lnTo>
                    <a:pt x="11099" y="9601"/>
                  </a:lnTo>
                  <a:lnTo>
                    <a:pt x="11099" y="9207"/>
                  </a:lnTo>
                  <a:lnTo>
                    <a:pt x="11493" y="9207"/>
                  </a:lnTo>
                  <a:lnTo>
                    <a:pt x="11099" y="8826"/>
                  </a:lnTo>
                  <a:lnTo>
                    <a:pt x="11493" y="8826"/>
                  </a:lnTo>
                  <a:lnTo>
                    <a:pt x="11493" y="8445"/>
                  </a:lnTo>
                  <a:lnTo>
                    <a:pt x="11099" y="8445"/>
                  </a:lnTo>
                  <a:lnTo>
                    <a:pt x="11493" y="8445"/>
                  </a:lnTo>
                  <a:lnTo>
                    <a:pt x="11099" y="8445"/>
                  </a:lnTo>
                  <a:lnTo>
                    <a:pt x="11493" y="8445"/>
                  </a:lnTo>
                  <a:lnTo>
                    <a:pt x="11099" y="8064"/>
                  </a:lnTo>
                  <a:lnTo>
                    <a:pt x="11099" y="7670"/>
                  </a:lnTo>
                  <a:lnTo>
                    <a:pt x="11493" y="7670"/>
                  </a:lnTo>
                  <a:lnTo>
                    <a:pt x="11493" y="7289"/>
                  </a:lnTo>
                  <a:lnTo>
                    <a:pt x="11887" y="7289"/>
                  </a:lnTo>
                  <a:lnTo>
                    <a:pt x="11887" y="6908"/>
                  </a:lnTo>
                  <a:lnTo>
                    <a:pt x="11887" y="6527"/>
                  </a:lnTo>
                  <a:lnTo>
                    <a:pt x="11493" y="6527"/>
                  </a:lnTo>
                  <a:lnTo>
                    <a:pt x="11493" y="6146"/>
                  </a:lnTo>
                  <a:lnTo>
                    <a:pt x="11493" y="5956"/>
                  </a:lnTo>
                  <a:lnTo>
                    <a:pt x="11887" y="5956"/>
                  </a:lnTo>
                  <a:lnTo>
                    <a:pt x="11887" y="6146"/>
                  </a:lnTo>
                  <a:lnTo>
                    <a:pt x="11887" y="5956"/>
                  </a:lnTo>
                  <a:lnTo>
                    <a:pt x="12268" y="5956"/>
                  </a:lnTo>
                  <a:lnTo>
                    <a:pt x="12268" y="6146"/>
                  </a:lnTo>
                  <a:lnTo>
                    <a:pt x="12268" y="5956"/>
                  </a:lnTo>
                  <a:lnTo>
                    <a:pt x="12661" y="5956"/>
                  </a:lnTo>
                  <a:lnTo>
                    <a:pt x="13042" y="5956"/>
                  </a:lnTo>
                  <a:lnTo>
                    <a:pt x="13436" y="5956"/>
                  </a:lnTo>
                  <a:lnTo>
                    <a:pt x="13436" y="5562"/>
                  </a:lnTo>
                  <a:lnTo>
                    <a:pt x="13830" y="5562"/>
                  </a:lnTo>
                  <a:lnTo>
                    <a:pt x="13830" y="5181"/>
                  </a:lnTo>
                  <a:lnTo>
                    <a:pt x="14211" y="5562"/>
                  </a:lnTo>
                  <a:lnTo>
                    <a:pt x="14211" y="5181"/>
                  </a:lnTo>
                  <a:lnTo>
                    <a:pt x="14211" y="4800"/>
                  </a:lnTo>
                  <a:lnTo>
                    <a:pt x="14211" y="4419"/>
                  </a:lnTo>
                  <a:lnTo>
                    <a:pt x="14414" y="4038"/>
                  </a:lnTo>
                  <a:lnTo>
                    <a:pt x="14414" y="4419"/>
                  </a:lnTo>
                  <a:lnTo>
                    <a:pt x="14795" y="4038"/>
                  </a:lnTo>
                  <a:lnTo>
                    <a:pt x="14795" y="3644"/>
                  </a:lnTo>
                  <a:lnTo>
                    <a:pt x="14795" y="4038"/>
                  </a:lnTo>
                  <a:lnTo>
                    <a:pt x="15189" y="3644"/>
                  </a:lnTo>
                  <a:lnTo>
                    <a:pt x="15189" y="3263"/>
                  </a:lnTo>
                  <a:lnTo>
                    <a:pt x="14795" y="3263"/>
                  </a:lnTo>
                  <a:lnTo>
                    <a:pt x="15189" y="2882"/>
                  </a:lnTo>
                  <a:lnTo>
                    <a:pt x="15582" y="2501"/>
                  </a:lnTo>
                  <a:lnTo>
                    <a:pt x="15963" y="2501"/>
                  </a:lnTo>
                  <a:lnTo>
                    <a:pt x="16357" y="2501"/>
                  </a:lnTo>
                  <a:lnTo>
                    <a:pt x="16357" y="2882"/>
                  </a:lnTo>
                  <a:lnTo>
                    <a:pt x="16357" y="3263"/>
                  </a:lnTo>
                  <a:lnTo>
                    <a:pt x="16751" y="2882"/>
                  </a:lnTo>
                  <a:lnTo>
                    <a:pt x="17132" y="2882"/>
                  </a:lnTo>
                  <a:lnTo>
                    <a:pt x="17526" y="2882"/>
                  </a:lnTo>
                  <a:lnTo>
                    <a:pt x="17919" y="2501"/>
                  </a:lnTo>
                  <a:lnTo>
                    <a:pt x="17919" y="2882"/>
                  </a:lnTo>
                  <a:lnTo>
                    <a:pt x="18300" y="2882"/>
                  </a:lnTo>
                  <a:lnTo>
                    <a:pt x="18300" y="2501"/>
                  </a:lnTo>
                  <a:lnTo>
                    <a:pt x="18694" y="2882"/>
                  </a:lnTo>
                  <a:lnTo>
                    <a:pt x="19088" y="2501"/>
                  </a:lnTo>
                  <a:lnTo>
                    <a:pt x="19088" y="2882"/>
                  </a:lnTo>
                  <a:lnTo>
                    <a:pt x="19088" y="2501"/>
                  </a:lnTo>
                  <a:lnTo>
                    <a:pt x="19278" y="2501"/>
                  </a:lnTo>
                  <a:lnTo>
                    <a:pt x="19672" y="2882"/>
                  </a:lnTo>
                  <a:lnTo>
                    <a:pt x="19672" y="3263"/>
                  </a:lnTo>
                  <a:lnTo>
                    <a:pt x="20053" y="3644"/>
                  </a:lnTo>
                  <a:lnTo>
                    <a:pt x="20053" y="3263"/>
                  </a:lnTo>
                  <a:lnTo>
                    <a:pt x="20447" y="3263"/>
                  </a:lnTo>
                  <a:lnTo>
                    <a:pt x="20447" y="3644"/>
                  </a:lnTo>
                  <a:lnTo>
                    <a:pt x="20840" y="3263"/>
                  </a:lnTo>
                  <a:lnTo>
                    <a:pt x="21221" y="3263"/>
                  </a:lnTo>
                  <a:lnTo>
                    <a:pt x="21615" y="2882"/>
                  </a:lnTo>
                  <a:lnTo>
                    <a:pt x="22009" y="2120"/>
                  </a:lnTo>
                  <a:lnTo>
                    <a:pt x="21615" y="1727"/>
                  </a:lnTo>
                  <a:lnTo>
                    <a:pt x="21615" y="2120"/>
                  </a:lnTo>
                  <a:lnTo>
                    <a:pt x="21615" y="1727"/>
                  </a:lnTo>
                  <a:lnTo>
                    <a:pt x="21221" y="1346"/>
                  </a:lnTo>
                  <a:lnTo>
                    <a:pt x="21221" y="1155"/>
                  </a:lnTo>
                  <a:lnTo>
                    <a:pt x="21615" y="1155"/>
                  </a:lnTo>
                  <a:lnTo>
                    <a:pt x="21615" y="1346"/>
                  </a:lnTo>
                  <a:lnTo>
                    <a:pt x="22009" y="1155"/>
                  </a:lnTo>
                  <a:lnTo>
                    <a:pt x="22390" y="393"/>
                  </a:lnTo>
                  <a:lnTo>
                    <a:pt x="22783" y="0"/>
                  </a:lnTo>
                  <a:lnTo>
                    <a:pt x="23177" y="0"/>
                  </a:lnTo>
                  <a:lnTo>
                    <a:pt x="23177" y="393"/>
                  </a:lnTo>
                  <a:lnTo>
                    <a:pt x="23558" y="393"/>
                  </a:lnTo>
                  <a:lnTo>
                    <a:pt x="23761" y="774"/>
                  </a:lnTo>
                  <a:lnTo>
                    <a:pt x="23177" y="1346"/>
                  </a:lnTo>
                  <a:lnTo>
                    <a:pt x="23177" y="1727"/>
                  </a:lnTo>
                  <a:lnTo>
                    <a:pt x="23177" y="2120"/>
                  </a:lnTo>
                  <a:lnTo>
                    <a:pt x="23177" y="2501"/>
                  </a:lnTo>
                  <a:lnTo>
                    <a:pt x="23177" y="2882"/>
                  </a:lnTo>
                  <a:lnTo>
                    <a:pt x="23558" y="2501"/>
                  </a:lnTo>
                  <a:lnTo>
                    <a:pt x="23761" y="2120"/>
                  </a:lnTo>
                  <a:lnTo>
                    <a:pt x="24142" y="2501"/>
                  </a:lnTo>
                  <a:lnTo>
                    <a:pt x="24536" y="2501"/>
                  </a:lnTo>
                  <a:lnTo>
                    <a:pt x="24930" y="2501"/>
                  </a:lnTo>
                  <a:lnTo>
                    <a:pt x="24930" y="2882"/>
                  </a:lnTo>
                  <a:lnTo>
                    <a:pt x="25311" y="2882"/>
                  </a:lnTo>
                  <a:lnTo>
                    <a:pt x="25311" y="3263"/>
                  </a:lnTo>
                  <a:lnTo>
                    <a:pt x="25311" y="3644"/>
                  </a:lnTo>
                  <a:lnTo>
                    <a:pt x="24930" y="3644"/>
                  </a:lnTo>
                  <a:lnTo>
                    <a:pt x="24930" y="4038"/>
                  </a:lnTo>
                  <a:lnTo>
                    <a:pt x="24930" y="4419"/>
                  </a:lnTo>
                  <a:lnTo>
                    <a:pt x="25311" y="4419"/>
                  </a:lnTo>
                  <a:lnTo>
                    <a:pt x="24930" y="4800"/>
                  </a:lnTo>
                  <a:lnTo>
                    <a:pt x="24930" y="5181"/>
                  </a:lnTo>
                  <a:lnTo>
                    <a:pt x="25311" y="5181"/>
                  </a:lnTo>
                  <a:lnTo>
                    <a:pt x="25704" y="5181"/>
                  </a:lnTo>
                  <a:lnTo>
                    <a:pt x="25311" y="5562"/>
                  </a:lnTo>
                  <a:lnTo>
                    <a:pt x="25704" y="5562"/>
                  </a:lnTo>
                  <a:lnTo>
                    <a:pt x="25704" y="5181"/>
                  </a:lnTo>
                  <a:lnTo>
                    <a:pt x="26098" y="5181"/>
                  </a:lnTo>
                  <a:lnTo>
                    <a:pt x="25704" y="5181"/>
                  </a:lnTo>
                  <a:lnTo>
                    <a:pt x="26098" y="5181"/>
                  </a:lnTo>
                  <a:lnTo>
                    <a:pt x="26098" y="5562"/>
                  </a:lnTo>
                  <a:lnTo>
                    <a:pt x="26479" y="5562"/>
                  </a:lnTo>
                  <a:lnTo>
                    <a:pt x="26479" y="5181"/>
                  </a:lnTo>
                  <a:lnTo>
                    <a:pt x="26479" y="5562"/>
                  </a:lnTo>
                  <a:lnTo>
                    <a:pt x="26873" y="5562"/>
                  </a:lnTo>
                  <a:lnTo>
                    <a:pt x="26873" y="5181"/>
                  </a:lnTo>
                  <a:lnTo>
                    <a:pt x="26873" y="5562"/>
                  </a:lnTo>
                  <a:lnTo>
                    <a:pt x="26873" y="5181"/>
                  </a:lnTo>
                  <a:lnTo>
                    <a:pt x="27266" y="5181"/>
                  </a:lnTo>
                  <a:lnTo>
                    <a:pt x="27647" y="5181"/>
                  </a:lnTo>
                  <a:lnTo>
                    <a:pt x="27647" y="5562"/>
                  </a:lnTo>
                  <a:lnTo>
                    <a:pt x="27647" y="5956"/>
                  </a:lnTo>
                  <a:lnTo>
                    <a:pt x="28041" y="5956"/>
                  </a:lnTo>
                  <a:lnTo>
                    <a:pt x="28041" y="6146"/>
                  </a:lnTo>
                  <a:lnTo>
                    <a:pt x="28435" y="6527"/>
                  </a:lnTo>
                  <a:lnTo>
                    <a:pt x="28435" y="6146"/>
                  </a:lnTo>
                  <a:lnTo>
                    <a:pt x="28435" y="5956"/>
                  </a:lnTo>
                  <a:lnTo>
                    <a:pt x="28625" y="5562"/>
                  </a:lnTo>
                  <a:lnTo>
                    <a:pt x="29019" y="5562"/>
                  </a:lnTo>
                  <a:lnTo>
                    <a:pt x="29019" y="5956"/>
                  </a:lnTo>
                  <a:lnTo>
                    <a:pt x="29400" y="5956"/>
                  </a:lnTo>
                  <a:lnTo>
                    <a:pt x="29400" y="6146"/>
                  </a:lnTo>
                  <a:lnTo>
                    <a:pt x="29400" y="6527"/>
                  </a:lnTo>
                  <a:lnTo>
                    <a:pt x="29400" y="6908"/>
                  </a:lnTo>
                  <a:lnTo>
                    <a:pt x="29019" y="6908"/>
                  </a:lnTo>
                  <a:lnTo>
                    <a:pt x="29019" y="7289"/>
                  </a:lnTo>
                  <a:lnTo>
                    <a:pt x="29400" y="7289"/>
                  </a:lnTo>
                  <a:lnTo>
                    <a:pt x="29794" y="7289"/>
                  </a:lnTo>
                  <a:lnTo>
                    <a:pt x="29794" y="6908"/>
                  </a:lnTo>
                  <a:lnTo>
                    <a:pt x="30187" y="6908"/>
                  </a:lnTo>
                  <a:lnTo>
                    <a:pt x="30568" y="6908"/>
                  </a:lnTo>
                  <a:lnTo>
                    <a:pt x="30962" y="6908"/>
                  </a:lnTo>
                  <a:lnTo>
                    <a:pt x="30962" y="7289"/>
                  </a:lnTo>
                  <a:lnTo>
                    <a:pt x="30962" y="7670"/>
                  </a:lnTo>
                  <a:lnTo>
                    <a:pt x="31356" y="7670"/>
                  </a:lnTo>
                  <a:lnTo>
                    <a:pt x="31356" y="8064"/>
                  </a:lnTo>
                  <a:lnTo>
                    <a:pt x="31737" y="8064"/>
                  </a:lnTo>
                  <a:lnTo>
                    <a:pt x="32131" y="8064"/>
                  </a:lnTo>
                  <a:lnTo>
                    <a:pt x="32524" y="8064"/>
                  </a:lnTo>
                  <a:lnTo>
                    <a:pt x="32524" y="8445"/>
                  </a:lnTo>
                  <a:lnTo>
                    <a:pt x="32905" y="8445"/>
                  </a:lnTo>
                  <a:lnTo>
                    <a:pt x="32524" y="8826"/>
                  </a:lnTo>
                  <a:lnTo>
                    <a:pt x="32524" y="9207"/>
                  </a:lnTo>
                  <a:lnTo>
                    <a:pt x="32905" y="9601"/>
                  </a:lnTo>
                  <a:lnTo>
                    <a:pt x="32524" y="9601"/>
                  </a:lnTo>
                  <a:lnTo>
                    <a:pt x="32905" y="9601"/>
                  </a:lnTo>
                  <a:lnTo>
                    <a:pt x="32905" y="9982"/>
                  </a:lnTo>
                  <a:lnTo>
                    <a:pt x="32905" y="10363"/>
                  </a:lnTo>
                  <a:lnTo>
                    <a:pt x="33299" y="9982"/>
                  </a:lnTo>
                  <a:lnTo>
                    <a:pt x="34277" y="10744"/>
                  </a:lnTo>
                  <a:lnTo>
                    <a:pt x="35445" y="11315"/>
                  </a:lnTo>
                  <a:lnTo>
                    <a:pt x="35826" y="11709"/>
                  </a:lnTo>
                  <a:lnTo>
                    <a:pt x="36220" y="12090"/>
                  </a:lnTo>
                  <a:lnTo>
                    <a:pt x="36614" y="12090"/>
                  </a:lnTo>
                  <a:lnTo>
                    <a:pt x="36995" y="11315"/>
                  </a:lnTo>
                  <a:lnTo>
                    <a:pt x="37782" y="11709"/>
                  </a:lnTo>
                  <a:lnTo>
                    <a:pt x="38354" y="12471"/>
                  </a:lnTo>
                  <a:lnTo>
                    <a:pt x="38354" y="12090"/>
                  </a:lnTo>
                  <a:lnTo>
                    <a:pt x="41859" y="14389"/>
                  </a:lnTo>
                  <a:lnTo>
                    <a:pt x="42837" y="12852"/>
                  </a:lnTo>
                  <a:lnTo>
                    <a:pt x="43230" y="13233"/>
                  </a:lnTo>
                  <a:lnTo>
                    <a:pt x="43611" y="12852"/>
                  </a:lnTo>
                  <a:lnTo>
                    <a:pt x="44780" y="13627"/>
                  </a:lnTo>
                  <a:lnTo>
                    <a:pt x="45567" y="12471"/>
                  </a:lnTo>
                  <a:lnTo>
                    <a:pt x="45948" y="11709"/>
                  </a:lnTo>
                  <a:lnTo>
                    <a:pt x="45567" y="11709"/>
                  </a:lnTo>
                  <a:lnTo>
                    <a:pt x="46736" y="10363"/>
                  </a:lnTo>
                  <a:lnTo>
                    <a:pt x="47510" y="10934"/>
                  </a:lnTo>
                  <a:lnTo>
                    <a:pt x="48488" y="11709"/>
                  </a:lnTo>
                  <a:lnTo>
                    <a:pt x="48488" y="11315"/>
                  </a:lnTo>
                  <a:lnTo>
                    <a:pt x="50431" y="124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3949297" y="2194101"/>
              <a:ext cx="37465" cy="48260"/>
            </a:xfrm>
            <a:custGeom>
              <a:avLst/>
              <a:gdLst/>
              <a:ahLst/>
              <a:cxnLst/>
              <a:rect l="l" t="t" r="r" b="b"/>
              <a:pathLst>
                <a:path w="37464" h="48260">
                  <a:moveTo>
                    <a:pt x="16167" y="47371"/>
                  </a:moveTo>
                  <a:lnTo>
                    <a:pt x="15379" y="47371"/>
                  </a:lnTo>
                  <a:lnTo>
                    <a:pt x="15773" y="47752"/>
                  </a:lnTo>
                  <a:lnTo>
                    <a:pt x="15379" y="47752"/>
                  </a:lnTo>
                  <a:lnTo>
                    <a:pt x="15379" y="48133"/>
                  </a:lnTo>
                  <a:lnTo>
                    <a:pt x="15773" y="48133"/>
                  </a:lnTo>
                  <a:lnTo>
                    <a:pt x="16167" y="47752"/>
                  </a:lnTo>
                  <a:lnTo>
                    <a:pt x="16167" y="47371"/>
                  </a:lnTo>
                  <a:close/>
                </a:path>
                <a:path w="37464" h="48260">
                  <a:moveTo>
                    <a:pt x="16357" y="46609"/>
                  </a:moveTo>
                  <a:lnTo>
                    <a:pt x="13830" y="46609"/>
                  </a:lnTo>
                  <a:lnTo>
                    <a:pt x="13830" y="46990"/>
                  </a:lnTo>
                  <a:lnTo>
                    <a:pt x="14211" y="46990"/>
                  </a:lnTo>
                  <a:lnTo>
                    <a:pt x="14211" y="47371"/>
                  </a:lnTo>
                  <a:lnTo>
                    <a:pt x="14604" y="47752"/>
                  </a:lnTo>
                  <a:lnTo>
                    <a:pt x="14998" y="47752"/>
                  </a:lnTo>
                  <a:lnTo>
                    <a:pt x="14998" y="47371"/>
                  </a:lnTo>
                  <a:lnTo>
                    <a:pt x="16357" y="47371"/>
                  </a:lnTo>
                  <a:lnTo>
                    <a:pt x="16357" y="46609"/>
                  </a:lnTo>
                  <a:close/>
                </a:path>
                <a:path w="37464" h="48260">
                  <a:moveTo>
                    <a:pt x="18300" y="44577"/>
                  </a:moveTo>
                  <a:lnTo>
                    <a:pt x="9740" y="44577"/>
                  </a:lnTo>
                  <a:lnTo>
                    <a:pt x="9740" y="45339"/>
                  </a:lnTo>
                  <a:lnTo>
                    <a:pt x="9347" y="45720"/>
                  </a:lnTo>
                  <a:lnTo>
                    <a:pt x="9347" y="46228"/>
                  </a:lnTo>
                  <a:lnTo>
                    <a:pt x="9740" y="46609"/>
                  </a:lnTo>
                  <a:lnTo>
                    <a:pt x="10121" y="46609"/>
                  </a:lnTo>
                  <a:lnTo>
                    <a:pt x="10121" y="46228"/>
                  </a:lnTo>
                  <a:lnTo>
                    <a:pt x="10515" y="46228"/>
                  </a:lnTo>
                  <a:lnTo>
                    <a:pt x="10515" y="46101"/>
                  </a:lnTo>
                  <a:lnTo>
                    <a:pt x="10909" y="46101"/>
                  </a:lnTo>
                  <a:lnTo>
                    <a:pt x="10909" y="45720"/>
                  </a:lnTo>
                  <a:lnTo>
                    <a:pt x="11493" y="45720"/>
                  </a:lnTo>
                  <a:lnTo>
                    <a:pt x="11493" y="45339"/>
                  </a:lnTo>
                  <a:lnTo>
                    <a:pt x="17919" y="45339"/>
                  </a:lnTo>
                  <a:lnTo>
                    <a:pt x="17919" y="44958"/>
                  </a:lnTo>
                  <a:lnTo>
                    <a:pt x="18300" y="44958"/>
                  </a:lnTo>
                  <a:lnTo>
                    <a:pt x="18300" y="44577"/>
                  </a:lnTo>
                  <a:close/>
                </a:path>
                <a:path w="37464" h="48260">
                  <a:moveTo>
                    <a:pt x="16751" y="45720"/>
                  </a:moveTo>
                  <a:lnTo>
                    <a:pt x="13042" y="45720"/>
                  </a:lnTo>
                  <a:lnTo>
                    <a:pt x="13042" y="46228"/>
                  </a:lnTo>
                  <a:lnTo>
                    <a:pt x="13436" y="46228"/>
                  </a:lnTo>
                  <a:lnTo>
                    <a:pt x="13436" y="46609"/>
                  </a:lnTo>
                  <a:lnTo>
                    <a:pt x="16751" y="46609"/>
                  </a:lnTo>
                  <a:lnTo>
                    <a:pt x="16751" y="45720"/>
                  </a:lnTo>
                  <a:close/>
                </a:path>
                <a:path w="37464" h="48260">
                  <a:moveTo>
                    <a:pt x="17525" y="45339"/>
                  </a:moveTo>
                  <a:lnTo>
                    <a:pt x="12268" y="45339"/>
                  </a:lnTo>
                  <a:lnTo>
                    <a:pt x="12268" y="45720"/>
                  </a:lnTo>
                  <a:lnTo>
                    <a:pt x="17132" y="45720"/>
                  </a:lnTo>
                  <a:lnTo>
                    <a:pt x="17132" y="46101"/>
                  </a:lnTo>
                  <a:lnTo>
                    <a:pt x="17525" y="46101"/>
                  </a:lnTo>
                  <a:lnTo>
                    <a:pt x="17525" y="45339"/>
                  </a:lnTo>
                  <a:close/>
                </a:path>
                <a:path w="37464" h="48260">
                  <a:moveTo>
                    <a:pt x="24726" y="45339"/>
                  </a:moveTo>
                  <a:lnTo>
                    <a:pt x="23558" y="45339"/>
                  </a:lnTo>
                  <a:lnTo>
                    <a:pt x="23558" y="46101"/>
                  </a:lnTo>
                  <a:lnTo>
                    <a:pt x="24345" y="46101"/>
                  </a:lnTo>
                  <a:lnTo>
                    <a:pt x="24345" y="45720"/>
                  </a:lnTo>
                  <a:lnTo>
                    <a:pt x="24726" y="45339"/>
                  </a:lnTo>
                  <a:close/>
                </a:path>
                <a:path w="37464" h="48260">
                  <a:moveTo>
                    <a:pt x="25120" y="45339"/>
                  </a:moveTo>
                  <a:lnTo>
                    <a:pt x="24726" y="45339"/>
                  </a:lnTo>
                  <a:lnTo>
                    <a:pt x="24726" y="46101"/>
                  </a:lnTo>
                  <a:lnTo>
                    <a:pt x="25120" y="46101"/>
                  </a:lnTo>
                  <a:lnTo>
                    <a:pt x="25120" y="45339"/>
                  </a:lnTo>
                  <a:close/>
                </a:path>
                <a:path w="37464" h="48260">
                  <a:moveTo>
                    <a:pt x="26479" y="44958"/>
                  </a:moveTo>
                  <a:lnTo>
                    <a:pt x="22783" y="44958"/>
                  </a:lnTo>
                  <a:lnTo>
                    <a:pt x="22783" y="45720"/>
                  </a:lnTo>
                  <a:lnTo>
                    <a:pt x="23558" y="45720"/>
                  </a:lnTo>
                  <a:lnTo>
                    <a:pt x="23558" y="45339"/>
                  </a:lnTo>
                  <a:lnTo>
                    <a:pt x="26479" y="45339"/>
                  </a:lnTo>
                  <a:lnTo>
                    <a:pt x="26479" y="44958"/>
                  </a:lnTo>
                  <a:close/>
                </a:path>
                <a:path w="37464" h="48260">
                  <a:moveTo>
                    <a:pt x="27266" y="44577"/>
                  </a:moveTo>
                  <a:lnTo>
                    <a:pt x="23177" y="44577"/>
                  </a:lnTo>
                  <a:lnTo>
                    <a:pt x="23177" y="44958"/>
                  </a:lnTo>
                  <a:lnTo>
                    <a:pt x="27266" y="44958"/>
                  </a:lnTo>
                  <a:lnTo>
                    <a:pt x="27266" y="44577"/>
                  </a:lnTo>
                  <a:close/>
                </a:path>
                <a:path w="37464" h="48260">
                  <a:moveTo>
                    <a:pt x="14211" y="43434"/>
                  </a:moveTo>
                  <a:lnTo>
                    <a:pt x="8953" y="43434"/>
                  </a:lnTo>
                  <a:lnTo>
                    <a:pt x="8953" y="43815"/>
                  </a:lnTo>
                  <a:lnTo>
                    <a:pt x="9347" y="43815"/>
                  </a:lnTo>
                  <a:lnTo>
                    <a:pt x="9347" y="44577"/>
                  </a:lnTo>
                  <a:lnTo>
                    <a:pt x="18694" y="44577"/>
                  </a:lnTo>
                  <a:lnTo>
                    <a:pt x="18694" y="44196"/>
                  </a:lnTo>
                  <a:lnTo>
                    <a:pt x="14211" y="44196"/>
                  </a:lnTo>
                  <a:lnTo>
                    <a:pt x="14211" y="43434"/>
                  </a:lnTo>
                  <a:close/>
                </a:path>
                <a:path w="37464" h="48260">
                  <a:moveTo>
                    <a:pt x="28041" y="43053"/>
                  </a:moveTo>
                  <a:lnTo>
                    <a:pt x="22390" y="43053"/>
                  </a:lnTo>
                  <a:lnTo>
                    <a:pt x="22783" y="43434"/>
                  </a:lnTo>
                  <a:lnTo>
                    <a:pt x="22390" y="43815"/>
                  </a:lnTo>
                  <a:lnTo>
                    <a:pt x="23177" y="43815"/>
                  </a:lnTo>
                  <a:lnTo>
                    <a:pt x="23558" y="44196"/>
                  </a:lnTo>
                  <a:lnTo>
                    <a:pt x="23558" y="44577"/>
                  </a:lnTo>
                  <a:lnTo>
                    <a:pt x="27647" y="44577"/>
                  </a:lnTo>
                  <a:lnTo>
                    <a:pt x="27647" y="44196"/>
                  </a:lnTo>
                  <a:lnTo>
                    <a:pt x="28041" y="44196"/>
                  </a:lnTo>
                  <a:lnTo>
                    <a:pt x="28041" y="43053"/>
                  </a:lnTo>
                  <a:close/>
                </a:path>
                <a:path w="37464" h="48260">
                  <a:moveTo>
                    <a:pt x="14998" y="43815"/>
                  </a:moveTo>
                  <a:lnTo>
                    <a:pt x="14604" y="44196"/>
                  </a:lnTo>
                  <a:lnTo>
                    <a:pt x="14998" y="44196"/>
                  </a:lnTo>
                  <a:lnTo>
                    <a:pt x="14998" y="43815"/>
                  </a:lnTo>
                  <a:close/>
                </a:path>
                <a:path w="37464" h="48260">
                  <a:moveTo>
                    <a:pt x="19862" y="43815"/>
                  </a:moveTo>
                  <a:lnTo>
                    <a:pt x="14998" y="43815"/>
                  </a:lnTo>
                  <a:lnTo>
                    <a:pt x="14998" y="44196"/>
                  </a:lnTo>
                  <a:lnTo>
                    <a:pt x="19469" y="44196"/>
                  </a:lnTo>
                  <a:lnTo>
                    <a:pt x="19862" y="43815"/>
                  </a:lnTo>
                  <a:close/>
                </a:path>
                <a:path w="37464" h="48260">
                  <a:moveTo>
                    <a:pt x="20637" y="43053"/>
                  </a:moveTo>
                  <a:lnTo>
                    <a:pt x="15773" y="43053"/>
                  </a:lnTo>
                  <a:lnTo>
                    <a:pt x="15773" y="43434"/>
                  </a:lnTo>
                  <a:lnTo>
                    <a:pt x="15379" y="43434"/>
                  </a:lnTo>
                  <a:lnTo>
                    <a:pt x="15379" y="43815"/>
                  </a:lnTo>
                  <a:lnTo>
                    <a:pt x="19862" y="43815"/>
                  </a:lnTo>
                  <a:lnTo>
                    <a:pt x="19862" y="44196"/>
                  </a:lnTo>
                  <a:lnTo>
                    <a:pt x="20637" y="44196"/>
                  </a:lnTo>
                  <a:lnTo>
                    <a:pt x="20637" y="43053"/>
                  </a:lnTo>
                  <a:close/>
                </a:path>
                <a:path w="37464" h="48260">
                  <a:moveTo>
                    <a:pt x="16167" y="34544"/>
                  </a:moveTo>
                  <a:lnTo>
                    <a:pt x="8178" y="34544"/>
                  </a:lnTo>
                  <a:lnTo>
                    <a:pt x="8178" y="34925"/>
                  </a:lnTo>
                  <a:lnTo>
                    <a:pt x="8572" y="34925"/>
                  </a:lnTo>
                  <a:lnTo>
                    <a:pt x="8572" y="37084"/>
                  </a:lnTo>
                  <a:lnTo>
                    <a:pt x="8953" y="37465"/>
                  </a:lnTo>
                  <a:lnTo>
                    <a:pt x="8953" y="42164"/>
                  </a:lnTo>
                  <a:lnTo>
                    <a:pt x="9347" y="42164"/>
                  </a:lnTo>
                  <a:lnTo>
                    <a:pt x="9347" y="43434"/>
                  </a:lnTo>
                  <a:lnTo>
                    <a:pt x="13830" y="43434"/>
                  </a:lnTo>
                  <a:lnTo>
                    <a:pt x="14211" y="43053"/>
                  </a:lnTo>
                  <a:lnTo>
                    <a:pt x="13830" y="43053"/>
                  </a:lnTo>
                  <a:lnTo>
                    <a:pt x="13830" y="41783"/>
                  </a:lnTo>
                  <a:lnTo>
                    <a:pt x="13436" y="41783"/>
                  </a:lnTo>
                  <a:lnTo>
                    <a:pt x="13042" y="41402"/>
                  </a:lnTo>
                  <a:lnTo>
                    <a:pt x="12661" y="40894"/>
                  </a:lnTo>
                  <a:lnTo>
                    <a:pt x="13042" y="40894"/>
                  </a:lnTo>
                  <a:lnTo>
                    <a:pt x="12661" y="40513"/>
                  </a:lnTo>
                  <a:lnTo>
                    <a:pt x="11874" y="40513"/>
                  </a:lnTo>
                  <a:lnTo>
                    <a:pt x="11874" y="40132"/>
                  </a:lnTo>
                  <a:lnTo>
                    <a:pt x="11493" y="39751"/>
                  </a:lnTo>
                  <a:lnTo>
                    <a:pt x="11874" y="39370"/>
                  </a:lnTo>
                  <a:lnTo>
                    <a:pt x="11874" y="38989"/>
                  </a:lnTo>
                  <a:lnTo>
                    <a:pt x="12268" y="38989"/>
                  </a:lnTo>
                  <a:lnTo>
                    <a:pt x="12268" y="38608"/>
                  </a:lnTo>
                  <a:lnTo>
                    <a:pt x="12661" y="38608"/>
                  </a:lnTo>
                  <a:lnTo>
                    <a:pt x="12661" y="38227"/>
                  </a:lnTo>
                  <a:lnTo>
                    <a:pt x="13042" y="37846"/>
                  </a:lnTo>
                  <a:lnTo>
                    <a:pt x="13042" y="36703"/>
                  </a:lnTo>
                  <a:lnTo>
                    <a:pt x="13436" y="36703"/>
                  </a:lnTo>
                  <a:lnTo>
                    <a:pt x="13436" y="36449"/>
                  </a:lnTo>
                  <a:lnTo>
                    <a:pt x="16167" y="36449"/>
                  </a:lnTo>
                  <a:lnTo>
                    <a:pt x="16167" y="35687"/>
                  </a:lnTo>
                  <a:lnTo>
                    <a:pt x="15773" y="35687"/>
                  </a:lnTo>
                  <a:lnTo>
                    <a:pt x="15773" y="35306"/>
                  </a:lnTo>
                  <a:lnTo>
                    <a:pt x="16167" y="34925"/>
                  </a:lnTo>
                  <a:lnTo>
                    <a:pt x="16167" y="34544"/>
                  </a:lnTo>
                  <a:close/>
                </a:path>
                <a:path w="37464" h="48260">
                  <a:moveTo>
                    <a:pt x="27647" y="42164"/>
                  </a:moveTo>
                  <a:lnTo>
                    <a:pt x="21615" y="42164"/>
                  </a:lnTo>
                  <a:lnTo>
                    <a:pt x="21615" y="42672"/>
                  </a:lnTo>
                  <a:lnTo>
                    <a:pt x="22009" y="42672"/>
                  </a:lnTo>
                  <a:lnTo>
                    <a:pt x="22009" y="43434"/>
                  </a:lnTo>
                  <a:lnTo>
                    <a:pt x="22390" y="43434"/>
                  </a:lnTo>
                  <a:lnTo>
                    <a:pt x="22390" y="43053"/>
                  </a:lnTo>
                  <a:lnTo>
                    <a:pt x="28041" y="43053"/>
                  </a:lnTo>
                  <a:lnTo>
                    <a:pt x="27647" y="42164"/>
                  </a:lnTo>
                  <a:close/>
                </a:path>
                <a:path w="37464" h="48260">
                  <a:moveTo>
                    <a:pt x="20637" y="42672"/>
                  </a:moveTo>
                  <a:lnTo>
                    <a:pt x="16167" y="42672"/>
                  </a:lnTo>
                  <a:lnTo>
                    <a:pt x="16167" y="43053"/>
                  </a:lnTo>
                  <a:lnTo>
                    <a:pt x="21031" y="43053"/>
                  </a:lnTo>
                  <a:lnTo>
                    <a:pt x="20637" y="42672"/>
                  </a:lnTo>
                  <a:close/>
                </a:path>
                <a:path w="37464" h="48260">
                  <a:moveTo>
                    <a:pt x="29209" y="41275"/>
                  </a:moveTo>
                  <a:lnTo>
                    <a:pt x="17132" y="41275"/>
                  </a:lnTo>
                  <a:lnTo>
                    <a:pt x="17132" y="41783"/>
                  </a:lnTo>
                  <a:lnTo>
                    <a:pt x="16751" y="42164"/>
                  </a:lnTo>
                  <a:lnTo>
                    <a:pt x="16751" y="42672"/>
                  </a:lnTo>
                  <a:lnTo>
                    <a:pt x="21031" y="42672"/>
                  </a:lnTo>
                  <a:lnTo>
                    <a:pt x="21031" y="42164"/>
                  </a:lnTo>
                  <a:lnTo>
                    <a:pt x="21221" y="41783"/>
                  </a:lnTo>
                  <a:lnTo>
                    <a:pt x="29209" y="41783"/>
                  </a:lnTo>
                  <a:lnTo>
                    <a:pt x="29209" y="41275"/>
                  </a:lnTo>
                  <a:close/>
                </a:path>
                <a:path w="37464" h="48260">
                  <a:moveTo>
                    <a:pt x="28041" y="41783"/>
                  </a:moveTo>
                  <a:lnTo>
                    <a:pt x="21221" y="41783"/>
                  </a:lnTo>
                  <a:lnTo>
                    <a:pt x="21221" y="42164"/>
                  </a:lnTo>
                  <a:lnTo>
                    <a:pt x="28041" y="42164"/>
                  </a:lnTo>
                  <a:lnTo>
                    <a:pt x="28041" y="41783"/>
                  </a:lnTo>
                  <a:close/>
                </a:path>
                <a:path w="37464" h="48260">
                  <a:moveTo>
                    <a:pt x="28816" y="41783"/>
                  </a:moveTo>
                  <a:lnTo>
                    <a:pt x="28435" y="41783"/>
                  </a:lnTo>
                  <a:lnTo>
                    <a:pt x="28435" y="42164"/>
                  </a:lnTo>
                  <a:lnTo>
                    <a:pt x="28816" y="41783"/>
                  </a:lnTo>
                  <a:close/>
                </a:path>
                <a:path w="37464" h="48260">
                  <a:moveTo>
                    <a:pt x="29209" y="39370"/>
                  </a:moveTo>
                  <a:lnTo>
                    <a:pt x="17919" y="39370"/>
                  </a:lnTo>
                  <a:lnTo>
                    <a:pt x="17919" y="40513"/>
                  </a:lnTo>
                  <a:lnTo>
                    <a:pt x="17525" y="40513"/>
                  </a:lnTo>
                  <a:lnTo>
                    <a:pt x="17525" y="41275"/>
                  </a:lnTo>
                  <a:lnTo>
                    <a:pt x="28816" y="41275"/>
                  </a:lnTo>
                  <a:lnTo>
                    <a:pt x="28816" y="40894"/>
                  </a:lnTo>
                  <a:lnTo>
                    <a:pt x="28435" y="40513"/>
                  </a:lnTo>
                  <a:lnTo>
                    <a:pt x="29209" y="39370"/>
                  </a:lnTo>
                  <a:close/>
                </a:path>
                <a:path w="37464" h="48260">
                  <a:moveTo>
                    <a:pt x="23177" y="33782"/>
                  </a:moveTo>
                  <a:lnTo>
                    <a:pt x="21031" y="33782"/>
                  </a:lnTo>
                  <a:lnTo>
                    <a:pt x="21031" y="34544"/>
                  </a:lnTo>
                  <a:lnTo>
                    <a:pt x="20637" y="34544"/>
                  </a:lnTo>
                  <a:lnTo>
                    <a:pt x="20637" y="36068"/>
                  </a:lnTo>
                  <a:lnTo>
                    <a:pt x="20256" y="36068"/>
                  </a:lnTo>
                  <a:lnTo>
                    <a:pt x="20256" y="36703"/>
                  </a:lnTo>
                  <a:lnTo>
                    <a:pt x="19862" y="37846"/>
                  </a:lnTo>
                  <a:lnTo>
                    <a:pt x="19862" y="38227"/>
                  </a:lnTo>
                  <a:lnTo>
                    <a:pt x="19088" y="38227"/>
                  </a:lnTo>
                  <a:lnTo>
                    <a:pt x="19088" y="38608"/>
                  </a:lnTo>
                  <a:lnTo>
                    <a:pt x="18300" y="38608"/>
                  </a:lnTo>
                  <a:lnTo>
                    <a:pt x="18300" y="39370"/>
                  </a:lnTo>
                  <a:lnTo>
                    <a:pt x="28435" y="39370"/>
                  </a:lnTo>
                  <a:lnTo>
                    <a:pt x="28816" y="38608"/>
                  </a:lnTo>
                  <a:lnTo>
                    <a:pt x="28816" y="37846"/>
                  </a:lnTo>
                  <a:lnTo>
                    <a:pt x="22783" y="37846"/>
                  </a:lnTo>
                  <a:lnTo>
                    <a:pt x="21615" y="37465"/>
                  </a:lnTo>
                  <a:lnTo>
                    <a:pt x="21615" y="37084"/>
                  </a:lnTo>
                  <a:lnTo>
                    <a:pt x="22009" y="37084"/>
                  </a:lnTo>
                  <a:lnTo>
                    <a:pt x="22390" y="36703"/>
                  </a:lnTo>
                  <a:lnTo>
                    <a:pt x="22390" y="36068"/>
                  </a:lnTo>
                  <a:lnTo>
                    <a:pt x="22783" y="35306"/>
                  </a:lnTo>
                  <a:lnTo>
                    <a:pt x="22783" y="34925"/>
                  </a:lnTo>
                  <a:lnTo>
                    <a:pt x="22390" y="34925"/>
                  </a:lnTo>
                  <a:lnTo>
                    <a:pt x="23177" y="33782"/>
                  </a:lnTo>
                  <a:close/>
                </a:path>
                <a:path w="37464" h="48260">
                  <a:moveTo>
                    <a:pt x="16167" y="37465"/>
                  </a:moveTo>
                  <a:lnTo>
                    <a:pt x="13830" y="37465"/>
                  </a:lnTo>
                  <a:lnTo>
                    <a:pt x="13830" y="37846"/>
                  </a:lnTo>
                  <a:lnTo>
                    <a:pt x="14211" y="37846"/>
                  </a:lnTo>
                  <a:lnTo>
                    <a:pt x="14211" y="38608"/>
                  </a:lnTo>
                  <a:lnTo>
                    <a:pt x="13830" y="38608"/>
                  </a:lnTo>
                  <a:lnTo>
                    <a:pt x="14211" y="38989"/>
                  </a:lnTo>
                  <a:lnTo>
                    <a:pt x="14998" y="38989"/>
                  </a:lnTo>
                  <a:lnTo>
                    <a:pt x="14998" y="38227"/>
                  </a:lnTo>
                  <a:lnTo>
                    <a:pt x="15773" y="38227"/>
                  </a:lnTo>
                  <a:lnTo>
                    <a:pt x="16167" y="37846"/>
                  </a:lnTo>
                  <a:lnTo>
                    <a:pt x="16167" y="37465"/>
                  </a:lnTo>
                  <a:close/>
                </a:path>
                <a:path w="37464" h="48260">
                  <a:moveTo>
                    <a:pt x="30962" y="30861"/>
                  </a:moveTo>
                  <a:lnTo>
                    <a:pt x="30962" y="31242"/>
                  </a:lnTo>
                  <a:lnTo>
                    <a:pt x="23952" y="31242"/>
                  </a:lnTo>
                  <a:lnTo>
                    <a:pt x="23952" y="31623"/>
                  </a:lnTo>
                  <a:lnTo>
                    <a:pt x="24345" y="31877"/>
                  </a:lnTo>
                  <a:lnTo>
                    <a:pt x="23952" y="31877"/>
                  </a:lnTo>
                  <a:lnTo>
                    <a:pt x="24345" y="32258"/>
                  </a:lnTo>
                  <a:lnTo>
                    <a:pt x="23952" y="32258"/>
                  </a:lnTo>
                  <a:lnTo>
                    <a:pt x="23952" y="34163"/>
                  </a:lnTo>
                  <a:lnTo>
                    <a:pt x="23558" y="34163"/>
                  </a:lnTo>
                  <a:lnTo>
                    <a:pt x="23558" y="36068"/>
                  </a:lnTo>
                  <a:lnTo>
                    <a:pt x="23177" y="36068"/>
                  </a:lnTo>
                  <a:lnTo>
                    <a:pt x="23177" y="36449"/>
                  </a:lnTo>
                  <a:lnTo>
                    <a:pt x="22783" y="36703"/>
                  </a:lnTo>
                  <a:lnTo>
                    <a:pt x="22783" y="37846"/>
                  </a:lnTo>
                  <a:lnTo>
                    <a:pt x="29984" y="37846"/>
                  </a:lnTo>
                  <a:lnTo>
                    <a:pt x="30378" y="37465"/>
                  </a:lnTo>
                  <a:lnTo>
                    <a:pt x="30568" y="37465"/>
                  </a:lnTo>
                  <a:lnTo>
                    <a:pt x="31356" y="36703"/>
                  </a:lnTo>
                  <a:lnTo>
                    <a:pt x="31737" y="36449"/>
                  </a:lnTo>
                  <a:lnTo>
                    <a:pt x="32130" y="35306"/>
                  </a:lnTo>
                  <a:lnTo>
                    <a:pt x="31737" y="35306"/>
                  </a:lnTo>
                  <a:lnTo>
                    <a:pt x="30962" y="34544"/>
                  </a:lnTo>
                  <a:lnTo>
                    <a:pt x="30962" y="32639"/>
                  </a:lnTo>
                  <a:lnTo>
                    <a:pt x="31737" y="31877"/>
                  </a:lnTo>
                  <a:lnTo>
                    <a:pt x="31737" y="31623"/>
                  </a:lnTo>
                  <a:lnTo>
                    <a:pt x="30962" y="30861"/>
                  </a:lnTo>
                  <a:close/>
                </a:path>
                <a:path w="37464" h="48260">
                  <a:moveTo>
                    <a:pt x="15773" y="36703"/>
                  </a:moveTo>
                  <a:lnTo>
                    <a:pt x="14211" y="36703"/>
                  </a:lnTo>
                  <a:lnTo>
                    <a:pt x="14211" y="37465"/>
                  </a:lnTo>
                  <a:lnTo>
                    <a:pt x="16357" y="37465"/>
                  </a:lnTo>
                  <a:lnTo>
                    <a:pt x="16357" y="37084"/>
                  </a:lnTo>
                  <a:lnTo>
                    <a:pt x="16167" y="37084"/>
                  </a:lnTo>
                  <a:lnTo>
                    <a:pt x="15773" y="36703"/>
                  </a:lnTo>
                  <a:close/>
                </a:path>
                <a:path w="37464" h="48260">
                  <a:moveTo>
                    <a:pt x="16167" y="36703"/>
                  </a:moveTo>
                  <a:lnTo>
                    <a:pt x="16167" y="37084"/>
                  </a:lnTo>
                  <a:lnTo>
                    <a:pt x="16357" y="37084"/>
                  </a:lnTo>
                  <a:lnTo>
                    <a:pt x="16167" y="36703"/>
                  </a:lnTo>
                  <a:close/>
                </a:path>
                <a:path w="37464" h="48260">
                  <a:moveTo>
                    <a:pt x="16167" y="36449"/>
                  </a:moveTo>
                  <a:lnTo>
                    <a:pt x="13436" y="36449"/>
                  </a:lnTo>
                  <a:lnTo>
                    <a:pt x="13830" y="36703"/>
                  </a:lnTo>
                  <a:lnTo>
                    <a:pt x="16167" y="36703"/>
                  </a:lnTo>
                  <a:lnTo>
                    <a:pt x="16167" y="36449"/>
                  </a:lnTo>
                  <a:close/>
                </a:path>
                <a:path w="37464" h="48260">
                  <a:moveTo>
                    <a:pt x="16357" y="35687"/>
                  </a:moveTo>
                  <a:lnTo>
                    <a:pt x="16167" y="35687"/>
                  </a:lnTo>
                  <a:lnTo>
                    <a:pt x="16167" y="36068"/>
                  </a:lnTo>
                  <a:lnTo>
                    <a:pt x="16357" y="36068"/>
                  </a:lnTo>
                  <a:lnTo>
                    <a:pt x="16357" y="35687"/>
                  </a:lnTo>
                  <a:close/>
                </a:path>
                <a:path w="37464" h="48260">
                  <a:moveTo>
                    <a:pt x="16167" y="35306"/>
                  </a:moveTo>
                  <a:lnTo>
                    <a:pt x="15773" y="35306"/>
                  </a:lnTo>
                  <a:lnTo>
                    <a:pt x="15773" y="35687"/>
                  </a:lnTo>
                  <a:lnTo>
                    <a:pt x="16167" y="35687"/>
                  </a:lnTo>
                  <a:lnTo>
                    <a:pt x="16167" y="35306"/>
                  </a:lnTo>
                  <a:close/>
                </a:path>
                <a:path w="37464" h="48260">
                  <a:moveTo>
                    <a:pt x="18694" y="31242"/>
                  </a:moveTo>
                  <a:lnTo>
                    <a:pt x="7785" y="31242"/>
                  </a:lnTo>
                  <a:lnTo>
                    <a:pt x="7785" y="33020"/>
                  </a:lnTo>
                  <a:lnTo>
                    <a:pt x="8178" y="33020"/>
                  </a:lnTo>
                  <a:lnTo>
                    <a:pt x="8178" y="33782"/>
                  </a:lnTo>
                  <a:lnTo>
                    <a:pt x="8572" y="33782"/>
                  </a:lnTo>
                  <a:lnTo>
                    <a:pt x="8572" y="34544"/>
                  </a:lnTo>
                  <a:lnTo>
                    <a:pt x="16357" y="34544"/>
                  </a:lnTo>
                  <a:lnTo>
                    <a:pt x="16357" y="34163"/>
                  </a:lnTo>
                  <a:lnTo>
                    <a:pt x="16751" y="34163"/>
                  </a:lnTo>
                  <a:lnTo>
                    <a:pt x="16751" y="33782"/>
                  </a:lnTo>
                  <a:lnTo>
                    <a:pt x="17132" y="33401"/>
                  </a:lnTo>
                  <a:lnTo>
                    <a:pt x="17132" y="32639"/>
                  </a:lnTo>
                  <a:lnTo>
                    <a:pt x="17919" y="32639"/>
                  </a:lnTo>
                  <a:lnTo>
                    <a:pt x="17919" y="32258"/>
                  </a:lnTo>
                  <a:lnTo>
                    <a:pt x="18300" y="31877"/>
                  </a:lnTo>
                  <a:lnTo>
                    <a:pt x="18694" y="31877"/>
                  </a:lnTo>
                  <a:lnTo>
                    <a:pt x="18694" y="31242"/>
                  </a:lnTo>
                  <a:close/>
                </a:path>
                <a:path w="37464" h="48260">
                  <a:moveTo>
                    <a:pt x="22783" y="33401"/>
                  </a:moveTo>
                  <a:lnTo>
                    <a:pt x="21615" y="33401"/>
                  </a:lnTo>
                  <a:lnTo>
                    <a:pt x="21615" y="33782"/>
                  </a:lnTo>
                  <a:lnTo>
                    <a:pt x="22783" y="33782"/>
                  </a:lnTo>
                  <a:lnTo>
                    <a:pt x="22783" y="33401"/>
                  </a:lnTo>
                  <a:close/>
                </a:path>
                <a:path w="37464" h="48260">
                  <a:moveTo>
                    <a:pt x="22009" y="33020"/>
                  </a:moveTo>
                  <a:lnTo>
                    <a:pt x="22009" y="33401"/>
                  </a:lnTo>
                  <a:lnTo>
                    <a:pt x="22390" y="33401"/>
                  </a:lnTo>
                  <a:lnTo>
                    <a:pt x="22009" y="33020"/>
                  </a:lnTo>
                  <a:close/>
                </a:path>
                <a:path w="37464" h="48260">
                  <a:moveTo>
                    <a:pt x="22390" y="33020"/>
                  </a:moveTo>
                  <a:lnTo>
                    <a:pt x="22390" y="33401"/>
                  </a:lnTo>
                  <a:lnTo>
                    <a:pt x="23177" y="33401"/>
                  </a:lnTo>
                  <a:lnTo>
                    <a:pt x="22390" y="33020"/>
                  </a:lnTo>
                  <a:close/>
                </a:path>
                <a:path w="37464" h="48260">
                  <a:moveTo>
                    <a:pt x="17919" y="32639"/>
                  </a:moveTo>
                  <a:lnTo>
                    <a:pt x="17525" y="32639"/>
                  </a:lnTo>
                  <a:lnTo>
                    <a:pt x="17919" y="33020"/>
                  </a:lnTo>
                  <a:lnTo>
                    <a:pt x="17919" y="32639"/>
                  </a:lnTo>
                  <a:close/>
                </a:path>
                <a:path w="37464" h="48260">
                  <a:moveTo>
                    <a:pt x="19862" y="29718"/>
                  </a:moveTo>
                  <a:lnTo>
                    <a:pt x="7010" y="29718"/>
                  </a:lnTo>
                  <a:lnTo>
                    <a:pt x="7010" y="30480"/>
                  </a:lnTo>
                  <a:lnTo>
                    <a:pt x="7404" y="30480"/>
                  </a:lnTo>
                  <a:lnTo>
                    <a:pt x="7404" y="31242"/>
                  </a:lnTo>
                  <a:lnTo>
                    <a:pt x="19088" y="31242"/>
                  </a:lnTo>
                  <a:lnTo>
                    <a:pt x="19088" y="31623"/>
                  </a:lnTo>
                  <a:lnTo>
                    <a:pt x="19862" y="31623"/>
                  </a:lnTo>
                  <a:lnTo>
                    <a:pt x="19469" y="31242"/>
                  </a:lnTo>
                  <a:lnTo>
                    <a:pt x="19862" y="30861"/>
                  </a:lnTo>
                  <a:lnTo>
                    <a:pt x="19469" y="30861"/>
                  </a:lnTo>
                  <a:lnTo>
                    <a:pt x="19469" y="30099"/>
                  </a:lnTo>
                  <a:lnTo>
                    <a:pt x="19862" y="30099"/>
                  </a:lnTo>
                  <a:lnTo>
                    <a:pt x="19862" y="29718"/>
                  </a:lnTo>
                  <a:close/>
                </a:path>
                <a:path w="37464" h="48260">
                  <a:moveTo>
                    <a:pt x="24345" y="30861"/>
                  </a:moveTo>
                  <a:lnTo>
                    <a:pt x="23952" y="30861"/>
                  </a:lnTo>
                  <a:lnTo>
                    <a:pt x="23952" y="31242"/>
                  </a:lnTo>
                  <a:lnTo>
                    <a:pt x="24345" y="30861"/>
                  </a:lnTo>
                  <a:close/>
                </a:path>
                <a:path w="37464" h="48260">
                  <a:moveTo>
                    <a:pt x="30378" y="28575"/>
                  </a:moveTo>
                  <a:lnTo>
                    <a:pt x="23952" y="28575"/>
                  </a:lnTo>
                  <a:lnTo>
                    <a:pt x="23952" y="30099"/>
                  </a:lnTo>
                  <a:lnTo>
                    <a:pt x="24345" y="30099"/>
                  </a:lnTo>
                  <a:lnTo>
                    <a:pt x="23952" y="30480"/>
                  </a:lnTo>
                  <a:lnTo>
                    <a:pt x="24345" y="30861"/>
                  </a:lnTo>
                  <a:lnTo>
                    <a:pt x="24345" y="31242"/>
                  </a:lnTo>
                  <a:lnTo>
                    <a:pt x="30962" y="31242"/>
                  </a:lnTo>
                  <a:lnTo>
                    <a:pt x="29984" y="30099"/>
                  </a:lnTo>
                  <a:lnTo>
                    <a:pt x="29984" y="29718"/>
                  </a:lnTo>
                  <a:lnTo>
                    <a:pt x="30378" y="29718"/>
                  </a:lnTo>
                  <a:lnTo>
                    <a:pt x="30378" y="28575"/>
                  </a:lnTo>
                  <a:close/>
                </a:path>
                <a:path w="37464" h="48260">
                  <a:moveTo>
                    <a:pt x="31737" y="30861"/>
                  </a:moveTo>
                  <a:lnTo>
                    <a:pt x="31356" y="30861"/>
                  </a:lnTo>
                  <a:lnTo>
                    <a:pt x="31356" y="31242"/>
                  </a:lnTo>
                  <a:lnTo>
                    <a:pt x="31737" y="31242"/>
                  </a:lnTo>
                  <a:lnTo>
                    <a:pt x="31737" y="30861"/>
                  </a:lnTo>
                  <a:close/>
                </a:path>
                <a:path w="37464" h="48260">
                  <a:moveTo>
                    <a:pt x="19862" y="30099"/>
                  </a:moveTo>
                  <a:lnTo>
                    <a:pt x="19862" y="30480"/>
                  </a:lnTo>
                  <a:lnTo>
                    <a:pt x="20256" y="30480"/>
                  </a:lnTo>
                  <a:lnTo>
                    <a:pt x="19862" y="30099"/>
                  </a:lnTo>
                  <a:close/>
                </a:path>
                <a:path w="37464" h="48260">
                  <a:moveTo>
                    <a:pt x="20637" y="28956"/>
                  </a:moveTo>
                  <a:lnTo>
                    <a:pt x="6426" y="28956"/>
                  </a:lnTo>
                  <a:lnTo>
                    <a:pt x="6426" y="29337"/>
                  </a:lnTo>
                  <a:lnTo>
                    <a:pt x="6819" y="29718"/>
                  </a:lnTo>
                  <a:lnTo>
                    <a:pt x="20256" y="29718"/>
                  </a:lnTo>
                  <a:lnTo>
                    <a:pt x="20637" y="28956"/>
                  </a:lnTo>
                  <a:close/>
                </a:path>
                <a:path w="37464" h="48260">
                  <a:moveTo>
                    <a:pt x="23952" y="28956"/>
                  </a:moveTo>
                  <a:lnTo>
                    <a:pt x="23558" y="28956"/>
                  </a:lnTo>
                  <a:lnTo>
                    <a:pt x="23952" y="29337"/>
                  </a:lnTo>
                  <a:lnTo>
                    <a:pt x="23952" y="28956"/>
                  </a:lnTo>
                  <a:close/>
                </a:path>
                <a:path w="37464" h="48260">
                  <a:moveTo>
                    <a:pt x="16751" y="28575"/>
                  </a:moveTo>
                  <a:lnTo>
                    <a:pt x="6032" y="28575"/>
                  </a:lnTo>
                  <a:lnTo>
                    <a:pt x="6032" y="28956"/>
                  </a:lnTo>
                  <a:lnTo>
                    <a:pt x="16751" y="28956"/>
                  </a:lnTo>
                  <a:lnTo>
                    <a:pt x="16751" y="28575"/>
                  </a:lnTo>
                  <a:close/>
                </a:path>
                <a:path w="37464" h="48260">
                  <a:moveTo>
                    <a:pt x="18694" y="26035"/>
                  </a:moveTo>
                  <a:lnTo>
                    <a:pt x="18300" y="26035"/>
                  </a:lnTo>
                  <a:lnTo>
                    <a:pt x="17525" y="26797"/>
                  </a:lnTo>
                  <a:lnTo>
                    <a:pt x="17919" y="26797"/>
                  </a:lnTo>
                  <a:lnTo>
                    <a:pt x="17919" y="28575"/>
                  </a:lnTo>
                  <a:lnTo>
                    <a:pt x="17132" y="28575"/>
                  </a:lnTo>
                  <a:lnTo>
                    <a:pt x="17132" y="28956"/>
                  </a:lnTo>
                  <a:lnTo>
                    <a:pt x="20256" y="28956"/>
                  </a:lnTo>
                  <a:lnTo>
                    <a:pt x="20637" y="28194"/>
                  </a:lnTo>
                  <a:lnTo>
                    <a:pt x="20637" y="27813"/>
                  </a:lnTo>
                  <a:lnTo>
                    <a:pt x="19088" y="27813"/>
                  </a:lnTo>
                  <a:lnTo>
                    <a:pt x="19088" y="27432"/>
                  </a:lnTo>
                  <a:lnTo>
                    <a:pt x="18300" y="27432"/>
                  </a:lnTo>
                  <a:lnTo>
                    <a:pt x="18300" y="27051"/>
                  </a:lnTo>
                  <a:lnTo>
                    <a:pt x="19088" y="27051"/>
                  </a:lnTo>
                  <a:lnTo>
                    <a:pt x="19088" y="26416"/>
                  </a:lnTo>
                  <a:lnTo>
                    <a:pt x="18694" y="26416"/>
                  </a:lnTo>
                  <a:lnTo>
                    <a:pt x="18694" y="26035"/>
                  </a:lnTo>
                  <a:close/>
                </a:path>
                <a:path w="37464" h="48260">
                  <a:moveTo>
                    <a:pt x="15379" y="27432"/>
                  </a:moveTo>
                  <a:lnTo>
                    <a:pt x="5257" y="27432"/>
                  </a:lnTo>
                  <a:lnTo>
                    <a:pt x="5257" y="27813"/>
                  </a:lnTo>
                  <a:lnTo>
                    <a:pt x="5651" y="27813"/>
                  </a:lnTo>
                  <a:lnTo>
                    <a:pt x="5651" y="28575"/>
                  </a:lnTo>
                  <a:lnTo>
                    <a:pt x="16167" y="28575"/>
                  </a:lnTo>
                  <a:lnTo>
                    <a:pt x="16357" y="28194"/>
                  </a:lnTo>
                  <a:lnTo>
                    <a:pt x="15773" y="28194"/>
                  </a:lnTo>
                  <a:lnTo>
                    <a:pt x="15773" y="27813"/>
                  </a:lnTo>
                  <a:lnTo>
                    <a:pt x="15379" y="27432"/>
                  </a:lnTo>
                  <a:close/>
                </a:path>
                <a:path w="37464" h="48260">
                  <a:moveTo>
                    <a:pt x="30568" y="26035"/>
                  </a:moveTo>
                  <a:lnTo>
                    <a:pt x="21031" y="26035"/>
                  </a:lnTo>
                  <a:lnTo>
                    <a:pt x="21031" y="26797"/>
                  </a:lnTo>
                  <a:lnTo>
                    <a:pt x="21221" y="26797"/>
                  </a:lnTo>
                  <a:lnTo>
                    <a:pt x="21221" y="27051"/>
                  </a:lnTo>
                  <a:lnTo>
                    <a:pt x="21615" y="27051"/>
                  </a:lnTo>
                  <a:lnTo>
                    <a:pt x="21615" y="27432"/>
                  </a:lnTo>
                  <a:lnTo>
                    <a:pt x="22783" y="27432"/>
                  </a:lnTo>
                  <a:lnTo>
                    <a:pt x="22783" y="27813"/>
                  </a:lnTo>
                  <a:lnTo>
                    <a:pt x="23177" y="27813"/>
                  </a:lnTo>
                  <a:lnTo>
                    <a:pt x="23558" y="28194"/>
                  </a:lnTo>
                  <a:lnTo>
                    <a:pt x="23558" y="28575"/>
                  </a:lnTo>
                  <a:lnTo>
                    <a:pt x="30568" y="28575"/>
                  </a:lnTo>
                  <a:lnTo>
                    <a:pt x="30568" y="27051"/>
                  </a:lnTo>
                  <a:lnTo>
                    <a:pt x="30962" y="26416"/>
                  </a:lnTo>
                  <a:lnTo>
                    <a:pt x="30568" y="26416"/>
                  </a:lnTo>
                  <a:lnTo>
                    <a:pt x="30568" y="26035"/>
                  </a:lnTo>
                  <a:close/>
                </a:path>
                <a:path w="37464" h="48260">
                  <a:moveTo>
                    <a:pt x="15773" y="27813"/>
                  </a:moveTo>
                  <a:lnTo>
                    <a:pt x="15773" y="28194"/>
                  </a:lnTo>
                  <a:lnTo>
                    <a:pt x="16357" y="28194"/>
                  </a:lnTo>
                  <a:lnTo>
                    <a:pt x="15773" y="27813"/>
                  </a:lnTo>
                  <a:close/>
                </a:path>
                <a:path w="37464" h="48260">
                  <a:moveTo>
                    <a:pt x="19469" y="27432"/>
                  </a:moveTo>
                  <a:lnTo>
                    <a:pt x="19469" y="27813"/>
                  </a:lnTo>
                  <a:lnTo>
                    <a:pt x="19862" y="27813"/>
                  </a:lnTo>
                  <a:lnTo>
                    <a:pt x="19469" y="27432"/>
                  </a:lnTo>
                  <a:close/>
                </a:path>
                <a:path w="37464" h="48260">
                  <a:moveTo>
                    <a:pt x="22783" y="27432"/>
                  </a:moveTo>
                  <a:lnTo>
                    <a:pt x="22390" y="27432"/>
                  </a:lnTo>
                  <a:lnTo>
                    <a:pt x="22390" y="27813"/>
                  </a:lnTo>
                  <a:lnTo>
                    <a:pt x="22783" y="27813"/>
                  </a:lnTo>
                  <a:lnTo>
                    <a:pt x="22783" y="27432"/>
                  </a:lnTo>
                  <a:close/>
                </a:path>
                <a:path w="37464" h="48260">
                  <a:moveTo>
                    <a:pt x="13042" y="22225"/>
                  </a:moveTo>
                  <a:lnTo>
                    <a:pt x="4864" y="22225"/>
                  </a:lnTo>
                  <a:lnTo>
                    <a:pt x="4864" y="23749"/>
                  </a:lnTo>
                  <a:lnTo>
                    <a:pt x="4483" y="23749"/>
                  </a:lnTo>
                  <a:lnTo>
                    <a:pt x="4483" y="24892"/>
                  </a:lnTo>
                  <a:lnTo>
                    <a:pt x="5257" y="24892"/>
                  </a:lnTo>
                  <a:lnTo>
                    <a:pt x="5257" y="25273"/>
                  </a:lnTo>
                  <a:lnTo>
                    <a:pt x="4864" y="25273"/>
                  </a:lnTo>
                  <a:lnTo>
                    <a:pt x="4864" y="25654"/>
                  </a:lnTo>
                  <a:lnTo>
                    <a:pt x="5257" y="25654"/>
                  </a:lnTo>
                  <a:lnTo>
                    <a:pt x="5257" y="26416"/>
                  </a:lnTo>
                  <a:lnTo>
                    <a:pt x="4864" y="26416"/>
                  </a:lnTo>
                  <a:lnTo>
                    <a:pt x="4864" y="27051"/>
                  </a:lnTo>
                  <a:lnTo>
                    <a:pt x="5257" y="27051"/>
                  </a:lnTo>
                  <a:lnTo>
                    <a:pt x="4864" y="27432"/>
                  </a:lnTo>
                  <a:lnTo>
                    <a:pt x="14998" y="27432"/>
                  </a:lnTo>
                  <a:lnTo>
                    <a:pt x="14604" y="26797"/>
                  </a:lnTo>
                  <a:lnTo>
                    <a:pt x="13830" y="26797"/>
                  </a:lnTo>
                  <a:lnTo>
                    <a:pt x="13830" y="26416"/>
                  </a:lnTo>
                  <a:lnTo>
                    <a:pt x="13436" y="26035"/>
                  </a:lnTo>
                  <a:lnTo>
                    <a:pt x="13436" y="25654"/>
                  </a:lnTo>
                  <a:lnTo>
                    <a:pt x="13042" y="25273"/>
                  </a:lnTo>
                  <a:lnTo>
                    <a:pt x="13042" y="24130"/>
                  </a:lnTo>
                  <a:lnTo>
                    <a:pt x="12661" y="24130"/>
                  </a:lnTo>
                  <a:lnTo>
                    <a:pt x="12661" y="23749"/>
                  </a:lnTo>
                  <a:lnTo>
                    <a:pt x="11874" y="23368"/>
                  </a:lnTo>
                  <a:lnTo>
                    <a:pt x="13042" y="22225"/>
                  </a:lnTo>
                  <a:close/>
                </a:path>
                <a:path w="37464" h="48260">
                  <a:moveTo>
                    <a:pt x="19088" y="27051"/>
                  </a:moveTo>
                  <a:lnTo>
                    <a:pt x="18694" y="27432"/>
                  </a:lnTo>
                  <a:lnTo>
                    <a:pt x="19088" y="27432"/>
                  </a:lnTo>
                  <a:lnTo>
                    <a:pt x="19088" y="27051"/>
                  </a:lnTo>
                  <a:close/>
                </a:path>
                <a:path w="37464" h="48260">
                  <a:moveTo>
                    <a:pt x="31503" y="24511"/>
                  </a:moveTo>
                  <a:lnTo>
                    <a:pt x="20256" y="24511"/>
                  </a:lnTo>
                  <a:lnTo>
                    <a:pt x="20637" y="24892"/>
                  </a:lnTo>
                  <a:lnTo>
                    <a:pt x="20637" y="25273"/>
                  </a:lnTo>
                  <a:lnTo>
                    <a:pt x="20256" y="25273"/>
                  </a:lnTo>
                  <a:lnTo>
                    <a:pt x="20256" y="25654"/>
                  </a:lnTo>
                  <a:lnTo>
                    <a:pt x="20637" y="25654"/>
                  </a:lnTo>
                  <a:lnTo>
                    <a:pt x="20637" y="26416"/>
                  </a:lnTo>
                  <a:lnTo>
                    <a:pt x="21031" y="26035"/>
                  </a:lnTo>
                  <a:lnTo>
                    <a:pt x="30568" y="26035"/>
                  </a:lnTo>
                  <a:lnTo>
                    <a:pt x="31503" y="24511"/>
                  </a:lnTo>
                  <a:close/>
                </a:path>
                <a:path w="37464" h="48260">
                  <a:moveTo>
                    <a:pt x="17525" y="24892"/>
                  </a:moveTo>
                  <a:lnTo>
                    <a:pt x="15379" y="24892"/>
                  </a:lnTo>
                  <a:lnTo>
                    <a:pt x="15773" y="25273"/>
                  </a:lnTo>
                  <a:lnTo>
                    <a:pt x="16167" y="25273"/>
                  </a:lnTo>
                  <a:lnTo>
                    <a:pt x="16357" y="25654"/>
                  </a:lnTo>
                  <a:lnTo>
                    <a:pt x="17132" y="25654"/>
                  </a:lnTo>
                  <a:lnTo>
                    <a:pt x="17525" y="25273"/>
                  </a:lnTo>
                  <a:lnTo>
                    <a:pt x="17525" y="24892"/>
                  </a:lnTo>
                  <a:close/>
                </a:path>
                <a:path w="37464" h="48260">
                  <a:moveTo>
                    <a:pt x="34467" y="24511"/>
                  </a:moveTo>
                  <a:lnTo>
                    <a:pt x="32905" y="24511"/>
                  </a:lnTo>
                  <a:lnTo>
                    <a:pt x="33299" y="24892"/>
                  </a:lnTo>
                  <a:lnTo>
                    <a:pt x="33299" y="25273"/>
                  </a:lnTo>
                  <a:lnTo>
                    <a:pt x="34074" y="25654"/>
                  </a:lnTo>
                  <a:lnTo>
                    <a:pt x="34467" y="24511"/>
                  </a:lnTo>
                  <a:close/>
                </a:path>
                <a:path w="37464" h="48260">
                  <a:moveTo>
                    <a:pt x="17919" y="24892"/>
                  </a:moveTo>
                  <a:lnTo>
                    <a:pt x="17525" y="24892"/>
                  </a:lnTo>
                  <a:lnTo>
                    <a:pt x="17525" y="25273"/>
                  </a:lnTo>
                  <a:lnTo>
                    <a:pt x="17919" y="24892"/>
                  </a:lnTo>
                  <a:close/>
                </a:path>
                <a:path w="37464" h="48260">
                  <a:moveTo>
                    <a:pt x="18300" y="24892"/>
                  </a:moveTo>
                  <a:lnTo>
                    <a:pt x="17919" y="24892"/>
                  </a:lnTo>
                  <a:lnTo>
                    <a:pt x="17919" y="25273"/>
                  </a:lnTo>
                  <a:lnTo>
                    <a:pt x="18300" y="24892"/>
                  </a:lnTo>
                  <a:close/>
                </a:path>
                <a:path w="37464" h="48260">
                  <a:moveTo>
                    <a:pt x="31737" y="24130"/>
                  </a:moveTo>
                  <a:lnTo>
                    <a:pt x="14604" y="24130"/>
                  </a:lnTo>
                  <a:lnTo>
                    <a:pt x="14604" y="24511"/>
                  </a:lnTo>
                  <a:lnTo>
                    <a:pt x="14998" y="24892"/>
                  </a:lnTo>
                  <a:lnTo>
                    <a:pt x="19088" y="24892"/>
                  </a:lnTo>
                  <a:lnTo>
                    <a:pt x="19088" y="24511"/>
                  </a:lnTo>
                  <a:lnTo>
                    <a:pt x="31503" y="24511"/>
                  </a:lnTo>
                  <a:lnTo>
                    <a:pt x="31737" y="24130"/>
                  </a:lnTo>
                  <a:close/>
                </a:path>
                <a:path w="37464" h="48260">
                  <a:moveTo>
                    <a:pt x="19469" y="24511"/>
                  </a:moveTo>
                  <a:lnTo>
                    <a:pt x="19088" y="24511"/>
                  </a:lnTo>
                  <a:lnTo>
                    <a:pt x="19469" y="24892"/>
                  </a:lnTo>
                  <a:lnTo>
                    <a:pt x="19469" y="24511"/>
                  </a:lnTo>
                  <a:close/>
                </a:path>
                <a:path w="37464" h="48260">
                  <a:moveTo>
                    <a:pt x="36614" y="17399"/>
                  </a:moveTo>
                  <a:lnTo>
                    <a:pt x="36220" y="18161"/>
                  </a:lnTo>
                  <a:lnTo>
                    <a:pt x="2527" y="18161"/>
                  </a:lnTo>
                  <a:lnTo>
                    <a:pt x="2527" y="18923"/>
                  </a:lnTo>
                  <a:lnTo>
                    <a:pt x="2146" y="18923"/>
                  </a:lnTo>
                  <a:lnTo>
                    <a:pt x="2146" y="21590"/>
                  </a:lnTo>
                  <a:lnTo>
                    <a:pt x="2527" y="21590"/>
                  </a:lnTo>
                  <a:lnTo>
                    <a:pt x="2527" y="21971"/>
                  </a:lnTo>
                  <a:lnTo>
                    <a:pt x="2920" y="21971"/>
                  </a:lnTo>
                  <a:lnTo>
                    <a:pt x="2920" y="22225"/>
                  </a:lnTo>
                  <a:lnTo>
                    <a:pt x="13042" y="22225"/>
                  </a:lnTo>
                  <a:lnTo>
                    <a:pt x="13042" y="22606"/>
                  </a:lnTo>
                  <a:lnTo>
                    <a:pt x="13436" y="22606"/>
                  </a:lnTo>
                  <a:lnTo>
                    <a:pt x="13042" y="22987"/>
                  </a:lnTo>
                  <a:lnTo>
                    <a:pt x="13042" y="23368"/>
                  </a:lnTo>
                  <a:lnTo>
                    <a:pt x="14211" y="23368"/>
                  </a:lnTo>
                  <a:lnTo>
                    <a:pt x="14211" y="24130"/>
                  </a:lnTo>
                  <a:lnTo>
                    <a:pt x="31737" y="24130"/>
                  </a:lnTo>
                  <a:lnTo>
                    <a:pt x="32524" y="24511"/>
                  </a:lnTo>
                  <a:lnTo>
                    <a:pt x="34467" y="24511"/>
                  </a:lnTo>
                  <a:lnTo>
                    <a:pt x="35242" y="24892"/>
                  </a:lnTo>
                  <a:lnTo>
                    <a:pt x="35445" y="24511"/>
                  </a:lnTo>
                  <a:lnTo>
                    <a:pt x="35445" y="23749"/>
                  </a:lnTo>
                  <a:lnTo>
                    <a:pt x="35826" y="23749"/>
                  </a:lnTo>
                  <a:lnTo>
                    <a:pt x="35826" y="23368"/>
                  </a:lnTo>
                  <a:lnTo>
                    <a:pt x="35242" y="22987"/>
                  </a:lnTo>
                  <a:lnTo>
                    <a:pt x="35826" y="22225"/>
                  </a:lnTo>
                  <a:lnTo>
                    <a:pt x="35826" y="21590"/>
                  </a:lnTo>
                  <a:lnTo>
                    <a:pt x="36220" y="20828"/>
                  </a:lnTo>
                  <a:lnTo>
                    <a:pt x="35826" y="20447"/>
                  </a:lnTo>
                  <a:lnTo>
                    <a:pt x="36220" y="20066"/>
                  </a:lnTo>
                  <a:lnTo>
                    <a:pt x="35826" y="20066"/>
                  </a:lnTo>
                  <a:lnTo>
                    <a:pt x="35826" y="19685"/>
                  </a:lnTo>
                  <a:lnTo>
                    <a:pt x="36220" y="18923"/>
                  </a:lnTo>
                  <a:lnTo>
                    <a:pt x="36220" y="18542"/>
                  </a:lnTo>
                  <a:lnTo>
                    <a:pt x="36741" y="18542"/>
                  </a:lnTo>
                  <a:lnTo>
                    <a:pt x="36995" y="17780"/>
                  </a:lnTo>
                  <a:lnTo>
                    <a:pt x="36614" y="17780"/>
                  </a:lnTo>
                  <a:lnTo>
                    <a:pt x="36614" y="17399"/>
                  </a:lnTo>
                  <a:close/>
                </a:path>
                <a:path w="37464" h="48260">
                  <a:moveTo>
                    <a:pt x="13830" y="23368"/>
                  </a:moveTo>
                  <a:lnTo>
                    <a:pt x="13436" y="23368"/>
                  </a:lnTo>
                  <a:lnTo>
                    <a:pt x="13830" y="23749"/>
                  </a:lnTo>
                  <a:lnTo>
                    <a:pt x="13830" y="23368"/>
                  </a:lnTo>
                  <a:close/>
                </a:path>
                <a:path w="37464" h="48260">
                  <a:moveTo>
                    <a:pt x="4089" y="22606"/>
                  </a:moveTo>
                  <a:lnTo>
                    <a:pt x="3695" y="22606"/>
                  </a:lnTo>
                  <a:lnTo>
                    <a:pt x="3695" y="22987"/>
                  </a:lnTo>
                  <a:lnTo>
                    <a:pt x="4089" y="22987"/>
                  </a:lnTo>
                  <a:lnTo>
                    <a:pt x="4089" y="22606"/>
                  </a:lnTo>
                  <a:close/>
                </a:path>
                <a:path w="37464" h="48260">
                  <a:moveTo>
                    <a:pt x="4483" y="22225"/>
                  </a:moveTo>
                  <a:lnTo>
                    <a:pt x="3314" y="22225"/>
                  </a:lnTo>
                  <a:lnTo>
                    <a:pt x="3314" y="22606"/>
                  </a:lnTo>
                  <a:lnTo>
                    <a:pt x="4089" y="22606"/>
                  </a:lnTo>
                  <a:lnTo>
                    <a:pt x="4483" y="22987"/>
                  </a:lnTo>
                  <a:lnTo>
                    <a:pt x="4483" y="22225"/>
                  </a:lnTo>
                  <a:close/>
                </a:path>
                <a:path w="37464" h="48260">
                  <a:moveTo>
                    <a:pt x="36741" y="18542"/>
                  </a:moveTo>
                  <a:lnTo>
                    <a:pt x="36220" y="18542"/>
                  </a:lnTo>
                  <a:lnTo>
                    <a:pt x="36614" y="18923"/>
                  </a:lnTo>
                  <a:lnTo>
                    <a:pt x="36741" y="18542"/>
                  </a:lnTo>
                  <a:close/>
                </a:path>
                <a:path w="37464" h="48260">
                  <a:moveTo>
                    <a:pt x="32905" y="13716"/>
                  </a:moveTo>
                  <a:lnTo>
                    <a:pt x="1562" y="13716"/>
                  </a:lnTo>
                  <a:lnTo>
                    <a:pt x="1562" y="14097"/>
                  </a:lnTo>
                  <a:lnTo>
                    <a:pt x="1943" y="14478"/>
                  </a:lnTo>
                  <a:lnTo>
                    <a:pt x="1943" y="14859"/>
                  </a:lnTo>
                  <a:lnTo>
                    <a:pt x="2146" y="15240"/>
                  </a:lnTo>
                  <a:lnTo>
                    <a:pt x="2146" y="15621"/>
                  </a:lnTo>
                  <a:lnTo>
                    <a:pt x="2527" y="16002"/>
                  </a:lnTo>
                  <a:lnTo>
                    <a:pt x="2527" y="16383"/>
                  </a:lnTo>
                  <a:lnTo>
                    <a:pt x="2920" y="16764"/>
                  </a:lnTo>
                  <a:lnTo>
                    <a:pt x="2920" y="18161"/>
                  </a:lnTo>
                  <a:lnTo>
                    <a:pt x="36220" y="18161"/>
                  </a:lnTo>
                  <a:lnTo>
                    <a:pt x="35242" y="17780"/>
                  </a:lnTo>
                  <a:lnTo>
                    <a:pt x="35242" y="17399"/>
                  </a:lnTo>
                  <a:lnTo>
                    <a:pt x="35445" y="16764"/>
                  </a:lnTo>
                  <a:lnTo>
                    <a:pt x="34467" y="16383"/>
                  </a:lnTo>
                  <a:lnTo>
                    <a:pt x="34074" y="16383"/>
                  </a:lnTo>
                  <a:lnTo>
                    <a:pt x="33299" y="15621"/>
                  </a:lnTo>
                  <a:lnTo>
                    <a:pt x="32905" y="15621"/>
                  </a:lnTo>
                  <a:lnTo>
                    <a:pt x="32905" y="15240"/>
                  </a:lnTo>
                  <a:lnTo>
                    <a:pt x="32524" y="15240"/>
                  </a:lnTo>
                  <a:lnTo>
                    <a:pt x="32524" y="14859"/>
                  </a:lnTo>
                  <a:lnTo>
                    <a:pt x="32905" y="14097"/>
                  </a:lnTo>
                  <a:lnTo>
                    <a:pt x="32905" y="13716"/>
                  </a:lnTo>
                  <a:close/>
                </a:path>
                <a:path w="37464" h="48260">
                  <a:moveTo>
                    <a:pt x="34467" y="9271"/>
                  </a:moveTo>
                  <a:lnTo>
                    <a:pt x="19862" y="9271"/>
                  </a:lnTo>
                  <a:lnTo>
                    <a:pt x="19862" y="10414"/>
                  </a:lnTo>
                  <a:lnTo>
                    <a:pt x="19469" y="10795"/>
                  </a:lnTo>
                  <a:lnTo>
                    <a:pt x="11493" y="10795"/>
                  </a:lnTo>
                  <a:lnTo>
                    <a:pt x="11493" y="11176"/>
                  </a:lnTo>
                  <a:lnTo>
                    <a:pt x="10121" y="11176"/>
                  </a:lnTo>
                  <a:lnTo>
                    <a:pt x="10121" y="11557"/>
                  </a:lnTo>
                  <a:lnTo>
                    <a:pt x="9347" y="12319"/>
                  </a:lnTo>
                  <a:lnTo>
                    <a:pt x="8953" y="12573"/>
                  </a:lnTo>
                  <a:lnTo>
                    <a:pt x="8953" y="12954"/>
                  </a:lnTo>
                  <a:lnTo>
                    <a:pt x="8572" y="13335"/>
                  </a:lnTo>
                  <a:lnTo>
                    <a:pt x="8178" y="13335"/>
                  </a:lnTo>
                  <a:lnTo>
                    <a:pt x="8178" y="13716"/>
                  </a:lnTo>
                  <a:lnTo>
                    <a:pt x="32905" y="13716"/>
                  </a:lnTo>
                  <a:lnTo>
                    <a:pt x="32905" y="14097"/>
                  </a:lnTo>
                  <a:lnTo>
                    <a:pt x="33693" y="12954"/>
                  </a:lnTo>
                  <a:lnTo>
                    <a:pt x="33299" y="12954"/>
                  </a:lnTo>
                  <a:lnTo>
                    <a:pt x="33693" y="12319"/>
                  </a:lnTo>
                  <a:lnTo>
                    <a:pt x="33693" y="11938"/>
                  </a:lnTo>
                  <a:lnTo>
                    <a:pt x="33299" y="11938"/>
                  </a:lnTo>
                  <a:lnTo>
                    <a:pt x="33299" y="11557"/>
                  </a:lnTo>
                  <a:lnTo>
                    <a:pt x="32905" y="11557"/>
                  </a:lnTo>
                  <a:lnTo>
                    <a:pt x="32905" y="11176"/>
                  </a:lnTo>
                  <a:lnTo>
                    <a:pt x="33299" y="10033"/>
                  </a:lnTo>
                  <a:lnTo>
                    <a:pt x="34205" y="10033"/>
                  </a:lnTo>
                  <a:lnTo>
                    <a:pt x="34467" y="9271"/>
                  </a:lnTo>
                  <a:close/>
                </a:path>
                <a:path w="37464" h="48260">
                  <a:moveTo>
                    <a:pt x="6426" y="13335"/>
                  </a:moveTo>
                  <a:lnTo>
                    <a:pt x="1168" y="13335"/>
                  </a:lnTo>
                  <a:lnTo>
                    <a:pt x="1168" y="13716"/>
                  </a:lnTo>
                  <a:lnTo>
                    <a:pt x="6426" y="13716"/>
                  </a:lnTo>
                  <a:lnTo>
                    <a:pt x="6426" y="13335"/>
                  </a:lnTo>
                  <a:close/>
                </a:path>
                <a:path w="37464" h="48260">
                  <a:moveTo>
                    <a:pt x="6819" y="13335"/>
                  </a:moveTo>
                  <a:lnTo>
                    <a:pt x="6426" y="13335"/>
                  </a:lnTo>
                  <a:lnTo>
                    <a:pt x="6426" y="13716"/>
                  </a:lnTo>
                  <a:lnTo>
                    <a:pt x="6819" y="13716"/>
                  </a:lnTo>
                  <a:lnTo>
                    <a:pt x="6819" y="13335"/>
                  </a:lnTo>
                  <a:close/>
                </a:path>
                <a:path w="37464" h="48260">
                  <a:moveTo>
                    <a:pt x="3695" y="10033"/>
                  </a:moveTo>
                  <a:lnTo>
                    <a:pt x="2920" y="10033"/>
                  </a:lnTo>
                  <a:lnTo>
                    <a:pt x="2920" y="10795"/>
                  </a:lnTo>
                  <a:lnTo>
                    <a:pt x="2527" y="10795"/>
                  </a:lnTo>
                  <a:lnTo>
                    <a:pt x="2527" y="11176"/>
                  </a:lnTo>
                  <a:lnTo>
                    <a:pt x="2146" y="11557"/>
                  </a:lnTo>
                  <a:lnTo>
                    <a:pt x="2920" y="11557"/>
                  </a:lnTo>
                  <a:lnTo>
                    <a:pt x="3314" y="11938"/>
                  </a:lnTo>
                  <a:lnTo>
                    <a:pt x="3695" y="11938"/>
                  </a:lnTo>
                  <a:lnTo>
                    <a:pt x="3695" y="12319"/>
                  </a:lnTo>
                  <a:lnTo>
                    <a:pt x="3314" y="12573"/>
                  </a:lnTo>
                  <a:lnTo>
                    <a:pt x="393" y="12573"/>
                  </a:lnTo>
                  <a:lnTo>
                    <a:pt x="393" y="13335"/>
                  </a:lnTo>
                  <a:lnTo>
                    <a:pt x="5651" y="13335"/>
                  </a:lnTo>
                  <a:lnTo>
                    <a:pt x="5651" y="12954"/>
                  </a:lnTo>
                  <a:lnTo>
                    <a:pt x="5257" y="12954"/>
                  </a:lnTo>
                  <a:lnTo>
                    <a:pt x="5257" y="12573"/>
                  </a:lnTo>
                  <a:lnTo>
                    <a:pt x="4864" y="12319"/>
                  </a:lnTo>
                  <a:lnTo>
                    <a:pt x="4483" y="11938"/>
                  </a:lnTo>
                  <a:lnTo>
                    <a:pt x="4483" y="11557"/>
                  </a:lnTo>
                  <a:lnTo>
                    <a:pt x="4089" y="11176"/>
                  </a:lnTo>
                  <a:lnTo>
                    <a:pt x="4089" y="10414"/>
                  </a:lnTo>
                  <a:lnTo>
                    <a:pt x="3695" y="10414"/>
                  </a:lnTo>
                  <a:lnTo>
                    <a:pt x="3695" y="10033"/>
                  </a:lnTo>
                  <a:close/>
                </a:path>
                <a:path w="37464" h="48260">
                  <a:moveTo>
                    <a:pt x="2527" y="12319"/>
                  </a:moveTo>
                  <a:lnTo>
                    <a:pt x="0" y="12319"/>
                  </a:lnTo>
                  <a:lnTo>
                    <a:pt x="0" y="12573"/>
                  </a:lnTo>
                  <a:lnTo>
                    <a:pt x="2527" y="12573"/>
                  </a:lnTo>
                  <a:lnTo>
                    <a:pt x="2527" y="12319"/>
                  </a:lnTo>
                  <a:close/>
                </a:path>
                <a:path w="37464" h="48260">
                  <a:moveTo>
                    <a:pt x="2920" y="12319"/>
                  </a:moveTo>
                  <a:lnTo>
                    <a:pt x="2527" y="12319"/>
                  </a:lnTo>
                  <a:lnTo>
                    <a:pt x="2527" y="12573"/>
                  </a:lnTo>
                  <a:lnTo>
                    <a:pt x="3314" y="12573"/>
                  </a:lnTo>
                  <a:lnTo>
                    <a:pt x="2920" y="12319"/>
                  </a:lnTo>
                  <a:close/>
                </a:path>
                <a:path w="37464" h="48260">
                  <a:moveTo>
                    <a:pt x="1168" y="11938"/>
                  </a:moveTo>
                  <a:lnTo>
                    <a:pt x="393" y="11938"/>
                  </a:lnTo>
                  <a:lnTo>
                    <a:pt x="393" y="12319"/>
                  </a:lnTo>
                  <a:lnTo>
                    <a:pt x="1168" y="12319"/>
                  </a:lnTo>
                  <a:lnTo>
                    <a:pt x="1168" y="11938"/>
                  </a:lnTo>
                  <a:close/>
                </a:path>
                <a:path w="37464" h="48260">
                  <a:moveTo>
                    <a:pt x="1562" y="11938"/>
                  </a:moveTo>
                  <a:lnTo>
                    <a:pt x="1562" y="12319"/>
                  </a:lnTo>
                  <a:lnTo>
                    <a:pt x="1752" y="12128"/>
                  </a:lnTo>
                  <a:lnTo>
                    <a:pt x="1562" y="11938"/>
                  </a:lnTo>
                  <a:close/>
                </a:path>
                <a:path w="37464" h="48260">
                  <a:moveTo>
                    <a:pt x="1943" y="11938"/>
                  </a:moveTo>
                  <a:lnTo>
                    <a:pt x="1752" y="12128"/>
                  </a:lnTo>
                  <a:lnTo>
                    <a:pt x="1943" y="12319"/>
                  </a:lnTo>
                  <a:lnTo>
                    <a:pt x="1943" y="11938"/>
                  </a:lnTo>
                  <a:close/>
                </a:path>
                <a:path w="37464" h="48260">
                  <a:moveTo>
                    <a:pt x="11290" y="10795"/>
                  </a:moveTo>
                  <a:lnTo>
                    <a:pt x="10515" y="10795"/>
                  </a:lnTo>
                  <a:lnTo>
                    <a:pt x="10515" y="11176"/>
                  </a:lnTo>
                  <a:lnTo>
                    <a:pt x="11290" y="11176"/>
                  </a:lnTo>
                  <a:lnTo>
                    <a:pt x="11290" y="10795"/>
                  </a:lnTo>
                  <a:close/>
                </a:path>
                <a:path w="37464" h="48260">
                  <a:moveTo>
                    <a:pt x="2146" y="10414"/>
                  </a:moveTo>
                  <a:lnTo>
                    <a:pt x="1562" y="10414"/>
                  </a:lnTo>
                  <a:lnTo>
                    <a:pt x="1562" y="10795"/>
                  </a:lnTo>
                  <a:lnTo>
                    <a:pt x="1943" y="10795"/>
                  </a:lnTo>
                  <a:lnTo>
                    <a:pt x="2146" y="10414"/>
                  </a:lnTo>
                  <a:close/>
                </a:path>
                <a:path w="37464" h="48260">
                  <a:moveTo>
                    <a:pt x="16357" y="8509"/>
                  </a:moveTo>
                  <a:lnTo>
                    <a:pt x="14998" y="8509"/>
                  </a:lnTo>
                  <a:lnTo>
                    <a:pt x="12661" y="10795"/>
                  </a:lnTo>
                  <a:lnTo>
                    <a:pt x="19469" y="10795"/>
                  </a:lnTo>
                  <a:lnTo>
                    <a:pt x="19088" y="10414"/>
                  </a:lnTo>
                  <a:lnTo>
                    <a:pt x="18694" y="10414"/>
                  </a:lnTo>
                  <a:lnTo>
                    <a:pt x="18694" y="10033"/>
                  </a:lnTo>
                  <a:lnTo>
                    <a:pt x="15379" y="10033"/>
                  </a:lnTo>
                  <a:lnTo>
                    <a:pt x="15773" y="9652"/>
                  </a:lnTo>
                  <a:lnTo>
                    <a:pt x="15773" y="9271"/>
                  </a:lnTo>
                  <a:lnTo>
                    <a:pt x="16167" y="8890"/>
                  </a:lnTo>
                  <a:lnTo>
                    <a:pt x="16357" y="8890"/>
                  </a:lnTo>
                  <a:lnTo>
                    <a:pt x="16357" y="8509"/>
                  </a:lnTo>
                  <a:close/>
                </a:path>
                <a:path w="37464" h="48260">
                  <a:moveTo>
                    <a:pt x="34205" y="10033"/>
                  </a:moveTo>
                  <a:lnTo>
                    <a:pt x="33693" y="10033"/>
                  </a:lnTo>
                  <a:lnTo>
                    <a:pt x="34074" y="10414"/>
                  </a:lnTo>
                  <a:lnTo>
                    <a:pt x="34205" y="10033"/>
                  </a:lnTo>
                  <a:close/>
                </a:path>
                <a:path w="37464" h="48260">
                  <a:moveTo>
                    <a:pt x="18694" y="9652"/>
                  </a:moveTo>
                  <a:lnTo>
                    <a:pt x="15773" y="9652"/>
                  </a:lnTo>
                  <a:lnTo>
                    <a:pt x="15379" y="10033"/>
                  </a:lnTo>
                  <a:lnTo>
                    <a:pt x="18694" y="10033"/>
                  </a:lnTo>
                  <a:lnTo>
                    <a:pt x="18694" y="9652"/>
                  </a:lnTo>
                  <a:close/>
                </a:path>
                <a:path w="37464" h="48260">
                  <a:moveTo>
                    <a:pt x="18300" y="8128"/>
                  </a:moveTo>
                  <a:lnTo>
                    <a:pt x="17525" y="8128"/>
                  </a:lnTo>
                  <a:lnTo>
                    <a:pt x="16751" y="8890"/>
                  </a:lnTo>
                  <a:lnTo>
                    <a:pt x="16357" y="8890"/>
                  </a:lnTo>
                  <a:lnTo>
                    <a:pt x="16357" y="9652"/>
                  </a:lnTo>
                  <a:lnTo>
                    <a:pt x="18300" y="9652"/>
                  </a:lnTo>
                  <a:lnTo>
                    <a:pt x="18694" y="9271"/>
                  </a:lnTo>
                  <a:lnTo>
                    <a:pt x="18300" y="9271"/>
                  </a:lnTo>
                  <a:lnTo>
                    <a:pt x="18300" y="8128"/>
                  </a:lnTo>
                  <a:close/>
                </a:path>
                <a:path w="37464" h="48260">
                  <a:moveTo>
                    <a:pt x="26479" y="4064"/>
                  </a:moveTo>
                  <a:lnTo>
                    <a:pt x="18300" y="4064"/>
                  </a:lnTo>
                  <a:lnTo>
                    <a:pt x="19088" y="4826"/>
                  </a:lnTo>
                  <a:lnTo>
                    <a:pt x="19088" y="5969"/>
                  </a:lnTo>
                  <a:lnTo>
                    <a:pt x="19469" y="5969"/>
                  </a:lnTo>
                  <a:lnTo>
                    <a:pt x="19088" y="6350"/>
                  </a:lnTo>
                  <a:lnTo>
                    <a:pt x="19088" y="8128"/>
                  </a:lnTo>
                  <a:lnTo>
                    <a:pt x="19469" y="8509"/>
                  </a:lnTo>
                  <a:lnTo>
                    <a:pt x="19469" y="9271"/>
                  </a:lnTo>
                  <a:lnTo>
                    <a:pt x="34074" y="9271"/>
                  </a:lnTo>
                  <a:lnTo>
                    <a:pt x="34074" y="8890"/>
                  </a:lnTo>
                  <a:lnTo>
                    <a:pt x="34467" y="8509"/>
                  </a:lnTo>
                  <a:lnTo>
                    <a:pt x="32905" y="7747"/>
                  </a:lnTo>
                  <a:lnTo>
                    <a:pt x="33299" y="7493"/>
                  </a:lnTo>
                  <a:lnTo>
                    <a:pt x="32524" y="7112"/>
                  </a:lnTo>
                  <a:lnTo>
                    <a:pt x="27647" y="7112"/>
                  </a:lnTo>
                  <a:lnTo>
                    <a:pt x="27647" y="6731"/>
                  </a:lnTo>
                  <a:lnTo>
                    <a:pt x="26873" y="6731"/>
                  </a:lnTo>
                  <a:lnTo>
                    <a:pt x="26873" y="6350"/>
                  </a:lnTo>
                  <a:lnTo>
                    <a:pt x="25514" y="6350"/>
                  </a:lnTo>
                  <a:lnTo>
                    <a:pt x="25120" y="5969"/>
                  </a:lnTo>
                  <a:lnTo>
                    <a:pt x="25704" y="5207"/>
                  </a:lnTo>
                  <a:lnTo>
                    <a:pt x="26479" y="4064"/>
                  </a:lnTo>
                  <a:close/>
                </a:path>
                <a:path w="37464" h="48260">
                  <a:moveTo>
                    <a:pt x="15773" y="8128"/>
                  </a:moveTo>
                  <a:lnTo>
                    <a:pt x="15379" y="8128"/>
                  </a:lnTo>
                  <a:lnTo>
                    <a:pt x="15379" y="8509"/>
                  </a:lnTo>
                  <a:lnTo>
                    <a:pt x="16167" y="8509"/>
                  </a:lnTo>
                  <a:lnTo>
                    <a:pt x="15773" y="8128"/>
                  </a:lnTo>
                  <a:close/>
                </a:path>
                <a:path w="37464" h="48260">
                  <a:moveTo>
                    <a:pt x="18694" y="7493"/>
                  </a:moveTo>
                  <a:lnTo>
                    <a:pt x="18300" y="7747"/>
                  </a:lnTo>
                  <a:lnTo>
                    <a:pt x="18694" y="7747"/>
                  </a:lnTo>
                  <a:lnTo>
                    <a:pt x="18694" y="7493"/>
                  </a:lnTo>
                  <a:close/>
                </a:path>
                <a:path w="37464" h="48260">
                  <a:moveTo>
                    <a:pt x="19088" y="7112"/>
                  </a:moveTo>
                  <a:lnTo>
                    <a:pt x="18694" y="7493"/>
                  </a:lnTo>
                  <a:lnTo>
                    <a:pt x="19088" y="7493"/>
                  </a:lnTo>
                  <a:lnTo>
                    <a:pt x="19088" y="7112"/>
                  </a:lnTo>
                  <a:close/>
                </a:path>
                <a:path w="37464" h="48260">
                  <a:moveTo>
                    <a:pt x="29984" y="5207"/>
                  </a:moveTo>
                  <a:lnTo>
                    <a:pt x="29603" y="5207"/>
                  </a:lnTo>
                  <a:lnTo>
                    <a:pt x="28816" y="5969"/>
                  </a:lnTo>
                  <a:lnTo>
                    <a:pt x="28435" y="5969"/>
                  </a:lnTo>
                  <a:lnTo>
                    <a:pt x="28435" y="6350"/>
                  </a:lnTo>
                  <a:lnTo>
                    <a:pt x="27647" y="6731"/>
                  </a:lnTo>
                  <a:lnTo>
                    <a:pt x="27647" y="7112"/>
                  </a:lnTo>
                  <a:lnTo>
                    <a:pt x="32130" y="7112"/>
                  </a:lnTo>
                  <a:lnTo>
                    <a:pt x="30962" y="5969"/>
                  </a:lnTo>
                  <a:lnTo>
                    <a:pt x="30962" y="5588"/>
                  </a:lnTo>
                  <a:lnTo>
                    <a:pt x="30378" y="5588"/>
                  </a:lnTo>
                  <a:lnTo>
                    <a:pt x="29984" y="5207"/>
                  </a:lnTo>
                  <a:close/>
                </a:path>
                <a:path w="37464" h="48260">
                  <a:moveTo>
                    <a:pt x="26098" y="5588"/>
                  </a:moveTo>
                  <a:lnTo>
                    <a:pt x="25704" y="5588"/>
                  </a:lnTo>
                  <a:lnTo>
                    <a:pt x="25514" y="6350"/>
                  </a:lnTo>
                  <a:lnTo>
                    <a:pt x="26873" y="6350"/>
                  </a:lnTo>
                  <a:lnTo>
                    <a:pt x="26873" y="5969"/>
                  </a:lnTo>
                  <a:lnTo>
                    <a:pt x="26098" y="5969"/>
                  </a:lnTo>
                  <a:lnTo>
                    <a:pt x="26098" y="5588"/>
                  </a:lnTo>
                  <a:close/>
                </a:path>
                <a:path w="37464" h="48260">
                  <a:moveTo>
                    <a:pt x="26873" y="5588"/>
                  </a:moveTo>
                  <a:lnTo>
                    <a:pt x="26479" y="5969"/>
                  </a:lnTo>
                  <a:lnTo>
                    <a:pt x="26873" y="5969"/>
                  </a:lnTo>
                  <a:lnTo>
                    <a:pt x="26873" y="5588"/>
                  </a:lnTo>
                  <a:close/>
                </a:path>
                <a:path w="37464" h="48260">
                  <a:moveTo>
                    <a:pt x="18694" y="0"/>
                  </a:moveTo>
                  <a:lnTo>
                    <a:pt x="18694" y="381"/>
                  </a:lnTo>
                  <a:lnTo>
                    <a:pt x="18300" y="1143"/>
                  </a:lnTo>
                  <a:lnTo>
                    <a:pt x="18300" y="2032"/>
                  </a:lnTo>
                  <a:lnTo>
                    <a:pt x="17919" y="2794"/>
                  </a:lnTo>
                  <a:lnTo>
                    <a:pt x="17919" y="4826"/>
                  </a:lnTo>
                  <a:lnTo>
                    <a:pt x="18300" y="4826"/>
                  </a:lnTo>
                  <a:lnTo>
                    <a:pt x="18300" y="4064"/>
                  </a:lnTo>
                  <a:lnTo>
                    <a:pt x="26741" y="4064"/>
                  </a:lnTo>
                  <a:lnTo>
                    <a:pt x="27004" y="3683"/>
                  </a:lnTo>
                  <a:lnTo>
                    <a:pt x="23177" y="3683"/>
                  </a:lnTo>
                  <a:lnTo>
                    <a:pt x="23177" y="3302"/>
                  </a:lnTo>
                  <a:lnTo>
                    <a:pt x="22783" y="3302"/>
                  </a:lnTo>
                  <a:lnTo>
                    <a:pt x="22783" y="3175"/>
                  </a:lnTo>
                  <a:lnTo>
                    <a:pt x="22390" y="2794"/>
                  </a:lnTo>
                  <a:lnTo>
                    <a:pt x="22390" y="2032"/>
                  </a:lnTo>
                  <a:lnTo>
                    <a:pt x="20256" y="2032"/>
                  </a:lnTo>
                  <a:lnTo>
                    <a:pt x="19088" y="762"/>
                  </a:lnTo>
                  <a:lnTo>
                    <a:pt x="18694" y="0"/>
                  </a:lnTo>
                  <a:close/>
                </a:path>
                <a:path w="37464" h="48260">
                  <a:moveTo>
                    <a:pt x="26741" y="4064"/>
                  </a:moveTo>
                  <a:lnTo>
                    <a:pt x="26479" y="4064"/>
                  </a:lnTo>
                  <a:lnTo>
                    <a:pt x="26479" y="4445"/>
                  </a:lnTo>
                  <a:lnTo>
                    <a:pt x="26741" y="4064"/>
                  </a:lnTo>
                  <a:close/>
                </a:path>
                <a:path w="37464" h="48260">
                  <a:moveTo>
                    <a:pt x="27266" y="3175"/>
                  </a:moveTo>
                  <a:lnTo>
                    <a:pt x="24726" y="3175"/>
                  </a:lnTo>
                  <a:lnTo>
                    <a:pt x="24345" y="3302"/>
                  </a:lnTo>
                  <a:lnTo>
                    <a:pt x="24345" y="3683"/>
                  </a:lnTo>
                  <a:lnTo>
                    <a:pt x="27004" y="3683"/>
                  </a:lnTo>
                  <a:lnTo>
                    <a:pt x="27266" y="3302"/>
                  </a:lnTo>
                  <a:lnTo>
                    <a:pt x="27647" y="3302"/>
                  </a:lnTo>
                  <a:lnTo>
                    <a:pt x="27266" y="3175"/>
                  </a:lnTo>
                  <a:close/>
                </a:path>
                <a:path w="37464" h="48260">
                  <a:moveTo>
                    <a:pt x="25120" y="1143"/>
                  </a:moveTo>
                  <a:lnTo>
                    <a:pt x="24345" y="1143"/>
                  </a:lnTo>
                  <a:lnTo>
                    <a:pt x="23558" y="2032"/>
                  </a:lnTo>
                  <a:lnTo>
                    <a:pt x="23558" y="2286"/>
                  </a:lnTo>
                  <a:lnTo>
                    <a:pt x="23952" y="2286"/>
                  </a:lnTo>
                  <a:lnTo>
                    <a:pt x="24345" y="2794"/>
                  </a:lnTo>
                  <a:lnTo>
                    <a:pt x="24345" y="3175"/>
                  </a:lnTo>
                  <a:lnTo>
                    <a:pt x="26873" y="3175"/>
                  </a:lnTo>
                  <a:lnTo>
                    <a:pt x="25704" y="2286"/>
                  </a:lnTo>
                  <a:lnTo>
                    <a:pt x="26098" y="2032"/>
                  </a:lnTo>
                  <a:lnTo>
                    <a:pt x="25704" y="1524"/>
                  </a:lnTo>
                  <a:lnTo>
                    <a:pt x="25514" y="1524"/>
                  </a:lnTo>
                  <a:lnTo>
                    <a:pt x="25120" y="1143"/>
                  </a:lnTo>
                  <a:close/>
                </a:path>
                <a:path w="37464" h="48260">
                  <a:moveTo>
                    <a:pt x="21221" y="1524"/>
                  </a:moveTo>
                  <a:lnTo>
                    <a:pt x="21031" y="2032"/>
                  </a:lnTo>
                  <a:lnTo>
                    <a:pt x="21615" y="2032"/>
                  </a:lnTo>
                  <a:lnTo>
                    <a:pt x="21221" y="1524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3949297" y="2194075"/>
              <a:ext cx="37465" cy="48260"/>
            </a:xfrm>
            <a:custGeom>
              <a:avLst/>
              <a:gdLst/>
              <a:ahLst/>
              <a:cxnLst/>
              <a:rect l="l" t="t" r="r" b="b"/>
              <a:pathLst>
                <a:path w="37464" h="48260">
                  <a:moveTo>
                    <a:pt x="14604" y="24079"/>
                  </a:moveTo>
                  <a:lnTo>
                    <a:pt x="14211" y="24079"/>
                  </a:lnTo>
                  <a:lnTo>
                    <a:pt x="14211" y="23698"/>
                  </a:lnTo>
                  <a:lnTo>
                    <a:pt x="14604" y="23698"/>
                  </a:lnTo>
                  <a:lnTo>
                    <a:pt x="14211" y="23698"/>
                  </a:lnTo>
                  <a:lnTo>
                    <a:pt x="14211" y="23304"/>
                  </a:lnTo>
                  <a:lnTo>
                    <a:pt x="13830" y="23304"/>
                  </a:lnTo>
                  <a:lnTo>
                    <a:pt x="13830" y="23698"/>
                  </a:lnTo>
                  <a:lnTo>
                    <a:pt x="13436" y="23304"/>
                  </a:lnTo>
                  <a:lnTo>
                    <a:pt x="13042" y="23304"/>
                  </a:lnTo>
                  <a:lnTo>
                    <a:pt x="13042" y="22923"/>
                  </a:lnTo>
                  <a:lnTo>
                    <a:pt x="13436" y="22923"/>
                  </a:lnTo>
                  <a:lnTo>
                    <a:pt x="13042" y="22923"/>
                  </a:lnTo>
                  <a:lnTo>
                    <a:pt x="13436" y="22542"/>
                  </a:lnTo>
                  <a:lnTo>
                    <a:pt x="13042" y="22542"/>
                  </a:lnTo>
                  <a:lnTo>
                    <a:pt x="13042" y="22148"/>
                  </a:lnTo>
                  <a:lnTo>
                    <a:pt x="12661" y="22542"/>
                  </a:lnTo>
                  <a:lnTo>
                    <a:pt x="12268" y="22923"/>
                  </a:lnTo>
                  <a:lnTo>
                    <a:pt x="11874" y="23304"/>
                  </a:lnTo>
                  <a:lnTo>
                    <a:pt x="12661" y="23698"/>
                  </a:lnTo>
                  <a:lnTo>
                    <a:pt x="13042" y="23698"/>
                  </a:lnTo>
                  <a:lnTo>
                    <a:pt x="12661" y="23698"/>
                  </a:lnTo>
                  <a:lnTo>
                    <a:pt x="12661" y="24079"/>
                  </a:lnTo>
                  <a:lnTo>
                    <a:pt x="13042" y="24079"/>
                  </a:lnTo>
                  <a:lnTo>
                    <a:pt x="13042" y="24460"/>
                  </a:lnTo>
                  <a:lnTo>
                    <a:pt x="13042" y="24853"/>
                  </a:lnTo>
                  <a:lnTo>
                    <a:pt x="12661" y="24853"/>
                  </a:lnTo>
                  <a:lnTo>
                    <a:pt x="13042" y="24853"/>
                  </a:lnTo>
                  <a:lnTo>
                    <a:pt x="13042" y="25234"/>
                  </a:lnTo>
                  <a:lnTo>
                    <a:pt x="13436" y="25615"/>
                  </a:lnTo>
                  <a:lnTo>
                    <a:pt x="13436" y="26009"/>
                  </a:lnTo>
                  <a:lnTo>
                    <a:pt x="13830" y="26390"/>
                  </a:lnTo>
                  <a:lnTo>
                    <a:pt x="13830" y="26771"/>
                  </a:lnTo>
                  <a:lnTo>
                    <a:pt x="14211" y="26771"/>
                  </a:lnTo>
                  <a:lnTo>
                    <a:pt x="14604" y="26771"/>
                  </a:lnTo>
                  <a:lnTo>
                    <a:pt x="14998" y="27355"/>
                  </a:lnTo>
                  <a:lnTo>
                    <a:pt x="15379" y="27355"/>
                  </a:lnTo>
                  <a:lnTo>
                    <a:pt x="15773" y="27736"/>
                  </a:lnTo>
                  <a:lnTo>
                    <a:pt x="15773" y="28117"/>
                  </a:lnTo>
                  <a:lnTo>
                    <a:pt x="15773" y="27736"/>
                  </a:lnTo>
                  <a:lnTo>
                    <a:pt x="16357" y="28117"/>
                  </a:lnTo>
                  <a:lnTo>
                    <a:pt x="16167" y="28511"/>
                  </a:lnTo>
                  <a:lnTo>
                    <a:pt x="16357" y="28511"/>
                  </a:lnTo>
                  <a:lnTo>
                    <a:pt x="16357" y="28117"/>
                  </a:lnTo>
                  <a:lnTo>
                    <a:pt x="16357" y="28511"/>
                  </a:lnTo>
                  <a:lnTo>
                    <a:pt x="16751" y="28511"/>
                  </a:lnTo>
                  <a:lnTo>
                    <a:pt x="16751" y="28892"/>
                  </a:lnTo>
                  <a:lnTo>
                    <a:pt x="17132" y="28892"/>
                  </a:lnTo>
                  <a:lnTo>
                    <a:pt x="17132" y="28511"/>
                  </a:lnTo>
                  <a:lnTo>
                    <a:pt x="17525" y="28511"/>
                  </a:lnTo>
                  <a:lnTo>
                    <a:pt x="17919" y="28511"/>
                  </a:lnTo>
                  <a:lnTo>
                    <a:pt x="17919" y="26771"/>
                  </a:lnTo>
                  <a:lnTo>
                    <a:pt x="17525" y="26771"/>
                  </a:lnTo>
                  <a:lnTo>
                    <a:pt x="17919" y="26390"/>
                  </a:lnTo>
                  <a:lnTo>
                    <a:pt x="17525" y="26390"/>
                  </a:lnTo>
                  <a:lnTo>
                    <a:pt x="17919" y="26390"/>
                  </a:lnTo>
                  <a:lnTo>
                    <a:pt x="18300" y="26009"/>
                  </a:lnTo>
                  <a:lnTo>
                    <a:pt x="18694" y="26009"/>
                  </a:lnTo>
                  <a:lnTo>
                    <a:pt x="18694" y="26390"/>
                  </a:lnTo>
                  <a:lnTo>
                    <a:pt x="18694" y="26009"/>
                  </a:lnTo>
                  <a:lnTo>
                    <a:pt x="18694" y="26390"/>
                  </a:lnTo>
                  <a:lnTo>
                    <a:pt x="19088" y="26390"/>
                  </a:lnTo>
                  <a:lnTo>
                    <a:pt x="19088" y="26771"/>
                  </a:lnTo>
                  <a:lnTo>
                    <a:pt x="19088" y="26962"/>
                  </a:lnTo>
                  <a:lnTo>
                    <a:pt x="18694" y="26962"/>
                  </a:lnTo>
                  <a:lnTo>
                    <a:pt x="18300" y="26962"/>
                  </a:lnTo>
                  <a:lnTo>
                    <a:pt x="18300" y="27355"/>
                  </a:lnTo>
                  <a:lnTo>
                    <a:pt x="18694" y="27355"/>
                  </a:lnTo>
                  <a:lnTo>
                    <a:pt x="19088" y="26962"/>
                  </a:lnTo>
                  <a:lnTo>
                    <a:pt x="19088" y="27355"/>
                  </a:lnTo>
                  <a:lnTo>
                    <a:pt x="19088" y="27736"/>
                  </a:lnTo>
                  <a:lnTo>
                    <a:pt x="19469" y="27736"/>
                  </a:lnTo>
                  <a:lnTo>
                    <a:pt x="19469" y="27355"/>
                  </a:lnTo>
                  <a:lnTo>
                    <a:pt x="19862" y="27736"/>
                  </a:lnTo>
                  <a:lnTo>
                    <a:pt x="20256" y="27736"/>
                  </a:lnTo>
                  <a:lnTo>
                    <a:pt x="20637" y="27736"/>
                  </a:lnTo>
                  <a:lnTo>
                    <a:pt x="20637" y="28117"/>
                  </a:lnTo>
                  <a:lnTo>
                    <a:pt x="20256" y="28892"/>
                  </a:lnTo>
                  <a:lnTo>
                    <a:pt x="20637" y="28892"/>
                  </a:lnTo>
                  <a:lnTo>
                    <a:pt x="20256" y="29667"/>
                  </a:lnTo>
                  <a:lnTo>
                    <a:pt x="19862" y="29667"/>
                  </a:lnTo>
                  <a:lnTo>
                    <a:pt x="20256" y="29667"/>
                  </a:lnTo>
                  <a:lnTo>
                    <a:pt x="19862" y="29667"/>
                  </a:lnTo>
                  <a:lnTo>
                    <a:pt x="19862" y="30048"/>
                  </a:lnTo>
                  <a:lnTo>
                    <a:pt x="20256" y="30429"/>
                  </a:lnTo>
                  <a:lnTo>
                    <a:pt x="19862" y="30429"/>
                  </a:lnTo>
                  <a:lnTo>
                    <a:pt x="19862" y="30048"/>
                  </a:lnTo>
                  <a:lnTo>
                    <a:pt x="19469" y="30048"/>
                  </a:lnTo>
                  <a:lnTo>
                    <a:pt x="19469" y="30429"/>
                  </a:lnTo>
                  <a:lnTo>
                    <a:pt x="19469" y="30822"/>
                  </a:lnTo>
                  <a:lnTo>
                    <a:pt x="19862" y="30822"/>
                  </a:lnTo>
                  <a:lnTo>
                    <a:pt x="19469" y="31203"/>
                  </a:lnTo>
                  <a:lnTo>
                    <a:pt x="19862" y="31584"/>
                  </a:lnTo>
                  <a:lnTo>
                    <a:pt x="19088" y="31584"/>
                  </a:lnTo>
                  <a:lnTo>
                    <a:pt x="19088" y="31203"/>
                  </a:lnTo>
                  <a:lnTo>
                    <a:pt x="18694" y="31203"/>
                  </a:lnTo>
                  <a:lnTo>
                    <a:pt x="18694" y="31584"/>
                  </a:lnTo>
                  <a:lnTo>
                    <a:pt x="18300" y="31584"/>
                  </a:lnTo>
                  <a:lnTo>
                    <a:pt x="18694" y="31584"/>
                  </a:lnTo>
                  <a:lnTo>
                    <a:pt x="18300" y="31584"/>
                  </a:lnTo>
                  <a:lnTo>
                    <a:pt x="18694" y="31584"/>
                  </a:lnTo>
                  <a:lnTo>
                    <a:pt x="18694" y="31788"/>
                  </a:lnTo>
                  <a:lnTo>
                    <a:pt x="18300" y="31788"/>
                  </a:lnTo>
                  <a:lnTo>
                    <a:pt x="18694" y="31788"/>
                  </a:lnTo>
                  <a:lnTo>
                    <a:pt x="18300" y="31788"/>
                  </a:lnTo>
                  <a:lnTo>
                    <a:pt x="17919" y="32169"/>
                  </a:lnTo>
                  <a:lnTo>
                    <a:pt x="17919" y="32550"/>
                  </a:lnTo>
                  <a:lnTo>
                    <a:pt x="17919" y="32943"/>
                  </a:lnTo>
                  <a:lnTo>
                    <a:pt x="17525" y="32550"/>
                  </a:lnTo>
                  <a:lnTo>
                    <a:pt x="17132" y="32550"/>
                  </a:lnTo>
                  <a:lnTo>
                    <a:pt x="17132" y="32943"/>
                  </a:lnTo>
                  <a:lnTo>
                    <a:pt x="17132" y="33324"/>
                  </a:lnTo>
                  <a:lnTo>
                    <a:pt x="16751" y="33705"/>
                  </a:lnTo>
                  <a:lnTo>
                    <a:pt x="16751" y="34099"/>
                  </a:lnTo>
                  <a:lnTo>
                    <a:pt x="16357" y="34099"/>
                  </a:lnTo>
                  <a:lnTo>
                    <a:pt x="16357" y="34480"/>
                  </a:lnTo>
                  <a:lnTo>
                    <a:pt x="16167" y="34480"/>
                  </a:lnTo>
                  <a:lnTo>
                    <a:pt x="16167" y="34861"/>
                  </a:lnTo>
                  <a:lnTo>
                    <a:pt x="15773" y="35255"/>
                  </a:lnTo>
                  <a:lnTo>
                    <a:pt x="15773" y="35636"/>
                  </a:lnTo>
                  <a:lnTo>
                    <a:pt x="15773" y="35255"/>
                  </a:lnTo>
                  <a:lnTo>
                    <a:pt x="15773" y="35636"/>
                  </a:lnTo>
                  <a:lnTo>
                    <a:pt x="15773" y="35255"/>
                  </a:lnTo>
                  <a:lnTo>
                    <a:pt x="16167" y="35255"/>
                  </a:lnTo>
                  <a:lnTo>
                    <a:pt x="16167" y="35636"/>
                  </a:lnTo>
                  <a:lnTo>
                    <a:pt x="16167" y="36017"/>
                  </a:lnTo>
                  <a:lnTo>
                    <a:pt x="16167" y="35636"/>
                  </a:lnTo>
                  <a:lnTo>
                    <a:pt x="16357" y="35636"/>
                  </a:lnTo>
                  <a:lnTo>
                    <a:pt x="16357" y="36017"/>
                  </a:lnTo>
                  <a:lnTo>
                    <a:pt x="16167" y="36017"/>
                  </a:lnTo>
                  <a:lnTo>
                    <a:pt x="16167" y="36410"/>
                  </a:lnTo>
                  <a:lnTo>
                    <a:pt x="16167" y="36601"/>
                  </a:lnTo>
                  <a:lnTo>
                    <a:pt x="15773" y="36601"/>
                  </a:lnTo>
                  <a:lnTo>
                    <a:pt x="16167" y="36982"/>
                  </a:lnTo>
                  <a:lnTo>
                    <a:pt x="16167" y="36601"/>
                  </a:lnTo>
                  <a:lnTo>
                    <a:pt x="16357" y="36982"/>
                  </a:lnTo>
                  <a:lnTo>
                    <a:pt x="16357" y="37363"/>
                  </a:lnTo>
                  <a:lnTo>
                    <a:pt x="16167" y="37363"/>
                  </a:lnTo>
                  <a:lnTo>
                    <a:pt x="16167" y="37757"/>
                  </a:lnTo>
                  <a:lnTo>
                    <a:pt x="15773" y="38138"/>
                  </a:lnTo>
                  <a:lnTo>
                    <a:pt x="15379" y="38138"/>
                  </a:lnTo>
                  <a:lnTo>
                    <a:pt x="14998" y="38138"/>
                  </a:lnTo>
                  <a:lnTo>
                    <a:pt x="14998" y="38519"/>
                  </a:lnTo>
                  <a:lnTo>
                    <a:pt x="14998" y="38912"/>
                  </a:lnTo>
                  <a:lnTo>
                    <a:pt x="14604" y="38912"/>
                  </a:lnTo>
                  <a:lnTo>
                    <a:pt x="14211" y="38912"/>
                  </a:lnTo>
                  <a:lnTo>
                    <a:pt x="13830" y="38519"/>
                  </a:lnTo>
                  <a:lnTo>
                    <a:pt x="14211" y="38519"/>
                  </a:lnTo>
                  <a:lnTo>
                    <a:pt x="14211" y="38138"/>
                  </a:lnTo>
                  <a:lnTo>
                    <a:pt x="14211" y="37757"/>
                  </a:lnTo>
                  <a:lnTo>
                    <a:pt x="13830" y="37757"/>
                  </a:lnTo>
                  <a:lnTo>
                    <a:pt x="13830" y="37363"/>
                  </a:lnTo>
                  <a:lnTo>
                    <a:pt x="14211" y="37363"/>
                  </a:lnTo>
                  <a:lnTo>
                    <a:pt x="14211" y="36982"/>
                  </a:lnTo>
                  <a:lnTo>
                    <a:pt x="13830" y="36982"/>
                  </a:lnTo>
                  <a:lnTo>
                    <a:pt x="14211" y="36982"/>
                  </a:lnTo>
                  <a:lnTo>
                    <a:pt x="14211" y="36601"/>
                  </a:lnTo>
                  <a:lnTo>
                    <a:pt x="13830" y="36982"/>
                  </a:lnTo>
                  <a:lnTo>
                    <a:pt x="14211" y="36601"/>
                  </a:lnTo>
                  <a:lnTo>
                    <a:pt x="13830" y="36601"/>
                  </a:lnTo>
                  <a:lnTo>
                    <a:pt x="13436" y="36410"/>
                  </a:lnTo>
                  <a:lnTo>
                    <a:pt x="13436" y="36601"/>
                  </a:lnTo>
                  <a:lnTo>
                    <a:pt x="13042" y="36601"/>
                  </a:lnTo>
                  <a:lnTo>
                    <a:pt x="13042" y="36982"/>
                  </a:lnTo>
                  <a:lnTo>
                    <a:pt x="13042" y="37363"/>
                  </a:lnTo>
                  <a:lnTo>
                    <a:pt x="13042" y="37757"/>
                  </a:lnTo>
                  <a:lnTo>
                    <a:pt x="12661" y="38138"/>
                  </a:lnTo>
                  <a:lnTo>
                    <a:pt x="12661" y="38519"/>
                  </a:lnTo>
                  <a:lnTo>
                    <a:pt x="12268" y="38519"/>
                  </a:lnTo>
                  <a:lnTo>
                    <a:pt x="12268" y="38912"/>
                  </a:lnTo>
                  <a:lnTo>
                    <a:pt x="11874" y="38912"/>
                  </a:lnTo>
                  <a:lnTo>
                    <a:pt x="11874" y="39293"/>
                  </a:lnTo>
                  <a:lnTo>
                    <a:pt x="11493" y="39674"/>
                  </a:lnTo>
                  <a:lnTo>
                    <a:pt x="11874" y="40068"/>
                  </a:lnTo>
                  <a:lnTo>
                    <a:pt x="11874" y="40449"/>
                  </a:lnTo>
                  <a:lnTo>
                    <a:pt x="12268" y="40449"/>
                  </a:lnTo>
                  <a:lnTo>
                    <a:pt x="12661" y="40449"/>
                  </a:lnTo>
                  <a:lnTo>
                    <a:pt x="13042" y="40830"/>
                  </a:lnTo>
                  <a:lnTo>
                    <a:pt x="12661" y="40830"/>
                  </a:lnTo>
                  <a:lnTo>
                    <a:pt x="13042" y="41224"/>
                  </a:lnTo>
                  <a:lnTo>
                    <a:pt x="13042" y="41414"/>
                  </a:lnTo>
                  <a:lnTo>
                    <a:pt x="13436" y="41795"/>
                  </a:lnTo>
                  <a:lnTo>
                    <a:pt x="13436" y="41414"/>
                  </a:lnTo>
                  <a:lnTo>
                    <a:pt x="13436" y="41795"/>
                  </a:lnTo>
                  <a:lnTo>
                    <a:pt x="13830" y="41795"/>
                  </a:lnTo>
                  <a:lnTo>
                    <a:pt x="13830" y="42176"/>
                  </a:lnTo>
                  <a:lnTo>
                    <a:pt x="13830" y="42570"/>
                  </a:lnTo>
                  <a:lnTo>
                    <a:pt x="14211" y="42570"/>
                  </a:lnTo>
                  <a:lnTo>
                    <a:pt x="13830" y="42570"/>
                  </a:lnTo>
                  <a:lnTo>
                    <a:pt x="13830" y="42951"/>
                  </a:lnTo>
                  <a:lnTo>
                    <a:pt x="14211" y="42951"/>
                  </a:lnTo>
                  <a:lnTo>
                    <a:pt x="13830" y="43332"/>
                  </a:lnTo>
                  <a:lnTo>
                    <a:pt x="14211" y="43332"/>
                  </a:lnTo>
                  <a:lnTo>
                    <a:pt x="14211" y="43726"/>
                  </a:lnTo>
                  <a:lnTo>
                    <a:pt x="14211" y="44107"/>
                  </a:lnTo>
                  <a:lnTo>
                    <a:pt x="14604" y="44107"/>
                  </a:lnTo>
                  <a:lnTo>
                    <a:pt x="14998" y="43726"/>
                  </a:lnTo>
                  <a:lnTo>
                    <a:pt x="14998" y="44107"/>
                  </a:lnTo>
                  <a:lnTo>
                    <a:pt x="14998" y="43726"/>
                  </a:lnTo>
                  <a:lnTo>
                    <a:pt x="15379" y="43726"/>
                  </a:lnTo>
                  <a:lnTo>
                    <a:pt x="15379" y="43332"/>
                  </a:lnTo>
                  <a:lnTo>
                    <a:pt x="15773" y="43332"/>
                  </a:lnTo>
                  <a:lnTo>
                    <a:pt x="15773" y="42951"/>
                  </a:lnTo>
                  <a:lnTo>
                    <a:pt x="16167" y="42951"/>
                  </a:lnTo>
                  <a:lnTo>
                    <a:pt x="16167" y="42570"/>
                  </a:lnTo>
                  <a:lnTo>
                    <a:pt x="16357" y="42570"/>
                  </a:lnTo>
                  <a:lnTo>
                    <a:pt x="16751" y="42570"/>
                  </a:lnTo>
                  <a:lnTo>
                    <a:pt x="16751" y="42176"/>
                  </a:lnTo>
                  <a:lnTo>
                    <a:pt x="17132" y="41795"/>
                  </a:lnTo>
                  <a:lnTo>
                    <a:pt x="17132" y="41414"/>
                  </a:lnTo>
                  <a:lnTo>
                    <a:pt x="17132" y="41224"/>
                  </a:lnTo>
                  <a:lnTo>
                    <a:pt x="17525" y="41224"/>
                  </a:lnTo>
                  <a:lnTo>
                    <a:pt x="17525" y="40830"/>
                  </a:lnTo>
                  <a:lnTo>
                    <a:pt x="17132" y="40830"/>
                  </a:lnTo>
                  <a:lnTo>
                    <a:pt x="17525" y="40830"/>
                  </a:lnTo>
                  <a:lnTo>
                    <a:pt x="17525" y="40449"/>
                  </a:lnTo>
                  <a:lnTo>
                    <a:pt x="17919" y="40449"/>
                  </a:lnTo>
                  <a:lnTo>
                    <a:pt x="17919" y="40068"/>
                  </a:lnTo>
                  <a:lnTo>
                    <a:pt x="17919" y="39674"/>
                  </a:lnTo>
                  <a:lnTo>
                    <a:pt x="17919" y="39293"/>
                  </a:lnTo>
                  <a:lnTo>
                    <a:pt x="18300" y="39293"/>
                  </a:lnTo>
                  <a:lnTo>
                    <a:pt x="18300" y="38912"/>
                  </a:lnTo>
                  <a:lnTo>
                    <a:pt x="18300" y="38519"/>
                  </a:lnTo>
                  <a:lnTo>
                    <a:pt x="18694" y="38519"/>
                  </a:lnTo>
                  <a:lnTo>
                    <a:pt x="19088" y="38519"/>
                  </a:lnTo>
                  <a:lnTo>
                    <a:pt x="19088" y="38138"/>
                  </a:lnTo>
                  <a:lnTo>
                    <a:pt x="19469" y="38138"/>
                  </a:lnTo>
                  <a:lnTo>
                    <a:pt x="19862" y="38138"/>
                  </a:lnTo>
                  <a:lnTo>
                    <a:pt x="19862" y="37757"/>
                  </a:lnTo>
                  <a:lnTo>
                    <a:pt x="20256" y="36601"/>
                  </a:lnTo>
                  <a:lnTo>
                    <a:pt x="19862" y="36601"/>
                  </a:lnTo>
                  <a:lnTo>
                    <a:pt x="20256" y="36601"/>
                  </a:lnTo>
                  <a:lnTo>
                    <a:pt x="20256" y="36410"/>
                  </a:lnTo>
                  <a:lnTo>
                    <a:pt x="20256" y="36017"/>
                  </a:lnTo>
                  <a:lnTo>
                    <a:pt x="20637" y="36017"/>
                  </a:lnTo>
                  <a:lnTo>
                    <a:pt x="20637" y="35636"/>
                  </a:lnTo>
                  <a:lnTo>
                    <a:pt x="20637" y="36017"/>
                  </a:lnTo>
                  <a:lnTo>
                    <a:pt x="20637" y="35636"/>
                  </a:lnTo>
                  <a:lnTo>
                    <a:pt x="20637" y="35255"/>
                  </a:lnTo>
                  <a:lnTo>
                    <a:pt x="20637" y="34861"/>
                  </a:lnTo>
                  <a:lnTo>
                    <a:pt x="20637" y="34480"/>
                  </a:lnTo>
                  <a:lnTo>
                    <a:pt x="21031" y="34480"/>
                  </a:lnTo>
                  <a:lnTo>
                    <a:pt x="21031" y="34099"/>
                  </a:lnTo>
                  <a:lnTo>
                    <a:pt x="21031" y="33705"/>
                  </a:lnTo>
                  <a:lnTo>
                    <a:pt x="21221" y="33705"/>
                  </a:lnTo>
                  <a:lnTo>
                    <a:pt x="21615" y="33705"/>
                  </a:lnTo>
                  <a:lnTo>
                    <a:pt x="21615" y="33324"/>
                  </a:lnTo>
                  <a:lnTo>
                    <a:pt x="22009" y="33324"/>
                  </a:lnTo>
                  <a:lnTo>
                    <a:pt x="22009" y="32943"/>
                  </a:lnTo>
                  <a:lnTo>
                    <a:pt x="22390" y="33324"/>
                  </a:lnTo>
                  <a:lnTo>
                    <a:pt x="22390" y="32943"/>
                  </a:lnTo>
                  <a:lnTo>
                    <a:pt x="23177" y="33324"/>
                  </a:lnTo>
                  <a:lnTo>
                    <a:pt x="22783" y="33324"/>
                  </a:lnTo>
                  <a:lnTo>
                    <a:pt x="22783" y="33705"/>
                  </a:lnTo>
                  <a:lnTo>
                    <a:pt x="23177" y="33705"/>
                  </a:lnTo>
                  <a:lnTo>
                    <a:pt x="22390" y="34861"/>
                  </a:lnTo>
                  <a:lnTo>
                    <a:pt x="22783" y="34861"/>
                  </a:lnTo>
                  <a:lnTo>
                    <a:pt x="22783" y="35255"/>
                  </a:lnTo>
                  <a:lnTo>
                    <a:pt x="22390" y="36017"/>
                  </a:lnTo>
                  <a:lnTo>
                    <a:pt x="22390" y="36410"/>
                  </a:lnTo>
                  <a:lnTo>
                    <a:pt x="22390" y="36601"/>
                  </a:lnTo>
                  <a:lnTo>
                    <a:pt x="22009" y="36982"/>
                  </a:lnTo>
                  <a:lnTo>
                    <a:pt x="21615" y="36982"/>
                  </a:lnTo>
                  <a:lnTo>
                    <a:pt x="21615" y="37363"/>
                  </a:lnTo>
                  <a:lnTo>
                    <a:pt x="22783" y="37757"/>
                  </a:lnTo>
                  <a:lnTo>
                    <a:pt x="22783" y="37363"/>
                  </a:lnTo>
                  <a:lnTo>
                    <a:pt x="22783" y="36982"/>
                  </a:lnTo>
                  <a:lnTo>
                    <a:pt x="22783" y="36601"/>
                  </a:lnTo>
                  <a:lnTo>
                    <a:pt x="23177" y="36601"/>
                  </a:lnTo>
                  <a:lnTo>
                    <a:pt x="22783" y="36601"/>
                  </a:lnTo>
                  <a:lnTo>
                    <a:pt x="23177" y="36410"/>
                  </a:lnTo>
                  <a:lnTo>
                    <a:pt x="23177" y="36017"/>
                  </a:lnTo>
                  <a:lnTo>
                    <a:pt x="23558" y="36017"/>
                  </a:lnTo>
                  <a:lnTo>
                    <a:pt x="23558" y="35636"/>
                  </a:lnTo>
                  <a:lnTo>
                    <a:pt x="23558" y="35255"/>
                  </a:lnTo>
                  <a:lnTo>
                    <a:pt x="23177" y="35255"/>
                  </a:lnTo>
                  <a:lnTo>
                    <a:pt x="23558" y="35255"/>
                  </a:lnTo>
                  <a:lnTo>
                    <a:pt x="23558" y="34861"/>
                  </a:lnTo>
                  <a:lnTo>
                    <a:pt x="23558" y="34480"/>
                  </a:lnTo>
                  <a:lnTo>
                    <a:pt x="23558" y="34099"/>
                  </a:lnTo>
                  <a:lnTo>
                    <a:pt x="23952" y="34099"/>
                  </a:lnTo>
                  <a:lnTo>
                    <a:pt x="23952" y="33705"/>
                  </a:lnTo>
                  <a:lnTo>
                    <a:pt x="23952" y="33324"/>
                  </a:lnTo>
                  <a:lnTo>
                    <a:pt x="23952" y="32943"/>
                  </a:lnTo>
                  <a:lnTo>
                    <a:pt x="23952" y="32550"/>
                  </a:lnTo>
                  <a:lnTo>
                    <a:pt x="23952" y="32169"/>
                  </a:lnTo>
                  <a:lnTo>
                    <a:pt x="24345" y="32169"/>
                  </a:lnTo>
                  <a:lnTo>
                    <a:pt x="23952" y="31788"/>
                  </a:lnTo>
                  <a:lnTo>
                    <a:pt x="24345" y="31788"/>
                  </a:lnTo>
                  <a:lnTo>
                    <a:pt x="23952" y="31584"/>
                  </a:lnTo>
                  <a:lnTo>
                    <a:pt x="23952" y="31203"/>
                  </a:lnTo>
                  <a:lnTo>
                    <a:pt x="24345" y="31203"/>
                  </a:lnTo>
                  <a:lnTo>
                    <a:pt x="23952" y="31203"/>
                  </a:lnTo>
                  <a:lnTo>
                    <a:pt x="24345" y="31203"/>
                  </a:lnTo>
                  <a:lnTo>
                    <a:pt x="24345" y="30822"/>
                  </a:lnTo>
                  <a:lnTo>
                    <a:pt x="23952" y="31203"/>
                  </a:lnTo>
                  <a:lnTo>
                    <a:pt x="23952" y="30822"/>
                  </a:lnTo>
                  <a:lnTo>
                    <a:pt x="24345" y="30822"/>
                  </a:lnTo>
                  <a:lnTo>
                    <a:pt x="23952" y="30429"/>
                  </a:lnTo>
                  <a:lnTo>
                    <a:pt x="24345" y="30429"/>
                  </a:lnTo>
                  <a:lnTo>
                    <a:pt x="23952" y="30429"/>
                  </a:lnTo>
                  <a:lnTo>
                    <a:pt x="24345" y="30429"/>
                  </a:lnTo>
                  <a:lnTo>
                    <a:pt x="23952" y="30429"/>
                  </a:lnTo>
                  <a:lnTo>
                    <a:pt x="24345" y="30048"/>
                  </a:lnTo>
                  <a:lnTo>
                    <a:pt x="23952" y="30048"/>
                  </a:lnTo>
                  <a:lnTo>
                    <a:pt x="23952" y="29667"/>
                  </a:lnTo>
                  <a:lnTo>
                    <a:pt x="23952" y="29273"/>
                  </a:lnTo>
                  <a:lnTo>
                    <a:pt x="23952" y="29667"/>
                  </a:lnTo>
                  <a:lnTo>
                    <a:pt x="23952" y="29273"/>
                  </a:lnTo>
                  <a:lnTo>
                    <a:pt x="23952" y="28892"/>
                  </a:lnTo>
                  <a:lnTo>
                    <a:pt x="23952" y="29273"/>
                  </a:lnTo>
                  <a:lnTo>
                    <a:pt x="23558" y="28892"/>
                  </a:lnTo>
                  <a:lnTo>
                    <a:pt x="23952" y="28892"/>
                  </a:lnTo>
                  <a:lnTo>
                    <a:pt x="23558" y="28892"/>
                  </a:lnTo>
                  <a:lnTo>
                    <a:pt x="23952" y="28892"/>
                  </a:lnTo>
                  <a:lnTo>
                    <a:pt x="23952" y="28511"/>
                  </a:lnTo>
                  <a:lnTo>
                    <a:pt x="23558" y="28511"/>
                  </a:lnTo>
                  <a:lnTo>
                    <a:pt x="23558" y="28117"/>
                  </a:lnTo>
                  <a:lnTo>
                    <a:pt x="23177" y="27736"/>
                  </a:lnTo>
                  <a:lnTo>
                    <a:pt x="23558" y="27736"/>
                  </a:lnTo>
                  <a:lnTo>
                    <a:pt x="23177" y="27736"/>
                  </a:lnTo>
                  <a:lnTo>
                    <a:pt x="22783" y="27736"/>
                  </a:lnTo>
                  <a:lnTo>
                    <a:pt x="22783" y="27355"/>
                  </a:lnTo>
                  <a:lnTo>
                    <a:pt x="22783" y="27736"/>
                  </a:lnTo>
                  <a:lnTo>
                    <a:pt x="22783" y="27355"/>
                  </a:lnTo>
                  <a:lnTo>
                    <a:pt x="22783" y="27736"/>
                  </a:lnTo>
                  <a:lnTo>
                    <a:pt x="22390" y="27736"/>
                  </a:lnTo>
                  <a:lnTo>
                    <a:pt x="22390" y="27355"/>
                  </a:lnTo>
                  <a:lnTo>
                    <a:pt x="22390" y="27736"/>
                  </a:lnTo>
                  <a:lnTo>
                    <a:pt x="22390" y="27355"/>
                  </a:lnTo>
                  <a:lnTo>
                    <a:pt x="22009" y="27355"/>
                  </a:lnTo>
                  <a:lnTo>
                    <a:pt x="21615" y="27355"/>
                  </a:lnTo>
                  <a:lnTo>
                    <a:pt x="21615" y="26962"/>
                  </a:lnTo>
                  <a:lnTo>
                    <a:pt x="21221" y="26962"/>
                  </a:lnTo>
                  <a:lnTo>
                    <a:pt x="21221" y="26771"/>
                  </a:lnTo>
                  <a:lnTo>
                    <a:pt x="21031" y="26771"/>
                  </a:lnTo>
                  <a:lnTo>
                    <a:pt x="21031" y="26390"/>
                  </a:lnTo>
                  <a:lnTo>
                    <a:pt x="21031" y="26009"/>
                  </a:lnTo>
                  <a:lnTo>
                    <a:pt x="21031" y="26390"/>
                  </a:lnTo>
                  <a:lnTo>
                    <a:pt x="21031" y="26009"/>
                  </a:lnTo>
                  <a:lnTo>
                    <a:pt x="20637" y="26390"/>
                  </a:lnTo>
                  <a:lnTo>
                    <a:pt x="20637" y="26009"/>
                  </a:lnTo>
                  <a:lnTo>
                    <a:pt x="21031" y="26009"/>
                  </a:lnTo>
                  <a:lnTo>
                    <a:pt x="20637" y="26009"/>
                  </a:lnTo>
                  <a:lnTo>
                    <a:pt x="20637" y="25615"/>
                  </a:lnTo>
                  <a:lnTo>
                    <a:pt x="20256" y="25615"/>
                  </a:lnTo>
                  <a:lnTo>
                    <a:pt x="20637" y="25615"/>
                  </a:lnTo>
                  <a:lnTo>
                    <a:pt x="20256" y="25615"/>
                  </a:lnTo>
                  <a:lnTo>
                    <a:pt x="20256" y="25234"/>
                  </a:lnTo>
                  <a:lnTo>
                    <a:pt x="20637" y="25234"/>
                  </a:lnTo>
                  <a:lnTo>
                    <a:pt x="20637" y="24853"/>
                  </a:lnTo>
                  <a:lnTo>
                    <a:pt x="20637" y="25234"/>
                  </a:lnTo>
                  <a:lnTo>
                    <a:pt x="20637" y="24853"/>
                  </a:lnTo>
                  <a:lnTo>
                    <a:pt x="20256" y="24460"/>
                  </a:lnTo>
                  <a:lnTo>
                    <a:pt x="19862" y="24460"/>
                  </a:lnTo>
                  <a:lnTo>
                    <a:pt x="19469" y="24460"/>
                  </a:lnTo>
                  <a:lnTo>
                    <a:pt x="19469" y="24853"/>
                  </a:lnTo>
                  <a:lnTo>
                    <a:pt x="19088" y="24460"/>
                  </a:lnTo>
                  <a:lnTo>
                    <a:pt x="19088" y="24853"/>
                  </a:lnTo>
                  <a:lnTo>
                    <a:pt x="18694" y="24853"/>
                  </a:lnTo>
                  <a:lnTo>
                    <a:pt x="18300" y="24853"/>
                  </a:lnTo>
                  <a:lnTo>
                    <a:pt x="17919" y="25234"/>
                  </a:lnTo>
                  <a:lnTo>
                    <a:pt x="17919" y="24853"/>
                  </a:lnTo>
                  <a:lnTo>
                    <a:pt x="17919" y="25234"/>
                  </a:lnTo>
                  <a:lnTo>
                    <a:pt x="17919" y="24853"/>
                  </a:lnTo>
                  <a:lnTo>
                    <a:pt x="17525" y="25234"/>
                  </a:lnTo>
                  <a:lnTo>
                    <a:pt x="17525" y="24853"/>
                  </a:lnTo>
                  <a:lnTo>
                    <a:pt x="17525" y="25234"/>
                  </a:lnTo>
                  <a:lnTo>
                    <a:pt x="17132" y="25615"/>
                  </a:lnTo>
                  <a:lnTo>
                    <a:pt x="16751" y="25615"/>
                  </a:lnTo>
                  <a:lnTo>
                    <a:pt x="16357" y="25615"/>
                  </a:lnTo>
                  <a:lnTo>
                    <a:pt x="16167" y="25234"/>
                  </a:lnTo>
                  <a:lnTo>
                    <a:pt x="15773" y="25234"/>
                  </a:lnTo>
                  <a:lnTo>
                    <a:pt x="15379" y="24853"/>
                  </a:lnTo>
                  <a:lnTo>
                    <a:pt x="14998" y="24853"/>
                  </a:lnTo>
                  <a:lnTo>
                    <a:pt x="14604" y="24460"/>
                  </a:lnTo>
                  <a:lnTo>
                    <a:pt x="14604" y="24853"/>
                  </a:lnTo>
                  <a:lnTo>
                    <a:pt x="14604" y="24460"/>
                  </a:lnTo>
                  <a:lnTo>
                    <a:pt x="14604" y="24079"/>
                  </a:lnTo>
                  <a:close/>
                </a:path>
                <a:path w="37464" h="48260">
                  <a:moveTo>
                    <a:pt x="25120" y="1155"/>
                  </a:moveTo>
                  <a:lnTo>
                    <a:pt x="25514" y="1549"/>
                  </a:lnTo>
                  <a:lnTo>
                    <a:pt x="25704" y="1549"/>
                  </a:lnTo>
                  <a:lnTo>
                    <a:pt x="26098" y="1930"/>
                  </a:lnTo>
                  <a:lnTo>
                    <a:pt x="25704" y="2311"/>
                  </a:lnTo>
                  <a:lnTo>
                    <a:pt x="26873" y="3086"/>
                  </a:lnTo>
                  <a:lnTo>
                    <a:pt x="27266" y="3086"/>
                  </a:lnTo>
                  <a:lnTo>
                    <a:pt x="27647" y="3276"/>
                  </a:lnTo>
                  <a:lnTo>
                    <a:pt x="27266" y="3276"/>
                  </a:lnTo>
                  <a:lnTo>
                    <a:pt x="26479" y="4432"/>
                  </a:lnTo>
                  <a:lnTo>
                    <a:pt x="26479" y="4051"/>
                  </a:lnTo>
                  <a:lnTo>
                    <a:pt x="25704" y="5206"/>
                  </a:lnTo>
                  <a:lnTo>
                    <a:pt x="25120" y="5981"/>
                  </a:lnTo>
                  <a:lnTo>
                    <a:pt x="25514" y="6362"/>
                  </a:lnTo>
                  <a:lnTo>
                    <a:pt x="25704" y="5587"/>
                  </a:lnTo>
                  <a:lnTo>
                    <a:pt x="26098" y="5587"/>
                  </a:lnTo>
                  <a:lnTo>
                    <a:pt x="26098" y="5981"/>
                  </a:lnTo>
                  <a:lnTo>
                    <a:pt x="26479" y="5981"/>
                  </a:lnTo>
                  <a:lnTo>
                    <a:pt x="26873" y="5587"/>
                  </a:lnTo>
                  <a:lnTo>
                    <a:pt x="26873" y="5981"/>
                  </a:lnTo>
                  <a:lnTo>
                    <a:pt x="26479" y="5981"/>
                  </a:lnTo>
                  <a:lnTo>
                    <a:pt x="26873" y="5981"/>
                  </a:lnTo>
                  <a:lnTo>
                    <a:pt x="26873" y="6362"/>
                  </a:lnTo>
                  <a:lnTo>
                    <a:pt x="26873" y="6743"/>
                  </a:lnTo>
                  <a:lnTo>
                    <a:pt x="27266" y="6743"/>
                  </a:lnTo>
                  <a:lnTo>
                    <a:pt x="27647" y="6743"/>
                  </a:lnTo>
                  <a:lnTo>
                    <a:pt x="27647" y="7137"/>
                  </a:lnTo>
                  <a:lnTo>
                    <a:pt x="27647" y="6743"/>
                  </a:lnTo>
                  <a:lnTo>
                    <a:pt x="28435" y="6362"/>
                  </a:lnTo>
                  <a:lnTo>
                    <a:pt x="28435" y="5981"/>
                  </a:lnTo>
                  <a:lnTo>
                    <a:pt x="28816" y="5981"/>
                  </a:lnTo>
                  <a:lnTo>
                    <a:pt x="29209" y="5587"/>
                  </a:lnTo>
                  <a:lnTo>
                    <a:pt x="29603" y="5206"/>
                  </a:lnTo>
                  <a:lnTo>
                    <a:pt x="29984" y="5206"/>
                  </a:lnTo>
                  <a:lnTo>
                    <a:pt x="30378" y="5587"/>
                  </a:lnTo>
                  <a:lnTo>
                    <a:pt x="30568" y="5587"/>
                  </a:lnTo>
                  <a:lnTo>
                    <a:pt x="30962" y="5587"/>
                  </a:lnTo>
                  <a:lnTo>
                    <a:pt x="30962" y="5981"/>
                  </a:lnTo>
                  <a:lnTo>
                    <a:pt x="31356" y="6362"/>
                  </a:lnTo>
                  <a:lnTo>
                    <a:pt x="32130" y="7137"/>
                  </a:lnTo>
                  <a:lnTo>
                    <a:pt x="32524" y="7137"/>
                  </a:lnTo>
                  <a:lnTo>
                    <a:pt x="33299" y="7518"/>
                  </a:lnTo>
                  <a:lnTo>
                    <a:pt x="32905" y="7708"/>
                  </a:lnTo>
                  <a:lnTo>
                    <a:pt x="34467" y="8483"/>
                  </a:lnTo>
                  <a:lnTo>
                    <a:pt x="34074" y="8864"/>
                  </a:lnTo>
                  <a:lnTo>
                    <a:pt x="34074" y="9245"/>
                  </a:lnTo>
                  <a:lnTo>
                    <a:pt x="34467" y="9245"/>
                  </a:lnTo>
                  <a:lnTo>
                    <a:pt x="34861" y="9245"/>
                  </a:lnTo>
                  <a:lnTo>
                    <a:pt x="34467" y="9245"/>
                  </a:lnTo>
                  <a:lnTo>
                    <a:pt x="34074" y="10401"/>
                  </a:lnTo>
                  <a:lnTo>
                    <a:pt x="33693" y="10020"/>
                  </a:lnTo>
                  <a:lnTo>
                    <a:pt x="33693" y="10401"/>
                  </a:lnTo>
                  <a:lnTo>
                    <a:pt x="33693" y="10020"/>
                  </a:lnTo>
                  <a:lnTo>
                    <a:pt x="33299" y="10020"/>
                  </a:lnTo>
                  <a:lnTo>
                    <a:pt x="32905" y="11175"/>
                  </a:lnTo>
                  <a:lnTo>
                    <a:pt x="32905" y="11556"/>
                  </a:lnTo>
                  <a:lnTo>
                    <a:pt x="33299" y="11556"/>
                  </a:lnTo>
                  <a:lnTo>
                    <a:pt x="33299" y="11950"/>
                  </a:lnTo>
                  <a:lnTo>
                    <a:pt x="33693" y="11950"/>
                  </a:lnTo>
                  <a:lnTo>
                    <a:pt x="33693" y="12331"/>
                  </a:lnTo>
                  <a:lnTo>
                    <a:pt x="33299" y="12903"/>
                  </a:lnTo>
                  <a:lnTo>
                    <a:pt x="33693" y="12903"/>
                  </a:lnTo>
                  <a:lnTo>
                    <a:pt x="32905" y="14058"/>
                  </a:lnTo>
                  <a:lnTo>
                    <a:pt x="32905" y="13677"/>
                  </a:lnTo>
                  <a:lnTo>
                    <a:pt x="32905" y="14058"/>
                  </a:lnTo>
                  <a:lnTo>
                    <a:pt x="32524" y="14058"/>
                  </a:lnTo>
                  <a:lnTo>
                    <a:pt x="32905" y="14058"/>
                  </a:lnTo>
                  <a:lnTo>
                    <a:pt x="32524" y="14833"/>
                  </a:lnTo>
                  <a:lnTo>
                    <a:pt x="32524" y="15214"/>
                  </a:lnTo>
                  <a:lnTo>
                    <a:pt x="32905" y="15214"/>
                  </a:lnTo>
                  <a:lnTo>
                    <a:pt x="32905" y="15608"/>
                  </a:lnTo>
                  <a:lnTo>
                    <a:pt x="33299" y="15608"/>
                  </a:lnTo>
                  <a:lnTo>
                    <a:pt x="33693" y="15989"/>
                  </a:lnTo>
                  <a:lnTo>
                    <a:pt x="34074" y="16370"/>
                  </a:lnTo>
                  <a:lnTo>
                    <a:pt x="34467" y="16370"/>
                  </a:lnTo>
                  <a:lnTo>
                    <a:pt x="35445" y="16763"/>
                  </a:lnTo>
                  <a:lnTo>
                    <a:pt x="35242" y="17335"/>
                  </a:lnTo>
                  <a:lnTo>
                    <a:pt x="35242" y="17729"/>
                  </a:lnTo>
                  <a:lnTo>
                    <a:pt x="36220" y="18110"/>
                  </a:lnTo>
                  <a:lnTo>
                    <a:pt x="36614" y="17335"/>
                  </a:lnTo>
                  <a:lnTo>
                    <a:pt x="36614" y="17729"/>
                  </a:lnTo>
                  <a:lnTo>
                    <a:pt x="36995" y="17729"/>
                  </a:lnTo>
                  <a:lnTo>
                    <a:pt x="36614" y="18884"/>
                  </a:lnTo>
                  <a:lnTo>
                    <a:pt x="36220" y="18491"/>
                  </a:lnTo>
                  <a:lnTo>
                    <a:pt x="36220" y="18884"/>
                  </a:lnTo>
                  <a:lnTo>
                    <a:pt x="35826" y="19646"/>
                  </a:lnTo>
                  <a:lnTo>
                    <a:pt x="35826" y="20040"/>
                  </a:lnTo>
                  <a:lnTo>
                    <a:pt x="36220" y="20040"/>
                  </a:lnTo>
                  <a:lnTo>
                    <a:pt x="35826" y="20421"/>
                  </a:lnTo>
                  <a:lnTo>
                    <a:pt x="36220" y="20802"/>
                  </a:lnTo>
                  <a:lnTo>
                    <a:pt x="35826" y="21577"/>
                  </a:lnTo>
                  <a:lnTo>
                    <a:pt x="35826" y="21958"/>
                  </a:lnTo>
                  <a:lnTo>
                    <a:pt x="35826" y="22148"/>
                  </a:lnTo>
                  <a:lnTo>
                    <a:pt x="35242" y="22923"/>
                  </a:lnTo>
                  <a:lnTo>
                    <a:pt x="35826" y="23304"/>
                  </a:lnTo>
                  <a:lnTo>
                    <a:pt x="35826" y="23698"/>
                  </a:lnTo>
                  <a:lnTo>
                    <a:pt x="35445" y="23698"/>
                  </a:lnTo>
                  <a:lnTo>
                    <a:pt x="35445" y="24079"/>
                  </a:lnTo>
                  <a:lnTo>
                    <a:pt x="35445" y="24460"/>
                  </a:lnTo>
                  <a:lnTo>
                    <a:pt x="35242" y="24460"/>
                  </a:lnTo>
                  <a:lnTo>
                    <a:pt x="35445" y="24460"/>
                  </a:lnTo>
                  <a:lnTo>
                    <a:pt x="35242" y="24853"/>
                  </a:lnTo>
                  <a:lnTo>
                    <a:pt x="34467" y="24460"/>
                  </a:lnTo>
                  <a:lnTo>
                    <a:pt x="34074" y="25615"/>
                  </a:lnTo>
                  <a:lnTo>
                    <a:pt x="33299" y="25234"/>
                  </a:lnTo>
                  <a:lnTo>
                    <a:pt x="33299" y="24853"/>
                  </a:lnTo>
                  <a:lnTo>
                    <a:pt x="32905" y="24460"/>
                  </a:lnTo>
                  <a:lnTo>
                    <a:pt x="32524" y="24460"/>
                  </a:lnTo>
                  <a:lnTo>
                    <a:pt x="31737" y="24079"/>
                  </a:lnTo>
                  <a:lnTo>
                    <a:pt x="30568" y="26009"/>
                  </a:lnTo>
                  <a:lnTo>
                    <a:pt x="30568" y="26390"/>
                  </a:lnTo>
                  <a:lnTo>
                    <a:pt x="30962" y="26390"/>
                  </a:lnTo>
                  <a:lnTo>
                    <a:pt x="30568" y="26962"/>
                  </a:lnTo>
                  <a:lnTo>
                    <a:pt x="30568" y="27355"/>
                  </a:lnTo>
                  <a:lnTo>
                    <a:pt x="30568" y="27736"/>
                  </a:lnTo>
                  <a:lnTo>
                    <a:pt x="30568" y="28117"/>
                  </a:lnTo>
                  <a:lnTo>
                    <a:pt x="30568" y="28511"/>
                  </a:lnTo>
                  <a:lnTo>
                    <a:pt x="30378" y="28511"/>
                  </a:lnTo>
                  <a:lnTo>
                    <a:pt x="30378" y="28892"/>
                  </a:lnTo>
                  <a:lnTo>
                    <a:pt x="30378" y="29273"/>
                  </a:lnTo>
                  <a:lnTo>
                    <a:pt x="30378" y="29667"/>
                  </a:lnTo>
                  <a:lnTo>
                    <a:pt x="29984" y="29667"/>
                  </a:lnTo>
                  <a:lnTo>
                    <a:pt x="29984" y="30048"/>
                  </a:lnTo>
                  <a:lnTo>
                    <a:pt x="30962" y="31203"/>
                  </a:lnTo>
                  <a:lnTo>
                    <a:pt x="30962" y="30822"/>
                  </a:lnTo>
                  <a:lnTo>
                    <a:pt x="31356" y="31203"/>
                  </a:lnTo>
                  <a:lnTo>
                    <a:pt x="31356" y="30822"/>
                  </a:lnTo>
                  <a:lnTo>
                    <a:pt x="31737" y="30822"/>
                  </a:lnTo>
                  <a:lnTo>
                    <a:pt x="31737" y="31203"/>
                  </a:lnTo>
                  <a:lnTo>
                    <a:pt x="31356" y="31203"/>
                  </a:lnTo>
                  <a:lnTo>
                    <a:pt x="31737" y="31203"/>
                  </a:lnTo>
                  <a:lnTo>
                    <a:pt x="31356" y="31203"/>
                  </a:lnTo>
                  <a:lnTo>
                    <a:pt x="31737" y="31584"/>
                  </a:lnTo>
                  <a:lnTo>
                    <a:pt x="31737" y="31788"/>
                  </a:lnTo>
                  <a:lnTo>
                    <a:pt x="30962" y="32550"/>
                  </a:lnTo>
                  <a:lnTo>
                    <a:pt x="30962" y="32943"/>
                  </a:lnTo>
                  <a:lnTo>
                    <a:pt x="30962" y="33324"/>
                  </a:lnTo>
                  <a:lnTo>
                    <a:pt x="30962" y="33705"/>
                  </a:lnTo>
                  <a:lnTo>
                    <a:pt x="30962" y="34099"/>
                  </a:lnTo>
                  <a:lnTo>
                    <a:pt x="30962" y="34480"/>
                  </a:lnTo>
                  <a:lnTo>
                    <a:pt x="31737" y="35255"/>
                  </a:lnTo>
                  <a:lnTo>
                    <a:pt x="32130" y="35255"/>
                  </a:lnTo>
                  <a:lnTo>
                    <a:pt x="31737" y="36410"/>
                  </a:lnTo>
                  <a:lnTo>
                    <a:pt x="31356" y="36601"/>
                  </a:lnTo>
                  <a:lnTo>
                    <a:pt x="30962" y="36982"/>
                  </a:lnTo>
                  <a:lnTo>
                    <a:pt x="30568" y="37363"/>
                  </a:lnTo>
                  <a:lnTo>
                    <a:pt x="30378" y="37363"/>
                  </a:lnTo>
                  <a:lnTo>
                    <a:pt x="30378" y="37757"/>
                  </a:lnTo>
                  <a:lnTo>
                    <a:pt x="30378" y="37363"/>
                  </a:lnTo>
                  <a:lnTo>
                    <a:pt x="29984" y="37757"/>
                  </a:lnTo>
                  <a:lnTo>
                    <a:pt x="29603" y="37757"/>
                  </a:lnTo>
                  <a:lnTo>
                    <a:pt x="28816" y="37757"/>
                  </a:lnTo>
                  <a:lnTo>
                    <a:pt x="28816" y="38138"/>
                  </a:lnTo>
                  <a:lnTo>
                    <a:pt x="28816" y="38519"/>
                  </a:lnTo>
                  <a:lnTo>
                    <a:pt x="28435" y="39293"/>
                  </a:lnTo>
                  <a:lnTo>
                    <a:pt x="28816" y="39293"/>
                  </a:lnTo>
                  <a:lnTo>
                    <a:pt x="29209" y="39293"/>
                  </a:lnTo>
                  <a:lnTo>
                    <a:pt x="28435" y="40449"/>
                  </a:lnTo>
                  <a:lnTo>
                    <a:pt x="28816" y="40830"/>
                  </a:lnTo>
                  <a:lnTo>
                    <a:pt x="28816" y="41224"/>
                  </a:lnTo>
                  <a:lnTo>
                    <a:pt x="29209" y="41224"/>
                  </a:lnTo>
                  <a:lnTo>
                    <a:pt x="29209" y="41414"/>
                  </a:lnTo>
                  <a:lnTo>
                    <a:pt x="29209" y="41795"/>
                  </a:lnTo>
                  <a:lnTo>
                    <a:pt x="28816" y="41795"/>
                  </a:lnTo>
                  <a:lnTo>
                    <a:pt x="28435" y="42176"/>
                  </a:lnTo>
                  <a:lnTo>
                    <a:pt x="28435" y="41795"/>
                  </a:lnTo>
                  <a:lnTo>
                    <a:pt x="28041" y="41795"/>
                  </a:lnTo>
                  <a:lnTo>
                    <a:pt x="28041" y="42176"/>
                  </a:lnTo>
                  <a:lnTo>
                    <a:pt x="27647" y="42176"/>
                  </a:lnTo>
                  <a:lnTo>
                    <a:pt x="28041" y="42951"/>
                  </a:lnTo>
                  <a:lnTo>
                    <a:pt x="28041" y="44107"/>
                  </a:lnTo>
                  <a:lnTo>
                    <a:pt x="27647" y="44107"/>
                  </a:lnTo>
                  <a:lnTo>
                    <a:pt x="27647" y="44488"/>
                  </a:lnTo>
                  <a:lnTo>
                    <a:pt x="27266" y="44488"/>
                  </a:lnTo>
                  <a:lnTo>
                    <a:pt x="27266" y="44881"/>
                  </a:lnTo>
                  <a:lnTo>
                    <a:pt x="26873" y="44881"/>
                  </a:lnTo>
                  <a:lnTo>
                    <a:pt x="26479" y="44881"/>
                  </a:lnTo>
                  <a:lnTo>
                    <a:pt x="26479" y="45262"/>
                  </a:lnTo>
                  <a:lnTo>
                    <a:pt x="26098" y="45262"/>
                  </a:lnTo>
                  <a:lnTo>
                    <a:pt x="25704" y="45262"/>
                  </a:lnTo>
                  <a:lnTo>
                    <a:pt x="25514" y="45262"/>
                  </a:lnTo>
                  <a:lnTo>
                    <a:pt x="25120" y="45262"/>
                  </a:lnTo>
                  <a:lnTo>
                    <a:pt x="25120" y="45643"/>
                  </a:lnTo>
                  <a:lnTo>
                    <a:pt x="25120" y="46037"/>
                  </a:lnTo>
                  <a:lnTo>
                    <a:pt x="24726" y="46037"/>
                  </a:lnTo>
                  <a:lnTo>
                    <a:pt x="24726" y="45643"/>
                  </a:lnTo>
                  <a:lnTo>
                    <a:pt x="24726" y="45262"/>
                  </a:lnTo>
                  <a:lnTo>
                    <a:pt x="24345" y="45643"/>
                  </a:lnTo>
                  <a:lnTo>
                    <a:pt x="24345" y="46037"/>
                  </a:lnTo>
                  <a:lnTo>
                    <a:pt x="23952" y="46037"/>
                  </a:lnTo>
                  <a:lnTo>
                    <a:pt x="23558" y="46037"/>
                  </a:lnTo>
                  <a:lnTo>
                    <a:pt x="23558" y="45643"/>
                  </a:lnTo>
                  <a:lnTo>
                    <a:pt x="23558" y="45262"/>
                  </a:lnTo>
                  <a:lnTo>
                    <a:pt x="23558" y="45643"/>
                  </a:lnTo>
                  <a:lnTo>
                    <a:pt x="23177" y="45643"/>
                  </a:lnTo>
                  <a:lnTo>
                    <a:pt x="22783" y="45643"/>
                  </a:lnTo>
                  <a:lnTo>
                    <a:pt x="22783" y="45262"/>
                  </a:lnTo>
                  <a:lnTo>
                    <a:pt x="22783" y="44881"/>
                  </a:lnTo>
                  <a:lnTo>
                    <a:pt x="23177" y="44881"/>
                  </a:lnTo>
                  <a:lnTo>
                    <a:pt x="23177" y="44488"/>
                  </a:lnTo>
                  <a:lnTo>
                    <a:pt x="23558" y="44488"/>
                  </a:lnTo>
                  <a:lnTo>
                    <a:pt x="23558" y="44107"/>
                  </a:lnTo>
                  <a:lnTo>
                    <a:pt x="23177" y="43726"/>
                  </a:lnTo>
                  <a:lnTo>
                    <a:pt x="22783" y="43726"/>
                  </a:lnTo>
                  <a:lnTo>
                    <a:pt x="22390" y="43726"/>
                  </a:lnTo>
                  <a:lnTo>
                    <a:pt x="22783" y="43332"/>
                  </a:lnTo>
                  <a:lnTo>
                    <a:pt x="22390" y="42951"/>
                  </a:lnTo>
                  <a:lnTo>
                    <a:pt x="22390" y="43332"/>
                  </a:lnTo>
                  <a:lnTo>
                    <a:pt x="22009" y="43332"/>
                  </a:lnTo>
                  <a:lnTo>
                    <a:pt x="22009" y="42951"/>
                  </a:lnTo>
                  <a:lnTo>
                    <a:pt x="22009" y="42570"/>
                  </a:lnTo>
                  <a:lnTo>
                    <a:pt x="21615" y="42570"/>
                  </a:lnTo>
                  <a:lnTo>
                    <a:pt x="21615" y="42176"/>
                  </a:lnTo>
                  <a:lnTo>
                    <a:pt x="21221" y="42176"/>
                  </a:lnTo>
                  <a:lnTo>
                    <a:pt x="21221" y="41795"/>
                  </a:lnTo>
                  <a:lnTo>
                    <a:pt x="21031" y="42176"/>
                  </a:lnTo>
                  <a:lnTo>
                    <a:pt x="21031" y="42570"/>
                  </a:lnTo>
                  <a:lnTo>
                    <a:pt x="20637" y="42570"/>
                  </a:lnTo>
                  <a:lnTo>
                    <a:pt x="21031" y="42951"/>
                  </a:lnTo>
                  <a:lnTo>
                    <a:pt x="20637" y="42951"/>
                  </a:lnTo>
                  <a:lnTo>
                    <a:pt x="20637" y="43332"/>
                  </a:lnTo>
                  <a:lnTo>
                    <a:pt x="20637" y="43726"/>
                  </a:lnTo>
                  <a:lnTo>
                    <a:pt x="20637" y="44107"/>
                  </a:lnTo>
                  <a:lnTo>
                    <a:pt x="20256" y="44107"/>
                  </a:lnTo>
                  <a:lnTo>
                    <a:pt x="19862" y="44107"/>
                  </a:lnTo>
                  <a:lnTo>
                    <a:pt x="19862" y="43726"/>
                  </a:lnTo>
                  <a:lnTo>
                    <a:pt x="19469" y="44107"/>
                  </a:lnTo>
                  <a:lnTo>
                    <a:pt x="19088" y="44107"/>
                  </a:lnTo>
                  <a:lnTo>
                    <a:pt x="18694" y="44107"/>
                  </a:lnTo>
                  <a:lnTo>
                    <a:pt x="18694" y="44488"/>
                  </a:lnTo>
                  <a:lnTo>
                    <a:pt x="18300" y="44488"/>
                  </a:lnTo>
                  <a:lnTo>
                    <a:pt x="18300" y="44881"/>
                  </a:lnTo>
                  <a:lnTo>
                    <a:pt x="17919" y="44881"/>
                  </a:lnTo>
                  <a:lnTo>
                    <a:pt x="17919" y="45262"/>
                  </a:lnTo>
                  <a:lnTo>
                    <a:pt x="17525" y="45262"/>
                  </a:lnTo>
                  <a:lnTo>
                    <a:pt x="17525" y="45643"/>
                  </a:lnTo>
                  <a:lnTo>
                    <a:pt x="17525" y="46037"/>
                  </a:lnTo>
                  <a:lnTo>
                    <a:pt x="17132" y="46037"/>
                  </a:lnTo>
                  <a:lnTo>
                    <a:pt x="17132" y="45643"/>
                  </a:lnTo>
                  <a:lnTo>
                    <a:pt x="16751" y="45643"/>
                  </a:lnTo>
                  <a:lnTo>
                    <a:pt x="16751" y="46037"/>
                  </a:lnTo>
                  <a:lnTo>
                    <a:pt x="16751" y="46227"/>
                  </a:lnTo>
                  <a:lnTo>
                    <a:pt x="16751" y="46608"/>
                  </a:lnTo>
                  <a:lnTo>
                    <a:pt x="16357" y="46608"/>
                  </a:lnTo>
                  <a:lnTo>
                    <a:pt x="16357" y="47002"/>
                  </a:lnTo>
                  <a:lnTo>
                    <a:pt x="16357" y="47383"/>
                  </a:lnTo>
                  <a:lnTo>
                    <a:pt x="16167" y="47383"/>
                  </a:lnTo>
                  <a:lnTo>
                    <a:pt x="16167" y="47764"/>
                  </a:lnTo>
                  <a:lnTo>
                    <a:pt x="16167" y="47383"/>
                  </a:lnTo>
                  <a:lnTo>
                    <a:pt x="16167" y="47764"/>
                  </a:lnTo>
                  <a:lnTo>
                    <a:pt x="15773" y="48158"/>
                  </a:lnTo>
                  <a:lnTo>
                    <a:pt x="15379" y="48158"/>
                  </a:lnTo>
                  <a:lnTo>
                    <a:pt x="15379" y="47764"/>
                  </a:lnTo>
                  <a:lnTo>
                    <a:pt x="15773" y="47764"/>
                  </a:lnTo>
                  <a:lnTo>
                    <a:pt x="15379" y="47764"/>
                  </a:lnTo>
                  <a:lnTo>
                    <a:pt x="15773" y="47764"/>
                  </a:lnTo>
                  <a:lnTo>
                    <a:pt x="15379" y="47383"/>
                  </a:lnTo>
                  <a:lnTo>
                    <a:pt x="14998" y="47383"/>
                  </a:lnTo>
                  <a:lnTo>
                    <a:pt x="14998" y="47764"/>
                  </a:lnTo>
                  <a:lnTo>
                    <a:pt x="14604" y="47764"/>
                  </a:lnTo>
                  <a:lnTo>
                    <a:pt x="14211" y="47383"/>
                  </a:lnTo>
                  <a:lnTo>
                    <a:pt x="14211" y="47002"/>
                  </a:lnTo>
                  <a:lnTo>
                    <a:pt x="13830" y="47002"/>
                  </a:lnTo>
                  <a:lnTo>
                    <a:pt x="13830" y="46608"/>
                  </a:lnTo>
                  <a:lnTo>
                    <a:pt x="13436" y="46608"/>
                  </a:lnTo>
                  <a:lnTo>
                    <a:pt x="13436" y="46227"/>
                  </a:lnTo>
                  <a:lnTo>
                    <a:pt x="13042" y="46227"/>
                  </a:lnTo>
                  <a:lnTo>
                    <a:pt x="13042" y="46037"/>
                  </a:lnTo>
                  <a:lnTo>
                    <a:pt x="13042" y="45643"/>
                  </a:lnTo>
                  <a:lnTo>
                    <a:pt x="12661" y="45643"/>
                  </a:lnTo>
                  <a:lnTo>
                    <a:pt x="12268" y="45643"/>
                  </a:lnTo>
                  <a:lnTo>
                    <a:pt x="12268" y="45262"/>
                  </a:lnTo>
                  <a:lnTo>
                    <a:pt x="11874" y="45262"/>
                  </a:lnTo>
                  <a:lnTo>
                    <a:pt x="11493" y="45262"/>
                  </a:lnTo>
                  <a:lnTo>
                    <a:pt x="11493" y="45643"/>
                  </a:lnTo>
                  <a:lnTo>
                    <a:pt x="11290" y="45643"/>
                  </a:lnTo>
                  <a:lnTo>
                    <a:pt x="10909" y="45643"/>
                  </a:lnTo>
                  <a:lnTo>
                    <a:pt x="10909" y="46037"/>
                  </a:lnTo>
                  <a:lnTo>
                    <a:pt x="10515" y="46037"/>
                  </a:lnTo>
                  <a:lnTo>
                    <a:pt x="10515" y="46227"/>
                  </a:lnTo>
                  <a:lnTo>
                    <a:pt x="10121" y="46227"/>
                  </a:lnTo>
                  <a:lnTo>
                    <a:pt x="10121" y="46608"/>
                  </a:lnTo>
                  <a:lnTo>
                    <a:pt x="9740" y="46608"/>
                  </a:lnTo>
                  <a:lnTo>
                    <a:pt x="9347" y="46227"/>
                  </a:lnTo>
                  <a:lnTo>
                    <a:pt x="9347" y="46037"/>
                  </a:lnTo>
                  <a:lnTo>
                    <a:pt x="9347" y="45643"/>
                  </a:lnTo>
                  <a:lnTo>
                    <a:pt x="9740" y="45262"/>
                  </a:lnTo>
                  <a:lnTo>
                    <a:pt x="9740" y="44881"/>
                  </a:lnTo>
                  <a:lnTo>
                    <a:pt x="9740" y="44488"/>
                  </a:lnTo>
                  <a:lnTo>
                    <a:pt x="9347" y="44488"/>
                  </a:lnTo>
                  <a:lnTo>
                    <a:pt x="9347" y="44107"/>
                  </a:lnTo>
                  <a:lnTo>
                    <a:pt x="9347" y="43726"/>
                  </a:lnTo>
                  <a:lnTo>
                    <a:pt x="8953" y="43726"/>
                  </a:lnTo>
                  <a:lnTo>
                    <a:pt x="8953" y="43332"/>
                  </a:lnTo>
                  <a:lnTo>
                    <a:pt x="9347" y="43332"/>
                  </a:lnTo>
                  <a:lnTo>
                    <a:pt x="9347" y="42951"/>
                  </a:lnTo>
                  <a:lnTo>
                    <a:pt x="9347" y="42570"/>
                  </a:lnTo>
                  <a:lnTo>
                    <a:pt x="9347" y="42176"/>
                  </a:lnTo>
                  <a:lnTo>
                    <a:pt x="8953" y="42176"/>
                  </a:lnTo>
                  <a:lnTo>
                    <a:pt x="8953" y="37363"/>
                  </a:lnTo>
                  <a:lnTo>
                    <a:pt x="8572" y="36982"/>
                  </a:lnTo>
                  <a:lnTo>
                    <a:pt x="8572" y="34861"/>
                  </a:lnTo>
                  <a:lnTo>
                    <a:pt x="8178" y="34861"/>
                  </a:lnTo>
                  <a:lnTo>
                    <a:pt x="8572" y="34861"/>
                  </a:lnTo>
                  <a:lnTo>
                    <a:pt x="8178" y="34861"/>
                  </a:lnTo>
                  <a:lnTo>
                    <a:pt x="8178" y="34480"/>
                  </a:lnTo>
                  <a:lnTo>
                    <a:pt x="8572" y="34480"/>
                  </a:lnTo>
                  <a:lnTo>
                    <a:pt x="8572" y="34099"/>
                  </a:lnTo>
                  <a:lnTo>
                    <a:pt x="8572" y="33705"/>
                  </a:lnTo>
                  <a:lnTo>
                    <a:pt x="8178" y="33705"/>
                  </a:lnTo>
                  <a:lnTo>
                    <a:pt x="8178" y="33324"/>
                  </a:lnTo>
                  <a:lnTo>
                    <a:pt x="8178" y="32943"/>
                  </a:lnTo>
                  <a:lnTo>
                    <a:pt x="7785" y="32943"/>
                  </a:lnTo>
                  <a:lnTo>
                    <a:pt x="7785" y="32550"/>
                  </a:lnTo>
                  <a:lnTo>
                    <a:pt x="7785" y="32169"/>
                  </a:lnTo>
                  <a:lnTo>
                    <a:pt x="7785" y="31788"/>
                  </a:lnTo>
                  <a:lnTo>
                    <a:pt x="7785" y="31584"/>
                  </a:lnTo>
                  <a:lnTo>
                    <a:pt x="7785" y="31203"/>
                  </a:lnTo>
                  <a:lnTo>
                    <a:pt x="7404" y="31203"/>
                  </a:lnTo>
                  <a:lnTo>
                    <a:pt x="7404" y="30822"/>
                  </a:lnTo>
                  <a:lnTo>
                    <a:pt x="7404" y="30429"/>
                  </a:lnTo>
                  <a:lnTo>
                    <a:pt x="7010" y="30429"/>
                  </a:lnTo>
                  <a:lnTo>
                    <a:pt x="7010" y="30048"/>
                  </a:lnTo>
                  <a:lnTo>
                    <a:pt x="7010" y="29667"/>
                  </a:lnTo>
                  <a:lnTo>
                    <a:pt x="6819" y="29667"/>
                  </a:lnTo>
                  <a:lnTo>
                    <a:pt x="6426" y="29273"/>
                  </a:lnTo>
                  <a:lnTo>
                    <a:pt x="6426" y="28892"/>
                  </a:lnTo>
                  <a:lnTo>
                    <a:pt x="6032" y="28892"/>
                  </a:lnTo>
                  <a:lnTo>
                    <a:pt x="6032" y="28511"/>
                  </a:lnTo>
                  <a:lnTo>
                    <a:pt x="5651" y="28511"/>
                  </a:lnTo>
                  <a:lnTo>
                    <a:pt x="5651" y="28117"/>
                  </a:lnTo>
                  <a:lnTo>
                    <a:pt x="5651" y="27736"/>
                  </a:lnTo>
                  <a:lnTo>
                    <a:pt x="5257" y="27736"/>
                  </a:lnTo>
                  <a:lnTo>
                    <a:pt x="5257" y="27355"/>
                  </a:lnTo>
                  <a:lnTo>
                    <a:pt x="4864" y="27355"/>
                  </a:lnTo>
                  <a:lnTo>
                    <a:pt x="5257" y="26962"/>
                  </a:lnTo>
                  <a:lnTo>
                    <a:pt x="4864" y="26962"/>
                  </a:lnTo>
                  <a:lnTo>
                    <a:pt x="4864" y="26771"/>
                  </a:lnTo>
                  <a:lnTo>
                    <a:pt x="4864" y="26390"/>
                  </a:lnTo>
                  <a:lnTo>
                    <a:pt x="5257" y="26390"/>
                  </a:lnTo>
                  <a:lnTo>
                    <a:pt x="5257" y="26009"/>
                  </a:lnTo>
                  <a:lnTo>
                    <a:pt x="5257" y="25615"/>
                  </a:lnTo>
                  <a:lnTo>
                    <a:pt x="4864" y="25615"/>
                  </a:lnTo>
                  <a:lnTo>
                    <a:pt x="4864" y="25234"/>
                  </a:lnTo>
                  <a:lnTo>
                    <a:pt x="5257" y="25234"/>
                  </a:lnTo>
                  <a:lnTo>
                    <a:pt x="5257" y="24853"/>
                  </a:lnTo>
                  <a:lnTo>
                    <a:pt x="4864" y="24853"/>
                  </a:lnTo>
                  <a:lnTo>
                    <a:pt x="4864" y="25234"/>
                  </a:lnTo>
                  <a:lnTo>
                    <a:pt x="4864" y="24853"/>
                  </a:lnTo>
                  <a:lnTo>
                    <a:pt x="4483" y="24853"/>
                  </a:lnTo>
                  <a:lnTo>
                    <a:pt x="4864" y="24853"/>
                  </a:lnTo>
                  <a:lnTo>
                    <a:pt x="4483" y="24853"/>
                  </a:lnTo>
                  <a:lnTo>
                    <a:pt x="4483" y="24460"/>
                  </a:lnTo>
                  <a:lnTo>
                    <a:pt x="4483" y="24079"/>
                  </a:lnTo>
                  <a:lnTo>
                    <a:pt x="4483" y="23698"/>
                  </a:lnTo>
                  <a:lnTo>
                    <a:pt x="4864" y="23698"/>
                  </a:lnTo>
                  <a:lnTo>
                    <a:pt x="4864" y="23304"/>
                  </a:lnTo>
                  <a:lnTo>
                    <a:pt x="4864" y="22923"/>
                  </a:lnTo>
                  <a:lnTo>
                    <a:pt x="4864" y="22542"/>
                  </a:lnTo>
                  <a:lnTo>
                    <a:pt x="4864" y="22148"/>
                  </a:lnTo>
                  <a:lnTo>
                    <a:pt x="4483" y="22148"/>
                  </a:lnTo>
                  <a:lnTo>
                    <a:pt x="4864" y="22148"/>
                  </a:lnTo>
                  <a:lnTo>
                    <a:pt x="4483" y="22148"/>
                  </a:lnTo>
                  <a:lnTo>
                    <a:pt x="4864" y="22148"/>
                  </a:lnTo>
                  <a:lnTo>
                    <a:pt x="4483" y="22148"/>
                  </a:lnTo>
                  <a:lnTo>
                    <a:pt x="4864" y="22148"/>
                  </a:lnTo>
                  <a:lnTo>
                    <a:pt x="4483" y="22148"/>
                  </a:lnTo>
                  <a:lnTo>
                    <a:pt x="4483" y="22542"/>
                  </a:lnTo>
                  <a:lnTo>
                    <a:pt x="4483" y="22923"/>
                  </a:lnTo>
                  <a:lnTo>
                    <a:pt x="4089" y="22542"/>
                  </a:lnTo>
                  <a:lnTo>
                    <a:pt x="4089" y="22923"/>
                  </a:lnTo>
                  <a:lnTo>
                    <a:pt x="3695" y="22923"/>
                  </a:lnTo>
                  <a:lnTo>
                    <a:pt x="3695" y="22542"/>
                  </a:lnTo>
                  <a:lnTo>
                    <a:pt x="3314" y="22542"/>
                  </a:lnTo>
                  <a:lnTo>
                    <a:pt x="3314" y="22148"/>
                  </a:lnTo>
                  <a:lnTo>
                    <a:pt x="2920" y="22148"/>
                  </a:lnTo>
                  <a:lnTo>
                    <a:pt x="2920" y="21958"/>
                  </a:lnTo>
                  <a:lnTo>
                    <a:pt x="2527" y="21958"/>
                  </a:lnTo>
                  <a:lnTo>
                    <a:pt x="2527" y="21577"/>
                  </a:lnTo>
                  <a:lnTo>
                    <a:pt x="2146" y="21577"/>
                  </a:lnTo>
                  <a:lnTo>
                    <a:pt x="2146" y="18884"/>
                  </a:lnTo>
                  <a:lnTo>
                    <a:pt x="2527" y="18884"/>
                  </a:lnTo>
                  <a:lnTo>
                    <a:pt x="2527" y="18491"/>
                  </a:lnTo>
                  <a:lnTo>
                    <a:pt x="2527" y="18110"/>
                  </a:lnTo>
                  <a:lnTo>
                    <a:pt x="2920" y="18110"/>
                  </a:lnTo>
                  <a:lnTo>
                    <a:pt x="2920" y="17729"/>
                  </a:lnTo>
                  <a:lnTo>
                    <a:pt x="2920" y="17335"/>
                  </a:lnTo>
                  <a:lnTo>
                    <a:pt x="2920" y="17144"/>
                  </a:lnTo>
                  <a:lnTo>
                    <a:pt x="2920" y="16763"/>
                  </a:lnTo>
                  <a:lnTo>
                    <a:pt x="2527" y="16370"/>
                  </a:lnTo>
                  <a:lnTo>
                    <a:pt x="2527" y="15989"/>
                  </a:lnTo>
                  <a:lnTo>
                    <a:pt x="2146" y="15608"/>
                  </a:lnTo>
                  <a:lnTo>
                    <a:pt x="2146" y="15214"/>
                  </a:lnTo>
                  <a:lnTo>
                    <a:pt x="1943" y="14833"/>
                  </a:lnTo>
                  <a:lnTo>
                    <a:pt x="1943" y="14452"/>
                  </a:lnTo>
                  <a:lnTo>
                    <a:pt x="1562" y="14058"/>
                  </a:lnTo>
                  <a:lnTo>
                    <a:pt x="1562" y="13677"/>
                  </a:lnTo>
                  <a:lnTo>
                    <a:pt x="1168" y="13677"/>
                  </a:lnTo>
                  <a:lnTo>
                    <a:pt x="1168" y="13296"/>
                  </a:lnTo>
                  <a:lnTo>
                    <a:pt x="774" y="13296"/>
                  </a:lnTo>
                  <a:lnTo>
                    <a:pt x="393" y="13296"/>
                  </a:lnTo>
                  <a:lnTo>
                    <a:pt x="393" y="12903"/>
                  </a:lnTo>
                  <a:lnTo>
                    <a:pt x="393" y="12522"/>
                  </a:lnTo>
                  <a:lnTo>
                    <a:pt x="0" y="12522"/>
                  </a:lnTo>
                  <a:lnTo>
                    <a:pt x="0" y="12331"/>
                  </a:lnTo>
                  <a:lnTo>
                    <a:pt x="393" y="12331"/>
                  </a:lnTo>
                  <a:lnTo>
                    <a:pt x="393" y="11950"/>
                  </a:lnTo>
                  <a:lnTo>
                    <a:pt x="393" y="11556"/>
                  </a:lnTo>
                  <a:lnTo>
                    <a:pt x="393" y="11950"/>
                  </a:lnTo>
                  <a:lnTo>
                    <a:pt x="393" y="11556"/>
                  </a:lnTo>
                  <a:lnTo>
                    <a:pt x="393" y="11950"/>
                  </a:lnTo>
                  <a:lnTo>
                    <a:pt x="774" y="11950"/>
                  </a:lnTo>
                  <a:lnTo>
                    <a:pt x="1168" y="11950"/>
                  </a:lnTo>
                  <a:lnTo>
                    <a:pt x="1168" y="12331"/>
                  </a:lnTo>
                  <a:lnTo>
                    <a:pt x="1562" y="12331"/>
                  </a:lnTo>
                  <a:lnTo>
                    <a:pt x="1562" y="11950"/>
                  </a:lnTo>
                  <a:lnTo>
                    <a:pt x="1943" y="12331"/>
                  </a:lnTo>
                  <a:lnTo>
                    <a:pt x="1943" y="11950"/>
                  </a:lnTo>
                  <a:lnTo>
                    <a:pt x="1562" y="12331"/>
                  </a:lnTo>
                  <a:lnTo>
                    <a:pt x="1943" y="12331"/>
                  </a:lnTo>
                  <a:lnTo>
                    <a:pt x="2146" y="12331"/>
                  </a:lnTo>
                  <a:lnTo>
                    <a:pt x="2527" y="12331"/>
                  </a:lnTo>
                  <a:lnTo>
                    <a:pt x="2527" y="12522"/>
                  </a:lnTo>
                  <a:lnTo>
                    <a:pt x="2527" y="12331"/>
                  </a:lnTo>
                  <a:lnTo>
                    <a:pt x="2920" y="12331"/>
                  </a:lnTo>
                  <a:lnTo>
                    <a:pt x="3314" y="12522"/>
                  </a:lnTo>
                  <a:lnTo>
                    <a:pt x="3695" y="12331"/>
                  </a:lnTo>
                  <a:lnTo>
                    <a:pt x="3695" y="11950"/>
                  </a:lnTo>
                  <a:lnTo>
                    <a:pt x="3695" y="12331"/>
                  </a:lnTo>
                  <a:lnTo>
                    <a:pt x="3695" y="11950"/>
                  </a:lnTo>
                  <a:lnTo>
                    <a:pt x="3314" y="11950"/>
                  </a:lnTo>
                  <a:lnTo>
                    <a:pt x="2920" y="11556"/>
                  </a:lnTo>
                  <a:lnTo>
                    <a:pt x="2527" y="11556"/>
                  </a:lnTo>
                  <a:lnTo>
                    <a:pt x="2146" y="11556"/>
                  </a:lnTo>
                  <a:lnTo>
                    <a:pt x="2527" y="11175"/>
                  </a:lnTo>
                  <a:lnTo>
                    <a:pt x="2527" y="10794"/>
                  </a:lnTo>
                  <a:lnTo>
                    <a:pt x="2527" y="10401"/>
                  </a:lnTo>
                  <a:lnTo>
                    <a:pt x="2527" y="10794"/>
                  </a:lnTo>
                  <a:lnTo>
                    <a:pt x="2920" y="10794"/>
                  </a:lnTo>
                  <a:lnTo>
                    <a:pt x="2527" y="10794"/>
                  </a:lnTo>
                  <a:lnTo>
                    <a:pt x="2920" y="10794"/>
                  </a:lnTo>
                  <a:lnTo>
                    <a:pt x="3314" y="10794"/>
                  </a:lnTo>
                  <a:lnTo>
                    <a:pt x="2920" y="10794"/>
                  </a:lnTo>
                  <a:lnTo>
                    <a:pt x="2920" y="10401"/>
                  </a:lnTo>
                  <a:lnTo>
                    <a:pt x="2920" y="10020"/>
                  </a:lnTo>
                  <a:lnTo>
                    <a:pt x="2527" y="10401"/>
                  </a:lnTo>
                  <a:lnTo>
                    <a:pt x="2146" y="10401"/>
                  </a:lnTo>
                  <a:lnTo>
                    <a:pt x="2146" y="10794"/>
                  </a:lnTo>
                  <a:lnTo>
                    <a:pt x="2146" y="10401"/>
                  </a:lnTo>
                  <a:lnTo>
                    <a:pt x="1943" y="10794"/>
                  </a:lnTo>
                  <a:lnTo>
                    <a:pt x="1562" y="10794"/>
                  </a:lnTo>
                  <a:lnTo>
                    <a:pt x="1943" y="10794"/>
                  </a:lnTo>
                  <a:lnTo>
                    <a:pt x="1562" y="10794"/>
                  </a:lnTo>
                  <a:lnTo>
                    <a:pt x="1168" y="10794"/>
                  </a:lnTo>
                  <a:lnTo>
                    <a:pt x="1562" y="10794"/>
                  </a:lnTo>
                  <a:lnTo>
                    <a:pt x="1562" y="10401"/>
                  </a:lnTo>
                  <a:lnTo>
                    <a:pt x="1562" y="10794"/>
                  </a:lnTo>
                  <a:lnTo>
                    <a:pt x="1562" y="10401"/>
                  </a:lnTo>
                  <a:lnTo>
                    <a:pt x="1943" y="10401"/>
                  </a:lnTo>
                  <a:lnTo>
                    <a:pt x="2146" y="10401"/>
                  </a:lnTo>
                  <a:lnTo>
                    <a:pt x="2527" y="10401"/>
                  </a:lnTo>
                  <a:lnTo>
                    <a:pt x="2920" y="10020"/>
                  </a:lnTo>
                  <a:lnTo>
                    <a:pt x="3314" y="10020"/>
                  </a:lnTo>
                  <a:lnTo>
                    <a:pt x="3695" y="10020"/>
                  </a:lnTo>
                  <a:lnTo>
                    <a:pt x="3695" y="10401"/>
                  </a:lnTo>
                  <a:lnTo>
                    <a:pt x="4089" y="10401"/>
                  </a:lnTo>
                  <a:lnTo>
                    <a:pt x="4089" y="10794"/>
                  </a:lnTo>
                  <a:lnTo>
                    <a:pt x="4089" y="11175"/>
                  </a:lnTo>
                  <a:lnTo>
                    <a:pt x="4483" y="11556"/>
                  </a:lnTo>
                  <a:lnTo>
                    <a:pt x="4483" y="11950"/>
                  </a:lnTo>
                  <a:lnTo>
                    <a:pt x="4864" y="12331"/>
                  </a:lnTo>
                  <a:lnTo>
                    <a:pt x="5257" y="12522"/>
                  </a:lnTo>
                  <a:lnTo>
                    <a:pt x="5257" y="12903"/>
                  </a:lnTo>
                  <a:lnTo>
                    <a:pt x="5651" y="12903"/>
                  </a:lnTo>
                  <a:lnTo>
                    <a:pt x="5651" y="13296"/>
                  </a:lnTo>
                  <a:lnTo>
                    <a:pt x="6032" y="13296"/>
                  </a:lnTo>
                  <a:lnTo>
                    <a:pt x="6426" y="13296"/>
                  </a:lnTo>
                  <a:lnTo>
                    <a:pt x="6426" y="13677"/>
                  </a:lnTo>
                  <a:lnTo>
                    <a:pt x="6426" y="13296"/>
                  </a:lnTo>
                  <a:lnTo>
                    <a:pt x="6819" y="13296"/>
                  </a:lnTo>
                  <a:lnTo>
                    <a:pt x="6819" y="13677"/>
                  </a:lnTo>
                  <a:lnTo>
                    <a:pt x="6819" y="13296"/>
                  </a:lnTo>
                  <a:lnTo>
                    <a:pt x="6819" y="13677"/>
                  </a:lnTo>
                  <a:lnTo>
                    <a:pt x="7010" y="13677"/>
                  </a:lnTo>
                  <a:lnTo>
                    <a:pt x="7785" y="13677"/>
                  </a:lnTo>
                  <a:lnTo>
                    <a:pt x="8178" y="13677"/>
                  </a:lnTo>
                  <a:lnTo>
                    <a:pt x="8178" y="13296"/>
                  </a:lnTo>
                  <a:lnTo>
                    <a:pt x="8572" y="13296"/>
                  </a:lnTo>
                  <a:lnTo>
                    <a:pt x="8953" y="12903"/>
                  </a:lnTo>
                  <a:lnTo>
                    <a:pt x="8953" y="12522"/>
                  </a:lnTo>
                  <a:lnTo>
                    <a:pt x="9347" y="12331"/>
                  </a:lnTo>
                  <a:lnTo>
                    <a:pt x="9740" y="11950"/>
                  </a:lnTo>
                  <a:lnTo>
                    <a:pt x="10121" y="11556"/>
                  </a:lnTo>
                  <a:lnTo>
                    <a:pt x="10121" y="11175"/>
                  </a:lnTo>
                  <a:lnTo>
                    <a:pt x="10515" y="11175"/>
                  </a:lnTo>
                  <a:lnTo>
                    <a:pt x="10515" y="10794"/>
                  </a:lnTo>
                  <a:lnTo>
                    <a:pt x="10909" y="10794"/>
                  </a:lnTo>
                  <a:lnTo>
                    <a:pt x="11290" y="10794"/>
                  </a:lnTo>
                  <a:lnTo>
                    <a:pt x="11290" y="11175"/>
                  </a:lnTo>
                  <a:lnTo>
                    <a:pt x="11493" y="11175"/>
                  </a:lnTo>
                  <a:lnTo>
                    <a:pt x="11493" y="10794"/>
                  </a:lnTo>
                  <a:lnTo>
                    <a:pt x="11874" y="10794"/>
                  </a:lnTo>
                  <a:lnTo>
                    <a:pt x="12268" y="10794"/>
                  </a:lnTo>
                  <a:lnTo>
                    <a:pt x="12661" y="10794"/>
                  </a:lnTo>
                  <a:lnTo>
                    <a:pt x="13042" y="10401"/>
                  </a:lnTo>
                  <a:lnTo>
                    <a:pt x="13436" y="10020"/>
                  </a:lnTo>
                  <a:lnTo>
                    <a:pt x="13830" y="9639"/>
                  </a:lnTo>
                  <a:lnTo>
                    <a:pt x="14211" y="9245"/>
                  </a:lnTo>
                  <a:lnTo>
                    <a:pt x="14604" y="8864"/>
                  </a:lnTo>
                  <a:lnTo>
                    <a:pt x="14998" y="8483"/>
                  </a:lnTo>
                  <a:lnTo>
                    <a:pt x="15379" y="8483"/>
                  </a:lnTo>
                  <a:lnTo>
                    <a:pt x="15379" y="8089"/>
                  </a:lnTo>
                  <a:lnTo>
                    <a:pt x="15773" y="8089"/>
                  </a:lnTo>
                  <a:lnTo>
                    <a:pt x="16167" y="8483"/>
                  </a:lnTo>
                  <a:lnTo>
                    <a:pt x="16357" y="8483"/>
                  </a:lnTo>
                  <a:lnTo>
                    <a:pt x="16357" y="8864"/>
                  </a:lnTo>
                  <a:lnTo>
                    <a:pt x="16167" y="8864"/>
                  </a:lnTo>
                  <a:lnTo>
                    <a:pt x="15773" y="9245"/>
                  </a:lnTo>
                  <a:lnTo>
                    <a:pt x="15773" y="9639"/>
                  </a:lnTo>
                  <a:lnTo>
                    <a:pt x="15379" y="10020"/>
                  </a:lnTo>
                  <a:lnTo>
                    <a:pt x="15773" y="9639"/>
                  </a:lnTo>
                  <a:lnTo>
                    <a:pt x="16167" y="9639"/>
                  </a:lnTo>
                  <a:lnTo>
                    <a:pt x="16357" y="9639"/>
                  </a:lnTo>
                  <a:lnTo>
                    <a:pt x="16357" y="9245"/>
                  </a:lnTo>
                  <a:lnTo>
                    <a:pt x="16357" y="8864"/>
                  </a:lnTo>
                  <a:lnTo>
                    <a:pt x="16751" y="8864"/>
                  </a:lnTo>
                  <a:lnTo>
                    <a:pt x="17132" y="8483"/>
                  </a:lnTo>
                  <a:lnTo>
                    <a:pt x="17525" y="8089"/>
                  </a:lnTo>
                  <a:lnTo>
                    <a:pt x="17919" y="8089"/>
                  </a:lnTo>
                  <a:lnTo>
                    <a:pt x="18300" y="8089"/>
                  </a:lnTo>
                  <a:lnTo>
                    <a:pt x="18300" y="7708"/>
                  </a:lnTo>
                  <a:lnTo>
                    <a:pt x="18694" y="7518"/>
                  </a:lnTo>
                  <a:lnTo>
                    <a:pt x="19088" y="7137"/>
                  </a:lnTo>
                  <a:lnTo>
                    <a:pt x="19088" y="7518"/>
                  </a:lnTo>
                  <a:lnTo>
                    <a:pt x="18694" y="7518"/>
                  </a:lnTo>
                  <a:lnTo>
                    <a:pt x="18694" y="7708"/>
                  </a:lnTo>
                  <a:lnTo>
                    <a:pt x="18300" y="7708"/>
                  </a:lnTo>
                  <a:lnTo>
                    <a:pt x="18694" y="7708"/>
                  </a:lnTo>
                  <a:lnTo>
                    <a:pt x="18300" y="7708"/>
                  </a:lnTo>
                  <a:lnTo>
                    <a:pt x="18300" y="8089"/>
                  </a:lnTo>
                  <a:lnTo>
                    <a:pt x="18300" y="8483"/>
                  </a:lnTo>
                  <a:lnTo>
                    <a:pt x="18300" y="8089"/>
                  </a:lnTo>
                  <a:lnTo>
                    <a:pt x="18300" y="8483"/>
                  </a:lnTo>
                  <a:lnTo>
                    <a:pt x="18300" y="8864"/>
                  </a:lnTo>
                  <a:lnTo>
                    <a:pt x="18300" y="9245"/>
                  </a:lnTo>
                  <a:lnTo>
                    <a:pt x="18694" y="9245"/>
                  </a:lnTo>
                  <a:lnTo>
                    <a:pt x="18300" y="9245"/>
                  </a:lnTo>
                  <a:lnTo>
                    <a:pt x="18694" y="9245"/>
                  </a:lnTo>
                  <a:lnTo>
                    <a:pt x="18300" y="9639"/>
                  </a:lnTo>
                  <a:lnTo>
                    <a:pt x="18694" y="9639"/>
                  </a:lnTo>
                  <a:lnTo>
                    <a:pt x="18694" y="10020"/>
                  </a:lnTo>
                  <a:lnTo>
                    <a:pt x="18694" y="10401"/>
                  </a:lnTo>
                  <a:lnTo>
                    <a:pt x="19088" y="10401"/>
                  </a:lnTo>
                  <a:lnTo>
                    <a:pt x="19469" y="10794"/>
                  </a:lnTo>
                  <a:lnTo>
                    <a:pt x="19862" y="10401"/>
                  </a:lnTo>
                  <a:lnTo>
                    <a:pt x="19862" y="10020"/>
                  </a:lnTo>
                  <a:lnTo>
                    <a:pt x="19862" y="9639"/>
                  </a:lnTo>
                  <a:lnTo>
                    <a:pt x="19862" y="9245"/>
                  </a:lnTo>
                  <a:lnTo>
                    <a:pt x="19469" y="9245"/>
                  </a:lnTo>
                  <a:lnTo>
                    <a:pt x="19469" y="8864"/>
                  </a:lnTo>
                  <a:lnTo>
                    <a:pt x="19469" y="8483"/>
                  </a:lnTo>
                  <a:lnTo>
                    <a:pt x="19088" y="8089"/>
                  </a:lnTo>
                  <a:lnTo>
                    <a:pt x="19088" y="6362"/>
                  </a:lnTo>
                  <a:lnTo>
                    <a:pt x="19469" y="5981"/>
                  </a:lnTo>
                  <a:lnTo>
                    <a:pt x="19088" y="5981"/>
                  </a:lnTo>
                  <a:lnTo>
                    <a:pt x="19088" y="6362"/>
                  </a:lnTo>
                  <a:lnTo>
                    <a:pt x="19088" y="5981"/>
                  </a:lnTo>
                  <a:lnTo>
                    <a:pt x="19088" y="5587"/>
                  </a:lnTo>
                  <a:lnTo>
                    <a:pt x="19088" y="5206"/>
                  </a:lnTo>
                  <a:lnTo>
                    <a:pt x="19088" y="4825"/>
                  </a:lnTo>
                  <a:lnTo>
                    <a:pt x="18694" y="4432"/>
                  </a:lnTo>
                  <a:lnTo>
                    <a:pt x="18300" y="4051"/>
                  </a:lnTo>
                  <a:lnTo>
                    <a:pt x="18300" y="4432"/>
                  </a:lnTo>
                  <a:lnTo>
                    <a:pt x="18300" y="4825"/>
                  </a:lnTo>
                  <a:lnTo>
                    <a:pt x="17919" y="4825"/>
                  </a:lnTo>
                  <a:lnTo>
                    <a:pt x="17919" y="4432"/>
                  </a:lnTo>
                  <a:lnTo>
                    <a:pt x="17919" y="4051"/>
                  </a:lnTo>
                  <a:lnTo>
                    <a:pt x="17919" y="3670"/>
                  </a:lnTo>
                  <a:lnTo>
                    <a:pt x="17919" y="3276"/>
                  </a:lnTo>
                  <a:lnTo>
                    <a:pt x="17919" y="3086"/>
                  </a:lnTo>
                  <a:lnTo>
                    <a:pt x="17919" y="2705"/>
                  </a:lnTo>
                  <a:lnTo>
                    <a:pt x="18300" y="1930"/>
                  </a:lnTo>
                  <a:lnTo>
                    <a:pt x="18300" y="1549"/>
                  </a:lnTo>
                  <a:lnTo>
                    <a:pt x="18300" y="1155"/>
                  </a:lnTo>
                  <a:lnTo>
                    <a:pt x="18694" y="393"/>
                  </a:lnTo>
                  <a:lnTo>
                    <a:pt x="18694" y="0"/>
                  </a:lnTo>
                  <a:lnTo>
                    <a:pt x="19088" y="774"/>
                  </a:lnTo>
                  <a:lnTo>
                    <a:pt x="19469" y="1155"/>
                  </a:lnTo>
                  <a:lnTo>
                    <a:pt x="19862" y="1549"/>
                  </a:lnTo>
                  <a:lnTo>
                    <a:pt x="20256" y="1930"/>
                  </a:lnTo>
                  <a:lnTo>
                    <a:pt x="20637" y="1930"/>
                  </a:lnTo>
                  <a:lnTo>
                    <a:pt x="21031" y="1930"/>
                  </a:lnTo>
                  <a:lnTo>
                    <a:pt x="21221" y="1549"/>
                  </a:lnTo>
                  <a:lnTo>
                    <a:pt x="21615" y="1930"/>
                  </a:lnTo>
                  <a:lnTo>
                    <a:pt x="22009" y="1930"/>
                  </a:lnTo>
                  <a:lnTo>
                    <a:pt x="22390" y="1930"/>
                  </a:lnTo>
                  <a:lnTo>
                    <a:pt x="22783" y="1930"/>
                  </a:lnTo>
                  <a:lnTo>
                    <a:pt x="22390" y="1930"/>
                  </a:lnTo>
                  <a:lnTo>
                    <a:pt x="22390" y="2311"/>
                  </a:lnTo>
                  <a:lnTo>
                    <a:pt x="22390" y="2705"/>
                  </a:lnTo>
                  <a:lnTo>
                    <a:pt x="22783" y="3086"/>
                  </a:lnTo>
                  <a:lnTo>
                    <a:pt x="22783" y="3276"/>
                  </a:lnTo>
                  <a:lnTo>
                    <a:pt x="23177" y="3276"/>
                  </a:lnTo>
                  <a:lnTo>
                    <a:pt x="23177" y="3670"/>
                  </a:lnTo>
                  <a:lnTo>
                    <a:pt x="23558" y="3670"/>
                  </a:lnTo>
                  <a:lnTo>
                    <a:pt x="23952" y="3670"/>
                  </a:lnTo>
                  <a:lnTo>
                    <a:pt x="24345" y="3670"/>
                  </a:lnTo>
                  <a:lnTo>
                    <a:pt x="24345" y="3276"/>
                  </a:lnTo>
                  <a:lnTo>
                    <a:pt x="24726" y="3086"/>
                  </a:lnTo>
                  <a:lnTo>
                    <a:pt x="24345" y="3086"/>
                  </a:lnTo>
                  <a:lnTo>
                    <a:pt x="24345" y="2705"/>
                  </a:lnTo>
                  <a:lnTo>
                    <a:pt x="23952" y="2311"/>
                  </a:lnTo>
                  <a:lnTo>
                    <a:pt x="23952" y="2705"/>
                  </a:lnTo>
                  <a:lnTo>
                    <a:pt x="23952" y="2311"/>
                  </a:lnTo>
                  <a:lnTo>
                    <a:pt x="23558" y="2311"/>
                  </a:lnTo>
                  <a:lnTo>
                    <a:pt x="23558" y="1930"/>
                  </a:lnTo>
                  <a:lnTo>
                    <a:pt x="23558" y="2311"/>
                  </a:lnTo>
                  <a:lnTo>
                    <a:pt x="23177" y="2311"/>
                  </a:lnTo>
                  <a:lnTo>
                    <a:pt x="23558" y="2311"/>
                  </a:lnTo>
                  <a:lnTo>
                    <a:pt x="23558" y="1930"/>
                  </a:lnTo>
                  <a:lnTo>
                    <a:pt x="23952" y="1549"/>
                  </a:lnTo>
                  <a:lnTo>
                    <a:pt x="24345" y="1155"/>
                  </a:lnTo>
                  <a:lnTo>
                    <a:pt x="24726" y="1155"/>
                  </a:lnTo>
                  <a:lnTo>
                    <a:pt x="25120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3957840" y="2196761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4">
                  <a:moveTo>
                    <a:pt x="15024" y="0"/>
                  </a:moveTo>
                  <a:lnTo>
                    <a:pt x="14630" y="0"/>
                  </a:lnTo>
                  <a:lnTo>
                    <a:pt x="15024" y="0"/>
                  </a:lnTo>
                  <a:close/>
                </a:path>
                <a:path w="15239" h="10794">
                  <a:moveTo>
                    <a:pt x="10147" y="4826"/>
                  </a:moveTo>
                  <a:lnTo>
                    <a:pt x="10540" y="4826"/>
                  </a:lnTo>
                  <a:lnTo>
                    <a:pt x="10147" y="4826"/>
                  </a:lnTo>
                  <a:close/>
                </a:path>
                <a:path w="15239" h="10794">
                  <a:moveTo>
                    <a:pt x="393" y="10248"/>
                  </a:moveTo>
                  <a:lnTo>
                    <a:pt x="0" y="10248"/>
                  </a:lnTo>
                  <a:lnTo>
                    <a:pt x="393" y="102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4399086" y="1929146"/>
              <a:ext cx="22860" cy="12065"/>
            </a:xfrm>
            <a:custGeom>
              <a:avLst/>
              <a:gdLst/>
              <a:ahLst/>
              <a:cxnLst/>
              <a:rect l="l" t="t" r="r" b="b"/>
              <a:pathLst>
                <a:path w="22860" h="12064">
                  <a:moveTo>
                    <a:pt x="6007" y="10121"/>
                  </a:moveTo>
                  <a:lnTo>
                    <a:pt x="774" y="10121"/>
                  </a:lnTo>
                  <a:lnTo>
                    <a:pt x="393" y="10502"/>
                  </a:lnTo>
                  <a:lnTo>
                    <a:pt x="393" y="10896"/>
                  </a:lnTo>
                  <a:lnTo>
                    <a:pt x="0" y="11264"/>
                  </a:lnTo>
                  <a:lnTo>
                    <a:pt x="393" y="11658"/>
                  </a:lnTo>
                  <a:lnTo>
                    <a:pt x="393" y="12039"/>
                  </a:lnTo>
                  <a:lnTo>
                    <a:pt x="1168" y="12039"/>
                  </a:lnTo>
                  <a:lnTo>
                    <a:pt x="1168" y="11658"/>
                  </a:lnTo>
                  <a:lnTo>
                    <a:pt x="3302" y="11658"/>
                  </a:lnTo>
                  <a:lnTo>
                    <a:pt x="3302" y="11264"/>
                  </a:lnTo>
                  <a:lnTo>
                    <a:pt x="3695" y="11264"/>
                  </a:lnTo>
                  <a:lnTo>
                    <a:pt x="4076" y="10896"/>
                  </a:lnTo>
                  <a:lnTo>
                    <a:pt x="4851" y="10896"/>
                  </a:lnTo>
                  <a:lnTo>
                    <a:pt x="4851" y="10502"/>
                  </a:lnTo>
                  <a:lnTo>
                    <a:pt x="5626" y="10502"/>
                  </a:lnTo>
                  <a:lnTo>
                    <a:pt x="6007" y="10121"/>
                  </a:lnTo>
                  <a:close/>
                </a:path>
                <a:path w="22860" h="12064">
                  <a:moveTo>
                    <a:pt x="1549" y="11658"/>
                  </a:moveTo>
                  <a:lnTo>
                    <a:pt x="1168" y="11658"/>
                  </a:lnTo>
                  <a:lnTo>
                    <a:pt x="1168" y="12039"/>
                  </a:lnTo>
                  <a:lnTo>
                    <a:pt x="1549" y="12039"/>
                  </a:lnTo>
                  <a:lnTo>
                    <a:pt x="1549" y="11658"/>
                  </a:lnTo>
                  <a:close/>
                </a:path>
                <a:path w="22860" h="12064">
                  <a:moveTo>
                    <a:pt x="2717" y="11658"/>
                  </a:moveTo>
                  <a:lnTo>
                    <a:pt x="1549" y="11658"/>
                  </a:lnTo>
                  <a:lnTo>
                    <a:pt x="1549" y="12039"/>
                  </a:lnTo>
                  <a:lnTo>
                    <a:pt x="2717" y="12039"/>
                  </a:lnTo>
                  <a:lnTo>
                    <a:pt x="2717" y="11658"/>
                  </a:lnTo>
                  <a:close/>
                </a:path>
                <a:path w="22860" h="12064">
                  <a:moveTo>
                    <a:pt x="5232" y="10502"/>
                  </a:moveTo>
                  <a:lnTo>
                    <a:pt x="4851" y="10502"/>
                  </a:lnTo>
                  <a:lnTo>
                    <a:pt x="4851" y="10896"/>
                  </a:lnTo>
                  <a:lnTo>
                    <a:pt x="5232" y="10896"/>
                  </a:lnTo>
                  <a:lnTo>
                    <a:pt x="5232" y="10502"/>
                  </a:lnTo>
                  <a:close/>
                </a:path>
                <a:path w="22860" h="12064">
                  <a:moveTo>
                    <a:pt x="13766" y="8788"/>
                  </a:moveTo>
                  <a:lnTo>
                    <a:pt x="2336" y="8788"/>
                  </a:lnTo>
                  <a:lnTo>
                    <a:pt x="2336" y="9169"/>
                  </a:lnTo>
                  <a:lnTo>
                    <a:pt x="1549" y="9550"/>
                  </a:lnTo>
                  <a:lnTo>
                    <a:pt x="1168" y="9931"/>
                  </a:lnTo>
                  <a:lnTo>
                    <a:pt x="1168" y="10121"/>
                  </a:lnTo>
                  <a:lnTo>
                    <a:pt x="6400" y="10121"/>
                  </a:lnTo>
                  <a:lnTo>
                    <a:pt x="6794" y="9931"/>
                  </a:lnTo>
                  <a:lnTo>
                    <a:pt x="7759" y="9931"/>
                  </a:lnTo>
                  <a:lnTo>
                    <a:pt x="7759" y="9550"/>
                  </a:lnTo>
                  <a:lnTo>
                    <a:pt x="11633" y="9550"/>
                  </a:lnTo>
                  <a:lnTo>
                    <a:pt x="11633" y="9169"/>
                  </a:lnTo>
                  <a:lnTo>
                    <a:pt x="13766" y="9169"/>
                  </a:lnTo>
                  <a:lnTo>
                    <a:pt x="13766" y="8788"/>
                  </a:lnTo>
                  <a:close/>
                </a:path>
                <a:path w="22860" h="12064">
                  <a:moveTo>
                    <a:pt x="8153" y="9550"/>
                  </a:moveTo>
                  <a:lnTo>
                    <a:pt x="7759" y="9550"/>
                  </a:lnTo>
                  <a:lnTo>
                    <a:pt x="7759" y="9931"/>
                  </a:lnTo>
                  <a:lnTo>
                    <a:pt x="8153" y="9550"/>
                  </a:lnTo>
                  <a:close/>
                </a:path>
                <a:path w="22860" h="12064">
                  <a:moveTo>
                    <a:pt x="13385" y="9169"/>
                  </a:moveTo>
                  <a:lnTo>
                    <a:pt x="12407" y="9169"/>
                  </a:lnTo>
                  <a:lnTo>
                    <a:pt x="12611" y="9550"/>
                  </a:lnTo>
                  <a:lnTo>
                    <a:pt x="13385" y="9550"/>
                  </a:lnTo>
                  <a:lnTo>
                    <a:pt x="13385" y="9169"/>
                  </a:lnTo>
                  <a:close/>
                </a:path>
                <a:path w="22860" h="12064">
                  <a:moveTo>
                    <a:pt x="14160" y="8788"/>
                  </a:moveTo>
                  <a:lnTo>
                    <a:pt x="13766" y="8788"/>
                  </a:lnTo>
                  <a:lnTo>
                    <a:pt x="13766" y="9169"/>
                  </a:lnTo>
                  <a:lnTo>
                    <a:pt x="14160" y="9169"/>
                  </a:lnTo>
                  <a:lnTo>
                    <a:pt x="14160" y="8788"/>
                  </a:lnTo>
                  <a:close/>
                </a:path>
                <a:path w="22860" h="12064">
                  <a:moveTo>
                    <a:pt x="14935" y="8788"/>
                  </a:moveTo>
                  <a:lnTo>
                    <a:pt x="14160" y="8788"/>
                  </a:lnTo>
                  <a:lnTo>
                    <a:pt x="14160" y="9169"/>
                  </a:lnTo>
                  <a:lnTo>
                    <a:pt x="14554" y="9169"/>
                  </a:lnTo>
                  <a:lnTo>
                    <a:pt x="14935" y="8788"/>
                  </a:lnTo>
                  <a:close/>
                </a:path>
                <a:path w="22860" h="12064">
                  <a:moveTo>
                    <a:pt x="17449" y="8026"/>
                  </a:moveTo>
                  <a:lnTo>
                    <a:pt x="2336" y="8026"/>
                  </a:lnTo>
                  <a:lnTo>
                    <a:pt x="2336" y="8407"/>
                  </a:lnTo>
                  <a:lnTo>
                    <a:pt x="2717" y="8788"/>
                  </a:lnTo>
                  <a:lnTo>
                    <a:pt x="2717" y="8407"/>
                  </a:lnTo>
                  <a:lnTo>
                    <a:pt x="17068" y="8407"/>
                  </a:lnTo>
                  <a:lnTo>
                    <a:pt x="17449" y="8026"/>
                  </a:lnTo>
                  <a:close/>
                </a:path>
                <a:path w="22860" h="12064">
                  <a:moveTo>
                    <a:pt x="16090" y="8407"/>
                  </a:moveTo>
                  <a:lnTo>
                    <a:pt x="2717" y="8407"/>
                  </a:lnTo>
                  <a:lnTo>
                    <a:pt x="2717" y="8788"/>
                  </a:lnTo>
                  <a:lnTo>
                    <a:pt x="16090" y="8788"/>
                  </a:lnTo>
                  <a:lnTo>
                    <a:pt x="16090" y="8407"/>
                  </a:lnTo>
                  <a:close/>
                </a:path>
                <a:path w="22860" h="12064">
                  <a:moveTo>
                    <a:pt x="16484" y="8407"/>
                  </a:moveTo>
                  <a:lnTo>
                    <a:pt x="16090" y="8407"/>
                  </a:lnTo>
                  <a:lnTo>
                    <a:pt x="16090" y="8788"/>
                  </a:lnTo>
                  <a:lnTo>
                    <a:pt x="16484" y="8788"/>
                  </a:lnTo>
                  <a:lnTo>
                    <a:pt x="16484" y="8407"/>
                  </a:lnTo>
                  <a:close/>
                </a:path>
                <a:path w="22860" h="12064">
                  <a:moveTo>
                    <a:pt x="18224" y="7645"/>
                  </a:moveTo>
                  <a:lnTo>
                    <a:pt x="2908" y="7645"/>
                  </a:lnTo>
                  <a:lnTo>
                    <a:pt x="2908" y="8026"/>
                  </a:lnTo>
                  <a:lnTo>
                    <a:pt x="17843" y="8026"/>
                  </a:lnTo>
                  <a:lnTo>
                    <a:pt x="18224" y="7645"/>
                  </a:lnTo>
                  <a:close/>
                </a:path>
                <a:path w="22860" h="12064">
                  <a:moveTo>
                    <a:pt x="22301" y="5156"/>
                  </a:moveTo>
                  <a:lnTo>
                    <a:pt x="6794" y="5156"/>
                  </a:lnTo>
                  <a:lnTo>
                    <a:pt x="6794" y="5346"/>
                  </a:lnTo>
                  <a:lnTo>
                    <a:pt x="3695" y="5346"/>
                  </a:lnTo>
                  <a:lnTo>
                    <a:pt x="3695" y="5727"/>
                  </a:lnTo>
                  <a:lnTo>
                    <a:pt x="3302" y="5727"/>
                  </a:lnTo>
                  <a:lnTo>
                    <a:pt x="3302" y="6883"/>
                  </a:lnTo>
                  <a:lnTo>
                    <a:pt x="2908" y="6883"/>
                  </a:lnTo>
                  <a:lnTo>
                    <a:pt x="2908" y="7251"/>
                  </a:lnTo>
                  <a:lnTo>
                    <a:pt x="2717" y="7645"/>
                  </a:lnTo>
                  <a:lnTo>
                    <a:pt x="20561" y="7645"/>
                  </a:lnTo>
                  <a:lnTo>
                    <a:pt x="21717" y="6489"/>
                  </a:lnTo>
                  <a:lnTo>
                    <a:pt x="21907" y="6121"/>
                  </a:lnTo>
                  <a:lnTo>
                    <a:pt x="22301" y="5727"/>
                  </a:lnTo>
                  <a:lnTo>
                    <a:pt x="22301" y="5156"/>
                  </a:lnTo>
                  <a:close/>
                </a:path>
                <a:path w="22860" h="12064">
                  <a:moveTo>
                    <a:pt x="6007" y="5156"/>
                  </a:moveTo>
                  <a:lnTo>
                    <a:pt x="4076" y="5156"/>
                  </a:lnTo>
                  <a:lnTo>
                    <a:pt x="4076" y="5346"/>
                  </a:lnTo>
                  <a:lnTo>
                    <a:pt x="6007" y="5346"/>
                  </a:lnTo>
                  <a:lnTo>
                    <a:pt x="6007" y="5156"/>
                  </a:lnTo>
                  <a:close/>
                </a:path>
                <a:path w="22860" h="12064">
                  <a:moveTo>
                    <a:pt x="21907" y="4394"/>
                  </a:moveTo>
                  <a:lnTo>
                    <a:pt x="4851" y="4394"/>
                  </a:lnTo>
                  <a:lnTo>
                    <a:pt x="4851" y="4775"/>
                  </a:lnTo>
                  <a:lnTo>
                    <a:pt x="5232" y="4775"/>
                  </a:lnTo>
                  <a:lnTo>
                    <a:pt x="5232" y="5156"/>
                  </a:lnTo>
                  <a:lnTo>
                    <a:pt x="21907" y="5156"/>
                  </a:lnTo>
                  <a:lnTo>
                    <a:pt x="21907" y="4394"/>
                  </a:lnTo>
                  <a:close/>
                </a:path>
                <a:path w="22860" h="12064">
                  <a:moveTo>
                    <a:pt x="11633" y="3632"/>
                  </a:moveTo>
                  <a:lnTo>
                    <a:pt x="5232" y="3632"/>
                  </a:lnTo>
                  <a:lnTo>
                    <a:pt x="5232" y="4394"/>
                  </a:lnTo>
                  <a:lnTo>
                    <a:pt x="11252" y="4394"/>
                  </a:lnTo>
                  <a:lnTo>
                    <a:pt x="11252" y="4013"/>
                  </a:lnTo>
                  <a:lnTo>
                    <a:pt x="11633" y="4013"/>
                  </a:lnTo>
                  <a:lnTo>
                    <a:pt x="11633" y="3632"/>
                  </a:lnTo>
                  <a:close/>
                </a:path>
                <a:path w="22860" h="12064">
                  <a:moveTo>
                    <a:pt x="20955" y="3251"/>
                  </a:moveTo>
                  <a:lnTo>
                    <a:pt x="20167" y="3251"/>
                  </a:lnTo>
                  <a:lnTo>
                    <a:pt x="19786" y="3632"/>
                  </a:lnTo>
                  <a:lnTo>
                    <a:pt x="19786" y="4013"/>
                  </a:lnTo>
                  <a:lnTo>
                    <a:pt x="11633" y="4013"/>
                  </a:lnTo>
                  <a:lnTo>
                    <a:pt x="12026" y="4394"/>
                  </a:lnTo>
                  <a:lnTo>
                    <a:pt x="21717" y="4394"/>
                  </a:lnTo>
                  <a:lnTo>
                    <a:pt x="21717" y="3632"/>
                  </a:lnTo>
                  <a:lnTo>
                    <a:pt x="21323" y="3632"/>
                  </a:lnTo>
                  <a:lnTo>
                    <a:pt x="20955" y="3251"/>
                  </a:lnTo>
                  <a:close/>
                </a:path>
                <a:path w="22860" h="12064">
                  <a:moveTo>
                    <a:pt x="19392" y="3632"/>
                  </a:moveTo>
                  <a:lnTo>
                    <a:pt x="12026" y="3632"/>
                  </a:lnTo>
                  <a:lnTo>
                    <a:pt x="12026" y="4013"/>
                  </a:lnTo>
                  <a:lnTo>
                    <a:pt x="19392" y="4013"/>
                  </a:lnTo>
                  <a:lnTo>
                    <a:pt x="19392" y="3632"/>
                  </a:lnTo>
                  <a:close/>
                </a:path>
                <a:path w="22860" h="12064">
                  <a:moveTo>
                    <a:pt x="7175" y="3251"/>
                  </a:moveTo>
                  <a:lnTo>
                    <a:pt x="5626" y="3251"/>
                  </a:lnTo>
                  <a:lnTo>
                    <a:pt x="5626" y="3632"/>
                  </a:lnTo>
                  <a:lnTo>
                    <a:pt x="7175" y="3632"/>
                  </a:lnTo>
                  <a:lnTo>
                    <a:pt x="7175" y="3251"/>
                  </a:lnTo>
                  <a:close/>
                </a:path>
                <a:path w="22860" h="12064">
                  <a:moveTo>
                    <a:pt x="12026" y="2108"/>
                  </a:moveTo>
                  <a:lnTo>
                    <a:pt x="6794" y="2108"/>
                  </a:lnTo>
                  <a:lnTo>
                    <a:pt x="7175" y="2489"/>
                  </a:lnTo>
                  <a:lnTo>
                    <a:pt x="6007" y="2489"/>
                  </a:lnTo>
                  <a:lnTo>
                    <a:pt x="6007" y="2870"/>
                  </a:lnTo>
                  <a:lnTo>
                    <a:pt x="6400" y="2870"/>
                  </a:lnTo>
                  <a:lnTo>
                    <a:pt x="6794" y="3251"/>
                  </a:lnTo>
                  <a:lnTo>
                    <a:pt x="7759" y="3251"/>
                  </a:lnTo>
                  <a:lnTo>
                    <a:pt x="7759" y="3632"/>
                  </a:lnTo>
                  <a:lnTo>
                    <a:pt x="12026" y="3632"/>
                  </a:lnTo>
                  <a:lnTo>
                    <a:pt x="12026" y="2108"/>
                  </a:lnTo>
                  <a:close/>
                </a:path>
                <a:path w="22860" h="12064">
                  <a:moveTo>
                    <a:pt x="19011" y="3251"/>
                  </a:moveTo>
                  <a:lnTo>
                    <a:pt x="12407" y="3251"/>
                  </a:lnTo>
                  <a:lnTo>
                    <a:pt x="12407" y="3632"/>
                  </a:lnTo>
                  <a:lnTo>
                    <a:pt x="18618" y="3632"/>
                  </a:lnTo>
                  <a:lnTo>
                    <a:pt x="19011" y="3251"/>
                  </a:lnTo>
                  <a:close/>
                </a:path>
                <a:path w="22860" h="12064">
                  <a:moveTo>
                    <a:pt x="18224" y="2489"/>
                  </a:moveTo>
                  <a:lnTo>
                    <a:pt x="12611" y="2489"/>
                  </a:lnTo>
                  <a:lnTo>
                    <a:pt x="12611" y="3251"/>
                  </a:lnTo>
                  <a:lnTo>
                    <a:pt x="18618" y="3251"/>
                  </a:lnTo>
                  <a:lnTo>
                    <a:pt x="18618" y="2870"/>
                  </a:lnTo>
                  <a:lnTo>
                    <a:pt x="18224" y="2489"/>
                  </a:lnTo>
                  <a:close/>
                </a:path>
                <a:path w="22860" h="12064">
                  <a:moveTo>
                    <a:pt x="17068" y="2108"/>
                  </a:moveTo>
                  <a:lnTo>
                    <a:pt x="13766" y="2108"/>
                  </a:lnTo>
                  <a:lnTo>
                    <a:pt x="13766" y="2489"/>
                  </a:lnTo>
                  <a:lnTo>
                    <a:pt x="17068" y="2489"/>
                  </a:lnTo>
                  <a:lnTo>
                    <a:pt x="17068" y="2108"/>
                  </a:lnTo>
                  <a:close/>
                </a:path>
                <a:path w="22860" h="12064">
                  <a:moveTo>
                    <a:pt x="12407" y="1333"/>
                  </a:moveTo>
                  <a:lnTo>
                    <a:pt x="6794" y="1333"/>
                  </a:lnTo>
                  <a:lnTo>
                    <a:pt x="6794" y="1727"/>
                  </a:lnTo>
                  <a:lnTo>
                    <a:pt x="6400" y="1727"/>
                  </a:lnTo>
                  <a:lnTo>
                    <a:pt x="6400" y="2108"/>
                  </a:lnTo>
                  <a:lnTo>
                    <a:pt x="12407" y="2108"/>
                  </a:lnTo>
                  <a:lnTo>
                    <a:pt x="12407" y="1333"/>
                  </a:lnTo>
                  <a:close/>
                </a:path>
                <a:path w="22860" h="12064">
                  <a:moveTo>
                    <a:pt x="16865" y="1333"/>
                  </a:moveTo>
                  <a:lnTo>
                    <a:pt x="15709" y="1333"/>
                  </a:lnTo>
                  <a:lnTo>
                    <a:pt x="15709" y="1727"/>
                  </a:lnTo>
                  <a:lnTo>
                    <a:pt x="14160" y="1727"/>
                  </a:lnTo>
                  <a:lnTo>
                    <a:pt x="14160" y="2108"/>
                  </a:lnTo>
                  <a:lnTo>
                    <a:pt x="16865" y="2108"/>
                  </a:lnTo>
                  <a:lnTo>
                    <a:pt x="16865" y="1333"/>
                  </a:lnTo>
                  <a:close/>
                </a:path>
                <a:path w="22860" h="12064">
                  <a:moveTo>
                    <a:pt x="15328" y="1333"/>
                  </a:moveTo>
                  <a:lnTo>
                    <a:pt x="14935" y="1333"/>
                  </a:lnTo>
                  <a:lnTo>
                    <a:pt x="14935" y="1727"/>
                  </a:lnTo>
                  <a:lnTo>
                    <a:pt x="15328" y="1727"/>
                  </a:lnTo>
                  <a:lnTo>
                    <a:pt x="15328" y="1333"/>
                  </a:lnTo>
                  <a:close/>
                </a:path>
                <a:path w="22860" h="12064">
                  <a:moveTo>
                    <a:pt x="8928" y="571"/>
                  </a:moveTo>
                  <a:lnTo>
                    <a:pt x="7759" y="571"/>
                  </a:lnTo>
                  <a:lnTo>
                    <a:pt x="7759" y="1333"/>
                  </a:lnTo>
                  <a:lnTo>
                    <a:pt x="8928" y="1333"/>
                  </a:lnTo>
                  <a:lnTo>
                    <a:pt x="8928" y="571"/>
                  </a:lnTo>
                  <a:close/>
                </a:path>
                <a:path w="22860" h="12064">
                  <a:moveTo>
                    <a:pt x="12407" y="0"/>
                  </a:moveTo>
                  <a:lnTo>
                    <a:pt x="10096" y="0"/>
                  </a:lnTo>
                  <a:lnTo>
                    <a:pt x="9702" y="393"/>
                  </a:lnTo>
                  <a:lnTo>
                    <a:pt x="9702" y="571"/>
                  </a:lnTo>
                  <a:lnTo>
                    <a:pt x="10096" y="571"/>
                  </a:lnTo>
                  <a:lnTo>
                    <a:pt x="10096" y="965"/>
                  </a:lnTo>
                  <a:lnTo>
                    <a:pt x="10464" y="1333"/>
                  </a:lnTo>
                  <a:lnTo>
                    <a:pt x="12611" y="1333"/>
                  </a:lnTo>
                  <a:lnTo>
                    <a:pt x="12611" y="965"/>
                  </a:lnTo>
                  <a:lnTo>
                    <a:pt x="12992" y="965"/>
                  </a:lnTo>
                  <a:lnTo>
                    <a:pt x="12992" y="393"/>
                  </a:lnTo>
                  <a:lnTo>
                    <a:pt x="12611" y="393"/>
                  </a:lnTo>
                  <a:lnTo>
                    <a:pt x="12407" y="0"/>
                  </a:lnTo>
                  <a:close/>
                </a:path>
                <a:path w="22860" h="12064">
                  <a:moveTo>
                    <a:pt x="8534" y="393"/>
                  </a:moveTo>
                  <a:lnTo>
                    <a:pt x="8153" y="393"/>
                  </a:lnTo>
                  <a:lnTo>
                    <a:pt x="8153" y="571"/>
                  </a:lnTo>
                  <a:lnTo>
                    <a:pt x="8534" y="571"/>
                  </a:lnTo>
                  <a:lnTo>
                    <a:pt x="8534" y="393"/>
                  </a:lnTo>
                  <a:close/>
                </a:path>
                <a:path w="22860" h="12064">
                  <a:moveTo>
                    <a:pt x="13385" y="393"/>
                  </a:moveTo>
                  <a:lnTo>
                    <a:pt x="12992" y="393"/>
                  </a:lnTo>
                  <a:lnTo>
                    <a:pt x="12992" y="571"/>
                  </a:lnTo>
                  <a:lnTo>
                    <a:pt x="13385" y="571"/>
                  </a:lnTo>
                  <a:lnTo>
                    <a:pt x="13385" y="393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4312179" y="1914825"/>
              <a:ext cx="139700" cy="71120"/>
            </a:xfrm>
            <a:custGeom>
              <a:avLst/>
              <a:gdLst/>
              <a:ahLst/>
              <a:cxnLst/>
              <a:rect l="l" t="t" r="r" b="b"/>
              <a:pathLst>
                <a:path w="139700" h="71119">
                  <a:moveTo>
                    <a:pt x="57632" y="3276"/>
                  </a:moveTo>
                  <a:lnTo>
                    <a:pt x="54330" y="3276"/>
                  </a:lnTo>
                  <a:lnTo>
                    <a:pt x="54711" y="3657"/>
                  </a:lnTo>
                  <a:lnTo>
                    <a:pt x="57251" y="3657"/>
                  </a:lnTo>
                  <a:lnTo>
                    <a:pt x="57632" y="3276"/>
                  </a:lnTo>
                  <a:close/>
                </a:path>
                <a:path w="139700" h="71119">
                  <a:moveTo>
                    <a:pt x="57632" y="2501"/>
                  </a:moveTo>
                  <a:lnTo>
                    <a:pt x="52768" y="2501"/>
                  </a:lnTo>
                  <a:lnTo>
                    <a:pt x="52768" y="3276"/>
                  </a:lnTo>
                  <a:lnTo>
                    <a:pt x="58026" y="3276"/>
                  </a:lnTo>
                  <a:lnTo>
                    <a:pt x="58026" y="2882"/>
                  </a:lnTo>
                  <a:lnTo>
                    <a:pt x="57632" y="2501"/>
                  </a:lnTo>
                  <a:close/>
                </a:path>
                <a:path w="139700" h="71119">
                  <a:moveTo>
                    <a:pt x="18491" y="584"/>
                  </a:moveTo>
                  <a:lnTo>
                    <a:pt x="13817" y="584"/>
                  </a:lnTo>
                  <a:lnTo>
                    <a:pt x="14211" y="965"/>
                  </a:lnTo>
                  <a:lnTo>
                    <a:pt x="18110" y="965"/>
                  </a:lnTo>
                  <a:lnTo>
                    <a:pt x="18491" y="584"/>
                  </a:lnTo>
                  <a:close/>
                </a:path>
                <a:path w="139700" h="71119">
                  <a:moveTo>
                    <a:pt x="16154" y="0"/>
                  </a:moveTo>
                  <a:lnTo>
                    <a:pt x="13817" y="0"/>
                  </a:lnTo>
                  <a:lnTo>
                    <a:pt x="13627" y="393"/>
                  </a:lnTo>
                  <a:lnTo>
                    <a:pt x="13627" y="584"/>
                  </a:lnTo>
                  <a:lnTo>
                    <a:pt x="17716" y="584"/>
                  </a:lnTo>
                  <a:lnTo>
                    <a:pt x="17322" y="393"/>
                  </a:lnTo>
                  <a:lnTo>
                    <a:pt x="16941" y="393"/>
                  </a:lnTo>
                  <a:lnTo>
                    <a:pt x="16154" y="0"/>
                  </a:lnTo>
                  <a:close/>
                </a:path>
                <a:path w="139700" h="71119">
                  <a:moveTo>
                    <a:pt x="63284" y="12890"/>
                  </a:moveTo>
                  <a:lnTo>
                    <a:pt x="59194" y="12890"/>
                  </a:lnTo>
                  <a:lnTo>
                    <a:pt x="59194" y="13271"/>
                  </a:lnTo>
                  <a:lnTo>
                    <a:pt x="63284" y="13271"/>
                  </a:lnTo>
                  <a:lnTo>
                    <a:pt x="63284" y="12890"/>
                  </a:lnTo>
                  <a:close/>
                </a:path>
                <a:path w="139700" h="71119">
                  <a:moveTo>
                    <a:pt x="59969" y="12496"/>
                  </a:moveTo>
                  <a:lnTo>
                    <a:pt x="59588" y="12890"/>
                  </a:lnTo>
                  <a:lnTo>
                    <a:pt x="59969" y="12890"/>
                  </a:lnTo>
                  <a:lnTo>
                    <a:pt x="59969" y="12496"/>
                  </a:lnTo>
                  <a:close/>
                </a:path>
                <a:path w="139700" h="71119">
                  <a:moveTo>
                    <a:pt x="64058" y="12496"/>
                  </a:moveTo>
                  <a:lnTo>
                    <a:pt x="60756" y="12496"/>
                  </a:lnTo>
                  <a:lnTo>
                    <a:pt x="60756" y="12890"/>
                  </a:lnTo>
                  <a:lnTo>
                    <a:pt x="64058" y="12890"/>
                  </a:lnTo>
                  <a:lnTo>
                    <a:pt x="64058" y="12496"/>
                  </a:lnTo>
                  <a:close/>
                </a:path>
                <a:path w="139700" h="71119">
                  <a:moveTo>
                    <a:pt x="64846" y="12115"/>
                  </a:moveTo>
                  <a:lnTo>
                    <a:pt x="59969" y="12115"/>
                  </a:lnTo>
                  <a:lnTo>
                    <a:pt x="59969" y="12496"/>
                  </a:lnTo>
                  <a:lnTo>
                    <a:pt x="64846" y="12496"/>
                  </a:lnTo>
                  <a:lnTo>
                    <a:pt x="64846" y="12115"/>
                  </a:lnTo>
                  <a:close/>
                </a:path>
                <a:path w="139700" h="71119">
                  <a:moveTo>
                    <a:pt x="65620" y="11734"/>
                  </a:moveTo>
                  <a:lnTo>
                    <a:pt x="56464" y="11734"/>
                  </a:lnTo>
                  <a:lnTo>
                    <a:pt x="56464" y="12115"/>
                  </a:lnTo>
                  <a:lnTo>
                    <a:pt x="65620" y="12115"/>
                  </a:lnTo>
                  <a:lnTo>
                    <a:pt x="65620" y="11734"/>
                  </a:lnTo>
                  <a:close/>
                </a:path>
                <a:path w="139700" h="71119">
                  <a:moveTo>
                    <a:pt x="66014" y="11353"/>
                  </a:moveTo>
                  <a:lnTo>
                    <a:pt x="56273" y="11353"/>
                  </a:lnTo>
                  <a:lnTo>
                    <a:pt x="56273" y="11734"/>
                  </a:lnTo>
                  <a:lnTo>
                    <a:pt x="66014" y="11734"/>
                  </a:lnTo>
                  <a:lnTo>
                    <a:pt x="66014" y="11353"/>
                  </a:lnTo>
                  <a:close/>
                </a:path>
                <a:path w="139700" h="71119">
                  <a:moveTo>
                    <a:pt x="59969" y="10198"/>
                  </a:moveTo>
                  <a:lnTo>
                    <a:pt x="56273" y="10198"/>
                  </a:lnTo>
                  <a:lnTo>
                    <a:pt x="56464" y="10579"/>
                  </a:lnTo>
                  <a:lnTo>
                    <a:pt x="56464" y="10960"/>
                  </a:lnTo>
                  <a:lnTo>
                    <a:pt x="56857" y="11353"/>
                  </a:lnTo>
                  <a:lnTo>
                    <a:pt x="64846" y="11353"/>
                  </a:lnTo>
                  <a:lnTo>
                    <a:pt x="64846" y="10960"/>
                  </a:lnTo>
                  <a:lnTo>
                    <a:pt x="63284" y="10960"/>
                  </a:lnTo>
                  <a:lnTo>
                    <a:pt x="63284" y="10579"/>
                  </a:lnTo>
                  <a:lnTo>
                    <a:pt x="59969" y="10579"/>
                  </a:lnTo>
                  <a:lnTo>
                    <a:pt x="59969" y="10198"/>
                  </a:lnTo>
                  <a:close/>
                </a:path>
                <a:path w="139700" h="71119">
                  <a:moveTo>
                    <a:pt x="6426" y="8851"/>
                  </a:moveTo>
                  <a:lnTo>
                    <a:pt x="4864" y="8851"/>
                  </a:lnTo>
                  <a:lnTo>
                    <a:pt x="6032" y="9232"/>
                  </a:lnTo>
                  <a:lnTo>
                    <a:pt x="6426" y="9232"/>
                  </a:lnTo>
                  <a:lnTo>
                    <a:pt x="6426" y="8851"/>
                  </a:lnTo>
                  <a:close/>
                </a:path>
                <a:path w="139700" h="71119">
                  <a:moveTo>
                    <a:pt x="4470" y="8077"/>
                  </a:moveTo>
                  <a:lnTo>
                    <a:pt x="3111" y="8077"/>
                  </a:lnTo>
                  <a:lnTo>
                    <a:pt x="3886" y="8851"/>
                  </a:lnTo>
                  <a:lnTo>
                    <a:pt x="5638" y="8851"/>
                  </a:lnTo>
                  <a:lnTo>
                    <a:pt x="5257" y="8470"/>
                  </a:lnTo>
                  <a:lnTo>
                    <a:pt x="4864" y="8470"/>
                  </a:lnTo>
                  <a:lnTo>
                    <a:pt x="4470" y="8077"/>
                  </a:lnTo>
                  <a:close/>
                </a:path>
                <a:path w="139700" h="71119">
                  <a:moveTo>
                    <a:pt x="4279" y="7696"/>
                  </a:moveTo>
                  <a:lnTo>
                    <a:pt x="2336" y="7696"/>
                  </a:lnTo>
                  <a:lnTo>
                    <a:pt x="2336" y="8077"/>
                  </a:lnTo>
                  <a:lnTo>
                    <a:pt x="4279" y="8077"/>
                  </a:lnTo>
                  <a:lnTo>
                    <a:pt x="4279" y="7696"/>
                  </a:lnTo>
                  <a:close/>
                </a:path>
                <a:path w="139700" h="71119">
                  <a:moveTo>
                    <a:pt x="2336" y="7315"/>
                  </a:moveTo>
                  <a:lnTo>
                    <a:pt x="1562" y="7315"/>
                  </a:lnTo>
                  <a:lnTo>
                    <a:pt x="1943" y="7696"/>
                  </a:lnTo>
                  <a:lnTo>
                    <a:pt x="2336" y="7696"/>
                  </a:lnTo>
                  <a:lnTo>
                    <a:pt x="2336" y="7315"/>
                  </a:lnTo>
                  <a:close/>
                </a:path>
                <a:path w="139700" h="71119">
                  <a:moveTo>
                    <a:pt x="3505" y="7315"/>
                  </a:moveTo>
                  <a:lnTo>
                    <a:pt x="2717" y="7315"/>
                  </a:lnTo>
                  <a:lnTo>
                    <a:pt x="2717" y="7696"/>
                  </a:lnTo>
                  <a:lnTo>
                    <a:pt x="3505" y="7696"/>
                  </a:lnTo>
                  <a:lnTo>
                    <a:pt x="3505" y="7315"/>
                  </a:lnTo>
                  <a:close/>
                </a:path>
                <a:path w="139700" h="71119">
                  <a:moveTo>
                    <a:pt x="1549" y="6921"/>
                  </a:moveTo>
                  <a:lnTo>
                    <a:pt x="1168" y="6921"/>
                  </a:lnTo>
                  <a:lnTo>
                    <a:pt x="1549" y="7302"/>
                  </a:lnTo>
                  <a:lnTo>
                    <a:pt x="1549" y="6921"/>
                  </a:lnTo>
                  <a:close/>
                </a:path>
                <a:path w="139700" h="71119">
                  <a:moveTo>
                    <a:pt x="118198" y="22110"/>
                  </a:moveTo>
                  <a:lnTo>
                    <a:pt x="116839" y="22110"/>
                  </a:lnTo>
                  <a:lnTo>
                    <a:pt x="116839" y="22504"/>
                  </a:lnTo>
                  <a:lnTo>
                    <a:pt x="117614" y="22504"/>
                  </a:lnTo>
                  <a:lnTo>
                    <a:pt x="117614" y="23266"/>
                  </a:lnTo>
                  <a:lnTo>
                    <a:pt x="118008" y="22885"/>
                  </a:lnTo>
                  <a:lnTo>
                    <a:pt x="118198" y="22885"/>
                  </a:lnTo>
                  <a:lnTo>
                    <a:pt x="118198" y="22110"/>
                  </a:lnTo>
                  <a:close/>
                </a:path>
                <a:path w="139700" h="71119">
                  <a:moveTo>
                    <a:pt x="117614" y="22504"/>
                  </a:moveTo>
                  <a:lnTo>
                    <a:pt x="114109" y="22504"/>
                  </a:lnTo>
                  <a:lnTo>
                    <a:pt x="114109" y="22885"/>
                  </a:lnTo>
                  <a:lnTo>
                    <a:pt x="117614" y="22885"/>
                  </a:lnTo>
                  <a:lnTo>
                    <a:pt x="117614" y="22504"/>
                  </a:lnTo>
                  <a:close/>
                </a:path>
                <a:path w="139700" h="71119">
                  <a:moveTo>
                    <a:pt x="116446" y="22110"/>
                  </a:moveTo>
                  <a:lnTo>
                    <a:pt x="116052" y="22110"/>
                  </a:lnTo>
                  <a:lnTo>
                    <a:pt x="116052" y="22504"/>
                  </a:lnTo>
                  <a:lnTo>
                    <a:pt x="116446" y="22504"/>
                  </a:lnTo>
                  <a:lnTo>
                    <a:pt x="116446" y="22110"/>
                  </a:lnTo>
                  <a:close/>
                </a:path>
                <a:path w="139700" h="71119">
                  <a:moveTo>
                    <a:pt x="49453" y="31724"/>
                  </a:moveTo>
                  <a:lnTo>
                    <a:pt x="48285" y="31724"/>
                  </a:lnTo>
                  <a:lnTo>
                    <a:pt x="47510" y="32499"/>
                  </a:lnTo>
                  <a:lnTo>
                    <a:pt x="47904" y="32880"/>
                  </a:lnTo>
                  <a:lnTo>
                    <a:pt x="47904" y="32499"/>
                  </a:lnTo>
                  <a:lnTo>
                    <a:pt x="49847" y="32499"/>
                  </a:lnTo>
                  <a:lnTo>
                    <a:pt x="49453" y="32118"/>
                  </a:lnTo>
                  <a:lnTo>
                    <a:pt x="49847" y="32118"/>
                  </a:lnTo>
                  <a:lnTo>
                    <a:pt x="49453" y="31724"/>
                  </a:lnTo>
                  <a:close/>
                </a:path>
                <a:path w="139700" h="71119">
                  <a:moveTo>
                    <a:pt x="49453" y="32499"/>
                  </a:moveTo>
                  <a:lnTo>
                    <a:pt x="47904" y="32499"/>
                  </a:lnTo>
                  <a:lnTo>
                    <a:pt x="47904" y="32880"/>
                  </a:lnTo>
                  <a:lnTo>
                    <a:pt x="49453" y="32880"/>
                  </a:lnTo>
                  <a:lnTo>
                    <a:pt x="49453" y="32499"/>
                  </a:lnTo>
                  <a:close/>
                </a:path>
                <a:path w="139700" h="71119">
                  <a:moveTo>
                    <a:pt x="73799" y="35001"/>
                  </a:moveTo>
                  <a:lnTo>
                    <a:pt x="73405" y="35001"/>
                  </a:lnTo>
                  <a:lnTo>
                    <a:pt x="73405" y="35382"/>
                  </a:lnTo>
                  <a:lnTo>
                    <a:pt x="73799" y="35382"/>
                  </a:lnTo>
                  <a:lnTo>
                    <a:pt x="73799" y="35001"/>
                  </a:lnTo>
                  <a:close/>
                </a:path>
                <a:path w="139700" h="71119">
                  <a:moveTo>
                    <a:pt x="71856" y="34620"/>
                  </a:moveTo>
                  <a:lnTo>
                    <a:pt x="71462" y="35001"/>
                  </a:lnTo>
                  <a:lnTo>
                    <a:pt x="71856" y="35001"/>
                  </a:lnTo>
                  <a:lnTo>
                    <a:pt x="71856" y="34620"/>
                  </a:lnTo>
                  <a:close/>
                </a:path>
                <a:path w="139700" h="71119">
                  <a:moveTo>
                    <a:pt x="73405" y="34620"/>
                  </a:moveTo>
                  <a:lnTo>
                    <a:pt x="71856" y="34620"/>
                  </a:lnTo>
                  <a:lnTo>
                    <a:pt x="71856" y="35001"/>
                  </a:lnTo>
                  <a:lnTo>
                    <a:pt x="73405" y="35001"/>
                  </a:lnTo>
                  <a:lnTo>
                    <a:pt x="73405" y="34620"/>
                  </a:lnTo>
                  <a:close/>
                </a:path>
                <a:path w="139700" h="71119">
                  <a:moveTo>
                    <a:pt x="74968" y="34620"/>
                  </a:moveTo>
                  <a:lnTo>
                    <a:pt x="74193" y="34620"/>
                  </a:lnTo>
                  <a:lnTo>
                    <a:pt x="74193" y="35001"/>
                  </a:lnTo>
                  <a:lnTo>
                    <a:pt x="74968" y="35001"/>
                  </a:lnTo>
                  <a:lnTo>
                    <a:pt x="74968" y="34620"/>
                  </a:lnTo>
                  <a:close/>
                </a:path>
                <a:path w="139700" h="71119">
                  <a:moveTo>
                    <a:pt x="75361" y="34226"/>
                  </a:moveTo>
                  <a:lnTo>
                    <a:pt x="72631" y="34226"/>
                  </a:lnTo>
                  <a:lnTo>
                    <a:pt x="72237" y="34620"/>
                  </a:lnTo>
                  <a:lnTo>
                    <a:pt x="75361" y="34620"/>
                  </a:lnTo>
                  <a:lnTo>
                    <a:pt x="75361" y="34226"/>
                  </a:lnTo>
                  <a:close/>
                </a:path>
                <a:path w="139700" h="71119">
                  <a:moveTo>
                    <a:pt x="75945" y="34036"/>
                  </a:moveTo>
                  <a:lnTo>
                    <a:pt x="74193" y="34036"/>
                  </a:lnTo>
                  <a:lnTo>
                    <a:pt x="74193" y="34226"/>
                  </a:lnTo>
                  <a:lnTo>
                    <a:pt x="75945" y="34226"/>
                  </a:lnTo>
                  <a:lnTo>
                    <a:pt x="75945" y="34036"/>
                  </a:lnTo>
                  <a:close/>
                </a:path>
                <a:path w="139700" h="71119">
                  <a:moveTo>
                    <a:pt x="76326" y="33655"/>
                  </a:moveTo>
                  <a:lnTo>
                    <a:pt x="74968" y="33655"/>
                  </a:lnTo>
                  <a:lnTo>
                    <a:pt x="74574" y="34036"/>
                  </a:lnTo>
                  <a:lnTo>
                    <a:pt x="76326" y="34036"/>
                  </a:lnTo>
                  <a:lnTo>
                    <a:pt x="76326" y="33655"/>
                  </a:lnTo>
                  <a:close/>
                </a:path>
                <a:path w="139700" h="71119">
                  <a:moveTo>
                    <a:pt x="75945" y="33274"/>
                  </a:moveTo>
                  <a:lnTo>
                    <a:pt x="75552" y="33274"/>
                  </a:lnTo>
                  <a:lnTo>
                    <a:pt x="75361" y="33655"/>
                  </a:lnTo>
                  <a:lnTo>
                    <a:pt x="75945" y="33655"/>
                  </a:lnTo>
                  <a:lnTo>
                    <a:pt x="75945" y="33274"/>
                  </a:lnTo>
                  <a:close/>
                </a:path>
                <a:path w="139700" h="71119">
                  <a:moveTo>
                    <a:pt x="139230" y="33655"/>
                  </a:moveTo>
                  <a:lnTo>
                    <a:pt x="138455" y="33655"/>
                  </a:lnTo>
                  <a:lnTo>
                    <a:pt x="138455" y="34036"/>
                  </a:lnTo>
                  <a:lnTo>
                    <a:pt x="139230" y="34036"/>
                  </a:lnTo>
                  <a:lnTo>
                    <a:pt x="139230" y="33655"/>
                  </a:lnTo>
                  <a:close/>
                </a:path>
                <a:path w="139700" h="71119">
                  <a:moveTo>
                    <a:pt x="138849" y="33274"/>
                  </a:moveTo>
                  <a:lnTo>
                    <a:pt x="137680" y="33274"/>
                  </a:lnTo>
                  <a:lnTo>
                    <a:pt x="138061" y="33655"/>
                  </a:lnTo>
                  <a:lnTo>
                    <a:pt x="138849" y="33655"/>
                  </a:lnTo>
                  <a:lnTo>
                    <a:pt x="138849" y="33274"/>
                  </a:lnTo>
                  <a:close/>
                </a:path>
                <a:path w="139700" h="71119">
                  <a:moveTo>
                    <a:pt x="138455" y="32499"/>
                  </a:moveTo>
                  <a:lnTo>
                    <a:pt x="136702" y="32499"/>
                  </a:lnTo>
                  <a:lnTo>
                    <a:pt x="136702" y="33274"/>
                  </a:lnTo>
                  <a:lnTo>
                    <a:pt x="138455" y="33274"/>
                  </a:lnTo>
                  <a:lnTo>
                    <a:pt x="138455" y="32499"/>
                  </a:lnTo>
                  <a:close/>
                </a:path>
                <a:path w="139700" h="71119">
                  <a:moveTo>
                    <a:pt x="139230" y="32880"/>
                  </a:moveTo>
                  <a:lnTo>
                    <a:pt x="139230" y="33274"/>
                  </a:lnTo>
                  <a:lnTo>
                    <a:pt x="139623" y="33274"/>
                  </a:lnTo>
                  <a:lnTo>
                    <a:pt x="139230" y="32880"/>
                  </a:lnTo>
                  <a:close/>
                </a:path>
                <a:path w="139700" h="71119">
                  <a:moveTo>
                    <a:pt x="72631" y="42113"/>
                  </a:moveTo>
                  <a:lnTo>
                    <a:pt x="72631" y="42494"/>
                  </a:lnTo>
                  <a:lnTo>
                    <a:pt x="73024" y="42494"/>
                  </a:lnTo>
                  <a:lnTo>
                    <a:pt x="72631" y="42113"/>
                  </a:lnTo>
                  <a:close/>
                </a:path>
                <a:path w="139700" h="71119">
                  <a:moveTo>
                    <a:pt x="75945" y="42113"/>
                  </a:moveTo>
                  <a:lnTo>
                    <a:pt x="73024" y="42113"/>
                  </a:lnTo>
                  <a:lnTo>
                    <a:pt x="73024" y="42494"/>
                  </a:lnTo>
                  <a:lnTo>
                    <a:pt x="75945" y="42494"/>
                  </a:lnTo>
                  <a:lnTo>
                    <a:pt x="75945" y="42113"/>
                  </a:lnTo>
                  <a:close/>
                </a:path>
                <a:path w="139700" h="71119">
                  <a:moveTo>
                    <a:pt x="72237" y="41732"/>
                  </a:moveTo>
                  <a:lnTo>
                    <a:pt x="71856" y="41732"/>
                  </a:lnTo>
                  <a:lnTo>
                    <a:pt x="71856" y="42113"/>
                  </a:lnTo>
                  <a:lnTo>
                    <a:pt x="72237" y="42113"/>
                  </a:lnTo>
                  <a:lnTo>
                    <a:pt x="72237" y="41732"/>
                  </a:lnTo>
                  <a:close/>
                </a:path>
                <a:path w="139700" h="71119">
                  <a:moveTo>
                    <a:pt x="75361" y="41732"/>
                  </a:moveTo>
                  <a:lnTo>
                    <a:pt x="72237" y="41732"/>
                  </a:lnTo>
                  <a:lnTo>
                    <a:pt x="72237" y="42113"/>
                  </a:lnTo>
                  <a:lnTo>
                    <a:pt x="75361" y="42113"/>
                  </a:lnTo>
                  <a:lnTo>
                    <a:pt x="75361" y="41732"/>
                  </a:lnTo>
                  <a:close/>
                </a:path>
                <a:path w="139700" h="71119">
                  <a:moveTo>
                    <a:pt x="72631" y="41338"/>
                  </a:moveTo>
                  <a:lnTo>
                    <a:pt x="71462" y="41338"/>
                  </a:lnTo>
                  <a:lnTo>
                    <a:pt x="71462" y="41732"/>
                  </a:lnTo>
                  <a:lnTo>
                    <a:pt x="72631" y="41732"/>
                  </a:lnTo>
                  <a:lnTo>
                    <a:pt x="72631" y="41338"/>
                  </a:lnTo>
                  <a:close/>
                </a:path>
                <a:path w="139700" h="71119">
                  <a:moveTo>
                    <a:pt x="74574" y="41338"/>
                  </a:moveTo>
                  <a:lnTo>
                    <a:pt x="72631" y="41338"/>
                  </a:lnTo>
                  <a:lnTo>
                    <a:pt x="72631" y="41732"/>
                  </a:lnTo>
                  <a:lnTo>
                    <a:pt x="74574" y="41732"/>
                  </a:lnTo>
                  <a:lnTo>
                    <a:pt x="74574" y="41338"/>
                  </a:lnTo>
                  <a:close/>
                </a:path>
                <a:path w="139700" h="71119">
                  <a:moveTo>
                    <a:pt x="75945" y="40957"/>
                  </a:moveTo>
                  <a:lnTo>
                    <a:pt x="75361" y="40957"/>
                  </a:lnTo>
                  <a:lnTo>
                    <a:pt x="74968" y="41338"/>
                  </a:lnTo>
                  <a:lnTo>
                    <a:pt x="74968" y="41732"/>
                  </a:lnTo>
                  <a:lnTo>
                    <a:pt x="75552" y="41732"/>
                  </a:lnTo>
                  <a:lnTo>
                    <a:pt x="75552" y="41338"/>
                  </a:lnTo>
                  <a:lnTo>
                    <a:pt x="75945" y="41338"/>
                  </a:lnTo>
                  <a:lnTo>
                    <a:pt x="75945" y="40957"/>
                  </a:lnTo>
                  <a:close/>
                </a:path>
                <a:path w="139700" h="71119">
                  <a:moveTo>
                    <a:pt x="73799" y="40957"/>
                  </a:moveTo>
                  <a:lnTo>
                    <a:pt x="73024" y="40957"/>
                  </a:lnTo>
                  <a:lnTo>
                    <a:pt x="73024" y="41338"/>
                  </a:lnTo>
                  <a:lnTo>
                    <a:pt x="73799" y="41338"/>
                  </a:lnTo>
                  <a:lnTo>
                    <a:pt x="73799" y="40957"/>
                  </a:lnTo>
                  <a:close/>
                </a:path>
                <a:path w="139700" h="71119">
                  <a:moveTo>
                    <a:pt x="17322" y="48069"/>
                  </a:moveTo>
                  <a:lnTo>
                    <a:pt x="16941" y="48069"/>
                  </a:lnTo>
                  <a:lnTo>
                    <a:pt x="16941" y="48272"/>
                  </a:lnTo>
                  <a:lnTo>
                    <a:pt x="17322" y="48272"/>
                  </a:lnTo>
                  <a:lnTo>
                    <a:pt x="17322" y="48069"/>
                  </a:lnTo>
                  <a:close/>
                </a:path>
                <a:path w="139700" h="71119">
                  <a:moveTo>
                    <a:pt x="18110" y="46532"/>
                  </a:moveTo>
                  <a:lnTo>
                    <a:pt x="16154" y="46532"/>
                  </a:lnTo>
                  <a:lnTo>
                    <a:pt x="16548" y="46926"/>
                  </a:lnTo>
                  <a:lnTo>
                    <a:pt x="17322" y="46926"/>
                  </a:lnTo>
                  <a:lnTo>
                    <a:pt x="17322" y="48069"/>
                  </a:lnTo>
                  <a:lnTo>
                    <a:pt x="17716" y="48069"/>
                  </a:lnTo>
                  <a:lnTo>
                    <a:pt x="17716" y="47688"/>
                  </a:lnTo>
                  <a:lnTo>
                    <a:pt x="18110" y="47688"/>
                  </a:lnTo>
                  <a:lnTo>
                    <a:pt x="18110" y="46532"/>
                  </a:lnTo>
                  <a:close/>
                </a:path>
                <a:path w="139700" h="71119">
                  <a:moveTo>
                    <a:pt x="18491" y="46532"/>
                  </a:moveTo>
                  <a:lnTo>
                    <a:pt x="18110" y="46532"/>
                  </a:lnTo>
                  <a:lnTo>
                    <a:pt x="18110" y="46926"/>
                  </a:lnTo>
                  <a:lnTo>
                    <a:pt x="18491" y="46926"/>
                  </a:lnTo>
                  <a:lnTo>
                    <a:pt x="18491" y="46532"/>
                  </a:lnTo>
                  <a:close/>
                </a:path>
                <a:path w="139700" h="71119">
                  <a:moveTo>
                    <a:pt x="19075" y="46532"/>
                  </a:moveTo>
                  <a:lnTo>
                    <a:pt x="18694" y="46532"/>
                  </a:lnTo>
                  <a:lnTo>
                    <a:pt x="18694" y="46926"/>
                  </a:lnTo>
                  <a:lnTo>
                    <a:pt x="19075" y="46926"/>
                  </a:lnTo>
                  <a:lnTo>
                    <a:pt x="19075" y="46532"/>
                  </a:lnTo>
                  <a:close/>
                </a:path>
                <a:path w="139700" h="71119">
                  <a:moveTo>
                    <a:pt x="18694" y="46151"/>
                  </a:moveTo>
                  <a:lnTo>
                    <a:pt x="16548" y="46151"/>
                  </a:lnTo>
                  <a:lnTo>
                    <a:pt x="16548" y="46532"/>
                  </a:lnTo>
                  <a:lnTo>
                    <a:pt x="18694" y="46532"/>
                  </a:lnTo>
                  <a:lnTo>
                    <a:pt x="18694" y="46151"/>
                  </a:lnTo>
                  <a:close/>
                </a:path>
                <a:path w="139700" h="71119">
                  <a:moveTo>
                    <a:pt x="16941" y="45389"/>
                  </a:moveTo>
                  <a:lnTo>
                    <a:pt x="16154" y="46151"/>
                  </a:lnTo>
                  <a:lnTo>
                    <a:pt x="16941" y="46151"/>
                  </a:lnTo>
                  <a:lnTo>
                    <a:pt x="16941" y="45389"/>
                  </a:lnTo>
                  <a:close/>
                </a:path>
                <a:path w="139700" h="71119">
                  <a:moveTo>
                    <a:pt x="18491" y="45770"/>
                  </a:moveTo>
                  <a:lnTo>
                    <a:pt x="17716" y="45770"/>
                  </a:lnTo>
                  <a:lnTo>
                    <a:pt x="17716" y="46151"/>
                  </a:lnTo>
                  <a:lnTo>
                    <a:pt x="18491" y="46151"/>
                  </a:lnTo>
                  <a:lnTo>
                    <a:pt x="18491" y="45770"/>
                  </a:lnTo>
                  <a:close/>
                </a:path>
                <a:path w="139700" h="71119">
                  <a:moveTo>
                    <a:pt x="18694" y="45770"/>
                  </a:moveTo>
                  <a:lnTo>
                    <a:pt x="18491" y="45770"/>
                  </a:lnTo>
                  <a:lnTo>
                    <a:pt x="18694" y="46151"/>
                  </a:lnTo>
                  <a:lnTo>
                    <a:pt x="18694" y="45770"/>
                  </a:lnTo>
                  <a:close/>
                </a:path>
                <a:path w="139700" h="71119">
                  <a:moveTo>
                    <a:pt x="17716" y="44996"/>
                  </a:moveTo>
                  <a:lnTo>
                    <a:pt x="17322" y="45389"/>
                  </a:lnTo>
                  <a:lnTo>
                    <a:pt x="17716" y="45389"/>
                  </a:lnTo>
                  <a:lnTo>
                    <a:pt x="17716" y="44996"/>
                  </a:lnTo>
                  <a:close/>
                </a:path>
                <a:path w="139700" h="71119">
                  <a:moveTo>
                    <a:pt x="18694" y="44996"/>
                  </a:moveTo>
                  <a:lnTo>
                    <a:pt x="18491" y="44996"/>
                  </a:lnTo>
                  <a:lnTo>
                    <a:pt x="18491" y="45389"/>
                  </a:lnTo>
                  <a:lnTo>
                    <a:pt x="18694" y="44996"/>
                  </a:lnTo>
                  <a:close/>
                </a:path>
                <a:path w="139700" h="71119">
                  <a:moveTo>
                    <a:pt x="35242" y="52501"/>
                  </a:moveTo>
                  <a:lnTo>
                    <a:pt x="34467" y="52501"/>
                  </a:lnTo>
                  <a:lnTo>
                    <a:pt x="34467" y="53073"/>
                  </a:lnTo>
                  <a:lnTo>
                    <a:pt x="36017" y="53073"/>
                  </a:lnTo>
                  <a:lnTo>
                    <a:pt x="36017" y="53454"/>
                  </a:lnTo>
                  <a:lnTo>
                    <a:pt x="36804" y="53454"/>
                  </a:lnTo>
                  <a:lnTo>
                    <a:pt x="36804" y="53073"/>
                  </a:lnTo>
                  <a:lnTo>
                    <a:pt x="36410" y="52882"/>
                  </a:lnTo>
                  <a:lnTo>
                    <a:pt x="35242" y="52882"/>
                  </a:lnTo>
                  <a:lnTo>
                    <a:pt x="35242" y="52501"/>
                  </a:lnTo>
                  <a:close/>
                </a:path>
                <a:path w="139700" h="71119">
                  <a:moveTo>
                    <a:pt x="37579" y="52882"/>
                  </a:moveTo>
                  <a:lnTo>
                    <a:pt x="37185" y="52882"/>
                  </a:lnTo>
                  <a:lnTo>
                    <a:pt x="37185" y="53454"/>
                  </a:lnTo>
                  <a:lnTo>
                    <a:pt x="37579" y="53454"/>
                  </a:lnTo>
                  <a:lnTo>
                    <a:pt x="37579" y="52882"/>
                  </a:lnTo>
                  <a:close/>
                </a:path>
                <a:path w="139700" h="71119">
                  <a:moveTo>
                    <a:pt x="37769" y="52882"/>
                  </a:moveTo>
                  <a:lnTo>
                    <a:pt x="37579" y="52882"/>
                  </a:lnTo>
                  <a:lnTo>
                    <a:pt x="37579" y="53073"/>
                  </a:lnTo>
                  <a:lnTo>
                    <a:pt x="37769" y="53073"/>
                  </a:lnTo>
                  <a:lnTo>
                    <a:pt x="37769" y="52882"/>
                  </a:lnTo>
                  <a:close/>
                </a:path>
                <a:path w="139700" h="71119">
                  <a:moveTo>
                    <a:pt x="36804" y="52501"/>
                  </a:moveTo>
                  <a:lnTo>
                    <a:pt x="36017" y="52501"/>
                  </a:lnTo>
                  <a:lnTo>
                    <a:pt x="36017" y="52882"/>
                  </a:lnTo>
                  <a:lnTo>
                    <a:pt x="36804" y="52882"/>
                  </a:lnTo>
                  <a:lnTo>
                    <a:pt x="36804" y="52501"/>
                  </a:lnTo>
                  <a:close/>
                </a:path>
                <a:path w="139700" h="71119">
                  <a:moveTo>
                    <a:pt x="38163" y="52501"/>
                  </a:moveTo>
                  <a:lnTo>
                    <a:pt x="36804" y="52501"/>
                  </a:lnTo>
                  <a:lnTo>
                    <a:pt x="36804" y="52882"/>
                  </a:lnTo>
                  <a:lnTo>
                    <a:pt x="38163" y="52882"/>
                  </a:lnTo>
                  <a:lnTo>
                    <a:pt x="38163" y="52501"/>
                  </a:lnTo>
                  <a:close/>
                </a:path>
                <a:path w="139700" h="71119">
                  <a:moveTo>
                    <a:pt x="36017" y="52108"/>
                  </a:moveTo>
                  <a:lnTo>
                    <a:pt x="35636" y="52108"/>
                  </a:lnTo>
                  <a:lnTo>
                    <a:pt x="35636" y="52501"/>
                  </a:lnTo>
                  <a:lnTo>
                    <a:pt x="36017" y="52501"/>
                  </a:lnTo>
                  <a:lnTo>
                    <a:pt x="36017" y="52108"/>
                  </a:lnTo>
                  <a:close/>
                </a:path>
                <a:path w="139700" h="71119">
                  <a:moveTo>
                    <a:pt x="37769" y="52108"/>
                  </a:moveTo>
                  <a:lnTo>
                    <a:pt x="36410" y="52108"/>
                  </a:lnTo>
                  <a:lnTo>
                    <a:pt x="36410" y="52501"/>
                  </a:lnTo>
                  <a:lnTo>
                    <a:pt x="37769" y="52501"/>
                  </a:lnTo>
                  <a:lnTo>
                    <a:pt x="37769" y="52108"/>
                  </a:lnTo>
                  <a:close/>
                </a:path>
                <a:path w="139700" h="71119">
                  <a:moveTo>
                    <a:pt x="38557" y="63842"/>
                  </a:moveTo>
                  <a:lnTo>
                    <a:pt x="38163" y="63842"/>
                  </a:lnTo>
                  <a:lnTo>
                    <a:pt x="38163" y="64223"/>
                  </a:lnTo>
                  <a:lnTo>
                    <a:pt x="38557" y="64223"/>
                  </a:lnTo>
                  <a:lnTo>
                    <a:pt x="38557" y="63842"/>
                  </a:lnTo>
                  <a:close/>
                </a:path>
                <a:path w="139700" h="71119">
                  <a:moveTo>
                    <a:pt x="38938" y="63068"/>
                  </a:moveTo>
                  <a:lnTo>
                    <a:pt x="37769" y="63068"/>
                  </a:lnTo>
                  <a:lnTo>
                    <a:pt x="37769" y="63461"/>
                  </a:lnTo>
                  <a:lnTo>
                    <a:pt x="38557" y="63461"/>
                  </a:lnTo>
                  <a:lnTo>
                    <a:pt x="38557" y="63842"/>
                  </a:lnTo>
                  <a:lnTo>
                    <a:pt x="38938" y="63842"/>
                  </a:lnTo>
                  <a:lnTo>
                    <a:pt x="38938" y="63068"/>
                  </a:lnTo>
                  <a:close/>
                </a:path>
                <a:path w="139700" h="71119">
                  <a:moveTo>
                    <a:pt x="39331" y="63068"/>
                  </a:moveTo>
                  <a:lnTo>
                    <a:pt x="38938" y="63068"/>
                  </a:lnTo>
                  <a:lnTo>
                    <a:pt x="38938" y="63461"/>
                  </a:lnTo>
                  <a:lnTo>
                    <a:pt x="39331" y="63461"/>
                  </a:lnTo>
                  <a:lnTo>
                    <a:pt x="39331" y="63068"/>
                  </a:lnTo>
                  <a:close/>
                </a:path>
                <a:path w="139700" h="71119">
                  <a:moveTo>
                    <a:pt x="37185" y="60960"/>
                  </a:moveTo>
                  <a:lnTo>
                    <a:pt x="36804" y="61341"/>
                  </a:lnTo>
                  <a:lnTo>
                    <a:pt x="36804" y="61722"/>
                  </a:lnTo>
                  <a:lnTo>
                    <a:pt x="37185" y="61722"/>
                  </a:lnTo>
                  <a:lnTo>
                    <a:pt x="37185" y="62115"/>
                  </a:lnTo>
                  <a:lnTo>
                    <a:pt x="37579" y="62115"/>
                  </a:lnTo>
                  <a:lnTo>
                    <a:pt x="37579" y="63068"/>
                  </a:lnTo>
                  <a:lnTo>
                    <a:pt x="38163" y="63068"/>
                  </a:lnTo>
                  <a:lnTo>
                    <a:pt x="38163" y="62115"/>
                  </a:lnTo>
                  <a:lnTo>
                    <a:pt x="38557" y="61722"/>
                  </a:lnTo>
                  <a:lnTo>
                    <a:pt x="38163" y="61341"/>
                  </a:lnTo>
                  <a:lnTo>
                    <a:pt x="37185" y="61341"/>
                  </a:lnTo>
                  <a:lnTo>
                    <a:pt x="37185" y="60960"/>
                  </a:lnTo>
                  <a:close/>
                </a:path>
                <a:path w="139700" h="71119">
                  <a:moveTo>
                    <a:pt x="38557" y="62115"/>
                  </a:moveTo>
                  <a:lnTo>
                    <a:pt x="38163" y="62115"/>
                  </a:lnTo>
                  <a:lnTo>
                    <a:pt x="38163" y="63068"/>
                  </a:lnTo>
                  <a:lnTo>
                    <a:pt x="38557" y="63068"/>
                  </a:lnTo>
                  <a:lnTo>
                    <a:pt x="38557" y="62115"/>
                  </a:lnTo>
                  <a:close/>
                </a:path>
                <a:path w="139700" h="71119">
                  <a:moveTo>
                    <a:pt x="38938" y="61722"/>
                  </a:moveTo>
                  <a:lnTo>
                    <a:pt x="38557" y="61722"/>
                  </a:lnTo>
                  <a:lnTo>
                    <a:pt x="38557" y="63068"/>
                  </a:lnTo>
                  <a:lnTo>
                    <a:pt x="39725" y="63068"/>
                  </a:lnTo>
                  <a:lnTo>
                    <a:pt x="39725" y="62687"/>
                  </a:lnTo>
                  <a:lnTo>
                    <a:pt x="39331" y="62687"/>
                  </a:lnTo>
                  <a:lnTo>
                    <a:pt x="39331" y="62115"/>
                  </a:lnTo>
                  <a:lnTo>
                    <a:pt x="38938" y="62115"/>
                  </a:lnTo>
                  <a:lnTo>
                    <a:pt x="38938" y="61722"/>
                  </a:lnTo>
                  <a:close/>
                </a:path>
                <a:path w="139700" h="71119">
                  <a:moveTo>
                    <a:pt x="3505" y="70573"/>
                  </a:moveTo>
                  <a:lnTo>
                    <a:pt x="2717" y="70573"/>
                  </a:lnTo>
                  <a:lnTo>
                    <a:pt x="3111" y="70954"/>
                  </a:lnTo>
                  <a:lnTo>
                    <a:pt x="3505" y="70573"/>
                  </a:lnTo>
                  <a:close/>
                </a:path>
                <a:path w="139700" h="71119">
                  <a:moveTo>
                    <a:pt x="3886" y="68643"/>
                  </a:moveTo>
                  <a:lnTo>
                    <a:pt x="0" y="68643"/>
                  </a:lnTo>
                  <a:lnTo>
                    <a:pt x="0" y="69418"/>
                  </a:lnTo>
                  <a:lnTo>
                    <a:pt x="380" y="69418"/>
                  </a:lnTo>
                  <a:lnTo>
                    <a:pt x="380" y="69799"/>
                  </a:lnTo>
                  <a:lnTo>
                    <a:pt x="1168" y="69799"/>
                  </a:lnTo>
                  <a:lnTo>
                    <a:pt x="774" y="70192"/>
                  </a:lnTo>
                  <a:lnTo>
                    <a:pt x="1549" y="70192"/>
                  </a:lnTo>
                  <a:lnTo>
                    <a:pt x="1549" y="70573"/>
                  </a:lnTo>
                  <a:lnTo>
                    <a:pt x="3505" y="70573"/>
                  </a:lnTo>
                  <a:lnTo>
                    <a:pt x="3886" y="70954"/>
                  </a:lnTo>
                  <a:lnTo>
                    <a:pt x="3886" y="68643"/>
                  </a:lnTo>
                  <a:close/>
                </a:path>
                <a:path w="139700" h="71119">
                  <a:moveTo>
                    <a:pt x="3111" y="66916"/>
                  </a:moveTo>
                  <a:lnTo>
                    <a:pt x="2336" y="66916"/>
                  </a:lnTo>
                  <a:lnTo>
                    <a:pt x="1943" y="67500"/>
                  </a:lnTo>
                  <a:lnTo>
                    <a:pt x="1549" y="67881"/>
                  </a:lnTo>
                  <a:lnTo>
                    <a:pt x="1168" y="67881"/>
                  </a:lnTo>
                  <a:lnTo>
                    <a:pt x="774" y="68262"/>
                  </a:lnTo>
                  <a:lnTo>
                    <a:pt x="380" y="68262"/>
                  </a:lnTo>
                  <a:lnTo>
                    <a:pt x="380" y="68643"/>
                  </a:lnTo>
                  <a:lnTo>
                    <a:pt x="4279" y="68643"/>
                  </a:lnTo>
                  <a:lnTo>
                    <a:pt x="3886" y="68262"/>
                  </a:lnTo>
                  <a:lnTo>
                    <a:pt x="3886" y="67881"/>
                  </a:lnTo>
                  <a:lnTo>
                    <a:pt x="3505" y="67500"/>
                  </a:lnTo>
                  <a:lnTo>
                    <a:pt x="3505" y="67297"/>
                  </a:lnTo>
                  <a:lnTo>
                    <a:pt x="3111" y="67297"/>
                  </a:lnTo>
                  <a:lnTo>
                    <a:pt x="3111" y="66916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4312179" y="1917327"/>
              <a:ext cx="139700" cy="68580"/>
            </a:xfrm>
            <a:custGeom>
              <a:avLst/>
              <a:gdLst/>
              <a:ahLst/>
              <a:cxnLst/>
              <a:rect l="l" t="t" r="r" b="b"/>
              <a:pathLst>
                <a:path w="139700" h="68580">
                  <a:moveTo>
                    <a:pt x="56273" y="0"/>
                  </a:moveTo>
                  <a:lnTo>
                    <a:pt x="56464" y="0"/>
                  </a:lnTo>
                  <a:lnTo>
                    <a:pt x="57251" y="0"/>
                  </a:lnTo>
                  <a:lnTo>
                    <a:pt x="57632" y="0"/>
                  </a:lnTo>
                  <a:lnTo>
                    <a:pt x="58026" y="381"/>
                  </a:lnTo>
                  <a:lnTo>
                    <a:pt x="58026" y="774"/>
                  </a:lnTo>
                  <a:lnTo>
                    <a:pt x="57632" y="774"/>
                  </a:lnTo>
                  <a:lnTo>
                    <a:pt x="57251" y="1155"/>
                  </a:lnTo>
                  <a:lnTo>
                    <a:pt x="54711" y="1155"/>
                  </a:lnTo>
                  <a:lnTo>
                    <a:pt x="54330" y="774"/>
                  </a:lnTo>
                  <a:lnTo>
                    <a:pt x="53936" y="774"/>
                  </a:lnTo>
                  <a:lnTo>
                    <a:pt x="53162" y="774"/>
                  </a:lnTo>
                  <a:lnTo>
                    <a:pt x="52768" y="774"/>
                  </a:lnTo>
                  <a:lnTo>
                    <a:pt x="52768" y="381"/>
                  </a:lnTo>
                  <a:lnTo>
                    <a:pt x="52768" y="0"/>
                  </a:lnTo>
                  <a:lnTo>
                    <a:pt x="53162" y="0"/>
                  </a:lnTo>
                  <a:lnTo>
                    <a:pt x="53543" y="0"/>
                  </a:lnTo>
                  <a:lnTo>
                    <a:pt x="53936" y="0"/>
                  </a:lnTo>
                  <a:lnTo>
                    <a:pt x="54330" y="0"/>
                  </a:lnTo>
                  <a:lnTo>
                    <a:pt x="54711" y="0"/>
                  </a:lnTo>
                  <a:lnTo>
                    <a:pt x="55879" y="0"/>
                  </a:lnTo>
                  <a:lnTo>
                    <a:pt x="56273" y="0"/>
                  </a:lnTo>
                  <a:close/>
                </a:path>
                <a:path w="139700" h="68580">
                  <a:moveTo>
                    <a:pt x="59194" y="7696"/>
                  </a:moveTo>
                  <a:lnTo>
                    <a:pt x="59969" y="7696"/>
                  </a:lnTo>
                  <a:lnTo>
                    <a:pt x="59969" y="8077"/>
                  </a:lnTo>
                  <a:lnTo>
                    <a:pt x="60363" y="8077"/>
                  </a:lnTo>
                  <a:lnTo>
                    <a:pt x="61340" y="8077"/>
                  </a:lnTo>
                  <a:lnTo>
                    <a:pt x="61137" y="8077"/>
                  </a:lnTo>
                  <a:lnTo>
                    <a:pt x="61721" y="8077"/>
                  </a:lnTo>
                  <a:lnTo>
                    <a:pt x="61340" y="8077"/>
                  </a:lnTo>
                  <a:lnTo>
                    <a:pt x="63284" y="8077"/>
                  </a:lnTo>
                  <a:lnTo>
                    <a:pt x="63284" y="8458"/>
                  </a:lnTo>
                  <a:lnTo>
                    <a:pt x="64058" y="8458"/>
                  </a:lnTo>
                  <a:lnTo>
                    <a:pt x="64452" y="8458"/>
                  </a:lnTo>
                  <a:lnTo>
                    <a:pt x="64846" y="8458"/>
                  </a:lnTo>
                  <a:lnTo>
                    <a:pt x="64846" y="8851"/>
                  </a:lnTo>
                  <a:lnTo>
                    <a:pt x="65227" y="8851"/>
                  </a:lnTo>
                  <a:lnTo>
                    <a:pt x="65620" y="8851"/>
                  </a:lnTo>
                  <a:lnTo>
                    <a:pt x="66014" y="8851"/>
                  </a:lnTo>
                  <a:lnTo>
                    <a:pt x="66014" y="9232"/>
                  </a:lnTo>
                  <a:lnTo>
                    <a:pt x="65620" y="9232"/>
                  </a:lnTo>
                  <a:lnTo>
                    <a:pt x="65620" y="9613"/>
                  </a:lnTo>
                  <a:lnTo>
                    <a:pt x="65227" y="9613"/>
                  </a:lnTo>
                  <a:lnTo>
                    <a:pt x="64846" y="9613"/>
                  </a:lnTo>
                  <a:lnTo>
                    <a:pt x="64846" y="9994"/>
                  </a:lnTo>
                  <a:lnTo>
                    <a:pt x="64452" y="9994"/>
                  </a:lnTo>
                  <a:lnTo>
                    <a:pt x="64846" y="9994"/>
                  </a:lnTo>
                  <a:lnTo>
                    <a:pt x="64452" y="9994"/>
                  </a:lnTo>
                  <a:lnTo>
                    <a:pt x="64058" y="9994"/>
                  </a:lnTo>
                  <a:lnTo>
                    <a:pt x="64058" y="10388"/>
                  </a:lnTo>
                  <a:lnTo>
                    <a:pt x="63677" y="10388"/>
                  </a:lnTo>
                  <a:lnTo>
                    <a:pt x="63284" y="10388"/>
                  </a:lnTo>
                  <a:lnTo>
                    <a:pt x="63284" y="10769"/>
                  </a:lnTo>
                  <a:lnTo>
                    <a:pt x="59969" y="10769"/>
                  </a:lnTo>
                  <a:lnTo>
                    <a:pt x="60363" y="10769"/>
                  </a:lnTo>
                  <a:lnTo>
                    <a:pt x="59194" y="10769"/>
                  </a:lnTo>
                  <a:lnTo>
                    <a:pt x="59588" y="10769"/>
                  </a:lnTo>
                  <a:lnTo>
                    <a:pt x="59194" y="10769"/>
                  </a:lnTo>
                  <a:lnTo>
                    <a:pt x="59588" y="10769"/>
                  </a:lnTo>
                  <a:lnTo>
                    <a:pt x="59194" y="10769"/>
                  </a:lnTo>
                  <a:lnTo>
                    <a:pt x="59194" y="10388"/>
                  </a:lnTo>
                  <a:lnTo>
                    <a:pt x="59588" y="10388"/>
                  </a:lnTo>
                  <a:lnTo>
                    <a:pt x="59194" y="10388"/>
                  </a:lnTo>
                  <a:lnTo>
                    <a:pt x="59588" y="10388"/>
                  </a:lnTo>
                  <a:lnTo>
                    <a:pt x="59969" y="10388"/>
                  </a:lnTo>
                  <a:lnTo>
                    <a:pt x="59588" y="10388"/>
                  </a:lnTo>
                  <a:lnTo>
                    <a:pt x="59588" y="9994"/>
                  </a:lnTo>
                  <a:lnTo>
                    <a:pt x="59588" y="10388"/>
                  </a:lnTo>
                  <a:lnTo>
                    <a:pt x="59969" y="10388"/>
                  </a:lnTo>
                  <a:lnTo>
                    <a:pt x="59588" y="10388"/>
                  </a:lnTo>
                  <a:lnTo>
                    <a:pt x="59969" y="9994"/>
                  </a:lnTo>
                  <a:lnTo>
                    <a:pt x="59969" y="10388"/>
                  </a:lnTo>
                  <a:lnTo>
                    <a:pt x="60363" y="10388"/>
                  </a:lnTo>
                  <a:lnTo>
                    <a:pt x="60756" y="10388"/>
                  </a:lnTo>
                  <a:lnTo>
                    <a:pt x="60756" y="9994"/>
                  </a:lnTo>
                  <a:lnTo>
                    <a:pt x="60363" y="9994"/>
                  </a:lnTo>
                  <a:lnTo>
                    <a:pt x="60756" y="9994"/>
                  </a:lnTo>
                  <a:lnTo>
                    <a:pt x="60363" y="9994"/>
                  </a:lnTo>
                  <a:lnTo>
                    <a:pt x="59969" y="9994"/>
                  </a:lnTo>
                  <a:lnTo>
                    <a:pt x="59969" y="9613"/>
                  </a:lnTo>
                  <a:lnTo>
                    <a:pt x="56464" y="9613"/>
                  </a:lnTo>
                  <a:lnTo>
                    <a:pt x="56464" y="9232"/>
                  </a:lnTo>
                  <a:lnTo>
                    <a:pt x="56273" y="9232"/>
                  </a:lnTo>
                  <a:lnTo>
                    <a:pt x="56273" y="8851"/>
                  </a:lnTo>
                  <a:lnTo>
                    <a:pt x="56464" y="8851"/>
                  </a:lnTo>
                  <a:lnTo>
                    <a:pt x="56857" y="8851"/>
                  </a:lnTo>
                  <a:lnTo>
                    <a:pt x="56464" y="8458"/>
                  </a:lnTo>
                  <a:lnTo>
                    <a:pt x="56273" y="8458"/>
                  </a:lnTo>
                  <a:lnTo>
                    <a:pt x="56464" y="8458"/>
                  </a:lnTo>
                  <a:lnTo>
                    <a:pt x="56464" y="8077"/>
                  </a:lnTo>
                  <a:lnTo>
                    <a:pt x="56857" y="8077"/>
                  </a:lnTo>
                  <a:lnTo>
                    <a:pt x="56464" y="8077"/>
                  </a:lnTo>
                  <a:lnTo>
                    <a:pt x="56273" y="7696"/>
                  </a:lnTo>
                  <a:lnTo>
                    <a:pt x="56464" y="7696"/>
                  </a:lnTo>
                  <a:lnTo>
                    <a:pt x="56273" y="7696"/>
                  </a:lnTo>
                  <a:lnTo>
                    <a:pt x="55879" y="7696"/>
                  </a:lnTo>
                  <a:lnTo>
                    <a:pt x="55498" y="7696"/>
                  </a:lnTo>
                  <a:lnTo>
                    <a:pt x="55879" y="7696"/>
                  </a:lnTo>
                  <a:lnTo>
                    <a:pt x="58419" y="7696"/>
                  </a:lnTo>
                  <a:lnTo>
                    <a:pt x="59194" y="7696"/>
                  </a:lnTo>
                  <a:close/>
                </a:path>
                <a:path w="139700" h="68580">
                  <a:moveTo>
                    <a:pt x="1943" y="4419"/>
                  </a:moveTo>
                  <a:lnTo>
                    <a:pt x="1943" y="4813"/>
                  </a:lnTo>
                  <a:lnTo>
                    <a:pt x="2336" y="4813"/>
                  </a:lnTo>
                  <a:lnTo>
                    <a:pt x="2717" y="4813"/>
                  </a:lnTo>
                  <a:lnTo>
                    <a:pt x="2336" y="4813"/>
                  </a:lnTo>
                  <a:lnTo>
                    <a:pt x="1943" y="4813"/>
                  </a:lnTo>
                  <a:lnTo>
                    <a:pt x="1943" y="4419"/>
                  </a:lnTo>
                  <a:lnTo>
                    <a:pt x="1549" y="4419"/>
                  </a:lnTo>
                  <a:lnTo>
                    <a:pt x="1549" y="4813"/>
                  </a:lnTo>
                  <a:lnTo>
                    <a:pt x="1943" y="4813"/>
                  </a:lnTo>
                  <a:lnTo>
                    <a:pt x="1549" y="4813"/>
                  </a:lnTo>
                  <a:lnTo>
                    <a:pt x="1943" y="4813"/>
                  </a:lnTo>
                  <a:lnTo>
                    <a:pt x="2336" y="4813"/>
                  </a:lnTo>
                  <a:lnTo>
                    <a:pt x="2336" y="5194"/>
                  </a:lnTo>
                  <a:lnTo>
                    <a:pt x="2717" y="5194"/>
                  </a:lnTo>
                  <a:lnTo>
                    <a:pt x="2717" y="4813"/>
                  </a:lnTo>
                  <a:lnTo>
                    <a:pt x="2336" y="4813"/>
                  </a:lnTo>
                  <a:lnTo>
                    <a:pt x="2717" y="4813"/>
                  </a:lnTo>
                  <a:lnTo>
                    <a:pt x="3111" y="4813"/>
                  </a:lnTo>
                  <a:lnTo>
                    <a:pt x="3505" y="4813"/>
                  </a:lnTo>
                  <a:lnTo>
                    <a:pt x="3505" y="5194"/>
                  </a:lnTo>
                  <a:lnTo>
                    <a:pt x="3886" y="5194"/>
                  </a:lnTo>
                  <a:lnTo>
                    <a:pt x="4279" y="5194"/>
                  </a:lnTo>
                  <a:lnTo>
                    <a:pt x="4279" y="5575"/>
                  </a:lnTo>
                  <a:lnTo>
                    <a:pt x="4470" y="5575"/>
                  </a:lnTo>
                  <a:lnTo>
                    <a:pt x="4864" y="5969"/>
                  </a:lnTo>
                  <a:lnTo>
                    <a:pt x="5257" y="5969"/>
                  </a:lnTo>
                  <a:lnTo>
                    <a:pt x="5638" y="6350"/>
                  </a:lnTo>
                  <a:lnTo>
                    <a:pt x="6032" y="6350"/>
                  </a:lnTo>
                  <a:lnTo>
                    <a:pt x="6426" y="6350"/>
                  </a:lnTo>
                  <a:lnTo>
                    <a:pt x="6426" y="6731"/>
                  </a:lnTo>
                  <a:lnTo>
                    <a:pt x="6032" y="6731"/>
                  </a:lnTo>
                  <a:lnTo>
                    <a:pt x="4864" y="6350"/>
                  </a:lnTo>
                  <a:lnTo>
                    <a:pt x="4279" y="6350"/>
                  </a:lnTo>
                  <a:lnTo>
                    <a:pt x="3886" y="6350"/>
                  </a:lnTo>
                  <a:lnTo>
                    <a:pt x="3505" y="5969"/>
                  </a:lnTo>
                  <a:lnTo>
                    <a:pt x="3111" y="5575"/>
                  </a:lnTo>
                  <a:lnTo>
                    <a:pt x="3505" y="5575"/>
                  </a:lnTo>
                  <a:lnTo>
                    <a:pt x="3111" y="5575"/>
                  </a:lnTo>
                  <a:lnTo>
                    <a:pt x="2717" y="5575"/>
                  </a:lnTo>
                  <a:lnTo>
                    <a:pt x="3111" y="5575"/>
                  </a:lnTo>
                  <a:lnTo>
                    <a:pt x="2336" y="5575"/>
                  </a:lnTo>
                  <a:lnTo>
                    <a:pt x="2336" y="5194"/>
                  </a:lnTo>
                  <a:lnTo>
                    <a:pt x="1943" y="5194"/>
                  </a:lnTo>
                  <a:lnTo>
                    <a:pt x="1549" y="4813"/>
                  </a:lnTo>
                  <a:lnTo>
                    <a:pt x="1168" y="4419"/>
                  </a:lnTo>
                  <a:lnTo>
                    <a:pt x="1549" y="4419"/>
                  </a:lnTo>
                  <a:lnTo>
                    <a:pt x="1943" y="4419"/>
                  </a:lnTo>
                  <a:close/>
                </a:path>
                <a:path w="139700" h="68580">
                  <a:moveTo>
                    <a:pt x="117220" y="19608"/>
                  </a:moveTo>
                  <a:lnTo>
                    <a:pt x="117614" y="19608"/>
                  </a:lnTo>
                  <a:lnTo>
                    <a:pt x="117220" y="19608"/>
                  </a:lnTo>
                  <a:lnTo>
                    <a:pt x="117614" y="19608"/>
                  </a:lnTo>
                  <a:lnTo>
                    <a:pt x="118008" y="19608"/>
                  </a:lnTo>
                  <a:lnTo>
                    <a:pt x="118198" y="19608"/>
                  </a:lnTo>
                  <a:lnTo>
                    <a:pt x="118008" y="19608"/>
                  </a:lnTo>
                  <a:lnTo>
                    <a:pt x="118198" y="19608"/>
                  </a:lnTo>
                  <a:lnTo>
                    <a:pt x="118008" y="19608"/>
                  </a:lnTo>
                  <a:lnTo>
                    <a:pt x="118198" y="19608"/>
                  </a:lnTo>
                  <a:lnTo>
                    <a:pt x="118198" y="20002"/>
                  </a:lnTo>
                  <a:lnTo>
                    <a:pt x="118198" y="20383"/>
                  </a:lnTo>
                  <a:lnTo>
                    <a:pt x="118008" y="20383"/>
                  </a:lnTo>
                  <a:lnTo>
                    <a:pt x="117614" y="20764"/>
                  </a:lnTo>
                  <a:lnTo>
                    <a:pt x="117220" y="20764"/>
                  </a:lnTo>
                  <a:lnTo>
                    <a:pt x="117614" y="20764"/>
                  </a:lnTo>
                  <a:lnTo>
                    <a:pt x="117614" y="20383"/>
                  </a:lnTo>
                  <a:lnTo>
                    <a:pt x="117220" y="20383"/>
                  </a:lnTo>
                  <a:lnTo>
                    <a:pt x="117614" y="20383"/>
                  </a:lnTo>
                  <a:lnTo>
                    <a:pt x="117220" y="20383"/>
                  </a:lnTo>
                  <a:lnTo>
                    <a:pt x="117614" y="20383"/>
                  </a:lnTo>
                  <a:lnTo>
                    <a:pt x="118008" y="20383"/>
                  </a:lnTo>
                  <a:lnTo>
                    <a:pt x="117614" y="20383"/>
                  </a:lnTo>
                  <a:lnTo>
                    <a:pt x="117614" y="20002"/>
                  </a:lnTo>
                  <a:lnTo>
                    <a:pt x="117614" y="20383"/>
                  </a:lnTo>
                  <a:lnTo>
                    <a:pt x="117220" y="20383"/>
                  </a:lnTo>
                  <a:lnTo>
                    <a:pt x="116839" y="20383"/>
                  </a:lnTo>
                  <a:lnTo>
                    <a:pt x="115277" y="20383"/>
                  </a:lnTo>
                  <a:lnTo>
                    <a:pt x="115671" y="20383"/>
                  </a:lnTo>
                  <a:lnTo>
                    <a:pt x="114503" y="20383"/>
                  </a:lnTo>
                  <a:lnTo>
                    <a:pt x="114884" y="20383"/>
                  </a:lnTo>
                  <a:lnTo>
                    <a:pt x="114109" y="20383"/>
                  </a:lnTo>
                  <a:lnTo>
                    <a:pt x="114503" y="20383"/>
                  </a:lnTo>
                  <a:lnTo>
                    <a:pt x="113715" y="20383"/>
                  </a:lnTo>
                  <a:lnTo>
                    <a:pt x="113715" y="20002"/>
                  </a:lnTo>
                  <a:lnTo>
                    <a:pt x="114109" y="20002"/>
                  </a:lnTo>
                  <a:lnTo>
                    <a:pt x="113715" y="20002"/>
                  </a:lnTo>
                  <a:lnTo>
                    <a:pt x="113715" y="20383"/>
                  </a:lnTo>
                  <a:lnTo>
                    <a:pt x="114109" y="20383"/>
                  </a:lnTo>
                  <a:lnTo>
                    <a:pt x="114109" y="20002"/>
                  </a:lnTo>
                  <a:lnTo>
                    <a:pt x="114503" y="20002"/>
                  </a:lnTo>
                  <a:lnTo>
                    <a:pt x="114884" y="20002"/>
                  </a:lnTo>
                  <a:lnTo>
                    <a:pt x="114503" y="20002"/>
                  </a:lnTo>
                  <a:lnTo>
                    <a:pt x="114884" y="20002"/>
                  </a:lnTo>
                  <a:lnTo>
                    <a:pt x="115277" y="20002"/>
                  </a:lnTo>
                  <a:lnTo>
                    <a:pt x="114884" y="20002"/>
                  </a:lnTo>
                  <a:lnTo>
                    <a:pt x="116052" y="20002"/>
                  </a:lnTo>
                  <a:lnTo>
                    <a:pt x="115671" y="20002"/>
                  </a:lnTo>
                  <a:lnTo>
                    <a:pt x="116446" y="20002"/>
                  </a:lnTo>
                  <a:lnTo>
                    <a:pt x="116052" y="20002"/>
                  </a:lnTo>
                  <a:lnTo>
                    <a:pt x="116446" y="20002"/>
                  </a:lnTo>
                  <a:lnTo>
                    <a:pt x="116052" y="20002"/>
                  </a:lnTo>
                  <a:lnTo>
                    <a:pt x="116052" y="19608"/>
                  </a:lnTo>
                  <a:lnTo>
                    <a:pt x="116446" y="19608"/>
                  </a:lnTo>
                  <a:lnTo>
                    <a:pt x="116446" y="20002"/>
                  </a:lnTo>
                  <a:lnTo>
                    <a:pt x="116839" y="20002"/>
                  </a:lnTo>
                  <a:lnTo>
                    <a:pt x="116839" y="19608"/>
                  </a:lnTo>
                  <a:lnTo>
                    <a:pt x="116839" y="20002"/>
                  </a:lnTo>
                  <a:lnTo>
                    <a:pt x="116839" y="19608"/>
                  </a:lnTo>
                  <a:lnTo>
                    <a:pt x="116446" y="19608"/>
                  </a:lnTo>
                  <a:lnTo>
                    <a:pt x="117220" y="19608"/>
                  </a:lnTo>
                  <a:lnTo>
                    <a:pt x="116839" y="19608"/>
                  </a:lnTo>
                  <a:lnTo>
                    <a:pt x="117220" y="19608"/>
                  </a:lnTo>
                  <a:lnTo>
                    <a:pt x="116839" y="19608"/>
                  </a:lnTo>
                  <a:lnTo>
                    <a:pt x="117614" y="19608"/>
                  </a:lnTo>
                  <a:lnTo>
                    <a:pt x="117220" y="19608"/>
                  </a:lnTo>
                  <a:close/>
                </a:path>
                <a:path w="139700" h="68580">
                  <a:moveTo>
                    <a:pt x="49453" y="29222"/>
                  </a:moveTo>
                  <a:lnTo>
                    <a:pt x="49847" y="29616"/>
                  </a:lnTo>
                  <a:lnTo>
                    <a:pt x="49453" y="29616"/>
                  </a:lnTo>
                  <a:lnTo>
                    <a:pt x="49072" y="29616"/>
                  </a:lnTo>
                  <a:lnTo>
                    <a:pt x="49453" y="29616"/>
                  </a:lnTo>
                  <a:lnTo>
                    <a:pt x="49847" y="29997"/>
                  </a:lnTo>
                  <a:lnTo>
                    <a:pt x="49847" y="29616"/>
                  </a:lnTo>
                  <a:lnTo>
                    <a:pt x="49847" y="29997"/>
                  </a:lnTo>
                  <a:lnTo>
                    <a:pt x="49453" y="29997"/>
                  </a:lnTo>
                  <a:lnTo>
                    <a:pt x="49453" y="30378"/>
                  </a:lnTo>
                  <a:lnTo>
                    <a:pt x="48285" y="30378"/>
                  </a:lnTo>
                  <a:lnTo>
                    <a:pt x="48679" y="30378"/>
                  </a:lnTo>
                  <a:lnTo>
                    <a:pt x="47904" y="30378"/>
                  </a:lnTo>
                  <a:lnTo>
                    <a:pt x="47904" y="29997"/>
                  </a:lnTo>
                  <a:lnTo>
                    <a:pt x="47510" y="29997"/>
                  </a:lnTo>
                  <a:lnTo>
                    <a:pt x="47904" y="29997"/>
                  </a:lnTo>
                  <a:lnTo>
                    <a:pt x="47904" y="30378"/>
                  </a:lnTo>
                  <a:lnTo>
                    <a:pt x="47510" y="29997"/>
                  </a:lnTo>
                  <a:lnTo>
                    <a:pt x="47904" y="29616"/>
                  </a:lnTo>
                  <a:lnTo>
                    <a:pt x="48285" y="29222"/>
                  </a:lnTo>
                  <a:lnTo>
                    <a:pt x="48679" y="29222"/>
                  </a:lnTo>
                  <a:lnTo>
                    <a:pt x="49072" y="29222"/>
                  </a:lnTo>
                  <a:lnTo>
                    <a:pt x="49453" y="29222"/>
                  </a:lnTo>
                  <a:close/>
                </a:path>
                <a:path w="139700" h="68580">
                  <a:moveTo>
                    <a:pt x="76326" y="31534"/>
                  </a:moveTo>
                  <a:lnTo>
                    <a:pt x="75945" y="31534"/>
                  </a:lnTo>
                  <a:lnTo>
                    <a:pt x="75945" y="31724"/>
                  </a:lnTo>
                  <a:lnTo>
                    <a:pt x="75552" y="31724"/>
                  </a:lnTo>
                  <a:lnTo>
                    <a:pt x="75552" y="32118"/>
                  </a:lnTo>
                  <a:lnTo>
                    <a:pt x="75361" y="32118"/>
                  </a:lnTo>
                  <a:lnTo>
                    <a:pt x="75552" y="32118"/>
                  </a:lnTo>
                  <a:lnTo>
                    <a:pt x="75552" y="31724"/>
                  </a:lnTo>
                  <a:lnTo>
                    <a:pt x="75361" y="31724"/>
                  </a:lnTo>
                  <a:lnTo>
                    <a:pt x="75361" y="32118"/>
                  </a:lnTo>
                  <a:lnTo>
                    <a:pt x="74968" y="32118"/>
                  </a:lnTo>
                  <a:lnTo>
                    <a:pt x="74968" y="32499"/>
                  </a:lnTo>
                  <a:lnTo>
                    <a:pt x="74968" y="32118"/>
                  </a:lnTo>
                  <a:lnTo>
                    <a:pt x="75361" y="32118"/>
                  </a:lnTo>
                  <a:lnTo>
                    <a:pt x="74968" y="32118"/>
                  </a:lnTo>
                  <a:lnTo>
                    <a:pt x="74968" y="32499"/>
                  </a:lnTo>
                  <a:lnTo>
                    <a:pt x="74574" y="32499"/>
                  </a:lnTo>
                  <a:lnTo>
                    <a:pt x="74193" y="32499"/>
                  </a:lnTo>
                  <a:lnTo>
                    <a:pt x="73799" y="32499"/>
                  </a:lnTo>
                  <a:lnTo>
                    <a:pt x="73799" y="32880"/>
                  </a:lnTo>
                  <a:lnTo>
                    <a:pt x="73405" y="32880"/>
                  </a:lnTo>
                  <a:lnTo>
                    <a:pt x="73024" y="32880"/>
                  </a:lnTo>
                  <a:lnTo>
                    <a:pt x="73024" y="33274"/>
                  </a:lnTo>
                  <a:lnTo>
                    <a:pt x="72631" y="33274"/>
                  </a:lnTo>
                  <a:lnTo>
                    <a:pt x="73024" y="33274"/>
                  </a:lnTo>
                  <a:lnTo>
                    <a:pt x="73024" y="32880"/>
                  </a:lnTo>
                  <a:lnTo>
                    <a:pt x="73405" y="32880"/>
                  </a:lnTo>
                  <a:lnTo>
                    <a:pt x="73405" y="32499"/>
                  </a:lnTo>
                  <a:lnTo>
                    <a:pt x="73799" y="32499"/>
                  </a:lnTo>
                  <a:lnTo>
                    <a:pt x="74193" y="32499"/>
                  </a:lnTo>
                  <a:lnTo>
                    <a:pt x="74193" y="32118"/>
                  </a:lnTo>
                  <a:lnTo>
                    <a:pt x="74193" y="32499"/>
                  </a:lnTo>
                  <a:lnTo>
                    <a:pt x="74193" y="32118"/>
                  </a:lnTo>
                  <a:lnTo>
                    <a:pt x="73799" y="32118"/>
                  </a:lnTo>
                  <a:lnTo>
                    <a:pt x="73405" y="32118"/>
                  </a:lnTo>
                  <a:lnTo>
                    <a:pt x="73405" y="32499"/>
                  </a:lnTo>
                  <a:lnTo>
                    <a:pt x="73024" y="32499"/>
                  </a:lnTo>
                  <a:lnTo>
                    <a:pt x="72631" y="32499"/>
                  </a:lnTo>
                  <a:lnTo>
                    <a:pt x="72237" y="32499"/>
                  </a:lnTo>
                  <a:lnTo>
                    <a:pt x="71856" y="32499"/>
                  </a:lnTo>
                  <a:lnTo>
                    <a:pt x="72237" y="32499"/>
                  </a:lnTo>
                  <a:lnTo>
                    <a:pt x="71856" y="32499"/>
                  </a:lnTo>
                  <a:lnTo>
                    <a:pt x="71856" y="32118"/>
                  </a:lnTo>
                  <a:lnTo>
                    <a:pt x="71856" y="32499"/>
                  </a:lnTo>
                  <a:lnTo>
                    <a:pt x="71462" y="32499"/>
                  </a:lnTo>
                  <a:lnTo>
                    <a:pt x="71856" y="32499"/>
                  </a:lnTo>
                  <a:lnTo>
                    <a:pt x="71462" y="32499"/>
                  </a:lnTo>
                  <a:lnTo>
                    <a:pt x="71856" y="32118"/>
                  </a:lnTo>
                  <a:lnTo>
                    <a:pt x="72237" y="32118"/>
                  </a:lnTo>
                  <a:lnTo>
                    <a:pt x="72631" y="31724"/>
                  </a:lnTo>
                  <a:lnTo>
                    <a:pt x="73024" y="31724"/>
                  </a:lnTo>
                  <a:lnTo>
                    <a:pt x="73405" y="31724"/>
                  </a:lnTo>
                  <a:lnTo>
                    <a:pt x="73799" y="31724"/>
                  </a:lnTo>
                  <a:lnTo>
                    <a:pt x="74193" y="31724"/>
                  </a:lnTo>
                  <a:lnTo>
                    <a:pt x="74193" y="31534"/>
                  </a:lnTo>
                  <a:lnTo>
                    <a:pt x="74574" y="31534"/>
                  </a:lnTo>
                  <a:lnTo>
                    <a:pt x="74968" y="31153"/>
                  </a:lnTo>
                  <a:lnTo>
                    <a:pt x="75361" y="31153"/>
                  </a:lnTo>
                  <a:lnTo>
                    <a:pt x="75552" y="30772"/>
                  </a:lnTo>
                  <a:lnTo>
                    <a:pt x="75945" y="30772"/>
                  </a:lnTo>
                  <a:lnTo>
                    <a:pt x="75945" y="31153"/>
                  </a:lnTo>
                  <a:lnTo>
                    <a:pt x="76326" y="31153"/>
                  </a:lnTo>
                  <a:lnTo>
                    <a:pt x="76326" y="31534"/>
                  </a:lnTo>
                  <a:close/>
                </a:path>
                <a:path w="139700" h="68580">
                  <a:moveTo>
                    <a:pt x="137083" y="29997"/>
                  </a:moveTo>
                  <a:lnTo>
                    <a:pt x="137286" y="29997"/>
                  </a:lnTo>
                  <a:lnTo>
                    <a:pt x="137680" y="29997"/>
                  </a:lnTo>
                  <a:lnTo>
                    <a:pt x="138061" y="29997"/>
                  </a:lnTo>
                  <a:lnTo>
                    <a:pt x="138455" y="29997"/>
                  </a:lnTo>
                  <a:lnTo>
                    <a:pt x="138455" y="30378"/>
                  </a:lnTo>
                  <a:lnTo>
                    <a:pt x="138849" y="30378"/>
                  </a:lnTo>
                  <a:lnTo>
                    <a:pt x="138455" y="30378"/>
                  </a:lnTo>
                  <a:lnTo>
                    <a:pt x="138849" y="30378"/>
                  </a:lnTo>
                  <a:lnTo>
                    <a:pt x="138455" y="30378"/>
                  </a:lnTo>
                  <a:lnTo>
                    <a:pt x="138455" y="30772"/>
                  </a:lnTo>
                  <a:lnTo>
                    <a:pt x="138849" y="30772"/>
                  </a:lnTo>
                  <a:lnTo>
                    <a:pt x="138455" y="30772"/>
                  </a:lnTo>
                  <a:lnTo>
                    <a:pt x="138849" y="30772"/>
                  </a:lnTo>
                  <a:lnTo>
                    <a:pt x="139230" y="30772"/>
                  </a:lnTo>
                  <a:lnTo>
                    <a:pt x="139230" y="30378"/>
                  </a:lnTo>
                  <a:lnTo>
                    <a:pt x="139623" y="30772"/>
                  </a:lnTo>
                  <a:lnTo>
                    <a:pt x="139230" y="30772"/>
                  </a:lnTo>
                  <a:lnTo>
                    <a:pt x="138849" y="30772"/>
                  </a:lnTo>
                  <a:lnTo>
                    <a:pt x="138849" y="31153"/>
                  </a:lnTo>
                  <a:lnTo>
                    <a:pt x="139230" y="31153"/>
                  </a:lnTo>
                  <a:lnTo>
                    <a:pt x="139230" y="31534"/>
                  </a:lnTo>
                  <a:lnTo>
                    <a:pt x="138849" y="31534"/>
                  </a:lnTo>
                  <a:lnTo>
                    <a:pt x="138455" y="31534"/>
                  </a:lnTo>
                  <a:lnTo>
                    <a:pt x="138061" y="31534"/>
                  </a:lnTo>
                  <a:lnTo>
                    <a:pt x="138455" y="31534"/>
                  </a:lnTo>
                  <a:lnTo>
                    <a:pt x="138455" y="31153"/>
                  </a:lnTo>
                  <a:lnTo>
                    <a:pt x="138061" y="31153"/>
                  </a:lnTo>
                  <a:lnTo>
                    <a:pt x="137680" y="30772"/>
                  </a:lnTo>
                  <a:lnTo>
                    <a:pt x="137286" y="30772"/>
                  </a:lnTo>
                  <a:lnTo>
                    <a:pt x="137680" y="30772"/>
                  </a:lnTo>
                  <a:lnTo>
                    <a:pt x="137286" y="30772"/>
                  </a:lnTo>
                  <a:lnTo>
                    <a:pt x="137083" y="30772"/>
                  </a:lnTo>
                  <a:lnTo>
                    <a:pt x="136702" y="30772"/>
                  </a:lnTo>
                  <a:lnTo>
                    <a:pt x="137083" y="30772"/>
                  </a:lnTo>
                  <a:lnTo>
                    <a:pt x="136702" y="30772"/>
                  </a:lnTo>
                  <a:lnTo>
                    <a:pt x="136702" y="30378"/>
                  </a:lnTo>
                  <a:lnTo>
                    <a:pt x="137083" y="30378"/>
                  </a:lnTo>
                  <a:lnTo>
                    <a:pt x="136702" y="30378"/>
                  </a:lnTo>
                  <a:lnTo>
                    <a:pt x="136309" y="30378"/>
                  </a:lnTo>
                  <a:lnTo>
                    <a:pt x="136702" y="30378"/>
                  </a:lnTo>
                  <a:lnTo>
                    <a:pt x="137083" y="30378"/>
                  </a:lnTo>
                  <a:lnTo>
                    <a:pt x="136702" y="30378"/>
                  </a:lnTo>
                  <a:lnTo>
                    <a:pt x="136702" y="29997"/>
                  </a:lnTo>
                  <a:lnTo>
                    <a:pt x="137083" y="29997"/>
                  </a:lnTo>
                  <a:close/>
                </a:path>
                <a:path w="139700" h="68580">
                  <a:moveTo>
                    <a:pt x="73799" y="38455"/>
                  </a:moveTo>
                  <a:lnTo>
                    <a:pt x="73799" y="38836"/>
                  </a:lnTo>
                  <a:lnTo>
                    <a:pt x="74193" y="38836"/>
                  </a:lnTo>
                  <a:lnTo>
                    <a:pt x="74574" y="38836"/>
                  </a:lnTo>
                  <a:lnTo>
                    <a:pt x="74968" y="38836"/>
                  </a:lnTo>
                  <a:lnTo>
                    <a:pt x="74574" y="38836"/>
                  </a:lnTo>
                  <a:lnTo>
                    <a:pt x="74968" y="38836"/>
                  </a:lnTo>
                  <a:lnTo>
                    <a:pt x="74574" y="38836"/>
                  </a:lnTo>
                  <a:lnTo>
                    <a:pt x="74574" y="39230"/>
                  </a:lnTo>
                  <a:lnTo>
                    <a:pt x="74968" y="39230"/>
                  </a:lnTo>
                  <a:lnTo>
                    <a:pt x="74968" y="38836"/>
                  </a:lnTo>
                  <a:lnTo>
                    <a:pt x="75361" y="38836"/>
                  </a:lnTo>
                  <a:lnTo>
                    <a:pt x="74968" y="38836"/>
                  </a:lnTo>
                  <a:lnTo>
                    <a:pt x="75361" y="38455"/>
                  </a:lnTo>
                  <a:lnTo>
                    <a:pt x="75552" y="38455"/>
                  </a:lnTo>
                  <a:lnTo>
                    <a:pt x="75945" y="38455"/>
                  </a:lnTo>
                  <a:lnTo>
                    <a:pt x="75945" y="38836"/>
                  </a:lnTo>
                  <a:lnTo>
                    <a:pt x="75552" y="38836"/>
                  </a:lnTo>
                  <a:lnTo>
                    <a:pt x="75552" y="39230"/>
                  </a:lnTo>
                  <a:lnTo>
                    <a:pt x="75945" y="39230"/>
                  </a:lnTo>
                  <a:lnTo>
                    <a:pt x="75945" y="39611"/>
                  </a:lnTo>
                  <a:lnTo>
                    <a:pt x="75945" y="39230"/>
                  </a:lnTo>
                  <a:lnTo>
                    <a:pt x="75552" y="39230"/>
                  </a:lnTo>
                  <a:lnTo>
                    <a:pt x="75361" y="39230"/>
                  </a:lnTo>
                  <a:lnTo>
                    <a:pt x="74968" y="39230"/>
                  </a:lnTo>
                  <a:lnTo>
                    <a:pt x="75361" y="39230"/>
                  </a:lnTo>
                  <a:lnTo>
                    <a:pt x="75361" y="39611"/>
                  </a:lnTo>
                  <a:lnTo>
                    <a:pt x="75361" y="39230"/>
                  </a:lnTo>
                  <a:lnTo>
                    <a:pt x="75361" y="39611"/>
                  </a:lnTo>
                  <a:lnTo>
                    <a:pt x="75552" y="39611"/>
                  </a:lnTo>
                  <a:lnTo>
                    <a:pt x="75945" y="39611"/>
                  </a:lnTo>
                  <a:lnTo>
                    <a:pt x="75945" y="39992"/>
                  </a:lnTo>
                  <a:lnTo>
                    <a:pt x="75552" y="39992"/>
                  </a:lnTo>
                  <a:lnTo>
                    <a:pt x="75552" y="40386"/>
                  </a:lnTo>
                  <a:lnTo>
                    <a:pt x="75945" y="40386"/>
                  </a:lnTo>
                  <a:lnTo>
                    <a:pt x="75552" y="40386"/>
                  </a:lnTo>
                  <a:lnTo>
                    <a:pt x="75552" y="39992"/>
                  </a:lnTo>
                  <a:lnTo>
                    <a:pt x="72631" y="39992"/>
                  </a:lnTo>
                  <a:lnTo>
                    <a:pt x="72631" y="39611"/>
                  </a:lnTo>
                  <a:lnTo>
                    <a:pt x="73024" y="39992"/>
                  </a:lnTo>
                  <a:lnTo>
                    <a:pt x="73024" y="39611"/>
                  </a:lnTo>
                  <a:lnTo>
                    <a:pt x="72631" y="39611"/>
                  </a:lnTo>
                  <a:lnTo>
                    <a:pt x="72237" y="39611"/>
                  </a:lnTo>
                  <a:lnTo>
                    <a:pt x="72237" y="39230"/>
                  </a:lnTo>
                  <a:lnTo>
                    <a:pt x="72237" y="39611"/>
                  </a:lnTo>
                  <a:lnTo>
                    <a:pt x="71856" y="39611"/>
                  </a:lnTo>
                  <a:lnTo>
                    <a:pt x="71856" y="39230"/>
                  </a:lnTo>
                  <a:lnTo>
                    <a:pt x="71462" y="39230"/>
                  </a:lnTo>
                  <a:lnTo>
                    <a:pt x="71462" y="38836"/>
                  </a:lnTo>
                  <a:lnTo>
                    <a:pt x="71856" y="38836"/>
                  </a:lnTo>
                  <a:lnTo>
                    <a:pt x="72237" y="38836"/>
                  </a:lnTo>
                  <a:lnTo>
                    <a:pt x="72631" y="38836"/>
                  </a:lnTo>
                  <a:lnTo>
                    <a:pt x="72631" y="39230"/>
                  </a:lnTo>
                  <a:lnTo>
                    <a:pt x="72237" y="39230"/>
                  </a:lnTo>
                  <a:lnTo>
                    <a:pt x="72631" y="39230"/>
                  </a:lnTo>
                  <a:lnTo>
                    <a:pt x="72631" y="38836"/>
                  </a:lnTo>
                  <a:lnTo>
                    <a:pt x="73024" y="38836"/>
                  </a:lnTo>
                  <a:lnTo>
                    <a:pt x="73024" y="38455"/>
                  </a:lnTo>
                  <a:lnTo>
                    <a:pt x="73405" y="38455"/>
                  </a:lnTo>
                  <a:lnTo>
                    <a:pt x="73799" y="38455"/>
                  </a:lnTo>
                  <a:close/>
                </a:path>
                <a:path w="139700" h="68580">
                  <a:moveTo>
                    <a:pt x="19075" y="42494"/>
                  </a:moveTo>
                  <a:lnTo>
                    <a:pt x="18694" y="42494"/>
                  </a:lnTo>
                  <a:lnTo>
                    <a:pt x="18491" y="42887"/>
                  </a:lnTo>
                  <a:lnTo>
                    <a:pt x="18491" y="43268"/>
                  </a:lnTo>
                  <a:lnTo>
                    <a:pt x="18694" y="43268"/>
                  </a:lnTo>
                  <a:lnTo>
                    <a:pt x="18491" y="43268"/>
                  </a:lnTo>
                  <a:lnTo>
                    <a:pt x="18491" y="42887"/>
                  </a:lnTo>
                  <a:lnTo>
                    <a:pt x="18110" y="42887"/>
                  </a:lnTo>
                  <a:lnTo>
                    <a:pt x="18110" y="43268"/>
                  </a:lnTo>
                  <a:lnTo>
                    <a:pt x="18491" y="43268"/>
                  </a:lnTo>
                  <a:lnTo>
                    <a:pt x="18491" y="43649"/>
                  </a:lnTo>
                  <a:lnTo>
                    <a:pt x="18694" y="43649"/>
                  </a:lnTo>
                  <a:lnTo>
                    <a:pt x="18491" y="43268"/>
                  </a:lnTo>
                  <a:lnTo>
                    <a:pt x="18694" y="43268"/>
                  </a:lnTo>
                  <a:lnTo>
                    <a:pt x="18694" y="43649"/>
                  </a:lnTo>
                  <a:lnTo>
                    <a:pt x="18694" y="44030"/>
                  </a:lnTo>
                  <a:lnTo>
                    <a:pt x="19075" y="44030"/>
                  </a:lnTo>
                  <a:lnTo>
                    <a:pt x="19075" y="44424"/>
                  </a:lnTo>
                  <a:lnTo>
                    <a:pt x="18694" y="44424"/>
                  </a:lnTo>
                  <a:lnTo>
                    <a:pt x="18694" y="44805"/>
                  </a:lnTo>
                  <a:lnTo>
                    <a:pt x="18694" y="44424"/>
                  </a:lnTo>
                  <a:lnTo>
                    <a:pt x="19075" y="44424"/>
                  </a:lnTo>
                  <a:lnTo>
                    <a:pt x="18694" y="44424"/>
                  </a:lnTo>
                  <a:lnTo>
                    <a:pt x="18694" y="44030"/>
                  </a:lnTo>
                  <a:lnTo>
                    <a:pt x="18491" y="44030"/>
                  </a:lnTo>
                  <a:lnTo>
                    <a:pt x="18491" y="44424"/>
                  </a:lnTo>
                  <a:lnTo>
                    <a:pt x="18491" y="44030"/>
                  </a:lnTo>
                  <a:lnTo>
                    <a:pt x="18491" y="44424"/>
                  </a:lnTo>
                  <a:lnTo>
                    <a:pt x="18110" y="44424"/>
                  </a:lnTo>
                  <a:lnTo>
                    <a:pt x="18110" y="44030"/>
                  </a:lnTo>
                  <a:lnTo>
                    <a:pt x="18110" y="44424"/>
                  </a:lnTo>
                  <a:lnTo>
                    <a:pt x="18110" y="44805"/>
                  </a:lnTo>
                  <a:lnTo>
                    <a:pt x="17716" y="44805"/>
                  </a:lnTo>
                  <a:lnTo>
                    <a:pt x="18110" y="44805"/>
                  </a:lnTo>
                  <a:lnTo>
                    <a:pt x="18110" y="45186"/>
                  </a:lnTo>
                  <a:lnTo>
                    <a:pt x="17716" y="45186"/>
                  </a:lnTo>
                  <a:lnTo>
                    <a:pt x="17716" y="45567"/>
                  </a:lnTo>
                  <a:lnTo>
                    <a:pt x="17716" y="45770"/>
                  </a:lnTo>
                  <a:lnTo>
                    <a:pt x="17716" y="45567"/>
                  </a:lnTo>
                  <a:lnTo>
                    <a:pt x="17322" y="45567"/>
                  </a:lnTo>
                  <a:lnTo>
                    <a:pt x="17322" y="45186"/>
                  </a:lnTo>
                  <a:lnTo>
                    <a:pt x="17716" y="45186"/>
                  </a:lnTo>
                  <a:lnTo>
                    <a:pt x="17322" y="45186"/>
                  </a:lnTo>
                  <a:lnTo>
                    <a:pt x="17322" y="44805"/>
                  </a:lnTo>
                  <a:lnTo>
                    <a:pt x="17322" y="44424"/>
                  </a:lnTo>
                  <a:lnTo>
                    <a:pt x="16941" y="44424"/>
                  </a:lnTo>
                  <a:lnTo>
                    <a:pt x="17322" y="44424"/>
                  </a:lnTo>
                  <a:lnTo>
                    <a:pt x="16941" y="44424"/>
                  </a:lnTo>
                  <a:lnTo>
                    <a:pt x="16548" y="44424"/>
                  </a:lnTo>
                  <a:lnTo>
                    <a:pt x="16941" y="44424"/>
                  </a:lnTo>
                  <a:lnTo>
                    <a:pt x="16548" y="44424"/>
                  </a:lnTo>
                  <a:lnTo>
                    <a:pt x="16548" y="44805"/>
                  </a:lnTo>
                  <a:lnTo>
                    <a:pt x="16941" y="44805"/>
                  </a:lnTo>
                  <a:lnTo>
                    <a:pt x="16548" y="44805"/>
                  </a:lnTo>
                  <a:lnTo>
                    <a:pt x="16548" y="44424"/>
                  </a:lnTo>
                  <a:lnTo>
                    <a:pt x="16154" y="44424"/>
                  </a:lnTo>
                  <a:lnTo>
                    <a:pt x="16548" y="44424"/>
                  </a:lnTo>
                  <a:lnTo>
                    <a:pt x="16154" y="44030"/>
                  </a:lnTo>
                  <a:lnTo>
                    <a:pt x="16548" y="44030"/>
                  </a:lnTo>
                  <a:lnTo>
                    <a:pt x="16548" y="43649"/>
                  </a:lnTo>
                  <a:lnTo>
                    <a:pt x="16154" y="43649"/>
                  </a:lnTo>
                  <a:lnTo>
                    <a:pt x="16154" y="44030"/>
                  </a:lnTo>
                  <a:lnTo>
                    <a:pt x="16154" y="44424"/>
                  </a:lnTo>
                  <a:lnTo>
                    <a:pt x="16154" y="44805"/>
                  </a:lnTo>
                  <a:lnTo>
                    <a:pt x="16548" y="45186"/>
                  </a:lnTo>
                  <a:lnTo>
                    <a:pt x="16548" y="45567"/>
                  </a:lnTo>
                  <a:lnTo>
                    <a:pt x="17322" y="45567"/>
                  </a:lnTo>
                  <a:lnTo>
                    <a:pt x="17322" y="45770"/>
                  </a:lnTo>
                  <a:lnTo>
                    <a:pt x="16941" y="45770"/>
                  </a:lnTo>
                  <a:lnTo>
                    <a:pt x="16941" y="45567"/>
                  </a:lnTo>
                  <a:lnTo>
                    <a:pt x="16548" y="45567"/>
                  </a:lnTo>
                  <a:lnTo>
                    <a:pt x="16548" y="45186"/>
                  </a:lnTo>
                  <a:lnTo>
                    <a:pt x="16154" y="44805"/>
                  </a:lnTo>
                  <a:lnTo>
                    <a:pt x="16154" y="44424"/>
                  </a:lnTo>
                  <a:lnTo>
                    <a:pt x="16154" y="44030"/>
                  </a:lnTo>
                  <a:lnTo>
                    <a:pt x="16154" y="43649"/>
                  </a:lnTo>
                  <a:lnTo>
                    <a:pt x="16548" y="43268"/>
                  </a:lnTo>
                  <a:lnTo>
                    <a:pt x="16941" y="42887"/>
                  </a:lnTo>
                  <a:lnTo>
                    <a:pt x="17322" y="42887"/>
                  </a:lnTo>
                  <a:lnTo>
                    <a:pt x="16941" y="42887"/>
                  </a:lnTo>
                  <a:lnTo>
                    <a:pt x="16941" y="43268"/>
                  </a:lnTo>
                  <a:lnTo>
                    <a:pt x="16548" y="43268"/>
                  </a:lnTo>
                  <a:lnTo>
                    <a:pt x="16941" y="43268"/>
                  </a:lnTo>
                  <a:lnTo>
                    <a:pt x="16941" y="43649"/>
                  </a:lnTo>
                  <a:lnTo>
                    <a:pt x="17322" y="43649"/>
                  </a:lnTo>
                  <a:lnTo>
                    <a:pt x="17716" y="43649"/>
                  </a:lnTo>
                  <a:lnTo>
                    <a:pt x="17716" y="43268"/>
                  </a:lnTo>
                  <a:lnTo>
                    <a:pt x="17322" y="42887"/>
                  </a:lnTo>
                  <a:lnTo>
                    <a:pt x="17716" y="43268"/>
                  </a:lnTo>
                  <a:lnTo>
                    <a:pt x="18110" y="43268"/>
                  </a:lnTo>
                  <a:lnTo>
                    <a:pt x="18110" y="42887"/>
                  </a:lnTo>
                  <a:lnTo>
                    <a:pt x="18491" y="42887"/>
                  </a:lnTo>
                  <a:lnTo>
                    <a:pt x="18491" y="42494"/>
                  </a:lnTo>
                  <a:lnTo>
                    <a:pt x="18110" y="42494"/>
                  </a:lnTo>
                  <a:lnTo>
                    <a:pt x="17716" y="42494"/>
                  </a:lnTo>
                  <a:lnTo>
                    <a:pt x="17716" y="42887"/>
                  </a:lnTo>
                  <a:lnTo>
                    <a:pt x="17322" y="42887"/>
                  </a:lnTo>
                  <a:lnTo>
                    <a:pt x="17716" y="42494"/>
                  </a:lnTo>
                  <a:lnTo>
                    <a:pt x="18110" y="42494"/>
                  </a:lnTo>
                  <a:lnTo>
                    <a:pt x="18491" y="42494"/>
                  </a:lnTo>
                  <a:lnTo>
                    <a:pt x="18694" y="42494"/>
                  </a:lnTo>
                  <a:lnTo>
                    <a:pt x="19075" y="42494"/>
                  </a:lnTo>
                  <a:close/>
                </a:path>
                <a:path w="139700" h="68580">
                  <a:moveTo>
                    <a:pt x="37769" y="49606"/>
                  </a:moveTo>
                  <a:lnTo>
                    <a:pt x="37769" y="49999"/>
                  </a:lnTo>
                  <a:lnTo>
                    <a:pt x="38163" y="49999"/>
                  </a:lnTo>
                  <a:lnTo>
                    <a:pt x="38163" y="50380"/>
                  </a:lnTo>
                  <a:lnTo>
                    <a:pt x="37769" y="50380"/>
                  </a:lnTo>
                  <a:lnTo>
                    <a:pt x="37769" y="50571"/>
                  </a:lnTo>
                  <a:lnTo>
                    <a:pt x="37769" y="50380"/>
                  </a:lnTo>
                  <a:lnTo>
                    <a:pt x="37769" y="50571"/>
                  </a:lnTo>
                  <a:lnTo>
                    <a:pt x="37579" y="50571"/>
                  </a:lnTo>
                  <a:lnTo>
                    <a:pt x="37579" y="50380"/>
                  </a:lnTo>
                  <a:lnTo>
                    <a:pt x="37579" y="50571"/>
                  </a:lnTo>
                  <a:lnTo>
                    <a:pt x="37185" y="50571"/>
                  </a:lnTo>
                  <a:lnTo>
                    <a:pt x="37185" y="50380"/>
                  </a:lnTo>
                  <a:lnTo>
                    <a:pt x="36804" y="50380"/>
                  </a:lnTo>
                  <a:lnTo>
                    <a:pt x="37185" y="50380"/>
                  </a:lnTo>
                  <a:lnTo>
                    <a:pt x="36804" y="50380"/>
                  </a:lnTo>
                  <a:lnTo>
                    <a:pt x="36804" y="49999"/>
                  </a:lnTo>
                  <a:lnTo>
                    <a:pt x="36804" y="50380"/>
                  </a:lnTo>
                  <a:lnTo>
                    <a:pt x="36410" y="50380"/>
                  </a:lnTo>
                  <a:lnTo>
                    <a:pt x="36804" y="50571"/>
                  </a:lnTo>
                  <a:lnTo>
                    <a:pt x="36804" y="50952"/>
                  </a:lnTo>
                  <a:lnTo>
                    <a:pt x="37185" y="50952"/>
                  </a:lnTo>
                  <a:lnTo>
                    <a:pt x="37185" y="50571"/>
                  </a:lnTo>
                  <a:lnTo>
                    <a:pt x="37579" y="50571"/>
                  </a:lnTo>
                  <a:lnTo>
                    <a:pt x="37579" y="50952"/>
                  </a:lnTo>
                  <a:lnTo>
                    <a:pt x="37185" y="50952"/>
                  </a:lnTo>
                  <a:lnTo>
                    <a:pt x="36804" y="50952"/>
                  </a:lnTo>
                  <a:lnTo>
                    <a:pt x="36410" y="50952"/>
                  </a:lnTo>
                  <a:lnTo>
                    <a:pt x="36017" y="50952"/>
                  </a:lnTo>
                  <a:lnTo>
                    <a:pt x="36017" y="50571"/>
                  </a:lnTo>
                  <a:lnTo>
                    <a:pt x="34848" y="50571"/>
                  </a:lnTo>
                  <a:lnTo>
                    <a:pt x="35242" y="50571"/>
                  </a:lnTo>
                  <a:lnTo>
                    <a:pt x="34467" y="50571"/>
                  </a:lnTo>
                  <a:lnTo>
                    <a:pt x="34467" y="50380"/>
                  </a:lnTo>
                  <a:lnTo>
                    <a:pt x="34467" y="49999"/>
                  </a:lnTo>
                  <a:lnTo>
                    <a:pt x="34848" y="49999"/>
                  </a:lnTo>
                  <a:lnTo>
                    <a:pt x="35242" y="49999"/>
                  </a:lnTo>
                  <a:lnTo>
                    <a:pt x="35242" y="50380"/>
                  </a:lnTo>
                  <a:lnTo>
                    <a:pt x="35636" y="50380"/>
                  </a:lnTo>
                  <a:lnTo>
                    <a:pt x="36017" y="50380"/>
                  </a:lnTo>
                  <a:lnTo>
                    <a:pt x="36017" y="49999"/>
                  </a:lnTo>
                  <a:lnTo>
                    <a:pt x="35636" y="49999"/>
                  </a:lnTo>
                  <a:lnTo>
                    <a:pt x="36017" y="49999"/>
                  </a:lnTo>
                  <a:lnTo>
                    <a:pt x="35636" y="49999"/>
                  </a:lnTo>
                  <a:lnTo>
                    <a:pt x="35636" y="49606"/>
                  </a:lnTo>
                  <a:lnTo>
                    <a:pt x="36017" y="49606"/>
                  </a:lnTo>
                  <a:lnTo>
                    <a:pt x="35636" y="49606"/>
                  </a:lnTo>
                  <a:lnTo>
                    <a:pt x="36017" y="49606"/>
                  </a:lnTo>
                  <a:lnTo>
                    <a:pt x="36410" y="49606"/>
                  </a:lnTo>
                  <a:lnTo>
                    <a:pt x="36017" y="49606"/>
                  </a:lnTo>
                  <a:lnTo>
                    <a:pt x="36017" y="49999"/>
                  </a:lnTo>
                  <a:lnTo>
                    <a:pt x="36410" y="49999"/>
                  </a:lnTo>
                  <a:lnTo>
                    <a:pt x="36410" y="49606"/>
                  </a:lnTo>
                  <a:lnTo>
                    <a:pt x="36804" y="49606"/>
                  </a:lnTo>
                  <a:lnTo>
                    <a:pt x="37185" y="49606"/>
                  </a:lnTo>
                  <a:lnTo>
                    <a:pt x="37579" y="49606"/>
                  </a:lnTo>
                  <a:lnTo>
                    <a:pt x="37769" y="49606"/>
                  </a:lnTo>
                  <a:close/>
                </a:path>
                <a:path w="139700" h="68580">
                  <a:moveTo>
                    <a:pt x="37185" y="58839"/>
                  </a:moveTo>
                  <a:lnTo>
                    <a:pt x="37579" y="58839"/>
                  </a:lnTo>
                  <a:lnTo>
                    <a:pt x="37769" y="58839"/>
                  </a:lnTo>
                  <a:lnTo>
                    <a:pt x="38163" y="58839"/>
                  </a:lnTo>
                  <a:lnTo>
                    <a:pt x="38557" y="59220"/>
                  </a:lnTo>
                  <a:lnTo>
                    <a:pt x="38163" y="59613"/>
                  </a:lnTo>
                  <a:lnTo>
                    <a:pt x="38557" y="59613"/>
                  </a:lnTo>
                  <a:lnTo>
                    <a:pt x="38163" y="59613"/>
                  </a:lnTo>
                  <a:lnTo>
                    <a:pt x="38163" y="59994"/>
                  </a:lnTo>
                  <a:lnTo>
                    <a:pt x="38163" y="60185"/>
                  </a:lnTo>
                  <a:lnTo>
                    <a:pt x="38163" y="60566"/>
                  </a:lnTo>
                  <a:lnTo>
                    <a:pt x="37769" y="60566"/>
                  </a:lnTo>
                  <a:lnTo>
                    <a:pt x="37579" y="60566"/>
                  </a:lnTo>
                  <a:lnTo>
                    <a:pt x="37579" y="60185"/>
                  </a:lnTo>
                  <a:lnTo>
                    <a:pt x="37579" y="59994"/>
                  </a:lnTo>
                  <a:lnTo>
                    <a:pt x="37579" y="59613"/>
                  </a:lnTo>
                  <a:lnTo>
                    <a:pt x="37579" y="59994"/>
                  </a:lnTo>
                  <a:lnTo>
                    <a:pt x="37579" y="59613"/>
                  </a:lnTo>
                  <a:lnTo>
                    <a:pt x="37185" y="59613"/>
                  </a:lnTo>
                  <a:lnTo>
                    <a:pt x="37185" y="59220"/>
                  </a:lnTo>
                  <a:lnTo>
                    <a:pt x="36804" y="59220"/>
                  </a:lnTo>
                  <a:lnTo>
                    <a:pt x="36804" y="58839"/>
                  </a:lnTo>
                  <a:lnTo>
                    <a:pt x="36410" y="58839"/>
                  </a:lnTo>
                  <a:lnTo>
                    <a:pt x="36804" y="58839"/>
                  </a:lnTo>
                  <a:lnTo>
                    <a:pt x="37185" y="58458"/>
                  </a:lnTo>
                  <a:lnTo>
                    <a:pt x="36804" y="58458"/>
                  </a:lnTo>
                  <a:lnTo>
                    <a:pt x="37185" y="58458"/>
                  </a:lnTo>
                  <a:lnTo>
                    <a:pt x="37185" y="58839"/>
                  </a:lnTo>
                  <a:close/>
                </a:path>
                <a:path w="139700" h="68580">
                  <a:moveTo>
                    <a:pt x="38938" y="59613"/>
                  </a:moveTo>
                  <a:lnTo>
                    <a:pt x="39331" y="59613"/>
                  </a:lnTo>
                  <a:lnTo>
                    <a:pt x="39331" y="59994"/>
                  </a:lnTo>
                  <a:lnTo>
                    <a:pt x="39331" y="60185"/>
                  </a:lnTo>
                  <a:lnTo>
                    <a:pt x="38938" y="60185"/>
                  </a:lnTo>
                  <a:lnTo>
                    <a:pt x="39331" y="60185"/>
                  </a:lnTo>
                  <a:lnTo>
                    <a:pt x="39725" y="60185"/>
                  </a:lnTo>
                  <a:lnTo>
                    <a:pt x="39725" y="60566"/>
                  </a:lnTo>
                  <a:lnTo>
                    <a:pt x="39331" y="60566"/>
                  </a:lnTo>
                  <a:lnTo>
                    <a:pt x="39331" y="60960"/>
                  </a:lnTo>
                  <a:lnTo>
                    <a:pt x="39725" y="60960"/>
                  </a:lnTo>
                  <a:lnTo>
                    <a:pt x="39331" y="60960"/>
                  </a:lnTo>
                  <a:lnTo>
                    <a:pt x="38938" y="60960"/>
                  </a:lnTo>
                  <a:lnTo>
                    <a:pt x="38938" y="61341"/>
                  </a:lnTo>
                  <a:lnTo>
                    <a:pt x="38557" y="61341"/>
                  </a:lnTo>
                  <a:lnTo>
                    <a:pt x="38557" y="61722"/>
                  </a:lnTo>
                  <a:lnTo>
                    <a:pt x="38163" y="61722"/>
                  </a:lnTo>
                  <a:lnTo>
                    <a:pt x="38163" y="61341"/>
                  </a:lnTo>
                  <a:lnTo>
                    <a:pt x="38557" y="61341"/>
                  </a:lnTo>
                  <a:lnTo>
                    <a:pt x="38557" y="60960"/>
                  </a:lnTo>
                  <a:lnTo>
                    <a:pt x="38938" y="60960"/>
                  </a:lnTo>
                  <a:lnTo>
                    <a:pt x="38938" y="60566"/>
                  </a:lnTo>
                  <a:lnTo>
                    <a:pt x="38557" y="60566"/>
                  </a:lnTo>
                  <a:lnTo>
                    <a:pt x="38938" y="60566"/>
                  </a:lnTo>
                  <a:lnTo>
                    <a:pt x="38938" y="60960"/>
                  </a:lnTo>
                  <a:lnTo>
                    <a:pt x="38557" y="60960"/>
                  </a:lnTo>
                  <a:lnTo>
                    <a:pt x="38163" y="60960"/>
                  </a:lnTo>
                  <a:lnTo>
                    <a:pt x="37769" y="60960"/>
                  </a:lnTo>
                  <a:lnTo>
                    <a:pt x="37769" y="60566"/>
                  </a:lnTo>
                  <a:lnTo>
                    <a:pt x="38163" y="60566"/>
                  </a:lnTo>
                  <a:lnTo>
                    <a:pt x="38163" y="60185"/>
                  </a:lnTo>
                  <a:lnTo>
                    <a:pt x="38163" y="59994"/>
                  </a:lnTo>
                  <a:lnTo>
                    <a:pt x="38163" y="59613"/>
                  </a:lnTo>
                  <a:lnTo>
                    <a:pt x="38557" y="59613"/>
                  </a:lnTo>
                  <a:lnTo>
                    <a:pt x="38557" y="59994"/>
                  </a:lnTo>
                  <a:lnTo>
                    <a:pt x="38938" y="59994"/>
                  </a:lnTo>
                  <a:lnTo>
                    <a:pt x="38557" y="59994"/>
                  </a:lnTo>
                  <a:lnTo>
                    <a:pt x="38557" y="60185"/>
                  </a:lnTo>
                  <a:lnTo>
                    <a:pt x="38557" y="60566"/>
                  </a:lnTo>
                  <a:lnTo>
                    <a:pt x="38557" y="60185"/>
                  </a:lnTo>
                  <a:lnTo>
                    <a:pt x="38557" y="59994"/>
                  </a:lnTo>
                  <a:lnTo>
                    <a:pt x="38938" y="59994"/>
                  </a:lnTo>
                  <a:lnTo>
                    <a:pt x="38557" y="59994"/>
                  </a:lnTo>
                  <a:lnTo>
                    <a:pt x="38557" y="59613"/>
                  </a:lnTo>
                  <a:lnTo>
                    <a:pt x="38163" y="59613"/>
                  </a:lnTo>
                  <a:lnTo>
                    <a:pt x="38557" y="59613"/>
                  </a:lnTo>
                  <a:lnTo>
                    <a:pt x="38557" y="59220"/>
                  </a:lnTo>
                  <a:lnTo>
                    <a:pt x="38938" y="59220"/>
                  </a:lnTo>
                  <a:lnTo>
                    <a:pt x="38938" y="59613"/>
                  </a:lnTo>
                  <a:close/>
                </a:path>
                <a:path w="139700" h="68580">
                  <a:moveTo>
                    <a:pt x="3111" y="64414"/>
                  </a:moveTo>
                  <a:lnTo>
                    <a:pt x="3111" y="64795"/>
                  </a:lnTo>
                  <a:lnTo>
                    <a:pt x="3505" y="64795"/>
                  </a:lnTo>
                  <a:lnTo>
                    <a:pt x="3505" y="64998"/>
                  </a:lnTo>
                  <a:lnTo>
                    <a:pt x="3886" y="65379"/>
                  </a:lnTo>
                  <a:lnTo>
                    <a:pt x="3886" y="65760"/>
                  </a:lnTo>
                  <a:lnTo>
                    <a:pt x="4279" y="66141"/>
                  </a:lnTo>
                  <a:lnTo>
                    <a:pt x="3886" y="66141"/>
                  </a:lnTo>
                  <a:lnTo>
                    <a:pt x="3886" y="66535"/>
                  </a:lnTo>
                  <a:lnTo>
                    <a:pt x="4279" y="66535"/>
                  </a:lnTo>
                  <a:lnTo>
                    <a:pt x="3886" y="66535"/>
                  </a:lnTo>
                  <a:lnTo>
                    <a:pt x="3886" y="66916"/>
                  </a:lnTo>
                  <a:lnTo>
                    <a:pt x="3886" y="67297"/>
                  </a:lnTo>
                  <a:lnTo>
                    <a:pt x="3886" y="67691"/>
                  </a:lnTo>
                  <a:lnTo>
                    <a:pt x="3886" y="68072"/>
                  </a:lnTo>
                  <a:lnTo>
                    <a:pt x="4279" y="68072"/>
                  </a:lnTo>
                  <a:lnTo>
                    <a:pt x="3886" y="68072"/>
                  </a:lnTo>
                  <a:lnTo>
                    <a:pt x="3886" y="68453"/>
                  </a:lnTo>
                  <a:lnTo>
                    <a:pt x="3505" y="68072"/>
                  </a:lnTo>
                  <a:lnTo>
                    <a:pt x="3111" y="68453"/>
                  </a:lnTo>
                  <a:lnTo>
                    <a:pt x="2717" y="68072"/>
                  </a:lnTo>
                  <a:lnTo>
                    <a:pt x="2336" y="68072"/>
                  </a:lnTo>
                  <a:lnTo>
                    <a:pt x="1549" y="68072"/>
                  </a:lnTo>
                  <a:lnTo>
                    <a:pt x="1549" y="67691"/>
                  </a:lnTo>
                  <a:lnTo>
                    <a:pt x="1168" y="67691"/>
                  </a:lnTo>
                  <a:lnTo>
                    <a:pt x="774" y="67691"/>
                  </a:lnTo>
                  <a:lnTo>
                    <a:pt x="1168" y="67297"/>
                  </a:lnTo>
                  <a:lnTo>
                    <a:pt x="774" y="67297"/>
                  </a:lnTo>
                  <a:lnTo>
                    <a:pt x="380" y="67297"/>
                  </a:lnTo>
                  <a:lnTo>
                    <a:pt x="380" y="66916"/>
                  </a:lnTo>
                  <a:lnTo>
                    <a:pt x="0" y="66916"/>
                  </a:lnTo>
                  <a:lnTo>
                    <a:pt x="0" y="66535"/>
                  </a:lnTo>
                  <a:lnTo>
                    <a:pt x="0" y="66916"/>
                  </a:lnTo>
                  <a:lnTo>
                    <a:pt x="0" y="66535"/>
                  </a:lnTo>
                  <a:lnTo>
                    <a:pt x="0" y="66141"/>
                  </a:lnTo>
                  <a:lnTo>
                    <a:pt x="380" y="66141"/>
                  </a:lnTo>
                  <a:lnTo>
                    <a:pt x="380" y="65760"/>
                  </a:lnTo>
                  <a:lnTo>
                    <a:pt x="774" y="65760"/>
                  </a:lnTo>
                  <a:lnTo>
                    <a:pt x="1168" y="65379"/>
                  </a:lnTo>
                  <a:lnTo>
                    <a:pt x="1549" y="65379"/>
                  </a:lnTo>
                  <a:lnTo>
                    <a:pt x="1943" y="64998"/>
                  </a:lnTo>
                  <a:lnTo>
                    <a:pt x="2336" y="64414"/>
                  </a:lnTo>
                  <a:lnTo>
                    <a:pt x="2717" y="64414"/>
                  </a:lnTo>
                  <a:lnTo>
                    <a:pt x="3111" y="6441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4308897" y="1916925"/>
              <a:ext cx="152400" cy="332740"/>
            </a:xfrm>
            <a:custGeom>
              <a:avLst/>
              <a:gdLst/>
              <a:ahLst/>
              <a:cxnLst/>
              <a:rect l="l" t="t" r="r" b="b"/>
              <a:pathLst>
                <a:path w="152400" h="332739">
                  <a:moveTo>
                    <a:pt x="58800" y="330873"/>
                  </a:moveTo>
                  <a:lnTo>
                    <a:pt x="51600" y="330873"/>
                  </a:lnTo>
                  <a:lnTo>
                    <a:pt x="51993" y="332143"/>
                  </a:lnTo>
                  <a:lnTo>
                    <a:pt x="58800" y="332143"/>
                  </a:lnTo>
                  <a:lnTo>
                    <a:pt x="58800" y="330873"/>
                  </a:lnTo>
                  <a:close/>
                </a:path>
                <a:path w="152400" h="332739">
                  <a:moveTo>
                    <a:pt x="45377" y="329603"/>
                  </a:moveTo>
                  <a:lnTo>
                    <a:pt x="44589" y="329603"/>
                  </a:lnTo>
                  <a:lnTo>
                    <a:pt x="44589" y="330873"/>
                  </a:lnTo>
                  <a:lnTo>
                    <a:pt x="45377" y="330873"/>
                  </a:lnTo>
                  <a:lnTo>
                    <a:pt x="45377" y="329603"/>
                  </a:lnTo>
                  <a:close/>
                </a:path>
                <a:path w="152400" h="332739">
                  <a:moveTo>
                    <a:pt x="60172" y="329603"/>
                  </a:moveTo>
                  <a:lnTo>
                    <a:pt x="46342" y="329603"/>
                  </a:lnTo>
                  <a:lnTo>
                    <a:pt x="46735" y="330873"/>
                  </a:lnTo>
                  <a:lnTo>
                    <a:pt x="60172" y="330873"/>
                  </a:lnTo>
                  <a:lnTo>
                    <a:pt x="60172" y="329603"/>
                  </a:lnTo>
                  <a:close/>
                </a:path>
                <a:path w="152400" h="332739">
                  <a:moveTo>
                    <a:pt x="61340" y="328333"/>
                  </a:moveTo>
                  <a:lnTo>
                    <a:pt x="44208" y="328333"/>
                  </a:lnTo>
                  <a:lnTo>
                    <a:pt x="44208" y="329603"/>
                  </a:lnTo>
                  <a:lnTo>
                    <a:pt x="61340" y="329603"/>
                  </a:lnTo>
                  <a:lnTo>
                    <a:pt x="61340" y="328333"/>
                  </a:lnTo>
                  <a:close/>
                </a:path>
                <a:path w="152400" h="332739">
                  <a:moveTo>
                    <a:pt x="62903" y="327063"/>
                  </a:moveTo>
                  <a:lnTo>
                    <a:pt x="43040" y="327063"/>
                  </a:lnTo>
                  <a:lnTo>
                    <a:pt x="43040" y="328333"/>
                  </a:lnTo>
                  <a:lnTo>
                    <a:pt x="62509" y="328333"/>
                  </a:lnTo>
                  <a:lnTo>
                    <a:pt x="62903" y="327063"/>
                  </a:lnTo>
                  <a:close/>
                </a:path>
                <a:path w="152400" h="332739">
                  <a:moveTo>
                    <a:pt x="64071" y="325793"/>
                  </a:moveTo>
                  <a:lnTo>
                    <a:pt x="42252" y="325793"/>
                  </a:lnTo>
                  <a:lnTo>
                    <a:pt x="42252" y="327063"/>
                  </a:lnTo>
                  <a:lnTo>
                    <a:pt x="64071" y="327063"/>
                  </a:lnTo>
                  <a:lnTo>
                    <a:pt x="64071" y="325793"/>
                  </a:lnTo>
                  <a:close/>
                </a:path>
                <a:path w="152400" h="332739">
                  <a:moveTo>
                    <a:pt x="66992" y="320713"/>
                  </a:moveTo>
                  <a:lnTo>
                    <a:pt x="45377" y="320713"/>
                  </a:lnTo>
                  <a:lnTo>
                    <a:pt x="44983" y="321983"/>
                  </a:lnTo>
                  <a:lnTo>
                    <a:pt x="44208" y="323253"/>
                  </a:lnTo>
                  <a:lnTo>
                    <a:pt x="43814" y="324523"/>
                  </a:lnTo>
                  <a:lnTo>
                    <a:pt x="42646" y="325793"/>
                  </a:lnTo>
                  <a:lnTo>
                    <a:pt x="64655" y="325793"/>
                  </a:lnTo>
                  <a:lnTo>
                    <a:pt x="64655" y="324523"/>
                  </a:lnTo>
                  <a:lnTo>
                    <a:pt x="65036" y="324523"/>
                  </a:lnTo>
                  <a:lnTo>
                    <a:pt x="65430" y="323253"/>
                  </a:lnTo>
                  <a:lnTo>
                    <a:pt x="65824" y="323253"/>
                  </a:lnTo>
                  <a:lnTo>
                    <a:pt x="66205" y="321983"/>
                  </a:lnTo>
                  <a:lnTo>
                    <a:pt x="66598" y="321983"/>
                  </a:lnTo>
                  <a:lnTo>
                    <a:pt x="66992" y="320713"/>
                  </a:lnTo>
                  <a:close/>
                </a:path>
                <a:path w="152400" h="332739">
                  <a:moveTo>
                    <a:pt x="67373" y="319443"/>
                  </a:moveTo>
                  <a:lnTo>
                    <a:pt x="47904" y="319443"/>
                  </a:lnTo>
                  <a:lnTo>
                    <a:pt x="47904" y="320713"/>
                  </a:lnTo>
                  <a:lnTo>
                    <a:pt x="67373" y="320713"/>
                  </a:lnTo>
                  <a:lnTo>
                    <a:pt x="67373" y="319443"/>
                  </a:lnTo>
                  <a:close/>
                </a:path>
                <a:path w="152400" h="332739">
                  <a:moveTo>
                    <a:pt x="67767" y="318173"/>
                  </a:moveTo>
                  <a:lnTo>
                    <a:pt x="48679" y="318173"/>
                  </a:lnTo>
                  <a:lnTo>
                    <a:pt x="48298" y="319443"/>
                  </a:lnTo>
                  <a:lnTo>
                    <a:pt x="67767" y="319443"/>
                  </a:lnTo>
                  <a:lnTo>
                    <a:pt x="67767" y="318173"/>
                  </a:lnTo>
                  <a:close/>
                </a:path>
                <a:path w="152400" h="332739">
                  <a:moveTo>
                    <a:pt x="70294" y="316903"/>
                  </a:moveTo>
                  <a:lnTo>
                    <a:pt x="49466" y="316903"/>
                  </a:lnTo>
                  <a:lnTo>
                    <a:pt x="49466" y="318173"/>
                  </a:lnTo>
                  <a:lnTo>
                    <a:pt x="69913" y="318173"/>
                  </a:lnTo>
                  <a:lnTo>
                    <a:pt x="70294" y="316903"/>
                  </a:lnTo>
                  <a:close/>
                </a:path>
                <a:path w="152400" h="332739">
                  <a:moveTo>
                    <a:pt x="70688" y="314363"/>
                  </a:moveTo>
                  <a:lnTo>
                    <a:pt x="49466" y="314363"/>
                  </a:lnTo>
                  <a:lnTo>
                    <a:pt x="49466" y="315633"/>
                  </a:lnTo>
                  <a:lnTo>
                    <a:pt x="49847" y="315633"/>
                  </a:lnTo>
                  <a:lnTo>
                    <a:pt x="49847" y="316903"/>
                  </a:lnTo>
                  <a:lnTo>
                    <a:pt x="70688" y="316903"/>
                  </a:lnTo>
                  <a:lnTo>
                    <a:pt x="70688" y="314363"/>
                  </a:lnTo>
                  <a:close/>
                </a:path>
                <a:path w="152400" h="332739">
                  <a:moveTo>
                    <a:pt x="71462" y="313093"/>
                  </a:moveTo>
                  <a:lnTo>
                    <a:pt x="51600" y="313093"/>
                  </a:lnTo>
                  <a:lnTo>
                    <a:pt x="51219" y="314363"/>
                  </a:lnTo>
                  <a:lnTo>
                    <a:pt x="71462" y="314363"/>
                  </a:lnTo>
                  <a:lnTo>
                    <a:pt x="71462" y="313093"/>
                  </a:lnTo>
                  <a:close/>
                </a:path>
                <a:path w="152400" h="332739">
                  <a:moveTo>
                    <a:pt x="70688" y="311823"/>
                  </a:moveTo>
                  <a:lnTo>
                    <a:pt x="51993" y="311823"/>
                  </a:lnTo>
                  <a:lnTo>
                    <a:pt x="51993" y="313093"/>
                  </a:lnTo>
                  <a:lnTo>
                    <a:pt x="70688" y="313093"/>
                  </a:lnTo>
                  <a:lnTo>
                    <a:pt x="70688" y="311823"/>
                  </a:lnTo>
                  <a:close/>
                </a:path>
                <a:path w="152400" h="332739">
                  <a:moveTo>
                    <a:pt x="74383" y="310553"/>
                  </a:moveTo>
                  <a:lnTo>
                    <a:pt x="52768" y="310553"/>
                  </a:lnTo>
                  <a:lnTo>
                    <a:pt x="52768" y="311823"/>
                  </a:lnTo>
                  <a:lnTo>
                    <a:pt x="74383" y="311823"/>
                  </a:lnTo>
                  <a:lnTo>
                    <a:pt x="74383" y="310553"/>
                  </a:lnTo>
                  <a:close/>
                </a:path>
                <a:path w="152400" h="332739">
                  <a:moveTo>
                    <a:pt x="76720" y="310553"/>
                  </a:moveTo>
                  <a:lnTo>
                    <a:pt x="75552" y="310553"/>
                  </a:lnTo>
                  <a:lnTo>
                    <a:pt x="75552" y="311823"/>
                  </a:lnTo>
                  <a:lnTo>
                    <a:pt x="76720" y="311823"/>
                  </a:lnTo>
                  <a:lnTo>
                    <a:pt x="76720" y="310553"/>
                  </a:lnTo>
                  <a:close/>
                </a:path>
                <a:path w="152400" h="332739">
                  <a:moveTo>
                    <a:pt x="78282" y="309283"/>
                  </a:moveTo>
                  <a:lnTo>
                    <a:pt x="51993" y="309283"/>
                  </a:lnTo>
                  <a:lnTo>
                    <a:pt x="51993" y="310553"/>
                  </a:lnTo>
                  <a:lnTo>
                    <a:pt x="77889" y="310553"/>
                  </a:lnTo>
                  <a:lnTo>
                    <a:pt x="78282" y="309283"/>
                  </a:lnTo>
                  <a:close/>
                </a:path>
                <a:path w="152400" h="332739">
                  <a:moveTo>
                    <a:pt x="80810" y="309283"/>
                  </a:moveTo>
                  <a:lnTo>
                    <a:pt x="78676" y="309283"/>
                  </a:lnTo>
                  <a:lnTo>
                    <a:pt x="78676" y="310553"/>
                  </a:lnTo>
                  <a:lnTo>
                    <a:pt x="80810" y="310553"/>
                  </a:lnTo>
                  <a:lnTo>
                    <a:pt x="80810" y="309283"/>
                  </a:lnTo>
                  <a:close/>
                </a:path>
                <a:path w="152400" h="332739">
                  <a:moveTo>
                    <a:pt x="81584" y="308013"/>
                  </a:moveTo>
                  <a:lnTo>
                    <a:pt x="50825" y="308013"/>
                  </a:lnTo>
                  <a:lnTo>
                    <a:pt x="50825" y="309283"/>
                  </a:lnTo>
                  <a:lnTo>
                    <a:pt x="81584" y="309283"/>
                  </a:lnTo>
                  <a:lnTo>
                    <a:pt x="81584" y="308013"/>
                  </a:lnTo>
                  <a:close/>
                </a:path>
                <a:path w="152400" h="332739">
                  <a:moveTo>
                    <a:pt x="84899" y="308013"/>
                  </a:moveTo>
                  <a:lnTo>
                    <a:pt x="81978" y="308013"/>
                  </a:lnTo>
                  <a:lnTo>
                    <a:pt x="81978" y="309283"/>
                  </a:lnTo>
                  <a:lnTo>
                    <a:pt x="84518" y="309283"/>
                  </a:lnTo>
                  <a:lnTo>
                    <a:pt x="84899" y="308013"/>
                  </a:lnTo>
                  <a:close/>
                </a:path>
                <a:path w="152400" h="332739">
                  <a:moveTo>
                    <a:pt x="83540" y="306743"/>
                  </a:moveTo>
                  <a:lnTo>
                    <a:pt x="50431" y="306743"/>
                  </a:lnTo>
                  <a:lnTo>
                    <a:pt x="50431" y="308013"/>
                  </a:lnTo>
                  <a:lnTo>
                    <a:pt x="83540" y="308013"/>
                  </a:lnTo>
                  <a:lnTo>
                    <a:pt x="83540" y="306743"/>
                  </a:lnTo>
                  <a:close/>
                </a:path>
                <a:path w="152400" h="332739">
                  <a:moveTo>
                    <a:pt x="82753" y="305473"/>
                  </a:moveTo>
                  <a:lnTo>
                    <a:pt x="49847" y="305473"/>
                  </a:lnTo>
                  <a:lnTo>
                    <a:pt x="49847" y="306743"/>
                  </a:lnTo>
                  <a:lnTo>
                    <a:pt x="82753" y="306743"/>
                  </a:lnTo>
                  <a:lnTo>
                    <a:pt x="82753" y="305473"/>
                  </a:lnTo>
                  <a:close/>
                </a:path>
                <a:path w="152400" h="332739">
                  <a:moveTo>
                    <a:pt x="81584" y="304203"/>
                  </a:moveTo>
                  <a:lnTo>
                    <a:pt x="49466" y="304203"/>
                  </a:lnTo>
                  <a:lnTo>
                    <a:pt x="49466" y="305473"/>
                  </a:lnTo>
                  <a:lnTo>
                    <a:pt x="81584" y="305473"/>
                  </a:lnTo>
                  <a:lnTo>
                    <a:pt x="81584" y="304203"/>
                  </a:lnTo>
                  <a:close/>
                </a:path>
                <a:path w="152400" h="332739">
                  <a:moveTo>
                    <a:pt x="80810" y="302933"/>
                  </a:moveTo>
                  <a:lnTo>
                    <a:pt x="50241" y="302933"/>
                  </a:lnTo>
                  <a:lnTo>
                    <a:pt x="50241" y="304203"/>
                  </a:lnTo>
                  <a:lnTo>
                    <a:pt x="80810" y="304203"/>
                  </a:lnTo>
                  <a:lnTo>
                    <a:pt x="80810" y="302933"/>
                  </a:lnTo>
                  <a:close/>
                </a:path>
                <a:path w="152400" h="332739">
                  <a:moveTo>
                    <a:pt x="80035" y="301663"/>
                  </a:moveTo>
                  <a:lnTo>
                    <a:pt x="50431" y="301663"/>
                  </a:lnTo>
                  <a:lnTo>
                    <a:pt x="50431" y="302933"/>
                  </a:lnTo>
                  <a:lnTo>
                    <a:pt x="80035" y="302933"/>
                  </a:lnTo>
                  <a:lnTo>
                    <a:pt x="80035" y="301663"/>
                  </a:lnTo>
                  <a:close/>
                </a:path>
                <a:path w="152400" h="332739">
                  <a:moveTo>
                    <a:pt x="78866" y="300393"/>
                  </a:moveTo>
                  <a:lnTo>
                    <a:pt x="50241" y="300393"/>
                  </a:lnTo>
                  <a:lnTo>
                    <a:pt x="50241" y="301663"/>
                  </a:lnTo>
                  <a:lnTo>
                    <a:pt x="79247" y="301663"/>
                  </a:lnTo>
                  <a:lnTo>
                    <a:pt x="78866" y="300393"/>
                  </a:lnTo>
                  <a:close/>
                </a:path>
                <a:path w="152400" h="332739">
                  <a:moveTo>
                    <a:pt x="78282" y="297853"/>
                  </a:moveTo>
                  <a:lnTo>
                    <a:pt x="49072" y="297853"/>
                  </a:lnTo>
                  <a:lnTo>
                    <a:pt x="49466" y="299123"/>
                  </a:lnTo>
                  <a:lnTo>
                    <a:pt x="49847" y="299123"/>
                  </a:lnTo>
                  <a:lnTo>
                    <a:pt x="49847" y="300393"/>
                  </a:lnTo>
                  <a:lnTo>
                    <a:pt x="77889" y="300393"/>
                  </a:lnTo>
                  <a:lnTo>
                    <a:pt x="77889" y="299123"/>
                  </a:lnTo>
                  <a:lnTo>
                    <a:pt x="78282" y="297853"/>
                  </a:lnTo>
                  <a:close/>
                </a:path>
                <a:path w="152400" h="332739">
                  <a:moveTo>
                    <a:pt x="80416" y="295313"/>
                  </a:moveTo>
                  <a:lnTo>
                    <a:pt x="47904" y="295313"/>
                  </a:lnTo>
                  <a:lnTo>
                    <a:pt x="48679" y="296583"/>
                  </a:lnTo>
                  <a:lnTo>
                    <a:pt x="48679" y="297853"/>
                  </a:lnTo>
                  <a:lnTo>
                    <a:pt x="79641" y="297853"/>
                  </a:lnTo>
                  <a:lnTo>
                    <a:pt x="79641" y="296583"/>
                  </a:lnTo>
                  <a:lnTo>
                    <a:pt x="80035" y="296583"/>
                  </a:lnTo>
                  <a:lnTo>
                    <a:pt x="80416" y="295313"/>
                  </a:lnTo>
                  <a:close/>
                </a:path>
                <a:path w="152400" h="332739">
                  <a:moveTo>
                    <a:pt x="83540" y="295313"/>
                  </a:moveTo>
                  <a:lnTo>
                    <a:pt x="80416" y="295313"/>
                  </a:lnTo>
                  <a:lnTo>
                    <a:pt x="80416" y="296583"/>
                  </a:lnTo>
                  <a:lnTo>
                    <a:pt x="83540" y="296583"/>
                  </a:lnTo>
                  <a:lnTo>
                    <a:pt x="83540" y="295313"/>
                  </a:lnTo>
                  <a:close/>
                </a:path>
                <a:path w="152400" h="332739">
                  <a:moveTo>
                    <a:pt x="84518" y="290233"/>
                  </a:moveTo>
                  <a:lnTo>
                    <a:pt x="45567" y="290233"/>
                  </a:lnTo>
                  <a:lnTo>
                    <a:pt x="45567" y="291503"/>
                  </a:lnTo>
                  <a:lnTo>
                    <a:pt x="46735" y="291503"/>
                  </a:lnTo>
                  <a:lnTo>
                    <a:pt x="46735" y="294043"/>
                  </a:lnTo>
                  <a:lnTo>
                    <a:pt x="47510" y="295313"/>
                  </a:lnTo>
                  <a:lnTo>
                    <a:pt x="83731" y="295313"/>
                  </a:lnTo>
                  <a:lnTo>
                    <a:pt x="83731" y="294043"/>
                  </a:lnTo>
                  <a:lnTo>
                    <a:pt x="84124" y="294043"/>
                  </a:lnTo>
                  <a:lnTo>
                    <a:pt x="84124" y="292773"/>
                  </a:lnTo>
                  <a:lnTo>
                    <a:pt x="84518" y="292773"/>
                  </a:lnTo>
                  <a:lnTo>
                    <a:pt x="84518" y="290233"/>
                  </a:lnTo>
                  <a:close/>
                </a:path>
                <a:path w="152400" h="332739">
                  <a:moveTo>
                    <a:pt x="84124" y="287693"/>
                  </a:moveTo>
                  <a:lnTo>
                    <a:pt x="43421" y="287693"/>
                  </a:lnTo>
                  <a:lnTo>
                    <a:pt x="43421" y="288963"/>
                  </a:lnTo>
                  <a:lnTo>
                    <a:pt x="44208" y="288963"/>
                  </a:lnTo>
                  <a:lnTo>
                    <a:pt x="44208" y="290233"/>
                  </a:lnTo>
                  <a:lnTo>
                    <a:pt x="83731" y="290233"/>
                  </a:lnTo>
                  <a:lnTo>
                    <a:pt x="84124" y="288963"/>
                  </a:lnTo>
                  <a:lnTo>
                    <a:pt x="84124" y="287693"/>
                  </a:lnTo>
                  <a:close/>
                </a:path>
                <a:path w="152400" h="332739">
                  <a:moveTo>
                    <a:pt x="36995" y="287693"/>
                  </a:moveTo>
                  <a:lnTo>
                    <a:pt x="36220" y="287693"/>
                  </a:lnTo>
                  <a:lnTo>
                    <a:pt x="36220" y="288963"/>
                  </a:lnTo>
                  <a:lnTo>
                    <a:pt x="36995" y="288963"/>
                  </a:lnTo>
                  <a:lnTo>
                    <a:pt x="36995" y="287693"/>
                  </a:lnTo>
                  <a:close/>
                </a:path>
                <a:path w="152400" h="332739">
                  <a:moveTo>
                    <a:pt x="39331" y="287693"/>
                  </a:moveTo>
                  <a:lnTo>
                    <a:pt x="38557" y="287693"/>
                  </a:lnTo>
                  <a:lnTo>
                    <a:pt x="38557" y="288963"/>
                  </a:lnTo>
                  <a:lnTo>
                    <a:pt x="39331" y="288963"/>
                  </a:lnTo>
                  <a:lnTo>
                    <a:pt x="39331" y="287693"/>
                  </a:lnTo>
                  <a:close/>
                </a:path>
                <a:path w="152400" h="332739">
                  <a:moveTo>
                    <a:pt x="43421" y="287693"/>
                  </a:moveTo>
                  <a:lnTo>
                    <a:pt x="43040" y="287693"/>
                  </a:lnTo>
                  <a:lnTo>
                    <a:pt x="43040" y="288963"/>
                  </a:lnTo>
                  <a:lnTo>
                    <a:pt x="43421" y="287693"/>
                  </a:lnTo>
                  <a:close/>
                </a:path>
                <a:path w="152400" h="332739">
                  <a:moveTo>
                    <a:pt x="84518" y="286423"/>
                  </a:moveTo>
                  <a:lnTo>
                    <a:pt x="35242" y="286423"/>
                  </a:lnTo>
                  <a:lnTo>
                    <a:pt x="34861" y="287693"/>
                  </a:lnTo>
                  <a:lnTo>
                    <a:pt x="84518" y="287693"/>
                  </a:lnTo>
                  <a:lnTo>
                    <a:pt x="84518" y="286423"/>
                  </a:lnTo>
                  <a:close/>
                </a:path>
                <a:path w="152400" h="332739">
                  <a:moveTo>
                    <a:pt x="86067" y="285153"/>
                  </a:moveTo>
                  <a:lnTo>
                    <a:pt x="34861" y="285153"/>
                  </a:lnTo>
                  <a:lnTo>
                    <a:pt x="34467" y="286423"/>
                  </a:lnTo>
                  <a:lnTo>
                    <a:pt x="86067" y="286423"/>
                  </a:lnTo>
                  <a:lnTo>
                    <a:pt x="86067" y="285153"/>
                  </a:lnTo>
                  <a:close/>
                </a:path>
                <a:path w="152400" h="332739">
                  <a:moveTo>
                    <a:pt x="85293" y="281343"/>
                  </a:moveTo>
                  <a:lnTo>
                    <a:pt x="32524" y="281343"/>
                  </a:lnTo>
                  <a:lnTo>
                    <a:pt x="32524" y="282613"/>
                  </a:lnTo>
                  <a:lnTo>
                    <a:pt x="32905" y="282613"/>
                  </a:lnTo>
                  <a:lnTo>
                    <a:pt x="32905" y="283883"/>
                  </a:lnTo>
                  <a:lnTo>
                    <a:pt x="33693" y="283883"/>
                  </a:lnTo>
                  <a:lnTo>
                    <a:pt x="34074" y="285153"/>
                  </a:lnTo>
                  <a:lnTo>
                    <a:pt x="85293" y="285153"/>
                  </a:lnTo>
                  <a:lnTo>
                    <a:pt x="85293" y="281343"/>
                  </a:lnTo>
                  <a:close/>
                </a:path>
                <a:path w="152400" h="332739">
                  <a:moveTo>
                    <a:pt x="84899" y="280073"/>
                  </a:moveTo>
                  <a:lnTo>
                    <a:pt x="34074" y="280073"/>
                  </a:lnTo>
                  <a:lnTo>
                    <a:pt x="34074" y="281343"/>
                  </a:lnTo>
                  <a:lnTo>
                    <a:pt x="84899" y="281343"/>
                  </a:lnTo>
                  <a:lnTo>
                    <a:pt x="84899" y="280073"/>
                  </a:lnTo>
                  <a:close/>
                </a:path>
                <a:path w="152400" h="332739">
                  <a:moveTo>
                    <a:pt x="85686" y="278803"/>
                  </a:moveTo>
                  <a:lnTo>
                    <a:pt x="36220" y="278803"/>
                  </a:lnTo>
                  <a:lnTo>
                    <a:pt x="36220" y="280073"/>
                  </a:lnTo>
                  <a:lnTo>
                    <a:pt x="84518" y="280073"/>
                  </a:lnTo>
                  <a:lnTo>
                    <a:pt x="85686" y="278803"/>
                  </a:lnTo>
                  <a:close/>
                </a:path>
                <a:path w="152400" h="332739">
                  <a:moveTo>
                    <a:pt x="88988" y="273723"/>
                  </a:moveTo>
                  <a:lnTo>
                    <a:pt x="36614" y="273723"/>
                  </a:lnTo>
                  <a:lnTo>
                    <a:pt x="36614" y="276263"/>
                  </a:lnTo>
                  <a:lnTo>
                    <a:pt x="36995" y="277533"/>
                  </a:lnTo>
                  <a:lnTo>
                    <a:pt x="37388" y="277533"/>
                  </a:lnTo>
                  <a:lnTo>
                    <a:pt x="37388" y="278803"/>
                  </a:lnTo>
                  <a:lnTo>
                    <a:pt x="86067" y="278803"/>
                  </a:lnTo>
                  <a:lnTo>
                    <a:pt x="86067" y="276263"/>
                  </a:lnTo>
                  <a:lnTo>
                    <a:pt x="86855" y="276263"/>
                  </a:lnTo>
                  <a:lnTo>
                    <a:pt x="87236" y="274993"/>
                  </a:lnTo>
                  <a:lnTo>
                    <a:pt x="88988" y="274993"/>
                  </a:lnTo>
                  <a:lnTo>
                    <a:pt x="88988" y="273723"/>
                  </a:lnTo>
                  <a:close/>
                </a:path>
                <a:path w="152400" h="332739">
                  <a:moveTo>
                    <a:pt x="88988" y="274993"/>
                  </a:moveTo>
                  <a:lnTo>
                    <a:pt x="87236" y="274993"/>
                  </a:lnTo>
                  <a:lnTo>
                    <a:pt x="88010" y="276263"/>
                  </a:lnTo>
                  <a:lnTo>
                    <a:pt x="88988" y="276263"/>
                  </a:lnTo>
                  <a:lnTo>
                    <a:pt x="88988" y="274993"/>
                  </a:lnTo>
                  <a:close/>
                </a:path>
                <a:path w="152400" h="332739">
                  <a:moveTo>
                    <a:pt x="89776" y="272453"/>
                  </a:moveTo>
                  <a:lnTo>
                    <a:pt x="36029" y="272453"/>
                  </a:lnTo>
                  <a:lnTo>
                    <a:pt x="36029" y="273723"/>
                  </a:lnTo>
                  <a:lnTo>
                    <a:pt x="89776" y="273723"/>
                  </a:lnTo>
                  <a:lnTo>
                    <a:pt x="89776" y="272453"/>
                  </a:lnTo>
                  <a:close/>
                </a:path>
                <a:path w="152400" h="332739">
                  <a:moveTo>
                    <a:pt x="89382" y="271183"/>
                  </a:moveTo>
                  <a:lnTo>
                    <a:pt x="34861" y="271183"/>
                  </a:lnTo>
                  <a:lnTo>
                    <a:pt x="34861" y="272453"/>
                  </a:lnTo>
                  <a:lnTo>
                    <a:pt x="89382" y="272453"/>
                  </a:lnTo>
                  <a:lnTo>
                    <a:pt x="89382" y="271183"/>
                  </a:lnTo>
                  <a:close/>
                </a:path>
                <a:path w="152400" h="332739">
                  <a:moveTo>
                    <a:pt x="91719" y="269913"/>
                  </a:moveTo>
                  <a:lnTo>
                    <a:pt x="33693" y="269913"/>
                  </a:lnTo>
                  <a:lnTo>
                    <a:pt x="33693" y="271183"/>
                  </a:lnTo>
                  <a:lnTo>
                    <a:pt x="91719" y="271183"/>
                  </a:lnTo>
                  <a:lnTo>
                    <a:pt x="91719" y="269913"/>
                  </a:lnTo>
                  <a:close/>
                </a:path>
                <a:path w="152400" h="332739">
                  <a:moveTo>
                    <a:pt x="90944" y="266103"/>
                  </a:moveTo>
                  <a:lnTo>
                    <a:pt x="33693" y="266103"/>
                  </a:lnTo>
                  <a:lnTo>
                    <a:pt x="33693" y="267373"/>
                  </a:lnTo>
                  <a:lnTo>
                    <a:pt x="32524" y="267373"/>
                  </a:lnTo>
                  <a:lnTo>
                    <a:pt x="32524" y="268643"/>
                  </a:lnTo>
                  <a:lnTo>
                    <a:pt x="32905" y="268643"/>
                  </a:lnTo>
                  <a:lnTo>
                    <a:pt x="32905" y="269913"/>
                  </a:lnTo>
                  <a:lnTo>
                    <a:pt x="90944" y="269913"/>
                  </a:lnTo>
                  <a:lnTo>
                    <a:pt x="90944" y="266103"/>
                  </a:lnTo>
                  <a:close/>
                </a:path>
                <a:path w="152400" h="332739">
                  <a:moveTo>
                    <a:pt x="88988" y="264833"/>
                  </a:moveTo>
                  <a:lnTo>
                    <a:pt x="33693" y="264833"/>
                  </a:lnTo>
                  <a:lnTo>
                    <a:pt x="33299" y="266103"/>
                  </a:lnTo>
                  <a:lnTo>
                    <a:pt x="88988" y="266103"/>
                  </a:lnTo>
                  <a:lnTo>
                    <a:pt x="88988" y="264833"/>
                  </a:lnTo>
                  <a:close/>
                </a:path>
                <a:path w="152400" h="332739">
                  <a:moveTo>
                    <a:pt x="35636" y="255943"/>
                  </a:moveTo>
                  <a:lnTo>
                    <a:pt x="34467" y="259753"/>
                  </a:lnTo>
                  <a:lnTo>
                    <a:pt x="33693" y="259753"/>
                  </a:lnTo>
                  <a:lnTo>
                    <a:pt x="33299" y="261023"/>
                  </a:lnTo>
                  <a:lnTo>
                    <a:pt x="33693" y="262293"/>
                  </a:lnTo>
                  <a:lnTo>
                    <a:pt x="34074" y="262293"/>
                  </a:lnTo>
                  <a:lnTo>
                    <a:pt x="33299" y="264833"/>
                  </a:lnTo>
                  <a:lnTo>
                    <a:pt x="88607" y="264833"/>
                  </a:lnTo>
                  <a:lnTo>
                    <a:pt x="88607" y="263563"/>
                  </a:lnTo>
                  <a:lnTo>
                    <a:pt x="88404" y="263563"/>
                  </a:lnTo>
                  <a:lnTo>
                    <a:pt x="88607" y="262293"/>
                  </a:lnTo>
                  <a:lnTo>
                    <a:pt x="88607" y="261023"/>
                  </a:lnTo>
                  <a:lnTo>
                    <a:pt x="88988" y="261023"/>
                  </a:lnTo>
                  <a:lnTo>
                    <a:pt x="89382" y="258483"/>
                  </a:lnTo>
                  <a:lnTo>
                    <a:pt x="89776" y="258483"/>
                  </a:lnTo>
                  <a:lnTo>
                    <a:pt x="90164" y="257213"/>
                  </a:lnTo>
                  <a:lnTo>
                    <a:pt x="35636" y="257213"/>
                  </a:lnTo>
                  <a:lnTo>
                    <a:pt x="35636" y="255943"/>
                  </a:lnTo>
                  <a:close/>
                </a:path>
                <a:path w="152400" h="332739">
                  <a:moveTo>
                    <a:pt x="88988" y="263563"/>
                  </a:moveTo>
                  <a:lnTo>
                    <a:pt x="88988" y="264833"/>
                  </a:lnTo>
                  <a:lnTo>
                    <a:pt x="89382" y="264833"/>
                  </a:lnTo>
                  <a:lnTo>
                    <a:pt x="88988" y="263563"/>
                  </a:lnTo>
                  <a:close/>
                </a:path>
                <a:path w="152400" h="332739">
                  <a:moveTo>
                    <a:pt x="89776" y="263563"/>
                  </a:moveTo>
                  <a:lnTo>
                    <a:pt x="89382" y="263563"/>
                  </a:lnTo>
                  <a:lnTo>
                    <a:pt x="89382" y="264833"/>
                  </a:lnTo>
                  <a:lnTo>
                    <a:pt x="89776" y="264833"/>
                  </a:lnTo>
                  <a:lnTo>
                    <a:pt x="89776" y="263563"/>
                  </a:lnTo>
                  <a:close/>
                </a:path>
                <a:path w="152400" h="332739">
                  <a:moveTo>
                    <a:pt x="90157" y="263563"/>
                  </a:moveTo>
                  <a:lnTo>
                    <a:pt x="89776" y="264833"/>
                  </a:lnTo>
                  <a:lnTo>
                    <a:pt x="90157" y="264833"/>
                  </a:lnTo>
                  <a:lnTo>
                    <a:pt x="90157" y="263563"/>
                  </a:lnTo>
                  <a:close/>
                </a:path>
                <a:path w="152400" h="332739">
                  <a:moveTo>
                    <a:pt x="36220" y="255943"/>
                  </a:moveTo>
                  <a:lnTo>
                    <a:pt x="36029" y="257213"/>
                  </a:lnTo>
                  <a:lnTo>
                    <a:pt x="36614" y="257213"/>
                  </a:lnTo>
                  <a:lnTo>
                    <a:pt x="36220" y="255943"/>
                  </a:lnTo>
                  <a:close/>
                </a:path>
                <a:path w="152400" h="332739">
                  <a:moveTo>
                    <a:pt x="101066" y="250863"/>
                  </a:moveTo>
                  <a:lnTo>
                    <a:pt x="38950" y="250863"/>
                  </a:lnTo>
                  <a:lnTo>
                    <a:pt x="38950" y="252133"/>
                  </a:lnTo>
                  <a:lnTo>
                    <a:pt x="38557" y="253403"/>
                  </a:lnTo>
                  <a:lnTo>
                    <a:pt x="38950" y="254673"/>
                  </a:lnTo>
                  <a:lnTo>
                    <a:pt x="36995" y="254673"/>
                  </a:lnTo>
                  <a:lnTo>
                    <a:pt x="36995" y="255943"/>
                  </a:lnTo>
                  <a:lnTo>
                    <a:pt x="36614" y="255943"/>
                  </a:lnTo>
                  <a:lnTo>
                    <a:pt x="36614" y="257213"/>
                  </a:lnTo>
                  <a:lnTo>
                    <a:pt x="90164" y="257213"/>
                  </a:lnTo>
                  <a:lnTo>
                    <a:pt x="91719" y="252133"/>
                  </a:lnTo>
                  <a:lnTo>
                    <a:pt x="101066" y="252133"/>
                  </a:lnTo>
                  <a:lnTo>
                    <a:pt x="101066" y="250863"/>
                  </a:lnTo>
                  <a:close/>
                </a:path>
                <a:path w="152400" h="332739">
                  <a:moveTo>
                    <a:pt x="110413" y="255943"/>
                  </a:moveTo>
                  <a:lnTo>
                    <a:pt x="108076" y="255943"/>
                  </a:lnTo>
                  <a:lnTo>
                    <a:pt x="108076" y="257213"/>
                  </a:lnTo>
                  <a:lnTo>
                    <a:pt x="110413" y="257213"/>
                  </a:lnTo>
                  <a:lnTo>
                    <a:pt x="110413" y="255943"/>
                  </a:lnTo>
                  <a:close/>
                </a:path>
                <a:path w="152400" h="332739">
                  <a:moveTo>
                    <a:pt x="110020" y="254673"/>
                  </a:moveTo>
                  <a:lnTo>
                    <a:pt x="106705" y="254673"/>
                  </a:lnTo>
                  <a:lnTo>
                    <a:pt x="106705" y="255943"/>
                  </a:lnTo>
                  <a:lnTo>
                    <a:pt x="110020" y="255943"/>
                  </a:lnTo>
                  <a:lnTo>
                    <a:pt x="110020" y="254673"/>
                  </a:lnTo>
                  <a:close/>
                </a:path>
                <a:path w="152400" h="332739">
                  <a:moveTo>
                    <a:pt x="97751" y="253403"/>
                  </a:moveTo>
                  <a:lnTo>
                    <a:pt x="97370" y="253403"/>
                  </a:lnTo>
                  <a:lnTo>
                    <a:pt x="97370" y="254673"/>
                  </a:lnTo>
                  <a:lnTo>
                    <a:pt x="97751" y="254673"/>
                  </a:lnTo>
                  <a:lnTo>
                    <a:pt x="97751" y="253403"/>
                  </a:lnTo>
                  <a:close/>
                </a:path>
                <a:path w="152400" h="332739">
                  <a:moveTo>
                    <a:pt x="109245" y="253403"/>
                  </a:moveTo>
                  <a:lnTo>
                    <a:pt x="106324" y="253403"/>
                  </a:lnTo>
                  <a:lnTo>
                    <a:pt x="106324" y="254673"/>
                  </a:lnTo>
                  <a:lnTo>
                    <a:pt x="109245" y="254673"/>
                  </a:lnTo>
                  <a:lnTo>
                    <a:pt x="109245" y="253403"/>
                  </a:lnTo>
                  <a:close/>
                </a:path>
                <a:path w="152400" h="332739">
                  <a:moveTo>
                    <a:pt x="100279" y="252133"/>
                  </a:moveTo>
                  <a:lnTo>
                    <a:pt x="92887" y="252133"/>
                  </a:lnTo>
                  <a:lnTo>
                    <a:pt x="93078" y="253403"/>
                  </a:lnTo>
                  <a:lnTo>
                    <a:pt x="99898" y="253403"/>
                  </a:lnTo>
                  <a:lnTo>
                    <a:pt x="100279" y="252133"/>
                  </a:lnTo>
                  <a:close/>
                </a:path>
                <a:path w="152400" h="332739">
                  <a:moveTo>
                    <a:pt x="100672" y="252133"/>
                  </a:moveTo>
                  <a:lnTo>
                    <a:pt x="100279" y="252133"/>
                  </a:lnTo>
                  <a:lnTo>
                    <a:pt x="100279" y="253403"/>
                  </a:lnTo>
                  <a:lnTo>
                    <a:pt x="100672" y="253403"/>
                  </a:lnTo>
                  <a:lnTo>
                    <a:pt x="100672" y="252133"/>
                  </a:lnTo>
                  <a:close/>
                </a:path>
                <a:path w="152400" h="332739">
                  <a:moveTo>
                    <a:pt x="109626" y="252133"/>
                  </a:moveTo>
                  <a:lnTo>
                    <a:pt x="105930" y="252133"/>
                  </a:lnTo>
                  <a:lnTo>
                    <a:pt x="105930" y="253403"/>
                  </a:lnTo>
                  <a:lnTo>
                    <a:pt x="109626" y="253403"/>
                  </a:lnTo>
                  <a:lnTo>
                    <a:pt x="109626" y="252133"/>
                  </a:lnTo>
                  <a:close/>
                </a:path>
                <a:path w="152400" h="332739">
                  <a:moveTo>
                    <a:pt x="109245" y="250863"/>
                  </a:moveTo>
                  <a:lnTo>
                    <a:pt x="104762" y="250863"/>
                  </a:lnTo>
                  <a:lnTo>
                    <a:pt x="104762" y="252133"/>
                  </a:lnTo>
                  <a:lnTo>
                    <a:pt x="109245" y="252133"/>
                  </a:lnTo>
                  <a:lnTo>
                    <a:pt x="109245" y="250863"/>
                  </a:lnTo>
                  <a:close/>
                </a:path>
                <a:path w="152400" h="332739">
                  <a:moveTo>
                    <a:pt x="110413" y="250863"/>
                  </a:moveTo>
                  <a:lnTo>
                    <a:pt x="109626" y="250863"/>
                  </a:lnTo>
                  <a:lnTo>
                    <a:pt x="110020" y="252133"/>
                  </a:lnTo>
                  <a:lnTo>
                    <a:pt x="110413" y="250863"/>
                  </a:lnTo>
                  <a:close/>
                </a:path>
                <a:path w="152400" h="332739">
                  <a:moveTo>
                    <a:pt x="36614" y="249593"/>
                  </a:moveTo>
                  <a:lnTo>
                    <a:pt x="36029" y="249593"/>
                  </a:lnTo>
                  <a:lnTo>
                    <a:pt x="36220" y="250863"/>
                  </a:lnTo>
                  <a:lnTo>
                    <a:pt x="36614" y="249593"/>
                  </a:lnTo>
                  <a:close/>
                </a:path>
                <a:path w="152400" h="332739">
                  <a:moveTo>
                    <a:pt x="101841" y="249593"/>
                  </a:moveTo>
                  <a:lnTo>
                    <a:pt x="36614" y="249593"/>
                  </a:lnTo>
                  <a:lnTo>
                    <a:pt x="36995" y="250863"/>
                  </a:lnTo>
                  <a:lnTo>
                    <a:pt x="101460" y="250863"/>
                  </a:lnTo>
                  <a:lnTo>
                    <a:pt x="101841" y="249593"/>
                  </a:lnTo>
                  <a:close/>
                </a:path>
                <a:path w="152400" h="332739">
                  <a:moveTo>
                    <a:pt x="111582" y="247053"/>
                  </a:moveTo>
                  <a:lnTo>
                    <a:pt x="31356" y="247053"/>
                  </a:lnTo>
                  <a:lnTo>
                    <a:pt x="31356" y="248323"/>
                  </a:lnTo>
                  <a:lnTo>
                    <a:pt x="32905" y="248323"/>
                  </a:lnTo>
                  <a:lnTo>
                    <a:pt x="34074" y="249593"/>
                  </a:lnTo>
                  <a:lnTo>
                    <a:pt x="104368" y="249593"/>
                  </a:lnTo>
                  <a:lnTo>
                    <a:pt x="104368" y="250863"/>
                  </a:lnTo>
                  <a:lnTo>
                    <a:pt x="110794" y="250863"/>
                  </a:lnTo>
                  <a:lnTo>
                    <a:pt x="111188" y="249593"/>
                  </a:lnTo>
                  <a:lnTo>
                    <a:pt x="110794" y="248323"/>
                  </a:lnTo>
                  <a:lnTo>
                    <a:pt x="111582" y="247053"/>
                  </a:lnTo>
                  <a:close/>
                </a:path>
                <a:path w="152400" h="332739">
                  <a:moveTo>
                    <a:pt x="116839" y="241973"/>
                  </a:moveTo>
                  <a:lnTo>
                    <a:pt x="30772" y="241973"/>
                  </a:lnTo>
                  <a:lnTo>
                    <a:pt x="30772" y="244513"/>
                  </a:lnTo>
                  <a:lnTo>
                    <a:pt x="31153" y="245783"/>
                  </a:lnTo>
                  <a:lnTo>
                    <a:pt x="31153" y="247053"/>
                  </a:lnTo>
                  <a:lnTo>
                    <a:pt x="113334" y="247053"/>
                  </a:lnTo>
                  <a:lnTo>
                    <a:pt x="113334" y="245783"/>
                  </a:lnTo>
                  <a:lnTo>
                    <a:pt x="113728" y="245783"/>
                  </a:lnTo>
                  <a:lnTo>
                    <a:pt x="113728" y="244513"/>
                  </a:lnTo>
                  <a:lnTo>
                    <a:pt x="114109" y="244513"/>
                  </a:lnTo>
                  <a:lnTo>
                    <a:pt x="114109" y="243243"/>
                  </a:lnTo>
                  <a:lnTo>
                    <a:pt x="116839" y="243243"/>
                  </a:lnTo>
                  <a:lnTo>
                    <a:pt x="116839" y="241973"/>
                  </a:lnTo>
                  <a:close/>
                </a:path>
                <a:path w="152400" h="332739">
                  <a:moveTo>
                    <a:pt x="117424" y="240703"/>
                  </a:moveTo>
                  <a:lnTo>
                    <a:pt x="31356" y="240703"/>
                  </a:lnTo>
                  <a:lnTo>
                    <a:pt x="31356" y="241973"/>
                  </a:lnTo>
                  <a:lnTo>
                    <a:pt x="117424" y="241973"/>
                  </a:lnTo>
                  <a:lnTo>
                    <a:pt x="117424" y="240703"/>
                  </a:lnTo>
                  <a:close/>
                </a:path>
                <a:path w="152400" h="332739">
                  <a:moveTo>
                    <a:pt x="118986" y="238163"/>
                  </a:moveTo>
                  <a:lnTo>
                    <a:pt x="33299" y="238163"/>
                  </a:lnTo>
                  <a:lnTo>
                    <a:pt x="31737" y="240703"/>
                  </a:lnTo>
                  <a:lnTo>
                    <a:pt x="118592" y="240703"/>
                  </a:lnTo>
                  <a:lnTo>
                    <a:pt x="118592" y="239433"/>
                  </a:lnTo>
                  <a:lnTo>
                    <a:pt x="118986" y="239433"/>
                  </a:lnTo>
                  <a:lnTo>
                    <a:pt x="118986" y="238163"/>
                  </a:lnTo>
                  <a:close/>
                </a:path>
                <a:path w="152400" h="332739">
                  <a:moveTo>
                    <a:pt x="131051" y="239433"/>
                  </a:moveTo>
                  <a:lnTo>
                    <a:pt x="130276" y="239433"/>
                  </a:lnTo>
                  <a:lnTo>
                    <a:pt x="130276" y="240703"/>
                  </a:lnTo>
                  <a:lnTo>
                    <a:pt x="130657" y="240703"/>
                  </a:lnTo>
                  <a:lnTo>
                    <a:pt x="131051" y="239433"/>
                  </a:lnTo>
                  <a:close/>
                </a:path>
                <a:path w="152400" h="332739">
                  <a:moveTo>
                    <a:pt x="132803" y="235623"/>
                  </a:moveTo>
                  <a:lnTo>
                    <a:pt x="125018" y="235623"/>
                  </a:lnTo>
                  <a:lnTo>
                    <a:pt x="125018" y="236893"/>
                  </a:lnTo>
                  <a:lnTo>
                    <a:pt x="126771" y="236893"/>
                  </a:lnTo>
                  <a:lnTo>
                    <a:pt x="127152" y="238163"/>
                  </a:lnTo>
                  <a:lnTo>
                    <a:pt x="127152" y="239433"/>
                  </a:lnTo>
                  <a:lnTo>
                    <a:pt x="127546" y="239433"/>
                  </a:lnTo>
                  <a:lnTo>
                    <a:pt x="127546" y="238163"/>
                  </a:lnTo>
                  <a:lnTo>
                    <a:pt x="132029" y="238163"/>
                  </a:lnTo>
                  <a:lnTo>
                    <a:pt x="132029" y="236893"/>
                  </a:lnTo>
                  <a:lnTo>
                    <a:pt x="132803" y="235623"/>
                  </a:lnTo>
                  <a:close/>
                </a:path>
                <a:path w="152400" h="332739">
                  <a:moveTo>
                    <a:pt x="129489" y="238163"/>
                  </a:moveTo>
                  <a:lnTo>
                    <a:pt x="129108" y="238163"/>
                  </a:lnTo>
                  <a:lnTo>
                    <a:pt x="129108" y="239433"/>
                  </a:lnTo>
                  <a:lnTo>
                    <a:pt x="129489" y="239433"/>
                  </a:lnTo>
                  <a:lnTo>
                    <a:pt x="129489" y="238163"/>
                  </a:lnTo>
                  <a:close/>
                </a:path>
                <a:path w="152400" h="332739">
                  <a:moveTo>
                    <a:pt x="132803" y="238163"/>
                  </a:moveTo>
                  <a:lnTo>
                    <a:pt x="129882" y="238163"/>
                  </a:lnTo>
                  <a:lnTo>
                    <a:pt x="129882" y="239433"/>
                  </a:lnTo>
                  <a:lnTo>
                    <a:pt x="132803" y="239433"/>
                  </a:lnTo>
                  <a:lnTo>
                    <a:pt x="132803" y="238163"/>
                  </a:lnTo>
                  <a:close/>
                </a:path>
                <a:path w="152400" h="332739">
                  <a:moveTo>
                    <a:pt x="118198" y="236893"/>
                  </a:moveTo>
                  <a:lnTo>
                    <a:pt x="34861" y="236893"/>
                  </a:lnTo>
                  <a:lnTo>
                    <a:pt x="34074" y="238163"/>
                  </a:lnTo>
                  <a:lnTo>
                    <a:pt x="118592" y="238163"/>
                  </a:lnTo>
                  <a:lnTo>
                    <a:pt x="118198" y="236893"/>
                  </a:lnTo>
                  <a:close/>
                </a:path>
                <a:path w="152400" h="332739">
                  <a:moveTo>
                    <a:pt x="118592" y="233083"/>
                  </a:moveTo>
                  <a:lnTo>
                    <a:pt x="35636" y="233083"/>
                  </a:lnTo>
                  <a:lnTo>
                    <a:pt x="35242" y="234353"/>
                  </a:lnTo>
                  <a:lnTo>
                    <a:pt x="36220" y="236893"/>
                  </a:lnTo>
                  <a:lnTo>
                    <a:pt x="117805" y="236893"/>
                  </a:lnTo>
                  <a:lnTo>
                    <a:pt x="117805" y="235623"/>
                  </a:lnTo>
                  <a:lnTo>
                    <a:pt x="117424" y="235623"/>
                  </a:lnTo>
                  <a:lnTo>
                    <a:pt x="117424" y="234353"/>
                  </a:lnTo>
                  <a:lnTo>
                    <a:pt x="117805" y="234353"/>
                  </a:lnTo>
                  <a:lnTo>
                    <a:pt x="118592" y="233083"/>
                  </a:lnTo>
                  <a:close/>
                </a:path>
                <a:path w="152400" h="332739">
                  <a:moveTo>
                    <a:pt x="133578" y="234353"/>
                  </a:moveTo>
                  <a:lnTo>
                    <a:pt x="123456" y="234353"/>
                  </a:lnTo>
                  <a:lnTo>
                    <a:pt x="123456" y="235623"/>
                  </a:lnTo>
                  <a:lnTo>
                    <a:pt x="133197" y="235623"/>
                  </a:lnTo>
                  <a:lnTo>
                    <a:pt x="133578" y="234353"/>
                  </a:lnTo>
                  <a:close/>
                </a:path>
                <a:path w="152400" h="332739">
                  <a:moveTo>
                    <a:pt x="135140" y="233083"/>
                  </a:moveTo>
                  <a:lnTo>
                    <a:pt x="122681" y="233083"/>
                  </a:lnTo>
                  <a:lnTo>
                    <a:pt x="122681" y="234353"/>
                  </a:lnTo>
                  <a:lnTo>
                    <a:pt x="135140" y="234353"/>
                  </a:lnTo>
                  <a:lnTo>
                    <a:pt x="135140" y="233083"/>
                  </a:lnTo>
                  <a:close/>
                </a:path>
                <a:path w="152400" h="332739">
                  <a:moveTo>
                    <a:pt x="133972" y="230543"/>
                  </a:moveTo>
                  <a:lnTo>
                    <a:pt x="30378" y="230543"/>
                  </a:lnTo>
                  <a:lnTo>
                    <a:pt x="31153" y="231813"/>
                  </a:lnTo>
                  <a:lnTo>
                    <a:pt x="31153" y="233083"/>
                  </a:lnTo>
                  <a:lnTo>
                    <a:pt x="120154" y="233083"/>
                  </a:lnTo>
                  <a:lnTo>
                    <a:pt x="120535" y="231813"/>
                  </a:lnTo>
                  <a:lnTo>
                    <a:pt x="133972" y="231813"/>
                  </a:lnTo>
                  <a:lnTo>
                    <a:pt x="133972" y="230543"/>
                  </a:lnTo>
                  <a:close/>
                </a:path>
                <a:path w="152400" h="332739">
                  <a:moveTo>
                    <a:pt x="121894" y="231813"/>
                  </a:moveTo>
                  <a:lnTo>
                    <a:pt x="121323" y="231813"/>
                  </a:lnTo>
                  <a:lnTo>
                    <a:pt x="121894" y="233083"/>
                  </a:lnTo>
                  <a:lnTo>
                    <a:pt x="121894" y="231813"/>
                  </a:lnTo>
                  <a:close/>
                </a:path>
                <a:path w="152400" h="332739">
                  <a:moveTo>
                    <a:pt x="134746" y="231813"/>
                  </a:moveTo>
                  <a:lnTo>
                    <a:pt x="123062" y="231813"/>
                  </a:lnTo>
                  <a:lnTo>
                    <a:pt x="123062" y="233083"/>
                  </a:lnTo>
                  <a:lnTo>
                    <a:pt x="134746" y="233083"/>
                  </a:lnTo>
                  <a:lnTo>
                    <a:pt x="134746" y="231813"/>
                  </a:lnTo>
                  <a:close/>
                </a:path>
                <a:path w="152400" h="332739">
                  <a:moveTo>
                    <a:pt x="133972" y="229273"/>
                  </a:moveTo>
                  <a:lnTo>
                    <a:pt x="29984" y="229273"/>
                  </a:lnTo>
                  <a:lnTo>
                    <a:pt x="29984" y="230543"/>
                  </a:lnTo>
                  <a:lnTo>
                    <a:pt x="134365" y="230543"/>
                  </a:lnTo>
                  <a:lnTo>
                    <a:pt x="133972" y="229273"/>
                  </a:lnTo>
                  <a:close/>
                </a:path>
                <a:path w="152400" h="332739">
                  <a:moveTo>
                    <a:pt x="132410" y="228003"/>
                  </a:moveTo>
                  <a:lnTo>
                    <a:pt x="29603" y="228003"/>
                  </a:lnTo>
                  <a:lnTo>
                    <a:pt x="29603" y="229273"/>
                  </a:lnTo>
                  <a:lnTo>
                    <a:pt x="132410" y="229273"/>
                  </a:lnTo>
                  <a:lnTo>
                    <a:pt x="132410" y="228003"/>
                  </a:lnTo>
                  <a:close/>
                </a:path>
                <a:path w="152400" h="332739">
                  <a:moveTo>
                    <a:pt x="133578" y="228003"/>
                  </a:moveTo>
                  <a:lnTo>
                    <a:pt x="133197" y="228003"/>
                  </a:lnTo>
                  <a:lnTo>
                    <a:pt x="132803" y="229273"/>
                  </a:lnTo>
                  <a:lnTo>
                    <a:pt x="133578" y="229273"/>
                  </a:lnTo>
                  <a:lnTo>
                    <a:pt x="133578" y="228003"/>
                  </a:lnTo>
                  <a:close/>
                </a:path>
                <a:path w="152400" h="332739">
                  <a:moveTo>
                    <a:pt x="132410" y="224193"/>
                  </a:moveTo>
                  <a:lnTo>
                    <a:pt x="26873" y="224193"/>
                  </a:lnTo>
                  <a:lnTo>
                    <a:pt x="26873" y="225463"/>
                  </a:lnTo>
                  <a:lnTo>
                    <a:pt x="27266" y="226733"/>
                  </a:lnTo>
                  <a:lnTo>
                    <a:pt x="28816" y="228003"/>
                  </a:lnTo>
                  <a:lnTo>
                    <a:pt x="131635" y="228003"/>
                  </a:lnTo>
                  <a:lnTo>
                    <a:pt x="131635" y="226733"/>
                  </a:lnTo>
                  <a:lnTo>
                    <a:pt x="131051" y="226733"/>
                  </a:lnTo>
                  <a:lnTo>
                    <a:pt x="131051" y="225463"/>
                  </a:lnTo>
                  <a:lnTo>
                    <a:pt x="132410" y="225463"/>
                  </a:lnTo>
                  <a:lnTo>
                    <a:pt x="132410" y="224193"/>
                  </a:lnTo>
                  <a:close/>
                </a:path>
                <a:path w="152400" h="332739">
                  <a:moveTo>
                    <a:pt x="20637" y="222923"/>
                  </a:moveTo>
                  <a:lnTo>
                    <a:pt x="13042" y="222923"/>
                  </a:lnTo>
                  <a:lnTo>
                    <a:pt x="13436" y="224193"/>
                  </a:lnTo>
                  <a:lnTo>
                    <a:pt x="20637" y="224193"/>
                  </a:lnTo>
                  <a:lnTo>
                    <a:pt x="20637" y="222923"/>
                  </a:lnTo>
                  <a:close/>
                </a:path>
                <a:path w="152400" h="332739">
                  <a:moveTo>
                    <a:pt x="134746" y="222923"/>
                  </a:moveTo>
                  <a:lnTo>
                    <a:pt x="21031" y="222923"/>
                  </a:lnTo>
                  <a:lnTo>
                    <a:pt x="24345" y="224193"/>
                  </a:lnTo>
                  <a:lnTo>
                    <a:pt x="134746" y="224193"/>
                  </a:lnTo>
                  <a:lnTo>
                    <a:pt x="134746" y="222923"/>
                  </a:lnTo>
                  <a:close/>
                </a:path>
                <a:path w="152400" h="332739">
                  <a:moveTo>
                    <a:pt x="134365" y="221653"/>
                  </a:moveTo>
                  <a:lnTo>
                    <a:pt x="12458" y="221653"/>
                  </a:lnTo>
                  <a:lnTo>
                    <a:pt x="12458" y="222923"/>
                  </a:lnTo>
                  <a:lnTo>
                    <a:pt x="134365" y="222923"/>
                  </a:lnTo>
                  <a:lnTo>
                    <a:pt x="134365" y="221653"/>
                  </a:lnTo>
                  <a:close/>
                </a:path>
                <a:path w="152400" h="332739">
                  <a:moveTo>
                    <a:pt x="134746" y="220383"/>
                  </a:moveTo>
                  <a:lnTo>
                    <a:pt x="12661" y="220383"/>
                  </a:lnTo>
                  <a:lnTo>
                    <a:pt x="12661" y="221653"/>
                  </a:lnTo>
                  <a:lnTo>
                    <a:pt x="134746" y="221653"/>
                  </a:lnTo>
                  <a:lnTo>
                    <a:pt x="134746" y="220383"/>
                  </a:lnTo>
                  <a:close/>
                </a:path>
                <a:path w="152400" h="332739">
                  <a:moveTo>
                    <a:pt x="134365" y="219113"/>
                  </a:moveTo>
                  <a:lnTo>
                    <a:pt x="13042" y="219113"/>
                  </a:lnTo>
                  <a:lnTo>
                    <a:pt x="13042" y="220383"/>
                  </a:lnTo>
                  <a:lnTo>
                    <a:pt x="134365" y="220383"/>
                  </a:lnTo>
                  <a:lnTo>
                    <a:pt x="134365" y="219113"/>
                  </a:lnTo>
                  <a:close/>
                </a:path>
                <a:path w="152400" h="332739">
                  <a:moveTo>
                    <a:pt x="133578" y="217843"/>
                  </a:moveTo>
                  <a:lnTo>
                    <a:pt x="13830" y="217843"/>
                  </a:lnTo>
                  <a:lnTo>
                    <a:pt x="13830" y="219113"/>
                  </a:lnTo>
                  <a:lnTo>
                    <a:pt x="133578" y="219113"/>
                  </a:lnTo>
                  <a:lnTo>
                    <a:pt x="133578" y="217843"/>
                  </a:lnTo>
                  <a:close/>
                </a:path>
                <a:path w="152400" h="332739">
                  <a:moveTo>
                    <a:pt x="133972" y="217843"/>
                  </a:moveTo>
                  <a:lnTo>
                    <a:pt x="133578" y="217843"/>
                  </a:lnTo>
                  <a:lnTo>
                    <a:pt x="133578" y="219113"/>
                  </a:lnTo>
                  <a:lnTo>
                    <a:pt x="133972" y="219113"/>
                  </a:lnTo>
                  <a:lnTo>
                    <a:pt x="133972" y="217843"/>
                  </a:lnTo>
                  <a:close/>
                </a:path>
                <a:path w="152400" h="332739">
                  <a:moveTo>
                    <a:pt x="129489" y="216573"/>
                  </a:moveTo>
                  <a:lnTo>
                    <a:pt x="14211" y="216573"/>
                  </a:lnTo>
                  <a:lnTo>
                    <a:pt x="14211" y="217843"/>
                  </a:lnTo>
                  <a:lnTo>
                    <a:pt x="129489" y="217843"/>
                  </a:lnTo>
                  <a:lnTo>
                    <a:pt x="129489" y="216573"/>
                  </a:lnTo>
                  <a:close/>
                </a:path>
                <a:path w="152400" h="332739">
                  <a:moveTo>
                    <a:pt x="129108" y="215303"/>
                  </a:moveTo>
                  <a:lnTo>
                    <a:pt x="13830" y="215303"/>
                  </a:lnTo>
                  <a:lnTo>
                    <a:pt x="13830" y="216573"/>
                  </a:lnTo>
                  <a:lnTo>
                    <a:pt x="129108" y="216573"/>
                  </a:lnTo>
                  <a:lnTo>
                    <a:pt x="129108" y="215303"/>
                  </a:lnTo>
                  <a:close/>
                </a:path>
                <a:path w="152400" h="332739">
                  <a:moveTo>
                    <a:pt x="127939" y="211493"/>
                  </a:moveTo>
                  <a:lnTo>
                    <a:pt x="12458" y="211493"/>
                  </a:lnTo>
                  <a:lnTo>
                    <a:pt x="12661" y="212763"/>
                  </a:lnTo>
                  <a:lnTo>
                    <a:pt x="13436" y="215303"/>
                  </a:lnTo>
                  <a:lnTo>
                    <a:pt x="128320" y="215303"/>
                  </a:lnTo>
                  <a:lnTo>
                    <a:pt x="128320" y="214033"/>
                  </a:lnTo>
                  <a:lnTo>
                    <a:pt x="128714" y="214033"/>
                  </a:lnTo>
                  <a:lnTo>
                    <a:pt x="128714" y="212763"/>
                  </a:lnTo>
                  <a:lnTo>
                    <a:pt x="127939" y="212763"/>
                  </a:lnTo>
                  <a:lnTo>
                    <a:pt x="127939" y="211493"/>
                  </a:lnTo>
                  <a:close/>
                </a:path>
                <a:path w="152400" h="332739">
                  <a:moveTo>
                    <a:pt x="128714" y="210223"/>
                  </a:moveTo>
                  <a:lnTo>
                    <a:pt x="12661" y="210223"/>
                  </a:lnTo>
                  <a:lnTo>
                    <a:pt x="12077" y="211493"/>
                  </a:lnTo>
                  <a:lnTo>
                    <a:pt x="128714" y="211493"/>
                  </a:lnTo>
                  <a:lnTo>
                    <a:pt x="128714" y="210223"/>
                  </a:lnTo>
                  <a:close/>
                </a:path>
                <a:path w="152400" h="332739">
                  <a:moveTo>
                    <a:pt x="129882" y="203873"/>
                  </a:moveTo>
                  <a:lnTo>
                    <a:pt x="21031" y="203873"/>
                  </a:lnTo>
                  <a:lnTo>
                    <a:pt x="20637" y="205143"/>
                  </a:lnTo>
                  <a:lnTo>
                    <a:pt x="20637" y="206413"/>
                  </a:lnTo>
                  <a:lnTo>
                    <a:pt x="13830" y="208953"/>
                  </a:lnTo>
                  <a:lnTo>
                    <a:pt x="13436" y="210223"/>
                  </a:lnTo>
                  <a:lnTo>
                    <a:pt x="128320" y="210223"/>
                  </a:lnTo>
                  <a:lnTo>
                    <a:pt x="128320" y="208953"/>
                  </a:lnTo>
                  <a:lnTo>
                    <a:pt x="128714" y="208953"/>
                  </a:lnTo>
                  <a:lnTo>
                    <a:pt x="128714" y="207683"/>
                  </a:lnTo>
                  <a:lnTo>
                    <a:pt x="129489" y="207683"/>
                  </a:lnTo>
                  <a:lnTo>
                    <a:pt x="129882" y="206413"/>
                  </a:lnTo>
                  <a:lnTo>
                    <a:pt x="130276" y="206413"/>
                  </a:lnTo>
                  <a:lnTo>
                    <a:pt x="129882" y="205143"/>
                  </a:lnTo>
                  <a:lnTo>
                    <a:pt x="129489" y="205143"/>
                  </a:lnTo>
                  <a:lnTo>
                    <a:pt x="129882" y="203873"/>
                  </a:lnTo>
                  <a:close/>
                </a:path>
                <a:path w="152400" h="332739">
                  <a:moveTo>
                    <a:pt x="130276" y="206413"/>
                  </a:moveTo>
                  <a:lnTo>
                    <a:pt x="129882" y="206413"/>
                  </a:lnTo>
                  <a:lnTo>
                    <a:pt x="130276" y="207683"/>
                  </a:lnTo>
                  <a:lnTo>
                    <a:pt x="130276" y="206413"/>
                  </a:lnTo>
                  <a:close/>
                </a:path>
                <a:path w="152400" h="332739">
                  <a:moveTo>
                    <a:pt x="130657" y="206413"/>
                  </a:moveTo>
                  <a:lnTo>
                    <a:pt x="130276" y="206413"/>
                  </a:lnTo>
                  <a:lnTo>
                    <a:pt x="130657" y="207683"/>
                  </a:lnTo>
                  <a:lnTo>
                    <a:pt x="130657" y="206413"/>
                  </a:lnTo>
                  <a:close/>
                </a:path>
                <a:path w="152400" h="332739">
                  <a:moveTo>
                    <a:pt x="131635" y="202603"/>
                  </a:moveTo>
                  <a:lnTo>
                    <a:pt x="22390" y="202603"/>
                  </a:lnTo>
                  <a:lnTo>
                    <a:pt x="22390" y="203873"/>
                  </a:lnTo>
                  <a:lnTo>
                    <a:pt x="131241" y="203873"/>
                  </a:lnTo>
                  <a:lnTo>
                    <a:pt x="131635" y="202603"/>
                  </a:lnTo>
                  <a:close/>
                </a:path>
                <a:path w="152400" h="332739">
                  <a:moveTo>
                    <a:pt x="132803" y="201333"/>
                  </a:moveTo>
                  <a:lnTo>
                    <a:pt x="19862" y="201333"/>
                  </a:lnTo>
                  <a:lnTo>
                    <a:pt x="20256" y="202603"/>
                  </a:lnTo>
                  <a:lnTo>
                    <a:pt x="132410" y="202603"/>
                  </a:lnTo>
                  <a:lnTo>
                    <a:pt x="132803" y="201333"/>
                  </a:lnTo>
                  <a:close/>
                </a:path>
                <a:path w="152400" h="332739">
                  <a:moveTo>
                    <a:pt x="133578" y="200063"/>
                  </a:moveTo>
                  <a:lnTo>
                    <a:pt x="17919" y="200063"/>
                  </a:lnTo>
                  <a:lnTo>
                    <a:pt x="18300" y="201333"/>
                  </a:lnTo>
                  <a:lnTo>
                    <a:pt x="133197" y="201333"/>
                  </a:lnTo>
                  <a:lnTo>
                    <a:pt x="133578" y="200063"/>
                  </a:lnTo>
                  <a:close/>
                </a:path>
                <a:path w="152400" h="332739">
                  <a:moveTo>
                    <a:pt x="134365" y="200063"/>
                  </a:moveTo>
                  <a:lnTo>
                    <a:pt x="133972" y="200063"/>
                  </a:lnTo>
                  <a:lnTo>
                    <a:pt x="134365" y="201333"/>
                  </a:lnTo>
                  <a:lnTo>
                    <a:pt x="134365" y="200063"/>
                  </a:lnTo>
                  <a:close/>
                </a:path>
                <a:path w="152400" h="332739">
                  <a:moveTo>
                    <a:pt x="134746" y="197523"/>
                  </a:moveTo>
                  <a:lnTo>
                    <a:pt x="14998" y="197523"/>
                  </a:lnTo>
                  <a:lnTo>
                    <a:pt x="15773" y="200063"/>
                  </a:lnTo>
                  <a:lnTo>
                    <a:pt x="135140" y="200063"/>
                  </a:lnTo>
                  <a:lnTo>
                    <a:pt x="134746" y="198793"/>
                  </a:lnTo>
                  <a:lnTo>
                    <a:pt x="134746" y="197523"/>
                  </a:lnTo>
                  <a:close/>
                </a:path>
                <a:path w="152400" h="332739">
                  <a:moveTo>
                    <a:pt x="136893" y="191173"/>
                  </a:moveTo>
                  <a:lnTo>
                    <a:pt x="16548" y="191173"/>
                  </a:lnTo>
                  <a:lnTo>
                    <a:pt x="16548" y="192443"/>
                  </a:lnTo>
                  <a:lnTo>
                    <a:pt x="15379" y="193713"/>
                  </a:lnTo>
                  <a:lnTo>
                    <a:pt x="14604" y="193713"/>
                  </a:lnTo>
                  <a:lnTo>
                    <a:pt x="14998" y="194983"/>
                  </a:lnTo>
                  <a:lnTo>
                    <a:pt x="14998" y="196253"/>
                  </a:lnTo>
                  <a:lnTo>
                    <a:pt x="14604" y="197523"/>
                  </a:lnTo>
                  <a:lnTo>
                    <a:pt x="135140" y="197523"/>
                  </a:lnTo>
                  <a:lnTo>
                    <a:pt x="135534" y="196253"/>
                  </a:lnTo>
                  <a:lnTo>
                    <a:pt x="136512" y="196253"/>
                  </a:lnTo>
                  <a:lnTo>
                    <a:pt x="136512" y="194983"/>
                  </a:lnTo>
                  <a:lnTo>
                    <a:pt x="136893" y="194983"/>
                  </a:lnTo>
                  <a:lnTo>
                    <a:pt x="136893" y="192443"/>
                  </a:lnTo>
                  <a:lnTo>
                    <a:pt x="136512" y="192443"/>
                  </a:lnTo>
                  <a:lnTo>
                    <a:pt x="136893" y="191173"/>
                  </a:lnTo>
                  <a:close/>
                </a:path>
                <a:path w="152400" h="332739">
                  <a:moveTo>
                    <a:pt x="137286" y="189903"/>
                  </a:moveTo>
                  <a:lnTo>
                    <a:pt x="17525" y="189903"/>
                  </a:lnTo>
                  <a:lnTo>
                    <a:pt x="17525" y="191173"/>
                  </a:lnTo>
                  <a:lnTo>
                    <a:pt x="137286" y="191173"/>
                  </a:lnTo>
                  <a:lnTo>
                    <a:pt x="137286" y="189903"/>
                  </a:lnTo>
                  <a:close/>
                </a:path>
                <a:path w="152400" h="332739">
                  <a:moveTo>
                    <a:pt x="138061" y="188633"/>
                  </a:moveTo>
                  <a:lnTo>
                    <a:pt x="18300" y="188633"/>
                  </a:lnTo>
                  <a:lnTo>
                    <a:pt x="18300" y="189903"/>
                  </a:lnTo>
                  <a:lnTo>
                    <a:pt x="138061" y="189903"/>
                  </a:lnTo>
                  <a:lnTo>
                    <a:pt x="138061" y="188633"/>
                  </a:lnTo>
                  <a:close/>
                </a:path>
                <a:path w="152400" h="332739">
                  <a:moveTo>
                    <a:pt x="138455" y="187363"/>
                  </a:moveTo>
                  <a:lnTo>
                    <a:pt x="19088" y="187363"/>
                  </a:lnTo>
                  <a:lnTo>
                    <a:pt x="19088" y="188633"/>
                  </a:lnTo>
                  <a:lnTo>
                    <a:pt x="138455" y="188633"/>
                  </a:lnTo>
                  <a:lnTo>
                    <a:pt x="138455" y="187363"/>
                  </a:lnTo>
                  <a:close/>
                </a:path>
                <a:path w="152400" h="332739">
                  <a:moveTo>
                    <a:pt x="136512" y="186093"/>
                  </a:moveTo>
                  <a:lnTo>
                    <a:pt x="20256" y="186093"/>
                  </a:lnTo>
                  <a:lnTo>
                    <a:pt x="20256" y="187363"/>
                  </a:lnTo>
                  <a:lnTo>
                    <a:pt x="136512" y="187363"/>
                  </a:lnTo>
                  <a:lnTo>
                    <a:pt x="136512" y="186093"/>
                  </a:lnTo>
                  <a:close/>
                </a:path>
                <a:path w="152400" h="332739">
                  <a:moveTo>
                    <a:pt x="136118" y="184823"/>
                  </a:moveTo>
                  <a:lnTo>
                    <a:pt x="21805" y="184823"/>
                  </a:lnTo>
                  <a:lnTo>
                    <a:pt x="21805" y="186093"/>
                  </a:lnTo>
                  <a:lnTo>
                    <a:pt x="136118" y="186093"/>
                  </a:lnTo>
                  <a:lnTo>
                    <a:pt x="136118" y="184823"/>
                  </a:lnTo>
                  <a:close/>
                </a:path>
                <a:path w="152400" h="332739">
                  <a:moveTo>
                    <a:pt x="134365" y="183553"/>
                  </a:moveTo>
                  <a:lnTo>
                    <a:pt x="22009" y="183553"/>
                  </a:lnTo>
                  <a:lnTo>
                    <a:pt x="22009" y="184823"/>
                  </a:lnTo>
                  <a:lnTo>
                    <a:pt x="134365" y="184823"/>
                  </a:lnTo>
                  <a:lnTo>
                    <a:pt x="134365" y="183553"/>
                  </a:lnTo>
                  <a:close/>
                </a:path>
                <a:path w="152400" h="332739">
                  <a:moveTo>
                    <a:pt x="133972" y="182283"/>
                  </a:moveTo>
                  <a:lnTo>
                    <a:pt x="21805" y="182283"/>
                  </a:lnTo>
                  <a:lnTo>
                    <a:pt x="21805" y="183553"/>
                  </a:lnTo>
                  <a:lnTo>
                    <a:pt x="133972" y="183553"/>
                  </a:lnTo>
                  <a:lnTo>
                    <a:pt x="133972" y="182283"/>
                  </a:lnTo>
                  <a:close/>
                </a:path>
                <a:path w="152400" h="332739">
                  <a:moveTo>
                    <a:pt x="135534" y="181013"/>
                  </a:moveTo>
                  <a:lnTo>
                    <a:pt x="22009" y="181013"/>
                  </a:lnTo>
                  <a:lnTo>
                    <a:pt x="22009" y="182283"/>
                  </a:lnTo>
                  <a:lnTo>
                    <a:pt x="135534" y="182283"/>
                  </a:lnTo>
                  <a:lnTo>
                    <a:pt x="135534" y="181013"/>
                  </a:lnTo>
                  <a:close/>
                </a:path>
                <a:path w="152400" h="332739">
                  <a:moveTo>
                    <a:pt x="135140" y="178473"/>
                  </a:moveTo>
                  <a:lnTo>
                    <a:pt x="21805" y="178473"/>
                  </a:lnTo>
                  <a:lnTo>
                    <a:pt x="21805" y="179743"/>
                  </a:lnTo>
                  <a:lnTo>
                    <a:pt x="23177" y="179743"/>
                  </a:lnTo>
                  <a:lnTo>
                    <a:pt x="23177" y="181013"/>
                  </a:lnTo>
                  <a:lnTo>
                    <a:pt x="135140" y="181013"/>
                  </a:lnTo>
                  <a:lnTo>
                    <a:pt x="135140" y="178473"/>
                  </a:lnTo>
                  <a:close/>
                </a:path>
                <a:path w="152400" h="332739">
                  <a:moveTo>
                    <a:pt x="136512" y="178473"/>
                  </a:moveTo>
                  <a:lnTo>
                    <a:pt x="135724" y="178473"/>
                  </a:lnTo>
                  <a:lnTo>
                    <a:pt x="135724" y="179743"/>
                  </a:lnTo>
                  <a:lnTo>
                    <a:pt x="136512" y="179743"/>
                  </a:lnTo>
                  <a:lnTo>
                    <a:pt x="136512" y="178473"/>
                  </a:lnTo>
                  <a:close/>
                </a:path>
                <a:path w="152400" h="332739">
                  <a:moveTo>
                    <a:pt x="20256" y="177203"/>
                  </a:moveTo>
                  <a:lnTo>
                    <a:pt x="19862" y="177203"/>
                  </a:lnTo>
                  <a:lnTo>
                    <a:pt x="19862" y="178473"/>
                  </a:lnTo>
                  <a:lnTo>
                    <a:pt x="20256" y="178473"/>
                  </a:lnTo>
                  <a:lnTo>
                    <a:pt x="20256" y="177203"/>
                  </a:lnTo>
                  <a:close/>
                </a:path>
                <a:path w="152400" h="332739">
                  <a:moveTo>
                    <a:pt x="135724" y="177203"/>
                  </a:moveTo>
                  <a:lnTo>
                    <a:pt x="20256" y="177203"/>
                  </a:lnTo>
                  <a:lnTo>
                    <a:pt x="20256" y="178473"/>
                  </a:lnTo>
                  <a:lnTo>
                    <a:pt x="136118" y="178473"/>
                  </a:lnTo>
                  <a:lnTo>
                    <a:pt x="135724" y="177203"/>
                  </a:lnTo>
                  <a:close/>
                </a:path>
                <a:path w="152400" h="332739">
                  <a:moveTo>
                    <a:pt x="135534" y="175933"/>
                  </a:moveTo>
                  <a:lnTo>
                    <a:pt x="21031" y="175933"/>
                  </a:lnTo>
                  <a:lnTo>
                    <a:pt x="21031" y="177203"/>
                  </a:lnTo>
                  <a:lnTo>
                    <a:pt x="135140" y="177203"/>
                  </a:lnTo>
                  <a:lnTo>
                    <a:pt x="135534" y="175933"/>
                  </a:lnTo>
                  <a:close/>
                </a:path>
                <a:path w="152400" h="332739">
                  <a:moveTo>
                    <a:pt x="136118" y="174663"/>
                  </a:moveTo>
                  <a:lnTo>
                    <a:pt x="21805" y="174663"/>
                  </a:lnTo>
                  <a:lnTo>
                    <a:pt x="21805" y="175933"/>
                  </a:lnTo>
                  <a:lnTo>
                    <a:pt x="136118" y="175933"/>
                  </a:lnTo>
                  <a:lnTo>
                    <a:pt x="136118" y="174663"/>
                  </a:lnTo>
                  <a:close/>
                </a:path>
                <a:path w="152400" h="332739">
                  <a:moveTo>
                    <a:pt x="135724" y="173393"/>
                  </a:moveTo>
                  <a:lnTo>
                    <a:pt x="21805" y="173393"/>
                  </a:lnTo>
                  <a:lnTo>
                    <a:pt x="22009" y="174663"/>
                  </a:lnTo>
                  <a:lnTo>
                    <a:pt x="135724" y="174663"/>
                  </a:lnTo>
                  <a:lnTo>
                    <a:pt x="135724" y="173393"/>
                  </a:lnTo>
                  <a:close/>
                </a:path>
                <a:path w="152400" h="332739">
                  <a:moveTo>
                    <a:pt x="136118" y="172123"/>
                  </a:moveTo>
                  <a:lnTo>
                    <a:pt x="23177" y="172123"/>
                  </a:lnTo>
                  <a:lnTo>
                    <a:pt x="23177" y="173393"/>
                  </a:lnTo>
                  <a:lnTo>
                    <a:pt x="136118" y="173393"/>
                  </a:lnTo>
                  <a:lnTo>
                    <a:pt x="136118" y="172123"/>
                  </a:lnTo>
                  <a:close/>
                </a:path>
                <a:path w="152400" h="332739">
                  <a:moveTo>
                    <a:pt x="141757" y="169583"/>
                  </a:moveTo>
                  <a:lnTo>
                    <a:pt x="25514" y="169583"/>
                  </a:lnTo>
                  <a:lnTo>
                    <a:pt x="25514" y="172123"/>
                  </a:lnTo>
                  <a:lnTo>
                    <a:pt x="135724" y="172123"/>
                  </a:lnTo>
                  <a:lnTo>
                    <a:pt x="135534" y="170853"/>
                  </a:lnTo>
                  <a:lnTo>
                    <a:pt x="141757" y="170853"/>
                  </a:lnTo>
                  <a:lnTo>
                    <a:pt x="141757" y="169583"/>
                  </a:lnTo>
                  <a:close/>
                </a:path>
                <a:path w="152400" h="332739">
                  <a:moveTo>
                    <a:pt x="137667" y="170853"/>
                  </a:moveTo>
                  <a:lnTo>
                    <a:pt x="137286" y="170853"/>
                  </a:lnTo>
                  <a:lnTo>
                    <a:pt x="137286" y="172123"/>
                  </a:lnTo>
                  <a:lnTo>
                    <a:pt x="137667" y="170853"/>
                  </a:lnTo>
                  <a:close/>
                </a:path>
                <a:path w="152400" h="332739">
                  <a:moveTo>
                    <a:pt x="138061" y="170853"/>
                  </a:moveTo>
                  <a:lnTo>
                    <a:pt x="137667" y="170853"/>
                  </a:lnTo>
                  <a:lnTo>
                    <a:pt x="137667" y="172123"/>
                  </a:lnTo>
                  <a:lnTo>
                    <a:pt x="138061" y="172123"/>
                  </a:lnTo>
                  <a:lnTo>
                    <a:pt x="138061" y="170853"/>
                  </a:lnTo>
                  <a:close/>
                </a:path>
                <a:path w="152400" h="332739">
                  <a:moveTo>
                    <a:pt x="140004" y="170853"/>
                  </a:moveTo>
                  <a:lnTo>
                    <a:pt x="139623" y="170853"/>
                  </a:lnTo>
                  <a:lnTo>
                    <a:pt x="139623" y="172123"/>
                  </a:lnTo>
                  <a:lnTo>
                    <a:pt x="140004" y="172123"/>
                  </a:lnTo>
                  <a:lnTo>
                    <a:pt x="140004" y="170853"/>
                  </a:lnTo>
                  <a:close/>
                </a:path>
                <a:path w="152400" h="332739">
                  <a:moveTo>
                    <a:pt x="140588" y="170853"/>
                  </a:moveTo>
                  <a:lnTo>
                    <a:pt x="140004" y="170853"/>
                  </a:lnTo>
                  <a:lnTo>
                    <a:pt x="140398" y="172123"/>
                  </a:lnTo>
                  <a:lnTo>
                    <a:pt x="140588" y="172123"/>
                  </a:lnTo>
                  <a:lnTo>
                    <a:pt x="140588" y="170853"/>
                  </a:lnTo>
                  <a:close/>
                </a:path>
                <a:path w="152400" h="332739">
                  <a:moveTo>
                    <a:pt x="142544" y="169583"/>
                  </a:moveTo>
                  <a:lnTo>
                    <a:pt x="141757" y="169583"/>
                  </a:lnTo>
                  <a:lnTo>
                    <a:pt x="141757" y="170853"/>
                  </a:lnTo>
                  <a:lnTo>
                    <a:pt x="142151" y="170853"/>
                  </a:lnTo>
                  <a:lnTo>
                    <a:pt x="142544" y="169583"/>
                  </a:lnTo>
                  <a:close/>
                </a:path>
                <a:path w="152400" h="332739">
                  <a:moveTo>
                    <a:pt x="142925" y="169583"/>
                  </a:moveTo>
                  <a:lnTo>
                    <a:pt x="142544" y="169583"/>
                  </a:lnTo>
                  <a:lnTo>
                    <a:pt x="142925" y="170853"/>
                  </a:lnTo>
                  <a:lnTo>
                    <a:pt x="142925" y="169583"/>
                  </a:lnTo>
                  <a:close/>
                </a:path>
                <a:path w="152400" h="332739">
                  <a:moveTo>
                    <a:pt x="144487" y="168313"/>
                  </a:moveTo>
                  <a:lnTo>
                    <a:pt x="25895" y="168313"/>
                  </a:lnTo>
                  <a:lnTo>
                    <a:pt x="25895" y="169583"/>
                  </a:lnTo>
                  <a:lnTo>
                    <a:pt x="144487" y="169583"/>
                  </a:lnTo>
                  <a:lnTo>
                    <a:pt x="144487" y="168313"/>
                  </a:lnTo>
                  <a:close/>
                </a:path>
                <a:path w="152400" h="332739">
                  <a:moveTo>
                    <a:pt x="140982" y="167043"/>
                  </a:moveTo>
                  <a:lnTo>
                    <a:pt x="25514" y="167043"/>
                  </a:lnTo>
                  <a:lnTo>
                    <a:pt x="25514" y="168313"/>
                  </a:lnTo>
                  <a:lnTo>
                    <a:pt x="141757" y="168313"/>
                  </a:lnTo>
                  <a:lnTo>
                    <a:pt x="140982" y="167043"/>
                  </a:lnTo>
                  <a:close/>
                </a:path>
                <a:path w="152400" h="332739">
                  <a:moveTo>
                    <a:pt x="141757" y="167043"/>
                  </a:moveTo>
                  <a:lnTo>
                    <a:pt x="141757" y="168313"/>
                  </a:lnTo>
                  <a:lnTo>
                    <a:pt x="142151" y="168313"/>
                  </a:lnTo>
                  <a:lnTo>
                    <a:pt x="141757" y="167043"/>
                  </a:lnTo>
                  <a:close/>
                </a:path>
                <a:path w="152400" h="332739">
                  <a:moveTo>
                    <a:pt x="144106" y="167043"/>
                  </a:moveTo>
                  <a:lnTo>
                    <a:pt x="142151" y="167043"/>
                  </a:lnTo>
                  <a:lnTo>
                    <a:pt x="142544" y="168313"/>
                  </a:lnTo>
                  <a:lnTo>
                    <a:pt x="144106" y="168313"/>
                  </a:lnTo>
                  <a:lnTo>
                    <a:pt x="144106" y="167043"/>
                  </a:lnTo>
                  <a:close/>
                </a:path>
                <a:path w="152400" h="332739">
                  <a:moveTo>
                    <a:pt x="138061" y="165773"/>
                  </a:moveTo>
                  <a:lnTo>
                    <a:pt x="25120" y="165773"/>
                  </a:lnTo>
                  <a:lnTo>
                    <a:pt x="25120" y="167043"/>
                  </a:lnTo>
                  <a:lnTo>
                    <a:pt x="138061" y="167043"/>
                  </a:lnTo>
                  <a:lnTo>
                    <a:pt x="138061" y="165773"/>
                  </a:lnTo>
                  <a:close/>
                </a:path>
                <a:path w="152400" h="332739">
                  <a:moveTo>
                    <a:pt x="130276" y="164503"/>
                  </a:moveTo>
                  <a:lnTo>
                    <a:pt x="25895" y="164503"/>
                  </a:lnTo>
                  <a:lnTo>
                    <a:pt x="25895" y="165773"/>
                  </a:lnTo>
                  <a:lnTo>
                    <a:pt x="130276" y="165773"/>
                  </a:lnTo>
                  <a:lnTo>
                    <a:pt x="130276" y="164503"/>
                  </a:lnTo>
                  <a:close/>
                </a:path>
                <a:path w="152400" h="332739">
                  <a:moveTo>
                    <a:pt x="131635" y="164503"/>
                  </a:moveTo>
                  <a:lnTo>
                    <a:pt x="131051" y="164503"/>
                  </a:lnTo>
                  <a:lnTo>
                    <a:pt x="131051" y="165773"/>
                  </a:lnTo>
                  <a:lnTo>
                    <a:pt x="131635" y="165773"/>
                  </a:lnTo>
                  <a:lnTo>
                    <a:pt x="131635" y="164503"/>
                  </a:lnTo>
                  <a:close/>
                </a:path>
                <a:path w="152400" h="332739">
                  <a:moveTo>
                    <a:pt x="135140" y="164503"/>
                  </a:moveTo>
                  <a:lnTo>
                    <a:pt x="134365" y="164503"/>
                  </a:lnTo>
                  <a:lnTo>
                    <a:pt x="134746" y="165773"/>
                  </a:lnTo>
                  <a:lnTo>
                    <a:pt x="135140" y="165773"/>
                  </a:lnTo>
                  <a:lnTo>
                    <a:pt x="135140" y="164503"/>
                  </a:lnTo>
                  <a:close/>
                </a:path>
                <a:path w="152400" h="332739">
                  <a:moveTo>
                    <a:pt x="129882" y="161963"/>
                  </a:moveTo>
                  <a:lnTo>
                    <a:pt x="24726" y="161963"/>
                  </a:lnTo>
                  <a:lnTo>
                    <a:pt x="25514" y="163233"/>
                  </a:lnTo>
                  <a:lnTo>
                    <a:pt x="25514" y="164503"/>
                  </a:lnTo>
                  <a:lnTo>
                    <a:pt x="129882" y="164503"/>
                  </a:lnTo>
                  <a:lnTo>
                    <a:pt x="129882" y="163233"/>
                  </a:lnTo>
                  <a:lnTo>
                    <a:pt x="130276" y="163233"/>
                  </a:lnTo>
                  <a:lnTo>
                    <a:pt x="129882" y="161963"/>
                  </a:lnTo>
                  <a:close/>
                </a:path>
                <a:path w="152400" h="332739">
                  <a:moveTo>
                    <a:pt x="22009" y="161963"/>
                  </a:moveTo>
                  <a:lnTo>
                    <a:pt x="21805" y="161963"/>
                  </a:lnTo>
                  <a:lnTo>
                    <a:pt x="21805" y="163233"/>
                  </a:lnTo>
                  <a:lnTo>
                    <a:pt x="22009" y="163233"/>
                  </a:lnTo>
                  <a:lnTo>
                    <a:pt x="22009" y="161963"/>
                  </a:lnTo>
                  <a:close/>
                </a:path>
                <a:path w="152400" h="332739">
                  <a:moveTo>
                    <a:pt x="130657" y="160693"/>
                  </a:moveTo>
                  <a:lnTo>
                    <a:pt x="21424" y="160693"/>
                  </a:lnTo>
                  <a:lnTo>
                    <a:pt x="21424" y="161963"/>
                  </a:lnTo>
                  <a:lnTo>
                    <a:pt x="131051" y="161963"/>
                  </a:lnTo>
                  <a:lnTo>
                    <a:pt x="130657" y="160693"/>
                  </a:lnTo>
                  <a:close/>
                </a:path>
                <a:path w="152400" h="332739">
                  <a:moveTo>
                    <a:pt x="131241" y="159423"/>
                  </a:moveTo>
                  <a:lnTo>
                    <a:pt x="17525" y="159423"/>
                  </a:lnTo>
                  <a:lnTo>
                    <a:pt x="17525" y="160693"/>
                  </a:lnTo>
                  <a:lnTo>
                    <a:pt x="131241" y="160693"/>
                  </a:lnTo>
                  <a:lnTo>
                    <a:pt x="131241" y="159423"/>
                  </a:lnTo>
                  <a:close/>
                </a:path>
                <a:path w="152400" h="332739">
                  <a:moveTo>
                    <a:pt x="130657" y="158153"/>
                  </a:moveTo>
                  <a:lnTo>
                    <a:pt x="18300" y="158153"/>
                  </a:lnTo>
                  <a:lnTo>
                    <a:pt x="18300" y="159423"/>
                  </a:lnTo>
                  <a:lnTo>
                    <a:pt x="130276" y="159423"/>
                  </a:lnTo>
                  <a:lnTo>
                    <a:pt x="130657" y="158153"/>
                  </a:lnTo>
                  <a:close/>
                </a:path>
                <a:path w="152400" h="332739">
                  <a:moveTo>
                    <a:pt x="131635" y="156883"/>
                  </a:moveTo>
                  <a:lnTo>
                    <a:pt x="18300" y="156883"/>
                  </a:lnTo>
                  <a:lnTo>
                    <a:pt x="17919" y="158153"/>
                  </a:lnTo>
                  <a:lnTo>
                    <a:pt x="131635" y="158153"/>
                  </a:lnTo>
                  <a:lnTo>
                    <a:pt x="131635" y="156883"/>
                  </a:lnTo>
                  <a:close/>
                </a:path>
                <a:path w="152400" h="332739">
                  <a:moveTo>
                    <a:pt x="134365" y="153073"/>
                  </a:moveTo>
                  <a:lnTo>
                    <a:pt x="19469" y="153073"/>
                  </a:lnTo>
                  <a:lnTo>
                    <a:pt x="19469" y="156883"/>
                  </a:lnTo>
                  <a:lnTo>
                    <a:pt x="132029" y="156883"/>
                  </a:lnTo>
                  <a:lnTo>
                    <a:pt x="132410" y="155613"/>
                  </a:lnTo>
                  <a:lnTo>
                    <a:pt x="132803" y="155613"/>
                  </a:lnTo>
                  <a:lnTo>
                    <a:pt x="132803" y="154343"/>
                  </a:lnTo>
                  <a:lnTo>
                    <a:pt x="134365" y="154343"/>
                  </a:lnTo>
                  <a:lnTo>
                    <a:pt x="134365" y="153073"/>
                  </a:lnTo>
                  <a:close/>
                </a:path>
                <a:path w="152400" h="332739">
                  <a:moveTo>
                    <a:pt x="132803" y="155613"/>
                  </a:moveTo>
                  <a:lnTo>
                    <a:pt x="132410" y="155613"/>
                  </a:lnTo>
                  <a:lnTo>
                    <a:pt x="132803" y="156883"/>
                  </a:lnTo>
                  <a:lnTo>
                    <a:pt x="132803" y="155613"/>
                  </a:lnTo>
                  <a:close/>
                </a:path>
                <a:path w="152400" h="332739">
                  <a:moveTo>
                    <a:pt x="134746" y="151803"/>
                  </a:moveTo>
                  <a:lnTo>
                    <a:pt x="18300" y="151803"/>
                  </a:lnTo>
                  <a:lnTo>
                    <a:pt x="18694" y="153073"/>
                  </a:lnTo>
                  <a:lnTo>
                    <a:pt x="135140" y="153073"/>
                  </a:lnTo>
                  <a:lnTo>
                    <a:pt x="134746" y="151803"/>
                  </a:lnTo>
                  <a:close/>
                </a:path>
                <a:path w="152400" h="332739">
                  <a:moveTo>
                    <a:pt x="18694" y="150533"/>
                  </a:moveTo>
                  <a:lnTo>
                    <a:pt x="18300" y="150533"/>
                  </a:lnTo>
                  <a:lnTo>
                    <a:pt x="18300" y="151803"/>
                  </a:lnTo>
                  <a:lnTo>
                    <a:pt x="18694" y="150533"/>
                  </a:lnTo>
                  <a:close/>
                </a:path>
                <a:path w="152400" h="332739">
                  <a:moveTo>
                    <a:pt x="132410" y="150533"/>
                  </a:moveTo>
                  <a:lnTo>
                    <a:pt x="18694" y="150533"/>
                  </a:lnTo>
                  <a:lnTo>
                    <a:pt x="18694" y="151803"/>
                  </a:lnTo>
                  <a:lnTo>
                    <a:pt x="132410" y="151803"/>
                  </a:lnTo>
                  <a:lnTo>
                    <a:pt x="132410" y="150533"/>
                  </a:lnTo>
                  <a:close/>
                </a:path>
                <a:path w="152400" h="332739">
                  <a:moveTo>
                    <a:pt x="131635" y="146723"/>
                  </a:moveTo>
                  <a:lnTo>
                    <a:pt x="14604" y="146723"/>
                  </a:lnTo>
                  <a:lnTo>
                    <a:pt x="14604" y="147993"/>
                  </a:lnTo>
                  <a:lnTo>
                    <a:pt x="14998" y="147993"/>
                  </a:lnTo>
                  <a:lnTo>
                    <a:pt x="14998" y="149263"/>
                  </a:lnTo>
                  <a:lnTo>
                    <a:pt x="17132" y="149263"/>
                  </a:lnTo>
                  <a:lnTo>
                    <a:pt x="17525" y="150533"/>
                  </a:lnTo>
                  <a:lnTo>
                    <a:pt x="131635" y="150533"/>
                  </a:lnTo>
                  <a:lnTo>
                    <a:pt x="131635" y="146723"/>
                  </a:lnTo>
                  <a:close/>
                </a:path>
                <a:path w="152400" h="332739">
                  <a:moveTo>
                    <a:pt x="131241" y="145453"/>
                  </a:moveTo>
                  <a:lnTo>
                    <a:pt x="14211" y="145453"/>
                  </a:lnTo>
                  <a:lnTo>
                    <a:pt x="14211" y="146723"/>
                  </a:lnTo>
                  <a:lnTo>
                    <a:pt x="131241" y="146723"/>
                  </a:lnTo>
                  <a:lnTo>
                    <a:pt x="131241" y="145453"/>
                  </a:lnTo>
                  <a:close/>
                </a:path>
                <a:path w="152400" h="332739">
                  <a:moveTo>
                    <a:pt x="129489" y="141643"/>
                  </a:moveTo>
                  <a:lnTo>
                    <a:pt x="14211" y="141643"/>
                  </a:lnTo>
                  <a:lnTo>
                    <a:pt x="14211" y="142913"/>
                  </a:lnTo>
                  <a:lnTo>
                    <a:pt x="14998" y="142913"/>
                  </a:lnTo>
                  <a:lnTo>
                    <a:pt x="14998" y="144183"/>
                  </a:lnTo>
                  <a:lnTo>
                    <a:pt x="15379" y="144183"/>
                  </a:lnTo>
                  <a:lnTo>
                    <a:pt x="15379" y="145453"/>
                  </a:lnTo>
                  <a:lnTo>
                    <a:pt x="129489" y="145453"/>
                  </a:lnTo>
                  <a:lnTo>
                    <a:pt x="129489" y="141643"/>
                  </a:lnTo>
                  <a:close/>
                </a:path>
                <a:path w="152400" h="332739">
                  <a:moveTo>
                    <a:pt x="130276" y="140373"/>
                  </a:moveTo>
                  <a:lnTo>
                    <a:pt x="13436" y="140373"/>
                  </a:lnTo>
                  <a:lnTo>
                    <a:pt x="13436" y="141643"/>
                  </a:lnTo>
                  <a:lnTo>
                    <a:pt x="130276" y="141643"/>
                  </a:lnTo>
                  <a:lnTo>
                    <a:pt x="130276" y="140373"/>
                  </a:lnTo>
                  <a:close/>
                </a:path>
                <a:path w="152400" h="332739">
                  <a:moveTo>
                    <a:pt x="129489" y="139103"/>
                  </a:moveTo>
                  <a:lnTo>
                    <a:pt x="13830" y="139103"/>
                  </a:lnTo>
                  <a:lnTo>
                    <a:pt x="13830" y="140373"/>
                  </a:lnTo>
                  <a:lnTo>
                    <a:pt x="129882" y="140373"/>
                  </a:lnTo>
                  <a:lnTo>
                    <a:pt x="129489" y="139103"/>
                  </a:lnTo>
                  <a:close/>
                </a:path>
                <a:path w="152400" h="332739">
                  <a:moveTo>
                    <a:pt x="129108" y="137833"/>
                  </a:moveTo>
                  <a:lnTo>
                    <a:pt x="14998" y="137833"/>
                  </a:lnTo>
                  <a:lnTo>
                    <a:pt x="14998" y="139103"/>
                  </a:lnTo>
                  <a:lnTo>
                    <a:pt x="129108" y="139103"/>
                  </a:lnTo>
                  <a:lnTo>
                    <a:pt x="129108" y="137833"/>
                  </a:lnTo>
                  <a:close/>
                </a:path>
                <a:path w="152400" h="332739">
                  <a:moveTo>
                    <a:pt x="128320" y="136563"/>
                  </a:moveTo>
                  <a:lnTo>
                    <a:pt x="14604" y="136563"/>
                  </a:lnTo>
                  <a:lnTo>
                    <a:pt x="14604" y="137833"/>
                  </a:lnTo>
                  <a:lnTo>
                    <a:pt x="128320" y="137833"/>
                  </a:lnTo>
                  <a:lnTo>
                    <a:pt x="128320" y="136563"/>
                  </a:lnTo>
                  <a:close/>
                </a:path>
                <a:path w="152400" h="332739">
                  <a:moveTo>
                    <a:pt x="10515" y="130213"/>
                  </a:moveTo>
                  <a:lnTo>
                    <a:pt x="10515" y="131483"/>
                  </a:lnTo>
                  <a:lnTo>
                    <a:pt x="12077" y="134023"/>
                  </a:lnTo>
                  <a:lnTo>
                    <a:pt x="13830" y="136563"/>
                  </a:lnTo>
                  <a:lnTo>
                    <a:pt x="126187" y="136563"/>
                  </a:lnTo>
                  <a:lnTo>
                    <a:pt x="126187" y="135293"/>
                  </a:lnTo>
                  <a:lnTo>
                    <a:pt x="127546" y="135293"/>
                  </a:lnTo>
                  <a:lnTo>
                    <a:pt x="127939" y="134023"/>
                  </a:lnTo>
                  <a:lnTo>
                    <a:pt x="128320" y="134023"/>
                  </a:lnTo>
                  <a:lnTo>
                    <a:pt x="128320" y="132753"/>
                  </a:lnTo>
                  <a:lnTo>
                    <a:pt x="129489" y="132753"/>
                  </a:lnTo>
                  <a:lnTo>
                    <a:pt x="129489" y="131483"/>
                  </a:lnTo>
                  <a:lnTo>
                    <a:pt x="10909" y="131483"/>
                  </a:lnTo>
                  <a:lnTo>
                    <a:pt x="10515" y="130213"/>
                  </a:lnTo>
                  <a:close/>
                </a:path>
                <a:path w="152400" h="332739">
                  <a:moveTo>
                    <a:pt x="127152" y="135293"/>
                  </a:moveTo>
                  <a:lnTo>
                    <a:pt x="126771" y="136563"/>
                  </a:lnTo>
                  <a:lnTo>
                    <a:pt x="127152" y="136563"/>
                  </a:lnTo>
                  <a:lnTo>
                    <a:pt x="127152" y="135293"/>
                  </a:lnTo>
                  <a:close/>
                </a:path>
                <a:path w="152400" h="332739">
                  <a:moveTo>
                    <a:pt x="125399" y="107353"/>
                  </a:moveTo>
                  <a:lnTo>
                    <a:pt x="113334" y="107353"/>
                  </a:lnTo>
                  <a:lnTo>
                    <a:pt x="113334" y="109893"/>
                  </a:lnTo>
                  <a:lnTo>
                    <a:pt x="34467" y="109893"/>
                  </a:lnTo>
                  <a:lnTo>
                    <a:pt x="34467" y="111163"/>
                  </a:lnTo>
                  <a:lnTo>
                    <a:pt x="31356" y="111163"/>
                  </a:lnTo>
                  <a:lnTo>
                    <a:pt x="31737" y="112433"/>
                  </a:lnTo>
                  <a:lnTo>
                    <a:pt x="31356" y="112433"/>
                  </a:lnTo>
                  <a:lnTo>
                    <a:pt x="31356" y="113703"/>
                  </a:lnTo>
                  <a:lnTo>
                    <a:pt x="30772" y="113703"/>
                  </a:lnTo>
                  <a:lnTo>
                    <a:pt x="30772" y="116243"/>
                  </a:lnTo>
                  <a:lnTo>
                    <a:pt x="31356" y="116243"/>
                  </a:lnTo>
                  <a:lnTo>
                    <a:pt x="32130" y="117513"/>
                  </a:lnTo>
                  <a:lnTo>
                    <a:pt x="32524" y="117513"/>
                  </a:lnTo>
                  <a:lnTo>
                    <a:pt x="32524" y="118783"/>
                  </a:lnTo>
                  <a:lnTo>
                    <a:pt x="32130" y="118783"/>
                  </a:lnTo>
                  <a:lnTo>
                    <a:pt x="32130" y="121323"/>
                  </a:lnTo>
                  <a:lnTo>
                    <a:pt x="33299" y="121323"/>
                  </a:lnTo>
                  <a:lnTo>
                    <a:pt x="33299" y="122593"/>
                  </a:lnTo>
                  <a:lnTo>
                    <a:pt x="32905" y="122593"/>
                  </a:lnTo>
                  <a:lnTo>
                    <a:pt x="32905" y="123863"/>
                  </a:lnTo>
                  <a:lnTo>
                    <a:pt x="37782" y="123863"/>
                  </a:lnTo>
                  <a:lnTo>
                    <a:pt x="37782" y="125133"/>
                  </a:lnTo>
                  <a:lnTo>
                    <a:pt x="10515" y="125133"/>
                  </a:lnTo>
                  <a:lnTo>
                    <a:pt x="10515" y="127673"/>
                  </a:lnTo>
                  <a:lnTo>
                    <a:pt x="11683" y="127673"/>
                  </a:lnTo>
                  <a:lnTo>
                    <a:pt x="11683" y="128943"/>
                  </a:lnTo>
                  <a:lnTo>
                    <a:pt x="10909" y="128943"/>
                  </a:lnTo>
                  <a:lnTo>
                    <a:pt x="10909" y="131483"/>
                  </a:lnTo>
                  <a:lnTo>
                    <a:pt x="131241" y="131483"/>
                  </a:lnTo>
                  <a:lnTo>
                    <a:pt x="131051" y="123863"/>
                  </a:lnTo>
                  <a:lnTo>
                    <a:pt x="130657" y="120053"/>
                  </a:lnTo>
                  <a:lnTo>
                    <a:pt x="130657" y="118783"/>
                  </a:lnTo>
                  <a:lnTo>
                    <a:pt x="129882" y="113703"/>
                  </a:lnTo>
                  <a:lnTo>
                    <a:pt x="126187" y="108623"/>
                  </a:lnTo>
                  <a:lnTo>
                    <a:pt x="125399" y="107353"/>
                  </a:lnTo>
                  <a:close/>
                </a:path>
                <a:path w="152400" h="332739">
                  <a:moveTo>
                    <a:pt x="35636" y="123863"/>
                  </a:moveTo>
                  <a:lnTo>
                    <a:pt x="9740" y="123863"/>
                  </a:lnTo>
                  <a:lnTo>
                    <a:pt x="9740" y="125133"/>
                  </a:lnTo>
                  <a:lnTo>
                    <a:pt x="36029" y="125133"/>
                  </a:lnTo>
                  <a:lnTo>
                    <a:pt x="35636" y="123863"/>
                  </a:lnTo>
                  <a:close/>
                </a:path>
                <a:path w="152400" h="332739">
                  <a:moveTo>
                    <a:pt x="37782" y="123863"/>
                  </a:moveTo>
                  <a:lnTo>
                    <a:pt x="36029" y="123863"/>
                  </a:lnTo>
                  <a:lnTo>
                    <a:pt x="36029" y="125133"/>
                  </a:lnTo>
                  <a:lnTo>
                    <a:pt x="37782" y="125133"/>
                  </a:lnTo>
                  <a:lnTo>
                    <a:pt x="37782" y="123863"/>
                  </a:lnTo>
                  <a:close/>
                </a:path>
                <a:path w="152400" h="332739">
                  <a:moveTo>
                    <a:pt x="10515" y="122593"/>
                  </a:moveTo>
                  <a:lnTo>
                    <a:pt x="10121" y="123863"/>
                  </a:lnTo>
                  <a:lnTo>
                    <a:pt x="10909" y="123863"/>
                  </a:lnTo>
                  <a:lnTo>
                    <a:pt x="10515" y="122593"/>
                  </a:lnTo>
                  <a:close/>
                </a:path>
                <a:path w="152400" h="332739">
                  <a:moveTo>
                    <a:pt x="32905" y="121323"/>
                  </a:moveTo>
                  <a:lnTo>
                    <a:pt x="17525" y="121323"/>
                  </a:lnTo>
                  <a:lnTo>
                    <a:pt x="17525" y="122593"/>
                  </a:lnTo>
                  <a:lnTo>
                    <a:pt x="12458" y="122593"/>
                  </a:lnTo>
                  <a:lnTo>
                    <a:pt x="12458" y="123863"/>
                  </a:lnTo>
                  <a:lnTo>
                    <a:pt x="32130" y="123863"/>
                  </a:lnTo>
                  <a:lnTo>
                    <a:pt x="32905" y="122593"/>
                  </a:lnTo>
                  <a:lnTo>
                    <a:pt x="32905" y="121323"/>
                  </a:lnTo>
                  <a:close/>
                </a:path>
                <a:path w="152400" h="332739">
                  <a:moveTo>
                    <a:pt x="17132" y="121323"/>
                  </a:moveTo>
                  <a:lnTo>
                    <a:pt x="12458" y="121323"/>
                  </a:lnTo>
                  <a:lnTo>
                    <a:pt x="12661" y="122593"/>
                  </a:lnTo>
                  <a:lnTo>
                    <a:pt x="17132" y="122593"/>
                  </a:lnTo>
                  <a:lnTo>
                    <a:pt x="17132" y="121323"/>
                  </a:lnTo>
                  <a:close/>
                </a:path>
                <a:path w="152400" h="332739">
                  <a:moveTo>
                    <a:pt x="17525" y="121323"/>
                  </a:moveTo>
                  <a:lnTo>
                    <a:pt x="17132" y="121323"/>
                  </a:lnTo>
                  <a:lnTo>
                    <a:pt x="17525" y="122593"/>
                  </a:lnTo>
                  <a:lnTo>
                    <a:pt x="17525" y="121323"/>
                  </a:lnTo>
                  <a:close/>
                </a:path>
                <a:path w="152400" h="332739">
                  <a:moveTo>
                    <a:pt x="19862" y="116243"/>
                  </a:moveTo>
                  <a:lnTo>
                    <a:pt x="14604" y="116243"/>
                  </a:lnTo>
                  <a:lnTo>
                    <a:pt x="14604" y="118783"/>
                  </a:lnTo>
                  <a:lnTo>
                    <a:pt x="14211" y="120053"/>
                  </a:lnTo>
                  <a:lnTo>
                    <a:pt x="13436" y="120053"/>
                  </a:lnTo>
                  <a:lnTo>
                    <a:pt x="13436" y="121323"/>
                  </a:lnTo>
                  <a:lnTo>
                    <a:pt x="16548" y="121323"/>
                  </a:lnTo>
                  <a:lnTo>
                    <a:pt x="16548" y="117513"/>
                  </a:lnTo>
                  <a:lnTo>
                    <a:pt x="19862" y="117513"/>
                  </a:lnTo>
                  <a:lnTo>
                    <a:pt x="19862" y="116243"/>
                  </a:lnTo>
                  <a:close/>
                </a:path>
                <a:path w="152400" h="332739">
                  <a:moveTo>
                    <a:pt x="31737" y="120053"/>
                  </a:moveTo>
                  <a:lnTo>
                    <a:pt x="16548" y="120053"/>
                  </a:lnTo>
                  <a:lnTo>
                    <a:pt x="16548" y="121323"/>
                  </a:lnTo>
                  <a:lnTo>
                    <a:pt x="31737" y="121323"/>
                  </a:lnTo>
                  <a:lnTo>
                    <a:pt x="31737" y="120053"/>
                  </a:lnTo>
                  <a:close/>
                </a:path>
                <a:path w="152400" h="332739">
                  <a:moveTo>
                    <a:pt x="32130" y="117513"/>
                  </a:moveTo>
                  <a:lnTo>
                    <a:pt x="16548" y="117513"/>
                  </a:lnTo>
                  <a:lnTo>
                    <a:pt x="16941" y="118783"/>
                  </a:lnTo>
                  <a:lnTo>
                    <a:pt x="16941" y="120053"/>
                  </a:lnTo>
                  <a:lnTo>
                    <a:pt x="31356" y="120053"/>
                  </a:lnTo>
                  <a:lnTo>
                    <a:pt x="32130" y="117513"/>
                  </a:lnTo>
                  <a:close/>
                </a:path>
                <a:path w="152400" h="332739">
                  <a:moveTo>
                    <a:pt x="31153" y="116243"/>
                  </a:moveTo>
                  <a:lnTo>
                    <a:pt x="19862" y="116243"/>
                  </a:lnTo>
                  <a:lnTo>
                    <a:pt x="19862" y="117513"/>
                  </a:lnTo>
                  <a:lnTo>
                    <a:pt x="31356" y="117513"/>
                  </a:lnTo>
                  <a:lnTo>
                    <a:pt x="31153" y="116243"/>
                  </a:lnTo>
                  <a:close/>
                </a:path>
                <a:path w="152400" h="332739">
                  <a:moveTo>
                    <a:pt x="20637" y="111163"/>
                  </a:moveTo>
                  <a:lnTo>
                    <a:pt x="14604" y="111163"/>
                  </a:lnTo>
                  <a:lnTo>
                    <a:pt x="14604" y="113703"/>
                  </a:lnTo>
                  <a:lnTo>
                    <a:pt x="15773" y="113703"/>
                  </a:lnTo>
                  <a:lnTo>
                    <a:pt x="15773" y="114973"/>
                  </a:lnTo>
                  <a:lnTo>
                    <a:pt x="15379" y="116243"/>
                  </a:lnTo>
                  <a:lnTo>
                    <a:pt x="20637" y="116243"/>
                  </a:lnTo>
                  <a:lnTo>
                    <a:pt x="20637" y="114973"/>
                  </a:lnTo>
                  <a:lnTo>
                    <a:pt x="21031" y="113703"/>
                  </a:lnTo>
                  <a:lnTo>
                    <a:pt x="21031" y="112433"/>
                  </a:lnTo>
                  <a:lnTo>
                    <a:pt x="20637" y="112433"/>
                  </a:lnTo>
                  <a:lnTo>
                    <a:pt x="20637" y="111163"/>
                  </a:lnTo>
                  <a:close/>
                </a:path>
                <a:path w="152400" h="332739">
                  <a:moveTo>
                    <a:pt x="30378" y="114973"/>
                  </a:moveTo>
                  <a:lnTo>
                    <a:pt x="20637" y="114973"/>
                  </a:lnTo>
                  <a:lnTo>
                    <a:pt x="20637" y="116243"/>
                  </a:lnTo>
                  <a:lnTo>
                    <a:pt x="30378" y="116243"/>
                  </a:lnTo>
                  <a:lnTo>
                    <a:pt x="30378" y="114973"/>
                  </a:lnTo>
                  <a:close/>
                </a:path>
                <a:path w="152400" h="332739">
                  <a:moveTo>
                    <a:pt x="31153" y="112433"/>
                  </a:moveTo>
                  <a:lnTo>
                    <a:pt x="21031" y="112433"/>
                  </a:lnTo>
                  <a:lnTo>
                    <a:pt x="21031" y="114973"/>
                  </a:lnTo>
                  <a:lnTo>
                    <a:pt x="29984" y="114973"/>
                  </a:lnTo>
                  <a:lnTo>
                    <a:pt x="29984" y="113703"/>
                  </a:lnTo>
                  <a:lnTo>
                    <a:pt x="31153" y="113703"/>
                  </a:lnTo>
                  <a:lnTo>
                    <a:pt x="31153" y="112433"/>
                  </a:lnTo>
                  <a:close/>
                </a:path>
                <a:path w="152400" h="332739">
                  <a:moveTo>
                    <a:pt x="31356" y="111163"/>
                  </a:moveTo>
                  <a:lnTo>
                    <a:pt x="20637" y="111163"/>
                  </a:lnTo>
                  <a:lnTo>
                    <a:pt x="20637" y="112433"/>
                  </a:lnTo>
                  <a:lnTo>
                    <a:pt x="31356" y="112433"/>
                  </a:lnTo>
                  <a:lnTo>
                    <a:pt x="31356" y="111163"/>
                  </a:lnTo>
                  <a:close/>
                </a:path>
                <a:path w="152400" h="332739">
                  <a:moveTo>
                    <a:pt x="21031" y="109893"/>
                  </a:moveTo>
                  <a:lnTo>
                    <a:pt x="13830" y="109893"/>
                  </a:lnTo>
                  <a:lnTo>
                    <a:pt x="13830" y="111163"/>
                  </a:lnTo>
                  <a:lnTo>
                    <a:pt x="21031" y="111163"/>
                  </a:lnTo>
                  <a:lnTo>
                    <a:pt x="21031" y="109893"/>
                  </a:lnTo>
                  <a:close/>
                </a:path>
                <a:path w="152400" h="332739">
                  <a:moveTo>
                    <a:pt x="29984" y="109893"/>
                  </a:moveTo>
                  <a:lnTo>
                    <a:pt x="21031" y="109893"/>
                  </a:lnTo>
                  <a:lnTo>
                    <a:pt x="21031" y="111163"/>
                  </a:lnTo>
                  <a:lnTo>
                    <a:pt x="29984" y="111163"/>
                  </a:lnTo>
                  <a:lnTo>
                    <a:pt x="29984" y="109893"/>
                  </a:lnTo>
                  <a:close/>
                </a:path>
                <a:path w="152400" h="332739">
                  <a:moveTo>
                    <a:pt x="34467" y="109893"/>
                  </a:moveTo>
                  <a:lnTo>
                    <a:pt x="30772" y="109893"/>
                  </a:lnTo>
                  <a:lnTo>
                    <a:pt x="30772" y="111163"/>
                  </a:lnTo>
                  <a:lnTo>
                    <a:pt x="34467" y="111163"/>
                  </a:lnTo>
                  <a:lnTo>
                    <a:pt x="34467" y="109893"/>
                  </a:lnTo>
                  <a:close/>
                </a:path>
                <a:path w="152400" h="332739">
                  <a:moveTo>
                    <a:pt x="22783" y="108623"/>
                  </a:moveTo>
                  <a:lnTo>
                    <a:pt x="13042" y="108623"/>
                  </a:lnTo>
                  <a:lnTo>
                    <a:pt x="13042" y="109893"/>
                  </a:lnTo>
                  <a:lnTo>
                    <a:pt x="22783" y="109893"/>
                  </a:lnTo>
                  <a:lnTo>
                    <a:pt x="22783" y="108623"/>
                  </a:lnTo>
                  <a:close/>
                </a:path>
                <a:path w="152400" h="332739">
                  <a:moveTo>
                    <a:pt x="24726" y="108623"/>
                  </a:moveTo>
                  <a:lnTo>
                    <a:pt x="23177" y="108623"/>
                  </a:lnTo>
                  <a:lnTo>
                    <a:pt x="22783" y="109893"/>
                  </a:lnTo>
                  <a:lnTo>
                    <a:pt x="25120" y="109893"/>
                  </a:lnTo>
                  <a:lnTo>
                    <a:pt x="24726" y="108623"/>
                  </a:lnTo>
                  <a:close/>
                </a:path>
                <a:path w="152400" h="332739">
                  <a:moveTo>
                    <a:pt x="31153" y="108623"/>
                  </a:moveTo>
                  <a:lnTo>
                    <a:pt x="24726" y="108623"/>
                  </a:lnTo>
                  <a:lnTo>
                    <a:pt x="25120" y="109893"/>
                  </a:lnTo>
                  <a:lnTo>
                    <a:pt x="31153" y="109893"/>
                  </a:lnTo>
                  <a:lnTo>
                    <a:pt x="31153" y="108623"/>
                  </a:lnTo>
                  <a:close/>
                </a:path>
                <a:path w="152400" h="332739">
                  <a:moveTo>
                    <a:pt x="113334" y="107353"/>
                  </a:moveTo>
                  <a:lnTo>
                    <a:pt x="31737" y="107353"/>
                  </a:lnTo>
                  <a:lnTo>
                    <a:pt x="31737" y="109893"/>
                  </a:lnTo>
                  <a:lnTo>
                    <a:pt x="33299" y="109893"/>
                  </a:lnTo>
                  <a:lnTo>
                    <a:pt x="33299" y="108623"/>
                  </a:lnTo>
                  <a:lnTo>
                    <a:pt x="113334" y="108623"/>
                  </a:lnTo>
                  <a:lnTo>
                    <a:pt x="113334" y="107353"/>
                  </a:lnTo>
                  <a:close/>
                </a:path>
                <a:path w="152400" h="332739">
                  <a:moveTo>
                    <a:pt x="113334" y="108623"/>
                  </a:moveTo>
                  <a:lnTo>
                    <a:pt x="33299" y="108623"/>
                  </a:lnTo>
                  <a:lnTo>
                    <a:pt x="33299" y="109893"/>
                  </a:lnTo>
                  <a:lnTo>
                    <a:pt x="113334" y="109893"/>
                  </a:lnTo>
                  <a:lnTo>
                    <a:pt x="113334" y="108623"/>
                  </a:lnTo>
                  <a:close/>
                </a:path>
                <a:path w="152400" h="332739">
                  <a:moveTo>
                    <a:pt x="8953" y="107353"/>
                  </a:moveTo>
                  <a:lnTo>
                    <a:pt x="7594" y="107353"/>
                  </a:lnTo>
                  <a:lnTo>
                    <a:pt x="7594" y="108623"/>
                  </a:lnTo>
                  <a:lnTo>
                    <a:pt x="8953" y="108623"/>
                  </a:lnTo>
                  <a:lnTo>
                    <a:pt x="8953" y="107353"/>
                  </a:lnTo>
                  <a:close/>
                </a:path>
                <a:path w="152400" h="332739">
                  <a:moveTo>
                    <a:pt x="10515" y="107353"/>
                  </a:moveTo>
                  <a:lnTo>
                    <a:pt x="9740" y="107353"/>
                  </a:lnTo>
                  <a:lnTo>
                    <a:pt x="9740" y="108623"/>
                  </a:lnTo>
                  <a:lnTo>
                    <a:pt x="10515" y="108623"/>
                  </a:lnTo>
                  <a:lnTo>
                    <a:pt x="10515" y="107353"/>
                  </a:lnTo>
                  <a:close/>
                </a:path>
                <a:path w="152400" h="332739">
                  <a:moveTo>
                    <a:pt x="23952" y="107353"/>
                  </a:moveTo>
                  <a:lnTo>
                    <a:pt x="12077" y="107353"/>
                  </a:lnTo>
                  <a:lnTo>
                    <a:pt x="12077" y="108623"/>
                  </a:lnTo>
                  <a:lnTo>
                    <a:pt x="23952" y="108623"/>
                  </a:lnTo>
                  <a:lnTo>
                    <a:pt x="23952" y="107353"/>
                  </a:lnTo>
                  <a:close/>
                </a:path>
                <a:path w="152400" h="332739">
                  <a:moveTo>
                    <a:pt x="25514" y="106083"/>
                  </a:moveTo>
                  <a:lnTo>
                    <a:pt x="23558" y="106083"/>
                  </a:lnTo>
                  <a:lnTo>
                    <a:pt x="23558" y="107353"/>
                  </a:lnTo>
                  <a:lnTo>
                    <a:pt x="23952" y="107353"/>
                  </a:lnTo>
                  <a:lnTo>
                    <a:pt x="24345" y="108623"/>
                  </a:lnTo>
                  <a:lnTo>
                    <a:pt x="25514" y="108623"/>
                  </a:lnTo>
                  <a:lnTo>
                    <a:pt x="25514" y="106083"/>
                  </a:lnTo>
                  <a:close/>
                </a:path>
                <a:path w="152400" h="332739">
                  <a:moveTo>
                    <a:pt x="29984" y="106083"/>
                  </a:moveTo>
                  <a:lnTo>
                    <a:pt x="25514" y="106083"/>
                  </a:lnTo>
                  <a:lnTo>
                    <a:pt x="25514" y="108623"/>
                  </a:lnTo>
                  <a:lnTo>
                    <a:pt x="25895" y="108623"/>
                  </a:lnTo>
                  <a:lnTo>
                    <a:pt x="25895" y="107353"/>
                  </a:lnTo>
                  <a:lnTo>
                    <a:pt x="30772" y="107353"/>
                  </a:lnTo>
                  <a:lnTo>
                    <a:pt x="29984" y="106083"/>
                  </a:lnTo>
                  <a:close/>
                </a:path>
                <a:path w="152400" h="332739">
                  <a:moveTo>
                    <a:pt x="31153" y="107353"/>
                  </a:moveTo>
                  <a:lnTo>
                    <a:pt x="25895" y="107353"/>
                  </a:lnTo>
                  <a:lnTo>
                    <a:pt x="25895" y="108623"/>
                  </a:lnTo>
                  <a:lnTo>
                    <a:pt x="31356" y="108623"/>
                  </a:lnTo>
                  <a:lnTo>
                    <a:pt x="31153" y="107353"/>
                  </a:lnTo>
                  <a:close/>
                </a:path>
                <a:path w="152400" h="332739">
                  <a:moveTo>
                    <a:pt x="11290" y="106083"/>
                  </a:moveTo>
                  <a:lnTo>
                    <a:pt x="6819" y="106083"/>
                  </a:lnTo>
                  <a:lnTo>
                    <a:pt x="6819" y="107353"/>
                  </a:lnTo>
                  <a:lnTo>
                    <a:pt x="10909" y="107353"/>
                  </a:lnTo>
                  <a:lnTo>
                    <a:pt x="11290" y="106083"/>
                  </a:lnTo>
                  <a:close/>
                </a:path>
                <a:path w="152400" h="332739">
                  <a:moveTo>
                    <a:pt x="22783" y="106083"/>
                  </a:moveTo>
                  <a:lnTo>
                    <a:pt x="12458" y="106083"/>
                  </a:lnTo>
                  <a:lnTo>
                    <a:pt x="12458" y="107353"/>
                  </a:lnTo>
                  <a:lnTo>
                    <a:pt x="22783" y="107353"/>
                  </a:lnTo>
                  <a:lnTo>
                    <a:pt x="22783" y="106083"/>
                  </a:lnTo>
                  <a:close/>
                </a:path>
                <a:path w="152400" h="332739">
                  <a:moveTo>
                    <a:pt x="23558" y="106083"/>
                  </a:moveTo>
                  <a:lnTo>
                    <a:pt x="22783" y="106083"/>
                  </a:lnTo>
                  <a:lnTo>
                    <a:pt x="23177" y="107353"/>
                  </a:lnTo>
                  <a:lnTo>
                    <a:pt x="23558" y="107353"/>
                  </a:lnTo>
                  <a:lnTo>
                    <a:pt x="23558" y="106083"/>
                  </a:lnTo>
                  <a:close/>
                </a:path>
                <a:path w="152400" h="332739">
                  <a:moveTo>
                    <a:pt x="83146" y="106083"/>
                  </a:moveTo>
                  <a:lnTo>
                    <a:pt x="30772" y="106083"/>
                  </a:lnTo>
                  <a:lnTo>
                    <a:pt x="31153" y="107353"/>
                  </a:lnTo>
                  <a:lnTo>
                    <a:pt x="83146" y="107353"/>
                  </a:lnTo>
                  <a:lnTo>
                    <a:pt x="83146" y="106083"/>
                  </a:lnTo>
                  <a:close/>
                </a:path>
                <a:path w="152400" h="332739">
                  <a:moveTo>
                    <a:pt x="111188" y="106083"/>
                  </a:moveTo>
                  <a:lnTo>
                    <a:pt x="83146" y="106083"/>
                  </a:lnTo>
                  <a:lnTo>
                    <a:pt x="83146" y="107353"/>
                  </a:lnTo>
                  <a:lnTo>
                    <a:pt x="111188" y="107353"/>
                  </a:lnTo>
                  <a:lnTo>
                    <a:pt x="111188" y="106083"/>
                  </a:lnTo>
                  <a:close/>
                </a:path>
                <a:path w="152400" h="332739">
                  <a:moveTo>
                    <a:pt x="126377" y="104813"/>
                  </a:moveTo>
                  <a:lnTo>
                    <a:pt x="111188" y="104813"/>
                  </a:lnTo>
                  <a:lnTo>
                    <a:pt x="111188" y="107353"/>
                  </a:lnTo>
                  <a:lnTo>
                    <a:pt x="126187" y="107353"/>
                  </a:lnTo>
                  <a:lnTo>
                    <a:pt x="126187" y="106083"/>
                  </a:lnTo>
                  <a:lnTo>
                    <a:pt x="126377" y="106083"/>
                  </a:lnTo>
                  <a:lnTo>
                    <a:pt x="126377" y="104813"/>
                  </a:lnTo>
                  <a:close/>
                </a:path>
                <a:path w="152400" h="332739">
                  <a:moveTo>
                    <a:pt x="21805" y="104813"/>
                  </a:moveTo>
                  <a:lnTo>
                    <a:pt x="2730" y="104813"/>
                  </a:lnTo>
                  <a:lnTo>
                    <a:pt x="2730" y="106083"/>
                  </a:lnTo>
                  <a:lnTo>
                    <a:pt x="22009" y="106083"/>
                  </a:lnTo>
                  <a:lnTo>
                    <a:pt x="21805" y="104813"/>
                  </a:lnTo>
                  <a:close/>
                </a:path>
                <a:path w="152400" h="332739">
                  <a:moveTo>
                    <a:pt x="25120" y="104813"/>
                  </a:moveTo>
                  <a:lnTo>
                    <a:pt x="24726" y="104813"/>
                  </a:lnTo>
                  <a:lnTo>
                    <a:pt x="25120" y="106083"/>
                  </a:lnTo>
                  <a:lnTo>
                    <a:pt x="25120" y="104813"/>
                  </a:lnTo>
                  <a:close/>
                </a:path>
                <a:path w="152400" h="332739">
                  <a:moveTo>
                    <a:pt x="28816" y="104813"/>
                  </a:moveTo>
                  <a:lnTo>
                    <a:pt x="25895" y="104813"/>
                  </a:lnTo>
                  <a:lnTo>
                    <a:pt x="25120" y="106083"/>
                  </a:lnTo>
                  <a:lnTo>
                    <a:pt x="29209" y="106083"/>
                  </a:lnTo>
                  <a:lnTo>
                    <a:pt x="28816" y="104813"/>
                  </a:lnTo>
                  <a:close/>
                </a:path>
                <a:path w="152400" h="332739">
                  <a:moveTo>
                    <a:pt x="30378" y="104813"/>
                  </a:moveTo>
                  <a:lnTo>
                    <a:pt x="29209" y="104813"/>
                  </a:lnTo>
                  <a:lnTo>
                    <a:pt x="29603" y="106083"/>
                  </a:lnTo>
                  <a:lnTo>
                    <a:pt x="30378" y="106083"/>
                  </a:lnTo>
                  <a:lnTo>
                    <a:pt x="30378" y="104813"/>
                  </a:lnTo>
                  <a:close/>
                </a:path>
                <a:path w="152400" h="332739">
                  <a:moveTo>
                    <a:pt x="71462" y="104813"/>
                  </a:moveTo>
                  <a:lnTo>
                    <a:pt x="30378" y="104813"/>
                  </a:lnTo>
                  <a:lnTo>
                    <a:pt x="30378" y="106083"/>
                  </a:lnTo>
                  <a:lnTo>
                    <a:pt x="71462" y="106083"/>
                  </a:lnTo>
                  <a:lnTo>
                    <a:pt x="71462" y="104813"/>
                  </a:lnTo>
                  <a:close/>
                </a:path>
                <a:path w="152400" h="332739">
                  <a:moveTo>
                    <a:pt x="77889" y="104813"/>
                  </a:moveTo>
                  <a:lnTo>
                    <a:pt x="71856" y="104813"/>
                  </a:lnTo>
                  <a:lnTo>
                    <a:pt x="71856" y="106083"/>
                  </a:lnTo>
                  <a:lnTo>
                    <a:pt x="77889" y="106083"/>
                  </a:lnTo>
                  <a:lnTo>
                    <a:pt x="77889" y="104813"/>
                  </a:lnTo>
                  <a:close/>
                </a:path>
                <a:path w="152400" h="332739">
                  <a:moveTo>
                    <a:pt x="81203" y="104813"/>
                  </a:moveTo>
                  <a:lnTo>
                    <a:pt x="77889" y="104813"/>
                  </a:lnTo>
                  <a:lnTo>
                    <a:pt x="77889" y="106083"/>
                  </a:lnTo>
                  <a:lnTo>
                    <a:pt x="81584" y="106083"/>
                  </a:lnTo>
                  <a:lnTo>
                    <a:pt x="81203" y="104813"/>
                  </a:lnTo>
                  <a:close/>
                </a:path>
                <a:path w="152400" h="332739">
                  <a:moveTo>
                    <a:pt x="110413" y="104813"/>
                  </a:moveTo>
                  <a:lnTo>
                    <a:pt x="81584" y="104813"/>
                  </a:lnTo>
                  <a:lnTo>
                    <a:pt x="81584" y="106083"/>
                  </a:lnTo>
                  <a:lnTo>
                    <a:pt x="110413" y="106083"/>
                  </a:lnTo>
                  <a:lnTo>
                    <a:pt x="110413" y="104813"/>
                  </a:lnTo>
                  <a:close/>
                </a:path>
                <a:path w="152400" h="332739">
                  <a:moveTo>
                    <a:pt x="110794" y="104813"/>
                  </a:moveTo>
                  <a:lnTo>
                    <a:pt x="110413" y="104813"/>
                  </a:lnTo>
                  <a:lnTo>
                    <a:pt x="110413" y="106083"/>
                  </a:lnTo>
                  <a:lnTo>
                    <a:pt x="110794" y="106083"/>
                  </a:lnTo>
                  <a:lnTo>
                    <a:pt x="110794" y="104813"/>
                  </a:lnTo>
                  <a:close/>
                </a:path>
                <a:path w="152400" h="332739">
                  <a:moveTo>
                    <a:pt x="111188" y="104813"/>
                  </a:moveTo>
                  <a:lnTo>
                    <a:pt x="110794" y="104813"/>
                  </a:lnTo>
                  <a:lnTo>
                    <a:pt x="110794" y="106083"/>
                  </a:lnTo>
                  <a:lnTo>
                    <a:pt x="111188" y="104813"/>
                  </a:lnTo>
                  <a:close/>
                </a:path>
                <a:path w="152400" h="332739">
                  <a:moveTo>
                    <a:pt x="129108" y="104813"/>
                  </a:moveTo>
                  <a:lnTo>
                    <a:pt x="127152" y="104813"/>
                  </a:lnTo>
                  <a:lnTo>
                    <a:pt x="127546" y="106083"/>
                  </a:lnTo>
                  <a:lnTo>
                    <a:pt x="128320" y="106083"/>
                  </a:lnTo>
                  <a:lnTo>
                    <a:pt x="129108" y="104813"/>
                  </a:lnTo>
                  <a:close/>
                </a:path>
                <a:path w="152400" h="332739">
                  <a:moveTo>
                    <a:pt x="19862" y="102273"/>
                  </a:moveTo>
                  <a:lnTo>
                    <a:pt x="1943" y="102273"/>
                  </a:lnTo>
                  <a:lnTo>
                    <a:pt x="1943" y="103543"/>
                  </a:lnTo>
                  <a:lnTo>
                    <a:pt x="2336" y="104813"/>
                  </a:lnTo>
                  <a:lnTo>
                    <a:pt x="20637" y="104813"/>
                  </a:lnTo>
                  <a:lnTo>
                    <a:pt x="20256" y="103543"/>
                  </a:lnTo>
                  <a:lnTo>
                    <a:pt x="19862" y="103543"/>
                  </a:lnTo>
                  <a:lnTo>
                    <a:pt x="19862" y="102273"/>
                  </a:lnTo>
                  <a:close/>
                </a:path>
                <a:path w="152400" h="332739">
                  <a:moveTo>
                    <a:pt x="25514" y="103543"/>
                  </a:moveTo>
                  <a:lnTo>
                    <a:pt x="23558" y="103543"/>
                  </a:lnTo>
                  <a:lnTo>
                    <a:pt x="23952" y="104813"/>
                  </a:lnTo>
                  <a:lnTo>
                    <a:pt x="25514" y="104813"/>
                  </a:lnTo>
                  <a:lnTo>
                    <a:pt x="25514" y="103543"/>
                  </a:lnTo>
                  <a:close/>
                </a:path>
                <a:path w="152400" h="332739">
                  <a:moveTo>
                    <a:pt x="28435" y="103543"/>
                  </a:moveTo>
                  <a:lnTo>
                    <a:pt x="26873" y="103543"/>
                  </a:lnTo>
                  <a:lnTo>
                    <a:pt x="26682" y="104813"/>
                  </a:lnTo>
                  <a:lnTo>
                    <a:pt x="28435" y="104813"/>
                  </a:lnTo>
                  <a:lnTo>
                    <a:pt x="28435" y="103543"/>
                  </a:lnTo>
                  <a:close/>
                </a:path>
                <a:path w="152400" h="332739">
                  <a:moveTo>
                    <a:pt x="29209" y="103543"/>
                  </a:moveTo>
                  <a:lnTo>
                    <a:pt x="28816" y="103543"/>
                  </a:lnTo>
                  <a:lnTo>
                    <a:pt x="28816" y="104813"/>
                  </a:lnTo>
                  <a:lnTo>
                    <a:pt x="29209" y="104813"/>
                  </a:lnTo>
                  <a:lnTo>
                    <a:pt x="29209" y="103543"/>
                  </a:lnTo>
                  <a:close/>
                </a:path>
                <a:path w="152400" h="332739">
                  <a:moveTo>
                    <a:pt x="73418" y="103543"/>
                  </a:moveTo>
                  <a:lnTo>
                    <a:pt x="29603" y="103543"/>
                  </a:lnTo>
                  <a:lnTo>
                    <a:pt x="29603" y="104813"/>
                  </a:lnTo>
                  <a:lnTo>
                    <a:pt x="73024" y="104813"/>
                  </a:lnTo>
                  <a:lnTo>
                    <a:pt x="73418" y="103543"/>
                  </a:lnTo>
                  <a:close/>
                </a:path>
                <a:path w="152400" h="332739">
                  <a:moveTo>
                    <a:pt x="78866" y="103543"/>
                  </a:moveTo>
                  <a:lnTo>
                    <a:pt x="73418" y="103543"/>
                  </a:lnTo>
                  <a:lnTo>
                    <a:pt x="73418" y="104813"/>
                  </a:lnTo>
                  <a:lnTo>
                    <a:pt x="78866" y="104813"/>
                  </a:lnTo>
                  <a:lnTo>
                    <a:pt x="78866" y="103543"/>
                  </a:lnTo>
                  <a:close/>
                </a:path>
                <a:path w="152400" h="332739">
                  <a:moveTo>
                    <a:pt x="79247" y="103543"/>
                  </a:moveTo>
                  <a:lnTo>
                    <a:pt x="78866" y="103543"/>
                  </a:lnTo>
                  <a:lnTo>
                    <a:pt x="78866" y="104813"/>
                  </a:lnTo>
                  <a:lnTo>
                    <a:pt x="79247" y="104813"/>
                  </a:lnTo>
                  <a:lnTo>
                    <a:pt x="79247" y="103543"/>
                  </a:lnTo>
                  <a:close/>
                </a:path>
                <a:path w="152400" h="332739">
                  <a:moveTo>
                    <a:pt x="110020" y="103543"/>
                  </a:moveTo>
                  <a:lnTo>
                    <a:pt x="79247" y="103543"/>
                  </a:lnTo>
                  <a:lnTo>
                    <a:pt x="79247" y="104813"/>
                  </a:lnTo>
                  <a:lnTo>
                    <a:pt x="110020" y="104813"/>
                  </a:lnTo>
                  <a:lnTo>
                    <a:pt x="110020" y="103543"/>
                  </a:lnTo>
                  <a:close/>
                </a:path>
                <a:path w="152400" h="332739">
                  <a:moveTo>
                    <a:pt x="131051" y="103543"/>
                  </a:moveTo>
                  <a:lnTo>
                    <a:pt x="110020" y="103543"/>
                  </a:lnTo>
                  <a:lnTo>
                    <a:pt x="110020" y="104813"/>
                  </a:lnTo>
                  <a:lnTo>
                    <a:pt x="130276" y="104813"/>
                  </a:lnTo>
                  <a:lnTo>
                    <a:pt x="131051" y="103543"/>
                  </a:lnTo>
                  <a:close/>
                </a:path>
                <a:path w="152400" h="332739">
                  <a:moveTo>
                    <a:pt x="21031" y="102273"/>
                  </a:moveTo>
                  <a:lnTo>
                    <a:pt x="20256" y="102273"/>
                  </a:lnTo>
                  <a:lnTo>
                    <a:pt x="20256" y="103543"/>
                  </a:lnTo>
                  <a:lnTo>
                    <a:pt x="21424" y="103543"/>
                  </a:lnTo>
                  <a:lnTo>
                    <a:pt x="21031" y="102273"/>
                  </a:lnTo>
                  <a:close/>
                </a:path>
                <a:path w="152400" h="332739">
                  <a:moveTo>
                    <a:pt x="77114" y="101003"/>
                  </a:moveTo>
                  <a:lnTo>
                    <a:pt x="21031" y="101003"/>
                  </a:lnTo>
                  <a:lnTo>
                    <a:pt x="21031" y="102273"/>
                  </a:lnTo>
                  <a:lnTo>
                    <a:pt x="21424" y="103543"/>
                  </a:lnTo>
                  <a:lnTo>
                    <a:pt x="21424" y="102273"/>
                  </a:lnTo>
                  <a:lnTo>
                    <a:pt x="77114" y="102273"/>
                  </a:lnTo>
                  <a:lnTo>
                    <a:pt x="77114" y="101003"/>
                  </a:lnTo>
                  <a:close/>
                </a:path>
                <a:path w="152400" h="332739">
                  <a:moveTo>
                    <a:pt x="74777" y="102273"/>
                  </a:moveTo>
                  <a:lnTo>
                    <a:pt x="22009" y="102273"/>
                  </a:lnTo>
                  <a:lnTo>
                    <a:pt x="22009" y="103543"/>
                  </a:lnTo>
                  <a:lnTo>
                    <a:pt x="74777" y="103543"/>
                  </a:lnTo>
                  <a:lnTo>
                    <a:pt x="74777" y="102273"/>
                  </a:lnTo>
                  <a:close/>
                </a:path>
                <a:path w="152400" h="332739">
                  <a:moveTo>
                    <a:pt x="78282" y="102273"/>
                  </a:moveTo>
                  <a:lnTo>
                    <a:pt x="74777" y="102273"/>
                  </a:lnTo>
                  <a:lnTo>
                    <a:pt x="74777" y="103543"/>
                  </a:lnTo>
                  <a:lnTo>
                    <a:pt x="78282" y="103543"/>
                  </a:lnTo>
                  <a:lnTo>
                    <a:pt x="78282" y="102273"/>
                  </a:lnTo>
                  <a:close/>
                </a:path>
                <a:path w="152400" h="332739">
                  <a:moveTo>
                    <a:pt x="110413" y="102273"/>
                  </a:moveTo>
                  <a:lnTo>
                    <a:pt x="78282" y="102273"/>
                  </a:lnTo>
                  <a:lnTo>
                    <a:pt x="78282" y="103543"/>
                  </a:lnTo>
                  <a:lnTo>
                    <a:pt x="110413" y="103543"/>
                  </a:lnTo>
                  <a:lnTo>
                    <a:pt x="110413" y="102273"/>
                  </a:lnTo>
                  <a:close/>
                </a:path>
                <a:path w="152400" h="332739">
                  <a:moveTo>
                    <a:pt x="133578" y="102273"/>
                  </a:moveTo>
                  <a:lnTo>
                    <a:pt x="110413" y="102273"/>
                  </a:lnTo>
                  <a:lnTo>
                    <a:pt x="110413" y="103543"/>
                  </a:lnTo>
                  <a:lnTo>
                    <a:pt x="133578" y="103543"/>
                  </a:lnTo>
                  <a:lnTo>
                    <a:pt x="133578" y="102273"/>
                  </a:lnTo>
                  <a:close/>
                </a:path>
                <a:path w="152400" h="332739">
                  <a:moveTo>
                    <a:pt x="16941" y="99733"/>
                  </a:moveTo>
                  <a:lnTo>
                    <a:pt x="16167" y="99733"/>
                  </a:lnTo>
                  <a:lnTo>
                    <a:pt x="16167" y="101003"/>
                  </a:lnTo>
                  <a:lnTo>
                    <a:pt x="393" y="101003"/>
                  </a:lnTo>
                  <a:lnTo>
                    <a:pt x="393" y="102273"/>
                  </a:lnTo>
                  <a:lnTo>
                    <a:pt x="16941" y="102273"/>
                  </a:lnTo>
                  <a:lnTo>
                    <a:pt x="16941" y="99733"/>
                  </a:lnTo>
                  <a:close/>
                </a:path>
                <a:path w="152400" h="332739">
                  <a:moveTo>
                    <a:pt x="16941" y="99733"/>
                  </a:moveTo>
                  <a:lnTo>
                    <a:pt x="16941" y="102273"/>
                  </a:lnTo>
                  <a:lnTo>
                    <a:pt x="17132" y="102273"/>
                  </a:lnTo>
                  <a:lnTo>
                    <a:pt x="17132" y="101003"/>
                  </a:lnTo>
                  <a:lnTo>
                    <a:pt x="16941" y="99733"/>
                  </a:lnTo>
                  <a:close/>
                </a:path>
                <a:path w="152400" h="332739">
                  <a:moveTo>
                    <a:pt x="17525" y="101003"/>
                  </a:moveTo>
                  <a:lnTo>
                    <a:pt x="17132" y="101003"/>
                  </a:lnTo>
                  <a:lnTo>
                    <a:pt x="17132" y="102273"/>
                  </a:lnTo>
                  <a:lnTo>
                    <a:pt x="17525" y="102273"/>
                  </a:lnTo>
                  <a:lnTo>
                    <a:pt x="17525" y="101003"/>
                  </a:lnTo>
                  <a:close/>
                </a:path>
                <a:path w="152400" h="332739">
                  <a:moveTo>
                    <a:pt x="19088" y="101003"/>
                  </a:moveTo>
                  <a:lnTo>
                    <a:pt x="17525" y="101003"/>
                  </a:lnTo>
                  <a:lnTo>
                    <a:pt x="17919" y="102273"/>
                  </a:lnTo>
                  <a:lnTo>
                    <a:pt x="19088" y="102273"/>
                  </a:lnTo>
                  <a:lnTo>
                    <a:pt x="19088" y="101003"/>
                  </a:lnTo>
                  <a:close/>
                </a:path>
                <a:path w="152400" h="332739">
                  <a:moveTo>
                    <a:pt x="111188" y="101003"/>
                  </a:moveTo>
                  <a:lnTo>
                    <a:pt x="77114" y="101003"/>
                  </a:lnTo>
                  <a:lnTo>
                    <a:pt x="77114" y="102273"/>
                  </a:lnTo>
                  <a:lnTo>
                    <a:pt x="111188" y="102273"/>
                  </a:lnTo>
                  <a:lnTo>
                    <a:pt x="111188" y="101003"/>
                  </a:lnTo>
                  <a:close/>
                </a:path>
                <a:path w="152400" h="332739">
                  <a:moveTo>
                    <a:pt x="134365" y="101003"/>
                  </a:moveTo>
                  <a:lnTo>
                    <a:pt x="111188" y="101003"/>
                  </a:lnTo>
                  <a:lnTo>
                    <a:pt x="111188" y="102273"/>
                  </a:lnTo>
                  <a:lnTo>
                    <a:pt x="134365" y="102273"/>
                  </a:lnTo>
                  <a:lnTo>
                    <a:pt x="134365" y="101003"/>
                  </a:lnTo>
                  <a:close/>
                </a:path>
                <a:path w="152400" h="332739">
                  <a:moveTo>
                    <a:pt x="139623" y="101003"/>
                  </a:moveTo>
                  <a:lnTo>
                    <a:pt x="137667" y="101003"/>
                  </a:lnTo>
                  <a:lnTo>
                    <a:pt x="137667" y="102273"/>
                  </a:lnTo>
                  <a:lnTo>
                    <a:pt x="139623" y="102273"/>
                  </a:lnTo>
                  <a:lnTo>
                    <a:pt x="139623" y="101003"/>
                  </a:lnTo>
                  <a:close/>
                </a:path>
                <a:path w="152400" h="332739">
                  <a:moveTo>
                    <a:pt x="14604" y="98463"/>
                  </a:moveTo>
                  <a:lnTo>
                    <a:pt x="0" y="98463"/>
                  </a:lnTo>
                  <a:lnTo>
                    <a:pt x="0" y="101003"/>
                  </a:lnTo>
                  <a:lnTo>
                    <a:pt x="14998" y="101003"/>
                  </a:lnTo>
                  <a:lnTo>
                    <a:pt x="14998" y="99733"/>
                  </a:lnTo>
                  <a:lnTo>
                    <a:pt x="14604" y="99733"/>
                  </a:lnTo>
                  <a:lnTo>
                    <a:pt x="14604" y="98463"/>
                  </a:lnTo>
                  <a:close/>
                </a:path>
                <a:path w="152400" h="332739">
                  <a:moveTo>
                    <a:pt x="16167" y="99733"/>
                  </a:moveTo>
                  <a:lnTo>
                    <a:pt x="14998" y="99733"/>
                  </a:lnTo>
                  <a:lnTo>
                    <a:pt x="14998" y="101003"/>
                  </a:lnTo>
                  <a:lnTo>
                    <a:pt x="16167" y="101003"/>
                  </a:lnTo>
                  <a:lnTo>
                    <a:pt x="16167" y="99733"/>
                  </a:lnTo>
                  <a:close/>
                </a:path>
                <a:path w="152400" h="332739">
                  <a:moveTo>
                    <a:pt x="77889" y="99733"/>
                  </a:moveTo>
                  <a:lnTo>
                    <a:pt x="20637" y="99733"/>
                  </a:lnTo>
                  <a:lnTo>
                    <a:pt x="20637" y="101003"/>
                  </a:lnTo>
                  <a:lnTo>
                    <a:pt x="77508" y="101003"/>
                  </a:lnTo>
                  <a:lnTo>
                    <a:pt x="77889" y="99733"/>
                  </a:lnTo>
                  <a:close/>
                </a:path>
                <a:path w="152400" h="332739">
                  <a:moveTo>
                    <a:pt x="111963" y="99733"/>
                  </a:moveTo>
                  <a:lnTo>
                    <a:pt x="77889" y="99733"/>
                  </a:lnTo>
                  <a:lnTo>
                    <a:pt x="77889" y="101003"/>
                  </a:lnTo>
                  <a:lnTo>
                    <a:pt x="111963" y="101003"/>
                  </a:lnTo>
                  <a:lnTo>
                    <a:pt x="111963" y="99733"/>
                  </a:lnTo>
                  <a:close/>
                </a:path>
                <a:path w="152400" h="332739">
                  <a:moveTo>
                    <a:pt x="112166" y="99733"/>
                  </a:moveTo>
                  <a:lnTo>
                    <a:pt x="111963" y="99733"/>
                  </a:lnTo>
                  <a:lnTo>
                    <a:pt x="112166" y="101003"/>
                  </a:lnTo>
                  <a:lnTo>
                    <a:pt x="112166" y="99733"/>
                  </a:lnTo>
                  <a:close/>
                </a:path>
                <a:path w="152400" h="332739">
                  <a:moveTo>
                    <a:pt x="140004" y="98463"/>
                  </a:moveTo>
                  <a:lnTo>
                    <a:pt x="112560" y="98463"/>
                  </a:lnTo>
                  <a:lnTo>
                    <a:pt x="112560" y="99733"/>
                  </a:lnTo>
                  <a:lnTo>
                    <a:pt x="112166" y="101003"/>
                  </a:lnTo>
                  <a:lnTo>
                    <a:pt x="140004" y="101003"/>
                  </a:lnTo>
                  <a:lnTo>
                    <a:pt x="140004" y="98463"/>
                  </a:lnTo>
                  <a:close/>
                </a:path>
                <a:path w="152400" h="332739">
                  <a:moveTo>
                    <a:pt x="18694" y="98463"/>
                  </a:moveTo>
                  <a:lnTo>
                    <a:pt x="18300" y="98463"/>
                  </a:lnTo>
                  <a:lnTo>
                    <a:pt x="18300" y="99733"/>
                  </a:lnTo>
                  <a:lnTo>
                    <a:pt x="18694" y="99733"/>
                  </a:lnTo>
                  <a:lnTo>
                    <a:pt x="18694" y="98463"/>
                  </a:lnTo>
                  <a:close/>
                </a:path>
                <a:path w="152400" h="332739">
                  <a:moveTo>
                    <a:pt x="21805" y="97193"/>
                  </a:moveTo>
                  <a:lnTo>
                    <a:pt x="18694" y="97193"/>
                  </a:lnTo>
                  <a:lnTo>
                    <a:pt x="18694" y="99733"/>
                  </a:lnTo>
                  <a:lnTo>
                    <a:pt x="19088" y="99733"/>
                  </a:lnTo>
                  <a:lnTo>
                    <a:pt x="19088" y="98463"/>
                  </a:lnTo>
                  <a:lnTo>
                    <a:pt x="21805" y="98463"/>
                  </a:lnTo>
                  <a:lnTo>
                    <a:pt x="21805" y="97193"/>
                  </a:lnTo>
                  <a:close/>
                </a:path>
                <a:path w="152400" h="332739">
                  <a:moveTo>
                    <a:pt x="77114" y="98463"/>
                  </a:moveTo>
                  <a:lnTo>
                    <a:pt x="19088" y="98463"/>
                  </a:lnTo>
                  <a:lnTo>
                    <a:pt x="19469" y="99733"/>
                  </a:lnTo>
                  <a:lnTo>
                    <a:pt x="77114" y="99733"/>
                  </a:lnTo>
                  <a:lnTo>
                    <a:pt x="77114" y="98463"/>
                  </a:lnTo>
                  <a:close/>
                </a:path>
                <a:path w="152400" h="332739">
                  <a:moveTo>
                    <a:pt x="112560" y="98463"/>
                  </a:moveTo>
                  <a:lnTo>
                    <a:pt x="77114" y="98463"/>
                  </a:lnTo>
                  <a:lnTo>
                    <a:pt x="77508" y="99733"/>
                  </a:lnTo>
                  <a:lnTo>
                    <a:pt x="112560" y="99733"/>
                  </a:lnTo>
                  <a:lnTo>
                    <a:pt x="112560" y="98463"/>
                  </a:lnTo>
                  <a:close/>
                </a:path>
                <a:path w="152400" h="332739">
                  <a:moveTo>
                    <a:pt x="774" y="97193"/>
                  </a:moveTo>
                  <a:lnTo>
                    <a:pt x="774" y="98463"/>
                  </a:lnTo>
                  <a:lnTo>
                    <a:pt x="1168" y="98463"/>
                  </a:lnTo>
                  <a:lnTo>
                    <a:pt x="774" y="97193"/>
                  </a:lnTo>
                  <a:close/>
                </a:path>
                <a:path w="152400" h="332739">
                  <a:moveTo>
                    <a:pt x="9740" y="97193"/>
                  </a:moveTo>
                  <a:lnTo>
                    <a:pt x="1168" y="97193"/>
                  </a:lnTo>
                  <a:lnTo>
                    <a:pt x="1168" y="98463"/>
                  </a:lnTo>
                  <a:lnTo>
                    <a:pt x="9740" y="98463"/>
                  </a:lnTo>
                  <a:lnTo>
                    <a:pt x="9740" y="97193"/>
                  </a:lnTo>
                  <a:close/>
                </a:path>
                <a:path w="152400" h="332739">
                  <a:moveTo>
                    <a:pt x="9740" y="97193"/>
                  </a:moveTo>
                  <a:lnTo>
                    <a:pt x="9740" y="98463"/>
                  </a:lnTo>
                  <a:lnTo>
                    <a:pt x="10121" y="98463"/>
                  </a:lnTo>
                  <a:lnTo>
                    <a:pt x="9740" y="97193"/>
                  </a:lnTo>
                  <a:close/>
                </a:path>
                <a:path w="152400" h="332739">
                  <a:moveTo>
                    <a:pt x="10121" y="97193"/>
                  </a:moveTo>
                  <a:lnTo>
                    <a:pt x="9740" y="97193"/>
                  </a:lnTo>
                  <a:lnTo>
                    <a:pt x="10121" y="98463"/>
                  </a:lnTo>
                  <a:lnTo>
                    <a:pt x="10121" y="97193"/>
                  </a:lnTo>
                  <a:close/>
                </a:path>
                <a:path w="152400" h="332739">
                  <a:moveTo>
                    <a:pt x="10121" y="97193"/>
                  </a:moveTo>
                  <a:lnTo>
                    <a:pt x="10121" y="98463"/>
                  </a:lnTo>
                  <a:lnTo>
                    <a:pt x="10515" y="98463"/>
                  </a:lnTo>
                  <a:lnTo>
                    <a:pt x="10121" y="97193"/>
                  </a:lnTo>
                  <a:close/>
                </a:path>
                <a:path w="152400" h="332739">
                  <a:moveTo>
                    <a:pt x="10909" y="97193"/>
                  </a:moveTo>
                  <a:lnTo>
                    <a:pt x="10515" y="97193"/>
                  </a:lnTo>
                  <a:lnTo>
                    <a:pt x="10515" y="98463"/>
                  </a:lnTo>
                  <a:lnTo>
                    <a:pt x="10909" y="98463"/>
                  </a:lnTo>
                  <a:lnTo>
                    <a:pt x="10909" y="97193"/>
                  </a:lnTo>
                  <a:close/>
                </a:path>
                <a:path w="152400" h="332739">
                  <a:moveTo>
                    <a:pt x="10909" y="97193"/>
                  </a:moveTo>
                  <a:lnTo>
                    <a:pt x="10909" y="98463"/>
                  </a:lnTo>
                  <a:lnTo>
                    <a:pt x="11290" y="98463"/>
                  </a:lnTo>
                  <a:lnTo>
                    <a:pt x="10909" y="97193"/>
                  </a:lnTo>
                  <a:close/>
                </a:path>
                <a:path w="152400" h="332739">
                  <a:moveTo>
                    <a:pt x="11683" y="97193"/>
                  </a:moveTo>
                  <a:lnTo>
                    <a:pt x="11290" y="97193"/>
                  </a:lnTo>
                  <a:lnTo>
                    <a:pt x="11683" y="98463"/>
                  </a:lnTo>
                  <a:lnTo>
                    <a:pt x="11683" y="97193"/>
                  </a:lnTo>
                  <a:close/>
                </a:path>
                <a:path w="152400" h="332739">
                  <a:moveTo>
                    <a:pt x="15379" y="97193"/>
                  </a:moveTo>
                  <a:lnTo>
                    <a:pt x="11683" y="97193"/>
                  </a:lnTo>
                  <a:lnTo>
                    <a:pt x="11683" y="98463"/>
                  </a:lnTo>
                  <a:lnTo>
                    <a:pt x="15379" y="98463"/>
                  </a:lnTo>
                  <a:lnTo>
                    <a:pt x="15379" y="97193"/>
                  </a:lnTo>
                  <a:close/>
                </a:path>
                <a:path w="152400" h="332739">
                  <a:moveTo>
                    <a:pt x="15773" y="95923"/>
                  </a:moveTo>
                  <a:lnTo>
                    <a:pt x="15773" y="98463"/>
                  </a:lnTo>
                  <a:lnTo>
                    <a:pt x="16167" y="98463"/>
                  </a:lnTo>
                  <a:lnTo>
                    <a:pt x="16167" y="97193"/>
                  </a:lnTo>
                  <a:lnTo>
                    <a:pt x="15773" y="95923"/>
                  </a:lnTo>
                  <a:close/>
                </a:path>
                <a:path w="152400" h="332739">
                  <a:moveTo>
                    <a:pt x="16941" y="93383"/>
                  </a:moveTo>
                  <a:lnTo>
                    <a:pt x="16167" y="93383"/>
                  </a:lnTo>
                  <a:lnTo>
                    <a:pt x="16167" y="98463"/>
                  </a:lnTo>
                  <a:lnTo>
                    <a:pt x="16548" y="98463"/>
                  </a:lnTo>
                  <a:lnTo>
                    <a:pt x="16548" y="94653"/>
                  </a:lnTo>
                  <a:lnTo>
                    <a:pt x="16941" y="94653"/>
                  </a:lnTo>
                  <a:lnTo>
                    <a:pt x="16941" y="93383"/>
                  </a:lnTo>
                  <a:close/>
                </a:path>
                <a:path w="152400" h="332739">
                  <a:moveTo>
                    <a:pt x="17132" y="94653"/>
                  </a:moveTo>
                  <a:lnTo>
                    <a:pt x="16548" y="94653"/>
                  </a:lnTo>
                  <a:lnTo>
                    <a:pt x="16548" y="98463"/>
                  </a:lnTo>
                  <a:lnTo>
                    <a:pt x="16941" y="98463"/>
                  </a:lnTo>
                  <a:lnTo>
                    <a:pt x="16941" y="97193"/>
                  </a:lnTo>
                  <a:lnTo>
                    <a:pt x="17919" y="97193"/>
                  </a:lnTo>
                  <a:lnTo>
                    <a:pt x="17919" y="95923"/>
                  </a:lnTo>
                  <a:lnTo>
                    <a:pt x="17132" y="95923"/>
                  </a:lnTo>
                  <a:lnTo>
                    <a:pt x="17132" y="94653"/>
                  </a:lnTo>
                  <a:close/>
                </a:path>
                <a:path w="152400" h="332739">
                  <a:moveTo>
                    <a:pt x="71081" y="95923"/>
                  </a:moveTo>
                  <a:lnTo>
                    <a:pt x="21805" y="95923"/>
                  </a:lnTo>
                  <a:lnTo>
                    <a:pt x="21805" y="98463"/>
                  </a:lnTo>
                  <a:lnTo>
                    <a:pt x="22009" y="97193"/>
                  </a:lnTo>
                  <a:lnTo>
                    <a:pt x="71462" y="97193"/>
                  </a:lnTo>
                  <a:lnTo>
                    <a:pt x="71081" y="95923"/>
                  </a:lnTo>
                  <a:close/>
                </a:path>
                <a:path w="152400" h="332739">
                  <a:moveTo>
                    <a:pt x="22009" y="97193"/>
                  </a:moveTo>
                  <a:lnTo>
                    <a:pt x="21805" y="98463"/>
                  </a:lnTo>
                  <a:lnTo>
                    <a:pt x="22009" y="98463"/>
                  </a:lnTo>
                  <a:lnTo>
                    <a:pt x="22009" y="97193"/>
                  </a:lnTo>
                  <a:close/>
                </a:path>
                <a:path w="152400" h="332739">
                  <a:moveTo>
                    <a:pt x="75158" y="97193"/>
                  </a:moveTo>
                  <a:lnTo>
                    <a:pt x="22009" y="97193"/>
                  </a:lnTo>
                  <a:lnTo>
                    <a:pt x="22009" y="98463"/>
                  </a:lnTo>
                  <a:lnTo>
                    <a:pt x="75158" y="98463"/>
                  </a:lnTo>
                  <a:lnTo>
                    <a:pt x="75158" y="97193"/>
                  </a:lnTo>
                  <a:close/>
                </a:path>
                <a:path w="152400" h="332739">
                  <a:moveTo>
                    <a:pt x="75552" y="97193"/>
                  </a:moveTo>
                  <a:lnTo>
                    <a:pt x="75158" y="97193"/>
                  </a:lnTo>
                  <a:lnTo>
                    <a:pt x="75552" y="98463"/>
                  </a:lnTo>
                  <a:lnTo>
                    <a:pt x="75552" y="97193"/>
                  </a:lnTo>
                  <a:close/>
                </a:path>
                <a:path w="152400" h="332739">
                  <a:moveTo>
                    <a:pt x="75945" y="97193"/>
                  </a:moveTo>
                  <a:lnTo>
                    <a:pt x="75552" y="97193"/>
                  </a:lnTo>
                  <a:lnTo>
                    <a:pt x="75945" y="98463"/>
                  </a:lnTo>
                  <a:lnTo>
                    <a:pt x="75945" y="97193"/>
                  </a:lnTo>
                  <a:close/>
                </a:path>
                <a:path w="152400" h="332739">
                  <a:moveTo>
                    <a:pt x="76720" y="97193"/>
                  </a:moveTo>
                  <a:lnTo>
                    <a:pt x="75945" y="97193"/>
                  </a:lnTo>
                  <a:lnTo>
                    <a:pt x="75945" y="98463"/>
                  </a:lnTo>
                  <a:lnTo>
                    <a:pt x="76720" y="98463"/>
                  </a:lnTo>
                  <a:lnTo>
                    <a:pt x="76720" y="97193"/>
                  </a:lnTo>
                  <a:close/>
                </a:path>
                <a:path w="152400" h="332739">
                  <a:moveTo>
                    <a:pt x="77508" y="97193"/>
                  </a:moveTo>
                  <a:lnTo>
                    <a:pt x="76720" y="97193"/>
                  </a:lnTo>
                  <a:lnTo>
                    <a:pt x="76720" y="98463"/>
                  </a:lnTo>
                  <a:lnTo>
                    <a:pt x="77508" y="98463"/>
                  </a:lnTo>
                  <a:lnTo>
                    <a:pt x="77508" y="97193"/>
                  </a:lnTo>
                  <a:close/>
                </a:path>
                <a:path w="152400" h="332739">
                  <a:moveTo>
                    <a:pt x="85293" y="94653"/>
                  </a:moveTo>
                  <a:lnTo>
                    <a:pt x="84899" y="94653"/>
                  </a:lnTo>
                  <a:lnTo>
                    <a:pt x="84899" y="97193"/>
                  </a:lnTo>
                  <a:lnTo>
                    <a:pt x="77508" y="97193"/>
                  </a:lnTo>
                  <a:lnTo>
                    <a:pt x="77508" y="98463"/>
                  </a:lnTo>
                  <a:lnTo>
                    <a:pt x="111188" y="98463"/>
                  </a:lnTo>
                  <a:lnTo>
                    <a:pt x="111188" y="95923"/>
                  </a:lnTo>
                  <a:lnTo>
                    <a:pt x="85293" y="95923"/>
                  </a:lnTo>
                  <a:lnTo>
                    <a:pt x="85293" y="94653"/>
                  </a:lnTo>
                  <a:close/>
                </a:path>
                <a:path w="152400" h="332739">
                  <a:moveTo>
                    <a:pt x="138836" y="95923"/>
                  </a:moveTo>
                  <a:lnTo>
                    <a:pt x="111188" y="95923"/>
                  </a:lnTo>
                  <a:lnTo>
                    <a:pt x="111188" y="97193"/>
                  </a:lnTo>
                  <a:lnTo>
                    <a:pt x="111582" y="98463"/>
                  </a:lnTo>
                  <a:lnTo>
                    <a:pt x="111963" y="98463"/>
                  </a:lnTo>
                  <a:lnTo>
                    <a:pt x="111963" y="97193"/>
                  </a:lnTo>
                  <a:lnTo>
                    <a:pt x="138836" y="97193"/>
                  </a:lnTo>
                  <a:lnTo>
                    <a:pt x="138836" y="95923"/>
                  </a:lnTo>
                  <a:close/>
                </a:path>
                <a:path w="152400" h="332739">
                  <a:moveTo>
                    <a:pt x="112166" y="97193"/>
                  </a:moveTo>
                  <a:lnTo>
                    <a:pt x="111963" y="97193"/>
                  </a:lnTo>
                  <a:lnTo>
                    <a:pt x="111963" y="98463"/>
                  </a:lnTo>
                  <a:lnTo>
                    <a:pt x="112166" y="98463"/>
                  </a:lnTo>
                  <a:lnTo>
                    <a:pt x="112166" y="97193"/>
                  </a:lnTo>
                  <a:close/>
                </a:path>
                <a:path w="152400" h="332739">
                  <a:moveTo>
                    <a:pt x="139230" y="97193"/>
                  </a:moveTo>
                  <a:lnTo>
                    <a:pt x="112166" y="97193"/>
                  </a:lnTo>
                  <a:lnTo>
                    <a:pt x="112166" y="98463"/>
                  </a:lnTo>
                  <a:lnTo>
                    <a:pt x="139230" y="98463"/>
                  </a:lnTo>
                  <a:lnTo>
                    <a:pt x="139230" y="97193"/>
                  </a:lnTo>
                  <a:close/>
                </a:path>
                <a:path w="152400" h="332739">
                  <a:moveTo>
                    <a:pt x="2336" y="95923"/>
                  </a:moveTo>
                  <a:lnTo>
                    <a:pt x="1943" y="95923"/>
                  </a:lnTo>
                  <a:lnTo>
                    <a:pt x="1943" y="97193"/>
                  </a:lnTo>
                  <a:lnTo>
                    <a:pt x="2336" y="95923"/>
                  </a:lnTo>
                  <a:close/>
                </a:path>
                <a:path w="152400" h="332739">
                  <a:moveTo>
                    <a:pt x="11290" y="95923"/>
                  </a:moveTo>
                  <a:lnTo>
                    <a:pt x="2920" y="95923"/>
                  </a:lnTo>
                  <a:lnTo>
                    <a:pt x="2730" y="97193"/>
                  </a:lnTo>
                  <a:lnTo>
                    <a:pt x="11290" y="97193"/>
                  </a:lnTo>
                  <a:lnTo>
                    <a:pt x="11290" y="95923"/>
                  </a:lnTo>
                  <a:close/>
                </a:path>
                <a:path w="152400" h="332739">
                  <a:moveTo>
                    <a:pt x="11683" y="95923"/>
                  </a:moveTo>
                  <a:lnTo>
                    <a:pt x="11290" y="95923"/>
                  </a:lnTo>
                  <a:lnTo>
                    <a:pt x="11290" y="97193"/>
                  </a:lnTo>
                  <a:lnTo>
                    <a:pt x="11683" y="95923"/>
                  </a:lnTo>
                  <a:close/>
                </a:path>
                <a:path w="152400" h="332739">
                  <a:moveTo>
                    <a:pt x="12077" y="95923"/>
                  </a:moveTo>
                  <a:lnTo>
                    <a:pt x="11683" y="95923"/>
                  </a:lnTo>
                  <a:lnTo>
                    <a:pt x="12077" y="97193"/>
                  </a:lnTo>
                  <a:lnTo>
                    <a:pt x="12077" y="95923"/>
                  </a:lnTo>
                  <a:close/>
                </a:path>
                <a:path w="152400" h="332739">
                  <a:moveTo>
                    <a:pt x="12458" y="95923"/>
                  </a:moveTo>
                  <a:lnTo>
                    <a:pt x="12077" y="95923"/>
                  </a:lnTo>
                  <a:lnTo>
                    <a:pt x="12077" y="97193"/>
                  </a:lnTo>
                  <a:lnTo>
                    <a:pt x="12458" y="97193"/>
                  </a:lnTo>
                  <a:lnTo>
                    <a:pt x="12458" y="95923"/>
                  </a:lnTo>
                  <a:close/>
                </a:path>
                <a:path w="152400" h="332739">
                  <a:moveTo>
                    <a:pt x="14604" y="95923"/>
                  </a:moveTo>
                  <a:lnTo>
                    <a:pt x="13830" y="95923"/>
                  </a:lnTo>
                  <a:lnTo>
                    <a:pt x="13830" y="97193"/>
                  </a:lnTo>
                  <a:lnTo>
                    <a:pt x="14998" y="97193"/>
                  </a:lnTo>
                  <a:lnTo>
                    <a:pt x="14604" y="95923"/>
                  </a:lnTo>
                  <a:close/>
                </a:path>
                <a:path w="152400" h="332739">
                  <a:moveTo>
                    <a:pt x="16167" y="94653"/>
                  </a:moveTo>
                  <a:lnTo>
                    <a:pt x="15379" y="94653"/>
                  </a:lnTo>
                  <a:lnTo>
                    <a:pt x="15379" y="97193"/>
                  </a:lnTo>
                  <a:lnTo>
                    <a:pt x="15773" y="97193"/>
                  </a:lnTo>
                  <a:lnTo>
                    <a:pt x="15773" y="95923"/>
                  </a:lnTo>
                  <a:lnTo>
                    <a:pt x="16167" y="95923"/>
                  </a:lnTo>
                  <a:lnTo>
                    <a:pt x="16167" y="94653"/>
                  </a:lnTo>
                  <a:close/>
                </a:path>
                <a:path w="152400" h="332739">
                  <a:moveTo>
                    <a:pt x="71856" y="95923"/>
                  </a:moveTo>
                  <a:lnTo>
                    <a:pt x="71462" y="95923"/>
                  </a:lnTo>
                  <a:lnTo>
                    <a:pt x="71462" y="97193"/>
                  </a:lnTo>
                  <a:lnTo>
                    <a:pt x="71856" y="97193"/>
                  </a:lnTo>
                  <a:lnTo>
                    <a:pt x="71856" y="95923"/>
                  </a:lnTo>
                  <a:close/>
                </a:path>
                <a:path w="152400" h="332739">
                  <a:moveTo>
                    <a:pt x="73024" y="95923"/>
                  </a:moveTo>
                  <a:lnTo>
                    <a:pt x="72250" y="95923"/>
                  </a:lnTo>
                  <a:lnTo>
                    <a:pt x="72250" y="97193"/>
                  </a:lnTo>
                  <a:lnTo>
                    <a:pt x="73024" y="97193"/>
                  </a:lnTo>
                  <a:lnTo>
                    <a:pt x="73024" y="95923"/>
                  </a:lnTo>
                  <a:close/>
                </a:path>
                <a:path w="152400" h="332739">
                  <a:moveTo>
                    <a:pt x="74383" y="95923"/>
                  </a:moveTo>
                  <a:lnTo>
                    <a:pt x="73418" y="95923"/>
                  </a:lnTo>
                  <a:lnTo>
                    <a:pt x="73418" y="97193"/>
                  </a:lnTo>
                  <a:lnTo>
                    <a:pt x="73990" y="97193"/>
                  </a:lnTo>
                  <a:lnTo>
                    <a:pt x="74383" y="95923"/>
                  </a:lnTo>
                  <a:close/>
                </a:path>
                <a:path w="152400" h="332739">
                  <a:moveTo>
                    <a:pt x="74777" y="95923"/>
                  </a:moveTo>
                  <a:lnTo>
                    <a:pt x="74383" y="95923"/>
                  </a:lnTo>
                  <a:lnTo>
                    <a:pt x="74383" y="97193"/>
                  </a:lnTo>
                  <a:lnTo>
                    <a:pt x="74777" y="97193"/>
                  </a:lnTo>
                  <a:lnTo>
                    <a:pt x="74777" y="95923"/>
                  </a:lnTo>
                  <a:close/>
                </a:path>
                <a:path w="152400" h="332739">
                  <a:moveTo>
                    <a:pt x="84518" y="94653"/>
                  </a:moveTo>
                  <a:lnTo>
                    <a:pt x="69329" y="94653"/>
                  </a:lnTo>
                  <a:lnTo>
                    <a:pt x="69329" y="95923"/>
                  </a:lnTo>
                  <a:lnTo>
                    <a:pt x="74777" y="95923"/>
                  </a:lnTo>
                  <a:lnTo>
                    <a:pt x="74777" y="97193"/>
                  </a:lnTo>
                  <a:lnTo>
                    <a:pt x="84518" y="97193"/>
                  </a:lnTo>
                  <a:lnTo>
                    <a:pt x="84518" y="94653"/>
                  </a:lnTo>
                  <a:close/>
                </a:path>
                <a:path w="152400" h="332739">
                  <a:moveTo>
                    <a:pt x="84899" y="94653"/>
                  </a:moveTo>
                  <a:lnTo>
                    <a:pt x="84518" y="94653"/>
                  </a:lnTo>
                  <a:lnTo>
                    <a:pt x="84518" y="97193"/>
                  </a:lnTo>
                  <a:lnTo>
                    <a:pt x="84899" y="97193"/>
                  </a:lnTo>
                  <a:lnTo>
                    <a:pt x="84899" y="94653"/>
                  </a:lnTo>
                  <a:close/>
                </a:path>
                <a:path w="152400" h="332739">
                  <a:moveTo>
                    <a:pt x="8572" y="94653"/>
                  </a:moveTo>
                  <a:lnTo>
                    <a:pt x="4864" y="94653"/>
                  </a:lnTo>
                  <a:lnTo>
                    <a:pt x="4864" y="95923"/>
                  </a:lnTo>
                  <a:lnTo>
                    <a:pt x="8572" y="95923"/>
                  </a:lnTo>
                  <a:lnTo>
                    <a:pt x="8572" y="94653"/>
                  </a:lnTo>
                  <a:close/>
                </a:path>
                <a:path w="152400" h="332739">
                  <a:moveTo>
                    <a:pt x="13436" y="93383"/>
                  </a:moveTo>
                  <a:lnTo>
                    <a:pt x="8572" y="93383"/>
                  </a:lnTo>
                  <a:lnTo>
                    <a:pt x="8572" y="95923"/>
                  </a:lnTo>
                  <a:lnTo>
                    <a:pt x="10121" y="95923"/>
                  </a:lnTo>
                  <a:lnTo>
                    <a:pt x="10121" y="94653"/>
                  </a:lnTo>
                  <a:lnTo>
                    <a:pt x="13436" y="94653"/>
                  </a:lnTo>
                  <a:lnTo>
                    <a:pt x="13436" y="93383"/>
                  </a:lnTo>
                  <a:close/>
                </a:path>
                <a:path w="152400" h="332739">
                  <a:moveTo>
                    <a:pt x="13830" y="93383"/>
                  </a:moveTo>
                  <a:lnTo>
                    <a:pt x="13436" y="93383"/>
                  </a:lnTo>
                  <a:lnTo>
                    <a:pt x="13436" y="94653"/>
                  </a:lnTo>
                  <a:lnTo>
                    <a:pt x="10121" y="94653"/>
                  </a:lnTo>
                  <a:lnTo>
                    <a:pt x="10121" y="95923"/>
                  </a:lnTo>
                  <a:lnTo>
                    <a:pt x="14211" y="95923"/>
                  </a:lnTo>
                  <a:lnTo>
                    <a:pt x="13830" y="94653"/>
                  </a:lnTo>
                  <a:lnTo>
                    <a:pt x="13830" y="93383"/>
                  </a:lnTo>
                  <a:close/>
                </a:path>
                <a:path w="152400" h="332739">
                  <a:moveTo>
                    <a:pt x="19088" y="94653"/>
                  </a:moveTo>
                  <a:lnTo>
                    <a:pt x="17525" y="94653"/>
                  </a:lnTo>
                  <a:lnTo>
                    <a:pt x="17525" y="95923"/>
                  </a:lnTo>
                  <a:lnTo>
                    <a:pt x="19088" y="95923"/>
                  </a:lnTo>
                  <a:lnTo>
                    <a:pt x="19088" y="94653"/>
                  </a:lnTo>
                  <a:close/>
                </a:path>
                <a:path w="152400" h="332739">
                  <a:moveTo>
                    <a:pt x="21805" y="94653"/>
                  </a:moveTo>
                  <a:lnTo>
                    <a:pt x="21424" y="94653"/>
                  </a:lnTo>
                  <a:lnTo>
                    <a:pt x="21424" y="95923"/>
                  </a:lnTo>
                  <a:lnTo>
                    <a:pt x="21805" y="95923"/>
                  </a:lnTo>
                  <a:lnTo>
                    <a:pt x="21805" y="94653"/>
                  </a:lnTo>
                  <a:close/>
                </a:path>
                <a:path w="152400" h="332739">
                  <a:moveTo>
                    <a:pt x="69329" y="94653"/>
                  </a:moveTo>
                  <a:lnTo>
                    <a:pt x="22390" y="94653"/>
                  </a:lnTo>
                  <a:lnTo>
                    <a:pt x="22390" y="95923"/>
                  </a:lnTo>
                  <a:lnTo>
                    <a:pt x="69329" y="95923"/>
                  </a:lnTo>
                  <a:lnTo>
                    <a:pt x="69329" y="94653"/>
                  </a:lnTo>
                  <a:close/>
                </a:path>
                <a:path w="152400" h="332739">
                  <a:moveTo>
                    <a:pt x="111582" y="94653"/>
                  </a:moveTo>
                  <a:lnTo>
                    <a:pt x="85686" y="94653"/>
                  </a:lnTo>
                  <a:lnTo>
                    <a:pt x="85686" y="95923"/>
                  </a:lnTo>
                  <a:lnTo>
                    <a:pt x="111963" y="95923"/>
                  </a:lnTo>
                  <a:lnTo>
                    <a:pt x="111582" y="94653"/>
                  </a:lnTo>
                  <a:close/>
                </a:path>
                <a:path w="152400" h="332739">
                  <a:moveTo>
                    <a:pt x="140004" y="94653"/>
                  </a:moveTo>
                  <a:lnTo>
                    <a:pt x="111963" y="94653"/>
                  </a:lnTo>
                  <a:lnTo>
                    <a:pt x="111963" y="95923"/>
                  </a:lnTo>
                  <a:lnTo>
                    <a:pt x="140004" y="95923"/>
                  </a:lnTo>
                  <a:lnTo>
                    <a:pt x="140004" y="94653"/>
                  </a:lnTo>
                  <a:close/>
                </a:path>
                <a:path w="152400" h="332739">
                  <a:moveTo>
                    <a:pt x="6426" y="93383"/>
                  </a:moveTo>
                  <a:lnTo>
                    <a:pt x="6426" y="94653"/>
                  </a:lnTo>
                  <a:lnTo>
                    <a:pt x="6819" y="94653"/>
                  </a:lnTo>
                  <a:lnTo>
                    <a:pt x="6426" y="93383"/>
                  </a:lnTo>
                  <a:close/>
                </a:path>
                <a:path w="152400" h="332739">
                  <a:moveTo>
                    <a:pt x="8178" y="93383"/>
                  </a:moveTo>
                  <a:lnTo>
                    <a:pt x="7200" y="93383"/>
                  </a:lnTo>
                  <a:lnTo>
                    <a:pt x="6819" y="94653"/>
                  </a:lnTo>
                  <a:lnTo>
                    <a:pt x="8178" y="94653"/>
                  </a:lnTo>
                  <a:lnTo>
                    <a:pt x="8178" y="93383"/>
                  </a:lnTo>
                  <a:close/>
                </a:path>
                <a:path w="152400" h="332739">
                  <a:moveTo>
                    <a:pt x="18300" y="93383"/>
                  </a:moveTo>
                  <a:lnTo>
                    <a:pt x="17132" y="93383"/>
                  </a:lnTo>
                  <a:lnTo>
                    <a:pt x="17132" y="94653"/>
                  </a:lnTo>
                  <a:lnTo>
                    <a:pt x="18300" y="94653"/>
                  </a:lnTo>
                  <a:lnTo>
                    <a:pt x="18300" y="93383"/>
                  </a:lnTo>
                  <a:close/>
                </a:path>
                <a:path w="152400" h="332739">
                  <a:moveTo>
                    <a:pt x="69913" y="93383"/>
                  </a:moveTo>
                  <a:lnTo>
                    <a:pt x="22390" y="93383"/>
                  </a:lnTo>
                  <a:lnTo>
                    <a:pt x="22009" y="94653"/>
                  </a:lnTo>
                  <a:lnTo>
                    <a:pt x="69913" y="94653"/>
                  </a:lnTo>
                  <a:lnTo>
                    <a:pt x="69913" y="93383"/>
                  </a:lnTo>
                  <a:close/>
                </a:path>
                <a:path w="152400" h="332739">
                  <a:moveTo>
                    <a:pt x="70688" y="93383"/>
                  </a:moveTo>
                  <a:lnTo>
                    <a:pt x="70294" y="93383"/>
                  </a:lnTo>
                  <a:lnTo>
                    <a:pt x="70294" y="94653"/>
                  </a:lnTo>
                  <a:lnTo>
                    <a:pt x="70688" y="93383"/>
                  </a:lnTo>
                  <a:close/>
                </a:path>
                <a:path w="152400" h="332739">
                  <a:moveTo>
                    <a:pt x="74777" y="93383"/>
                  </a:moveTo>
                  <a:lnTo>
                    <a:pt x="70688" y="93383"/>
                  </a:lnTo>
                  <a:lnTo>
                    <a:pt x="70294" y="94653"/>
                  </a:lnTo>
                  <a:lnTo>
                    <a:pt x="74777" y="94653"/>
                  </a:lnTo>
                  <a:lnTo>
                    <a:pt x="74777" y="93383"/>
                  </a:lnTo>
                  <a:close/>
                </a:path>
                <a:path w="152400" h="332739">
                  <a:moveTo>
                    <a:pt x="86067" y="93383"/>
                  </a:moveTo>
                  <a:lnTo>
                    <a:pt x="75158" y="93383"/>
                  </a:lnTo>
                  <a:lnTo>
                    <a:pt x="75158" y="94653"/>
                  </a:lnTo>
                  <a:lnTo>
                    <a:pt x="86067" y="94653"/>
                  </a:lnTo>
                  <a:lnTo>
                    <a:pt x="86067" y="93383"/>
                  </a:lnTo>
                  <a:close/>
                </a:path>
                <a:path w="152400" h="332739">
                  <a:moveTo>
                    <a:pt x="110020" y="93383"/>
                  </a:moveTo>
                  <a:lnTo>
                    <a:pt x="86461" y="93383"/>
                  </a:lnTo>
                  <a:lnTo>
                    <a:pt x="86461" y="94653"/>
                  </a:lnTo>
                  <a:lnTo>
                    <a:pt x="110020" y="94653"/>
                  </a:lnTo>
                  <a:lnTo>
                    <a:pt x="110020" y="93383"/>
                  </a:lnTo>
                  <a:close/>
                </a:path>
                <a:path w="152400" h="332739">
                  <a:moveTo>
                    <a:pt x="142151" y="92113"/>
                  </a:moveTo>
                  <a:lnTo>
                    <a:pt x="108851" y="92113"/>
                  </a:lnTo>
                  <a:lnTo>
                    <a:pt x="108851" y="93383"/>
                  </a:lnTo>
                  <a:lnTo>
                    <a:pt x="110020" y="93383"/>
                  </a:lnTo>
                  <a:lnTo>
                    <a:pt x="110020" y="94653"/>
                  </a:lnTo>
                  <a:lnTo>
                    <a:pt x="141376" y="94653"/>
                  </a:lnTo>
                  <a:lnTo>
                    <a:pt x="142151" y="92113"/>
                  </a:lnTo>
                  <a:close/>
                </a:path>
                <a:path w="152400" h="332739">
                  <a:moveTo>
                    <a:pt x="15773" y="92113"/>
                  </a:moveTo>
                  <a:lnTo>
                    <a:pt x="8953" y="92113"/>
                  </a:lnTo>
                  <a:lnTo>
                    <a:pt x="8953" y="93383"/>
                  </a:lnTo>
                  <a:lnTo>
                    <a:pt x="15379" y="93383"/>
                  </a:lnTo>
                  <a:lnTo>
                    <a:pt x="15773" y="92113"/>
                  </a:lnTo>
                  <a:close/>
                </a:path>
                <a:path w="152400" h="332739">
                  <a:moveTo>
                    <a:pt x="17132" y="92113"/>
                  </a:moveTo>
                  <a:lnTo>
                    <a:pt x="16941" y="92113"/>
                  </a:lnTo>
                  <a:lnTo>
                    <a:pt x="16941" y="93383"/>
                  </a:lnTo>
                  <a:lnTo>
                    <a:pt x="17132" y="92113"/>
                  </a:lnTo>
                  <a:close/>
                </a:path>
                <a:path w="152400" h="332739">
                  <a:moveTo>
                    <a:pt x="17132" y="92113"/>
                  </a:moveTo>
                  <a:lnTo>
                    <a:pt x="16941" y="93383"/>
                  </a:lnTo>
                  <a:lnTo>
                    <a:pt x="17132" y="93383"/>
                  </a:lnTo>
                  <a:lnTo>
                    <a:pt x="17132" y="92113"/>
                  </a:lnTo>
                  <a:close/>
                </a:path>
                <a:path w="152400" h="332739">
                  <a:moveTo>
                    <a:pt x="19088" y="90843"/>
                  </a:moveTo>
                  <a:lnTo>
                    <a:pt x="17919" y="90843"/>
                  </a:lnTo>
                  <a:lnTo>
                    <a:pt x="17919" y="92113"/>
                  </a:lnTo>
                  <a:lnTo>
                    <a:pt x="18300" y="93383"/>
                  </a:lnTo>
                  <a:lnTo>
                    <a:pt x="19469" y="93383"/>
                  </a:lnTo>
                  <a:lnTo>
                    <a:pt x="19469" y="92113"/>
                  </a:lnTo>
                  <a:lnTo>
                    <a:pt x="19088" y="92113"/>
                  </a:lnTo>
                  <a:lnTo>
                    <a:pt x="19088" y="90843"/>
                  </a:lnTo>
                  <a:close/>
                </a:path>
                <a:path w="152400" h="332739">
                  <a:moveTo>
                    <a:pt x="75945" y="92113"/>
                  </a:moveTo>
                  <a:lnTo>
                    <a:pt x="22009" y="92113"/>
                  </a:lnTo>
                  <a:lnTo>
                    <a:pt x="22009" y="93383"/>
                  </a:lnTo>
                  <a:lnTo>
                    <a:pt x="75945" y="93383"/>
                  </a:lnTo>
                  <a:lnTo>
                    <a:pt x="75945" y="92113"/>
                  </a:lnTo>
                  <a:close/>
                </a:path>
                <a:path w="152400" h="332739">
                  <a:moveTo>
                    <a:pt x="76339" y="92113"/>
                  </a:moveTo>
                  <a:lnTo>
                    <a:pt x="75945" y="92113"/>
                  </a:lnTo>
                  <a:lnTo>
                    <a:pt x="75945" y="93383"/>
                  </a:lnTo>
                  <a:lnTo>
                    <a:pt x="76339" y="93383"/>
                  </a:lnTo>
                  <a:lnTo>
                    <a:pt x="76339" y="92113"/>
                  </a:lnTo>
                  <a:close/>
                </a:path>
                <a:path w="152400" h="332739">
                  <a:moveTo>
                    <a:pt x="87236" y="92113"/>
                  </a:moveTo>
                  <a:lnTo>
                    <a:pt x="76720" y="92113"/>
                  </a:lnTo>
                  <a:lnTo>
                    <a:pt x="76339" y="93383"/>
                  </a:lnTo>
                  <a:lnTo>
                    <a:pt x="87236" y="93383"/>
                  </a:lnTo>
                  <a:lnTo>
                    <a:pt x="87236" y="92113"/>
                  </a:lnTo>
                  <a:close/>
                </a:path>
                <a:path w="152400" h="332739">
                  <a:moveTo>
                    <a:pt x="108851" y="92113"/>
                  </a:moveTo>
                  <a:lnTo>
                    <a:pt x="87629" y="92113"/>
                  </a:lnTo>
                  <a:lnTo>
                    <a:pt x="87629" y="93383"/>
                  </a:lnTo>
                  <a:lnTo>
                    <a:pt x="108851" y="93383"/>
                  </a:lnTo>
                  <a:lnTo>
                    <a:pt x="108851" y="92113"/>
                  </a:lnTo>
                  <a:close/>
                </a:path>
                <a:path w="152400" h="332739">
                  <a:moveTo>
                    <a:pt x="14998" y="80683"/>
                  </a:moveTo>
                  <a:lnTo>
                    <a:pt x="4483" y="80683"/>
                  </a:lnTo>
                  <a:lnTo>
                    <a:pt x="4483" y="81953"/>
                  </a:lnTo>
                  <a:lnTo>
                    <a:pt x="3314" y="83223"/>
                  </a:lnTo>
                  <a:lnTo>
                    <a:pt x="3314" y="84493"/>
                  </a:lnTo>
                  <a:lnTo>
                    <a:pt x="4483" y="84493"/>
                  </a:lnTo>
                  <a:lnTo>
                    <a:pt x="6426" y="85763"/>
                  </a:lnTo>
                  <a:lnTo>
                    <a:pt x="6426" y="87033"/>
                  </a:lnTo>
                  <a:lnTo>
                    <a:pt x="8953" y="87033"/>
                  </a:lnTo>
                  <a:lnTo>
                    <a:pt x="8953" y="90843"/>
                  </a:lnTo>
                  <a:lnTo>
                    <a:pt x="8572" y="90843"/>
                  </a:lnTo>
                  <a:lnTo>
                    <a:pt x="8572" y="92113"/>
                  </a:lnTo>
                  <a:lnTo>
                    <a:pt x="16548" y="92113"/>
                  </a:lnTo>
                  <a:lnTo>
                    <a:pt x="16548" y="89573"/>
                  </a:lnTo>
                  <a:lnTo>
                    <a:pt x="16167" y="89573"/>
                  </a:lnTo>
                  <a:lnTo>
                    <a:pt x="16167" y="88303"/>
                  </a:lnTo>
                  <a:lnTo>
                    <a:pt x="16941" y="88303"/>
                  </a:lnTo>
                  <a:lnTo>
                    <a:pt x="16941" y="85763"/>
                  </a:lnTo>
                  <a:lnTo>
                    <a:pt x="20256" y="85763"/>
                  </a:lnTo>
                  <a:lnTo>
                    <a:pt x="20256" y="84493"/>
                  </a:lnTo>
                  <a:lnTo>
                    <a:pt x="20637" y="83223"/>
                  </a:lnTo>
                  <a:lnTo>
                    <a:pt x="21805" y="83223"/>
                  </a:lnTo>
                  <a:lnTo>
                    <a:pt x="22009" y="81953"/>
                  </a:lnTo>
                  <a:lnTo>
                    <a:pt x="15773" y="81953"/>
                  </a:lnTo>
                  <a:lnTo>
                    <a:pt x="14998" y="80683"/>
                  </a:lnTo>
                  <a:close/>
                </a:path>
                <a:path w="152400" h="332739">
                  <a:moveTo>
                    <a:pt x="80416" y="89573"/>
                  </a:moveTo>
                  <a:lnTo>
                    <a:pt x="21805" y="89573"/>
                  </a:lnTo>
                  <a:lnTo>
                    <a:pt x="21805" y="92113"/>
                  </a:lnTo>
                  <a:lnTo>
                    <a:pt x="79247" y="92113"/>
                  </a:lnTo>
                  <a:lnTo>
                    <a:pt x="79641" y="90843"/>
                  </a:lnTo>
                  <a:lnTo>
                    <a:pt x="80416" y="90843"/>
                  </a:lnTo>
                  <a:lnTo>
                    <a:pt x="80416" y="89573"/>
                  </a:lnTo>
                  <a:close/>
                </a:path>
                <a:path w="152400" h="332739">
                  <a:moveTo>
                    <a:pt x="86855" y="90843"/>
                  </a:moveTo>
                  <a:lnTo>
                    <a:pt x="79641" y="90843"/>
                  </a:lnTo>
                  <a:lnTo>
                    <a:pt x="79641" y="92113"/>
                  </a:lnTo>
                  <a:lnTo>
                    <a:pt x="86855" y="92113"/>
                  </a:lnTo>
                  <a:lnTo>
                    <a:pt x="86855" y="90843"/>
                  </a:lnTo>
                  <a:close/>
                </a:path>
                <a:path w="152400" h="332739">
                  <a:moveTo>
                    <a:pt x="88010" y="90843"/>
                  </a:moveTo>
                  <a:lnTo>
                    <a:pt x="87236" y="90843"/>
                  </a:lnTo>
                  <a:lnTo>
                    <a:pt x="87236" y="92113"/>
                  </a:lnTo>
                  <a:lnTo>
                    <a:pt x="88010" y="92113"/>
                  </a:lnTo>
                  <a:lnTo>
                    <a:pt x="88010" y="90843"/>
                  </a:lnTo>
                  <a:close/>
                </a:path>
                <a:path w="152400" h="332739">
                  <a:moveTo>
                    <a:pt x="107099" y="90843"/>
                  </a:moveTo>
                  <a:lnTo>
                    <a:pt x="88010" y="90843"/>
                  </a:lnTo>
                  <a:lnTo>
                    <a:pt x="88404" y="92113"/>
                  </a:lnTo>
                  <a:lnTo>
                    <a:pt x="107302" y="92113"/>
                  </a:lnTo>
                  <a:lnTo>
                    <a:pt x="107099" y="90843"/>
                  </a:lnTo>
                  <a:close/>
                </a:path>
                <a:path w="152400" h="332739">
                  <a:moveTo>
                    <a:pt x="107683" y="90843"/>
                  </a:moveTo>
                  <a:lnTo>
                    <a:pt x="107099" y="90843"/>
                  </a:lnTo>
                  <a:lnTo>
                    <a:pt x="107302" y="92113"/>
                  </a:lnTo>
                  <a:lnTo>
                    <a:pt x="107683" y="90843"/>
                  </a:lnTo>
                  <a:close/>
                </a:path>
                <a:path w="152400" h="332739">
                  <a:moveTo>
                    <a:pt x="108076" y="90843"/>
                  </a:moveTo>
                  <a:lnTo>
                    <a:pt x="107683" y="90843"/>
                  </a:lnTo>
                  <a:lnTo>
                    <a:pt x="107302" y="92113"/>
                  </a:lnTo>
                  <a:lnTo>
                    <a:pt x="108076" y="92113"/>
                  </a:lnTo>
                  <a:lnTo>
                    <a:pt x="108076" y="90843"/>
                  </a:lnTo>
                  <a:close/>
                </a:path>
                <a:path w="152400" h="332739">
                  <a:moveTo>
                    <a:pt x="141757" y="90843"/>
                  </a:moveTo>
                  <a:lnTo>
                    <a:pt x="108076" y="90843"/>
                  </a:lnTo>
                  <a:lnTo>
                    <a:pt x="108076" y="92113"/>
                  </a:lnTo>
                  <a:lnTo>
                    <a:pt x="141757" y="92113"/>
                  </a:lnTo>
                  <a:lnTo>
                    <a:pt x="141757" y="90843"/>
                  </a:lnTo>
                  <a:close/>
                </a:path>
                <a:path w="152400" h="332739">
                  <a:moveTo>
                    <a:pt x="87629" y="89573"/>
                  </a:moveTo>
                  <a:lnTo>
                    <a:pt x="80416" y="89573"/>
                  </a:lnTo>
                  <a:lnTo>
                    <a:pt x="80416" y="90843"/>
                  </a:lnTo>
                  <a:lnTo>
                    <a:pt x="87236" y="90843"/>
                  </a:lnTo>
                  <a:lnTo>
                    <a:pt x="87629" y="89573"/>
                  </a:lnTo>
                  <a:close/>
                </a:path>
                <a:path w="152400" h="332739">
                  <a:moveTo>
                    <a:pt x="92113" y="89573"/>
                  </a:moveTo>
                  <a:lnTo>
                    <a:pt x="87629" y="89573"/>
                  </a:lnTo>
                  <a:lnTo>
                    <a:pt x="87629" y="90843"/>
                  </a:lnTo>
                  <a:lnTo>
                    <a:pt x="92113" y="90843"/>
                  </a:lnTo>
                  <a:lnTo>
                    <a:pt x="92113" y="89573"/>
                  </a:lnTo>
                  <a:close/>
                </a:path>
                <a:path w="152400" h="332739">
                  <a:moveTo>
                    <a:pt x="95808" y="89573"/>
                  </a:moveTo>
                  <a:lnTo>
                    <a:pt x="92494" y="89573"/>
                  </a:lnTo>
                  <a:lnTo>
                    <a:pt x="92113" y="90843"/>
                  </a:lnTo>
                  <a:lnTo>
                    <a:pt x="95808" y="90843"/>
                  </a:lnTo>
                  <a:lnTo>
                    <a:pt x="95808" y="89573"/>
                  </a:lnTo>
                  <a:close/>
                </a:path>
                <a:path w="152400" h="332739">
                  <a:moveTo>
                    <a:pt x="106705" y="89573"/>
                  </a:moveTo>
                  <a:lnTo>
                    <a:pt x="95808" y="89573"/>
                  </a:lnTo>
                  <a:lnTo>
                    <a:pt x="95808" y="90843"/>
                  </a:lnTo>
                  <a:lnTo>
                    <a:pt x="106324" y="90843"/>
                  </a:lnTo>
                  <a:lnTo>
                    <a:pt x="106705" y="89573"/>
                  </a:lnTo>
                  <a:close/>
                </a:path>
                <a:path w="152400" h="332739">
                  <a:moveTo>
                    <a:pt x="143319" y="89573"/>
                  </a:moveTo>
                  <a:lnTo>
                    <a:pt x="106705" y="89573"/>
                  </a:lnTo>
                  <a:lnTo>
                    <a:pt x="106705" y="90843"/>
                  </a:lnTo>
                  <a:lnTo>
                    <a:pt x="143319" y="90843"/>
                  </a:lnTo>
                  <a:lnTo>
                    <a:pt x="143319" y="89573"/>
                  </a:lnTo>
                  <a:close/>
                </a:path>
                <a:path w="152400" h="332739">
                  <a:moveTo>
                    <a:pt x="21031" y="88303"/>
                  </a:moveTo>
                  <a:lnTo>
                    <a:pt x="20637" y="88303"/>
                  </a:lnTo>
                  <a:lnTo>
                    <a:pt x="20637" y="89573"/>
                  </a:lnTo>
                  <a:lnTo>
                    <a:pt x="21031" y="88303"/>
                  </a:lnTo>
                  <a:close/>
                </a:path>
                <a:path w="152400" h="332739">
                  <a:moveTo>
                    <a:pt x="21031" y="88303"/>
                  </a:moveTo>
                  <a:lnTo>
                    <a:pt x="20637" y="89573"/>
                  </a:lnTo>
                  <a:lnTo>
                    <a:pt x="21031" y="89573"/>
                  </a:lnTo>
                  <a:lnTo>
                    <a:pt x="21031" y="88303"/>
                  </a:lnTo>
                  <a:close/>
                </a:path>
                <a:path w="152400" h="332739">
                  <a:moveTo>
                    <a:pt x="93078" y="85763"/>
                  </a:moveTo>
                  <a:lnTo>
                    <a:pt x="21805" y="85763"/>
                  </a:lnTo>
                  <a:lnTo>
                    <a:pt x="21031" y="87033"/>
                  </a:lnTo>
                  <a:lnTo>
                    <a:pt x="21031" y="89573"/>
                  </a:lnTo>
                  <a:lnTo>
                    <a:pt x="93078" y="89573"/>
                  </a:lnTo>
                  <a:lnTo>
                    <a:pt x="93078" y="88303"/>
                  </a:lnTo>
                  <a:lnTo>
                    <a:pt x="93471" y="88303"/>
                  </a:lnTo>
                  <a:lnTo>
                    <a:pt x="93471" y="87033"/>
                  </a:lnTo>
                  <a:lnTo>
                    <a:pt x="93078" y="87033"/>
                  </a:lnTo>
                  <a:lnTo>
                    <a:pt x="93078" y="85763"/>
                  </a:lnTo>
                  <a:close/>
                </a:path>
                <a:path w="152400" h="332739">
                  <a:moveTo>
                    <a:pt x="108470" y="88303"/>
                  </a:moveTo>
                  <a:lnTo>
                    <a:pt x="93471" y="88303"/>
                  </a:lnTo>
                  <a:lnTo>
                    <a:pt x="93471" y="89573"/>
                  </a:lnTo>
                  <a:lnTo>
                    <a:pt x="108470" y="89573"/>
                  </a:lnTo>
                  <a:lnTo>
                    <a:pt x="108470" y="88303"/>
                  </a:lnTo>
                  <a:close/>
                </a:path>
                <a:path w="152400" h="332739">
                  <a:moveTo>
                    <a:pt x="145262" y="88303"/>
                  </a:moveTo>
                  <a:lnTo>
                    <a:pt x="108470" y="88303"/>
                  </a:lnTo>
                  <a:lnTo>
                    <a:pt x="108470" y="89573"/>
                  </a:lnTo>
                  <a:lnTo>
                    <a:pt x="145262" y="89573"/>
                  </a:lnTo>
                  <a:lnTo>
                    <a:pt x="145262" y="88303"/>
                  </a:lnTo>
                  <a:close/>
                </a:path>
                <a:path w="152400" h="332739">
                  <a:moveTo>
                    <a:pt x="110020" y="85763"/>
                  </a:moveTo>
                  <a:lnTo>
                    <a:pt x="93471" y="85763"/>
                  </a:lnTo>
                  <a:lnTo>
                    <a:pt x="93471" y="88303"/>
                  </a:lnTo>
                  <a:lnTo>
                    <a:pt x="93865" y="87033"/>
                  </a:lnTo>
                  <a:lnTo>
                    <a:pt x="110020" y="87033"/>
                  </a:lnTo>
                  <a:lnTo>
                    <a:pt x="110020" y="85763"/>
                  </a:lnTo>
                  <a:close/>
                </a:path>
                <a:path w="152400" h="332739">
                  <a:moveTo>
                    <a:pt x="109245" y="87033"/>
                  </a:moveTo>
                  <a:lnTo>
                    <a:pt x="93865" y="87033"/>
                  </a:lnTo>
                  <a:lnTo>
                    <a:pt x="93865" y="88303"/>
                  </a:lnTo>
                  <a:lnTo>
                    <a:pt x="109245" y="88303"/>
                  </a:lnTo>
                  <a:lnTo>
                    <a:pt x="109245" y="87033"/>
                  </a:lnTo>
                  <a:close/>
                </a:path>
                <a:path w="152400" h="332739">
                  <a:moveTo>
                    <a:pt x="147015" y="87033"/>
                  </a:moveTo>
                  <a:lnTo>
                    <a:pt x="109626" y="87033"/>
                  </a:lnTo>
                  <a:lnTo>
                    <a:pt x="109245" y="88303"/>
                  </a:lnTo>
                  <a:lnTo>
                    <a:pt x="147015" y="88303"/>
                  </a:lnTo>
                  <a:lnTo>
                    <a:pt x="147015" y="87033"/>
                  </a:lnTo>
                  <a:close/>
                </a:path>
                <a:path w="152400" h="332739">
                  <a:moveTo>
                    <a:pt x="149745" y="85763"/>
                  </a:moveTo>
                  <a:lnTo>
                    <a:pt x="110020" y="85763"/>
                  </a:lnTo>
                  <a:lnTo>
                    <a:pt x="110020" y="87033"/>
                  </a:lnTo>
                  <a:lnTo>
                    <a:pt x="149745" y="87033"/>
                  </a:lnTo>
                  <a:lnTo>
                    <a:pt x="149745" y="85763"/>
                  </a:lnTo>
                  <a:close/>
                </a:path>
                <a:path w="152400" h="332739">
                  <a:moveTo>
                    <a:pt x="95415" y="84493"/>
                  </a:moveTo>
                  <a:lnTo>
                    <a:pt x="22009" y="84493"/>
                  </a:lnTo>
                  <a:lnTo>
                    <a:pt x="22009" y="85763"/>
                  </a:lnTo>
                  <a:lnTo>
                    <a:pt x="95034" y="85763"/>
                  </a:lnTo>
                  <a:lnTo>
                    <a:pt x="95415" y="84493"/>
                  </a:lnTo>
                  <a:close/>
                </a:path>
                <a:path w="152400" h="332739">
                  <a:moveTo>
                    <a:pt x="107683" y="84493"/>
                  </a:moveTo>
                  <a:lnTo>
                    <a:pt x="95808" y="84493"/>
                  </a:lnTo>
                  <a:lnTo>
                    <a:pt x="95415" y="85763"/>
                  </a:lnTo>
                  <a:lnTo>
                    <a:pt x="108076" y="85763"/>
                  </a:lnTo>
                  <a:lnTo>
                    <a:pt x="107683" y="84493"/>
                  </a:lnTo>
                  <a:close/>
                </a:path>
                <a:path w="152400" h="332739">
                  <a:moveTo>
                    <a:pt x="151104" y="84493"/>
                  </a:moveTo>
                  <a:lnTo>
                    <a:pt x="107683" y="84493"/>
                  </a:lnTo>
                  <a:lnTo>
                    <a:pt x="108076" y="85763"/>
                  </a:lnTo>
                  <a:lnTo>
                    <a:pt x="151104" y="85763"/>
                  </a:lnTo>
                  <a:lnTo>
                    <a:pt x="151104" y="84493"/>
                  </a:lnTo>
                  <a:close/>
                </a:path>
                <a:path w="152400" h="332739">
                  <a:moveTo>
                    <a:pt x="51993" y="80683"/>
                  </a:moveTo>
                  <a:lnTo>
                    <a:pt x="23558" y="80683"/>
                  </a:lnTo>
                  <a:lnTo>
                    <a:pt x="23177" y="81953"/>
                  </a:lnTo>
                  <a:lnTo>
                    <a:pt x="23177" y="84493"/>
                  </a:lnTo>
                  <a:lnTo>
                    <a:pt x="51219" y="84493"/>
                  </a:lnTo>
                  <a:lnTo>
                    <a:pt x="51219" y="81953"/>
                  </a:lnTo>
                  <a:lnTo>
                    <a:pt x="51993" y="81953"/>
                  </a:lnTo>
                  <a:lnTo>
                    <a:pt x="51993" y="80683"/>
                  </a:lnTo>
                  <a:close/>
                </a:path>
                <a:path w="152400" h="332739">
                  <a:moveTo>
                    <a:pt x="98336" y="83223"/>
                  </a:moveTo>
                  <a:lnTo>
                    <a:pt x="51219" y="83223"/>
                  </a:lnTo>
                  <a:lnTo>
                    <a:pt x="51219" y="84493"/>
                  </a:lnTo>
                  <a:lnTo>
                    <a:pt x="98336" y="84493"/>
                  </a:lnTo>
                  <a:lnTo>
                    <a:pt x="98336" y="83223"/>
                  </a:lnTo>
                  <a:close/>
                </a:path>
                <a:path w="152400" h="332739">
                  <a:moveTo>
                    <a:pt x="99110" y="83223"/>
                  </a:moveTo>
                  <a:lnTo>
                    <a:pt x="98729" y="83223"/>
                  </a:lnTo>
                  <a:lnTo>
                    <a:pt x="98729" y="84493"/>
                  </a:lnTo>
                  <a:lnTo>
                    <a:pt x="99110" y="83223"/>
                  </a:lnTo>
                  <a:close/>
                </a:path>
                <a:path w="152400" h="332739">
                  <a:moveTo>
                    <a:pt x="105930" y="83223"/>
                  </a:moveTo>
                  <a:lnTo>
                    <a:pt x="101460" y="83223"/>
                  </a:lnTo>
                  <a:lnTo>
                    <a:pt x="101460" y="84493"/>
                  </a:lnTo>
                  <a:lnTo>
                    <a:pt x="105930" y="84493"/>
                  </a:lnTo>
                  <a:lnTo>
                    <a:pt x="105930" y="83223"/>
                  </a:lnTo>
                  <a:close/>
                </a:path>
                <a:path w="152400" h="332739">
                  <a:moveTo>
                    <a:pt x="151891" y="83223"/>
                  </a:moveTo>
                  <a:lnTo>
                    <a:pt x="107099" y="83223"/>
                  </a:lnTo>
                  <a:lnTo>
                    <a:pt x="107099" y="84493"/>
                  </a:lnTo>
                  <a:lnTo>
                    <a:pt x="151498" y="84493"/>
                  </a:lnTo>
                  <a:lnTo>
                    <a:pt x="151891" y="83223"/>
                  </a:lnTo>
                  <a:close/>
                </a:path>
                <a:path w="152400" h="332739">
                  <a:moveTo>
                    <a:pt x="103200" y="81953"/>
                  </a:moveTo>
                  <a:lnTo>
                    <a:pt x="51600" y="81953"/>
                  </a:lnTo>
                  <a:lnTo>
                    <a:pt x="51600" y="83223"/>
                  </a:lnTo>
                  <a:lnTo>
                    <a:pt x="103200" y="83223"/>
                  </a:lnTo>
                  <a:lnTo>
                    <a:pt x="103200" y="81953"/>
                  </a:lnTo>
                  <a:close/>
                </a:path>
                <a:path w="152400" h="332739">
                  <a:moveTo>
                    <a:pt x="104368" y="81953"/>
                  </a:moveTo>
                  <a:lnTo>
                    <a:pt x="103200" y="81953"/>
                  </a:lnTo>
                  <a:lnTo>
                    <a:pt x="103200" y="83223"/>
                  </a:lnTo>
                  <a:lnTo>
                    <a:pt x="104368" y="83223"/>
                  </a:lnTo>
                  <a:lnTo>
                    <a:pt x="104368" y="81953"/>
                  </a:lnTo>
                  <a:close/>
                </a:path>
                <a:path w="152400" h="332739">
                  <a:moveTo>
                    <a:pt x="149936" y="81953"/>
                  </a:moveTo>
                  <a:lnTo>
                    <a:pt x="105155" y="81953"/>
                  </a:lnTo>
                  <a:lnTo>
                    <a:pt x="105155" y="83223"/>
                  </a:lnTo>
                  <a:lnTo>
                    <a:pt x="150723" y="83223"/>
                  </a:lnTo>
                  <a:lnTo>
                    <a:pt x="149936" y="81953"/>
                  </a:lnTo>
                  <a:close/>
                </a:path>
                <a:path w="152400" h="332739">
                  <a:moveTo>
                    <a:pt x="151498" y="81953"/>
                  </a:moveTo>
                  <a:lnTo>
                    <a:pt x="151498" y="83223"/>
                  </a:lnTo>
                  <a:lnTo>
                    <a:pt x="152272" y="83223"/>
                  </a:lnTo>
                  <a:lnTo>
                    <a:pt x="151498" y="81953"/>
                  </a:lnTo>
                  <a:close/>
                </a:path>
                <a:path w="152400" h="332739">
                  <a:moveTo>
                    <a:pt x="20637" y="80683"/>
                  </a:moveTo>
                  <a:lnTo>
                    <a:pt x="17919" y="80683"/>
                  </a:lnTo>
                  <a:lnTo>
                    <a:pt x="17919" y="81953"/>
                  </a:lnTo>
                  <a:lnTo>
                    <a:pt x="20637" y="81953"/>
                  </a:lnTo>
                  <a:lnTo>
                    <a:pt x="20637" y="80683"/>
                  </a:lnTo>
                  <a:close/>
                </a:path>
                <a:path w="152400" h="332739">
                  <a:moveTo>
                    <a:pt x="23558" y="80683"/>
                  </a:moveTo>
                  <a:lnTo>
                    <a:pt x="22783" y="80683"/>
                  </a:lnTo>
                  <a:lnTo>
                    <a:pt x="22390" y="81953"/>
                  </a:lnTo>
                  <a:lnTo>
                    <a:pt x="23177" y="81953"/>
                  </a:lnTo>
                  <a:lnTo>
                    <a:pt x="23558" y="80683"/>
                  </a:lnTo>
                  <a:close/>
                </a:path>
                <a:path w="152400" h="332739">
                  <a:moveTo>
                    <a:pt x="103987" y="80683"/>
                  </a:moveTo>
                  <a:lnTo>
                    <a:pt x="52387" y="80683"/>
                  </a:lnTo>
                  <a:lnTo>
                    <a:pt x="52387" y="81953"/>
                  </a:lnTo>
                  <a:lnTo>
                    <a:pt x="103987" y="81953"/>
                  </a:lnTo>
                  <a:lnTo>
                    <a:pt x="103987" y="80683"/>
                  </a:lnTo>
                  <a:close/>
                </a:path>
                <a:path w="152400" h="332739">
                  <a:moveTo>
                    <a:pt x="113334" y="74333"/>
                  </a:moveTo>
                  <a:lnTo>
                    <a:pt x="112560" y="74333"/>
                  </a:lnTo>
                  <a:lnTo>
                    <a:pt x="112560" y="75603"/>
                  </a:lnTo>
                  <a:lnTo>
                    <a:pt x="112166" y="76873"/>
                  </a:lnTo>
                  <a:lnTo>
                    <a:pt x="109245" y="76873"/>
                  </a:lnTo>
                  <a:lnTo>
                    <a:pt x="109245" y="78143"/>
                  </a:lnTo>
                  <a:lnTo>
                    <a:pt x="107683" y="78143"/>
                  </a:lnTo>
                  <a:lnTo>
                    <a:pt x="107683" y="79413"/>
                  </a:lnTo>
                  <a:lnTo>
                    <a:pt x="107099" y="79413"/>
                  </a:lnTo>
                  <a:lnTo>
                    <a:pt x="106705" y="80683"/>
                  </a:lnTo>
                  <a:lnTo>
                    <a:pt x="105155" y="80683"/>
                  </a:lnTo>
                  <a:lnTo>
                    <a:pt x="104762" y="81953"/>
                  </a:lnTo>
                  <a:lnTo>
                    <a:pt x="148577" y="81953"/>
                  </a:lnTo>
                  <a:lnTo>
                    <a:pt x="148577" y="80683"/>
                  </a:lnTo>
                  <a:lnTo>
                    <a:pt x="148183" y="79413"/>
                  </a:lnTo>
                  <a:lnTo>
                    <a:pt x="147802" y="76873"/>
                  </a:lnTo>
                  <a:lnTo>
                    <a:pt x="147408" y="75603"/>
                  </a:lnTo>
                  <a:lnTo>
                    <a:pt x="113334" y="75603"/>
                  </a:lnTo>
                  <a:lnTo>
                    <a:pt x="113334" y="74333"/>
                  </a:lnTo>
                  <a:close/>
                </a:path>
                <a:path w="152400" h="332739">
                  <a:moveTo>
                    <a:pt x="13042" y="79413"/>
                  </a:moveTo>
                  <a:lnTo>
                    <a:pt x="7785" y="79413"/>
                  </a:lnTo>
                  <a:lnTo>
                    <a:pt x="7785" y="80683"/>
                  </a:lnTo>
                  <a:lnTo>
                    <a:pt x="13042" y="80683"/>
                  </a:lnTo>
                  <a:lnTo>
                    <a:pt x="13042" y="79413"/>
                  </a:lnTo>
                  <a:close/>
                </a:path>
                <a:path w="152400" h="332739">
                  <a:moveTo>
                    <a:pt x="53555" y="79413"/>
                  </a:moveTo>
                  <a:lnTo>
                    <a:pt x="20637" y="79413"/>
                  </a:lnTo>
                  <a:lnTo>
                    <a:pt x="20637" y="80683"/>
                  </a:lnTo>
                  <a:lnTo>
                    <a:pt x="53162" y="80683"/>
                  </a:lnTo>
                  <a:lnTo>
                    <a:pt x="53555" y="79413"/>
                  </a:lnTo>
                  <a:close/>
                </a:path>
                <a:path w="152400" h="332739">
                  <a:moveTo>
                    <a:pt x="107683" y="78143"/>
                  </a:moveTo>
                  <a:lnTo>
                    <a:pt x="54330" y="78143"/>
                  </a:lnTo>
                  <a:lnTo>
                    <a:pt x="53936" y="79413"/>
                  </a:lnTo>
                  <a:lnTo>
                    <a:pt x="53162" y="80683"/>
                  </a:lnTo>
                  <a:lnTo>
                    <a:pt x="106705" y="80683"/>
                  </a:lnTo>
                  <a:lnTo>
                    <a:pt x="107099" y="79413"/>
                  </a:lnTo>
                  <a:lnTo>
                    <a:pt x="107302" y="79413"/>
                  </a:lnTo>
                  <a:lnTo>
                    <a:pt x="107683" y="78143"/>
                  </a:lnTo>
                  <a:close/>
                </a:path>
                <a:path w="152400" h="332739">
                  <a:moveTo>
                    <a:pt x="12661" y="78143"/>
                  </a:moveTo>
                  <a:lnTo>
                    <a:pt x="7785" y="78143"/>
                  </a:lnTo>
                  <a:lnTo>
                    <a:pt x="8178" y="79413"/>
                  </a:lnTo>
                  <a:lnTo>
                    <a:pt x="12661" y="79413"/>
                  </a:lnTo>
                  <a:lnTo>
                    <a:pt x="12661" y="78143"/>
                  </a:lnTo>
                  <a:close/>
                </a:path>
                <a:path w="152400" h="332739">
                  <a:moveTo>
                    <a:pt x="32130" y="76873"/>
                  </a:moveTo>
                  <a:lnTo>
                    <a:pt x="17919" y="76873"/>
                  </a:lnTo>
                  <a:lnTo>
                    <a:pt x="17919" y="78143"/>
                  </a:lnTo>
                  <a:lnTo>
                    <a:pt x="19088" y="78143"/>
                  </a:lnTo>
                  <a:lnTo>
                    <a:pt x="19088" y="79413"/>
                  </a:lnTo>
                  <a:lnTo>
                    <a:pt x="32130" y="79413"/>
                  </a:lnTo>
                  <a:lnTo>
                    <a:pt x="32130" y="76873"/>
                  </a:lnTo>
                  <a:close/>
                </a:path>
                <a:path w="152400" h="332739">
                  <a:moveTo>
                    <a:pt x="32524" y="76873"/>
                  </a:moveTo>
                  <a:lnTo>
                    <a:pt x="32130" y="76873"/>
                  </a:lnTo>
                  <a:lnTo>
                    <a:pt x="32130" y="79413"/>
                  </a:lnTo>
                  <a:lnTo>
                    <a:pt x="53936" y="79413"/>
                  </a:lnTo>
                  <a:lnTo>
                    <a:pt x="53936" y="78143"/>
                  </a:lnTo>
                  <a:lnTo>
                    <a:pt x="32524" y="78143"/>
                  </a:lnTo>
                  <a:lnTo>
                    <a:pt x="32524" y="76873"/>
                  </a:lnTo>
                  <a:close/>
                </a:path>
                <a:path w="152400" h="332739">
                  <a:moveTo>
                    <a:pt x="11290" y="76873"/>
                  </a:moveTo>
                  <a:lnTo>
                    <a:pt x="8178" y="76873"/>
                  </a:lnTo>
                  <a:lnTo>
                    <a:pt x="8178" y="78143"/>
                  </a:lnTo>
                  <a:lnTo>
                    <a:pt x="11290" y="78143"/>
                  </a:lnTo>
                  <a:lnTo>
                    <a:pt x="11290" y="76873"/>
                  </a:lnTo>
                  <a:close/>
                </a:path>
                <a:path w="152400" h="332739">
                  <a:moveTo>
                    <a:pt x="55689" y="75603"/>
                  </a:moveTo>
                  <a:lnTo>
                    <a:pt x="33693" y="75603"/>
                  </a:lnTo>
                  <a:lnTo>
                    <a:pt x="33693" y="76873"/>
                  </a:lnTo>
                  <a:lnTo>
                    <a:pt x="32524" y="76873"/>
                  </a:lnTo>
                  <a:lnTo>
                    <a:pt x="32524" y="78143"/>
                  </a:lnTo>
                  <a:lnTo>
                    <a:pt x="55689" y="78143"/>
                  </a:lnTo>
                  <a:lnTo>
                    <a:pt x="55689" y="75603"/>
                  </a:lnTo>
                  <a:close/>
                </a:path>
                <a:path w="152400" h="332739">
                  <a:moveTo>
                    <a:pt x="108076" y="76873"/>
                  </a:moveTo>
                  <a:lnTo>
                    <a:pt x="56083" y="76873"/>
                  </a:lnTo>
                  <a:lnTo>
                    <a:pt x="56083" y="78143"/>
                  </a:lnTo>
                  <a:lnTo>
                    <a:pt x="108076" y="78143"/>
                  </a:lnTo>
                  <a:lnTo>
                    <a:pt x="108076" y="76873"/>
                  </a:lnTo>
                  <a:close/>
                </a:path>
                <a:path w="152400" h="332739">
                  <a:moveTo>
                    <a:pt x="108470" y="76873"/>
                  </a:moveTo>
                  <a:lnTo>
                    <a:pt x="108076" y="78143"/>
                  </a:lnTo>
                  <a:lnTo>
                    <a:pt x="108470" y="78143"/>
                  </a:lnTo>
                  <a:lnTo>
                    <a:pt x="108470" y="76873"/>
                  </a:lnTo>
                  <a:close/>
                </a:path>
                <a:path w="152400" h="332739">
                  <a:moveTo>
                    <a:pt x="108851" y="76873"/>
                  </a:moveTo>
                  <a:lnTo>
                    <a:pt x="108851" y="78143"/>
                  </a:lnTo>
                  <a:lnTo>
                    <a:pt x="109245" y="78143"/>
                  </a:lnTo>
                  <a:lnTo>
                    <a:pt x="108851" y="76873"/>
                  </a:lnTo>
                  <a:close/>
                </a:path>
                <a:path w="152400" h="332739">
                  <a:moveTo>
                    <a:pt x="5651" y="75603"/>
                  </a:moveTo>
                  <a:lnTo>
                    <a:pt x="5257" y="75603"/>
                  </a:lnTo>
                  <a:lnTo>
                    <a:pt x="5257" y="76873"/>
                  </a:lnTo>
                  <a:lnTo>
                    <a:pt x="5651" y="76873"/>
                  </a:lnTo>
                  <a:lnTo>
                    <a:pt x="5651" y="75603"/>
                  </a:lnTo>
                  <a:close/>
                </a:path>
                <a:path w="152400" h="332739">
                  <a:moveTo>
                    <a:pt x="6426" y="75603"/>
                  </a:moveTo>
                  <a:lnTo>
                    <a:pt x="6032" y="75603"/>
                  </a:lnTo>
                  <a:lnTo>
                    <a:pt x="6032" y="76873"/>
                  </a:lnTo>
                  <a:lnTo>
                    <a:pt x="6426" y="76873"/>
                  </a:lnTo>
                  <a:lnTo>
                    <a:pt x="6426" y="75603"/>
                  </a:lnTo>
                  <a:close/>
                </a:path>
                <a:path w="152400" h="332739">
                  <a:moveTo>
                    <a:pt x="9740" y="75603"/>
                  </a:moveTo>
                  <a:lnTo>
                    <a:pt x="6819" y="75603"/>
                  </a:lnTo>
                  <a:lnTo>
                    <a:pt x="6819" y="76873"/>
                  </a:lnTo>
                  <a:lnTo>
                    <a:pt x="10515" y="76873"/>
                  </a:lnTo>
                  <a:lnTo>
                    <a:pt x="9740" y="75603"/>
                  </a:lnTo>
                  <a:close/>
                </a:path>
                <a:path w="152400" h="332739">
                  <a:moveTo>
                    <a:pt x="30378" y="75603"/>
                  </a:moveTo>
                  <a:lnTo>
                    <a:pt x="18300" y="75603"/>
                  </a:lnTo>
                  <a:lnTo>
                    <a:pt x="18300" y="76873"/>
                  </a:lnTo>
                  <a:lnTo>
                    <a:pt x="30378" y="76873"/>
                  </a:lnTo>
                  <a:lnTo>
                    <a:pt x="30378" y="75603"/>
                  </a:lnTo>
                  <a:close/>
                </a:path>
                <a:path w="152400" h="332739">
                  <a:moveTo>
                    <a:pt x="33693" y="75603"/>
                  </a:moveTo>
                  <a:lnTo>
                    <a:pt x="30378" y="75603"/>
                  </a:lnTo>
                  <a:lnTo>
                    <a:pt x="30378" y="76873"/>
                  </a:lnTo>
                  <a:lnTo>
                    <a:pt x="33693" y="76873"/>
                  </a:lnTo>
                  <a:lnTo>
                    <a:pt x="33693" y="75603"/>
                  </a:lnTo>
                  <a:close/>
                </a:path>
                <a:path w="152400" h="332739">
                  <a:moveTo>
                    <a:pt x="57251" y="75603"/>
                  </a:moveTo>
                  <a:lnTo>
                    <a:pt x="55689" y="75603"/>
                  </a:lnTo>
                  <a:lnTo>
                    <a:pt x="55689" y="76873"/>
                  </a:lnTo>
                  <a:lnTo>
                    <a:pt x="57251" y="76873"/>
                  </a:lnTo>
                  <a:lnTo>
                    <a:pt x="57251" y="75603"/>
                  </a:lnTo>
                  <a:close/>
                </a:path>
                <a:path w="152400" h="332739">
                  <a:moveTo>
                    <a:pt x="60172" y="75603"/>
                  </a:moveTo>
                  <a:lnTo>
                    <a:pt x="58800" y="75603"/>
                  </a:lnTo>
                  <a:lnTo>
                    <a:pt x="58419" y="76873"/>
                  </a:lnTo>
                  <a:lnTo>
                    <a:pt x="60172" y="76873"/>
                  </a:lnTo>
                  <a:lnTo>
                    <a:pt x="60172" y="75603"/>
                  </a:lnTo>
                  <a:close/>
                </a:path>
                <a:path w="152400" h="332739">
                  <a:moveTo>
                    <a:pt x="106324" y="75603"/>
                  </a:moveTo>
                  <a:lnTo>
                    <a:pt x="60172" y="75603"/>
                  </a:lnTo>
                  <a:lnTo>
                    <a:pt x="60172" y="76873"/>
                  </a:lnTo>
                  <a:lnTo>
                    <a:pt x="106324" y="76873"/>
                  </a:lnTo>
                  <a:lnTo>
                    <a:pt x="106324" y="75603"/>
                  </a:lnTo>
                  <a:close/>
                </a:path>
                <a:path w="152400" h="332739">
                  <a:moveTo>
                    <a:pt x="108851" y="75603"/>
                  </a:moveTo>
                  <a:lnTo>
                    <a:pt x="106324" y="75603"/>
                  </a:lnTo>
                  <a:lnTo>
                    <a:pt x="106324" y="76873"/>
                  </a:lnTo>
                  <a:lnTo>
                    <a:pt x="108851" y="76873"/>
                  </a:lnTo>
                  <a:lnTo>
                    <a:pt x="108851" y="75603"/>
                  </a:lnTo>
                  <a:close/>
                </a:path>
                <a:path w="152400" h="332739">
                  <a:moveTo>
                    <a:pt x="112166" y="75603"/>
                  </a:moveTo>
                  <a:lnTo>
                    <a:pt x="109626" y="75603"/>
                  </a:lnTo>
                  <a:lnTo>
                    <a:pt x="109626" y="76873"/>
                  </a:lnTo>
                  <a:lnTo>
                    <a:pt x="112166" y="76873"/>
                  </a:lnTo>
                  <a:lnTo>
                    <a:pt x="112166" y="75603"/>
                  </a:lnTo>
                  <a:close/>
                </a:path>
                <a:path w="152400" h="332739">
                  <a:moveTo>
                    <a:pt x="112560" y="74333"/>
                  </a:moveTo>
                  <a:lnTo>
                    <a:pt x="112166" y="74333"/>
                  </a:lnTo>
                  <a:lnTo>
                    <a:pt x="112166" y="76873"/>
                  </a:lnTo>
                  <a:lnTo>
                    <a:pt x="112560" y="75603"/>
                  </a:lnTo>
                  <a:lnTo>
                    <a:pt x="112560" y="74333"/>
                  </a:lnTo>
                  <a:close/>
                </a:path>
                <a:path w="152400" h="332739">
                  <a:moveTo>
                    <a:pt x="3314" y="74333"/>
                  </a:moveTo>
                  <a:lnTo>
                    <a:pt x="2920" y="74333"/>
                  </a:lnTo>
                  <a:lnTo>
                    <a:pt x="2920" y="75603"/>
                  </a:lnTo>
                  <a:lnTo>
                    <a:pt x="3314" y="74333"/>
                  </a:lnTo>
                  <a:close/>
                </a:path>
                <a:path w="152400" h="332739">
                  <a:moveTo>
                    <a:pt x="7785" y="74333"/>
                  </a:moveTo>
                  <a:lnTo>
                    <a:pt x="3314" y="74333"/>
                  </a:lnTo>
                  <a:lnTo>
                    <a:pt x="3314" y="75603"/>
                  </a:lnTo>
                  <a:lnTo>
                    <a:pt x="8178" y="75603"/>
                  </a:lnTo>
                  <a:lnTo>
                    <a:pt x="7785" y="74333"/>
                  </a:lnTo>
                  <a:close/>
                </a:path>
                <a:path w="152400" h="332739">
                  <a:moveTo>
                    <a:pt x="16941" y="74333"/>
                  </a:moveTo>
                  <a:lnTo>
                    <a:pt x="16548" y="74333"/>
                  </a:lnTo>
                  <a:lnTo>
                    <a:pt x="16548" y="75603"/>
                  </a:lnTo>
                  <a:lnTo>
                    <a:pt x="16941" y="74333"/>
                  </a:lnTo>
                  <a:close/>
                </a:path>
                <a:path w="152400" h="332739">
                  <a:moveTo>
                    <a:pt x="18694" y="74333"/>
                  </a:moveTo>
                  <a:lnTo>
                    <a:pt x="16941" y="74333"/>
                  </a:lnTo>
                  <a:lnTo>
                    <a:pt x="16941" y="75603"/>
                  </a:lnTo>
                  <a:lnTo>
                    <a:pt x="18694" y="75603"/>
                  </a:lnTo>
                  <a:lnTo>
                    <a:pt x="18694" y="74333"/>
                  </a:lnTo>
                  <a:close/>
                </a:path>
                <a:path w="152400" h="332739">
                  <a:moveTo>
                    <a:pt x="25895" y="74333"/>
                  </a:moveTo>
                  <a:lnTo>
                    <a:pt x="18694" y="74333"/>
                  </a:lnTo>
                  <a:lnTo>
                    <a:pt x="18694" y="75603"/>
                  </a:lnTo>
                  <a:lnTo>
                    <a:pt x="25895" y="75603"/>
                  </a:lnTo>
                  <a:lnTo>
                    <a:pt x="25895" y="74333"/>
                  </a:lnTo>
                  <a:close/>
                </a:path>
                <a:path w="152400" h="332739">
                  <a:moveTo>
                    <a:pt x="28435" y="74333"/>
                  </a:moveTo>
                  <a:lnTo>
                    <a:pt x="25895" y="74333"/>
                  </a:lnTo>
                  <a:lnTo>
                    <a:pt x="25895" y="75603"/>
                  </a:lnTo>
                  <a:lnTo>
                    <a:pt x="28435" y="75603"/>
                  </a:lnTo>
                  <a:lnTo>
                    <a:pt x="28435" y="74333"/>
                  </a:lnTo>
                  <a:close/>
                </a:path>
                <a:path w="152400" h="332739">
                  <a:moveTo>
                    <a:pt x="28816" y="74333"/>
                  </a:moveTo>
                  <a:lnTo>
                    <a:pt x="28435" y="75603"/>
                  </a:lnTo>
                  <a:lnTo>
                    <a:pt x="28816" y="75603"/>
                  </a:lnTo>
                  <a:lnTo>
                    <a:pt x="28816" y="74333"/>
                  </a:lnTo>
                  <a:close/>
                </a:path>
                <a:path w="152400" h="332739">
                  <a:moveTo>
                    <a:pt x="33299" y="74333"/>
                  </a:moveTo>
                  <a:lnTo>
                    <a:pt x="28816" y="74333"/>
                  </a:lnTo>
                  <a:lnTo>
                    <a:pt x="28816" y="75603"/>
                  </a:lnTo>
                  <a:lnTo>
                    <a:pt x="33299" y="75603"/>
                  </a:lnTo>
                  <a:lnTo>
                    <a:pt x="33299" y="74333"/>
                  </a:lnTo>
                  <a:close/>
                </a:path>
                <a:path w="152400" h="332739">
                  <a:moveTo>
                    <a:pt x="56857" y="74333"/>
                  </a:moveTo>
                  <a:lnTo>
                    <a:pt x="33299" y="74333"/>
                  </a:lnTo>
                  <a:lnTo>
                    <a:pt x="33299" y="75603"/>
                  </a:lnTo>
                  <a:lnTo>
                    <a:pt x="56857" y="75603"/>
                  </a:lnTo>
                  <a:lnTo>
                    <a:pt x="56857" y="74333"/>
                  </a:lnTo>
                  <a:close/>
                </a:path>
                <a:path w="152400" h="332739">
                  <a:moveTo>
                    <a:pt x="58419" y="73063"/>
                  </a:moveTo>
                  <a:lnTo>
                    <a:pt x="57632" y="73063"/>
                  </a:lnTo>
                  <a:lnTo>
                    <a:pt x="57632" y="74333"/>
                  </a:lnTo>
                  <a:lnTo>
                    <a:pt x="58026" y="75603"/>
                  </a:lnTo>
                  <a:lnTo>
                    <a:pt x="59588" y="75603"/>
                  </a:lnTo>
                  <a:lnTo>
                    <a:pt x="59588" y="74333"/>
                  </a:lnTo>
                  <a:lnTo>
                    <a:pt x="58419" y="74333"/>
                  </a:lnTo>
                  <a:lnTo>
                    <a:pt x="58419" y="73063"/>
                  </a:lnTo>
                  <a:close/>
                </a:path>
                <a:path w="152400" h="332739">
                  <a:moveTo>
                    <a:pt x="101066" y="74333"/>
                  </a:moveTo>
                  <a:lnTo>
                    <a:pt x="59588" y="74333"/>
                  </a:lnTo>
                  <a:lnTo>
                    <a:pt x="59588" y="75603"/>
                  </a:lnTo>
                  <a:lnTo>
                    <a:pt x="101066" y="75603"/>
                  </a:lnTo>
                  <a:lnTo>
                    <a:pt x="101066" y="74333"/>
                  </a:lnTo>
                  <a:close/>
                </a:path>
                <a:path w="152400" h="332739">
                  <a:moveTo>
                    <a:pt x="111963" y="74333"/>
                  </a:moveTo>
                  <a:lnTo>
                    <a:pt x="101066" y="74333"/>
                  </a:lnTo>
                  <a:lnTo>
                    <a:pt x="101066" y="75603"/>
                  </a:lnTo>
                  <a:lnTo>
                    <a:pt x="111963" y="75603"/>
                  </a:lnTo>
                  <a:lnTo>
                    <a:pt x="111963" y="74333"/>
                  </a:lnTo>
                  <a:close/>
                </a:path>
                <a:path w="152400" h="332739">
                  <a:moveTo>
                    <a:pt x="114896" y="74333"/>
                  </a:moveTo>
                  <a:lnTo>
                    <a:pt x="114503" y="74333"/>
                  </a:lnTo>
                  <a:lnTo>
                    <a:pt x="114109" y="75603"/>
                  </a:lnTo>
                  <a:lnTo>
                    <a:pt x="114896" y="75603"/>
                  </a:lnTo>
                  <a:lnTo>
                    <a:pt x="114896" y="74333"/>
                  </a:lnTo>
                  <a:close/>
                </a:path>
                <a:path w="152400" h="332739">
                  <a:moveTo>
                    <a:pt x="147408" y="74333"/>
                  </a:moveTo>
                  <a:lnTo>
                    <a:pt x="114896" y="74333"/>
                  </a:lnTo>
                  <a:lnTo>
                    <a:pt x="114896" y="75603"/>
                  </a:lnTo>
                  <a:lnTo>
                    <a:pt x="147408" y="75603"/>
                  </a:lnTo>
                  <a:lnTo>
                    <a:pt x="147408" y="74333"/>
                  </a:lnTo>
                  <a:close/>
                </a:path>
                <a:path w="152400" h="332739">
                  <a:moveTo>
                    <a:pt x="6819" y="73063"/>
                  </a:moveTo>
                  <a:lnTo>
                    <a:pt x="2336" y="73063"/>
                  </a:lnTo>
                  <a:lnTo>
                    <a:pt x="2730" y="74333"/>
                  </a:lnTo>
                  <a:lnTo>
                    <a:pt x="7200" y="74333"/>
                  </a:lnTo>
                  <a:lnTo>
                    <a:pt x="6819" y="73063"/>
                  </a:lnTo>
                  <a:close/>
                </a:path>
                <a:path w="152400" h="332739">
                  <a:moveTo>
                    <a:pt x="38163" y="69253"/>
                  </a:moveTo>
                  <a:lnTo>
                    <a:pt x="12458" y="69253"/>
                  </a:lnTo>
                  <a:lnTo>
                    <a:pt x="12458" y="70523"/>
                  </a:lnTo>
                  <a:lnTo>
                    <a:pt x="12661" y="71793"/>
                  </a:lnTo>
                  <a:lnTo>
                    <a:pt x="12458" y="71793"/>
                  </a:lnTo>
                  <a:lnTo>
                    <a:pt x="12458" y="73063"/>
                  </a:lnTo>
                  <a:lnTo>
                    <a:pt x="13042" y="73063"/>
                  </a:lnTo>
                  <a:lnTo>
                    <a:pt x="13042" y="74333"/>
                  </a:lnTo>
                  <a:lnTo>
                    <a:pt x="32524" y="74333"/>
                  </a:lnTo>
                  <a:lnTo>
                    <a:pt x="32524" y="70523"/>
                  </a:lnTo>
                  <a:lnTo>
                    <a:pt x="38163" y="70523"/>
                  </a:lnTo>
                  <a:lnTo>
                    <a:pt x="38163" y="69253"/>
                  </a:lnTo>
                  <a:close/>
                </a:path>
                <a:path w="152400" h="332739">
                  <a:moveTo>
                    <a:pt x="44983" y="70523"/>
                  </a:moveTo>
                  <a:lnTo>
                    <a:pt x="32524" y="70523"/>
                  </a:lnTo>
                  <a:lnTo>
                    <a:pt x="32524" y="74333"/>
                  </a:lnTo>
                  <a:lnTo>
                    <a:pt x="47904" y="74333"/>
                  </a:lnTo>
                  <a:lnTo>
                    <a:pt x="47904" y="73063"/>
                  </a:lnTo>
                  <a:lnTo>
                    <a:pt x="47129" y="73063"/>
                  </a:lnTo>
                  <a:lnTo>
                    <a:pt x="47129" y="71793"/>
                  </a:lnTo>
                  <a:lnTo>
                    <a:pt x="45377" y="71793"/>
                  </a:lnTo>
                  <a:lnTo>
                    <a:pt x="44983" y="70523"/>
                  </a:lnTo>
                  <a:close/>
                </a:path>
                <a:path w="152400" h="332739">
                  <a:moveTo>
                    <a:pt x="57251" y="73063"/>
                  </a:moveTo>
                  <a:lnTo>
                    <a:pt x="47904" y="73063"/>
                  </a:lnTo>
                  <a:lnTo>
                    <a:pt x="47904" y="74333"/>
                  </a:lnTo>
                  <a:lnTo>
                    <a:pt x="57251" y="74333"/>
                  </a:lnTo>
                  <a:lnTo>
                    <a:pt x="57251" y="73063"/>
                  </a:lnTo>
                  <a:close/>
                </a:path>
                <a:path w="152400" h="332739">
                  <a:moveTo>
                    <a:pt x="114109" y="73063"/>
                  </a:moveTo>
                  <a:lnTo>
                    <a:pt x="58419" y="73063"/>
                  </a:lnTo>
                  <a:lnTo>
                    <a:pt x="58419" y="74333"/>
                  </a:lnTo>
                  <a:lnTo>
                    <a:pt x="114109" y="74333"/>
                  </a:lnTo>
                  <a:lnTo>
                    <a:pt x="114109" y="73063"/>
                  </a:lnTo>
                  <a:close/>
                </a:path>
                <a:path w="152400" h="332739">
                  <a:moveTo>
                    <a:pt x="140004" y="73063"/>
                  </a:moveTo>
                  <a:lnTo>
                    <a:pt x="115671" y="73063"/>
                  </a:lnTo>
                  <a:lnTo>
                    <a:pt x="115671" y="74333"/>
                  </a:lnTo>
                  <a:lnTo>
                    <a:pt x="140004" y="74333"/>
                  </a:lnTo>
                  <a:lnTo>
                    <a:pt x="140004" y="73063"/>
                  </a:lnTo>
                  <a:close/>
                </a:path>
                <a:path w="152400" h="332739">
                  <a:moveTo>
                    <a:pt x="140004" y="73063"/>
                  </a:moveTo>
                  <a:lnTo>
                    <a:pt x="140004" y="74333"/>
                  </a:lnTo>
                  <a:lnTo>
                    <a:pt x="140398" y="74333"/>
                  </a:lnTo>
                  <a:lnTo>
                    <a:pt x="140004" y="73063"/>
                  </a:lnTo>
                  <a:close/>
                </a:path>
                <a:path w="152400" h="332739">
                  <a:moveTo>
                    <a:pt x="145465" y="73063"/>
                  </a:moveTo>
                  <a:lnTo>
                    <a:pt x="140004" y="73063"/>
                  </a:lnTo>
                  <a:lnTo>
                    <a:pt x="140398" y="74333"/>
                  </a:lnTo>
                  <a:lnTo>
                    <a:pt x="145465" y="74333"/>
                  </a:lnTo>
                  <a:lnTo>
                    <a:pt x="145465" y="73063"/>
                  </a:lnTo>
                  <a:close/>
                </a:path>
                <a:path w="152400" h="332739">
                  <a:moveTo>
                    <a:pt x="145846" y="73063"/>
                  </a:moveTo>
                  <a:lnTo>
                    <a:pt x="145465" y="74333"/>
                  </a:lnTo>
                  <a:lnTo>
                    <a:pt x="145846" y="74333"/>
                  </a:lnTo>
                  <a:lnTo>
                    <a:pt x="145846" y="73063"/>
                  </a:lnTo>
                  <a:close/>
                </a:path>
                <a:path w="152400" h="332739">
                  <a:moveTo>
                    <a:pt x="4089" y="71793"/>
                  </a:moveTo>
                  <a:lnTo>
                    <a:pt x="1943" y="71793"/>
                  </a:lnTo>
                  <a:lnTo>
                    <a:pt x="1943" y="73063"/>
                  </a:lnTo>
                  <a:lnTo>
                    <a:pt x="4483" y="73063"/>
                  </a:lnTo>
                  <a:lnTo>
                    <a:pt x="4089" y="71793"/>
                  </a:lnTo>
                  <a:close/>
                </a:path>
                <a:path w="152400" h="332739">
                  <a:moveTo>
                    <a:pt x="56476" y="69253"/>
                  </a:moveTo>
                  <a:lnTo>
                    <a:pt x="44983" y="69253"/>
                  </a:lnTo>
                  <a:lnTo>
                    <a:pt x="44983" y="70523"/>
                  </a:lnTo>
                  <a:lnTo>
                    <a:pt x="45377" y="71793"/>
                  </a:lnTo>
                  <a:lnTo>
                    <a:pt x="47129" y="71793"/>
                  </a:lnTo>
                  <a:lnTo>
                    <a:pt x="47129" y="73063"/>
                  </a:lnTo>
                  <a:lnTo>
                    <a:pt x="56857" y="73063"/>
                  </a:lnTo>
                  <a:lnTo>
                    <a:pt x="56857" y="70523"/>
                  </a:lnTo>
                  <a:lnTo>
                    <a:pt x="56476" y="70523"/>
                  </a:lnTo>
                  <a:lnTo>
                    <a:pt x="56476" y="69253"/>
                  </a:lnTo>
                  <a:close/>
                </a:path>
                <a:path w="152400" h="332739">
                  <a:moveTo>
                    <a:pt x="119367" y="69253"/>
                  </a:moveTo>
                  <a:lnTo>
                    <a:pt x="56857" y="69253"/>
                  </a:lnTo>
                  <a:lnTo>
                    <a:pt x="56857" y="70523"/>
                  </a:lnTo>
                  <a:lnTo>
                    <a:pt x="57251" y="71793"/>
                  </a:lnTo>
                  <a:lnTo>
                    <a:pt x="57251" y="73063"/>
                  </a:lnTo>
                  <a:lnTo>
                    <a:pt x="115277" y="73063"/>
                  </a:lnTo>
                  <a:lnTo>
                    <a:pt x="115277" y="71793"/>
                  </a:lnTo>
                  <a:lnTo>
                    <a:pt x="117030" y="71793"/>
                  </a:lnTo>
                  <a:lnTo>
                    <a:pt x="117030" y="70523"/>
                  </a:lnTo>
                  <a:lnTo>
                    <a:pt x="119367" y="70523"/>
                  </a:lnTo>
                  <a:lnTo>
                    <a:pt x="119367" y="69253"/>
                  </a:lnTo>
                  <a:close/>
                </a:path>
                <a:path w="152400" h="332739">
                  <a:moveTo>
                    <a:pt x="117030" y="71793"/>
                  </a:moveTo>
                  <a:lnTo>
                    <a:pt x="116839" y="71793"/>
                  </a:lnTo>
                  <a:lnTo>
                    <a:pt x="116839" y="73063"/>
                  </a:lnTo>
                  <a:lnTo>
                    <a:pt x="117030" y="73063"/>
                  </a:lnTo>
                  <a:lnTo>
                    <a:pt x="117030" y="71793"/>
                  </a:lnTo>
                  <a:close/>
                </a:path>
                <a:path w="152400" h="332739">
                  <a:moveTo>
                    <a:pt x="118198" y="70523"/>
                  </a:moveTo>
                  <a:lnTo>
                    <a:pt x="117424" y="70523"/>
                  </a:lnTo>
                  <a:lnTo>
                    <a:pt x="117030" y="71793"/>
                  </a:lnTo>
                  <a:lnTo>
                    <a:pt x="117030" y="73063"/>
                  </a:lnTo>
                  <a:lnTo>
                    <a:pt x="137667" y="73063"/>
                  </a:lnTo>
                  <a:lnTo>
                    <a:pt x="137286" y="71793"/>
                  </a:lnTo>
                  <a:lnTo>
                    <a:pt x="118198" y="71793"/>
                  </a:lnTo>
                  <a:lnTo>
                    <a:pt x="118198" y="70523"/>
                  </a:lnTo>
                  <a:close/>
                </a:path>
                <a:path w="152400" h="332739">
                  <a:moveTo>
                    <a:pt x="143713" y="70523"/>
                  </a:moveTo>
                  <a:lnTo>
                    <a:pt x="132410" y="70523"/>
                  </a:lnTo>
                  <a:lnTo>
                    <a:pt x="132410" y="71793"/>
                  </a:lnTo>
                  <a:lnTo>
                    <a:pt x="137667" y="71793"/>
                  </a:lnTo>
                  <a:lnTo>
                    <a:pt x="137667" y="73063"/>
                  </a:lnTo>
                  <a:lnTo>
                    <a:pt x="143713" y="73063"/>
                  </a:lnTo>
                  <a:lnTo>
                    <a:pt x="143713" y="70523"/>
                  </a:lnTo>
                  <a:close/>
                </a:path>
                <a:path w="152400" h="332739">
                  <a:moveTo>
                    <a:pt x="12458" y="70523"/>
                  </a:moveTo>
                  <a:lnTo>
                    <a:pt x="12077" y="70523"/>
                  </a:lnTo>
                  <a:lnTo>
                    <a:pt x="12077" y="71793"/>
                  </a:lnTo>
                  <a:lnTo>
                    <a:pt x="12458" y="71793"/>
                  </a:lnTo>
                  <a:lnTo>
                    <a:pt x="12458" y="70523"/>
                  </a:lnTo>
                  <a:close/>
                </a:path>
                <a:path w="152400" h="332739">
                  <a:moveTo>
                    <a:pt x="120929" y="69253"/>
                  </a:moveTo>
                  <a:lnTo>
                    <a:pt x="120535" y="69253"/>
                  </a:lnTo>
                  <a:lnTo>
                    <a:pt x="120535" y="70523"/>
                  </a:lnTo>
                  <a:lnTo>
                    <a:pt x="119367" y="70523"/>
                  </a:lnTo>
                  <a:lnTo>
                    <a:pt x="119367" y="71793"/>
                  </a:lnTo>
                  <a:lnTo>
                    <a:pt x="121323" y="71793"/>
                  </a:lnTo>
                  <a:lnTo>
                    <a:pt x="121323" y="70523"/>
                  </a:lnTo>
                  <a:lnTo>
                    <a:pt x="120929" y="69253"/>
                  </a:lnTo>
                  <a:close/>
                </a:path>
                <a:path w="152400" h="332739">
                  <a:moveTo>
                    <a:pt x="130276" y="70523"/>
                  </a:moveTo>
                  <a:lnTo>
                    <a:pt x="121323" y="70523"/>
                  </a:lnTo>
                  <a:lnTo>
                    <a:pt x="121323" y="71793"/>
                  </a:lnTo>
                  <a:lnTo>
                    <a:pt x="130276" y="71793"/>
                  </a:lnTo>
                  <a:lnTo>
                    <a:pt x="130276" y="70523"/>
                  </a:lnTo>
                  <a:close/>
                </a:path>
                <a:path w="152400" h="332739">
                  <a:moveTo>
                    <a:pt x="130657" y="70523"/>
                  </a:moveTo>
                  <a:lnTo>
                    <a:pt x="130276" y="70523"/>
                  </a:lnTo>
                  <a:lnTo>
                    <a:pt x="130276" y="71793"/>
                  </a:lnTo>
                  <a:lnTo>
                    <a:pt x="130657" y="71793"/>
                  </a:lnTo>
                  <a:lnTo>
                    <a:pt x="130657" y="70523"/>
                  </a:lnTo>
                  <a:close/>
                </a:path>
                <a:path w="152400" h="332739">
                  <a:moveTo>
                    <a:pt x="131635" y="70523"/>
                  </a:moveTo>
                  <a:lnTo>
                    <a:pt x="130657" y="70523"/>
                  </a:lnTo>
                  <a:lnTo>
                    <a:pt x="130657" y="71793"/>
                  </a:lnTo>
                  <a:lnTo>
                    <a:pt x="131241" y="71793"/>
                  </a:lnTo>
                  <a:lnTo>
                    <a:pt x="131635" y="70523"/>
                  </a:lnTo>
                  <a:close/>
                </a:path>
                <a:path w="152400" h="332739">
                  <a:moveTo>
                    <a:pt x="132410" y="70523"/>
                  </a:moveTo>
                  <a:lnTo>
                    <a:pt x="131635" y="70523"/>
                  </a:lnTo>
                  <a:lnTo>
                    <a:pt x="131241" y="71793"/>
                  </a:lnTo>
                  <a:lnTo>
                    <a:pt x="132410" y="71793"/>
                  </a:lnTo>
                  <a:lnTo>
                    <a:pt x="132410" y="70523"/>
                  </a:lnTo>
                  <a:close/>
                </a:path>
                <a:path w="152400" h="332739">
                  <a:moveTo>
                    <a:pt x="49072" y="67983"/>
                  </a:moveTo>
                  <a:lnTo>
                    <a:pt x="37782" y="67983"/>
                  </a:lnTo>
                  <a:lnTo>
                    <a:pt x="38557" y="70523"/>
                  </a:lnTo>
                  <a:lnTo>
                    <a:pt x="44208" y="70523"/>
                  </a:lnTo>
                  <a:lnTo>
                    <a:pt x="44208" y="69253"/>
                  </a:lnTo>
                  <a:lnTo>
                    <a:pt x="48679" y="69253"/>
                  </a:lnTo>
                  <a:lnTo>
                    <a:pt x="49072" y="67983"/>
                  </a:lnTo>
                  <a:close/>
                </a:path>
                <a:path w="152400" h="332739">
                  <a:moveTo>
                    <a:pt x="44983" y="69253"/>
                  </a:moveTo>
                  <a:lnTo>
                    <a:pt x="44208" y="70523"/>
                  </a:lnTo>
                  <a:lnTo>
                    <a:pt x="44589" y="70523"/>
                  </a:lnTo>
                  <a:lnTo>
                    <a:pt x="44983" y="69253"/>
                  </a:lnTo>
                  <a:close/>
                </a:path>
                <a:path w="152400" h="332739">
                  <a:moveTo>
                    <a:pt x="123456" y="69253"/>
                  </a:moveTo>
                  <a:lnTo>
                    <a:pt x="123062" y="69253"/>
                  </a:lnTo>
                  <a:lnTo>
                    <a:pt x="123062" y="70523"/>
                  </a:lnTo>
                  <a:lnTo>
                    <a:pt x="123456" y="70523"/>
                  </a:lnTo>
                  <a:lnTo>
                    <a:pt x="123456" y="69253"/>
                  </a:lnTo>
                  <a:close/>
                </a:path>
                <a:path w="152400" h="332739">
                  <a:moveTo>
                    <a:pt x="124625" y="69253"/>
                  </a:moveTo>
                  <a:lnTo>
                    <a:pt x="123456" y="69253"/>
                  </a:lnTo>
                  <a:lnTo>
                    <a:pt x="123456" y="70523"/>
                  </a:lnTo>
                  <a:lnTo>
                    <a:pt x="124231" y="70523"/>
                  </a:lnTo>
                  <a:lnTo>
                    <a:pt x="124625" y="69253"/>
                  </a:lnTo>
                  <a:close/>
                </a:path>
                <a:path w="152400" h="332739">
                  <a:moveTo>
                    <a:pt x="125018" y="69253"/>
                  </a:moveTo>
                  <a:lnTo>
                    <a:pt x="124625" y="69253"/>
                  </a:lnTo>
                  <a:lnTo>
                    <a:pt x="124625" y="70523"/>
                  </a:lnTo>
                  <a:lnTo>
                    <a:pt x="125018" y="70523"/>
                  </a:lnTo>
                  <a:lnTo>
                    <a:pt x="125018" y="69253"/>
                  </a:lnTo>
                  <a:close/>
                </a:path>
                <a:path w="152400" h="332739">
                  <a:moveTo>
                    <a:pt x="126187" y="69253"/>
                  </a:moveTo>
                  <a:lnTo>
                    <a:pt x="125018" y="69253"/>
                  </a:lnTo>
                  <a:lnTo>
                    <a:pt x="125018" y="70523"/>
                  </a:lnTo>
                  <a:lnTo>
                    <a:pt x="125793" y="70523"/>
                  </a:lnTo>
                  <a:lnTo>
                    <a:pt x="126187" y="69253"/>
                  </a:lnTo>
                  <a:close/>
                </a:path>
                <a:path w="152400" h="332739">
                  <a:moveTo>
                    <a:pt x="140982" y="69253"/>
                  </a:moveTo>
                  <a:lnTo>
                    <a:pt x="126377" y="69253"/>
                  </a:lnTo>
                  <a:lnTo>
                    <a:pt x="126377" y="70523"/>
                  </a:lnTo>
                  <a:lnTo>
                    <a:pt x="140982" y="70523"/>
                  </a:lnTo>
                  <a:lnTo>
                    <a:pt x="140982" y="69253"/>
                  </a:lnTo>
                  <a:close/>
                </a:path>
                <a:path w="152400" h="332739">
                  <a:moveTo>
                    <a:pt x="36614" y="66713"/>
                  </a:moveTo>
                  <a:lnTo>
                    <a:pt x="13042" y="66713"/>
                  </a:lnTo>
                  <a:lnTo>
                    <a:pt x="13042" y="69253"/>
                  </a:lnTo>
                  <a:lnTo>
                    <a:pt x="37782" y="69253"/>
                  </a:lnTo>
                  <a:lnTo>
                    <a:pt x="37782" y="67983"/>
                  </a:lnTo>
                  <a:lnTo>
                    <a:pt x="36614" y="67983"/>
                  </a:lnTo>
                  <a:lnTo>
                    <a:pt x="36614" y="66713"/>
                  </a:lnTo>
                  <a:close/>
                </a:path>
                <a:path w="152400" h="332739">
                  <a:moveTo>
                    <a:pt x="49466" y="67983"/>
                  </a:moveTo>
                  <a:lnTo>
                    <a:pt x="49072" y="67983"/>
                  </a:lnTo>
                  <a:lnTo>
                    <a:pt x="49072" y="69253"/>
                  </a:lnTo>
                  <a:lnTo>
                    <a:pt x="49466" y="67983"/>
                  </a:lnTo>
                  <a:close/>
                </a:path>
                <a:path w="152400" h="332739">
                  <a:moveTo>
                    <a:pt x="50241" y="67983"/>
                  </a:moveTo>
                  <a:lnTo>
                    <a:pt x="49466" y="67983"/>
                  </a:lnTo>
                  <a:lnTo>
                    <a:pt x="49847" y="69253"/>
                  </a:lnTo>
                  <a:lnTo>
                    <a:pt x="50241" y="69253"/>
                  </a:lnTo>
                  <a:lnTo>
                    <a:pt x="50241" y="67983"/>
                  </a:lnTo>
                  <a:close/>
                </a:path>
                <a:path w="152400" h="332739">
                  <a:moveTo>
                    <a:pt x="55105" y="67983"/>
                  </a:moveTo>
                  <a:lnTo>
                    <a:pt x="50431" y="67983"/>
                  </a:lnTo>
                  <a:lnTo>
                    <a:pt x="50431" y="69253"/>
                  </a:lnTo>
                  <a:lnTo>
                    <a:pt x="54724" y="69253"/>
                  </a:lnTo>
                  <a:lnTo>
                    <a:pt x="55105" y="67983"/>
                  </a:lnTo>
                  <a:close/>
                </a:path>
                <a:path w="152400" h="332739">
                  <a:moveTo>
                    <a:pt x="55308" y="67983"/>
                  </a:moveTo>
                  <a:lnTo>
                    <a:pt x="55105" y="69253"/>
                  </a:lnTo>
                  <a:lnTo>
                    <a:pt x="55308" y="69253"/>
                  </a:lnTo>
                  <a:lnTo>
                    <a:pt x="55308" y="67983"/>
                  </a:lnTo>
                  <a:close/>
                </a:path>
                <a:path w="152400" h="332739">
                  <a:moveTo>
                    <a:pt x="119760" y="67983"/>
                  </a:moveTo>
                  <a:lnTo>
                    <a:pt x="56083" y="67983"/>
                  </a:lnTo>
                  <a:lnTo>
                    <a:pt x="55689" y="69253"/>
                  </a:lnTo>
                  <a:lnTo>
                    <a:pt x="120154" y="69253"/>
                  </a:lnTo>
                  <a:lnTo>
                    <a:pt x="119760" y="67983"/>
                  </a:lnTo>
                  <a:close/>
                </a:path>
                <a:path w="152400" h="332739">
                  <a:moveTo>
                    <a:pt x="140588" y="67983"/>
                  </a:moveTo>
                  <a:lnTo>
                    <a:pt x="121323" y="67983"/>
                  </a:lnTo>
                  <a:lnTo>
                    <a:pt x="121323" y="69253"/>
                  </a:lnTo>
                  <a:lnTo>
                    <a:pt x="140588" y="69253"/>
                  </a:lnTo>
                  <a:lnTo>
                    <a:pt x="140588" y="67983"/>
                  </a:lnTo>
                  <a:close/>
                </a:path>
                <a:path w="152400" h="332739">
                  <a:moveTo>
                    <a:pt x="57632" y="66713"/>
                  </a:moveTo>
                  <a:lnTo>
                    <a:pt x="36995" y="66713"/>
                  </a:lnTo>
                  <a:lnTo>
                    <a:pt x="36995" y="67983"/>
                  </a:lnTo>
                  <a:lnTo>
                    <a:pt x="57632" y="67983"/>
                  </a:lnTo>
                  <a:lnTo>
                    <a:pt x="57632" y="66713"/>
                  </a:lnTo>
                  <a:close/>
                </a:path>
                <a:path w="152400" h="332739">
                  <a:moveTo>
                    <a:pt x="120535" y="65443"/>
                  </a:moveTo>
                  <a:lnTo>
                    <a:pt x="58026" y="65443"/>
                  </a:lnTo>
                  <a:lnTo>
                    <a:pt x="58026" y="66713"/>
                  </a:lnTo>
                  <a:lnTo>
                    <a:pt x="57632" y="66713"/>
                  </a:lnTo>
                  <a:lnTo>
                    <a:pt x="57632" y="67983"/>
                  </a:lnTo>
                  <a:lnTo>
                    <a:pt x="120535" y="67983"/>
                  </a:lnTo>
                  <a:lnTo>
                    <a:pt x="120535" y="65443"/>
                  </a:lnTo>
                  <a:close/>
                </a:path>
                <a:path w="152400" h="332739">
                  <a:moveTo>
                    <a:pt x="140398" y="65443"/>
                  </a:moveTo>
                  <a:lnTo>
                    <a:pt x="127939" y="65443"/>
                  </a:lnTo>
                  <a:lnTo>
                    <a:pt x="127939" y="66713"/>
                  </a:lnTo>
                  <a:lnTo>
                    <a:pt x="121513" y="66713"/>
                  </a:lnTo>
                  <a:lnTo>
                    <a:pt x="121513" y="67983"/>
                  </a:lnTo>
                  <a:lnTo>
                    <a:pt x="140398" y="67983"/>
                  </a:lnTo>
                  <a:lnTo>
                    <a:pt x="140398" y="65443"/>
                  </a:lnTo>
                  <a:close/>
                </a:path>
                <a:path w="152400" h="332739">
                  <a:moveTo>
                    <a:pt x="34467" y="64173"/>
                  </a:moveTo>
                  <a:lnTo>
                    <a:pt x="12661" y="64173"/>
                  </a:lnTo>
                  <a:lnTo>
                    <a:pt x="12661" y="65443"/>
                  </a:lnTo>
                  <a:lnTo>
                    <a:pt x="12077" y="65443"/>
                  </a:lnTo>
                  <a:lnTo>
                    <a:pt x="12077" y="66713"/>
                  </a:lnTo>
                  <a:lnTo>
                    <a:pt x="34861" y="66713"/>
                  </a:lnTo>
                  <a:lnTo>
                    <a:pt x="34467" y="65443"/>
                  </a:lnTo>
                  <a:lnTo>
                    <a:pt x="34467" y="64173"/>
                  </a:lnTo>
                  <a:close/>
                </a:path>
                <a:path w="152400" h="332739">
                  <a:moveTo>
                    <a:pt x="58026" y="65443"/>
                  </a:moveTo>
                  <a:lnTo>
                    <a:pt x="34861" y="65443"/>
                  </a:lnTo>
                  <a:lnTo>
                    <a:pt x="35636" y="66713"/>
                  </a:lnTo>
                  <a:lnTo>
                    <a:pt x="58026" y="66713"/>
                  </a:lnTo>
                  <a:lnTo>
                    <a:pt x="58026" y="65443"/>
                  </a:lnTo>
                  <a:close/>
                </a:path>
                <a:path w="152400" h="332739">
                  <a:moveTo>
                    <a:pt x="34861" y="64173"/>
                  </a:moveTo>
                  <a:lnTo>
                    <a:pt x="34467" y="64173"/>
                  </a:lnTo>
                  <a:lnTo>
                    <a:pt x="34861" y="65443"/>
                  </a:lnTo>
                  <a:lnTo>
                    <a:pt x="34861" y="64173"/>
                  </a:lnTo>
                  <a:close/>
                </a:path>
                <a:path w="152400" h="332739">
                  <a:moveTo>
                    <a:pt x="57251" y="62903"/>
                  </a:moveTo>
                  <a:lnTo>
                    <a:pt x="43040" y="62903"/>
                  </a:lnTo>
                  <a:lnTo>
                    <a:pt x="43421" y="64173"/>
                  </a:lnTo>
                  <a:lnTo>
                    <a:pt x="35636" y="64173"/>
                  </a:lnTo>
                  <a:lnTo>
                    <a:pt x="35242" y="65443"/>
                  </a:lnTo>
                  <a:lnTo>
                    <a:pt x="57632" y="65443"/>
                  </a:lnTo>
                  <a:lnTo>
                    <a:pt x="57632" y="64173"/>
                  </a:lnTo>
                  <a:lnTo>
                    <a:pt x="57251" y="62903"/>
                  </a:lnTo>
                  <a:close/>
                </a:path>
                <a:path w="152400" h="332739">
                  <a:moveTo>
                    <a:pt x="116839" y="62903"/>
                  </a:moveTo>
                  <a:lnTo>
                    <a:pt x="57632" y="62903"/>
                  </a:lnTo>
                  <a:lnTo>
                    <a:pt x="57632" y="65443"/>
                  </a:lnTo>
                  <a:lnTo>
                    <a:pt x="107683" y="65443"/>
                  </a:lnTo>
                  <a:lnTo>
                    <a:pt x="107683" y="64173"/>
                  </a:lnTo>
                  <a:lnTo>
                    <a:pt x="116446" y="64173"/>
                  </a:lnTo>
                  <a:lnTo>
                    <a:pt x="116839" y="62903"/>
                  </a:lnTo>
                  <a:close/>
                </a:path>
                <a:path w="152400" h="332739">
                  <a:moveTo>
                    <a:pt x="109245" y="64173"/>
                  </a:moveTo>
                  <a:lnTo>
                    <a:pt x="107683" y="64173"/>
                  </a:lnTo>
                  <a:lnTo>
                    <a:pt x="107683" y="65443"/>
                  </a:lnTo>
                  <a:lnTo>
                    <a:pt x="109245" y="65443"/>
                  </a:lnTo>
                  <a:lnTo>
                    <a:pt x="109245" y="64173"/>
                  </a:lnTo>
                  <a:close/>
                </a:path>
                <a:path w="152400" h="332739">
                  <a:moveTo>
                    <a:pt x="111582" y="64173"/>
                  </a:moveTo>
                  <a:lnTo>
                    <a:pt x="109245" y="64173"/>
                  </a:lnTo>
                  <a:lnTo>
                    <a:pt x="109245" y="65443"/>
                  </a:lnTo>
                  <a:lnTo>
                    <a:pt x="111963" y="65443"/>
                  </a:lnTo>
                  <a:lnTo>
                    <a:pt x="111582" y="64173"/>
                  </a:lnTo>
                  <a:close/>
                </a:path>
                <a:path w="152400" h="332739">
                  <a:moveTo>
                    <a:pt x="111963" y="64173"/>
                  </a:moveTo>
                  <a:lnTo>
                    <a:pt x="111582" y="64173"/>
                  </a:lnTo>
                  <a:lnTo>
                    <a:pt x="111963" y="65443"/>
                  </a:lnTo>
                  <a:lnTo>
                    <a:pt x="111963" y="64173"/>
                  </a:lnTo>
                  <a:close/>
                </a:path>
                <a:path w="152400" h="332739">
                  <a:moveTo>
                    <a:pt x="112166" y="64173"/>
                  </a:moveTo>
                  <a:lnTo>
                    <a:pt x="111963" y="64173"/>
                  </a:lnTo>
                  <a:lnTo>
                    <a:pt x="111963" y="65443"/>
                  </a:lnTo>
                  <a:lnTo>
                    <a:pt x="112166" y="65443"/>
                  </a:lnTo>
                  <a:lnTo>
                    <a:pt x="112166" y="64173"/>
                  </a:lnTo>
                  <a:close/>
                </a:path>
                <a:path w="152400" h="332739">
                  <a:moveTo>
                    <a:pt x="112560" y="64173"/>
                  </a:moveTo>
                  <a:lnTo>
                    <a:pt x="112166" y="64173"/>
                  </a:lnTo>
                  <a:lnTo>
                    <a:pt x="112166" y="65443"/>
                  </a:lnTo>
                  <a:lnTo>
                    <a:pt x="112560" y="65443"/>
                  </a:lnTo>
                  <a:lnTo>
                    <a:pt x="112560" y="64173"/>
                  </a:lnTo>
                  <a:close/>
                </a:path>
                <a:path w="152400" h="332739">
                  <a:moveTo>
                    <a:pt x="123456" y="64173"/>
                  </a:moveTo>
                  <a:lnTo>
                    <a:pt x="112560" y="64173"/>
                  </a:lnTo>
                  <a:lnTo>
                    <a:pt x="112941" y="65443"/>
                  </a:lnTo>
                  <a:lnTo>
                    <a:pt x="123456" y="65443"/>
                  </a:lnTo>
                  <a:lnTo>
                    <a:pt x="123456" y="64173"/>
                  </a:lnTo>
                  <a:close/>
                </a:path>
                <a:path w="152400" h="332739">
                  <a:moveTo>
                    <a:pt x="138455" y="64173"/>
                  </a:moveTo>
                  <a:lnTo>
                    <a:pt x="129489" y="64173"/>
                  </a:lnTo>
                  <a:lnTo>
                    <a:pt x="129489" y="65443"/>
                  </a:lnTo>
                  <a:lnTo>
                    <a:pt x="138455" y="65443"/>
                  </a:lnTo>
                  <a:lnTo>
                    <a:pt x="138455" y="64173"/>
                  </a:lnTo>
                  <a:close/>
                </a:path>
                <a:path w="152400" h="332739">
                  <a:moveTo>
                    <a:pt x="140588" y="64173"/>
                  </a:moveTo>
                  <a:lnTo>
                    <a:pt x="139623" y="64173"/>
                  </a:lnTo>
                  <a:lnTo>
                    <a:pt x="139623" y="65443"/>
                  </a:lnTo>
                  <a:lnTo>
                    <a:pt x="140588" y="65443"/>
                  </a:lnTo>
                  <a:lnTo>
                    <a:pt x="140588" y="64173"/>
                  </a:lnTo>
                  <a:close/>
                </a:path>
                <a:path w="152400" h="332739">
                  <a:moveTo>
                    <a:pt x="36995" y="62903"/>
                  </a:moveTo>
                  <a:lnTo>
                    <a:pt x="11683" y="62903"/>
                  </a:lnTo>
                  <a:lnTo>
                    <a:pt x="11683" y="64173"/>
                  </a:lnTo>
                  <a:lnTo>
                    <a:pt x="36995" y="64173"/>
                  </a:lnTo>
                  <a:lnTo>
                    <a:pt x="36995" y="62903"/>
                  </a:lnTo>
                  <a:close/>
                </a:path>
                <a:path w="152400" h="332739">
                  <a:moveTo>
                    <a:pt x="41084" y="62903"/>
                  </a:moveTo>
                  <a:lnTo>
                    <a:pt x="40893" y="62903"/>
                  </a:lnTo>
                  <a:lnTo>
                    <a:pt x="40893" y="64173"/>
                  </a:lnTo>
                  <a:lnTo>
                    <a:pt x="41084" y="64173"/>
                  </a:lnTo>
                  <a:lnTo>
                    <a:pt x="41084" y="62903"/>
                  </a:lnTo>
                  <a:close/>
                </a:path>
                <a:path w="152400" h="332739">
                  <a:moveTo>
                    <a:pt x="43040" y="62903"/>
                  </a:moveTo>
                  <a:lnTo>
                    <a:pt x="41084" y="62903"/>
                  </a:lnTo>
                  <a:lnTo>
                    <a:pt x="41084" y="64173"/>
                  </a:lnTo>
                  <a:lnTo>
                    <a:pt x="43421" y="64173"/>
                  </a:lnTo>
                  <a:lnTo>
                    <a:pt x="43040" y="62903"/>
                  </a:lnTo>
                  <a:close/>
                </a:path>
                <a:path w="152400" h="332739">
                  <a:moveTo>
                    <a:pt x="125018" y="62903"/>
                  </a:moveTo>
                  <a:lnTo>
                    <a:pt x="116839" y="62903"/>
                  </a:lnTo>
                  <a:lnTo>
                    <a:pt x="116839" y="64173"/>
                  </a:lnTo>
                  <a:lnTo>
                    <a:pt x="123850" y="64173"/>
                  </a:lnTo>
                  <a:lnTo>
                    <a:pt x="125018" y="62903"/>
                  </a:lnTo>
                  <a:close/>
                </a:path>
                <a:path w="152400" h="332739">
                  <a:moveTo>
                    <a:pt x="139623" y="62903"/>
                  </a:moveTo>
                  <a:lnTo>
                    <a:pt x="132803" y="62903"/>
                  </a:lnTo>
                  <a:lnTo>
                    <a:pt x="132410" y="64173"/>
                  </a:lnTo>
                  <a:lnTo>
                    <a:pt x="139623" y="64173"/>
                  </a:lnTo>
                  <a:lnTo>
                    <a:pt x="139623" y="62903"/>
                  </a:lnTo>
                  <a:close/>
                </a:path>
                <a:path w="152400" h="332739">
                  <a:moveTo>
                    <a:pt x="12661" y="61633"/>
                  </a:moveTo>
                  <a:lnTo>
                    <a:pt x="12458" y="61633"/>
                  </a:lnTo>
                  <a:lnTo>
                    <a:pt x="12458" y="62903"/>
                  </a:lnTo>
                  <a:lnTo>
                    <a:pt x="12661" y="62903"/>
                  </a:lnTo>
                  <a:lnTo>
                    <a:pt x="12661" y="61633"/>
                  </a:lnTo>
                  <a:close/>
                </a:path>
                <a:path w="152400" h="332739">
                  <a:moveTo>
                    <a:pt x="20256" y="61633"/>
                  </a:moveTo>
                  <a:lnTo>
                    <a:pt x="13042" y="61633"/>
                  </a:lnTo>
                  <a:lnTo>
                    <a:pt x="13042" y="62903"/>
                  </a:lnTo>
                  <a:lnTo>
                    <a:pt x="20256" y="62903"/>
                  </a:lnTo>
                  <a:lnTo>
                    <a:pt x="20256" y="61633"/>
                  </a:lnTo>
                  <a:close/>
                </a:path>
                <a:path w="152400" h="332739">
                  <a:moveTo>
                    <a:pt x="20637" y="61633"/>
                  </a:moveTo>
                  <a:lnTo>
                    <a:pt x="20256" y="61633"/>
                  </a:lnTo>
                  <a:lnTo>
                    <a:pt x="20637" y="62903"/>
                  </a:lnTo>
                  <a:lnTo>
                    <a:pt x="20637" y="61633"/>
                  </a:lnTo>
                  <a:close/>
                </a:path>
                <a:path w="152400" h="332739">
                  <a:moveTo>
                    <a:pt x="23558" y="61633"/>
                  </a:moveTo>
                  <a:lnTo>
                    <a:pt x="20637" y="61633"/>
                  </a:lnTo>
                  <a:lnTo>
                    <a:pt x="20637" y="62903"/>
                  </a:lnTo>
                  <a:lnTo>
                    <a:pt x="23558" y="62903"/>
                  </a:lnTo>
                  <a:lnTo>
                    <a:pt x="23558" y="61633"/>
                  </a:lnTo>
                  <a:close/>
                </a:path>
                <a:path w="152400" h="332739">
                  <a:moveTo>
                    <a:pt x="24726" y="61633"/>
                  </a:moveTo>
                  <a:lnTo>
                    <a:pt x="23558" y="61633"/>
                  </a:lnTo>
                  <a:lnTo>
                    <a:pt x="23558" y="62903"/>
                  </a:lnTo>
                  <a:lnTo>
                    <a:pt x="24726" y="62903"/>
                  </a:lnTo>
                  <a:lnTo>
                    <a:pt x="24726" y="61633"/>
                  </a:lnTo>
                  <a:close/>
                </a:path>
                <a:path w="152400" h="332739">
                  <a:moveTo>
                    <a:pt x="26682" y="61633"/>
                  </a:moveTo>
                  <a:lnTo>
                    <a:pt x="24726" y="61633"/>
                  </a:lnTo>
                  <a:lnTo>
                    <a:pt x="24726" y="62903"/>
                  </a:lnTo>
                  <a:lnTo>
                    <a:pt x="26682" y="62903"/>
                  </a:lnTo>
                  <a:lnTo>
                    <a:pt x="26682" y="61633"/>
                  </a:lnTo>
                  <a:close/>
                </a:path>
                <a:path w="152400" h="332739">
                  <a:moveTo>
                    <a:pt x="31356" y="61633"/>
                  </a:moveTo>
                  <a:lnTo>
                    <a:pt x="26682" y="61633"/>
                  </a:lnTo>
                  <a:lnTo>
                    <a:pt x="26682" y="62903"/>
                  </a:lnTo>
                  <a:lnTo>
                    <a:pt x="31356" y="62903"/>
                  </a:lnTo>
                  <a:lnTo>
                    <a:pt x="31356" y="61633"/>
                  </a:lnTo>
                  <a:close/>
                </a:path>
                <a:path w="152400" h="332739">
                  <a:moveTo>
                    <a:pt x="40119" y="61633"/>
                  </a:moveTo>
                  <a:lnTo>
                    <a:pt x="33693" y="61633"/>
                  </a:lnTo>
                  <a:lnTo>
                    <a:pt x="33693" y="62903"/>
                  </a:lnTo>
                  <a:lnTo>
                    <a:pt x="39725" y="62903"/>
                  </a:lnTo>
                  <a:lnTo>
                    <a:pt x="40119" y="61633"/>
                  </a:lnTo>
                  <a:close/>
                </a:path>
                <a:path w="152400" h="332739">
                  <a:moveTo>
                    <a:pt x="99110" y="60363"/>
                  </a:moveTo>
                  <a:lnTo>
                    <a:pt x="43421" y="60363"/>
                  </a:lnTo>
                  <a:lnTo>
                    <a:pt x="43421" y="62903"/>
                  </a:lnTo>
                  <a:lnTo>
                    <a:pt x="58419" y="62903"/>
                  </a:lnTo>
                  <a:lnTo>
                    <a:pt x="58800" y="61633"/>
                  </a:lnTo>
                  <a:lnTo>
                    <a:pt x="99110" y="61633"/>
                  </a:lnTo>
                  <a:lnTo>
                    <a:pt x="99110" y="60363"/>
                  </a:lnTo>
                  <a:close/>
                </a:path>
                <a:path w="152400" h="332739">
                  <a:moveTo>
                    <a:pt x="100279" y="61633"/>
                  </a:moveTo>
                  <a:lnTo>
                    <a:pt x="58800" y="61633"/>
                  </a:lnTo>
                  <a:lnTo>
                    <a:pt x="58419" y="62903"/>
                  </a:lnTo>
                  <a:lnTo>
                    <a:pt x="100279" y="62903"/>
                  </a:lnTo>
                  <a:lnTo>
                    <a:pt x="100279" y="61633"/>
                  </a:lnTo>
                  <a:close/>
                </a:path>
                <a:path w="152400" h="332739">
                  <a:moveTo>
                    <a:pt x="118592" y="60363"/>
                  </a:moveTo>
                  <a:lnTo>
                    <a:pt x="101066" y="60363"/>
                  </a:lnTo>
                  <a:lnTo>
                    <a:pt x="101066" y="62903"/>
                  </a:lnTo>
                  <a:lnTo>
                    <a:pt x="121894" y="62903"/>
                  </a:lnTo>
                  <a:lnTo>
                    <a:pt x="122288" y="61633"/>
                  </a:lnTo>
                  <a:lnTo>
                    <a:pt x="118592" y="61633"/>
                  </a:lnTo>
                  <a:lnTo>
                    <a:pt x="118592" y="60363"/>
                  </a:lnTo>
                  <a:close/>
                </a:path>
                <a:path w="152400" h="332739">
                  <a:moveTo>
                    <a:pt x="122681" y="61633"/>
                  </a:moveTo>
                  <a:lnTo>
                    <a:pt x="122288" y="61633"/>
                  </a:lnTo>
                  <a:lnTo>
                    <a:pt x="122288" y="62903"/>
                  </a:lnTo>
                  <a:lnTo>
                    <a:pt x="122681" y="62903"/>
                  </a:lnTo>
                  <a:lnTo>
                    <a:pt x="122681" y="61633"/>
                  </a:lnTo>
                  <a:close/>
                </a:path>
                <a:path w="152400" h="332739">
                  <a:moveTo>
                    <a:pt x="123456" y="61633"/>
                  </a:moveTo>
                  <a:lnTo>
                    <a:pt x="122681" y="61633"/>
                  </a:lnTo>
                  <a:lnTo>
                    <a:pt x="122681" y="62903"/>
                  </a:lnTo>
                  <a:lnTo>
                    <a:pt x="123456" y="62903"/>
                  </a:lnTo>
                  <a:lnTo>
                    <a:pt x="123456" y="61633"/>
                  </a:lnTo>
                  <a:close/>
                </a:path>
                <a:path w="152400" h="332739">
                  <a:moveTo>
                    <a:pt x="133972" y="62268"/>
                  </a:moveTo>
                  <a:lnTo>
                    <a:pt x="133972" y="62903"/>
                  </a:lnTo>
                  <a:lnTo>
                    <a:pt x="134365" y="62903"/>
                  </a:lnTo>
                  <a:lnTo>
                    <a:pt x="133972" y="62268"/>
                  </a:lnTo>
                  <a:close/>
                </a:path>
                <a:path w="152400" h="332739">
                  <a:moveTo>
                    <a:pt x="139230" y="61633"/>
                  </a:moveTo>
                  <a:lnTo>
                    <a:pt x="136118" y="61633"/>
                  </a:lnTo>
                  <a:lnTo>
                    <a:pt x="136118" y="62903"/>
                  </a:lnTo>
                  <a:lnTo>
                    <a:pt x="139230" y="62903"/>
                  </a:lnTo>
                  <a:lnTo>
                    <a:pt x="139230" y="61633"/>
                  </a:lnTo>
                  <a:close/>
                </a:path>
                <a:path w="152400" h="332739">
                  <a:moveTo>
                    <a:pt x="133972" y="61633"/>
                  </a:moveTo>
                  <a:lnTo>
                    <a:pt x="133578" y="61633"/>
                  </a:lnTo>
                  <a:lnTo>
                    <a:pt x="133972" y="62268"/>
                  </a:lnTo>
                  <a:lnTo>
                    <a:pt x="133972" y="61633"/>
                  </a:lnTo>
                  <a:close/>
                </a:path>
                <a:path w="152400" h="332739">
                  <a:moveTo>
                    <a:pt x="43421" y="60363"/>
                  </a:moveTo>
                  <a:lnTo>
                    <a:pt x="42646" y="60363"/>
                  </a:lnTo>
                  <a:lnTo>
                    <a:pt x="42646" y="61633"/>
                  </a:lnTo>
                  <a:lnTo>
                    <a:pt x="43421" y="61633"/>
                  </a:lnTo>
                  <a:lnTo>
                    <a:pt x="43421" y="60363"/>
                  </a:lnTo>
                  <a:close/>
                </a:path>
                <a:path w="152400" h="332739">
                  <a:moveTo>
                    <a:pt x="101066" y="60363"/>
                  </a:moveTo>
                  <a:lnTo>
                    <a:pt x="100672" y="60363"/>
                  </a:lnTo>
                  <a:lnTo>
                    <a:pt x="100672" y="61633"/>
                  </a:lnTo>
                  <a:lnTo>
                    <a:pt x="101066" y="60363"/>
                  </a:lnTo>
                  <a:close/>
                </a:path>
                <a:path w="152400" h="332739">
                  <a:moveTo>
                    <a:pt x="118592" y="60363"/>
                  </a:moveTo>
                  <a:lnTo>
                    <a:pt x="118592" y="61633"/>
                  </a:lnTo>
                  <a:lnTo>
                    <a:pt x="118986" y="61633"/>
                  </a:lnTo>
                  <a:lnTo>
                    <a:pt x="118592" y="60363"/>
                  </a:lnTo>
                  <a:close/>
                </a:path>
                <a:path w="152400" h="332739">
                  <a:moveTo>
                    <a:pt x="119760" y="60363"/>
                  </a:moveTo>
                  <a:lnTo>
                    <a:pt x="118592" y="60363"/>
                  </a:lnTo>
                  <a:lnTo>
                    <a:pt x="118986" y="61633"/>
                  </a:lnTo>
                  <a:lnTo>
                    <a:pt x="119760" y="61633"/>
                  </a:lnTo>
                  <a:lnTo>
                    <a:pt x="119760" y="60363"/>
                  </a:lnTo>
                  <a:close/>
                </a:path>
                <a:path w="152400" h="332739">
                  <a:moveTo>
                    <a:pt x="120154" y="60363"/>
                  </a:moveTo>
                  <a:lnTo>
                    <a:pt x="119760" y="60363"/>
                  </a:lnTo>
                  <a:lnTo>
                    <a:pt x="119760" y="61633"/>
                  </a:lnTo>
                  <a:lnTo>
                    <a:pt x="120154" y="60363"/>
                  </a:lnTo>
                  <a:close/>
                </a:path>
                <a:path w="152400" h="332739">
                  <a:moveTo>
                    <a:pt x="120535" y="60363"/>
                  </a:moveTo>
                  <a:lnTo>
                    <a:pt x="120154" y="61633"/>
                  </a:lnTo>
                  <a:lnTo>
                    <a:pt x="120535" y="61633"/>
                  </a:lnTo>
                  <a:lnTo>
                    <a:pt x="120535" y="60363"/>
                  </a:lnTo>
                  <a:close/>
                </a:path>
                <a:path w="152400" h="332739">
                  <a:moveTo>
                    <a:pt x="120929" y="60363"/>
                  </a:moveTo>
                  <a:lnTo>
                    <a:pt x="120535" y="60363"/>
                  </a:lnTo>
                  <a:lnTo>
                    <a:pt x="120535" y="61633"/>
                  </a:lnTo>
                  <a:lnTo>
                    <a:pt x="120929" y="61633"/>
                  </a:lnTo>
                  <a:lnTo>
                    <a:pt x="120929" y="60363"/>
                  </a:lnTo>
                  <a:close/>
                </a:path>
                <a:path w="152400" h="332739">
                  <a:moveTo>
                    <a:pt x="129108" y="60363"/>
                  </a:moveTo>
                  <a:lnTo>
                    <a:pt x="120929" y="60363"/>
                  </a:lnTo>
                  <a:lnTo>
                    <a:pt x="120929" y="61633"/>
                  </a:lnTo>
                  <a:lnTo>
                    <a:pt x="129108" y="61633"/>
                  </a:lnTo>
                  <a:lnTo>
                    <a:pt x="129108" y="60363"/>
                  </a:lnTo>
                  <a:close/>
                </a:path>
                <a:path w="152400" h="332739">
                  <a:moveTo>
                    <a:pt x="140004" y="60363"/>
                  </a:moveTo>
                  <a:lnTo>
                    <a:pt x="137667" y="60363"/>
                  </a:lnTo>
                  <a:lnTo>
                    <a:pt x="137667" y="61633"/>
                  </a:lnTo>
                  <a:lnTo>
                    <a:pt x="140004" y="61633"/>
                  </a:lnTo>
                  <a:lnTo>
                    <a:pt x="140004" y="60363"/>
                  </a:lnTo>
                  <a:close/>
                </a:path>
                <a:path w="152400" h="332739">
                  <a:moveTo>
                    <a:pt x="43040" y="59093"/>
                  </a:moveTo>
                  <a:lnTo>
                    <a:pt x="41478" y="59093"/>
                  </a:lnTo>
                  <a:lnTo>
                    <a:pt x="41478" y="60363"/>
                  </a:lnTo>
                  <a:lnTo>
                    <a:pt x="43040" y="60363"/>
                  </a:lnTo>
                  <a:lnTo>
                    <a:pt x="43040" y="59093"/>
                  </a:lnTo>
                  <a:close/>
                </a:path>
                <a:path w="152400" h="332739">
                  <a:moveTo>
                    <a:pt x="87236" y="59093"/>
                  </a:moveTo>
                  <a:lnTo>
                    <a:pt x="43040" y="59093"/>
                  </a:lnTo>
                  <a:lnTo>
                    <a:pt x="43040" y="60363"/>
                  </a:lnTo>
                  <a:lnTo>
                    <a:pt x="86855" y="60363"/>
                  </a:lnTo>
                  <a:lnTo>
                    <a:pt x="87236" y="59093"/>
                  </a:lnTo>
                  <a:close/>
                </a:path>
                <a:path w="152400" h="332739">
                  <a:moveTo>
                    <a:pt x="87629" y="59093"/>
                  </a:moveTo>
                  <a:lnTo>
                    <a:pt x="87629" y="60363"/>
                  </a:lnTo>
                  <a:lnTo>
                    <a:pt x="88010" y="60363"/>
                  </a:lnTo>
                  <a:lnTo>
                    <a:pt x="87629" y="59093"/>
                  </a:lnTo>
                  <a:close/>
                </a:path>
                <a:path w="152400" h="332739">
                  <a:moveTo>
                    <a:pt x="89776" y="59093"/>
                  </a:moveTo>
                  <a:lnTo>
                    <a:pt x="88010" y="59093"/>
                  </a:lnTo>
                  <a:lnTo>
                    <a:pt x="88010" y="60363"/>
                  </a:lnTo>
                  <a:lnTo>
                    <a:pt x="89776" y="60363"/>
                  </a:lnTo>
                  <a:lnTo>
                    <a:pt x="89776" y="59093"/>
                  </a:lnTo>
                  <a:close/>
                </a:path>
                <a:path w="152400" h="332739">
                  <a:moveTo>
                    <a:pt x="90550" y="59093"/>
                  </a:moveTo>
                  <a:lnTo>
                    <a:pt x="90157" y="59093"/>
                  </a:lnTo>
                  <a:lnTo>
                    <a:pt x="90157" y="60363"/>
                  </a:lnTo>
                  <a:lnTo>
                    <a:pt x="90550" y="60363"/>
                  </a:lnTo>
                  <a:lnTo>
                    <a:pt x="90550" y="59093"/>
                  </a:lnTo>
                  <a:close/>
                </a:path>
                <a:path w="152400" h="332739">
                  <a:moveTo>
                    <a:pt x="90944" y="59093"/>
                  </a:moveTo>
                  <a:lnTo>
                    <a:pt x="90550" y="60363"/>
                  </a:lnTo>
                  <a:lnTo>
                    <a:pt x="91325" y="60363"/>
                  </a:lnTo>
                  <a:lnTo>
                    <a:pt x="90944" y="59093"/>
                  </a:lnTo>
                  <a:close/>
                </a:path>
                <a:path w="152400" h="332739">
                  <a:moveTo>
                    <a:pt x="93078" y="59093"/>
                  </a:moveTo>
                  <a:lnTo>
                    <a:pt x="91719" y="59093"/>
                  </a:lnTo>
                  <a:lnTo>
                    <a:pt x="91719" y="60363"/>
                  </a:lnTo>
                  <a:lnTo>
                    <a:pt x="93078" y="60363"/>
                  </a:lnTo>
                  <a:lnTo>
                    <a:pt x="93078" y="59093"/>
                  </a:lnTo>
                  <a:close/>
                </a:path>
                <a:path w="152400" h="332739">
                  <a:moveTo>
                    <a:pt x="93471" y="57823"/>
                  </a:moveTo>
                  <a:lnTo>
                    <a:pt x="93078" y="57823"/>
                  </a:lnTo>
                  <a:lnTo>
                    <a:pt x="93078" y="60363"/>
                  </a:lnTo>
                  <a:lnTo>
                    <a:pt x="98729" y="60363"/>
                  </a:lnTo>
                  <a:lnTo>
                    <a:pt x="98729" y="59093"/>
                  </a:lnTo>
                  <a:lnTo>
                    <a:pt x="93471" y="59093"/>
                  </a:lnTo>
                  <a:lnTo>
                    <a:pt x="93471" y="57823"/>
                  </a:lnTo>
                  <a:close/>
                </a:path>
                <a:path w="152400" h="332739">
                  <a:moveTo>
                    <a:pt x="129489" y="59093"/>
                  </a:moveTo>
                  <a:lnTo>
                    <a:pt x="99898" y="59093"/>
                  </a:lnTo>
                  <a:lnTo>
                    <a:pt x="99898" y="60363"/>
                  </a:lnTo>
                  <a:lnTo>
                    <a:pt x="129489" y="60363"/>
                  </a:lnTo>
                  <a:lnTo>
                    <a:pt x="129489" y="59093"/>
                  </a:lnTo>
                  <a:close/>
                </a:path>
                <a:path w="152400" h="332739">
                  <a:moveTo>
                    <a:pt x="130276" y="59093"/>
                  </a:moveTo>
                  <a:lnTo>
                    <a:pt x="129489" y="59093"/>
                  </a:lnTo>
                  <a:lnTo>
                    <a:pt x="129489" y="60363"/>
                  </a:lnTo>
                  <a:lnTo>
                    <a:pt x="129882" y="60363"/>
                  </a:lnTo>
                  <a:lnTo>
                    <a:pt x="130276" y="59093"/>
                  </a:lnTo>
                  <a:close/>
                </a:path>
                <a:path w="152400" h="332739">
                  <a:moveTo>
                    <a:pt x="136512" y="59093"/>
                  </a:moveTo>
                  <a:lnTo>
                    <a:pt x="134365" y="59093"/>
                  </a:lnTo>
                  <a:lnTo>
                    <a:pt x="134365" y="60363"/>
                  </a:lnTo>
                  <a:lnTo>
                    <a:pt x="136512" y="60363"/>
                  </a:lnTo>
                  <a:lnTo>
                    <a:pt x="136512" y="59093"/>
                  </a:lnTo>
                  <a:close/>
                </a:path>
                <a:path w="152400" h="332739">
                  <a:moveTo>
                    <a:pt x="137667" y="59093"/>
                  </a:moveTo>
                  <a:lnTo>
                    <a:pt x="136893" y="59093"/>
                  </a:lnTo>
                  <a:lnTo>
                    <a:pt x="137286" y="60363"/>
                  </a:lnTo>
                  <a:lnTo>
                    <a:pt x="137667" y="60363"/>
                  </a:lnTo>
                  <a:lnTo>
                    <a:pt x="137667" y="59093"/>
                  </a:lnTo>
                  <a:close/>
                </a:path>
                <a:path w="152400" h="332739">
                  <a:moveTo>
                    <a:pt x="141376" y="59093"/>
                  </a:moveTo>
                  <a:lnTo>
                    <a:pt x="139623" y="59093"/>
                  </a:lnTo>
                  <a:lnTo>
                    <a:pt x="139230" y="60363"/>
                  </a:lnTo>
                  <a:lnTo>
                    <a:pt x="141376" y="60363"/>
                  </a:lnTo>
                  <a:lnTo>
                    <a:pt x="141376" y="59093"/>
                  </a:lnTo>
                  <a:close/>
                </a:path>
                <a:path w="152400" h="332739">
                  <a:moveTo>
                    <a:pt x="141757" y="59093"/>
                  </a:moveTo>
                  <a:lnTo>
                    <a:pt x="141376" y="60363"/>
                  </a:lnTo>
                  <a:lnTo>
                    <a:pt x="141757" y="60363"/>
                  </a:lnTo>
                  <a:lnTo>
                    <a:pt x="141757" y="59093"/>
                  </a:lnTo>
                  <a:close/>
                </a:path>
                <a:path w="152400" h="332739">
                  <a:moveTo>
                    <a:pt x="92887" y="56553"/>
                  </a:moveTo>
                  <a:lnTo>
                    <a:pt x="38557" y="56553"/>
                  </a:lnTo>
                  <a:lnTo>
                    <a:pt x="38557" y="57823"/>
                  </a:lnTo>
                  <a:lnTo>
                    <a:pt x="39331" y="57823"/>
                  </a:lnTo>
                  <a:lnTo>
                    <a:pt x="39331" y="59093"/>
                  </a:lnTo>
                  <a:lnTo>
                    <a:pt x="92494" y="59093"/>
                  </a:lnTo>
                  <a:lnTo>
                    <a:pt x="92887" y="57823"/>
                  </a:lnTo>
                  <a:lnTo>
                    <a:pt x="92887" y="56553"/>
                  </a:lnTo>
                  <a:close/>
                </a:path>
                <a:path w="152400" h="332739">
                  <a:moveTo>
                    <a:pt x="97942" y="57823"/>
                  </a:moveTo>
                  <a:lnTo>
                    <a:pt x="93471" y="57823"/>
                  </a:lnTo>
                  <a:lnTo>
                    <a:pt x="93471" y="59093"/>
                  </a:lnTo>
                  <a:lnTo>
                    <a:pt x="98336" y="59093"/>
                  </a:lnTo>
                  <a:lnTo>
                    <a:pt x="97942" y="57823"/>
                  </a:lnTo>
                  <a:close/>
                </a:path>
                <a:path w="152400" h="332739">
                  <a:moveTo>
                    <a:pt x="110794" y="57823"/>
                  </a:moveTo>
                  <a:lnTo>
                    <a:pt x="99110" y="57823"/>
                  </a:lnTo>
                  <a:lnTo>
                    <a:pt x="99504" y="59093"/>
                  </a:lnTo>
                  <a:lnTo>
                    <a:pt x="110794" y="59093"/>
                  </a:lnTo>
                  <a:lnTo>
                    <a:pt x="110794" y="57823"/>
                  </a:lnTo>
                  <a:close/>
                </a:path>
                <a:path w="152400" h="332739">
                  <a:moveTo>
                    <a:pt x="111188" y="57823"/>
                  </a:moveTo>
                  <a:lnTo>
                    <a:pt x="110794" y="57823"/>
                  </a:lnTo>
                  <a:lnTo>
                    <a:pt x="110794" y="59093"/>
                  </a:lnTo>
                  <a:lnTo>
                    <a:pt x="111188" y="59093"/>
                  </a:lnTo>
                  <a:lnTo>
                    <a:pt x="111188" y="57823"/>
                  </a:lnTo>
                  <a:close/>
                </a:path>
                <a:path w="152400" h="332739">
                  <a:moveTo>
                    <a:pt x="130657" y="57823"/>
                  </a:moveTo>
                  <a:lnTo>
                    <a:pt x="111188" y="57823"/>
                  </a:lnTo>
                  <a:lnTo>
                    <a:pt x="111188" y="59093"/>
                  </a:lnTo>
                  <a:lnTo>
                    <a:pt x="130657" y="59093"/>
                  </a:lnTo>
                  <a:lnTo>
                    <a:pt x="130657" y="57823"/>
                  </a:lnTo>
                  <a:close/>
                </a:path>
                <a:path w="152400" h="332739">
                  <a:moveTo>
                    <a:pt x="140982" y="56553"/>
                  </a:moveTo>
                  <a:lnTo>
                    <a:pt x="135534" y="56553"/>
                  </a:lnTo>
                  <a:lnTo>
                    <a:pt x="135534" y="57823"/>
                  </a:lnTo>
                  <a:lnTo>
                    <a:pt x="134746" y="59093"/>
                  </a:lnTo>
                  <a:lnTo>
                    <a:pt x="138836" y="59093"/>
                  </a:lnTo>
                  <a:lnTo>
                    <a:pt x="138836" y="57823"/>
                  </a:lnTo>
                  <a:lnTo>
                    <a:pt x="140398" y="57823"/>
                  </a:lnTo>
                  <a:lnTo>
                    <a:pt x="140982" y="56553"/>
                  </a:lnTo>
                  <a:close/>
                </a:path>
                <a:path w="152400" h="332739">
                  <a:moveTo>
                    <a:pt x="38557" y="56553"/>
                  </a:moveTo>
                  <a:lnTo>
                    <a:pt x="38163" y="56553"/>
                  </a:lnTo>
                  <a:lnTo>
                    <a:pt x="38557" y="57823"/>
                  </a:lnTo>
                  <a:lnTo>
                    <a:pt x="38557" y="56553"/>
                  </a:lnTo>
                  <a:close/>
                </a:path>
                <a:path w="152400" h="332739">
                  <a:moveTo>
                    <a:pt x="93865" y="56553"/>
                  </a:moveTo>
                  <a:lnTo>
                    <a:pt x="92887" y="56553"/>
                  </a:lnTo>
                  <a:lnTo>
                    <a:pt x="92887" y="57823"/>
                  </a:lnTo>
                  <a:lnTo>
                    <a:pt x="93865" y="57823"/>
                  </a:lnTo>
                  <a:lnTo>
                    <a:pt x="93865" y="56553"/>
                  </a:lnTo>
                  <a:close/>
                </a:path>
                <a:path w="152400" h="332739">
                  <a:moveTo>
                    <a:pt x="99898" y="55283"/>
                  </a:moveTo>
                  <a:lnTo>
                    <a:pt x="98729" y="55283"/>
                  </a:lnTo>
                  <a:lnTo>
                    <a:pt x="98729" y="57823"/>
                  </a:lnTo>
                  <a:lnTo>
                    <a:pt x="101460" y="57823"/>
                  </a:lnTo>
                  <a:lnTo>
                    <a:pt x="100672" y="56553"/>
                  </a:lnTo>
                  <a:lnTo>
                    <a:pt x="99898" y="56553"/>
                  </a:lnTo>
                  <a:lnTo>
                    <a:pt x="99898" y="55283"/>
                  </a:lnTo>
                  <a:close/>
                </a:path>
                <a:path w="152400" h="332739">
                  <a:moveTo>
                    <a:pt x="109245" y="56553"/>
                  </a:moveTo>
                  <a:lnTo>
                    <a:pt x="103200" y="56553"/>
                  </a:lnTo>
                  <a:lnTo>
                    <a:pt x="103200" y="57823"/>
                  </a:lnTo>
                  <a:lnTo>
                    <a:pt x="109245" y="57823"/>
                  </a:lnTo>
                  <a:lnTo>
                    <a:pt x="109245" y="56553"/>
                  </a:lnTo>
                  <a:close/>
                </a:path>
                <a:path w="152400" h="332739">
                  <a:moveTo>
                    <a:pt x="109626" y="56553"/>
                  </a:moveTo>
                  <a:lnTo>
                    <a:pt x="109245" y="56553"/>
                  </a:lnTo>
                  <a:lnTo>
                    <a:pt x="109245" y="57823"/>
                  </a:lnTo>
                  <a:lnTo>
                    <a:pt x="109626" y="56553"/>
                  </a:lnTo>
                  <a:close/>
                </a:path>
                <a:path w="152400" h="332739">
                  <a:moveTo>
                    <a:pt x="131241" y="56553"/>
                  </a:moveTo>
                  <a:lnTo>
                    <a:pt x="109626" y="56553"/>
                  </a:lnTo>
                  <a:lnTo>
                    <a:pt x="109626" y="57823"/>
                  </a:lnTo>
                  <a:lnTo>
                    <a:pt x="131241" y="57823"/>
                  </a:lnTo>
                  <a:lnTo>
                    <a:pt x="131241" y="56553"/>
                  </a:lnTo>
                  <a:close/>
                </a:path>
                <a:path w="152400" h="332739">
                  <a:moveTo>
                    <a:pt x="36614" y="55283"/>
                  </a:moveTo>
                  <a:lnTo>
                    <a:pt x="36029" y="55283"/>
                  </a:lnTo>
                  <a:lnTo>
                    <a:pt x="36029" y="56553"/>
                  </a:lnTo>
                  <a:lnTo>
                    <a:pt x="36614" y="56553"/>
                  </a:lnTo>
                  <a:lnTo>
                    <a:pt x="36614" y="55283"/>
                  </a:lnTo>
                  <a:close/>
                </a:path>
                <a:path w="152400" h="332739">
                  <a:moveTo>
                    <a:pt x="38950" y="54013"/>
                  </a:moveTo>
                  <a:lnTo>
                    <a:pt x="38557" y="54013"/>
                  </a:lnTo>
                  <a:lnTo>
                    <a:pt x="38557" y="55283"/>
                  </a:lnTo>
                  <a:lnTo>
                    <a:pt x="37388" y="55283"/>
                  </a:lnTo>
                  <a:lnTo>
                    <a:pt x="37388" y="56553"/>
                  </a:lnTo>
                  <a:lnTo>
                    <a:pt x="38950" y="56553"/>
                  </a:lnTo>
                  <a:lnTo>
                    <a:pt x="38950" y="54013"/>
                  </a:lnTo>
                  <a:close/>
                </a:path>
                <a:path w="152400" h="332739">
                  <a:moveTo>
                    <a:pt x="41478" y="55283"/>
                  </a:moveTo>
                  <a:lnTo>
                    <a:pt x="40893" y="55283"/>
                  </a:lnTo>
                  <a:lnTo>
                    <a:pt x="40893" y="56553"/>
                  </a:lnTo>
                  <a:lnTo>
                    <a:pt x="41478" y="56553"/>
                  </a:lnTo>
                  <a:lnTo>
                    <a:pt x="41478" y="55283"/>
                  </a:lnTo>
                  <a:close/>
                </a:path>
                <a:path w="152400" h="332739">
                  <a:moveTo>
                    <a:pt x="95415" y="55283"/>
                  </a:moveTo>
                  <a:lnTo>
                    <a:pt x="41478" y="55283"/>
                  </a:lnTo>
                  <a:lnTo>
                    <a:pt x="41478" y="56553"/>
                  </a:lnTo>
                  <a:lnTo>
                    <a:pt x="95415" y="56553"/>
                  </a:lnTo>
                  <a:lnTo>
                    <a:pt x="95415" y="55283"/>
                  </a:lnTo>
                  <a:close/>
                </a:path>
                <a:path w="152400" h="332739">
                  <a:moveTo>
                    <a:pt x="105930" y="55283"/>
                  </a:moveTo>
                  <a:lnTo>
                    <a:pt x="102234" y="55283"/>
                  </a:lnTo>
                  <a:lnTo>
                    <a:pt x="102234" y="56553"/>
                  </a:lnTo>
                  <a:lnTo>
                    <a:pt x="105930" y="56553"/>
                  </a:lnTo>
                  <a:lnTo>
                    <a:pt x="105930" y="55283"/>
                  </a:lnTo>
                  <a:close/>
                </a:path>
                <a:path w="152400" h="332739">
                  <a:moveTo>
                    <a:pt x="133972" y="55283"/>
                  </a:moveTo>
                  <a:lnTo>
                    <a:pt x="105930" y="55283"/>
                  </a:lnTo>
                  <a:lnTo>
                    <a:pt x="105930" y="56553"/>
                  </a:lnTo>
                  <a:lnTo>
                    <a:pt x="133972" y="56553"/>
                  </a:lnTo>
                  <a:lnTo>
                    <a:pt x="133972" y="55283"/>
                  </a:lnTo>
                  <a:close/>
                </a:path>
                <a:path w="152400" h="332739">
                  <a:moveTo>
                    <a:pt x="141376" y="55283"/>
                  </a:moveTo>
                  <a:lnTo>
                    <a:pt x="140398" y="55283"/>
                  </a:lnTo>
                  <a:lnTo>
                    <a:pt x="140398" y="56553"/>
                  </a:lnTo>
                  <a:lnTo>
                    <a:pt x="141376" y="56553"/>
                  </a:lnTo>
                  <a:lnTo>
                    <a:pt x="141376" y="55283"/>
                  </a:lnTo>
                  <a:close/>
                </a:path>
                <a:path w="152400" h="332739">
                  <a:moveTo>
                    <a:pt x="39331" y="52743"/>
                  </a:moveTo>
                  <a:lnTo>
                    <a:pt x="35636" y="52743"/>
                  </a:lnTo>
                  <a:lnTo>
                    <a:pt x="35636" y="54013"/>
                  </a:lnTo>
                  <a:lnTo>
                    <a:pt x="38950" y="54013"/>
                  </a:lnTo>
                  <a:lnTo>
                    <a:pt x="39331" y="55283"/>
                  </a:lnTo>
                  <a:lnTo>
                    <a:pt x="39331" y="52743"/>
                  </a:lnTo>
                  <a:close/>
                </a:path>
                <a:path w="152400" h="332739">
                  <a:moveTo>
                    <a:pt x="96202" y="54013"/>
                  </a:moveTo>
                  <a:lnTo>
                    <a:pt x="39331" y="54013"/>
                  </a:lnTo>
                  <a:lnTo>
                    <a:pt x="39331" y="55283"/>
                  </a:lnTo>
                  <a:lnTo>
                    <a:pt x="96202" y="55283"/>
                  </a:lnTo>
                  <a:lnTo>
                    <a:pt x="96202" y="54013"/>
                  </a:lnTo>
                  <a:close/>
                </a:path>
                <a:path w="152400" h="332739">
                  <a:moveTo>
                    <a:pt x="101460" y="54013"/>
                  </a:moveTo>
                  <a:lnTo>
                    <a:pt x="99110" y="54013"/>
                  </a:lnTo>
                  <a:lnTo>
                    <a:pt x="99110" y="55283"/>
                  </a:lnTo>
                  <a:lnTo>
                    <a:pt x="101066" y="55283"/>
                  </a:lnTo>
                  <a:lnTo>
                    <a:pt x="101460" y="54013"/>
                  </a:lnTo>
                  <a:close/>
                </a:path>
                <a:path w="152400" h="332739">
                  <a:moveTo>
                    <a:pt x="130657" y="54013"/>
                  </a:moveTo>
                  <a:lnTo>
                    <a:pt x="106705" y="54013"/>
                  </a:lnTo>
                  <a:lnTo>
                    <a:pt x="106324" y="55283"/>
                  </a:lnTo>
                  <a:lnTo>
                    <a:pt x="130657" y="55283"/>
                  </a:lnTo>
                  <a:lnTo>
                    <a:pt x="130657" y="54013"/>
                  </a:lnTo>
                  <a:close/>
                </a:path>
                <a:path w="152400" h="332739">
                  <a:moveTo>
                    <a:pt x="131051" y="54013"/>
                  </a:moveTo>
                  <a:lnTo>
                    <a:pt x="130657" y="54013"/>
                  </a:lnTo>
                  <a:lnTo>
                    <a:pt x="130657" y="55283"/>
                  </a:lnTo>
                  <a:lnTo>
                    <a:pt x="131051" y="54013"/>
                  </a:lnTo>
                  <a:close/>
                </a:path>
                <a:path w="152400" h="332739">
                  <a:moveTo>
                    <a:pt x="132029" y="54013"/>
                  </a:moveTo>
                  <a:lnTo>
                    <a:pt x="131051" y="54013"/>
                  </a:lnTo>
                  <a:lnTo>
                    <a:pt x="131051" y="55283"/>
                  </a:lnTo>
                  <a:lnTo>
                    <a:pt x="132029" y="55283"/>
                  </a:lnTo>
                  <a:lnTo>
                    <a:pt x="132029" y="54013"/>
                  </a:lnTo>
                  <a:close/>
                </a:path>
                <a:path w="152400" h="332739">
                  <a:moveTo>
                    <a:pt x="132410" y="54013"/>
                  </a:moveTo>
                  <a:lnTo>
                    <a:pt x="132029" y="54013"/>
                  </a:lnTo>
                  <a:lnTo>
                    <a:pt x="132029" y="55283"/>
                  </a:lnTo>
                  <a:lnTo>
                    <a:pt x="132410" y="55283"/>
                  </a:lnTo>
                  <a:lnTo>
                    <a:pt x="132410" y="54013"/>
                  </a:lnTo>
                  <a:close/>
                </a:path>
                <a:path w="152400" h="332739">
                  <a:moveTo>
                    <a:pt x="132803" y="54013"/>
                  </a:moveTo>
                  <a:lnTo>
                    <a:pt x="132410" y="55283"/>
                  </a:lnTo>
                  <a:lnTo>
                    <a:pt x="132803" y="55283"/>
                  </a:lnTo>
                  <a:lnTo>
                    <a:pt x="132803" y="54013"/>
                  </a:lnTo>
                  <a:close/>
                </a:path>
                <a:path w="152400" h="332739">
                  <a:moveTo>
                    <a:pt x="135140" y="52743"/>
                  </a:moveTo>
                  <a:lnTo>
                    <a:pt x="110413" y="52743"/>
                  </a:lnTo>
                  <a:lnTo>
                    <a:pt x="110413" y="54013"/>
                  </a:lnTo>
                  <a:lnTo>
                    <a:pt x="132803" y="54013"/>
                  </a:lnTo>
                  <a:lnTo>
                    <a:pt x="132803" y="55283"/>
                  </a:lnTo>
                  <a:lnTo>
                    <a:pt x="135140" y="55283"/>
                  </a:lnTo>
                  <a:lnTo>
                    <a:pt x="135140" y="52743"/>
                  </a:lnTo>
                  <a:close/>
                </a:path>
                <a:path w="152400" h="332739">
                  <a:moveTo>
                    <a:pt x="95808" y="52743"/>
                  </a:moveTo>
                  <a:lnTo>
                    <a:pt x="40119" y="52743"/>
                  </a:lnTo>
                  <a:lnTo>
                    <a:pt x="39725" y="54013"/>
                  </a:lnTo>
                  <a:lnTo>
                    <a:pt x="95808" y="54013"/>
                  </a:lnTo>
                  <a:lnTo>
                    <a:pt x="95808" y="52743"/>
                  </a:lnTo>
                  <a:close/>
                </a:path>
                <a:path w="152400" h="332739">
                  <a:moveTo>
                    <a:pt x="109626" y="50203"/>
                  </a:moveTo>
                  <a:lnTo>
                    <a:pt x="96583" y="50203"/>
                  </a:lnTo>
                  <a:lnTo>
                    <a:pt x="96583" y="54013"/>
                  </a:lnTo>
                  <a:lnTo>
                    <a:pt x="107683" y="54013"/>
                  </a:lnTo>
                  <a:lnTo>
                    <a:pt x="107683" y="52743"/>
                  </a:lnTo>
                  <a:lnTo>
                    <a:pt x="109626" y="52743"/>
                  </a:lnTo>
                  <a:lnTo>
                    <a:pt x="109626" y="50203"/>
                  </a:lnTo>
                  <a:close/>
                </a:path>
                <a:path w="152400" h="332739">
                  <a:moveTo>
                    <a:pt x="38163" y="51473"/>
                  </a:moveTo>
                  <a:lnTo>
                    <a:pt x="37388" y="51473"/>
                  </a:lnTo>
                  <a:lnTo>
                    <a:pt x="37388" y="52743"/>
                  </a:lnTo>
                  <a:lnTo>
                    <a:pt x="38163" y="52743"/>
                  </a:lnTo>
                  <a:lnTo>
                    <a:pt x="38163" y="51473"/>
                  </a:lnTo>
                  <a:close/>
                </a:path>
                <a:path w="152400" h="332739">
                  <a:moveTo>
                    <a:pt x="94640" y="51473"/>
                  </a:moveTo>
                  <a:lnTo>
                    <a:pt x="41084" y="51473"/>
                  </a:lnTo>
                  <a:lnTo>
                    <a:pt x="40893" y="52743"/>
                  </a:lnTo>
                  <a:lnTo>
                    <a:pt x="94640" y="52743"/>
                  </a:lnTo>
                  <a:lnTo>
                    <a:pt x="94640" y="51473"/>
                  </a:lnTo>
                  <a:close/>
                </a:path>
                <a:path w="152400" h="332739">
                  <a:moveTo>
                    <a:pt x="96202" y="50203"/>
                  </a:moveTo>
                  <a:lnTo>
                    <a:pt x="43814" y="50203"/>
                  </a:lnTo>
                  <a:lnTo>
                    <a:pt x="43814" y="51473"/>
                  </a:lnTo>
                  <a:lnTo>
                    <a:pt x="95415" y="51473"/>
                  </a:lnTo>
                  <a:lnTo>
                    <a:pt x="95808" y="52743"/>
                  </a:lnTo>
                  <a:lnTo>
                    <a:pt x="96202" y="52743"/>
                  </a:lnTo>
                  <a:lnTo>
                    <a:pt x="96202" y="50203"/>
                  </a:lnTo>
                  <a:close/>
                </a:path>
                <a:path w="152400" h="332739">
                  <a:moveTo>
                    <a:pt x="121323" y="51473"/>
                  </a:moveTo>
                  <a:lnTo>
                    <a:pt x="112560" y="51473"/>
                  </a:lnTo>
                  <a:lnTo>
                    <a:pt x="112166" y="52743"/>
                  </a:lnTo>
                  <a:lnTo>
                    <a:pt x="121323" y="52743"/>
                  </a:lnTo>
                  <a:lnTo>
                    <a:pt x="121323" y="51473"/>
                  </a:lnTo>
                  <a:close/>
                </a:path>
                <a:path w="152400" h="332739">
                  <a:moveTo>
                    <a:pt x="136893" y="51473"/>
                  </a:moveTo>
                  <a:lnTo>
                    <a:pt x="121323" y="51473"/>
                  </a:lnTo>
                  <a:lnTo>
                    <a:pt x="121323" y="52743"/>
                  </a:lnTo>
                  <a:lnTo>
                    <a:pt x="136893" y="52743"/>
                  </a:lnTo>
                  <a:lnTo>
                    <a:pt x="136893" y="51473"/>
                  </a:lnTo>
                  <a:close/>
                </a:path>
                <a:path w="152400" h="332739">
                  <a:moveTo>
                    <a:pt x="42646" y="50203"/>
                  </a:moveTo>
                  <a:lnTo>
                    <a:pt x="41871" y="50203"/>
                  </a:lnTo>
                  <a:lnTo>
                    <a:pt x="41871" y="51473"/>
                  </a:lnTo>
                  <a:lnTo>
                    <a:pt x="42646" y="51473"/>
                  </a:lnTo>
                  <a:lnTo>
                    <a:pt x="42646" y="50203"/>
                  </a:lnTo>
                  <a:close/>
                </a:path>
                <a:path w="152400" h="332739">
                  <a:moveTo>
                    <a:pt x="117424" y="50203"/>
                  </a:moveTo>
                  <a:lnTo>
                    <a:pt x="114503" y="50203"/>
                  </a:lnTo>
                  <a:lnTo>
                    <a:pt x="114503" y="51473"/>
                  </a:lnTo>
                  <a:lnTo>
                    <a:pt x="117424" y="51473"/>
                  </a:lnTo>
                  <a:lnTo>
                    <a:pt x="117424" y="50203"/>
                  </a:lnTo>
                  <a:close/>
                </a:path>
                <a:path w="152400" h="332739">
                  <a:moveTo>
                    <a:pt x="118198" y="50203"/>
                  </a:moveTo>
                  <a:lnTo>
                    <a:pt x="117424" y="50203"/>
                  </a:lnTo>
                  <a:lnTo>
                    <a:pt x="117424" y="51473"/>
                  </a:lnTo>
                  <a:lnTo>
                    <a:pt x="118198" y="51473"/>
                  </a:lnTo>
                  <a:lnTo>
                    <a:pt x="118198" y="50203"/>
                  </a:lnTo>
                  <a:close/>
                </a:path>
                <a:path w="152400" h="332739">
                  <a:moveTo>
                    <a:pt x="118986" y="50203"/>
                  </a:moveTo>
                  <a:lnTo>
                    <a:pt x="118198" y="50203"/>
                  </a:lnTo>
                  <a:lnTo>
                    <a:pt x="118198" y="51473"/>
                  </a:lnTo>
                  <a:lnTo>
                    <a:pt x="118986" y="51473"/>
                  </a:lnTo>
                  <a:lnTo>
                    <a:pt x="118986" y="50203"/>
                  </a:lnTo>
                  <a:close/>
                </a:path>
                <a:path w="152400" h="332739">
                  <a:moveTo>
                    <a:pt x="118986" y="50203"/>
                  </a:moveTo>
                  <a:lnTo>
                    <a:pt x="118986" y="51473"/>
                  </a:lnTo>
                  <a:lnTo>
                    <a:pt x="119367" y="51473"/>
                  </a:lnTo>
                  <a:lnTo>
                    <a:pt x="118986" y="50203"/>
                  </a:lnTo>
                  <a:close/>
                </a:path>
                <a:path w="152400" h="332739">
                  <a:moveTo>
                    <a:pt x="119760" y="50203"/>
                  </a:moveTo>
                  <a:lnTo>
                    <a:pt x="119367" y="50203"/>
                  </a:lnTo>
                  <a:lnTo>
                    <a:pt x="119760" y="51473"/>
                  </a:lnTo>
                  <a:lnTo>
                    <a:pt x="119760" y="50203"/>
                  </a:lnTo>
                  <a:close/>
                </a:path>
                <a:path w="152400" h="332739">
                  <a:moveTo>
                    <a:pt x="120154" y="50203"/>
                  </a:moveTo>
                  <a:lnTo>
                    <a:pt x="119760" y="50203"/>
                  </a:lnTo>
                  <a:lnTo>
                    <a:pt x="119760" y="51473"/>
                  </a:lnTo>
                  <a:lnTo>
                    <a:pt x="120154" y="51473"/>
                  </a:lnTo>
                  <a:lnTo>
                    <a:pt x="120154" y="50203"/>
                  </a:lnTo>
                  <a:close/>
                </a:path>
                <a:path w="152400" h="332739">
                  <a:moveTo>
                    <a:pt x="132410" y="50203"/>
                  </a:moveTo>
                  <a:lnTo>
                    <a:pt x="120929" y="50203"/>
                  </a:lnTo>
                  <a:lnTo>
                    <a:pt x="120535" y="51473"/>
                  </a:lnTo>
                  <a:lnTo>
                    <a:pt x="132410" y="51473"/>
                  </a:lnTo>
                  <a:lnTo>
                    <a:pt x="132410" y="50203"/>
                  </a:lnTo>
                  <a:close/>
                </a:path>
                <a:path w="152400" h="332739">
                  <a:moveTo>
                    <a:pt x="138836" y="50203"/>
                  </a:moveTo>
                  <a:lnTo>
                    <a:pt x="132410" y="50203"/>
                  </a:lnTo>
                  <a:lnTo>
                    <a:pt x="132410" y="51473"/>
                  </a:lnTo>
                  <a:lnTo>
                    <a:pt x="138836" y="51473"/>
                  </a:lnTo>
                  <a:lnTo>
                    <a:pt x="138836" y="50203"/>
                  </a:lnTo>
                  <a:close/>
                </a:path>
                <a:path w="152400" h="332739">
                  <a:moveTo>
                    <a:pt x="40893" y="48933"/>
                  </a:moveTo>
                  <a:lnTo>
                    <a:pt x="40500" y="48933"/>
                  </a:lnTo>
                  <a:lnTo>
                    <a:pt x="40893" y="50203"/>
                  </a:lnTo>
                  <a:lnTo>
                    <a:pt x="40893" y="48933"/>
                  </a:lnTo>
                  <a:close/>
                </a:path>
                <a:path w="152400" h="332739">
                  <a:moveTo>
                    <a:pt x="44589" y="48933"/>
                  </a:moveTo>
                  <a:lnTo>
                    <a:pt x="41084" y="48933"/>
                  </a:lnTo>
                  <a:lnTo>
                    <a:pt x="41478" y="50203"/>
                  </a:lnTo>
                  <a:lnTo>
                    <a:pt x="44589" y="50203"/>
                  </a:lnTo>
                  <a:lnTo>
                    <a:pt x="44589" y="48933"/>
                  </a:lnTo>
                  <a:close/>
                </a:path>
                <a:path w="152400" h="332739">
                  <a:moveTo>
                    <a:pt x="45567" y="48933"/>
                  </a:moveTo>
                  <a:lnTo>
                    <a:pt x="44589" y="48933"/>
                  </a:lnTo>
                  <a:lnTo>
                    <a:pt x="44983" y="50203"/>
                  </a:lnTo>
                  <a:lnTo>
                    <a:pt x="45567" y="50203"/>
                  </a:lnTo>
                  <a:lnTo>
                    <a:pt x="45567" y="48933"/>
                  </a:lnTo>
                  <a:close/>
                </a:path>
                <a:path w="152400" h="332739">
                  <a:moveTo>
                    <a:pt x="94640" y="48933"/>
                  </a:moveTo>
                  <a:lnTo>
                    <a:pt x="45567" y="48933"/>
                  </a:lnTo>
                  <a:lnTo>
                    <a:pt x="45567" y="50203"/>
                  </a:lnTo>
                  <a:lnTo>
                    <a:pt x="94640" y="50203"/>
                  </a:lnTo>
                  <a:lnTo>
                    <a:pt x="94640" y="48933"/>
                  </a:lnTo>
                  <a:close/>
                </a:path>
                <a:path w="152400" h="332739">
                  <a:moveTo>
                    <a:pt x="110794" y="48933"/>
                  </a:moveTo>
                  <a:lnTo>
                    <a:pt x="94640" y="48933"/>
                  </a:lnTo>
                  <a:lnTo>
                    <a:pt x="94640" y="50203"/>
                  </a:lnTo>
                  <a:lnTo>
                    <a:pt x="110794" y="50203"/>
                  </a:lnTo>
                  <a:lnTo>
                    <a:pt x="110794" y="48933"/>
                  </a:lnTo>
                  <a:close/>
                </a:path>
                <a:path w="152400" h="332739">
                  <a:moveTo>
                    <a:pt x="120535" y="48933"/>
                  </a:moveTo>
                  <a:lnTo>
                    <a:pt x="112560" y="48933"/>
                  </a:lnTo>
                  <a:lnTo>
                    <a:pt x="112560" y="50203"/>
                  </a:lnTo>
                  <a:lnTo>
                    <a:pt x="120535" y="50203"/>
                  </a:lnTo>
                  <a:lnTo>
                    <a:pt x="120535" y="48933"/>
                  </a:lnTo>
                  <a:close/>
                </a:path>
                <a:path w="152400" h="332739">
                  <a:moveTo>
                    <a:pt x="132029" y="48933"/>
                  </a:moveTo>
                  <a:lnTo>
                    <a:pt x="120535" y="48933"/>
                  </a:lnTo>
                  <a:lnTo>
                    <a:pt x="120535" y="50203"/>
                  </a:lnTo>
                  <a:lnTo>
                    <a:pt x="132029" y="50203"/>
                  </a:lnTo>
                  <a:lnTo>
                    <a:pt x="132029" y="48933"/>
                  </a:lnTo>
                  <a:close/>
                </a:path>
                <a:path w="152400" h="332739">
                  <a:moveTo>
                    <a:pt x="137667" y="48933"/>
                  </a:moveTo>
                  <a:lnTo>
                    <a:pt x="132029" y="48933"/>
                  </a:lnTo>
                  <a:lnTo>
                    <a:pt x="132029" y="50203"/>
                  </a:lnTo>
                  <a:lnTo>
                    <a:pt x="138061" y="50203"/>
                  </a:lnTo>
                  <a:lnTo>
                    <a:pt x="137667" y="48933"/>
                  </a:lnTo>
                  <a:close/>
                </a:path>
                <a:path w="152400" h="332739">
                  <a:moveTo>
                    <a:pt x="138061" y="48933"/>
                  </a:moveTo>
                  <a:lnTo>
                    <a:pt x="137667" y="48933"/>
                  </a:lnTo>
                  <a:lnTo>
                    <a:pt x="138061" y="50203"/>
                  </a:lnTo>
                  <a:lnTo>
                    <a:pt x="138061" y="48933"/>
                  </a:lnTo>
                  <a:close/>
                </a:path>
                <a:path w="152400" h="332739">
                  <a:moveTo>
                    <a:pt x="138455" y="48933"/>
                  </a:moveTo>
                  <a:lnTo>
                    <a:pt x="138061" y="48933"/>
                  </a:lnTo>
                  <a:lnTo>
                    <a:pt x="138061" y="50203"/>
                  </a:lnTo>
                  <a:lnTo>
                    <a:pt x="138455" y="50203"/>
                  </a:lnTo>
                  <a:lnTo>
                    <a:pt x="138455" y="48933"/>
                  </a:lnTo>
                  <a:close/>
                </a:path>
                <a:path w="152400" h="332739">
                  <a:moveTo>
                    <a:pt x="140004" y="48933"/>
                  </a:moveTo>
                  <a:lnTo>
                    <a:pt x="138455" y="48933"/>
                  </a:lnTo>
                  <a:lnTo>
                    <a:pt x="138455" y="50203"/>
                  </a:lnTo>
                  <a:lnTo>
                    <a:pt x="140004" y="50203"/>
                  </a:lnTo>
                  <a:lnTo>
                    <a:pt x="140004" y="48933"/>
                  </a:lnTo>
                  <a:close/>
                </a:path>
                <a:path w="152400" h="332739">
                  <a:moveTo>
                    <a:pt x="81584" y="47663"/>
                  </a:moveTo>
                  <a:lnTo>
                    <a:pt x="47510" y="47663"/>
                  </a:lnTo>
                  <a:lnTo>
                    <a:pt x="47510" y="48933"/>
                  </a:lnTo>
                  <a:lnTo>
                    <a:pt x="81584" y="48933"/>
                  </a:lnTo>
                  <a:lnTo>
                    <a:pt x="81584" y="47663"/>
                  </a:lnTo>
                  <a:close/>
                </a:path>
                <a:path w="152400" h="332739">
                  <a:moveTo>
                    <a:pt x="81584" y="47663"/>
                  </a:moveTo>
                  <a:lnTo>
                    <a:pt x="81584" y="48933"/>
                  </a:lnTo>
                  <a:lnTo>
                    <a:pt x="81978" y="48933"/>
                  </a:lnTo>
                  <a:lnTo>
                    <a:pt x="81584" y="47663"/>
                  </a:lnTo>
                  <a:close/>
                </a:path>
                <a:path w="152400" h="332739">
                  <a:moveTo>
                    <a:pt x="81978" y="47663"/>
                  </a:moveTo>
                  <a:lnTo>
                    <a:pt x="81584" y="47663"/>
                  </a:lnTo>
                  <a:lnTo>
                    <a:pt x="81978" y="48933"/>
                  </a:lnTo>
                  <a:lnTo>
                    <a:pt x="81978" y="47663"/>
                  </a:lnTo>
                  <a:close/>
                </a:path>
                <a:path w="152400" h="332739">
                  <a:moveTo>
                    <a:pt x="82372" y="47663"/>
                  </a:moveTo>
                  <a:lnTo>
                    <a:pt x="81978" y="47663"/>
                  </a:lnTo>
                  <a:lnTo>
                    <a:pt x="81978" y="48933"/>
                  </a:lnTo>
                  <a:lnTo>
                    <a:pt x="82372" y="48933"/>
                  </a:lnTo>
                  <a:lnTo>
                    <a:pt x="82372" y="47663"/>
                  </a:lnTo>
                  <a:close/>
                </a:path>
                <a:path w="152400" h="332739">
                  <a:moveTo>
                    <a:pt x="82753" y="47663"/>
                  </a:moveTo>
                  <a:lnTo>
                    <a:pt x="82372" y="47663"/>
                  </a:lnTo>
                  <a:lnTo>
                    <a:pt x="82372" y="48933"/>
                  </a:lnTo>
                  <a:lnTo>
                    <a:pt x="82753" y="48933"/>
                  </a:lnTo>
                  <a:lnTo>
                    <a:pt x="82753" y="47663"/>
                  </a:lnTo>
                  <a:close/>
                </a:path>
                <a:path w="152400" h="332739">
                  <a:moveTo>
                    <a:pt x="86067" y="47663"/>
                  </a:moveTo>
                  <a:lnTo>
                    <a:pt x="82753" y="47663"/>
                  </a:lnTo>
                  <a:lnTo>
                    <a:pt x="82753" y="48933"/>
                  </a:lnTo>
                  <a:lnTo>
                    <a:pt x="85686" y="48933"/>
                  </a:lnTo>
                  <a:lnTo>
                    <a:pt x="86067" y="47663"/>
                  </a:lnTo>
                  <a:close/>
                </a:path>
                <a:path w="152400" h="332739">
                  <a:moveTo>
                    <a:pt x="87629" y="47663"/>
                  </a:moveTo>
                  <a:lnTo>
                    <a:pt x="86067" y="47663"/>
                  </a:lnTo>
                  <a:lnTo>
                    <a:pt x="86067" y="48933"/>
                  </a:lnTo>
                  <a:lnTo>
                    <a:pt x="87629" y="48933"/>
                  </a:lnTo>
                  <a:lnTo>
                    <a:pt x="87629" y="47663"/>
                  </a:lnTo>
                  <a:close/>
                </a:path>
                <a:path w="152400" h="332739">
                  <a:moveTo>
                    <a:pt x="88010" y="47663"/>
                  </a:moveTo>
                  <a:lnTo>
                    <a:pt x="87629" y="47663"/>
                  </a:lnTo>
                  <a:lnTo>
                    <a:pt x="88010" y="48933"/>
                  </a:lnTo>
                  <a:lnTo>
                    <a:pt x="88010" y="47663"/>
                  </a:lnTo>
                  <a:close/>
                </a:path>
                <a:path w="152400" h="332739">
                  <a:moveTo>
                    <a:pt x="93078" y="47663"/>
                  </a:moveTo>
                  <a:lnTo>
                    <a:pt x="88010" y="47663"/>
                  </a:lnTo>
                  <a:lnTo>
                    <a:pt x="88010" y="48933"/>
                  </a:lnTo>
                  <a:lnTo>
                    <a:pt x="93471" y="48933"/>
                  </a:lnTo>
                  <a:lnTo>
                    <a:pt x="93078" y="47663"/>
                  </a:lnTo>
                  <a:close/>
                </a:path>
                <a:path w="152400" h="332739">
                  <a:moveTo>
                    <a:pt x="118986" y="47663"/>
                  </a:moveTo>
                  <a:lnTo>
                    <a:pt x="93471" y="47663"/>
                  </a:lnTo>
                  <a:lnTo>
                    <a:pt x="93471" y="48933"/>
                  </a:lnTo>
                  <a:lnTo>
                    <a:pt x="118986" y="48933"/>
                  </a:lnTo>
                  <a:lnTo>
                    <a:pt x="118986" y="47663"/>
                  </a:lnTo>
                  <a:close/>
                </a:path>
                <a:path w="152400" h="332739">
                  <a:moveTo>
                    <a:pt x="121323" y="47663"/>
                  </a:moveTo>
                  <a:lnTo>
                    <a:pt x="118986" y="47663"/>
                  </a:lnTo>
                  <a:lnTo>
                    <a:pt x="118986" y="48933"/>
                  </a:lnTo>
                  <a:lnTo>
                    <a:pt x="121323" y="48933"/>
                  </a:lnTo>
                  <a:lnTo>
                    <a:pt x="121323" y="47663"/>
                  </a:lnTo>
                  <a:close/>
                </a:path>
                <a:path w="152400" h="332739">
                  <a:moveTo>
                    <a:pt x="131635" y="47663"/>
                  </a:moveTo>
                  <a:lnTo>
                    <a:pt x="121513" y="47663"/>
                  </a:lnTo>
                  <a:lnTo>
                    <a:pt x="121513" y="48933"/>
                  </a:lnTo>
                  <a:lnTo>
                    <a:pt x="131635" y="48933"/>
                  </a:lnTo>
                  <a:lnTo>
                    <a:pt x="131635" y="47663"/>
                  </a:lnTo>
                  <a:close/>
                </a:path>
                <a:path w="152400" h="332739">
                  <a:moveTo>
                    <a:pt x="142544" y="47663"/>
                  </a:moveTo>
                  <a:lnTo>
                    <a:pt x="131635" y="47663"/>
                  </a:lnTo>
                  <a:lnTo>
                    <a:pt x="131635" y="48933"/>
                  </a:lnTo>
                  <a:lnTo>
                    <a:pt x="142544" y="48933"/>
                  </a:lnTo>
                  <a:lnTo>
                    <a:pt x="142544" y="47663"/>
                  </a:lnTo>
                  <a:close/>
                </a:path>
                <a:path w="152400" h="332739">
                  <a:moveTo>
                    <a:pt x="48679" y="46393"/>
                  </a:moveTo>
                  <a:lnTo>
                    <a:pt x="48298" y="46393"/>
                  </a:lnTo>
                  <a:lnTo>
                    <a:pt x="48298" y="47663"/>
                  </a:lnTo>
                  <a:lnTo>
                    <a:pt x="48679" y="47663"/>
                  </a:lnTo>
                  <a:lnTo>
                    <a:pt x="48679" y="46393"/>
                  </a:lnTo>
                  <a:close/>
                </a:path>
                <a:path w="152400" h="332739">
                  <a:moveTo>
                    <a:pt x="49072" y="46393"/>
                  </a:moveTo>
                  <a:lnTo>
                    <a:pt x="48679" y="46393"/>
                  </a:lnTo>
                  <a:lnTo>
                    <a:pt x="48679" y="47663"/>
                  </a:lnTo>
                  <a:lnTo>
                    <a:pt x="49072" y="47663"/>
                  </a:lnTo>
                  <a:lnTo>
                    <a:pt x="49072" y="46393"/>
                  </a:lnTo>
                  <a:close/>
                </a:path>
                <a:path w="152400" h="332739">
                  <a:moveTo>
                    <a:pt x="90550" y="46393"/>
                  </a:moveTo>
                  <a:lnTo>
                    <a:pt x="49466" y="46393"/>
                  </a:lnTo>
                  <a:lnTo>
                    <a:pt x="49466" y="47663"/>
                  </a:lnTo>
                  <a:lnTo>
                    <a:pt x="90550" y="47663"/>
                  </a:lnTo>
                  <a:lnTo>
                    <a:pt x="90550" y="46393"/>
                  </a:lnTo>
                  <a:close/>
                </a:path>
                <a:path w="152400" h="332739">
                  <a:moveTo>
                    <a:pt x="122681" y="43853"/>
                  </a:moveTo>
                  <a:lnTo>
                    <a:pt x="90550" y="43853"/>
                  </a:lnTo>
                  <a:lnTo>
                    <a:pt x="90944" y="45123"/>
                  </a:lnTo>
                  <a:lnTo>
                    <a:pt x="90550" y="45123"/>
                  </a:lnTo>
                  <a:lnTo>
                    <a:pt x="90550" y="47663"/>
                  </a:lnTo>
                  <a:lnTo>
                    <a:pt x="92887" y="47663"/>
                  </a:lnTo>
                  <a:lnTo>
                    <a:pt x="92494" y="46393"/>
                  </a:lnTo>
                  <a:lnTo>
                    <a:pt x="122681" y="46393"/>
                  </a:lnTo>
                  <a:lnTo>
                    <a:pt x="122681" y="43853"/>
                  </a:lnTo>
                  <a:close/>
                </a:path>
                <a:path w="152400" h="332739">
                  <a:moveTo>
                    <a:pt x="117805" y="46393"/>
                  </a:moveTo>
                  <a:lnTo>
                    <a:pt x="92887" y="46393"/>
                  </a:lnTo>
                  <a:lnTo>
                    <a:pt x="92887" y="47663"/>
                  </a:lnTo>
                  <a:lnTo>
                    <a:pt x="117805" y="47663"/>
                  </a:lnTo>
                  <a:lnTo>
                    <a:pt x="117805" y="46393"/>
                  </a:lnTo>
                  <a:close/>
                </a:path>
                <a:path w="152400" h="332739">
                  <a:moveTo>
                    <a:pt x="123456" y="46393"/>
                  </a:moveTo>
                  <a:lnTo>
                    <a:pt x="117805" y="46393"/>
                  </a:lnTo>
                  <a:lnTo>
                    <a:pt x="117805" y="47663"/>
                  </a:lnTo>
                  <a:lnTo>
                    <a:pt x="123456" y="47663"/>
                  </a:lnTo>
                  <a:lnTo>
                    <a:pt x="123456" y="46393"/>
                  </a:lnTo>
                  <a:close/>
                </a:path>
                <a:path w="152400" h="332739">
                  <a:moveTo>
                    <a:pt x="131241" y="46393"/>
                  </a:moveTo>
                  <a:lnTo>
                    <a:pt x="123456" y="46393"/>
                  </a:lnTo>
                  <a:lnTo>
                    <a:pt x="123456" y="47663"/>
                  </a:lnTo>
                  <a:lnTo>
                    <a:pt x="131241" y="47663"/>
                  </a:lnTo>
                  <a:lnTo>
                    <a:pt x="131241" y="46393"/>
                  </a:lnTo>
                  <a:close/>
                </a:path>
                <a:path w="152400" h="332739">
                  <a:moveTo>
                    <a:pt x="142925" y="46393"/>
                  </a:moveTo>
                  <a:lnTo>
                    <a:pt x="131241" y="46393"/>
                  </a:lnTo>
                  <a:lnTo>
                    <a:pt x="131241" y="47663"/>
                  </a:lnTo>
                  <a:lnTo>
                    <a:pt x="142925" y="47663"/>
                  </a:lnTo>
                  <a:lnTo>
                    <a:pt x="142925" y="46393"/>
                  </a:lnTo>
                  <a:close/>
                </a:path>
                <a:path w="152400" h="332739">
                  <a:moveTo>
                    <a:pt x="143319" y="46393"/>
                  </a:moveTo>
                  <a:lnTo>
                    <a:pt x="142925" y="47663"/>
                  </a:lnTo>
                  <a:lnTo>
                    <a:pt x="143319" y="47663"/>
                  </a:lnTo>
                  <a:lnTo>
                    <a:pt x="143319" y="46393"/>
                  </a:lnTo>
                  <a:close/>
                </a:path>
                <a:path w="152400" h="332739">
                  <a:moveTo>
                    <a:pt x="57251" y="45123"/>
                  </a:moveTo>
                  <a:lnTo>
                    <a:pt x="56083" y="45123"/>
                  </a:lnTo>
                  <a:lnTo>
                    <a:pt x="56083" y="46393"/>
                  </a:lnTo>
                  <a:lnTo>
                    <a:pt x="57251" y="46393"/>
                  </a:lnTo>
                  <a:lnTo>
                    <a:pt x="57251" y="45123"/>
                  </a:lnTo>
                  <a:close/>
                </a:path>
                <a:path w="152400" h="332739">
                  <a:moveTo>
                    <a:pt x="60172" y="45123"/>
                  </a:moveTo>
                  <a:lnTo>
                    <a:pt x="57632" y="45123"/>
                  </a:lnTo>
                  <a:lnTo>
                    <a:pt x="57632" y="46393"/>
                  </a:lnTo>
                  <a:lnTo>
                    <a:pt x="60172" y="46393"/>
                  </a:lnTo>
                  <a:lnTo>
                    <a:pt x="60172" y="45123"/>
                  </a:lnTo>
                  <a:close/>
                </a:path>
                <a:path w="152400" h="332739">
                  <a:moveTo>
                    <a:pt x="90550" y="43853"/>
                  </a:moveTo>
                  <a:lnTo>
                    <a:pt x="77114" y="43853"/>
                  </a:lnTo>
                  <a:lnTo>
                    <a:pt x="76339" y="45123"/>
                  </a:lnTo>
                  <a:lnTo>
                    <a:pt x="60172" y="45123"/>
                  </a:lnTo>
                  <a:lnTo>
                    <a:pt x="60172" y="46393"/>
                  </a:lnTo>
                  <a:lnTo>
                    <a:pt x="90157" y="46393"/>
                  </a:lnTo>
                  <a:lnTo>
                    <a:pt x="90550" y="45123"/>
                  </a:lnTo>
                  <a:lnTo>
                    <a:pt x="90550" y="43853"/>
                  </a:lnTo>
                  <a:close/>
                </a:path>
                <a:path w="152400" h="332739">
                  <a:moveTo>
                    <a:pt x="146240" y="43853"/>
                  </a:moveTo>
                  <a:lnTo>
                    <a:pt x="122681" y="43853"/>
                  </a:lnTo>
                  <a:lnTo>
                    <a:pt x="122681" y="46393"/>
                  </a:lnTo>
                  <a:lnTo>
                    <a:pt x="132803" y="46393"/>
                  </a:lnTo>
                  <a:lnTo>
                    <a:pt x="132803" y="45123"/>
                  </a:lnTo>
                  <a:lnTo>
                    <a:pt x="145846" y="45123"/>
                  </a:lnTo>
                  <a:lnTo>
                    <a:pt x="146240" y="43853"/>
                  </a:lnTo>
                  <a:close/>
                </a:path>
                <a:path w="152400" h="332739">
                  <a:moveTo>
                    <a:pt x="145846" y="45123"/>
                  </a:moveTo>
                  <a:lnTo>
                    <a:pt x="132803" y="45123"/>
                  </a:lnTo>
                  <a:lnTo>
                    <a:pt x="132803" y="46393"/>
                  </a:lnTo>
                  <a:lnTo>
                    <a:pt x="145465" y="46393"/>
                  </a:lnTo>
                  <a:lnTo>
                    <a:pt x="145846" y="45123"/>
                  </a:lnTo>
                  <a:close/>
                </a:path>
                <a:path w="152400" h="332739">
                  <a:moveTo>
                    <a:pt x="76339" y="42583"/>
                  </a:moveTo>
                  <a:lnTo>
                    <a:pt x="68935" y="42583"/>
                  </a:lnTo>
                  <a:lnTo>
                    <a:pt x="68935" y="43853"/>
                  </a:lnTo>
                  <a:lnTo>
                    <a:pt x="63677" y="43853"/>
                  </a:lnTo>
                  <a:lnTo>
                    <a:pt x="63284" y="45123"/>
                  </a:lnTo>
                  <a:lnTo>
                    <a:pt x="76339" y="45123"/>
                  </a:lnTo>
                  <a:lnTo>
                    <a:pt x="76339" y="42583"/>
                  </a:lnTo>
                  <a:close/>
                </a:path>
                <a:path w="152400" h="332739">
                  <a:moveTo>
                    <a:pt x="67767" y="42583"/>
                  </a:moveTo>
                  <a:lnTo>
                    <a:pt x="67373" y="42583"/>
                  </a:lnTo>
                  <a:lnTo>
                    <a:pt x="67373" y="43853"/>
                  </a:lnTo>
                  <a:lnTo>
                    <a:pt x="67767" y="43853"/>
                  </a:lnTo>
                  <a:lnTo>
                    <a:pt x="67767" y="42583"/>
                  </a:lnTo>
                  <a:close/>
                </a:path>
                <a:path w="152400" h="332739">
                  <a:moveTo>
                    <a:pt x="79247" y="42583"/>
                  </a:moveTo>
                  <a:lnTo>
                    <a:pt x="77114" y="42583"/>
                  </a:lnTo>
                  <a:lnTo>
                    <a:pt x="76720" y="43853"/>
                  </a:lnTo>
                  <a:lnTo>
                    <a:pt x="79247" y="43853"/>
                  </a:lnTo>
                  <a:lnTo>
                    <a:pt x="79247" y="42583"/>
                  </a:lnTo>
                  <a:close/>
                </a:path>
                <a:path w="152400" h="332739">
                  <a:moveTo>
                    <a:pt x="80810" y="42583"/>
                  </a:moveTo>
                  <a:lnTo>
                    <a:pt x="80035" y="42583"/>
                  </a:lnTo>
                  <a:lnTo>
                    <a:pt x="80035" y="43853"/>
                  </a:lnTo>
                  <a:lnTo>
                    <a:pt x="80810" y="43853"/>
                  </a:lnTo>
                  <a:lnTo>
                    <a:pt x="80810" y="42583"/>
                  </a:lnTo>
                  <a:close/>
                </a:path>
                <a:path w="152400" h="332739">
                  <a:moveTo>
                    <a:pt x="91719" y="42583"/>
                  </a:moveTo>
                  <a:lnTo>
                    <a:pt x="80810" y="42583"/>
                  </a:lnTo>
                  <a:lnTo>
                    <a:pt x="80810" y="43853"/>
                  </a:lnTo>
                  <a:lnTo>
                    <a:pt x="91719" y="43853"/>
                  </a:lnTo>
                  <a:lnTo>
                    <a:pt x="91719" y="42583"/>
                  </a:lnTo>
                  <a:close/>
                </a:path>
                <a:path w="152400" h="332739">
                  <a:moveTo>
                    <a:pt x="147408" y="42583"/>
                  </a:moveTo>
                  <a:lnTo>
                    <a:pt x="92494" y="42583"/>
                  </a:lnTo>
                  <a:lnTo>
                    <a:pt x="92494" y="43853"/>
                  </a:lnTo>
                  <a:lnTo>
                    <a:pt x="147408" y="43853"/>
                  </a:lnTo>
                  <a:lnTo>
                    <a:pt x="147408" y="42583"/>
                  </a:lnTo>
                  <a:close/>
                </a:path>
                <a:path w="152400" h="332739">
                  <a:moveTo>
                    <a:pt x="65824" y="41313"/>
                  </a:moveTo>
                  <a:lnTo>
                    <a:pt x="65430" y="41313"/>
                  </a:lnTo>
                  <a:lnTo>
                    <a:pt x="65430" y="42583"/>
                  </a:lnTo>
                  <a:lnTo>
                    <a:pt x="65824" y="42583"/>
                  </a:lnTo>
                  <a:lnTo>
                    <a:pt x="65824" y="41313"/>
                  </a:lnTo>
                  <a:close/>
                </a:path>
                <a:path w="152400" h="332739">
                  <a:moveTo>
                    <a:pt x="67373" y="41313"/>
                  </a:moveTo>
                  <a:lnTo>
                    <a:pt x="66598" y="41313"/>
                  </a:lnTo>
                  <a:lnTo>
                    <a:pt x="66598" y="42583"/>
                  </a:lnTo>
                  <a:lnTo>
                    <a:pt x="67373" y="42583"/>
                  </a:lnTo>
                  <a:lnTo>
                    <a:pt x="67373" y="41313"/>
                  </a:lnTo>
                  <a:close/>
                </a:path>
                <a:path w="152400" h="332739">
                  <a:moveTo>
                    <a:pt x="69519" y="41313"/>
                  </a:moveTo>
                  <a:lnTo>
                    <a:pt x="68160" y="41313"/>
                  </a:lnTo>
                  <a:lnTo>
                    <a:pt x="68160" y="42583"/>
                  </a:lnTo>
                  <a:lnTo>
                    <a:pt x="69519" y="42583"/>
                  </a:lnTo>
                  <a:lnTo>
                    <a:pt x="69519" y="41313"/>
                  </a:lnTo>
                  <a:close/>
                </a:path>
                <a:path w="152400" h="332739">
                  <a:moveTo>
                    <a:pt x="77508" y="41313"/>
                  </a:moveTo>
                  <a:lnTo>
                    <a:pt x="69519" y="41313"/>
                  </a:lnTo>
                  <a:lnTo>
                    <a:pt x="69519" y="42583"/>
                  </a:lnTo>
                  <a:lnTo>
                    <a:pt x="77889" y="42583"/>
                  </a:lnTo>
                  <a:lnTo>
                    <a:pt x="77508" y="41313"/>
                  </a:lnTo>
                  <a:close/>
                </a:path>
                <a:path w="152400" h="332739">
                  <a:moveTo>
                    <a:pt x="78282" y="41313"/>
                  </a:moveTo>
                  <a:lnTo>
                    <a:pt x="77889" y="41313"/>
                  </a:lnTo>
                  <a:lnTo>
                    <a:pt x="77889" y="42583"/>
                  </a:lnTo>
                  <a:lnTo>
                    <a:pt x="78282" y="41313"/>
                  </a:lnTo>
                  <a:close/>
                </a:path>
                <a:path w="152400" h="332739">
                  <a:moveTo>
                    <a:pt x="84518" y="41313"/>
                  </a:moveTo>
                  <a:lnTo>
                    <a:pt x="83731" y="41313"/>
                  </a:lnTo>
                  <a:lnTo>
                    <a:pt x="83731" y="42583"/>
                  </a:lnTo>
                  <a:lnTo>
                    <a:pt x="84124" y="42583"/>
                  </a:lnTo>
                  <a:lnTo>
                    <a:pt x="84518" y="41313"/>
                  </a:lnTo>
                  <a:close/>
                </a:path>
                <a:path w="152400" h="332739">
                  <a:moveTo>
                    <a:pt x="92494" y="41313"/>
                  </a:moveTo>
                  <a:lnTo>
                    <a:pt x="84518" y="41313"/>
                  </a:lnTo>
                  <a:lnTo>
                    <a:pt x="84518" y="42583"/>
                  </a:lnTo>
                  <a:lnTo>
                    <a:pt x="92494" y="42583"/>
                  </a:lnTo>
                  <a:lnTo>
                    <a:pt x="92494" y="41313"/>
                  </a:lnTo>
                  <a:close/>
                </a:path>
                <a:path w="152400" h="332739">
                  <a:moveTo>
                    <a:pt x="145846" y="41313"/>
                  </a:moveTo>
                  <a:lnTo>
                    <a:pt x="93078" y="41313"/>
                  </a:lnTo>
                  <a:lnTo>
                    <a:pt x="93078" y="42583"/>
                  </a:lnTo>
                  <a:lnTo>
                    <a:pt x="145846" y="42583"/>
                  </a:lnTo>
                  <a:lnTo>
                    <a:pt x="145846" y="41313"/>
                  </a:lnTo>
                  <a:close/>
                </a:path>
                <a:path w="152400" h="332739">
                  <a:moveTo>
                    <a:pt x="148577" y="41313"/>
                  </a:moveTo>
                  <a:lnTo>
                    <a:pt x="145846" y="41313"/>
                  </a:lnTo>
                  <a:lnTo>
                    <a:pt x="145846" y="42583"/>
                  </a:lnTo>
                  <a:lnTo>
                    <a:pt x="148577" y="42583"/>
                  </a:lnTo>
                  <a:lnTo>
                    <a:pt x="148577" y="41313"/>
                  </a:lnTo>
                  <a:close/>
                </a:path>
                <a:path w="152400" h="332739">
                  <a:moveTo>
                    <a:pt x="90157" y="40043"/>
                  </a:moveTo>
                  <a:lnTo>
                    <a:pt x="85686" y="40043"/>
                  </a:lnTo>
                  <a:lnTo>
                    <a:pt x="85686" y="41313"/>
                  </a:lnTo>
                  <a:lnTo>
                    <a:pt x="90157" y="41313"/>
                  </a:lnTo>
                  <a:lnTo>
                    <a:pt x="90157" y="40043"/>
                  </a:lnTo>
                  <a:close/>
                </a:path>
                <a:path w="152400" h="332739">
                  <a:moveTo>
                    <a:pt x="91719" y="40043"/>
                  </a:moveTo>
                  <a:lnTo>
                    <a:pt x="91325" y="40043"/>
                  </a:lnTo>
                  <a:lnTo>
                    <a:pt x="90944" y="41313"/>
                  </a:lnTo>
                  <a:lnTo>
                    <a:pt x="91719" y="41313"/>
                  </a:lnTo>
                  <a:lnTo>
                    <a:pt x="91719" y="40043"/>
                  </a:lnTo>
                  <a:close/>
                </a:path>
                <a:path w="152400" h="332739">
                  <a:moveTo>
                    <a:pt x="148183" y="40043"/>
                  </a:moveTo>
                  <a:lnTo>
                    <a:pt x="92494" y="40043"/>
                  </a:lnTo>
                  <a:lnTo>
                    <a:pt x="92887" y="41313"/>
                  </a:lnTo>
                  <a:lnTo>
                    <a:pt x="148183" y="41313"/>
                  </a:lnTo>
                  <a:lnTo>
                    <a:pt x="148183" y="40043"/>
                  </a:lnTo>
                  <a:close/>
                </a:path>
                <a:path w="152400" h="332739">
                  <a:moveTo>
                    <a:pt x="144881" y="38773"/>
                  </a:moveTo>
                  <a:lnTo>
                    <a:pt x="90944" y="38773"/>
                  </a:lnTo>
                  <a:lnTo>
                    <a:pt x="90944" y="40043"/>
                  </a:lnTo>
                  <a:lnTo>
                    <a:pt x="144881" y="40043"/>
                  </a:lnTo>
                  <a:lnTo>
                    <a:pt x="144881" y="38773"/>
                  </a:lnTo>
                  <a:close/>
                </a:path>
                <a:path w="152400" h="332739">
                  <a:moveTo>
                    <a:pt x="146634" y="38773"/>
                  </a:moveTo>
                  <a:lnTo>
                    <a:pt x="145465" y="38773"/>
                  </a:lnTo>
                  <a:lnTo>
                    <a:pt x="145262" y="40043"/>
                  </a:lnTo>
                  <a:lnTo>
                    <a:pt x="146634" y="40043"/>
                  </a:lnTo>
                  <a:lnTo>
                    <a:pt x="146634" y="38773"/>
                  </a:lnTo>
                  <a:close/>
                </a:path>
                <a:path w="152400" h="332739">
                  <a:moveTo>
                    <a:pt x="147802" y="38773"/>
                  </a:moveTo>
                  <a:lnTo>
                    <a:pt x="147408" y="40043"/>
                  </a:lnTo>
                  <a:lnTo>
                    <a:pt x="147802" y="40043"/>
                  </a:lnTo>
                  <a:lnTo>
                    <a:pt x="147802" y="38773"/>
                  </a:lnTo>
                  <a:close/>
                </a:path>
                <a:path w="152400" h="332739">
                  <a:moveTo>
                    <a:pt x="101460" y="37503"/>
                  </a:moveTo>
                  <a:lnTo>
                    <a:pt x="88988" y="37503"/>
                  </a:lnTo>
                  <a:lnTo>
                    <a:pt x="88988" y="38773"/>
                  </a:lnTo>
                  <a:lnTo>
                    <a:pt x="101841" y="38773"/>
                  </a:lnTo>
                  <a:lnTo>
                    <a:pt x="101460" y="37503"/>
                  </a:lnTo>
                  <a:close/>
                </a:path>
                <a:path w="152400" h="332739">
                  <a:moveTo>
                    <a:pt x="102628" y="37503"/>
                  </a:moveTo>
                  <a:lnTo>
                    <a:pt x="102234" y="37503"/>
                  </a:lnTo>
                  <a:lnTo>
                    <a:pt x="102234" y="38773"/>
                  </a:lnTo>
                  <a:lnTo>
                    <a:pt x="102628" y="38773"/>
                  </a:lnTo>
                  <a:lnTo>
                    <a:pt x="102628" y="37503"/>
                  </a:lnTo>
                  <a:close/>
                </a:path>
                <a:path w="152400" h="332739">
                  <a:moveTo>
                    <a:pt x="102819" y="37503"/>
                  </a:moveTo>
                  <a:lnTo>
                    <a:pt x="102628" y="37503"/>
                  </a:lnTo>
                  <a:lnTo>
                    <a:pt x="102628" y="38773"/>
                  </a:lnTo>
                  <a:lnTo>
                    <a:pt x="102819" y="38773"/>
                  </a:lnTo>
                  <a:lnTo>
                    <a:pt x="102819" y="37503"/>
                  </a:lnTo>
                  <a:close/>
                </a:path>
                <a:path w="152400" h="332739">
                  <a:moveTo>
                    <a:pt x="102819" y="37503"/>
                  </a:moveTo>
                  <a:lnTo>
                    <a:pt x="102819" y="38773"/>
                  </a:lnTo>
                  <a:lnTo>
                    <a:pt x="103200" y="38773"/>
                  </a:lnTo>
                  <a:lnTo>
                    <a:pt x="102819" y="37503"/>
                  </a:lnTo>
                  <a:close/>
                </a:path>
                <a:path w="152400" h="332739">
                  <a:moveTo>
                    <a:pt x="103987" y="37503"/>
                  </a:moveTo>
                  <a:lnTo>
                    <a:pt x="102819" y="37503"/>
                  </a:lnTo>
                  <a:lnTo>
                    <a:pt x="103200" y="38773"/>
                  </a:lnTo>
                  <a:lnTo>
                    <a:pt x="103987" y="38773"/>
                  </a:lnTo>
                  <a:lnTo>
                    <a:pt x="103987" y="37503"/>
                  </a:lnTo>
                  <a:close/>
                </a:path>
                <a:path w="152400" h="332739">
                  <a:moveTo>
                    <a:pt x="104368" y="37503"/>
                  </a:moveTo>
                  <a:lnTo>
                    <a:pt x="103987" y="37503"/>
                  </a:lnTo>
                  <a:lnTo>
                    <a:pt x="103987" y="38773"/>
                  </a:lnTo>
                  <a:lnTo>
                    <a:pt x="104368" y="37503"/>
                  </a:lnTo>
                  <a:close/>
                </a:path>
                <a:path w="152400" h="332739">
                  <a:moveTo>
                    <a:pt x="142925" y="37503"/>
                  </a:moveTo>
                  <a:lnTo>
                    <a:pt x="104368" y="37503"/>
                  </a:lnTo>
                  <a:lnTo>
                    <a:pt x="104368" y="38773"/>
                  </a:lnTo>
                  <a:lnTo>
                    <a:pt x="142925" y="38773"/>
                  </a:lnTo>
                  <a:lnTo>
                    <a:pt x="142925" y="37503"/>
                  </a:lnTo>
                  <a:close/>
                </a:path>
                <a:path w="152400" h="332739">
                  <a:moveTo>
                    <a:pt x="143713" y="37503"/>
                  </a:moveTo>
                  <a:lnTo>
                    <a:pt x="143319" y="38773"/>
                  </a:lnTo>
                  <a:lnTo>
                    <a:pt x="143713" y="38773"/>
                  </a:lnTo>
                  <a:lnTo>
                    <a:pt x="143713" y="37503"/>
                  </a:lnTo>
                  <a:close/>
                </a:path>
                <a:path w="152400" h="332739">
                  <a:moveTo>
                    <a:pt x="148183" y="37503"/>
                  </a:moveTo>
                  <a:lnTo>
                    <a:pt x="144881" y="37503"/>
                  </a:lnTo>
                  <a:lnTo>
                    <a:pt x="144881" y="38773"/>
                  </a:lnTo>
                  <a:lnTo>
                    <a:pt x="148183" y="38773"/>
                  </a:lnTo>
                  <a:lnTo>
                    <a:pt x="148183" y="37503"/>
                  </a:lnTo>
                  <a:close/>
                </a:path>
                <a:path w="152400" h="332739">
                  <a:moveTo>
                    <a:pt x="147408" y="36233"/>
                  </a:moveTo>
                  <a:lnTo>
                    <a:pt x="97370" y="36233"/>
                  </a:lnTo>
                  <a:lnTo>
                    <a:pt x="97370" y="37503"/>
                  </a:lnTo>
                  <a:lnTo>
                    <a:pt x="147015" y="37503"/>
                  </a:lnTo>
                  <a:lnTo>
                    <a:pt x="147408" y="36233"/>
                  </a:lnTo>
                  <a:close/>
                </a:path>
                <a:path w="152400" h="332739">
                  <a:moveTo>
                    <a:pt x="148577" y="36233"/>
                  </a:moveTo>
                  <a:lnTo>
                    <a:pt x="147408" y="36233"/>
                  </a:lnTo>
                  <a:lnTo>
                    <a:pt x="147408" y="37503"/>
                  </a:lnTo>
                  <a:lnTo>
                    <a:pt x="148577" y="37503"/>
                  </a:lnTo>
                  <a:lnTo>
                    <a:pt x="148577" y="36233"/>
                  </a:lnTo>
                  <a:close/>
                </a:path>
                <a:path w="152400" h="332739">
                  <a:moveTo>
                    <a:pt x="98336" y="34963"/>
                  </a:moveTo>
                  <a:lnTo>
                    <a:pt x="97751" y="34963"/>
                  </a:lnTo>
                  <a:lnTo>
                    <a:pt x="97751" y="36233"/>
                  </a:lnTo>
                  <a:lnTo>
                    <a:pt x="98336" y="36233"/>
                  </a:lnTo>
                  <a:lnTo>
                    <a:pt x="98336" y="34963"/>
                  </a:lnTo>
                  <a:close/>
                </a:path>
                <a:path w="152400" h="332739">
                  <a:moveTo>
                    <a:pt x="143319" y="34963"/>
                  </a:moveTo>
                  <a:lnTo>
                    <a:pt x="98336" y="34963"/>
                  </a:lnTo>
                  <a:lnTo>
                    <a:pt x="98729" y="36233"/>
                  </a:lnTo>
                  <a:lnTo>
                    <a:pt x="143319" y="36233"/>
                  </a:lnTo>
                  <a:lnTo>
                    <a:pt x="143319" y="34963"/>
                  </a:lnTo>
                  <a:close/>
                </a:path>
                <a:path w="152400" h="332739">
                  <a:moveTo>
                    <a:pt x="146634" y="34963"/>
                  </a:moveTo>
                  <a:lnTo>
                    <a:pt x="143713" y="34963"/>
                  </a:lnTo>
                  <a:lnTo>
                    <a:pt x="143713" y="36233"/>
                  </a:lnTo>
                  <a:lnTo>
                    <a:pt x="146634" y="36233"/>
                  </a:lnTo>
                  <a:lnTo>
                    <a:pt x="146634" y="34963"/>
                  </a:lnTo>
                  <a:close/>
                </a:path>
                <a:path w="152400" h="332739">
                  <a:moveTo>
                    <a:pt x="96977" y="32423"/>
                  </a:moveTo>
                  <a:lnTo>
                    <a:pt x="96977" y="34963"/>
                  </a:lnTo>
                  <a:lnTo>
                    <a:pt x="118198" y="34963"/>
                  </a:lnTo>
                  <a:lnTo>
                    <a:pt x="118198" y="33693"/>
                  </a:lnTo>
                  <a:lnTo>
                    <a:pt x="97370" y="33693"/>
                  </a:lnTo>
                  <a:lnTo>
                    <a:pt x="96977" y="32423"/>
                  </a:lnTo>
                  <a:close/>
                </a:path>
                <a:path w="152400" h="332739">
                  <a:moveTo>
                    <a:pt x="119367" y="33693"/>
                  </a:moveTo>
                  <a:lnTo>
                    <a:pt x="118592" y="33693"/>
                  </a:lnTo>
                  <a:lnTo>
                    <a:pt x="118986" y="34963"/>
                  </a:lnTo>
                  <a:lnTo>
                    <a:pt x="119367" y="34963"/>
                  </a:lnTo>
                  <a:lnTo>
                    <a:pt x="119367" y="33693"/>
                  </a:lnTo>
                  <a:close/>
                </a:path>
                <a:path w="152400" h="332739">
                  <a:moveTo>
                    <a:pt x="140398" y="32423"/>
                  </a:moveTo>
                  <a:lnTo>
                    <a:pt x="134365" y="32423"/>
                  </a:lnTo>
                  <a:lnTo>
                    <a:pt x="134365" y="33693"/>
                  </a:lnTo>
                  <a:lnTo>
                    <a:pt x="123456" y="33693"/>
                  </a:lnTo>
                  <a:lnTo>
                    <a:pt x="123456" y="34963"/>
                  </a:lnTo>
                  <a:lnTo>
                    <a:pt x="140398" y="34963"/>
                  </a:lnTo>
                  <a:lnTo>
                    <a:pt x="140398" y="32423"/>
                  </a:lnTo>
                  <a:close/>
                </a:path>
                <a:path w="152400" h="332739">
                  <a:moveTo>
                    <a:pt x="142544" y="33693"/>
                  </a:moveTo>
                  <a:lnTo>
                    <a:pt x="140398" y="33693"/>
                  </a:lnTo>
                  <a:lnTo>
                    <a:pt x="140398" y="34963"/>
                  </a:lnTo>
                  <a:lnTo>
                    <a:pt x="142544" y="34963"/>
                  </a:lnTo>
                  <a:lnTo>
                    <a:pt x="142544" y="33693"/>
                  </a:lnTo>
                  <a:close/>
                </a:path>
                <a:path w="152400" h="332739">
                  <a:moveTo>
                    <a:pt x="142925" y="33693"/>
                  </a:moveTo>
                  <a:lnTo>
                    <a:pt x="142544" y="34963"/>
                  </a:lnTo>
                  <a:lnTo>
                    <a:pt x="142925" y="34963"/>
                  </a:lnTo>
                  <a:lnTo>
                    <a:pt x="142925" y="33693"/>
                  </a:lnTo>
                  <a:close/>
                </a:path>
                <a:path w="152400" h="332739">
                  <a:moveTo>
                    <a:pt x="145262" y="33693"/>
                  </a:moveTo>
                  <a:lnTo>
                    <a:pt x="144881" y="33693"/>
                  </a:lnTo>
                  <a:lnTo>
                    <a:pt x="144881" y="34963"/>
                  </a:lnTo>
                  <a:lnTo>
                    <a:pt x="145262" y="34963"/>
                  </a:lnTo>
                  <a:lnTo>
                    <a:pt x="145262" y="33693"/>
                  </a:lnTo>
                  <a:close/>
                </a:path>
                <a:path w="152400" h="332739">
                  <a:moveTo>
                    <a:pt x="145465" y="33693"/>
                  </a:moveTo>
                  <a:lnTo>
                    <a:pt x="145262" y="33693"/>
                  </a:lnTo>
                  <a:lnTo>
                    <a:pt x="145262" y="34963"/>
                  </a:lnTo>
                  <a:lnTo>
                    <a:pt x="145465" y="34963"/>
                  </a:lnTo>
                  <a:lnTo>
                    <a:pt x="145465" y="33693"/>
                  </a:lnTo>
                  <a:close/>
                </a:path>
                <a:path w="152400" h="332739">
                  <a:moveTo>
                    <a:pt x="146240" y="33693"/>
                  </a:moveTo>
                  <a:lnTo>
                    <a:pt x="145846" y="33693"/>
                  </a:lnTo>
                  <a:lnTo>
                    <a:pt x="145846" y="34963"/>
                  </a:lnTo>
                  <a:lnTo>
                    <a:pt x="146240" y="34963"/>
                  </a:lnTo>
                  <a:lnTo>
                    <a:pt x="146240" y="33693"/>
                  </a:lnTo>
                  <a:close/>
                </a:path>
                <a:path w="152400" h="332739">
                  <a:moveTo>
                    <a:pt x="110794" y="32423"/>
                  </a:moveTo>
                  <a:lnTo>
                    <a:pt x="97751" y="32423"/>
                  </a:lnTo>
                  <a:lnTo>
                    <a:pt x="97751" y="33693"/>
                  </a:lnTo>
                  <a:lnTo>
                    <a:pt x="110794" y="33693"/>
                  </a:lnTo>
                  <a:lnTo>
                    <a:pt x="110794" y="32423"/>
                  </a:lnTo>
                  <a:close/>
                </a:path>
                <a:path w="152400" h="332739">
                  <a:moveTo>
                    <a:pt x="120154" y="32423"/>
                  </a:moveTo>
                  <a:lnTo>
                    <a:pt x="110794" y="32423"/>
                  </a:lnTo>
                  <a:lnTo>
                    <a:pt x="110794" y="33693"/>
                  </a:lnTo>
                  <a:lnTo>
                    <a:pt x="120154" y="33693"/>
                  </a:lnTo>
                  <a:lnTo>
                    <a:pt x="120154" y="32423"/>
                  </a:lnTo>
                  <a:close/>
                </a:path>
                <a:path w="152400" h="332739">
                  <a:moveTo>
                    <a:pt x="124625" y="32423"/>
                  </a:moveTo>
                  <a:lnTo>
                    <a:pt x="124231" y="32423"/>
                  </a:lnTo>
                  <a:lnTo>
                    <a:pt x="124231" y="33693"/>
                  </a:lnTo>
                  <a:lnTo>
                    <a:pt x="124625" y="33693"/>
                  </a:lnTo>
                  <a:lnTo>
                    <a:pt x="124625" y="32423"/>
                  </a:lnTo>
                  <a:close/>
                </a:path>
                <a:path w="152400" h="332739">
                  <a:moveTo>
                    <a:pt x="125018" y="32423"/>
                  </a:moveTo>
                  <a:lnTo>
                    <a:pt x="124625" y="32423"/>
                  </a:lnTo>
                  <a:lnTo>
                    <a:pt x="124625" y="33693"/>
                  </a:lnTo>
                  <a:lnTo>
                    <a:pt x="125018" y="33693"/>
                  </a:lnTo>
                  <a:lnTo>
                    <a:pt x="125018" y="32423"/>
                  </a:lnTo>
                  <a:close/>
                </a:path>
                <a:path w="152400" h="332739">
                  <a:moveTo>
                    <a:pt x="125793" y="32423"/>
                  </a:moveTo>
                  <a:lnTo>
                    <a:pt x="125018" y="32423"/>
                  </a:lnTo>
                  <a:lnTo>
                    <a:pt x="125018" y="33693"/>
                  </a:lnTo>
                  <a:lnTo>
                    <a:pt x="125793" y="33693"/>
                  </a:lnTo>
                  <a:lnTo>
                    <a:pt x="125793" y="32423"/>
                  </a:lnTo>
                  <a:close/>
                </a:path>
                <a:path w="152400" h="332739">
                  <a:moveTo>
                    <a:pt x="134365" y="32423"/>
                  </a:moveTo>
                  <a:lnTo>
                    <a:pt x="126187" y="32423"/>
                  </a:lnTo>
                  <a:lnTo>
                    <a:pt x="126187" y="33693"/>
                  </a:lnTo>
                  <a:lnTo>
                    <a:pt x="134365" y="33693"/>
                  </a:lnTo>
                  <a:lnTo>
                    <a:pt x="134365" y="32423"/>
                  </a:lnTo>
                  <a:close/>
                </a:path>
                <a:path w="152400" h="332739">
                  <a:moveTo>
                    <a:pt x="142544" y="32423"/>
                  </a:moveTo>
                  <a:lnTo>
                    <a:pt x="140588" y="32423"/>
                  </a:lnTo>
                  <a:lnTo>
                    <a:pt x="140588" y="33693"/>
                  </a:lnTo>
                  <a:lnTo>
                    <a:pt x="142925" y="33693"/>
                  </a:lnTo>
                  <a:lnTo>
                    <a:pt x="142544" y="32423"/>
                  </a:lnTo>
                  <a:close/>
                </a:path>
                <a:path w="152400" h="332739">
                  <a:moveTo>
                    <a:pt x="108851" y="31153"/>
                  </a:moveTo>
                  <a:lnTo>
                    <a:pt x="97942" y="31153"/>
                  </a:lnTo>
                  <a:lnTo>
                    <a:pt x="97942" y="32423"/>
                  </a:lnTo>
                  <a:lnTo>
                    <a:pt x="109245" y="32423"/>
                  </a:lnTo>
                  <a:lnTo>
                    <a:pt x="108851" y="31153"/>
                  </a:lnTo>
                  <a:close/>
                </a:path>
                <a:path w="152400" h="332739">
                  <a:moveTo>
                    <a:pt x="120929" y="31153"/>
                  </a:moveTo>
                  <a:lnTo>
                    <a:pt x="109245" y="31153"/>
                  </a:lnTo>
                  <a:lnTo>
                    <a:pt x="109245" y="32423"/>
                  </a:lnTo>
                  <a:lnTo>
                    <a:pt x="120929" y="32423"/>
                  </a:lnTo>
                  <a:lnTo>
                    <a:pt x="120929" y="31153"/>
                  </a:lnTo>
                  <a:close/>
                </a:path>
                <a:path w="152400" h="332739">
                  <a:moveTo>
                    <a:pt x="132029" y="31153"/>
                  </a:moveTo>
                  <a:lnTo>
                    <a:pt x="129108" y="31153"/>
                  </a:lnTo>
                  <a:lnTo>
                    <a:pt x="128714" y="32423"/>
                  </a:lnTo>
                  <a:lnTo>
                    <a:pt x="132029" y="32423"/>
                  </a:lnTo>
                  <a:lnTo>
                    <a:pt x="132029" y="31153"/>
                  </a:lnTo>
                  <a:close/>
                </a:path>
                <a:path w="152400" h="332739">
                  <a:moveTo>
                    <a:pt x="132029" y="31153"/>
                  </a:moveTo>
                  <a:lnTo>
                    <a:pt x="132029" y="32423"/>
                  </a:lnTo>
                  <a:lnTo>
                    <a:pt x="132410" y="32423"/>
                  </a:lnTo>
                  <a:lnTo>
                    <a:pt x="132029" y="31153"/>
                  </a:lnTo>
                  <a:close/>
                </a:path>
                <a:path w="152400" h="332739">
                  <a:moveTo>
                    <a:pt x="135534" y="31153"/>
                  </a:moveTo>
                  <a:lnTo>
                    <a:pt x="132410" y="31153"/>
                  </a:lnTo>
                  <a:lnTo>
                    <a:pt x="132410" y="32423"/>
                  </a:lnTo>
                  <a:lnTo>
                    <a:pt x="135534" y="32423"/>
                  </a:lnTo>
                  <a:lnTo>
                    <a:pt x="135534" y="31153"/>
                  </a:lnTo>
                  <a:close/>
                </a:path>
                <a:path w="152400" h="332739">
                  <a:moveTo>
                    <a:pt x="137667" y="31153"/>
                  </a:moveTo>
                  <a:lnTo>
                    <a:pt x="135534" y="31153"/>
                  </a:lnTo>
                  <a:lnTo>
                    <a:pt x="135534" y="32423"/>
                  </a:lnTo>
                  <a:lnTo>
                    <a:pt x="137667" y="32423"/>
                  </a:lnTo>
                  <a:lnTo>
                    <a:pt x="137667" y="31153"/>
                  </a:lnTo>
                  <a:close/>
                </a:path>
                <a:path w="152400" h="332739">
                  <a:moveTo>
                    <a:pt x="140004" y="31153"/>
                  </a:moveTo>
                  <a:lnTo>
                    <a:pt x="137667" y="31153"/>
                  </a:lnTo>
                  <a:lnTo>
                    <a:pt x="137667" y="32423"/>
                  </a:lnTo>
                  <a:lnTo>
                    <a:pt x="140004" y="32423"/>
                  </a:lnTo>
                  <a:lnTo>
                    <a:pt x="140004" y="31153"/>
                  </a:lnTo>
                  <a:close/>
                </a:path>
                <a:path w="152400" h="332739">
                  <a:moveTo>
                    <a:pt x="110794" y="29883"/>
                  </a:moveTo>
                  <a:lnTo>
                    <a:pt x="99898" y="29883"/>
                  </a:lnTo>
                  <a:lnTo>
                    <a:pt x="99504" y="31153"/>
                  </a:lnTo>
                  <a:lnTo>
                    <a:pt x="110794" y="31153"/>
                  </a:lnTo>
                  <a:lnTo>
                    <a:pt x="110794" y="29883"/>
                  </a:lnTo>
                  <a:close/>
                </a:path>
                <a:path w="152400" h="332739">
                  <a:moveTo>
                    <a:pt x="115671" y="29883"/>
                  </a:moveTo>
                  <a:lnTo>
                    <a:pt x="114503" y="29883"/>
                  </a:lnTo>
                  <a:lnTo>
                    <a:pt x="114503" y="31153"/>
                  </a:lnTo>
                  <a:lnTo>
                    <a:pt x="115671" y="31153"/>
                  </a:lnTo>
                  <a:lnTo>
                    <a:pt x="115671" y="29883"/>
                  </a:lnTo>
                  <a:close/>
                </a:path>
                <a:path w="152400" h="332739">
                  <a:moveTo>
                    <a:pt x="119760" y="29883"/>
                  </a:moveTo>
                  <a:lnTo>
                    <a:pt x="118986" y="29883"/>
                  </a:lnTo>
                  <a:lnTo>
                    <a:pt x="118986" y="31153"/>
                  </a:lnTo>
                  <a:lnTo>
                    <a:pt x="119760" y="31153"/>
                  </a:lnTo>
                  <a:lnTo>
                    <a:pt x="119760" y="29883"/>
                  </a:lnTo>
                  <a:close/>
                </a:path>
                <a:path w="152400" h="332739">
                  <a:moveTo>
                    <a:pt x="101066" y="28613"/>
                  </a:moveTo>
                  <a:lnTo>
                    <a:pt x="100672" y="28613"/>
                  </a:lnTo>
                  <a:lnTo>
                    <a:pt x="100672" y="29883"/>
                  </a:lnTo>
                  <a:lnTo>
                    <a:pt x="101460" y="29883"/>
                  </a:lnTo>
                  <a:lnTo>
                    <a:pt x="101066" y="28613"/>
                  </a:lnTo>
                  <a:close/>
                </a:path>
                <a:path w="152400" h="332739">
                  <a:moveTo>
                    <a:pt x="101841" y="28613"/>
                  </a:moveTo>
                  <a:lnTo>
                    <a:pt x="101460" y="28613"/>
                  </a:lnTo>
                  <a:lnTo>
                    <a:pt x="101460" y="29883"/>
                  </a:lnTo>
                  <a:lnTo>
                    <a:pt x="101841" y="29883"/>
                  </a:lnTo>
                  <a:lnTo>
                    <a:pt x="101841" y="28613"/>
                  </a:lnTo>
                  <a:close/>
                </a:path>
                <a:path w="152400" h="332739">
                  <a:moveTo>
                    <a:pt x="113728" y="28613"/>
                  </a:moveTo>
                  <a:lnTo>
                    <a:pt x="101841" y="28613"/>
                  </a:lnTo>
                  <a:lnTo>
                    <a:pt x="101841" y="29883"/>
                  </a:lnTo>
                  <a:lnTo>
                    <a:pt x="113728" y="29883"/>
                  </a:lnTo>
                  <a:lnTo>
                    <a:pt x="113728" y="28613"/>
                  </a:lnTo>
                  <a:close/>
                </a:path>
                <a:path w="152400" h="332739">
                  <a:moveTo>
                    <a:pt x="114503" y="27343"/>
                  </a:moveTo>
                  <a:lnTo>
                    <a:pt x="102819" y="27343"/>
                  </a:lnTo>
                  <a:lnTo>
                    <a:pt x="102819" y="28613"/>
                  </a:lnTo>
                  <a:lnTo>
                    <a:pt x="114503" y="28613"/>
                  </a:lnTo>
                  <a:lnTo>
                    <a:pt x="114503" y="27343"/>
                  </a:lnTo>
                  <a:close/>
                </a:path>
                <a:path w="152400" h="332739">
                  <a:moveTo>
                    <a:pt x="115277" y="27343"/>
                  </a:moveTo>
                  <a:lnTo>
                    <a:pt x="114503" y="27343"/>
                  </a:lnTo>
                  <a:lnTo>
                    <a:pt x="114503" y="28613"/>
                  </a:lnTo>
                  <a:lnTo>
                    <a:pt x="115277" y="27343"/>
                  </a:lnTo>
                  <a:close/>
                </a:path>
                <a:path w="152400" h="332739">
                  <a:moveTo>
                    <a:pt x="105536" y="26073"/>
                  </a:moveTo>
                  <a:lnTo>
                    <a:pt x="105155" y="26073"/>
                  </a:lnTo>
                  <a:lnTo>
                    <a:pt x="105155" y="27343"/>
                  </a:lnTo>
                  <a:lnTo>
                    <a:pt x="105536" y="27343"/>
                  </a:lnTo>
                  <a:lnTo>
                    <a:pt x="105536" y="26073"/>
                  </a:lnTo>
                  <a:close/>
                </a:path>
                <a:path w="152400" h="332739">
                  <a:moveTo>
                    <a:pt x="112560" y="26073"/>
                  </a:moveTo>
                  <a:lnTo>
                    <a:pt x="106324" y="26073"/>
                  </a:lnTo>
                  <a:lnTo>
                    <a:pt x="106324" y="27343"/>
                  </a:lnTo>
                  <a:lnTo>
                    <a:pt x="112560" y="27343"/>
                  </a:lnTo>
                  <a:lnTo>
                    <a:pt x="112560" y="26073"/>
                  </a:lnTo>
                  <a:close/>
                </a:path>
                <a:path w="152400" h="332739">
                  <a:moveTo>
                    <a:pt x="112941" y="26073"/>
                  </a:moveTo>
                  <a:lnTo>
                    <a:pt x="112941" y="27343"/>
                  </a:lnTo>
                  <a:lnTo>
                    <a:pt x="113137" y="26708"/>
                  </a:lnTo>
                  <a:lnTo>
                    <a:pt x="112941" y="26073"/>
                  </a:lnTo>
                  <a:close/>
                </a:path>
                <a:path w="152400" h="332739">
                  <a:moveTo>
                    <a:pt x="113334" y="26073"/>
                  </a:moveTo>
                  <a:lnTo>
                    <a:pt x="113137" y="26708"/>
                  </a:lnTo>
                  <a:lnTo>
                    <a:pt x="113334" y="27343"/>
                  </a:lnTo>
                  <a:lnTo>
                    <a:pt x="113334" y="26073"/>
                  </a:lnTo>
                  <a:close/>
                </a:path>
                <a:path w="152400" h="332739">
                  <a:moveTo>
                    <a:pt x="115277" y="26073"/>
                  </a:moveTo>
                  <a:lnTo>
                    <a:pt x="113334" y="26073"/>
                  </a:lnTo>
                  <a:lnTo>
                    <a:pt x="113334" y="27343"/>
                  </a:lnTo>
                  <a:lnTo>
                    <a:pt x="115671" y="27343"/>
                  </a:lnTo>
                  <a:lnTo>
                    <a:pt x="115277" y="26073"/>
                  </a:lnTo>
                  <a:close/>
                </a:path>
                <a:path w="152400" h="332739">
                  <a:moveTo>
                    <a:pt x="108851" y="24803"/>
                  </a:moveTo>
                  <a:lnTo>
                    <a:pt x="108470" y="26073"/>
                  </a:lnTo>
                  <a:lnTo>
                    <a:pt x="108851" y="26073"/>
                  </a:lnTo>
                  <a:lnTo>
                    <a:pt x="108851" y="24803"/>
                  </a:lnTo>
                  <a:close/>
                </a:path>
                <a:path w="152400" h="332739">
                  <a:moveTo>
                    <a:pt x="83731" y="17526"/>
                  </a:moveTo>
                  <a:lnTo>
                    <a:pt x="83146" y="17526"/>
                  </a:lnTo>
                  <a:lnTo>
                    <a:pt x="83731" y="17653"/>
                  </a:lnTo>
                  <a:close/>
                </a:path>
                <a:path w="152400" h="332739">
                  <a:moveTo>
                    <a:pt x="84899" y="17526"/>
                  </a:moveTo>
                  <a:lnTo>
                    <a:pt x="84124" y="17526"/>
                  </a:lnTo>
                  <a:lnTo>
                    <a:pt x="85293" y="17653"/>
                  </a:lnTo>
                  <a:lnTo>
                    <a:pt x="84899" y="17526"/>
                  </a:lnTo>
                  <a:close/>
                </a:path>
                <a:path w="152400" h="332739">
                  <a:moveTo>
                    <a:pt x="86855" y="17526"/>
                  </a:moveTo>
                  <a:lnTo>
                    <a:pt x="85293" y="17526"/>
                  </a:lnTo>
                  <a:lnTo>
                    <a:pt x="86855" y="17653"/>
                  </a:lnTo>
                  <a:close/>
                </a:path>
                <a:path w="152400" h="332739">
                  <a:moveTo>
                    <a:pt x="87629" y="17526"/>
                  </a:moveTo>
                  <a:lnTo>
                    <a:pt x="86855" y="17526"/>
                  </a:lnTo>
                  <a:lnTo>
                    <a:pt x="87629" y="17653"/>
                  </a:lnTo>
                  <a:close/>
                </a:path>
                <a:path w="152400" h="332739">
                  <a:moveTo>
                    <a:pt x="81978" y="17145"/>
                  </a:moveTo>
                  <a:lnTo>
                    <a:pt x="81978" y="17526"/>
                  </a:lnTo>
                  <a:lnTo>
                    <a:pt x="82372" y="17526"/>
                  </a:lnTo>
                  <a:lnTo>
                    <a:pt x="81978" y="17145"/>
                  </a:lnTo>
                  <a:close/>
                </a:path>
                <a:path w="152400" h="332739">
                  <a:moveTo>
                    <a:pt x="90157" y="17145"/>
                  </a:moveTo>
                  <a:lnTo>
                    <a:pt x="82372" y="17145"/>
                  </a:lnTo>
                  <a:lnTo>
                    <a:pt x="82372" y="17526"/>
                  </a:lnTo>
                  <a:lnTo>
                    <a:pt x="90157" y="17526"/>
                  </a:lnTo>
                  <a:lnTo>
                    <a:pt x="90157" y="17145"/>
                  </a:lnTo>
                  <a:close/>
                </a:path>
                <a:path w="152400" h="332739">
                  <a:moveTo>
                    <a:pt x="90944" y="16764"/>
                  </a:moveTo>
                  <a:lnTo>
                    <a:pt x="81203" y="16764"/>
                  </a:lnTo>
                  <a:lnTo>
                    <a:pt x="81203" y="17145"/>
                  </a:lnTo>
                  <a:lnTo>
                    <a:pt x="90944" y="17145"/>
                  </a:lnTo>
                  <a:lnTo>
                    <a:pt x="90944" y="16764"/>
                  </a:lnTo>
                  <a:close/>
                </a:path>
                <a:path w="152400" h="332739">
                  <a:moveTo>
                    <a:pt x="92113" y="16383"/>
                  </a:moveTo>
                  <a:lnTo>
                    <a:pt x="80810" y="16383"/>
                  </a:lnTo>
                  <a:lnTo>
                    <a:pt x="80810" y="16764"/>
                  </a:lnTo>
                  <a:lnTo>
                    <a:pt x="91719" y="16764"/>
                  </a:lnTo>
                  <a:lnTo>
                    <a:pt x="92113" y="16383"/>
                  </a:lnTo>
                  <a:close/>
                </a:path>
                <a:path w="152400" h="332739">
                  <a:moveTo>
                    <a:pt x="73990" y="16002"/>
                  </a:moveTo>
                  <a:lnTo>
                    <a:pt x="73799" y="16002"/>
                  </a:lnTo>
                  <a:lnTo>
                    <a:pt x="73799" y="16383"/>
                  </a:lnTo>
                  <a:lnTo>
                    <a:pt x="73990" y="16383"/>
                  </a:lnTo>
                  <a:lnTo>
                    <a:pt x="73990" y="16002"/>
                  </a:lnTo>
                  <a:close/>
                </a:path>
                <a:path w="152400" h="332739">
                  <a:moveTo>
                    <a:pt x="76339" y="16002"/>
                  </a:moveTo>
                  <a:lnTo>
                    <a:pt x="75945" y="16383"/>
                  </a:lnTo>
                  <a:lnTo>
                    <a:pt x="76339" y="16383"/>
                  </a:lnTo>
                  <a:lnTo>
                    <a:pt x="76339" y="16002"/>
                  </a:lnTo>
                  <a:close/>
                </a:path>
                <a:path w="152400" h="332739">
                  <a:moveTo>
                    <a:pt x="72631" y="14859"/>
                  </a:moveTo>
                  <a:lnTo>
                    <a:pt x="72250" y="15240"/>
                  </a:lnTo>
                  <a:lnTo>
                    <a:pt x="72250" y="15621"/>
                  </a:lnTo>
                  <a:lnTo>
                    <a:pt x="75945" y="15621"/>
                  </a:lnTo>
                  <a:lnTo>
                    <a:pt x="75945" y="16002"/>
                  </a:lnTo>
                  <a:lnTo>
                    <a:pt x="76339" y="16002"/>
                  </a:lnTo>
                  <a:lnTo>
                    <a:pt x="76339" y="16383"/>
                  </a:lnTo>
                  <a:lnTo>
                    <a:pt x="91719" y="16383"/>
                  </a:lnTo>
                  <a:lnTo>
                    <a:pt x="91719" y="15240"/>
                  </a:lnTo>
                  <a:lnTo>
                    <a:pt x="72631" y="15240"/>
                  </a:lnTo>
                  <a:lnTo>
                    <a:pt x="72631" y="14859"/>
                  </a:lnTo>
                  <a:close/>
                </a:path>
                <a:path w="152400" h="332739">
                  <a:moveTo>
                    <a:pt x="74777" y="15621"/>
                  </a:moveTo>
                  <a:lnTo>
                    <a:pt x="72631" y="15621"/>
                  </a:lnTo>
                  <a:lnTo>
                    <a:pt x="73024" y="16002"/>
                  </a:lnTo>
                  <a:lnTo>
                    <a:pt x="74777" y="16002"/>
                  </a:lnTo>
                  <a:lnTo>
                    <a:pt x="74777" y="15621"/>
                  </a:lnTo>
                  <a:close/>
                </a:path>
                <a:path w="152400" h="332739">
                  <a:moveTo>
                    <a:pt x="89382" y="14097"/>
                  </a:moveTo>
                  <a:lnTo>
                    <a:pt x="71462" y="14097"/>
                  </a:lnTo>
                  <a:lnTo>
                    <a:pt x="71462" y="14478"/>
                  </a:lnTo>
                  <a:lnTo>
                    <a:pt x="72250" y="14859"/>
                  </a:lnTo>
                  <a:lnTo>
                    <a:pt x="72631" y="14859"/>
                  </a:lnTo>
                  <a:lnTo>
                    <a:pt x="72631" y="15240"/>
                  </a:lnTo>
                  <a:lnTo>
                    <a:pt x="90550" y="15240"/>
                  </a:lnTo>
                  <a:lnTo>
                    <a:pt x="90157" y="14859"/>
                  </a:lnTo>
                  <a:lnTo>
                    <a:pt x="90157" y="14478"/>
                  </a:lnTo>
                  <a:lnTo>
                    <a:pt x="89382" y="14478"/>
                  </a:lnTo>
                  <a:lnTo>
                    <a:pt x="89382" y="14097"/>
                  </a:lnTo>
                  <a:close/>
                </a:path>
                <a:path w="152400" h="332739">
                  <a:moveTo>
                    <a:pt x="90944" y="12319"/>
                  </a:moveTo>
                  <a:lnTo>
                    <a:pt x="69519" y="12319"/>
                  </a:lnTo>
                  <a:lnTo>
                    <a:pt x="69913" y="12700"/>
                  </a:lnTo>
                  <a:lnTo>
                    <a:pt x="71081" y="12700"/>
                  </a:lnTo>
                  <a:lnTo>
                    <a:pt x="71462" y="12954"/>
                  </a:lnTo>
                  <a:lnTo>
                    <a:pt x="71081" y="12954"/>
                  </a:lnTo>
                  <a:lnTo>
                    <a:pt x="71081" y="14097"/>
                  </a:lnTo>
                  <a:lnTo>
                    <a:pt x="88988" y="14097"/>
                  </a:lnTo>
                  <a:lnTo>
                    <a:pt x="88607" y="13716"/>
                  </a:lnTo>
                  <a:lnTo>
                    <a:pt x="91325" y="13716"/>
                  </a:lnTo>
                  <a:lnTo>
                    <a:pt x="90944" y="13335"/>
                  </a:lnTo>
                  <a:lnTo>
                    <a:pt x="91325" y="13335"/>
                  </a:lnTo>
                  <a:lnTo>
                    <a:pt x="91325" y="12700"/>
                  </a:lnTo>
                  <a:lnTo>
                    <a:pt x="90944" y="12319"/>
                  </a:lnTo>
                  <a:close/>
                </a:path>
                <a:path w="152400" h="332739">
                  <a:moveTo>
                    <a:pt x="90944" y="13716"/>
                  </a:moveTo>
                  <a:lnTo>
                    <a:pt x="89776" y="13716"/>
                  </a:lnTo>
                  <a:lnTo>
                    <a:pt x="90157" y="14097"/>
                  </a:lnTo>
                  <a:lnTo>
                    <a:pt x="90944" y="14097"/>
                  </a:lnTo>
                  <a:lnTo>
                    <a:pt x="90944" y="13716"/>
                  </a:lnTo>
                  <a:close/>
                </a:path>
                <a:path w="152400" h="332739">
                  <a:moveTo>
                    <a:pt x="68541" y="11938"/>
                  </a:moveTo>
                  <a:lnTo>
                    <a:pt x="67373" y="11938"/>
                  </a:lnTo>
                  <a:lnTo>
                    <a:pt x="67373" y="12700"/>
                  </a:lnTo>
                  <a:lnTo>
                    <a:pt x="66598" y="12700"/>
                  </a:lnTo>
                  <a:lnTo>
                    <a:pt x="66992" y="12954"/>
                  </a:lnTo>
                  <a:lnTo>
                    <a:pt x="67373" y="12954"/>
                  </a:lnTo>
                  <a:lnTo>
                    <a:pt x="67767" y="12700"/>
                  </a:lnTo>
                  <a:lnTo>
                    <a:pt x="67767" y="12319"/>
                  </a:lnTo>
                  <a:lnTo>
                    <a:pt x="68541" y="12319"/>
                  </a:lnTo>
                  <a:lnTo>
                    <a:pt x="68541" y="11938"/>
                  </a:lnTo>
                  <a:close/>
                </a:path>
                <a:path w="152400" h="332739">
                  <a:moveTo>
                    <a:pt x="69913" y="12700"/>
                  </a:moveTo>
                  <a:lnTo>
                    <a:pt x="68935" y="12700"/>
                  </a:lnTo>
                  <a:lnTo>
                    <a:pt x="69329" y="12954"/>
                  </a:lnTo>
                  <a:lnTo>
                    <a:pt x="69913" y="12954"/>
                  </a:lnTo>
                  <a:lnTo>
                    <a:pt x="69913" y="12700"/>
                  </a:lnTo>
                  <a:close/>
                </a:path>
                <a:path w="152400" h="332739">
                  <a:moveTo>
                    <a:pt x="66992" y="11938"/>
                  </a:moveTo>
                  <a:lnTo>
                    <a:pt x="66598" y="11938"/>
                  </a:lnTo>
                  <a:lnTo>
                    <a:pt x="66598" y="12319"/>
                  </a:lnTo>
                  <a:lnTo>
                    <a:pt x="66992" y="12319"/>
                  </a:lnTo>
                  <a:lnTo>
                    <a:pt x="66992" y="11938"/>
                  </a:lnTo>
                  <a:close/>
                </a:path>
                <a:path w="152400" h="332739">
                  <a:moveTo>
                    <a:pt x="68935" y="11938"/>
                  </a:moveTo>
                  <a:lnTo>
                    <a:pt x="68541" y="12319"/>
                  </a:lnTo>
                  <a:lnTo>
                    <a:pt x="68935" y="12319"/>
                  </a:lnTo>
                  <a:lnTo>
                    <a:pt x="68935" y="11938"/>
                  </a:lnTo>
                  <a:close/>
                </a:path>
                <a:path w="152400" h="332739">
                  <a:moveTo>
                    <a:pt x="91325" y="11938"/>
                  </a:moveTo>
                  <a:lnTo>
                    <a:pt x="68935" y="11938"/>
                  </a:lnTo>
                  <a:lnTo>
                    <a:pt x="68935" y="12319"/>
                  </a:lnTo>
                  <a:lnTo>
                    <a:pt x="91325" y="12319"/>
                  </a:lnTo>
                  <a:lnTo>
                    <a:pt x="91325" y="11938"/>
                  </a:lnTo>
                  <a:close/>
                </a:path>
                <a:path w="152400" h="332739">
                  <a:moveTo>
                    <a:pt x="68935" y="11557"/>
                  </a:moveTo>
                  <a:lnTo>
                    <a:pt x="68160" y="11557"/>
                  </a:lnTo>
                  <a:lnTo>
                    <a:pt x="68160" y="11938"/>
                  </a:lnTo>
                  <a:lnTo>
                    <a:pt x="68935" y="11938"/>
                  </a:lnTo>
                  <a:lnTo>
                    <a:pt x="68935" y="11557"/>
                  </a:lnTo>
                  <a:close/>
                </a:path>
                <a:path w="152400" h="332739">
                  <a:moveTo>
                    <a:pt x="91719" y="10795"/>
                  </a:moveTo>
                  <a:lnTo>
                    <a:pt x="69519" y="10795"/>
                  </a:lnTo>
                  <a:lnTo>
                    <a:pt x="69329" y="11176"/>
                  </a:lnTo>
                  <a:lnTo>
                    <a:pt x="68935" y="11557"/>
                  </a:lnTo>
                  <a:lnTo>
                    <a:pt x="69329" y="11557"/>
                  </a:lnTo>
                  <a:lnTo>
                    <a:pt x="69329" y="11938"/>
                  </a:lnTo>
                  <a:lnTo>
                    <a:pt x="90944" y="11938"/>
                  </a:lnTo>
                  <a:lnTo>
                    <a:pt x="90944" y="11557"/>
                  </a:lnTo>
                  <a:lnTo>
                    <a:pt x="91719" y="10795"/>
                  </a:lnTo>
                  <a:close/>
                </a:path>
                <a:path w="152400" h="332739">
                  <a:moveTo>
                    <a:pt x="92113" y="10033"/>
                  </a:moveTo>
                  <a:lnTo>
                    <a:pt x="72631" y="10033"/>
                  </a:lnTo>
                  <a:lnTo>
                    <a:pt x="72250" y="10414"/>
                  </a:lnTo>
                  <a:lnTo>
                    <a:pt x="69913" y="10414"/>
                  </a:lnTo>
                  <a:lnTo>
                    <a:pt x="69913" y="10795"/>
                  </a:lnTo>
                  <a:lnTo>
                    <a:pt x="91325" y="10795"/>
                  </a:lnTo>
                  <a:lnTo>
                    <a:pt x="92113" y="10033"/>
                  </a:lnTo>
                  <a:close/>
                </a:path>
                <a:path w="152400" h="332739">
                  <a:moveTo>
                    <a:pt x="92113" y="9652"/>
                  </a:moveTo>
                  <a:lnTo>
                    <a:pt x="71462" y="9652"/>
                  </a:lnTo>
                  <a:lnTo>
                    <a:pt x="71462" y="10033"/>
                  </a:lnTo>
                  <a:lnTo>
                    <a:pt x="91719" y="10033"/>
                  </a:lnTo>
                  <a:lnTo>
                    <a:pt x="92113" y="9652"/>
                  </a:lnTo>
                  <a:close/>
                </a:path>
                <a:path w="152400" h="332739">
                  <a:moveTo>
                    <a:pt x="71462" y="8890"/>
                  </a:moveTo>
                  <a:lnTo>
                    <a:pt x="71081" y="8890"/>
                  </a:lnTo>
                  <a:lnTo>
                    <a:pt x="71081" y="9652"/>
                  </a:lnTo>
                  <a:lnTo>
                    <a:pt x="84124" y="9652"/>
                  </a:lnTo>
                  <a:lnTo>
                    <a:pt x="84124" y="9271"/>
                  </a:lnTo>
                  <a:lnTo>
                    <a:pt x="71462" y="9271"/>
                  </a:lnTo>
                  <a:lnTo>
                    <a:pt x="71462" y="8890"/>
                  </a:lnTo>
                  <a:close/>
                </a:path>
                <a:path w="152400" h="332739">
                  <a:moveTo>
                    <a:pt x="84518" y="9271"/>
                  </a:moveTo>
                  <a:lnTo>
                    <a:pt x="84124" y="9652"/>
                  </a:lnTo>
                  <a:lnTo>
                    <a:pt x="84518" y="9652"/>
                  </a:lnTo>
                  <a:lnTo>
                    <a:pt x="84518" y="9271"/>
                  </a:lnTo>
                  <a:close/>
                </a:path>
                <a:path w="152400" h="332739">
                  <a:moveTo>
                    <a:pt x="84899" y="9271"/>
                  </a:moveTo>
                  <a:lnTo>
                    <a:pt x="84518" y="9271"/>
                  </a:lnTo>
                  <a:lnTo>
                    <a:pt x="84518" y="9652"/>
                  </a:lnTo>
                  <a:lnTo>
                    <a:pt x="84899" y="9652"/>
                  </a:lnTo>
                  <a:lnTo>
                    <a:pt x="84899" y="9271"/>
                  </a:lnTo>
                  <a:close/>
                </a:path>
                <a:path w="152400" h="332739">
                  <a:moveTo>
                    <a:pt x="91325" y="9271"/>
                  </a:moveTo>
                  <a:lnTo>
                    <a:pt x="86067" y="9271"/>
                  </a:lnTo>
                  <a:lnTo>
                    <a:pt x="86067" y="9652"/>
                  </a:lnTo>
                  <a:lnTo>
                    <a:pt x="91325" y="9652"/>
                  </a:lnTo>
                  <a:lnTo>
                    <a:pt x="91325" y="9271"/>
                  </a:lnTo>
                  <a:close/>
                </a:path>
                <a:path w="152400" h="332739">
                  <a:moveTo>
                    <a:pt x="84124" y="8509"/>
                  </a:moveTo>
                  <a:lnTo>
                    <a:pt x="72631" y="8509"/>
                  </a:lnTo>
                  <a:lnTo>
                    <a:pt x="72631" y="8890"/>
                  </a:lnTo>
                  <a:lnTo>
                    <a:pt x="71856" y="8890"/>
                  </a:lnTo>
                  <a:lnTo>
                    <a:pt x="71856" y="9271"/>
                  </a:lnTo>
                  <a:lnTo>
                    <a:pt x="84124" y="9271"/>
                  </a:lnTo>
                  <a:lnTo>
                    <a:pt x="84124" y="8509"/>
                  </a:lnTo>
                  <a:close/>
                </a:path>
                <a:path w="152400" h="332739">
                  <a:moveTo>
                    <a:pt x="90157" y="8509"/>
                  </a:moveTo>
                  <a:lnTo>
                    <a:pt x="86067" y="8509"/>
                  </a:lnTo>
                  <a:lnTo>
                    <a:pt x="86461" y="8890"/>
                  </a:lnTo>
                  <a:lnTo>
                    <a:pt x="86461" y="9271"/>
                  </a:lnTo>
                  <a:lnTo>
                    <a:pt x="90944" y="9271"/>
                  </a:lnTo>
                  <a:lnTo>
                    <a:pt x="90944" y="8890"/>
                  </a:lnTo>
                  <a:lnTo>
                    <a:pt x="90157" y="8890"/>
                  </a:lnTo>
                  <a:lnTo>
                    <a:pt x="90157" y="8509"/>
                  </a:lnTo>
                  <a:close/>
                </a:path>
                <a:path w="152400" h="332739">
                  <a:moveTo>
                    <a:pt x="69519" y="8509"/>
                  </a:moveTo>
                  <a:lnTo>
                    <a:pt x="68160" y="8509"/>
                  </a:lnTo>
                  <a:lnTo>
                    <a:pt x="68541" y="8890"/>
                  </a:lnTo>
                  <a:lnTo>
                    <a:pt x="69519" y="8890"/>
                  </a:lnTo>
                  <a:lnTo>
                    <a:pt x="69519" y="8509"/>
                  </a:lnTo>
                  <a:close/>
                </a:path>
                <a:path w="152400" h="332739">
                  <a:moveTo>
                    <a:pt x="71462" y="8128"/>
                  </a:moveTo>
                  <a:lnTo>
                    <a:pt x="66992" y="8128"/>
                  </a:lnTo>
                  <a:lnTo>
                    <a:pt x="67767" y="8509"/>
                  </a:lnTo>
                  <a:lnTo>
                    <a:pt x="70688" y="8509"/>
                  </a:lnTo>
                  <a:lnTo>
                    <a:pt x="71462" y="8128"/>
                  </a:lnTo>
                  <a:close/>
                </a:path>
                <a:path w="152400" h="332739">
                  <a:moveTo>
                    <a:pt x="73799" y="8128"/>
                  </a:moveTo>
                  <a:lnTo>
                    <a:pt x="73418" y="8128"/>
                  </a:lnTo>
                  <a:lnTo>
                    <a:pt x="73418" y="8509"/>
                  </a:lnTo>
                  <a:lnTo>
                    <a:pt x="73799" y="8509"/>
                  </a:lnTo>
                  <a:lnTo>
                    <a:pt x="73799" y="8128"/>
                  </a:lnTo>
                  <a:close/>
                </a:path>
                <a:path w="152400" h="332739">
                  <a:moveTo>
                    <a:pt x="84518" y="8128"/>
                  </a:moveTo>
                  <a:lnTo>
                    <a:pt x="74777" y="8128"/>
                  </a:lnTo>
                  <a:lnTo>
                    <a:pt x="74777" y="8509"/>
                  </a:lnTo>
                  <a:lnTo>
                    <a:pt x="84518" y="8509"/>
                  </a:lnTo>
                  <a:lnTo>
                    <a:pt x="84518" y="8128"/>
                  </a:lnTo>
                  <a:close/>
                </a:path>
                <a:path w="152400" h="332739">
                  <a:moveTo>
                    <a:pt x="87236" y="8128"/>
                  </a:moveTo>
                  <a:lnTo>
                    <a:pt x="86461" y="8128"/>
                  </a:lnTo>
                  <a:lnTo>
                    <a:pt x="86461" y="8509"/>
                  </a:lnTo>
                  <a:lnTo>
                    <a:pt x="87236" y="8509"/>
                  </a:lnTo>
                  <a:lnTo>
                    <a:pt x="87236" y="8128"/>
                  </a:lnTo>
                  <a:close/>
                </a:path>
                <a:path w="152400" h="332739">
                  <a:moveTo>
                    <a:pt x="88010" y="8128"/>
                  </a:moveTo>
                  <a:lnTo>
                    <a:pt x="87629" y="8128"/>
                  </a:lnTo>
                  <a:lnTo>
                    <a:pt x="88010" y="8509"/>
                  </a:lnTo>
                  <a:lnTo>
                    <a:pt x="88010" y="8128"/>
                  </a:lnTo>
                  <a:close/>
                </a:path>
                <a:path w="152400" h="332739">
                  <a:moveTo>
                    <a:pt x="88988" y="8128"/>
                  </a:moveTo>
                  <a:lnTo>
                    <a:pt x="88404" y="8128"/>
                  </a:lnTo>
                  <a:lnTo>
                    <a:pt x="88010" y="8509"/>
                  </a:lnTo>
                  <a:lnTo>
                    <a:pt x="88988" y="8509"/>
                  </a:lnTo>
                  <a:lnTo>
                    <a:pt x="88988" y="8128"/>
                  </a:lnTo>
                  <a:close/>
                </a:path>
                <a:path w="152400" h="332739">
                  <a:moveTo>
                    <a:pt x="75158" y="7493"/>
                  </a:moveTo>
                  <a:lnTo>
                    <a:pt x="66205" y="7493"/>
                  </a:lnTo>
                  <a:lnTo>
                    <a:pt x="66205" y="7874"/>
                  </a:lnTo>
                  <a:lnTo>
                    <a:pt x="66598" y="8128"/>
                  </a:lnTo>
                  <a:lnTo>
                    <a:pt x="72250" y="8128"/>
                  </a:lnTo>
                  <a:lnTo>
                    <a:pt x="72250" y="7874"/>
                  </a:lnTo>
                  <a:lnTo>
                    <a:pt x="74777" y="7874"/>
                  </a:lnTo>
                  <a:lnTo>
                    <a:pt x="75158" y="7493"/>
                  </a:lnTo>
                  <a:close/>
                </a:path>
                <a:path w="152400" h="332739">
                  <a:moveTo>
                    <a:pt x="73024" y="7874"/>
                  </a:moveTo>
                  <a:lnTo>
                    <a:pt x="72250" y="7874"/>
                  </a:lnTo>
                  <a:lnTo>
                    <a:pt x="72250" y="8128"/>
                  </a:lnTo>
                  <a:lnTo>
                    <a:pt x="73024" y="8128"/>
                  </a:lnTo>
                  <a:lnTo>
                    <a:pt x="73024" y="7874"/>
                  </a:lnTo>
                  <a:close/>
                </a:path>
                <a:path w="152400" h="332739">
                  <a:moveTo>
                    <a:pt x="80035" y="7874"/>
                  </a:moveTo>
                  <a:lnTo>
                    <a:pt x="79641" y="7874"/>
                  </a:lnTo>
                  <a:lnTo>
                    <a:pt x="79641" y="8128"/>
                  </a:lnTo>
                  <a:lnTo>
                    <a:pt x="80035" y="8128"/>
                  </a:lnTo>
                  <a:lnTo>
                    <a:pt x="80035" y="7874"/>
                  </a:lnTo>
                  <a:close/>
                </a:path>
                <a:path w="152400" h="332739">
                  <a:moveTo>
                    <a:pt x="84124" y="7874"/>
                  </a:moveTo>
                  <a:lnTo>
                    <a:pt x="80416" y="7874"/>
                  </a:lnTo>
                  <a:lnTo>
                    <a:pt x="80416" y="8128"/>
                  </a:lnTo>
                  <a:lnTo>
                    <a:pt x="84124" y="8128"/>
                  </a:lnTo>
                  <a:lnTo>
                    <a:pt x="84124" y="7874"/>
                  </a:lnTo>
                  <a:close/>
                </a:path>
                <a:path w="152400" h="332739">
                  <a:moveTo>
                    <a:pt x="65430" y="7493"/>
                  </a:moveTo>
                  <a:lnTo>
                    <a:pt x="63677" y="7493"/>
                  </a:lnTo>
                  <a:lnTo>
                    <a:pt x="63677" y="7874"/>
                  </a:lnTo>
                  <a:lnTo>
                    <a:pt x="65824" y="7874"/>
                  </a:lnTo>
                  <a:lnTo>
                    <a:pt x="65430" y="7493"/>
                  </a:lnTo>
                  <a:close/>
                </a:path>
                <a:path w="152400" h="332739">
                  <a:moveTo>
                    <a:pt x="83146" y="7493"/>
                  </a:moveTo>
                  <a:lnTo>
                    <a:pt x="81203" y="7493"/>
                  </a:lnTo>
                  <a:lnTo>
                    <a:pt x="81203" y="7874"/>
                  </a:lnTo>
                  <a:lnTo>
                    <a:pt x="83146" y="7874"/>
                  </a:lnTo>
                  <a:lnTo>
                    <a:pt x="83146" y="7493"/>
                  </a:lnTo>
                  <a:close/>
                </a:path>
                <a:path w="152400" h="332739">
                  <a:moveTo>
                    <a:pt x="80035" y="7112"/>
                  </a:moveTo>
                  <a:lnTo>
                    <a:pt x="64452" y="7112"/>
                  </a:lnTo>
                  <a:lnTo>
                    <a:pt x="64452" y="7493"/>
                  </a:lnTo>
                  <a:lnTo>
                    <a:pt x="79247" y="7493"/>
                  </a:lnTo>
                  <a:lnTo>
                    <a:pt x="80035" y="7112"/>
                  </a:lnTo>
                  <a:close/>
                </a:path>
                <a:path w="152400" h="332739">
                  <a:moveTo>
                    <a:pt x="80810" y="7112"/>
                  </a:moveTo>
                  <a:lnTo>
                    <a:pt x="80416" y="7112"/>
                  </a:lnTo>
                  <a:lnTo>
                    <a:pt x="80416" y="7493"/>
                  </a:lnTo>
                  <a:lnTo>
                    <a:pt x="80810" y="7112"/>
                  </a:lnTo>
                  <a:close/>
                </a:path>
                <a:path w="152400" h="332739">
                  <a:moveTo>
                    <a:pt x="66598" y="6731"/>
                  </a:moveTo>
                  <a:lnTo>
                    <a:pt x="63284" y="6731"/>
                  </a:lnTo>
                  <a:lnTo>
                    <a:pt x="63284" y="7112"/>
                  </a:lnTo>
                  <a:lnTo>
                    <a:pt x="66992" y="7112"/>
                  </a:lnTo>
                  <a:lnTo>
                    <a:pt x="66598" y="6731"/>
                  </a:lnTo>
                  <a:close/>
                </a:path>
                <a:path w="152400" h="332739">
                  <a:moveTo>
                    <a:pt x="81978" y="6731"/>
                  </a:moveTo>
                  <a:lnTo>
                    <a:pt x="67373" y="6731"/>
                  </a:lnTo>
                  <a:lnTo>
                    <a:pt x="67767" y="7112"/>
                  </a:lnTo>
                  <a:lnTo>
                    <a:pt x="81978" y="7112"/>
                  </a:lnTo>
                  <a:lnTo>
                    <a:pt x="81978" y="6731"/>
                  </a:lnTo>
                  <a:close/>
                </a:path>
                <a:path w="152400" h="332739">
                  <a:moveTo>
                    <a:pt x="82372" y="6350"/>
                  </a:moveTo>
                  <a:lnTo>
                    <a:pt x="61340" y="6350"/>
                  </a:lnTo>
                  <a:lnTo>
                    <a:pt x="60947" y="6731"/>
                  </a:lnTo>
                  <a:lnTo>
                    <a:pt x="82372" y="6731"/>
                  </a:lnTo>
                  <a:lnTo>
                    <a:pt x="82372" y="6350"/>
                  </a:lnTo>
                  <a:close/>
                </a:path>
                <a:path w="152400" h="332739">
                  <a:moveTo>
                    <a:pt x="62903" y="5969"/>
                  </a:moveTo>
                  <a:lnTo>
                    <a:pt x="62509" y="5969"/>
                  </a:lnTo>
                  <a:lnTo>
                    <a:pt x="62509" y="6350"/>
                  </a:lnTo>
                  <a:lnTo>
                    <a:pt x="62903" y="5969"/>
                  </a:lnTo>
                  <a:close/>
                </a:path>
                <a:path w="152400" h="332739">
                  <a:moveTo>
                    <a:pt x="81584" y="5588"/>
                  </a:moveTo>
                  <a:lnTo>
                    <a:pt x="62509" y="5588"/>
                  </a:lnTo>
                  <a:lnTo>
                    <a:pt x="63284" y="6350"/>
                  </a:lnTo>
                  <a:lnTo>
                    <a:pt x="63677" y="6350"/>
                  </a:lnTo>
                  <a:lnTo>
                    <a:pt x="63284" y="5969"/>
                  </a:lnTo>
                  <a:lnTo>
                    <a:pt x="81584" y="5969"/>
                  </a:lnTo>
                  <a:lnTo>
                    <a:pt x="81584" y="5588"/>
                  </a:lnTo>
                  <a:close/>
                </a:path>
                <a:path w="152400" h="332739">
                  <a:moveTo>
                    <a:pt x="64071" y="5969"/>
                  </a:moveTo>
                  <a:lnTo>
                    <a:pt x="64071" y="6350"/>
                  </a:lnTo>
                  <a:lnTo>
                    <a:pt x="64452" y="6350"/>
                  </a:lnTo>
                  <a:lnTo>
                    <a:pt x="64071" y="5969"/>
                  </a:lnTo>
                  <a:close/>
                </a:path>
                <a:path w="152400" h="332739">
                  <a:moveTo>
                    <a:pt x="81584" y="5969"/>
                  </a:moveTo>
                  <a:lnTo>
                    <a:pt x="64452" y="5969"/>
                  </a:lnTo>
                  <a:lnTo>
                    <a:pt x="65036" y="6350"/>
                  </a:lnTo>
                  <a:lnTo>
                    <a:pt x="81584" y="6350"/>
                  </a:lnTo>
                  <a:lnTo>
                    <a:pt x="81584" y="5969"/>
                  </a:lnTo>
                  <a:close/>
                </a:path>
                <a:path w="152400" h="332739">
                  <a:moveTo>
                    <a:pt x="81584" y="4445"/>
                  </a:moveTo>
                  <a:lnTo>
                    <a:pt x="65824" y="4445"/>
                  </a:lnTo>
                  <a:lnTo>
                    <a:pt x="65824" y="5588"/>
                  </a:lnTo>
                  <a:lnTo>
                    <a:pt x="81203" y="5588"/>
                  </a:lnTo>
                  <a:lnTo>
                    <a:pt x="81584" y="5207"/>
                  </a:lnTo>
                  <a:lnTo>
                    <a:pt x="81203" y="5207"/>
                  </a:lnTo>
                  <a:lnTo>
                    <a:pt x="81203" y="4826"/>
                  </a:lnTo>
                  <a:lnTo>
                    <a:pt x="81584" y="4445"/>
                  </a:lnTo>
                  <a:close/>
                </a:path>
                <a:path w="152400" h="332739">
                  <a:moveTo>
                    <a:pt x="81203" y="4064"/>
                  </a:moveTo>
                  <a:lnTo>
                    <a:pt x="66205" y="4064"/>
                  </a:lnTo>
                  <a:lnTo>
                    <a:pt x="66205" y="4445"/>
                  </a:lnTo>
                  <a:lnTo>
                    <a:pt x="81203" y="4445"/>
                  </a:lnTo>
                  <a:lnTo>
                    <a:pt x="81203" y="4064"/>
                  </a:lnTo>
                  <a:close/>
                </a:path>
                <a:path w="152400" h="332739">
                  <a:moveTo>
                    <a:pt x="81978" y="4064"/>
                  </a:moveTo>
                  <a:lnTo>
                    <a:pt x="81203" y="4064"/>
                  </a:lnTo>
                  <a:lnTo>
                    <a:pt x="81203" y="4445"/>
                  </a:lnTo>
                  <a:lnTo>
                    <a:pt x="81978" y="4445"/>
                  </a:lnTo>
                  <a:lnTo>
                    <a:pt x="81978" y="4064"/>
                  </a:lnTo>
                  <a:close/>
                </a:path>
                <a:path w="152400" h="332739">
                  <a:moveTo>
                    <a:pt x="82753" y="4064"/>
                  </a:moveTo>
                  <a:lnTo>
                    <a:pt x="81978" y="4064"/>
                  </a:lnTo>
                  <a:lnTo>
                    <a:pt x="81978" y="4445"/>
                  </a:lnTo>
                  <a:lnTo>
                    <a:pt x="82753" y="4445"/>
                  </a:lnTo>
                  <a:lnTo>
                    <a:pt x="82753" y="4064"/>
                  </a:lnTo>
                  <a:close/>
                </a:path>
                <a:path w="152400" h="332739">
                  <a:moveTo>
                    <a:pt x="84124" y="3683"/>
                  </a:moveTo>
                  <a:lnTo>
                    <a:pt x="67373" y="3683"/>
                  </a:lnTo>
                  <a:lnTo>
                    <a:pt x="66992" y="4064"/>
                  </a:lnTo>
                  <a:lnTo>
                    <a:pt x="84124" y="4064"/>
                  </a:lnTo>
                  <a:lnTo>
                    <a:pt x="84124" y="3683"/>
                  </a:lnTo>
                  <a:close/>
                </a:path>
                <a:path w="152400" h="332739">
                  <a:moveTo>
                    <a:pt x="67373" y="3302"/>
                  </a:moveTo>
                  <a:lnTo>
                    <a:pt x="65036" y="3302"/>
                  </a:lnTo>
                  <a:lnTo>
                    <a:pt x="64655" y="3683"/>
                  </a:lnTo>
                  <a:lnTo>
                    <a:pt x="66992" y="3683"/>
                  </a:lnTo>
                  <a:lnTo>
                    <a:pt x="67373" y="3302"/>
                  </a:lnTo>
                  <a:close/>
                </a:path>
                <a:path w="152400" h="332739">
                  <a:moveTo>
                    <a:pt x="83731" y="3302"/>
                  </a:moveTo>
                  <a:lnTo>
                    <a:pt x="67767" y="3302"/>
                  </a:lnTo>
                  <a:lnTo>
                    <a:pt x="67767" y="3683"/>
                  </a:lnTo>
                  <a:lnTo>
                    <a:pt x="83731" y="3683"/>
                  </a:lnTo>
                  <a:lnTo>
                    <a:pt x="83731" y="3302"/>
                  </a:lnTo>
                  <a:close/>
                </a:path>
                <a:path w="152400" h="332739">
                  <a:moveTo>
                    <a:pt x="82753" y="3048"/>
                  </a:moveTo>
                  <a:lnTo>
                    <a:pt x="65824" y="3048"/>
                  </a:lnTo>
                  <a:lnTo>
                    <a:pt x="65824" y="3302"/>
                  </a:lnTo>
                  <a:lnTo>
                    <a:pt x="82753" y="3302"/>
                  </a:lnTo>
                  <a:lnTo>
                    <a:pt x="82753" y="3048"/>
                  </a:lnTo>
                  <a:close/>
                </a:path>
                <a:path w="152400" h="332739">
                  <a:moveTo>
                    <a:pt x="83146" y="3048"/>
                  </a:moveTo>
                  <a:lnTo>
                    <a:pt x="82753" y="3048"/>
                  </a:lnTo>
                  <a:lnTo>
                    <a:pt x="82753" y="3302"/>
                  </a:lnTo>
                  <a:lnTo>
                    <a:pt x="83146" y="3302"/>
                  </a:lnTo>
                  <a:lnTo>
                    <a:pt x="83146" y="3048"/>
                  </a:lnTo>
                  <a:close/>
                </a:path>
                <a:path w="152400" h="332739">
                  <a:moveTo>
                    <a:pt x="81203" y="2667"/>
                  </a:moveTo>
                  <a:lnTo>
                    <a:pt x="66205" y="2667"/>
                  </a:lnTo>
                  <a:lnTo>
                    <a:pt x="66205" y="3048"/>
                  </a:lnTo>
                  <a:lnTo>
                    <a:pt x="81203" y="3048"/>
                  </a:lnTo>
                  <a:lnTo>
                    <a:pt x="81203" y="2667"/>
                  </a:lnTo>
                  <a:close/>
                </a:path>
                <a:path w="152400" h="332739">
                  <a:moveTo>
                    <a:pt x="79641" y="1905"/>
                  </a:moveTo>
                  <a:lnTo>
                    <a:pt x="68160" y="1905"/>
                  </a:lnTo>
                  <a:lnTo>
                    <a:pt x="68160" y="2286"/>
                  </a:lnTo>
                  <a:lnTo>
                    <a:pt x="67373" y="2286"/>
                  </a:lnTo>
                  <a:lnTo>
                    <a:pt x="66992" y="2667"/>
                  </a:lnTo>
                  <a:lnTo>
                    <a:pt x="79641" y="2667"/>
                  </a:lnTo>
                  <a:lnTo>
                    <a:pt x="79641" y="1905"/>
                  </a:lnTo>
                  <a:close/>
                </a:path>
                <a:path w="152400" h="332739">
                  <a:moveTo>
                    <a:pt x="68160" y="1905"/>
                  </a:moveTo>
                  <a:lnTo>
                    <a:pt x="67767" y="1905"/>
                  </a:lnTo>
                  <a:lnTo>
                    <a:pt x="67767" y="2286"/>
                  </a:lnTo>
                  <a:lnTo>
                    <a:pt x="68160" y="1905"/>
                  </a:lnTo>
                  <a:close/>
                </a:path>
                <a:path w="152400" h="332739">
                  <a:moveTo>
                    <a:pt x="78866" y="1524"/>
                  </a:moveTo>
                  <a:lnTo>
                    <a:pt x="71081" y="1524"/>
                  </a:lnTo>
                  <a:lnTo>
                    <a:pt x="70688" y="1905"/>
                  </a:lnTo>
                  <a:lnTo>
                    <a:pt x="78866" y="1905"/>
                  </a:lnTo>
                  <a:lnTo>
                    <a:pt x="78866" y="1524"/>
                  </a:lnTo>
                  <a:close/>
                </a:path>
                <a:path w="152400" h="332739">
                  <a:moveTo>
                    <a:pt x="78282" y="1143"/>
                  </a:moveTo>
                  <a:lnTo>
                    <a:pt x="73024" y="1143"/>
                  </a:lnTo>
                  <a:lnTo>
                    <a:pt x="73024" y="1524"/>
                  </a:lnTo>
                  <a:lnTo>
                    <a:pt x="78676" y="1524"/>
                  </a:lnTo>
                  <a:lnTo>
                    <a:pt x="78282" y="1143"/>
                  </a:lnTo>
                  <a:close/>
                </a:path>
                <a:path w="152400" h="332739">
                  <a:moveTo>
                    <a:pt x="77114" y="381"/>
                  </a:moveTo>
                  <a:lnTo>
                    <a:pt x="73990" y="381"/>
                  </a:lnTo>
                  <a:lnTo>
                    <a:pt x="73990" y="762"/>
                  </a:lnTo>
                  <a:lnTo>
                    <a:pt x="73799" y="1143"/>
                  </a:lnTo>
                  <a:lnTo>
                    <a:pt x="77889" y="1143"/>
                  </a:lnTo>
                  <a:lnTo>
                    <a:pt x="77889" y="762"/>
                  </a:lnTo>
                  <a:lnTo>
                    <a:pt x="77114" y="762"/>
                  </a:lnTo>
                  <a:lnTo>
                    <a:pt x="77114" y="381"/>
                  </a:lnTo>
                  <a:close/>
                </a:path>
                <a:path w="152400" h="332739">
                  <a:moveTo>
                    <a:pt x="76339" y="0"/>
                  </a:moveTo>
                  <a:lnTo>
                    <a:pt x="75158" y="0"/>
                  </a:lnTo>
                  <a:lnTo>
                    <a:pt x="74777" y="381"/>
                  </a:lnTo>
                  <a:lnTo>
                    <a:pt x="76339" y="381"/>
                  </a:lnTo>
                  <a:lnTo>
                    <a:pt x="76339" y="0"/>
                  </a:lnTo>
                  <a:close/>
                </a:path>
              </a:pathLst>
            </a:custGeom>
            <a:solidFill>
              <a:srgbClr val="2E5F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4364981" y="19790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4369464" y="1916861"/>
              <a:ext cx="31750" cy="92075"/>
            </a:xfrm>
            <a:custGeom>
              <a:avLst/>
              <a:gdLst/>
              <a:ahLst/>
              <a:cxnLst/>
              <a:rect l="l" t="t" r="r" b="b"/>
              <a:pathLst>
                <a:path w="31750" h="92075">
                  <a:moveTo>
                    <a:pt x="15773" y="0"/>
                  </a:moveTo>
                  <a:lnTo>
                    <a:pt x="15773" y="380"/>
                  </a:lnTo>
                  <a:lnTo>
                    <a:pt x="16154" y="380"/>
                  </a:lnTo>
                  <a:lnTo>
                    <a:pt x="16548" y="380"/>
                  </a:lnTo>
                  <a:lnTo>
                    <a:pt x="16548" y="761"/>
                  </a:lnTo>
                  <a:lnTo>
                    <a:pt x="16154" y="761"/>
                  </a:lnTo>
                  <a:lnTo>
                    <a:pt x="16548" y="761"/>
                  </a:lnTo>
                  <a:lnTo>
                    <a:pt x="16154" y="761"/>
                  </a:lnTo>
                  <a:lnTo>
                    <a:pt x="16548" y="761"/>
                  </a:lnTo>
                  <a:lnTo>
                    <a:pt x="16941" y="761"/>
                  </a:lnTo>
                  <a:lnTo>
                    <a:pt x="16548" y="761"/>
                  </a:lnTo>
                  <a:lnTo>
                    <a:pt x="16941" y="761"/>
                  </a:lnTo>
                  <a:lnTo>
                    <a:pt x="17322" y="761"/>
                  </a:lnTo>
                  <a:lnTo>
                    <a:pt x="16941" y="761"/>
                  </a:lnTo>
                  <a:lnTo>
                    <a:pt x="17322" y="761"/>
                  </a:lnTo>
                  <a:lnTo>
                    <a:pt x="17322" y="1155"/>
                  </a:lnTo>
                  <a:lnTo>
                    <a:pt x="17716" y="1155"/>
                  </a:lnTo>
                  <a:lnTo>
                    <a:pt x="18110" y="1536"/>
                  </a:lnTo>
                  <a:lnTo>
                    <a:pt x="18300" y="1536"/>
                  </a:lnTo>
                  <a:lnTo>
                    <a:pt x="18300" y="1917"/>
                  </a:lnTo>
                  <a:lnTo>
                    <a:pt x="18681" y="1917"/>
                  </a:lnTo>
                  <a:lnTo>
                    <a:pt x="19075" y="1917"/>
                  </a:lnTo>
                  <a:lnTo>
                    <a:pt x="19075" y="2311"/>
                  </a:lnTo>
                  <a:lnTo>
                    <a:pt x="19075" y="2692"/>
                  </a:lnTo>
                  <a:lnTo>
                    <a:pt x="19469" y="2692"/>
                  </a:lnTo>
                  <a:lnTo>
                    <a:pt x="19850" y="2692"/>
                  </a:lnTo>
                  <a:lnTo>
                    <a:pt x="20243" y="2692"/>
                  </a:lnTo>
                  <a:lnTo>
                    <a:pt x="20637" y="2692"/>
                  </a:lnTo>
                  <a:lnTo>
                    <a:pt x="20243" y="2692"/>
                  </a:lnTo>
                  <a:lnTo>
                    <a:pt x="20637" y="2692"/>
                  </a:lnTo>
                  <a:lnTo>
                    <a:pt x="20637" y="3073"/>
                  </a:lnTo>
                  <a:lnTo>
                    <a:pt x="21805" y="3073"/>
                  </a:lnTo>
                  <a:lnTo>
                    <a:pt x="21412" y="3073"/>
                  </a:lnTo>
                  <a:lnTo>
                    <a:pt x="22186" y="3073"/>
                  </a:lnTo>
                  <a:lnTo>
                    <a:pt x="21805" y="3073"/>
                  </a:lnTo>
                  <a:lnTo>
                    <a:pt x="22186" y="3073"/>
                  </a:lnTo>
                  <a:lnTo>
                    <a:pt x="22186" y="3263"/>
                  </a:lnTo>
                  <a:lnTo>
                    <a:pt x="22186" y="3073"/>
                  </a:lnTo>
                  <a:lnTo>
                    <a:pt x="22580" y="3073"/>
                  </a:lnTo>
                  <a:lnTo>
                    <a:pt x="22580" y="3263"/>
                  </a:lnTo>
                  <a:lnTo>
                    <a:pt x="22974" y="3263"/>
                  </a:lnTo>
                  <a:lnTo>
                    <a:pt x="23164" y="3263"/>
                  </a:lnTo>
                  <a:lnTo>
                    <a:pt x="22974" y="3263"/>
                  </a:lnTo>
                  <a:lnTo>
                    <a:pt x="23164" y="3263"/>
                  </a:lnTo>
                  <a:lnTo>
                    <a:pt x="22974" y="3263"/>
                  </a:lnTo>
                  <a:lnTo>
                    <a:pt x="23164" y="3263"/>
                  </a:lnTo>
                  <a:lnTo>
                    <a:pt x="22974" y="3263"/>
                  </a:lnTo>
                  <a:lnTo>
                    <a:pt x="23164" y="3263"/>
                  </a:lnTo>
                  <a:lnTo>
                    <a:pt x="23164" y="3657"/>
                  </a:lnTo>
                  <a:lnTo>
                    <a:pt x="23558" y="3657"/>
                  </a:lnTo>
                  <a:lnTo>
                    <a:pt x="23164" y="3657"/>
                  </a:lnTo>
                  <a:lnTo>
                    <a:pt x="22974" y="3657"/>
                  </a:lnTo>
                  <a:lnTo>
                    <a:pt x="23164" y="3657"/>
                  </a:lnTo>
                  <a:lnTo>
                    <a:pt x="22974" y="3657"/>
                  </a:lnTo>
                  <a:lnTo>
                    <a:pt x="23164" y="3657"/>
                  </a:lnTo>
                  <a:lnTo>
                    <a:pt x="22974" y="3657"/>
                  </a:lnTo>
                  <a:lnTo>
                    <a:pt x="23164" y="3657"/>
                  </a:lnTo>
                  <a:lnTo>
                    <a:pt x="23558" y="3657"/>
                  </a:lnTo>
                  <a:lnTo>
                    <a:pt x="23164" y="3657"/>
                  </a:lnTo>
                  <a:lnTo>
                    <a:pt x="23558" y="3657"/>
                  </a:lnTo>
                  <a:lnTo>
                    <a:pt x="23558" y="4038"/>
                  </a:lnTo>
                  <a:lnTo>
                    <a:pt x="23164" y="4038"/>
                  </a:lnTo>
                  <a:lnTo>
                    <a:pt x="23558" y="4038"/>
                  </a:lnTo>
                  <a:lnTo>
                    <a:pt x="23164" y="4038"/>
                  </a:lnTo>
                  <a:lnTo>
                    <a:pt x="22974" y="4038"/>
                  </a:lnTo>
                  <a:lnTo>
                    <a:pt x="22974" y="4419"/>
                  </a:lnTo>
                  <a:lnTo>
                    <a:pt x="22974" y="4038"/>
                  </a:lnTo>
                  <a:lnTo>
                    <a:pt x="22580" y="4038"/>
                  </a:lnTo>
                  <a:lnTo>
                    <a:pt x="22974" y="4038"/>
                  </a:lnTo>
                  <a:lnTo>
                    <a:pt x="22580" y="4038"/>
                  </a:lnTo>
                  <a:lnTo>
                    <a:pt x="22974" y="4038"/>
                  </a:lnTo>
                  <a:lnTo>
                    <a:pt x="22580" y="4038"/>
                  </a:lnTo>
                  <a:lnTo>
                    <a:pt x="22186" y="4038"/>
                  </a:lnTo>
                  <a:lnTo>
                    <a:pt x="22186" y="4419"/>
                  </a:lnTo>
                  <a:lnTo>
                    <a:pt x="21805" y="4419"/>
                  </a:lnTo>
                  <a:lnTo>
                    <a:pt x="22186" y="4419"/>
                  </a:lnTo>
                  <a:lnTo>
                    <a:pt x="21805" y="4419"/>
                  </a:lnTo>
                  <a:lnTo>
                    <a:pt x="21412" y="4419"/>
                  </a:lnTo>
                  <a:lnTo>
                    <a:pt x="21805" y="4419"/>
                  </a:lnTo>
                  <a:lnTo>
                    <a:pt x="21412" y="4419"/>
                  </a:lnTo>
                  <a:lnTo>
                    <a:pt x="21412" y="4038"/>
                  </a:lnTo>
                  <a:lnTo>
                    <a:pt x="21018" y="4038"/>
                  </a:lnTo>
                  <a:lnTo>
                    <a:pt x="21412" y="4038"/>
                  </a:lnTo>
                  <a:lnTo>
                    <a:pt x="21412" y="4419"/>
                  </a:lnTo>
                  <a:lnTo>
                    <a:pt x="21018" y="4419"/>
                  </a:lnTo>
                  <a:lnTo>
                    <a:pt x="20637" y="4419"/>
                  </a:lnTo>
                  <a:lnTo>
                    <a:pt x="20637" y="4038"/>
                  </a:lnTo>
                  <a:lnTo>
                    <a:pt x="20637" y="4419"/>
                  </a:lnTo>
                  <a:lnTo>
                    <a:pt x="21018" y="4419"/>
                  </a:lnTo>
                  <a:lnTo>
                    <a:pt x="20637" y="4813"/>
                  </a:lnTo>
                  <a:lnTo>
                    <a:pt x="20637" y="5194"/>
                  </a:lnTo>
                  <a:lnTo>
                    <a:pt x="20243" y="5194"/>
                  </a:lnTo>
                  <a:lnTo>
                    <a:pt x="20637" y="5194"/>
                  </a:lnTo>
                  <a:lnTo>
                    <a:pt x="21018" y="5194"/>
                  </a:lnTo>
                  <a:lnTo>
                    <a:pt x="20637" y="5575"/>
                  </a:lnTo>
                  <a:lnTo>
                    <a:pt x="21018" y="5575"/>
                  </a:lnTo>
                  <a:lnTo>
                    <a:pt x="20637" y="5575"/>
                  </a:lnTo>
                  <a:lnTo>
                    <a:pt x="21018" y="5575"/>
                  </a:lnTo>
                  <a:lnTo>
                    <a:pt x="21018" y="5968"/>
                  </a:lnTo>
                  <a:lnTo>
                    <a:pt x="21018" y="6349"/>
                  </a:lnTo>
                  <a:lnTo>
                    <a:pt x="21412" y="6349"/>
                  </a:lnTo>
                  <a:lnTo>
                    <a:pt x="21805" y="6349"/>
                  </a:lnTo>
                  <a:lnTo>
                    <a:pt x="21805" y="6730"/>
                  </a:lnTo>
                  <a:lnTo>
                    <a:pt x="22186" y="6730"/>
                  </a:lnTo>
                  <a:lnTo>
                    <a:pt x="21805" y="6730"/>
                  </a:lnTo>
                  <a:lnTo>
                    <a:pt x="21412" y="6730"/>
                  </a:lnTo>
                  <a:lnTo>
                    <a:pt x="21412" y="7124"/>
                  </a:lnTo>
                  <a:lnTo>
                    <a:pt x="21018" y="7124"/>
                  </a:lnTo>
                  <a:lnTo>
                    <a:pt x="21412" y="7124"/>
                  </a:lnTo>
                  <a:lnTo>
                    <a:pt x="21018" y="7124"/>
                  </a:lnTo>
                  <a:lnTo>
                    <a:pt x="20637" y="7124"/>
                  </a:lnTo>
                  <a:lnTo>
                    <a:pt x="20243" y="7124"/>
                  </a:lnTo>
                  <a:lnTo>
                    <a:pt x="19850" y="7505"/>
                  </a:lnTo>
                  <a:lnTo>
                    <a:pt x="19850" y="7124"/>
                  </a:lnTo>
                  <a:lnTo>
                    <a:pt x="19469" y="7124"/>
                  </a:lnTo>
                  <a:lnTo>
                    <a:pt x="18681" y="7505"/>
                  </a:lnTo>
                  <a:lnTo>
                    <a:pt x="18300" y="7505"/>
                  </a:lnTo>
                  <a:lnTo>
                    <a:pt x="14592" y="7505"/>
                  </a:lnTo>
                  <a:lnTo>
                    <a:pt x="14211" y="7886"/>
                  </a:lnTo>
                  <a:lnTo>
                    <a:pt x="12458" y="7886"/>
                  </a:lnTo>
                  <a:lnTo>
                    <a:pt x="12458" y="8077"/>
                  </a:lnTo>
                  <a:lnTo>
                    <a:pt x="12064" y="8077"/>
                  </a:lnTo>
                  <a:lnTo>
                    <a:pt x="11683" y="8077"/>
                  </a:lnTo>
                  <a:lnTo>
                    <a:pt x="11683" y="7886"/>
                  </a:lnTo>
                  <a:lnTo>
                    <a:pt x="11683" y="8077"/>
                  </a:lnTo>
                  <a:lnTo>
                    <a:pt x="11683" y="7886"/>
                  </a:lnTo>
                  <a:lnTo>
                    <a:pt x="11290" y="7886"/>
                  </a:lnTo>
                  <a:lnTo>
                    <a:pt x="11683" y="7886"/>
                  </a:lnTo>
                  <a:lnTo>
                    <a:pt x="11683" y="8077"/>
                  </a:lnTo>
                  <a:lnTo>
                    <a:pt x="11290" y="8077"/>
                  </a:lnTo>
                  <a:lnTo>
                    <a:pt x="10896" y="8077"/>
                  </a:lnTo>
                  <a:lnTo>
                    <a:pt x="10121" y="8470"/>
                  </a:lnTo>
                  <a:lnTo>
                    <a:pt x="9728" y="8470"/>
                  </a:lnTo>
                  <a:lnTo>
                    <a:pt x="9347" y="8470"/>
                  </a:lnTo>
                  <a:lnTo>
                    <a:pt x="8953" y="8470"/>
                  </a:lnTo>
                  <a:lnTo>
                    <a:pt x="8953" y="8851"/>
                  </a:lnTo>
                  <a:lnTo>
                    <a:pt x="8762" y="8851"/>
                  </a:lnTo>
                  <a:lnTo>
                    <a:pt x="8369" y="8851"/>
                  </a:lnTo>
                  <a:lnTo>
                    <a:pt x="7975" y="8851"/>
                  </a:lnTo>
                  <a:lnTo>
                    <a:pt x="7594" y="8470"/>
                  </a:lnTo>
                  <a:lnTo>
                    <a:pt x="7200" y="8470"/>
                  </a:lnTo>
                  <a:lnTo>
                    <a:pt x="7594" y="8470"/>
                  </a:lnTo>
                  <a:lnTo>
                    <a:pt x="7200" y="8470"/>
                  </a:lnTo>
                  <a:lnTo>
                    <a:pt x="6426" y="8077"/>
                  </a:lnTo>
                  <a:lnTo>
                    <a:pt x="6032" y="8077"/>
                  </a:lnTo>
                  <a:lnTo>
                    <a:pt x="5638" y="7886"/>
                  </a:lnTo>
                  <a:lnTo>
                    <a:pt x="5257" y="7886"/>
                  </a:lnTo>
                  <a:lnTo>
                    <a:pt x="4470" y="7886"/>
                  </a:lnTo>
                  <a:lnTo>
                    <a:pt x="4089" y="7886"/>
                  </a:lnTo>
                  <a:lnTo>
                    <a:pt x="3886" y="7886"/>
                  </a:lnTo>
                  <a:lnTo>
                    <a:pt x="3111" y="7886"/>
                  </a:lnTo>
                  <a:lnTo>
                    <a:pt x="3111" y="7505"/>
                  </a:lnTo>
                  <a:lnTo>
                    <a:pt x="2717" y="7505"/>
                  </a:lnTo>
                  <a:lnTo>
                    <a:pt x="3111" y="7505"/>
                  </a:lnTo>
                  <a:lnTo>
                    <a:pt x="3505" y="7505"/>
                  </a:lnTo>
                  <a:lnTo>
                    <a:pt x="3111" y="7505"/>
                  </a:lnTo>
                  <a:lnTo>
                    <a:pt x="3505" y="7505"/>
                  </a:lnTo>
                  <a:lnTo>
                    <a:pt x="4089" y="7505"/>
                  </a:lnTo>
                  <a:lnTo>
                    <a:pt x="4470" y="7505"/>
                  </a:lnTo>
                  <a:lnTo>
                    <a:pt x="4864" y="7505"/>
                  </a:lnTo>
                  <a:lnTo>
                    <a:pt x="5257" y="7886"/>
                  </a:lnTo>
                  <a:lnTo>
                    <a:pt x="5638" y="7886"/>
                  </a:lnTo>
                  <a:lnTo>
                    <a:pt x="5257" y="7886"/>
                  </a:lnTo>
                  <a:lnTo>
                    <a:pt x="5638" y="7886"/>
                  </a:lnTo>
                  <a:lnTo>
                    <a:pt x="5257" y="7886"/>
                  </a:lnTo>
                  <a:lnTo>
                    <a:pt x="5638" y="7886"/>
                  </a:lnTo>
                  <a:lnTo>
                    <a:pt x="5638" y="7505"/>
                  </a:lnTo>
                  <a:lnTo>
                    <a:pt x="3886" y="7505"/>
                  </a:lnTo>
                  <a:lnTo>
                    <a:pt x="3886" y="7124"/>
                  </a:lnTo>
                  <a:lnTo>
                    <a:pt x="3505" y="7124"/>
                  </a:lnTo>
                  <a:lnTo>
                    <a:pt x="3111" y="7124"/>
                  </a:lnTo>
                  <a:lnTo>
                    <a:pt x="2717" y="7124"/>
                  </a:lnTo>
                  <a:lnTo>
                    <a:pt x="2717" y="6730"/>
                  </a:lnTo>
                  <a:lnTo>
                    <a:pt x="6032" y="6730"/>
                  </a:lnTo>
                  <a:lnTo>
                    <a:pt x="6426" y="7124"/>
                  </a:lnTo>
                  <a:lnTo>
                    <a:pt x="6807" y="7124"/>
                  </a:lnTo>
                  <a:lnTo>
                    <a:pt x="7200" y="7124"/>
                  </a:lnTo>
                  <a:lnTo>
                    <a:pt x="6807" y="6730"/>
                  </a:lnTo>
                  <a:lnTo>
                    <a:pt x="7200" y="6730"/>
                  </a:lnTo>
                  <a:lnTo>
                    <a:pt x="6807" y="6730"/>
                  </a:lnTo>
                  <a:lnTo>
                    <a:pt x="6426" y="6730"/>
                  </a:lnTo>
                  <a:lnTo>
                    <a:pt x="0" y="6730"/>
                  </a:lnTo>
                  <a:lnTo>
                    <a:pt x="380" y="6730"/>
                  </a:lnTo>
                  <a:lnTo>
                    <a:pt x="774" y="6349"/>
                  </a:lnTo>
                  <a:lnTo>
                    <a:pt x="1168" y="6349"/>
                  </a:lnTo>
                  <a:lnTo>
                    <a:pt x="774" y="6349"/>
                  </a:lnTo>
                  <a:lnTo>
                    <a:pt x="1168" y="6349"/>
                  </a:lnTo>
                  <a:lnTo>
                    <a:pt x="1549" y="6349"/>
                  </a:lnTo>
                  <a:lnTo>
                    <a:pt x="1943" y="6349"/>
                  </a:lnTo>
                  <a:lnTo>
                    <a:pt x="1549" y="6349"/>
                  </a:lnTo>
                  <a:lnTo>
                    <a:pt x="1943" y="6349"/>
                  </a:lnTo>
                  <a:lnTo>
                    <a:pt x="1943" y="5968"/>
                  </a:lnTo>
                  <a:lnTo>
                    <a:pt x="2336" y="5968"/>
                  </a:lnTo>
                  <a:lnTo>
                    <a:pt x="1943" y="6349"/>
                  </a:lnTo>
                  <a:lnTo>
                    <a:pt x="2336" y="6349"/>
                  </a:lnTo>
                  <a:lnTo>
                    <a:pt x="2717" y="6349"/>
                  </a:lnTo>
                  <a:lnTo>
                    <a:pt x="3111" y="6349"/>
                  </a:lnTo>
                  <a:lnTo>
                    <a:pt x="2717" y="6349"/>
                  </a:lnTo>
                  <a:lnTo>
                    <a:pt x="2336" y="5968"/>
                  </a:lnTo>
                  <a:lnTo>
                    <a:pt x="2717" y="5968"/>
                  </a:lnTo>
                  <a:lnTo>
                    <a:pt x="3111" y="6349"/>
                  </a:lnTo>
                  <a:lnTo>
                    <a:pt x="3505" y="6349"/>
                  </a:lnTo>
                  <a:lnTo>
                    <a:pt x="3505" y="5968"/>
                  </a:lnTo>
                  <a:lnTo>
                    <a:pt x="3886" y="6349"/>
                  </a:lnTo>
                  <a:lnTo>
                    <a:pt x="4089" y="6349"/>
                  </a:lnTo>
                  <a:lnTo>
                    <a:pt x="4470" y="6349"/>
                  </a:lnTo>
                  <a:lnTo>
                    <a:pt x="3886" y="5968"/>
                  </a:lnTo>
                  <a:lnTo>
                    <a:pt x="3111" y="5968"/>
                  </a:lnTo>
                  <a:lnTo>
                    <a:pt x="2717" y="5968"/>
                  </a:lnTo>
                  <a:lnTo>
                    <a:pt x="2336" y="5968"/>
                  </a:lnTo>
                  <a:lnTo>
                    <a:pt x="1943" y="5575"/>
                  </a:lnTo>
                  <a:lnTo>
                    <a:pt x="2336" y="5575"/>
                  </a:lnTo>
                  <a:lnTo>
                    <a:pt x="2717" y="5575"/>
                  </a:lnTo>
                  <a:lnTo>
                    <a:pt x="5257" y="5575"/>
                  </a:lnTo>
                  <a:lnTo>
                    <a:pt x="5257" y="5194"/>
                  </a:lnTo>
                  <a:lnTo>
                    <a:pt x="5257" y="4813"/>
                  </a:lnTo>
                  <a:lnTo>
                    <a:pt x="5257" y="4419"/>
                  </a:lnTo>
                  <a:lnTo>
                    <a:pt x="5638" y="4419"/>
                  </a:lnTo>
                  <a:lnTo>
                    <a:pt x="5638" y="4038"/>
                  </a:lnTo>
                  <a:lnTo>
                    <a:pt x="6032" y="4038"/>
                  </a:lnTo>
                  <a:lnTo>
                    <a:pt x="6426" y="4038"/>
                  </a:lnTo>
                  <a:lnTo>
                    <a:pt x="6807" y="3657"/>
                  </a:lnTo>
                  <a:lnTo>
                    <a:pt x="7200" y="3657"/>
                  </a:lnTo>
                  <a:lnTo>
                    <a:pt x="6807" y="3657"/>
                  </a:lnTo>
                  <a:lnTo>
                    <a:pt x="7200" y="3657"/>
                  </a:lnTo>
                  <a:lnTo>
                    <a:pt x="7200" y="3263"/>
                  </a:lnTo>
                  <a:lnTo>
                    <a:pt x="6807" y="3263"/>
                  </a:lnTo>
                  <a:lnTo>
                    <a:pt x="6426" y="3657"/>
                  </a:lnTo>
                  <a:lnTo>
                    <a:pt x="6807" y="3657"/>
                  </a:lnTo>
                  <a:lnTo>
                    <a:pt x="6426" y="3657"/>
                  </a:lnTo>
                  <a:lnTo>
                    <a:pt x="4089" y="3657"/>
                  </a:lnTo>
                  <a:lnTo>
                    <a:pt x="4470" y="3657"/>
                  </a:lnTo>
                  <a:lnTo>
                    <a:pt x="4089" y="3657"/>
                  </a:lnTo>
                  <a:lnTo>
                    <a:pt x="4470" y="3657"/>
                  </a:lnTo>
                  <a:lnTo>
                    <a:pt x="4089" y="3657"/>
                  </a:lnTo>
                  <a:lnTo>
                    <a:pt x="4470" y="3263"/>
                  </a:lnTo>
                  <a:lnTo>
                    <a:pt x="4864" y="3263"/>
                  </a:lnTo>
                  <a:lnTo>
                    <a:pt x="4470" y="3263"/>
                  </a:lnTo>
                  <a:lnTo>
                    <a:pt x="4864" y="3263"/>
                  </a:lnTo>
                  <a:lnTo>
                    <a:pt x="5257" y="3263"/>
                  </a:lnTo>
                  <a:lnTo>
                    <a:pt x="5257" y="3073"/>
                  </a:lnTo>
                  <a:lnTo>
                    <a:pt x="5638" y="3073"/>
                  </a:lnTo>
                  <a:lnTo>
                    <a:pt x="5638" y="2692"/>
                  </a:lnTo>
                  <a:lnTo>
                    <a:pt x="5638" y="3073"/>
                  </a:lnTo>
                  <a:lnTo>
                    <a:pt x="5638" y="2692"/>
                  </a:lnTo>
                  <a:lnTo>
                    <a:pt x="6032" y="2692"/>
                  </a:lnTo>
                  <a:lnTo>
                    <a:pt x="6426" y="2692"/>
                  </a:lnTo>
                  <a:lnTo>
                    <a:pt x="6807" y="2692"/>
                  </a:lnTo>
                  <a:lnTo>
                    <a:pt x="6426" y="2692"/>
                  </a:lnTo>
                  <a:lnTo>
                    <a:pt x="6807" y="2692"/>
                  </a:lnTo>
                  <a:lnTo>
                    <a:pt x="6426" y="2692"/>
                  </a:lnTo>
                  <a:lnTo>
                    <a:pt x="6807" y="2311"/>
                  </a:lnTo>
                  <a:lnTo>
                    <a:pt x="6426" y="2311"/>
                  </a:lnTo>
                  <a:lnTo>
                    <a:pt x="6807" y="2311"/>
                  </a:lnTo>
                  <a:lnTo>
                    <a:pt x="7200" y="2311"/>
                  </a:lnTo>
                  <a:lnTo>
                    <a:pt x="7200" y="1917"/>
                  </a:lnTo>
                  <a:lnTo>
                    <a:pt x="7594" y="1917"/>
                  </a:lnTo>
                  <a:lnTo>
                    <a:pt x="7200" y="2311"/>
                  </a:lnTo>
                  <a:lnTo>
                    <a:pt x="7594" y="2311"/>
                  </a:lnTo>
                  <a:lnTo>
                    <a:pt x="7594" y="1917"/>
                  </a:lnTo>
                  <a:lnTo>
                    <a:pt x="7975" y="1917"/>
                  </a:lnTo>
                  <a:lnTo>
                    <a:pt x="8369" y="1917"/>
                  </a:lnTo>
                  <a:lnTo>
                    <a:pt x="8762" y="1917"/>
                  </a:lnTo>
                  <a:lnTo>
                    <a:pt x="8369" y="1917"/>
                  </a:lnTo>
                  <a:lnTo>
                    <a:pt x="8762" y="1917"/>
                  </a:lnTo>
                  <a:lnTo>
                    <a:pt x="8953" y="1917"/>
                  </a:lnTo>
                  <a:lnTo>
                    <a:pt x="9347" y="1917"/>
                  </a:lnTo>
                  <a:lnTo>
                    <a:pt x="9728" y="1917"/>
                  </a:lnTo>
                  <a:lnTo>
                    <a:pt x="10121" y="1917"/>
                  </a:lnTo>
                  <a:lnTo>
                    <a:pt x="10515" y="1536"/>
                  </a:lnTo>
                  <a:lnTo>
                    <a:pt x="11683" y="1536"/>
                  </a:lnTo>
                  <a:lnTo>
                    <a:pt x="11290" y="1536"/>
                  </a:lnTo>
                  <a:lnTo>
                    <a:pt x="12458" y="1536"/>
                  </a:lnTo>
                  <a:lnTo>
                    <a:pt x="12458" y="1155"/>
                  </a:lnTo>
                  <a:lnTo>
                    <a:pt x="12852" y="1155"/>
                  </a:lnTo>
                  <a:lnTo>
                    <a:pt x="13233" y="1155"/>
                  </a:lnTo>
                  <a:lnTo>
                    <a:pt x="13423" y="761"/>
                  </a:lnTo>
                  <a:lnTo>
                    <a:pt x="15379" y="761"/>
                  </a:lnTo>
                  <a:lnTo>
                    <a:pt x="14985" y="761"/>
                  </a:lnTo>
                  <a:lnTo>
                    <a:pt x="14592" y="761"/>
                  </a:lnTo>
                  <a:lnTo>
                    <a:pt x="14211" y="761"/>
                  </a:lnTo>
                  <a:lnTo>
                    <a:pt x="13817" y="761"/>
                  </a:lnTo>
                  <a:lnTo>
                    <a:pt x="13423" y="761"/>
                  </a:lnTo>
                  <a:lnTo>
                    <a:pt x="13423" y="380"/>
                  </a:lnTo>
                  <a:lnTo>
                    <a:pt x="13233" y="380"/>
                  </a:lnTo>
                  <a:lnTo>
                    <a:pt x="13423" y="380"/>
                  </a:lnTo>
                  <a:lnTo>
                    <a:pt x="13817" y="380"/>
                  </a:lnTo>
                  <a:lnTo>
                    <a:pt x="14211" y="380"/>
                  </a:lnTo>
                  <a:lnTo>
                    <a:pt x="14592" y="0"/>
                  </a:lnTo>
                  <a:lnTo>
                    <a:pt x="14985" y="0"/>
                  </a:lnTo>
                  <a:lnTo>
                    <a:pt x="15379" y="0"/>
                  </a:lnTo>
                  <a:lnTo>
                    <a:pt x="15773" y="0"/>
                  </a:lnTo>
                  <a:close/>
                </a:path>
                <a:path w="31750" h="92075">
                  <a:moveTo>
                    <a:pt x="22186" y="7505"/>
                  </a:moveTo>
                  <a:lnTo>
                    <a:pt x="22580" y="7505"/>
                  </a:lnTo>
                  <a:lnTo>
                    <a:pt x="22580" y="7886"/>
                  </a:lnTo>
                  <a:lnTo>
                    <a:pt x="22974" y="7886"/>
                  </a:lnTo>
                  <a:lnTo>
                    <a:pt x="23164" y="7886"/>
                  </a:lnTo>
                  <a:lnTo>
                    <a:pt x="23558" y="7886"/>
                  </a:lnTo>
                  <a:lnTo>
                    <a:pt x="23558" y="8077"/>
                  </a:lnTo>
                  <a:lnTo>
                    <a:pt x="23952" y="8077"/>
                  </a:lnTo>
                  <a:lnTo>
                    <a:pt x="23952" y="8470"/>
                  </a:lnTo>
                  <a:lnTo>
                    <a:pt x="23558" y="8470"/>
                  </a:lnTo>
                  <a:lnTo>
                    <a:pt x="23558" y="8851"/>
                  </a:lnTo>
                  <a:lnTo>
                    <a:pt x="23164" y="8851"/>
                  </a:lnTo>
                  <a:lnTo>
                    <a:pt x="23558" y="8851"/>
                  </a:lnTo>
                  <a:lnTo>
                    <a:pt x="23558" y="9232"/>
                  </a:lnTo>
                  <a:lnTo>
                    <a:pt x="23558" y="8851"/>
                  </a:lnTo>
                  <a:lnTo>
                    <a:pt x="23558" y="9232"/>
                  </a:lnTo>
                  <a:lnTo>
                    <a:pt x="23558" y="9626"/>
                  </a:lnTo>
                  <a:lnTo>
                    <a:pt x="23952" y="9232"/>
                  </a:lnTo>
                  <a:lnTo>
                    <a:pt x="23952" y="9626"/>
                  </a:lnTo>
                  <a:lnTo>
                    <a:pt x="23952" y="9232"/>
                  </a:lnTo>
                  <a:lnTo>
                    <a:pt x="24333" y="9232"/>
                  </a:lnTo>
                  <a:lnTo>
                    <a:pt x="24333" y="9626"/>
                  </a:lnTo>
                  <a:lnTo>
                    <a:pt x="23952" y="9626"/>
                  </a:lnTo>
                  <a:lnTo>
                    <a:pt x="24333" y="9626"/>
                  </a:lnTo>
                  <a:lnTo>
                    <a:pt x="24333" y="9232"/>
                  </a:lnTo>
                  <a:lnTo>
                    <a:pt x="24333" y="9626"/>
                  </a:lnTo>
                  <a:lnTo>
                    <a:pt x="24726" y="9626"/>
                  </a:lnTo>
                  <a:lnTo>
                    <a:pt x="25120" y="9626"/>
                  </a:lnTo>
                  <a:lnTo>
                    <a:pt x="25501" y="9626"/>
                  </a:lnTo>
                  <a:lnTo>
                    <a:pt x="25501" y="9232"/>
                  </a:lnTo>
                  <a:lnTo>
                    <a:pt x="25895" y="9232"/>
                  </a:lnTo>
                  <a:lnTo>
                    <a:pt x="25895" y="8851"/>
                  </a:lnTo>
                  <a:lnTo>
                    <a:pt x="25501" y="8851"/>
                  </a:lnTo>
                  <a:lnTo>
                    <a:pt x="25895" y="8851"/>
                  </a:lnTo>
                  <a:lnTo>
                    <a:pt x="25501" y="8470"/>
                  </a:lnTo>
                  <a:lnTo>
                    <a:pt x="25895" y="8470"/>
                  </a:lnTo>
                  <a:lnTo>
                    <a:pt x="25501" y="8470"/>
                  </a:lnTo>
                  <a:lnTo>
                    <a:pt x="25895" y="8470"/>
                  </a:lnTo>
                  <a:lnTo>
                    <a:pt x="25895" y="8077"/>
                  </a:lnTo>
                  <a:lnTo>
                    <a:pt x="26288" y="8077"/>
                  </a:lnTo>
                  <a:lnTo>
                    <a:pt x="26669" y="8077"/>
                  </a:lnTo>
                  <a:lnTo>
                    <a:pt x="26669" y="8470"/>
                  </a:lnTo>
                  <a:lnTo>
                    <a:pt x="27063" y="8470"/>
                  </a:lnTo>
                  <a:lnTo>
                    <a:pt x="27444" y="8470"/>
                  </a:lnTo>
                  <a:lnTo>
                    <a:pt x="27063" y="8077"/>
                  </a:lnTo>
                  <a:lnTo>
                    <a:pt x="27444" y="8077"/>
                  </a:lnTo>
                  <a:lnTo>
                    <a:pt x="27444" y="8470"/>
                  </a:lnTo>
                  <a:lnTo>
                    <a:pt x="27838" y="8077"/>
                  </a:lnTo>
                  <a:lnTo>
                    <a:pt x="27444" y="8077"/>
                  </a:lnTo>
                  <a:lnTo>
                    <a:pt x="27838" y="8077"/>
                  </a:lnTo>
                  <a:lnTo>
                    <a:pt x="28041" y="8077"/>
                  </a:lnTo>
                  <a:lnTo>
                    <a:pt x="28422" y="8077"/>
                  </a:lnTo>
                  <a:lnTo>
                    <a:pt x="28422" y="8470"/>
                  </a:lnTo>
                  <a:lnTo>
                    <a:pt x="28041" y="8470"/>
                  </a:lnTo>
                  <a:lnTo>
                    <a:pt x="27838" y="8470"/>
                  </a:lnTo>
                  <a:lnTo>
                    <a:pt x="28041" y="8470"/>
                  </a:lnTo>
                  <a:lnTo>
                    <a:pt x="28422" y="8470"/>
                  </a:lnTo>
                  <a:lnTo>
                    <a:pt x="28816" y="8470"/>
                  </a:lnTo>
                  <a:lnTo>
                    <a:pt x="28816" y="8077"/>
                  </a:lnTo>
                  <a:lnTo>
                    <a:pt x="28816" y="8470"/>
                  </a:lnTo>
                  <a:lnTo>
                    <a:pt x="29209" y="8470"/>
                  </a:lnTo>
                  <a:lnTo>
                    <a:pt x="28816" y="8470"/>
                  </a:lnTo>
                  <a:lnTo>
                    <a:pt x="28422" y="8470"/>
                  </a:lnTo>
                  <a:lnTo>
                    <a:pt x="28816" y="8470"/>
                  </a:lnTo>
                  <a:lnTo>
                    <a:pt x="29209" y="8470"/>
                  </a:lnTo>
                  <a:lnTo>
                    <a:pt x="29590" y="8470"/>
                  </a:lnTo>
                  <a:lnTo>
                    <a:pt x="29209" y="8470"/>
                  </a:lnTo>
                  <a:lnTo>
                    <a:pt x="29590" y="8470"/>
                  </a:lnTo>
                  <a:lnTo>
                    <a:pt x="29590" y="8851"/>
                  </a:lnTo>
                  <a:lnTo>
                    <a:pt x="29209" y="8851"/>
                  </a:lnTo>
                  <a:lnTo>
                    <a:pt x="29590" y="8851"/>
                  </a:lnTo>
                  <a:lnTo>
                    <a:pt x="29984" y="8851"/>
                  </a:lnTo>
                  <a:lnTo>
                    <a:pt x="30378" y="8851"/>
                  </a:lnTo>
                  <a:lnTo>
                    <a:pt x="30378" y="9232"/>
                  </a:lnTo>
                  <a:lnTo>
                    <a:pt x="30759" y="9232"/>
                  </a:lnTo>
                  <a:lnTo>
                    <a:pt x="30759" y="9626"/>
                  </a:lnTo>
                  <a:lnTo>
                    <a:pt x="31153" y="9626"/>
                  </a:lnTo>
                  <a:lnTo>
                    <a:pt x="31546" y="9626"/>
                  </a:lnTo>
                  <a:lnTo>
                    <a:pt x="31153" y="10007"/>
                  </a:lnTo>
                  <a:lnTo>
                    <a:pt x="31546" y="10007"/>
                  </a:lnTo>
                  <a:lnTo>
                    <a:pt x="31153" y="10388"/>
                  </a:lnTo>
                  <a:lnTo>
                    <a:pt x="30759" y="10388"/>
                  </a:lnTo>
                  <a:lnTo>
                    <a:pt x="31153" y="10388"/>
                  </a:lnTo>
                  <a:lnTo>
                    <a:pt x="30759" y="10782"/>
                  </a:lnTo>
                  <a:lnTo>
                    <a:pt x="31153" y="10782"/>
                  </a:lnTo>
                  <a:lnTo>
                    <a:pt x="30759" y="11163"/>
                  </a:lnTo>
                  <a:lnTo>
                    <a:pt x="30378" y="11544"/>
                  </a:lnTo>
                  <a:lnTo>
                    <a:pt x="30378" y="11937"/>
                  </a:lnTo>
                  <a:lnTo>
                    <a:pt x="30759" y="11937"/>
                  </a:lnTo>
                  <a:lnTo>
                    <a:pt x="30759" y="12318"/>
                  </a:lnTo>
                  <a:lnTo>
                    <a:pt x="30378" y="12318"/>
                  </a:lnTo>
                  <a:lnTo>
                    <a:pt x="30759" y="12699"/>
                  </a:lnTo>
                  <a:lnTo>
                    <a:pt x="30378" y="12699"/>
                  </a:lnTo>
                  <a:lnTo>
                    <a:pt x="30759" y="12699"/>
                  </a:lnTo>
                  <a:lnTo>
                    <a:pt x="30759" y="12903"/>
                  </a:lnTo>
                  <a:lnTo>
                    <a:pt x="30378" y="12903"/>
                  </a:lnTo>
                  <a:lnTo>
                    <a:pt x="30759" y="12903"/>
                  </a:lnTo>
                  <a:lnTo>
                    <a:pt x="30759" y="13284"/>
                  </a:lnTo>
                  <a:lnTo>
                    <a:pt x="30378" y="13284"/>
                  </a:lnTo>
                  <a:lnTo>
                    <a:pt x="30759" y="13284"/>
                  </a:lnTo>
                  <a:lnTo>
                    <a:pt x="30378" y="13284"/>
                  </a:lnTo>
                  <a:lnTo>
                    <a:pt x="30759" y="13665"/>
                  </a:lnTo>
                  <a:lnTo>
                    <a:pt x="30378" y="13665"/>
                  </a:lnTo>
                  <a:lnTo>
                    <a:pt x="30759" y="13665"/>
                  </a:lnTo>
                  <a:lnTo>
                    <a:pt x="30378" y="13665"/>
                  </a:lnTo>
                  <a:lnTo>
                    <a:pt x="29984" y="13665"/>
                  </a:lnTo>
                  <a:lnTo>
                    <a:pt x="30378" y="13665"/>
                  </a:lnTo>
                  <a:lnTo>
                    <a:pt x="30378" y="14058"/>
                  </a:lnTo>
                  <a:lnTo>
                    <a:pt x="29984" y="14058"/>
                  </a:lnTo>
                  <a:lnTo>
                    <a:pt x="29590" y="14058"/>
                  </a:lnTo>
                  <a:lnTo>
                    <a:pt x="29984" y="14058"/>
                  </a:lnTo>
                  <a:lnTo>
                    <a:pt x="29590" y="14058"/>
                  </a:lnTo>
                  <a:lnTo>
                    <a:pt x="29209" y="13665"/>
                  </a:lnTo>
                  <a:lnTo>
                    <a:pt x="28422" y="13665"/>
                  </a:lnTo>
                  <a:lnTo>
                    <a:pt x="28041" y="13665"/>
                  </a:lnTo>
                  <a:lnTo>
                    <a:pt x="28422" y="14058"/>
                  </a:lnTo>
                  <a:lnTo>
                    <a:pt x="28816" y="14058"/>
                  </a:lnTo>
                  <a:lnTo>
                    <a:pt x="28816" y="14439"/>
                  </a:lnTo>
                  <a:lnTo>
                    <a:pt x="29209" y="14439"/>
                  </a:lnTo>
                  <a:lnTo>
                    <a:pt x="29590" y="14439"/>
                  </a:lnTo>
                  <a:lnTo>
                    <a:pt x="29590" y="14820"/>
                  </a:lnTo>
                  <a:lnTo>
                    <a:pt x="29984" y="14820"/>
                  </a:lnTo>
                  <a:lnTo>
                    <a:pt x="30378" y="14820"/>
                  </a:lnTo>
                  <a:lnTo>
                    <a:pt x="29984" y="14820"/>
                  </a:lnTo>
                  <a:lnTo>
                    <a:pt x="29590" y="14820"/>
                  </a:lnTo>
                  <a:lnTo>
                    <a:pt x="29984" y="15214"/>
                  </a:lnTo>
                  <a:lnTo>
                    <a:pt x="30378" y="15214"/>
                  </a:lnTo>
                  <a:lnTo>
                    <a:pt x="30759" y="15214"/>
                  </a:lnTo>
                  <a:lnTo>
                    <a:pt x="31153" y="15214"/>
                  </a:lnTo>
                  <a:lnTo>
                    <a:pt x="31153" y="15595"/>
                  </a:lnTo>
                  <a:lnTo>
                    <a:pt x="31153" y="15976"/>
                  </a:lnTo>
                  <a:lnTo>
                    <a:pt x="31153" y="16370"/>
                  </a:lnTo>
                  <a:lnTo>
                    <a:pt x="31546" y="16370"/>
                  </a:lnTo>
                  <a:lnTo>
                    <a:pt x="31153" y="16751"/>
                  </a:lnTo>
                  <a:lnTo>
                    <a:pt x="30759" y="16751"/>
                  </a:lnTo>
                  <a:lnTo>
                    <a:pt x="30378" y="16751"/>
                  </a:lnTo>
                  <a:lnTo>
                    <a:pt x="30378" y="17132"/>
                  </a:lnTo>
                  <a:lnTo>
                    <a:pt x="29984" y="17132"/>
                  </a:lnTo>
                  <a:lnTo>
                    <a:pt x="29590" y="17132"/>
                  </a:lnTo>
                  <a:lnTo>
                    <a:pt x="29590" y="17525"/>
                  </a:lnTo>
                  <a:lnTo>
                    <a:pt x="29209" y="17525"/>
                  </a:lnTo>
                  <a:lnTo>
                    <a:pt x="28816" y="17525"/>
                  </a:lnTo>
                  <a:lnTo>
                    <a:pt x="27063" y="17525"/>
                  </a:lnTo>
                  <a:lnTo>
                    <a:pt x="27063" y="17716"/>
                  </a:lnTo>
                  <a:lnTo>
                    <a:pt x="26288" y="17525"/>
                  </a:lnTo>
                  <a:lnTo>
                    <a:pt x="26288" y="17716"/>
                  </a:lnTo>
                  <a:lnTo>
                    <a:pt x="25895" y="17716"/>
                  </a:lnTo>
                  <a:lnTo>
                    <a:pt x="25501" y="17716"/>
                  </a:lnTo>
                  <a:lnTo>
                    <a:pt x="25120" y="17716"/>
                  </a:lnTo>
                  <a:lnTo>
                    <a:pt x="24726" y="17716"/>
                  </a:lnTo>
                  <a:lnTo>
                    <a:pt x="24726" y="17525"/>
                  </a:lnTo>
                  <a:lnTo>
                    <a:pt x="24333" y="17525"/>
                  </a:lnTo>
                  <a:lnTo>
                    <a:pt x="24726" y="17716"/>
                  </a:lnTo>
                  <a:lnTo>
                    <a:pt x="24333" y="17716"/>
                  </a:lnTo>
                  <a:lnTo>
                    <a:pt x="23952" y="17716"/>
                  </a:lnTo>
                  <a:lnTo>
                    <a:pt x="23558" y="17716"/>
                  </a:lnTo>
                  <a:lnTo>
                    <a:pt x="23558" y="17525"/>
                  </a:lnTo>
                  <a:lnTo>
                    <a:pt x="23164" y="17525"/>
                  </a:lnTo>
                  <a:lnTo>
                    <a:pt x="23164" y="17716"/>
                  </a:lnTo>
                  <a:lnTo>
                    <a:pt x="22974" y="17716"/>
                  </a:lnTo>
                  <a:lnTo>
                    <a:pt x="22580" y="17716"/>
                  </a:lnTo>
                  <a:lnTo>
                    <a:pt x="22580" y="17525"/>
                  </a:lnTo>
                  <a:lnTo>
                    <a:pt x="22186" y="17525"/>
                  </a:lnTo>
                  <a:lnTo>
                    <a:pt x="21805" y="17525"/>
                  </a:lnTo>
                  <a:lnTo>
                    <a:pt x="21805" y="17132"/>
                  </a:lnTo>
                  <a:lnTo>
                    <a:pt x="21412" y="17132"/>
                  </a:lnTo>
                  <a:lnTo>
                    <a:pt x="21805" y="17525"/>
                  </a:lnTo>
                  <a:lnTo>
                    <a:pt x="21412" y="17525"/>
                  </a:lnTo>
                  <a:lnTo>
                    <a:pt x="21412" y="17132"/>
                  </a:lnTo>
                  <a:lnTo>
                    <a:pt x="21018" y="17132"/>
                  </a:lnTo>
                  <a:lnTo>
                    <a:pt x="20637" y="17132"/>
                  </a:lnTo>
                  <a:lnTo>
                    <a:pt x="20637" y="16751"/>
                  </a:lnTo>
                  <a:lnTo>
                    <a:pt x="20243" y="16751"/>
                  </a:lnTo>
                  <a:lnTo>
                    <a:pt x="20243" y="16370"/>
                  </a:lnTo>
                  <a:lnTo>
                    <a:pt x="19850" y="16370"/>
                  </a:lnTo>
                  <a:lnTo>
                    <a:pt x="19469" y="16370"/>
                  </a:lnTo>
                  <a:lnTo>
                    <a:pt x="19850" y="16370"/>
                  </a:lnTo>
                  <a:lnTo>
                    <a:pt x="19469" y="16370"/>
                  </a:lnTo>
                  <a:lnTo>
                    <a:pt x="19075" y="16370"/>
                  </a:lnTo>
                  <a:lnTo>
                    <a:pt x="19469" y="16370"/>
                  </a:lnTo>
                  <a:lnTo>
                    <a:pt x="19075" y="16370"/>
                  </a:lnTo>
                  <a:lnTo>
                    <a:pt x="19469" y="16370"/>
                  </a:lnTo>
                  <a:lnTo>
                    <a:pt x="19075" y="16370"/>
                  </a:lnTo>
                  <a:lnTo>
                    <a:pt x="18300" y="16370"/>
                  </a:lnTo>
                  <a:lnTo>
                    <a:pt x="18681" y="16370"/>
                  </a:lnTo>
                  <a:lnTo>
                    <a:pt x="18110" y="16370"/>
                  </a:lnTo>
                  <a:lnTo>
                    <a:pt x="18300" y="16370"/>
                  </a:lnTo>
                  <a:lnTo>
                    <a:pt x="17716" y="16370"/>
                  </a:lnTo>
                  <a:lnTo>
                    <a:pt x="18300" y="16370"/>
                  </a:lnTo>
                  <a:lnTo>
                    <a:pt x="17322" y="16370"/>
                  </a:lnTo>
                  <a:lnTo>
                    <a:pt x="17716" y="16370"/>
                  </a:lnTo>
                  <a:lnTo>
                    <a:pt x="15379" y="16370"/>
                  </a:lnTo>
                  <a:lnTo>
                    <a:pt x="15773" y="15976"/>
                  </a:lnTo>
                  <a:lnTo>
                    <a:pt x="15773" y="16370"/>
                  </a:lnTo>
                  <a:lnTo>
                    <a:pt x="15773" y="15976"/>
                  </a:lnTo>
                  <a:lnTo>
                    <a:pt x="15379" y="15976"/>
                  </a:lnTo>
                  <a:lnTo>
                    <a:pt x="15379" y="15595"/>
                  </a:lnTo>
                  <a:lnTo>
                    <a:pt x="14985" y="15595"/>
                  </a:lnTo>
                  <a:lnTo>
                    <a:pt x="14592" y="15595"/>
                  </a:lnTo>
                  <a:lnTo>
                    <a:pt x="14211" y="15595"/>
                  </a:lnTo>
                  <a:lnTo>
                    <a:pt x="14211" y="15976"/>
                  </a:lnTo>
                  <a:lnTo>
                    <a:pt x="13817" y="15976"/>
                  </a:lnTo>
                  <a:lnTo>
                    <a:pt x="13423" y="15976"/>
                  </a:lnTo>
                  <a:lnTo>
                    <a:pt x="13817" y="15976"/>
                  </a:lnTo>
                  <a:lnTo>
                    <a:pt x="13423" y="15976"/>
                  </a:lnTo>
                  <a:lnTo>
                    <a:pt x="13423" y="16370"/>
                  </a:lnTo>
                  <a:lnTo>
                    <a:pt x="13233" y="16370"/>
                  </a:lnTo>
                  <a:lnTo>
                    <a:pt x="13233" y="15976"/>
                  </a:lnTo>
                  <a:lnTo>
                    <a:pt x="12852" y="15976"/>
                  </a:lnTo>
                  <a:lnTo>
                    <a:pt x="13233" y="15976"/>
                  </a:lnTo>
                  <a:lnTo>
                    <a:pt x="12852" y="15976"/>
                  </a:lnTo>
                  <a:lnTo>
                    <a:pt x="12458" y="15976"/>
                  </a:lnTo>
                  <a:lnTo>
                    <a:pt x="12064" y="15595"/>
                  </a:lnTo>
                  <a:lnTo>
                    <a:pt x="11683" y="15595"/>
                  </a:lnTo>
                  <a:lnTo>
                    <a:pt x="11683" y="15214"/>
                  </a:lnTo>
                  <a:lnTo>
                    <a:pt x="12064" y="14820"/>
                  </a:lnTo>
                  <a:lnTo>
                    <a:pt x="12064" y="15214"/>
                  </a:lnTo>
                  <a:lnTo>
                    <a:pt x="11683" y="15214"/>
                  </a:lnTo>
                  <a:lnTo>
                    <a:pt x="12064" y="15214"/>
                  </a:lnTo>
                  <a:lnTo>
                    <a:pt x="11683" y="15214"/>
                  </a:lnTo>
                  <a:lnTo>
                    <a:pt x="12064" y="15214"/>
                  </a:lnTo>
                  <a:lnTo>
                    <a:pt x="12064" y="14820"/>
                  </a:lnTo>
                  <a:lnTo>
                    <a:pt x="11683" y="14820"/>
                  </a:lnTo>
                  <a:lnTo>
                    <a:pt x="10896" y="14439"/>
                  </a:lnTo>
                  <a:lnTo>
                    <a:pt x="10515" y="14439"/>
                  </a:lnTo>
                  <a:lnTo>
                    <a:pt x="10896" y="14439"/>
                  </a:lnTo>
                  <a:lnTo>
                    <a:pt x="10515" y="14439"/>
                  </a:lnTo>
                  <a:lnTo>
                    <a:pt x="10896" y="14439"/>
                  </a:lnTo>
                  <a:lnTo>
                    <a:pt x="10896" y="14058"/>
                  </a:lnTo>
                  <a:lnTo>
                    <a:pt x="10515" y="14058"/>
                  </a:lnTo>
                  <a:lnTo>
                    <a:pt x="10515" y="13665"/>
                  </a:lnTo>
                  <a:lnTo>
                    <a:pt x="10896" y="13665"/>
                  </a:lnTo>
                  <a:lnTo>
                    <a:pt x="10515" y="13665"/>
                  </a:lnTo>
                  <a:lnTo>
                    <a:pt x="10896" y="13665"/>
                  </a:lnTo>
                  <a:lnTo>
                    <a:pt x="10515" y="13665"/>
                  </a:lnTo>
                  <a:lnTo>
                    <a:pt x="10896" y="13665"/>
                  </a:lnTo>
                  <a:lnTo>
                    <a:pt x="10515" y="13665"/>
                  </a:lnTo>
                  <a:lnTo>
                    <a:pt x="10515" y="13284"/>
                  </a:lnTo>
                  <a:lnTo>
                    <a:pt x="10515" y="12903"/>
                  </a:lnTo>
                  <a:lnTo>
                    <a:pt x="10896" y="12903"/>
                  </a:lnTo>
                  <a:lnTo>
                    <a:pt x="10515" y="12699"/>
                  </a:lnTo>
                  <a:lnTo>
                    <a:pt x="10896" y="12699"/>
                  </a:lnTo>
                  <a:lnTo>
                    <a:pt x="10515" y="12699"/>
                  </a:lnTo>
                  <a:lnTo>
                    <a:pt x="10121" y="12699"/>
                  </a:lnTo>
                  <a:lnTo>
                    <a:pt x="9728" y="12699"/>
                  </a:lnTo>
                  <a:lnTo>
                    <a:pt x="10121" y="12699"/>
                  </a:lnTo>
                  <a:lnTo>
                    <a:pt x="8953" y="12699"/>
                  </a:lnTo>
                  <a:lnTo>
                    <a:pt x="9347" y="12699"/>
                  </a:lnTo>
                  <a:lnTo>
                    <a:pt x="8953" y="12699"/>
                  </a:lnTo>
                  <a:lnTo>
                    <a:pt x="9347" y="12699"/>
                  </a:lnTo>
                  <a:lnTo>
                    <a:pt x="9347" y="12903"/>
                  </a:lnTo>
                  <a:lnTo>
                    <a:pt x="8953" y="12903"/>
                  </a:lnTo>
                  <a:lnTo>
                    <a:pt x="8762" y="12903"/>
                  </a:lnTo>
                  <a:lnTo>
                    <a:pt x="8369" y="12699"/>
                  </a:lnTo>
                  <a:lnTo>
                    <a:pt x="8762" y="12699"/>
                  </a:lnTo>
                  <a:lnTo>
                    <a:pt x="8369" y="12699"/>
                  </a:lnTo>
                  <a:lnTo>
                    <a:pt x="8762" y="12699"/>
                  </a:lnTo>
                  <a:lnTo>
                    <a:pt x="8953" y="12699"/>
                  </a:lnTo>
                  <a:lnTo>
                    <a:pt x="9347" y="12699"/>
                  </a:lnTo>
                  <a:lnTo>
                    <a:pt x="8953" y="12318"/>
                  </a:lnTo>
                  <a:lnTo>
                    <a:pt x="8762" y="12318"/>
                  </a:lnTo>
                  <a:lnTo>
                    <a:pt x="8953" y="12318"/>
                  </a:lnTo>
                  <a:lnTo>
                    <a:pt x="8762" y="12318"/>
                  </a:lnTo>
                  <a:lnTo>
                    <a:pt x="8369" y="12318"/>
                  </a:lnTo>
                  <a:lnTo>
                    <a:pt x="8369" y="11937"/>
                  </a:lnTo>
                  <a:lnTo>
                    <a:pt x="8369" y="12318"/>
                  </a:lnTo>
                  <a:lnTo>
                    <a:pt x="7975" y="12318"/>
                  </a:lnTo>
                  <a:lnTo>
                    <a:pt x="8369" y="11937"/>
                  </a:lnTo>
                  <a:lnTo>
                    <a:pt x="7975" y="11937"/>
                  </a:lnTo>
                  <a:lnTo>
                    <a:pt x="8762" y="11937"/>
                  </a:lnTo>
                  <a:lnTo>
                    <a:pt x="8369" y="11937"/>
                  </a:lnTo>
                  <a:lnTo>
                    <a:pt x="8953" y="11937"/>
                  </a:lnTo>
                  <a:lnTo>
                    <a:pt x="8762" y="11937"/>
                  </a:lnTo>
                  <a:lnTo>
                    <a:pt x="8762" y="11544"/>
                  </a:lnTo>
                  <a:lnTo>
                    <a:pt x="8953" y="11544"/>
                  </a:lnTo>
                  <a:lnTo>
                    <a:pt x="8762" y="11544"/>
                  </a:lnTo>
                  <a:lnTo>
                    <a:pt x="8369" y="11544"/>
                  </a:lnTo>
                  <a:lnTo>
                    <a:pt x="8369" y="11937"/>
                  </a:lnTo>
                  <a:lnTo>
                    <a:pt x="7975" y="11937"/>
                  </a:lnTo>
                  <a:lnTo>
                    <a:pt x="7594" y="11937"/>
                  </a:lnTo>
                  <a:lnTo>
                    <a:pt x="7975" y="11937"/>
                  </a:lnTo>
                  <a:lnTo>
                    <a:pt x="7975" y="12318"/>
                  </a:lnTo>
                  <a:lnTo>
                    <a:pt x="7594" y="12318"/>
                  </a:lnTo>
                  <a:lnTo>
                    <a:pt x="7200" y="12318"/>
                  </a:lnTo>
                  <a:lnTo>
                    <a:pt x="7200" y="12699"/>
                  </a:lnTo>
                  <a:lnTo>
                    <a:pt x="7594" y="12699"/>
                  </a:lnTo>
                  <a:lnTo>
                    <a:pt x="7200" y="12699"/>
                  </a:lnTo>
                  <a:lnTo>
                    <a:pt x="6807" y="12699"/>
                  </a:lnTo>
                  <a:lnTo>
                    <a:pt x="7200" y="12699"/>
                  </a:lnTo>
                  <a:lnTo>
                    <a:pt x="7200" y="12903"/>
                  </a:lnTo>
                  <a:lnTo>
                    <a:pt x="7200" y="12699"/>
                  </a:lnTo>
                  <a:lnTo>
                    <a:pt x="6807" y="12903"/>
                  </a:lnTo>
                  <a:lnTo>
                    <a:pt x="6426" y="12903"/>
                  </a:lnTo>
                  <a:lnTo>
                    <a:pt x="6032" y="12699"/>
                  </a:lnTo>
                  <a:lnTo>
                    <a:pt x="6426" y="12699"/>
                  </a:lnTo>
                  <a:lnTo>
                    <a:pt x="6807" y="12699"/>
                  </a:lnTo>
                  <a:lnTo>
                    <a:pt x="6426" y="12699"/>
                  </a:lnTo>
                  <a:lnTo>
                    <a:pt x="6807" y="12699"/>
                  </a:lnTo>
                  <a:lnTo>
                    <a:pt x="6807" y="12318"/>
                  </a:lnTo>
                  <a:lnTo>
                    <a:pt x="6426" y="12318"/>
                  </a:lnTo>
                  <a:lnTo>
                    <a:pt x="6032" y="12318"/>
                  </a:lnTo>
                  <a:lnTo>
                    <a:pt x="5638" y="12318"/>
                  </a:lnTo>
                  <a:lnTo>
                    <a:pt x="6032" y="12318"/>
                  </a:lnTo>
                  <a:lnTo>
                    <a:pt x="6032" y="11937"/>
                  </a:lnTo>
                  <a:lnTo>
                    <a:pt x="5638" y="11937"/>
                  </a:lnTo>
                  <a:lnTo>
                    <a:pt x="5257" y="11937"/>
                  </a:lnTo>
                  <a:lnTo>
                    <a:pt x="5638" y="11937"/>
                  </a:lnTo>
                  <a:lnTo>
                    <a:pt x="5257" y="11937"/>
                  </a:lnTo>
                  <a:lnTo>
                    <a:pt x="5638" y="11937"/>
                  </a:lnTo>
                  <a:lnTo>
                    <a:pt x="6032" y="11937"/>
                  </a:lnTo>
                  <a:lnTo>
                    <a:pt x="6426" y="11937"/>
                  </a:lnTo>
                  <a:lnTo>
                    <a:pt x="6426" y="12318"/>
                  </a:lnTo>
                  <a:lnTo>
                    <a:pt x="6807" y="12318"/>
                  </a:lnTo>
                  <a:lnTo>
                    <a:pt x="6807" y="11937"/>
                  </a:lnTo>
                  <a:lnTo>
                    <a:pt x="7594" y="11937"/>
                  </a:lnTo>
                  <a:lnTo>
                    <a:pt x="7594" y="11544"/>
                  </a:lnTo>
                  <a:lnTo>
                    <a:pt x="7975" y="11544"/>
                  </a:lnTo>
                  <a:lnTo>
                    <a:pt x="8369" y="11544"/>
                  </a:lnTo>
                  <a:lnTo>
                    <a:pt x="7975" y="11544"/>
                  </a:lnTo>
                  <a:lnTo>
                    <a:pt x="8369" y="11544"/>
                  </a:lnTo>
                  <a:lnTo>
                    <a:pt x="8762" y="11163"/>
                  </a:lnTo>
                  <a:lnTo>
                    <a:pt x="8953" y="10782"/>
                  </a:lnTo>
                  <a:lnTo>
                    <a:pt x="9347" y="10782"/>
                  </a:lnTo>
                  <a:lnTo>
                    <a:pt x="9347" y="10388"/>
                  </a:lnTo>
                  <a:lnTo>
                    <a:pt x="11683" y="10388"/>
                  </a:lnTo>
                  <a:lnTo>
                    <a:pt x="11290" y="10388"/>
                  </a:lnTo>
                  <a:lnTo>
                    <a:pt x="11683" y="10388"/>
                  </a:lnTo>
                  <a:lnTo>
                    <a:pt x="11290" y="10388"/>
                  </a:lnTo>
                  <a:lnTo>
                    <a:pt x="12064" y="10388"/>
                  </a:lnTo>
                  <a:lnTo>
                    <a:pt x="11683" y="10388"/>
                  </a:lnTo>
                  <a:lnTo>
                    <a:pt x="12064" y="10388"/>
                  </a:lnTo>
                  <a:lnTo>
                    <a:pt x="11683" y="10388"/>
                  </a:lnTo>
                  <a:lnTo>
                    <a:pt x="12064" y="10007"/>
                  </a:lnTo>
                  <a:lnTo>
                    <a:pt x="11683" y="10007"/>
                  </a:lnTo>
                  <a:lnTo>
                    <a:pt x="11290" y="10007"/>
                  </a:lnTo>
                  <a:lnTo>
                    <a:pt x="10896" y="10007"/>
                  </a:lnTo>
                  <a:lnTo>
                    <a:pt x="10896" y="9626"/>
                  </a:lnTo>
                  <a:lnTo>
                    <a:pt x="10515" y="9626"/>
                  </a:lnTo>
                  <a:lnTo>
                    <a:pt x="10515" y="9232"/>
                  </a:lnTo>
                  <a:lnTo>
                    <a:pt x="10896" y="9232"/>
                  </a:lnTo>
                  <a:lnTo>
                    <a:pt x="10515" y="9232"/>
                  </a:lnTo>
                  <a:lnTo>
                    <a:pt x="10896" y="9232"/>
                  </a:lnTo>
                  <a:lnTo>
                    <a:pt x="10515" y="9232"/>
                  </a:lnTo>
                  <a:lnTo>
                    <a:pt x="10515" y="8851"/>
                  </a:lnTo>
                  <a:lnTo>
                    <a:pt x="10896" y="8851"/>
                  </a:lnTo>
                  <a:lnTo>
                    <a:pt x="10896" y="9232"/>
                  </a:lnTo>
                  <a:lnTo>
                    <a:pt x="11290" y="9232"/>
                  </a:lnTo>
                  <a:lnTo>
                    <a:pt x="11290" y="8851"/>
                  </a:lnTo>
                  <a:lnTo>
                    <a:pt x="11683" y="8851"/>
                  </a:lnTo>
                  <a:lnTo>
                    <a:pt x="12064" y="8851"/>
                  </a:lnTo>
                  <a:lnTo>
                    <a:pt x="11683" y="8851"/>
                  </a:lnTo>
                  <a:lnTo>
                    <a:pt x="12064" y="8851"/>
                  </a:lnTo>
                  <a:lnTo>
                    <a:pt x="12064" y="8470"/>
                  </a:lnTo>
                  <a:lnTo>
                    <a:pt x="12458" y="8470"/>
                  </a:lnTo>
                  <a:lnTo>
                    <a:pt x="12852" y="8470"/>
                  </a:lnTo>
                  <a:lnTo>
                    <a:pt x="12852" y="8077"/>
                  </a:lnTo>
                  <a:lnTo>
                    <a:pt x="13233" y="8077"/>
                  </a:lnTo>
                  <a:lnTo>
                    <a:pt x="13233" y="8470"/>
                  </a:lnTo>
                  <a:lnTo>
                    <a:pt x="13423" y="8470"/>
                  </a:lnTo>
                  <a:lnTo>
                    <a:pt x="13817" y="8470"/>
                  </a:lnTo>
                  <a:lnTo>
                    <a:pt x="14211" y="8470"/>
                  </a:lnTo>
                  <a:lnTo>
                    <a:pt x="14211" y="8077"/>
                  </a:lnTo>
                  <a:lnTo>
                    <a:pt x="16154" y="8077"/>
                  </a:lnTo>
                  <a:lnTo>
                    <a:pt x="15773" y="8077"/>
                  </a:lnTo>
                  <a:lnTo>
                    <a:pt x="18681" y="8077"/>
                  </a:lnTo>
                  <a:lnTo>
                    <a:pt x="18681" y="7886"/>
                  </a:lnTo>
                  <a:lnTo>
                    <a:pt x="19075" y="7886"/>
                  </a:lnTo>
                  <a:lnTo>
                    <a:pt x="18681" y="7886"/>
                  </a:lnTo>
                  <a:lnTo>
                    <a:pt x="18681" y="8077"/>
                  </a:lnTo>
                  <a:lnTo>
                    <a:pt x="19075" y="8077"/>
                  </a:lnTo>
                  <a:lnTo>
                    <a:pt x="19075" y="7886"/>
                  </a:lnTo>
                  <a:lnTo>
                    <a:pt x="19469" y="7886"/>
                  </a:lnTo>
                  <a:lnTo>
                    <a:pt x="19469" y="8077"/>
                  </a:lnTo>
                  <a:lnTo>
                    <a:pt x="19850" y="8077"/>
                  </a:lnTo>
                  <a:lnTo>
                    <a:pt x="19850" y="7886"/>
                  </a:lnTo>
                  <a:lnTo>
                    <a:pt x="20243" y="7886"/>
                  </a:lnTo>
                  <a:lnTo>
                    <a:pt x="20637" y="7886"/>
                  </a:lnTo>
                  <a:lnTo>
                    <a:pt x="20637" y="7505"/>
                  </a:lnTo>
                  <a:lnTo>
                    <a:pt x="21018" y="7505"/>
                  </a:lnTo>
                  <a:lnTo>
                    <a:pt x="21412" y="7505"/>
                  </a:lnTo>
                  <a:lnTo>
                    <a:pt x="21805" y="7505"/>
                  </a:lnTo>
                  <a:lnTo>
                    <a:pt x="22186" y="7505"/>
                  </a:lnTo>
                  <a:close/>
                </a:path>
                <a:path w="31750" h="92075">
                  <a:moveTo>
                    <a:pt x="27063" y="91478"/>
                  </a:moveTo>
                  <a:lnTo>
                    <a:pt x="27444" y="91478"/>
                  </a:lnTo>
                  <a:lnTo>
                    <a:pt x="27063" y="91478"/>
                  </a:lnTo>
                  <a:close/>
                </a:path>
                <a:path w="31750" h="92075">
                  <a:moveTo>
                    <a:pt x="28041" y="91859"/>
                  </a:moveTo>
                  <a:lnTo>
                    <a:pt x="28041" y="91478"/>
                  </a:lnTo>
                  <a:lnTo>
                    <a:pt x="28422" y="91478"/>
                  </a:lnTo>
                  <a:lnTo>
                    <a:pt x="28041" y="91478"/>
                  </a:lnTo>
                  <a:lnTo>
                    <a:pt x="28041" y="91084"/>
                  </a:lnTo>
                  <a:lnTo>
                    <a:pt x="28041" y="91478"/>
                  </a:lnTo>
                  <a:lnTo>
                    <a:pt x="28041" y="91084"/>
                  </a:lnTo>
                  <a:lnTo>
                    <a:pt x="27838" y="91084"/>
                  </a:lnTo>
                  <a:lnTo>
                    <a:pt x="28041" y="91084"/>
                  </a:lnTo>
                  <a:lnTo>
                    <a:pt x="28041" y="91478"/>
                  </a:lnTo>
                  <a:lnTo>
                    <a:pt x="28041" y="91084"/>
                  </a:lnTo>
                  <a:lnTo>
                    <a:pt x="28041" y="91478"/>
                  </a:lnTo>
                  <a:lnTo>
                    <a:pt x="28422" y="91478"/>
                  </a:lnTo>
                  <a:lnTo>
                    <a:pt x="28041" y="91478"/>
                  </a:lnTo>
                  <a:lnTo>
                    <a:pt x="28041" y="918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4423007" y="1992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4308123" y="1941702"/>
              <a:ext cx="153670" cy="307975"/>
            </a:xfrm>
            <a:custGeom>
              <a:avLst/>
              <a:gdLst/>
              <a:ahLst/>
              <a:cxnLst/>
              <a:rect l="l" t="t" r="r" b="b"/>
              <a:pathLst>
                <a:path w="153670" h="307975">
                  <a:moveTo>
                    <a:pt x="131432" y="45834"/>
                  </a:moveTo>
                  <a:lnTo>
                    <a:pt x="131825" y="45834"/>
                  </a:lnTo>
                  <a:lnTo>
                    <a:pt x="131432" y="45834"/>
                  </a:lnTo>
                  <a:lnTo>
                    <a:pt x="131825" y="45834"/>
                  </a:lnTo>
                  <a:lnTo>
                    <a:pt x="132016" y="45834"/>
                  </a:lnTo>
                  <a:lnTo>
                    <a:pt x="132410" y="45453"/>
                  </a:lnTo>
                  <a:lnTo>
                    <a:pt x="132803" y="45453"/>
                  </a:lnTo>
                  <a:lnTo>
                    <a:pt x="133184" y="45453"/>
                  </a:lnTo>
                  <a:lnTo>
                    <a:pt x="133184" y="45834"/>
                  </a:lnTo>
                  <a:lnTo>
                    <a:pt x="133184" y="46215"/>
                  </a:lnTo>
                  <a:lnTo>
                    <a:pt x="133578" y="46215"/>
                  </a:lnTo>
                  <a:lnTo>
                    <a:pt x="133972" y="46215"/>
                  </a:lnTo>
                  <a:lnTo>
                    <a:pt x="133972" y="46608"/>
                  </a:lnTo>
                  <a:lnTo>
                    <a:pt x="133972" y="46989"/>
                  </a:lnTo>
                  <a:lnTo>
                    <a:pt x="133578" y="46989"/>
                  </a:lnTo>
                  <a:lnTo>
                    <a:pt x="133972" y="46989"/>
                  </a:lnTo>
                  <a:lnTo>
                    <a:pt x="133972" y="46608"/>
                  </a:lnTo>
                  <a:lnTo>
                    <a:pt x="134353" y="46989"/>
                  </a:lnTo>
                  <a:lnTo>
                    <a:pt x="133972" y="46989"/>
                  </a:lnTo>
                  <a:lnTo>
                    <a:pt x="134353" y="46989"/>
                  </a:lnTo>
                  <a:lnTo>
                    <a:pt x="134746" y="46989"/>
                  </a:lnTo>
                  <a:lnTo>
                    <a:pt x="134746" y="46608"/>
                  </a:lnTo>
                  <a:lnTo>
                    <a:pt x="134746" y="46215"/>
                  </a:lnTo>
                  <a:lnTo>
                    <a:pt x="135140" y="46215"/>
                  </a:lnTo>
                  <a:lnTo>
                    <a:pt x="135521" y="46215"/>
                  </a:lnTo>
                  <a:lnTo>
                    <a:pt x="135521" y="46608"/>
                  </a:lnTo>
                  <a:lnTo>
                    <a:pt x="135915" y="46608"/>
                  </a:lnTo>
                  <a:lnTo>
                    <a:pt x="136309" y="46608"/>
                  </a:lnTo>
                  <a:lnTo>
                    <a:pt x="135915" y="46608"/>
                  </a:lnTo>
                  <a:lnTo>
                    <a:pt x="136309" y="46608"/>
                  </a:lnTo>
                  <a:lnTo>
                    <a:pt x="136309" y="46215"/>
                  </a:lnTo>
                  <a:lnTo>
                    <a:pt x="138061" y="46215"/>
                  </a:lnTo>
                  <a:lnTo>
                    <a:pt x="138061" y="46608"/>
                  </a:lnTo>
                  <a:lnTo>
                    <a:pt x="137667" y="46608"/>
                  </a:lnTo>
                  <a:lnTo>
                    <a:pt x="137667" y="46989"/>
                  </a:lnTo>
                  <a:lnTo>
                    <a:pt x="138061" y="46989"/>
                  </a:lnTo>
                  <a:lnTo>
                    <a:pt x="138442" y="47370"/>
                  </a:lnTo>
                  <a:lnTo>
                    <a:pt x="138836" y="47370"/>
                  </a:lnTo>
                  <a:lnTo>
                    <a:pt x="139230" y="47370"/>
                  </a:lnTo>
                  <a:lnTo>
                    <a:pt x="139611" y="47370"/>
                  </a:lnTo>
                  <a:lnTo>
                    <a:pt x="139611" y="47764"/>
                  </a:lnTo>
                  <a:lnTo>
                    <a:pt x="139611" y="48145"/>
                  </a:lnTo>
                  <a:lnTo>
                    <a:pt x="140004" y="48145"/>
                  </a:lnTo>
                  <a:lnTo>
                    <a:pt x="140398" y="48145"/>
                  </a:lnTo>
                  <a:lnTo>
                    <a:pt x="140779" y="48145"/>
                  </a:lnTo>
                  <a:lnTo>
                    <a:pt x="140779" y="48526"/>
                  </a:lnTo>
                  <a:lnTo>
                    <a:pt x="141173" y="48526"/>
                  </a:lnTo>
                  <a:lnTo>
                    <a:pt x="141363" y="48526"/>
                  </a:lnTo>
                  <a:lnTo>
                    <a:pt x="141757" y="48526"/>
                  </a:lnTo>
                  <a:lnTo>
                    <a:pt x="142151" y="48526"/>
                  </a:lnTo>
                  <a:lnTo>
                    <a:pt x="142151" y="48920"/>
                  </a:lnTo>
                  <a:lnTo>
                    <a:pt x="142151" y="48526"/>
                  </a:lnTo>
                  <a:lnTo>
                    <a:pt x="141757" y="48526"/>
                  </a:lnTo>
                  <a:lnTo>
                    <a:pt x="141363" y="48526"/>
                  </a:lnTo>
                  <a:lnTo>
                    <a:pt x="141173" y="48526"/>
                  </a:lnTo>
                  <a:lnTo>
                    <a:pt x="141363" y="48526"/>
                  </a:lnTo>
                  <a:lnTo>
                    <a:pt x="141173" y="48526"/>
                  </a:lnTo>
                  <a:lnTo>
                    <a:pt x="140779" y="48526"/>
                  </a:lnTo>
                  <a:lnTo>
                    <a:pt x="140779" y="48145"/>
                  </a:lnTo>
                  <a:lnTo>
                    <a:pt x="141173" y="48526"/>
                  </a:lnTo>
                  <a:lnTo>
                    <a:pt x="140779" y="48145"/>
                  </a:lnTo>
                  <a:lnTo>
                    <a:pt x="140398" y="48145"/>
                  </a:lnTo>
                  <a:lnTo>
                    <a:pt x="140779" y="48145"/>
                  </a:lnTo>
                  <a:lnTo>
                    <a:pt x="140398" y="48145"/>
                  </a:lnTo>
                  <a:lnTo>
                    <a:pt x="140004" y="48145"/>
                  </a:lnTo>
                  <a:lnTo>
                    <a:pt x="139611" y="48145"/>
                  </a:lnTo>
                  <a:lnTo>
                    <a:pt x="139611" y="47764"/>
                  </a:lnTo>
                  <a:lnTo>
                    <a:pt x="139611" y="47370"/>
                  </a:lnTo>
                  <a:lnTo>
                    <a:pt x="139611" y="47764"/>
                  </a:lnTo>
                  <a:lnTo>
                    <a:pt x="139611" y="47370"/>
                  </a:lnTo>
                  <a:lnTo>
                    <a:pt x="139230" y="47370"/>
                  </a:lnTo>
                  <a:lnTo>
                    <a:pt x="138836" y="47370"/>
                  </a:lnTo>
                  <a:lnTo>
                    <a:pt x="138442" y="47370"/>
                  </a:lnTo>
                  <a:lnTo>
                    <a:pt x="138442" y="46989"/>
                  </a:lnTo>
                  <a:lnTo>
                    <a:pt x="138061" y="46989"/>
                  </a:lnTo>
                  <a:lnTo>
                    <a:pt x="137667" y="46608"/>
                  </a:lnTo>
                  <a:lnTo>
                    <a:pt x="138061" y="46608"/>
                  </a:lnTo>
                  <a:lnTo>
                    <a:pt x="137667" y="46608"/>
                  </a:lnTo>
                  <a:lnTo>
                    <a:pt x="138061" y="46608"/>
                  </a:lnTo>
                  <a:lnTo>
                    <a:pt x="137667" y="46608"/>
                  </a:lnTo>
                  <a:lnTo>
                    <a:pt x="138061" y="46608"/>
                  </a:lnTo>
                  <a:lnTo>
                    <a:pt x="138442" y="46215"/>
                  </a:lnTo>
                  <a:lnTo>
                    <a:pt x="137286" y="46215"/>
                  </a:lnTo>
                  <a:lnTo>
                    <a:pt x="137667" y="46215"/>
                  </a:lnTo>
                  <a:lnTo>
                    <a:pt x="136309" y="46215"/>
                  </a:lnTo>
                  <a:lnTo>
                    <a:pt x="136309" y="46608"/>
                  </a:lnTo>
                  <a:lnTo>
                    <a:pt x="136309" y="46215"/>
                  </a:lnTo>
                  <a:lnTo>
                    <a:pt x="136309" y="46608"/>
                  </a:lnTo>
                  <a:lnTo>
                    <a:pt x="135915" y="46608"/>
                  </a:lnTo>
                  <a:lnTo>
                    <a:pt x="135915" y="46215"/>
                  </a:lnTo>
                  <a:lnTo>
                    <a:pt x="135915" y="46608"/>
                  </a:lnTo>
                  <a:lnTo>
                    <a:pt x="135521" y="46608"/>
                  </a:lnTo>
                  <a:lnTo>
                    <a:pt x="135521" y="46215"/>
                  </a:lnTo>
                  <a:lnTo>
                    <a:pt x="135140" y="46215"/>
                  </a:lnTo>
                  <a:lnTo>
                    <a:pt x="134746" y="46215"/>
                  </a:lnTo>
                  <a:lnTo>
                    <a:pt x="134746" y="46608"/>
                  </a:lnTo>
                  <a:lnTo>
                    <a:pt x="134746" y="46989"/>
                  </a:lnTo>
                  <a:lnTo>
                    <a:pt x="134353" y="46989"/>
                  </a:lnTo>
                  <a:lnTo>
                    <a:pt x="134353" y="46608"/>
                  </a:lnTo>
                  <a:lnTo>
                    <a:pt x="133972" y="46608"/>
                  </a:lnTo>
                  <a:lnTo>
                    <a:pt x="133972" y="46215"/>
                  </a:lnTo>
                  <a:lnTo>
                    <a:pt x="133578" y="46215"/>
                  </a:lnTo>
                  <a:lnTo>
                    <a:pt x="133184" y="46215"/>
                  </a:lnTo>
                  <a:lnTo>
                    <a:pt x="133184" y="45834"/>
                  </a:lnTo>
                  <a:lnTo>
                    <a:pt x="133578" y="45834"/>
                  </a:lnTo>
                  <a:lnTo>
                    <a:pt x="133184" y="45834"/>
                  </a:lnTo>
                  <a:lnTo>
                    <a:pt x="133184" y="45453"/>
                  </a:lnTo>
                  <a:lnTo>
                    <a:pt x="132803" y="45453"/>
                  </a:lnTo>
                  <a:lnTo>
                    <a:pt x="132410" y="45453"/>
                  </a:lnTo>
                  <a:lnTo>
                    <a:pt x="132016" y="45834"/>
                  </a:lnTo>
                  <a:lnTo>
                    <a:pt x="131825" y="45834"/>
                  </a:lnTo>
                  <a:lnTo>
                    <a:pt x="131432" y="45834"/>
                  </a:lnTo>
                  <a:lnTo>
                    <a:pt x="131825" y="45834"/>
                  </a:lnTo>
                  <a:lnTo>
                    <a:pt x="131432" y="45834"/>
                  </a:lnTo>
                  <a:lnTo>
                    <a:pt x="131432" y="45453"/>
                  </a:lnTo>
                  <a:lnTo>
                    <a:pt x="131432" y="45834"/>
                  </a:lnTo>
                  <a:lnTo>
                    <a:pt x="131432" y="45453"/>
                  </a:lnTo>
                  <a:lnTo>
                    <a:pt x="131432" y="45834"/>
                  </a:lnTo>
                  <a:close/>
                </a:path>
                <a:path w="153670" h="307975">
                  <a:moveTo>
                    <a:pt x="17716" y="97066"/>
                  </a:moveTo>
                  <a:lnTo>
                    <a:pt x="17906" y="97066"/>
                  </a:lnTo>
                  <a:lnTo>
                    <a:pt x="17716" y="97066"/>
                  </a:lnTo>
                  <a:close/>
                </a:path>
                <a:path w="153670" h="307975">
                  <a:moveTo>
                    <a:pt x="27647" y="36969"/>
                  </a:moveTo>
                  <a:lnTo>
                    <a:pt x="27647" y="37363"/>
                  </a:lnTo>
                  <a:lnTo>
                    <a:pt x="27457" y="36969"/>
                  </a:lnTo>
                  <a:lnTo>
                    <a:pt x="27647" y="36969"/>
                  </a:lnTo>
                  <a:lnTo>
                    <a:pt x="27457" y="36969"/>
                  </a:lnTo>
                  <a:lnTo>
                    <a:pt x="27457" y="37363"/>
                  </a:lnTo>
                  <a:lnTo>
                    <a:pt x="27647" y="36969"/>
                  </a:lnTo>
                  <a:lnTo>
                    <a:pt x="27647" y="37363"/>
                  </a:lnTo>
                  <a:lnTo>
                    <a:pt x="27647" y="36969"/>
                  </a:lnTo>
                  <a:close/>
                </a:path>
                <a:path w="153670" h="307975">
                  <a:moveTo>
                    <a:pt x="43814" y="35242"/>
                  </a:moveTo>
                  <a:lnTo>
                    <a:pt x="44195" y="35242"/>
                  </a:lnTo>
                  <a:lnTo>
                    <a:pt x="43814" y="35242"/>
                  </a:lnTo>
                  <a:close/>
                </a:path>
                <a:path w="153670" h="307975">
                  <a:moveTo>
                    <a:pt x="44195" y="35242"/>
                  </a:moveTo>
                  <a:lnTo>
                    <a:pt x="44589" y="35242"/>
                  </a:lnTo>
                  <a:lnTo>
                    <a:pt x="44195" y="35242"/>
                  </a:lnTo>
                  <a:close/>
                </a:path>
                <a:path w="153670" h="307975">
                  <a:moveTo>
                    <a:pt x="111963" y="761"/>
                  </a:moveTo>
                  <a:lnTo>
                    <a:pt x="111963" y="1155"/>
                  </a:lnTo>
                  <a:lnTo>
                    <a:pt x="112356" y="1155"/>
                  </a:lnTo>
                  <a:lnTo>
                    <a:pt x="112737" y="1155"/>
                  </a:lnTo>
                  <a:lnTo>
                    <a:pt x="113334" y="1155"/>
                  </a:lnTo>
                  <a:lnTo>
                    <a:pt x="112941" y="1155"/>
                  </a:lnTo>
                  <a:lnTo>
                    <a:pt x="113715" y="1155"/>
                  </a:lnTo>
                  <a:lnTo>
                    <a:pt x="113334" y="1155"/>
                  </a:lnTo>
                  <a:lnTo>
                    <a:pt x="113334" y="1536"/>
                  </a:lnTo>
                  <a:lnTo>
                    <a:pt x="113334" y="1155"/>
                  </a:lnTo>
                  <a:lnTo>
                    <a:pt x="113334" y="1536"/>
                  </a:lnTo>
                  <a:lnTo>
                    <a:pt x="113715" y="1536"/>
                  </a:lnTo>
                  <a:lnTo>
                    <a:pt x="113715" y="1155"/>
                  </a:lnTo>
                  <a:lnTo>
                    <a:pt x="113715" y="1536"/>
                  </a:lnTo>
                  <a:lnTo>
                    <a:pt x="113715" y="1155"/>
                  </a:lnTo>
                  <a:lnTo>
                    <a:pt x="114109" y="1155"/>
                  </a:lnTo>
                  <a:lnTo>
                    <a:pt x="113715" y="1155"/>
                  </a:lnTo>
                  <a:lnTo>
                    <a:pt x="114109" y="1155"/>
                  </a:lnTo>
                  <a:lnTo>
                    <a:pt x="113715" y="1536"/>
                  </a:lnTo>
                  <a:lnTo>
                    <a:pt x="113715" y="1155"/>
                  </a:lnTo>
                  <a:lnTo>
                    <a:pt x="113715" y="1536"/>
                  </a:lnTo>
                  <a:lnTo>
                    <a:pt x="114109" y="1536"/>
                  </a:lnTo>
                  <a:lnTo>
                    <a:pt x="113715" y="1155"/>
                  </a:lnTo>
                  <a:lnTo>
                    <a:pt x="114109" y="1155"/>
                  </a:lnTo>
                  <a:lnTo>
                    <a:pt x="114109" y="1536"/>
                  </a:lnTo>
                  <a:lnTo>
                    <a:pt x="114109" y="1155"/>
                  </a:lnTo>
                  <a:lnTo>
                    <a:pt x="114109" y="1536"/>
                  </a:lnTo>
                  <a:lnTo>
                    <a:pt x="114109" y="1155"/>
                  </a:lnTo>
                  <a:lnTo>
                    <a:pt x="114503" y="1155"/>
                  </a:lnTo>
                  <a:lnTo>
                    <a:pt x="114884" y="1155"/>
                  </a:lnTo>
                  <a:lnTo>
                    <a:pt x="114503" y="1155"/>
                  </a:lnTo>
                  <a:lnTo>
                    <a:pt x="114884" y="1155"/>
                  </a:lnTo>
                  <a:lnTo>
                    <a:pt x="115277" y="1155"/>
                  </a:lnTo>
                  <a:lnTo>
                    <a:pt x="114884" y="1155"/>
                  </a:lnTo>
                  <a:lnTo>
                    <a:pt x="115671" y="1155"/>
                  </a:lnTo>
                  <a:lnTo>
                    <a:pt x="115277" y="1155"/>
                  </a:lnTo>
                  <a:lnTo>
                    <a:pt x="116052" y="1155"/>
                  </a:lnTo>
                  <a:lnTo>
                    <a:pt x="116446" y="1536"/>
                  </a:lnTo>
                  <a:lnTo>
                    <a:pt x="116052" y="1536"/>
                  </a:lnTo>
                  <a:lnTo>
                    <a:pt x="116446" y="1536"/>
                  </a:lnTo>
                  <a:lnTo>
                    <a:pt x="116052" y="1536"/>
                  </a:lnTo>
                  <a:lnTo>
                    <a:pt x="116446" y="1536"/>
                  </a:lnTo>
                  <a:lnTo>
                    <a:pt x="116052" y="1536"/>
                  </a:lnTo>
                  <a:lnTo>
                    <a:pt x="116446" y="1536"/>
                  </a:lnTo>
                  <a:lnTo>
                    <a:pt x="116052" y="1536"/>
                  </a:lnTo>
                  <a:lnTo>
                    <a:pt x="116446" y="1536"/>
                  </a:lnTo>
                  <a:lnTo>
                    <a:pt x="116446" y="1917"/>
                  </a:lnTo>
                  <a:lnTo>
                    <a:pt x="116839" y="1917"/>
                  </a:lnTo>
                  <a:lnTo>
                    <a:pt x="116839" y="2311"/>
                  </a:lnTo>
                  <a:lnTo>
                    <a:pt x="116446" y="2311"/>
                  </a:lnTo>
                  <a:lnTo>
                    <a:pt x="116839" y="2311"/>
                  </a:lnTo>
                  <a:lnTo>
                    <a:pt x="117220" y="2311"/>
                  </a:lnTo>
                  <a:lnTo>
                    <a:pt x="116839" y="2311"/>
                  </a:lnTo>
                  <a:lnTo>
                    <a:pt x="117220" y="2311"/>
                  </a:lnTo>
                  <a:lnTo>
                    <a:pt x="117614" y="2311"/>
                  </a:lnTo>
                  <a:lnTo>
                    <a:pt x="117220" y="2311"/>
                  </a:lnTo>
                  <a:lnTo>
                    <a:pt x="117614" y="2311"/>
                  </a:lnTo>
                  <a:lnTo>
                    <a:pt x="117220" y="2311"/>
                  </a:lnTo>
                  <a:lnTo>
                    <a:pt x="117614" y="2311"/>
                  </a:lnTo>
                  <a:lnTo>
                    <a:pt x="117220" y="2311"/>
                  </a:lnTo>
                  <a:lnTo>
                    <a:pt x="117614" y="2311"/>
                  </a:lnTo>
                  <a:lnTo>
                    <a:pt x="117614" y="2501"/>
                  </a:lnTo>
                  <a:lnTo>
                    <a:pt x="117220" y="2501"/>
                  </a:lnTo>
                  <a:lnTo>
                    <a:pt x="117614" y="2501"/>
                  </a:lnTo>
                  <a:lnTo>
                    <a:pt x="117220" y="2501"/>
                  </a:lnTo>
                  <a:lnTo>
                    <a:pt x="115671" y="2501"/>
                  </a:lnTo>
                  <a:lnTo>
                    <a:pt x="116052" y="2501"/>
                  </a:lnTo>
                  <a:lnTo>
                    <a:pt x="115277" y="2501"/>
                  </a:lnTo>
                  <a:lnTo>
                    <a:pt x="115277" y="2882"/>
                  </a:lnTo>
                  <a:lnTo>
                    <a:pt x="114884" y="2882"/>
                  </a:lnTo>
                  <a:lnTo>
                    <a:pt x="114503" y="2882"/>
                  </a:lnTo>
                  <a:lnTo>
                    <a:pt x="114109" y="2882"/>
                  </a:lnTo>
                  <a:lnTo>
                    <a:pt x="113715" y="2882"/>
                  </a:lnTo>
                  <a:lnTo>
                    <a:pt x="113715" y="3276"/>
                  </a:lnTo>
                  <a:lnTo>
                    <a:pt x="113715" y="2882"/>
                  </a:lnTo>
                  <a:lnTo>
                    <a:pt x="113715" y="3276"/>
                  </a:lnTo>
                  <a:lnTo>
                    <a:pt x="113334" y="3276"/>
                  </a:lnTo>
                  <a:lnTo>
                    <a:pt x="113715" y="3276"/>
                  </a:lnTo>
                  <a:lnTo>
                    <a:pt x="113334" y="3276"/>
                  </a:lnTo>
                  <a:lnTo>
                    <a:pt x="113715" y="3276"/>
                  </a:lnTo>
                  <a:lnTo>
                    <a:pt x="114109" y="2882"/>
                  </a:lnTo>
                  <a:lnTo>
                    <a:pt x="114503" y="2882"/>
                  </a:lnTo>
                  <a:lnTo>
                    <a:pt x="114884" y="2882"/>
                  </a:lnTo>
                  <a:lnTo>
                    <a:pt x="115277" y="2882"/>
                  </a:lnTo>
                  <a:lnTo>
                    <a:pt x="115277" y="2501"/>
                  </a:lnTo>
                  <a:lnTo>
                    <a:pt x="115671" y="2501"/>
                  </a:lnTo>
                  <a:lnTo>
                    <a:pt x="116052" y="2501"/>
                  </a:lnTo>
                  <a:lnTo>
                    <a:pt x="115671" y="2501"/>
                  </a:lnTo>
                  <a:lnTo>
                    <a:pt x="116052" y="2501"/>
                  </a:lnTo>
                  <a:lnTo>
                    <a:pt x="115671" y="2501"/>
                  </a:lnTo>
                  <a:lnTo>
                    <a:pt x="116052" y="2501"/>
                  </a:lnTo>
                  <a:lnTo>
                    <a:pt x="115671" y="2882"/>
                  </a:lnTo>
                  <a:lnTo>
                    <a:pt x="115277" y="3276"/>
                  </a:lnTo>
                  <a:lnTo>
                    <a:pt x="114884" y="3276"/>
                  </a:lnTo>
                  <a:lnTo>
                    <a:pt x="114884" y="3657"/>
                  </a:lnTo>
                  <a:lnTo>
                    <a:pt x="114884" y="3276"/>
                  </a:lnTo>
                  <a:lnTo>
                    <a:pt x="114884" y="3657"/>
                  </a:lnTo>
                  <a:lnTo>
                    <a:pt x="115277" y="3657"/>
                  </a:lnTo>
                  <a:lnTo>
                    <a:pt x="114884" y="3657"/>
                  </a:lnTo>
                  <a:lnTo>
                    <a:pt x="114503" y="3657"/>
                  </a:lnTo>
                  <a:lnTo>
                    <a:pt x="114503" y="4038"/>
                  </a:lnTo>
                  <a:lnTo>
                    <a:pt x="114503" y="3657"/>
                  </a:lnTo>
                  <a:lnTo>
                    <a:pt x="114503" y="4038"/>
                  </a:lnTo>
                  <a:lnTo>
                    <a:pt x="114109" y="4038"/>
                  </a:lnTo>
                  <a:lnTo>
                    <a:pt x="114503" y="4038"/>
                  </a:lnTo>
                  <a:lnTo>
                    <a:pt x="114109" y="4038"/>
                  </a:lnTo>
                  <a:lnTo>
                    <a:pt x="114109" y="4432"/>
                  </a:lnTo>
                  <a:lnTo>
                    <a:pt x="113715" y="4432"/>
                  </a:lnTo>
                  <a:lnTo>
                    <a:pt x="113334" y="4432"/>
                  </a:lnTo>
                  <a:lnTo>
                    <a:pt x="112941" y="4432"/>
                  </a:lnTo>
                  <a:lnTo>
                    <a:pt x="112737" y="4813"/>
                  </a:lnTo>
                  <a:lnTo>
                    <a:pt x="112356" y="4813"/>
                  </a:lnTo>
                  <a:lnTo>
                    <a:pt x="111963" y="4813"/>
                  </a:lnTo>
                  <a:lnTo>
                    <a:pt x="111569" y="4813"/>
                  </a:lnTo>
                  <a:lnTo>
                    <a:pt x="111569" y="5194"/>
                  </a:lnTo>
                  <a:lnTo>
                    <a:pt x="111188" y="5194"/>
                  </a:lnTo>
                  <a:lnTo>
                    <a:pt x="111569" y="5194"/>
                  </a:lnTo>
                  <a:lnTo>
                    <a:pt x="111188" y="5194"/>
                  </a:lnTo>
                  <a:lnTo>
                    <a:pt x="110794" y="5194"/>
                  </a:lnTo>
                  <a:lnTo>
                    <a:pt x="110401" y="5194"/>
                  </a:lnTo>
                  <a:lnTo>
                    <a:pt x="110020" y="5194"/>
                  </a:lnTo>
                  <a:lnTo>
                    <a:pt x="110020" y="5587"/>
                  </a:lnTo>
                  <a:lnTo>
                    <a:pt x="109626" y="5587"/>
                  </a:lnTo>
                  <a:lnTo>
                    <a:pt x="109626" y="5194"/>
                  </a:lnTo>
                  <a:lnTo>
                    <a:pt x="109626" y="5587"/>
                  </a:lnTo>
                  <a:lnTo>
                    <a:pt x="110020" y="5587"/>
                  </a:lnTo>
                  <a:lnTo>
                    <a:pt x="109626" y="5587"/>
                  </a:lnTo>
                  <a:lnTo>
                    <a:pt x="110020" y="5587"/>
                  </a:lnTo>
                  <a:lnTo>
                    <a:pt x="109626" y="5587"/>
                  </a:lnTo>
                  <a:lnTo>
                    <a:pt x="109626" y="5968"/>
                  </a:lnTo>
                  <a:lnTo>
                    <a:pt x="109245" y="5968"/>
                  </a:lnTo>
                  <a:lnTo>
                    <a:pt x="109245" y="6349"/>
                  </a:lnTo>
                  <a:lnTo>
                    <a:pt x="109626" y="6349"/>
                  </a:lnTo>
                  <a:lnTo>
                    <a:pt x="109245" y="6349"/>
                  </a:lnTo>
                  <a:lnTo>
                    <a:pt x="109626" y="6349"/>
                  </a:lnTo>
                  <a:lnTo>
                    <a:pt x="110020" y="6743"/>
                  </a:lnTo>
                  <a:lnTo>
                    <a:pt x="110401" y="6743"/>
                  </a:lnTo>
                  <a:lnTo>
                    <a:pt x="110020" y="6743"/>
                  </a:lnTo>
                  <a:lnTo>
                    <a:pt x="110020" y="7124"/>
                  </a:lnTo>
                  <a:lnTo>
                    <a:pt x="110401" y="7124"/>
                  </a:lnTo>
                  <a:lnTo>
                    <a:pt x="110020" y="7124"/>
                  </a:lnTo>
                  <a:lnTo>
                    <a:pt x="110401" y="7124"/>
                  </a:lnTo>
                  <a:lnTo>
                    <a:pt x="110020" y="7124"/>
                  </a:lnTo>
                  <a:lnTo>
                    <a:pt x="110401" y="7124"/>
                  </a:lnTo>
                  <a:lnTo>
                    <a:pt x="110794" y="7124"/>
                  </a:lnTo>
                  <a:lnTo>
                    <a:pt x="111188" y="7124"/>
                  </a:lnTo>
                  <a:lnTo>
                    <a:pt x="111188" y="7315"/>
                  </a:lnTo>
                  <a:lnTo>
                    <a:pt x="111569" y="7315"/>
                  </a:lnTo>
                  <a:lnTo>
                    <a:pt x="111569" y="7696"/>
                  </a:lnTo>
                  <a:lnTo>
                    <a:pt x="111188" y="7696"/>
                  </a:lnTo>
                  <a:lnTo>
                    <a:pt x="111188" y="8089"/>
                  </a:lnTo>
                  <a:lnTo>
                    <a:pt x="111569" y="8089"/>
                  </a:lnTo>
                  <a:lnTo>
                    <a:pt x="111188" y="8089"/>
                  </a:lnTo>
                  <a:lnTo>
                    <a:pt x="111569" y="8089"/>
                  </a:lnTo>
                  <a:lnTo>
                    <a:pt x="111188" y="8089"/>
                  </a:lnTo>
                  <a:lnTo>
                    <a:pt x="111569" y="7696"/>
                  </a:lnTo>
                  <a:lnTo>
                    <a:pt x="111569" y="7315"/>
                  </a:lnTo>
                  <a:lnTo>
                    <a:pt x="111188" y="7315"/>
                  </a:lnTo>
                  <a:lnTo>
                    <a:pt x="111188" y="7124"/>
                  </a:lnTo>
                  <a:lnTo>
                    <a:pt x="111188" y="7315"/>
                  </a:lnTo>
                  <a:lnTo>
                    <a:pt x="111188" y="7124"/>
                  </a:lnTo>
                  <a:lnTo>
                    <a:pt x="110794" y="7124"/>
                  </a:lnTo>
                  <a:lnTo>
                    <a:pt x="110401" y="7124"/>
                  </a:lnTo>
                  <a:lnTo>
                    <a:pt x="110020" y="6743"/>
                  </a:lnTo>
                  <a:lnTo>
                    <a:pt x="110401" y="6743"/>
                  </a:lnTo>
                  <a:lnTo>
                    <a:pt x="110020" y="6743"/>
                  </a:lnTo>
                  <a:lnTo>
                    <a:pt x="110020" y="6349"/>
                  </a:lnTo>
                  <a:lnTo>
                    <a:pt x="109626" y="6349"/>
                  </a:lnTo>
                  <a:lnTo>
                    <a:pt x="109245" y="6349"/>
                  </a:lnTo>
                  <a:lnTo>
                    <a:pt x="109245" y="5968"/>
                  </a:lnTo>
                  <a:lnTo>
                    <a:pt x="109626" y="5968"/>
                  </a:lnTo>
                  <a:lnTo>
                    <a:pt x="109245" y="5968"/>
                  </a:lnTo>
                  <a:lnTo>
                    <a:pt x="109626" y="5968"/>
                  </a:lnTo>
                  <a:lnTo>
                    <a:pt x="109245" y="5968"/>
                  </a:lnTo>
                  <a:lnTo>
                    <a:pt x="109626" y="5968"/>
                  </a:lnTo>
                  <a:lnTo>
                    <a:pt x="109245" y="5968"/>
                  </a:lnTo>
                  <a:lnTo>
                    <a:pt x="109626" y="5968"/>
                  </a:lnTo>
                  <a:lnTo>
                    <a:pt x="109626" y="5587"/>
                  </a:lnTo>
                  <a:lnTo>
                    <a:pt x="111569" y="5587"/>
                  </a:lnTo>
                  <a:lnTo>
                    <a:pt x="111188" y="5587"/>
                  </a:lnTo>
                  <a:lnTo>
                    <a:pt x="111963" y="5587"/>
                  </a:lnTo>
                  <a:lnTo>
                    <a:pt x="111963" y="5194"/>
                  </a:lnTo>
                  <a:lnTo>
                    <a:pt x="112356" y="5194"/>
                  </a:lnTo>
                  <a:lnTo>
                    <a:pt x="111963" y="5194"/>
                  </a:lnTo>
                  <a:lnTo>
                    <a:pt x="112356" y="5194"/>
                  </a:lnTo>
                  <a:lnTo>
                    <a:pt x="111963" y="5194"/>
                  </a:lnTo>
                  <a:lnTo>
                    <a:pt x="112356" y="5194"/>
                  </a:lnTo>
                  <a:lnTo>
                    <a:pt x="112356" y="5587"/>
                  </a:lnTo>
                  <a:lnTo>
                    <a:pt x="112356" y="5194"/>
                  </a:lnTo>
                  <a:lnTo>
                    <a:pt x="112356" y="5587"/>
                  </a:lnTo>
                  <a:lnTo>
                    <a:pt x="112737" y="5587"/>
                  </a:lnTo>
                  <a:lnTo>
                    <a:pt x="112941" y="5587"/>
                  </a:lnTo>
                  <a:lnTo>
                    <a:pt x="113334" y="5587"/>
                  </a:lnTo>
                  <a:lnTo>
                    <a:pt x="113715" y="5194"/>
                  </a:lnTo>
                  <a:lnTo>
                    <a:pt x="114109" y="5194"/>
                  </a:lnTo>
                  <a:lnTo>
                    <a:pt x="114503" y="5194"/>
                  </a:lnTo>
                  <a:lnTo>
                    <a:pt x="114884" y="5194"/>
                  </a:lnTo>
                  <a:lnTo>
                    <a:pt x="115277" y="5194"/>
                  </a:lnTo>
                  <a:lnTo>
                    <a:pt x="115277" y="4813"/>
                  </a:lnTo>
                  <a:lnTo>
                    <a:pt x="115671" y="4813"/>
                  </a:lnTo>
                  <a:lnTo>
                    <a:pt x="116052" y="4813"/>
                  </a:lnTo>
                  <a:lnTo>
                    <a:pt x="116446" y="4813"/>
                  </a:lnTo>
                  <a:lnTo>
                    <a:pt x="116446" y="4432"/>
                  </a:lnTo>
                  <a:lnTo>
                    <a:pt x="116839" y="4432"/>
                  </a:lnTo>
                  <a:lnTo>
                    <a:pt x="116446" y="4432"/>
                  </a:lnTo>
                  <a:lnTo>
                    <a:pt x="116446" y="4813"/>
                  </a:lnTo>
                  <a:lnTo>
                    <a:pt x="116446" y="5194"/>
                  </a:lnTo>
                  <a:lnTo>
                    <a:pt x="116052" y="5194"/>
                  </a:lnTo>
                  <a:lnTo>
                    <a:pt x="116052" y="5587"/>
                  </a:lnTo>
                  <a:lnTo>
                    <a:pt x="115671" y="5587"/>
                  </a:lnTo>
                  <a:lnTo>
                    <a:pt x="115277" y="5587"/>
                  </a:lnTo>
                  <a:lnTo>
                    <a:pt x="114884" y="5587"/>
                  </a:lnTo>
                  <a:lnTo>
                    <a:pt x="115277" y="5587"/>
                  </a:lnTo>
                  <a:lnTo>
                    <a:pt x="114884" y="5587"/>
                  </a:lnTo>
                  <a:lnTo>
                    <a:pt x="114884" y="5968"/>
                  </a:lnTo>
                  <a:lnTo>
                    <a:pt x="114503" y="5968"/>
                  </a:lnTo>
                  <a:lnTo>
                    <a:pt x="114884" y="5968"/>
                  </a:lnTo>
                  <a:lnTo>
                    <a:pt x="114884" y="6349"/>
                  </a:lnTo>
                  <a:lnTo>
                    <a:pt x="115277" y="6349"/>
                  </a:lnTo>
                  <a:lnTo>
                    <a:pt x="114884" y="6349"/>
                  </a:lnTo>
                  <a:lnTo>
                    <a:pt x="115277" y="6349"/>
                  </a:lnTo>
                  <a:lnTo>
                    <a:pt x="114884" y="6349"/>
                  </a:lnTo>
                  <a:lnTo>
                    <a:pt x="114884" y="5968"/>
                  </a:lnTo>
                  <a:lnTo>
                    <a:pt x="115277" y="5968"/>
                  </a:lnTo>
                  <a:lnTo>
                    <a:pt x="114884" y="5968"/>
                  </a:lnTo>
                  <a:lnTo>
                    <a:pt x="115277" y="5968"/>
                  </a:lnTo>
                  <a:lnTo>
                    <a:pt x="115671" y="5968"/>
                  </a:lnTo>
                  <a:lnTo>
                    <a:pt x="116052" y="5968"/>
                  </a:lnTo>
                  <a:lnTo>
                    <a:pt x="116446" y="5968"/>
                  </a:lnTo>
                  <a:lnTo>
                    <a:pt x="116446" y="5587"/>
                  </a:lnTo>
                  <a:lnTo>
                    <a:pt x="116839" y="5968"/>
                  </a:lnTo>
                  <a:lnTo>
                    <a:pt x="116839" y="5587"/>
                  </a:lnTo>
                  <a:lnTo>
                    <a:pt x="117220" y="5587"/>
                  </a:lnTo>
                  <a:lnTo>
                    <a:pt x="116839" y="5587"/>
                  </a:lnTo>
                  <a:lnTo>
                    <a:pt x="117220" y="5587"/>
                  </a:lnTo>
                  <a:lnTo>
                    <a:pt x="117220" y="5194"/>
                  </a:lnTo>
                  <a:lnTo>
                    <a:pt x="117614" y="5194"/>
                  </a:lnTo>
                  <a:lnTo>
                    <a:pt x="117220" y="5194"/>
                  </a:lnTo>
                  <a:lnTo>
                    <a:pt x="117614" y="5194"/>
                  </a:lnTo>
                  <a:lnTo>
                    <a:pt x="117805" y="5194"/>
                  </a:lnTo>
                  <a:lnTo>
                    <a:pt x="118198" y="5194"/>
                  </a:lnTo>
                  <a:lnTo>
                    <a:pt x="118579" y="5194"/>
                  </a:lnTo>
                  <a:lnTo>
                    <a:pt x="118198" y="5194"/>
                  </a:lnTo>
                  <a:lnTo>
                    <a:pt x="118579" y="5194"/>
                  </a:lnTo>
                  <a:lnTo>
                    <a:pt x="118579" y="5587"/>
                  </a:lnTo>
                  <a:lnTo>
                    <a:pt x="118579" y="5194"/>
                  </a:lnTo>
                  <a:lnTo>
                    <a:pt x="118973" y="5194"/>
                  </a:lnTo>
                  <a:lnTo>
                    <a:pt x="118973" y="5587"/>
                  </a:lnTo>
                  <a:lnTo>
                    <a:pt x="118973" y="5194"/>
                  </a:lnTo>
                  <a:lnTo>
                    <a:pt x="119367" y="5194"/>
                  </a:lnTo>
                  <a:lnTo>
                    <a:pt x="118973" y="5194"/>
                  </a:lnTo>
                  <a:lnTo>
                    <a:pt x="119367" y="5194"/>
                  </a:lnTo>
                  <a:lnTo>
                    <a:pt x="119367" y="5587"/>
                  </a:lnTo>
                  <a:lnTo>
                    <a:pt x="119367" y="5194"/>
                  </a:lnTo>
                  <a:lnTo>
                    <a:pt x="119367" y="5587"/>
                  </a:lnTo>
                  <a:lnTo>
                    <a:pt x="118973" y="5587"/>
                  </a:lnTo>
                  <a:lnTo>
                    <a:pt x="118579" y="5587"/>
                  </a:lnTo>
                  <a:lnTo>
                    <a:pt x="118973" y="5587"/>
                  </a:lnTo>
                  <a:lnTo>
                    <a:pt x="118579" y="5587"/>
                  </a:lnTo>
                  <a:lnTo>
                    <a:pt x="118973" y="5587"/>
                  </a:lnTo>
                  <a:lnTo>
                    <a:pt x="119367" y="5587"/>
                  </a:lnTo>
                  <a:lnTo>
                    <a:pt x="119367" y="5194"/>
                  </a:lnTo>
                  <a:lnTo>
                    <a:pt x="119367" y="5587"/>
                  </a:lnTo>
                  <a:lnTo>
                    <a:pt x="119367" y="5194"/>
                  </a:lnTo>
                  <a:lnTo>
                    <a:pt x="119760" y="5194"/>
                  </a:lnTo>
                  <a:lnTo>
                    <a:pt x="120141" y="5194"/>
                  </a:lnTo>
                  <a:lnTo>
                    <a:pt x="119760" y="5194"/>
                  </a:lnTo>
                  <a:lnTo>
                    <a:pt x="120141" y="5194"/>
                  </a:lnTo>
                  <a:lnTo>
                    <a:pt x="119760" y="5194"/>
                  </a:lnTo>
                  <a:lnTo>
                    <a:pt x="119367" y="5194"/>
                  </a:lnTo>
                  <a:lnTo>
                    <a:pt x="119760" y="5194"/>
                  </a:lnTo>
                  <a:lnTo>
                    <a:pt x="119367" y="5194"/>
                  </a:lnTo>
                  <a:lnTo>
                    <a:pt x="119760" y="5194"/>
                  </a:lnTo>
                  <a:lnTo>
                    <a:pt x="120141" y="5194"/>
                  </a:lnTo>
                  <a:lnTo>
                    <a:pt x="119760" y="5194"/>
                  </a:lnTo>
                  <a:lnTo>
                    <a:pt x="120141" y="5194"/>
                  </a:lnTo>
                  <a:lnTo>
                    <a:pt x="119760" y="5194"/>
                  </a:lnTo>
                  <a:lnTo>
                    <a:pt x="119760" y="4813"/>
                  </a:lnTo>
                  <a:lnTo>
                    <a:pt x="120141" y="4813"/>
                  </a:lnTo>
                  <a:lnTo>
                    <a:pt x="120535" y="4813"/>
                  </a:lnTo>
                  <a:lnTo>
                    <a:pt x="120141" y="4813"/>
                  </a:lnTo>
                  <a:lnTo>
                    <a:pt x="120535" y="4813"/>
                  </a:lnTo>
                  <a:lnTo>
                    <a:pt x="120141" y="4813"/>
                  </a:lnTo>
                  <a:lnTo>
                    <a:pt x="120535" y="4813"/>
                  </a:lnTo>
                  <a:lnTo>
                    <a:pt x="120535" y="5194"/>
                  </a:lnTo>
                  <a:lnTo>
                    <a:pt x="120929" y="5194"/>
                  </a:lnTo>
                  <a:lnTo>
                    <a:pt x="120535" y="5194"/>
                  </a:lnTo>
                  <a:lnTo>
                    <a:pt x="120929" y="5194"/>
                  </a:lnTo>
                  <a:lnTo>
                    <a:pt x="120929" y="4813"/>
                  </a:lnTo>
                  <a:lnTo>
                    <a:pt x="120929" y="5194"/>
                  </a:lnTo>
                  <a:lnTo>
                    <a:pt x="120535" y="5194"/>
                  </a:lnTo>
                  <a:lnTo>
                    <a:pt x="120929" y="5194"/>
                  </a:lnTo>
                  <a:lnTo>
                    <a:pt x="121310" y="5194"/>
                  </a:lnTo>
                  <a:lnTo>
                    <a:pt x="121704" y="5194"/>
                  </a:lnTo>
                  <a:lnTo>
                    <a:pt x="122097" y="5194"/>
                  </a:lnTo>
                  <a:lnTo>
                    <a:pt x="122097" y="5587"/>
                  </a:lnTo>
                  <a:lnTo>
                    <a:pt x="122288" y="5587"/>
                  </a:lnTo>
                  <a:lnTo>
                    <a:pt x="122669" y="5587"/>
                  </a:lnTo>
                  <a:lnTo>
                    <a:pt x="122288" y="5587"/>
                  </a:lnTo>
                  <a:lnTo>
                    <a:pt x="122669" y="5587"/>
                  </a:lnTo>
                  <a:lnTo>
                    <a:pt x="122669" y="5968"/>
                  </a:lnTo>
                  <a:lnTo>
                    <a:pt x="122669" y="5587"/>
                  </a:lnTo>
                  <a:lnTo>
                    <a:pt x="122669" y="5968"/>
                  </a:lnTo>
                  <a:lnTo>
                    <a:pt x="122288" y="5968"/>
                  </a:lnTo>
                  <a:lnTo>
                    <a:pt x="122097" y="5968"/>
                  </a:lnTo>
                  <a:lnTo>
                    <a:pt x="121704" y="5968"/>
                  </a:lnTo>
                  <a:lnTo>
                    <a:pt x="121704" y="6349"/>
                  </a:lnTo>
                  <a:lnTo>
                    <a:pt x="121704" y="5968"/>
                  </a:lnTo>
                  <a:lnTo>
                    <a:pt x="121704" y="6349"/>
                  </a:lnTo>
                  <a:lnTo>
                    <a:pt x="121704" y="5968"/>
                  </a:lnTo>
                  <a:lnTo>
                    <a:pt x="121704" y="6349"/>
                  </a:lnTo>
                  <a:lnTo>
                    <a:pt x="122097" y="6349"/>
                  </a:lnTo>
                  <a:lnTo>
                    <a:pt x="122097" y="5968"/>
                  </a:lnTo>
                  <a:lnTo>
                    <a:pt x="122097" y="6349"/>
                  </a:lnTo>
                  <a:lnTo>
                    <a:pt x="122097" y="5968"/>
                  </a:lnTo>
                  <a:lnTo>
                    <a:pt x="122097" y="6349"/>
                  </a:lnTo>
                  <a:lnTo>
                    <a:pt x="122097" y="5968"/>
                  </a:lnTo>
                  <a:lnTo>
                    <a:pt x="122097" y="6349"/>
                  </a:lnTo>
                  <a:lnTo>
                    <a:pt x="122288" y="5968"/>
                  </a:lnTo>
                  <a:lnTo>
                    <a:pt x="122288" y="6349"/>
                  </a:lnTo>
                  <a:lnTo>
                    <a:pt x="122288" y="5968"/>
                  </a:lnTo>
                  <a:lnTo>
                    <a:pt x="122288" y="6349"/>
                  </a:lnTo>
                  <a:lnTo>
                    <a:pt x="122097" y="6349"/>
                  </a:lnTo>
                  <a:lnTo>
                    <a:pt x="121704" y="6349"/>
                  </a:lnTo>
                  <a:lnTo>
                    <a:pt x="121704" y="6743"/>
                  </a:lnTo>
                  <a:lnTo>
                    <a:pt x="122097" y="6743"/>
                  </a:lnTo>
                  <a:lnTo>
                    <a:pt x="122097" y="6349"/>
                  </a:lnTo>
                  <a:lnTo>
                    <a:pt x="122097" y="6743"/>
                  </a:lnTo>
                  <a:lnTo>
                    <a:pt x="122097" y="6349"/>
                  </a:lnTo>
                  <a:lnTo>
                    <a:pt x="122097" y="6743"/>
                  </a:lnTo>
                  <a:lnTo>
                    <a:pt x="121704" y="6743"/>
                  </a:lnTo>
                  <a:lnTo>
                    <a:pt x="121310" y="7124"/>
                  </a:lnTo>
                  <a:lnTo>
                    <a:pt x="121310" y="6743"/>
                  </a:lnTo>
                  <a:lnTo>
                    <a:pt x="121310" y="7124"/>
                  </a:lnTo>
                  <a:lnTo>
                    <a:pt x="121310" y="7315"/>
                  </a:lnTo>
                  <a:lnTo>
                    <a:pt x="120929" y="7315"/>
                  </a:lnTo>
                  <a:lnTo>
                    <a:pt x="120929" y="7696"/>
                  </a:lnTo>
                  <a:lnTo>
                    <a:pt x="120535" y="7696"/>
                  </a:lnTo>
                  <a:lnTo>
                    <a:pt x="120141" y="7696"/>
                  </a:lnTo>
                  <a:lnTo>
                    <a:pt x="120141" y="8089"/>
                  </a:lnTo>
                  <a:lnTo>
                    <a:pt x="120535" y="8089"/>
                  </a:lnTo>
                  <a:lnTo>
                    <a:pt x="120141" y="8089"/>
                  </a:lnTo>
                  <a:lnTo>
                    <a:pt x="120141" y="8470"/>
                  </a:lnTo>
                  <a:lnTo>
                    <a:pt x="120141" y="8089"/>
                  </a:lnTo>
                  <a:lnTo>
                    <a:pt x="120141" y="8470"/>
                  </a:lnTo>
                  <a:lnTo>
                    <a:pt x="120535" y="8470"/>
                  </a:lnTo>
                  <a:lnTo>
                    <a:pt x="120141" y="8470"/>
                  </a:lnTo>
                  <a:lnTo>
                    <a:pt x="120535" y="8470"/>
                  </a:lnTo>
                  <a:lnTo>
                    <a:pt x="120141" y="8470"/>
                  </a:lnTo>
                  <a:lnTo>
                    <a:pt x="120141" y="8851"/>
                  </a:lnTo>
                  <a:lnTo>
                    <a:pt x="120141" y="9245"/>
                  </a:lnTo>
                  <a:lnTo>
                    <a:pt x="119760" y="9245"/>
                  </a:lnTo>
                  <a:lnTo>
                    <a:pt x="119367" y="8851"/>
                  </a:lnTo>
                  <a:lnTo>
                    <a:pt x="119760" y="8851"/>
                  </a:lnTo>
                  <a:lnTo>
                    <a:pt x="119367" y="8851"/>
                  </a:lnTo>
                  <a:lnTo>
                    <a:pt x="118973" y="8851"/>
                  </a:lnTo>
                  <a:lnTo>
                    <a:pt x="119367" y="8851"/>
                  </a:lnTo>
                  <a:lnTo>
                    <a:pt x="118973" y="8851"/>
                  </a:lnTo>
                  <a:lnTo>
                    <a:pt x="119367" y="8851"/>
                  </a:lnTo>
                  <a:lnTo>
                    <a:pt x="118973" y="8851"/>
                  </a:lnTo>
                  <a:lnTo>
                    <a:pt x="118973" y="9245"/>
                  </a:lnTo>
                  <a:lnTo>
                    <a:pt x="118973" y="8851"/>
                  </a:lnTo>
                  <a:lnTo>
                    <a:pt x="118973" y="9245"/>
                  </a:lnTo>
                  <a:lnTo>
                    <a:pt x="118973" y="9626"/>
                  </a:lnTo>
                  <a:lnTo>
                    <a:pt x="119367" y="9626"/>
                  </a:lnTo>
                  <a:lnTo>
                    <a:pt x="119367" y="10007"/>
                  </a:lnTo>
                  <a:lnTo>
                    <a:pt x="119367" y="9626"/>
                  </a:lnTo>
                  <a:lnTo>
                    <a:pt x="119760" y="9626"/>
                  </a:lnTo>
                  <a:lnTo>
                    <a:pt x="119760" y="10007"/>
                  </a:lnTo>
                  <a:lnTo>
                    <a:pt x="120141" y="9626"/>
                  </a:lnTo>
                  <a:lnTo>
                    <a:pt x="120535" y="9626"/>
                  </a:lnTo>
                  <a:lnTo>
                    <a:pt x="120535" y="10007"/>
                  </a:lnTo>
                  <a:lnTo>
                    <a:pt x="120929" y="10007"/>
                  </a:lnTo>
                  <a:lnTo>
                    <a:pt x="120929" y="9626"/>
                  </a:lnTo>
                  <a:lnTo>
                    <a:pt x="121310" y="9626"/>
                  </a:lnTo>
                  <a:lnTo>
                    <a:pt x="121704" y="9626"/>
                  </a:lnTo>
                  <a:lnTo>
                    <a:pt x="122097" y="9626"/>
                  </a:lnTo>
                  <a:lnTo>
                    <a:pt x="121704" y="9245"/>
                  </a:lnTo>
                  <a:lnTo>
                    <a:pt x="122097" y="9245"/>
                  </a:lnTo>
                  <a:lnTo>
                    <a:pt x="122097" y="9626"/>
                  </a:lnTo>
                  <a:lnTo>
                    <a:pt x="122097" y="9245"/>
                  </a:lnTo>
                  <a:lnTo>
                    <a:pt x="124231" y="9245"/>
                  </a:lnTo>
                  <a:lnTo>
                    <a:pt x="124231" y="8851"/>
                  </a:lnTo>
                  <a:lnTo>
                    <a:pt x="124625" y="8851"/>
                  </a:lnTo>
                  <a:lnTo>
                    <a:pt x="125006" y="8851"/>
                  </a:lnTo>
                  <a:lnTo>
                    <a:pt x="125006" y="8470"/>
                  </a:lnTo>
                  <a:lnTo>
                    <a:pt x="125006" y="8089"/>
                  </a:lnTo>
                  <a:lnTo>
                    <a:pt x="125006" y="7696"/>
                  </a:lnTo>
                  <a:lnTo>
                    <a:pt x="125399" y="7696"/>
                  </a:lnTo>
                  <a:lnTo>
                    <a:pt x="125399" y="7315"/>
                  </a:lnTo>
                  <a:lnTo>
                    <a:pt x="125793" y="7315"/>
                  </a:lnTo>
                  <a:lnTo>
                    <a:pt x="125793" y="7696"/>
                  </a:lnTo>
                  <a:lnTo>
                    <a:pt x="125793" y="7315"/>
                  </a:lnTo>
                  <a:lnTo>
                    <a:pt x="125399" y="7315"/>
                  </a:lnTo>
                  <a:lnTo>
                    <a:pt x="125399" y="7696"/>
                  </a:lnTo>
                  <a:lnTo>
                    <a:pt x="125006" y="7696"/>
                  </a:lnTo>
                  <a:lnTo>
                    <a:pt x="125006" y="7315"/>
                  </a:lnTo>
                  <a:lnTo>
                    <a:pt x="124625" y="7315"/>
                  </a:lnTo>
                  <a:lnTo>
                    <a:pt x="124625" y="7124"/>
                  </a:lnTo>
                  <a:lnTo>
                    <a:pt x="125006" y="7124"/>
                  </a:lnTo>
                  <a:lnTo>
                    <a:pt x="124625" y="7124"/>
                  </a:lnTo>
                  <a:lnTo>
                    <a:pt x="125006" y="7124"/>
                  </a:lnTo>
                  <a:lnTo>
                    <a:pt x="124625" y="7124"/>
                  </a:lnTo>
                  <a:lnTo>
                    <a:pt x="125006" y="7124"/>
                  </a:lnTo>
                  <a:lnTo>
                    <a:pt x="125399" y="7124"/>
                  </a:lnTo>
                  <a:lnTo>
                    <a:pt x="125793" y="7124"/>
                  </a:lnTo>
                  <a:lnTo>
                    <a:pt x="126174" y="7124"/>
                  </a:lnTo>
                  <a:lnTo>
                    <a:pt x="126174" y="6743"/>
                  </a:lnTo>
                  <a:lnTo>
                    <a:pt x="125793" y="6743"/>
                  </a:lnTo>
                  <a:lnTo>
                    <a:pt x="126174" y="6743"/>
                  </a:lnTo>
                  <a:lnTo>
                    <a:pt x="126174" y="7124"/>
                  </a:lnTo>
                  <a:lnTo>
                    <a:pt x="125793" y="7124"/>
                  </a:lnTo>
                  <a:lnTo>
                    <a:pt x="125793" y="7315"/>
                  </a:lnTo>
                  <a:lnTo>
                    <a:pt x="126174" y="7315"/>
                  </a:lnTo>
                  <a:lnTo>
                    <a:pt x="125793" y="7315"/>
                  </a:lnTo>
                  <a:lnTo>
                    <a:pt x="126174" y="7315"/>
                  </a:lnTo>
                  <a:lnTo>
                    <a:pt x="126568" y="7315"/>
                  </a:lnTo>
                  <a:lnTo>
                    <a:pt x="126568" y="7696"/>
                  </a:lnTo>
                  <a:lnTo>
                    <a:pt x="126961" y="7696"/>
                  </a:lnTo>
                  <a:lnTo>
                    <a:pt x="126961" y="8089"/>
                  </a:lnTo>
                  <a:lnTo>
                    <a:pt x="127152" y="8089"/>
                  </a:lnTo>
                  <a:lnTo>
                    <a:pt x="126961" y="8089"/>
                  </a:lnTo>
                  <a:lnTo>
                    <a:pt x="126961" y="8470"/>
                  </a:lnTo>
                  <a:lnTo>
                    <a:pt x="126961" y="8089"/>
                  </a:lnTo>
                  <a:lnTo>
                    <a:pt x="127152" y="8089"/>
                  </a:lnTo>
                  <a:lnTo>
                    <a:pt x="126961" y="8089"/>
                  </a:lnTo>
                  <a:lnTo>
                    <a:pt x="127152" y="8089"/>
                  </a:lnTo>
                  <a:lnTo>
                    <a:pt x="126961" y="8089"/>
                  </a:lnTo>
                  <a:lnTo>
                    <a:pt x="127152" y="8089"/>
                  </a:lnTo>
                  <a:lnTo>
                    <a:pt x="126961" y="8089"/>
                  </a:lnTo>
                  <a:lnTo>
                    <a:pt x="126961" y="7696"/>
                  </a:lnTo>
                  <a:lnTo>
                    <a:pt x="127152" y="7696"/>
                  </a:lnTo>
                  <a:lnTo>
                    <a:pt x="126961" y="7696"/>
                  </a:lnTo>
                  <a:lnTo>
                    <a:pt x="126961" y="7315"/>
                  </a:lnTo>
                  <a:lnTo>
                    <a:pt x="126568" y="7315"/>
                  </a:lnTo>
                  <a:lnTo>
                    <a:pt x="126174" y="7315"/>
                  </a:lnTo>
                  <a:lnTo>
                    <a:pt x="126174" y="7124"/>
                  </a:lnTo>
                  <a:lnTo>
                    <a:pt x="126174" y="7315"/>
                  </a:lnTo>
                  <a:lnTo>
                    <a:pt x="126174" y="7124"/>
                  </a:lnTo>
                  <a:lnTo>
                    <a:pt x="126568" y="7124"/>
                  </a:lnTo>
                  <a:lnTo>
                    <a:pt x="126961" y="7124"/>
                  </a:lnTo>
                  <a:lnTo>
                    <a:pt x="126568" y="7124"/>
                  </a:lnTo>
                  <a:lnTo>
                    <a:pt x="126961" y="7124"/>
                  </a:lnTo>
                  <a:lnTo>
                    <a:pt x="127152" y="7124"/>
                  </a:lnTo>
                  <a:lnTo>
                    <a:pt x="127546" y="7124"/>
                  </a:lnTo>
                  <a:lnTo>
                    <a:pt x="127927" y="7124"/>
                  </a:lnTo>
                  <a:lnTo>
                    <a:pt x="127927" y="6743"/>
                  </a:lnTo>
                  <a:lnTo>
                    <a:pt x="127927" y="7124"/>
                  </a:lnTo>
                  <a:lnTo>
                    <a:pt x="127927" y="6743"/>
                  </a:lnTo>
                  <a:lnTo>
                    <a:pt x="128320" y="6743"/>
                  </a:lnTo>
                  <a:lnTo>
                    <a:pt x="128714" y="6743"/>
                  </a:lnTo>
                  <a:lnTo>
                    <a:pt x="128320" y="6743"/>
                  </a:lnTo>
                  <a:lnTo>
                    <a:pt x="128714" y="6743"/>
                  </a:lnTo>
                  <a:lnTo>
                    <a:pt x="129095" y="6743"/>
                  </a:lnTo>
                  <a:lnTo>
                    <a:pt x="129489" y="6743"/>
                  </a:lnTo>
                  <a:lnTo>
                    <a:pt x="129882" y="6349"/>
                  </a:lnTo>
                  <a:lnTo>
                    <a:pt x="130263" y="6349"/>
                  </a:lnTo>
                  <a:lnTo>
                    <a:pt x="130263" y="5968"/>
                  </a:lnTo>
                  <a:lnTo>
                    <a:pt x="130657" y="6349"/>
                  </a:lnTo>
                  <a:lnTo>
                    <a:pt x="130263" y="6349"/>
                  </a:lnTo>
                  <a:lnTo>
                    <a:pt x="130657" y="6349"/>
                  </a:lnTo>
                  <a:lnTo>
                    <a:pt x="130263" y="6349"/>
                  </a:lnTo>
                  <a:lnTo>
                    <a:pt x="130657" y="6349"/>
                  </a:lnTo>
                  <a:lnTo>
                    <a:pt x="132016" y="6349"/>
                  </a:lnTo>
                  <a:lnTo>
                    <a:pt x="131825" y="6349"/>
                  </a:lnTo>
                  <a:lnTo>
                    <a:pt x="132803" y="6349"/>
                  </a:lnTo>
                  <a:lnTo>
                    <a:pt x="132803" y="6743"/>
                  </a:lnTo>
                  <a:lnTo>
                    <a:pt x="132803" y="6349"/>
                  </a:lnTo>
                  <a:lnTo>
                    <a:pt x="133184" y="6743"/>
                  </a:lnTo>
                  <a:lnTo>
                    <a:pt x="133184" y="6349"/>
                  </a:lnTo>
                  <a:lnTo>
                    <a:pt x="132803" y="6349"/>
                  </a:lnTo>
                  <a:lnTo>
                    <a:pt x="133184" y="6349"/>
                  </a:lnTo>
                  <a:lnTo>
                    <a:pt x="132803" y="6349"/>
                  </a:lnTo>
                  <a:lnTo>
                    <a:pt x="133184" y="6349"/>
                  </a:lnTo>
                  <a:lnTo>
                    <a:pt x="132803" y="6349"/>
                  </a:lnTo>
                  <a:lnTo>
                    <a:pt x="133184" y="6349"/>
                  </a:lnTo>
                  <a:lnTo>
                    <a:pt x="133184" y="5968"/>
                  </a:lnTo>
                  <a:lnTo>
                    <a:pt x="133578" y="5968"/>
                  </a:lnTo>
                  <a:lnTo>
                    <a:pt x="133972" y="5968"/>
                  </a:lnTo>
                  <a:lnTo>
                    <a:pt x="133972" y="5587"/>
                  </a:lnTo>
                  <a:lnTo>
                    <a:pt x="134353" y="5587"/>
                  </a:lnTo>
                  <a:lnTo>
                    <a:pt x="134746" y="5587"/>
                  </a:lnTo>
                  <a:lnTo>
                    <a:pt x="135140" y="5587"/>
                  </a:lnTo>
                  <a:lnTo>
                    <a:pt x="135140" y="5194"/>
                  </a:lnTo>
                  <a:lnTo>
                    <a:pt x="135521" y="5194"/>
                  </a:lnTo>
                  <a:lnTo>
                    <a:pt x="135140" y="5194"/>
                  </a:lnTo>
                  <a:lnTo>
                    <a:pt x="135140" y="5587"/>
                  </a:lnTo>
                  <a:lnTo>
                    <a:pt x="135521" y="5587"/>
                  </a:lnTo>
                  <a:lnTo>
                    <a:pt x="135915" y="5587"/>
                  </a:lnTo>
                  <a:lnTo>
                    <a:pt x="136309" y="5587"/>
                  </a:lnTo>
                  <a:lnTo>
                    <a:pt x="136499" y="5587"/>
                  </a:lnTo>
                  <a:lnTo>
                    <a:pt x="136499" y="5194"/>
                  </a:lnTo>
                  <a:lnTo>
                    <a:pt x="136309" y="5194"/>
                  </a:lnTo>
                  <a:lnTo>
                    <a:pt x="136499" y="5194"/>
                  </a:lnTo>
                  <a:lnTo>
                    <a:pt x="136893" y="5194"/>
                  </a:lnTo>
                  <a:lnTo>
                    <a:pt x="136499" y="5194"/>
                  </a:lnTo>
                  <a:lnTo>
                    <a:pt x="136893" y="5194"/>
                  </a:lnTo>
                  <a:lnTo>
                    <a:pt x="136499" y="5194"/>
                  </a:lnTo>
                  <a:lnTo>
                    <a:pt x="136893" y="5194"/>
                  </a:lnTo>
                  <a:lnTo>
                    <a:pt x="137286" y="5194"/>
                  </a:lnTo>
                  <a:lnTo>
                    <a:pt x="136893" y="5194"/>
                  </a:lnTo>
                  <a:lnTo>
                    <a:pt x="137286" y="5194"/>
                  </a:lnTo>
                  <a:lnTo>
                    <a:pt x="136893" y="5194"/>
                  </a:lnTo>
                  <a:lnTo>
                    <a:pt x="136893" y="5587"/>
                  </a:lnTo>
                  <a:lnTo>
                    <a:pt x="137286" y="5587"/>
                  </a:lnTo>
                  <a:lnTo>
                    <a:pt x="136893" y="5587"/>
                  </a:lnTo>
                  <a:lnTo>
                    <a:pt x="137286" y="5587"/>
                  </a:lnTo>
                  <a:lnTo>
                    <a:pt x="137286" y="5968"/>
                  </a:lnTo>
                  <a:lnTo>
                    <a:pt x="136893" y="5968"/>
                  </a:lnTo>
                  <a:lnTo>
                    <a:pt x="136893" y="6349"/>
                  </a:lnTo>
                  <a:lnTo>
                    <a:pt x="136499" y="6349"/>
                  </a:lnTo>
                  <a:lnTo>
                    <a:pt x="136309" y="6349"/>
                  </a:lnTo>
                  <a:lnTo>
                    <a:pt x="136309" y="6743"/>
                  </a:lnTo>
                  <a:lnTo>
                    <a:pt x="136309" y="6349"/>
                  </a:lnTo>
                  <a:lnTo>
                    <a:pt x="136309" y="6743"/>
                  </a:lnTo>
                  <a:lnTo>
                    <a:pt x="135915" y="6743"/>
                  </a:lnTo>
                  <a:lnTo>
                    <a:pt x="136309" y="6743"/>
                  </a:lnTo>
                  <a:lnTo>
                    <a:pt x="135915" y="6743"/>
                  </a:lnTo>
                  <a:lnTo>
                    <a:pt x="135521" y="6743"/>
                  </a:lnTo>
                  <a:lnTo>
                    <a:pt x="135521" y="7124"/>
                  </a:lnTo>
                  <a:lnTo>
                    <a:pt x="135521" y="7315"/>
                  </a:lnTo>
                  <a:lnTo>
                    <a:pt x="135521" y="7124"/>
                  </a:lnTo>
                  <a:lnTo>
                    <a:pt x="135521" y="7315"/>
                  </a:lnTo>
                  <a:lnTo>
                    <a:pt x="135140" y="7315"/>
                  </a:lnTo>
                  <a:lnTo>
                    <a:pt x="135140" y="7696"/>
                  </a:lnTo>
                  <a:lnTo>
                    <a:pt x="135140" y="8089"/>
                  </a:lnTo>
                  <a:lnTo>
                    <a:pt x="134746" y="8089"/>
                  </a:lnTo>
                  <a:lnTo>
                    <a:pt x="134746" y="8470"/>
                  </a:lnTo>
                  <a:lnTo>
                    <a:pt x="134353" y="8470"/>
                  </a:lnTo>
                  <a:lnTo>
                    <a:pt x="134746" y="8470"/>
                  </a:lnTo>
                  <a:lnTo>
                    <a:pt x="134746" y="8089"/>
                  </a:lnTo>
                  <a:lnTo>
                    <a:pt x="135140" y="8089"/>
                  </a:lnTo>
                  <a:lnTo>
                    <a:pt x="135140" y="7696"/>
                  </a:lnTo>
                  <a:lnTo>
                    <a:pt x="135140" y="7315"/>
                  </a:lnTo>
                  <a:lnTo>
                    <a:pt x="135521" y="7315"/>
                  </a:lnTo>
                  <a:lnTo>
                    <a:pt x="135521" y="7124"/>
                  </a:lnTo>
                  <a:lnTo>
                    <a:pt x="135521" y="6743"/>
                  </a:lnTo>
                  <a:lnTo>
                    <a:pt x="135915" y="6743"/>
                  </a:lnTo>
                  <a:lnTo>
                    <a:pt x="136309" y="6743"/>
                  </a:lnTo>
                  <a:lnTo>
                    <a:pt x="136309" y="6349"/>
                  </a:lnTo>
                  <a:lnTo>
                    <a:pt x="136499" y="6349"/>
                  </a:lnTo>
                  <a:lnTo>
                    <a:pt x="136893" y="6349"/>
                  </a:lnTo>
                  <a:lnTo>
                    <a:pt x="136893" y="5968"/>
                  </a:lnTo>
                  <a:lnTo>
                    <a:pt x="137286" y="5968"/>
                  </a:lnTo>
                  <a:lnTo>
                    <a:pt x="137286" y="5587"/>
                  </a:lnTo>
                  <a:lnTo>
                    <a:pt x="139230" y="5587"/>
                  </a:lnTo>
                  <a:lnTo>
                    <a:pt x="138836" y="5587"/>
                  </a:lnTo>
                  <a:lnTo>
                    <a:pt x="138442" y="5968"/>
                  </a:lnTo>
                  <a:lnTo>
                    <a:pt x="138442" y="5587"/>
                  </a:lnTo>
                  <a:lnTo>
                    <a:pt x="138836" y="5587"/>
                  </a:lnTo>
                  <a:lnTo>
                    <a:pt x="138836" y="5968"/>
                  </a:lnTo>
                  <a:lnTo>
                    <a:pt x="138442" y="5968"/>
                  </a:lnTo>
                  <a:lnTo>
                    <a:pt x="138442" y="6349"/>
                  </a:lnTo>
                  <a:lnTo>
                    <a:pt x="138442" y="6743"/>
                  </a:lnTo>
                  <a:lnTo>
                    <a:pt x="138442" y="7124"/>
                  </a:lnTo>
                  <a:lnTo>
                    <a:pt x="138442" y="6743"/>
                  </a:lnTo>
                  <a:lnTo>
                    <a:pt x="138442" y="6349"/>
                  </a:lnTo>
                  <a:lnTo>
                    <a:pt x="138836" y="5968"/>
                  </a:lnTo>
                  <a:lnTo>
                    <a:pt x="139230" y="5968"/>
                  </a:lnTo>
                  <a:lnTo>
                    <a:pt x="138836" y="5968"/>
                  </a:lnTo>
                  <a:lnTo>
                    <a:pt x="138836" y="6349"/>
                  </a:lnTo>
                  <a:lnTo>
                    <a:pt x="139230" y="6349"/>
                  </a:lnTo>
                  <a:lnTo>
                    <a:pt x="139230" y="5968"/>
                  </a:lnTo>
                  <a:lnTo>
                    <a:pt x="139230" y="6349"/>
                  </a:lnTo>
                  <a:lnTo>
                    <a:pt x="139230" y="5968"/>
                  </a:lnTo>
                  <a:lnTo>
                    <a:pt x="139611" y="5968"/>
                  </a:lnTo>
                  <a:lnTo>
                    <a:pt x="140004" y="5968"/>
                  </a:lnTo>
                  <a:lnTo>
                    <a:pt x="140398" y="6349"/>
                  </a:lnTo>
                  <a:lnTo>
                    <a:pt x="140779" y="6349"/>
                  </a:lnTo>
                  <a:lnTo>
                    <a:pt x="140779" y="6743"/>
                  </a:lnTo>
                  <a:lnTo>
                    <a:pt x="141173" y="6743"/>
                  </a:lnTo>
                  <a:lnTo>
                    <a:pt x="141363" y="6743"/>
                  </a:lnTo>
                  <a:lnTo>
                    <a:pt x="141757" y="7124"/>
                  </a:lnTo>
                  <a:lnTo>
                    <a:pt x="141363" y="7124"/>
                  </a:lnTo>
                  <a:lnTo>
                    <a:pt x="141363" y="7315"/>
                  </a:lnTo>
                  <a:lnTo>
                    <a:pt x="141173" y="7315"/>
                  </a:lnTo>
                  <a:lnTo>
                    <a:pt x="141363" y="7315"/>
                  </a:lnTo>
                  <a:lnTo>
                    <a:pt x="141173" y="7315"/>
                  </a:lnTo>
                  <a:lnTo>
                    <a:pt x="141173" y="7696"/>
                  </a:lnTo>
                  <a:lnTo>
                    <a:pt x="140779" y="7696"/>
                  </a:lnTo>
                  <a:lnTo>
                    <a:pt x="140779" y="8089"/>
                  </a:lnTo>
                  <a:lnTo>
                    <a:pt x="140779" y="8470"/>
                  </a:lnTo>
                  <a:lnTo>
                    <a:pt x="140779" y="8851"/>
                  </a:lnTo>
                  <a:lnTo>
                    <a:pt x="141173" y="8851"/>
                  </a:lnTo>
                  <a:lnTo>
                    <a:pt x="141173" y="9245"/>
                  </a:lnTo>
                  <a:lnTo>
                    <a:pt x="141173" y="8851"/>
                  </a:lnTo>
                  <a:lnTo>
                    <a:pt x="140779" y="8851"/>
                  </a:lnTo>
                  <a:lnTo>
                    <a:pt x="140779" y="8470"/>
                  </a:lnTo>
                  <a:lnTo>
                    <a:pt x="141173" y="8470"/>
                  </a:lnTo>
                  <a:lnTo>
                    <a:pt x="140779" y="8470"/>
                  </a:lnTo>
                  <a:lnTo>
                    <a:pt x="140779" y="8089"/>
                  </a:lnTo>
                  <a:lnTo>
                    <a:pt x="141173" y="8089"/>
                  </a:lnTo>
                  <a:lnTo>
                    <a:pt x="141173" y="7696"/>
                  </a:lnTo>
                  <a:lnTo>
                    <a:pt x="141363" y="7696"/>
                  </a:lnTo>
                  <a:lnTo>
                    <a:pt x="141363" y="7315"/>
                  </a:lnTo>
                  <a:lnTo>
                    <a:pt x="141757" y="7315"/>
                  </a:lnTo>
                  <a:lnTo>
                    <a:pt x="141757" y="7124"/>
                  </a:lnTo>
                  <a:lnTo>
                    <a:pt x="142151" y="7124"/>
                  </a:lnTo>
                  <a:lnTo>
                    <a:pt x="142532" y="7124"/>
                  </a:lnTo>
                  <a:lnTo>
                    <a:pt x="142532" y="7315"/>
                  </a:lnTo>
                  <a:lnTo>
                    <a:pt x="142925" y="7315"/>
                  </a:lnTo>
                  <a:lnTo>
                    <a:pt x="142532" y="7315"/>
                  </a:lnTo>
                  <a:lnTo>
                    <a:pt x="142925" y="7315"/>
                  </a:lnTo>
                  <a:lnTo>
                    <a:pt x="143319" y="7315"/>
                  </a:lnTo>
                  <a:lnTo>
                    <a:pt x="143700" y="7696"/>
                  </a:lnTo>
                  <a:lnTo>
                    <a:pt x="144094" y="7696"/>
                  </a:lnTo>
                  <a:lnTo>
                    <a:pt x="144094" y="8089"/>
                  </a:lnTo>
                  <a:lnTo>
                    <a:pt x="143700" y="8089"/>
                  </a:lnTo>
                  <a:lnTo>
                    <a:pt x="144094" y="8089"/>
                  </a:lnTo>
                  <a:lnTo>
                    <a:pt x="144094" y="8470"/>
                  </a:lnTo>
                  <a:lnTo>
                    <a:pt x="143700" y="8470"/>
                  </a:lnTo>
                  <a:lnTo>
                    <a:pt x="144094" y="8470"/>
                  </a:lnTo>
                  <a:lnTo>
                    <a:pt x="144094" y="8851"/>
                  </a:lnTo>
                  <a:lnTo>
                    <a:pt x="143700" y="8851"/>
                  </a:lnTo>
                  <a:lnTo>
                    <a:pt x="143319" y="8851"/>
                  </a:lnTo>
                  <a:lnTo>
                    <a:pt x="143319" y="8470"/>
                  </a:lnTo>
                  <a:lnTo>
                    <a:pt x="142925" y="8851"/>
                  </a:lnTo>
                  <a:lnTo>
                    <a:pt x="143319" y="8851"/>
                  </a:lnTo>
                  <a:lnTo>
                    <a:pt x="143700" y="8851"/>
                  </a:lnTo>
                  <a:lnTo>
                    <a:pt x="143319" y="8851"/>
                  </a:lnTo>
                  <a:lnTo>
                    <a:pt x="143319" y="9245"/>
                  </a:lnTo>
                  <a:lnTo>
                    <a:pt x="143700" y="8851"/>
                  </a:lnTo>
                  <a:lnTo>
                    <a:pt x="143700" y="9245"/>
                  </a:lnTo>
                  <a:lnTo>
                    <a:pt x="144094" y="9245"/>
                  </a:lnTo>
                  <a:lnTo>
                    <a:pt x="144094" y="8851"/>
                  </a:lnTo>
                  <a:lnTo>
                    <a:pt x="144094" y="9245"/>
                  </a:lnTo>
                  <a:lnTo>
                    <a:pt x="144487" y="9245"/>
                  </a:lnTo>
                  <a:lnTo>
                    <a:pt x="144881" y="9245"/>
                  </a:lnTo>
                  <a:lnTo>
                    <a:pt x="144881" y="9626"/>
                  </a:lnTo>
                  <a:lnTo>
                    <a:pt x="144487" y="9626"/>
                  </a:lnTo>
                  <a:lnTo>
                    <a:pt x="144881" y="9626"/>
                  </a:lnTo>
                  <a:lnTo>
                    <a:pt x="144487" y="9626"/>
                  </a:lnTo>
                  <a:lnTo>
                    <a:pt x="144881" y="9626"/>
                  </a:lnTo>
                  <a:lnTo>
                    <a:pt x="144487" y="9626"/>
                  </a:lnTo>
                  <a:lnTo>
                    <a:pt x="144487" y="10007"/>
                  </a:lnTo>
                  <a:lnTo>
                    <a:pt x="144094" y="10007"/>
                  </a:lnTo>
                  <a:lnTo>
                    <a:pt x="144094" y="10401"/>
                  </a:lnTo>
                  <a:lnTo>
                    <a:pt x="144487" y="10401"/>
                  </a:lnTo>
                  <a:lnTo>
                    <a:pt x="144487" y="10007"/>
                  </a:lnTo>
                  <a:lnTo>
                    <a:pt x="144881" y="10007"/>
                  </a:lnTo>
                  <a:lnTo>
                    <a:pt x="145262" y="10007"/>
                  </a:lnTo>
                  <a:lnTo>
                    <a:pt x="145262" y="9626"/>
                  </a:lnTo>
                  <a:lnTo>
                    <a:pt x="145656" y="9626"/>
                  </a:lnTo>
                  <a:lnTo>
                    <a:pt x="145656" y="9245"/>
                  </a:lnTo>
                  <a:lnTo>
                    <a:pt x="145262" y="9245"/>
                  </a:lnTo>
                  <a:lnTo>
                    <a:pt x="145656" y="9245"/>
                  </a:lnTo>
                  <a:lnTo>
                    <a:pt x="145656" y="8851"/>
                  </a:lnTo>
                  <a:lnTo>
                    <a:pt x="146037" y="8851"/>
                  </a:lnTo>
                  <a:lnTo>
                    <a:pt x="146037" y="9245"/>
                  </a:lnTo>
                  <a:lnTo>
                    <a:pt x="146037" y="8851"/>
                  </a:lnTo>
                  <a:lnTo>
                    <a:pt x="146240" y="8851"/>
                  </a:lnTo>
                  <a:lnTo>
                    <a:pt x="146240" y="9245"/>
                  </a:lnTo>
                  <a:lnTo>
                    <a:pt x="146621" y="9245"/>
                  </a:lnTo>
                  <a:lnTo>
                    <a:pt x="146621" y="8851"/>
                  </a:lnTo>
                  <a:lnTo>
                    <a:pt x="146240" y="8851"/>
                  </a:lnTo>
                  <a:lnTo>
                    <a:pt x="146037" y="8851"/>
                  </a:lnTo>
                  <a:lnTo>
                    <a:pt x="145656" y="8470"/>
                  </a:lnTo>
                  <a:lnTo>
                    <a:pt x="145656" y="8851"/>
                  </a:lnTo>
                  <a:lnTo>
                    <a:pt x="145262" y="8851"/>
                  </a:lnTo>
                  <a:lnTo>
                    <a:pt x="145262" y="8470"/>
                  </a:lnTo>
                  <a:lnTo>
                    <a:pt x="144881" y="8470"/>
                  </a:lnTo>
                  <a:lnTo>
                    <a:pt x="144881" y="8089"/>
                  </a:lnTo>
                  <a:lnTo>
                    <a:pt x="145262" y="8089"/>
                  </a:lnTo>
                  <a:lnTo>
                    <a:pt x="145262" y="8470"/>
                  </a:lnTo>
                  <a:lnTo>
                    <a:pt x="145262" y="8089"/>
                  </a:lnTo>
                  <a:lnTo>
                    <a:pt x="145656" y="8089"/>
                  </a:lnTo>
                  <a:lnTo>
                    <a:pt x="145656" y="8470"/>
                  </a:lnTo>
                  <a:lnTo>
                    <a:pt x="145656" y="8089"/>
                  </a:lnTo>
                  <a:lnTo>
                    <a:pt x="146037" y="8089"/>
                  </a:lnTo>
                  <a:lnTo>
                    <a:pt x="145656" y="8089"/>
                  </a:lnTo>
                  <a:lnTo>
                    <a:pt x="146037" y="8089"/>
                  </a:lnTo>
                  <a:lnTo>
                    <a:pt x="146037" y="7696"/>
                  </a:lnTo>
                  <a:lnTo>
                    <a:pt x="146037" y="8089"/>
                  </a:lnTo>
                  <a:lnTo>
                    <a:pt x="146037" y="7696"/>
                  </a:lnTo>
                  <a:lnTo>
                    <a:pt x="146240" y="8089"/>
                  </a:lnTo>
                  <a:lnTo>
                    <a:pt x="146621" y="8089"/>
                  </a:lnTo>
                  <a:lnTo>
                    <a:pt x="146240" y="8089"/>
                  </a:lnTo>
                  <a:lnTo>
                    <a:pt x="146037" y="8089"/>
                  </a:lnTo>
                  <a:lnTo>
                    <a:pt x="146240" y="8470"/>
                  </a:lnTo>
                  <a:lnTo>
                    <a:pt x="146240" y="8089"/>
                  </a:lnTo>
                  <a:lnTo>
                    <a:pt x="146240" y="8470"/>
                  </a:lnTo>
                  <a:lnTo>
                    <a:pt x="146621" y="8470"/>
                  </a:lnTo>
                  <a:lnTo>
                    <a:pt x="146621" y="8089"/>
                  </a:lnTo>
                  <a:lnTo>
                    <a:pt x="146621" y="8470"/>
                  </a:lnTo>
                  <a:lnTo>
                    <a:pt x="147015" y="8851"/>
                  </a:lnTo>
                  <a:lnTo>
                    <a:pt x="147015" y="9245"/>
                  </a:lnTo>
                  <a:lnTo>
                    <a:pt x="147015" y="9626"/>
                  </a:lnTo>
                  <a:lnTo>
                    <a:pt x="147408" y="9626"/>
                  </a:lnTo>
                  <a:lnTo>
                    <a:pt x="147015" y="9626"/>
                  </a:lnTo>
                  <a:lnTo>
                    <a:pt x="147408" y="9626"/>
                  </a:lnTo>
                  <a:lnTo>
                    <a:pt x="147408" y="10007"/>
                  </a:lnTo>
                  <a:lnTo>
                    <a:pt x="147408" y="10401"/>
                  </a:lnTo>
                  <a:lnTo>
                    <a:pt x="147789" y="10401"/>
                  </a:lnTo>
                  <a:lnTo>
                    <a:pt x="147789" y="10782"/>
                  </a:lnTo>
                  <a:lnTo>
                    <a:pt x="147408" y="10782"/>
                  </a:lnTo>
                  <a:lnTo>
                    <a:pt x="147015" y="10782"/>
                  </a:lnTo>
                  <a:lnTo>
                    <a:pt x="147408" y="10782"/>
                  </a:lnTo>
                  <a:lnTo>
                    <a:pt x="147789" y="10782"/>
                  </a:lnTo>
                  <a:lnTo>
                    <a:pt x="147789" y="11163"/>
                  </a:lnTo>
                  <a:lnTo>
                    <a:pt x="148183" y="11163"/>
                  </a:lnTo>
                  <a:lnTo>
                    <a:pt x="147789" y="11556"/>
                  </a:lnTo>
                  <a:lnTo>
                    <a:pt x="147408" y="11556"/>
                  </a:lnTo>
                  <a:lnTo>
                    <a:pt x="147789" y="11556"/>
                  </a:lnTo>
                  <a:lnTo>
                    <a:pt x="148183" y="11556"/>
                  </a:lnTo>
                  <a:lnTo>
                    <a:pt x="148183" y="11163"/>
                  </a:lnTo>
                  <a:lnTo>
                    <a:pt x="147789" y="11163"/>
                  </a:lnTo>
                  <a:lnTo>
                    <a:pt x="148183" y="11163"/>
                  </a:lnTo>
                  <a:lnTo>
                    <a:pt x="147789" y="10782"/>
                  </a:lnTo>
                  <a:lnTo>
                    <a:pt x="148183" y="10782"/>
                  </a:lnTo>
                  <a:lnTo>
                    <a:pt x="148577" y="10782"/>
                  </a:lnTo>
                  <a:lnTo>
                    <a:pt x="148577" y="10401"/>
                  </a:lnTo>
                  <a:lnTo>
                    <a:pt x="148958" y="10401"/>
                  </a:lnTo>
                  <a:lnTo>
                    <a:pt x="149351" y="10782"/>
                  </a:lnTo>
                  <a:lnTo>
                    <a:pt x="148958" y="10782"/>
                  </a:lnTo>
                  <a:lnTo>
                    <a:pt x="148958" y="11163"/>
                  </a:lnTo>
                  <a:lnTo>
                    <a:pt x="149351" y="11163"/>
                  </a:lnTo>
                  <a:lnTo>
                    <a:pt x="149351" y="11937"/>
                  </a:lnTo>
                  <a:lnTo>
                    <a:pt x="149351" y="12128"/>
                  </a:lnTo>
                  <a:lnTo>
                    <a:pt x="148958" y="12128"/>
                  </a:lnTo>
                  <a:lnTo>
                    <a:pt x="149351" y="12128"/>
                  </a:lnTo>
                  <a:lnTo>
                    <a:pt x="148958" y="12128"/>
                  </a:lnTo>
                  <a:lnTo>
                    <a:pt x="148958" y="12509"/>
                  </a:lnTo>
                  <a:lnTo>
                    <a:pt x="148958" y="13284"/>
                  </a:lnTo>
                  <a:lnTo>
                    <a:pt x="148577" y="13665"/>
                  </a:lnTo>
                  <a:lnTo>
                    <a:pt x="148577" y="14058"/>
                  </a:lnTo>
                  <a:lnTo>
                    <a:pt x="148577" y="14439"/>
                  </a:lnTo>
                  <a:lnTo>
                    <a:pt x="148183" y="14058"/>
                  </a:lnTo>
                  <a:lnTo>
                    <a:pt x="148183" y="14439"/>
                  </a:lnTo>
                  <a:lnTo>
                    <a:pt x="147789" y="14439"/>
                  </a:lnTo>
                  <a:lnTo>
                    <a:pt x="147789" y="14058"/>
                  </a:lnTo>
                  <a:lnTo>
                    <a:pt x="148183" y="14058"/>
                  </a:lnTo>
                  <a:lnTo>
                    <a:pt x="148577" y="13665"/>
                  </a:lnTo>
                  <a:lnTo>
                    <a:pt x="148577" y="13284"/>
                  </a:lnTo>
                  <a:lnTo>
                    <a:pt x="148183" y="13284"/>
                  </a:lnTo>
                  <a:lnTo>
                    <a:pt x="147789" y="13284"/>
                  </a:lnTo>
                  <a:lnTo>
                    <a:pt x="147408" y="12903"/>
                  </a:lnTo>
                  <a:lnTo>
                    <a:pt x="147015" y="12903"/>
                  </a:lnTo>
                  <a:lnTo>
                    <a:pt x="147015" y="13284"/>
                  </a:lnTo>
                  <a:lnTo>
                    <a:pt x="146621" y="13284"/>
                  </a:lnTo>
                  <a:lnTo>
                    <a:pt x="146240" y="13284"/>
                  </a:lnTo>
                  <a:lnTo>
                    <a:pt x="146621" y="12903"/>
                  </a:lnTo>
                  <a:lnTo>
                    <a:pt x="146240" y="12903"/>
                  </a:lnTo>
                  <a:lnTo>
                    <a:pt x="146037" y="12903"/>
                  </a:lnTo>
                  <a:lnTo>
                    <a:pt x="145656" y="12903"/>
                  </a:lnTo>
                  <a:lnTo>
                    <a:pt x="145656" y="12509"/>
                  </a:lnTo>
                  <a:lnTo>
                    <a:pt x="145262" y="12509"/>
                  </a:lnTo>
                  <a:lnTo>
                    <a:pt x="144881" y="12509"/>
                  </a:lnTo>
                  <a:lnTo>
                    <a:pt x="144487" y="12128"/>
                  </a:lnTo>
                  <a:lnTo>
                    <a:pt x="142532" y="12128"/>
                  </a:lnTo>
                  <a:lnTo>
                    <a:pt x="142532" y="11937"/>
                  </a:lnTo>
                  <a:lnTo>
                    <a:pt x="142151" y="11937"/>
                  </a:lnTo>
                  <a:lnTo>
                    <a:pt x="141757" y="11937"/>
                  </a:lnTo>
                  <a:lnTo>
                    <a:pt x="142151" y="11937"/>
                  </a:lnTo>
                  <a:lnTo>
                    <a:pt x="142532" y="11937"/>
                  </a:lnTo>
                  <a:lnTo>
                    <a:pt x="142532" y="12128"/>
                  </a:lnTo>
                  <a:lnTo>
                    <a:pt x="142925" y="12128"/>
                  </a:lnTo>
                  <a:lnTo>
                    <a:pt x="142532" y="12128"/>
                  </a:lnTo>
                  <a:lnTo>
                    <a:pt x="142925" y="12128"/>
                  </a:lnTo>
                  <a:lnTo>
                    <a:pt x="142532" y="12128"/>
                  </a:lnTo>
                  <a:lnTo>
                    <a:pt x="142925" y="12128"/>
                  </a:lnTo>
                  <a:lnTo>
                    <a:pt x="142532" y="12128"/>
                  </a:lnTo>
                  <a:lnTo>
                    <a:pt x="142925" y="12128"/>
                  </a:lnTo>
                  <a:lnTo>
                    <a:pt x="143319" y="12128"/>
                  </a:lnTo>
                  <a:lnTo>
                    <a:pt x="143700" y="12128"/>
                  </a:lnTo>
                  <a:lnTo>
                    <a:pt x="143700" y="12509"/>
                  </a:lnTo>
                  <a:lnTo>
                    <a:pt x="143700" y="12128"/>
                  </a:lnTo>
                  <a:lnTo>
                    <a:pt x="143700" y="12509"/>
                  </a:lnTo>
                  <a:lnTo>
                    <a:pt x="143700" y="12903"/>
                  </a:lnTo>
                  <a:lnTo>
                    <a:pt x="144094" y="12903"/>
                  </a:lnTo>
                  <a:lnTo>
                    <a:pt x="144487" y="12509"/>
                  </a:lnTo>
                  <a:lnTo>
                    <a:pt x="144487" y="12903"/>
                  </a:lnTo>
                  <a:lnTo>
                    <a:pt x="144881" y="12903"/>
                  </a:lnTo>
                  <a:lnTo>
                    <a:pt x="145262" y="12903"/>
                  </a:lnTo>
                  <a:lnTo>
                    <a:pt x="145656" y="12903"/>
                  </a:lnTo>
                  <a:lnTo>
                    <a:pt x="145656" y="13284"/>
                  </a:lnTo>
                  <a:lnTo>
                    <a:pt x="145262" y="13284"/>
                  </a:lnTo>
                  <a:lnTo>
                    <a:pt x="144881" y="13284"/>
                  </a:lnTo>
                  <a:lnTo>
                    <a:pt x="144881" y="13665"/>
                  </a:lnTo>
                  <a:lnTo>
                    <a:pt x="144881" y="13284"/>
                  </a:lnTo>
                  <a:lnTo>
                    <a:pt x="145262" y="13665"/>
                  </a:lnTo>
                  <a:lnTo>
                    <a:pt x="145656" y="13665"/>
                  </a:lnTo>
                  <a:lnTo>
                    <a:pt x="145656" y="14058"/>
                  </a:lnTo>
                  <a:lnTo>
                    <a:pt x="145262" y="14058"/>
                  </a:lnTo>
                  <a:lnTo>
                    <a:pt x="145262" y="14439"/>
                  </a:lnTo>
                  <a:lnTo>
                    <a:pt x="145262" y="14820"/>
                  </a:lnTo>
                  <a:lnTo>
                    <a:pt x="145656" y="14820"/>
                  </a:lnTo>
                  <a:lnTo>
                    <a:pt x="146037" y="14820"/>
                  </a:lnTo>
                  <a:lnTo>
                    <a:pt x="145656" y="14820"/>
                  </a:lnTo>
                  <a:lnTo>
                    <a:pt x="146037" y="14820"/>
                  </a:lnTo>
                  <a:lnTo>
                    <a:pt x="146240" y="14439"/>
                  </a:lnTo>
                  <a:lnTo>
                    <a:pt x="146037" y="14058"/>
                  </a:lnTo>
                  <a:lnTo>
                    <a:pt x="146240" y="13665"/>
                  </a:lnTo>
                  <a:lnTo>
                    <a:pt x="146621" y="13284"/>
                  </a:lnTo>
                  <a:lnTo>
                    <a:pt x="147015" y="13284"/>
                  </a:lnTo>
                  <a:lnTo>
                    <a:pt x="147408" y="13284"/>
                  </a:lnTo>
                  <a:lnTo>
                    <a:pt x="147408" y="13665"/>
                  </a:lnTo>
                  <a:lnTo>
                    <a:pt x="147015" y="13665"/>
                  </a:lnTo>
                  <a:lnTo>
                    <a:pt x="147408" y="13665"/>
                  </a:lnTo>
                  <a:lnTo>
                    <a:pt x="147408" y="14058"/>
                  </a:lnTo>
                  <a:lnTo>
                    <a:pt x="147015" y="14058"/>
                  </a:lnTo>
                  <a:lnTo>
                    <a:pt x="147408" y="14058"/>
                  </a:lnTo>
                  <a:lnTo>
                    <a:pt x="147408" y="14439"/>
                  </a:lnTo>
                  <a:lnTo>
                    <a:pt x="147789" y="14439"/>
                  </a:lnTo>
                  <a:lnTo>
                    <a:pt x="148183" y="14439"/>
                  </a:lnTo>
                  <a:lnTo>
                    <a:pt x="148577" y="14439"/>
                  </a:lnTo>
                  <a:lnTo>
                    <a:pt x="148958" y="14439"/>
                  </a:lnTo>
                  <a:lnTo>
                    <a:pt x="149351" y="14439"/>
                  </a:lnTo>
                  <a:lnTo>
                    <a:pt x="149351" y="14820"/>
                  </a:lnTo>
                  <a:lnTo>
                    <a:pt x="149351" y="15214"/>
                  </a:lnTo>
                  <a:lnTo>
                    <a:pt x="149351" y="14820"/>
                  </a:lnTo>
                  <a:lnTo>
                    <a:pt x="149351" y="15214"/>
                  </a:lnTo>
                  <a:lnTo>
                    <a:pt x="148958" y="15214"/>
                  </a:lnTo>
                  <a:lnTo>
                    <a:pt x="148958" y="15595"/>
                  </a:lnTo>
                  <a:lnTo>
                    <a:pt x="148577" y="15595"/>
                  </a:lnTo>
                  <a:lnTo>
                    <a:pt x="148577" y="15976"/>
                  </a:lnTo>
                  <a:lnTo>
                    <a:pt x="148183" y="15976"/>
                  </a:lnTo>
                  <a:lnTo>
                    <a:pt x="147789" y="15976"/>
                  </a:lnTo>
                  <a:lnTo>
                    <a:pt x="147408" y="15976"/>
                  </a:lnTo>
                  <a:lnTo>
                    <a:pt x="147408" y="16370"/>
                  </a:lnTo>
                  <a:lnTo>
                    <a:pt x="147015" y="16370"/>
                  </a:lnTo>
                  <a:lnTo>
                    <a:pt x="146621" y="16370"/>
                  </a:lnTo>
                  <a:lnTo>
                    <a:pt x="146621" y="16751"/>
                  </a:lnTo>
                  <a:lnTo>
                    <a:pt x="146037" y="16751"/>
                  </a:lnTo>
                  <a:lnTo>
                    <a:pt x="146240" y="16751"/>
                  </a:lnTo>
                  <a:lnTo>
                    <a:pt x="145262" y="16751"/>
                  </a:lnTo>
                  <a:lnTo>
                    <a:pt x="145262" y="16941"/>
                  </a:lnTo>
                  <a:lnTo>
                    <a:pt x="144881" y="16941"/>
                  </a:lnTo>
                  <a:lnTo>
                    <a:pt x="144487" y="16941"/>
                  </a:lnTo>
                  <a:lnTo>
                    <a:pt x="144487" y="17335"/>
                  </a:lnTo>
                  <a:lnTo>
                    <a:pt x="144094" y="17335"/>
                  </a:lnTo>
                  <a:lnTo>
                    <a:pt x="144487" y="17335"/>
                  </a:lnTo>
                  <a:lnTo>
                    <a:pt x="144487" y="16941"/>
                  </a:lnTo>
                  <a:lnTo>
                    <a:pt x="144881" y="16941"/>
                  </a:lnTo>
                  <a:lnTo>
                    <a:pt x="145262" y="16941"/>
                  </a:lnTo>
                  <a:lnTo>
                    <a:pt x="145262" y="16751"/>
                  </a:lnTo>
                  <a:lnTo>
                    <a:pt x="146240" y="16751"/>
                  </a:lnTo>
                  <a:lnTo>
                    <a:pt x="146037" y="16751"/>
                  </a:lnTo>
                  <a:lnTo>
                    <a:pt x="146621" y="16751"/>
                  </a:lnTo>
                  <a:lnTo>
                    <a:pt x="146621" y="16370"/>
                  </a:lnTo>
                  <a:lnTo>
                    <a:pt x="147015" y="16370"/>
                  </a:lnTo>
                  <a:lnTo>
                    <a:pt x="147408" y="15976"/>
                  </a:lnTo>
                  <a:lnTo>
                    <a:pt x="147789" y="15976"/>
                  </a:lnTo>
                  <a:lnTo>
                    <a:pt x="148183" y="15976"/>
                  </a:lnTo>
                  <a:lnTo>
                    <a:pt x="148577" y="15976"/>
                  </a:lnTo>
                  <a:lnTo>
                    <a:pt x="148577" y="15595"/>
                  </a:lnTo>
                  <a:lnTo>
                    <a:pt x="148577" y="15976"/>
                  </a:lnTo>
                  <a:lnTo>
                    <a:pt x="148577" y="15595"/>
                  </a:lnTo>
                  <a:lnTo>
                    <a:pt x="148958" y="15595"/>
                  </a:lnTo>
                  <a:lnTo>
                    <a:pt x="149351" y="15595"/>
                  </a:lnTo>
                  <a:lnTo>
                    <a:pt x="149351" y="15976"/>
                  </a:lnTo>
                  <a:lnTo>
                    <a:pt x="149351" y="16370"/>
                  </a:lnTo>
                  <a:lnTo>
                    <a:pt x="149351" y="16751"/>
                  </a:lnTo>
                  <a:lnTo>
                    <a:pt x="148958" y="16751"/>
                  </a:lnTo>
                  <a:lnTo>
                    <a:pt x="148958" y="16941"/>
                  </a:lnTo>
                  <a:lnTo>
                    <a:pt x="148958" y="16751"/>
                  </a:lnTo>
                  <a:lnTo>
                    <a:pt x="148958" y="16941"/>
                  </a:lnTo>
                  <a:lnTo>
                    <a:pt x="148958" y="17335"/>
                  </a:lnTo>
                  <a:lnTo>
                    <a:pt x="148577" y="17335"/>
                  </a:lnTo>
                  <a:lnTo>
                    <a:pt x="148183" y="17716"/>
                  </a:lnTo>
                  <a:lnTo>
                    <a:pt x="148183" y="18097"/>
                  </a:lnTo>
                  <a:lnTo>
                    <a:pt x="147789" y="18097"/>
                  </a:lnTo>
                  <a:lnTo>
                    <a:pt x="147789" y="18491"/>
                  </a:lnTo>
                  <a:lnTo>
                    <a:pt x="147408" y="18872"/>
                  </a:lnTo>
                  <a:lnTo>
                    <a:pt x="147015" y="18872"/>
                  </a:lnTo>
                  <a:lnTo>
                    <a:pt x="146621" y="19253"/>
                  </a:lnTo>
                  <a:lnTo>
                    <a:pt x="147015" y="19253"/>
                  </a:lnTo>
                  <a:lnTo>
                    <a:pt x="146621" y="19253"/>
                  </a:lnTo>
                  <a:lnTo>
                    <a:pt x="147015" y="19253"/>
                  </a:lnTo>
                  <a:lnTo>
                    <a:pt x="147408" y="19253"/>
                  </a:lnTo>
                  <a:lnTo>
                    <a:pt x="147015" y="19253"/>
                  </a:lnTo>
                  <a:lnTo>
                    <a:pt x="146621" y="19646"/>
                  </a:lnTo>
                  <a:lnTo>
                    <a:pt x="146621" y="20027"/>
                  </a:lnTo>
                  <a:lnTo>
                    <a:pt x="146240" y="20408"/>
                  </a:lnTo>
                  <a:lnTo>
                    <a:pt x="146037" y="20408"/>
                  </a:lnTo>
                  <a:lnTo>
                    <a:pt x="146037" y="20802"/>
                  </a:lnTo>
                  <a:lnTo>
                    <a:pt x="145656" y="20802"/>
                  </a:lnTo>
                  <a:lnTo>
                    <a:pt x="145262" y="20802"/>
                  </a:lnTo>
                  <a:lnTo>
                    <a:pt x="145262" y="21183"/>
                  </a:lnTo>
                  <a:lnTo>
                    <a:pt x="144881" y="21183"/>
                  </a:lnTo>
                  <a:lnTo>
                    <a:pt x="144487" y="21183"/>
                  </a:lnTo>
                  <a:lnTo>
                    <a:pt x="144487" y="21374"/>
                  </a:lnTo>
                  <a:lnTo>
                    <a:pt x="144094" y="21374"/>
                  </a:lnTo>
                  <a:lnTo>
                    <a:pt x="143700" y="21374"/>
                  </a:lnTo>
                  <a:lnTo>
                    <a:pt x="143700" y="21755"/>
                  </a:lnTo>
                  <a:lnTo>
                    <a:pt x="144094" y="21374"/>
                  </a:lnTo>
                  <a:lnTo>
                    <a:pt x="144094" y="21755"/>
                  </a:lnTo>
                  <a:lnTo>
                    <a:pt x="143700" y="22148"/>
                  </a:lnTo>
                  <a:lnTo>
                    <a:pt x="143319" y="22148"/>
                  </a:lnTo>
                  <a:lnTo>
                    <a:pt x="143319" y="22529"/>
                  </a:lnTo>
                  <a:lnTo>
                    <a:pt x="143700" y="22529"/>
                  </a:lnTo>
                  <a:lnTo>
                    <a:pt x="143319" y="22529"/>
                  </a:lnTo>
                  <a:lnTo>
                    <a:pt x="143700" y="22529"/>
                  </a:lnTo>
                  <a:lnTo>
                    <a:pt x="143319" y="22529"/>
                  </a:lnTo>
                  <a:lnTo>
                    <a:pt x="143319" y="22910"/>
                  </a:lnTo>
                  <a:lnTo>
                    <a:pt x="143319" y="22529"/>
                  </a:lnTo>
                  <a:lnTo>
                    <a:pt x="143319" y="22910"/>
                  </a:lnTo>
                  <a:lnTo>
                    <a:pt x="143319" y="22529"/>
                  </a:lnTo>
                  <a:lnTo>
                    <a:pt x="143319" y="22910"/>
                  </a:lnTo>
                  <a:lnTo>
                    <a:pt x="143700" y="22910"/>
                  </a:lnTo>
                  <a:lnTo>
                    <a:pt x="143319" y="22910"/>
                  </a:lnTo>
                  <a:lnTo>
                    <a:pt x="143319" y="23304"/>
                  </a:lnTo>
                  <a:lnTo>
                    <a:pt x="142925" y="23304"/>
                  </a:lnTo>
                  <a:lnTo>
                    <a:pt x="142925" y="23685"/>
                  </a:lnTo>
                  <a:lnTo>
                    <a:pt x="142532" y="23685"/>
                  </a:lnTo>
                  <a:lnTo>
                    <a:pt x="142151" y="23685"/>
                  </a:lnTo>
                  <a:lnTo>
                    <a:pt x="142532" y="23685"/>
                  </a:lnTo>
                  <a:lnTo>
                    <a:pt x="142151" y="23685"/>
                  </a:lnTo>
                  <a:lnTo>
                    <a:pt x="141757" y="23685"/>
                  </a:lnTo>
                  <a:lnTo>
                    <a:pt x="141363" y="23685"/>
                  </a:lnTo>
                  <a:lnTo>
                    <a:pt x="141173" y="23685"/>
                  </a:lnTo>
                  <a:lnTo>
                    <a:pt x="141173" y="24066"/>
                  </a:lnTo>
                  <a:lnTo>
                    <a:pt x="140779" y="24066"/>
                  </a:lnTo>
                  <a:lnTo>
                    <a:pt x="140779" y="24460"/>
                  </a:lnTo>
                  <a:lnTo>
                    <a:pt x="140398" y="24460"/>
                  </a:lnTo>
                  <a:lnTo>
                    <a:pt x="140398" y="24841"/>
                  </a:lnTo>
                  <a:lnTo>
                    <a:pt x="140004" y="24841"/>
                  </a:lnTo>
                  <a:lnTo>
                    <a:pt x="140004" y="24460"/>
                  </a:lnTo>
                  <a:lnTo>
                    <a:pt x="139611" y="24460"/>
                  </a:lnTo>
                  <a:lnTo>
                    <a:pt x="139230" y="24460"/>
                  </a:lnTo>
                  <a:lnTo>
                    <a:pt x="139230" y="24066"/>
                  </a:lnTo>
                  <a:lnTo>
                    <a:pt x="139230" y="24460"/>
                  </a:lnTo>
                  <a:lnTo>
                    <a:pt x="138836" y="24460"/>
                  </a:lnTo>
                  <a:lnTo>
                    <a:pt x="138836" y="24066"/>
                  </a:lnTo>
                  <a:lnTo>
                    <a:pt x="138836" y="24460"/>
                  </a:lnTo>
                  <a:lnTo>
                    <a:pt x="138442" y="24066"/>
                  </a:lnTo>
                  <a:lnTo>
                    <a:pt x="138061" y="24066"/>
                  </a:lnTo>
                  <a:lnTo>
                    <a:pt x="138442" y="24066"/>
                  </a:lnTo>
                  <a:lnTo>
                    <a:pt x="138836" y="24460"/>
                  </a:lnTo>
                  <a:lnTo>
                    <a:pt x="138836" y="24066"/>
                  </a:lnTo>
                  <a:lnTo>
                    <a:pt x="138836" y="24460"/>
                  </a:lnTo>
                  <a:lnTo>
                    <a:pt x="139230" y="24460"/>
                  </a:lnTo>
                  <a:lnTo>
                    <a:pt x="139230" y="24066"/>
                  </a:lnTo>
                  <a:lnTo>
                    <a:pt x="139230" y="24460"/>
                  </a:lnTo>
                  <a:lnTo>
                    <a:pt x="139230" y="24066"/>
                  </a:lnTo>
                  <a:lnTo>
                    <a:pt x="139230" y="24460"/>
                  </a:lnTo>
                  <a:lnTo>
                    <a:pt x="139611" y="24460"/>
                  </a:lnTo>
                  <a:lnTo>
                    <a:pt x="140004" y="24460"/>
                  </a:lnTo>
                  <a:lnTo>
                    <a:pt x="140004" y="24841"/>
                  </a:lnTo>
                  <a:lnTo>
                    <a:pt x="139611" y="24841"/>
                  </a:lnTo>
                  <a:lnTo>
                    <a:pt x="140004" y="24841"/>
                  </a:lnTo>
                  <a:lnTo>
                    <a:pt x="140398" y="24841"/>
                  </a:lnTo>
                  <a:lnTo>
                    <a:pt x="140398" y="25222"/>
                  </a:lnTo>
                  <a:lnTo>
                    <a:pt x="140004" y="25222"/>
                  </a:lnTo>
                  <a:lnTo>
                    <a:pt x="140004" y="25615"/>
                  </a:lnTo>
                  <a:lnTo>
                    <a:pt x="139611" y="25615"/>
                  </a:lnTo>
                  <a:lnTo>
                    <a:pt x="140004" y="25615"/>
                  </a:lnTo>
                  <a:lnTo>
                    <a:pt x="140004" y="25222"/>
                  </a:lnTo>
                  <a:lnTo>
                    <a:pt x="140004" y="25615"/>
                  </a:lnTo>
                  <a:lnTo>
                    <a:pt x="140004" y="25222"/>
                  </a:lnTo>
                  <a:lnTo>
                    <a:pt x="139611" y="25222"/>
                  </a:lnTo>
                  <a:lnTo>
                    <a:pt x="140004" y="25222"/>
                  </a:lnTo>
                  <a:lnTo>
                    <a:pt x="139611" y="25222"/>
                  </a:lnTo>
                  <a:lnTo>
                    <a:pt x="139611" y="25615"/>
                  </a:lnTo>
                  <a:lnTo>
                    <a:pt x="139611" y="25222"/>
                  </a:lnTo>
                  <a:lnTo>
                    <a:pt x="139611" y="25615"/>
                  </a:lnTo>
                  <a:lnTo>
                    <a:pt x="140004" y="25615"/>
                  </a:lnTo>
                  <a:lnTo>
                    <a:pt x="139611" y="25615"/>
                  </a:lnTo>
                  <a:lnTo>
                    <a:pt x="139230" y="25615"/>
                  </a:lnTo>
                  <a:lnTo>
                    <a:pt x="138836" y="25996"/>
                  </a:lnTo>
                  <a:lnTo>
                    <a:pt x="138442" y="26187"/>
                  </a:lnTo>
                  <a:lnTo>
                    <a:pt x="138061" y="26187"/>
                  </a:lnTo>
                  <a:lnTo>
                    <a:pt x="137667" y="26187"/>
                  </a:lnTo>
                  <a:lnTo>
                    <a:pt x="134746" y="26187"/>
                  </a:lnTo>
                  <a:lnTo>
                    <a:pt x="134746" y="25996"/>
                  </a:lnTo>
                  <a:lnTo>
                    <a:pt x="134353" y="25996"/>
                  </a:lnTo>
                  <a:lnTo>
                    <a:pt x="133972" y="25996"/>
                  </a:lnTo>
                  <a:lnTo>
                    <a:pt x="133972" y="25615"/>
                  </a:lnTo>
                  <a:lnTo>
                    <a:pt x="133972" y="25996"/>
                  </a:lnTo>
                  <a:lnTo>
                    <a:pt x="133972" y="25615"/>
                  </a:lnTo>
                  <a:lnTo>
                    <a:pt x="133972" y="25996"/>
                  </a:lnTo>
                  <a:lnTo>
                    <a:pt x="133972" y="25615"/>
                  </a:lnTo>
                  <a:lnTo>
                    <a:pt x="133578" y="25615"/>
                  </a:lnTo>
                  <a:lnTo>
                    <a:pt x="133184" y="25615"/>
                  </a:lnTo>
                  <a:lnTo>
                    <a:pt x="133184" y="25222"/>
                  </a:lnTo>
                  <a:lnTo>
                    <a:pt x="133578" y="25222"/>
                  </a:lnTo>
                  <a:lnTo>
                    <a:pt x="133184" y="25222"/>
                  </a:lnTo>
                  <a:lnTo>
                    <a:pt x="133184" y="24841"/>
                  </a:lnTo>
                  <a:lnTo>
                    <a:pt x="133184" y="24460"/>
                  </a:lnTo>
                  <a:lnTo>
                    <a:pt x="132803" y="24460"/>
                  </a:lnTo>
                  <a:lnTo>
                    <a:pt x="132803" y="24066"/>
                  </a:lnTo>
                  <a:lnTo>
                    <a:pt x="132410" y="24066"/>
                  </a:lnTo>
                  <a:lnTo>
                    <a:pt x="132803" y="24066"/>
                  </a:lnTo>
                  <a:lnTo>
                    <a:pt x="132803" y="23685"/>
                  </a:lnTo>
                  <a:lnTo>
                    <a:pt x="132803" y="23304"/>
                  </a:lnTo>
                  <a:lnTo>
                    <a:pt x="132803" y="22910"/>
                  </a:lnTo>
                  <a:lnTo>
                    <a:pt x="132410" y="22910"/>
                  </a:lnTo>
                  <a:lnTo>
                    <a:pt x="132410" y="22529"/>
                  </a:lnTo>
                  <a:lnTo>
                    <a:pt x="132410" y="22910"/>
                  </a:lnTo>
                  <a:lnTo>
                    <a:pt x="132410" y="22529"/>
                  </a:lnTo>
                  <a:lnTo>
                    <a:pt x="132016" y="22529"/>
                  </a:lnTo>
                  <a:lnTo>
                    <a:pt x="132016" y="22148"/>
                  </a:lnTo>
                  <a:lnTo>
                    <a:pt x="132016" y="21755"/>
                  </a:lnTo>
                  <a:lnTo>
                    <a:pt x="132016" y="21374"/>
                  </a:lnTo>
                  <a:lnTo>
                    <a:pt x="132016" y="21183"/>
                  </a:lnTo>
                  <a:lnTo>
                    <a:pt x="132410" y="21183"/>
                  </a:lnTo>
                  <a:lnTo>
                    <a:pt x="132016" y="21183"/>
                  </a:lnTo>
                  <a:lnTo>
                    <a:pt x="132410" y="21183"/>
                  </a:lnTo>
                  <a:lnTo>
                    <a:pt x="132410" y="20802"/>
                  </a:lnTo>
                  <a:lnTo>
                    <a:pt x="132803" y="20802"/>
                  </a:lnTo>
                  <a:lnTo>
                    <a:pt x="132803" y="20408"/>
                  </a:lnTo>
                  <a:lnTo>
                    <a:pt x="133184" y="20408"/>
                  </a:lnTo>
                  <a:lnTo>
                    <a:pt x="133578" y="20408"/>
                  </a:lnTo>
                  <a:lnTo>
                    <a:pt x="133578" y="20027"/>
                  </a:lnTo>
                  <a:lnTo>
                    <a:pt x="133972" y="20027"/>
                  </a:lnTo>
                  <a:lnTo>
                    <a:pt x="133972" y="19646"/>
                  </a:lnTo>
                  <a:lnTo>
                    <a:pt x="133972" y="20027"/>
                  </a:lnTo>
                  <a:lnTo>
                    <a:pt x="133578" y="20027"/>
                  </a:lnTo>
                  <a:lnTo>
                    <a:pt x="133578" y="20408"/>
                  </a:lnTo>
                  <a:lnTo>
                    <a:pt x="133184" y="20408"/>
                  </a:lnTo>
                  <a:lnTo>
                    <a:pt x="132803" y="20408"/>
                  </a:lnTo>
                  <a:lnTo>
                    <a:pt x="132803" y="20802"/>
                  </a:lnTo>
                  <a:lnTo>
                    <a:pt x="132410" y="20802"/>
                  </a:lnTo>
                  <a:lnTo>
                    <a:pt x="132410" y="21183"/>
                  </a:lnTo>
                  <a:lnTo>
                    <a:pt x="132016" y="21183"/>
                  </a:lnTo>
                  <a:lnTo>
                    <a:pt x="132016" y="21374"/>
                  </a:lnTo>
                  <a:lnTo>
                    <a:pt x="132016" y="21755"/>
                  </a:lnTo>
                  <a:lnTo>
                    <a:pt x="132016" y="22148"/>
                  </a:lnTo>
                  <a:lnTo>
                    <a:pt x="132016" y="22529"/>
                  </a:lnTo>
                  <a:lnTo>
                    <a:pt x="132410" y="22529"/>
                  </a:lnTo>
                  <a:lnTo>
                    <a:pt x="132410" y="22910"/>
                  </a:lnTo>
                  <a:lnTo>
                    <a:pt x="132803" y="22910"/>
                  </a:lnTo>
                  <a:lnTo>
                    <a:pt x="132803" y="23304"/>
                  </a:lnTo>
                  <a:lnTo>
                    <a:pt x="132803" y="23685"/>
                  </a:lnTo>
                  <a:lnTo>
                    <a:pt x="132803" y="23304"/>
                  </a:lnTo>
                  <a:lnTo>
                    <a:pt x="132803" y="23685"/>
                  </a:lnTo>
                  <a:lnTo>
                    <a:pt x="132410" y="23685"/>
                  </a:lnTo>
                  <a:lnTo>
                    <a:pt x="132410" y="24066"/>
                  </a:lnTo>
                  <a:lnTo>
                    <a:pt x="132803" y="24066"/>
                  </a:lnTo>
                  <a:lnTo>
                    <a:pt x="132803" y="24460"/>
                  </a:lnTo>
                  <a:lnTo>
                    <a:pt x="133184" y="24460"/>
                  </a:lnTo>
                  <a:lnTo>
                    <a:pt x="132803" y="24460"/>
                  </a:lnTo>
                  <a:lnTo>
                    <a:pt x="133184" y="24460"/>
                  </a:lnTo>
                  <a:lnTo>
                    <a:pt x="133184" y="24841"/>
                  </a:lnTo>
                  <a:lnTo>
                    <a:pt x="132803" y="24841"/>
                  </a:lnTo>
                  <a:lnTo>
                    <a:pt x="133184" y="24841"/>
                  </a:lnTo>
                  <a:lnTo>
                    <a:pt x="133184" y="25222"/>
                  </a:lnTo>
                  <a:lnTo>
                    <a:pt x="133184" y="25615"/>
                  </a:lnTo>
                  <a:lnTo>
                    <a:pt x="133578" y="25615"/>
                  </a:lnTo>
                  <a:lnTo>
                    <a:pt x="133972" y="25615"/>
                  </a:lnTo>
                  <a:lnTo>
                    <a:pt x="133972" y="25996"/>
                  </a:lnTo>
                  <a:lnTo>
                    <a:pt x="134353" y="25996"/>
                  </a:lnTo>
                  <a:lnTo>
                    <a:pt x="134746" y="26187"/>
                  </a:lnTo>
                  <a:lnTo>
                    <a:pt x="137286" y="26187"/>
                  </a:lnTo>
                  <a:lnTo>
                    <a:pt x="137286" y="26568"/>
                  </a:lnTo>
                  <a:lnTo>
                    <a:pt x="137667" y="26568"/>
                  </a:lnTo>
                  <a:lnTo>
                    <a:pt x="137667" y="26962"/>
                  </a:lnTo>
                  <a:lnTo>
                    <a:pt x="137286" y="26962"/>
                  </a:lnTo>
                  <a:lnTo>
                    <a:pt x="136893" y="27343"/>
                  </a:lnTo>
                  <a:lnTo>
                    <a:pt x="136499" y="27343"/>
                  </a:lnTo>
                  <a:lnTo>
                    <a:pt x="136309" y="27343"/>
                  </a:lnTo>
                  <a:lnTo>
                    <a:pt x="136309" y="27724"/>
                  </a:lnTo>
                  <a:lnTo>
                    <a:pt x="135915" y="27724"/>
                  </a:lnTo>
                  <a:lnTo>
                    <a:pt x="135915" y="28117"/>
                  </a:lnTo>
                  <a:lnTo>
                    <a:pt x="135521" y="28117"/>
                  </a:lnTo>
                  <a:lnTo>
                    <a:pt x="135140" y="28117"/>
                  </a:lnTo>
                  <a:lnTo>
                    <a:pt x="135521" y="28498"/>
                  </a:lnTo>
                  <a:lnTo>
                    <a:pt x="135140" y="28498"/>
                  </a:lnTo>
                  <a:lnTo>
                    <a:pt x="135140" y="28117"/>
                  </a:lnTo>
                  <a:lnTo>
                    <a:pt x="134746" y="28117"/>
                  </a:lnTo>
                  <a:lnTo>
                    <a:pt x="134746" y="28498"/>
                  </a:lnTo>
                  <a:lnTo>
                    <a:pt x="134353" y="28498"/>
                  </a:lnTo>
                  <a:lnTo>
                    <a:pt x="134353" y="28117"/>
                  </a:lnTo>
                  <a:lnTo>
                    <a:pt x="134353" y="28498"/>
                  </a:lnTo>
                  <a:lnTo>
                    <a:pt x="133972" y="28498"/>
                  </a:lnTo>
                  <a:lnTo>
                    <a:pt x="133972" y="28879"/>
                  </a:lnTo>
                  <a:lnTo>
                    <a:pt x="133578" y="28879"/>
                  </a:lnTo>
                  <a:lnTo>
                    <a:pt x="133184" y="28879"/>
                  </a:lnTo>
                  <a:lnTo>
                    <a:pt x="133184" y="29273"/>
                  </a:lnTo>
                  <a:lnTo>
                    <a:pt x="133184" y="28879"/>
                  </a:lnTo>
                  <a:lnTo>
                    <a:pt x="133184" y="29273"/>
                  </a:lnTo>
                  <a:lnTo>
                    <a:pt x="132803" y="29273"/>
                  </a:lnTo>
                  <a:lnTo>
                    <a:pt x="132803" y="28879"/>
                  </a:lnTo>
                  <a:lnTo>
                    <a:pt x="132803" y="29273"/>
                  </a:lnTo>
                  <a:lnTo>
                    <a:pt x="132410" y="29273"/>
                  </a:lnTo>
                  <a:lnTo>
                    <a:pt x="132016" y="29273"/>
                  </a:lnTo>
                  <a:lnTo>
                    <a:pt x="131825" y="29273"/>
                  </a:lnTo>
                  <a:lnTo>
                    <a:pt x="131432" y="29273"/>
                  </a:lnTo>
                  <a:lnTo>
                    <a:pt x="131825" y="29273"/>
                  </a:lnTo>
                  <a:lnTo>
                    <a:pt x="131825" y="28879"/>
                  </a:lnTo>
                  <a:lnTo>
                    <a:pt x="131432" y="28879"/>
                  </a:lnTo>
                  <a:lnTo>
                    <a:pt x="131432" y="29273"/>
                  </a:lnTo>
                  <a:lnTo>
                    <a:pt x="131432" y="28879"/>
                  </a:lnTo>
                  <a:lnTo>
                    <a:pt x="131051" y="28879"/>
                  </a:lnTo>
                  <a:lnTo>
                    <a:pt x="131432" y="28879"/>
                  </a:lnTo>
                  <a:lnTo>
                    <a:pt x="131051" y="28879"/>
                  </a:lnTo>
                  <a:lnTo>
                    <a:pt x="130657" y="28879"/>
                  </a:lnTo>
                  <a:lnTo>
                    <a:pt x="130657" y="28498"/>
                  </a:lnTo>
                  <a:lnTo>
                    <a:pt x="130263" y="28498"/>
                  </a:lnTo>
                  <a:lnTo>
                    <a:pt x="130263" y="28117"/>
                  </a:lnTo>
                  <a:lnTo>
                    <a:pt x="130263" y="28498"/>
                  </a:lnTo>
                  <a:lnTo>
                    <a:pt x="130657" y="28498"/>
                  </a:lnTo>
                  <a:lnTo>
                    <a:pt x="130657" y="28879"/>
                  </a:lnTo>
                  <a:lnTo>
                    <a:pt x="131051" y="28879"/>
                  </a:lnTo>
                  <a:lnTo>
                    <a:pt x="131432" y="28879"/>
                  </a:lnTo>
                  <a:lnTo>
                    <a:pt x="131051" y="28879"/>
                  </a:lnTo>
                  <a:lnTo>
                    <a:pt x="131432" y="28879"/>
                  </a:lnTo>
                  <a:lnTo>
                    <a:pt x="131432" y="29273"/>
                  </a:lnTo>
                  <a:lnTo>
                    <a:pt x="131432" y="28879"/>
                  </a:lnTo>
                  <a:lnTo>
                    <a:pt x="131825" y="28879"/>
                  </a:lnTo>
                  <a:lnTo>
                    <a:pt x="131432" y="29273"/>
                  </a:lnTo>
                  <a:lnTo>
                    <a:pt x="131825" y="29273"/>
                  </a:lnTo>
                  <a:lnTo>
                    <a:pt x="132016" y="29273"/>
                  </a:lnTo>
                  <a:lnTo>
                    <a:pt x="132410" y="29273"/>
                  </a:lnTo>
                  <a:lnTo>
                    <a:pt x="132803" y="29273"/>
                  </a:lnTo>
                  <a:lnTo>
                    <a:pt x="133184" y="29273"/>
                  </a:lnTo>
                  <a:lnTo>
                    <a:pt x="133184" y="28879"/>
                  </a:lnTo>
                  <a:lnTo>
                    <a:pt x="133184" y="29273"/>
                  </a:lnTo>
                  <a:lnTo>
                    <a:pt x="133184" y="28879"/>
                  </a:lnTo>
                  <a:lnTo>
                    <a:pt x="133184" y="29273"/>
                  </a:lnTo>
                  <a:lnTo>
                    <a:pt x="133578" y="28879"/>
                  </a:lnTo>
                  <a:lnTo>
                    <a:pt x="133578" y="29273"/>
                  </a:lnTo>
                  <a:lnTo>
                    <a:pt x="133578" y="28879"/>
                  </a:lnTo>
                  <a:lnTo>
                    <a:pt x="133972" y="28879"/>
                  </a:lnTo>
                  <a:lnTo>
                    <a:pt x="133972" y="28498"/>
                  </a:lnTo>
                  <a:lnTo>
                    <a:pt x="134353" y="28498"/>
                  </a:lnTo>
                  <a:lnTo>
                    <a:pt x="134746" y="28498"/>
                  </a:lnTo>
                  <a:lnTo>
                    <a:pt x="134353" y="28498"/>
                  </a:lnTo>
                  <a:lnTo>
                    <a:pt x="134746" y="28498"/>
                  </a:lnTo>
                  <a:lnTo>
                    <a:pt x="134746" y="28879"/>
                  </a:lnTo>
                  <a:lnTo>
                    <a:pt x="135140" y="28879"/>
                  </a:lnTo>
                  <a:lnTo>
                    <a:pt x="135140" y="28498"/>
                  </a:lnTo>
                  <a:lnTo>
                    <a:pt x="135521" y="28498"/>
                  </a:lnTo>
                  <a:lnTo>
                    <a:pt x="135915" y="28498"/>
                  </a:lnTo>
                  <a:lnTo>
                    <a:pt x="135915" y="28117"/>
                  </a:lnTo>
                  <a:lnTo>
                    <a:pt x="135915" y="28498"/>
                  </a:lnTo>
                  <a:lnTo>
                    <a:pt x="135915" y="28879"/>
                  </a:lnTo>
                  <a:lnTo>
                    <a:pt x="135915" y="29273"/>
                  </a:lnTo>
                  <a:lnTo>
                    <a:pt x="135915" y="29654"/>
                  </a:lnTo>
                  <a:lnTo>
                    <a:pt x="135521" y="30035"/>
                  </a:lnTo>
                  <a:lnTo>
                    <a:pt x="135140" y="30035"/>
                  </a:lnTo>
                  <a:lnTo>
                    <a:pt x="135140" y="30429"/>
                  </a:lnTo>
                  <a:lnTo>
                    <a:pt x="134746" y="30429"/>
                  </a:lnTo>
                  <a:lnTo>
                    <a:pt x="134746" y="30810"/>
                  </a:lnTo>
                  <a:lnTo>
                    <a:pt x="134353" y="30810"/>
                  </a:lnTo>
                  <a:lnTo>
                    <a:pt x="133972" y="30810"/>
                  </a:lnTo>
                  <a:lnTo>
                    <a:pt x="133972" y="31000"/>
                  </a:lnTo>
                  <a:lnTo>
                    <a:pt x="133578" y="31000"/>
                  </a:lnTo>
                  <a:lnTo>
                    <a:pt x="133972" y="31000"/>
                  </a:lnTo>
                  <a:lnTo>
                    <a:pt x="133578" y="31000"/>
                  </a:lnTo>
                  <a:lnTo>
                    <a:pt x="133578" y="30810"/>
                  </a:lnTo>
                  <a:lnTo>
                    <a:pt x="133578" y="31000"/>
                  </a:lnTo>
                  <a:lnTo>
                    <a:pt x="133184" y="31000"/>
                  </a:lnTo>
                  <a:lnTo>
                    <a:pt x="132803" y="31394"/>
                  </a:lnTo>
                  <a:lnTo>
                    <a:pt x="132410" y="31394"/>
                  </a:lnTo>
                  <a:lnTo>
                    <a:pt x="132410" y="31775"/>
                  </a:lnTo>
                  <a:lnTo>
                    <a:pt x="132016" y="31775"/>
                  </a:lnTo>
                  <a:lnTo>
                    <a:pt x="132016" y="32156"/>
                  </a:lnTo>
                  <a:lnTo>
                    <a:pt x="132016" y="31775"/>
                  </a:lnTo>
                  <a:lnTo>
                    <a:pt x="132016" y="32156"/>
                  </a:lnTo>
                  <a:lnTo>
                    <a:pt x="131825" y="32550"/>
                  </a:lnTo>
                  <a:lnTo>
                    <a:pt x="132016" y="32156"/>
                  </a:lnTo>
                  <a:lnTo>
                    <a:pt x="131825" y="32156"/>
                  </a:lnTo>
                  <a:lnTo>
                    <a:pt x="132016" y="32156"/>
                  </a:lnTo>
                  <a:lnTo>
                    <a:pt x="131825" y="32156"/>
                  </a:lnTo>
                  <a:lnTo>
                    <a:pt x="132016" y="32156"/>
                  </a:lnTo>
                  <a:lnTo>
                    <a:pt x="131825" y="32550"/>
                  </a:lnTo>
                  <a:lnTo>
                    <a:pt x="131432" y="32931"/>
                  </a:lnTo>
                  <a:lnTo>
                    <a:pt x="131432" y="33312"/>
                  </a:lnTo>
                  <a:lnTo>
                    <a:pt x="131432" y="33705"/>
                  </a:lnTo>
                  <a:lnTo>
                    <a:pt x="131051" y="33705"/>
                  </a:lnTo>
                  <a:lnTo>
                    <a:pt x="131432" y="33705"/>
                  </a:lnTo>
                  <a:lnTo>
                    <a:pt x="131051" y="33705"/>
                  </a:lnTo>
                  <a:lnTo>
                    <a:pt x="131051" y="34086"/>
                  </a:lnTo>
                  <a:lnTo>
                    <a:pt x="131051" y="33705"/>
                  </a:lnTo>
                  <a:lnTo>
                    <a:pt x="131051" y="34086"/>
                  </a:lnTo>
                  <a:lnTo>
                    <a:pt x="131051" y="33705"/>
                  </a:lnTo>
                  <a:lnTo>
                    <a:pt x="131051" y="34086"/>
                  </a:lnTo>
                  <a:lnTo>
                    <a:pt x="130657" y="34467"/>
                  </a:lnTo>
                  <a:lnTo>
                    <a:pt x="130263" y="34467"/>
                  </a:lnTo>
                  <a:lnTo>
                    <a:pt x="130263" y="34086"/>
                  </a:lnTo>
                  <a:lnTo>
                    <a:pt x="130263" y="34467"/>
                  </a:lnTo>
                  <a:lnTo>
                    <a:pt x="130657" y="34467"/>
                  </a:lnTo>
                  <a:lnTo>
                    <a:pt x="130657" y="34861"/>
                  </a:lnTo>
                  <a:lnTo>
                    <a:pt x="130657" y="34467"/>
                  </a:lnTo>
                  <a:lnTo>
                    <a:pt x="130657" y="34861"/>
                  </a:lnTo>
                  <a:lnTo>
                    <a:pt x="130263" y="34861"/>
                  </a:lnTo>
                  <a:lnTo>
                    <a:pt x="130263" y="35242"/>
                  </a:lnTo>
                  <a:lnTo>
                    <a:pt x="129882" y="35242"/>
                  </a:lnTo>
                  <a:lnTo>
                    <a:pt x="129882" y="35623"/>
                  </a:lnTo>
                  <a:lnTo>
                    <a:pt x="129489" y="35623"/>
                  </a:lnTo>
                  <a:lnTo>
                    <a:pt x="129489" y="35813"/>
                  </a:lnTo>
                  <a:lnTo>
                    <a:pt x="129489" y="35623"/>
                  </a:lnTo>
                  <a:lnTo>
                    <a:pt x="129489" y="35813"/>
                  </a:lnTo>
                  <a:lnTo>
                    <a:pt x="129095" y="35623"/>
                  </a:lnTo>
                  <a:lnTo>
                    <a:pt x="129095" y="35813"/>
                  </a:lnTo>
                  <a:lnTo>
                    <a:pt x="128714" y="35813"/>
                  </a:lnTo>
                  <a:lnTo>
                    <a:pt x="128320" y="35813"/>
                  </a:lnTo>
                  <a:lnTo>
                    <a:pt x="128320" y="36207"/>
                  </a:lnTo>
                  <a:lnTo>
                    <a:pt x="127927" y="36207"/>
                  </a:lnTo>
                  <a:lnTo>
                    <a:pt x="127546" y="36207"/>
                  </a:lnTo>
                  <a:lnTo>
                    <a:pt x="127152" y="36207"/>
                  </a:lnTo>
                  <a:lnTo>
                    <a:pt x="126961" y="36588"/>
                  </a:lnTo>
                  <a:lnTo>
                    <a:pt x="126568" y="36588"/>
                  </a:lnTo>
                  <a:lnTo>
                    <a:pt x="126174" y="36588"/>
                  </a:lnTo>
                  <a:lnTo>
                    <a:pt x="126568" y="36588"/>
                  </a:lnTo>
                  <a:lnTo>
                    <a:pt x="126174" y="36588"/>
                  </a:lnTo>
                  <a:lnTo>
                    <a:pt x="125793" y="36588"/>
                  </a:lnTo>
                  <a:lnTo>
                    <a:pt x="125399" y="36588"/>
                  </a:lnTo>
                  <a:lnTo>
                    <a:pt x="125006" y="36588"/>
                  </a:lnTo>
                  <a:lnTo>
                    <a:pt x="124625" y="36588"/>
                  </a:lnTo>
                  <a:lnTo>
                    <a:pt x="124231" y="36207"/>
                  </a:lnTo>
                  <a:lnTo>
                    <a:pt x="124625" y="36207"/>
                  </a:lnTo>
                  <a:lnTo>
                    <a:pt x="124625" y="35813"/>
                  </a:lnTo>
                  <a:lnTo>
                    <a:pt x="124231" y="35813"/>
                  </a:lnTo>
                  <a:lnTo>
                    <a:pt x="123837" y="35813"/>
                  </a:lnTo>
                  <a:lnTo>
                    <a:pt x="123456" y="35623"/>
                  </a:lnTo>
                  <a:lnTo>
                    <a:pt x="123062" y="35623"/>
                  </a:lnTo>
                  <a:lnTo>
                    <a:pt x="122669" y="35623"/>
                  </a:lnTo>
                  <a:lnTo>
                    <a:pt x="122288" y="35623"/>
                  </a:lnTo>
                  <a:lnTo>
                    <a:pt x="122097" y="35623"/>
                  </a:lnTo>
                  <a:lnTo>
                    <a:pt x="121704" y="35623"/>
                  </a:lnTo>
                  <a:lnTo>
                    <a:pt x="121704" y="35242"/>
                  </a:lnTo>
                  <a:lnTo>
                    <a:pt x="121310" y="35242"/>
                  </a:lnTo>
                  <a:lnTo>
                    <a:pt x="121704" y="35242"/>
                  </a:lnTo>
                  <a:lnTo>
                    <a:pt x="121310" y="35242"/>
                  </a:lnTo>
                  <a:lnTo>
                    <a:pt x="121310" y="34861"/>
                  </a:lnTo>
                  <a:lnTo>
                    <a:pt x="121310" y="35242"/>
                  </a:lnTo>
                  <a:lnTo>
                    <a:pt x="120929" y="35242"/>
                  </a:lnTo>
                  <a:lnTo>
                    <a:pt x="121310" y="35242"/>
                  </a:lnTo>
                  <a:lnTo>
                    <a:pt x="121310" y="34861"/>
                  </a:lnTo>
                  <a:lnTo>
                    <a:pt x="120929" y="34861"/>
                  </a:lnTo>
                  <a:lnTo>
                    <a:pt x="121310" y="34861"/>
                  </a:lnTo>
                  <a:lnTo>
                    <a:pt x="120929" y="34467"/>
                  </a:lnTo>
                  <a:lnTo>
                    <a:pt x="120929" y="34861"/>
                  </a:lnTo>
                  <a:lnTo>
                    <a:pt x="120929" y="34467"/>
                  </a:lnTo>
                  <a:lnTo>
                    <a:pt x="120929" y="34861"/>
                  </a:lnTo>
                  <a:lnTo>
                    <a:pt x="120929" y="34467"/>
                  </a:lnTo>
                  <a:lnTo>
                    <a:pt x="120929" y="34861"/>
                  </a:lnTo>
                  <a:lnTo>
                    <a:pt x="121310" y="34861"/>
                  </a:lnTo>
                  <a:lnTo>
                    <a:pt x="120929" y="34861"/>
                  </a:lnTo>
                  <a:lnTo>
                    <a:pt x="121310" y="34861"/>
                  </a:lnTo>
                  <a:lnTo>
                    <a:pt x="120929" y="35242"/>
                  </a:lnTo>
                  <a:lnTo>
                    <a:pt x="121310" y="35242"/>
                  </a:lnTo>
                  <a:lnTo>
                    <a:pt x="121310" y="34861"/>
                  </a:lnTo>
                  <a:lnTo>
                    <a:pt x="121310" y="35242"/>
                  </a:lnTo>
                  <a:lnTo>
                    <a:pt x="121704" y="35242"/>
                  </a:lnTo>
                  <a:lnTo>
                    <a:pt x="121310" y="35242"/>
                  </a:lnTo>
                  <a:lnTo>
                    <a:pt x="121704" y="35242"/>
                  </a:lnTo>
                  <a:lnTo>
                    <a:pt x="121704" y="35623"/>
                  </a:lnTo>
                  <a:lnTo>
                    <a:pt x="121310" y="35623"/>
                  </a:lnTo>
                  <a:lnTo>
                    <a:pt x="120929" y="35623"/>
                  </a:lnTo>
                  <a:lnTo>
                    <a:pt x="121310" y="35623"/>
                  </a:lnTo>
                  <a:lnTo>
                    <a:pt x="120929" y="35623"/>
                  </a:lnTo>
                  <a:lnTo>
                    <a:pt x="121310" y="35623"/>
                  </a:lnTo>
                  <a:lnTo>
                    <a:pt x="121310" y="35242"/>
                  </a:lnTo>
                  <a:lnTo>
                    <a:pt x="120929" y="35242"/>
                  </a:lnTo>
                  <a:lnTo>
                    <a:pt x="120929" y="35623"/>
                  </a:lnTo>
                  <a:lnTo>
                    <a:pt x="120929" y="35242"/>
                  </a:lnTo>
                  <a:lnTo>
                    <a:pt x="120535" y="35623"/>
                  </a:lnTo>
                  <a:lnTo>
                    <a:pt x="120535" y="35242"/>
                  </a:lnTo>
                  <a:lnTo>
                    <a:pt x="120535" y="35623"/>
                  </a:lnTo>
                  <a:lnTo>
                    <a:pt x="120141" y="35623"/>
                  </a:lnTo>
                  <a:lnTo>
                    <a:pt x="119760" y="35623"/>
                  </a:lnTo>
                  <a:lnTo>
                    <a:pt x="119367" y="35623"/>
                  </a:lnTo>
                  <a:lnTo>
                    <a:pt x="119760" y="35623"/>
                  </a:lnTo>
                  <a:lnTo>
                    <a:pt x="119367" y="35242"/>
                  </a:lnTo>
                  <a:lnTo>
                    <a:pt x="119367" y="35623"/>
                  </a:lnTo>
                  <a:lnTo>
                    <a:pt x="119367" y="35242"/>
                  </a:lnTo>
                  <a:lnTo>
                    <a:pt x="119760" y="35623"/>
                  </a:lnTo>
                  <a:lnTo>
                    <a:pt x="119367" y="35623"/>
                  </a:lnTo>
                  <a:lnTo>
                    <a:pt x="119760" y="35623"/>
                  </a:lnTo>
                  <a:lnTo>
                    <a:pt x="120141" y="35623"/>
                  </a:lnTo>
                  <a:lnTo>
                    <a:pt x="120535" y="35623"/>
                  </a:lnTo>
                  <a:lnTo>
                    <a:pt x="120535" y="35242"/>
                  </a:lnTo>
                  <a:lnTo>
                    <a:pt x="120535" y="35623"/>
                  </a:lnTo>
                  <a:lnTo>
                    <a:pt x="120929" y="35623"/>
                  </a:lnTo>
                  <a:lnTo>
                    <a:pt x="121310" y="35242"/>
                  </a:lnTo>
                  <a:lnTo>
                    <a:pt x="121310" y="35623"/>
                  </a:lnTo>
                  <a:lnTo>
                    <a:pt x="120929" y="35623"/>
                  </a:lnTo>
                  <a:lnTo>
                    <a:pt x="120929" y="35813"/>
                  </a:lnTo>
                  <a:lnTo>
                    <a:pt x="120929" y="35623"/>
                  </a:lnTo>
                  <a:lnTo>
                    <a:pt x="123456" y="35623"/>
                  </a:lnTo>
                  <a:lnTo>
                    <a:pt x="123456" y="35813"/>
                  </a:lnTo>
                  <a:lnTo>
                    <a:pt x="123837" y="35813"/>
                  </a:lnTo>
                  <a:lnTo>
                    <a:pt x="124231" y="35813"/>
                  </a:lnTo>
                  <a:lnTo>
                    <a:pt x="124625" y="35813"/>
                  </a:lnTo>
                  <a:lnTo>
                    <a:pt x="124625" y="36207"/>
                  </a:lnTo>
                  <a:lnTo>
                    <a:pt x="124231" y="36207"/>
                  </a:lnTo>
                  <a:lnTo>
                    <a:pt x="124231" y="36588"/>
                  </a:lnTo>
                  <a:lnTo>
                    <a:pt x="124625" y="36588"/>
                  </a:lnTo>
                  <a:lnTo>
                    <a:pt x="124231" y="36588"/>
                  </a:lnTo>
                  <a:lnTo>
                    <a:pt x="124231" y="36969"/>
                  </a:lnTo>
                  <a:lnTo>
                    <a:pt x="123837" y="36969"/>
                  </a:lnTo>
                  <a:lnTo>
                    <a:pt x="123456" y="36969"/>
                  </a:lnTo>
                  <a:lnTo>
                    <a:pt x="123456" y="36588"/>
                  </a:lnTo>
                  <a:lnTo>
                    <a:pt x="123062" y="36588"/>
                  </a:lnTo>
                  <a:lnTo>
                    <a:pt x="122669" y="36969"/>
                  </a:lnTo>
                  <a:lnTo>
                    <a:pt x="122288" y="36969"/>
                  </a:lnTo>
                  <a:lnTo>
                    <a:pt x="118579" y="36969"/>
                  </a:lnTo>
                  <a:lnTo>
                    <a:pt x="118579" y="37363"/>
                  </a:lnTo>
                  <a:lnTo>
                    <a:pt x="118198" y="37363"/>
                  </a:lnTo>
                  <a:lnTo>
                    <a:pt x="117805" y="37744"/>
                  </a:lnTo>
                  <a:lnTo>
                    <a:pt x="117614" y="37744"/>
                  </a:lnTo>
                  <a:lnTo>
                    <a:pt x="117220" y="38125"/>
                  </a:lnTo>
                  <a:lnTo>
                    <a:pt x="117614" y="38125"/>
                  </a:lnTo>
                  <a:lnTo>
                    <a:pt x="117220" y="38519"/>
                  </a:lnTo>
                  <a:lnTo>
                    <a:pt x="116839" y="38519"/>
                  </a:lnTo>
                  <a:lnTo>
                    <a:pt x="116446" y="38519"/>
                  </a:lnTo>
                  <a:lnTo>
                    <a:pt x="116446" y="38900"/>
                  </a:lnTo>
                  <a:lnTo>
                    <a:pt x="116839" y="38900"/>
                  </a:lnTo>
                  <a:lnTo>
                    <a:pt x="116446" y="38900"/>
                  </a:lnTo>
                  <a:lnTo>
                    <a:pt x="116052" y="38900"/>
                  </a:lnTo>
                  <a:lnTo>
                    <a:pt x="115671" y="39281"/>
                  </a:lnTo>
                  <a:lnTo>
                    <a:pt x="115277" y="38900"/>
                  </a:lnTo>
                  <a:lnTo>
                    <a:pt x="114884" y="38900"/>
                  </a:lnTo>
                  <a:lnTo>
                    <a:pt x="114503" y="38900"/>
                  </a:lnTo>
                  <a:lnTo>
                    <a:pt x="114503" y="39281"/>
                  </a:lnTo>
                  <a:lnTo>
                    <a:pt x="114109" y="39281"/>
                  </a:lnTo>
                  <a:lnTo>
                    <a:pt x="113715" y="39281"/>
                  </a:lnTo>
                  <a:lnTo>
                    <a:pt x="113334" y="39281"/>
                  </a:lnTo>
                  <a:lnTo>
                    <a:pt x="113334" y="39674"/>
                  </a:lnTo>
                  <a:lnTo>
                    <a:pt x="113715" y="39674"/>
                  </a:lnTo>
                  <a:lnTo>
                    <a:pt x="113715" y="40055"/>
                  </a:lnTo>
                  <a:lnTo>
                    <a:pt x="113334" y="40055"/>
                  </a:lnTo>
                  <a:lnTo>
                    <a:pt x="113334" y="39674"/>
                  </a:lnTo>
                  <a:lnTo>
                    <a:pt x="112941" y="39674"/>
                  </a:lnTo>
                  <a:lnTo>
                    <a:pt x="113334" y="39674"/>
                  </a:lnTo>
                  <a:lnTo>
                    <a:pt x="113334" y="39281"/>
                  </a:lnTo>
                  <a:lnTo>
                    <a:pt x="112941" y="39281"/>
                  </a:lnTo>
                  <a:lnTo>
                    <a:pt x="112941" y="39674"/>
                  </a:lnTo>
                  <a:lnTo>
                    <a:pt x="112737" y="39674"/>
                  </a:lnTo>
                  <a:lnTo>
                    <a:pt x="112941" y="39674"/>
                  </a:lnTo>
                  <a:lnTo>
                    <a:pt x="112737" y="39674"/>
                  </a:lnTo>
                  <a:lnTo>
                    <a:pt x="112737" y="39281"/>
                  </a:lnTo>
                  <a:lnTo>
                    <a:pt x="112737" y="39674"/>
                  </a:lnTo>
                  <a:lnTo>
                    <a:pt x="112356" y="39281"/>
                  </a:lnTo>
                  <a:lnTo>
                    <a:pt x="111963" y="39281"/>
                  </a:lnTo>
                  <a:lnTo>
                    <a:pt x="112356" y="39281"/>
                  </a:lnTo>
                  <a:lnTo>
                    <a:pt x="111963" y="39281"/>
                  </a:lnTo>
                  <a:lnTo>
                    <a:pt x="111569" y="39281"/>
                  </a:lnTo>
                  <a:lnTo>
                    <a:pt x="111188" y="39281"/>
                  </a:lnTo>
                  <a:lnTo>
                    <a:pt x="111188" y="38900"/>
                  </a:lnTo>
                  <a:lnTo>
                    <a:pt x="111188" y="39281"/>
                  </a:lnTo>
                  <a:lnTo>
                    <a:pt x="111188" y="38900"/>
                  </a:lnTo>
                  <a:lnTo>
                    <a:pt x="110794" y="38900"/>
                  </a:lnTo>
                  <a:lnTo>
                    <a:pt x="110794" y="39281"/>
                  </a:lnTo>
                  <a:lnTo>
                    <a:pt x="110401" y="39281"/>
                  </a:lnTo>
                  <a:lnTo>
                    <a:pt x="110401" y="38900"/>
                  </a:lnTo>
                  <a:lnTo>
                    <a:pt x="110401" y="39281"/>
                  </a:lnTo>
                  <a:lnTo>
                    <a:pt x="110020" y="39281"/>
                  </a:lnTo>
                  <a:lnTo>
                    <a:pt x="110020" y="39674"/>
                  </a:lnTo>
                  <a:lnTo>
                    <a:pt x="109626" y="39674"/>
                  </a:lnTo>
                  <a:lnTo>
                    <a:pt x="109626" y="40055"/>
                  </a:lnTo>
                  <a:lnTo>
                    <a:pt x="110020" y="40055"/>
                  </a:lnTo>
                  <a:lnTo>
                    <a:pt x="109626" y="40436"/>
                  </a:lnTo>
                  <a:lnTo>
                    <a:pt x="109626" y="40055"/>
                  </a:lnTo>
                  <a:lnTo>
                    <a:pt x="109245" y="40055"/>
                  </a:lnTo>
                  <a:lnTo>
                    <a:pt x="108851" y="40055"/>
                  </a:lnTo>
                  <a:lnTo>
                    <a:pt x="108851" y="39674"/>
                  </a:lnTo>
                  <a:lnTo>
                    <a:pt x="108457" y="39674"/>
                  </a:lnTo>
                  <a:lnTo>
                    <a:pt x="108457" y="39281"/>
                  </a:lnTo>
                  <a:lnTo>
                    <a:pt x="108076" y="39281"/>
                  </a:lnTo>
                  <a:lnTo>
                    <a:pt x="108076" y="38900"/>
                  </a:lnTo>
                  <a:lnTo>
                    <a:pt x="107873" y="38900"/>
                  </a:lnTo>
                  <a:lnTo>
                    <a:pt x="107480" y="38900"/>
                  </a:lnTo>
                  <a:lnTo>
                    <a:pt x="107099" y="38900"/>
                  </a:lnTo>
                  <a:lnTo>
                    <a:pt x="107480" y="38519"/>
                  </a:lnTo>
                  <a:lnTo>
                    <a:pt x="107099" y="38519"/>
                  </a:lnTo>
                  <a:lnTo>
                    <a:pt x="106705" y="38519"/>
                  </a:lnTo>
                  <a:lnTo>
                    <a:pt x="106311" y="38519"/>
                  </a:lnTo>
                  <a:lnTo>
                    <a:pt x="105930" y="38519"/>
                  </a:lnTo>
                  <a:lnTo>
                    <a:pt x="105930" y="38900"/>
                  </a:lnTo>
                  <a:lnTo>
                    <a:pt x="105536" y="38900"/>
                  </a:lnTo>
                  <a:lnTo>
                    <a:pt x="105143" y="39281"/>
                  </a:lnTo>
                  <a:lnTo>
                    <a:pt x="105143" y="38900"/>
                  </a:lnTo>
                  <a:lnTo>
                    <a:pt x="105536" y="38900"/>
                  </a:lnTo>
                  <a:lnTo>
                    <a:pt x="105143" y="38900"/>
                  </a:lnTo>
                  <a:lnTo>
                    <a:pt x="105143" y="38519"/>
                  </a:lnTo>
                  <a:lnTo>
                    <a:pt x="105143" y="38900"/>
                  </a:lnTo>
                  <a:lnTo>
                    <a:pt x="105143" y="39281"/>
                  </a:lnTo>
                  <a:lnTo>
                    <a:pt x="105536" y="38900"/>
                  </a:lnTo>
                  <a:lnTo>
                    <a:pt x="105930" y="38900"/>
                  </a:lnTo>
                  <a:lnTo>
                    <a:pt x="105930" y="38519"/>
                  </a:lnTo>
                  <a:lnTo>
                    <a:pt x="106311" y="38519"/>
                  </a:lnTo>
                  <a:lnTo>
                    <a:pt x="106705" y="38519"/>
                  </a:lnTo>
                  <a:lnTo>
                    <a:pt x="107099" y="38519"/>
                  </a:lnTo>
                  <a:lnTo>
                    <a:pt x="107480" y="38519"/>
                  </a:lnTo>
                  <a:lnTo>
                    <a:pt x="107099" y="38900"/>
                  </a:lnTo>
                  <a:lnTo>
                    <a:pt x="107480" y="38900"/>
                  </a:lnTo>
                  <a:lnTo>
                    <a:pt x="107873" y="38900"/>
                  </a:lnTo>
                  <a:lnTo>
                    <a:pt x="108076" y="38900"/>
                  </a:lnTo>
                  <a:lnTo>
                    <a:pt x="108076" y="39281"/>
                  </a:lnTo>
                  <a:lnTo>
                    <a:pt x="108457" y="39281"/>
                  </a:lnTo>
                  <a:lnTo>
                    <a:pt x="108457" y="39674"/>
                  </a:lnTo>
                  <a:lnTo>
                    <a:pt x="108851" y="39674"/>
                  </a:lnTo>
                  <a:lnTo>
                    <a:pt x="108851" y="40055"/>
                  </a:lnTo>
                  <a:lnTo>
                    <a:pt x="109245" y="40055"/>
                  </a:lnTo>
                  <a:lnTo>
                    <a:pt x="109626" y="40055"/>
                  </a:lnTo>
                  <a:lnTo>
                    <a:pt x="109626" y="40436"/>
                  </a:lnTo>
                  <a:lnTo>
                    <a:pt x="110020" y="40055"/>
                  </a:lnTo>
                  <a:lnTo>
                    <a:pt x="109626" y="40055"/>
                  </a:lnTo>
                  <a:lnTo>
                    <a:pt x="110020" y="40055"/>
                  </a:lnTo>
                  <a:lnTo>
                    <a:pt x="110020" y="39674"/>
                  </a:lnTo>
                  <a:lnTo>
                    <a:pt x="110020" y="39281"/>
                  </a:lnTo>
                  <a:lnTo>
                    <a:pt x="110401" y="39281"/>
                  </a:lnTo>
                  <a:lnTo>
                    <a:pt x="110794" y="39281"/>
                  </a:lnTo>
                  <a:lnTo>
                    <a:pt x="110794" y="38900"/>
                  </a:lnTo>
                  <a:lnTo>
                    <a:pt x="111188" y="39281"/>
                  </a:lnTo>
                  <a:lnTo>
                    <a:pt x="111188" y="38900"/>
                  </a:lnTo>
                  <a:lnTo>
                    <a:pt x="111188" y="39281"/>
                  </a:lnTo>
                  <a:lnTo>
                    <a:pt x="111569" y="39281"/>
                  </a:lnTo>
                  <a:lnTo>
                    <a:pt x="111963" y="39281"/>
                  </a:lnTo>
                  <a:lnTo>
                    <a:pt x="112356" y="39281"/>
                  </a:lnTo>
                  <a:lnTo>
                    <a:pt x="111963" y="39281"/>
                  </a:lnTo>
                  <a:lnTo>
                    <a:pt x="112356" y="39281"/>
                  </a:lnTo>
                  <a:lnTo>
                    <a:pt x="112737" y="39674"/>
                  </a:lnTo>
                  <a:lnTo>
                    <a:pt x="112737" y="39281"/>
                  </a:lnTo>
                  <a:lnTo>
                    <a:pt x="112737" y="39674"/>
                  </a:lnTo>
                  <a:lnTo>
                    <a:pt x="112941" y="39674"/>
                  </a:lnTo>
                  <a:lnTo>
                    <a:pt x="112737" y="39674"/>
                  </a:lnTo>
                  <a:lnTo>
                    <a:pt x="112941" y="39674"/>
                  </a:lnTo>
                  <a:lnTo>
                    <a:pt x="112941" y="39281"/>
                  </a:lnTo>
                  <a:lnTo>
                    <a:pt x="113334" y="39281"/>
                  </a:lnTo>
                  <a:lnTo>
                    <a:pt x="113334" y="39674"/>
                  </a:lnTo>
                  <a:lnTo>
                    <a:pt x="112941" y="39674"/>
                  </a:lnTo>
                  <a:lnTo>
                    <a:pt x="113334" y="39674"/>
                  </a:lnTo>
                  <a:lnTo>
                    <a:pt x="113334" y="40055"/>
                  </a:lnTo>
                  <a:lnTo>
                    <a:pt x="113715" y="40055"/>
                  </a:lnTo>
                  <a:lnTo>
                    <a:pt x="113715" y="39674"/>
                  </a:lnTo>
                  <a:lnTo>
                    <a:pt x="113334" y="39281"/>
                  </a:lnTo>
                  <a:lnTo>
                    <a:pt x="113334" y="39674"/>
                  </a:lnTo>
                  <a:lnTo>
                    <a:pt x="113334" y="39281"/>
                  </a:lnTo>
                  <a:lnTo>
                    <a:pt x="114109" y="39281"/>
                  </a:lnTo>
                  <a:lnTo>
                    <a:pt x="113715" y="39281"/>
                  </a:lnTo>
                  <a:lnTo>
                    <a:pt x="114503" y="39281"/>
                  </a:lnTo>
                  <a:lnTo>
                    <a:pt x="114503" y="38900"/>
                  </a:lnTo>
                  <a:lnTo>
                    <a:pt x="114884" y="38900"/>
                  </a:lnTo>
                  <a:lnTo>
                    <a:pt x="115277" y="38900"/>
                  </a:lnTo>
                  <a:lnTo>
                    <a:pt x="115671" y="39281"/>
                  </a:lnTo>
                  <a:lnTo>
                    <a:pt x="116052" y="38900"/>
                  </a:lnTo>
                  <a:lnTo>
                    <a:pt x="116446" y="38900"/>
                  </a:lnTo>
                  <a:lnTo>
                    <a:pt x="116839" y="38900"/>
                  </a:lnTo>
                  <a:lnTo>
                    <a:pt x="116446" y="38900"/>
                  </a:lnTo>
                  <a:lnTo>
                    <a:pt x="116839" y="38519"/>
                  </a:lnTo>
                  <a:lnTo>
                    <a:pt x="116839" y="38900"/>
                  </a:lnTo>
                  <a:lnTo>
                    <a:pt x="116839" y="38519"/>
                  </a:lnTo>
                  <a:lnTo>
                    <a:pt x="117220" y="38519"/>
                  </a:lnTo>
                  <a:lnTo>
                    <a:pt x="117614" y="38519"/>
                  </a:lnTo>
                  <a:lnTo>
                    <a:pt x="117614" y="38125"/>
                  </a:lnTo>
                  <a:lnTo>
                    <a:pt x="117614" y="37744"/>
                  </a:lnTo>
                  <a:lnTo>
                    <a:pt x="117805" y="37744"/>
                  </a:lnTo>
                  <a:lnTo>
                    <a:pt x="118198" y="37363"/>
                  </a:lnTo>
                  <a:lnTo>
                    <a:pt x="118579" y="37363"/>
                  </a:lnTo>
                  <a:lnTo>
                    <a:pt x="118973" y="36969"/>
                  </a:lnTo>
                  <a:lnTo>
                    <a:pt x="118579" y="36969"/>
                  </a:lnTo>
                  <a:lnTo>
                    <a:pt x="118973" y="36969"/>
                  </a:lnTo>
                  <a:lnTo>
                    <a:pt x="119367" y="36969"/>
                  </a:lnTo>
                  <a:lnTo>
                    <a:pt x="118973" y="36969"/>
                  </a:lnTo>
                  <a:lnTo>
                    <a:pt x="119367" y="36969"/>
                  </a:lnTo>
                  <a:lnTo>
                    <a:pt x="121704" y="36969"/>
                  </a:lnTo>
                  <a:lnTo>
                    <a:pt x="121704" y="37363"/>
                  </a:lnTo>
                  <a:lnTo>
                    <a:pt x="122097" y="36969"/>
                  </a:lnTo>
                  <a:lnTo>
                    <a:pt x="122288" y="36969"/>
                  </a:lnTo>
                  <a:lnTo>
                    <a:pt x="122669" y="36969"/>
                  </a:lnTo>
                  <a:lnTo>
                    <a:pt x="123062" y="36969"/>
                  </a:lnTo>
                  <a:lnTo>
                    <a:pt x="123062" y="36588"/>
                  </a:lnTo>
                  <a:lnTo>
                    <a:pt x="123456" y="36588"/>
                  </a:lnTo>
                  <a:lnTo>
                    <a:pt x="123456" y="36969"/>
                  </a:lnTo>
                  <a:lnTo>
                    <a:pt x="123837" y="36969"/>
                  </a:lnTo>
                  <a:lnTo>
                    <a:pt x="124231" y="36969"/>
                  </a:lnTo>
                  <a:lnTo>
                    <a:pt x="124231" y="37363"/>
                  </a:lnTo>
                  <a:lnTo>
                    <a:pt x="124625" y="37363"/>
                  </a:lnTo>
                  <a:lnTo>
                    <a:pt x="125006" y="37363"/>
                  </a:lnTo>
                  <a:lnTo>
                    <a:pt x="125399" y="37363"/>
                  </a:lnTo>
                  <a:lnTo>
                    <a:pt x="125793" y="37363"/>
                  </a:lnTo>
                  <a:lnTo>
                    <a:pt x="125399" y="37744"/>
                  </a:lnTo>
                  <a:lnTo>
                    <a:pt x="125006" y="38125"/>
                  </a:lnTo>
                  <a:lnTo>
                    <a:pt x="124625" y="38519"/>
                  </a:lnTo>
                  <a:lnTo>
                    <a:pt x="124625" y="38900"/>
                  </a:lnTo>
                  <a:lnTo>
                    <a:pt x="124231" y="38900"/>
                  </a:lnTo>
                  <a:lnTo>
                    <a:pt x="124625" y="38900"/>
                  </a:lnTo>
                  <a:lnTo>
                    <a:pt x="124231" y="38900"/>
                  </a:lnTo>
                  <a:lnTo>
                    <a:pt x="124231" y="39281"/>
                  </a:lnTo>
                  <a:lnTo>
                    <a:pt x="124231" y="39674"/>
                  </a:lnTo>
                  <a:lnTo>
                    <a:pt x="124231" y="40055"/>
                  </a:lnTo>
                  <a:lnTo>
                    <a:pt x="123837" y="40055"/>
                  </a:lnTo>
                  <a:lnTo>
                    <a:pt x="123456" y="40055"/>
                  </a:lnTo>
                  <a:lnTo>
                    <a:pt x="123456" y="40436"/>
                  </a:lnTo>
                  <a:lnTo>
                    <a:pt x="123062" y="40055"/>
                  </a:lnTo>
                  <a:lnTo>
                    <a:pt x="123062" y="40436"/>
                  </a:lnTo>
                  <a:lnTo>
                    <a:pt x="122669" y="40436"/>
                  </a:lnTo>
                  <a:lnTo>
                    <a:pt x="122669" y="40055"/>
                  </a:lnTo>
                  <a:lnTo>
                    <a:pt x="122669" y="40436"/>
                  </a:lnTo>
                  <a:lnTo>
                    <a:pt x="122669" y="40055"/>
                  </a:lnTo>
                  <a:lnTo>
                    <a:pt x="122288" y="40055"/>
                  </a:lnTo>
                  <a:lnTo>
                    <a:pt x="122288" y="40436"/>
                  </a:lnTo>
                  <a:lnTo>
                    <a:pt x="122097" y="40055"/>
                  </a:lnTo>
                  <a:lnTo>
                    <a:pt x="122097" y="40436"/>
                  </a:lnTo>
                  <a:lnTo>
                    <a:pt x="122097" y="40055"/>
                  </a:lnTo>
                  <a:lnTo>
                    <a:pt x="122097" y="40436"/>
                  </a:lnTo>
                  <a:lnTo>
                    <a:pt x="121704" y="40436"/>
                  </a:lnTo>
                  <a:lnTo>
                    <a:pt x="121704" y="40627"/>
                  </a:lnTo>
                  <a:lnTo>
                    <a:pt x="121310" y="40627"/>
                  </a:lnTo>
                  <a:lnTo>
                    <a:pt x="121310" y="41020"/>
                  </a:lnTo>
                  <a:lnTo>
                    <a:pt x="121310" y="41401"/>
                  </a:lnTo>
                  <a:lnTo>
                    <a:pt x="121310" y="41782"/>
                  </a:lnTo>
                  <a:lnTo>
                    <a:pt x="121310" y="42176"/>
                  </a:lnTo>
                  <a:lnTo>
                    <a:pt x="120929" y="42176"/>
                  </a:lnTo>
                  <a:lnTo>
                    <a:pt x="120929" y="42557"/>
                  </a:lnTo>
                  <a:lnTo>
                    <a:pt x="120535" y="42557"/>
                  </a:lnTo>
                  <a:lnTo>
                    <a:pt x="120535" y="42938"/>
                  </a:lnTo>
                  <a:lnTo>
                    <a:pt x="120929" y="42938"/>
                  </a:lnTo>
                  <a:lnTo>
                    <a:pt x="120535" y="42938"/>
                  </a:lnTo>
                  <a:lnTo>
                    <a:pt x="120929" y="43332"/>
                  </a:lnTo>
                  <a:lnTo>
                    <a:pt x="120929" y="43713"/>
                  </a:lnTo>
                  <a:lnTo>
                    <a:pt x="120535" y="43713"/>
                  </a:lnTo>
                  <a:lnTo>
                    <a:pt x="120535" y="44094"/>
                  </a:lnTo>
                  <a:lnTo>
                    <a:pt x="120141" y="44094"/>
                  </a:lnTo>
                  <a:lnTo>
                    <a:pt x="120141" y="44488"/>
                  </a:lnTo>
                  <a:lnTo>
                    <a:pt x="120141" y="44869"/>
                  </a:lnTo>
                  <a:lnTo>
                    <a:pt x="119760" y="44869"/>
                  </a:lnTo>
                  <a:lnTo>
                    <a:pt x="120141" y="44869"/>
                  </a:lnTo>
                  <a:lnTo>
                    <a:pt x="119760" y="45250"/>
                  </a:lnTo>
                  <a:lnTo>
                    <a:pt x="119367" y="45250"/>
                  </a:lnTo>
                  <a:lnTo>
                    <a:pt x="119367" y="45453"/>
                  </a:lnTo>
                  <a:lnTo>
                    <a:pt x="118973" y="45453"/>
                  </a:lnTo>
                  <a:lnTo>
                    <a:pt x="118973" y="45834"/>
                  </a:lnTo>
                  <a:lnTo>
                    <a:pt x="118973" y="45453"/>
                  </a:lnTo>
                  <a:lnTo>
                    <a:pt x="118973" y="45834"/>
                  </a:lnTo>
                  <a:lnTo>
                    <a:pt x="118579" y="45834"/>
                  </a:lnTo>
                  <a:lnTo>
                    <a:pt x="118198" y="45834"/>
                  </a:lnTo>
                  <a:lnTo>
                    <a:pt x="118198" y="46215"/>
                  </a:lnTo>
                  <a:lnTo>
                    <a:pt x="117805" y="46215"/>
                  </a:lnTo>
                  <a:lnTo>
                    <a:pt x="117805" y="45834"/>
                  </a:lnTo>
                  <a:lnTo>
                    <a:pt x="117805" y="45453"/>
                  </a:lnTo>
                  <a:lnTo>
                    <a:pt x="117805" y="45834"/>
                  </a:lnTo>
                  <a:lnTo>
                    <a:pt x="118198" y="45453"/>
                  </a:lnTo>
                  <a:lnTo>
                    <a:pt x="117805" y="45453"/>
                  </a:lnTo>
                  <a:lnTo>
                    <a:pt x="117614" y="45453"/>
                  </a:lnTo>
                  <a:lnTo>
                    <a:pt x="117805" y="45453"/>
                  </a:lnTo>
                  <a:lnTo>
                    <a:pt x="117614" y="45453"/>
                  </a:lnTo>
                  <a:lnTo>
                    <a:pt x="117805" y="45453"/>
                  </a:lnTo>
                  <a:lnTo>
                    <a:pt x="117614" y="45453"/>
                  </a:lnTo>
                  <a:lnTo>
                    <a:pt x="117805" y="45453"/>
                  </a:lnTo>
                  <a:lnTo>
                    <a:pt x="118198" y="45453"/>
                  </a:lnTo>
                  <a:lnTo>
                    <a:pt x="117805" y="45453"/>
                  </a:lnTo>
                  <a:lnTo>
                    <a:pt x="118198" y="45453"/>
                  </a:lnTo>
                  <a:lnTo>
                    <a:pt x="117805" y="45453"/>
                  </a:lnTo>
                  <a:lnTo>
                    <a:pt x="117805" y="45834"/>
                  </a:lnTo>
                  <a:lnTo>
                    <a:pt x="117805" y="45453"/>
                  </a:lnTo>
                  <a:lnTo>
                    <a:pt x="117805" y="45834"/>
                  </a:lnTo>
                  <a:lnTo>
                    <a:pt x="117614" y="46215"/>
                  </a:lnTo>
                  <a:lnTo>
                    <a:pt x="117614" y="45834"/>
                  </a:lnTo>
                  <a:lnTo>
                    <a:pt x="117220" y="45834"/>
                  </a:lnTo>
                  <a:lnTo>
                    <a:pt x="117220" y="46215"/>
                  </a:lnTo>
                  <a:lnTo>
                    <a:pt x="116839" y="46215"/>
                  </a:lnTo>
                  <a:lnTo>
                    <a:pt x="116839" y="46608"/>
                  </a:lnTo>
                  <a:lnTo>
                    <a:pt x="116446" y="46608"/>
                  </a:lnTo>
                  <a:lnTo>
                    <a:pt x="116052" y="46608"/>
                  </a:lnTo>
                  <a:lnTo>
                    <a:pt x="116052" y="46989"/>
                  </a:lnTo>
                  <a:lnTo>
                    <a:pt x="116446" y="46989"/>
                  </a:lnTo>
                  <a:lnTo>
                    <a:pt x="116052" y="46989"/>
                  </a:lnTo>
                  <a:lnTo>
                    <a:pt x="116052" y="47370"/>
                  </a:lnTo>
                  <a:lnTo>
                    <a:pt x="115671" y="47370"/>
                  </a:lnTo>
                  <a:lnTo>
                    <a:pt x="115277" y="47764"/>
                  </a:lnTo>
                  <a:lnTo>
                    <a:pt x="114884" y="48145"/>
                  </a:lnTo>
                  <a:lnTo>
                    <a:pt x="114503" y="48145"/>
                  </a:lnTo>
                  <a:lnTo>
                    <a:pt x="114884" y="48145"/>
                  </a:lnTo>
                  <a:lnTo>
                    <a:pt x="114884" y="48526"/>
                  </a:lnTo>
                  <a:lnTo>
                    <a:pt x="114503" y="48526"/>
                  </a:lnTo>
                  <a:lnTo>
                    <a:pt x="114109" y="48526"/>
                  </a:lnTo>
                  <a:lnTo>
                    <a:pt x="113715" y="48526"/>
                  </a:lnTo>
                  <a:lnTo>
                    <a:pt x="113334" y="48920"/>
                  </a:lnTo>
                  <a:lnTo>
                    <a:pt x="112941" y="49301"/>
                  </a:lnTo>
                  <a:lnTo>
                    <a:pt x="112737" y="49301"/>
                  </a:lnTo>
                  <a:lnTo>
                    <a:pt x="112737" y="49682"/>
                  </a:lnTo>
                  <a:lnTo>
                    <a:pt x="112356" y="49682"/>
                  </a:lnTo>
                  <a:lnTo>
                    <a:pt x="111963" y="49682"/>
                  </a:lnTo>
                  <a:lnTo>
                    <a:pt x="111569" y="50076"/>
                  </a:lnTo>
                  <a:lnTo>
                    <a:pt x="111188" y="50076"/>
                  </a:lnTo>
                  <a:lnTo>
                    <a:pt x="110794" y="50076"/>
                  </a:lnTo>
                  <a:lnTo>
                    <a:pt x="110794" y="50266"/>
                  </a:lnTo>
                  <a:lnTo>
                    <a:pt x="110401" y="50266"/>
                  </a:lnTo>
                  <a:lnTo>
                    <a:pt x="110794" y="50266"/>
                  </a:lnTo>
                  <a:lnTo>
                    <a:pt x="110401" y="50266"/>
                  </a:lnTo>
                  <a:lnTo>
                    <a:pt x="110401" y="50647"/>
                  </a:lnTo>
                  <a:lnTo>
                    <a:pt x="110020" y="50647"/>
                  </a:lnTo>
                  <a:lnTo>
                    <a:pt x="109626" y="50647"/>
                  </a:lnTo>
                  <a:lnTo>
                    <a:pt x="109626" y="51028"/>
                  </a:lnTo>
                  <a:lnTo>
                    <a:pt x="109245" y="51028"/>
                  </a:lnTo>
                  <a:lnTo>
                    <a:pt x="109245" y="51422"/>
                  </a:lnTo>
                  <a:lnTo>
                    <a:pt x="108851" y="51422"/>
                  </a:lnTo>
                  <a:lnTo>
                    <a:pt x="108457" y="51422"/>
                  </a:lnTo>
                  <a:lnTo>
                    <a:pt x="108076" y="51422"/>
                  </a:lnTo>
                  <a:lnTo>
                    <a:pt x="108457" y="51422"/>
                  </a:lnTo>
                  <a:lnTo>
                    <a:pt x="108076" y="51422"/>
                  </a:lnTo>
                  <a:lnTo>
                    <a:pt x="108076" y="51028"/>
                  </a:lnTo>
                  <a:lnTo>
                    <a:pt x="108076" y="51422"/>
                  </a:lnTo>
                  <a:lnTo>
                    <a:pt x="107873" y="51422"/>
                  </a:lnTo>
                  <a:lnTo>
                    <a:pt x="107480" y="51422"/>
                  </a:lnTo>
                  <a:lnTo>
                    <a:pt x="107480" y="51028"/>
                  </a:lnTo>
                  <a:lnTo>
                    <a:pt x="107099" y="51028"/>
                  </a:lnTo>
                  <a:lnTo>
                    <a:pt x="107099" y="50647"/>
                  </a:lnTo>
                  <a:lnTo>
                    <a:pt x="107099" y="50266"/>
                  </a:lnTo>
                  <a:lnTo>
                    <a:pt x="106705" y="50266"/>
                  </a:lnTo>
                  <a:lnTo>
                    <a:pt x="106311" y="50266"/>
                  </a:lnTo>
                  <a:lnTo>
                    <a:pt x="105930" y="50266"/>
                  </a:lnTo>
                  <a:lnTo>
                    <a:pt x="105536" y="50266"/>
                  </a:lnTo>
                  <a:lnTo>
                    <a:pt x="105143" y="50266"/>
                  </a:lnTo>
                  <a:lnTo>
                    <a:pt x="105143" y="50647"/>
                  </a:lnTo>
                  <a:lnTo>
                    <a:pt x="103403" y="50647"/>
                  </a:lnTo>
                  <a:lnTo>
                    <a:pt x="103403" y="50266"/>
                  </a:lnTo>
                  <a:lnTo>
                    <a:pt x="103009" y="50266"/>
                  </a:lnTo>
                  <a:lnTo>
                    <a:pt x="103009" y="50076"/>
                  </a:lnTo>
                  <a:lnTo>
                    <a:pt x="103009" y="50266"/>
                  </a:lnTo>
                  <a:lnTo>
                    <a:pt x="102615" y="50266"/>
                  </a:lnTo>
                  <a:lnTo>
                    <a:pt x="102615" y="50076"/>
                  </a:lnTo>
                  <a:lnTo>
                    <a:pt x="102234" y="50076"/>
                  </a:lnTo>
                  <a:lnTo>
                    <a:pt x="102234" y="49682"/>
                  </a:lnTo>
                  <a:lnTo>
                    <a:pt x="101841" y="49682"/>
                  </a:lnTo>
                  <a:lnTo>
                    <a:pt x="101841" y="49301"/>
                  </a:lnTo>
                  <a:lnTo>
                    <a:pt x="101447" y="49301"/>
                  </a:lnTo>
                  <a:lnTo>
                    <a:pt x="101053" y="49301"/>
                  </a:lnTo>
                  <a:lnTo>
                    <a:pt x="101053" y="48920"/>
                  </a:lnTo>
                  <a:lnTo>
                    <a:pt x="100672" y="48920"/>
                  </a:lnTo>
                  <a:lnTo>
                    <a:pt x="101053" y="48920"/>
                  </a:lnTo>
                  <a:lnTo>
                    <a:pt x="100672" y="48920"/>
                  </a:lnTo>
                  <a:lnTo>
                    <a:pt x="101053" y="48920"/>
                  </a:lnTo>
                  <a:lnTo>
                    <a:pt x="100672" y="48920"/>
                  </a:lnTo>
                  <a:lnTo>
                    <a:pt x="100672" y="49301"/>
                  </a:lnTo>
                  <a:lnTo>
                    <a:pt x="100279" y="49301"/>
                  </a:lnTo>
                  <a:lnTo>
                    <a:pt x="100672" y="49301"/>
                  </a:lnTo>
                  <a:lnTo>
                    <a:pt x="100279" y="49301"/>
                  </a:lnTo>
                  <a:lnTo>
                    <a:pt x="100672" y="49301"/>
                  </a:lnTo>
                  <a:lnTo>
                    <a:pt x="100672" y="48920"/>
                  </a:lnTo>
                  <a:lnTo>
                    <a:pt x="101053" y="48920"/>
                  </a:lnTo>
                  <a:lnTo>
                    <a:pt x="101053" y="49301"/>
                  </a:lnTo>
                  <a:lnTo>
                    <a:pt x="101447" y="49301"/>
                  </a:lnTo>
                  <a:lnTo>
                    <a:pt x="101841" y="49301"/>
                  </a:lnTo>
                  <a:lnTo>
                    <a:pt x="101841" y="49682"/>
                  </a:lnTo>
                  <a:lnTo>
                    <a:pt x="102234" y="49682"/>
                  </a:lnTo>
                  <a:lnTo>
                    <a:pt x="102234" y="50076"/>
                  </a:lnTo>
                  <a:lnTo>
                    <a:pt x="102615" y="50076"/>
                  </a:lnTo>
                  <a:lnTo>
                    <a:pt x="102615" y="50266"/>
                  </a:lnTo>
                  <a:lnTo>
                    <a:pt x="103009" y="50266"/>
                  </a:lnTo>
                  <a:lnTo>
                    <a:pt x="103009" y="50076"/>
                  </a:lnTo>
                  <a:lnTo>
                    <a:pt x="103009" y="50266"/>
                  </a:lnTo>
                  <a:lnTo>
                    <a:pt x="103403" y="50266"/>
                  </a:lnTo>
                  <a:lnTo>
                    <a:pt x="103403" y="50647"/>
                  </a:lnTo>
                  <a:lnTo>
                    <a:pt x="103593" y="50647"/>
                  </a:lnTo>
                  <a:lnTo>
                    <a:pt x="103974" y="50647"/>
                  </a:lnTo>
                  <a:lnTo>
                    <a:pt x="104368" y="50647"/>
                  </a:lnTo>
                  <a:lnTo>
                    <a:pt x="104762" y="50647"/>
                  </a:lnTo>
                  <a:lnTo>
                    <a:pt x="105143" y="50647"/>
                  </a:lnTo>
                  <a:lnTo>
                    <a:pt x="105143" y="50266"/>
                  </a:lnTo>
                  <a:lnTo>
                    <a:pt x="107099" y="50266"/>
                  </a:lnTo>
                  <a:lnTo>
                    <a:pt x="107099" y="50647"/>
                  </a:lnTo>
                  <a:lnTo>
                    <a:pt x="107099" y="51028"/>
                  </a:lnTo>
                  <a:lnTo>
                    <a:pt x="107480" y="51028"/>
                  </a:lnTo>
                  <a:lnTo>
                    <a:pt x="107480" y="51422"/>
                  </a:lnTo>
                  <a:lnTo>
                    <a:pt x="107873" y="51422"/>
                  </a:lnTo>
                  <a:lnTo>
                    <a:pt x="108076" y="51422"/>
                  </a:lnTo>
                  <a:lnTo>
                    <a:pt x="108457" y="51422"/>
                  </a:lnTo>
                  <a:lnTo>
                    <a:pt x="108851" y="51422"/>
                  </a:lnTo>
                  <a:lnTo>
                    <a:pt x="108851" y="51803"/>
                  </a:lnTo>
                  <a:lnTo>
                    <a:pt x="108851" y="51422"/>
                  </a:lnTo>
                  <a:lnTo>
                    <a:pt x="109245" y="51422"/>
                  </a:lnTo>
                  <a:lnTo>
                    <a:pt x="109245" y="51803"/>
                  </a:lnTo>
                  <a:lnTo>
                    <a:pt x="108851" y="51803"/>
                  </a:lnTo>
                  <a:lnTo>
                    <a:pt x="108851" y="52184"/>
                  </a:lnTo>
                  <a:lnTo>
                    <a:pt x="108457" y="52184"/>
                  </a:lnTo>
                  <a:lnTo>
                    <a:pt x="108076" y="52577"/>
                  </a:lnTo>
                  <a:lnTo>
                    <a:pt x="108457" y="52577"/>
                  </a:lnTo>
                  <a:lnTo>
                    <a:pt x="108076" y="52577"/>
                  </a:lnTo>
                  <a:lnTo>
                    <a:pt x="108076" y="52958"/>
                  </a:lnTo>
                  <a:lnTo>
                    <a:pt x="108076" y="52577"/>
                  </a:lnTo>
                  <a:lnTo>
                    <a:pt x="108457" y="52577"/>
                  </a:lnTo>
                  <a:lnTo>
                    <a:pt x="108076" y="52577"/>
                  </a:lnTo>
                  <a:lnTo>
                    <a:pt x="108457" y="52577"/>
                  </a:lnTo>
                  <a:lnTo>
                    <a:pt x="108457" y="52184"/>
                  </a:lnTo>
                  <a:lnTo>
                    <a:pt x="108851" y="52184"/>
                  </a:lnTo>
                  <a:lnTo>
                    <a:pt x="109245" y="51803"/>
                  </a:lnTo>
                  <a:lnTo>
                    <a:pt x="109245" y="52184"/>
                  </a:lnTo>
                  <a:lnTo>
                    <a:pt x="109245" y="52577"/>
                  </a:lnTo>
                  <a:lnTo>
                    <a:pt x="108851" y="52577"/>
                  </a:lnTo>
                  <a:lnTo>
                    <a:pt x="108457" y="52577"/>
                  </a:lnTo>
                  <a:lnTo>
                    <a:pt x="108457" y="52958"/>
                  </a:lnTo>
                  <a:lnTo>
                    <a:pt x="108457" y="53339"/>
                  </a:lnTo>
                  <a:lnTo>
                    <a:pt x="108076" y="53733"/>
                  </a:lnTo>
                  <a:lnTo>
                    <a:pt x="107873" y="53733"/>
                  </a:lnTo>
                  <a:lnTo>
                    <a:pt x="107873" y="54114"/>
                  </a:lnTo>
                  <a:lnTo>
                    <a:pt x="107480" y="54114"/>
                  </a:lnTo>
                  <a:lnTo>
                    <a:pt x="107480" y="53733"/>
                  </a:lnTo>
                  <a:lnTo>
                    <a:pt x="107480" y="54114"/>
                  </a:lnTo>
                  <a:lnTo>
                    <a:pt x="107873" y="54114"/>
                  </a:lnTo>
                  <a:lnTo>
                    <a:pt x="107873" y="54495"/>
                  </a:lnTo>
                  <a:lnTo>
                    <a:pt x="107480" y="54889"/>
                  </a:lnTo>
                  <a:lnTo>
                    <a:pt x="107480" y="55079"/>
                  </a:lnTo>
                  <a:lnTo>
                    <a:pt x="107099" y="55079"/>
                  </a:lnTo>
                  <a:lnTo>
                    <a:pt x="107099" y="55460"/>
                  </a:lnTo>
                  <a:lnTo>
                    <a:pt x="106705" y="55460"/>
                  </a:lnTo>
                  <a:lnTo>
                    <a:pt x="106311" y="55460"/>
                  </a:lnTo>
                  <a:lnTo>
                    <a:pt x="106311" y="55079"/>
                  </a:lnTo>
                  <a:lnTo>
                    <a:pt x="106705" y="55079"/>
                  </a:lnTo>
                  <a:lnTo>
                    <a:pt x="106311" y="55079"/>
                  </a:lnTo>
                  <a:lnTo>
                    <a:pt x="106311" y="55460"/>
                  </a:lnTo>
                  <a:lnTo>
                    <a:pt x="106311" y="55079"/>
                  </a:lnTo>
                  <a:lnTo>
                    <a:pt x="105930" y="55079"/>
                  </a:lnTo>
                  <a:lnTo>
                    <a:pt x="105930" y="55460"/>
                  </a:lnTo>
                  <a:lnTo>
                    <a:pt x="105536" y="55460"/>
                  </a:lnTo>
                  <a:lnTo>
                    <a:pt x="105143" y="55460"/>
                  </a:lnTo>
                  <a:lnTo>
                    <a:pt x="104762" y="55460"/>
                  </a:lnTo>
                  <a:lnTo>
                    <a:pt x="104762" y="55841"/>
                  </a:lnTo>
                  <a:lnTo>
                    <a:pt x="104762" y="56235"/>
                  </a:lnTo>
                  <a:lnTo>
                    <a:pt x="104368" y="56616"/>
                  </a:lnTo>
                  <a:lnTo>
                    <a:pt x="104762" y="56616"/>
                  </a:lnTo>
                  <a:lnTo>
                    <a:pt x="104762" y="56997"/>
                  </a:lnTo>
                  <a:lnTo>
                    <a:pt x="104368" y="56997"/>
                  </a:lnTo>
                  <a:lnTo>
                    <a:pt x="103974" y="56997"/>
                  </a:lnTo>
                  <a:lnTo>
                    <a:pt x="103974" y="57391"/>
                  </a:lnTo>
                  <a:lnTo>
                    <a:pt x="103593" y="57391"/>
                  </a:lnTo>
                  <a:lnTo>
                    <a:pt x="103403" y="57391"/>
                  </a:lnTo>
                  <a:lnTo>
                    <a:pt x="103009" y="57391"/>
                  </a:lnTo>
                  <a:lnTo>
                    <a:pt x="102615" y="57391"/>
                  </a:lnTo>
                  <a:lnTo>
                    <a:pt x="103009" y="57391"/>
                  </a:lnTo>
                  <a:lnTo>
                    <a:pt x="102615" y="57772"/>
                  </a:lnTo>
                  <a:lnTo>
                    <a:pt x="102615" y="57391"/>
                  </a:lnTo>
                  <a:lnTo>
                    <a:pt x="102234" y="57391"/>
                  </a:lnTo>
                  <a:lnTo>
                    <a:pt x="101841" y="57391"/>
                  </a:lnTo>
                  <a:lnTo>
                    <a:pt x="101841" y="57772"/>
                  </a:lnTo>
                  <a:lnTo>
                    <a:pt x="102234" y="57772"/>
                  </a:lnTo>
                  <a:lnTo>
                    <a:pt x="101841" y="57772"/>
                  </a:lnTo>
                  <a:lnTo>
                    <a:pt x="99885" y="57772"/>
                  </a:lnTo>
                  <a:lnTo>
                    <a:pt x="99885" y="58153"/>
                  </a:lnTo>
                  <a:lnTo>
                    <a:pt x="99504" y="58546"/>
                  </a:lnTo>
                  <a:lnTo>
                    <a:pt x="99504" y="58153"/>
                  </a:lnTo>
                  <a:lnTo>
                    <a:pt x="99110" y="58153"/>
                  </a:lnTo>
                  <a:lnTo>
                    <a:pt x="99110" y="58546"/>
                  </a:lnTo>
                  <a:lnTo>
                    <a:pt x="98717" y="58546"/>
                  </a:lnTo>
                  <a:lnTo>
                    <a:pt x="98717" y="58927"/>
                  </a:lnTo>
                  <a:lnTo>
                    <a:pt x="98526" y="58927"/>
                  </a:lnTo>
                  <a:lnTo>
                    <a:pt x="98145" y="59308"/>
                  </a:lnTo>
                  <a:lnTo>
                    <a:pt x="97751" y="59308"/>
                  </a:lnTo>
                  <a:lnTo>
                    <a:pt x="97358" y="59308"/>
                  </a:lnTo>
                  <a:lnTo>
                    <a:pt x="96977" y="59308"/>
                  </a:lnTo>
                  <a:lnTo>
                    <a:pt x="96583" y="59308"/>
                  </a:lnTo>
                  <a:lnTo>
                    <a:pt x="96583" y="59702"/>
                  </a:lnTo>
                  <a:lnTo>
                    <a:pt x="96189" y="59702"/>
                  </a:lnTo>
                  <a:lnTo>
                    <a:pt x="95808" y="59893"/>
                  </a:lnTo>
                  <a:lnTo>
                    <a:pt x="95415" y="59893"/>
                  </a:lnTo>
                  <a:lnTo>
                    <a:pt x="95415" y="60274"/>
                  </a:lnTo>
                  <a:lnTo>
                    <a:pt x="95021" y="60274"/>
                  </a:lnTo>
                  <a:lnTo>
                    <a:pt x="94640" y="60274"/>
                  </a:lnTo>
                  <a:lnTo>
                    <a:pt x="94640" y="60667"/>
                  </a:lnTo>
                  <a:lnTo>
                    <a:pt x="94246" y="60274"/>
                  </a:lnTo>
                  <a:lnTo>
                    <a:pt x="94246" y="60667"/>
                  </a:lnTo>
                  <a:lnTo>
                    <a:pt x="93852" y="60667"/>
                  </a:lnTo>
                  <a:lnTo>
                    <a:pt x="93852" y="61048"/>
                  </a:lnTo>
                  <a:lnTo>
                    <a:pt x="93852" y="61429"/>
                  </a:lnTo>
                  <a:lnTo>
                    <a:pt x="94246" y="61823"/>
                  </a:lnTo>
                  <a:lnTo>
                    <a:pt x="94246" y="62204"/>
                  </a:lnTo>
                  <a:lnTo>
                    <a:pt x="94246" y="62585"/>
                  </a:lnTo>
                  <a:lnTo>
                    <a:pt x="94246" y="62979"/>
                  </a:lnTo>
                  <a:lnTo>
                    <a:pt x="94246" y="63360"/>
                  </a:lnTo>
                  <a:lnTo>
                    <a:pt x="93852" y="63360"/>
                  </a:lnTo>
                  <a:lnTo>
                    <a:pt x="93852" y="63741"/>
                  </a:lnTo>
                  <a:lnTo>
                    <a:pt x="93662" y="64134"/>
                  </a:lnTo>
                  <a:lnTo>
                    <a:pt x="93662" y="64515"/>
                  </a:lnTo>
                  <a:lnTo>
                    <a:pt x="93662" y="64134"/>
                  </a:lnTo>
                  <a:lnTo>
                    <a:pt x="93268" y="64515"/>
                  </a:lnTo>
                  <a:lnTo>
                    <a:pt x="93662" y="64515"/>
                  </a:lnTo>
                  <a:lnTo>
                    <a:pt x="93268" y="64515"/>
                  </a:lnTo>
                  <a:lnTo>
                    <a:pt x="93268" y="64706"/>
                  </a:lnTo>
                  <a:lnTo>
                    <a:pt x="92887" y="64706"/>
                  </a:lnTo>
                  <a:lnTo>
                    <a:pt x="92887" y="65087"/>
                  </a:lnTo>
                  <a:lnTo>
                    <a:pt x="92494" y="65087"/>
                  </a:lnTo>
                  <a:lnTo>
                    <a:pt x="92887" y="65087"/>
                  </a:lnTo>
                  <a:lnTo>
                    <a:pt x="92494" y="65087"/>
                  </a:lnTo>
                  <a:lnTo>
                    <a:pt x="92100" y="65087"/>
                  </a:lnTo>
                  <a:lnTo>
                    <a:pt x="91719" y="65087"/>
                  </a:lnTo>
                  <a:lnTo>
                    <a:pt x="92100" y="65087"/>
                  </a:lnTo>
                  <a:lnTo>
                    <a:pt x="91719" y="65087"/>
                  </a:lnTo>
                  <a:lnTo>
                    <a:pt x="91719" y="65481"/>
                  </a:lnTo>
                  <a:lnTo>
                    <a:pt x="91325" y="65481"/>
                  </a:lnTo>
                  <a:lnTo>
                    <a:pt x="91325" y="65087"/>
                  </a:lnTo>
                  <a:lnTo>
                    <a:pt x="90931" y="65087"/>
                  </a:lnTo>
                  <a:lnTo>
                    <a:pt x="91325" y="65087"/>
                  </a:lnTo>
                  <a:lnTo>
                    <a:pt x="90931" y="65087"/>
                  </a:lnTo>
                  <a:lnTo>
                    <a:pt x="90550" y="65087"/>
                  </a:lnTo>
                  <a:lnTo>
                    <a:pt x="88785" y="65087"/>
                  </a:lnTo>
                  <a:lnTo>
                    <a:pt x="89179" y="65087"/>
                  </a:lnTo>
                  <a:lnTo>
                    <a:pt x="88404" y="65087"/>
                  </a:lnTo>
                  <a:lnTo>
                    <a:pt x="88404" y="64706"/>
                  </a:lnTo>
                  <a:lnTo>
                    <a:pt x="88010" y="65087"/>
                  </a:lnTo>
                  <a:lnTo>
                    <a:pt x="87629" y="65087"/>
                  </a:lnTo>
                  <a:lnTo>
                    <a:pt x="88010" y="65481"/>
                  </a:lnTo>
                  <a:lnTo>
                    <a:pt x="88010" y="65862"/>
                  </a:lnTo>
                  <a:lnTo>
                    <a:pt x="87629" y="65862"/>
                  </a:lnTo>
                  <a:lnTo>
                    <a:pt x="87629" y="66243"/>
                  </a:lnTo>
                  <a:lnTo>
                    <a:pt x="88010" y="66243"/>
                  </a:lnTo>
                  <a:lnTo>
                    <a:pt x="88404" y="66243"/>
                  </a:lnTo>
                  <a:lnTo>
                    <a:pt x="88404" y="66636"/>
                  </a:lnTo>
                  <a:lnTo>
                    <a:pt x="88404" y="67017"/>
                  </a:lnTo>
                  <a:lnTo>
                    <a:pt x="88010" y="67017"/>
                  </a:lnTo>
                  <a:lnTo>
                    <a:pt x="88404" y="67017"/>
                  </a:lnTo>
                  <a:lnTo>
                    <a:pt x="88010" y="67017"/>
                  </a:lnTo>
                  <a:lnTo>
                    <a:pt x="88010" y="67398"/>
                  </a:lnTo>
                  <a:lnTo>
                    <a:pt x="88404" y="67792"/>
                  </a:lnTo>
                  <a:lnTo>
                    <a:pt x="88010" y="68173"/>
                  </a:lnTo>
                  <a:lnTo>
                    <a:pt x="87629" y="68173"/>
                  </a:lnTo>
                  <a:lnTo>
                    <a:pt x="87236" y="68173"/>
                  </a:lnTo>
                  <a:lnTo>
                    <a:pt x="86842" y="68554"/>
                  </a:lnTo>
                  <a:lnTo>
                    <a:pt x="86842" y="68948"/>
                  </a:lnTo>
                  <a:lnTo>
                    <a:pt x="87236" y="68948"/>
                  </a:lnTo>
                  <a:lnTo>
                    <a:pt x="87236" y="69138"/>
                  </a:lnTo>
                  <a:lnTo>
                    <a:pt x="84899" y="69138"/>
                  </a:lnTo>
                  <a:lnTo>
                    <a:pt x="85293" y="69138"/>
                  </a:lnTo>
                  <a:lnTo>
                    <a:pt x="84899" y="69138"/>
                  </a:lnTo>
                  <a:lnTo>
                    <a:pt x="84505" y="68948"/>
                  </a:lnTo>
                  <a:lnTo>
                    <a:pt x="80416" y="68948"/>
                  </a:lnTo>
                  <a:lnTo>
                    <a:pt x="80022" y="69138"/>
                  </a:lnTo>
                  <a:lnTo>
                    <a:pt x="79641" y="69138"/>
                  </a:lnTo>
                  <a:lnTo>
                    <a:pt x="79451" y="69138"/>
                  </a:lnTo>
                  <a:lnTo>
                    <a:pt x="79057" y="69138"/>
                  </a:lnTo>
                  <a:lnTo>
                    <a:pt x="78663" y="68948"/>
                  </a:lnTo>
                  <a:lnTo>
                    <a:pt x="78663" y="69138"/>
                  </a:lnTo>
                  <a:lnTo>
                    <a:pt x="78663" y="68948"/>
                  </a:lnTo>
                  <a:lnTo>
                    <a:pt x="78282" y="69138"/>
                  </a:lnTo>
                  <a:lnTo>
                    <a:pt x="78282" y="68948"/>
                  </a:lnTo>
                  <a:lnTo>
                    <a:pt x="77889" y="69138"/>
                  </a:lnTo>
                  <a:lnTo>
                    <a:pt x="77495" y="69138"/>
                  </a:lnTo>
                  <a:lnTo>
                    <a:pt x="77114" y="68948"/>
                  </a:lnTo>
                  <a:lnTo>
                    <a:pt x="76720" y="68948"/>
                  </a:lnTo>
                  <a:lnTo>
                    <a:pt x="76326" y="68948"/>
                  </a:lnTo>
                  <a:lnTo>
                    <a:pt x="75933" y="68948"/>
                  </a:lnTo>
                  <a:lnTo>
                    <a:pt x="75933" y="68554"/>
                  </a:lnTo>
                  <a:lnTo>
                    <a:pt x="75552" y="68554"/>
                  </a:lnTo>
                  <a:lnTo>
                    <a:pt x="75933" y="68173"/>
                  </a:lnTo>
                  <a:lnTo>
                    <a:pt x="75933" y="67792"/>
                  </a:lnTo>
                  <a:lnTo>
                    <a:pt x="75933" y="67398"/>
                  </a:lnTo>
                  <a:lnTo>
                    <a:pt x="76326" y="67398"/>
                  </a:lnTo>
                  <a:lnTo>
                    <a:pt x="76720" y="67398"/>
                  </a:lnTo>
                  <a:lnTo>
                    <a:pt x="76720" y="67017"/>
                  </a:lnTo>
                  <a:lnTo>
                    <a:pt x="77114" y="67017"/>
                  </a:lnTo>
                  <a:lnTo>
                    <a:pt x="77114" y="67398"/>
                  </a:lnTo>
                  <a:lnTo>
                    <a:pt x="77114" y="67017"/>
                  </a:lnTo>
                  <a:lnTo>
                    <a:pt x="77114" y="67398"/>
                  </a:lnTo>
                  <a:lnTo>
                    <a:pt x="77495" y="67017"/>
                  </a:lnTo>
                  <a:lnTo>
                    <a:pt x="77889" y="67017"/>
                  </a:lnTo>
                  <a:lnTo>
                    <a:pt x="77889" y="66636"/>
                  </a:lnTo>
                  <a:lnTo>
                    <a:pt x="78282" y="66636"/>
                  </a:lnTo>
                  <a:lnTo>
                    <a:pt x="78663" y="66636"/>
                  </a:lnTo>
                  <a:lnTo>
                    <a:pt x="79641" y="66636"/>
                  </a:lnTo>
                  <a:lnTo>
                    <a:pt x="79451" y="66636"/>
                  </a:lnTo>
                  <a:lnTo>
                    <a:pt x="80022" y="66636"/>
                  </a:lnTo>
                  <a:lnTo>
                    <a:pt x="79641" y="66243"/>
                  </a:lnTo>
                  <a:lnTo>
                    <a:pt x="80022" y="66243"/>
                  </a:lnTo>
                  <a:lnTo>
                    <a:pt x="80416" y="66243"/>
                  </a:lnTo>
                  <a:lnTo>
                    <a:pt x="80416" y="65862"/>
                  </a:lnTo>
                  <a:lnTo>
                    <a:pt x="80810" y="65862"/>
                  </a:lnTo>
                  <a:lnTo>
                    <a:pt x="81191" y="65862"/>
                  </a:lnTo>
                  <a:lnTo>
                    <a:pt x="81191" y="65481"/>
                  </a:lnTo>
                  <a:lnTo>
                    <a:pt x="81191" y="65087"/>
                  </a:lnTo>
                  <a:lnTo>
                    <a:pt x="81584" y="65087"/>
                  </a:lnTo>
                  <a:lnTo>
                    <a:pt x="81191" y="65087"/>
                  </a:lnTo>
                  <a:lnTo>
                    <a:pt x="81191" y="64706"/>
                  </a:lnTo>
                  <a:lnTo>
                    <a:pt x="81584" y="64706"/>
                  </a:lnTo>
                  <a:lnTo>
                    <a:pt x="81191" y="64706"/>
                  </a:lnTo>
                  <a:lnTo>
                    <a:pt x="81191" y="65087"/>
                  </a:lnTo>
                  <a:lnTo>
                    <a:pt x="81584" y="65087"/>
                  </a:lnTo>
                  <a:lnTo>
                    <a:pt x="81191" y="65087"/>
                  </a:lnTo>
                  <a:lnTo>
                    <a:pt x="81191" y="65481"/>
                  </a:lnTo>
                  <a:lnTo>
                    <a:pt x="81191" y="65862"/>
                  </a:lnTo>
                  <a:lnTo>
                    <a:pt x="80810" y="65862"/>
                  </a:lnTo>
                  <a:lnTo>
                    <a:pt x="80416" y="65862"/>
                  </a:lnTo>
                  <a:lnTo>
                    <a:pt x="80022" y="66243"/>
                  </a:lnTo>
                  <a:lnTo>
                    <a:pt x="80416" y="66243"/>
                  </a:lnTo>
                  <a:lnTo>
                    <a:pt x="80022" y="66243"/>
                  </a:lnTo>
                  <a:lnTo>
                    <a:pt x="79641" y="66243"/>
                  </a:lnTo>
                  <a:lnTo>
                    <a:pt x="79641" y="66636"/>
                  </a:lnTo>
                  <a:lnTo>
                    <a:pt x="79451" y="66636"/>
                  </a:lnTo>
                  <a:lnTo>
                    <a:pt x="79057" y="66636"/>
                  </a:lnTo>
                  <a:lnTo>
                    <a:pt x="78663" y="66636"/>
                  </a:lnTo>
                  <a:lnTo>
                    <a:pt x="78282" y="66636"/>
                  </a:lnTo>
                  <a:lnTo>
                    <a:pt x="77889" y="66636"/>
                  </a:lnTo>
                  <a:lnTo>
                    <a:pt x="77889" y="67017"/>
                  </a:lnTo>
                  <a:lnTo>
                    <a:pt x="77495" y="67017"/>
                  </a:lnTo>
                  <a:lnTo>
                    <a:pt x="77889" y="67017"/>
                  </a:lnTo>
                  <a:lnTo>
                    <a:pt x="77495" y="67017"/>
                  </a:lnTo>
                  <a:lnTo>
                    <a:pt x="77114" y="67017"/>
                  </a:lnTo>
                  <a:lnTo>
                    <a:pt x="77114" y="67398"/>
                  </a:lnTo>
                  <a:lnTo>
                    <a:pt x="77114" y="67017"/>
                  </a:lnTo>
                  <a:lnTo>
                    <a:pt x="77114" y="67398"/>
                  </a:lnTo>
                  <a:lnTo>
                    <a:pt x="77114" y="67017"/>
                  </a:lnTo>
                  <a:lnTo>
                    <a:pt x="76720" y="67017"/>
                  </a:lnTo>
                  <a:lnTo>
                    <a:pt x="76720" y="67398"/>
                  </a:lnTo>
                  <a:lnTo>
                    <a:pt x="76326" y="67398"/>
                  </a:lnTo>
                  <a:lnTo>
                    <a:pt x="75933" y="67398"/>
                  </a:lnTo>
                  <a:lnTo>
                    <a:pt x="75933" y="67792"/>
                  </a:lnTo>
                  <a:lnTo>
                    <a:pt x="75933" y="68173"/>
                  </a:lnTo>
                  <a:lnTo>
                    <a:pt x="75933" y="68554"/>
                  </a:lnTo>
                  <a:lnTo>
                    <a:pt x="75552" y="68554"/>
                  </a:lnTo>
                  <a:lnTo>
                    <a:pt x="75933" y="68173"/>
                  </a:lnTo>
                  <a:lnTo>
                    <a:pt x="75552" y="68554"/>
                  </a:lnTo>
                  <a:lnTo>
                    <a:pt x="75158" y="68554"/>
                  </a:lnTo>
                  <a:lnTo>
                    <a:pt x="74764" y="68554"/>
                  </a:lnTo>
                  <a:lnTo>
                    <a:pt x="74764" y="68173"/>
                  </a:lnTo>
                  <a:lnTo>
                    <a:pt x="74574" y="68173"/>
                  </a:lnTo>
                  <a:lnTo>
                    <a:pt x="74193" y="68173"/>
                  </a:lnTo>
                  <a:lnTo>
                    <a:pt x="73799" y="68173"/>
                  </a:lnTo>
                  <a:lnTo>
                    <a:pt x="73405" y="68173"/>
                  </a:lnTo>
                  <a:lnTo>
                    <a:pt x="73405" y="67792"/>
                  </a:lnTo>
                  <a:lnTo>
                    <a:pt x="71462" y="67792"/>
                  </a:lnTo>
                  <a:lnTo>
                    <a:pt x="71462" y="68173"/>
                  </a:lnTo>
                  <a:lnTo>
                    <a:pt x="71069" y="68173"/>
                  </a:lnTo>
                  <a:lnTo>
                    <a:pt x="70688" y="68173"/>
                  </a:lnTo>
                  <a:lnTo>
                    <a:pt x="71069" y="68173"/>
                  </a:lnTo>
                  <a:lnTo>
                    <a:pt x="70688" y="68173"/>
                  </a:lnTo>
                  <a:lnTo>
                    <a:pt x="71069" y="68173"/>
                  </a:lnTo>
                  <a:lnTo>
                    <a:pt x="71462" y="68173"/>
                  </a:lnTo>
                  <a:lnTo>
                    <a:pt x="71462" y="67792"/>
                  </a:lnTo>
                  <a:lnTo>
                    <a:pt x="71462" y="68173"/>
                  </a:lnTo>
                  <a:lnTo>
                    <a:pt x="71462" y="68554"/>
                  </a:lnTo>
                  <a:lnTo>
                    <a:pt x="71069" y="68554"/>
                  </a:lnTo>
                  <a:lnTo>
                    <a:pt x="71462" y="68554"/>
                  </a:lnTo>
                  <a:lnTo>
                    <a:pt x="71069" y="68554"/>
                  </a:lnTo>
                  <a:lnTo>
                    <a:pt x="70688" y="68554"/>
                  </a:lnTo>
                  <a:lnTo>
                    <a:pt x="70688" y="68948"/>
                  </a:lnTo>
                  <a:lnTo>
                    <a:pt x="70294" y="68948"/>
                  </a:lnTo>
                  <a:lnTo>
                    <a:pt x="70294" y="69138"/>
                  </a:lnTo>
                  <a:lnTo>
                    <a:pt x="70103" y="69519"/>
                  </a:lnTo>
                  <a:lnTo>
                    <a:pt x="70103" y="69900"/>
                  </a:lnTo>
                  <a:lnTo>
                    <a:pt x="70103" y="70294"/>
                  </a:lnTo>
                  <a:lnTo>
                    <a:pt x="70294" y="70294"/>
                  </a:lnTo>
                  <a:lnTo>
                    <a:pt x="70688" y="70294"/>
                  </a:lnTo>
                  <a:lnTo>
                    <a:pt x="71069" y="70294"/>
                  </a:lnTo>
                  <a:lnTo>
                    <a:pt x="71462" y="70675"/>
                  </a:lnTo>
                  <a:lnTo>
                    <a:pt x="71462" y="71056"/>
                  </a:lnTo>
                  <a:lnTo>
                    <a:pt x="71856" y="71056"/>
                  </a:lnTo>
                  <a:lnTo>
                    <a:pt x="72237" y="71450"/>
                  </a:lnTo>
                  <a:lnTo>
                    <a:pt x="74193" y="71450"/>
                  </a:lnTo>
                  <a:lnTo>
                    <a:pt x="74193" y="71056"/>
                  </a:lnTo>
                  <a:lnTo>
                    <a:pt x="74193" y="71450"/>
                  </a:lnTo>
                  <a:lnTo>
                    <a:pt x="74574" y="71450"/>
                  </a:lnTo>
                  <a:lnTo>
                    <a:pt x="74764" y="71450"/>
                  </a:lnTo>
                  <a:lnTo>
                    <a:pt x="75158" y="71450"/>
                  </a:lnTo>
                  <a:lnTo>
                    <a:pt x="75158" y="71056"/>
                  </a:lnTo>
                  <a:lnTo>
                    <a:pt x="75552" y="71056"/>
                  </a:lnTo>
                  <a:lnTo>
                    <a:pt x="75552" y="71450"/>
                  </a:lnTo>
                  <a:lnTo>
                    <a:pt x="75933" y="71450"/>
                  </a:lnTo>
                  <a:lnTo>
                    <a:pt x="76326" y="71450"/>
                  </a:lnTo>
                  <a:lnTo>
                    <a:pt x="75933" y="71450"/>
                  </a:lnTo>
                  <a:lnTo>
                    <a:pt x="75933" y="71831"/>
                  </a:lnTo>
                  <a:lnTo>
                    <a:pt x="75552" y="71831"/>
                  </a:lnTo>
                  <a:lnTo>
                    <a:pt x="75552" y="72212"/>
                  </a:lnTo>
                  <a:lnTo>
                    <a:pt x="75933" y="72212"/>
                  </a:lnTo>
                  <a:lnTo>
                    <a:pt x="75933" y="72605"/>
                  </a:lnTo>
                  <a:lnTo>
                    <a:pt x="76326" y="72605"/>
                  </a:lnTo>
                  <a:lnTo>
                    <a:pt x="76720" y="72605"/>
                  </a:lnTo>
                  <a:lnTo>
                    <a:pt x="76326" y="72212"/>
                  </a:lnTo>
                  <a:lnTo>
                    <a:pt x="76720" y="72212"/>
                  </a:lnTo>
                  <a:lnTo>
                    <a:pt x="76720" y="72605"/>
                  </a:lnTo>
                  <a:lnTo>
                    <a:pt x="77114" y="72605"/>
                  </a:lnTo>
                  <a:lnTo>
                    <a:pt x="77495" y="72605"/>
                  </a:lnTo>
                  <a:lnTo>
                    <a:pt x="77495" y="72212"/>
                  </a:lnTo>
                  <a:lnTo>
                    <a:pt x="77889" y="72212"/>
                  </a:lnTo>
                  <a:lnTo>
                    <a:pt x="78282" y="72212"/>
                  </a:lnTo>
                  <a:lnTo>
                    <a:pt x="78282" y="72605"/>
                  </a:lnTo>
                  <a:lnTo>
                    <a:pt x="78282" y="72986"/>
                  </a:lnTo>
                  <a:lnTo>
                    <a:pt x="77889" y="72986"/>
                  </a:lnTo>
                  <a:lnTo>
                    <a:pt x="77889" y="73367"/>
                  </a:lnTo>
                  <a:lnTo>
                    <a:pt x="77889" y="73761"/>
                  </a:lnTo>
                  <a:lnTo>
                    <a:pt x="77889" y="73952"/>
                  </a:lnTo>
                  <a:lnTo>
                    <a:pt x="77889" y="74333"/>
                  </a:lnTo>
                  <a:lnTo>
                    <a:pt x="77889" y="73952"/>
                  </a:lnTo>
                  <a:lnTo>
                    <a:pt x="78282" y="74333"/>
                  </a:lnTo>
                  <a:lnTo>
                    <a:pt x="77889" y="74333"/>
                  </a:lnTo>
                  <a:lnTo>
                    <a:pt x="78282" y="74333"/>
                  </a:lnTo>
                  <a:lnTo>
                    <a:pt x="78282" y="74726"/>
                  </a:lnTo>
                  <a:lnTo>
                    <a:pt x="78663" y="74726"/>
                  </a:lnTo>
                  <a:lnTo>
                    <a:pt x="78282" y="75107"/>
                  </a:lnTo>
                  <a:lnTo>
                    <a:pt x="78282" y="75488"/>
                  </a:lnTo>
                  <a:lnTo>
                    <a:pt x="78282" y="75107"/>
                  </a:lnTo>
                  <a:lnTo>
                    <a:pt x="78282" y="75488"/>
                  </a:lnTo>
                  <a:lnTo>
                    <a:pt x="77889" y="75488"/>
                  </a:lnTo>
                  <a:lnTo>
                    <a:pt x="77889" y="75882"/>
                  </a:lnTo>
                  <a:lnTo>
                    <a:pt x="77889" y="76263"/>
                  </a:lnTo>
                  <a:lnTo>
                    <a:pt x="77889" y="76644"/>
                  </a:lnTo>
                  <a:lnTo>
                    <a:pt x="77889" y="76263"/>
                  </a:lnTo>
                  <a:lnTo>
                    <a:pt x="77495" y="76263"/>
                  </a:lnTo>
                  <a:lnTo>
                    <a:pt x="77495" y="76644"/>
                  </a:lnTo>
                  <a:lnTo>
                    <a:pt x="77889" y="76644"/>
                  </a:lnTo>
                  <a:lnTo>
                    <a:pt x="77495" y="76644"/>
                  </a:lnTo>
                  <a:lnTo>
                    <a:pt x="77495" y="77038"/>
                  </a:lnTo>
                  <a:lnTo>
                    <a:pt x="77114" y="77038"/>
                  </a:lnTo>
                  <a:lnTo>
                    <a:pt x="77114" y="77419"/>
                  </a:lnTo>
                  <a:lnTo>
                    <a:pt x="76720" y="77419"/>
                  </a:lnTo>
                  <a:lnTo>
                    <a:pt x="76326" y="77419"/>
                  </a:lnTo>
                  <a:lnTo>
                    <a:pt x="76326" y="77038"/>
                  </a:lnTo>
                  <a:lnTo>
                    <a:pt x="75933" y="77038"/>
                  </a:lnTo>
                  <a:lnTo>
                    <a:pt x="75552" y="77038"/>
                  </a:lnTo>
                  <a:lnTo>
                    <a:pt x="75552" y="77419"/>
                  </a:lnTo>
                  <a:lnTo>
                    <a:pt x="75552" y="77038"/>
                  </a:lnTo>
                  <a:lnTo>
                    <a:pt x="75552" y="77419"/>
                  </a:lnTo>
                  <a:lnTo>
                    <a:pt x="75552" y="77800"/>
                  </a:lnTo>
                  <a:lnTo>
                    <a:pt x="75158" y="77800"/>
                  </a:lnTo>
                  <a:lnTo>
                    <a:pt x="75158" y="78193"/>
                  </a:lnTo>
                  <a:lnTo>
                    <a:pt x="74764" y="78193"/>
                  </a:lnTo>
                  <a:lnTo>
                    <a:pt x="74764" y="78574"/>
                  </a:lnTo>
                  <a:lnTo>
                    <a:pt x="74574" y="78574"/>
                  </a:lnTo>
                  <a:lnTo>
                    <a:pt x="74574" y="78765"/>
                  </a:lnTo>
                  <a:lnTo>
                    <a:pt x="74193" y="78765"/>
                  </a:lnTo>
                  <a:lnTo>
                    <a:pt x="73799" y="79146"/>
                  </a:lnTo>
                  <a:lnTo>
                    <a:pt x="73405" y="79146"/>
                  </a:lnTo>
                  <a:lnTo>
                    <a:pt x="73024" y="79146"/>
                  </a:lnTo>
                  <a:lnTo>
                    <a:pt x="73024" y="79540"/>
                  </a:lnTo>
                  <a:lnTo>
                    <a:pt x="73024" y="79921"/>
                  </a:lnTo>
                  <a:lnTo>
                    <a:pt x="72631" y="79921"/>
                  </a:lnTo>
                  <a:lnTo>
                    <a:pt x="72237" y="79921"/>
                  </a:lnTo>
                  <a:lnTo>
                    <a:pt x="72237" y="80302"/>
                  </a:lnTo>
                  <a:lnTo>
                    <a:pt x="71856" y="80302"/>
                  </a:lnTo>
                  <a:lnTo>
                    <a:pt x="71462" y="80302"/>
                  </a:lnTo>
                  <a:lnTo>
                    <a:pt x="71069" y="80302"/>
                  </a:lnTo>
                  <a:lnTo>
                    <a:pt x="70688" y="80302"/>
                  </a:lnTo>
                  <a:lnTo>
                    <a:pt x="70294" y="80302"/>
                  </a:lnTo>
                  <a:lnTo>
                    <a:pt x="70294" y="80695"/>
                  </a:lnTo>
                  <a:lnTo>
                    <a:pt x="70294" y="80302"/>
                  </a:lnTo>
                  <a:lnTo>
                    <a:pt x="70103" y="80302"/>
                  </a:lnTo>
                  <a:lnTo>
                    <a:pt x="69710" y="80302"/>
                  </a:lnTo>
                  <a:lnTo>
                    <a:pt x="69316" y="80302"/>
                  </a:lnTo>
                  <a:lnTo>
                    <a:pt x="68935" y="80302"/>
                  </a:lnTo>
                  <a:lnTo>
                    <a:pt x="69316" y="80302"/>
                  </a:lnTo>
                  <a:lnTo>
                    <a:pt x="68935" y="80302"/>
                  </a:lnTo>
                  <a:lnTo>
                    <a:pt x="68935" y="80695"/>
                  </a:lnTo>
                  <a:lnTo>
                    <a:pt x="68541" y="80302"/>
                  </a:lnTo>
                  <a:lnTo>
                    <a:pt x="68148" y="80302"/>
                  </a:lnTo>
                  <a:lnTo>
                    <a:pt x="68148" y="80695"/>
                  </a:lnTo>
                  <a:lnTo>
                    <a:pt x="68148" y="80302"/>
                  </a:lnTo>
                  <a:lnTo>
                    <a:pt x="68541" y="80302"/>
                  </a:lnTo>
                  <a:lnTo>
                    <a:pt x="68541" y="80695"/>
                  </a:lnTo>
                  <a:lnTo>
                    <a:pt x="68935" y="80695"/>
                  </a:lnTo>
                  <a:lnTo>
                    <a:pt x="68935" y="80302"/>
                  </a:lnTo>
                  <a:lnTo>
                    <a:pt x="69316" y="80302"/>
                  </a:lnTo>
                  <a:lnTo>
                    <a:pt x="69710" y="80302"/>
                  </a:lnTo>
                  <a:lnTo>
                    <a:pt x="70103" y="80302"/>
                  </a:lnTo>
                  <a:lnTo>
                    <a:pt x="70294" y="80302"/>
                  </a:lnTo>
                  <a:lnTo>
                    <a:pt x="70294" y="80695"/>
                  </a:lnTo>
                  <a:lnTo>
                    <a:pt x="70294" y="80302"/>
                  </a:lnTo>
                  <a:lnTo>
                    <a:pt x="70688" y="80302"/>
                  </a:lnTo>
                  <a:lnTo>
                    <a:pt x="71069" y="80302"/>
                  </a:lnTo>
                  <a:lnTo>
                    <a:pt x="71069" y="80695"/>
                  </a:lnTo>
                  <a:lnTo>
                    <a:pt x="71069" y="80302"/>
                  </a:lnTo>
                  <a:lnTo>
                    <a:pt x="71069" y="80695"/>
                  </a:lnTo>
                  <a:lnTo>
                    <a:pt x="70688" y="80695"/>
                  </a:lnTo>
                  <a:lnTo>
                    <a:pt x="70294" y="80695"/>
                  </a:lnTo>
                  <a:lnTo>
                    <a:pt x="70688" y="80695"/>
                  </a:lnTo>
                  <a:lnTo>
                    <a:pt x="70294" y="80695"/>
                  </a:lnTo>
                  <a:lnTo>
                    <a:pt x="70294" y="81076"/>
                  </a:lnTo>
                  <a:lnTo>
                    <a:pt x="70294" y="80695"/>
                  </a:lnTo>
                  <a:lnTo>
                    <a:pt x="70688" y="80695"/>
                  </a:lnTo>
                  <a:lnTo>
                    <a:pt x="71069" y="80695"/>
                  </a:lnTo>
                  <a:lnTo>
                    <a:pt x="71069" y="80302"/>
                  </a:lnTo>
                  <a:lnTo>
                    <a:pt x="71462" y="80302"/>
                  </a:lnTo>
                  <a:lnTo>
                    <a:pt x="71856" y="80302"/>
                  </a:lnTo>
                  <a:lnTo>
                    <a:pt x="72237" y="80302"/>
                  </a:lnTo>
                  <a:lnTo>
                    <a:pt x="72631" y="80302"/>
                  </a:lnTo>
                  <a:lnTo>
                    <a:pt x="72631" y="79921"/>
                  </a:lnTo>
                  <a:lnTo>
                    <a:pt x="72631" y="80302"/>
                  </a:lnTo>
                  <a:lnTo>
                    <a:pt x="72631" y="79921"/>
                  </a:lnTo>
                  <a:lnTo>
                    <a:pt x="73024" y="79921"/>
                  </a:lnTo>
                  <a:lnTo>
                    <a:pt x="72631" y="79921"/>
                  </a:lnTo>
                  <a:lnTo>
                    <a:pt x="73024" y="79921"/>
                  </a:lnTo>
                  <a:lnTo>
                    <a:pt x="73024" y="79540"/>
                  </a:lnTo>
                  <a:lnTo>
                    <a:pt x="73405" y="79540"/>
                  </a:lnTo>
                  <a:lnTo>
                    <a:pt x="73405" y="79146"/>
                  </a:lnTo>
                  <a:lnTo>
                    <a:pt x="73799" y="79146"/>
                  </a:lnTo>
                  <a:lnTo>
                    <a:pt x="74193" y="79146"/>
                  </a:lnTo>
                  <a:lnTo>
                    <a:pt x="74193" y="78765"/>
                  </a:lnTo>
                  <a:lnTo>
                    <a:pt x="74574" y="78765"/>
                  </a:lnTo>
                  <a:lnTo>
                    <a:pt x="74193" y="78765"/>
                  </a:lnTo>
                  <a:lnTo>
                    <a:pt x="74574" y="78765"/>
                  </a:lnTo>
                  <a:lnTo>
                    <a:pt x="74574" y="78574"/>
                  </a:lnTo>
                  <a:lnTo>
                    <a:pt x="74764" y="78574"/>
                  </a:lnTo>
                  <a:lnTo>
                    <a:pt x="74764" y="78193"/>
                  </a:lnTo>
                  <a:lnTo>
                    <a:pt x="74764" y="78574"/>
                  </a:lnTo>
                  <a:lnTo>
                    <a:pt x="74764" y="78193"/>
                  </a:lnTo>
                  <a:lnTo>
                    <a:pt x="75158" y="78193"/>
                  </a:lnTo>
                  <a:lnTo>
                    <a:pt x="75158" y="77800"/>
                  </a:lnTo>
                  <a:lnTo>
                    <a:pt x="75552" y="77800"/>
                  </a:lnTo>
                  <a:lnTo>
                    <a:pt x="75552" y="77419"/>
                  </a:lnTo>
                  <a:lnTo>
                    <a:pt x="75933" y="77038"/>
                  </a:lnTo>
                  <a:lnTo>
                    <a:pt x="76326" y="77038"/>
                  </a:lnTo>
                  <a:lnTo>
                    <a:pt x="76326" y="77419"/>
                  </a:lnTo>
                  <a:lnTo>
                    <a:pt x="76720" y="77419"/>
                  </a:lnTo>
                  <a:lnTo>
                    <a:pt x="77114" y="77419"/>
                  </a:lnTo>
                  <a:lnTo>
                    <a:pt x="77114" y="77038"/>
                  </a:lnTo>
                  <a:lnTo>
                    <a:pt x="77495" y="77038"/>
                  </a:lnTo>
                  <a:lnTo>
                    <a:pt x="77889" y="76644"/>
                  </a:lnTo>
                  <a:lnTo>
                    <a:pt x="77495" y="76644"/>
                  </a:lnTo>
                  <a:lnTo>
                    <a:pt x="77889" y="76644"/>
                  </a:lnTo>
                  <a:lnTo>
                    <a:pt x="77889" y="77038"/>
                  </a:lnTo>
                  <a:lnTo>
                    <a:pt x="78282" y="77038"/>
                  </a:lnTo>
                  <a:lnTo>
                    <a:pt x="78663" y="77038"/>
                  </a:lnTo>
                  <a:lnTo>
                    <a:pt x="78663" y="77419"/>
                  </a:lnTo>
                  <a:lnTo>
                    <a:pt x="79057" y="77419"/>
                  </a:lnTo>
                  <a:lnTo>
                    <a:pt x="78663" y="77419"/>
                  </a:lnTo>
                  <a:lnTo>
                    <a:pt x="79057" y="77419"/>
                  </a:lnTo>
                  <a:lnTo>
                    <a:pt x="79057" y="77800"/>
                  </a:lnTo>
                  <a:lnTo>
                    <a:pt x="79451" y="77800"/>
                  </a:lnTo>
                  <a:lnTo>
                    <a:pt x="79451" y="78193"/>
                  </a:lnTo>
                  <a:lnTo>
                    <a:pt x="79451" y="77800"/>
                  </a:lnTo>
                  <a:lnTo>
                    <a:pt x="79451" y="78193"/>
                  </a:lnTo>
                  <a:lnTo>
                    <a:pt x="79451" y="78574"/>
                  </a:lnTo>
                  <a:lnTo>
                    <a:pt x="79641" y="78574"/>
                  </a:lnTo>
                  <a:lnTo>
                    <a:pt x="79641" y="78765"/>
                  </a:lnTo>
                  <a:lnTo>
                    <a:pt x="79641" y="79146"/>
                  </a:lnTo>
                  <a:lnTo>
                    <a:pt x="79451" y="79146"/>
                  </a:lnTo>
                  <a:lnTo>
                    <a:pt x="79451" y="79540"/>
                  </a:lnTo>
                  <a:lnTo>
                    <a:pt x="79057" y="79540"/>
                  </a:lnTo>
                  <a:lnTo>
                    <a:pt x="79451" y="79540"/>
                  </a:lnTo>
                  <a:lnTo>
                    <a:pt x="79057" y="79921"/>
                  </a:lnTo>
                  <a:lnTo>
                    <a:pt x="78663" y="79921"/>
                  </a:lnTo>
                  <a:lnTo>
                    <a:pt x="78663" y="80302"/>
                  </a:lnTo>
                  <a:lnTo>
                    <a:pt x="78663" y="80695"/>
                  </a:lnTo>
                  <a:lnTo>
                    <a:pt x="79057" y="80695"/>
                  </a:lnTo>
                  <a:lnTo>
                    <a:pt x="78663" y="80695"/>
                  </a:lnTo>
                  <a:lnTo>
                    <a:pt x="79057" y="80695"/>
                  </a:lnTo>
                  <a:lnTo>
                    <a:pt x="78663" y="80695"/>
                  </a:lnTo>
                  <a:lnTo>
                    <a:pt x="78663" y="80302"/>
                  </a:lnTo>
                  <a:lnTo>
                    <a:pt x="78663" y="79921"/>
                  </a:lnTo>
                  <a:lnTo>
                    <a:pt x="79057" y="79921"/>
                  </a:lnTo>
                  <a:lnTo>
                    <a:pt x="79451" y="79540"/>
                  </a:lnTo>
                  <a:lnTo>
                    <a:pt x="79057" y="79540"/>
                  </a:lnTo>
                  <a:lnTo>
                    <a:pt x="79451" y="79540"/>
                  </a:lnTo>
                  <a:lnTo>
                    <a:pt x="79451" y="79146"/>
                  </a:lnTo>
                  <a:lnTo>
                    <a:pt x="79641" y="79146"/>
                  </a:lnTo>
                  <a:lnTo>
                    <a:pt x="79641" y="78765"/>
                  </a:lnTo>
                  <a:lnTo>
                    <a:pt x="80022" y="78765"/>
                  </a:lnTo>
                  <a:lnTo>
                    <a:pt x="80022" y="79146"/>
                  </a:lnTo>
                  <a:lnTo>
                    <a:pt x="80416" y="79146"/>
                  </a:lnTo>
                  <a:lnTo>
                    <a:pt x="80416" y="79540"/>
                  </a:lnTo>
                  <a:lnTo>
                    <a:pt x="80416" y="79146"/>
                  </a:lnTo>
                  <a:lnTo>
                    <a:pt x="80810" y="79540"/>
                  </a:lnTo>
                  <a:lnTo>
                    <a:pt x="80810" y="79146"/>
                  </a:lnTo>
                  <a:lnTo>
                    <a:pt x="80810" y="79540"/>
                  </a:lnTo>
                  <a:lnTo>
                    <a:pt x="80810" y="79146"/>
                  </a:lnTo>
                  <a:lnTo>
                    <a:pt x="80810" y="79540"/>
                  </a:lnTo>
                  <a:lnTo>
                    <a:pt x="81191" y="79146"/>
                  </a:lnTo>
                  <a:lnTo>
                    <a:pt x="81191" y="79540"/>
                  </a:lnTo>
                  <a:lnTo>
                    <a:pt x="81584" y="79540"/>
                  </a:lnTo>
                  <a:lnTo>
                    <a:pt x="81978" y="79540"/>
                  </a:lnTo>
                  <a:lnTo>
                    <a:pt x="81978" y="79921"/>
                  </a:lnTo>
                  <a:lnTo>
                    <a:pt x="82359" y="79921"/>
                  </a:lnTo>
                  <a:lnTo>
                    <a:pt x="82359" y="80302"/>
                  </a:lnTo>
                  <a:lnTo>
                    <a:pt x="82753" y="80302"/>
                  </a:lnTo>
                  <a:lnTo>
                    <a:pt x="82753" y="80695"/>
                  </a:lnTo>
                  <a:lnTo>
                    <a:pt x="83146" y="80695"/>
                  </a:lnTo>
                  <a:lnTo>
                    <a:pt x="83527" y="80695"/>
                  </a:lnTo>
                  <a:lnTo>
                    <a:pt x="83527" y="81076"/>
                  </a:lnTo>
                  <a:lnTo>
                    <a:pt x="83921" y="81076"/>
                  </a:lnTo>
                  <a:lnTo>
                    <a:pt x="83921" y="81457"/>
                  </a:lnTo>
                  <a:lnTo>
                    <a:pt x="84315" y="81457"/>
                  </a:lnTo>
                  <a:lnTo>
                    <a:pt x="84315" y="81851"/>
                  </a:lnTo>
                  <a:lnTo>
                    <a:pt x="84315" y="82232"/>
                  </a:lnTo>
                  <a:lnTo>
                    <a:pt x="84315" y="81851"/>
                  </a:lnTo>
                  <a:lnTo>
                    <a:pt x="84315" y="81457"/>
                  </a:lnTo>
                  <a:lnTo>
                    <a:pt x="83921" y="81457"/>
                  </a:lnTo>
                  <a:lnTo>
                    <a:pt x="83921" y="81076"/>
                  </a:lnTo>
                  <a:lnTo>
                    <a:pt x="83527" y="81076"/>
                  </a:lnTo>
                  <a:lnTo>
                    <a:pt x="83527" y="80695"/>
                  </a:lnTo>
                  <a:lnTo>
                    <a:pt x="83146" y="80695"/>
                  </a:lnTo>
                  <a:lnTo>
                    <a:pt x="82753" y="80695"/>
                  </a:lnTo>
                  <a:lnTo>
                    <a:pt x="82753" y="80302"/>
                  </a:lnTo>
                  <a:lnTo>
                    <a:pt x="82359" y="80302"/>
                  </a:lnTo>
                  <a:lnTo>
                    <a:pt x="81978" y="79921"/>
                  </a:lnTo>
                  <a:lnTo>
                    <a:pt x="81978" y="79540"/>
                  </a:lnTo>
                  <a:lnTo>
                    <a:pt x="81584" y="79540"/>
                  </a:lnTo>
                  <a:lnTo>
                    <a:pt x="81191" y="79540"/>
                  </a:lnTo>
                  <a:lnTo>
                    <a:pt x="81191" y="79146"/>
                  </a:lnTo>
                  <a:lnTo>
                    <a:pt x="80810" y="79146"/>
                  </a:lnTo>
                  <a:lnTo>
                    <a:pt x="80810" y="79540"/>
                  </a:lnTo>
                  <a:lnTo>
                    <a:pt x="80810" y="79146"/>
                  </a:lnTo>
                  <a:lnTo>
                    <a:pt x="80810" y="79540"/>
                  </a:lnTo>
                  <a:lnTo>
                    <a:pt x="80416" y="79146"/>
                  </a:lnTo>
                  <a:lnTo>
                    <a:pt x="80022" y="79146"/>
                  </a:lnTo>
                  <a:lnTo>
                    <a:pt x="80022" y="78765"/>
                  </a:lnTo>
                  <a:lnTo>
                    <a:pt x="80022" y="79146"/>
                  </a:lnTo>
                  <a:lnTo>
                    <a:pt x="80022" y="78765"/>
                  </a:lnTo>
                  <a:lnTo>
                    <a:pt x="79641" y="78765"/>
                  </a:lnTo>
                  <a:lnTo>
                    <a:pt x="79641" y="78574"/>
                  </a:lnTo>
                  <a:lnTo>
                    <a:pt x="79641" y="78193"/>
                  </a:lnTo>
                  <a:lnTo>
                    <a:pt x="79451" y="78193"/>
                  </a:lnTo>
                  <a:lnTo>
                    <a:pt x="79451" y="77800"/>
                  </a:lnTo>
                  <a:lnTo>
                    <a:pt x="79057" y="77800"/>
                  </a:lnTo>
                  <a:lnTo>
                    <a:pt x="79057" y="77419"/>
                  </a:lnTo>
                  <a:lnTo>
                    <a:pt x="78663" y="77038"/>
                  </a:lnTo>
                  <a:lnTo>
                    <a:pt x="78282" y="77038"/>
                  </a:lnTo>
                  <a:lnTo>
                    <a:pt x="77889" y="77038"/>
                  </a:lnTo>
                  <a:lnTo>
                    <a:pt x="78282" y="76644"/>
                  </a:lnTo>
                  <a:lnTo>
                    <a:pt x="77889" y="76644"/>
                  </a:lnTo>
                  <a:lnTo>
                    <a:pt x="77889" y="76263"/>
                  </a:lnTo>
                  <a:lnTo>
                    <a:pt x="77889" y="75882"/>
                  </a:lnTo>
                  <a:lnTo>
                    <a:pt x="78282" y="75488"/>
                  </a:lnTo>
                  <a:lnTo>
                    <a:pt x="78282" y="75107"/>
                  </a:lnTo>
                  <a:lnTo>
                    <a:pt x="78663" y="75107"/>
                  </a:lnTo>
                  <a:lnTo>
                    <a:pt x="78663" y="74726"/>
                  </a:lnTo>
                  <a:lnTo>
                    <a:pt x="78282" y="74333"/>
                  </a:lnTo>
                  <a:lnTo>
                    <a:pt x="78282" y="73952"/>
                  </a:lnTo>
                  <a:lnTo>
                    <a:pt x="77889" y="73952"/>
                  </a:lnTo>
                  <a:lnTo>
                    <a:pt x="77889" y="73761"/>
                  </a:lnTo>
                  <a:lnTo>
                    <a:pt x="78282" y="73761"/>
                  </a:lnTo>
                  <a:lnTo>
                    <a:pt x="77889" y="73367"/>
                  </a:lnTo>
                  <a:lnTo>
                    <a:pt x="78282" y="73367"/>
                  </a:lnTo>
                  <a:lnTo>
                    <a:pt x="77889" y="73367"/>
                  </a:lnTo>
                  <a:lnTo>
                    <a:pt x="78282" y="73367"/>
                  </a:lnTo>
                  <a:lnTo>
                    <a:pt x="77889" y="73367"/>
                  </a:lnTo>
                  <a:lnTo>
                    <a:pt x="78282" y="72986"/>
                  </a:lnTo>
                  <a:lnTo>
                    <a:pt x="78282" y="72605"/>
                  </a:lnTo>
                  <a:lnTo>
                    <a:pt x="78282" y="72212"/>
                  </a:lnTo>
                  <a:lnTo>
                    <a:pt x="77889" y="72212"/>
                  </a:lnTo>
                  <a:lnTo>
                    <a:pt x="77495" y="72212"/>
                  </a:lnTo>
                  <a:lnTo>
                    <a:pt x="77495" y="72605"/>
                  </a:lnTo>
                  <a:lnTo>
                    <a:pt x="77114" y="72605"/>
                  </a:lnTo>
                  <a:lnTo>
                    <a:pt x="76720" y="72605"/>
                  </a:lnTo>
                  <a:lnTo>
                    <a:pt x="76720" y="72212"/>
                  </a:lnTo>
                  <a:lnTo>
                    <a:pt x="76326" y="72212"/>
                  </a:lnTo>
                  <a:lnTo>
                    <a:pt x="76326" y="72605"/>
                  </a:lnTo>
                  <a:lnTo>
                    <a:pt x="75933" y="72212"/>
                  </a:lnTo>
                  <a:lnTo>
                    <a:pt x="75552" y="72212"/>
                  </a:lnTo>
                  <a:lnTo>
                    <a:pt x="75552" y="71831"/>
                  </a:lnTo>
                  <a:lnTo>
                    <a:pt x="75933" y="71831"/>
                  </a:lnTo>
                  <a:lnTo>
                    <a:pt x="75933" y="71450"/>
                  </a:lnTo>
                  <a:lnTo>
                    <a:pt x="76326" y="71450"/>
                  </a:lnTo>
                  <a:lnTo>
                    <a:pt x="75933" y="71450"/>
                  </a:lnTo>
                  <a:lnTo>
                    <a:pt x="75552" y="71450"/>
                  </a:lnTo>
                  <a:lnTo>
                    <a:pt x="75552" y="71056"/>
                  </a:lnTo>
                  <a:lnTo>
                    <a:pt x="75158" y="71056"/>
                  </a:lnTo>
                  <a:lnTo>
                    <a:pt x="74764" y="71450"/>
                  </a:lnTo>
                  <a:lnTo>
                    <a:pt x="74574" y="71450"/>
                  </a:lnTo>
                  <a:lnTo>
                    <a:pt x="74193" y="71450"/>
                  </a:lnTo>
                  <a:lnTo>
                    <a:pt x="74193" y="71056"/>
                  </a:lnTo>
                  <a:lnTo>
                    <a:pt x="73799" y="71056"/>
                  </a:lnTo>
                  <a:lnTo>
                    <a:pt x="73799" y="71450"/>
                  </a:lnTo>
                  <a:lnTo>
                    <a:pt x="73405" y="71450"/>
                  </a:lnTo>
                  <a:lnTo>
                    <a:pt x="73024" y="71450"/>
                  </a:lnTo>
                  <a:lnTo>
                    <a:pt x="73024" y="71056"/>
                  </a:lnTo>
                  <a:lnTo>
                    <a:pt x="72631" y="71056"/>
                  </a:lnTo>
                  <a:lnTo>
                    <a:pt x="72631" y="71450"/>
                  </a:lnTo>
                  <a:lnTo>
                    <a:pt x="72237" y="71450"/>
                  </a:lnTo>
                  <a:lnTo>
                    <a:pt x="72237" y="71056"/>
                  </a:lnTo>
                  <a:lnTo>
                    <a:pt x="71856" y="70675"/>
                  </a:lnTo>
                  <a:lnTo>
                    <a:pt x="71462" y="70675"/>
                  </a:lnTo>
                  <a:lnTo>
                    <a:pt x="71462" y="70294"/>
                  </a:lnTo>
                  <a:lnTo>
                    <a:pt x="71069" y="70294"/>
                  </a:lnTo>
                  <a:lnTo>
                    <a:pt x="70688" y="70294"/>
                  </a:lnTo>
                  <a:lnTo>
                    <a:pt x="70294" y="70294"/>
                  </a:lnTo>
                  <a:lnTo>
                    <a:pt x="70103" y="70294"/>
                  </a:lnTo>
                  <a:lnTo>
                    <a:pt x="70103" y="69900"/>
                  </a:lnTo>
                  <a:lnTo>
                    <a:pt x="70103" y="69519"/>
                  </a:lnTo>
                  <a:lnTo>
                    <a:pt x="70294" y="69519"/>
                  </a:lnTo>
                  <a:lnTo>
                    <a:pt x="70294" y="69138"/>
                  </a:lnTo>
                  <a:lnTo>
                    <a:pt x="70688" y="69138"/>
                  </a:lnTo>
                  <a:lnTo>
                    <a:pt x="70688" y="68948"/>
                  </a:lnTo>
                  <a:lnTo>
                    <a:pt x="71069" y="68948"/>
                  </a:lnTo>
                  <a:lnTo>
                    <a:pt x="70688" y="68948"/>
                  </a:lnTo>
                  <a:lnTo>
                    <a:pt x="71069" y="68948"/>
                  </a:lnTo>
                  <a:lnTo>
                    <a:pt x="71069" y="68554"/>
                  </a:lnTo>
                  <a:lnTo>
                    <a:pt x="71462" y="68554"/>
                  </a:lnTo>
                  <a:lnTo>
                    <a:pt x="71069" y="68948"/>
                  </a:lnTo>
                  <a:lnTo>
                    <a:pt x="71462" y="68554"/>
                  </a:lnTo>
                  <a:lnTo>
                    <a:pt x="71856" y="68554"/>
                  </a:lnTo>
                  <a:lnTo>
                    <a:pt x="71856" y="68173"/>
                  </a:lnTo>
                  <a:lnTo>
                    <a:pt x="71856" y="67792"/>
                  </a:lnTo>
                  <a:lnTo>
                    <a:pt x="72237" y="67792"/>
                  </a:lnTo>
                  <a:lnTo>
                    <a:pt x="72631" y="68173"/>
                  </a:lnTo>
                  <a:lnTo>
                    <a:pt x="73024" y="67792"/>
                  </a:lnTo>
                  <a:lnTo>
                    <a:pt x="73405" y="67792"/>
                  </a:lnTo>
                  <a:lnTo>
                    <a:pt x="73405" y="68173"/>
                  </a:lnTo>
                  <a:lnTo>
                    <a:pt x="73799" y="68173"/>
                  </a:lnTo>
                  <a:lnTo>
                    <a:pt x="74193" y="68173"/>
                  </a:lnTo>
                  <a:lnTo>
                    <a:pt x="74574" y="68173"/>
                  </a:lnTo>
                  <a:lnTo>
                    <a:pt x="74764" y="68173"/>
                  </a:lnTo>
                  <a:lnTo>
                    <a:pt x="74764" y="68554"/>
                  </a:lnTo>
                  <a:lnTo>
                    <a:pt x="75158" y="68554"/>
                  </a:lnTo>
                  <a:lnTo>
                    <a:pt x="75552" y="68554"/>
                  </a:lnTo>
                  <a:lnTo>
                    <a:pt x="75552" y="68948"/>
                  </a:lnTo>
                  <a:lnTo>
                    <a:pt x="75933" y="68948"/>
                  </a:lnTo>
                  <a:lnTo>
                    <a:pt x="76326" y="68948"/>
                  </a:lnTo>
                  <a:lnTo>
                    <a:pt x="76720" y="68948"/>
                  </a:lnTo>
                  <a:lnTo>
                    <a:pt x="77114" y="68948"/>
                  </a:lnTo>
                  <a:lnTo>
                    <a:pt x="77114" y="69138"/>
                  </a:lnTo>
                  <a:lnTo>
                    <a:pt x="80416" y="69138"/>
                  </a:lnTo>
                  <a:lnTo>
                    <a:pt x="80022" y="69138"/>
                  </a:lnTo>
                  <a:lnTo>
                    <a:pt x="80416" y="69138"/>
                  </a:lnTo>
                  <a:lnTo>
                    <a:pt x="80416" y="69519"/>
                  </a:lnTo>
                  <a:lnTo>
                    <a:pt x="80416" y="69138"/>
                  </a:lnTo>
                  <a:lnTo>
                    <a:pt x="80810" y="68948"/>
                  </a:lnTo>
                  <a:lnTo>
                    <a:pt x="81191" y="68948"/>
                  </a:lnTo>
                  <a:lnTo>
                    <a:pt x="81584" y="68948"/>
                  </a:lnTo>
                  <a:lnTo>
                    <a:pt x="82359" y="68948"/>
                  </a:lnTo>
                  <a:lnTo>
                    <a:pt x="81978" y="68948"/>
                  </a:lnTo>
                  <a:lnTo>
                    <a:pt x="84505" y="68948"/>
                  </a:lnTo>
                  <a:lnTo>
                    <a:pt x="84505" y="69138"/>
                  </a:lnTo>
                  <a:lnTo>
                    <a:pt x="84899" y="69138"/>
                  </a:lnTo>
                  <a:lnTo>
                    <a:pt x="85293" y="69138"/>
                  </a:lnTo>
                  <a:lnTo>
                    <a:pt x="85293" y="69519"/>
                  </a:lnTo>
                  <a:lnTo>
                    <a:pt x="85674" y="69519"/>
                  </a:lnTo>
                  <a:lnTo>
                    <a:pt x="86067" y="69519"/>
                  </a:lnTo>
                  <a:lnTo>
                    <a:pt x="86067" y="69900"/>
                  </a:lnTo>
                  <a:lnTo>
                    <a:pt x="85674" y="69900"/>
                  </a:lnTo>
                  <a:lnTo>
                    <a:pt x="85674" y="69519"/>
                  </a:lnTo>
                  <a:lnTo>
                    <a:pt x="85293" y="69519"/>
                  </a:lnTo>
                  <a:lnTo>
                    <a:pt x="85293" y="69900"/>
                  </a:lnTo>
                  <a:lnTo>
                    <a:pt x="85674" y="69900"/>
                  </a:lnTo>
                  <a:lnTo>
                    <a:pt x="85674" y="70294"/>
                  </a:lnTo>
                  <a:lnTo>
                    <a:pt x="85674" y="70675"/>
                  </a:lnTo>
                  <a:lnTo>
                    <a:pt x="85674" y="71056"/>
                  </a:lnTo>
                  <a:lnTo>
                    <a:pt x="85293" y="71056"/>
                  </a:lnTo>
                  <a:lnTo>
                    <a:pt x="85674" y="71056"/>
                  </a:lnTo>
                  <a:lnTo>
                    <a:pt x="85674" y="71450"/>
                  </a:lnTo>
                  <a:lnTo>
                    <a:pt x="85293" y="71450"/>
                  </a:lnTo>
                  <a:lnTo>
                    <a:pt x="85293" y="71056"/>
                  </a:lnTo>
                  <a:lnTo>
                    <a:pt x="85293" y="71450"/>
                  </a:lnTo>
                  <a:lnTo>
                    <a:pt x="84899" y="71450"/>
                  </a:lnTo>
                  <a:lnTo>
                    <a:pt x="84899" y="71831"/>
                  </a:lnTo>
                  <a:lnTo>
                    <a:pt x="85293" y="71831"/>
                  </a:lnTo>
                  <a:lnTo>
                    <a:pt x="84899" y="71831"/>
                  </a:lnTo>
                  <a:lnTo>
                    <a:pt x="84899" y="71450"/>
                  </a:lnTo>
                  <a:lnTo>
                    <a:pt x="85293" y="71450"/>
                  </a:lnTo>
                  <a:lnTo>
                    <a:pt x="85674" y="71450"/>
                  </a:lnTo>
                  <a:lnTo>
                    <a:pt x="85674" y="71056"/>
                  </a:lnTo>
                  <a:lnTo>
                    <a:pt x="85293" y="71056"/>
                  </a:lnTo>
                  <a:lnTo>
                    <a:pt x="85674" y="71056"/>
                  </a:lnTo>
                  <a:lnTo>
                    <a:pt x="85674" y="70675"/>
                  </a:lnTo>
                  <a:lnTo>
                    <a:pt x="85674" y="70294"/>
                  </a:lnTo>
                  <a:lnTo>
                    <a:pt x="86067" y="69900"/>
                  </a:lnTo>
                  <a:lnTo>
                    <a:pt x="85674" y="69900"/>
                  </a:lnTo>
                  <a:lnTo>
                    <a:pt x="85293" y="69900"/>
                  </a:lnTo>
                  <a:lnTo>
                    <a:pt x="85293" y="69519"/>
                  </a:lnTo>
                  <a:lnTo>
                    <a:pt x="85674" y="69519"/>
                  </a:lnTo>
                  <a:lnTo>
                    <a:pt x="85674" y="69900"/>
                  </a:lnTo>
                  <a:lnTo>
                    <a:pt x="86067" y="69900"/>
                  </a:lnTo>
                  <a:lnTo>
                    <a:pt x="86461" y="69900"/>
                  </a:lnTo>
                  <a:lnTo>
                    <a:pt x="86461" y="69519"/>
                  </a:lnTo>
                  <a:lnTo>
                    <a:pt x="86067" y="69519"/>
                  </a:lnTo>
                  <a:lnTo>
                    <a:pt x="86461" y="69519"/>
                  </a:lnTo>
                  <a:lnTo>
                    <a:pt x="86842" y="69519"/>
                  </a:lnTo>
                  <a:lnTo>
                    <a:pt x="86842" y="69138"/>
                  </a:lnTo>
                  <a:lnTo>
                    <a:pt x="86842" y="69519"/>
                  </a:lnTo>
                  <a:lnTo>
                    <a:pt x="86842" y="69138"/>
                  </a:lnTo>
                  <a:lnTo>
                    <a:pt x="87236" y="69138"/>
                  </a:lnTo>
                  <a:lnTo>
                    <a:pt x="87236" y="68948"/>
                  </a:lnTo>
                  <a:lnTo>
                    <a:pt x="87236" y="68554"/>
                  </a:lnTo>
                  <a:lnTo>
                    <a:pt x="87236" y="68173"/>
                  </a:lnTo>
                  <a:lnTo>
                    <a:pt x="87236" y="68554"/>
                  </a:lnTo>
                  <a:lnTo>
                    <a:pt x="87629" y="68173"/>
                  </a:lnTo>
                  <a:lnTo>
                    <a:pt x="88010" y="68173"/>
                  </a:lnTo>
                  <a:lnTo>
                    <a:pt x="88404" y="68173"/>
                  </a:lnTo>
                  <a:lnTo>
                    <a:pt x="88404" y="67792"/>
                  </a:lnTo>
                  <a:lnTo>
                    <a:pt x="88404" y="68173"/>
                  </a:lnTo>
                  <a:lnTo>
                    <a:pt x="88404" y="67792"/>
                  </a:lnTo>
                  <a:lnTo>
                    <a:pt x="88404" y="67398"/>
                  </a:lnTo>
                  <a:lnTo>
                    <a:pt x="88404" y="67017"/>
                  </a:lnTo>
                  <a:lnTo>
                    <a:pt x="88404" y="66636"/>
                  </a:lnTo>
                  <a:lnTo>
                    <a:pt x="88404" y="66243"/>
                  </a:lnTo>
                  <a:lnTo>
                    <a:pt x="88404" y="66636"/>
                  </a:lnTo>
                  <a:lnTo>
                    <a:pt x="88404" y="66243"/>
                  </a:lnTo>
                  <a:lnTo>
                    <a:pt x="88010" y="66243"/>
                  </a:lnTo>
                  <a:lnTo>
                    <a:pt x="88010" y="65862"/>
                  </a:lnTo>
                  <a:lnTo>
                    <a:pt x="88404" y="65862"/>
                  </a:lnTo>
                  <a:lnTo>
                    <a:pt x="88785" y="65862"/>
                  </a:lnTo>
                  <a:lnTo>
                    <a:pt x="88785" y="66243"/>
                  </a:lnTo>
                  <a:lnTo>
                    <a:pt x="89179" y="66243"/>
                  </a:lnTo>
                  <a:lnTo>
                    <a:pt x="88785" y="65862"/>
                  </a:lnTo>
                  <a:lnTo>
                    <a:pt x="89179" y="65862"/>
                  </a:lnTo>
                  <a:lnTo>
                    <a:pt x="88785" y="65862"/>
                  </a:lnTo>
                  <a:lnTo>
                    <a:pt x="88404" y="65862"/>
                  </a:lnTo>
                  <a:lnTo>
                    <a:pt x="88010" y="65862"/>
                  </a:lnTo>
                  <a:lnTo>
                    <a:pt x="88404" y="65862"/>
                  </a:lnTo>
                  <a:lnTo>
                    <a:pt x="88010" y="65481"/>
                  </a:lnTo>
                  <a:lnTo>
                    <a:pt x="88010" y="65087"/>
                  </a:lnTo>
                  <a:lnTo>
                    <a:pt x="88404" y="65087"/>
                  </a:lnTo>
                  <a:lnTo>
                    <a:pt x="88785" y="65087"/>
                  </a:lnTo>
                  <a:lnTo>
                    <a:pt x="90931" y="65087"/>
                  </a:lnTo>
                  <a:lnTo>
                    <a:pt x="90931" y="65481"/>
                  </a:lnTo>
                  <a:lnTo>
                    <a:pt x="90931" y="65087"/>
                  </a:lnTo>
                  <a:lnTo>
                    <a:pt x="90931" y="65481"/>
                  </a:lnTo>
                  <a:lnTo>
                    <a:pt x="91325" y="65481"/>
                  </a:lnTo>
                  <a:lnTo>
                    <a:pt x="91719" y="65481"/>
                  </a:lnTo>
                  <a:lnTo>
                    <a:pt x="92100" y="65087"/>
                  </a:lnTo>
                  <a:lnTo>
                    <a:pt x="92494" y="65087"/>
                  </a:lnTo>
                  <a:lnTo>
                    <a:pt x="92887" y="65087"/>
                  </a:lnTo>
                  <a:lnTo>
                    <a:pt x="93268" y="64706"/>
                  </a:lnTo>
                  <a:lnTo>
                    <a:pt x="93268" y="64515"/>
                  </a:lnTo>
                  <a:lnTo>
                    <a:pt x="93662" y="64515"/>
                  </a:lnTo>
                  <a:lnTo>
                    <a:pt x="93662" y="64134"/>
                  </a:lnTo>
                  <a:lnTo>
                    <a:pt x="93852" y="64134"/>
                  </a:lnTo>
                  <a:lnTo>
                    <a:pt x="93852" y="63741"/>
                  </a:lnTo>
                  <a:lnTo>
                    <a:pt x="94246" y="63741"/>
                  </a:lnTo>
                  <a:lnTo>
                    <a:pt x="94640" y="63741"/>
                  </a:lnTo>
                  <a:lnTo>
                    <a:pt x="94640" y="64134"/>
                  </a:lnTo>
                  <a:lnTo>
                    <a:pt x="95021" y="64134"/>
                  </a:lnTo>
                  <a:lnTo>
                    <a:pt x="95021" y="63741"/>
                  </a:lnTo>
                  <a:lnTo>
                    <a:pt x="95415" y="64134"/>
                  </a:lnTo>
                  <a:lnTo>
                    <a:pt x="95415" y="64515"/>
                  </a:lnTo>
                  <a:lnTo>
                    <a:pt x="95415" y="64134"/>
                  </a:lnTo>
                  <a:lnTo>
                    <a:pt x="95415" y="64515"/>
                  </a:lnTo>
                  <a:lnTo>
                    <a:pt x="95808" y="64515"/>
                  </a:lnTo>
                  <a:lnTo>
                    <a:pt x="95808" y="64706"/>
                  </a:lnTo>
                  <a:lnTo>
                    <a:pt x="96189" y="64706"/>
                  </a:lnTo>
                  <a:lnTo>
                    <a:pt x="96583" y="64706"/>
                  </a:lnTo>
                  <a:lnTo>
                    <a:pt x="96583" y="65087"/>
                  </a:lnTo>
                  <a:lnTo>
                    <a:pt x="96583" y="64706"/>
                  </a:lnTo>
                  <a:lnTo>
                    <a:pt x="96189" y="64515"/>
                  </a:lnTo>
                  <a:lnTo>
                    <a:pt x="95808" y="64134"/>
                  </a:lnTo>
                  <a:lnTo>
                    <a:pt x="95415" y="64134"/>
                  </a:lnTo>
                  <a:lnTo>
                    <a:pt x="95415" y="63741"/>
                  </a:lnTo>
                  <a:lnTo>
                    <a:pt x="95415" y="64134"/>
                  </a:lnTo>
                  <a:lnTo>
                    <a:pt x="95415" y="63741"/>
                  </a:lnTo>
                  <a:lnTo>
                    <a:pt x="95021" y="63741"/>
                  </a:lnTo>
                  <a:lnTo>
                    <a:pt x="95021" y="64134"/>
                  </a:lnTo>
                  <a:lnTo>
                    <a:pt x="94640" y="64134"/>
                  </a:lnTo>
                  <a:lnTo>
                    <a:pt x="94640" y="63741"/>
                  </a:lnTo>
                  <a:lnTo>
                    <a:pt x="94246" y="63741"/>
                  </a:lnTo>
                  <a:lnTo>
                    <a:pt x="94246" y="63360"/>
                  </a:lnTo>
                  <a:lnTo>
                    <a:pt x="94246" y="62979"/>
                  </a:lnTo>
                  <a:lnTo>
                    <a:pt x="94246" y="62585"/>
                  </a:lnTo>
                  <a:lnTo>
                    <a:pt x="94640" y="62585"/>
                  </a:lnTo>
                  <a:lnTo>
                    <a:pt x="94640" y="62204"/>
                  </a:lnTo>
                  <a:lnTo>
                    <a:pt x="94246" y="62585"/>
                  </a:lnTo>
                  <a:lnTo>
                    <a:pt x="94640" y="62585"/>
                  </a:lnTo>
                  <a:lnTo>
                    <a:pt x="94246" y="62585"/>
                  </a:lnTo>
                  <a:lnTo>
                    <a:pt x="94246" y="62204"/>
                  </a:lnTo>
                  <a:lnTo>
                    <a:pt x="94640" y="61823"/>
                  </a:lnTo>
                  <a:lnTo>
                    <a:pt x="94640" y="62204"/>
                  </a:lnTo>
                  <a:lnTo>
                    <a:pt x="94640" y="61823"/>
                  </a:lnTo>
                  <a:lnTo>
                    <a:pt x="94246" y="61823"/>
                  </a:lnTo>
                  <a:lnTo>
                    <a:pt x="94246" y="61429"/>
                  </a:lnTo>
                  <a:lnTo>
                    <a:pt x="93852" y="61429"/>
                  </a:lnTo>
                  <a:lnTo>
                    <a:pt x="93852" y="61048"/>
                  </a:lnTo>
                  <a:lnTo>
                    <a:pt x="94246" y="61048"/>
                  </a:lnTo>
                  <a:lnTo>
                    <a:pt x="94246" y="60667"/>
                  </a:lnTo>
                  <a:lnTo>
                    <a:pt x="94640" y="60667"/>
                  </a:lnTo>
                  <a:lnTo>
                    <a:pt x="95021" y="60667"/>
                  </a:lnTo>
                  <a:lnTo>
                    <a:pt x="95415" y="60274"/>
                  </a:lnTo>
                  <a:lnTo>
                    <a:pt x="95808" y="59893"/>
                  </a:lnTo>
                  <a:lnTo>
                    <a:pt x="96189" y="59893"/>
                  </a:lnTo>
                  <a:lnTo>
                    <a:pt x="96583" y="59702"/>
                  </a:lnTo>
                  <a:lnTo>
                    <a:pt x="96977" y="59702"/>
                  </a:lnTo>
                  <a:lnTo>
                    <a:pt x="97358" y="59702"/>
                  </a:lnTo>
                  <a:lnTo>
                    <a:pt x="96977" y="59702"/>
                  </a:lnTo>
                  <a:lnTo>
                    <a:pt x="96583" y="59702"/>
                  </a:lnTo>
                  <a:lnTo>
                    <a:pt x="96189" y="59893"/>
                  </a:lnTo>
                  <a:lnTo>
                    <a:pt x="96583" y="59702"/>
                  </a:lnTo>
                  <a:lnTo>
                    <a:pt x="96977" y="59702"/>
                  </a:lnTo>
                  <a:lnTo>
                    <a:pt x="96977" y="59308"/>
                  </a:lnTo>
                  <a:lnTo>
                    <a:pt x="96977" y="59702"/>
                  </a:lnTo>
                  <a:lnTo>
                    <a:pt x="97358" y="59702"/>
                  </a:lnTo>
                  <a:lnTo>
                    <a:pt x="97751" y="59308"/>
                  </a:lnTo>
                  <a:lnTo>
                    <a:pt x="98145" y="59308"/>
                  </a:lnTo>
                  <a:lnTo>
                    <a:pt x="98526" y="59308"/>
                  </a:lnTo>
                  <a:lnTo>
                    <a:pt x="98717" y="59308"/>
                  </a:lnTo>
                  <a:lnTo>
                    <a:pt x="99110" y="58927"/>
                  </a:lnTo>
                  <a:lnTo>
                    <a:pt x="99504" y="58927"/>
                  </a:lnTo>
                  <a:lnTo>
                    <a:pt x="99504" y="58546"/>
                  </a:lnTo>
                  <a:lnTo>
                    <a:pt x="99885" y="58546"/>
                  </a:lnTo>
                  <a:lnTo>
                    <a:pt x="99504" y="58546"/>
                  </a:lnTo>
                  <a:lnTo>
                    <a:pt x="99885" y="58546"/>
                  </a:lnTo>
                  <a:lnTo>
                    <a:pt x="100279" y="58546"/>
                  </a:lnTo>
                  <a:lnTo>
                    <a:pt x="102234" y="58546"/>
                  </a:lnTo>
                  <a:lnTo>
                    <a:pt x="102234" y="58153"/>
                  </a:lnTo>
                  <a:lnTo>
                    <a:pt x="102615" y="58153"/>
                  </a:lnTo>
                  <a:lnTo>
                    <a:pt x="103009" y="58153"/>
                  </a:lnTo>
                  <a:lnTo>
                    <a:pt x="103403" y="58153"/>
                  </a:lnTo>
                  <a:lnTo>
                    <a:pt x="103593" y="58153"/>
                  </a:lnTo>
                  <a:lnTo>
                    <a:pt x="103593" y="57772"/>
                  </a:lnTo>
                  <a:lnTo>
                    <a:pt x="103593" y="57391"/>
                  </a:lnTo>
                  <a:lnTo>
                    <a:pt x="103974" y="57391"/>
                  </a:lnTo>
                  <a:lnTo>
                    <a:pt x="103974" y="56997"/>
                  </a:lnTo>
                  <a:lnTo>
                    <a:pt x="104368" y="56997"/>
                  </a:lnTo>
                  <a:lnTo>
                    <a:pt x="104762" y="56997"/>
                  </a:lnTo>
                  <a:lnTo>
                    <a:pt x="104762" y="56616"/>
                  </a:lnTo>
                  <a:lnTo>
                    <a:pt x="104762" y="56997"/>
                  </a:lnTo>
                  <a:lnTo>
                    <a:pt x="105143" y="56997"/>
                  </a:lnTo>
                  <a:lnTo>
                    <a:pt x="105143" y="57391"/>
                  </a:lnTo>
                  <a:lnTo>
                    <a:pt x="105143" y="56997"/>
                  </a:lnTo>
                  <a:lnTo>
                    <a:pt x="105143" y="57391"/>
                  </a:lnTo>
                  <a:lnTo>
                    <a:pt x="105536" y="57391"/>
                  </a:lnTo>
                  <a:lnTo>
                    <a:pt x="105930" y="57391"/>
                  </a:lnTo>
                  <a:lnTo>
                    <a:pt x="105536" y="57772"/>
                  </a:lnTo>
                  <a:lnTo>
                    <a:pt x="105930" y="57391"/>
                  </a:lnTo>
                  <a:lnTo>
                    <a:pt x="105930" y="57772"/>
                  </a:lnTo>
                  <a:lnTo>
                    <a:pt x="105536" y="57772"/>
                  </a:lnTo>
                  <a:lnTo>
                    <a:pt x="105536" y="58153"/>
                  </a:lnTo>
                  <a:lnTo>
                    <a:pt x="105143" y="58153"/>
                  </a:lnTo>
                  <a:lnTo>
                    <a:pt x="105536" y="58153"/>
                  </a:lnTo>
                  <a:lnTo>
                    <a:pt x="105536" y="57772"/>
                  </a:lnTo>
                  <a:lnTo>
                    <a:pt x="105930" y="57772"/>
                  </a:lnTo>
                  <a:lnTo>
                    <a:pt x="106311" y="57772"/>
                  </a:lnTo>
                  <a:lnTo>
                    <a:pt x="106705" y="57772"/>
                  </a:lnTo>
                  <a:lnTo>
                    <a:pt x="106705" y="58153"/>
                  </a:lnTo>
                  <a:lnTo>
                    <a:pt x="106705" y="58546"/>
                  </a:lnTo>
                  <a:lnTo>
                    <a:pt x="107099" y="58546"/>
                  </a:lnTo>
                  <a:lnTo>
                    <a:pt x="107099" y="58927"/>
                  </a:lnTo>
                  <a:lnTo>
                    <a:pt x="107099" y="59308"/>
                  </a:lnTo>
                  <a:lnTo>
                    <a:pt x="107480" y="59308"/>
                  </a:lnTo>
                  <a:lnTo>
                    <a:pt x="107873" y="59702"/>
                  </a:lnTo>
                  <a:lnTo>
                    <a:pt x="108076" y="59702"/>
                  </a:lnTo>
                  <a:lnTo>
                    <a:pt x="108457" y="59702"/>
                  </a:lnTo>
                  <a:lnTo>
                    <a:pt x="108851" y="59893"/>
                  </a:lnTo>
                  <a:lnTo>
                    <a:pt x="109245" y="59893"/>
                  </a:lnTo>
                  <a:lnTo>
                    <a:pt x="109626" y="59893"/>
                  </a:lnTo>
                  <a:lnTo>
                    <a:pt x="109626" y="60274"/>
                  </a:lnTo>
                  <a:lnTo>
                    <a:pt x="110020" y="60274"/>
                  </a:lnTo>
                  <a:lnTo>
                    <a:pt x="110020" y="60667"/>
                  </a:lnTo>
                  <a:lnTo>
                    <a:pt x="110401" y="60667"/>
                  </a:lnTo>
                  <a:lnTo>
                    <a:pt x="110401" y="60274"/>
                  </a:lnTo>
                  <a:lnTo>
                    <a:pt x="110794" y="60274"/>
                  </a:lnTo>
                  <a:lnTo>
                    <a:pt x="110794" y="60667"/>
                  </a:lnTo>
                  <a:lnTo>
                    <a:pt x="110794" y="61048"/>
                  </a:lnTo>
                  <a:lnTo>
                    <a:pt x="110794" y="61429"/>
                  </a:lnTo>
                  <a:lnTo>
                    <a:pt x="110401" y="61429"/>
                  </a:lnTo>
                  <a:lnTo>
                    <a:pt x="110020" y="61429"/>
                  </a:lnTo>
                  <a:lnTo>
                    <a:pt x="109626" y="61429"/>
                  </a:lnTo>
                  <a:lnTo>
                    <a:pt x="109626" y="61823"/>
                  </a:lnTo>
                  <a:lnTo>
                    <a:pt x="110020" y="61823"/>
                  </a:lnTo>
                  <a:lnTo>
                    <a:pt x="110401" y="62204"/>
                  </a:lnTo>
                  <a:lnTo>
                    <a:pt x="110020" y="62204"/>
                  </a:lnTo>
                  <a:lnTo>
                    <a:pt x="110020" y="62585"/>
                  </a:lnTo>
                  <a:lnTo>
                    <a:pt x="109626" y="62585"/>
                  </a:lnTo>
                  <a:lnTo>
                    <a:pt x="109626" y="62979"/>
                  </a:lnTo>
                  <a:lnTo>
                    <a:pt x="109626" y="63360"/>
                  </a:lnTo>
                  <a:lnTo>
                    <a:pt x="109245" y="63360"/>
                  </a:lnTo>
                  <a:lnTo>
                    <a:pt x="109245" y="63741"/>
                  </a:lnTo>
                  <a:lnTo>
                    <a:pt x="108851" y="63741"/>
                  </a:lnTo>
                  <a:lnTo>
                    <a:pt x="108457" y="63741"/>
                  </a:lnTo>
                  <a:lnTo>
                    <a:pt x="108076" y="64134"/>
                  </a:lnTo>
                  <a:lnTo>
                    <a:pt x="108457" y="64515"/>
                  </a:lnTo>
                  <a:lnTo>
                    <a:pt x="108457" y="64706"/>
                  </a:lnTo>
                  <a:lnTo>
                    <a:pt x="108076" y="64706"/>
                  </a:lnTo>
                  <a:lnTo>
                    <a:pt x="107873" y="64706"/>
                  </a:lnTo>
                  <a:lnTo>
                    <a:pt x="107480" y="64706"/>
                  </a:lnTo>
                  <a:lnTo>
                    <a:pt x="107099" y="65087"/>
                  </a:lnTo>
                  <a:lnTo>
                    <a:pt x="107099" y="65481"/>
                  </a:lnTo>
                  <a:lnTo>
                    <a:pt x="107480" y="65481"/>
                  </a:lnTo>
                  <a:lnTo>
                    <a:pt x="107480" y="65862"/>
                  </a:lnTo>
                  <a:lnTo>
                    <a:pt x="107873" y="65862"/>
                  </a:lnTo>
                  <a:lnTo>
                    <a:pt x="108076" y="66243"/>
                  </a:lnTo>
                  <a:lnTo>
                    <a:pt x="108457" y="65862"/>
                  </a:lnTo>
                  <a:lnTo>
                    <a:pt x="108851" y="65862"/>
                  </a:lnTo>
                  <a:lnTo>
                    <a:pt x="108851" y="66243"/>
                  </a:lnTo>
                  <a:lnTo>
                    <a:pt x="108851" y="66636"/>
                  </a:lnTo>
                  <a:lnTo>
                    <a:pt x="109245" y="66636"/>
                  </a:lnTo>
                  <a:lnTo>
                    <a:pt x="109626" y="66636"/>
                  </a:lnTo>
                  <a:lnTo>
                    <a:pt x="109626" y="67017"/>
                  </a:lnTo>
                  <a:lnTo>
                    <a:pt x="109626" y="67398"/>
                  </a:lnTo>
                  <a:lnTo>
                    <a:pt x="110020" y="67398"/>
                  </a:lnTo>
                  <a:lnTo>
                    <a:pt x="110020" y="67792"/>
                  </a:lnTo>
                  <a:lnTo>
                    <a:pt x="110401" y="67792"/>
                  </a:lnTo>
                  <a:lnTo>
                    <a:pt x="110401" y="68173"/>
                  </a:lnTo>
                  <a:lnTo>
                    <a:pt x="110794" y="68173"/>
                  </a:lnTo>
                  <a:lnTo>
                    <a:pt x="110794" y="68554"/>
                  </a:lnTo>
                  <a:lnTo>
                    <a:pt x="110794" y="68948"/>
                  </a:lnTo>
                  <a:lnTo>
                    <a:pt x="110401" y="68948"/>
                  </a:lnTo>
                  <a:lnTo>
                    <a:pt x="110401" y="69138"/>
                  </a:lnTo>
                  <a:lnTo>
                    <a:pt x="110794" y="69138"/>
                  </a:lnTo>
                  <a:lnTo>
                    <a:pt x="110794" y="69519"/>
                  </a:lnTo>
                  <a:lnTo>
                    <a:pt x="111188" y="69519"/>
                  </a:lnTo>
                  <a:lnTo>
                    <a:pt x="111569" y="69519"/>
                  </a:lnTo>
                  <a:lnTo>
                    <a:pt x="111963" y="69519"/>
                  </a:lnTo>
                  <a:lnTo>
                    <a:pt x="112356" y="69519"/>
                  </a:lnTo>
                  <a:lnTo>
                    <a:pt x="112737" y="69900"/>
                  </a:lnTo>
                  <a:lnTo>
                    <a:pt x="112356" y="69900"/>
                  </a:lnTo>
                  <a:lnTo>
                    <a:pt x="112737" y="69900"/>
                  </a:lnTo>
                  <a:lnTo>
                    <a:pt x="112737" y="70294"/>
                  </a:lnTo>
                  <a:lnTo>
                    <a:pt x="112356" y="70294"/>
                  </a:lnTo>
                  <a:lnTo>
                    <a:pt x="112356" y="70675"/>
                  </a:lnTo>
                  <a:lnTo>
                    <a:pt x="111963" y="71056"/>
                  </a:lnTo>
                  <a:lnTo>
                    <a:pt x="111963" y="71450"/>
                  </a:lnTo>
                  <a:lnTo>
                    <a:pt x="112356" y="71450"/>
                  </a:lnTo>
                  <a:lnTo>
                    <a:pt x="112356" y="71831"/>
                  </a:lnTo>
                  <a:lnTo>
                    <a:pt x="112737" y="71831"/>
                  </a:lnTo>
                  <a:lnTo>
                    <a:pt x="112941" y="71831"/>
                  </a:lnTo>
                  <a:lnTo>
                    <a:pt x="112737" y="71831"/>
                  </a:lnTo>
                  <a:lnTo>
                    <a:pt x="112356" y="72212"/>
                  </a:lnTo>
                  <a:lnTo>
                    <a:pt x="111963" y="72212"/>
                  </a:lnTo>
                  <a:lnTo>
                    <a:pt x="111963" y="72605"/>
                  </a:lnTo>
                  <a:lnTo>
                    <a:pt x="112356" y="72605"/>
                  </a:lnTo>
                  <a:lnTo>
                    <a:pt x="112737" y="72605"/>
                  </a:lnTo>
                  <a:lnTo>
                    <a:pt x="112737" y="72212"/>
                  </a:lnTo>
                  <a:lnTo>
                    <a:pt x="112941" y="72212"/>
                  </a:lnTo>
                  <a:lnTo>
                    <a:pt x="112941" y="72605"/>
                  </a:lnTo>
                  <a:lnTo>
                    <a:pt x="112941" y="72986"/>
                  </a:lnTo>
                  <a:lnTo>
                    <a:pt x="112941" y="73367"/>
                  </a:lnTo>
                  <a:lnTo>
                    <a:pt x="113334" y="73367"/>
                  </a:lnTo>
                  <a:lnTo>
                    <a:pt x="113334" y="73761"/>
                  </a:lnTo>
                  <a:lnTo>
                    <a:pt x="113715" y="73952"/>
                  </a:lnTo>
                  <a:lnTo>
                    <a:pt x="113715" y="73761"/>
                  </a:lnTo>
                  <a:lnTo>
                    <a:pt x="114109" y="73761"/>
                  </a:lnTo>
                  <a:lnTo>
                    <a:pt x="114109" y="73952"/>
                  </a:lnTo>
                  <a:lnTo>
                    <a:pt x="113715" y="73952"/>
                  </a:lnTo>
                  <a:lnTo>
                    <a:pt x="113715" y="74333"/>
                  </a:lnTo>
                  <a:lnTo>
                    <a:pt x="114109" y="74333"/>
                  </a:lnTo>
                  <a:lnTo>
                    <a:pt x="113715" y="74333"/>
                  </a:lnTo>
                  <a:lnTo>
                    <a:pt x="113715" y="74726"/>
                  </a:lnTo>
                  <a:lnTo>
                    <a:pt x="113715" y="74333"/>
                  </a:lnTo>
                  <a:lnTo>
                    <a:pt x="113334" y="74333"/>
                  </a:lnTo>
                  <a:lnTo>
                    <a:pt x="112941" y="74333"/>
                  </a:lnTo>
                  <a:lnTo>
                    <a:pt x="112941" y="74726"/>
                  </a:lnTo>
                  <a:lnTo>
                    <a:pt x="113334" y="74726"/>
                  </a:lnTo>
                  <a:lnTo>
                    <a:pt x="112941" y="74726"/>
                  </a:lnTo>
                  <a:lnTo>
                    <a:pt x="112941" y="75107"/>
                  </a:lnTo>
                  <a:lnTo>
                    <a:pt x="112737" y="74726"/>
                  </a:lnTo>
                  <a:lnTo>
                    <a:pt x="112737" y="75107"/>
                  </a:lnTo>
                  <a:lnTo>
                    <a:pt x="112737" y="75488"/>
                  </a:lnTo>
                  <a:lnTo>
                    <a:pt x="112737" y="75107"/>
                  </a:lnTo>
                  <a:lnTo>
                    <a:pt x="112356" y="75107"/>
                  </a:lnTo>
                  <a:lnTo>
                    <a:pt x="112356" y="75488"/>
                  </a:lnTo>
                  <a:lnTo>
                    <a:pt x="111963" y="75488"/>
                  </a:lnTo>
                  <a:lnTo>
                    <a:pt x="111963" y="75882"/>
                  </a:lnTo>
                  <a:lnTo>
                    <a:pt x="111963" y="76263"/>
                  </a:lnTo>
                  <a:lnTo>
                    <a:pt x="111569" y="76263"/>
                  </a:lnTo>
                  <a:lnTo>
                    <a:pt x="111188" y="76263"/>
                  </a:lnTo>
                  <a:lnTo>
                    <a:pt x="111188" y="76644"/>
                  </a:lnTo>
                  <a:lnTo>
                    <a:pt x="111569" y="77038"/>
                  </a:lnTo>
                  <a:lnTo>
                    <a:pt x="111188" y="77038"/>
                  </a:lnTo>
                  <a:lnTo>
                    <a:pt x="111188" y="77419"/>
                  </a:lnTo>
                  <a:lnTo>
                    <a:pt x="111188" y="77800"/>
                  </a:lnTo>
                  <a:lnTo>
                    <a:pt x="111569" y="77800"/>
                  </a:lnTo>
                  <a:lnTo>
                    <a:pt x="111569" y="78193"/>
                  </a:lnTo>
                  <a:lnTo>
                    <a:pt x="111188" y="78193"/>
                  </a:lnTo>
                  <a:lnTo>
                    <a:pt x="111188" y="78574"/>
                  </a:lnTo>
                  <a:lnTo>
                    <a:pt x="111188" y="78765"/>
                  </a:lnTo>
                  <a:lnTo>
                    <a:pt x="110794" y="78765"/>
                  </a:lnTo>
                  <a:lnTo>
                    <a:pt x="110794" y="78574"/>
                  </a:lnTo>
                  <a:lnTo>
                    <a:pt x="110794" y="78765"/>
                  </a:lnTo>
                  <a:lnTo>
                    <a:pt x="110401" y="78765"/>
                  </a:lnTo>
                  <a:lnTo>
                    <a:pt x="110794" y="78765"/>
                  </a:lnTo>
                  <a:lnTo>
                    <a:pt x="110794" y="79146"/>
                  </a:lnTo>
                  <a:lnTo>
                    <a:pt x="110401" y="79146"/>
                  </a:lnTo>
                  <a:lnTo>
                    <a:pt x="110794" y="79146"/>
                  </a:lnTo>
                  <a:lnTo>
                    <a:pt x="110794" y="79540"/>
                  </a:lnTo>
                  <a:lnTo>
                    <a:pt x="111188" y="79540"/>
                  </a:lnTo>
                  <a:lnTo>
                    <a:pt x="111188" y="79921"/>
                  </a:lnTo>
                  <a:lnTo>
                    <a:pt x="111569" y="79921"/>
                  </a:lnTo>
                  <a:lnTo>
                    <a:pt x="111963" y="79921"/>
                  </a:lnTo>
                  <a:lnTo>
                    <a:pt x="111569" y="80302"/>
                  </a:lnTo>
                  <a:lnTo>
                    <a:pt x="111569" y="79921"/>
                  </a:lnTo>
                  <a:lnTo>
                    <a:pt x="111188" y="79921"/>
                  </a:lnTo>
                  <a:lnTo>
                    <a:pt x="111188" y="80302"/>
                  </a:lnTo>
                  <a:lnTo>
                    <a:pt x="111569" y="80302"/>
                  </a:lnTo>
                  <a:lnTo>
                    <a:pt x="111569" y="80695"/>
                  </a:lnTo>
                  <a:lnTo>
                    <a:pt x="111569" y="81076"/>
                  </a:lnTo>
                  <a:lnTo>
                    <a:pt x="111963" y="81076"/>
                  </a:lnTo>
                  <a:lnTo>
                    <a:pt x="111963" y="81457"/>
                  </a:lnTo>
                  <a:lnTo>
                    <a:pt x="112356" y="81457"/>
                  </a:lnTo>
                  <a:lnTo>
                    <a:pt x="112737" y="81457"/>
                  </a:lnTo>
                  <a:lnTo>
                    <a:pt x="112356" y="81457"/>
                  </a:lnTo>
                  <a:lnTo>
                    <a:pt x="112737" y="81457"/>
                  </a:lnTo>
                  <a:lnTo>
                    <a:pt x="112737" y="81851"/>
                  </a:lnTo>
                  <a:lnTo>
                    <a:pt x="112941" y="81851"/>
                  </a:lnTo>
                  <a:lnTo>
                    <a:pt x="112941" y="81457"/>
                  </a:lnTo>
                  <a:lnTo>
                    <a:pt x="113334" y="81457"/>
                  </a:lnTo>
                  <a:lnTo>
                    <a:pt x="113334" y="81851"/>
                  </a:lnTo>
                  <a:lnTo>
                    <a:pt x="113334" y="82232"/>
                  </a:lnTo>
                  <a:lnTo>
                    <a:pt x="113715" y="82232"/>
                  </a:lnTo>
                  <a:lnTo>
                    <a:pt x="114109" y="82232"/>
                  </a:lnTo>
                  <a:lnTo>
                    <a:pt x="114109" y="82613"/>
                  </a:lnTo>
                  <a:lnTo>
                    <a:pt x="113715" y="82613"/>
                  </a:lnTo>
                  <a:lnTo>
                    <a:pt x="113334" y="82613"/>
                  </a:lnTo>
                  <a:lnTo>
                    <a:pt x="113334" y="83007"/>
                  </a:lnTo>
                  <a:lnTo>
                    <a:pt x="113715" y="83007"/>
                  </a:lnTo>
                  <a:lnTo>
                    <a:pt x="113715" y="83388"/>
                  </a:lnTo>
                  <a:lnTo>
                    <a:pt x="114109" y="83388"/>
                  </a:lnTo>
                  <a:lnTo>
                    <a:pt x="114109" y="83578"/>
                  </a:lnTo>
                  <a:lnTo>
                    <a:pt x="114109" y="83959"/>
                  </a:lnTo>
                  <a:lnTo>
                    <a:pt x="114503" y="83959"/>
                  </a:lnTo>
                  <a:lnTo>
                    <a:pt x="114884" y="84353"/>
                  </a:lnTo>
                  <a:lnTo>
                    <a:pt x="114503" y="83959"/>
                  </a:lnTo>
                  <a:lnTo>
                    <a:pt x="114109" y="83959"/>
                  </a:lnTo>
                  <a:lnTo>
                    <a:pt x="114109" y="83578"/>
                  </a:lnTo>
                  <a:lnTo>
                    <a:pt x="114109" y="83388"/>
                  </a:lnTo>
                  <a:lnTo>
                    <a:pt x="113715" y="83388"/>
                  </a:lnTo>
                  <a:lnTo>
                    <a:pt x="113715" y="83007"/>
                  </a:lnTo>
                  <a:lnTo>
                    <a:pt x="113334" y="83007"/>
                  </a:lnTo>
                  <a:lnTo>
                    <a:pt x="113334" y="82613"/>
                  </a:lnTo>
                  <a:lnTo>
                    <a:pt x="113715" y="82613"/>
                  </a:lnTo>
                  <a:lnTo>
                    <a:pt x="114109" y="82613"/>
                  </a:lnTo>
                  <a:lnTo>
                    <a:pt x="114109" y="82232"/>
                  </a:lnTo>
                  <a:lnTo>
                    <a:pt x="113715" y="82232"/>
                  </a:lnTo>
                  <a:lnTo>
                    <a:pt x="113334" y="82232"/>
                  </a:lnTo>
                  <a:lnTo>
                    <a:pt x="113334" y="81851"/>
                  </a:lnTo>
                  <a:lnTo>
                    <a:pt x="113334" y="81457"/>
                  </a:lnTo>
                  <a:lnTo>
                    <a:pt x="112941" y="81457"/>
                  </a:lnTo>
                  <a:lnTo>
                    <a:pt x="112941" y="81851"/>
                  </a:lnTo>
                  <a:lnTo>
                    <a:pt x="112737" y="81851"/>
                  </a:lnTo>
                  <a:lnTo>
                    <a:pt x="112737" y="81457"/>
                  </a:lnTo>
                  <a:lnTo>
                    <a:pt x="112356" y="81457"/>
                  </a:lnTo>
                  <a:lnTo>
                    <a:pt x="111963" y="81457"/>
                  </a:lnTo>
                  <a:lnTo>
                    <a:pt x="111963" y="81076"/>
                  </a:lnTo>
                  <a:lnTo>
                    <a:pt x="111569" y="81076"/>
                  </a:lnTo>
                  <a:lnTo>
                    <a:pt x="111569" y="80695"/>
                  </a:lnTo>
                  <a:lnTo>
                    <a:pt x="111569" y="80302"/>
                  </a:lnTo>
                  <a:lnTo>
                    <a:pt x="111188" y="80302"/>
                  </a:lnTo>
                  <a:lnTo>
                    <a:pt x="111188" y="79921"/>
                  </a:lnTo>
                  <a:lnTo>
                    <a:pt x="111569" y="79921"/>
                  </a:lnTo>
                  <a:lnTo>
                    <a:pt x="111569" y="80302"/>
                  </a:lnTo>
                  <a:lnTo>
                    <a:pt x="111963" y="80302"/>
                  </a:lnTo>
                  <a:lnTo>
                    <a:pt x="111963" y="79921"/>
                  </a:lnTo>
                  <a:lnTo>
                    <a:pt x="111569" y="79921"/>
                  </a:lnTo>
                  <a:lnTo>
                    <a:pt x="111188" y="79921"/>
                  </a:lnTo>
                  <a:lnTo>
                    <a:pt x="111569" y="79921"/>
                  </a:lnTo>
                  <a:lnTo>
                    <a:pt x="111188" y="79921"/>
                  </a:lnTo>
                  <a:lnTo>
                    <a:pt x="111188" y="79540"/>
                  </a:lnTo>
                  <a:lnTo>
                    <a:pt x="110794" y="79540"/>
                  </a:lnTo>
                  <a:lnTo>
                    <a:pt x="110794" y="79146"/>
                  </a:lnTo>
                  <a:lnTo>
                    <a:pt x="110794" y="78765"/>
                  </a:lnTo>
                  <a:lnTo>
                    <a:pt x="110401" y="78765"/>
                  </a:lnTo>
                  <a:lnTo>
                    <a:pt x="110794" y="78765"/>
                  </a:lnTo>
                  <a:lnTo>
                    <a:pt x="111188" y="78765"/>
                  </a:lnTo>
                  <a:lnTo>
                    <a:pt x="111188" y="78574"/>
                  </a:lnTo>
                  <a:lnTo>
                    <a:pt x="111188" y="78193"/>
                  </a:lnTo>
                  <a:lnTo>
                    <a:pt x="111569" y="78193"/>
                  </a:lnTo>
                  <a:lnTo>
                    <a:pt x="111569" y="77800"/>
                  </a:lnTo>
                  <a:lnTo>
                    <a:pt x="111188" y="77800"/>
                  </a:lnTo>
                  <a:lnTo>
                    <a:pt x="111188" y="77419"/>
                  </a:lnTo>
                  <a:lnTo>
                    <a:pt x="111188" y="77038"/>
                  </a:lnTo>
                  <a:lnTo>
                    <a:pt x="111569" y="77038"/>
                  </a:lnTo>
                  <a:lnTo>
                    <a:pt x="111569" y="76644"/>
                  </a:lnTo>
                  <a:lnTo>
                    <a:pt x="111188" y="76644"/>
                  </a:lnTo>
                  <a:lnTo>
                    <a:pt x="111188" y="76263"/>
                  </a:lnTo>
                  <a:lnTo>
                    <a:pt x="111569" y="76263"/>
                  </a:lnTo>
                  <a:lnTo>
                    <a:pt x="111963" y="76263"/>
                  </a:lnTo>
                  <a:lnTo>
                    <a:pt x="111963" y="75882"/>
                  </a:lnTo>
                  <a:lnTo>
                    <a:pt x="111963" y="75488"/>
                  </a:lnTo>
                  <a:lnTo>
                    <a:pt x="112356" y="75488"/>
                  </a:lnTo>
                  <a:lnTo>
                    <a:pt x="112356" y="75107"/>
                  </a:lnTo>
                  <a:lnTo>
                    <a:pt x="112737" y="75107"/>
                  </a:lnTo>
                  <a:lnTo>
                    <a:pt x="112737" y="75488"/>
                  </a:lnTo>
                  <a:lnTo>
                    <a:pt x="112737" y="75107"/>
                  </a:lnTo>
                  <a:lnTo>
                    <a:pt x="112737" y="74726"/>
                  </a:lnTo>
                  <a:lnTo>
                    <a:pt x="112737" y="75107"/>
                  </a:lnTo>
                  <a:lnTo>
                    <a:pt x="112941" y="75107"/>
                  </a:lnTo>
                  <a:lnTo>
                    <a:pt x="113334" y="74726"/>
                  </a:lnTo>
                  <a:lnTo>
                    <a:pt x="113334" y="74333"/>
                  </a:lnTo>
                  <a:lnTo>
                    <a:pt x="113715" y="74333"/>
                  </a:lnTo>
                  <a:lnTo>
                    <a:pt x="113715" y="74726"/>
                  </a:lnTo>
                  <a:lnTo>
                    <a:pt x="114109" y="74333"/>
                  </a:lnTo>
                  <a:lnTo>
                    <a:pt x="113715" y="74333"/>
                  </a:lnTo>
                  <a:lnTo>
                    <a:pt x="113715" y="73952"/>
                  </a:lnTo>
                  <a:lnTo>
                    <a:pt x="114109" y="73952"/>
                  </a:lnTo>
                  <a:lnTo>
                    <a:pt x="114109" y="73761"/>
                  </a:lnTo>
                  <a:lnTo>
                    <a:pt x="113715" y="73761"/>
                  </a:lnTo>
                  <a:lnTo>
                    <a:pt x="113715" y="73952"/>
                  </a:lnTo>
                  <a:lnTo>
                    <a:pt x="113715" y="73761"/>
                  </a:lnTo>
                  <a:lnTo>
                    <a:pt x="113334" y="73761"/>
                  </a:lnTo>
                  <a:lnTo>
                    <a:pt x="113334" y="73367"/>
                  </a:lnTo>
                  <a:lnTo>
                    <a:pt x="112941" y="73367"/>
                  </a:lnTo>
                  <a:lnTo>
                    <a:pt x="113334" y="73367"/>
                  </a:lnTo>
                  <a:lnTo>
                    <a:pt x="113334" y="72986"/>
                  </a:lnTo>
                  <a:lnTo>
                    <a:pt x="112941" y="72986"/>
                  </a:lnTo>
                  <a:lnTo>
                    <a:pt x="112941" y="72605"/>
                  </a:lnTo>
                  <a:lnTo>
                    <a:pt x="112941" y="72212"/>
                  </a:lnTo>
                  <a:lnTo>
                    <a:pt x="112737" y="72212"/>
                  </a:lnTo>
                  <a:lnTo>
                    <a:pt x="112737" y="72605"/>
                  </a:lnTo>
                  <a:lnTo>
                    <a:pt x="112356" y="72605"/>
                  </a:lnTo>
                  <a:lnTo>
                    <a:pt x="111963" y="72212"/>
                  </a:lnTo>
                  <a:lnTo>
                    <a:pt x="112356" y="72212"/>
                  </a:lnTo>
                  <a:lnTo>
                    <a:pt x="112737" y="72212"/>
                  </a:lnTo>
                  <a:lnTo>
                    <a:pt x="112737" y="71831"/>
                  </a:lnTo>
                  <a:lnTo>
                    <a:pt x="112941" y="71831"/>
                  </a:lnTo>
                  <a:lnTo>
                    <a:pt x="112737" y="71831"/>
                  </a:lnTo>
                  <a:lnTo>
                    <a:pt x="112356" y="71831"/>
                  </a:lnTo>
                  <a:lnTo>
                    <a:pt x="112356" y="71450"/>
                  </a:lnTo>
                  <a:lnTo>
                    <a:pt x="111963" y="71450"/>
                  </a:lnTo>
                  <a:lnTo>
                    <a:pt x="111963" y="71056"/>
                  </a:lnTo>
                  <a:lnTo>
                    <a:pt x="112356" y="71056"/>
                  </a:lnTo>
                  <a:lnTo>
                    <a:pt x="112356" y="70675"/>
                  </a:lnTo>
                  <a:lnTo>
                    <a:pt x="112356" y="70294"/>
                  </a:lnTo>
                  <a:lnTo>
                    <a:pt x="112737" y="70294"/>
                  </a:lnTo>
                  <a:lnTo>
                    <a:pt x="112737" y="69900"/>
                  </a:lnTo>
                  <a:lnTo>
                    <a:pt x="112941" y="69900"/>
                  </a:lnTo>
                  <a:lnTo>
                    <a:pt x="112941" y="70294"/>
                  </a:lnTo>
                  <a:lnTo>
                    <a:pt x="113334" y="70294"/>
                  </a:lnTo>
                  <a:lnTo>
                    <a:pt x="113715" y="70294"/>
                  </a:lnTo>
                  <a:lnTo>
                    <a:pt x="114109" y="69900"/>
                  </a:lnTo>
                  <a:lnTo>
                    <a:pt x="114109" y="70294"/>
                  </a:lnTo>
                  <a:lnTo>
                    <a:pt x="114503" y="70294"/>
                  </a:lnTo>
                  <a:lnTo>
                    <a:pt x="114109" y="70294"/>
                  </a:lnTo>
                  <a:lnTo>
                    <a:pt x="114109" y="69900"/>
                  </a:lnTo>
                  <a:lnTo>
                    <a:pt x="113715" y="69900"/>
                  </a:lnTo>
                  <a:lnTo>
                    <a:pt x="113715" y="70294"/>
                  </a:lnTo>
                  <a:lnTo>
                    <a:pt x="113334" y="70294"/>
                  </a:lnTo>
                  <a:lnTo>
                    <a:pt x="112941" y="70294"/>
                  </a:lnTo>
                  <a:lnTo>
                    <a:pt x="112941" y="69900"/>
                  </a:lnTo>
                  <a:lnTo>
                    <a:pt x="112737" y="69900"/>
                  </a:lnTo>
                  <a:lnTo>
                    <a:pt x="112737" y="69519"/>
                  </a:lnTo>
                  <a:lnTo>
                    <a:pt x="112356" y="69519"/>
                  </a:lnTo>
                  <a:lnTo>
                    <a:pt x="111963" y="69519"/>
                  </a:lnTo>
                  <a:lnTo>
                    <a:pt x="111569" y="69519"/>
                  </a:lnTo>
                  <a:lnTo>
                    <a:pt x="111188" y="69519"/>
                  </a:lnTo>
                  <a:lnTo>
                    <a:pt x="110794" y="69519"/>
                  </a:lnTo>
                  <a:lnTo>
                    <a:pt x="110794" y="69138"/>
                  </a:lnTo>
                  <a:lnTo>
                    <a:pt x="110401" y="69138"/>
                  </a:lnTo>
                  <a:lnTo>
                    <a:pt x="110401" y="68948"/>
                  </a:lnTo>
                  <a:lnTo>
                    <a:pt x="110401" y="69138"/>
                  </a:lnTo>
                  <a:lnTo>
                    <a:pt x="110401" y="68948"/>
                  </a:lnTo>
                  <a:lnTo>
                    <a:pt x="110794" y="68948"/>
                  </a:lnTo>
                  <a:lnTo>
                    <a:pt x="110794" y="68554"/>
                  </a:lnTo>
                  <a:lnTo>
                    <a:pt x="110794" y="68173"/>
                  </a:lnTo>
                  <a:lnTo>
                    <a:pt x="110401" y="67792"/>
                  </a:lnTo>
                  <a:lnTo>
                    <a:pt x="110020" y="67398"/>
                  </a:lnTo>
                  <a:lnTo>
                    <a:pt x="109626" y="67398"/>
                  </a:lnTo>
                  <a:lnTo>
                    <a:pt x="109626" y="67017"/>
                  </a:lnTo>
                  <a:lnTo>
                    <a:pt x="110020" y="67017"/>
                  </a:lnTo>
                  <a:lnTo>
                    <a:pt x="109626" y="67017"/>
                  </a:lnTo>
                  <a:lnTo>
                    <a:pt x="109626" y="66636"/>
                  </a:lnTo>
                  <a:lnTo>
                    <a:pt x="109245" y="66636"/>
                  </a:lnTo>
                  <a:lnTo>
                    <a:pt x="108851" y="66243"/>
                  </a:lnTo>
                  <a:lnTo>
                    <a:pt x="108851" y="65862"/>
                  </a:lnTo>
                  <a:lnTo>
                    <a:pt x="108457" y="65862"/>
                  </a:lnTo>
                  <a:lnTo>
                    <a:pt x="108076" y="66243"/>
                  </a:lnTo>
                  <a:lnTo>
                    <a:pt x="107873" y="65862"/>
                  </a:lnTo>
                  <a:lnTo>
                    <a:pt x="107480" y="65862"/>
                  </a:lnTo>
                  <a:lnTo>
                    <a:pt x="107480" y="65481"/>
                  </a:lnTo>
                  <a:lnTo>
                    <a:pt x="107099" y="65481"/>
                  </a:lnTo>
                  <a:lnTo>
                    <a:pt x="107099" y="65087"/>
                  </a:lnTo>
                  <a:lnTo>
                    <a:pt x="107480" y="65087"/>
                  </a:lnTo>
                  <a:lnTo>
                    <a:pt x="107480" y="64706"/>
                  </a:lnTo>
                  <a:lnTo>
                    <a:pt x="107873" y="64706"/>
                  </a:lnTo>
                  <a:lnTo>
                    <a:pt x="108076" y="64706"/>
                  </a:lnTo>
                  <a:lnTo>
                    <a:pt x="108457" y="64706"/>
                  </a:lnTo>
                  <a:lnTo>
                    <a:pt x="108457" y="64515"/>
                  </a:lnTo>
                  <a:lnTo>
                    <a:pt x="108076" y="64134"/>
                  </a:lnTo>
                  <a:lnTo>
                    <a:pt x="108457" y="63741"/>
                  </a:lnTo>
                  <a:lnTo>
                    <a:pt x="108851" y="63741"/>
                  </a:lnTo>
                  <a:lnTo>
                    <a:pt x="109245" y="63741"/>
                  </a:lnTo>
                  <a:lnTo>
                    <a:pt x="109245" y="63360"/>
                  </a:lnTo>
                  <a:lnTo>
                    <a:pt x="109626" y="63360"/>
                  </a:lnTo>
                  <a:lnTo>
                    <a:pt x="109626" y="62979"/>
                  </a:lnTo>
                  <a:lnTo>
                    <a:pt x="110020" y="62979"/>
                  </a:lnTo>
                  <a:lnTo>
                    <a:pt x="110020" y="62585"/>
                  </a:lnTo>
                  <a:lnTo>
                    <a:pt x="110401" y="62204"/>
                  </a:lnTo>
                  <a:lnTo>
                    <a:pt x="110020" y="61823"/>
                  </a:lnTo>
                  <a:lnTo>
                    <a:pt x="109626" y="61823"/>
                  </a:lnTo>
                  <a:lnTo>
                    <a:pt x="109626" y="61429"/>
                  </a:lnTo>
                  <a:lnTo>
                    <a:pt x="110020" y="61429"/>
                  </a:lnTo>
                  <a:lnTo>
                    <a:pt x="110401" y="61823"/>
                  </a:lnTo>
                  <a:lnTo>
                    <a:pt x="110401" y="61429"/>
                  </a:lnTo>
                  <a:lnTo>
                    <a:pt x="110794" y="61429"/>
                  </a:lnTo>
                  <a:lnTo>
                    <a:pt x="110794" y="61048"/>
                  </a:lnTo>
                  <a:lnTo>
                    <a:pt x="110794" y="60667"/>
                  </a:lnTo>
                  <a:lnTo>
                    <a:pt x="110794" y="60274"/>
                  </a:lnTo>
                  <a:lnTo>
                    <a:pt x="110401" y="60274"/>
                  </a:lnTo>
                  <a:lnTo>
                    <a:pt x="110401" y="60667"/>
                  </a:lnTo>
                  <a:lnTo>
                    <a:pt x="110020" y="60667"/>
                  </a:lnTo>
                  <a:lnTo>
                    <a:pt x="110020" y="60274"/>
                  </a:lnTo>
                  <a:lnTo>
                    <a:pt x="109626" y="60274"/>
                  </a:lnTo>
                  <a:lnTo>
                    <a:pt x="109626" y="59893"/>
                  </a:lnTo>
                  <a:lnTo>
                    <a:pt x="109245" y="59893"/>
                  </a:lnTo>
                  <a:lnTo>
                    <a:pt x="108851" y="59893"/>
                  </a:lnTo>
                  <a:lnTo>
                    <a:pt x="108457" y="59702"/>
                  </a:lnTo>
                  <a:lnTo>
                    <a:pt x="108076" y="59702"/>
                  </a:lnTo>
                  <a:lnTo>
                    <a:pt x="107873" y="59308"/>
                  </a:lnTo>
                  <a:lnTo>
                    <a:pt x="107873" y="58927"/>
                  </a:lnTo>
                  <a:lnTo>
                    <a:pt x="107480" y="58927"/>
                  </a:lnTo>
                  <a:lnTo>
                    <a:pt x="107480" y="58546"/>
                  </a:lnTo>
                  <a:lnTo>
                    <a:pt x="107873" y="58546"/>
                  </a:lnTo>
                  <a:lnTo>
                    <a:pt x="107873" y="58153"/>
                  </a:lnTo>
                  <a:lnTo>
                    <a:pt x="107480" y="58153"/>
                  </a:lnTo>
                  <a:lnTo>
                    <a:pt x="107480" y="57772"/>
                  </a:lnTo>
                  <a:lnTo>
                    <a:pt x="107099" y="57772"/>
                  </a:lnTo>
                  <a:lnTo>
                    <a:pt x="106705" y="57772"/>
                  </a:lnTo>
                  <a:lnTo>
                    <a:pt x="106311" y="57772"/>
                  </a:lnTo>
                  <a:lnTo>
                    <a:pt x="105930" y="57772"/>
                  </a:lnTo>
                  <a:lnTo>
                    <a:pt x="105930" y="57391"/>
                  </a:lnTo>
                  <a:lnTo>
                    <a:pt x="105930" y="56997"/>
                  </a:lnTo>
                  <a:lnTo>
                    <a:pt x="105536" y="56616"/>
                  </a:lnTo>
                  <a:lnTo>
                    <a:pt x="105536" y="56235"/>
                  </a:lnTo>
                  <a:lnTo>
                    <a:pt x="105930" y="55841"/>
                  </a:lnTo>
                  <a:lnTo>
                    <a:pt x="106311" y="55841"/>
                  </a:lnTo>
                  <a:lnTo>
                    <a:pt x="106705" y="55841"/>
                  </a:lnTo>
                  <a:lnTo>
                    <a:pt x="106705" y="55460"/>
                  </a:lnTo>
                  <a:lnTo>
                    <a:pt x="107099" y="55460"/>
                  </a:lnTo>
                  <a:lnTo>
                    <a:pt x="107480" y="55460"/>
                  </a:lnTo>
                  <a:lnTo>
                    <a:pt x="107480" y="55079"/>
                  </a:lnTo>
                  <a:lnTo>
                    <a:pt x="107480" y="54889"/>
                  </a:lnTo>
                  <a:lnTo>
                    <a:pt x="107873" y="54495"/>
                  </a:lnTo>
                  <a:lnTo>
                    <a:pt x="107873" y="54114"/>
                  </a:lnTo>
                  <a:lnTo>
                    <a:pt x="108076" y="54114"/>
                  </a:lnTo>
                  <a:lnTo>
                    <a:pt x="108076" y="53733"/>
                  </a:lnTo>
                  <a:lnTo>
                    <a:pt x="108457" y="53733"/>
                  </a:lnTo>
                  <a:lnTo>
                    <a:pt x="108457" y="53339"/>
                  </a:lnTo>
                  <a:lnTo>
                    <a:pt x="108457" y="53733"/>
                  </a:lnTo>
                  <a:lnTo>
                    <a:pt x="108457" y="54114"/>
                  </a:lnTo>
                  <a:lnTo>
                    <a:pt x="108457" y="53733"/>
                  </a:lnTo>
                  <a:lnTo>
                    <a:pt x="108851" y="53733"/>
                  </a:lnTo>
                  <a:lnTo>
                    <a:pt x="108457" y="53733"/>
                  </a:lnTo>
                  <a:lnTo>
                    <a:pt x="108457" y="53339"/>
                  </a:lnTo>
                  <a:lnTo>
                    <a:pt x="108851" y="52958"/>
                  </a:lnTo>
                  <a:lnTo>
                    <a:pt x="108851" y="53339"/>
                  </a:lnTo>
                  <a:lnTo>
                    <a:pt x="108851" y="52958"/>
                  </a:lnTo>
                  <a:lnTo>
                    <a:pt x="109245" y="52958"/>
                  </a:lnTo>
                  <a:lnTo>
                    <a:pt x="109626" y="52577"/>
                  </a:lnTo>
                  <a:lnTo>
                    <a:pt x="109626" y="52184"/>
                  </a:lnTo>
                  <a:lnTo>
                    <a:pt x="109626" y="51803"/>
                  </a:lnTo>
                  <a:lnTo>
                    <a:pt x="110020" y="52184"/>
                  </a:lnTo>
                  <a:lnTo>
                    <a:pt x="110020" y="51803"/>
                  </a:lnTo>
                  <a:lnTo>
                    <a:pt x="109626" y="51803"/>
                  </a:lnTo>
                  <a:lnTo>
                    <a:pt x="109626" y="51422"/>
                  </a:lnTo>
                  <a:lnTo>
                    <a:pt x="110020" y="51422"/>
                  </a:lnTo>
                  <a:lnTo>
                    <a:pt x="110401" y="51028"/>
                  </a:lnTo>
                  <a:lnTo>
                    <a:pt x="110401" y="50647"/>
                  </a:lnTo>
                  <a:lnTo>
                    <a:pt x="110794" y="50647"/>
                  </a:lnTo>
                  <a:lnTo>
                    <a:pt x="111188" y="50647"/>
                  </a:lnTo>
                  <a:lnTo>
                    <a:pt x="111569" y="50647"/>
                  </a:lnTo>
                  <a:lnTo>
                    <a:pt x="111963" y="50647"/>
                  </a:lnTo>
                  <a:lnTo>
                    <a:pt x="112356" y="50647"/>
                  </a:lnTo>
                  <a:lnTo>
                    <a:pt x="112356" y="50266"/>
                  </a:lnTo>
                  <a:lnTo>
                    <a:pt x="112737" y="50266"/>
                  </a:lnTo>
                  <a:lnTo>
                    <a:pt x="112737" y="50647"/>
                  </a:lnTo>
                  <a:lnTo>
                    <a:pt x="112941" y="50647"/>
                  </a:lnTo>
                  <a:lnTo>
                    <a:pt x="112941" y="51028"/>
                  </a:lnTo>
                  <a:lnTo>
                    <a:pt x="113334" y="51028"/>
                  </a:lnTo>
                  <a:lnTo>
                    <a:pt x="113334" y="51422"/>
                  </a:lnTo>
                  <a:lnTo>
                    <a:pt x="113715" y="51422"/>
                  </a:lnTo>
                  <a:lnTo>
                    <a:pt x="113715" y="51028"/>
                  </a:lnTo>
                  <a:lnTo>
                    <a:pt x="113715" y="51422"/>
                  </a:lnTo>
                  <a:lnTo>
                    <a:pt x="114109" y="51422"/>
                  </a:lnTo>
                  <a:lnTo>
                    <a:pt x="114503" y="51422"/>
                  </a:lnTo>
                  <a:lnTo>
                    <a:pt x="114884" y="51422"/>
                  </a:lnTo>
                  <a:lnTo>
                    <a:pt x="114503" y="51422"/>
                  </a:lnTo>
                  <a:lnTo>
                    <a:pt x="114109" y="51422"/>
                  </a:lnTo>
                  <a:lnTo>
                    <a:pt x="113715" y="51422"/>
                  </a:lnTo>
                  <a:lnTo>
                    <a:pt x="113715" y="51028"/>
                  </a:lnTo>
                  <a:lnTo>
                    <a:pt x="113715" y="51422"/>
                  </a:lnTo>
                  <a:lnTo>
                    <a:pt x="113334" y="51422"/>
                  </a:lnTo>
                  <a:lnTo>
                    <a:pt x="113334" y="51028"/>
                  </a:lnTo>
                  <a:lnTo>
                    <a:pt x="112941" y="51028"/>
                  </a:lnTo>
                  <a:lnTo>
                    <a:pt x="113334" y="50647"/>
                  </a:lnTo>
                  <a:lnTo>
                    <a:pt x="112941" y="51028"/>
                  </a:lnTo>
                  <a:lnTo>
                    <a:pt x="112941" y="50647"/>
                  </a:lnTo>
                  <a:lnTo>
                    <a:pt x="112737" y="50647"/>
                  </a:lnTo>
                  <a:lnTo>
                    <a:pt x="112941" y="50647"/>
                  </a:lnTo>
                  <a:lnTo>
                    <a:pt x="112941" y="50266"/>
                  </a:lnTo>
                  <a:lnTo>
                    <a:pt x="113334" y="50266"/>
                  </a:lnTo>
                  <a:lnTo>
                    <a:pt x="113334" y="50076"/>
                  </a:lnTo>
                  <a:lnTo>
                    <a:pt x="113715" y="50076"/>
                  </a:lnTo>
                  <a:lnTo>
                    <a:pt x="114109" y="50076"/>
                  </a:lnTo>
                  <a:lnTo>
                    <a:pt x="114109" y="49682"/>
                  </a:lnTo>
                  <a:lnTo>
                    <a:pt x="114503" y="49682"/>
                  </a:lnTo>
                  <a:lnTo>
                    <a:pt x="114109" y="49682"/>
                  </a:lnTo>
                  <a:lnTo>
                    <a:pt x="114503" y="49682"/>
                  </a:lnTo>
                  <a:lnTo>
                    <a:pt x="114109" y="49682"/>
                  </a:lnTo>
                  <a:lnTo>
                    <a:pt x="114503" y="49682"/>
                  </a:lnTo>
                  <a:lnTo>
                    <a:pt x="114884" y="49682"/>
                  </a:lnTo>
                  <a:lnTo>
                    <a:pt x="115277" y="49301"/>
                  </a:lnTo>
                  <a:lnTo>
                    <a:pt x="115671" y="49301"/>
                  </a:lnTo>
                  <a:lnTo>
                    <a:pt x="115671" y="49682"/>
                  </a:lnTo>
                  <a:lnTo>
                    <a:pt x="115277" y="49682"/>
                  </a:lnTo>
                  <a:lnTo>
                    <a:pt x="115671" y="49682"/>
                  </a:lnTo>
                  <a:lnTo>
                    <a:pt x="115671" y="49301"/>
                  </a:lnTo>
                  <a:lnTo>
                    <a:pt x="116052" y="49301"/>
                  </a:lnTo>
                  <a:lnTo>
                    <a:pt x="116446" y="49301"/>
                  </a:lnTo>
                  <a:lnTo>
                    <a:pt x="116446" y="48145"/>
                  </a:lnTo>
                  <a:lnTo>
                    <a:pt x="116446" y="48526"/>
                  </a:lnTo>
                  <a:lnTo>
                    <a:pt x="116446" y="47764"/>
                  </a:lnTo>
                  <a:lnTo>
                    <a:pt x="116839" y="47764"/>
                  </a:lnTo>
                  <a:lnTo>
                    <a:pt x="117220" y="47370"/>
                  </a:lnTo>
                  <a:lnTo>
                    <a:pt x="117614" y="47370"/>
                  </a:lnTo>
                  <a:lnTo>
                    <a:pt x="117614" y="46989"/>
                  </a:lnTo>
                  <a:lnTo>
                    <a:pt x="117805" y="46989"/>
                  </a:lnTo>
                  <a:lnTo>
                    <a:pt x="117614" y="46989"/>
                  </a:lnTo>
                  <a:lnTo>
                    <a:pt x="117805" y="46989"/>
                  </a:lnTo>
                  <a:lnTo>
                    <a:pt x="117805" y="47370"/>
                  </a:lnTo>
                  <a:lnTo>
                    <a:pt x="117805" y="46989"/>
                  </a:lnTo>
                  <a:lnTo>
                    <a:pt x="118198" y="46989"/>
                  </a:lnTo>
                  <a:lnTo>
                    <a:pt x="117805" y="46989"/>
                  </a:lnTo>
                  <a:lnTo>
                    <a:pt x="118198" y="46989"/>
                  </a:lnTo>
                  <a:lnTo>
                    <a:pt x="117805" y="46989"/>
                  </a:lnTo>
                  <a:lnTo>
                    <a:pt x="118198" y="46989"/>
                  </a:lnTo>
                  <a:lnTo>
                    <a:pt x="117805" y="46989"/>
                  </a:lnTo>
                  <a:lnTo>
                    <a:pt x="117805" y="46608"/>
                  </a:lnTo>
                  <a:lnTo>
                    <a:pt x="118198" y="46608"/>
                  </a:lnTo>
                  <a:lnTo>
                    <a:pt x="117805" y="46608"/>
                  </a:lnTo>
                  <a:lnTo>
                    <a:pt x="118198" y="46608"/>
                  </a:lnTo>
                  <a:lnTo>
                    <a:pt x="117805" y="46608"/>
                  </a:lnTo>
                  <a:lnTo>
                    <a:pt x="117805" y="46215"/>
                  </a:lnTo>
                  <a:lnTo>
                    <a:pt x="119760" y="46215"/>
                  </a:lnTo>
                  <a:lnTo>
                    <a:pt x="119760" y="45834"/>
                  </a:lnTo>
                  <a:lnTo>
                    <a:pt x="120141" y="45834"/>
                  </a:lnTo>
                  <a:lnTo>
                    <a:pt x="120141" y="45453"/>
                  </a:lnTo>
                  <a:lnTo>
                    <a:pt x="120535" y="45453"/>
                  </a:lnTo>
                  <a:lnTo>
                    <a:pt x="120535" y="45250"/>
                  </a:lnTo>
                  <a:lnTo>
                    <a:pt x="120929" y="45250"/>
                  </a:lnTo>
                  <a:lnTo>
                    <a:pt x="120929" y="44869"/>
                  </a:lnTo>
                  <a:lnTo>
                    <a:pt x="120929" y="45250"/>
                  </a:lnTo>
                  <a:lnTo>
                    <a:pt x="121310" y="45250"/>
                  </a:lnTo>
                  <a:lnTo>
                    <a:pt x="121704" y="45250"/>
                  </a:lnTo>
                  <a:lnTo>
                    <a:pt x="122097" y="45250"/>
                  </a:lnTo>
                  <a:lnTo>
                    <a:pt x="122097" y="45453"/>
                  </a:lnTo>
                  <a:lnTo>
                    <a:pt x="122097" y="45834"/>
                  </a:lnTo>
                  <a:lnTo>
                    <a:pt x="122288" y="45834"/>
                  </a:lnTo>
                  <a:lnTo>
                    <a:pt x="122097" y="45834"/>
                  </a:lnTo>
                  <a:lnTo>
                    <a:pt x="122288" y="45834"/>
                  </a:lnTo>
                  <a:lnTo>
                    <a:pt x="122288" y="46215"/>
                  </a:lnTo>
                  <a:lnTo>
                    <a:pt x="122669" y="46215"/>
                  </a:lnTo>
                  <a:lnTo>
                    <a:pt x="122288" y="46215"/>
                  </a:lnTo>
                  <a:lnTo>
                    <a:pt x="122669" y="46215"/>
                  </a:lnTo>
                  <a:lnTo>
                    <a:pt x="122288" y="46215"/>
                  </a:lnTo>
                  <a:lnTo>
                    <a:pt x="122288" y="45834"/>
                  </a:lnTo>
                  <a:lnTo>
                    <a:pt x="122097" y="45834"/>
                  </a:lnTo>
                  <a:lnTo>
                    <a:pt x="122288" y="45834"/>
                  </a:lnTo>
                  <a:lnTo>
                    <a:pt x="122097" y="45834"/>
                  </a:lnTo>
                  <a:lnTo>
                    <a:pt x="122097" y="45453"/>
                  </a:lnTo>
                  <a:lnTo>
                    <a:pt x="122097" y="45250"/>
                  </a:lnTo>
                  <a:lnTo>
                    <a:pt x="121704" y="45250"/>
                  </a:lnTo>
                  <a:lnTo>
                    <a:pt x="121310" y="45250"/>
                  </a:lnTo>
                  <a:lnTo>
                    <a:pt x="120929" y="45250"/>
                  </a:lnTo>
                  <a:lnTo>
                    <a:pt x="120929" y="44869"/>
                  </a:lnTo>
                  <a:lnTo>
                    <a:pt x="121310" y="44869"/>
                  </a:lnTo>
                  <a:lnTo>
                    <a:pt x="121310" y="44488"/>
                  </a:lnTo>
                  <a:lnTo>
                    <a:pt x="121310" y="44094"/>
                  </a:lnTo>
                  <a:lnTo>
                    <a:pt x="121704" y="44094"/>
                  </a:lnTo>
                  <a:lnTo>
                    <a:pt x="122097" y="44488"/>
                  </a:lnTo>
                  <a:lnTo>
                    <a:pt x="122288" y="44488"/>
                  </a:lnTo>
                  <a:lnTo>
                    <a:pt x="122669" y="44488"/>
                  </a:lnTo>
                  <a:lnTo>
                    <a:pt x="123062" y="44488"/>
                  </a:lnTo>
                  <a:lnTo>
                    <a:pt x="123062" y="44869"/>
                  </a:lnTo>
                  <a:lnTo>
                    <a:pt x="123062" y="44488"/>
                  </a:lnTo>
                  <a:lnTo>
                    <a:pt x="123456" y="44488"/>
                  </a:lnTo>
                  <a:lnTo>
                    <a:pt x="123837" y="44488"/>
                  </a:lnTo>
                  <a:lnTo>
                    <a:pt x="123837" y="44869"/>
                  </a:lnTo>
                  <a:lnTo>
                    <a:pt x="124231" y="44869"/>
                  </a:lnTo>
                  <a:lnTo>
                    <a:pt x="124625" y="44869"/>
                  </a:lnTo>
                  <a:lnTo>
                    <a:pt x="126568" y="44869"/>
                  </a:lnTo>
                  <a:lnTo>
                    <a:pt x="126568" y="44488"/>
                  </a:lnTo>
                  <a:lnTo>
                    <a:pt x="126961" y="44488"/>
                  </a:lnTo>
                  <a:lnTo>
                    <a:pt x="127152" y="44488"/>
                  </a:lnTo>
                  <a:lnTo>
                    <a:pt x="127546" y="44488"/>
                  </a:lnTo>
                  <a:lnTo>
                    <a:pt x="127927" y="44488"/>
                  </a:lnTo>
                  <a:lnTo>
                    <a:pt x="127927" y="44869"/>
                  </a:lnTo>
                  <a:lnTo>
                    <a:pt x="128320" y="44869"/>
                  </a:lnTo>
                  <a:lnTo>
                    <a:pt x="128714" y="44869"/>
                  </a:lnTo>
                  <a:lnTo>
                    <a:pt x="128714" y="45250"/>
                  </a:lnTo>
                  <a:lnTo>
                    <a:pt x="129095" y="45250"/>
                  </a:lnTo>
                  <a:lnTo>
                    <a:pt x="129489" y="45250"/>
                  </a:lnTo>
                  <a:lnTo>
                    <a:pt x="129882" y="44869"/>
                  </a:lnTo>
                  <a:lnTo>
                    <a:pt x="129882" y="45250"/>
                  </a:lnTo>
                  <a:lnTo>
                    <a:pt x="130263" y="45250"/>
                  </a:lnTo>
                  <a:lnTo>
                    <a:pt x="130263" y="45453"/>
                  </a:lnTo>
                  <a:lnTo>
                    <a:pt x="130263" y="45250"/>
                  </a:lnTo>
                  <a:lnTo>
                    <a:pt x="130657" y="45250"/>
                  </a:lnTo>
                  <a:lnTo>
                    <a:pt x="130657" y="45453"/>
                  </a:lnTo>
                  <a:lnTo>
                    <a:pt x="131051" y="45453"/>
                  </a:lnTo>
                  <a:lnTo>
                    <a:pt x="130657" y="45453"/>
                  </a:lnTo>
                  <a:lnTo>
                    <a:pt x="131051" y="45453"/>
                  </a:lnTo>
                  <a:lnTo>
                    <a:pt x="131051" y="45834"/>
                  </a:lnTo>
                  <a:lnTo>
                    <a:pt x="131051" y="45453"/>
                  </a:lnTo>
                  <a:lnTo>
                    <a:pt x="131051" y="45834"/>
                  </a:lnTo>
                  <a:lnTo>
                    <a:pt x="131051" y="45453"/>
                  </a:lnTo>
                  <a:lnTo>
                    <a:pt x="131051" y="45834"/>
                  </a:lnTo>
                  <a:lnTo>
                    <a:pt x="131051" y="45453"/>
                  </a:lnTo>
                  <a:lnTo>
                    <a:pt x="131051" y="45250"/>
                  </a:lnTo>
                  <a:lnTo>
                    <a:pt x="130657" y="45250"/>
                  </a:lnTo>
                  <a:lnTo>
                    <a:pt x="130263" y="45250"/>
                  </a:lnTo>
                  <a:lnTo>
                    <a:pt x="130263" y="44869"/>
                  </a:lnTo>
                  <a:lnTo>
                    <a:pt x="129882" y="44869"/>
                  </a:lnTo>
                  <a:lnTo>
                    <a:pt x="129489" y="44869"/>
                  </a:lnTo>
                  <a:lnTo>
                    <a:pt x="129489" y="45250"/>
                  </a:lnTo>
                  <a:lnTo>
                    <a:pt x="129095" y="45250"/>
                  </a:lnTo>
                  <a:lnTo>
                    <a:pt x="129095" y="44869"/>
                  </a:lnTo>
                  <a:lnTo>
                    <a:pt x="128714" y="44869"/>
                  </a:lnTo>
                  <a:lnTo>
                    <a:pt x="128320" y="44488"/>
                  </a:lnTo>
                  <a:lnTo>
                    <a:pt x="128320" y="44869"/>
                  </a:lnTo>
                  <a:lnTo>
                    <a:pt x="127927" y="44869"/>
                  </a:lnTo>
                  <a:lnTo>
                    <a:pt x="127927" y="44488"/>
                  </a:lnTo>
                  <a:lnTo>
                    <a:pt x="127546" y="44488"/>
                  </a:lnTo>
                  <a:lnTo>
                    <a:pt x="127152" y="44488"/>
                  </a:lnTo>
                  <a:lnTo>
                    <a:pt x="127152" y="44094"/>
                  </a:lnTo>
                  <a:lnTo>
                    <a:pt x="126961" y="44094"/>
                  </a:lnTo>
                  <a:lnTo>
                    <a:pt x="126568" y="44488"/>
                  </a:lnTo>
                  <a:lnTo>
                    <a:pt x="126568" y="44869"/>
                  </a:lnTo>
                  <a:lnTo>
                    <a:pt x="126174" y="44869"/>
                  </a:lnTo>
                  <a:lnTo>
                    <a:pt x="125793" y="44869"/>
                  </a:lnTo>
                  <a:lnTo>
                    <a:pt x="126174" y="44869"/>
                  </a:lnTo>
                  <a:lnTo>
                    <a:pt x="125793" y="44869"/>
                  </a:lnTo>
                  <a:lnTo>
                    <a:pt x="125793" y="44488"/>
                  </a:lnTo>
                  <a:lnTo>
                    <a:pt x="126174" y="44488"/>
                  </a:lnTo>
                  <a:lnTo>
                    <a:pt x="126174" y="44869"/>
                  </a:lnTo>
                  <a:lnTo>
                    <a:pt x="126174" y="44488"/>
                  </a:lnTo>
                  <a:lnTo>
                    <a:pt x="126174" y="44869"/>
                  </a:lnTo>
                  <a:lnTo>
                    <a:pt x="126174" y="44488"/>
                  </a:lnTo>
                  <a:lnTo>
                    <a:pt x="125793" y="44488"/>
                  </a:lnTo>
                  <a:lnTo>
                    <a:pt x="125399" y="44488"/>
                  </a:lnTo>
                  <a:lnTo>
                    <a:pt x="125399" y="44094"/>
                  </a:lnTo>
                  <a:lnTo>
                    <a:pt x="125793" y="44094"/>
                  </a:lnTo>
                  <a:lnTo>
                    <a:pt x="125793" y="44488"/>
                  </a:lnTo>
                  <a:lnTo>
                    <a:pt x="125793" y="44094"/>
                  </a:lnTo>
                  <a:lnTo>
                    <a:pt x="125399" y="44094"/>
                  </a:lnTo>
                  <a:lnTo>
                    <a:pt x="125006" y="44488"/>
                  </a:lnTo>
                  <a:lnTo>
                    <a:pt x="124625" y="44488"/>
                  </a:lnTo>
                  <a:lnTo>
                    <a:pt x="124231" y="44488"/>
                  </a:lnTo>
                  <a:lnTo>
                    <a:pt x="124231" y="44094"/>
                  </a:lnTo>
                  <a:lnTo>
                    <a:pt x="124625" y="44094"/>
                  </a:lnTo>
                  <a:lnTo>
                    <a:pt x="124231" y="44094"/>
                  </a:lnTo>
                  <a:lnTo>
                    <a:pt x="124231" y="44488"/>
                  </a:lnTo>
                  <a:lnTo>
                    <a:pt x="123837" y="44488"/>
                  </a:lnTo>
                  <a:lnTo>
                    <a:pt x="123837" y="44094"/>
                  </a:lnTo>
                  <a:lnTo>
                    <a:pt x="123456" y="44094"/>
                  </a:lnTo>
                  <a:lnTo>
                    <a:pt x="123062" y="44094"/>
                  </a:lnTo>
                  <a:lnTo>
                    <a:pt x="122669" y="44094"/>
                  </a:lnTo>
                  <a:lnTo>
                    <a:pt x="122669" y="43713"/>
                  </a:lnTo>
                  <a:lnTo>
                    <a:pt x="122669" y="44094"/>
                  </a:lnTo>
                  <a:lnTo>
                    <a:pt x="122288" y="43713"/>
                  </a:lnTo>
                  <a:lnTo>
                    <a:pt x="122097" y="43713"/>
                  </a:lnTo>
                  <a:lnTo>
                    <a:pt x="122288" y="43713"/>
                  </a:lnTo>
                  <a:lnTo>
                    <a:pt x="122097" y="43713"/>
                  </a:lnTo>
                  <a:lnTo>
                    <a:pt x="122097" y="43332"/>
                  </a:lnTo>
                  <a:lnTo>
                    <a:pt x="122097" y="42938"/>
                  </a:lnTo>
                  <a:lnTo>
                    <a:pt x="122097" y="42557"/>
                  </a:lnTo>
                  <a:lnTo>
                    <a:pt x="122097" y="42176"/>
                  </a:lnTo>
                  <a:lnTo>
                    <a:pt x="122288" y="42176"/>
                  </a:lnTo>
                  <a:lnTo>
                    <a:pt x="122288" y="41782"/>
                  </a:lnTo>
                  <a:lnTo>
                    <a:pt x="122288" y="41401"/>
                  </a:lnTo>
                  <a:lnTo>
                    <a:pt x="122669" y="41401"/>
                  </a:lnTo>
                  <a:lnTo>
                    <a:pt x="123062" y="41401"/>
                  </a:lnTo>
                  <a:lnTo>
                    <a:pt x="123456" y="41401"/>
                  </a:lnTo>
                  <a:lnTo>
                    <a:pt x="123837" y="41782"/>
                  </a:lnTo>
                  <a:lnTo>
                    <a:pt x="124231" y="41782"/>
                  </a:lnTo>
                  <a:lnTo>
                    <a:pt x="124625" y="41782"/>
                  </a:lnTo>
                  <a:lnTo>
                    <a:pt x="125006" y="41782"/>
                  </a:lnTo>
                  <a:lnTo>
                    <a:pt x="125006" y="41401"/>
                  </a:lnTo>
                  <a:lnTo>
                    <a:pt x="126961" y="41401"/>
                  </a:lnTo>
                  <a:lnTo>
                    <a:pt x="127152" y="41020"/>
                  </a:lnTo>
                  <a:lnTo>
                    <a:pt x="127546" y="41020"/>
                  </a:lnTo>
                  <a:lnTo>
                    <a:pt x="127927" y="41020"/>
                  </a:lnTo>
                  <a:lnTo>
                    <a:pt x="128320" y="41020"/>
                  </a:lnTo>
                  <a:lnTo>
                    <a:pt x="128714" y="41020"/>
                  </a:lnTo>
                  <a:lnTo>
                    <a:pt x="128714" y="40627"/>
                  </a:lnTo>
                  <a:lnTo>
                    <a:pt x="129095" y="40436"/>
                  </a:lnTo>
                  <a:lnTo>
                    <a:pt x="129489" y="40436"/>
                  </a:lnTo>
                  <a:lnTo>
                    <a:pt x="129882" y="40055"/>
                  </a:lnTo>
                  <a:lnTo>
                    <a:pt x="130263" y="40055"/>
                  </a:lnTo>
                  <a:lnTo>
                    <a:pt x="130263" y="40436"/>
                  </a:lnTo>
                  <a:lnTo>
                    <a:pt x="130263" y="40055"/>
                  </a:lnTo>
                  <a:lnTo>
                    <a:pt x="130263" y="40436"/>
                  </a:lnTo>
                  <a:lnTo>
                    <a:pt x="130263" y="40055"/>
                  </a:lnTo>
                  <a:lnTo>
                    <a:pt x="130263" y="40436"/>
                  </a:lnTo>
                  <a:lnTo>
                    <a:pt x="130657" y="40436"/>
                  </a:lnTo>
                  <a:lnTo>
                    <a:pt x="130657" y="40055"/>
                  </a:lnTo>
                  <a:lnTo>
                    <a:pt x="131051" y="40055"/>
                  </a:lnTo>
                  <a:lnTo>
                    <a:pt x="131051" y="40436"/>
                  </a:lnTo>
                  <a:lnTo>
                    <a:pt x="131051" y="40055"/>
                  </a:lnTo>
                  <a:lnTo>
                    <a:pt x="131051" y="39674"/>
                  </a:lnTo>
                  <a:lnTo>
                    <a:pt x="130657" y="39674"/>
                  </a:lnTo>
                  <a:lnTo>
                    <a:pt x="130263" y="39674"/>
                  </a:lnTo>
                  <a:lnTo>
                    <a:pt x="130263" y="40055"/>
                  </a:lnTo>
                  <a:lnTo>
                    <a:pt x="130263" y="39674"/>
                  </a:lnTo>
                  <a:lnTo>
                    <a:pt x="130263" y="39281"/>
                  </a:lnTo>
                  <a:lnTo>
                    <a:pt x="130657" y="39281"/>
                  </a:lnTo>
                  <a:lnTo>
                    <a:pt x="131051" y="39281"/>
                  </a:lnTo>
                  <a:lnTo>
                    <a:pt x="131432" y="39281"/>
                  </a:lnTo>
                  <a:lnTo>
                    <a:pt x="131825" y="39281"/>
                  </a:lnTo>
                  <a:lnTo>
                    <a:pt x="131825" y="38900"/>
                  </a:lnTo>
                  <a:lnTo>
                    <a:pt x="132016" y="38900"/>
                  </a:lnTo>
                  <a:lnTo>
                    <a:pt x="132803" y="38519"/>
                  </a:lnTo>
                  <a:lnTo>
                    <a:pt x="133184" y="38519"/>
                  </a:lnTo>
                  <a:lnTo>
                    <a:pt x="133184" y="38125"/>
                  </a:lnTo>
                  <a:lnTo>
                    <a:pt x="133184" y="38519"/>
                  </a:lnTo>
                  <a:lnTo>
                    <a:pt x="133578" y="38125"/>
                  </a:lnTo>
                  <a:lnTo>
                    <a:pt x="133972" y="38125"/>
                  </a:lnTo>
                  <a:lnTo>
                    <a:pt x="134353" y="38125"/>
                  </a:lnTo>
                  <a:lnTo>
                    <a:pt x="134353" y="37744"/>
                  </a:lnTo>
                  <a:lnTo>
                    <a:pt x="134746" y="37744"/>
                  </a:lnTo>
                  <a:lnTo>
                    <a:pt x="134353" y="37744"/>
                  </a:lnTo>
                  <a:lnTo>
                    <a:pt x="134746" y="37744"/>
                  </a:lnTo>
                  <a:lnTo>
                    <a:pt x="134353" y="37744"/>
                  </a:lnTo>
                  <a:lnTo>
                    <a:pt x="134353" y="37363"/>
                  </a:lnTo>
                  <a:lnTo>
                    <a:pt x="134353" y="36969"/>
                  </a:lnTo>
                  <a:lnTo>
                    <a:pt x="133972" y="36969"/>
                  </a:lnTo>
                  <a:lnTo>
                    <a:pt x="133972" y="37363"/>
                  </a:lnTo>
                  <a:lnTo>
                    <a:pt x="133972" y="36969"/>
                  </a:lnTo>
                  <a:lnTo>
                    <a:pt x="134353" y="36969"/>
                  </a:lnTo>
                  <a:lnTo>
                    <a:pt x="133972" y="36969"/>
                  </a:lnTo>
                  <a:lnTo>
                    <a:pt x="134353" y="36969"/>
                  </a:lnTo>
                  <a:lnTo>
                    <a:pt x="134746" y="37363"/>
                  </a:lnTo>
                  <a:lnTo>
                    <a:pt x="135140" y="37363"/>
                  </a:lnTo>
                  <a:lnTo>
                    <a:pt x="134746" y="37363"/>
                  </a:lnTo>
                  <a:lnTo>
                    <a:pt x="135140" y="37363"/>
                  </a:lnTo>
                  <a:lnTo>
                    <a:pt x="135140" y="37744"/>
                  </a:lnTo>
                  <a:lnTo>
                    <a:pt x="135140" y="37363"/>
                  </a:lnTo>
                  <a:lnTo>
                    <a:pt x="135140" y="37744"/>
                  </a:lnTo>
                  <a:lnTo>
                    <a:pt x="135140" y="37363"/>
                  </a:lnTo>
                  <a:lnTo>
                    <a:pt x="135140" y="36969"/>
                  </a:lnTo>
                  <a:lnTo>
                    <a:pt x="135140" y="37363"/>
                  </a:lnTo>
                  <a:lnTo>
                    <a:pt x="135140" y="36969"/>
                  </a:lnTo>
                  <a:lnTo>
                    <a:pt x="134746" y="36969"/>
                  </a:lnTo>
                  <a:lnTo>
                    <a:pt x="134746" y="36588"/>
                  </a:lnTo>
                  <a:lnTo>
                    <a:pt x="134353" y="36588"/>
                  </a:lnTo>
                  <a:lnTo>
                    <a:pt x="133972" y="36588"/>
                  </a:lnTo>
                  <a:lnTo>
                    <a:pt x="133972" y="36969"/>
                  </a:lnTo>
                  <a:lnTo>
                    <a:pt x="133972" y="36588"/>
                  </a:lnTo>
                  <a:lnTo>
                    <a:pt x="133972" y="36207"/>
                  </a:lnTo>
                  <a:lnTo>
                    <a:pt x="134353" y="36207"/>
                  </a:lnTo>
                  <a:lnTo>
                    <a:pt x="134746" y="36588"/>
                  </a:lnTo>
                  <a:lnTo>
                    <a:pt x="135140" y="36969"/>
                  </a:lnTo>
                  <a:lnTo>
                    <a:pt x="135521" y="36969"/>
                  </a:lnTo>
                  <a:lnTo>
                    <a:pt x="135915" y="36969"/>
                  </a:lnTo>
                  <a:lnTo>
                    <a:pt x="136309" y="36969"/>
                  </a:lnTo>
                  <a:lnTo>
                    <a:pt x="136499" y="36969"/>
                  </a:lnTo>
                  <a:lnTo>
                    <a:pt x="136893" y="36969"/>
                  </a:lnTo>
                  <a:lnTo>
                    <a:pt x="136893" y="36588"/>
                  </a:lnTo>
                  <a:lnTo>
                    <a:pt x="136893" y="36969"/>
                  </a:lnTo>
                  <a:lnTo>
                    <a:pt x="137286" y="36969"/>
                  </a:lnTo>
                  <a:lnTo>
                    <a:pt x="136893" y="36969"/>
                  </a:lnTo>
                  <a:lnTo>
                    <a:pt x="136893" y="36588"/>
                  </a:lnTo>
                  <a:lnTo>
                    <a:pt x="137286" y="36588"/>
                  </a:lnTo>
                  <a:lnTo>
                    <a:pt x="136893" y="36588"/>
                  </a:lnTo>
                  <a:lnTo>
                    <a:pt x="137286" y="36588"/>
                  </a:lnTo>
                  <a:lnTo>
                    <a:pt x="137286" y="36207"/>
                  </a:lnTo>
                  <a:lnTo>
                    <a:pt x="137667" y="36207"/>
                  </a:lnTo>
                  <a:lnTo>
                    <a:pt x="138061" y="36207"/>
                  </a:lnTo>
                  <a:lnTo>
                    <a:pt x="137667" y="36207"/>
                  </a:lnTo>
                  <a:lnTo>
                    <a:pt x="138061" y="36207"/>
                  </a:lnTo>
                  <a:lnTo>
                    <a:pt x="137667" y="35813"/>
                  </a:lnTo>
                  <a:lnTo>
                    <a:pt x="138061" y="35813"/>
                  </a:lnTo>
                  <a:lnTo>
                    <a:pt x="137667" y="35813"/>
                  </a:lnTo>
                  <a:lnTo>
                    <a:pt x="138061" y="35813"/>
                  </a:lnTo>
                  <a:lnTo>
                    <a:pt x="137667" y="35813"/>
                  </a:lnTo>
                  <a:lnTo>
                    <a:pt x="138061" y="35813"/>
                  </a:lnTo>
                  <a:lnTo>
                    <a:pt x="137667" y="35813"/>
                  </a:lnTo>
                  <a:lnTo>
                    <a:pt x="138061" y="35813"/>
                  </a:lnTo>
                  <a:lnTo>
                    <a:pt x="137667" y="35813"/>
                  </a:lnTo>
                  <a:lnTo>
                    <a:pt x="137667" y="35623"/>
                  </a:lnTo>
                  <a:lnTo>
                    <a:pt x="137667" y="35813"/>
                  </a:lnTo>
                  <a:lnTo>
                    <a:pt x="137667" y="35623"/>
                  </a:lnTo>
                  <a:lnTo>
                    <a:pt x="138061" y="35623"/>
                  </a:lnTo>
                  <a:lnTo>
                    <a:pt x="138442" y="35623"/>
                  </a:lnTo>
                  <a:lnTo>
                    <a:pt x="138442" y="35242"/>
                  </a:lnTo>
                  <a:lnTo>
                    <a:pt x="138836" y="35242"/>
                  </a:lnTo>
                  <a:lnTo>
                    <a:pt x="138836" y="34861"/>
                  </a:lnTo>
                  <a:lnTo>
                    <a:pt x="139230" y="34467"/>
                  </a:lnTo>
                  <a:lnTo>
                    <a:pt x="139611" y="34467"/>
                  </a:lnTo>
                  <a:lnTo>
                    <a:pt x="140004" y="34467"/>
                  </a:lnTo>
                  <a:lnTo>
                    <a:pt x="139611" y="34467"/>
                  </a:lnTo>
                  <a:lnTo>
                    <a:pt x="140004" y="34467"/>
                  </a:lnTo>
                  <a:lnTo>
                    <a:pt x="140398" y="34086"/>
                  </a:lnTo>
                  <a:lnTo>
                    <a:pt x="140779" y="34086"/>
                  </a:lnTo>
                  <a:lnTo>
                    <a:pt x="140398" y="34086"/>
                  </a:lnTo>
                  <a:lnTo>
                    <a:pt x="140779" y="34086"/>
                  </a:lnTo>
                  <a:lnTo>
                    <a:pt x="140779" y="33705"/>
                  </a:lnTo>
                  <a:lnTo>
                    <a:pt x="141173" y="33705"/>
                  </a:lnTo>
                  <a:lnTo>
                    <a:pt x="141363" y="33705"/>
                  </a:lnTo>
                  <a:lnTo>
                    <a:pt x="141757" y="33705"/>
                  </a:lnTo>
                  <a:lnTo>
                    <a:pt x="141757" y="34086"/>
                  </a:lnTo>
                  <a:lnTo>
                    <a:pt x="141757" y="33705"/>
                  </a:lnTo>
                  <a:lnTo>
                    <a:pt x="142151" y="33705"/>
                  </a:lnTo>
                  <a:lnTo>
                    <a:pt x="142151" y="34086"/>
                  </a:lnTo>
                  <a:lnTo>
                    <a:pt x="141757" y="34086"/>
                  </a:lnTo>
                  <a:lnTo>
                    <a:pt x="142151" y="34086"/>
                  </a:lnTo>
                  <a:lnTo>
                    <a:pt x="142151" y="34467"/>
                  </a:lnTo>
                  <a:lnTo>
                    <a:pt x="142151" y="34086"/>
                  </a:lnTo>
                  <a:lnTo>
                    <a:pt x="142151" y="34467"/>
                  </a:lnTo>
                  <a:lnTo>
                    <a:pt x="142532" y="34086"/>
                  </a:lnTo>
                  <a:lnTo>
                    <a:pt x="142532" y="34467"/>
                  </a:lnTo>
                  <a:lnTo>
                    <a:pt x="142151" y="34467"/>
                  </a:lnTo>
                  <a:lnTo>
                    <a:pt x="142151" y="34861"/>
                  </a:lnTo>
                  <a:lnTo>
                    <a:pt x="141757" y="34861"/>
                  </a:lnTo>
                  <a:lnTo>
                    <a:pt x="141363" y="34861"/>
                  </a:lnTo>
                  <a:lnTo>
                    <a:pt x="141363" y="35242"/>
                  </a:lnTo>
                  <a:lnTo>
                    <a:pt x="141173" y="35242"/>
                  </a:lnTo>
                  <a:lnTo>
                    <a:pt x="140779" y="35242"/>
                  </a:lnTo>
                  <a:lnTo>
                    <a:pt x="140779" y="35623"/>
                  </a:lnTo>
                  <a:lnTo>
                    <a:pt x="140398" y="35813"/>
                  </a:lnTo>
                  <a:lnTo>
                    <a:pt x="140398" y="36207"/>
                  </a:lnTo>
                  <a:lnTo>
                    <a:pt x="140398" y="36588"/>
                  </a:lnTo>
                  <a:lnTo>
                    <a:pt x="140004" y="36588"/>
                  </a:lnTo>
                  <a:lnTo>
                    <a:pt x="140004" y="36969"/>
                  </a:lnTo>
                  <a:lnTo>
                    <a:pt x="139611" y="36969"/>
                  </a:lnTo>
                  <a:lnTo>
                    <a:pt x="139230" y="36969"/>
                  </a:lnTo>
                  <a:lnTo>
                    <a:pt x="138836" y="36969"/>
                  </a:lnTo>
                  <a:lnTo>
                    <a:pt x="138442" y="36969"/>
                  </a:lnTo>
                  <a:lnTo>
                    <a:pt x="138061" y="36969"/>
                  </a:lnTo>
                  <a:lnTo>
                    <a:pt x="138061" y="37363"/>
                  </a:lnTo>
                  <a:lnTo>
                    <a:pt x="138442" y="37363"/>
                  </a:lnTo>
                  <a:lnTo>
                    <a:pt x="138836" y="37363"/>
                  </a:lnTo>
                  <a:lnTo>
                    <a:pt x="138836" y="37744"/>
                  </a:lnTo>
                  <a:lnTo>
                    <a:pt x="139230" y="37363"/>
                  </a:lnTo>
                  <a:lnTo>
                    <a:pt x="139230" y="37744"/>
                  </a:lnTo>
                  <a:lnTo>
                    <a:pt x="139230" y="37363"/>
                  </a:lnTo>
                  <a:lnTo>
                    <a:pt x="139230" y="37744"/>
                  </a:lnTo>
                  <a:lnTo>
                    <a:pt x="139611" y="37744"/>
                  </a:lnTo>
                  <a:lnTo>
                    <a:pt x="139611" y="37363"/>
                  </a:lnTo>
                  <a:lnTo>
                    <a:pt x="139611" y="37744"/>
                  </a:lnTo>
                  <a:lnTo>
                    <a:pt x="140004" y="37744"/>
                  </a:lnTo>
                  <a:lnTo>
                    <a:pt x="140004" y="38125"/>
                  </a:lnTo>
                  <a:lnTo>
                    <a:pt x="140398" y="38125"/>
                  </a:lnTo>
                  <a:lnTo>
                    <a:pt x="140398" y="38519"/>
                  </a:lnTo>
                  <a:lnTo>
                    <a:pt x="140004" y="38519"/>
                  </a:lnTo>
                  <a:lnTo>
                    <a:pt x="140004" y="38900"/>
                  </a:lnTo>
                  <a:lnTo>
                    <a:pt x="140004" y="38519"/>
                  </a:lnTo>
                  <a:lnTo>
                    <a:pt x="140004" y="38900"/>
                  </a:lnTo>
                  <a:lnTo>
                    <a:pt x="139611" y="38900"/>
                  </a:lnTo>
                  <a:lnTo>
                    <a:pt x="139230" y="38900"/>
                  </a:lnTo>
                  <a:lnTo>
                    <a:pt x="139230" y="39281"/>
                  </a:lnTo>
                  <a:lnTo>
                    <a:pt x="139230" y="39674"/>
                  </a:lnTo>
                  <a:lnTo>
                    <a:pt x="139611" y="39674"/>
                  </a:lnTo>
                  <a:lnTo>
                    <a:pt x="140004" y="39674"/>
                  </a:lnTo>
                  <a:lnTo>
                    <a:pt x="140398" y="39674"/>
                  </a:lnTo>
                  <a:lnTo>
                    <a:pt x="140398" y="39281"/>
                  </a:lnTo>
                  <a:lnTo>
                    <a:pt x="140779" y="39281"/>
                  </a:lnTo>
                  <a:lnTo>
                    <a:pt x="141173" y="39281"/>
                  </a:lnTo>
                  <a:lnTo>
                    <a:pt x="141363" y="39281"/>
                  </a:lnTo>
                  <a:lnTo>
                    <a:pt x="141363" y="39674"/>
                  </a:lnTo>
                  <a:lnTo>
                    <a:pt x="141173" y="39674"/>
                  </a:lnTo>
                  <a:lnTo>
                    <a:pt x="141173" y="40055"/>
                  </a:lnTo>
                  <a:lnTo>
                    <a:pt x="141363" y="40055"/>
                  </a:lnTo>
                  <a:lnTo>
                    <a:pt x="141757" y="40436"/>
                  </a:lnTo>
                  <a:lnTo>
                    <a:pt x="141363" y="40436"/>
                  </a:lnTo>
                  <a:lnTo>
                    <a:pt x="141363" y="40627"/>
                  </a:lnTo>
                  <a:lnTo>
                    <a:pt x="141173" y="40627"/>
                  </a:lnTo>
                  <a:lnTo>
                    <a:pt x="141173" y="41020"/>
                  </a:lnTo>
                  <a:lnTo>
                    <a:pt x="141363" y="41401"/>
                  </a:lnTo>
                  <a:lnTo>
                    <a:pt x="141363" y="41020"/>
                  </a:lnTo>
                  <a:lnTo>
                    <a:pt x="141363" y="41401"/>
                  </a:lnTo>
                  <a:lnTo>
                    <a:pt x="141363" y="41020"/>
                  </a:lnTo>
                  <a:lnTo>
                    <a:pt x="141757" y="41020"/>
                  </a:lnTo>
                  <a:lnTo>
                    <a:pt x="141757" y="41401"/>
                  </a:lnTo>
                  <a:lnTo>
                    <a:pt x="141757" y="41020"/>
                  </a:lnTo>
                  <a:lnTo>
                    <a:pt x="142151" y="41401"/>
                  </a:lnTo>
                  <a:lnTo>
                    <a:pt x="141757" y="41401"/>
                  </a:lnTo>
                  <a:lnTo>
                    <a:pt x="141363" y="41401"/>
                  </a:lnTo>
                  <a:lnTo>
                    <a:pt x="141757" y="41401"/>
                  </a:lnTo>
                  <a:lnTo>
                    <a:pt x="141757" y="41782"/>
                  </a:lnTo>
                  <a:lnTo>
                    <a:pt x="141363" y="41782"/>
                  </a:lnTo>
                  <a:lnTo>
                    <a:pt x="141173" y="41782"/>
                  </a:lnTo>
                  <a:lnTo>
                    <a:pt x="141173" y="42176"/>
                  </a:lnTo>
                  <a:lnTo>
                    <a:pt x="141173" y="42557"/>
                  </a:lnTo>
                  <a:lnTo>
                    <a:pt x="141363" y="42557"/>
                  </a:lnTo>
                  <a:lnTo>
                    <a:pt x="141363" y="42938"/>
                  </a:lnTo>
                  <a:lnTo>
                    <a:pt x="141363" y="42557"/>
                  </a:lnTo>
                  <a:lnTo>
                    <a:pt x="141363" y="42938"/>
                  </a:lnTo>
                  <a:lnTo>
                    <a:pt x="141173" y="42938"/>
                  </a:lnTo>
                  <a:lnTo>
                    <a:pt x="141363" y="42938"/>
                  </a:lnTo>
                  <a:lnTo>
                    <a:pt x="141173" y="42938"/>
                  </a:lnTo>
                  <a:lnTo>
                    <a:pt x="141363" y="42938"/>
                  </a:lnTo>
                  <a:lnTo>
                    <a:pt x="141363" y="43332"/>
                  </a:lnTo>
                  <a:lnTo>
                    <a:pt x="141363" y="43713"/>
                  </a:lnTo>
                  <a:lnTo>
                    <a:pt x="141363" y="44094"/>
                  </a:lnTo>
                  <a:lnTo>
                    <a:pt x="141757" y="44094"/>
                  </a:lnTo>
                  <a:lnTo>
                    <a:pt x="141757" y="44488"/>
                  </a:lnTo>
                  <a:lnTo>
                    <a:pt x="142151" y="44488"/>
                  </a:lnTo>
                  <a:lnTo>
                    <a:pt x="142532" y="44488"/>
                  </a:lnTo>
                  <a:lnTo>
                    <a:pt x="142532" y="44869"/>
                  </a:lnTo>
                  <a:lnTo>
                    <a:pt x="142532" y="45250"/>
                  </a:lnTo>
                  <a:lnTo>
                    <a:pt x="142925" y="45250"/>
                  </a:lnTo>
                  <a:lnTo>
                    <a:pt x="142925" y="44869"/>
                  </a:lnTo>
                  <a:lnTo>
                    <a:pt x="142925" y="45250"/>
                  </a:lnTo>
                  <a:lnTo>
                    <a:pt x="143319" y="45250"/>
                  </a:lnTo>
                  <a:lnTo>
                    <a:pt x="143700" y="45250"/>
                  </a:lnTo>
                  <a:lnTo>
                    <a:pt x="144094" y="45250"/>
                  </a:lnTo>
                  <a:lnTo>
                    <a:pt x="144487" y="45250"/>
                  </a:lnTo>
                  <a:lnTo>
                    <a:pt x="144487" y="45453"/>
                  </a:lnTo>
                  <a:lnTo>
                    <a:pt x="144487" y="45834"/>
                  </a:lnTo>
                  <a:lnTo>
                    <a:pt x="144094" y="45834"/>
                  </a:lnTo>
                  <a:lnTo>
                    <a:pt x="144094" y="46215"/>
                  </a:lnTo>
                  <a:lnTo>
                    <a:pt x="143700" y="46215"/>
                  </a:lnTo>
                  <a:lnTo>
                    <a:pt x="143319" y="46215"/>
                  </a:lnTo>
                  <a:lnTo>
                    <a:pt x="143319" y="46608"/>
                  </a:lnTo>
                  <a:lnTo>
                    <a:pt x="143700" y="46608"/>
                  </a:lnTo>
                  <a:lnTo>
                    <a:pt x="143319" y="46989"/>
                  </a:lnTo>
                  <a:lnTo>
                    <a:pt x="143700" y="46989"/>
                  </a:lnTo>
                  <a:lnTo>
                    <a:pt x="144094" y="46989"/>
                  </a:lnTo>
                  <a:lnTo>
                    <a:pt x="144487" y="46989"/>
                  </a:lnTo>
                  <a:lnTo>
                    <a:pt x="144487" y="47370"/>
                  </a:lnTo>
                  <a:lnTo>
                    <a:pt x="146240" y="47370"/>
                  </a:lnTo>
                  <a:lnTo>
                    <a:pt x="146240" y="47764"/>
                  </a:lnTo>
                  <a:lnTo>
                    <a:pt x="146240" y="48145"/>
                  </a:lnTo>
                  <a:lnTo>
                    <a:pt x="146240" y="48526"/>
                  </a:lnTo>
                  <a:lnTo>
                    <a:pt x="146621" y="48145"/>
                  </a:lnTo>
                  <a:lnTo>
                    <a:pt x="146621" y="48526"/>
                  </a:lnTo>
                  <a:lnTo>
                    <a:pt x="146621" y="48920"/>
                  </a:lnTo>
                  <a:lnTo>
                    <a:pt x="147015" y="48920"/>
                  </a:lnTo>
                  <a:lnTo>
                    <a:pt x="147408" y="48920"/>
                  </a:lnTo>
                  <a:lnTo>
                    <a:pt x="147789" y="48920"/>
                  </a:lnTo>
                  <a:lnTo>
                    <a:pt x="148183" y="48920"/>
                  </a:lnTo>
                  <a:lnTo>
                    <a:pt x="148183" y="49301"/>
                  </a:lnTo>
                  <a:lnTo>
                    <a:pt x="148183" y="49682"/>
                  </a:lnTo>
                  <a:lnTo>
                    <a:pt x="148577" y="51803"/>
                  </a:lnTo>
                  <a:lnTo>
                    <a:pt x="148958" y="54114"/>
                  </a:lnTo>
                  <a:lnTo>
                    <a:pt x="149351" y="55460"/>
                  </a:lnTo>
                  <a:lnTo>
                    <a:pt x="149351" y="56616"/>
                  </a:lnTo>
                  <a:lnTo>
                    <a:pt x="149745" y="56616"/>
                  </a:lnTo>
                  <a:lnTo>
                    <a:pt x="150126" y="56616"/>
                  </a:lnTo>
                  <a:lnTo>
                    <a:pt x="150520" y="56616"/>
                  </a:lnTo>
                  <a:lnTo>
                    <a:pt x="150710" y="56616"/>
                  </a:lnTo>
                  <a:lnTo>
                    <a:pt x="151104" y="56997"/>
                  </a:lnTo>
                  <a:lnTo>
                    <a:pt x="151498" y="57391"/>
                  </a:lnTo>
                  <a:lnTo>
                    <a:pt x="151879" y="57391"/>
                  </a:lnTo>
                  <a:lnTo>
                    <a:pt x="152272" y="57391"/>
                  </a:lnTo>
                  <a:lnTo>
                    <a:pt x="152272" y="56997"/>
                  </a:lnTo>
                  <a:lnTo>
                    <a:pt x="152666" y="57391"/>
                  </a:lnTo>
                  <a:lnTo>
                    <a:pt x="153047" y="57772"/>
                  </a:lnTo>
                  <a:lnTo>
                    <a:pt x="153047" y="58153"/>
                  </a:lnTo>
                  <a:lnTo>
                    <a:pt x="152666" y="58153"/>
                  </a:lnTo>
                  <a:lnTo>
                    <a:pt x="152272" y="58546"/>
                  </a:lnTo>
                  <a:lnTo>
                    <a:pt x="152272" y="58927"/>
                  </a:lnTo>
                  <a:lnTo>
                    <a:pt x="152666" y="59308"/>
                  </a:lnTo>
                  <a:lnTo>
                    <a:pt x="152272" y="59308"/>
                  </a:lnTo>
                  <a:lnTo>
                    <a:pt x="152272" y="59702"/>
                  </a:lnTo>
                  <a:lnTo>
                    <a:pt x="151879" y="59702"/>
                  </a:lnTo>
                  <a:lnTo>
                    <a:pt x="151879" y="59893"/>
                  </a:lnTo>
                  <a:lnTo>
                    <a:pt x="151498" y="59893"/>
                  </a:lnTo>
                  <a:lnTo>
                    <a:pt x="151498" y="60667"/>
                  </a:lnTo>
                  <a:lnTo>
                    <a:pt x="151104" y="60667"/>
                  </a:lnTo>
                  <a:lnTo>
                    <a:pt x="151104" y="60274"/>
                  </a:lnTo>
                  <a:lnTo>
                    <a:pt x="150710" y="59893"/>
                  </a:lnTo>
                  <a:lnTo>
                    <a:pt x="150520" y="59893"/>
                  </a:lnTo>
                  <a:lnTo>
                    <a:pt x="150520" y="60274"/>
                  </a:lnTo>
                  <a:lnTo>
                    <a:pt x="150520" y="60667"/>
                  </a:lnTo>
                  <a:lnTo>
                    <a:pt x="150520" y="61048"/>
                  </a:lnTo>
                  <a:lnTo>
                    <a:pt x="150126" y="61048"/>
                  </a:lnTo>
                  <a:lnTo>
                    <a:pt x="149351" y="61429"/>
                  </a:lnTo>
                  <a:lnTo>
                    <a:pt x="148958" y="61429"/>
                  </a:lnTo>
                  <a:lnTo>
                    <a:pt x="148577" y="61429"/>
                  </a:lnTo>
                  <a:lnTo>
                    <a:pt x="148577" y="61823"/>
                  </a:lnTo>
                  <a:lnTo>
                    <a:pt x="148183" y="61823"/>
                  </a:lnTo>
                  <a:lnTo>
                    <a:pt x="148183" y="62204"/>
                  </a:lnTo>
                  <a:lnTo>
                    <a:pt x="147789" y="62204"/>
                  </a:lnTo>
                  <a:lnTo>
                    <a:pt x="147789" y="62585"/>
                  </a:lnTo>
                  <a:lnTo>
                    <a:pt x="147789" y="62979"/>
                  </a:lnTo>
                  <a:lnTo>
                    <a:pt x="147408" y="62979"/>
                  </a:lnTo>
                  <a:lnTo>
                    <a:pt x="146621" y="62979"/>
                  </a:lnTo>
                  <a:lnTo>
                    <a:pt x="146621" y="63360"/>
                  </a:lnTo>
                  <a:lnTo>
                    <a:pt x="146240" y="63360"/>
                  </a:lnTo>
                  <a:lnTo>
                    <a:pt x="146037" y="63360"/>
                  </a:lnTo>
                  <a:lnTo>
                    <a:pt x="146037" y="63741"/>
                  </a:lnTo>
                  <a:lnTo>
                    <a:pt x="145656" y="63741"/>
                  </a:lnTo>
                  <a:lnTo>
                    <a:pt x="145656" y="64134"/>
                  </a:lnTo>
                  <a:lnTo>
                    <a:pt x="145262" y="64134"/>
                  </a:lnTo>
                  <a:lnTo>
                    <a:pt x="145262" y="63741"/>
                  </a:lnTo>
                  <a:lnTo>
                    <a:pt x="145262" y="64134"/>
                  </a:lnTo>
                  <a:lnTo>
                    <a:pt x="144881" y="64134"/>
                  </a:lnTo>
                  <a:lnTo>
                    <a:pt x="144487" y="64134"/>
                  </a:lnTo>
                  <a:lnTo>
                    <a:pt x="144487" y="64515"/>
                  </a:lnTo>
                  <a:lnTo>
                    <a:pt x="144094" y="64515"/>
                  </a:lnTo>
                  <a:lnTo>
                    <a:pt x="144094" y="64706"/>
                  </a:lnTo>
                  <a:lnTo>
                    <a:pt x="144094" y="65087"/>
                  </a:lnTo>
                  <a:lnTo>
                    <a:pt x="143700" y="65087"/>
                  </a:lnTo>
                  <a:lnTo>
                    <a:pt x="143319" y="65087"/>
                  </a:lnTo>
                  <a:lnTo>
                    <a:pt x="143319" y="65481"/>
                  </a:lnTo>
                  <a:lnTo>
                    <a:pt x="142925" y="65481"/>
                  </a:lnTo>
                  <a:lnTo>
                    <a:pt x="142925" y="65862"/>
                  </a:lnTo>
                  <a:lnTo>
                    <a:pt x="142532" y="65862"/>
                  </a:lnTo>
                  <a:lnTo>
                    <a:pt x="142532" y="66243"/>
                  </a:lnTo>
                  <a:lnTo>
                    <a:pt x="142532" y="66636"/>
                  </a:lnTo>
                  <a:lnTo>
                    <a:pt x="142532" y="67017"/>
                  </a:lnTo>
                  <a:lnTo>
                    <a:pt x="142925" y="67017"/>
                  </a:lnTo>
                  <a:lnTo>
                    <a:pt x="142532" y="67398"/>
                  </a:lnTo>
                  <a:lnTo>
                    <a:pt x="142532" y="67792"/>
                  </a:lnTo>
                  <a:lnTo>
                    <a:pt x="142925" y="68173"/>
                  </a:lnTo>
                  <a:lnTo>
                    <a:pt x="143319" y="68173"/>
                  </a:lnTo>
                  <a:lnTo>
                    <a:pt x="143700" y="68173"/>
                  </a:lnTo>
                  <a:lnTo>
                    <a:pt x="143700" y="68554"/>
                  </a:lnTo>
                  <a:lnTo>
                    <a:pt x="143319" y="68554"/>
                  </a:lnTo>
                  <a:lnTo>
                    <a:pt x="142925" y="68554"/>
                  </a:lnTo>
                  <a:lnTo>
                    <a:pt x="142532" y="68554"/>
                  </a:lnTo>
                  <a:lnTo>
                    <a:pt x="142151" y="68948"/>
                  </a:lnTo>
                  <a:lnTo>
                    <a:pt x="141757" y="68948"/>
                  </a:lnTo>
                  <a:lnTo>
                    <a:pt x="141363" y="69138"/>
                  </a:lnTo>
                  <a:lnTo>
                    <a:pt x="141173" y="69138"/>
                  </a:lnTo>
                  <a:lnTo>
                    <a:pt x="140779" y="69138"/>
                  </a:lnTo>
                  <a:lnTo>
                    <a:pt x="140779" y="69519"/>
                  </a:lnTo>
                  <a:lnTo>
                    <a:pt x="140398" y="69519"/>
                  </a:lnTo>
                  <a:lnTo>
                    <a:pt x="140779" y="69519"/>
                  </a:lnTo>
                  <a:lnTo>
                    <a:pt x="140779" y="69900"/>
                  </a:lnTo>
                  <a:lnTo>
                    <a:pt x="140779" y="70294"/>
                  </a:lnTo>
                  <a:lnTo>
                    <a:pt x="140779" y="70675"/>
                  </a:lnTo>
                  <a:lnTo>
                    <a:pt x="140398" y="70675"/>
                  </a:lnTo>
                  <a:lnTo>
                    <a:pt x="140398" y="71056"/>
                  </a:lnTo>
                  <a:lnTo>
                    <a:pt x="139611" y="71056"/>
                  </a:lnTo>
                  <a:lnTo>
                    <a:pt x="139611" y="71450"/>
                  </a:lnTo>
                  <a:lnTo>
                    <a:pt x="139611" y="71831"/>
                  </a:lnTo>
                  <a:lnTo>
                    <a:pt x="140004" y="72212"/>
                  </a:lnTo>
                  <a:lnTo>
                    <a:pt x="140004" y="72605"/>
                  </a:lnTo>
                  <a:lnTo>
                    <a:pt x="140398" y="72986"/>
                  </a:lnTo>
                  <a:lnTo>
                    <a:pt x="140779" y="72986"/>
                  </a:lnTo>
                  <a:lnTo>
                    <a:pt x="141173" y="72986"/>
                  </a:lnTo>
                  <a:lnTo>
                    <a:pt x="141173" y="73367"/>
                  </a:lnTo>
                  <a:lnTo>
                    <a:pt x="140779" y="73367"/>
                  </a:lnTo>
                  <a:lnTo>
                    <a:pt x="140779" y="73761"/>
                  </a:lnTo>
                  <a:lnTo>
                    <a:pt x="140398" y="73952"/>
                  </a:lnTo>
                  <a:lnTo>
                    <a:pt x="140779" y="73952"/>
                  </a:lnTo>
                  <a:lnTo>
                    <a:pt x="140398" y="74333"/>
                  </a:lnTo>
                  <a:lnTo>
                    <a:pt x="140779" y="74726"/>
                  </a:lnTo>
                  <a:lnTo>
                    <a:pt x="140779" y="75107"/>
                  </a:lnTo>
                  <a:lnTo>
                    <a:pt x="140779" y="75488"/>
                  </a:lnTo>
                  <a:lnTo>
                    <a:pt x="140398" y="75488"/>
                  </a:lnTo>
                  <a:lnTo>
                    <a:pt x="140398" y="75882"/>
                  </a:lnTo>
                  <a:lnTo>
                    <a:pt x="140398" y="76263"/>
                  </a:lnTo>
                  <a:lnTo>
                    <a:pt x="138442" y="76263"/>
                  </a:lnTo>
                  <a:lnTo>
                    <a:pt x="138442" y="75882"/>
                  </a:lnTo>
                  <a:lnTo>
                    <a:pt x="138442" y="75488"/>
                  </a:lnTo>
                  <a:lnTo>
                    <a:pt x="138061" y="75882"/>
                  </a:lnTo>
                  <a:lnTo>
                    <a:pt x="137667" y="75882"/>
                  </a:lnTo>
                  <a:lnTo>
                    <a:pt x="135140" y="75882"/>
                  </a:lnTo>
                  <a:lnTo>
                    <a:pt x="135140" y="76263"/>
                  </a:lnTo>
                  <a:lnTo>
                    <a:pt x="135140" y="76644"/>
                  </a:lnTo>
                  <a:lnTo>
                    <a:pt x="134746" y="76644"/>
                  </a:lnTo>
                  <a:lnTo>
                    <a:pt x="134353" y="76644"/>
                  </a:lnTo>
                  <a:lnTo>
                    <a:pt x="134353" y="77038"/>
                  </a:lnTo>
                  <a:lnTo>
                    <a:pt x="134353" y="77419"/>
                  </a:lnTo>
                  <a:lnTo>
                    <a:pt x="134353" y="77800"/>
                  </a:lnTo>
                  <a:lnTo>
                    <a:pt x="133972" y="78193"/>
                  </a:lnTo>
                  <a:lnTo>
                    <a:pt x="133184" y="78193"/>
                  </a:lnTo>
                  <a:lnTo>
                    <a:pt x="132016" y="78765"/>
                  </a:lnTo>
                  <a:lnTo>
                    <a:pt x="131825" y="78765"/>
                  </a:lnTo>
                  <a:lnTo>
                    <a:pt x="131051" y="79540"/>
                  </a:lnTo>
                  <a:lnTo>
                    <a:pt x="130263" y="79921"/>
                  </a:lnTo>
                  <a:lnTo>
                    <a:pt x="129882" y="79921"/>
                  </a:lnTo>
                  <a:lnTo>
                    <a:pt x="129489" y="80302"/>
                  </a:lnTo>
                  <a:lnTo>
                    <a:pt x="129095" y="80695"/>
                  </a:lnTo>
                  <a:lnTo>
                    <a:pt x="129095" y="80302"/>
                  </a:lnTo>
                  <a:lnTo>
                    <a:pt x="128714" y="80302"/>
                  </a:lnTo>
                  <a:lnTo>
                    <a:pt x="128320" y="80302"/>
                  </a:lnTo>
                  <a:lnTo>
                    <a:pt x="127927" y="79921"/>
                  </a:lnTo>
                  <a:lnTo>
                    <a:pt x="127546" y="79921"/>
                  </a:lnTo>
                  <a:lnTo>
                    <a:pt x="127152" y="79921"/>
                  </a:lnTo>
                  <a:lnTo>
                    <a:pt x="127152" y="80302"/>
                  </a:lnTo>
                  <a:lnTo>
                    <a:pt x="127152" y="80695"/>
                  </a:lnTo>
                  <a:lnTo>
                    <a:pt x="127152" y="81076"/>
                  </a:lnTo>
                  <a:lnTo>
                    <a:pt x="126961" y="81076"/>
                  </a:lnTo>
                  <a:lnTo>
                    <a:pt x="126961" y="81457"/>
                  </a:lnTo>
                  <a:lnTo>
                    <a:pt x="126568" y="81457"/>
                  </a:lnTo>
                  <a:lnTo>
                    <a:pt x="126174" y="81851"/>
                  </a:lnTo>
                  <a:lnTo>
                    <a:pt x="126174" y="82232"/>
                  </a:lnTo>
                  <a:lnTo>
                    <a:pt x="126568" y="82613"/>
                  </a:lnTo>
                  <a:lnTo>
                    <a:pt x="126961" y="83007"/>
                  </a:lnTo>
                  <a:lnTo>
                    <a:pt x="130657" y="87820"/>
                  </a:lnTo>
                  <a:lnTo>
                    <a:pt x="131051" y="90703"/>
                  </a:lnTo>
                  <a:lnTo>
                    <a:pt x="131432" y="93205"/>
                  </a:lnTo>
                  <a:lnTo>
                    <a:pt x="131432" y="93979"/>
                  </a:lnTo>
                  <a:lnTo>
                    <a:pt x="131432" y="95135"/>
                  </a:lnTo>
                  <a:lnTo>
                    <a:pt x="131825" y="97828"/>
                  </a:lnTo>
                  <a:lnTo>
                    <a:pt x="131825" y="100723"/>
                  </a:lnTo>
                  <a:lnTo>
                    <a:pt x="132016" y="103225"/>
                  </a:lnTo>
                  <a:lnTo>
                    <a:pt x="132016" y="105536"/>
                  </a:lnTo>
                  <a:lnTo>
                    <a:pt x="132016" y="105917"/>
                  </a:lnTo>
                  <a:lnTo>
                    <a:pt x="131825" y="106298"/>
                  </a:lnTo>
                  <a:lnTo>
                    <a:pt x="131432" y="106298"/>
                  </a:lnTo>
                  <a:lnTo>
                    <a:pt x="131051" y="106298"/>
                  </a:lnTo>
                  <a:lnTo>
                    <a:pt x="130657" y="106298"/>
                  </a:lnTo>
                  <a:lnTo>
                    <a:pt x="130263" y="106692"/>
                  </a:lnTo>
                  <a:lnTo>
                    <a:pt x="130263" y="107073"/>
                  </a:lnTo>
                  <a:lnTo>
                    <a:pt x="130263" y="107467"/>
                  </a:lnTo>
                  <a:lnTo>
                    <a:pt x="129882" y="107657"/>
                  </a:lnTo>
                  <a:lnTo>
                    <a:pt x="129489" y="107657"/>
                  </a:lnTo>
                  <a:lnTo>
                    <a:pt x="129095" y="107657"/>
                  </a:lnTo>
                  <a:lnTo>
                    <a:pt x="129095" y="108038"/>
                  </a:lnTo>
                  <a:lnTo>
                    <a:pt x="129095" y="108419"/>
                  </a:lnTo>
                  <a:lnTo>
                    <a:pt x="129095" y="108813"/>
                  </a:lnTo>
                  <a:lnTo>
                    <a:pt x="128714" y="108813"/>
                  </a:lnTo>
                  <a:lnTo>
                    <a:pt x="128714" y="109194"/>
                  </a:lnTo>
                  <a:lnTo>
                    <a:pt x="128320" y="109575"/>
                  </a:lnTo>
                  <a:lnTo>
                    <a:pt x="127546" y="109575"/>
                  </a:lnTo>
                  <a:lnTo>
                    <a:pt x="127152" y="109969"/>
                  </a:lnTo>
                  <a:lnTo>
                    <a:pt x="126961" y="109575"/>
                  </a:lnTo>
                  <a:lnTo>
                    <a:pt x="126568" y="109575"/>
                  </a:lnTo>
                  <a:lnTo>
                    <a:pt x="126568" y="109969"/>
                  </a:lnTo>
                  <a:lnTo>
                    <a:pt x="126568" y="110350"/>
                  </a:lnTo>
                  <a:lnTo>
                    <a:pt x="126961" y="110350"/>
                  </a:lnTo>
                  <a:lnTo>
                    <a:pt x="126961" y="110731"/>
                  </a:lnTo>
                  <a:lnTo>
                    <a:pt x="127152" y="110731"/>
                  </a:lnTo>
                  <a:lnTo>
                    <a:pt x="127546" y="110731"/>
                  </a:lnTo>
                  <a:lnTo>
                    <a:pt x="127927" y="110350"/>
                  </a:lnTo>
                  <a:lnTo>
                    <a:pt x="127927" y="110731"/>
                  </a:lnTo>
                  <a:lnTo>
                    <a:pt x="128320" y="111124"/>
                  </a:lnTo>
                  <a:lnTo>
                    <a:pt x="129095" y="111124"/>
                  </a:lnTo>
                  <a:lnTo>
                    <a:pt x="129095" y="111505"/>
                  </a:lnTo>
                  <a:lnTo>
                    <a:pt x="129095" y="112280"/>
                  </a:lnTo>
                  <a:lnTo>
                    <a:pt x="128714" y="112280"/>
                  </a:lnTo>
                  <a:lnTo>
                    <a:pt x="129095" y="112280"/>
                  </a:lnTo>
                  <a:lnTo>
                    <a:pt x="129095" y="112471"/>
                  </a:lnTo>
                  <a:lnTo>
                    <a:pt x="129489" y="112471"/>
                  </a:lnTo>
                  <a:lnTo>
                    <a:pt x="129489" y="112280"/>
                  </a:lnTo>
                  <a:lnTo>
                    <a:pt x="129882" y="112280"/>
                  </a:lnTo>
                  <a:lnTo>
                    <a:pt x="129882" y="112471"/>
                  </a:lnTo>
                  <a:lnTo>
                    <a:pt x="129882" y="112852"/>
                  </a:lnTo>
                  <a:lnTo>
                    <a:pt x="129882" y="113233"/>
                  </a:lnTo>
                  <a:lnTo>
                    <a:pt x="130263" y="113233"/>
                  </a:lnTo>
                  <a:lnTo>
                    <a:pt x="130657" y="113233"/>
                  </a:lnTo>
                  <a:lnTo>
                    <a:pt x="130263" y="113233"/>
                  </a:lnTo>
                  <a:lnTo>
                    <a:pt x="130263" y="113626"/>
                  </a:lnTo>
                  <a:lnTo>
                    <a:pt x="130263" y="114007"/>
                  </a:lnTo>
                  <a:lnTo>
                    <a:pt x="130657" y="114388"/>
                  </a:lnTo>
                  <a:lnTo>
                    <a:pt x="130657" y="114782"/>
                  </a:lnTo>
                  <a:lnTo>
                    <a:pt x="130657" y="115163"/>
                  </a:lnTo>
                  <a:lnTo>
                    <a:pt x="131051" y="115163"/>
                  </a:lnTo>
                  <a:lnTo>
                    <a:pt x="131051" y="115544"/>
                  </a:lnTo>
                  <a:lnTo>
                    <a:pt x="131051" y="115938"/>
                  </a:lnTo>
                  <a:lnTo>
                    <a:pt x="131051" y="116319"/>
                  </a:lnTo>
                  <a:lnTo>
                    <a:pt x="130657" y="116319"/>
                  </a:lnTo>
                  <a:lnTo>
                    <a:pt x="130657" y="116700"/>
                  </a:lnTo>
                  <a:lnTo>
                    <a:pt x="130263" y="116700"/>
                  </a:lnTo>
                  <a:lnTo>
                    <a:pt x="130263" y="116903"/>
                  </a:lnTo>
                  <a:lnTo>
                    <a:pt x="130263" y="119595"/>
                  </a:lnTo>
                  <a:lnTo>
                    <a:pt x="130657" y="119595"/>
                  </a:lnTo>
                  <a:lnTo>
                    <a:pt x="131051" y="119976"/>
                  </a:lnTo>
                  <a:lnTo>
                    <a:pt x="131432" y="119976"/>
                  </a:lnTo>
                  <a:lnTo>
                    <a:pt x="131432" y="119595"/>
                  </a:lnTo>
                  <a:lnTo>
                    <a:pt x="131432" y="119976"/>
                  </a:lnTo>
                  <a:lnTo>
                    <a:pt x="131432" y="119595"/>
                  </a:lnTo>
                  <a:lnTo>
                    <a:pt x="131825" y="119595"/>
                  </a:lnTo>
                  <a:lnTo>
                    <a:pt x="131825" y="119976"/>
                  </a:lnTo>
                  <a:lnTo>
                    <a:pt x="131825" y="120357"/>
                  </a:lnTo>
                  <a:lnTo>
                    <a:pt x="132016" y="120357"/>
                  </a:lnTo>
                  <a:lnTo>
                    <a:pt x="132016" y="120751"/>
                  </a:lnTo>
                  <a:lnTo>
                    <a:pt x="132016" y="121132"/>
                  </a:lnTo>
                  <a:lnTo>
                    <a:pt x="132410" y="121132"/>
                  </a:lnTo>
                  <a:lnTo>
                    <a:pt x="132410" y="121513"/>
                  </a:lnTo>
                  <a:lnTo>
                    <a:pt x="132803" y="121513"/>
                  </a:lnTo>
                  <a:lnTo>
                    <a:pt x="132410" y="121513"/>
                  </a:lnTo>
                  <a:lnTo>
                    <a:pt x="132410" y="121716"/>
                  </a:lnTo>
                  <a:lnTo>
                    <a:pt x="132410" y="122097"/>
                  </a:lnTo>
                  <a:lnTo>
                    <a:pt x="132410" y="122478"/>
                  </a:lnTo>
                  <a:lnTo>
                    <a:pt x="132410" y="122872"/>
                  </a:lnTo>
                  <a:lnTo>
                    <a:pt x="132803" y="122872"/>
                  </a:lnTo>
                  <a:lnTo>
                    <a:pt x="132410" y="122872"/>
                  </a:lnTo>
                  <a:lnTo>
                    <a:pt x="132410" y="123253"/>
                  </a:lnTo>
                  <a:lnTo>
                    <a:pt x="132803" y="123253"/>
                  </a:lnTo>
                  <a:lnTo>
                    <a:pt x="132410" y="123253"/>
                  </a:lnTo>
                  <a:lnTo>
                    <a:pt x="132803" y="123634"/>
                  </a:lnTo>
                  <a:lnTo>
                    <a:pt x="132410" y="123634"/>
                  </a:lnTo>
                  <a:lnTo>
                    <a:pt x="132803" y="123634"/>
                  </a:lnTo>
                  <a:lnTo>
                    <a:pt x="132803" y="124028"/>
                  </a:lnTo>
                  <a:lnTo>
                    <a:pt x="132410" y="124028"/>
                  </a:lnTo>
                  <a:lnTo>
                    <a:pt x="132410" y="124409"/>
                  </a:lnTo>
                  <a:lnTo>
                    <a:pt x="132803" y="124409"/>
                  </a:lnTo>
                  <a:lnTo>
                    <a:pt x="132410" y="124409"/>
                  </a:lnTo>
                  <a:lnTo>
                    <a:pt x="132410" y="124790"/>
                  </a:lnTo>
                  <a:lnTo>
                    <a:pt x="132803" y="124790"/>
                  </a:lnTo>
                  <a:lnTo>
                    <a:pt x="132410" y="124790"/>
                  </a:lnTo>
                  <a:lnTo>
                    <a:pt x="132803" y="124790"/>
                  </a:lnTo>
                  <a:lnTo>
                    <a:pt x="132803" y="125183"/>
                  </a:lnTo>
                  <a:lnTo>
                    <a:pt x="132410" y="125183"/>
                  </a:lnTo>
                  <a:lnTo>
                    <a:pt x="132410" y="124790"/>
                  </a:lnTo>
                  <a:lnTo>
                    <a:pt x="132410" y="125183"/>
                  </a:lnTo>
                  <a:lnTo>
                    <a:pt x="132803" y="125183"/>
                  </a:lnTo>
                  <a:lnTo>
                    <a:pt x="132410" y="125564"/>
                  </a:lnTo>
                  <a:lnTo>
                    <a:pt x="132803" y="125564"/>
                  </a:lnTo>
                  <a:lnTo>
                    <a:pt x="133184" y="125564"/>
                  </a:lnTo>
                  <a:lnTo>
                    <a:pt x="133184" y="125945"/>
                  </a:lnTo>
                  <a:lnTo>
                    <a:pt x="133578" y="125945"/>
                  </a:lnTo>
                  <a:lnTo>
                    <a:pt x="133972" y="125945"/>
                  </a:lnTo>
                  <a:lnTo>
                    <a:pt x="133578" y="125945"/>
                  </a:lnTo>
                  <a:lnTo>
                    <a:pt x="133578" y="126339"/>
                  </a:lnTo>
                  <a:lnTo>
                    <a:pt x="133972" y="126339"/>
                  </a:lnTo>
                  <a:lnTo>
                    <a:pt x="134353" y="126339"/>
                  </a:lnTo>
                  <a:lnTo>
                    <a:pt x="134353" y="126530"/>
                  </a:lnTo>
                  <a:lnTo>
                    <a:pt x="134353" y="126911"/>
                  </a:lnTo>
                  <a:lnTo>
                    <a:pt x="134746" y="126911"/>
                  </a:lnTo>
                  <a:lnTo>
                    <a:pt x="135140" y="126911"/>
                  </a:lnTo>
                  <a:lnTo>
                    <a:pt x="135521" y="126911"/>
                  </a:lnTo>
                  <a:lnTo>
                    <a:pt x="135915" y="127292"/>
                  </a:lnTo>
                  <a:lnTo>
                    <a:pt x="135521" y="127292"/>
                  </a:lnTo>
                  <a:lnTo>
                    <a:pt x="135521" y="128066"/>
                  </a:lnTo>
                  <a:lnTo>
                    <a:pt x="135140" y="128066"/>
                  </a:lnTo>
                  <a:lnTo>
                    <a:pt x="135140" y="128447"/>
                  </a:lnTo>
                  <a:lnTo>
                    <a:pt x="135140" y="128841"/>
                  </a:lnTo>
                  <a:lnTo>
                    <a:pt x="134746" y="128841"/>
                  </a:lnTo>
                  <a:lnTo>
                    <a:pt x="134353" y="128841"/>
                  </a:lnTo>
                  <a:lnTo>
                    <a:pt x="134353" y="128447"/>
                  </a:lnTo>
                  <a:lnTo>
                    <a:pt x="133972" y="128447"/>
                  </a:lnTo>
                  <a:lnTo>
                    <a:pt x="133972" y="128841"/>
                  </a:lnTo>
                  <a:lnTo>
                    <a:pt x="133578" y="128841"/>
                  </a:lnTo>
                  <a:lnTo>
                    <a:pt x="133578" y="129222"/>
                  </a:lnTo>
                  <a:lnTo>
                    <a:pt x="133578" y="129603"/>
                  </a:lnTo>
                  <a:lnTo>
                    <a:pt x="133184" y="129603"/>
                  </a:lnTo>
                  <a:lnTo>
                    <a:pt x="133184" y="129997"/>
                  </a:lnTo>
                  <a:lnTo>
                    <a:pt x="133184" y="130759"/>
                  </a:lnTo>
                  <a:lnTo>
                    <a:pt x="133578" y="130759"/>
                  </a:lnTo>
                  <a:lnTo>
                    <a:pt x="133578" y="131152"/>
                  </a:lnTo>
                  <a:lnTo>
                    <a:pt x="133184" y="130759"/>
                  </a:lnTo>
                  <a:lnTo>
                    <a:pt x="132803" y="131343"/>
                  </a:lnTo>
                  <a:lnTo>
                    <a:pt x="132803" y="131724"/>
                  </a:lnTo>
                  <a:lnTo>
                    <a:pt x="132410" y="131724"/>
                  </a:lnTo>
                  <a:lnTo>
                    <a:pt x="132410" y="132118"/>
                  </a:lnTo>
                  <a:lnTo>
                    <a:pt x="132016" y="132118"/>
                  </a:lnTo>
                  <a:lnTo>
                    <a:pt x="132016" y="132499"/>
                  </a:lnTo>
                  <a:lnTo>
                    <a:pt x="131825" y="132880"/>
                  </a:lnTo>
                  <a:lnTo>
                    <a:pt x="131432" y="132880"/>
                  </a:lnTo>
                  <a:lnTo>
                    <a:pt x="131432" y="133261"/>
                  </a:lnTo>
                  <a:lnTo>
                    <a:pt x="131051" y="133654"/>
                  </a:lnTo>
                  <a:lnTo>
                    <a:pt x="131432" y="133654"/>
                  </a:lnTo>
                  <a:lnTo>
                    <a:pt x="131825" y="134035"/>
                  </a:lnTo>
                  <a:lnTo>
                    <a:pt x="131825" y="134416"/>
                  </a:lnTo>
                  <a:lnTo>
                    <a:pt x="132016" y="134416"/>
                  </a:lnTo>
                  <a:lnTo>
                    <a:pt x="132016" y="134810"/>
                  </a:lnTo>
                  <a:lnTo>
                    <a:pt x="132016" y="135191"/>
                  </a:lnTo>
                  <a:lnTo>
                    <a:pt x="132410" y="135191"/>
                  </a:lnTo>
                  <a:lnTo>
                    <a:pt x="132803" y="135191"/>
                  </a:lnTo>
                  <a:lnTo>
                    <a:pt x="132410" y="135191"/>
                  </a:lnTo>
                  <a:lnTo>
                    <a:pt x="132016" y="135191"/>
                  </a:lnTo>
                  <a:lnTo>
                    <a:pt x="131825" y="135191"/>
                  </a:lnTo>
                  <a:lnTo>
                    <a:pt x="131825" y="134810"/>
                  </a:lnTo>
                  <a:lnTo>
                    <a:pt x="131432" y="134810"/>
                  </a:lnTo>
                  <a:lnTo>
                    <a:pt x="131432" y="135191"/>
                  </a:lnTo>
                  <a:lnTo>
                    <a:pt x="131432" y="135572"/>
                  </a:lnTo>
                  <a:lnTo>
                    <a:pt x="131825" y="135966"/>
                  </a:lnTo>
                  <a:lnTo>
                    <a:pt x="131432" y="135966"/>
                  </a:lnTo>
                  <a:lnTo>
                    <a:pt x="131051" y="135966"/>
                  </a:lnTo>
                  <a:lnTo>
                    <a:pt x="131051" y="136156"/>
                  </a:lnTo>
                  <a:lnTo>
                    <a:pt x="131051" y="136537"/>
                  </a:lnTo>
                  <a:lnTo>
                    <a:pt x="130657" y="136537"/>
                  </a:lnTo>
                  <a:lnTo>
                    <a:pt x="130657" y="136931"/>
                  </a:lnTo>
                  <a:lnTo>
                    <a:pt x="131051" y="137312"/>
                  </a:lnTo>
                  <a:lnTo>
                    <a:pt x="131051" y="137693"/>
                  </a:lnTo>
                  <a:lnTo>
                    <a:pt x="131432" y="137693"/>
                  </a:lnTo>
                  <a:lnTo>
                    <a:pt x="131051" y="137693"/>
                  </a:lnTo>
                  <a:lnTo>
                    <a:pt x="131051" y="138087"/>
                  </a:lnTo>
                  <a:lnTo>
                    <a:pt x="130657" y="138087"/>
                  </a:lnTo>
                  <a:lnTo>
                    <a:pt x="130657" y="137693"/>
                  </a:lnTo>
                  <a:lnTo>
                    <a:pt x="130263" y="137693"/>
                  </a:lnTo>
                  <a:lnTo>
                    <a:pt x="130263" y="138087"/>
                  </a:lnTo>
                  <a:lnTo>
                    <a:pt x="130657" y="138087"/>
                  </a:lnTo>
                  <a:lnTo>
                    <a:pt x="130657" y="138468"/>
                  </a:lnTo>
                  <a:lnTo>
                    <a:pt x="130657" y="138849"/>
                  </a:lnTo>
                  <a:lnTo>
                    <a:pt x="130657" y="139242"/>
                  </a:lnTo>
                  <a:lnTo>
                    <a:pt x="131051" y="139623"/>
                  </a:lnTo>
                  <a:lnTo>
                    <a:pt x="131051" y="140004"/>
                  </a:lnTo>
                  <a:lnTo>
                    <a:pt x="130657" y="140004"/>
                  </a:lnTo>
                  <a:lnTo>
                    <a:pt x="131051" y="140004"/>
                  </a:lnTo>
                  <a:lnTo>
                    <a:pt x="131051" y="140398"/>
                  </a:lnTo>
                  <a:lnTo>
                    <a:pt x="131432" y="140004"/>
                  </a:lnTo>
                  <a:lnTo>
                    <a:pt x="131825" y="140004"/>
                  </a:lnTo>
                  <a:lnTo>
                    <a:pt x="131825" y="139623"/>
                  </a:lnTo>
                  <a:lnTo>
                    <a:pt x="132016" y="139623"/>
                  </a:lnTo>
                  <a:lnTo>
                    <a:pt x="132410" y="139623"/>
                  </a:lnTo>
                  <a:lnTo>
                    <a:pt x="132410" y="140004"/>
                  </a:lnTo>
                  <a:lnTo>
                    <a:pt x="132803" y="140004"/>
                  </a:lnTo>
                  <a:lnTo>
                    <a:pt x="132803" y="140398"/>
                  </a:lnTo>
                  <a:lnTo>
                    <a:pt x="132410" y="140779"/>
                  </a:lnTo>
                  <a:lnTo>
                    <a:pt x="133184" y="140779"/>
                  </a:lnTo>
                  <a:lnTo>
                    <a:pt x="133578" y="140398"/>
                  </a:lnTo>
                  <a:lnTo>
                    <a:pt x="133972" y="140398"/>
                  </a:lnTo>
                  <a:lnTo>
                    <a:pt x="134353" y="140004"/>
                  </a:lnTo>
                  <a:lnTo>
                    <a:pt x="134746" y="140004"/>
                  </a:lnTo>
                  <a:lnTo>
                    <a:pt x="135521" y="140004"/>
                  </a:lnTo>
                  <a:lnTo>
                    <a:pt x="135140" y="139242"/>
                  </a:lnTo>
                  <a:lnTo>
                    <a:pt x="135140" y="138849"/>
                  </a:lnTo>
                  <a:lnTo>
                    <a:pt x="135521" y="139242"/>
                  </a:lnTo>
                  <a:lnTo>
                    <a:pt x="135915" y="139623"/>
                  </a:lnTo>
                  <a:lnTo>
                    <a:pt x="135915" y="140004"/>
                  </a:lnTo>
                  <a:lnTo>
                    <a:pt x="136309" y="140398"/>
                  </a:lnTo>
                  <a:lnTo>
                    <a:pt x="136499" y="140398"/>
                  </a:lnTo>
                  <a:lnTo>
                    <a:pt x="136893" y="140398"/>
                  </a:lnTo>
                  <a:lnTo>
                    <a:pt x="137286" y="140779"/>
                  </a:lnTo>
                  <a:lnTo>
                    <a:pt x="137667" y="140779"/>
                  </a:lnTo>
                  <a:lnTo>
                    <a:pt x="138061" y="140969"/>
                  </a:lnTo>
                  <a:lnTo>
                    <a:pt x="138836" y="140969"/>
                  </a:lnTo>
                  <a:lnTo>
                    <a:pt x="138836" y="141350"/>
                  </a:lnTo>
                  <a:lnTo>
                    <a:pt x="139230" y="141744"/>
                  </a:lnTo>
                  <a:lnTo>
                    <a:pt x="139230" y="142125"/>
                  </a:lnTo>
                  <a:lnTo>
                    <a:pt x="139611" y="141744"/>
                  </a:lnTo>
                  <a:lnTo>
                    <a:pt x="140004" y="141744"/>
                  </a:lnTo>
                  <a:lnTo>
                    <a:pt x="140398" y="141744"/>
                  </a:lnTo>
                  <a:lnTo>
                    <a:pt x="140398" y="141350"/>
                  </a:lnTo>
                  <a:lnTo>
                    <a:pt x="140779" y="141350"/>
                  </a:lnTo>
                  <a:lnTo>
                    <a:pt x="141173" y="141350"/>
                  </a:lnTo>
                  <a:lnTo>
                    <a:pt x="141363" y="141350"/>
                  </a:lnTo>
                  <a:lnTo>
                    <a:pt x="141363" y="141744"/>
                  </a:lnTo>
                  <a:lnTo>
                    <a:pt x="141757" y="141744"/>
                  </a:lnTo>
                  <a:lnTo>
                    <a:pt x="142151" y="142125"/>
                  </a:lnTo>
                  <a:lnTo>
                    <a:pt x="142532" y="142506"/>
                  </a:lnTo>
                  <a:lnTo>
                    <a:pt x="142532" y="142125"/>
                  </a:lnTo>
                  <a:lnTo>
                    <a:pt x="142925" y="142506"/>
                  </a:lnTo>
                  <a:lnTo>
                    <a:pt x="143319" y="142506"/>
                  </a:lnTo>
                  <a:lnTo>
                    <a:pt x="142925" y="142125"/>
                  </a:lnTo>
                  <a:lnTo>
                    <a:pt x="143319" y="142125"/>
                  </a:lnTo>
                  <a:lnTo>
                    <a:pt x="143319" y="141744"/>
                  </a:lnTo>
                  <a:lnTo>
                    <a:pt x="143700" y="141350"/>
                  </a:lnTo>
                  <a:lnTo>
                    <a:pt x="144094" y="141350"/>
                  </a:lnTo>
                  <a:lnTo>
                    <a:pt x="144487" y="141350"/>
                  </a:lnTo>
                  <a:lnTo>
                    <a:pt x="144487" y="141744"/>
                  </a:lnTo>
                  <a:lnTo>
                    <a:pt x="144487" y="142125"/>
                  </a:lnTo>
                  <a:lnTo>
                    <a:pt x="144881" y="142125"/>
                  </a:lnTo>
                  <a:lnTo>
                    <a:pt x="144881" y="142506"/>
                  </a:lnTo>
                  <a:lnTo>
                    <a:pt x="144881" y="142900"/>
                  </a:lnTo>
                  <a:lnTo>
                    <a:pt x="145262" y="142900"/>
                  </a:lnTo>
                  <a:lnTo>
                    <a:pt x="145262" y="143281"/>
                  </a:lnTo>
                  <a:lnTo>
                    <a:pt x="145262" y="143662"/>
                  </a:lnTo>
                  <a:lnTo>
                    <a:pt x="145262" y="144056"/>
                  </a:lnTo>
                  <a:lnTo>
                    <a:pt x="145262" y="144437"/>
                  </a:lnTo>
                  <a:lnTo>
                    <a:pt x="144881" y="144437"/>
                  </a:lnTo>
                  <a:lnTo>
                    <a:pt x="144487" y="144437"/>
                  </a:lnTo>
                  <a:lnTo>
                    <a:pt x="144094" y="144437"/>
                  </a:lnTo>
                  <a:lnTo>
                    <a:pt x="143700" y="144437"/>
                  </a:lnTo>
                  <a:lnTo>
                    <a:pt x="143700" y="144818"/>
                  </a:lnTo>
                  <a:lnTo>
                    <a:pt x="143319" y="144437"/>
                  </a:lnTo>
                  <a:lnTo>
                    <a:pt x="142925" y="144818"/>
                  </a:lnTo>
                  <a:lnTo>
                    <a:pt x="142532" y="144818"/>
                  </a:lnTo>
                  <a:lnTo>
                    <a:pt x="142532" y="144437"/>
                  </a:lnTo>
                  <a:lnTo>
                    <a:pt x="142532" y="144818"/>
                  </a:lnTo>
                  <a:lnTo>
                    <a:pt x="142151" y="144818"/>
                  </a:lnTo>
                  <a:lnTo>
                    <a:pt x="141757" y="144818"/>
                  </a:lnTo>
                  <a:lnTo>
                    <a:pt x="141757" y="145211"/>
                  </a:lnTo>
                  <a:lnTo>
                    <a:pt x="141363" y="145211"/>
                  </a:lnTo>
                  <a:lnTo>
                    <a:pt x="141363" y="145592"/>
                  </a:lnTo>
                  <a:lnTo>
                    <a:pt x="141363" y="145783"/>
                  </a:lnTo>
                  <a:lnTo>
                    <a:pt x="141363" y="146176"/>
                  </a:lnTo>
                  <a:lnTo>
                    <a:pt x="141173" y="146176"/>
                  </a:lnTo>
                  <a:lnTo>
                    <a:pt x="140779" y="145783"/>
                  </a:lnTo>
                  <a:lnTo>
                    <a:pt x="141173" y="145783"/>
                  </a:lnTo>
                  <a:lnTo>
                    <a:pt x="140779" y="145783"/>
                  </a:lnTo>
                  <a:lnTo>
                    <a:pt x="140779" y="146176"/>
                  </a:lnTo>
                  <a:lnTo>
                    <a:pt x="140398" y="146176"/>
                  </a:lnTo>
                  <a:lnTo>
                    <a:pt x="140004" y="146176"/>
                  </a:lnTo>
                  <a:lnTo>
                    <a:pt x="140398" y="146176"/>
                  </a:lnTo>
                  <a:lnTo>
                    <a:pt x="140398" y="145783"/>
                  </a:lnTo>
                  <a:lnTo>
                    <a:pt x="140004" y="145783"/>
                  </a:lnTo>
                  <a:lnTo>
                    <a:pt x="140004" y="145592"/>
                  </a:lnTo>
                  <a:lnTo>
                    <a:pt x="139611" y="145592"/>
                  </a:lnTo>
                  <a:lnTo>
                    <a:pt x="139230" y="145592"/>
                  </a:lnTo>
                  <a:lnTo>
                    <a:pt x="139230" y="145783"/>
                  </a:lnTo>
                  <a:lnTo>
                    <a:pt x="138836" y="145783"/>
                  </a:lnTo>
                  <a:lnTo>
                    <a:pt x="139230" y="145783"/>
                  </a:lnTo>
                  <a:lnTo>
                    <a:pt x="138836" y="145783"/>
                  </a:lnTo>
                  <a:lnTo>
                    <a:pt x="138836" y="146176"/>
                  </a:lnTo>
                  <a:lnTo>
                    <a:pt x="138442" y="146176"/>
                  </a:lnTo>
                  <a:lnTo>
                    <a:pt x="138442" y="145783"/>
                  </a:lnTo>
                  <a:lnTo>
                    <a:pt x="138061" y="146176"/>
                  </a:lnTo>
                  <a:lnTo>
                    <a:pt x="138061" y="145783"/>
                  </a:lnTo>
                  <a:lnTo>
                    <a:pt x="137667" y="145783"/>
                  </a:lnTo>
                  <a:lnTo>
                    <a:pt x="137667" y="145592"/>
                  </a:lnTo>
                  <a:lnTo>
                    <a:pt x="137667" y="145783"/>
                  </a:lnTo>
                  <a:lnTo>
                    <a:pt x="137286" y="145592"/>
                  </a:lnTo>
                  <a:lnTo>
                    <a:pt x="137286" y="145783"/>
                  </a:lnTo>
                  <a:lnTo>
                    <a:pt x="136893" y="145783"/>
                  </a:lnTo>
                  <a:lnTo>
                    <a:pt x="136893" y="145592"/>
                  </a:lnTo>
                  <a:lnTo>
                    <a:pt x="136893" y="145211"/>
                  </a:lnTo>
                  <a:lnTo>
                    <a:pt x="136893" y="145592"/>
                  </a:lnTo>
                  <a:lnTo>
                    <a:pt x="136499" y="145592"/>
                  </a:lnTo>
                  <a:lnTo>
                    <a:pt x="136499" y="145211"/>
                  </a:lnTo>
                  <a:lnTo>
                    <a:pt x="136309" y="145211"/>
                  </a:lnTo>
                  <a:lnTo>
                    <a:pt x="136309" y="145592"/>
                  </a:lnTo>
                  <a:lnTo>
                    <a:pt x="136499" y="146176"/>
                  </a:lnTo>
                  <a:lnTo>
                    <a:pt x="136893" y="146176"/>
                  </a:lnTo>
                  <a:lnTo>
                    <a:pt x="136893" y="146557"/>
                  </a:lnTo>
                  <a:lnTo>
                    <a:pt x="137286" y="146938"/>
                  </a:lnTo>
                  <a:lnTo>
                    <a:pt x="136893" y="147332"/>
                  </a:lnTo>
                  <a:lnTo>
                    <a:pt x="136893" y="147713"/>
                  </a:lnTo>
                  <a:lnTo>
                    <a:pt x="136499" y="147713"/>
                  </a:lnTo>
                  <a:lnTo>
                    <a:pt x="136499" y="148094"/>
                  </a:lnTo>
                  <a:lnTo>
                    <a:pt x="136499" y="148475"/>
                  </a:lnTo>
                  <a:lnTo>
                    <a:pt x="136499" y="148869"/>
                  </a:lnTo>
                  <a:lnTo>
                    <a:pt x="136499" y="149250"/>
                  </a:lnTo>
                  <a:lnTo>
                    <a:pt x="136499" y="149631"/>
                  </a:lnTo>
                  <a:lnTo>
                    <a:pt x="136893" y="149631"/>
                  </a:lnTo>
                  <a:lnTo>
                    <a:pt x="136893" y="150025"/>
                  </a:lnTo>
                  <a:lnTo>
                    <a:pt x="136893" y="150406"/>
                  </a:lnTo>
                  <a:lnTo>
                    <a:pt x="136499" y="150406"/>
                  </a:lnTo>
                  <a:lnTo>
                    <a:pt x="136499" y="150596"/>
                  </a:lnTo>
                  <a:lnTo>
                    <a:pt x="136499" y="150990"/>
                  </a:lnTo>
                  <a:lnTo>
                    <a:pt x="136309" y="150990"/>
                  </a:lnTo>
                  <a:lnTo>
                    <a:pt x="135915" y="151371"/>
                  </a:lnTo>
                  <a:lnTo>
                    <a:pt x="136309" y="151371"/>
                  </a:lnTo>
                  <a:lnTo>
                    <a:pt x="136499" y="151752"/>
                  </a:lnTo>
                  <a:lnTo>
                    <a:pt x="136499" y="152145"/>
                  </a:lnTo>
                  <a:lnTo>
                    <a:pt x="136893" y="152526"/>
                  </a:lnTo>
                  <a:lnTo>
                    <a:pt x="137286" y="152526"/>
                  </a:lnTo>
                  <a:lnTo>
                    <a:pt x="137286" y="152907"/>
                  </a:lnTo>
                  <a:lnTo>
                    <a:pt x="137667" y="152907"/>
                  </a:lnTo>
                  <a:lnTo>
                    <a:pt x="137286" y="153301"/>
                  </a:lnTo>
                  <a:lnTo>
                    <a:pt x="137667" y="153301"/>
                  </a:lnTo>
                  <a:lnTo>
                    <a:pt x="137286" y="153301"/>
                  </a:lnTo>
                  <a:lnTo>
                    <a:pt x="137286" y="153682"/>
                  </a:lnTo>
                  <a:lnTo>
                    <a:pt x="137286" y="154063"/>
                  </a:lnTo>
                  <a:lnTo>
                    <a:pt x="136893" y="154063"/>
                  </a:lnTo>
                  <a:lnTo>
                    <a:pt x="136499" y="154063"/>
                  </a:lnTo>
                  <a:lnTo>
                    <a:pt x="136499" y="153682"/>
                  </a:lnTo>
                  <a:lnTo>
                    <a:pt x="136309" y="153682"/>
                  </a:lnTo>
                  <a:lnTo>
                    <a:pt x="135915" y="153682"/>
                  </a:lnTo>
                  <a:lnTo>
                    <a:pt x="135915" y="154063"/>
                  </a:lnTo>
                  <a:lnTo>
                    <a:pt x="135915" y="154457"/>
                  </a:lnTo>
                  <a:lnTo>
                    <a:pt x="135915" y="154838"/>
                  </a:lnTo>
                  <a:lnTo>
                    <a:pt x="135915" y="155219"/>
                  </a:lnTo>
                  <a:lnTo>
                    <a:pt x="136309" y="155219"/>
                  </a:lnTo>
                  <a:lnTo>
                    <a:pt x="136309" y="155409"/>
                  </a:lnTo>
                  <a:lnTo>
                    <a:pt x="136309" y="155803"/>
                  </a:lnTo>
                  <a:lnTo>
                    <a:pt x="136309" y="156184"/>
                  </a:lnTo>
                  <a:lnTo>
                    <a:pt x="136309" y="156565"/>
                  </a:lnTo>
                  <a:lnTo>
                    <a:pt x="135915" y="156565"/>
                  </a:lnTo>
                  <a:lnTo>
                    <a:pt x="135915" y="156959"/>
                  </a:lnTo>
                  <a:lnTo>
                    <a:pt x="135521" y="156959"/>
                  </a:lnTo>
                  <a:lnTo>
                    <a:pt x="135140" y="156959"/>
                  </a:lnTo>
                  <a:lnTo>
                    <a:pt x="134746" y="157340"/>
                  </a:lnTo>
                  <a:lnTo>
                    <a:pt x="134746" y="157721"/>
                  </a:lnTo>
                  <a:lnTo>
                    <a:pt x="135140" y="158114"/>
                  </a:lnTo>
                  <a:lnTo>
                    <a:pt x="135140" y="158495"/>
                  </a:lnTo>
                  <a:lnTo>
                    <a:pt x="135140" y="158876"/>
                  </a:lnTo>
                  <a:lnTo>
                    <a:pt x="135521" y="158876"/>
                  </a:lnTo>
                  <a:lnTo>
                    <a:pt x="135521" y="159270"/>
                  </a:lnTo>
                  <a:lnTo>
                    <a:pt x="135915" y="159270"/>
                  </a:lnTo>
                  <a:lnTo>
                    <a:pt x="136309" y="159651"/>
                  </a:lnTo>
                  <a:lnTo>
                    <a:pt x="136499" y="159651"/>
                  </a:lnTo>
                  <a:lnTo>
                    <a:pt x="136893" y="160032"/>
                  </a:lnTo>
                  <a:lnTo>
                    <a:pt x="136893" y="160235"/>
                  </a:lnTo>
                  <a:lnTo>
                    <a:pt x="136893" y="160616"/>
                  </a:lnTo>
                  <a:lnTo>
                    <a:pt x="137286" y="160997"/>
                  </a:lnTo>
                  <a:lnTo>
                    <a:pt x="137286" y="161391"/>
                  </a:lnTo>
                  <a:lnTo>
                    <a:pt x="136893" y="161772"/>
                  </a:lnTo>
                  <a:lnTo>
                    <a:pt x="137286" y="161772"/>
                  </a:lnTo>
                  <a:lnTo>
                    <a:pt x="137667" y="161772"/>
                  </a:lnTo>
                  <a:lnTo>
                    <a:pt x="138061" y="162153"/>
                  </a:lnTo>
                  <a:lnTo>
                    <a:pt x="138442" y="162153"/>
                  </a:lnTo>
                  <a:lnTo>
                    <a:pt x="138836" y="162153"/>
                  </a:lnTo>
                  <a:lnTo>
                    <a:pt x="139230" y="162534"/>
                  </a:lnTo>
                  <a:lnTo>
                    <a:pt x="139230" y="162928"/>
                  </a:lnTo>
                  <a:lnTo>
                    <a:pt x="138836" y="162928"/>
                  </a:lnTo>
                  <a:lnTo>
                    <a:pt x="138442" y="163309"/>
                  </a:lnTo>
                  <a:lnTo>
                    <a:pt x="138836" y="163309"/>
                  </a:lnTo>
                  <a:lnTo>
                    <a:pt x="138836" y="163690"/>
                  </a:lnTo>
                  <a:lnTo>
                    <a:pt x="138836" y="164083"/>
                  </a:lnTo>
                  <a:lnTo>
                    <a:pt x="139230" y="164083"/>
                  </a:lnTo>
                  <a:lnTo>
                    <a:pt x="139230" y="164464"/>
                  </a:lnTo>
                  <a:lnTo>
                    <a:pt x="138442" y="164464"/>
                  </a:lnTo>
                  <a:lnTo>
                    <a:pt x="138442" y="164655"/>
                  </a:lnTo>
                  <a:lnTo>
                    <a:pt x="138061" y="165049"/>
                  </a:lnTo>
                  <a:lnTo>
                    <a:pt x="138061" y="165430"/>
                  </a:lnTo>
                  <a:lnTo>
                    <a:pt x="137667" y="165430"/>
                  </a:lnTo>
                  <a:lnTo>
                    <a:pt x="137286" y="165430"/>
                  </a:lnTo>
                  <a:lnTo>
                    <a:pt x="137286" y="165811"/>
                  </a:lnTo>
                  <a:lnTo>
                    <a:pt x="137667" y="165811"/>
                  </a:lnTo>
                  <a:lnTo>
                    <a:pt x="137667" y="166204"/>
                  </a:lnTo>
                  <a:lnTo>
                    <a:pt x="137286" y="166585"/>
                  </a:lnTo>
                  <a:lnTo>
                    <a:pt x="137286" y="166966"/>
                  </a:lnTo>
                  <a:lnTo>
                    <a:pt x="136893" y="166966"/>
                  </a:lnTo>
                  <a:lnTo>
                    <a:pt x="137286" y="166966"/>
                  </a:lnTo>
                  <a:lnTo>
                    <a:pt x="137286" y="167360"/>
                  </a:lnTo>
                  <a:lnTo>
                    <a:pt x="137667" y="167360"/>
                  </a:lnTo>
                  <a:lnTo>
                    <a:pt x="137667" y="169862"/>
                  </a:lnTo>
                  <a:lnTo>
                    <a:pt x="137286" y="169862"/>
                  </a:lnTo>
                  <a:lnTo>
                    <a:pt x="137286" y="170243"/>
                  </a:lnTo>
                  <a:lnTo>
                    <a:pt x="137286" y="169862"/>
                  </a:lnTo>
                  <a:lnTo>
                    <a:pt x="137286" y="170243"/>
                  </a:lnTo>
                  <a:lnTo>
                    <a:pt x="136893" y="170243"/>
                  </a:lnTo>
                  <a:lnTo>
                    <a:pt x="136893" y="170624"/>
                  </a:lnTo>
                  <a:lnTo>
                    <a:pt x="136893" y="171018"/>
                  </a:lnTo>
                  <a:lnTo>
                    <a:pt x="136499" y="171018"/>
                  </a:lnTo>
                  <a:lnTo>
                    <a:pt x="136309" y="171018"/>
                  </a:lnTo>
                  <a:lnTo>
                    <a:pt x="136309" y="171399"/>
                  </a:lnTo>
                  <a:lnTo>
                    <a:pt x="135915" y="171780"/>
                  </a:lnTo>
                  <a:lnTo>
                    <a:pt x="135915" y="172173"/>
                  </a:lnTo>
                  <a:lnTo>
                    <a:pt x="135521" y="172173"/>
                  </a:lnTo>
                  <a:lnTo>
                    <a:pt x="135521" y="172554"/>
                  </a:lnTo>
                  <a:lnTo>
                    <a:pt x="135521" y="172935"/>
                  </a:lnTo>
                  <a:lnTo>
                    <a:pt x="135140" y="172935"/>
                  </a:lnTo>
                  <a:lnTo>
                    <a:pt x="135521" y="173329"/>
                  </a:lnTo>
                  <a:lnTo>
                    <a:pt x="135521" y="173710"/>
                  </a:lnTo>
                  <a:lnTo>
                    <a:pt x="135915" y="174091"/>
                  </a:lnTo>
                  <a:lnTo>
                    <a:pt x="135915" y="174294"/>
                  </a:lnTo>
                  <a:lnTo>
                    <a:pt x="135915" y="174675"/>
                  </a:lnTo>
                  <a:lnTo>
                    <a:pt x="135521" y="174675"/>
                  </a:lnTo>
                  <a:lnTo>
                    <a:pt x="135140" y="175056"/>
                  </a:lnTo>
                  <a:lnTo>
                    <a:pt x="135140" y="175450"/>
                  </a:lnTo>
                  <a:lnTo>
                    <a:pt x="134746" y="175056"/>
                  </a:lnTo>
                  <a:lnTo>
                    <a:pt x="134353" y="175056"/>
                  </a:lnTo>
                  <a:lnTo>
                    <a:pt x="133972" y="175450"/>
                  </a:lnTo>
                  <a:lnTo>
                    <a:pt x="133972" y="175831"/>
                  </a:lnTo>
                  <a:lnTo>
                    <a:pt x="133972" y="176212"/>
                  </a:lnTo>
                  <a:lnTo>
                    <a:pt x="133578" y="176212"/>
                  </a:lnTo>
                  <a:lnTo>
                    <a:pt x="133184" y="176593"/>
                  </a:lnTo>
                  <a:lnTo>
                    <a:pt x="132803" y="176593"/>
                  </a:lnTo>
                  <a:lnTo>
                    <a:pt x="132803" y="176987"/>
                  </a:lnTo>
                  <a:lnTo>
                    <a:pt x="132410" y="176987"/>
                  </a:lnTo>
                  <a:lnTo>
                    <a:pt x="132410" y="177368"/>
                  </a:lnTo>
                  <a:lnTo>
                    <a:pt x="132410" y="177749"/>
                  </a:lnTo>
                  <a:lnTo>
                    <a:pt x="132016" y="178142"/>
                  </a:lnTo>
                  <a:lnTo>
                    <a:pt x="132410" y="178142"/>
                  </a:lnTo>
                  <a:lnTo>
                    <a:pt x="132410" y="178523"/>
                  </a:lnTo>
                  <a:lnTo>
                    <a:pt x="132016" y="178523"/>
                  </a:lnTo>
                  <a:lnTo>
                    <a:pt x="131825" y="178523"/>
                  </a:lnTo>
                  <a:lnTo>
                    <a:pt x="131432" y="178904"/>
                  </a:lnTo>
                  <a:lnTo>
                    <a:pt x="131051" y="178904"/>
                  </a:lnTo>
                  <a:lnTo>
                    <a:pt x="130657" y="178904"/>
                  </a:lnTo>
                  <a:lnTo>
                    <a:pt x="130263" y="179108"/>
                  </a:lnTo>
                  <a:lnTo>
                    <a:pt x="130263" y="179489"/>
                  </a:lnTo>
                  <a:lnTo>
                    <a:pt x="129882" y="179489"/>
                  </a:lnTo>
                  <a:lnTo>
                    <a:pt x="129489" y="179489"/>
                  </a:lnTo>
                  <a:lnTo>
                    <a:pt x="129882" y="179870"/>
                  </a:lnTo>
                  <a:lnTo>
                    <a:pt x="130263" y="179870"/>
                  </a:lnTo>
                  <a:lnTo>
                    <a:pt x="130657" y="179870"/>
                  </a:lnTo>
                  <a:lnTo>
                    <a:pt x="130657" y="180263"/>
                  </a:lnTo>
                  <a:lnTo>
                    <a:pt x="131051" y="180644"/>
                  </a:lnTo>
                  <a:lnTo>
                    <a:pt x="131051" y="181025"/>
                  </a:lnTo>
                  <a:lnTo>
                    <a:pt x="131432" y="181025"/>
                  </a:lnTo>
                  <a:lnTo>
                    <a:pt x="131432" y="181419"/>
                  </a:lnTo>
                  <a:lnTo>
                    <a:pt x="131432" y="181800"/>
                  </a:lnTo>
                  <a:lnTo>
                    <a:pt x="131051" y="181419"/>
                  </a:lnTo>
                  <a:lnTo>
                    <a:pt x="131051" y="181800"/>
                  </a:lnTo>
                  <a:lnTo>
                    <a:pt x="130657" y="181419"/>
                  </a:lnTo>
                  <a:lnTo>
                    <a:pt x="130657" y="181800"/>
                  </a:lnTo>
                  <a:lnTo>
                    <a:pt x="130657" y="181419"/>
                  </a:lnTo>
                  <a:lnTo>
                    <a:pt x="130263" y="181800"/>
                  </a:lnTo>
                  <a:lnTo>
                    <a:pt x="130263" y="182181"/>
                  </a:lnTo>
                  <a:lnTo>
                    <a:pt x="129882" y="182181"/>
                  </a:lnTo>
                  <a:lnTo>
                    <a:pt x="129882" y="182575"/>
                  </a:lnTo>
                  <a:lnTo>
                    <a:pt x="129489" y="182575"/>
                  </a:lnTo>
                  <a:lnTo>
                    <a:pt x="129489" y="182956"/>
                  </a:lnTo>
                  <a:lnTo>
                    <a:pt x="129095" y="183337"/>
                  </a:lnTo>
                  <a:lnTo>
                    <a:pt x="129095" y="185077"/>
                  </a:lnTo>
                  <a:lnTo>
                    <a:pt x="129489" y="185077"/>
                  </a:lnTo>
                  <a:lnTo>
                    <a:pt x="129489" y="185458"/>
                  </a:lnTo>
                  <a:lnTo>
                    <a:pt x="129489" y="185839"/>
                  </a:lnTo>
                  <a:lnTo>
                    <a:pt x="129095" y="185839"/>
                  </a:lnTo>
                  <a:lnTo>
                    <a:pt x="128714" y="185839"/>
                  </a:lnTo>
                  <a:lnTo>
                    <a:pt x="128320" y="186232"/>
                  </a:lnTo>
                  <a:lnTo>
                    <a:pt x="128320" y="186613"/>
                  </a:lnTo>
                  <a:lnTo>
                    <a:pt x="128714" y="186613"/>
                  </a:lnTo>
                  <a:lnTo>
                    <a:pt x="128714" y="186994"/>
                  </a:lnTo>
                  <a:lnTo>
                    <a:pt x="129095" y="186994"/>
                  </a:lnTo>
                  <a:lnTo>
                    <a:pt x="129095" y="187388"/>
                  </a:lnTo>
                  <a:lnTo>
                    <a:pt x="129489" y="187388"/>
                  </a:lnTo>
                  <a:lnTo>
                    <a:pt x="129489" y="187769"/>
                  </a:lnTo>
                  <a:lnTo>
                    <a:pt x="129489" y="188150"/>
                  </a:lnTo>
                  <a:lnTo>
                    <a:pt x="129095" y="188150"/>
                  </a:lnTo>
                  <a:lnTo>
                    <a:pt x="129095" y="188544"/>
                  </a:lnTo>
                  <a:lnTo>
                    <a:pt x="129095" y="188734"/>
                  </a:lnTo>
                  <a:lnTo>
                    <a:pt x="129095" y="189115"/>
                  </a:lnTo>
                  <a:lnTo>
                    <a:pt x="129095" y="189509"/>
                  </a:lnTo>
                  <a:lnTo>
                    <a:pt x="129489" y="189509"/>
                  </a:lnTo>
                  <a:lnTo>
                    <a:pt x="129489" y="189890"/>
                  </a:lnTo>
                  <a:lnTo>
                    <a:pt x="129882" y="189890"/>
                  </a:lnTo>
                  <a:lnTo>
                    <a:pt x="129882" y="190271"/>
                  </a:lnTo>
                  <a:lnTo>
                    <a:pt x="129882" y="190652"/>
                  </a:lnTo>
                  <a:lnTo>
                    <a:pt x="129882" y="191046"/>
                  </a:lnTo>
                  <a:lnTo>
                    <a:pt x="130263" y="191046"/>
                  </a:lnTo>
                  <a:lnTo>
                    <a:pt x="130263" y="191427"/>
                  </a:lnTo>
                  <a:lnTo>
                    <a:pt x="129882" y="191427"/>
                  </a:lnTo>
                  <a:lnTo>
                    <a:pt x="130263" y="191427"/>
                  </a:lnTo>
                  <a:lnTo>
                    <a:pt x="129882" y="191427"/>
                  </a:lnTo>
                  <a:lnTo>
                    <a:pt x="130263" y="191427"/>
                  </a:lnTo>
                  <a:lnTo>
                    <a:pt x="130263" y="191808"/>
                  </a:lnTo>
                  <a:lnTo>
                    <a:pt x="130657" y="191808"/>
                  </a:lnTo>
                  <a:lnTo>
                    <a:pt x="131051" y="191808"/>
                  </a:lnTo>
                  <a:lnTo>
                    <a:pt x="131051" y="192201"/>
                  </a:lnTo>
                  <a:lnTo>
                    <a:pt x="131432" y="192201"/>
                  </a:lnTo>
                  <a:lnTo>
                    <a:pt x="131051" y="192201"/>
                  </a:lnTo>
                  <a:lnTo>
                    <a:pt x="131432" y="192201"/>
                  </a:lnTo>
                  <a:lnTo>
                    <a:pt x="131432" y="192582"/>
                  </a:lnTo>
                  <a:lnTo>
                    <a:pt x="131432" y="192201"/>
                  </a:lnTo>
                  <a:lnTo>
                    <a:pt x="131432" y="192582"/>
                  </a:lnTo>
                  <a:lnTo>
                    <a:pt x="131432" y="192963"/>
                  </a:lnTo>
                  <a:lnTo>
                    <a:pt x="131825" y="192963"/>
                  </a:lnTo>
                  <a:lnTo>
                    <a:pt x="133972" y="192963"/>
                  </a:lnTo>
                  <a:lnTo>
                    <a:pt x="134353" y="192582"/>
                  </a:lnTo>
                  <a:lnTo>
                    <a:pt x="134353" y="192963"/>
                  </a:lnTo>
                  <a:lnTo>
                    <a:pt x="134353" y="193357"/>
                  </a:lnTo>
                  <a:lnTo>
                    <a:pt x="134746" y="193357"/>
                  </a:lnTo>
                  <a:lnTo>
                    <a:pt x="134353" y="193357"/>
                  </a:lnTo>
                  <a:lnTo>
                    <a:pt x="134353" y="192963"/>
                  </a:lnTo>
                  <a:lnTo>
                    <a:pt x="134746" y="192963"/>
                  </a:lnTo>
                  <a:lnTo>
                    <a:pt x="134746" y="193357"/>
                  </a:lnTo>
                  <a:lnTo>
                    <a:pt x="135140" y="193357"/>
                  </a:lnTo>
                  <a:lnTo>
                    <a:pt x="135140" y="193547"/>
                  </a:lnTo>
                  <a:lnTo>
                    <a:pt x="135521" y="193547"/>
                  </a:lnTo>
                  <a:lnTo>
                    <a:pt x="135140" y="193547"/>
                  </a:lnTo>
                  <a:lnTo>
                    <a:pt x="135140" y="195478"/>
                  </a:lnTo>
                  <a:lnTo>
                    <a:pt x="135521" y="195478"/>
                  </a:lnTo>
                  <a:lnTo>
                    <a:pt x="135521" y="195859"/>
                  </a:lnTo>
                  <a:lnTo>
                    <a:pt x="135521" y="196240"/>
                  </a:lnTo>
                  <a:lnTo>
                    <a:pt x="135521" y="196634"/>
                  </a:lnTo>
                  <a:lnTo>
                    <a:pt x="135140" y="196634"/>
                  </a:lnTo>
                  <a:lnTo>
                    <a:pt x="135140" y="197015"/>
                  </a:lnTo>
                  <a:lnTo>
                    <a:pt x="135140" y="197396"/>
                  </a:lnTo>
                  <a:lnTo>
                    <a:pt x="135521" y="197396"/>
                  </a:lnTo>
                  <a:lnTo>
                    <a:pt x="135140" y="197396"/>
                  </a:lnTo>
                  <a:lnTo>
                    <a:pt x="135521" y="197789"/>
                  </a:lnTo>
                  <a:lnTo>
                    <a:pt x="135521" y="198170"/>
                  </a:lnTo>
                  <a:lnTo>
                    <a:pt x="135915" y="198170"/>
                  </a:lnTo>
                  <a:lnTo>
                    <a:pt x="135521" y="198170"/>
                  </a:lnTo>
                  <a:lnTo>
                    <a:pt x="135915" y="198170"/>
                  </a:lnTo>
                  <a:lnTo>
                    <a:pt x="135915" y="198361"/>
                  </a:lnTo>
                  <a:lnTo>
                    <a:pt x="135521" y="198361"/>
                  </a:lnTo>
                  <a:lnTo>
                    <a:pt x="135915" y="198361"/>
                  </a:lnTo>
                  <a:lnTo>
                    <a:pt x="135521" y="198361"/>
                  </a:lnTo>
                  <a:lnTo>
                    <a:pt x="135521" y="198170"/>
                  </a:lnTo>
                  <a:lnTo>
                    <a:pt x="135521" y="198361"/>
                  </a:lnTo>
                  <a:lnTo>
                    <a:pt x="135521" y="198170"/>
                  </a:lnTo>
                  <a:lnTo>
                    <a:pt x="135140" y="198361"/>
                  </a:lnTo>
                  <a:lnTo>
                    <a:pt x="134746" y="198361"/>
                  </a:lnTo>
                  <a:lnTo>
                    <a:pt x="134353" y="198361"/>
                  </a:lnTo>
                  <a:lnTo>
                    <a:pt x="134353" y="198170"/>
                  </a:lnTo>
                  <a:lnTo>
                    <a:pt x="133972" y="198361"/>
                  </a:lnTo>
                  <a:lnTo>
                    <a:pt x="133972" y="198170"/>
                  </a:lnTo>
                  <a:lnTo>
                    <a:pt x="133578" y="198170"/>
                  </a:lnTo>
                  <a:lnTo>
                    <a:pt x="133972" y="198170"/>
                  </a:lnTo>
                  <a:lnTo>
                    <a:pt x="133578" y="198170"/>
                  </a:lnTo>
                  <a:lnTo>
                    <a:pt x="133578" y="198361"/>
                  </a:lnTo>
                  <a:lnTo>
                    <a:pt x="133184" y="198361"/>
                  </a:lnTo>
                  <a:lnTo>
                    <a:pt x="133184" y="198170"/>
                  </a:lnTo>
                  <a:lnTo>
                    <a:pt x="133184" y="198361"/>
                  </a:lnTo>
                  <a:lnTo>
                    <a:pt x="132803" y="198742"/>
                  </a:lnTo>
                  <a:lnTo>
                    <a:pt x="132803" y="198361"/>
                  </a:lnTo>
                  <a:lnTo>
                    <a:pt x="132803" y="198742"/>
                  </a:lnTo>
                  <a:lnTo>
                    <a:pt x="133184" y="199135"/>
                  </a:lnTo>
                  <a:lnTo>
                    <a:pt x="132803" y="199135"/>
                  </a:lnTo>
                  <a:lnTo>
                    <a:pt x="133184" y="199135"/>
                  </a:lnTo>
                  <a:lnTo>
                    <a:pt x="133184" y="199516"/>
                  </a:lnTo>
                  <a:lnTo>
                    <a:pt x="132803" y="199516"/>
                  </a:lnTo>
                  <a:lnTo>
                    <a:pt x="132410" y="199516"/>
                  </a:lnTo>
                  <a:lnTo>
                    <a:pt x="132016" y="199897"/>
                  </a:lnTo>
                  <a:lnTo>
                    <a:pt x="132410" y="199897"/>
                  </a:lnTo>
                  <a:lnTo>
                    <a:pt x="132016" y="199897"/>
                  </a:lnTo>
                  <a:lnTo>
                    <a:pt x="132016" y="200291"/>
                  </a:lnTo>
                  <a:lnTo>
                    <a:pt x="132016" y="200672"/>
                  </a:lnTo>
                  <a:lnTo>
                    <a:pt x="131825" y="200672"/>
                  </a:lnTo>
                  <a:lnTo>
                    <a:pt x="131825" y="201053"/>
                  </a:lnTo>
                  <a:lnTo>
                    <a:pt x="132016" y="201053"/>
                  </a:lnTo>
                  <a:lnTo>
                    <a:pt x="131825" y="201447"/>
                  </a:lnTo>
                  <a:lnTo>
                    <a:pt x="132016" y="201447"/>
                  </a:lnTo>
                  <a:lnTo>
                    <a:pt x="132016" y="201828"/>
                  </a:lnTo>
                  <a:lnTo>
                    <a:pt x="132410" y="201828"/>
                  </a:lnTo>
                  <a:lnTo>
                    <a:pt x="132410" y="202209"/>
                  </a:lnTo>
                  <a:lnTo>
                    <a:pt x="132410" y="202603"/>
                  </a:lnTo>
                  <a:lnTo>
                    <a:pt x="132803" y="202984"/>
                  </a:lnTo>
                  <a:lnTo>
                    <a:pt x="133184" y="203174"/>
                  </a:lnTo>
                  <a:lnTo>
                    <a:pt x="133184" y="203568"/>
                  </a:lnTo>
                  <a:lnTo>
                    <a:pt x="133578" y="203568"/>
                  </a:lnTo>
                  <a:lnTo>
                    <a:pt x="133972" y="203174"/>
                  </a:lnTo>
                  <a:lnTo>
                    <a:pt x="134353" y="203174"/>
                  </a:lnTo>
                  <a:lnTo>
                    <a:pt x="134353" y="203568"/>
                  </a:lnTo>
                  <a:lnTo>
                    <a:pt x="134746" y="203568"/>
                  </a:lnTo>
                  <a:lnTo>
                    <a:pt x="134746" y="203949"/>
                  </a:lnTo>
                  <a:lnTo>
                    <a:pt x="134746" y="204330"/>
                  </a:lnTo>
                  <a:lnTo>
                    <a:pt x="135140" y="204723"/>
                  </a:lnTo>
                  <a:lnTo>
                    <a:pt x="134746" y="205104"/>
                  </a:lnTo>
                  <a:lnTo>
                    <a:pt x="134746" y="205485"/>
                  </a:lnTo>
                  <a:lnTo>
                    <a:pt x="134746" y="205866"/>
                  </a:lnTo>
                  <a:lnTo>
                    <a:pt x="135140" y="205866"/>
                  </a:lnTo>
                  <a:lnTo>
                    <a:pt x="135521" y="205866"/>
                  </a:lnTo>
                  <a:lnTo>
                    <a:pt x="135521" y="206260"/>
                  </a:lnTo>
                  <a:lnTo>
                    <a:pt x="135521" y="206641"/>
                  </a:lnTo>
                  <a:lnTo>
                    <a:pt x="135915" y="206641"/>
                  </a:lnTo>
                  <a:lnTo>
                    <a:pt x="135915" y="207022"/>
                  </a:lnTo>
                  <a:lnTo>
                    <a:pt x="135521" y="207022"/>
                  </a:lnTo>
                  <a:lnTo>
                    <a:pt x="135521" y="207416"/>
                  </a:lnTo>
                  <a:lnTo>
                    <a:pt x="135915" y="207416"/>
                  </a:lnTo>
                  <a:lnTo>
                    <a:pt x="135915" y="207797"/>
                  </a:lnTo>
                  <a:lnTo>
                    <a:pt x="135915" y="207987"/>
                  </a:lnTo>
                  <a:lnTo>
                    <a:pt x="135915" y="208381"/>
                  </a:lnTo>
                  <a:lnTo>
                    <a:pt x="135521" y="208381"/>
                  </a:lnTo>
                  <a:lnTo>
                    <a:pt x="135140" y="208762"/>
                  </a:lnTo>
                  <a:lnTo>
                    <a:pt x="134746" y="208762"/>
                  </a:lnTo>
                  <a:lnTo>
                    <a:pt x="134746" y="209143"/>
                  </a:lnTo>
                  <a:lnTo>
                    <a:pt x="134353" y="209143"/>
                  </a:lnTo>
                  <a:lnTo>
                    <a:pt x="134353" y="209537"/>
                  </a:lnTo>
                  <a:lnTo>
                    <a:pt x="133972" y="209918"/>
                  </a:lnTo>
                  <a:lnTo>
                    <a:pt x="133578" y="209918"/>
                  </a:lnTo>
                  <a:lnTo>
                    <a:pt x="133578" y="210299"/>
                  </a:lnTo>
                  <a:lnTo>
                    <a:pt x="133578" y="210692"/>
                  </a:lnTo>
                  <a:lnTo>
                    <a:pt x="133184" y="211073"/>
                  </a:lnTo>
                  <a:lnTo>
                    <a:pt x="132803" y="211454"/>
                  </a:lnTo>
                  <a:lnTo>
                    <a:pt x="132803" y="211848"/>
                  </a:lnTo>
                  <a:lnTo>
                    <a:pt x="132803" y="212229"/>
                  </a:lnTo>
                  <a:lnTo>
                    <a:pt x="133184" y="212420"/>
                  </a:lnTo>
                  <a:lnTo>
                    <a:pt x="133184" y="212801"/>
                  </a:lnTo>
                  <a:lnTo>
                    <a:pt x="133578" y="212801"/>
                  </a:lnTo>
                  <a:lnTo>
                    <a:pt x="133578" y="213194"/>
                  </a:lnTo>
                  <a:lnTo>
                    <a:pt x="133578" y="213575"/>
                  </a:lnTo>
                  <a:lnTo>
                    <a:pt x="133184" y="213575"/>
                  </a:lnTo>
                  <a:lnTo>
                    <a:pt x="132803" y="213575"/>
                  </a:lnTo>
                  <a:lnTo>
                    <a:pt x="132803" y="213956"/>
                  </a:lnTo>
                  <a:lnTo>
                    <a:pt x="132410" y="213956"/>
                  </a:lnTo>
                  <a:lnTo>
                    <a:pt x="132410" y="214350"/>
                  </a:lnTo>
                  <a:lnTo>
                    <a:pt x="132016" y="214350"/>
                  </a:lnTo>
                  <a:lnTo>
                    <a:pt x="132016" y="213956"/>
                  </a:lnTo>
                  <a:lnTo>
                    <a:pt x="132016" y="214350"/>
                  </a:lnTo>
                  <a:lnTo>
                    <a:pt x="131825" y="214350"/>
                  </a:lnTo>
                  <a:lnTo>
                    <a:pt x="131432" y="214731"/>
                  </a:lnTo>
                  <a:lnTo>
                    <a:pt x="131051" y="214731"/>
                  </a:lnTo>
                  <a:lnTo>
                    <a:pt x="131051" y="214350"/>
                  </a:lnTo>
                  <a:lnTo>
                    <a:pt x="130657" y="213956"/>
                  </a:lnTo>
                  <a:lnTo>
                    <a:pt x="130657" y="213575"/>
                  </a:lnTo>
                  <a:lnTo>
                    <a:pt x="130657" y="213194"/>
                  </a:lnTo>
                  <a:lnTo>
                    <a:pt x="130263" y="213194"/>
                  </a:lnTo>
                  <a:lnTo>
                    <a:pt x="130263" y="213575"/>
                  </a:lnTo>
                  <a:lnTo>
                    <a:pt x="129882" y="213575"/>
                  </a:lnTo>
                  <a:lnTo>
                    <a:pt x="129882" y="213194"/>
                  </a:lnTo>
                  <a:lnTo>
                    <a:pt x="129489" y="213194"/>
                  </a:lnTo>
                  <a:lnTo>
                    <a:pt x="129489" y="212801"/>
                  </a:lnTo>
                  <a:lnTo>
                    <a:pt x="129489" y="212420"/>
                  </a:lnTo>
                  <a:lnTo>
                    <a:pt x="129489" y="212801"/>
                  </a:lnTo>
                  <a:lnTo>
                    <a:pt x="129095" y="212801"/>
                  </a:lnTo>
                  <a:lnTo>
                    <a:pt x="128714" y="212801"/>
                  </a:lnTo>
                  <a:lnTo>
                    <a:pt x="128320" y="212801"/>
                  </a:lnTo>
                  <a:lnTo>
                    <a:pt x="128320" y="213194"/>
                  </a:lnTo>
                  <a:lnTo>
                    <a:pt x="128320" y="213575"/>
                  </a:lnTo>
                  <a:lnTo>
                    <a:pt x="127927" y="213575"/>
                  </a:lnTo>
                  <a:lnTo>
                    <a:pt x="127927" y="213194"/>
                  </a:lnTo>
                  <a:lnTo>
                    <a:pt x="127927" y="212801"/>
                  </a:lnTo>
                  <a:lnTo>
                    <a:pt x="127927" y="212420"/>
                  </a:lnTo>
                  <a:lnTo>
                    <a:pt x="127927" y="212229"/>
                  </a:lnTo>
                  <a:lnTo>
                    <a:pt x="127546" y="211848"/>
                  </a:lnTo>
                  <a:lnTo>
                    <a:pt x="127927" y="211848"/>
                  </a:lnTo>
                  <a:lnTo>
                    <a:pt x="127927" y="211454"/>
                  </a:lnTo>
                  <a:lnTo>
                    <a:pt x="127546" y="211454"/>
                  </a:lnTo>
                  <a:lnTo>
                    <a:pt x="127546" y="211073"/>
                  </a:lnTo>
                  <a:lnTo>
                    <a:pt x="127152" y="211073"/>
                  </a:lnTo>
                  <a:lnTo>
                    <a:pt x="127152" y="211454"/>
                  </a:lnTo>
                  <a:lnTo>
                    <a:pt x="126961" y="211454"/>
                  </a:lnTo>
                  <a:lnTo>
                    <a:pt x="126568" y="211454"/>
                  </a:lnTo>
                  <a:lnTo>
                    <a:pt x="126568" y="211073"/>
                  </a:lnTo>
                  <a:lnTo>
                    <a:pt x="126174" y="211073"/>
                  </a:lnTo>
                  <a:lnTo>
                    <a:pt x="125793" y="211454"/>
                  </a:lnTo>
                  <a:lnTo>
                    <a:pt x="125793" y="211073"/>
                  </a:lnTo>
                  <a:lnTo>
                    <a:pt x="125793" y="211454"/>
                  </a:lnTo>
                  <a:lnTo>
                    <a:pt x="125793" y="211073"/>
                  </a:lnTo>
                  <a:lnTo>
                    <a:pt x="125793" y="210692"/>
                  </a:lnTo>
                  <a:lnTo>
                    <a:pt x="125793" y="210299"/>
                  </a:lnTo>
                  <a:lnTo>
                    <a:pt x="125399" y="210692"/>
                  </a:lnTo>
                  <a:lnTo>
                    <a:pt x="125399" y="210299"/>
                  </a:lnTo>
                  <a:lnTo>
                    <a:pt x="125399" y="210692"/>
                  </a:lnTo>
                  <a:lnTo>
                    <a:pt x="125399" y="210299"/>
                  </a:lnTo>
                  <a:lnTo>
                    <a:pt x="125006" y="210299"/>
                  </a:lnTo>
                  <a:lnTo>
                    <a:pt x="124625" y="210299"/>
                  </a:lnTo>
                  <a:lnTo>
                    <a:pt x="124625" y="209918"/>
                  </a:lnTo>
                  <a:lnTo>
                    <a:pt x="124231" y="209918"/>
                  </a:lnTo>
                  <a:lnTo>
                    <a:pt x="124231" y="209537"/>
                  </a:lnTo>
                  <a:lnTo>
                    <a:pt x="124231" y="209143"/>
                  </a:lnTo>
                  <a:lnTo>
                    <a:pt x="123837" y="209143"/>
                  </a:lnTo>
                  <a:lnTo>
                    <a:pt x="123837" y="208762"/>
                  </a:lnTo>
                  <a:lnTo>
                    <a:pt x="123837" y="208381"/>
                  </a:lnTo>
                  <a:lnTo>
                    <a:pt x="123456" y="208381"/>
                  </a:lnTo>
                  <a:lnTo>
                    <a:pt x="123456" y="207987"/>
                  </a:lnTo>
                  <a:lnTo>
                    <a:pt x="123062" y="207797"/>
                  </a:lnTo>
                  <a:lnTo>
                    <a:pt x="123062" y="207416"/>
                  </a:lnTo>
                  <a:lnTo>
                    <a:pt x="123456" y="207416"/>
                  </a:lnTo>
                  <a:lnTo>
                    <a:pt x="123837" y="207416"/>
                  </a:lnTo>
                  <a:lnTo>
                    <a:pt x="123837" y="207022"/>
                  </a:lnTo>
                  <a:lnTo>
                    <a:pt x="123456" y="207022"/>
                  </a:lnTo>
                  <a:lnTo>
                    <a:pt x="123062" y="206641"/>
                  </a:lnTo>
                  <a:lnTo>
                    <a:pt x="122669" y="207022"/>
                  </a:lnTo>
                  <a:lnTo>
                    <a:pt x="122669" y="207416"/>
                  </a:lnTo>
                  <a:lnTo>
                    <a:pt x="122097" y="207022"/>
                  </a:lnTo>
                  <a:lnTo>
                    <a:pt x="122097" y="206641"/>
                  </a:lnTo>
                  <a:lnTo>
                    <a:pt x="121704" y="207022"/>
                  </a:lnTo>
                  <a:lnTo>
                    <a:pt x="121310" y="207022"/>
                  </a:lnTo>
                  <a:lnTo>
                    <a:pt x="120929" y="207416"/>
                  </a:lnTo>
                  <a:lnTo>
                    <a:pt x="120929" y="207797"/>
                  </a:lnTo>
                  <a:lnTo>
                    <a:pt x="120929" y="207987"/>
                  </a:lnTo>
                  <a:lnTo>
                    <a:pt x="120535" y="207987"/>
                  </a:lnTo>
                  <a:lnTo>
                    <a:pt x="120141" y="207987"/>
                  </a:lnTo>
                  <a:lnTo>
                    <a:pt x="119760" y="207987"/>
                  </a:lnTo>
                  <a:lnTo>
                    <a:pt x="119367" y="207987"/>
                  </a:lnTo>
                  <a:lnTo>
                    <a:pt x="118973" y="208381"/>
                  </a:lnTo>
                  <a:lnTo>
                    <a:pt x="118579" y="208762"/>
                  </a:lnTo>
                  <a:lnTo>
                    <a:pt x="118579" y="209143"/>
                  </a:lnTo>
                  <a:lnTo>
                    <a:pt x="118198" y="209537"/>
                  </a:lnTo>
                  <a:lnTo>
                    <a:pt x="118198" y="209918"/>
                  </a:lnTo>
                  <a:lnTo>
                    <a:pt x="118579" y="210299"/>
                  </a:lnTo>
                  <a:lnTo>
                    <a:pt x="118579" y="210692"/>
                  </a:lnTo>
                  <a:lnTo>
                    <a:pt x="118579" y="211073"/>
                  </a:lnTo>
                  <a:lnTo>
                    <a:pt x="118579" y="211454"/>
                  </a:lnTo>
                  <a:lnTo>
                    <a:pt x="118973" y="211454"/>
                  </a:lnTo>
                  <a:lnTo>
                    <a:pt x="118973" y="211848"/>
                  </a:lnTo>
                  <a:lnTo>
                    <a:pt x="119367" y="212229"/>
                  </a:lnTo>
                  <a:lnTo>
                    <a:pt x="119367" y="212420"/>
                  </a:lnTo>
                  <a:lnTo>
                    <a:pt x="119367" y="212801"/>
                  </a:lnTo>
                  <a:lnTo>
                    <a:pt x="119760" y="213194"/>
                  </a:lnTo>
                  <a:lnTo>
                    <a:pt x="119760" y="213575"/>
                  </a:lnTo>
                  <a:lnTo>
                    <a:pt x="119760" y="213956"/>
                  </a:lnTo>
                  <a:lnTo>
                    <a:pt x="119760" y="214350"/>
                  </a:lnTo>
                  <a:lnTo>
                    <a:pt x="119367" y="214350"/>
                  </a:lnTo>
                  <a:lnTo>
                    <a:pt x="119367" y="214731"/>
                  </a:lnTo>
                  <a:lnTo>
                    <a:pt x="119367" y="214350"/>
                  </a:lnTo>
                  <a:lnTo>
                    <a:pt x="119367" y="214731"/>
                  </a:lnTo>
                  <a:lnTo>
                    <a:pt x="118973" y="214731"/>
                  </a:lnTo>
                  <a:lnTo>
                    <a:pt x="118973" y="215112"/>
                  </a:lnTo>
                  <a:lnTo>
                    <a:pt x="118579" y="215112"/>
                  </a:lnTo>
                  <a:lnTo>
                    <a:pt x="118579" y="215506"/>
                  </a:lnTo>
                  <a:lnTo>
                    <a:pt x="118198" y="215506"/>
                  </a:lnTo>
                  <a:lnTo>
                    <a:pt x="118198" y="215887"/>
                  </a:lnTo>
                  <a:lnTo>
                    <a:pt x="118198" y="216268"/>
                  </a:lnTo>
                  <a:lnTo>
                    <a:pt x="118198" y="216661"/>
                  </a:lnTo>
                  <a:lnTo>
                    <a:pt x="117805" y="216661"/>
                  </a:lnTo>
                  <a:lnTo>
                    <a:pt x="117805" y="217042"/>
                  </a:lnTo>
                  <a:lnTo>
                    <a:pt x="117614" y="217042"/>
                  </a:lnTo>
                  <a:lnTo>
                    <a:pt x="117614" y="217233"/>
                  </a:lnTo>
                  <a:lnTo>
                    <a:pt x="117220" y="217233"/>
                  </a:lnTo>
                  <a:lnTo>
                    <a:pt x="117220" y="217627"/>
                  </a:lnTo>
                  <a:lnTo>
                    <a:pt x="116839" y="217627"/>
                  </a:lnTo>
                  <a:lnTo>
                    <a:pt x="116446" y="217627"/>
                  </a:lnTo>
                  <a:lnTo>
                    <a:pt x="116052" y="217627"/>
                  </a:lnTo>
                  <a:lnTo>
                    <a:pt x="116052" y="218008"/>
                  </a:lnTo>
                  <a:lnTo>
                    <a:pt x="115671" y="218008"/>
                  </a:lnTo>
                  <a:lnTo>
                    <a:pt x="115277" y="218008"/>
                  </a:lnTo>
                  <a:lnTo>
                    <a:pt x="115277" y="218389"/>
                  </a:lnTo>
                  <a:lnTo>
                    <a:pt x="114884" y="218389"/>
                  </a:lnTo>
                  <a:lnTo>
                    <a:pt x="114884" y="218782"/>
                  </a:lnTo>
                  <a:lnTo>
                    <a:pt x="114503" y="218782"/>
                  </a:lnTo>
                  <a:lnTo>
                    <a:pt x="114503" y="219163"/>
                  </a:lnTo>
                  <a:lnTo>
                    <a:pt x="114884" y="219163"/>
                  </a:lnTo>
                  <a:lnTo>
                    <a:pt x="114503" y="219163"/>
                  </a:lnTo>
                  <a:lnTo>
                    <a:pt x="114884" y="219163"/>
                  </a:lnTo>
                  <a:lnTo>
                    <a:pt x="114884" y="219544"/>
                  </a:lnTo>
                  <a:lnTo>
                    <a:pt x="114503" y="219544"/>
                  </a:lnTo>
                  <a:lnTo>
                    <a:pt x="114503" y="219925"/>
                  </a:lnTo>
                  <a:lnTo>
                    <a:pt x="114109" y="220319"/>
                  </a:lnTo>
                  <a:lnTo>
                    <a:pt x="114109" y="220700"/>
                  </a:lnTo>
                  <a:lnTo>
                    <a:pt x="114109" y="221081"/>
                  </a:lnTo>
                  <a:lnTo>
                    <a:pt x="113715" y="221081"/>
                  </a:lnTo>
                  <a:lnTo>
                    <a:pt x="113334" y="221081"/>
                  </a:lnTo>
                  <a:lnTo>
                    <a:pt x="112941" y="221081"/>
                  </a:lnTo>
                  <a:lnTo>
                    <a:pt x="112941" y="221475"/>
                  </a:lnTo>
                  <a:lnTo>
                    <a:pt x="112737" y="221475"/>
                  </a:lnTo>
                  <a:lnTo>
                    <a:pt x="112737" y="221856"/>
                  </a:lnTo>
                  <a:lnTo>
                    <a:pt x="112356" y="221856"/>
                  </a:lnTo>
                  <a:lnTo>
                    <a:pt x="112356" y="222046"/>
                  </a:lnTo>
                  <a:lnTo>
                    <a:pt x="111963" y="222440"/>
                  </a:lnTo>
                  <a:lnTo>
                    <a:pt x="111569" y="222821"/>
                  </a:lnTo>
                  <a:lnTo>
                    <a:pt x="111569" y="223202"/>
                  </a:lnTo>
                  <a:lnTo>
                    <a:pt x="111963" y="223596"/>
                  </a:lnTo>
                  <a:lnTo>
                    <a:pt x="111963" y="223977"/>
                  </a:lnTo>
                  <a:lnTo>
                    <a:pt x="111963" y="224358"/>
                  </a:lnTo>
                  <a:lnTo>
                    <a:pt x="111963" y="224751"/>
                  </a:lnTo>
                  <a:lnTo>
                    <a:pt x="111569" y="225132"/>
                  </a:lnTo>
                  <a:lnTo>
                    <a:pt x="111188" y="225132"/>
                  </a:lnTo>
                  <a:lnTo>
                    <a:pt x="111188" y="225513"/>
                  </a:lnTo>
                  <a:lnTo>
                    <a:pt x="111188" y="225907"/>
                  </a:lnTo>
                  <a:lnTo>
                    <a:pt x="110794" y="226288"/>
                  </a:lnTo>
                  <a:lnTo>
                    <a:pt x="110401" y="225907"/>
                  </a:lnTo>
                  <a:lnTo>
                    <a:pt x="110020" y="225907"/>
                  </a:lnTo>
                  <a:lnTo>
                    <a:pt x="110020" y="226288"/>
                  </a:lnTo>
                  <a:lnTo>
                    <a:pt x="110020" y="226669"/>
                  </a:lnTo>
                  <a:lnTo>
                    <a:pt x="110401" y="226669"/>
                  </a:lnTo>
                  <a:lnTo>
                    <a:pt x="110020" y="226860"/>
                  </a:lnTo>
                  <a:lnTo>
                    <a:pt x="110401" y="226860"/>
                  </a:lnTo>
                  <a:lnTo>
                    <a:pt x="110401" y="227253"/>
                  </a:lnTo>
                  <a:lnTo>
                    <a:pt x="110401" y="227634"/>
                  </a:lnTo>
                  <a:lnTo>
                    <a:pt x="110401" y="228015"/>
                  </a:lnTo>
                  <a:lnTo>
                    <a:pt x="110020" y="228015"/>
                  </a:lnTo>
                  <a:lnTo>
                    <a:pt x="110401" y="228409"/>
                  </a:lnTo>
                  <a:lnTo>
                    <a:pt x="110020" y="228409"/>
                  </a:lnTo>
                  <a:lnTo>
                    <a:pt x="110401" y="228409"/>
                  </a:lnTo>
                  <a:lnTo>
                    <a:pt x="110020" y="228409"/>
                  </a:lnTo>
                  <a:lnTo>
                    <a:pt x="110020" y="228790"/>
                  </a:lnTo>
                  <a:lnTo>
                    <a:pt x="110401" y="228790"/>
                  </a:lnTo>
                  <a:lnTo>
                    <a:pt x="110020" y="229171"/>
                  </a:lnTo>
                  <a:lnTo>
                    <a:pt x="110401" y="229565"/>
                  </a:lnTo>
                  <a:lnTo>
                    <a:pt x="110794" y="229565"/>
                  </a:lnTo>
                  <a:lnTo>
                    <a:pt x="110794" y="229946"/>
                  </a:lnTo>
                  <a:lnTo>
                    <a:pt x="111188" y="229946"/>
                  </a:lnTo>
                  <a:lnTo>
                    <a:pt x="110794" y="229946"/>
                  </a:lnTo>
                  <a:lnTo>
                    <a:pt x="111188" y="229946"/>
                  </a:lnTo>
                  <a:lnTo>
                    <a:pt x="111188" y="230327"/>
                  </a:lnTo>
                  <a:lnTo>
                    <a:pt x="110794" y="230327"/>
                  </a:lnTo>
                  <a:lnTo>
                    <a:pt x="111188" y="230327"/>
                  </a:lnTo>
                  <a:lnTo>
                    <a:pt x="110794" y="230327"/>
                  </a:lnTo>
                  <a:lnTo>
                    <a:pt x="111188" y="230720"/>
                  </a:lnTo>
                  <a:lnTo>
                    <a:pt x="110794" y="230720"/>
                  </a:lnTo>
                  <a:lnTo>
                    <a:pt x="111188" y="230720"/>
                  </a:lnTo>
                  <a:lnTo>
                    <a:pt x="110794" y="230720"/>
                  </a:lnTo>
                  <a:lnTo>
                    <a:pt x="111188" y="231101"/>
                  </a:lnTo>
                  <a:lnTo>
                    <a:pt x="111188" y="231482"/>
                  </a:lnTo>
                  <a:lnTo>
                    <a:pt x="110794" y="231482"/>
                  </a:lnTo>
                  <a:lnTo>
                    <a:pt x="111188" y="231482"/>
                  </a:lnTo>
                  <a:lnTo>
                    <a:pt x="110794" y="231482"/>
                  </a:lnTo>
                  <a:lnTo>
                    <a:pt x="110794" y="231686"/>
                  </a:lnTo>
                  <a:lnTo>
                    <a:pt x="110794" y="231482"/>
                  </a:lnTo>
                  <a:lnTo>
                    <a:pt x="110401" y="231482"/>
                  </a:lnTo>
                  <a:lnTo>
                    <a:pt x="110401" y="231686"/>
                  </a:lnTo>
                  <a:lnTo>
                    <a:pt x="110020" y="231686"/>
                  </a:lnTo>
                  <a:lnTo>
                    <a:pt x="110020" y="232067"/>
                  </a:lnTo>
                  <a:lnTo>
                    <a:pt x="109626" y="232067"/>
                  </a:lnTo>
                  <a:lnTo>
                    <a:pt x="109626" y="231686"/>
                  </a:lnTo>
                  <a:lnTo>
                    <a:pt x="109245" y="231482"/>
                  </a:lnTo>
                  <a:lnTo>
                    <a:pt x="108851" y="231482"/>
                  </a:lnTo>
                  <a:lnTo>
                    <a:pt x="108851" y="231101"/>
                  </a:lnTo>
                  <a:lnTo>
                    <a:pt x="108457" y="231101"/>
                  </a:lnTo>
                  <a:lnTo>
                    <a:pt x="108076" y="230720"/>
                  </a:lnTo>
                  <a:lnTo>
                    <a:pt x="107873" y="230720"/>
                  </a:lnTo>
                  <a:lnTo>
                    <a:pt x="107873" y="230327"/>
                  </a:lnTo>
                  <a:lnTo>
                    <a:pt x="107873" y="229946"/>
                  </a:lnTo>
                  <a:lnTo>
                    <a:pt x="107480" y="229946"/>
                  </a:lnTo>
                  <a:lnTo>
                    <a:pt x="107480" y="229565"/>
                  </a:lnTo>
                  <a:lnTo>
                    <a:pt x="107099" y="229171"/>
                  </a:lnTo>
                  <a:lnTo>
                    <a:pt x="107480" y="228790"/>
                  </a:lnTo>
                  <a:lnTo>
                    <a:pt x="107099" y="228790"/>
                  </a:lnTo>
                  <a:lnTo>
                    <a:pt x="107099" y="228409"/>
                  </a:lnTo>
                  <a:lnTo>
                    <a:pt x="107099" y="228015"/>
                  </a:lnTo>
                  <a:lnTo>
                    <a:pt x="107480" y="228015"/>
                  </a:lnTo>
                  <a:lnTo>
                    <a:pt x="107099" y="228015"/>
                  </a:lnTo>
                  <a:lnTo>
                    <a:pt x="107099" y="227634"/>
                  </a:lnTo>
                  <a:lnTo>
                    <a:pt x="106705" y="227634"/>
                  </a:lnTo>
                  <a:lnTo>
                    <a:pt x="106705" y="227253"/>
                  </a:lnTo>
                  <a:lnTo>
                    <a:pt x="107099" y="227253"/>
                  </a:lnTo>
                  <a:lnTo>
                    <a:pt x="106705" y="226860"/>
                  </a:lnTo>
                  <a:lnTo>
                    <a:pt x="106311" y="226860"/>
                  </a:lnTo>
                  <a:lnTo>
                    <a:pt x="106311" y="226669"/>
                  </a:lnTo>
                  <a:lnTo>
                    <a:pt x="105930" y="226669"/>
                  </a:lnTo>
                  <a:lnTo>
                    <a:pt x="105536" y="226669"/>
                  </a:lnTo>
                  <a:lnTo>
                    <a:pt x="105930" y="226288"/>
                  </a:lnTo>
                  <a:lnTo>
                    <a:pt x="105536" y="226288"/>
                  </a:lnTo>
                  <a:lnTo>
                    <a:pt x="105536" y="225907"/>
                  </a:lnTo>
                  <a:lnTo>
                    <a:pt x="105536" y="225513"/>
                  </a:lnTo>
                  <a:lnTo>
                    <a:pt x="105143" y="225513"/>
                  </a:lnTo>
                  <a:lnTo>
                    <a:pt x="105143" y="223596"/>
                  </a:lnTo>
                  <a:lnTo>
                    <a:pt x="104762" y="223596"/>
                  </a:lnTo>
                  <a:lnTo>
                    <a:pt x="104368" y="223596"/>
                  </a:lnTo>
                  <a:lnTo>
                    <a:pt x="103974" y="223596"/>
                  </a:lnTo>
                  <a:lnTo>
                    <a:pt x="103593" y="223977"/>
                  </a:lnTo>
                  <a:lnTo>
                    <a:pt x="103403" y="223977"/>
                  </a:lnTo>
                  <a:lnTo>
                    <a:pt x="103403" y="223596"/>
                  </a:lnTo>
                  <a:lnTo>
                    <a:pt x="103009" y="223596"/>
                  </a:lnTo>
                  <a:lnTo>
                    <a:pt x="102615" y="223977"/>
                  </a:lnTo>
                  <a:lnTo>
                    <a:pt x="102615" y="224358"/>
                  </a:lnTo>
                  <a:lnTo>
                    <a:pt x="102615" y="224751"/>
                  </a:lnTo>
                  <a:lnTo>
                    <a:pt x="102234" y="225132"/>
                  </a:lnTo>
                  <a:lnTo>
                    <a:pt x="102234" y="225513"/>
                  </a:lnTo>
                  <a:lnTo>
                    <a:pt x="101841" y="225907"/>
                  </a:lnTo>
                  <a:lnTo>
                    <a:pt x="101841" y="226288"/>
                  </a:lnTo>
                  <a:lnTo>
                    <a:pt x="101841" y="226669"/>
                  </a:lnTo>
                  <a:lnTo>
                    <a:pt x="101841" y="226860"/>
                  </a:lnTo>
                  <a:lnTo>
                    <a:pt x="101447" y="226860"/>
                  </a:lnTo>
                  <a:lnTo>
                    <a:pt x="101447" y="227253"/>
                  </a:lnTo>
                  <a:lnTo>
                    <a:pt x="101447" y="227634"/>
                  </a:lnTo>
                  <a:lnTo>
                    <a:pt x="101053" y="227634"/>
                  </a:lnTo>
                  <a:lnTo>
                    <a:pt x="101053" y="227253"/>
                  </a:lnTo>
                  <a:lnTo>
                    <a:pt x="100672" y="227634"/>
                  </a:lnTo>
                  <a:lnTo>
                    <a:pt x="100279" y="227634"/>
                  </a:lnTo>
                  <a:lnTo>
                    <a:pt x="99885" y="228015"/>
                  </a:lnTo>
                  <a:lnTo>
                    <a:pt x="99504" y="227634"/>
                  </a:lnTo>
                  <a:lnTo>
                    <a:pt x="99110" y="227634"/>
                  </a:lnTo>
                  <a:lnTo>
                    <a:pt x="99110" y="228015"/>
                  </a:lnTo>
                  <a:lnTo>
                    <a:pt x="98717" y="228409"/>
                  </a:lnTo>
                  <a:lnTo>
                    <a:pt x="98526" y="228409"/>
                  </a:lnTo>
                  <a:lnTo>
                    <a:pt x="98526" y="228790"/>
                  </a:lnTo>
                  <a:lnTo>
                    <a:pt x="98145" y="228790"/>
                  </a:lnTo>
                  <a:lnTo>
                    <a:pt x="98145" y="228409"/>
                  </a:lnTo>
                  <a:lnTo>
                    <a:pt x="97751" y="228409"/>
                  </a:lnTo>
                  <a:lnTo>
                    <a:pt x="97751" y="228015"/>
                  </a:lnTo>
                  <a:lnTo>
                    <a:pt x="97358" y="227634"/>
                  </a:lnTo>
                  <a:lnTo>
                    <a:pt x="96977" y="227634"/>
                  </a:lnTo>
                  <a:lnTo>
                    <a:pt x="96977" y="228015"/>
                  </a:lnTo>
                  <a:lnTo>
                    <a:pt x="96583" y="228015"/>
                  </a:lnTo>
                  <a:lnTo>
                    <a:pt x="96189" y="228015"/>
                  </a:lnTo>
                  <a:lnTo>
                    <a:pt x="96189" y="227634"/>
                  </a:lnTo>
                  <a:lnTo>
                    <a:pt x="95808" y="227634"/>
                  </a:lnTo>
                  <a:lnTo>
                    <a:pt x="93852" y="227634"/>
                  </a:lnTo>
                  <a:lnTo>
                    <a:pt x="93662" y="227253"/>
                  </a:lnTo>
                  <a:lnTo>
                    <a:pt x="93662" y="227634"/>
                  </a:lnTo>
                  <a:lnTo>
                    <a:pt x="93662" y="227253"/>
                  </a:lnTo>
                  <a:lnTo>
                    <a:pt x="93662" y="227634"/>
                  </a:lnTo>
                  <a:lnTo>
                    <a:pt x="93662" y="227253"/>
                  </a:lnTo>
                  <a:lnTo>
                    <a:pt x="93268" y="227253"/>
                  </a:lnTo>
                  <a:lnTo>
                    <a:pt x="92887" y="227253"/>
                  </a:lnTo>
                  <a:lnTo>
                    <a:pt x="92494" y="227253"/>
                  </a:lnTo>
                  <a:lnTo>
                    <a:pt x="92100" y="228015"/>
                  </a:lnTo>
                  <a:lnTo>
                    <a:pt x="92100" y="228409"/>
                  </a:lnTo>
                  <a:lnTo>
                    <a:pt x="91719" y="228790"/>
                  </a:lnTo>
                  <a:lnTo>
                    <a:pt x="91719" y="229171"/>
                  </a:lnTo>
                  <a:lnTo>
                    <a:pt x="91719" y="229565"/>
                  </a:lnTo>
                  <a:lnTo>
                    <a:pt x="91325" y="230720"/>
                  </a:lnTo>
                  <a:lnTo>
                    <a:pt x="90931" y="231482"/>
                  </a:lnTo>
                  <a:lnTo>
                    <a:pt x="90550" y="232448"/>
                  </a:lnTo>
                  <a:lnTo>
                    <a:pt x="90550" y="232841"/>
                  </a:lnTo>
                  <a:lnTo>
                    <a:pt x="90157" y="233603"/>
                  </a:lnTo>
                  <a:lnTo>
                    <a:pt x="89763" y="235140"/>
                  </a:lnTo>
                  <a:lnTo>
                    <a:pt x="89382" y="235915"/>
                  </a:lnTo>
                  <a:lnTo>
                    <a:pt x="89382" y="236296"/>
                  </a:lnTo>
                  <a:lnTo>
                    <a:pt x="89179" y="237655"/>
                  </a:lnTo>
                  <a:lnTo>
                    <a:pt x="88785" y="238036"/>
                  </a:lnTo>
                  <a:lnTo>
                    <a:pt x="89179" y="238036"/>
                  </a:lnTo>
                  <a:lnTo>
                    <a:pt x="89382" y="238036"/>
                  </a:lnTo>
                  <a:lnTo>
                    <a:pt x="89382" y="238417"/>
                  </a:lnTo>
                  <a:lnTo>
                    <a:pt x="89382" y="238810"/>
                  </a:lnTo>
                  <a:lnTo>
                    <a:pt x="89763" y="238810"/>
                  </a:lnTo>
                  <a:lnTo>
                    <a:pt x="89763" y="238417"/>
                  </a:lnTo>
                  <a:lnTo>
                    <a:pt x="90157" y="238810"/>
                  </a:lnTo>
                  <a:lnTo>
                    <a:pt x="90157" y="238417"/>
                  </a:lnTo>
                  <a:lnTo>
                    <a:pt x="90550" y="238417"/>
                  </a:lnTo>
                  <a:lnTo>
                    <a:pt x="90550" y="238810"/>
                  </a:lnTo>
                  <a:lnTo>
                    <a:pt x="90931" y="238417"/>
                  </a:lnTo>
                  <a:lnTo>
                    <a:pt x="90931" y="238810"/>
                  </a:lnTo>
                  <a:lnTo>
                    <a:pt x="90550" y="239191"/>
                  </a:lnTo>
                  <a:lnTo>
                    <a:pt x="90157" y="239572"/>
                  </a:lnTo>
                  <a:lnTo>
                    <a:pt x="89763" y="239966"/>
                  </a:lnTo>
                  <a:lnTo>
                    <a:pt x="89763" y="240347"/>
                  </a:lnTo>
                  <a:lnTo>
                    <a:pt x="89763" y="240728"/>
                  </a:lnTo>
                  <a:lnTo>
                    <a:pt x="90157" y="241122"/>
                  </a:lnTo>
                  <a:lnTo>
                    <a:pt x="90550" y="241122"/>
                  </a:lnTo>
                  <a:lnTo>
                    <a:pt x="90931" y="240728"/>
                  </a:lnTo>
                  <a:lnTo>
                    <a:pt x="91325" y="240728"/>
                  </a:lnTo>
                  <a:lnTo>
                    <a:pt x="91719" y="241122"/>
                  </a:lnTo>
                  <a:lnTo>
                    <a:pt x="91719" y="241312"/>
                  </a:lnTo>
                  <a:lnTo>
                    <a:pt x="91719" y="241693"/>
                  </a:lnTo>
                  <a:lnTo>
                    <a:pt x="91325" y="241693"/>
                  </a:lnTo>
                  <a:lnTo>
                    <a:pt x="91719" y="241693"/>
                  </a:lnTo>
                  <a:lnTo>
                    <a:pt x="91719" y="242074"/>
                  </a:lnTo>
                  <a:lnTo>
                    <a:pt x="91719" y="242468"/>
                  </a:lnTo>
                  <a:lnTo>
                    <a:pt x="91719" y="242849"/>
                  </a:lnTo>
                  <a:lnTo>
                    <a:pt x="91325" y="242849"/>
                  </a:lnTo>
                  <a:lnTo>
                    <a:pt x="91325" y="243230"/>
                  </a:lnTo>
                  <a:lnTo>
                    <a:pt x="91719" y="243230"/>
                  </a:lnTo>
                  <a:lnTo>
                    <a:pt x="91719" y="243624"/>
                  </a:lnTo>
                  <a:lnTo>
                    <a:pt x="91719" y="244005"/>
                  </a:lnTo>
                  <a:lnTo>
                    <a:pt x="92494" y="244005"/>
                  </a:lnTo>
                  <a:lnTo>
                    <a:pt x="92494" y="246125"/>
                  </a:lnTo>
                  <a:lnTo>
                    <a:pt x="91719" y="246125"/>
                  </a:lnTo>
                  <a:lnTo>
                    <a:pt x="90157" y="246125"/>
                  </a:lnTo>
                  <a:lnTo>
                    <a:pt x="90157" y="246900"/>
                  </a:lnTo>
                  <a:lnTo>
                    <a:pt x="90157" y="247662"/>
                  </a:lnTo>
                  <a:lnTo>
                    <a:pt x="90550" y="247662"/>
                  </a:lnTo>
                  <a:lnTo>
                    <a:pt x="90550" y="248437"/>
                  </a:lnTo>
                  <a:lnTo>
                    <a:pt x="90550" y="248818"/>
                  </a:lnTo>
                  <a:lnTo>
                    <a:pt x="90157" y="248818"/>
                  </a:lnTo>
                  <a:lnTo>
                    <a:pt x="89763" y="248818"/>
                  </a:lnTo>
                  <a:lnTo>
                    <a:pt x="89763" y="249199"/>
                  </a:lnTo>
                  <a:lnTo>
                    <a:pt x="89382" y="249199"/>
                  </a:lnTo>
                  <a:lnTo>
                    <a:pt x="89382" y="249593"/>
                  </a:lnTo>
                  <a:lnTo>
                    <a:pt x="89763" y="249593"/>
                  </a:lnTo>
                  <a:lnTo>
                    <a:pt x="89763" y="250355"/>
                  </a:lnTo>
                  <a:lnTo>
                    <a:pt x="89382" y="250748"/>
                  </a:lnTo>
                  <a:lnTo>
                    <a:pt x="89382" y="250939"/>
                  </a:lnTo>
                  <a:lnTo>
                    <a:pt x="89179" y="250939"/>
                  </a:lnTo>
                  <a:lnTo>
                    <a:pt x="89179" y="250748"/>
                  </a:lnTo>
                  <a:lnTo>
                    <a:pt x="88785" y="250355"/>
                  </a:lnTo>
                  <a:lnTo>
                    <a:pt x="88010" y="249974"/>
                  </a:lnTo>
                  <a:lnTo>
                    <a:pt x="87629" y="250355"/>
                  </a:lnTo>
                  <a:lnTo>
                    <a:pt x="87236" y="251320"/>
                  </a:lnTo>
                  <a:lnTo>
                    <a:pt x="86842" y="251320"/>
                  </a:lnTo>
                  <a:lnTo>
                    <a:pt x="86842" y="252475"/>
                  </a:lnTo>
                  <a:lnTo>
                    <a:pt x="86842" y="253250"/>
                  </a:lnTo>
                  <a:lnTo>
                    <a:pt x="86461" y="253250"/>
                  </a:lnTo>
                  <a:lnTo>
                    <a:pt x="86461" y="253631"/>
                  </a:lnTo>
                  <a:lnTo>
                    <a:pt x="86067" y="254025"/>
                  </a:lnTo>
                  <a:lnTo>
                    <a:pt x="85674" y="254406"/>
                  </a:lnTo>
                  <a:lnTo>
                    <a:pt x="85293" y="254787"/>
                  </a:lnTo>
                  <a:lnTo>
                    <a:pt x="85293" y="255181"/>
                  </a:lnTo>
                  <a:lnTo>
                    <a:pt x="85674" y="255181"/>
                  </a:lnTo>
                  <a:lnTo>
                    <a:pt x="85674" y="255562"/>
                  </a:lnTo>
                  <a:lnTo>
                    <a:pt x="86067" y="255562"/>
                  </a:lnTo>
                  <a:lnTo>
                    <a:pt x="85674" y="255752"/>
                  </a:lnTo>
                  <a:lnTo>
                    <a:pt x="85293" y="256133"/>
                  </a:lnTo>
                  <a:lnTo>
                    <a:pt x="85674" y="256133"/>
                  </a:lnTo>
                  <a:lnTo>
                    <a:pt x="86067" y="256527"/>
                  </a:lnTo>
                  <a:lnTo>
                    <a:pt x="86067" y="256908"/>
                  </a:lnTo>
                  <a:lnTo>
                    <a:pt x="86067" y="257289"/>
                  </a:lnTo>
                  <a:lnTo>
                    <a:pt x="85674" y="257289"/>
                  </a:lnTo>
                  <a:lnTo>
                    <a:pt x="86067" y="257682"/>
                  </a:lnTo>
                  <a:lnTo>
                    <a:pt x="86067" y="258063"/>
                  </a:lnTo>
                  <a:lnTo>
                    <a:pt x="86067" y="258444"/>
                  </a:lnTo>
                  <a:lnTo>
                    <a:pt x="86067" y="258838"/>
                  </a:lnTo>
                  <a:lnTo>
                    <a:pt x="86067" y="259219"/>
                  </a:lnTo>
                  <a:lnTo>
                    <a:pt x="86461" y="259219"/>
                  </a:lnTo>
                  <a:lnTo>
                    <a:pt x="86461" y="259994"/>
                  </a:lnTo>
                  <a:lnTo>
                    <a:pt x="86842" y="260184"/>
                  </a:lnTo>
                  <a:lnTo>
                    <a:pt x="86842" y="260565"/>
                  </a:lnTo>
                  <a:lnTo>
                    <a:pt x="86461" y="260565"/>
                  </a:lnTo>
                  <a:lnTo>
                    <a:pt x="85674" y="260959"/>
                  </a:lnTo>
                  <a:lnTo>
                    <a:pt x="85293" y="260959"/>
                  </a:lnTo>
                  <a:lnTo>
                    <a:pt x="85293" y="261340"/>
                  </a:lnTo>
                  <a:lnTo>
                    <a:pt x="85293" y="261721"/>
                  </a:lnTo>
                  <a:lnTo>
                    <a:pt x="85293" y="262115"/>
                  </a:lnTo>
                  <a:lnTo>
                    <a:pt x="85293" y="262496"/>
                  </a:lnTo>
                  <a:lnTo>
                    <a:pt x="84899" y="262496"/>
                  </a:lnTo>
                  <a:lnTo>
                    <a:pt x="84899" y="262877"/>
                  </a:lnTo>
                  <a:lnTo>
                    <a:pt x="84899" y="263258"/>
                  </a:lnTo>
                  <a:lnTo>
                    <a:pt x="85293" y="263651"/>
                  </a:lnTo>
                  <a:lnTo>
                    <a:pt x="84899" y="263651"/>
                  </a:lnTo>
                  <a:lnTo>
                    <a:pt x="84899" y="264032"/>
                  </a:lnTo>
                  <a:lnTo>
                    <a:pt x="84505" y="264413"/>
                  </a:lnTo>
                  <a:lnTo>
                    <a:pt x="84505" y="264807"/>
                  </a:lnTo>
                  <a:lnTo>
                    <a:pt x="84899" y="264998"/>
                  </a:lnTo>
                  <a:lnTo>
                    <a:pt x="85293" y="265379"/>
                  </a:lnTo>
                  <a:lnTo>
                    <a:pt x="85293" y="267309"/>
                  </a:lnTo>
                  <a:lnTo>
                    <a:pt x="84899" y="267690"/>
                  </a:lnTo>
                  <a:lnTo>
                    <a:pt x="84899" y="268084"/>
                  </a:lnTo>
                  <a:lnTo>
                    <a:pt x="84505" y="268846"/>
                  </a:lnTo>
                  <a:lnTo>
                    <a:pt x="84505" y="269239"/>
                  </a:lnTo>
                  <a:lnTo>
                    <a:pt x="84505" y="269811"/>
                  </a:lnTo>
                  <a:lnTo>
                    <a:pt x="84505" y="270192"/>
                  </a:lnTo>
                  <a:lnTo>
                    <a:pt x="84315" y="270192"/>
                  </a:lnTo>
                  <a:lnTo>
                    <a:pt x="84315" y="270586"/>
                  </a:lnTo>
                  <a:lnTo>
                    <a:pt x="84505" y="270586"/>
                  </a:lnTo>
                  <a:lnTo>
                    <a:pt x="84505" y="270967"/>
                  </a:lnTo>
                  <a:lnTo>
                    <a:pt x="84315" y="270967"/>
                  </a:lnTo>
                  <a:lnTo>
                    <a:pt x="83921" y="270967"/>
                  </a:lnTo>
                  <a:lnTo>
                    <a:pt x="83146" y="270586"/>
                  </a:lnTo>
                  <a:lnTo>
                    <a:pt x="82753" y="270586"/>
                  </a:lnTo>
                  <a:lnTo>
                    <a:pt x="82359" y="270586"/>
                  </a:lnTo>
                  <a:lnTo>
                    <a:pt x="81978" y="270586"/>
                  </a:lnTo>
                  <a:lnTo>
                    <a:pt x="81978" y="270967"/>
                  </a:lnTo>
                  <a:lnTo>
                    <a:pt x="81978" y="270586"/>
                  </a:lnTo>
                  <a:lnTo>
                    <a:pt x="81584" y="270586"/>
                  </a:lnTo>
                  <a:lnTo>
                    <a:pt x="81191" y="270586"/>
                  </a:lnTo>
                  <a:lnTo>
                    <a:pt x="81191" y="270192"/>
                  </a:lnTo>
                  <a:lnTo>
                    <a:pt x="80810" y="270586"/>
                  </a:lnTo>
                  <a:lnTo>
                    <a:pt x="81191" y="270967"/>
                  </a:lnTo>
                  <a:lnTo>
                    <a:pt x="80810" y="270967"/>
                  </a:lnTo>
                  <a:lnTo>
                    <a:pt x="80810" y="271348"/>
                  </a:lnTo>
                  <a:lnTo>
                    <a:pt x="80416" y="271348"/>
                  </a:lnTo>
                  <a:lnTo>
                    <a:pt x="80810" y="271348"/>
                  </a:lnTo>
                  <a:lnTo>
                    <a:pt x="80416" y="271348"/>
                  </a:lnTo>
                  <a:lnTo>
                    <a:pt x="80810" y="271348"/>
                  </a:lnTo>
                  <a:lnTo>
                    <a:pt x="80416" y="271348"/>
                  </a:lnTo>
                  <a:lnTo>
                    <a:pt x="80416" y="271741"/>
                  </a:lnTo>
                  <a:lnTo>
                    <a:pt x="80416" y="272122"/>
                  </a:lnTo>
                  <a:lnTo>
                    <a:pt x="80810" y="272122"/>
                  </a:lnTo>
                  <a:lnTo>
                    <a:pt x="80416" y="272122"/>
                  </a:lnTo>
                  <a:lnTo>
                    <a:pt x="80416" y="272503"/>
                  </a:lnTo>
                  <a:lnTo>
                    <a:pt x="80022" y="272503"/>
                  </a:lnTo>
                  <a:lnTo>
                    <a:pt x="80416" y="272503"/>
                  </a:lnTo>
                  <a:lnTo>
                    <a:pt x="80022" y="272897"/>
                  </a:lnTo>
                  <a:lnTo>
                    <a:pt x="79641" y="272897"/>
                  </a:lnTo>
                  <a:lnTo>
                    <a:pt x="79641" y="272503"/>
                  </a:lnTo>
                  <a:lnTo>
                    <a:pt x="79451" y="272503"/>
                  </a:lnTo>
                  <a:lnTo>
                    <a:pt x="79057" y="272503"/>
                  </a:lnTo>
                  <a:lnTo>
                    <a:pt x="78663" y="272897"/>
                  </a:lnTo>
                  <a:lnTo>
                    <a:pt x="79057" y="272897"/>
                  </a:lnTo>
                  <a:lnTo>
                    <a:pt x="78663" y="273278"/>
                  </a:lnTo>
                  <a:lnTo>
                    <a:pt x="78663" y="273659"/>
                  </a:lnTo>
                  <a:lnTo>
                    <a:pt x="78663" y="274053"/>
                  </a:lnTo>
                  <a:lnTo>
                    <a:pt x="78663" y="274434"/>
                  </a:lnTo>
                  <a:lnTo>
                    <a:pt x="78663" y="274624"/>
                  </a:lnTo>
                  <a:lnTo>
                    <a:pt x="79057" y="274624"/>
                  </a:lnTo>
                  <a:lnTo>
                    <a:pt x="79057" y="275005"/>
                  </a:lnTo>
                  <a:lnTo>
                    <a:pt x="79451" y="275005"/>
                  </a:lnTo>
                  <a:lnTo>
                    <a:pt x="79641" y="275005"/>
                  </a:lnTo>
                  <a:lnTo>
                    <a:pt x="79641" y="275399"/>
                  </a:lnTo>
                  <a:lnTo>
                    <a:pt x="80022" y="275399"/>
                  </a:lnTo>
                  <a:lnTo>
                    <a:pt x="79641" y="275399"/>
                  </a:lnTo>
                  <a:lnTo>
                    <a:pt x="80022" y="275780"/>
                  </a:lnTo>
                  <a:lnTo>
                    <a:pt x="80022" y="276161"/>
                  </a:lnTo>
                  <a:lnTo>
                    <a:pt x="80022" y="276555"/>
                  </a:lnTo>
                  <a:lnTo>
                    <a:pt x="80416" y="276555"/>
                  </a:lnTo>
                  <a:lnTo>
                    <a:pt x="80810" y="276555"/>
                  </a:lnTo>
                  <a:lnTo>
                    <a:pt x="80810" y="276936"/>
                  </a:lnTo>
                  <a:lnTo>
                    <a:pt x="81191" y="276936"/>
                  </a:lnTo>
                  <a:lnTo>
                    <a:pt x="81191" y="277317"/>
                  </a:lnTo>
                  <a:lnTo>
                    <a:pt x="81191" y="277710"/>
                  </a:lnTo>
                  <a:lnTo>
                    <a:pt x="81584" y="277710"/>
                  </a:lnTo>
                  <a:lnTo>
                    <a:pt x="81191" y="278091"/>
                  </a:lnTo>
                  <a:lnTo>
                    <a:pt x="81584" y="278091"/>
                  </a:lnTo>
                  <a:lnTo>
                    <a:pt x="81584" y="278472"/>
                  </a:lnTo>
                  <a:lnTo>
                    <a:pt x="81978" y="278472"/>
                  </a:lnTo>
                  <a:lnTo>
                    <a:pt x="81978" y="278866"/>
                  </a:lnTo>
                  <a:lnTo>
                    <a:pt x="81978" y="279247"/>
                  </a:lnTo>
                  <a:lnTo>
                    <a:pt x="82359" y="279247"/>
                  </a:lnTo>
                  <a:lnTo>
                    <a:pt x="82359" y="279438"/>
                  </a:lnTo>
                  <a:lnTo>
                    <a:pt x="82753" y="279438"/>
                  </a:lnTo>
                  <a:lnTo>
                    <a:pt x="82753" y="279831"/>
                  </a:lnTo>
                  <a:lnTo>
                    <a:pt x="83146" y="279831"/>
                  </a:lnTo>
                  <a:lnTo>
                    <a:pt x="83146" y="280212"/>
                  </a:lnTo>
                  <a:lnTo>
                    <a:pt x="83527" y="280593"/>
                  </a:lnTo>
                  <a:lnTo>
                    <a:pt x="83527" y="280987"/>
                  </a:lnTo>
                  <a:lnTo>
                    <a:pt x="83921" y="280987"/>
                  </a:lnTo>
                  <a:lnTo>
                    <a:pt x="84315" y="281368"/>
                  </a:lnTo>
                  <a:lnTo>
                    <a:pt x="84315" y="281749"/>
                  </a:lnTo>
                  <a:lnTo>
                    <a:pt x="84315" y="282143"/>
                  </a:lnTo>
                  <a:lnTo>
                    <a:pt x="84505" y="282143"/>
                  </a:lnTo>
                  <a:lnTo>
                    <a:pt x="84505" y="282524"/>
                  </a:lnTo>
                  <a:lnTo>
                    <a:pt x="84899" y="282524"/>
                  </a:lnTo>
                  <a:lnTo>
                    <a:pt x="84899" y="282143"/>
                  </a:lnTo>
                  <a:lnTo>
                    <a:pt x="85293" y="282143"/>
                  </a:lnTo>
                  <a:lnTo>
                    <a:pt x="85293" y="282524"/>
                  </a:lnTo>
                  <a:lnTo>
                    <a:pt x="85674" y="282524"/>
                  </a:lnTo>
                  <a:lnTo>
                    <a:pt x="85293" y="282905"/>
                  </a:lnTo>
                  <a:lnTo>
                    <a:pt x="85674" y="282905"/>
                  </a:lnTo>
                  <a:lnTo>
                    <a:pt x="85293" y="283298"/>
                  </a:lnTo>
                  <a:lnTo>
                    <a:pt x="85293" y="283679"/>
                  </a:lnTo>
                  <a:lnTo>
                    <a:pt x="84899" y="283679"/>
                  </a:lnTo>
                  <a:lnTo>
                    <a:pt x="84505" y="283679"/>
                  </a:lnTo>
                  <a:lnTo>
                    <a:pt x="84505" y="284060"/>
                  </a:lnTo>
                  <a:lnTo>
                    <a:pt x="84315" y="284060"/>
                  </a:lnTo>
                  <a:lnTo>
                    <a:pt x="84315" y="284251"/>
                  </a:lnTo>
                  <a:lnTo>
                    <a:pt x="83921" y="284251"/>
                  </a:lnTo>
                  <a:lnTo>
                    <a:pt x="83921" y="284060"/>
                  </a:lnTo>
                  <a:lnTo>
                    <a:pt x="83527" y="284060"/>
                  </a:lnTo>
                  <a:lnTo>
                    <a:pt x="83527" y="283679"/>
                  </a:lnTo>
                  <a:lnTo>
                    <a:pt x="83146" y="283679"/>
                  </a:lnTo>
                  <a:lnTo>
                    <a:pt x="83527" y="283298"/>
                  </a:lnTo>
                  <a:lnTo>
                    <a:pt x="83146" y="283298"/>
                  </a:lnTo>
                  <a:lnTo>
                    <a:pt x="82753" y="283298"/>
                  </a:lnTo>
                  <a:lnTo>
                    <a:pt x="82753" y="282905"/>
                  </a:lnTo>
                  <a:lnTo>
                    <a:pt x="82359" y="282905"/>
                  </a:lnTo>
                  <a:lnTo>
                    <a:pt x="82359" y="283298"/>
                  </a:lnTo>
                  <a:lnTo>
                    <a:pt x="82359" y="283679"/>
                  </a:lnTo>
                  <a:lnTo>
                    <a:pt x="82753" y="284060"/>
                  </a:lnTo>
                  <a:lnTo>
                    <a:pt x="82359" y="284251"/>
                  </a:lnTo>
                  <a:lnTo>
                    <a:pt x="81978" y="284251"/>
                  </a:lnTo>
                  <a:lnTo>
                    <a:pt x="81584" y="284251"/>
                  </a:lnTo>
                  <a:lnTo>
                    <a:pt x="81584" y="284645"/>
                  </a:lnTo>
                  <a:lnTo>
                    <a:pt x="81584" y="285026"/>
                  </a:lnTo>
                  <a:lnTo>
                    <a:pt x="81191" y="285026"/>
                  </a:lnTo>
                  <a:lnTo>
                    <a:pt x="80810" y="284645"/>
                  </a:lnTo>
                  <a:lnTo>
                    <a:pt x="80416" y="284645"/>
                  </a:lnTo>
                  <a:lnTo>
                    <a:pt x="80022" y="284645"/>
                  </a:lnTo>
                  <a:lnTo>
                    <a:pt x="79641" y="284645"/>
                  </a:lnTo>
                  <a:lnTo>
                    <a:pt x="79451" y="284645"/>
                  </a:lnTo>
                  <a:lnTo>
                    <a:pt x="79451" y="284251"/>
                  </a:lnTo>
                  <a:lnTo>
                    <a:pt x="79057" y="284251"/>
                  </a:lnTo>
                  <a:lnTo>
                    <a:pt x="78663" y="284645"/>
                  </a:lnTo>
                  <a:lnTo>
                    <a:pt x="78663" y="285026"/>
                  </a:lnTo>
                  <a:lnTo>
                    <a:pt x="78282" y="285026"/>
                  </a:lnTo>
                  <a:lnTo>
                    <a:pt x="78282" y="285407"/>
                  </a:lnTo>
                  <a:lnTo>
                    <a:pt x="77889" y="285407"/>
                  </a:lnTo>
                  <a:lnTo>
                    <a:pt x="77495" y="285407"/>
                  </a:lnTo>
                  <a:lnTo>
                    <a:pt x="77495" y="285800"/>
                  </a:lnTo>
                  <a:lnTo>
                    <a:pt x="77114" y="285800"/>
                  </a:lnTo>
                  <a:lnTo>
                    <a:pt x="77114" y="286181"/>
                  </a:lnTo>
                  <a:lnTo>
                    <a:pt x="76720" y="286181"/>
                  </a:lnTo>
                  <a:lnTo>
                    <a:pt x="76326" y="286181"/>
                  </a:lnTo>
                  <a:lnTo>
                    <a:pt x="76326" y="285800"/>
                  </a:lnTo>
                  <a:lnTo>
                    <a:pt x="75933" y="285800"/>
                  </a:lnTo>
                  <a:lnTo>
                    <a:pt x="76326" y="285800"/>
                  </a:lnTo>
                  <a:lnTo>
                    <a:pt x="76326" y="285407"/>
                  </a:lnTo>
                  <a:lnTo>
                    <a:pt x="75933" y="285407"/>
                  </a:lnTo>
                  <a:lnTo>
                    <a:pt x="75933" y="285026"/>
                  </a:lnTo>
                  <a:lnTo>
                    <a:pt x="75552" y="285026"/>
                  </a:lnTo>
                  <a:lnTo>
                    <a:pt x="75158" y="285026"/>
                  </a:lnTo>
                  <a:lnTo>
                    <a:pt x="75158" y="285407"/>
                  </a:lnTo>
                  <a:lnTo>
                    <a:pt x="75158" y="285800"/>
                  </a:lnTo>
                  <a:lnTo>
                    <a:pt x="74764" y="285800"/>
                  </a:lnTo>
                  <a:lnTo>
                    <a:pt x="74574" y="285800"/>
                  </a:lnTo>
                  <a:lnTo>
                    <a:pt x="74574" y="286181"/>
                  </a:lnTo>
                  <a:lnTo>
                    <a:pt x="74193" y="286181"/>
                  </a:lnTo>
                  <a:lnTo>
                    <a:pt x="74193" y="285800"/>
                  </a:lnTo>
                  <a:lnTo>
                    <a:pt x="73799" y="285800"/>
                  </a:lnTo>
                  <a:lnTo>
                    <a:pt x="73799" y="286181"/>
                  </a:lnTo>
                  <a:lnTo>
                    <a:pt x="73799" y="285800"/>
                  </a:lnTo>
                  <a:lnTo>
                    <a:pt x="73405" y="285800"/>
                  </a:lnTo>
                  <a:lnTo>
                    <a:pt x="73024" y="286181"/>
                  </a:lnTo>
                  <a:lnTo>
                    <a:pt x="72631" y="286181"/>
                  </a:lnTo>
                  <a:lnTo>
                    <a:pt x="72237" y="286181"/>
                  </a:lnTo>
                  <a:lnTo>
                    <a:pt x="72237" y="286562"/>
                  </a:lnTo>
                  <a:lnTo>
                    <a:pt x="71856" y="286562"/>
                  </a:lnTo>
                  <a:lnTo>
                    <a:pt x="71462" y="286956"/>
                  </a:lnTo>
                  <a:lnTo>
                    <a:pt x="71462" y="287337"/>
                  </a:lnTo>
                  <a:lnTo>
                    <a:pt x="71856" y="287337"/>
                  </a:lnTo>
                  <a:lnTo>
                    <a:pt x="72237" y="287718"/>
                  </a:lnTo>
                  <a:lnTo>
                    <a:pt x="72237" y="288112"/>
                  </a:lnTo>
                  <a:lnTo>
                    <a:pt x="72237" y="288493"/>
                  </a:lnTo>
                  <a:lnTo>
                    <a:pt x="71856" y="288493"/>
                  </a:lnTo>
                  <a:lnTo>
                    <a:pt x="71856" y="288874"/>
                  </a:lnTo>
                  <a:lnTo>
                    <a:pt x="71462" y="288874"/>
                  </a:lnTo>
                  <a:lnTo>
                    <a:pt x="71462" y="289064"/>
                  </a:lnTo>
                  <a:lnTo>
                    <a:pt x="71462" y="290995"/>
                  </a:lnTo>
                  <a:lnTo>
                    <a:pt x="71069" y="290995"/>
                  </a:lnTo>
                  <a:lnTo>
                    <a:pt x="71462" y="290995"/>
                  </a:lnTo>
                  <a:lnTo>
                    <a:pt x="71069" y="291376"/>
                  </a:lnTo>
                  <a:lnTo>
                    <a:pt x="71462" y="291376"/>
                  </a:lnTo>
                  <a:lnTo>
                    <a:pt x="71069" y="291376"/>
                  </a:lnTo>
                  <a:lnTo>
                    <a:pt x="71069" y="291769"/>
                  </a:lnTo>
                  <a:lnTo>
                    <a:pt x="70688" y="292150"/>
                  </a:lnTo>
                  <a:lnTo>
                    <a:pt x="71069" y="292531"/>
                  </a:lnTo>
                  <a:lnTo>
                    <a:pt x="70688" y="292531"/>
                  </a:lnTo>
                  <a:lnTo>
                    <a:pt x="70294" y="292531"/>
                  </a:lnTo>
                  <a:lnTo>
                    <a:pt x="70103" y="292531"/>
                  </a:lnTo>
                  <a:lnTo>
                    <a:pt x="69710" y="292531"/>
                  </a:lnTo>
                  <a:lnTo>
                    <a:pt x="69316" y="292531"/>
                  </a:lnTo>
                  <a:lnTo>
                    <a:pt x="69316" y="292925"/>
                  </a:lnTo>
                  <a:lnTo>
                    <a:pt x="68935" y="292925"/>
                  </a:lnTo>
                  <a:lnTo>
                    <a:pt x="68541" y="293306"/>
                  </a:lnTo>
                  <a:lnTo>
                    <a:pt x="68541" y="293687"/>
                  </a:lnTo>
                  <a:lnTo>
                    <a:pt x="68541" y="293890"/>
                  </a:lnTo>
                  <a:lnTo>
                    <a:pt x="68148" y="293890"/>
                  </a:lnTo>
                  <a:lnTo>
                    <a:pt x="68541" y="294271"/>
                  </a:lnTo>
                  <a:lnTo>
                    <a:pt x="68148" y="294271"/>
                  </a:lnTo>
                  <a:lnTo>
                    <a:pt x="68148" y="294652"/>
                  </a:lnTo>
                  <a:lnTo>
                    <a:pt x="68148" y="295046"/>
                  </a:lnTo>
                  <a:lnTo>
                    <a:pt x="68148" y="295427"/>
                  </a:lnTo>
                  <a:lnTo>
                    <a:pt x="67767" y="295427"/>
                  </a:lnTo>
                  <a:lnTo>
                    <a:pt x="67767" y="295808"/>
                  </a:lnTo>
                  <a:lnTo>
                    <a:pt x="67373" y="296202"/>
                  </a:lnTo>
                  <a:lnTo>
                    <a:pt x="66979" y="296202"/>
                  </a:lnTo>
                  <a:lnTo>
                    <a:pt x="66979" y="296583"/>
                  </a:lnTo>
                  <a:lnTo>
                    <a:pt x="66979" y="296964"/>
                  </a:lnTo>
                  <a:lnTo>
                    <a:pt x="66598" y="297357"/>
                  </a:lnTo>
                  <a:lnTo>
                    <a:pt x="66598" y="297738"/>
                  </a:lnTo>
                  <a:lnTo>
                    <a:pt x="66205" y="297738"/>
                  </a:lnTo>
                  <a:lnTo>
                    <a:pt x="66205" y="298119"/>
                  </a:lnTo>
                  <a:lnTo>
                    <a:pt x="65811" y="298513"/>
                  </a:lnTo>
                  <a:lnTo>
                    <a:pt x="65430" y="298703"/>
                  </a:lnTo>
                  <a:lnTo>
                    <a:pt x="65430" y="299084"/>
                  </a:lnTo>
                  <a:lnTo>
                    <a:pt x="65430" y="299465"/>
                  </a:lnTo>
                  <a:lnTo>
                    <a:pt x="65430" y="299859"/>
                  </a:lnTo>
                  <a:lnTo>
                    <a:pt x="65227" y="300240"/>
                  </a:lnTo>
                  <a:lnTo>
                    <a:pt x="65227" y="300621"/>
                  </a:lnTo>
                  <a:lnTo>
                    <a:pt x="65227" y="301015"/>
                  </a:lnTo>
                  <a:lnTo>
                    <a:pt x="64846" y="301015"/>
                  </a:lnTo>
                  <a:lnTo>
                    <a:pt x="64846" y="301396"/>
                  </a:lnTo>
                  <a:lnTo>
                    <a:pt x="65227" y="301396"/>
                  </a:lnTo>
                  <a:lnTo>
                    <a:pt x="65227" y="301777"/>
                  </a:lnTo>
                  <a:lnTo>
                    <a:pt x="64846" y="301777"/>
                  </a:lnTo>
                  <a:lnTo>
                    <a:pt x="64452" y="302171"/>
                  </a:lnTo>
                  <a:lnTo>
                    <a:pt x="64058" y="302171"/>
                  </a:lnTo>
                  <a:lnTo>
                    <a:pt x="63677" y="302171"/>
                  </a:lnTo>
                  <a:lnTo>
                    <a:pt x="63284" y="302552"/>
                  </a:lnTo>
                  <a:lnTo>
                    <a:pt x="62890" y="302552"/>
                  </a:lnTo>
                  <a:lnTo>
                    <a:pt x="62890" y="302933"/>
                  </a:lnTo>
                  <a:lnTo>
                    <a:pt x="62509" y="303326"/>
                  </a:lnTo>
                  <a:lnTo>
                    <a:pt x="62115" y="303326"/>
                  </a:lnTo>
                  <a:lnTo>
                    <a:pt x="62115" y="303898"/>
                  </a:lnTo>
                  <a:lnTo>
                    <a:pt x="61721" y="303898"/>
                  </a:lnTo>
                  <a:lnTo>
                    <a:pt x="61340" y="303898"/>
                  </a:lnTo>
                  <a:lnTo>
                    <a:pt x="61340" y="304279"/>
                  </a:lnTo>
                  <a:lnTo>
                    <a:pt x="61340" y="304672"/>
                  </a:lnTo>
                  <a:lnTo>
                    <a:pt x="60947" y="304672"/>
                  </a:lnTo>
                  <a:lnTo>
                    <a:pt x="60947" y="305053"/>
                  </a:lnTo>
                  <a:lnTo>
                    <a:pt x="60553" y="305053"/>
                  </a:lnTo>
                  <a:lnTo>
                    <a:pt x="60553" y="305434"/>
                  </a:lnTo>
                  <a:lnTo>
                    <a:pt x="60363" y="305434"/>
                  </a:lnTo>
                  <a:lnTo>
                    <a:pt x="59969" y="305434"/>
                  </a:lnTo>
                  <a:lnTo>
                    <a:pt x="59575" y="305828"/>
                  </a:lnTo>
                  <a:lnTo>
                    <a:pt x="59575" y="306209"/>
                  </a:lnTo>
                  <a:lnTo>
                    <a:pt x="59575" y="306590"/>
                  </a:lnTo>
                  <a:lnTo>
                    <a:pt x="59194" y="306590"/>
                  </a:lnTo>
                  <a:lnTo>
                    <a:pt x="58800" y="306209"/>
                  </a:lnTo>
                  <a:lnTo>
                    <a:pt x="58407" y="306209"/>
                  </a:lnTo>
                  <a:lnTo>
                    <a:pt x="58026" y="306209"/>
                  </a:lnTo>
                  <a:lnTo>
                    <a:pt x="58026" y="306590"/>
                  </a:lnTo>
                  <a:lnTo>
                    <a:pt x="57632" y="306984"/>
                  </a:lnTo>
                  <a:lnTo>
                    <a:pt x="57251" y="306984"/>
                  </a:lnTo>
                  <a:lnTo>
                    <a:pt x="56857" y="306984"/>
                  </a:lnTo>
                  <a:lnTo>
                    <a:pt x="56464" y="306984"/>
                  </a:lnTo>
                  <a:lnTo>
                    <a:pt x="56083" y="306984"/>
                  </a:lnTo>
                  <a:lnTo>
                    <a:pt x="55879" y="306590"/>
                  </a:lnTo>
                  <a:lnTo>
                    <a:pt x="55498" y="306590"/>
                  </a:lnTo>
                  <a:lnTo>
                    <a:pt x="55498" y="306984"/>
                  </a:lnTo>
                  <a:lnTo>
                    <a:pt x="55498" y="306590"/>
                  </a:lnTo>
                  <a:lnTo>
                    <a:pt x="55105" y="306590"/>
                  </a:lnTo>
                  <a:lnTo>
                    <a:pt x="54711" y="306984"/>
                  </a:lnTo>
                  <a:lnTo>
                    <a:pt x="54330" y="306984"/>
                  </a:lnTo>
                  <a:lnTo>
                    <a:pt x="53936" y="306984"/>
                  </a:lnTo>
                  <a:lnTo>
                    <a:pt x="53936" y="307365"/>
                  </a:lnTo>
                  <a:lnTo>
                    <a:pt x="53543" y="306984"/>
                  </a:lnTo>
                  <a:lnTo>
                    <a:pt x="53162" y="306984"/>
                  </a:lnTo>
                  <a:lnTo>
                    <a:pt x="53162" y="306590"/>
                  </a:lnTo>
                  <a:lnTo>
                    <a:pt x="52768" y="306590"/>
                  </a:lnTo>
                  <a:lnTo>
                    <a:pt x="52768" y="306209"/>
                  </a:lnTo>
                  <a:lnTo>
                    <a:pt x="52374" y="305828"/>
                  </a:lnTo>
                  <a:lnTo>
                    <a:pt x="51993" y="305828"/>
                  </a:lnTo>
                  <a:lnTo>
                    <a:pt x="51600" y="305828"/>
                  </a:lnTo>
                  <a:lnTo>
                    <a:pt x="51206" y="305828"/>
                  </a:lnTo>
                  <a:lnTo>
                    <a:pt x="51015" y="305828"/>
                  </a:lnTo>
                  <a:lnTo>
                    <a:pt x="50622" y="305434"/>
                  </a:lnTo>
                  <a:lnTo>
                    <a:pt x="48285" y="305434"/>
                  </a:lnTo>
                  <a:lnTo>
                    <a:pt x="48285" y="305828"/>
                  </a:lnTo>
                  <a:lnTo>
                    <a:pt x="48285" y="305434"/>
                  </a:lnTo>
                  <a:lnTo>
                    <a:pt x="47904" y="305434"/>
                  </a:lnTo>
                  <a:lnTo>
                    <a:pt x="47510" y="305434"/>
                  </a:lnTo>
                  <a:lnTo>
                    <a:pt x="47510" y="305053"/>
                  </a:lnTo>
                  <a:lnTo>
                    <a:pt x="47116" y="304672"/>
                  </a:lnTo>
                  <a:lnTo>
                    <a:pt x="46735" y="304672"/>
                  </a:lnTo>
                  <a:lnTo>
                    <a:pt x="46342" y="304672"/>
                  </a:lnTo>
                  <a:lnTo>
                    <a:pt x="46151" y="304672"/>
                  </a:lnTo>
                  <a:lnTo>
                    <a:pt x="46151" y="305053"/>
                  </a:lnTo>
                  <a:lnTo>
                    <a:pt x="45758" y="305053"/>
                  </a:lnTo>
                  <a:lnTo>
                    <a:pt x="45364" y="305053"/>
                  </a:lnTo>
                  <a:lnTo>
                    <a:pt x="45364" y="304279"/>
                  </a:lnTo>
                  <a:lnTo>
                    <a:pt x="44983" y="304279"/>
                  </a:lnTo>
                  <a:lnTo>
                    <a:pt x="44983" y="303898"/>
                  </a:lnTo>
                  <a:lnTo>
                    <a:pt x="44983" y="303517"/>
                  </a:lnTo>
                  <a:lnTo>
                    <a:pt x="44983" y="303326"/>
                  </a:lnTo>
                  <a:lnTo>
                    <a:pt x="44983" y="302933"/>
                  </a:lnTo>
                  <a:lnTo>
                    <a:pt x="44589" y="302933"/>
                  </a:lnTo>
                  <a:lnTo>
                    <a:pt x="44195" y="302552"/>
                  </a:lnTo>
                  <a:lnTo>
                    <a:pt x="43814" y="302552"/>
                  </a:lnTo>
                  <a:lnTo>
                    <a:pt x="43814" y="302171"/>
                  </a:lnTo>
                  <a:lnTo>
                    <a:pt x="43421" y="302171"/>
                  </a:lnTo>
                  <a:lnTo>
                    <a:pt x="43421" y="301777"/>
                  </a:lnTo>
                  <a:lnTo>
                    <a:pt x="43027" y="301396"/>
                  </a:lnTo>
                  <a:lnTo>
                    <a:pt x="43027" y="301015"/>
                  </a:lnTo>
                  <a:lnTo>
                    <a:pt x="43421" y="300621"/>
                  </a:lnTo>
                  <a:lnTo>
                    <a:pt x="43421" y="300240"/>
                  </a:lnTo>
                  <a:lnTo>
                    <a:pt x="43814" y="299859"/>
                  </a:lnTo>
                  <a:lnTo>
                    <a:pt x="44195" y="299465"/>
                  </a:lnTo>
                  <a:lnTo>
                    <a:pt x="44589" y="299084"/>
                  </a:lnTo>
                  <a:lnTo>
                    <a:pt x="44589" y="298703"/>
                  </a:lnTo>
                  <a:lnTo>
                    <a:pt x="44589" y="298513"/>
                  </a:lnTo>
                  <a:lnTo>
                    <a:pt x="44983" y="297738"/>
                  </a:lnTo>
                  <a:lnTo>
                    <a:pt x="45758" y="296583"/>
                  </a:lnTo>
                  <a:lnTo>
                    <a:pt x="46151" y="295808"/>
                  </a:lnTo>
                  <a:lnTo>
                    <a:pt x="46342" y="295808"/>
                  </a:lnTo>
                  <a:lnTo>
                    <a:pt x="46735" y="295808"/>
                  </a:lnTo>
                  <a:lnTo>
                    <a:pt x="47116" y="295808"/>
                  </a:lnTo>
                  <a:lnTo>
                    <a:pt x="47510" y="295427"/>
                  </a:lnTo>
                  <a:lnTo>
                    <a:pt x="47904" y="295427"/>
                  </a:lnTo>
                  <a:lnTo>
                    <a:pt x="47904" y="295808"/>
                  </a:lnTo>
                  <a:lnTo>
                    <a:pt x="48285" y="295427"/>
                  </a:lnTo>
                  <a:lnTo>
                    <a:pt x="48285" y="295808"/>
                  </a:lnTo>
                  <a:lnTo>
                    <a:pt x="48285" y="295427"/>
                  </a:lnTo>
                  <a:lnTo>
                    <a:pt x="48679" y="295427"/>
                  </a:lnTo>
                  <a:lnTo>
                    <a:pt x="48679" y="295046"/>
                  </a:lnTo>
                  <a:lnTo>
                    <a:pt x="48679" y="294652"/>
                  </a:lnTo>
                  <a:lnTo>
                    <a:pt x="48679" y="294271"/>
                  </a:lnTo>
                  <a:lnTo>
                    <a:pt x="49072" y="294271"/>
                  </a:lnTo>
                  <a:lnTo>
                    <a:pt x="49072" y="293890"/>
                  </a:lnTo>
                  <a:lnTo>
                    <a:pt x="49072" y="293687"/>
                  </a:lnTo>
                  <a:lnTo>
                    <a:pt x="49453" y="293306"/>
                  </a:lnTo>
                  <a:lnTo>
                    <a:pt x="49453" y="292925"/>
                  </a:lnTo>
                  <a:lnTo>
                    <a:pt x="49847" y="292925"/>
                  </a:lnTo>
                  <a:lnTo>
                    <a:pt x="49847" y="292531"/>
                  </a:lnTo>
                  <a:lnTo>
                    <a:pt x="49847" y="292150"/>
                  </a:lnTo>
                  <a:lnTo>
                    <a:pt x="50241" y="292150"/>
                  </a:lnTo>
                  <a:lnTo>
                    <a:pt x="50241" y="291769"/>
                  </a:lnTo>
                  <a:lnTo>
                    <a:pt x="50241" y="291376"/>
                  </a:lnTo>
                  <a:lnTo>
                    <a:pt x="50622" y="290995"/>
                  </a:lnTo>
                  <a:lnTo>
                    <a:pt x="50622" y="290614"/>
                  </a:lnTo>
                  <a:lnTo>
                    <a:pt x="50241" y="290614"/>
                  </a:lnTo>
                  <a:lnTo>
                    <a:pt x="50241" y="290220"/>
                  </a:lnTo>
                  <a:lnTo>
                    <a:pt x="50241" y="289839"/>
                  </a:lnTo>
                  <a:lnTo>
                    <a:pt x="50241" y="289458"/>
                  </a:lnTo>
                  <a:lnTo>
                    <a:pt x="50241" y="289064"/>
                  </a:lnTo>
                  <a:lnTo>
                    <a:pt x="50241" y="288874"/>
                  </a:lnTo>
                  <a:lnTo>
                    <a:pt x="50622" y="288874"/>
                  </a:lnTo>
                  <a:lnTo>
                    <a:pt x="51015" y="288874"/>
                  </a:lnTo>
                  <a:lnTo>
                    <a:pt x="51206" y="288874"/>
                  </a:lnTo>
                  <a:lnTo>
                    <a:pt x="51600" y="288874"/>
                  </a:lnTo>
                  <a:lnTo>
                    <a:pt x="51600" y="288493"/>
                  </a:lnTo>
                  <a:lnTo>
                    <a:pt x="51993" y="288493"/>
                  </a:lnTo>
                  <a:lnTo>
                    <a:pt x="52374" y="288112"/>
                  </a:lnTo>
                  <a:lnTo>
                    <a:pt x="52374" y="287718"/>
                  </a:lnTo>
                  <a:lnTo>
                    <a:pt x="52768" y="287718"/>
                  </a:lnTo>
                  <a:lnTo>
                    <a:pt x="52768" y="287337"/>
                  </a:lnTo>
                  <a:lnTo>
                    <a:pt x="52768" y="286956"/>
                  </a:lnTo>
                  <a:lnTo>
                    <a:pt x="53162" y="286562"/>
                  </a:lnTo>
                  <a:lnTo>
                    <a:pt x="53543" y="286181"/>
                  </a:lnTo>
                  <a:lnTo>
                    <a:pt x="53543" y="285800"/>
                  </a:lnTo>
                  <a:lnTo>
                    <a:pt x="53543" y="285407"/>
                  </a:lnTo>
                  <a:lnTo>
                    <a:pt x="53162" y="285407"/>
                  </a:lnTo>
                  <a:lnTo>
                    <a:pt x="53543" y="285407"/>
                  </a:lnTo>
                  <a:lnTo>
                    <a:pt x="53162" y="285407"/>
                  </a:lnTo>
                  <a:lnTo>
                    <a:pt x="53543" y="285026"/>
                  </a:lnTo>
                  <a:lnTo>
                    <a:pt x="53543" y="284645"/>
                  </a:lnTo>
                  <a:lnTo>
                    <a:pt x="53162" y="284645"/>
                  </a:lnTo>
                  <a:lnTo>
                    <a:pt x="52768" y="284645"/>
                  </a:lnTo>
                  <a:lnTo>
                    <a:pt x="52768" y="284251"/>
                  </a:lnTo>
                  <a:lnTo>
                    <a:pt x="52374" y="284251"/>
                  </a:lnTo>
                  <a:lnTo>
                    <a:pt x="52374" y="284060"/>
                  </a:lnTo>
                  <a:lnTo>
                    <a:pt x="52374" y="283679"/>
                  </a:lnTo>
                  <a:lnTo>
                    <a:pt x="51993" y="283679"/>
                  </a:lnTo>
                  <a:lnTo>
                    <a:pt x="51993" y="284060"/>
                  </a:lnTo>
                  <a:lnTo>
                    <a:pt x="51600" y="283679"/>
                  </a:lnTo>
                  <a:lnTo>
                    <a:pt x="51600" y="283298"/>
                  </a:lnTo>
                  <a:lnTo>
                    <a:pt x="51600" y="282905"/>
                  </a:lnTo>
                  <a:lnTo>
                    <a:pt x="51206" y="282905"/>
                  </a:lnTo>
                  <a:lnTo>
                    <a:pt x="51206" y="282524"/>
                  </a:lnTo>
                  <a:lnTo>
                    <a:pt x="51015" y="282524"/>
                  </a:lnTo>
                  <a:lnTo>
                    <a:pt x="51015" y="282143"/>
                  </a:lnTo>
                  <a:lnTo>
                    <a:pt x="51206" y="282143"/>
                  </a:lnTo>
                  <a:lnTo>
                    <a:pt x="51206" y="281749"/>
                  </a:lnTo>
                  <a:lnTo>
                    <a:pt x="51206" y="281368"/>
                  </a:lnTo>
                  <a:lnTo>
                    <a:pt x="51206" y="280987"/>
                  </a:lnTo>
                  <a:lnTo>
                    <a:pt x="51015" y="280987"/>
                  </a:lnTo>
                  <a:lnTo>
                    <a:pt x="50622" y="280987"/>
                  </a:lnTo>
                  <a:lnTo>
                    <a:pt x="50622" y="280593"/>
                  </a:lnTo>
                  <a:lnTo>
                    <a:pt x="50622" y="280212"/>
                  </a:lnTo>
                  <a:lnTo>
                    <a:pt x="50622" y="279831"/>
                  </a:lnTo>
                  <a:lnTo>
                    <a:pt x="50622" y="279438"/>
                  </a:lnTo>
                  <a:lnTo>
                    <a:pt x="50241" y="279438"/>
                  </a:lnTo>
                  <a:lnTo>
                    <a:pt x="50241" y="279247"/>
                  </a:lnTo>
                  <a:lnTo>
                    <a:pt x="50622" y="279247"/>
                  </a:lnTo>
                  <a:lnTo>
                    <a:pt x="50241" y="278866"/>
                  </a:lnTo>
                  <a:lnTo>
                    <a:pt x="50622" y="278866"/>
                  </a:lnTo>
                  <a:lnTo>
                    <a:pt x="51015" y="278866"/>
                  </a:lnTo>
                  <a:lnTo>
                    <a:pt x="51015" y="278472"/>
                  </a:lnTo>
                  <a:lnTo>
                    <a:pt x="50622" y="278472"/>
                  </a:lnTo>
                  <a:lnTo>
                    <a:pt x="51015" y="278472"/>
                  </a:lnTo>
                  <a:lnTo>
                    <a:pt x="51015" y="278091"/>
                  </a:lnTo>
                  <a:lnTo>
                    <a:pt x="51206" y="278091"/>
                  </a:lnTo>
                  <a:lnTo>
                    <a:pt x="51206" y="277317"/>
                  </a:lnTo>
                  <a:lnTo>
                    <a:pt x="51206" y="276936"/>
                  </a:lnTo>
                  <a:lnTo>
                    <a:pt x="51206" y="276555"/>
                  </a:lnTo>
                  <a:lnTo>
                    <a:pt x="51206" y="276161"/>
                  </a:lnTo>
                  <a:lnTo>
                    <a:pt x="51015" y="275780"/>
                  </a:lnTo>
                  <a:lnTo>
                    <a:pt x="51015" y="275399"/>
                  </a:lnTo>
                  <a:lnTo>
                    <a:pt x="50622" y="274624"/>
                  </a:lnTo>
                  <a:lnTo>
                    <a:pt x="50622" y="274434"/>
                  </a:lnTo>
                  <a:lnTo>
                    <a:pt x="50622" y="274053"/>
                  </a:lnTo>
                  <a:lnTo>
                    <a:pt x="50241" y="273659"/>
                  </a:lnTo>
                  <a:lnTo>
                    <a:pt x="50241" y="273278"/>
                  </a:lnTo>
                  <a:lnTo>
                    <a:pt x="49847" y="272897"/>
                  </a:lnTo>
                  <a:lnTo>
                    <a:pt x="49847" y="272503"/>
                  </a:lnTo>
                  <a:lnTo>
                    <a:pt x="49453" y="272503"/>
                  </a:lnTo>
                  <a:lnTo>
                    <a:pt x="49453" y="271741"/>
                  </a:lnTo>
                  <a:lnTo>
                    <a:pt x="49453" y="271348"/>
                  </a:lnTo>
                  <a:lnTo>
                    <a:pt x="49453" y="270967"/>
                  </a:lnTo>
                  <a:lnTo>
                    <a:pt x="49453" y="270586"/>
                  </a:lnTo>
                  <a:lnTo>
                    <a:pt x="49072" y="270192"/>
                  </a:lnTo>
                  <a:lnTo>
                    <a:pt x="48679" y="269811"/>
                  </a:lnTo>
                  <a:lnTo>
                    <a:pt x="48285" y="269620"/>
                  </a:lnTo>
                  <a:lnTo>
                    <a:pt x="47904" y="269239"/>
                  </a:lnTo>
                  <a:lnTo>
                    <a:pt x="47510" y="268846"/>
                  </a:lnTo>
                  <a:lnTo>
                    <a:pt x="47510" y="268465"/>
                  </a:lnTo>
                  <a:lnTo>
                    <a:pt x="47510" y="268084"/>
                  </a:lnTo>
                  <a:lnTo>
                    <a:pt x="47510" y="267690"/>
                  </a:lnTo>
                  <a:lnTo>
                    <a:pt x="47510" y="266928"/>
                  </a:lnTo>
                  <a:lnTo>
                    <a:pt x="47510" y="266153"/>
                  </a:lnTo>
                  <a:lnTo>
                    <a:pt x="47116" y="266153"/>
                  </a:lnTo>
                  <a:lnTo>
                    <a:pt x="46735" y="265772"/>
                  </a:lnTo>
                  <a:lnTo>
                    <a:pt x="46342" y="265772"/>
                  </a:lnTo>
                  <a:lnTo>
                    <a:pt x="46342" y="264998"/>
                  </a:lnTo>
                  <a:lnTo>
                    <a:pt x="46151" y="264998"/>
                  </a:lnTo>
                  <a:lnTo>
                    <a:pt x="45758" y="265379"/>
                  </a:lnTo>
                  <a:lnTo>
                    <a:pt x="44983" y="265379"/>
                  </a:lnTo>
                  <a:lnTo>
                    <a:pt x="44983" y="264998"/>
                  </a:lnTo>
                  <a:lnTo>
                    <a:pt x="44983" y="264807"/>
                  </a:lnTo>
                  <a:lnTo>
                    <a:pt x="44983" y="264032"/>
                  </a:lnTo>
                  <a:lnTo>
                    <a:pt x="45364" y="264032"/>
                  </a:lnTo>
                  <a:lnTo>
                    <a:pt x="44983" y="263651"/>
                  </a:lnTo>
                  <a:lnTo>
                    <a:pt x="44983" y="263258"/>
                  </a:lnTo>
                  <a:lnTo>
                    <a:pt x="44589" y="263258"/>
                  </a:lnTo>
                  <a:lnTo>
                    <a:pt x="44195" y="263258"/>
                  </a:lnTo>
                  <a:lnTo>
                    <a:pt x="44195" y="262877"/>
                  </a:lnTo>
                  <a:lnTo>
                    <a:pt x="43814" y="263258"/>
                  </a:lnTo>
                  <a:lnTo>
                    <a:pt x="43814" y="262877"/>
                  </a:lnTo>
                  <a:lnTo>
                    <a:pt x="43814" y="263258"/>
                  </a:lnTo>
                  <a:lnTo>
                    <a:pt x="43814" y="262877"/>
                  </a:lnTo>
                  <a:lnTo>
                    <a:pt x="43421" y="262877"/>
                  </a:lnTo>
                  <a:lnTo>
                    <a:pt x="43421" y="263258"/>
                  </a:lnTo>
                  <a:lnTo>
                    <a:pt x="43421" y="262877"/>
                  </a:lnTo>
                  <a:lnTo>
                    <a:pt x="43027" y="262877"/>
                  </a:lnTo>
                  <a:lnTo>
                    <a:pt x="42646" y="262877"/>
                  </a:lnTo>
                  <a:lnTo>
                    <a:pt x="42646" y="262496"/>
                  </a:lnTo>
                  <a:lnTo>
                    <a:pt x="42252" y="262496"/>
                  </a:lnTo>
                  <a:lnTo>
                    <a:pt x="41859" y="262496"/>
                  </a:lnTo>
                  <a:lnTo>
                    <a:pt x="41859" y="262115"/>
                  </a:lnTo>
                  <a:lnTo>
                    <a:pt x="41859" y="262496"/>
                  </a:lnTo>
                  <a:lnTo>
                    <a:pt x="41668" y="262496"/>
                  </a:lnTo>
                  <a:lnTo>
                    <a:pt x="41274" y="262496"/>
                  </a:lnTo>
                  <a:lnTo>
                    <a:pt x="40893" y="262496"/>
                  </a:lnTo>
                  <a:lnTo>
                    <a:pt x="40893" y="262877"/>
                  </a:lnTo>
                  <a:lnTo>
                    <a:pt x="40500" y="262877"/>
                  </a:lnTo>
                  <a:lnTo>
                    <a:pt x="40106" y="262877"/>
                  </a:lnTo>
                  <a:lnTo>
                    <a:pt x="40106" y="263258"/>
                  </a:lnTo>
                  <a:lnTo>
                    <a:pt x="39725" y="263258"/>
                  </a:lnTo>
                  <a:lnTo>
                    <a:pt x="40106" y="263651"/>
                  </a:lnTo>
                  <a:lnTo>
                    <a:pt x="40106" y="264032"/>
                  </a:lnTo>
                  <a:lnTo>
                    <a:pt x="39725" y="264032"/>
                  </a:lnTo>
                  <a:lnTo>
                    <a:pt x="39331" y="263258"/>
                  </a:lnTo>
                  <a:lnTo>
                    <a:pt x="39331" y="262877"/>
                  </a:lnTo>
                  <a:lnTo>
                    <a:pt x="38938" y="262877"/>
                  </a:lnTo>
                  <a:lnTo>
                    <a:pt x="38557" y="262877"/>
                  </a:lnTo>
                  <a:lnTo>
                    <a:pt x="37769" y="262877"/>
                  </a:lnTo>
                  <a:lnTo>
                    <a:pt x="37769" y="263258"/>
                  </a:lnTo>
                  <a:lnTo>
                    <a:pt x="37769" y="263651"/>
                  </a:lnTo>
                  <a:lnTo>
                    <a:pt x="37388" y="263651"/>
                  </a:lnTo>
                  <a:lnTo>
                    <a:pt x="37388" y="263258"/>
                  </a:lnTo>
                  <a:lnTo>
                    <a:pt x="36995" y="263258"/>
                  </a:lnTo>
                  <a:lnTo>
                    <a:pt x="36995" y="262877"/>
                  </a:lnTo>
                  <a:lnTo>
                    <a:pt x="36995" y="262496"/>
                  </a:lnTo>
                  <a:lnTo>
                    <a:pt x="36995" y="262115"/>
                  </a:lnTo>
                  <a:lnTo>
                    <a:pt x="36804" y="262115"/>
                  </a:lnTo>
                  <a:lnTo>
                    <a:pt x="36410" y="262115"/>
                  </a:lnTo>
                  <a:lnTo>
                    <a:pt x="36017" y="262115"/>
                  </a:lnTo>
                  <a:lnTo>
                    <a:pt x="35636" y="262115"/>
                  </a:lnTo>
                  <a:lnTo>
                    <a:pt x="35636" y="261721"/>
                  </a:lnTo>
                  <a:lnTo>
                    <a:pt x="36017" y="261340"/>
                  </a:lnTo>
                  <a:lnTo>
                    <a:pt x="35636" y="260959"/>
                  </a:lnTo>
                  <a:lnTo>
                    <a:pt x="35242" y="260565"/>
                  </a:lnTo>
                  <a:lnTo>
                    <a:pt x="35636" y="259600"/>
                  </a:lnTo>
                  <a:lnTo>
                    <a:pt x="35636" y="259219"/>
                  </a:lnTo>
                  <a:lnTo>
                    <a:pt x="35242" y="259219"/>
                  </a:lnTo>
                  <a:lnTo>
                    <a:pt x="34848" y="259219"/>
                  </a:lnTo>
                  <a:lnTo>
                    <a:pt x="34467" y="258838"/>
                  </a:lnTo>
                  <a:lnTo>
                    <a:pt x="34467" y="258444"/>
                  </a:lnTo>
                  <a:lnTo>
                    <a:pt x="34074" y="258444"/>
                  </a:lnTo>
                  <a:lnTo>
                    <a:pt x="33680" y="258444"/>
                  </a:lnTo>
                  <a:lnTo>
                    <a:pt x="33680" y="258063"/>
                  </a:lnTo>
                  <a:lnTo>
                    <a:pt x="33680" y="257682"/>
                  </a:lnTo>
                  <a:lnTo>
                    <a:pt x="33299" y="257682"/>
                  </a:lnTo>
                  <a:lnTo>
                    <a:pt x="32905" y="257682"/>
                  </a:lnTo>
                  <a:lnTo>
                    <a:pt x="32905" y="257289"/>
                  </a:lnTo>
                  <a:lnTo>
                    <a:pt x="33299" y="257289"/>
                  </a:lnTo>
                  <a:lnTo>
                    <a:pt x="33299" y="256908"/>
                  </a:lnTo>
                  <a:lnTo>
                    <a:pt x="33299" y="256527"/>
                  </a:lnTo>
                  <a:lnTo>
                    <a:pt x="33299" y="256908"/>
                  </a:lnTo>
                  <a:lnTo>
                    <a:pt x="33299" y="256527"/>
                  </a:lnTo>
                  <a:lnTo>
                    <a:pt x="33680" y="256527"/>
                  </a:lnTo>
                  <a:lnTo>
                    <a:pt x="33680" y="256133"/>
                  </a:lnTo>
                  <a:lnTo>
                    <a:pt x="34074" y="256133"/>
                  </a:lnTo>
                  <a:lnTo>
                    <a:pt x="34074" y="255752"/>
                  </a:lnTo>
                  <a:lnTo>
                    <a:pt x="34467" y="255752"/>
                  </a:lnTo>
                  <a:lnTo>
                    <a:pt x="34467" y="255562"/>
                  </a:lnTo>
                  <a:lnTo>
                    <a:pt x="34848" y="255562"/>
                  </a:lnTo>
                  <a:lnTo>
                    <a:pt x="34848" y="255181"/>
                  </a:lnTo>
                  <a:lnTo>
                    <a:pt x="35242" y="255181"/>
                  </a:lnTo>
                  <a:lnTo>
                    <a:pt x="34848" y="255181"/>
                  </a:lnTo>
                  <a:lnTo>
                    <a:pt x="35242" y="255181"/>
                  </a:lnTo>
                  <a:lnTo>
                    <a:pt x="35242" y="254787"/>
                  </a:lnTo>
                  <a:lnTo>
                    <a:pt x="35636" y="254787"/>
                  </a:lnTo>
                  <a:lnTo>
                    <a:pt x="36017" y="254787"/>
                  </a:lnTo>
                  <a:lnTo>
                    <a:pt x="36017" y="254406"/>
                  </a:lnTo>
                  <a:lnTo>
                    <a:pt x="36410" y="254406"/>
                  </a:lnTo>
                  <a:lnTo>
                    <a:pt x="36804" y="254406"/>
                  </a:lnTo>
                  <a:lnTo>
                    <a:pt x="36804" y="254025"/>
                  </a:lnTo>
                  <a:lnTo>
                    <a:pt x="36995" y="254025"/>
                  </a:lnTo>
                  <a:lnTo>
                    <a:pt x="36995" y="253631"/>
                  </a:lnTo>
                  <a:lnTo>
                    <a:pt x="36995" y="254025"/>
                  </a:lnTo>
                  <a:lnTo>
                    <a:pt x="36995" y="253631"/>
                  </a:lnTo>
                  <a:lnTo>
                    <a:pt x="37388" y="253631"/>
                  </a:lnTo>
                  <a:lnTo>
                    <a:pt x="37769" y="253631"/>
                  </a:lnTo>
                  <a:lnTo>
                    <a:pt x="38163" y="253631"/>
                  </a:lnTo>
                  <a:lnTo>
                    <a:pt x="38163" y="253250"/>
                  </a:lnTo>
                  <a:lnTo>
                    <a:pt x="38163" y="252869"/>
                  </a:lnTo>
                  <a:lnTo>
                    <a:pt x="37769" y="252869"/>
                  </a:lnTo>
                  <a:lnTo>
                    <a:pt x="38163" y="252869"/>
                  </a:lnTo>
                  <a:lnTo>
                    <a:pt x="38163" y="252475"/>
                  </a:lnTo>
                  <a:lnTo>
                    <a:pt x="38163" y="252094"/>
                  </a:lnTo>
                  <a:lnTo>
                    <a:pt x="37769" y="252094"/>
                  </a:lnTo>
                  <a:lnTo>
                    <a:pt x="37769" y="251713"/>
                  </a:lnTo>
                  <a:lnTo>
                    <a:pt x="37769" y="252094"/>
                  </a:lnTo>
                  <a:lnTo>
                    <a:pt x="37769" y="251713"/>
                  </a:lnTo>
                  <a:lnTo>
                    <a:pt x="37769" y="252094"/>
                  </a:lnTo>
                  <a:lnTo>
                    <a:pt x="37769" y="251713"/>
                  </a:lnTo>
                  <a:lnTo>
                    <a:pt x="37769" y="252094"/>
                  </a:lnTo>
                  <a:lnTo>
                    <a:pt x="37388" y="252094"/>
                  </a:lnTo>
                  <a:lnTo>
                    <a:pt x="37388" y="251713"/>
                  </a:lnTo>
                  <a:lnTo>
                    <a:pt x="37769" y="251713"/>
                  </a:lnTo>
                  <a:lnTo>
                    <a:pt x="37388" y="251320"/>
                  </a:lnTo>
                  <a:lnTo>
                    <a:pt x="37388" y="250939"/>
                  </a:lnTo>
                  <a:lnTo>
                    <a:pt x="37388" y="250748"/>
                  </a:lnTo>
                  <a:lnTo>
                    <a:pt x="37388" y="250355"/>
                  </a:lnTo>
                  <a:lnTo>
                    <a:pt x="37388" y="249974"/>
                  </a:lnTo>
                  <a:lnTo>
                    <a:pt x="37388" y="250355"/>
                  </a:lnTo>
                  <a:lnTo>
                    <a:pt x="37388" y="249974"/>
                  </a:lnTo>
                  <a:lnTo>
                    <a:pt x="37769" y="249974"/>
                  </a:lnTo>
                  <a:lnTo>
                    <a:pt x="37769" y="249593"/>
                  </a:lnTo>
                  <a:lnTo>
                    <a:pt x="37388" y="249593"/>
                  </a:lnTo>
                  <a:lnTo>
                    <a:pt x="37388" y="249199"/>
                  </a:lnTo>
                  <a:lnTo>
                    <a:pt x="37388" y="248818"/>
                  </a:lnTo>
                  <a:lnTo>
                    <a:pt x="36995" y="248818"/>
                  </a:lnTo>
                  <a:lnTo>
                    <a:pt x="36995" y="248437"/>
                  </a:lnTo>
                  <a:lnTo>
                    <a:pt x="36804" y="248437"/>
                  </a:lnTo>
                  <a:lnTo>
                    <a:pt x="36804" y="248043"/>
                  </a:lnTo>
                  <a:lnTo>
                    <a:pt x="36804" y="247662"/>
                  </a:lnTo>
                  <a:lnTo>
                    <a:pt x="36410" y="247662"/>
                  </a:lnTo>
                  <a:lnTo>
                    <a:pt x="36410" y="246506"/>
                  </a:lnTo>
                  <a:lnTo>
                    <a:pt x="35636" y="246506"/>
                  </a:lnTo>
                  <a:lnTo>
                    <a:pt x="35636" y="246125"/>
                  </a:lnTo>
                  <a:lnTo>
                    <a:pt x="35636" y="245935"/>
                  </a:lnTo>
                  <a:lnTo>
                    <a:pt x="35242" y="245935"/>
                  </a:lnTo>
                  <a:lnTo>
                    <a:pt x="35242" y="245541"/>
                  </a:lnTo>
                  <a:lnTo>
                    <a:pt x="34848" y="245541"/>
                  </a:lnTo>
                  <a:lnTo>
                    <a:pt x="34467" y="245541"/>
                  </a:lnTo>
                  <a:lnTo>
                    <a:pt x="34467" y="244779"/>
                  </a:lnTo>
                  <a:lnTo>
                    <a:pt x="33680" y="244779"/>
                  </a:lnTo>
                  <a:lnTo>
                    <a:pt x="33680" y="244005"/>
                  </a:lnTo>
                  <a:lnTo>
                    <a:pt x="33680" y="243230"/>
                  </a:lnTo>
                  <a:lnTo>
                    <a:pt x="33299" y="243230"/>
                  </a:lnTo>
                  <a:lnTo>
                    <a:pt x="33299" y="242468"/>
                  </a:lnTo>
                  <a:lnTo>
                    <a:pt x="33299" y="242074"/>
                  </a:lnTo>
                  <a:lnTo>
                    <a:pt x="34467" y="242074"/>
                  </a:lnTo>
                  <a:lnTo>
                    <a:pt x="34467" y="241312"/>
                  </a:lnTo>
                  <a:lnTo>
                    <a:pt x="34848" y="241122"/>
                  </a:lnTo>
                  <a:lnTo>
                    <a:pt x="34074" y="240728"/>
                  </a:lnTo>
                  <a:lnTo>
                    <a:pt x="34467" y="239572"/>
                  </a:lnTo>
                  <a:lnTo>
                    <a:pt x="34074" y="239966"/>
                  </a:lnTo>
                  <a:lnTo>
                    <a:pt x="34467" y="238417"/>
                  </a:lnTo>
                  <a:lnTo>
                    <a:pt x="34848" y="236880"/>
                  </a:lnTo>
                  <a:lnTo>
                    <a:pt x="35242" y="236296"/>
                  </a:lnTo>
                  <a:lnTo>
                    <a:pt x="34848" y="236296"/>
                  </a:lnTo>
                  <a:lnTo>
                    <a:pt x="34467" y="236296"/>
                  </a:lnTo>
                  <a:lnTo>
                    <a:pt x="34074" y="235915"/>
                  </a:lnTo>
                  <a:lnTo>
                    <a:pt x="33680" y="235915"/>
                  </a:lnTo>
                  <a:lnTo>
                    <a:pt x="33680" y="235534"/>
                  </a:lnTo>
                  <a:lnTo>
                    <a:pt x="34074" y="235140"/>
                  </a:lnTo>
                  <a:lnTo>
                    <a:pt x="34467" y="234378"/>
                  </a:lnTo>
                  <a:lnTo>
                    <a:pt x="35242" y="234378"/>
                  </a:lnTo>
                  <a:lnTo>
                    <a:pt x="35636" y="232841"/>
                  </a:lnTo>
                  <a:lnTo>
                    <a:pt x="36017" y="232067"/>
                  </a:lnTo>
                  <a:lnTo>
                    <a:pt x="36410" y="231101"/>
                  </a:lnTo>
                  <a:lnTo>
                    <a:pt x="36410" y="231482"/>
                  </a:lnTo>
                  <a:lnTo>
                    <a:pt x="36410" y="231686"/>
                  </a:lnTo>
                  <a:lnTo>
                    <a:pt x="36804" y="231686"/>
                  </a:lnTo>
                  <a:lnTo>
                    <a:pt x="36804" y="231482"/>
                  </a:lnTo>
                  <a:lnTo>
                    <a:pt x="36995" y="231101"/>
                  </a:lnTo>
                  <a:lnTo>
                    <a:pt x="36995" y="230720"/>
                  </a:lnTo>
                  <a:lnTo>
                    <a:pt x="37388" y="230720"/>
                  </a:lnTo>
                  <a:lnTo>
                    <a:pt x="37388" y="231101"/>
                  </a:lnTo>
                  <a:lnTo>
                    <a:pt x="36995" y="231101"/>
                  </a:lnTo>
                  <a:lnTo>
                    <a:pt x="37388" y="231482"/>
                  </a:lnTo>
                  <a:lnTo>
                    <a:pt x="37388" y="231101"/>
                  </a:lnTo>
                  <a:lnTo>
                    <a:pt x="37769" y="230720"/>
                  </a:lnTo>
                  <a:lnTo>
                    <a:pt x="37769" y="231101"/>
                  </a:lnTo>
                  <a:lnTo>
                    <a:pt x="37388" y="231101"/>
                  </a:lnTo>
                  <a:lnTo>
                    <a:pt x="37769" y="231101"/>
                  </a:lnTo>
                  <a:lnTo>
                    <a:pt x="38163" y="231101"/>
                  </a:lnTo>
                  <a:lnTo>
                    <a:pt x="37769" y="231101"/>
                  </a:lnTo>
                  <a:lnTo>
                    <a:pt x="37769" y="230720"/>
                  </a:lnTo>
                  <a:lnTo>
                    <a:pt x="37769" y="230327"/>
                  </a:lnTo>
                  <a:lnTo>
                    <a:pt x="37769" y="229946"/>
                  </a:lnTo>
                  <a:lnTo>
                    <a:pt x="37769" y="229565"/>
                  </a:lnTo>
                  <a:lnTo>
                    <a:pt x="38557" y="229565"/>
                  </a:lnTo>
                  <a:lnTo>
                    <a:pt x="39331" y="229565"/>
                  </a:lnTo>
                  <a:lnTo>
                    <a:pt x="39331" y="229171"/>
                  </a:lnTo>
                  <a:lnTo>
                    <a:pt x="39725" y="228790"/>
                  </a:lnTo>
                  <a:lnTo>
                    <a:pt x="39331" y="228790"/>
                  </a:lnTo>
                  <a:lnTo>
                    <a:pt x="39725" y="228790"/>
                  </a:lnTo>
                  <a:lnTo>
                    <a:pt x="39331" y="228409"/>
                  </a:lnTo>
                  <a:lnTo>
                    <a:pt x="39331" y="228015"/>
                  </a:lnTo>
                  <a:lnTo>
                    <a:pt x="39331" y="227634"/>
                  </a:lnTo>
                  <a:lnTo>
                    <a:pt x="39725" y="227634"/>
                  </a:lnTo>
                  <a:lnTo>
                    <a:pt x="39331" y="227634"/>
                  </a:lnTo>
                  <a:lnTo>
                    <a:pt x="39725" y="227253"/>
                  </a:lnTo>
                  <a:lnTo>
                    <a:pt x="39331" y="227253"/>
                  </a:lnTo>
                  <a:lnTo>
                    <a:pt x="39331" y="226860"/>
                  </a:lnTo>
                  <a:lnTo>
                    <a:pt x="39725" y="226860"/>
                  </a:lnTo>
                  <a:lnTo>
                    <a:pt x="39331" y="226860"/>
                  </a:lnTo>
                  <a:lnTo>
                    <a:pt x="39725" y="226860"/>
                  </a:lnTo>
                  <a:lnTo>
                    <a:pt x="39331" y="226860"/>
                  </a:lnTo>
                  <a:lnTo>
                    <a:pt x="39331" y="226669"/>
                  </a:lnTo>
                  <a:lnTo>
                    <a:pt x="39725" y="226669"/>
                  </a:lnTo>
                  <a:lnTo>
                    <a:pt x="39331" y="226669"/>
                  </a:lnTo>
                  <a:lnTo>
                    <a:pt x="39725" y="226669"/>
                  </a:lnTo>
                  <a:lnTo>
                    <a:pt x="39725" y="226288"/>
                  </a:lnTo>
                  <a:lnTo>
                    <a:pt x="39725" y="225907"/>
                  </a:lnTo>
                  <a:lnTo>
                    <a:pt x="39725" y="225513"/>
                  </a:lnTo>
                  <a:lnTo>
                    <a:pt x="39331" y="225513"/>
                  </a:lnTo>
                  <a:lnTo>
                    <a:pt x="39331" y="225132"/>
                  </a:lnTo>
                  <a:lnTo>
                    <a:pt x="38938" y="225132"/>
                  </a:lnTo>
                  <a:lnTo>
                    <a:pt x="38163" y="225132"/>
                  </a:lnTo>
                  <a:lnTo>
                    <a:pt x="37769" y="225132"/>
                  </a:lnTo>
                  <a:lnTo>
                    <a:pt x="37388" y="224751"/>
                  </a:lnTo>
                  <a:lnTo>
                    <a:pt x="36995" y="225132"/>
                  </a:lnTo>
                  <a:lnTo>
                    <a:pt x="36804" y="224751"/>
                  </a:lnTo>
                  <a:lnTo>
                    <a:pt x="36410" y="224751"/>
                  </a:lnTo>
                  <a:lnTo>
                    <a:pt x="36410" y="224358"/>
                  </a:lnTo>
                  <a:lnTo>
                    <a:pt x="35636" y="223596"/>
                  </a:lnTo>
                  <a:lnTo>
                    <a:pt x="34848" y="223596"/>
                  </a:lnTo>
                  <a:lnTo>
                    <a:pt x="33680" y="223202"/>
                  </a:lnTo>
                  <a:lnTo>
                    <a:pt x="32905" y="222821"/>
                  </a:lnTo>
                  <a:lnTo>
                    <a:pt x="32130" y="222440"/>
                  </a:lnTo>
                  <a:lnTo>
                    <a:pt x="32130" y="222046"/>
                  </a:lnTo>
                  <a:lnTo>
                    <a:pt x="31927" y="221475"/>
                  </a:lnTo>
                  <a:lnTo>
                    <a:pt x="31927" y="221081"/>
                  </a:lnTo>
                  <a:lnTo>
                    <a:pt x="31927" y="220700"/>
                  </a:lnTo>
                  <a:lnTo>
                    <a:pt x="31546" y="219544"/>
                  </a:lnTo>
                  <a:lnTo>
                    <a:pt x="31546" y="218008"/>
                  </a:lnTo>
                  <a:lnTo>
                    <a:pt x="31546" y="217233"/>
                  </a:lnTo>
                  <a:lnTo>
                    <a:pt x="31546" y="217042"/>
                  </a:lnTo>
                  <a:lnTo>
                    <a:pt x="31927" y="216661"/>
                  </a:lnTo>
                  <a:lnTo>
                    <a:pt x="32130" y="216268"/>
                  </a:lnTo>
                  <a:lnTo>
                    <a:pt x="32130" y="215887"/>
                  </a:lnTo>
                  <a:lnTo>
                    <a:pt x="32511" y="215887"/>
                  </a:lnTo>
                  <a:lnTo>
                    <a:pt x="33299" y="214350"/>
                  </a:lnTo>
                  <a:lnTo>
                    <a:pt x="33680" y="213575"/>
                  </a:lnTo>
                  <a:lnTo>
                    <a:pt x="34074" y="212801"/>
                  </a:lnTo>
                  <a:lnTo>
                    <a:pt x="34467" y="212420"/>
                  </a:lnTo>
                  <a:lnTo>
                    <a:pt x="34848" y="212420"/>
                  </a:lnTo>
                  <a:lnTo>
                    <a:pt x="35636" y="211848"/>
                  </a:lnTo>
                  <a:lnTo>
                    <a:pt x="36804" y="211454"/>
                  </a:lnTo>
                  <a:lnTo>
                    <a:pt x="36995" y="211073"/>
                  </a:lnTo>
                  <a:lnTo>
                    <a:pt x="36017" y="208381"/>
                  </a:lnTo>
                  <a:lnTo>
                    <a:pt x="36410" y="207416"/>
                  </a:lnTo>
                  <a:lnTo>
                    <a:pt x="36017" y="207416"/>
                  </a:lnTo>
                  <a:lnTo>
                    <a:pt x="35242" y="207416"/>
                  </a:lnTo>
                  <a:lnTo>
                    <a:pt x="34074" y="207797"/>
                  </a:lnTo>
                  <a:lnTo>
                    <a:pt x="32905" y="207797"/>
                  </a:lnTo>
                  <a:lnTo>
                    <a:pt x="32130" y="207797"/>
                  </a:lnTo>
                  <a:lnTo>
                    <a:pt x="31927" y="207797"/>
                  </a:lnTo>
                  <a:lnTo>
                    <a:pt x="31927" y="207022"/>
                  </a:lnTo>
                  <a:lnTo>
                    <a:pt x="31153" y="205485"/>
                  </a:lnTo>
                  <a:lnTo>
                    <a:pt x="31153" y="205104"/>
                  </a:lnTo>
                  <a:lnTo>
                    <a:pt x="30759" y="204723"/>
                  </a:lnTo>
                  <a:lnTo>
                    <a:pt x="30759" y="203949"/>
                  </a:lnTo>
                  <a:lnTo>
                    <a:pt x="30378" y="203568"/>
                  </a:lnTo>
                  <a:lnTo>
                    <a:pt x="30378" y="203174"/>
                  </a:lnTo>
                  <a:lnTo>
                    <a:pt x="30378" y="202984"/>
                  </a:lnTo>
                  <a:lnTo>
                    <a:pt x="29984" y="202603"/>
                  </a:lnTo>
                  <a:lnTo>
                    <a:pt x="29984" y="202209"/>
                  </a:lnTo>
                  <a:lnTo>
                    <a:pt x="29590" y="202209"/>
                  </a:lnTo>
                  <a:lnTo>
                    <a:pt x="28041" y="201828"/>
                  </a:lnTo>
                  <a:lnTo>
                    <a:pt x="27647" y="200672"/>
                  </a:lnTo>
                  <a:lnTo>
                    <a:pt x="27647" y="199135"/>
                  </a:lnTo>
                  <a:lnTo>
                    <a:pt x="27457" y="199135"/>
                  </a:lnTo>
                  <a:lnTo>
                    <a:pt x="26669" y="198742"/>
                  </a:lnTo>
                  <a:lnTo>
                    <a:pt x="25501" y="198361"/>
                  </a:lnTo>
                  <a:lnTo>
                    <a:pt x="25120" y="198170"/>
                  </a:lnTo>
                  <a:lnTo>
                    <a:pt x="21805" y="197789"/>
                  </a:lnTo>
                  <a:lnTo>
                    <a:pt x="21412" y="197789"/>
                  </a:lnTo>
                  <a:lnTo>
                    <a:pt x="21412" y="198170"/>
                  </a:lnTo>
                  <a:lnTo>
                    <a:pt x="21031" y="198170"/>
                  </a:lnTo>
                  <a:lnTo>
                    <a:pt x="20637" y="198170"/>
                  </a:lnTo>
                  <a:lnTo>
                    <a:pt x="18694" y="198361"/>
                  </a:lnTo>
                  <a:lnTo>
                    <a:pt x="18300" y="198361"/>
                  </a:lnTo>
                  <a:lnTo>
                    <a:pt x="17906" y="198361"/>
                  </a:lnTo>
                  <a:lnTo>
                    <a:pt x="16941" y="198170"/>
                  </a:lnTo>
                  <a:lnTo>
                    <a:pt x="16154" y="198170"/>
                  </a:lnTo>
                  <a:lnTo>
                    <a:pt x="14985" y="198170"/>
                  </a:lnTo>
                  <a:lnTo>
                    <a:pt x="14211" y="198170"/>
                  </a:lnTo>
                  <a:lnTo>
                    <a:pt x="13817" y="197789"/>
                  </a:lnTo>
                  <a:lnTo>
                    <a:pt x="13436" y="197015"/>
                  </a:lnTo>
                  <a:lnTo>
                    <a:pt x="13233" y="197015"/>
                  </a:lnTo>
                  <a:lnTo>
                    <a:pt x="13233" y="196634"/>
                  </a:lnTo>
                  <a:lnTo>
                    <a:pt x="13233" y="196240"/>
                  </a:lnTo>
                  <a:lnTo>
                    <a:pt x="13436" y="196240"/>
                  </a:lnTo>
                  <a:lnTo>
                    <a:pt x="13436" y="195859"/>
                  </a:lnTo>
                  <a:lnTo>
                    <a:pt x="13436" y="195084"/>
                  </a:lnTo>
                  <a:lnTo>
                    <a:pt x="13817" y="194703"/>
                  </a:lnTo>
                  <a:lnTo>
                    <a:pt x="13817" y="194322"/>
                  </a:lnTo>
                  <a:lnTo>
                    <a:pt x="13817" y="193928"/>
                  </a:lnTo>
                  <a:lnTo>
                    <a:pt x="14211" y="193928"/>
                  </a:lnTo>
                  <a:lnTo>
                    <a:pt x="14211" y="193547"/>
                  </a:lnTo>
                  <a:lnTo>
                    <a:pt x="14211" y="193357"/>
                  </a:lnTo>
                  <a:lnTo>
                    <a:pt x="14604" y="193357"/>
                  </a:lnTo>
                  <a:lnTo>
                    <a:pt x="14604" y="192963"/>
                  </a:lnTo>
                  <a:lnTo>
                    <a:pt x="14604" y="192582"/>
                  </a:lnTo>
                  <a:lnTo>
                    <a:pt x="14604" y="192201"/>
                  </a:lnTo>
                  <a:lnTo>
                    <a:pt x="14985" y="192582"/>
                  </a:lnTo>
                  <a:lnTo>
                    <a:pt x="14985" y="192201"/>
                  </a:lnTo>
                  <a:lnTo>
                    <a:pt x="14985" y="191808"/>
                  </a:lnTo>
                  <a:lnTo>
                    <a:pt x="14985" y="191427"/>
                  </a:lnTo>
                  <a:lnTo>
                    <a:pt x="14604" y="191046"/>
                  </a:lnTo>
                  <a:lnTo>
                    <a:pt x="14604" y="190652"/>
                  </a:lnTo>
                  <a:lnTo>
                    <a:pt x="14604" y="190271"/>
                  </a:lnTo>
                  <a:lnTo>
                    <a:pt x="14211" y="189890"/>
                  </a:lnTo>
                  <a:lnTo>
                    <a:pt x="14211" y="189509"/>
                  </a:lnTo>
                  <a:lnTo>
                    <a:pt x="13817" y="188734"/>
                  </a:lnTo>
                  <a:lnTo>
                    <a:pt x="13817" y="188150"/>
                  </a:lnTo>
                  <a:lnTo>
                    <a:pt x="13436" y="186994"/>
                  </a:lnTo>
                  <a:lnTo>
                    <a:pt x="13233" y="186232"/>
                  </a:lnTo>
                  <a:lnTo>
                    <a:pt x="12852" y="186232"/>
                  </a:lnTo>
                  <a:lnTo>
                    <a:pt x="12852" y="185839"/>
                  </a:lnTo>
                  <a:lnTo>
                    <a:pt x="12852" y="185458"/>
                  </a:lnTo>
                  <a:lnTo>
                    <a:pt x="13436" y="184683"/>
                  </a:lnTo>
                  <a:lnTo>
                    <a:pt x="14211" y="184302"/>
                  </a:lnTo>
                  <a:lnTo>
                    <a:pt x="14604" y="183921"/>
                  </a:lnTo>
                  <a:lnTo>
                    <a:pt x="14985" y="183730"/>
                  </a:lnTo>
                  <a:lnTo>
                    <a:pt x="21412" y="180644"/>
                  </a:lnTo>
                  <a:lnTo>
                    <a:pt x="21412" y="179870"/>
                  </a:lnTo>
                  <a:lnTo>
                    <a:pt x="21031" y="179870"/>
                  </a:lnTo>
                  <a:lnTo>
                    <a:pt x="21031" y="179489"/>
                  </a:lnTo>
                  <a:lnTo>
                    <a:pt x="21412" y="179108"/>
                  </a:lnTo>
                  <a:lnTo>
                    <a:pt x="21805" y="178904"/>
                  </a:lnTo>
                  <a:lnTo>
                    <a:pt x="22199" y="178904"/>
                  </a:lnTo>
                  <a:lnTo>
                    <a:pt x="22580" y="178904"/>
                  </a:lnTo>
                  <a:lnTo>
                    <a:pt x="22783" y="178904"/>
                  </a:lnTo>
                  <a:lnTo>
                    <a:pt x="23164" y="178523"/>
                  </a:lnTo>
                  <a:lnTo>
                    <a:pt x="23164" y="177749"/>
                  </a:lnTo>
                  <a:lnTo>
                    <a:pt x="22580" y="176987"/>
                  </a:lnTo>
                  <a:lnTo>
                    <a:pt x="22199" y="176987"/>
                  </a:lnTo>
                  <a:lnTo>
                    <a:pt x="21805" y="176987"/>
                  </a:lnTo>
                  <a:lnTo>
                    <a:pt x="21031" y="176593"/>
                  </a:lnTo>
                  <a:lnTo>
                    <a:pt x="20637" y="176212"/>
                  </a:lnTo>
                  <a:lnTo>
                    <a:pt x="20243" y="175450"/>
                  </a:lnTo>
                  <a:lnTo>
                    <a:pt x="19862" y="175450"/>
                  </a:lnTo>
                  <a:lnTo>
                    <a:pt x="19469" y="175450"/>
                  </a:lnTo>
                  <a:lnTo>
                    <a:pt x="19075" y="175450"/>
                  </a:lnTo>
                  <a:lnTo>
                    <a:pt x="18694" y="175056"/>
                  </a:lnTo>
                  <a:lnTo>
                    <a:pt x="18694" y="174675"/>
                  </a:lnTo>
                  <a:lnTo>
                    <a:pt x="18300" y="174294"/>
                  </a:lnTo>
                  <a:lnTo>
                    <a:pt x="17906" y="174091"/>
                  </a:lnTo>
                  <a:lnTo>
                    <a:pt x="17716" y="174091"/>
                  </a:lnTo>
                  <a:lnTo>
                    <a:pt x="17322" y="174091"/>
                  </a:lnTo>
                  <a:lnTo>
                    <a:pt x="16941" y="174091"/>
                  </a:lnTo>
                  <a:lnTo>
                    <a:pt x="16548" y="174091"/>
                  </a:lnTo>
                  <a:lnTo>
                    <a:pt x="16154" y="173710"/>
                  </a:lnTo>
                  <a:lnTo>
                    <a:pt x="16154" y="173329"/>
                  </a:lnTo>
                  <a:lnTo>
                    <a:pt x="16154" y="172935"/>
                  </a:lnTo>
                  <a:lnTo>
                    <a:pt x="15773" y="172554"/>
                  </a:lnTo>
                  <a:lnTo>
                    <a:pt x="15773" y="172173"/>
                  </a:lnTo>
                  <a:lnTo>
                    <a:pt x="15379" y="171780"/>
                  </a:lnTo>
                  <a:lnTo>
                    <a:pt x="15773" y="171399"/>
                  </a:lnTo>
                  <a:lnTo>
                    <a:pt x="15773" y="171018"/>
                  </a:lnTo>
                  <a:lnTo>
                    <a:pt x="15773" y="170624"/>
                  </a:lnTo>
                  <a:lnTo>
                    <a:pt x="15773" y="169862"/>
                  </a:lnTo>
                  <a:lnTo>
                    <a:pt x="15773" y="169468"/>
                  </a:lnTo>
                  <a:lnTo>
                    <a:pt x="15379" y="168897"/>
                  </a:lnTo>
                  <a:lnTo>
                    <a:pt x="15379" y="168516"/>
                  </a:lnTo>
                  <a:lnTo>
                    <a:pt x="15773" y="168516"/>
                  </a:lnTo>
                  <a:lnTo>
                    <a:pt x="16154" y="168122"/>
                  </a:lnTo>
                  <a:lnTo>
                    <a:pt x="16154" y="167741"/>
                  </a:lnTo>
                  <a:lnTo>
                    <a:pt x="16941" y="166966"/>
                  </a:lnTo>
                  <a:lnTo>
                    <a:pt x="17322" y="166585"/>
                  </a:lnTo>
                  <a:lnTo>
                    <a:pt x="17322" y="166204"/>
                  </a:lnTo>
                  <a:lnTo>
                    <a:pt x="17716" y="166204"/>
                  </a:lnTo>
                  <a:lnTo>
                    <a:pt x="17906" y="165811"/>
                  </a:lnTo>
                  <a:lnTo>
                    <a:pt x="18300" y="165430"/>
                  </a:lnTo>
                  <a:lnTo>
                    <a:pt x="18300" y="165049"/>
                  </a:lnTo>
                  <a:lnTo>
                    <a:pt x="18694" y="165049"/>
                  </a:lnTo>
                  <a:lnTo>
                    <a:pt x="18694" y="164655"/>
                  </a:lnTo>
                  <a:lnTo>
                    <a:pt x="18300" y="164655"/>
                  </a:lnTo>
                  <a:lnTo>
                    <a:pt x="18694" y="164655"/>
                  </a:lnTo>
                  <a:lnTo>
                    <a:pt x="18694" y="164464"/>
                  </a:lnTo>
                  <a:lnTo>
                    <a:pt x="18300" y="164464"/>
                  </a:lnTo>
                  <a:lnTo>
                    <a:pt x="18694" y="164464"/>
                  </a:lnTo>
                  <a:lnTo>
                    <a:pt x="18694" y="164083"/>
                  </a:lnTo>
                  <a:lnTo>
                    <a:pt x="19075" y="164083"/>
                  </a:lnTo>
                  <a:lnTo>
                    <a:pt x="19075" y="163690"/>
                  </a:lnTo>
                  <a:lnTo>
                    <a:pt x="19469" y="163690"/>
                  </a:lnTo>
                  <a:lnTo>
                    <a:pt x="19862" y="163690"/>
                  </a:lnTo>
                  <a:lnTo>
                    <a:pt x="19469" y="163690"/>
                  </a:lnTo>
                  <a:lnTo>
                    <a:pt x="19862" y="163690"/>
                  </a:lnTo>
                  <a:lnTo>
                    <a:pt x="19862" y="163309"/>
                  </a:lnTo>
                  <a:lnTo>
                    <a:pt x="19469" y="163309"/>
                  </a:lnTo>
                  <a:lnTo>
                    <a:pt x="19469" y="162928"/>
                  </a:lnTo>
                  <a:lnTo>
                    <a:pt x="19862" y="162928"/>
                  </a:lnTo>
                  <a:lnTo>
                    <a:pt x="19862" y="162534"/>
                  </a:lnTo>
                  <a:lnTo>
                    <a:pt x="20243" y="162534"/>
                  </a:lnTo>
                  <a:lnTo>
                    <a:pt x="20243" y="162153"/>
                  </a:lnTo>
                  <a:lnTo>
                    <a:pt x="20243" y="161772"/>
                  </a:lnTo>
                  <a:lnTo>
                    <a:pt x="20637" y="161772"/>
                  </a:lnTo>
                  <a:lnTo>
                    <a:pt x="20637" y="161391"/>
                  </a:lnTo>
                  <a:lnTo>
                    <a:pt x="21031" y="161391"/>
                  </a:lnTo>
                  <a:lnTo>
                    <a:pt x="21031" y="160997"/>
                  </a:lnTo>
                  <a:lnTo>
                    <a:pt x="21412" y="160616"/>
                  </a:lnTo>
                  <a:lnTo>
                    <a:pt x="21805" y="160616"/>
                  </a:lnTo>
                  <a:lnTo>
                    <a:pt x="22199" y="160616"/>
                  </a:lnTo>
                  <a:lnTo>
                    <a:pt x="22199" y="160235"/>
                  </a:lnTo>
                  <a:lnTo>
                    <a:pt x="22580" y="160235"/>
                  </a:lnTo>
                  <a:lnTo>
                    <a:pt x="22580" y="160032"/>
                  </a:lnTo>
                  <a:lnTo>
                    <a:pt x="22580" y="159651"/>
                  </a:lnTo>
                  <a:lnTo>
                    <a:pt x="22580" y="159270"/>
                  </a:lnTo>
                  <a:lnTo>
                    <a:pt x="22783" y="159270"/>
                  </a:lnTo>
                  <a:lnTo>
                    <a:pt x="22783" y="158876"/>
                  </a:lnTo>
                  <a:lnTo>
                    <a:pt x="23164" y="158876"/>
                  </a:lnTo>
                  <a:lnTo>
                    <a:pt x="22783" y="158876"/>
                  </a:lnTo>
                  <a:lnTo>
                    <a:pt x="23164" y="158876"/>
                  </a:lnTo>
                  <a:lnTo>
                    <a:pt x="22783" y="158876"/>
                  </a:lnTo>
                  <a:lnTo>
                    <a:pt x="22783" y="158495"/>
                  </a:lnTo>
                  <a:lnTo>
                    <a:pt x="22783" y="158114"/>
                  </a:lnTo>
                  <a:lnTo>
                    <a:pt x="22580" y="157721"/>
                  </a:lnTo>
                  <a:lnTo>
                    <a:pt x="22783" y="157721"/>
                  </a:lnTo>
                  <a:lnTo>
                    <a:pt x="22580" y="157721"/>
                  </a:lnTo>
                  <a:lnTo>
                    <a:pt x="22783" y="157721"/>
                  </a:lnTo>
                  <a:lnTo>
                    <a:pt x="22580" y="157721"/>
                  </a:lnTo>
                  <a:lnTo>
                    <a:pt x="22783" y="157721"/>
                  </a:lnTo>
                  <a:lnTo>
                    <a:pt x="22580" y="157721"/>
                  </a:lnTo>
                  <a:lnTo>
                    <a:pt x="22580" y="157340"/>
                  </a:lnTo>
                  <a:lnTo>
                    <a:pt x="22580" y="157721"/>
                  </a:lnTo>
                  <a:lnTo>
                    <a:pt x="22580" y="157340"/>
                  </a:lnTo>
                  <a:lnTo>
                    <a:pt x="22580" y="156959"/>
                  </a:lnTo>
                  <a:lnTo>
                    <a:pt x="22783" y="156959"/>
                  </a:lnTo>
                  <a:lnTo>
                    <a:pt x="22580" y="156959"/>
                  </a:lnTo>
                  <a:lnTo>
                    <a:pt x="22783" y="156959"/>
                  </a:lnTo>
                  <a:lnTo>
                    <a:pt x="22783" y="156565"/>
                  </a:lnTo>
                  <a:lnTo>
                    <a:pt x="22783" y="156184"/>
                  </a:lnTo>
                  <a:lnTo>
                    <a:pt x="23164" y="155803"/>
                  </a:lnTo>
                  <a:lnTo>
                    <a:pt x="23164" y="156184"/>
                  </a:lnTo>
                  <a:lnTo>
                    <a:pt x="23164" y="155803"/>
                  </a:lnTo>
                  <a:lnTo>
                    <a:pt x="22783" y="155803"/>
                  </a:lnTo>
                  <a:lnTo>
                    <a:pt x="23164" y="155803"/>
                  </a:lnTo>
                  <a:lnTo>
                    <a:pt x="23164" y="155409"/>
                  </a:lnTo>
                  <a:lnTo>
                    <a:pt x="23558" y="155409"/>
                  </a:lnTo>
                  <a:lnTo>
                    <a:pt x="23164" y="155409"/>
                  </a:lnTo>
                  <a:lnTo>
                    <a:pt x="23558" y="155409"/>
                  </a:lnTo>
                  <a:lnTo>
                    <a:pt x="23558" y="155219"/>
                  </a:lnTo>
                  <a:lnTo>
                    <a:pt x="23952" y="155219"/>
                  </a:lnTo>
                  <a:lnTo>
                    <a:pt x="23952" y="154838"/>
                  </a:lnTo>
                  <a:lnTo>
                    <a:pt x="23558" y="154838"/>
                  </a:lnTo>
                  <a:lnTo>
                    <a:pt x="23952" y="154838"/>
                  </a:lnTo>
                  <a:lnTo>
                    <a:pt x="23558" y="154838"/>
                  </a:lnTo>
                  <a:lnTo>
                    <a:pt x="23558" y="154457"/>
                  </a:lnTo>
                  <a:lnTo>
                    <a:pt x="23164" y="154457"/>
                  </a:lnTo>
                  <a:lnTo>
                    <a:pt x="22783" y="154457"/>
                  </a:lnTo>
                  <a:lnTo>
                    <a:pt x="22783" y="154838"/>
                  </a:lnTo>
                  <a:lnTo>
                    <a:pt x="22783" y="154457"/>
                  </a:lnTo>
                  <a:lnTo>
                    <a:pt x="22783" y="154838"/>
                  </a:lnTo>
                  <a:lnTo>
                    <a:pt x="22580" y="154838"/>
                  </a:lnTo>
                  <a:lnTo>
                    <a:pt x="22580" y="154457"/>
                  </a:lnTo>
                  <a:lnTo>
                    <a:pt x="22199" y="154457"/>
                  </a:lnTo>
                  <a:lnTo>
                    <a:pt x="22580" y="154457"/>
                  </a:lnTo>
                  <a:lnTo>
                    <a:pt x="22199" y="154457"/>
                  </a:lnTo>
                  <a:lnTo>
                    <a:pt x="22199" y="154063"/>
                  </a:lnTo>
                  <a:lnTo>
                    <a:pt x="22199" y="154457"/>
                  </a:lnTo>
                  <a:lnTo>
                    <a:pt x="22199" y="154063"/>
                  </a:lnTo>
                  <a:lnTo>
                    <a:pt x="22580" y="154063"/>
                  </a:lnTo>
                  <a:lnTo>
                    <a:pt x="22199" y="154063"/>
                  </a:lnTo>
                  <a:lnTo>
                    <a:pt x="22580" y="154063"/>
                  </a:lnTo>
                  <a:lnTo>
                    <a:pt x="22199" y="154063"/>
                  </a:lnTo>
                  <a:lnTo>
                    <a:pt x="22580" y="154063"/>
                  </a:lnTo>
                  <a:lnTo>
                    <a:pt x="22580" y="153682"/>
                  </a:lnTo>
                  <a:lnTo>
                    <a:pt x="22199" y="153682"/>
                  </a:lnTo>
                  <a:lnTo>
                    <a:pt x="22199" y="153301"/>
                  </a:lnTo>
                  <a:lnTo>
                    <a:pt x="22580" y="153301"/>
                  </a:lnTo>
                  <a:lnTo>
                    <a:pt x="22199" y="153301"/>
                  </a:lnTo>
                  <a:lnTo>
                    <a:pt x="22580" y="153301"/>
                  </a:lnTo>
                  <a:lnTo>
                    <a:pt x="22199" y="153301"/>
                  </a:lnTo>
                  <a:lnTo>
                    <a:pt x="22199" y="152907"/>
                  </a:lnTo>
                  <a:lnTo>
                    <a:pt x="21805" y="152526"/>
                  </a:lnTo>
                  <a:lnTo>
                    <a:pt x="22199" y="152526"/>
                  </a:lnTo>
                  <a:lnTo>
                    <a:pt x="21805" y="152526"/>
                  </a:lnTo>
                  <a:lnTo>
                    <a:pt x="21805" y="152907"/>
                  </a:lnTo>
                  <a:lnTo>
                    <a:pt x="21412" y="152907"/>
                  </a:lnTo>
                  <a:lnTo>
                    <a:pt x="21412" y="152526"/>
                  </a:lnTo>
                  <a:lnTo>
                    <a:pt x="21031" y="152526"/>
                  </a:lnTo>
                  <a:lnTo>
                    <a:pt x="21031" y="152145"/>
                  </a:lnTo>
                  <a:lnTo>
                    <a:pt x="21031" y="152526"/>
                  </a:lnTo>
                  <a:lnTo>
                    <a:pt x="20637" y="152526"/>
                  </a:lnTo>
                  <a:lnTo>
                    <a:pt x="20637" y="152145"/>
                  </a:lnTo>
                  <a:lnTo>
                    <a:pt x="21031" y="152145"/>
                  </a:lnTo>
                  <a:lnTo>
                    <a:pt x="20637" y="152145"/>
                  </a:lnTo>
                  <a:lnTo>
                    <a:pt x="20637" y="151752"/>
                  </a:lnTo>
                  <a:lnTo>
                    <a:pt x="21031" y="151752"/>
                  </a:lnTo>
                  <a:lnTo>
                    <a:pt x="20637" y="151752"/>
                  </a:lnTo>
                  <a:lnTo>
                    <a:pt x="20637" y="151371"/>
                  </a:lnTo>
                  <a:lnTo>
                    <a:pt x="20637" y="151752"/>
                  </a:lnTo>
                  <a:lnTo>
                    <a:pt x="20637" y="151371"/>
                  </a:lnTo>
                  <a:lnTo>
                    <a:pt x="20637" y="151752"/>
                  </a:lnTo>
                  <a:lnTo>
                    <a:pt x="21031" y="151752"/>
                  </a:lnTo>
                  <a:lnTo>
                    <a:pt x="20637" y="151752"/>
                  </a:lnTo>
                  <a:lnTo>
                    <a:pt x="21031" y="151752"/>
                  </a:lnTo>
                  <a:lnTo>
                    <a:pt x="21031" y="152145"/>
                  </a:lnTo>
                  <a:lnTo>
                    <a:pt x="21412" y="151752"/>
                  </a:lnTo>
                  <a:lnTo>
                    <a:pt x="21031" y="151752"/>
                  </a:lnTo>
                  <a:lnTo>
                    <a:pt x="21412" y="151752"/>
                  </a:lnTo>
                  <a:lnTo>
                    <a:pt x="21412" y="151371"/>
                  </a:lnTo>
                  <a:lnTo>
                    <a:pt x="21805" y="151371"/>
                  </a:lnTo>
                  <a:lnTo>
                    <a:pt x="21412" y="151371"/>
                  </a:lnTo>
                  <a:lnTo>
                    <a:pt x="21805" y="151371"/>
                  </a:lnTo>
                  <a:lnTo>
                    <a:pt x="21805" y="150990"/>
                  </a:lnTo>
                  <a:lnTo>
                    <a:pt x="22199" y="150990"/>
                  </a:lnTo>
                  <a:lnTo>
                    <a:pt x="22199" y="150596"/>
                  </a:lnTo>
                  <a:lnTo>
                    <a:pt x="22199" y="150406"/>
                  </a:lnTo>
                  <a:lnTo>
                    <a:pt x="22580" y="150406"/>
                  </a:lnTo>
                  <a:lnTo>
                    <a:pt x="22199" y="150406"/>
                  </a:lnTo>
                  <a:lnTo>
                    <a:pt x="22580" y="150406"/>
                  </a:lnTo>
                  <a:lnTo>
                    <a:pt x="22199" y="150406"/>
                  </a:lnTo>
                  <a:lnTo>
                    <a:pt x="22199" y="150025"/>
                  </a:lnTo>
                  <a:lnTo>
                    <a:pt x="22580" y="150025"/>
                  </a:lnTo>
                  <a:lnTo>
                    <a:pt x="22199" y="150025"/>
                  </a:lnTo>
                  <a:lnTo>
                    <a:pt x="22580" y="150025"/>
                  </a:lnTo>
                  <a:lnTo>
                    <a:pt x="22580" y="149631"/>
                  </a:lnTo>
                  <a:lnTo>
                    <a:pt x="22783" y="149631"/>
                  </a:lnTo>
                  <a:lnTo>
                    <a:pt x="22580" y="149631"/>
                  </a:lnTo>
                  <a:lnTo>
                    <a:pt x="22580" y="149250"/>
                  </a:lnTo>
                  <a:lnTo>
                    <a:pt x="22580" y="148869"/>
                  </a:lnTo>
                  <a:lnTo>
                    <a:pt x="22783" y="148869"/>
                  </a:lnTo>
                  <a:lnTo>
                    <a:pt x="22580" y="148475"/>
                  </a:lnTo>
                  <a:lnTo>
                    <a:pt x="22783" y="148475"/>
                  </a:lnTo>
                  <a:lnTo>
                    <a:pt x="22580" y="148475"/>
                  </a:lnTo>
                  <a:lnTo>
                    <a:pt x="22783" y="148475"/>
                  </a:lnTo>
                  <a:lnTo>
                    <a:pt x="23164" y="148475"/>
                  </a:lnTo>
                  <a:lnTo>
                    <a:pt x="23164" y="148094"/>
                  </a:lnTo>
                  <a:lnTo>
                    <a:pt x="23558" y="148094"/>
                  </a:lnTo>
                  <a:lnTo>
                    <a:pt x="23164" y="148094"/>
                  </a:lnTo>
                  <a:lnTo>
                    <a:pt x="23164" y="147713"/>
                  </a:lnTo>
                  <a:lnTo>
                    <a:pt x="23558" y="147713"/>
                  </a:lnTo>
                  <a:lnTo>
                    <a:pt x="23952" y="147713"/>
                  </a:lnTo>
                  <a:lnTo>
                    <a:pt x="23952" y="147332"/>
                  </a:lnTo>
                  <a:lnTo>
                    <a:pt x="24333" y="147332"/>
                  </a:lnTo>
                  <a:lnTo>
                    <a:pt x="24333" y="146938"/>
                  </a:lnTo>
                  <a:lnTo>
                    <a:pt x="24726" y="146938"/>
                  </a:lnTo>
                  <a:lnTo>
                    <a:pt x="25120" y="146938"/>
                  </a:lnTo>
                  <a:lnTo>
                    <a:pt x="25895" y="146557"/>
                  </a:lnTo>
                  <a:lnTo>
                    <a:pt x="26288" y="146557"/>
                  </a:lnTo>
                  <a:lnTo>
                    <a:pt x="26288" y="146176"/>
                  </a:lnTo>
                  <a:lnTo>
                    <a:pt x="26288" y="145783"/>
                  </a:lnTo>
                  <a:lnTo>
                    <a:pt x="26288" y="145592"/>
                  </a:lnTo>
                  <a:lnTo>
                    <a:pt x="25895" y="145592"/>
                  </a:lnTo>
                  <a:lnTo>
                    <a:pt x="26288" y="145592"/>
                  </a:lnTo>
                  <a:lnTo>
                    <a:pt x="26288" y="145211"/>
                  </a:lnTo>
                  <a:lnTo>
                    <a:pt x="26288" y="144818"/>
                  </a:lnTo>
                  <a:lnTo>
                    <a:pt x="26288" y="144437"/>
                  </a:lnTo>
                  <a:lnTo>
                    <a:pt x="26669" y="144437"/>
                  </a:lnTo>
                  <a:lnTo>
                    <a:pt x="26669" y="143662"/>
                  </a:lnTo>
                  <a:lnTo>
                    <a:pt x="26669" y="143281"/>
                  </a:lnTo>
                  <a:lnTo>
                    <a:pt x="26288" y="142900"/>
                  </a:lnTo>
                  <a:lnTo>
                    <a:pt x="26288" y="142506"/>
                  </a:lnTo>
                  <a:lnTo>
                    <a:pt x="26288" y="142125"/>
                  </a:lnTo>
                  <a:lnTo>
                    <a:pt x="26288" y="141744"/>
                  </a:lnTo>
                  <a:lnTo>
                    <a:pt x="26288" y="141350"/>
                  </a:lnTo>
                  <a:lnTo>
                    <a:pt x="25895" y="141350"/>
                  </a:lnTo>
                  <a:lnTo>
                    <a:pt x="25895" y="140969"/>
                  </a:lnTo>
                  <a:lnTo>
                    <a:pt x="25895" y="140779"/>
                  </a:lnTo>
                  <a:lnTo>
                    <a:pt x="26669" y="140004"/>
                  </a:lnTo>
                  <a:lnTo>
                    <a:pt x="26669" y="139623"/>
                  </a:lnTo>
                  <a:lnTo>
                    <a:pt x="26288" y="138849"/>
                  </a:lnTo>
                  <a:lnTo>
                    <a:pt x="26288" y="138468"/>
                  </a:lnTo>
                  <a:lnTo>
                    <a:pt x="26288" y="138087"/>
                  </a:lnTo>
                  <a:lnTo>
                    <a:pt x="26288" y="137312"/>
                  </a:lnTo>
                  <a:lnTo>
                    <a:pt x="25895" y="136931"/>
                  </a:lnTo>
                  <a:lnTo>
                    <a:pt x="25501" y="136537"/>
                  </a:lnTo>
                  <a:lnTo>
                    <a:pt x="25120" y="136537"/>
                  </a:lnTo>
                  <a:lnTo>
                    <a:pt x="24726" y="136156"/>
                  </a:lnTo>
                  <a:lnTo>
                    <a:pt x="24726" y="136537"/>
                  </a:lnTo>
                  <a:lnTo>
                    <a:pt x="24333" y="136537"/>
                  </a:lnTo>
                  <a:lnTo>
                    <a:pt x="23952" y="136537"/>
                  </a:lnTo>
                  <a:lnTo>
                    <a:pt x="23952" y="136931"/>
                  </a:lnTo>
                  <a:lnTo>
                    <a:pt x="23558" y="136931"/>
                  </a:lnTo>
                  <a:lnTo>
                    <a:pt x="23164" y="136931"/>
                  </a:lnTo>
                  <a:lnTo>
                    <a:pt x="23558" y="136931"/>
                  </a:lnTo>
                  <a:lnTo>
                    <a:pt x="23164" y="136931"/>
                  </a:lnTo>
                  <a:lnTo>
                    <a:pt x="22783" y="136931"/>
                  </a:lnTo>
                  <a:lnTo>
                    <a:pt x="22783" y="137312"/>
                  </a:lnTo>
                  <a:lnTo>
                    <a:pt x="22783" y="136931"/>
                  </a:lnTo>
                  <a:lnTo>
                    <a:pt x="22783" y="137312"/>
                  </a:lnTo>
                  <a:lnTo>
                    <a:pt x="22580" y="137312"/>
                  </a:lnTo>
                  <a:lnTo>
                    <a:pt x="22580" y="136931"/>
                  </a:lnTo>
                  <a:lnTo>
                    <a:pt x="22580" y="136537"/>
                  </a:lnTo>
                  <a:lnTo>
                    <a:pt x="22199" y="136537"/>
                  </a:lnTo>
                  <a:lnTo>
                    <a:pt x="22199" y="136156"/>
                  </a:lnTo>
                  <a:lnTo>
                    <a:pt x="21805" y="136156"/>
                  </a:lnTo>
                  <a:lnTo>
                    <a:pt x="22199" y="136156"/>
                  </a:lnTo>
                  <a:lnTo>
                    <a:pt x="21805" y="136156"/>
                  </a:lnTo>
                  <a:lnTo>
                    <a:pt x="21805" y="135966"/>
                  </a:lnTo>
                  <a:lnTo>
                    <a:pt x="22199" y="135966"/>
                  </a:lnTo>
                  <a:lnTo>
                    <a:pt x="22199" y="135572"/>
                  </a:lnTo>
                  <a:lnTo>
                    <a:pt x="22199" y="135191"/>
                  </a:lnTo>
                  <a:lnTo>
                    <a:pt x="21805" y="135191"/>
                  </a:lnTo>
                  <a:lnTo>
                    <a:pt x="21805" y="134810"/>
                  </a:lnTo>
                  <a:lnTo>
                    <a:pt x="21805" y="135191"/>
                  </a:lnTo>
                  <a:lnTo>
                    <a:pt x="21412" y="135191"/>
                  </a:lnTo>
                  <a:lnTo>
                    <a:pt x="21412" y="134810"/>
                  </a:lnTo>
                  <a:lnTo>
                    <a:pt x="21412" y="135191"/>
                  </a:lnTo>
                  <a:lnTo>
                    <a:pt x="21412" y="134810"/>
                  </a:lnTo>
                  <a:lnTo>
                    <a:pt x="21031" y="135191"/>
                  </a:lnTo>
                  <a:lnTo>
                    <a:pt x="21031" y="134810"/>
                  </a:lnTo>
                  <a:lnTo>
                    <a:pt x="21031" y="135191"/>
                  </a:lnTo>
                  <a:lnTo>
                    <a:pt x="20637" y="135191"/>
                  </a:lnTo>
                  <a:lnTo>
                    <a:pt x="20243" y="135191"/>
                  </a:lnTo>
                  <a:lnTo>
                    <a:pt x="19862" y="135191"/>
                  </a:lnTo>
                  <a:lnTo>
                    <a:pt x="19469" y="135191"/>
                  </a:lnTo>
                  <a:lnTo>
                    <a:pt x="19075" y="135191"/>
                  </a:lnTo>
                  <a:lnTo>
                    <a:pt x="19075" y="134810"/>
                  </a:lnTo>
                  <a:lnTo>
                    <a:pt x="19075" y="135191"/>
                  </a:lnTo>
                  <a:lnTo>
                    <a:pt x="18694" y="135191"/>
                  </a:lnTo>
                  <a:lnTo>
                    <a:pt x="18300" y="135191"/>
                  </a:lnTo>
                  <a:lnTo>
                    <a:pt x="18694" y="135191"/>
                  </a:lnTo>
                  <a:lnTo>
                    <a:pt x="18300" y="134810"/>
                  </a:lnTo>
                  <a:lnTo>
                    <a:pt x="18300" y="134416"/>
                  </a:lnTo>
                  <a:lnTo>
                    <a:pt x="18300" y="134810"/>
                  </a:lnTo>
                  <a:lnTo>
                    <a:pt x="18300" y="134416"/>
                  </a:lnTo>
                  <a:lnTo>
                    <a:pt x="18694" y="134416"/>
                  </a:lnTo>
                  <a:lnTo>
                    <a:pt x="18694" y="134035"/>
                  </a:lnTo>
                  <a:lnTo>
                    <a:pt x="19075" y="134035"/>
                  </a:lnTo>
                  <a:lnTo>
                    <a:pt x="19075" y="133654"/>
                  </a:lnTo>
                  <a:lnTo>
                    <a:pt x="18694" y="133654"/>
                  </a:lnTo>
                  <a:lnTo>
                    <a:pt x="19075" y="133654"/>
                  </a:lnTo>
                  <a:lnTo>
                    <a:pt x="19075" y="133261"/>
                  </a:lnTo>
                  <a:lnTo>
                    <a:pt x="18694" y="133261"/>
                  </a:lnTo>
                  <a:lnTo>
                    <a:pt x="19075" y="132880"/>
                  </a:lnTo>
                  <a:lnTo>
                    <a:pt x="18694" y="132880"/>
                  </a:lnTo>
                  <a:lnTo>
                    <a:pt x="18694" y="133261"/>
                  </a:lnTo>
                  <a:lnTo>
                    <a:pt x="18694" y="132880"/>
                  </a:lnTo>
                  <a:lnTo>
                    <a:pt x="18694" y="132499"/>
                  </a:lnTo>
                  <a:lnTo>
                    <a:pt x="19075" y="131724"/>
                  </a:lnTo>
                  <a:lnTo>
                    <a:pt x="19469" y="131343"/>
                  </a:lnTo>
                  <a:lnTo>
                    <a:pt x="19862" y="131343"/>
                  </a:lnTo>
                  <a:lnTo>
                    <a:pt x="19862" y="131152"/>
                  </a:lnTo>
                  <a:lnTo>
                    <a:pt x="20243" y="131152"/>
                  </a:lnTo>
                  <a:lnTo>
                    <a:pt x="20243" y="130759"/>
                  </a:lnTo>
                  <a:lnTo>
                    <a:pt x="20243" y="130378"/>
                  </a:lnTo>
                  <a:lnTo>
                    <a:pt x="20243" y="129997"/>
                  </a:lnTo>
                  <a:lnTo>
                    <a:pt x="20243" y="129603"/>
                  </a:lnTo>
                  <a:lnTo>
                    <a:pt x="20243" y="129222"/>
                  </a:lnTo>
                  <a:lnTo>
                    <a:pt x="19862" y="129222"/>
                  </a:lnTo>
                  <a:lnTo>
                    <a:pt x="20243" y="128841"/>
                  </a:lnTo>
                  <a:lnTo>
                    <a:pt x="20243" y="128447"/>
                  </a:lnTo>
                  <a:lnTo>
                    <a:pt x="20243" y="128066"/>
                  </a:lnTo>
                  <a:lnTo>
                    <a:pt x="19862" y="128066"/>
                  </a:lnTo>
                  <a:lnTo>
                    <a:pt x="19862" y="127685"/>
                  </a:lnTo>
                  <a:lnTo>
                    <a:pt x="19862" y="127292"/>
                  </a:lnTo>
                  <a:lnTo>
                    <a:pt x="19469" y="127292"/>
                  </a:lnTo>
                  <a:lnTo>
                    <a:pt x="19075" y="126911"/>
                  </a:lnTo>
                  <a:lnTo>
                    <a:pt x="18694" y="126911"/>
                  </a:lnTo>
                  <a:lnTo>
                    <a:pt x="18694" y="126530"/>
                  </a:lnTo>
                  <a:lnTo>
                    <a:pt x="19075" y="126530"/>
                  </a:lnTo>
                  <a:lnTo>
                    <a:pt x="19075" y="126339"/>
                  </a:lnTo>
                  <a:lnTo>
                    <a:pt x="19469" y="126339"/>
                  </a:lnTo>
                  <a:lnTo>
                    <a:pt x="19469" y="125945"/>
                  </a:lnTo>
                  <a:lnTo>
                    <a:pt x="19469" y="125564"/>
                  </a:lnTo>
                  <a:lnTo>
                    <a:pt x="19075" y="125945"/>
                  </a:lnTo>
                  <a:lnTo>
                    <a:pt x="19075" y="125564"/>
                  </a:lnTo>
                  <a:lnTo>
                    <a:pt x="18694" y="125564"/>
                  </a:lnTo>
                  <a:lnTo>
                    <a:pt x="18694" y="125183"/>
                  </a:lnTo>
                  <a:lnTo>
                    <a:pt x="18300" y="125183"/>
                  </a:lnTo>
                  <a:lnTo>
                    <a:pt x="18300" y="124790"/>
                  </a:lnTo>
                  <a:lnTo>
                    <a:pt x="17906" y="124028"/>
                  </a:lnTo>
                  <a:lnTo>
                    <a:pt x="17322" y="124028"/>
                  </a:lnTo>
                  <a:lnTo>
                    <a:pt x="16548" y="124028"/>
                  </a:lnTo>
                  <a:lnTo>
                    <a:pt x="16154" y="124028"/>
                  </a:lnTo>
                  <a:lnTo>
                    <a:pt x="16154" y="124409"/>
                  </a:lnTo>
                  <a:lnTo>
                    <a:pt x="15773" y="124409"/>
                  </a:lnTo>
                  <a:lnTo>
                    <a:pt x="15379" y="123634"/>
                  </a:lnTo>
                  <a:lnTo>
                    <a:pt x="15773" y="123253"/>
                  </a:lnTo>
                  <a:lnTo>
                    <a:pt x="15773" y="122872"/>
                  </a:lnTo>
                  <a:lnTo>
                    <a:pt x="15773" y="122478"/>
                  </a:lnTo>
                  <a:lnTo>
                    <a:pt x="15773" y="122097"/>
                  </a:lnTo>
                  <a:lnTo>
                    <a:pt x="15379" y="122097"/>
                  </a:lnTo>
                  <a:lnTo>
                    <a:pt x="15379" y="121716"/>
                  </a:lnTo>
                  <a:lnTo>
                    <a:pt x="14985" y="121716"/>
                  </a:lnTo>
                  <a:lnTo>
                    <a:pt x="14985" y="121513"/>
                  </a:lnTo>
                  <a:lnTo>
                    <a:pt x="14604" y="121513"/>
                  </a:lnTo>
                  <a:lnTo>
                    <a:pt x="14985" y="121513"/>
                  </a:lnTo>
                  <a:lnTo>
                    <a:pt x="14985" y="121132"/>
                  </a:lnTo>
                  <a:lnTo>
                    <a:pt x="14985" y="120751"/>
                  </a:lnTo>
                  <a:lnTo>
                    <a:pt x="14604" y="120751"/>
                  </a:lnTo>
                  <a:lnTo>
                    <a:pt x="14604" y="121132"/>
                  </a:lnTo>
                  <a:lnTo>
                    <a:pt x="14604" y="120751"/>
                  </a:lnTo>
                  <a:lnTo>
                    <a:pt x="14985" y="120751"/>
                  </a:lnTo>
                  <a:lnTo>
                    <a:pt x="14985" y="120357"/>
                  </a:lnTo>
                  <a:lnTo>
                    <a:pt x="15379" y="120357"/>
                  </a:lnTo>
                  <a:lnTo>
                    <a:pt x="15379" y="119976"/>
                  </a:lnTo>
                  <a:lnTo>
                    <a:pt x="15773" y="119976"/>
                  </a:lnTo>
                  <a:lnTo>
                    <a:pt x="15773" y="119595"/>
                  </a:lnTo>
                  <a:lnTo>
                    <a:pt x="16154" y="119595"/>
                  </a:lnTo>
                  <a:lnTo>
                    <a:pt x="16154" y="119202"/>
                  </a:lnTo>
                  <a:lnTo>
                    <a:pt x="16154" y="118821"/>
                  </a:lnTo>
                  <a:lnTo>
                    <a:pt x="15773" y="118440"/>
                  </a:lnTo>
                  <a:lnTo>
                    <a:pt x="15773" y="118059"/>
                  </a:lnTo>
                  <a:lnTo>
                    <a:pt x="15773" y="117665"/>
                  </a:lnTo>
                  <a:lnTo>
                    <a:pt x="15379" y="117665"/>
                  </a:lnTo>
                  <a:lnTo>
                    <a:pt x="15379" y="117284"/>
                  </a:lnTo>
                  <a:lnTo>
                    <a:pt x="15379" y="116903"/>
                  </a:lnTo>
                  <a:lnTo>
                    <a:pt x="14985" y="116903"/>
                  </a:lnTo>
                  <a:lnTo>
                    <a:pt x="14985" y="116700"/>
                  </a:lnTo>
                  <a:lnTo>
                    <a:pt x="14604" y="116700"/>
                  </a:lnTo>
                  <a:lnTo>
                    <a:pt x="14604" y="116319"/>
                  </a:lnTo>
                  <a:lnTo>
                    <a:pt x="14211" y="115938"/>
                  </a:lnTo>
                  <a:lnTo>
                    <a:pt x="14211" y="115544"/>
                  </a:lnTo>
                  <a:lnTo>
                    <a:pt x="14604" y="115163"/>
                  </a:lnTo>
                  <a:lnTo>
                    <a:pt x="14604" y="114782"/>
                  </a:lnTo>
                  <a:lnTo>
                    <a:pt x="14604" y="114388"/>
                  </a:lnTo>
                  <a:lnTo>
                    <a:pt x="14604" y="114007"/>
                  </a:lnTo>
                  <a:lnTo>
                    <a:pt x="14985" y="114007"/>
                  </a:lnTo>
                  <a:lnTo>
                    <a:pt x="15379" y="114007"/>
                  </a:lnTo>
                  <a:lnTo>
                    <a:pt x="15379" y="113626"/>
                  </a:lnTo>
                  <a:lnTo>
                    <a:pt x="15773" y="113626"/>
                  </a:lnTo>
                  <a:lnTo>
                    <a:pt x="15773" y="113233"/>
                  </a:lnTo>
                  <a:lnTo>
                    <a:pt x="15773" y="112852"/>
                  </a:lnTo>
                  <a:lnTo>
                    <a:pt x="15379" y="112852"/>
                  </a:lnTo>
                  <a:lnTo>
                    <a:pt x="15379" y="112471"/>
                  </a:lnTo>
                  <a:lnTo>
                    <a:pt x="15773" y="112471"/>
                  </a:lnTo>
                  <a:lnTo>
                    <a:pt x="15379" y="112280"/>
                  </a:lnTo>
                  <a:lnTo>
                    <a:pt x="15379" y="111886"/>
                  </a:lnTo>
                  <a:lnTo>
                    <a:pt x="15379" y="111505"/>
                  </a:lnTo>
                  <a:lnTo>
                    <a:pt x="14985" y="111124"/>
                  </a:lnTo>
                  <a:lnTo>
                    <a:pt x="14604" y="111124"/>
                  </a:lnTo>
                  <a:lnTo>
                    <a:pt x="14985" y="110731"/>
                  </a:lnTo>
                  <a:lnTo>
                    <a:pt x="14604" y="110731"/>
                  </a:lnTo>
                  <a:lnTo>
                    <a:pt x="12852" y="108038"/>
                  </a:lnTo>
                  <a:lnTo>
                    <a:pt x="12064" y="107657"/>
                  </a:lnTo>
                  <a:lnTo>
                    <a:pt x="11290" y="106692"/>
                  </a:lnTo>
                  <a:lnTo>
                    <a:pt x="11290" y="106298"/>
                  </a:lnTo>
                  <a:lnTo>
                    <a:pt x="10896" y="106298"/>
                  </a:lnTo>
                  <a:lnTo>
                    <a:pt x="10896" y="105917"/>
                  </a:lnTo>
                  <a:lnTo>
                    <a:pt x="11290" y="105917"/>
                  </a:lnTo>
                  <a:lnTo>
                    <a:pt x="11290" y="105536"/>
                  </a:lnTo>
                  <a:lnTo>
                    <a:pt x="11683" y="105536"/>
                  </a:lnTo>
                  <a:lnTo>
                    <a:pt x="11290" y="105536"/>
                  </a:lnTo>
                  <a:lnTo>
                    <a:pt x="11290" y="105143"/>
                  </a:lnTo>
                  <a:lnTo>
                    <a:pt x="11683" y="105536"/>
                  </a:lnTo>
                  <a:lnTo>
                    <a:pt x="11683" y="105143"/>
                  </a:lnTo>
                  <a:lnTo>
                    <a:pt x="12064" y="105143"/>
                  </a:lnTo>
                  <a:lnTo>
                    <a:pt x="12064" y="104762"/>
                  </a:lnTo>
                  <a:lnTo>
                    <a:pt x="12064" y="105143"/>
                  </a:lnTo>
                  <a:lnTo>
                    <a:pt x="12064" y="104762"/>
                  </a:lnTo>
                  <a:lnTo>
                    <a:pt x="11683" y="104762"/>
                  </a:lnTo>
                  <a:lnTo>
                    <a:pt x="12064" y="104762"/>
                  </a:lnTo>
                  <a:lnTo>
                    <a:pt x="11683" y="104762"/>
                  </a:lnTo>
                  <a:lnTo>
                    <a:pt x="12064" y="104762"/>
                  </a:lnTo>
                  <a:lnTo>
                    <a:pt x="12064" y="104381"/>
                  </a:lnTo>
                  <a:lnTo>
                    <a:pt x="11683" y="104381"/>
                  </a:lnTo>
                  <a:lnTo>
                    <a:pt x="12064" y="104381"/>
                  </a:lnTo>
                  <a:lnTo>
                    <a:pt x="11683" y="104381"/>
                  </a:lnTo>
                  <a:lnTo>
                    <a:pt x="11683" y="104000"/>
                  </a:lnTo>
                  <a:lnTo>
                    <a:pt x="12064" y="104000"/>
                  </a:lnTo>
                  <a:lnTo>
                    <a:pt x="12064" y="103606"/>
                  </a:lnTo>
                  <a:lnTo>
                    <a:pt x="11683" y="103606"/>
                  </a:lnTo>
                  <a:lnTo>
                    <a:pt x="12064" y="103606"/>
                  </a:lnTo>
                  <a:lnTo>
                    <a:pt x="12458" y="103606"/>
                  </a:lnTo>
                  <a:lnTo>
                    <a:pt x="12458" y="103225"/>
                  </a:lnTo>
                  <a:lnTo>
                    <a:pt x="12458" y="103606"/>
                  </a:lnTo>
                  <a:lnTo>
                    <a:pt x="12458" y="103225"/>
                  </a:lnTo>
                  <a:lnTo>
                    <a:pt x="12458" y="102844"/>
                  </a:lnTo>
                  <a:lnTo>
                    <a:pt x="12852" y="102844"/>
                  </a:lnTo>
                  <a:lnTo>
                    <a:pt x="12458" y="102844"/>
                  </a:lnTo>
                  <a:lnTo>
                    <a:pt x="12852" y="102844"/>
                  </a:lnTo>
                  <a:lnTo>
                    <a:pt x="12458" y="102844"/>
                  </a:lnTo>
                  <a:lnTo>
                    <a:pt x="12458" y="102641"/>
                  </a:lnTo>
                  <a:lnTo>
                    <a:pt x="12852" y="102641"/>
                  </a:lnTo>
                  <a:lnTo>
                    <a:pt x="12458" y="102641"/>
                  </a:lnTo>
                  <a:lnTo>
                    <a:pt x="12064" y="102641"/>
                  </a:lnTo>
                  <a:lnTo>
                    <a:pt x="12064" y="102260"/>
                  </a:lnTo>
                  <a:lnTo>
                    <a:pt x="11683" y="102260"/>
                  </a:lnTo>
                  <a:lnTo>
                    <a:pt x="11683" y="101879"/>
                  </a:lnTo>
                  <a:lnTo>
                    <a:pt x="11683" y="102260"/>
                  </a:lnTo>
                  <a:lnTo>
                    <a:pt x="11683" y="101879"/>
                  </a:lnTo>
                  <a:lnTo>
                    <a:pt x="11290" y="101879"/>
                  </a:lnTo>
                  <a:lnTo>
                    <a:pt x="11290" y="101485"/>
                  </a:lnTo>
                  <a:lnTo>
                    <a:pt x="11290" y="101104"/>
                  </a:lnTo>
                  <a:lnTo>
                    <a:pt x="10896" y="101104"/>
                  </a:lnTo>
                  <a:lnTo>
                    <a:pt x="11290" y="101104"/>
                  </a:lnTo>
                  <a:lnTo>
                    <a:pt x="11290" y="100723"/>
                  </a:lnTo>
                  <a:lnTo>
                    <a:pt x="11290" y="101104"/>
                  </a:lnTo>
                  <a:lnTo>
                    <a:pt x="11290" y="100723"/>
                  </a:lnTo>
                  <a:lnTo>
                    <a:pt x="11683" y="100723"/>
                  </a:lnTo>
                  <a:lnTo>
                    <a:pt x="11290" y="100723"/>
                  </a:lnTo>
                  <a:lnTo>
                    <a:pt x="11290" y="100329"/>
                  </a:lnTo>
                  <a:lnTo>
                    <a:pt x="11683" y="100329"/>
                  </a:lnTo>
                  <a:lnTo>
                    <a:pt x="11290" y="100329"/>
                  </a:lnTo>
                  <a:lnTo>
                    <a:pt x="11290" y="99948"/>
                  </a:lnTo>
                  <a:lnTo>
                    <a:pt x="11290" y="100329"/>
                  </a:lnTo>
                  <a:lnTo>
                    <a:pt x="11290" y="99948"/>
                  </a:lnTo>
                  <a:lnTo>
                    <a:pt x="10896" y="99948"/>
                  </a:lnTo>
                  <a:lnTo>
                    <a:pt x="10896" y="99567"/>
                  </a:lnTo>
                  <a:lnTo>
                    <a:pt x="10515" y="99567"/>
                  </a:lnTo>
                  <a:lnTo>
                    <a:pt x="10515" y="99174"/>
                  </a:lnTo>
                  <a:lnTo>
                    <a:pt x="10515" y="98793"/>
                  </a:lnTo>
                  <a:lnTo>
                    <a:pt x="10121" y="98793"/>
                  </a:lnTo>
                  <a:lnTo>
                    <a:pt x="10121" y="98412"/>
                  </a:lnTo>
                  <a:lnTo>
                    <a:pt x="10121" y="98018"/>
                  </a:lnTo>
                  <a:lnTo>
                    <a:pt x="9728" y="98018"/>
                  </a:lnTo>
                  <a:lnTo>
                    <a:pt x="10121" y="97828"/>
                  </a:lnTo>
                  <a:lnTo>
                    <a:pt x="10121" y="97447"/>
                  </a:lnTo>
                  <a:lnTo>
                    <a:pt x="10121" y="97828"/>
                  </a:lnTo>
                  <a:lnTo>
                    <a:pt x="10515" y="97828"/>
                  </a:lnTo>
                  <a:lnTo>
                    <a:pt x="10896" y="97828"/>
                  </a:lnTo>
                  <a:lnTo>
                    <a:pt x="11290" y="97447"/>
                  </a:lnTo>
                  <a:lnTo>
                    <a:pt x="11683" y="97828"/>
                  </a:lnTo>
                  <a:lnTo>
                    <a:pt x="12064" y="97828"/>
                  </a:lnTo>
                  <a:lnTo>
                    <a:pt x="12458" y="97828"/>
                  </a:lnTo>
                  <a:lnTo>
                    <a:pt x="12458" y="98018"/>
                  </a:lnTo>
                  <a:lnTo>
                    <a:pt x="12852" y="98018"/>
                  </a:lnTo>
                  <a:lnTo>
                    <a:pt x="13233" y="98018"/>
                  </a:lnTo>
                  <a:lnTo>
                    <a:pt x="13233" y="97828"/>
                  </a:lnTo>
                  <a:lnTo>
                    <a:pt x="13233" y="97447"/>
                  </a:lnTo>
                  <a:lnTo>
                    <a:pt x="13233" y="96672"/>
                  </a:lnTo>
                  <a:lnTo>
                    <a:pt x="13436" y="96672"/>
                  </a:lnTo>
                  <a:lnTo>
                    <a:pt x="13233" y="96291"/>
                  </a:lnTo>
                  <a:lnTo>
                    <a:pt x="13233" y="95910"/>
                  </a:lnTo>
                  <a:lnTo>
                    <a:pt x="13436" y="95910"/>
                  </a:lnTo>
                  <a:lnTo>
                    <a:pt x="13817" y="95516"/>
                  </a:lnTo>
                  <a:lnTo>
                    <a:pt x="14211" y="95516"/>
                  </a:lnTo>
                  <a:lnTo>
                    <a:pt x="14211" y="95135"/>
                  </a:lnTo>
                  <a:lnTo>
                    <a:pt x="14211" y="94754"/>
                  </a:lnTo>
                  <a:lnTo>
                    <a:pt x="14604" y="94360"/>
                  </a:lnTo>
                  <a:lnTo>
                    <a:pt x="14985" y="94360"/>
                  </a:lnTo>
                  <a:lnTo>
                    <a:pt x="15379" y="93979"/>
                  </a:lnTo>
                  <a:lnTo>
                    <a:pt x="15379" y="90322"/>
                  </a:lnTo>
                  <a:lnTo>
                    <a:pt x="16154" y="90322"/>
                  </a:lnTo>
                  <a:lnTo>
                    <a:pt x="16548" y="89941"/>
                  </a:lnTo>
                  <a:lnTo>
                    <a:pt x="16548" y="89547"/>
                  </a:lnTo>
                  <a:lnTo>
                    <a:pt x="16548" y="89166"/>
                  </a:lnTo>
                  <a:lnTo>
                    <a:pt x="16548" y="88785"/>
                  </a:lnTo>
                  <a:lnTo>
                    <a:pt x="16154" y="88391"/>
                  </a:lnTo>
                  <a:lnTo>
                    <a:pt x="15773" y="88391"/>
                  </a:lnTo>
                  <a:lnTo>
                    <a:pt x="15379" y="88201"/>
                  </a:lnTo>
                  <a:lnTo>
                    <a:pt x="15379" y="87426"/>
                  </a:lnTo>
                  <a:lnTo>
                    <a:pt x="15379" y="87045"/>
                  </a:lnTo>
                  <a:lnTo>
                    <a:pt x="15379" y="86664"/>
                  </a:lnTo>
                  <a:lnTo>
                    <a:pt x="15379" y="86271"/>
                  </a:lnTo>
                  <a:lnTo>
                    <a:pt x="14985" y="86271"/>
                  </a:lnTo>
                  <a:lnTo>
                    <a:pt x="14985" y="85890"/>
                  </a:lnTo>
                  <a:lnTo>
                    <a:pt x="14985" y="85509"/>
                  </a:lnTo>
                  <a:lnTo>
                    <a:pt x="14604" y="85509"/>
                  </a:lnTo>
                  <a:lnTo>
                    <a:pt x="14604" y="85115"/>
                  </a:lnTo>
                  <a:lnTo>
                    <a:pt x="14985" y="85115"/>
                  </a:lnTo>
                  <a:lnTo>
                    <a:pt x="15379" y="85115"/>
                  </a:lnTo>
                  <a:lnTo>
                    <a:pt x="15379" y="84734"/>
                  </a:lnTo>
                  <a:lnTo>
                    <a:pt x="15379" y="84353"/>
                  </a:lnTo>
                  <a:lnTo>
                    <a:pt x="15379" y="83959"/>
                  </a:lnTo>
                  <a:lnTo>
                    <a:pt x="14985" y="83959"/>
                  </a:lnTo>
                  <a:lnTo>
                    <a:pt x="14604" y="83959"/>
                  </a:lnTo>
                  <a:lnTo>
                    <a:pt x="14211" y="83959"/>
                  </a:lnTo>
                  <a:lnTo>
                    <a:pt x="13817" y="83959"/>
                  </a:lnTo>
                  <a:lnTo>
                    <a:pt x="13817" y="83578"/>
                  </a:lnTo>
                  <a:lnTo>
                    <a:pt x="13436" y="83578"/>
                  </a:lnTo>
                  <a:lnTo>
                    <a:pt x="13233" y="83388"/>
                  </a:lnTo>
                  <a:lnTo>
                    <a:pt x="12852" y="83388"/>
                  </a:lnTo>
                  <a:lnTo>
                    <a:pt x="12458" y="83388"/>
                  </a:lnTo>
                  <a:lnTo>
                    <a:pt x="12458" y="83007"/>
                  </a:lnTo>
                  <a:lnTo>
                    <a:pt x="12852" y="82613"/>
                  </a:lnTo>
                  <a:lnTo>
                    <a:pt x="12852" y="82232"/>
                  </a:lnTo>
                  <a:lnTo>
                    <a:pt x="13233" y="81851"/>
                  </a:lnTo>
                  <a:lnTo>
                    <a:pt x="13233" y="81457"/>
                  </a:lnTo>
                  <a:lnTo>
                    <a:pt x="13233" y="81076"/>
                  </a:lnTo>
                  <a:lnTo>
                    <a:pt x="12852" y="80695"/>
                  </a:lnTo>
                  <a:lnTo>
                    <a:pt x="12458" y="80695"/>
                  </a:lnTo>
                  <a:lnTo>
                    <a:pt x="12458" y="80302"/>
                  </a:lnTo>
                  <a:lnTo>
                    <a:pt x="12064" y="80695"/>
                  </a:lnTo>
                  <a:lnTo>
                    <a:pt x="11683" y="81457"/>
                  </a:lnTo>
                  <a:lnTo>
                    <a:pt x="11683" y="81851"/>
                  </a:lnTo>
                  <a:lnTo>
                    <a:pt x="12064" y="81851"/>
                  </a:lnTo>
                  <a:lnTo>
                    <a:pt x="11683" y="82232"/>
                  </a:lnTo>
                  <a:lnTo>
                    <a:pt x="11290" y="82232"/>
                  </a:lnTo>
                  <a:lnTo>
                    <a:pt x="11290" y="82613"/>
                  </a:lnTo>
                  <a:lnTo>
                    <a:pt x="10896" y="82613"/>
                  </a:lnTo>
                  <a:lnTo>
                    <a:pt x="10515" y="82613"/>
                  </a:lnTo>
                  <a:lnTo>
                    <a:pt x="10515" y="82232"/>
                  </a:lnTo>
                  <a:lnTo>
                    <a:pt x="10121" y="82232"/>
                  </a:lnTo>
                  <a:lnTo>
                    <a:pt x="9728" y="82232"/>
                  </a:lnTo>
                  <a:lnTo>
                    <a:pt x="9728" y="82613"/>
                  </a:lnTo>
                  <a:lnTo>
                    <a:pt x="9347" y="82613"/>
                  </a:lnTo>
                  <a:lnTo>
                    <a:pt x="8953" y="82613"/>
                  </a:lnTo>
                  <a:lnTo>
                    <a:pt x="8559" y="82613"/>
                  </a:lnTo>
                  <a:lnTo>
                    <a:pt x="8369" y="82613"/>
                  </a:lnTo>
                  <a:lnTo>
                    <a:pt x="8369" y="82232"/>
                  </a:lnTo>
                  <a:lnTo>
                    <a:pt x="7975" y="82232"/>
                  </a:lnTo>
                  <a:lnTo>
                    <a:pt x="8369" y="82232"/>
                  </a:lnTo>
                  <a:lnTo>
                    <a:pt x="7975" y="82232"/>
                  </a:lnTo>
                  <a:lnTo>
                    <a:pt x="7975" y="81851"/>
                  </a:lnTo>
                  <a:lnTo>
                    <a:pt x="7594" y="81851"/>
                  </a:lnTo>
                  <a:lnTo>
                    <a:pt x="7594" y="81457"/>
                  </a:lnTo>
                  <a:lnTo>
                    <a:pt x="7975" y="81457"/>
                  </a:lnTo>
                  <a:lnTo>
                    <a:pt x="7594" y="81457"/>
                  </a:lnTo>
                  <a:lnTo>
                    <a:pt x="7594" y="81076"/>
                  </a:lnTo>
                  <a:lnTo>
                    <a:pt x="7200" y="81076"/>
                  </a:lnTo>
                  <a:lnTo>
                    <a:pt x="7200" y="81457"/>
                  </a:lnTo>
                  <a:lnTo>
                    <a:pt x="7200" y="81076"/>
                  </a:lnTo>
                  <a:lnTo>
                    <a:pt x="6807" y="81076"/>
                  </a:lnTo>
                  <a:lnTo>
                    <a:pt x="6426" y="81076"/>
                  </a:lnTo>
                  <a:lnTo>
                    <a:pt x="6032" y="81076"/>
                  </a:lnTo>
                  <a:lnTo>
                    <a:pt x="6032" y="80695"/>
                  </a:lnTo>
                  <a:lnTo>
                    <a:pt x="6032" y="81076"/>
                  </a:lnTo>
                  <a:lnTo>
                    <a:pt x="6032" y="80695"/>
                  </a:lnTo>
                  <a:lnTo>
                    <a:pt x="6032" y="81076"/>
                  </a:lnTo>
                  <a:lnTo>
                    <a:pt x="5638" y="81076"/>
                  </a:lnTo>
                  <a:lnTo>
                    <a:pt x="5638" y="80695"/>
                  </a:lnTo>
                  <a:lnTo>
                    <a:pt x="5257" y="80695"/>
                  </a:lnTo>
                  <a:lnTo>
                    <a:pt x="5257" y="80302"/>
                  </a:lnTo>
                  <a:lnTo>
                    <a:pt x="3505" y="80302"/>
                  </a:lnTo>
                  <a:lnTo>
                    <a:pt x="3505" y="79921"/>
                  </a:lnTo>
                  <a:lnTo>
                    <a:pt x="3695" y="79921"/>
                  </a:lnTo>
                  <a:lnTo>
                    <a:pt x="3505" y="79921"/>
                  </a:lnTo>
                  <a:lnTo>
                    <a:pt x="3505" y="79540"/>
                  </a:lnTo>
                  <a:lnTo>
                    <a:pt x="3111" y="79540"/>
                  </a:lnTo>
                  <a:lnTo>
                    <a:pt x="3505" y="79540"/>
                  </a:lnTo>
                  <a:lnTo>
                    <a:pt x="3505" y="79146"/>
                  </a:lnTo>
                  <a:lnTo>
                    <a:pt x="3111" y="79146"/>
                  </a:lnTo>
                  <a:lnTo>
                    <a:pt x="3111" y="79540"/>
                  </a:lnTo>
                  <a:lnTo>
                    <a:pt x="3111" y="79146"/>
                  </a:lnTo>
                  <a:lnTo>
                    <a:pt x="2717" y="79146"/>
                  </a:lnTo>
                  <a:lnTo>
                    <a:pt x="3111" y="79146"/>
                  </a:lnTo>
                  <a:lnTo>
                    <a:pt x="2717" y="78765"/>
                  </a:lnTo>
                  <a:lnTo>
                    <a:pt x="2717" y="78574"/>
                  </a:lnTo>
                  <a:lnTo>
                    <a:pt x="2717" y="78193"/>
                  </a:lnTo>
                  <a:lnTo>
                    <a:pt x="2717" y="77800"/>
                  </a:lnTo>
                  <a:lnTo>
                    <a:pt x="2717" y="77419"/>
                  </a:lnTo>
                  <a:lnTo>
                    <a:pt x="2336" y="77419"/>
                  </a:lnTo>
                  <a:lnTo>
                    <a:pt x="2336" y="77038"/>
                  </a:lnTo>
                  <a:lnTo>
                    <a:pt x="2336" y="76644"/>
                  </a:lnTo>
                  <a:lnTo>
                    <a:pt x="2336" y="77038"/>
                  </a:lnTo>
                  <a:lnTo>
                    <a:pt x="2336" y="76644"/>
                  </a:lnTo>
                  <a:lnTo>
                    <a:pt x="1943" y="76644"/>
                  </a:lnTo>
                  <a:lnTo>
                    <a:pt x="1943" y="76263"/>
                  </a:lnTo>
                  <a:lnTo>
                    <a:pt x="1943" y="76644"/>
                  </a:lnTo>
                  <a:lnTo>
                    <a:pt x="1549" y="76644"/>
                  </a:lnTo>
                  <a:lnTo>
                    <a:pt x="1549" y="76263"/>
                  </a:lnTo>
                  <a:lnTo>
                    <a:pt x="1168" y="76263"/>
                  </a:lnTo>
                  <a:lnTo>
                    <a:pt x="1168" y="75882"/>
                  </a:lnTo>
                  <a:lnTo>
                    <a:pt x="774" y="75882"/>
                  </a:lnTo>
                  <a:lnTo>
                    <a:pt x="380" y="75882"/>
                  </a:lnTo>
                  <a:lnTo>
                    <a:pt x="380" y="75488"/>
                  </a:lnTo>
                  <a:lnTo>
                    <a:pt x="774" y="75488"/>
                  </a:lnTo>
                  <a:lnTo>
                    <a:pt x="1168" y="75488"/>
                  </a:lnTo>
                  <a:lnTo>
                    <a:pt x="1168" y="75107"/>
                  </a:lnTo>
                  <a:lnTo>
                    <a:pt x="774" y="75107"/>
                  </a:lnTo>
                  <a:lnTo>
                    <a:pt x="774" y="74726"/>
                  </a:lnTo>
                  <a:lnTo>
                    <a:pt x="380" y="74726"/>
                  </a:lnTo>
                  <a:lnTo>
                    <a:pt x="380" y="74333"/>
                  </a:lnTo>
                  <a:lnTo>
                    <a:pt x="774" y="74333"/>
                  </a:lnTo>
                  <a:lnTo>
                    <a:pt x="380" y="73952"/>
                  </a:lnTo>
                  <a:lnTo>
                    <a:pt x="0" y="73952"/>
                  </a:lnTo>
                  <a:lnTo>
                    <a:pt x="0" y="73761"/>
                  </a:lnTo>
                  <a:lnTo>
                    <a:pt x="380" y="73761"/>
                  </a:lnTo>
                  <a:lnTo>
                    <a:pt x="774" y="73761"/>
                  </a:lnTo>
                  <a:lnTo>
                    <a:pt x="774" y="73367"/>
                  </a:lnTo>
                  <a:lnTo>
                    <a:pt x="1168" y="73367"/>
                  </a:lnTo>
                  <a:lnTo>
                    <a:pt x="1549" y="72986"/>
                  </a:lnTo>
                  <a:lnTo>
                    <a:pt x="1168" y="72986"/>
                  </a:lnTo>
                  <a:lnTo>
                    <a:pt x="1549" y="72986"/>
                  </a:lnTo>
                  <a:lnTo>
                    <a:pt x="1549" y="72605"/>
                  </a:lnTo>
                  <a:lnTo>
                    <a:pt x="1168" y="72605"/>
                  </a:lnTo>
                  <a:lnTo>
                    <a:pt x="1549" y="72605"/>
                  </a:lnTo>
                  <a:lnTo>
                    <a:pt x="1549" y="72212"/>
                  </a:lnTo>
                  <a:lnTo>
                    <a:pt x="1943" y="72605"/>
                  </a:lnTo>
                  <a:lnTo>
                    <a:pt x="1943" y="72212"/>
                  </a:lnTo>
                  <a:lnTo>
                    <a:pt x="1943" y="71831"/>
                  </a:lnTo>
                  <a:lnTo>
                    <a:pt x="2336" y="72212"/>
                  </a:lnTo>
                  <a:lnTo>
                    <a:pt x="2336" y="71831"/>
                  </a:lnTo>
                  <a:lnTo>
                    <a:pt x="2336" y="72212"/>
                  </a:lnTo>
                  <a:lnTo>
                    <a:pt x="2717" y="72212"/>
                  </a:lnTo>
                  <a:lnTo>
                    <a:pt x="2717" y="71831"/>
                  </a:lnTo>
                  <a:lnTo>
                    <a:pt x="2336" y="71831"/>
                  </a:lnTo>
                  <a:lnTo>
                    <a:pt x="2717" y="71450"/>
                  </a:lnTo>
                  <a:lnTo>
                    <a:pt x="2717" y="71056"/>
                  </a:lnTo>
                  <a:lnTo>
                    <a:pt x="3111" y="71056"/>
                  </a:lnTo>
                  <a:lnTo>
                    <a:pt x="2717" y="71450"/>
                  </a:lnTo>
                  <a:lnTo>
                    <a:pt x="3111" y="71450"/>
                  </a:lnTo>
                  <a:lnTo>
                    <a:pt x="3505" y="71450"/>
                  </a:lnTo>
                  <a:lnTo>
                    <a:pt x="3695" y="71056"/>
                  </a:lnTo>
                  <a:lnTo>
                    <a:pt x="4089" y="71056"/>
                  </a:lnTo>
                  <a:lnTo>
                    <a:pt x="4089" y="70675"/>
                  </a:lnTo>
                  <a:lnTo>
                    <a:pt x="4089" y="70294"/>
                  </a:lnTo>
                  <a:lnTo>
                    <a:pt x="4470" y="70294"/>
                  </a:lnTo>
                  <a:lnTo>
                    <a:pt x="4864" y="70294"/>
                  </a:lnTo>
                  <a:lnTo>
                    <a:pt x="4470" y="70294"/>
                  </a:lnTo>
                  <a:lnTo>
                    <a:pt x="4470" y="69900"/>
                  </a:lnTo>
                  <a:lnTo>
                    <a:pt x="4864" y="69900"/>
                  </a:lnTo>
                  <a:lnTo>
                    <a:pt x="5257" y="69900"/>
                  </a:lnTo>
                  <a:lnTo>
                    <a:pt x="5638" y="69900"/>
                  </a:lnTo>
                  <a:lnTo>
                    <a:pt x="5638" y="69519"/>
                  </a:lnTo>
                  <a:lnTo>
                    <a:pt x="6032" y="69519"/>
                  </a:lnTo>
                  <a:lnTo>
                    <a:pt x="6426" y="69519"/>
                  </a:lnTo>
                  <a:lnTo>
                    <a:pt x="6807" y="69138"/>
                  </a:lnTo>
                  <a:lnTo>
                    <a:pt x="6426" y="69138"/>
                  </a:lnTo>
                  <a:lnTo>
                    <a:pt x="6426" y="68948"/>
                  </a:lnTo>
                  <a:lnTo>
                    <a:pt x="6807" y="68948"/>
                  </a:lnTo>
                  <a:lnTo>
                    <a:pt x="6807" y="69138"/>
                  </a:lnTo>
                  <a:lnTo>
                    <a:pt x="7200" y="68948"/>
                  </a:lnTo>
                  <a:lnTo>
                    <a:pt x="7200" y="68554"/>
                  </a:lnTo>
                  <a:lnTo>
                    <a:pt x="7594" y="68948"/>
                  </a:lnTo>
                  <a:lnTo>
                    <a:pt x="7975" y="68554"/>
                  </a:lnTo>
                  <a:lnTo>
                    <a:pt x="8369" y="68554"/>
                  </a:lnTo>
                  <a:lnTo>
                    <a:pt x="8559" y="68554"/>
                  </a:lnTo>
                  <a:lnTo>
                    <a:pt x="8953" y="68554"/>
                  </a:lnTo>
                  <a:lnTo>
                    <a:pt x="8953" y="68948"/>
                  </a:lnTo>
                  <a:lnTo>
                    <a:pt x="8953" y="69138"/>
                  </a:lnTo>
                  <a:lnTo>
                    <a:pt x="8953" y="68948"/>
                  </a:lnTo>
                  <a:lnTo>
                    <a:pt x="8953" y="69138"/>
                  </a:lnTo>
                  <a:lnTo>
                    <a:pt x="9347" y="69138"/>
                  </a:lnTo>
                  <a:lnTo>
                    <a:pt x="9347" y="69519"/>
                  </a:lnTo>
                  <a:lnTo>
                    <a:pt x="8953" y="69519"/>
                  </a:lnTo>
                  <a:lnTo>
                    <a:pt x="9347" y="69519"/>
                  </a:lnTo>
                  <a:lnTo>
                    <a:pt x="9347" y="69900"/>
                  </a:lnTo>
                  <a:lnTo>
                    <a:pt x="8953" y="69900"/>
                  </a:lnTo>
                  <a:lnTo>
                    <a:pt x="9347" y="69900"/>
                  </a:lnTo>
                  <a:lnTo>
                    <a:pt x="9728" y="70294"/>
                  </a:lnTo>
                  <a:lnTo>
                    <a:pt x="9728" y="69900"/>
                  </a:lnTo>
                  <a:lnTo>
                    <a:pt x="10121" y="69900"/>
                  </a:lnTo>
                  <a:lnTo>
                    <a:pt x="10121" y="70294"/>
                  </a:lnTo>
                  <a:lnTo>
                    <a:pt x="10515" y="69900"/>
                  </a:lnTo>
                  <a:lnTo>
                    <a:pt x="10515" y="70294"/>
                  </a:lnTo>
                  <a:lnTo>
                    <a:pt x="10896" y="70294"/>
                  </a:lnTo>
                  <a:lnTo>
                    <a:pt x="10515" y="70294"/>
                  </a:lnTo>
                  <a:lnTo>
                    <a:pt x="10896" y="70294"/>
                  </a:lnTo>
                  <a:lnTo>
                    <a:pt x="11290" y="70294"/>
                  </a:lnTo>
                  <a:lnTo>
                    <a:pt x="11290" y="70675"/>
                  </a:lnTo>
                  <a:lnTo>
                    <a:pt x="11290" y="70294"/>
                  </a:lnTo>
                  <a:lnTo>
                    <a:pt x="11290" y="70675"/>
                  </a:lnTo>
                  <a:lnTo>
                    <a:pt x="11683" y="70675"/>
                  </a:lnTo>
                  <a:lnTo>
                    <a:pt x="12064" y="70675"/>
                  </a:lnTo>
                  <a:lnTo>
                    <a:pt x="12064" y="71056"/>
                  </a:lnTo>
                  <a:lnTo>
                    <a:pt x="12064" y="71450"/>
                  </a:lnTo>
                  <a:lnTo>
                    <a:pt x="12458" y="71450"/>
                  </a:lnTo>
                  <a:lnTo>
                    <a:pt x="12852" y="71450"/>
                  </a:lnTo>
                  <a:lnTo>
                    <a:pt x="12852" y="71831"/>
                  </a:lnTo>
                  <a:lnTo>
                    <a:pt x="12458" y="71831"/>
                  </a:lnTo>
                  <a:lnTo>
                    <a:pt x="12852" y="71831"/>
                  </a:lnTo>
                  <a:lnTo>
                    <a:pt x="13233" y="71831"/>
                  </a:lnTo>
                  <a:lnTo>
                    <a:pt x="13436" y="72212"/>
                  </a:lnTo>
                  <a:lnTo>
                    <a:pt x="12852" y="72212"/>
                  </a:lnTo>
                  <a:lnTo>
                    <a:pt x="12458" y="72212"/>
                  </a:lnTo>
                  <a:lnTo>
                    <a:pt x="12458" y="71831"/>
                  </a:lnTo>
                  <a:lnTo>
                    <a:pt x="12852" y="71831"/>
                  </a:lnTo>
                  <a:lnTo>
                    <a:pt x="12458" y="71831"/>
                  </a:lnTo>
                  <a:lnTo>
                    <a:pt x="12458" y="72212"/>
                  </a:lnTo>
                  <a:lnTo>
                    <a:pt x="12458" y="71831"/>
                  </a:lnTo>
                  <a:lnTo>
                    <a:pt x="12064" y="71831"/>
                  </a:lnTo>
                  <a:lnTo>
                    <a:pt x="11683" y="71831"/>
                  </a:lnTo>
                  <a:lnTo>
                    <a:pt x="11683" y="72212"/>
                  </a:lnTo>
                  <a:lnTo>
                    <a:pt x="11683" y="71831"/>
                  </a:lnTo>
                  <a:lnTo>
                    <a:pt x="12064" y="71831"/>
                  </a:lnTo>
                  <a:lnTo>
                    <a:pt x="12064" y="72212"/>
                  </a:lnTo>
                  <a:lnTo>
                    <a:pt x="12064" y="71831"/>
                  </a:lnTo>
                  <a:lnTo>
                    <a:pt x="12064" y="72212"/>
                  </a:lnTo>
                  <a:lnTo>
                    <a:pt x="12458" y="72212"/>
                  </a:lnTo>
                  <a:lnTo>
                    <a:pt x="12458" y="71831"/>
                  </a:lnTo>
                  <a:lnTo>
                    <a:pt x="12458" y="72212"/>
                  </a:lnTo>
                  <a:lnTo>
                    <a:pt x="12458" y="71831"/>
                  </a:lnTo>
                  <a:lnTo>
                    <a:pt x="12458" y="72212"/>
                  </a:lnTo>
                  <a:lnTo>
                    <a:pt x="12458" y="71831"/>
                  </a:lnTo>
                  <a:lnTo>
                    <a:pt x="12458" y="72212"/>
                  </a:lnTo>
                  <a:lnTo>
                    <a:pt x="12458" y="72605"/>
                  </a:lnTo>
                  <a:lnTo>
                    <a:pt x="12064" y="72212"/>
                  </a:lnTo>
                  <a:lnTo>
                    <a:pt x="11683" y="72212"/>
                  </a:lnTo>
                  <a:lnTo>
                    <a:pt x="11290" y="72212"/>
                  </a:lnTo>
                  <a:lnTo>
                    <a:pt x="11290" y="71831"/>
                  </a:lnTo>
                  <a:lnTo>
                    <a:pt x="11290" y="72212"/>
                  </a:lnTo>
                  <a:lnTo>
                    <a:pt x="11290" y="71831"/>
                  </a:lnTo>
                  <a:lnTo>
                    <a:pt x="11290" y="72212"/>
                  </a:lnTo>
                  <a:lnTo>
                    <a:pt x="11683" y="72212"/>
                  </a:lnTo>
                  <a:lnTo>
                    <a:pt x="11683" y="72605"/>
                  </a:lnTo>
                  <a:lnTo>
                    <a:pt x="11290" y="72605"/>
                  </a:lnTo>
                  <a:lnTo>
                    <a:pt x="11290" y="72212"/>
                  </a:lnTo>
                  <a:lnTo>
                    <a:pt x="10896" y="72212"/>
                  </a:lnTo>
                  <a:lnTo>
                    <a:pt x="10896" y="72605"/>
                  </a:lnTo>
                  <a:lnTo>
                    <a:pt x="10515" y="72212"/>
                  </a:lnTo>
                  <a:lnTo>
                    <a:pt x="10515" y="72605"/>
                  </a:lnTo>
                  <a:lnTo>
                    <a:pt x="10896" y="72605"/>
                  </a:lnTo>
                  <a:lnTo>
                    <a:pt x="10515" y="72605"/>
                  </a:lnTo>
                  <a:lnTo>
                    <a:pt x="10896" y="72986"/>
                  </a:lnTo>
                  <a:lnTo>
                    <a:pt x="10515" y="72986"/>
                  </a:lnTo>
                  <a:lnTo>
                    <a:pt x="10515" y="73367"/>
                  </a:lnTo>
                  <a:lnTo>
                    <a:pt x="10515" y="72986"/>
                  </a:lnTo>
                  <a:lnTo>
                    <a:pt x="10896" y="72986"/>
                  </a:lnTo>
                  <a:lnTo>
                    <a:pt x="10515" y="72605"/>
                  </a:lnTo>
                  <a:lnTo>
                    <a:pt x="10896" y="72605"/>
                  </a:lnTo>
                  <a:lnTo>
                    <a:pt x="10515" y="72605"/>
                  </a:lnTo>
                  <a:lnTo>
                    <a:pt x="10515" y="72212"/>
                  </a:lnTo>
                  <a:lnTo>
                    <a:pt x="10896" y="72605"/>
                  </a:lnTo>
                  <a:lnTo>
                    <a:pt x="10896" y="72212"/>
                  </a:lnTo>
                  <a:lnTo>
                    <a:pt x="11290" y="72605"/>
                  </a:lnTo>
                  <a:lnTo>
                    <a:pt x="10896" y="72605"/>
                  </a:lnTo>
                  <a:lnTo>
                    <a:pt x="11290" y="72605"/>
                  </a:lnTo>
                  <a:lnTo>
                    <a:pt x="11683" y="72605"/>
                  </a:lnTo>
                  <a:lnTo>
                    <a:pt x="11683" y="72212"/>
                  </a:lnTo>
                  <a:lnTo>
                    <a:pt x="12064" y="72605"/>
                  </a:lnTo>
                  <a:lnTo>
                    <a:pt x="12458" y="72605"/>
                  </a:lnTo>
                  <a:lnTo>
                    <a:pt x="12458" y="72212"/>
                  </a:lnTo>
                  <a:lnTo>
                    <a:pt x="12852" y="72212"/>
                  </a:lnTo>
                  <a:lnTo>
                    <a:pt x="13233" y="72212"/>
                  </a:lnTo>
                  <a:lnTo>
                    <a:pt x="13436" y="72212"/>
                  </a:lnTo>
                  <a:lnTo>
                    <a:pt x="13817" y="72212"/>
                  </a:lnTo>
                  <a:lnTo>
                    <a:pt x="14211" y="71831"/>
                  </a:lnTo>
                  <a:lnTo>
                    <a:pt x="13817" y="72212"/>
                  </a:lnTo>
                  <a:lnTo>
                    <a:pt x="14211" y="72212"/>
                  </a:lnTo>
                  <a:lnTo>
                    <a:pt x="14211" y="71831"/>
                  </a:lnTo>
                  <a:lnTo>
                    <a:pt x="14604" y="71831"/>
                  </a:lnTo>
                  <a:lnTo>
                    <a:pt x="14604" y="71450"/>
                  </a:lnTo>
                  <a:lnTo>
                    <a:pt x="14985" y="71450"/>
                  </a:lnTo>
                  <a:lnTo>
                    <a:pt x="15379" y="71450"/>
                  </a:lnTo>
                  <a:lnTo>
                    <a:pt x="15773" y="71450"/>
                  </a:lnTo>
                  <a:lnTo>
                    <a:pt x="15773" y="71831"/>
                  </a:lnTo>
                  <a:lnTo>
                    <a:pt x="16154" y="71831"/>
                  </a:lnTo>
                  <a:lnTo>
                    <a:pt x="16154" y="72212"/>
                  </a:lnTo>
                  <a:lnTo>
                    <a:pt x="16154" y="72605"/>
                  </a:lnTo>
                  <a:lnTo>
                    <a:pt x="16548" y="72986"/>
                  </a:lnTo>
                  <a:lnTo>
                    <a:pt x="16154" y="72986"/>
                  </a:lnTo>
                  <a:lnTo>
                    <a:pt x="15773" y="72986"/>
                  </a:lnTo>
                  <a:lnTo>
                    <a:pt x="15773" y="73367"/>
                  </a:lnTo>
                  <a:lnTo>
                    <a:pt x="15379" y="73367"/>
                  </a:lnTo>
                  <a:lnTo>
                    <a:pt x="15379" y="73761"/>
                  </a:lnTo>
                  <a:lnTo>
                    <a:pt x="15379" y="73952"/>
                  </a:lnTo>
                  <a:lnTo>
                    <a:pt x="14985" y="73952"/>
                  </a:lnTo>
                  <a:lnTo>
                    <a:pt x="14604" y="73952"/>
                  </a:lnTo>
                  <a:lnTo>
                    <a:pt x="14211" y="73952"/>
                  </a:lnTo>
                  <a:lnTo>
                    <a:pt x="13817" y="73952"/>
                  </a:lnTo>
                  <a:lnTo>
                    <a:pt x="13817" y="74333"/>
                  </a:lnTo>
                  <a:lnTo>
                    <a:pt x="13436" y="74333"/>
                  </a:lnTo>
                  <a:lnTo>
                    <a:pt x="13436" y="74726"/>
                  </a:lnTo>
                  <a:lnTo>
                    <a:pt x="13233" y="74726"/>
                  </a:lnTo>
                  <a:lnTo>
                    <a:pt x="13436" y="74726"/>
                  </a:lnTo>
                  <a:lnTo>
                    <a:pt x="13436" y="74333"/>
                  </a:lnTo>
                  <a:lnTo>
                    <a:pt x="13817" y="74333"/>
                  </a:lnTo>
                  <a:lnTo>
                    <a:pt x="13817" y="73952"/>
                  </a:lnTo>
                  <a:lnTo>
                    <a:pt x="14211" y="73952"/>
                  </a:lnTo>
                  <a:lnTo>
                    <a:pt x="14604" y="73952"/>
                  </a:lnTo>
                  <a:lnTo>
                    <a:pt x="14985" y="73952"/>
                  </a:lnTo>
                  <a:lnTo>
                    <a:pt x="14985" y="74333"/>
                  </a:lnTo>
                  <a:lnTo>
                    <a:pt x="14985" y="73952"/>
                  </a:lnTo>
                  <a:lnTo>
                    <a:pt x="15379" y="73952"/>
                  </a:lnTo>
                  <a:lnTo>
                    <a:pt x="15773" y="73952"/>
                  </a:lnTo>
                  <a:lnTo>
                    <a:pt x="15773" y="74333"/>
                  </a:lnTo>
                  <a:lnTo>
                    <a:pt x="15773" y="74726"/>
                  </a:lnTo>
                  <a:lnTo>
                    <a:pt x="15773" y="75107"/>
                  </a:lnTo>
                  <a:lnTo>
                    <a:pt x="16154" y="75107"/>
                  </a:lnTo>
                  <a:lnTo>
                    <a:pt x="16548" y="75107"/>
                  </a:lnTo>
                  <a:lnTo>
                    <a:pt x="16548" y="75488"/>
                  </a:lnTo>
                  <a:lnTo>
                    <a:pt x="16941" y="75488"/>
                  </a:lnTo>
                  <a:lnTo>
                    <a:pt x="16941" y="75882"/>
                  </a:lnTo>
                  <a:lnTo>
                    <a:pt x="17322" y="75882"/>
                  </a:lnTo>
                  <a:lnTo>
                    <a:pt x="17716" y="75882"/>
                  </a:lnTo>
                  <a:lnTo>
                    <a:pt x="17716" y="76263"/>
                  </a:lnTo>
                  <a:lnTo>
                    <a:pt x="17906" y="76263"/>
                  </a:lnTo>
                  <a:lnTo>
                    <a:pt x="18300" y="76263"/>
                  </a:lnTo>
                  <a:lnTo>
                    <a:pt x="18300" y="76644"/>
                  </a:lnTo>
                  <a:lnTo>
                    <a:pt x="18694" y="76644"/>
                  </a:lnTo>
                  <a:lnTo>
                    <a:pt x="19075" y="76644"/>
                  </a:lnTo>
                  <a:lnTo>
                    <a:pt x="19469" y="77038"/>
                  </a:lnTo>
                  <a:lnTo>
                    <a:pt x="19469" y="76644"/>
                  </a:lnTo>
                  <a:lnTo>
                    <a:pt x="19862" y="76644"/>
                  </a:lnTo>
                  <a:lnTo>
                    <a:pt x="19469" y="77038"/>
                  </a:lnTo>
                  <a:lnTo>
                    <a:pt x="19862" y="77038"/>
                  </a:lnTo>
                  <a:lnTo>
                    <a:pt x="20243" y="77419"/>
                  </a:lnTo>
                  <a:lnTo>
                    <a:pt x="20637" y="77419"/>
                  </a:lnTo>
                  <a:lnTo>
                    <a:pt x="20637" y="77800"/>
                  </a:lnTo>
                  <a:lnTo>
                    <a:pt x="21031" y="77800"/>
                  </a:lnTo>
                  <a:lnTo>
                    <a:pt x="21031" y="78193"/>
                  </a:lnTo>
                  <a:lnTo>
                    <a:pt x="21031" y="78574"/>
                  </a:lnTo>
                  <a:lnTo>
                    <a:pt x="21031" y="78765"/>
                  </a:lnTo>
                  <a:lnTo>
                    <a:pt x="21412" y="79146"/>
                  </a:lnTo>
                  <a:lnTo>
                    <a:pt x="21805" y="79146"/>
                  </a:lnTo>
                  <a:lnTo>
                    <a:pt x="21805" y="79540"/>
                  </a:lnTo>
                  <a:lnTo>
                    <a:pt x="22199" y="79540"/>
                  </a:lnTo>
                  <a:lnTo>
                    <a:pt x="22580" y="79921"/>
                  </a:lnTo>
                  <a:lnTo>
                    <a:pt x="22783" y="80695"/>
                  </a:lnTo>
                  <a:lnTo>
                    <a:pt x="22783" y="81076"/>
                  </a:lnTo>
                  <a:lnTo>
                    <a:pt x="23164" y="81076"/>
                  </a:lnTo>
                  <a:lnTo>
                    <a:pt x="23558" y="81076"/>
                  </a:lnTo>
                  <a:lnTo>
                    <a:pt x="23558" y="81457"/>
                  </a:lnTo>
                  <a:lnTo>
                    <a:pt x="23164" y="81457"/>
                  </a:lnTo>
                  <a:lnTo>
                    <a:pt x="23164" y="81851"/>
                  </a:lnTo>
                  <a:lnTo>
                    <a:pt x="22783" y="81851"/>
                  </a:lnTo>
                  <a:lnTo>
                    <a:pt x="23164" y="81851"/>
                  </a:lnTo>
                  <a:lnTo>
                    <a:pt x="23164" y="81457"/>
                  </a:lnTo>
                  <a:lnTo>
                    <a:pt x="23558" y="81457"/>
                  </a:lnTo>
                  <a:lnTo>
                    <a:pt x="23952" y="81457"/>
                  </a:lnTo>
                  <a:lnTo>
                    <a:pt x="23558" y="81076"/>
                  </a:lnTo>
                  <a:lnTo>
                    <a:pt x="23952" y="81076"/>
                  </a:lnTo>
                  <a:lnTo>
                    <a:pt x="23952" y="80695"/>
                  </a:lnTo>
                  <a:lnTo>
                    <a:pt x="24333" y="80695"/>
                  </a:lnTo>
                  <a:lnTo>
                    <a:pt x="24333" y="81076"/>
                  </a:lnTo>
                  <a:lnTo>
                    <a:pt x="24333" y="81457"/>
                  </a:lnTo>
                  <a:lnTo>
                    <a:pt x="24333" y="81851"/>
                  </a:lnTo>
                  <a:lnTo>
                    <a:pt x="24333" y="82232"/>
                  </a:lnTo>
                  <a:lnTo>
                    <a:pt x="24726" y="82232"/>
                  </a:lnTo>
                  <a:lnTo>
                    <a:pt x="24726" y="82613"/>
                  </a:lnTo>
                  <a:lnTo>
                    <a:pt x="25120" y="82613"/>
                  </a:lnTo>
                  <a:lnTo>
                    <a:pt x="24726" y="82613"/>
                  </a:lnTo>
                  <a:lnTo>
                    <a:pt x="24333" y="82613"/>
                  </a:lnTo>
                  <a:lnTo>
                    <a:pt x="24333" y="83007"/>
                  </a:lnTo>
                  <a:lnTo>
                    <a:pt x="24726" y="83007"/>
                  </a:lnTo>
                  <a:lnTo>
                    <a:pt x="24726" y="83388"/>
                  </a:lnTo>
                  <a:lnTo>
                    <a:pt x="24333" y="83578"/>
                  </a:lnTo>
                  <a:lnTo>
                    <a:pt x="23952" y="83578"/>
                  </a:lnTo>
                  <a:lnTo>
                    <a:pt x="23558" y="83578"/>
                  </a:lnTo>
                  <a:lnTo>
                    <a:pt x="23558" y="83959"/>
                  </a:lnTo>
                  <a:lnTo>
                    <a:pt x="23164" y="83959"/>
                  </a:lnTo>
                  <a:lnTo>
                    <a:pt x="23164" y="84353"/>
                  </a:lnTo>
                  <a:lnTo>
                    <a:pt x="23164" y="84734"/>
                  </a:lnTo>
                  <a:lnTo>
                    <a:pt x="22783" y="84734"/>
                  </a:lnTo>
                  <a:lnTo>
                    <a:pt x="22783" y="85115"/>
                  </a:lnTo>
                  <a:lnTo>
                    <a:pt x="22580" y="85115"/>
                  </a:lnTo>
                  <a:lnTo>
                    <a:pt x="22199" y="85115"/>
                  </a:lnTo>
                  <a:lnTo>
                    <a:pt x="21805" y="85115"/>
                  </a:lnTo>
                  <a:lnTo>
                    <a:pt x="21805" y="85509"/>
                  </a:lnTo>
                  <a:lnTo>
                    <a:pt x="21805" y="85890"/>
                  </a:lnTo>
                  <a:lnTo>
                    <a:pt x="21412" y="85890"/>
                  </a:lnTo>
                  <a:lnTo>
                    <a:pt x="21412" y="86271"/>
                  </a:lnTo>
                  <a:lnTo>
                    <a:pt x="21412" y="86664"/>
                  </a:lnTo>
                  <a:lnTo>
                    <a:pt x="21412" y="87045"/>
                  </a:lnTo>
                  <a:lnTo>
                    <a:pt x="21412" y="87426"/>
                  </a:lnTo>
                  <a:lnTo>
                    <a:pt x="21805" y="87426"/>
                  </a:lnTo>
                  <a:lnTo>
                    <a:pt x="21805" y="87820"/>
                  </a:lnTo>
                  <a:lnTo>
                    <a:pt x="21412" y="87820"/>
                  </a:lnTo>
                  <a:lnTo>
                    <a:pt x="21412" y="88201"/>
                  </a:lnTo>
                  <a:lnTo>
                    <a:pt x="21805" y="88201"/>
                  </a:lnTo>
                  <a:lnTo>
                    <a:pt x="21805" y="88391"/>
                  </a:lnTo>
                  <a:lnTo>
                    <a:pt x="21805" y="88201"/>
                  </a:lnTo>
                  <a:lnTo>
                    <a:pt x="21805" y="88391"/>
                  </a:lnTo>
                  <a:lnTo>
                    <a:pt x="22199" y="88391"/>
                  </a:lnTo>
                  <a:lnTo>
                    <a:pt x="22199" y="88785"/>
                  </a:lnTo>
                  <a:lnTo>
                    <a:pt x="21805" y="88785"/>
                  </a:lnTo>
                  <a:lnTo>
                    <a:pt x="21412" y="89166"/>
                  </a:lnTo>
                  <a:lnTo>
                    <a:pt x="21805" y="89166"/>
                  </a:lnTo>
                  <a:lnTo>
                    <a:pt x="21805" y="89547"/>
                  </a:lnTo>
                  <a:lnTo>
                    <a:pt x="21412" y="89547"/>
                  </a:lnTo>
                  <a:lnTo>
                    <a:pt x="21412" y="89941"/>
                  </a:lnTo>
                  <a:lnTo>
                    <a:pt x="21412" y="90322"/>
                  </a:lnTo>
                  <a:lnTo>
                    <a:pt x="21412" y="90703"/>
                  </a:lnTo>
                  <a:lnTo>
                    <a:pt x="21412" y="91097"/>
                  </a:lnTo>
                  <a:lnTo>
                    <a:pt x="21031" y="91097"/>
                  </a:lnTo>
                  <a:lnTo>
                    <a:pt x="20637" y="91097"/>
                  </a:lnTo>
                  <a:lnTo>
                    <a:pt x="20637" y="91478"/>
                  </a:lnTo>
                  <a:lnTo>
                    <a:pt x="20637" y="91859"/>
                  </a:lnTo>
                  <a:lnTo>
                    <a:pt x="21031" y="92252"/>
                  </a:lnTo>
                  <a:lnTo>
                    <a:pt x="21031" y="91859"/>
                  </a:lnTo>
                  <a:lnTo>
                    <a:pt x="21412" y="91859"/>
                  </a:lnTo>
                  <a:lnTo>
                    <a:pt x="21412" y="92252"/>
                  </a:lnTo>
                  <a:lnTo>
                    <a:pt x="21031" y="92633"/>
                  </a:lnTo>
                  <a:lnTo>
                    <a:pt x="20637" y="92633"/>
                  </a:lnTo>
                  <a:lnTo>
                    <a:pt x="20243" y="92633"/>
                  </a:lnTo>
                  <a:lnTo>
                    <a:pt x="19862" y="92633"/>
                  </a:lnTo>
                  <a:lnTo>
                    <a:pt x="19469" y="92633"/>
                  </a:lnTo>
                  <a:lnTo>
                    <a:pt x="19469" y="92252"/>
                  </a:lnTo>
                  <a:lnTo>
                    <a:pt x="19469" y="91859"/>
                  </a:lnTo>
                  <a:lnTo>
                    <a:pt x="19469" y="92252"/>
                  </a:lnTo>
                  <a:lnTo>
                    <a:pt x="19075" y="91859"/>
                  </a:lnTo>
                  <a:lnTo>
                    <a:pt x="18694" y="91859"/>
                  </a:lnTo>
                  <a:lnTo>
                    <a:pt x="18694" y="91478"/>
                  </a:lnTo>
                  <a:lnTo>
                    <a:pt x="18300" y="91478"/>
                  </a:lnTo>
                  <a:lnTo>
                    <a:pt x="17906" y="91859"/>
                  </a:lnTo>
                  <a:lnTo>
                    <a:pt x="17906" y="91478"/>
                  </a:lnTo>
                  <a:lnTo>
                    <a:pt x="17716" y="91478"/>
                  </a:lnTo>
                  <a:lnTo>
                    <a:pt x="17716" y="91859"/>
                  </a:lnTo>
                  <a:lnTo>
                    <a:pt x="17716" y="91478"/>
                  </a:lnTo>
                  <a:lnTo>
                    <a:pt x="17322" y="91478"/>
                  </a:lnTo>
                  <a:lnTo>
                    <a:pt x="16941" y="91478"/>
                  </a:lnTo>
                  <a:lnTo>
                    <a:pt x="16941" y="91859"/>
                  </a:lnTo>
                  <a:lnTo>
                    <a:pt x="17322" y="91859"/>
                  </a:lnTo>
                  <a:lnTo>
                    <a:pt x="17322" y="92252"/>
                  </a:lnTo>
                  <a:lnTo>
                    <a:pt x="17716" y="92633"/>
                  </a:lnTo>
                  <a:lnTo>
                    <a:pt x="17322" y="92633"/>
                  </a:lnTo>
                  <a:lnTo>
                    <a:pt x="17322" y="93014"/>
                  </a:lnTo>
                  <a:lnTo>
                    <a:pt x="17716" y="93014"/>
                  </a:lnTo>
                  <a:lnTo>
                    <a:pt x="17716" y="93205"/>
                  </a:lnTo>
                  <a:lnTo>
                    <a:pt x="17322" y="93205"/>
                  </a:lnTo>
                  <a:lnTo>
                    <a:pt x="17322" y="93598"/>
                  </a:lnTo>
                  <a:lnTo>
                    <a:pt x="17322" y="93979"/>
                  </a:lnTo>
                  <a:lnTo>
                    <a:pt x="17322" y="94360"/>
                  </a:lnTo>
                  <a:lnTo>
                    <a:pt x="17322" y="94754"/>
                  </a:lnTo>
                  <a:lnTo>
                    <a:pt x="17716" y="95135"/>
                  </a:lnTo>
                  <a:lnTo>
                    <a:pt x="17322" y="95135"/>
                  </a:lnTo>
                  <a:lnTo>
                    <a:pt x="17322" y="95516"/>
                  </a:lnTo>
                  <a:lnTo>
                    <a:pt x="17716" y="95516"/>
                  </a:lnTo>
                  <a:lnTo>
                    <a:pt x="17716" y="95910"/>
                  </a:lnTo>
                  <a:lnTo>
                    <a:pt x="17906" y="95910"/>
                  </a:lnTo>
                  <a:lnTo>
                    <a:pt x="17906" y="96291"/>
                  </a:lnTo>
                  <a:lnTo>
                    <a:pt x="17906" y="96672"/>
                  </a:lnTo>
                  <a:lnTo>
                    <a:pt x="18300" y="96672"/>
                  </a:lnTo>
                  <a:lnTo>
                    <a:pt x="18300" y="96291"/>
                  </a:lnTo>
                  <a:lnTo>
                    <a:pt x="18300" y="96672"/>
                  </a:lnTo>
                  <a:lnTo>
                    <a:pt x="17906" y="96291"/>
                  </a:lnTo>
                  <a:lnTo>
                    <a:pt x="17906" y="95910"/>
                  </a:lnTo>
                  <a:lnTo>
                    <a:pt x="17716" y="95516"/>
                  </a:lnTo>
                  <a:lnTo>
                    <a:pt x="17322" y="95516"/>
                  </a:lnTo>
                  <a:lnTo>
                    <a:pt x="17322" y="95135"/>
                  </a:lnTo>
                  <a:lnTo>
                    <a:pt x="17322" y="95516"/>
                  </a:lnTo>
                  <a:lnTo>
                    <a:pt x="17322" y="95135"/>
                  </a:lnTo>
                  <a:lnTo>
                    <a:pt x="17716" y="95135"/>
                  </a:lnTo>
                  <a:lnTo>
                    <a:pt x="17322" y="94754"/>
                  </a:lnTo>
                  <a:lnTo>
                    <a:pt x="17716" y="94754"/>
                  </a:lnTo>
                  <a:lnTo>
                    <a:pt x="17322" y="94754"/>
                  </a:lnTo>
                  <a:lnTo>
                    <a:pt x="17322" y="94360"/>
                  </a:lnTo>
                  <a:lnTo>
                    <a:pt x="17716" y="94360"/>
                  </a:lnTo>
                  <a:lnTo>
                    <a:pt x="17716" y="93979"/>
                  </a:lnTo>
                  <a:lnTo>
                    <a:pt x="17322" y="93979"/>
                  </a:lnTo>
                  <a:lnTo>
                    <a:pt x="17322" y="93598"/>
                  </a:lnTo>
                  <a:lnTo>
                    <a:pt x="17322" y="93205"/>
                  </a:lnTo>
                  <a:lnTo>
                    <a:pt x="17716" y="93205"/>
                  </a:lnTo>
                  <a:lnTo>
                    <a:pt x="17716" y="93014"/>
                  </a:lnTo>
                  <a:lnTo>
                    <a:pt x="17322" y="92633"/>
                  </a:lnTo>
                  <a:lnTo>
                    <a:pt x="17716" y="92633"/>
                  </a:lnTo>
                  <a:lnTo>
                    <a:pt x="17716" y="92252"/>
                  </a:lnTo>
                  <a:lnTo>
                    <a:pt x="17322" y="92252"/>
                  </a:lnTo>
                  <a:lnTo>
                    <a:pt x="17322" y="91859"/>
                  </a:lnTo>
                  <a:lnTo>
                    <a:pt x="16941" y="91859"/>
                  </a:lnTo>
                  <a:lnTo>
                    <a:pt x="17322" y="91478"/>
                  </a:lnTo>
                  <a:lnTo>
                    <a:pt x="17716" y="91478"/>
                  </a:lnTo>
                  <a:lnTo>
                    <a:pt x="17716" y="91859"/>
                  </a:lnTo>
                  <a:lnTo>
                    <a:pt x="17716" y="91478"/>
                  </a:lnTo>
                  <a:lnTo>
                    <a:pt x="17906" y="91478"/>
                  </a:lnTo>
                  <a:lnTo>
                    <a:pt x="17906" y="91859"/>
                  </a:lnTo>
                  <a:lnTo>
                    <a:pt x="17716" y="91859"/>
                  </a:lnTo>
                  <a:lnTo>
                    <a:pt x="17906" y="91859"/>
                  </a:lnTo>
                  <a:lnTo>
                    <a:pt x="18300" y="91478"/>
                  </a:lnTo>
                  <a:lnTo>
                    <a:pt x="18694" y="91478"/>
                  </a:lnTo>
                  <a:lnTo>
                    <a:pt x="18300" y="91478"/>
                  </a:lnTo>
                  <a:lnTo>
                    <a:pt x="18694" y="91478"/>
                  </a:lnTo>
                  <a:lnTo>
                    <a:pt x="18694" y="91859"/>
                  </a:lnTo>
                  <a:lnTo>
                    <a:pt x="19075" y="91859"/>
                  </a:lnTo>
                  <a:lnTo>
                    <a:pt x="19469" y="92252"/>
                  </a:lnTo>
                  <a:lnTo>
                    <a:pt x="19469" y="92633"/>
                  </a:lnTo>
                  <a:lnTo>
                    <a:pt x="19862" y="92633"/>
                  </a:lnTo>
                  <a:lnTo>
                    <a:pt x="20243" y="92633"/>
                  </a:lnTo>
                  <a:lnTo>
                    <a:pt x="20637" y="92633"/>
                  </a:lnTo>
                  <a:lnTo>
                    <a:pt x="21031" y="92633"/>
                  </a:lnTo>
                  <a:lnTo>
                    <a:pt x="21412" y="92252"/>
                  </a:lnTo>
                  <a:lnTo>
                    <a:pt x="21412" y="91859"/>
                  </a:lnTo>
                  <a:lnTo>
                    <a:pt x="21031" y="91859"/>
                  </a:lnTo>
                  <a:lnTo>
                    <a:pt x="21031" y="92252"/>
                  </a:lnTo>
                  <a:lnTo>
                    <a:pt x="20637" y="91859"/>
                  </a:lnTo>
                  <a:lnTo>
                    <a:pt x="20637" y="91478"/>
                  </a:lnTo>
                  <a:lnTo>
                    <a:pt x="20637" y="91097"/>
                  </a:lnTo>
                  <a:lnTo>
                    <a:pt x="20637" y="91478"/>
                  </a:lnTo>
                  <a:lnTo>
                    <a:pt x="20637" y="91097"/>
                  </a:lnTo>
                  <a:lnTo>
                    <a:pt x="21031" y="91097"/>
                  </a:lnTo>
                  <a:lnTo>
                    <a:pt x="21412" y="91097"/>
                  </a:lnTo>
                  <a:lnTo>
                    <a:pt x="21412" y="90703"/>
                  </a:lnTo>
                  <a:lnTo>
                    <a:pt x="21412" y="90322"/>
                  </a:lnTo>
                  <a:lnTo>
                    <a:pt x="21412" y="89941"/>
                  </a:lnTo>
                  <a:lnTo>
                    <a:pt x="21412" y="89547"/>
                  </a:lnTo>
                  <a:lnTo>
                    <a:pt x="21805" y="89547"/>
                  </a:lnTo>
                  <a:lnTo>
                    <a:pt x="21805" y="89166"/>
                  </a:lnTo>
                  <a:lnTo>
                    <a:pt x="21412" y="89166"/>
                  </a:lnTo>
                  <a:lnTo>
                    <a:pt x="21805" y="89166"/>
                  </a:lnTo>
                  <a:lnTo>
                    <a:pt x="21805" y="88785"/>
                  </a:lnTo>
                  <a:lnTo>
                    <a:pt x="22199" y="88785"/>
                  </a:lnTo>
                  <a:lnTo>
                    <a:pt x="22199" y="88391"/>
                  </a:lnTo>
                  <a:lnTo>
                    <a:pt x="21805" y="88391"/>
                  </a:lnTo>
                  <a:lnTo>
                    <a:pt x="21805" y="88201"/>
                  </a:lnTo>
                  <a:lnTo>
                    <a:pt x="21412" y="88201"/>
                  </a:lnTo>
                  <a:lnTo>
                    <a:pt x="21412" y="87820"/>
                  </a:lnTo>
                  <a:lnTo>
                    <a:pt x="21805" y="87820"/>
                  </a:lnTo>
                  <a:lnTo>
                    <a:pt x="21805" y="87426"/>
                  </a:lnTo>
                  <a:lnTo>
                    <a:pt x="21412" y="87426"/>
                  </a:lnTo>
                  <a:lnTo>
                    <a:pt x="21412" y="87045"/>
                  </a:lnTo>
                  <a:lnTo>
                    <a:pt x="21412" y="86664"/>
                  </a:lnTo>
                  <a:lnTo>
                    <a:pt x="21412" y="86271"/>
                  </a:lnTo>
                  <a:lnTo>
                    <a:pt x="21412" y="85890"/>
                  </a:lnTo>
                  <a:lnTo>
                    <a:pt x="21805" y="85890"/>
                  </a:lnTo>
                  <a:lnTo>
                    <a:pt x="21805" y="85509"/>
                  </a:lnTo>
                  <a:lnTo>
                    <a:pt x="21805" y="85115"/>
                  </a:lnTo>
                  <a:lnTo>
                    <a:pt x="22199" y="85115"/>
                  </a:lnTo>
                  <a:lnTo>
                    <a:pt x="22580" y="85115"/>
                  </a:lnTo>
                  <a:lnTo>
                    <a:pt x="22783" y="85115"/>
                  </a:lnTo>
                  <a:lnTo>
                    <a:pt x="22783" y="84734"/>
                  </a:lnTo>
                  <a:lnTo>
                    <a:pt x="23164" y="84734"/>
                  </a:lnTo>
                  <a:lnTo>
                    <a:pt x="23164" y="84353"/>
                  </a:lnTo>
                  <a:lnTo>
                    <a:pt x="23164" y="83959"/>
                  </a:lnTo>
                  <a:lnTo>
                    <a:pt x="23558" y="83959"/>
                  </a:lnTo>
                  <a:lnTo>
                    <a:pt x="23952" y="83578"/>
                  </a:lnTo>
                  <a:lnTo>
                    <a:pt x="24333" y="83578"/>
                  </a:lnTo>
                  <a:lnTo>
                    <a:pt x="24726" y="83578"/>
                  </a:lnTo>
                  <a:lnTo>
                    <a:pt x="24726" y="83388"/>
                  </a:lnTo>
                  <a:lnTo>
                    <a:pt x="24726" y="83007"/>
                  </a:lnTo>
                  <a:lnTo>
                    <a:pt x="24333" y="83007"/>
                  </a:lnTo>
                  <a:lnTo>
                    <a:pt x="24333" y="82613"/>
                  </a:lnTo>
                  <a:lnTo>
                    <a:pt x="24726" y="82613"/>
                  </a:lnTo>
                  <a:lnTo>
                    <a:pt x="25120" y="82613"/>
                  </a:lnTo>
                  <a:lnTo>
                    <a:pt x="24726" y="82232"/>
                  </a:lnTo>
                  <a:lnTo>
                    <a:pt x="24333" y="82232"/>
                  </a:lnTo>
                  <a:lnTo>
                    <a:pt x="24333" y="81851"/>
                  </a:lnTo>
                  <a:lnTo>
                    <a:pt x="24333" y="81457"/>
                  </a:lnTo>
                  <a:lnTo>
                    <a:pt x="24333" y="81076"/>
                  </a:lnTo>
                  <a:lnTo>
                    <a:pt x="24333" y="80695"/>
                  </a:lnTo>
                  <a:lnTo>
                    <a:pt x="24726" y="80695"/>
                  </a:lnTo>
                  <a:lnTo>
                    <a:pt x="25120" y="80695"/>
                  </a:lnTo>
                  <a:lnTo>
                    <a:pt x="25501" y="80302"/>
                  </a:lnTo>
                  <a:lnTo>
                    <a:pt x="25501" y="80695"/>
                  </a:lnTo>
                  <a:lnTo>
                    <a:pt x="25120" y="80695"/>
                  </a:lnTo>
                  <a:lnTo>
                    <a:pt x="25501" y="80695"/>
                  </a:lnTo>
                  <a:lnTo>
                    <a:pt x="25895" y="81076"/>
                  </a:lnTo>
                  <a:lnTo>
                    <a:pt x="26288" y="81076"/>
                  </a:lnTo>
                  <a:lnTo>
                    <a:pt x="26288" y="81457"/>
                  </a:lnTo>
                  <a:lnTo>
                    <a:pt x="25895" y="81457"/>
                  </a:lnTo>
                  <a:lnTo>
                    <a:pt x="25895" y="81851"/>
                  </a:lnTo>
                  <a:lnTo>
                    <a:pt x="26288" y="81851"/>
                  </a:lnTo>
                  <a:lnTo>
                    <a:pt x="26288" y="82232"/>
                  </a:lnTo>
                  <a:lnTo>
                    <a:pt x="26288" y="82613"/>
                  </a:lnTo>
                  <a:lnTo>
                    <a:pt x="26288" y="82232"/>
                  </a:lnTo>
                  <a:lnTo>
                    <a:pt x="26669" y="82232"/>
                  </a:lnTo>
                  <a:lnTo>
                    <a:pt x="26669" y="82613"/>
                  </a:lnTo>
                  <a:lnTo>
                    <a:pt x="26669" y="83007"/>
                  </a:lnTo>
                  <a:lnTo>
                    <a:pt x="26669" y="83388"/>
                  </a:lnTo>
                  <a:lnTo>
                    <a:pt x="26288" y="83388"/>
                  </a:lnTo>
                  <a:lnTo>
                    <a:pt x="26288" y="83578"/>
                  </a:lnTo>
                  <a:lnTo>
                    <a:pt x="26288" y="83388"/>
                  </a:lnTo>
                  <a:lnTo>
                    <a:pt x="25895" y="83388"/>
                  </a:lnTo>
                  <a:lnTo>
                    <a:pt x="25895" y="83578"/>
                  </a:lnTo>
                  <a:lnTo>
                    <a:pt x="25501" y="83578"/>
                  </a:lnTo>
                  <a:lnTo>
                    <a:pt x="25501" y="83388"/>
                  </a:lnTo>
                  <a:lnTo>
                    <a:pt x="25501" y="83578"/>
                  </a:lnTo>
                  <a:lnTo>
                    <a:pt x="25120" y="83578"/>
                  </a:lnTo>
                  <a:lnTo>
                    <a:pt x="25501" y="83578"/>
                  </a:lnTo>
                  <a:lnTo>
                    <a:pt x="25895" y="83959"/>
                  </a:lnTo>
                  <a:lnTo>
                    <a:pt x="25501" y="83959"/>
                  </a:lnTo>
                  <a:lnTo>
                    <a:pt x="25501" y="84353"/>
                  </a:lnTo>
                  <a:lnTo>
                    <a:pt x="25120" y="84353"/>
                  </a:lnTo>
                  <a:lnTo>
                    <a:pt x="25501" y="84353"/>
                  </a:lnTo>
                  <a:lnTo>
                    <a:pt x="25501" y="83959"/>
                  </a:lnTo>
                  <a:lnTo>
                    <a:pt x="25895" y="83959"/>
                  </a:lnTo>
                  <a:lnTo>
                    <a:pt x="25501" y="83578"/>
                  </a:lnTo>
                  <a:lnTo>
                    <a:pt x="25895" y="83578"/>
                  </a:lnTo>
                  <a:lnTo>
                    <a:pt x="26288" y="83388"/>
                  </a:lnTo>
                  <a:lnTo>
                    <a:pt x="26288" y="83578"/>
                  </a:lnTo>
                  <a:lnTo>
                    <a:pt x="26669" y="83388"/>
                  </a:lnTo>
                  <a:lnTo>
                    <a:pt x="26669" y="83007"/>
                  </a:lnTo>
                  <a:lnTo>
                    <a:pt x="26669" y="82613"/>
                  </a:lnTo>
                  <a:lnTo>
                    <a:pt x="26669" y="82232"/>
                  </a:lnTo>
                  <a:lnTo>
                    <a:pt x="26288" y="82232"/>
                  </a:lnTo>
                  <a:lnTo>
                    <a:pt x="26288" y="82613"/>
                  </a:lnTo>
                  <a:lnTo>
                    <a:pt x="26288" y="82232"/>
                  </a:lnTo>
                  <a:lnTo>
                    <a:pt x="26288" y="81851"/>
                  </a:lnTo>
                  <a:lnTo>
                    <a:pt x="25895" y="81851"/>
                  </a:lnTo>
                  <a:lnTo>
                    <a:pt x="25895" y="81457"/>
                  </a:lnTo>
                  <a:lnTo>
                    <a:pt x="26288" y="81457"/>
                  </a:lnTo>
                  <a:lnTo>
                    <a:pt x="26288" y="81076"/>
                  </a:lnTo>
                  <a:lnTo>
                    <a:pt x="25895" y="81076"/>
                  </a:lnTo>
                  <a:lnTo>
                    <a:pt x="25895" y="80695"/>
                  </a:lnTo>
                  <a:lnTo>
                    <a:pt x="25501" y="80695"/>
                  </a:lnTo>
                  <a:lnTo>
                    <a:pt x="25120" y="80695"/>
                  </a:lnTo>
                  <a:lnTo>
                    <a:pt x="25501" y="80695"/>
                  </a:lnTo>
                  <a:lnTo>
                    <a:pt x="25501" y="80302"/>
                  </a:lnTo>
                  <a:lnTo>
                    <a:pt x="25895" y="80302"/>
                  </a:lnTo>
                  <a:lnTo>
                    <a:pt x="26288" y="79921"/>
                  </a:lnTo>
                  <a:lnTo>
                    <a:pt x="26669" y="79540"/>
                  </a:lnTo>
                  <a:lnTo>
                    <a:pt x="26288" y="79540"/>
                  </a:lnTo>
                  <a:lnTo>
                    <a:pt x="26288" y="79921"/>
                  </a:lnTo>
                  <a:lnTo>
                    <a:pt x="25895" y="79921"/>
                  </a:lnTo>
                  <a:lnTo>
                    <a:pt x="25895" y="80302"/>
                  </a:lnTo>
                  <a:lnTo>
                    <a:pt x="25501" y="79921"/>
                  </a:lnTo>
                  <a:lnTo>
                    <a:pt x="25895" y="79921"/>
                  </a:lnTo>
                  <a:lnTo>
                    <a:pt x="25895" y="79540"/>
                  </a:lnTo>
                  <a:lnTo>
                    <a:pt x="26288" y="79540"/>
                  </a:lnTo>
                  <a:lnTo>
                    <a:pt x="26669" y="79540"/>
                  </a:lnTo>
                  <a:lnTo>
                    <a:pt x="26669" y="79146"/>
                  </a:lnTo>
                  <a:lnTo>
                    <a:pt x="27063" y="79146"/>
                  </a:lnTo>
                  <a:lnTo>
                    <a:pt x="27457" y="79146"/>
                  </a:lnTo>
                  <a:lnTo>
                    <a:pt x="27647" y="78765"/>
                  </a:lnTo>
                  <a:lnTo>
                    <a:pt x="28041" y="78765"/>
                  </a:lnTo>
                  <a:lnTo>
                    <a:pt x="28422" y="78765"/>
                  </a:lnTo>
                  <a:lnTo>
                    <a:pt x="29209" y="78765"/>
                  </a:lnTo>
                  <a:lnTo>
                    <a:pt x="29209" y="79146"/>
                  </a:lnTo>
                  <a:lnTo>
                    <a:pt x="29590" y="79146"/>
                  </a:lnTo>
                  <a:lnTo>
                    <a:pt x="29590" y="79540"/>
                  </a:lnTo>
                  <a:lnTo>
                    <a:pt x="29590" y="79921"/>
                  </a:lnTo>
                  <a:lnTo>
                    <a:pt x="29984" y="80302"/>
                  </a:lnTo>
                  <a:lnTo>
                    <a:pt x="30378" y="80302"/>
                  </a:lnTo>
                  <a:lnTo>
                    <a:pt x="30378" y="80695"/>
                  </a:lnTo>
                  <a:lnTo>
                    <a:pt x="30759" y="80695"/>
                  </a:lnTo>
                  <a:lnTo>
                    <a:pt x="30759" y="81076"/>
                  </a:lnTo>
                  <a:lnTo>
                    <a:pt x="31546" y="81851"/>
                  </a:lnTo>
                  <a:lnTo>
                    <a:pt x="31927" y="81851"/>
                  </a:lnTo>
                  <a:lnTo>
                    <a:pt x="32130" y="82613"/>
                  </a:lnTo>
                  <a:lnTo>
                    <a:pt x="32511" y="82613"/>
                  </a:lnTo>
                  <a:lnTo>
                    <a:pt x="32511" y="83007"/>
                  </a:lnTo>
                  <a:lnTo>
                    <a:pt x="32130" y="83007"/>
                  </a:lnTo>
                  <a:lnTo>
                    <a:pt x="32130" y="83388"/>
                  </a:lnTo>
                  <a:lnTo>
                    <a:pt x="32130" y="83578"/>
                  </a:lnTo>
                  <a:lnTo>
                    <a:pt x="31927" y="83578"/>
                  </a:lnTo>
                  <a:lnTo>
                    <a:pt x="31927" y="83959"/>
                  </a:lnTo>
                  <a:lnTo>
                    <a:pt x="31546" y="83959"/>
                  </a:lnTo>
                  <a:lnTo>
                    <a:pt x="31153" y="83959"/>
                  </a:lnTo>
                  <a:lnTo>
                    <a:pt x="31153" y="84353"/>
                  </a:lnTo>
                  <a:lnTo>
                    <a:pt x="30759" y="84353"/>
                  </a:lnTo>
                  <a:lnTo>
                    <a:pt x="30759" y="84734"/>
                  </a:lnTo>
                  <a:lnTo>
                    <a:pt x="30759" y="85115"/>
                  </a:lnTo>
                  <a:lnTo>
                    <a:pt x="30759" y="85509"/>
                  </a:lnTo>
                  <a:lnTo>
                    <a:pt x="31153" y="85890"/>
                  </a:lnTo>
                  <a:lnTo>
                    <a:pt x="31546" y="85890"/>
                  </a:lnTo>
                  <a:lnTo>
                    <a:pt x="31927" y="86271"/>
                  </a:lnTo>
                  <a:lnTo>
                    <a:pt x="32130" y="86271"/>
                  </a:lnTo>
                  <a:lnTo>
                    <a:pt x="32130" y="86664"/>
                  </a:lnTo>
                  <a:lnTo>
                    <a:pt x="32130" y="87045"/>
                  </a:lnTo>
                  <a:lnTo>
                    <a:pt x="32130" y="87426"/>
                  </a:lnTo>
                  <a:lnTo>
                    <a:pt x="31927" y="87426"/>
                  </a:lnTo>
                  <a:lnTo>
                    <a:pt x="31927" y="87820"/>
                  </a:lnTo>
                  <a:lnTo>
                    <a:pt x="31546" y="87820"/>
                  </a:lnTo>
                  <a:lnTo>
                    <a:pt x="31546" y="88201"/>
                  </a:lnTo>
                  <a:lnTo>
                    <a:pt x="31153" y="88391"/>
                  </a:lnTo>
                  <a:lnTo>
                    <a:pt x="30759" y="88785"/>
                  </a:lnTo>
                  <a:lnTo>
                    <a:pt x="30759" y="89547"/>
                  </a:lnTo>
                  <a:lnTo>
                    <a:pt x="31153" y="89941"/>
                  </a:lnTo>
                  <a:lnTo>
                    <a:pt x="31153" y="90322"/>
                  </a:lnTo>
                  <a:lnTo>
                    <a:pt x="31153" y="90703"/>
                  </a:lnTo>
                  <a:lnTo>
                    <a:pt x="31546" y="90703"/>
                  </a:lnTo>
                  <a:lnTo>
                    <a:pt x="31546" y="91097"/>
                  </a:lnTo>
                  <a:lnTo>
                    <a:pt x="31927" y="91097"/>
                  </a:lnTo>
                  <a:lnTo>
                    <a:pt x="32130" y="91478"/>
                  </a:lnTo>
                  <a:lnTo>
                    <a:pt x="32511" y="91859"/>
                  </a:lnTo>
                  <a:lnTo>
                    <a:pt x="32511" y="92252"/>
                  </a:lnTo>
                  <a:lnTo>
                    <a:pt x="32511" y="92633"/>
                  </a:lnTo>
                  <a:lnTo>
                    <a:pt x="32905" y="92633"/>
                  </a:lnTo>
                  <a:lnTo>
                    <a:pt x="32511" y="93014"/>
                  </a:lnTo>
                  <a:lnTo>
                    <a:pt x="32511" y="93205"/>
                  </a:lnTo>
                  <a:lnTo>
                    <a:pt x="32511" y="93598"/>
                  </a:lnTo>
                  <a:lnTo>
                    <a:pt x="32511" y="93979"/>
                  </a:lnTo>
                  <a:lnTo>
                    <a:pt x="32130" y="94360"/>
                  </a:lnTo>
                  <a:lnTo>
                    <a:pt x="32130" y="94754"/>
                  </a:lnTo>
                  <a:lnTo>
                    <a:pt x="32511" y="95135"/>
                  </a:lnTo>
                  <a:lnTo>
                    <a:pt x="32511" y="95516"/>
                  </a:lnTo>
                  <a:lnTo>
                    <a:pt x="32905" y="95516"/>
                  </a:lnTo>
                  <a:lnTo>
                    <a:pt x="33299" y="95910"/>
                  </a:lnTo>
                  <a:lnTo>
                    <a:pt x="33299" y="96291"/>
                  </a:lnTo>
                  <a:lnTo>
                    <a:pt x="33680" y="96291"/>
                  </a:lnTo>
                  <a:lnTo>
                    <a:pt x="33680" y="96672"/>
                  </a:lnTo>
                  <a:lnTo>
                    <a:pt x="33680" y="97066"/>
                  </a:lnTo>
                  <a:lnTo>
                    <a:pt x="32905" y="97828"/>
                  </a:lnTo>
                  <a:lnTo>
                    <a:pt x="32905" y="98018"/>
                  </a:lnTo>
                  <a:lnTo>
                    <a:pt x="33299" y="98018"/>
                  </a:lnTo>
                  <a:lnTo>
                    <a:pt x="33680" y="98412"/>
                  </a:lnTo>
                  <a:lnTo>
                    <a:pt x="33680" y="98018"/>
                  </a:lnTo>
                  <a:lnTo>
                    <a:pt x="34074" y="98412"/>
                  </a:lnTo>
                  <a:lnTo>
                    <a:pt x="34467" y="98412"/>
                  </a:lnTo>
                  <a:lnTo>
                    <a:pt x="34848" y="98412"/>
                  </a:lnTo>
                  <a:lnTo>
                    <a:pt x="34848" y="98793"/>
                  </a:lnTo>
                  <a:lnTo>
                    <a:pt x="34848" y="98412"/>
                  </a:lnTo>
                  <a:lnTo>
                    <a:pt x="35242" y="98412"/>
                  </a:lnTo>
                  <a:lnTo>
                    <a:pt x="35242" y="98793"/>
                  </a:lnTo>
                  <a:lnTo>
                    <a:pt x="35636" y="98793"/>
                  </a:lnTo>
                  <a:lnTo>
                    <a:pt x="36017" y="98793"/>
                  </a:lnTo>
                  <a:lnTo>
                    <a:pt x="36410" y="98793"/>
                  </a:lnTo>
                  <a:lnTo>
                    <a:pt x="36804" y="99174"/>
                  </a:lnTo>
                  <a:lnTo>
                    <a:pt x="38557" y="99174"/>
                  </a:lnTo>
                  <a:lnTo>
                    <a:pt x="38557" y="98793"/>
                  </a:lnTo>
                  <a:lnTo>
                    <a:pt x="38938" y="98793"/>
                  </a:lnTo>
                  <a:lnTo>
                    <a:pt x="39331" y="98793"/>
                  </a:lnTo>
                  <a:lnTo>
                    <a:pt x="38938" y="98793"/>
                  </a:lnTo>
                  <a:lnTo>
                    <a:pt x="38557" y="98793"/>
                  </a:lnTo>
                  <a:lnTo>
                    <a:pt x="38557" y="99174"/>
                  </a:lnTo>
                  <a:lnTo>
                    <a:pt x="36804" y="99174"/>
                  </a:lnTo>
                  <a:lnTo>
                    <a:pt x="36804" y="98793"/>
                  </a:lnTo>
                  <a:lnTo>
                    <a:pt x="36410" y="98793"/>
                  </a:lnTo>
                  <a:lnTo>
                    <a:pt x="36017" y="98793"/>
                  </a:lnTo>
                  <a:lnTo>
                    <a:pt x="36017" y="98412"/>
                  </a:lnTo>
                  <a:lnTo>
                    <a:pt x="35636" y="98412"/>
                  </a:lnTo>
                  <a:lnTo>
                    <a:pt x="35636" y="98793"/>
                  </a:lnTo>
                  <a:lnTo>
                    <a:pt x="35242" y="98793"/>
                  </a:lnTo>
                  <a:lnTo>
                    <a:pt x="35242" y="98412"/>
                  </a:lnTo>
                  <a:lnTo>
                    <a:pt x="34848" y="98412"/>
                  </a:lnTo>
                  <a:lnTo>
                    <a:pt x="34467" y="98412"/>
                  </a:lnTo>
                  <a:lnTo>
                    <a:pt x="34074" y="98412"/>
                  </a:lnTo>
                  <a:lnTo>
                    <a:pt x="34074" y="98018"/>
                  </a:lnTo>
                  <a:lnTo>
                    <a:pt x="33680" y="98018"/>
                  </a:lnTo>
                  <a:lnTo>
                    <a:pt x="33680" y="98412"/>
                  </a:lnTo>
                  <a:lnTo>
                    <a:pt x="33680" y="98018"/>
                  </a:lnTo>
                  <a:lnTo>
                    <a:pt x="33299" y="98018"/>
                  </a:lnTo>
                  <a:lnTo>
                    <a:pt x="33680" y="97828"/>
                  </a:lnTo>
                  <a:lnTo>
                    <a:pt x="33680" y="97447"/>
                  </a:lnTo>
                  <a:lnTo>
                    <a:pt x="34074" y="97447"/>
                  </a:lnTo>
                  <a:lnTo>
                    <a:pt x="34074" y="97066"/>
                  </a:lnTo>
                  <a:lnTo>
                    <a:pt x="34074" y="96672"/>
                  </a:lnTo>
                  <a:lnTo>
                    <a:pt x="34074" y="96291"/>
                  </a:lnTo>
                  <a:lnTo>
                    <a:pt x="33680" y="96291"/>
                  </a:lnTo>
                  <a:lnTo>
                    <a:pt x="33680" y="95910"/>
                  </a:lnTo>
                  <a:lnTo>
                    <a:pt x="33299" y="95910"/>
                  </a:lnTo>
                  <a:lnTo>
                    <a:pt x="33299" y="95516"/>
                  </a:lnTo>
                  <a:lnTo>
                    <a:pt x="32905" y="95516"/>
                  </a:lnTo>
                  <a:lnTo>
                    <a:pt x="32905" y="94754"/>
                  </a:lnTo>
                  <a:lnTo>
                    <a:pt x="32905" y="94360"/>
                  </a:lnTo>
                  <a:lnTo>
                    <a:pt x="32905" y="93979"/>
                  </a:lnTo>
                  <a:lnTo>
                    <a:pt x="33299" y="93598"/>
                  </a:lnTo>
                  <a:lnTo>
                    <a:pt x="32905" y="93205"/>
                  </a:lnTo>
                  <a:lnTo>
                    <a:pt x="33299" y="93014"/>
                  </a:lnTo>
                  <a:lnTo>
                    <a:pt x="33299" y="92633"/>
                  </a:lnTo>
                  <a:lnTo>
                    <a:pt x="32905" y="92252"/>
                  </a:lnTo>
                  <a:lnTo>
                    <a:pt x="32905" y="91859"/>
                  </a:lnTo>
                  <a:lnTo>
                    <a:pt x="32511" y="91478"/>
                  </a:lnTo>
                  <a:lnTo>
                    <a:pt x="32130" y="91097"/>
                  </a:lnTo>
                  <a:lnTo>
                    <a:pt x="31927" y="91097"/>
                  </a:lnTo>
                  <a:lnTo>
                    <a:pt x="31927" y="90703"/>
                  </a:lnTo>
                  <a:lnTo>
                    <a:pt x="31927" y="90322"/>
                  </a:lnTo>
                  <a:lnTo>
                    <a:pt x="31546" y="90322"/>
                  </a:lnTo>
                  <a:lnTo>
                    <a:pt x="31546" y="89941"/>
                  </a:lnTo>
                  <a:lnTo>
                    <a:pt x="31153" y="89547"/>
                  </a:lnTo>
                  <a:lnTo>
                    <a:pt x="31546" y="89547"/>
                  </a:lnTo>
                  <a:lnTo>
                    <a:pt x="31546" y="88785"/>
                  </a:lnTo>
                  <a:lnTo>
                    <a:pt x="31546" y="88391"/>
                  </a:lnTo>
                  <a:lnTo>
                    <a:pt x="31927" y="88391"/>
                  </a:lnTo>
                  <a:lnTo>
                    <a:pt x="31927" y="88201"/>
                  </a:lnTo>
                  <a:lnTo>
                    <a:pt x="32130" y="88201"/>
                  </a:lnTo>
                  <a:lnTo>
                    <a:pt x="32130" y="87820"/>
                  </a:lnTo>
                  <a:lnTo>
                    <a:pt x="32130" y="87426"/>
                  </a:lnTo>
                  <a:lnTo>
                    <a:pt x="32511" y="87426"/>
                  </a:lnTo>
                  <a:lnTo>
                    <a:pt x="32511" y="87045"/>
                  </a:lnTo>
                  <a:lnTo>
                    <a:pt x="32511" y="86664"/>
                  </a:lnTo>
                  <a:lnTo>
                    <a:pt x="32130" y="86271"/>
                  </a:lnTo>
                  <a:lnTo>
                    <a:pt x="31927" y="85890"/>
                  </a:lnTo>
                  <a:lnTo>
                    <a:pt x="31546" y="85890"/>
                  </a:lnTo>
                  <a:lnTo>
                    <a:pt x="31546" y="85509"/>
                  </a:lnTo>
                  <a:lnTo>
                    <a:pt x="31546" y="85115"/>
                  </a:lnTo>
                  <a:lnTo>
                    <a:pt x="31927" y="85115"/>
                  </a:lnTo>
                  <a:lnTo>
                    <a:pt x="31927" y="84734"/>
                  </a:lnTo>
                  <a:lnTo>
                    <a:pt x="32130" y="84353"/>
                  </a:lnTo>
                  <a:lnTo>
                    <a:pt x="32130" y="83959"/>
                  </a:lnTo>
                  <a:lnTo>
                    <a:pt x="32511" y="83959"/>
                  </a:lnTo>
                  <a:lnTo>
                    <a:pt x="32511" y="83578"/>
                  </a:lnTo>
                  <a:lnTo>
                    <a:pt x="32905" y="83578"/>
                  </a:lnTo>
                  <a:lnTo>
                    <a:pt x="32905" y="83388"/>
                  </a:lnTo>
                  <a:lnTo>
                    <a:pt x="32905" y="83578"/>
                  </a:lnTo>
                  <a:lnTo>
                    <a:pt x="33299" y="83578"/>
                  </a:lnTo>
                  <a:lnTo>
                    <a:pt x="33299" y="83388"/>
                  </a:lnTo>
                  <a:lnTo>
                    <a:pt x="33299" y="83578"/>
                  </a:lnTo>
                  <a:lnTo>
                    <a:pt x="33680" y="83578"/>
                  </a:lnTo>
                  <a:lnTo>
                    <a:pt x="34074" y="83578"/>
                  </a:lnTo>
                  <a:lnTo>
                    <a:pt x="34074" y="83959"/>
                  </a:lnTo>
                  <a:lnTo>
                    <a:pt x="34467" y="83959"/>
                  </a:lnTo>
                  <a:lnTo>
                    <a:pt x="34467" y="84353"/>
                  </a:lnTo>
                  <a:lnTo>
                    <a:pt x="34467" y="84734"/>
                  </a:lnTo>
                  <a:lnTo>
                    <a:pt x="34467" y="85115"/>
                  </a:lnTo>
                  <a:lnTo>
                    <a:pt x="34848" y="85115"/>
                  </a:lnTo>
                  <a:lnTo>
                    <a:pt x="35242" y="85115"/>
                  </a:lnTo>
                  <a:lnTo>
                    <a:pt x="35242" y="85509"/>
                  </a:lnTo>
                  <a:lnTo>
                    <a:pt x="35636" y="85509"/>
                  </a:lnTo>
                  <a:lnTo>
                    <a:pt x="36017" y="85509"/>
                  </a:lnTo>
                  <a:lnTo>
                    <a:pt x="35636" y="85509"/>
                  </a:lnTo>
                  <a:lnTo>
                    <a:pt x="35242" y="85509"/>
                  </a:lnTo>
                  <a:lnTo>
                    <a:pt x="35242" y="85115"/>
                  </a:lnTo>
                  <a:lnTo>
                    <a:pt x="34848" y="85115"/>
                  </a:lnTo>
                  <a:lnTo>
                    <a:pt x="34467" y="85115"/>
                  </a:lnTo>
                  <a:lnTo>
                    <a:pt x="34467" y="84734"/>
                  </a:lnTo>
                  <a:lnTo>
                    <a:pt x="34467" y="84353"/>
                  </a:lnTo>
                  <a:lnTo>
                    <a:pt x="34467" y="83959"/>
                  </a:lnTo>
                  <a:lnTo>
                    <a:pt x="34074" y="83959"/>
                  </a:lnTo>
                  <a:lnTo>
                    <a:pt x="34074" y="83578"/>
                  </a:lnTo>
                  <a:lnTo>
                    <a:pt x="33680" y="83578"/>
                  </a:lnTo>
                  <a:lnTo>
                    <a:pt x="33299" y="83578"/>
                  </a:lnTo>
                  <a:lnTo>
                    <a:pt x="33299" y="83388"/>
                  </a:lnTo>
                  <a:lnTo>
                    <a:pt x="33299" y="83578"/>
                  </a:lnTo>
                  <a:lnTo>
                    <a:pt x="32905" y="83578"/>
                  </a:lnTo>
                  <a:lnTo>
                    <a:pt x="32905" y="83388"/>
                  </a:lnTo>
                  <a:lnTo>
                    <a:pt x="32905" y="83007"/>
                  </a:lnTo>
                  <a:lnTo>
                    <a:pt x="32511" y="82613"/>
                  </a:lnTo>
                  <a:lnTo>
                    <a:pt x="32511" y="82232"/>
                  </a:lnTo>
                  <a:lnTo>
                    <a:pt x="32130" y="82232"/>
                  </a:lnTo>
                  <a:lnTo>
                    <a:pt x="32130" y="81851"/>
                  </a:lnTo>
                  <a:lnTo>
                    <a:pt x="31927" y="81851"/>
                  </a:lnTo>
                  <a:lnTo>
                    <a:pt x="31927" y="81457"/>
                  </a:lnTo>
                  <a:lnTo>
                    <a:pt x="31546" y="81076"/>
                  </a:lnTo>
                  <a:lnTo>
                    <a:pt x="31546" y="80695"/>
                  </a:lnTo>
                  <a:lnTo>
                    <a:pt x="31546" y="80302"/>
                  </a:lnTo>
                  <a:lnTo>
                    <a:pt x="31153" y="80302"/>
                  </a:lnTo>
                  <a:lnTo>
                    <a:pt x="31153" y="79921"/>
                  </a:lnTo>
                  <a:lnTo>
                    <a:pt x="31153" y="79540"/>
                  </a:lnTo>
                  <a:lnTo>
                    <a:pt x="30759" y="79146"/>
                  </a:lnTo>
                  <a:lnTo>
                    <a:pt x="30378" y="79146"/>
                  </a:lnTo>
                  <a:lnTo>
                    <a:pt x="30378" y="78765"/>
                  </a:lnTo>
                  <a:lnTo>
                    <a:pt x="29984" y="78765"/>
                  </a:lnTo>
                  <a:lnTo>
                    <a:pt x="29984" y="78574"/>
                  </a:lnTo>
                  <a:lnTo>
                    <a:pt x="29590" y="78574"/>
                  </a:lnTo>
                  <a:lnTo>
                    <a:pt x="29209" y="78574"/>
                  </a:lnTo>
                  <a:lnTo>
                    <a:pt x="28816" y="78574"/>
                  </a:lnTo>
                  <a:lnTo>
                    <a:pt x="28816" y="78193"/>
                  </a:lnTo>
                  <a:lnTo>
                    <a:pt x="28816" y="78574"/>
                  </a:lnTo>
                  <a:lnTo>
                    <a:pt x="28816" y="78193"/>
                  </a:lnTo>
                  <a:lnTo>
                    <a:pt x="28816" y="78574"/>
                  </a:lnTo>
                  <a:lnTo>
                    <a:pt x="28422" y="78574"/>
                  </a:lnTo>
                  <a:lnTo>
                    <a:pt x="26669" y="78574"/>
                  </a:lnTo>
                  <a:lnTo>
                    <a:pt x="26669" y="78765"/>
                  </a:lnTo>
                  <a:lnTo>
                    <a:pt x="26288" y="78765"/>
                  </a:lnTo>
                  <a:lnTo>
                    <a:pt x="26288" y="79146"/>
                  </a:lnTo>
                  <a:lnTo>
                    <a:pt x="25895" y="79146"/>
                  </a:lnTo>
                  <a:lnTo>
                    <a:pt x="25895" y="79540"/>
                  </a:lnTo>
                  <a:lnTo>
                    <a:pt x="25501" y="79921"/>
                  </a:lnTo>
                  <a:lnTo>
                    <a:pt x="25120" y="79921"/>
                  </a:lnTo>
                  <a:lnTo>
                    <a:pt x="25120" y="79540"/>
                  </a:lnTo>
                  <a:lnTo>
                    <a:pt x="25120" y="79146"/>
                  </a:lnTo>
                  <a:lnTo>
                    <a:pt x="24726" y="79146"/>
                  </a:lnTo>
                  <a:lnTo>
                    <a:pt x="24333" y="78765"/>
                  </a:lnTo>
                  <a:lnTo>
                    <a:pt x="23952" y="78765"/>
                  </a:lnTo>
                  <a:lnTo>
                    <a:pt x="23558" y="78765"/>
                  </a:lnTo>
                  <a:lnTo>
                    <a:pt x="23558" y="78574"/>
                  </a:lnTo>
                  <a:lnTo>
                    <a:pt x="23164" y="78574"/>
                  </a:lnTo>
                  <a:lnTo>
                    <a:pt x="23558" y="78574"/>
                  </a:lnTo>
                  <a:lnTo>
                    <a:pt x="23558" y="78193"/>
                  </a:lnTo>
                  <a:lnTo>
                    <a:pt x="23164" y="78193"/>
                  </a:lnTo>
                  <a:lnTo>
                    <a:pt x="23164" y="77800"/>
                  </a:lnTo>
                  <a:lnTo>
                    <a:pt x="22783" y="77800"/>
                  </a:lnTo>
                  <a:lnTo>
                    <a:pt x="22783" y="77419"/>
                  </a:lnTo>
                  <a:lnTo>
                    <a:pt x="22580" y="77419"/>
                  </a:lnTo>
                  <a:lnTo>
                    <a:pt x="22580" y="77038"/>
                  </a:lnTo>
                  <a:lnTo>
                    <a:pt x="22199" y="77038"/>
                  </a:lnTo>
                  <a:lnTo>
                    <a:pt x="22199" y="76644"/>
                  </a:lnTo>
                  <a:lnTo>
                    <a:pt x="22199" y="76263"/>
                  </a:lnTo>
                  <a:lnTo>
                    <a:pt x="22199" y="76644"/>
                  </a:lnTo>
                  <a:lnTo>
                    <a:pt x="22199" y="76263"/>
                  </a:lnTo>
                  <a:lnTo>
                    <a:pt x="21805" y="76263"/>
                  </a:lnTo>
                  <a:lnTo>
                    <a:pt x="21805" y="75882"/>
                  </a:lnTo>
                  <a:lnTo>
                    <a:pt x="21412" y="75882"/>
                  </a:lnTo>
                  <a:lnTo>
                    <a:pt x="21805" y="75882"/>
                  </a:lnTo>
                  <a:lnTo>
                    <a:pt x="21805" y="75488"/>
                  </a:lnTo>
                  <a:lnTo>
                    <a:pt x="21412" y="75488"/>
                  </a:lnTo>
                  <a:lnTo>
                    <a:pt x="21412" y="75107"/>
                  </a:lnTo>
                  <a:lnTo>
                    <a:pt x="21412" y="74726"/>
                  </a:lnTo>
                  <a:lnTo>
                    <a:pt x="21031" y="74726"/>
                  </a:lnTo>
                  <a:lnTo>
                    <a:pt x="20637" y="74333"/>
                  </a:lnTo>
                  <a:lnTo>
                    <a:pt x="20243" y="74333"/>
                  </a:lnTo>
                  <a:lnTo>
                    <a:pt x="19862" y="74333"/>
                  </a:lnTo>
                  <a:lnTo>
                    <a:pt x="19862" y="73952"/>
                  </a:lnTo>
                  <a:lnTo>
                    <a:pt x="19862" y="73761"/>
                  </a:lnTo>
                  <a:lnTo>
                    <a:pt x="20243" y="73761"/>
                  </a:lnTo>
                  <a:lnTo>
                    <a:pt x="19862" y="73761"/>
                  </a:lnTo>
                  <a:lnTo>
                    <a:pt x="20243" y="73761"/>
                  </a:lnTo>
                  <a:lnTo>
                    <a:pt x="19862" y="73367"/>
                  </a:lnTo>
                  <a:lnTo>
                    <a:pt x="19862" y="72986"/>
                  </a:lnTo>
                  <a:lnTo>
                    <a:pt x="19469" y="72986"/>
                  </a:lnTo>
                  <a:lnTo>
                    <a:pt x="19469" y="72605"/>
                  </a:lnTo>
                  <a:lnTo>
                    <a:pt x="19469" y="72212"/>
                  </a:lnTo>
                  <a:lnTo>
                    <a:pt x="19469" y="71831"/>
                  </a:lnTo>
                  <a:lnTo>
                    <a:pt x="19469" y="71450"/>
                  </a:lnTo>
                  <a:lnTo>
                    <a:pt x="19862" y="71450"/>
                  </a:lnTo>
                  <a:lnTo>
                    <a:pt x="19862" y="71831"/>
                  </a:lnTo>
                  <a:lnTo>
                    <a:pt x="20637" y="71831"/>
                  </a:lnTo>
                  <a:lnTo>
                    <a:pt x="21031" y="71831"/>
                  </a:lnTo>
                  <a:lnTo>
                    <a:pt x="21412" y="71831"/>
                  </a:lnTo>
                  <a:lnTo>
                    <a:pt x="21805" y="71831"/>
                  </a:lnTo>
                  <a:lnTo>
                    <a:pt x="22199" y="71831"/>
                  </a:lnTo>
                  <a:lnTo>
                    <a:pt x="22199" y="71450"/>
                  </a:lnTo>
                  <a:lnTo>
                    <a:pt x="22199" y="71831"/>
                  </a:lnTo>
                  <a:lnTo>
                    <a:pt x="22580" y="71831"/>
                  </a:lnTo>
                  <a:lnTo>
                    <a:pt x="22783" y="71831"/>
                  </a:lnTo>
                  <a:lnTo>
                    <a:pt x="22783" y="72212"/>
                  </a:lnTo>
                  <a:lnTo>
                    <a:pt x="22580" y="72212"/>
                  </a:lnTo>
                  <a:lnTo>
                    <a:pt x="22580" y="72605"/>
                  </a:lnTo>
                  <a:lnTo>
                    <a:pt x="22783" y="72212"/>
                  </a:lnTo>
                  <a:lnTo>
                    <a:pt x="22783" y="72605"/>
                  </a:lnTo>
                  <a:lnTo>
                    <a:pt x="22783" y="72212"/>
                  </a:lnTo>
                  <a:lnTo>
                    <a:pt x="22783" y="72605"/>
                  </a:lnTo>
                  <a:lnTo>
                    <a:pt x="22580" y="72605"/>
                  </a:lnTo>
                  <a:lnTo>
                    <a:pt x="22580" y="72986"/>
                  </a:lnTo>
                  <a:lnTo>
                    <a:pt x="22580" y="72605"/>
                  </a:lnTo>
                  <a:lnTo>
                    <a:pt x="22783" y="72605"/>
                  </a:lnTo>
                  <a:lnTo>
                    <a:pt x="22783" y="72212"/>
                  </a:lnTo>
                  <a:lnTo>
                    <a:pt x="22580" y="72605"/>
                  </a:lnTo>
                  <a:lnTo>
                    <a:pt x="22580" y="72212"/>
                  </a:lnTo>
                  <a:lnTo>
                    <a:pt x="22783" y="72212"/>
                  </a:lnTo>
                  <a:lnTo>
                    <a:pt x="23164" y="72212"/>
                  </a:lnTo>
                  <a:lnTo>
                    <a:pt x="22783" y="71831"/>
                  </a:lnTo>
                  <a:lnTo>
                    <a:pt x="22580" y="71831"/>
                  </a:lnTo>
                  <a:lnTo>
                    <a:pt x="22199" y="71831"/>
                  </a:lnTo>
                  <a:lnTo>
                    <a:pt x="22199" y="71450"/>
                  </a:lnTo>
                  <a:lnTo>
                    <a:pt x="22580" y="71450"/>
                  </a:lnTo>
                  <a:lnTo>
                    <a:pt x="22580" y="71056"/>
                  </a:lnTo>
                  <a:lnTo>
                    <a:pt x="22783" y="71056"/>
                  </a:lnTo>
                  <a:lnTo>
                    <a:pt x="22783" y="70675"/>
                  </a:lnTo>
                  <a:lnTo>
                    <a:pt x="23164" y="70675"/>
                  </a:lnTo>
                  <a:lnTo>
                    <a:pt x="23164" y="69519"/>
                  </a:lnTo>
                  <a:lnTo>
                    <a:pt x="23164" y="69900"/>
                  </a:lnTo>
                  <a:lnTo>
                    <a:pt x="23164" y="68948"/>
                  </a:lnTo>
                  <a:lnTo>
                    <a:pt x="22783" y="68948"/>
                  </a:lnTo>
                  <a:lnTo>
                    <a:pt x="23164" y="68554"/>
                  </a:lnTo>
                  <a:lnTo>
                    <a:pt x="22783" y="68554"/>
                  </a:lnTo>
                  <a:lnTo>
                    <a:pt x="22783" y="68173"/>
                  </a:lnTo>
                  <a:lnTo>
                    <a:pt x="22783" y="67792"/>
                  </a:lnTo>
                  <a:lnTo>
                    <a:pt x="22783" y="67398"/>
                  </a:lnTo>
                  <a:lnTo>
                    <a:pt x="22783" y="67017"/>
                  </a:lnTo>
                  <a:lnTo>
                    <a:pt x="22580" y="67017"/>
                  </a:lnTo>
                  <a:lnTo>
                    <a:pt x="22783" y="67017"/>
                  </a:lnTo>
                  <a:lnTo>
                    <a:pt x="22783" y="66636"/>
                  </a:lnTo>
                  <a:lnTo>
                    <a:pt x="22580" y="66636"/>
                  </a:lnTo>
                  <a:lnTo>
                    <a:pt x="22580" y="66243"/>
                  </a:lnTo>
                  <a:lnTo>
                    <a:pt x="22580" y="64515"/>
                  </a:lnTo>
                  <a:lnTo>
                    <a:pt x="22199" y="64134"/>
                  </a:lnTo>
                  <a:lnTo>
                    <a:pt x="21805" y="63741"/>
                  </a:lnTo>
                  <a:lnTo>
                    <a:pt x="21412" y="63741"/>
                  </a:lnTo>
                  <a:lnTo>
                    <a:pt x="21805" y="63360"/>
                  </a:lnTo>
                  <a:lnTo>
                    <a:pt x="21805" y="63741"/>
                  </a:lnTo>
                  <a:lnTo>
                    <a:pt x="21805" y="63360"/>
                  </a:lnTo>
                  <a:lnTo>
                    <a:pt x="21412" y="63741"/>
                  </a:lnTo>
                  <a:lnTo>
                    <a:pt x="21412" y="63360"/>
                  </a:lnTo>
                  <a:lnTo>
                    <a:pt x="21412" y="62979"/>
                  </a:lnTo>
                  <a:lnTo>
                    <a:pt x="21412" y="63360"/>
                  </a:lnTo>
                  <a:lnTo>
                    <a:pt x="21412" y="62979"/>
                  </a:lnTo>
                  <a:lnTo>
                    <a:pt x="21412" y="63360"/>
                  </a:lnTo>
                  <a:lnTo>
                    <a:pt x="21805" y="63360"/>
                  </a:lnTo>
                  <a:lnTo>
                    <a:pt x="21412" y="63360"/>
                  </a:lnTo>
                  <a:lnTo>
                    <a:pt x="21805" y="63360"/>
                  </a:lnTo>
                  <a:lnTo>
                    <a:pt x="21805" y="62979"/>
                  </a:lnTo>
                  <a:lnTo>
                    <a:pt x="21805" y="62585"/>
                  </a:lnTo>
                  <a:lnTo>
                    <a:pt x="21805" y="62204"/>
                  </a:lnTo>
                  <a:lnTo>
                    <a:pt x="21412" y="61823"/>
                  </a:lnTo>
                  <a:lnTo>
                    <a:pt x="21412" y="61429"/>
                  </a:lnTo>
                  <a:lnTo>
                    <a:pt x="21805" y="61429"/>
                  </a:lnTo>
                  <a:lnTo>
                    <a:pt x="22199" y="61048"/>
                  </a:lnTo>
                  <a:lnTo>
                    <a:pt x="22580" y="60667"/>
                  </a:lnTo>
                  <a:lnTo>
                    <a:pt x="22580" y="60274"/>
                  </a:lnTo>
                  <a:lnTo>
                    <a:pt x="22580" y="59893"/>
                  </a:lnTo>
                  <a:lnTo>
                    <a:pt x="22783" y="59893"/>
                  </a:lnTo>
                  <a:lnTo>
                    <a:pt x="22783" y="59702"/>
                  </a:lnTo>
                  <a:lnTo>
                    <a:pt x="22783" y="59308"/>
                  </a:lnTo>
                  <a:lnTo>
                    <a:pt x="22783" y="59702"/>
                  </a:lnTo>
                  <a:lnTo>
                    <a:pt x="22783" y="59308"/>
                  </a:lnTo>
                  <a:lnTo>
                    <a:pt x="23558" y="59308"/>
                  </a:lnTo>
                  <a:lnTo>
                    <a:pt x="23558" y="58927"/>
                  </a:lnTo>
                  <a:lnTo>
                    <a:pt x="23952" y="58927"/>
                  </a:lnTo>
                  <a:lnTo>
                    <a:pt x="23952" y="58546"/>
                  </a:lnTo>
                  <a:lnTo>
                    <a:pt x="23952" y="58153"/>
                  </a:lnTo>
                  <a:lnTo>
                    <a:pt x="24333" y="58153"/>
                  </a:lnTo>
                  <a:lnTo>
                    <a:pt x="24333" y="57772"/>
                  </a:lnTo>
                  <a:lnTo>
                    <a:pt x="23952" y="57391"/>
                  </a:lnTo>
                  <a:lnTo>
                    <a:pt x="23952" y="56997"/>
                  </a:lnTo>
                  <a:lnTo>
                    <a:pt x="23558" y="56997"/>
                  </a:lnTo>
                  <a:lnTo>
                    <a:pt x="23558" y="56616"/>
                  </a:lnTo>
                  <a:lnTo>
                    <a:pt x="23164" y="56616"/>
                  </a:lnTo>
                  <a:lnTo>
                    <a:pt x="23558" y="56616"/>
                  </a:lnTo>
                  <a:lnTo>
                    <a:pt x="23558" y="56235"/>
                  </a:lnTo>
                  <a:lnTo>
                    <a:pt x="23952" y="56235"/>
                  </a:lnTo>
                  <a:lnTo>
                    <a:pt x="23558" y="56235"/>
                  </a:lnTo>
                  <a:lnTo>
                    <a:pt x="23952" y="56235"/>
                  </a:lnTo>
                  <a:lnTo>
                    <a:pt x="24333" y="55841"/>
                  </a:lnTo>
                  <a:lnTo>
                    <a:pt x="23952" y="56235"/>
                  </a:lnTo>
                  <a:lnTo>
                    <a:pt x="23558" y="56235"/>
                  </a:lnTo>
                  <a:lnTo>
                    <a:pt x="23164" y="56235"/>
                  </a:lnTo>
                  <a:lnTo>
                    <a:pt x="23558" y="56616"/>
                  </a:lnTo>
                  <a:lnTo>
                    <a:pt x="23164" y="56616"/>
                  </a:lnTo>
                  <a:lnTo>
                    <a:pt x="23164" y="56235"/>
                  </a:lnTo>
                  <a:lnTo>
                    <a:pt x="23164" y="56616"/>
                  </a:lnTo>
                  <a:lnTo>
                    <a:pt x="23164" y="56235"/>
                  </a:lnTo>
                  <a:lnTo>
                    <a:pt x="23558" y="55841"/>
                  </a:lnTo>
                  <a:lnTo>
                    <a:pt x="23164" y="55460"/>
                  </a:lnTo>
                  <a:lnTo>
                    <a:pt x="23164" y="55079"/>
                  </a:lnTo>
                  <a:lnTo>
                    <a:pt x="22783" y="55079"/>
                  </a:lnTo>
                  <a:lnTo>
                    <a:pt x="22580" y="55079"/>
                  </a:lnTo>
                  <a:lnTo>
                    <a:pt x="22580" y="54889"/>
                  </a:lnTo>
                  <a:lnTo>
                    <a:pt x="22580" y="55079"/>
                  </a:lnTo>
                  <a:lnTo>
                    <a:pt x="22580" y="54889"/>
                  </a:lnTo>
                  <a:lnTo>
                    <a:pt x="22199" y="54889"/>
                  </a:lnTo>
                  <a:lnTo>
                    <a:pt x="21805" y="54889"/>
                  </a:lnTo>
                  <a:lnTo>
                    <a:pt x="21412" y="54889"/>
                  </a:lnTo>
                  <a:lnTo>
                    <a:pt x="21412" y="54495"/>
                  </a:lnTo>
                  <a:lnTo>
                    <a:pt x="21031" y="54495"/>
                  </a:lnTo>
                  <a:lnTo>
                    <a:pt x="20637" y="54495"/>
                  </a:lnTo>
                  <a:lnTo>
                    <a:pt x="20243" y="54495"/>
                  </a:lnTo>
                  <a:lnTo>
                    <a:pt x="20243" y="54889"/>
                  </a:lnTo>
                  <a:lnTo>
                    <a:pt x="20243" y="54495"/>
                  </a:lnTo>
                  <a:lnTo>
                    <a:pt x="20243" y="54114"/>
                  </a:lnTo>
                  <a:lnTo>
                    <a:pt x="19862" y="53733"/>
                  </a:lnTo>
                  <a:lnTo>
                    <a:pt x="19862" y="53339"/>
                  </a:lnTo>
                  <a:lnTo>
                    <a:pt x="19862" y="52958"/>
                  </a:lnTo>
                  <a:lnTo>
                    <a:pt x="19469" y="52577"/>
                  </a:lnTo>
                  <a:lnTo>
                    <a:pt x="19075" y="52577"/>
                  </a:lnTo>
                  <a:lnTo>
                    <a:pt x="19075" y="52184"/>
                  </a:lnTo>
                  <a:lnTo>
                    <a:pt x="19469" y="52184"/>
                  </a:lnTo>
                  <a:lnTo>
                    <a:pt x="19862" y="52184"/>
                  </a:lnTo>
                  <a:lnTo>
                    <a:pt x="19469" y="52184"/>
                  </a:lnTo>
                  <a:lnTo>
                    <a:pt x="19075" y="52184"/>
                  </a:lnTo>
                  <a:lnTo>
                    <a:pt x="19075" y="52577"/>
                  </a:lnTo>
                  <a:lnTo>
                    <a:pt x="19469" y="52577"/>
                  </a:lnTo>
                  <a:lnTo>
                    <a:pt x="19075" y="52577"/>
                  </a:lnTo>
                  <a:lnTo>
                    <a:pt x="19075" y="52184"/>
                  </a:lnTo>
                  <a:lnTo>
                    <a:pt x="18694" y="52184"/>
                  </a:lnTo>
                  <a:lnTo>
                    <a:pt x="18694" y="51803"/>
                  </a:lnTo>
                  <a:lnTo>
                    <a:pt x="19075" y="51803"/>
                  </a:lnTo>
                  <a:lnTo>
                    <a:pt x="19075" y="51422"/>
                  </a:lnTo>
                  <a:lnTo>
                    <a:pt x="19075" y="51028"/>
                  </a:lnTo>
                  <a:lnTo>
                    <a:pt x="19075" y="50647"/>
                  </a:lnTo>
                  <a:lnTo>
                    <a:pt x="18694" y="50266"/>
                  </a:lnTo>
                  <a:lnTo>
                    <a:pt x="18694" y="50076"/>
                  </a:lnTo>
                  <a:lnTo>
                    <a:pt x="19075" y="50076"/>
                  </a:lnTo>
                  <a:lnTo>
                    <a:pt x="19469" y="50076"/>
                  </a:lnTo>
                  <a:lnTo>
                    <a:pt x="19469" y="49682"/>
                  </a:lnTo>
                  <a:lnTo>
                    <a:pt x="19469" y="49301"/>
                  </a:lnTo>
                  <a:lnTo>
                    <a:pt x="19862" y="49301"/>
                  </a:lnTo>
                  <a:lnTo>
                    <a:pt x="20243" y="49301"/>
                  </a:lnTo>
                  <a:lnTo>
                    <a:pt x="20637" y="49301"/>
                  </a:lnTo>
                  <a:lnTo>
                    <a:pt x="20637" y="48920"/>
                  </a:lnTo>
                  <a:lnTo>
                    <a:pt x="21031" y="48920"/>
                  </a:lnTo>
                  <a:lnTo>
                    <a:pt x="20637" y="48920"/>
                  </a:lnTo>
                  <a:lnTo>
                    <a:pt x="20637" y="49301"/>
                  </a:lnTo>
                  <a:lnTo>
                    <a:pt x="20243" y="49301"/>
                  </a:lnTo>
                  <a:lnTo>
                    <a:pt x="19862" y="49301"/>
                  </a:lnTo>
                  <a:lnTo>
                    <a:pt x="19469" y="49301"/>
                  </a:lnTo>
                  <a:lnTo>
                    <a:pt x="19469" y="49682"/>
                  </a:lnTo>
                  <a:lnTo>
                    <a:pt x="19469" y="50076"/>
                  </a:lnTo>
                  <a:lnTo>
                    <a:pt x="19075" y="50076"/>
                  </a:lnTo>
                  <a:lnTo>
                    <a:pt x="19075" y="49682"/>
                  </a:lnTo>
                  <a:lnTo>
                    <a:pt x="19075" y="50076"/>
                  </a:lnTo>
                  <a:lnTo>
                    <a:pt x="18694" y="50076"/>
                  </a:lnTo>
                  <a:lnTo>
                    <a:pt x="18300" y="50076"/>
                  </a:lnTo>
                  <a:lnTo>
                    <a:pt x="18694" y="50266"/>
                  </a:lnTo>
                  <a:lnTo>
                    <a:pt x="18300" y="50076"/>
                  </a:lnTo>
                  <a:lnTo>
                    <a:pt x="17906" y="50076"/>
                  </a:lnTo>
                  <a:lnTo>
                    <a:pt x="17716" y="49682"/>
                  </a:lnTo>
                  <a:lnTo>
                    <a:pt x="17322" y="49682"/>
                  </a:lnTo>
                  <a:lnTo>
                    <a:pt x="17716" y="49682"/>
                  </a:lnTo>
                  <a:lnTo>
                    <a:pt x="17716" y="49301"/>
                  </a:lnTo>
                  <a:lnTo>
                    <a:pt x="17906" y="49301"/>
                  </a:lnTo>
                  <a:lnTo>
                    <a:pt x="17716" y="49301"/>
                  </a:lnTo>
                  <a:lnTo>
                    <a:pt x="17322" y="49682"/>
                  </a:lnTo>
                  <a:lnTo>
                    <a:pt x="17322" y="49301"/>
                  </a:lnTo>
                  <a:lnTo>
                    <a:pt x="16941" y="49301"/>
                  </a:lnTo>
                  <a:lnTo>
                    <a:pt x="16548" y="49301"/>
                  </a:lnTo>
                  <a:lnTo>
                    <a:pt x="16154" y="48920"/>
                  </a:lnTo>
                  <a:lnTo>
                    <a:pt x="16154" y="49301"/>
                  </a:lnTo>
                  <a:lnTo>
                    <a:pt x="16548" y="49301"/>
                  </a:lnTo>
                  <a:lnTo>
                    <a:pt x="16154" y="49301"/>
                  </a:lnTo>
                  <a:lnTo>
                    <a:pt x="15773" y="48920"/>
                  </a:lnTo>
                  <a:lnTo>
                    <a:pt x="16154" y="48920"/>
                  </a:lnTo>
                  <a:lnTo>
                    <a:pt x="16548" y="48920"/>
                  </a:lnTo>
                  <a:lnTo>
                    <a:pt x="16154" y="48920"/>
                  </a:lnTo>
                  <a:lnTo>
                    <a:pt x="15773" y="48920"/>
                  </a:lnTo>
                  <a:lnTo>
                    <a:pt x="15773" y="49301"/>
                  </a:lnTo>
                  <a:lnTo>
                    <a:pt x="15773" y="48920"/>
                  </a:lnTo>
                  <a:lnTo>
                    <a:pt x="15379" y="48920"/>
                  </a:lnTo>
                  <a:lnTo>
                    <a:pt x="14985" y="48920"/>
                  </a:lnTo>
                  <a:lnTo>
                    <a:pt x="14604" y="48920"/>
                  </a:lnTo>
                  <a:lnTo>
                    <a:pt x="14211" y="48526"/>
                  </a:lnTo>
                  <a:lnTo>
                    <a:pt x="14604" y="48526"/>
                  </a:lnTo>
                  <a:lnTo>
                    <a:pt x="14211" y="48526"/>
                  </a:lnTo>
                  <a:lnTo>
                    <a:pt x="13817" y="48526"/>
                  </a:lnTo>
                  <a:lnTo>
                    <a:pt x="13817" y="48145"/>
                  </a:lnTo>
                  <a:lnTo>
                    <a:pt x="13436" y="47764"/>
                  </a:lnTo>
                  <a:lnTo>
                    <a:pt x="13233" y="47764"/>
                  </a:lnTo>
                  <a:lnTo>
                    <a:pt x="13233" y="47370"/>
                  </a:lnTo>
                  <a:lnTo>
                    <a:pt x="13233" y="46989"/>
                  </a:lnTo>
                  <a:lnTo>
                    <a:pt x="12852" y="46989"/>
                  </a:lnTo>
                  <a:lnTo>
                    <a:pt x="12852" y="46608"/>
                  </a:lnTo>
                  <a:lnTo>
                    <a:pt x="13233" y="46608"/>
                  </a:lnTo>
                  <a:lnTo>
                    <a:pt x="13233" y="46215"/>
                  </a:lnTo>
                  <a:lnTo>
                    <a:pt x="13436" y="46215"/>
                  </a:lnTo>
                  <a:lnTo>
                    <a:pt x="13436" y="45834"/>
                  </a:lnTo>
                  <a:lnTo>
                    <a:pt x="13233" y="45453"/>
                  </a:lnTo>
                  <a:lnTo>
                    <a:pt x="13233" y="45834"/>
                  </a:lnTo>
                  <a:lnTo>
                    <a:pt x="13436" y="45834"/>
                  </a:lnTo>
                  <a:lnTo>
                    <a:pt x="13233" y="45834"/>
                  </a:lnTo>
                  <a:lnTo>
                    <a:pt x="12852" y="45834"/>
                  </a:lnTo>
                  <a:lnTo>
                    <a:pt x="12852" y="45453"/>
                  </a:lnTo>
                  <a:lnTo>
                    <a:pt x="12852" y="45250"/>
                  </a:lnTo>
                  <a:lnTo>
                    <a:pt x="12852" y="44869"/>
                  </a:lnTo>
                  <a:lnTo>
                    <a:pt x="12852" y="44488"/>
                  </a:lnTo>
                  <a:lnTo>
                    <a:pt x="13233" y="44488"/>
                  </a:lnTo>
                  <a:lnTo>
                    <a:pt x="13233" y="44094"/>
                  </a:lnTo>
                  <a:lnTo>
                    <a:pt x="13436" y="44094"/>
                  </a:lnTo>
                  <a:lnTo>
                    <a:pt x="13817" y="44094"/>
                  </a:lnTo>
                  <a:lnTo>
                    <a:pt x="13817" y="43713"/>
                  </a:lnTo>
                  <a:lnTo>
                    <a:pt x="13817" y="44094"/>
                  </a:lnTo>
                  <a:lnTo>
                    <a:pt x="13436" y="44094"/>
                  </a:lnTo>
                  <a:lnTo>
                    <a:pt x="13436" y="43713"/>
                  </a:lnTo>
                  <a:lnTo>
                    <a:pt x="13436" y="43332"/>
                  </a:lnTo>
                  <a:lnTo>
                    <a:pt x="13817" y="43332"/>
                  </a:lnTo>
                  <a:lnTo>
                    <a:pt x="13817" y="42938"/>
                  </a:lnTo>
                  <a:lnTo>
                    <a:pt x="13817" y="42557"/>
                  </a:lnTo>
                  <a:lnTo>
                    <a:pt x="13817" y="42176"/>
                  </a:lnTo>
                  <a:lnTo>
                    <a:pt x="13817" y="41782"/>
                  </a:lnTo>
                  <a:lnTo>
                    <a:pt x="13436" y="41782"/>
                  </a:lnTo>
                  <a:lnTo>
                    <a:pt x="13817" y="41782"/>
                  </a:lnTo>
                  <a:lnTo>
                    <a:pt x="13817" y="41401"/>
                  </a:lnTo>
                  <a:lnTo>
                    <a:pt x="13436" y="41401"/>
                  </a:lnTo>
                  <a:lnTo>
                    <a:pt x="13436" y="41020"/>
                  </a:lnTo>
                  <a:lnTo>
                    <a:pt x="13233" y="41020"/>
                  </a:lnTo>
                  <a:lnTo>
                    <a:pt x="12852" y="41020"/>
                  </a:lnTo>
                  <a:lnTo>
                    <a:pt x="12852" y="40627"/>
                  </a:lnTo>
                  <a:lnTo>
                    <a:pt x="13233" y="40627"/>
                  </a:lnTo>
                  <a:lnTo>
                    <a:pt x="13233" y="40436"/>
                  </a:lnTo>
                  <a:lnTo>
                    <a:pt x="12852" y="40436"/>
                  </a:lnTo>
                  <a:lnTo>
                    <a:pt x="12458" y="40436"/>
                  </a:lnTo>
                  <a:lnTo>
                    <a:pt x="12458" y="40055"/>
                  </a:lnTo>
                  <a:lnTo>
                    <a:pt x="12064" y="40055"/>
                  </a:lnTo>
                  <a:lnTo>
                    <a:pt x="12458" y="40055"/>
                  </a:lnTo>
                  <a:lnTo>
                    <a:pt x="12458" y="39674"/>
                  </a:lnTo>
                  <a:lnTo>
                    <a:pt x="12064" y="39674"/>
                  </a:lnTo>
                  <a:lnTo>
                    <a:pt x="12064" y="40055"/>
                  </a:lnTo>
                  <a:lnTo>
                    <a:pt x="12064" y="39674"/>
                  </a:lnTo>
                  <a:lnTo>
                    <a:pt x="12458" y="39674"/>
                  </a:lnTo>
                  <a:lnTo>
                    <a:pt x="12064" y="39674"/>
                  </a:lnTo>
                  <a:lnTo>
                    <a:pt x="12458" y="39674"/>
                  </a:lnTo>
                  <a:lnTo>
                    <a:pt x="12458" y="40055"/>
                  </a:lnTo>
                  <a:lnTo>
                    <a:pt x="12852" y="40055"/>
                  </a:lnTo>
                  <a:lnTo>
                    <a:pt x="12852" y="39674"/>
                  </a:lnTo>
                  <a:lnTo>
                    <a:pt x="12852" y="40055"/>
                  </a:lnTo>
                  <a:lnTo>
                    <a:pt x="13233" y="40055"/>
                  </a:lnTo>
                  <a:lnTo>
                    <a:pt x="13233" y="39674"/>
                  </a:lnTo>
                  <a:lnTo>
                    <a:pt x="13233" y="40055"/>
                  </a:lnTo>
                  <a:lnTo>
                    <a:pt x="13436" y="40055"/>
                  </a:lnTo>
                  <a:lnTo>
                    <a:pt x="13436" y="39674"/>
                  </a:lnTo>
                  <a:lnTo>
                    <a:pt x="13817" y="39674"/>
                  </a:lnTo>
                  <a:lnTo>
                    <a:pt x="13817" y="40055"/>
                  </a:lnTo>
                  <a:lnTo>
                    <a:pt x="14211" y="40055"/>
                  </a:lnTo>
                  <a:lnTo>
                    <a:pt x="13817" y="40055"/>
                  </a:lnTo>
                  <a:lnTo>
                    <a:pt x="14211" y="40055"/>
                  </a:lnTo>
                  <a:lnTo>
                    <a:pt x="14604" y="40055"/>
                  </a:lnTo>
                  <a:lnTo>
                    <a:pt x="14604" y="40436"/>
                  </a:lnTo>
                  <a:lnTo>
                    <a:pt x="14985" y="40436"/>
                  </a:lnTo>
                  <a:lnTo>
                    <a:pt x="14604" y="40436"/>
                  </a:lnTo>
                  <a:lnTo>
                    <a:pt x="14985" y="40436"/>
                  </a:lnTo>
                  <a:lnTo>
                    <a:pt x="14604" y="40436"/>
                  </a:lnTo>
                  <a:lnTo>
                    <a:pt x="14604" y="40055"/>
                  </a:lnTo>
                  <a:lnTo>
                    <a:pt x="14211" y="40055"/>
                  </a:lnTo>
                  <a:lnTo>
                    <a:pt x="13817" y="40055"/>
                  </a:lnTo>
                  <a:lnTo>
                    <a:pt x="13817" y="39674"/>
                  </a:lnTo>
                  <a:lnTo>
                    <a:pt x="13817" y="40055"/>
                  </a:lnTo>
                  <a:lnTo>
                    <a:pt x="13817" y="39674"/>
                  </a:lnTo>
                  <a:lnTo>
                    <a:pt x="13436" y="39674"/>
                  </a:lnTo>
                  <a:lnTo>
                    <a:pt x="13817" y="39674"/>
                  </a:lnTo>
                  <a:lnTo>
                    <a:pt x="13436" y="39674"/>
                  </a:lnTo>
                  <a:lnTo>
                    <a:pt x="13436" y="39281"/>
                  </a:lnTo>
                  <a:lnTo>
                    <a:pt x="13233" y="39281"/>
                  </a:lnTo>
                  <a:lnTo>
                    <a:pt x="13233" y="38900"/>
                  </a:lnTo>
                  <a:lnTo>
                    <a:pt x="12852" y="38900"/>
                  </a:lnTo>
                  <a:lnTo>
                    <a:pt x="12458" y="38900"/>
                  </a:lnTo>
                  <a:lnTo>
                    <a:pt x="12458" y="38519"/>
                  </a:lnTo>
                  <a:lnTo>
                    <a:pt x="12458" y="38125"/>
                  </a:lnTo>
                  <a:lnTo>
                    <a:pt x="12852" y="38125"/>
                  </a:lnTo>
                  <a:lnTo>
                    <a:pt x="13233" y="38125"/>
                  </a:lnTo>
                  <a:lnTo>
                    <a:pt x="12852" y="38125"/>
                  </a:lnTo>
                  <a:lnTo>
                    <a:pt x="13233" y="38125"/>
                  </a:lnTo>
                  <a:lnTo>
                    <a:pt x="13233" y="37744"/>
                  </a:lnTo>
                  <a:lnTo>
                    <a:pt x="13233" y="38125"/>
                  </a:lnTo>
                  <a:lnTo>
                    <a:pt x="13233" y="37744"/>
                  </a:lnTo>
                  <a:lnTo>
                    <a:pt x="13436" y="37744"/>
                  </a:lnTo>
                  <a:lnTo>
                    <a:pt x="13817" y="37744"/>
                  </a:lnTo>
                  <a:lnTo>
                    <a:pt x="13436" y="37744"/>
                  </a:lnTo>
                  <a:lnTo>
                    <a:pt x="13817" y="37744"/>
                  </a:lnTo>
                  <a:lnTo>
                    <a:pt x="13817" y="37363"/>
                  </a:lnTo>
                  <a:lnTo>
                    <a:pt x="13817" y="37744"/>
                  </a:lnTo>
                  <a:lnTo>
                    <a:pt x="13817" y="37363"/>
                  </a:lnTo>
                  <a:lnTo>
                    <a:pt x="14211" y="37363"/>
                  </a:lnTo>
                  <a:lnTo>
                    <a:pt x="13817" y="37363"/>
                  </a:lnTo>
                  <a:lnTo>
                    <a:pt x="13436" y="37363"/>
                  </a:lnTo>
                  <a:lnTo>
                    <a:pt x="13436" y="36969"/>
                  </a:lnTo>
                  <a:lnTo>
                    <a:pt x="13817" y="36969"/>
                  </a:lnTo>
                  <a:lnTo>
                    <a:pt x="13817" y="36588"/>
                  </a:lnTo>
                  <a:lnTo>
                    <a:pt x="13436" y="36588"/>
                  </a:lnTo>
                  <a:lnTo>
                    <a:pt x="13436" y="36969"/>
                  </a:lnTo>
                  <a:lnTo>
                    <a:pt x="13233" y="36969"/>
                  </a:lnTo>
                  <a:lnTo>
                    <a:pt x="13233" y="36588"/>
                  </a:lnTo>
                  <a:lnTo>
                    <a:pt x="13436" y="36588"/>
                  </a:lnTo>
                  <a:lnTo>
                    <a:pt x="13233" y="36588"/>
                  </a:lnTo>
                  <a:lnTo>
                    <a:pt x="13233" y="36207"/>
                  </a:lnTo>
                  <a:lnTo>
                    <a:pt x="13436" y="36588"/>
                  </a:lnTo>
                  <a:lnTo>
                    <a:pt x="13436" y="36207"/>
                  </a:lnTo>
                  <a:lnTo>
                    <a:pt x="13233" y="36207"/>
                  </a:lnTo>
                  <a:lnTo>
                    <a:pt x="13436" y="36207"/>
                  </a:lnTo>
                  <a:lnTo>
                    <a:pt x="13233" y="35813"/>
                  </a:lnTo>
                  <a:lnTo>
                    <a:pt x="13436" y="35813"/>
                  </a:lnTo>
                  <a:lnTo>
                    <a:pt x="13436" y="36207"/>
                  </a:lnTo>
                  <a:lnTo>
                    <a:pt x="13436" y="35813"/>
                  </a:lnTo>
                  <a:lnTo>
                    <a:pt x="13436" y="36207"/>
                  </a:lnTo>
                  <a:lnTo>
                    <a:pt x="13436" y="35813"/>
                  </a:lnTo>
                  <a:lnTo>
                    <a:pt x="13817" y="35813"/>
                  </a:lnTo>
                  <a:lnTo>
                    <a:pt x="13817" y="36207"/>
                  </a:lnTo>
                  <a:lnTo>
                    <a:pt x="13817" y="35813"/>
                  </a:lnTo>
                  <a:lnTo>
                    <a:pt x="13817" y="36207"/>
                  </a:lnTo>
                  <a:lnTo>
                    <a:pt x="14211" y="36207"/>
                  </a:lnTo>
                  <a:lnTo>
                    <a:pt x="14211" y="35813"/>
                  </a:lnTo>
                  <a:lnTo>
                    <a:pt x="14211" y="36207"/>
                  </a:lnTo>
                  <a:lnTo>
                    <a:pt x="14604" y="36207"/>
                  </a:lnTo>
                  <a:lnTo>
                    <a:pt x="14604" y="36588"/>
                  </a:lnTo>
                  <a:lnTo>
                    <a:pt x="14604" y="36207"/>
                  </a:lnTo>
                  <a:lnTo>
                    <a:pt x="14985" y="36207"/>
                  </a:lnTo>
                  <a:lnTo>
                    <a:pt x="17322" y="36207"/>
                  </a:lnTo>
                  <a:lnTo>
                    <a:pt x="16941" y="36207"/>
                  </a:lnTo>
                  <a:lnTo>
                    <a:pt x="17716" y="36207"/>
                  </a:lnTo>
                  <a:lnTo>
                    <a:pt x="17716" y="35813"/>
                  </a:lnTo>
                  <a:lnTo>
                    <a:pt x="17906" y="35813"/>
                  </a:lnTo>
                  <a:lnTo>
                    <a:pt x="17906" y="36207"/>
                  </a:lnTo>
                  <a:lnTo>
                    <a:pt x="17906" y="35813"/>
                  </a:lnTo>
                  <a:lnTo>
                    <a:pt x="17906" y="36207"/>
                  </a:lnTo>
                  <a:lnTo>
                    <a:pt x="17906" y="35813"/>
                  </a:lnTo>
                  <a:lnTo>
                    <a:pt x="18300" y="35813"/>
                  </a:lnTo>
                  <a:lnTo>
                    <a:pt x="18300" y="36207"/>
                  </a:lnTo>
                  <a:lnTo>
                    <a:pt x="18694" y="36207"/>
                  </a:lnTo>
                  <a:lnTo>
                    <a:pt x="18694" y="35813"/>
                  </a:lnTo>
                  <a:lnTo>
                    <a:pt x="19075" y="36207"/>
                  </a:lnTo>
                  <a:lnTo>
                    <a:pt x="19075" y="35813"/>
                  </a:lnTo>
                  <a:lnTo>
                    <a:pt x="19075" y="36207"/>
                  </a:lnTo>
                  <a:lnTo>
                    <a:pt x="19469" y="36207"/>
                  </a:lnTo>
                  <a:lnTo>
                    <a:pt x="21412" y="36207"/>
                  </a:lnTo>
                  <a:lnTo>
                    <a:pt x="21412" y="36588"/>
                  </a:lnTo>
                  <a:lnTo>
                    <a:pt x="21412" y="36969"/>
                  </a:lnTo>
                  <a:lnTo>
                    <a:pt x="21031" y="36588"/>
                  </a:lnTo>
                  <a:lnTo>
                    <a:pt x="21031" y="36969"/>
                  </a:lnTo>
                  <a:lnTo>
                    <a:pt x="21031" y="37363"/>
                  </a:lnTo>
                  <a:lnTo>
                    <a:pt x="21031" y="36969"/>
                  </a:lnTo>
                  <a:lnTo>
                    <a:pt x="21031" y="36588"/>
                  </a:lnTo>
                  <a:lnTo>
                    <a:pt x="21031" y="36969"/>
                  </a:lnTo>
                  <a:lnTo>
                    <a:pt x="21412" y="36969"/>
                  </a:lnTo>
                  <a:lnTo>
                    <a:pt x="21412" y="36588"/>
                  </a:lnTo>
                  <a:lnTo>
                    <a:pt x="21412" y="36207"/>
                  </a:lnTo>
                  <a:lnTo>
                    <a:pt x="21805" y="36207"/>
                  </a:lnTo>
                  <a:lnTo>
                    <a:pt x="22199" y="36207"/>
                  </a:lnTo>
                  <a:lnTo>
                    <a:pt x="22580" y="36207"/>
                  </a:lnTo>
                  <a:lnTo>
                    <a:pt x="22199" y="36207"/>
                  </a:lnTo>
                  <a:lnTo>
                    <a:pt x="22199" y="36588"/>
                  </a:lnTo>
                  <a:lnTo>
                    <a:pt x="22580" y="36207"/>
                  </a:lnTo>
                  <a:lnTo>
                    <a:pt x="22783" y="36588"/>
                  </a:lnTo>
                  <a:lnTo>
                    <a:pt x="23164" y="36588"/>
                  </a:lnTo>
                  <a:lnTo>
                    <a:pt x="23558" y="36588"/>
                  </a:lnTo>
                  <a:lnTo>
                    <a:pt x="23952" y="36588"/>
                  </a:lnTo>
                  <a:lnTo>
                    <a:pt x="24333" y="36588"/>
                  </a:lnTo>
                  <a:lnTo>
                    <a:pt x="24333" y="36969"/>
                  </a:lnTo>
                  <a:lnTo>
                    <a:pt x="24333" y="36588"/>
                  </a:lnTo>
                  <a:lnTo>
                    <a:pt x="24726" y="36588"/>
                  </a:lnTo>
                  <a:lnTo>
                    <a:pt x="25120" y="36588"/>
                  </a:lnTo>
                  <a:lnTo>
                    <a:pt x="25501" y="36588"/>
                  </a:lnTo>
                  <a:lnTo>
                    <a:pt x="25501" y="36969"/>
                  </a:lnTo>
                  <a:lnTo>
                    <a:pt x="25501" y="36588"/>
                  </a:lnTo>
                  <a:lnTo>
                    <a:pt x="27457" y="36588"/>
                  </a:lnTo>
                  <a:lnTo>
                    <a:pt x="27457" y="36969"/>
                  </a:lnTo>
                  <a:lnTo>
                    <a:pt x="27647" y="36969"/>
                  </a:lnTo>
                  <a:lnTo>
                    <a:pt x="27457" y="36969"/>
                  </a:lnTo>
                  <a:lnTo>
                    <a:pt x="27457" y="36588"/>
                  </a:lnTo>
                  <a:lnTo>
                    <a:pt x="30378" y="36588"/>
                  </a:lnTo>
                  <a:lnTo>
                    <a:pt x="31153" y="36207"/>
                  </a:lnTo>
                  <a:lnTo>
                    <a:pt x="31546" y="36207"/>
                  </a:lnTo>
                  <a:lnTo>
                    <a:pt x="31546" y="36588"/>
                  </a:lnTo>
                  <a:lnTo>
                    <a:pt x="31153" y="36588"/>
                  </a:lnTo>
                  <a:lnTo>
                    <a:pt x="31546" y="36588"/>
                  </a:lnTo>
                  <a:lnTo>
                    <a:pt x="31927" y="36588"/>
                  </a:lnTo>
                  <a:lnTo>
                    <a:pt x="32130" y="36588"/>
                  </a:lnTo>
                  <a:lnTo>
                    <a:pt x="32130" y="36969"/>
                  </a:lnTo>
                  <a:lnTo>
                    <a:pt x="32511" y="36969"/>
                  </a:lnTo>
                  <a:lnTo>
                    <a:pt x="32905" y="36969"/>
                  </a:lnTo>
                  <a:lnTo>
                    <a:pt x="33299" y="36969"/>
                  </a:lnTo>
                  <a:lnTo>
                    <a:pt x="33680" y="36969"/>
                  </a:lnTo>
                  <a:lnTo>
                    <a:pt x="33299" y="36969"/>
                  </a:lnTo>
                  <a:lnTo>
                    <a:pt x="33299" y="37363"/>
                  </a:lnTo>
                  <a:lnTo>
                    <a:pt x="33299" y="36969"/>
                  </a:lnTo>
                  <a:lnTo>
                    <a:pt x="33680" y="36969"/>
                  </a:lnTo>
                  <a:lnTo>
                    <a:pt x="34074" y="36969"/>
                  </a:lnTo>
                  <a:lnTo>
                    <a:pt x="34467" y="36969"/>
                  </a:lnTo>
                  <a:lnTo>
                    <a:pt x="34467" y="36588"/>
                  </a:lnTo>
                  <a:lnTo>
                    <a:pt x="34467" y="36207"/>
                  </a:lnTo>
                  <a:lnTo>
                    <a:pt x="34467" y="36588"/>
                  </a:lnTo>
                  <a:lnTo>
                    <a:pt x="34848" y="36588"/>
                  </a:lnTo>
                  <a:lnTo>
                    <a:pt x="34467" y="36588"/>
                  </a:lnTo>
                  <a:lnTo>
                    <a:pt x="34848" y="36588"/>
                  </a:lnTo>
                  <a:lnTo>
                    <a:pt x="34467" y="36588"/>
                  </a:lnTo>
                  <a:lnTo>
                    <a:pt x="34848" y="36588"/>
                  </a:lnTo>
                  <a:lnTo>
                    <a:pt x="34467" y="36588"/>
                  </a:lnTo>
                  <a:lnTo>
                    <a:pt x="34467" y="36207"/>
                  </a:lnTo>
                  <a:lnTo>
                    <a:pt x="34848" y="36207"/>
                  </a:lnTo>
                  <a:lnTo>
                    <a:pt x="35242" y="35813"/>
                  </a:lnTo>
                  <a:lnTo>
                    <a:pt x="35636" y="35813"/>
                  </a:lnTo>
                  <a:lnTo>
                    <a:pt x="36017" y="35813"/>
                  </a:lnTo>
                  <a:lnTo>
                    <a:pt x="35636" y="35813"/>
                  </a:lnTo>
                  <a:lnTo>
                    <a:pt x="35636" y="36207"/>
                  </a:lnTo>
                  <a:lnTo>
                    <a:pt x="36017" y="35813"/>
                  </a:lnTo>
                  <a:lnTo>
                    <a:pt x="36017" y="36207"/>
                  </a:lnTo>
                  <a:lnTo>
                    <a:pt x="36410" y="36207"/>
                  </a:lnTo>
                  <a:lnTo>
                    <a:pt x="36410" y="35813"/>
                  </a:lnTo>
                  <a:lnTo>
                    <a:pt x="36804" y="35813"/>
                  </a:lnTo>
                  <a:lnTo>
                    <a:pt x="36995" y="35813"/>
                  </a:lnTo>
                  <a:lnTo>
                    <a:pt x="37388" y="35813"/>
                  </a:lnTo>
                  <a:lnTo>
                    <a:pt x="37769" y="35813"/>
                  </a:lnTo>
                  <a:lnTo>
                    <a:pt x="38163" y="35813"/>
                  </a:lnTo>
                  <a:lnTo>
                    <a:pt x="38163" y="35623"/>
                  </a:lnTo>
                  <a:lnTo>
                    <a:pt x="38163" y="35813"/>
                  </a:lnTo>
                  <a:lnTo>
                    <a:pt x="38557" y="35623"/>
                  </a:lnTo>
                  <a:lnTo>
                    <a:pt x="38938" y="35623"/>
                  </a:lnTo>
                  <a:lnTo>
                    <a:pt x="38938" y="35813"/>
                  </a:lnTo>
                  <a:lnTo>
                    <a:pt x="39331" y="35813"/>
                  </a:lnTo>
                  <a:lnTo>
                    <a:pt x="39725" y="35813"/>
                  </a:lnTo>
                  <a:lnTo>
                    <a:pt x="39725" y="35623"/>
                  </a:lnTo>
                  <a:lnTo>
                    <a:pt x="40106" y="35623"/>
                  </a:lnTo>
                  <a:lnTo>
                    <a:pt x="40106" y="35813"/>
                  </a:lnTo>
                  <a:lnTo>
                    <a:pt x="40500" y="35813"/>
                  </a:lnTo>
                  <a:lnTo>
                    <a:pt x="40893" y="35813"/>
                  </a:lnTo>
                  <a:lnTo>
                    <a:pt x="41274" y="36207"/>
                  </a:lnTo>
                  <a:lnTo>
                    <a:pt x="41274" y="35813"/>
                  </a:lnTo>
                  <a:lnTo>
                    <a:pt x="41274" y="36207"/>
                  </a:lnTo>
                  <a:lnTo>
                    <a:pt x="41274" y="36588"/>
                  </a:lnTo>
                  <a:lnTo>
                    <a:pt x="40893" y="36588"/>
                  </a:lnTo>
                  <a:lnTo>
                    <a:pt x="40500" y="36969"/>
                  </a:lnTo>
                  <a:lnTo>
                    <a:pt x="40106" y="36969"/>
                  </a:lnTo>
                  <a:lnTo>
                    <a:pt x="40106" y="37363"/>
                  </a:lnTo>
                  <a:lnTo>
                    <a:pt x="39725" y="37363"/>
                  </a:lnTo>
                  <a:lnTo>
                    <a:pt x="39331" y="37744"/>
                  </a:lnTo>
                  <a:lnTo>
                    <a:pt x="38938" y="37744"/>
                  </a:lnTo>
                  <a:lnTo>
                    <a:pt x="38557" y="37744"/>
                  </a:lnTo>
                  <a:lnTo>
                    <a:pt x="38163" y="38125"/>
                  </a:lnTo>
                  <a:lnTo>
                    <a:pt x="37769" y="38125"/>
                  </a:lnTo>
                  <a:lnTo>
                    <a:pt x="37769" y="38519"/>
                  </a:lnTo>
                  <a:lnTo>
                    <a:pt x="38163" y="38519"/>
                  </a:lnTo>
                  <a:lnTo>
                    <a:pt x="37769" y="38519"/>
                  </a:lnTo>
                  <a:lnTo>
                    <a:pt x="37388" y="38519"/>
                  </a:lnTo>
                  <a:lnTo>
                    <a:pt x="36995" y="38519"/>
                  </a:lnTo>
                  <a:lnTo>
                    <a:pt x="36804" y="38900"/>
                  </a:lnTo>
                  <a:lnTo>
                    <a:pt x="36410" y="38900"/>
                  </a:lnTo>
                  <a:lnTo>
                    <a:pt x="36410" y="39281"/>
                  </a:lnTo>
                  <a:lnTo>
                    <a:pt x="36410" y="38900"/>
                  </a:lnTo>
                  <a:lnTo>
                    <a:pt x="36017" y="38900"/>
                  </a:lnTo>
                  <a:lnTo>
                    <a:pt x="36410" y="38900"/>
                  </a:lnTo>
                  <a:lnTo>
                    <a:pt x="36410" y="39281"/>
                  </a:lnTo>
                  <a:lnTo>
                    <a:pt x="36017" y="39281"/>
                  </a:lnTo>
                  <a:lnTo>
                    <a:pt x="36410" y="39281"/>
                  </a:lnTo>
                  <a:lnTo>
                    <a:pt x="36017" y="39281"/>
                  </a:lnTo>
                  <a:lnTo>
                    <a:pt x="36410" y="39281"/>
                  </a:lnTo>
                  <a:lnTo>
                    <a:pt x="36017" y="39281"/>
                  </a:lnTo>
                  <a:lnTo>
                    <a:pt x="35636" y="39281"/>
                  </a:lnTo>
                  <a:lnTo>
                    <a:pt x="35636" y="39674"/>
                  </a:lnTo>
                  <a:lnTo>
                    <a:pt x="35242" y="39281"/>
                  </a:lnTo>
                  <a:lnTo>
                    <a:pt x="35242" y="39674"/>
                  </a:lnTo>
                  <a:lnTo>
                    <a:pt x="34848" y="39674"/>
                  </a:lnTo>
                  <a:lnTo>
                    <a:pt x="35242" y="39674"/>
                  </a:lnTo>
                  <a:lnTo>
                    <a:pt x="35636" y="39674"/>
                  </a:lnTo>
                  <a:lnTo>
                    <a:pt x="35636" y="40055"/>
                  </a:lnTo>
                  <a:lnTo>
                    <a:pt x="35242" y="40436"/>
                  </a:lnTo>
                  <a:lnTo>
                    <a:pt x="35636" y="40436"/>
                  </a:lnTo>
                  <a:lnTo>
                    <a:pt x="35242" y="40436"/>
                  </a:lnTo>
                  <a:lnTo>
                    <a:pt x="35242" y="40055"/>
                  </a:lnTo>
                  <a:lnTo>
                    <a:pt x="34848" y="40055"/>
                  </a:lnTo>
                  <a:lnTo>
                    <a:pt x="34848" y="40436"/>
                  </a:lnTo>
                  <a:lnTo>
                    <a:pt x="35242" y="40627"/>
                  </a:lnTo>
                  <a:lnTo>
                    <a:pt x="35636" y="41020"/>
                  </a:lnTo>
                  <a:lnTo>
                    <a:pt x="35636" y="41401"/>
                  </a:lnTo>
                  <a:lnTo>
                    <a:pt x="36017" y="41401"/>
                  </a:lnTo>
                  <a:lnTo>
                    <a:pt x="36410" y="41401"/>
                  </a:lnTo>
                  <a:lnTo>
                    <a:pt x="36410" y="41782"/>
                  </a:lnTo>
                  <a:lnTo>
                    <a:pt x="36410" y="41401"/>
                  </a:lnTo>
                  <a:lnTo>
                    <a:pt x="36804" y="41782"/>
                  </a:lnTo>
                  <a:lnTo>
                    <a:pt x="36995" y="41782"/>
                  </a:lnTo>
                  <a:lnTo>
                    <a:pt x="37388" y="41782"/>
                  </a:lnTo>
                  <a:lnTo>
                    <a:pt x="37388" y="42176"/>
                  </a:lnTo>
                  <a:lnTo>
                    <a:pt x="36995" y="42176"/>
                  </a:lnTo>
                  <a:lnTo>
                    <a:pt x="36995" y="42557"/>
                  </a:lnTo>
                  <a:lnTo>
                    <a:pt x="37388" y="42557"/>
                  </a:lnTo>
                  <a:lnTo>
                    <a:pt x="37769" y="42557"/>
                  </a:lnTo>
                  <a:lnTo>
                    <a:pt x="38163" y="42938"/>
                  </a:lnTo>
                  <a:lnTo>
                    <a:pt x="38557" y="42938"/>
                  </a:lnTo>
                  <a:lnTo>
                    <a:pt x="38557" y="43332"/>
                  </a:lnTo>
                  <a:lnTo>
                    <a:pt x="38938" y="43332"/>
                  </a:lnTo>
                  <a:lnTo>
                    <a:pt x="38938" y="43713"/>
                  </a:lnTo>
                  <a:lnTo>
                    <a:pt x="38938" y="44094"/>
                  </a:lnTo>
                  <a:lnTo>
                    <a:pt x="38938" y="44488"/>
                  </a:lnTo>
                  <a:lnTo>
                    <a:pt x="38938" y="44869"/>
                  </a:lnTo>
                  <a:lnTo>
                    <a:pt x="38557" y="45250"/>
                  </a:lnTo>
                  <a:lnTo>
                    <a:pt x="38163" y="45453"/>
                  </a:lnTo>
                  <a:lnTo>
                    <a:pt x="37769" y="45453"/>
                  </a:lnTo>
                  <a:lnTo>
                    <a:pt x="37388" y="45250"/>
                  </a:lnTo>
                  <a:lnTo>
                    <a:pt x="36995" y="45250"/>
                  </a:lnTo>
                  <a:lnTo>
                    <a:pt x="36995" y="44869"/>
                  </a:lnTo>
                  <a:lnTo>
                    <a:pt x="36804" y="44869"/>
                  </a:lnTo>
                  <a:lnTo>
                    <a:pt x="36410" y="44869"/>
                  </a:lnTo>
                  <a:lnTo>
                    <a:pt x="36410" y="44488"/>
                  </a:lnTo>
                  <a:lnTo>
                    <a:pt x="36017" y="44488"/>
                  </a:lnTo>
                  <a:lnTo>
                    <a:pt x="36017" y="44869"/>
                  </a:lnTo>
                  <a:lnTo>
                    <a:pt x="35636" y="44869"/>
                  </a:lnTo>
                  <a:lnTo>
                    <a:pt x="35242" y="44488"/>
                  </a:lnTo>
                  <a:lnTo>
                    <a:pt x="34848" y="44488"/>
                  </a:lnTo>
                  <a:lnTo>
                    <a:pt x="34467" y="44869"/>
                  </a:lnTo>
                  <a:lnTo>
                    <a:pt x="34467" y="45250"/>
                  </a:lnTo>
                  <a:lnTo>
                    <a:pt x="34074" y="45250"/>
                  </a:lnTo>
                  <a:lnTo>
                    <a:pt x="33680" y="45453"/>
                  </a:lnTo>
                  <a:lnTo>
                    <a:pt x="33299" y="45453"/>
                  </a:lnTo>
                  <a:lnTo>
                    <a:pt x="33299" y="45834"/>
                  </a:lnTo>
                  <a:lnTo>
                    <a:pt x="32905" y="45834"/>
                  </a:lnTo>
                  <a:lnTo>
                    <a:pt x="32905" y="46215"/>
                  </a:lnTo>
                  <a:lnTo>
                    <a:pt x="33299" y="46215"/>
                  </a:lnTo>
                  <a:lnTo>
                    <a:pt x="33299" y="46608"/>
                  </a:lnTo>
                  <a:lnTo>
                    <a:pt x="33299" y="48526"/>
                  </a:lnTo>
                  <a:lnTo>
                    <a:pt x="33680" y="48920"/>
                  </a:lnTo>
                  <a:lnTo>
                    <a:pt x="33680" y="49301"/>
                  </a:lnTo>
                  <a:lnTo>
                    <a:pt x="34074" y="49301"/>
                  </a:lnTo>
                  <a:lnTo>
                    <a:pt x="34074" y="49682"/>
                  </a:lnTo>
                  <a:lnTo>
                    <a:pt x="34467" y="49682"/>
                  </a:lnTo>
                  <a:lnTo>
                    <a:pt x="34074" y="49682"/>
                  </a:lnTo>
                  <a:lnTo>
                    <a:pt x="34467" y="50076"/>
                  </a:lnTo>
                  <a:lnTo>
                    <a:pt x="34074" y="50266"/>
                  </a:lnTo>
                  <a:lnTo>
                    <a:pt x="34467" y="50647"/>
                  </a:lnTo>
                  <a:lnTo>
                    <a:pt x="34467" y="51028"/>
                  </a:lnTo>
                  <a:lnTo>
                    <a:pt x="34467" y="51422"/>
                  </a:lnTo>
                  <a:lnTo>
                    <a:pt x="34074" y="51422"/>
                  </a:lnTo>
                  <a:lnTo>
                    <a:pt x="33680" y="51422"/>
                  </a:lnTo>
                  <a:lnTo>
                    <a:pt x="33680" y="51803"/>
                  </a:lnTo>
                  <a:lnTo>
                    <a:pt x="33299" y="51803"/>
                  </a:lnTo>
                  <a:lnTo>
                    <a:pt x="33299" y="52184"/>
                  </a:lnTo>
                  <a:lnTo>
                    <a:pt x="32905" y="52184"/>
                  </a:lnTo>
                  <a:lnTo>
                    <a:pt x="32905" y="51803"/>
                  </a:lnTo>
                  <a:lnTo>
                    <a:pt x="32511" y="51803"/>
                  </a:lnTo>
                  <a:lnTo>
                    <a:pt x="32130" y="51803"/>
                  </a:lnTo>
                  <a:lnTo>
                    <a:pt x="32130" y="51422"/>
                  </a:lnTo>
                  <a:lnTo>
                    <a:pt x="31927" y="51422"/>
                  </a:lnTo>
                  <a:lnTo>
                    <a:pt x="31546" y="51422"/>
                  </a:lnTo>
                  <a:lnTo>
                    <a:pt x="31546" y="51028"/>
                  </a:lnTo>
                  <a:lnTo>
                    <a:pt x="31153" y="51028"/>
                  </a:lnTo>
                  <a:lnTo>
                    <a:pt x="31153" y="50647"/>
                  </a:lnTo>
                  <a:lnTo>
                    <a:pt x="30759" y="50647"/>
                  </a:lnTo>
                  <a:lnTo>
                    <a:pt x="30759" y="50266"/>
                  </a:lnTo>
                  <a:lnTo>
                    <a:pt x="30378" y="50266"/>
                  </a:lnTo>
                  <a:lnTo>
                    <a:pt x="30759" y="50266"/>
                  </a:lnTo>
                  <a:lnTo>
                    <a:pt x="30378" y="50076"/>
                  </a:lnTo>
                  <a:lnTo>
                    <a:pt x="29984" y="49682"/>
                  </a:lnTo>
                  <a:lnTo>
                    <a:pt x="29590" y="49682"/>
                  </a:lnTo>
                  <a:lnTo>
                    <a:pt x="29984" y="49682"/>
                  </a:lnTo>
                  <a:lnTo>
                    <a:pt x="29590" y="49682"/>
                  </a:lnTo>
                  <a:lnTo>
                    <a:pt x="29590" y="49301"/>
                  </a:lnTo>
                  <a:lnTo>
                    <a:pt x="29209" y="49301"/>
                  </a:lnTo>
                  <a:lnTo>
                    <a:pt x="29209" y="49682"/>
                  </a:lnTo>
                  <a:lnTo>
                    <a:pt x="29209" y="50076"/>
                  </a:lnTo>
                  <a:lnTo>
                    <a:pt x="28816" y="50266"/>
                  </a:lnTo>
                  <a:lnTo>
                    <a:pt x="28816" y="50647"/>
                  </a:lnTo>
                  <a:lnTo>
                    <a:pt x="28422" y="50266"/>
                  </a:lnTo>
                  <a:lnTo>
                    <a:pt x="28422" y="50647"/>
                  </a:lnTo>
                  <a:lnTo>
                    <a:pt x="28422" y="50266"/>
                  </a:lnTo>
                  <a:lnTo>
                    <a:pt x="28422" y="50647"/>
                  </a:lnTo>
                  <a:lnTo>
                    <a:pt x="28041" y="50647"/>
                  </a:lnTo>
                  <a:lnTo>
                    <a:pt x="27647" y="50647"/>
                  </a:lnTo>
                  <a:lnTo>
                    <a:pt x="27647" y="50266"/>
                  </a:lnTo>
                  <a:lnTo>
                    <a:pt x="27457" y="50266"/>
                  </a:lnTo>
                  <a:lnTo>
                    <a:pt x="27457" y="50647"/>
                  </a:lnTo>
                  <a:lnTo>
                    <a:pt x="27063" y="50647"/>
                  </a:lnTo>
                  <a:lnTo>
                    <a:pt x="27063" y="50266"/>
                  </a:lnTo>
                  <a:lnTo>
                    <a:pt x="27063" y="50076"/>
                  </a:lnTo>
                  <a:lnTo>
                    <a:pt x="26669" y="50076"/>
                  </a:lnTo>
                  <a:lnTo>
                    <a:pt x="26669" y="49682"/>
                  </a:lnTo>
                  <a:lnTo>
                    <a:pt x="27063" y="49682"/>
                  </a:lnTo>
                  <a:lnTo>
                    <a:pt x="26669" y="49682"/>
                  </a:lnTo>
                  <a:lnTo>
                    <a:pt x="26669" y="49301"/>
                  </a:lnTo>
                  <a:lnTo>
                    <a:pt x="26288" y="49301"/>
                  </a:lnTo>
                  <a:lnTo>
                    <a:pt x="26669" y="49301"/>
                  </a:lnTo>
                  <a:lnTo>
                    <a:pt x="26669" y="48920"/>
                  </a:lnTo>
                  <a:lnTo>
                    <a:pt x="26669" y="49301"/>
                  </a:lnTo>
                  <a:lnTo>
                    <a:pt x="26288" y="49301"/>
                  </a:lnTo>
                  <a:lnTo>
                    <a:pt x="26669" y="49301"/>
                  </a:lnTo>
                  <a:lnTo>
                    <a:pt x="26669" y="49682"/>
                  </a:lnTo>
                  <a:lnTo>
                    <a:pt x="27063" y="49682"/>
                  </a:lnTo>
                  <a:lnTo>
                    <a:pt x="26669" y="49682"/>
                  </a:lnTo>
                  <a:lnTo>
                    <a:pt x="26669" y="50076"/>
                  </a:lnTo>
                  <a:lnTo>
                    <a:pt x="27063" y="50076"/>
                  </a:lnTo>
                  <a:lnTo>
                    <a:pt x="27063" y="50266"/>
                  </a:lnTo>
                  <a:lnTo>
                    <a:pt x="27063" y="50647"/>
                  </a:lnTo>
                  <a:lnTo>
                    <a:pt x="27457" y="50647"/>
                  </a:lnTo>
                  <a:lnTo>
                    <a:pt x="27457" y="50266"/>
                  </a:lnTo>
                  <a:lnTo>
                    <a:pt x="27647" y="50266"/>
                  </a:lnTo>
                  <a:lnTo>
                    <a:pt x="27647" y="50647"/>
                  </a:lnTo>
                  <a:lnTo>
                    <a:pt x="28041" y="50647"/>
                  </a:lnTo>
                  <a:lnTo>
                    <a:pt x="28422" y="50647"/>
                  </a:lnTo>
                  <a:lnTo>
                    <a:pt x="28422" y="50266"/>
                  </a:lnTo>
                  <a:lnTo>
                    <a:pt x="28816" y="50647"/>
                  </a:lnTo>
                  <a:lnTo>
                    <a:pt x="28816" y="50266"/>
                  </a:lnTo>
                  <a:lnTo>
                    <a:pt x="29209" y="50266"/>
                  </a:lnTo>
                  <a:lnTo>
                    <a:pt x="29209" y="50076"/>
                  </a:lnTo>
                  <a:lnTo>
                    <a:pt x="29209" y="49682"/>
                  </a:lnTo>
                  <a:lnTo>
                    <a:pt x="29590" y="49301"/>
                  </a:lnTo>
                  <a:lnTo>
                    <a:pt x="29209" y="49301"/>
                  </a:lnTo>
                  <a:lnTo>
                    <a:pt x="29590" y="49301"/>
                  </a:lnTo>
                  <a:lnTo>
                    <a:pt x="29590" y="49682"/>
                  </a:lnTo>
                  <a:lnTo>
                    <a:pt x="29984" y="49682"/>
                  </a:lnTo>
                  <a:lnTo>
                    <a:pt x="29984" y="50076"/>
                  </a:lnTo>
                  <a:lnTo>
                    <a:pt x="30378" y="50076"/>
                  </a:lnTo>
                  <a:lnTo>
                    <a:pt x="30759" y="50266"/>
                  </a:lnTo>
                  <a:lnTo>
                    <a:pt x="30378" y="50266"/>
                  </a:lnTo>
                  <a:lnTo>
                    <a:pt x="30759" y="50266"/>
                  </a:lnTo>
                  <a:lnTo>
                    <a:pt x="30759" y="50647"/>
                  </a:lnTo>
                  <a:lnTo>
                    <a:pt x="31153" y="50647"/>
                  </a:lnTo>
                  <a:lnTo>
                    <a:pt x="31153" y="51028"/>
                  </a:lnTo>
                  <a:lnTo>
                    <a:pt x="31546" y="51028"/>
                  </a:lnTo>
                  <a:lnTo>
                    <a:pt x="31546" y="51422"/>
                  </a:lnTo>
                  <a:lnTo>
                    <a:pt x="31927" y="51422"/>
                  </a:lnTo>
                  <a:lnTo>
                    <a:pt x="32130" y="51422"/>
                  </a:lnTo>
                  <a:lnTo>
                    <a:pt x="32130" y="51803"/>
                  </a:lnTo>
                  <a:lnTo>
                    <a:pt x="32511" y="51803"/>
                  </a:lnTo>
                  <a:lnTo>
                    <a:pt x="32905" y="51803"/>
                  </a:lnTo>
                  <a:lnTo>
                    <a:pt x="32905" y="52184"/>
                  </a:lnTo>
                  <a:lnTo>
                    <a:pt x="32905" y="52577"/>
                  </a:lnTo>
                  <a:lnTo>
                    <a:pt x="32905" y="52184"/>
                  </a:lnTo>
                  <a:lnTo>
                    <a:pt x="32905" y="52577"/>
                  </a:lnTo>
                  <a:lnTo>
                    <a:pt x="32511" y="52577"/>
                  </a:lnTo>
                  <a:lnTo>
                    <a:pt x="32511" y="52958"/>
                  </a:lnTo>
                  <a:lnTo>
                    <a:pt x="32511" y="52577"/>
                  </a:lnTo>
                  <a:lnTo>
                    <a:pt x="32905" y="52577"/>
                  </a:lnTo>
                  <a:lnTo>
                    <a:pt x="32511" y="52958"/>
                  </a:lnTo>
                  <a:lnTo>
                    <a:pt x="32511" y="53339"/>
                  </a:lnTo>
                  <a:lnTo>
                    <a:pt x="32905" y="53339"/>
                  </a:lnTo>
                  <a:lnTo>
                    <a:pt x="32905" y="53733"/>
                  </a:lnTo>
                  <a:lnTo>
                    <a:pt x="32511" y="53733"/>
                  </a:lnTo>
                  <a:lnTo>
                    <a:pt x="32905" y="53733"/>
                  </a:lnTo>
                  <a:lnTo>
                    <a:pt x="32511" y="53733"/>
                  </a:lnTo>
                  <a:lnTo>
                    <a:pt x="32905" y="53733"/>
                  </a:lnTo>
                  <a:lnTo>
                    <a:pt x="32905" y="53339"/>
                  </a:lnTo>
                  <a:lnTo>
                    <a:pt x="32511" y="53339"/>
                  </a:lnTo>
                  <a:lnTo>
                    <a:pt x="32511" y="52958"/>
                  </a:lnTo>
                  <a:lnTo>
                    <a:pt x="32905" y="52577"/>
                  </a:lnTo>
                  <a:lnTo>
                    <a:pt x="32905" y="52184"/>
                  </a:lnTo>
                  <a:lnTo>
                    <a:pt x="33299" y="52184"/>
                  </a:lnTo>
                  <a:lnTo>
                    <a:pt x="33299" y="51803"/>
                  </a:lnTo>
                  <a:lnTo>
                    <a:pt x="33680" y="51803"/>
                  </a:lnTo>
                  <a:lnTo>
                    <a:pt x="34074" y="51803"/>
                  </a:lnTo>
                  <a:lnTo>
                    <a:pt x="34074" y="51422"/>
                  </a:lnTo>
                  <a:lnTo>
                    <a:pt x="34467" y="51422"/>
                  </a:lnTo>
                  <a:lnTo>
                    <a:pt x="34467" y="51028"/>
                  </a:lnTo>
                  <a:lnTo>
                    <a:pt x="34467" y="50647"/>
                  </a:lnTo>
                  <a:lnTo>
                    <a:pt x="34848" y="50647"/>
                  </a:lnTo>
                  <a:lnTo>
                    <a:pt x="34467" y="50647"/>
                  </a:lnTo>
                  <a:lnTo>
                    <a:pt x="34074" y="50266"/>
                  </a:lnTo>
                  <a:lnTo>
                    <a:pt x="34467" y="50266"/>
                  </a:lnTo>
                  <a:lnTo>
                    <a:pt x="34467" y="50076"/>
                  </a:lnTo>
                  <a:lnTo>
                    <a:pt x="34467" y="49682"/>
                  </a:lnTo>
                  <a:lnTo>
                    <a:pt x="34074" y="49682"/>
                  </a:lnTo>
                  <a:lnTo>
                    <a:pt x="34074" y="49301"/>
                  </a:lnTo>
                  <a:lnTo>
                    <a:pt x="33680" y="48920"/>
                  </a:lnTo>
                  <a:lnTo>
                    <a:pt x="33680" y="48526"/>
                  </a:lnTo>
                  <a:lnTo>
                    <a:pt x="33299" y="48526"/>
                  </a:lnTo>
                  <a:lnTo>
                    <a:pt x="33299" y="48145"/>
                  </a:lnTo>
                  <a:lnTo>
                    <a:pt x="33680" y="48145"/>
                  </a:lnTo>
                  <a:lnTo>
                    <a:pt x="33299" y="48145"/>
                  </a:lnTo>
                  <a:lnTo>
                    <a:pt x="33680" y="48145"/>
                  </a:lnTo>
                  <a:lnTo>
                    <a:pt x="33299" y="48145"/>
                  </a:lnTo>
                  <a:lnTo>
                    <a:pt x="33299" y="47764"/>
                  </a:lnTo>
                  <a:lnTo>
                    <a:pt x="33299" y="47370"/>
                  </a:lnTo>
                  <a:lnTo>
                    <a:pt x="33299" y="46989"/>
                  </a:lnTo>
                  <a:lnTo>
                    <a:pt x="33299" y="46608"/>
                  </a:lnTo>
                  <a:lnTo>
                    <a:pt x="33299" y="46215"/>
                  </a:lnTo>
                  <a:lnTo>
                    <a:pt x="32905" y="46215"/>
                  </a:lnTo>
                  <a:lnTo>
                    <a:pt x="33299" y="46215"/>
                  </a:lnTo>
                  <a:lnTo>
                    <a:pt x="32905" y="46215"/>
                  </a:lnTo>
                  <a:lnTo>
                    <a:pt x="32905" y="45834"/>
                  </a:lnTo>
                  <a:lnTo>
                    <a:pt x="33299" y="45834"/>
                  </a:lnTo>
                  <a:lnTo>
                    <a:pt x="33299" y="45453"/>
                  </a:lnTo>
                  <a:lnTo>
                    <a:pt x="33680" y="45453"/>
                  </a:lnTo>
                  <a:lnTo>
                    <a:pt x="34074" y="45250"/>
                  </a:lnTo>
                  <a:lnTo>
                    <a:pt x="34467" y="45250"/>
                  </a:lnTo>
                  <a:lnTo>
                    <a:pt x="34467" y="44869"/>
                  </a:lnTo>
                  <a:lnTo>
                    <a:pt x="34848" y="44488"/>
                  </a:lnTo>
                  <a:lnTo>
                    <a:pt x="35242" y="44488"/>
                  </a:lnTo>
                  <a:lnTo>
                    <a:pt x="35242" y="44869"/>
                  </a:lnTo>
                  <a:lnTo>
                    <a:pt x="35636" y="44869"/>
                  </a:lnTo>
                  <a:lnTo>
                    <a:pt x="36017" y="44869"/>
                  </a:lnTo>
                  <a:lnTo>
                    <a:pt x="36410" y="44869"/>
                  </a:lnTo>
                  <a:lnTo>
                    <a:pt x="36410" y="44488"/>
                  </a:lnTo>
                  <a:lnTo>
                    <a:pt x="36410" y="44869"/>
                  </a:lnTo>
                  <a:lnTo>
                    <a:pt x="36804" y="44869"/>
                  </a:lnTo>
                  <a:lnTo>
                    <a:pt x="36410" y="44869"/>
                  </a:lnTo>
                  <a:lnTo>
                    <a:pt x="36804" y="44869"/>
                  </a:lnTo>
                  <a:lnTo>
                    <a:pt x="36995" y="44869"/>
                  </a:lnTo>
                  <a:lnTo>
                    <a:pt x="36995" y="45250"/>
                  </a:lnTo>
                  <a:lnTo>
                    <a:pt x="37388" y="45250"/>
                  </a:lnTo>
                  <a:lnTo>
                    <a:pt x="37388" y="45453"/>
                  </a:lnTo>
                  <a:lnTo>
                    <a:pt x="37388" y="45250"/>
                  </a:lnTo>
                  <a:lnTo>
                    <a:pt x="37388" y="45453"/>
                  </a:lnTo>
                  <a:lnTo>
                    <a:pt x="37769" y="45453"/>
                  </a:lnTo>
                  <a:lnTo>
                    <a:pt x="38163" y="45453"/>
                  </a:lnTo>
                  <a:lnTo>
                    <a:pt x="38557" y="45453"/>
                  </a:lnTo>
                  <a:lnTo>
                    <a:pt x="38938" y="45250"/>
                  </a:lnTo>
                  <a:lnTo>
                    <a:pt x="39331" y="45250"/>
                  </a:lnTo>
                  <a:lnTo>
                    <a:pt x="39331" y="45453"/>
                  </a:lnTo>
                  <a:lnTo>
                    <a:pt x="39725" y="45453"/>
                  </a:lnTo>
                  <a:lnTo>
                    <a:pt x="40106" y="45453"/>
                  </a:lnTo>
                  <a:lnTo>
                    <a:pt x="40500" y="45453"/>
                  </a:lnTo>
                  <a:lnTo>
                    <a:pt x="40893" y="45453"/>
                  </a:lnTo>
                  <a:lnTo>
                    <a:pt x="41274" y="45453"/>
                  </a:lnTo>
                  <a:lnTo>
                    <a:pt x="41668" y="45250"/>
                  </a:lnTo>
                  <a:lnTo>
                    <a:pt x="41668" y="45453"/>
                  </a:lnTo>
                  <a:lnTo>
                    <a:pt x="41859" y="45453"/>
                  </a:lnTo>
                  <a:lnTo>
                    <a:pt x="42646" y="45250"/>
                  </a:lnTo>
                  <a:lnTo>
                    <a:pt x="43027" y="45250"/>
                  </a:lnTo>
                  <a:lnTo>
                    <a:pt x="43421" y="45250"/>
                  </a:lnTo>
                  <a:lnTo>
                    <a:pt x="43814" y="45250"/>
                  </a:lnTo>
                  <a:lnTo>
                    <a:pt x="43814" y="44869"/>
                  </a:lnTo>
                  <a:lnTo>
                    <a:pt x="43814" y="45250"/>
                  </a:lnTo>
                  <a:lnTo>
                    <a:pt x="43814" y="44869"/>
                  </a:lnTo>
                  <a:lnTo>
                    <a:pt x="44195" y="45250"/>
                  </a:lnTo>
                  <a:lnTo>
                    <a:pt x="44589" y="45250"/>
                  </a:lnTo>
                  <a:lnTo>
                    <a:pt x="44983" y="45250"/>
                  </a:lnTo>
                  <a:lnTo>
                    <a:pt x="45364" y="45250"/>
                  </a:lnTo>
                  <a:lnTo>
                    <a:pt x="45758" y="45250"/>
                  </a:lnTo>
                  <a:lnTo>
                    <a:pt x="45758" y="44869"/>
                  </a:lnTo>
                  <a:lnTo>
                    <a:pt x="45758" y="45250"/>
                  </a:lnTo>
                  <a:lnTo>
                    <a:pt x="45758" y="45453"/>
                  </a:lnTo>
                  <a:lnTo>
                    <a:pt x="46151" y="45834"/>
                  </a:lnTo>
                  <a:lnTo>
                    <a:pt x="46151" y="46215"/>
                  </a:lnTo>
                  <a:lnTo>
                    <a:pt x="46342" y="46215"/>
                  </a:lnTo>
                  <a:lnTo>
                    <a:pt x="46735" y="46215"/>
                  </a:lnTo>
                  <a:lnTo>
                    <a:pt x="46735" y="46608"/>
                  </a:lnTo>
                  <a:lnTo>
                    <a:pt x="47116" y="46608"/>
                  </a:lnTo>
                  <a:lnTo>
                    <a:pt x="46735" y="46608"/>
                  </a:lnTo>
                  <a:lnTo>
                    <a:pt x="47116" y="46989"/>
                  </a:lnTo>
                  <a:lnTo>
                    <a:pt x="47510" y="46989"/>
                  </a:lnTo>
                  <a:lnTo>
                    <a:pt x="47904" y="46989"/>
                  </a:lnTo>
                  <a:lnTo>
                    <a:pt x="47904" y="47370"/>
                  </a:lnTo>
                  <a:lnTo>
                    <a:pt x="47904" y="47764"/>
                  </a:lnTo>
                  <a:lnTo>
                    <a:pt x="48285" y="47764"/>
                  </a:lnTo>
                  <a:lnTo>
                    <a:pt x="48285" y="48145"/>
                  </a:lnTo>
                  <a:lnTo>
                    <a:pt x="48679" y="48145"/>
                  </a:lnTo>
                  <a:lnTo>
                    <a:pt x="48679" y="48526"/>
                  </a:lnTo>
                  <a:lnTo>
                    <a:pt x="49072" y="48526"/>
                  </a:lnTo>
                  <a:lnTo>
                    <a:pt x="49072" y="48920"/>
                  </a:lnTo>
                  <a:lnTo>
                    <a:pt x="49072" y="49301"/>
                  </a:lnTo>
                  <a:lnTo>
                    <a:pt x="49453" y="49301"/>
                  </a:lnTo>
                  <a:lnTo>
                    <a:pt x="49847" y="49301"/>
                  </a:lnTo>
                  <a:lnTo>
                    <a:pt x="50241" y="49301"/>
                  </a:lnTo>
                  <a:lnTo>
                    <a:pt x="50241" y="48920"/>
                  </a:lnTo>
                  <a:lnTo>
                    <a:pt x="50241" y="49301"/>
                  </a:lnTo>
                  <a:lnTo>
                    <a:pt x="49847" y="49301"/>
                  </a:lnTo>
                  <a:lnTo>
                    <a:pt x="49453" y="49301"/>
                  </a:lnTo>
                  <a:lnTo>
                    <a:pt x="49453" y="48920"/>
                  </a:lnTo>
                  <a:lnTo>
                    <a:pt x="49072" y="49301"/>
                  </a:lnTo>
                  <a:lnTo>
                    <a:pt x="49072" y="48920"/>
                  </a:lnTo>
                  <a:lnTo>
                    <a:pt x="49072" y="48526"/>
                  </a:lnTo>
                  <a:lnTo>
                    <a:pt x="48679" y="48526"/>
                  </a:lnTo>
                  <a:lnTo>
                    <a:pt x="48679" y="48145"/>
                  </a:lnTo>
                  <a:lnTo>
                    <a:pt x="48285" y="48145"/>
                  </a:lnTo>
                  <a:lnTo>
                    <a:pt x="48285" y="47764"/>
                  </a:lnTo>
                  <a:lnTo>
                    <a:pt x="47904" y="47764"/>
                  </a:lnTo>
                  <a:lnTo>
                    <a:pt x="47904" y="47370"/>
                  </a:lnTo>
                  <a:lnTo>
                    <a:pt x="47904" y="46989"/>
                  </a:lnTo>
                  <a:lnTo>
                    <a:pt x="47510" y="46989"/>
                  </a:lnTo>
                  <a:lnTo>
                    <a:pt x="47116" y="46989"/>
                  </a:lnTo>
                  <a:lnTo>
                    <a:pt x="47116" y="46608"/>
                  </a:lnTo>
                  <a:lnTo>
                    <a:pt x="46735" y="46608"/>
                  </a:lnTo>
                  <a:lnTo>
                    <a:pt x="46735" y="46215"/>
                  </a:lnTo>
                  <a:lnTo>
                    <a:pt x="46342" y="46215"/>
                  </a:lnTo>
                  <a:lnTo>
                    <a:pt x="46151" y="46215"/>
                  </a:lnTo>
                  <a:lnTo>
                    <a:pt x="46342" y="45834"/>
                  </a:lnTo>
                  <a:lnTo>
                    <a:pt x="46151" y="45834"/>
                  </a:lnTo>
                  <a:lnTo>
                    <a:pt x="45758" y="45453"/>
                  </a:lnTo>
                  <a:lnTo>
                    <a:pt x="45758" y="45250"/>
                  </a:lnTo>
                  <a:lnTo>
                    <a:pt x="45758" y="44869"/>
                  </a:lnTo>
                  <a:lnTo>
                    <a:pt x="45758" y="45250"/>
                  </a:lnTo>
                  <a:lnTo>
                    <a:pt x="45364" y="45250"/>
                  </a:lnTo>
                  <a:lnTo>
                    <a:pt x="45364" y="44869"/>
                  </a:lnTo>
                  <a:lnTo>
                    <a:pt x="45758" y="44869"/>
                  </a:lnTo>
                  <a:lnTo>
                    <a:pt x="45758" y="44488"/>
                  </a:lnTo>
                  <a:lnTo>
                    <a:pt x="45758" y="44094"/>
                  </a:lnTo>
                  <a:lnTo>
                    <a:pt x="46151" y="43713"/>
                  </a:lnTo>
                  <a:lnTo>
                    <a:pt x="46151" y="43332"/>
                  </a:lnTo>
                  <a:lnTo>
                    <a:pt x="47904" y="43332"/>
                  </a:lnTo>
                  <a:lnTo>
                    <a:pt x="47904" y="43713"/>
                  </a:lnTo>
                  <a:lnTo>
                    <a:pt x="48285" y="43713"/>
                  </a:lnTo>
                  <a:lnTo>
                    <a:pt x="48679" y="43713"/>
                  </a:lnTo>
                  <a:lnTo>
                    <a:pt x="48679" y="43332"/>
                  </a:lnTo>
                  <a:lnTo>
                    <a:pt x="51600" y="43332"/>
                  </a:lnTo>
                  <a:lnTo>
                    <a:pt x="51600" y="43713"/>
                  </a:lnTo>
                  <a:lnTo>
                    <a:pt x="51993" y="43713"/>
                  </a:lnTo>
                  <a:lnTo>
                    <a:pt x="52374" y="43713"/>
                  </a:lnTo>
                  <a:lnTo>
                    <a:pt x="52768" y="43713"/>
                  </a:lnTo>
                  <a:lnTo>
                    <a:pt x="52768" y="44094"/>
                  </a:lnTo>
                  <a:lnTo>
                    <a:pt x="52768" y="43713"/>
                  </a:lnTo>
                  <a:lnTo>
                    <a:pt x="52768" y="44094"/>
                  </a:lnTo>
                  <a:lnTo>
                    <a:pt x="53162" y="44094"/>
                  </a:lnTo>
                  <a:lnTo>
                    <a:pt x="53543" y="44094"/>
                  </a:lnTo>
                  <a:lnTo>
                    <a:pt x="53936" y="44094"/>
                  </a:lnTo>
                  <a:lnTo>
                    <a:pt x="53936" y="43713"/>
                  </a:lnTo>
                  <a:lnTo>
                    <a:pt x="54330" y="43713"/>
                  </a:lnTo>
                  <a:lnTo>
                    <a:pt x="54711" y="43713"/>
                  </a:lnTo>
                  <a:lnTo>
                    <a:pt x="55105" y="43332"/>
                  </a:lnTo>
                  <a:lnTo>
                    <a:pt x="55498" y="43332"/>
                  </a:lnTo>
                  <a:lnTo>
                    <a:pt x="55879" y="43332"/>
                  </a:lnTo>
                  <a:lnTo>
                    <a:pt x="56083" y="42938"/>
                  </a:lnTo>
                  <a:lnTo>
                    <a:pt x="56083" y="43332"/>
                  </a:lnTo>
                  <a:lnTo>
                    <a:pt x="56464" y="43332"/>
                  </a:lnTo>
                  <a:lnTo>
                    <a:pt x="56857" y="43332"/>
                  </a:lnTo>
                  <a:lnTo>
                    <a:pt x="56857" y="43713"/>
                  </a:lnTo>
                  <a:lnTo>
                    <a:pt x="57251" y="43713"/>
                  </a:lnTo>
                  <a:lnTo>
                    <a:pt x="57251" y="44094"/>
                  </a:lnTo>
                  <a:lnTo>
                    <a:pt x="57632" y="44094"/>
                  </a:lnTo>
                  <a:lnTo>
                    <a:pt x="57251" y="44094"/>
                  </a:lnTo>
                  <a:lnTo>
                    <a:pt x="57251" y="44488"/>
                  </a:lnTo>
                  <a:lnTo>
                    <a:pt x="57251" y="44869"/>
                  </a:lnTo>
                  <a:lnTo>
                    <a:pt x="57632" y="44869"/>
                  </a:lnTo>
                  <a:lnTo>
                    <a:pt x="57632" y="45250"/>
                  </a:lnTo>
                  <a:lnTo>
                    <a:pt x="57632" y="47370"/>
                  </a:lnTo>
                  <a:lnTo>
                    <a:pt x="57251" y="47370"/>
                  </a:lnTo>
                  <a:lnTo>
                    <a:pt x="57632" y="47764"/>
                  </a:lnTo>
                  <a:lnTo>
                    <a:pt x="58026" y="47764"/>
                  </a:lnTo>
                  <a:lnTo>
                    <a:pt x="57632" y="47764"/>
                  </a:lnTo>
                  <a:lnTo>
                    <a:pt x="58026" y="47764"/>
                  </a:lnTo>
                  <a:lnTo>
                    <a:pt x="58026" y="48145"/>
                  </a:lnTo>
                  <a:lnTo>
                    <a:pt x="58026" y="48526"/>
                  </a:lnTo>
                  <a:lnTo>
                    <a:pt x="58026" y="48920"/>
                  </a:lnTo>
                  <a:lnTo>
                    <a:pt x="58026" y="49301"/>
                  </a:lnTo>
                  <a:lnTo>
                    <a:pt x="57632" y="49301"/>
                  </a:lnTo>
                  <a:lnTo>
                    <a:pt x="57632" y="49682"/>
                  </a:lnTo>
                  <a:lnTo>
                    <a:pt x="58026" y="50076"/>
                  </a:lnTo>
                  <a:lnTo>
                    <a:pt x="58407" y="50076"/>
                  </a:lnTo>
                  <a:lnTo>
                    <a:pt x="58407" y="50266"/>
                  </a:lnTo>
                  <a:lnTo>
                    <a:pt x="58800" y="50266"/>
                  </a:lnTo>
                  <a:lnTo>
                    <a:pt x="58800" y="50647"/>
                  </a:lnTo>
                  <a:lnTo>
                    <a:pt x="58407" y="50647"/>
                  </a:lnTo>
                  <a:lnTo>
                    <a:pt x="58026" y="50647"/>
                  </a:lnTo>
                  <a:lnTo>
                    <a:pt x="57632" y="50647"/>
                  </a:lnTo>
                  <a:lnTo>
                    <a:pt x="57632" y="50266"/>
                  </a:lnTo>
                  <a:lnTo>
                    <a:pt x="57251" y="50266"/>
                  </a:lnTo>
                  <a:lnTo>
                    <a:pt x="56857" y="50266"/>
                  </a:lnTo>
                  <a:lnTo>
                    <a:pt x="56464" y="50647"/>
                  </a:lnTo>
                  <a:lnTo>
                    <a:pt x="56464" y="51028"/>
                  </a:lnTo>
                  <a:lnTo>
                    <a:pt x="56857" y="51028"/>
                  </a:lnTo>
                  <a:lnTo>
                    <a:pt x="56857" y="51422"/>
                  </a:lnTo>
                  <a:lnTo>
                    <a:pt x="57251" y="51422"/>
                  </a:lnTo>
                  <a:lnTo>
                    <a:pt x="57251" y="51803"/>
                  </a:lnTo>
                  <a:lnTo>
                    <a:pt x="56857" y="51803"/>
                  </a:lnTo>
                  <a:lnTo>
                    <a:pt x="56464" y="51803"/>
                  </a:lnTo>
                  <a:lnTo>
                    <a:pt x="56464" y="52184"/>
                  </a:lnTo>
                  <a:lnTo>
                    <a:pt x="56464" y="51803"/>
                  </a:lnTo>
                  <a:lnTo>
                    <a:pt x="56464" y="52184"/>
                  </a:lnTo>
                  <a:lnTo>
                    <a:pt x="56083" y="52184"/>
                  </a:lnTo>
                  <a:lnTo>
                    <a:pt x="55879" y="52577"/>
                  </a:lnTo>
                  <a:lnTo>
                    <a:pt x="55498" y="52577"/>
                  </a:lnTo>
                  <a:lnTo>
                    <a:pt x="55105" y="52577"/>
                  </a:lnTo>
                  <a:lnTo>
                    <a:pt x="54711" y="52577"/>
                  </a:lnTo>
                  <a:lnTo>
                    <a:pt x="55105" y="52958"/>
                  </a:lnTo>
                  <a:lnTo>
                    <a:pt x="55105" y="53339"/>
                  </a:lnTo>
                  <a:lnTo>
                    <a:pt x="54711" y="53339"/>
                  </a:lnTo>
                  <a:lnTo>
                    <a:pt x="54711" y="53733"/>
                  </a:lnTo>
                  <a:lnTo>
                    <a:pt x="54711" y="54114"/>
                  </a:lnTo>
                  <a:lnTo>
                    <a:pt x="54330" y="54495"/>
                  </a:lnTo>
                  <a:lnTo>
                    <a:pt x="53936" y="54889"/>
                  </a:lnTo>
                  <a:lnTo>
                    <a:pt x="53543" y="54889"/>
                  </a:lnTo>
                  <a:lnTo>
                    <a:pt x="53543" y="55079"/>
                  </a:lnTo>
                  <a:lnTo>
                    <a:pt x="53162" y="55079"/>
                  </a:lnTo>
                  <a:lnTo>
                    <a:pt x="53543" y="55079"/>
                  </a:lnTo>
                  <a:lnTo>
                    <a:pt x="53543" y="55460"/>
                  </a:lnTo>
                  <a:lnTo>
                    <a:pt x="53162" y="55460"/>
                  </a:lnTo>
                  <a:lnTo>
                    <a:pt x="52768" y="55841"/>
                  </a:lnTo>
                  <a:lnTo>
                    <a:pt x="52768" y="56235"/>
                  </a:lnTo>
                  <a:lnTo>
                    <a:pt x="52374" y="56235"/>
                  </a:lnTo>
                  <a:lnTo>
                    <a:pt x="52768" y="56235"/>
                  </a:lnTo>
                  <a:lnTo>
                    <a:pt x="52768" y="56616"/>
                  </a:lnTo>
                  <a:lnTo>
                    <a:pt x="52374" y="56616"/>
                  </a:lnTo>
                  <a:lnTo>
                    <a:pt x="52374" y="56235"/>
                  </a:lnTo>
                  <a:lnTo>
                    <a:pt x="52374" y="56616"/>
                  </a:lnTo>
                  <a:lnTo>
                    <a:pt x="51993" y="56616"/>
                  </a:lnTo>
                  <a:lnTo>
                    <a:pt x="51993" y="56997"/>
                  </a:lnTo>
                  <a:lnTo>
                    <a:pt x="51993" y="57391"/>
                  </a:lnTo>
                  <a:lnTo>
                    <a:pt x="51993" y="59308"/>
                  </a:lnTo>
                  <a:lnTo>
                    <a:pt x="51993" y="58927"/>
                  </a:lnTo>
                  <a:lnTo>
                    <a:pt x="52374" y="58927"/>
                  </a:lnTo>
                  <a:lnTo>
                    <a:pt x="51993" y="58546"/>
                  </a:lnTo>
                  <a:lnTo>
                    <a:pt x="51993" y="58153"/>
                  </a:lnTo>
                  <a:lnTo>
                    <a:pt x="51993" y="57772"/>
                  </a:lnTo>
                  <a:lnTo>
                    <a:pt x="51993" y="57391"/>
                  </a:lnTo>
                  <a:lnTo>
                    <a:pt x="52374" y="57391"/>
                  </a:lnTo>
                  <a:lnTo>
                    <a:pt x="52374" y="56997"/>
                  </a:lnTo>
                  <a:lnTo>
                    <a:pt x="52374" y="57391"/>
                  </a:lnTo>
                  <a:lnTo>
                    <a:pt x="52374" y="56997"/>
                  </a:lnTo>
                  <a:lnTo>
                    <a:pt x="52768" y="56997"/>
                  </a:lnTo>
                  <a:lnTo>
                    <a:pt x="52768" y="56616"/>
                  </a:lnTo>
                  <a:lnTo>
                    <a:pt x="52768" y="56997"/>
                  </a:lnTo>
                  <a:lnTo>
                    <a:pt x="52768" y="56616"/>
                  </a:lnTo>
                  <a:lnTo>
                    <a:pt x="53162" y="56616"/>
                  </a:lnTo>
                  <a:lnTo>
                    <a:pt x="52768" y="56235"/>
                  </a:lnTo>
                  <a:lnTo>
                    <a:pt x="53162" y="56235"/>
                  </a:lnTo>
                  <a:lnTo>
                    <a:pt x="52768" y="56235"/>
                  </a:lnTo>
                  <a:lnTo>
                    <a:pt x="53162" y="56235"/>
                  </a:lnTo>
                  <a:lnTo>
                    <a:pt x="52768" y="56235"/>
                  </a:lnTo>
                  <a:lnTo>
                    <a:pt x="53162" y="56235"/>
                  </a:lnTo>
                  <a:lnTo>
                    <a:pt x="53162" y="55841"/>
                  </a:lnTo>
                  <a:lnTo>
                    <a:pt x="53162" y="55460"/>
                  </a:lnTo>
                  <a:lnTo>
                    <a:pt x="53543" y="55460"/>
                  </a:lnTo>
                  <a:lnTo>
                    <a:pt x="53543" y="55079"/>
                  </a:lnTo>
                  <a:lnTo>
                    <a:pt x="53936" y="54889"/>
                  </a:lnTo>
                  <a:lnTo>
                    <a:pt x="54330" y="54495"/>
                  </a:lnTo>
                  <a:lnTo>
                    <a:pt x="54711" y="54495"/>
                  </a:lnTo>
                  <a:lnTo>
                    <a:pt x="54711" y="54114"/>
                  </a:lnTo>
                  <a:lnTo>
                    <a:pt x="54711" y="53733"/>
                  </a:lnTo>
                  <a:lnTo>
                    <a:pt x="55105" y="53339"/>
                  </a:lnTo>
                  <a:lnTo>
                    <a:pt x="54711" y="53733"/>
                  </a:lnTo>
                  <a:lnTo>
                    <a:pt x="55105" y="53339"/>
                  </a:lnTo>
                  <a:lnTo>
                    <a:pt x="55105" y="52958"/>
                  </a:lnTo>
                  <a:lnTo>
                    <a:pt x="55105" y="52577"/>
                  </a:lnTo>
                  <a:lnTo>
                    <a:pt x="55498" y="52577"/>
                  </a:lnTo>
                  <a:lnTo>
                    <a:pt x="55879" y="52577"/>
                  </a:lnTo>
                  <a:lnTo>
                    <a:pt x="56083" y="52577"/>
                  </a:lnTo>
                  <a:lnTo>
                    <a:pt x="56083" y="52184"/>
                  </a:lnTo>
                  <a:lnTo>
                    <a:pt x="56464" y="52184"/>
                  </a:lnTo>
                  <a:lnTo>
                    <a:pt x="56857" y="52184"/>
                  </a:lnTo>
                  <a:lnTo>
                    <a:pt x="56857" y="51803"/>
                  </a:lnTo>
                  <a:lnTo>
                    <a:pt x="57251" y="51803"/>
                  </a:lnTo>
                  <a:lnTo>
                    <a:pt x="57251" y="51422"/>
                  </a:lnTo>
                  <a:lnTo>
                    <a:pt x="57251" y="51028"/>
                  </a:lnTo>
                  <a:lnTo>
                    <a:pt x="56857" y="51028"/>
                  </a:lnTo>
                  <a:lnTo>
                    <a:pt x="56464" y="51028"/>
                  </a:lnTo>
                  <a:lnTo>
                    <a:pt x="56464" y="50647"/>
                  </a:lnTo>
                  <a:lnTo>
                    <a:pt x="56857" y="50647"/>
                  </a:lnTo>
                  <a:lnTo>
                    <a:pt x="57251" y="50266"/>
                  </a:lnTo>
                  <a:lnTo>
                    <a:pt x="57632" y="50647"/>
                  </a:lnTo>
                  <a:lnTo>
                    <a:pt x="58026" y="50647"/>
                  </a:lnTo>
                  <a:lnTo>
                    <a:pt x="58026" y="51028"/>
                  </a:lnTo>
                  <a:lnTo>
                    <a:pt x="58407" y="51028"/>
                  </a:lnTo>
                  <a:lnTo>
                    <a:pt x="58800" y="51028"/>
                  </a:lnTo>
                  <a:lnTo>
                    <a:pt x="59194" y="51028"/>
                  </a:lnTo>
                  <a:lnTo>
                    <a:pt x="59575" y="50647"/>
                  </a:lnTo>
                  <a:lnTo>
                    <a:pt x="59969" y="50647"/>
                  </a:lnTo>
                  <a:lnTo>
                    <a:pt x="59969" y="50266"/>
                  </a:lnTo>
                  <a:lnTo>
                    <a:pt x="59575" y="50076"/>
                  </a:lnTo>
                  <a:lnTo>
                    <a:pt x="59194" y="49682"/>
                  </a:lnTo>
                  <a:lnTo>
                    <a:pt x="59575" y="49682"/>
                  </a:lnTo>
                  <a:lnTo>
                    <a:pt x="59575" y="50076"/>
                  </a:lnTo>
                  <a:lnTo>
                    <a:pt x="59575" y="49682"/>
                  </a:lnTo>
                  <a:lnTo>
                    <a:pt x="59194" y="49682"/>
                  </a:lnTo>
                  <a:lnTo>
                    <a:pt x="58800" y="49682"/>
                  </a:lnTo>
                  <a:lnTo>
                    <a:pt x="58407" y="49301"/>
                  </a:lnTo>
                  <a:lnTo>
                    <a:pt x="58407" y="48920"/>
                  </a:lnTo>
                  <a:lnTo>
                    <a:pt x="58800" y="48920"/>
                  </a:lnTo>
                  <a:lnTo>
                    <a:pt x="58800" y="48526"/>
                  </a:lnTo>
                  <a:lnTo>
                    <a:pt x="59194" y="48920"/>
                  </a:lnTo>
                  <a:lnTo>
                    <a:pt x="58800" y="48526"/>
                  </a:lnTo>
                  <a:lnTo>
                    <a:pt x="58407" y="48526"/>
                  </a:lnTo>
                  <a:lnTo>
                    <a:pt x="58407" y="48145"/>
                  </a:lnTo>
                  <a:lnTo>
                    <a:pt x="58800" y="48145"/>
                  </a:lnTo>
                  <a:lnTo>
                    <a:pt x="58407" y="48145"/>
                  </a:lnTo>
                  <a:lnTo>
                    <a:pt x="58407" y="47764"/>
                  </a:lnTo>
                  <a:lnTo>
                    <a:pt x="58800" y="47764"/>
                  </a:lnTo>
                  <a:lnTo>
                    <a:pt x="58800" y="48145"/>
                  </a:lnTo>
                  <a:lnTo>
                    <a:pt x="59194" y="48145"/>
                  </a:lnTo>
                  <a:lnTo>
                    <a:pt x="59194" y="48526"/>
                  </a:lnTo>
                  <a:lnTo>
                    <a:pt x="59575" y="48526"/>
                  </a:lnTo>
                  <a:lnTo>
                    <a:pt x="59194" y="48526"/>
                  </a:lnTo>
                  <a:lnTo>
                    <a:pt x="59194" y="48920"/>
                  </a:lnTo>
                  <a:lnTo>
                    <a:pt x="59575" y="48920"/>
                  </a:lnTo>
                  <a:lnTo>
                    <a:pt x="59969" y="48920"/>
                  </a:lnTo>
                  <a:lnTo>
                    <a:pt x="59969" y="49301"/>
                  </a:lnTo>
                  <a:lnTo>
                    <a:pt x="60363" y="49301"/>
                  </a:lnTo>
                  <a:lnTo>
                    <a:pt x="60363" y="49682"/>
                  </a:lnTo>
                  <a:lnTo>
                    <a:pt x="59969" y="49682"/>
                  </a:lnTo>
                  <a:lnTo>
                    <a:pt x="60363" y="49682"/>
                  </a:lnTo>
                  <a:lnTo>
                    <a:pt x="60363" y="50076"/>
                  </a:lnTo>
                  <a:lnTo>
                    <a:pt x="60553" y="50076"/>
                  </a:lnTo>
                  <a:lnTo>
                    <a:pt x="60553" y="50266"/>
                  </a:lnTo>
                  <a:lnTo>
                    <a:pt x="60947" y="50647"/>
                  </a:lnTo>
                  <a:lnTo>
                    <a:pt x="60947" y="51028"/>
                  </a:lnTo>
                  <a:lnTo>
                    <a:pt x="61340" y="51028"/>
                  </a:lnTo>
                  <a:lnTo>
                    <a:pt x="60947" y="51028"/>
                  </a:lnTo>
                  <a:lnTo>
                    <a:pt x="60947" y="50647"/>
                  </a:lnTo>
                  <a:lnTo>
                    <a:pt x="60553" y="50647"/>
                  </a:lnTo>
                  <a:lnTo>
                    <a:pt x="60553" y="50266"/>
                  </a:lnTo>
                  <a:lnTo>
                    <a:pt x="60553" y="50076"/>
                  </a:lnTo>
                  <a:lnTo>
                    <a:pt x="60363" y="50076"/>
                  </a:lnTo>
                  <a:lnTo>
                    <a:pt x="60363" y="49682"/>
                  </a:lnTo>
                  <a:lnTo>
                    <a:pt x="59969" y="49682"/>
                  </a:lnTo>
                  <a:lnTo>
                    <a:pt x="60363" y="49682"/>
                  </a:lnTo>
                  <a:lnTo>
                    <a:pt x="60363" y="49301"/>
                  </a:lnTo>
                  <a:lnTo>
                    <a:pt x="59969" y="49301"/>
                  </a:lnTo>
                  <a:lnTo>
                    <a:pt x="59969" y="48920"/>
                  </a:lnTo>
                  <a:lnTo>
                    <a:pt x="59575" y="48920"/>
                  </a:lnTo>
                  <a:lnTo>
                    <a:pt x="59194" y="48920"/>
                  </a:lnTo>
                  <a:lnTo>
                    <a:pt x="59194" y="48526"/>
                  </a:lnTo>
                  <a:lnTo>
                    <a:pt x="59575" y="48526"/>
                  </a:lnTo>
                  <a:lnTo>
                    <a:pt x="59194" y="48526"/>
                  </a:lnTo>
                  <a:lnTo>
                    <a:pt x="59194" y="48145"/>
                  </a:lnTo>
                  <a:lnTo>
                    <a:pt x="58800" y="48145"/>
                  </a:lnTo>
                  <a:lnTo>
                    <a:pt x="58800" y="47764"/>
                  </a:lnTo>
                  <a:lnTo>
                    <a:pt x="58407" y="47764"/>
                  </a:lnTo>
                  <a:lnTo>
                    <a:pt x="58407" y="47370"/>
                  </a:lnTo>
                  <a:lnTo>
                    <a:pt x="58026" y="47370"/>
                  </a:lnTo>
                  <a:lnTo>
                    <a:pt x="58026" y="46989"/>
                  </a:lnTo>
                  <a:lnTo>
                    <a:pt x="58026" y="46608"/>
                  </a:lnTo>
                  <a:lnTo>
                    <a:pt x="57632" y="46608"/>
                  </a:lnTo>
                  <a:lnTo>
                    <a:pt x="58026" y="46215"/>
                  </a:lnTo>
                  <a:lnTo>
                    <a:pt x="58026" y="45834"/>
                  </a:lnTo>
                  <a:lnTo>
                    <a:pt x="57632" y="45453"/>
                  </a:lnTo>
                  <a:lnTo>
                    <a:pt x="57632" y="45250"/>
                  </a:lnTo>
                  <a:lnTo>
                    <a:pt x="57632" y="44869"/>
                  </a:lnTo>
                  <a:lnTo>
                    <a:pt x="57632" y="44488"/>
                  </a:lnTo>
                  <a:lnTo>
                    <a:pt x="57632" y="44094"/>
                  </a:lnTo>
                  <a:lnTo>
                    <a:pt x="57251" y="44094"/>
                  </a:lnTo>
                  <a:lnTo>
                    <a:pt x="57251" y="43713"/>
                  </a:lnTo>
                  <a:lnTo>
                    <a:pt x="56857" y="43713"/>
                  </a:lnTo>
                  <a:lnTo>
                    <a:pt x="56857" y="43332"/>
                  </a:lnTo>
                  <a:lnTo>
                    <a:pt x="56464" y="43332"/>
                  </a:lnTo>
                  <a:lnTo>
                    <a:pt x="56857" y="42938"/>
                  </a:lnTo>
                  <a:lnTo>
                    <a:pt x="57251" y="42938"/>
                  </a:lnTo>
                  <a:lnTo>
                    <a:pt x="57632" y="42938"/>
                  </a:lnTo>
                  <a:lnTo>
                    <a:pt x="57632" y="42557"/>
                  </a:lnTo>
                  <a:lnTo>
                    <a:pt x="58026" y="42557"/>
                  </a:lnTo>
                  <a:lnTo>
                    <a:pt x="58407" y="42176"/>
                  </a:lnTo>
                  <a:lnTo>
                    <a:pt x="58800" y="42176"/>
                  </a:lnTo>
                  <a:lnTo>
                    <a:pt x="58407" y="42176"/>
                  </a:lnTo>
                  <a:lnTo>
                    <a:pt x="58407" y="41782"/>
                  </a:lnTo>
                  <a:lnTo>
                    <a:pt x="58026" y="41782"/>
                  </a:lnTo>
                  <a:lnTo>
                    <a:pt x="58407" y="41782"/>
                  </a:lnTo>
                  <a:lnTo>
                    <a:pt x="58407" y="41401"/>
                  </a:lnTo>
                  <a:lnTo>
                    <a:pt x="58026" y="41401"/>
                  </a:lnTo>
                  <a:lnTo>
                    <a:pt x="58026" y="41020"/>
                  </a:lnTo>
                  <a:lnTo>
                    <a:pt x="58407" y="41020"/>
                  </a:lnTo>
                  <a:lnTo>
                    <a:pt x="58800" y="41020"/>
                  </a:lnTo>
                  <a:lnTo>
                    <a:pt x="58800" y="40627"/>
                  </a:lnTo>
                  <a:lnTo>
                    <a:pt x="58800" y="40436"/>
                  </a:lnTo>
                  <a:lnTo>
                    <a:pt x="58407" y="40436"/>
                  </a:lnTo>
                  <a:lnTo>
                    <a:pt x="58026" y="40436"/>
                  </a:lnTo>
                  <a:lnTo>
                    <a:pt x="57632" y="40436"/>
                  </a:lnTo>
                  <a:lnTo>
                    <a:pt x="57251" y="40436"/>
                  </a:lnTo>
                  <a:lnTo>
                    <a:pt x="57632" y="40436"/>
                  </a:lnTo>
                  <a:lnTo>
                    <a:pt x="57632" y="40055"/>
                  </a:lnTo>
                  <a:lnTo>
                    <a:pt x="58026" y="40055"/>
                  </a:lnTo>
                  <a:lnTo>
                    <a:pt x="57632" y="40055"/>
                  </a:lnTo>
                  <a:lnTo>
                    <a:pt x="58026" y="40055"/>
                  </a:lnTo>
                  <a:lnTo>
                    <a:pt x="58026" y="39674"/>
                  </a:lnTo>
                  <a:lnTo>
                    <a:pt x="58407" y="39674"/>
                  </a:lnTo>
                  <a:lnTo>
                    <a:pt x="58407" y="39281"/>
                  </a:lnTo>
                  <a:lnTo>
                    <a:pt x="58800" y="39281"/>
                  </a:lnTo>
                  <a:lnTo>
                    <a:pt x="58407" y="39281"/>
                  </a:lnTo>
                  <a:lnTo>
                    <a:pt x="58026" y="39281"/>
                  </a:lnTo>
                  <a:lnTo>
                    <a:pt x="58026" y="38900"/>
                  </a:lnTo>
                  <a:lnTo>
                    <a:pt x="58407" y="38900"/>
                  </a:lnTo>
                  <a:lnTo>
                    <a:pt x="58407" y="38519"/>
                  </a:lnTo>
                  <a:lnTo>
                    <a:pt x="58407" y="38125"/>
                  </a:lnTo>
                  <a:lnTo>
                    <a:pt x="58026" y="38125"/>
                  </a:lnTo>
                  <a:lnTo>
                    <a:pt x="57632" y="38125"/>
                  </a:lnTo>
                  <a:lnTo>
                    <a:pt x="57251" y="38125"/>
                  </a:lnTo>
                  <a:lnTo>
                    <a:pt x="57251" y="37744"/>
                  </a:lnTo>
                  <a:lnTo>
                    <a:pt x="56857" y="37744"/>
                  </a:lnTo>
                  <a:lnTo>
                    <a:pt x="56857" y="37363"/>
                  </a:lnTo>
                  <a:lnTo>
                    <a:pt x="57251" y="37363"/>
                  </a:lnTo>
                  <a:lnTo>
                    <a:pt x="57251" y="37744"/>
                  </a:lnTo>
                  <a:lnTo>
                    <a:pt x="57632" y="37744"/>
                  </a:lnTo>
                  <a:lnTo>
                    <a:pt x="57632" y="37363"/>
                  </a:lnTo>
                  <a:lnTo>
                    <a:pt x="58026" y="37363"/>
                  </a:lnTo>
                  <a:lnTo>
                    <a:pt x="58407" y="37363"/>
                  </a:lnTo>
                  <a:lnTo>
                    <a:pt x="58800" y="37363"/>
                  </a:lnTo>
                  <a:lnTo>
                    <a:pt x="58800" y="36969"/>
                  </a:lnTo>
                  <a:lnTo>
                    <a:pt x="59194" y="36969"/>
                  </a:lnTo>
                  <a:lnTo>
                    <a:pt x="59575" y="36588"/>
                  </a:lnTo>
                  <a:lnTo>
                    <a:pt x="59969" y="36588"/>
                  </a:lnTo>
                  <a:lnTo>
                    <a:pt x="59969" y="36207"/>
                  </a:lnTo>
                  <a:lnTo>
                    <a:pt x="60363" y="36588"/>
                  </a:lnTo>
                  <a:lnTo>
                    <a:pt x="60363" y="36207"/>
                  </a:lnTo>
                  <a:lnTo>
                    <a:pt x="60553" y="36207"/>
                  </a:lnTo>
                  <a:lnTo>
                    <a:pt x="60947" y="36207"/>
                  </a:lnTo>
                  <a:lnTo>
                    <a:pt x="60553" y="36207"/>
                  </a:lnTo>
                  <a:lnTo>
                    <a:pt x="60363" y="36207"/>
                  </a:lnTo>
                  <a:lnTo>
                    <a:pt x="60363" y="36588"/>
                  </a:lnTo>
                  <a:lnTo>
                    <a:pt x="60363" y="36207"/>
                  </a:lnTo>
                  <a:lnTo>
                    <a:pt x="59969" y="36207"/>
                  </a:lnTo>
                  <a:lnTo>
                    <a:pt x="59969" y="36588"/>
                  </a:lnTo>
                  <a:lnTo>
                    <a:pt x="59575" y="36588"/>
                  </a:lnTo>
                  <a:lnTo>
                    <a:pt x="59194" y="36969"/>
                  </a:lnTo>
                  <a:lnTo>
                    <a:pt x="58800" y="36969"/>
                  </a:lnTo>
                  <a:lnTo>
                    <a:pt x="58800" y="37363"/>
                  </a:lnTo>
                  <a:lnTo>
                    <a:pt x="56857" y="37363"/>
                  </a:lnTo>
                  <a:lnTo>
                    <a:pt x="56857" y="37744"/>
                  </a:lnTo>
                  <a:lnTo>
                    <a:pt x="56464" y="37744"/>
                  </a:lnTo>
                  <a:lnTo>
                    <a:pt x="56464" y="38125"/>
                  </a:lnTo>
                  <a:lnTo>
                    <a:pt x="56083" y="37744"/>
                  </a:lnTo>
                  <a:lnTo>
                    <a:pt x="56464" y="37744"/>
                  </a:lnTo>
                  <a:lnTo>
                    <a:pt x="56083" y="37744"/>
                  </a:lnTo>
                  <a:lnTo>
                    <a:pt x="56464" y="37744"/>
                  </a:lnTo>
                  <a:lnTo>
                    <a:pt x="56083" y="37744"/>
                  </a:lnTo>
                  <a:lnTo>
                    <a:pt x="56464" y="37744"/>
                  </a:lnTo>
                  <a:lnTo>
                    <a:pt x="56083" y="37744"/>
                  </a:lnTo>
                  <a:lnTo>
                    <a:pt x="56464" y="37744"/>
                  </a:lnTo>
                  <a:lnTo>
                    <a:pt x="56083" y="37744"/>
                  </a:lnTo>
                  <a:lnTo>
                    <a:pt x="56464" y="38125"/>
                  </a:lnTo>
                  <a:lnTo>
                    <a:pt x="56464" y="37744"/>
                  </a:lnTo>
                  <a:lnTo>
                    <a:pt x="56857" y="37744"/>
                  </a:lnTo>
                  <a:lnTo>
                    <a:pt x="57251" y="37744"/>
                  </a:lnTo>
                  <a:lnTo>
                    <a:pt x="56857" y="37744"/>
                  </a:lnTo>
                  <a:lnTo>
                    <a:pt x="57251" y="37744"/>
                  </a:lnTo>
                  <a:lnTo>
                    <a:pt x="57251" y="38125"/>
                  </a:lnTo>
                  <a:lnTo>
                    <a:pt x="57632" y="38125"/>
                  </a:lnTo>
                  <a:lnTo>
                    <a:pt x="58026" y="38125"/>
                  </a:lnTo>
                  <a:lnTo>
                    <a:pt x="58407" y="38519"/>
                  </a:lnTo>
                  <a:lnTo>
                    <a:pt x="58407" y="38900"/>
                  </a:lnTo>
                  <a:lnTo>
                    <a:pt x="58026" y="38900"/>
                  </a:lnTo>
                  <a:lnTo>
                    <a:pt x="58026" y="39281"/>
                  </a:lnTo>
                  <a:lnTo>
                    <a:pt x="58407" y="39281"/>
                  </a:lnTo>
                  <a:lnTo>
                    <a:pt x="58800" y="39281"/>
                  </a:lnTo>
                  <a:lnTo>
                    <a:pt x="58407" y="39281"/>
                  </a:lnTo>
                  <a:lnTo>
                    <a:pt x="58407" y="39674"/>
                  </a:lnTo>
                  <a:lnTo>
                    <a:pt x="58026" y="39674"/>
                  </a:lnTo>
                  <a:lnTo>
                    <a:pt x="58407" y="39674"/>
                  </a:lnTo>
                  <a:lnTo>
                    <a:pt x="58026" y="39674"/>
                  </a:lnTo>
                  <a:lnTo>
                    <a:pt x="58026" y="40055"/>
                  </a:lnTo>
                  <a:lnTo>
                    <a:pt x="57632" y="40055"/>
                  </a:lnTo>
                  <a:lnTo>
                    <a:pt x="58026" y="40055"/>
                  </a:lnTo>
                  <a:lnTo>
                    <a:pt x="57632" y="40055"/>
                  </a:lnTo>
                  <a:lnTo>
                    <a:pt x="57632" y="40436"/>
                  </a:lnTo>
                  <a:lnTo>
                    <a:pt x="57251" y="40436"/>
                  </a:lnTo>
                  <a:lnTo>
                    <a:pt x="57632" y="40436"/>
                  </a:lnTo>
                  <a:lnTo>
                    <a:pt x="58026" y="40436"/>
                  </a:lnTo>
                  <a:lnTo>
                    <a:pt x="57632" y="40436"/>
                  </a:lnTo>
                  <a:lnTo>
                    <a:pt x="58026" y="40436"/>
                  </a:lnTo>
                  <a:lnTo>
                    <a:pt x="58407" y="40436"/>
                  </a:lnTo>
                  <a:lnTo>
                    <a:pt x="58800" y="40436"/>
                  </a:lnTo>
                  <a:lnTo>
                    <a:pt x="58800" y="40627"/>
                  </a:lnTo>
                  <a:lnTo>
                    <a:pt x="58800" y="41020"/>
                  </a:lnTo>
                  <a:lnTo>
                    <a:pt x="58407" y="41020"/>
                  </a:lnTo>
                  <a:lnTo>
                    <a:pt x="58026" y="41020"/>
                  </a:lnTo>
                  <a:lnTo>
                    <a:pt x="58026" y="41401"/>
                  </a:lnTo>
                  <a:lnTo>
                    <a:pt x="58407" y="41401"/>
                  </a:lnTo>
                  <a:lnTo>
                    <a:pt x="58407" y="41782"/>
                  </a:lnTo>
                  <a:lnTo>
                    <a:pt x="58026" y="41782"/>
                  </a:lnTo>
                  <a:lnTo>
                    <a:pt x="58407" y="41782"/>
                  </a:lnTo>
                  <a:lnTo>
                    <a:pt x="58407" y="42176"/>
                  </a:lnTo>
                  <a:lnTo>
                    <a:pt x="58026" y="42176"/>
                  </a:lnTo>
                  <a:lnTo>
                    <a:pt x="57632" y="42557"/>
                  </a:lnTo>
                  <a:lnTo>
                    <a:pt x="57251" y="42557"/>
                  </a:lnTo>
                  <a:lnTo>
                    <a:pt x="57632" y="42938"/>
                  </a:lnTo>
                  <a:lnTo>
                    <a:pt x="57251" y="42938"/>
                  </a:lnTo>
                  <a:lnTo>
                    <a:pt x="56857" y="42938"/>
                  </a:lnTo>
                  <a:lnTo>
                    <a:pt x="56464" y="42938"/>
                  </a:lnTo>
                  <a:lnTo>
                    <a:pt x="56083" y="42938"/>
                  </a:lnTo>
                  <a:lnTo>
                    <a:pt x="55879" y="42938"/>
                  </a:lnTo>
                  <a:lnTo>
                    <a:pt x="55498" y="42938"/>
                  </a:lnTo>
                  <a:lnTo>
                    <a:pt x="55879" y="42938"/>
                  </a:lnTo>
                  <a:lnTo>
                    <a:pt x="55498" y="43332"/>
                  </a:lnTo>
                  <a:lnTo>
                    <a:pt x="55105" y="43332"/>
                  </a:lnTo>
                  <a:lnTo>
                    <a:pt x="54711" y="43332"/>
                  </a:lnTo>
                  <a:lnTo>
                    <a:pt x="54330" y="43713"/>
                  </a:lnTo>
                  <a:lnTo>
                    <a:pt x="52374" y="43713"/>
                  </a:lnTo>
                  <a:lnTo>
                    <a:pt x="52374" y="43332"/>
                  </a:lnTo>
                  <a:lnTo>
                    <a:pt x="51993" y="43332"/>
                  </a:lnTo>
                  <a:lnTo>
                    <a:pt x="51600" y="43332"/>
                  </a:lnTo>
                  <a:lnTo>
                    <a:pt x="51206" y="43332"/>
                  </a:lnTo>
                  <a:lnTo>
                    <a:pt x="51206" y="42938"/>
                  </a:lnTo>
                  <a:lnTo>
                    <a:pt x="51600" y="42938"/>
                  </a:lnTo>
                  <a:lnTo>
                    <a:pt x="51600" y="42557"/>
                  </a:lnTo>
                  <a:lnTo>
                    <a:pt x="51600" y="42938"/>
                  </a:lnTo>
                  <a:lnTo>
                    <a:pt x="51206" y="42938"/>
                  </a:lnTo>
                  <a:lnTo>
                    <a:pt x="51015" y="42938"/>
                  </a:lnTo>
                  <a:lnTo>
                    <a:pt x="51015" y="43332"/>
                  </a:lnTo>
                  <a:lnTo>
                    <a:pt x="50622" y="43332"/>
                  </a:lnTo>
                  <a:lnTo>
                    <a:pt x="50241" y="42938"/>
                  </a:lnTo>
                  <a:lnTo>
                    <a:pt x="49847" y="42938"/>
                  </a:lnTo>
                  <a:lnTo>
                    <a:pt x="50241" y="42938"/>
                  </a:lnTo>
                  <a:lnTo>
                    <a:pt x="49847" y="43332"/>
                  </a:lnTo>
                  <a:lnTo>
                    <a:pt x="49847" y="42938"/>
                  </a:lnTo>
                  <a:lnTo>
                    <a:pt x="49847" y="43332"/>
                  </a:lnTo>
                  <a:lnTo>
                    <a:pt x="49847" y="42938"/>
                  </a:lnTo>
                  <a:lnTo>
                    <a:pt x="49453" y="43332"/>
                  </a:lnTo>
                  <a:lnTo>
                    <a:pt x="49072" y="43332"/>
                  </a:lnTo>
                  <a:lnTo>
                    <a:pt x="46151" y="43332"/>
                  </a:lnTo>
                  <a:lnTo>
                    <a:pt x="46151" y="43713"/>
                  </a:lnTo>
                  <a:lnTo>
                    <a:pt x="45758" y="43713"/>
                  </a:lnTo>
                  <a:lnTo>
                    <a:pt x="45758" y="44094"/>
                  </a:lnTo>
                  <a:lnTo>
                    <a:pt x="45364" y="44488"/>
                  </a:lnTo>
                  <a:lnTo>
                    <a:pt x="44983" y="44488"/>
                  </a:lnTo>
                  <a:lnTo>
                    <a:pt x="45758" y="44094"/>
                  </a:lnTo>
                  <a:lnTo>
                    <a:pt x="44983" y="44094"/>
                  </a:lnTo>
                  <a:lnTo>
                    <a:pt x="44983" y="44488"/>
                  </a:lnTo>
                  <a:lnTo>
                    <a:pt x="44589" y="44488"/>
                  </a:lnTo>
                  <a:lnTo>
                    <a:pt x="44195" y="44488"/>
                  </a:lnTo>
                  <a:lnTo>
                    <a:pt x="43814" y="44488"/>
                  </a:lnTo>
                  <a:lnTo>
                    <a:pt x="43421" y="44488"/>
                  </a:lnTo>
                  <a:lnTo>
                    <a:pt x="43421" y="44869"/>
                  </a:lnTo>
                  <a:lnTo>
                    <a:pt x="43027" y="44869"/>
                  </a:lnTo>
                  <a:lnTo>
                    <a:pt x="42646" y="44869"/>
                  </a:lnTo>
                  <a:lnTo>
                    <a:pt x="42252" y="44869"/>
                  </a:lnTo>
                  <a:lnTo>
                    <a:pt x="41859" y="44869"/>
                  </a:lnTo>
                  <a:lnTo>
                    <a:pt x="41859" y="44488"/>
                  </a:lnTo>
                  <a:lnTo>
                    <a:pt x="41668" y="44869"/>
                  </a:lnTo>
                  <a:lnTo>
                    <a:pt x="41859" y="44869"/>
                  </a:lnTo>
                  <a:lnTo>
                    <a:pt x="41668" y="44869"/>
                  </a:lnTo>
                  <a:lnTo>
                    <a:pt x="41274" y="45250"/>
                  </a:lnTo>
                  <a:lnTo>
                    <a:pt x="40893" y="45250"/>
                  </a:lnTo>
                  <a:lnTo>
                    <a:pt x="40500" y="45453"/>
                  </a:lnTo>
                  <a:lnTo>
                    <a:pt x="40106" y="45453"/>
                  </a:lnTo>
                  <a:lnTo>
                    <a:pt x="39725" y="45453"/>
                  </a:lnTo>
                  <a:lnTo>
                    <a:pt x="39331" y="45453"/>
                  </a:lnTo>
                  <a:lnTo>
                    <a:pt x="39331" y="45250"/>
                  </a:lnTo>
                  <a:lnTo>
                    <a:pt x="39331" y="44869"/>
                  </a:lnTo>
                  <a:lnTo>
                    <a:pt x="39331" y="45250"/>
                  </a:lnTo>
                  <a:lnTo>
                    <a:pt x="39331" y="44869"/>
                  </a:lnTo>
                  <a:lnTo>
                    <a:pt x="39331" y="44488"/>
                  </a:lnTo>
                  <a:lnTo>
                    <a:pt x="38938" y="44094"/>
                  </a:lnTo>
                  <a:lnTo>
                    <a:pt x="39331" y="44094"/>
                  </a:lnTo>
                  <a:lnTo>
                    <a:pt x="39725" y="44094"/>
                  </a:lnTo>
                  <a:lnTo>
                    <a:pt x="39331" y="44094"/>
                  </a:lnTo>
                  <a:lnTo>
                    <a:pt x="38938" y="44094"/>
                  </a:lnTo>
                  <a:lnTo>
                    <a:pt x="38938" y="43713"/>
                  </a:lnTo>
                  <a:lnTo>
                    <a:pt x="39331" y="43713"/>
                  </a:lnTo>
                  <a:lnTo>
                    <a:pt x="39331" y="44094"/>
                  </a:lnTo>
                  <a:lnTo>
                    <a:pt x="39331" y="43713"/>
                  </a:lnTo>
                  <a:lnTo>
                    <a:pt x="38938" y="43713"/>
                  </a:lnTo>
                  <a:lnTo>
                    <a:pt x="38938" y="43332"/>
                  </a:lnTo>
                  <a:lnTo>
                    <a:pt x="38557" y="42938"/>
                  </a:lnTo>
                  <a:lnTo>
                    <a:pt x="38163" y="42938"/>
                  </a:lnTo>
                  <a:lnTo>
                    <a:pt x="37769" y="42557"/>
                  </a:lnTo>
                  <a:lnTo>
                    <a:pt x="37769" y="42176"/>
                  </a:lnTo>
                  <a:lnTo>
                    <a:pt x="37769" y="41782"/>
                  </a:lnTo>
                  <a:lnTo>
                    <a:pt x="37388" y="41782"/>
                  </a:lnTo>
                  <a:lnTo>
                    <a:pt x="36995" y="41782"/>
                  </a:lnTo>
                  <a:lnTo>
                    <a:pt x="36804" y="41401"/>
                  </a:lnTo>
                  <a:lnTo>
                    <a:pt x="36410" y="41401"/>
                  </a:lnTo>
                  <a:lnTo>
                    <a:pt x="36017" y="41020"/>
                  </a:lnTo>
                  <a:lnTo>
                    <a:pt x="35636" y="40627"/>
                  </a:lnTo>
                  <a:lnTo>
                    <a:pt x="35636" y="40436"/>
                  </a:lnTo>
                  <a:lnTo>
                    <a:pt x="36017" y="40436"/>
                  </a:lnTo>
                  <a:lnTo>
                    <a:pt x="36017" y="40055"/>
                  </a:lnTo>
                  <a:lnTo>
                    <a:pt x="35636" y="40055"/>
                  </a:lnTo>
                  <a:lnTo>
                    <a:pt x="35636" y="39674"/>
                  </a:lnTo>
                  <a:lnTo>
                    <a:pt x="36017" y="39674"/>
                  </a:lnTo>
                  <a:lnTo>
                    <a:pt x="36410" y="39281"/>
                  </a:lnTo>
                  <a:lnTo>
                    <a:pt x="36804" y="39281"/>
                  </a:lnTo>
                  <a:lnTo>
                    <a:pt x="36995" y="39281"/>
                  </a:lnTo>
                  <a:lnTo>
                    <a:pt x="36995" y="38900"/>
                  </a:lnTo>
                  <a:lnTo>
                    <a:pt x="36995" y="39281"/>
                  </a:lnTo>
                  <a:lnTo>
                    <a:pt x="36995" y="38900"/>
                  </a:lnTo>
                  <a:lnTo>
                    <a:pt x="36995" y="39281"/>
                  </a:lnTo>
                  <a:lnTo>
                    <a:pt x="37388" y="39281"/>
                  </a:lnTo>
                  <a:lnTo>
                    <a:pt x="36995" y="39281"/>
                  </a:lnTo>
                  <a:lnTo>
                    <a:pt x="37388" y="39281"/>
                  </a:lnTo>
                  <a:lnTo>
                    <a:pt x="36995" y="39281"/>
                  </a:lnTo>
                  <a:lnTo>
                    <a:pt x="36995" y="38900"/>
                  </a:lnTo>
                  <a:lnTo>
                    <a:pt x="40106" y="38900"/>
                  </a:lnTo>
                  <a:lnTo>
                    <a:pt x="40106" y="38519"/>
                  </a:lnTo>
                  <a:lnTo>
                    <a:pt x="40500" y="38519"/>
                  </a:lnTo>
                  <a:lnTo>
                    <a:pt x="40893" y="38519"/>
                  </a:lnTo>
                  <a:lnTo>
                    <a:pt x="40500" y="38900"/>
                  </a:lnTo>
                  <a:lnTo>
                    <a:pt x="40893" y="38900"/>
                  </a:lnTo>
                  <a:lnTo>
                    <a:pt x="40500" y="38900"/>
                  </a:lnTo>
                  <a:lnTo>
                    <a:pt x="40893" y="38519"/>
                  </a:lnTo>
                  <a:lnTo>
                    <a:pt x="41274" y="38519"/>
                  </a:lnTo>
                  <a:lnTo>
                    <a:pt x="41668" y="38519"/>
                  </a:lnTo>
                  <a:lnTo>
                    <a:pt x="41668" y="38125"/>
                  </a:lnTo>
                  <a:lnTo>
                    <a:pt x="41859" y="38125"/>
                  </a:lnTo>
                  <a:lnTo>
                    <a:pt x="41859" y="38519"/>
                  </a:lnTo>
                  <a:lnTo>
                    <a:pt x="41859" y="38125"/>
                  </a:lnTo>
                  <a:lnTo>
                    <a:pt x="41668" y="38125"/>
                  </a:lnTo>
                  <a:lnTo>
                    <a:pt x="41859" y="38125"/>
                  </a:lnTo>
                  <a:lnTo>
                    <a:pt x="41859" y="37744"/>
                  </a:lnTo>
                  <a:lnTo>
                    <a:pt x="42252" y="37744"/>
                  </a:lnTo>
                  <a:lnTo>
                    <a:pt x="42646" y="37744"/>
                  </a:lnTo>
                  <a:lnTo>
                    <a:pt x="42646" y="37363"/>
                  </a:lnTo>
                  <a:lnTo>
                    <a:pt x="43027" y="37363"/>
                  </a:lnTo>
                  <a:lnTo>
                    <a:pt x="43027" y="37744"/>
                  </a:lnTo>
                  <a:lnTo>
                    <a:pt x="43027" y="37363"/>
                  </a:lnTo>
                  <a:lnTo>
                    <a:pt x="43421" y="37363"/>
                  </a:lnTo>
                  <a:lnTo>
                    <a:pt x="43814" y="37363"/>
                  </a:lnTo>
                  <a:lnTo>
                    <a:pt x="43814" y="37744"/>
                  </a:lnTo>
                  <a:lnTo>
                    <a:pt x="43814" y="38125"/>
                  </a:lnTo>
                  <a:lnTo>
                    <a:pt x="43421" y="38125"/>
                  </a:lnTo>
                  <a:lnTo>
                    <a:pt x="43814" y="38125"/>
                  </a:lnTo>
                  <a:lnTo>
                    <a:pt x="44195" y="38519"/>
                  </a:lnTo>
                  <a:lnTo>
                    <a:pt x="44195" y="38900"/>
                  </a:lnTo>
                  <a:lnTo>
                    <a:pt x="44195" y="39281"/>
                  </a:lnTo>
                  <a:lnTo>
                    <a:pt x="44589" y="39281"/>
                  </a:lnTo>
                  <a:lnTo>
                    <a:pt x="44589" y="38900"/>
                  </a:lnTo>
                  <a:lnTo>
                    <a:pt x="44589" y="39281"/>
                  </a:lnTo>
                  <a:lnTo>
                    <a:pt x="44983" y="39281"/>
                  </a:lnTo>
                  <a:lnTo>
                    <a:pt x="44589" y="39281"/>
                  </a:lnTo>
                  <a:lnTo>
                    <a:pt x="44589" y="38900"/>
                  </a:lnTo>
                  <a:lnTo>
                    <a:pt x="44589" y="39281"/>
                  </a:lnTo>
                  <a:lnTo>
                    <a:pt x="44195" y="39281"/>
                  </a:lnTo>
                  <a:lnTo>
                    <a:pt x="44589" y="38900"/>
                  </a:lnTo>
                  <a:lnTo>
                    <a:pt x="44195" y="38900"/>
                  </a:lnTo>
                  <a:lnTo>
                    <a:pt x="44195" y="38519"/>
                  </a:lnTo>
                  <a:lnTo>
                    <a:pt x="43814" y="38125"/>
                  </a:lnTo>
                  <a:lnTo>
                    <a:pt x="43814" y="37744"/>
                  </a:lnTo>
                  <a:lnTo>
                    <a:pt x="43814" y="37363"/>
                  </a:lnTo>
                  <a:lnTo>
                    <a:pt x="43814" y="36969"/>
                  </a:lnTo>
                  <a:lnTo>
                    <a:pt x="44195" y="36969"/>
                  </a:lnTo>
                  <a:lnTo>
                    <a:pt x="44195" y="36588"/>
                  </a:lnTo>
                  <a:lnTo>
                    <a:pt x="43814" y="36207"/>
                  </a:lnTo>
                  <a:lnTo>
                    <a:pt x="43814" y="35813"/>
                  </a:lnTo>
                  <a:lnTo>
                    <a:pt x="43814" y="35623"/>
                  </a:lnTo>
                  <a:lnTo>
                    <a:pt x="43421" y="35623"/>
                  </a:lnTo>
                  <a:lnTo>
                    <a:pt x="43421" y="35242"/>
                  </a:lnTo>
                  <a:lnTo>
                    <a:pt x="43814" y="35242"/>
                  </a:lnTo>
                  <a:lnTo>
                    <a:pt x="44195" y="35242"/>
                  </a:lnTo>
                  <a:lnTo>
                    <a:pt x="44195" y="35623"/>
                  </a:lnTo>
                  <a:lnTo>
                    <a:pt x="44195" y="35242"/>
                  </a:lnTo>
                  <a:lnTo>
                    <a:pt x="43814" y="35242"/>
                  </a:lnTo>
                  <a:lnTo>
                    <a:pt x="43421" y="35242"/>
                  </a:lnTo>
                  <a:lnTo>
                    <a:pt x="43421" y="34861"/>
                  </a:lnTo>
                  <a:lnTo>
                    <a:pt x="43421" y="35242"/>
                  </a:lnTo>
                  <a:lnTo>
                    <a:pt x="43027" y="35242"/>
                  </a:lnTo>
                  <a:lnTo>
                    <a:pt x="43027" y="34861"/>
                  </a:lnTo>
                  <a:lnTo>
                    <a:pt x="42646" y="34861"/>
                  </a:lnTo>
                  <a:lnTo>
                    <a:pt x="42646" y="34467"/>
                  </a:lnTo>
                  <a:lnTo>
                    <a:pt x="42252" y="34467"/>
                  </a:lnTo>
                  <a:lnTo>
                    <a:pt x="42646" y="34467"/>
                  </a:lnTo>
                  <a:lnTo>
                    <a:pt x="43027" y="34467"/>
                  </a:lnTo>
                  <a:lnTo>
                    <a:pt x="43421" y="34467"/>
                  </a:lnTo>
                  <a:lnTo>
                    <a:pt x="43421" y="34861"/>
                  </a:lnTo>
                  <a:lnTo>
                    <a:pt x="43421" y="34467"/>
                  </a:lnTo>
                  <a:lnTo>
                    <a:pt x="43027" y="34467"/>
                  </a:lnTo>
                  <a:lnTo>
                    <a:pt x="43421" y="34467"/>
                  </a:lnTo>
                  <a:lnTo>
                    <a:pt x="43814" y="34467"/>
                  </a:lnTo>
                  <a:lnTo>
                    <a:pt x="43814" y="34086"/>
                  </a:lnTo>
                  <a:lnTo>
                    <a:pt x="43814" y="34467"/>
                  </a:lnTo>
                  <a:lnTo>
                    <a:pt x="43814" y="34086"/>
                  </a:lnTo>
                  <a:lnTo>
                    <a:pt x="43814" y="34467"/>
                  </a:lnTo>
                  <a:lnTo>
                    <a:pt x="43421" y="34467"/>
                  </a:lnTo>
                  <a:lnTo>
                    <a:pt x="43027" y="34467"/>
                  </a:lnTo>
                  <a:lnTo>
                    <a:pt x="42646" y="34467"/>
                  </a:lnTo>
                  <a:lnTo>
                    <a:pt x="42252" y="34467"/>
                  </a:lnTo>
                  <a:lnTo>
                    <a:pt x="42252" y="34086"/>
                  </a:lnTo>
                  <a:lnTo>
                    <a:pt x="42646" y="34086"/>
                  </a:lnTo>
                  <a:lnTo>
                    <a:pt x="43027" y="34086"/>
                  </a:lnTo>
                  <a:lnTo>
                    <a:pt x="43027" y="33705"/>
                  </a:lnTo>
                  <a:lnTo>
                    <a:pt x="43421" y="33705"/>
                  </a:lnTo>
                  <a:lnTo>
                    <a:pt x="43027" y="33705"/>
                  </a:lnTo>
                  <a:lnTo>
                    <a:pt x="43421" y="33705"/>
                  </a:lnTo>
                  <a:lnTo>
                    <a:pt x="43421" y="33312"/>
                  </a:lnTo>
                  <a:lnTo>
                    <a:pt x="43027" y="33312"/>
                  </a:lnTo>
                  <a:lnTo>
                    <a:pt x="43421" y="33312"/>
                  </a:lnTo>
                  <a:lnTo>
                    <a:pt x="43421" y="33705"/>
                  </a:lnTo>
                  <a:lnTo>
                    <a:pt x="43027" y="33705"/>
                  </a:lnTo>
                  <a:lnTo>
                    <a:pt x="43027" y="34086"/>
                  </a:lnTo>
                  <a:lnTo>
                    <a:pt x="42646" y="34086"/>
                  </a:lnTo>
                  <a:lnTo>
                    <a:pt x="40500" y="34086"/>
                  </a:lnTo>
                  <a:lnTo>
                    <a:pt x="40106" y="33705"/>
                  </a:lnTo>
                  <a:lnTo>
                    <a:pt x="40500" y="33705"/>
                  </a:lnTo>
                  <a:lnTo>
                    <a:pt x="40500" y="33312"/>
                  </a:lnTo>
                  <a:lnTo>
                    <a:pt x="40106" y="33312"/>
                  </a:lnTo>
                  <a:lnTo>
                    <a:pt x="39725" y="33312"/>
                  </a:lnTo>
                  <a:lnTo>
                    <a:pt x="40106" y="33312"/>
                  </a:lnTo>
                  <a:lnTo>
                    <a:pt x="40106" y="32931"/>
                  </a:lnTo>
                  <a:lnTo>
                    <a:pt x="40106" y="32550"/>
                  </a:lnTo>
                  <a:lnTo>
                    <a:pt x="40106" y="32156"/>
                  </a:lnTo>
                  <a:lnTo>
                    <a:pt x="39725" y="32156"/>
                  </a:lnTo>
                  <a:lnTo>
                    <a:pt x="39331" y="32156"/>
                  </a:lnTo>
                  <a:lnTo>
                    <a:pt x="39331" y="31775"/>
                  </a:lnTo>
                  <a:lnTo>
                    <a:pt x="39331" y="32156"/>
                  </a:lnTo>
                  <a:lnTo>
                    <a:pt x="38938" y="31775"/>
                  </a:lnTo>
                  <a:lnTo>
                    <a:pt x="38938" y="32156"/>
                  </a:lnTo>
                  <a:lnTo>
                    <a:pt x="38938" y="31775"/>
                  </a:lnTo>
                  <a:lnTo>
                    <a:pt x="38557" y="31775"/>
                  </a:lnTo>
                  <a:lnTo>
                    <a:pt x="38163" y="31775"/>
                  </a:lnTo>
                  <a:lnTo>
                    <a:pt x="38163" y="31394"/>
                  </a:lnTo>
                  <a:lnTo>
                    <a:pt x="37769" y="31394"/>
                  </a:lnTo>
                  <a:lnTo>
                    <a:pt x="37769" y="31775"/>
                  </a:lnTo>
                  <a:lnTo>
                    <a:pt x="37769" y="31394"/>
                  </a:lnTo>
                  <a:lnTo>
                    <a:pt x="37388" y="31394"/>
                  </a:lnTo>
                  <a:lnTo>
                    <a:pt x="36995" y="31394"/>
                  </a:lnTo>
                  <a:lnTo>
                    <a:pt x="36804" y="31394"/>
                  </a:lnTo>
                  <a:lnTo>
                    <a:pt x="36804" y="31000"/>
                  </a:lnTo>
                  <a:lnTo>
                    <a:pt x="36804" y="30810"/>
                  </a:lnTo>
                  <a:lnTo>
                    <a:pt x="36804" y="30429"/>
                  </a:lnTo>
                  <a:lnTo>
                    <a:pt x="36995" y="30429"/>
                  </a:lnTo>
                  <a:lnTo>
                    <a:pt x="37388" y="30429"/>
                  </a:lnTo>
                  <a:lnTo>
                    <a:pt x="37388" y="30810"/>
                  </a:lnTo>
                  <a:lnTo>
                    <a:pt x="37769" y="30810"/>
                  </a:lnTo>
                  <a:lnTo>
                    <a:pt x="37769" y="30429"/>
                  </a:lnTo>
                  <a:lnTo>
                    <a:pt x="37769" y="30810"/>
                  </a:lnTo>
                  <a:lnTo>
                    <a:pt x="38163" y="30810"/>
                  </a:lnTo>
                  <a:lnTo>
                    <a:pt x="38163" y="31000"/>
                  </a:lnTo>
                  <a:lnTo>
                    <a:pt x="38557" y="31000"/>
                  </a:lnTo>
                  <a:lnTo>
                    <a:pt x="38557" y="30810"/>
                  </a:lnTo>
                  <a:lnTo>
                    <a:pt x="38163" y="30810"/>
                  </a:lnTo>
                  <a:lnTo>
                    <a:pt x="38163" y="30429"/>
                  </a:lnTo>
                  <a:lnTo>
                    <a:pt x="37769" y="30429"/>
                  </a:lnTo>
                  <a:lnTo>
                    <a:pt x="37388" y="30429"/>
                  </a:lnTo>
                  <a:lnTo>
                    <a:pt x="37388" y="30035"/>
                  </a:lnTo>
                  <a:lnTo>
                    <a:pt x="37769" y="30035"/>
                  </a:lnTo>
                  <a:lnTo>
                    <a:pt x="38163" y="30035"/>
                  </a:lnTo>
                  <a:lnTo>
                    <a:pt x="38163" y="30429"/>
                  </a:lnTo>
                  <a:lnTo>
                    <a:pt x="38557" y="30429"/>
                  </a:lnTo>
                  <a:lnTo>
                    <a:pt x="38557" y="30035"/>
                  </a:lnTo>
                  <a:lnTo>
                    <a:pt x="38163" y="30035"/>
                  </a:lnTo>
                  <a:lnTo>
                    <a:pt x="38557" y="30035"/>
                  </a:lnTo>
                  <a:lnTo>
                    <a:pt x="38163" y="30035"/>
                  </a:lnTo>
                  <a:lnTo>
                    <a:pt x="38557" y="30035"/>
                  </a:lnTo>
                  <a:lnTo>
                    <a:pt x="38938" y="30035"/>
                  </a:lnTo>
                  <a:lnTo>
                    <a:pt x="38557" y="30035"/>
                  </a:lnTo>
                  <a:lnTo>
                    <a:pt x="38938" y="30035"/>
                  </a:lnTo>
                  <a:lnTo>
                    <a:pt x="38938" y="29654"/>
                  </a:lnTo>
                  <a:lnTo>
                    <a:pt x="38938" y="30035"/>
                  </a:lnTo>
                  <a:lnTo>
                    <a:pt x="39331" y="30035"/>
                  </a:lnTo>
                  <a:lnTo>
                    <a:pt x="39725" y="30035"/>
                  </a:lnTo>
                  <a:lnTo>
                    <a:pt x="39725" y="30429"/>
                  </a:lnTo>
                  <a:lnTo>
                    <a:pt x="40106" y="30429"/>
                  </a:lnTo>
                  <a:lnTo>
                    <a:pt x="39725" y="30429"/>
                  </a:lnTo>
                  <a:lnTo>
                    <a:pt x="40106" y="30429"/>
                  </a:lnTo>
                  <a:lnTo>
                    <a:pt x="39725" y="30429"/>
                  </a:lnTo>
                  <a:lnTo>
                    <a:pt x="39725" y="30810"/>
                  </a:lnTo>
                  <a:lnTo>
                    <a:pt x="40106" y="30810"/>
                  </a:lnTo>
                  <a:lnTo>
                    <a:pt x="40106" y="30429"/>
                  </a:lnTo>
                  <a:lnTo>
                    <a:pt x="40106" y="30810"/>
                  </a:lnTo>
                  <a:lnTo>
                    <a:pt x="40500" y="30810"/>
                  </a:lnTo>
                  <a:lnTo>
                    <a:pt x="40893" y="30810"/>
                  </a:lnTo>
                  <a:lnTo>
                    <a:pt x="41274" y="30810"/>
                  </a:lnTo>
                  <a:lnTo>
                    <a:pt x="41274" y="31000"/>
                  </a:lnTo>
                  <a:lnTo>
                    <a:pt x="40893" y="31000"/>
                  </a:lnTo>
                  <a:lnTo>
                    <a:pt x="40500" y="31000"/>
                  </a:lnTo>
                  <a:lnTo>
                    <a:pt x="40500" y="31394"/>
                  </a:lnTo>
                  <a:lnTo>
                    <a:pt x="40106" y="31394"/>
                  </a:lnTo>
                  <a:lnTo>
                    <a:pt x="39725" y="31394"/>
                  </a:lnTo>
                  <a:lnTo>
                    <a:pt x="40106" y="31394"/>
                  </a:lnTo>
                  <a:lnTo>
                    <a:pt x="40500" y="31394"/>
                  </a:lnTo>
                  <a:lnTo>
                    <a:pt x="40893" y="31394"/>
                  </a:lnTo>
                  <a:lnTo>
                    <a:pt x="40893" y="31000"/>
                  </a:lnTo>
                  <a:lnTo>
                    <a:pt x="40893" y="31394"/>
                  </a:lnTo>
                  <a:lnTo>
                    <a:pt x="40893" y="31000"/>
                  </a:lnTo>
                  <a:lnTo>
                    <a:pt x="41274" y="31000"/>
                  </a:lnTo>
                  <a:lnTo>
                    <a:pt x="40893" y="31000"/>
                  </a:lnTo>
                  <a:lnTo>
                    <a:pt x="41274" y="31000"/>
                  </a:lnTo>
                  <a:lnTo>
                    <a:pt x="41274" y="31394"/>
                  </a:lnTo>
                  <a:lnTo>
                    <a:pt x="41274" y="31775"/>
                  </a:lnTo>
                  <a:lnTo>
                    <a:pt x="40893" y="31775"/>
                  </a:lnTo>
                  <a:lnTo>
                    <a:pt x="41274" y="31775"/>
                  </a:lnTo>
                  <a:lnTo>
                    <a:pt x="41668" y="31775"/>
                  </a:lnTo>
                  <a:lnTo>
                    <a:pt x="41668" y="31394"/>
                  </a:lnTo>
                  <a:lnTo>
                    <a:pt x="41274" y="31394"/>
                  </a:lnTo>
                  <a:lnTo>
                    <a:pt x="41668" y="31000"/>
                  </a:lnTo>
                  <a:lnTo>
                    <a:pt x="41274" y="31000"/>
                  </a:lnTo>
                  <a:lnTo>
                    <a:pt x="41274" y="30810"/>
                  </a:lnTo>
                  <a:lnTo>
                    <a:pt x="41668" y="30810"/>
                  </a:lnTo>
                  <a:lnTo>
                    <a:pt x="41668" y="31000"/>
                  </a:lnTo>
                  <a:lnTo>
                    <a:pt x="41859" y="31000"/>
                  </a:lnTo>
                  <a:lnTo>
                    <a:pt x="42252" y="31000"/>
                  </a:lnTo>
                  <a:lnTo>
                    <a:pt x="42252" y="31394"/>
                  </a:lnTo>
                  <a:lnTo>
                    <a:pt x="42252" y="31000"/>
                  </a:lnTo>
                  <a:lnTo>
                    <a:pt x="42646" y="31000"/>
                  </a:lnTo>
                  <a:lnTo>
                    <a:pt x="42252" y="30810"/>
                  </a:lnTo>
                  <a:lnTo>
                    <a:pt x="42646" y="30810"/>
                  </a:lnTo>
                  <a:lnTo>
                    <a:pt x="42252" y="30810"/>
                  </a:lnTo>
                  <a:lnTo>
                    <a:pt x="42252" y="30429"/>
                  </a:lnTo>
                  <a:lnTo>
                    <a:pt x="42646" y="30429"/>
                  </a:lnTo>
                  <a:lnTo>
                    <a:pt x="43027" y="30429"/>
                  </a:lnTo>
                  <a:lnTo>
                    <a:pt x="43421" y="30429"/>
                  </a:lnTo>
                  <a:lnTo>
                    <a:pt x="43814" y="30429"/>
                  </a:lnTo>
                  <a:lnTo>
                    <a:pt x="43421" y="30429"/>
                  </a:lnTo>
                  <a:lnTo>
                    <a:pt x="43027" y="30429"/>
                  </a:lnTo>
                  <a:lnTo>
                    <a:pt x="42646" y="30429"/>
                  </a:lnTo>
                  <a:lnTo>
                    <a:pt x="42252" y="30429"/>
                  </a:lnTo>
                  <a:lnTo>
                    <a:pt x="42252" y="30810"/>
                  </a:lnTo>
                  <a:lnTo>
                    <a:pt x="42252" y="31000"/>
                  </a:lnTo>
                  <a:lnTo>
                    <a:pt x="42646" y="31000"/>
                  </a:lnTo>
                  <a:lnTo>
                    <a:pt x="42252" y="31000"/>
                  </a:lnTo>
                  <a:lnTo>
                    <a:pt x="41859" y="31000"/>
                  </a:lnTo>
                  <a:lnTo>
                    <a:pt x="41668" y="30810"/>
                  </a:lnTo>
                  <a:lnTo>
                    <a:pt x="41274" y="30810"/>
                  </a:lnTo>
                  <a:lnTo>
                    <a:pt x="41668" y="30810"/>
                  </a:lnTo>
                  <a:lnTo>
                    <a:pt x="41668" y="30429"/>
                  </a:lnTo>
                  <a:lnTo>
                    <a:pt x="41859" y="30035"/>
                  </a:lnTo>
                  <a:lnTo>
                    <a:pt x="41668" y="30035"/>
                  </a:lnTo>
                  <a:lnTo>
                    <a:pt x="41668" y="30429"/>
                  </a:lnTo>
                  <a:lnTo>
                    <a:pt x="41274" y="30429"/>
                  </a:lnTo>
                  <a:lnTo>
                    <a:pt x="40893" y="30429"/>
                  </a:lnTo>
                  <a:lnTo>
                    <a:pt x="40500" y="30429"/>
                  </a:lnTo>
                  <a:lnTo>
                    <a:pt x="40106" y="30429"/>
                  </a:lnTo>
                  <a:lnTo>
                    <a:pt x="40500" y="30429"/>
                  </a:lnTo>
                  <a:lnTo>
                    <a:pt x="40500" y="30035"/>
                  </a:lnTo>
                  <a:lnTo>
                    <a:pt x="40106" y="30035"/>
                  </a:lnTo>
                  <a:lnTo>
                    <a:pt x="40106" y="29654"/>
                  </a:lnTo>
                  <a:lnTo>
                    <a:pt x="40106" y="30035"/>
                  </a:lnTo>
                  <a:lnTo>
                    <a:pt x="40106" y="29654"/>
                  </a:lnTo>
                  <a:lnTo>
                    <a:pt x="39725" y="29654"/>
                  </a:lnTo>
                  <a:lnTo>
                    <a:pt x="40106" y="29654"/>
                  </a:lnTo>
                  <a:lnTo>
                    <a:pt x="39725" y="29654"/>
                  </a:lnTo>
                  <a:lnTo>
                    <a:pt x="39725" y="29273"/>
                  </a:lnTo>
                  <a:lnTo>
                    <a:pt x="40106" y="29273"/>
                  </a:lnTo>
                  <a:lnTo>
                    <a:pt x="40500" y="29273"/>
                  </a:lnTo>
                  <a:lnTo>
                    <a:pt x="40106" y="29273"/>
                  </a:lnTo>
                  <a:lnTo>
                    <a:pt x="40106" y="28879"/>
                  </a:lnTo>
                  <a:lnTo>
                    <a:pt x="40106" y="29273"/>
                  </a:lnTo>
                  <a:lnTo>
                    <a:pt x="39725" y="28879"/>
                  </a:lnTo>
                  <a:lnTo>
                    <a:pt x="39725" y="29273"/>
                  </a:lnTo>
                  <a:lnTo>
                    <a:pt x="39725" y="28879"/>
                  </a:lnTo>
                  <a:lnTo>
                    <a:pt x="39725" y="29273"/>
                  </a:lnTo>
                  <a:lnTo>
                    <a:pt x="39331" y="29273"/>
                  </a:lnTo>
                  <a:lnTo>
                    <a:pt x="39331" y="28879"/>
                  </a:lnTo>
                  <a:lnTo>
                    <a:pt x="38938" y="28879"/>
                  </a:lnTo>
                  <a:lnTo>
                    <a:pt x="38557" y="28498"/>
                  </a:lnTo>
                  <a:lnTo>
                    <a:pt x="38938" y="28498"/>
                  </a:lnTo>
                  <a:lnTo>
                    <a:pt x="38557" y="28498"/>
                  </a:lnTo>
                  <a:lnTo>
                    <a:pt x="38163" y="28498"/>
                  </a:lnTo>
                  <a:lnTo>
                    <a:pt x="38163" y="28117"/>
                  </a:lnTo>
                  <a:lnTo>
                    <a:pt x="37769" y="28117"/>
                  </a:lnTo>
                  <a:lnTo>
                    <a:pt x="36804" y="28117"/>
                  </a:lnTo>
                  <a:lnTo>
                    <a:pt x="36995" y="28117"/>
                  </a:lnTo>
                  <a:lnTo>
                    <a:pt x="36410" y="28117"/>
                  </a:lnTo>
                  <a:lnTo>
                    <a:pt x="36410" y="27724"/>
                  </a:lnTo>
                  <a:lnTo>
                    <a:pt x="36804" y="27724"/>
                  </a:lnTo>
                  <a:lnTo>
                    <a:pt x="36804" y="27343"/>
                  </a:lnTo>
                  <a:lnTo>
                    <a:pt x="36995" y="27343"/>
                  </a:lnTo>
                  <a:lnTo>
                    <a:pt x="36804" y="27343"/>
                  </a:lnTo>
                  <a:lnTo>
                    <a:pt x="36995" y="26962"/>
                  </a:lnTo>
                  <a:lnTo>
                    <a:pt x="37388" y="26962"/>
                  </a:lnTo>
                  <a:lnTo>
                    <a:pt x="37388" y="27343"/>
                  </a:lnTo>
                  <a:lnTo>
                    <a:pt x="37388" y="26962"/>
                  </a:lnTo>
                  <a:lnTo>
                    <a:pt x="37388" y="27343"/>
                  </a:lnTo>
                  <a:lnTo>
                    <a:pt x="37388" y="26962"/>
                  </a:lnTo>
                  <a:lnTo>
                    <a:pt x="37769" y="26962"/>
                  </a:lnTo>
                  <a:lnTo>
                    <a:pt x="38163" y="26962"/>
                  </a:lnTo>
                  <a:lnTo>
                    <a:pt x="38163" y="26568"/>
                  </a:lnTo>
                  <a:lnTo>
                    <a:pt x="37769" y="26568"/>
                  </a:lnTo>
                  <a:lnTo>
                    <a:pt x="37388" y="26568"/>
                  </a:lnTo>
                  <a:lnTo>
                    <a:pt x="37388" y="26187"/>
                  </a:lnTo>
                  <a:lnTo>
                    <a:pt x="36995" y="26187"/>
                  </a:lnTo>
                  <a:lnTo>
                    <a:pt x="36995" y="25996"/>
                  </a:lnTo>
                  <a:lnTo>
                    <a:pt x="36995" y="26187"/>
                  </a:lnTo>
                  <a:lnTo>
                    <a:pt x="37388" y="26187"/>
                  </a:lnTo>
                  <a:lnTo>
                    <a:pt x="37769" y="26187"/>
                  </a:lnTo>
                  <a:lnTo>
                    <a:pt x="37769" y="26568"/>
                  </a:lnTo>
                  <a:lnTo>
                    <a:pt x="38163" y="26568"/>
                  </a:lnTo>
                  <a:lnTo>
                    <a:pt x="38163" y="26187"/>
                  </a:lnTo>
                  <a:lnTo>
                    <a:pt x="38557" y="26187"/>
                  </a:lnTo>
                  <a:lnTo>
                    <a:pt x="38557" y="26568"/>
                  </a:lnTo>
                  <a:lnTo>
                    <a:pt x="38938" y="26568"/>
                  </a:lnTo>
                  <a:lnTo>
                    <a:pt x="38938" y="26962"/>
                  </a:lnTo>
                  <a:lnTo>
                    <a:pt x="38557" y="26962"/>
                  </a:lnTo>
                  <a:lnTo>
                    <a:pt x="38557" y="27343"/>
                  </a:lnTo>
                  <a:lnTo>
                    <a:pt x="38557" y="27724"/>
                  </a:lnTo>
                  <a:lnTo>
                    <a:pt x="38938" y="27724"/>
                  </a:lnTo>
                  <a:lnTo>
                    <a:pt x="38938" y="27343"/>
                  </a:lnTo>
                  <a:lnTo>
                    <a:pt x="39331" y="27343"/>
                  </a:lnTo>
                  <a:lnTo>
                    <a:pt x="39725" y="27343"/>
                  </a:lnTo>
                  <a:lnTo>
                    <a:pt x="39725" y="27724"/>
                  </a:lnTo>
                  <a:lnTo>
                    <a:pt x="40106" y="27724"/>
                  </a:lnTo>
                  <a:lnTo>
                    <a:pt x="40106" y="27343"/>
                  </a:lnTo>
                  <a:lnTo>
                    <a:pt x="40106" y="27724"/>
                  </a:lnTo>
                  <a:lnTo>
                    <a:pt x="40106" y="28117"/>
                  </a:lnTo>
                  <a:lnTo>
                    <a:pt x="39725" y="28117"/>
                  </a:lnTo>
                  <a:lnTo>
                    <a:pt x="40106" y="28117"/>
                  </a:lnTo>
                  <a:lnTo>
                    <a:pt x="40500" y="28117"/>
                  </a:lnTo>
                  <a:lnTo>
                    <a:pt x="40106" y="28117"/>
                  </a:lnTo>
                  <a:lnTo>
                    <a:pt x="40106" y="28498"/>
                  </a:lnTo>
                  <a:lnTo>
                    <a:pt x="40500" y="28498"/>
                  </a:lnTo>
                  <a:lnTo>
                    <a:pt x="40893" y="28498"/>
                  </a:lnTo>
                  <a:lnTo>
                    <a:pt x="41274" y="28498"/>
                  </a:lnTo>
                  <a:lnTo>
                    <a:pt x="41274" y="28879"/>
                  </a:lnTo>
                  <a:lnTo>
                    <a:pt x="41274" y="28498"/>
                  </a:lnTo>
                  <a:lnTo>
                    <a:pt x="40893" y="28498"/>
                  </a:lnTo>
                  <a:lnTo>
                    <a:pt x="40893" y="28117"/>
                  </a:lnTo>
                  <a:lnTo>
                    <a:pt x="41274" y="28117"/>
                  </a:lnTo>
                  <a:lnTo>
                    <a:pt x="40893" y="28117"/>
                  </a:lnTo>
                  <a:lnTo>
                    <a:pt x="40500" y="28117"/>
                  </a:lnTo>
                  <a:lnTo>
                    <a:pt x="40893" y="27724"/>
                  </a:lnTo>
                  <a:lnTo>
                    <a:pt x="40500" y="27724"/>
                  </a:lnTo>
                  <a:lnTo>
                    <a:pt x="40893" y="27724"/>
                  </a:lnTo>
                  <a:lnTo>
                    <a:pt x="40893" y="27343"/>
                  </a:lnTo>
                  <a:lnTo>
                    <a:pt x="40500" y="27343"/>
                  </a:lnTo>
                  <a:lnTo>
                    <a:pt x="40893" y="27343"/>
                  </a:lnTo>
                  <a:lnTo>
                    <a:pt x="41274" y="27343"/>
                  </a:lnTo>
                  <a:lnTo>
                    <a:pt x="41668" y="27343"/>
                  </a:lnTo>
                  <a:lnTo>
                    <a:pt x="41668" y="27724"/>
                  </a:lnTo>
                  <a:lnTo>
                    <a:pt x="41668" y="27343"/>
                  </a:lnTo>
                  <a:lnTo>
                    <a:pt x="41859" y="27343"/>
                  </a:lnTo>
                  <a:lnTo>
                    <a:pt x="41859" y="26962"/>
                  </a:lnTo>
                  <a:lnTo>
                    <a:pt x="41668" y="26962"/>
                  </a:lnTo>
                  <a:lnTo>
                    <a:pt x="41859" y="26962"/>
                  </a:lnTo>
                  <a:lnTo>
                    <a:pt x="41668" y="26962"/>
                  </a:lnTo>
                  <a:lnTo>
                    <a:pt x="41668" y="27343"/>
                  </a:lnTo>
                  <a:lnTo>
                    <a:pt x="41668" y="26962"/>
                  </a:lnTo>
                  <a:lnTo>
                    <a:pt x="41859" y="26568"/>
                  </a:lnTo>
                  <a:lnTo>
                    <a:pt x="41668" y="26568"/>
                  </a:lnTo>
                  <a:lnTo>
                    <a:pt x="41859" y="26568"/>
                  </a:lnTo>
                  <a:lnTo>
                    <a:pt x="41668" y="26568"/>
                  </a:lnTo>
                  <a:lnTo>
                    <a:pt x="41859" y="26568"/>
                  </a:lnTo>
                  <a:lnTo>
                    <a:pt x="41859" y="26187"/>
                  </a:lnTo>
                  <a:lnTo>
                    <a:pt x="42252" y="26187"/>
                  </a:lnTo>
                  <a:lnTo>
                    <a:pt x="41859" y="26187"/>
                  </a:lnTo>
                  <a:lnTo>
                    <a:pt x="42252" y="26187"/>
                  </a:lnTo>
                  <a:lnTo>
                    <a:pt x="42252" y="25996"/>
                  </a:lnTo>
                  <a:lnTo>
                    <a:pt x="42646" y="25996"/>
                  </a:lnTo>
                  <a:lnTo>
                    <a:pt x="43027" y="25996"/>
                  </a:lnTo>
                  <a:lnTo>
                    <a:pt x="43027" y="25615"/>
                  </a:lnTo>
                  <a:lnTo>
                    <a:pt x="42646" y="25615"/>
                  </a:lnTo>
                  <a:lnTo>
                    <a:pt x="42646" y="25222"/>
                  </a:lnTo>
                  <a:lnTo>
                    <a:pt x="42252" y="25222"/>
                  </a:lnTo>
                  <a:lnTo>
                    <a:pt x="42646" y="25222"/>
                  </a:lnTo>
                  <a:lnTo>
                    <a:pt x="43027" y="25222"/>
                  </a:lnTo>
                  <a:lnTo>
                    <a:pt x="43421" y="25222"/>
                  </a:lnTo>
                  <a:lnTo>
                    <a:pt x="43421" y="25615"/>
                  </a:lnTo>
                  <a:lnTo>
                    <a:pt x="43027" y="25615"/>
                  </a:lnTo>
                  <a:lnTo>
                    <a:pt x="43421" y="25615"/>
                  </a:lnTo>
                  <a:lnTo>
                    <a:pt x="43814" y="25615"/>
                  </a:lnTo>
                  <a:lnTo>
                    <a:pt x="43814" y="25996"/>
                  </a:lnTo>
                  <a:lnTo>
                    <a:pt x="44195" y="25996"/>
                  </a:lnTo>
                  <a:lnTo>
                    <a:pt x="44195" y="26187"/>
                  </a:lnTo>
                  <a:lnTo>
                    <a:pt x="44195" y="25996"/>
                  </a:lnTo>
                  <a:lnTo>
                    <a:pt x="44195" y="25615"/>
                  </a:lnTo>
                  <a:lnTo>
                    <a:pt x="43814" y="25615"/>
                  </a:lnTo>
                  <a:lnTo>
                    <a:pt x="44195" y="25615"/>
                  </a:lnTo>
                  <a:lnTo>
                    <a:pt x="44589" y="25615"/>
                  </a:lnTo>
                  <a:lnTo>
                    <a:pt x="44589" y="25222"/>
                  </a:lnTo>
                  <a:lnTo>
                    <a:pt x="44983" y="25222"/>
                  </a:lnTo>
                  <a:lnTo>
                    <a:pt x="44589" y="25222"/>
                  </a:lnTo>
                  <a:lnTo>
                    <a:pt x="44589" y="24841"/>
                  </a:lnTo>
                  <a:lnTo>
                    <a:pt x="44195" y="24841"/>
                  </a:lnTo>
                  <a:lnTo>
                    <a:pt x="44589" y="24841"/>
                  </a:lnTo>
                  <a:lnTo>
                    <a:pt x="44195" y="24841"/>
                  </a:lnTo>
                  <a:lnTo>
                    <a:pt x="43814" y="24841"/>
                  </a:lnTo>
                  <a:lnTo>
                    <a:pt x="43421" y="24841"/>
                  </a:lnTo>
                  <a:lnTo>
                    <a:pt x="43027" y="24841"/>
                  </a:lnTo>
                  <a:lnTo>
                    <a:pt x="43421" y="24841"/>
                  </a:lnTo>
                  <a:lnTo>
                    <a:pt x="43027" y="24841"/>
                  </a:lnTo>
                  <a:lnTo>
                    <a:pt x="42646" y="24460"/>
                  </a:lnTo>
                  <a:lnTo>
                    <a:pt x="42252" y="24460"/>
                  </a:lnTo>
                  <a:lnTo>
                    <a:pt x="42646" y="24460"/>
                  </a:lnTo>
                  <a:lnTo>
                    <a:pt x="42252" y="24460"/>
                  </a:lnTo>
                  <a:lnTo>
                    <a:pt x="41859" y="24066"/>
                  </a:lnTo>
                  <a:lnTo>
                    <a:pt x="41668" y="24066"/>
                  </a:lnTo>
                  <a:lnTo>
                    <a:pt x="41274" y="24066"/>
                  </a:lnTo>
                  <a:lnTo>
                    <a:pt x="41668" y="24066"/>
                  </a:lnTo>
                  <a:lnTo>
                    <a:pt x="41274" y="24066"/>
                  </a:lnTo>
                  <a:lnTo>
                    <a:pt x="41668" y="24066"/>
                  </a:lnTo>
                  <a:lnTo>
                    <a:pt x="41668" y="24460"/>
                  </a:lnTo>
                  <a:lnTo>
                    <a:pt x="41274" y="24066"/>
                  </a:lnTo>
                  <a:lnTo>
                    <a:pt x="41668" y="23685"/>
                  </a:lnTo>
                  <a:lnTo>
                    <a:pt x="41859" y="23685"/>
                  </a:lnTo>
                  <a:lnTo>
                    <a:pt x="42252" y="23685"/>
                  </a:lnTo>
                  <a:lnTo>
                    <a:pt x="42646" y="23685"/>
                  </a:lnTo>
                  <a:lnTo>
                    <a:pt x="43027" y="23685"/>
                  </a:lnTo>
                  <a:lnTo>
                    <a:pt x="43421" y="23685"/>
                  </a:lnTo>
                  <a:lnTo>
                    <a:pt x="44195" y="24066"/>
                  </a:lnTo>
                  <a:lnTo>
                    <a:pt x="44589" y="24066"/>
                  </a:lnTo>
                  <a:lnTo>
                    <a:pt x="45364" y="24066"/>
                  </a:lnTo>
                  <a:lnTo>
                    <a:pt x="45364" y="24460"/>
                  </a:lnTo>
                  <a:lnTo>
                    <a:pt x="45364" y="24066"/>
                  </a:lnTo>
                  <a:lnTo>
                    <a:pt x="45364" y="24460"/>
                  </a:lnTo>
                  <a:lnTo>
                    <a:pt x="45758" y="24460"/>
                  </a:lnTo>
                  <a:lnTo>
                    <a:pt x="46151" y="24460"/>
                  </a:lnTo>
                  <a:lnTo>
                    <a:pt x="45758" y="24460"/>
                  </a:lnTo>
                  <a:lnTo>
                    <a:pt x="45364" y="24066"/>
                  </a:lnTo>
                  <a:lnTo>
                    <a:pt x="45758" y="24066"/>
                  </a:lnTo>
                  <a:lnTo>
                    <a:pt x="46151" y="24066"/>
                  </a:lnTo>
                  <a:lnTo>
                    <a:pt x="46342" y="24066"/>
                  </a:lnTo>
                  <a:lnTo>
                    <a:pt x="46342" y="24460"/>
                  </a:lnTo>
                  <a:lnTo>
                    <a:pt x="46735" y="24460"/>
                  </a:lnTo>
                  <a:lnTo>
                    <a:pt x="46735" y="24841"/>
                  </a:lnTo>
                  <a:lnTo>
                    <a:pt x="46342" y="24841"/>
                  </a:lnTo>
                  <a:lnTo>
                    <a:pt x="46735" y="24841"/>
                  </a:lnTo>
                  <a:lnTo>
                    <a:pt x="46735" y="24460"/>
                  </a:lnTo>
                  <a:lnTo>
                    <a:pt x="46342" y="24460"/>
                  </a:lnTo>
                  <a:lnTo>
                    <a:pt x="46735" y="24460"/>
                  </a:lnTo>
                  <a:lnTo>
                    <a:pt x="46342" y="24460"/>
                  </a:lnTo>
                  <a:lnTo>
                    <a:pt x="46342" y="24066"/>
                  </a:lnTo>
                  <a:lnTo>
                    <a:pt x="46735" y="24066"/>
                  </a:lnTo>
                  <a:lnTo>
                    <a:pt x="47116" y="24066"/>
                  </a:lnTo>
                  <a:lnTo>
                    <a:pt x="47116" y="23685"/>
                  </a:lnTo>
                  <a:lnTo>
                    <a:pt x="46735" y="23685"/>
                  </a:lnTo>
                  <a:lnTo>
                    <a:pt x="47116" y="23685"/>
                  </a:lnTo>
                  <a:lnTo>
                    <a:pt x="47116" y="23304"/>
                  </a:lnTo>
                  <a:lnTo>
                    <a:pt x="46735" y="23304"/>
                  </a:lnTo>
                  <a:lnTo>
                    <a:pt x="47116" y="23304"/>
                  </a:lnTo>
                  <a:lnTo>
                    <a:pt x="47510" y="23304"/>
                  </a:lnTo>
                  <a:lnTo>
                    <a:pt x="47510" y="22910"/>
                  </a:lnTo>
                  <a:lnTo>
                    <a:pt x="47904" y="22910"/>
                  </a:lnTo>
                  <a:lnTo>
                    <a:pt x="47904" y="22529"/>
                  </a:lnTo>
                  <a:lnTo>
                    <a:pt x="47904" y="22910"/>
                  </a:lnTo>
                  <a:lnTo>
                    <a:pt x="48285" y="22910"/>
                  </a:lnTo>
                  <a:lnTo>
                    <a:pt x="48285" y="23304"/>
                  </a:lnTo>
                  <a:lnTo>
                    <a:pt x="48679" y="23304"/>
                  </a:lnTo>
                  <a:lnTo>
                    <a:pt x="48285" y="22910"/>
                  </a:lnTo>
                  <a:lnTo>
                    <a:pt x="48679" y="22910"/>
                  </a:lnTo>
                  <a:lnTo>
                    <a:pt x="48285" y="22910"/>
                  </a:lnTo>
                  <a:lnTo>
                    <a:pt x="48285" y="22529"/>
                  </a:lnTo>
                  <a:lnTo>
                    <a:pt x="48285" y="22148"/>
                  </a:lnTo>
                  <a:lnTo>
                    <a:pt x="48679" y="22148"/>
                  </a:lnTo>
                  <a:lnTo>
                    <a:pt x="49072" y="22148"/>
                  </a:lnTo>
                  <a:lnTo>
                    <a:pt x="49453" y="22148"/>
                  </a:lnTo>
                  <a:lnTo>
                    <a:pt x="49072" y="22148"/>
                  </a:lnTo>
                  <a:lnTo>
                    <a:pt x="49453" y="21755"/>
                  </a:lnTo>
                  <a:lnTo>
                    <a:pt x="49847" y="21755"/>
                  </a:lnTo>
                  <a:lnTo>
                    <a:pt x="49453" y="21755"/>
                  </a:lnTo>
                  <a:lnTo>
                    <a:pt x="49847" y="21755"/>
                  </a:lnTo>
                  <a:lnTo>
                    <a:pt x="50241" y="21755"/>
                  </a:lnTo>
                  <a:lnTo>
                    <a:pt x="49847" y="21755"/>
                  </a:lnTo>
                  <a:lnTo>
                    <a:pt x="49453" y="21755"/>
                  </a:lnTo>
                  <a:lnTo>
                    <a:pt x="49847" y="21755"/>
                  </a:lnTo>
                  <a:lnTo>
                    <a:pt x="50241" y="21755"/>
                  </a:lnTo>
                  <a:lnTo>
                    <a:pt x="50622" y="21755"/>
                  </a:lnTo>
                  <a:lnTo>
                    <a:pt x="50622" y="22148"/>
                  </a:lnTo>
                  <a:lnTo>
                    <a:pt x="50241" y="22148"/>
                  </a:lnTo>
                  <a:lnTo>
                    <a:pt x="50622" y="22148"/>
                  </a:lnTo>
                  <a:lnTo>
                    <a:pt x="51015" y="22148"/>
                  </a:lnTo>
                  <a:lnTo>
                    <a:pt x="51015" y="22529"/>
                  </a:lnTo>
                  <a:lnTo>
                    <a:pt x="51206" y="22529"/>
                  </a:lnTo>
                  <a:lnTo>
                    <a:pt x="51600" y="22529"/>
                  </a:lnTo>
                  <a:lnTo>
                    <a:pt x="51206" y="22529"/>
                  </a:lnTo>
                  <a:lnTo>
                    <a:pt x="51015" y="22529"/>
                  </a:lnTo>
                  <a:lnTo>
                    <a:pt x="51015" y="22148"/>
                  </a:lnTo>
                  <a:lnTo>
                    <a:pt x="50622" y="22148"/>
                  </a:lnTo>
                  <a:lnTo>
                    <a:pt x="50622" y="21755"/>
                  </a:lnTo>
                  <a:lnTo>
                    <a:pt x="50241" y="21755"/>
                  </a:lnTo>
                  <a:lnTo>
                    <a:pt x="50241" y="21374"/>
                  </a:lnTo>
                  <a:lnTo>
                    <a:pt x="49847" y="21374"/>
                  </a:lnTo>
                  <a:lnTo>
                    <a:pt x="49847" y="21755"/>
                  </a:lnTo>
                  <a:lnTo>
                    <a:pt x="49453" y="21755"/>
                  </a:lnTo>
                  <a:lnTo>
                    <a:pt x="49072" y="21755"/>
                  </a:lnTo>
                  <a:lnTo>
                    <a:pt x="48679" y="21755"/>
                  </a:lnTo>
                  <a:lnTo>
                    <a:pt x="49072" y="21755"/>
                  </a:lnTo>
                  <a:lnTo>
                    <a:pt x="49072" y="21374"/>
                  </a:lnTo>
                  <a:lnTo>
                    <a:pt x="49453" y="21374"/>
                  </a:lnTo>
                  <a:lnTo>
                    <a:pt x="49453" y="21755"/>
                  </a:lnTo>
                  <a:lnTo>
                    <a:pt x="49453" y="21374"/>
                  </a:lnTo>
                  <a:lnTo>
                    <a:pt x="49847" y="21374"/>
                  </a:lnTo>
                  <a:lnTo>
                    <a:pt x="50241" y="21374"/>
                  </a:lnTo>
                  <a:lnTo>
                    <a:pt x="50622" y="21374"/>
                  </a:lnTo>
                  <a:lnTo>
                    <a:pt x="51015" y="21374"/>
                  </a:lnTo>
                  <a:lnTo>
                    <a:pt x="50622" y="21374"/>
                  </a:lnTo>
                  <a:lnTo>
                    <a:pt x="51015" y="21374"/>
                  </a:lnTo>
                  <a:lnTo>
                    <a:pt x="51015" y="21183"/>
                  </a:lnTo>
                  <a:lnTo>
                    <a:pt x="51206" y="21183"/>
                  </a:lnTo>
                  <a:lnTo>
                    <a:pt x="51206" y="21374"/>
                  </a:lnTo>
                  <a:lnTo>
                    <a:pt x="51600" y="21374"/>
                  </a:lnTo>
                  <a:lnTo>
                    <a:pt x="51993" y="21374"/>
                  </a:lnTo>
                  <a:lnTo>
                    <a:pt x="51600" y="21374"/>
                  </a:lnTo>
                  <a:lnTo>
                    <a:pt x="51993" y="21374"/>
                  </a:lnTo>
                  <a:lnTo>
                    <a:pt x="52768" y="21374"/>
                  </a:lnTo>
                  <a:lnTo>
                    <a:pt x="52374" y="21374"/>
                  </a:lnTo>
                  <a:lnTo>
                    <a:pt x="53162" y="21374"/>
                  </a:lnTo>
                  <a:lnTo>
                    <a:pt x="52768" y="21374"/>
                  </a:lnTo>
                  <a:lnTo>
                    <a:pt x="53162" y="21374"/>
                  </a:lnTo>
                  <a:lnTo>
                    <a:pt x="52768" y="21374"/>
                  </a:lnTo>
                  <a:lnTo>
                    <a:pt x="52768" y="21183"/>
                  </a:lnTo>
                  <a:lnTo>
                    <a:pt x="53162" y="21183"/>
                  </a:lnTo>
                  <a:lnTo>
                    <a:pt x="53543" y="21183"/>
                  </a:lnTo>
                  <a:lnTo>
                    <a:pt x="53936" y="21183"/>
                  </a:lnTo>
                  <a:lnTo>
                    <a:pt x="54330" y="21183"/>
                  </a:lnTo>
                  <a:lnTo>
                    <a:pt x="54330" y="20802"/>
                  </a:lnTo>
                  <a:lnTo>
                    <a:pt x="54330" y="21183"/>
                  </a:lnTo>
                  <a:lnTo>
                    <a:pt x="54711" y="21183"/>
                  </a:lnTo>
                  <a:lnTo>
                    <a:pt x="54711" y="21374"/>
                  </a:lnTo>
                  <a:lnTo>
                    <a:pt x="55105" y="21374"/>
                  </a:lnTo>
                  <a:lnTo>
                    <a:pt x="54711" y="21183"/>
                  </a:lnTo>
                  <a:lnTo>
                    <a:pt x="54330" y="21183"/>
                  </a:lnTo>
                  <a:lnTo>
                    <a:pt x="54711" y="21183"/>
                  </a:lnTo>
                  <a:lnTo>
                    <a:pt x="54330" y="21183"/>
                  </a:lnTo>
                  <a:lnTo>
                    <a:pt x="54330" y="20802"/>
                  </a:lnTo>
                  <a:lnTo>
                    <a:pt x="53936" y="20802"/>
                  </a:lnTo>
                  <a:lnTo>
                    <a:pt x="53936" y="20408"/>
                  </a:lnTo>
                  <a:lnTo>
                    <a:pt x="54330" y="20408"/>
                  </a:lnTo>
                  <a:lnTo>
                    <a:pt x="53936" y="20408"/>
                  </a:lnTo>
                  <a:lnTo>
                    <a:pt x="54330" y="20408"/>
                  </a:lnTo>
                  <a:lnTo>
                    <a:pt x="54711" y="20408"/>
                  </a:lnTo>
                  <a:lnTo>
                    <a:pt x="55105" y="20408"/>
                  </a:lnTo>
                  <a:lnTo>
                    <a:pt x="55105" y="20027"/>
                  </a:lnTo>
                  <a:lnTo>
                    <a:pt x="55105" y="20408"/>
                  </a:lnTo>
                  <a:lnTo>
                    <a:pt x="55498" y="20408"/>
                  </a:lnTo>
                  <a:lnTo>
                    <a:pt x="55879" y="20408"/>
                  </a:lnTo>
                  <a:lnTo>
                    <a:pt x="56083" y="20408"/>
                  </a:lnTo>
                  <a:lnTo>
                    <a:pt x="56464" y="20408"/>
                  </a:lnTo>
                  <a:lnTo>
                    <a:pt x="56857" y="20408"/>
                  </a:lnTo>
                  <a:lnTo>
                    <a:pt x="56857" y="20027"/>
                  </a:lnTo>
                  <a:lnTo>
                    <a:pt x="57251" y="20027"/>
                  </a:lnTo>
                  <a:lnTo>
                    <a:pt x="57632" y="20027"/>
                  </a:lnTo>
                  <a:lnTo>
                    <a:pt x="57632" y="19646"/>
                  </a:lnTo>
                  <a:lnTo>
                    <a:pt x="58026" y="19646"/>
                  </a:lnTo>
                  <a:lnTo>
                    <a:pt x="58026" y="20027"/>
                  </a:lnTo>
                  <a:lnTo>
                    <a:pt x="57632" y="20027"/>
                  </a:lnTo>
                  <a:lnTo>
                    <a:pt x="58026" y="20027"/>
                  </a:lnTo>
                  <a:lnTo>
                    <a:pt x="58026" y="20408"/>
                  </a:lnTo>
                  <a:lnTo>
                    <a:pt x="58026" y="20802"/>
                  </a:lnTo>
                  <a:lnTo>
                    <a:pt x="58026" y="20408"/>
                  </a:lnTo>
                  <a:lnTo>
                    <a:pt x="58407" y="20408"/>
                  </a:lnTo>
                  <a:lnTo>
                    <a:pt x="58407" y="20027"/>
                  </a:lnTo>
                  <a:lnTo>
                    <a:pt x="58800" y="20027"/>
                  </a:lnTo>
                  <a:lnTo>
                    <a:pt x="58800" y="19646"/>
                  </a:lnTo>
                  <a:lnTo>
                    <a:pt x="59194" y="19646"/>
                  </a:lnTo>
                  <a:lnTo>
                    <a:pt x="59194" y="20027"/>
                  </a:lnTo>
                  <a:lnTo>
                    <a:pt x="59575" y="20027"/>
                  </a:lnTo>
                  <a:lnTo>
                    <a:pt x="60363" y="20027"/>
                  </a:lnTo>
                  <a:lnTo>
                    <a:pt x="59969" y="20027"/>
                  </a:lnTo>
                  <a:lnTo>
                    <a:pt x="60947" y="20027"/>
                  </a:lnTo>
                  <a:lnTo>
                    <a:pt x="60947" y="20408"/>
                  </a:lnTo>
                  <a:lnTo>
                    <a:pt x="60947" y="20027"/>
                  </a:lnTo>
                  <a:lnTo>
                    <a:pt x="60553" y="20027"/>
                  </a:lnTo>
                  <a:lnTo>
                    <a:pt x="60947" y="20027"/>
                  </a:lnTo>
                  <a:lnTo>
                    <a:pt x="60947" y="19646"/>
                  </a:lnTo>
                  <a:lnTo>
                    <a:pt x="60553" y="19646"/>
                  </a:lnTo>
                  <a:lnTo>
                    <a:pt x="60947" y="19646"/>
                  </a:lnTo>
                  <a:lnTo>
                    <a:pt x="60947" y="19253"/>
                  </a:lnTo>
                  <a:lnTo>
                    <a:pt x="61340" y="19253"/>
                  </a:lnTo>
                  <a:lnTo>
                    <a:pt x="61340" y="19646"/>
                  </a:lnTo>
                  <a:lnTo>
                    <a:pt x="61340" y="19253"/>
                  </a:lnTo>
                  <a:lnTo>
                    <a:pt x="61721" y="19253"/>
                  </a:lnTo>
                  <a:lnTo>
                    <a:pt x="61340" y="19253"/>
                  </a:lnTo>
                  <a:lnTo>
                    <a:pt x="61721" y="19253"/>
                  </a:lnTo>
                  <a:lnTo>
                    <a:pt x="62115" y="19253"/>
                  </a:lnTo>
                  <a:lnTo>
                    <a:pt x="62509" y="19253"/>
                  </a:lnTo>
                  <a:lnTo>
                    <a:pt x="62115" y="19253"/>
                  </a:lnTo>
                  <a:lnTo>
                    <a:pt x="62115" y="19646"/>
                  </a:lnTo>
                  <a:lnTo>
                    <a:pt x="62509" y="19646"/>
                  </a:lnTo>
                  <a:lnTo>
                    <a:pt x="62509" y="19253"/>
                  </a:lnTo>
                  <a:lnTo>
                    <a:pt x="62890" y="19253"/>
                  </a:lnTo>
                  <a:lnTo>
                    <a:pt x="63284" y="19253"/>
                  </a:lnTo>
                  <a:lnTo>
                    <a:pt x="63677" y="19253"/>
                  </a:lnTo>
                  <a:lnTo>
                    <a:pt x="64058" y="19253"/>
                  </a:lnTo>
                  <a:lnTo>
                    <a:pt x="64452" y="19253"/>
                  </a:lnTo>
                  <a:lnTo>
                    <a:pt x="64058" y="19253"/>
                  </a:lnTo>
                  <a:lnTo>
                    <a:pt x="64058" y="18872"/>
                  </a:lnTo>
                  <a:lnTo>
                    <a:pt x="64058" y="19253"/>
                  </a:lnTo>
                  <a:lnTo>
                    <a:pt x="64452" y="18872"/>
                  </a:lnTo>
                  <a:lnTo>
                    <a:pt x="64058" y="18872"/>
                  </a:lnTo>
                  <a:lnTo>
                    <a:pt x="64452" y="18872"/>
                  </a:lnTo>
                  <a:lnTo>
                    <a:pt x="66205" y="18872"/>
                  </a:lnTo>
                  <a:lnTo>
                    <a:pt x="66205" y="18491"/>
                  </a:lnTo>
                  <a:lnTo>
                    <a:pt x="68148" y="18491"/>
                  </a:lnTo>
                  <a:lnTo>
                    <a:pt x="68148" y="18097"/>
                  </a:lnTo>
                  <a:lnTo>
                    <a:pt x="68541" y="18097"/>
                  </a:lnTo>
                  <a:lnTo>
                    <a:pt x="68935" y="18097"/>
                  </a:lnTo>
                  <a:lnTo>
                    <a:pt x="69316" y="18097"/>
                  </a:lnTo>
                  <a:lnTo>
                    <a:pt x="69710" y="18097"/>
                  </a:lnTo>
                  <a:lnTo>
                    <a:pt x="69710" y="17716"/>
                  </a:lnTo>
                  <a:lnTo>
                    <a:pt x="70103" y="17716"/>
                  </a:lnTo>
                  <a:lnTo>
                    <a:pt x="70294" y="17716"/>
                  </a:lnTo>
                  <a:lnTo>
                    <a:pt x="70688" y="17716"/>
                  </a:lnTo>
                  <a:lnTo>
                    <a:pt x="70294" y="17716"/>
                  </a:lnTo>
                  <a:lnTo>
                    <a:pt x="70688" y="17716"/>
                  </a:lnTo>
                  <a:lnTo>
                    <a:pt x="70688" y="17335"/>
                  </a:lnTo>
                  <a:lnTo>
                    <a:pt x="70688" y="17716"/>
                  </a:lnTo>
                  <a:lnTo>
                    <a:pt x="71069" y="17716"/>
                  </a:lnTo>
                  <a:lnTo>
                    <a:pt x="70688" y="17716"/>
                  </a:lnTo>
                  <a:lnTo>
                    <a:pt x="70688" y="17335"/>
                  </a:lnTo>
                  <a:lnTo>
                    <a:pt x="71069" y="17335"/>
                  </a:lnTo>
                  <a:lnTo>
                    <a:pt x="70688" y="17335"/>
                  </a:lnTo>
                  <a:lnTo>
                    <a:pt x="70688" y="17716"/>
                  </a:lnTo>
                  <a:lnTo>
                    <a:pt x="70294" y="17335"/>
                  </a:lnTo>
                  <a:lnTo>
                    <a:pt x="70294" y="17716"/>
                  </a:lnTo>
                  <a:lnTo>
                    <a:pt x="69316" y="17716"/>
                  </a:lnTo>
                  <a:lnTo>
                    <a:pt x="69710" y="17716"/>
                  </a:lnTo>
                  <a:lnTo>
                    <a:pt x="68541" y="17716"/>
                  </a:lnTo>
                  <a:lnTo>
                    <a:pt x="68935" y="17716"/>
                  </a:lnTo>
                  <a:lnTo>
                    <a:pt x="68935" y="17335"/>
                  </a:lnTo>
                  <a:lnTo>
                    <a:pt x="68541" y="17335"/>
                  </a:lnTo>
                  <a:lnTo>
                    <a:pt x="68541" y="17716"/>
                  </a:lnTo>
                  <a:lnTo>
                    <a:pt x="68148" y="17716"/>
                  </a:lnTo>
                  <a:lnTo>
                    <a:pt x="68541" y="17716"/>
                  </a:lnTo>
                  <a:lnTo>
                    <a:pt x="68541" y="18097"/>
                  </a:lnTo>
                  <a:lnTo>
                    <a:pt x="68148" y="18097"/>
                  </a:lnTo>
                  <a:lnTo>
                    <a:pt x="68148" y="17716"/>
                  </a:lnTo>
                  <a:lnTo>
                    <a:pt x="67767" y="17716"/>
                  </a:lnTo>
                  <a:lnTo>
                    <a:pt x="67767" y="17335"/>
                  </a:lnTo>
                  <a:lnTo>
                    <a:pt x="67373" y="17335"/>
                  </a:lnTo>
                  <a:lnTo>
                    <a:pt x="67373" y="16941"/>
                  </a:lnTo>
                  <a:lnTo>
                    <a:pt x="67767" y="16941"/>
                  </a:lnTo>
                  <a:lnTo>
                    <a:pt x="67373" y="16941"/>
                  </a:lnTo>
                  <a:lnTo>
                    <a:pt x="66979" y="16941"/>
                  </a:lnTo>
                  <a:lnTo>
                    <a:pt x="66979" y="17335"/>
                  </a:lnTo>
                  <a:lnTo>
                    <a:pt x="66598" y="17335"/>
                  </a:lnTo>
                  <a:lnTo>
                    <a:pt x="66205" y="17335"/>
                  </a:lnTo>
                  <a:lnTo>
                    <a:pt x="65811" y="17335"/>
                  </a:lnTo>
                  <a:lnTo>
                    <a:pt x="65811" y="17716"/>
                  </a:lnTo>
                  <a:lnTo>
                    <a:pt x="66205" y="17335"/>
                  </a:lnTo>
                  <a:lnTo>
                    <a:pt x="66205" y="17716"/>
                  </a:lnTo>
                  <a:lnTo>
                    <a:pt x="66598" y="17716"/>
                  </a:lnTo>
                  <a:lnTo>
                    <a:pt x="66598" y="17335"/>
                  </a:lnTo>
                  <a:lnTo>
                    <a:pt x="66598" y="17716"/>
                  </a:lnTo>
                  <a:lnTo>
                    <a:pt x="66979" y="17716"/>
                  </a:lnTo>
                  <a:lnTo>
                    <a:pt x="66598" y="17716"/>
                  </a:lnTo>
                  <a:lnTo>
                    <a:pt x="66205" y="17716"/>
                  </a:lnTo>
                  <a:lnTo>
                    <a:pt x="65811" y="17716"/>
                  </a:lnTo>
                  <a:lnTo>
                    <a:pt x="65811" y="17335"/>
                  </a:lnTo>
                  <a:lnTo>
                    <a:pt x="65811" y="16941"/>
                  </a:lnTo>
                  <a:lnTo>
                    <a:pt x="65430" y="16941"/>
                  </a:lnTo>
                  <a:lnTo>
                    <a:pt x="65811" y="16941"/>
                  </a:lnTo>
                  <a:lnTo>
                    <a:pt x="66205" y="16941"/>
                  </a:lnTo>
                  <a:lnTo>
                    <a:pt x="66205" y="16751"/>
                  </a:lnTo>
                  <a:lnTo>
                    <a:pt x="66205" y="16370"/>
                  </a:lnTo>
                  <a:lnTo>
                    <a:pt x="65811" y="16370"/>
                  </a:lnTo>
                  <a:lnTo>
                    <a:pt x="66205" y="16370"/>
                  </a:lnTo>
                  <a:lnTo>
                    <a:pt x="66598" y="16370"/>
                  </a:lnTo>
                  <a:lnTo>
                    <a:pt x="66598" y="16751"/>
                  </a:lnTo>
                  <a:lnTo>
                    <a:pt x="66205" y="16751"/>
                  </a:lnTo>
                  <a:lnTo>
                    <a:pt x="66598" y="16751"/>
                  </a:lnTo>
                  <a:lnTo>
                    <a:pt x="66979" y="16751"/>
                  </a:lnTo>
                  <a:lnTo>
                    <a:pt x="67373" y="16751"/>
                  </a:lnTo>
                  <a:lnTo>
                    <a:pt x="67373" y="16370"/>
                  </a:lnTo>
                  <a:lnTo>
                    <a:pt x="67767" y="16370"/>
                  </a:lnTo>
                  <a:lnTo>
                    <a:pt x="67767" y="15976"/>
                  </a:lnTo>
                  <a:lnTo>
                    <a:pt x="67373" y="16370"/>
                  </a:lnTo>
                  <a:lnTo>
                    <a:pt x="67373" y="15976"/>
                  </a:lnTo>
                  <a:lnTo>
                    <a:pt x="66979" y="15976"/>
                  </a:lnTo>
                  <a:lnTo>
                    <a:pt x="67373" y="15976"/>
                  </a:lnTo>
                  <a:lnTo>
                    <a:pt x="67767" y="15976"/>
                  </a:lnTo>
                  <a:lnTo>
                    <a:pt x="68148" y="15976"/>
                  </a:lnTo>
                  <a:lnTo>
                    <a:pt x="68148" y="16370"/>
                  </a:lnTo>
                  <a:lnTo>
                    <a:pt x="67767" y="16370"/>
                  </a:lnTo>
                  <a:lnTo>
                    <a:pt x="68148" y="16370"/>
                  </a:lnTo>
                  <a:lnTo>
                    <a:pt x="68148" y="16751"/>
                  </a:lnTo>
                  <a:lnTo>
                    <a:pt x="67767" y="16751"/>
                  </a:lnTo>
                  <a:lnTo>
                    <a:pt x="68148" y="16751"/>
                  </a:lnTo>
                  <a:lnTo>
                    <a:pt x="68541" y="16751"/>
                  </a:lnTo>
                  <a:lnTo>
                    <a:pt x="68541" y="16370"/>
                  </a:lnTo>
                  <a:lnTo>
                    <a:pt x="68541" y="16751"/>
                  </a:lnTo>
                  <a:lnTo>
                    <a:pt x="68935" y="16751"/>
                  </a:lnTo>
                  <a:lnTo>
                    <a:pt x="68935" y="16370"/>
                  </a:lnTo>
                  <a:lnTo>
                    <a:pt x="69316" y="16370"/>
                  </a:lnTo>
                  <a:lnTo>
                    <a:pt x="69710" y="16370"/>
                  </a:lnTo>
                  <a:lnTo>
                    <a:pt x="69316" y="16370"/>
                  </a:lnTo>
                  <a:lnTo>
                    <a:pt x="69710" y="16370"/>
                  </a:lnTo>
                  <a:lnTo>
                    <a:pt x="70103" y="16370"/>
                  </a:lnTo>
                  <a:lnTo>
                    <a:pt x="70294" y="16370"/>
                  </a:lnTo>
                  <a:lnTo>
                    <a:pt x="70294" y="16751"/>
                  </a:lnTo>
                  <a:lnTo>
                    <a:pt x="70294" y="16370"/>
                  </a:lnTo>
                  <a:lnTo>
                    <a:pt x="70103" y="16370"/>
                  </a:lnTo>
                  <a:lnTo>
                    <a:pt x="70294" y="16370"/>
                  </a:lnTo>
                  <a:lnTo>
                    <a:pt x="70103" y="16370"/>
                  </a:lnTo>
                  <a:lnTo>
                    <a:pt x="69710" y="16370"/>
                  </a:lnTo>
                  <a:lnTo>
                    <a:pt x="70103" y="16370"/>
                  </a:lnTo>
                  <a:lnTo>
                    <a:pt x="69710" y="15976"/>
                  </a:lnTo>
                  <a:lnTo>
                    <a:pt x="69710" y="16370"/>
                  </a:lnTo>
                  <a:lnTo>
                    <a:pt x="69710" y="15976"/>
                  </a:lnTo>
                  <a:lnTo>
                    <a:pt x="69316" y="15976"/>
                  </a:lnTo>
                  <a:lnTo>
                    <a:pt x="68935" y="15976"/>
                  </a:lnTo>
                  <a:lnTo>
                    <a:pt x="69316" y="15976"/>
                  </a:lnTo>
                  <a:lnTo>
                    <a:pt x="69710" y="15976"/>
                  </a:lnTo>
                  <a:lnTo>
                    <a:pt x="70103" y="15976"/>
                  </a:lnTo>
                  <a:lnTo>
                    <a:pt x="70294" y="15976"/>
                  </a:lnTo>
                  <a:lnTo>
                    <a:pt x="70688" y="15976"/>
                  </a:lnTo>
                  <a:lnTo>
                    <a:pt x="70688" y="15595"/>
                  </a:lnTo>
                  <a:lnTo>
                    <a:pt x="70688" y="15976"/>
                  </a:lnTo>
                  <a:lnTo>
                    <a:pt x="71069" y="15976"/>
                  </a:lnTo>
                  <a:lnTo>
                    <a:pt x="71462" y="15976"/>
                  </a:lnTo>
                  <a:lnTo>
                    <a:pt x="71856" y="15976"/>
                  </a:lnTo>
                  <a:lnTo>
                    <a:pt x="71856" y="15595"/>
                  </a:lnTo>
                  <a:lnTo>
                    <a:pt x="71856" y="15976"/>
                  </a:lnTo>
                  <a:lnTo>
                    <a:pt x="72237" y="15976"/>
                  </a:lnTo>
                  <a:lnTo>
                    <a:pt x="72237" y="16370"/>
                  </a:lnTo>
                  <a:lnTo>
                    <a:pt x="72631" y="16370"/>
                  </a:lnTo>
                  <a:lnTo>
                    <a:pt x="73024" y="16370"/>
                  </a:lnTo>
                  <a:lnTo>
                    <a:pt x="73024" y="15976"/>
                  </a:lnTo>
                  <a:lnTo>
                    <a:pt x="72631" y="15976"/>
                  </a:lnTo>
                  <a:lnTo>
                    <a:pt x="73024" y="15976"/>
                  </a:lnTo>
                  <a:lnTo>
                    <a:pt x="73405" y="15976"/>
                  </a:lnTo>
                  <a:lnTo>
                    <a:pt x="73405" y="15595"/>
                  </a:lnTo>
                  <a:lnTo>
                    <a:pt x="73024" y="15595"/>
                  </a:lnTo>
                  <a:lnTo>
                    <a:pt x="72631" y="15595"/>
                  </a:lnTo>
                  <a:lnTo>
                    <a:pt x="72237" y="15595"/>
                  </a:lnTo>
                  <a:lnTo>
                    <a:pt x="72631" y="15595"/>
                  </a:lnTo>
                  <a:lnTo>
                    <a:pt x="73024" y="15595"/>
                  </a:lnTo>
                  <a:lnTo>
                    <a:pt x="73405" y="15595"/>
                  </a:lnTo>
                  <a:lnTo>
                    <a:pt x="73799" y="15595"/>
                  </a:lnTo>
                  <a:lnTo>
                    <a:pt x="74193" y="15595"/>
                  </a:lnTo>
                  <a:lnTo>
                    <a:pt x="74193" y="15976"/>
                  </a:lnTo>
                  <a:lnTo>
                    <a:pt x="74574" y="15976"/>
                  </a:lnTo>
                  <a:lnTo>
                    <a:pt x="74764" y="15976"/>
                  </a:lnTo>
                  <a:lnTo>
                    <a:pt x="75158" y="15976"/>
                  </a:lnTo>
                  <a:lnTo>
                    <a:pt x="75552" y="15976"/>
                  </a:lnTo>
                  <a:lnTo>
                    <a:pt x="75552" y="15595"/>
                  </a:lnTo>
                  <a:lnTo>
                    <a:pt x="77889" y="15595"/>
                  </a:lnTo>
                  <a:lnTo>
                    <a:pt x="77889" y="15976"/>
                  </a:lnTo>
                  <a:lnTo>
                    <a:pt x="78282" y="15976"/>
                  </a:lnTo>
                  <a:lnTo>
                    <a:pt x="77889" y="15976"/>
                  </a:lnTo>
                  <a:lnTo>
                    <a:pt x="78282" y="15976"/>
                  </a:lnTo>
                  <a:lnTo>
                    <a:pt x="79057" y="15976"/>
                  </a:lnTo>
                  <a:lnTo>
                    <a:pt x="78663" y="15976"/>
                  </a:lnTo>
                  <a:lnTo>
                    <a:pt x="79451" y="15976"/>
                  </a:lnTo>
                  <a:lnTo>
                    <a:pt x="79451" y="16370"/>
                  </a:lnTo>
                  <a:lnTo>
                    <a:pt x="79057" y="16370"/>
                  </a:lnTo>
                  <a:lnTo>
                    <a:pt x="79057" y="15976"/>
                  </a:lnTo>
                  <a:lnTo>
                    <a:pt x="78663" y="15976"/>
                  </a:lnTo>
                  <a:lnTo>
                    <a:pt x="78663" y="16370"/>
                  </a:lnTo>
                  <a:lnTo>
                    <a:pt x="78282" y="16370"/>
                  </a:lnTo>
                  <a:lnTo>
                    <a:pt x="78663" y="16370"/>
                  </a:lnTo>
                  <a:lnTo>
                    <a:pt x="78282" y="16370"/>
                  </a:lnTo>
                  <a:lnTo>
                    <a:pt x="78663" y="16751"/>
                  </a:lnTo>
                  <a:lnTo>
                    <a:pt x="78663" y="16370"/>
                  </a:lnTo>
                  <a:lnTo>
                    <a:pt x="79057" y="16370"/>
                  </a:lnTo>
                  <a:lnTo>
                    <a:pt x="78663" y="16751"/>
                  </a:lnTo>
                  <a:lnTo>
                    <a:pt x="78282" y="16751"/>
                  </a:lnTo>
                  <a:lnTo>
                    <a:pt x="78282" y="16941"/>
                  </a:lnTo>
                  <a:lnTo>
                    <a:pt x="77889" y="16941"/>
                  </a:lnTo>
                  <a:lnTo>
                    <a:pt x="77889" y="17335"/>
                  </a:lnTo>
                  <a:lnTo>
                    <a:pt x="77495" y="17335"/>
                  </a:lnTo>
                  <a:lnTo>
                    <a:pt x="77114" y="17335"/>
                  </a:lnTo>
                  <a:lnTo>
                    <a:pt x="77495" y="17335"/>
                  </a:lnTo>
                  <a:lnTo>
                    <a:pt x="77495" y="17716"/>
                  </a:lnTo>
                  <a:lnTo>
                    <a:pt x="77114" y="17335"/>
                  </a:lnTo>
                  <a:lnTo>
                    <a:pt x="77114" y="17716"/>
                  </a:lnTo>
                  <a:lnTo>
                    <a:pt x="77114" y="18097"/>
                  </a:lnTo>
                  <a:lnTo>
                    <a:pt x="76720" y="18097"/>
                  </a:lnTo>
                  <a:lnTo>
                    <a:pt x="77114" y="18097"/>
                  </a:lnTo>
                  <a:lnTo>
                    <a:pt x="76720" y="18097"/>
                  </a:lnTo>
                  <a:lnTo>
                    <a:pt x="77114" y="18097"/>
                  </a:lnTo>
                  <a:lnTo>
                    <a:pt x="77114" y="18491"/>
                  </a:lnTo>
                  <a:lnTo>
                    <a:pt x="77495" y="18491"/>
                  </a:lnTo>
                  <a:lnTo>
                    <a:pt x="77495" y="18097"/>
                  </a:lnTo>
                  <a:lnTo>
                    <a:pt x="77495" y="18491"/>
                  </a:lnTo>
                  <a:lnTo>
                    <a:pt x="77495" y="18872"/>
                  </a:lnTo>
                  <a:lnTo>
                    <a:pt x="77114" y="18872"/>
                  </a:lnTo>
                  <a:lnTo>
                    <a:pt x="77114" y="19253"/>
                  </a:lnTo>
                  <a:lnTo>
                    <a:pt x="77495" y="18872"/>
                  </a:lnTo>
                  <a:lnTo>
                    <a:pt x="77889" y="18491"/>
                  </a:lnTo>
                  <a:lnTo>
                    <a:pt x="77495" y="18491"/>
                  </a:lnTo>
                  <a:lnTo>
                    <a:pt x="77495" y="18097"/>
                  </a:lnTo>
                  <a:lnTo>
                    <a:pt x="77889" y="17716"/>
                  </a:lnTo>
                  <a:lnTo>
                    <a:pt x="78282" y="17716"/>
                  </a:lnTo>
                  <a:lnTo>
                    <a:pt x="78282" y="17335"/>
                  </a:lnTo>
                  <a:lnTo>
                    <a:pt x="79451" y="17335"/>
                  </a:lnTo>
                  <a:lnTo>
                    <a:pt x="79057" y="17335"/>
                  </a:lnTo>
                  <a:lnTo>
                    <a:pt x="79641" y="17335"/>
                  </a:lnTo>
                  <a:lnTo>
                    <a:pt x="79451" y="17335"/>
                  </a:lnTo>
                  <a:lnTo>
                    <a:pt x="79451" y="16941"/>
                  </a:lnTo>
                  <a:lnTo>
                    <a:pt x="79641" y="16941"/>
                  </a:lnTo>
                  <a:lnTo>
                    <a:pt x="79451" y="16941"/>
                  </a:lnTo>
                  <a:lnTo>
                    <a:pt x="79641" y="16941"/>
                  </a:lnTo>
                  <a:lnTo>
                    <a:pt x="79641" y="16751"/>
                  </a:lnTo>
                  <a:lnTo>
                    <a:pt x="80022" y="16941"/>
                  </a:lnTo>
                  <a:lnTo>
                    <a:pt x="80416" y="16751"/>
                  </a:lnTo>
                  <a:lnTo>
                    <a:pt x="80416" y="16941"/>
                  </a:lnTo>
                  <a:lnTo>
                    <a:pt x="80022" y="16941"/>
                  </a:lnTo>
                  <a:lnTo>
                    <a:pt x="80416" y="16941"/>
                  </a:lnTo>
                  <a:lnTo>
                    <a:pt x="80810" y="16941"/>
                  </a:lnTo>
                  <a:lnTo>
                    <a:pt x="80810" y="17335"/>
                  </a:lnTo>
                  <a:lnTo>
                    <a:pt x="80416" y="17716"/>
                  </a:lnTo>
                  <a:lnTo>
                    <a:pt x="80022" y="17716"/>
                  </a:lnTo>
                  <a:lnTo>
                    <a:pt x="80022" y="18097"/>
                  </a:lnTo>
                  <a:lnTo>
                    <a:pt x="79641" y="18097"/>
                  </a:lnTo>
                  <a:lnTo>
                    <a:pt x="80022" y="18097"/>
                  </a:lnTo>
                  <a:lnTo>
                    <a:pt x="80416" y="18097"/>
                  </a:lnTo>
                  <a:lnTo>
                    <a:pt x="80810" y="18097"/>
                  </a:lnTo>
                  <a:lnTo>
                    <a:pt x="80810" y="17716"/>
                  </a:lnTo>
                  <a:lnTo>
                    <a:pt x="81191" y="17716"/>
                  </a:lnTo>
                  <a:lnTo>
                    <a:pt x="81584" y="17716"/>
                  </a:lnTo>
                  <a:lnTo>
                    <a:pt x="81584" y="18097"/>
                  </a:lnTo>
                  <a:lnTo>
                    <a:pt x="81584" y="17716"/>
                  </a:lnTo>
                  <a:lnTo>
                    <a:pt x="81978" y="17716"/>
                  </a:lnTo>
                  <a:lnTo>
                    <a:pt x="81978" y="17335"/>
                  </a:lnTo>
                  <a:lnTo>
                    <a:pt x="81978" y="16941"/>
                  </a:lnTo>
                  <a:lnTo>
                    <a:pt x="82359" y="16941"/>
                  </a:lnTo>
                  <a:lnTo>
                    <a:pt x="82753" y="16941"/>
                  </a:lnTo>
                  <a:lnTo>
                    <a:pt x="83146" y="16941"/>
                  </a:lnTo>
                  <a:lnTo>
                    <a:pt x="83146" y="16751"/>
                  </a:lnTo>
                  <a:lnTo>
                    <a:pt x="83527" y="16751"/>
                  </a:lnTo>
                  <a:lnTo>
                    <a:pt x="83921" y="16751"/>
                  </a:lnTo>
                  <a:lnTo>
                    <a:pt x="83527" y="16751"/>
                  </a:lnTo>
                  <a:lnTo>
                    <a:pt x="83146" y="16751"/>
                  </a:lnTo>
                  <a:lnTo>
                    <a:pt x="83146" y="16941"/>
                  </a:lnTo>
                  <a:lnTo>
                    <a:pt x="83146" y="16751"/>
                  </a:lnTo>
                  <a:lnTo>
                    <a:pt x="83146" y="16941"/>
                  </a:lnTo>
                  <a:lnTo>
                    <a:pt x="82753" y="16941"/>
                  </a:lnTo>
                  <a:lnTo>
                    <a:pt x="83146" y="16941"/>
                  </a:lnTo>
                  <a:lnTo>
                    <a:pt x="83146" y="17335"/>
                  </a:lnTo>
                  <a:lnTo>
                    <a:pt x="82753" y="17335"/>
                  </a:lnTo>
                  <a:lnTo>
                    <a:pt x="83146" y="17335"/>
                  </a:lnTo>
                  <a:lnTo>
                    <a:pt x="83527" y="17335"/>
                  </a:lnTo>
                  <a:lnTo>
                    <a:pt x="83527" y="16941"/>
                  </a:lnTo>
                  <a:lnTo>
                    <a:pt x="83921" y="16941"/>
                  </a:lnTo>
                  <a:lnTo>
                    <a:pt x="84315" y="16941"/>
                  </a:lnTo>
                  <a:lnTo>
                    <a:pt x="84315" y="16751"/>
                  </a:lnTo>
                  <a:lnTo>
                    <a:pt x="84315" y="16941"/>
                  </a:lnTo>
                  <a:lnTo>
                    <a:pt x="84899" y="16941"/>
                  </a:lnTo>
                  <a:lnTo>
                    <a:pt x="84505" y="16941"/>
                  </a:lnTo>
                  <a:lnTo>
                    <a:pt x="85674" y="16941"/>
                  </a:lnTo>
                  <a:lnTo>
                    <a:pt x="85293" y="16941"/>
                  </a:lnTo>
                  <a:lnTo>
                    <a:pt x="85293" y="16751"/>
                  </a:lnTo>
                  <a:lnTo>
                    <a:pt x="85293" y="16370"/>
                  </a:lnTo>
                  <a:lnTo>
                    <a:pt x="84899" y="16751"/>
                  </a:lnTo>
                  <a:lnTo>
                    <a:pt x="84505" y="16751"/>
                  </a:lnTo>
                  <a:lnTo>
                    <a:pt x="84505" y="16370"/>
                  </a:lnTo>
                  <a:lnTo>
                    <a:pt x="84315" y="16370"/>
                  </a:lnTo>
                  <a:lnTo>
                    <a:pt x="84505" y="16370"/>
                  </a:lnTo>
                  <a:lnTo>
                    <a:pt x="84899" y="16370"/>
                  </a:lnTo>
                  <a:lnTo>
                    <a:pt x="85293" y="15976"/>
                  </a:lnTo>
                  <a:lnTo>
                    <a:pt x="85674" y="15976"/>
                  </a:lnTo>
                  <a:lnTo>
                    <a:pt x="85293" y="15976"/>
                  </a:lnTo>
                  <a:lnTo>
                    <a:pt x="85674" y="16370"/>
                  </a:lnTo>
                  <a:lnTo>
                    <a:pt x="85674" y="15976"/>
                  </a:lnTo>
                  <a:lnTo>
                    <a:pt x="85674" y="16370"/>
                  </a:lnTo>
                  <a:lnTo>
                    <a:pt x="86067" y="16370"/>
                  </a:lnTo>
                  <a:lnTo>
                    <a:pt x="86461" y="16370"/>
                  </a:lnTo>
                  <a:lnTo>
                    <a:pt x="86461" y="15976"/>
                  </a:lnTo>
                  <a:lnTo>
                    <a:pt x="86842" y="15976"/>
                  </a:lnTo>
                  <a:lnTo>
                    <a:pt x="87236" y="15976"/>
                  </a:lnTo>
                  <a:lnTo>
                    <a:pt x="86842" y="15976"/>
                  </a:lnTo>
                  <a:lnTo>
                    <a:pt x="87236" y="15976"/>
                  </a:lnTo>
                  <a:lnTo>
                    <a:pt x="86842" y="15976"/>
                  </a:lnTo>
                  <a:lnTo>
                    <a:pt x="86461" y="15976"/>
                  </a:lnTo>
                  <a:lnTo>
                    <a:pt x="86461" y="15595"/>
                  </a:lnTo>
                  <a:lnTo>
                    <a:pt x="86461" y="15976"/>
                  </a:lnTo>
                  <a:lnTo>
                    <a:pt x="86067" y="15976"/>
                  </a:lnTo>
                  <a:lnTo>
                    <a:pt x="86461" y="15976"/>
                  </a:lnTo>
                  <a:lnTo>
                    <a:pt x="86067" y="15976"/>
                  </a:lnTo>
                  <a:lnTo>
                    <a:pt x="86067" y="15595"/>
                  </a:lnTo>
                  <a:lnTo>
                    <a:pt x="86461" y="15595"/>
                  </a:lnTo>
                  <a:lnTo>
                    <a:pt x="86842" y="15595"/>
                  </a:lnTo>
                  <a:lnTo>
                    <a:pt x="86461" y="15595"/>
                  </a:lnTo>
                  <a:lnTo>
                    <a:pt x="86461" y="15214"/>
                  </a:lnTo>
                  <a:lnTo>
                    <a:pt x="86842" y="15214"/>
                  </a:lnTo>
                  <a:lnTo>
                    <a:pt x="87236" y="15214"/>
                  </a:lnTo>
                  <a:lnTo>
                    <a:pt x="87629" y="15214"/>
                  </a:lnTo>
                  <a:lnTo>
                    <a:pt x="88010" y="15214"/>
                  </a:lnTo>
                  <a:lnTo>
                    <a:pt x="88010" y="14820"/>
                  </a:lnTo>
                  <a:lnTo>
                    <a:pt x="88404" y="14820"/>
                  </a:lnTo>
                  <a:lnTo>
                    <a:pt x="88785" y="14820"/>
                  </a:lnTo>
                  <a:lnTo>
                    <a:pt x="88785" y="14439"/>
                  </a:lnTo>
                  <a:lnTo>
                    <a:pt x="89179" y="14439"/>
                  </a:lnTo>
                  <a:lnTo>
                    <a:pt x="89382" y="14439"/>
                  </a:lnTo>
                  <a:lnTo>
                    <a:pt x="89382" y="14820"/>
                  </a:lnTo>
                  <a:lnTo>
                    <a:pt x="89179" y="14820"/>
                  </a:lnTo>
                  <a:lnTo>
                    <a:pt x="89382" y="14820"/>
                  </a:lnTo>
                  <a:lnTo>
                    <a:pt x="89763" y="14820"/>
                  </a:lnTo>
                  <a:lnTo>
                    <a:pt x="89382" y="14820"/>
                  </a:lnTo>
                  <a:lnTo>
                    <a:pt x="89763" y="14820"/>
                  </a:lnTo>
                  <a:lnTo>
                    <a:pt x="89763" y="14439"/>
                  </a:lnTo>
                  <a:lnTo>
                    <a:pt x="90157" y="14439"/>
                  </a:lnTo>
                  <a:lnTo>
                    <a:pt x="90157" y="14820"/>
                  </a:lnTo>
                  <a:lnTo>
                    <a:pt x="90157" y="14439"/>
                  </a:lnTo>
                  <a:lnTo>
                    <a:pt x="90157" y="14820"/>
                  </a:lnTo>
                  <a:lnTo>
                    <a:pt x="90550" y="14820"/>
                  </a:lnTo>
                  <a:lnTo>
                    <a:pt x="90931" y="14820"/>
                  </a:lnTo>
                  <a:lnTo>
                    <a:pt x="91325" y="14820"/>
                  </a:lnTo>
                  <a:lnTo>
                    <a:pt x="91719" y="14820"/>
                  </a:lnTo>
                  <a:lnTo>
                    <a:pt x="91325" y="14820"/>
                  </a:lnTo>
                  <a:lnTo>
                    <a:pt x="90931" y="14820"/>
                  </a:lnTo>
                  <a:lnTo>
                    <a:pt x="90931" y="15214"/>
                  </a:lnTo>
                  <a:lnTo>
                    <a:pt x="91325" y="15214"/>
                  </a:lnTo>
                  <a:lnTo>
                    <a:pt x="90931" y="15214"/>
                  </a:lnTo>
                  <a:lnTo>
                    <a:pt x="90931" y="15595"/>
                  </a:lnTo>
                  <a:lnTo>
                    <a:pt x="91325" y="15595"/>
                  </a:lnTo>
                  <a:lnTo>
                    <a:pt x="91719" y="15595"/>
                  </a:lnTo>
                  <a:lnTo>
                    <a:pt x="91719" y="15214"/>
                  </a:lnTo>
                  <a:lnTo>
                    <a:pt x="91719" y="15595"/>
                  </a:lnTo>
                  <a:lnTo>
                    <a:pt x="92100" y="15214"/>
                  </a:lnTo>
                  <a:lnTo>
                    <a:pt x="92494" y="15214"/>
                  </a:lnTo>
                  <a:lnTo>
                    <a:pt x="92494" y="15595"/>
                  </a:lnTo>
                  <a:lnTo>
                    <a:pt x="92100" y="15595"/>
                  </a:lnTo>
                  <a:lnTo>
                    <a:pt x="91719" y="15595"/>
                  </a:lnTo>
                  <a:lnTo>
                    <a:pt x="92100" y="15595"/>
                  </a:lnTo>
                  <a:lnTo>
                    <a:pt x="92100" y="15976"/>
                  </a:lnTo>
                  <a:lnTo>
                    <a:pt x="92494" y="15976"/>
                  </a:lnTo>
                  <a:lnTo>
                    <a:pt x="92100" y="15976"/>
                  </a:lnTo>
                  <a:lnTo>
                    <a:pt x="91719" y="15976"/>
                  </a:lnTo>
                  <a:lnTo>
                    <a:pt x="92100" y="15976"/>
                  </a:lnTo>
                  <a:lnTo>
                    <a:pt x="92494" y="15976"/>
                  </a:lnTo>
                  <a:lnTo>
                    <a:pt x="92887" y="16370"/>
                  </a:lnTo>
                  <a:lnTo>
                    <a:pt x="93268" y="16370"/>
                  </a:lnTo>
                  <a:lnTo>
                    <a:pt x="93662" y="16370"/>
                  </a:lnTo>
                  <a:lnTo>
                    <a:pt x="93268" y="16370"/>
                  </a:lnTo>
                  <a:lnTo>
                    <a:pt x="93268" y="16751"/>
                  </a:lnTo>
                  <a:lnTo>
                    <a:pt x="92887" y="16751"/>
                  </a:lnTo>
                  <a:lnTo>
                    <a:pt x="92887" y="16941"/>
                  </a:lnTo>
                  <a:lnTo>
                    <a:pt x="92887" y="17335"/>
                  </a:lnTo>
                  <a:lnTo>
                    <a:pt x="92887" y="17716"/>
                  </a:lnTo>
                  <a:lnTo>
                    <a:pt x="92494" y="17716"/>
                  </a:lnTo>
                  <a:lnTo>
                    <a:pt x="92494" y="18097"/>
                  </a:lnTo>
                  <a:lnTo>
                    <a:pt x="92494" y="18491"/>
                  </a:lnTo>
                  <a:lnTo>
                    <a:pt x="92100" y="18491"/>
                  </a:lnTo>
                  <a:lnTo>
                    <a:pt x="91719" y="18491"/>
                  </a:lnTo>
                  <a:lnTo>
                    <a:pt x="92100" y="18491"/>
                  </a:lnTo>
                  <a:lnTo>
                    <a:pt x="91719" y="18491"/>
                  </a:lnTo>
                  <a:lnTo>
                    <a:pt x="91325" y="18491"/>
                  </a:lnTo>
                  <a:lnTo>
                    <a:pt x="91325" y="18872"/>
                  </a:lnTo>
                  <a:lnTo>
                    <a:pt x="90931" y="18872"/>
                  </a:lnTo>
                  <a:lnTo>
                    <a:pt x="91325" y="18872"/>
                  </a:lnTo>
                  <a:lnTo>
                    <a:pt x="90931" y="18872"/>
                  </a:lnTo>
                  <a:lnTo>
                    <a:pt x="90550" y="18872"/>
                  </a:lnTo>
                  <a:lnTo>
                    <a:pt x="90931" y="18872"/>
                  </a:lnTo>
                  <a:lnTo>
                    <a:pt x="91325" y="18872"/>
                  </a:lnTo>
                  <a:lnTo>
                    <a:pt x="91325" y="19253"/>
                  </a:lnTo>
                  <a:lnTo>
                    <a:pt x="91719" y="19253"/>
                  </a:lnTo>
                  <a:lnTo>
                    <a:pt x="91325" y="19253"/>
                  </a:lnTo>
                  <a:lnTo>
                    <a:pt x="91325" y="19646"/>
                  </a:lnTo>
                  <a:lnTo>
                    <a:pt x="90931" y="19646"/>
                  </a:lnTo>
                  <a:lnTo>
                    <a:pt x="91325" y="19646"/>
                  </a:lnTo>
                  <a:lnTo>
                    <a:pt x="91325" y="20027"/>
                  </a:lnTo>
                  <a:lnTo>
                    <a:pt x="90931" y="20408"/>
                  </a:lnTo>
                  <a:lnTo>
                    <a:pt x="90931" y="20802"/>
                  </a:lnTo>
                  <a:lnTo>
                    <a:pt x="90931" y="21183"/>
                  </a:lnTo>
                  <a:lnTo>
                    <a:pt x="91325" y="21183"/>
                  </a:lnTo>
                  <a:lnTo>
                    <a:pt x="91325" y="21374"/>
                  </a:lnTo>
                  <a:lnTo>
                    <a:pt x="91325" y="21755"/>
                  </a:lnTo>
                  <a:lnTo>
                    <a:pt x="90931" y="21755"/>
                  </a:lnTo>
                  <a:lnTo>
                    <a:pt x="90931" y="22148"/>
                  </a:lnTo>
                  <a:lnTo>
                    <a:pt x="90550" y="22148"/>
                  </a:lnTo>
                  <a:lnTo>
                    <a:pt x="90157" y="22148"/>
                  </a:lnTo>
                  <a:lnTo>
                    <a:pt x="89763" y="22148"/>
                  </a:lnTo>
                  <a:lnTo>
                    <a:pt x="89763" y="22529"/>
                  </a:lnTo>
                  <a:lnTo>
                    <a:pt x="89382" y="22148"/>
                  </a:lnTo>
                  <a:lnTo>
                    <a:pt x="89179" y="22529"/>
                  </a:lnTo>
                  <a:lnTo>
                    <a:pt x="88785" y="22529"/>
                  </a:lnTo>
                  <a:lnTo>
                    <a:pt x="88785" y="22910"/>
                  </a:lnTo>
                  <a:lnTo>
                    <a:pt x="88404" y="22529"/>
                  </a:lnTo>
                  <a:lnTo>
                    <a:pt x="88010" y="22529"/>
                  </a:lnTo>
                  <a:lnTo>
                    <a:pt x="87629" y="22529"/>
                  </a:lnTo>
                  <a:lnTo>
                    <a:pt x="87629" y="22148"/>
                  </a:lnTo>
                  <a:lnTo>
                    <a:pt x="87236" y="22148"/>
                  </a:lnTo>
                  <a:lnTo>
                    <a:pt x="86842" y="22148"/>
                  </a:lnTo>
                  <a:lnTo>
                    <a:pt x="86842" y="22529"/>
                  </a:lnTo>
                  <a:lnTo>
                    <a:pt x="86842" y="22910"/>
                  </a:lnTo>
                  <a:lnTo>
                    <a:pt x="86461" y="22910"/>
                  </a:lnTo>
                  <a:lnTo>
                    <a:pt x="86067" y="22910"/>
                  </a:lnTo>
                  <a:lnTo>
                    <a:pt x="86067" y="23304"/>
                  </a:lnTo>
                  <a:lnTo>
                    <a:pt x="85674" y="23304"/>
                  </a:lnTo>
                  <a:lnTo>
                    <a:pt x="85293" y="23304"/>
                  </a:lnTo>
                  <a:lnTo>
                    <a:pt x="84899" y="23304"/>
                  </a:lnTo>
                  <a:lnTo>
                    <a:pt x="85293" y="23304"/>
                  </a:lnTo>
                  <a:lnTo>
                    <a:pt x="84899" y="23304"/>
                  </a:lnTo>
                  <a:lnTo>
                    <a:pt x="84899" y="22910"/>
                  </a:lnTo>
                  <a:lnTo>
                    <a:pt x="84505" y="22910"/>
                  </a:lnTo>
                  <a:lnTo>
                    <a:pt x="84315" y="22910"/>
                  </a:lnTo>
                  <a:lnTo>
                    <a:pt x="83921" y="22910"/>
                  </a:lnTo>
                  <a:lnTo>
                    <a:pt x="83527" y="22910"/>
                  </a:lnTo>
                  <a:lnTo>
                    <a:pt x="83527" y="22529"/>
                  </a:lnTo>
                  <a:lnTo>
                    <a:pt x="83146" y="22529"/>
                  </a:lnTo>
                  <a:lnTo>
                    <a:pt x="82753" y="22529"/>
                  </a:lnTo>
                  <a:lnTo>
                    <a:pt x="82753" y="22910"/>
                  </a:lnTo>
                  <a:lnTo>
                    <a:pt x="82359" y="22529"/>
                  </a:lnTo>
                  <a:lnTo>
                    <a:pt x="82359" y="22910"/>
                  </a:lnTo>
                  <a:lnTo>
                    <a:pt x="81978" y="22910"/>
                  </a:lnTo>
                  <a:lnTo>
                    <a:pt x="81584" y="22910"/>
                  </a:lnTo>
                  <a:lnTo>
                    <a:pt x="81191" y="22910"/>
                  </a:lnTo>
                  <a:lnTo>
                    <a:pt x="81584" y="22910"/>
                  </a:lnTo>
                  <a:lnTo>
                    <a:pt x="81978" y="22910"/>
                  </a:lnTo>
                  <a:lnTo>
                    <a:pt x="82359" y="22910"/>
                  </a:lnTo>
                  <a:lnTo>
                    <a:pt x="82359" y="22529"/>
                  </a:lnTo>
                  <a:lnTo>
                    <a:pt x="82753" y="22910"/>
                  </a:lnTo>
                  <a:lnTo>
                    <a:pt x="82753" y="22529"/>
                  </a:lnTo>
                  <a:lnTo>
                    <a:pt x="83146" y="22529"/>
                  </a:lnTo>
                  <a:lnTo>
                    <a:pt x="83146" y="22910"/>
                  </a:lnTo>
                  <a:lnTo>
                    <a:pt x="82753" y="22910"/>
                  </a:lnTo>
                  <a:lnTo>
                    <a:pt x="83146" y="22910"/>
                  </a:lnTo>
                  <a:lnTo>
                    <a:pt x="83527" y="22910"/>
                  </a:lnTo>
                  <a:lnTo>
                    <a:pt x="83146" y="22910"/>
                  </a:lnTo>
                  <a:lnTo>
                    <a:pt x="82753" y="22910"/>
                  </a:lnTo>
                  <a:lnTo>
                    <a:pt x="83146" y="22910"/>
                  </a:lnTo>
                  <a:lnTo>
                    <a:pt x="83146" y="22529"/>
                  </a:lnTo>
                  <a:lnTo>
                    <a:pt x="83527" y="22529"/>
                  </a:lnTo>
                  <a:lnTo>
                    <a:pt x="83527" y="22910"/>
                  </a:lnTo>
                  <a:lnTo>
                    <a:pt x="83921" y="22910"/>
                  </a:lnTo>
                  <a:lnTo>
                    <a:pt x="84315" y="22910"/>
                  </a:lnTo>
                  <a:lnTo>
                    <a:pt x="84505" y="22910"/>
                  </a:lnTo>
                  <a:lnTo>
                    <a:pt x="84899" y="22910"/>
                  </a:lnTo>
                  <a:lnTo>
                    <a:pt x="84899" y="23304"/>
                  </a:lnTo>
                  <a:lnTo>
                    <a:pt x="85293" y="23304"/>
                  </a:lnTo>
                  <a:lnTo>
                    <a:pt x="85674" y="23304"/>
                  </a:lnTo>
                  <a:lnTo>
                    <a:pt x="86067" y="23304"/>
                  </a:lnTo>
                  <a:lnTo>
                    <a:pt x="86067" y="22910"/>
                  </a:lnTo>
                  <a:lnTo>
                    <a:pt x="86461" y="22910"/>
                  </a:lnTo>
                  <a:lnTo>
                    <a:pt x="86842" y="22529"/>
                  </a:lnTo>
                  <a:lnTo>
                    <a:pt x="86842" y="22148"/>
                  </a:lnTo>
                  <a:lnTo>
                    <a:pt x="87236" y="22148"/>
                  </a:lnTo>
                  <a:lnTo>
                    <a:pt x="87629" y="22148"/>
                  </a:lnTo>
                  <a:lnTo>
                    <a:pt x="87629" y="22529"/>
                  </a:lnTo>
                  <a:lnTo>
                    <a:pt x="88010" y="22529"/>
                  </a:lnTo>
                  <a:lnTo>
                    <a:pt x="88404" y="22529"/>
                  </a:lnTo>
                  <a:lnTo>
                    <a:pt x="88404" y="22910"/>
                  </a:lnTo>
                  <a:lnTo>
                    <a:pt x="88785" y="22910"/>
                  </a:lnTo>
                  <a:lnTo>
                    <a:pt x="88785" y="22529"/>
                  </a:lnTo>
                  <a:lnTo>
                    <a:pt x="89179" y="22529"/>
                  </a:lnTo>
                  <a:lnTo>
                    <a:pt x="89382" y="22148"/>
                  </a:lnTo>
                  <a:lnTo>
                    <a:pt x="89763" y="22529"/>
                  </a:lnTo>
                  <a:lnTo>
                    <a:pt x="89763" y="22148"/>
                  </a:lnTo>
                  <a:lnTo>
                    <a:pt x="90157" y="22148"/>
                  </a:lnTo>
                  <a:lnTo>
                    <a:pt x="90550" y="22148"/>
                  </a:lnTo>
                  <a:lnTo>
                    <a:pt x="90931" y="22148"/>
                  </a:lnTo>
                  <a:lnTo>
                    <a:pt x="90931" y="21755"/>
                  </a:lnTo>
                  <a:lnTo>
                    <a:pt x="91325" y="21755"/>
                  </a:lnTo>
                  <a:lnTo>
                    <a:pt x="91325" y="21374"/>
                  </a:lnTo>
                  <a:lnTo>
                    <a:pt x="91325" y="21183"/>
                  </a:lnTo>
                  <a:lnTo>
                    <a:pt x="91719" y="21183"/>
                  </a:lnTo>
                  <a:lnTo>
                    <a:pt x="92100" y="21183"/>
                  </a:lnTo>
                  <a:lnTo>
                    <a:pt x="92494" y="21183"/>
                  </a:lnTo>
                  <a:lnTo>
                    <a:pt x="92494" y="21374"/>
                  </a:lnTo>
                  <a:lnTo>
                    <a:pt x="92887" y="21374"/>
                  </a:lnTo>
                  <a:lnTo>
                    <a:pt x="93268" y="21374"/>
                  </a:lnTo>
                  <a:lnTo>
                    <a:pt x="93662" y="21755"/>
                  </a:lnTo>
                  <a:lnTo>
                    <a:pt x="93662" y="21374"/>
                  </a:lnTo>
                  <a:lnTo>
                    <a:pt x="93268" y="21374"/>
                  </a:lnTo>
                  <a:lnTo>
                    <a:pt x="93662" y="21374"/>
                  </a:lnTo>
                  <a:lnTo>
                    <a:pt x="93662" y="21755"/>
                  </a:lnTo>
                  <a:lnTo>
                    <a:pt x="93268" y="21755"/>
                  </a:lnTo>
                  <a:lnTo>
                    <a:pt x="93662" y="21755"/>
                  </a:lnTo>
                  <a:lnTo>
                    <a:pt x="93662" y="22148"/>
                  </a:lnTo>
                  <a:lnTo>
                    <a:pt x="93268" y="22148"/>
                  </a:lnTo>
                  <a:lnTo>
                    <a:pt x="93268" y="22529"/>
                  </a:lnTo>
                  <a:lnTo>
                    <a:pt x="93662" y="22529"/>
                  </a:lnTo>
                  <a:lnTo>
                    <a:pt x="93852" y="22529"/>
                  </a:lnTo>
                  <a:lnTo>
                    <a:pt x="94246" y="22910"/>
                  </a:lnTo>
                  <a:lnTo>
                    <a:pt x="94640" y="22910"/>
                  </a:lnTo>
                  <a:lnTo>
                    <a:pt x="94640" y="23304"/>
                  </a:lnTo>
                  <a:lnTo>
                    <a:pt x="95021" y="23304"/>
                  </a:lnTo>
                  <a:lnTo>
                    <a:pt x="95021" y="23685"/>
                  </a:lnTo>
                  <a:lnTo>
                    <a:pt x="94640" y="23685"/>
                  </a:lnTo>
                  <a:lnTo>
                    <a:pt x="94640" y="24066"/>
                  </a:lnTo>
                  <a:lnTo>
                    <a:pt x="95021" y="24066"/>
                  </a:lnTo>
                  <a:lnTo>
                    <a:pt x="95415" y="24066"/>
                  </a:lnTo>
                  <a:lnTo>
                    <a:pt x="95021" y="24066"/>
                  </a:lnTo>
                  <a:lnTo>
                    <a:pt x="95415" y="24066"/>
                  </a:lnTo>
                  <a:lnTo>
                    <a:pt x="95415" y="24460"/>
                  </a:lnTo>
                  <a:lnTo>
                    <a:pt x="95021" y="24460"/>
                  </a:lnTo>
                  <a:lnTo>
                    <a:pt x="94640" y="24460"/>
                  </a:lnTo>
                  <a:lnTo>
                    <a:pt x="94640" y="24841"/>
                  </a:lnTo>
                  <a:lnTo>
                    <a:pt x="95021" y="24841"/>
                  </a:lnTo>
                  <a:lnTo>
                    <a:pt x="95021" y="25222"/>
                  </a:lnTo>
                  <a:lnTo>
                    <a:pt x="94640" y="25222"/>
                  </a:lnTo>
                  <a:lnTo>
                    <a:pt x="95021" y="25222"/>
                  </a:lnTo>
                  <a:lnTo>
                    <a:pt x="96977" y="25222"/>
                  </a:lnTo>
                  <a:lnTo>
                    <a:pt x="96977" y="25615"/>
                  </a:lnTo>
                  <a:lnTo>
                    <a:pt x="96977" y="25996"/>
                  </a:lnTo>
                  <a:lnTo>
                    <a:pt x="96977" y="26187"/>
                  </a:lnTo>
                  <a:lnTo>
                    <a:pt x="96583" y="26187"/>
                  </a:lnTo>
                  <a:lnTo>
                    <a:pt x="96583" y="26568"/>
                  </a:lnTo>
                  <a:lnTo>
                    <a:pt x="96583" y="26187"/>
                  </a:lnTo>
                  <a:lnTo>
                    <a:pt x="96583" y="26568"/>
                  </a:lnTo>
                  <a:lnTo>
                    <a:pt x="96189" y="26568"/>
                  </a:lnTo>
                  <a:lnTo>
                    <a:pt x="96189" y="26187"/>
                  </a:lnTo>
                  <a:lnTo>
                    <a:pt x="95808" y="26187"/>
                  </a:lnTo>
                  <a:lnTo>
                    <a:pt x="96189" y="26187"/>
                  </a:lnTo>
                  <a:lnTo>
                    <a:pt x="96189" y="26568"/>
                  </a:lnTo>
                  <a:lnTo>
                    <a:pt x="95808" y="26568"/>
                  </a:lnTo>
                  <a:lnTo>
                    <a:pt x="95415" y="26568"/>
                  </a:lnTo>
                  <a:lnTo>
                    <a:pt x="95415" y="26962"/>
                  </a:lnTo>
                  <a:lnTo>
                    <a:pt x="95415" y="27343"/>
                  </a:lnTo>
                  <a:lnTo>
                    <a:pt x="95808" y="27343"/>
                  </a:lnTo>
                  <a:lnTo>
                    <a:pt x="96189" y="27343"/>
                  </a:lnTo>
                  <a:lnTo>
                    <a:pt x="96583" y="27343"/>
                  </a:lnTo>
                  <a:lnTo>
                    <a:pt x="96583" y="27724"/>
                  </a:lnTo>
                  <a:lnTo>
                    <a:pt x="96583" y="28117"/>
                  </a:lnTo>
                  <a:lnTo>
                    <a:pt x="96189" y="28117"/>
                  </a:lnTo>
                  <a:lnTo>
                    <a:pt x="96189" y="28498"/>
                  </a:lnTo>
                  <a:lnTo>
                    <a:pt x="96583" y="28498"/>
                  </a:lnTo>
                  <a:lnTo>
                    <a:pt x="96583" y="28879"/>
                  </a:lnTo>
                  <a:lnTo>
                    <a:pt x="96977" y="28879"/>
                  </a:lnTo>
                  <a:lnTo>
                    <a:pt x="96977" y="29273"/>
                  </a:lnTo>
                  <a:lnTo>
                    <a:pt x="97358" y="29273"/>
                  </a:lnTo>
                  <a:lnTo>
                    <a:pt x="97358" y="29654"/>
                  </a:lnTo>
                  <a:lnTo>
                    <a:pt x="96977" y="29654"/>
                  </a:lnTo>
                  <a:lnTo>
                    <a:pt x="96977" y="30035"/>
                  </a:lnTo>
                  <a:lnTo>
                    <a:pt x="96977" y="30429"/>
                  </a:lnTo>
                  <a:lnTo>
                    <a:pt x="96977" y="30035"/>
                  </a:lnTo>
                  <a:lnTo>
                    <a:pt x="96583" y="30035"/>
                  </a:lnTo>
                  <a:lnTo>
                    <a:pt x="96583" y="30429"/>
                  </a:lnTo>
                  <a:lnTo>
                    <a:pt x="96189" y="30429"/>
                  </a:lnTo>
                  <a:lnTo>
                    <a:pt x="96189" y="30810"/>
                  </a:lnTo>
                  <a:lnTo>
                    <a:pt x="96189" y="30429"/>
                  </a:lnTo>
                  <a:lnTo>
                    <a:pt x="96189" y="30810"/>
                  </a:lnTo>
                  <a:lnTo>
                    <a:pt x="95808" y="30810"/>
                  </a:lnTo>
                  <a:lnTo>
                    <a:pt x="96189" y="30810"/>
                  </a:lnTo>
                  <a:lnTo>
                    <a:pt x="95808" y="30810"/>
                  </a:lnTo>
                  <a:lnTo>
                    <a:pt x="96189" y="30810"/>
                  </a:lnTo>
                  <a:lnTo>
                    <a:pt x="95808" y="30810"/>
                  </a:lnTo>
                  <a:lnTo>
                    <a:pt x="95808" y="31000"/>
                  </a:lnTo>
                  <a:lnTo>
                    <a:pt x="95808" y="31394"/>
                  </a:lnTo>
                  <a:lnTo>
                    <a:pt x="95415" y="31394"/>
                  </a:lnTo>
                  <a:lnTo>
                    <a:pt x="95415" y="31775"/>
                  </a:lnTo>
                  <a:lnTo>
                    <a:pt x="95021" y="31775"/>
                  </a:lnTo>
                  <a:lnTo>
                    <a:pt x="94640" y="31775"/>
                  </a:lnTo>
                  <a:lnTo>
                    <a:pt x="94246" y="31775"/>
                  </a:lnTo>
                  <a:lnTo>
                    <a:pt x="94246" y="31394"/>
                  </a:lnTo>
                  <a:lnTo>
                    <a:pt x="93852" y="31394"/>
                  </a:lnTo>
                  <a:lnTo>
                    <a:pt x="93662" y="31000"/>
                  </a:lnTo>
                  <a:lnTo>
                    <a:pt x="93662" y="31394"/>
                  </a:lnTo>
                  <a:lnTo>
                    <a:pt x="93662" y="31000"/>
                  </a:lnTo>
                  <a:lnTo>
                    <a:pt x="93268" y="31000"/>
                  </a:lnTo>
                  <a:lnTo>
                    <a:pt x="93268" y="31394"/>
                  </a:lnTo>
                  <a:lnTo>
                    <a:pt x="93268" y="31000"/>
                  </a:lnTo>
                  <a:lnTo>
                    <a:pt x="93268" y="31394"/>
                  </a:lnTo>
                  <a:lnTo>
                    <a:pt x="92887" y="31394"/>
                  </a:lnTo>
                  <a:lnTo>
                    <a:pt x="92494" y="31394"/>
                  </a:lnTo>
                  <a:lnTo>
                    <a:pt x="92887" y="31394"/>
                  </a:lnTo>
                  <a:lnTo>
                    <a:pt x="92494" y="31394"/>
                  </a:lnTo>
                  <a:lnTo>
                    <a:pt x="92100" y="31394"/>
                  </a:lnTo>
                  <a:lnTo>
                    <a:pt x="91719" y="31394"/>
                  </a:lnTo>
                  <a:lnTo>
                    <a:pt x="91325" y="31394"/>
                  </a:lnTo>
                  <a:lnTo>
                    <a:pt x="91719" y="31394"/>
                  </a:lnTo>
                  <a:lnTo>
                    <a:pt x="91719" y="31775"/>
                  </a:lnTo>
                  <a:lnTo>
                    <a:pt x="91719" y="31394"/>
                  </a:lnTo>
                  <a:lnTo>
                    <a:pt x="91719" y="31775"/>
                  </a:lnTo>
                  <a:lnTo>
                    <a:pt x="92100" y="31775"/>
                  </a:lnTo>
                  <a:lnTo>
                    <a:pt x="93852" y="31775"/>
                  </a:lnTo>
                  <a:lnTo>
                    <a:pt x="93662" y="31775"/>
                  </a:lnTo>
                  <a:lnTo>
                    <a:pt x="93662" y="32156"/>
                  </a:lnTo>
                  <a:lnTo>
                    <a:pt x="93662" y="31775"/>
                  </a:lnTo>
                  <a:lnTo>
                    <a:pt x="93852" y="31775"/>
                  </a:lnTo>
                  <a:lnTo>
                    <a:pt x="94246" y="31775"/>
                  </a:lnTo>
                  <a:lnTo>
                    <a:pt x="94640" y="31775"/>
                  </a:lnTo>
                  <a:lnTo>
                    <a:pt x="94640" y="32156"/>
                  </a:lnTo>
                  <a:lnTo>
                    <a:pt x="94246" y="32156"/>
                  </a:lnTo>
                  <a:lnTo>
                    <a:pt x="94246" y="32550"/>
                  </a:lnTo>
                  <a:lnTo>
                    <a:pt x="93852" y="32550"/>
                  </a:lnTo>
                  <a:lnTo>
                    <a:pt x="93662" y="32550"/>
                  </a:lnTo>
                  <a:lnTo>
                    <a:pt x="93662" y="32156"/>
                  </a:lnTo>
                  <a:lnTo>
                    <a:pt x="93662" y="32550"/>
                  </a:lnTo>
                  <a:lnTo>
                    <a:pt x="93662" y="32931"/>
                  </a:lnTo>
                  <a:lnTo>
                    <a:pt x="93268" y="33312"/>
                  </a:lnTo>
                  <a:lnTo>
                    <a:pt x="92887" y="33312"/>
                  </a:lnTo>
                  <a:lnTo>
                    <a:pt x="92887" y="33705"/>
                  </a:lnTo>
                  <a:lnTo>
                    <a:pt x="92494" y="34086"/>
                  </a:lnTo>
                  <a:lnTo>
                    <a:pt x="92100" y="34086"/>
                  </a:lnTo>
                  <a:lnTo>
                    <a:pt x="91719" y="34086"/>
                  </a:lnTo>
                  <a:lnTo>
                    <a:pt x="91325" y="34086"/>
                  </a:lnTo>
                  <a:lnTo>
                    <a:pt x="91325" y="34467"/>
                  </a:lnTo>
                  <a:lnTo>
                    <a:pt x="90931" y="34467"/>
                  </a:lnTo>
                  <a:lnTo>
                    <a:pt x="90931" y="34086"/>
                  </a:lnTo>
                  <a:lnTo>
                    <a:pt x="90550" y="34086"/>
                  </a:lnTo>
                  <a:lnTo>
                    <a:pt x="90550" y="34467"/>
                  </a:lnTo>
                  <a:lnTo>
                    <a:pt x="90157" y="34467"/>
                  </a:lnTo>
                  <a:lnTo>
                    <a:pt x="90157" y="34861"/>
                  </a:lnTo>
                  <a:lnTo>
                    <a:pt x="89763" y="34861"/>
                  </a:lnTo>
                  <a:lnTo>
                    <a:pt x="89382" y="34861"/>
                  </a:lnTo>
                  <a:lnTo>
                    <a:pt x="89382" y="34467"/>
                  </a:lnTo>
                  <a:lnTo>
                    <a:pt x="89179" y="34467"/>
                  </a:lnTo>
                  <a:lnTo>
                    <a:pt x="88785" y="34467"/>
                  </a:lnTo>
                  <a:lnTo>
                    <a:pt x="88785" y="34086"/>
                  </a:lnTo>
                  <a:lnTo>
                    <a:pt x="88404" y="34086"/>
                  </a:lnTo>
                  <a:lnTo>
                    <a:pt x="88010" y="34086"/>
                  </a:lnTo>
                  <a:lnTo>
                    <a:pt x="87629" y="34467"/>
                  </a:lnTo>
                  <a:lnTo>
                    <a:pt x="87236" y="34467"/>
                  </a:lnTo>
                  <a:lnTo>
                    <a:pt x="87629" y="34467"/>
                  </a:lnTo>
                  <a:lnTo>
                    <a:pt x="88010" y="34467"/>
                  </a:lnTo>
                  <a:lnTo>
                    <a:pt x="88010" y="34086"/>
                  </a:lnTo>
                  <a:lnTo>
                    <a:pt x="88010" y="34467"/>
                  </a:lnTo>
                  <a:lnTo>
                    <a:pt x="88404" y="34467"/>
                  </a:lnTo>
                  <a:lnTo>
                    <a:pt x="88404" y="34086"/>
                  </a:lnTo>
                  <a:lnTo>
                    <a:pt x="88785" y="34467"/>
                  </a:lnTo>
                  <a:lnTo>
                    <a:pt x="89179" y="34467"/>
                  </a:lnTo>
                  <a:lnTo>
                    <a:pt x="89179" y="34861"/>
                  </a:lnTo>
                  <a:lnTo>
                    <a:pt x="89382" y="34861"/>
                  </a:lnTo>
                  <a:lnTo>
                    <a:pt x="89763" y="34861"/>
                  </a:lnTo>
                  <a:lnTo>
                    <a:pt x="90157" y="34861"/>
                  </a:lnTo>
                  <a:lnTo>
                    <a:pt x="90157" y="34467"/>
                  </a:lnTo>
                  <a:lnTo>
                    <a:pt x="90550" y="34467"/>
                  </a:lnTo>
                  <a:lnTo>
                    <a:pt x="90550" y="34086"/>
                  </a:lnTo>
                  <a:lnTo>
                    <a:pt x="90550" y="34467"/>
                  </a:lnTo>
                  <a:lnTo>
                    <a:pt x="90931" y="34467"/>
                  </a:lnTo>
                  <a:lnTo>
                    <a:pt x="91325" y="34467"/>
                  </a:lnTo>
                  <a:lnTo>
                    <a:pt x="91719" y="34086"/>
                  </a:lnTo>
                  <a:lnTo>
                    <a:pt x="92100" y="34467"/>
                  </a:lnTo>
                  <a:lnTo>
                    <a:pt x="92494" y="34467"/>
                  </a:lnTo>
                  <a:lnTo>
                    <a:pt x="92494" y="34086"/>
                  </a:lnTo>
                  <a:lnTo>
                    <a:pt x="92887" y="34086"/>
                  </a:lnTo>
                  <a:lnTo>
                    <a:pt x="93268" y="34086"/>
                  </a:lnTo>
                  <a:lnTo>
                    <a:pt x="93662" y="34086"/>
                  </a:lnTo>
                  <a:lnTo>
                    <a:pt x="93852" y="34086"/>
                  </a:lnTo>
                  <a:lnTo>
                    <a:pt x="93852" y="34467"/>
                  </a:lnTo>
                  <a:lnTo>
                    <a:pt x="93852" y="34086"/>
                  </a:lnTo>
                  <a:lnTo>
                    <a:pt x="93662" y="34086"/>
                  </a:lnTo>
                  <a:lnTo>
                    <a:pt x="93268" y="34086"/>
                  </a:lnTo>
                  <a:lnTo>
                    <a:pt x="92887" y="34086"/>
                  </a:lnTo>
                  <a:lnTo>
                    <a:pt x="92887" y="33705"/>
                  </a:lnTo>
                  <a:lnTo>
                    <a:pt x="93268" y="33705"/>
                  </a:lnTo>
                  <a:lnTo>
                    <a:pt x="93662" y="33705"/>
                  </a:lnTo>
                  <a:lnTo>
                    <a:pt x="93662" y="33312"/>
                  </a:lnTo>
                  <a:lnTo>
                    <a:pt x="93852" y="33312"/>
                  </a:lnTo>
                  <a:lnTo>
                    <a:pt x="94246" y="33312"/>
                  </a:lnTo>
                  <a:lnTo>
                    <a:pt x="93852" y="33312"/>
                  </a:lnTo>
                  <a:lnTo>
                    <a:pt x="93852" y="32931"/>
                  </a:lnTo>
                  <a:lnTo>
                    <a:pt x="94246" y="32931"/>
                  </a:lnTo>
                  <a:lnTo>
                    <a:pt x="94246" y="33312"/>
                  </a:lnTo>
                  <a:lnTo>
                    <a:pt x="94640" y="33312"/>
                  </a:lnTo>
                  <a:lnTo>
                    <a:pt x="94246" y="33312"/>
                  </a:lnTo>
                  <a:lnTo>
                    <a:pt x="94640" y="33312"/>
                  </a:lnTo>
                  <a:lnTo>
                    <a:pt x="94246" y="33312"/>
                  </a:lnTo>
                  <a:lnTo>
                    <a:pt x="94246" y="32931"/>
                  </a:lnTo>
                  <a:lnTo>
                    <a:pt x="93852" y="32931"/>
                  </a:lnTo>
                  <a:lnTo>
                    <a:pt x="94246" y="32931"/>
                  </a:lnTo>
                  <a:lnTo>
                    <a:pt x="94246" y="32550"/>
                  </a:lnTo>
                  <a:lnTo>
                    <a:pt x="94246" y="32156"/>
                  </a:lnTo>
                  <a:lnTo>
                    <a:pt x="94640" y="32156"/>
                  </a:lnTo>
                  <a:lnTo>
                    <a:pt x="95021" y="32156"/>
                  </a:lnTo>
                  <a:lnTo>
                    <a:pt x="96977" y="32156"/>
                  </a:lnTo>
                  <a:lnTo>
                    <a:pt x="97358" y="32550"/>
                  </a:lnTo>
                  <a:lnTo>
                    <a:pt x="97751" y="32550"/>
                  </a:lnTo>
                  <a:lnTo>
                    <a:pt x="98145" y="32550"/>
                  </a:lnTo>
                  <a:lnTo>
                    <a:pt x="98145" y="32156"/>
                  </a:lnTo>
                  <a:lnTo>
                    <a:pt x="98526" y="32156"/>
                  </a:lnTo>
                  <a:lnTo>
                    <a:pt x="98526" y="32550"/>
                  </a:lnTo>
                  <a:lnTo>
                    <a:pt x="98717" y="32550"/>
                  </a:lnTo>
                  <a:lnTo>
                    <a:pt x="98717" y="32931"/>
                  </a:lnTo>
                  <a:lnTo>
                    <a:pt x="99110" y="33312"/>
                  </a:lnTo>
                  <a:lnTo>
                    <a:pt x="99110" y="33705"/>
                  </a:lnTo>
                  <a:lnTo>
                    <a:pt x="99504" y="33705"/>
                  </a:lnTo>
                  <a:lnTo>
                    <a:pt x="99110" y="33705"/>
                  </a:lnTo>
                  <a:lnTo>
                    <a:pt x="99504" y="34086"/>
                  </a:lnTo>
                  <a:lnTo>
                    <a:pt x="99110" y="34086"/>
                  </a:lnTo>
                  <a:lnTo>
                    <a:pt x="99504" y="34086"/>
                  </a:lnTo>
                  <a:lnTo>
                    <a:pt x="99110" y="34086"/>
                  </a:lnTo>
                  <a:lnTo>
                    <a:pt x="99504" y="34086"/>
                  </a:lnTo>
                  <a:lnTo>
                    <a:pt x="99110" y="34086"/>
                  </a:lnTo>
                  <a:lnTo>
                    <a:pt x="99504" y="34086"/>
                  </a:lnTo>
                  <a:lnTo>
                    <a:pt x="99504" y="34467"/>
                  </a:lnTo>
                  <a:lnTo>
                    <a:pt x="99885" y="34467"/>
                  </a:lnTo>
                  <a:lnTo>
                    <a:pt x="99885" y="34861"/>
                  </a:lnTo>
                  <a:lnTo>
                    <a:pt x="100279" y="34861"/>
                  </a:lnTo>
                  <a:lnTo>
                    <a:pt x="100279" y="35242"/>
                  </a:lnTo>
                  <a:lnTo>
                    <a:pt x="99885" y="35242"/>
                  </a:lnTo>
                  <a:lnTo>
                    <a:pt x="99885" y="35623"/>
                  </a:lnTo>
                  <a:lnTo>
                    <a:pt x="99885" y="35813"/>
                  </a:lnTo>
                  <a:lnTo>
                    <a:pt x="99504" y="35813"/>
                  </a:lnTo>
                  <a:lnTo>
                    <a:pt x="99885" y="35813"/>
                  </a:lnTo>
                  <a:lnTo>
                    <a:pt x="99504" y="35813"/>
                  </a:lnTo>
                  <a:lnTo>
                    <a:pt x="99504" y="36207"/>
                  </a:lnTo>
                  <a:lnTo>
                    <a:pt x="99110" y="36207"/>
                  </a:lnTo>
                  <a:lnTo>
                    <a:pt x="99110" y="36588"/>
                  </a:lnTo>
                  <a:lnTo>
                    <a:pt x="99504" y="36588"/>
                  </a:lnTo>
                  <a:lnTo>
                    <a:pt x="99885" y="36588"/>
                  </a:lnTo>
                  <a:lnTo>
                    <a:pt x="100279" y="36588"/>
                  </a:lnTo>
                  <a:lnTo>
                    <a:pt x="100672" y="36588"/>
                  </a:lnTo>
                  <a:lnTo>
                    <a:pt x="101053" y="36588"/>
                  </a:lnTo>
                  <a:lnTo>
                    <a:pt x="101053" y="36969"/>
                  </a:lnTo>
                  <a:lnTo>
                    <a:pt x="101447" y="36969"/>
                  </a:lnTo>
                  <a:lnTo>
                    <a:pt x="101447" y="36588"/>
                  </a:lnTo>
                  <a:lnTo>
                    <a:pt x="101447" y="36969"/>
                  </a:lnTo>
                  <a:lnTo>
                    <a:pt x="101841" y="36969"/>
                  </a:lnTo>
                  <a:lnTo>
                    <a:pt x="101841" y="36588"/>
                  </a:lnTo>
                  <a:lnTo>
                    <a:pt x="101841" y="36207"/>
                  </a:lnTo>
                  <a:lnTo>
                    <a:pt x="101447" y="36207"/>
                  </a:lnTo>
                  <a:lnTo>
                    <a:pt x="101447" y="35813"/>
                  </a:lnTo>
                  <a:lnTo>
                    <a:pt x="101447" y="35623"/>
                  </a:lnTo>
                  <a:lnTo>
                    <a:pt x="101841" y="35623"/>
                  </a:lnTo>
                  <a:lnTo>
                    <a:pt x="101841" y="35242"/>
                  </a:lnTo>
                  <a:lnTo>
                    <a:pt x="101447" y="35623"/>
                  </a:lnTo>
                  <a:lnTo>
                    <a:pt x="101841" y="35623"/>
                  </a:lnTo>
                  <a:lnTo>
                    <a:pt x="101447" y="35623"/>
                  </a:lnTo>
                  <a:lnTo>
                    <a:pt x="101447" y="35242"/>
                  </a:lnTo>
                  <a:lnTo>
                    <a:pt x="101053" y="34861"/>
                  </a:lnTo>
                  <a:lnTo>
                    <a:pt x="100672" y="34467"/>
                  </a:lnTo>
                  <a:lnTo>
                    <a:pt x="100672" y="34086"/>
                  </a:lnTo>
                  <a:lnTo>
                    <a:pt x="100279" y="34086"/>
                  </a:lnTo>
                  <a:lnTo>
                    <a:pt x="100279" y="33705"/>
                  </a:lnTo>
                  <a:lnTo>
                    <a:pt x="100279" y="33312"/>
                  </a:lnTo>
                  <a:lnTo>
                    <a:pt x="99885" y="33312"/>
                  </a:lnTo>
                  <a:lnTo>
                    <a:pt x="100279" y="33312"/>
                  </a:lnTo>
                  <a:lnTo>
                    <a:pt x="99885" y="33312"/>
                  </a:lnTo>
                  <a:lnTo>
                    <a:pt x="100279" y="33312"/>
                  </a:lnTo>
                  <a:lnTo>
                    <a:pt x="99885" y="33312"/>
                  </a:lnTo>
                  <a:lnTo>
                    <a:pt x="100279" y="33312"/>
                  </a:lnTo>
                  <a:lnTo>
                    <a:pt x="99885" y="32931"/>
                  </a:lnTo>
                  <a:lnTo>
                    <a:pt x="99885" y="32550"/>
                  </a:lnTo>
                  <a:lnTo>
                    <a:pt x="99504" y="32550"/>
                  </a:lnTo>
                  <a:lnTo>
                    <a:pt x="99504" y="32156"/>
                  </a:lnTo>
                  <a:lnTo>
                    <a:pt x="99504" y="31775"/>
                  </a:lnTo>
                  <a:lnTo>
                    <a:pt x="99885" y="31775"/>
                  </a:lnTo>
                  <a:lnTo>
                    <a:pt x="99885" y="31394"/>
                  </a:lnTo>
                  <a:lnTo>
                    <a:pt x="99504" y="31394"/>
                  </a:lnTo>
                  <a:lnTo>
                    <a:pt x="99504" y="31000"/>
                  </a:lnTo>
                  <a:lnTo>
                    <a:pt x="99110" y="31000"/>
                  </a:lnTo>
                  <a:lnTo>
                    <a:pt x="99504" y="31000"/>
                  </a:lnTo>
                  <a:lnTo>
                    <a:pt x="99110" y="31000"/>
                  </a:lnTo>
                  <a:lnTo>
                    <a:pt x="98717" y="31000"/>
                  </a:lnTo>
                  <a:lnTo>
                    <a:pt x="98526" y="31000"/>
                  </a:lnTo>
                  <a:lnTo>
                    <a:pt x="98526" y="31394"/>
                  </a:lnTo>
                  <a:lnTo>
                    <a:pt x="98145" y="31394"/>
                  </a:lnTo>
                  <a:lnTo>
                    <a:pt x="97751" y="31394"/>
                  </a:lnTo>
                  <a:lnTo>
                    <a:pt x="97358" y="31394"/>
                  </a:lnTo>
                  <a:lnTo>
                    <a:pt x="97358" y="31000"/>
                  </a:lnTo>
                  <a:lnTo>
                    <a:pt x="97751" y="31000"/>
                  </a:lnTo>
                  <a:lnTo>
                    <a:pt x="98145" y="31000"/>
                  </a:lnTo>
                  <a:lnTo>
                    <a:pt x="98145" y="30810"/>
                  </a:lnTo>
                  <a:lnTo>
                    <a:pt x="98526" y="30810"/>
                  </a:lnTo>
                  <a:lnTo>
                    <a:pt x="98717" y="30810"/>
                  </a:lnTo>
                  <a:lnTo>
                    <a:pt x="99110" y="30810"/>
                  </a:lnTo>
                  <a:lnTo>
                    <a:pt x="99504" y="30810"/>
                  </a:lnTo>
                  <a:lnTo>
                    <a:pt x="99504" y="30429"/>
                  </a:lnTo>
                  <a:lnTo>
                    <a:pt x="99885" y="30429"/>
                  </a:lnTo>
                  <a:lnTo>
                    <a:pt x="100279" y="30429"/>
                  </a:lnTo>
                  <a:lnTo>
                    <a:pt x="100672" y="30429"/>
                  </a:lnTo>
                  <a:lnTo>
                    <a:pt x="100672" y="30810"/>
                  </a:lnTo>
                  <a:lnTo>
                    <a:pt x="100279" y="30810"/>
                  </a:lnTo>
                  <a:lnTo>
                    <a:pt x="100279" y="31000"/>
                  </a:lnTo>
                  <a:lnTo>
                    <a:pt x="100279" y="31394"/>
                  </a:lnTo>
                  <a:lnTo>
                    <a:pt x="100672" y="31775"/>
                  </a:lnTo>
                  <a:lnTo>
                    <a:pt x="101053" y="31775"/>
                  </a:lnTo>
                  <a:lnTo>
                    <a:pt x="101447" y="31775"/>
                  </a:lnTo>
                  <a:lnTo>
                    <a:pt x="101841" y="32156"/>
                  </a:lnTo>
                  <a:lnTo>
                    <a:pt x="102234" y="32550"/>
                  </a:lnTo>
                  <a:lnTo>
                    <a:pt x="102615" y="32550"/>
                  </a:lnTo>
                  <a:lnTo>
                    <a:pt x="103009" y="32550"/>
                  </a:lnTo>
                  <a:lnTo>
                    <a:pt x="103403" y="32550"/>
                  </a:lnTo>
                  <a:lnTo>
                    <a:pt x="103593" y="32931"/>
                  </a:lnTo>
                  <a:lnTo>
                    <a:pt x="103403" y="32931"/>
                  </a:lnTo>
                  <a:lnTo>
                    <a:pt x="103593" y="32931"/>
                  </a:lnTo>
                  <a:lnTo>
                    <a:pt x="103593" y="32550"/>
                  </a:lnTo>
                  <a:lnTo>
                    <a:pt x="103974" y="32550"/>
                  </a:lnTo>
                  <a:lnTo>
                    <a:pt x="103974" y="32931"/>
                  </a:lnTo>
                  <a:lnTo>
                    <a:pt x="104368" y="32931"/>
                  </a:lnTo>
                  <a:lnTo>
                    <a:pt x="104368" y="32550"/>
                  </a:lnTo>
                  <a:lnTo>
                    <a:pt x="103974" y="32550"/>
                  </a:lnTo>
                  <a:lnTo>
                    <a:pt x="104368" y="32550"/>
                  </a:lnTo>
                  <a:lnTo>
                    <a:pt x="103974" y="32550"/>
                  </a:lnTo>
                  <a:lnTo>
                    <a:pt x="103974" y="32156"/>
                  </a:lnTo>
                  <a:lnTo>
                    <a:pt x="103593" y="32550"/>
                  </a:lnTo>
                  <a:lnTo>
                    <a:pt x="103593" y="32156"/>
                  </a:lnTo>
                  <a:lnTo>
                    <a:pt x="103974" y="32156"/>
                  </a:lnTo>
                  <a:lnTo>
                    <a:pt x="103974" y="31775"/>
                  </a:lnTo>
                  <a:lnTo>
                    <a:pt x="103593" y="31775"/>
                  </a:lnTo>
                  <a:lnTo>
                    <a:pt x="103593" y="32156"/>
                  </a:lnTo>
                  <a:lnTo>
                    <a:pt x="103593" y="31775"/>
                  </a:lnTo>
                  <a:lnTo>
                    <a:pt x="103593" y="31394"/>
                  </a:lnTo>
                  <a:lnTo>
                    <a:pt x="103403" y="31394"/>
                  </a:lnTo>
                  <a:lnTo>
                    <a:pt x="103403" y="31000"/>
                  </a:lnTo>
                  <a:lnTo>
                    <a:pt x="103403" y="30810"/>
                  </a:lnTo>
                  <a:lnTo>
                    <a:pt x="103009" y="30810"/>
                  </a:lnTo>
                  <a:lnTo>
                    <a:pt x="103009" y="30429"/>
                  </a:lnTo>
                  <a:lnTo>
                    <a:pt x="103009" y="30035"/>
                  </a:lnTo>
                  <a:lnTo>
                    <a:pt x="103403" y="30035"/>
                  </a:lnTo>
                  <a:lnTo>
                    <a:pt x="103403" y="29654"/>
                  </a:lnTo>
                  <a:lnTo>
                    <a:pt x="103593" y="29654"/>
                  </a:lnTo>
                  <a:lnTo>
                    <a:pt x="103593" y="30035"/>
                  </a:lnTo>
                  <a:lnTo>
                    <a:pt x="103593" y="29654"/>
                  </a:lnTo>
                  <a:lnTo>
                    <a:pt x="103593" y="30035"/>
                  </a:lnTo>
                  <a:lnTo>
                    <a:pt x="103593" y="29654"/>
                  </a:lnTo>
                  <a:lnTo>
                    <a:pt x="103974" y="29654"/>
                  </a:lnTo>
                  <a:lnTo>
                    <a:pt x="104368" y="29654"/>
                  </a:lnTo>
                  <a:lnTo>
                    <a:pt x="104762" y="29654"/>
                  </a:lnTo>
                  <a:lnTo>
                    <a:pt x="105143" y="29654"/>
                  </a:lnTo>
                  <a:lnTo>
                    <a:pt x="105536" y="29654"/>
                  </a:lnTo>
                  <a:lnTo>
                    <a:pt x="105536" y="30035"/>
                  </a:lnTo>
                  <a:lnTo>
                    <a:pt x="105930" y="30035"/>
                  </a:lnTo>
                  <a:lnTo>
                    <a:pt x="105536" y="30035"/>
                  </a:lnTo>
                  <a:lnTo>
                    <a:pt x="105930" y="30035"/>
                  </a:lnTo>
                  <a:lnTo>
                    <a:pt x="106311" y="30035"/>
                  </a:lnTo>
                  <a:lnTo>
                    <a:pt x="106311" y="30429"/>
                  </a:lnTo>
                  <a:lnTo>
                    <a:pt x="106311" y="30035"/>
                  </a:lnTo>
                  <a:lnTo>
                    <a:pt x="106705" y="30035"/>
                  </a:lnTo>
                  <a:lnTo>
                    <a:pt x="106705" y="30429"/>
                  </a:lnTo>
                  <a:lnTo>
                    <a:pt x="106311" y="30429"/>
                  </a:lnTo>
                  <a:lnTo>
                    <a:pt x="106705" y="30429"/>
                  </a:lnTo>
                  <a:lnTo>
                    <a:pt x="106705" y="30035"/>
                  </a:lnTo>
                  <a:lnTo>
                    <a:pt x="106705" y="30429"/>
                  </a:lnTo>
                  <a:lnTo>
                    <a:pt x="106705" y="30810"/>
                  </a:lnTo>
                  <a:lnTo>
                    <a:pt x="107099" y="30810"/>
                  </a:lnTo>
                  <a:lnTo>
                    <a:pt x="107480" y="30810"/>
                  </a:lnTo>
                  <a:lnTo>
                    <a:pt x="107873" y="30810"/>
                  </a:lnTo>
                  <a:lnTo>
                    <a:pt x="107480" y="30810"/>
                  </a:lnTo>
                  <a:lnTo>
                    <a:pt x="107480" y="31000"/>
                  </a:lnTo>
                  <a:lnTo>
                    <a:pt x="107873" y="31000"/>
                  </a:lnTo>
                  <a:lnTo>
                    <a:pt x="108076" y="31000"/>
                  </a:lnTo>
                  <a:lnTo>
                    <a:pt x="108076" y="31394"/>
                  </a:lnTo>
                  <a:lnTo>
                    <a:pt x="108457" y="31394"/>
                  </a:lnTo>
                  <a:lnTo>
                    <a:pt x="108457" y="31000"/>
                  </a:lnTo>
                  <a:lnTo>
                    <a:pt x="108457" y="31394"/>
                  </a:lnTo>
                  <a:lnTo>
                    <a:pt x="108851" y="31394"/>
                  </a:lnTo>
                  <a:lnTo>
                    <a:pt x="109245" y="31394"/>
                  </a:lnTo>
                  <a:lnTo>
                    <a:pt x="109626" y="31394"/>
                  </a:lnTo>
                  <a:lnTo>
                    <a:pt x="109626" y="31775"/>
                  </a:lnTo>
                  <a:lnTo>
                    <a:pt x="110020" y="31775"/>
                  </a:lnTo>
                  <a:lnTo>
                    <a:pt x="110020" y="32156"/>
                  </a:lnTo>
                  <a:lnTo>
                    <a:pt x="110401" y="32156"/>
                  </a:lnTo>
                  <a:lnTo>
                    <a:pt x="110401" y="31775"/>
                  </a:lnTo>
                  <a:lnTo>
                    <a:pt x="110401" y="32156"/>
                  </a:lnTo>
                  <a:lnTo>
                    <a:pt x="110794" y="32156"/>
                  </a:lnTo>
                  <a:lnTo>
                    <a:pt x="110401" y="32156"/>
                  </a:lnTo>
                  <a:lnTo>
                    <a:pt x="110794" y="32156"/>
                  </a:lnTo>
                  <a:lnTo>
                    <a:pt x="110794" y="32550"/>
                  </a:lnTo>
                  <a:lnTo>
                    <a:pt x="111188" y="32550"/>
                  </a:lnTo>
                  <a:lnTo>
                    <a:pt x="111569" y="32550"/>
                  </a:lnTo>
                  <a:lnTo>
                    <a:pt x="111188" y="32550"/>
                  </a:lnTo>
                  <a:lnTo>
                    <a:pt x="111188" y="32931"/>
                  </a:lnTo>
                  <a:lnTo>
                    <a:pt x="111569" y="32931"/>
                  </a:lnTo>
                  <a:lnTo>
                    <a:pt x="111963" y="32931"/>
                  </a:lnTo>
                  <a:lnTo>
                    <a:pt x="111963" y="33312"/>
                  </a:lnTo>
                  <a:lnTo>
                    <a:pt x="111569" y="33312"/>
                  </a:lnTo>
                  <a:lnTo>
                    <a:pt x="111569" y="32931"/>
                  </a:lnTo>
                  <a:lnTo>
                    <a:pt x="111569" y="33312"/>
                  </a:lnTo>
                  <a:lnTo>
                    <a:pt x="111569" y="33705"/>
                  </a:lnTo>
                  <a:lnTo>
                    <a:pt x="111188" y="33705"/>
                  </a:lnTo>
                  <a:lnTo>
                    <a:pt x="111188" y="34086"/>
                  </a:lnTo>
                  <a:lnTo>
                    <a:pt x="111188" y="33705"/>
                  </a:lnTo>
                  <a:lnTo>
                    <a:pt x="111188" y="34086"/>
                  </a:lnTo>
                  <a:lnTo>
                    <a:pt x="111188" y="33705"/>
                  </a:lnTo>
                  <a:lnTo>
                    <a:pt x="111569" y="33705"/>
                  </a:lnTo>
                  <a:lnTo>
                    <a:pt x="111569" y="33312"/>
                  </a:lnTo>
                  <a:lnTo>
                    <a:pt x="111963" y="33312"/>
                  </a:lnTo>
                  <a:lnTo>
                    <a:pt x="111963" y="32931"/>
                  </a:lnTo>
                  <a:lnTo>
                    <a:pt x="111569" y="32931"/>
                  </a:lnTo>
                  <a:lnTo>
                    <a:pt x="111188" y="32931"/>
                  </a:lnTo>
                  <a:lnTo>
                    <a:pt x="111188" y="32550"/>
                  </a:lnTo>
                  <a:lnTo>
                    <a:pt x="111569" y="32550"/>
                  </a:lnTo>
                  <a:lnTo>
                    <a:pt x="111188" y="32550"/>
                  </a:lnTo>
                  <a:lnTo>
                    <a:pt x="110794" y="32550"/>
                  </a:lnTo>
                  <a:lnTo>
                    <a:pt x="110794" y="32156"/>
                  </a:lnTo>
                  <a:lnTo>
                    <a:pt x="110794" y="32550"/>
                  </a:lnTo>
                  <a:lnTo>
                    <a:pt x="111188" y="32550"/>
                  </a:lnTo>
                  <a:lnTo>
                    <a:pt x="111188" y="32156"/>
                  </a:lnTo>
                  <a:lnTo>
                    <a:pt x="111188" y="32550"/>
                  </a:lnTo>
                  <a:lnTo>
                    <a:pt x="111188" y="32156"/>
                  </a:lnTo>
                  <a:lnTo>
                    <a:pt x="111569" y="32156"/>
                  </a:lnTo>
                  <a:lnTo>
                    <a:pt x="111188" y="32156"/>
                  </a:lnTo>
                  <a:lnTo>
                    <a:pt x="111188" y="32550"/>
                  </a:lnTo>
                  <a:lnTo>
                    <a:pt x="111188" y="32156"/>
                  </a:lnTo>
                  <a:lnTo>
                    <a:pt x="110794" y="32550"/>
                  </a:lnTo>
                  <a:lnTo>
                    <a:pt x="110794" y="32156"/>
                  </a:lnTo>
                  <a:lnTo>
                    <a:pt x="110401" y="32156"/>
                  </a:lnTo>
                  <a:lnTo>
                    <a:pt x="110794" y="32156"/>
                  </a:lnTo>
                  <a:lnTo>
                    <a:pt x="110401" y="32156"/>
                  </a:lnTo>
                  <a:lnTo>
                    <a:pt x="110401" y="31775"/>
                  </a:lnTo>
                  <a:lnTo>
                    <a:pt x="110020" y="32156"/>
                  </a:lnTo>
                  <a:lnTo>
                    <a:pt x="110020" y="31775"/>
                  </a:lnTo>
                  <a:lnTo>
                    <a:pt x="109626" y="31775"/>
                  </a:lnTo>
                  <a:lnTo>
                    <a:pt x="110020" y="31775"/>
                  </a:lnTo>
                  <a:lnTo>
                    <a:pt x="109626" y="31394"/>
                  </a:lnTo>
                  <a:lnTo>
                    <a:pt x="109245" y="31394"/>
                  </a:lnTo>
                  <a:lnTo>
                    <a:pt x="108851" y="31394"/>
                  </a:lnTo>
                  <a:lnTo>
                    <a:pt x="108851" y="31000"/>
                  </a:lnTo>
                  <a:lnTo>
                    <a:pt x="108851" y="31394"/>
                  </a:lnTo>
                  <a:lnTo>
                    <a:pt x="108457" y="31394"/>
                  </a:lnTo>
                  <a:lnTo>
                    <a:pt x="108457" y="31000"/>
                  </a:lnTo>
                  <a:lnTo>
                    <a:pt x="108076" y="31000"/>
                  </a:lnTo>
                  <a:lnTo>
                    <a:pt x="108076" y="31394"/>
                  </a:lnTo>
                  <a:lnTo>
                    <a:pt x="108076" y="31000"/>
                  </a:lnTo>
                  <a:lnTo>
                    <a:pt x="107873" y="31000"/>
                  </a:lnTo>
                  <a:lnTo>
                    <a:pt x="107873" y="30810"/>
                  </a:lnTo>
                  <a:lnTo>
                    <a:pt x="107873" y="31000"/>
                  </a:lnTo>
                  <a:lnTo>
                    <a:pt x="107873" y="30810"/>
                  </a:lnTo>
                  <a:lnTo>
                    <a:pt x="107873" y="31000"/>
                  </a:lnTo>
                  <a:lnTo>
                    <a:pt x="107480" y="31000"/>
                  </a:lnTo>
                  <a:lnTo>
                    <a:pt x="107480" y="30810"/>
                  </a:lnTo>
                  <a:lnTo>
                    <a:pt x="107873" y="30810"/>
                  </a:lnTo>
                  <a:lnTo>
                    <a:pt x="107480" y="30810"/>
                  </a:lnTo>
                  <a:lnTo>
                    <a:pt x="107099" y="30810"/>
                  </a:lnTo>
                  <a:lnTo>
                    <a:pt x="106705" y="30810"/>
                  </a:lnTo>
                  <a:lnTo>
                    <a:pt x="106705" y="30429"/>
                  </a:lnTo>
                  <a:lnTo>
                    <a:pt x="106705" y="30810"/>
                  </a:lnTo>
                  <a:lnTo>
                    <a:pt x="106705" y="30429"/>
                  </a:lnTo>
                  <a:lnTo>
                    <a:pt x="106705" y="30810"/>
                  </a:lnTo>
                  <a:lnTo>
                    <a:pt x="106705" y="30429"/>
                  </a:lnTo>
                  <a:lnTo>
                    <a:pt x="106705" y="30035"/>
                  </a:lnTo>
                  <a:lnTo>
                    <a:pt x="106311" y="30035"/>
                  </a:lnTo>
                  <a:lnTo>
                    <a:pt x="106311" y="29654"/>
                  </a:lnTo>
                  <a:lnTo>
                    <a:pt x="105930" y="29654"/>
                  </a:lnTo>
                  <a:lnTo>
                    <a:pt x="106311" y="29273"/>
                  </a:lnTo>
                  <a:lnTo>
                    <a:pt x="106705" y="29273"/>
                  </a:lnTo>
                  <a:lnTo>
                    <a:pt x="107099" y="29273"/>
                  </a:lnTo>
                  <a:lnTo>
                    <a:pt x="107480" y="28879"/>
                  </a:lnTo>
                  <a:lnTo>
                    <a:pt x="109245" y="28879"/>
                  </a:lnTo>
                  <a:lnTo>
                    <a:pt x="108851" y="28879"/>
                  </a:lnTo>
                  <a:lnTo>
                    <a:pt x="109245" y="28879"/>
                  </a:lnTo>
                  <a:lnTo>
                    <a:pt x="108851" y="28879"/>
                  </a:lnTo>
                  <a:lnTo>
                    <a:pt x="109245" y="28879"/>
                  </a:lnTo>
                  <a:lnTo>
                    <a:pt x="109245" y="28498"/>
                  </a:lnTo>
                  <a:lnTo>
                    <a:pt x="109626" y="28498"/>
                  </a:lnTo>
                  <a:lnTo>
                    <a:pt x="109245" y="28117"/>
                  </a:lnTo>
                  <a:lnTo>
                    <a:pt x="109626" y="28117"/>
                  </a:lnTo>
                  <a:lnTo>
                    <a:pt x="110020" y="28117"/>
                  </a:lnTo>
                  <a:lnTo>
                    <a:pt x="110401" y="28117"/>
                  </a:lnTo>
                  <a:lnTo>
                    <a:pt x="110794" y="28117"/>
                  </a:lnTo>
                  <a:lnTo>
                    <a:pt x="110401" y="28117"/>
                  </a:lnTo>
                  <a:lnTo>
                    <a:pt x="110794" y="28117"/>
                  </a:lnTo>
                  <a:lnTo>
                    <a:pt x="110794" y="28498"/>
                  </a:lnTo>
                  <a:lnTo>
                    <a:pt x="111188" y="28498"/>
                  </a:lnTo>
                  <a:lnTo>
                    <a:pt x="111569" y="28117"/>
                  </a:lnTo>
                  <a:lnTo>
                    <a:pt x="111188" y="28117"/>
                  </a:lnTo>
                  <a:lnTo>
                    <a:pt x="111569" y="28117"/>
                  </a:lnTo>
                  <a:lnTo>
                    <a:pt x="111188" y="28117"/>
                  </a:lnTo>
                  <a:lnTo>
                    <a:pt x="111188" y="27724"/>
                  </a:lnTo>
                  <a:lnTo>
                    <a:pt x="111188" y="27343"/>
                  </a:lnTo>
                  <a:lnTo>
                    <a:pt x="111188" y="26962"/>
                  </a:lnTo>
                  <a:lnTo>
                    <a:pt x="111569" y="26962"/>
                  </a:lnTo>
                  <a:lnTo>
                    <a:pt x="111569" y="27343"/>
                  </a:lnTo>
                  <a:lnTo>
                    <a:pt x="111963" y="27343"/>
                  </a:lnTo>
                  <a:lnTo>
                    <a:pt x="112356" y="27343"/>
                  </a:lnTo>
                  <a:lnTo>
                    <a:pt x="112737" y="26962"/>
                  </a:lnTo>
                  <a:lnTo>
                    <a:pt x="112941" y="26962"/>
                  </a:lnTo>
                  <a:lnTo>
                    <a:pt x="113334" y="26568"/>
                  </a:lnTo>
                  <a:lnTo>
                    <a:pt x="113715" y="26568"/>
                  </a:lnTo>
                  <a:lnTo>
                    <a:pt x="114109" y="26568"/>
                  </a:lnTo>
                  <a:lnTo>
                    <a:pt x="114109" y="26187"/>
                  </a:lnTo>
                  <a:lnTo>
                    <a:pt x="114109" y="26568"/>
                  </a:lnTo>
                  <a:lnTo>
                    <a:pt x="114109" y="26187"/>
                  </a:lnTo>
                  <a:lnTo>
                    <a:pt x="114109" y="26568"/>
                  </a:lnTo>
                  <a:lnTo>
                    <a:pt x="114109" y="26187"/>
                  </a:lnTo>
                  <a:lnTo>
                    <a:pt x="114503" y="26187"/>
                  </a:lnTo>
                  <a:lnTo>
                    <a:pt x="114884" y="26187"/>
                  </a:lnTo>
                  <a:lnTo>
                    <a:pt x="115277" y="26187"/>
                  </a:lnTo>
                  <a:lnTo>
                    <a:pt x="115671" y="26187"/>
                  </a:lnTo>
                  <a:lnTo>
                    <a:pt x="115671" y="26568"/>
                  </a:lnTo>
                  <a:lnTo>
                    <a:pt x="116052" y="26568"/>
                  </a:lnTo>
                  <a:lnTo>
                    <a:pt x="116052" y="26187"/>
                  </a:lnTo>
                  <a:lnTo>
                    <a:pt x="116446" y="26187"/>
                  </a:lnTo>
                  <a:lnTo>
                    <a:pt x="116839" y="26187"/>
                  </a:lnTo>
                  <a:lnTo>
                    <a:pt x="116446" y="26187"/>
                  </a:lnTo>
                  <a:lnTo>
                    <a:pt x="116839" y="26187"/>
                  </a:lnTo>
                  <a:lnTo>
                    <a:pt x="116839" y="25996"/>
                  </a:lnTo>
                  <a:lnTo>
                    <a:pt x="117220" y="25996"/>
                  </a:lnTo>
                  <a:lnTo>
                    <a:pt x="117614" y="25996"/>
                  </a:lnTo>
                  <a:lnTo>
                    <a:pt x="117805" y="25996"/>
                  </a:lnTo>
                  <a:lnTo>
                    <a:pt x="117805" y="25615"/>
                  </a:lnTo>
                  <a:lnTo>
                    <a:pt x="119760" y="25615"/>
                  </a:lnTo>
                  <a:lnTo>
                    <a:pt x="119760" y="25222"/>
                  </a:lnTo>
                  <a:lnTo>
                    <a:pt x="120141" y="25615"/>
                  </a:lnTo>
                  <a:lnTo>
                    <a:pt x="120535" y="25615"/>
                  </a:lnTo>
                  <a:lnTo>
                    <a:pt x="120535" y="25222"/>
                  </a:lnTo>
                  <a:lnTo>
                    <a:pt x="120929" y="25222"/>
                  </a:lnTo>
                  <a:lnTo>
                    <a:pt x="120929" y="25615"/>
                  </a:lnTo>
                  <a:lnTo>
                    <a:pt x="120929" y="25222"/>
                  </a:lnTo>
                  <a:lnTo>
                    <a:pt x="120929" y="25615"/>
                  </a:lnTo>
                  <a:lnTo>
                    <a:pt x="121310" y="25615"/>
                  </a:lnTo>
                  <a:lnTo>
                    <a:pt x="121704" y="25615"/>
                  </a:lnTo>
                  <a:lnTo>
                    <a:pt x="121310" y="25615"/>
                  </a:lnTo>
                  <a:lnTo>
                    <a:pt x="121704" y="25615"/>
                  </a:lnTo>
                  <a:lnTo>
                    <a:pt x="121704" y="25996"/>
                  </a:lnTo>
                  <a:lnTo>
                    <a:pt x="122097" y="25996"/>
                  </a:lnTo>
                  <a:lnTo>
                    <a:pt x="121704" y="25996"/>
                  </a:lnTo>
                  <a:lnTo>
                    <a:pt x="121704" y="26187"/>
                  </a:lnTo>
                  <a:lnTo>
                    <a:pt x="122097" y="26187"/>
                  </a:lnTo>
                  <a:lnTo>
                    <a:pt x="122097" y="26568"/>
                  </a:lnTo>
                  <a:lnTo>
                    <a:pt x="121704" y="26568"/>
                  </a:lnTo>
                  <a:lnTo>
                    <a:pt x="122097" y="26568"/>
                  </a:lnTo>
                  <a:lnTo>
                    <a:pt x="122097" y="26962"/>
                  </a:lnTo>
                  <a:lnTo>
                    <a:pt x="122288" y="26962"/>
                  </a:lnTo>
                  <a:lnTo>
                    <a:pt x="122097" y="26962"/>
                  </a:lnTo>
                  <a:lnTo>
                    <a:pt x="122097" y="26568"/>
                  </a:lnTo>
                  <a:lnTo>
                    <a:pt x="122288" y="26568"/>
                  </a:lnTo>
                  <a:lnTo>
                    <a:pt x="122097" y="26568"/>
                  </a:lnTo>
                  <a:lnTo>
                    <a:pt x="122097" y="26187"/>
                  </a:lnTo>
                  <a:lnTo>
                    <a:pt x="121704" y="26187"/>
                  </a:lnTo>
                  <a:lnTo>
                    <a:pt x="121704" y="25996"/>
                  </a:lnTo>
                  <a:lnTo>
                    <a:pt x="122097" y="25996"/>
                  </a:lnTo>
                  <a:lnTo>
                    <a:pt x="121704" y="25996"/>
                  </a:lnTo>
                  <a:lnTo>
                    <a:pt x="121704" y="25615"/>
                  </a:lnTo>
                  <a:lnTo>
                    <a:pt x="121310" y="25615"/>
                  </a:lnTo>
                  <a:lnTo>
                    <a:pt x="121704" y="25222"/>
                  </a:lnTo>
                  <a:lnTo>
                    <a:pt x="121704" y="24841"/>
                  </a:lnTo>
                  <a:lnTo>
                    <a:pt x="121310" y="24841"/>
                  </a:lnTo>
                  <a:lnTo>
                    <a:pt x="121310" y="24460"/>
                  </a:lnTo>
                  <a:lnTo>
                    <a:pt x="121310" y="24066"/>
                  </a:lnTo>
                  <a:lnTo>
                    <a:pt x="121310" y="23685"/>
                  </a:lnTo>
                  <a:lnTo>
                    <a:pt x="121704" y="23685"/>
                  </a:lnTo>
                  <a:lnTo>
                    <a:pt x="121704" y="23304"/>
                  </a:lnTo>
                  <a:lnTo>
                    <a:pt x="121704" y="22910"/>
                  </a:lnTo>
                  <a:lnTo>
                    <a:pt x="122097" y="22910"/>
                  </a:lnTo>
                  <a:lnTo>
                    <a:pt x="122288" y="22910"/>
                  </a:lnTo>
                  <a:lnTo>
                    <a:pt x="122097" y="22910"/>
                  </a:lnTo>
                  <a:lnTo>
                    <a:pt x="122288" y="22910"/>
                  </a:lnTo>
                  <a:lnTo>
                    <a:pt x="122288" y="23304"/>
                  </a:lnTo>
                  <a:lnTo>
                    <a:pt x="122288" y="22910"/>
                  </a:lnTo>
                  <a:lnTo>
                    <a:pt x="122669" y="22910"/>
                  </a:lnTo>
                  <a:lnTo>
                    <a:pt x="122669" y="23304"/>
                  </a:lnTo>
                  <a:lnTo>
                    <a:pt x="122669" y="22910"/>
                  </a:lnTo>
                  <a:lnTo>
                    <a:pt x="123062" y="23304"/>
                  </a:lnTo>
                  <a:lnTo>
                    <a:pt x="123062" y="22910"/>
                  </a:lnTo>
                  <a:lnTo>
                    <a:pt x="123456" y="22910"/>
                  </a:lnTo>
                  <a:lnTo>
                    <a:pt x="123062" y="22910"/>
                  </a:lnTo>
                  <a:lnTo>
                    <a:pt x="123456" y="22910"/>
                  </a:lnTo>
                  <a:lnTo>
                    <a:pt x="123837" y="22910"/>
                  </a:lnTo>
                  <a:lnTo>
                    <a:pt x="123456" y="22910"/>
                  </a:lnTo>
                  <a:lnTo>
                    <a:pt x="123062" y="22910"/>
                  </a:lnTo>
                  <a:lnTo>
                    <a:pt x="123062" y="23304"/>
                  </a:lnTo>
                  <a:lnTo>
                    <a:pt x="123062" y="22910"/>
                  </a:lnTo>
                  <a:lnTo>
                    <a:pt x="122669" y="22910"/>
                  </a:lnTo>
                  <a:lnTo>
                    <a:pt x="122669" y="23304"/>
                  </a:lnTo>
                  <a:lnTo>
                    <a:pt x="122669" y="22910"/>
                  </a:lnTo>
                  <a:lnTo>
                    <a:pt x="122288" y="22910"/>
                  </a:lnTo>
                  <a:lnTo>
                    <a:pt x="122288" y="23304"/>
                  </a:lnTo>
                  <a:lnTo>
                    <a:pt x="122288" y="22910"/>
                  </a:lnTo>
                  <a:lnTo>
                    <a:pt x="122288" y="23304"/>
                  </a:lnTo>
                  <a:lnTo>
                    <a:pt x="122288" y="22910"/>
                  </a:lnTo>
                  <a:lnTo>
                    <a:pt x="122097" y="22910"/>
                  </a:lnTo>
                  <a:lnTo>
                    <a:pt x="122288" y="22910"/>
                  </a:lnTo>
                  <a:lnTo>
                    <a:pt x="122288" y="22529"/>
                  </a:lnTo>
                  <a:lnTo>
                    <a:pt x="122669" y="22529"/>
                  </a:lnTo>
                  <a:lnTo>
                    <a:pt x="122288" y="22529"/>
                  </a:lnTo>
                  <a:lnTo>
                    <a:pt x="122669" y="22529"/>
                  </a:lnTo>
                  <a:lnTo>
                    <a:pt x="123062" y="22529"/>
                  </a:lnTo>
                  <a:lnTo>
                    <a:pt x="122669" y="22529"/>
                  </a:lnTo>
                  <a:lnTo>
                    <a:pt x="123062" y="22529"/>
                  </a:lnTo>
                  <a:lnTo>
                    <a:pt x="122669" y="22529"/>
                  </a:lnTo>
                  <a:lnTo>
                    <a:pt x="123062" y="22529"/>
                  </a:lnTo>
                  <a:lnTo>
                    <a:pt x="123062" y="22148"/>
                  </a:lnTo>
                  <a:lnTo>
                    <a:pt x="123062" y="22529"/>
                  </a:lnTo>
                  <a:lnTo>
                    <a:pt x="123062" y="22148"/>
                  </a:lnTo>
                  <a:lnTo>
                    <a:pt x="123062" y="22529"/>
                  </a:lnTo>
                  <a:lnTo>
                    <a:pt x="123062" y="22148"/>
                  </a:lnTo>
                  <a:lnTo>
                    <a:pt x="123456" y="22148"/>
                  </a:lnTo>
                  <a:lnTo>
                    <a:pt x="123837" y="22148"/>
                  </a:lnTo>
                  <a:lnTo>
                    <a:pt x="123837" y="21755"/>
                  </a:lnTo>
                  <a:lnTo>
                    <a:pt x="124231" y="21755"/>
                  </a:lnTo>
                  <a:lnTo>
                    <a:pt x="124231" y="21374"/>
                  </a:lnTo>
                  <a:lnTo>
                    <a:pt x="124625" y="21374"/>
                  </a:lnTo>
                  <a:lnTo>
                    <a:pt x="125006" y="21374"/>
                  </a:lnTo>
                  <a:lnTo>
                    <a:pt x="125006" y="21183"/>
                  </a:lnTo>
                  <a:lnTo>
                    <a:pt x="125006" y="20802"/>
                  </a:lnTo>
                  <a:lnTo>
                    <a:pt x="125006" y="20408"/>
                  </a:lnTo>
                  <a:lnTo>
                    <a:pt x="124625" y="20408"/>
                  </a:lnTo>
                  <a:lnTo>
                    <a:pt x="124231" y="20408"/>
                  </a:lnTo>
                  <a:lnTo>
                    <a:pt x="123837" y="20408"/>
                  </a:lnTo>
                  <a:lnTo>
                    <a:pt x="123456" y="20408"/>
                  </a:lnTo>
                  <a:lnTo>
                    <a:pt x="123456" y="20027"/>
                  </a:lnTo>
                  <a:lnTo>
                    <a:pt x="123837" y="20027"/>
                  </a:lnTo>
                  <a:lnTo>
                    <a:pt x="123837" y="19646"/>
                  </a:lnTo>
                  <a:lnTo>
                    <a:pt x="123837" y="19253"/>
                  </a:lnTo>
                  <a:lnTo>
                    <a:pt x="123837" y="19646"/>
                  </a:lnTo>
                  <a:lnTo>
                    <a:pt x="123837" y="19253"/>
                  </a:lnTo>
                  <a:lnTo>
                    <a:pt x="123456" y="19253"/>
                  </a:lnTo>
                  <a:lnTo>
                    <a:pt x="123837" y="19253"/>
                  </a:lnTo>
                  <a:lnTo>
                    <a:pt x="123456" y="19253"/>
                  </a:lnTo>
                  <a:lnTo>
                    <a:pt x="123456" y="18872"/>
                  </a:lnTo>
                  <a:lnTo>
                    <a:pt x="123837" y="18872"/>
                  </a:lnTo>
                  <a:lnTo>
                    <a:pt x="123456" y="18872"/>
                  </a:lnTo>
                  <a:lnTo>
                    <a:pt x="123837" y="18872"/>
                  </a:lnTo>
                  <a:lnTo>
                    <a:pt x="123456" y="18872"/>
                  </a:lnTo>
                  <a:lnTo>
                    <a:pt x="123837" y="18872"/>
                  </a:lnTo>
                  <a:lnTo>
                    <a:pt x="123837" y="18491"/>
                  </a:lnTo>
                  <a:lnTo>
                    <a:pt x="124231" y="18491"/>
                  </a:lnTo>
                  <a:lnTo>
                    <a:pt x="123837" y="18491"/>
                  </a:lnTo>
                  <a:lnTo>
                    <a:pt x="124231" y="18491"/>
                  </a:lnTo>
                  <a:lnTo>
                    <a:pt x="124231" y="18097"/>
                  </a:lnTo>
                  <a:lnTo>
                    <a:pt x="124625" y="18097"/>
                  </a:lnTo>
                  <a:lnTo>
                    <a:pt x="124231" y="18097"/>
                  </a:lnTo>
                  <a:lnTo>
                    <a:pt x="124231" y="18491"/>
                  </a:lnTo>
                  <a:lnTo>
                    <a:pt x="123837" y="18491"/>
                  </a:lnTo>
                  <a:lnTo>
                    <a:pt x="123837" y="18872"/>
                  </a:lnTo>
                  <a:lnTo>
                    <a:pt x="123837" y="18491"/>
                  </a:lnTo>
                  <a:lnTo>
                    <a:pt x="123837" y="18872"/>
                  </a:lnTo>
                  <a:lnTo>
                    <a:pt x="123837" y="18491"/>
                  </a:lnTo>
                  <a:lnTo>
                    <a:pt x="123837" y="18872"/>
                  </a:lnTo>
                  <a:lnTo>
                    <a:pt x="123456" y="18872"/>
                  </a:lnTo>
                  <a:lnTo>
                    <a:pt x="123456" y="19253"/>
                  </a:lnTo>
                  <a:lnTo>
                    <a:pt x="123456" y="19646"/>
                  </a:lnTo>
                  <a:lnTo>
                    <a:pt x="123837" y="19646"/>
                  </a:lnTo>
                  <a:lnTo>
                    <a:pt x="123456" y="19646"/>
                  </a:lnTo>
                  <a:lnTo>
                    <a:pt x="123837" y="19646"/>
                  </a:lnTo>
                  <a:lnTo>
                    <a:pt x="123456" y="19646"/>
                  </a:lnTo>
                  <a:lnTo>
                    <a:pt x="123837" y="20027"/>
                  </a:lnTo>
                  <a:lnTo>
                    <a:pt x="123456" y="20027"/>
                  </a:lnTo>
                  <a:lnTo>
                    <a:pt x="123837" y="20027"/>
                  </a:lnTo>
                  <a:lnTo>
                    <a:pt x="123456" y="20027"/>
                  </a:lnTo>
                  <a:lnTo>
                    <a:pt x="123837" y="20027"/>
                  </a:lnTo>
                  <a:lnTo>
                    <a:pt x="123456" y="20027"/>
                  </a:lnTo>
                  <a:lnTo>
                    <a:pt x="123456" y="20408"/>
                  </a:lnTo>
                  <a:lnTo>
                    <a:pt x="123837" y="20408"/>
                  </a:lnTo>
                  <a:lnTo>
                    <a:pt x="124231" y="20408"/>
                  </a:lnTo>
                  <a:lnTo>
                    <a:pt x="124625" y="20408"/>
                  </a:lnTo>
                  <a:lnTo>
                    <a:pt x="125006" y="20408"/>
                  </a:lnTo>
                  <a:lnTo>
                    <a:pt x="125006" y="20802"/>
                  </a:lnTo>
                  <a:lnTo>
                    <a:pt x="125006" y="21183"/>
                  </a:lnTo>
                  <a:lnTo>
                    <a:pt x="125006" y="21374"/>
                  </a:lnTo>
                  <a:lnTo>
                    <a:pt x="124625" y="21374"/>
                  </a:lnTo>
                  <a:lnTo>
                    <a:pt x="124231" y="21374"/>
                  </a:lnTo>
                  <a:lnTo>
                    <a:pt x="124231" y="21755"/>
                  </a:lnTo>
                  <a:lnTo>
                    <a:pt x="123837" y="21755"/>
                  </a:lnTo>
                  <a:lnTo>
                    <a:pt x="123456" y="22148"/>
                  </a:lnTo>
                  <a:lnTo>
                    <a:pt x="123837" y="21755"/>
                  </a:lnTo>
                  <a:lnTo>
                    <a:pt x="123837" y="22148"/>
                  </a:lnTo>
                  <a:lnTo>
                    <a:pt x="123456" y="22148"/>
                  </a:lnTo>
                  <a:lnTo>
                    <a:pt x="123062" y="22148"/>
                  </a:lnTo>
                  <a:lnTo>
                    <a:pt x="123456" y="22148"/>
                  </a:lnTo>
                  <a:lnTo>
                    <a:pt x="123062" y="22148"/>
                  </a:lnTo>
                  <a:lnTo>
                    <a:pt x="123062" y="22529"/>
                  </a:lnTo>
                  <a:lnTo>
                    <a:pt x="123062" y="22148"/>
                  </a:lnTo>
                  <a:lnTo>
                    <a:pt x="122669" y="22529"/>
                  </a:lnTo>
                  <a:lnTo>
                    <a:pt x="122669" y="22148"/>
                  </a:lnTo>
                  <a:lnTo>
                    <a:pt x="122669" y="22529"/>
                  </a:lnTo>
                  <a:lnTo>
                    <a:pt x="122288" y="22529"/>
                  </a:lnTo>
                  <a:lnTo>
                    <a:pt x="122669" y="22529"/>
                  </a:lnTo>
                  <a:lnTo>
                    <a:pt x="122288" y="22529"/>
                  </a:lnTo>
                  <a:lnTo>
                    <a:pt x="122097" y="22529"/>
                  </a:lnTo>
                  <a:lnTo>
                    <a:pt x="122288" y="22529"/>
                  </a:lnTo>
                  <a:lnTo>
                    <a:pt x="122097" y="22529"/>
                  </a:lnTo>
                  <a:lnTo>
                    <a:pt x="122097" y="22910"/>
                  </a:lnTo>
                  <a:lnTo>
                    <a:pt x="121704" y="22910"/>
                  </a:lnTo>
                  <a:lnTo>
                    <a:pt x="122097" y="22910"/>
                  </a:lnTo>
                  <a:lnTo>
                    <a:pt x="121704" y="22910"/>
                  </a:lnTo>
                  <a:lnTo>
                    <a:pt x="121704" y="23304"/>
                  </a:lnTo>
                  <a:lnTo>
                    <a:pt x="121310" y="23685"/>
                  </a:lnTo>
                  <a:lnTo>
                    <a:pt x="120929" y="23685"/>
                  </a:lnTo>
                  <a:lnTo>
                    <a:pt x="120535" y="23685"/>
                  </a:lnTo>
                  <a:lnTo>
                    <a:pt x="120535" y="23304"/>
                  </a:lnTo>
                  <a:lnTo>
                    <a:pt x="120929" y="23304"/>
                  </a:lnTo>
                  <a:lnTo>
                    <a:pt x="121310" y="23304"/>
                  </a:lnTo>
                  <a:lnTo>
                    <a:pt x="121310" y="22910"/>
                  </a:lnTo>
                  <a:lnTo>
                    <a:pt x="120929" y="22910"/>
                  </a:lnTo>
                  <a:lnTo>
                    <a:pt x="120535" y="22910"/>
                  </a:lnTo>
                  <a:lnTo>
                    <a:pt x="120535" y="23304"/>
                  </a:lnTo>
                  <a:lnTo>
                    <a:pt x="120535" y="22910"/>
                  </a:lnTo>
                  <a:lnTo>
                    <a:pt x="120141" y="22910"/>
                  </a:lnTo>
                  <a:lnTo>
                    <a:pt x="120141" y="23304"/>
                  </a:lnTo>
                  <a:lnTo>
                    <a:pt x="119760" y="23304"/>
                  </a:lnTo>
                  <a:lnTo>
                    <a:pt x="120141" y="22910"/>
                  </a:lnTo>
                  <a:lnTo>
                    <a:pt x="119760" y="22910"/>
                  </a:lnTo>
                  <a:lnTo>
                    <a:pt x="120141" y="22910"/>
                  </a:lnTo>
                  <a:lnTo>
                    <a:pt x="119760" y="22910"/>
                  </a:lnTo>
                  <a:lnTo>
                    <a:pt x="119760" y="22529"/>
                  </a:lnTo>
                  <a:lnTo>
                    <a:pt x="119760" y="22148"/>
                  </a:lnTo>
                  <a:lnTo>
                    <a:pt x="119760" y="21755"/>
                  </a:lnTo>
                  <a:lnTo>
                    <a:pt x="119367" y="21755"/>
                  </a:lnTo>
                  <a:lnTo>
                    <a:pt x="118973" y="21755"/>
                  </a:lnTo>
                  <a:lnTo>
                    <a:pt x="119367" y="21755"/>
                  </a:lnTo>
                  <a:lnTo>
                    <a:pt x="118973" y="21755"/>
                  </a:lnTo>
                  <a:lnTo>
                    <a:pt x="119367" y="21755"/>
                  </a:lnTo>
                  <a:lnTo>
                    <a:pt x="118973" y="21755"/>
                  </a:lnTo>
                  <a:lnTo>
                    <a:pt x="118579" y="21755"/>
                  </a:lnTo>
                  <a:lnTo>
                    <a:pt x="118579" y="21374"/>
                  </a:lnTo>
                  <a:lnTo>
                    <a:pt x="118198" y="21374"/>
                  </a:lnTo>
                  <a:lnTo>
                    <a:pt x="118579" y="21374"/>
                  </a:lnTo>
                  <a:lnTo>
                    <a:pt x="118198" y="21374"/>
                  </a:lnTo>
                  <a:lnTo>
                    <a:pt x="118198" y="21183"/>
                  </a:lnTo>
                  <a:lnTo>
                    <a:pt x="117805" y="21183"/>
                  </a:lnTo>
                  <a:lnTo>
                    <a:pt x="117614" y="21183"/>
                  </a:lnTo>
                  <a:lnTo>
                    <a:pt x="117614" y="20802"/>
                  </a:lnTo>
                  <a:lnTo>
                    <a:pt x="117220" y="20802"/>
                  </a:lnTo>
                  <a:lnTo>
                    <a:pt x="117614" y="20802"/>
                  </a:lnTo>
                  <a:lnTo>
                    <a:pt x="117220" y="20802"/>
                  </a:lnTo>
                  <a:lnTo>
                    <a:pt x="116839" y="20802"/>
                  </a:lnTo>
                  <a:lnTo>
                    <a:pt x="117220" y="20802"/>
                  </a:lnTo>
                  <a:lnTo>
                    <a:pt x="116839" y="20802"/>
                  </a:lnTo>
                  <a:lnTo>
                    <a:pt x="116446" y="20802"/>
                  </a:lnTo>
                  <a:lnTo>
                    <a:pt x="116839" y="20802"/>
                  </a:lnTo>
                  <a:lnTo>
                    <a:pt x="116446" y="20802"/>
                  </a:lnTo>
                  <a:lnTo>
                    <a:pt x="116446" y="20408"/>
                  </a:lnTo>
                  <a:lnTo>
                    <a:pt x="116052" y="20408"/>
                  </a:lnTo>
                  <a:lnTo>
                    <a:pt x="116446" y="20408"/>
                  </a:lnTo>
                  <a:lnTo>
                    <a:pt x="116446" y="20802"/>
                  </a:lnTo>
                  <a:lnTo>
                    <a:pt x="116839" y="20802"/>
                  </a:lnTo>
                  <a:lnTo>
                    <a:pt x="117220" y="20802"/>
                  </a:lnTo>
                  <a:lnTo>
                    <a:pt x="117614" y="20802"/>
                  </a:lnTo>
                  <a:lnTo>
                    <a:pt x="117220" y="20802"/>
                  </a:lnTo>
                  <a:lnTo>
                    <a:pt x="117614" y="20802"/>
                  </a:lnTo>
                  <a:lnTo>
                    <a:pt x="117220" y="20802"/>
                  </a:lnTo>
                  <a:lnTo>
                    <a:pt x="117220" y="21183"/>
                  </a:lnTo>
                  <a:lnTo>
                    <a:pt x="117614" y="21183"/>
                  </a:lnTo>
                  <a:lnTo>
                    <a:pt x="117805" y="21183"/>
                  </a:lnTo>
                  <a:lnTo>
                    <a:pt x="118198" y="21374"/>
                  </a:lnTo>
                  <a:lnTo>
                    <a:pt x="118579" y="21374"/>
                  </a:lnTo>
                  <a:lnTo>
                    <a:pt x="118579" y="21755"/>
                  </a:lnTo>
                  <a:lnTo>
                    <a:pt x="118973" y="21755"/>
                  </a:lnTo>
                  <a:lnTo>
                    <a:pt x="118973" y="22148"/>
                  </a:lnTo>
                  <a:lnTo>
                    <a:pt x="118579" y="22148"/>
                  </a:lnTo>
                  <a:lnTo>
                    <a:pt x="118198" y="22148"/>
                  </a:lnTo>
                  <a:lnTo>
                    <a:pt x="118579" y="22148"/>
                  </a:lnTo>
                  <a:lnTo>
                    <a:pt x="118973" y="22148"/>
                  </a:lnTo>
                  <a:lnTo>
                    <a:pt x="118579" y="22148"/>
                  </a:lnTo>
                  <a:lnTo>
                    <a:pt x="118973" y="22148"/>
                  </a:lnTo>
                  <a:lnTo>
                    <a:pt x="118973" y="21755"/>
                  </a:lnTo>
                  <a:lnTo>
                    <a:pt x="119367" y="21755"/>
                  </a:lnTo>
                  <a:lnTo>
                    <a:pt x="119760" y="22148"/>
                  </a:lnTo>
                  <a:lnTo>
                    <a:pt x="119760" y="22529"/>
                  </a:lnTo>
                  <a:lnTo>
                    <a:pt x="119760" y="22910"/>
                  </a:lnTo>
                  <a:lnTo>
                    <a:pt x="119760" y="23304"/>
                  </a:lnTo>
                  <a:lnTo>
                    <a:pt x="120141" y="23304"/>
                  </a:lnTo>
                  <a:lnTo>
                    <a:pt x="120535" y="23304"/>
                  </a:lnTo>
                  <a:lnTo>
                    <a:pt x="120929" y="23304"/>
                  </a:lnTo>
                  <a:lnTo>
                    <a:pt x="120929" y="22910"/>
                  </a:lnTo>
                  <a:lnTo>
                    <a:pt x="120929" y="23304"/>
                  </a:lnTo>
                  <a:lnTo>
                    <a:pt x="120535" y="23304"/>
                  </a:lnTo>
                  <a:lnTo>
                    <a:pt x="120535" y="23685"/>
                  </a:lnTo>
                  <a:lnTo>
                    <a:pt x="120929" y="23685"/>
                  </a:lnTo>
                  <a:lnTo>
                    <a:pt x="121310" y="23685"/>
                  </a:lnTo>
                  <a:lnTo>
                    <a:pt x="121310" y="24066"/>
                  </a:lnTo>
                  <a:lnTo>
                    <a:pt x="121310" y="24460"/>
                  </a:lnTo>
                  <a:lnTo>
                    <a:pt x="121310" y="24841"/>
                  </a:lnTo>
                  <a:lnTo>
                    <a:pt x="120929" y="24841"/>
                  </a:lnTo>
                  <a:lnTo>
                    <a:pt x="120929" y="25222"/>
                  </a:lnTo>
                  <a:lnTo>
                    <a:pt x="121310" y="25222"/>
                  </a:lnTo>
                  <a:lnTo>
                    <a:pt x="120929" y="25222"/>
                  </a:lnTo>
                  <a:lnTo>
                    <a:pt x="120535" y="25222"/>
                  </a:lnTo>
                  <a:lnTo>
                    <a:pt x="120535" y="25615"/>
                  </a:lnTo>
                  <a:lnTo>
                    <a:pt x="120141" y="25222"/>
                  </a:lnTo>
                  <a:lnTo>
                    <a:pt x="119760" y="25222"/>
                  </a:lnTo>
                  <a:lnTo>
                    <a:pt x="119760" y="25615"/>
                  </a:lnTo>
                  <a:lnTo>
                    <a:pt x="119367" y="25615"/>
                  </a:lnTo>
                  <a:lnTo>
                    <a:pt x="118973" y="25615"/>
                  </a:lnTo>
                  <a:lnTo>
                    <a:pt x="118973" y="25222"/>
                  </a:lnTo>
                  <a:lnTo>
                    <a:pt x="118973" y="25615"/>
                  </a:lnTo>
                  <a:lnTo>
                    <a:pt x="118579" y="25615"/>
                  </a:lnTo>
                  <a:lnTo>
                    <a:pt x="118198" y="25615"/>
                  </a:lnTo>
                  <a:lnTo>
                    <a:pt x="118198" y="25222"/>
                  </a:lnTo>
                  <a:lnTo>
                    <a:pt x="118198" y="25615"/>
                  </a:lnTo>
                  <a:lnTo>
                    <a:pt x="117805" y="25615"/>
                  </a:lnTo>
                  <a:lnTo>
                    <a:pt x="117614" y="25615"/>
                  </a:lnTo>
                  <a:lnTo>
                    <a:pt x="115277" y="25615"/>
                  </a:lnTo>
                  <a:lnTo>
                    <a:pt x="115277" y="25222"/>
                  </a:lnTo>
                  <a:lnTo>
                    <a:pt x="115277" y="25615"/>
                  </a:lnTo>
                  <a:lnTo>
                    <a:pt x="115277" y="25222"/>
                  </a:lnTo>
                  <a:lnTo>
                    <a:pt x="114884" y="25222"/>
                  </a:lnTo>
                  <a:lnTo>
                    <a:pt x="114503" y="25222"/>
                  </a:lnTo>
                  <a:lnTo>
                    <a:pt x="114109" y="25222"/>
                  </a:lnTo>
                  <a:lnTo>
                    <a:pt x="114109" y="24841"/>
                  </a:lnTo>
                  <a:lnTo>
                    <a:pt x="113715" y="24841"/>
                  </a:lnTo>
                  <a:lnTo>
                    <a:pt x="113715" y="24460"/>
                  </a:lnTo>
                  <a:lnTo>
                    <a:pt x="113334" y="24460"/>
                  </a:lnTo>
                  <a:lnTo>
                    <a:pt x="113334" y="24066"/>
                  </a:lnTo>
                  <a:lnTo>
                    <a:pt x="113334" y="23685"/>
                  </a:lnTo>
                  <a:lnTo>
                    <a:pt x="112941" y="23685"/>
                  </a:lnTo>
                  <a:lnTo>
                    <a:pt x="112941" y="23304"/>
                  </a:lnTo>
                  <a:lnTo>
                    <a:pt x="112737" y="23304"/>
                  </a:lnTo>
                  <a:lnTo>
                    <a:pt x="112356" y="23304"/>
                  </a:lnTo>
                  <a:lnTo>
                    <a:pt x="111963" y="23304"/>
                  </a:lnTo>
                  <a:lnTo>
                    <a:pt x="111569" y="23304"/>
                  </a:lnTo>
                  <a:lnTo>
                    <a:pt x="111188" y="23304"/>
                  </a:lnTo>
                  <a:lnTo>
                    <a:pt x="111569" y="23304"/>
                  </a:lnTo>
                  <a:lnTo>
                    <a:pt x="111569" y="22910"/>
                  </a:lnTo>
                  <a:lnTo>
                    <a:pt x="111569" y="23304"/>
                  </a:lnTo>
                  <a:lnTo>
                    <a:pt x="111188" y="23304"/>
                  </a:lnTo>
                  <a:lnTo>
                    <a:pt x="111188" y="22910"/>
                  </a:lnTo>
                  <a:lnTo>
                    <a:pt x="110794" y="22910"/>
                  </a:lnTo>
                  <a:lnTo>
                    <a:pt x="111188" y="22910"/>
                  </a:lnTo>
                  <a:lnTo>
                    <a:pt x="111188" y="23304"/>
                  </a:lnTo>
                  <a:lnTo>
                    <a:pt x="111188" y="22910"/>
                  </a:lnTo>
                  <a:lnTo>
                    <a:pt x="111188" y="23304"/>
                  </a:lnTo>
                  <a:lnTo>
                    <a:pt x="111188" y="22910"/>
                  </a:lnTo>
                  <a:lnTo>
                    <a:pt x="111188" y="23304"/>
                  </a:lnTo>
                  <a:lnTo>
                    <a:pt x="111569" y="23304"/>
                  </a:lnTo>
                  <a:lnTo>
                    <a:pt x="111569" y="23685"/>
                  </a:lnTo>
                  <a:lnTo>
                    <a:pt x="111569" y="24066"/>
                  </a:lnTo>
                  <a:lnTo>
                    <a:pt x="111569" y="24460"/>
                  </a:lnTo>
                  <a:lnTo>
                    <a:pt x="111188" y="24460"/>
                  </a:lnTo>
                  <a:lnTo>
                    <a:pt x="110794" y="24460"/>
                  </a:lnTo>
                  <a:lnTo>
                    <a:pt x="110794" y="24841"/>
                  </a:lnTo>
                  <a:lnTo>
                    <a:pt x="110401" y="24841"/>
                  </a:lnTo>
                  <a:lnTo>
                    <a:pt x="110401" y="25222"/>
                  </a:lnTo>
                  <a:lnTo>
                    <a:pt x="110401" y="25615"/>
                  </a:lnTo>
                  <a:lnTo>
                    <a:pt x="110401" y="25222"/>
                  </a:lnTo>
                  <a:lnTo>
                    <a:pt x="110401" y="25615"/>
                  </a:lnTo>
                  <a:lnTo>
                    <a:pt x="110401" y="25222"/>
                  </a:lnTo>
                  <a:lnTo>
                    <a:pt x="110401" y="25615"/>
                  </a:lnTo>
                  <a:lnTo>
                    <a:pt x="110794" y="25615"/>
                  </a:lnTo>
                  <a:lnTo>
                    <a:pt x="110794" y="25996"/>
                  </a:lnTo>
                  <a:lnTo>
                    <a:pt x="111188" y="25996"/>
                  </a:lnTo>
                  <a:lnTo>
                    <a:pt x="111569" y="25996"/>
                  </a:lnTo>
                  <a:lnTo>
                    <a:pt x="111963" y="25615"/>
                  </a:lnTo>
                  <a:lnTo>
                    <a:pt x="112356" y="25615"/>
                  </a:lnTo>
                  <a:lnTo>
                    <a:pt x="112737" y="25615"/>
                  </a:lnTo>
                  <a:lnTo>
                    <a:pt x="112941" y="25615"/>
                  </a:lnTo>
                  <a:lnTo>
                    <a:pt x="112737" y="25615"/>
                  </a:lnTo>
                  <a:lnTo>
                    <a:pt x="112737" y="25996"/>
                  </a:lnTo>
                  <a:lnTo>
                    <a:pt x="112737" y="26187"/>
                  </a:lnTo>
                  <a:lnTo>
                    <a:pt x="112356" y="26187"/>
                  </a:lnTo>
                  <a:lnTo>
                    <a:pt x="112356" y="26568"/>
                  </a:lnTo>
                  <a:lnTo>
                    <a:pt x="110401" y="26568"/>
                  </a:lnTo>
                  <a:lnTo>
                    <a:pt x="110401" y="26962"/>
                  </a:lnTo>
                  <a:lnTo>
                    <a:pt x="110020" y="26962"/>
                  </a:lnTo>
                  <a:lnTo>
                    <a:pt x="110020" y="27343"/>
                  </a:lnTo>
                  <a:lnTo>
                    <a:pt x="109626" y="27343"/>
                  </a:lnTo>
                  <a:lnTo>
                    <a:pt x="109245" y="27343"/>
                  </a:lnTo>
                  <a:lnTo>
                    <a:pt x="109245" y="27724"/>
                  </a:lnTo>
                  <a:lnTo>
                    <a:pt x="108851" y="27724"/>
                  </a:lnTo>
                  <a:lnTo>
                    <a:pt x="108851" y="28117"/>
                  </a:lnTo>
                  <a:lnTo>
                    <a:pt x="108851" y="27724"/>
                  </a:lnTo>
                  <a:lnTo>
                    <a:pt x="108457" y="27724"/>
                  </a:lnTo>
                  <a:lnTo>
                    <a:pt x="108457" y="28117"/>
                  </a:lnTo>
                  <a:lnTo>
                    <a:pt x="108076" y="28117"/>
                  </a:lnTo>
                  <a:lnTo>
                    <a:pt x="107873" y="28117"/>
                  </a:lnTo>
                  <a:lnTo>
                    <a:pt x="107873" y="28498"/>
                  </a:lnTo>
                  <a:lnTo>
                    <a:pt x="107873" y="28117"/>
                  </a:lnTo>
                  <a:lnTo>
                    <a:pt x="107873" y="28498"/>
                  </a:lnTo>
                  <a:lnTo>
                    <a:pt x="107873" y="28117"/>
                  </a:lnTo>
                  <a:lnTo>
                    <a:pt x="107873" y="28498"/>
                  </a:lnTo>
                  <a:lnTo>
                    <a:pt x="107480" y="28498"/>
                  </a:lnTo>
                  <a:lnTo>
                    <a:pt x="107099" y="28498"/>
                  </a:lnTo>
                  <a:lnTo>
                    <a:pt x="107480" y="28498"/>
                  </a:lnTo>
                  <a:lnTo>
                    <a:pt x="107099" y="28498"/>
                  </a:lnTo>
                  <a:lnTo>
                    <a:pt x="106705" y="28498"/>
                  </a:lnTo>
                  <a:lnTo>
                    <a:pt x="106705" y="28879"/>
                  </a:lnTo>
                  <a:lnTo>
                    <a:pt x="106705" y="28498"/>
                  </a:lnTo>
                  <a:lnTo>
                    <a:pt x="106311" y="28498"/>
                  </a:lnTo>
                  <a:lnTo>
                    <a:pt x="106311" y="28879"/>
                  </a:lnTo>
                  <a:lnTo>
                    <a:pt x="105930" y="28879"/>
                  </a:lnTo>
                  <a:lnTo>
                    <a:pt x="105536" y="28879"/>
                  </a:lnTo>
                  <a:lnTo>
                    <a:pt x="105536" y="28498"/>
                  </a:lnTo>
                  <a:lnTo>
                    <a:pt x="105143" y="28498"/>
                  </a:lnTo>
                  <a:lnTo>
                    <a:pt x="104762" y="28498"/>
                  </a:lnTo>
                  <a:lnTo>
                    <a:pt x="104368" y="28498"/>
                  </a:lnTo>
                  <a:lnTo>
                    <a:pt x="103974" y="28498"/>
                  </a:lnTo>
                  <a:lnTo>
                    <a:pt x="103593" y="28498"/>
                  </a:lnTo>
                  <a:lnTo>
                    <a:pt x="103593" y="28879"/>
                  </a:lnTo>
                  <a:lnTo>
                    <a:pt x="103403" y="28879"/>
                  </a:lnTo>
                  <a:lnTo>
                    <a:pt x="103009" y="28879"/>
                  </a:lnTo>
                  <a:lnTo>
                    <a:pt x="103009" y="29273"/>
                  </a:lnTo>
                  <a:lnTo>
                    <a:pt x="103009" y="28879"/>
                  </a:lnTo>
                  <a:lnTo>
                    <a:pt x="102234" y="28879"/>
                  </a:lnTo>
                  <a:lnTo>
                    <a:pt x="101841" y="29273"/>
                  </a:lnTo>
                  <a:lnTo>
                    <a:pt x="101447" y="29273"/>
                  </a:lnTo>
                  <a:lnTo>
                    <a:pt x="101053" y="29273"/>
                  </a:lnTo>
                  <a:lnTo>
                    <a:pt x="100672" y="29273"/>
                  </a:lnTo>
                  <a:lnTo>
                    <a:pt x="100279" y="29273"/>
                  </a:lnTo>
                  <a:lnTo>
                    <a:pt x="99885" y="29273"/>
                  </a:lnTo>
                  <a:lnTo>
                    <a:pt x="99885" y="28879"/>
                  </a:lnTo>
                  <a:lnTo>
                    <a:pt x="99885" y="29273"/>
                  </a:lnTo>
                  <a:lnTo>
                    <a:pt x="99885" y="28879"/>
                  </a:lnTo>
                  <a:lnTo>
                    <a:pt x="99504" y="28879"/>
                  </a:lnTo>
                  <a:lnTo>
                    <a:pt x="99110" y="28879"/>
                  </a:lnTo>
                  <a:lnTo>
                    <a:pt x="99110" y="28498"/>
                  </a:lnTo>
                  <a:lnTo>
                    <a:pt x="98717" y="28498"/>
                  </a:lnTo>
                  <a:lnTo>
                    <a:pt x="98526" y="28498"/>
                  </a:lnTo>
                  <a:lnTo>
                    <a:pt x="98526" y="28117"/>
                  </a:lnTo>
                  <a:lnTo>
                    <a:pt x="98145" y="28117"/>
                  </a:lnTo>
                  <a:lnTo>
                    <a:pt x="97751" y="28117"/>
                  </a:lnTo>
                  <a:lnTo>
                    <a:pt x="97358" y="28117"/>
                  </a:lnTo>
                  <a:lnTo>
                    <a:pt x="97358" y="27724"/>
                  </a:lnTo>
                  <a:lnTo>
                    <a:pt x="96977" y="27724"/>
                  </a:lnTo>
                  <a:lnTo>
                    <a:pt x="96977" y="27343"/>
                  </a:lnTo>
                  <a:lnTo>
                    <a:pt x="97358" y="27343"/>
                  </a:lnTo>
                  <a:lnTo>
                    <a:pt x="97358" y="26962"/>
                  </a:lnTo>
                  <a:lnTo>
                    <a:pt x="97358" y="26568"/>
                  </a:lnTo>
                  <a:lnTo>
                    <a:pt x="96977" y="26568"/>
                  </a:lnTo>
                  <a:lnTo>
                    <a:pt x="96977" y="26962"/>
                  </a:lnTo>
                  <a:lnTo>
                    <a:pt x="96583" y="26962"/>
                  </a:lnTo>
                  <a:lnTo>
                    <a:pt x="96189" y="26568"/>
                  </a:lnTo>
                  <a:lnTo>
                    <a:pt x="96583" y="26568"/>
                  </a:lnTo>
                  <a:lnTo>
                    <a:pt x="96977" y="26568"/>
                  </a:lnTo>
                  <a:lnTo>
                    <a:pt x="97358" y="26568"/>
                  </a:lnTo>
                  <a:lnTo>
                    <a:pt x="97358" y="26187"/>
                  </a:lnTo>
                  <a:lnTo>
                    <a:pt x="97358" y="25996"/>
                  </a:lnTo>
                  <a:lnTo>
                    <a:pt x="97358" y="25615"/>
                  </a:lnTo>
                  <a:lnTo>
                    <a:pt x="97358" y="25222"/>
                  </a:lnTo>
                  <a:lnTo>
                    <a:pt x="96977" y="25222"/>
                  </a:lnTo>
                  <a:lnTo>
                    <a:pt x="96977" y="24841"/>
                  </a:lnTo>
                  <a:lnTo>
                    <a:pt x="96977" y="25222"/>
                  </a:lnTo>
                  <a:lnTo>
                    <a:pt x="96583" y="24841"/>
                  </a:lnTo>
                  <a:lnTo>
                    <a:pt x="96583" y="25222"/>
                  </a:lnTo>
                  <a:lnTo>
                    <a:pt x="96189" y="24841"/>
                  </a:lnTo>
                  <a:lnTo>
                    <a:pt x="96189" y="25222"/>
                  </a:lnTo>
                  <a:lnTo>
                    <a:pt x="96583" y="25222"/>
                  </a:lnTo>
                  <a:lnTo>
                    <a:pt x="96189" y="25222"/>
                  </a:lnTo>
                  <a:lnTo>
                    <a:pt x="96189" y="24841"/>
                  </a:lnTo>
                  <a:lnTo>
                    <a:pt x="95808" y="24841"/>
                  </a:lnTo>
                  <a:lnTo>
                    <a:pt x="96189" y="24841"/>
                  </a:lnTo>
                  <a:lnTo>
                    <a:pt x="96189" y="24460"/>
                  </a:lnTo>
                  <a:lnTo>
                    <a:pt x="95808" y="24841"/>
                  </a:lnTo>
                  <a:lnTo>
                    <a:pt x="95808" y="24460"/>
                  </a:lnTo>
                  <a:lnTo>
                    <a:pt x="95808" y="24841"/>
                  </a:lnTo>
                  <a:lnTo>
                    <a:pt x="95415" y="24841"/>
                  </a:lnTo>
                  <a:lnTo>
                    <a:pt x="95415" y="24460"/>
                  </a:lnTo>
                  <a:lnTo>
                    <a:pt x="95415" y="24066"/>
                  </a:lnTo>
                  <a:lnTo>
                    <a:pt x="95021" y="24066"/>
                  </a:lnTo>
                  <a:lnTo>
                    <a:pt x="94640" y="24066"/>
                  </a:lnTo>
                  <a:lnTo>
                    <a:pt x="94640" y="23685"/>
                  </a:lnTo>
                  <a:lnTo>
                    <a:pt x="95021" y="23685"/>
                  </a:lnTo>
                  <a:lnTo>
                    <a:pt x="95021" y="23304"/>
                  </a:lnTo>
                  <a:lnTo>
                    <a:pt x="94640" y="22910"/>
                  </a:lnTo>
                  <a:lnTo>
                    <a:pt x="95021" y="22910"/>
                  </a:lnTo>
                  <a:lnTo>
                    <a:pt x="94640" y="22910"/>
                  </a:lnTo>
                  <a:lnTo>
                    <a:pt x="94246" y="22910"/>
                  </a:lnTo>
                  <a:lnTo>
                    <a:pt x="94246" y="22529"/>
                  </a:lnTo>
                  <a:lnTo>
                    <a:pt x="93852" y="22529"/>
                  </a:lnTo>
                  <a:lnTo>
                    <a:pt x="93662" y="22529"/>
                  </a:lnTo>
                  <a:lnTo>
                    <a:pt x="93662" y="22148"/>
                  </a:lnTo>
                  <a:lnTo>
                    <a:pt x="93662" y="21755"/>
                  </a:lnTo>
                  <a:lnTo>
                    <a:pt x="93852" y="21755"/>
                  </a:lnTo>
                  <a:lnTo>
                    <a:pt x="94246" y="21755"/>
                  </a:lnTo>
                  <a:lnTo>
                    <a:pt x="93852" y="21755"/>
                  </a:lnTo>
                  <a:lnTo>
                    <a:pt x="94246" y="21755"/>
                  </a:lnTo>
                  <a:lnTo>
                    <a:pt x="93852" y="21755"/>
                  </a:lnTo>
                  <a:lnTo>
                    <a:pt x="93662" y="21755"/>
                  </a:lnTo>
                  <a:lnTo>
                    <a:pt x="93662" y="21374"/>
                  </a:lnTo>
                  <a:lnTo>
                    <a:pt x="93268" y="21374"/>
                  </a:lnTo>
                  <a:lnTo>
                    <a:pt x="92887" y="21374"/>
                  </a:lnTo>
                  <a:lnTo>
                    <a:pt x="92494" y="21374"/>
                  </a:lnTo>
                  <a:lnTo>
                    <a:pt x="92494" y="21183"/>
                  </a:lnTo>
                  <a:lnTo>
                    <a:pt x="92100" y="21183"/>
                  </a:lnTo>
                  <a:lnTo>
                    <a:pt x="91719" y="21183"/>
                  </a:lnTo>
                  <a:lnTo>
                    <a:pt x="91325" y="21183"/>
                  </a:lnTo>
                  <a:lnTo>
                    <a:pt x="90931" y="20802"/>
                  </a:lnTo>
                  <a:lnTo>
                    <a:pt x="90931" y="20408"/>
                  </a:lnTo>
                  <a:lnTo>
                    <a:pt x="91325" y="20408"/>
                  </a:lnTo>
                  <a:lnTo>
                    <a:pt x="91325" y="20027"/>
                  </a:lnTo>
                  <a:lnTo>
                    <a:pt x="91325" y="19646"/>
                  </a:lnTo>
                  <a:lnTo>
                    <a:pt x="91719" y="19646"/>
                  </a:lnTo>
                  <a:lnTo>
                    <a:pt x="91719" y="19253"/>
                  </a:lnTo>
                  <a:lnTo>
                    <a:pt x="91325" y="19253"/>
                  </a:lnTo>
                  <a:lnTo>
                    <a:pt x="91719" y="19253"/>
                  </a:lnTo>
                  <a:lnTo>
                    <a:pt x="91325" y="18872"/>
                  </a:lnTo>
                  <a:lnTo>
                    <a:pt x="91719" y="18872"/>
                  </a:lnTo>
                  <a:lnTo>
                    <a:pt x="91719" y="18491"/>
                  </a:lnTo>
                  <a:lnTo>
                    <a:pt x="92100" y="18491"/>
                  </a:lnTo>
                  <a:lnTo>
                    <a:pt x="92494" y="18491"/>
                  </a:lnTo>
                  <a:lnTo>
                    <a:pt x="92887" y="18491"/>
                  </a:lnTo>
                  <a:lnTo>
                    <a:pt x="93268" y="18491"/>
                  </a:lnTo>
                  <a:lnTo>
                    <a:pt x="93268" y="18097"/>
                  </a:lnTo>
                  <a:lnTo>
                    <a:pt x="93662" y="18097"/>
                  </a:lnTo>
                  <a:lnTo>
                    <a:pt x="93662" y="18491"/>
                  </a:lnTo>
                  <a:lnTo>
                    <a:pt x="93662" y="18097"/>
                  </a:lnTo>
                  <a:lnTo>
                    <a:pt x="93662" y="18491"/>
                  </a:lnTo>
                  <a:lnTo>
                    <a:pt x="93852" y="18491"/>
                  </a:lnTo>
                  <a:lnTo>
                    <a:pt x="93852" y="18097"/>
                  </a:lnTo>
                  <a:lnTo>
                    <a:pt x="93662" y="18097"/>
                  </a:lnTo>
                  <a:lnTo>
                    <a:pt x="93268" y="18097"/>
                  </a:lnTo>
                  <a:lnTo>
                    <a:pt x="93268" y="17716"/>
                  </a:lnTo>
                  <a:lnTo>
                    <a:pt x="93662" y="17716"/>
                  </a:lnTo>
                  <a:lnTo>
                    <a:pt x="93662" y="17335"/>
                  </a:lnTo>
                  <a:lnTo>
                    <a:pt x="93662" y="17716"/>
                  </a:lnTo>
                  <a:lnTo>
                    <a:pt x="93662" y="17335"/>
                  </a:lnTo>
                  <a:lnTo>
                    <a:pt x="93662" y="17716"/>
                  </a:lnTo>
                  <a:lnTo>
                    <a:pt x="93268" y="17716"/>
                  </a:lnTo>
                  <a:lnTo>
                    <a:pt x="93662" y="17716"/>
                  </a:lnTo>
                  <a:lnTo>
                    <a:pt x="93662" y="17335"/>
                  </a:lnTo>
                  <a:lnTo>
                    <a:pt x="93852" y="17335"/>
                  </a:lnTo>
                  <a:lnTo>
                    <a:pt x="93662" y="17335"/>
                  </a:lnTo>
                  <a:lnTo>
                    <a:pt x="93852" y="16941"/>
                  </a:lnTo>
                  <a:lnTo>
                    <a:pt x="93852" y="17335"/>
                  </a:lnTo>
                  <a:lnTo>
                    <a:pt x="93852" y="16941"/>
                  </a:lnTo>
                  <a:lnTo>
                    <a:pt x="93852" y="16751"/>
                  </a:lnTo>
                  <a:lnTo>
                    <a:pt x="94246" y="16751"/>
                  </a:lnTo>
                  <a:lnTo>
                    <a:pt x="94640" y="16751"/>
                  </a:lnTo>
                  <a:lnTo>
                    <a:pt x="94640" y="16941"/>
                  </a:lnTo>
                  <a:lnTo>
                    <a:pt x="94640" y="16751"/>
                  </a:lnTo>
                  <a:lnTo>
                    <a:pt x="94246" y="16751"/>
                  </a:lnTo>
                  <a:lnTo>
                    <a:pt x="93852" y="16751"/>
                  </a:lnTo>
                  <a:lnTo>
                    <a:pt x="93852" y="16370"/>
                  </a:lnTo>
                  <a:lnTo>
                    <a:pt x="93662" y="16370"/>
                  </a:lnTo>
                  <a:lnTo>
                    <a:pt x="93662" y="15976"/>
                  </a:lnTo>
                  <a:lnTo>
                    <a:pt x="93662" y="15595"/>
                  </a:lnTo>
                  <a:lnTo>
                    <a:pt x="93268" y="15214"/>
                  </a:lnTo>
                  <a:lnTo>
                    <a:pt x="93268" y="14820"/>
                  </a:lnTo>
                  <a:lnTo>
                    <a:pt x="93268" y="15214"/>
                  </a:lnTo>
                  <a:lnTo>
                    <a:pt x="93268" y="14820"/>
                  </a:lnTo>
                  <a:lnTo>
                    <a:pt x="92887" y="14820"/>
                  </a:lnTo>
                  <a:lnTo>
                    <a:pt x="92494" y="14820"/>
                  </a:lnTo>
                  <a:lnTo>
                    <a:pt x="92494" y="14439"/>
                  </a:lnTo>
                  <a:lnTo>
                    <a:pt x="92494" y="14058"/>
                  </a:lnTo>
                  <a:lnTo>
                    <a:pt x="92100" y="14058"/>
                  </a:lnTo>
                  <a:lnTo>
                    <a:pt x="91719" y="14058"/>
                  </a:lnTo>
                  <a:lnTo>
                    <a:pt x="91719" y="13665"/>
                  </a:lnTo>
                  <a:lnTo>
                    <a:pt x="91325" y="13665"/>
                  </a:lnTo>
                  <a:lnTo>
                    <a:pt x="91325" y="13284"/>
                  </a:lnTo>
                  <a:lnTo>
                    <a:pt x="90931" y="13284"/>
                  </a:lnTo>
                  <a:lnTo>
                    <a:pt x="90550" y="13284"/>
                  </a:lnTo>
                  <a:lnTo>
                    <a:pt x="90550" y="13665"/>
                  </a:lnTo>
                  <a:lnTo>
                    <a:pt x="90157" y="13284"/>
                  </a:lnTo>
                  <a:lnTo>
                    <a:pt x="90157" y="12903"/>
                  </a:lnTo>
                  <a:lnTo>
                    <a:pt x="89763" y="12903"/>
                  </a:lnTo>
                  <a:lnTo>
                    <a:pt x="89763" y="12509"/>
                  </a:lnTo>
                  <a:lnTo>
                    <a:pt x="89382" y="12509"/>
                  </a:lnTo>
                  <a:lnTo>
                    <a:pt x="89382" y="12128"/>
                  </a:lnTo>
                  <a:lnTo>
                    <a:pt x="89763" y="12128"/>
                  </a:lnTo>
                  <a:lnTo>
                    <a:pt x="90157" y="12128"/>
                  </a:lnTo>
                  <a:lnTo>
                    <a:pt x="90931" y="12128"/>
                  </a:lnTo>
                  <a:lnTo>
                    <a:pt x="91325" y="12509"/>
                  </a:lnTo>
                  <a:lnTo>
                    <a:pt x="91719" y="12509"/>
                  </a:lnTo>
                  <a:lnTo>
                    <a:pt x="92100" y="12509"/>
                  </a:lnTo>
                  <a:lnTo>
                    <a:pt x="92494" y="12509"/>
                  </a:lnTo>
                  <a:lnTo>
                    <a:pt x="92887" y="12509"/>
                  </a:lnTo>
                  <a:lnTo>
                    <a:pt x="93662" y="12128"/>
                  </a:lnTo>
                  <a:lnTo>
                    <a:pt x="96189" y="12128"/>
                  </a:lnTo>
                  <a:lnTo>
                    <a:pt x="96583" y="11937"/>
                  </a:lnTo>
                  <a:lnTo>
                    <a:pt x="96977" y="11937"/>
                  </a:lnTo>
                  <a:lnTo>
                    <a:pt x="97358" y="11937"/>
                  </a:lnTo>
                  <a:lnTo>
                    <a:pt x="97358" y="11556"/>
                  </a:lnTo>
                  <a:lnTo>
                    <a:pt x="97751" y="11556"/>
                  </a:lnTo>
                  <a:lnTo>
                    <a:pt x="97751" y="11937"/>
                  </a:lnTo>
                  <a:lnTo>
                    <a:pt x="98145" y="11937"/>
                  </a:lnTo>
                  <a:lnTo>
                    <a:pt x="97751" y="11937"/>
                  </a:lnTo>
                  <a:lnTo>
                    <a:pt x="98145" y="11937"/>
                  </a:lnTo>
                  <a:lnTo>
                    <a:pt x="98526" y="11937"/>
                  </a:lnTo>
                  <a:lnTo>
                    <a:pt x="98526" y="12128"/>
                  </a:lnTo>
                  <a:lnTo>
                    <a:pt x="98145" y="12128"/>
                  </a:lnTo>
                  <a:lnTo>
                    <a:pt x="98526" y="12128"/>
                  </a:lnTo>
                  <a:lnTo>
                    <a:pt x="98145" y="12128"/>
                  </a:lnTo>
                  <a:lnTo>
                    <a:pt x="98526" y="12128"/>
                  </a:lnTo>
                  <a:lnTo>
                    <a:pt x="101053" y="12128"/>
                  </a:lnTo>
                  <a:lnTo>
                    <a:pt x="101053" y="12509"/>
                  </a:lnTo>
                  <a:lnTo>
                    <a:pt x="101053" y="12128"/>
                  </a:lnTo>
                  <a:lnTo>
                    <a:pt x="101447" y="12509"/>
                  </a:lnTo>
                  <a:lnTo>
                    <a:pt x="101841" y="12509"/>
                  </a:lnTo>
                  <a:lnTo>
                    <a:pt x="102234" y="12509"/>
                  </a:lnTo>
                  <a:lnTo>
                    <a:pt x="102615" y="12903"/>
                  </a:lnTo>
                  <a:lnTo>
                    <a:pt x="103009" y="12903"/>
                  </a:lnTo>
                  <a:lnTo>
                    <a:pt x="105143" y="12903"/>
                  </a:lnTo>
                  <a:lnTo>
                    <a:pt x="105143" y="12509"/>
                  </a:lnTo>
                  <a:lnTo>
                    <a:pt x="105536" y="12509"/>
                  </a:lnTo>
                  <a:lnTo>
                    <a:pt x="105930" y="12509"/>
                  </a:lnTo>
                  <a:lnTo>
                    <a:pt x="105930" y="12128"/>
                  </a:lnTo>
                  <a:lnTo>
                    <a:pt x="106705" y="12128"/>
                  </a:lnTo>
                  <a:lnTo>
                    <a:pt x="106311" y="12128"/>
                  </a:lnTo>
                  <a:lnTo>
                    <a:pt x="107873" y="12128"/>
                  </a:lnTo>
                  <a:lnTo>
                    <a:pt x="107873" y="11937"/>
                  </a:lnTo>
                  <a:lnTo>
                    <a:pt x="108076" y="11937"/>
                  </a:lnTo>
                  <a:lnTo>
                    <a:pt x="108457" y="11937"/>
                  </a:lnTo>
                  <a:lnTo>
                    <a:pt x="108076" y="11937"/>
                  </a:lnTo>
                  <a:lnTo>
                    <a:pt x="107873" y="11937"/>
                  </a:lnTo>
                  <a:lnTo>
                    <a:pt x="107873" y="12128"/>
                  </a:lnTo>
                  <a:lnTo>
                    <a:pt x="107099" y="12128"/>
                  </a:lnTo>
                  <a:lnTo>
                    <a:pt x="107480" y="12128"/>
                  </a:lnTo>
                  <a:lnTo>
                    <a:pt x="106705" y="12128"/>
                  </a:lnTo>
                  <a:lnTo>
                    <a:pt x="107099" y="12128"/>
                  </a:lnTo>
                  <a:lnTo>
                    <a:pt x="105930" y="12128"/>
                  </a:lnTo>
                  <a:lnTo>
                    <a:pt x="105930" y="12509"/>
                  </a:lnTo>
                  <a:lnTo>
                    <a:pt x="105930" y="12128"/>
                  </a:lnTo>
                  <a:lnTo>
                    <a:pt x="105930" y="12509"/>
                  </a:lnTo>
                  <a:lnTo>
                    <a:pt x="105930" y="12128"/>
                  </a:lnTo>
                  <a:lnTo>
                    <a:pt x="105930" y="12509"/>
                  </a:lnTo>
                  <a:lnTo>
                    <a:pt x="105536" y="12509"/>
                  </a:lnTo>
                  <a:lnTo>
                    <a:pt x="105930" y="12509"/>
                  </a:lnTo>
                  <a:lnTo>
                    <a:pt x="105536" y="12509"/>
                  </a:lnTo>
                  <a:lnTo>
                    <a:pt x="105143" y="12509"/>
                  </a:lnTo>
                  <a:lnTo>
                    <a:pt x="105536" y="12509"/>
                  </a:lnTo>
                  <a:lnTo>
                    <a:pt x="105143" y="12509"/>
                  </a:lnTo>
                  <a:lnTo>
                    <a:pt x="104762" y="12903"/>
                  </a:lnTo>
                  <a:lnTo>
                    <a:pt x="104762" y="12509"/>
                  </a:lnTo>
                  <a:lnTo>
                    <a:pt x="104762" y="12903"/>
                  </a:lnTo>
                  <a:lnTo>
                    <a:pt x="104368" y="12903"/>
                  </a:lnTo>
                  <a:lnTo>
                    <a:pt x="103974" y="12903"/>
                  </a:lnTo>
                  <a:lnTo>
                    <a:pt x="103593" y="12903"/>
                  </a:lnTo>
                  <a:lnTo>
                    <a:pt x="103403" y="12903"/>
                  </a:lnTo>
                  <a:lnTo>
                    <a:pt x="103009" y="12903"/>
                  </a:lnTo>
                  <a:lnTo>
                    <a:pt x="103009" y="12509"/>
                  </a:lnTo>
                  <a:lnTo>
                    <a:pt x="103403" y="12509"/>
                  </a:lnTo>
                  <a:lnTo>
                    <a:pt x="103403" y="12903"/>
                  </a:lnTo>
                  <a:lnTo>
                    <a:pt x="103593" y="12903"/>
                  </a:lnTo>
                  <a:lnTo>
                    <a:pt x="103593" y="12509"/>
                  </a:lnTo>
                  <a:lnTo>
                    <a:pt x="103974" y="12903"/>
                  </a:lnTo>
                  <a:lnTo>
                    <a:pt x="104368" y="12903"/>
                  </a:lnTo>
                  <a:lnTo>
                    <a:pt x="103974" y="12903"/>
                  </a:lnTo>
                  <a:lnTo>
                    <a:pt x="103593" y="12509"/>
                  </a:lnTo>
                  <a:lnTo>
                    <a:pt x="103593" y="12903"/>
                  </a:lnTo>
                  <a:lnTo>
                    <a:pt x="103403" y="12903"/>
                  </a:lnTo>
                  <a:lnTo>
                    <a:pt x="103403" y="12509"/>
                  </a:lnTo>
                  <a:lnTo>
                    <a:pt x="103593" y="12509"/>
                  </a:lnTo>
                  <a:lnTo>
                    <a:pt x="103974" y="12509"/>
                  </a:lnTo>
                  <a:lnTo>
                    <a:pt x="103974" y="12128"/>
                  </a:lnTo>
                  <a:lnTo>
                    <a:pt x="104368" y="12128"/>
                  </a:lnTo>
                  <a:lnTo>
                    <a:pt x="103974" y="12128"/>
                  </a:lnTo>
                  <a:lnTo>
                    <a:pt x="104368" y="12509"/>
                  </a:lnTo>
                  <a:lnTo>
                    <a:pt x="103974" y="12509"/>
                  </a:lnTo>
                  <a:lnTo>
                    <a:pt x="104368" y="12509"/>
                  </a:lnTo>
                  <a:lnTo>
                    <a:pt x="104368" y="12128"/>
                  </a:lnTo>
                  <a:lnTo>
                    <a:pt x="104368" y="11937"/>
                  </a:lnTo>
                  <a:lnTo>
                    <a:pt x="103974" y="12128"/>
                  </a:lnTo>
                  <a:lnTo>
                    <a:pt x="103974" y="11937"/>
                  </a:lnTo>
                  <a:lnTo>
                    <a:pt x="103593" y="11937"/>
                  </a:lnTo>
                  <a:lnTo>
                    <a:pt x="103593" y="12128"/>
                  </a:lnTo>
                  <a:lnTo>
                    <a:pt x="103403" y="12128"/>
                  </a:lnTo>
                  <a:lnTo>
                    <a:pt x="103403" y="12509"/>
                  </a:lnTo>
                  <a:lnTo>
                    <a:pt x="103009" y="12509"/>
                  </a:lnTo>
                  <a:lnTo>
                    <a:pt x="103403" y="12509"/>
                  </a:lnTo>
                  <a:lnTo>
                    <a:pt x="103009" y="12509"/>
                  </a:lnTo>
                  <a:lnTo>
                    <a:pt x="102615" y="12509"/>
                  </a:lnTo>
                  <a:lnTo>
                    <a:pt x="102234" y="12509"/>
                  </a:lnTo>
                  <a:lnTo>
                    <a:pt x="102234" y="12128"/>
                  </a:lnTo>
                  <a:lnTo>
                    <a:pt x="101841" y="12509"/>
                  </a:lnTo>
                  <a:lnTo>
                    <a:pt x="101841" y="12128"/>
                  </a:lnTo>
                  <a:lnTo>
                    <a:pt x="101447" y="12128"/>
                  </a:lnTo>
                  <a:lnTo>
                    <a:pt x="101447" y="11937"/>
                  </a:lnTo>
                  <a:lnTo>
                    <a:pt x="101053" y="11937"/>
                  </a:lnTo>
                  <a:lnTo>
                    <a:pt x="100672" y="11937"/>
                  </a:lnTo>
                  <a:lnTo>
                    <a:pt x="101053" y="11937"/>
                  </a:lnTo>
                  <a:lnTo>
                    <a:pt x="100672" y="11937"/>
                  </a:lnTo>
                  <a:lnTo>
                    <a:pt x="100672" y="12128"/>
                  </a:lnTo>
                  <a:lnTo>
                    <a:pt x="100279" y="11937"/>
                  </a:lnTo>
                  <a:lnTo>
                    <a:pt x="99885" y="11937"/>
                  </a:lnTo>
                  <a:lnTo>
                    <a:pt x="99504" y="11937"/>
                  </a:lnTo>
                  <a:lnTo>
                    <a:pt x="99504" y="11556"/>
                  </a:lnTo>
                  <a:lnTo>
                    <a:pt x="99504" y="11937"/>
                  </a:lnTo>
                  <a:lnTo>
                    <a:pt x="99110" y="11556"/>
                  </a:lnTo>
                  <a:lnTo>
                    <a:pt x="99110" y="11937"/>
                  </a:lnTo>
                  <a:lnTo>
                    <a:pt x="99110" y="11556"/>
                  </a:lnTo>
                  <a:lnTo>
                    <a:pt x="98717" y="11556"/>
                  </a:lnTo>
                  <a:lnTo>
                    <a:pt x="98526" y="11556"/>
                  </a:lnTo>
                  <a:lnTo>
                    <a:pt x="98526" y="11937"/>
                  </a:lnTo>
                  <a:lnTo>
                    <a:pt x="98145" y="11937"/>
                  </a:lnTo>
                  <a:lnTo>
                    <a:pt x="98145" y="11556"/>
                  </a:lnTo>
                  <a:lnTo>
                    <a:pt x="97751" y="11556"/>
                  </a:lnTo>
                  <a:lnTo>
                    <a:pt x="98145" y="11556"/>
                  </a:lnTo>
                  <a:lnTo>
                    <a:pt x="98145" y="11163"/>
                  </a:lnTo>
                  <a:lnTo>
                    <a:pt x="98145" y="10782"/>
                  </a:lnTo>
                  <a:lnTo>
                    <a:pt x="98526" y="10782"/>
                  </a:lnTo>
                  <a:lnTo>
                    <a:pt x="98526" y="10401"/>
                  </a:lnTo>
                  <a:lnTo>
                    <a:pt x="98526" y="10007"/>
                  </a:lnTo>
                  <a:lnTo>
                    <a:pt x="98717" y="10007"/>
                  </a:lnTo>
                  <a:lnTo>
                    <a:pt x="99110" y="10007"/>
                  </a:lnTo>
                  <a:lnTo>
                    <a:pt x="99110" y="10401"/>
                  </a:lnTo>
                  <a:lnTo>
                    <a:pt x="99110" y="10007"/>
                  </a:lnTo>
                  <a:lnTo>
                    <a:pt x="99110" y="10401"/>
                  </a:lnTo>
                  <a:lnTo>
                    <a:pt x="99504" y="10401"/>
                  </a:lnTo>
                  <a:lnTo>
                    <a:pt x="99885" y="10401"/>
                  </a:lnTo>
                  <a:lnTo>
                    <a:pt x="99504" y="10401"/>
                  </a:lnTo>
                  <a:lnTo>
                    <a:pt x="99110" y="10007"/>
                  </a:lnTo>
                  <a:lnTo>
                    <a:pt x="98717" y="10007"/>
                  </a:lnTo>
                  <a:lnTo>
                    <a:pt x="98717" y="9626"/>
                  </a:lnTo>
                  <a:lnTo>
                    <a:pt x="98526" y="9626"/>
                  </a:lnTo>
                  <a:lnTo>
                    <a:pt x="98526" y="9245"/>
                  </a:lnTo>
                  <a:lnTo>
                    <a:pt x="98526" y="9626"/>
                  </a:lnTo>
                  <a:lnTo>
                    <a:pt x="98526" y="9245"/>
                  </a:lnTo>
                  <a:lnTo>
                    <a:pt x="98145" y="9245"/>
                  </a:lnTo>
                  <a:lnTo>
                    <a:pt x="98145" y="9626"/>
                  </a:lnTo>
                  <a:lnTo>
                    <a:pt x="97751" y="9245"/>
                  </a:lnTo>
                  <a:lnTo>
                    <a:pt x="97751" y="8851"/>
                  </a:lnTo>
                  <a:lnTo>
                    <a:pt x="97358" y="8851"/>
                  </a:lnTo>
                  <a:lnTo>
                    <a:pt x="97358" y="8470"/>
                  </a:lnTo>
                  <a:lnTo>
                    <a:pt x="97358" y="8089"/>
                  </a:lnTo>
                  <a:lnTo>
                    <a:pt x="97751" y="8089"/>
                  </a:lnTo>
                  <a:lnTo>
                    <a:pt x="97358" y="8089"/>
                  </a:lnTo>
                  <a:lnTo>
                    <a:pt x="97751" y="8089"/>
                  </a:lnTo>
                  <a:lnTo>
                    <a:pt x="97751" y="7696"/>
                  </a:lnTo>
                  <a:lnTo>
                    <a:pt x="97751" y="7315"/>
                  </a:lnTo>
                  <a:lnTo>
                    <a:pt x="98145" y="7696"/>
                  </a:lnTo>
                  <a:lnTo>
                    <a:pt x="98145" y="7315"/>
                  </a:lnTo>
                  <a:lnTo>
                    <a:pt x="98145" y="7696"/>
                  </a:lnTo>
                  <a:lnTo>
                    <a:pt x="98526" y="7696"/>
                  </a:lnTo>
                  <a:lnTo>
                    <a:pt x="98717" y="7696"/>
                  </a:lnTo>
                  <a:lnTo>
                    <a:pt x="98526" y="7696"/>
                  </a:lnTo>
                  <a:lnTo>
                    <a:pt x="98526" y="7315"/>
                  </a:lnTo>
                  <a:lnTo>
                    <a:pt x="98717" y="7315"/>
                  </a:lnTo>
                  <a:lnTo>
                    <a:pt x="98717" y="7124"/>
                  </a:lnTo>
                  <a:lnTo>
                    <a:pt x="98717" y="7315"/>
                  </a:lnTo>
                  <a:lnTo>
                    <a:pt x="98717" y="7124"/>
                  </a:lnTo>
                  <a:lnTo>
                    <a:pt x="98717" y="6743"/>
                  </a:lnTo>
                  <a:lnTo>
                    <a:pt x="99110" y="7124"/>
                  </a:lnTo>
                  <a:lnTo>
                    <a:pt x="99110" y="6743"/>
                  </a:lnTo>
                  <a:lnTo>
                    <a:pt x="98717" y="6743"/>
                  </a:lnTo>
                  <a:lnTo>
                    <a:pt x="98717" y="7124"/>
                  </a:lnTo>
                  <a:lnTo>
                    <a:pt x="98717" y="6743"/>
                  </a:lnTo>
                  <a:lnTo>
                    <a:pt x="98526" y="6743"/>
                  </a:lnTo>
                  <a:lnTo>
                    <a:pt x="98717" y="6743"/>
                  </a:lnTo>
                  <a:lnTo>
                    <a:pt x="98717" y="6349"/>
                  </a:lnTo>
                  <a:lnTo>
                    <a:pt x="99110" y="6349"/>
                  </a:lnTo>
                  <a:lnTo>
                    <a:pt x="99110" y="5968"/>
                  </a:lnTo>
                  <a:lnTo>
                    <a:pt x="99504" y="5968"/>
                  </a:lnTo>
                  <a:lnTo>
                    <a:pt x="99504" y="5587"/>
                  </a:lnTo>
                  <a:lnTo>
                    <a:pt x="99504" y="5968"/>
                  </a:lnTo>
                  <a:lnTo>
                    <a:pt x="99504" y="5587"/>
                  </a:lnTo>
                  <a:lnTo>
                    <a:pt x="99885" y="5587"/>
                  </a:lnTo>
                  <a:lnTo>
                    <a:pt x="99885" y="5194"/>
                  </a:lnTo>
                  <a:lnTo>
                    <a:pt x="100279" y="5194"/>
                  </a:lnTo>
                  <a:lnTo>
                    <a:pt x="100672" y="4813"/>
                  </a:lnTo>
                  <a:lnTo>
                    <a:pt x="101053" y="4813"/>
                  </a:lnTo>
                  <a:lnTo>
                    <a:pt x="101053" y="4432"/>
                  </a:lnTo>
                  <a:lnTo>
                    <a:pt x="101447" y="4432"/>
                  </a:lnTo>
                  <a:lnTo>
                    <a:pt x="101447" y="4038"/>
                  </a:lnTo>
                  <a:lnTo>
                    <a:pt x="101841" y="4038"/>
                  </a:lnTo>
                  <a:lnTo>
                    <a:pt x="102234" y="4038"/>
                  </a:lnTo>
                  <a:lnTo>
                    <a:pt x="102615" y="4038"/>
                  </a:lnTo>
                  <a:lnTo>
                    <a:pt x="102234" y="4038"/>
                  </a:lnTo>
                  <a:lnTo>
                    <a:pt x="102234" y="3657"/>
                  </a:lnTo>
                  <a:lnTo>
                    <a:pt x="102234" y="4038"/>
                  </a:lnTo>
                  <a:lnTo>
                    <a:pt x="102234" y="3657"/>
                  </a:lnTo>
                  <a:lnTo>
                    <a:pt x="102615" y="3657"/>
                  </a:lnTo>
                  <a:lnTo>
                    <a:pt x="102615" y="4038"/>
                  </a:lnTo>
                  <a:lnTo>
                    <a:pt x="102615" y="3657"/>
                  </a:lnTo>
                  <a:lnTo>
                    <a:pt x="103009" y="3657"/>
                  </a:lnTo>
                  <a:lnTo>
                    <a:pt x="102615" y="3657"/>
                  </a:lnTo>
                  <a:lnTo>
                    <a:pt x="103009" y="3657"/>
                  </a:lnTo>
                  <a:lnTo>
                    <a:pt x="102615" y="3657"/>
                  </a:lnTo>
                  <a:lnTo>
                    <a:pt x="103009" y="3657"/>
                  </a:lnTo>
                  <a:lnTo>
                    <a:pt x="103009" y="3276"/>
                  </a:lnTo>
                  <a:lnTo>
                    <a:pt x="102615" y="3276"/>
                  </a:lnTo>
                  <a:lnTo>
                    <a:pt x="103009" y="3276"/>
                  </a:lnTo>
                  <a:lnTo>
                    <a:pt x="103009" y="2882"/>
                  </a:lnTo>
                  <a:lnTo>
                    <a:pt x="103403" y="2882"/>
                  </a:lnTo>
                  <a:lnTo>
                    <a:pt x="103009" y="2882"/>
                  </a:lnTo>
                  <a:lnTo>
                    <a:pt x="103403" y="2882"/>
                  </a:lnTo>
                  <a:lnTo>
                    <a:pt x="103593" y="2882"/>
                  </a:lnTo>
                  <a:lnTo>
                    <a:pt x="103403" y="2882"/>
                  </a:lnTo>
                  <a:lnTo>
                    <a:pt x="103593" y="2882"/>
                  </a:lnTo>
                  <a:lnTo>
                    <a:pt x="103593" y="2501"/>
                  </a:lnTo>
                  <a:lnTo>
                    <a:pt x="103403" y="2501"/>
                  </a:lnTo>
                  <a:lnTo>
                    <a:pt x="103403" y="2882"/>
                  </a:lnTo>
                  <a:lnTo>
                    <a:pt x="103403" y="2501"/>
                  </a:lnTo>
                  <a:lnTo>
                    <a:pt x="103403" y="2882"/>
                  </a:lnTo>
                  <a:lnTo>
                    <a:pt x="103403" y="2501"/>
                  </a:lnTo>
                  <a:lnTo>
                    <a:pt x="103593" y="2501"/>
                  </a:lnTo>
                  <a:lnTo>
                    <a:pt x="103974" y="2501"/>
                  </a:lnTo>
                  <a:lnTo>
                    <a:pt x="103593" y="2501"/>
                  </a:lnTo>
                  <a:lnTo>
                    <a:pt x="103974" y="2501"/>
                  </a:lnTo>
                  <a:lnTo>
                    <a:pt x="103974" y="2311"/>
                  </a:lnTo>
                  <a:lnTo>
                    <a:pt x="103974" y="2501"/>
                  </a:lnTo>
                  <a:lnTo>
                    <a:pt x="103974" y="2311"/>
                  </a:lnTo>
                  <a:lnTo>
                    <a:pt x="104368" y="2501"/>
                  </a:lnTo>
                  <a:lnTo>
                    <a:pt x="104368" y="2311"/>
                  </a:lnTo>
                  <a:lnTo>
                    <a:pt x="104368" y="2501"/>
                  </a:lnTo>
                  <a:lnTo>
                    <a:pt x="104368" y="2311"/>
                  </a:lnTo>
                  <a:lnTo>
                    <a:pt x="103974" y="2311"/>
                  </a:lnTo>
                  <a:lnTo>
                    <a:pt x="104368" y="2311"/>
                  </a:lnTo>
                  <a:lnTo>
                    <a:pt x="104762" y="2311"/>
                  </a:lnTo>
                  <a:lnTo>
                    <a:pt x="105143" y="2311"/>
                  </a:lnTo>
                  <a:lnTo>
                    <a:pt x="105143" y="1917"/>
                  </a:lnTo>
                  <a:lnTo>
                    <a:pt x="104762" y="1917"/>
                  </a:lnTo>
                  <a:lnTo>
                    <a:pt x="105143" y="1917"/>
                  </a:lnTo>
                  <a:lnTo>
                    <a:pt x="104762" y="1917"/>
                  </a:lnTo>
                  <a:lnTo>
                    <a:pt x="105143" y="1917"/>
                  </a:lnTo>
                  <a:lnTo>
                    <a:pt x="104762" y="1917"/>
                  </a:lnTo>
                  <a:lnTo>
                    <a:pt x="105143" y="1917"/>
                  </a:lnTo>
                  <a:lnTo>
                    <a:pt x="104762" y="1917"/>
                  </a:lnTo>
                  <a:lnTo>
                    <a:pt x="105143" y="1917"/>
                  </a:lnTo>
                  <a:lnTo>
                    <a:pt x="105536" y="1536"/>
                  </a:lnTo>
                  <a:lnTo>
                    <a:pt x="105930" y="1536"/>
                  </a:lnTo>
                  <a:lnTo>
                    <a:pt x="105930" y="1155"/>
                  </a:lnTo>
                  <a:lnTo>
                    <a:pt x="106311" y="1155"/>
                  </a:lnTo>
                  <a:lnTo>
                    <a:pt x="106311" y="1536"/>
                  </a:lnTo>
                  <a:lnTo>
                    <a:pt x="106705" y="1536"/>
                  </a:lnTo>
                  <a:lnTo>
                    <a:pt x="106311" y="1536"/>
                  </a:lnTo>
                  <a:lnTo>
                    <a:pt x="106705" y="1536"/>
                  </a:lnTo>
                  <a:lnTo>
                    <a:pt x="107099" y="1536"/>
                  </a:lnTo>
                  <a:lnTo>
                    <a:pt x="107099" y="1155"/>
                  </a:lnTo>
                  <a:lnTo>
                    <a:pt x="107480" y="1155"/>
                  </a:lnTo>
                  <a:lnTo>
                    <a:pt x="107873" y="1155"/>
                  </a:lnTo>
                  <a:lnTo>
                    <a:pt x="108076" y="1155"/>
                  </a:lnTo>
                  <a:lnTo>
                    <a:pt x="107873" y="1155"/>
                  </a:lnTo>
                  <a:lnTo>
                    <a:pt x="107873" y="761"/>
                  </a:lnTo>
                  <a:lnTo>
                    <a:pt x="108076" y="761"/>
                  </a:lnTo>
                  <a:lnTo>
                    <a:pt x="108457" y="761"/>
                  </a:lnTo>
                  <a:lnTo>
                    <a:pt x="108457" y="380"/>
                  </a:lnTo>
                  <a:lnTo>
                    <a:pt x="108851" y="380"/>
                  </a:lnTo>
                  <a:lnTo>
                    <a:pt x="109245" y="380"/>
                  </a:lnTo>
                  <a:lnTo>
                    <a:pt x="109626" y="0"/>
                  </a:lnTo>
                  <a:lnTo>
                    <a:pt x="109626" y="380"/>
                  </a:lnTo>
                  <a:lnTo>
                    <a:pt x="110020" y="380"/>
                  </a:lnTo>
                  <a:lnTo>
                    <a:pt x="109626" y="380"/>
                  </a:lnTo>
                  <a:lnTo>
                    <a:pt x="110020" y="380"/>
                  </a:lnTo>
                  <a:lnTo>
                    <a:pt x="110020" y="761"/>
                  </a:lnTo>
                  <a:lnTo>
                    <a:pt x="110401" y="761"/>
                  </a:lnTo>
                  <a:lnTo>
                    <a:pt x="110794" y="761"/>
                  </a:lnTo>
                  <a:lnTo>
                    <a:pt x="110794" y="380"/>
                  </a:lnTo>
                  <a:lnTo>
                    <a:pt x="111188" y="380"/>
                  </a:lnTo>
                  <a:lnTo>
                    <a:pt x="111569" y="380"/>
                  </a:lnTo>
                  <a:lnTo>
                    <a:pt x="111963" y="380"/>
                  </a:lnTo>
                  <a:lnTo>
                    <a:pt x="111963" y="761"/>
                  </a:lnTo>
                  <a:lnTo>
                    <a:pt x="111569" y="761"/>
                  </a:lnTo>
                  <a:lnTo>
                    <a:pt x="111963" y="761"/>
                  </a:lnTo>
                  <a:lnTo>
                    <a:pt x="111963" y="1155"/>
                  </a:lnTo>
                  <a:lnTo>
                    <a:pt x="111963" y="761"/>
                  </a:lnTo>
                  <a:close/>
                </a:path>
                <a:path w="153670" h="307975">
                  <a:moveTo>
                    <a:pt x="102234" y="3657"/>
                  </a:moveTo>
                  <a:lnTo>
                    <a:pt x="101841" y="3657"/>
                  </a:lnTo>
                  <a:lnTo>
                    <a:pt x="102234" y="4038"/>
                  </a:lnTo>
                  <a:lnTo>
                    <a:pt x="101841" y="4038"/>
                  </a:lnTo>
                  <a:lnTo>
                    <a:pt x="101447" y="4038"/>
                  </a:lnTo>
                  <a:lnTo>
                    <a:pt x="101447" y="3657"/>
                  </a:lnTo>
                  <a:lnTo>
                    <a:pt x="101841" y="3657"/>
                  </a:lnTo>
                  <a:lnTo>
                    <a:pt x="101447" y="3657"/>
                  </a:lnTo>
                  <a:lnTo>
                    <a:pt x="101841" y="3657"/>
                  </a:lnTo>
                  <a:lnTo>
                    <a:pt x="102234" y="3657"/>
                  </a:lnTo>
                  <a:close/>
                </a:path>
                <a:path w="153670" h="307975">
                  <a:moveTo>
                    <a:pt x="117220" y="21183"/>
                  </a:moveTo>
                  <a:lnTo>
                    <a:pt x="117614" y="20802"/>
                  </a:lnTo>
                  <a:lnTo>
                    <a:pt x="117614" y="21183"/>
                  </a:lnTo>
                  <a:lnTo>
                    <a:pt x="117220" y="2118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4433129" y="19621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4310840" y="1971738"/>
              <a:ext cx="140970" cy="50800"/>
            </a:xfrm>
            <a:custGeom>
              <a:avLst/>
              <a:gdLst/>
              <a:ahLst/>
              <a:cxnLst/>
              <a:rect l="l" t="t" r="r" b="b"/>
              <a:pathLst>
                <a:path w="140970" h="50800">
                  <a:moveTo>
                    <a:pt x="139433" y="1358"/>
                  </a:moveTo>
                  <a:lnTo>
                    <a:pt x="139433" y="1739"/>
                  </a:lnTo>
                  <a:lnTo>
                    <a:pt x="139039" y="1739"/>
                  </a:lnTo>
                  <a:lnTo>
                    <a:pt x="138455" y="2514"/>
                  </a:lnTo>
                  <a:lnTo>
                    <a:pt x="138061" y="2514"/>
                  </a:lnTo>
                  <a:lnTo>
                    <a:pt x="138061" y="2895"/>
                  </a:lnTo>
                  <a:lnTo>
                    <a:pt x="137680" y="2895"/>
                  </a:lnTo>
                  <a:lnTo>
                    <a:pt x="137286" y="2895"/>
                  </a:lnTo>
                  <a:lnTo>
                    <a:pt x="136893" y="2895"/>
                  </a:lnTo>
                  <a:lnTo>
                    <a:pt x="136893" y="3276"/>
                  </a:lnTo>
                  <a:lnTo>
                    <a:pt x="136893" y="2895"/>
                  </a:lnTo>
                  <a:lnTo>
                    <a:pt x="136893" y="3276"/>
                  </a:lnTo>
                  <a:lnTo>
                    <a:pt x="136512" y="3276"/>
                  </a:lnTo>
                  <a:lnTo>
                    <a:pt x="136118" y="3670"/>
                  </a:lnTo>
                  <a:lnTo>
                    <a:pt x="135724" y="3670"/>
                  </a:lnTo>
                  <a:lnTo>
                    <a:pt x="135724" y="4051"/>
                  </a:lnTo>
                  <a:lnTo>
                    <a:pt x="135724" y="4432"/>
                  </a:lnTo>
                  <a:lnTo>
                    <a:pt x="135343" y="4432"/>
                  </a:lnTo>
                  <a:lnTo>
                    <a:pt x="134950" y="4051"/>
                  </a:lnTo>
                  <a:lnTo>
                    <a:pt x="134569" y="4051"/>
                  </a:lnTo>
                  <a:lnTo>
                    <a:pt x="134569" y="4432"/>
                  </a:lnTo>
                  <a:lnTo>
                    <a:pt x="134175" y="4432"/>
                  </a:lnTo>
                  <a:lnTo>
                    <a:pt x="133781" y="4432"/>
                  </a:lnTo>
                  <a:lnTo>
                    <a:pt x="133591" y="4432"/>
                  </a:lnTo>
                  <a:lnTo>
                    <a:pt x="133197" y="4432"/>
                  </a:lnTo>
                  <a:lnTo>
                    <a:pt x="133197" y="4825"/>
                  </a:lnTo>
                  <a:lnTo>
                    <a:pt x="133591" y="4825"/>
                  </a:lnTo>
                  <a:lnTo>
                    <a:pt x="133197" y="4825"/>
                  </a:lnTo>
                  <a:lnTo>
                    <a:pt x="132803" y="4825"/>
                  </a:lnTo>
                  <a:lnTo>
                    <a:pt x="132803" y="4432"/>
                  </a:lnTo>
                  <a:lnTo>
                    <a:pt x="132422" y="4432"/>
                  </a:lnTo>
                  <a:lnTo>
                    <a:pt x="132422" y="4051"/>
                  </a:lnTo>
                  <a:lnTo>
                    <a:pt x="132422" y="3670"/>
                  </a:lnTo>
                  <a:lnTo>
                    <a:pt x="132422" y="3276"/>
                  </a:lnTo>
                  <a:lnTo>
                    <a:pt x="132803" y="3276"/>
                  </a:lnTo>
                  <a:lnTo>
                    <a:pt x="133197" y="2895"/>
                  </a:lnTo>
                  <a:lnTo>
                    <a:pt x="133591" y="2514"/>
                  </a:lnTo>
                  <a:lnTo>
                    <a:pt x="133591" y="2120"/>
                  </a:lnTo>
                  <a:lnTo>
                    <a:pt x="133591" y="1739"/>
                  </a:lnTo>
                  <a:lnTo>
                    <a:pt x="133591" y="1358"/>
                  </a:lnTo>
                  <a:lnTo>
                    <a:pt x="133781" y="1358"/>
                  </a:lnTo>
                  <a:lnTo>
                    <a:pt x="133781" y="965"/>
                  </a:lnTo>
                  <a:lnTo>
                    <a:pt x="136118" y="965"/>
                  </a:lnTo>
                  <a:lnTo>
                    <a:pt x="135724" y="965"/>
                  </a:lnTo>
                  <a:lnTo>
                    <a:pt x="136893" y="965"/>
                  </a:lnTo>
                  <a:lnTo>
                    <a:pt x="136512" y="965"/>
                  </a:lnTo>
                  <a:lnTo>
                    <a:pt x="136893" y="965"/>
                  </a:lnTo>
                  <a:lnTo>
                    <a:pt x="136893" y="1358"/>
                  </a:lnTo>
                  <a:lnTo>
                    <a:pt x="136893" y="965"/>
                  </a:lnTo>
                  <a:lnTo>
                    <a:pt x="137286" y="1358"/>
                  </a:lnTo>
                  <a:lnTo>
                    <a:pt x="137680" y="1358"/>
                  </a:lnTo>
                  <a:lnTo>
                    <a:pt x="138061" y="1358"/>
                  </a:lnTo>
                  <a:lnTo>
                    <a:pt x="138455" y="1358"/>
                  </a:lnTo>
                  <a:lnTo>
                    <a:pt x="138455" y="965"/>
                  </a:lnTo>
                  <a:lnTo>
                    <a:pt x="138455" y="1358"/>
                  </a:lnTo>
                  <a:lnTo>
                    <a:pt x="138455" y="965"/>
                  </a:lnTo>
                  <a:lnTo>
                    <a:pt x="138455" y="774"/>
                  </a:lnTo>
                  <a:lnTo>
                    <a:pt x="138455" y="393"/>
                  </a:lnTo>
                  <a:lnTo>
                    <a:pt x="138645" y="393"/>
                  </a:lnTo>
                  <a:lnTo>
                    <a:pt x="139039" y="0"/>
                  </a:lnTo>
                  <a:lnTo>
                    <a:pt x="139433" y="0"/>
                  </a:lnTo>
                  <a:lnTo>
                    <a:pt x="139814" y="0"/>
                  </a:lnTo>
                  <a:lnTo>
                    <a:pt x="140207" y="0"/>
                  </a:lnTo>
                  <a:lnTo>
                    <a:pt x="140601" y="0"/>
                  </a:lnTo>
                  <a:lnTo>
                    <a:pt x="140207" y="393"/>
                  </a:lnTo>
                  <a:lnTo>
                    <a:pt x="139814" y="393"/>
                  </a:lnTo>
                  <a:lnTo>
                    <a:pt x="139433" y="393"/>
                  </a:lnTo>
                  <a:lnTo>
                    <a:pt x="139433" y="774"/>
                  </a:lnTo>
                  <a:lnTo>
                    <a:pt x="139039" y="774"/>
                  </a:lnTo>
                  <a:lnTo>
                    <a:pt x="139039" y="965"/>
                  </a:lnTo>
                  <a:lnTo>
                    <a:pt x="139039" y="1358"/>
                  </a:lnTo>
                  <a:lnTo>
                    <a:pt x="139433" y="1739"/>
                  </a:lnTo>
                  <a:lnTo>
                    <a:pt x="139433" y="1358"/>
                  </a:lnTo>
                  <a:close/>
                </a:path>
                <a:path w="140970" h="50800">
                  <a:moveTo>
                    <a:pt x="110616" y="19646"/>
                  </a:moveTo>
                  <a:lnTo>
                    <a:pt x="110223" y="19646"/>
                  </a:lnTo>
                  <a:lnTo>
                    <a:pt x="110616" y="19646"/>
                  </a:lnTo>
                  <a:lnTo>
                    <a:pt x="110616" y="19265"/>
                  </a:lnTo>
                  <a:lnTo>
                    <a:pt x="110997" y="19265"/>
                  </a:lnTo>
                  <a:lnTo>
                    <a:pt x="111391" y="19265"/>
                  </a:lnTo>
                  <a:lnTo>
                    <a:pt x="111391" y="19646"/>
                  </a:lnTo>
                  <a:lnTo>
                    <a:pt x="111391" y="19265"/>
                  </a:lnTo>
                  <a:lnTo>
                    <a:pt x="111391" y="19646"/>
                  </a:lnTo>
                  <a:lnTo>
                    <a:pt x="110997" y="19646"/>
                  </a:lnTo>
                  <a:lnTo>
                    <a:pt x="110997" y="20040"/>
                  </a:lnTo>
                  <a:lnTo>
                    <a:pt x="110616" y="20040"/>
                  </a:lnTo>
                  <a:lnTo>
                    <a:pt x="110223" y="20040"/>
                  </a:lnTo>
                  <a:lnTo>
                    <a:pt x="110020" y="20040"/>
                  </a:lnTo>
                  <a:lnTo>
                    <a:pt x="109639" y="20231"/>
                  </a:lnTo>
                  <a:lnTo>
                    <a:pt x="109245" y="20612"/>
                  </a:lnTo>
                  <a:lnTo>
                    <a:pt x="108851" y="20231"/>
                  </a:lnTo>
                  <a:lnTo>
                    <a:pt x="108470" y="20231"/>
                  </a:lnTo>
                  <a:lnTo>
                    <a:pt x="108470" y="20040"/>
                  </a:lnTo>
                  <a:lnTo>
                    <a:pt x="108851" y="20040"/>
                  </a:lnTo>
                  <a:lnTo>
                    <a:pt x="109245" y="20231"/>
                  </a:lnTo>
                  <a:lnTo>
                    <a:pt x="109245" y="20040"/>
                  </a:lnTo>
                  <a:lnTo>
                    <a:pt x="109639" y="20040"/>
                  </a:lnTo>
                  <a:lnTo>
                    <a:pt x="110020" y="20040"/>
                  </a:lnTo>
                  <a:lnTo>
                    <a:pt x="110020" y="19646"/>
                  </a:lnTo>
                  <a:lnTo>
                    <a:pt x="110223" y="19646"/>
                  </a:lnTo>
                  <a:lnTo>
                    <a:pt x="110223" y="19265"/>
                  </a:lnTo>
                  <a:lnTo>
                    <a:pt x="110616" y="19265"/>
                  </a:lnTo>
                  <a:lnTo>
                    <a:pt x="110616" y="19646"/>
                  </a:lnTo>
                  <a:close/>
                </a:path>
                <a:path w="140970" h="50800">
                  <a:moveTo>
                    <a:pt x="10134" y="22923"/>
                  </a:moveTo>
                  <a:lnTo>
                    <a:pt x="10515" y="22923"/>
                  </a:lnTo>
                  <a:lnTo>
                    <a:pt x="10718" y="23304"/>
                  </a:lnTo>
                  <a:lnTo>
                    <a:pt x="10718" y="23698"/>
                  </a:lnTo>
                  <a:lnTo>
                    <a:pt x="11099" y="24079"/>
                  </a:lnTo>
                  <a:lnTo>
                    <a:pt x="11099" y="24460"/>
                  </a:lnTo>
                  <a:lnTo>
                    <a:pt x="10718" y="24460"/>
                  </a:lnTo>
                  <a:lnTo>
                    <a:pt x="10718" y="24079"/>
                  </a:lnTo>
                  <a:lnTo>
                    <a:pt x="10718" y="24460"/>
                  </a:lnTo>
                  <a:lnTo>
                    <a:pt x="10515" y="24079"/>
                  </a:lnTo>
                  <a:lnTo>
                    <a:pt x="10718" y="24460"/>
                  </a:lnTo>
                  <a:lnTo>
                    <a:pt x="10718" y="24079"/>
                  </a:lnTo>
                  <a:lnTo>
                    <a:pt x="10718" y="24460"/>
                  </a:lnTo>
                  <a:lnTo>
                    <a:pt x="11099" y="24460"/>
                  </a:lnTo>
                  <a:lnTo>
                    <a:pt x="11099" y="24079"/>
                  </a:lnTo>
                  <a:lnTo>
                    <a:pt x="11099" y="24460"/>
                  </a:lnTo>
                  <a:lnTo>
                    <a:pt x="11099" y="24853"/>
                  </a:lnTo>
                  <a:lnTo>
                    <a:pt x="11493" y="25044"/>
                  </a:lnTo>
                  <a:lnTo>
                    <a:pt x="11887" y="25044"/>
                  </a:lnTo>
                  <a:lnTo>
                    <a:pt x="11887" y="25425"/>
                  </a:lnTo>
                  <a:lnTo>
                    <a:pt x="12268" y="25425"/>
                  </a:lnTo>
                  <a:lnTo>
                    <a:pt x="11887" y="25425"/>
                  </a:lnTo>
                  <a:lnTo>
                    <a:pt x="12268" y="25425"/>
                  </a:lnTo>
                  <a:lnTo>
                    <a:pt x="11887" y="25425"/>
                  </a:lnTo>
                  <a:lnTo>
                    <a:pt x="11887" y="25806"/>
                  </a:lnTo>
                  <a:lnTo>
                    <a:pt x="11887" y="25425"/>
                  </a:lnTo>
                  <a:lnTo>
                    <a:pt x="11493" y="25425"/>
                  </a:lnTo>
                  <a:lnTo>
                    <a:pt x="11887" y="25425"/>
                  </a:lnTo>
                  <a:lnTo>
                    <a:pt x="11887" y="25806"/>
                  </a:lnTo>
                  <a:lnTo>
                    <a:pt x="11887" y="25425"/>
                  </a:lnTo>
                  <a:lnTo>
                    <a:pt x="12268" y="25425"/>
                  </a:lnTo>
                  <a:lnTo>
                    <a:pt x="12661" y="25425"/>
                  </a:lnTo>
                  <a:lnTo>
                    <a:pt x="12661" y="25806"/>
                  </a:lnTo>
                  <a:lnTo>
                    <a:pt x="13055" y="25806"/>
                  </a:lnTo>
                  <a:lnTo>
                    <a:pt x="12661" y="25806"/>
                  </a:lnTo>
                  <a:lnTo>
                    <a:pt x="13055" y="25806"/>
                  </a:lnTo>
                  <a:lnTo>
                    <a:pt x="13830" y="26200"/>
                  </a:lnTo>
                  <a:lnTo>
                    <a:pt x="14223" y="26200"/>
                  </a:lnTo>
                  <a:lnTo>
                    <a:pt x="14998" y="26200"/>
                  </a:lnTo>
                  <a:lnTo>
                    <a:pt x="15189" y="26200"/>
                  </a:lnTo>
                  <a:lnTo>
                    <a:pt x="15976" y="26200"/>
                  </a:lnTo>
                  <a:lnTo>
                    <a:pt x="15976" y="25806"/>
                  </a:lnTo>
                  <a:lnTo>
                    <a:pt x="18694" y="25806"/>
                  </a:lnTo>
                  <a:lnTo>
                    <a:pt x="18694" y="26200"/>
                  </a:lnTo>
                  <a:lnTo>
                    <a:pt x="19088" y="26200"/>
                  </a:lnTo>
                  <a:lnTo>
                    <a:pt x="19481" y="26200"/>
                  </a:lnTo>
                  <a:lnTo>
                    <a:pt x="19862" y="26581"/>
                  </a:lnTo>
                  <a:lnTo>
                    <a:pt x="19862" y="26962"/>
                  </a:lnTo>
                  <a:lnTo>
                    <a:pt x="20065" y="26962"/>
                  </a:lnTo>
                  <a:lnTo>
                    <a:pt x="19862" y="27355"/>
                  </a:lnTo>
                  <a:lnTo>
                    <a:pt x="19481" y="27736"/>
                  </a:lnTo>
                  <a:lnTo>
                    <a:pt x="19481" y="28117"/>
                  </a:lnTo>
                  <a:lnTo>
                    <a:pt x="19088" y="28117"/>
                  </a:lnTo>
                  <a:lnTo>
                    <a:pt x="18694" y="28117"/>
                  </a:lnTo>
                  <a:lnTo>
                    <a:pt x="18313" y="28511"/>
                  </a:lnTo>
                  <a:lnTo>
                    <a:pt x="18313" y="28892"/>
                  </a:lnTo>
                  <a:lnTo>
                    <a:pt x="18313" y="29273"/>
                  </a:lnTo>
                  <a:lnTo>
                    <a:pt x="18313" y="29667"/>
                  </a:lnTo>
                  <a:lnTo>
                    <a:pt x="18313" y="29857"/>
                  </a:lnTo>
                  <a:lnTo>
                    <a:pt x="17919" y="29857"/>
                  </a:lnTo>
                  <a:lnTo>
                    <a:pt x="17525" y="29857"/>
                  </a:lnTo>
                  <a:lnTo>
                    <a:pt x="17144" y="29857"/>
                  </a:lnTo>
                  <a:lnTo>
                    <a:pt x="16751" y="30238"/>
                  </a:lnTo>
                  <a:lnTo>
                    <a:pt x="16357" y="30238"/>
                  </a:lnTo>
                  <a:lnTo>
                    <a:pt x="15976" y="30238"/>
                  </a:lnTo>
                  <a:lnTo>
                    <a:pt x="15582" y="30238"/>
                  </a:lnTo>
                  <a:lnTo>
                    <a:pt x="15582" y="30632"/>
                  </a:lnTo>
                  <a:lnTo>
                    <a:pt x="15189" y="30632"/>
                  </a:lnTo>
                  <a:lnTo>
                    <a:pt x="14998" y="30632"/>
                  </a:lnTo>
                  <a:lnTo>
                    <a:pt x="14998" y="31013"/>
                  </a:lnTo>
                  <a:lnTo>
                    <a:pt x="14604" y="31013"/>
                  </a:lnTo>
                  <a:lnTo>
                    <a:pt x="14604" y="31394"/>
                  </a:lnTo>
                  <a:lnTo>
                    <a:pt x="14998" y="31394"/>
                  </a:lnTo>
                  <a:lnTo>
                    <a:pt x="14604" y="31394"/>
                  </a:lnTo>
                  <a:lnTo>
                    <a:pt x="14604" y="31788"/>
                  </a:lnTo>
                  <a:lnTo>
                    <a:pt x="14998" y="32169"/>
                  </a:lnTo>
                  <a:lnTo>
                    <a:pt x="14604" y="32169"/>
                  </a:lnTo>
                  <a:lnTo>
                    <a:pt x="14998" y="32169"/>
                  </a:lnTo>
                  <a:lnTo>
                    <a:pt x="14998" y="32550"/>
                  </a:lnTo>
                  <a:lnTo>
                    <a:pt x="14998" y="32943"/>
                  </a:lnTo>
                  <a:lnTo>
                    <a:pt x="14604" y="33324"/>
                  </a:lnTo>
                  <a:lnTo>
                    <a:pt x="14223" y="33324"/>
                  </a:lnTo>
                  <a:lnTo>
                    <a:pt x="14223" y="33705"/>
                  </a:lnTo>
                  <a:lnTo>
                    <a:pt x="14223" y="34099"/>
                  </a:lnTo>
                  <a:lnTo>
                    <a:pt x="14223" y="34480"/>
                  </a:lnTo>
                  <a:lnTo>
                    <a:pt x="14223" y="34670"/>
                  </a:lnTo>
                  <a:lnTo>
                    <a:pt x="14604" y="34670"/>
                  </a:lnTo>
                  <a:lnTo>
                    <a:pt x="14604" y="35051"/>
                  </a:lnTo>
                  <a:lnTo>
                    <a:pt x="14223" y="35051"/>
                  </a:lnTo>
                  <a:lnTo>
                    <a:pt x="14604" y="35051"/>
                  </a:lnTo>
                  <a:lnTo>
                    <a:pt x="14604" y="35445"/>
                  </a:lnTo>
                  <a:lnTo>
                    <a:pt x="14604" y="35826"/>
                  </a:lnTo>
                  <a:lnTo>
                    <a:pt x="14604" y="36207"/>
                  </a:lnTo>
                  <a:lnTo>
                    <a:pt x="14998" y="36207"/>
                  </a:lnTo>
                  <a:lnTo>
                    <a:pt x="14604" y="36601"/>
                  </a:lnTo>
                  <a:lnTo>
                    <a:pt x="14223" y="36982"/>
                  </a:lnTo>
                  <a:lnTo>
                    <a:pt x="13830" y="36982"/>
                  </a:lnTo>
                  <a:lnTo>
                    <a:pt x="13436" y="37363"/>
                  </a:lnTo>
                  <a:lnTo>
                    <a:pt x="13830" y="37363"/>
                  </a:lnTo>
                  <a:lnTo>
                    <a:pt x="13830" y="36982"/>
                  </a:lnTo>
                  <a:lnTo>
                    <a:pt x="13830" y="37363"/>
                  </a:lnTo>
                  <a:lnTo>
                    <a:pt x="13830" y="37757"/>
                  </a:lnTo>
                  <a:lnTo>
                    <a:pt x="13830" y="38138"/>
                  </a:lnTo>
                  <a:lnTo>
                    <a:pt x="13436" y="38138"/>
                  </a:lnTo>
                  <a:lnTo>
                    <a:pt x="13436" y="37757"/>
                  </a:lnTo>
                  <a:lnTo>
                    <a:pt x="13436" y="38138"/>
                  </a:lnTo>
                  <a:lnTo>
                    <a:pt x="13055" y="38138"/>
                  </a:lnTo>
                  <a:lnTo>
                    <a:pt x="13055" y="38519"/>
                  </a:lnTo>
                  <a:lnTo>
                    <a:pt x="12661" y="38519"/>
                  </a:lnTo>
                  <a:lnTo>
                    <a:pt x="12268" y="38519"/>
                  </a:lnTo>
                  <a:lnTo>
                    <a:pt x="11887" y="38138"/>
                  </a:lnTo>
                  <a:lnTo>
                    <a:pt x="11887" y="38519"/>
                  </a:lnTo>
                  <a:lnTo>
                    <a:pt x="11493" y="38519"/>
                  </a:lnTo>
                  <a:lnTo>
                    <a:pt x="11493" y="38912"/>
                  </a:lnTo>
                  <a:lnTo>
                    <a:pt x="11493" y="39103"/>
                  </a:lnTo>
                  <a:lnTo>
                    <a:pt x="11493" y="39484"/>
                  </a:lnTo>
                  <a:lnTo>
                    <a:pt x="11493" y="39103"/>
                  </a:lnTo>
                  <a:lnTo>
                    <a:pt x="11493" y="38912"/>
                  </a:lnTo>
                  <a:lnTo>
                    <a:pt x="11493" y="38519"/>
                  </a:lnTo>
                  <a:lnTo>
                    <a:pt x="11887" y="38519"/>
                  </a:lnTo>
                  <a:lnTo>
                    <a:pt x="11887" y="38912"/>
                  </a:lnTo>
                  <a:lnTo>
                    <a:pt x="12268" y="38912"/>
                  </a:lnTo>
                  <a:lnTo>
                    <a:pt x="12268" y="39103"/>
                  </a:lnTo>
                  <a:lnTo>
                    <a:pt x="11887" y="39103"/>
                  </a:lnTo>
                  <a:lnTo>
                    <a:pt x="11887" y="39484"/>
                  </a:lnTo>
                  <a:lnTo>
                    <a:pt x="12268" y="39865"/>
                  </a:lnTo>
                  <a:lnTo>
                    <a:pt x="11887" y="39865"/>
                  </a:lnTo>
                  <a:lnTo>
                    <a:pt x="11887" y="40258"/>
                  </a:lnTo>
                  <a:lnTo>
                    <a:pt x="11887" y="40639"/>
                  </a:lnTo>
                  <a:lnTo>
                    <a:pt x="11493" y="40639"/>
                  </a:lnTo>
                  <a:lnTo>
                    <a:pt x="11099" y="40639"/>
                  </a:lnTo>
                  <a:lnTo>
                    <a:pt x="10718" y="40639"/>
                  </a:lnTo>
                  <a:lnTo>
                    <a:pt x="10718" y="41020"/>
                  </a:lnTo>
                  <a:lnTo>
                    <a:pt x="10515" y="41020"/>
                  </a:lnTo>
                  <a:lnTo>
                    <a:pt x="10515" y="41414"/>
                  </a:lnTo>
                  <a:lnTo>
                    <a:pt x="10134" y="41414"/>
                  </a:lnTo>
                  <a:lnTo>
                    <a:pt x="10134" y="41020"/>
                  </a:lnTo>
                  <a:lnTo>
                    <a:pt x="10134" y="41414"/>
                  </a:lnTo>
                  <a:lnTo>
                    <a:pt x="9740" y="41020"/>
                  </a:lnTo>
                  <a:lnTo>
                    <a:pt x="9347" y="41414"/>
                  </a:lnTo>
                  <a:lnTo>
                    <a:pt x="9347" y="41020"/>
                  </a:lnTo>
                  <a:lnTo>
                    <a:pt x="9347" y="41414"/>
                  </a:lnTo>
                  <a:lnTo>
                    <a:pt x="9347" y="41020"/>
                  </a:lnTo>
                  <a:lnTo>
                    <a:pt x="9347" y="40639"/>
                  </a:lnTo>
                  <a:lnTo>
                    <a:pt x="8966" y="40639"/>
                  </a:lnTo>
                  <a:lnTo>
                    <a:pt x="8572" y="40639"/>
                  </a:lnTo>
                  <a:lnTo>
                    <a:pt x="8966" y="40639"/>
                  </a:lnTo>
                  <a:lnTo>
                    <a:pt x="8966" y="40258"/>
                  </a:lnTo>
                  <a:lnTo>
                    <a:pt x="8572" y="40258"/>
                  </a:lnTo>
                  <a:lnTo>
                    <a:pt x="8572" y="39865"/>
                  </a:lnTo>
                  <a:lnTo>
                    <a:pt x="8178" y="39865"/>
                  </a:lnTo>
                  <a:lnTo>
                    <a:pt x="8178" y="39484"/>
                  </a:lnTo>
                  <a:lnTo>
                    <a:pt x="7797" y="39484"/>
                  </a:lnTo>
                  <a:lnTo>
                    <a:pt x="7797" y="39103"/>
                  </a:lnTo>
                  <a:lnTo>
                    <a:pt x="7797" y="39484"/>
                  </a:lnTo>
                  <a:lnTo>
                    <a:pt x="7404" y="39484"/>
                  </a:lnTo>
                  <a:lnTo>
                    <a:pt x="7404" y="39103"/>
                  </a:lnTo>
                  <a:lnTo>
                    <a:pt x="7010" y="39103"/>
                  </a:lnTo>
                  <a:lnTo>
                    <a:pt x="7404" y="39103"/>
                  </a:lnTo>
                  <a:lnTo>
                    <a:pt x="7404" y="38912"/>
                  </a:lnTo>
                  <a:lnTo>
                    <a:pt x="7010" y="38912"/>
                  </a:lnTo>
                  <a:lnTo>
                    <a:pt x="7010" y="39103"/>
                  </a:lnTo>
                  <a:lnTo>
                    <a:pt x="7010" y="38912"/>
                  </a:lnTo>
                  <a:lnTo>
                    <a:pt x="6629" y="38912"/>
                  </a:lnTo>
                  <a:lnTo>
                    <a:pt x="6629" y="38519"/>
                  </a:lnTo>
                  <a:lnTo>
                    <a:pt x="6235" y="38519"/>
                  </a:lnTo>
                  <a:lnTo>
                    <a:pt x="6235" y="38138"/>
                  </a:lnTo>
                  <a:lnTo>
                    <a:pt x="6629" y="38138"/>
                  </a:lnTo>
                  <a:lnTo>
                    <a:pt x="6629" y="37757"/>
                  </a:lnTo>
                  <a:lnTo>
                    <a:pt x="7010" y="37757"/>
                  </a:lnTo>
                  <a:lnTo>
                    <a:pt x="6629" y="37757"/>
                  </a:lnTo>
                  <a:lnTo>
                    <a:pt x="7010" y="37757"/>
                  </a:lnTo>
                  <a:lnTo>
                    <a:pt x="6629" y="37757"/>
                  </a:lnTo>
                  <a:lnTo>
                    <a:pt x="7010" y="37757"/>
                  </a:lnTo>
                  <a:lnTo>
                    <a:pt x="7010" y="37363"/>
                  </a:lnTo>
                  <a:lnTo>
                    <a:pt x="6629" y="37363"/>
                  </a:lnTo>
                  <a:lnTo>
                    <a:pt x="7010" y="37363"/>
                  </a:lnTo>
                  <a:lnTo>
                    <a:pt x="7010" y="36982"/>
                  </a:lnTo>
                  <a:lnTo>
                    <a:pt x="7404" y="36982"/>
                  </a:lnTo>
                  <a:lnTo>
                    <a:pt x="7404" y="36601"/>
                  </a:lnTo>
                  <a:lnTo>
                    <a:pt x="7010" y="36601"/>
                  </a:lnTo>
                  <a:lnTo>
                    <a:pt x="7404" y="36601"/>
                  </a:lnTo>
                  <a:lnTo>
                    <a:pt x="7010" y="36601"/>
                  </a:lnTo>
                  <a:lnTo>
                    <a:pt x="7010" y="36207"/>
                  </a:lnTo>
                  <a:lnTo>
                    <a:pt x="6629" y="36207"/>
                  </a:lnTo>
                  <a:lnTo>
                    <a:pt x="6629" y="35826"/>
                  </a:lnTo>
                  <a:lnTo>
                    <a:pt x="6629" y="35445"/>
                  </a:lnTo>
                  <a:lnTo>
                    <a:pt x="7010" y="35445"/>
                  </a:lnTo>
                  <a:lnTo>
                    <a:pt x="6629" y="35445"/>
                  </a:lnTo>
                  <a:lnTo>
                    <a:pt x="7010" y="35445"/>
                  </a:lnTo>
                  <a:lnTo>
                    <a:pt x="7010" y="35051"/>
                  </a:lnTo>
                  <a:lnTo>
                    <a:pt x="7010" y="34670"/>
                  </a:lnTo>
                  <a:lnTo>
                    <a:pt x="7010" y="35051"/>
                  </a:lnTo>
                  <a:lnTo>
                    <a:pt x="7010" y="34670"/>
                  </a:lnTo>
                  <a:lnTo>
                    <a:pt x="7010" y="34480"/>
                  </a:lnTo>
                  <a:lnTo>
                    <a:pt x="7010" y="33705"/>
                  </a:lnTo>
                  <a:lnTo>
                    <a:pt x="7010" y="32169"/>
                  </a:lnTo>
                  <a:lnTo>
                    <a:pt x="6235" y="31788"/>
                  </a:lnTo>
                  <a:lnTo>
                    <a:pt x="5651" y="31394"/>
                  </a:lnTo>
                  <a:lnTo>
                    <a:pt x="4483" y="31013"/>
                  </a:lnTo>
                  <a:lnTo>
                    <a:pt x="4483" y="30632"/>
                  </a:lnTo>
                  <a:lnTo>
                    <a:pt x="2539" y="28892"/>
                  </a:lnTo>
                  <a:lnTo>
                    <a:pt x="1752" y="28511"/>
                  </a:lnTo>
                  <a:lnTo>
                    <a:pt x="1371" y="28511"/>
                  </a:lnTo>
                  <a:lnTo>
                    <a:pt x="1371" y="28117"/>
                  </a:lnTo>
                  <a:lnTo>
                    <a:pt x="977" y="27736"/>
                  </a:lnTo>
                  <a:lnTo>
                    <a:pt x="977" y="27355"/>
                  </a:lnTo>
                  <a:lnTo>
                    <a:pt x="1371" y="27355"/>
                  </a:lnTo>
                  <a:lnTo>
                    <a:pt x="1752" y="26962"/>
                  </a:lnTo>
                  <a:lnTo>
                    <a:pt x="2146" y="26581"/>
                  </a:lnTo>
                  <a:lnTo>
                    <a:pt x="2539" y="26200"/>
                  </a:lnTo>
                  <a:lnTo>
                    <a:pt x="2539" y="25806"/>
                  </a:lnTo>
                  <a:lnTo>
                    <a:pt x="2146" y="25425"/>
                  </a:lnTo>
                  <a:lnTo>
                    <a:pt x="2539" y="25425"/>
                  </a:lnTo>
                  <a:lnTo>
                    <a:pt x="2539" y="25044"/>
                  </a:lnTo>
                  <a:lnTo>
                    <a:pt x="2920" y="25044"/>
                  </a:lnTo>
                  <a:lnTo>
                    <a:pt x="2920" y="25425"/>
                  </a:lnTo>
                  <a:lnTo>
                    <a:pt x="3314" y="25425"/>
                  </a:lnTo>
                  <a:lnTo>
                    <a:pt x="3708" y="25425"/>
                  </a:lnTo>
                  <a:lnTo>
                    <a:pt x="4089" y="25425"/>
                  </a:lnTo>
                  <a:lnTo>
                    <a:pt x="4089" y="25806"/>
                  </a:lnTo>
                  <a:lnTo>
                    <a:pt x="4483" y="25806"/>
                  </a:lnTo>
                  <a:lnTo>
                    <a:pt x="4876" y="25806"/>
                  </a:lnTo>
                  <a:lnTo>
                    <a:pt x="5257" y="25806"/>
                  </a:lnTo>
                  <a:lnTo>
                    <a:pt x="5257" y="25425"/>
                  </a:lnTo>
                  <a:lnTo>
                    <a:pt x="5651" y="25425"/>
                  </a:lnTo>
                  <a:lnTo>
                    <a:pt x="5651" y="25044"/>
                  </a:lnTo>
                  <a:lnTo>
                    <a:pt x="5651" y="25425"/>
                  </a:lnTo>
                  <a:lnTo>
                    <a:pt x="5841" y="25044"/>
                  </a:lnTo>
                  <a:lnTo>
                    <a:pt x="5841" y="25425"/>
                  </a:lnTo>
                  <a:lnTo>
                    <a:pt x="5841" y="25044"/>
                  </a:lnTo>
                  <a:lnTo>
                    <a:pt x="6235" y="25044"/>
                  </a:lnTo>
                  <a:lnTo>
                    <a:pt x="5841" y="25044"/>
                  </a:lnTo>
                  <a:lnTo>
                    <a:pt x="5841" y="24853"/>
                  </a:lnTo>
                  <a:lnTo>
                    <a:pt x="6235" y="24853"/>
                  </a:lnTo>
                  <a:lnTo>
                    <a:pt x="5841" y="24853"/>
                  </a:lnTo>
                  <a:lnTo>
                    <a:pt x="6235" y="24853"/>
                  </a:lnTo>
                  <a:lnTo>
                    <a:pt x="5841" y="24853"/>
                  </a:lnTo>
                  <a:lnTo>
                    <a:pt x="5841" y="24460"/>
                  </a:lnTo>
                  <a:lnTo>
                    <a:pt x="6235" y="24460"/>
                  </a:lnTo>
                  <a:lnTo>
                    <a:pt x="5841" y="24460"/>
                  </a:lnTo>
                  <a:lnTo>
                    <a:pt x="6235" y="24460"/>
                  </a:lnTo>
                  <a:lnTo>
                    <a:pt x="6235" y="24079"/>
                  </a:lnTo>
                  <a:lnTo>
                    <a:pt x="5841" y="24079"/>
                  </a:lnTo>
                  <a:lnTo>
                    <a:pt x="6235" y="24079"/>
                  </a:lnTo>
                  <a:lnTo>
                    <a:pt x="5841" y="24079"/>
                  </a:lnTo>
                  <a:lnTo>
                    <a:pt x="6235" y="24079"/>
                  </a:lnTo>
                  <a:lnTo>
                    <a:pt x="6235" y="23698"/>
                  </a:lnTo>
                  <a:lnTo>
                    <a:pt x="5841" y="23698"/>
                  </a:lnTo>
                  <a:lnTo>
                    <a:pt x="6235" y="23698"/>
                  </a:lnTo>
                  <a:lnTo>
                    <a:pt x="5841" y="23698"/>
                  </a:lnTo>
                  <a:lnTo>
                    <a:pt x="5841" y="23304"/>
                  </a:lnTo>
                  <a:lnTo>
                    <a:pt x="5841" y="23698"/>
                  </a:lnTo>
                  <a:lnTo>
                    <a:pt x="6235" y="23698"/>
                  </a:lnTo>
                  <a:lnTo>
                    <a:pt x="5841" y="23304"/>
                  </a:lnTo>
                  <a:lnTo>
                    <a:pt x="6235" y="23304"/>
                  </a:lnTo>
                  <a:lnTo>
                    <a:pt x="7010" y="23304"/>
                  </a:lnTo>
                  <a:lnTo>
                    <a:pt x="6629" y="23304"/>
                  </a:lnTo>
                  <a:lnTo>
                    <a:pt x="7404" y="23304"/>
                  </a:lnTo>
                  <a:lnTo>
                    <a:pt x="7404" y="22923"/>
                  </a:lnTo>
                  <a:lnTo>
                    <a:pt x="7010" y="22923"/>
                  </a:lnTo>
                  <a:lnTo>
                    <a:pt x="7010" y="22542"/>
                  </a:lnTo>
                  <a:lnTo>
                    <a:pt x="6629" y="22542"/>
                  </a:lnTo>
                  <a:lnTo>
                    <a:pt x="6629" y="22148"/>
                  </a:lnTo>
                  <a:lnTo>
                    <a:pt x="6235" y="22148"/>
                  </a:lnTo>
                  <a:lnTo>
                    <a:pt x="6235" y="21767"/>
                  </a:lnTo>
                  <a:lnTo>
                    <a:pt x="6235" y="22148"/>
                  </a:lnTo>
                  <a:lnTo>
                    <a:pt x="6235" y="21767"/>
                  </a:lnTo>
                  <a:lnTo>
                    <a:pt x="5841" y="21767"/>
                  </a:lnTo>
                  <a:lnTo>
                    <a:pt x="5651" y="21767"/>
                  </a:lnTo>
                  <a:lnTo>
                    <a:pt x="5651" y="21386"/>
                  </a:lnTo>
                  <a:lnTo>
                    <a:pt x="5257" y="21386"/>
                  </a:lnTo>
                  <a:lnTo>
                    <a:pt x="5257" y="20993"/>
                  </a:lnTo>
                  <a:lnTo>
                    <a:pt x="5257" y="21386"/>
                  </a:lnTo>
                  <a:lnTo>
                    <a:pt x="5257" y="20993"/>
                  </a:lnTo>
                  <a:lnTo>
                    <a:pt x="4876" y="20993"/>
                  </a:lnTo>
                  <a:lnTo>
                    <a:pt x="4876" y="20612"/>
                  </a:lnTo>
                  <a:lnTo>
                    <a:pt x="4483" y="20612"/>
                  </a:lnTo>
                  <a:lnTo>
                    <a:pt x="4483" y="20993"/>
                  </a:lnTo>
                  <a:lnTo>
                    <a:pt x="4089" y="20993"/>
                  </a:lnTo>
                  <a:lnTo>
                    <a:pt x="4089" y="20612"/>
                  </a:lnTo>
                  <a:lnTo>
                    <a:pt x="3708" y="20612"/>
                  </a:lnTo>
                  <a:lnTo>
                    <a:pt x="3708" y="20993"/>
                  </a:lnTo>
                  <a:lnTo>
                    <a:pt x="3708" y="20612"/>
                  </a:lnTo>
                  <a:lnTo>
                    <a:pt x="3708" y="20993"/>
                  </a:lnTo>
                  <a:lnTo>
                    <a:pt x="3314" y="20993"/>
                  </a:lnTo>
                  <a:lnTo>
                    <a:pt x="3314" y="20612"/>
                  </a:lnTo>
                  <a:lnTo>
                    <a:pt x="2920" y="20612"/>
                  </a:lnTo>
                  <a:lnTo>
                    <a:pt x="2920" y="20231"/>
                  </a:lnTo>
                  <a:lnTo>
                    <a:pt x="2539" y="20231"/>
                  </a:lnTo>
                  <a:lnTo>
                    <a:pt x="2146" y="20231"/>
                  </a:lnTo>
                  <a:lnTo>
                    <a:pt x="2146" y="20040"/>
                  </a:lnTo>
                  <a:lnTo>
                    <a:pt x="1752" y="20040"/>
                  </a:lnTo>
                  <a:lnTo>
                    <a:pt x="2146" y="20040"/>
                  </a:lnTo>
                  <a:lnTo>
                    <a:pt x="1752" y="20040"/>
                  </a:lnTo>
                  <a:lnTo>
                    <a:pt x="1752" y="19646"/>
                  </a:lnTo>
                  <a:lnTo>
                    <a:pt x="1371" y="19646"/>
                  </a:lnTo>
                  <a:lnTo>
                    <a:pt x="1371" y="19265"/>
                  </a:lnTo>
                  <a:lnTo>
                    <a:pt x="977" y="19646"/>
                  </a:lnTo>
                  <a:lnTo>
                    <a:pt x="977" y="19265"/>
                  </a:lnTo>
                  <a:lnTo>
                    <a:pt x="787" y="19265"/>
                  </a:lnTo>
                  <a:lnTo>
                    <a:pt x="977" y="19265"/>
                  </a:lnTo>
                  <a:lnTo>
                    <a:pt x="977" y="18884"/>
                  </a:lnTo>
                  <a:lnTo>
                    <a:pt x="787" y="18884"/>
                  </a:lnTo>
                  <a:lnTo>
                    <a:pt x="393" y="18884"/>
                  </a:lnTo>
                  <a:lnTo>
                    <a:pt x="787" y="18884"/>
                  </a:lnTo>
                  <a:lnTo>
                    <a:pt x="393" y="18884"/>
                  </a:lnTo>
                  <a:lnTo>
                    <a:pt x="393" y="18491"/>
                  </a:lnTo>
                  <a:lnTo>
                    <a:pt x="0" y="18491"/>
                  </a:lnTo>
                  <a:lnTo>
                    <a:pt x="393" y="18491"/>
                  </a:lnTo>
                  <a:lnTo>
                    <a:pt x="787" y="18491"/>
                  </a:lnTo>
                  <a:lnTo>
                    <a:pt x="393" y="18110"/>
                  </a:lnTo>
                  <a:lnTo>
                    <a:pt x="787" y="18110"/>
                  </a:lnTo>
                  <a:lnTo>
                    <a:pt x="393" y="18110"/>
                  </a:lnTo>
                  <a:lnTo>
                    <a:pt x="393" y="17729"/>
                  </a:lnTo>
                  <a:lnTo>
                    <a:pt x="787" y="17729"/>
                  </a:lnTo>
                  <a:lnTo>
                    <a:pt x="393" y="17729"/>
                  </a:lnTo>
                  <a:lnTo>
                    <a:pt x="393" y="17335"/>
                  </a:lnTo>
                  <a:lnTo>
                    <a:pt x="0" y="17335"/>
                  </a:lnTo>
                  <a:lnTo>
                    <a:pt x="0" y="16954"/>
                  </a:lnTo>
                  <a:lnTo>
                    <a:pt x="393" y="16954"/>
                  </a:lnTo>
                  <a:lnTo>
                    <a:pt x="393" y="16573"/>
                  </a:lnTo>
                  <a:lnTo>
                    <a:pt x="787" y="16573"/>
                  </a:lnTo>
                  <a:lnTo>
                    <a:pt x="393" y="16573"/>
                  </a:lnTo>
                  <a:lnTo>
                    <a:pt x="393" y="16954"/>
                  </a:lnTo>
                  <a:lnTo>
                    <a:pt x="787" y="16573"/>
                  </a:lnTo>
                  <a:lnTo>
                    <a:pt x="1752" y="16954"/>
                  </a:lnTo>
                  <a:lnTo>
                    <a:pt x="2146" y="16954"/>
                  </a:lnTo>
                  <a:lnTo>
                    <a:pt x="2539" y="17335"/>
                  </a:lnTo>
                  <a:lnTo>
                    <a:pt x="2920" y="17335"/>
                  </a:lnTo>
                  <a:lnTo>
                    <a:pt x="3314" y="17335"/>
                  </a:lnTo>
                  <a:lnTo>
                    <a:pt x="3708" y="17335"/>
                  </a:lnTo>
                  <a:lnTo>
                    <a:pt x="4089" y="17335"/>
                  </a:lnTo>
                  <a:lnTo>
                    <a:pt x="4089" y="17729"/>
                  </a:lnTo>
                  <a:lnTo>
                    <a:pt x="4483" y="17729"/>
                  </a:lnTo>
                  <a:lnTo>
                    <a:pt x="4876" y="17729"/>
                  </a:lnTo>
                  <a:lnTo>
                    <a:pt x="4876" y="18110"/>
                  </a:lnTo>
                  <a:lnTo>
                    <a:pt x="5257" y="18491"/>
                  </a:lnTo>
                  <a:lnTo>
                    <a:pt x="5651" y="18491"/>
                  </a:lnTo>
                  <a:lnTo>
                    <a:pt x="5651" y="18884"/>
                  </a:lnTo>
                  <a:lnTo>
                    <a:pt x="5841" y="19265"/>
                  </a:lnTo>
                  <a:lnTo>
                    <a:pt x="6235" y="19646"/>
                  </a:lnTo>
                  <a:lnTo>
                    <a:pt x="6629" y="19646"/>
                  </a:lnTo>
                  <a:lnTo>
                    <a:pt x="6629" y="20040"/>
                  </a:lnTo>
                  <a:lnTo>
                    <a:pt x="7404" y="20231"/>
                  </a:lnTo>
                  <a:lnTo>
                    <a:pt x="7797" y="20231"/>
                  </a:lnTo>
                  <a:lnTo>
                    <a:pt x="8178" y="20612"/>
                  </a:lnTo>
                  <a:lnTo>
                    <a:pt x="8572" y="20993"/>
                  </a:lnTo>
                  <a:lnTo>
                    <a:pt x="9740" y="21386"/>
                  </a:lnTo>
                  <a:lnTo>
                    <a:pt x="9740" y="21767"/>
                  </a:lnTo>
                  <a:lnTo>
                    <a:pt x="9740" y="22148"/>
                  </a:lnTo>
                  <a:lnTo>
                    <a:pt x="9740" y="21767"/>
                  </a:lnTo>
                  <a:lnTo>
                    <a:pt x="9347" y="21767"/>
                  </a:lnTo>
                  <a:lnTo>
                    <a:pt x="9740" y="21767"/>
                  </a:lnTo>
                  <a:lnTo>
                    <a:pt x="9740" y="21386"/>
                  </a:lnTo>
                  <a:lnTo>
                    <a:pt x="9347" y="21386"/>
                  </a:lnTo>
                  <a:lnTo>
                    <a:pt x="8966" y="21386"/>
                  </a:lnTo>
                  <a:lnTo>
                    <a:pt x="9347" y="21386"/>
                  </a:lnTo>
                  <a:lnTo>
                    <a:pt x="8966" y="21386"/>
                  </a:lnTo>
                  <a:lnTo>
                    <a:pt x="9347" y="21767"/>
                  </a:lnTo>
                  <a:lnTo>
                    <a:pt x="9347" y="22148"/>
                  </a:lnTo>
                  <a:lnTo>
                    <a:pt x="9740" y="22148"/>
                  </a:lnTo>
                  <a:lnTo>
                    <a:pt x="9740" y="22542"/>
                  </a:lnTo>
                  <a:lnTo>
                    <a:pt x="10134" y="22542"/>
                  </a:lnTo>
                  <a:lnTo>
                    <a:pt x="10134" y="22923"/>
                  </a:lnTo>
                  <a:close/>
                </a:path>
                <a:path w="140970" h="50800">
                  <a:moveTo>
                    <a:pt x="17144" y="36207"/>
                  </a:moveTo>
                  <a:lnTo>
                    <a:pt x="17144" y="36601"/>
                  </a:lnTo>
                  <a:lnTo>
                    <a:pt x="17525" y="36601"/>
                  </a:lnTo>
                  <a:lnTo>
                    <a:pt x="17144" y="36601"/>
                  </a:lnTo>
                  <a:lnTo>
                    <a:pt x="17525" y="36601"/>
                  </a:lnTo>
                  <a:lnTo>
                    <a:pt x="17525" y="36982"/>
                  </a:lnTo>
                  <a:lnTo>
                    <a:pt x="17919" y="36982"/>
                  </a:lnTo>
                  <a:lnTo>
                    <a:pt x="17525" y="36982"/>
                  </a:lnTo>
                  <a:lnTo>
                    <a:pt x="17525" y="37363"/>
                  </a:lnTo>
                  <a:lnTo>
                    <a:pt x="17144" y="37363"/>
                  </a:lnTo>
                  <a:lnTo>
                    <a:pt x="16751" y="37363"/>
                  </a:lnTo>
                  <a:lnTo>
                    <a:pt x="16357" y="37757"/>
                  </a:lnTo>
                  <a:lnTo>
                    <a:pt x="16357" y="37363"/>
                  </a:lnTo>
                  <a:lnTo>
                    <a:pt x="15976" y="36982"/>
                  </a:lnTo>
                  <a:lnTo>
                    <a:pt x="15976" y="36601"/>
                  </a:lnTo>
                  <a:lnTo>
                    <a:pt x="15582" y="36601"/>
                  </a:lnTo>
                  <a:lnTo>
                    <a:pt x="15582" y="36207"/>
                  </a:lnTo>
                  <a:lnTo>
                    <a:pt x="15976" y="36207"/>
                  </a:lnTo>
                  <a:lnTo>
                    <a:pt x="15976" y="35826"/>
                  </a:lnTo>
                  <a:lnTo>
                    <a:pt x="16357" y="35826"/>
                  </a:lnTo>
                  <a:lnTo>
                    <a:pt x="16357" y="35445"/>
                  </a:lnTo>
                  <a:lnTo>
                    <a:pt x="16357" y="35051"/>
                  </a:lnTo>
                  <a:lnTo>
                    <a:pt x="16751" y="35051"/>
                  </a:lnTo>
                  <a:lnTo>
                    <a:pt x="16751" y="34670"/>
                  </a:lnTo>
                  <a:lnTo>
                    <a:pt x="16751" y="34480"/>
                  </a:lnTo>
                  <a:lnTo>
                    <a:pt x="16751" y="34670"/>
                  </a:lnTo>
                  <a:lnTo>
                    <a:pt x="16751" y="35051"/>
                  </a:lnTo>
                  <a:lnTo>
                    <a:pt x="16751" y="35445"/>
                  </a:lnTo>
                  <a:lnTo>
                    <a:pt x="17144" y="35445"/>
                  </a:lnTo>
                  <a:lnTo>
                    <a:pt x="17144" y="35826"/>
                  </a:lnTo>
                  <a:lnTo>
                    <a:pt x="17144" y="36207"/>
                  </a:lnTo>
                  <a:close/>
                </a:path>
                <a:path w="140970" h="50800">
                  <a:moveTo>
                    <a:pt x="16357" y="38912"/>
                  </a:moveTo>
                  <a:lnTo>
                    <a:pt x="15976" y="38912"/>
                  </a:lnTo>
                  <a:lnTo>
                    <a:pt x="16357" y="38912"/>
                  </a:lnTo>
                  <a:lnTo>
                    <a:pt x="16751" y="38912"/>
                  </a:lnTo>
                  <a:lnTo>
                    <a:pt x="16751" y="39103"/>
                  </a:lnTo>
                  <a:lnTo>
                    <a:pt x="16357" y="39103"/>
                  </a:lnTo>
                  <a:lnTo>
                    <a:pt x="16751" y="39103"/>
                  </a:lnTo>
                  <a:lnTo>
                    <a:pt x="16751" y="38912"/>
                  </a:lnTo>
                  <a:lnTo>
                    <a:pt x="16751" y="39103"/>
                  </a:lnTo>
                  <a:lnTo>
                    <a:pt x="16751" y="38912"/>
                  </a:lnTo>
                  <a:lnTo>
                    <a:pt x="17144" y="38912"/>
                  </a:lnTo>
                  <a:lnTo>
                    <a:pt x="17144" y="39103"/>
                  </a:lnTo>
                  <a:lnTo>
                    <a:pt x="17144" y="39484"/>
                  </a:lnTo>
                  <a:lnTo>
                    <a:pt x="17144" y="40258"/>
                  </a:lnTo>
                  <a:lnTo>
                    <a:pt x="16751" y="40258"/>
                  </a:lnTo>
                  <a:lnTo>
                    <a:pt x="16751" y="40639"/>
                  </a:lnTo>
                  <a:lnTo>
                    <a:pt x="16357" y="40639"/>
                  </a:lnTo>
                  <a:lnTo>
                    <a:pt x="16357" y="40258"/>
                  </a:lnTo>
                  <a:lnTo>
                    <a:pt x="15976" y="40258"/>
                  </a:lnTo>
                  <a:lnTo>
                    <a:pt x="15582" y="39865"/>
                  </a:lnTo>
                  <a:lnTo>
                    <a:pt x="15582" y="39484"/>
                  </a:lnTo>
                  <a:lnTo>
                    <a:pt x="15189" y="39484"/>
                  </a:lnTo>
                  <a:lnTo>
                    <a:pt x="15582" y="39484"/>
                  </a:lnTo>
                  <a:lnTo>
                    <a:pt x="15189" y="39484"/>
                  </a:lnTo>
                  <a:lnTo>
                    <a:pt x="15189" y="39103"/>
                  </a:lnTo>
                  <a:lnTo>
                    <a:pt x="15189" y="38912"/>
                  </a:lnTo>
                  <a:lnTo>
                    <a:pt x="15189" y="38519"/>
                  </a:lnTo>
                  <a:lnTo>
                    <a:pt x="14998" y="38519"/>
                  </a:lnTo>
                  <a:lnTo>
                    <a:pt x="14998" y="38138"/>
                  </a:lnTo>
                  <a:lnTo>
                    <a:pt x="14604" y="38138"/>
                  </a:lnTo>
                  <a:lnTo>
                    <a:pt x="14998" y="38138"/>
                  </a:lnTo>
                  <a:lnTo>
                    <a:pt x="14998" y="37757"/>
                  </a:lnTo>
                  <a:lnTo>
                    <a:pt x="14604" y="37363"/>
                  </a:lnTo>
                  <a:lnTo>
                    <a:pt x="14998" y="37363"/>
                  </a:lnTo>
                  <a:lnTo>
                    <a:pt x="14998" y="36982"/>
                  </a:lnTo>
                  <a:lnTo>
                    <a:pt x="15189" y="36982"/>
                  </a:lnTo>
                  <a:lnTo>
                    <a:pt x="15189" y="36601"/>
                  </a:lnTo>
                  <a:lnTo>
                    <a:pt x="15189" y="36982"/>
                  </a:lnTo>
                  <a:lnTo>
                    <a:pt x="14998" y="37363"/>
                  </a:lnTo>
                  <a:lnTo>
                    <a:pt x="15189" y="36982"/>
                  </a:lnTo>
                  <a:lnTo>
                    <a:pt x="15189" y="37363"/>
                  </a:lnTo>
                  <a:lnTo>
                    <a:pt x="15582" y="37363"/>
                  </a:lnTo>
                  <a:lnTo>
                    <a:pt x="15582" y="37757"/>
                  </a:lnTo>
                  <a:lnTo>
                    <a:pt x="15976" y="37757"/>
                  </a:lnTo>
                  <a:lnTo>
                    <a:pt x="15976" y="38138"/>
                  </a:lnTo>
                  <a:lnTo>
                    <a:pt x="15976" y="37757"/>
                  </a:lnTo>
                  <a:lnTo>
                    <a:pt x="16357" y="37757"/>
                  </a:lnTo>
                  <a:lnTo>
                    <a:pt x="16357" y="38138"/>
                  </a:lnTo>
                  <a:lnTo>
                    <a:pt x="16357" y="37757"/>
                  </a:lnTo>
                  <a:lnTo>
                    <a:pt x="16357" y="38138"/>
                  </a:lnTo>
                  <a:lnTo>
                    <a:pt x="16751" y="38138"/>
                  </a:lnTo>
                  <a:lnTo>
                    <a:pt x="16751" y="38519"/>
                  </a:lnTo>
                  <a:lnTo>
                    <a:pt x="16357" y="38519"/>
                  </a:lnTo>
                  <a:lnTo>
                    <a:pt x="16357" y="38912"/>
                  </a:lnTo>
                  <a:lnTo>
                    <a:pt x="15976" y="38912"/>
                  </a:lnTo>
                  <a:lnTo>
                    <a:pt x="15582" y="38912"/>
                  </a:lnTo>
                  <a:lnTo>
                    <a:pt x="15582" y="39103"/>
                  </a:lnTo>
                  <a:lnTo>
                    <a:pt x="15582" y="38912"/>
                  </a:lnTo>
                  <a:lnTo>
                    <a:pt x="15976" y="38912"/>
                  </a:lnTo>
                  <a:lnTo>
                    <a:pt x="16357" y="38912"/>
                  </a:lnTo>
                  <a:close/>
                </a:path>
                <a:path w="140970" h="50800">
                  <a:moveTo>
                    <a:pt x="14998" y="40639"/>
                  </a:moveTo>
                  <a:lnTo>
                    <a:pt x="14604" y="40258"/>
                  </a:lnTo>
                  <a:lnTo>
                    <a:pt x="14223" y="40258"/>
                  </a:lnTo>
                  <a:lnTo>
                    <a:pt x="14223" y="39865"/>
                  </a:lnTo>
                  <a:lnTo>
                    <a:pt x="13830" y="39865"/>
                  </a:lnTo>
                  <a:lnTo>
                    <a:pt x="13436" y="39865"/>
                  </a:lnTo>
                  <a:lnTo>
                    <a:pt x="13830" y="39865"/>
                  </a:lnTo>
                  <a:lnTo>
                    <a:pt x="14223" y="39865"/>
                  </a:lnTo>
                  <a:lnTo>
                    <a:pt x="14223" y="40258"/>
                  </a:lnTo>
                  <a:lnTo>
                    <a:pt x="14604" y="40258"/>
                  </a:lnTo>
                  <a:lnTo>
                    <a:pt x="14604" y="40639"/>
                  </a:lnTo>
                  <a:lnTo>
                    <a:pt x="14604" y="41020"/>
                  </a:lnTo>
                  <a:lnTo>
                    <a:pt x="14604" y="41414"/>
                  </a:lnTo>
                  <a:lnTo>
                    <a:pt x="14604" y="41020"/>
                  </a:lnTo>
                  <a:lnTo>
                    <a:pt x="14604" y="40639"/>
                  </a:lnTo>
                  <a:lnTo>
                    <a:pt x="14604" y="40258"/>
                  </a:lnTo>
                  <a:lnTo>
                    <a:pt x="14998" y="40639"/>
                  </a:lnTo>
                  <a:lnTo>
                    <a:pt x="15189" y="40639"/>
                  </a:lnTo>
                  <a:lnTo>
                    <a:pt x="14998" y="40639"/>
                  </a:lnTo>
                  <a:lnTo>
                    <a:pt x="14998" y="40258"/>
                  </a:lnTo>
                  <a:lnTo>
                    <a:pt x="14604" y="39865"/>
                  </a:lnTo>
                  <a:lnTo>
                    <a:pt x="14604" y="39484"/>
                  </a:lnTo>
                  <a:lnTo>
                    <a:pt x="14604" y="39865"/>
                  </a:lnTo>
                  <a:lnTo>
                    <a:pt x="14223" y="39865"/>
                  </a:lnTo>
                  <a:lnTo>
                    <a:pt x="14223" y="39484"/>
                  </a:lnTo>
                  <a:lnTo>
                    <a:pt x="13830" y="39484"/>
                  </a:lnTo>
                  <a:lnTo>
                    <a:pt x="13830" y="39103"/>
                  </a:lnTo>
                  <a:lnTo>
                    <a:pt x="13436" y="39103"/>
                  </a:lnTo>
                  <a:lnTo>
                    <a:pt x="13830" y="38912"/>
                  </a:lnTo>
                  <a:lnTo>
                    <a:pt x="13830" y="39103"/>
                  </a:lnTo>
                  <a:lnTo>
                    <a:pt x="13830" y="38912"/>
                  </a:lnTo>
                  <a:lnTo>
                    <a:pt x="14223" y="38912"/>
                  </a:lnTo>
                  <a:lnTo>
                    <a:pt x="14223" y="38519"/>
                  </a:lnTo>
                  <a:lnTo>
                    <a:pt x="14604" y="38519"/>
                  </a:lnTo>
                  <a:lnTo>
                    <a:pt x="14223" y="38138"/>
                  </a:lnTo>
                  <a:lnTo>
                    <a:pt x="14604" y="38138"/>
                  </a:lnTo>
                  <a:lnTo>
                    <a:pt x="14604" y="38519"/>
                  </a:lnTo>
                  <a:lnTo>
                    <a:pt x="14998" y="38519"/>
                  </a:lnTo>
                  <a:lnTo>
                    <a:pt x="14998" y="38912"/>
                  </a:lnTo>
                  <a:lnTo>
                    <a:pt x="15189" y="38912"/>
                  </a:lnTo>
                  <a:lnTo>
                    <a:pt x="14998" y="39103"/>
                  </a:lnTo>
                  <a:lnTo>
                    <a:pt x="15189" y="39103"/>
                  </a:lnTo>
                  <a:lnTo>
                    <a:pt x="14998" y="39103"/>
                  </a:lnTo>
                  <a:lnTo>
                    <a:pt x="14998" y="39484"/>
                  </a:lnTo>
                  <a:lnTo>
                    <a:pt x="15189" y="39484"/>
                  </a:lnTo>
                  <a:lnTo>
                    <a:pt x="14998" y="39484"/>
                  </a:lnTo>
                  <a:lnTo>
                    <a:pt x="14604" y="39484"/>
                  </a:lnTo>
                  <a:lnTo>
                    <a:pt x="14998" y="39484"/>
                  </a:lnTo>
                  <a:lnTo>
                    <a:pt x="15189" y="39484"/>
                  </a:lnTo>
                  <a:lnTo>
                    <a:pt x="14998" y="39484"/>
                  </a:lnTo>
                  <a:lnTo>
                    <a:pt x="14998" y="39103"/>
                  </a:lnTo>
                  <a:lnTo>
                    <a:pt x="15189" y="39103"/>
                  </a:lnTo>
                  <a:lnTo>
                    <a:pt x="14998" y="39103"/>
                  </a:lnTo>
                  <a:lnTo>
                    <a:pt x="15189" y="38912"/>
                  </a:lnTo>
                  <a:lnTo>
                    <a:pt x="15189" y="39103"/>
                  </a:lnTo>
                  <a:lnTo>
                    <a:pt x="15189" y="39484"/>
                  </a:lnTo>
                  <a:lnTo>
                    <a:pt x="15189" y="39865"/>
                  </a:lnTo>
                  <a:lnTo>
                    <a:pt x="15582" y="39865"/>
                  </a:lnTo>
                  <a:lnTo>
                    <a:pt x="15582" y="40258"/>
                  </a:lnTo>
                  <a:lnTo>
                    <a:pt x="15189" y="40258"/>
                  </a:lnTo>
                  <a:lnTo>
                    <a:pt x="15189" y="40639"/>
                  </a:lnTo>
                  <a:lnTo>
                    <a:pt x="15582" y="40639"/>
                  </a:lnTo>
                  <a:lnTo>
                    <a:pt x="15582" y="41020"/>
                  </a:lnTo>
                  <a:lnTo>
                    <a:pt x="15976" y="41020"/>
                  </a:lnTo>
                  <a:lnTo>
                    <a:pt x="15976" y="41414"/>
                  </a:lnTo>
                  <a:lnTo>
                    <a:pt x="15582" y="41414"/>
                  </a:lnTo>
                  <a:lnTo>
                    <a:pt x="15976" y="41414"/>
                  </a:lnTo>
                  <a:lnTo>
                    <a:pt x="15582" y="41414"/>
                  </a:lnTo>
                  <a:lnTo>
                    <a:pt x="15582" y="41795"/>
                  </a:lnTo>
                  <a:lnTo>
                    <a:pt x="15189" y="41795"/>
                  </a:lnTo>
                  <a:lnTo>
                    <a:pt x="15189" y="42176"/>
                  </a:lnTo>
                  <a:lnTo>
                    <a:pt x="14998" y="42176"/>
                  </a:lnTo>
                  <a:lnTo>
                    <a:pt x="14998" y="41795"/>
                  </a:lnTo>
                  <a:lnTo>
                    <a:pt x="14998" y="42176"/>
                  </a:lnTo>
                  <a:lnTo>
                    <a:pt x="14604" y="42176"/>
                  </a:lnTo>
                  <a:lnTo>
                    <a:pt x="14604" y="41795"/>
                  </a:lnTo>
                  <a:lnTo>
                    <a:pt x="14604" y="41414"/>
                  </a:lnTo>
                  <a:lnTo>
                    <a:pt x="14604" y="41020"/>
                  </a:lnTo>
                  <a:lnTo>
                    <a:pt x="14223" y="40639"/>
                  </a:lnTo>
                  <a:lnTo>
                    <a:pt x="14223" y="40258"/>
                  </a:lnTo>
                  <a:lnTo>
                    <a:pt x="13830" y="40258"/>
                  </a:lnTo>
                  <a:lnTo>
                    <a:pt x="13436" y="39865"/>
                  </a:lnTo>
                  <a:lnTo>
                    <a:pt x="13436" y="39484"/>
                  </a:lnTo>
                  <a:lnTo>
                    <a:pt x="13436" y="39103"/>
                  </a:lnTo>
                  <a:lnTo>
                    <a:pt x="13830" y="39103"/>
                  </a:lnTo>
                  <a:lnTo>
                    <a:pt x="13830" y="39484"/>
                  </a:lnTo>
                  <a:lnTo>
                    <a:pt x="14223" y="39484"/>
                  </a:lnTo>
                  <a:lnTo>
                    <a:pt x="14223" y="39865"/>
                  </a:lnTo>
                  <a:lnTo>
                    <a:pt x="14604" y="39865"/>
                  </a:lnTo>
                  <a:lnTo>
                    <a:pt x="14998" y="40258"/>
                  </a:lnTo>
                  <a:lnTo>
                    <a:pt x="14998" y="40639"/>
                  </a:lnTo>
                  <a:close/>
                </a:path>
                <a:path w="140970" h="50800">
                  <a:moveTo>
                    <a:pt x="19481" y="40258"/>
                  </a:moveTo>
                  <a:lnTo>
                    <a:pt x="19481" y="40639"/>
                  </a:lnTo>
                  <a:lnTo>
                    <a:pt x="19481" y="40258"/>
                  </a:lnTo>
                  <a:lnTo>
                    <a:pt x="19862" y="40258"/>
                  </a:lnTo>
                  <a:lnTo>
                    <a:pt x="19862" y="40639"/>
                  </a:lnTo>
                  <a:lnTo>
                    <a:pt x="19481" y="40639"/>
                  </a:lnTo>
                  <a:lnTo>
                    <a:pt x="19088" y="40639"/>
                  </a:lnTo>
                  <a:lnTo>
                    <a:pt x="19088" y="41020"/>
                  </a:lnTo>
                  <a:lnTo>
                    <a:pt x="18694" y="41020"/>
                  </a:lnTo>
                  <a:lnTo>
                    <a:pt x="18694" y="40639"/>
                  </a:lnTo>
                  <a:lnTo>
                    <a:pt x="19088" y="40639"/>
                  </a:lnTo>
                  <a:lnTo>
                    <a:pt x="19088" y="40258"/>
                  </a:lnTo>
                  <a:lnTo>
                    <a:pt x="19481" y="40258"/>
                  </a:lnTo>
                  <a:lnTo>
                    <a:pt x="19481" y="39865"/>
                  </a:lnTo>
                  <a:lnTo>
                    <a:pt x="19481" y="39484"/>
                  </a:lnTo>
                  <a:lnTo>
                    <a:pt x="19862" y="39484"/>
                  </a:lnTo>
                  <a:lnTo>
                    <a:pt x="19862" y="39865"/>
                  </a:lnTo>
                  <a:lnTo>
                    <a:pt x="19862" y="40258"/>
                  </a:lnTo>
                  <a:lnTo>
                    <a:pt x="19481" y="40258"/>
                  </a:lnTo>
                  <a:close/>
                </a:path>
                <a:path w="140970" h="50800">
                  <a:moveTo>
                    <a:pt x="7404" y="39484"/>
                  </a:moveTo>
                  <a:lnTo>
                    <a:pt x="7797" y="39484"/>
                  </a:lnTo>
                  <a:lnTo>
                    <a:pt x="7797" y="39103"/>
                  </a:lnTo>
                  <a:lnTo>
                    <a:pt x="7797" y="39484"/>
                  </a:lnTo>
                  <a:lnTo>
                    <a:pt x="8178" y="39484"/>
                  </a:lnTo>
                  <a:lnTo>
                    <a:pt x="8178" y="39865"/>
                  </a:lnTo>
                  <a:lnTo>
                    <a:pt x="8572" y="40258"/>
                  </a:lnTo>
                  <a:lnTo>
                    <a:pt x="8966" y="40258"/>
                  </a:lnTo>
                  <a:lnTo>
                    <a:pt x="8966" y="40639"/>
                  </a:lnTo>
                  <a:lnTo>
                    <a:pt x="8572" y="40258"/>
                  </a:lnTo>
                  <a:lnTo>
                    <a:pt x="8178" y="40258"/>
                  </a:lnTo>
                  <a:lnTo>
                    <a:pt x="7797" y="39865"/>
                  </a:lnTo>
                  <a:lnTo>
                    <a:pt x="7404" y="39865"/>
                  </a:lnTo>
                  <a:lnTo>
                    <a:pt x="7404" y="40258"/>
                  </a:lnTo>
                  <a:lnTo>
                    <a:pt x="7010" y="39865"/>
                  </a:lnTo>
                  <a:lnTo>
                    <a:pt x="7010" y="40258"/>
                  </a:lnTo>
                  <a:lnTo>
                    <a:pt x="7010" y="39865"/>
                  </a:lnTo>
                  <a:lnTo>
                    <a:pt x="6629" y="39865"/>
                  </a:lnTo>
                  <a:lnTo>
                    <a:pt x="6629" y="39484"/>
                  </a:lnTo>
                  <a:lnTo>
                    <a:pt x="6235" y="39484"/>
                  </a:lnTo>
                  <a:lnTo>
                    <a:pt x="6629" y="39484"/>
                  </a:lnTo>
                  <a:lnTo>
                    <a:pt x="7010" y="39484"/>
                  </a:lnTo>
                  <a:lnTo>
                    <a:pt x="7010" y="39103"/>
                  </a:lnTo>
                  <a:lnTo>
                    <a:pt x="6629" y="39103"/>
                  </a:lnTo>
                  <a:lnTo>
                    <a:pt x="7010" y="39103"/>
                  </a:lnTo>
                  <a:lnTo>
                    <a:pt x="7404" y="39103"/>
                  </a:lnTo>
                  <a:lnTo>
                    <a:pt x="7404" y="39484"/>
                  </a:lnTo>
                  <a:close/>
                </a:path>
                <a:path w="140970" h="50800">
                  <a:moveTo>
                    <a:pt x="13830" y="41020"/>
                  </a:moveTo>
                  <a:lnTo>
                    <a:pt x="14223" y="41020"/>
                  </a:lnTo>
                  <a:lnTo>
                    <a:pt x="13830" y="41020"/>
                  </a:lnTo>
                  <a:lnTo>
                    <a:pt x="14223" y="41020"/>
                  </a:lnTo>
                  <a:lnTo>
                    <a:pt x="13830" y="41020"/>
                  </a:lnTo>
                  <a:lnTo>
                    <a:pt x="13830" y="40639"/>
                  </a:lnTo>
                  <a:lnTo>
                    <a:pt x="13830" y="40258"/>
                  </a:lnTo>
                  <a:lnTo>
                    <a:pt x="13436" y="40258"/>
                  </a:lnTo>
                  <a:lnTo>
                    <a:pt x="13830" y="40258"/>
                  </a:lnTo>
                  <a:lnTo>
                    <a:pt x="14223" y="40639"/>
                  </a:lnTo>
                  <a:lnTo>
                    <a:pt x="14223" y="41020"/>
                  </a:lnTo>
                  <a:lnTo>
                    <a:pt x="14604" y="41020"/>
                  </a:lnTo>
                  <a:lnTo>
                    <a:pt x="14604" y="41414"/>
                  </a:lnTo>
                  <a:lnTo>
                    <a:pt x="14604" y="41795"/>
                  </a:lnTo>
                  <a:lnTo>
                    <a:pt x="14604" y="42176"/>
                  </a:lnTo>
                  <a:lnTo>
                    <a:pt x="14998" y="42176"/>
                  </a:lnTo>
                  <a:lnTo>
                    <a:pt x="14604" y="42176"/>
                  </a:lnTo>
                  <a:lnTo>
                    <a:pt x="14604" y="41795"/>
                  </a:lnTo>
                  <a:lnTo>
                    <a:pt x="14223" y="41414"/>
                  </a:lnTo>
                  <a:lnTo>
                    <a:pt x="14223" y="41020"/>
                  </a:lnTo>
                  <a:lnTo>
                    <a:pt x="13830" y="41020"/>
                  </a:lnTo>
                  <a:close/>
                </a:path>
                <a:path w="140970" h="50800">
                  <a:moveTo>
                    <a:pt x="12268" y="40639"/>
                  </a:moveTo>
                  <a:lnTo>
                    <a:pt x="12268" y="41020"/>
                  </a:lnTo>
                  <a:lnTo>
                    <a:pt x="11887" y="41020"/>
                  </a:lnTo>
                  <a:lnTo>
                    <a:pt x="12268" y="41020"/>
                  </a:lnTo>
                  <a:lnTo>
                    <a:pt x="12268" y="40639"/>
                  </a:lnTo>
                  <a:lnTo>
                    <a:pt x="12268" y="40258"/>
                  </a:lnTo>
                  <a:lnTo>
                    <a:pt x="12268" y="40639"/>
                  </a:lnTo>
                  <a:lnTo>
                    <a:pt x="12661" y="40639"/>
                  </a:lnTo>
                  <a:lnTo>
                    <a:pt x="12661" y="40258"/>
                  </a:lnTo>
                  <a:lnTo>
                    <a:pt x="12661" y="40639"/>
                  </a:lnTo>
                  <a:lnTo>
                    <a:pt x="12661" y="41020"/>
                  </a:lnTo>
                  <a:lnTo>
                    <a:pt x="12661" y="40639"/>
                  </a:lnTo>
                  <a:lnTo>
                    <a:pt x="12661" y="40258"/>
                  </a:lnTo>
                  <a:lnTo>
                    <a:pt x="13055" y="40258"/>
                  </a:lnTo>
                  <a:lnTo>
                    <a:pt x="13055" y="40639"/>
                  </a:lnTo>
                  <a:lnTo>
                    <a:pt x="13055" y="41020"/>
                  </a:lnTo>
                  <a:lnTo>
                    <a:pt x="13055" y="41414"/>
                  </a:lnTo>
                  <a:lnTo>
                    <a:pt x="13055" y="41020"/>
                  </a:lnTo>
                  <a:lnTo>
                    <a:pt x="12661" y="41020"/>
                  </a:lnTo>
                  <a:lnTo>
                    <a:pt x="13055" y="41414"/>
                  </a:lnTo>
                  <a:lnTo>
                    <a:pt x="12661" y="41414"/>
                  </a:lnTo>
                  <a:lnTo>
                    <a:pt x="12268" y="41414"/>
                  </a:lnTo>
                  <a:lnTo>
                    <a:pt x="11887" y="41414"/>
                  </a:lnTo>
                  <a:lnTo>
                    <a:pt x="11887" y="41020"/>
                  </a:lnTo>
                  <a:lnTo>
                    <a:pt x="11887" y="40639"/>
                  </a:lnTo>
                  <a:lnTo>
                    <a:pt x="11887" y="40258"/>
                  </a:lnTo>
                  <a:lnTo>
                    <a:pt x="12268" y="40258"/>
                  </a:lnTo>
                  <a:lnTo>
                    <a:pt x="12661" y="40258"/>
                  </a:lnTo>
                  <a:lnTo>
                    <a:pt x="12661" y="40639"/>
                  </a:lnTo>
                  <a:lnTo>
                    <a:pt x="12268" y="40639"/>
                  </a:lnTo>
                  <a:lnTo>
                    <a:pt x="12268" y="40258"/>
                  </a:lnTo>
                  <a:lnTo>
                    <a:pt x="12268" y="40639"/>
                  </a:lnTo>
                  <a:close/>
                </a:path>
                <a:path w="140970" h="50800">
                  <a:moveTo>
                    <a:pt x="14223" y="42570"/>
                  </a:moveTo>
                  <a:lnTo>
                    <a:pt x="13830" y="42570"/>
                  </a:lnTo>
                  <a:lnTo>
                    <a:pt x="13830" y="42176"/>
                  </a:lnTo>
                  <a:lnTo>
                    <a:pt x="13436" y="41795"/>
                  </a:lnTo>
                  <a:lnTo>
                    <a:pt x="13436" y="41414"/>
                  </a:lnTo>
                  <a:lnTo>
                    <a:pt x="13830" y="41414"/>
                  </a:lnTo>
                  <a:lnTo>
                    <a:pt x="13830" y="41795"/>
                  </a:lnTo>
                  <a:lnTo>
                    <a:pt x="13830" y="41414"/>
                  </a:lnTo>
                  <a:lnTo>
                    <a:pt x="13436" y="41414"/>
                  </a:lnTo>
                  <a:lnTo>
                    <a:pt x="13436" y="41020"/>
                  </a:lnTo>
                  <a:lnTo>
                    <a:pt x="13436" y="40639"/>
                  </a:lnTo>
                  <a:lnTo>
                    <a:pt x="13055" y="40639"/>
                  </a:lnTo>
                  <a:lnTo>
                    <a:pt x="13436" y="40639"/>
                  </a:lnTo>
                  <a:lnTo>
                    <a:pt x="13436" y="41020"/>
                  </a:lnTo>
                  <a:lnTo>
                    <a:pt x="13830" y="41020"/>
                  </a:lnTo>
                  <a:lnTo>
                    <a:pt x="13830" y="41414"/>
                  </a:lnTo>
                  <a:lnTo>
                    <a:pt x="13830" y="41795"/>
                  </a:lnTo>
                  <a:lnTo>
                    <a:pt x="14223" y="41795"/>
                  </a:lnTo>
                  <a:lnTo>
                    <a:pt x="14223" y="42176"/>
                  </a:lnTo>
                  <a:lnTo>
                    <a:pt x="14223" y="42570"/>
                  </a:lnTo>
                  <a:close/>
                </a:path>
                <a:path w="140970" h="50800">
                  <a:moveTo>
                    <a:pt x="13830" y="41020"/>
                  </a:moveTo>
                  <a:lnTo>
                    <a:pt x="14223" y="41414"/>
                  </a:lnTo>
                  <a:lnTo>
                    <a:pt x="14223" y="41795"/>
                  </a:lnTo>
                  <a:lnTo>
                    <a:pt x="14604" y="42176"/>
                  </a:lnTo>
                  <a:lnTo>
                    <a:pt x="14998" y="42176"/>
                  </a:lnTo>
                  <a:lnTo>
                    <a:pt x="14998" y="42570"/>
                  </a:lnTo>
                  <a:lnTo>
                    <a:pt x="14604" y="42570"/>
                  </a:lnTo>
                  <a:lnTo>
                    <a:pt x="14604" y="42951"/>
                  </a:lnTo>
                  <a:lnTo>
                    <a:pt x="14604" y="42570"/>
                  </a:lnTo>
                  <a:lnTo>
                    <a:pt x="14604" y="42176"/>
                  </a:lnTo>
                  <a:lnTo>
                    <a:pt x="14223" y="42176"/>
                  </a:lnTo>
                  <a:lnTo>
                    <a:pt x="14604" y="42176"/>
                  </a:lnTo>
                  <a:lnTo>
                    <a:pt x="14604" y="42570"/>
                  </a:lnTo>
                  <a:lnTo>
                    <a:pt x="14604" y="42951"/>
                  </a:lnTo>
                  <a:lnTo>
                    <a:pt x="14223" y="42570"/>
                  </a:lnTo>
                  <a:lnTo>
                    <a:pt x="13830" y="42570"/>
                  </a:lnTo>
                  <a:lnTo>
                    <a:pt x="14223" y="42570"/>
                  </a:lnTo>
                  <a:lnTo>
                    <a:pt x="14223" y="42176"/>
                  </a:lnTo>
                  <a:lnTo>
                    <a:pt x="14604" y="42176"/>
                  </a:lnTo>
                  <a:lnTo>
                    <a:pt x="14223" y="42176"/>
                  </a:lnTo>
                  <a:lnTo>
                    <a:pt x="14604" y="42176"/>
                  </a:lnTo>
                  <a:lnTo>
                    <a:pt x="14223" y="42176"/>
                  </a:lnTo>
                  <a:lnTo>
                    <a:pt x="14223" y="41795"/>
                  </a:lnTo>
                  <a:lnTo>
                    <a:pt x="13830" y="41414"/>
                  </a:lnTo>
                  <a:lnTo>
                    <a:pt x="13830" y="41020"/>
                  </a:lnTo>
                  <a:close/>
                </a:path>
                <a:path w="140970" h="50800">
                  <a:moveTo>
                    <a:pt x="16751" y="43726"/>
                  </a:moveTo>
                  <a:lnTo>
                    <a:pt x="16751" y="43916"/>
                  </a:lnTo>
                  <a:lnTo>
                    <a:pt x="16751" y="43726"/>
                  </a:lnTo>
                  <a:lnTo>
                    <a:pt x="16751" y="43332"/>
                  </a:lnTo>
                  <a:lnTo>
                    <a:pt x="16357" y="43332"/>
                  </a:lnTo>
                  <a:lnTo>
                    <a:pt x="16357" y="42951"/>
                  </a:lnTo>
                  <a:lnTo>
                    <a:pt x="16357" y="42570"/>
                  </a:lnTo>
                  <a:lnTo>
                    <a:pt x="16751" y="42951"/>
                  </a:lnTo>
                  <a:lnTo>
                    <a:pt x="16357" y="42570"/>
                  </a:lnTo>
                  <a:lnTo>
                    <a:pt x="16751" y="42951"/>
                  </a:lnTo>
                  <a:lnTo>
                    <a:pt x="17144" y="43332"/>
                  </a:lnTo>
                  <a:lnTo>
                    <a:pt x="17144" y="43726"/>
                  </a:lnTo>
                  <a:lnTo>
                    <a:pt x="16751" y="43726"/>
                  </a:lnTo>
                  <a:lnTo>
                    <a:pt x="16751" y="43916"/>
                  </a:lnTo>
                  <a:lnTo>
                    <a:pt x="16357" y="43916"/>
                  </a:lnTo>
                  <a:lnTo>
                    <a:pt x="16357" y="43726"/>
                  </a:lnTo>
                  <a:lnTo>
                    <a:pt x="16357" y="43332"/>
                  </a:lnTo>
                  <a:lnTo>
                    <a:pt x="16357" y="42951"/>
                  </a:lnTo>
                  <a:lnTo>
                    <a:pt x="16357" y="43332"/>
                  </a:lnTo>
                  <a:lnTo>
                    <a:pt x="16751" y="43332"/>
                  </a:lnTo>
                  <a:lnTo>
                    <a:pt x="16357" y="43332"/>
                  </a:lnTo>
                  <a:lnTo>
                    <a:pt x="16751" y="43332"/>
                  </a:lnTo>
                  <a:lnTo>
                    <a:pt x="16751" y="43726"/>
                  </a:lnTo>
                  <a:close/>
                </a:path>
                <a:path w="140970" h="50800">
                  <a:moveTo>
                    <a:pt x="14223" y="45072"/>
                  </a:moveTo>
                  <a:lnTo>
                    <a:pt x="14604" y="45072"/>
                  </a:lnTo>
                  <a:lnTo>
                    <a:pt x="14223" y="45072"/>
                  </a:lnTo>
                  <a:lnTo>
                    <a:pt x="14223" y="44691"/>
                  </a:lnTo>
                  <a:lnTo>
                    <a:pt x="13830" y="44691"/>
                  </a:lnTo>
                  <a:lnTo>
                    <a:pt x="13830" y="44297"/>
                  </a:lnTo>
                  <a:lnTo>
                    <a:pt x="13830" y="44691"/>
                  </a:lnTo>
                  <a:lnTo>
                    <a:pt x="14223" y="44691"/>
                  </a:lnTo>
                  <a:lnTo>
                    <a:pt x="14604" y="44691"/>
                  </a:lnTo>
                  <a:lnTo>
                    <a:pt x="14998" y="44691"/>
                  </a:lnTo>
                  <a:lnTo>
                    <a:pt x="14998" y="45072"/>
                  </a:lnTo>
                  <a:lnTo>
                    <a:pt x="15189" y="45453"/>
                  </a:lnTo>
                  <a:lnTo>
                    <a:pt x="15582" y="45453"/>
                  </a:lnTo>
                  <a:lnTo>
                    <a:pt x="15582" y="45846"/>
                  </a:lnTo>
                  <a:lnTo>
                    <a:pt x="15582" y="45453"/>
                  </a:lnTo>
                  <a:lnTo>
                    <a:pt x="15189" y="45453"/>
                  </a:lnTo>
                  <a:lnTo>
                    <a:pt x="15189" y="45846"/>
                  </a:lnTo>
                  <a:lnTo>
                    <a:pt x="15189" y="45453"/>
                  </a:lnTo>
                  <a:lnTo>
                    <a:pt x="15582" y="45453"/>
                  </a:lnTo>
                  <a:lnTo>
                    <a:pt x="15582" y="45846"/>
                  </a:lnTo>
                  <a:lnTo>
                    <a:pt x="15582" y="45453"/>
                  </a:lnTo>
                  <a:lnTo>
                    <a:pt x="15189" y="45453"/>
                  </a:lnTo>
                  <a:lnTo>
                    <a:pt x="15189" y="45072"/>
                  </a:lnTo>
                  <a:lnTo>
                    <a:pt x="14998" y="44691"/>
                  </a:lnTo>
                  <a:lnTo>
                    <a:pt x="14998" y="45072"/>
                  </a:lnTo>
                  <a:lnTo>
                    <a:pt x="15189" y="45072"/>
                  </a:lnTo>
                  <a:lnTo>
                    <a:pt x="15582" y="45072"/>
                  </a:lnTo>
                  <a:lnTo>
                    <a:pt x="15189" y="45072"/>
                  </a:lnTo>
                  <a:lnTo>
                    <a:pt x="15582" y="45072"/>
                  </a:lnTo>
                  <a:lnTo>
                    <a:pt x="15976" y="45072"/>
                  </a:lnTo>
                  <a:lnTo>
                    <a:pt x="15976" y="45453"/>
                  </a:lnTo>
                  <a:lnTo>
                    <a:pt x="16357" y="45453"/>
                  </a:lnTo>
                  <a:lnTo>
                    <a:pt x="16751" y="45846"/>
                  </a:lnTo>
                  <a:lnTo>
                    <a:pt x="17144" y="45846"/>
                  </a:lnTo>
                  <a:lnTo>
                    <a:pt x="17144" y="46227"/>
                  </a:lnTo>
                  <a:lnTo>
                    <a:pt x="17144" y="46608"/>
                  </a:lnTo>
                  <a:lnTo>
                    <a:pt x="16751" y="46608"/>
                  </a:lnTo>
                  <a:lnTo>
                    <a:pt x="16357" y="46608"/>
                  </a:lnTo>
                  <a:lnTo>
                    <a:pt x="16357" y="46227"/>
                  </a:lnTo>
                  <a:lnTo>
                    <a:pt x="15976" y="46227"/>
                  </a:lnTo>
                  <a:lnTo>
                    <a:pt x="15582" y="46227"/>
                  </a:lnTo>
                  <a:lnTo>
                    <a:pt x="15582" y="45846"/>
                  </a:lnTo>
                  <a:lnTo>
                    <a:pt x="15976" y="46227"/>
                  </a:lnTo>
                  <a:lnTo>
                    <a:pt x="15582" y="46227"/>
                  </a:lnTo>
                  <a:lnTo>
                    <a:pt x="15189" y="46227"/>
                  </a:lnTo>
                  <a:lnTo>
                    <a:pt x="15189" y="45846"/>
                  </a:lnTo>
                  <a:lnTo>
                    <a:pt x="15189" y="46227"/>
                  </a:lnTo>
                  <a:lnTo>
                    <a:pt x="14998" y="46227"/>
                  </a:lnTo>
                  <a:lnTo>
                    <a:pt x="14998" y="45846"/>
                  </a:lnTo>
                  <a:lnTo>
                    <a:pt x="14604" y="45846"/>
                  </a:lnTo>
                  <a:lnTo>
                    <a:pt x="14604" y="45453"/>
                  </a:lnTo>
                  <a:lnTo>
                    <a:pt x="14223" y="45453"/>
                  </a:lnTo>
                  <a:lnTo>
                    <a:pt x="13830" y="45072"/>
                  </a:lnTo>
                  <a:lnTo>
                    <a:pt x="13436" y="45072"/>
                  </a:lnTo>
                  <a:lnTo>
                    <a:pt x="13055" y="45072"/>
                  </a:lnTo>
                  <a:lnTo>
                    <a:pt x="13055" y="44691"/>
                  </a:lnTo>
                  <a:lnTo>
                    <a:pt x="13055" y="44297"/>
                  </a:lnTo>
                  <a:lnTo>
                    <a:pt x="13055" y="43916"/>
                  </a:lnTo>
                  <a:lnTo>
                    <a:pt x="13055" y="44297"/>
                  </a:lnTo>
                  <a:lnTo>
                    <a:pt x="13055" y="43916"/>
                  </a:lnTo>
                  <a:lnTo>
                    <a:pt x="13055" y="43726"/>
                  </a:lnTo>
                  <a:lnTo>
                    <a:pt x="13055" y="43332"/>
                  </a:lnTo>
                  <a:lnTo>
                    <a:pt x="13055" y="42951"/>
                  </a:lnTo>
                  <a:lnTo>
                    <a:pt x="13436" y="42951"/>
                  </a:lnTo>
                  <a:lnTo>
                    <a:pt x="13830" y="42951"/>
                  </a:lnTo>
                  <a:lnTo>
                    <a:pt x="13436" y="42951"/>
                  </a:lnTo>
                  <a:lnTo>
                    <a:pt x="13055" y="43332"/>
                  </a:lnTo>
                  <a:lnTo>
                    <a:pt x="13055" y="43726"/>
                  </a:lnTo>
                  <a:lnTo>
                    <a:pt x="13436" y="43726"/>
                  </a:lnTo>
                  <a:lnTo>
                    <a:pt x="13436" y="43916"/>
                  </a:lnTo>
                  <a:lnTo>
                    <a:pt x="13436" y="44297"/>
                  </a:lnTo>
                  <a:lnTo>
                    <a:pt x="13830" y="44297"/>
                  </a:lnTo>
                  <a:lnTo>
                    <a:pt x="13830" y="44691"/>
                  </a:lnTo>
                  <a:lnTo>
                    <a:pt x="14223" y="44691"/>
                  </a:lnTo>
                  <a:lnTo>
                    <a:pt x="14223" y="45072"/>
                  </a:lnTo>
                  <a:close/>
                </a:path>
                <a:path w="140970" h="50800">
                  <a:moveTo>
                    <a:pt x="19481" y="48158"/>
                  </a:moveTo>
                  <a:lnTo>
                    <a:pt x="19862" y="48158"/>
                  </a:lnTo>
                  <a:lnTo>
                    <a:pt x="19862" y="48539"/>
                  </a:lnTo>
                  <a:lnTo>
                    <a:pt x="19862" y="48158"/>
                  </a:lnTo>
                  <a:lnTo>
                    <a:pt x="19481" y="48158"/>
                  </a:lnTo>
                  <a:lnTo>
                    <a:pt x="19481" y="47764"/>
                  </a:lnTo>
                  <a:lnTo>
                    <a:pt x="19088" y="47383"/>
                  </a:lnTo>
                  <a:lnTo>
                    <a:pt x="19088" y="47002"/>
                  </a:lnTo>
                  <a:lnTo>
                    <a:pt x="18694" y="47002"/>
                  </a:lnTo>
                  <a:lnTo>
                    <a:pt x="18694" y="46608"/>
                  </a:lnTo>
                  <a:lnTo>
                    <a:pt x="18694" y="47002"/>
                  </a:lnTo>
                  <a:lnTo>
                    <a:pt x="18694" y="46608"/>
                  </a:lnTo>
                  <a:lnTo>
                    <a:pt x="19088" y="46608"/>
                  </a:lnTo>
                  <a:lnTo>
                    <a:pt x="19088" y="47002"/>
                  </a:lnTo>
                  <a:lnTo>
                    <a:pt x="19481" y="47383"/>
                  </a:lnTo>
                  <a:lnTo>
                    <a:pt x="19481" y="47764"/>
                  </a:lnTo>
                  <a:lnTo>
                    <a:pt x="19862" y="47764"/>
                  </a:lnTo>
                  <a:lnTo>
                    <a:pt x="19862" y="48158"/>
                  </a:lnTo>
                  <a:lnTo>
                    <a:pt x="19862" y="48539"/>
                  </a:lnTo>
                  <a:lnTo>
                    <a:pt x="19481" y="48539"/>
                  </a:lnTo>
                  <a:lnTo>
                    <a:pt x="19088" y="48539"/>
                  </a:lnTo>
                  <a:lnTo>
                    <a:pt x="19088" y="48158"/>
                  </a:lnTo>
                  <a:lnTo>
                    <a:pt x="19088" y="48539"/>
                  </a:lnTo>
                  <a:lnTo>
                    <a:pt x="19088" y="48158"/>
                  </a:lnTo>
                  <a:lnTo>
                    <a:pt x="18694" y="48158"/>
                  </a:lnTo>
                  <a:lnTo>
                    <a:pt x="18313" y="48158"/>
                  </a:lnTo>
                  <a:lnTo>
                    <a:pt x="18313" y="47764"/>
                  </a:lnTo>
                  <a:lnTo>
                    <a:pt x="18313" y="47383"/>
                  </a:lnTo>
                  <a:lnTo>
                    <a:pt x="18313" y="47002"/>
                  </a:lnTo>
                  <a:lnTo>
                    <a:pt x="18313" y="47383"/>
                  </a:lnTo>
                  <a:lnTo>
                    <a:pt x="18313" y="47002"/>
                  </a:lnTo>
                  <a:lnTo>
                    <a:pt x="18313" y="47383"/>
                  </a:lnTo>
                  <a:lnTo>
                    <a:pt x="18313" y="47002"/>
                  </a:lnTo>
                  <a:lnTo>
                    <a:pt x="18694" y="47002"/>
                  </a:lnTo>
                  <a:lnTo>
                    <a:pt x="18313" y="47002"/>
                  </a:lnTo>
                  <a:lnTo>
                    <a:pt x="18694" y="47002"/>
                  </a:lnTo>
                  <a:lnTo>
                    <a:pt x="18694" y="46608"/>
                  </a:lnTo>
                  <a:lnTo>
                    <a:pt x="18694" y="47002"/>
                  </a:lnTo>
                  <a:lnTo>
                    <a:pt x="18694" y="46608"/>
                  </a:lnTo>
                  <a:lnTo>
                    <a:pt x="19088" y="47002"/>
                  </a:lnTo>
                  <a:lnTo>
                    <a:pt x="19088" y="47383"/>
                  </a:lnTo>
                  <a:lnTo>
                    <a:pt x="19481" y="47764"/>
                  </a:lnTo>
                  <a:lnTo>
                    <a:pt x="19481" y="48158"/>
                  </a:lnTo>
                  <a:close/>
                </a:path>
                <a:path w="140970" h="50800">
                  <a:moveTo>
                    <a:pt x="28041" y="49504"/>
                  </a:moveTo>
                  <a:lnTo>
                    <a:pt x="28041" y="49885"/>
                  </a:lnTo>
                  <a:lnTo>
                    <a:pt x="28041" y="49504"/>
                  </a:lnTo>
                  <a:lnTo>
                    <a:pt x="28041" y="49885"/>
                  </a:lnTo>
                  <a:lnTo>
                    <a:pt x="28435" y="49885"/>
                  </a:lnTo>
                  <a:lnTo>
                    <a:pt x="28435" y="50266"/>
                  </a:lnTo>
                  <a:lnTo>
                    <a:pt x="28041" y="50660"/>
                  </a:lnTo>
                  <a:lnTo>
                    <a:pt x="28041" y="50266"/>
                  </a:lnTo>
                  <a:lnTo>
                    <a:pt x="27660" y="50266"/>
                  </a:lnTo>
                  <a:lnTo>
                    <a:pt x="27266" y="49885"/>
                  </a:lnTo>
                  <a:lnTo>
                    <a:pt x="26873" y="49885"/>
                  </a:lnTo>
                  <a:lnTo>
                    <a:pt x="26873" y="49110"/>
                  </a:lnTo>
                  <a:lnTo>
                    <a:pt x="26873" y="48729"/>
                  </a:lnTo>
                  <a:lnTo>
                    <a:pt x="26492" y="48729"/>
                  </a:lnTo>
                  <a:lnTo>
                    <a:pt x="26873" y="48729"/>
                  </a:lnTo>
                  <a:lnTo>
                    <a:pt x="27266" y="48729"/>
                  </a:lnTo>
                  <a:lnTo>
                    <a:pt x="27266" y="49110"/>
                  </a:lnTo>
                  <a:lnTo>
                    <a:pt x="27660" y="49110"/>
                  </a:lnTo>
                  <a:lnTo>
                    <a:pt x="28041" y="4950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4391650" y="2022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4310143" y="1920498"/>
              <a:ext cx="146685" cy="114300"/>
            </a:xfrm>
            <a:custGeom>
              <a:avLst/>
              <a:gdLst/>
              <a:ahLst/>
              <a:cxnLst/>
              <a:rect l="l" t="t" r="r" b="b"/>
              <a:pathLst>
                <a:path w="146685" h="114300">
                  <a:moveTo>
                    <a:pt x="82461" y="393"/>
                  </a:moveTo>
                  <a:lnTo>
                    <a:pt x="82270" y="393"/>
                  </a:lnTo>
                  <a:lnTo>
                    <a:pt x="82270" y="774"/>
                  </a:lnTo>
                  <a:lnTo>
                    <a:pt x="82461" y="393"/>
                  </a:lnTo>
                  <a:close/>
                </a:path>
                <a:path w="146685" h="114300">
                  <a:moveTo>
                    <a:pt x="82854" y="0"/>
                  </a:moveTo>
                  <a:lnTo>
                    <a:pt x="82854" y="393"/>
                  </a:lnTo>
                  <a:lnTo>
                    <a:pt x="83248" y="393"/>
                  </a:lnTo>
                  <a:lnTo>
                    <a:pt x="82854" y="0"/>
                  </a:lnTo>
                  <a:close/>
                </a:path>
                <a:path w="146685" h="114300">
                  <a:moveTo>
                    <a:pt x="62039" y="3860"/>
                  </a:moveTo>
                  <a:lnTo>
                    <a:pt x="61658" y="3860"/>
                  </a:lnTo>
                  <a:lnTo>
                    <a:pt x="61658" y="4241"/>
                  </a:lnTo>
                  <a:lnTo>
                    <a:pt x="62039" y="3860"/>
                  </a:lnTo>
                  <a:close/>
                </a:path>
                <a:path w="146685" h="114300">
                  <a:moveTo>
                    <a:pt x="77406" y="4241"/>
                  </a:moveTo>
                  <a:lnTo>
                    <a:pt x="77025" y="4432"/>
                  </a:lnTo>
                  <a:lnTo>
                    <a:pt x="77406" y="4432"/>
                  </a:lnTo>
                  <a:lnTo>
                    <a:pt x="77406" y="4241"/>
                  </a:lnTo>
                  <a:close/>
                </a:path>
                <a:path w="146685" h="114300">
                  <a:moveTo>
                    <a:pt x="83248" y="4241"/>
                  </a:moveTo>
                  <a:lnTo>
                    <a:pt x="82854" y="4241"/>
                  </a:lnTo>
                  <a:lnTo>
                    <a:pt x="82854" y="4432"/>
                  </a:lnTo>
                  <a:lnTo>
                    <a:pt x="83248" y="4432"/>
                  </a:lnTo>
                  <a:lnTo>
                    <a:pt x="83248" y="4241"/>
                  </a:lnTo>
                  <a:close/>
                </a:path>
                <a:path w="146685" h="114300">
                  <a:moveTo>
                    <a:pt x="69049" y="4826"/>
                  </a:moveTo>
                  <a:lnTo>
                    <a:pt x="68656" y="5207"/>
                  </a:lnTo>
                  <a:lnTo>
                    <a:pt x="69430" y="5207"/>
                  </a:lnTo>
                  <a:lnTo>
                    <a:pt x="69049" y="4826"/>
                  </a:lnTo>
                  <a:close/>
                </a:path>
                <a:path w="146685" h="114300">
                  <a:moveTo>
                    <a:pt x="69430" y="4826"/>
                  </a:moveTo>
                  <a:lnTo>
                    <a:pt x="69049" y="4826"/>
                  </a:lnTo>
                  <a:lnTo>
                    <a:pt x="69430" y="5207"/>
                  </a:lnTo>
                  <a:lnTo>
                    <a:pt x="69430" y="4826"/>
                  </a:lnTo>
                  <a:close/>
                </a:path>
                <a:path w="146685" h="114300">
                  <a:moveTo>
                    <a:pt x="69824" y="4826"/>
                  </a:moveTo>
                  <a:lnTo>
                    <a:pt x="69430" y="4826"/>
                  </a:lnTo>
                  <a:lnTo>
                    <a:pt x="69824" y="5207"/>
                  </a:lnTo>
                  <a:lnTo>
                    <a:pt x="69824" y="4826"/>
                  </a:lnTo>
                  <a:close/>
                </a:path>
                <a:path w="146685" h="114300">
                  <a:moveTo>
                    <a:pt x="84023" y="5588"/>
                  </a:moveTo>
                  <a:lnTo>
                    <a:pt x="83629" y="5981"/>
                  </a:lnTo>
                  <a:lnTo>
                    <a:pt x="84023" y="5981"/>
                  </a:lnTo>
                  <a:lnTo>
                    <a:pt x="84023" y="5588"/>
                  </a:lnTo>
                  <a:close/>
                </a:path>
                <a:path w="146685" h="114300">
                  <a:moveTo>
                    <a:pt x="83629" y="5207"/>
                  </a:moveTo>
                  <a:lnTo>
                    <a:pt x="83248" y="5588"/>
                  </a:lnTo>
                  <a:lnTo>
                    <a:pt x="83629" y="5588"/>
                  </a:lnTo>
                  <a:lnTo>
                    <a:pt x="83629" y="5207"/>
                  </a:lnTo>
                  <a:close/>
                </a:path>
                <a:path w="146685" h="114300">
                  <a:moveTo>
                    <a:pt x="84023" y="5207"/>
                  </a:moveTo>
                  <a:lnTo>
                    <a:pt x="83629" y="5207"/>
                  </a:lnTo>
                  <a:lnTo>
                    <a:pt x="83629" y="5588"/>
                  </a:lnTo>
                  <a:lnTo>
                    <a:pt x="84023" y="5588"/>
                  </a:lnTo>
                  <a:lnTo>
                    <a:pt x="84023" y="5207"/>
                  </a:lnTo>
                  <a:close/>
                </a:path>
                <a:path w="146685" h="114300">
                  <a:moveTo>
                    <a:pt x="62433" y="6743"/>
                  </a:moveTo>
                  <a:lnTo>
                    <a:pt x="62433" y="7137"/>
                  </a:lnTo>
                  <a:lnTo>
                    <a:pt x="62826" y="7137"/>
                  </a:lnTo>
                  <a:lnTo>
                    <a:pt x="62433" y="6743"/>
                  </a:lnTo>
                  <a:close/>
                </a:path>
                <a:path w="146685" h="114300">
                  <a:moveTo>
                    <a:pt x="60490" y="7518"/>
                  </a:moveTo>
                  <a:lnTo>
                    <a:pt x="60096" y="7518"/>
                  </a:lnTo>
                  <a:lnTo>
                    <a:pt x="60096" y="7899"/>
                  </a:lnTo>
                  <a:lnTo>
                    <a:pt x="60490" y="7899"/>
                  </a:lnTo>
                  <a:lnTo>
                    <a:pt x="60490" y="7518"/>
                  </a:lnTo>
                  <a:close/>
                </a:path>
                <a:path w="146685" h="114300">
                  <a:moveTo>
                    <a:pt x="60883" y="7137"/>
                  </a:moveTo>
                  <a:lnTo>
                    <a:pt x="58927" y="7137"/>
                  </a:lnTo>
                  <a:lnTo>
                    <a:pt x="59321" y="7518"/>
                  </a:lnTo>
                  <a:lnTo>
                    <a:pt x="60883" y="7518"/>
                  </a:lnTo>
                  <a:lnTo>
                    <a:pt x="60883" y="7137"/>
                  </a:lnTo>
                  <a:close/>
                </a:path>
                <a:path w="146685" h="114300">
                  <a:moveTo>
                    <a:pt x="59321" y="6743"/>
                  </a:moveTo>
                  <a:lnTo>
                    <a:pt x="58343" y="6743"/>
                  </a:lnTo>
                  <a:lnTo>
                    <a:pt x="58343" y="7137"/>
                  </a:lnTo>
                  <a:lnTo>
                    <a:pt x="59321" y="7137"/>
                  </a:lnTo>
                  <a:lnTo>
                    <a:pt x="59321" y="6743"/>
                  </a:lnTo>
                  <a:close/>
                </a:path>
                <a:path w="146685" h="114300">
                  <a:moveTo>
                    <a:pt x="91224" y="6743"/>
                  </a:moveTo>
                  <a:lnTo>
                    <a:pt x="90436" y="6743"/>
                  </a:lnTo>
                  <a:lnTo>
                    <a:pt x="90830" y="7137"/>
                  </a:lnTo>
                  <a:lnTo>
                    <a:pt x="90436" y="7518"/>
                  </a:lnTo>
                  <a:lnTo>
                    <a:pt x="90436" y="7899"/>
                  </a:lnTo>
                  <a:lnTo>
                    <a:pt x="90830" y="7899"/>
                  </a:lnTo>
                  <a:lnTo>
                    <a:pt x="90830" y="7518"/>
                  </a:lnTo>
                  <a:lnTo>
                    <a:pt x="91224" y="7137"/>
                  </a:lnTo>
                  <a:lnTo>
                    <a:pt x="91224" y="6743"/>
                  </a:lnTo>
                  <a:close/>
                </a:path>
                <a:path w="146685" h="114300">
                  <a:moveTo>
                    <a:pt x="64566" y="8293"/>
                  </a:moveTo>
                  <a:lnTo>
                    <a:pt x="64185" y="8293"/>
                  </a:lnTo>
                  <a:lnTo>
                    <a:pt x="64566" y="8674"/>
                  </a:lnTo>
                  <a:lnTo>
                    <a:pt x="64566" y="8293"/>
                  </a:lnTo>
                  <a:close/>
                </a:path>
                <a:path w="146685" h="114300">
                  <a:moveTo>
                    <a:pt x="62433" y="9258"/>
                  </a:moveTo>
                  <a:lnTo>
                    <a:pt x="62039" y="9258"/>
                  </a:lnTo>
                  <a:lnTo>
                    <a:pt x="62039" y="9639"/>
                  </a:lnTo>
                  <a:lnTo>
                    <a:pt x="62433" y="9639"/>
                  </a:lnTo>
                  <a:lnTo>
                    <a:pt x="62433" y="9258"/>
                  </a:lnTo>
                  <a:close/>
                </a:path>
                <a:path w="146685" h="114300">
                  <a:moveTo>
                    <a:pt x="64960" y="9258"/>
                  </a:moveTo>
                  <a:lnTo>
                    <a:pt x="63792" y="9258"/>
                  </a:lnTo>
                  <a:lnTo>
                    <a:pt x="63792" y="9639"/>
                  </a:lnTo>
                  <a:lnTo>
                    <a:pt x="64960" y="9639"/>
                  </a:lnTo>
                  <a:lnTo>
                    <a:pt x="64960" y="9258"/>
                  </a:lnTo>
                  <a:close/>
                </a:path>
                <a:path w="146685" h="114300">
                  <a:moveTo>
                    <a:pt x="60096" y="9055"/>
                  </a:moveTo>
                  <a:lnTo>
                    <a:pt x="60096" y="9258"/>
                  </a:lnTo>
                  <a:lnTo>
                    <a:pt x="60490" y="9258"/>
                  </a:lnTo>
                  <a:lnTo>
                    <a:pt x="60096" y="9055"/>
                  </a:lnTo>
                  <a:close/>
                </a:path>
                <a:path w="146685" h="114300">
                  <a:moveTo>
                    <a:pt x="63207" y="9055"/>
                  </a:moveTo>
                  <a:lnTo>
                    <a:pt x="62826" y="9055"/>
                  </a:lnTo>
                  <a:lnTo>
                    <a:pt x="62433" y="9258"/>
                  </a:lnTo>
                  <a:lnTo>
                    <a:pt x="62826" y="9258"/>
                  </a:lnTo>
                  <a:lnTo>
                    <a:pt x="63207" y="9055"/>
                  </a:lnTo>
                  <a:close/>
                </a:path>
                <a:path w="146685" h="114300">
                  <a:moveTo>
                    <a:pt x="63792" y="9055"/>
                  </a:moveTo>
                  <a:lnTo>
                    <a:pt x="63207" y="9055"/>
                  </a:lnTo>
                  <a:lnTo>
                    <a:pt x="63792" y="9258"/>
                  </a:lnTo>
                  <a:lnTo>
                    <a:pt x="63792" y="9055"/>
                  </a:lnTo>
                  <a:close/>
                </a:path>
                <a:path w="146685" h="114300">
                  <a:moveTo>
                    <a:pt x="58927" y="8674"/>
                  </a:moveTo>
                  <a:lnTo>
                    <a:pt x="58927" y="9055"/>
                  </a:lnTo>
                  <a:lnTo>
                    <a:pt x="59321" y="9055"/>
                  </a:lnTo>
                  <a:lnTo>
                    <a:pt x="58927" y="8674"/>
                  </a:lnTo>
                  <a:close/>
                </a:path>
                <a:path w="146685" h="114300">
                  <a:moveTo>
                    <a:pt x="57569" y="8293"/>
                  </a:moveTo>
                  <a:lnTo>
                    <a:pt x="57188" y="8293"/>
                  </a:lnTo>
                  <a:lnTo>
                    <a:pt x="57569" y="8674"/>
                  </a:lnTo>
                  <a:lnTo>
                    <a:pt x="57569" y="8293"/>
                  </a:lnTo>
                  <a:close/>
                </a:path>
                <a:path w="146685" h="114300">
                  <a:moveTo>
                    <a:pt x="57962" y="8293"/>
                  </a:moveTo>
                  <a:lnTo>
                    <a:pt x="57569" y="8293"/>
                  </a:lnTo>
                  <a:lnTo>
                    <a:pt x="58343" y="8674"/>
                  </a:lnTo>
                  <a:lnTo>
                    <a:pt x="57962" y="8293"/>
                  </a:lnTo>
                  <a:close/>
                </a:path>
                <a:path w="146685" h="114300">
                  <a:moveTo>
                    <a:pt x="68262" y="8674"/>
                  </a:moveTo>
                  <a:lnTo>
                    <a:pt x="68071" y="9055"/>
                  </a:lnTo>
                  <a:lnTo>
                    <a:pt x="68262" y="9055"/>
                  </a:lnTo>
                  <a:lnTo>
                    <a:pt x="68262" y="8674"/>
                  </a:lnTo>
                  <a:close/>
                </a:path>
                <a:path w="146685" h="114300">
                  <a:moveTo>
                    <a:pt x="90830" y="9055"/>
                  </a:moveTo>
                  <a:lnTo>
                    <a:pt x="90436" y="9055"/>
                  </a:lnTo>
                  <a:lnTo>
                    <a:pt x="90436" y="9258"/>
                  </a:lnTo>
                  <a:lnTo>
                    <a:pt x="90830" y="9258"/>
                  </a:lnTo>
                  <a:lnTo>
                    <a:pt x="90830" y="9055"/>
                  </a:lnTo>
                  <a:close/>
                </a:path>
                <a:path w="146685" h="114300">
                  <a:moveTo>
                    <a:pt x="98602" y="9639"/>
                  </a:moveTo>
                  <a:lnTo>
                    <a:pt x="98602" y="10020"/>
                  </a:lnTo>
                  <a:lnTo>
                    <a:pt x="98996" y="10020"/>
                  </a:lnTo>
                  <a:lnTo>
                    <a:pt x="98602" y="9639"/>
                  </a:lnTo>
                  <a:close/>
                </a:path>
                <a:path w="146685" h="114300">
                  <a:moveTo>
                    <a:pt x="103085" y="9639"/>
                  </a:moveTo>
                  <a:lnTo>
                    <a:pt x="103085" y="10020"/>
                  </a:lnTo>
                  <a:lnTo>
                    <a:pt x="103466" y="10020"/>
                  </a:lnTo>
                  <a:lnTo>
                    <a:pt x="103085" y="9639"/>
                  </a:lnTo>
                  <a:close/>
                </a:path>
                <a:path w="146685" h="114300">
                  <a:moveTo>
                    <a:pt x="64185" y="11950"/>
                  </a:moveTo>
                  <a:lnTo>
                    <a:pt x="63792" y="11950"/>
                  </a:lnTo>
                  <a:lnTo>
                    <a:pt x="64185" y="12331"/>
                  </a:lnTo>
                  <a:lnTo>
                    <a:pt x="64185" y="11950"/>
                  </a:lnTo>
                  <a:close/>
                </a:path>
                <a:path w="146685" h="114300">
                  <a:moveTo>
                    <a:pt x="62826" y="11569"/>
                  </a:moveTo>
                  <a:lnTo>
                    <a:pt x="62433" y="11569"/>
                  </a:lnTo>
                  <a:lnTo>
                    <a:pt x="62826" y="11950"/>
                  </a:lnTo>
                  <a:lnTo>
                    <a:pt x="63207" y="11950"/>
                  </a:lnTo>
                  <a:lnTo>
                    <a:pt x="62826" y="11569"/>
                  </a:lnTo>
                  <a:close/>
                </a:path>
                <a:path w="146685" h="114300">
                  <a:moveTo>
                    <a:pt x="109499" y="11569"/>
                  </a:moveTo>
                  <a:lnTo>
                    <a:pt x="109105" y="11569"/>
                  </a:lnTo>
                  <a:lnTo>
                    <a:pt x="109105" y="11950"/>
                  </a:lnTo>
                  <a:lnTo>
                    <a:pt x="109499" y="11569"/>
                  </a:lnTo>
                  <a:close/>
                </a:path>
                <a:path w="146685" h="114300">
                  <a:moveTo>
                    <a:pt x="86359" y="16002"/>
                  </a:moveTo>
                  <a:lnTo>
                    <a:pt x="85966" y="16002"/>
                  </a:lnTo>
                  <a:lnTo>
                    <a:pt x="85966" y="16383"/>
                  </a:lnTo>
                  <a:lnTo>
                    <a:pt x="86359" y="16383"/>
                  </a:lnTo>
                  <a:lnTo>
                    <a:pt x="86359" y="16002"/>
                  </a:lnTo>
                  <a:close/>
                </a:path>
                <a:path w="146685" h="114300">
                  <a:moveTo>
                    <a:pt x="115531" y="16002"/>
                  </a:moveTo>
                  <a:lnTo>
                    <a:pt x="115138" y="16002"/>
                  </a:lnTo>
                  <a:lnTo>
                    <a:pt x="115138" y="16383"/>
                  </a:lnTo>
                  <a:lnTo>
                    <a:pt x="114363" y="16383"/>
                  </a:lnTo>
                  <a:lnTo>
                    <a:pt x="114363" y="16764"/>
                  </a:lnTo>
                  <a:lnTo>
                    <a:pt x="115138" y="16764"/>
                  </a:lnTo>
                  <a:lnTo>
                    <a:pt x="115531" y="16383"/>
                  </a:lnTo>
                  <a:lnTo>
                    <a:pt x="115531" y="16002"/>
                  </a:lnTo>
                  <a:close/>
                </a:path>
                <a:path w="146685" h="114300">
                  <a:moveTo>
                    <a:pt x="115138" y="16002"/>
                  </a:moveTo>
                  <a:lnTo>
                    <a:pt x="114757" y="16002"/>
                  </a:lnTo>
                  <a:lnTo>
                    <a:pt x="114757" y="16383"/>
                  </a:lnTo>
                  <a:lnTo>
                    <a:pt x="115138" y="16383"/>
                  </a:lnTo>
                  <a:lnTo>
                    <a:pt x="115138" y="16002"/>
                  </a:lnTo>
                  <a:close/>
                </a:path>
                <a:path w="146685" h="114300">
                  <a:moveTo>
                    <a:pt x="115531" y="15608"/>
                  </a:moveTo>
                  <a:lnTo>
                    <a:pt x="115138" y="15608"/>
                  </a:lnTo>
                  <a:lnTo>
                    <a:pt x="115138" y="16002"/>
                  </a:lnTo>
                  <a:lnTo>
                    <a:pt x="115531" y="15608"/>
                  </a:lnTo>
                  <a:close/>
                </a:path>
                <a:path w="146685" h="114300">
                  <a:moveTo>
                    <a:pt x="115722" y="14846"/>
                  </a:moveTo>
                  <a:lnTo>
                    <a:pt x="115722" y="15608"/>
                  </a:lnTo>
                  <a:lnTo>
                    <a:pt x="115531" y="15608"/>
                  </a:lnTo>
                  <a:lnTo>
                    <a:pt x="115531" y="16002"/>
                  </a:lnTo>
                  <a:lnTo>
                    <a:pt x="116116" y="16002"/>
                  </a:lnTo>
                  <a:lnTo>
                    <a:pt x="116116" y="15227"/>
                  </a:lnTo>
                  <a:lnTo>
                    <a:pt x="115722" y="14846"/>
                  </a:lnTo>
                  <a:close/>
                </a:path>
                <a:path w="146685" h="114300">
                  <a:moveTo>
                    <a:pt x="116497" y="15608"/>
                  </a:moveTo>
                  <a:lnTo>
                    <a:pt x="116116" y="15608"/>
                  </a:lnTo>
                  <a:lnTo>
                    <a:pt x="116116" y="16002"/>
                  </a:lnTo>
                  <a:lnTo>
                    <a:pt x="116497" y="16002"/>
                  </a:lnTo>
                  <a:lnTo>
                    <a:pt x="116497" y="15608"/>
                  </a:lnTo>
                  <a:close/>
                </a:path>
                <a:path w="146685" h="114300">
                  <a:moveTo>
                    <a:pt x="116890" y="15608"/>
                  </a:moveTo>
                  <a:lnTo>
                    <a:pt x="116497" y="15608"/>
                  </a:lnTo>
                  <a:lnTo>
                    <a:pt x="116890" y="16002"/>
                  </a:lnTo>
                  <a:lnTo>
                    <a:pt x="116890" y="15608"/>
                  </a:lnTo>
                  <a:close/>
                </a:path>
                <a:path w="146685" h="114300">
                  <a:moveTo>
                    <a:pt x="115722" y="14846"/>
                  </a:moveTo>
                  <a:lnTo>
                    <a:pt x="115531" y="15227"/>
                  </a:lnTo>
                  <a:lnTo>
                    <a:pt x="115722" y="15227"/>
                  </a:lnTo>
                  <a:lnTo>
                    <a:pt x="115722" y="14846"/>
                  </a:lnTo>
                  <a:close/>
                </a:path>
                <a:path w="146685" h="114300">
                  <a:moveTo>
                    <a:pt x="67678" y="18884"/>
                  </a:moveTo>
                  <a:lnTo>
                    <a:pt x="66903" y="18884"/>
                  </a:lnTo>
                  <a:lnTo>
                    <a:pt x="66903" y="19265"/>
                  </a:lnTo>
                  <a:lnTo>
                    <a:pt x="67678" y="19265"/>
                  </a:lnTo>
                  <a:lnTo>
                    <a:pt x="67678" y="18884"/>
                  </a:lnTo>
                  <a:close/>
                </a:path>
                <a:path w="146685" h="114300">
                  <a:moveTo>
                    <a:pt x="118059" y="16383"/>
                  </a:moveTo>
                  <a:lnTo>
                    <a:pt x="117665" y="16383"/>
                  </a:lnTo>
                  <a:lnTo>
                    <a:pt x="117665" y="16764"/>
                  </a:lnTo>
                  <a:lnTo>
                    <a:pt x="118059" y="16764"/>
                  </a:lnTo>
                  <a:lnTo>
                    <a:pt x="118059" y="16383"/>
                  </a:lnTo>
                  <a:close/>
                </a:path>
                <a:path w="146685" h="114300">
                  <a:moveTo>
                    <a:pt x="96659" y="22733"/>
                  </a:moveTo>
                  <a:lnTo>
                    <a:pt x="96659" y="23126"/>
                  </a:lnTo>
                  <a:lnTo>
                    <a:pt x="97053" y="23126"/>
                  </a:lnTo>
                  <a:lnTo>
                    <a:pt x="96659" y="22733"/>
                  </a:lnTo>
                  <a:close/>
                </a:path>
                <a:path w="146685" h="114300">
                  <a:moveTo>
                    <a:pt x="60883" y="23507"/>
                  </a:moveTo>
                  <a:lnTo>
                    <a:pt x="60096" y="23507"/>
                  </a:lnTo>
                  <a:lnTo>
                    <a:pt x="60096" y="23698"/>
                  </a:lnTo>
                  <a:lnTo>
                    <a:pt x="60883" y="23698"/>
                  </a:lnTo>
                  <a:lnTo>
                    <a:pt x="60883" y="23507"/>
                  </a:lnTo>
                  <a:close/>
                </a:path>
                <a:path w="146685" h="114300">
                  <a:moveTo>
                    <a:pt x="24320" y="21577"/>
                  </a:moveTo>
                  <a:lnTo>
                    <a:pt x="24320" y="21971"/>
                  </a:lnTo>
                  <a:lnTo>
                    <a:pt x="24701" y="22352"/>
                  </a:lnTo>
                  <a:lnTo>
                    <a:pt x="24701" y="21971"/>
                  </a:lnTo>
                  <a:lnTo>
                    <a:pt x="24320" y="21577"/>
                  </a:lnTo>
                  <a:close/>
                </a:path>
                <a:path w="146685" h="114300">
                  <a:moveTo>
                    <a:pt x="23926" y="21577"/>
                  </a:moveTo>
                  <a:lnTo>
                    <a:pt x="23152" y="21577"/>
                  </a:lnTo>
                  <a:lnTo>
                    <a:pt x="23533" y="21971"/>
                  </a:lnTo>
                  <a:lnTo>
                    <a:pt x="23926" y="21971"/>
                  </a:lnTo>
                  <a:lnTo>
                    <a:pt x="23926" y="21577"/>
                  </a:lnTo>
                  <a:close/>
                </a:path>
                <a:path w="146685" h="114300">
                  <a:moveTo>
                    <a:pt x="117284" y="23126"/>
                  </a:moveTo>
                  <a:lnTo>
                    <a:pt x="116497" y="23126"/>
                  </a:lnTo>
                  <a:lnTo>
                    <a:pt x="116497" y="23507"/>
                  </a:lnTo>
                  <a:lnTo>
                    <a:pt x="117284" y="23507"/>
                  </a:lnTo>
                  <a:lnTo>
                    <a:pt x="117284" y="23126"/>
                  </a:lnTo>
                  <a:close/>
                </a:path>
                <a:path w="146685" h="114300">
                  <a:moveTo>
                    <a:pt x="117284" y="22352"/>
                  </a:moveTo>
                  <a:lnTo>
                    <a:pt x="117284" y="22733"/>
                  </a:lnTo>
                  <a:lnTo>
                    <a:pt x="116890" y="22733"/>
                  </a:lnTo>
                  <a:lnTo>
                    <a:pt x="116890" y="23126"/>
                  </a:lnTo>
                  <a:lnTo>
                    <a:pt x="117665" y="23126"/>
                  </a:lnTo>
                  <a:lnTo>
                    <a:pt x="117665" y="22733"/>
                  </a:lnTo>
                  <a:lnTo>
                    <a:pt x="117284" y="22352"/>
                  </a:lnTo>
                  <a:close/>
                </a:path>
                <a:path w="146685" h="114300">
                  <a:moveTo>
                    <a:pt x="119608" y="24091"/>
                  </a:moveTo>
                  <a:lnTo>
                    <a:pt x="119227" y="24091"/>
                  </a:lnTo>
                  <a:lnTo>
                    <a:pt x="119227" y="24472"/>
                  </a:lnTo>
                  <a:lnTo>
                    <a:pt x="119608" y="24472"/>
                  </a:lnTo>
                  <a:lnTo>
                    <a:pt x="119608" y="24091"/>
                  </a:lnTo>
                  <a:close/>
                </a:path>
                <a:path w="146685" h="114300">
                  <a:moveTo>
                    <a:pt x="120586" y="23698"/>
                  </a:moveTo>
                  <a:lnTo>
                    <a:pt x="120192" y="23698"/>
                  </a:lnTo>
                  <a:lnTo>
                    <a:pt x="120192" y="24091"/>
                  </a:lnTo>
                  <a:lnTo>
                    <a:pt x="120586" y="24091"/>
                  </a:lnTo>
                  <a:lnTo>
                    <a:pt x="120586" y="23698"/>
                  </a:lnTo>
                  <a:close/>
                </a:path>
                <a:path w="146685" h="114300">
                  <a:moveTo>
                    <a:pt x="120980" y="23507"/>
                  </a:moveTo>
                  <a:lnTo>
                    <a:pt x="119608" y="23507"/>
                  </a:lnTo>
                  <a:lnTo>
                    <a:pt x="119608" y="23698"/>
                  </a:lnTo>
                  <a:lnTo>
                    <a:pt x="120980" y="23698"/>
                  </a:lnTo>
                  <a:lnTo>
                    <a:pt x="120980" y="23507"/>
                  </a:lnTo>
                  <a:close/>
                </a:path>
                <a:path w="146685" h="114300">
                  <a:moveTo>
                    <a:pt x="116116" y="23698"/>
                  </a:moveTo>
                  <a:lnTo>
                    <a:pt x="115722" y="23698"/>
                  </a:lnTo>
                  <a:lnTo>
                    <a:pt x="115722" y="24091"/>
                  </a:lnTo>
                  <a:lnTo>
                    <a:pt x="116116" y="24091"/>
                  </a:lnTo>
                  <a:lnTo>
                    <a:pt x="116116" y="23698"/>
                  </a:lnTo>
                  <a:close/>
                </a:path>
                <a:path w="146685" h="114300">
                  <a:moveTo>
                    <a:pt x="56019" y="26009"/>
                  </a:moveTo>
                  <a:lnTo>
                    <a:pt x="55625" y="26009"/>
                  </a:lnTo>
                  <a:lnTo>
                    <a:pt x="55625" y="26390"/>
                  </a:lnTo>
                  <a:lnTo>
                    <a:pt x="56019" y="26390"/>
                  </a:lnTo>
                  <a:lnTo>
                    <a:pt x="56019" y="26009"/>
                  </a:lnTo>
                  <a:close/>
                </a:path>
                <a:path w="146685" h="114300">
                  <a:moveTo>
                    <a:pt x="114363" y="24853"/>
                  </a:moveTo>
                  <a:lnTo>
                    <a:pt x="113969" y="25247"/>
                  </a:lnTo>
                  <a:lnTo>
                    <a:pt x="114363" y="25247"/>
                  </a:lnTo>
                  <a:lnTo>
                    <a:pt x="114363" y="24853"/>
                  </a:lnTo>
                  <a:close/>
                </a:path>
                <a:path w="146685" h="114300">
                  <a:moveTo>
                    <a:pt x="114363" y="24472"/>
                  </a:moveTo>
                  <a:lnTo>
                    <a:pt x="113969" y="24472"/>
                  </a:lnTo>
                  <a:lnTo>
                    <a:pt x="113969" y="24853"/>
                  </a:lnTo>
                  <a:lnTo>
                    <a:pt x="114363" y="24853"/>
                  </a:lnTo>
                  <a:lnTo>
                    <a:pt x="114363" y="24472"/>
                  </a:lnTo>
                  <a:close/>
                </a:path>
                <a:path w="146685" h="114300">
                  <a:moveTo>
                    <a:pt x="114757" y="24091"/>
                  </a:moveTo>
                  <a:lnTo>
                    <a:pt x="114363" y="24091"/>
                  </a:lnTo>
                  <a:lnTo>
                    <a:pt x="114757" y="24472"/>
                  </a:lnTo>
                  <a:lnTo>
                    <a:pt x="114757" y="24091"/>
                  </a:lnTo>
                  <a:close/>
                </a:path>
                <a:path w="146685" h="114300">
                  <a:moveTo>
                    <a:pt x="113195" y="24853"/>
                  </a:moveTo>
                  <a:lnTo>
                    <a:pt x="112801" y="24853"/>
                  </a:lnTo>
                  <a:lnTo>
                    <a:pt x="112801" y="25247"/>
                  </a:lnTo>
                  <a:lnTo>
                    <a:pt x="113195" y="24853"/>
                  </a:lnTo>
                  <a:close/>
                </a:path>
                <a:path w="146685" h="114300">
                  <a:moveTo>
                    <a:pt x="92963" y="26784"/>
                  </a:moveTo>
                  <a:lnTo>
                    <a:pt x="92582" y="26784"/>
                  </a:lnTo>
                  <a:lnTo>
                    <a:pt x="92582" y="27165"/>
                  </a:lnTo>
                  <a:lnTo>
                    <a:pt x="92963" y="26784"/>
                  </a:lnTo>
                  <a:close/>
                </a:path>
                <a:path w="146685" h="114300">
                  <a:moveTo>
                    <a:pt x="92189" y="27178"/>
                  </a:moveTo>
                  <a:lnTo>
                    <a:pt x="91795" y="27178"/>
                  </a:lnTo>
                  <a:lnTo>
                    <a:pt x="91795" y="27559"/>
                  </a:lnTo>
                  <a:lnTo>
                    <a:pt x="92189" y="27559"/>
                  </a:lnTo>
                  <a:lnTo>
                    <a:pt x="92189" y="27178"/>
                  </a:lnTo>
                  <a:close/>
                </a:path>
                <a:path w="146685" h="114300">
                  <a:moveTo>
                    <a:pt x="48234" y="27559"/>
                  </a:moveTo>
                  <a:lnTo>
                    <a:pt x="47853" y="27559"/>
                  </a:lnTo>
                  <a:lnTo>
                    <a:pt x="47853" y="27940"/>
                  </a:lnTo>
                  <a:lnTo>
                    <a:pt x="48628" y="27940"/>
                  </a:lnTo>
                  <a:lnTo>
                    <a:pt x="48234" y="27559"/>
                  </a:lnTo>
                  <a:close/>
                </a:path>
                <a:path w="146685" h="114300">
                  <a:moveTo>
                    <a:pt x="49009" y="27165"/>
                  </a:moveTo>
                  <a:lnTo>
                    <a:pt x="48628" y="27165"/>
                  </a:lnTo>
                  <a:lnTo>
                    <a:pt x="48234" y="27559"/>
                  </a:lnTo>
                  <a:lnTo>
                    <a:pt x="49009" y="27559"/>
                  </a:lnTo>
                  <a:lnTo>
                    <a:pt x="49009" y="27165"/>
                  </a:lnTo>
                  <a:close/>
                </a:path>
                <a:path w="146685" h="114300">
                  <a:moveTo>
                    <a:pt x="52704" y="27559"/>
                  </a:moveTo>
                  <a:lnTo>
                    <a:pt x="52323" y="27559"/>
                  </a:lnTo>
                  <a:lnTo>
                    <a:pt x="52704" y="27940"/>
                  </a:lnTo>
                  <a:lnTo>
                    <a:pt x="52704" y="27559"/>
                  </a:lnTo>
                  <a:close/>
                </a:path>
                <a:path w="146685" h="114300">
                  <a:moveTo>
                    <a:pt x="53492" y="27559"/>
                  </a:moveTo>
                  <a:lnTo>
                    <a:pt x="52704" y="27559"/>
                  </a:lnTo>
                  <a:lnTo>
                    <a:pt x="52704" y="27940"/>
                  </a:lnTo>
                  <a:lnTo>
                    <a:pt x="53492" y="27940"/>
                  </a:lnTo>
                  <a:lnTo>
                    <a:pt x="53492" y="27559"/>
                  </a:lnTo>
                  <a:close/>
                </a:path>
                <a:path w="146685" h="114300">
                  <a:moveTo>
                    <a:pt x="108724" y="26403"/>
                  </a:moveTo>
                  <a:lnTo>
                    <a:pt x="108330" y="26403"/>
                  </a:lnTo>
                  <a:lnTo>
                    <a:pt x="108330" y="26784"/>
                  </a:lnTo>
                  <a:lnTo>
                    <a:pt x="108724" y="26403"/>
                  </a:lnTo>
                  <a:close/>
                </a:path>
                <a:path w="146685" h="114300">
                  <a:moveTo>
                    <a:pt x="122923" y="25628"/>
                  </a:moveTo>
                  <a:lnTo>
                    <a:pt x="122529" y="25628"/>
                  </a:lnTo>
                  <a:lnTo>
                    <a:pt x="122529" y="26009"/>
                  </a:lnTo>
                  <a:lnTo>
                    <a:pt x="122923" y="26009"/>
                  </a:lnTo>
                  <a:lnTo>
                    <a:pt x="122923" y="25628"/>
                  </a:lnTo>
                  <a:close/>
                </a:path>
                <a:path w="146685" h="114300">
                  <a:moveTo>
                    <a:pt x="119608" y="26009"/>
                  </a:moveTo>
                  <a:lnTo>
                    <a:pt x="119608" y="26403"/>
                  </a:lnTo>
                  <a:lnTo>
                    <a:pt x="120002" y="26403"/>
                  </a:lnTo>
                  <a:lnTo>
                    <a:pt x="119608" y="26009"/>
                  </a:lnTo>
                  <a:close/>
                </a:path>
                <a:path w="146685" h="114300">
                  <a:moveTo>
                    <a:pt x="77025" y="29667"/>
                  </a:moveTo>
                  <a:lnTo>
                    <a:pt x="76631" y="29667"/>
                  </a:lnTo>
                  <a:lnTo>
                    <a:pt x="76631" y="30060"/>
                  </a:lnTo>
                  <a:lnTo>
                    <a:pt x="76238" y="30060"/>
                  </a:lnTo>
                  <a:lnTo>
                    <a:pt x="76238" y="30441"/>
                  </a:lnTo>
                  <a:lnTo>
                    <a:pt x="77025" y="30441"/>
                  </a:lnTo>
                  <a:lnTo>
                    <a:pt x="77025" y="29667"/>
                  </a:lnTo>
                  <a:close/>
                </a:path>
                <a:path w="146685" h="114300">
                  <a:moveTo>
                    <a:pt x="75857" y="29667"/>
                  </a:moveTo>
                  <a:lnTo>
                    <a:pt x="75463" y="29667"/>
                  </a:lnTo>
                  <a:lnTo>
                    <a:pt x="75463" y="30060"/>
                  </a:lnTo>
                  <a:lnTo>
                    <a:pt x="75857" y="29667"/>
                  </a:lnTo>
                  <a:close/>
                </a:path>
                <a:path w="146685" h="114300">
                  <a:moveTo>
                    <a:pt x="76238" y="29286"/>
                  </a:moveTo>
                  <a:lnTo>
                    <a:pt x="75857" y="29667"/>
                  </a:lnTo>
                  <a:lnTo>
                    <a:pt x="76238" y="29667"/>
                  </a:lnTo>
                  <a:lnTo>
                    <a:pt x="76238" y="29286"/>
                  </a:lnTo>
                  <a:close/>
                </a:path>
                <a:path w="146685" h="114300">
                  <a:moveTo>
                    <a:pt x="76631" y="29286"/>
                  </a:moveTo>
                  <a:lnTo>
                    <a:pt x="76238" y="29286"/>
                  </a:lnTo>
                  <a:lnTo>
                    <a:pt x="76238" y="29667"/>
                  </a:lnTo>
                  <a:lnTo>
                    <a:pt x="76631" y="29286"/>
                  </a:lnTo>
                  <a:close/>
                </a:path>
                <a:path w="146685" h="114300">
                  <a:moveTo>
                    <a:pt x="122529" y="26022"/>
                  </a:moveTo>
                  <a:lnTo>
                    <a:pt x="122135" y="26022"/>
                  </a:lnTo>
                  <a:lnTo>
                    <a:pt x="122135" y="26403"/>
                  </a:lnTo>
                  <a:lnTo>
                    <a:pt x="122529" y="26403"/>
                  </a:lnTo>
                  <a:lnTo>
                    <a:pt x="122529" y="26022"/>
                  </a:lnTo>
                  <a:close/>
                </a:path>
                <a:path w="146685" h="114300">
                  <a:moveTo>
                    <a:pt x="83248" y="29679"/>
                  </a:moveTo>
                  <a:lnTo>
                    <a:pt x="82854" y="29679"/>
                  </a:lnTo>
                  <a:lnTo>
                    <a:pt x="82854" y="30060"/>
                  </a:lnTo>
                  <a:lnTo>
                    <a:pt x="83248" y="30060"/>
                  </a:lnTo>
                  <a:lnTo>
                    <a:pt x="83248" y="29679"/>
                  </a:lnTo>
                  <a:close/>
                </a:path>
                <a:path w="146685" h="114300">
                  <a:moveTo>
                    <a:pt x="81876" y="32372"/>
                  </a:moveTo>
                  <a:lnTo>
                    <a:pt x="81495" y="32753"/>
                  </a:lnTo>
                  <a:lnTo>
                    <a:pt x="81876" y="32753"/>
                  </a:lnTo>
                  <a:lnTo>
                    <a:pt x="81876" y="32372"/>
                  </a:lnTo>
                  <a:close/>
                </a:path>
                <a:path w="146685" h="114300">
                  <a:moveTo>
                    <a:pt x="81102" y="31216"/>
                  </a:moveTo>
                  <a:lnTo>
                    <a:pt x="80708" y="31216"/>
                  </a:lnTo>
                  <a:lnTo>
                    <a:pt x="80708" y="31597"/>
                  </a:lnTo>
                  <a:lnTo>
                    <a:pt x="81102" y="31597"/>
                  </a:lnTo>
                  <a:lnTo>
                    <a:pt x="81102" y="31216"/>
                  </a:lnTo>
                  <a:close/>
                </a:path>
                <a:path w="146685" h="114300">
                  <a:moveTo>
                    <a:pt x="81876" y="31216"/>
                  </a:moveTo>
                  <a:lnTo>
                    <a:pt x="81102" y="31216"/>
                  </a:lnTo>
                  <a:lnTo>
                    <a:pt x="81495" y="31597"/>
                  </a:lnTo>
                  <a:lnTo>
                    <a:pt x="81876" y="31216"/>
                  </a:lnTo>
                  <a:close/>
                </a:path>
                <a:path w="146685" h="114300">
                  <a:moveTo>
                    <a:pt x="83629" y="30441"/>
                  </a:moveTo>
                  <a:lnTo>
                    <a:pt x="82854" y="30441"/>
                  </a:lnTo>
                  <a:lnTo>
                    <a:pt x="82461" y="30822"/>
                  </a:lnTo>
                  <a:lnTo>
                    <a:pt x="83248" y="30822"/>
                  </a:lnTo>
                  <a:lnTo>
                    <a:pt x="83248" y="31216"/>
                  </a:lnTo>
                  <a:lnTo>
                    <a:pt x="83629" y="31216"/>
                  </a:lnTo>
                  <a:lnTo>
                    <a:pt x="83629" y="30441"/>
                  </a:lnTo>
                  <a:close/>
                </a:path>
                <a:path w="146685" h="114300">
                  <a:moveTo>
                    <a:pt x="133807" y="26022"/>
                  </a:moveTo>
                  <a:lnTo>
                    <a:pt x="133413" y="26022"/>
                  </a:lnTo>
                  <a:lnTo>
                    <a:pt x="133413" y="26403"/>
                  </a:lnTo>
                  <a:lnTo>
                    <a:pt x="133807" y="26403"/>
                  </a:lnTo>
                  <a:lnTo>
                    <a:pt x="133807" y="26022"/>
                  </a:lnTo>
                  <a:close/>
                </a:path>
                <a:path w="146685" h="114300">
                  <a:moveTo>
                    <a:pt x="68071" y="36423"/>
                  </a:moveTo>
                  <a:lnTo>
                    <a:pt x="67678" y="36423"/>
                  </a:lnTo>
                  <a:lnTo>
                    <a:pt x="67678" y="36804"/>
                  </a:lnTo>
                  <a:lnTo>
                    <a:pt x="68071" y="36804"/>
                  </a:lnTo>
                  <a:lnTo>
                    <a:pt x="68071" y="36423"/>
                  </a:lnTo>
                  <a:close/>
                </a:path>
                <a:path w="146685" h="114300">
                  <a:moveTo>
                    <a:pt x="72745" y="36410"/>
                  </a:moveTo>
                  <a:lnTo>
                    <a:pt x="72530" y="36423"/>
                  </a:lnTo>
                  <a:lnTo>
                    <a:pt x="72161" y="36804"/>
                  </a:lnTo>
                  <a:lnTo>
                    <a:pt x="72745" y="36804"/>
                  </a:lnTo>
                  <a:lnTo>
                    <a:pt x="72745" y="36410"/>
                  </a:lnTo>
                  <a:close/>
                </a:path>
                <a:path w="146685" h="114300">
                  <a:moveTo>
                    <a:pt x="72745" y="36410"/>
                  </a:moveTo>
                  <a:lnTo>
                    <a:pt x="72745" y="36804"/>
                  </a:lnTo>
                  <a:lnTo>
                    <a:pt x="73126" y="36804"/>
                  </a:lnTo>
                  <a:lnTo>
                    <a:pt x="72745" y="36410"/>
                  </a:lnTo>
                  <a:close/>
                </a:path>
                <a:path w="146685" h="114300">
                  <a:moveTo>
                    <a:pt x="71373" y="36029"/>
                  </a:moveTo>
                  <a:lnTo>
                    <a:pt x="70599" y="36029"/>
                  </a:lnTo>
                  <a:lnTo>
                    <a:pt x="70599" y="36410"/>
                  </a:lnTo>
                  <a:lnTo>
                    <a:pt x="71373" y="36410"/>
                  </a:lnTo>
                  <a:lnTo>
                    <a:pt x="71373" y="36029"/>
                  </a:lnTo>
                  <a:close/>
                </a:path>
                <a:path w="146685" h="114300">
                  <a:moveTo>
                    <a:pt x="72161" y="35648"/>
                  </a:moveTo>
                  <a:lnTo>
                    <a:pt x="71767" y="35648"/>
                  </a:lnTo>
                  <a:lnTo>
                    <a:pt x="71767" y="36029"/>
                  </a:lnTo>
                  <a:lnTo>
                    <a:pt x="71373" y="36029"/>
                  </a:lnTo>
                  <a:lnTo>
                    <a:pt x="71373" y="36410"/>
                  </a:lnTo>
                  <a:lnTo>
                    <a:pt x="72161" y="36410"/>
                  </a:lnTo>
                  <a:lnTo>
                    <a:pt x="72161" y="36029"/>
                  </a:lnTo>
                  <a:lnTo>
                    <a:pt x="71767" y="36029"/>
                  </a:lnTo>
                  <a:lnTo>
                    <a:pt x="71767" y="35648"/>
                  </a:lnTo>
                  <a:lnTo>
                    <a:pt x="72161" y="35648"/>
                  </a:lnTo>
                  <a:close/>
                </a:path>
                <a:path w="146685" h="114300">
                  <a:moveTo>
                    <a:pt x="79159" y="36029"/>
                  </a:moveTo>
                  <a:lnTo>
                    <a:pt x="78765" y="36029"/>
                  </a:lnTo>
                  <a:lnTo>
                    <a:pt x="78765" y="36410"/>
                  </a:lnTo>
                  <a:lnTo>
                    <a:pt x="79159" y="36410"/>
                  </a:lnTo>
                  <a:lnTo>
                    <a:pt x="79159" y="36029"/>
                  </a:lnTo>
                  <a:close/>
                </a:path>
                <a:path w="146685" h="114300">
                  <a:moveTo>
                    <a:pt x="79552" y="35648"/>
                  </a:moveTo>
                  <a:lnTo>
                    <a:pt x="79159" y="35648"/>
                  </a:lnTo>
                  <a:lnTo>
                    <a:pt x="79159" y="36029"/>
                  </a:lnTo>
                  <a:lnTo>
                    <a:pt x="79552" y="36410"/>
                  </a:lnTo>
                  <a:lnTo>
                    <a:pt x="79552" y="35648"/>
                  </a:lnTo>
                  <a:close/>
                </a:path>
                <a:path w="146685" h="114300">
                  <a:moveTo>
                    <a:pt x="78765" y="35648"/>
                  </a:moveTo>
                  <a:lnTo>
                    <a:pt x="77990" y="35648"/>
                  </a:lnTo>
                  <a:lnTo>
                    <a:pt x="77990" y="36029"/>
                  </a:lnTo>
                  <a:lnTo>
                    <a:pt x="78765" y="36029"/>
                  </a:lnTo>
                  <a:lnTo>
                    <a:pt x="78765" y="35648"/>
                  </a:lnTo>
                  <a:close/>
                </a:path>
                <a:path w="146685" h="114300">
                  <a:moveTo>
                    <a:pt x="79933" y="35648"/>
                  </a:moveTo>
                  <a:lnTo>
                    <a:pt x="79552" y="36029"/>
                  </a:lnTo>
                  <a:lnTo>
                    <a:pt x="79933" y="36029"/>
                  </a:lnTo>
                  <a:lnTo>
                    <a:pt x="79933" y="35648"/>
                  </a:lnTo>
                  <a:close/>
                </a:path>
                <a:path w="146685" h="114300">
                  <a:moveTo>
                    <a:pt x="79933" y="34874"/>
                  </a:moveTo>
                  <a:lnTo>
                    <a:pt x="79552" y="34874"/>
                  </a:lnTo>
                  <a:lnTo>
                    <a:pt x="79552" y="35648"/>
                  </a:lnTo>
                  <a:lnTo>
                    <a:pt x="79933" y="35648"/>
                  </a:lnTo>
                  <a:lnTo>
                    <a:pt x="79933" y="34874"/>
                  </a:lnTo>
                  <a:close/>
                </a:path>
                <a:path w="146685" h="114300">
                  <a:moveTo>
                    <a:pt x="80327" y="34874"/>
                  </a:moveTo>
                  <a:lnTo>
                    <a:pt x="79933" y="35255"/>
                  </a:lnTo>
                  <a:lnTo>
                    <a:pt x="79933" y="35648"/>
                  </a:lnTo>
                  <a:lnTo>
                    <a:pt x="80327" y="35648"/>
                  </a:lnTo>
                  <a:lnTo>
                    <a:pt x="80708" y="35255"/>
                  </a:lnTo>
                  <a:lnTo>
                    <a:pt x="80327" y="35255"/>
                  </a:lnTo>
                  <a:lnTo>
                    <a:pt x="80327" y="34874"/>
                  </a:lnTo>
                  <a:close/>
                </a:path>
                <a:path w="146685" h="114300">
                  <a:moveTo>
                    <a:pt x="77025" y="34874"/>
                  </a:moveTo>
                  <a:lnTo>
                    <a:pt x="76631" y="34874"/>
                  </a:lnTo>
                  <a:lnTo>
                    <a:pt x="76631" y="35255"/>
                  </a:lnTo>
                  <a:lnTo>
                    <a:pt x="77025" y="35255"/>
                  </a:lnTo>
                  <a:lnTo>
                    <a:pt x="77025" y="34874"/>
                  </a:lnTo>
                  <a:close/>
                </a:path>
                <a:path w="146685" h="114300">
                  <a:moveTo>
                    <a:pt x="77990" y="34874"/>
                  </a:moveTo>
                  <a:lnTo>
                    <a:pt x="77596" y="34874"/>
                  </a:lnTo>
                  <a:lnTo>
                    <a:pt x="77596" y="35255"/>
                  </a:lnTo>
                  <a:lnTo>
                    <a:pt x="77990" y="34874"/>
                  </a:lnTo>
                  <a:close/>
                </a:path>
                <a:path w="146685" h="114300">
                  <a:moveTo>
                    <a:pt x="79159" y="34874"/>
                  </a:moveTo>
                  <a:lnTo>
                    <a:pt x="77990" y="34874"/>
                  </a:lnTo>
                  <a:lnTo>
                    <a:pt x="77990" y="35255"/>
                  </a:lnTo>
                  <a:lnTo>
                    <a:pt x="79159" y="35255"/>
                  </a:lnTo>
                  <a:lnTo>
                    <a:pt x="79159" y="34874"/>
                  </a:lnTo>
                  <a:close/>
                </a:path>
                <a:path w="146685" h="114300">
                  <a:moveTo>
                    <a:pt x="79552" y="34493"/>
                  </a:moveTo>
                  <a:lnTo>
                    <a:pt x="72542" y="34493"/>
                  </a:lnTo>
                  <a:lnTo>
                    <a:pt x="72542" y="34874"/>
                  </a:lnTo>
                  <a:lnTo>
                    <a:pt x="79552" y="34874"/>
                  </a:lnTo>
                  <a:lnTo>
                    <a:pt x="79552" y="34493"/>
                  </a:lnTo>
                  <a:close/>
                </a:path>
                <a:path w="146685" h="114300">
                  <a:moveTo>
                    <a:pt x="72542" y="34099"/>
                  </a:moveTo>
                  <a:lnTo>
                    <a:pt x="72161" y="34099"/>
                  </a:lnTo>
                  <a:lnTo>
                    <a:pt x="72161" y="34493"/>
                  </a:lnTo>
                  <a:lnTo>
                    <a:pt x="72542" y="34493"/>
                  </a:lnTo>
                  <a:lnTo>
                    <a:pt x="72542" y="34099"/>
                  </a:lnTo>
                  <a:close/>
                </a:path>
                <a:path w="146685" h="114300">
                  <a:moveTo>
                    <a:pt x="69824" y="33147"/>
                  </a:moveTo>
                  <a:lnTo>
                    <a:pt x="69430" y="33147"/>
                  </a:lnTo>
                  <a:lnTo>
                    <a:pt x="69430" y="33337"/>
                  </a:lnTo>
                  <a:lnTo>
                    <a:pt x="69824" y="33337"/>
                  </a:lnTo>
                  <a:lnTo>
                    <a:pt x="69824" y="33147"/>
                  </a:lnTo>
                  <a:close/>
                </a:path>
                <a:path w="146685" h="114300">
                  <a:moveTo>
                    <a:pt x="73913" y="33147"/>
                  </a:moveTo>
                  <a:lnTo>
                    <a:pt x="73520" y="33147"/>
                  </a:lnTo>
                  <a:lnTo>
                    <a:pt x="73520" y="33337"/>
                  </a:lnTo>
                  <a:lnTo>
                    <a:pt x="73913" y="33337"/>
                  </a:lnTo>
                  <a:lnTo>
                    <a:pt x="73913" y="33147"/>
                  </a:lnTo>
                  <a:close/>
                </a:path>
                <a:path w="146685" h="114300">
                  <a:moveTo>
                    <a:pt x="74688" y="33147"/>
                  </a:moveTo>
                  <a:lnTo>
                    <a:pt x="74294" y="33147"/>
                  </a:lnTo>
                  <a:lnTo>
                    <a:pt x="74294" y="33337"/>
                  </a:lnTo>
                  <a:lnTo>
                    <a:pt x="74688" y="33337"/>
                  </a:lnTo>
                  <a:lnTo>
                    <a:pt x="74688" y="33147"/>
                  </a:lnTo>
                  <a:close/>
                </a:path>
                <a:path w="146685" h="114300">
                  <a:moveTo>
                    <a:pt x="77025" y="33147"/>
                  </a:moveTo>
                  <a:lnTo>
                    <a:pt x="76631" y="33147"/>
                  </a:lnTo>
                  <a:lnTo>
                    <a:pt x="77025" y="33337"/>
                  </a:lnTo>
                  <a:lnTo>
                    <a:pt x="77025" y="33147"/>
                  </a:lnTo>
                  <a:close/>
                </a:path>
                <a:path w="146685" h="114300">
                  <a:moveTo>
                    <a:pt x="68262" y="32753"/>
                  </a:moveTo>
                  <a:lnTo>
                    <a:pt x="68071" y="32753"/>
                  </a:lnTo>
                  <a:lnTo>
                    <a:pt x="68071" y="33147"/>
                  </a:lnTo>
                  <a:lnTo>
                    <a:pt x="68262" y="33147"/>
                  </a:lnTo>
                  <a:lnTo>
                    <a:pt x="68262" y="32753"/>
                  </a:lnTo>
                  <a:close/>
                </a:path>
                <a:path w="146685" h="114300">
                  <a:moveTo>
                    <a:pt x="70992" y="32753"/>
                  </a:moveTo>
                  <a:lnTo>
                    <a:pt x="70599" y="33147"/>
                  </a:lnTo>
                  <a:lnTo>
                    <a:pt x="70992" y="33147"/>
                  </a:lnTo>
                  <a:lnTo>
                    <a:pt x="70992" y="32753"/>
                  </a:lnTo>
                  <a:close/>
                </a:path>
                <a:path w="146685" h="114300">
                  <a:moveTo>
                    <a:pt x="75857" y="32372"/>
                  </a:moveTo>
                  <a:lnTo>
                    <a:pt x="74688" y="32372"/>
                  </a:lnTo>
                  <a:lnTo>
                    <a:pt x="74688" y="32753"/>
                  </a:lnTo>
                  <a:lnTo>
                    <a:pt x="75463" y="32753"/>
                  </a:lnTo>
                  <a:lnTo>
                    <a:pt x="75857" y="33147"/>
                  </a:lnTo>
                  <a:lnTo>
                    <a:pt x="75857" y="32372"/>
                  </a:lnTo>
                  <a:close/>
                </a:path>
                <a:path w="146685" h="114300">
                  <a:moveTo>
                    <a:pt x="69430" y="32372"/>
                  </a:moveTo>
                  <a:lnTo>
                    <a:pt x="68262" y="32372"/>
                  </a:lnTo>
                  <a:lnTo>
                    <a:pt x="68262" y="32753"/>
                  </a:lnTo>
                  <a:lnTo>
                    <a:pt x="69430" y="32753"/>
                  </a:lnTo>
                  <a:lnTo>
                    <a:pt x="69430" y="32372"/>
                  </a:lnTo>
                  <a:close/>
                </a:path>
                <a:path w="146685" h="114300">
                  <a:moveTo>
                    <a:pt x="70599" y="32372"/>
                  </a:moveTo>
                  <a:lnTo>
                    <a:pt x="70218" y="32372"/>
                  </a:lnTo>
                  <a:lnTo>
                    <a:pt x="70218" y="32753"/>
                  </a:lnTo>
                  <a:lnTo>
                    <a:pt x="70599" y="32753"/>
                  </a:lnTo>
                  <a:lnTo>
                    <a:pt x="70599" y="32372"/>
                  </a:lnTo>
                  <a:close/>
                </a:path>
                <a:path w="146685" h="114300">
                  <a:moveTo>
                    <a:pt x="70992" y="32372"/>
                  </a:moveTo>
                  <a:lnTo>
                    <a:pt x="70599" y="32753"/>
                  </a:lnTo>
                  <a:lnTo>
                    <a:pt x="70992" y="32753"/>
                  </a:lnTo>
                  <a:lnTo>
                    <a:pt x="70992" y="32372"/>
                  </a:lnTo>
                  <a:close/>
                </a:path>
                <a:path w="146685" h="114300">
                  <a:moveTo>
                    <a:pt x="71767" y="32372"/>
                  </a:moveTo>
                  <a:lnTo>
                    <a:pt x="70992" y="32372"/>
                  </a:lnTo>
                  <a:lnTo>
                    <a:pt x="70992" y="32753"/>
                  </a:lnTo>
                  <a:lnTo>
                    <a:pt x="71373" y="32753"/>
                  </a:lnTo>
                  <a:lnTo>
                    <a:pt x="71767" y="32372"/>
                  </a:lnTo>
                  <a:close/>
                </a:path>
                <a:path w="146685" h="114300">
                  <a:moveTo>
                    <a:pt x="74688" y="31597"/>
                  </a:moveTo>
                  <a:lnTo>
                    <a:pt x="73913" y="31597"/>
                  </a:lnTo>
                  <a:lnTo>
                    <a:pt x="73913" y="32372"/>
                  </a:lnTo>
                  <a:lnTo>
                    <a:pt x="73520" y="32753"/>
                  </a:lnTo>
                  <a:lnTo>
                    <a:pt x="74294" y="32753"/>
                  </a:lnTo>
                  <a:lnTo>
                    <a:pt x="74294" y="31978"/>
                  </a:lnTo>
                  <a:lnTo>
                    <a:pt x="74688" y="31978"/>
                  </a:lnTo>
                  <a:lnTo>
                    <a:pt x="74688" y="31597"/>
                  </a:lnTo>
                  <a:close/>
                </a:path>
                <a:path w="146685" h="114300">
                  <a:moveTo>
                    <a:pt x="70218" y="31978"/>
                  </a:moveTo>
                  <a:lnTo>
                    <a:pt x="69824" y="31978"/>
                  </a:lnTo>
                  <a:lnTo>
                    <a:pt x="69824" y="32372"/>
                  </a:lnTo>
                  <a:lnTo>
                    <a:pt x="70218" y="32372"/>
                  </a:lnTo>
                  <a:lnTo>
                    <a:pt x="70218" y="31978"/>
                  </a:lnTo>
                  <a:close/>
                </a:path>
                <a:path w="146685" h="114300">
                  <a:moveTo>
                    <a:pt x="73126" y="31978"/>
                  </a:moveTo>
                  <a:lnTo>
                    <a:pt x="72745" y="31978"/>
                  </a:lnTo>
                  <a:lnTo>
                    <a:pt x="72542" y="32372"/>
                  </a:lnTo>
                  <a:lnTo>
                    <a:pt x="73126" y="32372"/>
                  </a:lnTo>
                  <a:lnTo>
                    <a:pt x="73126" y="31978"/>
                  </a:lnTo>
                  <a:close/>
                </a:path>
                <a:path w="146685" h="114300">
                  <a:moveTo>
                    <a:pt x="75082" y="31978"/>
                  </a:moveTo>
                  <a:lnTo>
                    <a:pt x="75082" y="32372"/>
                  </a:lnTo>
                  <a:lnTo>
                    <a:pt x="75463" y="32372"/>
                  </a:lnTo>
                  <a:lnTo>
                    <a:pt x="75082" y="31978"/>
                  </a:lnTo>
                  <a:close/>
                </a:path>
                <a:path w="146685" h="114300">
                  <a:moveTo>
                    <a:pt x="77596" y="31978"/>
                  </a:moveTo>
                  <a:lnTo>
                    <a:pt x="76631" y="31978"/>
                  </a:lnTo>
                  <a:lnTo>
                    <a:pt x="76631" y="32372"/>
                  </a:lnTo>
                  <a:lnTo>
                    <a:pt x="77596" y="32372"/>
                  </a:lnTo>
                  <a:lnTo>
                    <a:pt x="77596" y="31978"/>
                  </a:lnTo>
                  <a:close/>
                </a:path>
                <a:path w="146685" h="114300">
                  <a:moveTo>
                    <a:pt x="70599" y="31597"/>
                  </a:moveTo>
                  <a:lnTo>
                    <a:pt x="70218" y="31597"/>
                  </a:lnTo>
                  <a:lnTo>
                    <a:pt x="70218" y="31978"/>
                  </a:lnTo>
                  <a:lnTo>
                    <a:pt x="70599" y="31978"/>
                  </a:lnTo>
                  <a:lnTo>
                    <a:pt x="70599" y="31597"/>
                  </a:lnTo>
                  <a:close/>
                </a:path>
                <a:path w="146685" h="114300">
                  <a:moveTo>
                    <a:pt x="73913" y="31597"/>
                  </a:moveTo>
                  <a:lnTo>
                    <a:pt x="72542" y="31597"/>
                  </a:lnTo>
                  <a:lnTo>
                    <a:pt x="72542" y="31978"/>
                  </a:lnTo>
                  <a:lnTo>
                    <a:pt x="73913" y="31978"/>
                  </a:lnTo>
                  <a:lnTo>
                    <a:pt x="73913" y="31597"/>
                  </a:lnTo>
                  <a:close/>
                </a:path>
                <a:path w="146685" h="114300">
                  <a:moveTo>
                    <a:pt x="75857" y="31597"/>
                  </a:moveTo>
                  <a:lnTo>
                    <a:pt x="75463" y="31597"/>
                  </a:lnTo>
                  <a:lnTo>
                    <a:pt x="75463" y="31978"/>
                  </a:lnTo>
                  <a:lnTo>
                    <a:pt x="75857" y="31978"/>
                  </a:lnTo>
                  <a:lnTo>
                    <a:pt x="75857" y="31597"/>
                  </a:lnTo>
                  <a:close/>
                </a:path>
                <a:path w="146685" h="114300">
                  <a:moveTo>
                    <a:pt x="140030" y="26403"/>
                  </a:moveTo>
                  <a:lnTo>
                    <a:pt x="139649" y="26784"/>
                  </a:lnTo>
                  <a:lnTo>
                    <a:pt x="140030" y="26784"/>
                  </a:lnTo>
                  <a:lnTo>
                    <a:pt x="140030" y="26403"/>
                  </a:lnTo>
                  <a:close/>
                </a:path>
                <a:path w="146685" h="114300">
                  <a:moveTo>
                    <a:pt x="137896" y="26784"/>
                  </a:moveTo>
                  <a:lnTo>
                    <a:pt x="137502" y="27165"/>
                  </a:lnTo>
                  <a:lnTo>
                    <a:pt x="137896" y="27165"/>
                  </a:lnTo>
                  <a:lnTo>
                    <a:pt x="137896" y="26784"/>
                  </a:lnTo>
                  <a:close/>
                </a:path>
                <a:path w="146685" h="114300">
                  <a:moveTo>
                    <a:pt x="143929" y="27940"/>
                  </a:moveTo>
                  <a:lnTo>
                    <a:pt x="143535" y="27940"/>
                  </a:lnTo>
                  <a:lnTo>
                    <a:pt x="143535" y="28321"/>
                  </a:lnTo>
                  <a:lnTo>
                    <a:pt x="143929" y="28321"/>
                  </a:lnTo>
                  <a:lnTo>
                    <a:pt x="143929" y="27940"/>
                  </a:lnTo>
                  <a:close/>
                </a:path>
                <a:path w="146685" h="114300">
                  <a:moveTo>
                    <a:pt x="144119" y="27940"/>
                  </a:moveTo>
                  <a:lnTo>
                    <a:pt x="143929" y="27940"/>
                  </a:lnTo>
                  <a:lnTo>
                    <a:pt x="143929" y="28321"/>
                  </a:lnTo>
                  <a:lnTo>
                    <a:pt x="144119" y="28321"/>
                  </a:lnTo>
                  <a:lnTo>
                    <a:pt x="144119" y="27940"/>
                  </a:lnTo>
                  <a:close/>
                </a:path>
                <a:path w="146685" h="114300">
                  <a:moveTo>
                    <a:pt x="144513" y="27940"/>
                  </a:moveTo>
                  <a:lnTo>
                    <a:pt x="144119" y="28321"/>
                  </a:lnTo>
                  <a:lnTo>
                    <a:pt x="144513" y="28321"/>
                  </a:lnTo>
                  <a:lnTo>
                    <a:pt x="144513" y="27940"/>
                  </a:lnTo>
                  <a:close/>
                </a:path>
                <a:path w="146685" h="114300">
                  <a:moveTo>
                    <a:pt x="141198" y="28321"/>
                  </a:moveTo>
                  <a:lnTo>
                    <a:pt x="140817" y="28321"/>
                  </a:lnTo>
                  <a:lnTo>
                    <a:pt x="141198" y="28511"/>
                  </a:lnTo>
                  <a:lnTo>
                    <a:pt x="141198" y="28321"/>
                  </a:lnTo>
                  <a:close/>
                </a:path>
                <a:path w="146685" h="114300">
                  <a:moveTo>
                    <a:pt x="141592" y="27940"/>
                  </a:moveTo>
                  <a:lnTo>
                    <a:pt x="141198" y="27940"/>
                  </a:lnTo>
                  <a:lnTo>
                    <a:pt x="141198" y="28511"/>
                  </a:lnTo>
                  <a:lnTo>
                    <a:pt x="141592" y="28511"/>
                  </a:lnTo>
                  <a:lnTo>
                    <a:pt x="141592" y="27940"/>
                  </a:lnTo>
                  <a:close/>
                </a:path>
                <a:path w="146685" h="114300">
                  <a:moveTo>
                    <a:pt x="100939" y="33718"/>
                  </a:moveTo>
                  <a:lnTo>
                    <a:pt x="100545" y="33718"/>
                  </a:lnTo>
                  <a:lnTo>
                    <a:pt x="100545" y="34099"/>
                  </a:lnTo>
                  <a:lnTo>
                    <a:pt x="100939" y="34099"/>
                  </a:lnTo>
                  <a:lnTo>
                    <a:pt x="100939" y="33718"/>
                  </a:lnTo>
                  <a:close/>
                </a:path>
                <a:path w="146685" h="114300">
                  <a:moveTo>
                    <a:pt x="143929" y="28905"/>
                  </a:moveTo>
                  <a:lnTo>
                    <a:pt x="143535" y="28905"/>
                  </a:lnTo>
                  <a:lnTo>
                    <a:pt x="143535" y="29286"/>
                  </a:lnTo>
                  <a:lnTo>
                    <a:pt x="143929" y="28905"/>
                  </a:lnTo>
                  <a:close/>
                </a:path>
                <a:path w="146685" h="114300">
                  <a:moveTo>
                    <a:pt x="90055" y="35648"/>
                  </a:moveTo>
                  <a:lnTo>
                    <a:pt x="89661" y="35648"/>
                  </a:lnTo>
                  <a:lnTo>
                    <a:pt x="89661" y="36029"/>
                  </a:lnTo>
                  <a:lnTo>
                    <a:pt x="90055" y="35648"/>
                  </a:lnTo>
                  <a:close/>
                </a:path>
                <a:path w="146685" h="114300">
                  <a:moveTo>
                    <a:pt x="91224" y="36804"/>
                  </a:moveTo>
                  <a:lnTo>
                    <a:pt x="90830" y="36804"/>
                  </a:lnTo>
                  <a:lnTo>
                    <a:pt x="90830" y="37185"/>
                  </a:lnTo>
                  <a:lnTo>
                    <a:pt x="91224" y="37566"/>
                  </a:lnTo>
                  <a:lnTo>
                    <a:pt x="91224" y="36804"/>
                  </a:lnTo>
                  <a:close/>
                </a:path>
                <a:path w="146685" h="114300">
                  <a:moveTo>
                    <a:pt x="90436" y="36804"/>
                  </a:moveTo>
                  <a:lnTo>
                    <a:pt x="90436" y="37185"/>
                  </a:lnTo>
                  <a:lnTo>
                    <a:pt x="90830" y="37185"/>
                  </a:lnTo>
                  <a:lnTo>
                    <a:pt x="90436" y="36804"/>
                  </a:lnTo>
                  <a:close/>
                </a:path>
                <a:path w="146685" h="114300">
                  <a:moveTo>
                    <a:pt x="80327" y="37960"/>
                  </a:moveTo>
                  <a:lnTo>
                    <a:pt x="79159" y="37960"/>
                  </a:lnTo>
                  <a:lnTo>
                    <a:pt x="79159" y="38150"/>
                  </a:lnTo>
                  <a:lnTo>
                    <a:pt x="79933" y="38150"/>
                  </a:lnTo>
                  <a:lnTo>
                    <a:pt x="80327" y="37960"/>
                  </a:lnTo>
                  <a:close/>
                </a:path>
                <a:path w="146685" h="114300">
                  <a:moveTo>
                    <a:pt x="81102" y="37566"/>
                  </a:moveTo>
                  <a:lnTo>
                    <a:pt x="79933" y="37566"/>
                  </a:lnTo>
                  <a:lnTo>
                    <a:pt x="79933" y="37960"/>
                  </a:lnTo>
                  <a:lnTo>
                    <a:pt x="81102" y="37960"/>
                  </a:lnTo>
                  <a:lnTo>
                    <a:pt x="81102" y="37566"/>
                  </a:lnTo>
                  <a:close/>
                </a:path>
                <a:path w="146685" h="114300">
                  <a:moveTo>
                    <a:pt x="81495" y="37185"/>
                  </a:moveTo>
                  <a:lnTo>
                    <a:pt x="80708" y="37185"/>
                  </a:lnTo>
                  <a:lnTo>
                    <a:pt x="80708" y="37566"/>
                  </a:lnTo>
                  <a:lnTo>
                    <a:pt x="81495" y="37566"/>
                  </a:lnTo>
                  <a:lnTo>
                    <a:pt x="81495" y="37185"/>
                  </a:lnTo>
                  <a:close/>
                </a:path>
                <a:path w="146685" h="114300">
                  <a:moveTo>
                    <a:pt x="60883" y="37185"/>
                  </a:moveTo>
                  <a:lnTo>
                    <a:pt x="60490" y="37185"/>
                  </a:lnTo>
                  <a:lnTo>
                    <a:pt x="60883" y="37566"/>
                  </a:lnTo>
                  <a:lnTo>
                    <a:pt x="60883" y="37185"/>
                  </a:lnTo>
                  <a:close/>
                </a:path>
                <a:path w="146685" h="114300">
                  <a:moveTo>
                    <a:pt x="63207" y="37960"/>
                  </a:moveTo>
                  <a:lnTo>
                    <a:pt x="62826" y="37960"/>
                  </a:lnTo>
                  <a:lnTo>
                    <a:pt x="62433" y="38150"/>
                  </a:lnTo>
                  <a:lnTo>
                    <a:pt x="63207" y="38150"/>
                  </a:lnTo>
                  <a:lnTo>
                    <a:pt x="63207" y="37960"/>
                  </a:lnTo>
                  <a:close/>
                </a:path>
                <a:path w="146685" h="114300">
                  <a:moveTo>
                    <a:pt x="19850" y="36029"/>
                  </a:moveTo>
                  <a:lnTo>
                    <a:pt x="19456" y="36029"/>
                  </a:lnTo>
                  <a:lnTo>
                    <a:pt x="19456" y="36410"/>
                  </a:lnTo>
                  <a:lnTo>
                    <a:pt x="19850" y="36410"/>
                  </a:lnTo>
                  <a:lnTo>
                    <a:pt x="19850" y="36029"/>
                  </a:lnTo>
                  <a:close/>
                </a:path>
                <a:path w="146685" h="114300">
                  <a:moveTo>
                    <a:pt x="21983" y="36029"/>
                  </a:moveTo>
                  <a:lnTo>
                    <a:pt x="21589" y="36029"/>
                  </a:lnTo>
                  <a:lnTo>
                    <a:pt x="21589" y="36410"/>
                  </a:lnTo>
                  <a:lnTo>
                    <a:pt x="21983" y="36410"/>
                  </a:lnTo>
                  <a:lnTo>
                    <a:pt x="21983" y="36029"/>
                  </a:lnTo>
                  <a:close/>
                </a:path>
                <a:path w="146685" h="114300">
                  <a:moveTo>
                    <a:pt x="20624" y="35255"/>
                  </a:moveTo>
                  <a:lnTo>
                    <a:pt x="20231" y="35255"/>
                  </a:lnTo>
                  <a:lnTo>
                    <a:pt x="20231" y="35648"/>
                  </a:lnTo>
                  <a:lnTo>
                    <a:pt x="20624" y="36029"/>
                  </a:lnTo>
                  <a:lnTo>
                    <a:pt x="20815" y="36029"/>
                  </a:lnTo>
                  <a:lnTo>
                    <a:pt x="20624" y="35648"/>
                  </a:lnTo>
                  <a:lnTo>
                    <a:pt x="20624" y="35255"/>
                  </a:lnTo>
                  <a:close/>
                </a:path>
                <a:path w="146685" h="114300">
                  <a:moveTo>
                    <a:pt x="25476" y="35648"/>
                  </a:moveTo>
                  <a:lnTo>
                    <a:pt x="24320" y="35648"/>
                  </a:lnTo>
                  <a:lnTo>
                    <a:pt x="24320" y="36029"/>
                  </a:lnTo>
                  <a:lnTo>
                    <a:pt x="25476" y="36029"/>
                  </a:lnTo>
                  <a:lnTo>
                    <a:pt x="25476" y="35648"/>
                  </a:lnTo>
                  <a:close/>
                </a:path>
                <a:path w="146685" h="114300">
                  <a:moveTo>
                    <a:pt x="19837" y="35255"/>
                  </a:moveTo>
                  <a:lnTo>
                    <a:pt x="19456" y="35255"/>
                  </a:lnTo>
                  <a:lnTo>
                    <a:pt x="19837" y="35648"/>
                  </a:lnTo>
                  <a:lnTo>
                    <a:pt x="19837" y="35255"/>
                  </a:lnTo>
                  <a:close/>
                </a:path>
                <a:path w="146685" h="114300">
                  <a:moveTo>
                    <a:pt x="22364" y="35255"/>
                  </a:moveTo>
                  <a:lnTo>
                    <a:pt x="21983" y="35255"/>
                  </a:lnTo>
                  <a:lnTo>
                    <a:pt x="21983" y="35648"/>
                  </a:lnTo>
                  <a:lnTo>
                    <a:pt x="22758" y="35648"/>
                  </a:lnTo>
                  <a:lnTo>
                    <a:pt x="22364" y="35255"/>
                  </a:lnTo>
                  <a:close/>
                </a:path>
                <a:path w="146685" h="114300">
                  <a:moveTo>
                    <a:pt x="23926" y="35255"/>
                  </a:moveTo>
                  <a:lnTo>
                    <a:pt x="22758" y="35255"/>
                  </a:lnTo>
                  <a:lnTo>
                    <a:pt x="22758" y="35648"/>
                  </a:lnTo>
                  <a:lnTo>
                    <a:pt x="24320" y="35648"/>
                  </a:lnTo>
                  <a:lnTo>
                    <a:pt x="23926" y="35255"/>
                  </a:lnTo>
                  <a:close/>
                </a:path>
                <a:path w="146685" h="114300">
                  <a:moveTo>
                    <a:pt x="19837" y="34874"/>
                  </a:moveTo>
                  <a:lnTo>
                    <a:pt x="19837" y="35255"/>
                  </a:lnTo>
                  <a:lnTo>
                    <a:pt x="20231" y="35255"/>
                  </a:lnTo>
                  <a:lnTo>
                    <a:pt x="19837" y="34874"/>
                  </a:lnTo>
                  <a:close/>
                </a:path>
                <a:path w="146685" h="114300">
                  <a:moveTo>
                    <a:pt x="90830" y="38925"/>
                  </a:moveTo>
                  <a:lnTo>
                    <a:pt x="90436" y="38925"/>
                  </a:lnTo>
                  <a:lnTo>
                    <a:pt x="90436" y="39306"/>
                  </a:lnTo>
                  <a:lnTo>
                    <a:pt x="90830" y="39306"/>
                  </a:lnTo>
                  <a:lnTo>
                    <a:pt x="90830" y="38925"/>
                  </a:lnTo>
                  <a:close/>
                </a:path>
                <a:path w="146685" h="114300">
                  <a:moveTo>
                    <a:pt x="91224" y="38531"/>
                  </a:moveTo>
                  <a:lnTo>
                    <a:pt x="90830" y="38531"/>
                  </a:lnTo>
                  <a:lnTo>
                    <a:pt x="90830" y="38925"/>
                  </a:lnTo>
                  <a:lnTo>
                    <a:pt x="91224" y="38925"/>
                  </a:lnTo>
                  <a:lnTo>
                    <a:pt x="91224" y="38531"/>
                  </a:lnTo>
                  <a:close/>
                </a:path>
                <a:path w="146685" h="114300">
                  <a:moveTo>
                    <a:pt x="91795" y="37960"/>
                  </a:moveTo>
                  <a:lnTo>
                    <a:pt x="91605" y="37960"/>
                  </a:lnTo>
                  <a:lnTo>
                    <a:pt x="91605" y="38150"/>
                  </a:lnTo>
                  <a:lnTo>
                    <a:pt x="91224" y="38150"/>
                  </a:lnTo>
                  <a:lnTo>
                    <a:pt x="91224" y="38531"/>
                  </a:lnTo>
                  <a:lnTo>
                    <a:pt x="91605" y="38531"/>
                  </a:lnTo>
                  <a:lnTo>
                    <a:pt x="91795" y="38150"/>
                  </a:lnTo>
                  <a:lnTo>
                    <a:pt x="91795" y="37960"/>
                  </a:lnTo>
                  <a:close/>
                </a:path>
                <a:path w="146685" h="114300">
                  <a:moveTo>
                    <a:pt x="91605" y="37960"/>
                  </a:moveTo>
                  <a:lnTo>
                    <a:pt x="91224" y="37960"/>
                  </a:lnTo>
                  <a:lnTo>
                    <a:pt x="90830" y="38150"/>
                  </a:lnTo>
                  <a:lnTo>
                    <a:pt x="91605" y="38150"/>
                  </a:lnTo>
                  <a:lnTo>
                    <a:pt x="91605" y="37960"/>
                  </a:lnTo>
                  <a:close/>
                </a:path>
                <a:path w="146685" h="114300">
                  <a:moveTo>
                    <a:pt x="146456" y="31597"/>
                  </a:moveTo>
                  <a:lnTo>
                    <a:pt x="146062" y="31597"/>
                  </a:lnTo>
                  <a:lnTo>
                    <a:pt x="146062" y="31978"/>
                  </a:lnTo>
                  <a:lnTo>
                    <a:pt x="146456" y="31978"/>
                  </a:lnTo>
                  <a:lnTo>
                    <a:pt x="146456" y="31597"/>
                  </a:lnTo>
                  <a:close/>
                </a:path>
                <a:path w="146685" h="114300">
                  <a:moveTo>
                    <a:pt x="63411" y="39306"/>
                  </a:moveTo>
                  <a:lnTo>
                    <a:pt x="63207" y="39306"/>
                  </a:lnTo>
                  <a:lnTo>
                    <a:pt x="62826" y="39687"/>
                  </a:lnTo>
                  <a:lnTo>
                    <a:pt x="63207" y="39687"/>
                  </a:lnTo>
                  <a:lnTo>
                    <a:pt x="63411" y="39306"/>
                  </a:lnTo>
                  <a:close/>
                </a:path>
                <a:path w="146685" h="114300">
                  <a:moveTo>
                    <a:pt x="63792" y="39306"/>
                  </a:moveTo>
                  <a:lnTo>
                    <a:pt x="63411" y="39306"/>
                  </a:lnTo>
                  <a:lnTo>
                    <a:pt x="63411" y="39687"/>
                  </a:lnTo>
                  <a:lnTo>
                    <a:pt x="63792" y="39687"/>
                  </a:lnTo>
                  <a:lnTo>
                    <a:pt x="63792" y="39306"/>
                  </a:lnTo>
                  <a:close/>
                </a:path>
                <a:path w="146685" h="114300">
                  <a:moveTo>
                    <a:pt x="64185" y="39306"/>
                  </a:moveTo>
                  <a:lnTo>
                    <a:pt x="63792" y="39306"/>
                  </a:lnTo>
                  <a:lnTo>
                    <a:pt x="64185" y="39687"/>
                  </a:lnTo>
                  <a:lnTo>
                    <a:pt x="64185" y="39306"/>
                  </a:lnTo>
                  <a:close/>
                </a:path>
                <a:path w="146685" h="114300">
                  <a:moveTo>
                    <a:pt x="59321" y="40068"/>
                  </a:moveTo>
                  <a:lnTo>
                    <a:pt x="58927" y="40068"/>
                  </a:lnTo>
                  <a:lnTo>
                    <a:pt x="58927" y="40462"/>
                  </a:lnTo>
                  <a:lnTo>
                    <a:pt x="59321" y="40068"/>
                  </a:lnTo>
                  <a:close/>
                </a:path>
                <a:path w="146685" h="114300">
                  <a:moveTo>
                    <a:pt x="49212" y="41998"/>
                  </a:moveTo>
                  <a:lnTo>
                    <a:pt x="49212" y="42379"/>
                  </a:lnTo>
                  <a:lnTo>
                    <a:pt x="49593" y="42379"/>
                  </a:lnTo>
                  <a:lnTo>
                    <a:pt x="49212" y="41998"/>
                  </a:lnTo>
                  <a:close/>
                </a:path>
                <a:path w="146685" h="114300">
                  <a:moveTo>
                    <a:pt x="47066" y="42951"/>
                  </a:moveTo>
                  <a:lnTo>
                    <a:pt x="46672" y="42951"/>
                  </a:lnTo>
                  <a:lnTo>
                    <a:pt x="46672" y="43345"/>
                  </a:lnTo>
                  <a:lnTo>
                    <a:pt x="47066" y="43345"/>
                  </a:lnTo>
                  <a:lnTo>
                    <a:pt x="47066" y="42951"/>
                  </a:lnTo>
                  <a:close/>
                </a:path>
                <a:path w="146685" h="114300">
                  <a:moveTo>
                    <a:pt x="36956" y="42951"/>
                  </a:moveTo>
                  <a:lnTo>
                    <a:pt x="36563" y="42951"/>
                  </a:lnTo>
                  <a:lnTo>
                    <a:pt x="36563" y="43345"/>
                  </a:lnTo>
                  <a:lnTo>
                    <a:pt x="36956" y="43345"/>
                  </a:lnTo>
                  <a:lnTo>
                    <a:pt x="36956" y="42951"/>
                  </a:lnTo>
                  <a:close/>
                </a:path>
                <a:path w="146685" h="114300">
                  <a:moveTo>
                    <a:pt x="44335" y="43738"/>
                  </a:moveTo>
                  <a:lnTo>
                    <a:pt x="44145" y="43738"/>
                  </a:lnTo>
                  <a:lnTo>
                    <a:pt x="44145" y="44119"/>
                  </a:lnTo>
                  <a:lnTo>
                    <a:pt x="44335" y="44119"/>
                  </a:lnTo>
                  <a:lnTo>
                    <a:pt x="44335" y="43738"/>
                  </a:lnTo>
                  <a:close/>
                </a:path>
                <a:path w="146685" h="114300">
                  <a:moveTo>
                    <a:pt x="20231" y="42583"/>
                  </a:moveTo>
                  <a:lnTo>
                    <a:pt x="19837" y="42964"/>
                  </a:lnTo>
                  <a:lnTo>
                    <a:pt x="19837" y="43345"/>
                  </a:lnTo>
                  <a:lnTo>
                    <a:pt x="20231" y="43345"/>
                  </a:lnTo>
                  <a:lnTo>
                    <a:pt x="20231" y="42583"/>
                  </a:lnTo>
                  <a:close/>
                </a:path>
                <a:path w="146685" h="114300">
                  <a:moveTo>
                    <a:pt x="20624" y="42379"/>
                  </a:moveTo>
                  <a:lnTo>
                    <a:pt x="20231" y="42379"/>
                  </a:lnTo>
                  <a:lnTo>
                    <a:pt x="20231" y="42583"/>
                  </a:lnTo>
                  <a:lnTo>
                    <a:pt x="20624" y="42379"/>
                  </a:lnTo>
                  <a:close/>
                </a:path>
                <a:path w="146685" h="114300">
                  <a:moveTo>
                    <a:pt x="44742" y="44500"/>
                  </a:moveTo>
                  <a:lnTo>
                    <a:pt x="44348" y="44500"/>
                  </a:lnTo>
                  <a:lnTo>
                    <a:pt x="44348" y="44894"/>
                  </a:lnTo>
                  <a:lnTo>
                    <a:pt x="44742" y="44894"/>
                  </a:lnTo>
                  <a:lnTo>
                    <a:pt x="44742" y="44500"/>
                  </a:lnTo>
                  <a:close/>
                </a:path>
                <a:path w="146685" h="114300">
                  <a:moveTo>
                    <a:pt x="120192" y="43738"/>
                  </a:moveTo>
                  <a:lnTo>
                    <a:pt x="120002" y="43738"/>
                  </a:lnTo>
                  <a:lnTo>
                    <a:pt x="120002" y="44119"/>
                  </a:lnTo>
                  <a:lnTo>
                    <a:pt x="120192" y="44119"/>
                  </a:lnTo>
                  <a:lnTo>
                    <a:pt x="120192" y="43738"/>
                  </a:lnTo>
                  <a:close/>
                </a:path>
                <a:path w="146685" h="114300">
                  <a:moveTo>
                    <a:pt x="118452" y="44119"/>
                  </a:moveTo>
                  <a:lnTo>
                    <a:pt x="118059" y="44119"/>
                  </a:lnTo>
                  <a:lnTo>
                    <a:pt x="118059" y="44500"/>
                  </a:lnTo>
                  <a:lnTo>
                    <a:pt x="118452" y="44500"/>
                  </a:lnTo>
                  <a:lnTo>
                    <a:pt x="118452" y="44119"/>
                  </a:lnTo>
                  <a:close/>
                </a:path>
                <a:path w="146685" h="114300">
                  <a:moveTo>
                    <a:pt x="119227" y="46050"/>
                  </a:moveTo>
                  <a:lnTo>
                    <a:pt x="118833" y="46050"/>
                  </a:lnTo>
                  <a:lnTo>
                    <a:pt x="118833" y="46431"/>
                  </a:lnTo>
                  <a:lnTo>
                    <a:pt x="119227" y="46431"/>
                  </a:lnTo>
                  <a:lnTo>
                    <a:pt x="119227" y="46050"/>
                  </a:lnTo>
                  <a:close/>
                </a:path>
                <a:path w="146685" h="114300">
                  <a:moveTo>
                    <a:pt x="32486" y="47777"/>
                  </a:moveTo>
                  <a:lnTo>
                    <a:pt x="32092" y="47777"/>
                  </a:lnTo>
                  <a:lnTo>
                    <a:pt x="32092" y="48171"/>
                  </a:lnTo>
                  <a:lnTo>
                    <a:pt x="32486" y="48171"/>
                  </a:lnTo>
                  <a:lnTo>
                    <a:pt x="32486" y="47777"/>
                  </a:lnTo>
                  <a:close/>
                </a:path>
                <a:path w="146685" h="114300">
                  <a:moveTo>
                    <a:pt x="34035" y="47396"/>
                  </a:moveTo>
                  <a:lnTo>
                    <a:pt x="33654" y="47777"/>
                  </a:lnTo>
                  <a:lnTo>
                    <a:pt x="32867" y="47777"/>
                  </a:lnTo>
                  <a:lnTo>
                    <a:pt x="32867" y="48171"/>
                  </a:lnTo>
                  <a:lnTo>
                    <a:pt x="34035" y="48171"/>
                  </a:lnTo>
                  <a:lnTo>
                    <a:pt x="34035" y="47396"/>
                  </a:lnTo>
                  <a:close/>
                </a:path>
                <a:path w="146685" h="114300">
                  <a:moveTo>
                    <a:pt x="33654" y="47396"/>
                  </a:moveTo>
                  <a:lnTo>
                    <a:pt x="33261" y="47396"/>
                  </a:lnTo>
                  <a:lnTo>
                    <a:pt x="33261" y="47777"/>
                  </a:lnTo>
                  <a:lnTo>
                    <a:pt x="33654" y="47777"/>
                  </a:lnTo>
                  <a:lnTo>
                    <a:pt x="33654" y="47396"/>
                  </a:lnTo>
                  <a:close/>
                </a:path>
                <a:path w="146685" h="114300">
                  <a:moveTo>
                    <a:pt x="35013" y="47205"/>
                  </a:moveTo>
                  <a:lnTo>
                    <a:pt x="34810" y="47205"/>
                  </a:lnTo>
                  <a:lnTo>
                    <a:pt x="34810" y="47396"/>
                  </a:lnTo>
                  <a:lnTo>
                    <a:pt x="34429" y="47396"/>
                  </a:lnTo>
                  <a:lnTo>
                    <a:pt x="34429" y="47777"/>
                  </a:lnTo>
                  <a:lnTo>
                    <a:pt x="35013" y="47777"/>
                  </a:lnTo>
                  <a:lnTo>
                    <a:pt x="35013" y="47205"/>
                  </a:lnTo>
                  <a:close/>
                </a:path>
                <a:path w="146685" h="114300">
                  <a:moveTo>
                    <a:pt x="35394" y="47396"/>
                  </a:moveTo>
                  <a:lnTo>
                    <a:pt x="35013" y="47396"/>
                  </a:lnTo>
                  <a:lnTo>
                    <a:pt x="35013" y="47777"/>
                  </a:lnTo>
                  <a:lnTo>
                    <a:pt x="35394" y="47777"/>
                  </a:lnTo>
                  <a:lnTo>
                    <a:pt x="35394" y="47396"/>
                  </a:lnTo>
                  <a:close/>
                </a:path>
                <a:path w="146685" h="114300">
                  <a:moveTo>
                    <a:pt x="34429" y="46812"/>
                  </a:moveTo>
                  <a:lnTo>
                    <a:pt x="34035" y="46812"/>
                  </a:lnTo>
                  <a:lnTo>
                    <a:pt x="34035" y="47205"/>
                  </a:lnTo>
                  <a:lnTo>
                    <a:pt x="34429" y="46812"/>
                  </a:lnTo>
                  <a:close/>
                </a:path>
                <a:path w="146685" h="114300">
                  <a:moveTo>
                    <a:pt x="94526" y="48171"/>
                  </a:moveTo>
                  <a:lnTo>
                    <a:pt x="94132" y="48171"/>
                  </a:lnTo>
                  <a:lnTo>
                    <a:pt x="94132" y="48552"/>
                  </a:lnTo>
                  <a:lnTo>
                    <a:pt x="94526" y="48552"/>
                  </a:lnTo>
                  <a:lnTo>
                    <a:pt x="94526" y="48171"/>
                  </a:lnTo>
                  <a:close/>
                </a:path>
                <a:path w="146685" h="114300">
                  <a:moveTo>
                    <a:pt x="38125" y="48171"/>
                  </a:moveTo>
                  <a:lnTo>
                    <a:pt x="37731" y="48171"/>
                  </a:lnTo>
                  <a:lnTo>
                    <a:pt x="37731" y="48552"/>
                  </a:lnTo>
                  <a:lnTo>
                    <a:pt x="38125" y="48552"/>
                  </a:lnTo>
                  <a:lnTo>
                    <a:pt x="38125" y="48171"/>
                  </a:lnTo>
                  <a:close/>
                </a:path>
                <a:path w="146685" h="114300">
                  <a:moveTo>
                    <a:pt x="37731" y="47396"/>
                  </a:moveTo>
                  <a:lnTo>
                    <a:pt x="37337" y="47396"/>
                  </a:lnTo>
                  <a:lnTo>
                    <a:pt x="37337" y="48171"/>
                  </a:lnTo>
                  <a:lnTo>
                    <a:pt x="38900" y="48171"/>
                  </a:lnTo>
                  <a:lnTo>
                    <a:pt x="38900" y="47777"/>
                  </a:lnTo>
                  <a:lnTo>
                    <a:pt x="37731" y="47777"/>
                  </a:lnTo>
                  <a:lnTo>
                    <a:pt x="37731" y="47396"/>
                  </a:lnTo>
                  <a:close/>
                </a:path>
                <a:path w="146685" h="114300">
                  <a:moveTo>
                    <a:pt x="114757" y="46812"/>
                  </a:moveTo>
                  <a:lnTo>
                    <a:pt x="114363" y="46812"/>
                  </a:lnTo>
                  <a:lnTo>
                    <a:pt x="114363" y="47205"/>
                  </a:lnTo>
                  <a:lnTo>
                    <a:pt x="113969" y="47205"/>
                  </a:lnTo>
                  <a:lnTo>
                    <a:pt x="113588" y="47396"/>
                  </a:lnTo>
                  <a:lnTo>
                    <a:pt x="114363" y="47396"/>
                  </a:lnTo>
                  <a:lnTo>
                    <a:pt x="114757" y="47205"/>
                  </a:lnTo>
                  <a:lnTo>
                    <a:pt x="114757" y="46812"/>
                  </a:lnTo>
                  <a:close/>
                </a:path>
                <a:path w="146685" h="114300">
                  <a:moveTo>
                    <a:pt x="115138" y="47193"/>
                  </a:moveTo>
                  <a:lnTo>
                    <a:pt x="114757" y="47193"/>
                  </a:lnTo>
                  <a:lnTo>
                    <a:pt x="115138" y="47205"/>
                  </a:lnTo>
                  <a:close/>
                </a:path>
                <a:path w="146685" h="114300">
                  <a:moveTo>
                    <a:pt x="115150" y="46812"/>
                  </a:moveTo>
                  <a:lnTo>
                    <a:pt x="115138" y="47193"/>
                  </a:lnTo>
                  <a:lnTo>
                    <a:pt x="115150" y="46812"/>
                  </a:lnTo>
                  <a:close/>
                </a:path>
                <a:path w="146685" h="114300">
                  <a:moveTo>
                    <a:pt x="141592" y="43738"/>
                  </a:moveTo>
                  <a:lnTo>
                    <a:pt x="141198" y="43738"/>
                  </a:lnTo>
                  <a:lnTo>
                    <a:pt x="141198" y="44119"/>
                  </a:lnTo>
                  <a:lnTo>
                    <a:pt x="141592" y="44119"/>
                  </a:lnTo>
                  <a:lnTo>
                    <a:pt x="141592" y="43738"/>
                  </a:lnTo>
                  <a:close/>
                </a:path>
                <a:path w="146685" h="114300">
                  <a:moveTo>
                    <a:pt x="28397" y="48171"/>
                  </a:moveTo>
                  <a:lnTo>
                    <a:pt x="28003" y="48171"/>
                  </a:lnTo>
                  <a:lnTo>
                    <a:pt x="28003" y="48552"/>
                  </a:lnTo>
                  <a:lnTo>
                    <a:pt x="28397" y="48552"/>
                  </a:lnTo>
                  <a:lnTo>
                    <a:pt x="28397" y="48171"/>
                  </a:lnTo>
                  <a:close/>
                </a:path>
                <a:path w="146685" h="114300">
                  <a:moveTo>
                    <a:pt x="8953" y="46812"/>
                  </a:moveTo>
                  <a:lnTo>
                    <a:pt x="7772" y="46812"/>
                  </a:lnTo>
                  <a:lnTo>
                    <a:pt x="8166" y="47205"/>
                  </a:lnTo>
                  <a:lnTo>
                    <a:pt x="8953" y="47205"/>
                  </a:lnTo>
                  <a:lnTo>
                    <a:pt x="8953" y="46812"/>
                  </a:lnTo>
                  <a:close/>
                </a:path>
                <a:path w="146685" h="114300">
                  <a:moveTo>
                    <a:pt x="7391" y="46431"/>
                  </a:moveTo>
                  <a:lnTo>
                    <a:pt x="7772" y="46812"/>
                  </a:lnTo>
                  <a:lnTo>
                    <a:pt x="7391" y="46431"/>
                  </a:lnTo>
                  <a:close/>
                </a:path>
                <a:path w="146685" h="114300">
                  <a:moveTo>
                    <a:pt x="8166" y="46050"/>
                  </a:moveTo>
                  <a:lnTo>
                    <a:pt x="7785" y="46050"/>
                  </a:lnTo>
                  <a:lnTo>
                    <a:pt x="8166" y="46431"/>
                  </a:lnTo>
                  <a:lnTo>
                    <a:pt x="8166" y="46812"/>
                  </a:lnTo>
                  <a:lnTo>
                    <a:pt x="9334" y="46812"/>
                  </a:lnTo>
                  <a:lnTo>
                    <a:pt x="9334" y="46431"/>
                  </a:lnTo>
                  <a:lnTo>
                    <a:pt x="8559" y="46431"/>
                  </a:lnTo>
                  <a:lnTo>
                    <a:pt x="8166" y="46050"/>
                  </a:lnTo>
                  <a:close/>
                </a:path>
                <a:path w="146685" h="114300">
                  <a:moveTo>
                    <a:pt x="7785" y="46050"/>
                  </a:moveTo>
                  <a:lnTo>
                    <a:pt x="7391" y="46050"/>
                  </a:lnTo>
                  <a:lnTo>
                    <a:pt x="7391" y="46431"/>
                  </a:lnTo>
                  <a:lnTo>
                    <a:pt x="7785" y="46431"/>
                  </a:lnTo>
                  <a:lnTo>
                    <a:pt x="7785" y="46050"/>
                  </a:lnTo>
                  <a:close/>
                </a:path>
                <a:path w="146685" h="114300">
                  <a:moveTo>
                    <a:pt x="31699" y="52019"/>
                  </a:moveTo>
                  <a:lnTo>
                    <a:pt x="31318" y="52019"/>
                  </a:lnTo>
                  <a:lnTo>
                    <a:pt x="31318" y="52209"/>
                  </a:lnTo>
                  <a:lnTo>
                    <a:pt x="31699" y="52209"/>
                  </a:lnTo>
                  <a:lnTo>
                    <a:pt x="31699" y="52019"/>
                  </a:lnTo>
                  <a:close/>
                </a:path>
                <a:path w="146685" h="114300">
                  <a:moveTo>
                    <a:pt x="32867" y="51244"/>
                  </a:moveTo>
                  <a:lnTo>
                    <a:pt x="32486" y="51244"/>
                  </a:lnTo>
                  <a:lnTo>
                    <a:pt x="32486" y="51638"/>
                  </a:lnTo>
                  <a:lnTo>
                    <a:pt x="32867" y="51638"/>
                  </a:lnTo>
                  <a:lnTo>
                    <a:pt x="32867" y="51244"/>
                  </a:lnTo>
                  <a:close/>
                </a:path>
                <a:path w="146685" h="114300">
                  <a:moveTo>
                    <a:pt x="30149" y="50863"/>
                  </a:moveTo>
                  <a:lnTo>
                    <a:pt x="29959" y="50863"/>
                  </a:lnTo>
                  <a:lnTo>
                    <a:pt x="30149" y="51244"/>
                  </a:lnTo>
                  <a:lnTo>
                    <a:pt x="30149" y="50863"/>
                  </a:lnTo>
                  <a:close/>
                </a:path>
                <a:path w="146685" h="114300">
                  <a:moveTo>
                    <a:pt x="32486" y="50863"/>
                  </a:moveTo>
                  <a:lnTo>
                    <a:pt x="32092" y="50863"/>
                  </a:lnTo>
                  <a:lnTo>
                    <a:pt x="32092" y="51244"/>
                  </a:lnTo>
                  <a:lnTo>
                    <a:pt x="32486" y="51244"/>
                  </a:lnTo>
                  <a:lnTo>
                    <a:pt x="32486" y="50863"/>
                  </a:lnTo>
                  <a:close/>
                </a:path>
                <a:path w="146685" h="114300">
                  <a:moveTo>
                    <a:pt x="29959" y="50482"/>
                  </a:moveTo>
                  <a:lnTo>
                    <a:pt x="28790" y="50482"/>
                  </a:lnTo>
                  <a:lnTo>
                    <a:pt x="29171" y="50863"/>
                  </a:lnTo>
                  <a:lnTo>
                    <a:pt x="29959" y="50863"/>
                  </a:lnTo>
                  <a:lnTo>
                    <a:pt x="29959" y="50482"/>
                  </a:lnTo>
                  <a:close/>
                </a:path>
                <a:path w="146685" h="114300">
                  <a:moveTo>
                    <a:pt x="32092" y="50482"/>
                  </a:moveTo>
                  <a:lnTo>
                    <a:pt x="30924" y="50482"/>
                  </a:lnTo>
                  <a:lnTo>
                    <a:pt x="30924" y="50863"/>
                  </a:lnTo>
                  <a:lnTo>
                    <a:pt x="32092" y="50863"/>
                  </a:lnTo>
                  <a:lnTo>
                    <a:pt x="32092" y="50482"/>
                  </a:lnTo>
                  <a:close/>
                </a:path>
                <a:path w="146685" h="114300">
                  <a:moveTo>
                    <a:pt x="33261" y="49707"/>
                  </a:moveTo>
                  <a:lnTo>
                    <a:pt x="31699" y="49707"/>
                  </a:lnTo>
                  <a:lnTo>
                    <a:pt x="31699" y="50482"/>
                  </a:lnTo>
                  <a:lnTo>
                    <a:pt x="33261" y="50482"/>
                  </a:lnTo>
                  <a:lnTo>
                    <a:pt x="32867" y="50863"/>
                  </a:lnTo>
                  <a:lnTo>
                    <a:pt x="34035" y="50863"/>
                  </a:lnTo>
                  <a:lnTo>
                    <a:pt x="34035" y="50088"/>
                  </a:lnTo>
                  <a:lnTo>
                    <a:pt x="33261" y="50088"/>
                  </a:lnTo>
                  <a:lnTo>
                    <a:pt x="33261" y="49707"/>
                  </a:lnTo>
                  <a:close/>
                </a:path>
                <a:path w="146685" h="114300">
                  <a:moveTo>
                    <a:pt x="35394" y="50482"/>
                  </a:moveTo>
                  <a:lnTo>
                    <a:pt x="35394" y="50863"/>
                  </a:lnTo>
                  <a:lnTo>
                    <a:pt x="35788" y="50863"/>
                  </a:lnTo>
                  <a:lnTo>
                    <a:pt x="35394" y="50482"/>
                  </a:lnTo>
                  <a:close/>
                </a:path>
                <a:path w="146685" h="114300">
                  <a:moveTo>
                    <a:pt x="29565" y="50088"/>
                  </a:moveTo>
                  <a:lnTo>
                    <a:pt x="29171" y="50088"/>
                  </a:lnTo>
                  <a:lnTo>
                    <a:pt x="29171" y="50482"/>
                  </a:lnTo>
                  <a:lnTo>
                    <a:pt x="29565" y="50482"/>
                  </a:lnTo>
                  <a:lnTo>
                    <a:pt x="29565" y="50088"/>
                  </a:lnTo>
                  <a:close/>
                </a:path>
                <a:path w="146685" h="114300">
                  <a:moveTo>
                    <a:pt x="30924" y="50088"/>
                  </a:moveTo>
                  <a:lnTo>
                    <a:pt x="29565" y="50088"/>
                  </a:lnTo>
                  <a:lnTo>
                    <a:pt x="29565" y="50482"/>
                  </a:lnTo>
                  <a:lnTo>
                    <a:pt x="30924" y="50482"/>
                  </a:lnTo>
                  <a:lnTo>
                    <a:pt x="30924" y="50088"/>
                  </a:lnTo>
                  <a:close/>
                </a:path>
                <a:path w="146685" h="114300">
                  <a:moveTo>
                    <a:pt x="34810" y="49326"/>
                  </a:moveTo>
                  <a:lnTo>
                    <a:pt x="34429" y="49326"/>
                  </a:lnTo>
                  <a:lnTo>
                    <a:pt x="34429" y="50482"/>
                  </a:lnTo>
                  <a:lnTo>
                    <a:pt x="35788" y="50482"/>
                  </a:lnTo>
                  <a:lnTo>
                    <a:pt x="35788" y="50088"/>
                  </a:lnTo>
                  <a:lnTo>
                    <a:pt x="35394" y="50088"/>
                  </a:lnTo>
                  <a:lnTo>
                    <a:pt x="35394" y="49707"/>
                  </a:lnTo>
                  <a:lnTo>
                    <a:pt x="34810" y="49707"/>
                  </a:lnTo>
                  <a:lnTo>
                    <a:pt x="34810" y="49326"/>
                  </a:lnTo>
                  <a:close/>
                </a:path>
                <a:path w="146685" h="114300">
                  <a:moveTo>
                    <a:pt x="30543" y="49707"/>
                  </a:moveTo>
                  <a:lnTo>
                    <a:pt x="30149" y="49707"/>
                  </a:lnTo>
                  <a:lnTo>
                    <a:pt x="30543" y="50088"/>
                  </a:lnTo>
                  <a:lnTo>
                    <a:pt x="30543" y="49707"/>
                  </a:lnTo>
                  <a:close/>
                </a:path>
                <a:path w="146685" h="114300">
                  <a:moveTo>
                    <a:pt x="34035" y="49707"/>
                  </a:moveTo>
                  <a:lnTo>
                    <a:pt x="33654" y="50088"/>
                  </a:lnTo>
                  <a:lnTo>
                    <a:pt x="34035" y="50088"/>
                  </a:lnTo>
                  <a:lnTo>
                    <a:pt x="34035" y="49707"/>
                  </a:lnTo>
                  <a:close/>
                </a:path>
                <a:path w="146685" h="114300">
                  <a:moveTo>
                    <a:pt x="30924" y="49326"/>
                  </a:moveTo>
                  <a:lnTo>
                    <a:pt x="30543" y="49326"/>
                  </a:lnTo>
                  <a:lnTo>
                    <a:pt x="30543" y="49707"/>
                  </a:lnTo>
                  <a:lnTo>
                    <a:pt x="30924" y="49707"/>
                  </a:lnTo>
                  <a:lnTo>
                    <a:pt x="30924" y="49326"/>
                  </a:lnTo>
                  <a:close/>
                </a:path>
                <a:path w="146685" h="114300">
                  <a:moveTo>
                    <a:pt x="31699" y="49326"/>
                  </a:moveTo>
                  <a:lnTo>
                    <a:pt x="30924" y="49326"/>
                  </a:lnTo>
                  <a:lnTo>
                    <a:pt x="31318" y="49707"/>
                  </a:lnTo>
                  <a:lnTo>
                    <a:pt x="31699" y="49707"/>
                  </a:lnTo>
                  <a:lnTo>
                    <a:pt x="31699" y="49326"/>
                  </a:lnTo>
                  <a:close/>
                </a:path>
                <a:path w="146685" h="114300">
                  <a:moveTo>
                    <a:pt x="96075" y="52019"/>
                  </a:moveTo>
                  <a:lnTo>
                    <a:pt x="95694" y="52209"/>
                  </a:lnTo>
                  <a:lnTo>
                    <a:pt x="96075" y="52209"/>
                  </a:lnTo>
                  <a:lnTo>
                    <a:pt x="96075" y="52019"/>
                  </a:lnTo>
                  <a:close/>
                </a:path>
                <a:path w="146685" h="114300">
                  <a:moveTo>
                    <a:pt x="97053" y="51638"/>
                  </a:moveTo>
                  <a:lnTo>
                    <a:pt x="96659" y="51638"/>
                  </a:lnTo>
                  <a:lnTo>
                    <a:pt x="96659" y="52019"/>
                  </a:lnTo>
                  <a:lnTo>
                    <a:pt x="97053" y="52019"/>
                  </a:lnTo>
                  <a:lnTo>
                    <a:pt x="97053" y="51638"/>
                  </a:lnTo>
                  <a:close/>
                </a:path>
                <a:path w="146685" h="114300">
                  <a:moveTo>
                    <a:pt x="95694" y="52984"/>
                  </a:moveTo>
                  <a:lnTo>
                    <a:pt x="94907" y="52984"/>
                  </a:lnTo>
                  <a:lnTo>
                    <a:pt x="94907" y="53365"/>
                  </a:lnTo>
                  <a:lnTo>
                    <a:pt x="95300" y="53365"/>
                  </a:lnTo>
                  <a:lnTo>
                    <a:pt x="95300" y="53759"/>
                  </a:lnTo>
                  <a:lnTo>
                    <a:pt x="95694" y="53365"/>
                  </a:lnTo>
                  <a:lnTo>
                    <a:pt x="95694" y="52984"/>
                  </a:lnTo>
                  <a:close/>
                </a:path>
                <a:path w="146685" h="114300">
                  <a:moveTo>
                    <a:pt x="94132" y="52590"/>
                  </a:moveTo>
                  <a:lnTo>
                    <a:pt x="93751" y="52590"/>
                  </a:lnTo>
                  <a:lnTo>
                    <a:pt x="93751" y="52984"/>
                  </a:lnTo>
                  <a:lnTo>
                    <a:pt x="94132" y="52984"/>
                  </a:lnTo>
                  <a:lnTo>
                    <a:pt x="94132" y="52590"/>
                  </a:lnTo>
                  <a:close/>
                </a:path>
                <a:path w="146685" h="114300">
                  <a:moveTo>
                    <a:pt x="94526" y="52590"/>
                  </a:moveTo>
                  <a:lnTo>
                    <a:pt x="94132" y="52590"/>
                  </a:lnTo>
                  <a:lnTo>
                    <a:pt x="94526" y="52984"/>
                  </a:lnTo>
                  <a:lnTo>
                    <a:pt x="94526" y="52590"/>
                  </a:lnTo>
                  <a:close/>
                </a:path>
                <a:path w="146685" h="114300">
                  <a:moveTo>
                    <a:pt x="94526" y="52209"/>
                  </a:moveTo>
                  <a:lnTo>
                    <a:pt x="94132" y="52209"/>
                  </a:lnTo>
                  <a:lnTo>
                    <a:pt x="94132" y="52590"/>
                  </a:lnTo>
                  <a:lnTo>
                    <a:pt x="94526" y="52209"/>
                  </a:lnTo>
                  <a:close/>
                </a:path>
                <a:path w="146685" h="114300">
                  <a:moveTo>
                    <a:pt x="94907" y="52209"/>
                  </a:moveTo>
                  <a:lnTo>
                    <a:pt x="94526" y="52590"/>
                  </a:lnTo>
                  <a:lnTo>
                    <a:pt x="94907" y="52590"/>
                  </a:lnTo>
                  <a:lnTo>
                    <a:pt x="94907" y="52209"/>
                  </a:lnTo>
                  <a:close/>
                </a:path>
                <a:path w="146685" h="114300">
                  <a:moveTo>
                    <a:pt x="91224" y="54521"/>
                  </a:moveTo>
                  <a:lnTo>
                    <a:pt x="90830" y="54521"/>
                  </a:lnTo>
                  <a:lnTo>
                    <a:pt x="90830" y="54914"/>
                  </a:lnTo>
                  <a:lnTo>
                    <a:pt x="91224" y="54521"/>
                  </a:lnTo>
                  <a:close/>
                </a:path>
                <a:path w="146685" h="114300">
                  <a:moveTo>
                    <a:pt x="91605" y="54521"/>
                  </a:moveTo>
                  <a:lnTo>
                    <a:pt x="91224" y="54914"/>
                  </a:lnTo>
                  <a:lnTo>
                    <a:pt x="91605" y="54914"/>
                  </a:lnTo>
                  <a:lnTo>
                    <a:pt x="91605" y="54521"/>
                  </a:lnTo>
                  <a:close/>
                </a:path>
                <a:path w="146685" h="114300">
                  <a:moveTo>
                    <a:pt x="91795" y="53759"/>
                  </a:moveTo>
                  <a:lnTo>
                    <a:pt x="91605" y="54140"/>
                  </a:lnTo>
                  <a:lnTo>
                    <a:pt x="91605" y="54521"/>
                  </a:lnTo>
                  <a:lnTo>
                    <a:pt x="91795" y="54140"/>
                  </a:lnTo>
                  <a:lnTo>
                    <a:pt x="91795" y="53759"/>
                  </a:lnTo>
                  <a:close/>
                </a:path>
                <a:path w="146685" h="114300">
                  <a:moveTo>
                    <a:pt x="92189" y="53759"/>
                  </a:moveTo>
                  <a:lnTo>
                    <a:pt x="91795" y="53759"/>
                  </a:lnTo>
                  <a:lnTo>
                    <a:pt x="91795" y="54140"/>
                  </a:lnTo>
                  <a:lnTo>
                    <a:pt x="92189" y="53759"/>
                  </a:lnTo>
                  <a:close/>
                </a:path>
                <a:path w="146685" h="114300">
                  <a:moveTo>
                    <a:pt x="34035" y="53759"/>
                  </a:moveTo>
                  <a:lnTo>
                    <a:pt x="32486" y="53759"/>
                  </a:lnTo>
                  <a:lnTo>
                    <a:pt x="32486" y="54140"/>
                  </a:lnTo>
                  <a:lnTo>
                    <a:pt x="34035" y="54140"/>
                  </a:lnTo>
                  <a:lnTo>
                    <a:pt x="34035" y="53759"/>
                  </a:lnTo>
                  <a:close/>
                </a:path>
                <a:path w="146685" h="114300">
                  <a:moveTo>
                    <a:pt x="33261" y="53365"/>
                  </a:moveTo>
                  <a:lnTo>
                    <a:pt x="32867" y="53365"/>
                  </a:lnTo>
                  <a:lnTo>
                    <a:pt x="32867" y="53759"/>
                  </a:lnTo>
                  <a:lnTo>
                    <a:pt x="33261" y="53759"/>
                  </a:lnTo>
                  <a:lnTo>
                    <a:pt x="33261" y="53365"/>
                  </a:lnTo>
                  <a:close/>
                </a:path>
                <a:path w="146685" h="114300">
                  <a:moveTo>
                    <a:pt x="20815" y="52590"/>
                  </a:moveTo>
                  <a:lnTo>
                    <a:pt x="20231" y="52590"/>
                  </a:lnTo>
                  <a:lnTo>
                    <a:pt x="20231" y="53365"/>
                  </a:lnTo>
                  <a:lnTo>
                    <a:pt x="21589" y="53365"/>
                  </a:lnTo>
                  <a:lnTo>
                    <a:pt x="21589" y="52984"/>
                  </a:lnTo>
                  <a:lnTo>
                    <a:pt x="21196" y="52984"/>
                  </a:lnTo>
                  <a:lnTo>
                    <a:pt x="20815" y="52590"/>
                  </a:lnTo>
                  <a:close/>
                </a:path>
                <a:path w="146685" h="114300">
                  <a:moveTo>
                    <a:pt x="23926" y="53365"/>
                  </a:moveTo>
                  <a:lnTo>
                    <a:pt x="23152" y="53365"/>
                  </a:lnTo>
                  <a:lnTo>
                    <a:pt x="23152" y="53759"/>
                  </a:lnTo>
                  <a:lnTo>
                    <a:pt x="23926" y="53759"/>
                  </a:lnTo>
                  <a:lnTo>
                    <a:pt x="23926" y="53365"/>
                  </a:lnTo>
                  <a:close/>
                </a:path>
                <a:path w="146685" h="114300">
                  <a:moveTo>
                    <a:pt x="24320" y="52984"/>
                  </a:moveTo>
                  <a:lnTo>
                    <a:pt x="22758" y="52984"/>
                  </a:lnTo>
                  <a:lnTo>
                    <a:pt x="22364" y="53365"/>
                  </a:lnTo>
                  <a:lnTo>
                    <a:pt x="24701" y="53365"/>
                  </a:lnTo>
                  <a:lnTo>
                    <a:pt x="24320" y="52984"/>
                  </a:lnTo>
                  <a:close/>
                </a:path>
                <a:path w="146685" h="114300">
                  <a:moveTo>
                    <a:pt x="37731" y="56057"/>
                  </a:moveTo>
                  <a:lnTo>
                    <a:pt x="37337" y="56451"/>
                  </a:lnTo>
                  <a:lnTo>
                    <a:pt x="37337" y="57023"/>
                  </a:lnTo>
                  <a:lnTo>
                    <a:pt x="38900" y="57023"/>
                  </a:lnTo>
                  <a:lnTo>
                    <a:pt x="38506" y="56832"/>
                  </a:lnTo>
                  <a:lnTo>
                    <a:pt x="38125" y="56832"/>
                  </a:lnTo>
                  <a:lnTo>
                    <a:pt x="38125" y="56451"/>
                  </a:lnTo>
                  <a:lnTo>
                    <a:pt x="37731" y="56451"/>
                  </a:lnTo>
                  <a:lnTo>
                    <a:pt x="37731" y="56057"/>
                  </a:lnTo>
                  <a:close/>
                </a:path>
                <a:path w="146685" h="114300">
                  <a:moveTo>
                    <a:pt x="39293" y="56832"/>
                  </a:moveTo>
                  <a:lnTo>
                    <a:pt x="38506" y="56832"/>
                  </a:lnTo>
                  <a:lnTo>
                    <a:pt x="38900" y="57023"/>
                  </a:lnTo>
                  <a:lnTo>
                    <a:pt x="39293" y="57023"/>
                  </a:lnTo>
                  <a:lnTo>
                    <a:pt x="39293" y="56832"/>
                  </a:lnTo>
                  <a:close/>
                </a:path>
                <a:path w="146685" h="114300">
                  <a:moveTo>
                    <a:pt x="36575" y="56451"/>
                  </a:moveTo>
                  <a:lnTo>
                    <a:pt x="36182" y="56451"/>
                  </a:lnTo>
                  <a:lnTo>
                    <a:pt x="36182" y="56832"/>
                  </a:lnTo>
                  <a:lnTo>
                    <a:pt x="36575" y="56832"/>
                  </a:lnTo>
                  <a:lnTo>
                    <a:pt x="36575" y="56451"/>
                  </a:lnTo>
                  <a:close/>
                </a:path>
                <a:path w="146685" h="114300">
                  <a:moveTo>
                    <a:pt x="36182" y="56057"/>
                  </a:moveTo>
                  <a:lnTo>
                    <a:pt x="35788" y="56057"/>
                  </a:lnTo>
                  <a:lnTo>
                    <a:pt x="35788" y="56451"/>
                  </a:lnTo>
                  <a:lnTo>
                    <a:pt x="36182" y="56057"/>
                  </a:lnTo>
                  <a:close/>
                </a:path>
                <a:path w="146685" h="114300">
                  <a:moveTo>
                    <a:pt x="36956" y="55676"/>
                  </a:moveTo>
                  <a:lnTo>
                    <a:pt x="36956" y="56451"/>
                  </a:lnTo>
                  <a:lnTo>
                    <a:pt x="37337" y="56451"/>
                  </a:lnTo>
                  <a:lnTo>
                    <a:pt x="37337" y="56057"/>
                  </a:lnTo>
                  <a:lnTo>
                    <a:pt x="36956" y="55676"/>
                  </a:lnTo>
                  <a:close/>
                </a:path>
                <a:path w="146685" h="114300">
                  <a:moveTo>
                    <a:pt x="38125" y="55676"/>
                  </a:moveTo>
                  <a:lnTo>
                    <a:pt x="38137" y="56070"/>
                  </a:lnTo>
                  <a:lnTo>
                    <a:pt x="38506" y="56451"/>
                  </a:lnTo>
                  <a:lnTo>
                    <a:pt x="38506" y="56057"/>
                  </a:lnTo>
                  <a:lnTo>
                    <a:pt x="38125" y="55676"/>
                  </a:lnTo>
                  <a:close/>
                </a:path>
                <a:path w="146685" h="114300">
                  <a:moveTo>
                    <a:pt x="39293" y="56070"/>
                  </a:moveTo>
                  <a:lnTo>
                    <a:pt x="38900" y="56070"/>
                  </a:lnTo>
                  <a:lnTo>
                    <a:pt x="38900" y="56451"/>
                  </a:lnTo>
                  <a:lnTo>
                    <a:pt x="39293" y="56451"/>
                  </a:lnTo>
                  <a:lnTo>
                    <a:pt x="39293" y="56070"/>
                  </a:lnTo>
                  <a:close/>
                </a:path>
                <a:path w="146685" h="114300">
                  <a:moveTo>
                    <a:pt x="37731" y="55676"/>
                  </a:moveTo>
                  <a:lnTo>
                    <a:pt x="37337" y="55676"/>
                  </a:lnTo>
                  <a:lnTo>
                    <a:pt x="37337" y="56057"/>
                  </a:lnTo>
                  <a:lnTo>
                    <a:pt x="37731" y="56057"/>
                  </a:lnTo>
                  <a:lnTo>
                    <a:pt x="37731" y="55676"/>
                  </a:lnTo>
                  <a:close/>
                </a:path>
                <a:path w="146685" h="114300">
                  <a:moveTo>
                    <a:pt x="38125" y="55676"/>
                  </a:moveTo>
                  <a:lnTo>
                    <a:pt x="37731" y="55676"/>
                  </a:lnTo>
                  <a:lnTo>
                    <a:pt x="38125" y="56057"/>
                  </a:lnTo>
                  <a:lnTo>
                    <a:pt x="38125" y="55676"/>
                  </a:lnTo>
                  <a:close/>
                </a:path>
                <a:path w="146685" h="114300">
                  <a:moveTo>
                    <a:pt x="37337" y="54914"/>
                  </a:moveTo>
                  <a:lnTo>
                    <a:pt x="36956" y="54914"/>
                  </a:lnTo>
                  <a:lnTo>
                    <a:pt x="36956" y="55676"/>
                  </a:lnTo>
                  <a:lnTo>
                    <a:pt x="37337" y="55676"/>
                  </a:lnTo>
                  <a:lnTo>
                    <a:pt x="37337" y="54914"/>
                  </a:lnTo>
                  <a:close/>
                </a:path>
                <a:path w="146685" h="114300">
                  <a:moveTo>
                    <a:pt x="37731" y="55295"/>
                  </a:moveTo>
                  <a:lnTo>
                    <a:pt x="37337" y="55295"/>
                  </a:lnTo>
                  <a:lnTo>
                    <a:pt x="37337" y="55676"/>
                  </a:lnTo>
                  <a:lnTo>
                    <a:pt x="37731" y="55295"/>
                  </a:lnTo>
                  <a:close/>
                </a:path>
                <a:path w="146685" h="114300">
                  <a:moveTo>
                    <a:pt x="39293" y="55295"/>
                  </a:moveTo>
                  <a:lnTo>
                    <a:pt x="38506" y="55295"/>
                  </a:lnTo>
                  <a:lnTo>
                    <a:pt x="38506" y="55676"/>
                  </a:lnTo>
                  <a:lnTo>
                    <a:pt x="39293" y="55676"/>
                  </a:lnTo>
                  <a:lnTo>
                    <a:pt x="39293" y="55295"/>
                  </a:lnTo>
                  <a:close/>
                </a:path>
                <a:path w="146685" h="114300">
                  <a:moveTo>
                    <a:pt x="36563" y="54521"/>
                  </a:moveTo>
                  <a:lnTo>
                    <a:pt x="35788" y="54521"/>
                  </a:lnTo>
                  <a:lnTo>
                    <a:pt x="35788" y="55295"/>
                  </a:lnTo>
                  <a:lnTo>
                    <a:pt x="36563" y="55295"/>
                  </a:lnTo>
                  <a:lnTo>
                    <a:pt x="36563" y="54521"/>
                  </a:lnTo>
                  <a:close/>
                </a:path>
                <a:path w="146685" h="114300">
                  <a:moveTo>
                    <a:pt x="36956" y="54914"/>
                  </a:moveTo>
                  <a:lnTo>
                    <a:pt x="36563" y="54914"/>
                  </a:lnTo>
                  <a:lnTo>
                    <a:pt x="36563" y="55295"/>
                  </a:lnTo>
                  <a:lnTo>
                    <a:pt x="36956" y="54914"/>
                  </a:lnTo>
                  <a:close/>
                </a:path>
                <a:path w="146685" h="114300">
                  <a:moveTo>
                    <a:pt x="37337" y="54521"/>
                  </a:moveTo>
                  <a:lnTo>
                    <a:pt x="37337" y="54914"/>
                  </a:lnTo>
                  <a:lnTo>
                    <a:pt x="37731" y="54914"/>
                  </a:lnTo>
                  <a:lnTo>
                    <a:pt x="37337" y="54521"/>
                  </a:lnTo>
                  <a:close/>
                </a:path>
                <a:path w="146685" h="114300">
                  <a:moveTo>
                    <a:pt x="28003" y="54914"/>
                  </a:moveTo>
                  <a:lnTo>
                    <a:pt x="27228" y="54914"/>
                  </a:lnTo>
                  <a:lnTo>
                    <a:pt x="27228" y="55295"/>
                  </a:lnTo>
                  <a:lnTo>
                    <a:pt x="28003" y="55295"/>
                  </a:lnTo>
                  <a:lnTo>
                    <a:pt x="28003" y="54914"/>
                  </a:lnTo>
                  <a:close/>
                </a:path>
                <a:path w="146685" h="114300">
                  <a:moveTo>
                    <a:pt x="26847" y="54521"/>
                  </a:moveTo>
                  <a:lnTo>
                    <a:pt x="26060" y="54521"/>
                  </a:lnTo>
                  <a:lnTo>
                    <a:pt x="26060" y="54914"/>
                  </a:lnTo>
                  <a:lnTo>
                    <a:pt x="26847" y="54914"/>
                  </a:lnTo>
                  <a:lnTo>
                    <a:pt x="26847" y="54521"/>
                  </a:lnTo>
                  <a:close/>
                </a:path>
                <a:path w="146685" h="114300">
                  <a:moveTo>
                    <a:pt x="27622" y="54521"/>
                  </a:moveTo>
                  <a:lnTo>
                    <a:pt x="26847" y="54521"/>
                  </a:lnTo>
                  <a:lnTo>
                    <a:pt x="26847" y="54914"/>
                  </a:lnTo>
                  <a:lnTo>
                    <a:pt x="27622" y="54914"/>
                  </a:lnTo>
                  <a:lnTo>
                    <a:pt x="27622" y="54521"/>
                  </a:lnTo>
                  <a:close/>
                </a:path>
                <a:path w="146685" h="114300">
                  <a:moveTo>
                    <a:pt x="35788" y="59728"/>
                  </a:moveTo>
                  <a:lnTo>
                    <a:pt x="35013" y="60109"/>
                  </a:lnTo>
                  <a:lnTo>
                    <a:pt x="35788" y="60109"/>
                  </a:lnTo>
                  <a:lnTo>
                    <a:pt x="35788" y="59728"/>
                  </a:lnTo>
                  <a:close/>
                </a:path>
                <a:path w="146685" h="114300">
                  <a:moveTo>
                    <a:pt x="36182" y="59334"/>
                  </a:moveTo>
                  <a:lnTo>
                    <a:pt x="35788" y="59334"/>
                  </a:lnTo>
                  <a:lnTo>
                    <a:pt x="36182" y="59728"/>
                  </a:lnTo>
                  <a:lnTo>
                    <a:pt x="36182" y="59334"/>
                  </a:lnTo>
                  <a:close/>
                </a:path>
                <a:path w="146685" h="114300">
                  <a:moveTo>
                    <a:pt x="37731" y="58953"/>
                  </a:moveTo>
                  <a:lnTo>
                    <a:pt x="37337" y="58953"/>
                  </a:lnTo>
                  <a:lnTo>
                    <a:pt x="36956" y="59334"/>
                  </a:lnTo>
                  <a:lnTo>
                    <a:pt x="36563" y="59334"/>
                  </a:lnTo>
                  <a:lnTo>
                    <a:pt x="36956" y="59728"/>
                  </a:lnTo>
                  <a:lnTo>
                    <a:pt x="37731" y="58953"/>
                  </a:lnTo>
                  <a:close/>
                </a:path>
                <a:path w="146685" h="114300">
                  <a:moveTo>
                    <a:pt x="37337" y="59334"/>
                  </a:moveTo>
                  <a:lnTo>
                    <a:pt x="36956" y="59728"/>
                  </a:lnTo>
                  <a:lnTo>
                    <a:pt x="37337" y="59728"/>
                  </a:lnTo>
                  <a:lnTo>
                    <a:pt x="37337" y="59334"/>
                  </a:lnTo>
                  <a:close/>
                </a:path>
                <a:path w="146685" h="114300">
                  <a:moveTo>
                    <a:pt x="38125" y="58953"/>
                  </a:moveTo>
                  <a:lnTo>
                    <a:pt x="37731" y="58953"/>
                  </a:lnTo>
                  <a:lnTo>
                    <a:pt x="37731" y="59334"/>
                  </a:lnTo>
                  <a:lnTo>
                    <a:pt x="37337" y="59334"/>
                  </a:lnTo>
                  <a:lnTo>
                    <a:pt x="37337" y="59728"/>
                  </a:lnTo>
                  <a:lnTo>
                    <a:pt x="38125" y="59728"/>
                  </a:lnTo>
                  <a:lnTo>
                    <a:pt x="38125" y="58953"/>
                  </a:lnTo>
                  <a:close/>
                </a:path>
                <a:path w="146685" h="114300">
                  <a:moveTo>
                    <a:pt x="38125" y="58953"/>
                  </a:moveTo>
                  <a:lnTo>
                    <a:pt x="38125" y="59728"/>
                  </a:lnTo>
                  <a:lnTo>
                    <a:pt x="38506" y="59334"/>
                  </a:lnTo>
                  <a:lnTo>
                    <a:pt x="38125" y="58953"/>
                  </a:lnTo>
                  <a:close/>
                </a:path>
                <a:path w="146685" h="114300">
                  <a:moveTo>
                    <a:pt x="39293" y="59334"/>
                  </a:moveTo>
                  <a:lnTo>
                    <a:pt x="38900" y="59334"/>
                  </a:lnTo>
                  <a:lnTo>
                    <a:pt x="38506" y="59728"/>
                  </a:lnTo>
                  <a:lnTo>
                    <a:pt x="39293" y="59728"/>
                  </a:lnTo>
                  <a:lnTo>
                    <a:pt x="39293" y="59334"/>
                  </a:lnTo>
                  <a:close/>
                </a:path>
                <a:path w="146685" h="114300">
                  <a:moveTo>
                    <a:pt x="38900" y="58953"/>
                  </a:moveTo>
                  <a:lnTo>
                    <a:pt x="38506" y="58953"/>
                  </a:lnTo>
                  <a:lnTo>
                    <a:pt x="38506" y="59334"/>
                  </a:lnTo>
                  <a:lnTo>
                    <a:pt x="38900" y="58953"/>
                  </a:lnTo>
                  <a:close/>
                </a:path>
                <a:path w="146685" h="114300">
                  <a:moveTo>
                    <a:pt x="39293" y="58572"/>
                  </a:moveTo>
                  <a:lnTo>
                    <a:pt x="38900" y="58572"/>
                  </a:lnTo>
                  <a:lnTo>
                    <a:pt x="38900" y="58953"/>
                  </a:lnTo>
                  <a:lnTo>
                    <a:pt x="38506" y="59334"/>
                  </a:lnTo>
                  <a:lnTo>
                    <a:pt x="38900" y="59334"/>
                  </a:lnTo>
                  <a:lnTo>
                    <a:pt x="39293" y="58953"/>
                  </a:lnTo>
                  <a:lnTo>
                    <a:pt x="39293" y="58572"/>
                  </a:lnTo>
                  <a:close/>
                </a:path>
                <a:path w="146685" h="114300">
                  <a:moveTo>
                    <a:pt x="39877" y="58953"/>
                  </a:moveTo>
                  <a:lnTo>
                    <a:pt x="39674" y="59334"/>
                  </a:lnTo>
                  <a:lnTo>
                    <a:pt x="39877" y="59334"/>
                  </a:lnTo>
                  <a:lnTo>
                    <a:pt x="39877" y="58953"/>
                  </a:lnTo>
                  <a:close/>
                </a:path>
                <a:path w="146685" h="114300">
                  <a:moveTo>
                    <a:pt x="39293" y="57797"/>
                  </a:moveTo>
                  <a:lnTo>
                    <a:pt x="38900" y="57797"/>
                  </a:lnTo>
                  <a:lnTo>
                    <a:pt x="38506" y="58178"/>
                  </a:lnTo>
                  <a:lnTo>
                    <a:pt x="38125" y="58178"/>
                  </a:lnTo>
                  <a:lnTo>
                    <a:pt x="38125" y="58953"/>
                  </a:lnTo>
                  <a:lnTo>
                    <a:pt x="38506" y="58572"/>
                  </a:lnTo>
                  <a:lnTo>
                    <a:pt x="38900" y="58572"/>
                  </a:lnTo>
                  <a:lnTo>
                    <a:pt x="38900" y="58178"/>
                  </a:lnTo>
                  <a:lnTo>
                    <a:pt x="39293" y="57797"/>
                  </a:lnTo>
                  <a:close/>
                </a:path>
                <a:path w="146685" h="114300">
                  <a:moveTo>
                    <a:pt x="38506" y="58572"/>
                  </a:moveTo>
                  <a:lnTo>
                    <a:pt x="38125" y="58953"/>
                  </a:lnTo>
                  <a:lnTo>
                    <a:pt x="38506" y="58953"/>
                  </a:lnTo>
                  <a:lnTo>
                    <a:pt x="38506" y="58572"/>
                  </a:lnTo>
                  <a:close/>
                </a:path>
                <a:path w="146685" h="114300">
                  <a:moveTo>
                    <a:pt x="39674" y="58572"/>
                  </a:moveTo>
                  <a:lnTo>
                    <a:pt x="39293" y="58572"/>
                  </a:lnTo>
                  <a:lnTo>
                    <a:pt x="39293" y="58953"/>
                  </a:lnTo>
                  <a:lnTo>
                    <a:pt x="39674" y="58572"/>
                  </a:lnTo>
                  <a:close/>
                </a:path>
                <a:path w="146685" h="114300">
                  <a:moveTo>
                    <a:pt x="40652" y="58572"/>
                  </a:moveTo>
                  <a:lnTo>
                    <a:pt x="40258" y="58572"/>
                  </a:lnTo>
                  <a:lnTo>
                    <a:pt x="39877" y="58953"/>
                  </a:lnTo>
                  <a:lnTo>
                    <a:pt x="40258" y="58953"/>
                  </a:lnTo>
                  <a:lnTo>
                    <a:pt x="40652" y="58572"/>
                  </a:lnTo>
                  <a:close/>
                </a:path>
                <a:path w="146685" h="114300">
                  <a:moveTo>
                    <a:pt x="39674" y="57797"/>
                  </a:moveTo>
                  <a:lnTo>
                    <a:pt x="39293" y="57797"/>
                  </a:lnTo>
                  <a:lnTo>
                    <a:pt x="39293" y="58572"/>
                  </a:lnTo>
                  <a:lnTo>
                    <a:pt x="39674" y="58178"/>
                  </a:lnTo>
                  <a:lnTo>
                    <a:pt x="39674" y="57797"/>
                  </a:lnTo>
                  <a:close/>
                </a:path>
                <a:path w="146685" h="114300">
                  <a:moveTo>
                    <a:pt x="39877" y="58178"/>
                  </a:moveTo>
                  <a:lnTo>
                    <a:pt x="39674" y="58178"/>
                  </a:lnTo>
                  <a:lnTo>
                    <a:pt x="39674" y="58572"/>
                  </a:lnTo>
                  <a:lnTo>
                    <a:pt x="39877" y="58178"/>
                  </a:lnTo>
                  <a:close/>
                </a:path>
                <a:path w="146685" h="114300">
                  <a:moveTo>
                    <a:pt x="41821" y="58178"/>
                  </a:moveTo>
                  <a:lnTo>
                    <a:pt x="40652" y="58178"/>
                  </a:lnTo>
                  <a:lnTo>
                    <a:pt x="40652" y="58572"/>
                  </a:lnTo>
                  <a:lnTo>
                    <a:pt x="41821" y="58572"/>
                  </a:lnTo>
                  <a:lnTo>
                    <a:pt x="41821" y="58178"/>
                  </a:lnTo>
                  <a:close/>
                </a:path>
                <a:path w="146685" h="114300">
                  <a:moveTo>
                    <a:pt x="41033" y="57797"/>
                  </a:moveTo>
                  <a:lnTo>
                    <a:pt x="40258" y="57797"/>
                  </a:lnTo>
                  <a:lnTo>
                    <a:pt x="40258" y="58178"/>
                  </a:lnTo>
                  <a:lnTo>
                    <a:pt x="41033" y="58178"/>
                  </a:lnTo>
                  <a:lnTo>
                    <a:pt x="41033" y="57797"/>
                  </a:lnTo>
                  <a:close/>
                </a:path>
                <a:path w="146685" h="114300">
                  <a:moveTo>
                    <a:pt x="39674" y="57416"/>
                  </a:moveTo>
                  <a:lnTo>
                    <a:pt x="39674" y="57797"/>
                  </a:lnTo>
                  <a:lnTo>
                    <a:pt x="39877" y="57797"/>
                  </a:lnTo>
                  <a:lnTo>
                    <a:pt x="39674" y="57416"/>
                  </a:lnTo>
                  <a:close/>
                </a:path>
                <a:path w="146685" h="114300">
                  <a:moveTo>
                    <a:pt x="41821" y="57416"/>
                  </a:moveTo>
                  <a:lnTo>
                    <a:pt x="41427" y="57416"/>
                  </a:lnTo>
                  <a:lnTo>
                    <a:pt x="41821" y="57797"/>
                  </a:lnTo>
                  <a:lnTo>
                    <a:pt x="41821" y="57416"/>
                  </a:lnTo>
                  <a:close/>
                </a:path>
                <a:path w="146685" h="114300">
                  <a:moveTo>
                    <a:pt x="41821" y="56832"/>
                  </a:moveTo>
                  <a:lnTo>
                    <a:pt x="41427" y="56832"/>
                  </a:lnTo>
                  <a:lnTo>
                    <a:pt x="41427" y="57023"/>
                  </a:lnTo>
                  <a:lnTo>
                    <a:pt x="41821" y="57023"/>
                  </a:lnTo>
                  <a:lnTo>
                    <a:pt x="41821" y="56832"/>
                  </a:lnTo>
                  <a:close/>
                </a:path>
                <a:path w="146685" h="114300">
                  <a:moveTo>
                    <a:pt x="29171" y="56451"/>
                  </a:moveTo>
                  <a:lnTo>
                    <a:pt x="28778" y="56451"/>
                  </a:lnTo>
                  <a:lnTo>
                    <a:pt x="28778" y="56832"/>
                  </a:lnTo>
                  <a:lnTo>
                    <a:pt x="29171" y="56832"/>
                  </a:lnTo>
                  <a:lnTo>
                    <a:pt x="29171" y="56451"/>
                  </a:lnTo>
                  <a:close/>
                </a:path>
                <a:path w="146685" h="114300">
                  <a:moveTo>
                    <a:pt x="128943" y="55295"/>
                  </a:moveTo>
                  <a:lnTo>
                    <a:pt x="128562" y="55676"/>
                  </a:lnTo>
                  <a:lnTo>
                    <a:pt x="128943" y="55676"/>
                  </a:lnTo>
                  <a:lnTo>
                    <a:pt x="128943" y="55295"/>
                  </a:lnTo>
                  <a:close/>
                </a:path>
                <a:path w="146685" h="114300">
                  <a:moveTo>
                    <a:pt x="29959" y="57416"/>
                  </a:moveTo>
                  <a:lnTo>
                    <a:pt x="29565" y="57797"/>
                  </a:lnTo>
                  <a:lnTo>
                    <a:pt x="29959" y="57797"/>
                  </a:lnTo>
                  <a:lnTo>
                    <a:pt x="29959" y="57416"/>
                  </a:lnTo>
                  <a:close/>
                </a:path>
                <a:path w="146685" h="114300">
                  <a:moveTo>
                    <a:pt x="127393" y="57023"/>
                  </a:moveTo>
                  <a:lnTo>
                    <a:pt x="126999" y="57023"/>
                  </a:lnTo>
                  <a:lnTo>
                    <a:pt x="126999" y="57416"/>
                  </a:lnTo>
                  <a:lnTo>
                    <a:pt x="127393" y="57023"/>
                  </a:lnTo>
                  <a:close/>
                </a:path>
                <a:path w="146685" h="114300">
                  <a:moveTo>
                    <a:pt x="122529" y="57797"/>
                  </a:moveTo>
                  <a:lnTo>
                    <a:pt x="122135" y="57797"/>
                  </a:lnTo>
                  <a:lnTo>
                    <a:pt x="122135" y="58572"/>
                  </a:lnTo>
                  <a:lnTo>
                    <a:pt x="122529" y="58572"/>
                  </a:lnTo>
                  <a:lnTo>
                    <a:pt x="122923" y="58178"/>
                  </a:lnTo>
                  <a:lnTo>
                    <a:pt x="122529" y="58178"/>
                  </a:lnTo>
                  <a:lnTo>
                    <a:pt x="122529" y="57797"/>
                  </a:lnTo>
                  <a:close/>
                </a:path>
                <a:path w="146685" h="114300">
                  <a:moveTo>
                    <a:pt x="122923" y="57797"/>
                  </a:moveTo>
                  <a:lnTo>
                    <a:pt x="122529" y="57797"/>
                  </a:lnTo>
                  <a:lnTo>
                    <a:pt x="122529" y="58178"/>
                  </a:lnTo>
                  <a:lnTo>
                    <a:pt x="122923" y="58178"/>
                  </a:lnTo>
                  <a:lnTo>
                    <a:pt x="122923" y="58572"/>
                  </a:lnTo>
                  <a:lnTo>
                    <a:pt x="123304" y="58572"/>
                  </a:lnTo>
                  <a:lnTo>
                    <a:pt x="123304" y="58178"/>
                  </a:lnTo>
                  <a:lnTo>
                    <a:pt x="122923" y="57797"/>
                  </a:lnTo>
                  <a:close/>
                </a:path>
                <a:path w="146685" h="114300">
                  <a:moveTo>
                    <a:pt x="124091" y="57797"/>
                  </a:moveTo>
                  <a:lnTo>
                    <a:pt x="123697" y="57797"/>
                  </a:lnTo>
                  <a:lnTo>
                    <a:pt x="123304" y="58178"/>
                  </a:lnTo>
                  <a:lnTo>
                    <a:pt x="123697" y="58572"/>
                  </a:lnTo>
                  <a:lnTo>
                    <a:pt x="123697" y="58178"/>
                  </a:lnTo>
                  <a:lnTo>
                    <a:pt x="124091" y="58178"/>
                  </a:lnTo>
                  <a:lnTo>
                    <a:pt x="124091" y="57797"/>
                  </a:lnTo>
                  <a:close/>
                </a:path>
                <a:path w="146685" h="114300">
                  <a:moveTo>
                    <a:pt x="10502" y="58178"/>
                  </a:moveTo>
                  <a:lnTo>
                    <a:pt x="10121" y="58572"/>
                  </a:lnTo>
                  <a:lnTo>
                    <a:pt x="10502" y="58572"/>
                  </a:lnTo>
                  <a:lnTo>
                    <a:pt x="10502" y="58178"/>
                  </a:lnTo>
                  <a:close/>
                </a:path>
                <a:path w="146685" h="114300">
                  <a:moveTo>
                    <a:pt x="10121" y="57797"/>
                  </a:moveTo>
                  <a:lnTo>
                    <a:pt x="9728" y="57797"/>
                  </a:lnTo>
                  <a:lnTo>
                    <a:pt x="9728" y="58178"/>
                  </a:lnTo>
                  <a:lnTo>
                    <a:pt x="10121" y="58178"/>
                  </a:lnTo>
                  <a:lnTo>
                    <a:pt x="10121" y="57797"/>
                  </a:lnTo>
                  <a:close/>
                </a:path>
                <a:path w="146685" h="114300">
                  <a:moveTo>
                    <a:pt x="10896" y="57416"/>
                  </a:moveTo>
                  <a:lnTo>
                    <a:pt x="10121" y="57416"/>
                  </a:lnTo>
                  <a:lnTo>
                    <a:pt x="10121" y="57797"/>
                  </a:lnTo>
                  <a:lnTo>
                    <a:pt x="10896" y="57797"/>
                  </a:lnTo>
                  <a:lnTo>
                    <a:pt x="10896" y="57416"/>
                  </a:lnTo>
                  <a:close/>
                </a:path>
                <a:path w="146685" h="114300">
                  <a:moveTo>
                    <a:pt x="56400" y="63385"/>
                  </a:moveTo>
                  <a:lnTo>
                    <a:pt x="56019" y="63385"/>
                  </a:lnTo>
                  <a:lnTo>
                    <a:pt x="56019" y="63766"/>
                  </a:lnTo>
                  <a:lnTo>
                    <a:pt x="56400" y="63385"/>
                  </a:lnTo>
                  <a:close/>
                </a:path>
                <a:path w="146685" h="114300">
                  <a:moveTo>
                    <a:pt x="53873" y="64160"/>
                  </a:moveTo>
                  <a:lnTo>
                    <a:pt x="53492" y="64541"/>
                  </a:lnTo>
                  <a:lnTo>
                    <a:pt x="53873" y="64541"/>
                  </a:lnTo>
                  <a:lnTo>
                    <a:pt x="53873" y="64160"/>
                  </a:lnTo>
                  <a:close/>
                </a:path>
                <a:path w="146685" h="114300">
                  <a:moveTo>
                    <a:pt x="35394" y="62992"/>
                  </a:moveTo>
                  <a:lnTo>
                    <a:pt x="35394" y="63766"/>
                  </a:lnTo>
                  <a:lnTo>
                    <a:pt x="35788" y="63766"/>
                  </a:lnTo>
                  <a:lnTo>
                    <a:pt x="35788" y="63385"/>
                  </a:lnTo>
                  <a:lnTo>
                    <a:pt x="35394" y="62992"/>
                  </a:lnTo>
                  <a:close/>
                </a:path>
                <a:path w="146685" h="114300">
                  <a:moveTo>
                    <a:pt x="51155" y="64922"/>
                  </a:moveTo>
                  <a:lnTo>
                    <a:pt x="50761" y="64922"/>
                  </a:lnTo>
                  <a:lnTo>
                    <a:pt x="51536" y="65316"/>
                  </a:lnTo>
                  <a:lnTo>
                    <a:pt x="51155" y="64922"/>
                  </a:lnTo>
                  <a:close/>
                </a:path>
                <a:path w="146685" h="114300">
                  <a:moveTo>
                    <a:pt x="40652" y="66078"/>
                  </a:moveTo>
                  <a:lnTo>
                    <a:pt x="39674" y="66078"/>
                  </a:lnTo>
                  <a:lnTo>
                    <a:pt x="39674" y="66471"/>
                  </a:lnTo>
                  <a:lnTo>
                    <a:pt x="40652" y="66471"/>
                  </a:lnTo>
                  <a:lnTo>
                    <a:pt x="40652" y="66078"/>
                  </a:lnTo>
                  <a:close/>
                </a:path>
                <a:path w="146685" h="114300">
                  <a:moveTo>
                    <a:pt x="41821" y="66078"/>
                  </a:moveTo>
                  <a:lnTo>
                    <a:pt x="41033" y="66078"/>
                  </a:lnTo>
                  <a:lnTo>
                    <a:pt x="41033" y="66471"/>
                  </a:lnTo>
                  <a:lnTo>
                    <a:pt x="41427" y="66471"/>
                  </a:lnTo>
                  <a:lnTo>
                    <a:pt x="41821" y="66078"/>
                  </a:lnTo>
                  <a:close/>
                </a:path>
                <a:path w="146685" h="114300">
                  <a:moveTo>
                    <a:pt x="42202" y="66078"/>
                  </a:moveTo>
                  <a:lnTo>
                    <a:pt x="41821" y="66078"/>
                  </a:lnTo>
                  <a:lnTo>
                    <a:pt x="42202" y="66471"/>
                  </a:lnTo>
                  <a:lnTo>
                    <a:pt x="42202" y="66078"/>
                  </a:lnTo>
                  <a:close/>
                </a:path>
                <a:path w="146685" h="114300">
                  <a:moveTo>
                    <a:pt x="43764" y="65697"/>
                  </a:moveTo>
                  <a:lnTo>
                    <a:pt x="42595" y="65697"/>
                  </a:lnTo>
                  <a:lnTo>
                    <a:pt x="42202" y="66078"/>
                  </a:lnTo>
                  <a:lnTo>
                    <a:pt x="42202" y="66471"/>
                  </a:lnTo>
                  <a:lnTo>
                    <a:pt x="43370" y="66471"/>
                  </a:lnTo>
                  <a:lnTo>
                    <a:pt x="43370" y="66078"/>
                  </a:lnTo>
                  <a:lnTo>
                    <a:pt x="43764" y="66078"/>
                  </a:lnTo>
                  <a:lnTo>
                    <a:pt x="43764" y="65697"/>
                  </a:lnTo>
                  <a:close/>
                </a:path>
                <a:path w="146685" h="114300">
                  <a:moveTo>
                    <a:pt x="42202" y="65697"/>
                  </a:moveTo>
                  <a:lnTo>
                    <a:pt x="41821" y="65697"/>
                  </a:lnTo>
                  <a:lnTo>
                    <a:pt x="42202" y="66078"/>
                  </a:lnTo>
                  <a:lnTo>
                    <a:pt x="42202" y="65697"/>
                  </a:lnTo>
                  <a:close/>
                </a:path>
                <a:path w="146685" h="114300">
                  <a:moveTo>
                    <a:pt x="118452" y="65697"/>
                  </a:moveTo>
                  <a:lnTo>
                    <a:pt x="118059" y="65697"/>
                  </a:lnTo>
                  <a:lnTo>
                    <a:pt x="118059" y="66078"/>
                  </a:lnTo>
                  <a:lnTo>
                    <a:pt x="118452" y="66078"/>
                  </a:lnTo>
                  <a:lnTo>
                    <a:pt x="118452" y="65697"/>
                  </a:lnTo>
                  <a:close/>
                </a:path>
                <a:path w="146685" h="114300">
                  <a:moveTo>
                    <a:pt x="118833" y="65697"/>
                  </a:moveTo>
                  <a:lnTo>
                    <a:pt x="118452" y="65697"/>
                  </a:lnTo>
                  <a:lnTo>
                    <a:pt x="118452" y="66078"/>
                  </a:lnTo>
                  <a:lnTo>
                    <a:pt x="118833" y="65697"/>
                  </a:lnTo>
                  <a:close/>
                </a:path>
                <a:path w="146685" h="114300">
                  <a:moveTo>
                    <a:pt x="118452" y="65316"/>
                  </a:moveTo>
                  <a:lnTo>
                    <a:pt x="118059" y="65316"/>
                  </a:lnTo>
                  <a:lnTo>
                    <a:pt x="118452" y="65697"/>
                  </a:lnTo>
                  <a:lnTo>
                    <a:pt x="118452" y="65316"/>
                  </a:lnTo>
                  <a:close/>
                </a:path>
                <a:path w="146685" h="114300">
                  <a:moveTo>
                    <a:pt x="122135" y="65697"/>
                  </a:moveTo>
                  <a:lnTo>
                    <a:pt x="121754" y="65697"/>
                  </a:lnTo>
                  <a:lnTo>
                    <a:pt x="121754" y="66078"/>
                  </a:lnTo>
                  <a:lnTo>
                    <a:pt x="122135" y="66078"/>
                  </a:lnTo>
                  <a:lnTo>
                    <a:pt x="122135" y="65697"/>
                  </a:lnTo>
                  <a:close/>
                </a:path>
                <a:path w="146685" h="114300">
                  <a:moveTo>
                    <a:pt x="122529" y="65697"/>
                  </a:moveTo>
                  <a:lnTo>
                    <a:pt x="122135" y="66078"/>
                  </a:lnTo>
                  <a:lnTo>
                    <a:pt x="122529" y="66078"/>
                  </a:lnTo>
                  <a:lnTo>
                    <a:pt x="122529" y="65697"/>
                  </a:lnTo>
                  <a:close/>
                </a:path>
                <a:path w="146685" h="114300">
                  <a:moveTo>
                    <a:pt x="123304" y="65697"/>
                  </a:moveTo>
                  <a:lnTo>
                    <a:pt x="122923" y="65697"/>
                  </a:lnTo>
                  <a:lnTo>
                    <a:pt x="122923" y="66078"/>
                  </a:lnTo>
                  <a:lnTo>
                    <a:pt x="123304" y="66078"/>
                  </a:lnTo>
                  <a:lnTo>
                    <a:pt x="123304" y="65697"/>
                  </a:lnTo>
                  <a:close/>
                </a:path>
                <a:path w="146685" h="114300">
                  <a:moveTo>
                    <a:pt x="120192" y="65316"/>
                  </a:moveTo>
                  <a:lnTo>
                    <a:pt x="120002" y="65316"/>
                  </a:lnTo>
                  <a:lnTo>
                    <a:pt x="120192" y="65697"/>
                  </a:lnTo>
                  <a:lnTo>
                    <a:pt x="120192" y="65316"/>
                  </a:lnTo>
                  <a:close/>
                </a:path>
                <a:path w="146685" h="114300">
                  <a:moveTo>
                    <a:pt x="120980" y="65316"/>
                  </a:moveTo>
                  <a:lnTo>
                    <a:pt x="120586" y="65316"/>
                  </a:lnTo>
                  <a:lnTo>
                    <a:pt x="120586" y="65697"/>
                  </a:lnTo>
                  <a:lnTo>
                    <a:pt x="120980" y="65697"/>
                  </a:lnTo>
                  <a:lnTo>
                    <a:pt x="120980" y="65316"/>
                  </a:lnTo>
                  <a:close/>
                </a:path>
                <a:path w="146685" h="114300">
                  <a:moveTo>
                    <a:pt x="121754" y="65316"/>
                  </a:moveTo>
                  <a:lnTo>
                    <a:pt x="121361" y="65316"/>
                  </a:lnTo>
                  <a:lnTo>
                    <a:pt x="121361" y="65697"/>
                  </a:lnTo>
                  <a:lnTo>
                    <a:pt x="121754" y="65697"/>
                  </a:lnTo>
                  <a:lnTo>
                    <a:pt x="121754" y="65316"/>
                  </a:lnTo>
                  <a:close/>
                </a:path>
                <a:path w="146685" h="114300">
                  <a:moveTo>
                    <a:pt x="118059" y="66471"/>
                  </a:moveTo>
                  <a:lnTo>
                    <a:pt x="117665" y="66662"/>
                  </a:lnTo>
                  <a:lnTo>
                    <a:pt x="118059" y="66662"/>
                  </a:lnTo>
                  <a:lnTo>
                    <a:pt x="118059" y="66471"/>
                  </a:lnTo>
                  <a:close/>
                </a:path>
                <a:path w="146685" h="114300">
                  <a:moveTo>
                    <a:pt x="117284" y="66662"/>
                  </a:moveTo>
                  <a:lnTo>
                    <a:pt x="116890" y="67043"/>
                  </a:lnTo>
                  <a:lnTo>
                    <a:pt x="117284" y="67043"/>
                  </a:lnTo>
                  <a:lnTo>
                    <a:pt x="117284" y="66662"/>
                  </a:lnTo>
                  <a:close/>
                </a:path>
                <a:path w="146685" h="114300">
                  <a:moveTo>
                    <a:pt x="114757" y="68199"/>
                  </a:moveTo>
                  <a:lnTo>
                    <a:pt x="114363" y="68199"/>
                  </a:lnTo>
                  <a:lnTo>
                    <a:pt x="114363" y="68580"/>
                  </a:lnTo>
                  <a:lnTo>
                    <a:pt x="114757" y="68580"/>
                  </a:lnTo>
                  <a:lnTo>
                    <a:pt x="114757" y="68199"/>
                  </a:lnTo>
                  <a:close/>
                </a:path>
                <a:path w="146685" h="114300">
                  <a:moveTo>
                    <a:pt x="115531" y="68199"/>
                  </a:moveTo>
                  <a:lnTo>
                    <a:pt x="115138" y="68199"/>
                  </a:lnTo>
                  <a:lnTo>
                    <a:pt x="115138" y="68580"/>
                  </a:lnTo>
                  <a:lnTo>
                    <a:pt x="115531" y="68199"/>
                  </a:lnTo>
                  <a:close/>
                </a:path>
                <a:path w="146685" h="114300">
                  <a:moveTo>
                    <a:pt x="115138" y="67818"/>
                  </a:moveTo>
                  <a:lnTo>
                    <a:pt x="114757" y="67818"/>
                  </a:lnTo>
                  <a:lnTo>
                    <a:pt x="114757" y="68199"/>
                  </a:lnTo>
                  <a:lnTo>
                    <a:pt x="115138" y="67818"/>
                  </a:lnTo>
                  <a:close/>
                </a:path>
                <a:path w="146685" h="114300">
                  <a:moveTo>
                    <a:pt x="115531" y="67818"/>
                  </a:moveTo>
                  <a:lnTo>
                    <a:pt x="115138" y="67818"/>
                  </a:lnTo>
                  <a:lnTo>
                    <a:pt x="115138" y="68199"/>
                  </a:lnTo>
                  <a:lnTo>
                    <a:pt x="115531" y="67818"/>
                  </a:lnTo>
                  <a:close/>
                </a:path>
                <a:path w="146685" h="114300">
                  <a:moveTo>
                    <a:pt x="113588" y="69735"/>
                  </a:moveTo>
                  <a:lnTo>
                    <a:pt x="112420" y="69735"/>
                  </a:lnTo>
                  <a:lnTo>
                    <a:pt x="112420" y="70891"/>
                  </a:lnTo>
                  <a:lnTo>
                    <a:pt x="112801" y="70510"/>
                  </a:lnTo>
                  <a:lnTo>
                    <a:pt x="112801" y="70129"/>
                  </a:lnTo>
                  <a:lnTo>
                    <a:pt x="113588" y="70129"/>
                  </a:lnTo>
                  <a:lnTo>
                    <a:pt x="113588" y="69735"/>
                  </a:lnTo>
                  <a:close/>
                </a:path>
                <a:path w="146685" h="114300">
                  <a:moveTo>
                    <a:pt x="113195" y="70129"/>
                  </a:moveTo>
                  <a:lnTo>
                    <a:pt x="112801" y="70129"/>
                  </a:lnTo>
                  <a:lnTo>
                    <a:pt x="112801" y="70510"/>
                  </a:lnTo>
                  <a:lnTo>
                    <a:pt x="113195" y="70510"/>
                  </a:lnTo>
                  <a:lnTo>
                    <a:pt x="113195" y="70129"/>
                  </a:lnTo>
                  <a:close/>
                </a:path>
                <a:path w="146685" h="114300">
                  <a:moveTo>
                    <a:pt x="113588" y="70129"/>
                  </a:moveTo>
                  <a:lnTo>
                    <a:pt x="113195" y="70129"/>
                  </a:lnTo>
                  <a:lnTo>
                    <a:pt x="113195" y="70510"/>
                  </a:lnTo>
                  <a:lnTo>
                    <a:pt x="113588" y="70510"/>
                  </a:lnTo>
                  <a:lnTo>
                    <a:pt x="113588" y="70129"/>
                  </a:lnTo>
                  <a:close/>
                </a:path>
                <a:path w="146685" h="114300">
                  <a:moveTo>
                    <a:pt x="114363" y="69735"/>
                  </a:moveTo>
                  <a:lnTo>
                    <a:pt x="113588" y="69735"/>
                  </a:lnTo>
                  <a:lnTo>
                    <a:pt x="113588" y="70129"/>
                  </a:lnTo>
                  <a:lnTo>
                    <a:pt x="113969" y="70129"/>
                  </a:lnTo>
                  <a:lnTo>
                    <a:pt x="113969" y="70510"/>
                  </a:lnTo>
                  <a:lnTo>
                    <a:pt x="114363" y="70510"/>
                  </a:lnTo>
                  <a:lnTo>
                    <a:pt x="114363" y="69735"/>
                  </a:lnTo>
                  <a:close/>
                </a:path>
                <a:path w="146685" h="114300">
                  <a:moveTo>
                    <a:pt x="113588" y="68580"/>
                  </a:moveTo>
                  <a:lnTo>
                    <a:pt x="112801" y="69354"/>
                  </a:lnTo>
                  <a:lnTo>
                    <a:pt x="113195" y="69354"/>
                  </a:lnTo>
                  <a:lnTo>
                    <a:pt x="113195" y="68973"/>
                  </a:lnTo>
                  <a:lnTo>
                    <a:pt x="113588" y="68973"/>
                  </a:lnTo>
                  <a:lnTo>
                    <a:pt x="113588" y="68580"/>
                  </a:lnTo>
                  <a:close/>
                </a:path>
                <a:path w="146685" h="114300">
                  <a:moveTo>
                    <a:pt x="113969" y="68973"/>
                  </a:moveTo>
                  <a:lnTo>
                    <a:pt x="113588" y="69354"/>
                  </a:lnTo>
                  <a:lnTo>
                    <a:pt x="113969" y="69354"/>
                  </a:lnTo>
                  <a:lnTo>
                    <a:pt x="113969" y="68973"/>
                  </a:lnTo>
                  <a:close/>
                </a:path>
                <a:path w="146685" h="114300">
                  <a:moveTo>
                    <a:pt x="114363" y="68973"/>
                  </a:moveTo>
                  <a:lnTo>
                    <a:pt x="113969" y="68973"/>
                  </a:lnTo>
                  <a:lnTo>
                    <a:pt x="113969" y="69354"/>
                  </a:lnTo>
                  <a:lnTo>
                    <a:pt x="114363" y="68973"/>
                  </a:lnTo>
                  <a:close/>
                </a:path>
                <a:path w="146685" h="114300">
                  <a:moveTo>
                    <a:pt x="112026" y="69735"/>
                  </a:moveTo>
                  <a:lnTo>
                    <a:pt x="111645" y="70129"/>
                  </a:lnTo>
                  <a:lnTo>
                    <a:pt x="111251" y="70129"/>
                  </a:lnTo>
                  <a:lnTo>
                    <a:pt x="111251" y="70510"/>
                  </a:lnTo>
                  <a:lnTo>
                    <a:pt x="112026" y="70510"/>
                  </a:lnTo>
                  <a:lnTo>
                    <a:pt x="112026" y="69735"/>
                  </a:lnTo>
                  <a:close/>
                </a:path>
                <a:path w="146685" h="114300">
                  <a:moveTo>
                    <a:pt x="110858" y="71475"/>
                  </a:moveTo>
                  <a:lnTo>
                    <a:pt x="110667" y="71856"/>
                  </a:lnTo>
                  <a:lnTo>
                    <a:pt x="110858" y="71856"/>
                  </a:lnTo>
                  <a:lnTo>
                    <a:pt x="110858" y="71475"/>
                  </a:lnTo>
                  <a:close/>
                </a:path>
                <a:path w="146685" h="114300">
                  <a:moveTo>
                    <a:pt x="110667" y="71285"/>
                  </a:moveTo>
                  <a:lnTo>
                    <a:pt x="110274" y="71475"/>
                  </a:lnTo>
                  <a:lnTo>
                    <a:pt x="110667" y="71475"/>
                  </a:lnTo>
                  <a:lnTo>
                    <a:pt x="110667" y="71285"/>
                  </a:lnTo>
                  <a:close/>
                </a:path>
                <a:path w="146685" h="114300">
                  <a:moveTo>
                    <a:pt x="111251" y="71285"/>
                  </a:moveTo>
                  <a:lnTo>
                    <a:pt x="110858" y="71285"/>
                  </a:lnTo>
                  <a:lnTo>
                    <a:pt x="110858" y="71475"/>
                  </a:lnTo>
                  <a:lnTo>
                    <a:pt x="111251" y="71475"/>
                  </a:lnTo>
                  <a:lnTo>
                    <a:pt x="111251" y="71285"/>
                  </a:lnTo>
                  <a:close/>
                </a:path>
                <a:path w="146685" h="114300">
                  <a:moveTo>
                    <a:pt x="110274" y="70904"/>
                  </a:moveTo>
                  <a:lnTo>
                    <a:pt x="109880" y="70904"/>
                  </a:lnTo>
                  <a:lnTo>
                    <a:pt x="109880" y="71285"/>
                  </a:lnTo>
                  <a:lnTo>
                    <a:pt x="110274" y="71285"/>
                  </a:lnTo>
                  <a:lnTo>
                    <a:pt x="110274" y="70904"/>
                  </a:lnTo>
                  <a:close/>
                </a:path>
                <a:path w="146685" h="114300">
                  <a:moveTo>
                    <a:pt x="110667" y="70891"/>
                  </a:moveTo>
                  <a:lnTo>
                    <a:pt x="110274" y="70891"/>
                  </a:lnTo>
                  <a:lnTo>
                    <a:pt x="110274" y="71285"/>
                  </a:lnTo>
                  <a:lnTo>
                    <a:pt x="110667" y="70891"/>
                  </a:lnTo>
                  <a:close/>
                </a:path>
                <a:path w="146685" h="114300">
                  <a:moveTo>
                    <a:pt x="10896" y="68973"/>
                  </a:moveTo>
                  <a:lnTo>
                    <a:pt x="10896" y="69354"/>
                  </a:lnTo>
                  <a:lnTo>
                    <a:pt x="11290" y="69354"/>
                  </a:lnTo>
                  <a:lnTo>
                    <a:pt x="10896" y="68973"/>
                  </a:lnTo>
                  <a:close/>
                </a:path>
                <a:path w="146685" h="114300">
                  <a:moveTo>
                    <a:pt x="10896" y="68580"/>
                  </a:moveTo>
                  <a:lnTo>
                    <a:pt x="10502" y="68580"/>
                  </a:lnTo>
                  <a:lnTo>
                    <a:pt x="10502" y="68973"/>
                  </a:lnTo>
                  <a:lnTo>
                    <a:pt x="10896" y="68973"/>
                  </a:lnTo>
                  <a:lnTo>
                    <a:pt x="10896" y="68580"/>
                  </a:lnTo>
                  <a:close/>
                </a:path>
                <a:path w="146685" h="114300">
                  <a:moveTo>
                    <a:pt x="106781" y="73787"/>
                  </a:moveTo>
                  <a:lnTo>
                    <a:pt x="106387" y="74168"/>
                  </a:lnTo>
                  <a:lnTo>
                    <a:pt x="106781" y="74168"/>
                  </a:lnTo>
                  <a:lnTo>
                    <a:pt x="106781" y="73787"/>
                  </a:lnTo>
                  <a:close/>
                </a:path>
                <a:path w="146685" h="114300">
                  <a:moveTo>
                    <a:pt x="107162" y="73793"/>
                  </a:moveTo>
                  <a:lnTo>
                    <a:pt x="106781" y="74168"/>
                  </a:lnTo>
                  <a:lnTo>
                    <a:pt x="107162" y="74168"/>
                  </a:lnTo>
                  <a:lnTo>
                    <a:pt x="107162" y="73793"/>
                  </a:lnTo>
                  <a:close/>
                </a:path>
                <a:path w="146685" h="114300">
                  <a:moveTo>
                    <a:pt x="107556" y="73406"/>
                  </a:moveTo>
                  <a:lnTo>
                    <a:pt x="107168" y="73787"/>
                  </a:lnTo>
                  <a:lnTo>
                    <a:pt x="107556" y="73787"/>
                  </a:lnTo>
                  <a:lnTo>
                    <a:pt x="107556" y="73406"/>
                  </a:lnTo>
                  <a:close/>
                </a:path>
                <a:path w="146685" h="114300">
                  <a:moveTo>
                    <a:pt x="107556" y="72250"/>
                  </a:moveTo>
                  <a:lnTo>
                    <a:pt x="107162" y="72250"/>
                  </a:lnTo>
                  <a:lnTo>
                    <a:pt x="107162" y="73012"/>
                  </a:lnTo>
                  <a:lnTo>
                    <a:pt x="107556" y="73012"/>
                  </a:lnTo>
                  <a:lnTo>
                    <a:pt x="107556" y="72250"/>
                  </a:lnTo>
                  <a:close/>
                </a:path>
                <a:path w="146685" h="114300">
                  <a:moveTo>
                    <a:pt x="107937" y="71856"/>
                  </a:moveTo>
                  <a:lnTo>
                    <a:pt x="107556" y="72250"/>
                  </a:lnTo>
                  <a:lnTo>
                    <a:pt x="107937" y="72250"/>
                  </a:lnTo>
                  <a:lnTo>
                    <a:pt x="107937" y="71856"/>
                  </a:lnTo>
                  <a:close/>
                </a:path>
                <a:path w="146685" h="114300">
                  <a:moveTo>
                    <a:pt x="774" y="67818"/>
                  </a:moveTo>
                  <a:lnTo>
                    <a:pt x="0" y="67818"/>
                  </a:lnTo>
                  <a:lnTo>
                    <a:pt x="0" y="68199"/>
                  </a:lnTo>
                  <a:lnTo>
                    <a:pt x="774" y="68199"/>
                  </a:lnTo>
                  <a:lnTo>
                    <a:pt x="774" y="67818"/>
                  </a:lnTo>
                  <a:close/>
                </a:path>
                <a:path w="146685" h="114300">
                  <a:moveTo>
                    <a:pt x="32092" y="72631"/>
                  </a:moveTo>
                  <a:lnTo>
                    <a:pt x="31699" y="72631"/>
                  </a:lnTo>
                  <a:lnTo>
                    <a:pt x="31699" y="73012"/>
                  </a:lnTo>
                  <a:lnTo>
                    <a:pt x="32092" y="72631"/>
                  </a:lnTo>
                  <a:close/>
                </a:path>
                <a:path w="146685" h="114300">
                  <a:moveTo>
                    <a:pt x="105994" y="74942"/>
                  </a:moveTo>
                  <a:lnTo>
                    <a:pt x="105803" y="75323"/>
                  </a:lnTo>
                  <a:lnTo>
                    <a:pt x="105994" y="75323"/>
                  </a:lnTo>
                  <a:lnTo>
                    <a:pt x="105994" y="74942"/>
                  </a:lnTo>
                  <a:close/>
                </a:path>
                <a:path w="146685" h="114300">
                  <a:moveTo>
                    <a:pt x="50368" y="77825"/>
                  </a:moveTo>
                  <a:lnTo>
                    <a:pt x="49987" y="77825"/>
                  </a:lnTo>
                  <a:lnTo>
                    <a:pt x="49987" y="78219"/>
                  </a:lnTo>
                  <a:lnTo>
                    <a:pt x="50368" y="78219"/>
                  </a:lnTo>
                  <a:lnTo>
                    <a:pt x="50368" y="77825"/>
                  </a:lnTo>
                  <a:close/>
                </a:path>
                <a:path w="146685" h="114300">
                  <a:moveTo>
                    <a:pt x="50761" y="77825"/>
                  </a:moveTo>
                  <a:lnTo>
                    <a:pt x="50368" y="77825"/>
                  </a:lnTo>
                  <a:lnTo>
                    <a:pt x="50368" y="78219"/>
                  </a:lnTo>
                  <a:lnTo>
                    <a:pt x="50761" y="77825"/>
                  </a:lnTo>
                  <a:close/>
                </a:path>
                <a:path w="146685" h="114300">
                  <a:moveTo>
                    <a:pt x="51155" y="76669"/>
                  </a:moveTo>
                  <a:lnTo>
                    <a:pt x="50761" y="77063"/>
                  </a:lnTo>
                  <a:lnTo>
                    <a:pt x="51155" y="77063"/>
                  </a:lnTo>
                  <a:lnTo>
                    <a:pt x="51155" y="76669"/>
                  </a:lnTo>
                  <a:close/>
                </a:path>
                <a:path w="146685" h="114300">
                  <a:moveTo>
                    <a:pt x="103466" y="77444"/>
                  </a:moveTo>
                  <a:lnTo>
                    <a:pt x="103085" y="77444"/>
                  </a:lnTo>
                  <a:lnTo>
                    <a:pt x="103085" y="77825"/>
                  </a:lnTo>
                  <a:lnTo>
                    <a:pt x="102692" y="77825"/>
                  </a:lnTo>
                  <a:lnTo>
                    <a:pt x="102692" y="78219"/>
                  </a:lnTo>
                  <a:lnTo>
                    <a:pt x="103085" y="78219"/>
                  </a:lnTo>
                  <a:lnTo>
                    <a:pt x="103085" y="78600"/>
                  </a:lnTo>
                  <a:lnTo>
                    <a:pt x="103466" y="78600"/>
                  </a:lnTo>
                  <a:lnTo>
                    <a:pt x="103466" y="77444"/>
                  </a:lnTo>
                  <a:close/>
                </a:path>
                <a:path w="146685" h="114300">
                  <a:moveTo>
                    <a:pt x="97053" y="79756"/>
                  </a:moveTo>
                  <a:lnTo>
                    <a:pt x="96659" y="79756"/>
                  </a:lnTo>
                  <a:lnTo>
                    <a:pt x="96659" y="80137"/>
                  </a:lnTo>
                  <a:lnTo>
                    <a:pt x="97053" y="80137"/>
                  </a:lnTo>
                  <a:lnTo>
                    <a:pt x="97053" y="79756"/>
                  </a:lnTo>
                  <a:close/>
                </a:path>
                <a:path w="146685" h="114300">
                  <a:moveTo>
                    <a:pt x="97447" y="79375"/>
                  </a:moveTo>
                  <a:lnTo>
                    <a:pt x="97053" y="79375"/>
                  </a:lnTo>
                  <a:lnTo>
                    <a:pt x="97053" y="79756"/>
                  </a:lnTo>
                  <a:lnTo>
                    <a:pt x="97447" y="79756"/>
                  </a:lnTo>
                  <a:lnTo>
                    <a:pt x="97447" y="79375"/>
                  </a:lnTo>
                  <a:close/>
                </a:path>
                <a:path w="146685" h="114300">
                  <a:moveTo>
                    <a:pt x="100939" y="78981"/>
                  </a:moveTo>
                  <a:lnTo>
                    <a:pt x="97828" y="78981"/>
                  </a:lnTo>
                  <a:lnTo>
                    <a:pt x="97828" y="79756"/>
                  </a:lnTo>
                  <a:lnTo>
                    <a:pt x="99771" y="79756"/>
                  </a:lnTo>
                  <a:lnTo>
                    <a:pt x="99771" y="79375"/>
                  </a:lnTo>
                  <a:lnTo>
                    <a:pt x="100939" y="79375"/>
                  </a:lnTo>
                  <a:lnTo>
                    <a:pt x="100939" y="78981"/>
                  </a:lnTo>
                  <a:close/>
                </a:path>
                <a:path w="146685" h="114300">
                  <a:moveTo>
                    <a:pt x="101523" y="78600"/>
                  </a:moveTo>
                  <a:lnTo>
                    <a:pt x="101333" y="78600"/>
                  </a:lnTo>
                  <a:lnTo>
                    <a:pt x="101333" y="78981"/>
                  </a:lnTo>
                  <a:lnTo>
                    <a:pt x="100939" y="79375"/>
                  </a:lnTo>
                  <a:lnTo>
                    <a:pt x="101523" y="79375"/>
                  </a:lnTo>
                  <a:lnTo>
                    <a:pt x="101523" y="78600"/>
                  </a:lnTo>
                  <a:close/>
                </a:path>
                <a:path w="146685" h="114300">
                  <a:moveTo>
                    <a:pt x="100558" y="78600"/>
                  </a:moveTo>
                  <a:lnTo>
                    <a:pt x="99771" y="78600"/>
                  </a:lnTo>
                  <a:lnTo>
                    <a:pt x="100164" y="78981"/>
                  </a:lnTo>
                  <a:lnTo>
                    <a:pt x="100558" y="78981"/>
                  </a:lnTo>
                  <a:lnTo>
                    <a:pt x="100558" y="78600"/>
                  </a:lnTo>
                  <a:close/>
                </a:path>
                <a:path w="146685" h="114300">
                  <a:moveTo>
                    <a:pt x="101333" y="78600"/>
                  </a:moveTo>
                  <a:lnTo>
                    <a:pt x="100558" y="78600"/>
                  </a:lnTo>
                  <a:lnTo>
                    <a:pt x="100558" y="78981"/>
                  </a:lnTo>
                  <a:lnTo>
                    <a:pt x="101333" y="78981"/>
                  </a:lnTo>
                  <a:lnTo>
                    <a:pt x="101333" y="78600"/>
                  </a:lnTo>
                  <a:close/>
                </a:path>
                <a:path w="146685" h="114300">
                  <a:moveTo>
                    <a:pt x="105803" y="80530"/>
                  </a:moveTo>
                  <a:lnTo>
                    <a:pt x="105422" y="80530"/>
                  </a:lnTo>
                  <a:lnTo>
                    <a:pt x="105803" y="80911"/>
                  </a:lnTo>
                  <a:lnTo>
                    <a:pt x="105803" y="80530"/>
                  </a:lnTo>
                  <a:close/>
                </a:path>
                <a:path w="146685" h="114300">
                  <a:moveTo>
                    <a:pt x="105422" y="80137"/>
                  </a:moveTo>
                  <a:lnTo>
                    <a:pt x="105028" y="80137"/>
                  </a:lnTo>
                  <a:lnTo>
                    <a:pt x="105422" y="80530"/>
                  </a:lnTo>
                  <a:lnTo>
                    <a:pt x="105422" y="80137"/>
                  </a:lnTo>
                  <a:close/>
                </a:path>
                <a:path w="146685" h="114300">
                  <a:moveTo>
                    <a:pt x="105422" y="79756"/>
                  </a:moveTo>
                  <a:lnTo>
                    <a:pt x="105028" y="79756"/>
                  </a:lnTo>
                  <a:lnTo>
                    <a:pt x="105422" y="80137"/>
                  </a:lnTo>
                  <a:lnTo>
                    <a:pt x="105422" y="79756"/>
                  </a:lnTo>
                  <a:close/>
                </a:path>
                <a:path w="146685" h="114300">
                  <a:moveTo>
                    <a:pt x="105028" y="78994"/>
                  </a:moveTo>
                  <a:lnTo>
                    <a:pt x="104635" y="78994"/>
                  </a:lnTo>
                  <a:lnTo>
                    <a:pt x="104635" y="79375"/>
                  </a:lnTo>
                  <a:lnTo>
                    <a:pt x="105028" y="79375"/>
                  </a:lnTo>
                  <a:lnTo>
                    <a:pt x="105028" y="78994"/>
                  </a:lnTo>
                  <a:close/>
                </a:path>
                <a:path w="146685" h="114300">
                  <a:moveTo>
                    <a:pt x="105422" y="78981"/>
                  </a:moveTo>
                  <a:lnTo>
                    <a:pt x="105028" y="78981"/>
                  </a:lnTo>
                  <a:lnTo>
                    <a:pt x="105028" y="79375"/>
                  </a:lnTo>
                  <a:lnTo>
                    <a:pt x="105422" y="79375"/>
                  </a:lnTo>
                  <a:lnTo>
                    <a:pt x="105422" y="78981"/>
                  </a:lnTo>
                  <a:close/>
                </a:path>
                <a:path w="146685" h="114300">
                  <a:moveTo>
                    <a:pt x="94907" y="80530"/>
                  </a:moveTo>
                  <a:lnTo>
                    <a:pt x="94526" y="80530"/>
                  </a:lnTo>
                  <a:lnTo>
                    <a:pt x="94526" y="80911"/>
                  </a:lnTo>
                  <a:lnTo>
                    <a:pt x="94907" y="80530"/>
                  </a:lnTo>
                  <a:close/>
                </a:path>
                <a:path w="146685" h="114300">
                  <a:moveTo>
                    <a:pt x="93751" y="81102"/>
                  </a:moveTo>
                  <a:lnTo>
                    <a:pt x="93357" y="81102"/>
                  </a:lnTo>
                  <a:lnTo>
                    <a:pt x="93357" y="81495"/>
                  </a:lnTo>
                  <a:lnTo>
                    <a:pt x="93751" y="81102"/>
                  </a:lnTo>
                  <a:close/>
                </a:path>
                <a:path w="146685" h="114300">
                  <a:moveTo>
                    <a:pt x="92189" y="84569"/>
                  </a:moveTo>
                  <a:lnTo>
                    <a:pt x="91795" y="84569"/>
                  </a:lnTo>
                  <a:lnTo>
                    <a:pt x="91795" y="84950"/>
                  </a:lnTo>
                  <a:lnTo>
                    <a:pt x="92189" y="84950"/>
                  </a:lnTo>
                  <a:lnTo>
                    <a:pt x="92189" y="84569"/>
                  </a:lnTo>
                  <a:close/>
                </a:path>
                <a:path w="146685" h="114300">
                  <a:moveTo>
                    <a:pt x="85966" y="86309"/>
                  </a:moveTo>
                  <a:lnTo>
                    <a:pt x="85572" y="86309"/>
                  </a:lnTo>
                  <a:lnTo>
                    <a:pt x="85966" y="86690"/>
                  </a:lnTo>
                  <a:lnTo>
                    <a:pt x="85966" y="86309"/>
                  </a:lnTo>
                  <a:close/>
                </a:path>
                <a:path w="146685" h="114300">
                  <a:moveTo>
                    <a:pt x="90055" y="86309"/>
                  </a:moveTo>
                  <a:lnTo>
                    <a:pt x="89661" y="86309"/>
                  </a:lnTo>
                  <a:lnTo>
                    <a:pt x="89661" y="86690"/>
                  </a:lnTo>
                  <a:lnTo>
                    <a:pt x="90055" y="86309"/>
                  </a:lnTo>
                  <a:close/>
                </a:path>
                <a:path w="146685" h="114300">
                  <a:moveTo>
                    <a:pt x="85966" y="87083"/>
                  </a:moveTo>
                  <a:lnTo>
                    <a:pt x="85572" y="87083"/>
                  </a:lnTo>
                  <a:lnTo>
                    <a:pt x="85572" y="87464"/>
                  </a:lnTo>
                  <a:lnTo>
                    <a:pt x="85966" y="87083"/>
                  </a:lnTo>
                  <a:close/>
                </a:path>
                <a:path w="146685" h="114300">
                  <a:moveTo>
                    <a:pt x="86359" y="88239"/>
                  </a:moveTo>
                  <a:lnTo>
                    <a:pt x="85966" y="88239"/>
                  </a:lnTo>
                  <a:lnTo>
                    <a:pt x="85966" y="88620"/>
                  </a:lnTo>
                  <a:lnTo>
                    <a:pt x="86359" y="88620"/>
                  </a:lnTo>
                  <a:lnTo>
                    <a:pt x="86359" y="88239"/>
                  </a:lnTo>
                  <a:close/>
                </a:path>
                <a:path w="146685" h="114300">
                  <a:moveTo>
                    <a:pt x="17894" y="97104"/>
                  </a:moveTo>
                  <a:lnTo>
                    <a:pt x="17894" y="97612"/>
                  </a:lnTo>
                  <a:lnTo>
                    <a:pt x="18287" y="97866"/>
                  </a:lnTo>
                  <a:lnTo>
                    <a:pt x="18668" y="97866"/>
                  </a:lnTo>
                  <a:lnTo>
                    <a:pt x="18287" y="97612"/>
                  </a:lnTo>
                  <a:lnTo>
                    <a:pt x="17894" y="97104"/>
                  </a:lnTo>
                  <a:close/>
                </a:path>
                <a:path w="146685" h="114300">
                  <a:moveTo>
                    <a:pt x="18668" y="96723"/>
                  </a:moveTo>
                  <a:lnTo>
                    <a:pt x="17513" y="96723"/>
                  </a:lnTo>
                  <a:lnTo>
                    <a:pt x="17894" y="97104"/>
                  </a:lnTo>
                  <a:lnTo>
                    <a:pt x="18287" y="97104"/>
                  </a:lnTo>
                  <a:lnTo>
                    <a:pt x="18287" y="97612"/>
                  </a:lnTo>
                  <a:lnTo>
                    <a:pt x="18668" y="97104"/>
                  </a:lnTo>
                  <a:lnTo>
                    <a:pt x="18668" y="96723"/>
                  </a:lnTo>
                  <a:close/>
                </a:path>
                <a:path w="146685" h="114300">
                  <a:moveTo>
                    <a:pt x="18668" y="97104"/>
                  </a:moveTo>
                  <a:lnTo>
                    <a:pt x="18668" y="97612"/>
                  </a:lnTo>
                  <a:lnTo>
                    <a:pt x="19062" y="97612"/>
                  </a:lnTo>
                  <a:lnTo>
                    <a:pt x="18668" y="97104"/>
                  </a:lnTo>
                  <a:close/>
                </a:path>
                <a:path w="146685" h="114300">
                  <a:moveTo>
                    <a:pt x="17513" y="95580"/>
                  </a:moveTo>
                  <a:lnTo>
                    <a:pt x="17119" y="95580"/>
                  </a:lnTo>
                  <a:lnTo>
                    <a:pt x="17119" y="96342"/>
                  </a:lnTo>
                  <a:lnTo>
                    <a:pt x="16725" y="96342"/>
                  </a:lnTo>
                  <a:lnTo>
                    <a:pt x="17119" y="96723"/>
                  </a:lnTo>
                  <a:lnTo>
                    <a:pt x="17894" y="96723"/>
                  </a:lnTo>
                  <a:lnTo>
                    <a:pt x="17894" y="95961"/>
                  </a:lnTo>
                  <a:lnTo>
                    <a:pt x="17513" y="95961"/>
                  </a:lnTo>
                  <a:lnTo>
                    <a:pt x="17513" y="95580"/>
                  </a:lnTo>
                  <a:close/>
                </a:path>
                <a:path w="146685" h="114300">
                  <a:moveTo>
                    <a:pt x="18287" y="96342"/>
                  </a:moveTo>
                  <a:lnTo>
                    <a:pt x="17894" y="96723"/>
                  </a:lnTo>
                  <a:lnTo>
                    <a:pt x="18287" y="96723"/>
                  </a:lnTo>
                  <a:lnTo>
                    <a:pt x="18287" y="96342"/>
                  </a:lnTo>
                  <a:close/>
                </a:path>
                <a:path w="146685" h="114300">
                  <a:moveTo>
                    <a:pt x="18668" y="95961"/>
                  </a:moveTo>
                  <a:lnTo>
                    <a:pt x="17894" y="95961"/>
                  </a:lnTo>
                  <a:lnTo>
                    <a:pt x="17894" y="96342"/>
                  </a:lnTo>
                  <a:lnTo>
                    <a:pt x="18287" y="96342"/>
                  </a:lnTo>
                  <a:lnTo>
                    <a:pt x="18668" y="96723"/>
                  </a:lnTo>
                  <a:lnTo>
                    <a:pt x="18668" y="95961"/>
                  </a:lnTo>
                  <a:close/>
                </a:path>
                <a:path w="146685" h="114300">
                  <a:moveTo>
                    <a:pt x="16344" y="95072"/>
                  </a:moveTo>
                  <a:lnTo>
                    <a:pt x="15760" y="95072"/>
                  </a:lnTo>
                  <a:lnTo>
                    <a:pt x="15760" y="96342"/>
                  </a:lnTo>
                  <a:lnTo>
                    <a:pt x="16725" y="96342"/>
                  </a:lnTo>
                  <a:lnTo>
                    <a:pt x="16725" y="95961"/>
                  </a:lnTo>
                  <a:lnTo>
                    <a:pt x="15951" y="95961"/>
                  </a:lnTo>
                  <a:lnTo>
                    <a:pt x="15951" y="95199"/>
                  </a:lnTo>
                  <a:lnTo>
                    <a:pt x="16344" y="95199"/>
                  </a:lnTo>
                  <a:close/>
                </a:path>
                <a:path w="146685" h="114300">
                  <a:moveTo>
                    <a:pt x="14973" y="95580"/>
                  </a:moveTo>
                  <a:lnTo>
                    <a:pt x="14579" y="95580"/>
                  </a:lnTo>
                  <a:lnTo>
                    <a:pt x="14579" y="95961"/>
                  </a:lnTo>
                  <a:lnTo>
                    <a:pt x="14973" y="95961"/>
                  </a:lnTo>
                  <a:lnTo>
                    <a:pt x="14973" y="95580"/>
                  </a:lnTo>
                  <a:close/>
                </a:path>
                <a:path w="146685" h="114300">
                  <a:moveTo>
                    <a:pt x="15366" y="94310"/>
                  </a:moveTo>
                  <a:lnTo>
                    <a:pt x="14592" y="94310"/>
                  </a:lnTo>
                  <a:lnTo>
                    <a:pt x="14592" y="94691"/>
                  </a:lnTo>
                  <a:lnTo>
                    <a:pt x="14973" y="94691"/>
                  </a:lnTo>
                  <a:lnTo>
                    <a:pt x="14973" y="95072"/>
                  </a:lnTo>
                  <a:lnTo>
                    <a:pt x="14198" y="95072"/>
                  </a:lnTo>
                  <a:lnTo>
                    <a:pt x="14198" y="95580"/>
                  </a:lnTo>
                  <a:lnTo>
                    <a:pt x="14973" y="95580"/>
                  </a:lnTo>
                  <a:lnTo>
                    <a:pt x="14973" y="95961"/>
                  </a:lnTo>
                  <a:lnTo>
                    <a:pt x="15760" y="95961"/>
                  </a:lnTo>
                  <a:lnTo>
                    <a:pt x="15760" y="95199"/>
                  </a:lnTo>
                  <a:lnTo>
                    <a:pt x="15366" y="95072"/>
                  </a:lnTo>
                  <a:lnTo>
                    <a:pt x="15366" y="94310"/>
                  </a:lnTo>
                  <a:close/>
                </a:path>
                <a:path w="146685" h="114300">
                  <a:moveTo>
                    <a:pt x="16344" y="95199"/>
                  </a:moveTo>
                  <a:lnTo>
                    <a:pt x="15951" y="95199"/>
                  </a:lnTo>
                  <a:lnTo>
                    <a:pt x="15951" y="95961"/>
                  </a:lnTo>
                  <a:lnTo>
                    <a:pt x="17119" y="95961"/>
                  </a:lnTo>
                  <a:lnTo>
                    <a:pt x="17119" y="95580"/>
                  </a:lnTo>
                  <a:lnTo>
                    <a:pt x="16725" y="95580"/>
                  </a:lnTo>
                  <a:lnTo>
                    <a:pt x="16344" y="95199"/>
                  </a:lnTo>
                  <a:close/>
                </a:path>
                <a:path w="146685" h="114300">
                  <a:moveTo>
                    <a:pt x="17894" y="95580"/>
                  </a:moveTo>
                  <a:lnTo>
                    <a:pt x="17513" y="95580"/>
                  </a:lnTo>
                  <a:lnTo>
                    <a:pt x="17513" y="95961"/>
                  </a:lnTo>
                  <a:lnTo>
                    <a:pt x="17894" y="95961"/>
                  </a:lnTo>
                  <a:lnTo>
                    <a:pt x="17894" y="95580"/>
                  </a:lnTo>
                  <a:close/>
                </a:path>
                <a:path w="146685" h="114300">
                  <a:moveTo>
                    <a:pt x="15366" y="94310"/>
                  </a:moveTo>
                  <a:lnTo>
                    <a:pt x="15366" y="95072"/>
                  </a:lnTo>
                  <a:lnTo>
                    <a:pt x="15760" y="95199"/>
                  </a:lnTo>
                  <a:lnTo>
                    <a:pt x="15951" y="95072"/>
                  </a:lnTo>
                  <a:lnTo>
                    <a:pt x="15951" y="94691"/>
                  </a:lnTo>
                  <a:lnTo>
                    <a:pt x="15760" y="94691"/>
                  </a:lnTo>
                  <a:lnTo>
                    <a:pt x="15366" y="94310"/>
                  </a:lnTo>
                  <a:close/>
                </a:path>
                <a:path w="146685" h="114300">
                  <a:moveTo>
                    <a:pt x="14973" y="94691"/>
                  </a:moveTo>
                  <a:lnTo>
                    <a:pt x="13804" y="94691"/>
                  </a:lnTo>
                  <a:lnTo>
                    <a:pt x="13804" y="95072"/>
                  </a:lnTo>
                  <a:lnTo>
                    <a:pt x="14973" y="95072"/>
                  </a:lnTo>
                  <a:lnTo>
                    <a:pt x="14973" y="94691"/>
                  </a:lnTo>
                  <a:close/>
                </a:path>
                <a:path w="146685" h="114300">
                  <a:moveTo>
                    <a:pt x="14592" y="94310"/>
                  </a:moveTo>
                  <a:lnTo>
                    <a:pt x="14198" y="94310"/>
                  </a:lnTo>
                  <a:lnTo>
                    <a:pt x="14198" y="94691"/>
                  </a:lnTo>
                  <a:lnTo>
                    <a:pt x="14592" y="94691"/>
                  </a:lnTo>
                  <a:lnTo>
                    <a:pt x="14592" y="94310"/>
                  </a:lnTo>
                  <a:close/>
                </a:path>
                <a:path w="146685" h="114300">
                  <a:moveTo>
                    <a:pt x="16725" y="94310"/>
                  </a:moveTo>
                  <a:lnTo>
                    <a:pt x="16344" y="94310"/>
                  </a:lnTo>
                  <a:lnTo>
                    <a:pt x="16725" y="94691"/>
                  </a:lnTo>
                  <a:lnTo>
                    <a:pt x="16725" y="94310"/>
                  </a:lnTo>
                  <a:close/>
                </a:path>
                <a:path w="146685" h="114300">
                  <a:moveTo>
                    <a:pt x="17119" y="94310"/>
                  </a:moveTo>
                  <a:lnTo>
                    <a:pt x="16725" y="94691"/>
                  </a:lnTo>
                  <a:lnTo>
                    <a:pt x="17119" y="94691"/>
                  </a:lnTo>
                  <a:lnTo>
                    <a:pt x="17119" y="94310"/>
                  </a:lnTo>
                  <a:close/>
                </a:path>
                <a:path w="146685" h="114300">
                  <a:moveTo>
                    <a:pt x="15760" y="93929"/>
                  </a:moveTo>
                  <a:lnTo>
                    <a:pt x="15366" y="93929"/>
                  </a:lnTo>
                  <a:lnTo>
                    <a:pt x="15366" y="94310"/>
                  </a:lnTo>
                  <a:lnTo>
                    <a:pt x="15760" y="94310"/>
                  </a:lnTo>
                  <a:lnTo>
                    <a:pt x="15760" y="93929"/>
                  </a:lnTo>
                  <a:close/>
                </a:path>
                <a:path w="146685" h="114300">
                  <a:moveTo>
                    <a:pt x="16725" y="93929"/>
                  </a:moveTo>
                  <a:lnTo>
                    <a:pt x="16344" y="93929"/>
                  </a:lnTo>
                  <a:lnTo>
                    <a:pt x="16344" y="94310"/>
                  </a:lnTo>
                  <a:lnTo>
                    <a:pt x="16725" y="93929"/>
                  </a:lnTo>
                  <a:close/>
                </a:path>
                <a:path w="146685" h="114300">
                  <a:moveTo>
                    <a:pt x="14198" y="93548"/>
                  </a:moveTo>
                  <a:lnTo>
                    <a:pt x="14198" y="93929"/>
                  </a:lnTo>
                  <a:lnTo>
                    <a:pt x="14592" y="93929"/>
                  </a:lnTo>
                  <a:lnTo>
                    <a:pt x="14198" y="93548"/>
                  </a:lnTo>
                  <a:close/>
                </a:path>
                <a:path w="146685" h="114300">
                  <a:moveTo>
                    <a:pt x="17119" y="93548"/>
                  </a:moveTo>
                  <a:lnTo>
                    <a:pt x="17119" y="93929"/>
                  </a:lnTo>
                  <a:lnTo>
                    <a:pt x="17513" y="93929"/>
                  </a:lnTo>
                  <a:lnTo>
                    <a:pt x="17119" y="93548"/>
                  </a:lnTo>
                  <a:close/>
                </a:path>
                <a:path w="146685" h="114300">
                  <a:moveTo>
                    <a:pt x="11861" y="93167"/>
                  </a:moveTo>
                  <a:lnTo>
                    <a:pt x="11480" y="93167"/>
                  </a:lnTo>
                  <a:lnTo>
                    <a:pt x="11480" y="93548"/>
                  </a:lnTo>
                  <a:lnTo>
                    <a:pt x="11861" y="93167"/>
                  </a:lnTo>
                  <a:close/>
                </a:path>
                <a:path w="146685" h="114300">
                  <a:moveTo>
                    <a:pt x="12255" y="92405"/>
                  </a:moveTo>
                  <a:lnTo>
                    <a:pt x="11290" y="92405"/>
                  </a:lnTo>
                  <a:lnTo>
                    <a:pt x="11290" y="92659"/>
                  </a:lnTo>
                  <a:lnTo>
                    <a:pt x="10896" y="92659"/>
                  </a:lnTo>
                  <a:lnTo>
                    <a:pt x="10896" y="93167"/>
                  </a:lnTo>
                  <a:lnTo>
                    <a:pt x="12255" y="93167"/>
                  </a:lnTo>
                  <a:lnTo>
                    <a:pt x="12255" y="92405"/>
                  </a:lnTo>
                  <a:close/>
                </a:path>
                <a:path w="146685" h="114300">
                  <a:moveTo>
                    <a:pt x="12649" y="92405"/>
                  </a:moveTo>
                  <a:lnTo>
                    <a:pt x="12255" y="92659"/>
                  </a:lnTo>
                  <a:lnTo>
                    <a:pt x="12255" y="93167"/>
                  </a:lnTo>
                  <a:lnTo>
                    <a:pt x="12649" y="93167"/>
                  </a:lnTo>
                  <a:lnTo>
                    <a:pt x="12649" y="92405"/>
                  </a:lnTo>
                  <a:close/>
                </a:path>
                <a:path w="146685" h="114300">
                  <a:moveTo>
                    <a:pt x="13804" y="92405"/>
                  </a:moveTo>
                  <a:lnTo>
                    <a:pt x="12649" y="92405"/>
                  </a:lnTo>
                  <a:lnTo>
                    <a:pt x="12649" y="92659"/>
                  </a:lnTo>
                  <a:lnTo>
                    <a:pt x="14198" y="92659"/>
                  </a:lnTo>
                  <a:lnTo>
                    <a:pt x="13804" y="92405"/>
                  </a:lnTo>
                  <a:close/>
                </a:path>
                <a:path w="146685" h="114300">
                  <a:moveTo>
                    <a:pt x="14592" y="91516"/>
                  </a:moveTo>
                  <a:lnTo>
                    <a:pt x="14198" y="91516"/>
                  </a:lnTo>
                  <a:lnTo>
                    <a:pt x="14198" y="92659"/>
                  </a:lnTo>
                  <a:lnTo>
                    <a:pt x="16725" y="92659"/>
                  </a:lnTo>
                  <a:lnTo>
                    <a:pt x="16725" y="92405"/>
                  </a:lnTo>
                  <a:lnTo>
                    <a:pt x="14592" y="92405"/>
                  </a:lnTo>
                  <a:lnTo>
                    <a:pt x="14592" y="91516"/>
                  </a:lnTo>
                  <a:close/>
                </a:path>
                <a:path w="146685" h="114300">
                  <a:moveTo>
                    <a:pt x="19062" y="92024"/>
                  </a:moveTo>
                  <a:lnTo>
                    <a:pt x="18668" y="92024"/>
                  </a:lnTo>
                  <a:lnTo>
                    <a:pt x="18287" y="92405"/>
                  </a:lnTo>
                  <a:lnTo>
                    <a:pt x="16725" y="92405"/>
                  </a:lnTo>
                  <a:lnTo>
                    <a:pt x="16725" y="92659"/>
                  </a:lnTo>
                  <a:lnTo>
                    <a:pt x="18668" y="92659"/>
                  </a:lnTo>
                  <a:lnTo>
                    <a:pt x="18668" y="92405"/>
                  </a:lnTo>
                  <a:lnTo>
                    <a:pt x="19062" y="92024"/>
                  </a:lnTo>
                  <a:close/>
                </a:path>
                <a:path w="146685" h="114300">
                  <a:moveTo>
                    <a:pt x="20231" y="92405"/>
                  </a:moveTo>
                  <a:lnTo>
                    <a:pt x="19456" y="92405"/>
                  </a:lnTo>
                  <a:lnTo>
                    <a:pt x="19456" y="92659"/>
                  </a:lnTo>
                  <a:lnTo>
                    <a:pt x="20231" y="92659"/>
                  </a:lnTo>
                  <a:lnTo>
                    <a:pt x="20231" y="92405"/>
                  </a:lnTo>
                  <a:close/>
                </a:path>
                <a:path w="146685" h="114300">
                  <a:moveTo>
                    <a:pt x="12649" y="92024"/>
                  </a:moveTo>
                  <a:lnTo>
                    <a:pt x="11480" y="92024"/>
                  </a:lnTo>
                  <a:lnTo>
                    <a:pt x="11480" y="92405"/>
                  </a:lnTo>
                  <a:lnTo>
                    <a:pt x="12649" y="92405"/>
                  </a:lnTo>
                  <a:lnTo>
                    <a:pt x="12649" y="92024"/>
                  </a:lnTo>
                  <a:close/>
                </a:path>
                <a:path w="146685" h="114300">
                  <a:moveTo>
                    <a:pt x="13804" y="92024"/>
                  </a:moveTo>
                  <a:lnTo>
                    <a:pt x="13804" y="92405"/>
                  </a:lnTo>
                  <a:lnTo>
                    <a:pt x="14198" y="92405"/>
                  </a:lnTo>
                  <a:lnTo>
                    <a:pt x="13804" y="92024"/>
                  </a:lnTo>
                  <a:close/>
                </a:path>
                <a:path w="146685" h="114300">
                  <a:moveTo>
                    <a:pt x="16725" y="91516"/>
                  </a:moveTo>
                  <a:lnTo>
                    <a:pt x="16344" y="91516"/>
                  </a:lnTo>
                  <a:lnTo>
                    <a:pt x="16344" y="92405"/>
                  </a:lnTo>
                  <a:lnTo>
                    <a:pt x="17119" y="92405"/>
                  </a:lnTo>
                  <a:lnTo>
                    <a:pt x="17119" y="92024"/>
                  </a:lnTo>
                  <a:lnTo>
                    <a:pt x="16725" y="92024"/>
                  </a:lnTo>
                  <a:lnTo>
                    <a:pt x="16725" y="91516"/>
                  </a:lnTo>
                  <a:close/>
                </a:path>
                <a:path w="146685" h="114300">
                  <a:moveTo>
                    <a:pt x="17894" y="92024"/>
                  </a:moveTo>
                  <a:lnTo>
                    <a:pt x="17119" y="92024"/>
                  </a:lnTo>
                  <a:lnTo>
                    <a:pt x="17119" y="92405"/>
                  </a:lnTo>
                  <a:lnTo>
                    <a:pt x="17894" y="92405"/>
                  </a:lnTo>
                  <a:lnTo>
                    <a:pt x="17894" y="92024"/>
                  </a:lnTo>
                  <a:close/>
                </a:path>
                <a:path w="146685" h="114300">
                  <a:moveTo>
                    <a:pt x="20231" y="92024"/>
                  </a:moveTo>
                  <a:lnTo>
                    <a:pt x="19062" y="92024"/>
                  </a:lnTo>
                  <a:lnTo>
                    <a:pt x="19062" y="92405"/>
                  </a:lnTo>
                  <a:lnTo>
                    <a:pt x="19837" y="92405"/>
                  </a:lnTo>
                  <a:lnTo>
                    <a:pt x="20231" y="92024"/>
                  </a:lnTo>
                  <a:close/>
                </a:path>
                <a:path w="146685" h="114300">
                  <a:moveTo>
                    <a:pt x="14973" y="91516"/>
                  </a:moveTo>
                  <a:lnTo>
                    <a:pt x="14592" y="91516"/>
                  </a:lnTo>
                  <a:lnTo>
                    <a:pt x="14973" y="92024"/>
                  </a:lnTo>
                  <a:lnTo>
                    <a:pt x="14973" y="91516"/>
                  </a:lnTo>
                  <a:close/>
                </a:path>
                <a:path w="146685" h="114300">
                  <a:moveTo>
                    <a:pt x="17119" y="91516"/>
                  </a:moveTo>
                  <a:lnTo>
                    <a:pt x="16725" y="91516"/>
                  </a:lnTo>
                  <a:lnTo>
                    <a:pt x="16725" y="92024"/>
                  </a:lnTo>
                  <a:lnTo>
                    <a:pt x="17119" y="92024"/>
                  </a:lnTo>
                  <a:lnTo>
                    <a:pt x="17119" y="91516"/>
                  </a:lnTo>
                  <a:close/>
                </a:path>
                <a:path w="146685" h="114300">
                  <a:moveTo>
                    <a:pt x="19062" y="91516"/>
                  </a:moveTo>
                  <a:lnTo>
                    <a:pt x="18287" y="91516"/>
                  </a:lnTo>
                  <a:lnTo>
                    <a:pt x="17894" y="92024"/>
                  </a:lnTo>
                  <a:lnTo>
                    <a:pt x="18668" y="92024"/>
                  </a:lnTo>
                  <a:lnTo>
                    <a:pt x="19062" y="91516"/>
                  </a:lnTo>
                  <a:close/>
                </a:path>
                <a:path w="146685" h="114300">
                  <a:moveTo>
                    <a:pt x="13804" y="91135"/>
                  </a:moveTo>
                  <a:lnTo>
                    <a:pt x="13423" y="91135"/>
                  </a:lnTo>
                  <a:lnTo>
                    <a:pt x="13423" y="91516"/>
                  </a:lnTo>
                  <a:lnTo>
                    <a:pt x="13804" y="91516"/>
                  </a:lnTo>
                  <a:lnTo>
                    <a:pt x="13804" y="91135"/>
                  </a:lnTo>
                  <a:close/>
                </a:path>
                <a:path w="146685" h="114300">
                  <a:moveTo>
                    <a:pt x="14198" y="91135"/>
                  </a:moveTo>
                  <a:lnTo>
                    <a:pt x="13804" y="91135"/>
                  </a:lnTo>
                  <a:lnTo>
                    <a:pt x="13804" y="91516"/>
                  </a:lnTo>
                  <a:lnTo>
                    <a:pt x="14198" y="91516"/>
                  </a:lnTo>
                  <a:lnTo>
                    <a:pt x="14198" y="91135"/>
                  </a:lnTo>
                  <a:close/>
                </a:path>
                <a:path w="146685" h="114300">
                  <a:moveTo>
                    <a:pt x="18287" y="90754"/>
                  </a:moveTo>
                  <a:lnTo>
                    <a:pt x="16344" y="90754"/>
                  </a:lnTo>
                  <a:lnTo>
                    <a:pt x="16344" y="91135"/>
                  </a:lnTo>
                  <a:lnTo>
                    <a:pt x="17894" y="91135"/>
                  </a:lnTo>
                  <a:lnTo>
                    <a:pt x="17894" y="91516"/>
                  </a:lnTo>
                  <a:lnTo>
                    <a:pt x="18287" y="91516"/>
                  </a:lnTo>
                  <a:lnTo>
                    <a:pt x="18287" y="90754"/>
                  </a:lnTo>
                  <a:close/>
                </a:path>
                <a:path w="146685" h="114300">
                  <a:moveTo>
                    <a:pt x="19837" y="90754"/>
                  </a:moveTo>
                  <a:lnTo>
                    <a:pt x="19062" y="90754"/>
                  </a:lnTo>
                  <a:lnTo>
                    <a:pt x="19062" y="91516"/>
                  </a:lnTo>
                  <a:lnTo>
                    <a:pt x="19837" y="91516"/>
                  </a:lnTo>
                  <a:lnTo>
                    <a:pt x="19837" y="90754"/>
                  </a:lnTo>
                  <a:close/>
                </a:path>
                <a:path w="146685" h="114300">
                  <a:moveTo>
                    <a:pt x="20624" y="90373"/>
                  </a:moveTo>
                  <a:lnTo>
                    <a:pt x="20231" y="90373"/>
                  </a:lnTo>
                  <a:lnTo>
                    <a:pt x="20231" y="91516"/>
                  </a:lnTo>
                  <a:lnTo>
                    <a:pt x="20815" y="91516"/>
                  </a:lnTo>
                  <a:lnTo>
                    <a:pt x="20815" y="90754"/>
                  </a:lnTo>
                  <a:lnTo>
                    <a:pt x="20624" y="90754"/>
                  </a:lnTo>
                  <a:lnTo>
                    <a:pt x="20624" y="90373"/>
                  </a:lnTo>
                  <a:close/>
                </a:path>
                <a:path w="146685" h="114300">
                  <a:moveTo>
                    <a:pt x="13804" y="89865"/>
                  </a:moveTo>
                  <a:lnTo>
                    <a:pt x="12649" y="89865"/>
                  </a:lnTo>
                  <a:lnTo>
                    <a:pt x="12649" y="90246"/>
                  </a:lnTo>
                  <a:lnTo>
                    <a:pt x="13030" y="90246"/>
                  </a:lnTo>
                  <a:lnTo>
                    <a:pt x="12649" y="90373"/>
                  </a:lnTo>
                  <a:lnTo>
                    <a:pt x="12649" y="90754"/>
                  </a:lnTo>
                  <a:lnTo>
                    <a:pt x="13030" y="90754"/>
                  </a:lnTo>
                  <a:lnTo>
                    <a:pt x="13030" y="91135"/>
                  </a:lnTo>
                  <a:lnTo>
                    <a:pt x="13423" y="91135"/>
                  </a:lnTo>
                  <a:lnTo>
                    <a:pt x="13423" y="90246"/>
                  </a:lnTo>
                  <a:lnTo>
                    <a:pt x="13804" y="89865"/>
                  </a:lnTo>
                  <a:close/>
                </a:path>
                <a:path w="146685" h="114300">
                  <a:moveTo>
                    <a:pt x="13804" y="90246"/>
                  </a:moveTo>
                  <a:lnTo>
                    <a:pt x="13423" y="90246"/>
                  </a:lnTo>
                  <a:lnTo>
                    <a:pt x="13423" y="91135"/>
                  </a:lnTo>
                  <a:lnTo>
                    <a:pt x="13804" y="90754"/>
                  </a:lnTo>
                  <a:lnTo>
                    <a:pt x="13804" y="90246"/>
                  </a:lnTo>
                  <a:close/>
                </a:path>
                <a:path w="146685" h="114300">
                  <a:moveTo>
                    <a:pt x="15951" y="90754"/>
                  </a:moveTo>
                  <a:lnTo>
                    <a:pt x="14198" y="90754"/>
                  </a:lnTo>
                  <a:lnTo>
                    <a:pt x="14198" y="91135"/>
                  </a:lnTo>
                  <a:lnTo>
                    <a:pt x="15951" y="91135"/>
                  </a:lnTo>
                  <a:lnTo>
                    <a:pt x="15951" y="90754"/>
                  </a:lnTo>
                  <a:close/>
                </a:path>
                <a:path w="146685" h="114300">
                  <a:moveTo>
                    <a:pt x="21196" y="90754"/>
                  </a:moveTo>
                  <a:lnTo>
                    <a:pt x="20815" y="90754"/>
                  </a:lnTo>
                  <a:lnTo>
                    <a:pt x="20815" y="91135"/>
                  </a:lnTo>
                  <a:lnTo>
                    <a:pt x="21196" y="90754"/>
                  </a:lnTo>
                  <a:close/>
                </a:path>
                <a:path w="146685" h="114300">
                  <a:moveTo>
                    <a:pt x="18287" y="90373"/>
                  </a:moveTo>
                  <a:lnTo>
                    <a:pt x="18287" y="90754"/>
                  </a:lnTo>
                  <a:lnTo>
                    <a:pt x="18668" y="90754"/>
                  </a:lnTo>
                  <a:lnTo>
                    <a:pt x="18287" y="90373"/>
                  </a:lnTo>
                  <a:close/>
                </a:path>
                <a:path w="146685" h="114300">
                  <a:moveTo>
                    <a:pt x="19062" y="89865"/>
                  </a:moveTo>
                  <a:lnTo>
                    <a:pt x="18668" y="89865"/>
                  </a:lnTo>
                  <a:lnTo>
                    <a:pt x="18668" y="90246"/>
                  </a:lnTo>
                  <a:lnTo>
                    <a:pt x="18287" y="90246"/>
                  </a:lnTo>
                  <a:lnTo>
                    <a:pt x="18668" y="90754"/>
                  </a:lnTo>
                  <a:lnTo>
                    <a:pt x="19062" y="90754"/>
                  </a:lnTo>
                  <a:lnTo>
                    <a:pt x="19062" y="89865"/>
                  </a:lnTo>
                  <a:close/>
                </a:path>
                <a:path w="146685" h="114300">
                  <a:moveTo>
                    <a:pt x="19837" y="90373"/>
                  </a:moveTo>
                  <a:lnTo>
                    <a:pt x="19456" y="90373"/>
                  </a:lnTo>
                  <a:lnTo>
                    <a:pt x="19456" y="90754"/>
                  </a:lnTo>
                  <a:lnTo>
                    <a:pt x="19837" y="90373"/>
                  </a:lnTo>
                  <a:close/>
                </a:path>
                <a:path w="146685" h="114300">
                  <a:moveTo>
                    <a:pt x="18287" y="90246"/>
                  </a:moveTo>
                  <a:lnTo>
                    <a:pt x="17894" y="90246"/>
                  </a:lnTo>
                  <a:lnTo>
                    <a:pt x="18287" y="90246"/>
                  </a:lnTo>
                  <a:close/>
                </a:path>
                <a:path w="146685" h="114300">
                  <a:moveTo>
                    <a:pt x="14198" y="89865"/>
                  </a:moveTo>
                  <a:lnTo>
                    <a:pt x="13804" y="89865"/>
                  </a:lnTo>
                  <a:lnTo>
                    <a:pt x="13804" y="90246"/>
                  </a:lnTo>
                  <a:lnTo>
                    <a:pt x="14198" y="90246"/>
                  </a:lnTo>
                  <a:lnTo>
                    <a:pt x="14198" y="89865"/>
                  </a:lnTo>
                  <a:close/>
                </a:path>
                <a:path w="146685" h="114300">
                  <a:moveTo>
                    <a:pt x="14973" y="89484"/>
                  </a:moveTo>
                  <a:lnTo>
                    <a:pt x="14592" y="89865"/>
                  </a:lnTo>
                  <a:lnTo>
                    <a:pt x="14198" y="89865"/>
                  </a:lnTo>
                  <a:lnTo>
                    <a:pt x="14198" y="90246"/>
                  </a:lnTo>
                  <a:lnTo>
                    <a:pt x="14973" y="90246"/>
                  </a:lnTo>
                  <a:lnTo>
                    <a:pt x="14973" y="89484"/>
                  </a:lnTo>
                  <a:close/>
                </a:path>
                <a:path w="146685" h="114300">
                  <a:moveTo>
                    <a:pt x="17894" y="89484"/>
                  </a:moveTo>
                  <a:lnTo>
                    <a:pt x="17513" y="89484"/>
                  </a:lnTo>
                  <a:lnTo>
                    <a:pt x="17513" y="89865"/>
                  </a:lnTo>
                  <a:lnTo>
                    <a:pt x="17119" y="89865"/>
                  </a:lnTo>
                  <a:lnTo>
                    <a:pt x="17119" y="90246"/>
                  </a:lnTo>
                  <a:lnTo>
                    <a:pt x="17894" y="90246"/>
                  </a:lnTo>
                  <a:lnTo>
                    <a:pt x="17894" y="89484"/>
                  </a:lnTo>
                  <a:close/>
                </a:path>
                <a:path w="146685" h="114300">
                  <a:moveTo>
                    <a:pt x="17894" y="88722"/>
                  </a:moveTo>
                  <a:lnTo>
                    <a:pt x="17513" y="88722"/>
                  </a:lnTo>
                  <a:lnTo>
                    <a:pt x="17513" y="89103"/>
                  </a:lnTo>
                  <a:lnTo>
                    <a:pt x="17894" y="89484"/>
                  </a:lnTo>
                  <a:lnTo>
                    <a:pt x="17894" y="90246"/>
                  </a:lnTo>
                  <a:lnTo>
                    <a:pt x="18287" y="89865"/>
                  </a:lnTo>
                  <a:lnTo>
                    <a:pt x="18287" y="89103"/>
                  </a:lnTo>
                  <a:lnTo>
                    <a:pt x="17894" y="89103"/>
                  </a:lnTo>
                  <a:lnTo>
                    <a:pt x="17894" y="88722"/>
                  </a:lnTo>
                  <a:close/>
                </a:path>
                <a:path w="146685" h="114300">
                  <a:moveTo>
                    <a:pt x="19837" y="89865"/>
                  </a:moveTo>
                  <a:lnTo>
                    <a:pt x="19456" y="89865"/>
                  </a:lnTo>
                  <a:lnTo>
                    <a:pt x="19456" y="90246"/>
                  </a:lnTo>
                  <a:lnTo>
                    <a:pt x="19837" y="90246"/>
                  </a:lnTo>
                  <a:lnTo>
                    <a:pt x="19837" y="89865"/>
                  </a:lnTo>
                  <a:close/>
                </a:path>
                <a:path w="146685" h="114300">
                  <a:moveTo>
                    <a:pt x="14592" y="89484"/>
                  </a:moveTo>
                  <a:lnTo>
                    <a:pt x="14198" y="89484"/>
                  </a:lnTo>
                  <a:lnTo>
                    <a:pt x="14198" y="89865"/>
                  </a:lnTo>
                  <a:lnTo>
                    <a:pt x="14592" y="89484"/>
                  </a:lnTo>
                  <a:close/>
                </a:path>
                <a:path w="146685" h="114300">
                  <a:moveTo>
                    <a:pt x="18668" y="89484"/>
                  </a:moveTo>
                  <a:lnTo>
                    <a:pt x="18287" y="89484"/>
                  </a:lnTo>
                  <a:lnTo>
                    <a:pt x="18287" y="89865"/>
                  </a:lnTo>
                  <a:lnTo>
                    <a:pt x="18668" y="89865"/>
                  </a:lnTo>
                  <a:lnTo>
                    <a:pt x="18668" y="89484"/>
                  </a:lnTo>
                  <a:close/>
                </a:path>
                <a:path w="146685" h="114300">
                  <a:moveTo>
                    <a:pt x="19837" y="87960"/>
                  </a:moveTo>
                  <a:lnTo>
                    <a:pt x="19456" y="87960"/>
                  </a:lnTo>
                  <a:lnTo>
                    <a:pt x="19456" y="89103"/>
                  </a:lnTo>
                  <a:lnTo>
                    <a:pt x="19062" y="89103"/>
                  </a:lnTo>
                  <a:lnTo>
                    <a:pt x="19456" y="89484"/>
                  </a:lnTo>
                  <a:lnTo>
                    <a:pt x="19456" y="89865"/>
                  </a:lnTo>
                  <a:lnTo>
                    <a:pt x="19837" y="89484"/>
                  </a:lnTo>
                  <a:lnTo>
                    <a:pt x="19837" y="89103"/>
                  </a:lnTo>
                  <a:lnTo>
                    <a:pt x="19456" y="89103"/>
                  </a:lnTo>
                  <a:lnTo>
                    <a:pt x="19456" y="88722"/>
                  </a:lnTo>
                  <a:lnTo>
                    <a:pt x="20231" y="88722"/>
                  </a:lnTo>
                  <a:lnTo>
                    <a:pt x="20231" y="88341"/>
                  </a:lnTo>
                  <a:lnTo>
                    <a:pt x="19837" y="88341"/>
                  </a:lnTo>
                  <a:lnTo>
                    <a:pt x="19837" y="87960"/>
                  </a:lnTo>
                  <a:close/>
                </a:path>
                <a:path w="146685" h="114300">
                  <a:moveTo>
                    <a:pt x="20624" y="89484"/>
                  </a:moveTo>
                  <a:lnTo>
                    <a:pt x="19837" y="89484"/>
                  </a:lnTo>
                  <a:lnTo>
                    <a:pt x="19837" y="89865"/>
                  </a:lnTo>
                  <a:lnTo>
                    <a:pt x="20231" y="89865"/>
                  </a:lnTo>
                  <a:lnTo>
                    <a:pt x="20624" y="89484"/>
                  </a:lnTo>
                  <a:close/>
                </a:path>
                <a:path w="146685" h="114300">
                  <a:moveTo>
                    <a:pt x="15366" y="88722"/>
                  </a:moveTo>
                  <a:lnTo>
                    <a:pt x="14592" y="88722"/>
                  </a:lnTo>
                  <a:lnTo>
                    <a:pt x="14592" y="89484"/>
                  </a:lnTo>
                  <a:lnTo>
                    <a:pt x="14973" y="89484"/>
                  </a:lnTo>
                  <a:lnTo>
                    <a:pt x="14973" y="89103"/>
                  </a:lnTo>
                  <a:lnTo>
                    <a:pt x="15366" y="89103"/>
                  </a:lnTo>
                  <a:lnTo>
                    <a:pt x="15366" y="88722"/>
                  </a:lnTo>
                  <a:close/>
                </a:path>
                <a:path w="146685" h="114300">
                  <a:moveTo>
                    <a:pt x="15366" y="89103"/>
                  </a:moveTo>
                  <a:lnTo>
                    <a:pt x="14973" y="89484"/>
                  </a:lnTo>
                  <a:lnTo>
                    <a:pt x="15366" y="89484"/>
                  </a:lnTo>
                  <a:lnTo>
                    <a:pt x="15366" y="89103"/>
                  </a:lnTo>
                  <a:close/>
                </a:path>
                <a:path w="146685" h="114300">
                  <a:moveTo>
                    <a:pt x="17513" y="88722"/>
                  </a:moveTo>
                  <a:lnTo>
                    <a:pt x="17119" y="89103"/>
                  </a:lnTo>
                  <a:lnTo>
                    <a:pt x="17513" y="89484"/>
                  </a:lnTo>
                  <a:lnTo>
                    <a:pt x="17513" y="88722"/>
                  </a:lnTo>
                  <a:close/>
                </a:path>
                <a:path w="146685" h="114300">
                  <a:moveTo>
                    <a:pt x="19062" y="88722"/>
                  </a:moveTo>
                  <a:lnTo>
                    <a:pt x="18668" y="89103"/>
                  </a:lnTo>
                  <a:lnTo>
                    <a:pt x="18668" y="89484"/>
                  </a:lnTo>
                  <a:lnTo>
                    <a:pt x="19062" y="89484"/>
                  </a:lnTo>
                  <a:lnTo>
                    <a:pt x="19062" y="88722"/>
                  </a:lnTo>
                  <a:close/>
                </a:path>
                <a:path w="146685" h="114300">
                  <a:moveTo>
                    <a:pt x="19062" y="89103"/>
                  </a:moveTo>
                  <a:lnTo>
                    <a:pt x="19062" y="89484"/>
                  </a:lnTo>
                  <a:lnTo>
                    <a:pt x="19456" y="89484"/>
                  </a:lnTo>
                  <a:lnTo>
                    <a:pt x="19062" y="89103"/>
                  </a:lnTo>
                  <a:close/>
                </a:path>
                <a:path w="146685" h="114300">
                  <a:moveTo>
                    <a:pt x="17119" y="88722"/>
                  </a:moveTo>
                  <a:lnTo>
                    <a:pt x="16344" y="88722"/>
                  </a:lnTo>
                  <a:lnTo>
                    <a:pt x="16344" y="89103"/>
                  </a:lnTo>
                  <a:lnTo>
                    <a:pt x="17119" y="89103"/>
                  </a:lnTo>
                  <a:lnTo>
                    <a:pt x="17119" y="88722"/>
                  </a:lnTo>
                  <a:close/>
                </a:path>
                <a:path w="146685" h="114300">
                  <a:moveTo>
                    <a:pt x="18668" y="88341"/>
                  </a:moveTo>
                  <a:lnTo>
                    <a:pt x="18287" y="88722"/>
                  </a:lnTo>
                  <a:lnTo>
                    <a:pt x="17894" y="88722"/>
                  </a:lnTo>
                  <a:lnTo>
                    <a:pt x="17894" y="89103"/>
                  </a:lnTo>
                  <a:lnTo>
                    <a:pt x="18287" y="89103"/>
                  </a:lnTo>
                  <a:lnTo>
                    <a:pt x="18668" y="88341"/>
                  </a:lnTo>
                  <a:close/>
                </a:path>
                <a:path w="146685" h="114300">
                  <a:moveTo>
                    <a:pt x="19456" y="88341"/>
                  </a:moveTo>
                  <a:lnTo>
                    <a:pt x="19062" y="88341"/>
                  </a:lnTo>
                  <a:lnTo>
                    <a:pt x="19062" y="89103"/>
                  </a:lnTo>
                  <a:lnTo>
                    <a:pt x="19456" y="88722"/>
                  </a:lnTo>
                  <a:lnTo>
                    <a:pt x="19456" y="88341"/>
                  </a:lnTo>
                  <a:close/>
                </a:path>
                <a:path w="146685" h="114300">
                  <a:moveTo>
                    <a:pt x="20231" y="88722"/>
                  </a:moveTo>
                  <a:lnTo>
                    <a:pt x="19837" y="89103"/>
                  </a:lnTo>
                  <a:lnTo>
                    <a:pt x="20231" y="89103"/>
                  </a:lnTo>
                  <a:lnTo>
                    <a:pt x="20231" y="88722"/>
                  </a:lnTo>
                  <a:close/>
                </a:path>
                <a:path w="146685" h="114300">
                  <a:moveTo>
                    <a:pt x="16344" y="87960"/>
                  </a:moveTo>
                  <a:lnTo>
                    <a:pt x="15951" y="87960"/>
                  </a:lnTo>
                  <a:lnTo>
                    <a:pt x="15951" y="88722"/>
                  </a:lnTo>
                  <a:lnTo>
                    <a:pt x="16725" y="88722"/>
                  </a:lnTo>
                  <a:lnTo>
                    <a:pt x="16725" y="88341"/>
                  </a:lnTo>
                  <a:lnTo>
                    <a:pt x="16344" y="88341"/>
                  </a:lnTo>
                  <a:lnTo>
                    <a:pt x="16344" y="87960"/>
                  </a:lnTo>
                  <a:close/>
                </a:path>
                <a:path w="146685" h="114300">
                  <a:moveTo>
                    <a:pt x="16725" y="87960"/>
                  </a:moveTo>
                  <a:lnTo>
                    <a:pt x="16344" y="87960"/>
                  </a:lnTo>
                  <a:lnTo>
                    <a:pt x="16725" y="88341"/>
                  </a:lnTo>
                  <a:lnTo>
                    <a:pt x="16725" y="87960"/>
                  </a:lnTo>
                  <a:close/>
                </a:path>
                <a:path w="146685" h="114300">
                  <a:moveTo>
                    <a:pt x="18287" y="86817"/>
                  </a:moveTo>
                  <a:lnTo>
                    <a:pt x="17894" y="86817"/>
                  </a:lnTo>
                  <a:lnTo>
                    <a:pt x="17894" y="87960"/>
                  </a:lnTo>
                  <a:lnTo>
                    <a:pt x="18287" y="87960"/>
                  </a:lnTo>
                  <a:lnTo>
                    <a:pt x="18287" y="88341"/>
                  </a:lnTo>
                  <a:lnTo>
                    <a:pt x="18668" y="88341"/>
                  </a:lnTo>
                  <a:lnTo>
                    <a:pt x="18668" y="87960"/>
                  </a:lnTo>
                  <a:lnTo>
                    <a:pt x="18287" y="87579"/>
                  </a:lnTo>
                  <a:lnTo>
                    <a:pt x="18287" y="86817"/>
                  </a:lnTo>
                  <a:close/>
                </a:path>
                <a:path w="146685" h="114300">
                  <a:moveTo>
                    <a:pt x="19456" y="87579"/>
                  </a:moveTo>
                  <a:lnTo>
                    <a:pt x="19062" y="87579"/>
                  </a:lnTo>
                  <a:lnTo>
                    <a:pt x="19062" y="88341"/>
                  </a:lnTo>
                  <a:lnTo>
                    <a:pt x="19456" y="87960"/>
                  </a:lnTo>
                  <a:lnTo>
                    <a:pt x="19456" y="87579"/>
                  </a:lnTo>
                  <a:close/>
                </a:path>
                <a:path w="146685" h="114300">
                  <a:moveTo>
                    <a:pt x="19456" y="87960"/>
                  </a:moveTo>
                  <a:lnTo>
                    <a:pt x="19443" y="88341"/>
                  </a:lnTo>
                  <a:lnTo>
                    <a:pt x="19456" y="87960"/>
                  </a:lnTo>
                  <a:close/>
                </a:path>
                <a:path w="146685" h="114300">
                  <a:moveTo>
                    <a:pt x="19837" y="87960"/>
                  </a:moveTo>
                  <a:lnTo>
                    <a:pt x="19837" y="88341"/>
                  </a:lnTo>
                  <a:lnTo>
                    <a:pt x="20231" y="88341"/>
                  </a:lnTo>
                  <a:lnTo>
                    <a:pt x="19837" y="87960"/>
                  </a:lnTo>
                  <a:close/>
                </a:path>
                <a:path w="146685" h="114300">
                  <a:moveTo>
                    <a:pt x="18668" y="87198"/>
                  </a:moveTo>
                  <a:lnTo>
                    <a:pt x="18287" y="87198"/>
                  </a:lnTo>
                  <a:lnTo>
                    <a:pt x="18287" y="87579"/>
                  </a:lnTo>
                  <a:lnTo>
                    <a:pt x="18668" y="87960"/>
                  </a:lnTo>
                  <a:lnTo>
                    <a:pt x="18668" y="87198"/>
                  </a:lnTo>
                  <a:close/>
                </a:path>
                <a:path w="146685" h="114300">
                  <a:moveTo>
                    <a:pt x="19837" y="87579"/>
                  </a:moveTo>
                  <a:lnTo>
                    <a:pt x="19456" y="87579"/>
                  </a:lnTo>
                  <a:lnTo>
                    <a:pt x="19456" y="87960"/>
                  </a:lnTo>
                  <a:lnTo>
                    <a:pt x="19837" y="87579"/>
                  </a:lnTo>
                  <a:close/>
                </a:path>
                <a:path w="146685" h="114300">
                  <a:moveTo>
                    <a:pt x="15951" y="86055"/>
                  </a:moveTo>
                  <a:lnTo>
                    <a:pt x="15760" y="86055"/>
                  </a:lnTo>
                  <a:lnTo>
                    <a:pt x="15760" y="87198"/>
                  </a:lnTo>
                  <a:lnTo>
                    <a:pt x="15951" y="87198"/>
                  </a:lnTo>
                  <a:lnTo>
                    <a:pt x="15951" y="87579"/>
                  </a:lnTo>
                  <a:lnTo>
                    <a:pt x="16344" y="87579"/>
                  </a:lnTo>
                  <a:lnTo>
                    <a:pt x="16344" y="86817"/>
                  </a:lnTo>
                  <a:lnTo>
                    <a:pt x="15951" y="86817"/>
                  </a:lnTo>
                  <a:lnTo>
                    <a:pt x="15951" y="86055"/>
                  </a:lnTo>
                  <a:close/>
                </a:path>
                <a:path w="146685" h="114300">
                  <a:moveTo>
                    <a:pt x="16725" y="86309"/>
                  </a:moveTo>
                  <a:lnTo>
                    <a:pt x="16344" y="86309"/>
                  </a:lnTo>
                  <a:lnTo>
                    <a:pt x="16344" y="87579"/>
                  </a:lnTo>
                  <a:lnTo>
                    <a:pt x="16725" y="87579"/>
                  </a:lnTo>
                  <a:lnTo>
                    <a:pt x="16725" y="86309"/>
                  </a:lnTo>
                  <a:close/>
                </a:path>
                <a:path w="146685" h="114300">
                  <a:moveTo>
                    <a:pt x="17119" y="86817"/>
                  </a:moveTo>
                  <a:lnTo>
                    <a:pt x="16725" y="86817"/>
                  </a:lnTo>
                  <a:lnTo>
                    <a:pt x="16725" y="87198"/>
                  </a:lnTo>
                  <a:lnTo>
                    <a:pt x="17119" y="86817"/>
                  </a:lnTo>
                  <a:close/>
                </a:path>
                <a:path w="146685" h="114300">
                  <a:moveTo>
                    <a:pt x="17894" y="85801"/>
                  </a:moveTo>
                  <a:lnTo>
                    <a:pt x="17119" y="85801"/>
                  </a:lnTo>
                  <a:lnTo>
                    <a:pt x="17119" y="86055"/>
                  </a:lnTo>
                  <a:lnTo>
                    <a:pt x="17513" y="86055"/>
                  </a:lnTo>
                  <a:lnTo>
                    <a:pt x="17513" y="86817"/>
                  </a:lnTo>
                  <a:lnTo>
                    <a:pt x="17119" y="86817"/>
                  </a:lnTo>
                  <a:lnTo>
                    <a:pt x="17119" y="87198"/>
                  </a:lnTo>
                  <a:lnTo>
                    <a:pt x="17894" y="87198"/>
                  </a:lnTo>
                  <a:lnTo>
                    <a:pt x="17894" y="85801"/>
                  </a:lnTo>
                  <a:close/>
                </a:path>
                <a:path w="146685" h="114300">
                  <a:moveTo>
                    <a:pt x="19062" y="86817"/>
                  </a:moveTo>
                  <a:lnTo>
                    <a:pt x="18668" y="86817"/>
                  </a:lnTo>
                  <a:lnTo>
                    <a:pt x="18668" y="87198"/>
                  </a:lnTo>
                  <a:lnTo>
                    <a:pt x="19062" y="87198"/>
                  </a:lnTo>
                  <a:lnTo>
                    <a:pt x="19062" y="86817"/>
                  </a:lnTo>
                  <a:close/>
                </a:path>
                <a:path w="146685" h="114300">
                  <a:moveTo>
                    <a:pt x="17119" y="85801"/>
                  </a:moveTo>
                  <a:lnTo>
                    <a:pt x="16725" y="85801"/>
                  </a:lnTo>
                  <a:lnTo>
                    <a:pt x="16725" y="86817"/>
                  </a:lnTo>
                  <a:lnTo>
                    <a:pt x="17119" y="86309"/>
                  </a:lnTo>
                  <a:lnTo>
                    <a:pt x="17119" y="85801"/>
                  </a:lnTo>
                  <a:close/>
                </a:path>
                <a:path w="146685" h="114300">
                  <a:moveTo>
                    <a:pt x="17894" y="86055"/>
                  </a:moveTo>
                  <a:lnTo>
                    <a:pt x="17894" y="86309"/>
                  </a:lnTo>
                  <a:lnTo>
                    <a:pt x="18287" y="86817"/>
                  </a:lnTo>
                  <a:lnTo>
                    <a:pt x="18287" y="86309"/>
                  </a:lnTo>
                  <a:lnTo>
                    <a:pt x="17894" y="86055"/>
                  </a:lnTo>
                  <a:close/>
                </a:path>
                <a:path w="146685" h="114300">
                  <a:moveTo>
                    <a:pt x="19456" y="86055"/>
                  </a:moveTo>
                  <a:lnTo>
                    <a:pt x="18668" y="86055"/>
                  </a:lnTo>
                  <a:lnTo>
                    <a:pt x="18668" y="86309"/>
                  </a:lnTo>
                  <a:lnTo>
                    <a:pt x="19062" y="86817"/>
                  </a:lnTo>
                  <a:lnTo>
                    <a:pt x="19456" y="86817"/>
                  </a:lnTo>
                  <a:lnTo>
                    <a:pt x="19456" y="86055"/>
                  </a:lnTo>
                  <a:close/>
                </a:path>
                <a:path w="146685" h="114300">
                  <a:moveTo>
                    <a:pt x="15760" y="85801"/>
                  </a:moveTo>
                  <a:lnTo>
                    <a:pt x="15366" y="85801"/>
                  </a:lnTo>
                  <a:lnTo>
                    <a:pt x="15366" y="86309"/>
                  </a:lnTo>
                  <a:lnTo>
                    <a:pt x="15760" y="86309"/>
                  </a:lnTo>
                  <a:lnTo>
                    <a:pt x="15760" y="85801"/>
                  </a:lnTo>
                  <a:close/>
                </a:path>
                <a:path w="146685" h="114300">
                  <a:moveTo>
                    <a:pt x="16725" y="86055"/>
                  </a:moveTo>
                  <a:lnTo>
                    <a:pt x="16344" y="86055"/>
                  </a:lnTo>
                  <a:lnTo>
                    <a:pt x="16344" y="86309"/>
                  </a:lnTo>
                  <a:lnTo>
                    <a:pt x="16725" y="86055"/>
                  </a:lnTo>
                  <a:close/>
                </a:path>
                <a:path w="146685" h="114300">
                  <a:moveTo>
                    <a:pt x="15951" y="85420"/>
                  </a:moveTo>
                  <a:lnTo>
                    <a:pt x="15760" y="85420"/>
                  </a:lnTo>
                  <a:lnTo>
                    <a:pt x="15760" y="85801"/>
                  </a:lnTo>
                  <a:lnTo>
                    <a:pt x="15951" y="86055"/>
                  </a:lnTo>
                  <a:lnTo>
                    <a:pt x="15951" y="85420"/>
                  </a:lnTo>
                  <a:close/>
                </a:path>
                <a:path w="146685" h="114300">
                  <a:moveTo>
                    <a:pt x="18668" y="85801"/>
                  </a:moveTo>
                  <a:lnTo>
                    <a:pt x="17894" y="85801"/>
                  </a:lnTo>
                  <a:lnTo>
                    <a:pt x="17894" y="86055"/>
                  </a:lnTo>
                  <a:lnTo>
                    <a:pt x="18668" y="86055"/>
                  </a:lnTo>
                  <a:lnTo>
                    <a:pt x="18668" y="85801"/>
                  </a:lnTo>
                  <a:close/>
                </a:path>
                <a:path w="146685" h="114300">
                  <a:moveTo>
                    <a:pt x="14973" y="85420"/>
                  </a:moveTo>
                  <a:lnTo>
                    <a:pt x="14973" y="85801"/>
                  </a:lnTo>
                  <a:lnTo>
                    <a:pt x="15170" y="85610"/>
                  </a:lnTo>
                  <a:lnTo>
                    <a:pt x="14973" y="85420"/>
                  </a:lnTo>
                  <a:close/>
                </a:path>
                <a:path w="146685" h="114300">
                  <a:moveTo>
                    <a:pt x="15366" y="85420"/>
                  </a:moveTo>
                  <a:lnTo>
                    <a:pt x="15170" y="85610"/>
                  </a:lnTo>
                  <a:lnTo>
                    <a:pt x="15366" y="85801"/>
                  </a:lnTo>
                  <a:lnTo>
                    <a:pt x="15366" y="85420"/>
                  </a:lnTo>
                  <a:close/>
                </a:path>
                <a:path w="146685" h="114300">
                  <a:moveTo>
                    <a:pt x="16725" y="85420"/>
                  </a:moveTo>
                  <a:lnTo>
                    <a:pt x="16344" y="85420"/>
                  </a:lnTo>
                  <a:lnTo>
                    <a:pt x="16725" y="85801"/>
                  </a:lnTo>
                  <a:lnTo>
                    <a:pt x="16725" y="85420"/>
                  </a:lnTo>
                  <a:close/>
                </a:path>
                <a:path w="146685" h="114300">
                  <a:moveTo>
                    <a:pt x="69824" y="89001"/>
                  </a:moveTo>
                  <a:lnTo>
                    <a:pt x="69430" y="89001"/>
                  </a:lnTo>
                  <a:lnTo>
                    <a:pt x="69430" y="89776"/>
                  </a:lnTo>
                  <a:lnTo>
                    <a:pt x="69824" y="89395"/>
                  </a:lnTo>
                  <a:lnTo>
                    <a:pt x="69824" y="89001"/>
                  </a:lnTo>
                  <a:close/>
                </a:path>
                <a:path w="146685" h="114300">
                  <a:moveTo>
                    <a:pt x="73913" y="89776"/>
                  </a:moveTo>
                  <a:lnTo>
                    <a:pt x="73520" y="89776"/>
                  </a:lnTo>
                  <a:lnTo>
                    <a:pt x="73520" y="90157"/>
                  </a:lnTo>
                  <a:lnTo>
                    <a:pt x="73913" y="90157"/>
                  </a:lnTo>
                  <a:lnTo>
                    <a:pt x="73913" y="89776"/>
                  </a:lnTo>
                  <a:close/>
                </a:path>
                <a:path w="146685" h="114300">
                  <a:moveTo>
                    <a:pt x="68656" y="90157"/>
                  </a:moveTo>
                  <a:lnTo>
                    <a:pt x="68262" y="90157"/>
                  </a:lnTo>
                  <a:lnTo>
                    <a:pt x="68262" y="90347"/>
                  </a:lnTo>
                  <a:lnTo>
                    <a:pt x="68656" y="90157"/>
                  </a:lnTo>
                  <a:close/>
                </a:path>
                <a:path w="146685" h="114300">
                  <a:moveTo>
                    <a:pt x="83248" y="90347"/>
                  </a:moveTo>
                  <a:lnTo>
                    <a:pt x="83248" y="90741"/>
                  </a:lnTo>
                  <a:lnTo>
                    <a:pt x="83629" y="90741"/>
                  </a:lnTo>
                  <a:lnTo>
                    <a:pt x="83248" y="90347"/>
                  </a:lnTo>
                  <a:close/>
                </a:path>
                <a:path w="146685" h="114300">
                  <a:moveTo>
                    <a:pt x="69824" y="91897"/>
                  </a:moveTo>
                  <a:lnTo>
                    <a:pt x="69430" y="91897"/>
                  </a:lnTo>
                  <a:lnTo>
                    <a:pt x="69824" y="92278"/>
                  </a:lnTo>
                  <a:lnTo>
                    <a:pt x="69824" y="91897"/>
                  </a:lnTo>
                  <a:close/>
                </a:path>
                <a:path w="146685" h="114300">
                  <a:moveTo>
                    <a:pt x="70992" y="92278"/>
                  </a:moveTo>
                  <a:lnTo>
                    <a:pt x="70599" y="92278"/>
                  </a:lnTo>
                  <a:lnTo>
                    <a:pt x="70599" y="92659"/>
                  </a:lnTo>
                  <a:lnTo>
                    <a:pt x="70992" y="92659"/>
                  </a:lnTo>
                  <a:lnTo>
                    <a:pt x="70992" y="92278"/>
                  </a:lnTo>
                  <a:close/>
                </a:path>
                <a:path w="146685" h="114300">
                  <a:moveTo>
                    <a:pt x="76238" y="95554"/>
                  </a:moveTo>
                  <a:lnTo>
                    <a:pt x="76238" y="95935"/>
                  </a:lnTo>
                  <a:lnTo>
                    <a:pt x="76631" y="95935"/>
                  </a:lnTo>
                  <a:lnTo>
                    <a:pt x="76238" y="95554"/>
                  </a:lnTo>
                  <a:close/>
                </a:path>
                <a:path w="146685" h="114300">
                  <a:moveTo>
                    <a:pt x="77596" y="99402"/>
                  </a:moveTo>
                  <a:lnTo>
                    <a:pt x="77406" y="99402"/>
                  </a:lnTo>
                  <a:lnTo>
                    <a:pt x="77596" y="99796"/>
                  </a:lnTo>
                  <a:lnTo>
                    <a:pt x="77596" y="99402"/>
                  </a:lnTo>
                  <a:close/>
                </a:path>
                <a:path w="146685" h="114300">
                  <a:moveTo>
                    <a:pt x="21589" y="102298"/>
                  </a:moveTo>
                  <a:lnTo>
                    <a:pt x="21589" y="102679"/>
                  </a:lnTo>
                  <a:lnTo>
                    <a:pt x="21983" y="102679"/>
                  </a:lnTo>
                  <a:lnTo>
                    <a:pt x="21589" y="102298"/>
                  </a:lnTo>
                  <a:close/>
                </a:path>
                <a:path w="146685" h="114300">
                  <a:moveTo>
                    <a:pt x="20815" y="99987"/>
                  </a:moveTo>
                  <a:lnTo>
                    <a:pt x="20624" y="99987"/>
                  </a:lnTo>
                  <a:lnTo>
                    <a:pt x="20624" y="101142"/>
                  </a:lnTo>
                  <a:lnTo>
                    <a:pt x="20815" y="101523"/>
                  </a:lnTo>
                  <a:lnTo>
                    <a:pt x="20815" y="102298"/>
                  </a:lnTo>
                  <a:lnTo>
                    <a:pt x="21983" y="102298"/>
                  </a:lnTo>
                  <a:lnTo>
                    <a:pt x="21983" y="101904"/>
                  </a:lnTo>
                  <a:lnTo>
                    <a:pt x="22364" y="101904"/>
                  </a:lnTo>
                  <a:lnTo>
                    <a:pt x="21589" y="101142"/>
                  </a:lnTo>
                  <a:lnTo>
                    <a:pt x="20815" y="101142"/>
                  </a:lnTo>
                  <a:lnTo>
                    <a:pt x="20815" y="99987"/>
                  </a:lnTo>
                  <a:close/>
                </a:path>
                <a:path w="146685" h="114300">
                  <a:moveTo>
                    <a:pt x="21983" y="101142"/>
                  </a:moveTo>
                  <a:lnTo>
                    <a:pt x="21983" y="101523"/>
                  </a:lnTo>
                  <a:lnTo>
                    <a:pt x="22364" y="101523"/>
                  </a:lnTo>
                  <a:lnTo>
                    <a:pt x="21983" y="101142"/>
                  </a:lnTo>
                  <a:close/>
                </a:path>
                <a:path w="146685" h="114300">
                  <a:moveTo>
                    <a:pt x="20815" y="99796"/>
                  </a:moveTo>
                  <a:lnTo>
                    <a:pt x="19062" y="99796"/>
                  </a:lnTo>
                  <a:lnTo>
                    <a:pt x="19062" y="99987"/>
                  </a:lnTo>
                  <a:lnTo>
                    <a:pt x="19456" y="100368"/>
                  </a:lnTo>
                  <a:lnTo>
                    <a:pt x="19837" y="100368"/>
                  </a:lnTo>
                  <a:lnTo>
                    <a:pt x="19837" y="100749"/>
                  </a:lnTo>
                  <a:lnTo>
                    <a:pt x="20231" y="100749"/>
                  </a:lnTo>
                  <a:lnTo>
                    <a:pt x="20231" y="101142"/>
                  </a:lnTo>
                  <a:lnTo>
                    <a:pt x="20624" y="101142"/>
                  </a:lnTo>
                  <a:lnTo>
                    <a:pt x="20624" y="99987"/>
                  </a:lnTo>
                  <a:lnTo>
                    <a:pt x="20815" y="99796"/>
                  </a:lnTo>
                  <a:close/>
                </a:path>
                <a:path w="146685" h="114300">
                  <a:moveTo>
                    <a:pt x="21196" y="99796"/>
                  </a:moveTo>
                  <a:lnTo>
                    <a:pt x="20815" y="99796"/>
                  </a:lnTo>
                  <a:lnTo>
                    <a:pt x="20815" y="101142"/>
                  </a:lnTo>
                  <a:lnTo>
                    <a:pt x="21589" y="101142"/>
                  </a:lnTo>
                  <a:lnTo>
                    <a:pt x="21589" y="100368"/>
                  </a:lnTo>
                  <a:lnTo>
                    <a:pt x="21196" y="99987"/>
                  </a:lnTo>
                  <a:lnTo>
                    <a:pt x="21196" y="99796"/>
                  </a:lnTo>
                  <a:close/>
                </a:path>
                <a:path w="146685" h="114300">
                  <a:moveTo>
                    <a:pt x="21983" y="100749"/>
                  </a:moveTo>
                  <a:lnTo>
                    <a:pt x="21983" y="101142"/>
                  </a:lnTo>
                  <a:lnTo>
                    <a:pt x="22377" y="101142"/>
                  </a:lnTo>
                  <a:lnTo>
                    <a:pt x="21983" y="100749"/>
                  </a:lnTo>
                  <a:close/>
                </a:path>
                <a:path w="146685" h="114300">
                  <a:moveTo>
                    <a:pt x="22758" y="100368"/>
                  </a:moveTo>
                  <a:lnTo>
                    <a:pt x="22364" y="100368"/>
                  </a:lnTo>
                  <a:lnTo>
                    <a:pt x="22758" y="100749"/>
                  </a:lnTo>
                  <a:lnTo>
                    <a:pt x="22758" y="100368"/>
                  </a:lnTo>
                  <a:close/>
                </a:path>
                <a:path w="146685" h="114300">
                  <a:moveTo>
                    <a:pt x="19456" y="99402"/>
                  </a:moveTo>
                  <a:lnTo>
                    <a:pt x="19456" y="99796"/>
                  </a:lnTo>
                  <a:lnTo>
                    <a:pt x="19837" y="99796"/>
                  </a:lnTo>
                  <a:lnTo>
                    <a:pt x="19456" y="99402"/>
                  </a:lnTo>
                  <a:close/>
                </a:path>
                <a:path w="146685" h="114300">
                  <a:moveTo>
                    <a:pt x="21589" y="99402"/>
                  </a:moveTo>
                  <a:lnTo>
                    <a:pt x="21196" y="99402"/>
                  </a:lnTo>
                  <a:lnTo>
                    <a:pt x="21196" y="99796"/>
                  </a:lnTo>
                  <a:lnTo>
                    <a:pt x="21589" y="99796"/>
                  </a:lnTo>
                  <a:lnTo>
                    <a:pt x="21589" y="99402"/>
                  </a:lnTo>
                  <a:close/>
                </a:path>
                <a:path w="146685" h="114300">
                  <a:moveTo>
                    <a:pt x="20815" y="99021"/>
                  </a:moveTo>
                  <a:lnTo>
                    <a:pt x="20815" y="99402"/>
                  </a:lnTo>
                  <a:lnTo>
                    <a:pt x="21196" y="99402"/>
                  </a:lnTo>
                  <a:lnTo>
                    <a:pt x="20815" y="99021"/>
                  </a:lnTo>
                  <a:close/>
                </a:path>
                <a:path w="146685" h="114300">
                  <a:moveTo>
                    <a:pt x="25476" y="99796"/>
                  </a:moveTo>
                  <a:lnTo>
                    <a:pt x="25082" y="99796"/>
                  </a:lnTo>
                  <a:lnTo>
                    <a:pt x="25082" y="99987"/>
                  </a:lnTo>
                  <a:lnTo>
                    <a:pt x="25476" y="99987"/>
                  </a:lnTo>
                  <a:lnTo>
                    <a:pt x="25476" y="99796"/>
                  </a:lnTo>
                  <a:close/>
                </a:path>
                <a:path w="146685" h="114300">
                  <a:moveTo>
                    <a:pt x="30543" y="104609"/>
                  </a:moveTo>
                  <a:lnTo>
                    <a:pt x="30149" y="104609"/>
                  </a:lnTo>
                  <a:lnTo>
                    <a:pt x="30149" y="104800"/>
                  </a:lnTo>
                  <a:lnTo>
                    <a:pt x="30543" y="104800"/>
                  </a:lnTo>
                  <a:lnTo>
                    <a:pt x="30543" y="104609"/>
                  </a:lnTo>
                  <a:close/>
                </a:path>
                <a:path w="146685" h="114300">
                  <a:moveTo>
                    <a:pt x="29171" y="105956"/>
                  </a:moveTo>
                  <a:lnTo>
                    <a:pt x="28790" y="105956"/>
                  </a:lnTo>
                  <a:lnTo>
                    <a:pt x="28790" y="106337"/>
                  </a:lnTo>
                  <a:lnTo>
                    <a:pt x="29171" y="106337"/>
                  </a:lnTo>
                  <a:lnTo>
                    <a:pt x="29171" y="105956"/>
                  </a:lnTo>
                  <a:close/>
                </a:path>
                <a:path w="146685" h="114300">
                  <a:moveTo>
                    <a:pt x="29565" y="105956"/>
                  </a:moveTo>
                  <a:lnTo>
                    <a:pt x="29171" y="105956"/>
                  </a:lnTo>
                  <a:lnTo>
                    <a:pt x="29171" y="106337"/>
                  </a:lnTo>
                  <a:lnTo>
                    <a:pt x="29565" y="105956"/>
                  </a:lnTo>
                  <a:close/>
                </a:path>
                <a:path w="146685" h="114300">
                  <a:moveTo>
                    <a:pt x="29959" y="105956"/>
                  </a:moveTo>
                  <a:lnTo>
                    <a:pt x="29565" y="105956"/>
                  </a:lnTo>
                  <a:lnTo>
                    <a:pt x="29565" y="106337"/>
                  </a:lnTo>
                  <a:lnTo>
                    <a:pt x="29959" y="106337"/>
                  </a:lnTo>
                  <a:lnTo>
                    <a:pt x="29959" y="105956"/>
                  </a:lnTo>
                  <a:close/>
                </a:path>
                <a:path w="146685" h="114300">
                  <a:moveTo>
                    <a:pt x="29959" y="105181"/>
                  </a:moveTo>
                  <a:lnTo>
                    <a:pt x="29565" y="105181"/>
                  </a:lnTo>
                  <a:lnTo>
                    <a:pt x="29565" y="105956"/>
                  </a:lnTo>
                  <a:lnTo>
                    <a:pt x="29959" y="105575"/>
                  </a:lnTo>
                  <a:lnTo>
                    <a:pt x="29959" y="105181"/>
                  </a:lnTo>
                  <a:close/>
                </a:path>
                <a:path w="146685" h="114300">
                  <a:moveTo>
                    <a:pt x="29959" y="109042"/>
                  </a:moveTo>
                  <a:lnTo>
                    <a:pt x="29565" y="109042"/>
                  </a:lnTo>
                  <a:lnTo>
                    <a:pt x="29565" y="109423"/>
                  </a:lnTo>
                  <a:lnTo>
                    <a:pt x="29959" y="109423"/>
                  </a:lnTo>
                  <a:lnTo>
                    <a:pt x="29959" y="109042"/>
                  </a:lnTo>
                  <a:close/>
                </a:path>
                <a:path w="146685" h="114300">
                  <a:moveTo>
                    <a:pt x="29565" y="109613"/>
                  </a:moveTo>
                  <a:lnTo>
                    <a:pt x="29171" y="109613"/>
                  </a:lnTo>
                  <a:lnTo>
                    <a:pt x="29171" y="110007"/>
                  </a:lnTo>
                  <a:lnTo>
                    <a:pt x="29565" y="110007"/>
                  </a:lnTo>
                  <a:lnTo>
                    <a:pt x="29565" y="109613"/>
                  </a:lnTo>
                  <a:close/>
                </a:path>
                <a:path w="146685" h="114300">
                  <a:moveTo>
                    <a:pt x="15366" y="113855"/>
                  </a:moveTo>
                  <a:lnTo>
                    <a:pt x="15366" y="114236"/>
                  </a:lnTo>
                  <a:lnTo>
                    <a:pt x="15760" y="114236"/>
                  </a:lnTo>
                  <a:lnTo>
                    <a:pt x="15366" y="11385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4376272" y="1917615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4" h="635">
                  <a:moveTo>
                    <a:pt x="7391" y="0"/>
                  </a:moveTo>
                  <a:lnTo>
                    <a:pt x="7785" y="0"/>
                  </a:lnTo>
                  <a:lnTo>
                    <a:pt x="7391" y="0"/>
                  </a:lnTo>
                  <a:close/>
                </a:path>
                <a:path w="8254" h="635">
                  <a:moveTo>
                    <a:pt x="6616" y="0"/>
                  </a:moveTo>
                  <a:lnTo>
                    <a:pt x="6997" y="0"/>
                  </a:lnTo>
                  <a:lnTo>
                    <a:pt x="6616" y="0"/>
                  </a:lnTo>
                  <a:close/>
                </a:path>
                <a:path w="8254" h="635">
                  <a:moveTo>
                    <a:pt x="7391" y="0"/>
                  </a:moveTo>
                  <a:lnTo>
                    <a:pt x="6997" y="0"/>
                  </a:lnTo>
                  <a:lnTo>
                    <a:pt x="7391" y="0"/>
                  </a:lnTo>
                  <a:close/>
                </a:path>
                <a:path w="8254" h="635">
                  <a:moveTo>
                    <a:pt x="6413" y="0"/>
                  </a:moveTo>
                  <a:lnTo>
                    <a:pt x="6032" y="0"/>
                  </a:lnTo>
                  <a:lnTo>
                    <a:pt x="6413" y="0"/>
                  </a:lnTo>
                  <a:close/>
                </a:path>
                <a:path w="8254" h="635">
                  <a:moveTo>
                    <a:pt x="6413" y="0"/>
                  </a:moveTo>
                  <a:lnTo>
                    <a:pt x="6032" y="0"/>
                  </a:lnTo>
                  <a:lnTo>
                    <a:pt x="6413" y="0"/>
                  </a:lnTo>
                  <a:close/>
                </a:path>
                <a:path w="8254" h="635">
                  <a:moveTo>
                    <a:pt x="393" y="381"/>
                  </a:moveTo>
                  <a:lnTo>
                    <a:pt x="0" y="381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4376272" y="19179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4369859" y="1918390"/>
              <a:ext cx="26670" cy="7620"/>
            </a:xfrm>
            <a:custGeom>
              <a:avLst/>
              <a:gdLst/>
              <a:ahLst/>
              <a:cxnLst/>
              <a:rect l="l" t="t" r="r" b="b"/>
              <a:pathLst>
                <a:path w="26670" h="7619">
                  <a:moveTo>
                    <a:pt x="7188" y="0"/>
                  </a:moveTo>
                  <a:lnTo>
                    <a:pt x="7581" y="0"/>
                  </a:lnTo>
                  <a:lnTo>
                    <a:pt x="7188" y="0"/>
                  </a:lnTo>
                  <a:close/>
                </a:path>
                <a:path w="26670" h="7619">
                  <a:moveTo>
                    <a:pt x="7581" y="0"/>
                  </a:moveTo>
                  <a:lnTo>
                    <a:pt x="7962" y="0"/>
                  </a:lnTo>
                  <a:lnTo>
                    <a:pt x="7581" y="0"/>
                  </a:lnTo>
                  <a:close/>
                </a:path>
                <a:path w="26670" h="7619">
                  <a:moveTo>
                    <a:pt x="7581" y="0"/>
                  </a:moveTo>
                  <a:lnTo>
                    <a:pt x="7962" y="0"/>
                  </a:lnTo>
                  <a:lnTo>
                    <a:pt x="7581" y="0"/>
                  </a:lnTo>
                  <a:close/>
                </a:path>
                <a:path w="26670" h="7619">
                  <a:moveTo>
                    <a:pt x="23139" y="2108"/>
                  </a:moveTo>
                  <a:lnTo>
                    <a:pt x="22745" y="2108"/>
                  </a:lnTo>
                  <a:lnTo>
                    <a:pt x="23139" y="2108"/>
                  </a:lnTo>
                  <a:close/>
                </a:path>
                <a:path w="26670" h="7619">
                  <a:moveTo>
                    <a:pt x="23139" y="2108"/>
                  </a:moveTo>
                  <a:lnTo>
                    <a:pt x="22745" y="2108"/>
                  </a:lnTo>
                  <a:lnTo>
                    <a:pt x="23139" y="2108"/>
                  </a:lnTo>
                  <a:close/>
                </a:path>
                <a:path w="26670" h="7619">
                  <a:moveTo>
                    <a:pt x="3695" y="2108"/>
                  </a:moveTo>
                  <a:lnTo>
                    <a:pt x="3492" y="2108"/>
                  </a:lnTo>
                  <a:lnTo>
                    <a:pt x="3695" y="2108"/>
                  </a:lnTo>
                  <a:lnTo>
                    <a:pt x="3492" y="2108"/>
                  </a:lnTo>
                  <a:lnTo>
                    <a:pt x="3695" y="2108"/>
                  </a:lnTo>
                  <a:close/>
                </a:path>
                <a:path w="26670" h="7619">
                  <a:moveTo>
                    <a:pt x="23139" y="2108"/>
                  </a:moveTo>
                  <a:lnTo>
                    <a:pt x="23533" y="2501"/>
                  </a:lnTo>
                  <a:lnTo>
                    <a:pt x="23139" y="2501"/>
                  </a:lnTo>
                  <a:lnTo>
                    <a:pt x="23139" y="2108"/>
                  </a:lnTo>
                  <a:close/>
                </a:path>
                <a:path w="26670" h="7619">
                  <a:moveTo>
                    <a:pt x="22745" y="2501"/>
                  </a:moveTo>
                  <a:lnTo>
                    <a:pt x="23139" y="2501"/>
                  </a:lnTo>
                  <a:lnTo>
                    <a:pt x="22745" y="2501"/>
                  </a:lnTo>
                  <a:lnTo>
                    <a:pt x="22745" y="2882"/>
                  </a:lnTo>
                  <a:lnTo>
                    <a:pt x="22745" y="2501"/>
                  </a:lnTo>
                  <a:lnTo>
                    <a:pt x="22555" y="2882"/>
                  </a:lnTo>
                  <a:lnTo>
                    <a:pt x="22555" y="2501"/>
                  </a:lnTo>
                  <a:lnTo>
                    <a:pt x="22745" y="2501"/>
                  </a:lnTo>
                  <a:close/>
                </a:path>
                <a:path w="26670" h="7619">
                  <a:moveTo>
                    <a:pt x="20993" y="2882"/>
                  </a:moveTo>
                  <a:lnTo>
                    <a:pt x="20612" y="2882"/>
                  </a:lnTo>
                  <a:lnTo>
                    <a:pt x="20993" y="2882"/>
                  </a:lnTo>
                  <a:close/>
                </a:path>
                <a:path w="26670" h="7619">
                  <a:moveTo>
                    <a:pt x="4851" y="3657"/>
                  </a:moveTo>
                  <a:lnTo>
                    <a:pt x="4470" y="3657"/>
                  </a:lnTo>
                  <a:lnTo>
                    <a:pt x="4076" y="3657"/>
                  </a:lnTo>
                  <a:lnTo>
                    <a:pt x="4470" y="3657"/>
                  </a:lnTo>
                  <a:lnTo>
                    <a:pt x="4076" y="3657"/>
                  </a:lnTo>
                  <a:lnTo>
                    <a:pt x="4851" y="3657"/>
                  </a:lnTo>
                  <a:close/>
                </a:path>
                <a:path w="26670" h="7619">
                  <a:moveTo>
                    <a:pt x="0" y="4432"/>
                  </a:moveTo>
                  <a:lnTo>
                    <a:pt x="380" y="4432"/>
                  </a:lnTo>
                  <a:lnTo>
                    <a:pt x="0" y="4432"/>
                  </a:lnTo>
                  <a:close/>
                </a:path>
                <a:path w="26670" h="7619">
                  <a:moveTo>
                    <a:pt x="380" y="4432"/>
                  </a:moveTo>
                  <a:lnTo>
                    <a:pt x="774" y="4432"/>
                  </a:lnTo>
                  <a:lnTo>
                    <a:pt x="380" y="4432"/>
                  </a:lnTo>
                  <a:close/>
                </a:path>
                <a:path w="26670" h="7619">
                  <a:moveTo>
                    <a:pt x="21386" y="5587"/>
                  </a:moveTo>
                  <a:lnTo>
                    <a:pt x="21386" y="5194"/>
                  </a:lnTo>
                  <a:lnTo>
                    <a:pt x="21780" y="5194"/>
                  </a:lnTo>
                  <a:lnTo>
                    <a:pt x="21386" y="5194"/>
                  </a:lnTo>
                  <a:lnTo>
                    <a:pt x="21386" y="5587"/>
                  </a:lnTo>
                  <a:close/>
                </a:path>
                <a:path w="26670" h="7619">
                  <a:moveTo>
                    <a:pt x="20218" y="5968"/>
                  </a:moveTo>
                  <a:lnTo>
                    <a:pt x="19837" y="5968"/>
                  </a:lnTo>
                  <a:lnTo>
                    <a:pt x="20218" y="5968"/>
                  </a:lnTo>
                  <a:close/>
                </a:path>
                <a:path w="26670" h="7619">
                  <a:moveTo>
                    <a:pt x="17691" y="5968"/>
                  </a:moveTo>
                  <a:lnTo>
                    <a:pt x="17310" y="5968"/>
                  </a:lnTo>
                  <a:lnTo>
                    <a:pt x="17691" y="5968"/>
                  </a:lnTo>
                  <a:close/>
                </a:path>
                <a:path w="26670" h="7619">
                  <a:moveTo>
                    <a:pt x="2324" y="5968"/>
                  </a:moveTo>
                  <a:lnTo>
                    <a:pt x="1943" y="6349"/>
                  </a:lnTo>
                  <a:lnTo>
                    <a:pt x="1943" y="5968"/>
                  </a:lnTo>
                  <a:lnTo>
                    <a:pt x="2324" y="5968"/>
                  </a:lnTo>
                  <a:close/>
                </a:path>
                <a:path w="26670" h="7619">
                  <a:moveTo>
                    <a:pt x="16916" y="6349"/>
                  </a:moveTo>
                  <a:lnTo>
                    <a:pt x="16522" y="6349"/>
                  </a:lnTo>
                  <a:lnTo>
                    <a:pt x="16141" y="6349"/>
                  </a:lnTo>
                  <a:lnTo>
                    <a:pt x="16522" y="6349"/>
                  </a:lnTo>
                  <a:lnTo>
                    <a:pt x="16916" y="6349"/>
                  </a:lnTo>
                  <a:close/>
                </a:path>
                <a:path w="26670" h="7619">
                  <a:moveTo>
                    <a:pt x="18668" y="6349"/>
                  </a:moveTo>
                  <a:lnTo>
                    <a:pt x="19049" y="6349"/>
                  </a:lnTo>
                  <a:lnTo>
                    <a:pt x="18668" y="6349"/>
                  </a:lnTo>
                  <a:close/>
                </a:path>
                <a:path w="26670" h="7619">
                  <a:moveTo>
                    <a:pt x="17691" y="6540"/>
                  </a:moveTo>
                  <a:lnTo>
                    <a:pt x="17310" y="6540"/>
                  </a:lnTo>
                  <a:lnTo>
                    <a:pt x="17691" y="6349"/>
                  </a:lnTo>
                  <a:lnTo>
                    <a:pt x="17691" y="6540"/>
                  </a:lnTo>
                  <a:close/>
                </a:path>
                <a:path w="26670" h="7619">
                  <a:moveTo>
                    <a:pt x="23139" y="6349"/>
                  </a:moveTo>
                  <a:lnTo>
                    <a:pt x="23533" y="6349"/>
                  </a:lnTo>
                  <a:lnTo>
                    <a:pt x="23533" y="6540"/>
                  </a:lnTo>
                  <a:lnTo>
                    <a:pt x="23139" y="6540"/>
                  </a:lnTo>
                  <a:lnTo>
                    <a:pt x="23139" y="6349"/>
                  </a:lnTo>
                  <a:close/>
                </a:path>
                <a:path w="26670" h="7619">
                  <a:moveTo>
                    <a:pt x="12445" y="6540"/>
                  </a:moveTo>
                  <a:lnTo>
                    <a:pt x="12052" y="6540"/>
                  </a:lnTo>
                  <a:lnTo>
                    <a:pt x="12445" y="6540"/>
                  </a:lnTo>
                  <a:close/>
                </a:path>
                <a:path w="26670" h="7619">
                  <a:moveTo>
                    <a:pt x="25857" y="6540"/>
                  </a:moveTo>
                  <a:lnTo>
                    <a:pt x="25476" y="6540"/>
                  </a:lnTo>
                  <a:lnTo>
                    <a:pt x="25857" y="6540"/>
                  </a:lnTo>
                  <a:close/>
                </a:path>
                <a:path w="26670" h="7619">
                  <a:moveTo>
                    <a:pt x="26250" y="6540"/>
                  </a:moveTo>
                  <a:lnTo>
                    <a:pt x="25857" y="6540"/>
                  </a:lnTo>
                  <a:lnTo>
                    <a:pt x="26250" y="6540"/>
                  </a:lnTo>
                  <a:close/>
                </a:path>
                <a:path w="26670" h="7619">
                  <a:moveTo>
                    <a:pt x="23914" y="6540"/>
                  </a:moveTo>
                  <a:lnTo>
                    <a:pt x="23533" y="6540"/>
                  </a:lnTo>
                  <a:lnTo>
                    <a:pt x="23914" y="6540"/>
                  </a:lnTo>
                  <a:close/>
                </a:path>
                <a:path w="26670" h="7619">
                  <a:moveTo>
                    <a:pt x="10109" y="6934"/>
                  </a:moveTo>
                  <a:lnTo>
                    <a:pt x="10502" y="6934"/>
                  </a:lnTo>
                  <a:lnTo>
                    <a:pt x="10109" y="6934"/>
                  </a:lnTo>
                  <a:lnTo>
                    <a:pt x="10109" y="7315"/>
                  </a:lnTo>
                  <a:lnTo>
                    <a:pt x="9715" y="6934"/>
                  </a:lnTo>
                  <a:lnTo>
                    <a:pt x="9715" y="7315"/>
                  </a:lnTo>
                  <a:lnTo>
                    <a:pt x="9334" y="6934"/>
                  </a:lnTo>
                  <a:lnTo>
                    <a:pt x="9715" y="6934"/>
                  </a:lnTo>
                  <a:lnTo>
                    <a:pt x="10109" y="6934"/>
                  </a:lnTo>
                  <a:close/>
                </a:path>
                <a:path w="26670" h="7619">
                  <a:moveTo>
                    <a:pt x="4470" y="6934"/>
                  </a:moveTo>
                  <a:lnTo>
                    <a:pt x="4076" y="6934"/>
                  </a:lnTo>
                  <a:lnTo>
                    <a:pt x="4470" y="6934"/>
                  </a:lnTo>
                  <a:lnTo>
                    <a:pt x="4851" y="6934"/>
                  </a:lnTo>
                  <a:lnTo>
                    <a:pt x="4470" y="693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4396503" y="19249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4378406" y="1925324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69">
                  <a:moveTo>
                    <a:pt x="1168" y="381"/>
                  </a:moveTo>
                  <a:lnTo>
                    <a:pt x="787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787" y="0"/>
                  </a:lnTo>
                  <a:lnTo>
                    <a:pt x="1168" y="381"/>
                  </a:lnTo>
                  <a:close/>
                </a:path>
                <a:path w="15875" h="1269">
                  <a:moveTo>
                    <a:pt x="1955" y="381"/>
                  </a:moveTo>
                  <a:lnTo>
                    <a:pt x="1562" y="381"/>
                  </a:lnTo>
                  <a:lnTo>
                    <a:pt x="1955" y="381"/>
                  </a:lnTo>
                  <a:close/>
                </a:path>
                <a:path w="15875" h="1269">
                  <a:moveTo>
                    <a:pt x="2336" y="381"/>
                  </a:moveTo>
                  <a:lnTo>
                    <a:pt x="1955" y="381"/>
                  </a:lnTo>
                  <a:lnTo>
                    <a:pt x="2336" y="381"/>
                  </a:lnTo>
                  <a:close/>
                </a:path>
                <a:path w="15875" h="1269">
                  <a:moveTo>
                    <a:pt x="15366" y="381"/>
                  </a:moveTo>
                  <a:lnTo>
                    <a:pt x="15760" y="381"/>
                  </a:lnTo>
                  <a:lnTo>
                    <a:pt x="15760" y="762"/>
                  </a:lnTo>
                  <a:lnTo>
                    <a:pt x="15366" y="762"/>
                  </a:lnTo>
                  <a:lnTo>
                    <a:pt x="15760" y="762"/>
                  </a:lnTo>
                  <a:lnTo>
                    <a:pt x="15366" y="762"/>
                  </a:lnTo>
                  <a:lnTo>
                    <a:pt x="15366" y="381"/>
                  </a:lnTo>
                  <a:close/>
                </a:path>
                <a:path w="15875" h="1269">
                  <a:moveTo>
                    <a:pt x="15366" y="762"/>
                  </a:moveTo>
                  <a:lnTo>
                    <a:pt x="14985" y="762"/>
                  </a:lnTo>
                  <a:lnTo>
                    <a:pt x="15366" y="762"/>
                  </a:lnTo>
                  <a:lnTo>
                    <a:pt x="14985" y="762"/>
                  </a:lnTo>
                  <a:lnTo>
                    <a:pt x="15366" y="381"/>
                  </a:lnTo>
                  <a:lnTo>
                    <a:pt x="15366" y="762"/>
                  </a:lnTo>
                  <a:close/>
                </a:path>
                <a:path w="15875" h="1269">
                  <a:moveTo>
                    <a:pt x="14985" y="381"/>
                  </a:moveTo>
                  <a:lnTo>
                    <a:pt x="14592" y="381"/>
                  </a:lnTo>
                  <a:lnTo>
                    <a:pt x="14985" y="381"/>
                  </a:lnTo>
                  <a:close/>
                </a:path>
                <a:path w="15875" h="1269">
                  <a:moveTo>
                    <a:pt x="1562" y="762"/>
                  </a:moveTo>
                  <a:lnTo>
                    <a:pt x="1168" y="762"/>
                  </a:lnTo>
                  <a:lnTo>
                    <a:pt x="1562" y="762"/>
                  </a:lnTo>
                  <a:close/>
                </a:path>
                <a:path w="15875" h="1269">
                  <a:moveTo>
                    <a:pt x="15760" y="762"/>
                  </a:moveTo>
                  <a:lnTo>
                    <a:pt x="15760" y="1155"/>
                  </a:lnTo>
                  <a:lnTo>
                    <a:pt x="15366" y="1155"/>
                  </a:lnTo>
                  <a:lnTo>
                    <a:pt x="15760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4394167" y="19260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4368487" y="1926480"/>
              <a:ext cx="33655" cy="2540"/>
            </a:xfrm>
            <a:custGeom>
              <a:avLst/>
              <a:gdLst/>
              <a:ahLst/>
              <a:cxnLst/>
              <a:rect l="l" t="t" r="r" b="b"/>
              <a:pathLst>
                <a:path w="33654" h="2539">
                  <a:moveTo>
                    <a:pt x="26454" y="0"/>
                  </a:moveTo>
                  <a:lnTo>
                    <a:pt x="26073" y="0"/>
                  </a:lnTo>
                  <a:lnTo>
                    <a:pt x="26454" y="0"/>
                  </a:lnTo>
                  <a:close/>
                </a:path>
                <a:path w="33654" h="2539">
                  <a:moveTo>
                    <a:pt x="4483" y="1155"/>
                  </a:moveTo>
                  <a:lnTo>
                    <a:pt x="4089" y="1155"/>
                  </a:lnTo>
                  <a:lnTo>
                    <a:pt x="4089" y="762"/>
                  </a:lnTo>
                  <a:lnTo>
                    <a:pt x="4483" y="1155"/>
                  </a:lnTo>
                  <a:close/>
                </a:path>
                <a:path w="33654" h="2539">
                  <a:moveTo>
                    <a:pt x="203" y="762"/>
                  </a:moveTo>
                  <a:lnTo>
                    <a:pt x="584" y="762"/>
                  </a:lnTo>
                  <a:lnTo>
                    <a:pt x="977" y="762"/>
                  </a:lnTo>
                  <a:lnTo>
                    <a:pt x="977" y="1155"/>
                  </a:lnTo>
                  <a:lnTo>
                    <a:pt x="1371" y="1155"/>
                  </a:lnTo>
                  <a:lnTo>
                    <a:pt x="1752" y="1155"/>
                  </a:lnTo>
                  <a:lnTo>
                    <a:pt x="2146" y="1155"/>
                  </a:lnTo>
                  <a:lnTo>
                    <a:pt x="2539" y="1155"/>
                  </a:lnTo>
                  <a:lnTo>
                    <a:pt x="2146" y="1155"/>
                  </a:lnTo>
                  <a:lnTo>
                    <a:pt x="2539" y="1155"/>
                  </a:lnTo>
                  <a:lnTo>
                    <a:pt x="2539" y="1536"/>
                  </a:lnTo>
                  <a:lnTo>
                    <a:pt x="2920" y="1536"/>
                  </a:lnTo>
                  <a:lnTo>
                    <a:pt x="2539" y="1536"/>
                  </a:lnTo>
                  <a:lnTo>
                    <a:pt x="2920" y="1536"/>
                  </a:lnTo>
                  <a:lnTo>
                    <a:pt x="2539" y="1536"/>
                  </a:lnTo>
                  <a:lnTo>
                    <a:pt x="2146" y="1536"/>
                  </a:lnTo>
                  <a:lnTo>
                    <a:pt x="1752" y="1536"/>
                  </a:lnTo>
                  <a:lnTo>
                    <a:pt x="1752" y="1917"/>
                  </a:lnTo>
                  <a:lnTo>
                    <a:pt x="1752" y="1536"/>
                  </a:lnTo>
                  <a:lnTo>
                    <a:pt x="2146" y="1536"/>
                  </a:lnTo>
                  <a:lnTo>
                    <a:pt x="2146" y="1917"/>
                  </a:lnTo>
                  <a:lnTo>
                    <a:pt x="1752" y="1917"/>
                  </a:lnTo>
                  <a:lnTo>
                    <a:pt x="1752" y="1536"/>
                  </a:lnTo>
                  <a:lnTo>
                    <a:pt x="1371" y="1536"/>
                  </a:lnTo>
                  <a:lnTo>
                    <a:pt x="977" y="1536"/>
                  </a:lnTo>
                  <a:lnTo>
                    <a:pt x="584" y="1155"/>
                  </a:lnTo>
                  <a:lnTo>
                    <a:pt x="203" y="1155"/>
                  </a:lnTo>
                  <a:lnTo>
                    <a:pt x="0" y="1155"/>
                  </a:lnTo>
                  <a:lnTo>
                    <a:pt x="0" y="762"/>
                  </a:lnTo>
                  <a:lnTo>
                    <a:pt x="203" y="762"/>
                  </a:lnTo>
                  <a:close/>
                </a:path>
                <a:path w="33654" h="2539">
                  <a:moveTo>
                    <a:pt x="32486" y="762"/>
                  </a:moveTo>
                  <a:lnTo>
                    <a:pt x="32880" y="762"/>
                  </a:lnTo>
                  <a:lnTo>
                    <a:pt x="32880" y="1155"/>
                  </a:lnTo>
                  <a:lnTo>
                    <a:pt x="32486" y="1155"/>
                  </a:lnTo>
                  <a:lnTo>
                    <a:pt x="32880" y="1155"/>
                  </a:lnTo>
                  <a:lnTo>
                    <a:pt x="33261" y="1155"/>
                  </a:lnTo>
                  <a:lnTo>
                    <a:pt x="33451" y="1155"/>
                  </a:lnTo>
                  <a:lnTo>
                    <a:pt x="33261" y="1155"/>
                  </a:lnTo>
                  <a:lnTo>
                    <a:pt x="32880" y="1155"/>
                  </a:lnTo>
                  <a:lnTo>
                    <a:pt x="32486" y="1536"/>
                  </a:lnTo>
                  <a:lnTo>
                    <a:pt x="32486" y="1917"/>
                  </a:lnTo>
                  <a:lnTo>
                    <a:pt x="32092" y="1917"/>
                  </a:lnTo>
                  <a:lnTo>
                    <a:pt x="32092" y="1536"/>
                  </a:lnTo>
                  <a:lnTo>
                    <a:pt x="32486" y="1155"/>
                  </a:lnTo>
                  <a:lnTo>
                    <a:pt x="32092" y="762"/>
                  </a:lnTo>
                  <a:lnTo>
                    <a:pt x="32486" y="762"/>
                  </a:lnTo>
                  <a:close/>
                </a:path>
                <a:path w="33654" h="2539">
                  <a:moveTo>
                    <a:pt x="33261" y="1536"/>
                  </a:moveTo>
                  <a:lnTo>
                    <a:pt x="32880" y="1536"/>
                  </a:lnTo>
                  <a:lnTo>
                    <a:pt x="33261" y="1536"/>
                  </a:lnTo>
                  <a:close/>
                </a:path>
                <a:path w="33654" h="2539">
                  <a:moveTo>
                    <a:pt x="32880" y="1917"/>
                  </a:moveTo>
                  <a:lnTo>
                    <a:pt x="32486" y="1917"/>
                  </a:lnTo>
                  <a:lnTo>
                    <a:pt x="32880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4400580" y="1928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4366163" y="1928791"/>
              <a:ext cx="51435" cy="4445"/>
            </a:xfrm>
            <a:custGeom>
              <a:avLst/>
              <a:gdLst/>
              <a:ahLst/>
              <a:cxnLst/>
              <a:rect l="l" t="t" r="r" b="b"/>
              <a:pathLst>
                <a:path w="51435" h="4444">
                  <a:moveTo>
                    <a:pt x="8547" y="0"/>
                  </a:moveTo>
                  <a:lnTo>
                    <a:pt x="8547" y="381"/>
                  </a:lnTo>
                  <a:lnTo>
                    <a:pt x="8166" y="0"/>
                  </a:lnTo>
                  <a:lnTo>
                    <a:pt x="8547" y="0"/>
                  </a:lnTo>
                  <a:close/>
                </a:path>
                <a:path w="51435" h="4444">
                  <a:moveTo>
                    <a:pt x="774" y="0"/>
                  </a:moveTo>
                  <a:lnTo>
                    <a:pt x="1549" y="0"/>
                  </a:lnTo>
                  <a:lnTo>
                    <a:pt x="1943" y="0"/>
                  </a:lnTo>
                  <a:lnTo>
                    <a:pt x="2324" y="381"/>
                  </a:lnTo>
                  <a:lnTo>
                    <a:pt x="2527" y="381"/>
                  </a:lnTo>
                  <a:lnTo>
                    <a:pt x="2908" y="381"/>
                  </a:lnTo>
                  <a:lnTo>
                    <a:pt x="3301" y="762"/>
                  </a:lnTo>
                  <a:lnTo>
                    <a:pt x="2908" y="762"/>
                  </a:lnTo>
                  <a:lnTo>
                    <a:pt x="2908" y="381"/>
                  </a:lnTo>
                  <a:lnTo>
                    <a:pt x="2527" y="381"/>
                  </a:lnTo>
                  <a:lnTo>
                    <a:pt x="2324" y="381"/>
                  </a:lnTo>
                  <a:lnTo>
                    <a:pt x="1549" y="0"/>
                  </a:lnTo>
                  <a:lnTo>
                    <a:pt x="1168" y="0"/>
                  </a:lnTo>
                  <a:lnTo>
                    <a:pt x="774" y="0"/>
                  </a:lnTo>
                  <a:close/>
                </a:path>
                <a:path w="51435" h="4444">
                  <a:moveTo>
                    <a:pt x="380" y="0"/>
                  </a:moveTo>
                  <a:lnTo>
                    <a:pt x="774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  <a:path w="51435" h="4444">
                  <a:moveTo>
                    <a:pt x="11658" y="381"/>
                  </a:moveTo>
                  <a:lnTo>
                    <a:pt x="11277" y="381"/>
                  </a:lnTo>
                  <a:lnTo>
                    <a:pt x="11658" y="381"/>
                  </a:lnTo>
                  <a:close/>
                </a:path>
                <a:path w="51435" h="4444">
                  <a:moveTo>
                    <a:pt x="1549" y="381"/>
                  </a:moveTo>
                  <a:lnTo>
                    <a:pt x="1943" y="381"/>
                  </a:lnTo>
                  <a:lnTo>
                    <a:pt x="1549" y="381"/>
                  </a:lnTo>
                  <a:lnTo>
                    <a:pt x="1168" y="0"/>
                  </a:lnTo>
                  <a:lnTo>
                    <a:pt x="1549" y="0"/>
                  </a:lnTo>
                  <a:lnTo>
                    <a:pt x="1549" y="381"/>
                  </a:lnTo>
                  <a:close/>
                </a:path>
                <a:path w="51435" h="4444">
                  <a:moveTo>
                    <a:pt x="12242" y="762"/>
                  </a:moveTo>
                  <a:lnTo>
                    <a:pt x="12052" y="762"/>
                  </a:lnTo>
                  <a:lnTo>
                    <a:pt x="12242" y="381"/>
                  </a:lnTo>
                  <a:lnTo>
                    <a:pt x="12242" y="762"/>
                  </a:lnTo>
                  <a:close/>
                </a:path>
                <a:path w="51435" h="4444">
                  <a:moveTo>
                    <a:pt x="11658" y="762"/>
                  </a:moveTo>
                  <a:lnTo>
                    <a:pt x="11277" y="762"/>
                  </a:lnTo>
                  <a:lnTo>
                    <a:pt x="11658" y="762"/>
                  </a:lnTo>
                  <a:close/>
                </a:path>
                <a:path w="51435" h="4444">
                  <a:moveTo>
                    <a:pt x="13804" y="762"/>
                  </a:moveTo>
                  <a:lnTo>
                    <a:pt x="13411" y="762"/>
                  </a:lnTo>
                  <a:lnTo>
                    <a:pt x="13804" y="762"/>
                  </a:lnTo>
                  <a:close/>
                </a:path>
                <a:path w="51435" h="4444">
                  <a:moveTo>
                    <a:pt x="3301" y="762"/>
                  </a:moveTo>
                  <a:lnTo>
                    <a:pt x="3695" y="762"/>
                  </a:lnTo>
                  <a:lnTo>
                    <a:pt x="4076" y="762"/>
                  </a:lnTo>
                  <a:lnTo>
                    <a:pt x="4076" y="965"/>
                  </a:lnTo>
                  <a:lnTo>
                    <a:pt x="3695" y="762"/>
                  </a:lnTo>
                  <a:lnTo>
                    <a:pt x="3301" y="762"/>
                  </a:lnTo>
                  <a:lnTo>
                    <a:pt x="2908" y="762"/>
                  </a:lnTo>
                  <a:lnTo>
                    <a:pt x="3301" y="762"/>
                  </a:lnTo>
                  <a:close/>
                </a:path>
                <a:path w="51435" h="4444">
                  <a:moveTo>
                    <a:pt x="11277" y="965"/>
                  </a:moveTo>
                  <a:lnTo>
                    <a:pt x="10883" y="965"/>
                  </a:lnTo>
                  <a:lnTo>
                    <a:pt x="11277" y="965"/>
                  </a:lnTo>
                  <a:close/>
                </a:path>
                <a:path w="51435" h="4444">
                  <a:moveTo>
                    <a:pt x="4076" y="762"/>
                  </a:moveTo>
                  <a:lnTo>
                    <a:pt x="4470" y="965"/>
                  </a:lnTo>
                  <a:lnTo>
                    <a:pt x="4076" y="965"/>
                  </a:lnTo>
                  <a:lnTo>
                    <a:pt x="3695" y="762"/>
                  </a:lnTo>
                  <a:lnTo>
                    <a:pt x="4076" y="762"/>
                  </a:lnTo>
                  <a:close/>
                </a:path>
                <a:path w="51435" h="4444">
                  <a:moveTo>
                    <a:pt x="7772" y="762"/>
                  </a:moveTo>
                  <a:lnTo>
                    <a:pt x="7772" y="965"/>
                  </a:lnTo>
                  <a:lnTo>
                    <a:pt x="8166" y="965"/>
                  </a:lnTo>
                  <a:lnTo>
                    <a:pt x="8547" y="965"/>
                  </a:lnTo>
                  <a:lnTo>
                    <a:pt x="8166" y="965"/>
                  </a:lnTo>
                  <a:lnTo>
                    <a:pt x="8547" y="965"/>
                  </a:lnTo>
                  <a:lnTo>
                    <a:pt x="8940" y="965"/>
                  </a:lnTo>
                  <a:lnTo>
                    <a:pt x="8940" y="1346"/>
                  </a:lnTo>
                  <a:lnTo>
                    <a:pt x="8547" y="1346"/>
                  </a:lnTo>
                  <a:lnTo>
                    <a:pt x="8166" y="1346"/>
                  </a:lnTo>
                  <a:lnTo>
                    <a:pt x="7772" y="1346"/>
                  </a:lnTo>
                  <a:lnTo>
                    <a:pt x="7772" y="965"/>
                  </a:lnTo>
                  <a:lnTo>
                    <a:pt x="8166" y="965"/>
                  </a:lnTo>
                  <a:lnTo>
                    <a:pt x="7772" y="965"/>
                  </a:lnTo>
                  <a:lnTo>
                    <a:pt x="7188" y="762"/>
                  </a:lnTo>
                  <a:lnTo>
                    <a:pt x="6807" y="965"/>
                  </a:lnTo>
                  <a:lnTo>
                    <a:pt x="7188" y="965"/>
                  </a:lnTo>
                  <a:lnTo>
                    <a:pt x="6807" y="965"/>
                  </a:lnTo>
                  <a:lnTo>
                    <a:pt x="6413" y="965"/>
                  </a:lnTo>
                  <a:lnTo>
                    <a:pt x="6807" y="965"/>
                  </a:lnTo>
                  <a:lnTo>
                    <a:pt x="6413" y="965"/>
                  </a:lnTo>
                  <a:lnTo>
                    <a:pt x="6413" y="1346"/>
                  </a:lnTo>
                  <a:lnTo>
                    <a:pt x="6019" y="1346"/>
                  </a:lnTo>
                  <a:lnTo>
                    <a:pt x="6019" y="965"/>
                  </a:lnTo>
                  <a:lnTo>
                    <a:pt x="5638" y="965"/>
                  </a:lnTo>
                  <a:lnTo>
                    <a:pt x="4864" y="965"/>
                  </a:lnTo>
                  <a:lnTo>
                    <a:pt x="5245" y="965"/>
                  </a:lnTo>
                  <a:lnTo>
                    <a:pt x="5638" y="965"/>
                  </a:lnTo>
                  <a:lnTo>
                    <a:pt x="6019" y="965"/>
                  </a:lnTo>
                  <a:lnTo>
                    <a:pt x="6413" y="965"/>
                  </a:lnTo>
                  <a:lnTo>
                    <a:pt x="6807" y="762"/>
                  </a:lnTo>
                  <a:lnTo>
                    <a:pt x="7391" y="762"/>
                  </a:lnTo>
                  <a:lnTo>
                    <a:pt x="7772" y="762"/>
                  </a:lnTo>
                  <a:close/>
                </a:path>
                <a:path w="51435" h="4444">
                  <a:moveTo>
                    <a:pt x="12052" y="965"/>
                  </a:moveTo>
                  <a:lnTo>
                    <a:pt x="12242" y="965"/>
                  </a:lnTo>
                  <a:lnTo>
                    <a:pt x="12052" y="965"/>
                  </a:lnTo>
                  <a:close/>
                </a:path>
                <a:path w="51435" h="4444">
                  <a:moveTo>
                    <a:pt x="34810" y="762"/>
                  </a:moveTo>
                  <a:lnTo>
                    <a:pt x="35204" y="762"/>
                  </a:lnTo>
                  <a:lnTo>
                    <a:pt x="34810" y="762"/>
                  </a:lnTo>
                  <a:lnTo>
                    <a:pt x="34810" y="965"/>
                  </a:lnTo>
                  <a:lnTo>
                    <a:pt x="34416" y="965"/>
                  </a:lnTo>
                  <a:lnTo>
                    <a:pt x="34416" y="762"/>
                  </a:lnTo>
                  <a:lnTo>
                    <a:pt x="34810" y="762"/>
                  </a:lnTo>
                  <a:close/>
                </a:path>
                <a:path w="51435" h="4444">
                  <a:moveTo>
                    <a:pt x="4470" y="965"/>
                  </a:moveTo>
                  <a:lnTo>
                    <a:pt x="4076" y="965"/>
                  </a:lnTo>
                  <a:lnTo>
                    <a:pt x="4470" y="965"/>
                  </a:lnTo>
                  <a:close/>
                </a:path>
                <a:path w="51435" h="4444">
                  <a:moveTo>
                    <a:pt x="4470" y="965"/>
                  </a:moveTo>
                  <a:lnTo>
                    <a:pt x="4864" y="965"/>
                  </a:lnTo>
                  <a:lnTo>
                    <a:pt x="4470" y="965"/>
                  </a:lnTo>
                  <a:close/>
                </a:path>
                <a:path w="51435" h="4444">
                  <a:moveTo>
                    <a:pt x="42976" y="1346"/>
                  </a:moveTo>
                  <a:lnTo>
                    <a:pt x="42583" y="1346"/>
                  </a:lnTo>
                  <a:lnTo>
                    <a:pt x="42976" y="1346"/>
                  </a:lnTo>
                  <a:close/>
                </a:path>
                <a:path w="51435" h="4444">
                  <a:moveTo>
                    <a:pt x="34035" y="2120"/>
                  </a:moveTo>
                  <a:lnTo>
                    <a:pt x="33642" y="2120"/>
                  </a:lnTo>
                  <a:lnTo>
                    <a:pt x="34035" y="2120"/>
                  </a:lnTo>
                  <a:close/>
                </a:path>
                <a:path w="51435" h="4444">
                  <a:moveTo>
                    <a:pt x="42976" y="1727"/>
                  </a:moveTo>
                  <a:lnTo>
                    <a:pt x="42583" y="1727"/>
                  </a:lnTo>
                  <a:lnTo>
                    <a:pt x="42583" y="1346"/>
                  </a:lnTo>
                  <a:lnTo>
                    <a:pt x="42976" y="1727"/>
                  </a:lnTo>
                  <a:close/>
                </a:path>
                <a:path w="51435" h="4444">
                  <a:moveTo>
                    <a:pt x="47447" y="1727"/>
                  </a:moveTo>
                  <a:lnTo>
                    <a:pt x="47447" y="1346"/>
                  </a:lnTo>
                  <a:lnTo>
                    <a:pt x="47447" y="1727"/>
                  </a:lnTo>
                  <a:lnTo>
                    <a:pt x="47066" y="1727"/>
                  </a:lnTo>
                  <a:lnTo>
                    <a:pt x="47066" y="1346"/>
                  </a:lnTo>
                  <a:lnTo>
                    <a:pt x="47447" y="1727"/>
                  </a:lnTo>
                  <a:close/>
                </a:path>
                <a:path w="51435" h="4444">
                  <a:moveTo>
                    <a:pt x="8166" y="4038"/>
                  </a:moveTo>
                  <a:lnTo>
                    <a:pt x="7772" y="3657"/>
                  </a:lnTo>
                  <a:lnTo>
                    <a:pt x="7391" y="3657"/>
                  </a:lnTo>
                  <a:lnTo>
                    <a:pt x="7188" y="3657"/>
                  </a:lnTo>
                  <a:lnTo>
                    <a:pt x="6807" y="3657"/>
                  </a:lnTo>
                  <a:lnTo>
                    <a:pt x="6413" y="3276"/>
                  </a:lnTo>
                  <a:lnTo>
                    <a:pt x="6019" y="3276"/>
                  </a:lnTo>
                  <a:lnTo>
                    <a:pt x="6413" y="3276"/>
                  </a:lnTo>
                  <a:lnTo>
                    <a:pt x="6807" y="3276"/>
                  </a:lnTo>
                  <a:lnTo>
                    <a:pt x="7188" y="3657"/>
                  </a:lnTo>
                  <a:lnTo>
                    <a:pt x="7391" y="3657"/>
                  </a:lnTo>
                  <a:lnTo>
                    <a:pt x="7772" y="3657"/>
                  </a:lnTo>
                  <a:lnTo>
                    <a:pt x="8166" y="3657"/>
                  </a:lnTo>
                  <a:lnTo>
                    <a:pt x="8166" y="4038"/>
                  </a:lnTo>
                  <a:close/>
                </a:path>
                <a:path w="51435" h="4444">
                  <a:moveTo>
                    <a:pt x="16522" y="4038"/>
                  </a:moveTo>
                  <a:lnTo>
                    <a:pt x="16141" y="4038"/>
                  </a:lnTo>
                  <a:lnTo>
                    <a:pt x="16522" y="4038"/>
                  </a:lnTo>
                  <a:close/>
                </a:path>
                <a:path w="51435" h="4444">
                  <a:moveTo>
                    <a:pt x="51142" y="2501"/>
                  </a:moveTo>
                  <a:lnTo>
                    <a:pt x="50761" y="2501"/>
                  </a:lnTo>
                  <a:lnTo>
                    <a:pt x="50368" y="2501"/>
                  </a:lnTo>
                  <a:lnTo>
                    <a:pt x="50368" y="2882"/>
                  </a:lnTo>
                  <a:lnTo>
                    <a:pt x="50368" y="2501"/>
                  </a:lnTo>
                  <a:lnTo>
                    <a:pt x="50761" y="2501"/>
                  </a:lnTo>
                  <a:lnTo>
                    <a:pt x="51142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4416137" y="19312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4385226" y="1932068"/>
              <a:ext cx="34925" cy="2540"/>
            </a:xfrm>
            <a:custGeom>
              <a:avLst/>
              <a:gdLst/>
              <a:ahLst/>
              <a:cxnLst/>
              <a:rect l="l" t="t" r="r" b="b"/>
              <a:pathLst>
                <a:path w="34925" h="2539">
                  <a:moveTo>
                    <a:pt x="381" y="1155"/>
                  </a:moveTo>
                  <a:lnTo>
                    <a:pt x="0" y="1155"/>
                  </a:lnTo>
                  <a:lnTo>
                    <a:pt x="381" y="1155"/>
                  </a:lnTo>
                  <a:lnTo>
                    <a:pt x="0" y="1155"/>
                  </a:lnTo>
                  <a:lnTo>
                    <a:pt x="381" y="1155"/>
                  </a:lnTo>
                  <a:close/>
                </a:path>
                <a:path w="34925" h="2539">
                  <a:moveTo>
                    <a:pt x="34023" y="380"/>
                  </a:moveTo>
                  <a:lnTo>
                    <a:pt x="34023" y="0"/>
                  </a:lnTo>
                  <a:lnTo>
                    <a:pt x="34417" y="0"/>
                  </a:lnTo>
                  <a:lnTo>
                    <a:pt x="34023" y="380"/>
                  </a:lnTo>
                  <a:close/>
                </a:path>
                <a:path w="34925" h="2539">
                  <a:moveTo>
                    <a:pt x="33248" y="380"/>
                  </a:moveTo>
                  <a:lnTo>
                    <a:pt x="32854" y="380"/>
                  </a:lnTo>
                  <a:lnTo>
                    <a:pt x="33248" y="380"/>
                  </a:lnTo>
                  <a:close/>
                </a:path>
                <a:path w="34925" h="2539">
                  <a:moveTo>
                    <a:pt x="10883" y="2501"/>
                  </a:moveTo>
                  <a:lnTo>
                    <a:pt x="10490" y="2501"/>
                  </a:lnTo>
                  <a:lnTo>
                    <a:pt x="10883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4392706" y="193476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0" y="0"/>
                  </a:moveTo>
                  <a:lnTo>
                    <a:pt x="584" y="0"/>
                  </a:lnTo>
                </a:path>
                <a:path w="1904" h="0">
                  <a:moveTo>
                    <a:pt x="1168" y="0"/>
                  </a:moveTo>
                  <a:lnTo>
                    <a:pt x="175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4392604" y="1934951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1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4925" h="3810">
                  <a:moveTo>
                    <a:pt x="393" y="0"/>
                  </a:moveTo>
                  <a:lnTo>
                    <a:pt x="787" y="0"/>
                  </a:lnTo>
                  <a:lnTo>
                    <a:pt x="393" y="0"/>
                  </a:lnTo>
                  <a:close/>
                </a:path>
                <a:path w="34925" h="3810">
                  <a:moveTo>
                    <a:pt x="3898" y="774"/>
                  </a:moveTo>
                  <a:lnTo>
                    <a:pt x="3505" y="774"/>
                  </a:lnTo>
                  <a:lnTo>
                    <a:pt x="3505" y="1155"/>
                  </a:lnTo>
                  <a:lnTo>
                    <a:pt x="3505" y="774"/>
                  </a:lnTo>
                  <a:lnTo>
                    <a:pt x="3898" y="774"/>
                  </a:lnTo>
                  <a:close/>
                </a:path>
                <a:path w="34925" h="3810">
                  <a:moveTo>
                    <a:pt x="3898" y="1155"/>
                  </a:moveTo>
                  <a:lnTo>
                    <a:pt x="3505" y="1155"/>
                  </a:lnTo>
                  <a:lnTo>
                    <a:pt x="3898" y="1155"/>
                  </a:lnTo>
                  <a:close/>
                </a:path>
                <a:path w="34925" h="3810">
                  <a:moveTo>
                    <a:pt x="3898" y="1549"/>
                  </a:moveTo>
                  <a:lnTo>
                    <a:pt x="3505" y="1549"/>
                  </a:lnTo>
                  <a:lnTo>
                    <a:pt x="3898" y="1549"/>
                  </a:lnTo>
                  <a:lnTo>
                    <a:pt x="3898" y="1930"/>
                  </a:lnTo>
                  <a:lnTo>
                    <a:pt x="3505" y="1930"/>
                  </a:lnTo>
                  <a:lnTo>
                    <a:pt x="3505" y="1549"/>
                  </a:lnTo>
                  <a:lnTo>
                    <a:pt x="3898" y="1549"/>
                  </a:lnTo>
                  <a:close/>
                </a:path>
                <a:path w="34925" h="3810">
                  <a:moveTo>
                    <a:pt x="3898" y="1930"/>
                  </a:moveTo>
                  <a:lnTo>
                    <a:pt x="3505" y="1930"/>
                  </a:lnTo>
                  <a:lnTo>
                    <a:pt x="3898" y="1930"/>
                  </a:lnTo>
                  <a:close/>
                </a:path>
                <a:path w="34925" h="3810">
                  <a:moveTo>
                    <a:pt x="33261" y="393"/>
                  </a:moveTo>
                  <a:lnTo>
                    <a:pt x="33261" y="774"/>
                  </a:lnTo>
                  <a:lnTo>
                    <a:pt x="33070" y="774"/>
                  </a:lnTo>
                  <a:lnTo>
                    <a:pt x="33261" y="774"/>
                  </a:lnTo>
                  <a:lnTo>
                    <a:pt x="33070" y="774"/>
                  </a:lnTo>
                  <a:lnTo>
                    <a:pt x="33261" y="393"/>
                  </a:lnTo>
                  <a:close/>
                </a:path>
                <a:path w="34925" h="3810">
                  <a:moveTo>
                    <a:pt x="33654" y="774"/>
                  </a:moveTo>
                  <a:lnTo>
                    <a:pt x="33261" y="774"/>
                  </a:lnTo>
                  <a:lnTo>
                    <a:pt x="33261" y="393"/>
                  </a:lnTo>
                  <a:lnTo>
                    <a:pt x="33654" y="774"/>
                  </a:lnTo>
                  <a:close/>
                </a:path>
                <a:path w="34925" h="3810">
                  <a:moveTo>
                    <a:pt x="1168" y="3467"/>
                  </a:moveTo>
                  <a:lnTo>
                    <a:pt x="787" y="3467"/>
                  </a:lnTo>
                  <a:lnTo>
                    <a:pt x="1168" y="3467"/>
                  </a:lnTo>
                  <a:close/>
                </a:path>
                <a:path w="34925" h="3810">
                  <a:moveTo>
                    <a:pt x="33261" y="1155"/>
                  </a:moveTo>
                  <a:lnTo>
                    <a:pt x="33261" y="774"/>
                  </a:lnTo>
                  <a:lnTo>
                    <a:pt x="33654" y="774"/>
                  </a:lnTo>
                  <a:lnTo>
                    <a:pt x="33261" y="774"/>
                  </a:lnTo>
                  <a:lnTo>
                    <a:pt x="33654" y="774"/>
                  </a:lnTo>
                  <a:lnTo>
                    <a:pt x="33654" y="1155"/>
                  </a:lnTo>
                  <a:lnTo>
                    <a:pt x="34035" y="1155"/>
                  </a:lnTo>
                  <a:lnTo>
                    <a:pt x="34035" y="1549"/>
                  </a:lnTo>
                  <a:lnTo>
                    <a:pt x="33654" y="1549"/>
                  </a:lnTo>
                  <a:lnTo>
                    <a:pt x="34035" y="1549"/>
                  </a:lnTo>
                  <a:lnTo>
                    <a:pt x="33654" y="1549"/>
                  </a:lnTo>
                  <a:lnTo>
                    <a:pt x="33654" y="1155"/>
                  </a:lnTo>
                  <a:lnTo>
                    <a:pt x="33654" y="1549"/>
                  </a:lnTo>
                  <a:lnTo>
                    <a:pt x="33261" y="1549"/>
                  </a:lnTo>
                  <a:lnTo>
                    <a:pt x="33654" y="1549"/>
                  </a:lnTo>
                  <a:lnTo>
                    <a:pt x="33261" y="1549"/>
                  </a:lnTo>
                  <a:lnTo>
                    <a:pt x="33070" y="1549"/>
                  </a:lnTo>
                  <a:lnTo>
                    <a:pt x="33070" y="1930"/>
                  </a:lnTo>
                  <a:lnTo>
                    <a:pt x="33261" y="1930"/>
                  </a:lnTo>
                  <a:lnTo>
                    <a:pt x="33070" y="1930"/>
                  </a:lnTo>
                  <a:lnTo>
                    <a:pt x="33261" y="1930"/>
                  </a:lnTo>
                  <a:lnTo>
                    <a:pt x="33070" y="1930"/>
                  </a:lnTo>
                  <a:lnTo>
                    <a:pt x="32677" y="2311"/>
                  </a:lnTo>
                  <a:lnTo>
                    <a:pt x="32296" y="2311"/>
                  </a:lnTo>
                  <a:lnTo>
                    <a:pt x="32677" y="2311"/>
                  </a:lnTo>
                  <a:lnTo>
                    <a:pt x="32296" y="2311"/>
                  </a:lnTo>
                  <a:lnTo>
                    <a:pt x="31902" y="2311"/>
                  </a:lnTo>
                  <a:lnTo>
                    <a:pt x="31508" y="2311"/>
                  </a:lnTo>
                  <a:lnTo>
                    <a:pt x="31902" y="2311"/>
                  </a:lnTo>
                  <a:lnTo>
                    <a:pt x="31902" y="1930"/>
                  </a:lnTo>
                  <a:lnTo>
                    <a:pt x="31508" y="1930"/>
                  </a:lnTo>
                  <a:lnTo>
                    <a:pt x="31902" y="1930"/>
                  </a:lnTo>
                  <a:lnTo>
                    <a:pt x="32296" y="1930"/>
                  </a:lnTo>
                  <a:lnTo>
                    <a:pt x="32296" y="1549"/>
                  </a:lnTo>
                  <a:lnTo>
                    <a:pt x="32677" y="1549"/>
                  </a:lnTo>
                  <a:lnTo>
                    <a:pt x="32677" y="1930"/>
                  </a:lnTo>
                  <a:lnTo>
                    <a:pt x="32677" y="1549"/>
                  </a:lnTo>
                  <a:lnTo>
                    <a:pt x="33070" y="1549"/>
                  </a:lnTo>
                  <a:lnTo>
                    <a:pt x="33070" y="1155"/>
                  </a:lnTo>
                  <a:lnTo>
                    <a:pt x="33261" y="1155"/>
                  </a:lnTo>
                  <a:lnTo>
                    <a:pt x="33261" y="774"/>
                  </a:lnTo>
                  <a:lnTo>
                    <a:pt x="33261" y="1155"/>
                  </a:lnTo>
                  <a:close/>
                </a:path>
                <a:path w="34925" h="3810">
                  <a:moveTo>
                    <a:pt x="34035" y="1549"/>
                  </a:moveTo>
                  <a:lnTo>
                    <a:pt x="34429" y="1549"/>
                  </a:lnTo>
                  <a:lnTo>
                    <a:pt x="34035" y="1155"/>
                  </a:lnTo>
                  <a:lnTo>
                    <a:pt x="33654" y="774"/>
                  </a:lnTo>
                  <a:lnTo>
                    <a:pt x="34035" y="1155"/>
                  </a:lnTo>
                  <a:lnTo>
                    <a:pt x="34429" y="1155"/>
                  </a:lnTo>
                  <a:lnTo>
                    <a:pt x="34429" y="1549"/>
                  </a:lnTo>
                  <a:lnTo>
                    <a:pt x="34035" y="1549"/>
                  </a:lnTo>
                  <a:close/>
                </a:path>
                <a:path w="34925" h="3810">
                  <a:moveTo>
                    <a:pt x="32677" y="1549"/>
                  </a:moveTo>
                  <a:lnTo>
                    <a:pt x="32677" y="1155"/>
                  </a:lnTo>
                  <a:lnTo>
                    <a:pt x="33070" y="1155"/>
                  </a:lnTo>
                  <a:lnTo>
                    <a:pt x="32677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4425866" y="19365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4377047" y="1939383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0"/>
                  </a:moveTo>
                  <a:lnTo>
                    <a:pt x="1168" y="0"/>
                  </a:lnTo>
                  <a:lnTo>
                    <a:pt x="774" y="0"/>
                  </a:ln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774" y="0"/>
                  </a:lnTo>
                  <a:lnTo>
                    <a:pt x="774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4429752" y="19365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4413229" y="193841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4427428" y="19368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4413229" y="19384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4333295" y="1936881"/>
              <a:ext cx="113030" cy="15240"/>
            </a:xfrm>
            <a:custGeom>
              <a:avLst/>
              <a:gdLst/>
              <a:ahLst/>
              <a:cxnLst/>
              <a:rect l="l" t="t" r="r" b="b"/>
              <a:pathLst>
                <a:path w="113029" h="15239">
                  <a:moveTo>
                    <a:pt x="97040" y="0"/>
                  </a:moveTo>
                  <a:lnTo>
                    <a:pt x="96850" y="0"/>
                  </a:lnTo>
                  <a:lnTo>
                    <a:pt x="97040" y="0"/>
                  </a:lnTo>
                  <a:close/>
                </a:path>
                <a:path w="113029" h="15239">
                  <a:moveTo>
                    <a:pt x="94513" y="0"/>
                  </a:moveTo>
                  <a:lnTo>
                    <a:pt x="94907" y="0"/>
                  </a:lnTo>
                  <a:lnTo>
                    <a:pt x="94907" y="380"/>
                  </a:lnTo>
                  <a:lnTo>
                    <a:pt x="94513" y="380"/>
                  </a:lnTo>
                  <a:lnTo>
                    <a:pt x="94513" y="0"/>
                  </a:lnTo>
                  <a:close/>
                </a:path>
                <a:path w="113029" h="15239">
                  <a:moveTo>
                    <a:pt x="66903" y="4432"/>
                  </a:moveTo>
                  <a:lnTo>
                    <a:pt x="67284" y="4432"/>
                  </a:lnTo>
                  <a:lnTo>
                    <a:pt x="66903" y="4432"/>
                  </a:lnTo>
                  <a:close/>
                </a:path>
                <a:path w="113029" h="15239">
                  <a:moveTo>
                    <a:pt x="85178" y="5194"/>
                  </a:moveTo>
                  <a:lnTo>
                    <a:pt x="84785" y="5194"/>
                  </a:lnTo>
                  <a:lnTo>
                    <a:pt x="85178" y="5194"/>
                  </a:lnTo>
                  <a:close/>
                </a:path>
                <a:path w="113029" h="15239">
                  <a:moveTo>
                    <a:pt x="72542" y="6349"/>
                  </a:moveTo>
                  <a:lnTo>
                    <a:pt x="72923" y="6349"/>
                  </a:lnTo>
                  <a:lnTo>
                    <a:pt x="73317" y="6349"/>
                  </a:lnTo>
                  <a:lnTo>
                    <a:pt x="72923" y="6349"/>
                  </a:lnTo>
                  <a:lnTo>
                    <a:pt x="72542" y="6349"/>
                  </a:lnTo>
                  <a:close/>
                </a:path>
                <a:path w="113029" h="15239">
                  <a:moveTo>
                    <a:pt x="73901" y="6349"/>
                  </a:moveTo>
                  <a:lnTo>
                    <a:pt x="73507" y="6349"/>
                  </a:lnTo>
                  <a:lnTo>
                    <a:pt x="73901" y="6349"/>
                  </a:lnTo>
                  <a:close/>
                </a:path>
                <a:path w="113029" h="15239">
                  <a:moveTo>
                    <a:pt x="37338" y="7315"/>
                  </a:moveTo>
                  <a:lnTo>
                    <a:pt x="36944" y="7315"/>
                  </a:lnTo>
                  <a:lnTo>
                    <a:pt x="36944" y="7124"/>
                  </a:lnTo>
                  <a:lnTo>
                    <a:pt x="37338" y="7124"/>
                  </a:lnTo>
                  <a:lnTo>
                    <a:pt x="37731" y="7124"/>
                  </a:lnTo>
                  <a:lnTo>
                    <a:pt x="37731" y="7315"/>
                  </a:lnTo>
                  <a:lnTo>
                    <a:pt x="37338" y="7315"/>
                  </a:lnTo>
                  <a:close/>
                </a:path>
                <a:path w="113029" h="15239">
                  <a:moveTo>
                    <a:pt x="73507" y="6743"/>
                  </a:moveTo>
                  <a:lnTo>
                    <a:pt x="73901" y="6743"/>
                  </a:lnTo>
                  <a:lnTo>
                    <a:pt x="73507" y="6743"/>
                  </a:lnTo>
                  <a:lnTo>
                    <a:pt x="73317" y="6743"/>
                  </a:lnTo>
                  <a:lnTo>
                    <a:pt x="73507" y="6743"/>
                  </a:lnTo>
                  <a:lnTo>
                    <a:pt x="73507" y="6349"/>
                  </a:lnTo>
                  <a:lnTo>
                    <a:pt x="73901" y="6743"/>
                  </a:lnTo>
                  <a:lnTo>
                    <a:pt x="73507" y="6743"/>
                  </a:lnTo>
                  <a:close/>
                </a:path>
                <a:path w="113029" h="15239">
                  <a:moveTo>
                    <a:pt x="74295" y="6743"/>
                  </a:moveTo>
                  <a:lnTo>
                    <a:pt x="73901" y="6743"/>
                  </a:lnTo>
                  <a:lnTo>
                    <a:pt x="74295" y="6743"/>
                  </a:lnTo>
                  <a:close/>
                </a:path>
                <a:path w="113029" h="15239">
                  <a:moveTo>
                    <a:pt x="774" y="5194"/>
                  </a:moveTo>
                  <a:lnTo>
                    <a:pt x="381" y="5194"/>
                  </a:lnTo>
                  <a:lnTo>
                    <a:pt x="774" y="5194"/>
                  </a:lnTo>
                  <a:lnTo>
                    <a:pt x="774" y="5587"/>
                  </a:lnTo>
                  <a:lnTo>
                    <a:pt x="774" y="5194"/>
                  </a:lnTo>
                  <a:lnTo>
                    <a:pt x="774" y="5587"/>
                  </a:lnTo>
                  <a:lnTo>
                    <a:pt x="774" y="5194"/>
                  </a:lnTo>
                  <a:lnTo>
                    <a:pt x="774" y="5587"/>
                  </a:lnTo>
                  <a:lnTo>
                    <a:pt x="381" y="5587"/>
                  </a:lnTo>
                  <a:lnTo>
                    <a:pt x="774" y="5587"/>
                  </a:lnTo>
                  <a:lnTo>
                    <a:pt x="381" y="5587"/>
                  </a:lnTo>
                  <a:lnTo>
                    <a:pt x="0" y="5194"/>
                  </a:lnTo>
                  <a:lnTo>
                    <a:pt x="381" y="5194"/>
                  </a:lnTo>
                  <a:lnTo>
                    <a:pt x="774" y="5194"/>
                  </a:lnTo>
                  <a:close/>
                </a:path>
                <a:path w="113029" h="15239">
                  <a:moveTo>
                    <a:pt x="774" y="5194"/>
                  </a:moveTo>
                  <a:lnTo>
                    <a:pt x="1168" y="5194"/>
                  </a:lnTo>
                  <a:lnTo>
                    <a:pt x="1549" y="5587"/>
                  </a:lnTo>
                  <a:lnTo>
                    <a:pt x="1549" y="5968"/>
                  </a:lnTo>
                  <a:lnTo>
                    <a:pt x="1943" y="5968"/>
                  </a:lnTo>
                  <a:lnTo>
                    <a:pt x="1549" y="5968"/>
                  </a:lnTo>
                  <a:lnTo>
                    <a:pt x="1168" y="5587"/>
                  </a:lnTo>
                  <a:lnTo>
                    <a:pt x="1549" y="5587"/>
                  </a:lnTo>
                  <a:lnTo>
                    <a:pt x="1549" y="5968"/>
                  </a:lnTo>
                  <a:lnTo>
                    <a:pt x="1549" y="5587"/>
                  </a:lnTo>
                  <a:lnTo>
                    <a:pt x="1168" y="5587"/>
                  </a:lnTo>
                  <a:lnTo>
                    <a:pt x="1168" y="5194"/>
                  </a:lnTo>
                  <a:lnTo>
                    <a:pt x="774" y="5194"/>
                  </a:lnTo>
                  <a:close/>
                </a:path>
                <a:path w="113029" h="15239">
                  <a:moveTo>
                    <a:pt x="92570" y="5968"/>
                  </a:moveTo>
                  <a:lnTo>
                    <a:pt x="92379" y="5968"/>
                  </a:lnTo>
                  <a:lnTo>
                    <a:pt x="92570" y="5968"/>
                  </a:lnTo>
                  <a:close/>
                </a:path>
                <a:path w="113029" h="15239">
                  <a:moveTo>
                    <a:pt x="77787" y="7315"/>
                  </a:moveTo>
                  <a:lnTo>
                    <a:pt x="78181" y="7315"/>
                  </a:lnTo>
                  <a:lnTo>
                    <a:pt x="77787" y="7315"/>
                  </a:lnTo>
                  <a:close/>
                </a:path>
                <a:path w="113029" h="15239">
                  <a:moveTo>
                    <a:pt x="94513" y="6743"/>
                  </a:moveTo>
                  <a:lnTo>
                    <a:pt x="94132" y="6743"/>
                  </a:lnTo>
                  <a:lnTo>
                    <a:pt x="94132" y="7124"/>
                  </a:lnTo>
                  <a:lnTo>
                    <a:pt x="93738" y="7124"/>
                  </a:lnTo>
                  <a:lnTo>
                    <a:pt x="93345" y="7124"/>
                  </a:lnTo>
                  <a:lnTo>
                    <a:pt x="93345" y="6743"/>
                  </a:lnTo>
                  <a:lnTo>
                    <a:pt x="93345" y="7124"/>
                  </a:lnTo>
                  <a:lnTo>
                    <a:pt x="93345" y="6743"/>
                  </a:lnTo>
                  <a:lnTo>
                    <a:pt x="93738" y="6743"/>
                  </a:lnTo>
                  <a:lnTo>
                    <a:pt x="93738" y="6349"/>
                  </a:lnTo>
                  <a:lnTo>
                    <a:pt x="94132" y="6349"/>
                  </a:lnTo>
                  <a:lnTo>
                    <a:pt x="93738" y="6349"/>
                  </a:lnTo>
                  <a:lnTo>
                    <a:pt x="94132" y="6349"/>
                  </a:lnTo>
                  <a:lnTo>
                    <a:pt x="93738" y="6349"/>
                  </a:lnTo>
                  <a:lnTo>
                    <a:pt x="94132" y="6349"/>
                  </a:lnTo>
                  <a:lnTo>
                    <a:pt x="94132" y="5968"/>
                  </a:lnTo>
                  <a:lnTo>
                    <a:pt x="94513" y="6349"/>
                  </a:lnTo>
                  <a:lnTo>
                    <a:pt x="94907" y="6349"/>
                  </a:lnTo>
                  <a:lnTo>
                    <a:pt x="94513" y="6349"/>
                  </a:lnTo>
                  <a:lnTo>
                    <a:pt x="94907" y="6349"/>
                  </a:lnTo>
                  <a:lnTo>
                    <a:pt x="94513" y="6349"/>
                  </a:lnTo>
                  <a:lnTo>
                    <a:pt x="94513" y="6743"/>
                  </a:lnTo>
                  <a:lnTo>
                    <a:pt x="94513" y="6349"/>
                  </a:lnTo>
                  <a:lnTo>
                    <a:pt x="94513" y="6743"/>
                  </a:lnTo>
                  <a:close/>
                </a:path>
                <a:path w="113029" h="15239">
                  <a:moveTo>
                    <a:pt x="77406" y="8470"/>
                  </a:moveTo>
                  <a:lnTo>
                    <a:pt x="77012" y="8470"/>
                  </a:lnTo>
                  <a:lnTo>
                    <a:pt x="77406" y="8470"/>
                  </a:lnTo>
                  <a:lnTo>
                    <a:pt x="77406" y="8089"/>
                  </a:lnTo>
                  <a:lnTo>
                    <a:pt x="77406" y="8470"/>
                  </a:lnTo>
                  <a:close/>
                </a:path>
                <a:path w="113029" h="15239">
                  <a:moveTo>
                    <a:pt x="76619" y="8864"/>
                  </a:moveTo>
                  <a:lnTo>
                    <a:pt x="77012" y="8864"/>
                  </a:lnTo>
                  <a:lnTo>
                    <a:pt x="76619" y="8864"/>
                  </a:lnTo>
                  <a:close/>
                </a:path>
                <a:path w="113029" h="15239">
                  <a:moveTo>
                    <a:pt x="96850" y="7124"/>
                  </a:moveTo>
                  <a:lnTo>
                    <a:pt x="96850" y="7124"/>
                  </a:lnTo>
                  <a:lnTo>
                    <a:pt x="97434" y="7124"/>
                  </a:lnTo>
                  <a:lnTo>
                    <a:pt x="97040" y="7124"/>
                  </a:lnTo>
                  <a:lnTo>
                    <a:pt x="97828" y="7124"/>
                  </a:lnTo>
                  <a:lnTo>
                    <a:pt x="97828" y="6743"/>
                  </a:lnTo>
                  <a:lnTo>
                    <a:pt x="97828" y="7124"/>
                  </a:lnTo>
                  <a:lnTo>
                    <a:pt x="97828" y="6743"/>
                  </a:lnTo>
                  <a:lnTo>
                    <a:pt x="97828" y="7124"/>
                  </a:lnTo>
                  <a:lnTo>
                    <a:pt x="97828" y="7315"/>
                  </a:lnTo>
                  <a:lnTo>
                    <a:pt x="97434" y="7315"/>
                  </a:lnTo>
                  <a:lnTo>
                    <a:pt x="97434" y="7708"/>
                  </a:lnTo>
                  <a:lnTo>
                    <a:pt x="97040" y="7708"/>
                  </a:lnTo>
                  <a:lnTo>
                    <a:pt x="96850" y="7708"/>
                  </a:lnTo>
                  <a:lnTo>
                    <a:pt x="96850" y="8089"/>
                  </a:lnTo>
                  <a:lnTo>
                    <a:pt x="96850" y="7708"/>
                  </a:lnTo>
                  <a:lnTo>
                    <a:pt x="96850" y="8089"/>
                  </a:lnTo>
                  <a:lnTo>
                    <a:pt x="96850" y="7708"/>
                  </a:lnTo>
                  <a:lnTo>
                    <a:pt x="96456" y="7708"/>
                  </a:lnTo>
                  <a:lnTo>
                    <a:pt x="96456" y="8089"/>
                  </a:lnTo>
                  <a:lnTo>
                    <a:pt x="96075" y="8089"/>
                  </a:lnTo>
                  <a:lnTo>
                    <a:pt x="96075" y="7708"/>
                  </a:lnTo>
                  <a:lnTo>
                    <a:pt x="96456" y="7708"/>
                  </a:lnTo>
                  <a:lnTo>
                    <a:pt x="96850" y="7708"/>
                  </a:lnTo>
                  <a:lnTo>
                    <a:pt x="97040" y="7708"/>
                  </a:lnTo>
                  <a:lnTo>
                    <a:pt x="96850" y="7708"/>
                  </a:lnTo>
                  <a:lnTo>
                    <a:pt x="97040" y="7708"/>
                  </a:lnTo>
                  <a:lnTo>
                    <a:pt x="96850" y="7708"/>
                  </a:lnTo>
                  <a:lnTo>
                    <a:pt x="97040" y="7708"/>
                  </a:lnTo>
                  <a:lnTo>
                    <a:pt x="97040" y="7315"/>
                  </a:lnTo>
                  <a:lnTo>
                    <a:pt x="97040" y="7708"/>
                  </a:lnTo>
                  <a:lnTo>
                    <a:pt x="97040" y="7315"/>
                  </a:lnTo>
                  <a:lnTo>
                    <a:pt x="96850" y="7315"/>
                  </a:lnTo>
                  <a:lnTo>
                    <a:pt x="96456" y="7315"/>
                  </a:lnTo>
                  <a:lnTo>
                    <a:pt x="96456" y="7124"/>
                  </a:lnTo>
                  <a:lnTo>
                    <a:pt x="96850" y="7124"/>
                  </a:lnTo>
                  <a:lnTo>
                    <a:pt x="96456" y="7124"/>
                  </a:lnTo>
                  <a:lnTo>
                    <a:pt x="96850" y="7124"/>
                  </a:lnTo>
                  <a:lnTo>
                    <a:pt x="96456" y="7124"/>
                  </a:lnTo>
                  <a:lnTo>
                    <a:pt x="96850" y="7124"/>
                  </a:lnTo>
                  <a:lnTo>
                    <a:pt x="96456" y="7124"/>
                  </a:lnTo>
                  <a:lnTo>
                    <a:pt x="96850" y="7124"/>
                  </a:lnTo>
                  <a:close/>
                </a:path>
                <a:path w="113029" h="15239">
                  <a:moveTo>
                    <a:pt x="92379" y="7315"/>
                  </a:moveTo>
                  <a:lnTo>
                    <a:pt x="92570" y="7315"/>
                  </a:lnTo>
                  <a:lnTo>
                    <a:pt x="92379" y="7315"/>
                  </a:lnTo>
                  <a:close/>
                </a:path>
                <a:path w="113029" h="15239">
                  <a:moveTo>
                    <a:pt x="32473" y="9626"/>
                  </a:moveTo>
                  <a:lnTo>
                    <a:pt x="32867" y="9626"/>
                  </a:lnTo>
                  <a:lnTo>
                    <a:pt x="32867" y="10020"/>
                  </a:lnTo>
                  <a:lnTo>
                    <a:pt x="32473" y="10020"/>
                  </a:lnTo>
                  <a:lnTo>
                    <a:pt x="32473" y="9626"/>
                  </a:lnTo>
                  <a:close/>
                </a:path>
                <a:path w="113029" h="15239">
                  <a:moveTo>
                    <a:pt x="32080" y="9626"/>
                  </a:moveTo>
                  <a:lnTo>
                    <a:pt x="32473" y="9626"/>
                  </a:lnTo>
                </a:path>
                <a:path w="113029" h="15239">
                  <a:moveTo>
                    <a:pt x="91605" y="7708"/>
                  </a:moveTo>
                  <a:lnTo>
                    <a:pt x="91605" y="8089"/>
                  </a:lnTo>
                  <a:lnTo>
                    <a:pt x="91605" y="7708"/>
                  </a:lnTo>
                  <a:lnTo>
                    <a:pt x="91605" y="8089"/>
                  </a:lnTo>
                  <a:lnTo>
                    <a:pt x="91211" y="7708"/>
                  </a:lnTo>
                  <a:lnTo>
                    <a:pt x="91605" y="7708"/>
                  </a:lnTo>
                  <a:lnTo>
                    <a:pt x="91211" y="7708"/>
                  </a:lnTo>
                  <a:lnTo>
                    <a:pt x="91605" y="7708"/>
                  </a:lnTo>
                  <a:close/>
                </a:path>
                <a:path w="113029" h="15239">
                  <a:moveTo>
                    <a:pt x="92570" y="7315"/>
                  </a:moveTo>
                  <a:lnTo>
                    <a:pt x="92964" y="7315"/>
                  </a:lnTo>
                  <a:lnTo>
                    <a:pt x="92964" y="7708"/>
                  </a:lnTo>
                  <a:lnTo>
                    <a:pt x="92964" y="7315"/>
                  </a:lnTo>
                  <a:lnTo>
                    <a:pt x="92964" y="7708"/>
                  </a:lnTo>
                  <a:lnTo>
                    <a:pt x="92570" y="7708"/>
                  </a:lnTo>
                  <a:lnTo>
                    <a:pt x="92570" y="7315"/>
                  </a:lnTo>
                  <a:lnTo>
                    <a:pt x="92570" y="7708"/>
                  </a:lnTo>
                  <a:lnTo>
                    <a:pt x="92570" y="7315"/>
                  </a:lnTo>
                  <a:close/>
                </a:path>
                <a:path w="113029" h="15239">
                  <a:moveTo>
                    <a:pt x="96075" y="7315"/>
                  </a:moveTo>
                  <a:lnTo>
                    <a:pt x="95681" y="7315"/>
                  </a:lnTo>
                  <a:lnTo>
                    <a:pt x="96075" y="7315"/>
                  </a:lnTo>
                  <a:lnTo>
                    <a:pt x="95681" y="7315"/>
                  </a:lnTo>
                  <a:lnTo>
                    <a:pt x="96075" y="7315"/>
                  </a:lnTo>
                  <a:close/>
                </a:path>
                <a:path w="113029" h="15239">
                  <a:moveTo>
                    <a:pt x="91211" y="8089"/>
                  </a:moveTo>
                  <a:lnTo>
                    <a:pt x="91605" y="8089"/>
                  </a:lnTo>
                  <a:lnTo>
                    <a:pt x="91211" y="8089"/>
                  </a:lnTo>
                  <a:lnTo>
                    <a:pt x="91605" y="8089"/>
                  </a:lnTo>
                  <a:lnTo>
                    <a:pt x="91211" y="8089"/>
                  </a:lnTo>
                  <a:lnTo>
                    <a:pt x="91211" y="8470"/>
                  </a:lnTo>
                  <a:lnTo>
                    <a:pt x="90817" y="8470"/>
                  </a:lnTo>
                  <a:lnTo>
                    <a:pt x="90817" y="8089"/>
                  </a:lnTo>
                  <a:lnTo>
                    <a:pt x="91211" y="8089"/>
                  </a:lnTo>
                  <a:close/>
                </a:path>
                <a:path w="113029" h="15239">
                  <a:moveTo>
                    <a:pt x="89649" y="8470"/>
                  </a:moveTo>
                  <a:lnTo>
                    <a:pt x="90043" y="8470"/>
                  </a:lnTo>
                  <a:lnTo>
                    <a:pt x="89649" y="8864"/>
                  </a:lnTo>
                  <a:lnTo>
                    <a:pt x="89649" y="8470"/>
                  </a:lnTo>
                  <a:lnTo>
                    <a:pt x="89649" y="8864"/>
                  </a:lnTo>
                  <a:lnTo>
                    <a:pt x="89649" y="8470"/>
                  </a:lnTo>
                  <a:close/>
                </a:path>
                <a:path w="113029" h="15239">
                  <a:moveTo>
                    <a:pt x="91211" y="8470"/>
                  </a:moveTo>
                  <a:lnTo>
                    <a:pt x="91211" y="8864"/>
                  </a:lnTo>
                  <a:lnTo>
                    <a:pt x="90817" y="8864"/>
                  </a:lnTo>
                  <a:lnTo>
                    <a:pt x="91211" y="8470"/>
                  </a:lnTo>
                  <a:close/>
                </a:path>
                <a:path w="113029" h="15239">
                  <a:moveTo>
                    <a:pt x="69430" y="10401"/>
                  </a:moveTo>
                  <a:lnTo>
                    <a:pt x="69430" y="10782"/>
                  </a:lnTo>
                  <a:lnTo>
                    <a:pt x="69811" y="10401"/>
                  </a:lnTo>
                  <a:lnTo>
                    <a:pt x="69430" y="10401"/>
                  </a:lnTo>
                  <a:close/>
                </a:path>
                <a:path w="113029" h="15239">
                  <a:moveTo>
                    <a:pt x="69430" y="10782"/>
                  </a:moveTo>
                  <a:lnTo>
                    <a:pt x="69037" y="10782"/>
                  </a:lnTo>
                  <a:lnTo>
                    <a:pt x="69430" y="10782"/>
                  </a:lnTo>
                  <a:close/>
                </a:path>
                <a:path w="113029" h="15239">
                  <a:moveTo>
                    <a:pt x="69037" y="11175"/>
                  </a:moveTo>
                  <a:lnTo>
                    <a:pt x="68643" y="11175"/>
                  </a:lnTo>
                  <a:lnTo>
                    <a:pt x="68643" y="10782"/>
                  </a:lnTo>
                  <a:lnTo>
                    <a:pt x="69037" y="10782"/>
                  </a:lnTo>
                  <a:lnTo>
                    <a:pt x="69037" y="11175"/>
                  </a:lnTo>
                  <a:close/>
                </a:path>
                <a:path w="113029" h="15239">
                  <a:moveTo>
                    <a:pt x="25857" y="11175"/>
                  </a:moveTo>
                  <a:lnTo>
                    <a:pt x="25476" y="11175"/>
                  </a:lnTo>
                  <a:lnTo>
                    <a:pt x="25082" y="11175"/>
                  </a:lnTo>
                  <a:lnTo>
                    <a:pt x="24701" y="11175"/>
                  </a:lnTo>
                  <a:lnTo>
                    <a:pt x="25082" y="11175"/>
                  </a:lnTo>
                  <a:lnTo>
                    <a:pt x="25476" y="11556"/>
                  </a:lnTo>
                  <a:lnTo>
                    <a:pt x="25476" y="11937"/>
                  </a:lnTo>
                  <a:lnTo>
                    <a:pt x="25476" y="11556"/>
                  </a:lnTo>
                  <a:lnTo>
                    <a:pt x="25082" y="11556"/>
                  </a:lnTo>
                  <a:lnTo>
                    <a:pt x="24701" y="11556"/>
                  </a:lnTo>
                  <a:lnTo>
                    <a:pt x="24701" y="11937"/>
                  </a:lnTo>
                  <a:lnTo>
                    <a:pt x="25082" y="11937"/>
                  </a:lnTo>
                  <a:lnTo>
                    <a:pt x="25476" y="11937"/>
                  </a:lnTo>
                  <a:lnTo>
                    <a:pt x="25476" y="12128"/>
                  </a:lnTo>
                  <a:lnTo>
                    <a:pt x="25476" y="11937"/>
                  </a:lnTo>
                  <a:lnTo>
                    <a:pt x="25082" y="11937"/>
                  </a:lnTo>
                  <a:lnTo>
                    <a:pt x="25082" y="12128"/>
                  </a:lnTo>
                  <a:lnTo>
                    <a:pt x="25476" y="12128"/>
                  </a:lnTo>
                  <a:lnTo>
                    <a:pt x="25857" y="12128"/>
                  </a:lnTo>
                  <a:lnTo>
                    <a:pt x="26060" y="12128"/>
                  </a:lnTo>
                  <a:lnTo>
                    <a:pt x="26441" y="12128"/>
                  </a:lnTo>
                  <a:lnTo>
                    <a:pt x="26060" y="12128"/>
                  </a:lnTo>
                  <a:lnTo>
                    <a:pt x="25857" y="12128"/>
                  </a:lnTo>
                  <a:lnTo>
                    <a:pt x="25476" y="12128"/>
                  </a:lnTo>
                  <a:lnTo>
                    <a:pt x="25082" y="12128"/>
                  </a:lnTo>
                  <a:lnTo>
                    <a:pt x="25082" y="11937"/>
                  </a:lnTo>
                  <a:lnTo>
                    <a:pt x="24701" y="11937"/>
                  </a:lnTo>
                  <a:lnTo>
                    <a:pt x="24701" y="11556"/>
                  </a:lnTo>
                  <a:lnTo>
                    <a:pt x="24701" y="11175"/>
                  </a:lnTo>
                  <a:lnTo>
                    <a:pt x="25082" y="11175"/>
                  </a:lnTo>
                  <a:lnTo>
                    <a:pt x="25476" y="10782"/>
                  </a:lnTo>
                  <a:lnTo>
                    <a:pt x="25857" y="10782"/>
                  </a:lnTo>
                  <a:lnTo>
                    <a:pt x="25857" y="11175"/>
                  </a:lnTo>
                  <a:close/>
                </a:path>
                <a:path w="113029" h="15239">
                  <a:moveTo>
                    <a:pt x="29171" y="11175"/>
                  </a:moveTo>
                  <a:lnTo>
                    <a:pt x="29552" y="11175"/>
                  </a:lnTo>
                  <a:lnTo>
                    <a:pt x="29946" y="11175"/>
                  </a:lnTo>
                  <a:lnTo>
                    <a:pt x="30340" y="11175"/>
                  </a:lnTo>
                  <a:lnTo>
                    <a:pt x="30340" y="11556"/>
                  </a:lnTo>
                  <a:lnTo>
                    <a:pt x="30721" y="11556"/>
                  </a:lnTo>
                  <a:lnTo>
                    <a:pt x="30340" y="11556"/>
                  </a:lnTo>
                  <a:lnTo>
                    <a:pt x="29946" y="11556"/>
                  </a:lnTo>
                  <a:lnTo>
                    <a:pt x="30340" y="11556"/>
                  </a:lnTo>
                  <a:lnTo>
                    <a:pt x="29946" y="11556"/>
                  </a:lnTo>
                  <a:lnTo>
                    <a:pt x="29552" y="11556"/>
                  </a:lnTo>
                  <a:lnTo>
                    <a:pt x="29171" y="11175"/>
                  </a:lnTo>
                  <a:lnTo>
                    <a:pt x="29552" y="11175"/>
                  </a:lnTo>
                  <a:lnTo>
                    <a:pt x="29552" y="11556"/>
                  </a:lnTo>
                  <a:lnTo>
                    <a:pt x="29552" y="11175"/>
                  </a:lnTo>
                  <a:lnTo>
                    <a:pt x="29171" y="11175"/>
                  </a:lnTo>
                  <a:close/>
                </a:path>
                <a:path w="113029" h="15239">
                  <a:moveTo>
                    <a:pt x="85178" y="10401"/>
                  </a:moveTo>
                  <a:lnTo>
                    <a:pt x="85178" y="10020"/>
                  </a:lnTo>
                  <a:lnTo>
                    <a:pt x="85572" y="10020"/>
                  </a:lnTo>
                  <a:lnTo>
                    <a:pt x="85178" y="10401"/>
                  </a:lnTo>
                  <a:close/>
                </a:path>
                <a:path w="113029" h="15239">
                  <a:moveTo>
                    <a:pt x="85178" y="10401"/>
                  </a:moveTo>
                  <a:lnTo>
                    <a:pt x="84785" y="10401"/>
                  </a:lnTo>
                  <a:lnTo>
                    <a:pt x="85178" y="10401"/>
                  </a:lnTo>
                  <a:close/>
                </a:path>
                <a:path w="113029" h="15239">
                  <a:moveTo>
                    <a:pt x="85572" y="10401"/>
                  </a:moveTo>
                  <a:lnTo>
                    <a:pt x="85178" y="10401"/>
                  </a:lnTo>
                  <a:lnTo>
                    <a:pt x="85572" y="10401"/>
                  </a:lnTo>
                  <a:close/>
                </a:path>
                <a:path w="113029" h="15239">
                  <a:moveTo>
                    <a:pt x="85178" y="10401"/>
                  </a:moveTo>
                  <a:lnTo>
                    <a:pt x="84785" y="10401"/>
                  </a:lnTo>
                  <a:lnTo>
                    <a:pt x="85178" y="10401"/>
                  </a:lnTo>
                  <a:close/>
                </a:path>
                <a:path w="113029" h="15239">
                  <a:moveTo>
                    <a:pt x="85178" y="10401"/>
                  </a:moveTo>
                  <a:lnTo>
                    <a:pt x="85572" y="10401"/>
                  </a:lnTo>
                  <a:lnTo>
                    <a:pt x="85178" y="10401"/>
                  </a:lnTo>
                  <a:close/>
                </a:path>
                <a:path w="113029" h="15239">
                  <a:moveTo>
                    <a:pt x="54444" y="12128"/>
                  </a:moveTo>
                  <a:lnTo>
                    <a:pt x="54254" y="12128"/>
                  </a:lnTo>
                  <a:lnTo>
                    <a:pt x="54444" y="12128"/>
                  </a:lnTo>
                  <a:close/>
                </a:path>
                <a:path w="113029" h="15239">
                  <a:moveTo>
                    <a:pt x="73317" y="11937"/>
                  </a:moveTo>
                  <a:lnTo>
                    <a:pt x="73507" y="11937"/>
                  </a:lnTo>
                  <a:lnTo>
                    <a:pt x="73317" y="11937"/>
                  </a:lnTo>
                  <a:lnTo>
                    <a:pt x="73317" y="12128"/>
                  </a:lnTo>
                  <a:lnTo>
                    <a:pt x="73317" y="11937"/>
                  </a:lnTo>
                  <a:lnTo>
                    <a:pt x="73317" y="11556"/>
                  </a:lnTo>
                  <a:lnTo>
                    <a:pt x="73317" y="11937"/>
                  </a:lnTo>
                  <a:close/>
                </a:path>
                <a:path w="113029" h="15239">
                  <a:moveTo>
                    <a:pt x="25082" y="11937"/>
                  </a:moveTo>
                  <a:lnTo>
                    <a:pt x="25476" y="11937"/>
                  </a:lnTo>
                  <a:lnTo>
                    <a:pt x="25082" y="11937"/>
                  </a:lnTo>
                  <a:close/>
                </a:path>
                <a:path w="113029" h="15239">
                  <a:moveTo>
                    <a:pt x="99771" y="9245"/>
                  </a:moveTo>
                  <a:lnTo>
                    <a:pt x="99771" y="9626"/>
                  </a:lnTo>
                  <a:lnTo>
                    <a:pt x="99377" y="9626"/>
                  </a:lnTo>
                  <a:lnTo>
                    <a:pt x="98983" y="9626"/>
                  </a:lnTo>
                  <a:lnTo>
                    <a:pt x="99377" y="9626"/>
                  </a:lnTo>
                  <a:lnTo>
                    <a:pt x="99377" y="9245"/>
                  </a:lnTo>
                  <a:lnTo>
                    <a:pt x="99771" y="9245"/>
                  </a:lnTo>
                  <a:close/>
                </a:path>
                <a:path w="113029" h="15239">
                  <a:moveTo>
                    <a:pt x="96456" y="9626"/>
                  </a:moveTo>
                  <a:lnTo>
                    <a:pt x="96456" y="10020"/>
                  </a:lnTo>
                  <a:lnTo>
                    <a:pt x="96456" y="9626"/>
                  </a:lnTo>
                  <a:lnTo>
                    <a:pt x="96850" y="10020"/>
                  </a:lnTo>
                  <a:lnTo>
                    <a:pt x="96850" y="9626"/>
                  </a:lnTo>
                  <a:lnTo>
                    <a:pt x="96850" y="10020"/>
                  </a:lnTo>
                  <a:lnTo>
                    <a:pt x="96456" y="10020"/>
                  </a:lnTo>
                  <a:lnTo>
                    <a:pt x="96850" y="10020"/>
                  </a:lnTo>
                  <a:lnTo>
                    <a:pt x="96456" y="10020"/>
                  </a:lnTo>
                  <a:lnTo>
                    <a:pt x="96456" y="9626"/>
                  </a:lnTo>
                  <a:close/>
                </a:path>
                <a:path w="113029" h="15239">
                  <a:moveTo>
                    <a:pt x="100152" y="9626"/>
                  </a:moveTo>
                  <a:lnTo>
                    <a:pt x="99771" y="9626"/>
                  </a:lnTo>
                  <a:lnTo>
                    <a:pt x="100152" y="9626"/>
                  </a:lnTo>
                  <a:close/>
                </a:path>
                <a:path w="113029" h="15239">
                  <a:moveTo>
                    <a:pt x="50368" y="12903"/>
                  </a:moveTo>
                  <a:lnTo>
                    <a:pt x="49974" y="12903"/>
                  </a:lnTo>
                  <a:lnTo>
                    <a:pt x="50368" y="12903"/>
                  </a:lnTo>
                  <a:close/>
                </a:path>
                <a:path w="113029" h="15239">
                  <a:moveTo>
                    <a:pt x="53479" y="12903"/>
                  </a:moveTo>
                  <a:lnTo>
                    <a:pt x="53086" y="13284"/>
                  </a:lnTo>
                  <a:lnTo>
                    <a:pt x="53086" y="12903"/>
                  </a:lnTo>
                  <a:lnTo>
                    <a:pt x="53086" y="13284"/>
                  </a:lnTo>
                  <a:lnTo>
                    <a:pt x="53086" y="12903"/>
                  </a:lnTo>
                  <a:lnTo>
                    <a:pt x="53479" y="12903"/>
                  </a:lnTo>
                  <a:close/>
                </a:path>
                <a:path w="113029" h="15239">
                  <a:moveTo>
                    <a:pt x="99377" y="10020"/>
                  </a:moveTo>
                  <a:lnTo>
                    <a:pt x="98983" y="10020"/>
                  </a:lnTo>
                  <a:lnTo>
                    <a:pt x="98983" y="9626"/>
                  </a:lnTo>
                  <a:lnTo>
                    <a:pt x="99377" y="9626"/>
                  </a:lnTo>
                  <a:lnTo>
                    <a:pt x="99377" y="10020"/>
                  </a:lnTo>
                  <a:close/>
                </a:path>
                <a:path w="113029" h="15239">
                  <a:moveTo>
                    <a:pt x="51930" y="12903"/>
                  </a:moveTo>
                  <a:lnTo>
                    <a:pt x="51930" y="13284"/>
                  </a:lnTo>
                  <a:lnTo>
                    <a:pt x="51930" y="12903"/>
                  </a:lnTo>
                  <a:lnTo>
                    <a:pt x="51536" y="12903"/>
                  </a:lnTo>
                  <a:lnTo>
                    <a:pt x="51930" y="12903"/>
                  </a:lnTo>
                  <a:close/>
                </a:path>
                <a:path w="113029" h="15239">
                  <a:moveTo>
                    <a:pt x="53086" y="12903"/>
                  </a:moveTo>
                  <a:lnTo>
                    <a:pt x="53086" y="13284"/>
                  </a:lnTo>
                  <a:lnTo>
                    <a:pt x="52705" y="13284"/>
                  </a:lnTo>
                  <a:lnTo>
                    <a:pt x="53086" y="12903"/>
                  </a:lnTo>
                  <a:close/>
                </a:path>
                <a:path w="113029" h="15239">
                  <a:moveTo>
                    <a:pt x="52705" y="13284"/>
                  </a:moveTo>
                  <a:lnTo>
                    <a:pt x="52311" y="13677"/>
                  </a:lnTo>
                  <a:lnTo>
                    <a:pt x="52311" y="13284"/>
                  </a:lnTo>
                  <a:lnTo>
                    <a:pt x="52705" y="13284"/>
                  </a:lnTo>
                  <a:close/>
                </a:path>
                <a:path w="113029" h="15239">
                  <a:moveTo>
                    <a:pt x="53873" y="13677"/>
                  </a:moveTo>
                  <a:lnTo>
                    <a:pt x="54254" y="13677"/>
                  </a:lnTo>
                  <a:lnTo>
                    <a:pt x="54444" y="13677"/>
                  </a:lnTo>
                  <a:lnTo>
                    <a:pt x="54254" y="13677"/>
                  </a:lnTo>
                  <a:lnTo>
                    <a:pt x="53873" y="13677"/>
                  </a:lnTo>
                  <a:lnTo>
                    <a:pt x="53873" y="14058"/>
                  </a:lnTo>
                  <a:lnTo>
                    <a:pt x="53479" y="14058"/>
                  </a:lnTo>
                  <a:lnTo>
                    <a:pt x="53086" y="14058"/>
                  </a:lnTo>
                  <a:lnTo>
                    <a:pt x="53086" y="13677"/>
                  </a:lnTo>
                  <a:lnTo>
                    <a:pt x="52705" y="13677"/>
                  </a:lnTo>
                  <a:lnTo>
                    <a:pt x="52311" y="13677"/>
                  </a:lnTo>
                  <a:lnTo>
                    <a:pt x="52705" y="13677"/>
                  </a:lnTo>
                  <a:lnTo>
                    <a:pt x="53086" y="13677"/>
                  </a:lnTo>
                  <a:lnTo>
                    <a:pt x="53479" y="13677"/>
                  </a:lnTo>
                  <a:lnTo>
                    <a:pt x="53479" y="13284"/>
                  </a:lnTo>
                  <a:lnTo>
                    <a:pt x="53873" y="13284"/>
                  </a:lnTo>
                  <a:lnTo>
                    <a:pt x="53873" y="13677"/>
                  </a:lnTo>
                  <a:close/>
                </a:path>
                <a:path w="113029" h="15239">
                  <a:moveTo>
                    <a:pt x="60096" y="13677"/>
                  </a:moveTo>
                  <a:lnTo>
                    <a:pt x="59702" y="13677"/>
                  </a:lnTo>
                  <a:lnTo>
                    <a:pt x="59702" y="13284"/>
                  </a:lnTo>
                  <a:lnTo>
                    <a:pt x="60096" y="13284"/>
                  </a:lnTo>
                  <a:lnTo>
                    <a:pt x="60096" y="13677"/>
                  </a:lnTo>
                  <a:close/>
                </a:path>
                <a:path w="113029" h="15239">
                  <a:moveTo>
                    <a:pt x="52311" y="14058"/>
                  </a:moveTo>
                  <a:lnTo>
                    <a:pt x="51930" y="14058"/>
                  </a:lnTo>
                  <a:lnTo>
                    <a:pt x="52311" y="14058"/>
                  </a:lnTo>
                  <a:close/>
                </a:path>
                <a:path w="113029" h="15239">
                  <a:moveTo>
                    <a:pt x="56007" y="14058"/>
                  </a:moveTo>
                  <a:lnTo>
                    <a:pt x="55613" y="14058"/>
                  </a:lnTo>
                  <a:lnTo>
                    <a:pt x="56007" y="14058"/>
                  </a:lnTo>
                  <a:lnTo>
                    <a:pt x="55613" y="14058"/>
                  </a:lnTo>
                  <a:lnTo>
                    <a:pt x="56007" y="14058"/>
                  </a:lnTo>
                  <a:lnTo>
                    <a:pt x="56007" y="13677"/>
                  </a:lnTo>
                  <a:lnTo>
                    <a:pt x="56007" y="14058"/>
                  </a:lnTo>
                  <a:lnTo>
                    <a:pt x="56007" y="13677"/>
                  </a:lnTo>
                  <a:lnTo>
                    <a:pt x="56007" y="14058"/>
                  </a:lnTo>
                  <a:close/>
                </a:path>
                <a:path w="113029" h="15239">
                  <a:moveTo>
                    <a:pt x="59118" y="13677"/>
                  </a:moveTo>
                  <a:lnTo>
                    <a:pt x="59118" y="14058"/>
                  </a:lnTo>
                  <a:lnTo>
                    <a:pt x="59309" y="14058"/>
                  </a:lnTo>
                  <a:lnTo>
                    <a:pt x="59118" y="14058"/>
                  </a:lnTo>
                  <a:lnTo>
                    <a:pt x="59309" y="14058"/>
                  </a:lnTo>
                  <a:lnTo>
                    <a:pt x="59118" y="14058"/>
                  </a:lnTo>
                  <a:lnTo>
                    <a:pt x="58724" y="14058"/>
                  </a:lnTo>
                  <a:lnTo>
                    <a:pt x="59118" y="14058"/>
                  </a:lnTo>
                  <a:lnTo>
                    <a:pt x="59118" y="13677"/>
                  </a:lnTo>
                  <a:close/>
                </a:path>
                <a:path w="113029" h="15239">
                  <a:moveTo>
                    <a:pt x="58724" y="14058"/>
                  </a:moveTo>
                  <a:lnTo>
                    <a:pt x="58343" y="14058"/>
                  </a:lnTo>
                  <a:lnTo>
                    <a:pt x="57950" y="14058"/>
                  </a:lnTo>
                  <a:lnTo>
                    <a:pt x="58343" y="14058"/>
                  </a:lnTo>
                  <a:lnTo>
                    <a:pt x="58724" y="14058"/>
                  </a:lnTo>
                  <a:close/>
                </a:path>
                <a:path w="113029" h="15239">
                  <a:moveTo>
                    <a:pt x="54838" y="14058"/>
                  </a:moveTo>
                  <a:lnTo>
                    <a:pt x="55232" y="14058"/>
                  </a:lnTo>
                  <a:lnTo>
                    <a:pt x="54838" y="14058"/>
                  </a:lnTo>
                  <a:close/>
                </a:path>
                <a:path w="113029" h="15239">
                  <a:moveTo>
                    <a:pt x="60477" y="14058"/>
                  </a:moveTo>
                  <a:lnTo>
                    <a:pt x="60477" y="14439"/>
                  </a:lnTo>
                  <a:lnTo>
                    <a:pt x="60096" y="14439"/>
                  </a:lnTo>
                  <a:lnTo>
                    <a:pt x="60477" y="14439"/>
                  </a:lnTo>
                  <a:lnTo>
                    <a:pt x="60477" y="14833"/>
                  </a:lnTo>
                  <a:lnTo>
                    <a:pt x="60096" y="14833"/>
                  </a:lnTo>
                  <a:lnTo>
                    <a:pt x="60096" y="14439"/>
                  </a:lnTo>
                  <a:lnTo>
                    <a:pt x="59702" y="14439"/>
                  </a:lnTo>
                  <a:lnTo>
                    <a:pt x="59309" y="14439"/>
                  </a:lnTo>
                  <a:lnTo>
                    <a:pt x="59702" y="14058"/>
                  </a:lnTo>
                  <a:lnTo>
                    <a:pt x="60096" y="14058"/>
                  </a:lnTo>
                  <a:lnTo>
                    <a:pt x="60477" y="14058"/>
                  </a:lnTo>
                  <a:close/>
                </a:path>
                <a:path w="113029" h="15239">
                  <a:moveTo>
                    <a:pt x="59309" y="14058"/>
                  </a:moveTo>
                  <a:lnTo>
                    <a:pt x="59309" y="14439"/>
                  </a:lnTo>
                  <a:lnTo>
                    <a:pt x="59309" y="14058"/>
                  </a:lnTo>
                  <a:lnTo>
                    <a:pt x="59118" y="14058"/>
                  </a:lnTo>
                  <a:lnTo>
                    <a:pt x="59309" y="14058"/>
                  </a:lnTo>
                  <a:close/>
                </a:path>
                <a:path w="113029" h="15239">
                  <a:moveTo>
                    <a:pt x="52311" y="14439"/>
                  </a:moveTo>
                  <a:lnTo>
                    <a:pt x="51930" y="14439"/>
                  </a:lnTo>
                  <a:lnTo>
                    <a:pt x="52311" y="14439"/>
                  </a:lnTo>
                  <a:close/>
                </a:path>
                <a:path w="113029" h="15239">
                  <a:moveTo>
                    <a:pt x="57950" y="14439"/>
                  </a:moveTo>
                  <a:lnTo>
                    <a:pt x="57556" y="14439"/>
                  </a:lnTo>
                  <a:lnTo>
                    <a:pt x="57950" y="14439"/>
                  </a:lnTo>
                  <a:close/>
                </a:path>
                <a:path w="113029" h="15239">
                  <a:moveTo>
                    <a:pt x="110655" y="10020"/>
                  </a:moveTo>
                  <a:lnTo>
                    <a:pt x="110274" y="10020"/>
                  </a:lnTo>
                  <a:lnTo>
                    <a:pt x="110274" y="9626"/>
                  </a:lnTo>
                  <a:lnTo>
                    <a:pt x="110655" y="9626"/>
                  </a:lnTo>
                  <a:lnTo>
                    <a:pt x="110655" y="10020"/>
                  </a:lnTo>
                  <a:close/>
                </a:path>
                <a:path w="113029" h="15239">
                  <a:moveTo>
                    <a:pt x="59118" y="14833"/>
                  </a:moveTo>
                  <a:lnTo>
                    <a:pt x="59309" y="14833"/>
                  </a:lnTo>
                  <a:lnTo>
                    <a:pt x="59309" y="15214"/>
                  </a:lnTo>
                  <a:lnTo>
                    <a:pt x="59309" y="14833"/>
                  </a:lnTo>
                  <a:lnTo>
                    <a:pt x="59118" y="14833"/>
                  </a:lnTo>
                  <a:lnTo>
                    <a:pt x="58724" y="14833"/>
                  </a:lnTo>
                  <a:lnTo>
                    <a:pt x="58724" y="15214"/>
                  </a:lnTo>
                  <a:lnTo>
                    <a:pt x="58724" y="14833"/>
                  </a:lnTo>
                  <a:lnTo>
                    <a:pt x="58343" y="15214"/>
                  </a:lnTo>
                  <a:lnTo>
                    <a:pt x="57950" y="14833"/>
                  </a:lnTo>
                  <a:lnTo>
                    <a:pt x="57950" y="15214"/>
                  </a:lnTo>
                  <a:lnTo>
                    <a:pt x="57556" y="15214"/>
                  </a:lnTo>
                  <a:lnTo>
                    <a:pt x="57556" y="14833"/>
                  </a:lnTo>
                  <a:lnTo>
                    <a:pt x="57950" y="14833"/>
                  </a:lnTo>
                  <a:lnTo>
                    <a:pt x="58343" y="14833"/>
                  </a:lnTo>
                  <a:lnTo>
                    <a:pt x="58724" y="14833"/>
                  </a:lnTo>
                  <a:lnTo>
                    <a:pt x="59118" y="14833"/>
                  </a:lnTo>
                  <a:close/>
                </a:path>
                <a:path w="113029" h="15239">
                  <a:moveTo>
                    <a:pt x="47447" y="14833"/>
                  </a:moveTo>
                  <a:lnTo>
                    <a:pt x="47066" y="14833"/>
                  </a:lnTo>
                  <a:lnTo>
                    <a:pt x="47447" y="14833"/>
                  </a:lnTo>
                  <a:close/>
                </a:path>
                <a:path w="113029" h="15239">
                  <a:moveTo>
                    <a:pt x="111633" y="9626"/>
                  </a:moveTo>
                  <a:lnTo>
                    <a:pt x="112026" y="9626"/>
                  </a:lnTo>
                  <a:lnTo>
                    <a:pt x="112407" y="9626"/>
                  </a:lnTo>
                  <a:lnTo>
                    <a:pt x="112407" y="10020"/>
                  </a:lnTo>
                  <a:lnTo>
                    <a:pt x="112407" y="9626"/>
                  </a:lnTo>
                  <a:lnTo>
                    <a:pt x="112026" y="9626"/>
                  </a:lnTo>
                  <a:lnTo>
                    <a:pt x="111633" y="9626"/>
                  </a:lnTo>
                  <a:lnTo>
                    <a:pt x="111239" y="9626"/>
                  </a:lnTo>
                  <a:lnTo>
                    <a:pt x="111239" y="10020"/>
                  </a:lnTo>
                  <a:lnTo>
                    <a:pt x="111239" y="9626"/>
                  </a:lnTo>
                  <a:lnTo>
                    <a:pt x="111239" y="10020"/>
                  </a:lnTo>
                  <a:lnTo>
                    <a:pt x="111239" y="9626"/>
                  </a:lnTo>
                  <a:lnTo>
                    <a:pt x="111633" y="96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4385226" y="19517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4379968" y="1948057"/>
              <a:ext cx="59690" cy="5715"/>
            </a:xfrm>
            <a:custGeom>
              <a:avLst/>
              <a:gdLst/>
              <a:ahLst/>
              <a:cxnLst/>
              <a:rect l="l" t="t" r="r" b="b"/>
              <a:pathLst>
                <a:path w="59689" h="5714">
                  <a:moveTo>
                    <a:pt x="58737" y="0"/>
                  </a:moveTo>
                  <a:lnTo>
                    <a:pt x="59118" y="0"/>
                  </a:lnTo>
                  <a:lnTo>
                    <a:pt x="58737" y="0"/>
                  </a:lnTo>
                  <a:close/>
                </a:path>
                <a:path w="59689" h="5714">
                  <a:moveTo>
                    <a:pt x="1943" y="4038"/>
                  </a:moveTo>
                  <a:lnTo>
                    <a:pt x="1549" y="4038"/>
                  </a:lnTo>
                  <a:lnTo>
                    <a:pt x="1943" y="4038"/>
                  </a:lnTo>
                  <a:close/>
                </a:path>
                <a:path w="59689" h="5714">
                  <a:moveTo>
                    <a:pt x="0" y="4038"/>
                  </a:moveTo>
                  <a:lnTo>
                    <a:pt x="393" y="4038"/>
                  </a:lnTo>
                  <a:lnTo>
                    <a:pt x="774" y="4038"/>
                  </a:lnTo>
                  <a:lnTo>
                    <a:pt x="774" y="4419"/>
                  </a:lnTo>
                  <a:lnTo>
                    <a:pt x="393" y="4419"/>
                  </a:lnTo>
                  <a:lnTo>
                    <a:pt x="393" y="4038"/>
                  </a:lnTo>
                  <a:lnTo>
                    <a:pt x="0" y="4038"/>
                  </a:lnTo>
                  <a:lnTo>
                    <a:pt x="393" y="4038"/>
                  </a:lnTo>
                  <a:lnTo>
                    <a:pt x="0" y="4038"/>
                  </a:lnTo>
                  <a:close/>
                </a:path>
                <a:path w="59689" h="5714">
                  <a:moveTo>
                    <a:pt x="57569" y="0"/>
                  </a:moveTo>
                  <a:lnTo>
                    <a:pt x="57962" y="0"/>
                  </a:lnTo>
                  <a:lnTo>
                    <a:pt x="57569" y="0"/>
                  </a:lnTo>
                  <a:close/>
                </a:path>
                <a:path w="59689" h="5714">
                  <a:moveTo>
                    <a:pt x="5638" y="4038"/>
                  </a:moveTo>
                  <a:lnTo>
                    <a:pt x="5638" y="4419"/>
                  </a:lnTo>
                  <a:lnTo>
                    <a:pt x="5257" y="4419"/>
                  </a:lnTo>
                  <a:lnTo>
                    <a:pt x="5638" y="4419"/>
                  </a:lnTo>
                  <a:lnTo>
                    <a:pt x="5257" y="4419"/>
                  </a:lnTo>
                  <a:lnTo>
                    <a:pt x="4864" y="4419"/>
                  </a:lnTo>
                  <a:lnTo>
                    <a:pt x="4864" y="4038"/>
                  </a:lnTo>
                  <a:lnTo>
                    <a:pt x="5257" y="4038"/>
                  </a:lnTo>
                  <a:lnTo>
                    <a:pt x="4864" y="4038"/>
                  </a:lnTo>
                  <a:lnTo>
                    <a:pt x="5257" y="4038"/>
                  </a:lnTo>
                  <a:lnTo>
                    <a:pt x="5638" y="4038"/>
                  </a:lnTo>
                  <a:close/>
                </a:path>
                <a:path w="59689" h="5714">
                  <a:moveTo>
                    <a:pt x="4089" y="4038"/>
                  </a:moveTo>
                  <a:lnTo>
                    <a:pt x="4089" y="4419"/>
                  </a:lnTo>
                  <a:lnTo>
                    <a:pt x="4470" y="4419"/>
                  </a:lnTo>
                  <a:lnTo>
                    <a:pt x="4089" y="4419"/>
                  </a:lnTo>
                  <a:lnTo>
                    <a:pt x="4089" y="4038"/>
                  </a:lnTo>
                  <a:close/>
                </a:path>
                <a:path w="59689" h="5714">
                  <a:moveTo>
                    <a:pt x="6413" y="4038"/>
                  </a:moveTo>
                  <a:lnTo>
                    <a:pt x="6807" y="4038"/>
                  </a:lnTo>
                  <a:lnTo>
                    <a:pt x="6807" y="4419"/>
                  </a:lnTo>
                  <a:lnTo>
                    <a:pt x="6413" y="4419"/>
                  </a:lnTo>
                  <a:lnTo>
                    <a:pt x="6807" y="4419"/>
                  </a:lnTo>
                  <a:lnTo>
                    <a:pt x="6413" y="4419"/>
                  </a:lnTo>
                  <a:lnTo>
                    <a:pt x="6032" y="4419"/>
                  </a:lnTo>
                  <a:lnTo>
                    <a:pt x="6032" y="4038"/>
                  </a:lnTo>
                  <a:lnTo>
                    <a:pt x="6413" y="4038"/>
                  </a:lnTo>
                  <a:close/>
                </a:path>
                <a:path w="59689" h="5714">
                  <a:moveTo>
                    <a:pt x="12052" y="4038"/>
                  </a:moveTo>
                  <a:lnTo>
                    <a:pt x="12052" y="4038"/>
                  </a:lnTo>
                  <a:lnTo>
                    <a:pt x="12052" y="4813"/>
                  </a:lnTo>
                  <a:lnTo>
                    <a:pt x="12052" y="4419"/>
                  </a:lnTo>
                  <a:lnTo>
                    <a:pt x="12052" y="5194"/>
                  </a:lnTo>
                  <a:lnTo>
                    <a:pt x="12445" y="5194"/>
                  </a:lnTo>
                  <a:lnTo>
                    <a:pt x="12052" y="5194"/>
                  </a:lnTo>
                  <a:lnTo>
                    <a:pt x="11671" y="5194"/>
                  </a:lnTo>
                  <a:lnTo>
                    <a:pt x="12052" y="4813"/>
                  </a:lnTo>
                  <a:lnTo>
                    <a:pt x="12052" y="5194"/>
                  </a:lnTo>
                  <a:lnTo>
                    <a:pt x="12052" y="4813"/>
                  </a:lnTo>
                  <a:lnTo>
                    <a:pt x="12052" y="4419"/>
                  </a:lnTo>
                  <a:lnTo>
                    <a:pt x="11671" y="4419"/>
                  </a:lnTo>
                  <a:lnTo>
                    <a:pt x="11277" y="4419"/>
                  </a:lnTo>
                  <a:lnTo>
                    <a:pt x="11671" y="4419"/>
                  </a:lnTo>
                  <a:lnTo>
                    <a:pt x="12052" y="4419"/>
                  </a:lnTo>
                  <a:lnTo>
                    <a:pt x="11671" y="4419"/>
                  </a:lnTo>
                  <a:lnTo>
                    <a:pt x="12052" y="4419"/>
                  </a:lnTo>
                  <a:lnTo>
                    <a:pt x="12052" y="4038"/>
                  </a:lnTo>
                  <a:lnTo>
                    <a:pt x="11671" y="4038"/>
                  </a:lnTo>
                  <a:lnTo>
                    <a:pt x="12052" y="40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4382685" y="19520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4379968" y="1946902"/>
              <a:ext cx="67310" cy="6985"/>
            </a:xfrm>
            <a:custGeom>
              <a:avLst/>
              <a:gdLst/>
              <a:ahLst/>
              <a:cxnLst/>
              <a:rect l="l" t="t" r="r" b="b"/>
              <a:pathLst>
                <a:path w="67310" h="6985">
                  <a:moveTo>
                    <a:pt x="60871" y="1155"/>
                  </a:moveTo>
                  <a:lnTo>
                    <a:pt x="61264" y="1155"/>
                  </a:lnTo>
                  <a:lnTo>
                    <a:pt x="60871" y="1155"/>
                  </a:lnTo>
                  <a:close/>
                </a:path>
                <a:path w="67310" h="6985">
                  <a:moveTo>
                    <a:pt x="1549" y="5575"/>
                  </a:moveTo>
                  <a:lnTo>
                    <a:pt x="1168" y="5575"/>
                  </a:lnTo>
                  <a:lnTo>
                    <a:pt x="1549" y="5575"/>
                  </a:lnTo>
                  <a:close/>
                </a:path>
                <a:path w="67310" h="6985">
                  <a:moveTo>
                    <a:pt x="3301" y="5968"/>
                  </a:moveTo>
                  <a:lnTo>
                    <a:pt x="3695" y="5968"/>
                  </a:lnTo>
                  <a:lnTo>
                    <a:pt x="4089" y="5968"/>
                  </a:lnTo>
                  <a:lnTo>
                    <a:pt x="3695" y="6349"/>
                  </a:lnTo>
                  <a:lnTo>
                    <a:pt x="1549" y="6349"/>
                  </a:lnTo>
                  <a:lnTo>
                    <a:pt x="1943" y="5968"/>
                  </a:lnTo>
                  <a:lnTo>
                    <a:pt x="2336" y="5968"/>
                  </a:lnTo>
                  <a:lnTo>
                    <a:pt x="2717" y="5968"/>
                  </a:lnTo>
                  <a:lnTo>
                    <a:pt x="2920" y="5968"/>
                  </a:lnTo>
                  <a:lnTo>
                    <a:pt x="2717" y="5968"/>
                  </a:lnTo>
                  <a:lnTo>
                    <a:pt x="2920" y="5575"/>
                  </a:lnTo>
                  <a:lnTo>
                    <a:pt x="3301" y="5575"/>
                  </a:lnTo>
                  <a:lnTo>
                    <a:pt x="3301" y="5968"/>
                  </a:lnTo>
                  <a:close/>
                </a:path>
                <a:path w="67310" h="6985">
                  <a:moveTo>
                    <a:pt x="66903" y="0"/>
                  </a:moveTo>
                  <a:lnTo>
                    <a:pt x="67297" y="380"/>
                  </a:lnTo>
                  <a:lnTo>
                    <a:pt x="66903" y="0"/>
                  </a:lnTo>
                  <a:close/>
                </a:path>
                <a:path w="67310" h="6985">
                  <a:moveTo>
                    <a:pt x="7200" y="5575"/>
                  </a:moveTo>
                  <a:lnTo>
                    <a:pt x="7581" y="5575"/>
                  </a:lnTo>
                  <a:lnTo>
                    <a:pt x="7772" y="5575"/>
                  </a:lnTo>
                  <a:lnTo>
                    <a:pt x="8166" y="5575"/>
                  </a:lnTo>
                  <a:lnTo>
                    <a:pt x="7772" y="5575"/>
                  </a:lnTo>
                  <a:lnTo>
                    <a:pt x="7772" y="5968"/>
                  </a:lnTo>
                  <a:lnTo>
                    <a:pt x="7581" y="5968"/>
                  </a:lnTo>
                  <a:lnTo>
                    <a:pt x="7581" y="6349"/>
                  </a:lnTo>
                  <a:lnTo>
                    <a:pt x="7200" y="6349"/>
                  </a:lnTo>
                  <a:lnTo>
                    <a:pt x="7200" y="6743"/>
                  </a:lnTo>
                  <a:lnTo>
                    <a:pt x="7200" y="6349"/>
                  </a:lnTo>
                  <a:lnTo>
                    <a:pt x="6807" y="6349"/>
                  </a:lnTo>
                  <a:lnTo>
                    <a:pt x="6413" y="6349"/>
                  </a:lnTo>
                  <a:lnTo>
                    <a:pt x="6807" y="6349"/>
                  </a:lnTo>
                  <a:lnTo>
                    <a:pt x="6413" y="6349"/>
                  </a:lnTo>
                  <a:lnTo>
                    <a:pt x="6032" y="6349"/>
                  </a:lnTo>
                  <a:lnTo>
                    <a:pt x="6032" y="6743"/>
                  </a:lnTo>
                  <a:lnTo>
                    <a:pt x="5638" y="6349"/>
                  </a:lnTo>
                  <a:lnTo>
                    <a:pt x="6032" y="6349"/>
                  </a:lnTo>
                  <a:lnTo>
                    <a:pt x="6032" y="5968"/>
                  </a:lnTo>
                  <a:lnTo>
                    <a:pt x="6413" y="5968"/>
                  </a:lnTo>
                  <a:lnTo>
                    <a:pt x="6807" y="5968"/>
                  </a:lnTo>
                  <a:lnTo>
                    <a:pt x="6807" y="5575"/>
                  </a:lnTo>
                  <a:lnTo>
                    <a:pt x="7200" y="5575"/>
                  </a:lnTo>
                  <a:close/>
                </a:path>
                <a:path w="67310" h="6985">
                  <a:moveTo>
                    <a:pt x="393" y="5575"/>
                  </a:moveTo>
                  <a:lnTo>
                    <a:pt x="774" y="5575"/>
                  </a:lnTo>
                  <a:lnTo>
                    <a:pt x="393" y="5575"/>
                  </a:lnTo>
                  <a:lnTo>
                    <a:pt x="393" y="5968"/>
                  </a:lnTo>
                  <a:lnTo>
                    <a:pt x="0" y="5968"/>
                  </a:lnTo>
                  <a:lnTo>
                    <a:pt x="0" y="5575"/>
                  </a:lnTo>
                  <a:lnTo>
                    <a:pt x="393" y="5575"/>
                  </a:lnTo>
                  <a:close/>
                </a:path>
                <a:path w="67310" h="6985">
                  <a:moveTo>
                    <a:pt x="4470" y="5575"/>
                  </a:moveTo>
                  <a:lnTo>
                    <a:pt x="4470" y="5968"/>
                  </a:lnTo>
                  <a:lnTo>
                    <a:pt x="4864" y="5968"/>
                  </a:lnTo>
                  <a:lnTo>
                    <a:pt x="5257" y="5968"/>
                  </a:lnTo>
                  <a:lnTo>
                    <a:pt x="5257" y="5575"/>
                  </a:lnTo>
                  <a:lnTo>
                    <a:pt x="4864" y="5575"/>
                  </a:lnTo>
                  <a:lnTo>
                    <a:pt x="5257" y="5575"/>
                  </a:lnTo>
                  <a:lnTo>
                    <a:pt x="5638" y="5968"/>
                  </a:lnTo>
                  <a:lnTo>
                    <a:pt x="5638" y="5575"/>
                  </a:lnTo>
                  <a:lnTo>
                    <a:pt x="5638" y="5968"/>
                  </a:lnTo>
                  <a:lnTo>
                    <a:pt x="5257" y="5968"/>
                  </a:lnTo>
                  <a:lnTo>
                    <a:pt x="4864" y="5968"/>
                  </a:lnTo>
                  <a:lnTo>
                    <a:pt x="4864" y="6349"/>
                  </a:lnTo>
                  <a:lnTo>
                    <a:pt x="4864" y="5968"/>
                  </a:lnTo>
                  <a:lnTo>
                    <a:pt x="4864" y="6349"/>
                  </a:lnTo>
                  <a:lnTo>
                    <a:pt x="4470" y="6349"/>
                  </a:lnTo>
                  <a:lnTo>
                    <a:pt x="4470" y="5968"/>
                  </a:lnTo>
                  <a:lnTo>
                    <a:pt x="4089" y="5968"/>
                  </a:lnTo>
                  <a:lnTo>
                    <a:pt x="4089" y="5575"/>
                  </a:lnTo>
                  <a:lnTo>
                    <a:pt x="4470" y="5575"/>
                  </a:lnTo>
                  <a:close/>
                </a:path>
                <a:path w="67310" h="6985">
                  <a:moveTo>
                    <a:pt x="8559" y="5575"/>
                  </a:moveTo>
                  <a:lnTo>
                    <a:pt x="8166" y="5575"/>
                  </a:lnTo>
                  <a:lnTo>
                    <a:pt x="8559" y="557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4392414" y="19524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4379574" y="1946902"/>
              <a:ext cx="71120" cy="6350"/>
            </a:xfrm>
            <a:custGeom>
              <a:avLst/>
              <a:gdLst/>
              <a:ahLst/>
              <a:cxnLst/>
              <a:rect l="l" t="t" r="r" b="b"/>
              <a:pathLst>
                <a:path w="71120" h="6350">
                  <a:moveTo>
                    <a:pt x="55435" y="2108"/>
                  </a:moveTo>
                  <a:lnTo>
                    <a:pt x="55041" y="2108"/>
                  </a:lnTo>
                  <a:lnTo>
                    <a:pt x="55041" y="2501"/>
                  </a:lnTo>
                  <a:lnTo>
                    <a:pt x="55041" y="2108"/>
                  </a:lnTo>
                  <a:lnTo>
                    <a:pt x="55435" y="2108"/>
                  </a:lnTo>
                  <a:close/>
                </a:path>
                <a:path w="71120" h="6350">
                  <a:moveTo>
                    <a:pt x="1562" y="5968"/>
                  </a:moveTo>
                  <a:lnTo>
                    <a:pt x="1562" y="6349"/>
                  </a:lnTo>
                  <a:lnTo>
                    <a:pt x="1562" y="5968"/>
                  </a:lnTo>
                  <a:lnTo>
                    <a:pt x="1168" y="6349"/>
                  </a:lnTo>
                  <a:lnTo>
                    <a:pt x="1168" y="5968"/>
                  </a:lnTo>
                  <a:lnTo>
                    <a:pt x="1562" y="5968"/>
                  </a:lnTo>
                  <a:lnTo>
                    <a:pt x="1943" y="5968"/>
                  </a:lnTo>
                  <a:lnTo>
                    <a:pt x="1562" y="5968"/>
                  </a:lnTo>
                  <a:close/>
                </a:path>
                <a:path w="71120" h="6350">
                  <a:moveTo>
                    <a:pt x="393" y="5968"/>
                  </a:moveTo>
                  <a:lnTo>
                    <a:pt x="787" y="5968"/>
                  </a:lnTo>
                  <a:lnTo>
                    <a:pt x="787" y="6349"/>
                  </a:lnTo>
                  <a:lnTo>
                    <a:pt x="1168" y="6349"/>
                  </a:lnTo>
                  <a:lnTo>
                    <a:pt x="787" y="6349"/>
                  </a:lnTo>
                  <a:lnTo>
                    <a:pt x="393" y="6349"/>
                  </a:lnTo>
                  <a:lnTo>
                    <a:pt x="0" y="6349"/>
                  </a:lnTo>
                  <a:lnTo>
                    <a:pt x="0" y="5968"/>
                  </a:lnTo>
                  <a:lnTo>
                    <a:pt x="393" y="5968"/>
                  </a:lnTo>
                  <a:close/>
                </a:path>
                <a:path w="71120" h="6350">
                  <a:moveTo>
                    <a:pt x="70218" y="0"/>
                  </a:moveTo>
                  <a:lnTo>
                    <a:pt x="70599" y="0"/>
                  </a:lnTo>
                  <a:lnTo>
                    <a:pt x="70218" y="0"/>
                  </a:lnTo>
                  <a:lnTo>
                    <a:pt x="70599" y="0"/>
                  </a:lnTo>
                  <a:lnTo>
                    <a:pt x="70218" y="0"/>
                  </a:lnTo>
                  <a:lnTo>
                    <a:pt x="70218" y="380"/>
                  </a:lnTo>
                  <a:lnTo>
                    <a:pt x="70599" y="0"/>
                  </a:lnTo>
                  <a:lnTo>
                    <a:pt x="70599" y="380"/>
                  </a:lnTo>
                  <a:lnTo>
                    <a:pt x="70599" y="0"/>
                  </a:lnTo>
                  <a:lnTo>
                    <a:pt x="70599" y="380"/>
                  </a:lnTo>
                  <a:lnTo>
                    <a:pt x="70218" y="380"/>
                  </a:lnTo>
                  <a:lnTo>
                    <a:pt x="70599" y="380"/>
                  </a:lnTo>
                  <a:lnTo>
                    <a:pt x="70218" y="380"/>
                  </a:lnTo>
                  <a:lnTo>
                    <a:pt x="69824" y="380"/>
                  </a:lnTo>
                  <a:lnTo>
                    <a:pt x="70218" y="380"/>
                  </a:lnTo>
                  <a:lnTo>
                    <a:pt x="70218" y="0"/>
                  </a:lnTo>
                  <a:lnTo>
                    <a:pt x="69824" y="0"/>
                  </a:lnTo>
                  <a:lnTo>
                    <a:pt x="70218" y="0"/>
                  </a:lnTo>
                  <a:close/>
                </a:path>
                <a:path w="71120" h="6350">
                  <a:moveTo>
                    <a:pt x="68465" y="380"/>
                  </a:moveTo>
                  <a:lnTo>
                    <a:pt x="68465" y="761"/>
                  </a:lnTo>
                  <a:lnTo>
                    <a:pt x="68072" y="761"/>
                  </a:lnTo>
                  <a:lnTo>
                    <a:pt x="68465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4378406" y="19528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4378215" y="1946902"/>
              <a:ext cx="76200" cy="8255"/>
            </a:xfrm>
            <a:custGeom>
              <a:avLst/>
              <a:gdLst/>
              <a:ahLst/>
              <a:cxnLst/>
              <a:rect l="l" t="t" r="r" b="b"/>
              <a:pathLst>
                <a:path w="76200" h="8255">
                  <a:moveTo>
                    <a:pt x="72351" y="0"/>
                  </a:moveTo>
                  <a:lnTo>
                    <a:pt x="71958" y="0"/>
                  </a:lnTo>
                  <a:lnTo>
                    <a:pt x="72351" y="0"/>
                  </a:lnTo>
                  <a:close/>
                </a:path>
                <a:path w="76200" h="8255">
                  <a:moveTo>
                    <a:pt x="72351" y="380"/>
                  </a:moveTo>
                  <a:lnTo>
                    <a:pt x="72745" y="380"/>
                  </a:lnTo>
                  <a:lnTo>
                    <a:pt x="72351" y="380"/>
                  </a:lnTo>
                  <a:lnTo>
                    <a:pt x="72745" y="380"/>
                  </a:lnTo>
                  <a:lnTo>
                    <a:pt x="72351" y="380"/>
                  </a:lnTo>
                  <a:close/>
                </a:path>
                <a:path w="76200" h="8255">
                  <a:moveTo>
                    <a:pt x="14198" y="6349"/>
                  </a:moveTo>
                  <a:lnTo>
                    <a:pt x="14389" y="6349"/>
                  </a:lnTo>
                  <a:lnTo>
                    <a:pt x="14198" y="6349"/>
                  </a:lnTo>
                  <a:close/>
                </a:path>
                <a:path w="76200" h="8255">
                  <a:moveTo>
                    <a:pt x="190" y="6349"/>
                  </a:moveTo>
                  <a:lnTo>
                    <a:pt x="190" y="6743"/>
                  </a:lnTo>
                  <a:lnTo>
                    <a:pt x="584" y="6743"/>
                  </a:lnTo>
                  <a:lnTo>
                    <a:pt x="977" y="6743"/>
                  </a:lnTo>
                  <a:lnTo>
                    <a:pt x="1358" y="6743"/>
                  </a:lnTo>
                  <a:lnTo>
                    <a:pt x="1752" y="6743"/>
                  </a:lnTo>
                  <a:lnTo>
                    <a:pt x="1752" y="6934"/>
                  </a:lnTo>
                  <a:lnTo>
                    <a:pt x="1358" y="6934"/>
                  </a:lnTo>
                  <a:lnTo>
                    <a:pt x="1358" y="6743"/>
                  </a:lnTo>
                  <a:lnTo>
                    <a:pt x="977" y="6743"/>
                  </a:lnTo>
                  <a:lnTo>
                    <a:pt x="584" y="6743"/>
                  </a:lnTo>
                  <a:lnTo>
                    <a:pt x="190" y="6743"/>
                  </a:lnTo>
                  <a:lnTo>
                    <a:pt x="0" y="6743"/>
                  </a:lnTo>
                  <a:lnTo>
                    <a:pt x="0" y="6349"/>
                  </a:lnTo>
                  <a:lnTo>
                    <a:pt x="190" y="6349"/>
                  </a:lnTo>
                  <a:close/>
                </a:path>
                <a:path w="76200" h="8255">
                  <a:moveTo>
                    <a:pt x="2920" y="6743"/>
                  </a:moveTo>
                  <a:lnTo>
                    <a:pt x="2527" y="6743"/>
                  </a:lnTo>
                  <a:lnTo>
                    <a:pt x="2920" y="6349"/>
                  </a:lnTo>
                  <a:lnTo>
                    <a:pt x="2920" y="6743"/>
                  </a:lnTo>
                  <a:close/>
                </a:path>
                <a:path w="76200" h="8255">
                  <a:moveTo>
                    <a:pt x="4470" y="6743"/>
                  </a:moveTo>
                  <a:lnTo>
                    <a:pt x="4089" y="6743"/>
                  </a:lnTo>
                  <a:lnTo>
                    <a:pt x="4470" y="6743"/>
                  </a:lnTo>
                  <a:close/>
                </a:path>
                <a:path w="76200" h="8255">
                  <a:moveTo>
                    <a:pt x="8953" y="6743"/>
                  </a:moveTo>
                  <a:lnTo>
                    <a:pt x="8953" y="6934"/>
                  </a:lnTo>
                  <a:lnTo>
                    <a:pt x="8559" y="6743"/>
                  </a:lnTo>
                  <a:lnTo>
                    <a:pt x="8953" y="6743"/>
                  </a:lnTo>
                  <a:lnTo>
                    <a:pt x="8559" y="6743"/>
                  </a:lnTo>
                  <a:lnTo>
                    <a:pt x="8953" y="6743"/>
                  </a:lnTo>
                  <a:close/>
                </a:path>
                <a:path w="76200" h="8255">
                  <a:moveTo>
                    <a:pt x="9918" y="6743"/>
                  </a:moveTo>
                  <a:lnTo>
                    <a:pt x="9524" y="6743"/>
                  </a:lnTo>
                  <a:lnTo>
                    <a:pt x="9918" y="6743"/>
                  </a:lnTo>
                  <a:close/>
                </a:path>
                <a:path w="76200" h="8255">
                  <a:moveTo>
                    <a:pt x="8166" y="6934"/>
                  </a:moveTo>
                  <a:lnTo>
                    <a:pt x="8166" y="6743"/>
                  </a:lnTo>
                  <a:lnTo>
                    <a:pt x="8559" y="6743"/>
                  </a:lnTo>
                  <a:lnTo>
                    <a:pt x="8166" y="6743"/>
                  </a:lnTo>
                  <a:lnTo>
                    <a:pt x="8559" y="6743"/>
                  </a:lnTo>
                  <a:lnTo>
                    <a:pt x="8166" y="6743"/>
                  </a:lnTo>
                  <a:lnTo>
                    <a:pt x="8166" y="6934"/>
                  </a:lnTo>
                  <a:close/>
                </a:path>
                <a:path w="76200" h="8255">
                  <a:moveTo>
                    <a:pt x="5448" y="7315"/>
                  </a:moveTo>
                  <a:lnTo>
                    <a:pt x="5448" y="6934"/>
                  </a:lnTo>
                  <a:lnTo>
                    <a:pt x="5448" y="6743"/>
                  </a:lnTo>
                  <a:lnTo>
                    <a:pt x="5841" y="6743"/>
                  </a:lnTo>
                  <a:lnTo>
                    <a:pt x="5841" y="6934"/>
                  </a:lnTo>
                  <a:lnTo>
                    <a:pt x="5448" y="6934"/>
                  </a:lnTo>
                  <a:lnTo>
                    <a:pt x="5448" y="7315"/>
                  </a:lnTo>
                  <a:close/>
                </a:path>
                <a:path w="76200" h="8255">
                  <a:moveTo>
                    <a:pt x="6616" y="6934"/>
                  </a:moveTo>
                  <a:lnTo>
                    <a:pt x="6222" y="6934"/>
                  </a:lnTo>
                  <a:lnTo>
                    <a:pt x="6222" y="6743"/>
                  </a:lnTo>
                  <a:lnTo>
                    <a:pt x="6616" y="6743"/>
                  </a:lnTo>
                  <a:lnTo>
                    <a:pt x="6616" y="6934"/>
                  </a:lnTo>
                  <a:close/>
                </a:path>
                <a:path w="76200" h="8255">
                  <a:moveTo>
                    <a:pt x="75069" y="1155"/>
                  </a:moveTo>
                  <a:lnTo>
                    <a:pt x="75463" y="1155"/>
                  </a:lnTo>
                  <a:lnTo>
                    <a:pt x="75069" y="1155"/>
                  </a:lnTo>
                  <a:lnTo>
                    <a:pt x="74688" y="1155"/>
                  </a:lnTo>
                  <a:lnTo>
                    <a:pt x="75069" y="1155"/>
                  </a:lnTo>
                  <a:close/>
                </a:path>
                <a:path w="76200" h="8255">
                  <a:moveTo>
                    <a:pt x="5448" y="7315"/>
                  </a:moveTo>
                  <a:lnTo>
                    <a:pt x="5448" y="7696"/>
                  </a:lnTo>
                  <a:lnTo>
                    <a:pt x="5841" y="7696"/>
                  </a:lnTo>
                  <a:lnTo>
                    <a:pt x="5448" y="7696"/>
                  </a:lnTo>
                  <a:lnTo>
                    <a:pt x="5841" y="7696"/>
                  </a:lnTo>
                  <a:lnTo>
                    <a:pt x="5448" y="7696"/>
                  </a:lnTo>
                  <a:lnTo>
                    <a:pt x="5448" y="7315"/>
                  </a:lnTo>
                  <a:close/>
                </a:path>
                <a:path w="76200" h="8255">
                  <a:moveTo>
                    <a:pt x="4673" y="7696"/>
                  </a:moveTo>
                  <a:lnTo>
                    <a:pt x="4470" y="7696"/>
                  </a:lnTo>
                  <a:lnTo>
                    <a:pt x="4673" y="7696"/>
                  </a:lnTo>
                  <a:lnTo>
                    <a:pt x="4470" y="7696"/>
                  </a:lnTo>
                  <a:lnTo>
                    <a:pt x="4470" y="8089"/>
                  </a:lnTo>
                  <a:lnTo>
                    <a:pt x="4089" y="8089"/>
                  </a:lnTo>
                  <a:lnTo>
                    <a:pt x="4089" y="7696"/>
                  </a:lnTo>
                  <a:lnTo>
                    <a:pt x="4470" y="7696"/>
                  </a:lnTo>
                  <a:lnTo>
                    <a:pt x="4673" y="7696"/>
                  </a:lnTo>
                  <a:close/>
                </a:path>
                <a:path w="76200" h="8255">
                  <a:moveTo>
                    <a:pt x="73126" y="1536"/>
                  </a:moveTo>
                  <a:lnTo>
                    <a:pt x="73520" y="1536"/>
                  </a:lnTo>
                  <a:lnTo>
                    <a:pt x="73520" y="1917"/>
                  </a:lnTo>
                  <a:lnTo>
                    <a:pt x="73520" y="2108"/>
                  </a:lnTo>
                  <a:lnTo>
                    <a:pt x="73126" y="2108"/>
                  </a:lnTo>
                  <a:lnTo>
                    <a:pt x="73126" y="1917"/>
                  </a:lnTo>
                  <a:lnTo>
                    <a:pt x="73126" y="2108"/>
                  </a:lnTo>
                  <a:lnTo>
                    <a:pt x="72745" y="1917"/>
                  </a:lnTo>
                  <a:lnTo>
                    <a:pt x="72745" y="2108"/>
                  </a:lnTo>
                  <a:lnTo>
                    <a:pt x="72745" y="1917"/>
                  </a:lnTo>
                  <a:lnTo>
                    <a:pt x="73126" y="1917"/>
                  </a:lnTo>
                  <a:lnTo>
                    <a:pt x="73126" y="1536"/>
                  </a:lnTo>
                  <a:close/>
                </a:path>
                <a:path w="76200" h="8255">
                  <a:moveTo>
                    <a:pt x="75463" y="1155"/>
                  </a:moveTo>
                  <a:lnTo>
                    <a:pt x="75857" y="1155"/>
                  </a:lnTo>
                  <a:lnTo>
                    <a:pt x="75463" y="1155"/>
                  </a:lnTo>
                  <a:close/>
                </a:path>
                <a:path w="76200" h="8255">
                  <a:moveTo>
                    <a:pt x="5841" y="7696"/>
                  </a:moveTo>
                  <a:lnTo>
                    <a:pt x="5448" y="7696"/>
                  </a:lnTo>
                  <a:lnTo>
                    <a:pt x="5841" y="76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4453679" y="19480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4381911" y="1948057"/>
              <a:ext cx="73025" cy="7620"/>
            </a:xfrm>
            <a:custGeom>
              <a:avLst/>
              <a:gdLst/>
              <a:ahLst/>
              <a:cxnLst/>
              <a:rect l="l" t="t" r="r" b="b"/>
              <a:pathLst>
                <a:path w="73025" h="7619">
                  <a:moveTo>
                    <a:pt x="72161" y="0"/>
                  </a:moveTo>
                  <a:lnTo>
                    <a:pt x="72161" y="380"/>
                  </a:lnTo>
                  <a:lnTo>
                    <a:pt x="72161" y="761"/>
                  </a:lnTo>
                  <a:lnTo>
                    <a:pt x="72161" y="380"/>
                  </a:lnTo>
                  <a:lnTo>
                    <a:pt x="72351" y="380"/>
                  </a:lnTo>
                  <a:lnTo>
                    <a:pt x="72351" y="761"/>
                  </a:lnTo>
                  <a:lnTo>
                    <a:pt x="72351" y="380"/>
                  </a:lnTo>
                  <a:lnTo>
                    <a:pt x="72351" y="761"/>
                  </a:lnTo>
                  <a:lnTo>
                    <a:pt x="72745" y="380"/>
                  </a:lnTo>
                  <a:lnTo>
                    <a:pt x="72745" y="761"/>
                  </a:lnTo>
                  <a:lnTo>
                    <a:pt x="72351" y="761"/>
                  </a:lnTo>
                  <a:lnTo>
                    <a:pt x="72161" y="761"/>
                  </a:lnTo>
                  <a:lnTo>
                    <a:pt x="71767" y="761"/>
                  </a:lnTo>
                  <a:lnTo>
                    <a:pt x="71767" y="380"/>
                  </a:lnTo>
                  <a:lnTo>
                    <a:pt x="71767" y="0"/>
                  </a:lnTo>
                  <a:lnTo>
                    <a:pt x="72161" y="0"/>
                  </a:lnTo>
                  <a:close/>
                </a:path>
                <a:path w="73025" h="7619">
                  <a:moveTo>
                    <a:pt x="10109" y="6540"/>
                  </a:moveTo>
                  <a:lnTo>
                    <a:pt x="9728" y="6540"/>
                  </a:lnTo>
                  <a:lnTo>
                    <a:pt x="10109" y="6540"/>
                  </a:lnTo>
                  <a:lnTo>
                    <a:pt x="9728" y="6540"/>
                  </a:lnTo>
                  <a:lnTo>
                    <a:pt x="10109" y="6540"/>
                  </a:lnTo>
                  <a:close/>
                </a:path>
                <a:path w="73025" h="7619">
                  <a:moveTo>
                    <a:pt x="393" y="6934"/>
                  </a:moveTo>
                  <a:lnTo>
                    <a:pt x="0" y="6934"/>
                  </a:lnTo>
                  <a:lnTo>
                    <a:pt x="393" y="6934"/>
                  </a:lnTo>
                  <a:close/>
                </a:path>
                <a:path w="73025" h="7619">
                  <a:moveTo>
                    <a:pt x="72351" y="380"/>
                  </a:moveTo>
                  <a:lnTo>
                    <a:pt x="72161" y="380"/>
                  </a:lnTo>
                  <a:lnTo>
                    <a:pt x="72351" y="380"/>
                  </a:lnTo>
                  <a:lnTo>
                    <a:pt x="72161" y="380"/>
                  </a:lnTo>
                  <a:lnTo>
                    <a:pt x="72351" y="380"/>
                  </a:lnTo>
                  <a:close/>
                </a:path>
                <a:path w="73025" h="7619">
                  <a:moveTo>
                    <a:pt x="977" y="6934"/>
                  </a:moveTo>
                  <a:lnTo>
                    <a:pt x="1358" y="6934"/>
                  </a:lnTo>
                  <a:lnTo>
                    <a:pt x="977" y="6934"/>
                  </a:lnTo>
                  <a:close/>
                </a:path>
                <a:path w="73025" h="7619">
                  <a:moveTo>
                    <a:pt x="72351" y="380"/>
                  </a:moveTo>
                  <a:lnTo>
                    <a:pt x="72745" y="380"/>
                  </a:lnTo>
                  <a:lnTo>
                    <a:pt x="72351" y="380"/>
                  </a:lnTo>
                  <a:close/>
                </a:path>
                <a:path w="73025" h="7619">
                  <a:moveTo>
                    <a:pt x="7785" y="6934"/>
                  </a:moveTo>
                  <a:lnTo>
                    <a:pt x="7785" y="7315"/>
                  </a:lnTo>
                  <a:lnTo>
                    <a:pt x="7785" y="6934"/>
                  </a:lnTo>
                  <a:lnTo>
                    <a:pt x="7391" y="6934"/>
                  </a:lnTo>
                  <a:lnTo>
                    <a:pt x="7785" y="693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4382685" y="19549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4332127" y="1949404"/>
              <a:ext cx="122555" cy="10160"/>
            </a:xfrm>
            <a:custGeom>
              <a:avLst/>
              <a:gdLst/>
              <a:ahLst/>
              <a:cxnLst/>
              <a:rect l="l" t="t" r="r" b="b"/>
              <a:pathLst>
                <a:path w="122554" h="10160">
                  <a:moveTo>
                    <a:pt x="48615" y="5968"/>
                  </a:moveTo>
                  <a:lnTo>
                    <a:pt x="48234" y="5968"/>
                  </a:lnTo>
                  <a:lnTo>
                    <a:pt x="48615" y="5968"/>
                  </a:lnTo>
                  <a:close/>
                </a:path>
                <a:path w="122554" h="10160">
                  <a:moveTo>
                    <a:pt x="78955" y="5194"/>
                  </a:moveTo>
                  <a:lnTo>
                    <a:pt x="78574" y="5194"/>
                  </a:lnTo>
                  <a:lnTo>
                    <a:pt x="78574" y="4813"/>
                  </a:lnTo>
                  <a:lnTo>
                    <a:pt x="78955" y="4813"/>
                  </a:lnTo>
                  <a:lnTo>
                    <a:pt x="78955" y="5194"/>
                  </a:lnTo>
                  <a:close/>
                </a:path>
                <a:path w="122554" h="10160">
                  <a:moveTo>
                    <a:pt x="57950" y="5968"/>
                  </a:moveTo>
                  <a:lnTo>
                    <a:pt x="57950" y="6349"/>
                  </a:lnTo>
                  <a:lnTo>
                    <a:pt x="58343" y="5968"/>
                  </a:lnTo>
                  <a:lnTo>
                    <a:pt x="58343" y="6349"/>
                  </a:lnTo>
                  <a:lnTo>
                    <a:pt x="58343" y="5968"/>
                  </a:lnTo>
                  <a:lnTo>
                    <a:pt x="58343" y="6349"/>
                  </a:lnTo>
                  <a:lnTo>
                    <a:pt x="58724" y="6349"/>
                  </a:lnTo>
                  <a:lnTo>
                    <a:pt x="58343" y="6743"/>
                  </a:lnTo>
                  <a:lnTo>
                    <a:pt x="57950" y="6743"/>
                  </a:lnTo>
                  <a:lnTo>
                    <a:pt x="57950" y="6349"/>
                  </a:lnTo>
                  <a:lnTo>
                    <a:pt x="57950" y="6743"/>
                  </a:lnTo>
                  <a:lnTo>
                    <a:pt x="57569" y="6743"/>
                  </a:lnTo>
                  <a:lnTo>
                    <a:pt x="57569" y="7124"/>
                  </a:lnTo>
                  <a:lnTo>
                    <a:pt x="57175" y="7124"/>
                  </a:lnTo>
                  <a:lnTo>
                    <a:pt x="57175" y="7505"/>
                  </a:lnTo>
                  <a:lnTo>
                    <a:pt x="57569" y="7505"/>
                  </a:lnTo>
                  <a:lnTo>
                    <a:pt x="57175" y="7124"/>
                  </a:lnTo>
                  <a:lnTo>
                    <a:pt x="57569" y="7124"/>
                  </a:lnTo>
                  <a:lnTo>
                    <a:pt x="57950" y="6743"/>
                  </a:lnTo>
                  <a:lnTo>
                    <a:pt x="57950" y="7124"/>
                  </a:lnTo>
                  <a:lnTo>
                    <a:pt x="58343" y="7124"/>
                  </a:lnTo>
                  <a:lnTo>
                    <a:pt x="57950" y="7124"/>
                  </a:lnTo>
                  <a:lnTo>
                    <a:pt x="57569" y="7124"/>
                  </a:lnTo>
                  <a:lnTo>
                    <a:pt x="57569" y="7505"/>
                  </a:lnTo>
                  <a:lnTo>
                    <a:pt x="57175" y="7505"/>
                  </a:lnTo>
                  <a:lnTo>
                    <a:pt x="56781" y="7505"/>
                  </a:lnTo>
                  <a:lnTo>
                    <a:pt x="56781" y="7124"/>
                  </a:lnTo>
                  <a:lnTo>
                    <a:pt x="57175" y="7124"/>
                  </a:lnTo>
                  <a:lnTo>
                    <a:pt x="57175" y="6743"/>
                  </a:lnTo>
                  <a:lnTo>
                    <a:pt x="57569" y="6743"/>
                  </a:lnTo>
                  <a:lnTo>
                    <a:pt x="57569" y="6349"/>
                  </a:lnTo>
                  <a:lnTo>
                    <a:pt x="57950" y="6349"/>
                  </a:lnTo>
                  <a:lnTo>
                    <a:pt x="57950" y="5968"/>
                  </a:lnTo>
                  <a:lnTo>
                    <a:pt x="57950" y="6349"/>
                  </a:lnTo>
                  <a:lnTo>
                    <a:pt x="57569" y="6349"/>
                  </a:lnTo>
                  <a:lnTo>
                    <a:pt x="57569" y="5968"/>
                  </a:lnTo>
                  <a:lnTo>
                    <a:pt x="57950" y="5968"/>
                  </a:lnTo>
                  <a:close/>
                </a:path>
                <a:path w="122554" h="10160">
                  <a:moveTo>
                    <a:pt x="55041" y="6349"/>
                  </a:moveTo>
                  <a:lnTo>
                    <a:pt x="54648" y="6349"/>
                  </a:lnTo>
                  <a:lnTo>
                    <a:pt x="54648" y="5968"/>
                  </a:lnTo>
                  <a:lnTo>
                    <a:pt x="55041" y="5968"/>
                  </a:lnTo>
                  <a:lnTo>
                    <a:pt x="55041" y="6349"/>
                  </a:lnTo>
                  <a:close/>
                </a:path>
                <a:path w="122554" h="10160">
                  <a:moveTo>
                    <a:pt x="56006" y="5968"/>
                  </a:moveTo>
                  <a:lnTo>
                    <a:pt x="56400" y="5968"/>
                  </a:lnTo>
                  <a:lnTo>
                    <a:pt x="56781" y="5968"/>
                  </a:lnTo>
                  <a:lnTo>
                    <a:pt x="57175" y="5968"/>
                  </a:lnTo>
                  <a:lnTo>
                    <a:pt x="57175" y="6349"/>
                  </a:lnTo>
                  <a:lnTo>
                    <a:pt x="56781" y="6349"/>
                  </a:lnTo>
                  <a:lnTo>
                    <a:pt x="57175" y="6349"/>
                  </a:lnTo>
                  <a:lnTo>
                    <a:pt x="56781" y="6349"/>
                  </a:lnTo>
                  <a:lnTo>
                    <a:pt x="56400" y="6349"/>
                  </a:lnTo>
                  <a:lnTo>
                    <a:pt x="56006" y="6349"/>
                  </a:lnTo>
                  <a:lnTo>
                    <a:pt x="56006" y="5968"/>
                  </a:lnTo>
                  <a:lnTo>
                    <a:pt x="55613" y="6349"/>
                  </a:lnTo>
                  <a:lnTo>
                    <a:pt x="55613" y="5968"/>
                  </a:lnTo>
                  <a:lnTo>
                    <a:pt x="56006" y="5968"/>
                  </a:lnTo>
                  <a:close/>
                </a:path>
                <a:path w="122554" h="10160">
                  <a:moveTo>
                    <a:pt x="56400" y="6743"/>
                  </a:moveTo>
                  <a:lnTo>
                    <a:pt x="56781" y="6743"/>
                  </a:lnTo>
                  <a:lnTo>
                    <a:pt x="56781" y="7124"/>
                  </a:lnTo>
                  <a:lnTo>
                    <a:pt x="56400" y="7124"/>
                  </a:lnTo>
                  <a:lnTo>
                    <a:pt x="56400" y="7505"/>
                  </a:lnTo>
                  <a:lnTo>
                    <a:pt x="56400" y="7899"/>
                  </a:lnTo>
                  <a:lnTo>
                    <a:pt x="56781" y="7899"/>
                  </a:lnTo>
                  <a:lnTo>
                    <a:pt x="56400" y="7899"/>
                  </a:lnTo>
                  <a:lnTo>
                    <a:pt x="56400" y="7505"/>
                  </a:lnTo>
                  <a:lnTo>
                    <a:pt x="56400" y="7124"/>
                  </a:lnTo>
                  <a:lnTo>
                    <a:pt x="56006" y="7124"/>
                  </a:lnTo>
                  <a:lnTo>
                    <a:pt x="56006" y="6743"/>
                  </a:lnTo>
                  <a:lnTo>
                    <a:pt x="56400" y="6743"/>
                  </a:lnTo>
                  <a:close/>
                </a:path>
                <a:path w="122554" h="10160">
                  <a:moveTo>
                    <a:pt x="50177" y="6743"/>
                  </a:moveTo>
                  <a:lnTo>
                    <a:pt x="50558" y="6743"/>
                  </a:lnTo>
                  <a:lnTo>
                    <a:pt x="50177" y="6743"/>
                  </a:lnTo>
                  <a:lnTo>
                    <a:pt x="50177" y="7124"/>
                  </a:lnTo>
                  <a:lnTo>
                    <a:pt x="49783" y="7124"/>
                  </a:lnTo>
                  <a:lnTo>
                    <a:pt x="50177" y="7124"/>
                  </a:lnTo>
                  <a:lnTo>
                    <a:pt x="49783" y="7124"/>
                  </a:lnTo>
                  <a:lnTo>
                    <a:pt x="50177" y="7124"/>
                  </a:lnTo>
                  <a:lnTo>
                    <a:pt x="50177" y="7505"/>
                  </a:lnTo>
                  <a:lnTo>
                    <a:pt x="47840" y="7505"/>
                  </a:lnTo>
                  <a:lnTo>
                    <a:pt x="48234" y="7505"/>
                  </a:lnTo>
                  <a:lnTo>
                    <a:pt x="48234" y="7124"/>
                  </a:lnTo>
                  <a:lnTo>
                    <a:pt x="48234" y="7505"/>
                  </a:lnTo>
                  <a:lnTo>
                    <a:pt x="48615" y="7505"/>
                  </a:lnTo>
                  <a:lnTo>
                    <a:pt x="48615" y="7124"/>
                  </a:lnTo>
                  <a:lnTo>
                    <a:pt x="49009" y="7124"/>
                  </a:lnTo>
                  <a:lnTo>
                    <a:pt x="49390" y="7124"/>
                  </a:lnTo>
                  <a:lnTo>
                    <a:pt x="49390" y="7505"/>
                  </a:lnTo>
                  <a:lnTo>
                    <a:pt x="49390" y="7124"/>
                  </a:lnTo>
                  <a:lnTo>
                    <a:pt x="49783" y="7124"/>
                  </a:lnTo>
                  <a:lnTo>
                    <a:pt x="49390" y="7124"/>
                  </a:lnTo>
                  <a:lnTo>
                    <a:pt x="49783" y="7124"/>
                  </a:lnTo>
                  <a:lnTo>
                    <a:pt x="49390" y="7124"/>
                  </a:lnTo>
                  <a:lnTo>
                    <a:pt x="49390" y="6743"/>
                  </a:lnTo>
                  <a:lnTo>
                    <a:pt x="49390" y="7124"/>
                  </a:lnTo>
                  <a:lnTo>
                    <a:pt x="49783" y="6743"/>
                  </a:lnTo>
                  <a:lnTo>
                    <a:pt x="49783" y="7124"/>
                  </a:lnTo>
                  <a:lnTo>
                    <a:pt x="49783" y="6743"/>
                  </a:lnTo>
                  <a:lnTo>
                    <a:pt x="50177" y="6743"/>
                  </a:lnTo>
                  <a:close/>
                </a:path>
                <a:path w="122554" h="10160">
                  <a:moveTo>
                    <a:pt x="49390" y="6743"/>
                  </a:moveTo>
                  <a:lnTo>
                    <a:pt x="49009" y="6743"/>
                  </a:lnTo>
                  <a:lnTo>
                    <a:pt x="49390" y="6743"/>
                  </a:lnTo>
                  <a:close/>
                </a:path>
                <a:path w="122554" h="10160">
                  <a:moveTo>
                    <a:pt x="121945" y="0"/>
                  </a:moveTo>
                  <a:lnTo>
                    <a:pt x="121551" y="380"/>
                  </a:lnTo>
                  <a:lnTo>
                    <a:pt x="121157" y="380"/>
                  </a:lnTo>
                  <a:lnTo>
                    <a:pt x="121551" y="380"/>
                  </a:lnTo>
                  <a:lnTo>
                    <a:pt x="121551" y="0"/>
                  </a:lnTo>
                  <a:lnTo>
                    <a:pt x="121945" y="0"/>
                  </a:lnTo>
                  <a:close/>
                </a:path>
                <a:path w="122554" h="10160">
                  <a:moveTo>
                    <a:pt x="67678" y="6743"/>
                  </a:moveTo>
                  <a:lnTo>
                    <a:pt x="68071" y="6743"/>
                  </a:lnTo>
                  <a:lnTo>
                    <a:pt x="67678" y="6743"/>
                  </a:lnTo>
                  <a:lnTo>
                    <a:pt x="68071" y="6743"/>
                  </a:lnTo>
                  <a:lnTo>
                    <a:pt x="67678" y="7124"/>
                  </a:lnTo>
                  <a:lnTo>
                    <a:pt x="67678" y="6743"/>
                  </a:lnTo>
                  <a:lnTo>
                    <a:pt x="67284" y="6743"/>
                  </a:lnTo>
                  <a:lnTo>
                    <a:pt x="67678" y="6743"/>
                  </a:lnTo>
                  <a:close/>
                </a:path>
                <a:path w="122554" h="10160">
                  <a:moveTo>
                    <a:pt x="66509" y="6743"/>
                  </a:moveTo>
                  <a:lnTo>
                    <a:pt x="66116" y="6743"/>
                  </a:lnTo>
                  <a:lnTo>
                    <a:pt x="66509" y="6743"/>
                  </a:lnTo>
                  <a:close/>
                </a:path>
                <a:path w="122554" h="10160">
                  <a:moveTo>
                    <a:pt x="50761" y="7505"/>
                  </a:moveTo>
                  <a:lnTo>
                    <a:pt x="51142" y="7505"/>
                  </a:lnTo>
                  <a:lnTo>
                    <a:pt x="50761" y="7505"/>
                  </a:lnTo>
                  <a:lnTo>
                    <a:pt x="51142" y="7505"/>
                  </a:lnTo>
                  <a:lnTo>
                    <a:pt x="50761" y="7505"/>
                  </a:lnTo>
                  <a:lnTo>
                    <a:pt x="50761" y="7899"/>
                  </a:lnTo>
                  <a:lnTo>
                    <a:pt x="50761" y="7505"/>
                  </a:lnTo>
                  <a:lnTo>
                    <a:pt x="51142" y="7899"/>
                  </a:lnTo>
                  <a:lnTo>
                    <a:pt x="50761" y="7899"/>
                  </a:lnTo>
                  <a:lnTo>
                    <a:pt x="50558" y="7899"/>
                  </a:lnTo>
                  <a:lnTo>
                    <a:pt x="50177" y="7899"/>
                  </a:lnTo>
                  <a:lnTo>
                    <a:pt x="50558" y="7505"/>
                  </a:lnTo>
                  <a:lnTo>
                    <a:pt x="50761" y="7505"/>
                  </a:lnTo>
                  <a:lnTo>
                    <a:pt x="50761" y="7124"/>
                  </a:lnTo>
                  <a:lnTo>
                    <a:pt x="50761" y="7505"/>
                  </a:lnTo>
                  <a:close/>
                </a:path>
                <a:path w="122554" h="10160">
                  <a:moveTo>
                    <a:pt x="52311" y="7505"/>
                  </a:moveTo>
                  <a:lnTo>
                    <a:pt x="51930" y="7505"/>
                  </a:lnTo>
                  <a:lnTo>
                    <a:pt x="52311" y="7505"/>
                  </a:lnTo>
                  <a:close/>
                </a:path>
                <a:path w="122554" h="10160">
                  <a:moveTo>
                    <a:pt x="120383" y="1155"/>
                  </a:moveTo>
                  <a:lnTo>
                    <a:pt x="120002" y="1155"/>
                  </a:lnTo>
                  <a:lnTo>
                    <a:pt x="120383" y="1155"/>
                  </a:lnTo>
                  <a:close/>
                </a:path>
                <a:path w="122554" h="10160">
                  <a:moveTo>
                    <a:pt x="46088" y="7899"/>
                  </a:moveTo>
                  <a:lnTo>
                    <a:pt x="45694" y="7899"/>
                  </a:lnTo>
                  <a:lnTo>
                    <a:pt x="45694" y="7505"/>
                  </a:lnTo>
                  <a:lnTo>
                    <a:pt x="46088" y="7505"/>
                  </a:lnTo>
                  <a:lnTo>
                    <a:pt x="46088" y="7899"/>
                  </a:lnTo>
                  <a:close/>
                </a:path>
                <a:path w="122554" h="10160">
                  <a:moveTo>
                    <a:pt x="68846" y="7899"/>
                  </a:moveTo>
                  <a:lnTo>
                    <a:pt x="69240" y="7899"/>
                  </a:lnTo>
                  <a:lnTo>
                    <a:pt x="69240" y="8280"/>
                  </a:lnTo>
                  <a:lnTo>
                    <a:pt x="68846" y="8280"/>
                  </a:lnTo>
                  <a:lnTo>
                    <a:pt x="68846" y="7899"/>
                  </a:lnTo>
                  <a:close/>
                </a:path>
                <a:path w="122554" h="10160">
                  <a:moveTo>
                    <a:pt x="68846" y="8280"/>
                  </a:moveTo>
                  <a:lnTo>
                    <a:pt x="69240" y="8280"/>
                  </a:lnTo>
                  <a:lnTo>
                    <a:pt x="69240" y="8661"/>
                  </a:lnTo>
                  <a:lnTo>
                    <a:pt x="68846" y="8280"/>
                  </a:lnTo>
                  <a:lnTo>
                    <a:pt x="68452" y="8280"/>
                  </a:lnTo>
                  <a:lnTo>
                    <a:pt x="68452" y="7899"/>
                  </a:lnTo>
                  <a:lnTo>
                    <a:pt x="68846" y="7899"/>
                  </a:lnTo>
                  <a:lnTo>
                    <a:pt x="68452" y="7899"/>
                  </a:lnTo>
                  <a:lnTo>
                    <a:pt x="68846" y="7899"/>
                  </a:lnTo>
                  <a:lnTo>
                    <a:pt x="68452" y="7899"/>
                  </a:lnTo>
                  <a:lnTo>
                    <a:pt x="68846" y="7899"/>
                  </a:lnTo>
                  <a:lnTo>
                    <a:pt x="68846" y="8280"/>
                  </a:lnTo>
                  <a:close/>
                </a:path>
                <a:path w="122554" h="10160">
                  <a:moveTo>
                    <a:pt x="59512" y="8280"/>
                  </a:moveTo>
                  <a:lnTo>
                    <a:pt x="59512" y="8661"/>
                  </a:lnTo>
                  <a:lnTo>
                    <a:pt x="59118" y="8661"/>
                  </a:lnTo>
                  <a:lnTo>
                    <a:pt x="59118" y="9055"/>
                  </a:lnTo>
                  <a:lnTo>
                    <a:pt x="58724" y="9055"/>
                  </a:lnTo>
                  <a:lnTo>
                    <a:pt x="58343" y="9055"/>
                  </a:lnTo>
                  <a:lnTo>
                    <a:pt x="58343" y="9245"/>
                  </a:lnTo>
                  <a:lnTo>
                    <a:pt x="58343" y="9055"/>
                  </a:lnTo>
                  <a:lnTo>
                    <a:pt x="57950" y="9245"/>
                  </a:lnTo>
                  <a:lnTo>
                    <a:pt x="57569" y="9245"/>
                  </a:lnTo>
                  <a:lnTo>
                    <a:pt x="57175" y="9245"/>
                  </a:lnTo>
                  <a:lnTo>
                    <a:pt x="57175" y="9055"/>
                  </a:lnTo>
                  <a:lnTo>
                    <a:pt x="57569" y="9055"/>
                  </a:lnTo>
                  <a:lnTo>
                    <a:pt x="57950" y="9055"/>
                  </a:lnTo>
                  <a:lnTo>
                    <a:pt x="57950" y="8661"/>
                  </a:lnTo>
                  <a:lnTo>
                    <a:pt x="58343" y="8661"/>
                  </a:lnTo>
                  <a:lnTo>
                    <a:pt x="58724" y="8661"/>
                  </a:lnTo>
                  <a:lnTo>
                    <a:pt x="58724" y="8280"/>
                  </a:lnTo>
                  <a:lnTo>
                    <a:pt x="59118" y="8280"/>
                  </a:lnTo>
                  <a:lnTo>
                    <a:pt x="59512" y="8280"/>
                  </a:lnTo>
                  <a:close/>
                </a:path>
                <a:path w="122554" h="10160">
                  <a:moveTo>
                    <a:pt x="68452" y="8280"/>
                  </a:moveTo>
                  <a:lnTo>
                    <a:pt x="68071" y="8280"/>
                  </a:lnTo>
                  <a:lnTo>
                    <a:pt x="68452" y="8280"/>
                  </a:lnTo>
                  <a:close/>
                </a:path>
                <a:path w="122554" h="10160">
                  <a:moveTo>
                    <a:pt x="38900" y="8661"/>
                  </a:moveTo>
                  <a:lnTo>
                    <a:pt x="38506" y="8280"/>
                  </a:lnTo>
                  <a:lnTo>
                    <a:pt x="38900" y="8280"/>
                  </a:lnTo>
                  <a:lnTo>
                    <a:pt x="38900" y="8661"/>
                  </a:lnTo>
                  <a:close/>
                </a:path>
                <a:path w="122554" h="10160">
                  <a:moveTo>
                    <a:pt x="37337" y="8661"/>
                  </a:moveTo>
                  <a:lnTo>
                    <a:pt x="36944" y="8661"/>
                  </a:lnTo>
                  <a:lnTo>
                    <a:pt x="37337" y="8661"/>
                  </a:lnTo>
                  <a:close/>
                </a:path>
                <a:path w="122554" h="10160">
                  <a:moveTo>
                    <a:pt x="37731" y="8661"/>
                  </a:moveTo>
                  <a:lnTo>
                    <a:pt x="38112" y="8661"/>
                  </a:lnTo>
                  <a:lnTo>
                    <a:pt x="37731" y="8661"/>
                  </a:lnTo>
                  <a:lnTo>
                    <a:pt x="37337" y="8661"/>
                  </a:lnTo>
                  <a:lnTo>
                    <a:pt x="37731" y="8661"/>
                  </a:lnTo>
                  <a:close/>
                </a:path>
                <a:path w="122554" h="10160">
                  <a:moveTo>
                    <a:pt x="36360" y="8661"/>
                  </a:moveTo>
                  <a:lnTo>
                    <a:pt x="35979" y="8661"/>
                  </a:lnTo>
                  <a:lnTo>
                    <a:pt x="36360" y="8661"/>
                  </a:lnTo>
                  <a:close/>
                </a:path>
                <a:path w="122554" h="10160">
                  <a:moveTo>
                    <a:pt x="41224" y="9055"/>
                  </a:moveTo>
                  <a:lnTo>
                    <a:pt x="41224" y="9245"/>
                  </a:lnTo>
                  <a:lnTo>
                    <a:pt x="40843" y="9245"/>
                  </a:lnTo>
                  <a:lnTo>
                    <a:pt x="40449" y="9245"/>
                  </a:lnTo>
                  <a:lnTo>
                    <a:pt x="40843" y="9245"/>
                  </a:lnTo>
                  <a:lnTo>
                    <a:pt x="40449" y="9245"/>
                  </a:lnTo>
                  <a:lnTo>
                    <a:pt x="40843" y="9055"/>
                  </a:lnTo>
                  <a:lnTo>
                    <a:pt x="41224" y="9055"/>
                  </a:lnTo>
                  <a:close/>
                </a:path>
                <a:path w="122554" h="10160">
                  <a:moveTo>
                    <a:pt x="2336" y="6743"/>
                  </a:moveTo>
                  <a:lnTo>
                    <a:pt x="2717" y="6743"/>
                  </a:lnTo>
                  <a:lnTo>
                    <a:pt x="3111" y="6743"/>
                  </a:lnTo>
                  <a:lnTo>
                    <a:pt x="3492" y="6743"/>
                  </a:lnTo>
                  <a:lnTo>
                    <a:pt x="3492" y="7124"/>
                  </a:lnTo>
                  <a:lnTo>
                    <a:pt x="3695" y="7124"/>
                  </a:lnTo>
                  <a:lnTo>
                    <a:pt x="3492" y="7124"/>
                  </a:lnTo>
                  <a:lnTo>
                    <a:pt x="3111" y="7124"/>
                  </a:lnTo>
                  <a:lnTo>
                    <a:pt x="2717" y="7124"/>
                  </a:lnTo>
                  <a:lnTo>
                    <a:pt x="2336" y="7124"/>
                  </a:lnTo>
                  <a:lnTo>
                    <a:pt x="2336" y="6743"/>
                  </a:lnTo>
                  <a:lnTo>
                    <a:pt x="2717" y="6743"/>
                  </a:lnTo>
                  <a:lnTo>
                    <a:pt x="2336" y="6743"/>
                  </a:lnTo>
                  <a:lnTo>
                    <a:pt x="1943" y="6743"/>
                  </a:lnTo>
                  <a:lnTo>
                    <a:pt x="0" y="6743"/>
                  </a:lnTo>
                  <a:lnTo>
                    <a:pt x="0" y="6349"/>
                  </a:lnTo>
                  <a:lnTo>
                    <a:pt x="380" y="6349"/>
                  </a:lnTo>
                  <a:lnTo>
                    <a:pt x="774" y="6743"/>
                  </a:lnTo>
                  <a:lnTo>
                    <a:pt x="774" y="6349"/>
                  </a:lnTo>
                  <a:lnTo>
                    <a:pt x="1168" y="6349"/>
                  </a:lnTo>
                  <a:lnTo>
                    <a:pt x="1549" y="6349"/>
                  </a:lnTo>
                  <a:lnTo>
                    <a:pt x="1943" y="6349"/>
                  </a:lnTo>
                  <a:lnTo>
                    <a:pt x="2336" y="6743"/>
                  </a:lnTo>
                  <a:close/>
                </a:path>
                <a:path w="122554" h="10160">
                  <a:moveTo>
                    <a:pt x="69240" y="9055"/>
                  </a:moveTo>
                  <a:lnTo>
                    <a:pt x="69621" y="9055"/>
                  </a:lnTo>
                  <a:lnTo>
                    <a:pt x="69811" y="9055"/>
                  </a:lnTo>
                  <a:lnTo>
                    <a:pt x="69621" y="9055"/>
                  </a:lnTo>
                  <a:lnTo>
                    <a:pt x="69621" y="9245"/>
                  </a:lnTo>
                  <a:lnTo>
                    <a:pt x="69621" y="9055"/>
                  </a:lnTo>
                  <a:lnTo>
                    <a:pt x="69811" y="9055"/>
                  </a:lnTo>
                  <a:lnTo>
                    <a:pt x="69811" y="9245"/>
                  </a:lnTo>
                  <a:lnTo>
                    <a:pt x="69621" y="9626"/>
                  </a:lnTo>
                  <a:lnTo>
                    <a:pt x="69240" y="9626"/>
                  </a:lnTo>
                  <a:lnTo>
                    <a:pt x="69240" y="9245"/>
                  </a:lnTo>
                  <a:lnTo>
                    <a:pt x="68846" y="9245"/>
                  </a:lnTo>
                  <a:lnTo>
                    <a:pt x="69240" y="90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4401939" y="19584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4329600" y="1952096"/>
              <a:ext cx="127000" cy="6985"/>
            </a:xfrm>
            <a:custGeom>
              <a:avLst/>
              <a:gdLst/>
              <a:ahLst/>
              <a:cxnLst/>
              <a:rect l="l" t="t" r="r" b="b"/>
              <a:pathLst>
                <a:path w="127000" h="6985">
                  <a:moveTo>
                    <a:pt x="126606" y="0"/>
                  </a:moveTo>
                  <a:lnTo>
                    <a:pt x="127000" y="0"/>
                  </a:lnTo>
                  <a:lnTo>
                    <a:pt x="127000" y="380"/>
                  </a:lnTo>
                  <a:lnTo>
                    <a:pt x="126606" y="380"/>
                  </a:lnTo>
                  <a:lnTo>
                    <a:pt x="126606" y="0"/>
                  </a:lnTo>
                  <a:close/>
                </a:path>
                <a:path w="127000" h="6985">
                  <a:moveTo>
                    <a:pt x="126212" y="0"/>
                  </a:moveTo>
                  <a:lnTo>
                    <a:pt x="126606" y="0"/>
                  </a:lnTo>
                  <a:lnTo>
                    <a:pt x="126212" y="0"/>
                  </a:lnTo>
                  <a:lnTo>
                    <a:pt x="126606" y="0"/>
                  </a:lnTo>
                  <a:lnTo>
                    <a:pt x="126212" y="0"/>
                  </a:lnTo>
                  <a:close/>
                </a:path>
                <a:path w="127000" h="6985">
                  <a:moveTo>
                    <a:pt x="381" y="3276"/>
                  </a:moveTo>
                  <a:lnTo>
                    <a:pt x="774" y="3657"/>
                  </a:lnTo>
                  <a:lnTo>
                    <a:pt x="1168" y="3657"/>
                  </a:lnTo>
                  <a:lnTo>
                    <a:pt x="1358" y="3657"/>
                  </a:lnTo>
                  <a:lnTo>
                    <a:pt x="1168" y="3657"/>
                  </a:lnTo>
                  <a:lnTo>
                    <a:pt x="774" y="3657"/>
                  </a:lnTo>
                  <a:lnTo>
                    <a:pt x="381" y="3657"/>
                  </a:lnTo>
                  <a:lnTo>
                    <a:pt x="774" y="3657"/>
                  </a:lnTo>
                  <a:lnTo>
                    <a:pt x="381" y="3657"/>
                  </a:lnTo>
                  <a:lnTo>
                    <a:pt x="381" y="4051"/>
                  </a:lnTo>
                  <a:lnTo>
                    <a:pt x="774" y="4051"/>
                  </a:lnTo>
                  <a:lnTo>
                    <a:pt x="774" y="3657"/>
                  </a:lnTo>
                  <a:lnTo>
                    <a:pt x="1168" y="3657"/>
                  </a:lnTo>
                  <a:lnTo>
                    <a:pt x="1168" y="4051"/>
                  </a:lnTo>
                  <a:lnTo>
                    <a:pt x="1358" y="4432"/>
                  </a:lnTo>
                  <a:lnTo>
                    <a:pt x="2133" y="4432"/>
                  </a:lnTo>
                  <a:lnTo>
                    <a:pt x="2527" y="4432"/>
                  </a:lnTo>
                  <a:lnTo>
                    <a:pt x="2527" y="4813"/>
                  </a:lnTo>
                  <a:lnTo>
                    <a:pt x="2133" y="4813"/>
                  </a:lnTo>
                  <a:lnTo>
                    <a:pt x="2133" y="4432"/>
                  </a:lnTo>
                  <a:lnTo>
                    <a:pt x="1739" y="4432"/>
                  </a:lnTo>
                  <a:lnTo>
                    <a:pt x="1358" y="4432"/>
                  </a:lnTo>
                  <a:lnTo>
                    <a:pt x="1168" y="4432"/>
                  </a:lnTo>
                  <a:lnTo>
                    <a:pt x="774" y="4051"/>
                  </a:lnTo>
                  <a:lnTo>
                    <a:pt x="381" y="4051"/>
                  </a:lnTo>
                  <a:lnTo>
                    <a:pt x="0" y="3657"/>
                  </a:lnTo>
                  <a:lnTo>
                    <a:pt x="381" y="3657"/>
                  </a:lnTo>
                  <a:lnTo>
                    <a:pt x="381" y="3276"/>
                  </a:lnTo>
                  <a:close/>
                </a:path>
                <a:path w="127000" h="6985">
                  <a:moveTo>
                    <a:pt x="71767" y="6934"/>
                  </a:moveTo>
                  <a:lnTo>
                    <a:pt x="71767" y="6553"/>
                  </a:lnTo>
                  <a:lnTo>
                    <a:pt x="71374" y="6553"/>
                  </a:lnTo>
                  <a:lnTo>
                    <a:pt x="71767" y="6553"/>
                  </a:lnTo>
                  <a:lnTo>
                    <a:pt x="71767" y="6934"/>
                  </a:lnTo>
                  <a:close/>
                </a:path>
                <a:path w="127000" h="6985">
                  <a:moveTo>
                    <a:pt x="41427" y="6934"/>
                  </a:moveTo>
                  <a:lnTo>
                    <a:pt x="41808" y="6934"/>
                  </a:lnTo>
                  <a:lnTo>
                    <a:pt x="41427" y="693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4371027" y="19590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4400974" y="1952477"/>
              <a:ext cx="56515" cy="6985"/>
            </a:xfrm>
            <a:custGeom>
              <a:avLst/>
              <a:gdLst/>
              <a:ahLst/>
              <a:cxnLst/>
              <a:rect l="l" t="t" r="r" b="b"/>
              <a:pathLst>
                <a:path w="56514" h="6985">
                  <a:moveTo>
                    <a:pt x="0" y="6553"/>
                  </a:moveTo>
                  <a:lnTo>
                    <a:pt x="393" y="6553"/>
                  </a:lnTo>
                  <a:lnTo>
                    <a:pt x="0" y="6553"/>
                  </a:lnTo>
                  <a:close/>
                </a:path>
                <a:path w="56514" h="6985">
                  <a:moveTo>
                    <a:pt x="56400" y="0"/>
                  </a:moveTo>
                  <a:lnTo>
                    <a:pt x="56400" y="393"/>
                  </a:lnTo>
                  <a:lnTo>
                    <a:pt x="56400" y="0"/>
                  </a:lnTo>
                  <a:lnTo>
                    <a:pt x="56007" y="0"/>
                  </a:lnTo>
                  <a:lnTo>
                    <a:pt x="5640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4400682" y="19592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4329600" y="1956528"/>
              <a:ext cx="72390" cy="3810"/>
            </a:xfrm>
            <a:custGeom>
              <a:avLst/>
              <a:gdLst/>
              <a:ahLst/>
              <a:cxnLst/>
              <a:rect l="l" t="t" r="r" b="b"/>
              <a:pathLst>
                <a:path w="72389" h="3810">
                  <a:moveTo>
                    <a:pt x="71374" y="3276"/>
                  </a:moveTo>
                  <a:lnTo>
                    <a:pt x="70980" y="3276"/>
                  </a:lnTo>
                  <a:lnTo>
                    <a:pt x="70980" y="2895"/>
                  </a:lnTo>
                  <a:lnTo>
                    <a:pt x="71374" y="2895"/>
                  </a:lnTo>
                  <a:lnTo>
                    <a:pt x="71374" y="3276"/>
                  </a:lnTo>
                  <a:close/>
                </a:path>
                <a:path w="72389" h="3810">
                  <a:moveTo>
                    <a:pt x="71767" y="2895"/>
                  </a:moveTo>
                  <a:lnTo>
                    <a:pt x="71374" y="2895"/>
                  </a:lnTo>
                  <a:lnTo>
                    <a:pt x="71767" y="2895"/>
                  </a:lnTo>
                  <a:lnTo>
                    <a:pt x="71374" y="2895"/>
                  </a:lnTo>
                  <a:lnTo>
                    <a:pt x="71767" y="2895"/>
                  </a:lnTo>
                  <a:close/>
                </a:path>
                <a:path w="72389" h="3810">
                  <a:moveTo>
                    <a:pt x="45897" y="3276"/>
                  </a:moveTo>
                  <a:lnTo>
                    <a:pt x="46278" y="3276"/>
                  </a:lnTo>
                  <a:lnTo>
                    <a:pt x="45897" y="3276"/>
                  </a:lnTo>
                  <a:close/>
                </a:path>
                <a:path w="72389" h="3810">
                  <a:moveTo>
                    <a:pt x="71374" y="2895"/>
                  </a:moveTo>
                  <a:lnTo>
                    <a:pt x="71767" y="2895"/>
                  </a:lnTo>
                  <a:lnTo>
                    <a:pt x="71374" y="2895"/>
                  </a:lnTo>
                  <a:lnTo>
                    <a:pt x="71767" y="2895"/>
                  </a:lnTo>
                  <a:lnTo>
                    <a:pt x="71374" y="2895"/>
                  </a:lnTo>
                  <a:lnTo>
                    <a:pt x="71374" y="3276"/>
                  </a:lnTo>
                  <a:lnTo>
                    <a:pt x="71374" y="2895"/>
                  </a:lnTo>
                  <a:close/>
                </a:path>
                <a:path w="72389" h="3810">
                  <a:moveTo>
                    <a:pt x="43954" y="3276"/>
                  </a:moveTo>
                  <a:lnTo>
                    <a:pt x="44335" y="3276"/>
                  </a:lnTo>
                  <a:lnTo>
                    <a:pt x="44729" y="3276"/>
                  </a:lnTo>
                  <a:lnTo>
                    <a:pt x="44729" y="3657"/>
                  </a:lnTo>
                  <a:lnTo>
                    <a:pt x="44335" y="3276"/>
                  </a:lnTo>
                  <a:lnTo>
                    <a:pt x="44335" y="3657"/>
                  </a:lnTo>
                  <a:lnTo>
                    <a:pt x="43954" y="3657"/>
                  </a:lnTo>
                  <a:lnTo>
                    <a:pt x="43954" y="3276"/>
                  </a:lnTo>
                  <a:lnTo>
                    <a:pt x="43751" y="3657"/>
                  </a:lnTo>
                  <a:lnTo>
                    <a:pt x="43370" y="3657"/>
                  </a:lnTo>
                  <a:lnTo>
                    <a:pt x="43751" y="3276"/>
                  </a:lnTo>
                  <a:lnTo>
                    <a:pt x="43954" y="3276"/>
                  </a:lnTo>
                  <a:close/>
                </a:path>
                <a:path w="72389" h="3810">
                  <a:moveTo>
                    <a:pt x="0" y="0"/>
                  </a:moveTo>
                  <a:lnTo>
                    <a:pt x="381" y="0"/>
                  </a:lnTo>
                  <a:lnTo>
                    <a:pt x="381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  <a:path w="72389" h="3810">
                  <a:moveTo>
                    <a:pt x="43954" y="3657"/>
                  </a:moveTo>
                  <a:lnTo>
                    <a:pt x="43751" y="3657"/>
                  </a:lnTo>
                  <a:lnTo>
                    <a:pt x="43954" y="3657"/>
                  </a:lnTo>
                  <a:lnTo>
                    <a:pt x="43751" y="3657"/>
                  </a:lnTo>
                  <a:lnTo>
                    <a:pt x="43954" y="36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4400580" y="19598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4356829" y="1960186"/>
              <a:ext cx="43180" cy="1270"/>
            </a:xfrm>
            <a:custGeom>
              <a:avLst/>
              <a:gdLst/>
              <a:ahLst/>
              <a:cxnLst/>
              <a:rect l="l" t="t" r="r" b="b"/>
              <a:pathLst>
                <a:path w="43179" h="1269">
                  <a:moveTo>
                    <a:pt x="42976" y="0"/>
                  </a:moveTo>
                  <a:lnTo>
                    <a:pt x="42583" y="0"/>
                  </a:lnTo>
                  <a:lnTo>
                    <a:pt x="42976" y="0"/>
                  </a:lnTo>
                  <a:close/>
                </a:path>
                <a:path w="43179" h="1269">
                  <a:moveTo>
                    <a:pt x="13030" y="381"/>
                  </a:moveTo>
                  <a:lnTo>
                    <a:pt x="12636" y="381"/>
                  </a:lnTo>
                  <a:lnTo>
                    <a:pt x="13030" y="381"/>
                  </a:lnTo>
                  <a:close/>
                </a:path>
                <a:path w="43179" h="1269">
                  <a:moveTo>
                    <a:pt x="12242" y="774"/>
                  </a:moveTo>
                  <a:lnTo>
                    <a:pt x="12242" y="381"/>
                  </a:lnTo>
                  <a:lnTo>
                    <a:pt x="12636" y="381"/>
                  </a:lnTo>
                  <a:lnTo>
                    <a:pt x="12242" y="774"/>
                  </a:lnTo>
                  <a:close/>
                </a:path>
                <a:path w="43179" h="1269">
                  <a:moveTo>
                    <a:pt x="380" y="381"/>
                  </a:moveTo>
                  <a:lnTo>
                    <a:pt x="0" y="381"/>
                  </a:lnTo>
                  <a:lnTo>
                    <a:pt x="38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4399412" y="19609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4361680" y="1954992"/>
              <a:ext cx="92710" cy="6985"/>
            </a:xfrm>
            <a:custGeom>
              <a:avLst/>
              <a:gdLst/>
              <a:ahLst/>
              <a:cxnLst/>
              <a:rect l="l" t="t" r="r" b="b"/>
              <a:pathLst>
                <a:path w="92710" h="6985">
                  <a:moveTo>
                    <a:pt x="92582" y="0"/>
                  </a:moveTo>
                  <a:lnTo>
                    <a:pt x="92392" y="0"/>
                  </a:lnTo>
                  <a:lnTo>
                    <a:pt x="92582" y="0"/>
                  </a:lnTo>
                  <a:close/>
                </a:path>
                <a:path w="92710" h="6985">
                  <a:moveTo>
                    <a:pt x="0" y="6731"/>
                  </a:moveTo>
                  <a:lnTo>
                    <a:pt x="393" y="6731"/>
                  </a:lnTo>
                  <a:lnTo>
                    <a:pt x="0" y="673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4359152" y="19621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4359356" y="1962116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1155" y="380"/>
                  </a:moveTo>
                  <a:lnTo>
                    <a:pt x="1549" y="380"/>
                  </a:lnTo>
                  <a:lnTo>
                    <a:pt x="1155" y="380"/>
                  </a:lnTo>
                  <a:lnTo>
                    <a:pt x="774" y="380"/>
                  </a:lnTo>
                  <a:lnTo>
                    <a:pt x="1155" y="380"/>
                  </a:lnTo>
                  <a:lnTo>
                    <a:pt x="774" y="380"/>
                  </a:lnTo>
                  <a:lnTo>
                    <a:pt x="774" y="0"/>
                  </a:lnTo>
                  <a:lnTo>
                    <a:pt x="774" y="380"/>
                  </a:lnTo>
                  <a:lnTo>
                    <a:pt x="1155" y="380"/>
                  </a:lnTo>
                  <a:close/>
                </a:path>
                <a:path w="3810" h="1269">
                  <a:moveTo>
                    <a:pt x="774" y="380"/>
                  </a:moveTo>
                  <a:lnTo>
                    <a:pt x="774" y="761"/>
                  </a:lnTo>
                  <a:lnTo>
                    <a:pt x="380" y="761"/>
                  </a:lnTo>
                  <a:lnTo>
                    <a:pt x="774" y="761"/>
                  </a:lnTo>
                  <a:lnTo>
                    <a:pt x="380" y="761"/>
                  </a:lnTo>
                  <a:lnTo>
                    <a:pt x="380" y="380"/>
                  </a:lnTo>
                  <a:lnTo>
                    <a:pt x="380" y="761"/>
                  </a:lnTo>
                  <a:lnTo>
                    <a:pt x="380" y="380"/>
                  </a:lnTo>
                  <a:lnTo>
                    <a:pt x="774" y="380"/>
                  </a:lnTo>
                  <a:close/>
                </a:path>
                <a:path w="3810" h="1269">
                  <a:moveTo>
                    <a:pt x="380" y="761"/>
                  </a:moveTo>
                  <a:lnTo>
                    <a:pt x="0" y="380"/>
                  </a:lnTo>
                  <a:lnTo>
                    <a:pt x="380" y="380"/>
                  </a:lnTo>
                  <a:lnTo>
                    <a:pt x="380" y="761"/>
                  </a:lnTo>
                  <a:close/>
                </a:path>
                <a:path w="3810" h="1269">
                  <a:moveTo>
                    <a:pt x="3492" y="761"/>
                  </a:moveTo>
                  <a:lnTo>
                    <a:pt x="3111" y="761"/>
                  </a:lnTo>
                  <a:lnTo>
                    <a:pt x="3492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4359356" y="19624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4330374" y="1961723"/>
              <a:ext cx="27305" cy="2540"/>
            </a:xfrm>
            <a:custGeom>
              <a:avLst/>
              <a:gdLst/>
              <a:ahLst/>
              <a:cxnLst/>
              <a:rect l="l" t="t" r="r" b="b"/>
              <a:pathLst>
                <a:path w="27304" h="2539">
                  <a:moveTo>
                    <a:pt x="27228" y="1739"/>
                  </a:moveTo>
                  <a:lnTo>
                    <a:pt x="26835" y="1739"/>
                  </a:lnTo>
                  <a:lnTo>
                    <a:pt x="27228" y="1739"/>
                  </a:lnTo>
                  <a:lnTo>
                    <a:pt x="26835" y="1739"/>
                  </a:lnTo>
                  <a:lnTo>
                    <a:pt x="27228" y="1739"/>
                  </a:lnTo>
                  <a:close/>
                </a:path>
                <a:path w="27304" h="2539">
                  <a:moveTo>
                    <a:pt x="26835" y="2120"/>
                  </a:moveTo>
                  <a:lnTo>
                    <a:pt x="26454" y="2120"/>
                  </a:lnTo>
                  <a:lnTo>
                    <a:pt x="26454" y="1739"/>
                  </a:lnTo>
                  <a:lnTo>
                    <a:pt x="26835" y="1739"/>
                  </a:lnTo>
                  <a:lnTo>
                    <a:pt x="26835" y="2120"/>
                  </a:lnTo>
                  <a:close/>
                </a:path>
                <a:path w="27304" h="2539">
                  <a:moveTo>
                    <a:pt x="0" y="774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74"/>
                  </a:lnTo>
                  <a:close/>
                </a:path>
                <a:path w="27304" h="2539">
                  <a:moveTo>
                    <a:pt x="16725" y="2120"/>
                  </a:moveTo>
                  <a:lnTo>
                    <a:pt x="16332" y="2120"/>
                  </a:lnTo>
                  <a:lnTo>
                    <a:pt x="16332" y="1739"/>
                  </a:lnTo>
                  <a:lnTo>
                    <a:pt x="16725" y="1739"/>
                  </a:lnTo>
                  <a:lnTo>
                    <a:pt x="16725" y="21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4426259" y="19628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4330374" y="1962878"/>
              <a:ext cx="97155" cy="2540"/>
            </a:xfrm>
            <a:custGeom>
              <a:avLst/>
              <a:gdLst/>
              <a:ahLst/>
              <a:cxnLst/>
              <a:rect l="l" t="t" r="r" b="b"/>
              <a:pathLst>
                <a:path w="97154" h="2539">
                  <a:moveTo>
                    <a:pt x="23914" y="1358"/>
                  </a:moveTo>
                  <a:lnTo>
                    <a:pt x="24117" y="1358"/>
                  </a:lnTo>
                  <a:lnTo>
                    <a:pt x="24117" y="1739"/>
                  </a:lnTo>
                  <a:lnTo>
                    <a:pt x="23914" y="1739"/>
                  </a:lnTo>
                  <a:lnTo>
                    <a:pt x="23914" y="1358"/>
                  </a:lnTo>
                  <a:close/>
                </a:path>
                <a:path w="97154" h="2539">
                  <a:moveTo>
                    <a:pt x="393" y="0"/>
                  </a:moveTo>
                  <a:lnTo>
                    <a:pt x="0" y="203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97154" h="2539">
                  <a:moveTo>
                    <a:pt x="24511" y="2120"/>
                  </a:moveTo>
                  <a:lnTo>
                    <a:pt x="24511" y="2514"/>
                  </a:lnTo>
                  <a:lnTo>
                    <a:pt x="24892" y="2514"/>
                  </a:lnTo>
                  <a:lnTo>
                    <a:pt x="24511" y="2514"/>
                  </a:lnTo>
                  <a:lnTo>
                    <a:pt x="24117" y="2514"/>
                  </a:lnTo>
                  <a:lnTo>
                    <a:pt x="24511" y="2514"/>
                  </a:lnTo>
                  <a:lnTo>
                    <a:pt x="24117" y="2514"/>
                  </a:lnTo>
                  <a:lnTo>
                    <a:pt x="24117" y="2120"/>
                  </a:lnTo>
                  <a:lnTo>
                    <a:pt x="24511" y="2120"/>
                  </a:lnTo>
                  <a:close/>
                </a:path>
                <a:path w="97154" h="2539">
                  <a:moveTo>
                    <a:pt x="96659" y="965"/>
                  </a:moveTo>
                  <a:lnTo>
                    <a:pt x="96266" y="965"/>
                  </a:lnTo>
                  <a:lnTo>
                    <a:pt x="96659" y="9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4354885" y="19653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4329600" y="196308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774" y="380"/>
                  </a:lnTo>
                  <a:lnTo>
                    <a:pt x="774" y="761"/>
                  </a:lnTo>
                  <a:lnTo>
                    <a:pt x="381" y="761"/>
                  </a:lnTo>
                  <a:lnTo>
                    <a:pt x="381" y="380"/>
                  </a:lnTo>
                  <a:lnTo>
                    <a:pt x="0" y="0"/>
                  </a:lnTo>
                  <a:lnTo>
                    <a:pt x="381" y="38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4354492" y="19657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4341843" y="1964237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80">
                  <a:moveTo>
                    <a:pt x="88493" y="0"/>
                  </a:moveTo>
                  <a:lnTo>
                    <a:pt x="88493" y="380"/>
                  </a:lnTo>
                  <a:lnTo>
                    <a:pt x="88303" y="380"/>
                  </a:lnTo>
                  <a:lnTo>
                    <a:pt x="88303" y="0"/>
                  </a:lnTo>
                  <a:lnTo>
                    <a:pt x="88303" y="380"/>
                  </a:lnTo>
                  <a:lnTo>
                    <a:pt x="88303" y="0"/>
                  </a:lnTo>
                  <a:lnTo>
                    <a:pt x="88493" y="0"/>
                  </a:lnTo>
                  <a:close/>
                </a:path>
                <a:path w="88900" h="5080">
                  <a:moveTo>
                    <a:pt x="61658" y="2692"/>
                  </a:moveTo>
                  <a:lnTo>
                    <a:pt x="61264" y="2692"/>
                  </a:lnTo>
                  <a:lnTo>
                    <a:pt x="61658" y="2692"/>
                  </a:lnTo>
                  <a:close/>
                </a:path>
                <a:path w="88900" h="5080">
                  <a:moveTo>
                    <a:pt x="86753" y="761"/>
                  </a:moveTo>
                  <a:lnTo>
                    <a:pt x="86360" y="761"/>
                  </a:lnTo>
                  <a:lnTo>
                    <a:pt x="86360" y="380"/>
                  </a:lnTo>
                  <a:lnTo>
                    <a:pt x="86753" y="380"/>
                  </a:lnTo>
                  <a:lnTo>
                    <a:pt x="86753" y="761"/>
                  </a:lnTo>
                  <a:close/>
                </a:path>
                <a:path w="88900" h="5080">
                  <a:moveTo>
                    <a:pt x="87134" y="761"/>
                  </a:moveTo>
                  <a:lnTo>
                    <a:pt x="86753" y="761"/>
                  </a:lnTo>
                  <a:lnTo>
                    <a:pt x="87134" y="761"/>
                  </a:lnTo>
                  <a:close/>
                </a:path>
                <a:path w="88900" h="5080">
                  <a:moveTo>
                    <a:pt x="87134" y="2311"/>
                  </a:moveTo>
                  <a:lnTo>
                    <a:pt x="87528" y="2311"/>
                  </a:lnTo>
                  <a:lnTo>
                    <a:pt x="87528" y="2692"/>
                  </a:lnTo>
                  <a:lnTo>
                    <a:pt x="87528" y="2311"/>
                  </a:lnTo>
                  <a:lnTo>
                    <a:pt x="87528" y="2692"/>
                  </a:lnTo>
                  <a:lnTo>
                    <a:pt x="87134" y="2692"/>
                  </a:lnTo>
                  <a:lnTo>
                    <a:pt x="87134" y="2311"/>
                  </a:lnTo>
                  <a:close/>
                </a:path>
                <a:path w="88900" h="5080">
                  <a:moveTo>
                    <a:pt x="2336" y="3073"/>
                  </a:moveTo>
                  <a:lnTo>
                    <a:pt x="2730" y="3073"/>
                  </a:lnTo>
                  <a:lnTo>
                    <a:pt x="2336" y="3467"/>
                  </a:lnTo>
                  <a:lnTo>
                    <a:pt x="2336" y="3073"/>
                  </a:lnTo>
                  <a:lnTo>
                    <a:pt x="2336" y="3467"/>
                  </a:lnTo>
                  <a:lnTo>
                    <a:pt x="2336" y="3073"/>
                  </a:lnTo>
                  <a:lnTo>
                    <a:pt x="1955" y="3073"/>
                  </a:lnTo>
                  <a:lnTo>
                    <a:pt x="2336" y="3073"/>
                  </a:lnTo>
                  <a:close/>
                </a:path>
                <a:path w="88900" h="5080">
                  <a:moveTo>
                    <a:pt x="393" y="3073"/>
                  </a:moveTo>
                  <a:lnTo>
                    <a:pt x="787" y="3073"/>
                  </a:lnTo>
                  <a:lnTo>
                    <a:pt x="393" y="3073"/>
                  </a:lnTo>
                  <a:lnTo>
                    <a:pt x="787" y="3073"/>
                  </a:lnTo>
                  <a:lnTo>
                    <a:pt x="393" y="3073"/>
                  </a:lnTo>
                  <a:close/>
                </a:path>
                <a:path w="88900" h="5080">
                  <a:moveTo>
                    <a:pt x="62052" y="4432"/>
                  </a:moveTo>
                  <a:lnTo>
                    <a:pt x="62433" y="4432"/>
                  </a:lnTo>
                  <a:lnTo>
                    <a:pt x="62052" y="4432"/>
                  </a:lnTo>
                  <a:lnTo>
                    <a:pt x="61658" y="4432"/>
                  </a:lnTo>
                  <a:lnTo>
                    <a:pt x="62052" y="4432"/>
                  </a:lnTo>
                  <a:close/>
                </a:path>
                <a:path w="88900" h="5080">
                  <a:moveTo>
                    <a:pt x="7594" y="3657"/>
                  </a:moveTo>
                  <a:lnTo>
                    <a:pt x="7200" y="3657"/>
                  </a:lnTo>
                  <a:lnTo>
                    <a:pt x="7200" y="3467"/>
                  </a:lnTo>
                  <a:lnTo>
                    <a:pt x="7200" y="3657"/>
                  </a:lnTo>
                  <a:lnTo>
                    <a:pt x="7594" y="3657"/>
                  </a:lnTo>
                  <a:close/>
                </a:path>
                <a:path w="88900" h="5080">
                  <a:moveTo>
                    <a:pt x="3314" y="3467"/>
                  </a:moveTo>
                  <a:lnTo>
                    <a:pt x="3314" y="3657"/>
                  </a:lnTo>
                  <a:lnTo>
                    <a:pt x="3314" y="4038"/>
                  </a:lnTo>
                  <a:lnTo>
                    <a:pt x="3314" y="3657"/>
                  </a:lnTo>
                  <a:lnTo>
                    <a:pt x="3695" y="3657"/>
                  </a:lnTo>
                  <a:lnTo>
                    <a:pt x="3695" y="4038"/>
                  </a:lnTo>
                  <a:lnTo>
                    <a:pt x="3314" y="4038"/>
                  </a:lnTo>
                  <a:lnTo>
                    <a:pt x="3111" y="4038"/>
                  </a:lnTo>
                  <a:lnTo>
                    <a:pt x="2730" y="4038"/>
                  </a:lnTo>
                  <a:lnTo>
                    <a:pt x="2730" y="3657"/>
                  </a:lnTo>
                  <a:lnTo>
                    <a:pt x="3111" y="3657"/>
                  </a:lnTo>
                  <a:lnTo>
                    <a:pt x="3111" y="3467"/>
                  </a:lnTo>
                  <a:lnTo>
                    <a:pt x="3314" y="3467"/>
                  </a:lnTo>
                  <a:close/>
                </a:path>
                <a:path w="88900" h="5080">
                  <a:moveTo>
                    <a:pt x="393" y="3073"/>
                  </a:moveTo>
                  <a:lnTo>
                    <a:pt x="0" y="3073"/>
                  </a:lnTo>
                  <a:lnTo>
                    <a:pt x="393" y="3073"/>
                  </a:lnTo>
                  <a:close/>
                </a:path>
                <a:path w="88900" h="5080">
                  <a:moveTo>
                    <a:pt x="2336" y="3467"/>
                  </a:moveTo>
                  <a:lnTo>
                    <a:pt x="2336" y="3657"/>
                  </a:lnTo>
                  <a:lnTo>
                    <a:pt x="2336" y="3467"/>
                  </a:lnTo>
                  <a:lnTo>
                    <a:pt x="2730" y="3467"/>
                  </a:lnTo>
                  <a:lnTo>
                    <a:pt x="2336" y="3467"/>
                  </a:lnTo>
                  <a:close/>
                </a:path>
                <a:path w="88900" h="5080">
                  <a:moveTo>
                    <a:pt x="62826" y="4432"/>
                  </a:moveTo>
                  <a:lnTo>
                    <a:pt x="62826" y="4813"/>
                  </a:lnTo>
                  <a:lnTo>
                    <a:pt x="62433" y="4813"/>
                  </a:lnTo>
                  <a:lnTo>
                    <a:pt x="62052" y="4813"/>
                  </a:lnTo>
                  <a:lnTo>
                    <a:pt x="62433" y="4813"/>
                  </a:lnTo>
                  <a:lnTo>
                    <a:pt x="62433" y="4432"/>
                  </a:lnTo>
                  <a:lnTo>
                    <a:pt x="62826" y="4432"/>
                  </a:lnTo>
                  <a:close/>
                </a:path>
                <a:path w="88900" h="5080">
                  <a:moveTo>
                    <a:pt x="83058" y="3073"/>
                  </a:moveTo>
                  <a:lnTo>
                    <a:pt x="82664" y="3073"/>
                  </a:lnTo>
                  <a:lnTo>
                    <a:pt x="83058" y="3073"/>
                  </a:lnTo>
                  <a:close/>
                </a:path>
                <a:path w="88900" h="5080">
                  <a:moveTo>
                    <a:pt x="82664" y="3073"/>
                  </a:moveTo>
                  <a:lnTo>
                    <a:pt x="82270" y="3073"/>
                  </a:lnTo>
                  <a:lnTo>
                    <a:pt x="82270" y="3467"/>
                  </a:lnTo>
                  <a:lnTo>
                    <a:pt x="82270" y="3073"/>
                  </a:lnTo>
                  <a:lnTo>
                    <a:pt x="82664" y="3073"/>
                  </a:lnTo>
                  <a:close/>
                </a:path>
                <a:path w="88900" h="5080">
                  <a:moveTo>
                    <a:pt x="84023" y="3073"/>
                  </a:moveTo>
                  <a:lnTo>
                    <a:pt x="83832" y="3073"/>
                  </a:lnTo>
                  <a:lnTo>
                    <a:pt x="83832" y="3467"/>
                  </a:lnTo>
                  <a:lnTo>
                    <a:pt x="83832" y="3073"/>
                  </a:lnTo>
                  <a:lnTo>
                    <a:pt x="83832" y="3467"/>
                  </a:lnTo>
                  <a:lnTo>
                    <a:pt x="83439" y="3467"/>
                  </a:lnTo>
                  <a:lnTo>
                    <a:pt x="83439" y="3073"/>
                  </a:lnTo>
                  <a:lnTo>
                    <a:pt x="83832" y="3073"/>
                  </a:lnTo>
                  <a:lnTo>
                    <a:pt x="84023" y="3073"/>
                  </a:lnTo>
                  <a:close/>
                </a:path>
                <a:path w="88900" h="5080">
                  <a:moveTo>
                    <a:pt x="84023" y="3073"/>
                  </a:moveTo>
                  <a:lnTo>
                    <a:pt x="84416" y="3073"/>
                  </a:lnTo>
                  <a:lnTo>
                    <a:pt x="84023" y="3073"/>
                  </a:lnTo>
                  <a:close/>
                </a:path>
                <a:path w="88900" h="5080">
                  <a:moveTo>
                    <a:pt x="83439" y="3073"/>
                  </a:moveTo>
                  <a:lnTo>
                    <a:pt x="83439" y="3467"/>
                  </a:lnTo>
                  <a:lnTo>
                    <a:pt x="83058" y="3467"/>
                  </a:lnTo>
                  <a:lnTo>
                    <a:pt x="82664" y="3467"/>
                  </a:lnTo>
                  <a:lnTo>
                    <a:pt x="83058" y="3467"/>
                  </a:lnTo>
                  <a:lnTo>
                    <a:pt x="83058" y="3073"/>
                  </a:lnTo>
                  <a:lnTo>
                    <a:pt x="83058" y="3467"/>
                  </a:lnTo>
                  <a:lnTo>
                    <a:pt x="83439" y="3467"/>
                  </a:lnTo>
                  <a:lnTo>
                    <a:pt x="83439" y="3073"/>
                  </a:lnTo>
                  <a:close/>
                </a:path>
                <a:path w="88900" h="5080">
                  <a:moveTo>
                    <a:pt x="83058" y="3073"/>
                  </a:moveTo>
                  <a:lnTo>
                    <a:pt x="83439" y="3073"/>
                  </a:lnTo>
                  <a:lnTo>
                    <a:pt x="83439" y="3467"/>
                  </a:lnTo>
                  <a:lnTo>
                    <a:pt x="83058" y="3467"/>
                  </a:lnTo>
                  <a:lnTo>
                    <a:pt x="83058" y="3073"/>
                  </a:lnTo>
                  <a:close/>
                </a:path>
                <a:path w="88900" h="5080">
                  <a:moveTo>
                    <a:pt x="6032" y="3657"/>
                  </a:moveTo>
                  <a:lnTo>
                    <a:pt x="6032" y="4038"/>
                  </a:lnTo>
                  <a:lnTo>
                    <a:pt x="6426" y="4038"/>
                  </a:lnTo>
                  <a:lnTo>
                    <a:pt x="6807" y="4038"/>
                  </a:lnTo>
                  <a:lnTo>
                    <a:pt x="7200" y="4038"/>
                  </a:lnTo>
                  <a:lnTo>
                    <a:pt x="7200" y="4432"/>
                  </a:lnTo>
                  <a:lnTo>
                    <a:pt x="6807" y="4432"/>
                  </a:lnTo>
                  <a:lnTo>
                    <a:pt x="6426" y="4432"/>
                  </a:lnTo>
                  <a:lnTo>
                    <a:pt x="6426" y="4813"/>
                  </a:lnTo>
                  <a:lnTo>
                    <a:pt x="6032" y="4813"/>
                  </a:lnTo>
                  <a:lnTo>
                    <a:pt x="6032" y="4432"/>
                  </a:lnTo>
                  <a:lnTo>
                    <a:pt x="5638" y="4432"/>
                  </a:lnTo>
                  <a:lnTo>
                    <a:pt x="5638" y="4038"/>
                  </a:lnTo>
                  <a:lnTo>
                    <a:pt x="5638" y="3657"/>
                  </a:lnTo>
                  <a:lnTo>
                    <a:pt x="6032" y="36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4424507" y="19673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4425281" y="19677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4429371" y="19669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4317535" y="1964237"/>
              <a:ext cx="134620" cy="6350"/>
            </a:xfrm>
            <a:custGeom>
              <a:avLst/>
              <a:gdLst/>
              <a:ahLst/>
              <a:cxnLst/>
              <a:rect l="l" t="t" r="r" b="b"/>
              <a:pathLst>
                <a:path w="134620" h="6350">
                  <a:moveTo>
                    <a:pt x="25095" y="3657"/>
                  </a:moveTo>
                  <a:lnTo>
                    <a:pt x="25476" y="3657"/>
                  </a:lnTo>
                  <a:lnTo>
                    <a:pt x="25095" y="3657"/>
                  </a:lnTo>
                  <a:close/>
                </a:path>
                <a:path w="134620" h="6350">
                  <a:moveTo>
                    <a:pt x="107365" y="3467"/>
                  </a:moveTo>
                  <a:lnTo>
                    <a:pt x="106972" y="3657"/>
                  </a:lnTo>
                  <a:lnTo>
                    <a:pt x="106578" y="3657"/>
                  </a:lnTo>
                  <a:lnTo>
                    <a:pt x="106197" y="3657"/>
                  </a:lnTo>
                  <a:lnTo>
                    <a:pt x="106578" y="3657"/>
                  </a:lnTo>
                  <a:lnTo>
                    <a:pt x="106197" y="3657"/>
                  </a:lnTo>
                  <a:lnTo>
                    <a:pt x="106578" y="3467"/>
                  </a:lnTo>
                  <a:lnTo>
                    <a:pt x="106972" y="3467"/>
                  </a:lnTo>
                  <a:lnTo>
                    <a:pt x="107365" y="3467"/>
                  </a:lnTo>
                  <a:close/>
                </a:path>
                <a:path w="134620" h="6350">
                  <a:moveTo>
                    <a:pt x="26263" y="3657"/>
                  </a:moveTo>
                  <a:lnTo>
                    <a:pt x="26263" y="4038"/>
                  </a:lnTo>
                  <a:lnTo>
                    <a:pt x="26644" y="3657"/>
                  </a:lnTo>
                  <a:lnTo>
                    <a:pt x="26644" y="4038"/>
                  </a:lnTo>
                  <a:lnTo>
                    <a:pt x="26644" y="4432"/>
                  </a:lnTo>
                  <a:lnTo>
                    <a:pt x="27038" y="4432"/>
                  </a:lnTo>
                  <a:lnTo>
                    <a:pt x="26644" y="4432"/>
                  </a:lnTo>
                  <a:lnTo>
                    <a:pt x="27038" y="4432"/>
                  </a:lnTo>
                  <a:lnTo>
                    <a:pt x="26644" y="4432"/>
                  </a:lnTo>
                  <a:lnTo>
                    <a:pt x="26644" y="4813"/>
                  </a:lnTo>
                  <a:lnTo>
                    <a:pt x="26644" y="4432"/>
                  </a:lnTo>
                  <a:lnTo>
                    <a:pt x="26263" y="4432"/>
                  </a:lnTo>
                  <a:lnTo>
                    <a:pt x="25869" y="4432"/>
                  </a:lnTo>
                  <a:lnTo>
                    <a:pt x="25476" y="4432"/>
                  </a:lnTo>
                  <a:lnTo>
                    <a:pt x="25476" y="4038"/>
                  </a:lnTo>
                  <a:lnTo>
                    <a:pt x="25095" y="4038"/>
                  </a:lnTo>
                  <a:lnTo>
                    <a:pt x="25095" y="4432"/>
                  </a:lnTo>
                  <a:lnTo>
                    <a:pt x="24701" y="4432"/>
                  </a:lnTo>
                  <a:lnTo>
                    <a:pt x="24701" y="4038"/>
                  </a:lnTo>
                  <a:lnTo>
                    <a:pt x="24307" y="4038"/>
                  </a:lnTo>
                  <a:lnTo>
                    <a:pt x="24701" y="4038"/>
                  </a:lnTo>
                  <a:lnTo>
                    <a:pt x="25095" y="4038"/>
                  </a:lnTo>
                  <a:lnTo>
                    <a:pt x="25476" y="4038"/>
                  </a:lnTo>
                  <a:lnTo>
                    <a:pt x="25869" y="4038"/>
                  </a:lnTo>
                  <a:lnTo>
                    <a:pt x="25869" y="3657"/>
                  </a:lnTo>
                  <a:lnTo>
                    <a:pt x="26263" y="3657"/>
                  </a:lnTo>
                  <a:close/>
                </a:path>
                <a:path w="134620" h="6350">
                  <a:moveTo>
                    <a:pt x="104254" y="4038"/>
                  </a:moveTo>
                  <a:lnTo>
                    <a:pt x="103860" y="4038"/>
                  </a:lnTo>
                  <a:lnTo>
                    <a:pt x="104254" y="4038"/>
                  </a:lnTo>
                  <a:lnTo>
                    <a:pt x="104254" y="3657"/>
                  </a:lnTo>
                  <a:lnTo>
                    <a:pt x="104254" y="4038"/>
                  </a:lnTo>
                  <a:close/>
                </a:path>
                <a:path w="134620" h="6350">
                  <a:moveTo>
                    <a:pt x="29946" y="4432"/>
                  </a:moveTo>
                  <a:lnTo>
                    <a:pt x="29565" y="4432"/>
                  </a:lnTo>
                  <a:lnTo>
                    <a:pt x="29946" y="4432"/>
                  </a:lnTo>
                  <a:close/>
                </a:path>
                <a:path w="134620" h="6350">
                  <a:moveTo>
                    <a:pt x="134200" y="380"/>
                  </a:moveTo>
                  <a:lnTo>
                    <a:pt x="133807" y="380"/>
                  </a:lnTo>
                  <a:lnTo>
                    <a:pt x="133807" y="0"/>
                  </a:lnTo>
                  <a:lnTo>
                    <a:pt x="134200" y="0"/>
                  </a:lnTo>
                  <a:lnTo>
                    <a:pt x="134200" y="380"/>
                  </a:lnTo>
                  <a:close/>
                </a:path>
                <a:path w="134620" h="6350">
                  <a:moveTo>
                    <a:pt x="27038" y="5194"/>
                  </a:moveTo>
                  <a:lnTo>
                    <a:pt x="26644" y="5194"/>
                  </a:lnTo>
                  <a:lnTo>
                    <a:pt x="27038" y="5194"/>
                  </a:lnTo>
                  <a:close/>
                </a:path>
                <a:path w="134620" h="6350">
                  <a:moveTo>
                    <a:pt x="20612" y="4432"/>
                  </a:moveTo>
                  <a:lnTo>
                    <a:pt x="21005" y="4432"/>
                  </a:lnTo>
                  <a:lnTo>
                    <a:pt x="21005" y="4813"/>
                  </a:lnTo>
                  <a:lnTo>
                    <a:pt x="20612" y="4813"/>
                  </a:lnTo>
                  <a:lnTo>
                    <a:pt x="20612" y="4432"/>
                  </a:lnTo>
                  <a:close/>
                </a:path>
                <a:path w="134620" h="6350">
                  <a:moveTo>
                    <a:pt x="774" y="2311"/>
                  </a:moveTo>
                  <a:lnTo>
                    <a:pt x="393" y="2311"/>
                  </a:lnTo>
                  <a:lnTo>
                    <a:pt x="393" y="2692"/>
                  </a:lnTo>
                  <a:lnTo>
                    <a:pt x="0" y="2692"/>
                  </a:lnTo>
                  <a:lnTo>
                    <a:pt x="0" y="2311"/>
                  </a:lnTo>
                  <a:lnTo>
                    <a:pt x="393" y="2311"/>
                  </a:lnTo>
                  <a:lnTo>
                    <a:pt x="774" y="2311"/>
                  </a:lnTo>
                  <a:close/>
                </a:path>
                <a:path w="134620" h="6350">
                  <a:moveTo>
                    <a:pt x="1943" y="2692"/>
                  </a:moveTo>
                  <a:lnTo>
                    <a:pt x="1943" y="3073"/>
                  </a:lnTo>
                  <a:lnTo>
                    <a:pt x="1562" y="3073"/>
                  </a:lnTo>
                  <a:lnTo>
                    <a:pt x="1562" y="3467"/>
                  </a:lnTo>
                  <a:lnTo>
                    <a:pt x="1168" y="3467"/>
                  </a:lnTo>
                  <a:lnTo>
                    <a:pt x="1562" y="3467"/>
                  </a:lnTo>
                  <a:lnTo>
                    <a:pt x="1168" y="3467"/>
                  </a:lnTo>
                  <a:lnTo>
                    <a:pt x="774" y="3467"/>
                  </a:lnTo>
                  <a:lnTo>
                    <a:pt x="393" y="3073"/>
                  </a:lnTo>
                  <a:lnTo>
                    <a:pt x="0" y="2692"/>
                  </a:lnTo>
                  <a:lnTo>
                    <a:pt x="393" y="2692"/>
                  </a:lnTo>
                  <a:lnTo>
                    <a:pt x="0" y="2692"/>
                  </a:lnTo>
                  <a:lnTo>
                    <a:pt x="393" y="3073"/>
                  </a:lnTo>
                  <a:lnTo>
                    <a:pt x="774" y="3073"/>
                  </a:lnTo>
                  <a:lnTo>
                    <a:pt x="774" y="2692"/>
                  </a:lnTo>
                  <a:lnTo>
                    <a:pt x="1168" y="2692"/>
                  </a:lnTo>
                  <a:lnTo>
                    <a:pt x="774" y="2692"/>
                  </a:lnTo>
                  <a:lnTo>
                    <a:pt x="393" y="2311"/>
                  </a:lnTo>
                  <a:lnTo>
                    <a:pt x="774" y="2311"/>
                  </a:lnTo>
                  <a:lnTo>
                    <a:pt x="1168" y="2692"/>
                  </a:lnTo>
                  <a:lnTo>
                    <a:pt x="1562" y="2692"/>
                  </a:lnTo>
                  <a:lnTo>
                    <a:pt x="1943" y="2692"/>
                  </a:lnTo>
                  <a:close/>
                </a:path>
                <a:path w="134620" h="6350">
                  <a:moveTo>
                    <a:pt x="27419" y="5587"/>
                  </a:moveTo>
                  <a:lnTo>
                    <a:pt x="27419" y="5968"/>
                  </a:lnTo>
                  <a:lnTo>
                    <a:pt x="27419" y="5587"/>
                  </a:lnTo>
                  <a:lnTo>
                    <a:pt x="27038" y="5587"/>
                  </a:lnTo>
                  <a:lnTo>
                    <a:pt x="27419" y="558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4344573" y="1969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4338934" y="1967704"/>
              <a:ext cx="106680" cy="5080"/>
            </a:xfrm>
            <a:custGeom>
              <a:avLst/>
              <a:gdLst/>
              <a:ahLst/>
              <a:cxnLst/>
              <a:rect l="l" t="t" r="r" b="b"/>
              <a:pathLst>
                <a:path w="106679" h="5080">
                  <a:moveTo>
                    <a:pt x="6997" y="2501"/>
                  </a:moveTo>
                  <a:lnTo>
                    <a:pt x="6603" y="2501"/>
                  </a:lnTo>
                  <a:lnTo>
                    <a:pt x="6997" y="2501"/>
                  </a:lnTo>
                  <a:close/>
                </a:path>
                <a:path w="106679" h="5080">
                  <a:moveTo>
                    <a:pt x="6222" y="2501"/>
                  </a:moveTo>
                  <a:lnTo>
                    <a:pt x="6603" y="2501"/>
                  </a:lnTo>
                  <a:lnTo>
                    <a:pt x="6603" y="2882"/>
                  </a:lnTo>
                  <a:lnTo>
                    <a:pt x="6997" y="2882"/>
                  </a:lnTo>
                  <a:lnTo>
                    <a:pt x="6997" y="3276"/>
                  </a:lnTo>
                  <a:lnTo>
                    <a:pt x="7391" y="3276"/>
                  </a:lnTo>
                  <a:lnTo>
                    <a:pt x="6997" y="3276"/>
                  </a:lnTo>
                  <a:lnTo>
                    <a:pt x="6997" y="3657"/>
                  </a:lnTo>
                  <a:lnTo>
                    <a:pt x="6603" y="3657"/>
                  </a:lnTo>
                  <a:lnTo>
                    <a:pt x="6997" y="3657"/>
                  </a:lnTo>
                  <a:lnTo>
                    <a:pt x="6603" y="3657"/>
                  </a:lnTo>
                  <a:lnTo>
                    <a:pt x="6997" y="3657"/>
                  </a:lnTo>
                  <a:lnTo>
                    <a:pt x="6603" y="3276"/>
                  </a:lnTo>
                  <a:lnTo>
                    <a:pt x="6222" y="3276"/>
                  </a:lnTo>
                  <a:lnTo>
                    <a:pt x="6603" y="3276"/>
                  </a:lnTo>
                  <a:lnTo>
                    <a:pt x="6603" y="3657"/>
                  </a:lnTo>
                  <a:lnTo>
                    <a:pt x="5245" y="3657"/>
                  </a:lnTo>
                  <a:lnTo>
                    <a:pt x="5638" y="3657"/>
                  </a:lnTo>
                  <a:lnTo>
                    <a:pt x="4864" y="3657"/>
                  </a:lnTo>
                  <a:lnTo>
                    <a:pt x="5245" y="3657"/>
                  </a:lnTo>
                  <a:lnTo>
                    <a:pt x="5245" y="3276"/>
                  </a:lnTo>
                  <a:lnTo>
                    <a:pt x="5638" y="3276"/>
                  </a:lnTo>
                  <a:lnTo>
                    <a:pt x="5638" y="2882"/>
                  </a:lnTo>
                  <a:lnTo>
                    <a:pt x="5638" y="2501"/>
                  </a:lnTo>
                  <a:lnTo>
                    <a:pt x="6019" y="2501"/>
                  </a:lnTo>
                  <a:lnTo>
                    <a:pt x="6222" y="2501"/>
                  </a:lnTo>
                  <a:close/>
                </a:path>
                <a:path w="106679" h="5080">
                  <a:moveTo>
                    <a:pt x="2527" y="2120"/>
                  </a:moveTo>
                  <a:lnTo>
                    <a:pt x="2908" y="2120"/>
                  </a:lnTo>
                  <a:lnTo>
                    <a:pt x="2908" y="2501"/>
                  </a:lnTo>
                  <a:lnTo>
                    <a:pt x="2527" y="2501"/>
                  </a:lnTo>
                  <a:lnTo>
                    <a:pt x="2133" y="2120"/>
                  </a:lnTo>
                  <a:lnTo>
                    <a:pt x="2133" y="2501"/>
                  </a:lnTo>
                  <a:lnTo>
                    <a:pt x="1752" y="2501"/>
                  </a:lnTo>
                  <a:lnTo>
                    <a:pt x="1752" y="2882"/>
                  </a:lnTo>
                  <a:lnTo>
                    <a:pt x="1358" y="2501"/>
                  </a:lnTo>
                  <a:lnTo>
                    <a:pt x="1752" y="2501"/>
                  </a:lnTo>
                  <a:lnTo>
                    <a:pt x="1752" y="2120"/>
                  </a:lnTo>
                  <a:lnTo>
                    <a:pt x="2133" y="2120"/>
                  </a:lnTo>
                  <a:lnTo>
                    <a:pt x="2527" y="2120"/>
                  </a:lnTo>
                  <a:lnTo>
                    <a:pt x="2133" y="2120"/>
                  </a:lnTo>
                  <a:lnTo>
                    <a:pt x="2527" y="2120"/>
                  </a:lnTo>
                  <a:close/>
                </a:path>
                <a:path w="106679" h="5080">
                  <a:moveTo>
                    <a:pt x="103466" y="0"/>
                  </a:moveTo>
                  <a:lnTo>
                    <a:pt x="103073" y="0"/>
                  </a:lnTo>
                  <a:lnTo>
                    <a:pt x="103466" y="0"/>
                  </a:lnTo>
                  <a:close/>
                </a:path>
                <a:path w="106679" h="5080">
                  <a:moveTo>
                    <a:pt x="5245" y="2882"/>
                  </a:moveTo>
                  <a:lnTo>
                    <a:pt x="4864" y="2882"/>
                  </a:lnTo>
                  <a:lnTo>
                    <a:pt x="5245" y="2501"/>
                  </a:lnTo>
                  <a:lnTo>
                    <a:pt x="5245" y="2882"/>
                  </a:lnTo>
                  <a:close/>
                </a:path>
                <a:path w="106679" h="5080">
                  <a:moveTo>
                    <a:pt x="3695" y="2501"/>
                  </a:moveTo>
                  <a:lnTo>
                    <a:pt x="4076" y="2501"/>
                  </a:lnTo>
                  <a:lnTo>
                    <a:pt x="4470" y="2501"/>
                  </a:lnTo>
                  <a:lnTo>
                    <a:pt x="4470" y="2882"/>
                  </a:lnTo>
                  <a:lnTo>
                    <a:pt x="4864" y="2882"/>
                  </a:lnTo>
                  <a:lnTo>
                    <a:pt x="5245" y="2882"/>
                  </a:lnTo>
                  <a:lnTo>
                    <a:pt x="5245" y="3276"/>
                  </a:lnTo>
                  <a:lnTo>
                    <a:pt x="4864" y="3276"/>
                  </a:lnTo>
                  <a:lnTo>
                    <a:pt x="4470" y="3276"/>
                  </a:lnTo>
                  <a:lnTo>
                    <a:pt x="4076" y="3276"/>
                  </a:lnTo>
                  <a:lnTo>
                    <a:pt x="4470" y="3276"/>
                  </a:lnTo>
                  <a:lnTo>
                    <a:pt x="4076" y="3657"/>
                  </a:lnTo>
                  <a:lnTo>
                    <a:pt x="3695" y="3657"/>
                  </a:lnTo>
                  <a:lnTo>
                    <a:pt x="3301" y="3657"/>
                  </a:lnTo>
                  <a:lnTo>
                    <a:pt x="3301" y="3276"/>
                  </a:lnTo>
                  <a:lnTo>
                    <a:pt x="2908" y="3276"/>
                  </a:lnTo>
                  <a:lnTo>
                    <a:pt x="2908" y="2882"/>
                  </a:lnTo>
                  <a:lnTo>
                    <a:pt x="2908" y="2501"/>
                  </a:lnTo>
                  <a:lnTo>
                    <a:pt x="3301" y="2501"/>
                  </a:lnTo>
                  <a:lnTo>
                    <a:pt x="3695" y="2501"/>
                  </a:lnTo>
                  <a:close/>
                </a:path>
                <a:path w="106679" h="5080">
                  <a:moveTo>
                    <a:pt x="103847" y="0"/>
                  </a:moveTo>
                  <a:lnTo>
                    <a:pt x="103466" y="0"/>
                  </a:lnTo>
                  <a:lnTo>
                    <a:pt x="103847" y="0"/>
                  </a:lnTo>
                  <a:close/>
                </a:path>
                <a:path w="106679" h="5080">
                  <a:moveTo>
                    <a:pt x="103847" y="190"/>
                  </a:moveTo>
                  <a:lnTo>
                    <a:pt x="104241" y="190"/>
                  </a:lnTo>
                  <a:lnTo>
                    <a:pt x="103847" y="190"/>
                  </a:lnTo>
                  <a:lnTo>
                    <a:pt x="104241" y="190"/>
                  </a:lnTo>
                  <a:lnTo>
                    <a:pt x="104635" y="190"/>
                  </a:lnTo>
                  <a:lnTo>
                    <a:pt x="104241" y="190"/>
                  </a:lnTo>
                  <a:lnTo>
                    <a:pt x="103847" y="190"/>
                  </a:lnTo>
                  <a:close/>
                </a:path>
                <a:path w="106679" h="5080">
                  <a:moveTo>
                    <a:pt x="2133" y="2501"/>
                  </a:moveTo>
                  <a:lnTo>
                    <a:pt x="2133" y="2882"/>
                  </a:lnTo>
                  <a:lnTo>
                    <a:pt x="2527" y="2882"/>
                  </a:lnTo>
                  <a:lnTo>
                    <a:pt x="2133" y="2882"/>
                  </a:lnTo>
                  <a:lnTo>
                    <a:pt x="2133" y="2501"/>
                  </a:lnTo>
                  <a:close/>
                </a:path>
                <a:path w="106679" h="5080">
                  <a:moveTo>
                    <a:pt x="104241" y="190"/>
                  </a:moveTo>
                  <a:lnTo>
                    <a:pt x="103847" y="190"/>
                  </a:lnTo>
                  <a:lnTo>
                    <a:pt x="104241" y="190"/>
                  </a:lnTo>
                  <a:close/>
                </a:path>
                <a:path w="106679" h="5080">
                  <a:moveTo>
                    <a:pt x="105409" y="190"/>
                  </a:moveTo>
                  <a:lnTo>
                    <a:pt x="105600" y="190"/>
                  </a:lnTo>
                  <a:lnTo>
                    <a:pt x="105409" y="190"/>
                  </a:lnTo>
                  <a:close/>
                </a:path>
                <a:path w="106679" h="5080">
                  <a:moveTo>
                    <a:pt x="1752" y="2882"/>
                  </a:moveTo>
                  <a:lnTo>
                    <a:pt x="2133" y="2882"/>
                  </a:lnTo>
                  <a:lnTo>
                    <a:pt x="2133" y="3276"/>
                  </a:lnTo>
                  <a:lnTo>
                    <a:pt x="1752" y="3276"/>
                  </a:lnTo>
                  <a:lnTo>
                    <a:pt x="1358" y="3276"/>
                  </a:lnTo>
                  <a:lnTo>
                    <a:pt x="1168" y="3276"/>
                  </a:lnTo>
                  <a:lnTo>
                    <a:pt x="774" y="3276"/>
                  </a:lnTo>
                  <a:lnTo>
                    <a:pt x="774" y="2882"/>
                  </a:lnTo>
                  <a:lnTo>
                    <a:pt x="774" y="3276"/>
                  </a:lnTo>
                  <a:lnTo>
                    <a:pt x="380" y="3276"/>
                  </a:lnTo>
                  <a:lnTo>
                    <a:pt x="774" y="3276"/>
                  </a:lnTo>
                  <a:lnTo>
                    <a:pt x="1168" y="3276"/>
                  </a:lnTo>
                  <a:lnTo>
                    <a:pt x="1168" y="3657"/>
                  </a:lnTo>
                  <a:lnTo>
                    <a:pt x="1358" y="3657"/>
                  </a:lnTo>
                  <a:lnTo>
                    <a:pt x="1358" y="4038"/>
                  </a:lnTo>
                  <a:lnTo>
                    <a:pt x="1168" y="3657"/>
                  </a:lnTo>
                  <a:lnTo>
                    <a:pt x="1168" y="4038"/>
                  </a:lnTo>
                  <a:lnTo>
                    <a:pt x="1168" y="3657"/>
                  </a:lnTo>
                  <a:lnTo>
                    <a:pt x="774" y="3657"/>
                  </a:lnTo>
                  <a:lnTo>
                    <a:pt x="380" y="3657"/>
                  </a:lnTo>
                  <a:lnTo>
                    <a:pt x="0" y="3276"/>
                  </a:lnTo>
                  <a:lnTo>
                    <a:pt x="380" y="3276"/>
                  </a:lnTo>
                  <a:lnTo>
                    <a:pt x="380" y="2882"/>
                  </a:lnTo>
                  <a:lnTo>
                    <a:pt x="774" y="2882"/>
                  </a:lnTo>
                  <a:lnTo>
                    <a:pt x="1168" y="2882"/>
                  </a:lnTo>
                  <a:lnTo>
                    <a:pt x="1358" y="2882"/>
                  </a:lnTo>
                  <a:lnTo>
                    <a:pt x="1752" y="2882"/>
                  </a:lnTo>
                  <a:close/>
                </a:path>
                <a:path w="106679" h="5080">
                  <a:moveTo>
                    <a:pt x="105409" y="190"/>
                  </a:moveTo>
                  <a:lnTo>
                    <a:pt x="105016" y="190"/>
                  </a:lnTo>
                  <a:lnTo>
                    <a:pt x="105409" y="190"/>
                  </a:lnTo>
                  <a:close/>
                </a:path>
                <a:path w="106679" h="5080">
                  <a:moveTo>
                    <a:pt x="105994" y="190"/>
                  </a:moveTo>
                  <a:lnTo>
                    <a:pt x="105600" y="190"/>
                  </a:lnTo>
                  <a:lnTo>
                    <a:pt x="105994" y="190"/>
                  </a:lnTo>
                  <a:close/>
                </a:path>
                <a:path w="106679" h="5080">
                  <a:moveTo>
                    <a:pt x="105994" y="190"/>
                  </a:moveTo>
                  <a:lnTo>
                    <a:pt x="106387" y="190"/>
                  </a:lnTo>
                  <a:lnTo>
                    <a:pt x="105994" y="190"/>
                  </a:lnTo>
                  <a:lnTo>
                    <a:pt x="105600" y="190"/>
                  </a:lnTo>
                  <a:lnTo>
                    <a:pt x="105994" y="190"/>
                  </a:lnTo>
                  <a:close/>
                </a:path>
                <a:path w="106679" h="5080">
                  <a:moveTo>
                    <a:pt x="67284" y="4813"/>
                  </a:moveTo>
                  <a:lnTo>
                    <a:pt x="66903" y="4813"/>
                  </a:lnTo>
                  <a:lnTo>
                    <a:pt x="67284" y="4813"/>
                  </a:lnTo>
                  <a:lnTo>
                    <a:pt x="67284" y="4432"/>
                  </a:lnTo>
                  <a:lnTo>
                    <a:pt x="67284" y="4813"/>
                  </a:lnTo>
                  <a:close/>
                </a:path>
                <a:path w="106679" h="5080">
                  <a:moveTo>
                    <a:pt x="68262" y="4813"/>
                  </a:moveTo>
                  <a:lnTo>
                    <a:pt x="67868" y="4813"/>
                  </a:lnTo>
                  <a:lnTo>
                    <a:pt x="67868" y="4432"/>
                  </a:lnTo>
                  <a:lnTo>
                    <a:pt x="68262" y="4432"/>
                  </a:lnTo>
                  <a:lnTo>
                    <a:pt x="68262" y="4813"/>
                  </a:lnTo>
                  <a:close/>
                </a:path>
                <a:path w="106679" h="5080">
                  <a:moveTo>
                    <a:pt x="67678" y="4813"/>
                  </a:moveTo>
                  <a:lnTo>
                    <a:pt x="67284" y="4813"/>
                  </a:lnTo>
                  <a:lnTo>
                    <a:pt x="67284" y="5003"/>
                  </a:lnTo>
                  <a:lnTo>
                    <a:pt x="66903" y="5003"/>
                  </a:lnTo>
                  <a:lnTo>
                    <a:pt x="66509" y="5003"/>
                  </a:lnTo>
                  <a:lnTo>
                    <a:pt x="66903" y="5003"/>
                  </a:lnTo>
                  <a:lnTo>
                    <a:pt x="67284" y="4813"/>
                  </a:lnTo>
                  <a:lnTo>
                    <a:pt x="66903" y="4813"/>
                  </a:lnTo>
                  <a:lnTo>
                    <a:pt x="67284" y="4813"/>
                  </a:lnTo>
                  <a:lnTo>
                    <a:pt x="67678" y="4813"/>
                  </a:lnTo>
                  <a:close/>
                </a:path>
                <a:path w="106679" h="5080">
                  <a:moveTo>
                    <a:pt x="75844" y="4038"/>
                  </a:moveTo>
                  <a:lnTo>
                    <a:pt x="75463" y="4038"/>
                  </a:lnTo>
                  <a:lnTo>
                    <a:pt x="75844" y="40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4341068" y="19709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4338147" y="1970981"/>
              <a:ext cx="66675" cy="1905"/>
            </a:xfrm>
            <a:custGeom>
              <a:avLst/>
              <a:gdLst/>
              <a:ahLst/>
              <a:cxnLst/>
              <a:rect l="l" t="t" r="r" b="b"/>
              <a:pathLst>
                <a:path w="66675" h="1905">
                  <a:moveTo>
                    <a:pt x="66128" y="1536"/>
                  </a:moveTo>
                  <a:lnTo>
                    <a:pt x="66522" y="1536"/>
                  </a:lnTo>
                  <a:lnTo>
                    <a:pt x="66522" y="1727"/>
                  </a:lnTo>
                  <a:lnTo>
                    <a:pt x="66128" y="1727"/>
                  </a:lnTo>
                  <a:lnTo>
                    <a:pt x="66128" y="1536"/>
                  </a:lnTo>
                  <a:close/>
                </a:path>
                <a:path w="66675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4404276" y="19725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4338147" y="1971362"/>
              <a:ext cx="67310" cy="1905"/>
            </a:xfrm>
            <a:custGeom>
              <a:avLst/>
              <a:gdLst/>
              <a:ahLst/>
              <a:cxnLst/>
              <a:rect l="l" t="t" r="r" b="b"/>
              <a:pathLst>
                <a:path w="67310" h="1905">
                  <a:moveTo>
                    <a:pt x="66903" y="1346"/>
                  </a:moveTo>
                  <a:lnTo>
                    <a:pt x="66522" y="1346"/>
                  </a:lnTo>
                  <a:lnTo>
                    <a:pt x="66522" y="1727"/>
                  </a:lnTo>
                  <a:lnTo>
                    <a:pt x="66522" y="1346"/>
                  </a:lnTo>
                  <a:lnTo>
                    <a:pt x="66903" y="1346"/>
                  </a:lnTo>
                  <a:close/>
                </a:path>
                <a:path w="67310" h="1905">
                  <a:moveTo>
                    <a:pt x="5257" y="381"/>
                  </a:moveTo>
                  <a:lnTo>
                    <a:pt x="5651" y="381"/>
                  </a:lnTo>
                  <a:lnTo>
                    <a:pt x="5257" y="381"/>
                  </a:lnTo>
                  <a:lnTo>
                    <a:pt x="4864" y="381"/>
                  </a:lnTo>
                  <a:lnTo>
                    <a:pt x="4864" y="774"/>
                  </a:lnTo>
                  <a:lnTo>
                    <a:pt x="4483" y="774"/>
                  </a:lnTo>
                  <a:lnTo>
                    <a:pt x="4483" y="381"/>
                  </a:lnTo>
                  <a:lnTo>
                    <a:pt x="4089" y="381"/>
                  </a:lnTo>
                  <a:lnTo>
                    <a:pt x="3695" y="381"/>
                  </a:lnTo>
                  <a:lnTo>
                    <a:pt x="4089" y="381"/>
                  </a:lnTo>
                  <a:lnTo>
                    <a:pt x="4089" y="0"/>
                  </a:lnTo>
                  <a:lnTo>
                    <a:pt x="4483" y="0"/>
                  </a:lnTo>
                  <a:lnTo>
                    <a:pt x="4483" y="381"/>
                  </a:lnTo>
                  <a:lnTo>
                    <a:pt x="4483" y="0"/>
                  </a:lnTo>
                  <a:lnTo>
                    <a:pt x="4483" y="381"/>
                  </a:lnTo>
                  <a:lnTo>
                    <a:pt x="4864" y="381"/>
                  </a:lnTo>
                  <a:lnTo>
                    <a:pt x="5257" y="381"/>
                  </a:lnTo>
                  <a:close/>
                </a:path>
                <a:path w="67310" h="1905">
                  <a:moveTo>
                    <a:pt x="66522" y="1727"/>
                  </a:moveTo>
                  <a:lnTo>
                    <a:pt x="66903" y="1346"/>
                  </a:lnTo>
                  <a:lnTo>
                    <a:pt x="66903" y="1727"/>
                  </a:lnTo>
                  <a:lnTo>
                    <a:pt x="66522" y="1727"/>
                  </a:lnTo>
                  <a:close/>
                </a:path>
                <a:path w="67310" h="1905">
                  <a:moveTo>
                    <a:pt x="66128" y="1727"/>
                  </a:moveTo>
                  <a:lnTo>
                    <a:pt x="65747" y="1727"/>
                  </a:lnTo>
                  <a:lnTo>
                    <a:pt x="66128" y="1727"/>
                  </a:lnTo>
                  <a:lnTo>
                    <a:pt x="66128" y="1346"/>
                  </a:lnTo>
                  <a:lnTo>
                    <a:pt x="66522" y="1346"/>
                  </a:lnTo>
                  <a:lnTo>
                    <a:pt x="66128" y="1727"/>
                  </a:lnTo>
                  <a:close/>
                </a:path>
                <a:path w="67310" h="1905">
                  <a:moveTo>
                    <a:pt x="66128" y="1727"/>
                  </a:moveTo>
                  <a:lnTo>
                    <a:pt x="66128" y="1346"/>
                  </a:lnTo>
                  <a:lnTo>
                    <a:pt x="66522" y="1346"/>
                  </a:lnTo>
                  <a:lnTo>
                    <a:pt x="66128" y="1346"/>
                  </a:lnTo>
                  <a:lnTo>
                    <a:pt x="66128" y="1727"/>
                  </a:lnTo>
                  <a:close/>
                </a:path>
                <a:path w="67310" h="1905">
                  <a:moveTo>
                    <a:pt x="66128" y="1727"/>
                  </a:moveTo>
                  <a:lnTo>
                    <a:pt x="65747" y="1727"/>
                  </a:lnTo>
                  <a:lnTo>
                    <a:pt x="66128" y="1727"/>
                  </a:lnTo>
                  <a:close/>
                </a:path>
                <a:path w="67310" h="1905">
                  <a:moveTo>
                    <a:pt x="66903" y="1727"/>
                  </a:moveTo>
                  <a:lnTo>
                    <a:pt x="66522" y="1727"/>
                  </a:lnTo>
                  <a:lnTo>
                    <a:pt x="66903" y="1727"/>
                  </a:lnTo>
                  <a:close/>
                </a:path>
                <a:path w="67310" h="1905">
                  <a:moveTo>
                    <a:pt x="66903" y="1727"/>
                  </a:moveTo>
                  <a:lnTo>
                    <a:pt x="66522" y="1727"/>
                  </a:lnTo>
                  <a:lnTo>
                    <a:pt x="66903" y="1727"/>
                  </a:lnTo>
                  <a:close/>
                </a:path>
                <a:path w="67310" h="1905">
                  <a:moveTo>
                    <a:pt x="66522" y="1727"/>
                  </a:moveTo>
                  <a:lnTo>
                    <a:pt x="66128" y="1727"/>
                  </a:lnTo>
                  <a:lnTo>
                    <a:pt x="66522" y="1727"/>
                  </a:lnTo>
                  <a:close/>
                </a:path>
                <a:path w="67310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7310" h="1905">
                  <a:moveTo>
                    <a:pt x="11671" y="1155"/>
                  </a:moveTo>
                  <a:lnTo>
                    <a:pt x="11290" y="1155"/>
                  </a:lnTo>
                  <a:lnTo>
                    <a:pt x="11671" y="1155"/>
                  </a:lnTo>
                  <a:close/>
                </a:path>
                <a:path w="67310" h="1905">
                  <a:moveTo>
                    <a:pt x="66522" y="1727"/>
                  </a:moveTo>
                  <a:lnTo>
                    <a:pt x="66128" y="1727"/>
                  </a:lnTo>
                  <a:lnTo>
                    <a:pt x="66522" y="1727"/>
                  </a:lnTo>
                  <a:close/>
                </a:path>
                <a:path w="67310" h="1905">
                  <a:moveTo>
                    <a:pt x="66522" y="1727"/>
                  </a:moveTo>
                  <a:lnTo>
                    <a:pt x="66128" y="1727"/>
                  </a:lnTo>
                  <a:lnTo>
                    <a:pt x="66522" y="172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4403895" y="19730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4403501" y="197308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393"/>
                  </a:moveTo>
                  <a:lnTo>
                    <a:pt x="393" y="393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1168" y="393"/>
                  </a:lnTo>
                  <a:lnTo>
                    <a:pt x="774" y="393"/>
                  </a:lnTo>
                  <a:close/>
                </a:path>
                <a:path w="1270" h="635">
                  <a:moveTo>
                    <a:pt x="0" y="393"/>
                  </a:moveTo>
                  <a:lnTo>
                    <a:pt x="393" y="393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4404669" y="19730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4330374" y="1969825"/>
              <a:ext cx="113664" cy="6985"/>
            </a:xfrm>
            <a:custGeom>
              <a:avLst/>
              <a:gdLst/>
              <a:ahLst/>
              <a:cxnLst/>
              <a:rect l="l" t="t" r="r" b="b"/>
              <a:pathLst>
                <a:path w="113664" h="6985">
                  <a:moveTo>
                    <a:pt x="11468" y="2311"/>
                  </a:moveTo>
                  <a:lnTo>
                    <a:pt x="11861" y="2311"/>
                  </a:lnTo>
                  <a:lnTo>
                    <a:pt x="11468" y="2311"/>
                  </a:lnTo>
                  <a:lnTo>
                    <a:pt x="11087" y="2311"/>
                  </a:lnTo>
                  <a:lnTo>
                    <a:pt x="11468" y="2311"/>
                  </a:lnTo>
                  <a:close/>
                </a:path>
                <a:path w="113664" h="6985">
                  <a:moveTo>
                    <a:pt x="75069" y="3657"/>
                  </a:moveTo>
                  <a:lnTo>
                    <a:pt x="74676" y="3657"/>
                  </a:lnTo>
                  <a:lnTo>
                    <a:pt x="75069" y="3657"/>
                  </a:lnTo>
                  <a:close/>
                </a:path>
                <a:path w="113664" h="6985">
                  <a:moveTo>
                    <a:pt x="74676" y="3657"/>
                  </a:moveTo>
                  <a:lnTo>
                    <a:pt x="74295" y="3657"/>
                  </a:lnTo>
                  <a:lnTo>
                    <a:pt x="74676" y="3657"/>
                  </a:lnTo>
                  <a:close/>
                </a:path>
                <a:path w="113664" h="6985">
                  <a:moveTo>
                    <a:pt x="74676" y="3657"/>
                  </a:moveTo>
                  <a:lnTo>
                    <a:pt x="74295" y="3657"/>
                  </a:lnTo>
                  <a:lnTo>
                    <a:pt x="74676" y="3657"/>
                  </a:lnTo>
                  <a:close/>
                </a:path>
                <a:path w="113664" h="6985">
                  <a:moveTo>
                    <a:pt x="75463" y="3657"/>
                  </a:moveTo>
                  <a:lnTo>
                    <a:pt x="75463" y="4038"/>
                  </a:lnTo>
                  <a:lnTo>
                    <a:pt x="75069" y="4038"/>
                  </a:lnTo>
                  <a:lnTo>
                    <a:pt x="74676" y="4038"/>
                  </a:lnTo>
                  <a:lnTo>
                    <a:pt x="75069" y="4038"/>
                  </a:lnTo>
                  <a:lnTo>
                    <a:pt x="74676" y="4038"/>
                  </a:lnTo>
                  <a:lnTo>
                    <a:pt x="74676" y="3657"/>
                  </a:lnTo>
                  <a:lnTo>
                    <a:pt x="75069" y="3657"/>
                  </a:lnTo>
                  <a:lnTo>
                    <a:pt x="75463" y="3657"/>
                  </a:lnTo>
                  <a:close/>
                </a:path>
                <a:path w="113664" h="6985">
                  <a:moveTo>
                    <a:pt x="73901" y="3657"/>
                  </a:moveTo>
                  <a:lnTo>
                    <a:pt x="73520" y="3657"/>
                  </a:lnTo>
                  <a:lnTo>
                    <a:pt x="73901" y="3657"/>
                  </a:lnTo>
                  <a:close/>
                </a:path>
                <a:path w="113664" h="6985">
                  <a:moveTo>
                    <a:pt x="11861" y="2692"/>
                  </a:moveTo>
                  <a:lnTo>
                    <a:pt x="11468" y="2692"/>
                  </a:lnTo>
                  <a:lnTo>
                    <a:pt x="11087" y="2692"/>
                  </a:lnTo>
                  <a:lnTo>
                    <a:pt x="11468" y="2692"/>
                  </a:lnTo>
                  <a:lnTo>
                    <a:pt x="11468" y="2311"/>
                  </a:lnTo>
                  <a:lnTo>
                    <a:pt x="11468" y="2692"/>
                  </a:lnTo>
                  <a:lnTo>
                    <a:pt x="11861" y="2692"/>
                  </a:lnTo>
                  <a:close/>
                </a:path>
                <a:path w="113664" h="6985">
                  <a:moveTo>
                    <a:pt x="13804" y="2692"/>
                  </a:moveTo>
                  <a:lnTo>
                    <a:pt x="13423" y="2692"/>
                  </a:lnTo>
                  <a:lnTo>
                    <a:pt x="13804" y="2692"/>
                  </a:lnTo>
                  <a:close/>
                </a:path>
                <a:path w="113664" h="6985">
                  <a:moveTo>
                    <a:pt x="74295" y="3657"/>
                  </a:moveTo>
                  <a:lnTo>
                    <a:pt x="74676" y="3657"/>
                  </a:lnTo>
                  <a:lnTo>
                    <a:pt x="74676" y="4038"/>
                  </a:lnTo>
                  <a:lnTo>
                    <a:pt x="74676" y="3657"/>
                  </a:lnTo>
                  <a:lnTo>
                    <a:pt x="74295" y="3657"/>
                  </a:lnTo>
                  <a:close/>
                </a:path>
                <a:path w="113664" h="6985">
                  <a:moveTo>
                    <a:pt x="73520" y="4038"/>
                  </a:moveTo>
                  <a:lnTo>
                    <a:pt x="73126" y="4038"/>
                  </a:lnTo>
                  <a:lnTo>
                    <a:pt x="73520" y="4038"/>
                  </a:lnTo>
                  <a:close/>
                </a:path>
                <a:path w="113664" h="6985">
                  <a:moveTo>
                    <a:pt x="73126" y="4038"/>
                  </a:moveTo>
                  <a:lnTo>
                    <a:pt x="72732" y="4038"/>
                  </a:lnTo>
                  <a:lnTo>
                    <a:pt x="73126" y="4038"/>
                  </a:lnTo>
                  <a:lnTo>
                    <a:pt x="72732" y="4038"/>
                  </a:lnTo>
                  <a:lnTo>
                    <a:pt x="72351" y="4038"/>
                  </a:lnTo>
                  <a:lnTo>
                    <a:pt x="72732" y="4038"/>
                  </a:lnTo>
                  <a:lnTo>
                    <a:pt x="73126" y="4038"/>
                  </a:lnTo>
                  <a:close/>
                </a:path>
                <a:path w="113664" h="6985">
                  <a:moveTo>
                    <a:pt x="74295" y="4038"/>
                  </a:moveTo>
                  <a:lnTo>
                    <a:pt x="73901" y="4038"/>
                  </a:lnTo>
                  <a:lnTo>
                    <a:pt x="74295" y="4038"/>
                  </a:lnTo>
                  <a:close/>
                </a:path>
                <a:path w="113664" h="6985">
                  <a:moveTo>
                    <a:pt x="113195" y="0"/>
                  </a:moveTo>
                  <a:lnTo>
                    <a:pt x="113576" y="0"/>
                  </a:lnTo>
                  <a:lnTo>
                    <a:pt x="113195" y="0"/>
                  </a:lnTo>
                  <a:close/>
                </a:path>
                <a:path w="113664" h="6985">
                  <a:moveTo>
                    <a:pt x="11468" y="2692"/>
                  </a:moveTo>
                  <a:lnTo>
                    <a:pt x="11468" y="2882"/>
                  </a:lnTo>
                  <a:lnTo>
                    <a:pt x="11861" y="2882"/>
                  </a:lnTo>
                  <a:lnTo>
                    <a:pt x="11468" y="2882"/>
                  </a:lnTo>
                  <a:lnTo>
                    <a:pt x="11087" y="2882"/>
                  </a:lnTo>
                  <a:lnTo>
                    <a:pt x="10693" y="2882"/>
                  </a:lnTo>
                  <a:lnTo>
                    <a:pt x="11087" y="2882"/>
                  </a:lnTo>
                  <a:lnTo>
                    <a:pt x="11087" y="2692"/>
                  </a:lnTo>
                  <a:lnTo>
                    <a:pt x="11468" y="2692"/>
                  </a:lnTo>
                  <a:close/>
                </a:path>
                <a:path w="113664" h="6985">
                  <a:moveTo>
                    <a:pt x="75069" y="4038"/>
                  </a:moveTo>
                  <a:lnTo>
                    <a:pt x="75463" y="4038"/>
                  </a:lnTo>
                  <a:lnTo>
                    <a:pt x="75069" y="4038"/>
                  </a:lnTo>
                  <a:lnTo>
                    <a:pt x="75463" y="4038"/>
                  </a:lnTo>
                  <a:lnTo>
                    <a:pt x="75069" y="4432"/>
                  </a:lnTo>
                  <a:lnTo>
                    <a:pt x="75069" y="4038"/>
                  </a:lnTo>
                  <a:lnTo>
                    <a:pt x="75069" y="4432"/>
                  </a:lnTo>
                  <a:lnTo>
                    <a:pt x="75069" y="4038"/>
                  </a:lnTo>
                  <a:close/>
                </a:path>
                <a:path w="113664" h="6985">
                  <a:moveTo>
                    <a:pt x="10693" y="2882"/>
                  </a:moveTo>
                  <a:lnTo>
                    <a:pt x="10312" y="2882"/>
                  </a:lnTo>
                  <a:lnTo>
                    <a:pt x="10312" y="2692"/>
                  </a:lnTo>
                  <a:lnTo>
                    <a:pt x="10312" y="2882"/>
                  </a:lnTo>
                  <a:lnTo>
                    <a:pt x="10693" y="2882"/>
                  </a:lnTo>
                  <a:close/>
                </a:path>
                <a:path w="113664" h="6985">
                  <a:moveTo>
                    <a:pt x="71564" y="4813"/>
                  </a:moveTo>
                  <a:lnTo>
                    <a:pt x="71564" y="4432"/>
                  </a:lnTo>
                  <a:lnTo>
                    <a:pt x="71958" y="4432"/>
                  </a:lnTo>
                  <a:lnTo>
                    <a:pt x="71564" y="4813"/>
                  </a:lnTo>
                  <a:close/>
                </a:path>
                <a:path w="113664" h="6985">
                  <a:moveTo>
                    <a:pt x="71374" y="5194"/>
                  </a:moveTo>
                  <a:lnTo>
                    <a:pt x="70993" y="5194"/>
                  </a:lnTo>
                  <a:lnTo>
                    <a:pt x="71374" y="5194"/>
                  </a:lnTo>
                  <a:lnTo>
                    <a:pt x="70993" y="5194"/>
                  </a:lnTo>
                  <a:lnTo>
                    <a:pt x="71374" y="5194"/>
                  </a:lnTo>
                  <a:lnTo>
                    <a:pt x="71374" y="4813"/>
                  </a:lnTo>
                  <a:lnTo>
                    <a:pt x="71564" y="4432"/>
                  </a:lnTo>
                  <a:lnTo>
                    <a:pt x="71564" y="4813"/>
                  </a:lnTo>
                  <a:lnTo>
                    <a:pt x="71374" y="5194"/>
                  </a:lnTo>
                  <a:close/>
                </a:path>
                <a:path w="113664" h="6985">
                  <a:moveTo>
                    <a:pt x="81102" y="4432"/>
                  </a:moveTo>
                  <a:lnTo>
                    <a:pt x="81102" y="4038"/>
                  </a:lnTo>
                  <a:lnTo>
                    <a:pt x="81292" y="4038"/>
                  </a:lnTo>
                  <a:lnTo>
                    <a:pt x="81102" y="4038"/>
                  </a:lnTo>
                  <a:lnTo>
                    <a:pt x="81102" y="4432"/>
                  </a:lnTo>
                  <a:close/>
                </a:path>
                <a:path w="113664" h="6985">
                  <a:moveTo>
                    <a:pt x="71374" y="5194"/>
                  </a:moveTo>
                  <a:lnTo>
                    <a:pt x="71564" y="5194"/>
                  </a:lnTo>
                  <a:lnTo>
                    <a:pt x="71564" y="4813"/>
                  </a:lnTo>
                  <a:lnTo>
                    <a:pt x="71564" y="5194"/>
                  </a:lnTo>
                  <a:lnTo>
                    <a:pt x="71374" y="5194"/>
                  </a:lnTo>
                  <a:close/>
                </a:path>
                <a:path w="113664" h="6985">
                  <a:moveTo>
                    <a:pt x="70993" y="5194"/>
                  </a:moveTo>
                  <a:lnTo>
                    <a:pt x="70599" y="5588"/>
                  </a:lnTo>
                  <a:lnTo>
                    <a:pt x="70599" y="5194"/>
                  </a:lnTo>
                  <a:lnTo>
                    <a:pt x="70993" y="5194"/>
                  </a:lnTo>
                  <a:close/>
                </a:path>
                <a:path w="113664" h="6985">
                  <a:moveTo>
                    <a:pt x="70993" y="5588"/>
                  </a:moveTo>
                  <a:lnTo>
                    <a:pt x="71374" y="5194"/>
                  </a:lnTo>
                  <a:lnTo>
                    <a:pt x="71374" y="5588"/>
                  </a:lnTo>
                  <a:lnTo>
                    <a:pt x="70993" y="5588"/>
                  </a:lnTo>
                  <a:close/>
                </a:path>
                <a:path w="113664" h="6985">
                  <a:moveTo>
                    <a:pt x="12255" y="4038"/>
                  </a:moveTo>
                  <a:lnTo>
                    <a:pt x="12636" y="4038"/>
                  </a:lnTo>
                  <a:lnTo>
                    <a:pt x="13030" y="4038"/>
                  </a:lnTo>
                  <a:lnTo>
                    <a:pt x="13030" y="4432"/>
                  </a:lnTo>
                  <a:lnTo>
                    <a:pt x="13423" y="4432"/>
                  </a:lnTo>
                  <a:lnTo>
                    <a:pt x="13804" y="4432"/>
                  </a:lnTo>
                  <a:lnTo>
                    <a:pt x="13423" y="4432"/>
                  </a:lnTo>
                  <a:lnTo>
                    <a:pt x="13804" y="4432"/>
                  </a:lnTo>
                  <a:lnTo>
                    <a:pt x="13804" y="4813"/>
                  </a:lnTo>
                  <a:lnTo>
                    <a:pt x="13423" y="4813"/>
                  </a:lnTo>
                  <a:lnTo>
                    <a:pt x="13030" y="4813"/>
                  </a:lnTo>
                  <a:lnTo>
                    <a:pt x="12636" y="4813"/>
                  </a:lnTo>
                  <a:lnTo>
                    <a:pt x="12255" y="4813"/>
                  </a:lnTo>
                  <a:lnTo>
                    <a:pt x="12255" y="4432"/>
                  </a:lnTo>
                  <a:lnTo>
                    <a:pt x="12636" y="4432"/>
                  </a:lnTo>
                  <a:lnTo>
                    <a:pt x="13030" y="4432"/>
                  </a:lnTo>
                  <a:lnTo>
                    <a:pt x="12636" y="4432"/>
                  </a:lnTo>
                  <a:lnTo>
                    <a:pt x="12636" y="4038"/>
                  </a:lnTo>
                  <a:lnTo>
                    <a:pt x="12255" y="4038"/>
                  </a:lnTo>
                  <a:lnTo>
                    <a:pt x="11861" y="4038"/>
                  </a:lnTo>
                  <a:lnTo>
                    <a:pt x="12255" y="4038"/>
                  </a:lnTo>
                  <a:close/>
                </a:path>
                <a:path w="113664" h="6985">
                  <a:moveTo>
                    <a:pt x="584" y="3263"/>
                  </a:moveTo>
                  <a:lnTo>
                    <a:pt x="965" y="3657"/>
                  </a:lnTo>
                  <a:lnTo>
                    <a:pt x="1358" y="3657"/>
                  </a:lnTo>
                  <a:lnTo>
                    <a:pt x="1358" y="4038"/>
                  </a:lnTo>
                  <a:lnTo>
                    <a:pt x="965" y="4038"/>
                  </a:lnTo>
                  <a:lnTo>
                    <a:pt x="584" y="4038"/>
                  </a:lnTo>
                  <a:lnTo>
                    <a:pt x="393" y="4038"/>
                  </a:lnTo>
                  <a:lnTo>
                    <a:pt x="0" y="4038"/>
                  </a:lnTo>
                  <a:lnTo>
                    <a:pt x="0" y="3657"/>
                  </a:lnTo>
                  <a:lnTo>
                    <a:pt x="0" y="3263"/>
                  </a:lnTo>
                  <a:lnTo>
                    <a:pt x="393" y="3263"/>
                  </a:lnTo>
                  <a:lnTo>
                    <a:pt x="584" y="3263"/>
                  </a:lnTo>
                  <a:close/>
                </a:path>
                <a:path w="113664" h="6985">
                  <a:moveTo>
                    <a:pt x="4470" y="4038"/>
                  </a:moveTo>
                  <a:lnTo>
                    <a:pt x="4864" y="4038"/>
                  </a:lnTo>
                  <a:lnTo>
                    <a:pt x="4864" y="4432"/>
                  </a:lnTo>
                  <a:lnTo>
                    <a:pt x="4470" y="4432"/>
                  </a:lnTo>
                  <a:lnTo>
                    <a:pt x="4864" y="4432"/>
                  </a:lnTo>
                  <a:lnTo>
                    <a:pt x="4864" y="4038"/>
                  </a:lnTo>
                  <a:lnTo>
                    <a:pt x="4470" y="4038"/>
                  </a:lnTo>
                  <a:lnTo>
                    <a:pt x="4470" y="4432"/>
                  </a:lnTo>
                  <a:lnTo>
                    <a:pt x="4470" y="4038"/>
                  </a:lnTo>
                  <a:lnTo>
                    <a:pt x="4089" y="4038"/>
                  </a:lnTo>
                  <a:lnTo>
                    <a:pt x="3695" y="4038"/>
                  </a:lnTo>
                  <a:lnTo>
                    <a:pt x="3695" y="4432"/>
                  </a:lnTo>
                  <a:lnTo>
                    <a:pt x="3302" y="4432"/>
                  </a:lnTo>
                  <a:lnTo>
                    <a:pt x="2921" y="4432"/>
                  </a:lnTo>
                  <a:lnTo>
                    <a:pt x="2921" y="4038"/>
                  </a:lnTo>
                  <a:lnTo>
                    <a:pt x="2527" y="4038"/>
                  </a:lnTo>
                  <a:lnTo>
                    <a:pt x="2133" y="4038"/>
                  </a:lnTo>
                  <a:lnTo>
                    <a:pt x="1752" y="4038"/>
                  </a:lnTo>
                  <a:lnTo>
                    <a:pt x="2133" y="4038"/>
                  </a:lnTo>
                  <a:lnTo>
                    <a:pt x="2527" y="3657"/>
                  </a:lnTo>
                  <a:lnTo>
                    <a:pt x="2921" y="3657"/>
                  </a:lnTo>
                  <a:lnTo>
                    <a:pt x="3302" y="3657"/>
                  </a:lnTo>
                  <a:lnTo>
                    <a:pt x="3695" y="3657"/>
                  </a:lnTo>
                  <a:lnTo>
                    <a:pt x="4089" y="3657"/>
                  </a:lnTo>
                  <a:lnTo>
                    <a:pt x="4470" y="4038"/>
                  </a:lnTo>
                  <a:close/>
                </a:path>
                <a:path w="113664" h="6985">
                  <a:moveTo>
                    <a:pt x="16725" y="5194"/>
                  </a:moveTo>
                  <a:lnTo>
                    <a:pt x="16332" y="5194"/>
                  </a:lnTo>
                  <a:lnTo>
                    <a:pt x="16725" y="5194"/>
                  </a:lnTo>
                  <a:close/>
                </a:path>
                <a:path w="113664" h="6985">
                  <a:moveTo>
                    <a:pt x="15951" y="5194"/>
                  </a:moveTo>
                  <a:lnTo>
                    <a:pt x="16332" y="5194"/>
                  </a:lnTo>
                  <a:lnTo>
                    <a:pt x="15951" y="5194"/>
                  </a:lnTo>
                  <a:lnTo>
                    <a:pt x="16332" y="5194"/>
                  </a:lnTo>
                  <a:lnTo>
                    <a:pt x="16332" y="5588"/>
                  </a:lnTo>
                  <a:lnTo>
                    <a:pt x="15951" y="5588"/>
                  </a:lnTo>
                  <a:lnTo>
                    <a:pt x="16332" y="5588"/>
                  </a:lnTo>
                  <a:lnTo>
                    <a:pt x="15951" y="5588"/>
                  </a:lnTo>
                  <a:lnTo>
                    <a:pt x="15557" y="5588"/>
                  </a:lnTo>
                  <a:lnTo>
                    <a:pt x="15557" y="5194"/>
                  </a:lnTo>
                  <a:lnTo>
                    <a:pt x="15951" y="5194"/>
                  </a:lnTo>
                  <a:lnTo>
                    <a:pt x="15557" y="5194"/>
                  </a:lnTo>
                  <a:lnTo>
                    <a:pt x="15951" y="5194"/>
                  </a:lnTo>
                  <a:close/>
                </a:path>
                <a:path w="113664" h="6985">
                  <a:moveTo>
                    <a:pt x="17500" y="5588"/>
                  </a:moveTo>
                  <a:lnTo>
                    <a:pt x="17894" y="5588"/>
                  </a:lnTo>
                  <a:lnTo>
                    <a:pt x="17500" y="5588"/>
                  </a:lnTo>
                  <a:lnTo>
                    <a:pt x="17500" y="5969"/>
                  </a:lnTo>
                  <a:lnTo>
                    <a:pt x="17500" y="5588"/>
                  </a:lnTo>
                  <a:lnTo>
                    <a:pt x="17106" y="5588"/>
                  </a:lnTo>
                  <a:lnTo>
                    <a:pt x="17106" y="5194"/>
                  </a:lnTo>
                  <a:lnTo>
                    <a:pt x="17500" y="5588"/>
                  </a:lnTo>
                  <a:close/>
                </a:path>
                <a:path w="113664" h="6985">
                  <a:moveTo>
                    <a:pt x="15557" y="5588"/>
                  </a:moveTo>
                  <a:lnTo>
                    <a:pt x="15951" y="5588"/>
                  </a:lnTo>
                  <a:lnTo>
                    <a:pt x="16332" y="5588"/>
                  </a:lnTo>
                  <a:lnTo>
                    <a:pt x="16725" y="5588"/>
                  </a:lnTo>
                  <a:lnTo>
                    <a:pt x="16332" y="5969"/>
                  </a:lnTo>
                  <a:lnTo>
                    <a:pt x="16332" y="5588"/>
                  </a:lnTo>
                  <a:lnTo>
                    <a:pt x="16332" y="5969"/>
                  </a:lnTo>
                  <a:lnTo>
                    <a:pt x="16725" y="5969"/>
                  </a:lnTo>
                  <a:lnTo>
                    <a:pt x="16332" y="5969"/>
                  </a:lnTo>
                  <a:lnTo>
                    <a:pt x="15951" y="5969"/>
                  </a:lnTo>
                  <a:lnTo>
                    <a:pt x="15557" y="5969"/>
                  </a:lnTo>
                  <a:lnTo>
                    <a:pt x="15557" y="5588"/>
                  </a:lnTo>
                  <a:close/>
                </a:path>
                <a:path w="113664" h="6985">
                  <a:moveTo>
                    <a:pt x="16332" y="5588"/>
                  </a:moveTo>
                  <a:lnTo>
                    <a:pt x="16725" y="5588"/>
                  </a:lnTo>
                  <a:lnTo>
                    <a:pt x="16332" y="5588"/>
                  </a:lnTo>
                  <a:close/>
                </a:path>
                <a:path w="113664" h="6985">
                  <a:moveTo>
                    <a:pt x="16332" y="5588"/>
                  </a:moveTo>
                  <a:lnTo>
                    <a:pt x="15951" y="5588"/>
                  </a:lnTo>
                  <a:lnTo>
                    <a:pt x="16332" y="5588"/>
                  </a:lnTo>
                  <a:close/>
                </a:path>
                <a:path w="113664" h="6985">
                  <a:moveTo>
                    <a:pt x="17106" y="5969"/>
                  </a:moveTo>
                  <a:lnTo>
                    <a:pt x="16725" y="5969"/>
                  </a:lnTo>
                  <a:lnTo>
                    <a:pt x="17106" y="5969"/>
                  </a:lnTo>
                  <a:lnTo>
                    <a:pt x="16725" y="5969"/>
                  </a:lnTo>
                  <a:lnTo>
                    <a:pt x="16725" y="5588"/>
                  </a:lnTo>
                  <a:lnTo>
                    <a:pt x="17106" y="5588"/>
                  </a:lnTo>
                  <a:lnTo>
                    <a:pt x="17106" y="5969"/>
                  </a:lnTo>
                  <a:lnTo>
                    <a:pt x="17500" y="5969"/>
                  </a:lnTo>
                  <a:lnTo>
                    <a:pt x="17106" y="5969"/>
                  </a:lnTo>
                  <a:lnTo>
                    <a:pt x="17500" y="5969"/>
                  </a:lnTo>
                  <a:lnTo>
                    <a:pt x="17106" y="6350"/>
                  </a:lnTo>
                  <a:lnTo>
                    <a:pt x="17500" y="6350"/>
                  </a:lnTo>
                  <a:lnTo>
                    <a:pt x="17106" y="6350"/>
                  </a:lnTo>
                  <a:lnTo>
                    <a:pt x="17106" y="5969"/>
                  </a:lnTo>
                  <a:close/>
                </a:path>
                <a:path w="113664" h="6985">
                  <a:moveTo>
                    <a:pt x="20027" y="5969"/>
                  </a:moveTo>
                  <a:lnTo>
                    <a:pt x="19646" y="5969"/>
                  </a:lnTo>
                  <a:lnTo>
                    <a:pt x="19646" y="6350"/>
                  </a:lnTo>
                  <a:lnTo>
                    <a:pt x="19443" y="6350"/>
                  </a:lnTo>
                  <a:lnTo>
                    <a:pt x="19443" y="5969"/>
                  </a:lnTo>
                  <a:lnTo>
                    <a:pt x="19646" y="5969"/>
                  </a:lnTo>
                  <a:lnTo>
                    <a:pt x="20027" y="5969"/>
                  </a:lnTo>
                  <a:close/>
                </a:path>
                <a:path w="113664" h="6985">
                  <a:moveTo>
                    <a:pt x="4089" y="4432"/>
                  </a:moveTo>
                  <a:lnTo>
                    <a:pt x="3695" y="4432"/>
                  </a:lnTo>
                  <a:lnTo>
                    <a:pt x="4089" y="4432"/>
                  </a:lnTo>
                  <a:close/>
                </a:path>
                <a:path w="113664" h="6985">
                  <a:moveTo>
                    <a:pt x="19443" y="5969"/>
                  </a:moveTo>
                  <a:lnTo>
                    <a:pt x="19062" y="5969"/>
                  </a:lnTo>
                  <a:lnTo>
                    <a:pt x="18669" y="5969"/>
                  </a:lnTo>
                  <a:lnTo>
                    <a:pt x="19062" y="5969"/>
                  </a:lnTo>
                  <a:lnTo>
                    <a:pt x="19443" y="5969"/>
                  </a:lnTo>
                  <a:close/>
                </a:path>
                <a:path w="113664" h="6985">
                  <a:moveTo>
                    <a:pt x="17894" y="5969"/>
                  </a:moveTo>
                  <a:lnTo>
                    <a:pt x="18275" y="5969"/>
                  </a:lnTo>
                  <a:lnTo>
                    <a:pt x="18275" y="6350"/>
                  </a:lnTo>
                  <a:lnTo>
                    <a:pt x="18275" y="5969"/>
                  </a:lnTo>
                  <a:lnTo>
                    <a:pt x="18275" y="6350"/>
                  </a:lnTo>
                  <a:lnTo>
                    <a:pt x="18669" y="6350"/>
                  </a:lnTo>
                  <a:lnTo>
                    <a:pt x="18669" y="6731"/>
                  </a:lnTo>
                  <a:lnTo>
                    <a:pt x="18275" y="6731"/>
                  </a:lnTo>
                  <a:lnTo>
                    <a:pt x="17894" y="6350"/>
                  </a:lnTo>
                  <a:lnTo>
                    <a:pt x="17894" y="6731"/>
                  </a:lnTo>
                  <a:lnTo>
                    <a:pt x="17894" y="6350"/>
                  </a:lnTo>
                  <a:lnTo>
                    <a:pt x="17500" y="6350"/>
                  </a:lnTo>
                  <a:lnTo>
                    <a:pt x="17894" y="6350"/>
                  </a:lnTo>
                  <a:lnTo>
                    <a:pt x="17500" y="6350"/>
                  </a:lnTo>
                  <a:lnTo>
                    <a:pt x="17500" y="5969"/>
                  </a:lnTo>
                  <a:lnTo>
                    <a:pt x="17894" y="5969"/>
                  </a:lnTo>
                  <a:lnTo>
                    <a:pt x="17894" y="6350"/>
                  </a:lnTo>
                  <a:lnTo>
                    <a:pt x="17894" y="5969"/>
                  </a:lnTo>
                  <a:close/>
                </a:path>
                <a:path w="113664" h="6985">
                  <a:moveTo>
                    <a:pt x="19443" y="5969"/>
                  </a:moveTo>
                  <a:lnTo>
                    <a:pt x="19443" y="6350"/>
                  </a:lnTo>
                  <a:lnTo>
                    <a:pt x="19646" y="6350"/>
                  </a:lnTo>
                  <a:lnTo>
                    <a:pt x="20027" y="6350"/>
                  </a:lnTo>
                  <a:lnTo>
                    <a:pt x="19646" y="6350"/>
                  </a:lnTo>
                  <a:lnTo>
                    <a:pt x="19443" y="6350"/>
                  </a:lnTo>
                  <a:lnTo>
                    <a:pt x="19062" y="6350"/>
                  </a:lnTo>
                  <a:lnTo>
                    <a:pt x="19062" y="5969"/>
                  </a:lnTo>
                  <a:lnTo>
                    <a:pt x="19443" y="596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4347875" y="19757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4335823" y="1975019"/>
              <a:ext cx="17145" cy="4445"/>
            </a:xfrm>
            <a:custGeom>
              <a:avLst/>
              <a:gdLst/>
              <a:ahLst/>
              <a:cxnLst/>
              <a:rect l="l" t="t" r="r" b="b"/>
              <a:pathLst>
                <a:path w="17145" h="4444">
                  <a:moveTo>
                    <a:pt x="11658" y="774"/>
                  </a:moveTo>
                  <a:lnTo>
                    <a:pt x="11658" y="1155"/>
                  </a:lnTo>
                  <a:lnTo>
                    <a:pt x="12052" y="1155"/>
                  </a:lnTo>
                  <a:lnTo>
                    <a:pt x="11658" y="1155"/>
                  </a:lnTo>
                  <a:lnTo>
                    <a:pt x="11277" y="1155"/>
                  </a:lnTo>
                  <a:lnTo>
                    <a:pt x="11658" y="1155"/>
                  </a:lnTo>
                  <a:lnTo>
                    <a:pt x="11277" y="1155"/>
                  </a:lnTo>
                  <a:lnTo>
                    <a:pt x="11277" y="774"/>
                  </a:lnTo>
                  <a:lnTo>
                    <a:pt x="11658" y="774"/>
                  </a:lnTo>
                  <a:close/>
                </a:path>
                <a:path w="17145" h="4444">
                  <a:moveTo>
                    <a:pt x="2324" y="0"/>
                  </a:moveTo>
                  <a:lnTo>
                    <a:pt x="1943" y="0"/>
                  </a:lnTo>
                  <a:lnTo>
                    <a:pt x="1943" y="393"/>
                  </a:lnTo>
                  <a:lnTo>
                    <a:pt x="2324" y="393"/>
                  </a:lnTo>
                  <a:lnTo>
                    <a:pt x="2324" y="774"/>
                  </a:lnTo>
                  <a:lnTo>
                    <a:pt x="1943" y="774"/>
                  </a:lnTo>
                  <a:lnTo>
                    <a:pt x="1549" y="774"/>
                  </a:lnTo>
                  <a:lnTo>
                    <a:pt x="1549" y="393"/>
                  </a:lnTo>
                  <a:lnTo>
                    <a:pt x="1168" y="393"/>
                  </a:lnTo>
                  <a:lnTo>
                    <a:pt x="774" y="393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1168" y="393"/>
                  </a:lnTo>
                  <a:lnTo>
                    <a:pt x="1168" y="0"/>
                  </a:lnTo>
                  <a:lnTo>
                    <a:pt x="1549" y="0"/>
                  </a:lnTo>
                  <a:lnTo>
                    <a:pt x="1943" y="0"/>
                  </a:lnTo>
                  <a:lnTo>
                    <a:pt x="2324" y="0"/>
                  </a:lnTo>
                  <a:close/>
                </a:path>
                <a:path w="17145" h="4444">
                  <a:moveTo>
                    <a:pt x="11277" y="1155"/>
                  </a:moveTo>
                  <a:lnTo>
                    <a:pt x="10883" y="1155"/>
                  </a:lnTo>
                  <a:lnTo>
                    <a:pt x="11277" y="1155"/>
                  </a:lnTo>
                  <a:close/>
                </a:path>
                <a:path w="17145" h="4444">
                  <a:moveTo>
                    <a:pt x="12445" y="1536"/>
                  </a:moveTo>
                  <a:lnTo>
                    <a:pt x="12052" y="1155"/>
                  </a:lnTo>
                  <a:lnTo>
                    <a:pt x="12445" y="1536"/>
                  </a:lnTo>
                  <a:close/>
                </a:path>
                <a:path w="17145" h="4444">
                  <a:moveTo>
                    <a:pt x="12052" y="1155"/>
                  </a:moveTo>
                  <a:lnTo>
                    <a:pt x="12052" y="1536"/>
                  </a:lnTo>
                  <a:lnTo>
                    <a:pt x="12052" y="1155"/>
                  </a:lnTo>
                  <a:lnTo>
                    <a:pt x="12052" y="1536"/>
                  </a:lnTo>
                  <a:lnTo>
                    <a:pt x="11658" y="1536"/>
                  </a:lnTo>
                  <a:lnTo>
                    <a:pt x="11277" y="1536"/>
                  </a:lnTo>
                  <a:lnTo>
                    <a:pt x="11658" y="1536"/>
                  </a:lnTo>
                  <a:lnTo>
                    <a:pt x="11277" y="1536"/>
                  </a:lnTo>
                  <a:lnTo>
                    <a:pt x="11658" y="1536"/>
                  </a:lnTo>
                  <a:lnTo>
                    <a:pt x="12052" y="1536"/>
                  </a:lnTo>
                  <a:lnTo>
                    <a:pt x="11658" y="1536"/>
                  </a:lnTo>
                  <a:lnTo>
                    <a:pt x="11277" y="1536"/>
                  </a:lnTo>
                  <a:lnTo>
                    <a:pt x="11658" y="1536"/>
                  </a:lnTo>
                  <a:lnTo>
                    <a:pt x="11658" y="1930"/>
                  </a:lnTo>
                  <a:lnTo>
                    <a:pt x="12052" y="1930"/>
                  </a:lnTo>
                  <a:lnTo>
                    <a:pt x="12445" y="1930"/>
                  </a:lnTo>
                  <a:lnTo>
                    <a:pt x="12826" y="1930"/>
                  </a:lnTo>
                  <a:lnTo>
                    <a:pt x="12445" y="1930"/>
                  </a:lnTo>
                  <a:lnTo>
                    <a:pt x="12445" y="2311"/>
                  </a:lnTo>
                  <a:lnTo>
                    <a:pt x="12052" y="2311"/>
                  </a:lnTo>
                  <a:lnTo>
                    <a:pt x="11658" y="2311"/>
                  </a:lnTo>
                  <a:lnTo>
                    <a:pt x="11658" y="1930"/>
                  </a:lnTo>
                  <a:lnTo>
                    <a:pt x="11277" y="1930"/>
                  </a:lnTo>
                  <a:lnTo>
                    <a:pt x="11277" y="1536"/>
                  </a:lnTo>
                  <a:lnTo>
                    <a:pt x="11277" y="1155"/>
                  </a:lnTo>
                  <a:lnTo>
                    <a:pt x="11658" y="1536"/>
                  </a:lnTo>
                  <a:lnTo>
                    <a:pt x="11658" y="1155"/>
                  </a:lnTo>
                  <a:lnTo>
                    <a:pt x="12052" y="1155"/>
                  </a:lnTo>
                  <a:close/>
                </a:path>
                <a:path w="17145" h="4444">
                  <a:moveTo>
                    <a:pt x="13614" y="1930"/>
                  </a:moveTo>
                  <a:lnTo>
                    <a:pt x="13220" y="1930"/>
                  </a:lnTo>
                  <a:lnTo>
                    <a:pt x="13220" y="1536"/>
                  </a:lnTo>
                  <a:lnTo>
                    <a:pt x="13614" y="1536"/>
                  </a:lnTo>
                  <a:lnTo>
                    <a:pt x="13614" y="1930"/>
                  </a:lnTo>
                  <a:close/>
                </a:path>
                <a:path w="17145" h="4444">
                  <a:moveTo>
                    <a:pt x="12826" y="1536"/>
                  </a:moveTo>
                  <a:lnTo>
                    <a:pt x="12445" y="1536"/>
                  </a:lnTo>
                  <a:lnTo>
                    <a:pt x="12052" y="1536"/>
                  </a:lnTo>
                  <a:lnTo>
                    <a:pt x="12445" y="1536"/>
                  </a:lnTo>
                  <a:lnTo>
                    <a:pt x="12826" y="1536"/>
                  </a:lnTo>
                  <a:close/>
                </a:path>
                <a:path w="17145" h="4444">
                  <a:moveTo>
                    <a:pt x="12052" y="1536"/>
                  </a:moveTo>
                  <a:lnTo>
                    <a:pt x="12445" y="1536"/>
                  </a:lnTo>
                  <a:lnTo>
                    <a:pt x="12826" y="1536"/>
                  </a:lnTo>
                  <a:lnTo>
                    <a:pt x="12826" y="1930"/>
                  </a:lnTo>
                  <a:lnTo>
                    <a:pt x="12445" y="1536"/>
                  </a:lnTo>
                  <a:lnTo>
                    <a:pt x="12052" y="1536"/>
                  </a:lnTo>
                  <a:close/>
                </a:path>
                <a:path w="17145" h="4444">
                  <a:moveTo>
                    <a:pt x="13220" y="1930"/>
                  </a:moveTo>
                  <a:lnTo>
                    <a:pt x="13220" y="1536"/>
                  </a:lnTo>
                  <a:lnTo>
                    <a:pt x="12826" y="1536"/>
                  </a:lnTo>
                  <a:lnTo>
                    <a:pt x="13220" y="1536"/>
                  </a:lnTo>
                  <a:lnTo>
                    <a:pt x="13220" y="1930"/>
                  </a:lnTo>
                  <a:close/>
                </a:path>
                <a:path w="17145" h="4444">
                  <a:moveTo>
                    <a:pt x="10502" y="1930"/>
                  </a:moveTo>
                  <a:lnTo>
                    <a:pt x="10883" y="1930"/>
                  </a:lnTo>
                  <a:lnTo>
                    <a:pt x="10883" y="2311"/>
                  </a:lnTo>
                  <a:lnTo>
                    <a:pt x="10502" y="2311"/>
                  </a:lnTo>
                  <a:lnTo>
                    <a:pt x="10502" y="1930"/>
                  </a:lnTo>
                  <a:close/>
                </a:path>
                <a:path w="17145" h="4444">
                  <a:moveTo>
                    <a:pt x="10109" y="1930"/>
                  </a:moveTo>
                  <a:lnTo>
                    <a:pt x="10109" y="1536"/>
                  </a:lnTo>
                  <a:lnTo>
                    <a:pt x="10502" y="1536"/>
                  </a:lnTo>
                  <a:lnTo>
                    <a:pt x="10502" y="1930"/>
                  </a:lnTo>
                  <a:lnTo>
                    <a:pt x="10109" y="1930"/>
                  </a:lnTo>
                  <a:close/>
                </a:path>
                <a:path w="17145" h="4444">
                  <a:moveTo>
                    <a:pt x="12052" y="1930"/>
                  </a:moveTo>
                  <a:lnTo>
                    <a:pt x="11658" y="1930"/>
                  </a:lnTo>
                  <a:lnTo>
                    <a:pt x="12052" y="1536"/>
                  </a:lnTo>
                  <a:lnTo>
                    <a:pt x="12052" y="1930"/>
                  </a:lnTo>
                  <a:close/>
                </a:path>
                <a:path w="17145" h="4444">
                  <a:moveTo>
                    <a:pt x="12826" y="1930"/>
                  </a:moveTo>
                  <a:lnTo>
                    <a:pt x="12445" y="1930"/>
                  </a:lnTo>
                  <a:lnTo>
                    <a:pt x="12826" y="1930"/>
                  </a:lnTo>
                  <a:close/>
                </a:path>
                <a:path w="17145" h="4444">
                  <a:moveTo>
                    <a:pt x="13220" y="1930"/>
                  </a:moveTo>
                  <a:lnTo>
                    <a:pt x="12826" y="1930"/>
                  </a:lnTo>
                  <a:lnTo>
                    <a:pt x="13220" y="1930"/>
                  </a:lnTo>
                  <a:close/>
                </a:path>
                <a:path w="17145" h="4444">
                  <a:moveTo>
                    <a:pt x="13220" y="1930"/>
                  </a:moveTo>
                  <a:lnTo>
                    <a:pt x="12826" y="1930"/>
                  </a:lnTo>
                  <a:lnTo>
                    <a:pt x="13220" y="1930"/>
                  </a:lnTo>
                  <a:close/>
                </a:path>
                <a:path w="17145" h="4444">
                  <a:moveTo>
                    <a:pt x="16141" y="2501"/>
                  </a:moveTo>
                  <a:lnTo>
                    <a:pt x="16141" y="2895"/>
                  </a:lnTo>
                  <a:lnTo>
                    <a:pt x="16141" y="3276"/>
                  </a:lnTo>
                  <a:lnTo>
                    <a:pt x="16522" y="3276"/>
                  </a:lnTo>
                  <a:lnTo>
                    <a:pt x="16522" y="3657"/>
                  </a:lnTo>
                  <a:lnTo>
                    <a:pt x="16141" y="3657"/>
                  </a:lnTo>
                  <a:lnTo>
                    <a:pt x="16141" y="4051"/>
                  </a:lnTo>
                  <a:lnTo>
                    <a:pt x="15747" y="4051"/>
                  </a:lnTo>
                  <a:lnTo>
                    <a:pt x="15354" y="4051"/>
                  </a:lnTo>
                  <a:lnTo>
                    <a:pt x="14973" y="4051"/>
                  </a:lnTo>
                  <a:lnTo>
                    <a:pt x="14973" y="3657"/>
                  </a:lnTo>
                  <a:lnTo>
                    <a:pt x="15354" y="3657"/>
                  </a:lnTo>
                  <a:lnTo>
                    <a:pt x="15354" y="3276"/>
                  </a:lnTo>
                  <a:lnTo>
                    <a:pt x="15747" y="3276"/>
                  </a:lnTo>
                  <a:lnTo>
                    <a:pt x="16141" y="3276"/>
                  </a:lnTo>
                  <a:lnTo>
                    <a:pt x="15747" y="2895"/>
                  </a:lnTo>
                  <a:lnTo>
                    <a:pt x="16141" y="2895"/>
                  </a:lnTo>
                  <a:lnTo>
                    <a:pt x="16141" y="2501"/>
                  </a:lnTo>
                  <a:lnTo>
                    <a:pt x="15747" y="2501"/>
                  </a:lnTo>
                  <a:lnTo>
                    <a:pt x="15747" y="2311"/>
                  </a:lnTo>
                  <a:lnTo>
                    <a:pt x="16141" y="2311"/>
                  </a:lnTo>
                  <a:lnTo>
                    <a:pt x="16141" y="2501"/>
                  </a:lnTo>
                  <a:close/>
                </a:path>
                <a:path w="17145" h="4444">
                  <a:moveTo>
                    <a:pt x="11658" y="2311"/>
                  </a:moveTo>
                  <a:lnTo>
                    <a:pt x="12052" y="2311"/>
                  </a:lnTo>
                  <a:lnTo>
                    <a:pt x="11658" y="2311"/>
                  </a:lnTo>
                  <a:lnTo>
                    <a:pt x="11658" y="1930"/>
                  </a:lnTo>
                  <a:lnTo>
                    <a:pt x="11658" y="2311"/>
                  </a:lnTo>
                  <a:close/>
                </a:path>
                <a:path w="17145" h="4444">
                  <a:moveTo>
                    <a:pt x="13614" y="2311"/>
                  </a:moveTo>
                  <a:lnTo>
                    <a:pt x="13995" y="2311"/>
                  </a:lnTo>
                  <a:lnTo>
                    <a:pt x="13614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4349437" y="19773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4346707" y="1977331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2336" y="190"/>
                  </a:moveTo>
                  <a:lnTo>
                    <a:pt x="1943" y="0"/>
                  </a:lnTo>
                  <a:lnTo>
                    <a:pt x="1562" y="0"/>
                  </a:lnTo>
                  <a:lnTo>
                    <a:pt x="1943" y="0"/>
                  </a:lnTo>
                  <a:lnTo>
                    <a:pt x="2336" y="190"/>
                  </a:lnTo>
                  <a:close/>
                </a:path>
                <a:path w="2539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635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4347481" y="19773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4338934" y="1975794"/>
              <a:ext cx="100330" cy="3810"/>
            </a:xfrm>
            <a:custGeom>
              <a:avLst/>
              <a:gdLst/>
              <a:ahLst/>
              <a:cxnLst/>
              <a:rect l="l" t="t" r="r" b="b"/>
              <a:pathLst>
                <a:path w="100329" h="3810">
                  <a:moveTo>
                    <a:pt x="7391" y="1536"/>
                  </a:moveTo>
                  <a:lnTo>
                    <a:pt x="7772" y="1536"/>
                  </a:lnTo>
                  <a:lnTo>
                    <a:pt x="7391" y="1536"/>
                  </a:lnTo>
                  <a:close/>
                </a:path>
                <a:path w="100329" h="3810">
                  <a:moveTo>
                    <a:pt x="10109" y="1727"/>
                  </a:moveTo>
                  <a:lnTo>
                    <a:pt x="10502" y="1727"/>
                  </a:lnTo>
                  <a:lnTo>
                    <a:pt x="10109" y="1727"/>
                  </a:lnTo>
                  <a:close/>
                </a:path>
                <a:path w="100329" h="3810">
                  <a:moveTo>
                    <a:pt x="380" y="1536"/>
                  </a:moveTo>
                  <a:lnTo>
                    <a:pt x="0" y="1536"/>
                  </a:lnTo>
                  <a:lnTo>
                    <a:pt x="0" y="1155"/>
                  </a:lnTo>
                  <a:lnTo>
                    <a:pt x="380" y="1155"/>
                  </a:lnTo>
                  <a:lnTo>
                    <a:pt x="380" y="1536"/>
                  </a:lnTo>
                  <a:close/>
                </a:path>
                <a:path w="100329" h="3810">
                  <a:moveTo>
                    <a:pt x="11087" y="2501"/>
                  </a:moveTo>
                  <a:lnTo>
                    <a:pt x="10883" y="2501"/>
                  </a:lnTo>
                  <a:lnTo>
                    <a:pt x="10883" y="2120"/>
                  </a:lnTo>
                  <a:lnTo>
                    <a:pt x="11087" y="2501"/>
                  </a:lnTo>
                  <a:close/>
                </a:path>
                <a:path w="100329" h="3810">
                  <a:moveTo>
                    <a:pt x="11087" y="2501"/>
                  </a:moveTo>
                  <a:lnTo>
                    <a:pt x="11087" y="2882"/>
                  </a:lnTo>
                  <a:lnTo>
                    <a:pt x="10883" y="3276"/>
                  </a:lnTo>
                  <a:lnTo>
                    <a:pt x="10883" y="2882"/>
                  </a:lnTo>
                  <a:lnTo>
                    <a:pt x="10502" y="2882"/>
                  </a:lnTo>
                  <a:lnTo>
                    <a:pt x="10883" y="2882"/>
                  </a:lnTo>
                  <a:lnTo>
                    <a:pt x="10883" y="2501"/>
                  </a:lnTo>
                  <a:lnTo>
                    <a:pt x="11087" y="2501"/>
                  </a:lnTo>
                  <a:close/>
                </a:path>
                <a:path w="100329" h="3810">
                  <a:moveTo>
                    <a:pt x="11087" y="2501"/>
                  </a:moveTo>
                  <a:lnTo>
                    <a:pt x="11468" y="2501"/>
                  </a:lnTo>
                  <a:lnTo>
                    <a:pt x="11468" y="2882"/>
                  </a:lnTo>
                  <a:lnTo>
                    <a:pt x="11468" y="2501"/>
                  </a:lnTo>
                  <a:lnTo>
                    <a:pt x="11468" y="2882"/>
                  </a:lnTo>
                  <a:lnTo>
                    <a:pt x="11087" y="2882"/>
                  </a:lnTo>
                  <a:lnTo>
                    <a:pt x="11087" y="2501"/>
                  </a:lnTo>
                  <a:close/>
                </a:path>
                <a:path w="100329" h="3810">
                  <a:moveTo>
                    <a:pt x="99771" y="380"/>
                  </a:moveTo>
                  <a:lnTo>
                    <a:pt x="100152" y="0"/>
                  </a:lnTo>
                  <a:lnTo>
                    <a:pt x="100152" y="380"/>
                  </a:lnTo>
                  <a:lnTo>
                    <a:pt x="99771" y="380"/>
                  </a:lnTo>
                  <a:close/>
                </a:path>
                <a:path w="100329" h="3810">
                  <a:moveTo>
                    <a:pt x="9715" y="2882"/>
                  </a:moveTo>
                  <a:lnTo>
                    <a:pt x="10109" y="2501"/>
                  </a:lnTo>
                  <a:lnTo>
                    <a:pt x="10502" y="2501"/>
                  </a:lnTo>
                  <a:lnTo>
                    <a:pt x="10109" y="2882"/>
                  </a:lnTo>
                  <a:lnTo>
                    <a:pt x="9715" y="288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4349437" y="19782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4339709" y="1977521"/>
              <a:ext cx="98425" cy="3175"/>
            </a:xfrm>
            <a:custGeom>
              <a:avLst/>
              <a:gdLst/>
              <a:ahLst/>
              <a:cxnLst/>
              <a:rect l="l" t="t" r="r" b="b"/>
              <a:pathLst>
                <a:path w="98425" h="3175">
                  <a:moveTo>
                    <a:pt x="11087" y="1549"/>
                  </a:moveTo>
                  <a:lnTo>
                    <a:pt x="10693" y="1930"/>
                  </a:lnTo>
                  <a:lnTo>
                    <a:pt x="10312" y="1930"/>
                  </a:lnTo>
                  <a:lnTo>
                    <a:pt x="10693" y="1549"/>
                  </a:lnTo>
                  <a:lnTo>
                    <a:pt x="10312" y="1549"/>
                  </a:lnTo>
                  <a:lnTo>
                    <a:pt x="10693" y="1549"/>
                  </a:lnTo>
                  <a:lnTo>
                    <a:pt x="11087" y="1549"/>
                  </a:lnTo>
                  <a:lnTo>
                    <a:pt x="11087" y="1155"/>
                  </a:lnTo>
                  <a:lnTo>
                    <a:pt x="11468" y="1155"/>
                  </a:lnTo>
                  <a:lnTo>
                    <a:pt x="11087" y="1155"/>
                  </a:lnTo>
                  <a:lnTo>
                    <a:pt x="11087" y="1549"/>
                  </a:lnTo>
                  <a:close/>
                </a:path>
                <a:path w="98425" h="3175">
                  <a:moveTo>
                    <a:pt x="9334" y="1155"/>
                  </a:moveTo>
                  <a:lnTo>
                    <a:pt x="9334" y="1549"/>
                  </a:lnTo>
                  <a:lnTo>
                    <a:pt x="8940" y="1549"/>
                  </a:lnTo>
                  <a:lnTo>
                    <a:pt x="8559" y="1549"/>
                  </a:lnTo>
                  <a:lnTo>
                    <a:pt x="8166" y="1549"/>
                  </a:lnTo>
                  <a:lnTo>
                    <a:pt x="8559" y="1549"/>
                  </a:lnTo>
                  <a:lnTo>
                    <a:pt x="8559" y="1155"/>
                  </a:lnTo>
                  <a:lnTo>
                    <a:pt x="8940" y="1155"/>
                  </a:lnTo>
                  <a:lnTo>
                    <a:pt x="9334" y="1155"/>
                  </a:lnTo>
                  <a:close/>
                </a:path>
                <a:path w="98425" h="3175">
                  <a:moveTo>
                    <a:pt x="10109" y="1549"/>
                  </a:moveTo>
                  <a:lnTo>
                    <a:pt x="9728" y="1930"/>
                  </a:lnTo>
                  <a:lnTo>
                    <a:pt x="9728" y="1549"/>
                  </a:lnTo>
                  <a:lnTo>
                    <a:pt x="9728" y="1930"/>
                  </a:lnTo>
                  <a:lnTo>
                    <a:pt x="9334" y="1930"/>
                  </a:lnTo>
                  <a:lnTo>
                    <a:pt x="8940" y="1930"/>
                  </a:lnTo>
                  <a:lnTo>
                    <a:pt x="8559" y="1930"/>
                  </a:lnTo>
                  <a:lnTo>
                    <a:pt x="8940" y="1930"/>
                  </a:lnTo>
                  <a:lnTo>
                    <a:pt x="9334" y="1930"/>
                  </a:lnTo>
                  <a:lnTo>
                    <a:pt x="9334" y="1549"/>
                  </a:lnTo>
                  <a:lnTo>
                    <a:pt x="9334" y="1930"/>
                  </a:lnTo>
                  <a:lnTo>
                    <a:pt x="9334" y="1549"/>
                  </a:lnTo>
                  <a:lnTo>
                    <a:pt x="9728" y="1549"/>
                  </a:lnTo>
                  <a:lnTo>
                    <a:pt x="9728" y="1155"/>
                  </a:lnTo>
                  <a:lnTo>
                    <a:pt x="10109" y="1155"/>
                  </a:lnTo>
                  <a:lnTo>
                    <a:pt x="9728" y="1549"/>
                  </a:lnTo>
                  <a:lnTo>
                    <a:pt x="10109" y="1549"/>
                  </a:lnTo>
                  <a:close/>
                </a:path>
                <a:path w="98425" h="3175">
                  <a:moveTo>
                    <a:pt x="393" y="393"/>
                  </a:moveTo>
                  <a:lnTo>
                    <a:pt x="393" y="774"/>
                  </a:lnTo>
                  <a:lnTo>
                    <a:pt x="0" y="774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close/>
                </a:path>
                <a:path w="98425" h="3175">
                  <a:moveTo>
                    <a:pt x="9334" y="1549"/>
                  </a:moveTo>
                  <a:lnTo>
                    <a:pt x="8940" y="1549"/>
                  </a:lnTo>
                  <a:lnTo>
                    <a:pt x="9334" y="1549"/>
                  </a:lnTo>
                  <a:close/>
                </a:path>
                <a:path w="98425" h="3175">
                  <a:moveTo>
                    <a:pt x="10109" y="2311"/>
                  </a:moveTo>
                  <a:lnTo>
                    <a:pt x="10312" y="1930"/>
                  </a:lnTo>
                  <a:lnTo>
                    <a:pt x="10312" y="1549"/>
                  </a:lnTo>
                  <a:lnTo>
                    <a:pt x="10312" y="1930"/>
                  </a:lnTo>
                  <a:lnTo>
                    <a:pt x="10312" y="2311"/>
                  </a:lnTo>
                  <a:lnTo>
                    <a:pt x="10109" y="2311"/>
                  </a:lnTo>
                  <a:close/>
                </a:path>
                <a:path w="98425" h="3175">
                  <a:moveTo>
                    <a:pt x="9334" y="2311"/>
                  </a:moveTo>
                  <a:lnTo>
                    <a:pt x="8940" y="2311"/>
                  </a:lnTo>
                  <a:lnTo>
                    <a:pt x="8559" y="2705"/>
                  </a:lnTo>
                  <a:lnTo>
                    <a:pt x="8559" y="2311"/>
                  </a:lnTo>
                  <a:lnTo>
                    <a:pt x="8559" y="1930"/>
                  </a:lnTo>
                  <a:lnTo>
                    <a:pt x="8940" y="2311"/>
                  </a:lnTo>
                  <a:lnTo>
                    <a:pt x="8940" y="1930"/>
                  </a:lnTo>
                  <a:lnTo>
                    <a:pt x="9334" y="1930"/>
                  </a:lnTo>
                  <a:lnTo>
                    <a:pt x="9728" y="1930"/>
                  </a:lnTo>
                  <a:lnTo>
                    <a:pt x="9334" y="1930"/>
                  </a:lnTo>
                  <a:lnTo>
                    <a:pt x="8940" y="2311"/>
                  </a:lnTo>
                  <a:lnTo>
                    <a:pt x="9334" y="1930"/>
                  </a:lnTo>
                  <a:lnTo>
                    <a:pt x="9728" y="1930"/>
                  </a:lnTo>
                  <a:lnTo>
                    <a:pt x="10109" y="1930"/>
                  </a:lnTo>
                  <a:lnTo>
                    <a:pt x="10109" y="1549"/>
                  </a:lnTo>
                  <a:lnTo>
                    <a:pt x="10109" y="1930"/>
                  </a:lnTo>
                  <a:lnTo>
                    <a:pt x="9728" y="1930"/>
                  </a:lnTo>
                  <a:lnTo>
                    <a:pt x="9728" y="2311"/>
                  </a:lnTo>
                  <a:lnTo>
                    <a:pt x="9334" y="2311"/>
                  </a:lnTo>
                  <a:close/>
                </a:path>
                <a:path w="98425" h="3175">
                  <a:moveTo>
                    <a:pt x="8940" y="1549"/>
                  </a:moveTo>
                  <a:lnTo>
                    <a:pt x="8559" y="1930"/>
                  </a:lnTo>
                  <a:lnTo>
                    <a:pt x="8559" y="1549"/>
                  </a:lnTo>
                  <a:lnTo>
                    <a:pt x="8940" y="1549"/>
                  </a:lnTo>
                  <a:close/>
                </a:path>
                <a:path w="98425" h="3175">
                  <a:moveTo>
                    <a:pt x="8559" y="2311"/>
                  </a:moveTo>
                  <a:lnTo>
                    <a:pt x="8166" y="2311"/>
                  </a:lnTo>
                  <a:lnTo>
                    <a:pt x="7772" y="2311"/>
                  </a:lnTo>
                  <a:lnTo>
                    <a:pt x="7772" y="2705"/>
                  </a:lnTo>
                  <a:lnTo>
                    <a:pt x="7772" y="2311"/>
                  </a:lnTo>
                  <a:lnTo>
                    <a:pt x="8166" y="2311"/>
                  </a:lnTo>
                  <a:lnTo>
                    <a:pt x="8166" y="1930"/>
                  </a:lnTo>
                  <a:lnTo>
                    <a:pt x="8559" y="1930"/>
                  </a:lnTo>
                  <a:lnTo>
                    <a:pt x="8940" y="1549"/>
                  </a:lnTo>
                  <a:lnTo>
                    <a:pt x="8940" y="1930"/>
                  </a:lnTo>
                  <a:lnTo>
                    <a:pt x="8559" y="1930"/>
                  </a:lnTo>
                  <a:lnTo>
                    <a:pt x="8559" y="2311"/>
                  </a:lnTo>
                  <a:close/>
                </a:path>
                <a:path w="98425" h="3175">
                  <a:moveTo>
                    <a:pt x="8166" y="1930"/>
                  </a:moveTo>
                  <a:lnTo>
                    <a:pt x="7772" y="1930"/>
                  </a:lnTo>
                  <a:lnTo>
                    <a:pt x="8166" y="1930"/>
                  </a:lnTo>
                  <a:lnTo>
                    <a:pt x="8559" y="1549"/>
                  </a:lnTo>
                  <a:lnTo>
                    <a:pt x="8166" y="1930"/>
                  </a:lnTo>
                  <a:close/>
                </a:path>
                <a:path w="98425" h="3175">
                  <a:moveTo>
                    <a:pt x="10109" y="2311"/>
                  </a:moveTo>
                  <a:lnTo>
                    <a:pt x="9728" y="2311"/>
                  </a:lnTo>
                  <a:lnTo>
                    <a:pt x="9728" y="2705"/>
                  </a:lnTo>
                  <a:lnTo>
                    <a:pt x="9334" y="2705"/>
                  </a:lnTo>
                  <a:lnTo>
                    <a:pt x="9728" y="2705"/>
                  </a:lnTo>
                  <a:lnTo>
                    <a:pt x="9334" y="2705"/>
                  </a:lnTo>
                  <a:lnTo>
                    <a:pt x="8940" y="2705"/>
                  </a:lnTo>
                  <a:lnTo>
                    <a:pt x="8559" y="2705"/>
                  </a:lnTo>
                  <a:lnTo>
                    <a:pt x="8940" y="2705"/>
                  </a:lnTo>
                  <a:lnTo>
                    <a:pt x="9334" y="2311"/>
                  </a:lnTo>
                  <a:lnTo>
                    <a:pt x="9728" y="2311"/>
                  </a:lnTo>
                  <a:lnTo>
                    <a:pt x="10109" y="2311"/>
                  </a:lnTo>
                  <a:lnTo>
                    <a:pt x="10109" y="1930"/>
                  </a:lnTo>
                  <a:lnTo>
                    <a:pt x="10109" y="2311"/>
                  </a:lnTo>
                  <a:close/>
                </a:path>
                <a:path w="98425" h="3175">
                  <a:moveTo>
                    <a:pt x="9334" y="2311"/>
                  </a:moveTo>
                  <a:lnTo>
                    <a:pt x="9728" y="1930"/>
                  </a:lnTo>
                  <a:lnTo>
                    <a:pt x="9728" y="2311"/>
                  </a:lnTo>
                  <a:lnTo>
                    <a:pt x="9334" y="2311"/>
                  </a:lnTo>
                  <a:close/>
                </a:path>
                <a:path w="98425" h="3175">
                  <a:moveTo>
                    <a:pt x="7391" y="2311"/>
                  </a:moveTo>
                  <a:lnTo>
                    <a:pt x="7772" y="1930"/>
                  </a:lnTo>
                  <a:lnTo>
                    <a:pt x="8166" y="1930"/>
                  </a:lnTo>
                  <a:lnTo>
                    <a:pt x="7772" y="2311"/>
                  </a:lnTo>
                  <a:lnTo>
                    <a:pt x="7391" y="2311"/>
                  </a:lnTo>
                  <a:close/>
                </a:path>
                <a:path w="98425" h="3175">
                  <a:moveTo>
                    <a:pt x="7391" y="2311"/>
                  </a:moveTo>
                  <a:lnTo>
                    <a:pt x="7772" y="2311"/>
                  </a:lnTo>
                  <a:lnTo>
                    <a:pt x="7391" y="2311"/>
                  </a:lnTo>
                  <a:lnTo>
                    <a:pt x="7772" y="2311"/>
                  </a:lnTo>
                  <a:lnTo>
                    <a:pt x="7391" y="2705"/>
                  </a:lnTo>
                  <a:lnTo>
                    <a:pt x="6997" y="2311"/>
                  </a:lnTo>
                  <a:lnTo>
                    <a:pt x="6616" y="2311"/>
                  </a:lnTo>
                  <a:lnTo>
                    <a:pt x="6997" y="2311"/>
                  </a:lnTo>
                  <a:lnTo>
                    <a:pt x="7391" y="2311"/>
                  </a:lnTo>
                  <a:close/>
                </a:path>
                <a:path w="98425" h="3175">
                  <a:moveTo>
                    <a:pt x="8559" y="2311"/>
                  </a:moveTo>
                  <a:lnTo>
                    <a:pt x="8166" y="2311"/>
                  </a:lnTo>
                  <a:lnTo>
                    <a:pt x="8559" y="2311"/>
                  </a:lnTo>
                  <a:lnTo>
                    <a:pt x="8559" y="2705"/>
                  </a:lnTo>
                  <a:lnTo>
                    <a:pt x="6997" y="2705"/>
                  </a:lnTo>
                  <a:lnTo>
                    <a:pt x="7772" y="2705"/>
                  </a:lnTo>
                  <a:lnTo>
                    <a:pt x="6616" y="2705"/>
                  </a:lnTo>
                  <a:lnTo>
                    <a:pt x="6997" y="2705"/>
                  </a:lnTo>
                  <a:lnTo>
                    <a:pt x="7391" y="2705"/>
                  </a:lnTo>
                  <a:lnTo>
                    <a:pt x="7772" y="2311"/>
                  </a:lnTo>
                  <a:lnTo>
                    <a:pt x="7772" y="2705"/>
                  </a:lnTo>
                  <a:lnTo>
                    <a:pt x="7772" y="2311"/>
                  </a:lnTo>
                  <a:lnTo>
                    <a:pt x="8166" y="2311"/>
                  </a:lnTo>
                  <a:lnTo>
                    <a:pt x="8559" y="2311"/>
                  </a:lnTo>
                  <a:close/>
                </a:path>
                <a:path w="98425" h="3175">
                  <a:moveTo>
                    <a:pt x="6616" y="2311"/>
                  </a:moveTo>
                  <a:lnTo>
                    <a:pt x="6616" y="2705"/>
                  </a:lnTo>
                  <a:lnTo>
                    <a:pt x="6223" y="2311"/>
                  </a:lnTo>
                  <a:lnTo>
                    <a:pt x="6616" y="2311"/>
                  </a:lnTo>
                  <a:close/>
                </a:path>
                <a:path w="98425" h="3175">
                  <a:moveTo>
                    <a:pt x="97828" y="0"/>
                  </a:moveTo>
                  <a:lnTo>
                    <a:pt x="97434" y="393"/>
                  </a:lnTo>
                  <a:lnTo>
                    <a:pt x="97434" y="0"/>
                  </a:lnTo>
                  <a:lnTo>
                    <a:pt x="97828" y="0"/>
                  </a:lnTo>
                  <a:lnTo>
                    <a:pt x="97434" y="0"/>
                  </a:lnTo>
                  <a:lnTo>
                    <a:pt x="97828" y="0"/>
                  </a:lnTo>
                  <a:close/>
                </a:path>
                <a:path w="98425" h="3175">
                  <a:moveTo>
                    <a:pt x="91795" y="774"/>
                  </a:moveTo>
                  <a:lnTo>
                    <a:pt x="91414" y="774"/>
                  </a:lnTo>
                  <a:lnTo>
                    <a:pt x="91795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4431124" y="19782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4347481" y="1978296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39">
                  <a:moveTo>
                    <a:pt x="83642" y="380"/>
                  </a:moveTo>
                  <a:lnTo>
                    <a:pt x="83248" y="380"/>
                  </a:lnTo>
                  <a:lnTo>
                    <a:pt x="83642" y="380"/>
                  </a:lnTo>
                  <a:close/>
                </a:path>
                <a:path w="86995" h="2539">
                  <a:moveTo>
                    <a:pt x="82270" y="380"/>
                  </a:moveTo>
                  <a:lnTo>
                    <a:pt x="81889" y="380"/>
                  </a:lnTo>
                  <a:lnTo>
                    <a:pt x="82270" y="380"/>
                  </a:lnTo>
                  <a:close/>
                </a:path>
                <a:path w="86995" h="2539">
                  <a:moveTo>
                    <a:pt x="85966" y="774"/>
                  </a:moveTo>
                  <a:lnTo>
                    <a:pt x="85966" y="380"/>
                  </a:lnTo>
                  <a:lnTo>
                    <a:pt x="85585" y="380"/>
                  </a:lnTo>
                  <a:lnTo>
                    <a:pt x="85191" y="774"/>
                  </a:lnTo>
                  <a:lnTo>
                    <a:pt x="84797" y="774"/>
                  </a:lnTo>
                  <a:lnTo>
                    <a:pt x="84797" y="380"/>
                  </a:lnTo>
                  <a:lnTo>
                    <a:pt x="84797" y="0"/>
                  </a:lnTo>
                  <a:lnTo>
                    <a:pt x="85191" y="0"/>
                  </a:lnTo>
                  <a:lnTo>
                    <a:pt x="85191" y="380"/>
                  </a:lnTo>
                  <a:lnTo>
                    <a:pt x="85585" y="380"/>
                  </a:lnTo>
                  <a:lnTo>
                    <a:pt x="85966" y="380"/>
                  </a:lnTo>
                  <a:lnTo>
                    <a:pt x="85966" y="774"/>
                  </a:lnTo>
                  <a:close/>
                </a:path>
                <a:path w="86995" h="2539">
                  <a:moveTo>
                    <a:pt x="85191" y="0"/>
                  </a:moveTo>
                  <a:lnTo>
                    <a:pt x="85585" y="0"/>
                  </a:lnTo>
                  <a:lnTo>
                    <a:pt x="85191" y="0"/>
                  </a:lnTo>
                  <a:close/>
                </a:path>
                <a:path w="86995" h="2539">
                  <a:moveTo>
                    <a:pt x="86359" y="0"/>
                  </a:moveTo>
                  <a:lnTo>
                    <a:pt x="86753" y="0"/>
                  </a:lnTo>
                  <a:lnTo>
                    <a:pt x="86359" y="0"/>
                  </a:lnTo>
                  <a:close/>
                </a:path>
                <a:path w="86995" h="2539">
                  <a:moveTo>
                    <a:pt x="82854" y="380"/>
                  </a:moveTo>
                  <a:lnTo>
                    <a:pt x="82664" y="380"/>
                  </a:lnTo>
                  <a:lnTo>
                    <a:pt x="82854" y="380"/>
                  </a:lnTo>
                  <a:close/>
                </a:path>
                <a:path w="86995" h="2539">
                  <a:moveTo>
                    <a:pt x="86753" y="0"/>
                  </a:moveTo>
                  <a:lnTo>
                    <a:pt x="86359" y="0"/>
                  </a:lnTo>
                  <a:lnTo>
                    <a:pt x="86753" y="0"/>
                  </a:lnTo>
                  <a:lnTo>
                    <a:pt x="86359" y="0"/>
                  </a:lnTo>
                  <a:lnTo>
                    <a:pt x="86753" y="0"/>
                  </a:lnTo>
                  <a:close/>
                </a:path>
                <a:path w="86995" h="2539">
                  <a:moveTo>
                    <a:pt x="85191" y="0"/>
                  </a:moveTo>
                  <a:lnTo>
                    <a:pt x="85585" y="0"/>
                  </a:lnTo>
                  <a:lnTo>
                    <a:pt x="85966" y="380"/>
                  </a:lnTo>
                  <a:lnTo>
                    <a:pt x="85585" y="380"/>
                  </a:lnTo>
                  <a:lnTo>
                    <a:pt x="85191" y="380"/>
                  </a:lnTo>
                  <a:lnTo>
                    <a:pt x="85191" y="0"/>
                  </a:lnTo>
                  <a:close/>
                </a:path>
                <a:path w="86995" h="2539">
                  <a:moveTo>
                    <a:pt x="86359" y="0"/>
                  </a:moveTo>
                  <a:lnTo>
                    <a:pt x="86753" y="0"/>
                  </a:lnTo>
                  <a:lnTo>
                    <a:pt x="86753" y="380"/>
                  </a:lnTo>
                  <a:lnTo>
                    <a:pt x="86359" y="380"/>
                  </a:lnTo>
                  <a:lnTo>
                    <a:pt x="86753" y="380"/>
                  </a:lnTo>
                  <a:lnTo>
                    <a:pt x="86359" y="380"/>
                  </a:lnTo>
                  <a:lnTo>
                    <a:pt x="86753" y="380"/>
                  </a:lnTo>
                  <a:lnTo>
                    <a:pt x="86359" y="380"/>
                  </a:lnTo>
                  <a:lnTo>
                    <a:pt x="85966" y="380"/>
                  </a:lnTo>
                  <a:lnTo>
                    <a:pt x="86359" y="380"/>
                  </a:lnTo>
                  <a:lnTo>
                    <a:pt x="85966" y="380"/>
                  </a:lnTo>
                  <a:lnTo>
                    <a:pt x="86359" y="0"/>
                  </a:lnTo>
                  <a:close/>
                </a:path>
                <a:path w="86995" h="2539">
                  <a:moveTo>
                    <a:pt x="393" y="1930"/>
                  </a:moveTo>
                  <a:lnTo>
                    <a:pt x="0" y="1930"/>
                  </a:lnTo>
                  <a:lnTo>
                    <a:pt x="393" y="1930"/>
                  </a:lnTo>
                  <a:lnTo>
                    <a:pt x="787" y="1930"/>
                  </a:lnTo>
                  <a:lnTo>
                    <a:pt x="393" y="1930"/>
                  </a:lnTo>
                  <a:close/>
                </a:path>
                <a:path w="86995" h="2539">
                  <a:moveTo>
                    <a:pt x="86359" y="380"/>
                  </a:moveTo>
                  <a:lnTo>
                    <a:pt x="85966" y="380"/>
                  </a:lnTo>
                  <a:lnTo>
                    <a:pt x="86359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4433067" y="19786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4345157" y="1978677"/>
              <a:ext cx="88900" cy="2540"/>
            </a:xfrm>
            <a:custGeom>
              <a:avLst/>
              <a:gdLst/>
              <a:ahLst/>
              <a:cxnLst/>
              <a:rect l="l" t="t" r="r" b="b"/>
              <a:pathLst>
                <a:path w="88900" h="2539">
                  <a:moveTo>
                    <a:pt x="1168" y="1930"/>
                  </a:moveTo>
                  <a:lnTo>
                    <a:pt x="774" y="1930"/>
                  </a:lnTo>
                  <a:lnTo>
                    <a:pt x="380" y="1930"/>
                  </a:lnTo>
                  <a:lnTo>
                    <a:pt x="0" y="1930"/>
                  </a:lnTo>
                  <a:lnTo>
                    <a:pt x="774" y="1549"/>
                  </a:lnTo>
                  <a:lnTo>
                    <a:pt x="774" y="1930"/>
                  </a:lnTo>
                  <a:lnTo>
                    <a:pt x="1168" y="1930"/>
                  </a:lnTo>
                  <a:close/>
                </a:path>
                <a:path w="88900" h="2539">
                  <a:moveTo>
                    <a:pt x="87909" y="393"/>
                  </a:moveTo>
                  <a:lnTo>
                    <a:pt x="88290" y="393"/>
                  </a:lnTo>
                  <a:lnTo>
                    <a:pt x="87909" y="393"/>
                  </a:lnTo>
                  <a:lnTo>
                    <a:pt x="87515" y="393"/>
                  </a:lnTo>
                  <a:lnTo>
                    <a:pt x="87909" y="393"/>
                  </a:lnTo>
                  <a:lnTo>
                    <a:pt x="87909" y="0"/>
                  </a:lnTo>
                  <a:lnTo>
                    <a:pt x="87909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4433841" y="19786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4319871" y="1977915"/>
              <a:ext cx="122555" cy="5715"/>
            </a:xfrm>
            <a:custGeom>
              <a:avLst/>
              <a:gdLst/>
              <a:ahLst/>
              <a:cxnLst/>
              <a:rect l="l" t="t" r="r" b="b"/>
              <a:pathLst>
                <a:path w="122554" h="5714">
                  <a:moveTo>
                    <a:pt x="113576" y="1155"/>
                  </a:moveTo>
                  <a:lnTo>
                    <a:pt x="113576" y="761"/>
                  </a:lnTo>
                  <a:lnTo>
                    <a:pt x="113969" y="1155"/>
                  </a:lnTo>
                  <a:lnTo>
                    <a:pt x="113576" y="1155"/>
                  </a:lnTo>
                  <a:close/>
                </a:path>
                <a:path w="122554" h="5714">
                  <a:moveTo>
                    <a:pt x="113969" y="1155"/>
                  </a:moveTo>
                  <a:lnTo>
                    <a:pt x="113576" y="1155"/>
                  </a:lnTo>
                  <a:lnTo>
                    <a:pt x="113969" y="1155"/>
                  </a:lnTo>
                  <a:close/>
                </a:path>
                <a:path w="122554" h="5714">
                  <a:moveTo>
                    <a:pt x="105410" y="2311"/>
                  </a:moveTo>
                  <a:lnTo>
                    <a:pt x="105803" y="2311"/>
                  </a:lnTo>
                  <a:lnTo>
                    <a:pt x="105410" y="2311"/>
                  </a:lnTo>
                  <a:close/>
                </a:path>
                <a:path w="122554" h="5714">
                  <a:moveTo>
                    <a:pt x="774" y="0"/>
                  </a:moveTo>
                  <a:lnTo>
                    <a:pt x="1168" y="0"/>
                  </a:lnTo>
                  <a:lnTo>
                    <a:pt x="1562" y="0"/>
                  </a:lnTo>
                  <a:lnTo>
                    <a:pt x="1168" y="0"/>
                  </a:lnTo>
                  <a:lnTo>
                    <a:pt x="1168" y="380"/>
                  </a:lnTo>
                  <a:lnTo>
                    <a:pt x="1168" y="0"/>
                  </a:lnTo>
                  <a:lnTo>
                    <a:pt x="1168" y="380"/>
                  </a:lnTo>
                  <a:lnTo>
                    <a:pt x="1562" y="380"/>
                  </a:lnTo>
                  <a:lnTo>
                    <a:pt x="1168" y="380"/>
                  </a:lnTo>
                  <a:lnTo>
                    <a:pt x="774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2554" h="5714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122554" h="5714">
                  <a:moveTo>
                    <a:pt x="393" y="761"/>
                  </a:moveTo>
                  <a:lnTo>
                    <a:pt x="0" y="761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761"/>
                  </a:lnTo>
                  <a:close/>
                </a:path>
                <a:path w="122554" h="5714">
                  <a:moveTo>
                    <a:pt x="122529" y="1155"/>
                  </a:moveTo>
                  <a:lnTo>
                    <a:pt x="122135" y="1155"/>
                  </a:lnTo>
                  <a:lnTo>
                    <a:pt x="122529" y="1155"/>
                  </a:lnTo>
                  <a:lnTo>
                    <a:pt x="122135" y="1155"/>
                  </a:lnTo>
                  <a:lnTo>
                    <a:pt x="122529" y="1155"/>
                  </a:lnTo>
                  <a:close/>
                </a:path>
                <a:path w="122554" h="5714">
                  <a:moveTo>
                    <a:pt x="1562" y="1155"/>
                  </a:moveTo>
                  <a:lnTo>
                    <a:pt x="1168" y="761"/>
                  </a:lnTo>
                  <a:lnTo>
                    <a:pt x="1562" y="1155"/>
                  </a:lnTo>
                  <a:close/>
                </a:path>
                <a:path w="122554" h="5714">
                  <a:moveTo>
                    <a:pt x="774" y="1155"/>
                  </a:moveTo>
                  <a:lnTo>
                    <a:pt x="393" y="1155"/>
                  </a:lnTo>
                  <a:lnTo>
                    <a:pt x="774" y="761"/>
                  </a:lnTo>
                  <a:lnTo>
                    <a:pt x="774" y="1155"/>
                  </a:lnTo>
                  <a:close/>
                </a:path>
                <a:path w="122554" h="5714">
                  <a:moveTo>
                    <a:pt x="774" y="1155"/>
                  </a:moveTo>
                  <a:lnTo>
                    <a:pt x="393" y="1155"/>
                  </a:lnTo>
                  <a:lnTo>
                    <a:pt x="774" y="1155"/>
                  </a:lnTo>
                  <a:close/>
                </a:path>
                <a:path w="122554" h="5714">
                  <a:moveTo>
                    <a:pt x="46291" y="5575"/>
                  </a:moveTo>
                  <a:lnTo>
                    <a:pt x="46672" y="5575"/>
                  </a:lnTo>
                  <a:lnTo>
                    <a:pt x="46291" y="557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4321040" y="19790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4313839" y="1979833"/>
              <a:ext cx="52705" cy="5715"/>
            </a:xfrm>
            <a:custGeom>
              <a:avLst/>
              <a:gdLst/>
              <a:ahLst/>
              <a:cxnLst/>
              <a:rect l="l" t="t" r="r" b="b"/>
              <a:pathLst>
                <a:path w="52704" h="5714">
                  <a:moveTo>
                    <a:pt x="52323" y="4432"/>
                  </a:moveTo>
                  <a:lnTo>
                    <a:pt x="52323" y="4051"/>
                  </a:lnTo>
                  <a:lnTo>
                    <a:pt x="52704" y="4051"/>
                  </a:lnTo>
                  <a:lnTo>
                    <a:pt x="52323" y="4432"/>
                  </a:lnTo>
                  <a:close/>
                </a:path>
                <a:path w="52704" h="5714">
                  <a:moveTo>
                    <a:pt x="50761" y="4825"/>
                  </a:moveTo>
                  <a:lnTo>
                    <a:pt x="50380" y="4825"/>
                  </a:lnTo>
                  <a:lnTo>
                    <a:pt x="50177" y="4825"/>
                  </a:lnTo>
                  <a:lnTo>
                    <a:pt x="50380" y="4825"/>
                  </a:lnTo>
                  <a:lnTo>
                    <a:pt x="50761" y="4825"/>
                  </a:lnTo>
                  <a:close/>
                </a:path>
                <a:path w="52704" h="5714">
                  <a:moveTo>
                    <a:pt x="50380" y="4825"/>
                  </a:moveTo>
                  <a:lnTo>
                    <a:pt x="50177" y="4825"/>
                  </a:lnTo>
                  <a:lnTo>
                    <a:pt x="50177" y="5206"/>
                  </a:lnTo>
                  <a:lnTo>
                    <a:pt x="49796" y="5206"/>
                  </a:lnTo>
                  <a:lnTo>
                    <a:pt x="50177" y="4825"/>
                  </a:lnTo>
                  <a:lnTo>
                    <a:pt x="50380" y="4825"/>
                  </a:lnTo>
                  <a:close/>
                </a:path>
                <a:path w="52704" h="5714">
                  <a:moveTo>
                    <a:pt x="32092" y="4432"/>
                  </a:moveTo>
                  <a:lnTo>
                    <a:pt x="31699" y="4432"/>
                  </a:lnTo>
                  <a:lnTo>
                    <a:pt x="31699" y="4051"/>
                  </a:lnTo>
                  <a:lnTo>
                    <a:pt x="31699" y="3657"/>
                  </a:lnTo>
                  <a:lnTo>
                    <a:pt x="32092" y="4051"/>
                  </a:lnTo>
                  <a:lnTo>
                    <a:pt x="32092" y="4432"/>
                  </a:lnTo>
                  <a:close/>
                </a:path>
                <a:path w="52704" h="5714">
                  <a:moveTo>
                    <a:pt x="0" y="393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0" y="393"/>
                  </a:lnTo>
                  <a:close/>
                </a:path>
                <a:path w="52704" h="5714">
                  <a:moveTo>
                    <a:pt x="49009" y="5206"/>
                  </a:moveTo>
                  <a:lnTo>
                    <a:pt x="49402" y="5206"/>
                  </a:lnTo>
                  <a:lnTo>
                    <a:pt x="49009" y="5206"/>
                  </a:lnTo>
                  <a:close/>
                </a:path>
                <a:path w="52704" h="5714">
                  <a:moveTo>
                    <a:pt x="46291" y="5206"/>
                  </a:moveTo>
                  <a:lnTo>
                    <a:pt x="45897" y="5206"/>
                  </a:lnTo>
                  <a:lnTo>
                    <a:pt x="45516" y="5206"/>
                  </a:lnTo>
                  <a:lnTo>
                    <a:pt x="45897" y="5206"/>
                  </a:lnTo>
                  <a:lnTo>
                    <a:pt x="46291" y="5206"/>
                  </a:lnTo>
                  <a:close/>
                </a:path>
                <a:path w="52704" h="5714">
                  <a:moveTo>
                    <a:pt x="7594" y="1549"/>
                  </a:moveTo>
                  <a:lnTo>
                    <a:pt x="7200" y="1549"/>
                  </a:lnTo>
                  <a:lnTo>
                    <a:pt x="7594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4321624" y="19813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4349043" y="1985040"/>
              <a:ext cx="80645" cy="2540"/>
            </a:xfrm>
            <a:custGeom>
              <a:avLst/>
              <a:gdLst/>
              <a:ahLst/>
              <a:cxnLst/>
              <a:rect l="l" t="t" r="r" b="b"/>
              <a:pathLst>
                <a:path w="80645" h="2539">
                  <a:moveTo>
                    <a:pt x="13030" y="381"/>
                  </a:moveTo>
                  <a:lnTo>
                    <a:pt x="12636" y="381"/>
                  </a:lnTo>
                  <a:lnTo>
                    <a:pt x="13030" y="381"/>
                  </a:lnTo>
                  <a:close/>
                </a:path>
                <a:path w="80645" h="2539">
                  <a:moveTo>
                    <a:pt x="11861" y="381"/>
                  </a:moveTo>
                  <a:lnTo>
                    <a:pt x="11468" y="381"/>
                  </a:lnTo>
                  <a:lnTo>
                    <a:pt x="11861" y="381"/>
                  </a:lnTo>
                  <a:close/>
                </a:path>
                <a:path w="80645" h="2539">
                  <a:moveTo>
                    <a:pt x="12636" y="774"/>
                  </a:moveTo>
                  <a:lnTo>
                    <a:pt x="11861" y="381"/>
                  </a:lnTo>
                  <a:lnTo>
                    <a:pt x="12255" y="381"/>
                  </a:lnTo>
                  <a:lnTo>
                    <a:pt x="12636" y="774"/>
                  </a:lnTo>
                  <a:close/>
                </a:path>
                <a:path w="80645" h="2539">
                  <a:moveTo>
                    <a:pt x="16725" y="1536"/>
                  </a:moveTo>
                  <a:lnTo>
                    <a:pt x="16332" y="1536"/>
                  </a:lnTo>
                  <a:lnTo>
                    <a:pt x="16725" y="1536"/>
                  </a:lnTo>
                  <a:close/>
                </a:path>
                <a:path w="80645" h="2539">
                  <a:moveTo>
                    <a:pt x="4864" y="1536"/>
                  </a:moveTo>
                  <a:lnTo>
                    <a:pt x="4470" y="1536"/>
                  </a:lnTo>
                  <a:lnTo>
                    <a:pt x="4470" y="1930"/>
                  </a:lnTo>
                  <a:lnTo>
                    <a:pt x="4089" y="1930"/>
                  </a:lnTo>
                  <a:lnTo>
                    <a:pt x="3695" y="1930"/>
                  </a:lnTo>
                  <a:lnTo>
                    <a:pt x="4089" y="1930"/>
                  </a:lnTo>
                  <a:lnTo>
                    <a:pt x="3695" y="1930"/>
                  </a:lnTo>
                  <a:lnTo>
                    <a:pt x="3301" y="1930"/>
                  </a:lnTo>
                  <a:lnTo>
                    <a:pt x="3301" y="1536"/>
                  </a:lnTo>
                  <a:lnTo>
                    <a:pt x="2920" y="1536"/>
                  </a:lnTo>
                  <a:lnTo>
                    <a:pt x="2527" y="1536"/>
                  </a:lnTo>
                  <a:lnTo>
                    <a:pt x="2920" y="1536"/>
                  </a:lnTo>
                  <a:lnTo>
                    <a:pt x="3301" y="1536"/>
                  </a:lnTo>
                  <a:lnTo>
                    <a:pt x="3695" y="1155"/>
                  </a:lnTo>
                  <a:lnTo>
                    <a:pt x="4089" y="1155"/>
                  </a:lnTo>
                  <a:lnTo>
                    <a:pt x="4470" y="1155"/>
                  </a:lnTo>
                  <a:lnTo>
                    <a:pt x="4864" y="1155"/>
                  </a:lnTo>
                  <a:lnTo>
                    <a:pt x="4864" y="1536"/>
                  </a:lnTo>
                  <a:close/>
                </a:path>
                <a:path w="80645" h="2539">
                  <a:moveTo>
                    <a:pt x="4089" y="1155"/>
                  </a:moveTo>
                  <a:lnTo>
                    <a:pt x="3695" y="1155"/>
                  </a:lnTo>
                  <a:lnTo>
                    <a:pt x="3301" y="1155"/>
                  </a:lnTo>
                  <a:lnTo>
                    <a:pt x="3301" y="1536"/>
                  </a:lnTo>
                  <a:lnTo>
                    <a:pt x="2920" y="1155"/>
                  </a:lnTo>
                  <a:lnTo>
                    <a:pt x="3301" y="1155"/>
                  </a:lnTo>
                  <a:lnTo>
                    <a:pt x="2920" y="1155"/>
                  </a:lnTo>
                  <a:lnTo>
                    <a:pt x="3301" y="1155"/>
                  </a:lnTo>
                  <a:lnTo>
                    <a:pt x="3695" y="1155"/>
                  </a:lnTo>
                  <a:lnTo>
                    <a:pt x="3301" y="1155"/>
                  </a:lnTo>
                  <a:lnTo>
                    <a:pt x="3695" y="1155"/>
                  </a:lnTo>
                  <a:lnTo>
                    <a:pt x="4089" y="1155"/>
                  </a:lnTo>
                  <a:close/>
                </a:path>
                <a:path w="80645" h="2539">
                  <a:moveTo>
                    <a:pt x="80327" y="0"/>
                  </a:moveTo>
                  <a:lnTo>
                    <a:pt x="79933" y="0"/>
                  </a:lnTo>
                  <a:lnTo>
                    <a:pt x="80327" y="0"/>
                  </a:lnTo>
                  <a:close/>
                </a:path>
                <a:path w="80645" h="2539">
                  <a:moveTo>
                    <a:pt x="1752" y="1536"/>
                  </a:moveTo>
                  <a:lnTo>
                    <a:pt x="1752" y="1930"/>
                  </a:lnTo>
                  <a:lnTo>
                    <a:pt x="1358" y="1930"/>
                  </a:lnTo>
                  <a:lnTo>
                    <a:pt x="977" y="1930"/>
                  </a:lnTo>
                  <a:lnTo>
                    <a:pt x="1358" y="1930"/>
                  </a:lnTo>
                  <a:lnTo>
                    <a:pt x="977" y="1930"/>
                  </a:lnTo>
                  <a:lnTo>
                    <a:pt x="774" y="1930"/>
                  </a:lnTo>
                  <a:lnTo>
                    <a:pt x="393" y="1930"/>
                  </a:lnTo>
                  <a:lnTo>
                    <a:pt x="977" y="1930"/>
                  </a:lnTo>
                  <a:lnTo>
                    <a:pt x="774" y="1930"/>
                  </a:lnTo>
                  <a:lnTo>
                    <a:pt x="393" y="1930"/>
                  </a:lnTo>
                  <a:lnTo>
                    <a:pt x="0" y="1930"/>
                  </a:lnTo>
                  <a:lnTo>
                    <a:pt x="393" y="1930"/>
                  </a:lnTo>
                  <a:lnTo>
                    <a:pt x="774" y="1930"/>
                  </a:lnTo>
                  <a:lnTo>
                    <a:pt x="774" y="1536"/>
                  </a:lnTo>
                  <a:lnTo>
                    <a:pt x="977" y="1536"/>
                  </a:lnTo>
                  <a:lnTo>
                    <a:pt x="1358" y="1536"/>
                  </a:lnTo>
                  <a:lnTo>
                    <a:pt x="1752" y="1536"/>
                  </a:lnTo>
                  <a:lnTo>
                    <a:pt x="2133" y="1536"/>
                  </a:lnTo>
                  <a:lnTo>
                    <a:pt x="1752" y="1536"/>
                  </a:lnTo>
                  <a:close/>
                </a:path>
                <a:path w="80645" h="2539">
                  <a:moveTo>
                    <a:pt x="2133" y="1930"/>
                  </a:moveTo>
                  <a:lnTo>
                    <a:pt x="1752" y="1930"/>
                  </a:lnTo>
                  <a:lnTo>
                    <a:pt x="2133" y="1930"/>
                  </a:lnTo>
                  <a:lnTo>
                    <a:pt x="2133" y="1536"/>
                  </a:lnTo>
                  <a:lnTo>
                    <a:pt x="2527" y="1536"/>
                  </a:lnTo>
                  <a:lnTo>
                    <a:pt x="2920" y="1536"/>
                  </a:lnTo>
                  <a:lnTo>
                    <a:pt x="2527" y="1930"/>
                  </a:lnTo>
                  <a:lnTo>
                    <a:pt x="2133" y="1930"/>
                  </a:lnTo>
                  <a:close/>
                </a:path>
                <a:path w="80645" h="2539">
                  <a:moveTo>
                    <a:pt x="2920" y="1536"/>
                  </a:moveTo>
                  <a:lnTo>
                    <a:pt x="3301" y="1536"/>
                  </a:lnTo>
                  <a:lnTo>
                    <a:pt x="3301" y="1930"/>
                  </a:lnTo>
                  <a:lnTo>
                    <a:pt x="2920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4365769" y="19871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4429371" y="19854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4428202" y="198581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93" y="0"/>
                  </a:moveTo>
                  <a:lnTo>
                    <a:pt x="393" y="380"/>
                  </a:lnTo>
                  <a:lnTo>
                    <a:pt x="393" y="761"/>
                  </a:lnTo>
                  <a:lnTo>
                    <a:pt x="0" y="761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393" y="0"/>
                  </a:lnTo>
                  <a:close/>
                </a:path>
                <a:path w="2539" h="1269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2539" h="1269">
                  <a:moveTo>
                    <a:pt x="2133" y="0"/>
                  </a:moveTo>
                  <a:lnTo>
                    <a:pt x="1943" y="0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4428977" y="19858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4428202" y="198581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1943" y="0"/>
                  </a:moveTo>
                  <a:lnTo>
                    <a:pt x="2133" y="0"/>
                  </a:lnTo>
                  <a:lnTo>
                    <a:pt x="2527" y="0"/>
                  </a:lnTo>
                  <a:lnTo>
                    <a:pt x="2920" y="0"/>
                  </a:lnTo>
                  <a:lnTo>
                    <a:pt x="2920" y="380"/>
                  </a:lnTo>
                  <a:lnTo>
                    <a:pt x="3301" y="380"/>
                  </a:lnTo>
                  <a:lnTo>
                    <a:pt x="2920" y="380"/>
                  </a:lnTo>
                  <a:lnTo>
                    <a:pt x="2527" y="380"/>
                  </a:lnTo>
                  <a:lnTo>
                    <a:pt x="2527" y="0"/>
                  </a:lnTo>
                  <a:lnTo>
                    <a:pt x="2133" y="0"/>
                  </a:lnTo>
                  <a:lnTo>
                    <a:pt x="2133" y="380"/>
                  </a:lnTo>
                  <a:lnTo>
                    <a:pt x="1943" y="0"/>
                  </a:lnTo>
                  <a:close/>
                </a:path>
                <a:path w="5714" h="1269">
                  <a:moveTo>
                    <a:pt x="2527" y="0"/>
                  </a:moveTo>
                  <a:lnTo>
                    <a:pt x="2133" y="0"/>
                  </a:lnTo>
                  <a:lnTo>
                    <a:pt x="2527" y="0"/>
                  </a:lnTo>
                  <a:close/>
                </a:path>
                <a:path w="5714" h="1269">
                  <a:moveTo>
                    <a:pt x="2920" y="0"/>
                  </a:moveTo>
                  <a:lnTo>
                    <a:pt x="2527" y="0"/>
                  </a:lnTo>
                  <a:lnTo>
                    <a:pt x="2920" y="0"/>
                  </a:lnTo>
                  <a:close/>
                </a:path>
                <a:path w="5714" h="1269">
                  <a:moveTo>
                    <a:pt x="774" y="380"/>
                  </a:moveTo>
                  <a:lnTo>
                    <a:pt x="393" y="761"/>
                  </a:lnTo>
                  <a:lnTo>
                    <a:pt x="0" y="761"/>
                  </a:lnTo>
                  <a:lnTo>
                    <a:pt x="393" y="761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393" y="380"/>
                  </a:lnTo>
                  <a:lnTo>
                    <a:pt x="774" y="380"/>
                  </a:lnTo>
                  <a:close/>
                </a:path>
                <a:path w="5714" h="1269">
                  <a:moveTo>
                    <a:pt x="3301" y="0"/>
                  </a:moveTo>
                  <a:lnTo>
                    <a:pt x="3695" y="0"/>
                  </a:lnTo>
                  <a:lnTo>
                    <a:pt x="3695" y="380"/>
                  </a:lnTo>
                  <a:lnTo>
                    <a:pt x="3301" y="380"/>
                  </a:lnTo>
                  <a:lnTo>
                    <a:pt x="3301" y="0"/>
                  </a:lnTo>
                  <a:close/>
                </a:path>
                <a:path w="5714" h="1269">
                  <a:moveTo>
                    <a:pt x="2920" y="0"/>
                  </a:moveTo>
                  <a:lnTo>
                    <a:pt x="3301" y="0"/>
                  </a:lnTo>
                </a:path>
                <a:path w="5714" h="1269">
                  <a:moveTo>
                    <a:pt x="2133" y="380"/>
                  </a:moveTo>
                  <a:lnTo>
                    <a:pt x="2527" y="380"/>
                  </a:lnTo>
                  <a:lnTo>
                    <a:pt x="2133" y="380"/>
                  </a:lnTo>
                  <a:close/>
                </a:path>
                <a:path w="5714" h="1269">
                  <a:moveTo>
                    <a:pt x="4076" y="380"/>
                  </a:moveTo>
                  <a:lnTo>
                    <a:pt x="4470" y="380"/>
                  </a:lnTo>
                  <a:lnTo>
                    <a:pt x="4864" y="380"/>
                  </a:lnTo>
                  <a:lnTo>
                    <a:pt x="5245" y="380"/>
                  </a:lnTo>
                  <a:lnTo>
                    <a:pt x="5638" y="380"/>
                  </a:lnTo>
                  <a:lnTo>
                    <a:pt x="5638" y="761"/>
                  </a:lnTo>
                  <a:lnTo>
                    <a:pt x="5638" y="380"/>
                  </a:lnTo>
                  <a:lnTo>
                    <a:pt x="5638" y="761"/>
                  </a:lnTo>
                  <a:lnTo>
                    <a:pt x="5245" y="761"/>
                  </a:lnTo>
                  <a:lnTo>
                    <a:pt x="5245" y="380"/>
                  </a:lnTo>
                  <a:lnTo>
                    <a:pt x="4864" y="380"/>
                  </a:lnTo>
                  <a:lnTo>
                    <a:pt x="4470" y="380"/>
                  </a:lnTo>
                  <a:lnTo>
                    <a:pt x="4076" y="761"/>
                  </a:lnTo>
                  <a:lnTo>
                    <a:pt x="4076" y="380"/>
                  </a:lnTo>
                  <a:lnTo>
                    <a:pt x="3695" y="380"/>
                  </a:lnTo>
                  <a:lnTo>
                    <a:pt x="4076" y="380"/>
                  </a:lnTo>
                  <a:lnTo>
                    <a:pt x="3695" y="380"/>
                  </a:lnTo>
                  <a:lnTo>
                    <a:pt x="4076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4431606" y="1986005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3111" y="0"/>
                  </a:moveTo>
                  <a:lnTo>
                    <a:pt x="3695" y="0"/>
                  </a:lnTo>
                </a:path>
                <a:path w="3810" h="635">
                  <a:moveTo>
                    <a:pt x="0" y="380"/>
                  </a:moveTo>
                  <a:lnTo>
                    <a:pt x="584" y="380"/>
                  </a:lnTo>
                </a:path>
                <a:path w="3810" h="635">
                  <a:moveTo>
                    <a:pt x="3111" y="0"/>
                  </a:moveTo>
                  <a:lnTo>
                    <a:pt x="369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4428202" y="198619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393" y="774"/>
                  </a:moveTo>
                  <a:lnTo>
                    <a:pt x="0" y="774"/>
                  </a:lnTo>
                  <a:lnTo>
                    <a:pt x="393" y="774"/>
                  </a:lnTo>
                  <a:close/>
                </a:path>
                <a:path w="6985" h="1269">
                  <a:moveTo>
                    <a:pt x="6413" y="0"/>
                  </a:moveTo>
                  <a:lnTo>
                    <a:pt x="6807" y="0"/>
                  </a:lnTo>
                  <a:lnTo>
                    <a:pt x="641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4432381" y="19863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4427809" y="1986196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4864" y="381"/>
                  </a:moveTo>
                  <a:lnTo>
                    <a:pt x="4470" y="381"/>
                  </a:lnTo>
                  <a:lnTo>
                    <a:pt x="4089" y="381"/>
                  </a:lnTo>
                  <a:lnTo>
                    <a:pt x="4470" y="381"/>
                  </a:lnTo>
                  <a:lnTo>
                    <a:pt x="4864" y="381"/>
                  </a:lnTo>
                  <a:close/>
                </a:path>
                <a:path w="8254" h="1269">
                  <a:moveTo>
                    <a:pt x="393" y="774"/>
                  </a:moveTo>
                  <a:lnTo>
                    <a:pt x="0" y="965"/>
                  </a:lnTo>
                  <a:lnTo>
                    <a:pt x="0" y="774"/>
                  </a:lnTo>
                  <a:lnTo>
                    <a:pt x="393" y="774"/>
                  </a:lnTo>
                  <a:close/>
                </a:path>
                <a:path w="8254" h="1269">
                  <a:moveTo>
                    <a:pt x="393" y="774"/>
                  </a:moveTo>
                  <a:lnTo>
                    <a:pt x="393" y="965"/>
                  </a:lnTo>
                  <a:lnTo>
                    <a:pt x="393" y="774"/>
                  </a:lnTo>
                  <a:lnTo>
                    <a:pt x="787" y="774"/>
                  </a:lnTo>
                  <a:lnTo>
                    <a:pt x="393" y="774"/>
                  </a:lnTo>
                  <a:close/>
                </a:path>
                <a:path w="8254" h="1269">
                  <a:moveTo>
                    <a:pt x="5638" y="381"/>
                  </a:moveTo>
                  <a:lnTo>
                    <a:pt x="5257" y="381"/>
                  </a:lnTo>
                  <a:lnTo>
                    <a:pt x="5638" y="381"/>
                  </a:lnTo>
                  <a:close/>
                </a:path>
                <a:path w="8254" h="1269">
                  <a:moveTo>
                    <a:pt x="7785" y="0"/>
                  </a:moveTo>
                  <a:lnTo>
                    <a:pt x="7391" y="0"/>
                  </a:lnTo>
                  <a:lnTo>
                    <a:pt x="778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4427809" y="19869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4315401" y="1985815"/>
              <a:ext cx="112395" cy="4445"/>
            </a:xfrm>
            <a:custGeom>
              <a:avLst/>
              <a:gdLst/>
              <a:ahLst/>
              <a:cxnLst/>
              <a:rect l="l" t="t" r="r" b="b"/>
              <a:pathLst>
                <a:path w="112395" h="4444">
                  <a:moveTo>
                    <a:pt x="112026" y="1346"/>
                  </a:moveTo>
                  <a:lnTo>
                    <a:pt x="111632" y="1346"/>
                  </a:lnTo>
                  <a:lnTo>
                    <a:pt x="111632" y="1727"/>
                  </a:lnTo>
                  <a:lnTo>
                    <a:pt x="111632" y="1346"/>
                  </a:lnTo>
                  <a:lnTo>
                    <a:pt x="112026" y="1346"/>
                  </a:lnTo>
                  <a:close/>
                </a:path>
                <a:path w="112395" h="4444">
                  <a:moveTo>
                    <a:pt x="112026" y="1346"/>
                  </a:moveTo>
                  <a:lnTo>
                    <a:pt x="112026" y="1727"/>
                  </a:lnTo>
                  <a:lnTo>
                    <a:pt x="111632" y="1727"/>
                  </a:lnTo>
                  <a:lnTo>
                    <a:pt x="111239" y="1727"/>
                  </a:lnTo>
                  <a:lnTo>
                    <a:pt x="111632" y="1727"/>
                  </a:lnTo>
                  <a:lnTo>
                    <a:pt x="112026" y="1346"/>
                  </a:lnTo>
                  <a:close/>
                </a:path>
                <a:path w="112395" h="4444">
                  <a:moveTo>
                    <a:pt x="51142" y="3657"/>
                  </a:moveTo>
                  <a:lnTo>
                    <a:pt x="51142" y="4038"/>
                  </a:lnTo>
                  <a:lnTo>
                    <a:pt x="51536" y="4038"/>
                  </a:lnTo>
                  <a:lnTo>
                    <a:pt x="51142" y="4038"/>
                  </a:lnTo>
                  <a:lnTo>
                    <a:pt x="51142" y="3657"/>
                  </a:lnTo>
                  <a:lnTo>
                    <a:pt x="51142" y="4038"/>
                  </a:lnTo>
                  <a:lnTo>
                    <a:pt x="51142" y="3657"/>
                  </a:lnTo>
                  <a:close/>
                </a:path>
                <a:path w="112395" h="4444">
                  <a:moveTo>
                    <a:pt x="109880" y="2501"/>
                  </a:moveTo>
                  <a:lnTo>
                    <a:pt x="109499" y="2501"/>
                  </a:lnTo>
                  <a:lnTo>
                    <a:pt x="109880" y="2501"/>
                  </a:lnTo>
                  <a:close/>
                </a:path>
                <a:path w="112395" h="4444">
                  <a:moveTo>
                    <a:pt x="109880" y="2501"/>
                  </a:moveTo>
                  <a:lnTo>
                    <a:pt x="109499" y="2882"/>
                  </a:lnTo>
                  <a:lnTo>
                    <a:pt x="109499" y="3263"/>
                  </a:lnTo>
                  <a:lnTo>
                    <a:pt x="109105" y="3263"/>
                  </a:lnTo>
                  <a:lnTo>
                    <a:pt x="109105" y="2882"/>
                  </a:lnTo>
                  <a:lnTo>
                    <a:pt x="109499" y="2882"/>
                  </a:lnTo>
                  <a:lnTo>
                    <a:pt x="109499" y="2501"/>
                  </a:lnTo>
                  <a:lnTo>
                    <a:pt x="109880" y="2501"/>
                  </a:lnTo>
                  <a:close/>
                </a:path>
                <a:path w="112395" h="4444">
                  <a:moveTo>
                    <a:pt x="109880" y="2882"/>
                  </a:moveTo>
                  <a:lnTo>
                    <a:pt x="109499" y="2882"/>
                  </a:lnTo>
                  <a:lnTo>
                    <a:pt x="109880" y="2882"/>
                  </a:lnTo>
                  <a:lnTo>
                    <a:pt x="109880" y="2501"/>
                  </a:lnTo>
                  <a:lnTo>
                    <a:pt x="110274" y="2501"/>
                  </a:lnTo>
                  <a:lnTo>
                    <a:pt x="109880" y="2882"/>
                  </a:lnTo>
                  <a:close/>
                </a:path>
                <a:path w="112395" h="4444">
                  <a:moveTo>
                    <a:pt x="110274" y="2501"/>
                  </a:moveTo>
                  <a:lnTo>
                    <a:pt x="110274" y="2882"/>
                  </a:lnTo>
                  <a:lnTo>
                    <a:pt x="110464" y="2882"/>
                  </a:lnTo>
                  <a:lnTo>
                    <a:pt x="110274" y="2882"/>
                  </a:lnTo>
                  <a:lnTo>
                    <a:pt x="109880" y="3263"/>
                  </a:lnTo>
                  <a:lnTo>
                    <a:pt x="109880" y="2882"/>
                  </a:lnTo>
                  <a:lnTo>
                    <a:pt x="110274" y="2882"/>
                  </a:lnTo>
                  <a:lnTo>
                    <a:pt x="110274" y="2501"/>
                  </a:lnTo>
                  <a:close/>
                </a:path>
                <a:path w="112395" h="4444">
                  <a:moveTo>
                    <a:pt x="774" y="0"/>
                  </a:moveTo>
                  <a:lnTo>
                    <a:pt x="774" y="380"/>
                  </a:lnTo>
                  <a:lnTo>
                    <a:pt x="774" y="0"/>
                  </a:ln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112395" h="4444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112395" h="4444">
                  <a:moveTo>
                    <a:pt x="108330" y="3263"/>
                  </a:moveTo>
                  <a:lnTo>
                    <a:pt x="108330" y="3657"/>
                  </a:lnTo>
                  <a:lnTo>
                    <a:pt x="107937" y="3657"/>
                  </a:lnTo>
                  <a:lnTo>
                    <a:pt x="107937" y="4038"/>
                  </a:lnTo>
                  <a:lnTo>
                    <a:pt x="107543" y="4038"/>
                  </a:lnTo>
                  <a:lnTo>
                    <a:pt x="107937" y="3657"/>
                  </a:lnTo>
                  <a:lnTo>
                    <a:pt x="108330" y="32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4424113" y="19890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4421395" y="1989472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717" y="380"/>
                  </a:moveTo>
                  <a:lnTo>
                    <a:pt x="2717" y="0"/>
                  </a:lnTo>
                  <a:lnTo>
                    <a:pt x="3111" y="0"/>
                  </a:lnTo>
                  <a:lnTo>
                    <a:pt x="2717" y="380"/>
                  </a:lnTo>
                  <a:close/>
                </a:path>
                <a:path w="3175" h="2539">
                  <a:moveTo>
                    <a:pt x="2717" y="380"/>
                  </a:moveTo>
                  <a:lnTo>
                    <a:pt x="2336" y="380"/>
                  </a:lnTo>
                  <a:lnTo>
                    <a:pt x="1943" y="380"/>
                  </a:lnTo>
                  <a:lnTo>
                    <a:pt x="2336" y="380"/>
                  </a:lnTo>
                  <a:lnTo>
                    <a:pt x="2717" y="0"/>
                  </a:lnTo>
                  <a:lnTo>
                    <a:pt x="2717" y="380"/>
                  </a:lnTo>
                  <a:close/>
                </a:path>
                <a:path w="3175" h="2539">
                  <a:moveTo>
                    <a:pt x="2717" y="380"/>
                  </a:moveTo>
                  <a:lnTo>
                    <a:pt x="2717" y="761"/>
                  </a:lnTo>
                  <a:lnTo>
                    <a:pt x="2717" y="380"/>
                  </a:lnTo>
                  <a:lnTo>
                    <a:pt x="2717" y="761"/>
                  </a:lnTo>
                  <a:lnTo>
                    <a:pt x="3111" y="761"/>
                  </a:lnTo>
                  <a:lnTo>
                    <a:pt x="3111" y="1155"/>
                  </a:lnTo>
                  <a:lnTo>
                    <a:pt x="2717" y="1155"/>
                  </a:lnTo>
                  <a:lnTo>
                    <a:pt x="2336" y="1155"/>
                  </a:lnTo>
                  <a:lnTo>
                    <a:pt x="2336" y="1536"/>
                  </a:lnTo>
                  <a:lnTo>
                    <a:pt x="1943" y="1536"/>
                  </a:lnTo>
                  <a:lnTo>
                    <a:pt x="2336" y="1536"/>
                  </a:lnTo>
                  <a:lnTo>
                    <a:pt x="1943" y="1536"/>
                  </a:lnTo>
                  <a:lnTo>
                    <a:pt x="1943" y="1155"/>
                  </a:lnTo>
                  <a:lnTo>
                    <a:pt x="2336" y="1155"/>
                  </a:lnTo>
                  <a:lnTo>
                    <a:pt x="2336" y="761"/>
                  </a:lnTo>
                  <a:lnTo>
                    <a:pt x="2717" y="761"/>
                  </a:lnTo>
                  <a:lnTo>
                    <a:pt x="2717" y="380"/>
                  </a:lnTo>
                  <a:close/>
                </a:path>
                <a:path w="3175" h="2539">
                  <a:moveTo>
                    <a:pt x="1943" y="761"/>
                  </a:moveTo>
                  <a:lnTo>
                    <a:pt x="2336" y="761"/>
                  </a:lnTo>
                  <a:lnTo>
                    <a:pt x="2336" y="1155"/>
                  </a:lnTo>
                  <a:lnTo>
                    <a:pt x="1943" y="1155"/>
                  </a:lnTo>
                  <a:lnTo>
                    <a:pt x="1943" y="1536"/>
                  </a:lnTo>
                  <a:lnTo>
                    <a:pt x="1549" y="1536"/>
                  </a:lnTo>
                  <a:lnTo>
                    <a:pt x="1168" y="1917"/>
                  </a:lnTo>
                  <a:lnTo>
                    <a:pt x="1168" y="1536"/>
                  </a:lnTo>
                  <a:lnTo>
                    <a:pt x="1549" y="1536"/>
                  </a:lnTo>
                  <a:lnTo>
                    <a:pt x="1549" y="1155"/>
                  </a:lnTo>
                  <a:lnTo>
                    <a:pt x="1168" y="1155"/>
                  </a:lnTo>
                  <a:lnTo>
                    <a:pt x="1168" y="761"/>
                  </a:lnTo>
                  <a:lnTo>
                    <a:pt x="1549" y="761"/>
                  </a:lnTo>
                  <a:lnTo>
                    <a:pt x="1943" y="761"/>
                  </a:lnTo>
                  <a:close/>
                </a:path>
                <a:path w="3175" h="2539">
                  <a:moveTo>
                    <a:pt x="774" y="1155"/>
                  </a:moveTo>
                  <a:lnTo>
                    <a:pt x="774" y="1536"/>
                  </a:lnTo>
                  <a:lnTo>
                    <a:pt x="393" y="1536"/>
                  </a:lnTo>
                  <a:lnTo>
                    <a:pt x="0" y="1536"/>
                  </a:lnTo>
                  <a:lnTo>
                    <a:pt x="0" y="1155"/>
                  </a:lnTo>
                  <a:lnTo>
                    <a:pt x="393" y="1155"/>
                  </a:lnTo>
                  <a:lnTo>
                    <a:pt x="774" y="761"/>
                  </a:lnTo>
                  <a:lnTo>
                    <a:pt x="774" y="1155"/>
                  </a:lnTo>
                  <a:close/>
                </a:path>
                <a:path w="3175" h="2539">
                  <a:moveTo>
                    <a:pt x="2717" y="761"/>
                  </a:moveTo>
                  <a:lnTo>
                    <a:pt x="2336" y="761"/>
                  </a:lnTo>
                  <a:lnTo>
                    <a:pt x="2717" y="761"/>
                  </a:lnTo>
                  <a:close/>
                </a:path>
                <a:path w="3175" h="2539">
                  <a:moveTo>
                    <a:pt x="774" y="761"/>
                  </a:moveTo>
                  <a:lnTo>
                    <a:pt x="774" y="1155"/>
                  </a:lnTo>
                  <a:lnTo>
                    <a:pt x="774" y="1536"/>
                  </a:lnTo>
                  <a:lnTo>
                    <a:pt x="774" y="1155"/>
                  </a:lnTo>
                  <a:lnTo>
                    <a:pt x="774" y="761"/>
                  </a:lnTo>
                  <a:close/>
                </a:path>
                <a:path w="3175" h="2539">
                  <a:moveTo>
                    <a:pt x="1168" y="1536"/>
                  </a:moveTo>
                  <a:lnTo>
                    <a:pt x="1168" y="1155"/>
                  </a:lnTo>
                  <a:lnTo>
                    <a:pt x="1168" y="761"/>
                  </a:lnTo>
                  <a:lnTo>
                    <a:pt x="1168" y="1155"/>
                  </a:lnTo>
                  <a:lnTo>
                    <a:pt x="1549" y="1155"/>
                  </a:lnTo>
                  <a:lnTo>
                    <a:pt x="1549" y="1536"/>
                  </a:lnTo>
                  <a:lnTo>
                    <a:pt x="1168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4443569" y="19879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4423338" y="1990628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1168" y="0"/>
                  </a:moveTo>
                  <a:lnTo>
                    <a:pt x="1168" y="380"/>
                  </a:lnTo>
                  <a:lnTo>
                    <a:pt x="774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774" y="0"/>
                  </a:lnTo>
                  <a:lnTo>
                    <a:pt x="11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4422170" y="19906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4364601" y="19923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4418868" y="1991390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1943" y="0"/>
                  </a:moveTo>
                  <a:lnTo>
                    <a:pt x="1549" y="393"/>
                  </a:lnTo>
                  <a:lnTo>
                    <a:pt x="1549" y="0"/>
                  </a:lnTo>
                  <a:lnTo>
                    <a:pt x="1943" y="0"/>
                  </a:lnTo>
                  <a:close/>
                </a:path>
                <a:path w="2539" h="635">
                  <a:moveTo>
                    <a:pt x="1549" y="393"/>
                  </a:moveTo>
                  <a:lnTo>
                    <a:pt x="1168" y="393"/>
                  </a:lnTo>
                  <a:lnTo>
                    <a:pt x="1168" y="0"/>
                  </a:lnTo>
                  <a:lnTo>
                    <a:pt x="1549" y="0"/>
                  </a:lnTo>
                  <a:lnTo>
                    <a:pt x="1549" y="393"/>
                  </a:lnTo>
                  <a:close/>
                </a:path>
                <a:path w="2539" h="635">
                  <a:moveTo>
                    <a:pt x="1168" y="393"/>
                  </a:moveTo>
                  <a:lnTo>
                    <a:pt x="774" y="393"/>
                  </a:lnTo>
                  <a:lnTo>
                    <a:pt x="381" y="393"/>
                  </a:lnTo>
                  <a:lnTo>
                    <a:pt x="381" y="584"/>
                  </a:lnTo>
                  <a:lnTo>
                    <a:pt x="0" y="584"/>
                  </a:lnTo>
                  <a:lnTo>
                    <a:pt x="381" y="584"/>
                  </a:lnTo>
                  <a:lnTo>
                    <a:pt x="381" y="393"/>
                  </a:lnTo>
                  <a:lnTo>
                    <a:pt x="774" y="393"/>
                  </a:lnTo>
                  <a:lnTo>
                    <a:pt x="1168" y="393"/>
                  </a:lnTo>
                  <a:close/>
                </a:path>
                <a:path w="2539" h="635">
                  <a:moveTo>
                    <a:pt x="1549" y="584"/>
                  </a:moveTo>
                  <a:lnTo>
                    <a:pt x="1943" y="393"/>
                  </a:lnTo>
                  <a:lnTo>
                    <a:pt x="2133" y="393"/>
                  </a:lnTo>
                  <a:lnTo>
                    <a:pt x="1943" y="393"/>
                  </a:lnTo>
                  <a:lnTo>
                    <a:pt x="1943" y="584"/>
                  </a:lnTo>
                  <a:lnTo>
                    <a:pt x="1549" y="58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4415172" y="19919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4320646" y="1989078"/>
              <a:ext cx="100965" cy="5080"/>
            </a:xfrm>
            <a:custGeom>
              <a:avLst/>
              <a:gdLst/>
              <a:ahLst/>
              <a:cxnLst/>
              <a:rect l="l" t="t" r="r" b="b"/>
              <a:pathLst>
                <a:path w="100964" h="5080">
                  <a:moveTo>
                    <a:pt x="100749" y="2895"/>
                  </a:moveTo>
                  <a:lnTo>
                    <a:pt x="100355" y="2895"/>
                  </a:lnTo>
                  <a:lnTo>
                    <a:pt x="100355" y="2705"/>
                  </a:lnTo>
                  <a:lnTo>
                    <a:pt x="100749" y="2705"/>
                  </a:lnTo>
                  <a:lnTo>
                    <a:pt x="100749" y="2895"/>
                  </a:lnTo>
                  <a:close/>
                </a:path>
                <a:path w="100964" h="5080">
                  <a:moveTo>
                    <a:pt x="393" y="393"/>
                  </a:moveTo>
                  <a:lnTo>
                    <a:pt x="393" y="774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  <a:path w="100964" h="5080">
                  <a:moveTo>
                    <a:pt x="100164" y="2895"/>
                  </a:moveTo>
                  <a:lnTo>
                    <a:pt x="100355" y="2895"/>
                  </a:lnTo>
                  <a:lnTo>
                    <a:pt x="100164" y="2895"/>
                  </a:lnTo>
                  <a:close/>
                </a:path>
                <a:path w="100964" h="5080">
                  <a:moveTo>
                    <a:pt x="97828" y="3276"/>
                  </a:moveTo>
                  <a:lnTo>
                    <a:pt x="97434" y="3276"/>
                  </a:lnTo>
                  <a:lnTo>
                    <a:pt x="97434" y="3670"/>
                  </a:lnTo>
                  <a:lnTo>
                    <a:pt x="97053" y="3670"/>
                  </a:lnTo>
                  <a:lnTo>
                    <a:pt x="97434" y="3276"/>
                  </a:lnTo>
                  <a:lnTo>
                    <a:pt x="97828" y="3276"/>
                  </a:lnTo>
                  <a:close/>
                </a:path>
                <a:path w="100964" h="5080">
                  <a:moveTo>
                    <a:pt x="97434" y="3276"/>
                  </a:moveTo>
                  <a:lnTo>
                    <a:pt x="97053" y="3276"/>
                  </a:lnTo>
                  <a:lnTo>
                    <a:pt x="97434" y="3276"/>
                  </a:lnTo>
                  <a:close/>
                </a:path>
                <a:path w="100964" h="5080">
                  <a:moveTo>
                    <a:pt x="100355" y="2895"/>
                  </a:moveTo>
                  <a:lnTo>
                    <a:pt x="100164" y="3276"/>
                  </a:lnTo>
                  <a:lnTo>
                    <a:pt x="100355" y="3276"/>
                  </a:lnTo>
                  <a:lnTo>
                    <a:pt x="100355" y="2895"/>
                  </a:lnTo>
                  <a:close/>
                </a:path>
                <a:path w="100964" h="5080">
                  <a:moveTo>
                    <a:pt x="787" y="774"/>
                  </a:moveTo>
                  <a:lnTo>
                    <a:pt x="393" y="774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787" y="774"/>
                  </a:lnTo>
                  <a:close/>
                </a:path>
                <a:path w="100964" h="5080">
                  <a:moveTo>
                    <a:pt x="43954" y="4826"/>
                  </a:moveTo>
                  <a:lnTo>
                    <a:pt x="44348" y="4826"/>
                  </a:lnTo>
                  <a:lnTo>
                    <a:pt x="43954" y="4826"/>
                  </a:lnTo>
                  <a:close/>
                </a:path>
                <a:path w="100964" h="5080">
                  <a:moveTo>
                    <a:pt x="97434" y="3670"/>
                  </a:moveTo>
                  <a:lnTo>
                    <a:pt x="97828" y="3670"/>
                  </a:lnTo>
                  <a:lnTo>
                    <a:pt x="97828" y="3276"/>
                  </a:lnTo>
                  <a:lnTo>
                    <a:pt x="97828" y="3670"/>
                  </a:lnTo>
                  <a:lnTo>
                    <a:pt x="97434" y="36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4415566" y="19927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4321434" y="1991009"/>
              <a:ext cx="97155" cy="7620"/>
            </a:xfrm>
            <a:custGeom>
              <a:avLst/>
              <a:gdLst/>
              <a:ahLst/>
              <a:cxnLst/>
              <a:rect l="l" t="t" r="r" b="b"/>
              <a:pathLst>
                <a:path w="97154" h="7619">
                  <a:moveTo>
                    <a:pt x="96265" y="2120"/>
                  </a:moveTo>
                  <a:lnTo>
                    <a:pt x="96646" y="1739"/>
                  </a:lnTo>
                  <a:lnTo>
                    <a:pt x="96265" y="2120"/>
                  </a:lnTo>
                  <a:lnTo>
                    <a:pt x="96265" y="2501"/>
                  </a:lnTo>
                  <a:lnTo>
                    <a:pt x="96265" y="2895"/>
                  </a:lnTo>
                  <a:lnTo>
                    <a:pt x="96265" y="2501"/>
                  </a:lnTo>
                  <a:lnTo>
                    <a:pt x="95872" y="2501"/>
                  </a:lnTo>
                  <a:lnTo>
                    <a:pt x="95872" y="2120"/>
                  </a:lnTo>
                  <a:lnTo>
                    <a:pt x="95872" y="1739"/>
                  </a:lnTo>
                  <a:lnTo>
                    <a:pt x="96265" y="1739"/>
                  </a:lnTo>
                  <a:lnTo>
                    <a:pt x="96265" y="2120"/>
                  </a:lnTo>
                  <a:close/>
                </a:path>
                <a:path w="97154" h="7619">
                  <a:moveTo>
                    <a:pt x="5829" y="381"/>
                  </a:moveTo>
                  <a:lnTo>
                    <a:pt x="5829" y="774"/>
                  </a:lnTo>
                  <a:lnTo>
                    <a:pt x="6222" y="774"/>
                  </a:lnTo>
                  <a:lnTo>
                    <a:pt x="5829" y="774"/>
                  </a:lnTo>
                  <a:lnTo>
                    <a:pt x="5435" y="774"/>
                  </a:lnTo>
                  <a:lnTo>
                    <a:pt x="5829" y="774"/>
                  </a:lnTo>
                  <a:lnTo>
                    <a:pt x="5435" y="774"/>
                  </a:lnTo>
                  <a:lnTo>
                    <a:pt x="5829" y="774"/>
                  </a:lnTo>
                  <a:lnTo>
                    <a:pt x="5829" y="381"/>
                  </a:lnTo>
                  <a:close/>
                </a:path>
                <a:path w="97154" h="7619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  <a:path w="97154" h="7619">
                  <a:moveTo>
                    <a:pt x="20802" y="2120"/>
                  </a:moveTo>
                  <a:lnTo>
                    <a:pt x="20408" y="2501"/>
                  </a:lnTo>
                  <a:lnTo>
                    <a:pt x="20408" y="2120"/>
                  </a:lnTo>
                  <a:lnTo>
                    <a:pt x="20802" y="2120"/>
                  </a:lnTo>
                  <a:close/>
                </a:path>
                <a:path w="97154" h="7619">
                  <a:moveTo>
                    <a:pt x="20027" y="2501"/>
                  </a:moveTo>
                  <a:lnTo>
                    <a:pt x="20408" y="2501"/>
                  </a:lnTo>
                  <a:lnTo>
                    <a:pt x="20027" y="2501"/>
                  </a:lnTo>
                  <a:close/>
                </a:path>
                <a:path w="97154" h="7619">
                  <a:moveTo>
                    <a:pt x="96265" y="3276"/>
                  </a:moveTo>
                  <a:lnTo>
                    <a:pt x="95872" y="3276"/>
                  </a:lnTo>
                  <a:lnTo>
                    <a:pt x="95872" y="3657"/>
                  </a:lnTo>
                  <a:lnTo>
                    <a:pt x="95491" y="3657"/>
                  </a:lnTo>
                  <a:lnTo>
                    <a:pt x="95872" y="3276"/>
                  </a:lnTo>
                  <a:lnTo>
                    <a:pt x="96265" y="2895"/>
                  </a:lnTo>
                  <a:lnTo>
                    <a:pt x="96265" y="3276"/>
                  </a:lnTo>
                  <a:close/>
                </a:path>
                <a:path w="97154" h="7619">
                  <a:moveTo>
                    <a:pt x="95491" y="3657"/>
                  </a:moveTo>
                  <a:lnTo>
                    <a:pt x="95491" y="3276"/>
                  </a:lnTo>
                  <a:lnTo>
                    <a:pt x="95491" y="3657"/>
                  </a:lnTo>
                  <a:lnTo>
                    <a:pt x="95097" y="3657"/>
                  </a:lnTo>
                  <a:lnTo>
                    <a:pt x="95491" y="3276"/>
                  </a:lnTo>
                  <a:lnTo>
                    <a:pt x="95491" y="3657"/>
                  </a:lnTo>
                  <a:close/>
                </a:path>
                <a:path w="97154" h="7619">
                  <a:moveTo>
                    <a:pt x="94703" y="4432"/>
                  </a:moveTo>
                  <a:lnTo>
                    <a:pt x="94703" y="4813"/>
                  </a:lnTo>
                  <a:lnTo>
                    <a:pt x="94513" y="4813"/>
                  </a:lnTo>
                  <a:lnTo>
                    <a:pt x="94703" y="4432"/>
                  </a:lnTo>
                  <a:close/>
                </a:path>
                <a:path w="97154" h="7619">
                  <a:moveTo>
                    <a:pt x="39865" y="6159"/>
                  </a:moveTo>
                  <a:lnTo>
                    <a:pt x="39865" y="6553"/>
                  </a:lnTo>
                  <a:lnTo>
                    <a:pt x="39471" y="6934"/>
                  </a:lnTo>
                  <a:lnTo>
                    <a:pt x="39471" y="7315"/>
                  </a:lnTo>
                  <a:lnTo>
                    <a:pt x="39471" y="6934"/>
                  </a:lnTo>
                  <a:lnTo>
                    <a:pt x="39471" y="6553"/>
                  </a:lnTo>
                  <a:lnTo>
                    <a:pt x="39865" y="6159"/>
                  </a:lnTo>
                  <a:close/>
                </a:path>
                <a:path w="97154" h="7619">
                  <a:moveTo>
                    <a:pt x="93344" y="6159"/>
                  </a:moveTo>
                  <a:lnTo>
                    <a:pt x="92963" y="6159"/>
                  </a:lnTo>
                  <a:lnTo>
                    <a:pt x="93344" y="61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4360905" y="19975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4360131" y="1997943"/>
              <a:ext cx="53975" cy="1270"/>
            </a:xfrm>
            <a:custGeom>
              <a:avLst/>
              <a:gdLst/>
              <a:ahLst/>
              <a:cxnLst/>
              <a:rect l="l" t="t" r="r" b="b"/>
              <a:pathLst>
                <a:path w="53975" h="1269">
                  <a:moveTo>
                    <a:pt x="774" y="380"/>
                  </a:moveTo>
                  <a:lnTo>
                    <a:pt x="381" y="380"/>
                  </a:lnTo>
                  <a:lnTo>
                    <a:pt x="381" y="774"/>
                  </a:lnTo>
                  <a:lnTo>
                    <a:pt x="0" y="1155"/>
                  </a:lnTo>
                  <a:lnTo>
                    <a:pt x="381" y="774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381" y="380"/>
                  </a:lnTo>
                  <a:lnTo>
                    <a:pt x="774" y="380"/>
                  </a:lnTo>
                  <a:lnTo>
                    <a:pt x="774" y="0"/>
                  </a:lnTo>
                  <a:lnTo>
                    <a:pt x="774" y="380"/>
                  </a:lnTo>
                  <a:close/>
                </a:path>
                <a:path w="53975" h="1269">
                  <a:moveTo>
                    <a:pt x="381" y="774"/>
                  </a:moveTo>
                  <a:lnTo>
                    <a:pt x="381" y="380"/>
                  </a:lnTo>
                  <a:lnTo>
                    <a:pt x="774" y="380"/>
                  </a:lnTo>
                  <a:lnTo>
                    <a:pt x="381" y="774"/>
                  </a:lnTo>
                  <a:lnTo>
                    <a:pt x="381" y="380"/>
                  </a:lnTo>
                  <a:lnTo>
                    <a:pt x="381" y="774"/>
                  </a:lnTo>
                  <a:close/>
                </a:path>
                <a:path w="53975" h="1269">
                  <a:moveTo>
                    <a:pt x="53479" y="380"/>
                  </a:moveTo>
                  <a:lnTo>
                    <a:pt x="53098" y="380"/>
                  </a:lnTo>
                  <a:lnTo>
                    <a:pt x="52705" y="380"/>
                  </a:lnTo>
                  <a:lnTo>
                    <a:pt x="53098" y="380"/>
                  </a:lnTo>
                  <a:lnTo>
                    <a:pt x="53098" y="0"/>
                  </a:lnTo>
                  <a:lnTo>
                    <a:pt x="53098" y="380"/>
                  </a:lnTo>
                  <a:lnTo>
                    <a:pt x="53098" y="0"/>
                  </a:lnTo>
                  <a:lnTo>
                    <a:pt x="53479" y="0"/>
                  </a:lnTo>
                  <a:lnTo>
                    <a:pt x="53479" y="380"/>
                  </a:lnTo>
                  <a:close/>
                </a:path>
                <a:path w="53975" h="1269">
                  <a:moveTo>
                    <a:pt x="53479" y="380"/>
                  </a:moveTo>
                  <a:lnTo>
                    <a:pt x="53479" y="774"/>
                  </a:lnTo>
                  <a:lnTo>
                    <a:pt x="53479" y="1155"/>
                  </a:lnTo>
                  <a:lnTo>
                    <a:pt x="53098" y="1155"/>
                  </a:lnTo>
                  <a:lnTo>
                    <a:pt x="53098" y="774"/>
                  </a:lnTo>
                  <a:lnTo>
                    <a:pt x="53098" y="1155"/>
                  </a:lnTo>
                  <a:lnTo>
                    <a:pt x="53098" y="774"/>
                  </a:lnTo>
                  <a:lnTo>
                    <a:pt x="52705" y="774"/>
                  </a:lnTo>
                  <a:lnTo>
                    <a:pt x="52705" y="380"/>
                  </a:lnTo>
                  <a:lnTo>
                    <a:pt x="52705" y="774"/>
                  </a:lnTo>
                  <a:lnTo>
                    <a:pt x="52705" y="380"/>
                  </a:lnTo>
                  <a:lnTo>
                    <a:pt x="53098" y="380"/>
                  </a:lnTo>
                  <a:lnTo>
                    <a:pt x="53479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4414004" y="19987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4410702" y="199909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65" y="0"/>
                  </a:moveTo>
                  <a:lnTo>
                    <a:pt x="965" y="380"/>
                  </a:lnTo>
                  <a:lnTo>
                    <a:pt x="965" y="774"/>
                  </a:lnTo>
                  <a:lnTo>
                    <a:pt x="774" y="774"/>
                  </a:lnTo>
                  <a:lnTo>
                    <a:pt x="380" y="774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774" y="380"/>
                  </a:lnTo>
                  <a:lnTo>
                    <a:pt x="774" y="0"/>
                  </a:lnTo>
                  <a:lnTo>
                    <a:pt x="774" y="380"/>
                  </a:lnTo>
                  <a:lnTo>
                    <a:pt x="774" y="0"/>
                  </a:lnTo>
                  <a:lnTo>
                    <a:pt x="96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4414004" y="19987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4406803" y="1999099"/>
              <a:ext cx="9525" cy="1905"/>
            </a:xfrm>
            <a:custGeom>
              <a:avLst/>
              <a:gdLst/>
              <a:ahLst/>
              <a:cxnLst/>
              <a:rect l="l" t="t" r="r" b="b"/>
              <a:pathLst>
                <a:path w="9525" h="1905">
                  <a:moveTo>
                    <a:pt x="3898" y="380"/>
                  </a:moveTo>
                  <a:lnTo>
                    <a:pt x="3898" y="0"/>
                  </a:lnTo>
                  <a:lnTo>
                    <a:pt x="3898" y="380"/>
                  </a:lnTo>
                  <a:lnTo>
                    <a:pt x="3898" y="0"/>
                  </a:lnTo>
                  <a:lnTo>
                    <a:pt x="4279" y="0"/>
                  </a:lnTo>
                  <a:lnTo>
                    <a:pt x="4673" y="0"/>
                  </a:lnTo>
                  <a:lnTo>
                    <a:pt x="4673" y="380"/>
                  </a:lnTo>
                  <a:lnTo>
                    <a:pt x="4279" y="380"/>
                  </a:lnTo>
                  <a:lnTo>
                    <a:pt x="4279" y="774"/>
                  </a:lnTo>
                  <a:lnTo>
                    <a:pt x="3505" y="774"/>
                  </a:lnTo>
                  <a:lnTo>
                    <a:pt x="3898" y="774"/>
                  </a:lnTo>
                  <a:lnTo>
                    <a:pt x="3111" y="774"/>
                  </a:lnTo>
                  <a:lnTo>
                    <a:pt x="3111" y="1155"/>
                  </a:lnTo>
                  <a:lnTo>
                    <a:pt x="2730" y="1155"/>
                  </a:lnTo>
                  <a:lnTo>
                    <a:pt x="3111" y="1155"/>
                  </a:lnTo>
                  <a:lnTo>
                    <a:pt x="3111" y="774"/>
                  </a:lnTo>
                  <a:lnTo>
                    <a:pt x="3111" y="1155"/>
                  </a:lnTo>
                  <a:lnTo>
                    <a:pt x="2730" y="1155"/>
                  </a:lnTo>
                  <a:lnTo>
                    <a:pt x="2336" y="1155"/>
                  </a:lnTo>
                  <a:lnTo>
                    <a:pt x="1943" y="1155"/>
                  </a:lnTo>
                  <a:lnTo>
                    <a:pt x="1562" y="1155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393" y="1536"/>
                  </a:lnTo>
                  <a:lnTo>
                    <a:pt x="0" y="1536"/>
                  </a:lnTo>
                  <a:lnTo>
                    <a:pt x="0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168" y="380"/>
                  </a:lnTo>
                  <a:lnTo>
                    <a:pt x="1562" y="380"/>
                  </a:lnTo>
                  <a:lnTo>
                    <a:pt x="3505" y="380"/>
                  </a:lnTo>
                  <a:lnTo>
                    <a:pt x="3111" y="0"/>
                  </a:lnTo>
                  <a:lnTo>
                    <a:pt x="3505" y="0"/>
                  </a:lnTo>
                  <a:lnTo>
                    <a:pt x="3898" y="0"/>
                  </a:lnTo>
                  <a:lnTo>
                    <a:pt x="3898" y="380"/>
                  </a:lnTo>
                  <a:close/>
                </a:path>
                <a:path w="9525" h="1905">
                  <a:moveTo>
                    <a:pt x="4279" y="774"/>
                  </a:moveTo>
                  <a:lnTo>
                    <a:pt x="3898" y="774"/>
                  </a:lnTo>
                  <a:lnTo>
                    <a:pt x="4279" y="774"/>
                  </a:lnTo>
                  <a:close/>
                </a:path>
                <a:path w="9525" h="1905">
                  <a:moveTo>
                    <a:pt x="8762" y="380"/>
                  </a:moveTo>
                  <a:lnTo>
                    <a:pt x="8762" y="774"/>
                  </a:lnTo>
                  <a:lnTo>
                    <a:pt x="9143" y="774"/>
                  </a:lnTo>
                  <a:lnTo>
                    <a:pt x="9143" y="1155"/>
                  </a:lnTo>
                  <a:lnTo>
                    <a:pt x="8762" y="1155"/>
                  </a:lnTo>
                  <a:lnTo>
                    <a:pt x="8762" y="774"/>
                  </a:lnTo>
                  <a:lnTo>
                    <a:pt x="8369" y="774"/>
                  </a:lnTo>
                  <a:lnTo>
                    <a:pt x="8369" y="380"/>
                  </a:lnTo>
                  <a:lnTo>
                    <a:pt x="8762" y="380"/>
                  </a:lnTo>
                  <a:close/>
                </a:path>
                <a:path w="9525" h="1905">
                  <a:moveTo>
                    <a:pt x="8369" y="774"/>
                  </a:moveTo>
                  <a:lnTo>
                    <a:pt x="7975" y="774"/>
                  </a:lnTo>
                  <a:lnTo>
                    <a:pt x="7975" y="380"/>
                  </a:lnTo>
                  <a:lnTo>
                    <a:pt x="8369" y="380"/>
                  </a:lnTo>
                  <a:lnTo>
                    <a:pt x="836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4360131" y="2000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4407591" y="200025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549" y="0"/>
                  </a:moveTo>
                  <a:lnTo>
                    <a:pt x="1155" y="0"/>
                  </a:lnTo>
                  <a:lnTo>
                    <a:pt x="1549" y="0"/>
                  </a:lnTo>
                  <a:close/>
                </a:path>
                <a:path w="1904" h="0">
                  <a:moveTo>
                    <a:pt x="1549" y="0"/>
                  </a:moveTo>
                  <a:lnTo>
                    <a:pt x="1155" y="0"/>
                  </a:lnTo>
                  <a:lnTo>
                    <a:pt x="1549" y="0"/>
                  </a:lnTo>
                  <a:close/>
                </a:path>
                <a:path w="1904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4415172" y="19998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4406612" y="1999873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190" y="762"/>
                  </a:moveTo>
                  <a:lnTo>
                    <a:pt x="0" y="762"/>
                  </a:lnTo>
                  <a:lnTo>
                    <a:pt x="190" y="762"/>
                  </a:lnTo>
                  <a:lnTo>
                    <a:pt x="584" y="762"/>
                  </a:lnTo>
                  <a:lnTo>
                    <a:pt x="190" y="762"/>
                  </a:lnTo>
                  <a:close/>
                </a:path>
                <a:path w="9525" h="1269">
                  <a:moveTo>
                    <a:pt x="8953" y="381"/>
                  </a:moveTo>
                  <a:lnTo>
                    <a:pt x="8559" y="381"/>
                  </a:lnTo>
                  <a:lnTo>
                    <a:pt x="8559" y="0"/>
                  </a:lnTo>
                  <a:lnTo>
                    <a:pt x="8953" y="0"/>
                  </a:lnTo>
                  <a:lnTo>
                    <a:pt x="895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4415566" y="2000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4404669" y="2000254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10896" y="381"/>
                  </a:moveTo>
                  <a:lnTo>
                    <a:pt x="10502" y="0"/>
                  </a:lnTo>
                  <a:lnTo>
                    <a:pt x="10896" y="0"/>
                  </a:lnTo>
                  <a:lnTo>
                    <a:pt x="10896" y="381"/>
                  </a:lnTo>
                  <a:close/>
                </a:path>
                <a:path w="11429" h="1269">
                  <a:moveTo>
                    <a:pt x="1549" y="774"/>
                  </a:moveTo>
                  <a:lnTo>
                    <a:pt x="1943" y="774"/>
                  </a:lnTo>
                  <a:lnTo>
                    <a:pt x="1549" y="774"/>
                  </a:lnTo>
                  <a:close/>
                </a:path>
                <a:path w="11429" h="1269">
                  <a:moveTo>
                    <a:pt x="381" y="774"/>
                  </a:moveTo>
                  <a:lnTo>
                    <a:pt x="0" y="1155"/>
                  </a:lnTo>
                  <a:lnTo>
                    <a:pt x="0" y="774"/>
                  </a:lnTo>
                  <a:lnTo>
                    <a:pt x="381" y="774"/>
                  </a:lnTo>
                  <a:close/>
                </a:path>
                <a:path w="11429" h="1269">
                  <a:moveTo>
                    <a:pt x="10896" y="774"/>
                  </a:moveTo>
                  <a:lnTo>
                    <a:pt x="10502" y="381"/>
                  </a:lnTo>
                  <a:lnTo>
                    <a:pt x="10896" y="774"/>
                  </a:lnTo>
                  <a:lnTo>
                    <a:pt x="10502" y="381"/>
                  </a:lnTo>
                  <a:lnTo>
                    <a:pt x="10896" y="381"/>
                  </a:lnTo>
                  <a:lnTo>
                    <a:pt x="10896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4415566" y="200063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4403501" y="20010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1168" y="381"/>
                  </a:moveTo>
                  <a:lnTo>
                    <a:pt x="774" y="381"/>
                  </a:lnTo>
                  <a:lnTo>
                    <a:pt x="774" y="571"/>
                  </a:lnTo>
                  <a:lnTo>
                    <a:pt x="774" y="381"/>
                  </a:lnTo>
                  <a:lnTo>
                    <a:pt x="1168" y="381"/>
                  </a:lnTo>
                  <a:close/>
                </a:path>
                <a:path w="12700" h="1269">
                  <a:moveTo>
                    <a:pt x="12445" y="381"/>
                  </a:moveTo>
                  <a:lnTo>
                    <a:pt x="12064" y="0"/>
                  </a:lnTo>
                  <a:lnTo>
                    <a:pt x="12445" y="0"/>
                  </a:lnTo>
                  <a:lnTo>
                    <a:pt x="12445" y="381"/>
                  </a:lnTo>
                  <a:close/>
                </a:path>
                <a:path w="12700" h="1269">
                  <a:moveTo>
                    <a:pt x="0" y="965"/>
                  </a:moveTo>
                  <a:lnTo>
                    <a:pt x="0" y="571"/>
                  </a:lnTo>
                  <a:lnTo>
                    <a:pt x="393" y="571"/>
                  </a:lnTo>
                  <a:lnTo>
                    <a:pt x="0" y="9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4401939" y="20027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4402333" y="200353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1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4402333" y="20035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4402333" y="20039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4401939" y="20050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4401748" y="20058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4395716" y="2005842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39">
                  <a:moveTo>
                    <a:pt x="8559" y="380"/>
                  </a:moveTo>
                  <a:lnTo>
                    <a:pt x="8178" y="0"/>
                  </a:lnTo>
                  <a:lnTo>
                    <a:pt x="8559" y="380"/>
                  </a:lnTo>
                  <a:close/>
                </a:path>
                <a:path w="9525" h="2539">
                  <a:moveTo>
                    <a:pt x="5651" y="380"/>
                  </a:moveTo>
                  <a:lnTo>
                    <a:pt x="6032" y="380"/>
                  </a:lnTo>
                  <a:lnTo>
                    <a:pt x="5651" y="380"/>
                  </a:lnTo>
                  <a:lnTo>
                    <a:pt x="6032" y="380"/>
                  </a:lnTo>
                  <a:lnTo>
                    <a:pt x="5651" y="380"/>
                  </a:lnTo>
                  <a:close/>
                </a:path>
                <a:path w="9525" h="2539">
                  <a:moveTo>
                    <a:pt x="8559" y="380"/>
                  </a:moveTo>
                  <a:lnTo>
                    <a:pt x="8559" y="584"/>
                  </a:lnTo>
                  <a:lnTo>
                    <a:pt x="8953" y="584"/>
                  </a:lnTo>
                  <a:lnTo>
                    <a:pt x="8559" y="584"/>
                  </a:lnTo>
                  <a:lnTo>
                    <a:pt x="8953" y="584"/>
                  </a:lnTo>
                  <a:lnTo>
                    <a:pt x="8559" y="584"/>
                  </a:lnTo>
                  <a:lnTo>
                    <a:pt x="8559" y="380"/>
                  </a:lnTo>
                  <a:close/>
                </a:path>
                <a:path w="9525" h="2539">
                  <a:moveTo>
                    <a:pt x="393" y="1346"/>
                  </a:moveTo>
                  <a:lnTo>
                    <a:pt x="0" y="965"/>
                  </a:lnTo>
                  <a:lnTo>
                    <a:pt x="393" y="965"/>
                  </a:lnTo>
                  <a:lnTo>
                    <a:pt x="393" y="1346"/>
                  </a:lnTo>
                  <a:close/>
                </a:path>
                <a:path w="9525" h="2539">
                  <a:moveTo>
                    <a:pt x="4089" y="1346"/>
                  </a:moveTo>
                  <a:lnTo>
                    <a:pt x="3695" y="1346"/>
                  </a:lnTo>
                  <a:lnTo>
                    <a:pt x="4089" y="1346"/>
                  </a:lnTo>
                  <a:lnTo>
                    <a:pt x="4089" y="965"/>
                  </a:lnTo>
                  <a:lnTo>
                    <a:pt x="4483" y="965"/>
                  </a:lnTo>
                  <a:lnTo>
                    <a:pt x="4089" y="1346"/>
                  </a:lnTo>
                  <a:close/>
                </a:path>
                <a:path w="9525" h="2539">
                  <a:moveTo>
                    <a:pt x="1752" y="965"/>
                  </a:moveTo>
                  <a:lnTo>
                    <a:pt x="1562" y="965"/>
                  </a:lnTo>
                  <a:lnTo>
                    <a:pt x="1752" y="965"/>
                  </a:lnTo>
                  <a:close/>
                </a:path>
                <a:path w="9525" h="2539">
                  <a:moveTo>
                    <a:pt x="3695" y="965"/>
                  </a:moveTo>
                  <a:lnTo>
                    <a:pt x="3695" y="1346"/>
                  </a:lnTo>
                  <a:lnTo>
                    <a:pt x="3695" y="965"/>
                  </a:lnTo>
                  <a:lnTo>
                    <a:pt x="3314" y="965"/>
                  </a:lnTo>
                  <a:lnTo>
                    <a:pt x="3695" y="965"/>
                  </a:lnTo>
                  <a:close/>
                </a:path>
                <a:path w="9525" h="2539">
                  <a:moveTo>
                    <a:pt x="393" y="2120"/>
                  </a:moveTo>
                  <a:lnTo>
                    <a:pt x="0" y="2120"/>
                  </a:lnTo>
                  <a:lnTo>
                    <a:pt x="0" y="1739"/>
                  </a:lnTo>
                  <a:lnTo>
                    <a:pt x="393" y="1739"/>
                  </a:lnTo>
                  <a:lnTo>
                    <a:pt x="393" y="2120"/>
                  </a:lnTo>
                  <a:close/>
                </a:path>
                <a:path w="9525" h="2539">
                  <a:moveTo>
                    <a:pt x="0" y="2120"/>
                  </a:moveTo>
                  <a:lnTo>
                    <a:pt x="393" y="1739"/>
                  </a:lnTo>
                  <a:lnTo>
                    <a:pt x="393" y="212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4415566" y="20071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4325117" y="2005461"/>
              <a:ext cx="71755" cy="4445"/>
            </a:xfrm>
            <a:custGeom>
              <a:avLst/>
              <a:gdLst/>
              <a:ahLst/>
              <a:cxnLst/>
              <a:rect l="l" t="t" r="r" b="b"/>
              <a:pathLst>
                <a:path w="71754" h="4444">
                  <a:moveTo>
                    <a:pt x="71386" y="3276"/>
                  </a:moveTo>
                  <a:lnTo>
                    <a:pt x="71386" y="3657"/>
                  </a:lnTo>
                  <a:lnTo>
                    <a:pt x="71386" y="3276"/>
                  </a:lnTo>
                  <a:lnTo>
                    <a:pt x="71386" y="3657"/>
                  </a:lnTo>
                  <a:lnTo>
                    <a:pt x="70993" y="3657"/>
                  </a:lnTo>
                  <a:lnTo>
                    <a:pt x="70993" y="3276"/>
                  </a:lnTo>
                  <a:lnTo>
                    <a:pt x="71386" y="3276"/>
                  </a:lnTo>
                  <a:close/>
                </a:path>
                <a:path w="71754" h="4444">
                  <a:moveTo>
                    <a:pt x="1371" y="380"/>
                  </a:moveTo>
                  <a:lnTo>
                    <a:pt x="1752" y="380"/>
                  </a:lnTo>
                  <a:lnTo>
                    <a:pt x="1752" y="761"/>
                  </a:lnTo>
                  <a:lnTo>
                    <a:pt x="1371" y="380"/>
                  </a:lnTo>
                  <a:lnTo>
                    <a:pt x="1371" y="761"/>
                  </a:lnTo>
                  <a:lnTo>
                    <a:pt x="1752" y="761"/>
                  </a:lnTo>
                  <a:lnTo>
                    <a:pt x="1371" y="761"/>
                  </a:lnTo>
                  <a:lnTo>
                    <a:pt x="1371" y="965"/>
                  </a:lnTo>
                  <a:lnTo>
                    <a:pt x="1371" y="761"/>
                  </a:lnTo>
                  <a:lnTo>
                    <a:pt x="1371" y="380"/>
                  </a:lnTo>
                  <a:close/>
                </a:path>
                <a:path w="71754" h="4444">
                  <a:moveTo>
                    <a:pt x="0" y="761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761"/>
                  </a:lnTo>
                  <a:close/>
                </a:path>
                <a:path w="71754" h="4444">
                  <a:moveTo>
                    <a:pt x="787" y="380"/>
                  </a:moveTo>
                  <a:lnTo>
                    <a:pt x="393" y="380"/>
                  </a:lnTo>
                  <a:lnTo>
                    <a:pt x="787" y="380"/>
                  </a:lnTo>
                  <a:close/>
                </a:path>
                <a:path w="71754" h="4444">
                  <a:moveTo>
                    <a:pt x="2921" y="761"/>
                  </a:moveTo>
                  <a:lnTo>
                    <a:pt x="2921" y="965"/>
                  </a:lnTo>
                  <a:lnTo>
                    <a:pt x="3314" y="1346"/>
                  </a:lnTo>
                  <a:lnTo>
                    <a:pt x="2921" y="1346"/>
                  </a:lnTo>
                  <a:lnTo>
                    <a:pt x="2921" y="965"/>
                  </a:lnTo>
                  <a:lnTo>
                    <a:pt x="2921" y="761"/>
                  </a:lnTo>
                  <a:lnTo>
                    <a:pt x="2921" y="965"/>
                  </a:lnTo>
                  <a:lnTo>
                    <a:pt x="2921" y="761"/>
                  </a:lnTo>
                  <a:lnTo>
                    <a:pt x="2540" y="761"/>
                  </a:lnTo>
                  <a:lnTo>
                    <a:pt x="2921" y="761"/>
                  </a:lnTo>
                  <a:lnTo>
                    <a:pt x="2921" y="380"/>
                  </a:lnTo>
                  <a:lnTo>
                    <a:pt x="2921" y="761"/>
                  </a:lnTo>
                  <a:close/>
                </a:path>
                <a:path w="71754" h="4444">
                  <a:moveTo>
                    <a:pt x="977" y="380"/>
                  </a:moveTo>
                  <a:lnTo>
                    <a:pt x="787" y="380"/>
                  </a:lnTo>
                  <a:lnTo>
                    <a:pt x="977" y="380"/>
                  </a:lnTo>
                  <a:close/>
                </a:path>
                <a:path w="71754" h="4444">
                  <a:moveTo>
                    <a:pt x="787" y="380"/>
                  </a:moveTo>
                  <a:lnTo>
                    <a:pt x="787" y="761"/>
                  </a:lnTo>
                  <a:lnTo>
                    <a:pt x="787" y="380"/>
                  </a:lnTo>
                  <a:lnTo>
                    <a:pt x="787" y="761"/>
                  </a:lnTo>
                  <a:lnTo>
                    <a:pt x="787" y="965"/>
                  </a:lnTo>
                  <a:lnTo>
                    <a:pt x="393" y="965"/>
                  </a:lnTo>
                  <a:lnTo>
                    <a:pt x="393" y="761"/>
                  </a:lnTo>
                  <a:lnTo>
                    <a:pt x="787" y="761"/>
                  </a:lnTo>
                  <a:lnTo>
                    <a:pt x="787" y="380"/>
                  </a:lnTo>
                  <a:close/>
                </a:path>
                <a:path w="71754" h="4444">
                  <a:moveTo>
                    <a:pt x="393" y="761"/>
                  </a:moveTo>
                  <a:lnTo>
                    <a:pt x="0" y="380"/>
                  </a:lnTo>
                  <a:lnTo>
                    <a:pt x="393" y="380"/>
                  </a:lnTo>
                  <a:lnTo>
                    <a:pt x="393" y="761"/>
                  </a:lnTo>
                  <a:close/>
                </a:path>
                <a:path w="71754" h="4444">
                  <a:moveTo>
                    <a:pt x="3695" y="965"/>
                  </a:moveTo>
                  <a:lnTo>
                    <a:pt x="4089" y="965"/>
                  </a:lnTo>
                  <a:lnTo>
                    <a:pt x="4483" y="965"/>
                  </a:lnTo>
                  <a:lnTo>
                    <a:pt x="4483" y="1346"/>
                  </a:lnTo>
                  <a:lnTo>
                    <a:pt x="4483" y="1727"/>
                  </a:lnTo>
                  <a:lnTo>
                    <a:pt x="4483" y="2120"/>
                  </a:lnTo>
                  <a:lnTo>
                    <a:pt x="4089" y="2120"/>
                  </a:lnTo>
                  <a:lnTo>
                    <a:pt x="4089" y="1727"/>
                  </a:lnTo>
                  <a:lnTo>
                    <a:pt x="3695" y="1346"/>
                  </a:lnTo>
                  <a:lnTo>
                    <a:pt x="3695" y="965"/>
                  </a:lnTo>
                  <a:lnTo>
                    <a:pt x="3695" y="761"/>
                  </a:lnTo>
                  <a:lnTo>
                    <a:pt x="3695" y="965"/>
                  </a:lnTo>
                  <a:close/>
                </a:path>
                <a:path w="71754" h="4444">
                  <a:moveTo>
                    <a:pt x="977" y="761"/>
                  </a:moveTo>
                  <a:lnTo>
                    <a:pt x="977" y="965"/>
                  </a:lnTo>
                  <a:lnTo>
                    <a:pt x="977" y="1346"/>
                  </a:lnTo>
                  <a:lnTo>
                    <a:pt x="787" y="1346"/>
                  </a:lnTo>
                  <a:lnTo>
                    <a:pt x="393" y="1346"/>
                  </a:lnTo>
                  <a:lnTo>
                    <a:pt x="787" y="1346"/>
                  </a:lnTo>
                  <a:lnTo>
                    <a:pt x="787" y="965"/>
                  </a:lnTo>
                  <a:lnTo>
                    <a:pt x="787" y="1346"/>
                  </a:lnTo>
                  <a:lnTo>
                    <a:pt x="393" y="1346"/>
                  </a:lnTo>
                  <a:lnTo>
                    <a:pt x="393" y="965"/>
                  </a:lnTo>
                  <a:lnTo>
                    <a:pt x="787" y="965"/>
                  </a:lnTo>
                  <a:lnTo>
                    <a:pt x="787" y="761"/>
                  </a:lnTo>
                  <a:lnTo>
                    <a:pt x="787" y="965"/>
                  </a:lnTo>
                  <a:lnTo>
                    <a:pt x="787" y="1346"/>
                  </a:lnTo>
                  <a:lnTo>
                    <a:pt x="787" y="965"/>
                  </a:lnTo>
                  <a:lnTo>
                    <a:pt x="977" y="965"/>
                  </a:lnTo>
                  <a:lnTo>
                    <a:pt x="787" y="761"/>
                  </a:lnTo>
                  <a:lnTo>
                    <a:pt x="977" y="761"/>
                  </a:lnTo>
                  <a:lnTo>
                    <a:pt x="787" y="761"/>
                  </a:lnTo>
                  <a:lnTo>
                    <a:pt x="977" y="761"/>
                  </a:lnTo>
                  <a:lnTo>
                    <a:pt x="977" y="380"/>
                  </a:lnTo>
                  <a:lnTo>
                    <a:pt x="977" y="761"/>
                  </a:lnTo>
                  <a:close/>
                </a:path>
                <a:path w="71754" h="4444">
                  <a:moveTo>
                    <a:pt x="787" y="380"/>
                  </a:moveTo>
                  <a:lnTo>
                    <a:pt x="977" y="380"/>
                  </a:lnTo>
                  <a:lnTo>
                    <a:pt x="977" y="761"/>
                  </a:lnTo>
                  <a:lnTo>
                    <a:pt x="787" y="761"/>
                  </a:lnTo>
                  <a:lnTo>
                    <a:pt x="787" y="380"/>
                  </a:lnTo>
                  <a:close/>
                </a:path>
                <a:path w="71754" h="4444">
                  <a:moveTo>
                    <a:pt x="54851" y="4038"/>
                  </a:moveTo>
                  <a:lnTo>
                    <a:pt x="54851" y="4432"/>
                  </a:lnTo>
                  <a:lnTo>
                    <a:pt x="54851" y="4038"/>
                  </a:lnTo>
                  <a:lnTo>
                    <a:pt x="54851" y="4432"/>
                  </a:lnTo>
                  <a:lnTo>
                    <a:pt x="54457" y="4432"/>
                  </a:lnTo>
                  <a:lnTo>
                    <a:pt x="54457" y="4038"/>
                  </a:lnTo>
                  <a:lnTo>
                    <a:pt x="54851" y="4038"/>
                  </a:lnTo>
                  <a:close/>
                </a:path>
                <a:path w="71754" h="4444">
                  <a:moveTo>
                    <a:pt x="1752" y="965"/>
                  </a:moveTo>
                  <a:lnTo>
                    <a:pt x="1371" y="1346"/>
                  </a:lnTo>
                  <a:lnTo>
                    <a:pt x="1752" y="1346"/>
                  </a:lnTo>
                  <a:lnTo>
                    <a:pt x="1752" y="1727"/>
                  </a:lnTo>
                  <a:lnTo>
                    <a:pt x="1371" y="1727"/>
                  </a:lnTo>
                  <a:lnTo>
                    <a:pt x="1371" y="2120"/>
                  </a:lnTo>
                  <a:lnTo>
                    <a:pt x="1371" y="2501"/>
                  </a:lnTo>
                  <a:lnTo>
                    <a:pt x="977" y="2501"/>
                  </a:lnTo>
                  <a:lnTo>
                    <a:pt x="977" y="2882"/>
                  </a:lnTo>
                  <a:lnTo>
                    <a:pt x="977" y="2501"/>
                  </a:lnTo>
                  <a:lnTo>
                    <a:pt x="977" y="2120"/>
                  </a:lnTo>
                  <a:lnTo>
                    <a:pt x="1371" y="2120"/>
                  </a:lnTo>
                  <a:lnTo>
                    <a:pt x="1371" y="1727"/>
                  </a:lnTo>
                  <a:lnTo>
                    <a:pt x="1371" y="1346"/>
                  </a:lnTo>
                  <a:lnTo>
                    <a:pt x="1371" y="965"/>
                  </a:lnTo>
                  <a:lnTo>
                    <a:pt x="1752" y="965"/>
                  </a:lnTo>
                  <a:lnTo>
                    <a:pt x="1752" y="761"/>
                  </a:lnTo>
                  <a:lnTo>
                    <a:pt x="2146" y="761"/>
                  </a:lnTo>
                  <a:lnTo>
                    <a:pt x="2146" y="965"/>
                  </a:lnTo>
                  <a:lnTo>
                    <a:pt x="1752" y="9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4327263" y="20062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4325904" y="2006223"/>
              <a:ext cx="57150" cy="3810"/>
            </a:xfrm>
            <a:custGeom>
              <a:avLst/>
              <a:gdLst/>
              <a:ahLst/>
              <a:cxnLst/>
              <a:rect l="l" t="t" r="r" b="b"/>
              <a:pathLst>
                <a:path w="57150" h="3810">
                  <a:moveTo>
                    <a:pt x="56400" y="3670"/>
                  </a:moveTo>
                  <a:lnTo>
                    <a:pt x="56781" y="3670"/>
                  </a:lnTo>
                  <a:lnTo>
                    <a:pt x="56400" y="3670"/>
                  </a:lnTo>
                  <a:lnTo>
                    <a:pt x="56007" y="3670"/>
                  </a:lnTo>
                  <a:lnTo>
                    <a:pt x="56400" y="3670"/>
                  </a:lnTo>
                  <a:close/>
                </a:path>
                <a:path w="57150" h="3810">
                  <a:moveTo>
                    <a:pt x="0" y="0"/>
                  </a:moveTo>
                  <a:lnTo>
                    <a:pt x="0" y="203"/>
                  </a:lnTo>
                  <a:lnTo>
                    <a:pt x="190" y="203"/>
                  </a:lnTo>
                  <a:lnTo>
                    <a:pt x="0" y="203"/>
                  </a:lnTo>
                  <a:lnTo>
                    <a:pt x="0" y="0"/>
                  </a:lnTo>
                  <a:close/>
                </a:path>
                <a:path w="57150" h="3810">
                  <a:moveTo>
                    <a:pt x="1358" y="203"/>
                  </a:moveTo>
                  <a:lnTo>
                    <a:pt x="1358" y="584"/>
                  </a:lnTo>
                  <a:lnTo>
                    <a:pt x="965" y="965"/>
                  </a:lnTo>
                  <a:lnTo>
                    <a:pt x="965" y="584"/>
                  </a:lnTo>
                  <a:lnTo>
                    <a:pt x="965" y="203"/>
                  </a:lnTo>
                  <a:lnTo>
                    <a:pt x="1358" y="203"/>
                  </a:lnTo>
                  <a:close/>
                </a:path>
                <a:path w="57150" h="3810">
                  <a:moveTo>
                    <a:pt x="2133" y="203"/>
                  </a:moveTo>
                  <a:lnTo>
                    <a:pt x="2133" y="584"/>
                  </a:lnTo>
                  <a:lnTo>
                    <a:pt x="2133" y="965"/>
                  </a:lnTo>
                  <a:lnTo>
                    <a:pt x="2133" y="1358"/>
                  </a:lnTo>
                  <a:lnTo>
                    <a:pt x="2527" y="1358"/>
                  </a:lnTo>
                  <a:lnTo>
                    <a:pt x="2527" y="1739"/>
                  </a:lnTo>
                  <a:lnTo>
                    <a:pt x="2133" y="1739"/>
                  </a:lnTo>
                  <a:lnTo>
                    <a:pt x="2133" y="1358"/>
                  </a:lnTo>
                  <a:lnTo>
                    <a:pt x="2133" y="965"/>
                  </a:lnTo>
                  <a:lnTo>
                    <a:pt x="1752" y="965"/>
                  </a:lnTo>
                  <a:lnTo>
                    <a:pt x="1752" y="584"/>
                  </a:lnTo>
                  <a:lnTo>
                    <a:pt x="1752" y="203"/>
                  </a:lnTo>
                  <a:lnTo>
                    <a:pt x="2133" y="2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4382889" y="20098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4328038" y="2006808"/>
              <a:ext cx="68580" cy="4445"/>
            </a:xfrm>
            <a:custGeom>
              <a:avLst/>
              <a:gdLst/>
              <a:ahLst/>
              <a:cxnLst/>
              <a:rect l="l" t="t" r="r" b="b"/>
              <a:pathLst>
                <a:path w="68579" h="4444">
                  <a:moveTo>
                    <a:pt x="51536" y="3467"/>
                  </a:moveTo>
                  <a:lnTo>
                    <a:pt x="51536" y="3086"/>
                  </a:lnTo>
                  <a:lnTo>
                    <a:pt x="51930" y="3086"/>
                  </a:lnTo>
                  <a:lnTo>
                    <a:pt x="51536" y="3467"/>
                  </a:lnTo>
                  <a:close/>
                </a:path>
                <a:path w="68579" h="4444">
                  <a:moveTo>
                    <a:pt x="68071" y="3086"/>
                  </a:moveTo>
                  <a:lnTo>
                    <a:pt x="67678" y="3086"/>
                  </a:lnTo>
                  <a:lnTo>
                    <a:pt x="68071" y="3086"/>
                  </a:lnTo>
                  <a:close/>
                </a:path>
                <a:path w="68579" h="4444">
                  <a:moveTo>
                    <a:pt x="67297" y="3467"/>
                  </a:moveTo>
                  <a:lnTo>
                    <a:pt x="67297" y="3848"/>
                  </a:lnTo>
                  <a:lnTo>
                    <a:pt x="67297" y="3467"/>
                  </a:lnTo>
                  <a:lnTo>
                    <a:pt x="67297" y="3086"/>
                  </a:lnTo>
                  <a:lnTo>
                    <a:pt x="67678" y="3086"/>
                  </a:lnTo>
                  <a:lnTo>
                    <a:pt x="67297" y="3086"/>
                  </a:lnTo>
                  <a:lnTo>
                    <a:pt x="67297" y="3467"/>
                  </a:lnTo>
                  <a:close/>
                </a:path>
                <a:path w="68579" h="4444">
                  <a:moveTo>
                    <a:pt x="393" y="0"/>
                  </a:move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774" y="380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774" y="1536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774"/>
                  </a:lnTo>
                  <a:lnTo>
                    <a:pt x="393" y="38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68579" h="4444">
                  <a:moveTo>
                    <a:pt x="56019" y="3467"/>
                  </a:moveTo>
                  <a:lnTo>
                    <a:pt x="56019" y="3848"/>
                  </a:lnTo>
                  <a:lnTo>
                    <a:pt x="55625" y="3848"/>
                  </a:lnTo>
                  <a:lnTo>
                    <a:pt x="56019" y="3848"/>
                  </a:lnTo>
                  <a:lnTo>
                    <a:pt x="55625" y="3848"/>
                  </a:lnTo>
                  <a:lnTo>
                    <a:pt x="55625" y="3467"/>
                  </a:lnTo>
                  <a:lnTo>
                    <a:pt x="56019" y="3467"/>
                  </a:lnTo>
                  <a:close/>
                </a:path>
                <a:path w="68579" h="4444">
                  <a:moveTo>
                    <a:pt x="774" y="774"/>
                  </a:moveTo>
                  <a:lnTo>
                    <a:pt x="774" y="380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4379193" y="2010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4325904" y="2006808"/>
              <a:ext cx="66675" cy="4445"/>
            </a:xfrm>
            <a:custGeom>
              <a:avLst/>
              <a:gdLst/>
              <a:ahLst/>
              <a:cxnLst/>
              <a:rect l="l" t="t" r="r" b="b"/>
              <a:pathLst>
                <a:path w="66675" h="4444">
                  <a:moveTo>
                    <a:pt x="58534" y="3848"/>
                  </a:moveTo>
                  <a:lnTo>
                    <a:pt x="58928" y="3848"/>
                  </a:lnTo>
                  <a:lnTo>
                    <a:pt x="58534" y="3848"/>
                  </a:lnTo>
                  <a:close/>
                </a:path>
                <a:path w="66675" h="4444">
                  <a:moveTo>
                    <a:pt x="65341" y="3848"/>
                  </a:moveTo>
                  <a:lnTo>
                    <a:pt x="64947" y="3848"/>
                  </a:lnTo>
                  <a:lnTo>
                    <a:pt x="65341" y="3848"/>
                  </a:lnTo>
                  <a:close/>
                </a:path>
                <a:path w="66675" h="4444">
                  <a:moveTo>
                    <a:pt x="64566" y="3848"/>
                  </a:moveTo>
                  <a:lnTo>
                    <a:pt x="64173" y="3848"/>
                  </a:lnTo>
                  <a:lnTo>
                    <a:pt x="64566" y="3848"/>
                  </a:lnTo>
                  <a:close/>
                </a:path>
                <a:path w="66675" h="4444">
                  <a:moveTo>
                    <a:pt x="65341" y="3848"/>
                  </a:moveTo>
                  <a:lnTo>
                    <a:pt x="65735" y="3848"/>
                  </a:lnTo>
                  <a:lnTo>
                    <a:pt x="65341" y="3848"/>
                  </a:lnTo>
                  <a:lnTo>
                    <a:pt x="64947" y="3848"/>
                  </a:lnTo>
                  <a:lnTo>
                    <a:pt x="65341" y="3848"/>
                  </a:lnTo>
                  <a:close/>
                </a:path>
                <a:path w="66675" h="4444">
                  <a:moveTo>
                    <a:pt x="190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190" y="0"/>
                  </a:lnTo>
                  <a:lnTo>
                    <a:pt x="190" y="380"/>
                  </a:lnTo>
                  <a:close/>
                </a:path>
                <a:path w="66675" h="4444">
                  <a:moveTo>
                    <a:pt x="65735" y="3848"/>
                  </a:moveTo>
                  <a:lnTo>
                    <a:pt x="66116" y="3848"/>
                  </a:lnTo>
                  <a:lnTo>
                    <a:pt x="65735" y="3848"/>
                  </a:lnTo>
                  <a:close/>
                </a:path>
                <a:path w="66675" h="4444">
                  <a:moveTo>
                    <a:pt x="63398" y="3848"/>
                  </a:moveTo>
                  <a:lnTo>
                    <a:pt x="63792" y="3848"/>
                  </a:lnTo>
                  <a:lnTo>
                    <a:pt x="63398" y="3848"/>
                  </a:lnTo>
                  <a:close/>
                </a:path>
                <a:path w="66675" h="4444">
                  <a:moveTo>
                    <a:pt x="64173" y="3848"/>
                  </a:moveTo>
                  <a:lnTo>
                    <a:pt x="63792" y="3848"/>
                  </a:lnTo>
                  <a:lnTo>
                    <a:pt x="63398" y="3848"/>
                  </a:lnTo>
                  <a:lnTo>
                    <a:pt x="63792" y="3848"/>
                  </a:lnTo>
                  <a:lnTo>
                    <a:pt x="64173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4325904" y="20071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4378799" y="20106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4326488" y="2007189"/>
              <a:ext cx="67310" cy="4445"/>
            </a:xfrm>
            <a:custGeom>
              <a:avLst/>
              <a:gdLst/>
              <a:ahLst/>
              <a:cxnLst/>
              <a:rect l="l" t="t" r="r" b="b"/>
              <a:pathLst>
                <a:path w="67310" h="4444">
                  <a:moveTo>
                    <a:pt x="59118" y="3657"/>
                  </a:moveTo>
                  <a:lnTo>
                    <a:pt x="58737" y="3467"/>
                  </a:lnTo>
                  <a:lnTo>
                    <a:pt x="59118" y="3657"/>
                  </a:lnTo>
                  <a:close/>
                </a:path>
                <a:path w="67310" h="4444">
                  <a:moveTo>
                    <a:pt x="62814" y="3467"/>
                  </a:moveTo>
                  <a:lnTo>
                    <a:pt x="62420" y="3467"/>
                  </a:lnTo>
                  <a:lnTo>
                    <a:pt x="62039" y="3467"/>
                  </a:lnTo>
                  <a:lnTo>
                    <a:pt x="62420" y="3467"/>
                  </a:lnTo>
                  <a:lnTo>
                    <a:pt x="62814" y="3467"/>
                  </a:lnTo>
                  <a:close/>
                </a:path>
                <a:path w="67310" h="4444">
                  <a:moveTo>
                    <a:pt x="65925" y="3467"/>
                  </a:moveTo>
                  <a:lnTo>
                    <a:pt x="65532" y="3467"/>
                  </a:lnTo>
                  <a:lnTo>
                    <a:pt x="65925" y="3467"/>
                  </a:lnTo>
                  <a:close/>
                </a:path>
                <a:path w="67310" h="4444">
                  <a:moveTo>
                    <a:pt x="381" y="0"/>
                  </a:moveTo>
                  <a:lnTo>
                    <a:pt x="381" y="393"/>
                  </a:lnTo>
                  <a:lnTo>
                    <a:pt x="381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381" y="0"/>
                  </a:lnTo>
                  <a:close/>
                </a:path>
                <a:path w="67310" h="4444">
                  <a:moveTo>
                    <a:pt x="51917" y="3657"/>
                  </a:moveTo>
                  <a:lnTo>
                    <a:pt x="52311" y="3467"/>
                  </a:lnTo>
                  <a:lnTo>
                    <a:pt x="51917" y="3467"/>
                  </a:lnTo>
                  <a:lnTo>
                    <a:pt x="51917" y="3657"/>
                  </a:lnTo>
                  <a:close/>
                </a:path>
                <a:path w="67310" h="4444">
                  <a:moveTo>
                    <a:pt x="774" y="393"/>
                  </a:moveTo>
                  <a:lnTo>
                    <a:pt x="381" y="393"/>
                  </a:lnTo>
                  <a:lnTo>
                    <a:pt x="774" y="0"/>
                  </a:lnTo>
                  <a:lnTo>
                    <a:pt x="774" y="393"/>
                  </a:lnTo>
                  <a:close/>
                </a:path>
                <a:path w="67310" h="4444">
                  <a:moveTo>
                    <a:pt x="66116" y="3467"/>
                  </a:moveTo>
                  <a:lnTo>
                    <a:pt x="66116" y="3657"/>
                  </a:lnTo>
                  <a:lnTo>
                    <a:pt x="66116" y="3467"/>
                  </a:lnTo>
                  <a:lnTo>
                    <a:pt x="66116" y="3657"/>
                  </a:lnTo>
                  <a:lnTo>
                    <a:pt x="66116" y="3467"/>
                  </a:lnTo>
                  <a:lnTo>
                    <a:pt x="65925" y="3467"/>
                  </a:lnTo>
                  <a:lnTo>
                    <a:pt x="66116" y="3467"/>
                  </a:lnTo>
                  <a:close/>
                </a:path>
                <a:path w="67310" h="4444">
                  <a:moveTo>
                    <a:pt x="66116" y="3467"/>
                  </a:moveTo>
                  <a:lnTo>
                    <a:pt x="65925" y="3467"/>
                  </a:lnTo>
                  <a:lnTo>
                    <a:pt x="66116" y="3467"/>
                  </a:lnTo>
                  <a:close/>
                </a:path>
                <a:path w="67310" h="4444">
                  <a:moveTo>
                    <a:pt x="60680" y="3657"/>
                  </a:moveTo>
                  <a:lnTo>
                    <a:pt x="60286" y="3657"/>
                  </a:lnTo>
                  <a:lnTo>
                    <a:pt x="60680" y="3657"/>
                  </a:lnTo>
                  <a:close/>
                </a:path>
                <a:path w="67310" h="4444">
                  <a:moveTo>
                    <a:pt x="3111" y="774"/>
                  </a:moveTo>
                  <a:lnTo>
                    <a:pt x="3111" y="1155"/>
                  </a:lnTo>
                  <a:lnTo>
                    <a:pt x="2717" y="1549"/>
                  </a:lnTo>
                  <a:lnTo>
                    <a:pt x="2717" y="1155"/>
                  </a:lnTo>
                  <a:lnTo>
                    <a:pt x="2717" y="774"/>
                  </a:lnTo>
                  <a:lnTo>
                    <a:pt x="3111" y="774"/>
                  </a:lnTo>
                  <a:lnTo>
                    <a:pt x="3111" y="393"/>
                  </a:lnTo>
                  <a:lnTo>
                    <a:pt x="3111" y="774"/>
                  </a:lnTo>
                  <a:close/>
                </a:path>
                <a:path w="67310" h="4444">
                  <a:moveTo>
                    <a:pt x="61061" y="3657"/>
                  </a:moveTo>
                  <a:lnTo>
                    <a:pt x="60680" y="3657"/>
                  </a:lnTo>
                  <a:lnTo>
                    <a:pt x="61061" y="3657"/>
                  </a:lnTo>
                  <a:close/>
                </a:path>
                <a:path w="67310" h="4444">
                  <a:moveTo>
                    <a:pt x="61252" y="3657"/>
                  </a:moveTo>
                  <a:lnTo>
                    <a:pt x="61061" y="3657"/>
                  </a:lnTo>
                  <a:lnTo>
                    <a:pt x="61252" y="3657"/>
                  </a:lnTo>
                  <a:lnTo>
                    <a:pt x="61061" y="3657"/>
                  </a:lnTo>
                  <a:lnTo>
                    <a:pt x="61252" y="3657"/>
                  </a:lnTo>
                  <a:lnTo>
                    <a:pt x="61645" y="3657"/>
                  </a:lnTo>
                  <a:lnTo>
                    <a:pt x="61252" y="3657"/>
                  </a:lnTo>
                  <a:close/>
                </a:path>
                <a:path w="67310" h="4444">
                  <a:moveTo>
                    <a:pt x="2324" y="1155"/>
                  </a:moveTo>
                  <a:lnTo>
                    <a:pt x="2324" y="1549"/>
                  </a:lnTo>
                  <a:lnTo>
                    <a:pt x="1943" y="1549"/>
                  </a:lnTo>
                  <a:lnTo>
                    <a:pt x="1943" y="1155"/>
                  </a:lnTo>
                  <a:lnTo>
                    <a:pt x="1549" y="1155"/>
                  </a:lnTo>
                  <a:lnTo>
                    <a:pt x="1549" y="774"/>
                  </a:lnTo>
                  <a:lnTo>
                    <a:pt x="1943" y="774"/>
                  </a:lnTo>
                  <a:lnTo>
                    <a:pt x="2324" y="1155"/>
                  </a:lnTo>
                  <a:close/>
                </a:path>
                <a:path w="67310" h="4444">
                  <a:moveTo>
                    <a:pt x="66509" y="3657"/>
                  </a:moveTo>
                  <a:lnTo>
                    <a:pt x="66903" y="3657"/>
                  </a:lnTo>
                  <a:lnTo>
                    <a:pt x="67284" y="4051"/>
                  </a:lnTo>
                  <a:lnTo>
                    <a:pt x="66903" y="4051"/>
                  </a:lnTo>
                  <a:lnTo>
                    <a:pt x="66903" y="3657"/>
                  </a:lnTo>
                  <a:lnTo>
                    <a:pt x="66509" y="3657"/>
                  </a:lnTo>
                  <a:close/>
                </a:path>
                <a:path w="67310" h="4444">
                  <a:moveTo>
                    <a:pt x="3492" y="774"/>
                  </a:moveTo>
                  <a:lnTo>
                    <a:pt x="3111" y="1155"/>
                  </a:lnTo>
                  <a:lnTo>
                    <a:pt x="3111" y="774"/>
                  </a:lnTo>
                  <a:lnTo>
                    <a:pt x="3492" y="774"/>
                  </a:lnTo>
                  <a:close/>
                </a:path>
                <a:path w="67310" h="4444">
                  <a:moveTo>
                    <a:pt x="67284" y="3657"/>
                  </a:moveTo>
                  <a:lnTo>
                    <a:pt x="67284" y="4051"/>
                  </a:lnTo>
                  <a:lnTo>
                    <a:pt x="67284" y="3657"/>
                  </a:lnTo>
                  <a:lnTo>
                    <a:pt x="66903" y="3657"/>
                  </a:lnTo>
                  <a:lnTo>
                    <a:pt x="67284" y="3657"/>
                  </a:lnTo>
                  <a:close/>
                </a:path>
                <a:path w="67310" h="4444">
                  <a:moveTo>
                    <a:pt x="3492" y="1155"/>
                  </a:moveTo>
                  <a:lnTo>
                    <a:pt x="3886" y="1549"/>
                  </a:lnTo>
                  <a:lnTo>
                    <a:pt x="3886" y="1930"/>
                  </a:lnTo>
                  <a:lnTo>
                    <a:pt x="3492" y="2311"/>
                  </a:lnTo>
                  <a:lnTo>
                    <a:pt x="3492" y="2705"/>
                  </a:lnTo>
                  <a:lnTo>
                    <a:pt x="3111" y="2705"/>
                  </a:lnTo>
                  <a:lnTo>
                    <a:pt x="2717" y="2311"/>
                  </a:lnTo>
                  <a:lnTo>
                    <a:pt x="3111" y="1930"/>
                  </a:lnTo>
                  <a:lnTo>
                    <a:pt x="3111" y="2311"/>
                  </a:lnTo>
                  <a:lnTo>
                    <a:pt x="3111" y="1930"/>
                  </a:lnTo>
                  <a:lnTo>
                    <a:pt x="3111" y="1549"/>
                  </a:lnTo>
                  <a:lnTo>
                    <a:pt x="3492" y="1549"/>
                  </a:lnTo>
                  <a:lnTo>
                    <a:pt x="3492" y="1155"/>
                  </a:lnTo>
                  <a:close/>
                </a:path>
                <a:path w="67310" h="4444">
                  <a:moveTo>
                    <a:pt x="3492" y="1549"/>
                  </a:moveTo>
                  <a:lnTo>
                    <a:pt x="3111" y="1549"/>
                  </a:lnTo>
                  <a:lnTo>
                    <a:pt x="3111" y="1155"/>
                  </a:lnTo>
                  <a:lnTo>
                    <a:pt x="3492" y="1155"/>
                  </a:lnTo>
                  <a:lnTo>
                    <a:pt x="3492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4378215" y="20112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4326095" y="2008344"/>
              <a:ext cx="53340" cy="3810"/>
            </a:xfrm>
            <a:custGeom>
              <a:avLst/>
              <a:gdLst/>
              <a:ahLst/>
              <a:cxnLst/>
              <a:rect l="l" t="t" r="r" b="b"/>
              <a:pathLst>
                <a:path w="53339" h="3810">
                  <a:moveTo>
                    <a:pt x="3505" y="0"/>
                  </a:moveTo>
                  <a:lnTo>
                    <a:pt x="3505" y="393"/>
                  </a:lnTo>
                  <a:lnTo>
                    <a:pt x="3505" y="774"/>
                  </a:lnTo>
                  <a:lnTo>
                    <a:pt x="3111" y="1155"/>
                  </a:lnTo>
                  <a:lnTo>
                    <a:pt x="3111" y="774"/>
                  </a:lnTo>
                  <a:lnTo>
                    <a:pt x="3111" y="393"/>
                  </a:lnTo>
                  <a:lnTo>
                    <a:pt x="3505" y="393"/>
                  </a:lnTo>
                  <a:lnTo>
                    <a:pt x="3505" y="0"/>
                  </a:lnTo>
                  <a:close/>
                </a:path>
                <a:path w="53339" h="3810">
                  <a:moveTo>
                    <a:pt x="774" y="774"/>
                  </a:moveTo>
                  <a:lnTo>
                    <a:pt x="774" y="393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774" y="1155"/>
                  </a:lnTo>
                  <a:lnTo>
                    <a:pt x="774" y="1549"/>
                  </a:lnTo>
                  <a:lnTo>
                    <a:pt x="774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774" y="774"/>
                  </a:lnTo>
                  <a:close/>
                </a:path>
                <a:path w="53339" h="3810">
                  <a:moveTo>
                    <a:pt x="2717" y="393"/>
                  </a:moveTo>
                  <a:lnTo>
                    <a:pt x="2336" y="1155"/>
                  </a:lnTo>
                  <a:lnTo>
                    <a:pt x="2336" y="1549"/>
                  </a:lnTo>
                  <a:lnTo>
                    <a:pt x="2336" y="1155"/>
                  </a:lnTo>
                  <a:lnTo>
                    <a:pt x="1943" y="1155"/>
                  </a:lnTo>
                  <a:lnTo>
                    <a:pt x="1943" y="774"/>
                  </a:lnTo>
                  <a:lnTo>
                    <a:pt x="2336" y="774"/>
                  </a:lnTo>
                  <a:lnTo>
                    <a:pt x="2717" y="393"/>
                  </a:lnTo>
                  <a:lnTo>
                    <a:pt x="2717" y="0"/>
                  </a:lnTo>
                  <a:lnTo>
                    <a:pt x="2717" y="393"/>
                  </a:lnTo>
                  <a:close/>
                </a:path>
                <a:path w="53339" h="3810">
                  <a:moveTo>
                    <a:pt x="4279" y="393"/>
                  </a:moveTo>
                  <a:lnTo>
                    <a:pt x="4279" y="1155"/>
                  </a:lnTo>
                  <a:lnTo>
                    <a:pt x="3886" y="1155"/>
                  </a:lnTo>
                  <a:lnTo>
                    <a:pt x="3886" y="774"/>
                  </a:lnTo>
                  <a:lnTo>
                    <a:pt x="4279" y="774"/>
                  </a:lnTo>
                  <a:lnTo>
                    <a:pt x="4279" y="393"/>
                  </a:lnTo>
                  <a:close/>
                </a:path>
                <a:path w="53339" h="3810">
                  <a:moveTo>
                    <a:pt x="774" y="393"/>
                  </a:moveTo>
                  <a:lnTo>
                    <a:pt x="393" y="0"/>
                  </a:lnTo>
                  <a:lnTo>
                    <a:pt x="774" y="0"/>
                  </a:lnTo>
                  <a:lnTo>
                    <a:pt x="774" y="393"/>
                  </a:lnTo>
                  <a:close/>
                </a:path>
                <a:path w="53339" h="3810">
                  <a:moveTo>
                    <a:pt x="52705" y="3657"/>
                  </a:moveTo>
                  <a:lnTo>
                    <a:pt x="52311" y="3657"/>
                  </a:lnTo>
                  <a:lnTo>
                    <a:pt x="52705" y="3657"/>
                  </a:lnTo>
                  <a:close/>
                </a:path>
                <a:path w="53339" h="3810">
                  <a:moveTo>
                    <a:pt x="53098" y="3657"/>
                  </a:moveTo>
                  <a:lnTo>
                    <a:pt x="52705" y="3657"/>
                  </a:lnTo>
                  <a:lnTo>
                    <a:pt x="53098" y="36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4379574" y="20120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4327263" y="2009119"/>
              <a:ext cx="52705" cy="3810"/>
            </a:xfrm>
            <a:custGeom>
              <a:avLst/>
              <a:gdLst/>
              <a:ahLst/>
              <a:cxnLst/>
              <a:rect l="l" t="t" r="r" b="b"/>
              <a:pathLst>
                <a:path w="52704" h="3810">
                  <a:moveTo>
                    <a:pt x="774" y="1536"/>
                  </a:moveTo>
                  <a:lnTo>
                    <a:pt x="774" y="1155"/>
                  </a:lnTo>
                  <a:lnTo>
                    <a:pt x="774" y="774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774" y="380"/>
                  </a:lnTo>
                  <a:lnTo>
                    <a:pt x="1168" y="380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774" y="1536"/>
                  </a:lnTo>
                  <a:close/>
                </a:path>
                <a:path w="52704" h="3810">
                  <a:moveTo>
                    <a:pt x="1943" y="1536"/>
                  </a:moveTo>
                  <a:lnTo>
                    <a:pt x="1943" y="1155"/>
                  </a:lnTo>
                  <a:lnTo>
                    <a:pt x="1943" y="774"/>
                  </a:lnTo>
                  <a:lnTo>
                    <a:pt x="1943" y="380"/>
                  </a:lnTo>
                  <a:lnTo>
                    <a:pt x="2336" y="774"/>
                  </a:lnTo>
                  <a:lnTo>
                    <a:pt x="2336" y="1155"/>
                  </a:lnTo>
                  <a:lnTo>
                    <a:pt x="1943" y="1155"/>
                  </a:lnTo>
                  <a:lnTo>
                    <a:pt x="1943" y="1536"/>
                  </a:lnTo>
                  <a:lnTo>
                    <a:pt x="1943" y="1727"/>
                  </a:lnTo>
                  <a:lnTo>
                    <a:pt x="1943" y="2120"/>
                  </a:lnTo>
                  <a:lnTo>
                    <a:pt x="1549" y="2120"/>
                  </a:lnTo>
                  <a:lnTo>
                    <a:pt x="1168" y="1727"/>
                  </a:lnTo>
                  <a:lnTo>
                    <a:pt x="1168" y="1536"/>
                  </a:lnTo>
                  <a:lnTo>
                    <a:pt x="1549" y="1536"/>
                  </a:lnTo>
                  <a:lnTo>
                    <a:pt x="1549" y="1155"/>
                  </a:lnTo>
                  <a:lnTo>
                    <a:pt x="1549" y="1536"/>
                  </a:lnTo>
                  <a:lnTo>
                    <a:pt x="1549" y="1155"/>
                  </a:lnTo>
                  <a:lnTo>
                    <a:pt x="1549" y="774"/>
                  </a:lnTo>
                  <a:lnTo>
                    <a:pt x="1549" y="380"/>
                  </a:lnTo>
                  <a:lnTo>
                    <a:pt x="1943" y="0"/>
                  </a:lnTo>
                  <a:lnTo>
                    <a:pt x="1943" y="380"/>
                  </a:lnTo>
                  <a:lnTo>
                    <a:pt x="1943" y="774"/>
                  </a:lnTo>
                  <a:lnTo>
                    <a:pt x="1943" y="1155"/>
                  </a:lnTo>
                  <a:lnTo>
                    <a:pt x="1549" y="1155"/>
                  </a:lnTo>
                  <a:lnTo>
                    <a:pt x="1943" y="1155"/>
                  </a:lnTo>
                  <a:lnTo>
                    <a:pt x="1943" y="1536"/>
                  </a:lnTo>
                  <a:close/>
                </a:path>
                <a:path w="52704" h="3810">
                  <a:moveTo>
                    <a:pt x="0" y="0"/>
                  </a:moveTo>
                  <a:lnTo>
                    <a:pt x="0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393" y="774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  <a:path w="52704" h="3810">
                  <a:moveTo>
                    <a:pt x="52704" y="3276"/>
                  </a:moveTo>
                  <a:lnTo>
                    <a:pt x="52704" y="3657"/>
                  </a:lnTo>
                  <a:lnTo>
                    <a:pt x="52311" y="3276"/>
                  </a:lnTo>
                  <a:lnTo>
                    <a:pt x="52704" y="3276"/>
                  </a:lnTo>
                  <a:lnTo>
                    <a:pt x="52311" y="3276"/>
                  </a:lnTo>
                  <a:lnTo>
                    <a:pt x="52704" y="327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4379968" y="20123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4324736" y="2009119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380" y="0"/>
                  </a:moveTo>
                  <a:lnTo>
                    <a:pt x="774" y="0"/>
                  </a:lnTo>
                  <a:lnTo>
                    <a:pt x="774" y="380"/>
                  </a:lnTo>
                  <a:lnTo>
                    <a:pt x="380" y="380"/>
                  </a:lnTo>
                  <a:lnTo>
                    <a:pt x="380" y="774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0" h="1905">
                  <a:moveTo>
                    <a:pt x="0" y="380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0" y="380"/>
                  </a:lnTo>
                  <a:close/>
                </a:path>
                <a:path w="6350" h="1905">
                  <a:moveTo>
                    <a:pt x="6032" y="774"/>
                  </a:moveTo>
                  <a:lnTo>
                    <a:pt x="6032" y="1155"/>
                  </a:lnTo>
                  <a:lnTo>
                    <a:pt x="5638" y="1155"/>
                  </a:lnTo>
                  <a:lnTo>
                    <a:pt x="6032" y="774"/>
                  </a:lnTo>
                  <a:close/>
                </a:path>
                <a:path w="6350" h="1905">
                  <a:moveTo>
                    <a:pt x="5245" y="774"/>
                  </a:moveTo>
                  <a:lnTo>
                    <a:pt x="5245" y="1155"/>
                  </a:lnTo>
                  <a:lnTo>
                    <a:pt x="5245" y="1536"/>
                  </a:lnTo>
                  <a:lnTo>
                    <a:pt x="4864" y="1536"/>
                  </a:lnTo>
                  <a:lnTo>
                    <a:pt x="4864" y="1155"/>
                  </a:lnTo>
                  <a:lnTo>
                    <a:pt x="5245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4380362" y="20127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4325117" y="2009500"/>
              <a:ext cx="56515" cy="3810"/>
            </a:xfrm>
            <a:custGeom>
              <a:avLst/>
              <a:gdLst/>
              <a:ahLst/>
              <a:cxnLst/>
              <a:rect l="l" t="t" r="r" b="b"/>
              <a:pathLst>
                <a:path w="56514" h="3810">
                  <a:moveTo>
                    <a:pt x="56019" y="3657"/>
                  </a:moveTo>
                  <a:lnTo>
                    <a:pt x="55626" y="3657"/>
                  </a:lnTo>
                  <a:lnTo>
                    <a:pt x="55626" y="3276"/>
                  </a:lnTo>
                  <a:lnTo>
                    <a:pt x="56019" y="3276"/>
                  </a:lnTo>
                  <a:lnTo>
                    <a:pt x="56019" y="3657"/>
                  </a:lnTo>
                  <a:close/>
                </a:path>
                <a:path w="56514" h="3810">
                  <a:moveTo>
                    <a:pt x="2540" y="393"/>
                  </a:moveTo>
                  <a:lnTo>
                    <a:pt x="2921" y="393"/>
                  </a:lnTo>
                  <a:lnTo>
                    <a:pt x="2921" y="774"/>
                  </a:lnTo>
                  <a:lnTo>
                    <a:pt x="2921" y="1155"/>
                  </a:lnTo>
                  <a:lnTo>
                    <a:pt x="2540" y="1155"/>
                  </a:lnTo>
                  <a:lnTo>
                    <a:pt x="2146" y="1155"/>
                  </a:lnTo>
                  <a:lnTo>
                    <a:pt x="2146" y="774"/>
                  </a:lnTo>
                  <a:lnTo>
                    <a:pt x="2540" y="774"/>
                  </a:lnTo>
                  <a:lnTo>
                    <a:pt x="2540" y="393"/>
                  </a:lnTo>
                  <a:close/>
                </a:path>
                <a:path w="56514" h="3810">
                  <a:moveTo>
                    <a:pt x="0" y="393"/>
                  </a:move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close/>
                </a:path>
                <a:path w="56514" h="3810">
                  <a:moveTo>
                    <a:pt x="56400" y="3657"/>
                  </a:moveTo>
                  <a:lnTo>
                    <a:pt x="56019" y="3657"/>
                  </a:lnTo>
                  <a:lnTo>
                    <a:pt x="56400" y="36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4328431" y="20098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4323948" y="200989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62"/>
                  </a:moveTo>
                  <a:lnTo>
                    <a:pt x="393" y="762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168" y="762"/>
                  </a:lnTo>
                  <a:lnTo>
                    <a:pt x="787" y="762"/>
                  </a:lnTo>
                  <a:close/>
                </a:path>
                <a:path w="1270" h="1269">
                  <a:moveTo>
                    <a:pt x="787" y="381"/>
                  </a:moveTo>
                  <a:lnTo>
                    <a:pt x="393" y="381"/>
                  </a:lnTo>
                  <a:lnTo>
                    <a:pt x="393" y="762"/>
                  </a:lnTo>
                  <a:lnTo>
                    <a:pt x="787" y="762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787" y="0"/>
                  </a:lnTo>
                  <a:lnTo>
                    <a:pt x="787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4330374" y="20106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4322792" y="2010275"/>
              <a:ext cx="8890" cy="2540"/>
            </a:xfrm>
            <a:custGeom>
              <a:avLst/>
              <a:gdLst/>
              <a:ahLst/>
              <a:cxnLst/>
              <a:rect l="l" t="t" r="r" b="b"/>
              <a:pathLst>
                <a:path w="8889" h="2539">
                  <a:moveTo>
                    <a:pt x="381" y="0"/>
                  </a:moveTo>
                  <a:lnTo>
                    <a:pt x="774" y="0"/>
                  </a:lnTo>
                  <a:lnTo>
                    <a:pt x="1155" y="0"/>
                  </a:lnTo>
                  <a:lnTo>
                    <a:pt x="774" y="380"/>
                  </a:lnTo>
                  <a:lnTo>
                    <a:pt x="774" y="571"/>
                  </a:lnTo>
                  <a:lnTo>
                    <a:pt x="774" y="965"/>
                  </a:lnTo>
                  <a:lnTo>
                    <a:pt x="774" y="1346"/>
                  </a:lnTo>
                  <a:lnTo>
                    <a:pt x="381" y="1346"/>
                  </a:lnTo>
                  <a:lnTo>
                    <a:pt x="0" y="1346"/>
                  </a:lnTo>
                  <a:lnTo>
                    <a:pt x="0" y="1727"/>
                  </a:lnTo>
                  <a:lnTo>
                    <a:pt x="0" y="1346"/>
                  </a:lnTo>
                  <a:lnTo>
                    <a:pt x="381" y="1346"/>
                  </a:lnTo>
                  <a:lnTo>
                    <a:pt x="381" y="965"/>
                  </a:lnTo>
                  <a:lnTo>
                    <a:pt x="0" y="965"/>
                  </a:lnTo>
                  <a:lnTo>
                    <a:pt x="0" y="571"/>
                  </a:lnTo>
                  <a:lnTo>
                    <a:pt x="381" y="571"/>
                  </a:lnTo>
                  <a:lnTo>
                    <a:pt x="381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  <a:path w="8889" h="2539">
                  <a:moveTo>
                    <a:pt x="5245" y="571"/>
                  </a:moveTo>
                  <a:lnTo>
                    <a:pt x="5245" y="380"/>
                  </a:lnTo>
                  <a:lnTo>
                    <a:pt x="5638" y="380"/>
                  </a:lnTo>
                  <a:lnTo>
                    <a:pt x="5245" y="571"/>
                  </a:lnTo>
                  <a:close/>
                </a:path>
                <a:path w="8889" h="253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8889" h="2539">
                  <a:moveTo>
                    <a:pt x="7581" y="571"/>
                  </a:moveTo>
                  <a:lnTo>
                    <a:pt x="7975" y="571"/>
                  </a:lnTo>
                  <a:lnTo>
                    <a:pt x="7975" y="965"/>
                  </a:lnTo>
                  <a:lnTo>
                    <a:pt x="7581" y="965"/>
                  </a:lnTo>
                  <a:lnTo>
                    <a:pt x="7581" y="1346"/>
                  </a:lnTo>
                  <a:lnTo>
                    <a:pt x="7581" y="1727"/>
                  </a:lnTo>
                  <a:lnTo>
                    <a:pt x="7188" y="1727"/>
                  </a:lnTo>
                  <a:lnTo>
                    <a:pt x="7188" y="1346"/>
                  </a:lnTo>
                  <a:lnTo>
                    <a:pt x="7188" y="965"/>
                  </a:lnTo>
                  <a:lnTo>
                    <a:pt x="6807" y="965"/>
                  </a:lnTo>
                  <a:lnTo>
                    <a:pt x="7188" y="965"/>
                  </a:lnTo>
                  <a:lnTo>
                    <a:pt x="7188" y="571"/>
                  </a:lnTo>
                  <a:lnTo>
                    <a:pt x="7188" y="965"/>
                  </a:lnTo>
                  <a:lnTo>
                    <a:pt x="7581" y="965"/>
                  </a:lnTo>
                  <a:lnTo>
                    <a:pt x="7581" y="571"/>
                  </a:lnTo>
                  <a:close/>
                </a:path>
                <a:path w="8889" h="2539">
                  <a:moveTo>
                    <a:pt x="7188" y="571"/>
                  </a:moveTo>
                  <a:lnTo>
                    <a:pt x="6807" y="965"/>
                  </a:lnTo>
                  <a:lnTo>
                    <a:pt x="6807" y="571"/>
                  </a:lnTo>
                  <a:lnTo>
                    <a:pt x="7188" y="571"/>
                  </a:lnTo>
                  <a:close/>
                </a:path>
                <a:path w="8889" h="2539">
                  <a:moveTo>
                    <a:pt x="774" y="1346"/>
                  </a:moveTo>
                  <a:lnTo>
                    <a:pt x="774" y="965"/>
                  </a:lnTo>
                  <a:lnTo>
                    <a:pt x="774" y="571"/>
                  </a:lnTo>
                  <a:lnTo>
                    <a:pt x="774" y="380"/>
                  </a:lnTo>
                  <a:lnTo>
                    <a:pt x="1155" y="380"/>
                  </a:lnTo>
                  <a:lnTo>
                    <a:pt x="1155" y="0"/>
                  </a:lnTo>
                  <a:lnTo>
                    <a:pt x="1155" y="380"/>
                  </a:lnTo>
                  <a:lnTo>
                    <a:pt x="1155" y="571"/>
                  </a:lnTo>
                  <a:lnTo>
                    <a:pt x="1155" y="965"/>
                  </a:lnTo>
                  <a:lnTo>
                    <a:pt x="774" y="1346"/>
                  </a:lnTo>
                  <a:close/>
                </a:path>
                <a:path w="8889" h="2539">
                  <a:moveTo>
                    <a:pt x="8166" y="965"/>
                  </a:moveTo>
                  <a:lnTo>
                    <a:pt x="8547" y="965"/>
                  </a:lnTo>
                  <a:lnTo>
                    <a:pt x="8166" y="965"/>
                  </a:lnTo>
                  <a:lnTo>
                    <a:pt x="8166" y="1346"/>
                  </a:lnTo>
                  <a:lnTo>
                    <a:pt x="8166" y="965"/>
                  </a:lnTo>
                  <a:close/>
                </a:path>
                <a:path w="8889" h="2539">
                  <a:moveTo>
                    <a:pt x="6019" y="965"/>
                  </a:moveTo>
                  <a:lnTo>
                    <a:pt x="6413" y="965"/>
                  </a:lnTo>
                  <a:lnTo>
                    <a:pt x="6019" y="965"/>
                  </a:lnTo>
                  <a:lnTo>
                    <a:pt x="6413" y="965"/>
                  </a:lnTo>
                  <a:lnTo>
                    <a:pt x="6019" y="965"/>
                  </a:lnTo>
                  <a:lnTo>
                    <a:pt x="6413" y="965"/>
                  </a:lnTo>
                  <a:lnTo>
                    <a:pt x="6413" y="1346"/>
                  </a:lnTo>
                  <a:lnTo>
                    <a:pt x="6413" y="1727"/>
                  </a:lnTo>
                  <a:lnTo>
                    <a:pt x="6019" y="2120"/>
                  </a:lnTo>
                  <a:lnTo>
                    <a:pt x="5638" y="2120"/>
                  </a:lnTo>
                  <a:lnTo>
                    <a:pt x="6019" y="2120"/>
                  </a:lnTo>
                  <a:lnTo>
                    <a:pt x="5638" y="2501"/>
                  </a:lnTo>
                  <a:lnTo>
                    <a:pt x="5245" y="2501"/>
                  </a:lnTo>
                  <a:lnTo>
                    <a:pt x="5245" y="2120"/>
                  </a:lnTo>
                  <a:lnTo>
                    <a:pt x="5638" y="1727"/>
                  </a:lnTo>
                  <a:lnTo>
                    <a:pt x="5638" y="1346"/>
                  </a:lnTo>
                  <a:lnTo>
                    <a:pt x="5638" y="965"/>
                  </a:lnTo>
                  <a:lnTo>
                    <a:pt x="5638" y="571"/>
                  </a:lnTo>
                  <a:lnTo>
                    <a:pt x="6019" y="965"/>
                  </a:lnTo>
                  <a:close/>
                </a:path>
                <a:path w="8889" h="2539">
                  <a:moveTo>
                    <a:pt x="8547" y="965"/>
                  </a:moveTo>
                  <a:lnTo>
                    <a:pt x="8547" y="1346"/>
                  </a:lnTo>
                  <a:lnTo>
                    <a:pt x="8166" y="1346"/>
                  </a:lnTo>
                  <a:lnTo>
                    <a:pt x="8547" y="965"/>
                  </a:lnTo>
                  <a:close/>
                </a:path>
                <a:path w="8889" h="2539">
                  <a:moveTo>
                    <a:pt x="3695" y="1346"/>
                  </a:moveTo>
                  <a:lnTo>
                    <a:pt x="3302" y="1346"/>
                  </a:lnTo>
                  <a:lnTo>
                    <a:pt x="3302" y="965"/>
                  </a:lnTo>
                  <a:lnTo>
                    <a:pt x="3695" y="965"/>
                  </a:lnTo>
                  <a:lnTo>
                    <a:pt x="3695" y="1346"/>
                  </a:lnTo>
                  <a:close/>
                </a:path>
                <a:path w="8889" h="2539">
                  <a:moveTo>
                    <a:pt x="8547" y="1727"/>
                  </a:moveTo>
                  <a:lnTo>
                    <a:pt x="8166" y="1727"/>
                  </a:lnTo>
                  <a:lnTo>
                    <a:pt x="8166" y="1346"/>
                  </a:lnTo>
                  <a:lnTo>
                    <a:pt x="8166" y="1727"/>
                  </a:lnTo>
                  <a:lnTo>
                    <a:pt x="8547" y="1727"/>
                  </a:lnTo>
                  <a:close/>
                </a:path>
                <a:path w="8889" h="2539">
                  <a:moveTo>
                    <a:pt x="7975" y="1727"/>
                  </a:moveTo>
                  <a:lnTo>
                    <a:pt x="8166" y="1727"/>
                  </a:lnTo>
                  <a:lnTo>
                    <a:pt x="7975" y="1727"/>
                  </a:lnTo>
                  <a:close/>
                </a:path>
                <a:path w="8889" h="2539">
                  <a:moveTo>
                    <a:pt x="1549" y="1346"/>
                  </a:moveTo>
                  <a:lnTo>
                    <a:pt x="1155" y="1346"/>
                  </a:lnTo>
                  <a:lnTo>
                    <a:pt x="1155" y="965"/>
                  </a:lnTo>
                  <a:lnTo>
                    <a:pt x="1549" y="965"/>
                  </a:lnTo>
                  <a:lnTo>
                    <a:pt x="1549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4328038" y="20116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4329206" y="201200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4323948" y="20112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4323567" y="2011240"/>
              <a:ext cx="62865" cy="4445"/>
            </a:xfrm>
            <a:custGeom>
              <a:avLst/>
              <a:gdLst/>
              <a:ahLst/>
              <a:cxnLst/>
              <a:rect l="l" t="t" r="r" b="b"/>
              <a:pathLst>
                <a:path w="62864" h="4444">
                  <a:moveTo>
                    <a:pt x="3302" y="762"/>
                  </a:moveTo>
                  <a:lnTo>
                    <a:pt x="2921" y="762"/>
                  </a:lnTo>
                  <a:lnTo>
                    <a:pt x="2921" y="381"/>
                  </a:lnTo>
                  <a:lnTo>
                    <a:pt x="2921" y="762"/>
                  </a:lnTo>
                  <a:lnTo>
                    <a:pt x="3302" y="762"/>
                  </a:lnTo>
                  <a:close/>
                </a:path>
                <a:path w="62864" h="4444">
                  <a:moveTo>
                    <a:pt x="0" y="762"/>
                  </a:moveTo>
                  <a:lnTo>
                    <a:pt x="0" y="381"/>
                  </a:lnTo>
                  <a:lnTo>
                    <a:pt x="381" y="381"/>
                  </a:lnTo>
                  <a:lnTo>
                    <a:pt x="381" y="0"/>
                  </a:lnTo>
                  <a:lnTo>
                    <a:pt x="381" y="381"/>
                  </a:lnTo>
                  <a:lnTo>
                    <a:pt x="381" y="762"/>
                  </a:lnTo>
                  <a:lnTo>
                    <a:pt x="0" y="762"/>
                  </a:lnTo>
                  <a:close/>
                </a:path>
                <a:path w="62864" h="4444">
                  <a:moveTo>
                    <a:pt x="7200" y="1155"/>
                  </a:moveTo>
                  <a:lnTo>
                    <a:pt x="7200" y="1536"/>
                  </a:lnTo>
                  <a:lnTo>
                    <a:pt x="6807" y="1536"/>
                  </a:lnTo>
                  <a:lnTo>
                    <a:pt x="7200" y="1536"/>
                  </a:lnTo>
                  <a:lnTo>
                    <a:pt x="6807" y="1536"/>
                  </a:lnTo>
                  <a:lnTo>
                    <a:pt x="6807" y="1917"/>
                  </a:lnTo>
                  <a:lnTo>
                    <a:pt x="6413" y="1917"/>
                  </a:lnTo>
                  <a:lnTo>
                    <a:pt x="6032" y="1917"/>
                  </a:lnTo>
                  <a:lnTo>
                    <a:pt x="6032" y="1536"/>
                  </a:lnTo>
                  <a:lnTo>
                    <a:pt x="6413" y="1536"/>
                  </a:lnTo>
                  <a:lnTo>
                    <a:pt x="6807" y="1155"/>
                  </a:lnTo>
                  <a:lnTo>
                    <a:pt x="7200" y="1155"/>
                  </a:lnTo>
                  <a:close/>
                </a:path>
                <a:path w="62864" h="4444">
                  <a:moveTo>
                    <a:pt x="62814" y="4241"/>
                  </a:moveTo>
                  <a:lnTo>
                    <a:pt x="62433" y="4241"/>
                  </a:lnTo>
                  <a:lnTo>
                    <a:pt x="62814" y="4241"/>
                  </a:lnTo>
                  <a:close/>
                </a:path>
                <a:path w="62864" h="4444">
                  <a:moveTo>
                    <a:pt x="3302" y="1155"/>
                  </a:moveTo>
                  <a:lnTo>
                    <a:pt x="3695" y="1155"/>
                  </a:lnTo>
                  <a:lnTo>
                    <a:pt x="3695" y="1536"/>
                  </a:lnTo>
                  <a:lnTo>
                    <a:pt x="3302" y="1536"/>
                  </a:lnTo>
                  <a:lnTo>
                    <a:pt x="2921" y="1536"/>
                  </a:lnTo>
                  <a:lnTo>
                    <a:pt x="2921" y="1155"/>
                  </a:lnTo>
                  <a:lnTo>
                    <a:pt x="2921" y="762"/>
                  </a:lnTo>
                  <a:lnTo>
                    <a:pt x="2527" y="762"/>
                  </a:lnTo>
                  <a:lnTo>
                    <a:pt x="2921" y="762"/>
                  </a:lnTo>
                  <a:lnTo>
                    <a:pt x="3302" y="762"/>
                  </a:lnTo>
                  <a:lnTo>
                    <a:pt x="3302" y="1155"/>
                  </a:lnTo>
                  <a:close/>
                </a:path>
                <a:path w="62864" h="4444">
                  <a:moveTo>
                    <a:pt x="1168" y="1536"/>
                  </a:moveTo>
                  <a:lnTo>
                    <a:pt x="774" y="1536"/>
                  </a:lnTo>
                  <a:lnTo>
                    <a:pt x="774" y="1155"/>
                  </a:lnTo>
                  <a:lnTo>
                    <a:pt x="774" y="762"/>
                  </a:lnTo>
                  <a:lnTo>
                    <a:pt x="381" y="762"/>
                  </a:lnTo>
                  <a:lnTo>
                    <a:pt x="381" y="381"/>
                  </a:lnTo>
                  <a:lnTo>
                    <a:pt x="774" y="381"/>
                  </a:lnTo>
                  <a:lnTo>
                    <a:pt x="774" y="762"/>
                  </a:lnTo>
                  <a:lnTo>
                    <a:pt x="1168" y="762"/>
                  </a:lnTo>
                  <a:lnTo>
                    <a:pt x="1168" y="1155"/>
                  </a:lnTo>
                  <a:lnTo>
                    <a:pt x="1168" y="1536"/>
                  </a:lnTo>
                  <a:close/>
                </a:path>
                <a:path w="62864" h="4444">
                  <a:moveTo>
                    <a:pt x="3695" y="1155"/>
                  </a:moveTo>
                  <a:lnTo>
                    <a:pt x="3302" y="1155"/>
                  </a:lnTo>
                  <a:lnTo>
                    <a:pt x="3302" y="762"/>
                  </a:lnTo>
                  <a:lnTo>
                    <a:pt x="3695" y="762"/>
                  </a:lnTo>
                  <a:lnTo>
                    <a:pt x="3695" y="1155"/>
                  </a:lnTo>
                  <a:close/>
                </a:path>
                <a:path w="62864" h="4444">
                  <a:moveTo>
                    <a:pt x="5638" y="1155"/>
                  </a:moveTo>
                  <a:lnTo>
                    <a:pt x="5638" y="1536"/>
                  </a:lnTo>
                  <a:lnTo>
                    <a:pt x="5245" y="1536"/>
                  </a:lnTo>
                  <a:lnTo>
                    <a:pt x="5638" y="1155"/>
                  </a:lnTo>
                  <a:close/>
                </a:path>
                <a:path w="62864" h="4444">
                  <a:moveTo>
                    <a:pt x="2921" y="1536"/>
                  </a:moveTo>
                  <a:lnTo>
                    <a:pt x="3302" y="1536"/>
                  </a:lnTo>
                  <a:lnTo>
                    <a:pt x="3302" y="1917"/>
                  </a:lnTo>
                  <a:lnTo>
                    <a:pt x="2921" y="1917"/>
                  </a:lnTo>
                  <a:lnTo>
                    <a:pt x="3302" y="1917"/>
                  </a:lnTo>
                  <a:lnTo>
                    <a:pt x="3302" y="1536"/>
                  </a:lnTo>
                  <a:lnTo>
                    <a:pt x="2921" y="1536"/>
                  </a:lnTo>
                  <a:lnTo>
                    <a:pt x="2921" y="1155"/>
                  </a:lnTo>
                  <a:lnTo>
                    <a:pt x="2921" y="762"/>
                  </a:lnTo>
                  <a:lnTo>
                    <a:pt x="2921" y="1155"/>
                  </a:lnTo>
                  <a:lnTo>
                    <a:pt x="2921" y="1536"/>
                  </a:lnTo>
                  <a:close/>
                </a:path>
                <a:path w="62864" h="4444">
                  <a:moveTo>
                    <a:pt x="1549" y="1155"/>
                  </a:moveTo>
                  <a:lnTo>
                    <a:pt x="1168" y="762"/>
                  </a:lnTo>
                  <a:lnTo>
                    <a:pt x="1549" y="762"/>
                  </a:lnTo>
                  <a:lnTo>
                    <a:pt x="1549" y="1155"/>
                  </a:lnTo>
                  <a:close/>
                </a:path>
                <a:path w="62864" h="4444">
                  <a:moveTo>
                    <a:pt x="774" y="1917"/>
                  </a:moveTo>
                  <a:lnTo>
                    <a:pt x="381" y="1536"/>
                  </a:lnTo>
                  <a:lnTo>
                    <a:pt x="381" y="1155"/>
                  </a:lnTo>
                  <a:lnTo>
                    <a:pt x="381" y="762"/>
                  </a:lnTo>
                  <a:lnTo>
                    <a:pt x="381" y="1155"/>
                  </a:lnTo>
                  <a:lnTo>
                    <a:pt x="774" y="1536"/>
                  </a:lnTo>
                  <a:lnTo>
                    <a:pt x="774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4386381" y="20156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4328812" y="201277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4327263" y="20123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4329981" y="2013158"/>
              <a:ext cx="57150" cy="3810"/>
            </a:xfrm>
            <a:custGeom>
              <a:avLst/>
              <a:gdLst/>
              <a:ahLst/>
              <a:cxnLst/>
              <a:rect l="l" t="t" r="r" b="b"/>
              <a:pathLst>
                <a:path w="57150" h="381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57150" h="3810">
                  <a:moveTo>
                    <a:pt x="56400" y="2895"/>
                  </a:moveTo>
                  <a:lnTo>
                    <a:pt x="56794" y="3276"/>
                  </a:lnTo>
                  <a:lnTo>
                    <a:pt x="56400" y="3276"/>
                  </a:lnTo>
                  <a:lnTo>
                    <a:pt x="56400" y="2895"/>
                  </a:lnTo>
                  <a:lnTo>
                    <a:pt x="56019" y="2895"/>
                  </a:lnTo>
                  <a:lnTo>
                    <a:pt x="56400" y="28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4328812" y="20127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4320646" y="2012396"/>
              <a:ext cx="66675" cy="4445"/>
            </a:xfrm>
            <a:custGeom>
              <a:avLst/>
              <a:gdLst/>
              <a:ahLst/>
              <a:cxnLst/>
              <a:rect l="l" t="t" r="r" b="b"/>
              <a:pathLst>
                <a:path w="66675" h="4444">
                  <a:moveTo>
                    <a:pt x="2146" y="0"/>
                  </a:moveTo>
                  <a:lnTo>
                    <a:pt x="2146" y="381"/>
                  </a:lnTo>
                  <a:lnTo>
                    <a:pt x="1752" y="381"/>
                  </a:lnTo>
                  <a:lnTo>
                    <a:pt x="1752" y="762"/>
                  </a:lnTo>
                  <a:lnTo>
                    <a:pt x="1752" y="1155"/>
                  </a:lnTo>
                  <a:lnTo>
                    <a:pt x="1358" y="1155"/>
                  </a:lnTo>
                  <a:lnTo>
                    <a:pt x="977" y="1536"/>
                  </a:lnTo>
                  <a:lnTo>
                    <a:pt x="977" y="1155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393" y="762"/>
                  </a:lnTo>
                  <a:lnTo>
                    <a:pt x="393" y="381"/>
                  </a:lnTo>
                  <a:lnTo>
                    <a:pt x="393" y="762"/>
                  </a:lnTo>
                  <a:lnTo>
                    <a:pt x="787" y="762"/>
                  </a:lnTo>
                  <a:lnTo>
                    <a:pt x="787" y="381"/>
                  </a:lnTo>
                  <a:lnTo>
                    <a:pt x="977" y="381"/>
                  </a:lnTo>
                  <a:lnTo>
                    <a:pt x="977" y="0"/>
                  </a:lnTo>
                  <a:lnTo>
                    <a:pt x="1358" y="0"/>
                  </a:lnTo>
                  <a:lnTo>
                    <a:pt x="1752" y="0"/>
                  </a:lnTo>
                  <a:lnTo>
                    <a:pt x="2146" y="0"/>
                  </a:lnTo>
                  <a:close/>
                </a:path>
                <a:path w="66675" h="4444">
                  <a:moveTo>
                    <a:pt x="8953" y="1155"/>
                  </a:moveTo>
                  <a:lnTo>
                    <a:pt x="9334" y="1155"/>
                  </a:lnTo>
                  <a:lnTo>
                    <a:pt x="8953" y="1155"/>
                  </a:lnTo>
                  <a:close/>
                </a:path>
                <a:path w="66675" h="4444">
                  <a:moveTo>
                    <a:pt x="2146" y="1155"/>
                  </a:moveTo>
                  <a:lnTo>
                    <a:pt x="1752" y="1155"/>
                  </a:lnTo>
                  <a:lnTo>
                    <a:pt x="1752" y="762"/>
                  </a:lnTo>
                  <a:lnTo>
                    <a:pt x="2146" y="762"/>
                  </a:lnTo>
                  <a:lnTo>
                    <a:pt x="2146" y="381"/>
                  </a:lnTo>
                  <a:lnTo>
                    <a:pt x="2146" y="762"/>
                  </a:lnTo>
                  <a:lnTo>
                    <a:pt x="2146" y="1155"/>
                  </a:lnTo>
                  <a:close/>
                </a:path>
                <a:path w="66675" h="4444">
                  <a:moveTo>
                    <a:pt x="3695" y="762"/>
                  </a:moveTo>
                  <a:lnTo>
                    <a:pt x="3301" y="762"/>
                  </a:lnTo>
                  <a:lnTo>
                    <a:pt x="3695" y="762"/>
                  </a:lnTo>
                  <a:close/>
                </a:path>
                <a:path w="66675" h="4444">
                  <a:moveTo>
                    <a:pt x="66128" y="4432"/>
                  </a:moveTo>
                  <a:lnTo>
                    <a:pt x="65735" y="4432"/>
                  </a:lnTo>
                  <a:lnTo>
                    <a:pt x="66128" y="4432"/>
                  </a:lnTo>
                  <a:close/>
                </a:path>
                <a:path w="66675" h="4444">
                  <a:moveTo>
                    <a:pt x="2146" y="381"/>
                  </a:moveTo>
                  <a:lnTo>
                    <a:pt x="1752" y="762"/>
                  </a:lnTo>
                  <a:lnTo>
                    <a:pt x="2146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4386381" y="201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4323948" y="2013551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708" y="762"/>
                  </a:moveTo>
                  <a:lnTo>
                    <a:pt x="3314" y="762"/>
                  </a:lnTo>
                  <a:lnTo>
                    <a:pt x="3314" y="381"/>
                  </a:lnTo>
                  <a:lnTo>
                    <a:pt x="3708" y="381"/>
                  </a:lnTo>
                  <a:lnTo>
                    <a:pt x="3314" y="381"/>
                  </a:lnTo>
                  <a:lnTo>
                    <a:pt x="3708" y="762"/>
                  </a:lnTo>
                  <a:close/>
                </a:path>
                <a:path w="3810" h="3175">
                  <a:moveTo>
                    <a:pt x="1955" y="1155"/>
                  </a:moveTo>
                  <a:lnTo>
                    <a:pt x="1562" y="1155"/>
                  </a:lnTo>
                  <a:lnTo>
                    <a:pt x="1562" y="762"/>
                  </a:lnTo>
                  <a:lnTo>
                    <a:pt x="1955" y="762"/>
                  </a:lnTo>
                  <a:lnTo>
                    <a:pt x="1955" y="381"/>
                  </a:lnTo>
                  <a:lnTo>
                    <a:pt x="1955" y="762"/>
                  </a:lnTo>
                  <a:lnTo>
                    <a:pt x="1955" y="1155"/>
                  </a:lnTo>
                  <a:close/>
                </a:path>
                <a:path w="3810" h="3175">
                  <a:moveTo>
                    <a:pt x="2920" y="762"/>
                  </a:moveTo>
                  <a:lnTo>
                    <a:pt x="2920" y="381"/>
                  </a:lnTo>
                  <a:lnTo>
                    <a:pt x="3314" y="381"/>
                  </a:lnTo>
                  <a:lnTo>
                    <a:pt x="2920" y="381"/>
                  </a:lnTo>
                  <a:lnTo>
                    <a:pt x="2920" y="762"/>
                  </a:lnTo>
                  <a:close/>
                </a:path>
                <a:path w="3810" h="3175">
                  <a:moveTo>
                    <a:pt x="787" y="762"/>
                  </a:moveTo>
                  <a:lnTo>
                    <a:pt x="393" y="762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787" y="762"/>
                  </a:lnTo>
                  <a:close/>
                </a:path>
                <a:path w="3810" h="3175">
                  <a:moveTo>
                    <a:pt x="787" y="1155"/>
                  </a:moveTo>
                  <a:lnTo>
                    <a:pt x="787" y="762"/>
                  </a:lnTo>
                  <a:lnTo>
                    <a:pt x="787" y="381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787" y="762"/>
                  </a:lnTo>
                  <a:lnTo>
                    <a:pt x="787" y="1155"/>
                  </a:lnTo>
                  <a:close/>
                </a:path>
                <a:path w="3810" h="3175">
                  <a:moveTo>
                    <a:pt x="2920" y="1930"/>
                  </a:moveTo>
                  <a:lnTo>
                    <a:pt x="2920" y="1536"/>
                  </a:lnTo>
                  <a:lnTo>
                    <a:pt x="2539" y="1155"/>
                  </a:lnTo>
                  <a:lnTo>
                    <a:pt x="2920" y="1155"/>
                  </a:lnTo>
                  <a:lnTo>
                    <a:pt x="2920" y="762"/>
                  </a:lnTo>
                  <a:lnTo>
                    <a:pt x="2920" y="1155"/>
                  </a:lnTo>
                  <a:lnTo>
                    <a:pt x="2920" y="1536"/>
                  </a:lnTo>
                  <a:lnTo>
                    <a:pt x="2920" y="1930"/>
                  </a:lnTo>
                  <a:close/>
                </a:path>
                <a:path w="3810" h="3175">
                  <a:moveTo>
                    <a:pt x="2920" y="762"/>
                  </a:moveTo>
                  <a:lnTo>
                    <a:pt x="2539" y="1155"/>
                  </a:lnTo>
                  <a:lnTo>
                    <a:pt x="2539" y="1536"/>
                  </a:lnTo>
                  <a:lnTo>
                    <a:pt x="2539" y="1155"/>
                  </a:lnTo>
                  <a:lnTo>
                    <a:pt x="2539" y="762"/>
                  </a:lnTo>
                  <a:lnTo>
                    <a:pt x="2920" y="762"/>
                  </a:lnTo>
                  <a:close/>
                </a:path>
                <a:path w="3810" h="3175">
                  <a:moveTo>
                    <a:pt x="3314" y="1155"/>
                  </a:moveTo>
                  <a:lnTo>
                    <a:pt x="3314" y="1536"/>
                  </a:lnTo>
                  <a:lnTo>
                    <a:pt x="3314" y="1930"/>
                  </a:lnTo>
                  <a:lnTo>
                    <a:pt x="3314" y="2120"/>
                  </a:lnTo>
                  <a:lnTo>
                    <a:pt x="3314" y="1930"/>
                  </a:lnTo>
                  <a:lnTo>
                    <a:pt x="2920" y="1930"/>
                  </a:lnTo>
                  <a:lnTo>
                    <a:pt x="3314" y="1930"/>
                  </a:lnTo>
                  <a:lnTo>
                    <a:pt x="3314" y="1536"/>
                  </a:lnTo>
                  <a:lnTo>
                    <a:pt x="2920" y="1536"/>
                  </a:lnTo>
                  <a:lnTo>
                    <a:pt x="3314" y="1155"/>
                  </a:lnTo>
                  <a:close/>
                </a:path>
                <a:path w="3810" h="3175">
                  <a:moveTo>
                    <a:pt x="1562" y="1930"/>
                  </a:moveTo>
                  <a:lnTo>
                    <a:pt x="1168" y="1930"/>
                  </a:lnTo>
                  <a:lnTo>
                    <a:pt x="1168" y="1536"/>
                  </a:lnTo>
                  <a:lnTo>
                    <a:pt x="787" y="1536"/>
                  </a:lnTo>
                  <a:lnTo>
                    <a:pt x="787" y="1155"/>
                  </a:lnTo>
                  <a:lnTo>
                    <a:pt x="1168" y="1155"/>
                  </a:lnTo>
                  <a:lnTo>
                    <a:pt x="1562" y="1155"/>
                  </a:lnTo>
                  <a:lnTo>
                    <a:pt x="1562" y="1536"/>
                  </a:lnTo>
                  <a:lnTo>
                    <a:pt x="1562" y="1930"/>
                  </a:lnTo>
                  <a:close/>
                </a:path>
                <a:path w="3810" h="3175">
                  <a:moveTo>
                    <a:pt x="1562" y="1155"/>
                  </a:moveTo>
                  <a:lnTo>
                    <a:pt x="1955" y="1536"/>
                  </a:lnTo>
                  <a:lnTo>
                    <a:pt x="2146" y="1536"/>
                  </a:lnTo>
                  <a:lnTo>
                    <a:pt x="2146" y="1930"/>
                  </a:lnTo>
                  <a:lnTo>
                    <a:pt x="2539" y="1930"/>
                  </a:lnTo>
                  <a:lnTo>
                    <a:pt x="2539" y="2120"/>
                  </a:lnTo>
                  <a:lnTo>
                    <a:pt x="2146" y="2120"/>
                  </a:lnTo>
                  <a:lnTo>
                    <a:pt x="1955" y="2120"/>
                  </a:lnTo>
                  <a:lnTo>
                    <a:pt x="1955" y="1930"/>
                  </a:lnTo>
                  <a:lnTo>
                    <a:pt x="1562" y="1930"/>
                  </a:lnTo>
                  <a:lnTo>
                    <a:pt x="1562" y="1536"/>
                  </a:lnTo>
                  <a:lnTo>
                    <a:pt x="1562" y="1155"/>
                  </a:lnTo>
                  <a:close/>
                </a:path>
                <a:path w="3810" h="3175">
                  <a:moveTo>
                    <a:pt x="1955" y="2882"/>
                  </a:moveTo>
                  <a:lnTo>
                    <a:pt x="1562" y="2882"/>
                  </a:lnTo>
                  <a:lnTo>
                    <a:pt x="1168" y="2882"/>
                  </a:lnTo>
                  <a:lnTo>
                    <a:pt x="1168" y="2501"/>
                  </a:lnTo>
                  <a:lnTo>
                    <a:pt x="787" y="2501"/>
                  </a:lnTo>
                  <a:lnTo>
                    <a:pt x="393" y="2501"/>
                  </a:lnTo>
                  <a:lnTo>
                    <a:pt x="393" y="2120"/>
                  </a:lnTo>
                  <a:lnTo>
                    <a:pt x="393" y="1930"/>
                  </a:lnTo>
                  <a:lnTo>
                    <a:pt x="0" y="1930"/>
                  </a:lnTo>
                  <a:lnTo>
                    <a:pt x="0" y="1536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787" y="1155"/>
                  </a:lnTo>
                  <a:lnTo>
                    <a:pt x="787" y="1536"/>
                  </a:lnTo>
                  <a:lnTo>
                    <a:pt x="1168" y="1536"/>
                  </a:lnTo>
                  <a:lnTo>
                    <a:pt x="1168" y="1930"/>
                  </a:lnTo>
                  <a:lnTo>
                    <a:pt x="1562" y="1930"/>
                  </a:lnTo>
                  <a:lnTo>
                    <a:pt x="1955" y="2120"/>
                  </a:lnTo>
                  <a:lnTo>
                    <a:pt x="1562" y="2120"/>
                  </a:lnTo>
                  <a:lnTo>
                    <a:pt x="1955" y="2120"/>
                  </a:lnTo>
                  <a:lnTo>
                    <a:pt x="1955" y="2501"/>
                  </a:lnTo>
                  <a:lnTo>
                    <a:pt x="1955" y="288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4328038" y="20154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4323567" y="2015482"/>
              <a:ext cx="64769" cy="5080"/>
            </a:xfrm>
            <a:custGeom>
              <a:avLst/>
              <a:gdLst/>
              <a:ahLst/>
              <a:cxnLst/>
              <a:rect l="l" t="t" r="r" b="b"/>
              <a:pathLst>
                <a:path w="64770" h="5080">
                  <a:moveTo>
                    <a:pt x="4089" y="190"/>
                  </a:moveTo>
                  <a:lnTo>
                    <a:pt x="4089" y="0"/>
                  </a:lnTo>
                  <a:lnTo>
                    <a:pt x="4470" y="0"/>
                  </a:lnTo>
                  <a:lnTo>
                    <a:pt x="4089" y="0"/>
                  </a:lnTo>
                  <a:lnTo>
                    <a:pt x="4089" y="190"/>
                  </a:lnTo>
                  <a:close/>
                </a:path>
                <a:path w="64770" h="5080">
                  <a:moveTo>
                    <a:pt x="61658" y="3263"/>
                  </a:moveTo>
                  <a:lnTo>
                    <a:pt x="62039" y="3263"/>
                  </a:lnTo>
                  <a:lnTo>
                    <a:pt x="61658" y="3263"/>
                  </a:lnTo>
                  <a:close/>
                </a:path>
                <a:path w="64770" h="5080">
                  <a:moveTo>
                    <a:pt x="2336" y="190"/>
                  </a:moveTo>
                  <a:lnTo>
                    <a:pt x="1943" y="0"/>
                  </a:lnTo>
                  <a:lnTo>
                    <a:pt x="2336" y="0"/>
                  </a:lnTo>
                  <a:lnTo>
                    <a:pt x="2336" y="190"/>
                  </a:lnTo>
                  <a:close/>
                </a:path>
                <a:path w="64770" h="508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64770" h="5080">
                  <a:moveTo>
                    <a:pt x="2336" y="952"/>
                  </a:moveTo>
                  <a:lnTo>
                    <a:pt x="2336" y="571"/>
                  </a:lnTo>
                  <a:lnTo>
                    <a:pt x="2336" y="190"/>
                  </a:lnTo>
                  <a:lnTo>
                    <a:pt x="1943" y="190"/>
                  </a:lnTo>
                  <a:lnTo>
                    <a:pt x="2336" y="190"/>
                  </a:lnTo>
                  <a:lnTo>
                    <a:pt x="2527" y="190"/>
                  </a:lnTo>
                  <a:lnTo>
                    <a:pt x="2527" y="571"/>
                  </a:lnTo>
                  <a:lnTo>
                    <a:pt x="2527" y="952"/>
                  </a:lnTo>
                  <a:lnTo>
                    <a:pt x="2336" y="952"/>
                  </a:lnTo>
                  <a:close/>
                </a:path>
                <a:path w="64770" h="5080">
                  <a:moveTo>
                    <a:pt x="3695" y="571"/>
                  </a:moveTo>
                  <a:lnTo>
                    <a:pt x="4089" y="571"/>
                  </a:lnTo>
                  <a:lnTo>
                    <a:pt x="4089" y="952"/>
                  </a:lnTo>
                  <a:lnTo>
                    <a:pt x="4470" y="952"/>
                  </a:lnTo>
                  <a:lnTo>
                    <a:pt x="4470" y="1346"/>
                  </a:lnTo>
                  <a:lnTo>
                    <a:pt x="4470" y="1727"/>
                  </a:lnTo>
                  <a:lnTo>
                    <a:pt x="4864" y="1346"/>
                  </a:lnTo>
                  <a:lnTo>
                    <a:pt x="4864" y="1727"/>
                  </a:lnTo>
                  <a:lnTo>
                    <a:pt x="5245" y="1727"/>
                  </a:lnTo>
                  <a:lnTo>
                    <a:pt x="5245" y="2108"/>
                  </a:lnTo>
                  <a:lnTo>
                    <a:pt x="4864" y="2501"/>
                  </a:lnTo>
                  <a:lnTo>
                    <a:pt x="4864" y="2108"/>
                  </a:lnTo>
                  <a:lnTo>
                    <a:pt x="4470" y="2108"/>
                  </a:lnTo>
                  <a:lnTo>
                    <a:pt x="4089" y="1727"/>
                  </a:lnTo>
                  <a:lnTo>
                    <a:pt x="3695" y="1727"/>
                  </a:lnTo>
                  <a:lnTo>
                    <a:pt x="3302" y="1346"/>
                  </a:lnTo>
                  <a:lnTo>
                    <a:pt x="3695" y="1346"/>
                  </a:lnTo>
                  <a:lnTo>
                    <a:pt x="3695" y="952"/>
                  </a:lnTo>
                  <a:lnTo>
                    <a:pt x="3695" y="571"/>
                  </a:lnTo>
                  <a:lnTo>
                    <a:pt x="3302" y="571"/>
                  </a:lnTo>
                  <a:lnTo>
                    <a:pt x="3302" y="190"/>
                  </a:lnTo>
                  <a:lnTo>
                    <a:pt x="3302" y="571"/>
                  </a:lnTo>
                  <a:lnTo>
                    <a:pt x="3695" y="571"/>
                  </a:lnTo>
                  <a:close/>
                </a:path>
                <a:path w="64770" h="5080">
                  <a:moveTo>
                    <a:pt x="63601" y="3657"/>
                  </a:moveTo>
                  <a:lnTo>
                    <a:pt x="63601" y="4038"/>
                  </a:lnTo>
                  <a:lnTo>
                    <a:pt x="63982" y="4038"/>
                  </a:lnTo>
                  <a:lnTo>
                    <a:pt x="63601" y="4038"/>
                  </a:lnTo>
                  <a:lnTo>
                    <a:pt x="63601" y="3657"/>
                  </a:lnTo>
                  <a:close/>
                </a:path>
                <a:path w="64770" h="5080">
                  <a:moveTo>
                    <a:pt x="2921" y="190"/>
                  </a:moveTo>
                  <a:lnTo>
                    <a:pt x="3302" y="571"/>
                  </a:lnTo>
                  <a:lnTo>
                    <a:pt x="3695" y="571"/>
                  </a:lnTo>
                  <a:lnTo>
                    <a:pt x="3695" y="952"/>
                  </a:lnTo>
                  <a:lnTo>
                    <a:pt x="3302" y="952"/>
                  </a:lnTo>
                  <a:lnTo>
                    <a:pt x="3302" y="1346"/>
                  </a:lnTo>
                  <a:lnTo>
                    <a:pt x="2921" y="1346"/>
                  </a:lnTo>
                  <a:lnTo>
                    <a:pt x="2527" y="1346"/>
                  </a:lnTo>
                  <a:lnTo>
                    <a:pt x="2336" y="1346"/>
                  </a:lnTo>
                  <a:lnTo>
                    <a:pt x="2336" y="952"/>
                  </a:lnTo>
                  <a:lnTo>
                    <a:pt x="2527" y="952"/>
                  </a:lnTo>
                  <a:lnTo>
                    <a:pt x="2527" y="571"/>
                  </a:lnTo>
                  <a:lnTo>
                    <a:pt x="2527" y="190"/>
                  </a:lnTo>
                  <a:lnTo>
                    <a:pt x="2921" y="190"/>
                  </a:lnTo>
                  <a:close/>
                </a:path>
                <a:path w="64770" h="5080">
                  <a:moveTo>
                    <a:pt x="4089" y="571"/>
                  </a:moveTo>
                  <a:lnTo>
                    <a:pt x="4470" y="571"/>
                  </a:lnTo>
                  <a:lnTo>
                    <a:pt x="4470" y="952"/>
                  </a:lnTo>
                  <a:lnTo>
                    <a:pt x="4864" y="952"/>
                  </a:lnTo>
                  <a:lnTo>
                    <a:pt x="5245" y="952"/>
                  </a:lnTo>
                  <a:lnTo>
                    <a:pt x="5245" y="1346"/>
                  </a:lnTo>
                  <a:lnTo>
                    <a:pt x="5245" y="1727"/>
                  </a:lnTo>
                  <a:lnTo>
                    <a:pt x="5245" y="2108"/>
                  </a:lnTo>
                  <a:lnTo>
                    <a:pt x="5638" y="2501"/>
                  </a:lnTo>
                  <a:lnTo>
                    <a:pt x="5245" y="2501"/>
                  </a:lnTo>
                  <a:lnTo>
                    <a:pt x="5245" y="2108"/>
                  </a:lnTo>
                  <a:lnTo>
                    <a:pt x="5245" y="1727"/>
                  </a:lnTo>
                  <a:lnTo>
                    <a:pt x="4864" y="1346"/>
                  </a:lnTo>
                  <a:lnTo>
                    <a:pt x="4470" y="1346"/>
                  </a:lnTo>
                  <a:lnTo>
                    <a:pt x="4470" y="952"/>
                  </a:lnTo>
                  <a:lnTo>
                    <a:pt x="4089" y="952"/>
                  </a:lnTo>
                  <a:lnTo>
                    <a:pt x="4089" y="571"/>
                  </a:lnTo>
                  <a:close/>
                </a:path>
                <a:path w="64770" h="5080">
                  <a:moveTo>
                    <a:pt x="63982" y="4419"/>
                  </a:moveTo>
                  <a:lnTo>
                    <a:pt x="64173" y="4419"/>
                  </a:lnTo>
                  <a:lnTo>
                    <a:pt x="63982" y="4419"/>
                  </a:lnTo>
                  <a:lnTo>
                    <a:pt x="64173" y="4419"/>
                  </a:lnTo>
                  <a:lnTo>
                    <a:pt x="64173" y="4813"/>
                  </a:lnTo>
                  <a:lnTo>
                    <a:pt x="63982" y="4813"/>
                  </a:lnTo>
                  <a:lnTo>
                    <a:pt x="64173" y="4813"/>
                  </a:lnTo>
                  <a:lnTo>
                    <a:pt x="63982" y="4419"/>
                  </a:lnTo>
                  <a:close/>
                </a:path>
                <a:path w="64770" h="5080">
                  <a:moveTo>
                    <a:pt x="1549" y="952"/>
                  </a:moveTo>
                  <a:lnTo>
                    <a:pt x="1168" y="952"/>
                  </a:lnTo>
                  <a:lnTo>
                    <a:pt x="1168" y="571"/>
                  </a:lnTo>
                  <a:lnTo>
                    <a:pt x="1549" y="571"/>
                  </a:lnTo>
                  <a:lnTo>
                    <a:pt x="1549" y="95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4387740" y="20202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4382304" y="202048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4329600" y="20175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4328038" y="2017590"/>
              <a:ext cx="52069" cy="5715"/>
            </a:xfrm>
            <a:custGeom>
              <a:avLst/>
              <a:gdLst/>
              <a:ahLst/>
              <a:cxnLst/>
              <a:rect l="l" t="t" r="r" b="b"/>
              <a:pathLst>
                <a:path w="52070" h="5714">
                  <a:moveTo>
                    <a:pt x="393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93" y="393"/>
                  </a:lnTo>
                  <a:close/>
                </a:path>
                <a:path w="52070" h="5714">
                  <a:moveTo>
                    <a:pt x="774" y="774"/>
                  </a:moveTo>
                  <a:lnTo>
                    <a:pt x="393" y="774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774" y="774"/>
                  </a:lnTo>
                  <a:close/>
                </a:path>
                <a:path w="52070" h="5714">
                  <a:moveTo>
                    <a:pt x="51536" y="4432"/>
                  </a:moveTo>
                  <a:lnTo>
                    <a:pt x="51155" y="4432"/>
                  </a:lnTo>
                  <a:lnTo>
                    <a:pt x="51536" y="4432"/>
                  </a:lnTo>
                  <a:close/>
                </a:path>
                <a:path w="52070" h="5714">
                  <a:moveTo>
                    <a:pt x="3301" y="1930"/>
                  </a:moveTo>
                  <a:lnTo>
                    <a:pt x="3301" y="2311"/>
                  </a:lnTo>
                  <a:lnTo>
                    <a:pt x="3695" y="2311"/>
                  </a:lnTo>
                  <a:lnTo>
                    <a:pt x="3695" y="2705"/>
                  </a:lnTo>
                  <a:lnTo>
                    <a:pt x="3301" y="2705"/>
                  </a:lnTo>
                  <a:lnTo>
                    <a:pt x="3301" y="2311"/>
                  </a:lnTo>
                  <a:lnTo>
                    <a:pt x="2920" y="2311"/>
                  </a:lnTo>
                  <a:lnTo>
                    <a:pt x="2920" y="1930"/>
                  </a:lnTo>
                  <a:lnTo>
                    <a:pt x="3301" y="2311"/>
                  </a:lnTo>
                  <a:lnTo>
                    <a:pt x="3301" y="1930"/>
                  </a:lnTo>
                  <a:lnTo>
                    <a:pt x="2920" y="1930"/>
                  </a:lnTo>
                  <a:lnTo>
                    <a:pt x="3301" y="1930"/>
                  </a:lnTo>
                  <a:close/>
                </a:path>
                <a:path w="52070" h="5714">
                  <a:moveTo>
                    <a:pt x="9728" y="2895"/>
                  </a:moveTo>
                  <a:lnTo>
                    <a:pt x="9334" y="2895"/>
                  </a:lnTo>
                  <a:lnTo>
                    <a:pt x="9728" y="2895"/>
                  </a:lnTo>
                  <a:close/>
                </a:path>
                <a:path w="52070" h="5714">
                  <a:moveTo>
                    <a:pt x="7581" y="2895"/>
                  </a:moveTo>
                  <a:lnTo>
                    <a:pt x="7200" y="2895"/>
                  </a:lnTo>
                  <a:lnTo>
                    <a:pt x="7200" y="2705"/>
                  </a:lnTo>
                  <a:lnTo>
                    <a:pt x="7581" y="2705"/>
                  </a:lnTo>
                  <a:lnTo>
                    <a:pt x="7581" y="2895"/>
                  </a:lnTo>
                  <a:close/>
                </a:path>
                <a:path w="52070" h="5714">
                  <a:moveTo>
                    <a:pt x="1562" y="2311"/>
                  </a:moveTo>
                  <a:lnTo>
                    <a:pt x="1943" y="2705"/>
                  </a:lnTo>
                  <a:lnTo>
                    <a:pt x="1562" y="2705"/>
                  </a:lnTo>
                  <a:lnTo>
                    <a:pt x="1562" y="2311"/>
                  </a:lnTo>
                  <a:lnTo>
                    <a:pt x="1562" y="2705"/>
                  </a:lnTo>
                  <a:lnTo>
                    <a:pt x="1562" y="2311"/>
                  </a:lnTo>
                  <a:close/>
                </a:path>
                <a:path w="52070" h="5714">
                  <a:moveTo>
                    <a:pt x="1562" y="2705"/>
                  </a:moveTo>
                  <a:lnTo>
                    <a:pt x="1943" y="2705"/>
                  </a:lnTo>
                  <a:lnTo>
                    <a:pt x="1562" y="2705"/>
                  </a:lnTo>
                  <a:lnTo>
                    <a:pt x="1943" y="2705"/>
                  </a:lnTo>
                  <a:lnTo>
                    <a:pt x="1562" y="2705"/>
                  </a:lnTo>
                  <a:close/>
                </a:path>
                <a:path w="52070" h="5714">
                  <a:moveTo>
                    <a:pt x="3301" y="2705"/>
                  </a:moveTo>
                  <a:lnTo>
                    <a:pt x="3301" y="2895"/>
                  </a:lnTo>
                  <a:lnTo>
                    <a:pt x="3695" y="3276"/>
                  </a:lnTo>
                  <a:lnTo>
                    <a:pt x="3695" y="3657"/>
                  </a:lnTo>
                  <a:lnTo>
                    <a:pt x="3695" y="4051"/>
                  </a:lnTo>
                  <a:lnTo>
                    <a:pt x="4089" y="4432"/>
                  </a:lnTo>
                  <a:lnTo>
                    <a:pt x="4470" y="4813"/>
                  </a:lnTo>
                  <a:lnTo>
                    <a:pt x="4089" y="4813"/>
                  </a:lnTo>
                  <a:lnTo>
                    <a:pt x="4089" y="5207"/>
                  </a:lnTo>
                  <a:lnTo>
                    <a:pt x="3695" y="5207"/>
                  </a:lnTo>
                  <a:lnTo>
                    <a:pt x="3301" y="5207"/>
                  </a:lnTo>
                  <a:lnTo>
                    <a:pt x="2920" y="5207"/>
                  </a:lnTo>
                  <a:lnTo>
                    <a:pt x="2920" y="4813"/>
                  </a:lnTo>
                  <a:lnTo>
                    <a:pt x="2920" y="4432"/>
                  </a:lnTo>
                  <a:lnTo>
                    <a:pt x="2730" y="4051"/>
                  </a:lnTo>
                  <a:lnTo>
                    <a:pt x="2920" y="4051"/>
                  </a:lnTo>
                  <a:lnTo>
                    <a:pt x="2920" y="3657"/>
                  </a:lnTo>
                  <a:lnTo>
                    <a:pt x="2920" y="3276"/>
                  </a:lnTo>
                  <a:lnTo>
                    <a:pt x="2920" y="2895"/>
                  </a:lnTo>
                  <a:lnTo>
                    <a:pt x="2920" y="2705"/>
                  </a:lnTo>
                  <a:lnTo>
                    <a:pt x="2730" y="2705"/>
                  </a:lnTo>
                  <a:lnTo>
                    <a:pt x="2920" y="2705"/>
                  </a:lnTo>
                  <a:lnTo>
                    <a:pt x="3301" y="2705"/>
                  </a:lnTo>
                  <a:close/>
                </a:path>
                <a:path w="52070" h="5714">
                  <a:moveTo>
                    <a:pt x="1562" y="2705"/>
                  </a:moveTo>
                  <a:lnTo>
                    <a:pt x="1943" y="2705"/>
                  </a:lnTo>
                  <a:lnTo>
                    <a:pt x="2336" y="2705"/>
                  </a:lnTo>
                  <a:lnTo>
                    <a:pt x="2730" y="2705"/>
                  </a:lnTo>
                  <a:lnTo>
                    <a:pt x="2920" y="2705"/>
                  </a:lnTo>
                  <a:lnTo>
                    <a:pt x="2730" y="2895"/>
                  </a:lnTo>
                  <a:lnTo>
                    <a:pt x="2730" y="3276"/>
                  </a:lnTo>
                  <a:lnTo>
                    <a:pt x="2730" y="3657"/>
                  </a:lnTo>
                  <a:lnTo>
                    <a:pt x="2730" y="4051"/>
                  </a:lnTo>
                  <a:lnTo>
                    <a:pt x="2336" y="4051"/>
                  </a:lnTo>
                  <a:lnTo>
                    <a:pt x="2336" y="3657"/>
                  </a:lnTo>
                  <a:lnTo>
                    <a:pt x="1943" y="3657"/>
                  </a:lnTo>
                  <a:lnTo>
                    <a:pt x="1943" y="3276"/>
                  </a:lnTo>
                  <a:lnTo>
                    <a:pt x="1562" y="3276"/>
                  </a:lnTo>
                  <a:lnTo>
                    <a:pt x="1168" y="2895"/>
                  </a:lnTo>
                  <a:lnTo>
                    <a:pt x="1168" y="2705"/>
                  </a:lnTo>
                  <a:lnTo>
                    <a:pt x="1562" y="2705"/>
                  </a:lnTo>
                  <a:close/>
                </a:path>
                <a:path w="52070" h="5714">
                  <a:moveTo>
                    <a:pt x="2920" y="4051"/>
                  </a:moveTo>
                  <a:lnTo>
                    <a:pt x="2730" y="4051"/>
                  </a:lnTo>
                  <a:lnTo>
                    <a:pt x="2730" y="3657"/>
                  </a:lnTo>
                  <a:lnTo>
                    <a:pt x="2730" y="3276"/>
                  </a:lnTo>
                  <a:lnTo>
                    <a:pt x="2730" y="2895"/>
                  </a:lnTo>
                  <a:lnTo>
                    <a:pt x="2920" y="2895"/>
                  </a:lnTo>
                  <a:lnTo>
                    <a:pt x="2920" y="3276"/>
                  </a:lnTo>
                  <a:lnTo>
                    <a:pt x="2920" y="3657"/>
                  </a:lnTo>
                  <a:lnTo>
                    <a:pt x="2920" y="4051"/>
                  </a:lnTo>
                  <a:close/>
                </a:path>
                <a:path w="52070" h="5714">
                  <a:moveTo>
                    <a:pt x="4864" y="3657"/>
                  </a:moveTo>
                  <a:lnTo>
                    <a:pt x="4470" y="3276"/>
                  </a:lnTo>
                  <a:lnTo>
                    <a:pt x="4864" y="3276"/>
                  </a:lnTo>
                  <a:lnTo>
                    <a:pt x="4864" y="3657"/>
                  </a:lnTo>
                  <a:close/>
                </a:path>
                <a:path w="52070" h="5714">
                  <a:moveTo>
                    <a:pt x="4470" y="3657"/>
                  </a:moveTo>
                  <a:lnTo>
                    <a:pt x="4089" y="3657"/>
                  </a:lnTo>
                  <a:lnTo>
                    <a:pt x="4470" y="3657"/>
                  </a:lnTo>
                  <a:close/>
                </a:path>
                <a:path w="52070" h="5714">
                  <a:moveTo>
                    <a:pt x="4864" y="4432"/>
                  </a:moveTo>
                  <a:lnTo>
                    <a:pt x="4470" y="4432"/>
                  </a:lnTo>
                  <a:lnTo>
                    <a:pt x="4089" y="4432"/>
                  </a:lnTo>
                  <a:lnTo>
                    <a:pt x="4470" y="4432"/>
                  </a:lnTo>
                  <a:lnTo>
                    <a:pt x="4089" y="4051"/>
                  </a:lnTo>
                  <a:lnTo>
                    <a:pt x="4089" y="3657"/>
                  </a:lnTo>
                  <a:lnTo>
                    <a:pt x="4864" y="443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4332127" y="20216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4331339" y="2022403"/>
              <a:ext cx="9525" cy="3175"/>
            </a:xfrm>
            <a:custGeom>
              <a:avLst/>
              <a:gdLst/>
              <a:ahLst/>
              <a:cxnLst/>
              <a:rect l="l" t="t" r="r" b="b"/>
              <a:pathLst>
                <a:path w="9525" h="3175">
                  <a:moveTo>
                    <a:pt x="7975" y="393"/>
                  </a:moveTo>
                  <a:lnTo>
                    <a:pt x="8369" y="393"/>
                  </a:lnTo>
                  <a:lnTo>
                    <a:pt x="7975" y="393"/>
                  </a:lnTo>
                  <a:lnTo>
                    <a:pt x="7975" y="0"/>
                  </a:lnTo>
                  <a:lnTo>
                    <a:pt x="7975" y="393"/>
                  </a:lnTo>
                  <a:close/>
                </a:path>
                <a:path w="9525" h="3175">
                  <a:moveTo>
                    <a:pt x="787" y="774"/>
                  </a:move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787" y="774"/>
                  </a:lnTo>
                  <a:close/>
                </a:path>
                <a:path w="9525" h="3175">
                  <a:moveTo>
                    <a:pt x="8953" y="2895"/>
                  </a:moveTo>
                  <a:lnTo>
                    <a:pt x="8953" y="2705"/>
                  </a:lnTo>
                  <a:lnTo>
                    <a:pt x="9347" y="2705"/>
                  </a:lnTo>
                  <a:lnTo>
                    <a:pt x="9347" y="2311"/>
                  </a:lnTo>
                  <a:lnTo>
                    <a:pt x="9347" y="2705"/>
                  </a:lnTo>
                  <a:lnTo>
                    <a:pt x="9347" y="2895"/>
                  </a:lnTo>
                  <a:lnTo>
                    <a:pt x="8953" y="28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4332902" y="20247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4338934" y="2025680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70" h="4444">
                  <a:moveTo>
                    <a:pt x="774" y="774"/>
                  </a:moveTo>
                  <a:lnTo>
                    <a:pt x="774" y="1155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1168" y="393"/>
                  </a:lnTo>
                  <a:lnTo>
                    <a:pt x="774" y="774"/>
                  </a:lnTo>
                  <a:close/>
                </a:path>
                <a:path w="1270" h="4444">
                  <a:moveTo>
                    <a:pt x="380" y="393"/>
                  </a:moveTo>
                  <a:lnTo>
                    <a:pt x="380" y="774"/>
                  </a:lnTo>
                  <a:lnTo>
                    <a:pt x="774" y="774"/>
                  </a:lnTo>
                  <a:lnTo>
                    <a:pt x="380" y="1155"/>
                  </a:lnTo>
                  <a:lnTo>
                    <a:pt x="380" y="1549"/>
                  </a:lnTo>
                  <a:lnTo>
                    <a:pt x="380" y="1155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380" y="1155"/>
                  </a:lnTo>
                  <a:lnTo>
                    <a:pt x="380" y="774"/>
                  </a:lnTo>
                  <a:lnTo>
                    <a:pt x="380" y="393"/>
                  </a:lnTo>
                  <a:close/>
                </a:path>
                <a:path w="1270" h="4444">
                  <a:moveTo>
                    <a:pt x="774" y="3860"/>
                  </a:moveTo>
                  <a:lnTo>
                    <a:pt x="1168" y="3860"/>
                  </a:lnTo>
                  <a:lnTo>
                    <a:pt x="1168" y="4241"/>
                  </a:lnTo>
                  <a:lnTo>
                    <a:pt x="774" y="4241"/>
                  </a:lnTo>
                  <a:lnTo>
                    <a:pt x="774" y="38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4329600" y="20287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4339315" y="2030112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774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774"/>
                  </a:lnTo>
                  <a:close/>
                </a:path>
                <a:path w="635" h="2539">
                  <a:moveTo>
                    <a:pt x="393" y="1930"/>
                  </a:moveTo>
                  <a:lnTo>
                    <a:pt x="0" y="1536"/>
                  </a:lnTo>
                  <a:lnTo>
                    <a:pt x="393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4327656" y="20339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4325510" y="2034354"/>
              <a:ext cx="18415" cy="6350"/>
            </a:xfrm>
            <a:custGeom>
              <a:avLst/>
              <a:gdLst/>
              <a:ahLst/>
              <a:cxnLst/>
              <a:rect l="l" t="t" r="r" b="b"/>
              <a:pathLst>
                <a:path w="18414" h="6350">
                  <a:moveTo>
                    <a:pt x="15176" y="2501"/>
                  </a:moveTo>
                  <a:lnTo>
                    <a:pt x="15176" y="2120"/>
                  </a:lnTo>
                  <a:lnTo>
                    <a:pt x="15176" y="1727"/>
                  </a:lnTo>
                  <a:lnTo>
                    <a:pt x="15176" y="2120"/>
                  </a:lnTo>
                  <a:lnTo>
                    <a:pt x="15176" y="2501"/>
                  </a:lnTo>
                  <a:close/>
                </a:path>
                <a:path w="18414" h="6350">
                  <a:moveTo>
                    <a:pt x="393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93" y="380"/>
                  </a:lnTo>
                  <a:close/>
                </a:path>
                <a:path w="18414" h="6350">
                  <a:moveTo>
                    <a:pt x="393" y="2120"/>
                  </a:moveTo>
                  <a:lnTo>
                    <a:pt x="0" y="2120"/>
                  </a:lnTo>
                  <a:lnTo>
                    <a:pt x="393" y="2120"/>
                  </a:lnTo>
                  <a:close/>
                </a:path>
                <a:path w="18414" h="6350">
                  <a:moveTo>
                    <a:pt x="17894" y="6159"/>
                  </a:moveTo>
                  <a:lnTo>
                    <a:pt x="18288" y="6159"/>
                  </a:lnTo>
                  <a:lnTo>
                    <a:pt x="17894" y="61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4316305" y="1927623"/>
              <a:ext cx="125095" cy="91440"/>
            </a:xfrm>
            <a:custGeom>
              <a:avLst/>
              <a:gdLst/>
              <a:ahLst/>
              <a:cxnLst/>
              <a:rect l="l" t="t" r="r" b="b"/>
              <a:pathLst>
                <a:path w="125095" h="91439">
                  <a:moveTo>
                    <a:pt x="55244" y="0"/>
                  </a:moveTo>
                  <a:lnTo>
                    <a:pt x="54851" y="0"/>
                  </a:lnTo>
                  <a:lnTo>
                    <a:pt x="55244" y="380"/>
                  </a:lnTo>
                  <a:lnTo>
                    <a:pt x="55244" y="0"/>
                  </a:lnTo>
                  <a:close/>
                </a:path>
                <a:path w="125095" h="91439">
                  <a:moveTo>
                    <a:pt x="75082" y="28473"/>
                  </a:moveTo>
                  <a:lnTo>
                    <a:pt x="74688" y="28867"/>
                  </a:lnTo>
                  <a:lnTo>
                    <a:pt x="75082" y="28867"/>
                  </a:lnTo>
                  <a:lnTo>
                    <a:pt x="75082" y="28473"/>
                  </a:lnTo>
                  <a:close/>
                </a:path>
                <a:path w="125095" h="91439">
                  <a:moveTo>
                    <a:pt x="83642" y="33286"/>
                  </a:moveTo>
                  <a:lnTo>
                    <a:pt x="83248" y="33667"/>
                  </a:lnTo>
                  <a:lnTo>
                    <a:pt x="83642" y="33667"/>
                  </a:lnTo>
                  <a:lnTo>
                    <a:pt x="83642" y="33286"/>
                  </a:lnTo>
                  <a:close/>
                </a:path>
                <a:path w="125095" h="91439">
                  <a:moveTo>
                    <a:pt x="40258" y="36944"/>
                  </a:moveTo>
                  <a:lnTo>
                    <a:pt x="40258" y="37325"/>
                  </a:lnTo>
                  <a:lnTo>
                    <a:pt x="40652" y="37325"/>
                  </a:lnTo>
                  <a:lnTo>
                    <a:pt x="40258" y="36944"/>
                  </a:lnTo>
                  <a:close/>
                </a:path>
                <a:path w="125095" h="91439">
                  <a:moveTo>
                    <a:pt x="113207" y="36944"/>
                  </a:moveTo>
                  <a:lnTo>
                    <a:pt x="112826" y="36944"/>
                  </a:lnTo>
                  <a:lnTo>
                    <a:pt x="113207" y="37325"/>
                  </a:lnTo>
                  <a:lnTo>
                    <a:pt x="113207" y="36944"/>
                  </a:lnTo>
                  <a:close/>
                </a:path>
                <a:path w="125095" h="91439">
                  <a:moveTo>
                    <a:pt x="124688" y="37718"/>
                  </a:moveTo>
                  <a:lnTo>
                    <a:pt x="124294" y="38099"/>
                  </a:lnTo>
                  <a:lnTo>
                    <a:pt x="124688" y="38099"/>
                  </a:lnTo>
                  <a:lnTo>
                    <a:pt x="124688" y="37718"/>
                  </a:lnTo>
                  <a:close/>
                </a:path>
                <a:path w="125095" h="91439">
                  <a:moveTo>
                    <a:pt x="115735" y="49644"/>
                  </a:moveTo>
                  <a:lnTo>
                    <a:pt x="115341" y="49644"/>
                  </a:lnTo>
                  <a:lnTo>
                    <a:pt x="115341" y="49834"/>
                  </a:lnTo>
                  <a:lnTo>
                    <a:pt x="115735" y="49834"/>
                  </a:lnTo>
                  <a:lnTo>
                    <a:pt x="115735" y="49644"/>
                  </a:lnTo>
                  <a:close/>
                </a:path>
                <a:path w="125095" h="91439">
                  <a:moveTo>
                    <a:pt x="380" y="58115"/>
                  </a:moveTo>
                  <a:lnTo>
                    <a:pt x="0" y="58496"/>
                  </a:lnTo>
                  <a:lnTo>
                    <a:pt x="380" y="58496"/>
                  </a:lnTo>
                  <a:lnTo>
                    <a:pt x="380" y="58115"/>
                  </a:lnTo>
                  <a:close/>
                </a:path>
                <a:path w="125095" h="91439">
                  <a:moveTo>
                    <a:pt x="62636" y="82930"/>
                  </a:moveTo>
                  <a:lnTo>
                    <a:pt x="62242" y="83121"/>
                  </a:lnTo>
                  <a:lnTo>
                    <a:pt x="62636" y="83121"/>
                  </a:lnTo>
                  <a:lnTo>
                    <a:pt x="62636" y="82930"/>
                  </a:lnTo>
                  <a:close/>
                </a:path>
                <a:path w="125095" h="91439">
                  <a:moveTo>
                    <a:pt x="67881" y="91020"/>
                  </a:moveTo>
                  <a:lnTo>
                    <a:pt x="67487" y="91020"/>
                  </a:lnTo>
                  <a:lnTo>
                    <a:pt x="67487" y="91401"/>
                  </a:lnTo>
                  <a:lnTo>
                    <a:pt x="67881" y="91401"/>
                  </a:lnTo>
                  <a:lnTo>
                    <a:pt x="67881" y="9102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4382434" y="19176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4389534" y="19226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787" y="0"/>
                  </a:moveTo>
                  <a:lnTo>
                    <a:pt x="1371" y="0"/>
                  </a:lnTo>
                </a:path>
                <a:path w="1904" h="1905">
                  <a:moveTo>
                    <a:pt x="787" y="0"/>
                  </a:moveTo>
                  <a:lnTo>
                    <a:pt x="1371" y="0"/>
                  </a:lnTo>
                </a:path>
                <a:path w="1904" h="1905">
                  <a:moveTo>
                    <a:pt x="0" y="1536"/>
                  </a:moveTo>
                  <a:lnTo>
                    <a:pt x="584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4393521" y="192474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4387692" y="19247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4371157" y="192762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8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4371550" y="19276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4374458" y="1930125"/>
              <a:ext cx="40640" cy="3175"/>
            </a:xfrm>
            <a:custGeom>
              <a:avLst/>
              <a:gdLst/>
              <a:ahLst/>
              <a:cxnLst/>
              <a:rect l="l" t="t" r="r" b="b"/>
              <a:pathLst>
                <a:path w="40639" h="3175">
                  <a:moveTo>
                    <a:pt x="39687" y="0"/>
                  </a:moveTo>
                  <a:lnTo>
                    <a:pt x="40081" y="0"/>
                  </a:lnTo>
                  <a:lnTo>
                    <a:pt x="39687" y="0"/>
                  </a:lnTo>
                  <a:close/>
                </a:path>
                <a:path w="40639" h="3175">
                  <a:moveTo>
                    <a:pt x="393" y="2311"/>
                  </a:moveTo>
                  <a:lnTo>
                    <a:pt x="0" y="2311"/>
                  </a:lnTo>
                  <a:lnTo>
                    <a:pt x="393" y="2311"/>
                  </a:lnTo>
                  <a:close/>
                </a:path>
                <a:path w="40639" h="3175">
                  <a:moveTo>
                    <a:pt x="8369" y="2692"/>
                  </a:moveTo>
                  <a:lnTo>
                    <a:pt x="7975" y="2692"/>
                  </a:lnTo>
                  <a:lnTo>
                    <a:pt x="8369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4426008" y="19353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4425817" y="193570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4429907" y="19364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4399655" y="1939263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5" h="5080">
                  <a:moveTo>
                    <a:pt x="0" y="0"/>
                  </a:moveTo>
                  <a:lnTo>
                    <a:pt x="584" y="0"/>
                  </a:lnTo>
                </a:path>
                <a:path w="13335" h="5080">
                  <a:moveTo>
                    <a:pt x="12255" y="4813"/>
                  </a:moveTo>
                  <a:lnTo>
                    <a:pt x="12839" y="481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4410450" y="194455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358" y="0"/>
                  </a:moveTo>
                  <a:lnTo>
                    <a:pt x="1168" y="0"/>
                  </a:lnTo>
                  <a:lnTo>
                    <a:pt x="1358" y="0"/>
                  </a:lnTo>
                  <a:close/>
                </a:path>
                <a:path w="1904" h="1269">
                  <a:moveTo>
                    <a:pt x="393" y="774"/>
                  </a:moveTo>
                  <a:lnTo>
                    <a:pt x="0" y="774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4425817" y="19439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4410069" y="1944171"/>
              <a:ext cx="14604" cy="1905"/>
            </a:xfrm>
            <a:custGeom>
              <a:avLst/>
              <a:gdLst/>
              <a:ahLst/>
              <a:cxnLst/>
              <a:rect l="l" t="t" r="r" b="b"/>
              <a:pathLst>
                <a:path w="14604" h="1905">
                  <a:moveTo>
                    <a:pt x="14198" y="0"/>
                  </a:moveTo>
                  <a:lnTo>
                    <a:pt x="13804" y="0"/>
                  </a:lnTo>
                  <a:lnTo>
                    <a:pt x="14198" y="0"/>
                  </a:lnTo>
                  <a:close/>
                </a:path>
                <a:path w="14604" h="1905">
                  <a:moveTo>
                    <a:pt x="13804" y="380"/>
                  </a:moveTo>
                  <a:lnTo>
                    <a:pt x="14198" y="380"/>
                  </a:lnTo>
                  <a:lnTo>
                    <a:pt x="13804" y="380"/>
                  </a:lnTo>
                  <a:close/>
                </a:path>
                <a:path w="14604" h="1905">
                  <a:moveTo>
                    <a:pt x="14198" y="380"/>
                  </a:moveTo>
                  <a:lnTo>
                    <a:pt x="13804" y="380"/>
                  </a:lnTo>
                  <a:lnTo>
                    <a:pt x="14198" y="380"/>
                  </a:lnTo>
                  <a:close/>
                </a:path>
                <a:path w="14604" h="1905">
                  <a:moveTo>
                    <a:pt x="381" y="1536"/>
                  </a:moveTo>
                  <a:lnTo>
                    <a:pt x="0" y="1536"/>
                  </a:lnTo>
                  <a:lnTo>
                    <a:pt x="381" y="1536"/>
                  </a:lnTo>
                  <a:close/>
                </a:path>
                <a:path w="14604" h="1905">
                  <a:moveTo>
                    <a:pt x="774" y="1536"/>
                  </a:moveTo>
                  <a:lnTo>
                    <a:pt x="381" y="1536"/>
                  </a:lnTo>
                  <a:lnTo>
                    <a:pt x="77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4431266" y="19435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4424649" y="194494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4422807" y="1944362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7391" y="0"/>
                  </a:moveTo>
                  <a:lnTo>
                    <a:pt x="7975" y="0"/>
                  </a:lnTo>
                </a:path>
                <a:path w="8254" h="1269">
                  <a:moveTo>
                    <a:pt x="0" y="1155"/>
                  </a:moveTo>
                  <a:lnTo>
                    <a:pt x="584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4421144" y="19460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4419010" y="194686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4421537" y="19468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4387298" y="1947245"/>
              <a:ext cx="34290" cy="2540"/>
            </a:xfrm>
            <a:custGeom>
              <a:avLst/>
              <a:gdLst/>
              <a:ahLst/>
              <a:cxnLst/>
              <a:rect l="l" t="t" r="r" b="b"/>
              <a:pathLst>
                <a:path w="34289" h="2539">
                  <a:moveTo>
                    <a:pt x="33845" y="0"/>
                  </a:moveTo>
                  <a:lnTo>
                    <a:pt x="33655" y="0"/>
                  </a:lnTo>
                  <a:lnTo>
                    <a:pt x="33845" y="0"/>
                  </a:lnTo>
                  <a:close/>
                </a:path>
                <a:path w="34289" h="2539">
                  <a:moveTo>
                    <a:pt x="393" y="2120"/>
                  </a:moveTo>
                  <a:lnTo>
                    <a:pt x="0" y="2120"/>
                  </a:lnTo>
                  <a:lnTo>
                    <a:pt x="393" y="21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4427570" y="19468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4426795" y="19472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4385063" y="194705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20" h="3810">
                  <a:moveTo>
                    <a:pt x="44932" y="0"/>
                  </a:moveTo>
                  <a:lnTo>
                    <a:pt x="45516" y="0"/>
                  </a:lnTo>
                </a:path>
                <a:path w="45720" h="3810">
                  <a:moveTo>
                    <a:pt x="21399" y="2120"/>
                  </a:moveTo>
                  <a:lnTo>
                    <a:pt x="21983" y="2120"/>
                  </a:lnTo>
                </a:path>
                <a:path w="45720" h="3810">
                  <a:moveTo>
                    <a:pt x="45135" y="0"/>
                  </a:moveTo>
                  <a:lnTo>
                    <a:pt x="45720" y="0"/>
                  </a:lnTo>
                </a:path>
                <a:path w="45720" h="3810">
                  <a:moveTo>
                    <a:pt x="0" y="3276"/>
                  </a:moveTo>
                  <a:lnTo>
                    <a:pt x="584" y="327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4391781" y="1947638"/>
              <a:ext cx="38735" cy="3810"/>
            </a:xfrm>
            <a:custGeom>
              <a:avLst/>
              <a:gdLst/>
              <a:ahLst/>
              <a:cxnLst/>
              <a:rect l="l" t="t" r="r" b="b"/>
              <a:pathLst>
                <a:path w="38735" h="3810">
                  <a:moveTo>
                    <a:pt x="38506" y="0"/>
                  </a:moveTo>
                  <a:lnTo>
                    <a:pt x="38125" y="0"/>
                  </a:lnTo>
                  <a:lnTo>
                    <a:pt x="38506" y="0"/>
                  </a:lnTo>
                  <a:close/>
                </a:path>
                <a:path w="38735" h="3810">
                  <a:moveTo>
                    <a:pt x="0" y="3263"/>
                  </a:moveTo>
                  <a:lnTo>
                    <a:pt x="381" y="3263"/>
                  </a:lnTo>
                  <a:lnTo>
                    <a:pt x="0" y="32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4392746" y="19509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4443712" y="194686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4438555" y="194705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483" y="0"/>
                  </a:moveTo>
                  <a:lnTo>
                    <a:pt x="5067" y="0"/>
                  </a:lnTo>
                </a:path>
                <a:path w="5079" h="1269">
                  <a:moveTo>
                    <a:pt x="0" y="774"/>
                  </a:moveTo>
                  <a:lnTo>
                    <a:pt x="584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4439635" y="1947245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2527" y="0"/>
                  </a:moveTo>
                  <a:lnTo>
                    <a:pt x="2920" y="0"/>
                  </a:lnTo>
                  <a:lnTo>
                    <a:pt x="2527" y="0"/>
                  </a:lnTo>
                  <a:close/>
                </a:path>
                <a:path w="5079" h="1269">
                  <a:moveTo>
                    <a:pt x="4864" y="0"/>
                  </a:moveTo>
                  <a:lnTo>
                    <a:pt x="4470" y="0"/>
                  </a:lnTo>
                  <a:lnTo>
                    <a:pt x="4864" y="0"/>
                  </a:lnTo>
                  <a:close/>
                </a:path>
                <a:path w="5079" h="1269">
                  <a:moveTo>
                    <a:pt x="1752" y="393"/>
                  </a:moveTo>
                  <a:lnTo>
                    <a:pt x="2133" y="393"/>
                  </a:lnTo>
                  <a:lnTo>
                    <a:pt x="1752" y="393"/>
                  </a:lnTo>
                  <a:close/>
                </a:path>
                <a:path w="5079" h="1269">
                  <a:moveTo>
                    <a:pt x="0" y="774"/>
                  </a:moveTo>
                  <a:lnTo>
                    <a:pt x="380" y="774"/>
                  </a:lnTo>
                  <a:lnTo>
                    <a:pt x="0" y="774"/>
                  </a:lnTo>
                  <a:close/>
                </a:path>
                <a:path w="5079" h="1269">
                  <a:moveTo>
                    <a:pt x="1752" y="774"/>
                  </a:moveTo>
                  <a:lnTo>
                    <a:pt x="1358" y="774"/>
                  </a:lnTo>
                  <a:lnTo>
                    <a:pt x="1752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4434377" y="19487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4387692" y="1947245"/>
              <a:ext cx="62230" cy="6350"/>
            </a:xfrm>
            <a:custGeom>
              <a:avLst/>
              <a:gdLst/>
              <a:ahLst/>
              <a:cxnLst/>
              <a:rect l="l" t="t" r="r" b="b"/>
              <a:pathLst>
                <a:path w="62229" h="6350">
                  <a:moveTo>
                    <a:pt x="61861" y="0"/>
                  </a:moveTo>
                  <a:lnTo>
                    <a:pt x="61658" y="0"/>
                  </a:lnTo>
                  <a:lnTo>
                    <a:pt x="61861" y="0"/>
                  </a:lnTo>
                  <a:close/>
                </a:path>
                <a:path w="62229" h="6350">
                  <a:moveTo>
                    <a:pt x="584" y="5969"/>
                  </a:moveTo>
                  <a:lnTo>
                    <a:pt x="190" y="5969"/>
                  </a:lnTo>
                  <a:lnTo>
                    <a:pt x="584" y="5969"/>
                  </a:lnTo>
                  <a:close/>
                </a:path>
                <a:path w="62229" h="6350">
                  <a:moveTo>
                    <a:pt x="2133" y="5969"/>
                  </a:moveTo>
                  <a:lnTo>
                    <a:pt x="2527" y="5969"/>
                  </a:lnTo>
                  <a:lnTo>
                    <a:pt x="2133" y="5969"/>
                  </a:lnTo>
                  <a:close/>
                </a:path>
                <a:path w="62229" h="6350">
                  <a:moveTo>
                    <a:pt x="190" y="5969"/>
                  </a:moveTo>
                  <a:lnTo>
                    <a:pt x="0" y="5969"/>
                  </a:lnTo>
                  <a:lnTo>
                    <a:pt x="190" y="5969"/>
                  </a:lnTo>
                  <a:close/>
                </a:path>
                <a:path w="62229" h="6350">
                  <a:moveTo>
                    <a:pt x="61277" y="393"/>
                  </a:moveTo>
                  <a:lnTo>
                    <a:pt x="60883" y="393"/>
                  </a:lnTo>
                  <a:lnTo>
                    <a:pt x="61277" y="393"/>
                  </a:lnTo>
                  <a:close/>
                </a:path>
                <a:path w="62229" h="6350">
                  <a:moveTo>
                    <a:pt x="47663" y="2501"/>
                  </a:moveTo>
                  <a:lnTo>
                    <a:pt x="47459" y="2501"/>
                  </a:lnTo>
                  <a:lnTo>
                    <a:pt x="47663" y="2501"/>
                  </a:lnTo>
                  <a:close/>
                </a:path>
                <a:path w="62229" h="6350">
                  <a:moveTo>
                    <a:pt x="584" y="5969"/>
                  </a:moveTo>
                  <a:lnTo>
                    <a:pt x="190" y="5969"/>
                  </a:lnTo>
                  <a:lnTo>
                    <a:pt x="584" y="596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4387590" y="195340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0" y="0"/>
                  </a:moveTo>
                  <a:lnTo>
                    <a:pt x="584" y="0"/>
                  </a:lnTo>
                </a:path>
                <a:path w="1904" h="0">
                  <a:moveTo>
                    <a:pt x="787" y="0"/>
                  </a:moveTo>
                  <a:lnTo>
                    <a:pt x="1371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4448969" y="194763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2539" h="0">
                  <a:moveTo>
                    <a:pt x="2527" y="0"/>
                  </a:moveTo>
                  <a:lnTo>
                    <a:pt x="2133" y="0"/>
                  </a:lnTo>
                  <a:lnTo>
                    <a:pt x="2527" y="0"/>
                  </a:lnTo>
                  <a:close/>
                </a:path>
                <a:path w="2539" h="0">
                  <a:moveTo>
                    <a:pt x="2133" y="0"/>
                  </a:moveTo>
                  <a:lnTo>
                    <a:pt x="2527" y="0"/>
                  </a:lnTo>
                  <a:lnTo>
                    <a:pt x="2133" y="0"/>
                  </a:lnTo>
                  <a:close/>
                </a:path>
                <a:path w="2539" h="0">
                  <a:moveTo>
                    <a:pt x="2527" y="0"/>
                  </a:moveTo>
                  <a:lnTo>
                    <a:pt x="2133" y="0"/>
                  </a:lnTo>
                  <a:lnTo>
                    <a:pt x="252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4384288" y="1948210"/>
              <a:ext cx="70485" cy="6985"/>
            </a:xfrm>
            <a:custGeom>
              <a:avLst/>
              <a:gdLst/>
              <a:ahLst/>
              <a:cxnLst/>
              <a:rect l="l" t="t" r="r" b="b"/>
              <a:pathLst>
                <a:path w="70485" h="6985">
                  <a:moveTo>
                    <a:pt x="67310" y="0"/>
                  </a:moveTo>
                  <a:lnTo>
                    <a:pt x="67894" y="0"/>
                  </a:lnTo>
                </a:path>
                <a:path w="70485" h="6985">
                  <a:moveTo>
                    <a:pt x="0" y="6540"/>
                  </a:moveTo>
                  <a:lnTo>
                    <a:pt x="584" y="6540"/>
                  </a:lnTo>
                </a:path>
                <a:path w="70485" h="6985">
                  <a:moveTo>
                    <a:pt x="69837" y="0"/>
                  </a:moveTo>
                  <a:lnTo>
                    <a:pt x="70421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4414540" y="19537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4381367" y="195629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1358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4390994" y="1950140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393" y="6349"/>
                  </a:moveTo>
                  <a:lnTo>
                    <a:pt x="0" y="6349"/>
                  </a:lnTo>
                  <a:lnTo>
                    <a:pt x="393" y="5956"/>
                  </a:lnTo>
                  <a:lnTo>
                    <a:pt x="393" y="6349"/>
                  </a:lnTo>
                  <a:close/>
                </a:path>
                <a:path w="64135" h="6350">
                  <a:moveTo>
                    <a:pt x="63423" y="0"/>
                  </a:moveTo>
                  <a:lnTo>
                    <a:pt x="63804" y="0"/>
                  </a:lnTo>
                  <a:lnTo>
                    <a:pt x="63423" y="0"/>
                  </a:lnTo>
                  <a:close/>
                </a:path>
                <a:path w="64135" h="6350">
                  <a:moveTo>
                    <a:pt x="9728" y="6349"/>
                  </a:moveTo>
                  <a:lnTo>
                    <a:pt x="9347" y="6349"/>
                  </a:lnTo>
                  <a:lnTo>
                    <a:pt x="9728" y="63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4377964" y="19568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4453440" y="1950521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87" y="0"/>
                  </a:moveTo>
                  <a:lnTo>
                    <a:pt x="393" y="0"/>
                  </a:lnTo>
                  <a:lnTo>
                    <a:pt x="787" y="0"/>
                  </a:lnTo>
                  <a:close/>
                </a:path>
                <a:path w="1270" h="635">
                  <a:moveTo>
                    <a:pt x="0" y="380"/>
                  </a:moveTo>
                  <a:lnTo>
                    <a:pt x="393" y="38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4386231" y="1951486"/>
              <a:ext cx="67310" cy="6350"/>
            </a:xfrm>
            <a:custGeom>
              <a:avLst/>
              <a:gdLst/>
              <a:ahLst/>
              <a:cxnLst/>
              <a:rect l="l" t="t" r="r" b="b"/>
              <a:pathLst>
                <a:path w="67310" h="6350">
                  <a:moveTo>
                    <a:pt x="0" y="5956"/>
                  </a:moveTo>
                  <a:lnTo>
                    <a:pt x="584" y="5956"/>
                  </a:lnTo>
                </a:path>
                <a:path w="67310" h="6350">
                  <a:moveTo>
                    <a:pt x="66535" y="0"/>
                  </a:moveTo>
                  <a:lnTo>
                    <a:pt x="67119" y="0"/>
                  </a:lnTo>
                </a:path>
                <a:path w="67310" h="6350">
                  <a:moveTo>
                    <a:pt x="66535" y="0"/>
                  </a:moveTo>
                  <a:lnTo>
                    <a:pt x="6711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4452272" y="195205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4391781" y="19584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4455967" y="19524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4360260" y="1952833"/>
              <a:ext cx="96520" cy="9525"/>
            </a:xfrm>
            <a:custGeom>
              <a:avLst/>
              <a:gdLst/>
              <a:ahLst/>
              <a:cxnLst/>
              <a:rect l="l" t="t" r="r" b="b"/>
              <a:pathLst>
                <a:path w="96520" h="9525">
                  <a:moveTo>
                    <a:pt x="96100" y="0"/>
                  </a:moveTo>
                  <a:lnTo>
                    <a:pt x="95707" y="0"/>
                  </a:lnTo>
                  <a:lnTo>
                    <a:pt x="96100" y="0"/>
                  </a:lnTo>
                  <a:close/>
                </a:path>
                <a:path w="96520" h="9525">
                  <a:moveTo>
                    <a:pt x="14198" y="6921"/>
                  </a:moveTo>
                  <a:lnTo>
                    <a:pt x="13817" y="6921"/>
                  </a:lnTo>
                  <a:lnTo>
                    <a:pt x="14198" y="6921"/>
                  </a:lnTo>
                  <a:close/>
                </a:path>
                <a:path w="96520" h="9525">
                  <a:moveTo>
                    <a:pt x="90843" y="965"/>
                  </a:moveTo>
                  <a:lnTo>
                    <a:pt x="91236" y="965"/>
                  </a:lnTo>
                  <a:lnTo>
                    <a:pt x="90843" y="965"/>
                  </a:lnTo>
                  <a:close/>
                </a:path>
                <a:path w="96520" h="9525">
                  <a:moveTo>
                    <a:pt x="39687" y="8458"/>
                  </a:moveTo>
                  <a:lnTo>
                    <a:pt x="39293" y="8458"/>
                  </a:lnTo>
                  <a:lnTo>
                    <a:pt x="39687" y="8077"/>
                  </a:lnTo>
                  <a:lnTo>
                    <a:pt x="39687" y="8458"/>
                  </a:lnTo>
                  <a:close/>
                </a:path>
                <a:path w="96520" h="9525">
                  <a:moveTo>
                    <a:pt x="0" y="9232"/>
                  </a:moveTo>
                  <a:lnTo>
                    <a:pt x="393" y="9232"/>
                  </a:lnTo>
                  <a:lnTo>
                    <a:pt x="0" y="923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4399173" y="19624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4356958" y="1961291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1168" y="2120"/>
                  </a:moveTo>
                  <a:lnTo>
                    <a:pt x="774" y="2120"/>
                  </a:lnTo>
                  <a:lnTo>
                    <a:pt x="1168" y="2120"/>
                  </a:lnTo>
                  <a:close/>
                </a:path>
                <a:path w="75564" h="2539">
                  <a:moveTo>
                    <a:pt x="75082" y="0"/>
                  </a:moveTo>
                  <a:lnTo>
                    <a:pt x="74701" y="0"/>
                  </a:lnTo>
                  <a:lnTo>
                    <a:pt x="75082" y="0"/>
                  </a:lnTo>
                  <a:close/>
                </a:path>
                <a:path w="75564" h="2539">
                  <a:moveTo>
                    <a:pt x="0" y="2501"/>
                  </a:moveTo>
                  <a:lnTo>
                    <a:pt x="380" y="2501"/>
                  </a:lnTo>
                  <a:lnTo>
                    <a:pt x="0" y="2501"/>
                  </a:lnTo>
                  <a:close/>
                </a:path>
                <a:path w="75564" h="2539">
                  <a:moveTo>
                    <a:pt x="68859" y="1155"/>
                  </a:moveTo>
                  <a:lnTo>
                    <a:pt x="68465" y="1155"/>
                  </a:lnTo>
                  <a:lnTo>
                    <a:pt x="68859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4425817" y="19624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4425424" y="196284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4433209" y="19620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4355015" y="1962840"/>
              <a:ext cx="85725" cy="2540"/>
            </a:xfrm>
            <a:custGeom>
              <a:avLst/>
              <a:gdLst/>
              <a:ahLst/>
              <a:cxnLst/>
              <a:rect l="l" t="t" r="r" b="b"/>
              <a:pathLst>
                <a:path w="85725" h="2539">
                  <a:moveTo>
                    <a:pt x="1943" y="2108"/>
                  </a:moveTo>
                  <a:lnTo>
                    <a:pt x="1549" y="2108"/>
                  </a:lnTo>
                  <a:lnTo>
                    <a:pt x="1549" y="1727"/>
                  </a:lnTo>
                  <a:lnTo>
                    <a:pt x="1943" y="2108"/>
                  </a:lnTo>
                  <a:close/>
                </a:path>
                <a:path w="85725" h="2539">
                  <a:moveTo>
                    <a:pt x="380" y="2108"/>
                  </a:moveTo>
                  <a:lnTo>
                    <a:pt x="0" y="2108"/>
                  </a:lnTo>
                  <a:lnTo>
                    <a:pt x="380" y="2108"/>
                  </a:lnTo>
                  <a:close/>
                </a:path>
                <a:path w="85725" h="2539">
                  <a:moveTo>
                    <a:pt x="65557" y="2108"/>
                  </a:moveTo>
                  <a:lnTo>
                    <a:pt x="65163" y="2108"/>
                  </a:lnTo>
                  <a:lnTo>
                    <a:pt x="65557" y="2108"/>
                  </a:lnTo>
                  <a:close/>
                </a:path>
                <a:path w="85725" h="2539">
                  <a:moveTo>
                    <a:pt x="77025" y="952"/>
                  </a:moveTo>
                  <a:lnTo>
                    <a:pt x="76644" y="952"/>
                  </a:lnTo>
                  <a:lnTo>
                    <a:pt x="77025" y="952"/>
                  </a:lnTo>
                  <a:close/>
                </a:path>
                <a:path w="85725" h="2539">
                  <a:moveTo>
                    <a:pt x="65938" y="2108"/>
                  </a:moveTo>
                  <a:lnTo>
                    <a:pt x="66128" y="2108"/>
                  </a:lnTo>
                  <a:lnTo>
                    <a:pt x="65938" y="2108"/>
                  </a:lnTo>
                  <a:close/>
                </a:path>
                <a:path w="85725" h="2539">
                  <a:moveTo>
                    <a:pt x="85585" y="0"/>
                  </a:moveTo>
                  <a:lnTo>
                    <a:pt x="85204" y="0"/>
                  </a:lnTo>
                  <a:lnTo>
                    <a:pt x="85585" y="0"/>
                  </a:lnTo>
                  <a:close/>
                </a:path>
                <a:path w="85725" h="2539">
                  <a:moveTo>
                    <a:pt x="76250" y="1346"/>
                  </a:moveTo>
                  <a:lnTo>
                    <a:pt x="75869" y="1346"/>
                  </a:lnTo>
                  <a:lnTo>
                    <a:pt x="76250" y="1346"/>
                  </a:lnTo>
                  <a:close/>
                </a:path>
                <a:path w="85725" h="2539">
                  <a:moveTo>
                    <a:pt x="73723" y="1727"/>
                  </a:moveTo>
                  <a:lnTo>
                    <a:pt x="73329" y="1727"/>
                  </a:lnTo>
                  <a:lnTo>
                    <a:pt x="73723" y="1727"/>
                  </a:lnTo>
                  <a:close/>
                </a:path>
                <a:path w="85725" h="2539">
                  <a:moveTo>
                    <a:pt x="73723" y="1727"/>
                  </a:moveTo>
                  <a:lnTo>
                    <a:pt x="73329" y="1727"/>
                  </a:lnTo>
                  <a:lnTo>
                    <a:pt x="73723" y="1727"/>
                  </a:lnTo>
                  <a:close/>
                </a:path>
                <a:path w="85725" h="2539">
                  <a:moveTo>
                    <a:pt x="74498" y="1727"/>
                  </a:moveTo>
                  <a:lnTo>
                    <a:pt x="74498" y="2108"/>
                  </a:lnTo>
                  <a:lnTo>
                    <a:pt x="74117" y="1727"/>
                  </a:lnTo>
                  <a:lnTo>
                    <a:pt x="74498" y="172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4428738" y="19649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4418617" y="196648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4429513" y="19657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4425043" y="1964567"/>
              <a:ext cx="16510" cy="3175"/>
            </a:xfrm>
            <a:custGeom>
              <a:avLst/>
              <a:gdLst/>
              <a:ahLst/>
              <a:cxnLst/>
              <a:rect l="l" t="t" r="r" b="b"/>
              <a:pathLst>
                <a:path w="16510" h="3175">
                  <a:moveTo>
                    <a:pt x="15951" y="0"/>
                  </a:moveTo>
                  <a:lnTo>
                    <a:pt x="15557" y="0"/>
                  </a:lnTo>
                  <a:lnTo>
                    <a:pt x="15951" y="0"/>
                  </a:lnTo>
                  <a:close/>
                </a:path>
                <a:path w="16510" h="3175">
                  <a:moveTo>
                    <a:pt x="380" y="2692"/>
                  </a:moveTo>
                  <a:lnTo>
                    <a:pt x="0" y="2692"/>
                  </a:lnTo>
                  <a:lnTo>
                    <a:pt x="380" y="2692"/>
                  </a:lnTo>
                  <a:close/>
                </a:path>
                <a:path w="16510" h="3175">
                  <a:moveTo>
                    <a:pt x="15951" y="774"/>
                  </a:moveTo>
                  <a:lnTo>
                    <a:pt x="15557" y="774"/>
                  </a:lnTo>
                  <a:lnTo>
                    <a:pt x="1595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4429513" y="19668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4440600" y="19653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80"/>
                  </a:lnTo>
                  <a:lnTo>
                    <a:pt x="0" y="38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4349948" y="19682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4451598" y="196399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4440994" y="19657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4440994" y="1964567"/>
              <a:ext cx="11430" cy="2540"/>
            </a:xfrm>
            <a:custGeom>
              <a:avLst/>
              <a:gdLst/>
              <a:ahLst/>
              <a:cxnLst/>
              <a:rect l="l" t="t" r="r" b="b"/>
              <a:pathLst>
                <a:path w="11429" h="2539">
                  <a:moveTo>
                    <a:pt x="10896" y="0"/>
                  </a:moveTo>
                  <a:lnTo>
                    <a:pt x="10502" y="0"/>
                  </a:lnTo>
                  <a:lnTo>
                    <a:pt x="10896" y="0"/>
                  </a:lnTo>
                  <a:close/>
                </a:path>
                <a:path w="11429" h="2539">
                  <a:moveTo>
                    <a:pt x="393" y="1917"/>
                  </a:moveTo>
                  <a:lnTo>
                    <a:pt x="0" y="1917"/>
                  </a:lnTo>
                  <a:lnTo>
                    <a:pt x="393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4448195" y="19661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4343140" y="1967260"/>
              <a:ext cx="105410" cy="4445"/>
            </a:xfrm>
            <a:custGeom>
              <a:avLst/>
              <a:gdLst/>
              <a:ahLst/>
              <a:cxnLst/>
              <a:rect l="l" t="t" r="r" b="b"/>
              <a:pathLst>
                <a:path w="105410" h="4444">
                  <a:moveTo>
                    <a:pt x="393" y="2882"/>
                  </a:moveTo>
                  <a:lnTo>
                    <a:pt x="0" y="2882"/>
                  </a:lnTo>
                  <a:lnTo>
                    <a:pt x="393" y="2882"/>
                  </a:lnTo>
                  <a:close/>
                </a:path>
                <a:path w="105410" h="4444">
                  <a:moveTo>
                    <a:pt x="99415" y="381"/>
                  </a:moveTo>
                  <a:lnTo>
                    <a:pt x="99796" y="381"/>
                  </a:lnTo>
                  <a:lnTo>
                    <a:pt x="99415" y="381"/>
                  </a:lnTo>
                  <a:close/>
                </a:path>
                <a:path w="105410" h="4444">
                  <a:moveTo>
                    <a:pt x="105054" y="0"/>
                  </a:moveTo>
                  <a:lnTo>
                    <a:pt x="104660" y="0"/>
                  </a:lnTo>
                  <a:lnTo>
                    <a:pt x="105054" y="0"/>
                  </a:lnTo>
                  <a:close/>
                </a:path>
                <a:path w="105410" h="4444">
                  <a:moveTo>
                    <a:pt x="100571" y="584"/>
                  </a:moveTo>
                  <a:lnTo>
                    <a:pt x="100190" y="584"/>
                  </a:lnTo>
                  <a:lnTo>
                    <a:pt x="100571" y="584"/>
                  </a:lnTo>
                  <a:close/>
                </a:path>
                <a:path w="105410" h="4444">
                  <a:moveTo>
                    <a:pt x="3314" y="3657"/>
                  </a:moveTo>
                  <a:lnTo>
                    <a:pt x="2921" y="3657"/>
                  </a:lnTo>
                  <a:lnTo>
                    <a:pt x="3314" y="3657"/>
                  </a:lnTo>
                  <a:close/>
                </a:path>
                <a:path w="105410" h="4444">
                  <a:moveTo>
                    <a:pt x="100571" y="584"/>
                  </a:moveTo>
                  <a:lnTo>
                    <a:pt x="100965" y="584"/>
                  </a:lnTo>
                  <a:lnTo>
                    <a:pt x="100571" y="584"/>
                  </a:lnTo>
                  <a:close/>
                </a:path>
                <a:path w="105410" h="4444">
                  <a:moveTo>
                    <a:pt x="102323" y="584"/>
                  </a:moveTo>
                  <a:lnTo>
                    <a:pt x="101942" y="584"/>
                  </a:lnTo>
                  <a:lnTo>
                    <a:pt x="102323" y="584"/>
                  </a:lnTo>
                  <a:close/>
                </a:path>
                <a:path w="105410" h="4444">
                  <a:moveTo>
                    <a:pt x="102323" y="584"/>
                  </a:moveTo>
                  <a:lnTo>
                    <a:pt x="101942" y="584"/>
                  </a:lnTo>
                  <a:lnTo>
                    <a:pt x="102323" y="584"/>
                  </a:lnTo>
                  <a:close/>
                </a:path>
                <a:path w="105410" h="4444">
                  <a:moveTo>
                    <a:pt x="71780" y="4432"/>
                  </a:moveTo>
                  <a:lnTo>
                    <a:pt x="71399" y="4432"/>
                  </a:lnTo>
                  <a:lnTo>
                    <a:pt x="71780" y="443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4345096" y="19712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4404418" y="197303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4350532" y="1972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4404037" y="19730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4415708" y="1972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4349948" y="1969381"/>
              <a:ext cx="95250" cy="3810"/>
            </a:xfrm>
            <a:custGeom>
              <a:avLst/>
              <a:gdLst/>
              <a:ahLst/>
              <a:cxnLst/>
              <a:rect l="l" t="t" r="r" b="b"/>
              <a:pathLst>
                <a:path w="95250" h="3810">
                  <a:moveTo>
                    <a:pt x="203" y="3263"/>
                  </a:moveTo>
                  <a:lnTo>
                    <a:pt x="0" y="3263"/>
                  </a:lnTo>
                  <a:lnTo>
                    <a:pt x="203" y="3263"/>
                  </a:lnTo>
                  <a:close/>
                </a:path>
                <a:path w="95250" h="3810">
                  <a:moveTo>
                    <a:pt x="65760" y="3263"/>
                  </a:moveTo>
                  <a:lnTo>
                    <a:pt x="66141" y="3263"/>
                  </a:lnTo>
                  <a:lnTo>
                    <a:pt x="65760" y="3263"/>
                  </a:lnTo>
                  <a:close/>
                </a:path>
                <a:path w="95250" h="3810">
                  <a:moveTo>
                    <a:pt x="94741" y="0"/>
                  </a:moveTo>
                  <a:lnTo>
                    <a:pt x="95135" y="0"/>
                  </a:lnTo>
                  <a:lnTo>
                    <a:pt x="94741" y="0"/>
                  </a:lnTo>
                  <a:close/>
                </a:path>
                <a:path w="95250" h="3810">
                  <a:moveTo>
                    <a:pt x="94741" y="0"/>
                  </a:moveTo>
                  <a:lnTo>
                    <a:pt x="95135" y="0"/>
                  </a:lnTo>
                  <a:lnTo>
                    <a:pt x="9474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4404812" y="19734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4405980" y="1970143"/>
              <a:ext cx="37465" cy="3810"/>
            </a:xfrm>
            <a:custGeom>
              <a:avLst/>
              <a:gdLst/>
              <a:ahLst/>
              <a:cxnLst/>
              <a:rect l="l" t="t" r="r" b="b"/>
              <a:pathLst>
                <a:path w="37464" h="3810">
                  <a:moveTo>
                    <a:pt x="10693" y="2895"/>
                  </a:moveTo>
                  <a:lnTo>
                    <a:pt x="10312" y="2895"/>
                  </a:lnTo>
                  <a:lnTo>
                    <a:pt x="10693" y="2895"/>
                  </a:lnTo>
                  <a:close/>
                </a:path>
                <a:path w="37464" h="3810">
                  <a:moveTo>
                    <a:pt x="381" y="3657"/>
                  </a:moveTo>
                  <a:lnTo>
                    <a:pt x="0" y="3657"/>
                  </a:lnTo>
                  <a:lnTo>
                    <a:pt x="381" y="3657"/>
                  </a:lnTo>
                  <a:close/>
                </a:path>
                <a:path w="37464" h="3810">
                  <a:moveTo>
                    <a:pt x="36957" y="0"/>
                  </a:moveTo>
                  <a:lnTo>
                    <a:pt x="36576" y="0"/>
                  </a:lnTo>
                  <a:lnTo>
                    <a:pt x="3695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4406069" y="1970340"/>
              <a:ext cx="37465" cy="3810"/>
            </a:xfrm>
            <a:custGeom>
              <a:avLst/>
              <a:gdLst/>
              <a:ahLst/>
              <a:cxnLst/>
              <a:rect l="l" t="t" r="r" b="b"/>
              <a:pathLst>
                <a:path w="37464" h="3810">
                  <a:moveTo>
                    <a:pt x="0" y="3657"/>
                  </a:moveTo>
                  <a:lnTo>
                    <a:pt x="584" y="3657"/>
                  </a:lnTo>
                </a:path>
                <a:path w="37464" h="3810">
                  <a:moveTo>
                    <a:pt x="36575" y="0"/>
                  </a:moveTo>
                  <a:lnTo>
                    <a:pt x="3716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4401891" y="19741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4343140" y="1973038"/>
              <a:ext cx="69850" cy="1905"/>
            </a:xfrm>
            <a:custGeom>
              <a:avLst/>
              <a:gdLst/>
              <a:ahLst/>
              <a:cxnLst/>
              <a:rect l="l" t="t" r="r" b="b"/>
              <a:pathLst>
                <a:path w="69850" h="1905">
                  <a:moveTo>
                    <a:pt x="6426" y="380"/>
                  </a:moveTo>
                  <a:lnTo>
                    <a:pt x="6032" y="380"/>
                  </a:lnTo>
                  <a:lnTo>
                    <a:pt x="6426" y="380"/>
                  </a:lnTo>
                  <a:close/>
                </a:path>
                <a:path w="69850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9850" h="1905">
                  <a:moveTo>
                    <a:pt x="69456" y="1536"/>
                  </a:moveTo>
                  <a:lnTo>
                    <a:pt x="69062" y="1536"/>
                  </a:lnTo>
                  <a:lnTo>
                    <a:pt x="69456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4395960" y="197592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4345668" y="1972645"/>
              <a:ext cx="104775" cy="4445"/>
            </a:xfrm>
            <a:custGeom>
              <a:avLst/>
              <a:gdLst/>
              <a:ahLst/>
              <a:cxnLst/>
              <a:rect l="l" t="t" r="r" b="b"/>
              <a:pathLst>
                <a:path w="104775" h="4444">
                  <a:moveTo>
                    <a:pt x="1168" y="2692"/>
                  </a:moveTo>
                  <a:lnTo>
                    <a:pt x="1562" y="2692"/>
                  </a:lnTo>
                  <a:lnTo>
                    <a:pt x="1168" y="2692"/>
                  </a:lnTo>
                  <a:close/>
                </a:path>
                <a:path w="104775" h="4444">
                  <a:moveTo>
                    <a:pt x="393" y="2692"/>
                  </a:moveTo>
                  <a:lnTo>
                    <a:pt x="787" y="2692"/>
                  </a:lnTo>
                  <a:lnTo>
                    <a:pt x="393" y="2692"/>
                  </a:lnTo>
                  <a:close/>
                </a:path>
                <a:path w="104775" h="4444">
                  <a:moveTo>
                    <a:pt x="1955" y="3086"/>
                  </a:moveTo>
                  <a:lnTo>
                    <a:pt x="2336" y="3086"/>
                  </a:lnTo>
                  <a:lnTo>
                    <a:pt x="1955" y="3086"/>
                  </a:lnTo>
                  <a:close/>
                </a:path>
                <a:path w="104775" h="4444">
                  <a:moveTo>
                    <a:pt x="100964" y="0"/>
                  </a:moveTo>
                  <a:lnTo>
                    <a:pt x="100571" y="0"/>
                  </a:lnTo>
                  <a:lnTo>
                    <a:pt x="100964" y="0"/>
                  </a:lnTo>
                  <a:close/>
                </a:path>
                <a:path w="104775" h="4444">
                  <a:moveTo>
                    <a:pt x="94932" y="774"/>
                  </a:moveTo>
                  <a:lnTo>
                    <a:pt x="94551" y="774"/>
                  </a:lnTo>
                  <a:lnTo>
                    <a:pt x="94932" y="774"/>
                  </a:lnTo>
                  <a:close/>
                </a:path>
                <a:path w="104775" h="4444">
                  <a:moveTo>
                    <a:pt x="3898" y="4241"/>
                  </a:moveTo>
                  <a:lnTo>
                    <a:pt x="3505" y="4241"/>
                  </a:lnTo>
                  <a:lnTo>
                    <a:pt x="3898" y="4241"/>
                  </a:lnTo>
                  <a:close/>
                </a:path>
                <a:path w="104775" h="4444">
                  <a:moveTo>
                    <a:pt x="393" y="3848"/>
                  </a:moveTo>
                  <a:lnTo>
                    <a:pt x="0" y="3848"/>
                  </a:lnTo>
                  <a:lnTo>
                    <a:pt x="393" y="3848"/>
                  </a:lnTo>
                  <a:close/>
                </a:path>
                <a:path w="104775" h="4444">
                  <a:moveTo>
                    <a:pt x="4279" y="4241"/>
                  </a:moveTo>
                  <a:lnTo>
                    <a:pt x="3898" y="4241"/>
                  </a:lnTo>
                  <a:lnTo>
                    <a:pt x="4279" y="4241"/>
                  </a:lnTo>
                  <a:close/>
                </a:path>
                <a:path w="104775" h="4444">
                  <a:moveTo>
                    <a:pt x="94348" y="1930"/>
                  </a:moveTo>
                  <a:lnTo>
                    <a:pt x="93967" y="1930"/>
                  </a:lnTo>
                  <a:lnTo>
                    <a:pt x="94348" y="1930"/>
                  </a:lnTo>
                  <a:close/>
                </a:path>
                <a:path w="104775" h="4444">
                  <a:moveTo>
                    <a:pt x="104660" y="393"/>
                  </a:moveTo>
                  <a:lnTo>
                    <a:pt x="104279" y="393"/>
                  </a:lnTo>
                  <a:lnTo>
                    <a:pt x="10466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4407339" y="19778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4346061" y="1977267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5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4445" h="635">
                  <a:moveTo>
                    <a:pt x="3886" y="190"/>
                  </a:moveTo>
                  <a:lnTo>
                    <a:pt x="3505" y="190"/>
                  </a:lnTo>
                  <a:lnTo>
                    <a:pt x="3886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4350151" y="19778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4344309" y="19774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4336727" y="1977267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4" h="635">
                  <a:moveTo>
                    <a:pt x="7975" y="190"/>
                  </a:moveTo>
                  <a:lnTo>
                    <a:pt x="7581" y="190"/>
                  </a:lnTo>
                  <a:lnTo>
                    <a:pt x="7975" y="190"/>
                  </a:lnTo>
                  <a:close/>
                </a:path>
                <a:path w="8254" h="63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4438848" y="19761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4340232" y="197783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93"/>
                  </a:moveTo>
                  <a:lnTo>
                    <a:pt x="0" y="0"/>
                  </a:lnTo>
                  <a:lnTo>
                    <a:pt x="190" y="393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4340232" y="19778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4340232" y="1977267"/>
              <a:ext cx="92075" cy="1270"/>
            </a:xfrm>
            <a:custGeom>
              <a:avLst/>
              <a:gdLst/>
              <a:ahLst/>
              <a:cxnLst/>
              <a:rect l="l" t="t" r="r" b="b"/>
              <a:pathLst>
                <a:path w="92075" h="1269">
                  <a:moveTo>
                    <a:pt x="91808" y="190"/>
                  </a:moveTo>
                  <a:lnTo>
                    <a:pt x="91427" y="190"/>
                  </a:lnTo>
                  <a:lnTo>
                    <a:pt x="91427" y="0"/>
                  </a:lnTo>
                  <a:lnTo>
                    <a:pt x="91808" y="0"/>
                  </a:lnTo>
                  <a:lnTo>
                    <a:pt x="91808" y="190"/>
                  </a:lnTo>
                  <a:close/>
                </a:path>
                <a:path w="92075" h="1269">
                  <a:moveTo>
                    <a:pt x="0" y="965"/>
                  </a:moveTo>
                  <a:lnTo>
                    <a:pt x="190" y="965"/>
                  </a:lnTo>
                  <a:lnTo>
                    <a:pt x="0" y="965"/>
                  </a:lnTo>
                  <a:close/>
                </a:path>
                <a:path w="92075" h="1269">
                  <a:moveTo>
                    <a:pt x="0" y="965"/>
                  </a:moveTo>
                  <a:lnTo>
                    <a:pt x="190" y="965"/>
                  </a:lnTo>
                  <a:lnTo>
                    <a:pt x="0" y="9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4438467" y="19764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4341972" y="1975337"/>
              <a:ext cx="107950" cy="3810"/>
            </a:xfrm>
            <a:custGeom>
              <a:avLst/>
              <a:gdLst/>
              <a:ahLst/>
              <a:cxnLst/>
              <a:rect l="l" t="t" r="r" b="b"/>
              <a:pathLst>
                <a:path w="107950" h="3810">
                  <a:moveTo>
                    <a:pt x="96494" y="1549"/>
                  </a:moveTo>
                  <a:lnTo>
                    <a:pt x="96100" y="1549"/>
                  </a:lnTo>
                  <a:lnTo>
                    <a:pt x="96494" y="1549"/>
                  </a:lnTo>
                  <a:close/>
                </a:path>
                <a:path w="107950" h="3810">
                  <a:moveTo>
                    <a:pt x="96100" y="1549"/>
                  </a:moveTo>
                  <a:lnTo>
                    <a:pt x="96494" y="1549"/>
                  </a:lnTo>
                  <a:lnTo>
                    <a:pt x="96100" y="1549"/>
                  </a:lnTo>
                  <a:close/>
                </a:path>
                <a:path w="107950" h="3810">
                  <a:moveTo>
                    <a:pt x="393" y="3276"/>
                  </a:moveTo>
                  <a:lnTo>
                    <a:pt x="0" y="3276"/>
                  </a:lnTo>
                  <a:lnTo>
                    <a:pt x="393" y="3276"/>
                  </a:lnTo>
                  <a:close/>
                </a:path>
                <a:path w="107950" h="3810">
                  <a:moveTo>
                    <a:pt x="107581" y="0"/>
                  </a:moveTo>
                  <a:lnTo>
                    <a:pt x="107378" y="0"/>
                  </a:lnTo>
                  <a:lnTo>
                    <a:pt x="1075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4341299" y="197880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584" y="0"/>
                  </a:lnTo>
                </a:path>
                <a:path w="6350" h="1269">
                  <a:moveTo>
                    <a:pt x="5245" y="1155"/>
                  </a:moveTo>
                  <a:lnTo>
                    <a:pt x="5829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4345287" y="1978614"/>
              <a:ext cx="85725" cy="1905"/>
            </a:xfrm>
            <a:custGeom>
              <a:avLst/>
              <a:gdLst/>
              <a:ahLst/>
              <a:cxnLst/>
              <a:rect l="l" t="t" r="r" b="b"/>
              <a:pathLst>
                <a:path w="85725" h="1905">
                  <a:moveTo>
                    <a:pt x="85598" y="0"/>
                  </a:moveTo>
                  <a:lnTo>
                    <a:pt x="85204" y="0"/>
                  </a:lnTo>
                  <a:lnTo>
                    <a:pt x="85598" y="0"/>
                  </a:lnTo>
                  <a:close/>
                </a:path>
                <a:path w="85725" h="1905">
                  <a:moveTo>
                    <a:pt x="381" y="1536"/>
                  </a:moveTo>
                  <a:lnTo>
                    <a:pt x="0" y="1536"/>
                  </a:lnTo>
                  <a:lnTo>
                    <a:pt x="381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4433209" y="1978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4321550" y="19778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4344309" y="198092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4423874" y="19805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4320001" y="197823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4445083" y="19782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4343928" y="198168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4321157" y="19793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4359485" y="1984189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5" h="635">
                  <a:moveTo>
                    <a:pt x="6807" y="0"/>
                  </a:moveTo>
                  <a:lnTo>
                    <a:pt x="6426" y="0"/>
                  </a:lnTo>
                  <a:lnTo>
                    <a:pt x="6807" y="0"/>
                  </a:lnTo>
                  <a:close/>
                </a:path>
                <a:path w="6985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4321157" y="19809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4428738" y="19841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4344017" y="1985154"/>
              <a:ext cx="86360" cy="1270"/>
            </a:xfrm>
            <a:custGeom>
              <a:avLst/>
              <a:gdLst/>
              <a:ahLst/>
              <a:cxnLst/>
              <a:rect l="l" t="t" r="r" b="b"/>
              <a:pathLst>
                <a:path w="86360" h="1269">
                  <a:moveTo>
                    <a:pt x="85204" y="0"/>
                  </a:moveTo>
                  <a:lnTo>
                    <a:pt x="85788" y="0"/>
                  </a:lnTo>
                </a:path>
                <a:path w="86360" h="1269">
                  <a:moveTo>
                    <a:pt x="0" y="1155"/>
                  </a:moveTo>
                  <a:lnTo>
                    <a:pt x="584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4429132" y="19853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4428345" y="19861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4366000" y="1985929"/>
              <a:ext cx="64769" cy="3175"/>
            </a:xfrm>
            <a:custGeom>
              <a:avLst/>
              <a:gdLst/>
              <a:ahLst/>
              <a:cxnLst/>
              <a:rect l="l" t="t" r="r" b="b"/>
              <a:pathLst>
                <a:path w="64770" h="3175">
                  <a:moveTo>
                    <a:pt x="63995" y="0"/>
                  </a:moveTo>
                  <a:lnTo>
                    <a:pt x="64579" y="0"/>
                  </a:lnTo>
                </a:path>
                <a:path w="64770" h="3175">
                  <a:moveTo>
                    <a:pt x="0" y="2882"/>
                  </a:moveTo>
                  <a:lnTo>
                    <a:pt x="584" y="288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4428345" y="19865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4341197" y="198746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4366775" y="1987656"/>
              <a:ext cx="59690" cy="2540"/>
            </a:xfrm>
            <a:custGeom>
              <a:avLst/>
              <a:gdLst/>
              <a:ahLst/>
              <a:cxnLst/>
              <a:rect l="l" t="t" r="r" b="b"/>
              <a:pathLst>
                <a:path w="59689" h="2539">
                  <a:moveTo>
                    <a:pt x="0" y="1930"/>
                  </a:moveTo>
                  <a:lnTo>
                    <a:pt x="584" y="1930"/>
                  </a:lnTo>
                </a:path>
                <a:path w="59689" h="2539">
                  <a:moveTo>
                    <a:pt x="58940" y="0"/>
                  </a:moveTo>
                  <a:lnTo>
                    <a:pt x="5952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4438467" y="19865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4313181" y="19845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4313575" y="19849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81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4366293" y="19905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4316305" y="19857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0" y="380"/>
                  </a:moveTo>
                  <a:lnTo>
                    <a:pt x="0" y="380"/>
                  </a:lnTo>
                  <a:lnTo>
                    <a:pt x="380" y="0"/>
                  </a:lnTo>
                  <a:lnTo>
                    <a:pt x="38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4438949" y="198727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0"/>
                  </a:moveTo>
                  <a:lnTo>
                    <a:pt x="584" y="0"/>
                  </a:lnTo>
                </a:path>
                <a:path w="7620" h="1269">
                  <a:moveTo>
                    <a:pt x="6616" y="1155"/>
                  </a:moveTo>
                  <a:lnTo>
                    <a:pt x="7200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4445858" y="198862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4342074" y="1988812"/>
              <a:ext cx="105410" cy="3175"/>
            </a:xfrm>
            <a:custGeom>
              <a:avLst/>
              <a:gdLst/>
              <a:ahLst/>
              <a:cxnLst/>
              <a:rect l="l" t="t" r="r" b="b"/>
              <a:pathLst>
                <a:path w="105410" h="3175">
                  <a:moveTo>
                    <a:pt x="0" y="2692"/>
                  </a:moveTo>
                  <a:lnTo>
                    <a:pt x="584" y="2692"/>
                  </a:lnTo>
                </a:path>
                <a:path w="105410" h="3175">
                  <a:moveTo>
                    <a:pt x="104266" y="0"/>
                  </a:moveTo>
                  <a:lnTo>
                    <a:pt x="104851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4447801" y="19890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4322528" y="19901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4325246" y="199131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92989" y="1727"/>
                  </a:moveTo>
                  <a:lnTo>
                    <a:pt x="92595" y="1727"/>
                  </a:lnTo>
                  <a:lnTo>
                    <a:pt x="92989" y="1727"/>
                  </a:lnTo>
                  <a:close/>
                </a:path>
                <a:path w="93345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4321741" y="19909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4402475" y="1994196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15366" y="0"/>
                  </a:moveTo>
                  <a:lnTo>
                    <a:pt x="14985" y="0"/>
                  </a:lnTo>
                  <a:lnTo>
                    <a:pt x="15366" y="0"/>
                  </a:lnTo>
                  <a:close/>
                </a:path>
                <a:path w="15875" h="10160">
                  <a:moveTo>
                    <a:pt x="11671" y="4432"/>
                  </a:moveTo>
                  <a:lnTo>
                    <a:pt x="11277" y="4432"/>
                  </a:lnTo>
                  <a:lnTo>
                    <a:pt x="11671" y="4432"/>
                  </a:lnTo>
                  <a:close/>
                </a:path>
                <a:path w="15875" h="10160">
                  <a:moveTo>
                    <a:pt x="0" y="9626"/>
                  </a:moveTo>
                  <a:lnTo>
                    <a:pt x="393" y="9626"/>
                  </a:lnTo>
                  <a:lnTo>
                    <a:pt x="0" y="96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4402475" y="2004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4396353" y="2005938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5245" y="0"/>
                  </a:moveTo>
                  <a:lnTo>
                    <a:pt x="5829" y="0"/>
                  </a:lnTo>
                </a:path>
                <a:path w="6350" h="2539">
                  <a:moveTo>
                    <a:pt x="0" y="2501"/>
                  </a:moveTo>
                  <a:lnTo>
                    <a:pt x="584" y="25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4384580" y="200901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4328167" y="2005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4326999" y="20057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4380110" y="2009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4327773" y="2006135"/>
              <a:ext cx="52705" cy="3810"/>
            </a:xfrm>
            <a:custGeom>
              <a:avLst/>
              <a:gdLst/>
              <a:ahLst/>
              <a:cxnLst/>
              <a:rect l="l" t="t" r="r" b="b"/>
              <a:pathLst>
                <a:path w="52704" h="381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52704" h="3810">
                  <a:moveTo>
                    <a:pt x="52336" y="3657"/>
                  </a:moveTo>
                  <a:lnTo>
                    <a:pt x="51942" y="3657"/>
                  </a:lnTo>
                  <a:lnTo>
                    <a:pt x="52336" y="36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4396645" y="2009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4395477" y="20097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4379323" y="2010173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 h="0">
                  <a:moveTo>
                    <a:pt x="4089" y="0"/>
                  </a:moveTo>
                  <a:lnTo>
                    <a:pt x="4483" y="0"/>
                  </a:lnTo>
                  <a:lnTo>
                    <a:pt x="4089" y="0"/>
                  </a:lnTo>
                  <a:close/>
                </a:path>
                <a:path w="16510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6510" h="0">
                  <a:moveTo>
                    <a:pt x="16154" y="0"/>
                  </a:moveTo>
                  <a:lnTo>
                    <a:pt x="15760" y="0"/>
                  </a:lnTo>
                  <a:lnTo>
                    <a:pt x="1615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4378650" y="20103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4378548" y="2010554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5">
                  <a:moveTo>
                    <a:pt x="393" y="190"/>
                  </a:moveTo>
                  <a:lnTo>
                    <a:pt x="0" y="190"/>
                  </a:lnTo>
                  <a:lnTo>
                    <a:pt x="393" y="0"/>
                  </a:lnTo>
                  <a:lnTo>
                    <a:pt x="393" y="190"/>
                  </a:lnTo>
                  <a:close/>
                </a:path>
                <a:path w="16510" h="635">
                  <a:moveTo>
                    <a:pt x="7200" y="190"/>
                  </a:moveTo>
                  <a:lnTo>
                    <a:pt x="6807" y="190"/>
                  </a:lnTo>
                  <a:lnTo>
                    <a:pt x="7200" y="190"/>
                  </a:lnTo>
                  <a:close/>
                </a:path>
                <a:path w="16510" h="635">
                  <a:moveTo>
                    <a:pt x="15366" y="584"/>
                  </a:moveTo>
                  <a:lnTo>
                    <a:pt x="15760" y="584"/>
                  </a:lnTo>
                  <a:lnTo>
                    <a:pt x="15366" y="584"/>
                  </a:lnTo>
                  <a:close/>
                </a:path>
                <a:path w="16510" h="635">
                  <a:moveTo>
                    <a:pt x="16141" y="584"/>
                  </a:moveTo>
                  <a:lnTo>
                    <a:pt x="15760" y="584"/>
                  </a:lnTo>
                  <a:lnTo>
                    <a:pt x="16141" y="58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4378357" y="20115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4378357" y="201190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4329335" y="20086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4330504" y="20101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4384974" y="20138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4386130" y="2012675"/>
              <a:ext cx="34925" cy="3175"/>
            </a:xfrm>
            <a:custGeom>
              <a:avLst/>
              <a:gdLst/>
              <a:ahLst/>
              <a:cxnLst/>
              <a:rect l="l" t="t" r="r" b="b"/>
              <a:pathLst>
                <a:path w="34925" h="3175">
                  <a:moveTo>
                    <a:pt x="34442" y="0"/>
                  </a:moveTo>
                  <a:lnTo>
                    <a:pt x="34048" y="0"/>
                  </a:lnTo>
                  <a:lnTo>
                    <a:pt x="34442" y="0"/>
                  </a:lnTo>
                  <a:close/>
                </a:path>
                <a:path w="34925" h="3175">
                  <a:moveTo>
                    <a:pt x="393" y="2882"/>
                  </a:moveTo>
                  <a:lnTo>
                    <a:pt x="0" y="2882"/>
                  </a:lnTo>
                  <a:lnTo>
                    <a:pt x="393" y="288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4324573" y="2014021"/>
              <a:ext cx="62230" cy="3810"/>
            </a:xfrm>
            <a:custGeom>
              <a:avLst/>
              <a:gdLst/>
              <a:ahLst/>
              <a:cxnLst/>
              <a:rect l="l" t="t" r="r" b="b"/>
              <a:pathLst>
                <a:path w="62229" h="3810">
                  <a:moveTo>
                    <a:pt x="0" y="0"/>
                  </a:moveTo>
                  <a:lnTo>
                    <a:pt x="584" y="0"/>
                  </a:lnTo>
                </a:path>
                <a:path w="62229" h="3810">
                  <a:moveTo>
                    <a:pt x="61264" y="3657"/>
                  </a:moveTo>
                  <a:lnTo>
                    <a:pt x="61849" y="365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4328167" y="20153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4326605" y="2015558"/>
              <a:ext cx="57785" cy="3810"/>
            </a:xfrm>
            <a:custGeom>
              <a:avLst/>
              <a:gdLst/>
              <a:ahLst/>
              <a:cxnLst/>
              <a:rect l="l" t="t" r="r" b="b"/>
              <a:pathLst>
                <a:path w="57785" h="3810">
                  <a:moveTo>
                    <a:pt x="57581" y="3467"/>
                  </a:moveTo>
                  <a:lnTo>
                    <a:pt x="57200" y="3467"/>
                  </a:lnTo>
                  <a:lnTo>
                    <a:pt x="57200" y="3086"/>
                  </a:lnTo>
                  <a:lnTo>
                    <a:pt x="57581" y="3086"/>
                  </a:lnTo>
                  <a:lnTo>
                    <a:pt x="57581" y="3467"/>
                  </a:lnTo>
                  <a:close/>
                </a:path>
                <a:path w="57785" h="381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57785" h="381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4387298" y="20190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4387298" y="201940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4387692" y="20197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4382828" y="20201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4382434" y="202037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4382434" y="20203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4388276" y="202075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4380974" y="2020943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 h="0">
                  <a:moveTo>
                    <a:pt x="0" y="0"/>
                  </a:moveTo>
                  <a:lnTo>
                    <a:pt x="584" y="0"/>
                  </a:lnTo>
                </a:path>
                <a:path w="8889" h="0">
                  <a:moveTo>
                    <a:pt x="7785" y="0"/>
                  </a:moveTo>
                  <a:lnTo>
                    <a:pt x="8369" y="0"/>
                  </a:lnTo>
                </a:path>
                <a:path w="8889" h="0">
                  <a:moveTo>
                    <a:pt x="8178" y="0"/>
                  </a:moveTo>
                  <a:lnTo>
                    <a:pt x="8763" y="0"/>
                  </a:lnTo>
                </a:path>
                <a:path w="8889" h="0">
                  <a:moveTo>
                    <a:pt x="7785" y="0"/>
                  </a:moveTo>
                  <a:lnTo>
                    <a:pt x="836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4389445" y="202113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4390219" y="20211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4380491" y="202152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4386917" y="20215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4378942" y="202190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4337603" y="2020562"/>
              <a:ext cx="53975" cy="1905"/>
            </a:xfrm>
            <a:custGeom>
              <a:avLst/>
              <a:gdLst/>
              <a:ahLst/>
              <a:cxnLst/>
              <a:rect l="l" t="t" r="r" b="b"/>
              <a:pathLst>
                <a:path w="53975" h="1905">
                  <a:moveTo>
                    <a:pt x="41427" y="1536"/>
                  </a:moveTo>
                  <a:lnTo>
                    <a:pt x="42011" y="1536"/>
                  </a:lnTo>
                </a:path>
                <a:path w="53975" h="1905">
                  <a:moveTo>
                    <a:pt x="53098" y="1536"/>
                  </a:moveTo>
                  <a:lnTo>
                    <a:pt x="53682" y="1536"/>
                  </a:lnTo>
                </a:path>
                <a:path w="53975" h="1905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4392162" y="202306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4331469" y="20230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4339838" y="20297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4329335" y="203269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4340816" y="20351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4326021" y="20355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4169766" y="2152825"/>
              <a:ext cx="44450" cy="33655"/>
            </a:xfrm>
            <a:custGeom>
              <a:avLst/>
              <a:gdLst/>
              <a:ahLst/>
              <a:cxnLst/>
              <a:rect l="l" t="t" r="r" b="b"/>
              <a:pathLst>
                <a:path w="44450" h="33655">
                  <a:moveTo>
                    <a:pt x="19138" y="31241"/>
                  </a:moveTo>
                  <a:lnTo>
                    <a:pt x="17386" y="31241"/>
                  </a:lnTo>
                  <a:lnTo>
                    <a:pt x="17767" y="31622"/>
                  </a:lnTo>
                  <a:lnTo>
                    <a:pt x="17767" y="32384"/>
                  </a:lnTo>
                  <a:lnTo>
                    <a:pt x="18161" y="32892"/>
                  </a:lnTo>
                  <a:lnTo>
                    <a:pt x="18554" y="32892"/>
                  </a:lnTo>
                  <a:lnTo>
                    <a:pt x="18745" y="33146"/>
                  </a:lnTo>
                  <a:lnTo>
                    <a:pt x="19138" y="32892"/>
                  </a:lnTo>
                  <a:lnTo>
                    <a:pt x="18745" y="32384"/>
                  </a:lnTo>
                  <a:lnTo>
                    <a:pt x="19138" y="32003"/>
                  </a:lnTo>
                  <a:lnTo>
                    <a:pt x="19138" y="31241"/>
                  </a:lnTo>
                  <a:close/>
                </a:path>
                <a:path w="44450" h="33655">
                  <a:moveTo>
                    <a:pt x="10541" y="30860"/>
                  </a:moveTo>
                  <a:lnTo>
                    <a:pt x="9372" y="30860"/>
                  </a:lnTo>
                  <a:lnTo>
                    <a:pt x="9372" y="31241"/>
                  </a:lnTo>
                  <a:lnTo>
                    <a:pt x="9766" y="31241"/>
                  </a:lnTo>
                  <a:lnTo>
                    <a:pt x="9766" y="32003"/>
                  </a:lnTo>
                  <a:lnTo>
                    <a:pt x="10541" y="32003"/>
                  </a:lnTo>
                  <a:lnTo>
                    <a:pt x="10541" y="30860"/>
                  </a:lnTo>
                  <a:close/>
                </a:path>
                <a:path w="44450" h="33655">
                  <a:moveTo>
                    <a:pt x="14058" y="31241"/>
                  </a:moveTo>
                  <a:lnTo>
                    <a:pt x="13665" y="31241"/>
                  </a:lnTo>
                  <a:lnTo>
                    <a:pt x="13665" y="31622"/>
                  </a:lnTo>
                  <a:lnTo>
                    <a:pt x="14058" y="31622"/>
                  </a:lnTo>
                  <a:lnTo>
                    <a:pt x="14058" y="31241"/>
                  </a:lnTo>
                  <a:close/>
                </a:path>
                <a:path w="44450" h="33655">
                  <a:moveTo>
                    <a:pt x="19532" y="30098"/>
                  </a:moveTo>
                  <a:lnTo>
                    <a:pt x="6438" y="30098"/>
                  </a:lnTo>
                  <a:lnTo>
                    <a:pt x="6438" y="30860"/>
                  </a:lnTo>
                  <a:lnTo>
                    <a:pt x="15036" y="30860"/>
                  </a:lnTo>
                  <a:lnTo>
                    <a:pt x="15036" y="31622"/>
                  </a:lnTo>
                  <a:lnTo>
                    <a:pt x="16992" y="31622"/>
                  </a:lnTo>
                  <a:lnTo>
                    <a:pt x="17386" y="31241"/>
                  </a:lnTo>
                  <a:lnTo>
                    <a:pt x="19138" y="31241"/>
                  </a:lnTo>
                  <a:lnTo>
                    <a:pt x="19138" y="30860"/>
                  </a:lnTo>
                  <a:lnTo>
                    <a:pt x="19532" y="30479"/>
                  </a:lnTo>
                  <a:lnTo>
                    <a:pt x="19532" y="30098"/>
                  </a:lnTo>
                  <a:close/>
                </a:path>
                <a:path w="44450" h="33655">
                  <a:moveTo>
                    <a:pt x="7226" y="30860"/>
                  </a:moveTo>
                  <a:lnTo>
                    <a:pt x="6832" y="30860"/>
                  </a:lnTo>
                  <a:lnTo>
                    <a:pt x="6832" y="31241"/>
                  </a:lnTo>
                  <a:lnTo>
                    <a:pt x="7226" y="31241"/>
                  </a:lnTo>
                  <a:lnTo>
                    <a:pt x="7226" y="30860"/>
                  </a:lnTo>
                  <a:close/>
                </a:path>
                <a:path w="44450" h="33655">
                  <a:moveTo>
                    <a:pt x="7620" y="30860"/>
                  </a:moveTo>
                  <a:lnTo>
                    <a:pt x="7226" y="30860"/>
                  </a:lnTo>
                  <a:lnTo>
                    <a:pt x="7226" y="31241"/>
                  </a:lnTo>
                  <a:lnTo>
                    <a:pt x="7620" y="31241"/>
                  </a:lnTo>
                  <a:lnTo>
                    <a:pt x="7620" y="30860"/>
                  </a:lnTo>
                  <a:close/>
                </a:path>
                <a:path w="44450" h="33655">
                  <a:moveTo>
                    <a:pt x="8001" y="30860"/>
                  </a:moveTo>
                  <a:lnTo>
                    <a:pt x="7620" y="30860"/>
                  </a:lnTo>
                  <a:lnTo>
                    <a:pt x="7620" y="31241"/>
                  </a:lnTo>
                  <a:lnTo>
                    <a:pt x="8001" y="31241"/>
                  </a:lnTo>
                  <a:lnTo>
                    <a:pt x="8001" y="30860"/>
                  </a:lnTo>
                  <a:close/>
                </a:path>
                <a:path w="44450" h="33655">
                  <a:moveTo>
                    <a:pt x="8394" y="30860"/>
                  </a:moveTo>
                  <a:lnTo>
                    <a:pt x="8001" y="30860"/>
                  </a:lnTo>
                  <a:lnTo>
                    <a:pt x="8394" y="31241"/>
                  </a:lnTo>
                  <a:lnTo>
                    <a:pt x="8394" y="30860"/>
                  </a:lnTo>
                  <a:close/>
                </a:path>
                <a:path w="44450" h="33655">
                  <a:moveTo>
                    <a:pt x="11328" y="30860"/>
                  </a:moveTo>
                  <a:lnTo>
                    <a:pt x="10934" y="30860"/>
                  </a:lnTo>
                  <a:lnTo>
                    <a:pt x="10934" y="31241"/>
                  </a:lnTo>
                  <a:lnTo>
                    <a:pt x="11328" y="31241"/>
                  </a:lnTo>
                  <a:lnTo>
                    <a:pt x="11328" y="30860"/>
                  </a:lnTo>
                  <a:close/>
                </a:path>
                <a:path w="44450" h="33655">
                  <a:moveTo>
                    <a:pt x="15036" y="30860"/>
                  </a:moveTo>
                  <a:lnTo>
                    <a:pt x="11722" y="30860"/>
                  </a:lnTo>
                  <a:lnTo>
                    <a:pt x="11722" y="31241"/>
                  </a:lnTo>
                  <a:lnTo>
                    <a:pt x="15036" y="31241"/>
                  </a:lnTo>
                  <a:lnTo>
                    <a:pt x="15036" y="30860"/>
                  </a:lnTo>
                  <a:close/>
                </a:path>
                <a:path w="44450" h="33655">
                  <a:moveTo>
                    <a:pt x="27533" y="30479"/>
                  </a:moveTo>
                  <a:lnTo>
                    <a:pt x="24409" y="30479"/>
                  </a:lnTo>
                  <a:lnTo>
                    <a:pt x="24803" y="30860"/>
                  </a:lnTo>
                  <a:lnTo>
                    <a:pt x="25196" y="30860"/>
                  </a:lnTo>
                  <a:lnTo>
                    <a:pt x="27533" y="30479"/>
                  </a:lnTo>
                  <a:close/>
                </a:path>
                <a:path w="44450" h="33655">
                  <a:moveTo>
                    <a:pt x="32423" y="30479"/>
                  </a:moveTo>
                  <a:lnTo>
                    <a:pt x="31635" y="30479"/>
                  </a:lnTo>
                  <a:lnTo>
                    <a:pt x="32029" y="30860"/>
                  </a:lnTo>
                  <a:lnTo>
                    <a:pt x="32423" y="30479"/>
                  </a:lnTo>
                  <a:close/>
                </a:path>
                <a:path w="44450" h="33655">
                  <a:moveTo>
                    <a:pt x="37312" y="30098"/>
                  </a:moveTo>
                  <a:lnTo>
                    <a:pt x="34175" y="30098"/>
                  </a:lnTo>
                  <a:lnTo>
                    <a:pt x="34569" y="30479"/>
                  </a:lnTo>
                  <a:lnTo>
                    <a:pt x="35356" y="30479"/>
                  </a:lnTo>
                  <a:lnTo>
                    <a:pt x="35356" y="30860"/>
                  </a:lnTo>
                  <a:lnTo>
                    <a:pt x="36918" y="30860"/>
                  </a:lnTo>
                  <a:lnTo>
                    <a:pt x="37312" y="30098"/>
                  </a:lnTo>
                  <a:close/>
                </a:path>
                <a:path w="44450" h="33655">
                  <a:moveTo>
                    <a:pt x="21869" y="29590"/>
                  </a:moveTo>
                  <a:lnTo>
                    <a:pt x="6045" y="29590"/>
                  </a:lnTo>
                  <a:lnTo>
                    <a:pt x="6045" y="30098"/>
                  </a:lnTo>
                  <a:lnTo>
                    <a:pt x="21094" y="30098"/>
                  </a:lnTo>
                  <a:lnTo>
                    <a:pt x="21094" y="30479"/>
                  </a:lnTo>
                  <a:lnTo>
                    <a:pt x="21488" y="30479"/>
                  </a:lnTo>
                  <a:lnTo>
                    <a:pt x="21488" y="29971"/>
                  </a:lnTo>
                  <a:lnTo>
                    <a:pt x="21869" y="29590"/>
                  </a:lnTo>
                  <a:close/>
                </a:path>
                <a:path w="44450" h="33655">
                  <a:moveTo>
                    <a:pt x="24409" y="29590"/>
                  </a:moveTo>
                  <a:lnTo>
                    <a:pt x="21869" y="29590"/>
                  </a:lnTo>
                  <a:lnTo>
                    <a:pt x="21869" y="29971"/>
                  </a:lnTo>
                  <a:lnTo>
                    <a:pt x="22656" y="29971"/>
                  </a:lnTo>
                  <a:lnTo>
                    <a:pt x="23050" y="30479"/>
                  </a:lnTo>
                  <a:lnTo>
                    <a:pt x="23431" y="30479"/>
                  </a:lnTo>
                  <a:lnTo>
                    <a:pt x="23634" y="30098"/>
                  </a:lnTo>
                  <a:lnTo>
                    <a:pt x="24028" y="29971"/>
                  </a:lnTo>
                  <a:lnTo>
                    <a:pt x="24409" y="29590"/>
                  </a:lnTo>
                  <a:close/>
                </a:path>
                <a:path w="44450" h="33655">
                  <a:moveTo>
                    <a:pt x="40627" y="29590"/>
                  </a:moveTo>
                  <a:lnTo>
                    <a:pt x="24409" y="29590"/>
                  </a:lnTo>
                  <a:lnTo>
                    <a:pt x="24803" y="29971"/>
                  </a:lnTo>
                  <a:lnTo>
                    <a:pt x="24803" y="30479"/>
                  </a:lnTo>
                  <a:lnTo>
                    <a:pt x="33401" y="30479"/>
                  </a:lnTo>
                  <a:lnTo>
                    <a:pt x="33794" y="30098"/>
                  </a:lnTo>
                  <a:lnTo>
                    <a:pt x="37312" y="30098"/>
                  </a:lnTo>
                  <a:lnTo>
                    <a:pt x="37693" y="29971"/>
                  </a:lnTo>
                  <a:lnTo>
                    <a:pt x="40233" y="29971"/>
                  </a:lnTo>
                  <a:lnTo>
                    <a:pt x="40627" y="29590"/>
                  </a:lnTo>
                  <a:close/>
                </a:path>
                <a:path w="44450" h="33655">
                  <a:moveTo>
                    <a:pt x="40233" y="29971"/>
                  </a:moveTo>
                  <a:lnTo>
                    <a:pt x="38277" y="29971"/>
                  </a:lnTo>
                  <a:lnTo>
                    <a:pt x="38671" y="30479"/>
                  </a:lnTo>
                  <a:lnTo>
                    <a:pt x="40233" y="30479"/>
                  </a:lnTo>
                  <a:lnTo>
                    <a:pt x="39852" y="30098"/>
                  </a:lnTo>
                  <a:lnTo>
                    <a:pt x="40233" y="30098"/>
                  </a:lnTo>
                  <a:close/>
                </a:path>
                <a:path w="44450" h="33655">
                  <a:moveTo>
                    <a:pt x="41021" y="29209"/>
                  </a:moveTo>
                  <a:lnTo>
                    <a:pt x="5664" y="29209"/>
                  </a:lnTo>
                  <a:lnTo>
                    <a:pt x="5664" y="29590"/>
                  </a:lnTo>
                  <a:lnTo>
                    <a:pt x="41021" y="29590"/>
                  </a:lnTo>
                  <a:lnTo>
                    <a:pt x="41021" y="29209"/>
                  </a:lnTo>
                  <a:close/>
                </a:path>
                <a:path w="44450" h="33655">
                  <a:moveTo>
                    <a:pt x="41021" y="28828"/>
                  </a:moveTo>
                  <a:lnTo>
                    <a:pt x="5270" y="28828"/>
                  </a:lnTo>
                  <a:lnTo>
                    <a:pt x="5270" y="29209"/>
                  </a:lnTo>
                  <a:lnTo>
                    <a:pt x="40627" y="29209"/>
                  </a:lnTo>
                  <a:lnTo>
                    <a:pt x="41021" y="28828"/>
                  </a:lnTo>
                  <a:close/>
                </a:path>
                <a:path w="44450" h="33655">
                  <a:moveTo>
                    <a:pt x="6438" y="26923"/>
                  </a:moveTo>
                  <a:lnTo>
                    <a:pt x="6045" y="26923"/>
                  </a:lnTo>
                  <a:lnTo>
                    <a:pt x="6045" y="28066"/>
                  </a:lnTo>
                  <a:lnTo>
                    <a:pt x="5664" y="28066"/>
                  </a:lnTo>
                  <a:lnTo>
                    <a:pt x="5664" y="28828"/>
                  </a:lnTo>
                  <a:lnTo>
                    <a:pt x="40627" y="28828"/>
                  </a:lnTo>
                  <a:lnTo>
                    <a:pt x="40627" y="27685"/>
                  </a:lnTo>
                  <a:lnTo>
                    <a:pt x="43561" y="27685"/>
                  </a:lnTo>
                  <a:lnTo>
                    <a:pt x="43954" y="27304"/>
                  </a:lnTo>
                  <a:lnTo>
                    <a:pt x="6438" y="27304"/>
                  </a:lnTo>
                  <a:lnTo>
                    <a:pt x="6438" y="26923"/>
                  </a:lnTo>
                  <a:close/>
                </a:path>
                <a:path w="44450" h="33655">
                  <a:moveTo>
                    <a:pt x="43561" y="27685"/>
                  </a:moveTo>
                  <a:lnTo>
                    <a:pt x="41795" y="27685"/>
                  </a:lnTo>
                  <a:lnTo>
                    <a:pt x="42583" y="28066"/>
                  </a:lnTo>
                  <a:lnTo>
                    <a:pt x="43167" y="28066"/>
                  </a:lnTo>
                  <a:lnTo>
                    <a:pt x="43167" y="28447"/>
                  </a:lnTo>
                  <a:lnTo>
                    <a:pt x="43561" y="28447"/>
                  </a:lnTo>
                  <a:lnTo>
                    <a:pt x="43561" y="27685"/>
                  </a:lnTo>
                  <a:close/>
                </a:path>
                <a:path w="44450" h="33655">
                  <a:moveTo>
                    <a:pt x="41795" y="27685"/>
                  </a:moveTo>
                  <a:lnTo>
                    <a:pt x="41414" y="27685"/>
                  </a:lnTo>
                  <a:lnTo>
                    <a:pt x="41414" y="28066"/>
                  </a:lnTo>
                  <a:lnTo>
                    <a:pt x="41795" y="28066"/>
                  </a:lnTo>
                  <a:lnTo>
                    <a:pt x="41795" y="27685"/>
                  </a:lnTo>
                  <a:close/>
                </a:path>
                <a:path w="44450" h="33655">
                  <a:moveTo>
                    <a:pt x="42773" y="24002"/>
                  </a:moveTo>
                  <a:lnTo>
                    <a:pt x="6438" y="24002"/>
                  </a:lnTo>
                  <a:lnTo>
                    <a:pt x="6832" y="24383"/>
                  </a:lnTo>
                  <a:lnTo>
                    <a:pt x="7620" y="24383"/>
                  </a:lnTo>
                  <a:lnTo>
                    <a:pt x="7620" y="25145"/>
                  </a:lnTo>
                  <a:lnTo>
                    <a:pt x="7226" y="25780"/>
                  </a:lnTo>
                  <a:lnTo>
                    <a:pt x="7226" y="26161"/>
                  </a:lnTo>
                  <a:lnTo>
                    <a:pt x="7620" y="26161"/>
                  </a:lnTo>
                  <a:lnTo>
                    <a:pt x="6832" y="26923"/>
                  </a:lnTo>
                  <a:lnTo>
                    <a:pt x="6832" y="27304"/>
                  </a:lnTo>
                  <a:lnTo>
                    <a:pt x="44335" y="27304"/>
                  </a:lnTo>
                  <a:lnTo>
                    <a:pt x="44335" y="26161"/>
                  </a:lnTo>
                  <a:lnTo>
                    <a:pt x="43954" y="25399"/>
                  </a:lnTo>
                  <a:lnTo>
                    <a:pt x="43167" y="25399"/>
                  </a:lnTo>
                  <a:lnTo>
                    <a:pt x="43167" y="24764"/>
                  </a:lnTo>
                  <a:lnTo>
                    <a:pt x="42773" y="24383"/>
                  </a:lnTo>
                  <a:lnTo>
                    <a:pt x="42773" y="24002"/>
                  </a:lnTo>
                  <a:close/>
                </a:path>
                <a:path w="44450" h="33655">
                  <a:moveTo>
                    <a:pt x="42773" y="23621"/>
                  </a:moveTo>
                  <a:lnTo>
                    <a:pt x="3898" y="23621"/>
                  </a:lnTo>
                  <a:lnTo>
                    <a:pt x="3898" y="24383"/>
                  </a:lnTo>
                  <a:lnTo>
                    <a:pt x="4483" y="24383"/>
                  </a:lnTo>
                  <a:lnTo>
                    <a:pt x="4876" y="24002"/>
                  </a:lnTo>
                  <a:lnTo>
                    <a:pt x="42773" y="24002"/>
                  </a:lnTo>
                  <a:lnTo>
                    <a:pt x="42773" y="23621"/>
                  </a:lnTo>
                  <a:close/>
                </a:path>
                <a:path w="44450" h="33655">
                  <a:moveTo>
                    <a:pt x="40627" y="20954"/>
                  </a:moveTo>
                  <a:lnTo>
                    <a:pt x="381" y="20954"/>
                  </a:lnTo>
                  <a:lnTo>
                    <a:pt x="381" y="21335"/>
                  </a:lnTo>
                  <a:lnTo>
                    <a:pt x="0" y="21716"/>
                  </a:lnTo>
                  <a:lnTo>
                    <a:pt x="381" y="21716"/>
                  </a:lnTo>
                  <a:lnTo>
                    <a:pt x="381" y="22478"/>
                  </a:lnTo>
                  <a:lnTo>
                    <a:pt x="3124" y="22478"/>
                  </a:lnTo>
                  <a:lnTo>
                    <a:pt x="3505" y="22859"/>
                  </a:lnTo>
                  <a:lnTo>
                    <a:pt x="3505" y="24002"/>
                  </a:lnTo>
                  <a:lnTo>
                    <a:pt x="3898" y="24002"/>
                  </a:lnTo>
                  <a:lnTo>
                    <a:pt x="3898" y="23621"/>
                  </a:lnTo>
                  <a:lnTo>
                    <a:pt x="42773" y="23621"/>
                  </a:lnTo>
                  <a:lnTo>
                    <a:pt x="42773" y="23240"/>
                  </a:lnTo>
                  <a:lnTo>
                    <a:pt x="42583" y="22859"/>
                  </a:lnTo>
                  <a:lnTo>
                    <a:pt x="42189" y="22859"/>
                  </a:lnTo>
                  <a:lnTo>
                    <a:pt x="42189" y="22097"/>
                  </a:lnTo>
                  <a:lnTo>
                    <a:pt x="42583" y="21335"/>
                  </a:lnTo>
                  <a:lnTo>
                    <a:pt x="40627" y="21335"/>
                  </a:lnTo>
                  <a:lnTo>
                    <a:pt x="40627" y="20954"/>
                  </a:lnTo>
                  <a:close/>
                </a:path>
                <a:path w="44450" h="33655">
                  <a:moveTo>
                    <a:pt x="2730" y="22478"/>
                  </a:moveTo>
                  <a:lnTo>
                    <a:pt x="1562" y="22478"/>
                  </a:lnTo>
                  <a:lnTo>
                    <a:pt x="1562" y="22859"/>
                  </a:lnTo>
                  <a:lnTo>
                    <a:pt x="2730" y="22859"/>
                  </a:lnTo>
                  <a:lnTo>
                    <a:pt x="2730" y="22478"/>
                  </a:lnTo>
                  <a:close/>
                </a:path>
                <a:path w="44450" h="33655">
                  <a:moveTo>
                    <a:pt x="42583" y="20954"/>
                  </a:moveTo>
                  <a:lnTo>
                    <a:pt x="41414" y="20954"/>
                  </a:lnTo>
                  <a:lnTo>
                    <a:pt x="41021" y="21335"/>
                  </a:lnTo>
                  <a:lnTo>
                    <a:pt x="42583" y="21335"/>
                  </a:lnTo>
                  <a:lnTo>
                    <a:pt x="42583" y="20954"/>
                  </a:lnTo>
                  <a:close/>
                </a:path>
                <a:path w="44450" h="33655">
                  <a:moveTo>
                    <a:pt x="1168" y="17652"/>
                  </a:moveTo>
                  <a:lnTo>
                    <a:pt x="1168" y="19557"/>
                  </a:lnTo>
                  <a:lnTo>
                    <a:pt x="1562" y="19938"/>
                  </a:lnTo>
                  <a:lnTo>
                    <a:pt x="1168" y="20319"/>
                  </a:lnTo>
                  <a:lnTo>
                    <a:pt x="1168" y="20954"/>
                  </a:lnTo>
                  <a:lnTo>
                    <a:pt x="40233" y="20954"/>
                  </a:lnTo>
                  <a:lnTo>
                    <a:pt x="40233" y="20573"/>
                  </a:lnTo>
                  <a:lnTo>
                    <a:pt x="40627" y="20573"/>
                  </a:lnTo>
                  <a:lnTo>
                    <a:pt x="40627" y="20319"/>
                  </a:lnTo>
                  <a:lnTo>
                    <a:pt x="38671" y="20319"/>
                  </a:lnTo>
                  <a:lnTo>
                    <a:pt x="38671" y="19938"/>
                  </a:lnTo>
                  <a:lnTo>
                    <a:pt x="37896" y="19938"/>
                  </a:lnTo>
                  <a:lnTo>
                    <a:pt x="37896" y="18795"/>
                  </a:lnTo>
                  <a:lnTo>
                    <a:pt x="2730" y="18795"/>
                  </a:lnTo>
                  <a:lnTo>
                    <a:pt x="2730" y="18414"/>
                  </a:lnTo>
                  <a:lnTo>
                    <a:pt x="2336" y="18033"/>
                  </a:lnTo>
                  <a:lnTo>
                    <a:pt x="1943" y="18033"/>
                  </a:lnTo>
                  <a:lnTo>
                    <a:pt x="1168" y="17652"/>
                  </a:lnTo>
                  <a:close/>
                </a:path>
                <a:path w="44450" h="33655">
                  <a:moveTo>
                    <a:pt x="39065" y="19938"/>
                  </a:moveTo>
                  <a:lnTo>
                    <a:pt x="38671" y="20319"/>
                  </a:lnTo>
                  <a:lnTo>
                    <a:pt x="39065" y="20319"/>
                  </a:lnTo>
                  <a:lnTo>
                    <a:pt x="39065" y="19938"/>
                  </a:lnTo>
                  <a:close/>
                </a:path>
                <a:path w="44450" h="33655">
                  <a:moveTo>
                    <a:pt x="3124" y="17652"/>
                  </a:moveTo>
                  <a:lnTo>
                    <a:pt x="2730" y="18795"/>
                  </a:lnTo>
                  <a:lnTo>
                    <a:pt x="37896" y="18795"/>
                  </a:lnTo>
                  <a:lnTo>
                    <a:pt x="37795" y="18033"/>
                  </a:lnTo>
                  <a:lnTo>
                    <a:pt x="3124" y="18033"/>
                  </a:lnTo>
                  <a:lnTo>
                    <a:pt x="3124" y="17652"/>
                  </a:lnTo>
                  <a:close/>
                </a:path>
                <a:path w="44450" h="33655">
                  <a:moveTo>
                    <a:pt x="36131" y="15620"/>
                  </a:moveTo>
                  <a:lnTo>
                    <a:pt x="3505" y="15620"/>
                  </a:lnTo>
                  <a:lnTo>
                    <a:pt x="3505" y="17652"/>
                  </a:lnTo>
                  <a:lnTo>
                    <a:pt x="3124" y="18033"/>
                  </a:lnTo>
                  <a:lnTo>
                    <a:pt x="37795" y="18033"/>
                  </a:lnTo>
                  <a:lnTo>
                    <a:pt x="37693" y="17652"/>
                  </a:lnTo>
                  <a:lnTo>
                    <a:pt x="37896" y="17652"/>
                  </a:lnTo>
                  <a:lnTo>
                    <a:pt x="37693" y="17271"/>
                  </a:lnTo>
                  <a:lnTo>
                    <a:pt x="37693" y="16509"/>
                  </a:lnTo>
                  <a:lnTo>
                    <a:pt x="37896" y="16509"/>
                  </a:lnTo>
                  <a:lnTo>
                    <a:pt x="37693" y="16128"/>
                  </a:lnTo>
                  <a:lnTo>
                    <a:pt x="36918" y="16128"/>
                  </a:lnTo>
                  <a:lnTo>
                    <a:pt x="36525" y="15747"/>
                  </a:lnTo>
                  <a:lnTo>
                    <a:pt x="36131" y="15747"/>
                  </a:lnTo>
                  <a:close/>
                </a:path>
                <a:path w="44450" h="33655">
                  <a:moveTo>
                    <a:pt x="34963" y="14858"/>
                  </a:moveTo>
                  <a:lnTo>
                    <a:pt x="33007" y="14858"/>
                  </a:lnTo>
                  <a:lnTo>
                    <a:pt x="32816" y="15239"/>
                  </a:lnTo>
                  <a:lnTo>
                    <a:pt x="3124" y="15239"/>
                  </a:lnTo>
                  <a:lnTo>
                    <a:pt x="3124" y="15620"/>
                  </a:lnTo>
                  <a:lnTo>
                    <a:pt x="34569" y="15620"/>
                  </a:lnTo>
                  <a:lnTo>
                    <a:pt x="34963" y="14858"/>
                  </a:lnTo>
                  <a:close/>
                </a:path>
                <a:path w="44450" h="33655">
                  <a:moveTo>
                    <a:pt x="3124" y="14350"/>
                  </a:moveTo>
                  <a:lnTo>
                    <a:pt x="2730" y="15239"/>
                  </a:lnTo>
                  <a:lnTo>
                    <a:pt x="32816" y="15239"/>
                  </a:lnTo>
                  <a:lnTo>
                    <a:pt x="32816" y="14858"/>
                  </a:lnTo>
                  <a:lnTo>
                    <a:pt x="3124" y="14858"/>
                  </a:lnTo>
                  <a:lnTo>
                    <a:pt x="3124" y="14350"/>
                  </a:lnTo>
                  <a:close/>
                </a:path>
                <a:path w="44450" h="33655">
                  <a:moveTo>
                    <a:pt x="4483" y="12826"/>
                  </a:moveTo>
                  <a:lnTo>
                    <a:pt x="4483" y="13207"/>
                  </a:lnTo>
                  <a:lnTo>
                    <a:pt x="4292" y="13207"/>
                  </a:lnTo>
                  <a:lnTo>
                    <a:pt x="4292" y="14350"/>
                  </a:lnTo>
                  <a:lnTo>
                    <a:pt x="3898" y="14350"/>
                  </a:lnTo>
                  <a:lnTo>
                    <a:pt x="3505" y="14858"/>
                  </a:lnTo>
                  <a:lnTo>
                    <a:pt x="32816" y="14858"/>
                  </a:lnTo>
                  <a:lnTo>
                    <a:pt x="32816" y="14350"/>
                  </a:lnTo>
                  <a:lnTo>
                    <a:pt x="32423" y="13969"/>
                  </a:lnTo>
                  <a:lnTo>
                    <a:pt x="32423" y="13588"/>
                  </a:lnTo>
                  <a:lnTo>
                    <a:pt x="4876" y="13588"/>
                  </a:lnTo>
                  <a:lnTo>
                    <a:pt x="4876" y="13207"/>
                  </a:lnTo>
                  <a:lnTo>
                    <a:pt x="4483" y="12826"/>
                  </a:lnTo>
                  <a:close/>
                </a:path>
                <a:path w="44450" h="33655">
                  <a:moveTo>
                    <a:pt x="34569" y="14350"/>
                  </a:moveTo>
                  <a:lnTo>
                    <a:pt x="34175" y="14350"/>
                  </a:lnTo>
                  <a:lnTo>
                    <a:pt x="34175" y="14858"/>
                  </a:lnTo>
                  <a:lnTo>
                    <a:pt x="34569" y="14858"/>
                  </a:lnTo>
                  <a:lnTo>
                    <a:pt x="34569" y="14350"/>
                  </a:lnTo>
                  <a:close/>
                </a:path>
                <a:path w="44450" h="33655">
                  <a:moveTo>
                    <a:pt x="27533" y="8889"/>
                  </a:moveTo>
                  <a:lnTo>
                    <a:pt x="7620" y="8889"/>
                  </a:lnTo>
                  <a:lnTo>
                    <a:pt x="7620" y="9270"/>
                  </a:lnTo>
                  <a:lnTo>
                    <a:pt x="8001" y="9651"/>
                  </a:lnTo>
                  <a:lnTo>
                    <a:pt x="8001" y="10032"/>
                  </a:lnTo>
                  <a:lnTo>
                    <a:pt x="7620" y="10413"/>
                  </a:lnTo>
                  <a:lnTo>
                    <a:pt x="7620" y="11302"/>
                  </a:lnTo>
                  <a:lnTo>
                    <a:pt x="7226" y="11302"/>
                  </a:lnTo>
                  <a:lnTo>
                    <a:pt x="7226" y="11683"/>
                  </a:lnTo>
                  <a:lnTo>
                    <a:pt x="6832" y="11683"/>
                  </a:lnTo>
                  <a:lnTo>
                    <a:pt x="6832" y="12064"/>
                  </a:lnTo>
                  <a:lnTo>
                    <a:pt x="7226" y="12064"/>
                  </a:lnTo>
                  <a:lnTo>
                    <a:pt x="7226" y="13207"/>
                  </a:lnTo>
                  <a:lnTo>
                    <a:pt x="6045" y="13207"/>
                  </a:lnTo>
                  <a:lnTo>
                    <a:pt x="6045" y="13588"/>
                  </a:lnTo>
                  <a:lnTo>
                    <a:pt x="30073" y="13588"/>
                  </a:lnTo>
                  <a:lnTo>
                    <a:pt x="30073" y="13207"/>
                  </a:lnTo>
                  <a:lnTo>
                    <a:pt x="29298" y="12064"/>
                  </a:lnTo>
                  <a:lnTo>
                    <a:pt x="29298" y="10794"/>
                  </a:lnTo>
                  <a:lnTo>
                    <a:pt x="28905" y="10794"/>
                  </a:lnTo>
                  <a:lnTo>
                    <a:pt x="28905" y="10413"/>
                  </a:lnTo>
                  <a:lnTo>
                    <a:pt x="29298" y="9651"/>
                  </a:lnTo>
                  <a:lnTo>
                    <a:pt x="28511" y="9270"/>
                  </a:lnTo>
                  <a:lnTo>
                    <a:pt x="27927" y="9270"/>
                  </a:lnTo>
                  <a:lnTo>
                    <a:pt x="27533" y="8889"/>
                  </a:lnTo>
                  <a:close/>
                </a:path>
                <a:path w="44450" h="33655">
                  <a:moveTo>
                    <a:pt x="32423" y="13207"/>
                  </a:moveTo>
                  <a:lnTo>
                    <a:pt x="31254" y="13207"/>
                  </a:lnTo>
                  <a:lnTo>
                    <a:pt x="30861" y="13588"/>
                  </a:lnTo>
                  <a:lnTo>
                    <a:pt x="32423" y="13588"/>
                  </a:lnTo>
                  <a:lnTo>
                    <a:pt x="32423" y="13207"/>
                  </a:lnTo>
                  <a:close/>
                </a:path>
                <a:path w="44450" h="33655">
                  <a:moveTo>
                    <a:pt x="25971" y="7746"/>
                  </a:moveTo>
                  <a:lnTo>
                    <a:pt x="7226" y="7746"/>
                  </a:lnTo>
                  <a:lnTo>
                    <a:pt x="7226" y="8127"/>
                  </a:lnTo>
                  <a:lnTo>
                    <a:pt x="6832" y="8127"/>
                  </a:lnTo>
                  <a:lnTo>
                    <a:pt x="6832" y="8508"/>
                  </a:lnTo>
                  <a:lnTo>
                    <a:pt x="7226" y="8889"/>
                  </a:lnTo>
                  <a:lnTo>
                    <a:pt x="26758" y="8889"/>
                  </a:lnTo>
                  <a:lnTo>
                    <a:pt x="25971" y="8127"/>
                  </a:lnTo>
                  <a:lnTo>
                    <a:pt x="25971" y="7746"/>
                  </a:lnTo>
                  <a:close/>
                </a:path>
                <a:path w="44450" h="33655">
                  <a:moveTo>
                    <a:pt x="26365" y="6984"/>
                  </a:moveTo>
                  <a:lnTo>
                    <a:pt x="7620" y="6984"/>
                  </a:lnTo>
                  <a:lnTo>
                    <a:pt x="7620" y="7746"/>
                  </a:lnTo>
                  <a:lnTo>
                    <a:pt x="26365" y="7746"/>
                  </a:lnTo>
                  <a:lnTo>
                    <a:pt x="26758" y="8127"/>
                  </a:lnTo>
                  <a:lnTo>
                    <a:pt x="26758" y="7365"/>
                  </a:lnTo>
                  <a:lnTo>
                    <a:pt x="26365" y="7365"/>
                  </a:lnTo>
                  <a:lnTo>
                    <a:pt x="26365" y="6984"/>
                  </a:lnTo>
                  <a:close/>
                </a:path>
                <a:path w="44450" h="33655">
                  <a:moveTo>
                    <a:pt x="7620" y="2158"/>
                  </a:moveTo>
                  <a:lnTo>
                    <a:pt x="7226" y="2539"/>
                  </a:lnTo>
                  <a:lnTo>
                    <a:pt x="7226" y="3301"/>
                  </a:lnTo>
                  <a:lnTo>
                    <a:pt x="6832" y="3682"/>
                  </a:lnTo>
                  <a:lnTo>
                    <a:pt x="6832" y="4444"/>
                  </a:lnTo>
                  <a:lnTo>
                    <a:pt x="7226" y="4825"/>
                  </a:lnTo>
                  <a:lnTo>
                    <a:pt x="6832" y="4825"/>
                  </a:lnTo>
                  <a:lnTo>
                    <a:pt x="6832" y="5206"/>
                  </a:lnTo>
                  <a:lnTo>
                    <a:pt x="7226" y="5968"/>
                  </a:lnTo>
                  <a:lnTo>
                    <a:pt x="7226" y="6095"/>
                  </a:lnTo>
                  <a:lnTo>
                    <a:pt x="6832" y="6603"/>
                  </a:lnTo>
                  <a:lnTo>
                    <a:pt x="6832" y="6984"/>
                  </a:lnTo>
                  <a:lnTo>
                    <a:pt x="7226" y="7365"/>
                  </a:lnTo>
                  <a:lnTo>
                    <a:pt x="7226" y="6984"/>
                  </a:lnTo>
                  <a:lnTo>
                    <a:pt x="26365" y="6984"/>
                  </a:lnTo>
                  <a:lnTo>
                    <a:pt x="26365" y="6095"/>
                  </a:lnTo>
                  <a:lnTo>
                    <a:pt x="25971" y="6095"/>
                  </a:lnTo>
                  <a:lnTo>
                    <a:pt x="25971" y="5206"/>
                  </a:lnTo>
                  <a:lnTo>
                    <a:pt x="26365" y="5206"/>
                  </a:lnTo>
                  <a:lnTo>
                    <a:pt x="26365" y="4444"/>
                  </a:lnTo>
                  <a:lnTo>
                    <a:pt x="21094" y="4444"/>
                  </a:lnTo>
                  <a:lnTo>
                    <a:pt x="20307" y="4063"/>
                  </a:lnTo>
                  <a:lnTo>
                    <a:pt x="20307" y="3682"/>
                  </a:lnTo>
                  <a:lnTo>
                    <a:pt x="19138" y="3682"/>
                  </a:lnTo>
                  <a:lnTo>
                    <a:pt x="18745" y="3301"/>
                  </a:lnTo>
                  <a:lnTo>
                    <a:pt x="18745" y="2920"/>
                  </a:lnTo>
                  <a:lnTo>
                    <a:pt x="18554" y="2920"/>
                  </a:lnTo>
                  <a:lnTo>
                    <a:pt x="18554" y="2539"/>
                  </a:lnTo>
                  <a:lnTo>
                    <a:pt x="7620" y="2539"/>
                  </a:lnTo>
                  <a:lnTo>
                    <a:pt x="7620" y="2158"/>
                  </a:lnTo>
                  <a:close/>
                </a:path>
                <a:path w="44450" h="33655">
                  <a:moveTo>
                    <a:pt x="21869" y="2539"/>
                  </a:moveTo>
                  <a:lnTo>
                    <a:pt x="21094" y="3301"/>
                  </a:lnTo>
                  <a:lnTo>
                    <a:pt x="21488" y="3682"/>
                  </a:lnTo>
                  <a:lnTo>
                    <a:pt x="21094" y="4063"/>
                  </a:lnTo>
                  <a:lnTo>
                    <a:pt x="21094" y="4444"/>
                  </a:lnTo>
                  <a:lnTo>
                    <a:pt x="26365" y="4444"/>
                  </a:lnTo>
                  <a:lnTo>
                    <a:pt x="26365" y="4063"/>
                  </a:lnTo>
                  <a:lnTo>
                    <a:pt x="26758" y="4063"/>
                  </a:lnTo>
                  <a:lnTo>
                    <a:pt x="26758" y="3682"/>
                  </a:lnTo>
                  <a:lnTo>
                    <a:pt x="26365" y="3682"/>
                  </a:lnTo>
                  <a:lnTo>
                    <a:pt x="26758" y="3301"/>
                  </a:lnTo>
                  <a:lnTo>
                    <a:pt x="26758" y="2920"/>
                  </a:lnTo>
                  <a:lnTo>
                    <a:pt x="21869" y="2920"/>
                  </a:lnTo>
                  <a:lnTo>
                    <a:pt x="21869" y="2539"/>
                  </a:lnTo>
                  <a:close/>
                </a:path>
                <a:path w="44450" h="33655">
                  <a:moveTo>
                    <a:pt x="26758" y="1777"/>
                  </a:moveTo>
                  <a:lnTo>
                    <a:pt x="23050" y="1777"/>
                  </a:lnTo>
                  <a:lnTo>
                    <a:pt x="22656" y="2539"/>
                  </a:lnTo>
                  <a:lnTo>
                    <a:pt x="22263" y="2539"/>
                  </a:lnTo>
                  <a:lnTo>
                    <a:pt x="22263" y="2920"/>
                  </a:lnTo>
                  <a:lnTo>
                    <a:pt x="26758" y="2920"/>
                  </a:lnTo>
                  <a:lnTo>
                    <a:pt x="26758" y="1777"/>
                  </a:lnTo>
                  <a:close/>
                </a:path>
                <a:path w="44450" h="33655">
                  <a:moveTo>
                    <a:pt x="15430" y="1142"/>
                  </a:moveTo>
                  <a:lnTo>
                    <a:pt x="9169" y="1142"/>
                  </a:lnTo>
                  <a:lnTo>
                    <a:pt x="9169" y="1396"/>
                  </a:lnTo>
                  <a:lnTo>
                    <a:pt x="8788" y="1777"/>
                  </a:lnTo>
                  <a:lnTo>
                    <a:pt x="8788" y="2158"/>
                  </a:lnTo>
                  <a:lnTo>
                    <a:pt x="8394" y="2158"/>
                  </a:lnTo>
                  <a:lnTo>
                    <a:pt x="8394" y="2539"/>
                  </a:lnTo>
                  <a:lnTo>
                    <a:pt x="16205" y="2539"/>
                  </a:lnTo>
                  <a:lnTo>
                    <a:pt x="16205" y="2158"/>
                  </a:lnTo>
                  <a:lnTo>
                    <a:pt x="15824" y="1777"/>
                  </a:lnTo>
                  <a:lnTo>
                    <a:pt x="16205" y="1396"/>
                  </a:lnTo>
                  <a:lnTo>
                    <a:pt x="15430" y="1396"/>
                  </a:lnTo>
                  <a:lnTo>
                    <a:pt x="15430" y="1142"/>
                  </a:lnTo>
                  <a:close/>
                </a:path>
                <a:path w="44450" h="33655">
                  <a:moveTo>
                    <a:pt x="17767" y="1142"/>
                  </a:moveTo>
                  <a:lnTo>
                    <a:pt x="17386" y="1142"/>
                  </a:lnTo>
                  <a:lnTo>
                    <a:pt x="17386" y="1396"/>
                  </a:lnTo>
                  <a:lnTo>
                    <a:pt x="16598" y="1396"/>
                  </a:lnTo>
                  <a:lnTo>
                    <a:pt x="16205" y="1777"/>
                  </a:lnTo>
                  <a:lnTo>
                    <a:pt x="16205" y="2539"/>
                  </a:lnTo>
                  <a:lnTo>
                    <a:pt x="18161" y="2539"/>
                  </a:lnTo>
                  <a:lnTo>
                    <a:pt x="18161" y="2158"/>
                  </a:lnTo>
                  <a:lnTo>
                    <a:pt x="17767" y="2158"/>
                  </a:lnTo>
                  <a:lnTo>
                    <a:pt x="18161" y="1777"/>
                  </a:lnTo>
                  <a:lnTo>
                    <a:pt x="17767" y="1396"/>
                  </a:lnTo>
                  <a:lnTo>
                    <a:pt x="16992" y="1396"/>
                  </a:lnTo>
                  <a:lnTo>
                    <a:pt x="16992" y="1142"/>
                  </a:lnTo>
                  <a:lnTo>
                    <a:pt x="17767" y="1142"/>
                  </a:lnTo>
                  <a:close/>
                </a:path>
                <a:path w="44450" h="33655">
                  <a:moveTo>
                    <a:pt x="26365" y="1142"/>
                  </a:moveTo>
                  <a:lnTo>
                    <a:pt x="24028" y="1142"/>
                  </a:lnTo>
                  <a:lnTo>
                    <a:pt x="24028" y="1396"/>
                  </a:lnTo>
                  <a:lnTo>
                    <a:pt x="22656" y="1396"/>
                  </a:lnTo>
                  <a:lnTo>
                    <a:pt x="22656" y="1777"/>
                  </a:lnTo>
                  <a:lnTo>
                    <a:pt x="26365" y="1777"/>
                  </a:lnTo>
                  <a:lnTo>
                    <a:pt x="26758" y="1396"/>
                  </a:lnTo>
                  <a:lnTo>
                    <a:pt x="24028" y="1396"/>
                  </a:lnTo>
                  <a:lnTo>
                    <a:pt x="23050" y="1142"/>
                  </a:lnTo>
                  <a:lnTo>
                    <a:pt x="26365" y="1142"/>
                  </a:lnTo>
                  <a:close/>
                </a:path>
                <a:path w="44450" h="33655">
                  <a:moveTo>
                    <a:pt x="15824" y="1142"/>
                  </a:moveTo>
                  <a:lnTo>
                    <a:pt x="15430" y="1396"/>
                  </a:lnTo>
                  <a:lnTo>
                    <a:pt x="15824" y="1396"/>
                  </a:lnTo>
                  <a:lnTo>
                    <a:pt x="15824" y="1142"/>
                  </a:lnTo>
                  <a:close/>
                </a:path>
                <a:path w="44450" h="33655">
                  <a:moveTo>
                    <a:pt x="11722" y="0"/>
                  </a:moveTo>
                  <a:lnTo>
                    <a:pt x="10934" y="0"/>
                  </a:lnTo>
                  <a:lnTo>
                    <a:pt x="10541" y="380"/>
                  </a:lnTo>
                  <a:lnTo>
                    <a:pt x="10147" y="380"/>
                  </a:lnTo>
                  <a:lnTo>
                    <a:pt x="10147" y="761"/>
                  </a:lnTo>
                  <a:lnTo>
                    <a:pt x="9766" y="1142"/>
                  </a:lnTo>
                  <a:lnTo>
                    <a:pt x="11722" y="1142"/>
                  </a:lnTo>
                  <a:lnTo>
                    <a:pt x="11328" y="761"/>
                  </a:lnTo>
                  <a:lnTo>
                    <a:pt x="11722" y="761"/>
                  </a:lnTo>
                  <a:lnTo>
                    <a:pt x="11722" y="0"/>
                  </a:lnTo>
                  <a:close/>
                </a:path>
                <a:path w="44450" h="33655">
                  <a:moveTo>
                    <a:pt x="12103" y="761"/>
                  </a:moveTo>
                  <a:lnTo>
                    <a:pt x="11722" y="761"/>
                  </a:lnTo>
                  <a:lnTo>
                    <a:pt x="11722" y="1142"/>
                  </a:lnTo>
                  <a:lnTo>
                    <a:pt x="12103" y="1142"/>
                  </a:lnTo>
                  <a:lnTo>
                    <a:pt x="12103" y="761"/>
                  </a:lnTo>
                  <a:close/>
                </a:path>
                <a:path w="44450" h="33655">
                  <a:moveTo>
                    <a:pt x="12890" y="380"/>
                  </a:moveTo>
                  <a:lnTo>
                    <a:pt x="12496" y="380"/>
                  </a:lnTo>
                  <a:lnTo>
                    <a:pt x="12496" y="1142"/>
                  </a:lnTo>
                  <a:lnTo>
                    <a:pt x="15036" y="1142"/>
                  </a:lnTo>
                  <a:lnTo>
                    <a:pt x="14649" y="761"/>
                  </a:lnTo>
                  <a:lnTo>
                    <a:pt x="13284" y="761"/>
                  </a:lnTo>
                  <a:lnTo>
                    <a:pt x="12890" y="380"/>
                  </a:lnTo>
                  <a:close/>
                </a:path>
                <a:path w="44450" h="33655">
                  <a:moveTo>
                    <a:pt x="14262" y="380"/>
                  </a:moveTo>
                  <a:lnTo>
                    <a:pt x="13665" y="380"/>
                  </a:lnTo>
                  <a:lnTo>
                    <a:pt x="13284" y="761"/>
                  </a:lnTo>
                  <a:lnTo>
                    <a:pt x="14649" y="761"/>
                  </a:lnTo>
                  <a:lnTo>
                    <a:pt x="14262" y="38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4169766" y="2152774"/>
              <a:ext cx="44450" cy="33655"/>
            </a:xfrm>
            <a:custGeom>
              <a:avLst/>
              <a:gdLst/>
              <a:ahLst/>
              <a:cxnLst/>
              <a:rect l="l" t="t" r="r" b="b"/>
              <a:pathLst>
                <a:path w="44450" h="33655">
                  <a:moveTo>
                    <a:pt x="26758" y="1727"/>
                  </a:moveTo>
                  <a:lnTo>
                    <a:pt x="26758" y="2108"/>
                  </a:lnTo>
                  <a:lnTo>
                    <a:pt x="26758" y="2489"/>
                  </a:lnTo>
                  <a:lnTo>
                    <a:pt x="26758" y="2882"/>
                  </a:lnTo>
                  <a:lnTo>
                    <a:pt x="26758" y="3263"/>
                  </a:lnTo>
                  <a:lnTo>
                    <a:pt x="26365" y="3644"/>
                  </a:lnTo>
                  <a:lnTo>
                    <a:pt x="26758" y="3644"/>
                  </a:lnTo>
                  <a:lnTo>
                    <a:pt x="26758" y="4025"/>
                  </a:lnTo>
                  <a:lnTo>
                    <a:pt x="26365" y="4025"/>
                  </a:lnTo>
                  <a:lnTo>
                    <a:pt x="26365" y="4419"/>
                  </a:lnTo>
                  <a:lnTo>
                    <a:pt x="26365" y="4800"/>
                  </a:lnTo>
                  <a:lnTo>
                    <a:pt x="25971" y="4800"/>
                  </a:lnTo>
                  <a:lnTo>
                    <a:pt x="26365" y="4800"/>
                  </a:lnTo>
                  <a:lnTo>
                    <a:pt x="26365" y="5181"/>
                  </a:lnTo>
                  <a:lnTo>
                    <a:pt x="25971" y="5181"/>
                  </a:lnTo>
                  <a:lnTo>
                    <a:pt x="25971" y="5562"/>
                  </a:lnTo>
                  <a:lnTo>
                    <a:pt x="25971" y="5943"/>
                  </a:lnTo>
                  <a:lnTo>
                    <a:pt x="25971" y="6146"/>
                  </a:lnTo>
                  <a:lnTo>
                    <a:pt x="26365" y="6146"/>
                  </a:lnTo>
                  <a:lnTo>
                    <a:pt x="26365" y="6527"/>
                  </a:lnTo>
                  <a:lnTo>
                    <a:pt x="26365" y="6908"/>
                  </a:lnTo>
                  <a:lnTo>
                    <a:pt x="26365" y="7289"/>
                  </a:lnTo>
                  <a:lnTo>
                    <a:pt x="26758" y="7289"/>
                  </a:lnTo>
                  <a:lnTo>
                    <a:pt x="26758" y="7683"/>
                  </a:lnTo>
                  <a:lnTo>
                    <a:pt x="26758" y="8064"/>
                  </a:lnTo>
                  <a:lnTo>
                    <a:pt x="26365" y="7683"/>
                  </a:lnTo>
                  <a:lnTo>
                    <a:pt x="25971" y="7683"/>
                  </a:lnTo>
                  <a:lnTo>
                    <a:pt x="25971" y="8064"/>
                  </a:lnTo>
                  <a:lnTo>
                    <a:pt x="26365" y="8445"/>
                  </a:lnTo>
                  <a:lnTo>
                    <a:pt x="26758" y="8826"/>
                  </a:lnTo>
                  <a:lnTo>
                    <a:pt x="27152" y="8826"/>
                  </a:lnTo>
                  <a:lnTo>
                    <a:pt x="27533" y="8826"/>
                  </a:lnTo>
                  <a:lnTo>
                    <a:pt x="27927" y="9207"/>
                  </a:lnTo>
                  <a:lnTo>
                    <a:pt x="28511" y="9207"/>
                  </a:lnTo>
                  <a:lnTo>
                    <a:pt x="29298" y="9601"/>
                  </a:lnTo>
                  <a:lnTo>
                    <a:pt x="28905" y="10363"/>
                  </a:lnTo>
                  <a:lnTo>
                    <a:pt x="28905" y="10744"/>
                  </a:lnTo>
                  <a:lnTo>
                    <a:pt x="29298" y="10744"/>
                  </a:lnTo>
                  <a:lnTo>
                    <a:pt x="29298" y="11328"/>
                  </a:lnTo>
                  <a:lnTo>
                    <a:pt x="29298" y="11709"/>
                  </a:lnTo>
                  <a:lnTo>
                    <a:pt x="29298" y="12090"/>
                  </a:lnTo>
                  <a:lnTo>
                    <a:pt x="30073" y="13246"/>
                  </a:lnTo>
                  <a:lnTo>
                    <a:pt x="30073" y="13627"/>
                  </a:lnTo>
                  <a:lnTo>
                    <a:pt x="30467" y="13627"/>
                  </a:lnTo>
                  <a:lnTo>
                    <a:pt x="30861" y="13627"/>
                  </a:lnTo>
                  <a:lnTo>
                    <a:pt x="31254" y="13246"/>
                  </a:lnTo>
                  <a:lnTo>
                    <a:pt x="31635" y="13246"/>
                  </a:lnTo>
                  <a:lnTo>
                    <a:pt x="32029" y="13246"/>
                  </a:lnTo>
                  <a:lnTo>
                    <a:pt x="32423" y="13246"/>
                  </a:lnTo>
                  <a:lnTo>
                    <a:pt x="32423" y="14008"/>
                  </a:lnTo>
                  <a:lnTo>
                    <a:pt x="32816" y="14389"/>
                  </a:lnTo>
                  <a:lnTo>
                    <a:pt x="32816" y="14782"/>
                  </a:lnTo>
                  <a:lnTo>
                    <a:pt x="32816" y="15163"/>
                  </a:lnTo>
                  <a:lnTo>
                    <a:pt x="33007" y="14782"/>
                  </a:lnTo>
                  <a:lnTo>
                    <a:pt x="33794" y="14782"/>
                  </a:lnTo>
                  <a:lnTo>
                    <a:pt x="34175" y="14782"/>
                  </a:lnTo>
                  <a:lnTo>
                    <a:pt x="34175" y="14389"/>
                  </a:lnTo>
                  <a:lnTo>
                    <a:pt x="34569" y="14389"/>
                  </a:lnTo>
                  <a:lnTo>
                    <a:pt x="34569" y="14782"/>
                  </a:lnTo>
                  <a:lnTo>
                    <a:pt x="34963" y="14782"/>
                  </a:lnTo>
                  <a:lnTo>
                    <a:pt x="34569" y="15544"/>
                  </a:lnTo>
                  <a:lnTo>
                    <a:pt x="35750" y="15544"/>
                  </a:lnTo>
                  <a:lnTo>
                    <a:pt x="36131" y="15544"/>
                  </a:lnTo>
                  <a:lnTo>
                    <a:pt x="36131" y="15735"/>
                  </a:lnTo>
                  <a:lnTo>
                    <a:pt x="36525" y="15735"/>
                  </a:lnTo>
                  <a:lnTo>
                    <a:pt x="36918" y="16116"/>
                  </a:lnTo>
                  <a:lnTo>
                    <a:pt x="37693" y="16116"/>
                  </a:lnTo>
                  <a:lnTo>
                    <a:pt x="37896" y="16497"/>
                  </a:lnTo>
                  <a:lnTo>
                    <a:pt x="37693" y="16497"/>
                  </a:lnTo>
                  <a:lnTo>
                    <a:pt x="37693" y="17271"/>
                  </a:lnTo>
                  <a:lnTo>
                    <a:pt x="37896" y="17652"/>
                  </a:lnTo>
                  <a:lnTo>
                    <a:pt x="37693" y="17652"/>
                  </a:lnTo>
                  <a:lnTo>
                    <a:pt x="37896" y="18427"/>
                  </a:lnTo>
                  <a:lnTo>
                    <a:pt x="37896" y="19570"/>
                  </a:lnTo>
                  <a:lnTo>
                    <a:pt x="37896" y="19951"/>
                  </a:lnTo>
                  <a:lnTo>
                    <a:pt x="38671" y="19951"/>
                  </a:lnTo>
                  <a:lnTo>
                    <a:pt x="38671" y="20345"/>
                  </a:lnTo>
                  <a:lnTo>
                    <a:pt x="39065" y="19951"/>
                  </a:lnTo>
                  <a:lnTo>
                    <a:pt x="39065" y="20345"/>
                  </a:lnTo>
                  <a:lnTo>
                    <a:pt x="39852" y="20345"/>
                  </a:lnTo>
                  <a:lnTo>
                    <a:pt x="40233" y="20345"/>
                  </a:lnTo>
                  <a:lnTo>
                    <a:pt x="40627" y="20345"/>
                  </a:lnTo>
                  <a:lnTo>
                    <a:pt x="40627" y="20535"/>
                  </a:lnTo>
                  <a:lnTo>
                    <a:pt x="40233" y="20535"/>
                  </a:lnTo>
                  <a:lnTo>
                    <a:pt x="40233" y="20916"/>
                  </a:lnTo>
                  <a:lnTo>
                    <a:pt x="40627" y="20916"/>
                  </a:lnTo>
                  <a:lnTo>
                    <a:pt x="40627" y="21297"/>
                  </a:lnTo>
                  <a:lnTo>
                    <a:pt x="41021" y="21297"/>
                  </a:lnTo>
                  <a:lnTo>
                    <a:pt x="41414" y="20916"/>
                  </a:lnTo>
                  <a:lnTo>
                    <a:pt x="41795" y="20916"/>
                  </a:lnTo>
                  <a:lnTo>
                    <a:pt x="42189" y="20916"/>
                  </a:lnTo>
                  <a:lnTo>
                    <a:pt x="42583" y="20916"/>
                  </a:lnTo>
                  <a:lnTo>
                    <a:pt x="42583" y="21297"/>
                  </a:lnTo>
                  <a:lnTo>
                    <a:pt x="42189" y="22072"/>
                  </a:lnTo>
                  <a:lnTo>
                    <a:pt x="42189" y="22453"/>
                  </a:lnTo>
                  <a:lnTo>
                    <a:pt x="42189" y="22834"/>
                  </a:lnTo>
                  <a:lnTo>
                    <a:pt x="42583" y="22834"/>
                  </a:lnTo>
                  <a:lnTo>
                    <a:pt x="42773" y="23215"/>
                  </a:lnTo>
                  <a:lnTo>
                    <a:pt x="42773" y="23609"/>
                  </a:lnTo>
                  <a:lnTo>
                    <a:pt x="42773" y="23990"/>
                  </a:lnTo>
                  <a:lnTo>
                    <a:pt x="42773" y="24371"/>
                  </a:lnTo>
                  <a:lnTo>
                    <a:pt x="43167" y="24752"/>
                  </a:lnTo>
                  <a:lnTo>
                    <a:pt x="43167" y="25133"/>
                  </a:lnTo>
                  <a:lnTo>
                    <a:pt x="43167" y="25323"/>
                  </a:lnTo>
                  <a:lnTo>
                    <a:pt x="43561" y="25323"/>
                  </a:lnTo>
                  <a:lnTo>
                    <a:pt x="43954" y="25323"/>
                  </a:lnTo>
                  <a:lnTo>
                    <a:pt x="44335" y="26098"/>
                  </a:lnTo>
                  <a:lnTo>
                    <a:pt x="44335" y="26479"/>
                  </a:lnTo>
                  <a:lnTo>
                    <a:pt x="44335" y="26860"/>
                  </a:lnTo>
                  <a:lnTo>
                    <a:pt x="44335" y="27254"/>
                  </a:lnTo>
                  <a:lnTo>
                    <a:pt x="43954" y="27254"/>
                  </a:lnTo>
                  <a:lnTo>
                    <a:pt x="43561" y="27635"/>
                  </a:lnTo>
                  <a:lnTo>
                    <a:pt x="43561" y="28016"/>
                  </a:lnTo>
                  <a:lnTo>
                    <a:pt x="43561" y="28397"/>
                  </a:lnTo>
                  <a:lnTo>
                    <a:pt x="43167" y="28397"/>
                  </a:lnTo>
                  <a:lnTo>
                    <a:pt x="43167" y="28016"/>
                  </a:lnTo>
                  <a:lnTo>
                    <a:pt x="42773" y="28016"/>
                  </a:lnTo>
                  <a:lnTo>
                    <a:pt x="42583" y="28016"/>
                  </a:lnTo>
                  <a:lnTo>
                    <a:pt x="41795" y="27635"/>
                  </a:lnTo>
                  <a:lnTo>
                    <a:pt x="41795" y="28016"/>
                  </a:lnTo>
                  <a:lnTo>
                    <a:pt x="41414" y="28016"/>
                  </a:lnTo>
                  <a:lnTo>
                    <a:pt x="41414" y="27635"/>
                  </a:lnTo>
                  <a:lnTo>
                    <a:pt x="41021" y="27635"/>
                  </a:lnTo>
                  <a:lnTo>
                    <a:pt x="40627" y="27635"/>
                  </a:lnTo>
                  <a:lnTo>
                    <a:pt x="40627" y="28016"/>
                  </a:lnTo>
                  <a:lnTo>
                    <a:pt x="40627" y="28397"/>
                  </a:lnTo>
                  <a:lnTo>
                    <a:pt x="40627" y="28016"/>
                  </a:lnTo>
                  <a:lnTo>
                    <a:pt x="40627" y="28778"/>
                  </a:lnTo>
                  <a:lnTo>
                    <a:pt x="41021" y="28778"/>
                  </a:lnTo>
                  <a:lnTo>
                    <a:pt x="40627" y="29171"/>
                  </a:lnTo>
                  <a:lnTo>
                    <a:pt x="41021" y="29171"/>
                  </a:lnTo>
                  <a:lnTo>
                    <a:pt x="41021" y="29552"/>
                  </a:lnTo>
                  <a:lnTo>
                    <a:pt x="40627" y="29552"/>
                  </a:lnTo>
                  <a:lnTo>
                    <a:pt x="40233" y="29933"/>
                  </a:lnTo>
                  <a:lnTo>
                    <a:pt x="40233" y="30124"/>
                  </a:lnTo>
                  <a:lnTo>
                    <a:pt x="39852" y="30124"/>
                  </a:lnTo>
                  <a:lnTo>
                    <a:pt x="40233" y="30505"/>
                  </a:lnTo>
                  <a:lnTo>
                    <a:pt x="38671" y="30505"/>
                  </a:lnTo>
                  <a:lnTo>
                    <a:pt x="38277" y="29933"/>
                  </a:lnTo>
                  <a:lnTo>
                    <a:pt x="37693" y="29933"/>
                  </a:lnTo>
                  <a:lnTo>
                    <a:pt x="37312" y="30124"/>
                  </a:lnTo>
                  <a:lnTo>
                    <a:pt x="36918" y="30899"/>
                  </a:lnTo>
                  <a:lnTo>
                    <a:pt x="36525" y="30899"/>
                  </a:lnTo>
                  <a:lnTo>
                    <a:pt x="36131" y="30899"/>
                  </a:lnTo>
                  <a:lnTo>
                    <a:pt x="35750" y="30899"/>
                  </a:lnTo>
                  <a:lnTo>
                    <a:pt x="35356" y="30899"/>
                  </a:lnTo>
                  <a:lnTo>
                    <a:pt x="35356" y="30505"/>
                  </a:lnTo>
                  <a:lnTo>
                    <a:pt x="34963" y="30505"/>
                  </a:lnTo>
                  <a:lnTo>
                    <a:pt x="34569" y="30505"/>
                  </a:lnTo>
                  <a:lnTo>
                    <a:pt x="34175" y="30124"/>
                  </a:lnTo>
                  <a:lnTo>
                    <a:pt x="33794" y="30124"/>
                  </a:lnTo>
                  <a:lnTo>
                    <a:pt x="33401" y="30505"/>
                  </a:lnTo>
                  <a:lnTo>
                    <a:pt x="33007" y="30505"/>
                  </a:lnTo>
                  <a:lnTo>
                    <a:pt x="32816" y="30505"/>
                  </a:lnTo>
                  <a:lnTo>
                    <a:pt x="32423" y="30505"/>
                  </a:lnTo>
                  <a:lnTo>
                    <a:pt x="32029" y="30899"/>
                  </a:lnTo>
                  <a:lnTo>
                    <a:pt x="31635" y="30505"/>
                  </a:lnTo>
                  <a:lnTo>
                    <a:pt x="31254" y="30505"/>
                  </a:lnTo>
                  <a:lnTo>
                    <a:pt x="30073" y="30505"/>
                  </a:lnTo>
                  <a:lnTo>
                    <a:pt x="29692" y="30505"/>
                  </a:lnTo>
                  <a:lnTo>
                    <a:pt x="29298" y="30505"/>
                  </a:lnTo>
                  <a:lnTo>
                    <a:pt x="27533" y="30505"/>
                  </a:lnTo>
                  <a:lnTo>
                    <a:pt x="25196" y="30899"/>
                  </a:lnTo>
                  <a:lnTo>
                    <a:pt x="24803" y="30899"/>
                  </a:lnTo>
                  <a:lnTo>
                    <a:pt x="24409" y="30505"/>
                  </a:lnTo>
                  <a:lnTo>
                    <a:pt x="24803" y="30505"/>
                  </a:lnTo>
                  <a:lnTo>
                    <a:pt x="24803" y="30124"/>
                  </a:lnTo>
                  <a:lnTo>
                    <a:pt x="24803" y="29933"/>
                  </a:lnTo>
                  <a:lnTo>
                    <a:pt x="24409" y="29552"/>
                  </a:lnTo>
                  <a:lnTo>
                    <a:pt x="24028" y="29933"/>
                  </a:lnTo>
                  <a:lnTo>
                    <a:pt x="23634" y="30124"/>
                  </a:lnTo>
                  <a:lnTo>
                    <a:pt x="23431" y="30505"/>
                  </a:lnTo>
                  <a:lnTo>
                    <a:pt x="23050" y="30505"/>
                  </a:lnTo>
                  <a:lnTo>
                    <a:pt x="22656" y="29933"/>
                  </a:lnTo>
                  <a:lnTo>
                    <a:pt x="22263" y="29933"/>
                  </a:lnTo>
                  <a:lnTo>
                    <a:pt x="21869" y="29933"/>
                  </a:lnTo>
                  <a:lnTo>
                    <a:pt x="21869" y="29552"/>
                  </a:lnTo>
                  <a:lnTo>
                    <a:pt x="21488" y="29933"/>
                  </a:lnTo>
                  <a:lnTo>
                    <a:pt x="21488" y="30124"/>
                  </a:lnTo>
                  <a:lnTo>
                    <a:pt x="21488" y="30505"/>
                  </a:lnTo>
                  <a:lnTo>
                    <a:pt x="21094" y="30505"/>
                  </a:lnTo>
                  <a:lnTo>
                    <a:pt x="21094" y="30124"/>
                  </a:lnTo>
                  <a:lnTo>
                    <a:pt x="20701" y="30124"/>
                  </a:lnTo>
                  <a:lnTo>
                    <a:pt x="20307" y="30124"/>
                  </a:lnTo>
                  <a:lnTo>
                    <a:pt x="19913" y="30124"/>
                  </a:lnTo>
                  <a:lnTo>
                    <a:pt x="19532" y="30124"/>
                  </a:lnTo>
                  <a:lnTo>
                    <a:pt x="19532" y="30505"/>
                  </a:lnTo>
                  <a:lnTo>
                    <a:pt x="19138" y="30899"/>
                  </a:lnTo>
                  <a:lnTo>
                    <a:pt x="19138" y="31280"/>
                  </a:lnTo>
                  <a:lnTo>
                    <a:pt x="19138" y="31661"/>
                  </a:lnTo>
                  <a:lnTo>
                    <a:pt x="19138" y="32042"/>
                  </a:lnTo>
                  <a:lnTo>
                    <a:pt x="18745" y="32423"/>
                  </a:lnTo>
                  <a:lnTo>
                    <a:pt x="19138" y="32816"/>
                  </a:lnTo>
                  <a:lnTo>
                    <a:pt x="18745" y="33197"/>
                  </a:lnTo>
                  <a:lnTo>
                    <a:pt x="18554" y="32816"/>
                  </a:lnTo>
                  <a:lnTo>
                    <a:pt x="18161" y="32816"/>
                  </a:lnTo>
                  <a:lnTo>
                    <a:pt x="17767" y="32423"/>
                  </a:lnTo>
                  <a:lnTo>
                    <a:pt x="17767" y="31661"/>
                  </a:lnTo>
                  <a:lnTo>
                    <a:pt x="17386" y="31280"/>
                  </a:lnTo>
                  <a:lnTo>
                    <a:pt x="16992" y="31661"/>
                  </a:lnTo>
                  <a:lnTo>
                    <a:pt x="16598" y="31661"/>
                  </a:lnTo>
                  <a:lnTo>
                    <a:pt x="16205" y="31661"/>
                  </a:lnTo>
                  <a:lnTo>
                    <a:pt x="15824" y="31661"/>
                  </a:lnTo>
                  <a:lnTo>
                    <a:pt x="15430" y="31661"/>
                  </a:lnTo>
                  <a:lnTo>
                    <a:pt x="15036" y="31661"/>
                  </a:lnTo>
                  <a:lnTo>
                    <a:pt x="15036" y="31280"/>
                  </a:lnTo>
                  <a:lnTo>
                    <a:pt x="15036" y="30899"/>
                  </a:lnTo>
                  <a:lnTo>
                    <a:pt x="15036" y="31280"/>
                  </a:lnTo>
                  <a:lnTo>
                    <a:pt x="14643" y="31280"/>
                  </a:lnTo>
                  <a:lnTo>
                    <a:pt x="14262" y="31280"/>
                  </a:lnTo>
                  <a:lnTo>
                    <a:pt x="14058" y="31280"/>
                  </a:lnTo>
                  <a:lnTo>
                    <a:pt x="14058" y="31661"/>
                  </a:lnTo>
                  <a:lnTo>
                    <a:pt x="13665" y="31661"/>
                  </a:lnTo>
                  <a:lnTo>
                    <a:pt x="13665" y="31280"/>
                  </a:lnTo>
                  <a:lnTo>
                    <a:pt x="13284" y="31280"/>
                  </a:lnTo>
                  <a:lnTo>
                    <a:pt x="12890" y="31280"/>
                  </a:lnTo>
                  <a:lnTo>
                    <a:pt x="12496" y="31280"/>
                  </a:lnTo>
                  <a:lnTo>
                    <a:pt x="12103" y="31280"/>
                  </a:lnTo>
                  <a:lnTo>
                    <a:pt x="11722" y="31280"/>
                  </a:lnTo>
                  <a:lnTo>
                    <a:pt x="11722" y="30899"/>
                  </a:lnTo>
                  <a:lnTo>
                    <a:pt x="11328" y="30899"/>
                  </a:lnTo>
                  <a:lnTo>
                    <a:pt x="11722" y="30899"/>
                  </a:lnTo>
                  <a:lnTo>
                    <a:pt x="11328" y="30899"/>
                  </a:lnTo>
                  <a:lnTo>
                    <a:pt x="11328" y="31280"/>
                  </a:lnTo>
                  <a:lnTo>
                    <a:pt x="10934" y="31280"/>
                  </a:lnTo>
                  <a:lnTo>
                    <a:pt x="10934" y="30899"/>
                  </a:lnTo>
                  <a:lnTo>
                    <a:pt x="10541" y="30899"/>
                  </a:lnTo>
                  <a:lnTo>
                    <a:pt x="10541" y="31280"/>
                  </a:lnTo>
                  <a:lnTo>
                    <a:pt x="10541" y="31661"/>
                  </a:lnTo>
                  <a:lnTo>
                    <a:pt x="10541" y="32042"/>
                  </a:lnTo>
                  <a:lnTo>
                    <a:pt x="10147" y="32042"/>
                  </a:lnTo>
                  <a:lnTo>
                    <a:pt x="9766" y="32042"/>
                  </a:lnTo>
                  <a:lnTo>
                    <a:pt x="9766" y="31661"/>
                  </a:lnTo>
                  <a:lnTo>
                    <a:pt x="9766" y="31280"/>
                  </a:lnTo>
                  <a:lnTo>
                    <a:pt x="9372" y="31280"/>
                  </a:lnTo>
                  <a:lnTo>
                    <a:pt x="9372" y="30899"/>
                  </a:lnTo>
                  <a:lnTo>
                    <a:pt x="9169" y="30899"/>
                  </a:lnTo>
                  <a:lnTo>
                    <a:pt x="8788" y="30899"/>
                  </a:lnTo>
                  <a:lnTo>
                    <a:pt x="8394" y="30899"/>
                  </a:lnTo>
                  <a:lnTo>
                    <a:pt x="8394" y="31280"/>
                  </a:lnTo>
                  <a:lnTo>
                    <a:pt x="8001" y="30899"/>
                  </a:lnTo>
                  <a:lnTo>
                    <a:pt x="8001" y="31280"/>
                  </a:lnTo>
                  <a:lnTo>
                    <a:pt x="7620" y="31280"/>
                  </a:lnTo>
                  <a:lnTo>
                    <a:pt x="7620" y="30899"/>
                  </a:lnTo>
                  <a:lnTo>
                    <a:pt x="7620" y="31280"/>
                  </a:lnTo>
                  <a:lnTo>
                    <a:pt x="7226" y="31280"/>
                  </a:lnTo>
                  <a:lnTo>
                    <a:pt x="7226" y="30899"/>
                  </a:lnTo>
                  <a:lnTo>
                    <a:pt x="7226" y="31280"/>
                  </a:lnTo>
                  <a:lnTo>
                    <a:pt x="6832" y="31280"/>
                  </a:lnTo>
                  <a:lnTo>
                    <a:pt x="6832" y="30899"/>
                  </a:lnTo>
                  <a:lnTo>
                    <a:pt x="6438" y="30899"/>
                  </a:lnTo>
                  <a:lnTo>
                    <a:pt x="6438" y="31280"/>
                  </a:lnTo>
                  <a:lnTo>
                    <a:pt x="6438" y="30899"/>
                  </a:lnTo>
                  <a:lnTo>
                    <a:pt x="6438" y="31280"/>
                  </a:lnTo>
                  <a:lnTo>
                    <a:pt x="6438" y="30899"/>
                  </a:lnTo>
                  <a:lnTo>
                    <a:pt x="6438" y="30505"/>
                  </a:lnTo>
                  <a:lnTo>
                    <a:pt x="6438" y="30124"/>
                  </a:lnTo>
                  <a:lnTo>
                    <a:pt x="6045" y="30124"/>
                  </a:lnTo>
                  <a:lnTo>
                    <a:pt x="6045" y="29933"/>
                  </a:lnTo>
                  <a:lnTo>
                    <a:pt x="6045" y="29552"/>
                  </a:lnTo>
                  <a:lnTo>
                    <a:pt x="5664" y="29552"/>
                  </a:lnTo>
                  <a:lnTo>
                    <a:pt x="5664" y="29171"/>
                  </a:lnTo>
                  <a:lnTo>
                    <a:pt x="5270" y="29171"/>
                  </a:lnTo>
                  <a:lnTo>
                    <a:pt x="5270" y="28778"/>
                  </a:lnTo>
                  <a:lnTo>
                    <a:pt x="5664" y="28778"/>
                  </a:lnTo>
                  <a:lnTo>
                    <a:pt x="5664" y="28397"/>
                  </a:lnTo>
                  <a:lnTo>
                    <a:pt x="5664" y="28016"/>
                  </a:lnTo>
                  <a:lnTo>
                    <a:pt x="6045" y="28016"/>
                  </a:lnTo>
                  <a:lnTo>
                    <a:pt x="6045" y="27635"/>
                  </a:lnTo>
                  <a:lnTo>
                    <a:pt x="6045" y="27254"/>
                  </a:lnTo>
                  <a:lnTo>
                    <a:pt x="6045" y="26860"/>
                  </a:lnTo>
                  <a:lnTo>
                    <a:pt x="6438" y="26860"/>
                  </a:lnTo>
                  <a:lnTo>
                    <a:pt x="6438" y="27254"/>
                  </a:lnTo>
                  <a:lnTo>
                    <a:pt x="6832" y="27254"/>
                  </a:lnTo>
                  <a:lnTo>
                    <a:pt x="6832" y="26860"/>
                  </a:lnTo>
                  <a:lnTo>
                    <a:pt x="7226" y="26479"/>
                  </a:lnTo>
                  <a:lnTo>
                    <a:pt x="7620" y="26479"/>
                  </a:lnTo>
                  <a:lnTo>
                    <a:pt x="7226" y="26479"/>
                  </a:lnTo>
                  <a:lnTo>
                    <a:pt x="7620" y="26098"/>
                  </a:lnTo>
                  <a:lnTo>
                    <a:pt x="7226" y="26098"/>
                  </a:lnTo>
                  <a:lnTo>
                    <a:pt x="7226" y="25717"/>
                  </a:lnTo>
                  <a:lnTo>
                    <a:pt x="7620" y="25133"/>
                  </a:lnTo>
                  <a:lnTo>
                    <a:pt x="7620" y="24371"/>
                  </a:lnTo>
                  <a:lnTo>
                    <a:pt x="7226" y="24371"/>
                  </a:lnTo>
                  <a:lnTo>
                    <a:pt x="6832" y="24371"/>
                  </a:lnTo>
                  <a:lnTo>
                    <a:pt x="6438" y="23990"/>
                  </a:lnTo>
                  <a:lnTo>
                    <a:pt x="6045" y="23990"/>
                  </a:lnTo>
                  <a:lnTo>
                    <a:pt x="5270" y="23990"/>
                  </a:lnTo>
                  <a:lnTo>
                    <a:pt x="4876" y="23990"/>
                  </a:lnTo>
                  <a:lnTo>
                    <a:pt x="4483" y="24371"/>
                  </a:lnTo>
                  <a:lnTo>
                    <a:pt x="3898" y="24371"/>
                  </a:lnTo>
                  <a:lnTo>
                    <a:pt x="3898" y="23990"/>
                  </a:lnTo>
                  <a:lnTo>
                    <a:pt x="3898" y="23609"/>
                  </a:lnTo>
                  <a:lnTo>
                    <a:pt x="3898" y="23990"/>
                  </a:lnTo>
                  <a:lnTo>
                    <a:pt x="3505" y="23990"/>
                  </a:lnTo>
                  <a:lnTo>
                    <a:pt x="3505" y="23609"/>
                  </a:lnTo>
                  <a:lnTo>
                    <a:pt x="3505" y="23215"/>
                  </a:lnTo>
                  <a:lnTo>
                    <a:pt x="3124" y="23215"/>
                  </a:lnTo>
                  <a:lnTo>
                    <a:pt x="3505" y="23215"/>
                  </a:lnTo>
                  <a:lnTo>
                    <a:pt x="3505" y="22834"/>
                  </a:lnTo>
                  <a:lnTo>
                    <a:pt x="3898" y="22834"/>
                  </a:lnTo>
                  <a:lnTo>
                    <a:pt x="3505" y="22834"/>
                  </a:lnTo>
                  <a:lnTo>
                    <a:pt x="3124" y="22453"/>
                  </a:lnTo>
                  <a:lnTo>
                    <a:pt x="2730" y="22453"/>
                  </a:lnTo>
                  <a:lnTo>
                    <a:pt x="2730" y="22834"/>
                  </a:lnTo>
                  <a:lnTo>
                    <a:pt x="2336" y="22834"/>
                  </a:lnTo>
                  <a:lnTo>
                    <a:pt x="1943" y="22834"/>
                  </a:lnTo>
                  <a:lnTo>
                    <a:pt x="1562" y="22834"/>
                  </a:lnTo>
                  <a:lnTo>
                    <a:pt x="1562" y="22453"/>
                  </a:lnTo>
                  <a:lnTo>
                    <a:pt x="1168" y="22453"/>
                  </a:lnTo>
                  <a:lnTo>
                    <a:pt x="774" y="22453"/>
                  </a:lnTo>
                  <a:lnTo>
                    <a:pt x="381" y="22453"/>
                  </a:lnTo>
                  <a:lnTo>
                    <a:pt x="381" y="22072"/>
                  </a:lnTo>
                  <a:lnTo>
                    <a:pt x="381" y="21678"/>
                  </a:lnTo>
                  <a:lnTo>
                    <a:pt x="0" y="21678"/>
                  </a:lnTo>
                  <a:lnTo>
                    <a:pt x="381" y="21297"/>
                  </a:lnTo>
                  <a:lnTo>
                    <a:pt x="381" y="20916"/>
                  </a:lnTo>
                  <a:lnTo>
                    <a:pt x="774" y="20916"/>
                  </a:lnTo>
                  <a:lnTo>
                    <a:pt x="1168" y="20916"/>
                  </a:lnTo>
                  <a:lnTo>
                    <a:pt x="1168" y="20535"/>
                  </a:lnTo>
                  <a:lnTo>
                    <a:pt x="1168" y="20345"/>
                  </a:lnTo>
                  <a:lnTo>
                    <a:pt x="1562" y="19951"/>
                  </a:lnTo>
                  <a:lnTo>
                    <a:pt x="1168" y="19570"/>
                  </a:lnTo>
                  <a:lnTo>
                    <a:pt x="1168" y="19189"/>
                  </a:lnTo>
                  <a:lnTo>
                    <a:pt x="1168" y="18808"/>
                  </a:lnTo>
                  <a:lnTo>
                    <a:pt x="1168" y="18427"/>
                  </a:lnTo>
                  <a:lnTo>
                    <a:pt x="1168" y="18033"/>
                  </a:lnTo>
                  <a:lnTo>
                    <a:pt x="1168" y="17652"/>
                  </a:lnTo>
                  <a:lnTo>
                    <a:pt x="1943" y="18033"/>
                  </a:lnTo>
                  <a:lnTo>
                    <a:pt x="2336" y="18033"/>
                  </a:lnTo>
                  <a:lnTo>
                    <a:pt x="2730" y="18427"/>
                  </a:lnTo>
                  <a:lnTo>
                    <a:pt x="2730" y="18808"/>
                  </a:lnTo>
                  <a:lnTo>
                    <a:pt x="3124" y="17652"/>
                  </a:lnTo>
                  <a:lnTo>
                    <a:pt x="3124" y="18033"/>
                  </a:lnTo>
                  <a:lnTo>
                    <a:pt x="3505" y="17652"/>
                  </a:lnTo>
                  <a:lnTo>
                    <a:pt x="3505" y="17271"/>
                  </a:lnTo>
                  <a:lnTo>
                    <a:pt x="3505" y="16497"/>
                  </a:lnTo>
                  <a:lnTo>
                    <a:pt x="3505" y="16116"/>
                  </a:lnTo>
                  <a:lnTo>
                    <a:pt x="3505" y="15735"/>
                  </a:lnTo>
                  <a:lnTo>
                    <a:pt x="3505" y="15544"/>
                  </a:lnTo>
                  <a:lnTo>
                    <a:pt x="3124" y="15544"/>
                  </a:lnTo>
                  <a:lnTo>
                    <a:pt x="3124" y="15163"/>
                  </a:lnTo>
                  <a:lnTo>
                    <a:pt x="2730" y="15163"/>
                  </a:lnTo>
                  <a:lnTo>
                    <a:pt x="3124" y="14389"/>
                  </a:lnTo>
                  <a:lnTo>
                    <a:pt x="3124" y="14782"/>
                  </a:lnTo>
                  <a:lnTo>
                    <a:pt x="3505" y="14782"/>
                  </a:lnTo>
                  <a:lnTo>
                    <a:pt x="3898" y="14389"/>
                  </a:lnTo>
                  <a:lnTo>
                    <a:pt x="4292" y="14389"/>
                  </a:lnTo>
                  <a:lnTo>
                    <a:pt x="4292" y="14008"/>
                  </a:lnTo>
                  <a:lnTo>
                    <a:pt x="4292" y="13627"/>
                  </a:lnTo>
                  <a:lnTo>
                    <a:pt x="4292" y="13246"/>
                  </a:lnTo>
                  <a:lnTo>
                    <a:pt x="4483" y="13246"/>
                  </a:lnTo>
                  <a:lnTo>
                    <a:pt x="4483" y="12852"/>
                  </a:lnTo>
                  <a:lnTo>
                    <a:pt x="4876" y="13246"/>
                  </a:lnTo>
                  <a:lnTo>
                    <a:pt x="4876" y="13627"/>
                  </a:lnTo>
                  <a:lnTo>
                    <a:pt x="5270" y="13627"/>
                  </a:lnTo>
                  <a:lnTo>
                    <a:pt x="5664" y="13627"/>
                  </a:lnTo>
                  <a:lnTo>
                    <a:pt x="6045" y="13627"/>
                  </a:lnTo>
                  <a:lnTo>
                    <a:pt x="6045" y="13246"/>
                  </a:lnTo>
                  <a:lnTo>
                    <a:pt x="6438" y="13246"/>
                  </a:lnTo>
                  <a:lnTo>
                    <a:pt x="6832" y="13246"/>
                  </a:lnTo>
                  <a:lnTo>
                    <a:pt x="7226" y="13246"/>
                  </a:lnTo>
                  <a:lnTo>
                    <a:pt x="7226" y="12852"/>
                  </a:lnTo>
                  <a:lnTo>
                    <a:pt x="7226" y="12471"/>
                  </a:lnTo>
                  <a:lnTo>
                    <a:pt x="7226" y="12090"/>
                  </a:lnTo>
                  <a:lnTo>
                    <a:pt x="6832" y="12090"/>
                  </a:lnTo>
                  <a:lnTo>
                    <a:pt x="6832" y="11709"/>
                  </a:lnTo>
                  <a:lnTo>
                    <a:pt x="7226" y="11709"/>
                  </a:lnTo>
                  <a:lnTo>
                    <a:pt x="7226" y="11328"/>
                  </a:lnTo>
                  <a:lnTo>
                    <a:pt x="7620" y="11328"/>
                  </a:lnTo>
                  <a:lnTo>
                    <a:pt x="7620" y="10934"/>
                  </a:lnTo>
                  <a:lnTo>
                    <a:pt x="7620" y="10744"/>
                  </a:lnTo>
                  <a:lnTo>
                    <a:pt x="7620" y="10363"/>
                  </a:lnTo>
                  <a:lnTo>
                    <a:pt x="8001" y="9982"/>
                  </a:lnTo>
                  <a:lnTo>
                    <a:pt x="8001" y="9601"/>
                  </a:lnTo>
                  <a:lnTo>
                    <a:pt x="7620" y="9207"/>
                  </a:lnTo>
                  <a:lnTo>
                    <a:pt x="7620" y="8826"/>
                  </a:lnTo>
                  <a:lnTo>
                    <a:pt x="7226" y="8826"/>
                  </a:lnTo>
                  <a:lnTo>
                    <a:pt x="6832" y="8445"/>
                  </a:lnTo>
                  <a:lnTo>
                    <a:pt x="6832" y="8064"/>
                  </a:lnTo>
                  <a:lnTo>
                    <a:pt x="7226" y="8064"/>
                  </a:lnTo>
                  <a:lnTo>
                    <a:pt x="7226" y="7683"/>
                  </a:lnTo>
                  <a:lnTo>
                    <a:pt x="7620" y="7683"/>
                  </a:lnTo>
                  <a:lnTo>
                    <a:pt x="7620" y="7289"/>
                  </a:lnTo>
                  <a:lnTo>
                    <a:pt x="7620" y="6908"/>
                  </a:lnTo>
                  <a:lnTo>
                    <a:pt x="7226" y="6908"/>
                  </a:lnTo>
                  <a:lnTo>
                    <a:pt x="7226" y="7289"/>
                  </a:lnTo>
                  <a:lnTo>
                    <a:pt x="6832" y="6908"/>
                  </a:lnTo>
                  <a:lnTo>
                    <a:pt x="6832" y="6527"/>
                  </a:lnTo>
                  <a:lnTo>
                    <a:pt x="7226" y="6146"/>
                  </a:lnTo>
                  <a:lnTo>
                    <a:pt x="7226" y="5943"/>
                  </a:lnTo>
                  <a:lnTo>
                    <a:pt x="6832" y="5181"/>
                  </a:lnTo>
                  <a:lnTo>
                    <a:pt x="6832" y="4800"/>
                  </a:lnTo>
                  <a:lnTo>
                    <a:pt x="7226" y="4800"/>
                  </a:lnTo>
                  <a:lnTo>
                    <a:pt x="6832" y="4419"/>
                  </a:lnTo>
                  <a:lnTo>
                    <a:pt x="6832" y="3644"/>
                  </a:lnTo>
                  <a:lnTo>
                    <a:pt x="7226" y="3263"/>
                  </a:lnTo>
                  <a:lnTo>
                    <a:pt x="7226" y="2882"/>
                  </a:lnTo>
                  <a:lnTo>
                    <a:pt x="7226" y="2489"/>
                  </a:lnTo>
                  <a:lnTo>
                    <a:pt x="7620" y="2108"/>
                  </a:lnTo>
                  <a:lnTo>
                    <a:pt x="7620" y="2489"/>
                  </a:lnTo>
                  <a:lnTo>
                    <a:pt x="8001" y="2489"/>
                  </a:lnTo>
                  <a:lnTo>
                    <a:pt x="8394" y="2489"/>
                  </a:lnTo>
                  <a:lnTo>
                    <a:pt x="8394" y="2108"/>
                  </a:lnTo>
                  <a:lnTo>
                    <a:pt x="8788" y="2108"/>
                  </a:lnTo>
                  <a:lnTo>
                    <a:pt x="8788" y="1727"/>
                  </a:lnTo>
                  <a:lnTo>
                    <a:pt x="9169" y="1346"/>
                  </a:lnTo>
                  <a:lnTo>
                    <a:pt x="9169" y="1155"/>
                  </a:lnTo>
                  <a:lnTo>
                    <a:pt x="9372" y="1155"/>
                  </a:lnTo>
                  <a:lnTo>
                    <a:pt x="9766" y="1155"/>
                  </a:lnTo>
                  <a:lnTo>
                    <a:pt x="9766" y="774"/>
                  </a:lnTo>
                  <a:lnTo>
                    <a:pt x="9766" y="1155"/>
                  </a:lnTo>
                  <a:lnTo>
                    <a:pt x="10147" y="774"/>
                  </a:lnTo>
                  <a:lnTo>
                    <a:pt x="10147" y="380"/>
                  </a:lnTo>
                  <a:lnTo>
                    <a:pt x="10541" y="380"/>
                  </a:lnTo>
                  <a:lnTo>
                    <a:pt x="10934" y="0"/>
                  </a:lnTo>
                  <a:lnTo>
                    <a:pt x="11328" y="0"/>
                  </a:lnTo>
                  <a:lnTo>
                    <a:pt x="11722" y="0"/>
                  </a:lnTo>
                  <a:lnTo>
                    <a:pt x="11722" y="380"/>
                  </a:lnTo>
                  <a:lnTo>
                    <a:pt x="11722" y="774"/>
                  </a:lnTo>
                  <a:lnTo>
                    <a:pt x="11328" y="774"/>
                  </a:lnTo>
                  <a:lnTo>
                    <a:pt x="11722" y="1155"/>
                  </a:lnTo>
                  <a:lnTo>
                    <a:pt x="11722" y="774"/>
                  </a:lnTo>
                  <a:lnTo>
                    <a:pt x="12103" y="774"/>
                  </a:lnTo>
                  <a:lnTo>
                    <a:pt x="12103" y="1155"/>
                  </a:lnTo>
                  <a:lnTo>
                    <a:pt x="12496" y="1155"/>
                  </a:lnTo>
                  <a:lnTo>
                    <a:pt x="12496" y="380"/>
                  </a:lnTo>
                  <a:lnTo>
                    <a:pt x="12890" y="380"/>
                  </a:lnTo>
                  <a:lnTo>
                    <a:pt x="13284" y="774"/>
                  </a:lnTo>
                  <a:lnTo>
                    <a:pt x="13665" y="380"/>
                  </a:lnTo>
                  <a:lnTo>
                    <a:pt x="14058" y="380"/>
                  </a:lnTo>
                  <a:lnTo>
                    <a:pt x="14262" y="380"/>
                  </a:lnTo>
                  <a:lnTo>
                    <a:pt x="14643" y="774"/>
                  </a:lnTo>
                  <a:lnTo>
                    <a:pt x="15036" y="1155"/>
                  </a:lnTo>
                  <a:lnTo>
                    <a:pt x="15036" y="774"/>
                  </a:lnTo>
                  <a:lnTo>
                    <a:pt x="15036" y="1155"/>
                  </a:lnTo>
                  <a:lnTo>
                    <a:pt x="15430" y="1155"/>
                  </a:lnTo>
                  <a:lnTo>
                    <a:pt x="15430" y="1346"/>
                  </a:lnTo>
                  <a:lnTo>
                    <a:pt x="15824" y="1155"/>
                  </a:lnTo>
                  <a:lnTo>
                    <a:pt x="15824" y="1346"/>
                  </a:lnTo>
                  <a:lnTo>
                    <a:pt x="16205" y="1346"/>
                  </a:lnTo>
                  <a:lnTo>
                    <a:pt x="15824" y="1727"/>
                  </a:lnTo>
                  <a:lnTo>
                    <a:pt x="16205" y="2108"/>
                  </a:lnTo>
                  <a:lnTo>
                    <a:pt x="16205" y="2489"/>
                  </a:lnTo>
                  <a:lnTo>
                    <a:pt x="16205" y="2108"/>
                  </a:lnTo>
                  <a:lnTo>
                    <a:pt x="16205" y="1727"/>
                  </a:lnTo>
                  <a:lnTo>
                    <a:pt x="16598" y="1346"/>
                  </a:lnTo>
                  <a:lnTo>
                    <a:pt x="16992" y="1155"/>
                  </a:lnTo>
                  <a:lnTo>
                    <a:pt x="16992" y="1346"/>
                  </a:lnTo>
                  <a:lnTo>
                    <a:pt x="17386" y="1346"/>
                  </a:lnTo>
                  <a:lnTo>
                    <a:pt x="17386" y="1155"/>
                  </a:lnTo>
                  <a:lnTo>
                    <a:pt x="17767" y="1155"/>
                  </a:lnTo>
                  <a:lnTo>
                    <a:pt x="17767" y="1346"/>
                  </a:lnTo>
                  <a:lnTo>
                    <a:pt x="18161" y="1727"/>
                  </a:lnTo>
                  <a:lnTo>
                    <a:pt x="17767" y="2108"/>
                  </a:lnTo>
                  <a:lnTo>
                    <a:pt x="18161" y="2108"/>
                  </a:lnTo>
                  <a:lnTo>
                    <a:pt x="18161" y="2489"/>
                  </a:lnTo>
                  <a:lnTo>
                    <a:pt x="18554" y="2489"/>
                  </a:lnTo>
                  <a:lnTo>
                    <a:pt x="18554" y="2882"/>
                  </a:lnTo>
                  <a:lnTo>
                    <a:pt x="18745" y="2882"/>
                  </a:lnTo>
                  <a:lnTo>
                    <a:pt x="18745" y="3263"/>
                  </a:lnTo>
                  <a:lnTo>
                    <a:pt x="19138" y="3644"/>
                  </a:lnTo>
                  <a:lnTo>
                    <a:pt x="19532" y="3644"/>
                  </a:lnTo>
                  <a:lnTo>
                    <a:pt x="19913" y="3644"/>
                  </a:lnTo>
                  <a:lnTo>
                    <a:pt x="20307" y="3644"/>
                  </a:lnTo>
                  <a:lnTo>
                    <a:pt x="20307" y="4025"/>
                  </a:lnTo>
                  <a:lnTo>
                    <a:pt x="21094" y="4419"/>
                  </a:lnTo>
                  <a:lnTo>
                    <a:pt x="21094" y="4025"/>
                  </a:lnTo>
                  <a:lnTo>
                    <a:pt x="21488" y="3644"/>
                  </a:lnTo>
                  <a:lnTo>
                    <a:pt x="21094" y="3263"/>
                  </a:lnTo>
                  <a:lnTo>
                    <a:pt x="21869" y="2489"/>
                  </a:lnTo>
                  <a:lnTo>
                    <a:pt x="21869" y="2882"/>
                  </a:lnTo>
                  <a:lnTo>
                    <a:pt x="22263" y="2882"/>
                  </a:lnTo>
                  <a:lnTo>
                    <a:pt x="22263" y="2489"/>
                  </a:lnTo>
                  <a:lnTo>
                    <a:pt x="22656" y="2489"/>
                  </a:lnTo>
                  <a:lnTo>
                    <a:pt x="23050" y="1727"/>
                  </a:lnTo>
                  <a:lnTo>
                    <a:pt x="22656" y="1727"/>
                  </a:lnTo>
                  <a:lnTo>
                    <a:pt x="22656" y="1346"/>
                  </a:lnTo>
                  <a:lnTo>
                    <a:pt x="23050" y="1346"/>
                  </a:lnTo>
                  <a:lnTo>
                    <a:pt x="22656" y="1346"/>
                  </a:lnTo>
                  <a:lnTo>
                    <a:pt x="23050" y="1155"/>
                  </a:lnTo>
                  <a:lnTo>
                    <a:pt x="24028" y="1346"/>
                  </a:lnTo>
                  <a:lnTo>
                    <a:pt x="24028" y="1155"/>
                  </a:lnTo>
                  <a:lnTo>
                    <a:pt x="24409" y="1155"/>
                  </a:lnTo>
                  <a:lnTo>
                    <a:pt x="24409" y="774"/>
                  </a:lnTo>
                  <a:lnTo>
                    <a:pt x="24409" y="1155"/>
                  </a:lnTo>
                  <a:lnTo>
                    <a:pt x="26365" y="1155"/>
                  </a:lnTo>
                  <a:lnTo>
                    <a:pt x="26758" y="1346"/>
                  </a:lnTo>
                  <a:lnTo>
                    <a:pt x="26365" y="1727"/>
                  </a:lnTo>
                  <a:lnTo>
                    <a:pt x="26758" y="172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3981739" y="2120667"/>
              <a:ext cx="29845" cy="24765"/>
            </a:xfrm>
            <a:custGeom>
              <a:avLst/>
              <a:gdLst/>
              <a:ahLst/>
              <a:cxnLst/>
              <a:rect l="l" t="t" r="r" b="b"/>
              <a:pathLst>
                <a:path w="29845" h="24764">
                  <a:moveTo>
                    <a:pt x="24764" y="22606"/>
                  </a:moveTo>
                  <a:lnTo>
                    <a:pt x="23202" y="22606"/>
                  </a:lnTo>
                  <a:lnTo>
                    <a:pt x="23202" y="23368"/>
                  </a:lnTo>
                  <a:lnTo>
                    <a:pt x="23596" y="23368"/>
                  </a:lnTo>
                  <a:lnTo>
                    <a:pt x="23596" y="24130"/>
                  </a:lnTo>
                  <a:lnTo>
                    <a:pt x="23990" y="24130"/>
                  </a:lnTo>
                  <a:lnTo>
                    <a:pt x="23990" y="24257"/>
                  </a:lnTo>
                  <a:lnTo>
                    <a:pt x="24371" y="24257"/>
                  </a:lnTo>
                  <a:lnTo>
                    <a:pt x="24371" y="23749"/>
                  </a:lnTo>
                  <a:lnTo>
                    <a:pt x="24764" y="23749"/>
                  </a:lnTo>
                  <a:lnTo>
                    <a:pt x="24764" y="22606"/>
                  </a:lnTo>
                  <a:close/>
                </a:path>
                <a:path w="29845" h="24764">
                  <a:moveTo>
                    <a:pt x="28079" y="19304"/>
                  </a:moveTo>
                  <a:lnTo>
                    <a:pt x="17551" y="19304"/>
                  </a:lnTo>
                  <a:lnTo>
                    <a:pt x="17551" y="19431"/>
                  </a:lnTo>
                  <a:lnTo>
                    <a:pt x="17945" y="19812"/>
                  </a:lnTo>
                  <a:lnTo>
                    <a:pt x="19494" y="19812"/>
                  </a:lnTo>
                  <a:lnTo>
                    <a:pt x="19494" y="20193"/>
                  </a:lnTo>
                  <a:lnTo>
                    <a:pt x="20281" y="20193"/>
                  </a:lnTo>
                  <a:lnTo>
                    <a:pt x="20281" y="21082"/>
                  </a:lnTo>
                  <a:lnTo>
                    <a:pt x="22428" y="21082"/>
                  </a:lnTo>
                  <a:lnTo>
                    <a:pt x="22428" y="21463"/>
                  </a:lnTo>
                  <a:lnTo>
                    <a:pt x="22821" y="21463"/>
                  </a:lnTo>
                  <a:lnTo>
                    <a:pt x="22821" y="22987"/>
                  </a:lnTo>
                  <a:lnTo>
                    <a:pt x="23202" y="22987"/>
                  </a:lnTo>
                  <a:lnTo>
                    <a:pt x="23202" y="22606"/>
                  </a:lnTo>
                  <a:lnTo>
                    <a:pt x="25158" y="22606"/>
                  </a:lnTo>
                  <a:lnTo>
                    <a:pt x="25158" y="22225"/>
                  </a:lnTo>
                  <a:lnTo>
                    <a:pt x="25552" y="21844"/>
                  </a:lnTo>
                  <a:lnTo>
                    <a:pt x="25552" y="19812"/>
                  </a:lnTo>
                  <a:lnTo>
                    <a:pt x="25933" y="19431"/>
                  </a:lnTo>
                  <a:lnTo>
                    <a:pt x="28079" y="19431"/>
                  </a:lnTo>
                  <a:lnTo>
                    <a:pt x="28079" y="19304"/>
                  </a:lnTo>
                  <a:close/>
                </a:path>
                <a:path w="29845" h="24764">
                  <a:moveTo>
                    <a:pt x="21450" y="21082"/>
                  </a:moveTo>
                  <a:lnTo>
                    <a:pt x="20675" y="21082"/>
                  </a:lnTo>
                  <a:lnTo>
                    <a:pt x="20675" y="21463"/>
                  </a:lnTo>
                  <a:lnTo>
                    <a:pt x="21056" y="21463"/>
                  </a:lnTo>
                  <a:lnTo>
                    <a:pt x="21450" y="21082"/>
                  </a:lnTo>
                  <a:close/>
                </a:path>
                <a:path w="29845" h="24764">
                  <a:moveTo>
                    <a:pt x="16967" y="19812"/>
                  </a:moveTo>
                  <a:lnTo>
                    <a:pt x="16573" y="19812"/>
                  </a:lnTo>
                  <a:lnTo>
                    <a:pt x="16573" y="20701"/>
                  </a:lnTo>
                  <a:lnTo>
                    <a:pt x="16967" y="20193"/>
                  </a:lnTo>
                  <a:lnTo>
                    <a:pt x="16967" y="19812"/>
                  </a:lnTo>
                  <a:close/>
                </a:path>
                <a:path w="29845" h="24764">
                  <a:moveTo>
                    <a:pt x="17551" y="19304"/>
                  </a:moveTo>
                  <a:lnTo>
                    <a:pt x="12280" y="19304"/>
                  </a:lnTo>
                  <a:lnTo>
                    <a:pt x="12280" y="20193"/>
                  </a:lnTo>
                  <a:lnTo>
                    <a:pt x="13449" y="20193"/>
                  </a:lnTo>
                  <a:lnTo>
                    <a:pt x="13449" y="19812"/>
                  </a:lnTo>
                  <a:lnTo>
                    <a:pt x="17157" y="19812"/>
                  </a:lnTo>
                  <a:lnTo>
                    <a:pt x="17157" y="19431"/>
                  </a:lnTo>
                  <a:lnTo>
                    <a:pt x="17551" y="19431"/>
                  </a:lnTo>
                  <a:lnTo>
                    <a:pt x="17551" y="19304"/>
                  </a:lnTo>
                  <a:close/>
                </a:path>
                <a:path w="29845" h="24764">
                  <a:moveTo>
                    <a:pt x="16179" y="19812"/>
                  </a:moveTo>
                  <a:lnTo>
                    <a:pt x="14617" y="19812"/>
                  </a:lnTo>
                  <a:lnTo>
                    <a:pt x="14617" y="20193"/>
                  </a:lnTo>
                  <a:lnTo>
                    <a:pt x="15798" y="20193"/>
                  </a:lnTo>
                  <a:lnTo>
                    <a:pt x="16179" y="19812"/>
                  </a:lnTo>
                  <a:close/>
                </a:path>
                <a:path w="29845" h="24764">
                  <a:moveTo>
                    <a:pt x="16573" y="19812"/>
                  </a:moveTo>
                  <a:lnTo>
                    <a:pt x="16179" y="19812"/>
                  </a:lnTo>
                  <a:lnTo>
                    <a:pt x="16179" y="20193"/>
                  </a:lnTo>
                  <a:lnTo>
                    <a:pt x="16573" y="20193"/>
                  </a:lnTo>
                  <a:lnTo>
                    <a:pt x="16573" y="19812"/>
                  </a:lnTo>
                  <a:close/>
                </a:path>
                <a:path w="29845" h="24764">
                  <a:moveTo>
                    <a:pt x="28079" y="19431"/>
                  </a:moveTo>
                  <a:lnTo>
                    <a:pt x="26911" y="19431"/>
                  </a:lnTo>
                  <a:lnTo>
                    <a:pt x="26911" y="19812"/>
                  </a:lnTo>
                  <a:lnTo>
                    <a:pt x="27304" y="20193"/>
                  </a:lnTo>
                  <a:lnTo>
                    <a:pt x="28473" y="20193"/>
                  </a:lnTo>
                  <a:lnTo>
                    <a:pt x="28473" y="19812"/>
                  </a:lnTo>
                  <a:lnTo>
                    <a:pt x="28079" y="19812"/>
                  </a:lnTo>
                  <a:lnTo>
                    <a:pt x="28079" y="19431"/>
                  </a:lnTo>
                  <a:close/>
                </a:path>
                <a:path w="29845" h="24764">
                  <a:moveTo>
                    <a:pt x="26327" y="19431"/>
                  </a:moveTo>
                  <a:lnTo>
                    <a:pt x="25933" y="19431"/>
                  </a:lnTo>
                  <a:lnTo>
                    <a:pt x="26327" y="19812"/>
                  </a:lnTo>
                  <a:lnTo>
                    <a:pt x="26327" y="19431"/>
                  </a:lnTo>
                  <a:close/>
                </a:path>
                <a:path w="29845" h="24764">
                  <a:moveTo>
                    <a:pt x="26911" y="19431"/>
                  </a:moveTo>
                  <a:lnTo>
                    <a:pt x="26517" y="19431"/>
                  </a:lnTo>
                  <a:lnTo>
                    <a:pt x="26517" y="19812"/>
                  </a:lnTo>
                  <a:lnTo>
                    <a:pt x="26911" y="19431"/>
                  </a:lnTo>
                  <a:close/>
                </a:path>
                <a:path w="29845" h="24764">
                  <a:moveTo>
                    <a:pt x="28473" y="18923"/>
                  </a:moveTo>
                  <a:lnTo>
                    <a:pt x="11696" y="18923"/>
                  </a:lnTo>
                  <a:lnTo>
                    <a:pt x="11696" y="19431"/>
                  </a:lnTo>
                  <a:lnTo>
                    <a:pt x="12090" y="19431"/>
                  </a:lnTo>
                  <a:lnTo>
                    <a:pt x="12280" y="19304"/>
                  </a:lnTo>
                  <a:lnTo>
                    <a:pt x="28473" y="19304"/>
                  </a:lnTo>
                  <a:lnTo>
                    <a:pt x="28473" y="18923"/>
                  </a:lnTo>
                  <a:close/>
                </a:path>
                <a:path w="29845" h="24764">
                  <a:moveTo>
                    <a:pt x="11302" y="18923"/>
                  </a:moveTo>
                  <a:lnTo>
                    <a:pt x="10921" y="18923"/>
                  </a:lnTo>
                  <a:lnTo>
                    <a:pt x="10921" y="19304"/>
                  </a:lnTo>
                  <a:lnTo>
                    <a:pt x="11302" y="18923"/>
                  </a:lnTo>
                  <a:close/>
                </a:path>
                <a:path w="29845" h="24764">
                  <a:moveTo>
                    <a:pt x="11696" y="18923"/>
                  </a:moveTo>
                  <a:lnTo>
                    <a:pt x="11302" y="18923"/>
                  </a:lnTo>
                  <a:lnTo>
                    <a:pt x="11302" y="19304"/>
                  </a:lnTo>
                  <a:lnTo>
                    <a:pt x="11696" y="18923"/>
                  </a:lnTo>
                  <a:close/>
                </a:path>
                <a:path w="29845" h="24764">
                  <a:moveTo>
                    <a:pt x="28867" y="18161"/>
                  </a:moveTo>
                  <a:lnTo>
                    <a:pt x="10528" y="18161"/>
                  </a:lnTo>
                  <a:lnTo>
                    <a:pt x="10528" y="18923"/>
                  </a:lnTo>
                  <a:lnTo>
                    <a:pt x="28867" y="18923"/>
                  </a:lnTo>
                  <a:lnTo>
                    <a:pt x="28867" y="18161"/>
                  </a:lnTo>
                  <a:close/>
                </a:path>
                <a:path w="29845" h="24764">
                  <a:moveTo>
                    <a:pt x="6426" y="17780"/>
                  </a:moveTo>
                  <a:lnTo>
                    <a:pt x="5651" y="17780"/>
                  </a:lnTo>
                  <a:lnTo>
                    <a:pt x="5651" y="18542"/>
                  </a:lnTo>
                  <a:lnTo>
                    <a:pt x="6426" y="17780"/>
                  </a:lnTo>
                  <a:close/>
                </a:path>
                <a:path w="29845" h="24764">
                  <a:moveTo>
                    <a:pt x="8572" y="17780"/>
                  </a:moveTo>
                  <a:lnTo>
                    <a:pt x="6426" y="17780"/>
                  </a:lnTo>
                  <a:lnTo>
                    <a:pt x="6819" y="18161"/>
                  </a:lnTo>
                  <a:lnTo>
                    <a:pt x="6426" y="18542"/>
                  </a:lnTo>
                  <a:lnTo>
                    <a:pt x="7607" y="18542"/>
                  </a:lnTo>
                  <a:lnTo>
                    <a:pt x="7607" y="18161"/>
                  </a:lnTo>
                  <a:lnTo>
                    <a:pt x="8572" y="18161"/>
                  </a:lnTo>
                  <a:lnTo>
                    <a:pt x="8572" y="17780"/>
                  </a:lnTo>
                  <a:close/>
                </a:path>
                <a:path w="29845" h="24764">
                  <a:moveTo>
                    <a:pt x="27698" y="16637"/>
                  </a:moveTo>
                  <a:lnTo>
                    <a:pt x="4483" y="16637"/>
                  </a:lnTo>
                  <a:lnTo>
                    <a:pt x="4483" y="17399"/>
                  </a:lnTo>
                  <a:lnTo>
                    <a:pt x="4876" y="17399"/>
                  </a:lnTo>
                  <a:lnTo>
                    <a:pt x="4876" y="18161"/>
                  </a:lnTo>
                  <a:lnTo>
                    <a:pt x="5257" y="18161"/>
                  </a:lnTo>
                  <a:lnTo>
                    <a:pt x="5257" y="17780"/>
                  </a:lnTo>
                  <a:lnTo>
                    <a:pt x="8572" y="17780"/>
                  </a:lnTo>
                  <a:lnTo>
                    <a:pt x="8572" y="17018"/>
                  </a:lnTo>
                  <a:lnTo>
                    <a:pt x="27698" y="17018"/>
                  </a:lnTo>
                  <a:lnTo>
                    <a:pt x="27698" y="16637"/>
                  </a:lnTo>
                  <a:close/>
                </a:path>
                <a:path w="29845" h="24764">
                  <a:moveTo>
                    <a:pt x="28867" y="16637"/>
                  </a:moveTo>
                  <a:lnTo>
                    <a:pt x="28473" y="17018"/>
                  </a:lnTo>
                  <a:lnTo>
                    <a:pt x="9753" y="17018"/>
                  </a:lnTo>
                  <a:lnTo>
                    <a:pt x="9753" y="18161"/>
                  </a:lnTo>
                  <a:lnTo>
                    <a:pt x="29248" y="18161"/>
                  </a:lnTo>
                  <a:lnTo>
                    <a:pt x="29248" y="17780"/>
                  </a:lnTo>
                  <a:lnTo>
                    <a:pt x="29641" y="17399"/>
                  </a:lnTo>
                  <a:lnTo>
                    <a:pt x="28867" y="17399"/>
                  </a:lnTo>
                  <a:lnTo>
                    <a:pt x="28867" y="16637"/>
                  </a:lnTo>
                  <a:close/>
                </a:path>
                <a:path w="29845" h="24764">
                  <a:moveTo>
                    <a:pt x="9359" y="17018"/>
                  </a:moveTo>
                  <a:lnTo>
                    <a:pt x="8966" y="17018"/>
                  </a:lnTo>
                  <a:lnTo>
                    <a:pt x="8966" y="17399"/>
                  </a:lnTo>
                  <a:lnTo>
                    <a:pt x="9359" y="17399"/>
                  </a:lnTo>
                  <a:lnTo>
                    <a:pt x="9359" y="17018"/>
                  </a:lnTo>
                  <a:close/>
                </a:path>
                <a:path w="29845" h="24764">
                  <a:moveTo>
                    <a:pt x="9753" y="17018"/>
                  </a:moveTo>
                  <a:lnTo>
                    <a:pt x="9359" y="17018"/>
                  </a:lnTo>
                  <a:lnTo>
                    <a:pt x="9359" y="17399"/>
                  </a:lnTo>
                  <a:lnTo>
                    <a:pt x="9753" y="17399"/>
                  </a:lnTo>
                  <a:lnTo>
                    <a:pt x="9753" y="17018"/>
                  </a:lnTo>
                  <a:close/>
                </a:path>
                <a:path w="29845" h="24764">
                  <a:moveTo>
                    <a:pt x="26327" y="15875"/>
                  </a:moveTo>
                  <a:lnTo>
                    <a:pt x="4876" y="15875"/>
                  </a:lnTo>
                  <a:lnTo>
                    <a:pt x="4483" y="16256"/>
                  </a:lnTo>
                  <a:lnTo>
                    <a:pt x="4089" y="16256"/>
                  </a:lnTo>
                  <a:lnTo>
                    <a:pt x="4089" y="16637"/>
                  </a:lnTo>
                  <a:lnTo>
                    <a:pt x="26517" y="16637"/>
                  </a:lnTo>
                  <a:lnTo>
                    <a:pt x="26327" y="16256"/>
                  </a:lnTo>
                  <a:lnTo>
                    <a:pt x="4483" y="16256"/>
                  </a:lnTo>
                  <a:lnTo>
                    <a:pt x="4483" y="15875"/>
                  </a:lnTo>
                  <a:lnTo>
                    <a:pt x="26327" y="15875"/>
                  </a:lnTo>
                  <a:close/>
                </a:path>
                <a:path w="29845" h="24764">
                  <a:moveTo>
                    <a:pt x="25933" y="14986"/>
                  </a:moveTo>
                  <a:lnTo>
                    <a:pt x="4876" y="14986"/>
                  </a:lnTo>
                  <a:lnTo>
                    <a:pt x="4876" y="15367"/>
                  </a:lnTo>
                  <a:lnTo>
                    <a:pt x="5257" y="15367"/>
                  </a:lnTo>
                  <a:lnTo>
                    <a:pt x="5257" y="15875"/>
                  </a:lnTo>
                  <a:lnTo>
                    <a:pt x="25933" y="15875"/>
                  </a:lnTo>
                  <a:lnTo>
                    <a:pt x="25933" y="14986"/>
                  </a:lnTo>
                  <a:close/>
                </a:path>
                <a:path w="29845" h="24764">
                  <a:moveTo>
                    <a:pt x="26327" y="14097"/>
                  </a:moveTo>
                  <a:lnTo>
                    <a:pt x="25933" y="14097"/>
                  </a:lnTo>
                  <a:lnTo>
                    <a:pt x="25933" y="14478"/>
                  </a:lnTo>
                  <a:lnTo>
                    <a:pt x="3695" y="14478"/>
                  </a:lnTo>
                  <a:lnTo>
                    <a:pt x="3695" y="14986"/>
                  </a:lnTo>
                  <a:lnTo>
                    <a:pt x="26327" y="14986"/>
                  </a:lnTo>
                  <a:lnTo>
                    <a:pt x="26327" y="14097"/>
                  </a:lnTo>
                  <a:close/>
                </a:path>
                <a:path w="29845" h="24764">
                  <a:moveTo>
                    <a:pt x="23202" y="12954"/>
                  </a:moveTo>
                  <a:lnTo>
                    <a:pt x="4483" y="12954"/>
                  </a:lnTo>
                  <a:lnTo>
                    <a:pt x="4483" y="13335"/>
                  </a:lnTo>
                  <a:lnTo>
                    <a:pt x="4089" y="13716"/>
                  </a:lnTo>
                  <a:lnTo>
                    <a:pt x="4089" y="14478"/>
                  </a:lnTo>
                  <a:lnTo>
                    <a:pt x="25158" y="14478"/>
                  </a:lnTo>
                  <a:lnTo>
                    <a:pt x="25158" y="14097"/>
                  </a:lnTo>
                  <a:lnTo>
                    <a:pt x="23596" y="14097"/>
                  </a:lnTo>
                  <a:lnTo>
                    <a:pt x="23202" y="13716"/>
                  </a:lnTo>
                  <a:lnTo>
                    <a:pt x="23202" y="12954"/>
                  </a:lnTo>
                  <a:close/>
                </a:path>
                <a:path w="29845" h="24764">
                  <a:moveTo>
                    <a:pt x="24764" y="13335"/>
                  </a:moveTo>
                  <a:lnTo>
                    <a:pt x="24371" y="13335"/>
                  </a:lnTo>
                  <a:lnTo>
                    <a:pt x="23596" y="14097"/>
                  </a:lnTo>
                  <a:lnTo>
                    <a:pt x="25158" y="14097"/>
                  </a:lnTo>
                  <a:lnTo>
                    <a:pt x="24764" y="13716"/>
                  </a:lnTo>
                  <a:lnTo>
                    <a:pt x="24764" y="13335"/>
                  </a:lnTo>
                  <a:close/>
                </a:path>
                <a:path w="29845" h="24764">
                  <a:moveTo>
                    <a:pt x="23596" y="12573"/>
                  </a:moveTo>
                  <a:lnTo>
                    <a:pt x="4876" y="12573"/>
                  </a:lnTo>
                  <a:lnTo>
                    <a:pt x="4876" y="12954"/>
                  </a:lnTo>
                  <a:lnTo>
                    <a:pt x="23596" y="12954"/>
                  </a:lnTo>
                  <a:lnTo>
                    <a:pt x="23596" y="12573"/>
                  </a:lnTo>
                  <a:close/>
                </a:path>
                <a:path w="29845" h="24764">
                  <a:moveTo>
                    <a:pt x="23202" y="12192"/>
                  </a:moveTo>
                  <a:lnTo>
                    <a:pt x="4089" y="12192"/>
                  </a:lnTo>
                  <a:lnTo>
                    <a:pt x="4089" y="12573"/>
                  </a:lnTo>
                  <a:lnTo>
                    <a:pt x="23202" y="12573"/>
                  </a:lnTo>
                  <a:lnTo>
                    <a:pt x="23202" y="12192"/>
                  </a:lnTo>
                  <a:close/>
                </a:path>
                <a:path w="29845" h="24764">
                  <a:moveTo>
                    <a:pt x="2920" y="11811"/>
                  </a:moveTo>
                  <a:lnTo>
                    <a:pt x="2730" y="11811"/>
                  </a:lnTo>
                  <a:lnTo>
                    <a:pt x="2730" y="12192"/>
                  </a:lnTo>
                  <a:lnTo>
                    <a:pt x="2920" y="12192"/>
                  </a:lnTo>
                  <a:lnTo>
                    <a:pt x="2920" y="11811"/>
                  </a:lnTo>
                  <a:close/>
                </a:path>
                <a:path w="29845" h="24764">
                  <a:moveTo>
                    <a:pt x="22821" y="11811"/>
                  </a:moveTo>
                  <a:lnTo>
                    <a:pt x="2920" y="11811"/>
                  </a:lnTo>
                  <a:lnTo>
                    <a:pt x="3314" y="12192"/>
                  </a:lnTo>
                  <a:lnTo>
                    <a:pt x="22821" y="12192"/>
                  </a:lnTo>
                  <a:lnTo>
                    <a:pt x="22821" y="11811"/>
                  </a:lnTo>
                  <a:close/>
                </a:path>
                <a:path w="29845" h="24764">
                  <a:moveTo>
                    <a:pt x="23202" y="11430"/>
                  </a:moveTo>
                  <a:lnTo>
                    <a:pt x="2336" y="11430"/>
                  </a:lnTo>
                  <a:lnTo>
                    <a:pt x="2336" y="11811"/>
                  </a:lnTo>
                  <a:lnTo>
                    <a:pt x="23202" y="11811"/>
                  </a:lnTo>
                  <a:lnTo>
                    <a:pt x="23202" y="11430"/>
                  </a:lnTo>
                  <a:close/>
                </a:path>
                <a:path w="29845" h="24764">
                  <a:moveTo>
                    <a:pt x="21450" y="8509"/>
                  </a:moveTo>
                  <a:lnTo>
                    <a:pt x="0" y="8509"/>
                  </a:lnTo>
                  <a:lnTo>
                    <a:pt x="0" y="9271"/>
                  </a:lnTo>
                  <a:lnTo>
                    <a:pt x="1168" y="9271"/>
                  </a:lnTo>
                  <a:lnTo>
                    <a:pt x="1168" y="9779"/>
                  </a:lnTo>
                  <a:lnTo>
                    <a:pt x="1549" y="9779"/>
                  </a:lnTo>
                  <a:lnTo>
                    <a:pt x="2336" y="10541"/>
                  </a:lnTo>
                  <a:lnTo>
                    <a:pt x="1943" y="11049"/>
                  </a:lnTo>
                  <a:lnTo>
                    <a:pt x="1943" y="11430"/>
                  </a:lnTo>
                  <a:lnTo>
                    <a:pt x="22821" y="11430"/>
                  </a:lnTo>
                  <a:lnTo>
                    <a:pt x="22821" y="11049"/>
                  </a:lnTo>
                  <a:lnTo>
                    <a:pt x="22428" y="11049"/>
                  </a:lnTo>
                  <a:lnTo>
                    <a:pt x="22428" y="10160"/>
                  </a:lnTo>
                  <a:lnTo>
                    <a:pt x="21843" y="10160"/>
                  </a:lnTo>
                  <a:lnTo>
                    <a:pt x="21843" y="9652"/>
                  </a:lnTo>
                  <a:lnTo>
                    <a:pt x="21450" y="9652"/>
                  </a:lnTo>
                  <a:lnTo>
                    <a:pt x="21450" y="8509"/>
                  </a:lnTo>
                  <a:close/>
                </a:path>
                <a:path w="29845" h="24764">
                  <a:moveTo>
                    <a:pt x="22821" y="10541"/>
                  </a:moveTo>
                  <a:lnTo>
                    <a:pt x="22428" y="11049"/>
                  </a:lnTo>
                  <a:lnTo>
                    <a:pt x="22821" y="11049"/>
                  </a:lnTo>
                  <a:lnTo>
                    <a:pt x="22821" y="10541"/>
                  </a:lnTo>
                  <a:close/>
                </a:path>
                <a:path w="29845" h="24764">
                  <a:moveTo>
                    <a:pt x="2920" y="3683"/>
                  </a:moveTo>
                  <a:lnTo>
                    <a:pt x="2336" y="3683"/>
                  </a:lnTo>
                  <a:lnTo>
                    <a:pt x="2336" y="4064"/>
                  </a:lnTo>
                  <a:lnTo>
                    <a:pt x="2730" y="4445"/>
                  </a:lnTo>
                  <a:lnTo>
                    <a:pt x="2336" y="4826"/>
                  </a:lnTo>
                  <a:lnTo>
                    <a:pt x="2730" y="4953"/>
                  </a:lnTo>
                  <a:lnTo>
                    <a:pt x="2730" y="5334"/>
                  </a:lnTo>
                  <a:lnTo>
                    <a:pt x="2336" y="5334"/>
                  </a:lnTo>
                  <a:lnTo>
                    <a:pt x="2336" y="5715"/>
                  </a:lnTo>
                  <a:lnTo>
                    <a:pt x="2730" y="5715"/>
                  </a:lnTo>
                  <a:lnTo>
                    <a:pt x="2336" y="6223"/>
                  </a:lnTo>
                  <a:lnTo>
                    <a:pt x="2336" y="6604"/>
                  </a:lnTo>
                  <a:lnTo>
                    <a:pt x="1549" y="6604"/>
                  </a:lnTo>
                  <a:lnTo>
                    <a:pt x="1549" y="6985"/>
                  </a:lnTo>
                  <a:lnTo>
                    <a:pt x="1168" y="6985"/>
                  </a:lnTo>
                  <a:lnTo>
                    <a:pt x="1168" y="7747"/>
                  </a:lnTo>
                  <a:lnTo>
                    <a:pt x="1549" y="8128"/>
                  </a:lnTo>
                  <a:lnTo>
                    <a:pt x="774" y="8128"/>
                  </a:lnTo>
                  <a:lnTo>
                    <a:pt x="774" y="8509"/>
                  </a:lnTo>
                  <a:lnTo>
                    <a:pt x="21056" y="8509"/>
                  </a:lnTo>
                  <a:lnTo>
                    <a:pt x="21056" y="7366"/>
                  </a:lnTo>
                  <a:lnTo>
                    <a:pt x="20675" y="7366"/>
                  </a:lnTo>
                  <a:lnTo>
                    <a:pt x="20675" y="4826"/>
                  </a:lnTo>
                  <a:lnTo>
                    <a:pt x="18719" y="4826"/>
                  </a:lnTo>
                  <a:lnTo>
                    <a:pt x="18719" y="4445"/>
                  </a:lnTo>
                  <a:lnTo>
                    <a:pt x="4089" y="4445"/>
                  </a:lnTo>
                  <a:lnTo>
                    <a:pt x="4089" y="4064"/>
                  </a:lnTo>
                  <a:lnTo>
                    <a:pt x="2920" y="4064"/>
                  </a:lnTo>
                  <a:lnTo>
                    <a:pt x="2920" y="3683"/>
                  </a:lnTo>
                  <a:close/>
                </a:path>
                <a:path w="29845" h="24764">
                  <a:moveTo>
                    <a:pt x="17157" y="3683"/>
                  </a:moveTo>
                  <a:lnTo>
                    <a:pt x="4876" y="3683"/>
                  </a:lnTo>
                  <a:lnTo>
                    <a:pt x="5257" y="4064"/>
                  </a:lnTo>
                  <a:lnTo>
                    <a:pt x="4876" y="4064"/>
                  </a:lnTo>
                  <a:lnTo>
                    <a:pt x="4876" y="4445"/>
                  </a:lnTo>
                  <a:lnTo>
                    <a:pt x="17157" y="4445"/>
                  </a:lnTo>
                  <a:lnTo>
                    <a:pt x="17157" y="3683"/>
                  </a:lnTo>
                  <a:close/>
                </a:path>
                <a:path w="29845" h="24764">
                  <a:moveTo>
                    <a:pt x="16179" y="2921"/>
                  </a:moveTo>
                  <a:lnTo>
                    <a:pt x="5257" y="2921"/>
                  </a:lnTo>
                  <a:lnTo>
                    <a:pt x="5257" y="3683"/>
                  </a:lnTo>
                  <a:lnTo>
                    <a:pt x="15798" y="3683"/>
                  </a:lnTo>
                  <a:lnTo>
                    <a:pt x="15798" y="3302"/>
                  </a:lnTo>
                  <a:lnTo>
                    <a:pt x="16179" y="3302"/>
                  </a:lnTo>
                  <a:lnTo>
                    <a:pt x="16179" y="2921"/>
                  </a:lnTo>
                  <a:close/>
                </a:path>
                <a:path w="29845" h="24764">
                  <a:moveTo>
                    <a:pt x="16573" y="1397"/>
                  </a:moveTo>
                  <a:lnTo>
                    <a:pt x="9359" y="1397"/>
                  </a:lnTo>
                  <a:lnTo>
                    <a:pt x="9359" y="1778"/>
                  </a:lnTo>
                  <a:lnTo>
                    <a:pt x="5651" y="1778"/>
                  </a:lnTo>
                  <a:lnTo>
                    <a:pt x="6045" y="2159"/>
                  </a:lnTo>
                  <a:lnTo>
                    <a:pt x="6045" y="2540"/>
                  </a:lnTo>
                  <a:lnTo>
                    <a:pt x="5651" y="2540"/>
                  </a:lnTo>
                  <a:lnTo>
                    <a:pt x="5651" y="2921"/>
                  </a:lnTo>
                  <a:lnTo>
                    <a:pt x="16573" y="2921"/>
                  </a:lnTo>
                  <a:lnTo>
                    <a:pt x="16573" y="1397"/>
                  </a:lnTo>
                  <a:close/>
                </a:path>
                <a:path w="29845" h="24764">
                  <a:moveTo>
                    <a:pt x="7797" y="1397"/>
                  </a:moveTo>
                  <a:lnTo>
                    <a:pt x="6819" y="1397"/>
                  </a:lnTo>
                  <a:lnTo>
                    <a:pt x="6426" y="1778"/>
                  </a:lnTo>
                  <a:lnTo>
                    <a:pt x="7797" y="1778"/>
                  </a:lnTo>
                  <a:lnTo>
                    <a:pt x="7797" y="1397"/>
                  </a:lnTo>
                  <a:close/>
                </a:path>
                <a:path w="29845" h="24764">
                  <a:moveTo>
                    <a:pt x="8191" y="889"/>
                  </a:moveTo>
                  <a:lnTo>
                    <a:pt x="7797" y="889"/>
                  </a:lnTo>
                  <a:lnTo>
                    <a:pt x="7607" y="1397"/>
                  </a:lnTo>
                  <a:lnTo>
                    <a:pt x="8191" y="1397"/>
                  </a:lnTo>
                  <a:lnTo>
                    <a:pt x="8191" y="889"/>
                  </a:lnTo>
                  <a:close/>
                </a:path>
                <a:path w="29845" h="24764">
                  <a:moveTo>
                    <a:pt x="10528" y="508"/>
                  </a:moveTo>
                  <a:lnTo>
                    <a:pt x="9753" y="508"/>
                  </a:lnTo>
                  <a:lnTo>
                    <a:pt x="9753" y="1397"/>
                  </a:lnTo>
                  <a:lnTo>
                    <a:pt x="15405" y="1397"/>
                  </a:lnTo>
                  <a:lnTo>
                    <a:pt x="15011" y="889"/>
                  </a:lnTo>
                  <a:lnTo>
                    <a:pt x="10528" y="889"/>
                  </a:lnTo>
                  <a:lnTo>
                    <a:pt x="10528" y="508"/>
                  </a:lnTo>
                  <a:close/>
                </a:path>
                <a:path w="29845" h="24764">
                  <a:moveTo>
                    <a:pt x="15798" y="508"/>
                  </a:moveTo>
                  <a:lnTo>
                    <a:pt x="15405" y="889"/>
                  </a:lnTo>
                  <a:lnTo>
                    <a:pt x="15405" y="1397"/>
                  </a:lnTo>
                  <a:lnTo>
                    <a:pt x="16967" y="1397"/>
                  </a:lnTo>
                  <a:lnTo>
                    <a:pt x="16967" y="889"/>
                  </a:lnTo>
                  <a:lnTo>
                    <a:pt x="15798" y="889"/>
                  </a:lnTo>
                  <a:lnTo>
                    <a:pt x="15798" y="508"/>
                  </a:lnTo>
                  <a:close/>
                </a:path>
                <a:path w="29845" h="24764">
                  <a:moveTo>
                    <a:pt x="13068" y="0"/>
                  </a:moveTo>
                  <a:lnTo>
                    <a:pt x="12090" y="0"/>
                  </a:lnTo>
                  <a:lnTo>
                    <a:pt x="12090" y="127"/>
                  </a:lnTo>
                  <a:lnTo>
                    <a:pt x="11302" y="127"/>
                  </a:lnTo>
                  <a:lnTo>
                    <a:pt x="11302" y="889"/>
                  </a:lnTo>
                  <a:lnTo>
                    <a:pt x="15011" y="889"/>
                  </a:lnTo>
                  <a:lnTo>
                    <a:pt x="14617" y="508"/>
                  </a:lnTo>
                  <a:lnTo>
                    <a:pt x="13068" y="508"/>
                  </a:lnTo>
                  <a:lnTo>
                    <a:pt x="12674" y="127"/>
                  </a:lnTo>
                  <a:lnTo>
                    <a:pt x="13068" y="0"/>
                  </a:lnTo>
                  <a:close/>
                </a:path>
                <a:path w="29845" h="24764">
                  <a:moveTo>
                    <a:pt x="13068" y="127"/>
                  </a:moveTo>
                  <a:lnTo>
                    <a:pt x="13068" y="508"/>
                  </a:lnTo>
                  <a:lnTo>
                    <a:pt x="13449" y="508"/>
                  </a:lnTo>
                  <a:lnTo>
                    <a:pt x="13068" y="127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3981739" y="2120591"/>
              <a:ext cx="29845" cy="24765"/>
            </a:xfrm>
            <a:custGeom>
              <a:avLst/>
              <a:gdLst/>
              <a:ahLst/>
              <a:cxnLst/>
              <a:rect l="l" t="t" r="r" b="b"/>
              <a:pathLst>
                <a:path w="29845" h="24764">
                  <a:moveTo>
                    <a:pt x="26327" y="14097"/>
                  </a:moveTo>
                  <a:lnTo>
                    <a:pt x="26327" y="14478"/>
                  </a:lnTo>
                  <a:lnTo>
                    <a:pt x="25933" y="14478"/>
                  </a:lnTo>
                  <a:lnTo>
                    <a:pt x="26327" y="14478"/>
                  </a:lnTo>
                  <a:lnTo>
                    <a:pt x="26327" y="14668"/>
                  </a:lnTo>
                  <a:lnTo>
                    <a:pt x="25933" y="14668"/>
                  </a:lnTo>
                  <a:lnTo>
                    <a:pt x="26327" y="14668"/>
                  </a:lnTo>
                  <a:lnTo>
                    <a:pt x="26327" y="15062"/>
                  </a:lnTo>
                  <a:lnTo>
                    <a:pt x="25933" y="15062"/>
                  </a:lnTo>
                  <a:lnTo>
                    <a:pt x="25933" y="15443"/>
                  </a:lnTo>
                  <a:lnTo>
                    <a:pt x="25933" y="15836"/>
                  </a:lnTo>
                  <a:lnTo>
                    <a:pt x="26327" y="15836"/>
                  </a:lnTo>
                  <a:lnTo>
                    <a:pt x="26327" y="16217"/>
                  </a:lnTo>
                  <a:lnTo>
                    <a:pt x="26517" y="16611"/>
                  </a:lnTo>
                  <a:lnTo>
                    <a:pt x="26911" y="16611"/>
                  </a:lnTo>
                  <a:lnTo>
                    <a:pt x="27304" y="16611"/>
                  </a:lnTo>
                  <a:lnTo>
                    <a:pt x="27698" y="16611"/>
                  </a:lnTo>
                  <a:lnTo>
                    <a:pt x="27698" y="16992"/>
                  </a:lnTo>
                  <a:lnTo>
                    <a:pt x="28079" y="16992"/>
                  </a:lnTo>
                  <a:lnTo>
                    <a:pt x="28473" y="16992"/>
                  </a:lnTo>
                  <a:lnTo>
                    <a:pt x="28867" y="16611"/>
                  </a:lnTo>
                  <a:lnTo>
                    <a:pt x="28867" y="16992"/>
                  </a:lnTo>
                  <a:lnTo>
                    <a:pt x="28867" y="17373"/>
                  </a:lnTo>
                  <a:lnTo>
                    <a:pt x="28473" y="17373"/>
                  </a:lnTo>
                  <a:lnTo>
                    <a:pt x="28867" y="17373"/>
                  </a:lnTo>
                  <a:lnTo>
                    <a:pt x="29248" y="17373"/>
                  </a:lnTo>
                  <a:lnTo>
                    <a:pt x="29641" y="17373"/>
                  </a:lnTo>
                  <a:lnTo>
                    <a:pt x="29248" y="17767"/>
                  </a:lnTo>
                  <a:lnTo>
                    <a:pt x="29248" y="18148"/>
                  </a:lnTo>
                  <a:lnTo>
                    <a:pt x="28867" y="18148"/>
                  </a:lnTo>
                  <a:lnTo>
                    <a:pt x="28867" y="18542"/>
                  </a:lnTo>
                  <a:lnTo>
                    <a:pt x="28867" y="18923"/>
                  </a:lnTo>
                  <a:lnTo>
                    <a:pt x="28473" y="18923"/>
                  </a:lnTo>
                  <a:lnTo>
                    <a:pt x="28473" y="19304"/>
                  </a:lnTo>
                  <a:lnTo>
                    <a:pt x="28079" y="19304"/>
                  </a:lnTo>
                  <a:lnTo>
                    <a:pt x="28079" y="19507"/>
                  </a:lnTo>
                  <a:lnTo>
                    <a:pt x="28079" y="19888"/>
                  </a:lnTo>
                  <a:lnTo>
                    <a:pt x="28473" y="19888"/>
                  </a:lnTo>
                  <a:lnTo>
                    <a:pt x="28473" y="20269"/>
                  </a:lnTo>
                  <a:lnTo>
                    <a:pt x="28079" y="20269"/>
                  </a:lnTo>
                  <a:lnTo>
                    <a:pt x="27698" y="20269"/>
                  </a:lnTo>
                  <a:lnTo>
                    <a:pt x="27304" y="20269"/>
                  </a:lnTo>
                  <a:lnTo>
                    <a:pt x="26911" y="19888"/>
                  </a:lnTo>
                  <a:lnTo>
                    <a:pt x="26911" y="19507"/>
                  </a:lnTo>
                  <a:lnTo>
                    <a:pt x="26517" y="19888"/>
                  </a:lnTo>
                  <a:lnTo>
                    <a:pt x="26517" y="19507"/>
                  </a:lnTo>
                  <a:lnTo>
                    <a:pt x="26327" y="19507"/>
                  </a:lnTo>
                  <a:lnTo>
                    <a:pt x="26327" y="19888"/>
                  </a:lnTo>
                  <a:lnTo>
                    <a:pt x="25933" y="19507"/>
                  </a:lnTo>
                  <a:lnTo>
                    <a:pt x="25552" y="19888"/>
                  </a:lnTo>
                  <a:lnTo>
                    <a:pt x="25552" y="20269"/>
                  </a:lnTo>
                  <a:lnTo>
                    <a:pt x="25552" y="20662"/>
                  </a:lnTo>
                  <a:lnTo>
                    <a:pt x="25552" y="21043"/>
                  </a:lnTo>
                  <a:lnTo>
                    <a:pt x="25552" y="21437"/>
                  </a:lnTo>
                  <a:lnTo>
                    <a:pt x="25552" y="21818"/>
                  </a:lnTo>
                  <a:lnTo>
                    <a:pt x="25158" y="22199"/>
                  </a:lnTo>
                  <a:lnTo>
                    <a:pt x="25552" y="22199"/>
                  </a:lnTo>
                  <a:lnTo>
                    <a:pt x="25158" y="22199"/>
                  </a:lnTo>
                  <a:lnTo>
                    <a:pt x="25158" y="22593"/>
                  </a:lnTo>
                  <a:lnTo>
                    <a:pt x="24764" y="22593"/>
                  </a:lnTo>
                  <a:lnTo>
                    <a:pt x="24764" y="22974"/>
                  </a:lnTo>
                  <a:lnTo>
                    <a:pt x="24764" y="23368"/>
                  </a:lnTo>
                  <a:lnTo>
                    <a:pt x="24764" y="23749"/>
                  </a:lnTo>
                  <a:lnTo>
                    <a:pt x="25158" y="23749"/>
                  </a:lnTo>
                  <a:lnTo>
                    <a:pt x="24764" y="23749"/>
                  </a:lnTo>
                  <a:lnTo>
                    <a:pt x="24764" y="24142"/>
                  </a:lnTo>
                  <a:lnTo>
                    <a:pt x="24764" y="23749"/>
                  </a:lnTo>
                  <a:lnTo>
                    <a:pt x="24371" y="23749"/>
                  </a:lnTo>
                  <a:lnTo>
                    <a:pt x="24371" y="24142"/>
                  </a:lnTo>
                  <a:lnTo>
                    <a:pt x="24371" y="24333"/>
                  </a:lnTo>
                  <a:lnTo>
                    <a:pt x="23990" y="24333"/>
                  </a:lnTo>
                  <a:lnTo>
                    <a:pt x="23990" y="24142"/>
                  </a:lnTo>
                  <a:lnTo>
                    <a:pt x="23596" y="24142"/>
                  </a:lnTo>
                  <a:lnTo>
                    <a:pt x="23596" y="23749"/>
                  </a:lnTo>
                  <a:lnTo>
                    <a:pt x="23596" y="23368"/>
                  </a:lnTo>
                  <a:lnTo>
                    <a:pt x="23202" y="23368"/>
                  </a:lnTo>
                  <a:lnTo>
                    <a:pt x="23202" y="22974"/>
                  </a:lnTo>
                  <a:lnTo>
                    <a:pt x="23202" y="22593"/>
                  </a:lnTo>
                  <a:lnTo>
                    <a:pt x="23202" y="22974"/>
                  </a:lnTo>
                  <a:lnTo>
                    <a:pt x="22821" y="22974"/>
                  </a:lnTo>
                  <a:lnTo>
                    <a:pt x="22821" y="22593"/>
                  </a:lnTo>
                  <a:lnTo>
                    <a:pt x="22821" y="22199"/>
                  </a:lnTo>
                  <a:lnTo>
                    <a:pt x="22821" y="21818"/>
                  </a:lnTo>
                  <a:lnTo>
                    <a:pt x="23202" y="21818"/>
                  </a:lnTo>
                  <a:lnTo>
                    <a:pt x="22821" y="21818"/>
                  </a:lnTo>
                  <a:lnTo>
                    <a:pt x="22821" y="21437"/>
                  </a:lnTo>
                  <a:lnTo>
                    <a:pt x="22428" y="21437"/>
                  </a:lnTo>
                  <a:lnTo>
                    <a:pt x="22428" y="21043"/>
                  </a:lnTo>
                  <a:lnTo>
                    <a:pt x="22034" y="21043"/>
                  </a:lnTo>
                  <a:lnTo>
                    <a:pt x="21843" y="21043"/>
                  </a:lnTo>
                  <a:lnTo>
                    <a:pt x="21450" y="21043"/>
                  </a:lnTo>
                  <a:lnTo>
                    <a:pt x="21056" y="21437"/>
                  </a:lnTo>
                  <a:lnTo>
                    <a:pt x="20675" y="21437"/>
                  </a:lnTo>
                  <a:lnTo>
                    <a:pt x="20675" y="21043"/>
                  </a:lnTo>
                  <a:lnTo>
                    <a:pt x="20281" y="21043"/>
                  </a:lnTo>
                  <a:lnTo>
                    <a:pt x="20281" y="20662"/>
                  </a:lnTo>
                  <a:lnTo>
                    <a:pt x="20281" y="21043"/>
                  </a:lnTo>
                  <a:lnTo>
                    <a:pt x="20281" y="20662"/>
                  </a:lnTo>
                  <a:lnTo>
                    <a:pt x="20281" y="20269"/>
                  </a:lnTo>
                  <a:lnTo>
                    <a:pt x="19888" y="20269"/>
                  </a:lnTo>
                  <a:lnTo>
                    <a:pt x="19494" y="20269"/>
                  </a:lnTo>
                  <a:lnTo>
                    <a:pt x="19494" y="19888"/>
                  </a:lnTo>
                  <a:lnTo>
                    <a:pt x="19113" y="19888"/>
                  </a:lnTo>
                  <a:lnTo>
                    <a:pt x="19494" y="19888"/>
                  </a:lnTo>
                  <a:lnTo>
                    <a:pt x="19113" y="19888"/>
                  </a:lnTo>
                  <a:lnTo>
                    <a:pt x="18719" y="19888"/>
                  </a:lnTo>
                  <a:lnTo>
                    <a:pt x="18326" y="19888"/>
                  </a:lnTo>
                  <a:lnTo>
                    <a:pt x="17945" y="19888"/>
                  </a:lnTo>
                  <a:lnTo>
                    <a:pt x="17551" y="19507"/>
                  </a:lnTo>
                  <a:lnTo>
                    <a:pt x="17551" y="19304"/>
                  </a:lnTo>
                  <a:lnTo>
                    <a:pt x="17551" y="19507"/>
                  </a:lnTo>
                  <a:lnTo>
                    <a:pt x="17157" y="19507"/>
                  </a:lnTo>
                  <a:lnTo>
                    <a:pt x="17157" y="19888"/>
                  </a:lnTo>
                  <a:lnTo>
                    <a:pt x="16967" y="19888"/>
                  </a:lnTo>
                  <a:lnTo>
                    <a:pt x="16967" y="20269"/>
                  </a:lnTo>
                  <a:lnTo>
                    <a:pt x="16573" y="20662"/>
                  </a:lnTo>
                  <a:lnTo>
                    <a:pt x="16573" y="20269"/>
                  </a:lnTo>
                  <a:lnTo>
                    <a:pt x="16573" y="19888"/>
                  </a:lnTo>
                  <a:lnTo>
                    <a:pt x="16573" y="20269"/>
                  </a:lnTo>
                  <a:lnTo>
                    <a:pt x="16179" y="20269"/>
                  </a:lnTo>
                  <a:lnTo>
                    <a:pt x="16179" y="19888"/>
                  </a:lnTo>
                  <a:lnTo>
                    <a:pt x="15798" y="20269"/>
                  </a:lnTo>
                  <a:lnTo>
                    <a:pt x="15405" y="20269"/>
                  </a:lnTo>
                  <a:lnTo>
                    <a:pt x="15405" y="20662"/>
                  </a:lnTo>
                  <a:lnTo>
                    <a:pt x="15405" y="20269"/>
                  </a:lnTo>
                  <a:lnTo>
                    <a:pt x="15011" y="20269"/>
                  </a:lnTo>
                  <a:lnTo>
                    <a:pt x="15011" y="20662"/>
                  </a:lnTo>
                  <a:lnTo>
                    <a:pt x="15011" y="20269"/>
                  </a:lnTo>
                  <a:lnTo>
                    <a:pt x="14617" y="20269"/>
                  </a:lnTo>
                  <a:lnTo>
                    <a:pt x="14617" y="19888"/>
                  </a:lnTo>
                  <a:lnTo>
                    <a:pt x="14236" y="19888"/>
                  </a:lnTo>
                  <a:lnTo>
                    <a:pt x="13842" y="19888"/>
                  </a:lnTo>
                  <a:lnTo>
                    <a:pt x="13449" y="19888"/>
                  </a:lnTo>
                  <a:lnTo>
                    <a:pt x="13449" y="20269"/>
                  </a:lnTo>
                  <a:lnTo>
                    <a:pt x="13068" y="20269"/>
                  </a:lnTo>
                  <a:lnTo>
                    <a:pt x="12674" y="20269"/>
                  </a:lnTo>
                  <a:lnTo>
                    <a:pt x="12280" y="20269"/>
                  </a:lnTo>
                  <a:lnTo>
                    <a:pt x="12090" y="20269"/>
                  </a:lnTo>
                  <a:lnTo>
                    <a:pt x="12280" y="20269"/>
                  </a:lnTo>
                  <a:lnTo>
                    <a:pt x="12280" y="19888"/>
                  </a:lnTo>
                  <a:lnTo>
                    <a:pt x="12280" y="19507"/>
                  </a:lnTo>
                  <a:lnTo>
                    <a:pt x="12280" y="19304"/>
                  </a:lnTo>
                  <a:lnTo>
                    <a:pt x="12090" y="19507"/>
                  </a:lnTo>
                  <a:lnTo>
                    <a:pt x="11696" y="19507"/>
                  </a:lnTo>
                  <a:lnTo>
                    <a:pt x="11696" y="19888"/>
                  </a:lnTo>
                  <a:lnTo>
                    <a:pt x="11696" y="19507"/>
                  </a:lnTo>
                  <a:lnTo>
                    <a:pt x="11696" y="19304"/>
                  </a:lnTo>
                  <a:lnTo>
                    <a:pt x="11696" y="18923"/>
                  </a:lnTo>
                  <a:lnTo>
                    <a:pt x="11302" y="19304"/>
                  </a:lnTo>
                  <a:lnTo>
                    <a:pt x="11302" y="18923"/>
                  </a:lnTo>
                  <a:lnTo>
                    <a:pt x="10921" y="19304"/>
                  </a:lnTo>
                  <a:lnTo>
                    <a:pt x="10921" y="18923"/>
                  </a:lnTo>
                  <a:lnTo>
                    <a:pt x="10528" y="18923"/>
                  </a:lnTo>
                  <a:lnTo>
                    <a:pt x="10528" y="18542"/>
                  </a:lnTo>
                  <a:lnTo>
                    <a:pt x="10528" y="18148"/>
                  </a:lnTo>
                  <a:lnTo>
                    <a:pt x="10134" y="18148"/>
                  </a:lnTo>
                  <a:lnTo>
                    <a:pt x="9753" y="18148"/>
                  </a:lnTo>
                  <a:lnTo>
                    <a:pt x="9753" y="17767"/>
                  </a:lnTo>
                  <a:lnTo>
                    <a:pt x="9753" y="17373"/>
                  </a:lnTo>
                  <a:lnTo>
                    <a:pt x="9753" y="16992"/>
                  </a:lnTo>
                  <a:lnTo>
                    <a:pt x="9753" y="17373"/>
                  </a:lnTo>
                  <a:lnTo>
                    <a:pt x="9359" y="17373"/>
                  </a:lnTo>
                  <a:lnTo>
                    <a:pt x="9359" y="16992"/>
                  </a:lnTo>
                  <a:lnTo>
                    <a:pt x="9359" y="17373"/>
                  </a:lnTo>
                  <a:lnTo>
                    <a:pt x="8966" y="17373"/>
                  </a:lnTo>
                  <a:lnTo>
                    <a:pt x="8966" y="16992"/>
                  </a:lnTo>
                  <a:lnTo>
                    <a:pt x="8572" y="16992"/>
                  </a:lnTo>
                  <a:lnTo>
                    <a:pt x="8572" y="17373"/>
                  </a:lnTo>
                  <a:lnTo>
                    <a:pt x="8572" y="17767"/>
                  </a:lnTo>
                  <a:lnTo>
                    <a:pt x="8572" y="18148"/>
                  </a:lnTo>
                  <a:lnTo>
                    <a:pt x="8191" y="18148"/>
                  </a:lnTo>
                  <a:lnTo>
                    <a:pt x="7797" y="18148"/>
                  </a:lnTo>
                  <a:lnTo>
                    <a:pt x="7607" y="18148"/>
                  </a:lnTo>
                  <a:lnTo>
                    <a:pt x="7607" y="18542"/>
                  </a:lnTo>
                  <a:lnTo>
                    <a:pt x="7213" y="18542"/>
                  </a:lnTo>
                  <a:lnTo>
                    <a:pt x="6819" y="18542"/>
                  </a:lnTo>
                  <a:lnTo>
                    <a:pt x="6819" y="18923"/>
                  </a:lnTo>
                  <a:lnTo>
                    <a:pt x="6819" y="18542"/>
                  </a:lnTo>
                  <a:lnTo>
                    <a:pt x="6426" y="18542"/>
                  </a:lnTo>
                  <a:lnTo>
                    <a:pt x="6819" y="18148"/>
                  </a:lnTo>
                  <a:lnTo>
                    <a:pt x="6426" y="17767"/>
                  </a:lnTo>
                  <a:lnTo>
                    <a:pt x="6045" y="18148"/>
                  </a:lnTo>
                  <a:lnTo>
                    <a:pt x="6045" y="18542"/>
                  </a:lnTo>
                  <a:lnTo>
                    <a:pt x="6045" y="18148"/>
                  </a:lnTo>
                  <a:lnTo>
                    <a:pt x="5651" y="18542"/>
                  </a:lnTo>
                  <a:lnTo>
                    <a:pt x="5651" y="18148"/>
                  </a:lnTo>
                  <a:lnTo>
                    <a:pt x="5651" y="17767"/>
                  </a:lnTo>
                  <a:lnTo>
                    <a:pt x="5257" y="17767"/>
                  </a:lnTo>
                  <a:lnTo>
                    <a:pt x="5257" y="18148"/>
                  </a:lnTo>
                  <a:lnTo>
                    <a:pt x="4876" y="18148"/>
                  </a:lnTo>
                  <a:lnTo>
                    <a:pt x="4876" y="17767"/>
                  </a:lnTo>
                  <a:lnTo>
                    <a:pt x="4483" y="17767"/>
                  </a:lnTo>
                  <a:lnTo>
                    <a:pt x="4876" y="17767"/>
                  </a:lnTo>
                  <a:lnTo>
                    <a:pt x="4876" y="17373"/>
                  </a:lnTo>
                  <a:lnTo>
                    <a:pt x="4483" y="17373"/>
                  </a:lnTo>
                  <a:lnTo>
                    <a:pt x="4483" y="16992"/>
                  </a:lnTo>
                  <a:lnTo>
                    <a:pt x="4483" y="16611"/>
                  </a:lnTo>
                  <a:lnTo>
                    <a:pt x="4089" y="16611"/>
                  </a:lnTo>
                  <a:lnTo>
                    <a:pt x="4089" y="16217"/>
                  </a:lnTo>
                  <a:lnTo>
                    <a:pt x="4483" y="15836"/>
                  </a:lnTo>
                  <a:lnTo>
                    <a:pt x="4483" y="16217"/>
                  </a:lnTo>
                  <a:lnTo>
                    <a:pt x="4876" y="15836"/>
                  </a:lnTo>
                  <a:lnTo>
                    <a:pt x="5257" y="15836"/>
                  </a:lnTo>
                  <a:lnTo>
                    <a:pt x="5257" y="15443"/>
                  </a:lnTo>
                  <a:lnTo>
                    <a:pt x="4876" y="15443"/>
                  </a:lnTo>
                  <a:lnTo>
                    <a:pt x="4876" y="15062"/>
                  </a:lnTo>
                  <a:lnTo>
                    <a:pt x="4483" y="15062"/>
                  </a:lnTo>
                  <a:lnTo>
                    <a:pt x="4089" y="15062"/>
                  </a:lnTo>
                  <a:lnTo>
                    <a:pt x="3695" y="15062"/>
                  </a:lnTo>
                  <a:lnTo>
                    <a:pt x="3695" y="14668"/>
                  </a:lnTo>
                  <a:lnTo>
                    <a:pt x="3695" y="14478"/>
                  </a:lnTo>
                  <a:lnTo>
                    <a:pt x="4089" y="14478"/>
                  </a:lnTo>
                  <a:lnTo>
                    <a:pt x="4089" y="14097"/>
                  </a:lnTo>
                  <a:lnTo>
                    <a:pt x="4089" y="13716"/>
                  </a:lnTo>
                  <a:lnTo>
                    <a:pt x="4483" y="13322"/>
                  </a:lnTo>
                  <a:lnTo>
                    <a:pt x="4483" y="12941"/>
                  </a:lnTo>
                  <a:lnTo>
                    <a:pt x="4876" y="12941"/>
                  </a:lnTo>
                  <a:lnTo>
                    <a:pt x="4876" y="12547"/>
                  </a:lnTo>
                  <a:lnTo>
                    <a:pt x="4483" y="12547"/>
                  </a:lnTo>
                  <a:lnTo>
                    <a:pt x="4089" y="12547"/>
                  </a:lnTo>
                  <a:lnTo>
                    <a:pt x="4089" y="12166"/>
                  </a:lnTo>
                  <a:lnTo>
                    <a:pt x="3695" y="12166"/>
                  </a:lnTo>
                  <a:lnTo>
                    <a:pt x="3314" y="12166"/>
                  </a:lnTo>
                  <a:lnTo>
                    <a:pt x="2920" y="11785"/>
                  </a:lnTo>
                  <a:lnTo>
                    <a:pt x="2920" y="12166"/>
                  </a:lnTo>
                  <a:lnTo>
                    <a:pt x="2730" y="12166"/>
                  </a:lnTo>
                  <a:lnTo>
                    <a:pt x="2730" y="11785"/>
                  </a:lnTo>
                  <a:lnTo>
                    <a:pt x="2336" y="11785"/>
                  </a:lnTo>
                  <a:lnTo>
                    <a:pt x="2336" y="11391"/>
                  </a:lnTo>
                  <a:lnTo>
                    <a:pt x="1943" y="11391"/>
                  </a:lnTo>
                  <a:lnTo>
                    <a:pt x="1943" y="11010"/>
                  </a:lnTo>
                  <a:lnTo>
                    <a:pt x="2336" y="10617"/>
                  </a:lnTo>
                  <a:lnTo>
                    <a:pt x="1943" y="10236"/>
                  </a:lnTo>
                  <a:lnTo>
                    <a:pt x="1549" y="9855"/>
                  </a:lnTo>
                  <a:lnTo>
                    <a:pt x="1168" y="9855"/>
                  </a:lnTo>
                  <a:lnTo>
                    <a:pt x="1168" y="9652"/>
                  </a:lnTo>
                  <a:lnTo>
                    <a:pt x="1168" y="9271"/>
                  </a:lnTo>
                  <a:lnTo>
                    <a:pt x="774" y="9271"/>
                  </a:lnTo>
                  <a:lnTo>
                    <a:pt x="380" y="9271"/>
                  </a:lnTo>
                  <a:lnTo>
                    <a:pt x="0" y="9271"/>
                  </a:lnTo>
                  <a:lnTo>
                    <a:pt x="0" y="8890"/>
                  </a:lnTo>
                  <a:lnTo>
                    <a:pt x="0" y="8496"/>
                  </a:lnTo>
                  <a:lnTo>
                    <a:pt x="380" y="8496"/>
                  </a:lnTo>
                  <a:lnTo>
                    <a:pt x="774" y="8496"/>
                  </a:lnTo>
                  <a:lnTo>
                    <a:pt x="774" y="8115"/>
                  </a:lnTo>
                  <a:lnTo>
                    <a:pt x="1168" y="8115"/>
                  </a:lnTo>
                  <a:lnTo>
                    <a:pt x="1549" y="8115"/>
                  </a:lnTo>
                  <a:lnTo>
                    <a:pt x="1168" y="8115"/>
                  </a:lnTo>
                  <a:lnTo>
                    <a:pt x="1549" y="8115"/>
                  </a:lnTo>
                  <a:lnTo>
                    <a:pt x="1168" y="7721"/>
                  </a:lnTo>
                  <a:lnTo>
                    <a:pt x="1168" y="7340"/>
                  </a:lnTo>
                  <a:lnTo>
                    <a:pt x="1168" y="6959"/>
                  </a:lnTo>
                  <a:lnTo>
                    <a:pt x="1549" y="6959"/>
                  </a:lnTo>
                  <a:lnTo>
                    <a:pt x="1549" y="6565"/>
                  </a:lnTo>
                  <a:lnTo>
                    <a:pt x="1943" y="6565"/>
                  </a:lnTo>
                  <a:lnTo>
                    <a:pt x="2336" y="6565"/>
                  </a:lnTo>
                  <a:lnTo>
                    <a:pt x="2336" y="6184"/>
                  </a:lnTo>
                  <a:lnTo>
                    <a:pt x="2730" y="5791"/>
                  </a:lnTo>
                  <a:lnTo>
                    <a:pt x="2336" y="5791"/>
                  </a:lnTo>
                  <a:lnTo>
                    <a:pt x="2336" y="5410"/>
                  </a:lnTo>
                  <a:lnTo>
                    <a:pt x="2730" y="5410"/>
                  </a:lnTo>
                  <a:lnTo>
                    <a:pt x="2730" y="5016"/>
                  </a:lnTo>
                  <a:lnTo>
                    <a:pt x="2336" y="5016"/>
                  </a:lnTo>
                  <a:lnTo>
                    <a:pt x="2730" y="5016"/>
                  </a:lnTo>
                  <a:lnTo>
                    <a:pt x="2336" y="4826"/>
                  </a:lnTo>
                  <a:lnTo>
                    <a:pt x="2730" y="4445"/>
                  </a:lnTo>
                  <a:lnTo>
                    <a:pt x="2336" y="4051"/>
                  </a:lnTo>
                  <a:lnTo>
                    <a:pt x="2336" y="3670"/>
                  </a:lnTo>
                  <a:lnTo>
                    <a:pt x="2730" y="3670"/>
                  </a:lnTo>
                  <a:lnTo>
                    <a:pt x="2920" y="3670"/>
                  </a:lnTo>
                  <a:lnTo>
                    <a:pt x="2730" y="3670"/>
                  </a:lnTo>
                  <a:lnTo>
                    <a:pt x="2920" y="3670"/>
                  </a:lnTo>
                  <a:lnTo>
                    <a:pt x="2920" y="4051"/>
                  </a:lnTo>
                  <a:lnTo>
                    <a:pt x="2920" y="3670"/>
                  </a:lnTo>
                  <a:lnTo>
                    <a:pt x="2920" y="4051"/>
                  </a:lnTo>
                  <a:lnTo>
                    <a:pt x="3314" y="4051"/>
                  </a:lnTo>
                  <a:lnTo>
                    <a:pt x="3695" y="4051"/>
                  </a:lnTo>
                  <a:lnTo>
                    <a:pt x="4089" y="4051"/>
                  </a:lnTo>
                  <a:lnTo>
                    <a:pt x="4089" y="4445"/>
                  </a:lnTo>
                  <a:lnTo>
                    <a:pt x="4483" y="4445"/>
                  </a:lnTo>
                  <a:lnTo>
                    <a:pt x="4876" y="4445"/>
                  </a:lnTo>
                  <a:lnTo>
                    <a:pt x="4876" y="4051"/>
                  </a:lnTo>
                  <a:lnTo>
                    <a:pt x="5257" y="4051"/>
                  </a:lnTo>
                  <a:lnTo>
                    <a:pt x="4876" y="4051"/>
                  </a:lnTo>
                  <a:lnTo>
                    <a:pt x="5257" y="4051"/>
                  </a:lnTo>
                  <a:lnTo>
                    <a:pt x="4876" y="3670"/>
                  </a:lnTo>
                  <a:lnTo>
                    <a:pt x="5257" y="3670"/>
                  </a:lnTo>
                  <a:lnTo>
                    <a:pt x="5257" y="3289"/>
                  </a:lnTo>
                  <a:lnTo>
                    <a:pt x="5257" y="2895"/>
                  </a:lnTo>
                  <a:lnTo>
                    <a:pt x="5651" y="2895"/>
                  </a:lnTo>
                  <a:lnTo>
                    <a:pt x="5651" y="2514"/>
                  </a:lnTo>
                  <a:lnTo>
                    <a:pt x="6045" y="2514"/>
                  </a:lnTo>
                  <a:lnTo>
                    <a:pt x="6426" y="2514"/>
                  </a:lnTo>
                  <a:lnTo>
                    <a:pt x="6045" y="2514"/>
                  </a:lnTo>
                  <a:lnTo>
                    <a:pt x="6045" y="2120"/>
                  </a:lnTo>
                  <a:lnTo>
                    <a:pt x="5651" y="1739"/>
                  </a:lnTo>
                  <a:lnTo>
                    <a:pt x="6045" y="1739"/>
                  </a:lnTo>
                  <a:lnTo>
                    <a:pt x="6426" y="1739"/>
                  </a:lnTo>
                  <a:lnTo>
                    <a:pt x="6819" y="1358"/>
                  </a:lnTo>
                  <a:lnTo>
                    <a:pt x="7213" y="1358"/>
                  </a:lnTo>
                  <a:lnTo>
                    <a:pt x="7607" y="1358"/>
                  </a:lnTo>
                  <a:lnTo>
                    <a:pt x="7797" y="965"/>
                  </a:lnTo>
                  <a:lnTo>
                    <a:pt x="8191" y="965"/>
                  </a:lnTo>
                  <a:lnTo>
                    <a:pt x="8191" y="1358"/>
                  </a:lnTo>
                  <a:lnTo>
                    <a:pt x="7797" y="1358"/>
                  </a:lnTo>
                  <a:lnTo>
                    <a:pt x="7797" y="1739"/>
                  </a:lnTo>
                  <a:lnTo>
                    <a:pt x="8191" y="1739"/>
                  </a:lnTo>
                  <a:lnTo>
                    <a:pt x="8572" y="1739"/>
                  </a:lnTo>
                  <a:lnTo>
                    <a:pt x="8966" y="1739"/>
                  </a:lnTo>
                  <a:lnTo>
                    <a:pt x="9359" y="1739"/>
                  </a:lnTo>
                  <a:lnTo>
                    <a:pt x="9359" y="1358"/>
                  </a:lnTo>
                  <a:lnTo>
                    <a:pt x="9753" y="1358"/>
                  </a:lnTo>
                  <a:lnTo>
                    <a:pt x="9753" y="965"/>
                  </a:lnTo>
                  <a:lnTo>
                    <a:pt x="9753" y="584"/>
                  </a:lnTo>
                  <a:lnTo>
                    <a:pt x="10134" y="584"/>
                  </a:lnTo>
                  <a:lnTo>
                    <a:pt x="10528" y="584"/>
                  </a:lnTo>
                  <a:lnTo>
                    <a:pt x="10528" y="965"/>
                  </a:lnTo>
                  <a:lnTo>
                    <a:pt x="10921" y="965"/>
                  </a:lnTo>
                  <a:lnTo>
                    <a:pt x="11302" y="965"/>
                  </a:lnTo>
                  <a:lnTo>
                    <a:pt x="11302" y="584"/>
                  </a:lnTo>
                  <a:lnTo>
                    <a:pt x="11302" y="190"/>
                  </a:lnTo>
                  <a:lnTo>
                    <a:pt x="11696" y="190"/>
                  </a:lnTo>
                  <a:lnTo>
                    <a:pt x="12090" y="190"/>
                  </a:lnTo>
                  <a:lnTo>
                    <a:pt x="12090" y="0"/>
                  </a:lnTo>
                  <a:lnTo>
                    <a:pt x="12280" y="0"/>
                  </a:lnTo>
                  <a:lnTo>
                    <a:pt x="12674" y="0"/>
                  </a:lnTo>
                  <a:lnTo>
                    <a:pt x="13068" y="0"/>
                  </a:lnTo>
                  <a:lnTo>
                    <a:pt x="12674" y="190"/>
                  </a:lnTo>
                  <a:lnTo>
                    <a:pt x="13068" y="584"/>
                  </a:lnTo>
                  <a:lnTo>
                    <a:pt x="13068" y="190"/>
                  </a:lnTo>
                  <a:lnTo>
                    <a:pt x="13449" y="584"/>
                  </a:lnTo>
                  <a:lnTo>
                    <a:pt x="13842" y="584"/>
                  </a:lnTo>
                  <a:lnTo>
                    <a:pt x="14236" y="584"/>
                  </a:lnTo>
                  <a:lnTo>
                    <a:pt x="14236" y="190"/>
                  </a:lnTo>
                  <a:lnTo>
                    <a:pt x="14236" y="584"/>
                  </a:lnTo>
                  <a:lnTo>
                    <a:pt x="14617" y="584"/>
                  </a:lnTo>
                  <a:lnTo>
                    <a:pt x="15011" y="965"/>
                  </a:lnTo>
                  <a:lnTo>
                    <a:pt x="14617" y="965"/>
                  </a:lnTo>
                  <a:lnTo>
                    <a:pt x="15011" y="965"/>
                  </a:lnTo>
                  <a:lnTo>
                    <a:pt x="15405" y="1358"/>
                  </a:lnTo>
                  <a:lnTo>
                    <a:pt x="15405" y="965"/>
                  </a:lnTo>
                  <a:lnTo>
                    <a:pt x="15405" y="1358"/>
                  </a:lnTo>
                  <a:lnTo>
                    <a:pt x="15405" y="965"/>
                  </a:lnTo>
                  <a:lnTo>
                    <a:pt x="15798" y="584"/>
                  </a:lnTo>
                  <a:lnTo>
                    <a:pt x="15798" y="965"/>
                  </a:lnTo>
                  <a:lnTo>
                    <a:pt x="16179" y="965"/>
                  </a:lnTo>
                  <a:lnTo>
                    <a:pt x="16573" y="965"/>
                  </a:lnTo>
                  <a:lnTo>
                    <a:pt x="16967" y="965"/>
                  </a:lnTo>
                  <a:lnTo>
                    <a:pt x="16967" y="1358"/>
                  </a:lnTo>
                  <a:lnTo>
                    <a:pt x="16573" y="1358"/>
                  </a:lnTo>
                  <a:lnTo>
                    <a:pt x="16573" y="1739"/>
                  </a:lnTo>
                  <a:lnTo>
                    <a:pt x="16573" y="2120"/>
                  </a:lnTo>
                  <a:lnTo>
                    <a:pt x="16573" y="2514"/>
                  </a:lnTo>
                  <a:lnTo>
                    <a:pt x="16573" y="2895"/>
                  </a:lnTo>
                  <a:lnTo>
                    <a:pt x="16179" y="2895"/>
                  </a:lnTo>
                  <a:lnTo>
                    <a:pt x="16179" y="3289"/>
                  </a:lnTo>
                  <a:lnTo>
                    <a:pt x="15798" y="3289"/>
                  </a:lnTo>
                  <a:lnTo>
                    <a:pt x="15798" y="3670"/>
                  </a:lnTo>
                  <a:lnTo>
                    <a:pt x="16179" y="3670"/>
                  </a:lnTo>
                  <a:lnTo>
                    <a:pt x="16573" y="3670"/>
                  </a:lnTo>
                  <a:lnTo>
                    <a:pt x="16967" y="3670"/>
                  </a:lnTo>
                  <a:lnTo>
                    <a:pt x="17157" y="3670"/>
                  </a:lnTo>
                  <a:lnTo>
                    <a:pt x="17157" y="4051"/>
                  </a:lnTo>
                  <a:lnTo>
                    <a:pt x="17157" y="4445"/>
                  </a:lnTo>
                  <a:lnTo>
                    <a:pt x="17551" y="4445"/>
                  </a:lnTo>
                  <a:lnTo>
                    <a:pt x="17945" y="4445"/>
                  </a:lnTo>
                  <a:lnTo>
                    <a:pt x="18326" y="4445"/>
                  </a:lnTo>
                  <a:lnTo>
                    <a:pt x="18719" y="4445"/>
                  </a:lnTo>
                  <a:lnTo>
                    <a:pt x="18719" y="4826"/>
                  </a:lnTo>
                  <a:lnTo>
                    <a:pt x="20675" y="4826"/>
                  </a:lnTo>
                  <a:lnTo>
                    <a:pt x="20675" y="5016"/>
                  </a:lnTo>
                  <a:lnTo>
                    <a:pt x="20675" y="7340"/>
                  </a:lnTo>
                  <a:lnTo>
                    <a:pt x="21056" y="7340"/>
                  </a:lnTo>
                  <a:lnTo>
                    <a:pt x="21056" y="7721"/>
                  </a:lnTo>
                  <a:lnTo>
                    <a:pt x="21056" y="8115"/>
                  </a:lnTo>
                  <a:lnTo>
                    <a:pt x="21056" y="8496"/>
                  </a:lnTo>
                  <a:lnTo>
                    <a:pt x="21450" y="8496"/>
                  </a:lnTo>
                  <a:lnTo>
                    <a:pt x="21450" y="8890"/>
                  </a:lnTo>
                  <a:lnTo>
                    <a:pt x="21450" y="9271"/>
                  </a:lnTo>
                  <a:lnTo>
                    <a:pt x="21450" y="9652"/>
                  </a:lnTo>
                  <a:lnTo>
                    <a:pt x="21843" y="9652"/>
                  </a:lnTo>
                  <a:lnTo>
                    <a:pt x="21843" y="9855"/>
                  </a:lnTo>
                  <a:lnTo>
                    <a:pt x="21843" y="10236"/>
                  </a:lnTo>
                  <a:lnTo>
                    <a:pt x="22034" y="10236"/>
                  </a:lnTo>
                  <a:lnTo>
                    <a:pt x="22428" y="10236"/>
                  </a:lnTo>
                  <a:lnTo>
                    <a:pt x="22428" y="10617"/>
                  </a:lnTo>
                  <a:lnTo>
                    <a:pt x="22428" y="11010"/>
                  </a:lnTo>
                  <a:lnTo>
                    <a:pt x="22821" y="10617"/>
                  </a:lnTo>
                  <a:lnTo>
                    <a:pt x="22821" y="11010"/>
                  </a:lnTo>
                  <a:lnTo>
                    <a:pt x="22821" y="11391"/>
                  </a:lnTo>
                  <a:lnTo>
                    <a:pt x="23202" y="11391"/>
                  </a:lnTo>
                  <a:lnTo>
                    <a:pt x="23202" y="11785"/>
                  </a:lnTo>
                  <a:lnTo>
                    <a:pt x="22821" y="11785"/>
                  </a:lnTo>
                  <a:lnTo>
                    <a:pt x="22821" y="12166"/>
                  </a:lnTo>
                  <a:lnTo>
                    <a:pt x="23202" y="12166"/>
                  </a:lnTo>
                  <a:lnTo>
                    <a:pt x="23202" y="12547"/>
                  </a:lnTo>
                  <a:lnTo>
                    <a:pt x="23596" y="12547"/>
                  </a:lnTo>
                  <a:lnTo>
                    <a:pt x="23596" y="12941"/>
                  </a:lnTo>
                  <a:lnTo>
                    <a:pt x="23202" y="12941"/>
                  </a:lnTo>
                  <a:lnTo>
                    <a:pt x="23202" y="13322"/>
                  </a:lnTo>
                  <a:lnTo>
                    <a:pt x="23202" y="13716"/>
                  </a:lnTo>
                  <a:lnTo>
                    <a:pt x="23596" y="14097"/>
                  </a:lnTo>
                  <a:lnTo>
                    <a:pt x="23990" y="13716"/>
                  </a:lnTo>
                  <a:lnTo>
                    <a:pt x="24371" y="13322"/>
                  </a:lnTo>
                  <a:lnTo>
                    <a:pt x="24764" y="13322"/>
                  </a:lnTo>
                  <a:lnTo>
                    <a:pt x="24764" y="13716"/>
                  </a:lnTo>
                  <a:lnTo>
                    <a:pt x="25158" y="14097"/>
                  </a:lnTo>
                  <a:lnTo>
                    <a:pt x="25158" y="14478"/>
                  </a:lnTo>
                  <a:lnTo>
                    <a:pt x="25552" y="14478"/>
                  </a:lnTo>
                  <a:lnTo>
                    <a:pt x="25933" y="14478"/>
                  </a:lnTo>
                  <a:lnTo>
                    <a:pt x="25933" y="14097"/>
                  </a:lnTo>
                  <a:lnTo>
                    <a:pt x="26327" y="1409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4010506" y="2005578"/>
              <a:ext cx="54610" cy="41910"/>
            </a:xfrm>
            <a:custGeom>
              <a:avLst/>
              <a:gdLst/>
              <a:ahLst/>
              <a:cxnLst/>
              <a:rect l="l" t="t" r="r" b="b"/>
              <a:pathLst>
                <a:path w="54610" h="41910">
                  <a:moveTo>
                    <a:pt x="35344" y="40766"/>
                  </a:moveTo>
                  <a:lnTo>
                    <a:pt x="34175" y="40766"/>
                  </a:lnTo>
                  <a:lnTo>
                    <a:pt x="34175" y="41528"/>
                  </a:lnTo>
                  <a:lnTo>
                    <a:pt x="34569" y="41147"/>
                  </a:lnTo>
                  <a:lnTo>
                    <a:pt x="34950" y="41147"/>
                  </a:lnTo>
                  <a:lnTo>
                    <a:pt x="35344" y="40766"/>
                  </a:lnTo>
                  <a:close/>
                </a:path>
                <a:path w="54610" h="41910">
                  <a:moveTo>
                    <a:pt x="37884" y="40766"/>
                  </a:moveTo>
                  <a:lnTo>
                    <a:pt x="37096" y="40766"/>
                  </a:lnTo>
                  <a:lnTo>
                    <a:pt x="37096" y="41147"/>
                  </a:lnTo>
                  <a:lnTo>
                    <a:pt x="37490" y="41147"/>
                  </a:lnTo>
                  <a:lnTo>
                    <a:pt x="37884" y="40766"/>
                  </a:lnTo>
                  <a:close/>
                </a:path>
                <a:path w="54610" h="41910">
                  <a:moveTo>
                    <a:pt x="38658" y="40512"/>
                  </a:moveTo>
                  <a:lnTo>
                    <a:pt x="35737" y="40512"/>
                  </a:lnTo>
                  <a:lnTo>
                    <a:pt x="35737" y="40766"/>
                  </a:lnTo>
                  <a:lnTo>
                    <a:pt x="37884" y="40766"/>
                  </a:lnTo>
                  <a:lnTo>
                    <a:pt x="38277" y="41147"/>
                  </a:lnTo>
                  <a:lnTo>
                    <a:pt x="38658" y="41147"/>
                  </a:lnTo>
                  <a:lnTo>
                    <a:pt x="38658" y="40512"/>
                  </a:lnTo>
                  <a:close/>
                </a:path>
                <a:path w="54610" h="41910">
                  <a:moveTo>
                    <a:pt x="35737" y="40512"/>
                  </a:moveTo>
                  <a:lnTo>
                    <a:pt x="33782" y="40512"/>
                  </a:lnTo>
                  <a:lnTo>
                    <a:pt x="33782" y="40766"/>
                  </a:lnTo>
                  <a:lnTo>
                    <a:pt x="35737" y="40766"/>
                  </a:lnTo>
                  <a:lnTo>
                    <a:pt x="35737" y="40512"/>
                  </a:lnTo>
                  <a:close/>
                </a:path>
                <a:path w="54610" h="41910">
                  <a:moveTo>
                    <a:pt x="40220" y="39242"/>
                  </a:moveTo>
                  <a:lnTo>
                    <a:pt x="33007" y="39242"/>
                  </a:lnTo>
                  <a:lnTo>
                    <a:pt x="33007" y="39623"/>
                  </a:lnTo>
                  <a:lnTo>
                    <a:pt x="33388" y="39623"/>
                  </a:lnTo>
                  <a:lnTo>
                    <a:pt x="33388" y="40512"/>
                  </a:lnTo>
                  <a:lnTo>
                    <a:pt x="39839" y="40512"/>
                  </a:lnTo>
                  <a:lnTo>
                    <a:pt x="39839" y="40004"/>
                  </a:lnTo>
                  <a:lnTo>
                    <a:pt x="40220" y="40004"/>
                  </a:lnTo>
                  <a:lnTo>
                    <a:pt x="40220" y="39242"/>
                  </a:lnTo>
                  <a:close/>
                </a:path>
                <a:path w="54610" h="41910">
                  <a:moveTo>
                    <a:pt x="40220" y="40004"/>
                  </a:moveTo>
                  <a:lnTo>
                    <a:pt x="39839" y="40512"/>
                  </a:lnTo>
                  <a:lnTo>
                    <a:pt x="40220" y="40512"/>
                  </a:lnTo>
                  <a:lnTo>
                    <a:pt x="40220" y="40004"/>
                  </a:lnTo>
                  <a:close/>
                </a:path>
                <a:path w="54610" h="41910">
                  <a:moveTo>
                    <a:pt x="40817" y="38861"/>
                  </a:moveTo>
                  <a:lnTo>
                    <a:pt x="40220" y="38861"/>
                  </a:lnTo>
                  <a:lnTo>
                    <a:pt x="40817" y="39623"/>
                  </a:lnTo>
                  <a:lnTo>
                    <a:pt x="40817" y="38861"/>
                  </a:lnTo>
                  <a:close/>
                </a:path>
                <a:path w="54610" h="41910">
                  <a:moveTo>
                    <a:pt x="41986" y="37210"/>
                  </a:moveTo>
                  <a:lnTo>
                    <a:pt x="31051" y="37210"/>
                  </a:lnTo>
                  <a:lnTo>
                    <a:pt x="31051" y="38734"/>
                  </a:lnTo>
                  <a:lnTo>
                    <a:pt x="32613" y="38734"/>
                  </a:lnTo>
                  <a:lnTo>
                    <a:pt x="32613" y="39242"/>
                  </a:lnTo>
                  <a:lnTo>
                    <a:pt x="39839" y="39242"/>
                  </a:lnTo>
                  <a:lnTo>
                    <a:pt x="39839" y="38861"/>
                  </a:lnTo>
                  <a:lnTo>
                    <a:pt x="41198" y="38861"/>
                  </a:lnTo>
                  <a:lnTo>
                    <a:pt x="41592" y="38734"/>
                  </a:lnTo>
                  <a:lnTo>
                    <a:pt x="41986" y="38353"/>
                  </a:lnTo>
                  <a:lnTo>
                    <a:pt x="42760" y="38353"/>
                  </a:lnTo>
                  <a:lnTo>
                    <a:pt x="42760" y="37591"/>
                  </a:lnTo>
                  <a:lnTo>
                    <a:pt x="42379" y="37591"/>
                  </a:lnTo>
                  <a:lnTo>
                    <a:pt x="41986" y="37210"/>
                  </a:lnTo>
                  <a:close/>
                </a:path>
                <a:path w="54610" h="41910">
                  <a:moveTo>
                    <a:pt x="41198" y="38861"/>
                  </a:moveTo>
                  <a:lnTo>
                    <a:pt x="40817" y="38861"/>
                  </a:lnTo>
                  <a:lnTo>
                    <a:pt x="40817" y="39242"/>
                  </a:lnTo>
                  <a:lnTo>
                    <a:pt x="41198" y="39242"/>
                  </a:lnTo>
                  <a:lnTo>
                    <a:pt x="41198" y="38861"/>
                  </a:lnTo>
                  <a:close/>
                </a:path>
                <a:path w="54610" h="41910">
                  <a:moveTo>
                    <a:pt x="42760" y="38353"/>
                  </a:moveTo>
                  <a:lnTo>
                    <a:pt x="41986" y="38353"/>
                  </a:lnTo>
                  <a:lnTo>
                    <a:pt x="42379" y="38861"/>
                  </a:lnTo>
                  <a:lnTo>
                    <a:pt x="42760" y="38353"/>
                  </a:lnTo>
                  <a:close/>
                </a:path>
                <a:path w="54610" h="41910">
                  <a:moveTo>
                    <a:pt x="43548" y="34924"/>
                  </a:moveTo>
                  <a:lnTo>
                    <a:pt x="30467" y="34924"/>
                  </a:lnTo>
                  <a:lnTo>
                    <a:pt x="30467" y="35305"/>
                  </a:lnTo>
                  <a:lnTo>
                    <a:pt x="30848" y="35305"/>
                  </a:lnTo>
                  <a:lnTo>
                    <a:pt x="30467" y="35686"/>
                  </a:lnTo>
                  <a:lnTo>
                    <a:pt x="30848" y="35686"/>
                  </a:lnTo>
                  <a:lnTo>
                    <a:pt x="30848" y="36829"/>
                  </a:lnTo>
                  <a:lnTo>
                    <a:pt x="30467" y="36829"/>
                  </a:lnTo>
                  <a:lnTo>
                    <a:pt x="30467" y="37210"/>
                  </a:lnTo>
                  <a:lnTo>
                    <a:pt x="30848" y="37591"/>
                  </a:lnTo>
                  <a:lnTo>
                    <a:pt x="31051" y="37210"/>
                  </a:lnTo>
                  <a:lnTo>
                    <a:pt x="41986" y="37210"/>
                  </a:lnTo>
                  <a:lnTo>
                    <a:pt x="41986" y="36829"/>
                  </a:lnTo>
                  <a:lnTo>
                    <a:pt x="43154" y="35305"/>
                  </a:lnTo>
                  <a:lnTo>
                    <a:pt x="43548" y="34924"/>
                  </a:lnTo>
                  <a:close/>
                </a:path>
                <a:path w="54610" h="41910">
                  <a:moveTo>
                    <a:pt x="43942" y="34162"/>
                  </a:moveTo>
                  <a:lnTo>
                    <a:pt x="30467" y="34162"/>
                  </a:lnTo>
                  <a:lnTo>
                    <a:pt x="30848" y="34543"/>
                  </a:lnTo>
                  <a:lnTo>
                    <a:pt x="30848" y="34924"/>
                  </a:lnTo>
                  <a:lnTo>
                    <a:pt x="43942" y="34924"/>
                  </a:lnTo>
                  <a:lnTo>
                    <a:pt x="43942" y="35305"/>
                  </a:lnTo>
                  <a:lnTo>
                    <a:pt x="44323" y="34543"/>
                  </a:lnTo>
                  <a:lnTo>
                    <a:pt x="43942" y="34162"/>
                  </a:lnTo>
                  <a:close/>
                </a:path>
                <a:path w="54610" h="41910">
                  <a:moveTo>
                    <a:pt x="25196" y="33527"/>
                  </a:moveTo>
                  <a:lnTo>
                    <a:pt x="24015" y="33527"/>
                  </a:lnTo>
                  <a:lnTo>
                    <a:pt x="23622" y="33908"/>
                  </a:lnTo>
                  <a:lnTo>
                    <a:pt x="24015" y="34162"/>
                  </a:lnTo>
                  <a:lnTo>
                    <a:pt x="24015" y="33908"/>
                  </a:lnTo>
                  <a:lnTo>
                    <a:pt x="25196" y="33908"/>
                  </a:lnTo>
                  <a:lnTo>
                    <a:pt x="25196" y="33527"/>
                  </a:lnTo>
                  <a:close/>
                </a:path>
                <a:path w="54610" h="41910">
                  <a:moveTo>
                    <a:pt x="29286" y="33908"/>
                  </a:moveTo>
                  <a:lnTo>
                    <a:pt x="28511" y="33908"/>
                  </a:lnTo>
                  <a:lnTo>
                    <a:pt x="28511" y="34162"/>
                  </a:lnTo>
                  <a:lnTo>
                    <a:pt x="28905" y="34162"/>
                  </a:lnTo>
                  <a:lnTo>
                    <a:pt x="29286" y="33908"/>
                  </a:lnTo>
                  <a:close/>
                </a:path>
                <a:path w="54610" h="41910">
                  <a:moveTo>
                    <a:pt x="43942" y="32003"/>
                  </a:moveTo>
                  <a:lnTo>
                    <a:pt x="28117" y="32003"/>
                  </a:lnTo>
                  <a:lnTo>
                    <a:pt x="28511" y="32384"/>
                  </a:lnTo>
                  <a:lnTo>
                    <a:pt x="28511" y="33146"/>
                  </a:lnTo>
                  <a:lnTo>
                    <a:pt x="28905" y="33527"/>
                  </a:lnTo>
                  <a:lnTo>
                    <a:pt x="28905" y="33908"/>
                  </a:lnTo>
                  <a:lnTo>
                    <a:pt x="29679" y="33908"/>
                  </a:lnTo>
                  <a:lnTo>
                    <a:pt x="30073" y="34162"/>
                  </a:lnTo>
                  <a:lnTo>
                    <a:pt x="43548" y="34162"/>
                  </a:lnTo>
                  <a:lnTo>
                    <a:pt x="43548" y="33527"/>
                  </a:lnTo>
                  <a:lnTo>
                    <a:pt x="43154" y="33527"/>
                  </a:lnTo>
                  <a:lnTo>
                    <a:pt x="42760" y="33146"/>
                  </a:lnTo>
                  <a:lnTo>
                    <a:pt x="43154" y="33146"/>
                  </a:lnTo>
                  <a:lnTo>
                    <a:pt x="43154" y="32765"/>
                  </a:lnTo>
                  <a:lnTo>
                    <a:pt x="43942" y="32765"/>
                  </a:lnTo>
                  <a:lnTo>
                    <a:pt x="43942" y="32003"/>
                  </a:lnTo>
                  <a:close/>
                </a:path>
                <a:path w="54610" h="41910">
                  <a:moveTo>
                    <a:pt x="26162" y="32384"/>
                  </a:moveTo>
                  <a:lnTo>
                    <a:pt x="23241" y="32384"/>
                  </a:lnTo>
                  <a:lnTo>
                    <a:pt x="23241" y="32765"/>
                  </a:lnTo>
                  <a:lnTo>
                    <a:pt x="23622" y="33146"/>
                  </a:lnTo>
                  <a:lnTo>
                    <a:pt x="22847" y="33146"/>
                  </a:lnTo>
                  <a:lnTo>
                    <a:pt x="22847" y="33527"/>
                  </a:lnTo>
                  <a:lnTo>
                    <a:pt x="25577" y="33527"/>
                  </a:lnTo>
                  <a:lnTo>
                    <a:pt x="25577" y="33146"/>
                  </a:lnTo>
                  <a:lnTo>
                    <a:pt x="23241" y="33146"/>
                  </a:lnTo>
                  <a:lnTo>
                    <a:pt x="23241" y="32765"/>
                  </a:lnTo>
                  <a:lnTo>
                    <a:pt x="26162" y="32765"/>
                  </a:lnTo>
                  <a:lnTo>
                    <a:pt x="26162" y="32384"/>
                  </a:lnTo>
                  <a:close/>
                </a:path>
                <a:path w="54610" h="41910">
                  <a:moveTo>
                    <a:pt x="27343" y="32384"/>
                  </a:moveTo>
                  <a:lnTo>
                    <a:pt x="26949" y="32384"/>
                  </a:lnTo>
                  <a:lnTo>
                    <a:pt x="27343" y="32765"/>
                  </a:lnTo>
                  <a:lnTo>
                    <a:pt x="27343" y="32384"/>
                  </a:lnTo>
                  <a:close/>
                </a:path>
                <a:path w="54610" h="41910">
                  <a:moveTo>
                    <a:pt x="44716" y="30860"/>
                  </a:moveTo>
                  <a:lnTo>
                    <a:pt x="23622" y="30860"/>
                  </a:lnTo>
                  <a:lnTo>
                    <a:pt x="23622" y="31241"/>
                  </a:lnTo>
                  <a:lnTo>
                    <a:pt x="23241" y="31241"/>
                  </a:lnTo>
                  <a:lnTo>
                    <a:pt x="23241" y="31622"/>
                  </a:lnTo>
                  <a:lnTo>
                    <a:pt x="22847" y="32003"/>
                  </a:lnTo>
                  <a:lnTo>
                    <a:pt x="22847" y="32384"/>
                  </a:lnTo>
                  <a:lnTo>
                    <a:pt x="27724" y="32384"/>
                  </a:lnTo>
                  <a:lnTo>
                    <a:pt x="28117" y="32003"/>
                  </a:lnTo>
                  <a:lnTo>
                    <a:pt x="43942" y="32003"/>
                  </a:lnTo>
                  <a:lnTo>
                    <a:pt x="44323" y="31622"/>
                  </a:lnTo>
                  <a:lnTo>
                    <a:pt x="44716" y="31622"/>
                  </a:lnTo>
                  <a:lnTo>
                    <a:pt x="44716" y="30860"/>
                  </a:lnTo>
                  <a:close/>
                </a:path>
                <a:path w="54610" h="41910">
                  <a:moveTo>
                    <a:pt x="7226" y="30860"/>
                  </a:moveTo>
                  <a:lnTo>
                    <a:pt x="5664" y="30860"/>
                  </a:lnTo>
                  <a:lnTo>
                    <a:pt x="5664" y="31622"/>
                  </a:lnTo>
                  <a:lnTo>
                    <a:pt x="6438" y="31622"/>
                  </a:lnTo>
                  <a:lnTo>
                    <a:pt x="6832" y="31241"/>
                  </a:lnTo>
                  <a:lnTo>
                    <a:pt x="7226" y="31241"/>
                  </a:lnTo>
                  <a:lnTo>
                    <a:pt x="7226" y="30860"/>
                  </a:lnTo>
                  <a:close/>
                </a:path>
                <a:path w="54610" h="41910">
                  <a:moveTo>
                    <a:pt x="5270" y="30860"/>
                  </a:moveTo>
                  <a:lnTo>
                    <a:pt x="4876" y="30860"/>
                  </a:lnTo>
                  <a:lnTo>
                    <a:pt x="5270" y="31241"/>
                  </a:lnTo>
                  <a:lnTo>
                    <a:pt x="5270" y="30860"/>
                  </a:lnTo>
                  <a:close/>
                </a:path>
                <a:path w="54610" h="41910">
                  <a:moveTo>
                    <a:pt x="8204" y="29336"/>
                  </a:moveTo>
                  <a:lnTo>
                    <a:pt x="4102" y="29336"/>
                  </a:lnTo>
                  <a:lnTo>
                    <a:pt x="4102" y="29717"/>
                  </a:lnTo>
                  <a:lnTo>
                    <a:pt x="4495" y="30098"/>
                  </a:lnTo>
                  <a:lnTo>
                    <a:pt x="4876" y="30098"/>
                  </a:lnTo>
                  <a:lnTo>
                    <a:pt x="4876" y="30479"/>
                  </a:lnTo>
                  <a:lnTo>
                    <a:pt x="4495" y="30479"/>
                  </a:lnTo>
                  <a:lnTo>
                    <a:pt x="4495" y="30860"/>
                  </a:lnTo>
                  <a:lnTo>
                    <a:pt x="7226" y="30860"/>
                  </a:lnTo>
                  <a:lnTo>
                    <a:pt x="7226" y="31241"/>
                  </a:lnTo>
                  <a:lnTo>
                    <a:pt x="7416" y="30860"/>
                  </a:lnTo>
                  <a:lnTo>
                    <a:pt x="7416" y="30479"/>
                  </a:lnTo>
                  <a:lnTo>
                    <a:pt x="7810" y="30098"/>
                  </a:lnTo>
                  <a:lnTo>
                    <a:pt x="7810" y="29717"/>
                  </a:lnTo>
                  <a:lnTo>
                    <a:pt x="8204" y="29336"/>
                  </a:lnTo>
                  <a:close/>
                </a:path>
                <a:path w="54610" h="41910">
                  <a:moveTo>
                    <a:pt x="15036" y="29336"/>
                  </a:moveTo>
                  <a:lnTo>
                    <a:pt x="10160" y="29336"/>
                  </a:lnTo>
                  <a:lnTo>
                    <a:pt x="10160" y="30479"/>
                  </a:lnTo>
                  <a:lnTo>
                    <a:pt x="10934" y="30479"/>
                  </a:lnTo>
                  <a:lnTo>
                    <a:pt x="10934" y="30860"/>
                  </a:lnTo>
                  <a:lnTo>
                    <a:pt x="11912" y="30860"/>
                  </a:lnTo>
                  <a:lnTo>
                    <a:pt x="12306" y="30098"/>
                  </a:lnTo>
                  <a:lnTo>
                    <a:pt x="12306" y="29717"/>
                  </a:lnTo>
                  <a:lnTo>
                    <a:pt x="14643" y="29717"/>
                  </a:lnTo>
                  <a:lnTo>
                    <a:pt x="15036" y="29336"/>
                  </a:lnTo>
                  <a:close/>
                </a:path>
                <a:path w="54610" h="41910">
                  <a:moveTo>
                    <a:pt x="45110" y="30479"/>
                  </a:moveTo>
                  <a:lnTo>
                    <a:pt x="23241" y="30479"/>
                  </a:lnTo>
                  <a:lnTo>
                    <a:pt x="23241" y="30860"/>
                  </a:lnTo>
                  <a:lnTo>
                    <a:pt x="45110" y="30860"/>
                  </a:lnTo>
                  <a:lnTo>
                    <a:pt x="45110" y="30479"/>
                  </a:lnTo>
                  <a:close/>
                </a:path>
                <a:path w="54610" h="41910">
                  <a:moveTo>
                    <a:pt x="20307" y="27939"/>
                  </a:moveTo>
                  <a:lnTo>
                    <a:pt x="4495" y="27939"/>
                  </a:lnTo>
                  <a:lnTo>
                    <a:pt x="4495" y="28701"/>
                  </a:lnTo>
                  <a:lnTo>
                    <a:pt x="16598" y="28701"/>
                  </a:lnTo>
                  <a:lnTo>
                    <a:pt x="16598" y="30098"/>
                  </a:lnTo>
                  <a:lnTo>
                    <a:pt x="16789" y="30479"/>
                  </a:lnTo>
                  <a:lnTo>
                    <a:pt x="16789" y="30098"/>
                  </a:lnTo>
                  <a:lnTo>
                    <a:pt x="18351" y="30098"/>
                  </a:lnTo>
                  <a:lnTo>
                    <a:pt x="18351" y="29717"/>
                  </a:lnTo>
                  <a:lnTo>
                    <a:pt x="18745" y="29717"/>
                  </a:lnTo>
                  <a:lnTo>
                    <a:pt x="18745" y="29336"/>
                  </a:lnTo>
                  <a:lnTo>
                    <a:pt x="19138" y="29336"/>
                  </a:lnTo>
                  <a:lnTo>
                    <a:pt x="19138" y="29082"/>
                  </a:lnTo>
                  <a:lnTo>
                    <a:pt x="19913" y="29082"/>
                  </a:lnTo>
                  <a:lnTo>
                    <a:pt x="19913" y="28320"/>
                  </a:lnTo>
                  <a:lnTo>
                    <a:pt x="20307" y="28320"/>
                  </a:lnTo>
                  <a:lnTo>
                    <a:pt x="20307" y="27939"/>
                  </a:lnTo>
                  <a:close/>
                </a:path>
                <a:path w="54610" h="41910">
                  <a:moveTo>
                    <a:pt x="23622" y="30098"/>
                  </a:moveTo>
                  <a:lnTo>
                    <a:pt x="23241" y="30098"/>
                  </a:lnTo>
                  <a:lnTo>
                    <a:pt x="23622" y="30479"/>
                  </a:lnTo>
                  <a:lnTo>
                    <a:pt x="23622" y="30098"/>
                  </a:lnTo>
                  <a:close/>
                </a:path>
                <a:path w="54610" h="41910">
                  <a:moveTo>
                    <a:pt x="47480" y="28320"/>
                  </a:moveTo>
                  <a:lnTo>
                    <a:pt x="23241" y="28320"/>
                  </a:lnTo>
                  <a:lnTo>
                    <a:pt x="23241" y="29082"/>
                  </a:lnTo>
                  <a:lnTo>
                    <a:pt x="23622" y="29082"/>
                  </a:lnTo>
                  <a:lnTo>
                    <a:pt x="23622" y="30479"/>
                  </a:lnTo>
                  <a:lnTo>
                    <a:pt x="45694" y="30479"/>
                  </a:lnTo>
                  <a:lnTo>
                    <a:pt x="45694" y="30098"/>
                  </a:lnTo>
                  <a:lnTo>
                    <a:pt x="46088" y="30098"/>
                  </a:lnTo>
                  <a:lnTo>
                    <a:pt x="46088" y="29717"/>
                  </a:lnTo>
                  <a:lnTo>
                    <a:pt x="46469" y="29717"/>
                  </a:lnTo>
                  <a:lnTo>
                    <a:pt x="47480" y="28320"/>
                  </a:lnTo>
                  <a:close/>
                </a:path>
                <a:path w="54610" h="41910">
                  <a:moveTo>
                    <a:pt x="14249" y="29717"/>
                  </a:moveTo>
                  <a:lnTo>
                    <a:pt x="13474" y="29717"/>
                  </a:lnTo>
                  <a:lnTo>
                    <a:pt x="13474" y="30098"/>
                  </a:lnTo>
                  <a:lnTo>
                    <a:pt x="13868" y="30098"/>
                  </a:lnTo>
                  <a:lnTo>
                    <a:pt x="14249" y="29717"/>
                  </a:lnTo>
                  <a:close/>
                </a:path>
                <a:path w="54610" h="41910">
                  <a:moveTo>
                    <a:pt x="8597" y="29082"/>
                  </a:moveTo>
                  <a:lnTo>
                    <a:pt x="4495" y="29082"/>
                  </a:lnTo>
                  <a:lnTo>
                    <a:pt x="4495" y="29336"/>
                  </a:lnTo>
                  <a:lnTo>
                    <a:pt x="8597" y="29336"/>
                  </a:lnTo>
                  <a:lnTo>
                    <a:pt x="8597" y="29082"/>
                  </a:lnTo>
                  <a:close/>
                </a:path>
                <a:path w="54610" h="41910">
                  <a:moveTo>
                    <a:pt x="15430" y="29082"/>
                  </a:moveTo>
                  <a:lnTo>
                    <a:pt x="9766" y="29082"/>
                  </a:lnTo>
                  <a:lnTo>
                    <a:pt x="9766" y="29336"/>
                  </a:lnTo>
                  <a:lnTo>
                    <a:pt x="15430" y="29336"/>
                  </a:lnTo>
                  <a:lnTo>
                    <a:pt x="15430" y="29082"/>
                  </a:lnTo>
                  <a:close/>
                </a:path>
                <a:path w="54610" h="41910">
                  <a:moveTo>
                    <a:pt x="19913" y="29082"/>
                  </a:moveTo>
                  <a:lnTo>
                    <a:pt x="19532" y="29082"/>
                  </a:lnTo>
                  <a:lnTo>
                    <a:pt x="19532" y="29336"/>
                  </a:lnTo>
                  <a:lnTo>
                    <a:pt x="19913" y="29082"/>
                  </a:lnTo>
                  <a:close/>
                </a:path>
                <a:path w="54610" h="41910">
                  <a:moveTo>
                    <a:pt x="8978" y="28701"/>
                  </a:moveTo>
                  <a:lnTo>
                    <a:pt x="4876" y="28701"/>
                  </a:lnTo>
                  <a:lnTo>
                    <a:pt x="4876" y="29082"/>
                  </a:lnTo>
                  <a:lnTo>
                    <a:pt x="8978" y="29082"/>
                  </a:lnTo>
                  <a:lnTo>
                    <a:pt x="8978" y="28701"/>
                  </a:lnTo>
                  <a:close/>
                </a:path>
                <a:path w="54610" h="41910">
                  <a:moveTo>
                    <a:pt x="16205" y="28701"/>
                  </a:moveTo>
                  <a:lnTo>
                    <a:pt x="8978" y="28701"/>
                  </a:lnTo>
                  <a:lnTo>
                    <a:pt x="9372" y="29082"/>
                  </a:lnTo>
                  <a:lnTo>
                    <a:pt x="15811" y="29082"/>
                  </a:lnTo>
                  <a:lnTo>
                    <a:pt x="16205" y="28701"/>
                  </a:lnTo>
                  <a:close/>
                </a:path>
                <a:path w="54610" h="41910">
                  <a:moveTo>
                    <a:pt x="16598" y="28701"/>
                  </a:moveTo>
                  <a:lnTo>
                    <a:pt x="16205" y="28701"/>
                  </a:lnTo>
                  <a:lnTo>
                    <a:pt x="16205" y="29082"/>
                  </a:lnTo>
                  <a:lnTo>
                    <a:pt x="16598" y="28701"/>
                  </a:lnTo>
                  <a:close/>
                </a:path>
                <a:path w="54610" h="41910">
                  <a:moveTo>
                    <a:pt x="48031" y="27558"/>
                  </a:moveTo>
                  <a:lnTo>
                    <a:pt x="21094" y="27558"/>
                  </a:lnTo>
                  <a:lnTo>
                    <a:pt x="21094" y="27939"/>
                  </a:lnTo>
                  <a:lnTo>
                    <a:pt x="21475" y="27939"/>
                  </a:lnTo>
                  <a:lnTo>
                    <a:pt x="21475" y="29082"/>
                  </a:lnTo>
                  <a:lnTo>
                    <a:pt x="21678" y="29082"/>
                  </a:lnTo>
                  <a:lnTo>
                    <a:pt x="21678" y="28701"/>
                  </a:lnTo>
                  <a:lnTo>
                    <a:pt x="22059" y="28320"/>
                  </a:lnTo>
                  <a:lnTo>
                    <a:pt x="47480" y="28320"/>
                  </a:lnTo>
                  <a:lnTo>
                    <a:pt x="48031" y="27558"/>
                  </a:lnTo>
                  <a:close/>
                </a:path>
                <a:path w="54610" h="41910">
                  <a:moveTo>
                    <a:pt x="22847" y="28320"/>
                  </a:moveTo>
                  <a:lnTo>
                    <a:pt x="22059" y="28320"/>
                  </a:lnTo>
                  <a:lnTo>
                    <a:pt x="22059" y="28701"/>
                  </a:lnTo>
                  <a:lnTo>
                    <a:pt x="22847" y="28701"/>
                  </a:lnTo>
                  <a:lnTo>
                    <a:pt x="22847" y="28320"/>
                  </a:lnTo>
                  <a:close/>
                </a:path>
                <a:path w="54610" h="41910">
                  <a:moveTo>
                    <a:pt x="4102" y="27558"/>
                  </a:moveTo>
                  <a:lnTo>
                    <a:pt x="3708" y="27558"/>
                  </a:lnTo>
                  <a:lnTo>
                    <a:pt x="3708" y="27939"/>
                  </a:lnTo>
                  <a:lnTo>
                    <a:pt x="4102" y="27939"/>
                  </a:lnTo>
                  <a:lnTo>
                    <a:pt x="4102" y="27558"/>
                  </a:lnTo>
                  <a:close/>
                </a:path>
                <a:path w="54610" h="41910">
                  <a:moveTo>
                    <a:pt x="48031" y="27177"/>
                  </a:moveTo>
                  <a:lnTo>
                    <a:pt x="4102" y="27177"/>
                  </a:lnTo>
                  <a:lnTo>
                    <a:pt x="4102" y="27939"/>
                  </a:lnTo>
                  <a:lnTo>
                    <a:pt x="20701" y="27939"/>
                  </a:lnTo>
                  <a:lnTo>
                    <a:pt x="20701" y="27558"/>
                  </a:lnTo>
                  <a:lnTo>
                    <a:pt x="48031" y="27558"/>
                  </a:lnTo>
                  <a:lnTo>
                    <a:pt x="48031" y="27177"/>
                  </a:lnTo>
                  <a:close/>
                </a:path>
                <a:path w="54610" h="41910">
                  <a:moveTo>
                    <a:pt x="48425" y="26034"/>
                  </a:moveTo>
                  <a:lnTo>
                    <a:pt x="4876" y="26034"/>
                  </a:lnTo>
                  <a:lnTo>
                    <a:pt x="4495" y="26415"/>
                  </a:lnTo>
                  <a:lnTo>
                    <a:pt x="4495" y="26796"/>
                  </a:lnTo>
                  <a:lnTo>
                    <a:pt x="3708" y="26796"/>
                  </a:lnTo>
                  <a:lnTo>
                    <a:pt x="3708" y="27177"/>
                  </a:lnTo>
                  <a:lnTo>
                    <a:pt x="48425" y="27177"/>
                  </a:lnTo>
                  <a:lnTo>
                    <a:pt x="48425" y="26034"/>
                  </a:lnTo>
                  <a:close/>
                </a:path>
                <a:path w="54610" h="41910">
                  <a:moveTo>
                    <a:pt x="53010" y="24002"/>
                  </a:moveTo>
                  <a:lnTo>
                    <a:pt x="4495" y="24002"/>
                  </a:lnTo>
                  <a:lnTo>
                    <a:pt x="4495" y="24383"/>
                  </a:lnTo>
                  <a:lnTo>
                    <a:pt x="4102" y="24510"/>
                  </a:lnTo>
                  <a:lnTo>
                    <a:pt x="4102" y="25653"/>
                  </a:lnTo>
                  <a:lnTo>
                    <a:pt x="4495" y="25653"/>
                  </a:lnTo>
                  <a:lnTo>
                    <a:pt x="4495" y="26034"/>
                  </a:lnTo>
                  <a:lnTo>
                    <a:pt x="48818" y="26034"/>
                  </a:lnTo>
                  <a:lnTo>
                    <a:pt x="48818" y="25272"/>
                  </a:lnTo>
                  <a:lnTo>
                    <a:pt x="49212" y="25272"/>
                  </a:lnTo>
                  <a:lnTo>
                    <a:pt x="49212" y="24891"/>
                  </a:lnTo>
                  <a:lnTo>
                    <a:pt x="51752" y="24891"/>
                  </a:lnTo>
                  <a:lnTo>
                    <a:pt x="53010" y="24002"/>
                  </a:lnTo>
                  <a:close/>
                </a:path>
                <a:path w="54610" h="41910">
                  <a:moveTo>
                    <a:pt x="51358" y="24891"/>
                  </a:moveTo>
                  <a:lnTo>
                    <a:pt x="50190" y="24891"/>
                  </a:lnTo>
                  <a:lnTo>
                    <a:pt x="50190" y="25272"/>
                  </a:lnTo>
                  <a:lnTo>
                    <a:pt x="51358" y="25272"/>
                  </a:lnTo>
                  <a:lnTo>
                    <a:pt x="51358" y="24891"/>
                  </a:lnTo>
                  <a:close/>
                </a:path>
                <a:path w="54610" h="41910">
                  <a:moveTo>
                    <a:pt x="52527" y="21335"/>
                  </a:moveTo>
                  <a:lnTo>
                    <a:pt x="2336" y="21335"/>
                  </a:lnTo>
                  <a:lnTo>
                    <a:pt x="2336" y="21716"/>
                  </a:lnTo>
                  <a:lnTo>
                    <a:pt x="2540" y="21716"/>
                  </a:lnTo>
                  <a:lnTo>
                    <a:pt x="2540" y="22097"/>
                  </a:lnTo>
                  <a:lnTo>
                    <a:pt x="2933" y="22097"/>
                  </a:lnTo>
                  <a:lnTo>
                    <a:pt x="2933" y="22859"/>
                  </a:lnTo>
                  <a:lnTo>
                    <a:pt x="3314" y="22859"/>
                  </a:lnTo>
                  <a:lnTo>
                    <a:pt x="3314" y="23240"/>
                  </a:lnTo>
                  <a:lnTo>
                    <a:pt x="3708" y="23621"/>
                  </a:lnTo>
                  <a:lnTo>
                    <a:pt x="3708" y="24002"/>
                  </a:lnTo>
                  <a:lnTo>
                    <a:pt x="4102" y="24383"/>
                  </a:lnTo>
                  <a:lnTo>
                    <a:pt x="4102" y="24002"/>
                  </a:lnTo>
                  <a:lnTo>
                    <a:pt x="53010" y="24002"/>
                  </a:lnTo>
                  <a:lnTo>
                    <a:pt x="54089" y="23240"/>
                  </a:lnTo>
                  <a:lnTo>
                    <a:pt x="53695" y="22478"/>
                  </a:lnTo>
                  <a:lnTo>
                    <a:pt x="52527" y="22478"/>
                  </a:lnTo>
                  <a:lnTo>
                    <a:pt x="52527" y="21335"/>
                  </a:lnTo>
                  <a:close/>
                </a:path>
                <a:path w="54610" h="41910">
                  <a:moveTo>
                    <a:pt x="4495" y="24002"/>
                  </a:moveTo>
                  <a:lnTo>
                    <a:pt x="4102" y="24002"/>
                  </a:lnTo>
                  <a:lnTo>
                    <a:pt x="4102" y="24383"/>
                  </a:lnTo>
                  <a:lnTo>
                    <a:pt x="4495" y="24383"/>
                  </a:lnTo>
                  <a:lnTo>
                    <a:pt x="4495" y="24002"/>
                  </a:lnTo>
                  <a:close/>
                </a:path>
                <a:path w="54610" h="41910">
                  <a:moveTo>
                    <a:pt x="52920" y="22097"/>
                  </a:moveTo>
                  <a:lnTo>
                    <a:pt x="52527" y="22097"/>
                  </a:lnTo>
                  <a:lnTo>
                    <a:pt x="52527" y="22478"/>
                  </a:lnTo>
                  <a:lnTo>
                    <a:pt x="52920" y="22478"/>
                  </a:lnTo>
                  <a:lnTo>
                    <a:pt x="52920" y="22097"/>
                  </a:lnTo>
                  <a:close/>
                </a:path>
                <a:path w="54610" h="41910">
                  <a:moveTo>
                    <a:pt x="53314" y="22097"/>
                  </a:moveTo>
                  <a:lnTo>
                    <a:pt x="53314" y="22478"/>
                  </a:lnTo>
                  <a:lnTo>
                    <a:pt x="53695" y="22478"/>
                  </a:lnTo>
                  <a:lnTo>
                    <a:pt x="53314" y="22097"/>
                  </a:lnTo>
                  <a:close/>
                </a:path>
                <a:path w="54610" h="41910">
                  <a:moveTo>
                    <a:pt x="17970" y="20573"/>
                  </a:moveTo>
                  <a:lnTo>
                    <a:pt x="1168" y="20573"/>
                  </a:lnTo>
                  <a:lnTo>
                    <a:pt x="1168" y="21335"/>
                  </a:lnTo>
                  <a:lnTo>
                    <a:pt x="1562" y="21335"/>
                  </a:lnTo>
                  <a:lnTo>
                    <a:pt x="1562" y="20954"/>
                  </a:lnTo>
                  <a:lnTo>
                    <a:pt x="17970" y="20954"/>
                  </a:lnTo>
                  <a:lnTo>
                    <a:pt x="17970" y="20573"/>
                  </a:lnTo>
                  <a:close/>
                </a:path>
                <a:path w="54610" h="41910">
                  <a:moveTo>
                    <a:pt x="1955" y="20954"/>
                  </a:moveTo>
                  <a:lnTo>
                    <a:pt x="1562" y="20954"/>
                  </a:lnTo>
                  <a:lnTo>
                    <a:pt x="1562" y="21335"/>
                  </a:lnTo>
                  <a:lnTo>
                    <a:pt x="1955" y="21335"/>
                  </a:lnTo>
                  <a:lnTo>
                    <a:pt x="1955" y="20954"/>
                  </a:lnTo>
                  <a:close/>
                </a:path>
                <a:path w="54610" h="41910">
                  <a:moveTo>
                    <a:pt x="20701" y="17652"/>
                  </a:moveTo>
                  <a:lnTo>
                    <a:pt x="19913" y="18414"/>
                  </a:lnTo>
                  <a:lnTo>
                    <a:pt x="19913" y="20192"/>
                  </a:lnTo>
                  <a:lnTo>
                    <a:pt x="20307" y="20573"/>
                  </a:lnTo>
                  <a:lnTo>
                    <a:pt x="20307" y="20954"/>
                  </a:lnTo>
                  <a:lnTo>
                    <a:pt x="1955" y="20954"/>
                  </a:lnTo>
                  <a:lnTo>
                    <a:pt x="1955" y="21335"/>
                  </a:lnTo>
                  <a:lnTo>
                    <a:pt x="53314" y="21335"/>
                  </a:lnTo>
                  <a:lnTo>
                    <a:pt x="53314" y="20573"/>
                  </a:lnTo>
                  <a:lnTo>
                    <a:pt x="52133" y="20573"/>
                  </a:lnTo>
                  <a:lnTo>
                    <a:pt x="52133" y="20192"/>
                  </a:lnTo>
                  <a:lnTo>
                    <a:pt x="51752" y="20192"/>
                  </a:lnTo>
                  <a:lnTo>
                    <a:pt x="51752" y="19811"/>
                  </a:lnTo>
                  <a:lnTo>
                    <a:pt x="51358" y="19557"/>
                  </a:lnTo>
                  <a:lnTo>
                    <a:pt x="50965" y="19176"/>
                  </a:lnTo>
                  <a:lnTo>
                    <a:pt x="38277" y="19176"/>
                  </a:lnTo>
                  <a:lnTo>
                    <a:pt x="38277" y="18795"/>
                  </a:lnTo>
                  <a:lnTo>
                    <a:pt x="37490" y="18795"/>
                  </a:lnTo>
                  <a:lnTo>
                    <a:pt x="37070" y="18033"/>
                  </a:lnTo>
                  <a:lnTo>
                    <a:pt x="20701" y="18033"/>
                  </a:lnTo>
                  <a:lnTo>
                    <a:pt x="20701" y="17652"/>
                  </a:lnTo>
                  <a:close/>
                </a:path>
                <a:path w="54610" h="41910">
                  <a:moveTo>
                    <a:pt x="19532" y="20573"/>
                  </a:moveTo>
                  <a:lnTo>
                    <a:pt x="18351" y="20573"/>
                  </a:lnTo>
                  <a:lnTo>
                    <a:pt x="17970" y="20954"/>
                  </a:lnTo>
                  <a:lnTo>
                    <a:pt x="19532" y="20954"/>
                  </a:lnTo>
                  <a:lnTo>
                    <a:pt x="19532" y="20573"/>
                  </a:lnTo>
                  <a:close/>
                </a:path>
                <a:path w="54610" h="41910">
                  <a:moveTo>
                    <a:pt x="19913" y="20573"/>
                  </a:moveTo>
                  <a:lnTo>
                    <a:pt x="19532" y="20954"/>
                  </a:lnTo>
                  <a:lnTo>
                    <a:pt x="19913" y="20954"/>
                  </a:lnTo>
                  <a:lnTo>
                    <a:pt x="19913" y="20573"/>
                  </a:lnTo>
                  <a:close/>
                </a:path>
                <a:path w="54610" h="41910">
                  <a:moveTo>
                    <a:pt x="20307" y="20573"/>
                  </a:moveTo>
                  <a:lnTo>
                    <a:pt x="19913" y="20954"/>
                  </a:lnTo>
                  <a:lnTo>
                    <a:pt x="20307" y="20954"/>
                  </a:lnTo>
                  <a:lnTo>
                    <a:pt x="20307" y="20573"/>
                  </a:lnTo>
                  <a:close/>
                </a:path>
                <a:path w="54610" h="41910">
                  <a:moveTo>
                    <a:pt x="17183" y="17271"/>
                  </a:moveTo>
                  <a:lnTo>
                    <a:pt x="0" y="17271"/>
                  </a:lnTo>
                  <a:lnTo>
                    <a:pt x="0" y="17652"/>
                  </a:lnTo>
                  <a:lnTo>
                    <a:pt x="393" y="17652"/>
                  </a:lnTo>
                  <a:lnTo>
                    <a:pt x="774" y="18033"/>
                  </a:lnTo>
                  <a:lnTo>
                    <a:pt x="1168" y="18033"/>
                  </a:lnTo>
                  <a:lnTo>
                    <a:pt x="1168" y="18795"/>
                  </a:lnTo>
                  <a:lnTo>
                    <a:pt x="1562" y="18795"/>
                  </a:lnTo>
                  <a:lnTo>
                    <a:pt x="1562" y="20573"/>
                  </a:lnTo>
                  <a:lnTo>
                    <a:pt x="17183" y="20573"/>
                  </a:lnTo>
                  <a:lnTo>
                    <a:pt x="17576" y="20192"/>
                  </a:lnTo>
                  <a:lnTo>
                    <a:pt x="16789" y="20192"/>
                  </a:lnTo>
                  <a:lnTo>
                    <a:pt x="16789" y="19811"/>
                  </a:lnTo>
                  <a:lnTo>
                    <a:pt x="17183" y="19811"/>
                  </a:lnTo>
                  <a:lnTo>
                    <a:pt x="17183" y="19557"/>
                  </a:lnTo>
                  <a:lnTo>
                    <a:pt x="17970" y="19557"/>
                  </a:lnTo>
                  <a:lnTo>
                    <a:pt x="17970" y="19176"/>
                  </a:lnTo>
                  <a:lnTo>
                    <a:pt x="16598" y="19176"/>
                  </a:lnTo>
                  <a:lnTo>
                    <a:pt x="16598" y="18795"/>
                  </a:lnTo>
                  <a:lnTo>
                    <a:pt x="16789" y="18414"/>
                  </a:lnTo>
                  <a:lnTo>
                    <a:pt x="17183" y="18414"/>
                  </a:lnTo>
                  <a:lnTo>
                    <a:pt x="17183" y="17271"/>
                  </a:lnTo>
                  <a:close/>
                </a:path>
                <a:path w="54610" h="41910">
                  <a:moveTo>
                    <a:pt x="52527" y="20192"/>
                  </a:moveTo>
                  <a:lnTo>
                    <a:pt x="52133" y="20573"/>
                  </a:lnTo>
                  <a:lnTo>
                    <a:pt x="52527" y="20573"/>
                  </a:lnTo>
                  <a:lnTo>
                    <a:pt x="52527" y="20192"/>
                  </a:lnTo>
                  <a:close/>
                </a:path>
                <a:path w="54610" h="41910">
                  <a:moveTo>
                    <a:pt x="17970" y="18414"/>
                  </a:moveTo>
                  <a:lnTo>
                    <a:pt x="17183" y="18414"/>
                  </a:lnTo>
                  <a:lnTo>
                    <a:pt x="17183" y="18795"/>
                  </a:lnTo>
                  <a:lnTo>
                    <a:pt x="16789" y="18795"/>
                  </a:lnTo>
                  <a:lnTo>
                    <a:pt x="16789" y="19176"/>
                  </a:lnTo>
                  <a:lnTo>
                    <a:pt x="17970" y="19176"/>
                  </a:lnTo>
                  <a:lnTo>
                    <a:pt x="17970" y="18795"/>
                  </a:lnTo>
                  <a:lnTo>
                    <a:pt x="17183" y="18795"/>
                  </a:lnTo>
                  <a:lnTo>
                    <a:pt x="17183" y="18414"/>
                  </a:lnTo>
                  <a:lnTo>
                    <a:pt x="17970" y="18414"/>
                  </a:lnTo>
                  <a:close/>
                </a:path>
                <a:path w="54610" h="41910">
                  <a:moveTo>
                    <a:pt x="19913" y="18795"/>
                  </a:moveTo>
                  <a:lnTo>
                    <a:pt x="19532" y="19176"/>
                  </a:lnTo>
                  <a:lnTo>
                    <a:pt x="19913" y="19176"/>
                  </a:lnTo>
                  <a:lnTo>
                    <a:pt x="19913" y="18795"/>
                  </a:lnTo>
                  <a:close/>
                </a:path>
                <a:path w="54610" h="41910">
                  <a:moveTo>
                    <a:pt x="42379" y="17271"/>
                  </a:moveTo>
                  <a:lnTo>
                    <a:pt x="41986" y="17271"/>
                  </a:lnTo>
                  <a:lnTo>
                    <a:pt x="41986" y="18033"/>
                  </a:lnTo>
                  <a:lnTo>
                    <a:pt x="40220" y="18033"/>
                  </a:lnTo>
                  <a:lnTo>
                    <a:pt x="40220" y="18414"/>
                  </a:lnTo>
                  <a:lnTo>
                    <a:pt x="39839" y="18414"/>
                  </a:lnTo>
                  <a:lnTo>
                    <a:pt x="39839" y="18795"/>
                  </a:lnTo>
                  <a:lnTo>
                    <a:pt x="39052" y="18795"/>
                  </a:lnTo>
                  <a:lnTo>
                    <a:pt x="39052" y="19176"/>
                  </a:lnTo>
                  <a:lnTo>
                    <a:pt x="43548" y="19176"/>
                  </a:lnTo>
                  <a:lnTo>
                    <a:pt x="42760" y="18414"/>
                  </a:lnTo>
                  <a:lnTo>
                    <a:pt x="40220" y="18414"/>
                  </a:lnTo>
                  <a:lnTo>
                    <a:pt x="40220" y="18033"/>
                  </a:lnTo>
                  <a:lnTo>
                    <a:pt x="42760" y="18033"/>
                  </a:lnTo>
                  <a:lnTo>
                    <a:pt x="42760" y="17652"/>
                  </a:lnTo>
                  <a:lnTo>
                    <a:pt x="42379" y="17271"/>
                  </a:lnTo>
                  <a:close/>
                </a:path>
                <a:path w="54610" h="41910">
                  <a:moveTo>
                    <a:pt x="48031" y="17652"/>
                  </a:moveTo>
                  <a:lnTo>
                    <a:pt x="45300" y="17652"/>
                  </a:lnTo>
                  <a:lnTo>
                    <a:pt x="45110" y="18033"/>
                  </a:lnTo>
                  <a:lnTo>
                    <a:pt x="45110" y="18414"/>
                  </a:lnTo>
                  <a:lnTo>
                    <a:pt x="44716" y="18414"/>
                  </a:lnTo>
                  <a:lnTo>
                    <a:pt x="44716" y="18795"/>
                  </a:lnTo>
                  <a:lnTo>
                    <a:pt x="43942" y="18795"/>
                  </a:lnTo>
                  <a:lnTo>
                    <a:pt x="43942" y="19176"/>
                  </a:lnTo>
                  <a:lnTo>
                    <a:pt x="48031" y="19176"/>
                  </a:lnTo>
                  <a:lnTo>
                    <a:pt x="48031" y="17652"/>
                  </a:lnTo>
                  <a:close/>
                </a:path>
                <a:path w="54610" h="41910">
                  <a:moveTo>
                    <a:pt x="50571" y="18414"/>
                  </a:moveTo>
                  <a:lnTo>
                    <a:pt x="48818" y="18414"/>
                  </a:lnTo>
                  <a:lnTo>
                    <a:pt x="48818" y="18795"/>
                  </a:lnTo>
                  <a:lnTo>
                    <a:pt x="48425" y="18795"/>
                  </a:lnTo>
                  <a:lnTo>
                    <a:pt x="48425" y="19176"/>
                  </a:lnTo>
                  <a:lnTo>
                    <a:pt x="50965" y="19176"/>
                  </a:lnTo>
                  <a:lnTo>
                    <a:pt x="50571" y="18795"/>
                  </a:lnTo>
                  <a:lnTo>
                    <a:pt x="50571" y="18414"/>
                  </a:lnTo>
                  <a:close/>
                </a:path>
                <a:path w="54610" h="41910">
                  <a:moveTo>
                    <a:pt x="37490" y="18414"/>
                  </a:moveTo>
                  <a:lnTo>
                    <a:pt x="37490" y="18795"/>
                  </a:lnTo>
                  <a:lnTo>
                    <a:pt x="37884" y="18795"/>
                  </a:lnTo>
                  <a:lnTo>
                    <a:pt x="37490" y="18414"/>
                  </a:lnTo>
                  <a:close/>
                </a:path>
                <a:path w="54610" h="41910">
                  <a:moveTo>
                    <a:pt x="49606" y="18033"/>
                  </a:moveTo>
                  <a:lnTo>
                    <a:pt x="49606" y="18414"/>
                  </a:lnTo>
                  <a:lnTo>
                    <a:pt x="49987" y="18414"/>
                  </a:lnTo>
                  <a:lnTo>
                    <a:pt x="49606" y="18033"/>
                  </a:lnTo>
                  <a:close/>
                </a:path>
                <a:path w="54610" h="41910">
                  <a:moveTo>
                    <a:pt x="31403" y="7746"/>
                  </a:moveTo>
                  <a:lnTo>
                    <a:pt x="15811" y="7746"/>
                  </a:lnTo>
                  <a:lnTo>
                    <a:pt x="15811" y="8889"/>
                  </a:lnTo>
                  <a:lnTo>
                    <a:pt x="15430" y="9270"/>
                  </a:lnTo>
                  <a:lnTo>
                    <a:pt x="15811" y="9270"/>
                  </a:lnTo>
                  <a:lnTo>
                    <a:pt x="15811" y="10032"/>
                  </a:lnTo>
                  <a:lnTo>
                    <a:pt x="15430" y="10032"/>
                  </a:lnTo>
                  <a:lnTo>
                    <a:pt x="15430" y="10540"/>
                  </a:lnTo>
                  <a:lnTo>
                    <a:pt x="15811" y="10540"/>
                  </a:lnTo>
                  <a:lnTo>
                    <a:pt x="15811" y="10921"/>
                  </a:lnTo>
                  <a:lnTo>
                    <a:pt x="16205" y="10921"/>
                  </a:lnTo>
                  <a:lnTo>
                    <a:pt x="16205" y="11302"/>
                  </a:lnTo>
                  <a:lnTo>
                    <a:pt x="16598" y="11302"/>
                  </a:lnTo>
                  <a:lnTo>
                    <a:pt x="16598" y="11683"/>
                  </a:lnTo>
                  <a:lnTo>
                    <a:pt x="18351" y="11683"/>
                  </a:lnTo>
                  <a:lnTo>
                    <a:pt x="18351" y="12064"/>
                  </a:lnTo>
                  <a:lnTo>
                    <a:pt x="19138" y="12064"/>
                  </a:lnTo>
                  <a:lnTo>
                    <a:pt x="19138" y="12445"/>
                  </a:lnTo>
                  <a:lnTo>
                    <a:pt x="19532" y="12826"/>
                  </a:lnTo>
                  <a:lnTo>
                    <a:pt x="19532" y="13588"/>
                  </a:lnTo>
                  <a:lnTo>
                    <a:pt x="19913" y="13588"/>
                  </a:lnTo>
                  <a:lnTo>
                    <a:pt x="19913" y="14731"/>
                  </a:lnTo>
                  <a:lnTo>
                    <a:pt x="20307" y="14731"/>
                  </a:lnTo>
                  <a:lnTo>
                    <a:pt x="20307" y="15366"/>
                  </a:lnTo>
                  <a:lnTo>
                    <a:pt x="20701" y="15366"/>
                  </a:lnTo>
                  <a:lnTo>
                    <a:pt x="20701" y="15747"/>
                  </a:lnTo>
                  <a:lnTo>
                    <a:pt x="21094" y="16128"/>
                  </a:lnTo>
                  <a:lnTo>
                    <a:pt x="20701" y="16509"/>
                  </a:lnTo>
                  <a:lnTo>
                    <a:pt x="21094" y="16509"/>
                  </a:lnTo>
                  <a:lnTo>
                    <a:pt x="21094" y="18033"/>
                  </a:lnTo>
                  <a:lnTo>
                    <a:pt x="37070" y="18033"/>
                  </a:lnTo>
                  <a:lnTo>
                    <a:pt x="31403" y="7746"/>
                  </a:lnTo>
                  <a:close/>
                </a:path>
                <a:path w="54610" h="41910">
                  <a:moveTo>
                    <a:pt x="47059" y="16890"/>
                  </a:moveTo>
                  <a:lnTo>
                    <a:pt x="44716" y="16890"/>
                  </a:lnTo>
                  <a:lnTo>
                    <a:pt x="44716" y="17271"/>
                  </a:lnTo>
                  <a:lnTo>
                    <a:pt x="45110" y="17652"/>
                  </a:lnTo>
                  <a:lnTo>
                    <a:pt x="47650" y="17652"/>
                  </a:lnTo>
                  <a:lnTo>
                    <a:pt x="47650" y="17271"/>
                  </a:lnTo>
                  <a:lnTo>
                    <a:pt x="47059" y="16890"/>
                  </a:lnTo>
                  <a:close/>
                </a:path>
                <a:path w="54610" h="41910">
                  <a:moveTo>
                    <a:pt x="16789" y="16509"/>
                  </a:moveTo>
                  <a:lnTo>
                    <a:pt x="1168" y="16509"/>
                  </a:lnTo>
                  <a:lnTo>
                    <a:pt x="774" y="16890"/>
                  </a:lnTo>
                  <a:lnTo>
                    <a:pt x="393" y="16890"/>
                  </a:lnTo>
                  <a:lnTo>
                    <a:pt x="393" y="17271"/>
                  </a:lnTo>
                  <a:lnTo>
                    <a:pt x="16789" y="17271"/>
                  </a:lnTo>
                  <a:lnTo>
                    <a:pt x="16789" y="16509"/>
                  </a:lnTo>
                  <a:close/>
                </a:path>
                <a:path w="54610" h="41910">
                  <a:moveTo>
                    <a:pt x="45300" y="15747"/>
                  </a:moveTo>
                  <a:lnTo>
                    <a:pt x="43548" y="15747"/>
                  </a:lnTo>
                  <a:lnTo>
                    <a:pt x="43548" y="17271"/>
                  </a:lnTo>
                  <a:lnTo>
                    <a:pt x="43942" y="17271"/>
                  </a:lnTo>
                  <a:lnTo>
                    <a:pt x="44323" y="16890"/>
                  </a:lnTo>
                  <a:lnTo>
                    <a:pt x="47059" y="16890"/>
                  </a:lnTo>
                  <a:lnTo>
                    <a:pt x="46469" y="16509"/>
                  </a:lnTo>
                  <a:lnTo>
                    <a:pt x="46088" y="16509"/>
                  </a:lnTo>
                  <a:lnTo>
                    <a:pt x="46088" y="16128"/>
                  </a:lnTo>
                  <a:lnTo>
                    <a:pt x="45300" y="16128"/>
                  </a:lnTo>
                  <a:lnTo>
                    <a:pt x="45300" y="15747"/>
                  </a:lnTo>
                  <a:close/>
                </a:path>
                <a:path w="54610" h="41910">
                  <a:moveTo>
                    <a:pt x="4102" y="15747"/>
                  </a:moveTo>
                  <a:lnTo>
                    <a:pt x="2336" y="15747"/>
                  </a:lnTo>
                  <a:lnTo>
                    <a:pt x="2336" y="16128"/>
                  </a:lnTo>
                  <a:lnTo>
                    <a:pt x="1955" y="16509"/>
                  </a:lnTo>
                  <a:lnTo>
                    <a:pt x="16598" y="16509"/>
                  </a:lnTo>
                  <a:lnTo>
                    <a:pt x="16598" y="16128"/>
                  </a:lnTo>
                  <a:lnTo>
                    <a:pt x="4102" y="16128"/>
                  </a:lnTo>
                  <a:lnTo>
                    <a:pt x="4102" y="15747"/>
                  </a:lnTo>
                  <a:close/>
                </a:path>
                <a:path w="54610" h="41910">
                  <a:moveTo>
                    <a:pt x="16205" y="15747"/>
                  </a:moveTo>
                  <a:lnTo>
                    <a:pt x="4495" y="15747"/>
                  </a:lnTo>
                  <a:lnTo>
                    <a:pt x="4102" y="16128"/>
                  </a:lnTo>
                  <a:lnTo>
                    <a:pt x="16205" y="16128"/>
                  </a:lnTo>
                  <a:lnTo>
                    <a:pt x="16205" y="15747"/>
                  </a:lnTo>
                  <a:close/>
                </a:path>
                <a:path w="54610" h="41910">
                  <a:moveTo>
                    <a:pt x="2933" y="15366"/>
                  </a:moveTo>
                  <a:lnTo>
                    <a:pt x="2933" y="15747"/>
                  </a:lnTo>
                  <a:lnTo>
                    <a:pt x="3314" y="15747"/>
                  </a:lnTo>
                  <a:lnTo>
                    <a:pt x="2933" y="15366"/>
                  </a:lnTo>
                  <a:close/>
                </a:path>
                <a:path w="54610" h="41910">
                  <a:moveTo>
                    <a:pt x="11912" y="13588"/>
                  </a:moveTo>
                  <a:lnTo>
                    <a:pt x="5664" y="13588"/>
                  </a:lnTo>
                  <a:lnTo>
                    <a:pt x="5270" y="13969"/>
                  </a:lnTo>
                  <a:lnTo>
                    <a:pt x="5270" y="15747"/>
                  </a:lnTo>
                  <a:lnTo>
                    <a:pt x="16598" y="15747"/>
                  </a:lnTo>
                  <a:lnTo>
                    <a:pt x="16598" y="15366"/>
                  </a:lnTo>
                  <a:lnTo>
                    <a:pt x="16205" y="15366"/>
                  </a:lnTo>
                  <a:lnTo>
                    <a:pt x="16598" y="14985"/>
                  </a:lnTo>
                  <a:lnTo>
                    <a:pt x="16205" y="14985"/>
                  </a:lnTo>
                  <a:lnTo>
                    <a:pt x="16205" y="14350"/>
                  </a:lnTo>
                  <a:lnTo>
                    <a:pt x="15811" y="14350"/>
                  </a:lnTo>
                  <a:lnTo>
                    <a:pt x="15811" y="13969"/>
                  </a:lnTo>
                  <a:lnTo>
                    <a:pt x="11912" y="13969"/>
                  </a:lnTo>
                  <a:lnTo>
                    <a:pt x="11912" y="13588"/>
                  </a:lnTo>
                  <a:close/>
                </a:path>
                <a:path w="54610" h="41910">
                  <a:moveTo>
                    <a:pt x="44716" y="15366"/>
                  </a:moveTo>
                  <a:lnTo>
                    <a:pt x="44323" y="15366"/>
                  </a:lnTo>
                  <a:lnTo>
                    <a:pt x="44323" y="15747"/>
                  </a:lnTo>
                  <a:lnTo>
                    <a:pt x="44716" y="15747"/>
                  </a:lnTo>
                  <a:lnTo>
                    <a:pt x="44716" y="15366"/>
                  </a:lnTo>
                  <a:close/>
                </a:path>
                <a:path w="54610" h="41910">
                  <a:moveTo>
                    <a:pt x="15430" y="13588"/>
                  </a:moveTo>
                  <a:lnTo>
                    <a:pt x="12687" y="13588"/>
                  </a:lnTo>
                  <a:lnTo>
                    <a:pt x="12687" y="13969"/>
                  </a:lnTo>
                  <a:lnTo>
                    <a:pt x="15430" y="13969"/>
                  </a:lnTo>
                  <a:lnTo>
                    <a:pt x="15430" y="13588"/>
                  </a:lnTo>
                  <a:close/>
                </a:path>
                <a:path w="54610" h="41910">
                  <a:moveTo>
                    <a:pt x="6832" y="13207"/>
                  </a:moveTo>
                  <a:lnTo>
                    <a:pt x="6057" y="13207"/>
                  </a:lnTo>
                  <a:lnTo>
                    <a:pt x="6057" y="13588"/>
                  </a:lnTo>
                  <a:lnTo>
                    <a:pt x="6832" y="13588"/>
                  </a:lnTo>
                  <a:lnTo>
                    <a:pt x="6832" y="13207"/>
                  </a:lnTo>
                  <a:close/>
                </a:path>
                <a:path w="54610" h="41910">
                  <a:moveTo>
                    <a:pt x="10934" y="12445"/>
                  </a:moveTo>
                  <a:lnTo>
                    <a:pt x="9372" y="12445"/>
                  </a:lnTo>
                  <a:lnTo>
                    <a:pt x="8597" y="13207"/>
                  </a:lnTo>
                  <a:lnTo>
                    <a:pt x="6832" y="13207"/>
                  </a:lnTo>
                  <a:lnTo>
                    <a:pt x="6832" y="13588"/>
                  </a:lnTo>
                  <a:lnTo>
                    <a:pt x="10934" y="13588"/>
                  </a:lnTo>
                  <a:lnTo>
                    <a:pt x="10934" y="12445"/>
                  </a:lnTo>
                  <a:close/>
                </a:path>
                <a:path w="54610" h="41910">
                  <a:moveTo>
                    <a:pt x="15036" y="12826"/>
                  </a:moveTo>
                  <a:lnTo>
                    <a:pt x="14643" y="12826"/>
                  </a:lnTo>
                  <a:lnTo>
                    <a:pt x="14643" y="13207"/>
                  </a:lnTo>
                  <a:lnTo>
                    <a:pt x="13081" y="13207"/>
                  </a:lnTo>
                  <a:lnTo>
                    <a:pt x="13474" y="13588"/>
                  </a:lnTo>
                  <a:lnTo>
                    <a:pt x="15036" y="13588"/>
                  </a:lnTo>
                  <a:lnTo>
                    <a:pt x="15036" y="12826"/>
                  </a:lnTo>
                  <a:close/>
                </a:path>
                <a:path w="54610" h="41910">
                  <a:moveTo>
                    <a:pt x="8204" y="10921"/>
                  </a:moveTo>
                  <a:lnTo>
                    <a:pt x="7416" y="10921"/>
                  </a:lnTo>
                  <a:lnTo>
                    <a:pt x="7226" y="11302"/>
                  </a:lnTo>
                  <a:lnTo>
                    <a:pt x="6832" y="11302"/>
                  </a:lnTo>
                  <a:lnTo>
                    <a:pt x="6832" y="12445"/>
                  </a:lnTo>
                  <a:lnTo>
                    <a:pt x="6438" y="12445"/>
                  </a:lnTo>
                  <a:lnTo>
                    <a:pt x="6438" y="13207"/>
                  </a:lnTo>
                  <a:lnTo>
                    <a:pt x="7226" y="13207"/>
                  </a:lnTo>
                  <a:lnTo>
                    <a:pt x="7226" y="12826"/>
                  </a:lnTo>
                  <a:lnTo>
                    <a:pt x="7810" y="12826"/>
                  </a:lnTo>
                  <a:lnTo>
                    <a:pt x="7810" y="12064"/>
                  </a:lnTo>
                  <a:lnTo>
                    <a:pt x="8204" y="12064"/>
                  </a:lnTo>
                  <a:lnTo>
                    <a:pt x="8204" y="10921"/>
                  </a:lnTo>
                  <a:close/>
                </a:path>
                <a:path w="54610" h="41910">
                  <a:moveTo>
                    <a:pt x="8204" y="12826"/>
                  </a:moveTo>
                  <a:lnTo>
                    <a:pt x="7226" y="12826"/>
                  </a:lnTo>
                  <a:lnTo>
                    <a:pt x="7226" y="13207"/>
                  </a:lnTo>
                  <a:lnTo>
                    <a:pt x="8204" y="13207"/>
                  </a:lnTo>
                  <a:lnTo>
                    <a:pt x="8204" y="12826"/>
                  </a:lnTo>
                  <a:close/>
                </a:path>
                <a:path w="54610" h="41910">
                  <a:moveTo>
                    <a:pt x="14643" y="12826"/>
                  </a:moveTo>
                  <a:lnTo>
                    <a:pt x="13474" y="12826"/>
                  </a:lnTo>
                  <a:lnTo>
                    <a:pt x="13474" y="13207"/>
                  </a:lnTo>
                  <a:lnTo>
                    <a:pt x="14643" y="13207"/>
                  </a:lnTo>
                  <a:lnTo>
                    <a:pt x="14643" y="12826"/>
                  </a:lnTo>
                  <a:close/>
                </a:path>
                <a:path w="54610" h="41910">
                  <a:moveTo>
                    <a:pt x="10541" y="12064"/>
                  </a:moveTo>
                  <a:lnTo>
                    <a:pt x="9766" y="12064"/>
                  </a:lnTo>
                  <a:lnTo>
                    <a:pt x="9766" y="12445"/>
                  </a:lnTo>
                  <a:lnTo>
                    <a:pt x="10541" y="12445"/>
                  </a:lnTo>
                  <a:lnTo>
                    <a:pt x="10541" y="12064"/>
                  </a:lnTo>
                  <a:close/>
                </a:path>
                <a:path w="54610" h="41910">
                  <a:moveTo>
                    <a:pt x="17576" y="11683"/>
                  </a:moveTo>
                  <a:lnTo>
                    <a:pt x="16789" y="11683"/>
                  </a:lnTo>
                  <a:lnTo>
                    <a:pt x="17183" y="12064"/>
                  </a:lnTo>
                  <a:lnTo>
                    <a:pt x="17576" y="12064"/>
                  </a:lnTo>
                  <a:lnTo>
                    <a:pt x="17576" y="11683"/>
                  </a:lnTo>
                  <a:close/>
                </a:path>
                <a:path w="54610" h="41910">
                  <a:moveTo>
                    <a:pt x="15811" y="5333"/>
                  </a:moveTo>
                  <a:lnTo>
                    <a:pt x="15430" y="5333"/>
                  </a:lnTo>
                  <a:lnTo>
                    <a:pt x="15430" y="6476"/>
                  </a:lnTo>
                  <a:lnTo>
                    <a:pt x="15036" y="6984"/>
                  </a:lnTo>
                  <a:lnTo>
                    <a:pt x="15036" y="7365"/>
                  </a:lnTo>
                  <a:lnTo>
                    <a:pt x="15430" y="7746"/>
                  </a:lnTo>
                  <a:lnTo>
                    <a:pt x="15430" y="8127"/>
                  </a:lnTo>
                  <a:lnTo>
                    <a:pt x="15811" y="8127"/>
                  </a:lnTo>
                  <a:lnTo>
                    <a:pt x="15811" y="7746"/>
                  </a:lnTo>
                  <a:lnTo>
                    <a:pt x="31403" y="7746"/>
                  </a:lnTo>
                  <a:lnTo>
                    <a:pt x="30703" y="6476"/>
                  </a:lnTo>
                  <a:lnTo>
                    <a:pt x="15811" y="6476"/>
                  </a:lnTo>
                  <a:lnTo>
                    <a:pt x="15811" y="5333"/>
                  </a:lnTo>
                  <a:close/>
                </a:path>
                <a:path w="54610" h="41910">
                  <a:moveTo>
                    <a:pt x="18745" y="4063"/>
                  </a:moveTo>
                  <a:lnTo>
                    <a:pt x="18351" y="4063"/>
                  </a:lnTo>
                  <a:lnTo>
                    <a:pt x="18351" y="4825"/>
                  </a:lnTo>
                  <a:lnTo>
                    <a:pt x="17183" y="4825"/>
                  </a:lnTo>
                  <a:lnTo>
                    <a:pt x="17183" y="5206"/>
                  </a:lnTo>
                  <a:lnTo>
                    <a:pt x="16789" y="5206"/>
                  </a:lnTo>
                  <a:lnTo>
                    <a:pt x="16598" y="5333"/>
                  </a:lnTo>
                  <a:lnTo>
                    <a:pt x="16598" y="6476"/>
                  </a:lnTo>
                  <a:lnTo>
                    <a:pt x="30703" y="6476"/>
                  </a:lnTo>
                  <a:lnTo>
                    <a:pt x="30073" y="5333"/>
                  </a:lnTo>
                  <a:lnTo>
                    <a:pt x="28603" y="4444"/>
                  </a:lnTo>
                  <a:lnTo>
                    <a:pt x="18745" y="4444"/>
                  </a:lnTo>
                  <a:lnTo>
                    <a:pt x="18745" y="4063"/>
                  </a:lnTo>
                  <a:close/>
                </a:path>
                <a:path w="54610" h="41910">
                  <a:moveTo>
                    <a:pt x="16205" y="4825"/>
                  </a:moveTo>
                  <a:lnTo>
                    <a:pt x="15811" y="4825"/>
                  </a:lnTo>
                  <a:lnTo>
                    <a:pt x="15811" y="5206"/>
                  </a:lnTo>
                  <a:lnTo>
                    <a:pt x="16205" y="5206"/>
                  </a:lnTo>
                  <a:lnTo>
                    <a:pt x="16205" y="4825"/>
                  </a:lnTo>
                  <a:close/>
                </a:path>
                <a:path w="54610" h="41910">
                  <a:moveTo>
                    <a:pt x="18351" y="4444"/>
                  </a:moveTo>
                  <a:lnTo>
                    <a:pt x="17970" y="4444"/>
                  </a:lnTo>
                  <a:lnTo>
                    <a:pt x="17970" y="4825"/>
                  </a:lnTo>
                  <a:lnTo>
                    <a:pt x="18351" y="4825"/>
                  </a:lnTo>
                  <a:lnTo>
                    <a:pt x="18351" y="4444"/>
                  </a:lnTo>
                  <a:close/>
                </a:path>
                <a:path w="54610" h="41910">
                  <a:moveTo>
                    <a:pt x="25971" y="2158"/>
                  </a:moveTo>
                  <a:lnTo>
                    <a:pt x="13474" y="2158"/>
                  </a:lnTo>
                  <a:lnTo>
                    <a:pt x="13081" y="2539"/>
                  </a:lnTo>
                  <a:lnTo>
                    <a:pt x="13081" y="3301"/>
                  </a:lnTo>
                  <a:lnTo>
                    <a:pt x="18745" y="3301"/>
                  </a:lnTo>
                  <a:lnTo>
                    <a:pt x="18745" y="4444"/>
                  </a:lnTo>
                  <a:lnTo>
                    <a:pt x="28603" y="4444"/>
                  </a:lnTo>
                  <a:lnTo>
                    <a:pt x="27343" y="3682"/>
                  </a:lnTo>
                  <a:lnTo>
                    <a:pt x="26949" y="3682"/>
                  </a:lnTo>
                  <a:lnTo>
                    <a:pt x="26949" y="3301"/>
                  </a:lnTo>
                  <a:lnTo>
                    <a:pt x="26162" y="2539"/>
                  </a:lnTo>
                  <a:lnTo>
                    <a:pt x="25971" y="2539"/>
                  </a:lnTo>
                  <a:lnTo>
                    <a:pt x="25971" y="2158"/>
                  </a:lnTo>
                  <a:close/>
                </a:path>
                <a:path w="54610" h="41910">
                  <a:moveTo>
                    <a:pt x="15036" y="3682"/>
                  </a:moveTo>
                  <a:lnTo>
                    <a:pt x="14643" y="3682"/>
                  </a:lnTo>
                  <a:lnTo>
                    <a:pt x="14643" y="4063"/>
                  </a:lnTo>
                  <a:lnTo>
                    <a:pt x="15036" y="4063"/>
                  </a:lnTo>
                  <a:lnTo>
                    <a:pt x="15036" y="3682"/>
                  </a:lnTo>
                  <a:close/>
                </a:path>
                <a:path w="54610" h="41910">
                  <a:moveTo>
                    <a:pt x="15430" y="3682"/>
                  </a:moveTo>
                  <a:lnTo>
                    <a:pt x="15036" y="3682"/>
                  </a:lnTo>
                  <a:lnTo>
                    <a:pt x="15036" y="4063"/>
                  </a:lnTo>
                  <a:lnTo>
                    <a:pt x="15430" y="3682"/>
                  </a:lnTo>
                  <a:close/>
                </a:path>
                <a:path w="54610" h="41910">
                  <a:moveTo>
                    <a:pt x="17576" y="3682"/>
                  </a:moveTo>
                  <a:lnTo>
                    <a:pt x="17183" y="3682"/>
                  </a:lnTo>
                  <a:lnTo>
                    <a:pt x="17183" y="4063"/>
                  </a:lnTo>
                  <a:lnTo>
                    <a:pt x="17576" y="4063"/>
                  </a:lnTo>
                  <a:lnTo>
                    <a:pt x="17576" y="3682"/>
                  </a:lnTo>
                  <a:close/>
                </a:path>
                <a:path w="54610" h="41910">
                  <a:moveTo>
                    <a:pt x="17970" y="3682"/>
                  </a:moveTo>
                  <a:lnTo>
                    <a:pt x="17576" y="3682"/>
                  </a:lnTo>
                  <a:lnTo>
                    <a:pt x="17576" y="4063"/>
                  </a:lnTo>
                  <a:lnTo>
                    <a:pt x="17970" y="4063"/>
                  </a:lnTo>
                  <a:lnTo>
                    <a:pt x="17970" y="3682"/>
                  </a:lnTo>
                  <a:close/>
                </a:path>
                <a:path w="54610" h="41910">
                  <a:moveTo>
                    <a:pt x="15811" y="3301"/>
                  </a:moveTo>
                  <a:lnTo>
                    <a:pt x="13868" y="3301"/>
                  </a:lnTo>
                  <a:lnTo>
                    <a:pt x="13868" y="3682"/>
                  </a:lnTo>
                  <a:lnTo>
                    <a:pt x="15811" y="3682"/>
                  </a:lnTo>
                  <a:lnTo>
                    <a:pt x="15811" y="3301"/>
                  </a:lnTo>
                  <a:close/>
                </a:path>
                <a:path w="54610" h="41910">
                  <a:moveTo>
                    <a:pt x="16598" y="3301"/>
                  </a:moveTo>
                  <a:lnTo>
                    <a:pt x="15811" y="3301"/>
                  </a:lnTo>
                  <a:lnTo>
                    <a:pt x="15811" y="3682"/>
                  </a:lnTo>
                  <a:lnTo>
                    <a:pt x="16598" y="3682"/>
                  </a:lnTo>
                  <a:lnTo>
                    <a:pt x="16598" y="3301"/>
                  </a:lnTo>
                  <a:close/>
                </a:path>
                <a:path w="54610" h="41910">
                  <a:moveTo>
                    <a:pt x="18745" y="3301"/>
                  </a:moveTo>
                  <a:lnTo>
                    <a:pt x="16598" y="3301"/>
                  </a:lnTo>
                  <a:lnTo>
                    <a:pt x="16598" y="3682"/>
                  </a:lnTo>
                  <a:lnTo>
                    <a:pt x="18745" y="3682"/>
                  </a:lnTo>
                  <a:lnTo>
                    <a:pt x="18745" y="3301"/>
                  </a:lnTo>
                  <a:close/>
                </a:path>
                <a:path w="54610" h="41910">
                  <a:moveTo>
                    <a:pt x="12687" y="2539"/>
                  </a:moveTo>
                  <a:lnTo>
                    <a:pt x="12306" y="2539"/>
                  </a:lnTo>
                  <a:lnTo>
                    <a:pt x="12306" y="3301"/>
                  </a:lnTo>
                  <a:lnTo>
                    <a:pt x="12687" y="3301"/>
                  </a:lnTo>
                  <a:lnTo>
                    <a:pt x="12687" y="2539"/>
                  </a:lnTo>
                  <a:close/>
                </a:path>
                <a:path w="54610" h="41910">
                  <a:moveTo>
                    <a:pt x="26162" y="2158"/>
                  </a:moveTo>
                  <a:lnTo>
                    <a:pt x="25971" y="2539"/>
                  </a:lnTo>
                  <a:lnTo>
                    <a:pt x="26162" y="2539"/>
                  </a:lnTo>
                  <a:lnTo>
                    <a:pt x="26162" y="2158"/>
                  </a:lnTo>
                  <a:close/>
                </a:path>
                <a:path w="54610" h="41910">
                  <a:moveTo>
                    <a:pt x="25971" y="0"/>
                  </a:moveTo>
                  <a:lnTo>
                    <a:pt x="25577" y="380"/>
                  </a:lnTo>
                  <a:lnTo>
                    <a:pt x="23241" y="380"/>
                  </a:lnTo>
                  <a:lnTo>
                    <a:pt x="22847" y="761"/>
                  </a:lnTo>
                  <a:lnTo>
                    <a:pt x="21094" y="761"/>
                  </a:lnTo>
                  <a:lnTo>
                    <a:pt x="21094" y="1015"/>
                  </a:lnTo>
                  <a:lnTo>
                    <a:pt x="20307" y="1396"/>
                  </a:lnTo>
                  <a:lnTo>
                    <a:pt x="16598" y="1396"/>
                  </a:lnTo>
                  <a:lnTo>
                    <a:pt x="16205" y="1777"/>
                  </a:lnTo>
                  <a:lnTo>
                    <a:pt x="15430" y="1777"/>
                  </a:lnTo>
                  <a:lnTo>
                    <a:pt x="13868" y="2158"/>
                  </a:lnTo>
                  <a:lnTo>
                    <a:pt x="26162" y="2158"/>
                  </a:lnTo>
                  <a:lnTo>
                    <a:pt x="26162" y="1396"/>
                  </a:lnTo>
                  <a:lnTo>
                    <a:pt x="25971" y="1015"/>
                  </a:lnTo>
                  <a:lnTo>
                    <a:pt x="25971" y="0"/>
                  </a:lnTo>
                  <a:close/>
                </a:path>
                <a:path w="54610" h="41910">
                  <a:moveTo>
                    <a:pt x="17576" y="1015"/>
                  </a:moveTo>
                  <a:lnTo>
                    <a:pt x="17576" y="1396"/>
                  </a:lnTo>
                  <a:lnTo>
                    <a:pt x="17970" y="1396"/>
                  </a:lnTo>
                  <a:lnTo>
                    <a:pt x="17576" y="1015"/>
                  </a:lnTo>
                  <a:close/>
                </a:path>
                <a:path w="54610" h="41910">
                  <a:moveTo>
                    <a:pt x="19913" y="1015"/>
                  </a:moveTo>
                  <a:lnTo>
                    <a:pt x="18745" y="1015"/>
                  </a:lnTo>
                  <a:lnTo>
                    <a:pt x="17970" y="1396"/>
                  </a:lnTo>
                  <a:lnTo>
                    <a:pt x="19913" y="1396"/>
                  </a:lnTo>
                  <a:lnTo>
                    <a:pt x="19913" y="1015"/>
                  </a:lnTo>
                  <a:close/>
                </a:path>
                <a:path w="54610" h="41910">
                  <a:moveTo>
                    <a:pt x="22847" y="380"/>
                  </a:moveTo>
                  <a:lnTo>
                    <a:pt x="22059" y="380"/>
                  </a:lnTo>
                  <a:lnTo>
                    <a:pt x="21678" y="761"/>
                  </a:lnTo>
                  <a:lnTo>
                    <a:pt x="22847" y="761"/>
                  </a:lnTo>
                  <a:lnTo>
                    <a:pt x="22847" y="38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4022418" y="20084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4013159" y="2008584"/>
              <a:ext cx="16510" cy="5715"/>
            </a:xfrm>
            <a:custGeom>
              <a:avLst/>
              <a:gdLst/>
              <a:ahLst/>
              <a:cxnLst/>
              <a:rect l="l" t="t" r="r" b="b"/>
              <a:pathLst>
                <a:path w="16510" h="5714">
                  <a:moveTo>
                    <a:pt x="10160" y="0"/>
                  </a:moveTo>
                  <a:lnTo>
                    <a:pt x="9766" y="0"/>
                  </a:lnTo>
                  <a:lnTo>
                    <a:pt x="9766" y="393"/>
                  </a:lnTo>
                  <a:lnTo>
                    <a:pt x="10160" y="0"/>
                  </a:lnTo>
                  <a:close/>
                </a:path>
                <a:path w="16510" h="5714">
                  <a:moveTo>
                    <a:pt x="16217" y="393"/>
                  </a:moveTo>
                  <a:lnTo>
                    <a:pt x="15824" y="393"/>
                  </a:lnTo>
                  <a:lnTo>
                    <a:pt x="15824" y="787"/>
                  </a:lnTo>
                  <a:lnTo>
                    <a:pt x="16217" y="787"/>
                  </a:lnTo>
                  <a:lnTo>
                    <a:pt x="16217" y="393"/>
                  </a:lnTo>
                  <a:close/>
                </a:path>
                <a:path w="16510" h="5714">
                  <a:moveTo>
                    <a:pt x="14058" y="1955"/>
                  </a:moveTo>
                  <a:lnTo>
                    <a:pt x="13677" y="2159"/>
                  </a:lnTo>
                  <a:lnTo>
                    <a:pt x="14058" y="2159"/>
                  </a:lnTo>
                  <a:lnTo>
                    <a:pt x="14058" y="1955"/>
                  </a:lnTo>
                  <a:close/>
                </a:path>
                <a:path w="16510" h="5714">
                  <a:moveTo>
                    <a:pt x="14262" y="1181"/>
                  </a:moveTo>
                  <a:lnTo>
                    <a:pt x="14058" y="1562"/>
                  </a:lnTo>
                  <a:lnTo>
                    <a:pt x="14058" y="1955"/>
                  </a:lnTo>
                  <a:lnTo>
                    <a:pt x="14249" y="1955"/>
                  </a:lnTo>
                  <a:lnTo>
                    <a:pt x="14262" y="1562"/>
                  </a:lnTo>
                  <a:lnTo>
                    <a:pt x="14262" y="1181"/>
                  </a:lnTo>
                  <a:close/>
                </a:path>
                <a:path w="16510" h="5714">
                  <a:moveTo>
                    <a:pt x="14262" y="1562"/>
                  </a:moveTo>
                  <a:lnTo>
                    <a:pt x="14249" y="1955"/>
                  </a:lnTo>
                  <a:lnTo>
                    <a:pt x="14262" y="1562"/>
                  </a:lnTo>
                  <a:close/>
                </a:path>
                <a:path w="16510" h="5714">
                  <a:moveTo>
                    <a:pt x="14262" y="1562"/>
                  </a:moveTo>
                  <a:lnTo>
                    <a:pt x="14262" y="1955"/>
                  </a:lnTo>
                  <a:lnTo>
                    <a:pt x="14643" y="1955"/>
                  </a:lnTo>
                  <a:lnTo>
                    <a:pt x="14262" y="1562"/>
                  </a:lnTo>
                  <a:close/>
                </a:path>
                <a:path w="16510" h="5714">
                  <a:moveTo>
                    <a:pt x="13677" y="1181"/>
                  </a:moveTo>
                  <a:lnTo>
                    <a:pt x="13284" y="1181"/>
                  </a:lnTo>
                  <a:lnTo>
                    <a:pt x="13284" y="1562"/>
                  </a:lnTo>
                  <a:lnTo>
                    <a:pt x="13677" y="1181"/>
                  </a:lnTo>
                  <a:close/>
                </a:path>
                <a:path w="16510" h="5714">
                  <a:moveTo>
                    <a:pt x="14262" y="787"/>
                  </a:moveTo>
                  <a:lnTo>
                    <a:pt x="13677" y="787"/>
                  </a:lnTo>
                  <a:lnTo>
                    <a:pt x="13677" y="1181"/>
                  </a:lnTo>
                  <a:lnTo>
                    <a:pt x="14262" y="1181"/>
                  </a:lnTo>
                  <a:lnTo>
                    <a:pt x="14262" y="787"/>
                  </a:lnTo>
                  <a:close/>
                </a:path>
                <a:path w="16510" h="5714">
                  <a:moveTo>
                    <a:pt x="14643" y="787"/>
                  </a:moveTo>
                  <a:lnTo>
                    <a:pt x="14262" y="787"/>
                  </a:lnTo>
                  <a:lnTo>
                    <a:pt x="14262" y="1181"/>
                  </a:lnTo>
                  <a:lnTo>
                    <a:pt x="14643" y="1181"/>
                  </a:lnTo>
                  <a:lnTo>
                    <a:pt x="14643" y="787"/>
                  </a:lnTo>
                  <a:close/>
                </a:path>
                <a:path w="16510" h="5714">
                  <a:moveTo>
                    <a:pt x="3136" y="393"/>
                  </a:moveTo>
                  <a:lnTo>
                    <a:pt x="2743" y="393"/>
                  </a:lnTo>
                  <a:lnTo>
                    <a:pt x="2743" y="787"/>
                  </a:lnTo>
                  <a:lnTo>
                    <a:pt x="3136" y="787"/>
                  </a:lnTo>
                  <a:lnTo>
                    <a:pt x="3136" y="393"/>
                  </a:lnTo>
                  <a:close/>
                </a:path>
                <a:path w="16510" h="5714">
                  <a:moveTo>
                    <a:pt x="2730" y="1168"/>
                  </a:moveTo>
                  <a:lnTo>
                    <a:pt x="2336" y="1168"/>
                  </a:lnTo>
                  <a:lnTo>
                    <a:pt x="2336" y="1562"/>
                  </a:lnTo>
                  <a:lnTo>
                    <a:pt x="2730" y="1562"/>
                  </a:lnTo>
                  <a:lnTo>
                    <a:pt x="2730" y="1168"/>
                  </a:lnTo>
                  <a:close/>
                </a:path>
                <a:path w="16510" h="5714">
                  <a:moveTo>
                    <a:pt x="12115" y="3708"/>
                  </a:moveTo>
                  <a:lnTo>
                    <a:pt x="11722" y="3708"/>
                  </a:lnTo>
                  <a:lnTo>
                    <a:pt x="11722" y="5283"/>
                  </a:lnTo>
                  <a:lnTo>
                    <a:pt x="12115" y="5283"/>
                  </a:lnTo>
                  <a:lnTo>
                    <a:pt x="12496" y="4889"/>
                  </a:lnTo>
                  <a:lnTo>
                    <a:pt x="12496" y="4508"/>
                  </a:lnTo>
                  <a:lnTo>
                    <a:pt x="12115" y="4508"/>
                  </a:lnTo>
                  <a:lnTo>
                    <a:pt x="12115" y="3708"/>
                  </a:lnTo>
                  <a:close/>
                </a:path>
                <a:path w="16510" h="5714">
                  <a:moveTo>
                    <a:pt x="12115" y="3327"/>
                  </a:moveTo>
                  <a:lnTo>
                    <a:pt x="11722" y="3327"/>
                  </a:lnTo>
                  <a:lnTo>
                    <a:pt x="11722" y="3708"/>
                  </a:lnTo>
                  <a:lnTo>
                    <a:pt x="12115" y="3327"/>
                  </a:lnTo>
                  <a:close/>
                </a:path>
                <a:path w="16510" h="5714">
                  <a:moveTo>
                    <a:pt x="12496" y="2552"/>
                  </a:moveTo>
                  <a:lnTo>
                    <a:pt x="12115" y="2552"/>
                  </a:lnTo>
                  <a:lnTo>
                    <a:pt x="12115" y="2933"/>
                  </a:lnTo>
                  <a:lnTo>
                    <a:pt x="12496" y="2933"/>
                  </a:lnTo>
                  <a:lnTo>
                    <a:pt x="12496" y="2552"/>
                  </a:lnTo>
                  <a:close/>
                </a:path>
                <a:path w="16510" h="5714">
                  <a:moveTo>
                    <a:pt x="393" y="2933"/>
                  </a:moveTo>
                  <a:lnTo>
                    <a:pt x="0" y="2933"/>
                  </a:lnTo>
                  <a:lnTo>
                    <a:pt x="0" y="3327"/>
                  </a:lnTo>
                  <a:lnTo>
                    <a:pt x="393" y="3327"/>
                  </a:lnTo>
                  <a:lnTo>
                    <a:pt x="393" y="2933"/>
                  </a:lnTo>
                  <a:close/>
                </a:path>
                <a:path w="16510" h="5714">
                  <a:moveTo>
                    <a:pt x="1955" y="3721"/>
                  </a:moveTo>
                  <a:lnTo>
                    <a:pt x="1562" y="3721"/>
                  </a:lnTo>
                  <a:lnTo>
                    <a:pt x="1562" y="4114"/>
                  </a:lnTo>
                  <a:lnTo>
                    <a:pt x="1955" y="4114"/>
                  </a:lnTo>
                  <a:lnTo>
                    <a:pt x="1955" y="3721"/>
                  </a:lnTo>
                  <a:close/>
                </a:path>
                <a:path w="16510" h="5714">
                  <a:moveTo>
                    <a:pt x="6057" y="4508"/>
                  </a:moveTo>
                  <a:lnTo>
                    <a:pt x="5664" y="4508"/>
                  </a:lnTo>
                  <a:lnTo>
                    <a:pt x="5664" y="4902"/>
                  </a:lnTo>
                  <a:lnTo>
                    <a:pt x="6057" y="4902"/>
                  </a:lnTo>
                  <a:lnTo>
                    <a:pt x="6057" y="4508"/>
                  </a:lnTo>
                  <a:close/>
                </a:path>
                <a:path w="16510" h="5714">
                  <a:moveTo>
                    <a:pt x="7239" y="4889"/>
                  </a:moveTo>
                  <a:lnTo>
                    <a:pt x="6845" y="4889"/>
                  </a:lnTo>
                  <a:lnTo>
                    <a:pt x="6845" y="5283"/>
                  </a:lnTo>
                  <a:lnTo>
                    <a:pt x="7239" y="5283"/>
                  </a:lnTo>
                  <a:lnTo>
                    <a:pt x="7239" y="4889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4028981" y="20089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4027812" y="20093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4027418" y="200937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4027418" y="20093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4027228" y="2009372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584" y="393"/>
                  </a:moveTo>
                  <a:lnTo>
                    <a:pt x="190" y="393"/>
                  </a:lnTo>
                  <a:lnTo>
                    <a:pt x="584" y="393"/>
                  </a:lnTo>
                  <a:lnTo>
                    <a:pt x="584" y="0"/>
                  </a:lnTo>
                  <a:lnTo>
                    <a:pt x="584" y="393"/>
                  </a:lnTo>
                  <a:lnTo>
                    <a:pt x="584" y="0"/>
                  </a:lnTo>
                  <a:lnTo>
                    <a:pt x="584" y="393"/>
                  </a:lnTo>
                  <a:close/>
                </a:path>
                <a:path w="635" h="1269">
                  <a:moveTo>
                    <a:pt x="584" y="393"/>
                  </a:moveTo>
                  <a:lnTo>
                    <a:pt x="190" y="393"/>
                  </a:lnTo>
                  <a:lnTo>
                    <a:pt x="190" y="774"/>
                  </a:lnTo>
                  <a:lnTo>
                    <a:pt x="584" y="774"/>
                  </a:lnTo>
                  <a:lnTo>
                    <a:pt x="190" y="774"/>
                  </a:lnTo>
                  <a:lnTo>
                    <a:pt x="584" y="774"/>
                  </a:lnTo>
                  <a:lnTo>
                    <a:pt x="190" y="774"/>
                  </a:lnTo>
                  <a:lnTo>
                    <a:pt x="584" y="1168"/>
                  </a:lnTo>
                  <a:lnTo>
                    <a:pt x="190" y="1168"/>
                  </a:lnTo>
                  <a:lnTo>
                    <a:pt x="190" y="774"/>
                  </a:lnTo>
                  <a:lnTo>
                    <a:pt x="190" y="1168"/>
                  </a:lnTo>
                  <a:lnTo>
                    <a:pt x="0" y="1168"/>
                  </a:lnTo>
                  <a:lnTo>
                    <a:pt x="0" y="774"/>
                  </a:lnTo>
                  <a:lnTo>
                    <a:pt x="190" y="774"/>
                  </a:lnTo>
                  <a:lnTo>
                    <a:pt x="0" y="774"/>
                  </a:lnTo>
                  <a:lnTo>
                    <a:pt x="190" y="774"/>
                  </a:lnTo>
                  <a:lnTo>
                    <a:pt x="0" y="774"/>
                  </a:lnTo>
                  <a:lnTo>
                    <a:pt x="190" y="774"/>
                  </a:lnTo>
                  <a:lnTo>
                    <a:pt x="0" y="774"/>
                  </a:lnTo>
                  <a:lnTo>
                    <a:pt x="190" y="393"/>
                  </a:lnTo>
                  <a:lnTo>
                    <a:pt x="190" y="774"/>
                  </a:lnTo>
                  <a:lnTo>
                    <a:pt x="190" y="393"/>
                  </a:lnTo>
                  <a:lnTo>
                    <a:pt x="584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4026834" y="20089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4026834" y="200937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4026834" y="20093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4026441" y="20097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4027228" y="20101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4027228" y="20105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4026834" y="2010540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5">
                  <a:moveTo>
                    <a:pt x="393" y="0"/>
                  </a:moveTo>
                  <a:lnTo>
                    <a:pt x="393" y="203"/>
                  </a:lnTo>
                  <a:lnTo>
                    <a:pt x="0" y="203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1905">
                  <a:moveTo>
                    <a:pt x="0" y="203"/>
                  </a:moveTo>
                  <a:lnTo>
                    <a:pt x="0" y="584"/>
                  </a:lnTo>
                  <a:lnTo>
                    <a:pt x="0" y="977"/>
                  </a:lnTo>
                  <a:lnTo>
                    <a:pt x="393" y="977"/>
                  </a:lnTo>
                  <a:lnTo>
                    <a:pt x="0" y="977"/>
                  </a:lnTo>
                  <a:lnTo>
                    <a:pt x="393" y="977"/>
                  </a:lnTo>
                  <a:lnTo>
                    <a:pt x="0" y="977"/>
                  </a:lnTo>
                  <a:lnTo>
                    <a:pt x="0" y="1371"/>
                  </a:lnTo>
                  <a:lnTo>
                    <a:pt x="0" y="977"/>
                  </a:lnTo>
                  <a:lnTo>
                    <a:pt x="0" y="584"/>
                  </a:lnTo>
                  <a:lnTo>
                    <a:pt x="0" y="2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4023316" y="20085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4022923" y="2008584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3175" h="3810">
                  <a:moveTo>
                    <a:pt x="0" y="0"/>
                  </a:moveTo>
                  <a:lnTo>
                    <a:pt x="393" y="0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  <a:path w="3175" h="3810">
                  <a:moveTo>
                    <a:pt x="2743" y="2159"/>
                  </a:moveTo>
                  <a:lnTo>
                    <a:pt x="2743" y="2540"/>
                  </a:lnTo>
                  <a:lnTo>
                    <a:pt x="2743" y="2933"/>
                  </a:lnTo>
                  <a:lnTo>
                    <a:pt x="2743" y="3327"/>
                  </a:lnTo>
                  <a:lnTo>
                    <a:pt x="2349" y="3327"/>
                  </a:lnTo>
                  <a:lnTo>
                    <a:pt x="2349" y="3721"/>
                  </a:lnTo>
                  <a:lnTo>
                    <a:pt x="2349" y="3327"/>
                  </a:lnTo>
                  <a:lnTo>
                    <a:pt x="2349" y="2933"/>
                  </a:lnTo>
                  <a:lnTo>
                    <a:pt x="2349" y="3327"/>
                  </a:lnTo>
                  <a:lnTo>
                    <a:pt x="2349" y="2933"/>
                  </a:lnTo>
                  <a:lnTo>
                    <a:pt x="2743" y="2933"/>
                  </a:lnTo>
                  <a:lnTo>
                    <a:pt x="2743" y="2540"/>
                  </a:lnTo>
                  <a:lnTo>
                    <a:pt x="2743" y="21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4026834" y="20115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4025272" y="20111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4015506" y="2008978"/>
              <a:ext cx="10160" cy="5080"/>
            </a:xfrm>
            <a:custGeom>
              <a:avLst/>
              <a:gdLst/>
              <a:ahLst/>
              <a:cxnLst/>
              <a:rect l="l" t="t" r="r" b="b"/>
              <a:pathLst>
                <a:path w="10160" h="5080">
                  <a:moveTo>
                    <a:pt x="9372" y="2933"/>
                  </a:moveTo>
                  <a:lnTo>
                    <a:pt x="9766" y="2933"/>
                  </a:lnTo>
                  <a:lnTo>
                    <a:pt x="9372" y="3327"/>
                  </a:lnTo>
                  <a:lnTo>
                    <a:pt x="9766" y="3327"/>
                  </a:lnTo>
                  <a:lnTo>
                    <a:pt x="9372" y="3327"/>
                  </a:lnTo>
                  <a:lnTo>
                    <a:pt x="9372" y="3721"/>
                  </a:lnTo>
                  <a:lnTo>
                    <a:pt x="9372" y="3327"/>
                  </a:lnTo>
                  <a:lnTo>
                    <a:pt x="9372" y="2933"/>
                  </a:lnTo>
                  <a:close/>
                </a:path>
                <a:path w="10160" h="5080">
                  <a:moveTo>
                    <a:pt x="9766" y="3721"/>
                  </a:moveTo>
                  <a:lnTo>
                    <a:pt x="10159" y="3721"/>
                  </a:lnTo>
                  <a:lnTo>
                    <a:pt x="9766" y="3721"/>
                  </a:lnTo>
                  <a:lnTo>
                    <a:pt x="9766" y="4102"/>
                  </a:lnTo>
                  <a:lnTo>
                    <a:pt x="10159" y="4102"/>
                  </a:lnTo>
                  <a:lnTo>
                    <a:pt x="9766" y="4102"/>
                  </a:lnTo>
                  <a:lnTo>
                    <a:pt x="10159" y="4102"/>
                  </a:lnTo>
                  <a:lnTo>
                    <a:pt x="10159" y="4495"/>
                  </a:lnTo>
                  <a:lnTo>
                    <a:pt x="9766" y="4495"/>
                  </a:lnTo>
                  <a:lnTo>
                    <a:pt x="10159" y="4495"/>
                  </a:lnTo>
                  <a:lnTo>
                    <a:pt x="10159" y="4889"/>
                  </a:lnTo>
                  <a:lnTo>
                    <a:pt x="10159" y="4495"/>
                  </a:lnTo>
                  <a:lnTo>
                    <a:pt x="9766" y="4889"/>
                  </a:lnTo>
                  <a:lnTo>
                    <a:pt x="9372" y="4889"/>
                  </a:lnTo>
                  <a:lnTo>
                    <a:pt x="9372" y="4495"/>
                  </a:lnTo>
                  <a:lnTo>
                    <a:pt x="9372" y="4102"/>
                  </a:lnTo>
                  <a:lnTo>
                    <a:pt x="9372" y="3721"/>
                  </a:lnTo>
                  <a:lnTo>
                    <a:pt x="9766" y="3721"/>
                  </a:lnTo>
                  <a:lnTo>
                    <a:pt x="9766" y="3327"/>
                  </a:lnTo>
                  <a:lnTo>
                    <a:pt x="9766" y="3721"/>
                  </a:lnTo>
                  <a:close/>
                </a:path>
                <a:path w="10160" h="5080">
                  <a:moveTo>
                    <a:pt x="380" y="393"/>
                  </a:moveTo>
                  <a:lnTo>
                    <a:pt x="380" y="787"/>
                  </a:lnTo>
                  <a:lnTo>
                    <a:pt x="380" y="1168"/>
                  </a:lnTo>
                  <a:lnTo>
                    <a:pt x="0" y="1168"/>
                  </a:lnTo>
                  <a:lnTo>
                    <a:pt x="0" y="787"/>
                  </a:lnTo>
                  <a:lnTo>
                    <a:pt x="380" y="787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774" y="0"/>
                  </a:lnTo>
                  <a:lnTo>
                    <a:pt x="774" y="393"/>
                  </a:lnTo>
                  <a:lnTo>
                    <a:pt x="380" y="393"/>
                  </a:lnTo>
                  <a:close/>
                </a:path>
                <a:path w="10160" h="5080">
                  <a:moveTo>
                    <a:pt x="4102" y="4102"/>
                  </a:moveTo>
                  <a:lnTo>
                    <a:pt x="3708" y="4102"/>
                  </a:lnTo>
                  <a:lnTo>
                    <a:pt x="3708" y="4495"/>
                  </a:lnTo>
                  <a:lnTo>
                    <a:pt x="4102" y="4495"/>
                  </a:lnTo>
                  <a:lnTo>
                    <a:pt x="3708" y="4495"/>
                  </a:lnTo>
                  <a:lnTo>
                    <a:pt x="3708" y="4889"/>
                  </a:lnTo>
                  <a:lnTo>
                    <a:pt x="3708" y="4495"/>
                  </a:lnTo>
                  <a:lnTo>
                    <a:pt x="3314" y="4495"/>
                  </a:lnTo>
                  <a:lnTo>
                    <a:pt x="3314" y="4102"/>
                  </a:lnTo>
                  <a:lnTo>
                    <a:pt x="3708" y="4102"/>
                  </a:lnTo>
                  <a:lnTo>
                    <a:pt x="4102" y="410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4021945" y="2015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4013156" y="2011518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7226" y="2349"/>
                  </a:moveTo>
                  <a:lnTo>
                    <a:pt x="6832" y="2349"/>
                  </a:lnTo>
                  <a:lnTo>
                    <a:pt x="6832" y="1955"/>
                  </a:lnTo>
                  <a:lnTo>
                    <a:pt x="7226" y="1955"/>
                  </a:lnTo>
                  <a:lnTo>
                    <a:pt x="7226" y="2349"/>
                  </a:lnTo>
                  <a:close/>
                </a:path>
                <a:path w="7620" h="2539">
                  <a:moveTo>
                    <a:pt x="1955" y="1181"/>
                  </a:moveTo>
                  <a:lnTo>
                    <a:pt x="1562" y="1181"/>
                  </a:lnTo>
                  <a:lnTo>
                    <a:pt x="1562" y="787"/>
                  </a:lnTo>
                  <a:lnTo>
                    <a:pt x="1955" y="787"/>
                  </a:lnTo>
                  <a:lnTo>
                    <a:pt x="1955" y="1181"/>
                  </a:lnTo>
                  <a:close/>
                </a:path>
                <a:path w="7620" h="2539">
                  <a:moveTo>
                    <a:pt x="393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4023263" y="200860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393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close/>
                </a:path>
                <a:path w="5079" h="3175">
                  <a:moveTo>
                    <a:pt x="4533" y="774"/>
                  </a:moveTo>
                  <a:lnTo>
                    <a:pt x="4140" y="1155"/>
                  </a:lnTo>
                  <a:lnTo>
                    <a:pt x="4533" y="1155"/>
                  </a:lnTo>
                  <a:lnTo>
                    <a:pt x="4533" y="774"/>
                  </a:lnTo>
                  <a:close/>
                </a:path>
                <a:path w="5079" h="3175">
                  <a:moveTo>
                    <a:pt x="4533" y="381"/>
                  </a:moveTo>
                  <a:lnTo>
                    <a:pt x="4140" y="381"/>
                  </a:lnTo>
                  <a:lnTo>
                    <a:pt x="4140" y="774"/>
                  </a:lnTo>
                  <a:lnTo>
                    <a:pt x="4533" y="774"/>
                  </a:lnTo>
                  <a:lnTo>
                    <a:pt x="4533" y="381"/>
                  </a:lnTo>
                  <a:close/>
                </a:path>
                <a:path w="5079" h="3175">
                  <a:moveTo>
                    <a:pt x="3949" y="2501"/>
                  </a:moveTo>
                  <a:lnTo>
                    <a:pt x="3543" y="2882"/>
                  </a:lnTo>
                  <a:lnTo>
                    <a:pt x="3949" y="2882"/>
                  </a:lnTo>
                  <a:lnTo>
                    <a:pt x="3949" y="250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4027507" y="2008794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1574" y="0"/>
                  </a:moveTo>
                  <a:lnTo>
                    <a:pt x="2159" y="0"/>
                  </a:lnTo>
                </a:path>
                <a:path w="2539" h="635">
                  <a:moveTo>
                    <a:pt x="1181" y="380"/>
                  </a:moveTo>
                  <a:lnTo>
                    <a:pt x="1765" y="380"/>
                  </a:lnTo>
                </a:path>
                <a:path w="2539" h="635">
                  <a:moveTo>
                    <a:pt x="0" y="380"/>
                  </a:moveTo>
                  <a:lnTo>
                    <a:pt x="584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4027406" y="200936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4027406" y="20089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4027799" y="20093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4027203" y="20093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03" y="393"/>
                  </a:moveTo>
                  <a:lnTo>
                    <a:pt x="596" y="0"/>
                  </a:lnTo>
                  <a:lnTo>
                    <a:pt x="203" y="393"/>
                  </a:lnTo>
                  <a:close/>
                </a:path>
                <a:path w="635" h="635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4025729" y="200917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777" y="1155"/>
                  </a:moveTo>
                  <a:lnTo>
                    <a:pt x="2362" y="1155"/>
                  </a:lnTo>
                </a:path>
                <a:path w="2539" h="1269">
                  <a:moveTo>
                    <a:pt x="0" y="0"/>
                  </a:moveTo>
                  <a:lnTo>
                    <a:pt x="584" y="0"/>
                  </a:lnTo>
                </a:path>
                <a:path w="2539" h="1269">
                  <a:moveTo>
                    <a:pt x="1181" y="1155"/>
                  </a:moveTo>
                  <a:lnTo>
                    <a:pt x="1765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4026809" y="201052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4027203" y="20105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4026809" y="201052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596" y="0"/>
                  </a:moveTo>
                  <a:lnTo>
                    <a:pt x="393" y="0"/>
                  </a:lnTo>
                  <a:lnTo>
                    <a:pt x="596" y="0"/>
                  </a:lnTo>
                  <a:close/>
                </a:path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4023659" y="20078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4022872" y="2008210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787" y="393"/>
                  </a:moveTo>
                  <a:lnTo>
                    <a:pt x="393" y="393"/>
                  </a:lnTo>
                  <a:lnTo>
                    <a:pt x="787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4023266" y="20082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4023367" y="200879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4023266" y="2008984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3936" y="2501"/>
                  </a:moveTo>
                  <a:lnTo>
                    <a:pt x="3543" y="2501"/>
                  </a:lnTo>
                  <a:lnTo>
                    <a:pt x="3936" y="2120"/>
                  </a:lnTo>
                  <a:lnTo>
                    <a:pt x="3936" y="2501"/>
                  </a:lnTo>
                  <a:close/>
                </a:path>
                <a:path w="4445" h="253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4445" h="2539">
                  <a:moveTo>
                    <a:pt x="3543" y="2501"/>
                  </a:moveTo>
                  <a:lnTo>
                    <a:pt x="3936" y="2501"/>
                  </a:lnTo>
                  <a:lnTo>
                    <a:pt x="3543" y="2501"/>
                  </a:lnTo>
                  <a:close/>
                </a:path>
                <a:path w="4445" h="2539">
                  <a:moveTo>
                    <a:pt x="787" y="381"/>
                  </a:moveTo>
                  <a:lnTo>
                    <a:pt x="1181" y="381"/>
                  </a:lnTo>
                  <a:lnTo>
                    <a:pt x="787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4023266" y="20086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4022872" y="200898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4026415" y="20114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4021881" y="200860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810" h="3810">
                  <a:moveTo>
                    <a:pt x="3352" y="3657"/>
                  </a:moveTo>
                  <a:lnTo>
                    <a:pt x="3746" y="3657"/>
                  </a:lnTo>
                  <a:lnTo>
                    <a:pt x="3352" y="36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4025336" y="201283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4021488" y="201495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4016954" y="20170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4007577" y="2121675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6052" y="23622"/>
                  </a:moveTo>
                  <a:lnTo>
                    <a:pt x="15659" y="23622"/>
                  </a:lnTo>
                  <a:lnTo>
                    <a:pt x="15659" y="24003"/>
                  </a:lnTo>
                  <a:lnTo>
                    <a:pt x="16052" y="24003"/>
                  </a:lnTo>
                  <a:lnTo>
                    <a:pt x="16052" y="23622"/>
                  </a:lnTo>
                  <a:close/>
                </a:path>
                <a:path w="24129" h="24130">
                  <a:moveTo>
                    <a:pt x="16840" y="23241"/>
                  </a:moveTo>
                  <a:lnTo>
                    <a:pt x="14884" y="23241"/>
                  </a:lnTo>
                  <a:lnTo>
                    <a:pt x="14884" y="23622"/>
                  </a:lnTo>
                  <a:lnTo>
                    <a:pt x="16840" y="23622"/>
                  </a:lnTo>
                  <a:lnTo>
                    <a:pt x="16840" y="23241"/>
                  </a:lnTo>
                  <a:close/>
                </a:path>
                <a:path w="24129" h="24130">
                  <a:moveTo>
                    <a:pt x="17221" y="22733"/>
                  </a:moveTo>
                  <a:lnTo>
                    <a:pt x="14287" y="22733"/>
                  </a:lnTo>
                  <a:lnTo>
                    <a:pt x="14287" y="23114"/>
                  </a:lnTo>
                  <a:lnTo>
                    <a:pt x="14681" y="23241"/>
                  </a:lnTo>
                  <a:lnTo>
                    <a:pt x="16840" y="23241"/>
                  </a:lnTo>
                  <a:lnTo>
                    <a:pt x="16840" y="23622"/>
                  </a:lnTo>
                  <a:lnTo>
                    <a:pt x="17221" y="23622"/>
                  </a:lnTo>
                  <a:lnTo>
                    <a:pt x="17221" y="22733"/>
                  </a:lnTo>
                  <a:close/>
                </a:path>
                <a:path w="24129" h="24130">
                  <a:moveTo>
                    <a:pt x="17614" y="22352"/>
                  </a:moveTo>
                  <a:lnTo>
                    <a:pt x="13893" y="22352"/>
                  </a:lnTo>
                  <a:lnTo>
                    <a:pt x="13893" y="22733"/>
                  </a:lnTo>
                  <a:lnTo>
                    <a:pt x="17614" y="22733"/>
                  </a:lnTo>
                  <a:lnTo>
                    <a:pt x="17614" y="22352"/>
                  </a:lnTo>
                  <a:close/>
                </a:path>
                <a:path w="24129" h="24130">
                  <a:moveTo>
                    <a:pt x="18008" y="21971"/>
                  </a:moveTo>
                  <a:lnTo>
                    <a:pt x="12725" y="21971"/>
                  </a:lnTo>
                  <a:lnTo>
                    <a:pt x="12725" y="22352"/>
                  </a:lnTo>
                  <a:lnTo>
                    <a:pt x="18008" y="22352"/>
                  </a:lnTo>
                  <a:lnTo>
                    <a:pt x="18008" y="21971"/>
                  </a:lnTo>
                  <a:close/>
                </a:path>
                <a:path w="24129" h="24130">
                  <a:moveTo>
                    <a:pt x="12331" y="21590"/>
                  </a:moveTo>
                  <a:lnTo>
                    <a:pt x="11163" y="21590"/>
                  </a:lnTo>
                  <a:lnTo>
                    <a:pt x="11557" y="21971"/>
                  </a:lnTo>
                  <a:lnTo>
                    <a:pt x="12331" y="21971"/>
                  </a:lnTo>
                  <a:lnTo>
                    <a:pt x="12331" y="21590"/>
                  </a:lnTo>
                  <a:close/>
                </a:path>
                <a:path w="24129" h="24130">
                  <a:moveTo>
                    <a:pt x="17614" y="18288"/>
                  </a:moveTo>
                  <a:lnTo>
                    <a:pt x="10185" y="18288"/>
                  </a:lnTo>
                  <a:lnTo>
                    <a:pt x="10185" y="18415"/>
                  </a:lnTo>
                  <a:lnTo>
                    <a:pt x="10375" y="18923"/>
                  </a:lnTo>
                  <a:lnTo>
                    <a:pt x="10375" y="19685"/>
                  </a:lnTo>
                  <a:lnTo>
                    <a:pt x="10185" y="19685"/>
                  </a:lnTo>
                  <a:lnTo>
                    <a:pt x="10185" y="20066"/>
                  </a:lnTo>
                  <a:lnTo>
                    <a:pt x="10375" y="20447"/>
                  </a:lnTo>
                  <a:lnTo>
                    <a:pt x="10375" y="20828"/>
                  </a:lnTo>
                  <a:lnTo>
                    <a:pt x="10769" y="21590"/>
                  </a:lnTo>
                  <a:lnTo>
                    <a:pt x="12331" y="21590"/>
                  </a:lnTo>
                  <a:lnTo>
                    <a:pt x="12331" y="21971"/>
                  </a:lnTo>
                  <a:lnTo>
                    <a:pt x="19189" y="21971"/>
                  </a:lnTo>
                  <a:lnTo>
                    <a:pt x="19189" y="20828"/>
                  </a:lnTo>
                  <a:lnTo>
                    <a:pt x="18402" y="20828"/>
                  </a:lnTo>
                  <a:lnTo>
                    <a:pt x="18796" y="20447"/>
                  </a:lnTo>
                  <a:lnTo>
                    <a:pt x="18796" y="19685"/>
                  </a:lnTo>
                  <a:lnTo>
                    <a:pt x="18008" y="18923"/>
                  </a:lnTo>
                  <a:lnTo>
                    <a:pt x="18008" y="18415"/>
                  </a:lnTo>
                  <a:lnTo>
                    <a:pt x="17614" y="18415"/>
                  </a:lnTo>
                  <a:lnTo>
                    <a:pt x="17614" y="18288"/>
                  </a:lnTo>
                  <a:close/>
                </a:path>
                <a:path w="24129" h="24130">
                  <a:moveTo>
                    <a:pt x="18008" y="16383"/>
                  </a:moveTo>
                  <a:lnTo>
                    <a:pt x="7048" y="16383"/>
                  </a:lnTo>
                  <a:lnTo>
                    <a:pt x="7442" y="16764"/>
                  </a:lnTo>
                  <a:lnTo>
                    <a:pt x="7442" y="18415"/>
                  </a:lnTo>
                  <a:lnTo>
                    <a:pt x="7835" y="18415"/>
                  </a:lnTo>
                  <a:lnTo>
                    <a:pt x="7835" y="18288"/>
                  </a:lnTo>
                  <a:lnTo>
                    <a:pt x="8229" y="17907"/>
                  </a:lnTo>
                  <a:lnTo>
                    <a:pt x="18008" y="17907"/>
                  </a:lnTo>
                  <a:lnTo>
                    <a:pt x="18008" y="17526"/>
                  </a:lnTo>
                  <a:lnTo>
                    <a:pt x="17614" y="17145"/>
                  </a:lnTo>
                  <a:lnTo>
                    <a:pt x="18008" y="17145"/>
                  </a:lnTo>
                  <a:lnTo>
                    <a:pt x="18008" y="16764"/>
                  </a:lnTo>
                  <a:lnTo>
                    <a:pt x="17614" y="16764"/>
                  </a:lnTo>
                  <a:lnTo>
                    <a:pt x="18008" y="16383"/>
                  </a:lnTo>
                  <a:close/>
                </a:path>
                <a:path w="24129" h="24130">
                  <a:moveTo>
                    <a:pt x="18008" y="17907"/>
                  </a:moveTo>
                  <a:lnTo>
                    <a:pt x="9791" y="17907"/>
                  </a:lnTo>
                  <a:lnTo>
                    <a:pt x="9791" y="18415"/>
                  </a:lnTo>
                  <a:lnTo>
                    <a:pt x="10185" y="18415"/>
                  </a:lnTo>
                  <a:lnTo>
                    <a:pt x="10185" y="18288"/>
                  </a:lnTo>
                  <a:lnTo>
                    <a:pt x="18008" y="18288"/>
                  </a:lnTo>
                  <a:lnTo>
                    <a:pt x="18008" y="17907"/>
                  </a:lnTo>
                  <a:close/>
                </a:path>
                <a:path w="24129" h="24130">
                  <a:moveTo>
                    <a:pt x="9004" y="17907"/>
                  </a:moveTo>
                  <a:lnTo>
                    <a:pt x="8229" y="17907"/>
                  </a:lnTo>
                  <a:lnTo>
                    <a:pt x="8610" y="18288"/>
                  </a:lnTo>
                  <a:lnTo>
                    <a:pt x="9004" y="17907"/>
                  </a:lnTo>
                  <a:close/>
                </a:path>
                <a:path w="24129" h="24130">
                  <a:moveTo>
                    <a:pt x="9398" y="17907"/>
                  </a:moveTo>
                  <a:lnTo>
                    <a:pt x="9004" y="17907"/>
                  </a:lnTo>
                  <a:lnTo>
                    <a:pt x="9398" y="18288"/>
                  </a:lnTo>
                  <a:lnTo>
                    <a:pt x="9398" y="17907"/>
                  </a:lnTo>
                  <a:close/>
                </a:path>
                <a:path w="24129" h="24130">
                  <a:moveTo>
                    <a:pt x="18402" y="17526"/>
                  </a:moveTo>
                  <a:lnTo>
                    <a:pt x="18008" y="17907"/>
                  </a:lnTo>
                  <a:lnTo>
                    <a:pt x="18402" y="17907"/>
                  </a:lnTo>
                  <a:lnTo>
                    <a:pt x="18402" y="17526"/>
                  </a:lnTo>
                  <a:close/>
                </a:path>
                <a:path w="24129" h="24130">
                  <a:moveTo>
                    <a:pt x="6654" y="16383"/>
                  </a:moveTo>
                  <a:lnTo>
                    <a:pt x="5880" y="16383"/>
                  </a:lnTo>
                  <a:lnTo>
                    <a:pt x="5880" y="16764"/>
                  </a:lnTo>
                  <a:lnTo>
                    <a:pt x="6261" y="17145"/>
                  </a:lnTo>
                  <a:lnTo>
                    <a:pt x="6261" y="16764"/>
                  </a:lnTo>
                  <a:lnTo>
                    <a:pt x="6654" y="16383"/>
                  </a:lnTo>
                  <a:close/>
                </a:path>
                <a:path w="24129" h="24130">
                  <a:moveTo>
                    <a:pt x="17614" y="15621"/>
                  </a:moveTo>
                  <a:lnTo>
                    <a:pt x="5283" y="15621"/>
                  </a:lnTo>
                  <a:lnTo>
                    <a:pt x="5283" y="16383"/>
                  </a:lnTo>
                  <a:lnTo>
                    <a:pt x="5486" y="16383"/>
                  </a:lnTo>
                  <a:lnTo>
                    <a:pt x="5880" y="16002"/>
                  </a:lnTo>
                  <a:lnTo>
                    <a:pt x="17614" y="16002"/>
                  </a:lnTo>
                  <a:lnTo>
                    <a:pt x="17614" y="15621"/>
                  </a:lnTo>
                  <a:close/>
                </a:path>
                <a:path w="24129" h="24130">
                  <a:moveTo>
                    <a:pt x="17614" y="16002"/>
                  </a:moveTo>
                  <a:lnTo>
                    <a:pt x="6261" y="16002"/>
                  </a:lnTo>
                  <a:lnTo>
                    <a:pt x="6261" y="16383"/>
                  </a:lnTo>
                  <a:lnTo>
                    <a:pt x="17614" y="16383"/>
                  </a:lnTo>
                  <a:lnTo>
                    <a:pt x="17614" y="16002"/>
                  </a:lnTo>
                  <a:close/>
                </a:path>
                <a:path w="24129" h="24130">
                  <a:moveTo>
                    <a:pt x="2933" y="15621"/>
                  </a:moveTo>
                  <a:lnTo>
                    <a:pt x="1765" y="15621"/>
                  </a:lnTo>
                  <a:lnTo>
                    <a:pt x="1765" y="16002"/>
                  </a:lnTo>
                  <a:lnTo>
                    <a:pt x="2552" y="16002"/>
                  </a:lnTo>
                  <a:lnTo>
                    <a:pt x="2933" y="15621"/>
                  </a:lnTo>
                  <a:close/>
                </a:path>
                <a:path w="24129" h="24130">
                  <a:moveTo>
                    <a:pt x="5283" y="15621"/>
                  </a:moveTo>
                  <a:lnTo>
                    <a:pt x="3327" y="15621"/>
                  </a:lnTo>
                  <a:lnTo>
                    <a:pt x="3721" y="16002"/>
                  </a:lnTo>
                  <a:lnTo>
                    <a:pt x="4902" y="16002"/>
                  </a:lnTo>
                  <a:lnTo>
                    <a:pt x="5283" y="15621"/>
                  </a:lnTo>
                  <a:close/>
                </a:path>
                <a:path w="24129" h="24130">
                  <a:moveTo>
                    <a:pt x="17614" y="14859"/>
                  </a:moveTo>
                  <a:lnTo>
                    <a:pt x="393" y="14859"/>
                  </a:lnTo>
                  <a:lnTo>
                    <a:pt x="393" y="15240"/>
                  </a:lnTo>
                  <a:lnTo>
                    <a:pt x="596" y="15621"/>
                  </a:lnTo>
                  <a:lnTo>
                    <a:pt x="17221" y="15621"/>
                  </a:lnTo>
                  <a:lnTo>
                    <a:pt x="17221" y="15240"/>
                  </a:lnTo>
                  <a:lnTo>
                    <a:pt x="17614" y="15240"/>
                  </a:lnTo>
                  <a:lnTo>
                    <a:pt x="17614" y="14859"/>
                  </a:lnTo>
                  <a:close/>
                </a:path>
                <a:path w="24129" h="24130">
                  <a:moveTo>
                    <a:pt x="17614" y="14097"/>
                  </a:moveTo>
                  <a:lnTo>
                    <a:pt x="0" y="14097"/>
                  </a:lnTo>
                  <a:lnTo>
                    <a:pt x="0" y="14859"/>
                  </a:lnTo>
                  <a:lnTo>
                    <a:pt x="17221" y="14859"/>
                  </a:lnTo>
                  <a:lnTo>
                    <a:pt x="17614" y="14478"/>
                  </a:lnTo>
                  <a:lnTo>
                    <a:pt x="17614" y="14097"/>
                  </a:lnTo>
                  <a:close/>
                </a:path>
                <a:path w="24129" h="24130">
                  <a:moveTo>
                    <a:pt x="19773" y="11557"/>
                  </a:moveTo>
                  <a:lnTo>
                    <a:pt x="977" y="11557"/>
                  </a:lnTo>
                  <a:lnTo>
                    <a:pt x="977" y="12319"/>
                  </a:lnTo>
                  <a:lnTo>
                    <a:pt x="596" y="12319"/>
                  </a:lnTo>
                  <a:lnTo>
                    <a:pt x="596" y="12700"/>
                  </a:lnTo>
                  <a:lnTo>
                    <a:pt x="393" y="13081"/>
                  </a:lnTo>
                  <a:lnTo>
                    <a:pt x="393" y="14097"/>
                  </a:lnTo>
                  <a:lnTo>
                    <a:pt x="18008" y="14097"/>
                  </a:lnTo>
                  <a:lnTo>
                    <a:pt x="18008" y="13716"/>
                  </a:lnTo>
                  <a:lnTo>
                    <a:pt x="17614" y="13716"/>
                  </a:lnTo>
                  <a:lnTo>
                    <a:pt x="18008" y="13462"/>
                  </a:lnTo>
                  <a:lnTo>
                    <a:pt x="18402" y="13462"/>
                  </a:lnTo>
                  <a:lnTo>
                    <a:pt x="18402" y="13081"/>
                  </a:lnTo>
                  <a:lnTo>
                    <a:pt x="19570" y="13081"/>
                  </a:lnTo>
                  <a:lnTo>
                    <a:pt x="19672" y="12700"/>
                  </a:lnTo>
                  <a:lnTo>
                    <a:pt x="19773" y="11557"/>
                  </a:lnTo>
                  <a:close/>
                </a:path>
                <a:path w="24129" h="24130">
                  <a:moveTo>
                    <a:pt x="18796" y="13081"/>
                  </a:moveTo>
                  <a:lnTo>
                    <a:pt x="18402" y="13081"/>
                  </a:lnTo>
                  <a:lnTo>
                    <a:pt x="18402" y="13462"/>
                  </a:lnTo>
                  <a:lnTo>
                    <a:pt x="18796" y="13462"/>
                  </a:lnTo>
                  <a:lnTo>
                    <a:pt x="18796" y="13081"/>
                  </a:lnTo>
                  <a:close/>
                </a:path>
                <a:path w="24129" h="24130">
                  <a:moveTo>
                    <a:pt x="19189" y="13081"/>
                  </a:moveTo>
                  <a:lnTo>
                    <a:pt x="18796" y="13081"/>
                  </a:lnTo>
                  <a:lnTo>
                    <a:pt x="19189" y="13462"/>
                  </a:lnTo>
                  <a:lnTo>
                    <a:pt x="19189" y="13081"/>
                  </a:lnTo>
                  <a:close/>
                </a:path>
                <a:path w="24129" h="24130">
                  <a:moveTo>
                    <a:pt x="20167" y="11176"/>
                  </a:moveTo>
                  <a:lnTo>
                    <a:pt x="3721" y="11176"/>
                  </a:lnTo>
                  <a:lnTo>
                    <a:pt x="3721" y="11557"/>
                  </a:lnTo>
                  <a:lnTo>
                    <a:pt x="20167" y="11557"/>
                  </a:lnTo>
                  <a:lnTo>
                    <a:pt x="20167" y="11176"/>
                  </a:lnTo>
                  <a:close/>
                </a:path>
                <a:path w="24129" h="24130">
                  <a:moveTo>
                    <a:pt x="20548" y="11176"/>
                  </a:moveTo>
                  <a:lnTo>
                    <a:pt x="20167" y="11176"/>
                  </a:lnTo>
                  <a:lnTo>
                    <a:pt x="20548" y="11557"/>
                  </a:lnTo>
                  <a:lnTo>
                    <a:pt x="20548" y="11176"/>
                  </a:lnTo>
                  <a:close/>
                </a:path>
                <a:path w="24129" h="24130">
                  <a:moveTo>
                    <a:pt x="21729" y="9652"/>
                  </a:moveTo>
                  <a:lnTo>
                    <a:pt x="4508" y="9652"/>
                  </a:lnTo>
                  <a:lnTo>
                    <a:pt x="4114" y="10033"/>
                  </a:lnTo>
                  <a:lnTo>
                    <a:pt x="4114" y="10414"/>
                  </a:lnTo>
                  <a:lnTo>
                    <a:pt x="4508" y="10795"/>
                  </a:lnTo>
                  <a:lnTo>
                    <a:pt x="4114" y="10795"/>
                  </a:lnTo>
                  <a:lnTo>
                    <a:pt x="4114" y="11176"/>
                  </a:lnTo>
                  <a:lnTo>
                    <a:pt x="20942" y="11176"/>
                  </a:lnTo>
                  <a:lnTo>
                    <a:pt x="20942" y="10795"/>
                  </a:lnTo>
                  <a:lnTo>
                    <a:pt x="20548" y="10414"/>
                  </a:lnTo>
                  <a:lnTo>
                    <a:pt x="21729" y="10414"/>
                  </a:lnTo>
                  <a:lnTo>
                    <a:pt x="21729" y="9652"/>
                  </a:lnTo>
                  <a:close/>
                </a:path>
                <a:path w="24129" h="24130">
                  <a:moveTo>
                    <a:pt x="21336" y="10414"/>
                  </a:moveTo>
                  <a:lnTo>
                    <a:pt x="20942" y="10414"/>
                  </a:lnTo>
                  <a:lnTo>
                    <a:pt x="20942" y="10795"/>
                  </a:lnTo>
                  <a:lnTo>
                    <a:pt x="21336" y="10795"/>
                  </a:lnTo>
                  <a:lnTo>
                    <a:pt x="21336" y="10414"/>
                  </a:lnTo>
                  <a:close/>
                </a:path>
                <a:path w="24129" h="24130">
                  <a:moveTo>
                    <a:pt x="12725" y="4445"/>
                  </a:moveTo>
                  <a:lnTo>
                    <a:pt x="12725" y="5207"/>
                  </a:lnTo>
                  <a:lnTo>
                    <a:pt x="6261" y="5207"/>
                  </a:lnTo>
                  <a:lnTo>
                    <a:pt x="6261" y="5588"/>
                  </a:lnTo>
                  <a:lnTo>
                    <a:pt x="5486" y="5588"/>
                  </a:lnTo>
                  <a:lnTo>
                    <a:pt x="5486" y="5969"/>
                  </a:lnTo>
                  <a:lnTo>
                    <a:pt x="5283" y="5969"/>
                  </a:lnTo>
                  <a:lnTo>
                    <a:pt x="5283" y="6731"/>
                  </a:lnTo>
                  <a:lnTo>
                    <a:pt x="4114" y="6731"/>
                  </a:lnTo>
                  <a:lnTo>
                    <a:pt x="4508" y="7112"/>
                  </a:lnTo>
                  <a:lnTo>
                    <a:pt x="4508" y="7874"/>
                  </a:lnTo>
                  <a:lnTo>
                    <a:pt x="4114" y="7874"/>
                  </a:lnTo>
                  <a:lnTo>
                    <a:pt x="4114" y="8255"/>
                  </a:lnTo>
                  <a:lnTo>
                    <a:pt x="4508" y="8636"/>
                  </a:lnTo>
                  <a:lnTo>
                    <a:pt x="4508" y="8890"/>
                  </a:lnTo>
                  <a:lnTo>
                    <a:pt x="4114" y="8890"/>
                  </a:lnTo>
                  <a:lnTo>
                    <a:pt x="4114" y="9652"/>
                  </a:lnTo>
                  <a:lnTo>
                    <a:pt x="22123" y="9652"/>
                  </a:lnTo>
                  <a:lnTo>
                    <a:pt x="22123" y="8890"/>
                  </a:lnTo>
                  <a:lnTo>
                    <a:pt x="22517" y="8636"/>
                  </a:lnTo>
                  <a:lnTo>
                    <a:pt x="22517" y="8255"/>
                  </a:lnTo>
                  <a:lnTo>
                    <a:pt x="23291" y="7493"/>
                  </a:lnTo>
                  <a:lnTo>
                    <a:pt x="23685" y="7493"/>
                  </a:lnTo>
                  <a:lnTo>
                    <a:pt x="24079" y="7112"/>
                  </a:lnTo>
                  <a:lnTo>
                    <a:pt x="23685" y="7112"/>
                  </a:lnTo>
                  <a:lnTo>
                    <a:pt x="23685" y="6350"/>
                  </a:lnTo>
                  <a:lnTo>
                    <a:pt x="23291" y="6350"/>
                  </a:lnTo>
                  <a:lnTo>
                    <a:pt x="23291" y="4826"/>
                  </a:lnTo>
                  <a:lnTo>
                    <a:pt x="13119" y="4826"/>
                  </a:lnTo>
                  <a:lnTo>
                    <a:pt x="12725" y="4445"/>
                  </a:lnTo>
                  <a:close/>
                </a:path>
                <a:path w="24129" h="24130">
                  <a:moveTo>
                    <a:pt x="24079" y="6731"/>
                  </a:moveTo>
                  <a:lnTo>
                    <a:pt x="23685" y="7112"/>
                  </a:lnTo>
                  <a:lnTo>
                    <a:pt x="24079" y="7112"/>
                  </a:lnTo>
                  <a:lnTo>
                    <a:pt x="24079" y="6731"/>
                  </a:lnTo>
                  <a:close/>
                </a:path>
                <a:path w="24129" h="24130">
                  <a:moveTo>
                    <a:pt x="24079" y="6350"/>
                  </a:moveTo>
                  <a:lnTo>
                    <a:pt x="23685" y="6350"/>
                  </a:lnTo>
                  <a:lnTo>
                    <a:pt x="23685" y="6731"/>
                  </a:lnTo>
                  <a:lnTo>
                    <a:pt x="24079" y="6731"/>
                  </a:lnTo>
                  <a:lnTo>
                    <a:pt x="24079" y="6350"/>
                  </a:lnTo>
                  <a:close/>
                </a:path>
                <a:path w="24129" h="24130">
                  <a:moveTo>
                    <a:pt x="10375" y="4064"/>
                  </a:moveTo>
                  <a:lnTo>
                    <a:pt x="6654" y="4064"/>
                  </a:lnTo>
                  <a:lnTo>
                    <a:pt x="6654" y="5207"/>
                  </a:lnTo>
                  <a:lnTo>
                    <a:pt x="11938" y="5207"/>
                  </a:lnTo>
                  <a:lnTo>
                    <a:pt x="11938" y="4826"/>
                  </a:lnTo>
                  <a:lnTo>
                    <a:pt x="10375" y="4826"/>
                  </a:lnTo>
                  <a:lnTo>
                    <a:pt x="10375" y="4064"/>
                  </a:lnTo>
                  <a:close/>
                </a:path>
                <a:path w="24129" h="24130">
                  <a:moveTo>
                    <a:pt x="12725" y="4826"/>
                  </a:moveTo>
                  <a:lnTo>
                    <a:pt x="12331" y="4826"/>
                  </a:lnTo>
                  <a:lnTo>
                    <a:pt x="11938" y="5207"/>
                  </a:lnTo>
                  <a:lnTo>
                    <a:pt x="12725" y="5207"/>
                  </a:lnTo>
                  <a:lnTo>
                    <a:pt x="12725" y="4826"/>
                  </a:lnTo>
                  <a:close/>
                </a:path>
                <a:path w="24129" h="24130">
                  <a:moveTo>
                    <a:pt x="10769" y="4445"/>
                  </a:moveTo>
                  <a:lnTo>
                    <a:pt x="10769" y="4826"/>
                  </a:lnTo>
                  <a:lnTo>
                    <a:pt x="11163" y="4826"/>
                  </a:lnTo>
                  <a:lnTo>
                    <a:pt x="10769" y="4445"/>
                  </a:lnTo>
                  <a:close/>
                </a:path>
                <a:path w="24129" h="24130">
                  <a:moveTo>
                    <a:pt x="11938" y="4445"/>
                  </a:moveTo>
                  <a:lnTo>
                    <a:pt x="11557" y="4445"/>
                  </a:lnTo>
                  <a:lnTo>
                    <a:pt x="11557" y="4826"/>
                  </a:lnTo>
                  <a:lnTo>
                    <a:pt x="11938" y="4826"/>
                  </a:lnTo>
                  <a:lnTo>
                    <a:pt x="11938" y="4445"/>
                  </a:lnTo>
                  <a:close/>
                </a:path>
                <a:path w="24129" h="24130">
                  <a:moveTo>
                    <a:pt x="19570" y="3429"/>
                  </a:moveTo>
                  <a:lnTo>
                    <a:pt x="13512" y="3429"/>
                  </a:lnTo>
                  <a:lnTo>
                    <a:pt x="13512" y="4445"/>
                  </a:lnTo>
                  <a:lnTo>
                    <a:pt x="13119" y="4445"/>
                  </a:lnTo>
                  <a:lnTo>
                    <a:pt x="13119" y="4826"/>
                  </a:lnTo>
                  <a:lnTo>
                    <a:pt x="23685" y="4826"/>
                  </a:lnTo>
                  <a:lnTo>
                    <a:pt x="23685" y="4064"/>
                  </a:lnTo>
                  <a:lnTo>
                    <a:pt x="19773" y="4064"/>
                  </a:lnTo>
                  <a:lnTo>
                    <a:pt x="19773" y="3810"/>
                  </a:lnTo>
                  <a:lnTo>
                    <a:pt x="19570" y="3810"/>
                  </a:lnTo>
                  <a:lnTo>
                    <a:pt x="19570" y="3429"/>
                  </a:lnTo>
                  <a:close/>
                </a:path>
                <a:path w="24129" h="24130">
                  <a:moveTo>
                    <a:pt x="10185" y="3048"/>
                  </a:moveTo>
                  <a:lnTo>
                    <a:pt x="7442" y="3048"/>
                  </a:lnTo>
                  <a:lnTo>
                    <a:pt x="7442" y="3810"/>
                  </a:lnTo>
                  <a:lnTo>
                    <a:pt x="7048" y="4064"/>
                  </a:lnTo>
                  <a:lnTo>
                    <a:pt x="10185" y="4064"/>
                  </a:lnTo>
                  <a:lnTo>
                    <a:pt x="10185" y="3429"/>
                  </a:lnTo>
                  <a:lnTo>
                    <a:pt x="9791" y="3429"/>
                  </a:lnTo>
                  <a:lnTo>
                    <a:pt x="10185" y="3048"/>
                  </a:lnTo>
                  <a:close/>
                </a:path>
                <a:path w="24129" h="24130">
                  <a:moveTo>
                    <a:pt x="20548" y="3810"/>
                  </a:moveTo>
                  <a:lnTo>
                    <a:pt x="20167" y="3810"/>
                  </a:lnTo>
                  <a:lnTo>
                    <a:pt x="20167" y="4064"/>
                  </a:lnTo>
                  <a:lnTo>
                    <a:pt x="20548" y="4064"/>
                  </a:lnTo>
                  <a:lnTo>
                    <a:pt x="20548" y="3810"/>
                  </a:lnTo>
                  <a:close/>
                </a:path>
                <a:path w="24129" h="24130">
                  <a:moveTo>
                    <a:pt x="21729" y="3048"/>
                  </a:moveTo>
                  <a:lnTo>
                    <a:pt x="21336" y="3048"/>
                  </a:lnTo>
                  <a:lnTo>
                    <a:pt x="21336" y="3429"/>
                  </a:lnTo>
                  <a:lnTo>
                    <a:pt x="20942" y="3810"/>
                  </a:lnTo>
                  <a:lnTo>
                    <a:pt x="20942" y="4064"/>
                  </a:lnTo>
                  <a:lnTo>
                    <a:pt x="23685" y="4064"/>
                  </a:lnTo>
                  <a:lnTo>
                    <a:pt x="23685" y="3429"/>
                  </a:lnTo>
                  <a:lnTo>
                    <a:pt x="21729" y="3429"/>
                  </a:lnTo>
                  <a:lnTo>
                    <a:pt x="21729" y="3048"/>
                  </a:lnTo>
                  <a:close/>
                </a:path>
                <a:path w="24129" h="24130">
                  <a:moveTo>
                    <a:pt x="18008" y="0"/>
                  </a:moveTo>
                  <a:lnTo>
                    <a:pt x="16446" y="0"/>
                  </a:lnTo>
                  <a:lnTo>
                    <a:pt x="16446" y="381"/>
                  </a:lnTo>
                  <a:lnTo>
                    <a:pt x="16840" y="762"/>
                  </a:lnTo>
                  <a:lnTo>
                    <a:pt x="16052" y="762"/>
                  </a:lnTo>
                  <a:lnTo>
                    <a:pt x="16052" y="1905"/>
                  </a:lnTo>
                  <a:lnTo>
                    <a:pt x="13893" y="1905"/>
                  </a:lnTo>
                  <a:lnTo>
                    <a:pt x="14287" y="2286"/>
                  </a:lnTo>
                  <a:lnTo>
                    <a:pt x="14287" y="2667"/>
                  </a:lnTo>
                  <a:lnTo>
                    <a:pt x="13893" y="3048"/>
                  </a:lnTo>
                  <a:lnTo>
                    <a:pt x="13893" y="3429"/>
                  </a:lnTo>
                  <a:lnTo>
                    <a:pt x="18796" y="3429"/>
                  </a:lnTo>
                  <a:lnTo>
                    <a:pt x="18402" y="3048"/>
                  </a:lnTo>
                  <a:lnTo>
                    <a:pt x="18796" y="3048"/>
                  </a:lnTo>
                  <a:lnTo>
                    <a:pt x="18402" y="2667"/>
                  </a:lnTo>
                  <a:lnTo>
                    <a:pt x="18796" y="2667"/>
                  </a:lnTo>
                  <a:lnTo>
                    <a:pt x="18796" y="1905"/>
                  </a:lnTo>
                  <a:lnTo>
                    <a:pt x="19189" y="1524"/>
                  </a:lnTo>
                  <a:lnTo>
                    <a:pt x="18796" y="1524"/>
                  </a:lnTo>
                  <a:lnTo>
                    <a:pt x="18796" y="1143"/>
                  </a:lnTo>
                  <a:lnTo>
                    <a:pt x="19189" y="1143"/>
                  </a:lnTo>
                  <a:lnTo>
                    <a:pt x="19189" y="381"/>
                  </a:lnTo>
                  <a:lnTo>
                    <a:pt x="18008" y="381"/>
                  </a:lnTo>
                  <a:lnTo>
                    <a:pt x="18008" y="0"/>
                  </a:lnTo>
                  <a:close/>
                </a:path>
                <a:path w="24129" h="24130">
                  <a:moveTo>
                    <a:pt x="23291" y="3048"/>
                  </a:moveTo>
                  <a:lnTo>
                    <a:pt x="21729" y="3048"/>
                  </a:lnTo>
                  <a:lnTo>
                    <a:pt x="21729" y="3429"/>
                  </a:lnTo>
                  <a:lnTo>
                    <a:pt x="23291" y="3429"/>
                  </a:lnTo>
                  <a:lnTo>
                    <a:pt x="23291" y="3048"/>
                  </a:lnTo>
                  <a:close/>
                </a:path>
                <a:path w="24129" h="24130">
                  <a:moveTo>
                    <a:pt x="9398" y="2667"/>
                  </a:moveTo>
                  <a:lnTo>
                    <a:pt x="8229" y="2667"/>
                  </a:lnTo>
                  <a:lnTo>
                    <a:pt x="7835" y="3048"/>
                  </a:lnTo>
                  <a:lnTo>
                    <a:pt x="9398" y="3048"/>
                  </a:lnTo>
                  <a:lnTo>
                    <a:pt x="9398" y="2667"/>
                  </a:lnTo>
                  <a:close/>
                </a:path>
                <a:path w="24129" h="24130">
                  <a:moveTo>
                    <a:pt x="9004" y="2286"/>
                  </a:moveTo>
                  <a:lnTo>
                    <a:pt x="8610" y="2286"/>
                  </a:lnTo>
                  <a:lnTo>
                    <a:pt x="8610" y="2667"/>
                  </a:lnTo>
                  <a:lnTo>
                    <a:pt x="9004" y="2667"/>
                  </a:lnTo>
                  <a:lnTo>
                    <a:pt x="9004" y="2286"/>
                  </a:lnTo>
                  <a:close/>
                </a:path>
                <a:path w="24129" h="24130">
                  <a:moveTo>
                    <a:pt x="14884" y="1524"/>
                  </a:moveTo>
                  <a:lnTo>
                    <a:pt x="14287" y="1524"/>
                  </a:lnTo>
                  <a:lnTo>
                    <a:pt x="14287" y="1905"/>
                  </a:lnTo>
                  <a:lnTo>
                    <a:pt x="14884" y="1905"/>
                  </a:lnTo>
                  <a:lnTo>
                    <a:pt x="14884" y="1524"/>
                  </a:lnTo>
                  <a:close/>
                </a:path>
                <a:path w="24129" h="24130">
                  <a:moveTo>
                    <a:pt x="18402" y="0"/>
                  </a:moveTo>
                  <a:lnTo>
                    <a:pt x="18008" y="381"/>
                  </a:lnTo>
                  <a:lnTo>
                    <a:pt x="18402" y="381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4007577" y="212161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685" y="7505"/>
                  </a:moveTo>
                  <a:lnTo>
                    <a:pt x="23291" y="7505"/>
                  </a:lnTo>
                  <a:lnTo>
                    <a:pt x="22898" y="7886"/>
                  </a:lnTo>
                  <a:lnTo>
                    <a:pt x="22517" y="8280"/>
                  </a:lnTo>
                  <a:lnTo>
                    <a:pt x="22517" y="8661"/>
                  </a:lnTo>
                  <a:lnTo>
                    <a:pt x="22123" y="8851"/>
                  </a:lnTo>
                  <a:lnTo>
                    <a:pt x="22123" y="9232"/>
                  </a:lnTo>
                  <a:lnTo>
                    <a:pt x="22123" y="9626"/>
                  </a:lnTo>
                  <a:lnTo>
                    <a:pt x="21729" y="9626"/>
                  </a:lnTo>
                  <a:lnTo>
                    <a:pt x="21729" y="10007"/>
                  </a:lnTo>
                  <a:lnTo>
                    <a:pt x="21729" y="10388"/>
                  </a:lnTo>
                  <a:lnTo>
                    <a:pt x="21336" y="10388"/>
                  </a:lnTo>
                  <a:lnTo>
                    <a:pt x="21336" y="10782"/>
                  </a:lnTo>
                  <a:lnTo>
                    <a:pt x="20942" y="10782"/>
                  </a:lnTo>
                  <a:lnTo>
                    <a:pt x="20942" y="10388"/>
                  </a:lnTo>
                  <a:lnTo>
                    <a:pt x="20548" y="10388"/>
                  </a:lnTo>
                  <a:lnTo>
                    <a:pt x="20942" y="10782"/>
                  </a:lnTo>
                  <a:lnTo>
                    <a:pt x="20942" y="11163"/>
                  </a:lnTo>
                  <a:lnTo>
                    <a:pt x="20548" y="11163"/>
                  </a:lnTo>
                  <a:lnTo>
                    <a:pt x="20548" y="11544"/>
                  </a:lnTo>
                  <a:lnTo>
                    <a:pt x="20167" y="11163"/>
                  </a:lnTo>
                  <a:lnTo>
                    <a:pt x="20167" y="11544"/>
                  </a:lnTo>
                  <a:lnTo>
                    <a:pt x="19773" y="11544"/>
                  </a:lnTo>
                  <a:lnTo>
                    <a:pt x="19773" y="11938"/>
                  </a:lnTo>
                  <a:lnTo>
                    <a:pt x="19773" y="12319"/>
                  </a:lnTo>
                  <a:lnTo>
                    <a:pt x="19570" y="13093"/>
                  </a:lnTo>
                  <a:lnTo>
                    <a:pt x="19189" y="13093"/>
                  </a:lnTo>
                  <a:lnTo>
                    <a:pt x="19189" y="13474"/>
                  </a:lnTo>
                  <a:lnTo>
                    <a:pt x="18796" y="13474"/>
                  </a:lnTo>
                  <a:lnTo>
                    <a:pt x="19189" y="13474"/>
                  </a:lnTo>
                  <a:lnTo>
                    <a:pt x="18796" y="13093"/>
                  </a:lnTo>
                  <a:lnTo>
                    <a:pt x="18796" y="13474"/>
                  </a:lnTo>
                  <a:lnTo>
                    <a:pt x="18402" y="13474"/>
                  </a:lnTo>
                  <a:lnTo>
                    <a:pt x="18402" y="13093"/>
                  </a:lnTo>
                  <a:lnTo>
                    <a:pt x="18402" y="13474"/>
                  </a:lnTo>
                  <a:lnTo>
                    <a:pt x="18008" y="13474"/>
                  </a:lnTo>
                  <a:lnTo>
                    <a:pt x="17614" y="13474"/>
                  </a:lnTo>
                  <a:lnTo>
                    <a:pt x="18008" y="13474"/>
                  </a:lnTo>
                  <a:lnTo>
                    <a:pt x="17614" y="13665"/>
                  </a:lnTo>
                  <a:lnTo>
                    <a:pt x="18008" y="13665"/>
                  </a:lnTo>
                  <a:lnTo>
                    <a:pt x="18008" y="14058"/>
                  </a:lnTo>
                  <a:lnTo>
                    <a:pt x="17614" y="14058"/>
                  </a:lnTo>
                  <a:lnTo>
                    <a:pt x="17614" y="14439"/>
                  </a:lnTo>
                  <a:lnTo>
                    <a:pt x="17221" y="14820"/>
                  </a:lnTo>
                  <a:lnTo>
                    <a:pt x="17614" y="14820"/>
                  </a:lnTo>
                  <a:lnTo>
                    <a:pt x="17614" y="15214"/>
                  </a:lnTo>
                  <a:lnTo>
                    <a:pt x="17221" y="15214"/>
                  </a:lnTo>
                  <a:lnTo>
                    <a:pt x="17221" y="15595"/>
                  </a:lnTo>
                  <a:lnTo>
                    <a:pt x="17614" y="15595"/>
                  </a:lnTo>
                  <a:lnTo>
                    <a:pt x="17614" y="15976"/>
                  </a:lnTo>
                  <a:lnTo>
                    <a:pt x="17614" y="16370"/>
                  </a:lnTo>
                  <a:lnTo>
                    <a:pt x="18008" y="16370"/>
                  </a:lnTo>
                  <a:lnTo>
                    <a:pt x="17614" y="16751"/>
                  </a:lnTo>
                  <a:lnTo>
                    <a:pt x="18008" y="16751"/>
                  </a:lnTo>
                  <a:lnTo>
                    <a:pt x="18008" y="17132"/>
                  </a:lnTo>
                  <a:lnTo>
                    <a:pt x="17614" y="17132"/>
                  </a:lnTo>
                  <a:lnTo>
                    <a:pt x="18008" y="17526"/>
                  </a:lnTo>
                  <a:lnTo>
                    <a:pt x="18008" y="17907"/>
                  </a:lnTo>
                  <a:lnTo>
                    <a:pt x="18402" y="17526"/>
                  </a:lnTo>
                  <a:lnTo>
                    <a:pt x="18402" y="17907"/>
                  </a:lnTo>
                  <a:lnTo>
                    <a:pt x="18008" y="17907"/>
                  </a:lnTo>
                  <a:lnTo>
                    <a:pt x="18008" y="18288"/>
                  </a:lnTo>
                  <a:lnTo>
                    <a:pt x="17614" y="18288"/>
                  </a:lnTo>
                  <a:lnTo>
                    <a:pt x="17614" y="18478"/>
                  </a:lnTo>
                  <a:lnTo>
                    <a:pt x="18008" y="18478"/>
                  </a:lnTo>
                  <a:lnTo>
                    <a:pt x="18008" y="18872"/>
                  </a:lnTo>
                  <a:lnTo>
                    <a:pt x="18402" y="19253"/>
                  </a:lnTo>
                  <a:lnTo>
                    <a:pt x="18796" y="19634"/>
                  </a:lnTo>
                  <a:lnTo>
                    <a:pt x="18402" y="19634"/>
                  </a:lnTo>
                  <a:lnTo>
                    <a:pt x="18796" y="19634"/>
                  </a:lnTo>
                  <a:lnTo>
                    <a:pt x="18796" y="20027"/>
                  </a:lnTo>
                  <a:lnTo>
                    <a:pt x="18796" y="20408"/>
                  </a:lnTo>
                  <a:lnTo>
                    <a:pt x="18402" y="20789"/>
                  </a:lnTo>
                  <a:lnTo>
                    <a:pt x="18796" y="20789"/>
                  </a:lnTo>
                  <a:lnTo>
                    <a:pt x="19189" y="20789"/>
                  </a:lnTo>
                  <a:lnTo>
                    <a:pt x="19189" y="21183"/>
                  </a:lnTo>
                  <a:lnTo>
                    <a:pt x="19189" y="21564"/>
                  </a:lnTo>
                  <a:lnTo>
                    <a:pt x="19189" y="21945"/>
                  </a:lnTo>
                  <a:lnTo>
                    <a:pt x="19189" y="22339"/>
                  </a:lnTo>
                  <a:lnTo>
                    <a:pt x="19189" y="21945"/>
                  </a:lnTo>
                  <a:lnTo>
                    <a:pt x="18796" y="21945"/>
                  </a:lnTo>
                  <a:lnTo>
                    <a:pt x="18796" y="22339"/>
                  </a:lnTo>
                  <a:lnTo>
                    <a:pt x="18796" y="21945"/>
                  </a:lnTo>
                  <a:lnTo>
                    <a:pt x="18402" y="21945"/>
                  </a:lnTo>
                  <a:lnTo>
                    <a:pt x="18008" y="21945"/>
                  </a:lnTo>
                  <a:lnTo>
                    <a:pt x="18008" y="22339"/>
                  </a:lnTo>
                  <a:lnTo>
                    <a:pt x="18402" y="22339"/>
                  </a:lnTo>
                  <a:lnTo>
                    <a:pt x="18008" y="22339"/>
                  </a:lnTo>
                  <a:lnTo>
                    <a:pt x="17614" y="22339"/>
                  </a:lnTo>
                  <a:lnTo>
                    <a:pt x="17614" y="22720"/>
                  </a:lnTo>
                  <a:lnTo>
                    <a:pt x="17221" y="22720"/>
                  </a:lnTo>
                  <a:lnTo>
                    <a:pt x="17221" y="23101"/>
                  </a:lnTo>
                  <a:lnTo>
                    <a:pt x="17614" y="23101"/>
                  </a:lnTo>
                  <a:lnTo>
                    <a:pt x="17221" y="23101"/>
                  </a:lnTo>
                  <a:lnTo>
                    <a:pt x="17221" y="23291"/>
                  </a:lnTo>
                  <a:lnTo>
                    <a:pt x="17221" y="23685"/>
                  </a:lnTo>
                  <a:lnTo>
                    <a:pt x="16840" y="23685"/>
                  </a:lnTo>
                  <a:lnTo>
                    <a:pt x="16840" y="23291"/>
                  </a:lnTo>
                  <a:lnTo>
                    <a:pt x="16840" y="23685"/>
                  </a:lnTo>
                  <a:lnTo>
                    <a:pt x="16840" y="23291"/>
                  </a:lnTo>
                  <a:lnTo>
                    <a:pt x="16840" y="23685"/>
                  </a:lnTo>
                  <a:lnTo>
                    <a:pt x="16446" y="23685"/>
                  </a:lnTo>
                  <a:lnTo>
                    <a:pt x="16052" y="23685"/>
                  </a:lnTo>
                  <a:lnTo>
                    <a:pt x="16446" y="23685"/>
                  </a:lnTo>
                  <a:lnTo>
                    <a:pt x="16052" y="23685"/>
                  </a:lnTo>
                  <a:lnTo>
                    <a:pt x="16052" y="24066"/>
                  </a:lnTo>
                  <a:lnTo>
                    <a:pt x="15659" y="24066"/>
                  </a:lnTo>
                  <a:lnTo>
                    <a:pt x="15659" y="23685"/>
                  </a:lnTo>
                  <a:lnTo>
                    <a:pt x="15265" y="23685"/>
                  </a:lnTo>
                  <a:lnTo>
                    <a:pt x="14884" y="23685"/>
                  </a:lnTo>
                  <a:lnTo>
                    <a:pt x="14884" y="23291"/>
                  </a:lnTo>
                  <a:lnTo>
                    <a:pt x="14681" y="23291"/>
                  </a:lnTo>
                  <a:lnTo>
                    <a:pt x="14287" y="23101"/>
                  </a:lnTo>
                  <a:lnTo>
                    <a:pt x="14287" y="22720"/>
                  </a:lnTo>
                  <a:lnTo>
                    <a:pt x="13893" y="22720"/>
                  </a:lnTo>
                  <a:lnTo>
                    <a:pt x="13893" y="22339"/>
                  </a:lnTo>
                  <a:lnTo>
                    <a:pt x="13512" y="22339"/>
                  </a:lnTo>
                  <a:lnTo>
                    <a:pt x="13119" y="22339"/>
                  </a:lnTo>
                  <a:lnTo>
                    <a:pt x="12725" y="22339"/>
                  </a:lnTo>
                  <a:lnTo>
                    <a:pt x="12725" y="21945"/>
                  </a:lnTo>
                  <a:lnTo>
                    <a:pt x="12331" y="21945"/>
                  </a:lnTo>
                  <a:lnTo>
                    <a:pt x="12331" y="21564"/>
                  </a:lnTo>
                  <a:lnTo>
                    <a:pt x="12331" y="21945"/>
                  </a:lnTo>
                  <a:lnTo>
                    <a:pt x="11938" y="21945"/>
                  </a:lnTo>
                  <a:lnTo>
                    <a:pt x="11557" y="21945"/>
                  </a:lnTo>
                  <a:lnTo>
                    <a:pt x="11557" y="22339"/>
                  </a:lnTo>
                  <a:lnTo>
                    <a:pt x="11557" y="21945"/>
                  </a:lnTo>
                  <a:lnTo>
                    <a:pt x="11163" y="21564"/>
                  </a:lnTo>
                  <a:lnTo>
                    <a:pt x="10769" y="21564"/>
                  </a:lnTo>
                  <a:lnTo>
                    <a:pt x="10375" y="20789"/>
                  </a:lnTo>
                  <a:lnTo>
                    <a:pt x="10375" y="20408"/>
                  </a:lnTo>
                  <a:lnTo>
                    <a:pt x="10185" y="20027"/>
                  </a:lnTo>
                  <a:lnTo>
                    <a:pt x="10185" y="19634"/>
                  </a:lnTo>
                  <a:lnTo>
                    <a:pt x="10375" y="19634"/>
                  </a:lnTo>
                  <a:lnTo>
                    <a:pt x="10375" y="19253"/>
                  </a:lnTo>
                  <a:lnTo>
                    <a:pt x="10375" y="18872"/>
                  </a:lnTo>
                  <a:lnTo>
                    <a:pt x="10185" y="18478"/>
                  </a:lnTo>
                  <a:lnTo>
                    <a:pt x="10185" y="18288"/>
                  </a:lnTo>
                  <a:lnTo>
                    <a:pt x="10185" y="18478"/>
                  </a:lnTo>
                  <a:lnTo>
                    <a:pt x="9791" y="18478"/>
                  </a:lnTo>
                  <a:lnTo>
                    <a:pt x="9791" y="18288"/>
                  </a:lnTo>
                  <a:lnTo>
                    <a:pt x="10185" y="18288"/>
                  </a:lnTo>
                  <a:lnTo>
                    <a:pt x="9791" y="18288"/>
                  </a:lnTo>
                  <a:lnTo>
                    <a:pt x="9791" y="17907"/>
                  </a:lnTo>
                  <a:lnTo>
                    <a:pt x="9398" y="17907"/>
                  </a:lnTo>
                  <a:lnTo>
                    <a:pt x="9398" y="18288"/>
                  </a:lnTo>
                  <a:lnTo>
                    <a:pt x="9004" y="17907"/>
                  </a:lnTo>
                  <a:lnTo>
                    <a:pt x="8610" y="17907"/>
                  </a:lnTo>
                  <a:lnTo>
                    <a:pt x="9004" y="17907"/>
                  </a:lnTo>
                  <a:lnTo>
                    <a:pt x="8610" y="18288"/>
                  </a:lnTo>
                  <a:lnTo>
                    <a:pt x="8229" y="17907"/>
                  </a:lnTo>
                  <a:lnTo>
                    <a:pt x="7835" y="18288"/>
                  </a:lnTo>
                  <a:lnTo>
                    <a:pt x="7835" y="18478"/>
                  </a:lnTo>
                  <a:lnTo>
                    <a:pt x="7442" y="18478"/>
                  </a:lnTo>
                  <a:lnTo>
                    <a:pt x="7442" y="18288"/>
                  </a:lnTo>
                  <a:lnTo>
                    <a:pt x="7048" y="18288"/>
                  </a:lnTo>
                  <a:lnTo>
                    <a:pt x="7442" y="18288"/>
                  </a:lnTo>
                  <a:lnTo>
                    <a:pt x="7442" y="17907"/>
                  </a:lnTo>
                  <a:lnTo>
                    <a:pt x="7442" y="17526"/>
                  </a:lnTo>
                  <a:lnTo>
                    <a:pt x="7442" y="17132"/>
                  </a:lnTo>
                  <a:lnTo>
                    <a:pt x="7442" y="16751"/>
                  </a:lnTo>
                  <a:lnTo>
                    <a:pt x="7048" y="16370"/>
                  </a:lnTo>
                  <a:lnTo>
                    <a:pt x="6654" y="16370"/>
                  </a:lnTo>
                  <a:lnTo>
                    <a:pt x="6261" y="16751"/>
                  </a:lnTo>
                  <a:lnTo>
                    <a:pt x="6261" y="17132"/>
                  </a:lnTo>
                  <a:lnTo>
                    <a:pt x="5880" y="16751"/>
                  </a:lnTo>
                  <a:lnTo>
                    <a:pt x="5880" y="16370"/>
                  </a:lnTo>
                  <a:lnTo>
                    <a:pt x="6261" y="16370"/>
                  </a:lnTo>
                  <a:lnTo>
                    <a:pt x="6261" y="15976"/>
                  </a:lnTo>
                  <a:lnTo>
                    <a:pt x="5880" y="15976"/>
                  </a:lnTo>
                  <a:lnTo>
                    <a:pt x="5486" y="16370"/>
                  </a:lnTo>
                  <a:lnTo>
                    <a:pt x="5283" y="16370"/>
                  </a:lnTo>
                  <a:lnTo>
                    <a:pt x="5283" y="15976"/>
                  </a:lnTo>
                  <a:lnTo>
                    <a:pt x="5283" y="15595"/>
                  </a:lnTo>
                  <a:lnTo>
                    <a:pt x="4902" y="15976"/>
                  </a:lnTo>
                  <a:lnTo>
                    <a:pt x="4508" y="15976"/>
                  </a:lnTo>
                  <a:lnTo>
                    <a:pt x="4114" y="15976"/>
                  </a:lnTo>
                  <a:lnTo>
                    <a:pt x="3721" y="15976"/>
                  </a:lnTo>
                  <a:lnTo>
                    <a:pt x="3327" y="15595"/>
                  </a:lnTo>
                  <a:lnTo>
                    <a:pt x="2933" y="15595"/>
                  </a:lnTo>
                  <a:lnTo>
                    <a:pt x="2552" y="15976"/>
                  </a:lnTo>
                  <a:lnTo>
                    <a:pt x="2159" y="15976"/>
                  </a:lnTo>
                  <a:lnTo>
                    <a:pt x="1765" y="15976"/>
                  </a:lnTo>
                  <a:lnTo>
                    <a:pt x="1765" y="15595"/>
                  </a:lnTo>
                  <a:lnTo>
                    <a:pt x="1371" y="15595"/>
                  </a:lnTo>
                  <a:lnTo>
                    <a:pt x="977" y="15595"/>
                  </a:lnTo>
                  <a:lnTo>
                    <a:pt x="596" y="15595"/>
                  </a:lnTo>
                  <a:lnTo>
                    <a:pt x="393" y="15214"/>
                  </a:lnTo>
                  <a:lnTo>
                    <a:pt x="393" y="14820"/>
                  </a:lnTo>
                  <a:lnTo>
                    <a:pt x="0" y="14820"/>
                  </a:lnTo>
                  <a:lnTo>
                    <a:pt x="0" y="14439"/>
                  </a:lnTo>
                  <a:lnTo>
                    <a:pt x="0" y="14058"/>
                  </a:lnTo>
                  <a:lnTo>
                    <a:pt x="393" y="14058"/>
                  </a:lnTo>
                  <a:lnTo>
                    <a:pt x="393" y="13665"/>
                  </a:lnTo>
                  <a:lnTo>
                    <a:pt x="0" y="13665"/>
                  </a:lnTo>
                  <a:lnTo>
                    <a:pt x="393" y="13665"/>
                  </a:lnTo>
                  <a:lnTo>
                    <a:pt x="393" y="13474"/>
                  </a:lnTo>
                  <a:lnTo>
                    <a:pt x="0" y="13474"/>
                  </a:lnTo>
                  <a:lnTo>
                    <a:pt x="393" y="13474"/>
                  </a:lnTo>
                  <a:lnTo>
                    <a:pt x="393" y="13093"/>
                  </a:lnTo>
                  <a:lnTo>
                    <a:pt x="393" y="12700"/>
                  </a:lnTo>
                  <a:lnTo>
                    <a:pt x="393" y="13093"/>
                  </a:lnTo>
                  <a:lnTo>
                    <a:pt x="596" y="12700"/>
                  </a:lnTo>
                  <a:lnTo>
                    <a:pt x="596" y="12319"/>
                  </a:lnTo>
                  <a:lnTo>
                    <a:pt x="977" y="12319"/>
                  </a:lnTo>
                  <a:lnTo>
                    <a:pt x="977" y="11938"/>
                  </a:lnTo>
                  <a:lnTo>
                    <a:pt x="1371" y="11938"/>
                  </a:lnTo>
                  <a:lnTo>
                    <a:pt x="977" y="11938"/>
                  </a:lnTo>
                  <a:lnTo>
                    <a:pt x="977" y="11544"/>
                  </a:lnTo>
                  <a:lnTo>
                    <a:pt x="1371" y="11544"/>
                  </a:lnTo>
                  <a:lnTo>
                    <a:pt x="1765" y="11544"/>
                  </a:lnTo>
                  <a:lnTo>
                    <a:pt x="2159" y="11544"/>
                  </a:lnTo>
                  <a:lnTo>
                    <a:pt x="2552" y="11544"/>
                  </a:lnTo>
                  <a:lnTo>
                    <a:pt x="2552" y="11163"/>
                  </a:lnTo>
                  <a:lnTo>
                    <a:pt x="2552" y="11544"/>
                  </a:lnTo>
                  <a:lnTo>
                    <a:pt x="2933" y="11544"/>
                  </a:lnTo>
                  <a:lnTo>
                    <a:pt x="3327" y="11544"/>
                  </a:lnTo>
                  <a:lnTo>
                    <a:pt x="3721" y="11544"/>
                  </a:lnTo>
                  <a:lnTo>
                    <a:pt x="3721" y="11163"/>
                  </a:lnTo>
                  <a:lnTo>
                    <a:pt x="4114" y="11163"/>
                  </a:lnTo>
                  <a:lnTo>
                    <a:pt x="4114" y="10782"/>
                  </a:lnTo>
                  <a:lnTo>
                    <a:pt x="4508" y="10782"/>
                  </a:lnTo>
                  <a:lnTo>
                    <a:pt x="4114" y="10388"/>
                  </a:lnTo>
                  <a:lnTo>
                    <a:pt x="4114" y="10007"/>
                  </a:lnTo>
                  <a:lnTo>
                    <a:pt x="4508" y="9626"/>
                  </a:lnTo>
                  <a:lnTo>
                    <a:pt x="4114" y="9626"/>
                  </a:lnTo>
                  <a:lnTo>
                    <a:pt x="4114" y="9232"/>
                  </a:lnTo>
                  <a:lnTo>
                    <a:pt x="4114" y="8851"/>
                  </a:lnTo>
                  <a:lnTo>
                    <a:pt x="4508" y="8851"/>
                  </a:lnTo>
                  <a:lnTo>
                    <a:pt x="4508" y="8661"/>
                  </a:lnTo>
                  <a:lnTo>
                    <a:pt x="4114" y="8280"/>
                  </a:lnTo>
                  <a:lnTo>
                    <a:pt x="4114" y="7886"/>
                  </a:lnTo>
                  <a:lnTo>
                    <a:pt x="4508" y="7886"/>
                  </a:lnTo>
                  <a:lnTo>
                    <a:pt x="4508" y="7505"/>
                  </a:lnTo>
                  <a:lnTo>
                    <a:pt x="4508" y="7124"/>
                  </a:lnTo>
                  <a:lnTo>
                    <a:pt x="4114" y="6731"/>
                  </a:lnTo>
                  <a:lnTo>
                    <a:pt x="4508" y="6731"/>
                  </a:lnTo>
                  <a:lnTo>
                    <a:pt x="4508" y="6350"/>
                  </a:lnTo>
                  <a:lnTo>
                    <a:pt x="4508" y="6731"/>
                  </a:lnTo>
                  <a:lnTo>
                    <a:pt x="4902" y="6731"/>
                  </a:lnTo>
                  <a:lnTo>
                    <a:pt x="4902" y="6350"/>
                  </a:lnTo>
                  <a:lnTo>
                    <a:pt x="4902" y="6731"/>
                  </a:lnTo>
                  <a:lnTo>
                    <a:pt x="5283" y="6731"/>
                  </a:lnTo>
                  <a:lnTo>
                    <a:pt x="5283" y="6350"/>
                  </a:lnTo>
                  <a:lnTo>
                    <a:pt x="5486" y="6350"/>
                  </a:lnTo>
                  <a:lnTo>
                    <a:pt x="5283" y="6350"/>
                  </a:lnTo>
                  <a:lnTo>
                    <a:pt x="5283" y="5969"/>
                  </a:lnTo>
                  <a:lnTo>
                    <a:pt x="5486" y="5969"/>
                  </a:lnTo>
                  <a:lnTo>
                    <a:pt x="5486" y="5575"/>
                  </a:lnTo>
                  <a:lnTo>
                    <a:pt x="5880" y="5575"/>
                  </a:lnTo>
                  <a:lnTo>
                    <a:pt x="6261" y="5575"/>
                  </a:lnTo>
                  <a:lnTo>
                    <a:pt x="6261" y="5194"/>
                  </a:lnTo>
                  <a:lnTo>
                    <a:pt x="6654" y="5194"/>
                  </a:lnTo>
                  <a:lnTo>
                    <a:pt x="6654" y="4813"/>
                  </a:lnTo>
                  <a:lnTo>
                    <a:pt x="6654" y="4419"/>
                  </a:lnTo>
                  <a:lnTo>
                    <a:pt x="6654" y="4038"/>
                  </a:lnTo>
                  <a:lnTo>
                    <a:pt x="7048" y="4038"/>
                  </a:lnTo>
                  <a:lnTo>
                    <a:pt x="7048" y="3848"/>
                  </a:lnTo>
                  <a:lnTo>
                    <a:pt x="7048" y="4038"/>
                  </a:lnTo>
                  <a:lnTo>
                    <a:pt x="7442" y="3848"/>
                  </a:lnTo>
                  <a:lnTo>
                    <a:pt x="7442" y="3467"/>
                  </a:lnTo>
                  <a:lnTo>
                    <a:pt x="7442" y="3073"/>
                  </a:lnTo>
                  <a:lnTo>
                    <a:pt x="7835" y="3073"/>
                  </a:lnTo>
                  <a:lnTo>
                    <a:pt x="7835" y="2692"/>
                  </a:lnTo>
                  <a:lnTo>
                    <a:pt x="7835" y="3073"/>
                  </a:lnTo>
                  <a:lnTo>
                    <a:pt x="8229" y="2692"/>
                  </a:lnTo>
                  <a:lnTo>
                    <a:pt x="8610" y="2692"/>
                  </a:lnTo>
                  <a:lnTo>
                    <a:pt x="8610" y="2311"/>
                  </a:lnTo>
                  <a:lnTo>
                    <a:pt x="9004" y="2311"/>
                  </a:lnTo>
                  <a:lnTo>
                    <a:pt x="9004" y="2692"/>
                  </a:lnTo>
                  <a:lnTo>
                    <a:pt x="9398" y="2692"/>
                  </a:lnTo>
                  <a:lnTo>
                    <a:pt x="9398" y="3073"/>
                  </a:lnTo>
                  <a:lnTo>
                    <a:pt x="9791" y="3073"/>
                  </a:lnTo>
                  <a:lnTo>
                    <a:pt x="10185" y="3073"/>
                  </a:lnTo>
                  <a:lnTo>
                    <a:pt x="9791" y="3467"/>
                  </a:lnTo>
                  <a:lnTo>
                    <a:pt x="10185" y="3467"/>
                  </a:lnTo>
                  <a:lnTo>
                    <a:pt x="10185" y="3848"/>
                  </a:lnTo>
                  <a:lnTo>
                    <a:pt x="10185" y="4038"/>
                  </a:lnTo>
                  <a:lnTo>
                    <a:pt x="10375" y="4038"/>
                  </a:lnTo>
                  <a:lnTo>
                    <a:pt x="10375" y="4419"/>
                  </a:lnTo>
                  <a:lnTo>
                    <a:pt x="10375" y="4813"/>
                  </a:lnTo>
                  <a:lnTo>
                    <a:pt x="10769" y="4813"/>
                  </a:lnTo>
                  <a:lnTo>
                    <a:pt x="10769" y="4419"/>
                  </a:lnTo>
                  <a:lnTo>
                    <a:pt x="11163" y="4813"/>
                  </a:lnTo>
                  <a:lnTo>
                    <a:pt x="11557" y="4813"/>
                  </a:lnTo>
                  <a:lnTo>
                    <a:pt x="11557" y="4419"/>
                  </a:lnTo>
                  <a:lnTo>
                    <a:pt x="11938" y="4419"/>
                  </a:lnTo>
                  <a:lnTo>
                    <a:pt x="11938" y="4813"/>
                  </a:lnTo>
                  <a:lnTo>
                    <a:pt x="11938" y="5194"/>
                  </a:lnTo>
                  <a:lnTo>
                    <a:pt x="11557" y="5194"/>
                  </a:lnTo>
                  <a:lnTo>
                    <a:pt x="11938" y="5194"/>
                  </a:lnTo>
                  <a:lnTo>
                    <a:pt x="12331" y="4813"/>
                  </a:lnTo>
                  <a:lnTo>
                    <a:pt x="12725" y="4813"/>
                  </a:lnTo>
                  <a:lnTo>
                    <a:pt x="12725" y="5194"/>
                  </a:lnTo>
                  <a:lnTo>
                    <a:pt x="12725" y="4813"/>
                  </a:lnTo>
                  <a:lnTo>
                    <a:pt x="12725" y="4419"/>
                  </a:lnTo>
                  <a:lnTo>
                    <a:pt x="13119" y="4813"/>
                  </a:lnTo>
                  <a:lnTo>
                    <a:pt x="13119" y="4419"/>
                  </a:lnTo>
                  <a:lnTo>
                    <a:pt x="13512" y="4419"/>
                  </a:lnTo>
                  <a:lnTo>
                    <a:pt x="13512" y="4038"/>
                  </a:lnTo>
                  <a:lnTo>
                    <a:pt x="13893" y="4038"/>
                  </a:lnTo>
                  <a:lnTo>
                    <a:pt x="13512" y="4038"/>
                  </a:lnTo>
                  <a:lnTo>
                    <a:pt x="13512" y="3848"/>
                  </a:lnTo>
                  <a:lnTo>
                    <a:pt x="13512" y="3467"/>
                  </a:lnTo>
                  <a:lnTo>
                    <a:pt x="13893" y="3467"/>
                  </a:lnTo>
                  <a:lnTo>
                    <a:pt x="13893" y="3073"/>
                  </a:lnTo>
                  <a:lnTo>
                    <a:pt x="13893" y="3467"/>
                  </a:lnTo>
                  <a:lnTo>
                    <a:pt x="13893" y="3073"/>
                  </a:lnTo>
                  <a:lnTo>
                    <a:pt x="14287" y="3073"/>
                  </a:lnTo>
                  <a:lnTo>
                    <a:pt x="13893" y="3073"/>
                  </a:lnTo>
                  <a:lnTo>
                    <a:pt x="14287" y="2692"/>
                  </a:lnTo>
                  <a:lnTo>
                    <a:pt x="14287" y="2311"/>
                  </a:lnTo>
                  <a:lnTo>
                    <a:pt x="13893" y="2311"/>
                  </a:lnTo>
                  <a:lnTo>
                    <a:pt x="14287" y="2311"/>
                  </a:lnTo>
                  <a:lnTo>
                    <a:pt x="13893" y="1917"/>
                  </a:lnTo>
                  <a:lnTo>
                    <a:pt x="14287" y="1917"/>
                  </a:lnTo>
                  <a:lnTo>
                    <a:pt x="13893" y="1917"/>
                  </a:lnTo>
                  <a:lnTo>
                    <a:pt x="14287" y="1917"/>
                  </a:lnTo>
                  <a:lnTo>
                    <a:pt x="14287" y="1536"/>
                  </a:lnTo>
                  <a:lnTo>
                    <a:pt x="14681" y="1536"/>
                  </a:lnTo>
                  <a:lnTo>
                    <a:pt x="14884" y="1536"/>
                  </a:lnTo>
                  <a:lnTo>
                    <a:pt x="14884" y="1917"/>
                  </a:lnTo>
                  <a:lnTo>
                    <a:pt x="15265" y="1917"/>
                  </a:lnTo>
                  <a:lnTo>
                    <a:pt x="15659" y="1917"/>
                  </a:lnTo>
                  <a:lnTo>
                    <a:pt x="16052" y="1917"/>
                  </a:lnTo>
                  <a:lnTo>
                    <a:pt x="16052" y="1536"/>
                  </a:lnTo>
                  <a:lnTo>
                    <a:pt x="16052" y="1155"/>
                  </a:lnTo>
                  <a:lnTo>
                    <a:pt x="16052" y="762"/>
                  </a:lnTo>
                  <a:lnTo>
                    <a:pt x="16446" y="762"/>
                  </a:lnTo>
                  <a:lnTo>
                    <a:pt x="16840" y="762"/>
                  </a:lnTo>
                  <a:lnTo>
                    <a:pt x="16446" y="381"/>
                  </a:lnTo>
                  <a:lnTo>
                    <a:pt x="16840" y="381"/>
                  </a:lnTo>
                  <a:lnTo>
                    <a:pt x="16446" y="381"/>
                  </a:lnTo>
                  <a:lnTo>
                    <a:pt x="16446" y="0"/>
                  </a:lnTo>
                  <a:lnTo>
                    <a:pt x="16840" y="0"/>
                  </a:lnTo>
                  <a:lnTo>
                    <a:pt x="17221" y="0"/>
                  </a:lnTo>
                  <a:lnTo>
                    <a:pt x="17614" y="0"/>
                  </a:lnTo>
                  <a:lnTo>
                    <a:pt x="18008" y="0"/>
                  </a:lnTo>
                  <a:lnTo>
                    <a:pt x="18008" y="381"/>
                  </a:lnTo>
                  <a:lnTo>
                    <a:pt x="18402" y="0"/>
                  </a:lnTo>
                  <a:lnTo>
                    <a:pt x="18402" y="381"/>
                  </a:lnTo>
                  <a:lnTo>
                    <a:pt x="18796" y="381"/>
                  </a:lnTo>
                  <a:lnTo>
                    <a:pt x="19189" y="381"/>
                  </a:lnTo>
                  <a:lnTo>
                    <a:pt x="19189" y="762"/>
                  </a:lnTo>
                  <a:lnTo>
                    <a:pt x="19189" y="1155"/>
                  </a:lnTo>
                  <a:lnTo>
                    <a:pt x="18796" y="1155"/>
                  </a:lnTo>
                  <a:lnTo>
                    <a:pt x="18796" y="1536"/>
                  </a:lnTo>
                  <a:lnTo>
                    <a:pt x="19189" y="1536"/>
                  </a:lnTo>
                  <a:lnTo>
                    <a:pt x="18796" y="1917"/>
                  </a:lnTo>
                  <a:lnTo>
                    <a:pt x="19189" y="1917"/>
                  </a:lnTo>
                  <a:lnTo>
                    <a:pt x="18796" y="1917"/>
                  </a:lnTo>
                  <a:lnTo>
                    <a:pt x="19189" y="1917"/>
                  </a:lnTo>
                  <a:lnTo>
                    <a:pt x="18796" y="1917"/>
                  </a:lnTo>
                  <a:lnTo>
                    <a:pt x="18796" y="2311"/>
                  </a:lnTo>
                  <a:lnTo>
                    <a:pt x="18796" y="2692"/>
                  </a:lnTo>
                  <a:lnTo>
                    <a:pt x="18402" y="2692"/>
                  </a:lnTo>
                  <a:lnTo>
                    <a:pt x="18796" y="3073"/>
                  </a:lnTo>
                  <a:lnTo>
                    <a:pt x="18402" y="3073"/>
                  </a:lnTo>
                  <a:lnTo>
                    <a:pt x="18796" y="3073"/>
                  </a:lnTo>
                  <a:lnTo>
                    <a:pt x="18402" y="3073"/>
                  </a:lnTo>
                  <a:lnTo>
                    <a:pt x="18796" y="3467"/>
                  </a:lnTo>
                  <a:lnTo>
                    <a:pt x="18796" y="3073"/>
                  </a:lnTo>
                  <a:lnTo>
                    <a:pt x="18796" y="3467"/>
                  </a:lnTo>
                  <a:lnTo>
                    <a:pt x="19189" y="3467"/>
                  </a:lnTo>
                  <a:lnTo>
                    <a:pt x="19570" y="3467"/>
                  </a:lnTo>
                  <a:lnTo>
                    <a:pt x="19570" y="3848"/>
                  </a:lnTo>
                  <a:lnTo>
                    <a:pt x="19189" y="3848"/>
                  </a:lnTo>
                  <a:lnTo>
                    <a:pt x="19570" y="3848"/>
                  </a:lnTo>
                  <a:lnTo>
                    <a:pt x="19773" y="3848"/>
                  </a:lnTo>
                  <a:lnTo>
                    <a:pt x="19773" y="4038"/>
                  </a:lnTo>
                  <a:lnTo>
                    <a:pt x="20167" y="4038"/>
                  </a:lnTo>
                  <a:lnTo>
                    <a:pt x="20167" y="3848"/>
                  </a:lnTo>
                  <a:lnTo>
                    <a:pt x="20548" y="3848"/>
                  </a:lnTo>
                  <a:lnTo>
                    <a:pt x="20548" y="4038"/>
                  </a:lnTo>
                  <a:lnTo>
                    <a:pt x="20942" y="4038"/>
                  </a:lnTo>
                  <a:lnTo>
                    <a:pt x="20942" y="3848"/>
                  </a:lnTo>
                  <a:lnTo>
                    <a:pt x="21336" y="3467"/>
                  </a:lnTo>
                  <a:lnTo>
                    <a:pt x="21336" y="3073"/>
                  </a:lnTo>
                  <a:lnTo>
                    <a:pt x="21729" y="3073"/>
                  </a:lnTo>
                  <a:lnTo>
                    <a:pt x="21729" y="3467"/>
                  </a:lnTo>
                  <a:lnTo>
                    <a:pt x="21729" y="3073"/>
                  </a:lnTo>
                  <a:lnTo>
                    <a:pt x="22123" y="3073"/>
                  </a:lnTo>
                  <a:lnTo>
                    <a:pt x="22517" y="3073"/>
                  </a:lnTo>
                  <a:lnTo>
                    <a:pt x="22898" y="3073"/>
                  </a:lnTo>
                  <a:lnTo>
                    <a:pt x="23291" y="3073"/>
                  </a:lnTo>
                  <a:lnTo>
                    <a:pt x="23291" y="3467"/>
                  </a:lnTo>
                  <a:lnTo>
                    <a:pt x="22898" y="3467"/>
                  </a:lnTo>
                  <a:lnTo>
                    <a:pt x="23291" y="3467"/>
                  </a:lnTo>
                  <a:lnTo>
                    <a:pt x="23685" y="3467"/>
                  </a:lnTo>
                  <a:lnTo>
                    <a:pt x="23685" y="3848"/>
                  </a:lnTo>
                  <a:lnTo>
                    <a:pt x="23685" y="4038"/>
                  </a:lnTo>
                  <a:lnTo>
                    <a:pt x="23685" y="4419"/>
                  </a:lnTo>
                  <a:lnTo>
                    <a:pt x="23685" y="4813"/>
                  </a:lnTo>
                  <a:lnTo>
                    <a:pt x="23291" y="4813"/>
                  </a:lnTo>
                  <a:lnTo>
                    <a:pt x="23291" y="5194"/>
                  </a:lnTo>
                  <a:lnTo>
                    <a:pt x="22898" y="5194"/>
                  </a:lnTo>
                  <a:lnTo>
                    <a:pt x="23291" y="5194"/>
                  </a:lnTo>
                  <a:lnTo>
                    <a:pt x="23291" y="5575"/>
                  </a:lnTo>
                  <a:lnTo>
                    <a:pt x="23291" y="5969"/>
                  </a:lnTo>
                  <a:lnTo>
                    <a:pt x="23291" y="6350"/>
                  </a:lnTo>
                  <a:lnTo>
                    <a:pt x="23685" y="6350"/>
                  </a:lnTo>
                  <a:lnTo>
                    <a:pt x="23685" y="6731"/>
                  </a:lnTo>
                  <a:lnTo>
                    <a:pt x="23685" y="6350"/>
                  </a:lnTo>
                  <a:lnTo>
                    <a:pt x="24079" y="6350"/>
                  </a:lnTo>
                  <a:lnTo>
                    <a:pt x="24079" y="6731"/>
                  </a:lnTo>
                  <a:lnTo>
                    <a:pt x="23685" y="6731"/>
                  </a:lnTo>
                  <a:lnTo>
                    <a:pt x="23685" y="7124"/>
                  </a:lnTo>
                  <a:lnTo>
                    <a:pt x="24079" y="6731"/>
                  </a:lnTo>
                  <a:lnTo>
                    <a:pt x="24079" y="7124"/>
                  </a:lnTo>
                  <a:lnTo>
                    <a:pt x="23685" y="75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4641350" y="1962471"/>
              <a:ext cx="92710" cy="107950"/>
            </a:xfrm>
            <a:custGeom>
              <a:avLst/>
              <a:gdLst/>
              <a:ahLst/>
              <a:cxnLst/>
              <a:rect l="l" t="t" r="r" b="b"/>
              <a:pathLst>
                <a:path w="92710" h="107950">
                  <a:moveTo>
                    <a:pt x="36995" y="107187"/>
                  </a:moveTo>
                  <a:lnTo>
                    <a:pt x="35636" y="107187"/>
                  </a:lnTo>
                  <a:lnTo>
                    <a:pt x="35242" y="107695"/>
                  </a:lnTo>
                  <a:lnTo>
                    <a:pt x="35242" y="107949"/>
                  </a:lnTo>
                  <a:lnTo>
                    <a:pt x="35636" y="107949"/>
                  </a:lnTo>
                  <a:lnTo>
                    <a:pt x="35636" y="107695"/>
                  </a:lnTo>
                  <a:lnTo>
                    <a:pt x="36995" y="107695"/>
                  </a:lnTo>
                  <a:lnTo>
                    <a:pt x="36995" y="107187"/>
                  </a:lnTo>
                  <a:close/>
                </a:path>
                <a:path w="92710" h="107950">
                  <a:moveTo>
                    <a:pt x="36995" y="107695"/>
                  </a:moveTo>
                  <a:lnTo>
                    <a:pt x="36220" y="107695"/>
                  </a:lnTo>
                  <a:lnTo>
                    <a:pt x="36220" y="107949"/>
                  </a:lnTo>
                  <a:lnTo>
                    <a:pt x="36601" y="107949"/>
                  </a:lnTo>
                  <a:lnTo>
                    <a:pt x="36995" y="107695"/>
                  </a:lnTo>
                  <a:close/>
                </a:path>
                <a:path w="92710" h="107950">
                  <a:moveTo>
                    <a:pt x="45948" y="102869"/>
                  </a:moveTo>
                  <a:lnTo>
                    <a:pt x="33680" y="102869"/>
                  </a:lnTo>
                  <a:lnTo>
                    <a:pt x="34074" y="103250"/>
                  </a:lnTo>
                  <a:lnTo>
                    <a:pt x="34074" y="104012"/>
                  </a:lnTo>
                  <a:lnTo>
                    <a:pt x="34848" y="104774"/>
                  </a:lnTo>
                  <a:lnTo>
                    <a:pt x="34848" y="105536"/>
                  </a:lnTo>
                  <a:lnTo>
                    <a:pt x="35242" y="105663"/>
                  </a:lnTo>
                  <a:lnTo>
                    <a:pt x="35636" y="106806"/>
                  </a:lnTo>
                  <a:lnTo>
                    <a:pt x="35826" y="107187"/>
                  </a:lnTo>
                  <a:lnTo>
                    <a:pt x="37388" y="107187"/>
                  </a:lnTo>
                  <a:lnTo>
                    <a:pt x="37388" y="107695"/>
                  </a:lnTo>
                  <a:lnTo>
                    <a:pt x="38557" y="107695"/>
                  </a:lnTo>
                  <a:lnTo>
                    <a:pt x="38557" y="107949"/>
                  </a:lnTo>
                  <a:lnTo>
                    <a:pt x="38938" y="107949"/>
                  </a:lnTo>
                  <a:lnTo>
                    <a:pt x="38938" y="106806"/>
                  </a:lnTo>
                  <a:lnTo>
                    <a:pt x="39331" y="106425"/>
                  </a:lnTo>
                  <a:lnTo>
                    <a:pt x="40500" y="106425"/>
                  </a:lnTo>
                  <a:lnTo>
                    <a:pt x="40500" y="106044"/>
                  </a:lnTo>
                  <a:lnTo>
                    <a:pt x="40106" y="106044"/>
                  </a:lnTo>
                  <a:lnTo>
                    <a:pt x="39725" y="105663"/>
                  </a:lnTo>
                  <a:lnTo>
                    <a:pt x="39725" y="105155"/>
                  </a:lnTo>
                  <a:lnTo>
                    <a:pt x="40106" y="105155"/>
                  </a:lnTo>
                  <a:lnTo>
                    <a:pt x="40106" y="104774"/>
                  </a:lnTo>
                  <a:lnTo>
                    <a:pt x="40690" y="104774"/>
                  </a:lnTo>
                  <a:lnTo>
                    <a:pt x="40690" y="104393"/>
                  </a:lnTo>
                  <a:lnTo>
                    <a:pt x="41084" y="104012"/>
                  </a:lnTo>
                  <a:lnTo>
                    <a:pt x="41465" y="104012"/>
                  </a:lnTo>
                  <a:lnTo>
                    <a:pt x="41465" y="103631"/>
                  </a:lnTo>
                  <a:lnTo>
                    <a:pt x="45173" y="103631"/>
                  </a:lnTo>
                  <a:lnTo>
                    <a:pt x="45173" y="103250"/>
                  </a:lnTo>
                  <a:lnTo>
                    <a:pt x="45948" y="103250"/>
                  </a:lnTo>
                  <a:lnTo>
                    <a:pt x="45948" y="102869"/>
                  </a:lnTo>
                  <a:close/>
                </a:path>
                <a:path w="92710" h="107950">
                  <a:moveTo>
                    <a:pt x="40500" y="106425"/>
                  </a:moveTo>
                  <a:lnTo>
                    <a:pt x="39725" y="106425"/>
                  </a:lnTo>
                  <a:lnTo>
                    <a:pt x="39725" y="106806"/>
                  </a:lnTo>
                  <a:lnTo>
                    <a:pt x="40500" y="106806"/>
                  </a:lnTo>
                  <a:lnTo>
                    <a:pt x="40500" y="106425"/>
                  </a:lnTo>
                  <a:close/>
                </a:path>
                <a:path w="92710" h="107950">
                  <a:moveTo>
                    <a:pt x="44983" y="104012"/>
                  </a:moveTo>
                  <a:lnTo>
                    <a:pt x="43027" y="104012"/>
                  </a:lnTo>
                  <a:lnTo>
                    <a:pt x="43027" y="104393"/>
                  </a:lnTo>
                  <a:lnTo>
                    <a:pt x="43421" y="104393"/>
                  </a:lnTo>
                  <a:lnTo>
                    <a:pt x="43421" y="105155"/>
                  </a:lnTo>
                  <a:lnTo>
                    <a:pt x="43802" y="104774"/>
                  </a:lnTo>
                  <a:lnTo>
                    <a:pt x="44589" y="104774"/>
                  </a:lnTo>
                  <a:lnTo>
                    <a:pt x="44589" y="104393"/>
                  </a:lnTo>
                  <a:lnTo>
                    <a:pt x="44983" y="104012"/>
                  </a:lnTo>
                  <a:close/>
                </a:path>
                <a:path w="92710" h="107950">
                  <a:moveTo>
                    <a:pt x="45173" y="103631"/>
                  </a:moveTo>
                  <a:lnTo>
                    <a:pt x="42633" y="103631"/>
                  </a:lnTo>
                  <a:lnTo>
                    <a:pt x="42633" y="104012"/>
                  </a:lnTo>
                  <a:lnTo>
                    <a:pt x="44983" y="104012"/>
                  </a:lnTo>
                  <a:lnTo>
                    <a:pt x="45173" y="104393"/>
                  </a:lnTo>
                  <a:lnTo>
                    <a:pt x="45173" y="103631"/>
                  </a:lnTo>
                  <a:close/>
                </a:path>
                <a:path w="92710" h="107950">
                  <a:moveTo>
                    <a:pt x="46342" y="103250"/>
                  </a:moveTo>
                  <a:lnTo>
                    <a:pt x="45554" y="103250"/>
                  </a:lnTo>
                  <a:lnTo>
                    <a:pt x="45948" y="103631"/>
                  </a:lnTo>
                  <a:lnTo>
                    <a:pt x="46342" y="103631"/>
                  </a:lnTo>
                  <a:lnTo>
                    <a:pt x="46342" y="103250"/>
                  </a:lnTo>
                  <a:close/>
                </a:path>
                <a:path w="92710" h="107950">
                  <a:moveTo>
                    <a:pt x="43802" y="101218"/>
                  </a:moveTo>
                  <a:lnTo>
                    <a:pt x="32131" y="101218"/>
                  </a:lnTo>
                  <a:lnTo>
                    <a:pt x="32131" y="101599"/>
                  </a:lnTo>
                  <a:lnTo>
                    <a:pt x="32512" y="101599"/>
                  </a:lnTo>
                  <a:lnTo>
                    <a:pt x="32905" y="102107"/>
                  </a:lnTo>
                  <a:lnTo>
                    <a:pt x="33299" y="102107"/>
                  </a:lnTo>
                  <a:lnTo>
                    <a:pt x="33299" y="102869"/>
                  </a:lnTo>
                  <a:lnTo>
                    <a:pt x="44196" y="102869"/>
                  </a:lnTo>
                  <a:lnTo>
                    <a:pt x="44196" y="102361"/>
                  </a:lnTo>
                  <a:lnTo>
                    <a:pt x="43802" y="102107"/>
                  </a:lnTo>
                  <a:lnTo>
                    <a:pt x="43802" y="101218"/>
                  </a:lnTo>
                  <a:close/>
                </a:path>
                <a:path w="92710" h="107950">
                  <a:moveTo>
                    <a:pt x="44983" y="102361"/>
                  </a:moveTo>
                  <a:lnTo>
                    <a:pt x="44589" y="102869"/>
                  </a:lnTo>
                  <a:lnTo>
                    <a:pt x="44983" y="102869"/>
                  </a:lnTo>
                  <a:lnTo>
                    <a:pt x="44983" y="102361"/>
                  </a:lnTo>
                  <a:close/>
                </a:path>
                <a:path w="92710" h="107950">
                  <a:moveTo>
                    <a:pt x="45173" y="102107"/>
                  </a:moveTo>
                  <a:lnTo>
                    <a:pt x="44983" y="102107"/>
                  </a:lnTo>
                  <a:lnTo>
                    <a:pt x="44983" y="102869"/>
                  </a:lnTo>
                  <a:lnTo>
                    <a:pt x="45554" y="102869"/>
                  </a:lnTo>
                  <a:lnTo>
                    <a:pt x="45554" y="102361"/>
                  </a:lnTo>
                  <a:lnTo>
                    <a:pt x="45173" y="102361"/>
                  </a:lnTo>
                  <a:lnTo>
                    <a:pt x="45173" y="102107"/>
                  </a:lnTo>
                  <a:close/>
                </a:path>
                <a:path w="92710" h="107950">
                  <a:moveTo>
                    <a:pt x="24726" y="101599"/>
                  </a:moveTo>
                  <a:lnTo>
                    <a:pt x="22783" y="101599"/>
                  </a:lnTo>
                  <a:lnTo>
                    <a:pt x="23164" y="102107"/>
                  </a:lnTo>
                  <a:lnTo>
                    <a:pt x="24333" y="102107"/>
                  </a:lnTo>
                  <a:lnTo>
                    <a:pt x="24333" y="102361"/>
                  </a:lnTo>
                  <a:lnTo>
                    <a:pt x="24726" y="102107"/>
                  </a:lnTo>
                  <a:lnTo>
                    <a:pt x="24726" y="101599"/>
                  </a:lnTo>
                  <a:close/>
                </a:path>
                <a:path w="92710" h="107950">
                  <a:moveTo>
                    <a:pt x="43802" y="100710"/>
                  </a:moveTo>
                  <a:lnTo>
                    <a:pt x="29210" y="100710"/>
                  </a:lnTo>
                  <a:lnTo>
                    <a:pt x="29591" y="101218"/>
                  </a:lnTo>
                  <a:lnTo>
                    <a:pt x="29591" y="101599"/>
                  </a:lnTo>
                  <a:lnTo>
                    <a:pt x="29984" y="101599"/>
                  </a:lnTo>
                  <a:lnTo>
                    <a:pt x="29984" y="102107"/>
                  </a:lnTo>
                  <a:lnTo>
                    <a:pt x="30378" y="102107"/>
                  </a:lnTo>
                  <a:lnTo>
                    <a:pt x="30759" y="102361"/>
                  </a:lnTo>
                  <a:lnTo>
                    <a:pt x="30962" y="102361"/>
                  </a:lnTo>
                  <a:lnTo>
                    <a:pt x="30962" y="102107"/>
                  </a:lnTo>
                  <a:lnTo>
                    <a:pt x="31737" y="101218"/>
                  </a:lnTo>
                  <a:lnTo>
                    <a:pt x="43802" y="101218"/>
                  </a:lnTo>
                  <a:lnTo>
                    <a:pt x="43802" y="100710"/>
                  </a:lnTo>
                  <a:close/>
                </a:path>
                <a:path w="92710" h="107950">
                  <a:moveTo>
                    <a:pt x="45554" y="102107"/>
                  </a:moveTo>
                  <a:lnTo>
                    <a:pt x="45173" y="102361"/>
                  </a:lnTo>
                  <a:lnTo>
                    <a:pt x="45554" y="102361"/>
                  </a:lnTo>
                  <a:lnTo>
                    <a:pt x="45554" y="102107"/>
                  </a:lnTo>
                  <a:close/>
                </a:path>
                <a:path w="92710" h="107950">
                  <a:moveTo>
                    <a:pt x="45554" y="101599"/>
                  </a:moveTo>
                  <a:lnTo>
                    <a:pt x="45173" y="102107"/>
                  </a:lnTo>
                  <a:lnTo>
                    <a:pt x="45554" y="102107"/>
                  </a:lnTo>
                  <a:lnTo>
                    <a:pt x="45554" y="101599"/>
                  </a:lnTo>
                  <a:close/>
                </a:path>
                <a:path w="92710" h="107950">
                  <a:moveTo>
                    <a:pt x="45948" y="99567"/>
                  </a:moveTo>
                  <a:lnTo>
                    <a:pt x="20637" y="99567"/>
                  </a:lnTo>
                  <a:lnTo>
                    <a:pt x="21031" y="99948"/>
                  </a:lnTo>
                  <a:lnTo>
                    <a:pt x="21031" y="100329"/>
                  </a:lnTo>
                  <a:lnTo>
                    <a:pt x="21615" y="100329"/>
                  </a:lnTo>
                  <a:lnTo>
                    <a:pt x="21996" y="100710"/>
                  </a:lnTo>
                  <a:lnTo>
                    <a:pt x="21615" y="100837"/>
                  </a:lnTo>
                  <a:lnTo>
                    <a:pt x="21615" y="101599"/>
                  </a:lnTo>
                  <a:lnTo>
                    <a:pt x="21996" y="101218"/>
                  </a:lnTo>
                  <a:lnTo>
                    <a:pt x="25501" y="101218"/>
                  </a:lnTo>
                  <a:lnTo>
                    <a:pt x="25895" y="100837"/>
                  </a:lnTo>
                  <a:lnTo>
                    <a:pt x="26289" y="100710"/>
                  </a:lnTo>
                  <a:lnTo>
                    <a:pt x="26289" y="100329"/>
                  </a:lnTo>
                  <a:lnTo>
                    <a:pt x="26479" y="99948"/>
                  </a:lnTo>
                  <a:lnTo>
                    <a:pt x="45948" y="99948"/>
                  </a:lnTo>
                  <a:lnTo>
                    <a:pt x="45948" y="99567"/>
                  </a:lnTo>
                  <a:close/>
                </a:path>
                <a:path w="92710" h="107950">
                  <a:moveTo>
                    <a:pt x="25120" y="101218"/>
                  </a:moveTo>
                  <a:lnTo>
                    <a:pt x="21996" y="101218"/>
                  </a:lnTo>
                  <a:lnTo>
                    <a:pt x="22390" y="101599"/>
                  </a:lnTo>
                  <a:lnTo>
                    <a:pt x="25120" y="101599"/>
                  </a:lnTo>
                  <a:lnTo>
                    <a:pt x="25120" y="101218"/>
                  </a:lnTo>
                  <a:close/>
                </a:path>
                <a:path w="92710" h="107950">
                  <a:moveTo>
                    <a:pt x="43802" y="100329"/>
                  </a:moveTo>
                  <a:lnTo>
                    <a:pt x="27647" y="100329"/>
                  </a:lnTo>
                  <a:lnTo>
                    <a:pt x="27647" y="100710"/>
                  </a:lnTo>
                  <a:lnTo>
                    <a:pt x="28041" y="100837"/>
                  </a:lnTo>
                  <a:lnTo>
                    <a:pt x="28422" y="100837"/>
                  </a:lnTo>
                  <a:lnTo>
                    <a:pt x="28422" y="101218"/>
                  </a:lnTo>
                  <a:lnTo>
                    <a:pt x="28816" y="100837"/>
                  </a:lnTo>
                  <a:lnTo>
                    <a:pt x="43802" y="100710"/>
                  </a:lnTo>
                  <a:lnTo>
                    <a:pt x="43802" y="100329"/>
                  </a:lnTo>
                  <a:close/>
                </a:path>
                <a:path w="92710" h="107950">
                  <a:moveTo>
                    <a:pt x="45173" y="100329"/>
                  </a:moveTo>
                  <a:lnTo>
                    <a:pt x="44196" y="100329"/>
                  </a:lnTo>
                  <a:lnTo>
                    <a:pt x="44196" y="100837"/>
                  </a:lnTo>
                  <a:lnTo>
                    <a:pt x="44983" y="100837"/>
                  </a:lnTo>
                  <a:lnTo>
                    <a:pt x="45173" y="100710"/>
                  </a:lnTo>
                  <a:lnTo>
                    <a:pt x="45173" y="100329"/>
                  </a:lnTo>
                  <a:close/>
                </a:path>
                <a:path w="92710" h="107950">
                  <a:moveTo>
                    <a:pt x="21615" y="100329"/>
                  </a:moveTo>
                  <a:lnTo>
                    <a:pt x="21412" y="100329"/>
                  </a:lnTo>
                  <a:lnTo>
                    <a:pt x="21412" y="100710"/>
                  </a:lnTo>
                  <a:lnTo>
                    <a:pt x="21615" y="100329"/>
                  </a:lnTo>
                  <a:close/>
                </a:path>
                <a:path w="92710" h="107950">
                  <a:moveTo>
                    <a:pt x="45948" y="99948"/>
                  </a:moveTo>
                  <a:lnTo>
                    <a:pt x="26479" y="99948"/>
                  </a:lnTo>
                  <a:lnTo>
                    <a:pt x="26873" y="100329"/>
                  </a:lnTo>
                  <a:lnTo>
                    <a:pt x="45948" y="100329"/>
                  </a:lnTo>
                  <a:lnTo>
                    <a:pt x="45948" y="99948"/>
                  </a:lnTo>
                  <a:close/>
                </a:path>
                <a:path w="92710" h="107950">
                  <a:moveTo>
                    <a:pt x="61328" y="99948"/>
                  </a:moveTo>
                  <a:lnTo>
                    <a:pt x="60947" y="99948"/>
                  </a:lnTo>
                  <a:lnTo>
                    <a:pt x="61328" y="100329"/>
                  </a:lnTo>
                  <a:lnTo>
                    <a:pt x="61328" y="99948"/>
                  </a:lnTo>
                  <a:close/>
                </a:path>
                <a:path w="92710" h="107950">
                  <a:moveTo>
                    <a:pt x="61722" y="99567"/>
                  </a:moveTo>
                  <a:lnTo>
                    <a:pt x="60553" y="99567"/>
                  </a:lnTo>
                  <a:lnTo>
                    <a:pt x="60553" y="99948"/>
                  </a:lnTo>
                  <a:lnTo>
                    <a:pt x="61722" y="99948"/>
                  </a:lnTo>
                  <a:lnTo>
                    <a:pt x="61722" y="99567"/>
                  </a:lnTo>
                  <a:close/>
                </a:path>
                <a:path w="92710" h="107950">
                  <a:moveTo>
                    <a:pt x="41859" y="97662"/>
                  </a:moveTo>
                  <a:lnTo>
                    <a:pt x="21031" y="97662"/>
                  </a:lnTo>
                  <a:lnTo>
                    <a:pt x="21031" y="99567"/>
                  </a:lnTo>
                  <a:lnTo>
                    <a:pt x="44983" y="99567"/>
                  </a:lnTo>
                  <a:lnTo>
                    <a:pt x="44983" y="99186"/>
                  </a:lnTo>
                  <a:lnTo>
                    <a:pt x="44196" y="99186"/>
                  </a:lnTo>
                  <a:lnTo>
                    <a:pt x="44196" y="98805"/>
                  </a:lnTo>
                  <a:lnTo>
                    <a:pt x="43802" y="98424"/>
                  </a:lnTo>
                  <a:lnTo>
                    <a:pt x="41859" y="98424"/>
                  </a:lnTo>
                  <a:lnTo>
                    <a:pt x="41859" y="97662"/>
                  </a:lnTo>
                  <a:close/>
                </a:path>
                <a:path w="92710" h="107950">
                  <a:moveTo>
                    <a:pt x="62115" y="99186"/>
                  </a:moveTo>
                  <a:lnTo>
                    <a:pt x="59778" y="99186"/>
                  </a:lnTo>
                  <a:lnTo>
                    <a:pt x="59778" y="99567"/>
                  </a:lnTo>
                  <a:lnTo>
                    <a:pt x="62115" y="99567"/>
                  </a:lnTo>
                  <a:lnTo>
                    <a:pt x="62115" y="99186"/>
                  </a:lnTo>
                  <a:close/>
                </a:path>
                <a:path w="92710" h="107950">
                  <a:moveTo>
                    <a:pt x="63284" y="98424"/>
                  </a:moveTo>
                  <a:lnTo>
                    <a:pt x="58801" y="98424"/>
                  </a:lnTo>
                  <a:lnTo>
                    <a:pt x="58801" y="98805"/>
                  </a:lnTo>
                  <a:lnTo>
                    <a:pt x="59385" y="98805"/>
                  </a:lnTo>
                  <a:lnTo>
                    <a:pt x="59385" y="99186"/>
                  </a:lnTo>
                  <a:lnTo>
                    <a:pt x="63284" y="99186"/>
                  </a:lnTo>
                  <a:lnTo>
                    <a:pt x="63284" y="98424"/>
                  </a:lnTo>
                  <a:close/>
                </a:path>
                <a:path w="92710" h="107950">
                  <a:moveTo>
                    <a:pt x="21996" y="95122"/>
                  </a:moveTo>
                  <a:lnTo>
                    <a:pt x="21996" y="96519"/>
                  </a:lnTo>
                  <a:lnTo>
                    <a:pt x="21615" y="96519"/>
                  </a:lnTo>
                  <a:lnTo>
                    <a:pt x="21615" y="96900"/>
                  </a:lnTo>
                  <a:lnTo>
                    <a:pt x="21996" y="96900"/>
                  </a:lnTo>
                  <a:lnTo>
                    <a:pt x="21996" y="97281"/>
                  </a:lnTo>
                  <a:lnTo>
                    <a:pt x="21615" y="97281"/>
                  </a:lnTo>
                  <a:lnTo>
                    <a:pt x="21615" y="97662"/>
                  </a:lnTo>
                  <a:lnTo>
                    <a:pt x="42252" y="97662"/>
                  </a:lnTo>
                  <a:lnTo>
                    <a:pt x="42252" y="98043"/>
                  </a:lnTo>
                  <a:lnTo>
                    <a:pt x="42633" y="98043"/>
                  </a:lnTo>
                  <a:lnTo>
                    <a:pt x="43027" y="98424"/>
                  </a:lnTo>
                  <a:lnTo>
                    <a:pt x="44196" y="98424"/>
                  </a:lnTo>
                  <a:lnTo>
                    <a:pt x="44589" y="98805"/>
                  </a:lnTo>
                  <a:lnTo>
                    <a:pt x="44589" y="98043"/>
                  </a:lnTo>
                  <a:lnTo>
                    <a:pt x="44983" y="97662"/>
                  </a:lnTo>
                  <a:lnTo>
                    <a:pt x="44983" y="96011"/>
                  </a:lnTo>
                  <a:lnTo>
                    <a:pt x="45554" y="96011"/>
                  </a:lnTo>
                  <a:lnTo>
                    <a:pt x="45554" y="95884"/>
                  </a:lnTo>
                  <a:lnTo>
                    <a:pt x="46342" y="95884"/>
                  </a:lnTo>
                  <a:lnTo>
                    <a:pt x="46723" y="95503"/>
                  </a:lnTo>
                  <a:lnTo>
                    <a:pt x="22390" y="95503"/>
                  </a:lnTo>
                  <a:lnTo>
                    <a:pt x="21996" y="95122"/>
                  </a:lnTo>
                  <a:close/>
                </a:path>
                <a:path w="92710" h="107950">
                  <a:moveTo>
                    <a:pt x="42633" y="98043"/>
                  </a:moveTo>
                  <a:lnTo>
                    <a:pt x="41859" y="98043"/>
                  </a:lnTo>
                  <a:lnTo>
                    <a:pt x="41859" y="98424"/>
                  </a:lnTo>
                  <a:lnTo>
                    <a:pt x="42633" y="98424"/>
                  </a:lnTo>
                  <a:lnTo>
                    <a:pt x="42633" y="98043"/>
                  </a:lnTo>
                  <a:close/>
                </a:path>
                <a:path w="92710" h="107950">
                  <a:moveTo>
                    <a:pt x="63665" y="98043"/>
                  </a:moveTo>
                  <a:lnTo>
                    <a:pt x="58420" y="98043"/>
                  </a:lnTo>
                  <a:lnTo>
                    <a:pt x="58420" y="98424"/>
                  </a:lnTo>
                  <a:lnTo>
                    <a:pt x="63665" y="98424"/>
                  </a:lnTo>
                  <a:lnTo>
                    <a:pt x="63665" y="98043"/>
                  </a:lnTo>
                  <a:close/>
                </a:path>
                <a:path w="92710" h="107950">
                  <a:moveTo>
                    <a:pt x="64058" y="97662"/>
                  </a:moveTo>
                  <a:lnTo>
                    <a:pt x="58801" y="97662"/>
                  </a:lnTo>
                  <a:lnTo>
                    <a:pt x="58801" y="98043"/>
                  </a:lnTo>
                  <a:lnTo>
                    <a:pt x="64058" y="98043"/>
                  </a:lnTo>
                  <a:lnTo>
                    <a:pt x="64058" y="97662"/>
                  </a:lnTo>
                  <a:close/>
                </a:path>
                <a:path w="92710" h="107950">
                  <a:moveTo>
                    <a:pt x="64249" y="97281"/>
                  </a:moveTo>
                  <a:lnTo>
                    <a:pt x="59194" y="97281"/>
                  </a:lnTo>
                  <a:lnTo>
                    <a:pt x="59194" y="97662"/>
                  </a:lnTo>
                  <a:lnTo>
                    <a:pt x="64249" y="97662"/>
                  </a:lnTo>
                  <a:lnTo>
                    <a:pt x="64249" y="97281"/>
                  </a:lnTo>
                  <a:close/>
                </a:path>
                <a:path w="92710" h="107950">
                  <a:moveTo>
                    <a:pt x="64643" y="96519"/>
                  </a:moveTo>
                  <a:lnTo>
                    <a:pt x="59194" y="96519"/>
                  </a:lnTo>
                  <a:lnTo>
                    <a:pt x="59194" y="96900"/>
                  </a:lnTo>
                  <a:lnTo>
                    <a:pt x="59385" y="96900"/>
                  </a:lnTo>
                  <a:lnTo>
                    <a:pt x="59385" y="97281"/>
                  </a:lnTo>
                  <a:lnTo>
                    <a:pt x="64643" y="97281"/>
                  </a:lnTo>
                  <a:lnTo>
                    <a:pt x="64643" y="96519"/>
                  </a:lnTo>
                  <a:close/>
                </a:path>
                <a:path w="92710" h="107950">
                  <a:moveTo>
                    <a:pt x="45173" y="96519"/>
                  </a:moveTo>
                  <a:lnTo>
                    <a:pt x="44983" y="96519"/>
                  </a:lnTo>
                  <a:lnTo>
                    <a:pt x="44983" y="96900"/>
                  </a:lnTo>
                  <a:lnTo>
                    <a:pt x="45173" y="96900"/>
                  </a:lnTo>
                  <a:lnTo>
                    <a:pt x="45173" y="96519"/>
                  </a:lnTo>
                  <a:close/>
                </a:path>
                <a:path w="92710" h="107950">
                  <a:moveTo>
                    <a:pt x="45554" y="96011"/>
                  </a:moveTo>
                  <a:lnTo>
                    <a:pt x="45173" y="96011"/>
                  </a:lnTo>
                  <a:lnTo>
                    <a:pt x="45173" y="96519"/>
                  </a:lnTo>
                  <a:lnTo>
                    <a:pt x="45554" y="96011"/>
                  </a:lnTo>
                  <a:close/>
                </a:path>
                <a:path w="92710" h="107950">
                  <a:moveTo>
                    <a:pt x="64249" y="95884"/>
                  </a:moveTo>
                  <a:lnTo>
                    <a:pt x="60159" y="95884"/>
                  </a:lnTo>
                  <a:lnTo>
                    <a:pt x="60159" y="96011"/>
                  </a:lnTo>
                  <a:lnTo>
                    <a:pt x="59385" y="96011"/>
                  </a:lnTo>
                  <a:lnTo>
                    <a:pt x="59385" y="96519"/>
                  </a:lnTo>
                  <a:lnTo>
                    <a:pt x="64249" y="96519"/>
                  </a:lnTo>
                  <a:lnTo>
                    <a:pt x="64249" y="95884"/>
                  </a:lnTo>
                  <a:close/>
                </a:path>
                <a:path w="92710" h="107950">
                  <a:moveTo>
                    <a:pt x="53149" y="95503"/>
                  </a:moveTo>
                  <a:lnTo>
                    <a:pt x="52374" y="95503"/>
                  </a:lnTo>
                  <a:lnTo>
                    <a:pt x="52374" y="95884"/>
                  </a:lnTo>
                  <a:lnTo>
                    <a:pt x="52768" y="95884"/>
                  </a:lnTo>
                  <a:lnTo>
                    <a:pt x="53149" y="95503"/>
                  </a:lnTo>
                  <a:close/>
                </a:path>
                <a:path w="92710" h="107950">
                  <a:moveTo>
                    <a:pt x="54317" y="95122"/>
                  </a:moveTo>
                  <a:lnTo>
                    <a:pt x="53936" y="95122"/>
                  </a:lnTo>
                  <a:lnTo>
                    <a:pt x="53936" y="95884"/>
                  </a:lnTo>
                  <a:lnTo>
                    <a:pt x="54317" y="95884"/>
                  </a:lnTo>
                  <a:lnTo>
                    <a:pt x="54317" y="95122"/>
                  </a:lnTo>
                  <a:close/>
                </a:path>
                <a:path w="92710" h="107950">
                  <a:moveTo>
                    <a:pt x="64643" y="94741"/>
                  </a:moveTo>
                  <a:lnTo>
                    <a:pt x="62115" y="94741"/>
                  </a:lnTo>
                  <a:lnTo>
                    <a:pt x="62115" y="95503"/>
                  </a:lnTo>
                  <a:lnTo>
                    <a:pt x="61328" y="95503"/>
                  </a:lnTo>
                  <a:lnTo>
                    <a:pt x="61328" y="95884"/>
                  </a:lnTo>
                  <a:lnTo>
                    <a:pt x="64643" y="95884"/>
                  </a:lnTo>
                  <a:lnTo>
                    <a:pt x="64643" y="94741"/>
                  </a:lnTo>
                  <a:close/>
                </a:path>
                <a:path w="92710" h="107950">
                  <a:moveTo>
                    <a:pt x="53149" y="94360"/>
                  </a:moveTo>
                  <a:lnTo>
                    <a:pt x="23952" y="94360"/>
                  </a:lnTo>
                  <a:lnTo>
                    <a:pt x="23952" y="95503"/>
                  </a:lnTo>
                  <a:lnTo>
                    <a:pt x="47891" y="95503"/>
                  </a:lnTo>
                  <a:lnTo>
                    <a:pt x="48285" y="95122"/>
                  </a:lnTo>
                  <a:lnTo>
                    <a:pt x="49847" y="95122"/>
                  </a:lnTo>
                  <a:lnTo>
                    <a:pt x="50038" y="94741"/>
                  </a:lnTo>
                  <a:lnTo>
                    <a:pt x="52768" y="94741"/>
                  </a:lnTo>
                  <a:lnTo>
                    <a:pt x="53149" y="94360"/>
                  </a:lnTo>
                  <a:close/>
                </a:path>
                <a:path w="92710" h="107950">
                  <a:moveTo>
                    <a:pt x="53543" y="95122"/>
                  </a:moveTo>
                  <a:lnTo>
                    <a:pt x="52768" y="95122"/>
                  </a:lnTo>
                  <a:lnTo>
                    <a:pt x="52768" y="95503"/>
                  </a:lnTo>
                  <a:lnTo>
                    <a:pt x="53543" y="95503"/>
                  </a:lnTo>
                  <a:lnTo>
                    <a:pt x="53543" y="95122"/>
                  </a:lnTo>
                  <a:close/>
                </a:path>
                <a:path w="92710" h="107950">
                  <a:moveTo>
                    <a:pt x="52768" y="94741"/>
                  </a:moveTo>
                  <a:lnTo>
                    <a:pt x="51600" y="94741"/>
                  </a:lnTo>
                  <a:lnTo>
                    <a:pt x="51600" y="95122"/>
                  </a:lnTo>
                  <a:lnTo>
                    <a:pt x="52768" y="95122"/>
                  </a:lnTo>
                  <a:lnTo>
                    <a:pt x="52768" y="94741"/>
                  </a:lnTo>
                  <a:close/>
                </a:path>
                <a:path w="92710" h="107950">
                  <a:moveTo>
                    <a:pt x="54711" y="94741"/>
                  </a:moveTo>
                  <a:lnTo>
                    <a:pt x="53149" y="94741"/>
                  </a:lnTo>
                  <a:lnTo>
                    <a:pt x="53149" y="95122"/>
                  </a:lnTo>
                  <a:lnTo>
                    <a:pt x="54902" y="95122"/>
                  </a:lnTo>
                  <a:lnTo>
                    <a:pt x="54711" y="94741"/>
                  </a:lnTo>
                  <a:close/>
                </a:path>
                <a:path w="92710" h="107950">
                  <a:moveTo>
                    <a:pt x="67754" y="94741"/>
                  </a:moveTo>
                  <a:lnTo>
                    <a:pt x="66205" y="94741"/>
                  </a:lnTo>
                  <a:lnTo>
                    <a:pt x="66205" y="95122"/>
                  </a:lnTo>
                  <a:lnTo>
                    <a:pt x="67754" y="95122"/>
                  </a:lnTo>
                  <a:lnTo>
                    <a:pt x="67754" y="94741"/>
                  </a:lnTo>
                  <a:close/>
                </a:path>
                <a:path w="92710" h="107950">
                  <a:moveTo>
                    <a:pt x="54711" y="92836"/>
                  </a:moveTo>
                  <a:lnTo>
                    <a:pt x="23558" y="92836"/>
                  </a:lnTo>
                  <a:lnTo>
                    <a:pt x="23558" y="94360"/>
                  </a:lnTo>
                  <a:lnTo>
                    <a:pt x="53543" y="94360"/>
                  </a:lnTo>
                  <a:lnTo>
                    <a:pt x="53543" y="94741"/>
                  </a:lnTo>
                  <a:lnTo>
                    <a:pt x="54317" y="94741"/>
                  </a:lnTo>
                  <a:lnTo>
                    <a:pt x="54317" y="94360"/>
                  </a:lnTo>
                  <a:lnTo>
                    <a:pt x="53936" y="93979"/>
                  </a:lnTo>
                  <a:lnTo>
                    <a:pt x="53936" y="93598"/>
                  </a:lnTo>
                  <a:lnTo>
                    <a:pt x="54317" y="93598"/>
                  </a:lnTo>
                  <a:lnTo>
                    <a:pt x="54317" y="93217"/>
                  </a:lnTo>
                  <a:lnTo>
                    <a:pt x="54711" y="93217"/>
                  </a:lnTo>
                  <a:lnTo>
                    <a:pt x="54711" y="92836"/>
                  </a:lnTo>
                  <a:close/>
                </a:path>
                <a:path w="92710" h="107950">
                  <a:moveTo>
                    <a:pt x="68148" y="91693"/>
                  </a:moveTo>
                  <a:lnTo>
                    <a:pt x="56464" y="91693"/>
                  </a:lnTo>
                  <a:lnTo>
                    <a:pt x="56464" y="92074"/>
                  </a:lnTo>
                  <a:lnTo>
                    <a:pt x="56857" y="92074"/>
                  </a:lnTo>
                  <a:lnTo>
                    <a:pt x="56857" y="92455"/>
                  </a:lnTo>
                  <a:lnTo>
                    <a:pt x="62115" y="92455"/>
                  </a:lnTo>
                  <a:lnTo>
                    <a:pt x="62115" y="92836"/>
                  </a:lnTo>
                  <a:lnTo>
                    <a:pt x="63284" y="92836"/>
                  </a:lnTo>
                  <a:lnTo>
                    <a:pt x="63665" y="93217"/>
                  </a:lnTo>
                  <a:lnTo>
                    <a:pt x="63284" y="93217"/>
                  </a:lnTo>
                  <a:lnTo>
                    <a:pt x="63284" y="93598"/>
                  </a:lnTo>
                  <a:lnTo>
                    <a:pt x="62890" y="93598"/>
                  </a:lnTo>
                  <a:lnTo>
                    <a:pt x="62890" y="94741"/>
                  </a:lnTo>
                  <a:lnTo>
                    <a:pt x="68148" y="94741"/>
                  </a:lnTo>
                  <a:lnTo>
                    <a:pt x="68148" y="94360"/>
                  </a:lnTo>
                  <a:lnTo>
                    <a:pt x="68541" y="94360"/>
                  </a:lnTo>
                  <a:lnTo>
                    <a:pt x="68541" y="93979"/>
                  </a:lnTo>
                  <a:lnTo>
                    <a:pt x="68148" y="93979"/>
                  </a:lnTo>
                  <a:lnTo>
                    <a:pt x="68148" y="91693"/>
                  </a:lnTo>
                  <a:close/>
                </a:path>
                <a:path w="92710" h="107950">
                  <a:moveTo>
                    <a:pt x="54317" y="93598"/>
                  </a:moveTo>
                  <a:lnTo>
                    <a:pt x="53936" y="93598"/>
                  </a:lnTo>
                  <a:lnTo>
                    <a:pt x="53936" y="93979"/>
                  </a:lnTo>
                  <a:lnTo>
                    <a:pt x="54317" y="93979"/>
                  </a:lnTo>
                  <a:lnTo>
                    <a:pt x="54317" y="93598"/>
                  </a:lnTo>
                  <a:close/>
                </a:path>
                <a:path w="92710" h="107950">
                  <a:moveTo>
                    <a:pt x="60159" y="93598"/>
                  </a:moveTo>
                  <a:lnTo>
                    <a:pt x="59385" y="93598"/>
                  </a:lnTo>
                  <a:lnTo>
                    <a:pt x="59385" y="93979"/>
                  </a:lnTo>
                  <a:lnTo>
                    <a:pt x="59778" y="93979"/>
                  </a:lnTo>
                  <a:lnTo>
                    <a:pt x="60159" y="93598"/>
                  </a:lnTo>
                  <a:close/>
                </a:path>
                <a:path w="92710" h="107950">
                  <a:moveTo>
                    <a:pt x="61328" y="93217"/>
                  </a:moveTo>
                  <a:lnTo>
                    <a:pt x="59385" y="93217"/>
                  </a:lnTo>
                  <a:lnTo>
                    <a:pt x="59778" y="93598"/>
                  </a:lnTo>
                  <a:lnTo>
                    <a:pt x="61328" y="93598"/>
                  </a:lnTo>
                  <a:lnTo>
                    <a:pt x="61328" y="93217"/>
                  </a:lnTo>
                  <a:close/>
                </a:path>
                <a:path w="92710" h="107950">
                  <a:moveTo>
                    <a:pt x="61722" y="92836"/>
                  </a:moveTo>
                  <a:lnTo>
                    <a:pt x="59194" y="92836"/>
                  </a:lnTo>
                  <a:lnTo>
                    <a:pt x="59194" y="93217"/>
                  </a:lnTo>
                  <a:lnTo>
                    <a:pt x="61722" y="93217"/>
                  </a:lnTo>
                  <a:lnTo>
                    <a:pt x="61722" y="92836"/>
                  </a:lnTo>
                  <a:close/>
                </a:path>
                <a:path w="92710" h="107950">
                  <a:moveTo>
                    <a:pt x="55689" y="92455"/>
                  </a:moveTo>
                  <a:lnTo>
                    <a:pt x="23164" y="92455"/>
                  </a:lnTo>
                  <a:lnTo>
                    <a:pt x="23164" y="92836"/>
                  </a:lnTo>
                  <a:lnTo>
                    <a:pt x="55689" y="92836"/>
                  </a:lnTo>
                  <a:lnTo>
                    <a:pt x="55689" y="92455"/>
                  </a:lnTo>
                  <a:close/>
                </a:path>
                <a:path w="92710" h="107950">
                  <a:moveTo>
                    <a:pt x="62115" y="92455"/>
                  </a:moveTo>
                  <a:lnTo>
                    <a:pt x="58420" y="92455"/>
                  </a:lnTo>
                  <a:lnTo>
                    <a:pt x="58801" y="92836"/>
                  </a:lnTo>
                  <a:lnTo>
                    <a:pt x="62115" y="92836"/>
                  </a:lnTo>
                  <a:lnTo>
                    <a:pt x="62115" y="92455"/>
                  </a:lnTo>
                  <a:close/>
                </a:path>
                <a:path w="92710" h="107950">
                  <a:moveTo>
                    <a:pt x="56083" y="91693"/>
                  </a:moveTo>
                  <a:lnTo>
                    <a:pt x="22783" y="91693"/>
                  </a:lnTo>
                  <a:lnTo>
                    <a:pt x="22783" y="92455"/>
                  </a:lnTo>
                  <a:lnTo>
                    <a:pt x="56083" y="92455"/>
                  </a:lnTo>
                  <a:lnTo>
                    <a:pt x="56083" y="92074"/>
                  </a:lnTo>
                  <a:lnTo>
                    <a:pt x="55689" y="92074"/>
                  </a:lnTo>
                  <a:lnTo>
                    <a:pt x="56083" y="91693"/>
                  </a:lnTo>
                  <a:close/>
                </a:path>
                <a:path w="92710" h="107950">
                  <a:moveTo>
                    <a:pt x="70294" y="88010"/>
                  </a:moveTo>
                  <a:lnTo>
                    <a:pt x="21996" y="88010"/>
                  </a:lnTo>
                  <a:lnTo>
                    <a:pt x="21996" y="88391"/>
                  </a:lnTo>
                  <a:lnTo>
                    <a:pt x="22390" y="88391"/>
                  </a:lnTo>
                  <a:lnTo>
                    <a:pt x="22390" y="88772"/>
                  </a:lnTo>
                  <a:lnTo>
                    <a:pt x="22783" y="89153"/>
                  </a:lnTo>
                  <a:lnTo>
                    <a:pt x="22783" y="90296"/>
                  </a:lnTo>
                  <a:lnTo>
                    <a:pt x="23164" y="90296"/>
                  </a:lnTo>
                  <a:lnTo>
                    <a:pt x="23164" y="90677"/>
                  </a:lnTo>
                  <a:lnTo>
                    <a:pt x="23558" y="90677"/>
                  </a:lnTo>
                  <a:lnTo>
                    <a:pt x="23558" y="91439"/>
                  </a:lnTo>
                  <a:lnTo>
                    <a:pt x="23164" y="91693"/>
                  </a:lnTo>
                  <a:lnTo>
                    <a:pt x="68922" y="91693"/>
                  </a:lnTo>
                  <a:lnTo>
                    <a:pt x="68922" y="91439"/>
                  </a:lnTo>
                  <a:lnTo>
                    <a:pt x="69126" y="91439"/>
                  </a:lnTo>
                  <a:lnTo>
                    <a:pt x="69126" y="91058"/>
                  </a:lnTo>
                  <a:lnTo>
                    <a:pt x="68922" y="91058"/>
                  </a:lnTo>
                  <a:lnTo>
                    <a:pt x="68922" y="89915"/>
                  </a:lnTo>
                  <a:lnTo>
                    <a:pt x="68541" y="89915"/>
                  </a:lnTo>
                  <a:lnTo>
                    <a:pt x="68922" y="89534"/>
                  </a:lnTo>
                  <a:lnTo>
                    <a:pt x="68541" y="89534"/>
                  </a:lnTo>
                  <a:lnTo>
                    <a:pt x="68541" y="89153"/>
                  </a:lnTo>
                  <a:lnTo>
                    <a:pt x="69126" y="89153"/>
                  </a:lnTo>
                  <a:lnTo>
                    <a:pt x="69126" y="88772"/>
                  </a:lnTo>
                  <a:lnTo>
                    <a:pt x="70294" y="88772"/>
                  </a:lnTo>
                  <a:lnTo>
                    <a:pt x="70294" y="88010"/>
                  </a:lnTo>
                  <a:close/>
                </a:path>
                <a:path w="92710" h="107950">
                  <a:moveTo>
                    <a:pt x="69126" y="90677"/>
                  </a:moveTo>
                  <a:lnTo>
                    <a:pt x="68922" y="90677"/>
                  </a:lnTo>
                  <a:lnTo>
                    <a:pt x="68922" y="91058"/>
                  </a:lnTo>
                  <a:lnTo>
                    <a:pt x="69126" y="91058"/>
                  </a:lnTo>
                  <a:lnTo>
                    <a:pt x="69126" y="90677"/>
                  </a:lnTo>
                  <a:close/>
                </a:path>
                <a:path w="92710" h="107950">
                  <a:moveTo>
                    <a:pt x="69900" y="88772"/>
                  </a:moveTo>
                  <a:lnTo>
                    <a:pt x="69507" y="88772"/>
                  </a:lnTo>
                  <a:lnTo>
                    <a:pt x="69900" y="89153"/>
                  </a:lnTo>
                  <a:lnTo>
                    <a:pt x="69900" y="88772"/>
                  </a:lnTo>
                  <a:close/>
                </a:path>
                <a:path w="92710" h="107950">
                  <a:moveTo>
                    <a:pt x="73799" y="88010"/>
                  </a:moveTo>
                  <a:lnTo>
                    <a:pt x="70294" y="88010"/>
                  </a:lnTo>
                  <a:lnTo>
                    <a:pt x="70675" y="88391"/>
                  </a:lnTo>
                  <a:lnTo>
                    <a:pt x="71462" y="88391"/>
                  </a:lnTo>
                  <a:lnTo>
                    <a:pt x="71462" y="88772"/>
                  </a:lnTo>
                  <a:lnTo>
                    <a:pt x="71843" y="88772"/>
                  </a:lnTo>
                  <a:lnTo>
                    <a:pt x="71843" y="89153"/>
                  </a:lnTo>
                  <a:lnTo>
                    <a:pt x="73406" y="89153"/>
                  </a:lnTo>
                  <a:lnTo>
                    <a:pt x="73406" y="88391"/>
                  </a:lnTo>
                  <a:lnTo>
                    <a:pt x="73799" y="88010"/>
                  </a:lnTo>
                  <a:close/>
                </a:path>
                <a:path w="92710" h="107950">
                  <a:moveTo>
                    <a:pt x="71069" y="88391"/>
                  </a:moveTo>
                  <a:lnTo>
                    <a:pt x="70294" y="88391"/>
                  </a:lnTo>
                  <a:lnTo>
                    <a:pt x="70294" y="88772"/>
                  </a:lnTo>
                  <a:lnTo>
                    <a:pt x="71069" y="88772"/>
                  </a:lnTo>
                  <a:lnTo>
                    <a:pt x="71069" y="88391"/>
                  </a:lnTo>
                  <a:close/>
                </a:path>
                <a:path w="92710" h="107950">
                  <a:moveTo>
                    <a:pt x="76720" y="84327"/>
                  </a:moveTo>
                  <a:lnTo>
                    <a:pt x="71069" y="84327"/>
                  </a:lnTo>
                  <a:lnTo>
                    <a:pt x="70675" y="84708"/>
                  </a:lnTo>
                  <a:lnTo>
                    <a:pt x="70675" y="85470"/>
                  </a:lnTo>
                  <a:lnTo>
                    <a:pt x="20243" y="85470"/>
                  </a:lnTo>
                  <a:lnTo>
                    <a:pt x="20637" y="85851"/>
                  </a:lnTo>
                  <a:lnTo>
                    <a:pt x="20637" y="86232"/>
                  </a:lnTo>
                  <a:lnTo>
                    <a:pt x="21031" y="86232"/>
                  </a:lnTo>
                  <a:lnTo>
                    <a:pt x="21031" y="86613"/>
                  </a:lnTo>
                  <a:lnTo>
                    <a:pt x="21412" y="86613"/>
                  </a:lnTo>
                  <a:lnTo>
                    <a:pt x="21412" y="87248"/>
                  </a:lnTo>
                  <a:lnTo>
                    <a:pt x="21615" y="87629"/>
                  </a:lnTo>
                  <a:lnTo>
                    <a:pt x="21615" y="88010"/>
                  </a:lnTo>
                  <a:lnTo>
                    <a:pt x="73990" y="88010"/>
                  </a:lnTo>
                  <a:lnTo>
                    <a:pt x="73990" y="86867"/>
                  </a:lnTo>
                  <a:lnTo>
                    <a:pt x="73799" y="86867"/>
                  </a:lnTo>
                  <a:lnTo>
                    <a:pt x="73799" y="86232"/>
                  </a:lnTo>
                  <a:lnTo>
                    <a:pt x="73990" y="85851"/>
                  </a:lnTo>
                  <a:lnTo>
                    <a:pt x="76327" y="85851"/>
                  </a:lnTo>
                  <a:lnTo>
                    <a:pt x="75933" y="85470"/>
                  </a:lnTo>
                  <a:lnTo>
                    <a:pt x="75933" y="85089"/>
                  </a:lnTo>
                  <a:lnTo>
                    <a:pt x="76327" y="84708"/>
                  </a:lnTo>
                  <a:lnTo>
                    <a:pt x="76720" y="84708"/>
                  </a:lnTo>
                  <a:lnTo>
                    <a:pt x="76720" y="84327"/>
                  </a:lnTo>
                  <a:close/>
                </a:path>
                <a:path w="92710" h="107950">
                  <a:moveTo>
                    <a:pt x="69900" y="82422"/>
                  </a:moveTo>
                  <a:lnTo>
                    <a:pt x="16154" y="82422"/>
                  </a:lnTo>
                  <a:lnTo>
                    <a:pt x="16548" y="82803"/>
                  </a:lnTo>
                  <a:lnTo>
                    <a:pt x="16548" y="83184"/>
                  </a:lnTo>
                  <a:lnTo>
                    <a:pt x="17132" y="83184"/>
                  </a:lnTo>
                  <a:lnTo>
                    <a:pt x="17526" y="83565"/>
                  </a:lnTo>
                  <a:lnTo>
                    <a:pt x="17526" y="83946"/>
                  </a:lnTo>
                  <a:lnTo>
                    <a:pt x="18694" y="83946"/>
                  </a:lnTo>
                  <a:lnTo>
                    <a:pt x="19075" y="84708"/>
                  </a:lnTo>
                  <a:lnTo>
                    <a:pt x="19075" y="85089"/>
                  </a:lnTo>
                  <a:lnTo>
                    <a:pt x="19469" y="85470"/>
                  </a:lnTo>
                  <a:lnTo>
                    <a:pt x="70675" y="85470"/>
                  </a:lnTo>
                  <a:lnTo>
                    <a:pt x="70675" y="84708"/>
                  </a:lnTo>
                  <a:lnTo>
                    <a:pt x="70294" y="84327"/>
                  </a:lnTo>
                  <a:lnTo>
                    <a:pt x="69900" y="84327"/>
                  </a:lnTo>
                  <a:lnTo>
                    <a:pt x="69900" y="82422"/>
                  </a:lnTo>
                  <a:close/>
                </a:path>
                <a:path w="92710" h="107950">
                  <a:moveTo>
                    <a:pt x="11290" y="82041"/>
                  </a:moveTo>
                  <a:lnTo>
                    <a:pt x="7391" y="82041"/>
                  </a:lnTo>
                  <a:lnTo>
                    <a:pt x="7391" y="82803"/>
                  </a:lnTo>
                  <a:lnTo>
                    <a:pt x="7200" y="82803"/>
                  </a:lnTo>
                  <a:lnTo>
                    <a:pt x="7200" y="83565"/>
                  </a:lnTo>
                  <a:lnTo>
                    <a:pt x="6807" y="83946"/>
                  </a:lnTo>
                  <a:lnTo>
                    <a:pt x="6807" y="84327"/>
                  </a:lnTo>
                  <a:lnTo>
                    <a:pt x="7200" y="84708"/>
                  </a:lnTo>
                  <a:lnTo>
                    <a:pt x="7391" y="84327"/>
                  </a:lnTo>
                  <a:lnTo>
                    <a:pt x="7391" y="83946"/>
                  </a:lnTo>
                  <a:lnTo>
                    <a:pt x="10121" y="83946"/>
                  </a:lnTo>
                  <a:lnTo>
                    <a:pt x="10121" y="83565"/>
                  </a:lnTo>
                  <a:lnTo>
                    <a:pt x="10896" y="83565"/>
                  </a:lnTo>
                  <a:lnTo>
                    <a:pt x="10896" y="83184"/>
                  </a:lnTo>
                  <a:lnTo>
                    <a:pt x="11677" y="83184"/>
                  </a:lnTo>
                  <a:lnTo>
                    <a:pt x="12065" y="82803"/>
                  </a:lnTo>
                  <a:lnTo>
                    <a:pt x="11290" y="82041"/>
                  </a:lnTo>
                  <a:close/>
                </a:path>
                <a:path w="92710" h="107950">
                  <a:moveTo>
                    <a:pt x="77495" y="83184"/>
                  </a:moveTo>
                  <a:lnTo>
                    <a:pt x="73012" y="83184"/>
                  </a:lnTo>
                  <a:lnTo>
                    <a:pt x="72631" y="83565"/>
                  </a:lnTo>
                  <a:lnTo>
                    <a:pt x="72631" y="84327"/>
                  </a:lnTo>
                  <a:lnTo>
                    <a:pt x="76720" y="84327"/>
                  </a:lnTo>
                  <a:lnTo>
                    <a:pt x="77101" y="84708"/>
                  </a:lnTo>
                  <a:lnTo>
                    <a:pt x="77101" y="84327"/>
                  </a:lnTo>
                  <a:lnTo>
                    <a:pt x="77495" y="83946"/>
                  </a:lnTo>
                  <a:lnTo>
                    <a:pt x="77495" y="83184"/>
                  </a:lnTo>
                  <a:close/>
                </a:path>
                <a:path w="92710" h="107950">
                  <a:moveTo>
                    <a:pt x="9347" y="83946"/>
                  </a:moveTo>
                  <a:lnTo>
                    <a:pt x="8559" y="83946"/>
                  </a:lnTo>
                  <a:lnTo>
                    <a:pt x="8559" y="84327"/>
                  </a:lnTo>
                  <a:lnTo>
                    <a:pt x="8953" y="84327"/>
                  </a:lnTo>
                  <a:lnTo>
                    <a:pt x="9347" y="83946"/>
                  </a:lnTo>
                  <a:close/>
                </a:path>
                <a:path w="92710" h="107950">
                  <a:moveTo>
                    <a:pt x="10121" y="83946"/>
                  </a:moveTo>
                  <a:lnTo>
                    <a:pt x="9347" y="83946"/>
                  </a:lnTo>
                  <a:lnTo>
                    <a:pt x="9347" y="84327"/>
                  </a:lnTo>
                  <a:lnTo>
                    <a:pt x="9728" y="84327"/>
                  </a:lnTo>
                  <a:lnTo>
                    <a:pt x="10121" y="83946"/>
                  </a:lnTo>
                  <a:close/>
                </a:path>
                <a:path w="92710" h="107950">
                  <a:moveTo>
                    <a:pt x="72237" y="83565"/>
                  </a:moveTo>
                  <a:lnTo>
                    <a:pt x="71462" y="83565"/>
                  </a:lnTo>
                  <a:lnTo>
                    <a:pt x="71462" y="84327"/>
                  </a:lnTo>
                  <a:lnTo>
                    <a:pt x="72631" y="84327"/>
                  </a:lnTo>
                  <a:lnTo>
                    <a:pt x="72631" y="83946"/>
                  </a:lnTo>
                  <a:lnTo>
                    <a:pt x="72237" y="83946"/>
                  </a:lnTo>
                  <a:lnTo>
                    <a:pt x="72237" y="83565"/>
                  </a:lnTo>
                  <a:close/>
                </a:path>
                <a:path w="92710" h="107950">
                  <a:moveTo>
                    <a:pt x="11677" y="83184"/>
                  </a:moveTo>
                  <a:lnTo>
                    <a:pt x="10896" y="83184"/>
                  </a:lnTo>
                  <a:lnTo>
                    <a:pt x="11290" y="83565"/>
                  </a:lnTo>
                  <a:lnTo>
                    <a:pt x="11677" y="83184"/>
                  </a:lnTo>
                  <a:close/>
                </a:path>
                <a:path w="92710" h="107950">
                  <a:moveTo>
                    <a:pt x="72631" y="83184"/>
                  </a:moveTo>
                  <a:lnTo>
                    <a:pt x="72237" y="83184"/>
                  </a:lnTo>
                  <a:lnTo>
                    <a:pt x="72631" y="83565"/>
                  </a:lnTo>
                  <a:lnTo>
                    <a:pt x="72631" y="83184"/>
                  </a:lnTo>
                  <a:close/>
                </a:path>
                <a:path w="92710" h="107950">
                  <a:moveTo>
                    <a:pt x="71462" y="82803"/>
                  </a:moveTo>
                  <a:lnTo>
                    <a:pt x="71069" y="83184"/>
                  </a:lnTo>
                  <a:lnTo>
                    <a:pt x="71462" y="83184"/>
                  </a:lnTo>
                  <a:lnTo>
                    <a:pt x="71462" y="82803"/>
                  </a:lnTo>
                  <a:close/>
                </a:path>
                <a:path w="92710" h="107950">
                  <a:moveTo>
                    <a:pt x="77101" y="82803"/>
                  </a:moveTo>
                  <a:lnTo>
                    <a:pt x="71843" y="82803"/>
                  </a:lnTo>
                  <a:lnTo>
                    <a:pt x="71843" y="83184"/>
                  </a:lnTo>
                  <a:lnTo>
                    <a:pt x="77101" y="83184"/>
                  </a:lnTo>
                  <a:lnTo>
                    <a:pt x="77101" y="82803"/>
                  </a:lnTo>
                  <a:close/>
                </a:path>
                <a:path w="92710" h="107950">
                  <a:moveTo>
                    <a:pt x="76720" y="82041"/>
                  </a:moveTo>
                  <a:lnTo>
                    <a:pt x="72237" y="82041"/>
                  </a:lnTo>
                  <a:lnTo>
                    <a:pt x="72237" y="82422"/>
                  </a:lnTo>
                  <a:lnTo>
                    <a:pt x="71069" y="82422"/>
                  </a:lnTo>
                  <a:lnTo>
                    <a:pt x="71462" y="82803"/>
                  </a:lnTo>
                  <a:lnTo>
                    <a:pt x="76720" y="82803"/>
                  </a:lnTo>
                  <a:lnTo>
                    <a:pt x="76720" y="82041"/>
                  </a:lnTo>
                  <a:close/>
                </a:path>
                <a:path w="92710" h="107950">
                  <a:moveTo>
                    <a:pt x="68541" y="80263"/>
                  </a:moveTo>
                  <a:lnTo>
                    <a:pt x="7391" y="80263"/>
                  </a:lnTo>
                  <a:lnTo>
                    <a:pt x="7391" y="80644"/>
                  </a:lnTo>
                  <a:lnTo>
                    <a:pt x="7785" y="80644"/>
                  </a:lnTo>
                  <a:lnTo>
                    <a:pt x="7785" y="81025"/>
                  </a:lnTo>
                  <a:lnTo>
                    <a:pt x="7391" y="81025"/>
                  </a:lnTo>
                  <a:lnTo>
                    <a:pt x="7785" y="81406"/>
                  </a:lnTo>
                  <a:lnTo>
                    <a:pt x="7391" y="81406"/>
                  </a:lnTo>
                  <a:lnTo>
                    <a:pt x="7391" y="81787"/>
                  </a:lnTo>
                  <a:lnTo>
                    <a:pt x="13436" y="81787"/>
                  </a:lnTo>
                  <a:lnTo>
                    <a:pt x="13817" y="82041"/>
                  </a:lnTo>
                  <a:lnTo>
                    <a:pt x="15379" y="82041"/>
                  </a:lnTo>
                  <a:lnTo>
                    <a:pt x="15773" y="82422"/>
                  </a:lnTo>
                  <a:lnTo>
                    <a:pt x="69507" y="82422"/>
                  </a:lnTo>
                  <a:lnTo>
                    <a:pt x="69507" y="81787"/>
                  </a:lnTo>
                  <a:lnTo>
                    <a:pt x="69126" y="81406"/>
                  </a:lnTo>
                  <a:lnTo>
                    <a:pt x="68922" y="81025"/>
                  </a:lnTo>
                  <a:lnTo>
                    <a:pt x="68541" y="80644"/>
                  </a:lnTo>
                  <a:lnTo>
                    <a:pt x="68541" y="80263"/>
                  </a:lnTo>
                  <a:close/>
                </a:path>
                <a:path w="92710" h="107950">
                  <a:moveTo>
                    <a:pt x="70294" y="82041"/>
                  </a:moveTo>
                  <a:lnTo>
                    <a:pt x="70294" y="82422"/>
                  </a:lnTo>
                  <a:lnTo>
                    <a:pt x="70675" y="82422"/>
                  </a:lnTo>
                  <a:lnTo>
                    <a:pt x="70294" y="82041"/>
                  </a:lnTo>
                  <a:close/>
                </a:path>
                <a:path w="92710" h="107950">
                  <a:moveTo>
                    <a:pt x="12649" y="81787"/>
                  </a:moveTo>
                  <a:lnTo>
                    <a:pt x="7200" y="81787"/>
                  </a:lnTo>
                  <a:lnTo>
                    <a:pt x="7200" y="82041"/>
                  </a:lnTo>
                  <a:lnTo>
                    <a:pt x="12649" y="82041"/>
                  </a:lnTo>
                  <a:lnTo>
                    <a:pt x="12649" y="81787"/>
                  </a:lnTo>
                  <a:close/>
                </a:path>
                <a:path w="92710" h="107950">
                  <a:moveTo>
                    <a:pt x="74764" y="81406"/>
                  </a:moveTo>
                  <a:lnTo>
                    <a:pt x="73990" y="81406"/>
                  </a:lnTo>
                  <a:lnTo>
                    <a:pt x="73990" y="82041"/>
                  </a:lnTo>
                  <a:lnTo>
                    <a:pt x="75552" y="82041"/>
                  </a:lnTo>
                  <a:lnTo>
                    <a:pt x="75552" y="81787"/>
                  </a:lnTo>
                  <a:lnTo>
                    <a:pt x="74764" y="81787"/>
                  </a:lnTo>
                  <a:lnTo>
                    <a:pt x="74764" y="81406"/>
                  </a:lnTo>
                  <a:close/>
                </a:path>
                <a:path w="92710" h="107950">
                  <a:moveTo>
                    <a:pt x="76327" y="81787"/>
                  </a:moveTo>
                  <a:lnTo>
                    <a:pt x="75933" y="82041"/>
                  </a:lnTo>
                  <a:lnTo>
                    <a:pt x="76327" y="82041"/>
                  </a:lnTo>
                  <a:lnTo>
                    <a:pt x="76327" y="81787"/>
                  </a:lnTo>
                  <a:close/>
                </a:path>
                <a:path w="92710" h="107950">
                  <a:moveTo>
                    <a:pt x="68541" y="78739"/>
                  </a:moveTo>
                  <a:lnTo>
                    <a:pt x="6426" y="78739"/>
                  </a:lnTo>
                  <a:lnTo>
                    <a:pt x="6807" y="79120"/>
                  </a:lnTo>
                  <a:lnTo>
                    <a:pt x="6807" y="79501"/>
                  </a:lnTo>
                  <a:lnTo>
                    <a:pt x="7200" y="79882"/>
                  </a:lnTo>
                  <a:lnTo>
                    <a:pt x="7200" y="80263"/>
                  </a:lnTo>
                  <a:lnTo>
                    <a:pt x="68148" y="80263"/>
                  </a:lnTo>
                  <a:lnTo>
                    <a:pt x="68148" y="79120"/>
                  </a:lnTo>
                  <a:lnTo>
                    <a:pt x="68541" y="79120"/>
                  </a:lnTo>
                  <a:lnTo>
                    <a:pt x="68541" y="78739"/>
                  </a:lnTo>
                  <a:close/>
                </a:path>
                <a:path w="92710" h="107950">
                  <a:moveTo>
                    <a:pt x="68922" y="78358"/>
                  </a:moveTo>
                  <a:lnTo>
                    <a:pt x="68922" y="79120"/>
                  </a:lnTo>
                  <a:lnTo>
                    <a:pt x="69126" y="78739"/>
                  </a:lnTo>
                  <a:lnTo>
                    <a:pt x="68922" y="78358"/>
                  </a:lnTo>
                  <a:close/>
                </a:path>
                <a:path w="92710" h="107950">
                  <a:moveTo>
                    <a:pt x="68541" y="77977"/>
                  </a:moveTo>
                  <a:lnTo>
                    <a:pt x="6807" y="77977"/>
                  </a:lnTo>
                  <a:lnTo>
                    <a:pt x="6807" y="78739"/>
                  </a:lnTo>
                  <a:lnTo>
                    <a:pt x="68922" y="78739"/>
                  </a:lnTo>
                  <a:lnTo>
                    <a:pt x="68922" y="78358"/>
                  </a:lnTo>
                  <a:lnTo>
                    <a:pt x="68541" y="77977"/>
                  </a:lnTo>
                  <a:close/>
                </a:path>
                <a:path w="92710" h="107950">
                  <a:moveTo>
                    <a:pt x="68922" y="77977"/>
                  </a:moveTo>
                  <a:lnTo>
                    <a:pt x="68541" y="77977"/>
                  </a:lnTo>
                  <a:lnTo>
                    <a:pt x="68922" y="78358"/>
                  </a:lnTo>
                  <a:lnTo>
                    <a:pt x="68922" y="77977"/>
                  </a:lnTo>
                  <a:close/>
                </a:path>
                <a:path w="92710" h="107950">
                  <a:moveTo>
                    <a:pt x="67373" y="76961"/>
                  </a:moveTo>
                  <a:lnTo>
                    <a:pt x="7391" y="76961"/>
                  </a:lnTo>
                  <a:lnTo>
                    <a:pt x="7391" y="77977"/>
                  </a:lnTo>
                  <a:lnTo>
                    <a:pt x="68148" y="77977"/>
                  </a:lnTo>
                  <a:lnTo>
                    <a:pt x="68148" y="77596"/>
                  </a:lnTo>
                  <a:lnTo>
                    <a:pt x="67754" y="77596"/>
                  </a:lnTo>
                  <a:lnTo>
                    <a:pt x="67754" y="77215"/>
                  </a:lnTo>
                  <a:lnTo>
                    <a:pt x="67373" y="77215"/>
                  </a:lnTo>
                  <a:lnTo>
                    <a:pt x="67373" y="76961"/>
                  </a:lnTo>
                  <a:close/>
                </a:path>
                <a:path w="92710" h="107950">
                  <a:moveTo>
                    <a:pt x="68541" y="77215"/>
                  </a:moveTo>
                  <a:lnTo>
                    <a:pt x="68148" y="77215"/>
                  </a:lnTo>
                  <a:lnTo>
                    <a:pt x="68541" y="77596"/>
                  </a:lnTo>
                  <a:lnTo>
                    <a:pt x="68541" y="77215"/>
                  </a:lnTo>
                  <a:close/>
                </a:path>
                <a:path w="92710" h="107950">
                  <a:moveTo>
                    <a:pt x="68148" y="71500"/>
                  </a:moveTo>
                  <a:lnTo>
                    <a:pt x="2921" y="71500"/>
                  </a:lnTo>
                  <a:lnTo>
                    <a:pt x="3695" y="72262"/>
                  </a:lnTo>
                  <a:lnTo>
                    <a:pt x="3302" y="72389"/>
                  </a:lnTo>
                  <a:lnTo>
                    <a:pt x="4089" y="72389"/>
                  </a:lnTo>
                  <a:lnTo>
                    <a:pt x="4089" y="72770"/>
                  </a:lnTo>
                  <a:lnTo>
                    <a:pt x="4470" y="72770"/>
                  </a:lnTo>
                  <a:lnTo>
                    <a:pt x="4470" y="73151"/>
                  </a:lnTo>
                  <a:lnTo>
                    <a:pt x="5257" y="73151"/>
                  </a:lnTo>
                  <a:lnTo>
                    <a:pt x="5257" y="74294"/>
                  </a:lnTo>
                  <a:lnTo>
                    <a:pt x="5638" y="74675"/>
                  </a:lnTo>
                  <a:lnTo>
                    <a:pt x="5638" y="75437"/>
                  </a:lnTo>
                  <a:lnTo>
                    <a:pt x="6426" y="75437"/>
                  </a:lnTo>
                  <a:lnTo>
                    <a:pt x="6426" y="75818"/>
                  </a:lnTo>
                  <a:lnTo>
                    <a:pt x="6807" y="76199"/>
                  </a:lnTo>
                  <a:lnTo>
                    <a:pt x="6807" y="76707"/>
                  </a:lnTo>
                  <a:lnTo>
                    <a:pt x="7200" y="76961"/>
                  </a:lnTo>
                  <a:lnTo>
                    <a:pt x="67754" y="76961"/>
                  </a:lnTo>
                  <a:lnTo>
                    <a:pt x="67754" y="76707"/>
                  </a:lnTo>
                  <a:lnTo>
                    <a:pt x="68148" y="76707"/>
                  </a:lnTo>
                  <a:lnTo>
                    <a:pt x="67754" y="76199"/>
                  </a:lnTo>
                  <a:lnTo>
                    <a:pt x="68148" y="76199"/>
                  </a:lnTo>
                  <a:lnTo>
                    <a:pt x="68148" y="75818"/>
                  </a:lnTo>
                  <a:lnTo>
                    <a:pt x="67754" y="75056"/>
                  </a:lnTo>
                  <a:lnTo>
                    <a:pt x="67754" y="74294"/>
                  </a:lnTo>
                  <a:lnTo>
                    <a:pt x="68148" y="74294"/>
                  </a:lnTo>
                  <a:lnTo>
                    <a:pt x="67754" y="73913"/>
                  </a:lnTo>
                  <a:lnTo>
                    <a:pt x="67754" y="72262"/>
                  </a:lnTo>
                  <a:lnTo>
                    <a:pt x="68148" y="72262"/>
                  </a:lnTo>
                  <a:lnTo>
                    <a:pt x="68148" y="71500"/>
                  </a:lnTo>
                  <a:close/>
                </a:path>
                <a:path w="92710" h="107950">
                  <a:moveTo>
                    <a:pt x="67754" y="74294"/>
                  </a:moveTo>
                  <a:lnTo>
                    <a:pt x="67754" y="74675"/>
                  </a:lnTo>
                  <a:lnTo>
                    <a:pt x="68148" y="74675"/>
                  </a:lnTo>
                  <a:lnTo>
                    <a:pt x="67754" y="74294"/>
                  </a:lnTo>
                  <a:close/>
                </a:path>
                <a:path w="92710" h="107950">
                  <a:moveTo>
                    <a:pt x="68922" y="63880"/>
                  </a:moveTo>
                  <a:lnTo>
                    <a:pt x="1549" y="63880"/>
                  </a:lnTo>
                  <a:lnTo>
                    <a:pt x="1549" y="66674"/>
                  </a:lnTo>
                  <a:lnTo>
                    <a:pt x="1943" y="67055"/>
                  </a:lnTo>
                  <a:lnTo>
                    <a:pt x="1943" y="67563"/>
                  </a:lnTo>
                  <a:lnTo>
                    <a:pt x="2336" y="67563"/>
                  </a:lnTo>
                  <a:lnTo>
                    <a:pt x="2336" y="70230"/>
                  </a:lnTo>
                  <a:lnTo>
                    <a:pt x="2527" y="70611"/>
                  </a:lnTo>
                  <a:lnTo>
                    <a:pt x="2527" y="71500"/>
                  </a:lnTo>
                  <a:lnTo>
                    <a:pt x="68541" y="71500"/>
                  </a:lnTo>
                  <a:lnTo>
                    <a:pt x="68541" y="69087"/>
                  </a:lnTo>
                  <a:lnTo>
                    <a:pt x="69126" y="69087"/>
                  </a:lnTo>
                  <a:lnTo>
                    <a:pt x="68922" y="68706"/>
                  </a:lnTo>
                  <a:lnTo>
                    <a:pt x="69126" y="68706"/>
                  </a:lnTo>
                  <a:lnTo>
                    <a:pt x="68922" y="68325"/>
                  </a:lnTo>
                  <a:lnTo>
                    <a:pt x="68922" y="67055"/>
                  </a:lnTo>
                  <a:lnTo>
                    <a:pt x="69126" y="67055"/>
                  </a:lnTo>
                  <a:lnTo>
                    <a:pt x="69126" y="65531"/>
                  </a:lnTo>
                  <a:lnTo>
                    <a:pt x="69507" y="65531"/>
                  </a:lnTo>
                  <a:lnTo>
                    <a:pt x="69507" y="65150"/>
                  </a:lnTo>
                  <a:lnTo>
                    <a:pt x="69126" y="65150"/>
                  </a:lnTo>
                  <a:lnTo>
                    <a:pt x="69126" y="64388"/>
                  </a:lnTo>
                  <a:lnTo>
                    <a:pt x="68922" y="64388"/>
                  </a:lnTo>
                  <a:lnTo>
                    <a:pt x="68922" y="63880"/>
                  </a:lnTo>
                  <a:close/>
                </a:path>
                <a:path w="92710" h="107950">
                  <a:moveTo>
                    <a:pt x="68922" y="63499"/>
                  </a:moveTo>
                  <a:lnTo>
                    <a:pt x="1168" y="63499"/>
                  </a:lnTo>
                  <a:lnTo>
                    <a:pt x="1168" y="64388"/>
                  </a:lnTo>
                  <a:lnTo>
                    <a:pt x="1549" y="63880"/>
                  </a:lnTo>
                  <a:lnTo>
                    <a:pt x="68922" y="63880"/>
                  </a:lnTo>
                  <a:lnTo>
                    <a:pt x="68922" y="63499"/>
                  </a:lnTo>
                  <a:close/>
                </a:path>
                <a:path w="92710" h="107950">
                  <a:moveTo>
                    <a:pt x="68922" y="63118"/>
                  </a:moveTo>
                  <a:lnTo>
                    <a:pt x="774" y="63118"/>
                  </a:lnTo>
                  <a:lnTo>
                    <a:pt x="774" y="63499"/>
                  </a:lnTo>
                  <a:lnTo>
                    <a:pt x="68541" y="63499"/>
                  </a:lnTo>
                  <a:lnTo>
                    <a:pt x="68922" y="63118"/>
                  </a:lnTo>
                  <a:close/>
                </a:path>
                <a:path w="92710" h="107950">
                  <a:moveTo>
                    <a:pt x="69126" y="57403"/>
                  </a:moveTo>
                  <a:lnTo>
                    <a:pt x="1943" y="57403"/>
                  </a:lnTo>
                  <a:lnTo>
                    <a:pt x="1943" y="58419"/>
                  </a:lnTo>
                  <a:lnTo>
                    <a:pt x="2336" y="58419"/>
                  </a:lnTo>
                  <a:lnTo>
                    <a:pt x="2336" y="59181"/>
                  </a:lnTo>
                  <a:lnTo>
                    <a:pt x="1943" y="59181"/>
                  </a:lnTo>
                  <a:lnTo>
                    <a:pt x="1943" y="59562"/>
                  </a:lnTo>
                  <a:lnTo>
                    <a:pt x="2336" y="59562"/>
                  </a:lnTo>
                  <a:lnTo>
                    <a:pt x="2336" y="60705"/>
                  </a:lnTo>
                  <a:lnTo>
                    <a:pt x="1943" y="60705"/>
                  </a:lnTo>
                  <a:lnTo>
                    <a:pt x="1943" y="61086"/>
                  </a:lnTo>
                  <a:lnTo>
                    <a:pt x="1549" y="61086"/>
                  </a:lnTo>
                  <a:lnTo>
                    <a:pt x="1549" y="61467"/>
                  </a:lnTo>
                  <a:lnTo>
                    <a:pt x="1168" y="61467"/>
                  </a:lnTo>
                  <a:lnTo>
                    <a:pt x="1168" y="61848"/>
                  </a:lnTo>
                  <a:lnTo>
                    <a:pt x="774" y="61848"/>
                  </a:lnTo>
                  <a:lnTo>
                    <a:pt x="774" y="62610"/>
                  </a:lnTo>
                  <a:lnTo>
                    <a:pt x="381" y="62610"/>
                  </a:lnTo>
                  <a:lnTo>
                    <a:pt x="0" y="62737"/>
                  </a:lnTo>
                  <a:lnTo>
                    <a:pt x="0" y="63118"/>
                  </a:lnTo>
                  <a:lnTo>
                    <a:pt x="68541" y="63118"/>
                  </a:lnTo>
                  <a:lnTo>
                    <a:pt x="68541" y="61086"/>
                  </a:lnTo>
                  <a:lnTo>
                    <a:pt x="68922" y="60705"/>
                  </a:lnTo>
                  <a:lnTo>
                    <a:pt x="68922" y="58419"/>
                  </a:lnTo>
                  <a:lnTo>
                    <a:pt x="69126" y="58038"/>
                  </a:lnTo>
                  <a:lnTo>
                    <a:pt x="69507" y="58038"/>
                  </a:lnTo>
                  <a:lnTo>
                    <a:pt x="69507" y="57784"/>
                  </a:lnTo>
                  <a:lnTo>
                    <a:pt x="69126" y="57784"/>
                  </a:lnTo>
                  <a:lnTo>
                    <a:pt x="69126" y="57403"/>
                  </a:lnTo>
                  <a:close/>
                </a:path>
                <a:path w="92710" h="107950">
                  <a:moveTo>
                    <a:pt x="9347" y="55117"/>
                  </a:moveTo>
                  <a:lnTo>
                    <a:pt x="8953" y="55117"/>
                  </a:lnTo>
                  <a:lnTo>
                    <a:pt x="8953" y="55498"/>
                  </a:lnTo>
                  <a:lnTo>
                    <a:pt x="6807" y="55498"/>
                  </a:lnTo>
                  <a:lnTo>
                    <a:pt x="6807" y="56641"/>
                  </a:lnTo>
                  <a:lnTo>
                    <a:pt x="1943" y="56641"/>
                  </a:lnTo>
                  <a:lnTo>
                    <a:pt x="1943" y="57022"/>
                  </a:lnTo>
                  <a:lnTo>
                    <a:pt x="1549" y="57022"/>
                  </a:lnTo>
                  <a:lnTo>
                    <a:pt x="1549" y="57403"/>
                  </a:lnTo>
                  <a:lnTo>
                    <a:pt x="68922" y="57403"/>
                  </a:lnTo>
                  <a:lnTo>
                    <a:pt x="68922" y="57022"/>
                  </a:lnTo>
                  <a:lnTo>
                    <a:pt x="68148" y="56260"/>
                  </a:lnTo>
                  <a:lnTo>
                    <a:pt x="68148" y="55879"/>
                  </a:lnTo>
                  <a:lnTo>
                    <a:pt x="9347" y="55879"/>
                  </a:lnTo>
                  <a:lnTo>
                    <a:pt x="9347" y="55117"/>
                  </a:lnTo>
                  <a:close/>
                </a:path>
                <a:path w="92710" h="107950">
                  <a:moveTo>
                    <a:pt x="6426" y="56260"/>
                  </a:moveTo>
                  <a:lnTo>
                    <a:pt x="3695" y="56260"/>
                  </a:lnTo>
                  <a:lnTo>
                    <a:pt x="3695" y="56641"/>
                  </a:lnTo>
                  <a:lnTo>
                    <a:pt x="6807" y="56641"/>
                  </a:lnTo>
                  <a:lnTo>
                    <a:pt x="6426" y="56260"/>
                  </a:lnTo>
                  <a:close/>
                </a:path>
                <a:path w="92710" h="107950">
                  <a:moveTo>
                    <a:pt x="5257" y="55879"/>
                  </a:moveTo>
                  <a:lnTo>
                    <a:pt x="4864" y="55879"/>
                  </a:lnTo>
                  <a:lnTo>
                    <a:pt x="4470" y="56260"/>
                  </a:lnTo>
                  <a:lnTo>
                    <a:pt x="5257" y="56260"/>
                  </a:lnTo>
                  <a:lnTo>
                    <a:pt x="5257" y="55879"/>
                  </a:lnTo>
                  <a:close/>
                </a:path>
                <a:path w="92710" h="107950">
                  <a:moveTo>
                    <a:pt x="5638" y="55879"/>
                  </a:moveTo>
                  <a:lnTo>
                    <a:pt x="5257" y="55879"/>
                  </a:lnTo>
                  <a:lnTo>
                    <a:pt x="5257" y="56260"/>
                  </a:lnTo>
                  <a:lnTo>
                    <a:pt x="5638" y="56260"/>
                  </a:lnTo>
                  <a:lnTo>
                    <a:pt x="5638" y="55879"/>
                  </a:lnTo>
                  <a:close/>
                </a:path>
                <a:path w="92710" h="107950">
                  <a:moveTo>
                    <a:pt x="67373" y="54355"/>
                  </a:moveTo>
                  <a:lnTo>
                    <a:pt x="10515" y="54355"/>
                  </a:lnTo>
                  <a:lnTo>
                    <a:pt x="10515" y="54736"/>
                  </a:lnTo>
                  <a:lnTo>
                    <a:pt x="10896" y="54736"/>
                  </a:lnTo>
                  <a:lnTo>
                    <a:pt x="10515" y="55117"/>
                  </a:lnTo>
                  <a:lnTo>
                    <a:pt x="10896" y="55498"/>
                  </a:lnTo>
                  <a:lnTo>
                    <a:pt x="9728" y="55498"/>
                  </a:lnTo>
                  <a:lnTo>
                    <a:pt x="9728" y="55879"/>
                  </a:lnTo>
                  <a:lnTo>
                    <a:pt x="67754" y="55879"/>
                  </a:lnTo>
                  <a:lnTo>
                    <a:pt x="67754" y="55498"/>
                  </a:lnTo>
                  <a:lnTo>
                    <a:pt x="10121" y="55498"/>
                  </a:lnTo>
                  <a:lnTo>
                    <a:pt x="10121" y="55117"/>
                  </a:lnTo>
                  <a:lnTo>
                    <a:pt x="67373" y="55117"/>
                  </a:lnTo>
                  <a:lnTo>
                    <a:pt x="67373" y="54355"/>
                  </a:lnTo>
                  <a:close/>
                </a:path>
                <a:path w="92710" h="107950">
                  <a:moveTo>
                    <a:pt x="8178" y="53974"/>
                  </a:moveTo>
                  <a:lnTo>
                    <a:pt x="7200" y="53974"/>
                  </a:lnTo>
                  <a:lnTo>
                    <a:pt x="7200" y="54736"/>
                  </a:lnTo>
                  <a:lnTo>
                    <a:pt x="6807" y="54736"/>
                  </a:lnTo>
                  <a:lnTo>
                    <a:pt x="6426" y="55117"/>
                  </a:lnTo>
                  <a:lnTo>
                    <a:pt x="6426" y="55498"/>
                  </a:lnTo>
                  <a:lnTo>
                    <a:pt x="8559" y="55498"/>
                  </a:lnTo>
                  <a:lnTo>
                    <a:pt x="8559" y="55117"/>
                  </a:lnTo>
                  <a:lnTo>
                    <a:pt x="8178" y="55117"/>
                  </a:lnTo>
                  <a:lnTo>
                    <a:pt x="8178" y="53974"/>
                  </a:lnTo>
                  <a:close/>
                </a:path>
                <a:path w="92710" h="107950">
                  <a:moveTo>
                    <a:pt x="68922" y="50672"/>
                  </a:moveTo>
                  <a:lnTo>
                    <a:pt x="9347" y="50672"/>
                  </a:lnTo>
                  <a:lnTo>
                    <a:pt x="9347" y="51053"/>
                  </a:lnTo>
                  <a:lnTo>
                    <a:pt x="9728" y="51434"/>
                  </a:lnTo>
                  <a:lnTo>
                    <a:pt x="10121" y="51434"/>
                  </a:lnTo>
                  <a:lnTo>
                    <a:pt x="10121" y="52196"/>
                  </a:lnTo>
                  <a:lnTo>
                    <a:pt x="10515" y="52196"/>
                  </a:lnTo>
                  <a:lnTo>
                    <a:pt x="10515" y="53593"/>
                  </a:lnTo>
                  <a:lnTo>
                    <a:pt x="10896" y="53974"/>
                  </a:lnTo>
                  <a:lnTo>
                    <a:pt x="10896" y="54355"/>
                  </a:lnTo>
                  <a:lnTo>
                    <a:pt x="67754" y="54355"/>
                  </a:lnTo>
                  <a:lnTo>
                    <a:pt x="68148" y="53974"/>
                  </a:lnTo>
                  <a:lnTo>
                    <a:pt x="68148" y="51815"/>
                  </a:lnTo>
                  <a:lnTo>
                    <a:pt x="68541" y="51434"/>
                  </a:lnTo>
                  <a:lnTo>
                    <a:pt x="68541" y="51053"/>
                  </a:lnTo>
                  <a:lnTo>
                    <a:pt x="68922" y="51053"/>
                  </a:lnTo>
                  <a:lnTo>
                    <a:pt x="68922" y="50672"/>
                  </a:lnTo>
                  <a:close/>
                </a:path>
                <a:path w="92710" h="107950">
                  <a:moveTo>
                    <a:pt x="90538" y="51815"/>
                  </a:moveTo>
                  <a:lnTo>
                    <a:pt x="90157" y="51815"/>
                  </a:lnTo>
                  <a:lnTo>
                    <a:pt x="90157" y="52196"/>
                  </a:lnTo>
                  <a:lnTo>
                    <a:pt x="90538" y="52196"/>
                  </a:lnTo>
                  <a:lnTo>
                    <a:pt x="90538" y="51815"/>
                  </a:lnTo>
                  <a:close/>
                </a:path>
                <a:path w="92710" h="107950">
                  <a:moveTo>
                    <a:pt x="90932" y="51434"/>
                  </a:moveTo>
                  <a:lnTo>
                    <a:pt x="89763" y="51434"/>
                  </a:lnTo>
                  <a:lnTo>
                    <a:pt x="89763" y="51815"/>
                  </a:lnTo>
                  <a:lnTo>
                    <a:pt x="90932" y="51815"/>
                  </a:lnTo>
                  <a:lnTo>
                    <a:pt x="90932" y="51434"/>
                  </a:lnTo>
                  <a:close/>
                </a:path>
                <a:path w="92710" h="107950">
                  <a:moveTo>
                    <a:pt x="90538" y="50291"/>
                  </a:moveTo>
                  <a:lnTo>
                    <a:pt x="89763" y="50291"/>
                  </a:lnTo>
                  <a:lnTo>
                    <a:pt x="89763" y="51053"/>
                  </a:lnTo>
                  <a:lnTo>
                    <a:pt x="90157" y="51053"/>
                  </a:lnTo>
                  <a:lnTo>
                    <a:pt x="90157" y="51434"/>
                  </a:lnTo>
                  <a:lnTo>
                    <a:pt x="90538" y="51434"/>
                  </a:lnTo>
                  <a:lnTo>
                    <a:pt x="90538" y="51053"/>
                  </a:lnTo>
                  <a:lnTo>
                    <a:pt x="90932" y="50672"/>
                  </a:lnTo>
                  <a:lnTo>
                    <a:pt x="90538" y="50672"/>
                  </a:lnTo>
                  <a:lnTo>
                    <a:pt x="90538" y="50291"/>
                  </a:lnTo>
                  <a:close/>
                </a:path>
                <a:path w="92710" h="107950">
                  <a:moveTo>
                    <a:pt x="69126" y="50291"/>
                  </a:moveTo>
                  <a:lnTo>
                    <a:pt x="8178" y="50291"/>
                  </a:lnTo>
                  <a:lnTo>
                    <a:pt x="8559" y="50672"/>
                  </a:lnTo>
                  <a:lnTo>
                    <a:pt x="69126" y="50672"/>
                  </a:lnTo>
                  <a:lnTo>
                    <a:pt x="69126" y="50291"/>
                  </a:lnTo>
                  <a:close/>
                </a:path>
                <a:path w="92710" h="107950">
                  <a:moveTo>
                    <a:pt x="9347" y="48132"/>
                  </a:moveTo>
                  <a:lnTo>
                    <a:pt x="8178" y="48132"/>
                  </a:lnTo>
                  <a:lnTo>
                    <a:pt x="8178" y="49910"/>
                  </a:lnTo>
                  <a:lnTo>
                    <a:pt x="7785" y="49910"/>
                  </a:lnTo>
                  <a:lnTo>
                    <a:pt x="7785" y="50291"/>
                  </a:lnTo>
                  <a:lnTo>
                    <a:pt x="68922" y="50291"/>
                  </a:lnTo>
                  <a:lnTo>
                    <a:pt x="68922" y="49148"/>
                  </a:lnTo>
                  <a:lnTo>
                    <a:pt x="69126" y="49148"/>
                  </a:lnTo>
                  <a:lnTo>
                    <a:pt x="69126" y="48767"/>
                  </a:lnTo>
                  <a:lnTo>
                    <a:pt x="69900" y="48767"/>
                  </a:lnTo>
                  <a:lnTo>
                    <a:pt x="69900" y="48386"/>
                  </a:lnTo>
                  <a:lnTo>
                    <a:pt x="9728" y="48386"/>
                  </a:lnTo>
                  <a:lnTo>
                    <a:pt x="9347" y="48132"/>
                  </a:lnTo>
                  <a:close/>
                </a:path>
                <a:path w="92710" h="107950">
                  <a:moveTo>
                    <a:pt x="90932" y="49148"/>
                  </a:moveTo>
                  <a:lnTo>
                    <a:pt x="88595" y="49148"/>
                  </a:lnTo>
                  <a:lnTo>
                    <a:pt x="88595" y="49910"/>
                  </a:lnTo>
                  <a:lnTo>
                    <a:pt x="89369" y="49910"/>
                  </a:lnTo>
                  <a:lnTo>
                    <a:pt x="89369" y="50291"/>
                  </a:lnTo>
                  <a:lnTo>
                    <a:pt x="90157" y="50291"/>
                  </a:lnTo>
                  <a:lnTo>
                    <a:pt x="90157" y="49529"/>
                  </a:lnTo>
                  <a:lnTo>
                    <a:pt x="90932" y="49529"/>
                  </a:lnTo>
                  <a:lnTo>
                    <a:pt x="90932" y="49148"/>
                  </a:lnTo>
                  <a:close/>
                </a:path>
                <a:path w="92710" h="107950">
                  <a:moveTo>
                    <a:pt x="90932" y="49529"/>
                  </a:moveTo>
                  <a:lnTo>
                    <a:pt x="90538" y="49529"/>
                  </a:lnTo>
                  <a:lnTo>
                    <a:pt x="90538" y="50291"/>
                  </a:lnTo>
                  <a:lnTo>
                    <a:pt x="90932" y="50291"/>
                  </a:lnTo>
                  <a:lnTo>
                    <a:pt x="90932" y="49529"/>
                  </a:lnTo>
                  <a:close/>
                </a:path>
                <a:path w="92710" h="107950">
                  <a:moveTo>
                    <a:pt x="86448" y="49529"/>
                  </a:moveTo>
                  <a:lnTo>
                    <a:pt x="86067" y="49529"/>
                  </a:lnTo>
                  <a:lnTo>
                    <a:pt x="86067" y="49910"/>
                  </a:lnTo>
                  <a:lnTo>
                    <a:pt x="86448" y="49910"/>
                  </a:lnTo>
                  <a:lnTo>
                    <a:pt x="86448" y="49529"/>
                  </a:lnTo>
                  <a:close/>
                </a:path>
                <a:path w="92710" h="107950">
                  <a:moveTo>
                    <a:pt x="87236" y="47370"/>
                  </a:moveTo>
                  <a:lnTo>
                    <a:pt x="85674" y="47370"/>
                  </a:lnTo>
                  <a:lnTo>
                    <a:pt x="85674" y="48386"/>
                  </a:lnTo>
                  <a:lnTo>
                    <a:pt x="86067" y="48386"/>
                  </a:lnTo>
                  <a:lnTo>
                    <a:pt x="86067" y="48767"/>
                  </a:lnTo>
                  <a:lnTo>
                    <a:pt x="85674" y="48767"/>
                  </a:lnTo>
                  <a:lnTo>
                    <a:pt x="86067" y="49148"/>
                  </a:lnTo>
                  <a:lnTo>
                    <a:pt x="85674" y="49529"/>
                  </a:lnTo>
                  <a:lnTo>
                    <a:pt x="86842" y="49529"/>
                  </a:lnTo>
                  <a:lnTo>
                    <a:pt x="86448" y="49148"/>
                  </a:lnTo>
                  <a:lnTo>
                    <a:pt x="86842" y="49148"/>
                  </a:lnTo>
                  <a:lnTo>
                    <a:pt x="86842" y="47751"/>
                  </a:lnTo>
                  <a:lnTo>
                    <a:pt x="87236" y="47751"/>
                  </a:lnTo>
                  <a:lnTo>
                    <a:pt x="87236" y="47370"/>
                  </a:lnTo>
                  <a:close/>
                </a:path>
                <a:path w="92710" h="107950">
                  <a:moveTo>
                    <a:pt x="88201" y="48386"/>
                  </a:moveTo>
                  <a:lnTo>
                    <a:pt x="88201" y="49148"/>
                  </a:lnTo>
                  <a:lnTo>
                    <a:pt x="90932" y="49148"/>
                  </a:lnTo>
                  <a:lnTo>
                    <a:pt x="91325" y="49529"/>
                  </a:lnTo>
                  <a:lnTo>
                    <a:pt x="91325" y="48767"/>
                  </a:lnTo>
                  <a:lnTo>
                    <a:pt x="88595" y="48767"/>
                  </a:lnTo>
                  <a:lnTo>
                    <a:pt x="88201" y="48386"/>
                  </a:lnTo>
                  <a:close/>
                </a:path>
                <a:path w="92710" h="107950">
                  <a:moveTo>
                    <a:pt x="91325" y="48386"/>
                  </a:moveTo>
                  <a:lnTo>
                    <a:pt x="88595" y="48386"/>
                  </a:lnTo>
                  <a:lnTo>
                    <a:pt x="88595" y="48767"/>
                  </a:lnTo>
                  <a:lnTo>
                    <a:pt x="91325" y="48767"/>
                  </a:lnTo>
                  <a:lnTo>
                    <a:pt x="91325" y="48386"/>
                  </a:lnTo>
                  <a:close/>
                </a:path>
                <a:path w="92710" h="107950">
                  <a:moveTo>
                    <a:pt x="91706" y="48386"/>
                  </a:moveTo>
                  <a:lnTo>
                    <a:pt x="91325" y="48386"/>
                  </a:lnTo>
                  <a:lnTo>
                    <a:pt x="91325" y="48767"/>
                  </a:lnTo>
                  <a:lnTo>
                    <a:pt x="91706" y="48386"/>
                  </a:lnTo>
                  <a:close/>
                </a:path>
                <a:path w="92710" h="107950">
                  <a:moveTo>
                    <a:pt x="91706" y="46608"/>
                  </a:moveTo>
                  <a:lnTo>
                    <a:pt x="88201" y="46608"/>
                  </a:lnTo>
                  <a:lnTo>
                    <a:pt x="88201" y="48132"/>
                  </a:lnTo>
                  <a:lnTo>
                    <a:pt x="88988" y="48132"/>
                  </a:lnTo>
                  <a:lnTo>
                    <a:pt x="88988" y="48386"/>
                  </a:lnTo>
                  <a:lnTo>
                    <a:pt x="91706" y="48386"/>
                  </a:lnTo>
                  <a:lnTo>
                    <a:pt x="91706" y="48767"/>
                  </a:lnTo>
                  <a:lnTo>
                    <a:pt x="92100" y="48767"/>
                  </a:lnTo>
                  <a:lnTo>
                    <a:pt x="92100" y="47751"/>
                  </a:lnTo>
                  <a:lnTo>
                    <a:pt x="91706" y="47751"/>
                  </a:lnTo>
                  <a:lnTo>
                    <a:pt x="91706" y="46608"/>
                  </a:lnTo>
                  <a:close/>
                </a:path>
                <a:path w="92710" h="107950">
                  <a:moveTo>
                    <a:pt x="70294" y="48132"/>
                  </a:moveTo>
                  <a:lnTo>
                    <a:pt x="11290" y="48132"/>
                  </a:lnTo>
                  <a:lnTo>
                    <a:pt x="10896" y="48386"/>
                  </a:lnTo>
                  <a:lnTo>
                    <a:pt x="69900" y="48386"/>
                  </a:lnTo>
                  <a:lnTo>
                    <a:pt x="70294" y="48132"/>
                  </a:lnTo>
                  <a:close/>
                </a:path>
                <a:path w="92710" h="107950">
                  <a:moveTo>
                    <a:pt x="71843" y="47751"/>
                  </a:moveTo>
                  <a:lnTo>
                    <a:pt x="11684" y="47751"/>
                  </a:lnTo>
                  <a:lnTo>
                    <a:pt x="11684" y="48132"/>
                  </a:lnTo>
                  <a:lnTo>
                    <a:pt x="71843" y="48132"/>
                  </a:lnTo>
                  <a:lnTo>
                    <a:pt x="71843" y="47751"/>
                  </a:lnTo>
                  <a:close/>
                </a:path>
                <a:path w="92710" h="107950">
                  <a:moveTo>
                    <a:pt x="16738" y="43941"/>
                  </a:moveTo>
                  <a:lnTo>
                    <a:pt x="14605" y="43941"/>
                  </a:lnTo>
                  <a:lnTo>
                    <a:pt x="14605" y="45084"/>
                  </a:lnTo>
                  <a:lnTo>
                    <a:pt x="14211" y="45465"/>
                  </a:lnTo>
                  <a:lnTo>
                    <a:pt x="14211" y="46608"/>
                  </a:lnTo>
                  <a:lnTo>
                    <a:pt x="13436" y="46608"/>
                  </a:lnTo>
                  <a:lnTo>
                    <a:pt x="13817" y="46989"/>
                  </a:lnTo>
                  <a:lnTo>
                    <a:pt x="13817" y="47370"/>
                  </a:lnTo>
                  <a:lnTo>
                    <a:pt x="12065" y="47370"/>
                  </a:lnTo>
                  <a:lnTo>
                    <a:pt x="12065" y="47751"/>
                  </a:lnTo>
                  <a:lnTo>
                    <a:pt x="72237" y="47751"/>
                  </a:lnTo>
                  <a:lnTo>
                    <a:pt x="72237" y="46227"/>
                  </a:lnTo>
                  <a:lnTo>
                    <a:pt x="17907" y="46227"/>
                  </a:lnTo>
                  <a:lnTo>
                    <a:pt x="17907" y="45846"/>
                  </a:lnTo>
                  <a:lnTo>
                    <a:pt x="17526" y="45846"/>
                  </a:lnTo>
                  <a:lnTo>
                    <a:pt x="17132" y="45465"/>
                  </a:lnTo>
                  <a:lnTo>
                    <a:pt x="17132" y="45084"/>
                  </a:lnTo>
                  <a:lnTo>
                    <a:pt x="16738" y="44703"/>
                  </a:lnTo>
                  <a:lnTo>
                    <a:pt x="16738" y="43941"/>
                  </a:lnTo>
                  <a:close/>
                </a:path>
                <a:path w="92710" h="107950">
                  <a:moveTo>
                    <a:pt x="13042" y="46989"/>
                  </a:moveTo>
                  <a:lnTo>
                    <a:pt x="12649" y="46989"/>
                  </a:lnTo>
                  <a:lnTo>
                    <a:pt x="12649" y="47370"/>
                  </a:lnTo>
                  <a:lnTo>
                    <a:pt x="13042" y="47370"/>
                  </a:lnTo>
                  <a:lnTo>
                    <a:pt x="13042" y="46989"/>
                  </a:lnTo>
                  <a:close/>
                </a:path>
                <a:path w="92710" h="107950">
                  <a:moveTo>
                    <a:pt x="87617" y="46989"/>
                  </a:moveTo>
                  <a:lnTo>
                    <a:pt x="84899" y="46989"/>
                  </a:lnTo>
                  <a:lnTo>
                    <a:pt x="85280" y="47370"/>
                  </a:lnTo>
                  <a:lnTo>
                    <a:pt x="87617" y="47370"/>
                  </a:lnTo>
                  <a:lnTo>
                    <a:pt x="87617" y="46989"/>
                  </a:lnTo>
                  <a:close/>
                </a:path>
                <a:path w="92710" h="107950">
                  <a:moveTo>
                    <a:pt x="91706" y="45465"/>
                  </a:moveTo>
                  <a:lnTo>
                    <a:pt x="84112" y="45465"/>
                  </a:lnTo>
                  <a:lnTo>
                    <a:pt x="84112" y="46989"/>
                  </a:lnTo>
                  <a:lnTo>
                    <a:pt x="87617" y="46989"/>
                  </a:lnTo>
                  <a:lnTo>
                    <a:pt x="87617" y="47370"/>
                  </a:lnTo>
                  <a:lnTo>
                    <a:pt x="88011" y="46989"/>
                  </a:lnTo>
                  <a:lnTo>
                    <a:pt x="88011" y="46608"/>
                  </a:lnTo>
                  <a:lnTo>
                    <a:pt x="91325" y="46608"/>
                  </a:lnTo>
                  <a:lnTo>
                    <a:pt x="91325" y="46227"/>
                  </a:lnTo>
                  <a:lnTo>
                    <a:pt x="91706" y="46227"/>
                  </a:lnTo>
                  <a:lnTo>
                    <a:pt x="91706" y="45465"/>
                  </a:lnTo>
                  <a:close/>
                </a:path>
                <a:path w="92710" h="107950">
                  <a:moveTo>
                    <a:pt x="83731" y="46227"/>
                  </a:moveTo>
                  <a:lnTo>
                    <a:pt x="83337" y="46227"/>
                  </a:lnTo>
                  <a:lnTo>
                    <a:pt x="83337" y="46989"/>
                  </a:lnTo>
                  <a:lnTo>
                    <a:pt x="83731" y="46989"/>
                  </a:lnTo>
                  <a:lnTo>
                    <a:pt x="83731" y="46227"/>
                  </a:lnTo>
                  <a:close/>
                </a:path>
                <a:path w="92710" h="107950">
                  <a:moveTo>
                    <a:pt x="18300" y="45846"/>
                  </a:moveTo>
                  <a:lnTo>
                    <a:pt x="17907" y="45846"/>
                  </a:lnTo>
                  <a:lnTo>
                    <a:pt x="17907" y="46227"/>
                  </a:lnTo>
                  <a:lnTo>
                    <a:pt x="18694" y="46227"/>
                  </a:lnTo>
                  <a:lnTo>
                    <a:pt x="18300" y="45846"/>
                  </a:lnTo>
                  <a:close/>
                </a:path>
                <a:path w="92710" h="107950">
                  <a:moveTo>
                    <a:pt x="72631" y="45846"/>
                  </a:moveTo>
                  <a:lnTo>
                    <a:pt x="19469" y="45846"/>
                  </a:lnTo>
                  <a:lnTo>
                    <a:pt x="19075" y="46227"/>
                  </a:lnTo>
                  <a:lnTo>
                    <a:pt x="72237" y="46227"/>
                  </a:lnTo>
                  <a:lnTo>
                    <a:pt x="72631" y="45846"/>
                  </a:lnTo>
                  <a:close/>
                </a:path>
                <a:path w="92710" h="107950">
                  <a:moveTo>
                    <a:pt x="74764" y="43941"/>
                  </a:moveTo>
                  <a:lnTo>
                    <a:pt x="20243" y="43941"/>
                  </a:lnTo>
                  <a:lnTo>
                    <a:pt x="20637" y="44703"/>
                  </a:lnTo>
                  <a:lnTo>
                    <a:pt x="20637" y="45084"/>
                  </a:lnTo>
                  <a:lnTo>
                    <a:pt x="21031" y="45465"/>
                  </a:lnTo>
                  <a:lnTo>
                    <a:pt x="21031" y="45846"/>
                  </a:lnTo>
                  <a:lnTo>
                    <a:pt x="73406" y="45846"/>
                  </a:lnTo>
                  <a:lnTo>
                    <a:pt x="73406" y="45084"/>
                  </a:lnTo>
                  <a:lnTo>
                    <a:pt x="73799" y="45084"/>
                  </a:lnTo>
                  <a:lnTo>
                    <a:pt x="73799" y="44703"/>
                  </a:lnTo>
                  <a:lnTo>
                    <a:pt x="74383" y="44703"/>
                  </a:lnTo>
                  <a:lnTo>
                    <a:pt x="74383" y="44322"/>
                  </a:lnTo>
                  <a:lnTo>
                    <a:pt x="74764" y="44322"/>
                  </a:lnTo>
                  <a:lnTo>
                    <a:pt x="74764" y="43941"/>
                  </a:lnTo>
                  <a:close/>
                </a:path>
                <a:path w="92710" h="107950">
                  <a:moveTo>
                    <a:pt x="91325" y="43687"/>
                  </a:moveTo>
                  <a:lnTo>
                    <a:pt x="83337" y="43687"/>
                  </a:lnTo>
                  <a:lnTo>
                    <a:pt x="83337" y="45846"/>
                  </a:lnTo>
                  <a:lnTo>
                    <a:pt x="84112" y="45846"/>
                  </a:lnTo>
                  <a:lnTo>
                    <a:pt x="84112" y="45465"/>
                  </a:lnTo>
                  <a:lnTo>
                    <a:pt x="91706" y="45465"/>
                  </a:lnTo>
                  <a:lnTo>
                    <a:pt x="91706" y="44703"/>
                  </a:lnTo>
                  <a:lnTo>
                    <a:pt x="83731" y="44703"/>
                  </a:lnTo>
                  <a:lnTo>
                    <a:pt x="83731" y="44322"/>
                  </a:lnTo>
                  <a:lnTo>
                    <a:pt x="91706" y="44322"/>
                  </a:lnTo>
                  <a:lnTo>
                    <a:pt x="91706" y="43941"/>
                  </a:lnTo>
                  <a:lnTo>
                    <a:pt x="91325" y="43941"/>
                  </a:lnTo>
                  <a:lnTo>
                    <a:pt x="91325" y="43687"/>
                  </a:lnTo>
                  <a:close/>
                </a:path>
                <a:path w="92710" h="107950">
                  <a:moveTo>
                    <a:pt x="91706" y="44322"/>
                  </a:moveTo>
                  <a:lnTo>
                    <a:pt x="83731" y="44322"/>
                  </a:lnTo>
                  <a:lnTo>
                    <a:pt x="83731" y="44703"/>
                  </a:lnTo>
                  <a:lnTo>
                    <a:pt x="91706" y="44703"/>
                  </a:lnTo>
                  <a:lnTo>
                    <a:pt x="91706" y="44322"/>
                  </a:lnTo>
                  <a:close/>
                </a:path>
                <a:path w="92710" h="107950">
                  <a:moveTo>
                    <a:pt x="15773" y="43687"/>
                  </a:moveTo>
                  <a:lnTo>
                    <a:pt x="14986" y="43687"/>
                  </a:lnTo>
                  <a:lnTo>
                    <a:pt x="14986" y="43941"/>
                  </a:lnTo>
                  <a:lnTo>
                    <a:pt x="16154" y="43941"/>
                  </a:lnTo>
                  <a:lnTo>
                    <a:pt x="15773" y="43687"/>
                  </a:lnTo>
                  <a:close/>
                </a:path>
                <a:path w="92710" h="107950">
                  <a:moveTo>
                    <a:pt x="76327" y="41782"/>
                  </a:moveTo>
                  <a:lnTo>
                    <a:pt x="22390" y="41782"/>
                  </a:lnTo>
                  <a:lnTo>
                    <a:pt x="21615" y="42544"/>
                  </a:lnTo>
                  <a:lnTo>
                    <a:pt x="21615" y="42925"/>
                  </a:lnTo>
                  <a:lnTo>
                    <a:pt x="21031" y="43306"/>
                  </a:lnTo>
                  <a:lnTo>
                    <a:pt x="20637" y="43687"/>
                  </a:lnTo>
                  <a:lnTo>
                    <a:pt x="20243" y="43687"/>
                  </a:lnTo>
                  <a:lnTo>
                    <a:pt x="19862" y="43941"/>
                  </a:lnTo>
                  <a:lnTo>
                    <a:pt x="74383" y="43941"/>
                  </a:lnTo>
                  <a:lnTo>
                    <a:pt x="74383" y="43306"/>
                  </a:lnTo>
                  <a:lnTo>
                    <a:pt x="74764" y="43306"/>
                  </a:lnTo>
                  <a:lnTo>
                    <a:pt x="74764" y="42544"/>
                  </a:lnTo>
                  <a:lnTo>
                    <a:pt x="75158" y="42544"/>
                  </a:lnTo>
                  <a:lnTo>
                    <a:pt x="75552" y="42163"/>
                  </a:lnTo>
                  <a:lnTo>
                    <a:pt x="75933" y="42163"/>
                  </a:lnTo>
                  <a:lnTo>
                    <a:pt x="76327" y="41782"/>
                  </a:lnTo>
                  <a:close/>
                </a:path>
                <a:path w="92710" h="107950">
                  <a:moveTo>
                    <a:pt x="79641" y="42544"/>
                  </a:moveTo>
                  <a:lnTo>
                    <a:pt x="78473" y="42544"/>
                  </a:lnTo>
                  <a:lnTo>
                    <a:pt x="78473" y="43306"/>
                  </a:lnTo>
                  <a:lnTo>
                    <a:pt x="78854" y="43306"/>
                  </a:lnTo>
                  <a:lnTo>
                    <a:pt x="78854" y="43687"/>
                  </a:lnTo>
                  <a:lnTo>
                    <a:pt x="79248" y="43687"/>
                  </a:lnTo>
                  <a:lnTo>
                    <a:pt x="79248" y="42925"/>
                  </a:lnTo>
                  <a:lnTo>
                    <a:pt x="79641" y="42925"/>
                  </a:lnTo>
                  <a:lnTo>
                    <a:pt x="79641" y="42544"/>
                  </a:lnTo>
                  <a:close/>
                </a:path>
                <a:path w="92710" h="107950">
                  <a:moveTo>
                    <a:pt x="92100" y="42163"/>
                  </a:moveTo>
                  <a:lnTo>
                    <a:pt x="83337" y="42163"/>
                  </a:lnTo>
                  <a:lnTo>
                    <a:pt x="83337" y="42925"/>
                  </a:lnTo>
                  <a:lnTo>
                    <a:pt x="83146" y="42925"/>
                  </a:lnTo>
                  <a:lnTo>
                    <a:pt x="83146" y="43687"/>
                  </a:lnTo>
                  <a:lnTo>
                    <a:pt x="91706" y="43687"/>
                  </a:lnTo>
                  <a:lnTo>
                    <a:pt x="91706" y="42544"/>
                  </a:lnTo>
                  <a:lnTo>
                    <a:pt x="92100" y="42544"/>
                  </a:lnTo>
                  <a:lnTo>
                    <a:pt x="92100" y="42163"/>
                  </a:lnTo>
                  <a:close/>
                </a:path>
                <a:path w="92710" h="107950">
                  <a:moveTo>
                    <a:pt x="78270" y="41782"/>
                  </a:moveTo>
                  <a:lnTo>
                    <a:pt x="76720" y="41782"/>
                  </a:lnTo>
                  <a:lnTo>
                    <a:pt x="77101" y="42163"/>
                  </a:lnTo>
                  <a:lnTo>
                    <a:pt x="77101" y="42544"/>
                  </a:lnTo>
                  <a:lnTo>
                    <a:pt x="77495" y="42544"/>
                  </a:lnTo>
                  <a:lnTo>
                    <a:pt x="77495" y="42925"/>
                  </a:lnTo>
                  <a:lnTo>
                    <a:pt x="77889" y="42925"/>
                  </a:lnTo>
                  <a:lnTo>
                    <a:pt x="77889" y="42544"/>
                  </a:lnTo>
                  <a:lnTo>
                    <a:pt x="78270" y="42163"/>
                  </a:lnTo>
                  <a:lnTo>
                    <a:pt x="77889" y="42163"/>
                  </a:lnTo>
                  <a:lnTo>
                    <a:pt x="78270" y="41782"/>
                  </a:lnTo>
                  <a:close/>
                </a:path>
                <a:path w="92710" h="107950">
                  <a:moveTo>
                    <a:pt x="78270" y="42544"/>
                  </a:moveTo>
                  <a:lnTo>
                    <a:pt x="77889" y="42544"/>
                  </a:lnTo>
                  <a:lnTo>
                    <a:pt x="77889" y="42925"/>
                  </a:lnTo>
                  <a:lnTo>
                    <a:pt x="78270" y="42925"/>
                  </a:lnTo>
                  <a:lnTo>
                    <a:pt x="78270" y="42544"/>
                  </a:lnTo>
                  <a:close/>
                </a:path>
                <a:path w="92710" h="107950">
                  <a:moveTo>
                    <a:pt x="25501" y="38480"/>
                  </a:moveTo>
                  <a:lnTo>
                    <a:pt x="25120" y="38480"/>
                  </a:lnTo>
                  <a:lnTo>
                    <a:pt x="25120" y="38861"/>
                  </a:lnTo>
                  <a:lnTo>
                    <a:pt x="24726" y="38861"/>
                  </a:lnTo>
                  <a:lnTo>
                    <a:pt x="24333" y="39115"/>
                  </a:lnTo>
                  <a:lnTo>
                    <a:pt x="23558" y="40258"/>
                  </a:lnTo>
                  <a:lnTo>
                    <a:pt x="23164" y="40258"/>
                  </a:lnTo>
                  <a:lnTo>
                    <a:pt x="23164" y="41401"/>
                  </a:lnTo>
                  <a:lnTo>
                    <a:pt x="23558" y="41782"/>
                  </a:lnTo>
                  <a:lnTo>
                    <a:pt x="78270" y="41782"/>
                  </a:lnTo>
                  <a:lnTo>
                    <a:pt x="78270" y="42544"/>
                  </a:lnTo>
                  <a:lnTo>
                    <a:pt x="80022" y="42544"/>
                  </a:lnTo>
                  <a:lnTo>
                    <a:pt x="80022" y="42163"/>
                  </a:lnTo>
                  <a:lnTo>
                    <a:pt x="80416" y="42163"/>
                  </a:lnTo>
                  <a:lnTo>
                    <a:pt x="80416" y="41401"/>
                  </a:lnTo>
                  <a:lnTo>
                    <a:pt x="80022" y="41401"/>
                  </a:lnTo>
                  <a:lnTo>
                    <a:pt x="80022" y="39496"/>
                  </a:lnTo>
                  <a:lnTo>
                    <a:pt x="26479" y="39496"/>
                  </a:lnTo>
                  <a:lnTo>
                    <a:pt x="26289" y="39115"/>
                  </a:lnTo>
                  <a:lnTo>
                    <a:pt x="25895" y="39115"/>
                  </a:lnTo>
                  <a:lnTo>
                    <a:pt x="25895" y="38861"/>
                  </a:lnTo>
                  <a:lnTo>
                    <a:pt x="25120" y="38861"/>
                  </a:lnTo>
                  <a:lnTo>
                    <a:pt x="24726" y="38480"/>
                  </a:lnTo>
                  <a:lnTo>
                    <a:pt x="25501" y="38480"/>
                  </a:lnTo>
                  <a:close/>
                </a:path>
                <a:path w="92710" h="107950">
                  <a:moveTo>
                    <a:pt x="91706" y="39496"/>
                  </a:moveTo>
                  <a:lnTo>
                    <a:pt x="82359" y="39496"/>
                  </a:lnTo>
                  <a:lnTo>
                    <a:pt x="82359" y="40639"/>
                  </a:lnTo>
                  <a:lnTo>
                    <a:pt x="82753" y="40639"/>
                  </a:lnTo>
                  <a:lnTo>
                    <a:pt x="82753" y="41782"/>
                  </a:lnTo>
                  <a:lnTo>
                    <a:pt x="83146" y="41782"/>
                  </a:lnTo>
                  <a:lnTo>
                    <a:pt x="83146" y="42163"/>
                  </a:lnTo>
                  <a:lnTo>
                    <a:pt x="91706" y="42163"/>
                  </a:lnTo>
                  <a:lnTo>
                    <a:pt x="91706" y="41401"/>
                  </a:lnTo>
                  <a:lnTo>
                    <a:pt x="92100" y="41401"/>
                  </a:lnTo>
                  <a:lnTo>
                    <a:pt x="92100" y="41020"/>
                  </a:lnTo>
                  <a:lnTo>
                    <a:pt x="91706" y="41020"/>
                  </a:lnTo>
                  <a:lnTo>
                    <a:pt x="91706" y="39496"/>
                  </a:lnTo>
                  <a:close/>
                </a:path>
                <a:path w="92710" h="107950">
                  <a:moveTo>
                    <a:pt x="22783" y="41401"/>
                  </a:moveTo>
                  <a:lnTo>
                    <a:pt x="22783" y="41782"/>
                  </a:lnTo>
                  <a:lnTo>
                    <a:pt x="23164" y="41782"/>
                  </a:lnTo>
                  <a:lnTo>
                    <a:pt x="22783" y="41401"/>
                  </a:lnTo>
                  <a:close/>
                </a:path>
                <a:path w="92710" h="107950">
                  <a:moveTo>
                    <a:pt x="82359" y="40639"/>
                  </a:moveTo>
                  <a:lnTo>
                    <a:pt x="81978" y="40639"/>
                  </a:lnTo>
                  <a:lnTo>
                    <a:pt x="82359" y="41020"/>
                  </a:lnTo>
                  <a:lnTo>
                    <a:pt x="82359" y="40639"/>
                  </a:lnTo>
                  <a:close/>
                </a:path>
                <a:path w="92710" h="107950">
                  <a:moveTo>
                    <a:pt x="80416" y="38099"/>
                  </a:moveTo>
                  <a:lnTo>
                    <a:pt x="27647" y="38099"/>
                  </a:lnTo>
                  <a:lnTo>
                    <a:pt x="26873" y="38861"/>
                  </a:lnTo>
                  <a:lnTo>
                    <a:pt x="26873" y="39115"/>
                  </a:lnTo>
                  <a:lnTo>
                    <a:pt x="26479" y="39496"/>
                  </a:lnTo>
                  <a:lnTo>
                    <a:pt x="80022" y="39496"/>
                  </a:lnTo>
                  <a:lnTo>
                    <a:pt x="80022" y="39115"/>
                  </a:lnTo>
                  <a:lnTo>
                    <a:pt x="80416" y="39115"/>
                  </a:lnTo>
                  <a:lnTo>
                    <a:pt x="80416" y="38861"/>
                  </a:lnTo>
                  <a:lnTo>
                    <a:pt x="80022" y="38861"/>
                  </a:lnTo>
                  <a:lnTo>
                    <a:pt x="80416" y="38480"/>
                  </a:lnTo>
                  <a:lnTo>
                    <a:pt x="80416" y="38099"/>
                  </a:lnTo>
                  <a:close/>
                </a:path>
                <a:path w="92710" h="107950">
                  <a:moveTo>
                    <a:pt x="92100" y="39115"/>
                  </a:moveTo>
                  <a:lnTo>
                    <a:pt x="81978" y="39115"/>
                  </a:lnTo>
                  <a:lnTo>
                    <a:pt x="81978" y="39496"/>
                  </a:lnTo>
                  <a:lnTo>
                    <a:pt x="92100" y="39496"/>
                  </a:lnTo>
                  <a:lnTo>
                    <a:pt x="92100" y="39115"/>
                  </a:lnTo>
                  <a:close/>
                </a:path>
                <a:path w="92710" h="107950">
                  <a:moveTo>
                    <a:pt x="91706" y="38480"/>
                  </a:moveTo>
                  <a:lnTo>
                    <a:pt x="81191" y="38480"/>
                  </a:lnTo>
                  <a:lnTo>
                    <a:pt x="81191" y="38861"/>
                  </a:lnTo>
                  <a:lnTo>
                    <a:pt x="81584" y="38861"/>
                  </a:lnTo>
                  <a:lnTo>
                    <a:pt x="81584" y="39115"/>
                  </a:lnTo>
                  <a:lnTo>
                    <a:pt x="91706" y="39115"/>
                  </a:lnTo>
                  <a:lnTo>
                    <a:pt x="91706" y="38480"/>
                  </a:lnTo>
                  <a:close/>
                </a:path>
                <a:path w="92710" h="107950">
                  <a:moveTo>
                    <a:pt x="91706" y="37718"/>
                  </a:moveTo>
                  <a:lnTo>
                    <a:pt x="80810" y="37718"/>
                  </a:lnTo>
                  <a:lnTo>
                    <a:pt x="80810" y="38480"/>
                  </a:lnTo>
                  <a:lnTo>
                    <a:pt x="91706" y="38480"/>
                  </a:lnTo>
                  <a:lnTo>
                    <a:pt x="91706" y="38861"/>
                  </a:lnTo>
                  <a:lnTo>
                    <a:pt x="92100" y="38861"/>
                  </a:lnTo>
                  <a:lnTo>
                    <a:pt x="92100" y="38480"/>
                  </a:lnTo>
                  <a:lnTo>
                    <a:pt x="91706" y="38099"/>
                  </a:lnTo>
                  <a:lnTo>
                    <a:pt x="91706" y="37718"/>
                  </a:lnTo>
                  <a:close/>
                </a:path>
                <a:path w="92710" h="107950">
                  <a:moveTo>
                    <a:pt x="80810" y="37718"/>
                  </a:moveTo>
                  <a:lnTo>
                    <a:pt x="27647" y="37718"/>
                  </a:lnTo>
                  <a:lnTo>
                    <a:pt x="27254" y="38099"/>
                  </a:lnTo>
                  <a:lnTo>
                    <a:pt x="80810" y="38099"/>
                  </a:lnTo>
                  <a:lnTo>
                    <a:pt x="80810" y="37718"/>
                  </a:lnTo>
                  <a:close/>
                </a:path>
                <a:path w="92710" h="107950">
                  <a:moveTo>
                    <a:pt x="92494" y="37718"/>
                  </a:moveTo>
                  <a:lnTo>
                    <a:pt x="91706" y="37718"/>
                  </a:lnTo>
                  <a:lnTo>
                    <a:pt x="91706" y="38099"/>
                  </a:lnTo>
                  <a:lnTo>
                    <a:pt x="92494" y="38099"/>
                  </a:lnTo>
                  <a:lnTo>
                    <a:pt x="92494" y="37718"/>
                  </a:lnTo>
                  <a:close/>
                </a:path>
                <a:path w="92710" h="107950">
                  <a:moveTo>
                    <a:pt x="80416" y="37337"/>
                  </a:moveTo>
                  <a:lnTo>
                    <a:pt x="26479" y="37337"/>
                  </a:lnTo>
                  <a:lnTo>
                    <a:pt x="26873" y="37718"/>
                  </a:lnTo>
                  <a:lnTo>
                    <a:pt x="80416" y="37718"/>
                  </a:lnTo>
                  <a:lnTo>
                    <a:pt x="80416" y="37337"/>
                  </a:lnTo>
                  <a:close/>
                </a:path>
                <a:path w="92710" h="107950">
                  <a:moveTo>
                    <a:pt x="92100" y="36956"/>
                  </a:moveTo>
                  <a:lnTo>
                    <a:pt x="80810" y="36956"/>
                  </a:lnTo>
                  <a:lnTo>
                    <a:pt x="80810" y="37337"/>
                  </a:lnTo>
                  <a:lnTo>
                    <a:pt x="80416" y="37337"/>
                  </a:lnTo>
                  <a:lnTo>
                    <a:pt x="80416" y="37718"/>
                  </a:lnTo>
                  <a:lnTo>
                    <a:pt x="92100" y="37718"/>
                  </a:lnTo>
                  <a:lnTo>
                    <a:pt x="92100" y="36956"/>
                  </a:lnTo>
                  <a:close/>
                </a:path>
                <a:path w="92710" h="107950">
                  <a:moveTo>
                    <a:pt x="92100" y="34289"/>
                  </a:moveTo>
                  <a:lnTo>
                    <a:pt x="91706" y="34670"/>
                  </a:lnTo>
                  <a:lnTo>
                    <a:pt x="26873" y="34670"/>
                  </a:lnTo>
                  <a:lnTo>
                    <a:pt x="27254" y="35051"/>
                  </a:lnTo>
                  <a:lnTo>
                    <a:pt x="26873" y="35051"/>
                  </a:lnTo>
                  <a:lnTo>
                    <a:pt x="26873" y="36194"/>
                  </a:lnTo>
                  <a:lnTo>
                    <a:pt x="26479" y="36194"/>
                  </a:lnTo>
                  <a:lnTo>
                    <a:pt x="26479" y="36575"/>
                  </a:lnTo>
                  <a:lnTo>
                    <a:pt x="26289" y="36956"/>
                  </a:lnTo>
                  <a:lnTo>
                    <a:pt x="26289" y="37337"/>
                  </a:lnTo>
                  <a:lnTo>
                    <a:pt x="80810" y="37337"/>
                  </a:lnTo>
                  <a:lnTo>
                    <a:pt x="80810" y="36956"/>
                  </a:lnTo>
                  <a:lnTo>
                    <a:pt x="92100" y="36956"/>
                  </a:lnTo>
                  <a:lnTo>
                    <a:pt x="92100" y="35432"/>
                  </a:lnTo>
                  <a:lnTo>
                    <a:pt x="91706" y="35432"/>
                  </a:lnTo>
                  <a:lnTo>
                    <a:pt x="92100" y="35051"/>
                  </a:lnTo>
                  <a:lnTo>
                    <a:pt x="92100" y="34289"/>
                  </a:lnTo>
                  <a:close/>
                </a:path>
                <a:path w="92710" h="107950">
                  <a:moveTo>
                    <a:pt x="92100" y="34162"/>
                  </a:moveTo>
                  <a:lnTo>
                    <a:pt x="27254" y="34162"/>
                  </a:lnTo>
                  <a:lnTo>
                    <a:pt x="27254" y="34670"/>
                  </a:lnTo>
                  <a:lnTo>
                    <a:pt x="91706" y="34670"/>
                  </a:lnTo>
                  <a:lnTo>
                    <a:pt x="91706" y="34289"/>
                  </a:lnTo>
                  <a:lnTo>
                    <a:pt x="92100" y="34289"/>
                  </a:lnTo>
                  <a:close/>
                </a:path>
                <a:path w="92710" h="107950">
                  <a:moveTo>
                    <a:pt x="92100" y="33400"/>
                  </a:moveTo>
                  <a:lnTo>
                    <a:pt x="26289" y="33400"/>
                  </a:lnTo>
                  <a:lnTo>
                    <a:pt x="26479" y="33781"/>
                  </a:lnTo>
                  <a:lnTo>
                    <a:pt x="26873" y="34162"/>
                  </a:lnTo>
                  <a:lnTo>
                    <a:pt x="91706" y="34162"/>
                  </a:lnTo>
                  <a:lnTo>
                    <a:pt x="91706" y="33781"/>
                  </a:lnTo>
                  <a:lnTo>
                    <a:pt x="92100" y="33400"/>
                  </a:lnTo>
                  <a:close/>
                </a:path>
                <a:path w="92710" h="107950">
                  <a:moveTo>
                    <a:pt x="91325" y="32511"/>
                  </a:moveTo>
                  <a:lnTo>
                    <a:pt x="91325" y="33019"/>
                  </a:lnTo>
                  <a:lnTo>
                    <a:pt x="24726" y="33019"/>
                  </a:lnTo>
                  <a:lnTo>
                    <a:pt x="25120" y="33400"/>
                  </a:lnTo>
                  <a:lnTo>
                    <a:pt x="25120" y="33781"/>
                  </a:lnTo>
                  <a:lnTo>
                    <a:pt x="25501" y="33781"/>
                  </a:lnTo>
                  <a:lnTo>
                    <a:pt x="25895" y="33400"/>
                  </a:lnTo>
                  <a:lnTo>
                    <a:pt x="91706" y="33400"/>
                  </a:lnTo>
                  <a:lnTo>
                    <a:pt x="91706" y="33019"/>
                  </a:lnTo>
                  <a:lnTo>
                    <a:pt x="91325" y="32511"/>
                  </a:lnTo>
                  <a:close/>
                </a:path>
                <a:path w="92710" h="107950">
                  <a:moveTo>
                    <a:pt x="88988" y="30606"/>
                  </a:moveTo>
                  <a:lnTo>
                    <a:pt x="23952" y="30606"/>
                  </a:lnTo>
                  <a:lnTo>
                    <a:pt x="23952" y="32130"/>
                  </a:lnTo>
                  <a:lnTo>
                    <a:pt x="24333" y="33019"/>
                  </a:lnTo>
                  <a:lnTo>
                    <a:pt x="90932" y="33019"/>
                  </a:lnTo>
                  <a:lnTo>
                    <a:pt x="90932" y="32130"/>
                  </a:lnTo>
                  <a:lnTo>
                    <a:pt x="90157" y="32130"/>
                  </a:lnTo>
                  <a:lnTo>
                    <a:pt x="90157" y="31749"/>
                  </a:lnTo>
                  <a:lnTo>
                    <a:pt x="89763" y="31368"/>
                  </a:lnTo>
                  <a:lnTo>
                    <a:pt x="88988" y="31368"/>
                  </a:lnTo>
                  <a:lnTo>
                    <a:pt x="88988" y="30606"/>
                  </a:lnTo>
                  <a:close/>
                </a:path>
                <a:path w="92710" h="107950">
                  <a:moveTo>
                    <a:pt x="90538" y="31749"/>
                  </a:moveTo>
                  <a:lnTo>
                    <a:pt x="90157" y="32130"/>
                  </a:lnTo>
                  <a:lnTo>
                    <a:pt x="90538" y="32130"/>
                  </a:lnTo>
                  <a:lnTo>
                    <a:pt x="90538" y="31749"/>
                  </a:lnTo>
                  <a:close/>
                </a:path>
                <a:path w="92710" h="107950">
                  <a:moveTo>
                    <a:pt x="86842" y="28955"/>
                  </a:moveTo>
                  <a:lnTo>
                    <a:pt x="23164" y="28955"/>
                  </a:lnTo>
                  <a:lnTo>
                    <a:pt x="23164" y="29844"/>
                  </a:lnTo>
                  <a:lnTo>
                    <a:pt x="23558" y="30225"/>
                  </a:lnTo>
                  <a:lnTo>
                    <a:pt x="23558" y="30606"/>
                  </a:lnTo>
                  <a:lnTo>
                    <a:pt x="89763" y="30606"/>
                  </a:lnTo>
                  <a:lnTo>
                    <a:pt x="89763" y="30225"/>
                  </a:lnTo>
                  <a:lnTo>
                    <a:pt x="89369" y="29844"/>
                  </a:lnTo>
                  <a:lnTo>
                    <a:pt x="89369" y="29463"/>
                  </a:lnTo>
                  <a:lnTo>
                    <a:pt x="86842" y="29463"/>
                  </a:lnTo>
                  <a:lnTo>
                    <a:pt x="86842" y="28955"/>
                  </a:lnTo>
                  <a:close/>
                </a:path>
                <a:path w="92710" h="107950">
                  <a:moveTo>
                    <a:pt x="88988" y="29336"/>
                  </a:moveTo>
                  <a:lnTo>
                    <a:pt x="88201" y="29336"/>
                  </a:lnTo>
                  <a:lnTo>
                    <a:pt x="88201" y="29463"/>
                  </a:lnTo>
                  <a:lnTo>
                    <a:pt x="88988" y="29463"/>
                  </a:lnTo>
                  <a:lnTo>
                    <a:pt x="88988" y="29336"/>
                  </a:lnTo>
                  <a:close/>
                </a:path>
                <a:path w="92710" h="107950">
                  <a:moveTo>
                    <a:pt x="86842" y="24510"/>
                  </a:moveTo>
                  <a:lnTo>
                    <a:pt x="25120" y="24510"/>
                  </a:lnTo>
                  <a:lnTo>
                    <a:pt x="25501" y="24637"/>
                  </a:lnTo>
                  <a:lnTo>
                    <a:pt x="25501" y="25399"/>
                  </a:lnTo>
                  <a:lnTo>
                    <a:pt x="25120" y="25780"/>
                  </a:lnTo>
                  <a:lnTo>
                    <a:pt x="24726" y="27050"/>
                  </a:lnTo>
                  <a:lnTo>
                    <a:pt x="24726" y="27431"/>
                  </a:lnTo>
                  <a:lnTo>
                    <a:pt x="23558" y="28574"/>
                  </a:lnTo>
                  <a:lnTo>
                    <a:pt x="23558" y="28955"/>
                  </a:lnTo>
                  <a:lnTo>
                    <a:pt x="87236" y="28955"/>
                  </a:lnTo>
                  <a:lnTo>
                    <a:pt x="87236" y="27812"/>
                  </a:lnTo>
                  <a:lnTo>
                    <a:pt x="87617" y="27812"/>
                  </a:lnTo>
                  <a:lnTo>
                    <a:pt x="87617" y="27050"/>
                  </a:lnTo>
                  <a:lnTo>
                    <a:pt x="88201" y="27050"/>
                  </a:lnTo>
                  <a:lnTo>
                    <a:pt x="88201" y="25780"/>
                  </a:lnTo>
                  <a:lnTo>
                    <a:pt x="88011" y="25780"/>
                  </a:lnTo>
                  <a:lnTo>
                    <a:pt x="88011" y="25399"/>
                  </a:lnTo>
                  <a:lnTo>
                    <a:pt x="87617" y="25399"/>
                  </a:lnTo>
                  <a:lnTo>
                    <a:pt x="87617" y="25018"/>
                  </a:lnTo>
                  <a:lnTo>
                    <a:pt x="87236" y="25018"/>
                  </a:lnTo>
                  <a:lnTo>
                    <a:pt x="86842" y="24510"/>
                  </a:lnTo>
                  <a:close/>
                </a:path>
                <a:path w="92710" h="107950">
                  <a:moveTo>
                    <a:pt x="85280" y="22224"/>
                  </a:moveTo>
                  <a:lnTo>
                    <a:pt x="84899" y="22224"/>
                  </a:lnTo>
                  <a:lnTo>
                    <a:pt x="84505" y="22605"/>
                  </a:lnTo>
                  <a:lnTo>
                    <a:pt x="23558" y="22605"/>
                  </a:lnTo>
                  <a:lnTo>
                    <a:pt x="23558" y="22986"/>
                  </a:lnTo>
                  <a:lnTo>
                    <a:pt x="23952" y="23367"/>
                  </a:lnTo>
                  <a:lnTo>
                    <a:pt x="23952" y="23748"/>
                  </a:lnTo>
                  <a:lnTo>
                    <a:pt x="24333" y="24129"/>
                  </a:lnTo>
                  <a:lnTo>
                    <a:pt x="24333" y="24510"/>
                  </a:lnTo>
                  <a:lnTo>
                    <a:pt x="86448" y="24510"/>
                  </a:lnTo>
                  <a:lnTo>
                    <a:pt x="86067" y="24129"/>
                  </a:lnTo>
                  <a:lnTo>
                    <a:pt x="85674" y="24129"/>
                  </a:lnTo>
                  <a:lnTo>
                    <a:pt x="85674" y="23748"/>
                  </a:lnTo>
                  <a:lnTo>
                    <a:pt x="85280" y="23367"/>
                  </a:lnTo>
                  <a:lnTo>
                    <a:pt x="85674" y="23367"/>
                  </a:lnTo>
                  <a:lnTo>
                    <a:pt x="85674" y="22986"/>
                  </a:lnTo>
                  <a:lnTo>
                    <a:pt x="85280" y="22605"/>
                  </a:lnTo>
                  <a:lnTo>
                    <a:pt x="85280" y="22224"/>
                  </a:lnTo>
                  <a:close/>
                </a:path>
                <a:path w="92710" h="107950">
                  <a:moveTo>
                    <a:pt x="80022" y="19684"/>
                  </a:moveTo>
                  <a:lnTo>
                    <a:pt x="22783" y="19684"/>
                  </a:lnTo>
                  <a:lnTo>
                    <a:pt x="22783" y="20319"/>
                  </a:lnTo>
                  <a:lnTo>
                    <a:pt x="22390" y="20700"/>
                  </a:lnTo>
                  <a:lnTo>
                    <a:pt x="22390" y="21462"/>
                  </a:lnTo>
                  <a:lnTo>
                    <a:pt x="22783" y="21462"/>
                  </a:lnTo>
                  <a:lnTo>
                    <a:pt x="22783" y="21843"/>
                  </a:lnTo>
                  <a:lnTo>
                    <a:pt x="23164" y="21843"/>
                  </a:lnTo>
                  <a:lnTo>
                    <a:pt x="23164" y="22605"/>
                  </a:lnTo>
                  <a:lnTo>
                    <a:pt x="84505" y="22605"/>
                  </a:lnTo>
                  <a:lnTo>
                    <a:pt x="83731" y="22224"/>
                  </a:lnTo>
                  <a:lnTo>
                    <a:pt x="81191" y="22224"/>
                  </a:lnTo>
                  <a:lnTo>
                    <a:pt x="81191" y="21843"/>
                  </a:lnTo>
                  <a:lnTo>
                    <a:pt x="80810" y="21462"/>
                  </a:lnTo>
                  <a:lnTo>
                    <a:pt x="80810" y="21081"/>
                  </a:lnTo>
                  <a:lnTo>
                    <a:pt x="80416" y="21081"/>
                  </a:lnTo>
                  <a:lnTo>
                    <a:pt x="80416" y="20700"/>
                  </a:lnTo>
                  <a:lnTo>
                    <a:pt x="80022" y="20319"/>
                  </a:lnTo>
                  <a:lnTo>
                    <a:pt x="80022" y="19684"/>
                  </a:lnTo>
                  <a:close/>
                </a:path>
                <a:path w="92710" h="107950">
                  <a:moveTo>
                    <a:pt x="83337" y="21843"/>
                  </a:moveTo>
                  <a:lnTo>
                    <a:pt x="81584" y="21843"/>
                  </a:lnTo>
                  <a:lnTo>
                    <a:pt x="81191" y="22224"/>
                  </a:lnTo>
                  <a:lnTo>
                    <a:pt x="83731" y="22224"/>
                  </a:lnTo>
                  <a:lnTo>
                    <a:pt x="83337" y="21843"/>
                  </a:lnTo>
                  <a:close/>
                </a:path>
                <a:path w="92710" h="107950">
                  <a:moveTo>
                    <a:pt x="24726" y="18922"/>
                  </a:moveTo>
                  <a:lnTo>
                    <a:pt x="23952" y="18922"/>
                  </a:lnTo>
                  <a:lnTo>
                    <a:pt x="23952" y="19303"/>
                  </a:lnTo>
                  <a:lnTo>
                    <a:pt x="23558" y="19303"/>
                  </a:lnTo>
                  <a:lnTo>
                    <a:pt x="23558" y="19684"/>
                  </a:lnTo>
                  <a:lnTo>
                    <a:pt x="25120" y="19684"/>
                  </a:lnTo>
                  <a:lnTo>
                    <a:pt x="25120" y="19303"/>
                  </a:lnTo>
                  <a:lnTo>
                    <a:pt x="24726" y="18922"/>
                  </a:lnTo>
                  <a:close/>
                </a:path>
                <a:path w="92710" h="107950">
                  <a:moveTo>
                    <a:pt x="80810" y="18922"/>
                  </a:moveTo>
                  <a:lnTo>
                    <a:pt x="25501" y="18922"/>
                  </a:lnTo>
                  <a:lnTo>
                    <a:pt x="25501" y="19303"/>
                  </a:lnTo>
                  <a:lnTo>
                    <a:pt x="25120" y="19684"/>
                  </a:lnTo>
                  <a:lnTo>
                    <a:pt x="80416" y="19684"/>
                  </a:lnTo>
                  <a:lnTo>
                    <a:pt x="80416" y="19303"/>
                  </a:lnTo>
                  <a:lnTo>
                    <a:pt x="80810" y="19303"/>
                  </a:lnTo>
                  <a:lnTo>
                    <a:pt x="80810" y="18922"/>
                  </a:lnTo>
                  <a:close/>
                </a:path>
                <a:path w="92710" h="107950">
                  <a:moveTo>
                    <a:pt x="80416" y="18541"/>
                  </a:moveTo>
                  <a:lnTo>
                    <a:pt x="25895" y="18541"/>
                  </a:lnTo>
                  <a:lnTo>
                    <a:pt x="25895" y="18922"/>
                  </a:lnTo>
                  <a:lnTo>
                    <a:pt x="80416" y="18922"/>
                  </a:lnTo>
                  <a:lnTo>
                    <a:pt x="80416" y="18541"/>
                  </a:lnTo>
                  <a:close/>
                </a:path>
                <a:path w="92710" h="107950">
                  <a:moveTo>
                    <a:pt x="80022" y="16255"/>
                  </a:moveTo>
                  <a:lnTo>
                    <a:pt x="25120" y="16255"/>
                  </a:lnTo>
                  <a:lnTo>
                    <a:pt x="25120" y="16636"/>
                  </a:lnTo>
                  <a:lnTo>
                    <a:pt x="25501" y="17017"/>
                  </a:lnTo>
                  <a:lnTo>
                    <a:pt x="25501" y="18541"/>
                  </a:lnTo>
                  <a:lnTo>
                    <a:pt x="80810" y="18541"/>
                  </a:lnTo>
                  <a:lnTo>
                    <a:pt x="80810" y="18160"/>
                  </a:lnTo>
                  <a:lnTo>
                    <a:pt x="81191" y="17779"/>
                  </a:lnTo>
                  <a:lnTo>
                    <a:pt x="80810" y="17398"/>
                  </a:lnTo>
                  <a:lnTo>
                    <a:pt x="80810" y="17017"/>
                  </a:lnTo>
                  <a:lnTo>
                    <a:pt x="80416" y="17017"/>
                  </a:lnTo>
                  <a:lnTo>
                    <a:pt x="80022" y="16636"/>
                  </a:lnTo>
                  <a:lnTo>
                    <a:pt x="80022" y="16255"/>
                  </a:lnTo>
                  <a:close/>
                </a:path>
                <a:path w="92710" h="107950">
                  <a:moveTo>
                    <a:pt x="24333" y="13715"/>
                  </a:moveTo>
                  <a:lnTo>
                    <a:pt x="23952" y="13715"/>
                  </a:lnTo>
                  <a:lnTo>
                    <a:pt x="23952" y="14477"/>
                  </a:lnTo>
                  <a:lnTo>
                    <a:pt x="23558" y="14477"/>
                  </a:lnTo>
                  <a:lnTo>
                    <a:pt x="23558" y="14858"/>
                  </a:lnTo>
                  <a:lnTo>
                    <a:pt x="23952" y="15112"/>
                  </a:lnTo>
                  <a:lnTo>
                    <a:pt x="23952" y="16636"/>
                  </a:lnTo>
                  <a:lnTo>
                    <a:pt x="24333" y="16255"/>
                  </a:lnTo>
                  <a:lnTo>
                    <a:pt x="78854" y="16255"/>
                  </a:lnTo>
                  <a:lnTo>
                    <a:pt x="78854" y="15874"/>
                  </a:lnTo>
                  <a:lnTo>
                    <a:pt x="79248" y="15874"/>
                  </a:lnTo>
                  <a:lnTo>
                    <a:pt x="79248" y="15112"/>
                  </a:lnTo>
                  <a:lnTo>
                    <a:pt x="79641" y="15112"/>
                  </a:lnTo>
                  <a:lnTo>
                    <a:pt x="79641" y="14096"/>
                  </a:lnTo>
                  <a:lnTo>
                    <a:pt x="24333" y="14096"/>
                  </a:lnTo>
                  <a:lnTo>
                    <a:pt x="24333" y="13715"/>
                  </a:lnTo>
                  <a:close/>
                </a:path>
                <a:path w="92710" h="107950">
                  <a:moveTo>
                    <a:pt x="26289" y="13715"/>
                  </a:moveTo>
                  <a:lnTo>
                    <a:pt x="25120" y="13715"/>
                  </a:lnTo>
                  <a:lnTo>
                    <a:pt x="24726" y="14096"/>
                  </a:lnTo>
                  <a:lnTo>
                    <a:pt x="26289" y="14096"/>
                  </a:lnTo>
                  <a:lnTo>
                    <a:pt x="26289" y="13715"/>
                  </a:lnTo>
                  <a:close/>
                </a:path>
                <a:path w="92710" h="107950">
                  <a:moveTo>
                    <a:pt x="26479" y="12572"/>
                  </a:moveTo>
                  <a:lnTo>
                    <a:pt x="26479" y="13715"/>
                  </a:lnTo>
                  <a:lnTo>
                    <a:pt x="26289" y="14096"/>
                  </a:lnTo>
                  <a:lnTo>
                    <a:pt x="79248" y="14096"/>
                  </a:lnTo>
                  <a:lnTo>
                    <a:pt x="78854" y="13715"/>
                  </a:lnTo>
                  <a:lnTo>
                    <a:pt x="78854" y="13334"/>
                  </a:lnTo>
                  <a:lnTo>
                    <a:pt x="78473" y="12953"/>
                  </a:lnTo>
                  <a:lnTo>
                    <a:pt x="26873" y="12953"/>
                  </a:lnTo>
                  <a:lnTo>
                    <a:pt x="26479" y="12572"/>
                  </a:lnTo>
                  <a:close/>
                </a:path>
                <a:path w="92710" h="107950">
                  <a:moveTo>
                    <a:pt x="25501" y="13334"/>
                  </a:moveTo>
                  <a:lnTo>
                    <a:pt x="25501" y="13715"/>
                  </a:lnTo>
                  <a:lnTo>
                    <a:pt x="25895" y="13715"/>
                  </a:lnTo>
                  <a:lnTo>
                    <a:pt x="25501" y="13334"/>
                  </a:lnTo>
                  <a:close/>
                </a:path>
                <a:path w="92710" h="107950">
                  <a:moveTo>
                    <a:pt x="76327" y="11810"/>
                  </a:moveTo>
                  <a:lnTo>
                    <a:pt x="28422" y="11810"/>
                  </a:lnTo>
                  <a:lnTo>
                    <a:pt x="28422" y="12191"/>
                  </a:lnTo>
                  <a:lnTo>
                    <a:pt x="26873" y="12191"/>
                  </a:lnTo>
                  <a:lnTo>
                    <a:pt x="26873" y="12953"/>
                  </a:lnTo>
                  <a:lnTo>
                    <a:pt x="78473" y="12953"/>
                  </a:lnTo>
                  <a:lnTo>
                    <a:pt x="78473" y="12572"/>
                  </a:lnTo>
                  <a:lnTo>
                    <a:pt x="76327" y="12572"/>
                  </a:lnTo>
                  <a:lnTo>
                    <a:pt x="76327" y="11810"/>
                  </a:lnTo>
                  <a:close/>
                </a:path>
                <a:path w="92710" h="107950">
                  <a:moveTo>
                    <a:pt x="77495" y="12191"/>
                  </a:moveTo>
                  <a:lnTo>
                    <a:pt x="76720" y="12191"/>
                  </a:lnTo>
                  <a:lnTo>
                    <a:pt x="77101" y="12572"/>
                  </a:lnTo>
                  <a:lnTo>
                    <a:pt x="77495" y="12572"/>
                  </a:lnTo>
                  <a:lnTo>
                    <a:pt x="77495" y="12191"/>
                  </a:lnTo>
                  <a:close/>
                </a:path>
                <a:path w="92710" h="107950">
                  <a:moveTo>
                    <a:pt x="29984" y="10667"/>
                  </a:moveTo>
                  <a:lnTo>
                    <a:pt x="29591" y="10667"/>
                  </a:lnTo>
                  <a:lnTo>
                    <a:pt x="29210" y="11048"/>
                  </a:lnTo>
                  <a:lnTo>
                    <a:pt x="29210" y="11810"/>
                  </a:lnTo>
                  <a:lnTo>
                    <a:pt x="75552" y="11810"/>
                  </a:lnTo>
                  <a:lnTo>
                    <a:pt x="75552" y="11429"/>
                  </a:lnTo>
                  <a:lnTo>
                    <a:pt x="75933" y="11048"/>
                  </a:lnTo>
                  <a:lnTo>
                    <a:pt x="30378" y="11048"/>
                  </a:lnTo>
                  <a:lnTo>
                    <a:pt x="29984" y="10667"/>
                  </a:lnTo>
                  <a:close/>
                </a:path>
                <a:path w="92710" h="107950">
                  <a:moveTo>
                    <a:pt x="75933" y="10667"/>
                  </a:moveTo>
                  <a:lnTo>
                    <a:pt x="31343" y="10667"/>
                  </a:lnTo>
                  <a:lnTo>
                    <a:pt x="31343" y="11048"/>
                  </a:lnTo>
                  <a:lnTo>
                    <a:pt x="75933" y="11048"/>
                  </a:lnTo>
                  <a:lnTo>
                    <a:pt x="75933" y="10667"/>
                  </a:lnTo>
                  <a:close/>
                </a:path>
                <a:path w="92710" h="107950">
                  <a:moveTo>
                    <a:pt x="76327" y="10286"/>
                  </a:moveTo>
                  <a:lnTo>
                    <a:pt x="32131" y="10286"/>
                  </a:lnTo>
                  <a:lnTo>
                    <a:pt x="31737" y="10667"/>
                  </a:lnTo>
                  <a:lnTo>
                    <a:pt x="76327" y="10667"/>
                  </a:lnTo>
                  <a:lnTo>
                    <a:pt x="76327" y="10286"/>
                  </a:lnTo>
                  <a:close/>
                </a:path>
                <a:path w="92710" h="107950">
                  <a:moveTo>
                    <a:pt x="33680" y="8127"/>
                  </a:moveTo>
                  <a:lnTo>
                    <a:pt x="32905" y="8127"/>
                  </a:lnTo>
                  <a:lnTo>
                    <a:pt x="33299" y="8508"/>
                  </a:lnTo>
                  <a:lnTo>
                    <a:pt x="32905" y="8889"/>
                  </a:lnTo>
                  <a:lnTo>
                    <a:pt x="32905" y="10286"/>
                  </a:lnTo>
                  <a:lnTo>
                    <a:pt x="75933" y="10286"/>
                  </a:lnTo>
                  <a:lnTo>
                    <a:pt x="75933" y="10032"/>
                  </a:lnTo>
                  <a:lnTo>
                    <a:pt x="75552" y="10032"/>
                  </a:lnTo>
                  <a:lnTo>
                    <a:pt x="75552" y="9651"/>
                  </a:lnTo>
                  <a:lnTo>
                    <a:pt x="74764" y="9651"/>
                  </a:lnTo>
                  <a:lnTo>
                    <a:pt x="74764" y="9270"/>
                  </a:lnTo>
                  <a:lnTo>
                    <a:pt x="35826" y="9270"/>
                  </a:lnTo>
                  <a:lnTo>
                    <a:pt x="35826" y="8889"/>
                  </a:lnTo>
                  <a:lnTo>
                    <a:pt x="35636" y="8889"/>
                  </a:lnTo>
                  <a:lnTo>
                    <a:pt x="35242" y="8508"/>
                  </a:lnTo>
                  <a:lnTo>
                    <a:pt x="34074" y="8508"/>
                  </a:lnTo>
                  <a:lnTo>
                    <a:pt x="33680" y="8127"/>
                  </a:lnTo>
                  <a:close/>
                </a:path>
                <a:path w="92710" h="107950">
                  <a:moveTo>
                    <a:pt x="74383" y="8889"/>
                  </a:moveTo>
                  <a:lnTo>
                    <a:pt x="37388" y="8889"/>
                  </a:lnTo>
                  <a:lnTo>
                    <a:pt x="37388" y="9270"/>
                  </a:lnTo>
                  <a:lnTo>
                    <a:pt x="74383" y="9270"/>
                  </a:lnTo>
                  <a:lnTo>
                    <a:pt x="74383" y="8889"/>
                  </a:lnTo>
                  <a:close/>
                </a:path>
                <a:path w="92710" h="107950">
                  <a:moveTo>
                    <a:pt x="73990" y="6984"/>
                  </a:moveTo>
                  <a:lnTo>
                    <a:pt x="37769" y="6984"/>
                  </a:lnTo>
                  <a:lnTo>
                    <a:pt x="37769" y="7365"/>
                  </a:lnTo>
                  <a:lnTo>
                    <a:pt x="37388" y="7365"/>
                  </a:lnTo>
                  <a:lnTo>
                    <a:pt x="37388" y="7746"/>
                  </a:lnTo>
                  <a:lnTo>
                    <a:pt x="37769" y="8127"/>
                  </a:lnTo>
                  <a:lnTo>
                    <a:pt x="38163" y="8127"/>
                  </a:lnTo>
                  <a:lnTo>
                    <a:pt x="38163" y="8508"/>
                  </a:lnTo>
                  <a:lnTo>
                    <a:pt x="37769" y="8889"/>
                  </a:lnTo>
                  <a:lnTo>
                    <a:pt x="73990" y="8889"/>
                  </a:lnTo>
                  <a:lnTo>
                    <a:pt x="73799" y="8508"/>
                  </a:lnTo>
                  <a:lnTo>
                    <a:pt x="73799" y="7746"/>
                  </a:lnTo>
                  <a:lnTo>
                    <a:pt x="73990" y="7746"/>
                  </a:lnTo>
                  <a:lnTo>
                    <a:pt x="73990" y="6984"/>
                  </a:lnTo>
                  <a:close/>
                </a:path>
                <a:path w="92710" h="107950">
                  <a:moveTo>
                    <a:pt x="44589" y="3301"/>
                  </a:moveTo>
                  <a:lnTo>
                    <a:pt x="41084" y="3301"/>
                  </a:lnTo>
                  <a:lnTo>
                    <a:pt x="41084" y="3682"/>
                  </a:lnTo>
                  <a:lnTo>
                    <a:pt x="40500" y="3682"/>
                  </a:lnTo>
                  <a:lnTo>
                    <a:pt x="40500" y="4063"/>
                  </a:lnTo>
                  <a:lnTo>
                    <a:pt x="39331" y="4063"/>
                  </a:lnTo>
                  <a:lnTo>
                    <a:pt x="39331" y="4825"/>
                  </a:lnTo>
                  <a:lnTo>
                    <a:pt x="38938" y="4825"/>
                  </a:lnTo>
                  <a:lnTo>
                    <a:pt x="38938" y="5206"/>
                  </a:lnTo>
                  <a:lnTo>
                    <a:pt x="38163" y="5460"/>
                  </a:lnTo>
                  <a:lnTo>
                    <a:pt x="37769" y="5841"/>
                  </a:lnTo>
                  <a:lnTo>
                    <a:pt x="38163" y="6222"/>
                  </a:lnTo>
                  <a:lnTo>
                    <a:pt x="38163" y="6984"/>
                  </a:lnTo>
                  <a:lnTo>
                    <a:pt x="73990" y="6984"/>
                  </a:lnTo>
                  <a:lnTo>
                    <a:pt x="74383" y="7365"/>
                  </a:lnTo>
                  <a:lnTo>
                    <a:pt x="74764" y="6984"/>
                  </a:lnTo>
                  <a:lnTo>
                    <a:pt x="74764" y="6222"/>
                  </a:lnTo>
                  <a:lnTo>
                    <a:pt x="74383" y="6222"/>
                  </a:lnTo>
                  <a:lnTo>
                    <a:pt x="74383" y="5841"/>
                  </a:lnTo>
                  <a:lnTo>
                    <a:pt x="55295" y="5841"/>
                  </a:lnTo>
                  <a:lnTo>
                    <a:pt x="55295" y="5460"/>
                  </a:lnTo>
                  <a:lnTo>
                    <a:pt x="45173" y="5460"/>
                  </a:lnTo>
                  <a:lnTo>
                    <a:pt x="45173" y="5206"/>
                  </a:lnTo>
                  <a:lnTo>
                    <a:pt x="44983" y="5206"/>
                  </a:lnTo>
                  <a:lnTo>
                    <a:pt x="44983" y="4444"/>
                  </a:lnTo>
                  <a:lnTo>
                    <a:pt x="44589" y="4444"/>
                  </a:lnTo>
                  <a:lnTo>
                    <a:pt x="44589" y="3301"/>
                  </a:lnTo>
                  <a:close/>
                </a:path>
                <a:path w="92710" h="107950">
                  <a:moveTo>
                    <a:pt x="55689" y="5460"/>
                  </a:moveTo>
                  <a:lnTo>
                    <a:pt x="55689" y="5841"/>
                  </a:lnTo>
                  <a:lnTo>
                    <a:pt x="56083" y="5841"/>
                  </a:lnTo>
                  <a:lnTo>
                    <a:pt x="55689" y="5460"/>
                  </a:lnTo>
                  <a:close/>
                </a:path>
                <a:path w="92710" h="107950">
                  <a:moveTo>
                    <a:pt x="74383" y="5460"/>
                  </a:moveTo>
                  <a:lnTo>
                    <a:pt x="57251" y="5460"/>
                  </a:lnTo>
                  <a:lnTo>
                    <a:pt x="57251" y="5841"/>
                  </a:lnTo>
                  <a:lnTo>
                    <a:pt x="74383" y="5841"/>
                  </a:lnTo>
                  <a:lnTo>
                    <a:pt x="74383" y="5460"/>
                  </a:lnTo>
                  <a:close/>
                </a:path>
                <a:path w="92710" h="107950">
                  <a:moveTo>
                    <a:pt x="46723" y="5206"/>
                  </a:moveTo>
                  <a:lnTo>
                    <a:pt x="46342" y="5206"/>
                  </a:lnTo>
                  <a:lnTo>
                    <a:pt x="46342" y="5460"/>
                  </a:lnTo>
                  <a:lnTo>
                    <a:pt x="46723" y="5460"/>
                  </a:lnTo>
                  <a:lnTo>
                    <a:pt x="46723" y="5206"/>
                  </a:lnTo>
                  <a:close/>
                </a:path>
                <a:path w="92710" h="107950">
                  <a:moveTo>
                    <a:pt x="54711" y="5206"/>
                  </a:moveTo>
                  <a:lnTo>
                    <a:pt x="47117" y="5206"/>
                  </a:lnTo>
                  <a:lnTo>
                    <a:pt x="46723" y="5460"/>
                  </a:lnTo>
                  <a:lnTo>
                    <a:pt x="54711" y="5460"/>
                  </a:lnTo>
                  <a:lnTo>
                    <a:pt x="54711" y="5206"/>
                  </a:lnTo>
                  <a:close/>
                </a:path>
                <a:path w="92710" h="107950">
                  <a:moveTo>
                    <a:pt x="73990" y="5206"/>
                  </a:moveTo>
                  <a:lnTo>
                    <a:pt x="57632" y="5206"/>
                  </a:lnTo>
                  <a:lnTo>
                    <a:pt x="57632" y="5460"/>
                  </a:lnTo>
                  <a:lnTo>
                    <a:pt x="73990" y="5460"/>
                  </a:lnTo>
                  <a:lnTo>
                    <a:pt x="73990" y="5206"/>
                  </a:lnTo>
                  <a:close/>
                </a:path>
                <a:path w="92710" h="107950">
                  <a:moveTo>
                    <a:pt x="51993" y="4063"/>
                  </a:moveTo>
                  <a:lnTo>
                    <a:pt x="51600" y="4063"/>
                  </a:lnTo>
                  <a:lnTo>
                    <a:pt x="50825" y="4825"/>
                  </a:lnTo>
                  <a:lnTo>
                    <a:pt x="48285" y="4825"/>
                  </a:lnTo>
                  <a:lnTo>
                    <a:pt x="48285" y="5206"/>
                  </a:lnTo>
                  <a:lnTo>
                    <a:pt x="53543" y="5206"/>
                  </a:lnTo>
                  <a:lnTo>
                    <a:pt x="53149" y="4825"/>
                  </a:lnTo>
                  <a:lnTo>
                    <a:pt x="53149" y="4444"/>
                  </a:lnTo>
                  <a:lnTo>
                    <a:pt x="51993" y="4444"/>
                  </a:lnTo>
                  <a:lnTo>
                    <a:pt x="51993" y="4063"/>
                  </a:lnTo>
                  <a:close/>
                </a:path>
                <a:path w="92710" h="107950">
                  <a:moveTo>
                    <a:pt x="64058" y="4825"/>
                  </a:moveTo>
                  <a:lnTo>
                    <a:pt x="58026" y="4825"/>
                  </a:lnTo>
                  <a:lnTo>
                    <a:pt x="58026" y="5206"/>
                  </a:lnTo>
                  <a:lnTo>
                    <a:pt x="64058" y="5206"/>
                  </a:lnTo>
                  <a:lnTo>
                    <a:pt x="64058" y="4825"/>
                  </a:lnTo>
                  <a:close/>
                </a:path>
                <a:path w="92710" h="107950">
                  <a:moveTo>
                    <a:pt x="73990" y="3682"/>
                  </a:moveTo>
                  <a:lnTo>
                    <a:pt x="66979" y="3682"/>
                  </a:lnTo>
                  <a:lnTo>
                    <a:pt x="66979" y="4444"/>
                  </a:lnTo>
                  <a:lnTo>
                    <a:pt x="65417" y="4444"/>
                  </a:lnTo>
                  <a:lnTo>
                    <a:pt x="65417" y="4825"/>
                  </a:lnTo>
                  <a:lnTo>
                    <a:pt x="64249" y="4825"/>
                  </a:lnTo>
                  <a:lnTo>
                    <a:pt x="64249" y="5206"/>
                  </a:lnTo>
                  <a:lnTo>
                    <a:pt x="74383" y="5206"/>
                  </a:lnTo>
                  <a:lnTo>
                    <a:pt x="74383" y="4444"/>
                  </a:lnTo>
                  <a:lnTo>
                    <a:pt x="74764" y="4063"/>
                  </a:lnTo>
                  <a:lnTo>
                    <a:pt x="73990" y="4063"/>
                  </a:lnTo>
                  <a:lnTo>
                    <a:pt x="73990" y="3682"/>
                  </a:lnTo>
                  <a:close/>
                </a:path>
                <a:path w="92710" h="107950">
                  <a:moveTo>
                    <a:pt x="49847" y="4444"/>
                  </a:moveTo>
                  <a:lnTo>
                    <a:pt x="49847" y="4825"/>
                  </a:lnTo>
                  <a:lnTo>
                    <a:pt x="50038" y="4825"/>
                  </a:lnTo>
                  <a:lnTo>
                    <a:pt x="49847" y="4444"/>
                  </a:lnTo>
                  <a:close/>
                </a:path>
                <a:path w="92710" h="107950">
                  <a:moveTo>
                    <a:pt x="63665" y="4444"/>
                  </a:moveTo>
                  <a:lnTo>
                    <a:pt x="58420" y="4444"/>
                  </a:lnTo>
                  <a:lnTo>
                    <a:pt x="58420" y="4825"/>
                  </a:lnTo>
                  <a:lnTo>
                    <a:pt x="63665" y="4825"/>
                  </a:lnTo>
                  <a:lnTo>
                    <a:pt x="63665" y="4444"/>
                  </a:lnTo>
                  <a:close/>
                </a:path>
                <a:path w="92710" h="107950">
                  <a:moveTo>
                    <a:pt x="52374" y="4063"/>
                  </a:moveTo>
                  <a:lnTo>
                    <a:pt x="52374" y="4444"/>
                  </a:lnTo>
                  <a:lnTo>
                    <a:pt x="52768" y="4444"/>
                  </a:lnTo>
                  <a:lnTo>
                    <a:pt x="52374" y="4063"/>
                  </a:lnTo>
                  <a:close/>
                </a:path>
                <a:path w="92710" h="107950">
                  <a:moveTo>
                    <a:pt x="62890" y="4063"/>
                  </a:moveTo>
                  <a:lnTo>
                    <a:pt x="58801" y="4063"/>
                  </a:lnTo>
                  <a:lnTo>
                    <a:pt x="58801" y="4444"/>
                  </a:lnTo>
                  <a:lnTo>
                    <a:pt x="62890" y="4444"/>
                  </a:lnTo>
                  <a:lnTo>
                    <a:pt x="62890" y="4063"/>
                  </a:lnTo>
                  <a:close/>
                </a:path>
                <a:path w="92710" h="107950">
                  <a:moveTo>
                    <a:pt x="66205" y="4063"/>
                  </a:moveTo>
                  <a:lnTo>
                    <a:pt x="65811" y="4444"/>
                  </a:lnTo>
                  <a:lnTo>
                    <a:pt x="66205" y="4444"/>
                  </a:lnTo>
                  <a:lnTo>
                    <a:pt x="66205" y="4063"/>
                  </a:lnTo>
                  <a:close/>
                </a:path>
                <a:path w="92710" h="107950">
                  <a:moveTo>
                    <a:pt x="66586" y="4063"/>
                  </a:moveTo>
                  <a:lnTo>
                    <a:pt x="66586" y="4444"/>
                  </a:lnTo>
                  <a:lnTo>
                    <a:pt x="66979" y="4444"/>
                  </a:lnTo>
                  <a:lnTo>
                    <a:pt x="66586" y="4063"/>
                  </a:lnTo>
                  <a:close/>
                </a:path>
                <a:path w="92710" h="107950">
                  <a:moveTo>
                    <a:pt x="60553" y="3682"/>
                  </a:moveTo>
                  <a:lnTo>
                    <a:pt x="59385" y="3682"/>
                  </a:lnTo>
                  <a:lnTo>
                    <a:pt x="59385" y="4063"/>
                  </a:lnTo>
                  <a:lnTo>
                    <a:pt x="60553" y="4063"/>
                  </a:lnTo>
                  <a:lnTo>
                    <a:pt x="60553" y="3682"/>
                  </a:lnTo>
                  <a:close/>
                </a:path>
                <a:path w="92710" h="107950">
                  <a:moveTo>
                    <a:pt x="61328" y="3682"/>
                  </a:moveTo>
                  <a:lnTo>
                    <a:pt x="61328" y="4063"/>
                  </a:lnTo>
                  <a:lnTo>
                    <a:pt x="61722" y="4063"/>
                  </a:lnTo>
                  <a:lnTo>
                    <a:pt x="61328" y="3682"/>
                  </a:lnTo>
                  <a:close/>
                </a:path>
                <a:path w="92710" h="107950">
                  <a:moveTo>
                    <a:pt x="62496" y="3682"/>
                  </a:moveTo>
                  <a:lnTo>
                    <a:pt x="61722" y="3682"/>
                  </a:lnTo>
                  <a:lnTo>
                    <a:pt x="61722" y="4063"/>
                  </a:lnTo>
                  <a:lnTo>
                    <a:pt x="62496" y="4063"/>
                  </a:lnTo>
                  <a:lnTo>
                    <a:pt x="62496" y="3682"/>
                  </a:lnTo>
                  <a:close/>
                </a:path>
                <a:path w="92710" h="107950">
                  <a:moveTo>
                    <a:pt x="68541" y="3301"/>
                  </a:moveTo>
                  <a:lnTo>
                    <a:pt x="67754" y="3301"/>
                  </a:lnTo>
                  <a:lnTo>
                    <a:pt x="67373" y="3682"/>
                  </a:lnTo>
                  <a:lnTo>
                    <a:pt x="68541" y="3682"/>
                  </a:lnTo>
                  <a:lnTo>
                    <a:pt x="68541" y="3301"/>
                  </a:lnTo>
                  <a:close/>
                </a:path>
                <a:path w="92710" h="107950">
                  <a:moveTo>
                    <a:pt x="73799" y="3301"/>
                  </a:moveTo>
                  <a:lnTo>
                    <a:pt x="69126" y="3301"/>
                  </a:lnTo>
                  <a:lnTo>
                    <a:pt x="69126" y="3682"/>
                  </a:lnTo>
                  <a:lnTo>
                    <a:pt x="73799" y="3682"/>
                  </a:lnTo>
                  <a:lnTo>
                    <a:pt x="73799" y="3301"/>
                  </a:lnTo>
                  <a:close/>
                </a:path>
                <a:path w="92710" h="107950">
                  <a:moveTo>
                    <a:pt x="44196" y="2158"/>
                  </a:moveTo>
                  <a:lnTo>
                    <a:pt x="40106" y="2158"/>
                  </a:lnTo>
                  <a:lnTo>
                    <a:pt x="40106" y="2539"/>
                  </a:lnTo>
                  <a:lnTo>
                    <a:pt x="40500" y="2539"/>
                  </a:lnTo>
                  <a:lnTo>
                    <a:pt x="40500" y="2920"/>
                  </a:lnTo>
                  <a:lnTo>
                    <a:pt x="40690" y="2920"/>
                  </a:lnTo>
                  <a:lnTo>
                    <a:pt x="40690" y="3301"/>
                  </a:lnTo>
                  <a:lnTo>
                    <a:pt x="44196" y="3301"/>
                  </a:lnTo>
                  <a:lnTo>
                    <a:pt x="44196" y="2158"/>
                  </a:lnTo>
                  <a:close/>
                </a:path>
                <a:path w="92710" h="107950">
                  <a:moveTo>
                    <a:pt x="71843" y="2920"/>
                  </a:moveTo>
                  <a:lnTo>
                    <a:pt x="69900" y="2920"/>
                  </a:lnTo>
                  <a:lnTo>
                    <a:pt x="69507" y="3301"/>
                  </a:lnTo>
                  <a:lnTo>
                    <a:pt x="71843" y="3301"/>
                  </a:lnTo>
                  <a:lnTo>
                    <a:pt x="71843" y="2920"/>
                  </a:lnTo>
                  <a:close/>
                </a:path>
                <a:path w="92710" h="107950">
                  <a:moveTo>
                    <a:pt x="71462" y="1777"/>
                  </a:moveTo>
                  <a:lnTo>
                    <a:pt x="70294" y="1777"/>
                  </a:lnTo>
                  <a:lnTo>
                    <a:pt x="70294" y="2920"/>
                  </a:lnTo>
                  <a:lnTo>
                    <a:pt x="71462" y="2920"/>
                  </a:lnTo>
                  <a:lnTo>
                    <a:pt x="71462" y="1777"/>
                  </a:lnTo>
                  <a:close/>
                </a:path>
                <a:path w="92710" h="107950">
                  <a:moveTo>
                    <a:pt x="43802" y="380"/>
                  </a:moveTo>
                  <a:lnTo>
                    <a:pt x="42252" y="380"/>
                  </a:lnTo>
                  <a:lnTo>
                    <a:pt x="41859" y="634"/>
                  </a:lnTo>
                  <a:lnTo>
                    <a:pt x="39725" y="634"/>
                  </a:lnTo>
                  <a:lnTo>
                    <a:pt x="39725" y="2158"/>
                  </a:lnTo>
                  <a:lnTo>
                    <a:pt x="43802" y="2158"/>
                  </a:lnTo>
                  <a:lnTo>
                    <a:pt x="43802" y="1777"/>
                  </a:lnTo>
                  <a:lnTo>
                    <a:pt x="44196" y="1396"/>
                  </a:lnTo>
                  <a:lnTo>
                    <a:pt x="43802" y="1396"/>
                  </a:lnTo>
                  <a:lnTo>
                    <a:pt x="43802" y="380"/>
                  </a:lnTo>
                  <a:close/>
                </a:path>
                <a:path w="92710" h="107950">
                  <a:moveTo>
                    <a:pt x="69900" y="1015"/>
                  </a:moveTo>
                  <a:lnTo>
                    <a:pt x="69900" y="1777"/>
                  </a:lnTo>
                  <a:lnTo>
                    <a:pt x="71069" y="1777"/>
                  </a:lnTo>
                  <a:lnTo>
                    <a:pt x="71069" y="1396"/>
                  </a:lnTo>
                  <a:lnTo>
                    <a:pt x="70294" y="1396"/>
                  </a:lnTo>
                  <a:lnTo>
                    <a:pt x="69900" y="1015"/>
                  </a:lnTo>
                  <a:close/>
                </a:path>
                <a:path w="92710" h="107950">
                  <a:moveTo>
                    <a:pt x="43027" y="0"/>
                  </a:moveTo>
                  <a:lnTo>
                    <a:pt x="42633" y="380"/>
                  </a:lnTo>
                  <a:lnTo>
                    <a:pt x="43421" y="380"/>
                  </a:lnTo>
                  <a:lnTo>
                    <a:pt x="43027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4641350" y="1962471"/>
              <a:ext cx="92710" cy="107950"/>
            </a:xfrm>
            <a:custGeom>
              <a:avLst/>
              <a:gdLst/>
              <a:ahLst/>
              <a:cxnLst/>
              <a:rect l="l" t="t" r="r" b="b"/>
              <a:pathLst>
                <a:path w="92710" h="107950">
                  <a:moveTo>
                    <a:pt x="69900" y="1346"/>
                  </a:moveTo>
                  <a:lnTo>
                    <a:pt x="69900" y="965"/>
                  </a:lnTo>
                  <a:lnTo>
                    <a:pt x="70294" y="1346"/>
                  </a:lnTo>
                  <a:lnTo>
                    <a:pt x="70675" y="1346"/>
                  </a:lnTo>
                  <a:lnTo>
                    <a:pt x="71069" y="1346"/>
                  </a:lnTo>
                  <a:lnTo>
                    <a:pt x="71069" y="1727"/>
                  </a:lnTo>
                  <a:lnTo>
                    <a:pt x="71462" y="1727"/>
                  </a:lnTo>
                  <a:lnTo>
                    <a:pt x="71462" y="2108"/>
                  </a:lnTo>
                  <a:lnTo>
                    <a:pt x="71462" y="2501"/>
                  </a:lnTo>
                  <a:lnTo>
                    <a:pt x="71462" y="2882"/>
                  </a:lnTo>
                  <a:lnTo>
                    <a:pt x="71843" y="2882"/>
                  </a:lnTo>
                  <a:lnTo>
                    <a:pt x="71843" y="3263"/>
                  </a:lnTo>
                  <a:lnTo>
                    <a:pt x="72237" y="3263"/>
                  </a:lnTo>
                  <a:lnTo>
                    <a:pt x="72631" y="3263"/>
                  </a:lnTo>
                  <a:lnTo>
                    <a:pt x="73012" y="3263"/>
                  </a:lnTo>
                  <a:lnTo>
                    <a:pt x="73406" y="3263"/>
                  </a:lnTo>
                  <a:lnTo>
                    <a:pt x="73799" y="3263"/>
                  </a:lnTo>
                  <a:lnTo>
                    <a:pt x="73799" y="3657"/>
                  </a:lnTo>
                  <a:lnTo>
                    <a:pt x="73990" y="3657"/>
                  </a:lnTo>
                  <a:lnTo>
                    <a:pt x="73990" y="4038"/>
                  </a:lnTo>
                  <a:lnTo>
                    <a:pt x="74383" y="4038"/>
                  </a:lnTo>
                  <a:lnTo>
                    <a:pt x="74764" y="4038"/>
                  </a:lnTo>
                  <a:lnTo>
                    <a:pt x="74383" y="4419"/>
                  </a:lnTo>
                  <a:lnTo>
                    <a:pt x="74383" y="4813"/>
                  </a:lnTo>
                  <a:lnTo>
                    <a:pt x="74383" y="5194"/>
                  </a:lnTo>
                  <a:lnTo>
                    <a:pt x="73990" y="5194"/>
                  </a:lnTo>
                  <a:lnTo>
                    <a:pt x="73990" y="5384"/>
                  </a:lnTo>
                  <a:lnTo>
                    <a:pt x="74383" y="5384"/>
                  </a:lnTo>
                  <a:lnTo>
                    <a:pt x="74383" y="5765"/>
                  </a:lnTo>
                  <a:lnTo>
                    <a:pt x="74383" y="6159"/>
                  </a:lnTo>
                  <a:lnTo>
                    <a:pt x="74764" y="6159"/>
                  </a:lnTo>
                  <a:lnTo>
                    <a:pt x="74764" y="6540"/>
                  </a:lnTo>
                  <a:lnTo>
                    <a:pt x="74764" y="6921"/>
                  </a:lnTo>
                  <a:lnTo>
                    <a:pt x="74383" y="7315"/>
                  </a:lnTo>
                  <a:lnTo>
                    <a:pt x="73990" y="6921"/>
                  </a:lnTo>
                  <a:lnTo>
                    <a:pt x="73990" y="7315"/>
                  </a:lnTo>
                  <a:lnTo>
                    <a:pt x="73990" y="7696"/>
                  </a:lnTo>
                  <a:lnTo>
                    <a:pt x="73799" y="7696"/>
                  </a:lnTo>
                  <a:lnTo>
                    <a:pt x="73990" y="7696"/>
                  </a:lnTo>
                  <a:lnTo>
                    <a:pt x="73799" y="7696"/>
                  </a:lnTo>
                  <a:lnTo>
                    <a:pt x="73799" y="8077"/>
                  </a:lnTo>
                  <a:lnTo>
                    <a:pt x="73799" y="8458"/>
                  </a:lnTo>
                  <a:lnTo>
                    <a:pt x="73990" y="8851"/>
                  </a:lnTo>
                  <a:lnTo>
                    <a:pt x="74383" y="8851"/>
                  </a:lnTo>
                  <a:lnTo>
                    <a:pt x="74383" y="9232"/>
                  </a:lnTo>
                  <a:lnTo>
                    <a:pt x="74764" y="9232"/>
                  </a:lnTo>
                  <a:lnTo>
                    <a:pt x="74764" y="9613"/>
                  </a:lnTo>
                  <a:lnTo>
                    <a:pt x="75158" y="9613"/>
                  </a:lnTo>
                  <a:lnTo>
                    <a:pt x="75552" y="9613"/>
                  </a:lnTo>
                  <a:lnTo>
                    <a:pt x="75552" y="10007"/>
                  </a:lnTo>
                  <a:lnTo>
                    <a:pt x="75933" y="10007"/>
                  </a:lnTo>
                  <a:lnTo>
                    <a:pt x="75933" y="10198"/>
                  </a:lnTo>
                  <a:lnTo>
                    <a:pt x="76327" y="10198"/>
                  </a:lnTo>
                  <a:lnTo>
                    <a:pt x="76327" y="10579"/>
                  </a:lnTo>
                  <a:lnTo>
                    <a:pt x="75933" y="10579"/>
                  </a:lnTo>
                  <a:lnTo>
                    <a:pt x="75933" y="10960"/>
                  </a:lnTo>
                  <a:lnTo>
                    <a:pt x="75552" y="11353"/>
                  </a:lnTo>
                  <a:lnTo>
                    <a:pt x="75552" y="11734"/>
                  </a:lnTo>
                  <a:lnTo>
                    <a:pt x="75933" y="11734"/>
                  </a:lnTo>
                  <a:lnTo>
                    <a:pt x="76327" y="11734"/>
                  </a:lnTo>
                  <a:lnTo>
                    <a:pt x="76327" y="12115"/>
                  </a:lnTo>
                  <a:lnTo>
                    <a:pt x="76327" y="12509"/>
                  </a:lnTo>
                  <a:lnTo>
                    <a:pt x="76720" y="12509"/>
                  </a:lnTo>
                  <a:lnTo>
                    <a:pt x="77101" y="12509"/>
                  </a:lnTo>
                  <a:lnTo>
                    <a:pt x="76720" y="12115"/>
                  </a:lnTo>
                  <a:lnTo>
                    <a:pt x="77101" y="12115"/>
                  </a:lnTo>
                  <a:lnTo>
                    <a:pt x="77495" y="12115"/>
                  </a:lnTo>
                  <a:lnTo>
                    <a:pt x="77495" y="12509"/>
                  </a:lnTo>
                  <a:lnTo>
                    <a:pt x="77889" y="12509"/>
                  </a:lnTo>
                  <a:lnTo>
                    <a:pt x="78270" y="12509"/>
                  </a:lnTo>
                  <a:lnTo>
                    <a:pt x="78473" y="12509"/>
                  </a:lnTo>
                  <a:lnTo>
                    <a:pt x="78473" y="12890"/>
                  </a:lnTo>
                  <a:lnTo>
                    <a:pt x="78854" y="13271"/>
                  </a:lnTo>
                  <a:lnTo>
                    <a:pt x="78854" y="13652"/>
                  </a:lnTo>
                  <a:lnTo>
                    <a:pt x="79248" y="14046"/>
                  </a:lnTo>
                  <a:lnTo>
                    <a:pt x="79641" y="14046"/>
                  </a:lnTo>
                  <a:lnTo>
                    <a:pt x="79641" y="14427"/>
                  </a:lnTo>
                  <a:lnTo>
                    <a:pt x="79641" y="14808"/>
                  </a:lnTo>
                  <a:lnTo>
                    <a:pt x="79641" y="15011"/>
                  </a:lnTo>
                  <a:lnTo>
                    <a:pt x="79248" y="15011"/>
                  </a:lnTo>
                  <a:lnTo>
                    <a:pt x="79248" y="15392"/>
                  </a:lnTo>
                  <a:lnTo>
                    <a:pt x="79248" y="15773"/>
                  </a:lnTo>
                  <a:lnTo>
                    <a:pt x="78854" y="15773"/>
                  </a:lnTo>
                  <a:lnTo>
                    <a:pt x="78854" y="16167"/>
                  </a:lnTo>
                  <a:lnTo>
                    <a:pt x="79248" y="16167"/>
                  </a:lnTo>
                  <a:lnTo>
                    <a:pt x="79641" y="16167"/>
                  </a:lnTo>
                  <a:lnTo>
                    <a:pt x="80022" y="16167"/>
                  </a:lnTo>
                  <a:lnTo>
                    <a:pt x="80022" y="16548"/>
                  </a:lnTo>
                  <a:lnTo>
                    <a:pt x="80416" y="16929"/>
                  </a:lnTo>
                  <a:lnTo>
                    <a:pt x="80810" y="16929"/>
                  </a:lnTo>
                  <a:lnTo>
                    <a:pt x="80810" y="17310"/>
                  </a:lnTo>
                  <a:lnTo>
                    <a:pt x="81191" y="17703"/>
                  </a:lnTo>
                  <a:lnTo>
                    <a:pt x="80810" y="18084"/>
                  </a:lnTo>
                  <a:lnTo>
                    <a:pt x="80810" y="18465"/>
                  </a:lnTo>
                  <a:lnTo>
                    <a:pt x="80416" y="18465"/>
                  </a:lnTo>
                  <a:lnTo>
                    <a:pt x="80416" y="18859"/>
                  </a:lnTo>
                  <a:lnTo>
                    <a:pt x="80810" y="18859"/>
                  </a:lnTo>
                  <a:lnTo>
                    <a:pt x="80810" y="19240"/>
                  </a:lnTo>
                  <a:lnTo>
                    <a:pt x="80416" y="19240"/>
                  </a:lnTo>
                  <a:lnTo>
                    <a:pt x="80416" y="19621"/>
                  </a:lnTo>
                  <a:lnTo>
                    <a:pt x="80022" y="19621"/>
                  </a:lnTo>
                  <a:lnTo>
                    <a:pt x="80022" y="19811"/>
                  </a:lnTo>
                  <a:lnTo>
                    <a:pt x="80022" y="20205"/>
                  </a:lnTo>
                  <a:lnTo>
                    <a:pt x="80416" y="20586"/>
                  </a:lnTo>
                  <a:lnTo>
                    <a:pt x="80416" y="20967"/>
                  </a:lnTo>
                  <a:lnTo>
                    <a:pt x="80810" y="20967"/>
                  </a:lnTo>
                  <a:lnTo>
                    <a:pt x="80810" y="21361"/>
                  </a:lnTo>
                  <a:lnTo>
                    <a:pt x="81191" y="21742"/>
                  </a:lnTo>
                  <a:lnTo>
                    <a:pt x="81191" y="22123"/>
                  </a:lnTo>
                  <a:lnTo>
                    <a:pt x="81584" y="21742"/>
                  </a:lnTo>
                  <a:lnTo>
                    <a:pt x="81978" y="21742"/>
                  </a:lnTo>
                  <a:lnTo>
                    <a:pt x="82359" y="21742"/>
                  </a:lnTo>
                  <a:lnTo>
                    <a:pt x="82753" y="21742"/>
                  </a:lnTo>
                  <a:lnTo>
                    <a:pt x="83337" y="21742"/>
                  </a:lnTo>
                  <a:lnTo>
                    <a:pt x="83731" y="22123"/>
                  </a:lnTo>
                  <a:lnTo>
                    <a:pt x="84505" y="22504"/>
                  </a:lnTo>
                  <a:lnTo>
                    <a:pt x="84899" y="22123"/>
                  </a:lnTo>
                  <a:lnTo>
                    <a:pt x="85280" y="22123"/>
                  </a:lnTo>
                  <a:lnTo>
                    <a:pt x="85280" y="22504"/>
                  </a:lnTo>
                  <a:lnTo>
                    <a:pt x="85674" y="22898"/>
                  </a:lnTo>
                  <a:lnTo>
                    <a:pt x="85674" y="23279"/>
                  </a:lnTo>
                  <a:lnTo>
                    <a:pt x="85280" y="23279"/>
                  </a:lnTo>
                  <a:lnTo>
                    <a:pt x="85674" y="23660"/>
                  </a:lnTo>
                  <a:lnTo>
                    <a:pt x="85674" y="24053"/>
                  </a:lnTo>
                  <a:lnTo>
                    <a:pt x="86067" y="24053"/>
                  </a:lnTo>
                  <a:lnTo>
                    <a:pt x="86448" y="24434"/>
                  </a:lnTo>
                  <a:lnTo>
                    <a:pt x="86842" y="24434"/>
                  </a:lnTo>
                  <a:lnTo>
                    <a:pt x="87236" y="25018"/>
                  </a:lnTo>
                  <a:lnTo>
                    <a:pt x="87617" y="25018"/>
                  </a:lnTo>
                  <a:lnTo>
                    <a:pt x="87617" y="25399"/>
                  </a:lnTo>
                  <a:lnTo>
                    <a:pt x="88011" y="25399"/>
                  </a:lnTo>
                  <a:lnTo>
                    <a:pt x="88011" y="25780"/>
                  </a:lnTo>
                  <a:lnTo>
                    <a:pt x="88201" y="25780"/>
                  </a:lnTo>
                  <a:lnTo>
                    <a:pt x="88201" y="26161"/>
                  </a:lnTo>
                  <a:lnTo>
                    <a:pt x="88201" y="26555"/>
                  </a:lnTo>
                  <a:lnTo>
                    <a:pt x="88201" y="26936"/>
                  </a:lnTo>
                  <a:lnTo>
                    <a:pt x="88011" y="26936"/>
                  </a:lnTo>
                  <a:lnTo>
                    <a:pt x="87617" y="26936"/>
                  </a:lnTo>
                  <a:lnTo>
                    <a:pt x="87617" y="27317"/>
                  </a:lnTo>
                  <a:lnTo>
                    <a:pt x="87617" y="27711"/>
                  </a:lnTo>
                  <a:lnTo>
                    <a:pt x="87236" y="27711"/>
                  </a:lnTo>
                  <a:lnTo>
                    <a:pt x="87236" y="28092"/>
                  </a:lnTo>
                  <a:lnTo>
                    <a:pt x="87236" y="28473"/>
                  </a:lnTo>
                  <a:lnTo>
                    <a:pt x="87236" y="28867"/>
                  </a:lnTo>
                  <a:lnTo>
                    <a:pt x="86842" y="28867"/>
                  </a:lnTo>
                  <a:lnTo>
                    <a:pt x="86842" y="29248"/>
                  </a:lnTo>
                  <a:lnTo>
                    <a:pt x="86842" y="29438"/>
                  </a:lnTo>
                  <a:lnTo>
                    <a:pt x="87236" y="29438"/>
                  </a:lnTo>
                  <a:lnTo>
                    <a:pt x="87617" y="29438"/>
                  </a:lnTo>
                  <a:lnTo>
                    <a:pt x="88011" y="29438"/>
                  </a:lnTo>
                  <a:lnTo>
                    <a:pt x="88201" y="29438"/>
                  </a:lnTo>
                  <a:lnTo>
                    <a:pt x="88201" y="29248"/>
                  </a:lnTo>
                  <a:lnTo>
                    <a:pt x="88595" y="29248"/>
                  </a:lnTo>
                  <a:lnTo>
                    <a:pt x="88988" y="29248"/>
                  </a:lnTo>
                  <a:lnTo>
                    <a:pt x="88988" y="29438"/>
                  </a:lnTo>
                  <a:lnTo>
                    <a:pt x="89369" y="29438"/>
                  </a:lnTo>
                  <a:lnTo>
                    <a:pt x="89369" y="29819"/>
                  </a:lnTo>
                  <a:lnTo>
                    <a:pt x="89763" y="30213"/>
                  </a:lnTo>
                  <a:lnTo>
                    <a:pt x="89763" y="30594"/>
                  </a:lnTo>
                  <a:lnTo>
                    <a:pt x="89369" y="30594"/>
                  </a:lnTo>
                  <a:lnTo>
                    <a:pt x="88988" y="30594"/>
                  </a:lnTo>
                  <a:lnTo>
                    <a:pt x="88988" y="30975"/>
                  </a:lnTo>
                  <a:lnTo>
                    <a:pt x="88988" y="31368"/>
                  </a:lnTo>
                  <a:lnTo>
                    <a:pt x="89369" y="31368"/>
                  </a:lnTo>
                  <a:lnTo>
                    <a:pt x="89763" y="31368"/>
                  </a:lnTo>
                  <a:lnTo>
                    <a:pt x="90157" y="31749"/>
                  </a:lnTo>
                  <a:lnTo>
                    <a:pt x="90157" y="32130"/>
                  </a:lnTo>
                  <a:lnTo>
                    <a:pt x="90538" y="31749"/>
                  </a:lnTo>
                  <a:lnTo>
                    <a:pt x="90538" y="32130"/>
                  </a:lnTo>
                  <a:lnTo>
                    <a:pt x="90932" y="32130"/>
                  </a:lnTo>
                  <a:lnTo>
                    <a:pt x="90932" y="32511"/>
                  </a:lnTo>
                  <a:lnTo>
                    <a:pt x="90932" y="32905"/>
                  </a:lnTo>
                  <a:lnTo>
                    <a:pt x="91325" y="32905"/>
                  </a:lnTo>
                  <a:lnTo>
                    <a:pt x="91325" y="32511"/>
                  </a:lnTo>
                  <a:lnTo>
                    <a:pt x="91706" y="32905"/>
                  </a:lnTo>
                  <a:lnTo>
                    <a:pt x="91706" y="33286"/>
                  </a:lnTo>
                  <a:lnTo>
                    <a:pt x="92100" y="33286"/>
                  </a:lnTo>
                  <a:lnTo>
                    <a:pt x="91706" y="33667"/>
                  </a:lnTo>
                  <a:lnTo>
                    <a:pt x="91706" y="34061"/>
                  </a:lnTo>
                  <a:lnTo>
                    <a:pt x="92100" y="34061"/>
                  </a:lnTo>
                  <a:lnTo>
                    <a:pt x="92100" y="34251"/>
                  </a:lnTo>
                  <a:lnTo>
                    <a:pt x="91706" y="34251"/>
                  </a:lnTo>
                  <a:lnTo>
                    <a:pt x="91706" y="34632"/>
                  </a:lnTo>
                  <a:lnTo>
                    <a:pt x="92100" y="34251"/>
                  </a:lnTo>
                  <a:lnTo>
                    <a:pt x="92100" y="34632"/>
                  </a:lnTo>
                  <a:lnTo>
                    <a:pt x="92100" y="35013"/>
                  </a:lnTo>
                  <a:lnTo>
                    <a:pt x="92100" y="35407"/>
                  </a:lnTo>
                  <a:lnTo>
                    <a:pt x="92100" y="35013"/>
                  </a:lnTo>
                  <a:lnTo>
                    <a:pt x="91706" y="35407"/>
                  </a:lnTo>
                  <a:lnTo>
                    <a:pt x="92100" y="35407"/>
                  </a:lnTo>
                  <a:lnTo>
                    <a:pt x="92100" y="35788"/>
                  </a:lnTo>
                  <a:lnTo>
                    <a:pt x="92100" y="36169"/>
                  </a:lnTo>
                  <a:lnTo>
                    <a:pt x="92100" y="36563"/>
                  </a:lnTo>
                  <a:lnTo>
                    <a:pt x="92100" y="36944"/>
                  </a:lnTo>
                  <a:lnTo>
                    <a:pt x="92494" y="36944"/>
                  </a:lnTo>
                  <a:lnTo>
                    <a:pt x="92100" y="36944"/>
                  </a:lnTo>
                  <a:lnTo>
                    <a:pt x="92100" y="37325"/>
                  </a:lnTo>
                  <a:lnTo>
                    <a:pt x="92494" y="37325"/>
                  </a:lnTo>
                  <a:lnTo>
                    <a:pt x="92100" y="37325"/>
                  </a:lnTo>
                  <a:lnTo>
                    <a:pt x="92100" y="37706"/>
                  </a:lnTo>
                  <a:lnTo>
                    <a:pt x="92494" y="37706"/>
                  </a:lnTo>
                  <a:lnTo>
                    <a:pt x="92494" y="38099"/>
                  </a:lnTo>
                  <a:lnTo>
                    <a:pt x="92100" y="38099"/>
                  </a:lnTo>
                  <a:lnTo>
                    <a:pt x="91706" y="38099"/>
                  </a:lnTo>
                  <a:lnTo>
                    <a:pt x="91706" y="37706"/>
                  </a:lnTo>
                  <a:lnTo>
                    <a:pt x="91706" y="38099"/>
                  </a:lnTo>
                  <a:lnTo>
                    <a:pt x="91706" y="37706"/>
                  </a:lnTo>
                  <a:lnTo>
                    <a:pt x="91325" y="37706"/>
                  </a:lnTo>
                  <a:lnTo>
                    <a:pt x="91706" y="37706"/>
                  </a:lnTo>
                  <a:lnTo>
                    <a:pt x="91706" y="38099"/>
                  </a:lnTo>
                  <a:lnTo>
                    <a:pt x="92100" y="38480"/>
                  </a:lnTo>
                  <a:lnTo>
                    <a:pt x="92100" y="38861"/>
                  </a:lnTo>
                  <a:lnTo>
                    <a:pt x="91706" y="38861"/>
                  </a:lnTo>
                  <a:lnTo>
                    <a:pt x="91706" y="38480"/>
                  </a:lnTo>
                  <a:lnTo>
                    <a:pt x="91706" y="38861"/>
                  </a:lnTo>
                  <a:lnTo>
                    <a:pt x="91706" y="39065"/>
                  </a:lnTo>
                  <a:lnTo>
                    <a:pt x="92100" y="39065"/>
                  </a:lnTo>
                  <a:lnTo>
                    <a:pt x="92100" y="39446"/>
                  </a:lnTo>
                  <a:lnTo>
                    <a:pt x="91706" y="39446"/>
                  </a:lnTo>
                  <a:lnTo>
                    <a:pt x="92100" y="39446"/>
                  </a:lnTo>
                  <a:lnTo>
                    <a:pt x="91706" y="39446"/>
                  </a:lnTo>
                  <a:lnTo>
                    <a:pt x="91706" y="39827"/>
                  </a:lnTo>
                  <a:lnTo>
                    <a:pt x="91706" y="40220"/>
                  </a:lnTo>
                  <a:lnTo>
                    <a:pt x="91706" y="40601"/>
                  </a:lnTo>
                  <a:lnTo>
                    <a:pt x="91325" y="40601"/>
                  </a:lnTo>
                  <a:lnTo>
                    <a:pt x="91706" y="40601"/>
                  </a:lnTo>
                  <a:lnTo>
                    <a:pt x="91706" y="40982"/>
                  </a:lnTo>
                  <a:lnTo>
                    <a:pt x="92100" y="40982"/>
                  </a:lnTo>
                  <a:lnTo>
                    <a:pt x="91706" y="40982"/>
                  </a:lnTo>
                  <a:lnTo>
                    <a:pt x="92100" y="40982"/>
                  </a:lnTo>
                  <a:lnTo>
                    <a:pt x="91706" y="40982"/>
                  </a:lnTo>
                  <a:lnTo>
                    <a:pt x="92100" y="40982"/>
                  </a:lnTo>
                  <a:lnTo>
                    <a:pt x="92100" y="41363"/>
                  </a:lnTo>
                  <a:lnTo>
                    <a:pt x="91706" y="41363"/>
                  </a:lnTo>
                  <a:lnTo>
                    <a:pt x="91325" y="41363"/>
                  </a:lnTo>
                  <a:lnTo>
                    <a:pt x="91706" y="41363"/>
                  </a:lnTo>
                  <a:lnTo>
                    <a:pt x="91706" y="41757"/>
                  </a:lnTo>
                  <a:lnTo>
                    <a:pt x="91706" y="42138"/>
                  </a:lnTo>
                  <a:lnTo>
                    <a:pt x="91325" y="42138"/>
                  </a:lnTo>
                  <a:lnTo>
                    <a:pt x="91706" y="42138"/>
                  </a:lnTo>
                  <a:lnTo>
                    <a:pt x="91325" y="42138"/>
                  </a:lnTo>
                  <a:lnTo>
                    <a:pt x="91706" y="42138"/>
                  </a:lnTo>
                  <a:lnTo>
                    <a:pt x="92100" y="42138"/>
                  </a:lnTo>
                  <a:lnTo>
                    <a:pt x="92100" y="42519"/>
                  </a:lnTo>
                  <a:lnTo>
                    <a:pt x="91706" y="42519"/>
                  </a:lnTo>
                  <a:lnTo>
                    <a:pt x="91706" y="42913"/>
                  </a:lnTo>
                  <a:lnTo>
                    <a:pt x="91706" y="43294"/>
                  </a:lnTo>
                  <a:lnTo>
                    <a:pt x="92100" y="43294"/>
                  </a:lnTo>
                  <a:lnTo>
                    <a:pt x="91706" y="43294"/>
                  </a:lnTo>
                  <a:lnTo>
                    <a:pt x="91706" y="43675"/>
                  </a:lnTo>
                  <a:lnTo>
                    <a:pt x="91706" y="43865"/>
                  </a:lnTo>
                  <a:lnTo>
                    <a:pt x="91706" y="43675"/>
                  </a:lnTo>
                  <a:lnTo>
                    <a:pt x="91325" y="43675"/>
                  </a:lnTo>
                  <a:lnTo>
                    <a:pt x="91325" y="43865"/>
                  </a:lnTo>
                  <a:lnTo>
                    <a:pt x="91706" y="43865"/>
                  </a:lnTo>
                  <a:lnTo>
                    <a:pt x="91706" y="44259"/>
                  </a:lnTo>
                  <a:lnTo>
                    <a:pt x="91706" y="44640"/>
                  </a:lnTo>
                  <a:lnTo>
                    <a:pt x="91706" y="45021"/>
                  </a:lnTo>
                  <a:lnTo>
                    <a:pt x="91706" y="45415"/>
                  </a:lnTo>
                  <a:lnTo>
                    <a:pt x="91706" y="45796"/>
                  </a:lnTo>
                  <a:lnTo>
                    <a:pt x="91325" y="45796"/>
                  </a:lnTo>
                  <a:lnTo>
                    <a:pt x="91706" y="45796"/>
                  </a:lnTo>
                  <a:lnTo>
                    <a:pt x="91706" y="46177"/>
                  </a:lnTo>
                  <a:lnTo>
                    <a:pt x="91325" y="46177"/>
                  </a:lnTo>
                  <a:lnTo>
                    <a:pt x="91325" y="46558"/>
                  </a:lnTo>
                  <a:lnTo>
                    <a:pt x="91706" y="46558"/>
                  </a:lnTo>
                  <a:lnTo>
                    <a:pt x="91706" y="46951"/>
                  </a:lnTo>
                  <a:lnTo>
                    <a:pt x="91706" y="47332"/>
                  </a:lnTo>
                  <a:lnTo>
                    <a:pt x="91706" y="47713"/>
                  </a:lnTo>
                  <a:lnTo>
                    <a:pt x="92100" y="47713"/>
                  </a:lnTo>
                  <a:lnTo>
                    <a:pt x="92100" y="48107"/>
                  </a:lnTo>
                  <a:lnTo>
                    <a:pt x="92100" y="48298"/>
                  </a:lnTo>
                  <a:lnTo>
                    <a:pt x="92100" y="48679"/>
                  </a:lnTo>
                  <a:lnTo>
                    <a:pt x="92494" y="48679"/>
                  </a:lnTo>
                  <a:lnTo>
                    <a:pt x="92100" y="48679"/>
                  </a:lnTo>
                  <a:lnTo>
                    <a:pt x="91706" y="48679"/>
                  </a:lnTo>
                  <a:lnTo>
                    <a:pt x="91706" y="48298"/>
                  </a:lnTo>
                  <a:lnTo>
                    <a:pt x="91325" y="48679"/>
                  </a:lnTo>
                  <a:lnTo>
                    <a:pt x="91325" y="48298"/>
                  </a:lnTo>
                  <a:lnTo>
                    <a:pt x="91325" y="48679"/>
                  </a:lnTo>
                  <a:lnTo>
                    <a:pt x="91325" y="49072"/>
                  </a:lnTo>
                  <a:lnTo>
                    <a:pt x="91706" y="49072"/>
                  </a:lnTo>
                  <a:lnTo>
                    <a:pt x="91325" y="49072"/>
                  </a:lnTo>
                  <a:lnTo>
                    <a:pt x="91325" y="49453"/>
                  </a:lnTo>
                  <a:lnTo>
                    <a:pt x="91325" y="49072"/>
                  </a:lnTo>
                  <a:lnTo>
                    <a:pt x="91325" y="49453"/>
                  </a:lnTo>
                  <a:lnTo>
                    <a:pt x="90932" y="49072"/>
                  </a:lnTo>
                  <a:lnTo>
                    <a:pt x="90932" y="49453"/>
                  </a:lnTo>
                  <a:lnTo>
                    <a:pt x="90932" y="49834"/>
                  </a:lnTo>
                  <a:lnTo>
                    <a:pt x="90932" y="50215"/>
                  </a:lnTo>
                  <a:lnTo>
                    <a:pt x="90538" y="50215"/>
                  </a:lnTo>
                  <a:lnTo>
                    <a:pt x="90538" y="49834"/>
                  </a:lnTo>
                  <a:lnTo>
                    <a:pt x="90538" y="49453"/>
                  </a:lnTo>
                  <a:lnTo>
                    <a:pt x="90157" y="49453"/>
                  </a:lnTo>
                  <a:lnTo>
                    <a:pt x="90157" y="49834"/>
                  </a:lnTo>
                  <a:lnTo>
                    <a:pt x="90157" y="50215"/>
                  </a:lnTo>
                  <a:lnTo>
                    <a:pt x="90538" y="50215"/>
                  </a:lnTo>
                  <a:lnTo>
                    <a:pt x="90538" y="50609"/>
                  </a:lnTo>
                  <a:lnTo>
                    <a:pt x="90932" y="50609"/>
                  </a:lnTo>
                  <a:lnTo>
                    <a:pt x="90538" y="50990"/>
                  </a:lnTo>
                  <a:lnTo>
                    <a:pt x="90538" y="51371"/>
                  </a:lnTo>
                  <a:lnTo>
                    <a:pt x="90932" y="51371"/>
                  </a:lnTo>
                  <a:lnTo>
                    <a:pt x="90932" y="51765"/>
                  </a:lnTo>
                  <a:lnTo>
                    <a:pt x="90538" y="51765"/>
                  </a:lnTo>
                  <a:lnTo>
                    <a:pt x="90538" y="52146"/>
                  </a:lnTo>
                  <a:lnTo>
                    <a:pt x="90538" y="52527"/>
                  </a:lnTo>
                  <a:lnTo>
                    <a:pt x="90538" y="52146"/>
                  </a:lnTo>
                  <a:lnTo>
                    <a:pt x="90157" y="52146"/>
                  </a:lnTo>
                  <a:lnTo>
                    <a:pt x="90157" y="51765"/>
                  </a:lnTo>
                  <a:lnTo>
                    <a:pt x="89763" y="51765"/>
                  </a:lnTo>
                  <a:lnTo>
                    <a:pt x="89763" y="51371"/>
                  </a:lnTo>
                  <a:lnTo>
                    <a:pt x="90157" y="51371"/>
                  </a:lnTo>
                  <a:lnTo>
                    <a:pt x="90157" y="50990"/>
                  </a:lnTo>
                  <a:lnTo>
                    <a:pt x="89763" y="50990"/>
                  </a:lnTo>
                  <a:lnTo>
                    <a:pt x="89763" y="50609"/>
                  </a:lnTo>
                  <a:lnTo>
                    <a:pt x="89763" y="50215"/>
                  </a:lnTo>
                  <a:lnTo>
                    <a:pt x="89369" y="50215"/>
                  </a:lnTo>
                  <a:lnTo>
                    <a:pt x="89369" y="49834"/>
                  </a:lnTo>
                  <a:lnTo>
                    <a:pt x="88988" y="49834"/>
                  </a:lnTo>
                  <a:lnTo>
                    <a:pt x="88595" y="49834"/>
                  </a:lnTo>
                  <a:lnTo>
                    <a:pt x="88595" y="49453"/>
                  </a:lnTo>
                  <a:lnTo>
                    <a:pt x="88988" y="49453"/>
                  </a:lnTo>
                  <a:lnTo>
                    <a:pt x="88595" y="49453"/>
                  </a:lnTo>
                  <a:lnTo>
                    <a:pt x="88595" y="49072"/>
                  </a:lnTo>
                  <a:lnTo>
                    <a:pt x="88201" y="49072"/>
                  </a:lnTo>
                  <a:lnTo>
                    <a:pt x="88201" y="48679"/>
                  </a:lnTo>
                  <a:lnTo>
                    <a:pt x="88595" y="48679"/>
                  </a:lnTo>
                  <a:lnTo>
                    <a:pt x="88201" y="48679"/>
                  </a:lnTo>
                  <a:lnTo>
                    <a:pt x="88201" y="48298"/>
                  </a:lnTo>
                  <a:lnTo>
                    <a:pt x="88595" y="48679"/>
                  </a:lnTo>
                  <a:lnTo>
                    <a:pt x="88595" y="48298"/>
                  </a:lnTo>
                  <a:lnTo>
                    <a:pt x="88595" y="48679"/>
                  </a:lnTo>
                  <a:lnTo>
                    <a:pt x="88595" y="48298"/>
                  </a:lnTo>
                  <a:lnTo>
                    <a:pt x="88988" y="48298"/>
                  </a:lnTo>
                  <a:lnTo>
                    <a:pt x="88595" y="48298"/>
                  </a:lnTo>
                  <a:lnTo>
                    <a:pt x="88988" y="48298"/>
                  </a:lnTo>
                  <a:lnTo>
                    <a:pt x="88988" y="48107"/>
                  </a:lnTo>
                  <a:lnTo>
                    <a:pt x="88595" y="48107"/>
                  </a:lnTo>
                  <a:lnTo>
                    <a:pt x="88595" y="48298"/>
                  </a:lnTo>
                  <a:lnTo>
                    <a:pt x="88595" y="48107"/>
                  </a:lnTo>
                  <a:lnTo>
                    <a:pt x="88595" y="48298"/>
                  </a:lnTo>
                  <a:lnTo>
                    <a:pt x="88595" y="48107"/>
                  </a:lnTo>
                  <a:lnTo>
                    <a:pt x="88201" y="48107"/>
                  </a:lnTo>
                  <a:lnTo>
                    <a:pt x="88595" y="48107"/>
                  </a:lnTo>
                  <a:lnTo>
                    <a:pt x="88201" y="48107"/>
                  </a:lnTo>
                  <a:lnTo>
                    <a:pt x="88201" y="47713"/>
                  </a:lnTo>
                  <a:lnTo>
                    <a:pt x="88201" y="47332"/>
                  </a:lnTo>
                  <a:lnTo>
                    <a:pt x="88201" y="46951"/>
                  </a:lnTo>
                  <a:lnTo>
                    <a:pt x="88201" y="46558"/>
                  </a:lnTo>
                  <a:lnTo>
                    <a:pt x="88011" y="46558"/>
                  </a:lnTo>
                  <a:lnTo>
                    <a:pt x="88011" y="46951"/>
                  </a:lnTo>
                  <a:lnTo>
                    <a:pt x="87617" y="46951"/>
                  </a:lnTo>
                  <a:lnTo>
                    <a:pt x="88011" y="46951"/>
                  </a:lnTo>
                  <a:lnTo>
                    <a:pt x="87617" y="47332"/>
                  </a:lnTo>
                  <a:lnTo>
                    <a:pt x="87617" y="46951"/>
                  </a:lnTo>
                  <a:lnTo>
                    <a:pt x="87617" y="47332"/>
                  </a:lnTo>
                  <a:lnTo>
                    <a:pt x="87236" y="47332"/>
                  </a:lnTo>
                  <a:lnTo>
                    <a:pt x="87236" y="47713"/>
                  </a:lnTo>
                  <a:lnTo>
                    <a:pt x="86842" y="47713"/>
                  </a:lnTo>
                  <a:lnTo>
                    <a:pt x="86842" y="48107"/>
                  </a:lnTo>
                  <a:lnTo>
                    <a:pt x="86842" y="48298"/>
                  </a:lnTo>
                  <a:lnTo>
                    <a:pt x="86842" y="48679"/>
                  </a:lnTo>
                  <a:lnTo>
                    <a:pt x="86448" y="48679"/>
                  </a:lnTo>
                  <a:lnTo>
                    <a:pt x="86842" y="48679"/>
                  </a:lnTo>
                  <a:lnTo>
                    <a:pt x="86842" y="49072"/>
                  </a:lnTo>
                  <a:lnTo>
                    <a:pt x="86448" y="49072"/>
                  </a:lnTo>
                  <a:lnTo>
                    <a:pt x="86842" y="49453"/>
                  </a:lnTo>
                  <a:lnTo>
                    <a:pt x="86448" y="49453"/>
                  </a:lnTo>
                  <a:lnTo>
                    <a:pt x="86448" y="49834"/>
                  </a:lnTo>
                  <a:lnTo>
                    <a:pt x="86448" y="49453"/>
                  </a:lnTo>
                  <a:lnTo>
                    <a:pt x="86448" y="49834"/>
                  </a:lnTo>
                  <a:lnTo>
                    <a:pt x="86067" y="49834"/>
                  </a:lnTo>
                  <a:lnTo>
                    <a:pt x="86067" y="49453"/>
                  </a:lnTo>
                  <a:lnTo>
                    <a:pt x="85674" y="49453"/>
                  </a:lnTo>
                  <a:lnTo>
                    <a:pt x="86067" y="49453"/>
                  </a:lnTo>
                  <a:lnTo>
                    <a:pt x="85674" y="49453"/>
                  </a:lnTo>
                  <a:lnTo>
                    <a:pt x="86067" y="49072"/>
                  </a:lnTo>
                  <a:lnTo>
                    <a:pt x="85674" y="49072"/>
                  </a:lnTo>
                  <a:lnTo>
                    <a:pt x="86067" y="49072"/>
                  </a:lnTo>
                  <a:lnTo>
                    <a:pt x="85674" y="49072"/>
                  </a:lnTo>
                  <a:lnTo>
                    <a:pt x="86067" y="49072"/>
                  </a:lnTo>
                  <a:lnTo>
                    <a:pt x="85674" y="49072"/>
                  </a:lnTo>
                  <a:lnTo>
                    <a:pt x="86067" y="49072"/>
                  </a:lnTo>
                  <a:lnTo>
                    <a:pt x="85674" y="48679"/>
                  </a:lnTo>
                  <a:lnTo>
                    <a:pt x="86067" y="48679"/>
                  </a:lnTo>
                  <a:lnTo>
                    <a:pt x="85674" y="48679"/>
                  </a:lnTo>
                  <a:lnTo>
                    <a:pt x="86067" y="48679"/>
                  </a:lnTo>
                  <a:lnTo>
                    <a:pt x="86067" y="48298"/>
                  </a:lnTo>
                  <a:lnTo>
                    <a:pt x="85674" y="48298"/>
                  </a:lnTo>
                  <a:lnTo>
                    <a:pt x="85674" y="48107"/>
                  </a:lnTo>
                  <a:lnTo>
                    <a:pt x="85674" y="47713"/>
                  </a:lnTo>
                  <a:lnTo>
                    <a:pt x="85674" y="47332"/>
                  </a:lnTo>
                  <a:lnTo>
                    <a:pt x="85280" y="47332"/>
                  </a:lnTo>
                  <a:lnTo>
                    <a:pt x="84899" y="46951"/>
                  </a:lnTo>
                  <a:lnTo>
                    <a:pt x="84505" y="46951"/>
                  </a:lnTo>
                  <a:lnTo>
                    <a:pt x="84112" y="46951"/>
                  </a:lnTo>
                  <a:lnTo>
                    <a:pt x="84112" y="46558"/>
                  </a:lnTo>
                  <a:lnTo>
                    <a:pt x="84505" y="46558"/>
                  </a:lnTo>
                  <a:lnTo>
                    <a:pt x="84112" y="46558"/>
                  </a:lnTo>
                  <a:lnTo>
                    <a:pt x="84505" y="46558"/>
                  </a:lnTo>
                  <a:lnTo>
                    <a:pt x="84112" y="46558"/>
                  </a:lnTo>
                  <a:lnTo>
                    <a:pt x="84112" y="46177"/>
                  </a:lnTo>
                  <a:lnTo>
                    <a:pt x="83731" y="46177"/>
                  </a:lnTo>
                  <a:lnTo>
                    <a:pt x="83731" y="46558"/>
                  </a:lnTo>
                  <a:lnTo>
                    <a:pt x="83731" y="46951"/>
                  </a:lnTo>
                  <a:lnTo>
                    <a:pt x="83337" y="46951"/>
                  </a:lnTo>
                  <a:lnTo>
                    <a:pt x="83337" y="46558"/>
                  </a:lnTo>
                  <a:lnTo>
                    <a:pt x="83337" y="46951"/>
                  </a:lnTo>
                  <a:lnTo>
                    <a:pt x="83337" y="46558"/>
                  </a:lnTo>
                  <a:lnTo>
                    <a:pt x="83337" y="46177"/>
                  </a:lnTo>
                  <a:lnTo>
                    <a:pt x="83731" y="46177"/>
                  </a:lnTo>
                  <a:lnTo>
                    <a:pt x="83731" y="45796"/>
                  </a:lnTo>
                  <a:lnTo>
                    <a:pt x="83731" y="46177"/>
                  </a:lnTo>
                  <a:lnTo>
                    <a:pt x="84112" y="46177"/>
                  </a:lnTo>
                  <a:lnTo>
                    <a:pt x="83731" y="46177"/>
                  </a:lnTo>
                  <a:lnTo>
                    <a:pt x="84112" y="46177"/>
                  </a:lnTo>
                  <a:lnTo>
                    <a:pt x="84112" y="45796"/>
                  </a:lnTo>
                  <a:lnTo>
                    <a:pt x="84112" y="45415"/>
                  </a:lnTo>
                  <a:lnTo>
                    <a:pt x="84112" y="45796"/>
                  </a:lnTo>
                  <a:lnTo>
                    <a:pt x="83731" y="45796"/>
                  </a:lnTo>
                  <a:lnTo>
                    <a:pt x="84112" y="45796"/>
                  </a:lnTo>
                  <a:lnTo>
                    <a:pt x="83731" y="45796"/>
                  </a:lnTo>
                  <a:lnTo>
                    <a:pt x="83337" y="45796"/>
                  </a:lnTo>
                  <a:lnTo>
                    <a:pt x="83337" y="45415"/>
                  </a:lnTo>
                  <a:lnTo>
                    <a:pt x="83337" y="45021"/>
                  </a:lnTo>
                  <a:lnTo>
                    <a:pt x="83146" y="45021"/>
                  </a:lnTo>
                  <a:lnTo>
                    <a:pt x="83337" y="45021"/>
                  </a:lnTo>
                  <a:lnTo>
                    <a:pt x="83337" y="44640"/>
                  </a:lnTo>
                  <a:lnTo>
                    <a:pt x="83731" y="44640"/>
                  </a:lnTo>
                  <a:lnTo>
                    <a:pt x="83731" y="44259"/>
                  </a:lnTo>
                  <a:lnTo>
                    <a:pt x="83731" y="44640"/>
                  </a:lnTo>
                  <a:lnTo>
                    <a:pt x="83337" y="44640"/>
                  </a:lnTo>
                  <a:lnTo>
                    <a:pt x="83337" y="44259"/>
                  </a:lnTo>
                  <a:lnTo>
                    <a:pt x="83337" y="43865"/>
                  </a:lnTo>
                  <a:lnTo>
                    <a:pt x="83337" y="43675"/>
                  </a:lnTo>
                  <a:lnTo>
                    <a:pt x="83146" y="43675"/>
                  </a:lnTo>
                  <a:lnTo>
                    <a:pt x="83146" y="43865"/>
                  </a:lnTo>
                  <a:lnTo>
                    <a:pt x="83146" y="43675"/>
                  </a:lnTo>
                  <a:lnTo>
                    <a:pt x="83146" y="43294"/>
                  </a:lnTo>
                  <a:lnTo>
                    <a:pt x="83146" y="42913"/>
                  </a:lnTo>
                  <a:lnTo>
                    <a:pt x="83337" y="42913"/>
                  </a:lnTo>
                  <a:lnTo>
                    <a:pt x="83337" y="42519"/>
                  </a:lnTo>
                  <a:lnTo>
                    <a:pt x="83146" y="42519"/>
                  </a:lnTo>
                  <a:lnTo>
                    <a:pt x="83337" y="42519"/>
                  </a:lnTo>
                  <a:lnTo>
                    <a:pt x="83337" y="42138"/>
                  </a:lnTo>
                  <a:lnTo>
                    <a:pt x="83146" y="42138"/>
                  </a:lnTo>
                  <a:lnTo>
                    <a:pt x="83146" y="41757"/>
                  </a:lnTo>
                  <a:lnTo>
                    <a:pt x="82753" y="41757"/>
                  </a:lnTo>
                  <a:lnTo>
                    <a:pt x="83146" y="41757"/>
                  </a:lnTo>
                  <a:lnTo>
                    <a:pt x="82753" y="41757"/>
                  </a:lnTo>
                  <a:lnTo>
                    <a:pt x="82753" y="41363"/>
                  </a:lnTo>
                  <a:lnTo>
                    <a:pt x="82753" y="40982"/>
                  </a:lnTo>
                  <a:lnTo>
                    <a:pt x="82753" y="40601"/>
                  </a:lnTo>
                  <a:lnTo>
                    <a:pt x="82359" y="40601"/>
                  </a:lnTo>
                  <a:lnTo>
                    <a:pt x="82359" y="40982"/>
                  </a:lnTo>
                  <a:lnTo>
                    <a:pt x="81978" y="40601"/>
                  </a:lnTo>
                  <a:lnTo>
                    <a:pt x="82359" y="40601"/>
                  </a:lnTo>
                  <a:lnTo>
                    <a:pt x="82359" y="40220"/>
                  </a:lnTo>
                  <a:lnTo>
                    <a:pt x="82359" y="39827"/>
                  </a:lnTo>
                  <a:lnTo>
                    <a:pt x="82359" y="39446"/>
                  </a:lnTo>
                  <a:lnTo>
                    <a:pt x="81978" y="39446"/>
                  </a:lnTo>
                  <a:lnTo>
                    <a:pt x="81978" y="39065"/>
                  </a:lnTo>
                  <a:lnTo>
                    <a:pt x="81584" y="39065"/>
                  </a:lnTo>
                  <a:lnTo>
                    <a:pt x="81584" y="39446"/>
                  </a:lnTo>
                  <a:lnTo>
                    <a:pt x="81584" y="39065"/>
                  </a:lnTo>
                  <a:lnTo>
                    <a:pt x="81584" y="38861"/>
                  </a:lnTo>
                  <a:lnTo>
                    <a:pt x="81191" y="38861"/>
                  </a:lnTo>
                  <a:lnTo>
                    <a:pt x="81191" y="38480"/>
                  </a:lnTo>
                  <a:lnTo>
                    <a:pt x="80810" y="38480"/>
                  </a:lnTo>
                  <a:lnTo>
                    <a:pt x="80810" y="38099"/>
                  </a:lnTo>
                  <a:lnTo>
                    <a:pt x="80810" y="38480"/>
                  </a:lnTo>
                  <a:lnTo>
                    <a:pt x="80810" y="38099"/>
                  </a:lnTo>
                  <a:lnTo>
                    <a:pt x="80416" y="38099"/>
                  </a:lnTo>
                  <a:lnTo>
                    <a:pt x="80810" y="38099"/>
                  </a:lnTo>
                  <a:lnTo>
                    <a:pt x="80810" y="37706"/>
                  </a:lnTo>
                  <a:lnTo>
                    <a:pt x="80416" y="37706"/>
                  </a:lnTo>
                  <a:lnTo>
                    <a:pt x="80416" y="37325"/>
                  </a:lnTo>
                  <a:lnTo>
                    <a:pt x="80810" y="37325"/>
                  </a:lnTo>
                  <a:lnTo>
                    <a:pt x="80810" y="36944"/>
                  </a:lnTo>
                  <a:lnTo>
                    <a:pt x="80416" y="36944"/>
                  </a:lnTo>
                  <a:lnTo>
                    <a:pt x="80810" y="36944"/>
                  </a:lnTo>
                  <a:lnTo>
                    <a:pt x="80810" y="37325"/>
                  </a:lnTo>
                  <a:lnTo>
                    <a:pt x="80416" y="37325"/>
                  </a:lnTo>
                  <a:lnTo>
                    <a:pt x="80416" y="37706"/>
                  </a:lnTo>
                  <a:lnTo>
                    <a:pt x="80810" y="37706"/>
                  </a:lnTo>
                  <a:lnTo>
                    <a:pt x="80810" y="38099"/>
                  </a:lnTo>
                  <a:lnTo>
                    <a:pt x="80416" y="38099"/>
                  </a:lnTo>
                  <a:lnTo>
                    <a:pt x="80810" y="38099"/>
                  </a:lnTo>
                  <a:lnTo>
                    <a:pt x="80416" y="38099"/>
                  </a:lnTo>
                  <a:lnTo>
                    <a:pt x="80416" y="38480"/>
                  </a:lnTo>
                  <a:lnTo>
                    <a:pt x="80022" y="38861"/>
                  </a:lnTo>
                  <a:lnTo>
                    <a:pt x="80416" y="38861"/>
                  </a:lnTo>
                  <a:lnTo>
                    <a:pt x="80416" y="39065"/>
                  </a:lnTo>
                  <a:lnTo>
                    <a:pt x="80022" y="39065"/>
                  </a:lnTo>
                  <a:lnTo>
                    <a:pt x="80022" y="39446"/>
                  </a:lnTo>
                  <a:lnTo>
                    <a:pt x="80022" y="39827"/>
                  </a:lnTo>
                  <a:lnTo>
                    <a:pt x="80022" y="40220"/>
                  </a:lnTo>
                  <a:lnTo>
                    <a:pt x="80022" y="40601"/>
                  </a:lnTo>
                  <a:lnTo>
                    <a:pt x="80022" y="40982"/>
                  </a:lnTo>
                  <a:lnTo>
                    <a:pt x="80416" y="40982"/>
                  </a:lnTo>
                  <a:lnTo>
                    <a:pt x="80022" y="40982"/>
                  </a:lnTo>
                  <a:lnTo>
                    <a:pt x="80022" y="41363"/>
                  </a:lnTo>
                  <a:lnTo>
                    <a:pt x="80416" y="41363"/>
                  </a:lnTo>
                  <a:lnTo>
                    <a:pt x="80416" y="41757"/>
                  </a:lnTo>
                  <a:lnTo>
                    <a:pt x="80022" y="41757"/>
                  </a:lnTo>
                  <a:lnTo>
                    <a:pt x="80416" y="41757"/>
                  </a:lnTo>
                  <a:lnTo>
                    <a:pt x="80416" y="42138"/>
                  </a:lnTo>
                  <a:lnTo>
                    <a:pt x="80022" y="42138"/>
                  </a:lnTo>
                  <a:lnTo>
                    <a:pt x="79641" y="42138"/>
                  </a:lnTo>
                  <a:lnTo>
                    <a:pt x="80022" y="42138"/>
                  </a:lnTo>
                  <a:lnTo>
                    <a:pt x="80022" y="42519"/>
                  </a:lnTo>
                  <a:lnTo>
                    <a:pt x="79641" y="42519"/>
                  </a:lnTo>
                  <a:lnTo>
                    <a:pt x="79248" y="42519"/>
                  </a:lnTo>
                  <a:lnTo>
                    <a:pt x="79641" y="42519"/>
                  </a:lnTo>
                  <a:lnTo>
                    <a:pt x="79641" y="42913"/>
                  </a:lnTo>
                  <a:lnTo>
                    <a:pt x="79248" y="42913"/>
                  </a:lnTo>
                  <a:lnTo>
                    <a:pt x="79248" y="43294"/>
                  </a:lnTo>
                  <a:lnTo>
                    <a:pt x="79248" y="43675"/>
                  </a:lnTo>
                  <a:lnTo>
                    <a:pt x="78854" y="43675"/>
                  </a:lnTo>
                  <a:lnTo>
                    <a:pt x="78854" y="43294"/>
                  </a:lnTo>
                  <a:lnTo>
                    <a:pt x="78473" y="43294"/>
                  </a:lnTo>
                  <a:lnTo>
                    <a:pt x="78473" y="42913"/>
                  </a:lnTo>
                  <a:lnTo>
                    <a:pt x="78473" y="42519"/>
                  </a:lnTo>
                  <a:lnTo>
                    <a:pt x="78270" y="42519"/>
                  </a:lnTo>
                  <a:lnTo>
                    <a:pt x="78270" y="42138"/>
                  </a:lnTo>
                  <a:lnTo>
                    <a:pt x="78270" y="41757"/>
                  </a:lnTo>
                  <a:lnTo>
                    <a:pt x="77889" y="42138"/>
                  </a:lnTo>
                  <a:lnTo>
                    <a:pt x="78270" y="42138"/>
                  </a:lnTo>
                  <a:lnTo>
                    <a:pt x="77889" y="42519"/>
                  </a:lnTo>
                  <a:lnTo>
                    <a:pt x="78270" y="42519"/>
                  </a:lnTo>
                  <a:lnTo>
                    <a:pt x="78270" y="42913"/>
                  </a:lnTo>
                  <a:lnTo>
                    <a:pt x="77889" y="42913"/>
                  </a:lnTo>
                  <a:lnTo>
                    <a:pt x="77889" y="42519"/>
                  </a:lnTo>
                  <a:lnTo>
                    <a:pt x="77889" y="42913"/>
                  </a:lnTo>
                  <a:lnTo>
                    <a:pt x="77495" y="42913"/>
                  </a:lnTo>
                  <a:lnTo>
                    <a:pt x="77495" y="42519"/>
                  </a:lnTo>
                  <a:lnTo>
                    <a:pt x="77101" y="42519"/>
                  </a:lnTo>
                  <a:lnTo>
                    <a:pt x="77101" y="42138"/>
                  </a:lnTo>
                  <a:lnTo>
                    <a:pt x="76720" y="41757"/>
                  </a:lnTo>
                  <a:lnTo>
                    <a:pt x="76327" y="41757"/>
                  </a:lnTo>
                  <a:lnTo>
                    <a:pt x="75933" y="42138"/>
                  </a:lnTo>
                  <a:lnTo>
                    <a:pt x="75552" y="42138"/>
                  </a:lnTo>
                  <a:lnTo>
                    <a:pt x="75158" y="42519"/>
                  </a:lnTo>
                  <a:lnTo>
                    <a:pt x="74764" y="42519"/>
                  </a:lnTo>
                  <a:lnTo>
                    <a:pt x="74764" y="42913"/>
                  </a:lnTo>
                  <a:lnTo>
                    <a:pt x="74764" y="43294"/>
                  </a:lnTo>
                  <a:lnTo>
                    <a:pt x="74383" y="43294"/>
                  </a:lnTo>
                  <a:lnTo>
                    <a:pt x="74383" y="43675"/>
                  </a:lnTo>
                  <a:lnTo>
                    <a:pt x="74383" y="43865"/>
                  </a:lnTo>
                  <a:lnTo>
                    <a:pt x="74764" y="43865"/>
                  </a:lnTo>
                  <a:lnTo>
                    <a:pt x="74383" y="43865"/>
                  </a:lnTo>
                  <a:lnTo>
                    <a:pt x="74764" y="43865"/>
                  </a:lnTo>
                  <a:lnTo>
                    <a:pt x="74764" y="44259"/>
                  </a:lnTo>
                  <a:lnTo>
                    <a:pt x="74764" y="44640"/>
                  </a:lnTo>
                  <a:lnTo>
                    <a:pt x="74764" y="44259"/>
                  </a:lnTo>
                  <a:lnTo>
                    <a:pt x="74383" y="44259"/>
                  </a:lnTo>
                  <a:lnTo>
                    <a:pt x="74383" y="44640"/>
                  </a:lnTo>
                  <a:lnTo>
                    <a:pt x="73990" y="44640"/>
                  </a:lnTo>
                  <a:lnTo>
                    <a:pt x="73799" y="44640"/>
                  </a:lnTo>
                  <a:lnTo>
                    <a:pt x="73799" y="45021"/>
                  </a:lnTo>
                  <a:lnTo>
                    <a:pt x="73406" y="45021"/>
                  </a:lnTo>
                  <a:lnTo>
                    <a:pt x="73406" y="45415"/>
                  </a:lnTo>
                  <a:lnTo>
                    <a:pt x="73406" y="45796"/>
                  </a:lnTo>
                  <a:lnTo>
                    <a:pt x="73012" y="45796"/>
                  </a:lnTo>
                  <a:lnTo>
                    <a:pt x="72631" y="45796"/>
                  </a:lnTo>
                  <a:lnTo>
                    <a:pt x="72237" y="46177"/>
                  </a:lnTo>
                  <a:lnTo>
                    <a:pt x="72237" y="46558"/>
                  </a:lnTo>
                  <a:lnTo>
                    <a:pt x="72237" y="46951"/>
                  </a:lnTo>
                  <a:lnTo>
                    <a:pt x="72237" y="47332"/>
                  </a:lnTo>
                  <a:lnTo>
                    <a:pt x="71843" y="47332"/>
                  </a:lnTo>
                  <a:lnTo>
                    <a:pt x="72237" y="47332"/>
                  </a:lnTo>
                  <a:lnTo>
                    <a:pt x="72237" y="47713"/>
                  </a:lnTo>
                  <a:lnTo>
                    <a:pt x="71843" y="47713"/>
                  </a:lnTo>
                  <a:lnTo>
                    <a:pt x="72237" y="47713"/>
                  </a:lnTo>
                  <a:lnTo>
                    <a:pt x="71843" y="47713"/>
                  </a:lnTo>
                  <a:lnTo>
                    <a:pt x="72237" y="47713"/>
                  </a:lnTo>
                  <a:lnTo>
                    <a:pt x="71843" y="47713"/>
                  </a:lnTo>
                  <a:lnTo>
                    <a:pt x="71843" y="48107"/>
                  </a:lnTo>
                  <a:lnTo>
                    <a:pt x="71462" y="48107"/>
                  </a:lnTo>
                  <a:lnTo>
                    <a:pt x="71069" y="48107"/>
                  </a:lnTo>
                  <a:lnTo>
                    <a:pt x="70675" y="48107"/>
                  </a:lnTo>
                  <a:lnTo>
                    <a:pt x="70294" y="48107"/>
                  </a:lnTo>
                  <a:lnTo>
                    <a:pt x="69900" y="48298"/>
                  </a:lnTo>
                  <a:lnTo>
                    <a:pt x="69900" y="48679"/>
                  </a:lnTo>
                  <a:lnTo>
                    <a:pt x="69507" y="48679"/>
                  </a:lnTo>
                  <a:lnTo>
                    <a:pt x="69126" y="48679"/>
                  </a:lnTo>
                  <a:lnTo>
                    <a:pt x="69126" y="49072"/>
                  </a:lnTo>
                  <a:lnTo>
                    <a:pt x="68922" y="49072"/>
                  </a:lnTo>
                  <a:lnTo>
                    <a:pt x="68922" y="49453"/>
                  </a:lnTo>
                  <a:lnTo>
                    <a:pt x="68922" y="49834"/>
                  </a:lnTo>
                  <a:lnTo>
                    <a:pt x="68922" y="50215"/>
                  </a:lnTo>
                  <a:lnTo>
                    <a:pt x="69126" y="50215"/>
                  </a:lnTo>
                  <a:lnTo>
                    <a:pt x="69126" y="50609"/>
                  </a:lnTo>
                  <a:lnTo>
                    <a:pt x="68922" y="50609"/>
                  </a:lnTo>
                  <a:lnTo>
                    <a:pt x="68922" y="50990"/>
                  </a:lnTo>
                  <a:lnTo>
                    <a:pt x="68541" y="50990"/>
                  </a:lnTo>
                  <a:lnTo>
                    <a:pt x="68541" y="51371"/>
                  </a:lnTo>
                  <a:lnTo>
                    <a:pt x="68148" y="51765"/>
                  </a:lnTo>
                  <a:lnTo>
                    <a:pt x="68148" y="53873"/>
                  </a:lnTo>
                  <a:lnTo>
                    <a:pt x="67754" y="54267"/>
                  </a:lnTo>
                  <a:lnTo>
                    <a:pt x="67373" y="54267"/>
                  </a:lnTo>
                  <a:lnTo>
                    <a:pt x="67373" y="54648"/>
                  </a:lnTo>
                  <a:lnTo>
                    <a:pt x="67373" y="54267"/>
                  </a:lnTo>
                  <a:lnTo>
                    <a:pt x="67373" y="54648"/>
                  </a:lnTo>
                  <a:lnTo>
                    <a:pt x="67373" y="55029"/>
                  </a:lnTo>
                  <a:lnTo>
                    <a:pt x="67754" y="55029"/>
                  </a:lnTo>
                  <a:lnTo>
                    <a:pt x="67754" y="55422"/>
                  </a:lnTo>
                  <a:lnTo>
                    <a:pt x="67754" y="55803"/>
                  </a:lnTo>
                  <a:lnTo>
                    <a:pt x="68148" y="55803"/>
                  </a:lnTo>
                  <a:lnTo>
                    <a:pt x="68148" y="56184"/>
                  </a:lnTo>
                  <a:lnTo>
                    <a:pt x="68541" y="56565"/>
                  </a:lnTo>
                  <a:lnTo>
                    <a:pt x="68922" y="56959"/>
                  </a:lnTo>
                  <a:lnTo>
                    <a:pt x="68922" y="57340"/>
                  </a:lnTo>
                  <a:lnTo>
                    <a:pt x="69126" y="57340"/>
                  </a:lnTo>
                  <a:lnTo>
                    <a:pt x="69126" y="57721"/>
                  </a:lnTo>
                  <a:lnTo>
                    <a:pt x="69507" y="57721"/>
                  </a:lnTo>
                  <a:lnTo>
                    <a:pt x="69126" y="57721"/>
                  </a:lnTo>
                  <a:lnTo>
                    <a:pt x="69507" y="57721"/>
                  </a:lnTo>
                  <a:lnTo>
                    <a:pt x="69507" y="57924"/>
                  </a:lnTo>
                  <a:lnTo>
                    <a:pt x="69126" y="57924"/>
                  </a:lnTo>
                  <a:lnTo>
                    <a:pt x="68922" y="58305"/>
                  </a:lnTo>
                  <a:lnTo>
                    <a:pt x="68922" y="58686"/>
                  </a:lnTo>
                  <a:lnTo>
                    <a:pt x="68922" y="59067"/>
                  </a:lnTo>
                  <a:lnTo>
                    <a:pt x="68922" y="59461"/>
                  </a:lnTo>
                  <a:lnTo>
                    <a:pt x="68922" y="59842"/>
                  </a:lnTo>
                  <a:lnTo>
                    <a:pt x="68922" y="60223"/>
                  </a:lnTo>
                  <a:lnTo>
                    <a:pt x="68922" y="60617"/>
                  </a:lnTo>
                  <a:lnTo>
                    <a:pt x="68541" y="60998"/>
                  </a:lnTo>
                  <a:lnTo>
                    <a:pt x="68541" y="62725"/>
                  </a:lnTo>
                  <a:lnTo>
                    <a:pt x="68541" y="62534"/>
                  </a:lnTo>
                  <a:lnTo>
                    <a:pt x="68541" y="63118"/>
                  </a:lnTo>
                  <a:lnTo>
                    <a:pt x="68922" y="63118"/>
                  </a:lnTo>
                  <a:lnTo>
                    <a:pt x="68541" y="63118"/>
                  </a:lnTo>
                  <a:lnTo>
                    <a:pt x="68922" y="63118"/>
                  </a:lnTo>
                  <a:lnTo>
                    <a:pt x="68541" y="63499"/>
                  </a:lnTo>
                  <a:lnTo>
                    <a:pt x="68922" y="63499"/>
                  </a:lnTo>
                  <a:lnTo>
                    <a:pt x="68922" y="63880"/>
                  </a:lnTo>
                  <a:lnTo>
                    <a:pt x="68922" y="64274"/>
                  </a:lnTo>
                  <a:lnTo>
                    <a:pt x="69126" y="64274"/>
                  </a:lnTo>
                  <a:lnTo>
                    <a:pt x="68922" y="64274"/>
                  </a:lnTo>
                  <a:lnTo>
                    <a:pt x="69126" y="64274"/>
                  </a:lnTo>
                  <a:lnTo>
                    <a:pt x="69126" y="64655"/>
                  </a:lnTo>
                  <a:lnTo>
                    <a:pt x="69126" y="65036"/>
                  </a:lnTo>
                  <a:lnTo>
                    <a:pt x="69507" y="65036"/>
                  </a:lnTo>
                  <a:lnTo>
                    <a:pt x="69507" y="65417"/>
                  </a:lnTo>
                  <a:lnTo>
                    <a:pt x="69900" y="65417"/>
                  </a:lnTo>
                  <a:lnTo>
                    <a:pt x="69507" y="65417"/>
                  </a:lnTo>
                  <a:lnTo>
                    <a:pt x="69126" y="65417"/>
                  </a:lnTo>
                  <a:lnTo>
                    <a:pt x="69126" y="65811"/>
                  </a:lnTo>
                  <a:lnTo>
                    <a:pt x="69126" y="66192"/>
                  </a:lnTo>
                  <a:lnTo>
                    <a:pt x="69126" y="66573"/>
                  </a:lnTo>
                  <a:lnTo>
                    <a:pt x="69126" y="66967"/>
                  </a:lnTo>
                  <a:lnTo>
                    <a:pt x="68922" y="66967"/>
                  </a:lnTo>
                  <a:lnTo>
                    <a:pt x="68922" y="67348"/>
                  </a:lnTo>
                  <a:lnTo>
                    <a:pt x="68922" y="67538"/>
                  </a:lnTo>
                  <a:lnTo>
                    <a:pt x="68922" y="67919"/>
                  </a:lnTo>
                  <a:lnTo>
                    <a:pt x="68922" y="68313"/>
                  </a:lnTo>
                  <a:lnTo>
                    <a:pt x="69126" y="68694"/>
                  </a:lnTo>
                  <a:lnTo>
                    <a:pt x="68922" y="68694"/>
                  </a:lnTo>
                  <a:lnTo>
                    <a:pt x="69126" y="69075"/>
                  </a:lnTo>
                  <a:lnTo>
                    <a:pt x="68922" y="69075"/>
                  </a:lnTo>
                  <a:lnTo>
                    <a:pt x="68541" y="69075"/>
                  </a:lnTo>
                  <a:lnTo>
                    <a:pt x="68541" y="69468"/>
                  </a:lnTo>
                  <a:lnTo>
                    <a:pt x="68541" y="69849"/>
                  </a:lnTo>
                  <a:lnTo>
                    <a:pt x="68541" y="70230"/>
                  </a:lnTo>
                  <a:lnTo>
                    <a:pt x="68541" y="70611"/>
                  </a:lnTo>
                  <a:lnTo>
                    <a:pt x="68541" y="71005"/>
                  </a:lnTo>
                  <a:lnTo>
                    <a:pt x="68541" y="71386"/>
                  </a:lnTo>
                  <a:lnTo>
                    <a:pt x="68148" y="71386"/>
                  </a:lnTo>
                  <a:lnTo>
                    <a:pt x="68148" y="71767"/>
                  </a:lnTo>
                  <a:lnTo>
                    <a:pt x="68148" y="72161"/>
                  </a:lnTo>
                  <a:lnTo>
                    <a:pt x="67754" y="72161"/>
                  </a:lnTo>
                  <a:lnTo>
                    <a:pt x="67754" y="72351"/>
                  </a:lnTo>
                  <a:lnTo>
                    <a:pt x="67754" y="72732"/>
                  </a:lnTo>
                  <a:lnTo>
                    <a:pt x="67754" y="73113"/>
                  </a:lnTo>
                  <a:lnTo>
                    <a:pt x="67754" y="73888"/>
                  </a:lnTo>
                  <a:lnTo>
                    <a:pt x="68148" y="74269"/>
                  </a:lnTo>
                  <a:lnTo>
                    <a:pt x="68148" y="74663"/>
                  </a:lnTo>
                  <a:lnTo>
                    <a:pt x="67754" y="74663"/>
                  </a:lnTo>
                  <a:lnTo>
                    <a:pt x="67754" y="74269"/>
                  </a:lnTo>
                  <a:lnTo>
                    <a:pt x="68148" y="74663"/>
                  </a:lnTo>
                  <a:lnTo>
                    <a:pt x="68148" y="74269"/>
                  </a:lnTo>
                  <a:lnTo>
                    <a:pt x="67754" y="74269"/>
                  </a:lnTo>
                  <a:lnTo>
                    <a:pt x="68148" y="74269"/>
                  </a:lnTo>
                  <a:lnTo>
                    <a:pt x="67754" y="74269"/>
                  </a:lnTo>
                  <a:lnTo>
                    <a:pt x="67754" y="74663"/>
                  </a:lnTo>
                  <a:lnTo>
                    <a:pt x="67754" y="75044"/>
                  </a:lnTo>
                  <a:lnTo>
                    <a:pt x="67754" y="74663"/>
                  </a:lnTo>
                  <a:lnTo>
                    <a:pt x="67754" y="75044"/>
                  </a:lnTo>
                  <a:lnTo>
                    <a:pt x="68148" y="75818"/>
                  </a:lnTo>
                  <a:lnTo>
                    <a:pt x="68148" y="76580"/>
                  </a:lnTo>
                  <a:lnTo>
                    <a:pt x="68148" y="76961"/>
                  </a:lnTo>
                  <a:lnTo>
                    <a:pt x="68148" y="77165"/>
                  </a:lnTo>
                  <a:lnTo>
                    <a:pt x="68541" y="77165"/>
                  </a:lnTo>
                  <a:lnTo>
                    <a:pt x="68541" y="77546"/>
                  </a:lnTo>
                  <a:lnTo>
                    <a:pt x="68541" y="77927"/>
                  </a:lnTo>
                  <a:lnTo>
                    <a:pt x="68922" y="78320"/>
                  </a:lnTo>
                  <a:lnTo>
                    <a:pt x="68922" y="77927"/>
                  </a:lnTo>
                  <a:lnTo>
                    <a:pt x="68541" y="77927"/>
                  </a:lnTo>
                  <a:lnTo>
                    <a:pt x="68541" y="77546"/>
                  </a:lnTo>
                  <a:lnTo>
                    <a:pt x="68148" y="77165"/>
                  </a:lnTo>
                  <a:lnTo>
                    <a:pt x="68148" y="76961"/>
                  </a:lnTo>
                  <a:lnTo>
                    <a:pt x="68148" y="76199"/>
                  </a:lnTo>
                  <a:lnTo>
                    <a:pt x="67754" y="76199"/>
                  </a:lnTo>
                  <a:lnTo>
                    <a:pt x="68148" y="76580"/>
                  </a:lnTo>
                  <a:lnTo>
                    <a:pt x="67754" y="76580"/>
                  </a:lnTo>
                  <a:lnTo>
                    <a:pt x="67754" y="76961"/>
                  </a:lnTo>
                  <a:lnTo>
                    <a:pt x="67373" y="76961"/>
                  </a:lnTo>
                  <a:lnTo>
                    <a:pt x="67373" y="77165"/>
                  </a:lnTo>
                  <a:lnTo>
                    <a:pt x="67754" y="77165"/>
                  </a:lnTo>
                  <a:lnTo>
                    <a:pt x="67754" y="77546"/>
                  </a:lnTo>
                  <a:lnTo>
                    <a:pt x="68148" y="77546"/>
                  </a:lnTo>
                  <a:lnTo>
                    <a:pt x="68148" y="77927"/>
                  </a:lnTo>
                  <a:lnTo>
                    <a:pt x="68541" y="77927"/>
                  </a:lnTo>
                  <a:lnTo>
                    <a:pt x="68922" y="78320"/>
                  </a:lnTo>
                  <a:lnTo>
                    <a:pt x="68922" y="78701"/>
                  </a:lnTo>
                  <a:lnTo>
                    <a:pt x="68922" y="78320"/>
                  </a:lnTo>
                  <a:lnTo>
                    <a:pt x="69126" y="78701"/>
                  </a:lnTo>
                  <a:lnTo>
                    <a:pt x="68922" y="79082"/>
                  </a:lnTo>
                  <a:lnTo>
                    <a:pt x="68922" y="78701"/>
                  </a:lnTo>
                  <a:lnTo>
                    <a:pt x="69126" y="78701"/>
                  </a:lnTo>
                  <a:lnTo>
                    <a:pt x="68922" y="78701"/>
                  </a:lnTo>
                  <a:lnTo>
                    <a:pt x="68541" y="78701"/>
                  </a:lnTo>
                  <a:lnTo>
                    <a:pt x="68541" y="79082"/>
                  </a:lnTo>
                  <a:lnTo>
                    <a:pt x="68148" y="79082"/>
                  </a:lnTo>
                  <a:lnTo>
                    <a:pt x="68148" y="79463"/>
                  </a:lnTo>
                  <a:lnTo>
                    <a:pt x="68148" y="79857"/>
                  </a:lnTo>
                  <a:lnTo>
                    <a:pt x="67754" y="79857"/>
                  </a:lnTo>
                  <a:lnTo>
                    <a:pt x="68148" y="79857"/>
                  </a:lnTo>
                  <a:lnTo>
                    <a:pt x="67754" y="79857"/>
                  </a:lnTo>
                  <a:lnTo>
                    <a:pt x="68148" y="79857"/>
                  </a:lnTo>
                  <a:lnTo>
                    <a:pt x="68148" y="80238"/>
                  </a:lnTo>
                  <a:lnTo>
                    <a:pt x="68541" y="80238"/>
                  </a:lnTo>
                  <a:lnTo>
                    <a:pt x="68541" y="80619"/>
                  </a:lnTo>
                  <a:lnTo>
                    <a:pt x="68922" y="81013"/>
                  </a:lnTo>
                  <a:lnTo>
                    <a:pt x="69126" y="81394"/>
                  </a:lnTo>
                  <a:lnTo>
                    <a:pt x="69507" y="81775"/>
                  </a:lnTo>
                  <a:lnTo>
                    <a:pt x="69900" y="81775"/>
                  </a:lnTo>
                  <a:lnTo>
                    <a:pt x="69900" y="81965"/>
                  </a:lnTo>
                  <a:lnTo>
                    <a:pt x="70294" y="81965"/>
                  </a:lnTo>
                  <a:lnTo>
                    <a:pt x="70675" y="82359"/>
                  </a:lnTo>
                  <a:lnTo>
                    <a:pt x="70294" y="82359"/>
                  </a:lnTo>
                  <a:lnTo>
                    <a:pt x="70294" y="81965"/>
                  </a:lnTo>
                  <a:lnTo>
                    <a:pt x="69900" y="81965"/>
                  </a:lnTo>
                  <a:lnTo>
                    <a:pt x="69900" y="81775"/>
                  </a:lnTo>
                  <a:lnTo>
                    <a:pt x="69507" y="81775"/>
                  </a:lnTo>
                  <a:lnTo>
                    <a:pt x="69507" y="81965"/>
                  </a:lnTo>
                  <a:lnTo>
                    <a:pt x="69507" y="82359"/>
                  </a:lnTo>
                  <a:lnTo>
                    <a:pt x="69900" y="82359"/>
                  </a:lnTo>
                  <a:lnTo>
                    <a:pt x="69900" y="82740"/>
                  </a:lnTo>
                  <a:lnTo>
                    <a:pt x="69900" y="83121"/>
                  </a:lnTo>
                  <a:lnTo>
                    <a:pt x="69900" y="83515"/>
                  </a:lnTo>
                  <a:lnTo>
                    <a:pt x="69900" y="83896"/>
                  </a:lnTo>
                  <a:lnTo>
                    <a:pt x="69507" y="83896"/>
                  </a:lnTo>
                  <a:lnTo>
                    <a:pt x="69900" y="83896"/>
                  </a:lnTo>
                  <a:lnTo>
                    <a:pt x="69900" y="84277"/>
                  </a:lnTo>
                  <a:lnTo>
                    <a:pt x="70294" y="84277"/>
                  </a:lnTo>
                  <a:lnTo>
                    <a:pt x="70675" y="84670"/>
                  </a:lnTo>
                  <a:lnTo>
                    <a:pt x="70294" y="84670"/>
                  </a:lnTo>
                  <a:lnTo>
                    <a:pt x="70675" y="84670"/>
                  </a:lnTo>
                  <a:lnTo>
                    <a:pt x="70675" y="85051"/>
                  </a:lnTo>
                  <a:lnTo>
                    <a:pt x="70675" y="85432"/>
                  </a:lnTo>
                  <a:lnTo>
                    <a:pt x="70675" y="85051"/>
                  </a:lnTo>
                  <a:lnTo>
                    <a:pt x="70675" y="84670"/>
                  </a:lnTo>
                  <a:lnTo>
                    <a:pt x="70675" y="84277"/>
                  </a:lnTo>
                  <a:lnTo>
                    <a:pt x="70675" y="84670"/>
                  </a:lnTo>
                  <a:lnTo>
                    <a:pt x="71069" y="84277"/>
                  </a:lnTo>
                  <a:lnTo>
                    <a:pt x="71462" y="84277"/>
                  </a:lnTo>
                  <a:lnTo>
                    <a:pt x="71462" y="83896"/>
                  </a:lnTo>
                  <a:lnTo>
                    <a:pt x="71462" y="83515"/>
                  </a:lnTo>
                  <a:lnTo>
                    <a:pt x="71462" y="83121"/>
                  </a:lnTo>
                  <a:lnTo>
                    <a:pt x="71069" y="83121"/>
                  </a:lnTo>
                  <a:lnTo>
                    <a:pt x="71462" y="82740"/>
                  </a:lnTo>
                  <a:lnTo>
                    <a:pt x="71069" y="82740"/>
                  </a:lnTo>
                  <a:lnTo>
                    <a:pt x="71462" y="82740"/>
                  </a:lnTo>
                  <a:lnTo>
                    <a:pt x="71462" y="83121"/>
                  </a:lnTo>
                  <a:lnTo>
                    <a:pt x="71843" y="83121"/>
                  </a:lnTo>
                  <a:lnTo>
                    <a:pt x="71462" y="83121"/>
                  </a:lnTo>
                  <a:lnTo>
                    <a:pt x="71462" y="83515"/>
                  </a:lnTo>
                  <a:lnTo>
                    <a:pt x="71843" y="83515"/>
                  </a:lnTo>
                  <a:lnTo>
                    <a:pt x="72237" y="83515"/>
                  </a:lnTo>
                  <a:lnTo>
                    <a:pt x="72237" y="83896"/>
                  </a:lnTo>
                  <a:lnTo>
                    <a:pt x="72631" y="83896"/>
                  </a:lnTo>
                  <a:lnTo>
                    <a:pt x="72631" y="84277"/>
                  </a:lnTo>
                  <a:lnTo>
                    <a:pt x="72631" y="83896"/>
                  </a:lnTo>
                  <a:lnTo>
                    <a:pt x="72237" y="83896"/>
                  </a:lnTo>
                  <a:lnTo>
                    <a:pt x="72631" y="83896"/>
                  </a:lnTo>
                  <a:lnTo>
                    <a:pt x="72631" y="83515"/>
                  </a:lnTo>
                  <a:lnTo>
                    <a:pt x="72631" y="83896"/>
                  </a:lnTo>
                  <a:lnTo>
                    <a:pt x="72631" y="83515"/>
                  </a:lnTo>
                  <a:lnTo>
                    <a:pt x="73012" y="83515"/>
                  </a:lnTo>
                  <a:lnTo>
                    <a:pt x="72631" y="83515"/>
                  </a:lnTo>
                  <a:lnTo>
                    <a:pt x="73012" y="83121"/>
                  </a:lnTo>
                  <a:lnTo>
                    <a:pt x="72631" y="83121"/>
                  </a:lnTo>
                  <a:lnTo>
                    <a:pt x="72631" y="83515"/>
                  </a:lnTo>
                  <a:lnTo>
                    <a:pt x="72237" y="83121"/>
                  </a:lnTo>
                  <a:lnTo>
                    <a:pt x="71843" y="83121"/>
                  </a:lnTo>
                  <a:lnTo>
                    <a:pt x="71843" y="82740"/>
                  </a:lnTo>
                  <a:lnTo>
                    <a:pt x="71462" y="82740"/>
                  </a:lnTo>
                  <a:lnTo>
                    <a:pt x="71069" y="82359"/>
                  </a:lnTo>
                  <a:lnTo>
                    <a:pt x="71462" y="82359"/>
                  </a:lnTo>
                  <a:lnTo>
                    <a:pt x="71843" y="82359"/>
                  </a:lnTo>
                  <a:lnTo>
                    <a:pt x="72237" y="82359"/>
                  </a:lnTo>
                  <a:lnTo>
                    <a:pt x="72237" y="81965"/>
                  </a:lnTo>
                  <a:lnTo>
                    <a:pt x="72631" y="81965"/>
                  </a:lnTo>
                  <a:lnTo>
                    <a:pt x="72237" y="81965"/>
                  </a:lnTo>
                  <a:lnTo>
                    <a:pt x="72631" y="81965"/>
                  </a:lnTo>
                  <a:lnTo>
                    <a:pt x="72631" y="81775"/>
                  </a:lnTo>
                  <a:lnTo>
                    <a:pt x="72631" y="81965"/>
                  </a:lnTo>
                  <a:lnTo>
                    <a:pt x="73012" y="81965"/>
                  </a:lnTo>
                  <a:lnTo>
                    <a:pt x="73406" y="81965"/>
                  </a:lnTo>
                  <a:lnTo>
                    <a:pt x="73799" y="81965"/>
                  </a:lnTo>
                  <a:lnTo>
                    <a:pt x="73990" y="81965"/>
                  </a:lnTo>
                  <a:lnTo>
                    <a:pt x="73990" y="81775"/>
                  </a:lnTo>
                  <a:lnTo>
                    <a:pt x="74383" y="81775"/>
                  </a:lnTo>
                  <a:lnTo>
                    <a:pt x="73990" y="81775"/>
                  </a:lnTo>
                  <a:lnTo>
                    <a:pt x="73990" y="81394"/>
                  </a:lnTo>
                  <a:lnTo>
                    <a:pt x="74383" y="81394"/>
                  </a:lnTo>
                  <a:lnTo>
                    <a:pt x="74764" y="81394"/>
                  </a:lnTo>
                  <a:lnTo>
                    <a:pt x="74764" y="81775"/>
                  </a:lnTo>
                  <a:lnTo>
                    <a:pt x="75158" y="81775"/>
                  </a:lnTo>
                  <a:lnTo>
                    <a:pt x="75552" y="81775"/>
                  </a:lnTo>
                  <a:lnTo>
                    <a:pt x="75552" y="81965"/>
                  </a:lnTo>
                  <a:lnTo>
                    <a:pt x="75933" y="81965"/>
                  </a:lnTo>
                  <a:lnTo>
                    <a:pt x="76327" y="81775"/>
                  </a:lnTo>
                  <a:lnTo>
                    <a:pt x="76327" y="81965"/>
                  </a:lnTo>
                  <a:lnTo>
                    <a:pt x="76327" y="81775"/>
                  </a:lnTo>
                  <a:lnTo>
                    <a:pt x="76327" y="81965"/>
                  </a:lnTo>
                  <a:lnTo>
                    <a:pt x="76720" y="81965"/>
                  </a:lnTo>
                  <a:lnTo>
                    <a:pt x="76720" y="82359"/>
                  </a:lnTo>
                  <a:lnTo>
                    <a:pt x="77101" y="82359"/>
                  </a:lnTo>
                  <a:lnTo>
                    <a:pt x="76720" y="82359"/>
                  </a:lnTo>
                  <a:lnTo>
                    <a:pt x="76720" y="82740"/>
                  </a:lnTo>
                  <a:lnTo>
                    <a:pt x="77101" y="82740"/>
                  </a:lnTo>
                  <a:lnTo>
                    <a:pt x="77101" y="83121"/>
                  </a:lnTo>
                  <a:lnTo>
                    <a:pt x="77495" y="83121"/>
                  </a:lnTo>
                  <a:lnTo>
                    <a:pt x="77495" y="83515"/>
                  </a:lnTo>
                  <a:lnTo>
                    <a:pt x="77101" y="83515"/>
                  </a:lnTo>
                  <a:lnTo>
                    <a:pt x="77495" y="83515"/>
                  </a:lnTo>
                  <a:lnTo>
                    <a:pt x="77495" y="83896"/>
                  </a:lnTo>
                  <a:lnTo>
                    <a:pt x="77889" y="83896"/>
                  </a:lnTo>
                  <a:lnTo>
                    <a:pt x="77495" y="83896"/>
                  </a:lnTo>
                  <a:lnTo>
                    <a:pt x="77101" y="84277"/>
                  </a:lnTo>
                  <a:lnTo>
                    <a:pt x="77101" y="84670"/>
                  </a:lnTo>
                  <a:lnTo>
                    <a:pt x="76720" y="84277"/>
                  </a:lnTo>
                  <a:lnTo>
                    <a:pt x="76720" y="84670"/>
                  </a:lnTo>
                  <a:lnTo>
                    <a:pt x="76327" y="84670"/>
                  </a:lnTo>
                  <a:lnTo>
                    <a:pt x="75933" y="85051"/>
                  </a:lnTo>
                  <a:lnTo>
                    <a:pt x="75933" y="85432"/>
                  </a:lnTo>
                  <a:lnTo>
                    <a:pt x="76327" y="85813"/>
                  </a:lnTo>
                  <a:lnTo>
                    <a:pt x="75933" y="85813"/>
                  </a:lnTo>
                  <a:lnTo>
                    <a:pt x="73990" y="85813"/>
                  </a:lnTo>
                  <a:lnTo>
                    <a:pt x="73799" y="86207"/>
                  </a:lnTo>
                  <a:lnTo>
                    <a:pt x="73799" y="86588"/>
                  </a:lnTo>
                  <a:lnTo>
                    <a:pt x="73406" y="86588"/>
                  </a:lnTo>
                  <a:lnTo>
                    <a:pt x="73799" y="86588"/>
                  </a:lnTo>
                  <a:lnTo>
                    <a:pt x="73799" y="86779"/>
                  </a:lnTo>
                  <a:lnTo>
                    <a:pt x="73990" y="86779"/>
                  </a:lnTo>
                  <a:lnTo>
                    <a:pt x="73990" y="87172"/>
                  </a:lnTo>
                  <a:lnTo>
                    <a:pt x="73990" y="87553"/>
                  </a:lnTo>
                  <a:lnTo>
                    <a:pt x="73990" y="87172"/>
                  </a:lnTo>
                  <a:lnTo>
                    <a:pt x="73990" y="87553"/>
                  </a:lnTo>
                  <a:lnTo>
                    <a:pt x="73990" y="87934"/>
                  </a:lnTo>
                  <a:lnTo>
                    <a:pt x="73799" y="87934"/>
                  </a:lnTo>
                  <a:lnTo>
                    <a:pt x="73406" y="88328"/>
                  </a:lnTo>
                  <a:lnTo>
                    <a:pt x="73406" y="88709"/>
                  </a:lnTo>
                  <a:lnTo>
                    <a:pt x="73406" y="89090"/>
                  </a:lnTo>
                  <a:lnTo>
                    <a:pt x="73012" y="89090"/>
                  </a:lnTo>
                  <a:lnTo>
                    <a:pt x="72631" y="89090"/>
                  </a:lnTo>
                  <a:lnTo>
                    <a:pt x="72237" y="89090"/>
                  </a:lnTo>
                  <a:lnTo>
                    <a:pt x="71843" y="89090"/>
                  </a:lnTo>
                  <a:lnTo>
                    <a:pt x="72237" y="89090"/>
                  </a:lnTo>
                  <a:lnTo>
                    <a:pt x="71843" y="89090"/>
                  </a:lnTo>
                  <a:lnTo>
                    <a:pt x="71843" y="88709"/>
                  </a:lnTo>
                  <a:lnTo>
                    <a:pt x="71462" y="88709"/>
                  </a:lnTo>
                  <a:lnTo>
                    <a:pt x="71462" y="88328"/>
                  </a:lnTo>
                  <a:lnTo>
                    <a:pt x="71069" y="88328"/>
                  </a:lnTo>
                  <a:lnTo>
                    <a:pt x="71069" y="88709"/>
                  </a:lnTo>
                  <a:lnTo>
                    <a:pt x="70675" y="88709"/>
                  </a:lnTo>
                  <a:lnTo>
                    <a:pt x="70294" y="88709"/>
                  </a:lnTo>
                  <a:lnTo>
                    <a:pt x="70294" y="88328"/>
                  </a:lnTo>
                  <a:lnTo>
                    <a:pt x="70675" y="88328"/>
                  </a:lnTo>
                  <a:lnTo>
                    <a:pt x="70294" y="88328"/>
                  </a:lnTo>
                  <a:lnTo>
                    <a:pt x="70675" y="88328"/>
                  </a:lnTo>
                  <a:lnTo>
                    <a:pt x="70294" y="87934"/>
                  </a:lnTo>
                  <a:lnTo>
                    <a:pt x="70294" y="88328"/>
                  </a:lnTo>
                  <a:lnTo>
                    <a:pt x="69900" y="88328"/>
                  </a:lnTo>
                  <a:lnTo>
                    <a:pt x="70294" y="88328"/>
                  </a:lnTo>
                  <a:lnTo>
                    <a:pt x="70294" y="88709"/>
                  </a:lnTo>
                  <a:lnTo>
                    <a:pt x="69900" y="88709"/>
                  </a:lnTo>
                  <a:lnTo>
                    <a:pt x="69900" y="89090"/>
                  </a:lnTo>
                  <a:lnTo>
                    <a:pt x="69507" y="88709"/>
                  </a:lnTo>
                  <a:lnTo>
                    <a:pt x="69126" y="88709"/>
                  </a:lnTo>
                  <a:lnTo>
                    <a:pt x="69126" y="89090"/>
                  </a:lnTo>
                  <a:lnTo>
                    <a:pt x="68922" y="89090"/>
                  </a:lnTo>
                  <a:lnTo>
                    <a:pt x="68922" y="89471"/>
                  </a:lnTo>
                  <a:lnTo>
                    <a:pt x="68541" y="89471"/>
                  </a:lnTo>
                  <a:lnTo>
                    <a:pt x="68922" y="89471"/>
                  </a:lnTo>
                  <a:lnTo>
                    <a:pt x="68922" y="89090"/>
                  </a:lnTo>
                  <a:lnTo>
                    <a:pt x="68541" y="89090"/>
                  </a:lnTo>
                  <a:lnTo>
                    <a:pt x="68541" y="89471"/>
                  </a:lnTo>
                  <a:lnTo>
                    <a:pt x="68922" y="89471"/>
                  </a:lnTo>
                  <a:lnTo>
                    <a:pt x="68541" y="89865"/>
                  </a:lnTo>
                  <a:lnTo>
                    <a:pt x="68922" y="89865"/>
                  </a:lnTo>
                  <a:lnTo>
                    <a:pt x="68922" y="90246"/>
                  </a:lnTo>
                  <a:lnTo>
                    <a:pt x="68922" y="90627"/>
                  </a:lnTo>
                  <a:lnTo>
                    <a:pt x="68922" y="90246"/>
                  </a:lnTo>
                  <a:lnTo>
                    <a:pt x="68922" y="90627"/>
                  </a:lnTo>
                  <a:lnTo>
                    <a:pt x="68922" y="90246"/>
                  </a:lnTo>
                  <a:lnTo>
                    <a:pt x="68922" y="90627"/>
                  </a:lnTo>
                  <a:lnTo>
                    <a:pt x="68922" y="91020"/>
                  </a:lnTo>
                  <a:lnTo>
                    <a:pt x="68922" y="90627"/>
                  </a:lnTo>
                  <a:lnTo>
                    <a:pt x="68922" y="91020"/>
                  </a:lnTo>
                  <a:lnTo>
                    <a:pt x="68922" y="90627"/>
                  </a:lnTo>
                  <a:lnTo>
                    <a:pt x="69126" y="90627"/>
                  </a:lnTo>
                  <a:lnTo>
                    <a:pt x="69126" y="91020"/>
                  </a:lnTo>
                  <a:lnTo>
                    <a:pt x="69126" y="90627"/>
                  </a:lnTo>
                  <a:lnTo>
                    <a:pt x="69126" y="91020"/>
                  </a:lnTo>
                  <a:lnTo>
                    <a:pt x="69126" y="91401"/>
                  </a:lnTo>
                  <a:lnTo>
                    <a:pt x="68922" y="91401"/>
                  </a:lnTo>
                  <a:lnTo>
                    <a:pt x="68922" y="91592"/>
                  </a:lnTo>
                  <a:lnTo>
                    <a:pt x="68541" y="91592"/>
                  </a:lnTo>
                  <a:lnTo>
                    <a:pt x="68148" y="91592"/>
                  </a:lnTo>
                  <a:lnTo>
                    <a:pt x="68148" y="93903"/>
                  </a:lnTo>
                  <a:lnTo>
                    <a:pt x="68541" y="93903"/>
                  </a:lnTo>
                  <a:lnTo>
                    <a:pt x="68541" y="94284"/>
                  </a:lnTo>
                  <a:lnTo>
                    <a:pt x="68148" y="94284"/>
                  </a:lnTo>
                  <a:lnTo>
                    <a:pt x="68148" y="94665"/>
                  </a:lnTo>
                  <a:lnTo>
                    <a:pt x="67754" y="94665"/>
                  </a:lnTo>
                  <a:lnTo>
                    <a:pt x="67754" y="95059"/>
                  </a:lnTo>
                  <a:lnTo>
                    <a:pt x="67373" y="95059"/>
                  </a:lnTo>
                  <a:lnTo>
                    <a:pt x="66979" y="95059"/>
                  </a:lnTo>
                  <a:lnTo>
                    <a:pt x="66586" y="95059"/>
                  </a:lnTo>
                  <a:lnTo>
                    <a:pt x="66205" y="95059"/>
                  </a:lnTo>
                  <a:lnTo>
                    <a:pt x="66205" y="94665"/>
                  </a:lnTo>
                  <a:lnTo>
                    <a:pt x="65811" y="94665"/>
                  </a:lnTo>
                  <a:lnTo>
                    <a:pt x="65417" y="94665"/>
                  </a:lnTo>
                  <a:lnTo>
                    <a:pt x="65036" y="94665"/>
                  </a:lnTo>
                  <a:lnTo>
                    <a:pt x="64643" y="94665"/>
                  </a:lnTo>
                  <a:lnTo>
                    <a:pt x="65036" y="94665"/>
                  </a:lnTo>
                  <a:lnTo>
                    <a:pt x="64643" y="94665"/>
                  </a:lnTo>
                  <a:lnTo>
                    <a:pt x="64643" y="95059"/>
                  </a:lnTo>
                  <a:lnTo>
                    <a:pt x="65036" y="95059"/>
                  </a:lnTo>
                  <a:lnTo>
                    <a:pt x="64643" y="95059"/>
                  </a:lnTo>
                  <a:lnTo>
                    <a:pt x="64643" y="95440"/>
                  </a:lnTo>
                  <a:lnTo>
                    <a:pt x="64643" y="95821"/>
                  </a:lnTo>
                  <a:lnTo>
                    <a:pt x="64249" y="95821"/>
                  </a:lnTo>
                  <a:lnTo>
                    <a:pt x="64249" y="96011"/>
                  </a:lnTo>
                  <a:lnTo>
                    <a:pt x="64249" y="96405"/>
                  </a:lnTo>
                  <a:lnTo>
                    <a:pt x="64643" y="96405"/>
                  </a:lnTo>
                  <a:lnTo>
                    <a:pt x="64643" y="96786"/>
                  </a:lnTo>
                  <a:lnTo>
                    <a:pt x="64643" y="97167"/>
                  </a:lnTo>
                  <a:lnTo>
                    <a:pt x="64249" y="97167"/>
                  </a:lnTo>
                  <a:lnTo>
                    <a:pt x="64249" y="97561"/>
                  </a:lnTo>
                  <a:lnTo>
                    <a:pt x="64058" y="97561"/>
                  </a:lnTo>
                  <a:lnTo>
                    <a:pt x="64058" y="97942"/>
                  </a:lnTo>
                  <a:lnTo>
                    <a:pt x="63665" y="97942"/>
                  </a:lnTo>
                  <a:lnTo>
                    <a:pt x="63665" y="98323"/>
                  </a:lnTo>
                  <a:lnTo>
                    <a:pt x="63665" y="97942"/>
                  </a:lnTo>
                  <a:lnTo>
                    <a:pt x="63665" y="98323"/>
                  </a:lnTo>
                  <a:lnTo>
                    <a:pt x="63284" y="98323"/>
                  </a:lnTo>
                  <a:lnTo>
                    <a:pt x="63284" y="98717"/>
                  </a:lnTo>
                  <a:lnTo>
                    <a:pt x="63284" y="99098"/>
                  </a:lnTo>
                  <a:lnTo>
                    <a:pt x="62890" y="99098"/>
                  </a:lnTo>
                  <a:lnTo>
                    <a:pt x="62496" y="99098"/>
                  </a:lnTo>
                  <a:lnTo>
                    <a:pt x="62115" y="99098"/>
                  </a:lnTo>
                  <a:lnTo>
                    <a:pt x="62115" y="99479"/>
                  </a:lnTo>
                  <a:lnTo>
                    <a:pt x="61722" y="99479"/>
                  </a:lnTo>
                  <a:lnTo>
                    <a:pt x="61722" y="99872"/>
                  </a:lnTo>
                  <a:lnTo>
                    <a:pt x="61328" y="99872"/>
                  </a:lnTo>
                  <a:lnTo>
                    <a:pt x="61328" y="100253"/>
                  </a:lnTo>
                  <a:lnTo>
                    <a:pt x="60947" y="99872"/>
                  </a:lnTo>
                  <a:lnTo>
                    <a:pt x="60553" y="99872"/>
                  </a:lnTo>
                  <a:lnTo>
                    <a:pt x="60553" y="99479"/>
                  </a:lnTo>
                  <a:lnTo>
                    <a:pt x="60159" y="99479"/>
                  </a:lnTo>
                  <a:lnTo>
                    <a:pt x="59778" y="99479"/>
                  </a:lnTo>
                  <a:lnTo>
                    <a:pt x="59778" y="99098"/>
                  </a:lnTo>
                  <a:lnTo>
                    <a:pt x="59385" y="99098"/>
                  </a:lnTo>
                  <a:lnTo>
                    <a:pt x="59385" y="98717"/>
                  </a:lnTo>
                  <a:lnTo>
                    <a:pt x="59194" y="98717"/>
                  </a:lnTo>
                  <a:lnTo>
                    <a:pt x="58801" y="98717"/>
                  </a:lnTo>
                  <a:lnTo>
                    <a:pt x="58801" y="98323"/>
                  </a:lnTo>
                  <a:lnTo>
                    <a:pt x="58420" y="98323"/>
                  </a:lnTo>
                  <a:lnTo>
                    <a:pt x="58420" y="97942"/>
                  </a:lnTo>
                  <a:lnTo>
                    <a:pt x="58026" y="97942"/>
                  </a:lnTo>
                  <a:lnTo>
                    <a:pt x="58420" y="97942"/>
                  </a:lnTo>
                  <a:lnTo>
                    <a:pt x="58801" y="97942"/>
                  </a:lnTo>
                  <a:lnTo>
                    <a:pt x="58801" y="97561"/>
                  </a:lnTo>
                  <a:lnTo>
                    <a:pt x="59194" y="97561"/>
                  </a:lnTo>
                  <a:lnTo>
                    <a:pt x="59194" y="97167"/>
                  </a:lnTo>
                  <a:lnTo>
                    <a:pt x="59385" y="97167"/>
                  </a:lnTo>
                  <a:lnTo>
                    <a:pt x="59385" y="96786"/>
                  </a:lnTo>
                  <a:lnTo>
                    <a:pt x="59194" y="96786"/>
                  </a:lnTo>
                  <a:lnTo>
                    <a:pt x="59194" y="96405"/>
                  </a:lnTo>
                  <a:lnTo>
                    <a:pt x="59385" y="96405"/>
                  </a:lnTo>
                  <a:lnTo>
                    <a:pt x="59194" y="96405"/>
                  </a:lnTo>
                  <a:lnTo>
                    <a:pt x="59385" y="96405"/>
                  </a:lnTo>
                  <a:lnTo>
                    <a:pt x="59385" y="96011"/>
                  </a:lnTo>
                  <a:lnTo>
                    <a:pt x="59385" y="96405"/>
                  </a:lnTo>
                  <a:lnTo>
                    <a:pt x="59385" y="96011"/>
                  </a:lnTo>
                  <a:lnTo>
                    <a:pt x="59778" y="96011"/>
                  </a:lnTo>
                  <a:lnTo>
                    <a:pt x="60159" y="96011"/>
                  </a:lnTo>
                  <a:lnTo>
                    <a:pt x="60159" y="95821"/>
                  </a:lnTo>
                  <a:lnTo>
                    <a:pt x="60553" y="95821"/>
                  </a:lnTo>
                  <a:lnTo>
                    <a:pt x="60947" y="95821"/>
                  </a:lnTo>
                  <a:lnTo>
                    <a:pt x="61328" y="95821"/>
                  </a:lnTo>
                  <a:lnTo>
                    <a:pt x="61328" y="95440"/>
                  </a:lnTo>
                  <a:lnTo>
                    <a:pt x="61722" y="95440"/>
                  </a:lnTo>
                  <a:lnTo>
                    <a:pt x="62115" y="95440"/>
                  </a:lnTo>
                  <a:lnTo>
                    <a:pt x="62115" y="95059"/>
                  </a:lnTo>
                  <a:lnTo>
                    <a:pt x="62115" y="94665"/>
                  </a:lnTo>
                  <a:lnTo>
                    <a:pt x="62496" y="94665"/>
                  </a:lnTo>
                  <a:lnTo>
                    <a:pt x="62890" y="94665"/>
                  </a:lnTo>
                  <a:lnTo>
                    <a:pt x="62890" y="94284"/>
                  </a:lnTo>
                  <a:lnTo>
                    <a:pt x="62890" y="93903"/>
                  </a:lnTo>
                  <a:lnTo>
                    <a:pt x="62890" y="93522"/>
                  </a:lnTo>
                  <a:lnTo>
                    <a:pt x="63284" y="93522"/>
                  </a:lnTo>
                  <a:lnTo>
                    <a:pt x="63284" y="93129"/>
                  </a:lnTo>
                  <a:lnTo>
                    <a:pt x="63665" y="93129"/>
                  </a:lnTo>
                  <a:lnTo>
                    <a:pt x="63284" y="92748"/>
                  </a:lnTo>
                  <a:lnTo>
                    <a:pt x="62890" y="92748"/>
                  </a:lnTo>
                  <a:lnTo>
                    <a:pt x="62496" y="92748"/>
                  </a:lnTo>
                  <a:lnTo>
                    <a:pt x="62115" y="92748"/>
                  </a:lnTo>
                  <a:lnTo>
                    <a:pt x="62115" y="92367"/>
                  </a:lnTo>
                  <a:lnTo>
                    <a:pt x="62115" y="92748"/>
                  </a:lnTo>
                  <a:lnTo>
                    <a:pt x="61722" y="92748"/>
                  </a:lnTo>
                  <a:lnTo>
                    <a:pt x="61722" y="93129"/>
                  </a:lnTo>
                  <a:lnTo>
                    <a:pt x="61328" y="93129"/>
                  </a:lnTo>
                  <a:lnTo>
                    <a:pt x="61328" y="93522"/>
                  </a:lnTo>
                  <a:lnTo>
                    <a:pt x="60947" y="93522"/>
                  </a:lnTo>
                  <a:lnTo>
                    <a:pt x="60553" y="93522"/>
                  </a:lnTo>
                  <a:lnTo>
                    <a:pt x="60159" y="93522"/>
                  </a:lnTo>
                  <a:lnTo>
                    <a:pt x="59778" y="93903"/>
                  </a:lnTo>
                  <a:lnTo>
                    <a:pt x="59385" y="93903"/>
                  </a:lnTo>
                  <a:lnTo>
                    <a:pt x="59385" y="93522"/>
                  </a:lnTo>
                  <a:lnTo>
                    <a:pt x="59778" y="93522"/>
                  </a:lnTo>
                  <a:lnTo>
                    <a:pt x="59385" y="93129"/>
                  </a:lnTo>
                  <a:lnTo>
                    <a:pt x="59194" y="93129"/>
                  </a:lnTo>
                  <a:lnTo>
                    <a:pt x="59194" y="92748"/>
                  </a:lnTo>
                  <a:lnTo>
                    <a:pt x="58801" y="92748"/>
                  </a:lnTo>
                  <a:lnTo>
                    <a:pt x="58420" y="92367"/>
                  </a:lnTo>
                  <a:lnTo>
                    <a:pt x="58026" y="92367"/>
                  </a:lnTo>
                  <a:lnTo>
                    <a:pt x="57632" y="92367"/>
                  </a:lnTo>
                  <a:lnTo>
                    <a:pt x="57251" y="92367"/>
                  </a:lnTo>
                  <a:lnTo>
                    <a:pt x="56857" y="92367"/>
                  </a:lnTo>
                  <a:lnTo>
                    <a:pt x="56857" y="91973"/>
                  </a:lnTo>
                  <a:lnTo>
                    <a:pt x="56464" y="91973"/>
                  </a:lnTo>
                  <a:lnTo>
                    <a:pt x="56857" y="91973"/>
                  </a:lnTo>
                  <a:lnTo>
                    <a:pt x="56464" y="91973"/>
                  </a:lnTo>
                  <a:lnTo>
                    <a:pt x="56464" y="91592"/>
                  </a:lnTo>
                  <a:lnTo>
                    <a:pt x="56083" y="91592"/>
                  </a:lnTo>
                  <a:lnTo>
                    <a:pt x="55689" y="91973"/>
                  </a:lnTo>
                  <a:lnTo>
                    <a:pt x="56083" y="91973"/>
                  </a:lnTo>
                  <a:lnTo>
                    <a:pt x="56083" y="92367"/>
                  </a:lnTo>
                  <a:lnTo>
                    <a:pt x="55689" y="92367"/>
                  </a:lnTo>
                  <a:lnTo>
                    <a:pt x="56083" y="92367"/>
                  </a:lnTo>
                  <a:lnTo>
                    <a:pt x="55689" y="92367"/>
                  </a:lnTo>
                  <a:lnTo>
                    <a:pt x="55689" y="92748"/>
                  </a:lnTo>
                  <a:lnTo>
                    <a:pt x="55295" y="92748"/>
                  </a:lnTo>
                  <a:lnTo>
                    <a:pt x="54902" y="92748"/>
                  </a:lnTo>
                  <a:lnTo>
                    <a:pt x="54711" y="92748"/>
                  </a:lnTo>
                  <a:lnTo>
                    <a:pt x="54711" y="93129"/>
                  </a:lnTo>
                  <a:lnTo>
                    <a:pt x="54317" y="93129"/>
                  </a:lnTo>
                  <a:lnTo>
                    <a:pt x="54317" y="93522"/>
                  </a:lnTo>
                  <a:lnTo>
                    <a:pt x="54317" y="93903"/>
                  </a:lnTo>
                  <a:lnTo>
                    <a:pt x="53936" y="93903"/>
                  </a:lnTo>
                  <a:lnTo>
                    <a:pt x="53936" y="93522"/>
                  </a:lnTo>
                  <a:lnTo>
                    <a:pt x="53936" y="93903"/>
                  </a:lnTo>
                  <a:lnTo>
                    <a:pt x="54317" y="94284"/>
                  </a:lnTo>
                  <a:lnTo>
                    <a:pt x="54711" y="94284"/>
                  </a:lnTo>
                  <a:lnTo>
                    <a:pt x="54317" y="94284"/>
                  </a:lnTo>
                  <a:lnTo>
                    <a:pt x="54317" y="94665"/>
                  </a:lnTo>
                  <a:lnTo>
                    <a:pt x="54711" y="94665"/>
                  </a:lnTo>
                  <a:lnTo>
                    <a:pt x="54902" y="95059"/>
                  </a:lnTo>
                  <a:lnTo>
                    <a:pt x="54711" y="95059"/>
                  </a:lnTo>
                  <a:lnTo>
                    <a:pt x="54317" y="95059"/>
                  </a:lnTo>
                  <a:lnTo>
                    <a:pt x="54317" y="95440"/>
                  </a:lnTo>
                  <a:lnTo>
                    <a:pt x="54317" y="95821"/>
                  </a:lnTo>
                  <a:lnTo>
                    <a:pt x="53936" y="95821"/>
                  </a:lnTo>
                  <a:lnTo>
                    <a:pt x="53936" y="95440"/>
                  </a:lnTo>
                  <a:lnTo>
                    <a:pt x="53936" y="95059"/>
                  </a:lnTo>
                  <a:lnTo>
                    <a:pt x="53543" y="95059"/>
                  </a:lnTo>
                  <a:lnTo>
                    <a:pt x="53543" y="95440"/>
                  </a:lnTo>
                  <a:lnTo>
                    <a:pt x="53149" y="95440"/>
                  </a:lnTo>
                  <a:lnTo>
                    <a:pt x="52768" y="95821"/>
                  </a:lnTo>
                  <a:lnTo>
                    <a:pt x="52374" y="95821"/>
                  </a:lnTo>
                  <a:lnTo>
                    <a:pt x="52374" y="95440"/>
                  </a:lnTo>
                  <a:lnTo>
                    <a:pt x="52768" y="95440"/>
                  </a:lnTo>
                  <a:lnTo>
                    <a:pt x="52768" y="95059"/>
                  </a:lnTo>
                  <a:lnTo>
                    <a:pt x="53149" y="95059"/>
                  </a:lnTo>
                  <a:lnTo>
                    <a:pt x="53149" y="94665"/>
                  </a:lnTo>
                  <a:lnTo>
                    <a:pt x="53543" y="94665"/>
                  </a:lnTo>
                  <a:lnTo>
                    <a:pt x="53543" y="94284"/>
                  </a:lnTo>
                  <a:lnTo>
                    <a:pt x="53149" y="94284"/>
                  </a:lnTo>
                  <a:lnTo>
                    <a:pt x="52768" y="94665"/>
                  </a:lnTo>
                  <a:lnTo>
                    <a:pt x="52768" y="95059"/>
                  </a:lnTo>
                  <a:lnTo>
                    <a:pt x="52374" y="95059"/>
                  </a:lnTo>
                  <a:lnTo>
                    <a:pt x="51993" y="95059"/>
                  </a:lnTo>
                  <a:lnTo>
                    <a:pt x="51600" y="95059"/>
                  </a:lnTo>
                  <a:lnTo>
                    <a:pt x="51600" y="94665"/>
                  </a:lnTo>
                  <a:lnTo>
                    <a:pt x="51206" y="94665"/>
                  </a:lnTo>
                  <a:lnTo>
                    <a:pt x="50825" y="94665"/>
                  </a:lnTo>
                  <a:lnTo>
                    <a:pt x="50431" y="94665"/>
                  </a:lnTo>
                  <a:lnTo>
                    <a:pt x="50038" y="94665"/>
                  </a:lnTo>
                  <a:lnTo>
                    <a:pt x="50431" y="94665"/>
                  </a:lnTo>
                  <a:lnTo>
                    <a:pt x="50038" y="94665"/>
                  </a:lnTo>
                  <a:lnTo>
                    <a:pt x="49847" y="95059"/>
                  </a:lnTo>
                  <a:lnTo>
                    <a:pt x="48679" y="95059"/>
                  </a:lnTo>
                  <a:lnTo>
                    <a:pt x="49453" y="95059"/>
                  </a:lnTo>
                  <a:lnTo>
                    <a:pt x="48285" y="95059"/>
                  </a:lnTo>
                  <a:lnTo>
                    <a:pt x="47891" y="95440"/>
                  </a:lnTo>
                  <a:lnTo>
                    <a:pt x="47510" y="95440"/>
                  </a:lnTo>
                  <a:lnTo>
                    <a:pt x="47117" y="95440"/>
                  </a:lnTo>
                  <a:lnTo>
                    <a:pt x="46723" y="95440"/>
                  </a:lnTo>
                  <a:lnTo>
                    <a:pt x="46342" y="95821"/>
                  </a:lnTo>
                  <a:lnTo>
                    <a:pt x="45948" y="95821"/>
                  </a:lnTo>
                  <a:lnTo>
                    <a:pt x="45554" y="95821"/>
                  </a:lnTo>
                  <a:lnTo>
                    <a:pt x="45554" y="96011"/>
                  </a:lnTo>
                  <a:lnTo>
                    <a:pt x="45173" y="96405"/>
                  </a:lnTo>
                  <a:lnTo>
                    <a:pt x="45173" y="96011"/>
                  </a:lnTo>
                  <a:lnTo>
                    <a:pt x="44983" y="96011"/>
                  </a:lnTo>
                  <a:lnTo>
                    <a:pt x="44983" y="96405"/>
                  </a:lnTo>
                  <a:lnTo>
                    <a:pt x="44983" y="96786"/>
                  </a:lnTo>
                  <a:lnTo>
                    <a:pt x="44983" y="96405"/>
                  </a:lnTo>
                  <a:lnTo>
                    <a:pt x="45173" y="96405"/>
                  </a:lnTo>
                  <a:lnTo>
                    <a:pt x="45173" y="96786"/>
                  </a:lnTo>
                  <a:lnTo>
                    <a:pt x="44983" y="96786"/>
                  </a:lnTo>
                  <a:lnTo>
                    <a:pt x="44983" y="97167"/>
                  </a:lnTo>
                  <a:lnTo>
                    <a:pt x="44983" y="97561"/>
                  </a:lnTo>
                  <a:lnTo>
                    <a:pt x="44589" y="97942"/>
                  </a:lnTo>
                  <a:lnTo>
                    <a:pt x="44589" y="98323"/>
                  </a:lnTo>
                  <a:lnTo>
                    <a:pt x="44589" y="98717"/>
                  </a:lnTo>
                  <a:lnTo>
                    <a:pt x="44196" y="98323"/>
                  </a:lnTo>
                  <a:lnTo>
                    <a:pt x="44196" y="98717"/>
                  </a:lnTo>
                  <a:lnTo>
                    <a:pt x="44196" y="98323"/>
                  </a:lnTo>
                  <a:lnTo>
                    <a:pt x="43802" y="98323"/>
                  </a:lnTo>
                  <a:lnTo>
                    <a:pt x="43421" y="98323"/>
                  </a:lnTo>
                  <a:lnTo>
                    <a:pt x="43027" y="98323"/>
                  </a:lnTo>
                  <a:lnTo>
                    <a:pt x="42633" y="97942"/>
                  </a:lnTo>
                  <a:lnTo>
                    <a:pt x="42633" y="98323"/>
                  </a:lnTo>
                  <a:lnTo>
                    <a:pt x="42633" y="97942"/>
                  </a:lnTo>
                  <a:lnTo>
                    <a:pt x="42252" y="97942"/>
                  </a:lnTo>
                  <a:lnTo>
                    <a:pt x="42252" y="97561"/>
                  </a:lnTo>
                  <a:lnTo>
                    <a:pt x="41859" y="97561"/>
                  </a:lnTo>
                  <a:lnTo>
                    <a:pt x="41859" y="97942"/>
                  </a:lnTo>
                  <a:lnTo>
                    <a:pt x="41859" y="98323"/>
                  </a:lnTo>
                  <a:lnTo>
                    <a:pt x="41465" y="98323"/>
                  </a:lnTo>
                  <a:lnTo>
                    <a:pt x="41859" y="98323"/>
                  </a:lnTo>
                  <a:lnTo>
                    <a:pt x="41859" y="97942"/>
                  </a:lnTo>
                  <a:lnTo>
                    <a:pt x="41859" y="98323"/>
                  </a:lnTo>
                  <a:lnTo>
                    <a:pt x="41859" y="97942"/>
                  </a:lnTo>
                  <a:lnTo>
                    <a:pt x="42252" y="97942"/>
                  </a:lnTo>
                  <a:lnTo>
                    <a:pt x="42633" y="97942"/>
                  </a:lnTo>
                  <a:lnTo>
                    <a:pt x="42633" y="98323"/>
                  </a:lnTo>
                  <a:lnTo>
                    <a:pt x="43027" y="98323"/>
                  </a:lnTo>
                  <a:lnTo>
                    <a:pt x="43421" y="98323"/>
                  </a:lnTo>
                  <a:lnTo>
                    <a:pt x="43802" y="98323"/>
                  </a:lnTo>
                  <a:lnTo>
                    <a:pt x="44196" y="98717"/>
                  </a:lnTo>
                  <a:lnTo>
                    <a:pt x="44589" y="98717"/>
                  </a:lnTo>
                  <a:lnTo>
                    <a:pt x="44196" y="98717"/>
                  </a:lnTo>
                  <a:lnTo>
                    <a:pt x="44196" y="99098"/>
                  </a:lnTo>
                  <a:lnTo>
                    <a:pt x="44589" y="99098"/>
                  </a:lnTo>
                  <a:lnTo>
                    <a:pt x="44589" y="98717"/>
                  </a:lnTo>
                  <a:lnTo>
                    <a:pt x="44589" y="99098"/>
                  </a:lnTo>
                  <a:lnTo>
                    <a:pt x="44589" y="98717"/>
                  </a:lnTo>
                  <a:lnTo>
                    <a:pt x="44589" y="99098"/>
                  </a:lnTo>
                  <a:lnTo>
                    <a:pt x="44983" y="99098"/>
                  </a:lnTo>
                  <a:lnTo>
                    <a:pt x="44589" y="99098"/>
                  </a:lnTo>
                  <a:lnTo>
                    <a:pt x="44983" y="99098"/>
                  </a:lnTo>
                  <a:lnTo>
                    <a:pt x="44983" y="99479"/>
                  </a:lnTo>
                  <a:lnTo>
                    <a:pt x="45173" y="99479"/>
                  </a:lnTo>
                  <a:lnTo>
                    <a:pt x="45554" y="99479"/>
                  </a:lnTo>
                  <a:lnTo>
                    <a:pt x="45948" y="99479"/>
                  </a:lnTo>
                  <a:lnTo>
                    <a:pt x="45948" y="99872"/>
                  </a:lnTo>
                  <a:lnTo>
                    <a:pt x="45948" y="100253"/>
                  </a:lnTo>
                  <a:lnTo>
                    <a:pt x="45554" y="100253"/>
                  </a:lnTo>
                  <a:lnTo>
                    <a:pt x="45173" y="100253"/>
                  </a:lnTo>
                  <a:lnTo>
                    <a:pt x="45173" y="100634"/>
                  </a:lnTo>
                  <a:lnTo>
                    <a:pt x="44983" y="100825"/>
                  </a:lnTo>
                  <a:lnTo>
                    <a:pt x="44589" y="100825"/>
                  </a:lnTo>
                  <a:lnTo>
                    <a:pt x="44196" y="100825"/>
                  </a:lnTo>
                  <a:lnTo>
                    <a:pt x="44196" y="100634"/>
                  </a:lnTo>
                  <a:lnTo>
                    <a:pt x="44196" y="100253"/>
                  </a:lnTo>
                  <a:lnTo>
                    <a:pt x="43802" y="100253"/>
                  </a:lnTo>
                  <a:lnTo>
                    <a:pt x="43802" y="101980"/>
                  </a:lnTo>
                  <a:lnTo>
                    <a:pt x="44196" y="102361"/>
                  </a:lnTo>
                  <a:lnTo>
                    <a:pt x="44196" y="102755"/>
                  </a:lnTo>
                  <a:lnTo>
                    <a:pt x="44589" y="102755"/>
                  </a:lnTo>
                  <a:lnTo>
                    <a:pt x="44983" y="102361"/>
                  </a:lnTo>
                  <a:lnTo>
                    <a:pt x="44983" y="102755"/>
                  </a:lnTo>
                  <a:lnTo>
                    <a:pt x="44983" y="102361"/>
                  </a:lnTo>
                  <a:lnTo>
                    <a:pt x="44983" y="101980"/>
                  </a:lnTo>
                  <a:lnTo>
                    <a:pt x="45173" y="101980"/>
                  </a:lnTo>
                  <a:lnTo>
                    <a:pt x="45173" y="102361"/>
                  </a:lnTo>
                  <a:lnTo>
                    <a:pt x="45554" y="101980"/>
                  </a:lnTo>
                  <a:lnTo>
                    <a:pt x="45173" y="101980"/>
                  </a:lnTo>
                  <a:lnTo>
                    <a:pt x="45554" y="101599"/>
                  </a:lnTo>
                  <a:lnTo>
                    <a:pt x="45554" y="101980"/>
                  </a:lnTo>
                  <a:lnTo>
                    <a:pt x="45554" y="102361"/>
                  </a:lnTo>
                  <a:lnTo>
                    <a:pt x="45554" y="102755"/>
                  </a:lnTo>
                  <a:lnTo>
                    <a:pt x="45948" y="102755"/>
                  </a:lnTo>
                  <a:lnTo>
                    <a:pt x="45948" y="103136"/>
                  </a:lnTo>
                  <a:lnTo>
                    <a:pt x="46342" y="103136"/>
                  </a:lnTo>
                  <a:lnTo>
                    <a:pt x="46342" y="103517"/>
                  </a:lnTo>
                  <a:lnTo>
                    <a:pt x="45948" y="103517"/>
                  </a:lnTo>
                  <a:lnTo>
                    <a:pt x="45554" y="103136"/>
                  </a:lnTo>
                  <a:lnTo>
                    <a:pt x="45173" y="103136"/>
                  </a:lnTo>
                  <a:lnTo>
                    <a:pt x="45173" y="103517"/>
                  </a:lnTo>
                  <a:lnTo>
                    <a:pt x="45173" y="103911"/>
                  </a:lnTo>
                  <a:lnTo>
                    <a:pt x="45173" y="104292"/>
                  </a:lnTo>
                  <a:lnTo>
                    <a:pt x="44983" y="103911"/>
                  </a:lnTo>
                  <a:lnTo>
                    <a:pt x="44589" y="104292"/>
                  </a:lnTo>
                  <a:lnTo>
                    <a:pt x="44589" y="104673"/>
                  </a:lnTo>
                  <a:lnTo>
                    <a:pt x="44196" y="104673"/>
                  </a:lnTo>
                  <a:lnTo>
                    <a:pt x="43802" y="104673"/>
                  </a:lnTo>
                  <a:lnTo>
                    <a:pt x="43421" y="105067"/>
                  </a:lnTo>
                  <a:lnTo>
                    <a:pt x="43421" y="104673"/>
                  </a:lnTo>
                  <a:lnTo>
                    <a:pt x="43421" y="104292"/>
                  </a:lnTo>
                  <a:lnTo>
                    <a:pt x="43027" y="104292"/>
                  </a:lnTo>
                  <a:lnTo>
                    <a:pt x="43027" y="103911"/>
                  </a:lnTo>
                  <a:lnTo>
                    <a:pt x="42633" y="103911"/>
                  </a:lnTo>
                  <a:lnTo>
                    <a:pt x="42633" y="103517"/>
                  </a:lnTo>
                  <a:lnTo>
                    <a:pt x="42252" y="103517"/>
                  </a:lnTo>
                  <a:lnTo>
                    <a:pt x="41859" y="103517"/>
                  </a:lnTo>
                  <a:lnTo>
                    <a:pt x="41465" y="103517"/>
                  </a:lnTo>
                  <a:lnTo>
                    <a:pt x="41465" y="103911"/>
                  </a:lnTo>
                  <a:lnTo>
                    <a:pt x="41084" y="103911"/>
                  </a:lnTo>
                  <a:lnTo>
                    <a:pt x="40690" y="104292"/>
                  </a:lnTo>
                  <a:lnTo>
                    <a:pt x="40690" y="104673"/>
                  </a:lnTo>
                  <a:lnTo>
                    <a:pt x="40500" y="104673"/>
                  </a:lnTo>
                  <a:lnTo>
                    <a:pt x="40106" y="104673"/>
                  </a:lnTo>
                  <a:lnTo>
                    <a:pt x="40106" y="105067"/>
                  </a:lnTo>
                  <a:lnTo>
                    <a:pt x="39725" y="105067"/>
                  </a:lnTo>
                  <a:lnTo>
                    <a:pt x="39725" y="105448"/>
                  </a:lnTo>
                  <a:lnTo>
                    <a:pt x="39725" y="105638"/>
                  </a:lnTo>
                  <a:lnTo>
                    <a:pt x="39331" y="105638"/>
                  </a:lnTo>
                  <a:lnTo>
                    <a:pt x="39725" y="105638"/>
                  </a:lnTo>
                  <a:lnTo>
                    <a:pt x="40106" y="106019"/>
                  </a:lnTo>
                  <a:lnTo>
                    <a:pt x="40106" y="105638"/>
                  </a:lnTo>
                  <a:lnTo>
                    <a:pt x="40106" y="106019"/>
                  </a:lnTo>
                  <a:lnTo>
                    <a:pt x="40500" y="106019"/>
                  </a:lnTo>
                  <a:lnTo>
                    <a:pt x="40500" y="106413"/>
                  </a:lnTo>
                  <a:lnTo>
                    <a:pt x="40500" y="106794"/>
                  </a:lnTo>
                  <a:lnTo>
                    <a:pt x="40106" y="106794"/>
                  </a:lnTo>
                  <a:lnTo>
                    <a:pt x="39725" y="106794"/>
                  </a:lnTo>
                  <a:lnTo>
                    <a:pt x="39725" y="106413"/>
                  </a:lnTo>
                  <a:lnTo>
                    <a:pt x="39331" y="106413"/>
                  </a:lnTo>
                  <a:lnTo>
                    <a:pt x="38938" y="106794"/>
                  </a:lnTo>
                  <a:lnTo>
                    <a:pt x="38938" y="107175"/>
                  </a:lnTo>
                  <a:lnTo>
                    <a:pt x="38938" y="107568"/>
                  </a:lnTo>
                  <a:lnTo>
                    <a:pt x="39331" y="107568"/>
                  </a:lnTo>
                  <a:lnTo>
                    <a:pt x="38938" y="107568"/>
                  </a:lnTo>
                  <a:lnTo>
                    <a:pt x="38938" y="107949"/>
                  </a:lnTo>
                  <a:lnTo>
                    <a:pt x="38938" y="107568"/>
                  </a:lnTo>
                  <a:lnTo>
                    <a:pt x="38938" y="107949"/>
                  </a:lnTo>
                  <a:lnTo>
                    <a:pt x="38557" y="107949"/>
                  </a:lnTo>
                  <a:lnTo>
                    <a:pt x="38557" y="107568"/>
                  </a:lnTo>
                  <a:lnTo>
                    <a:pt x="38163" y="107568"/>
                  </a:lnTo>
                  <a:lnTo>
                    <a:pt x="37769" y="107568"/>
                  </a:lnTo>
                  <a:lnTo>
                    <a:pt x="37388" y="107568"/>
                  </a:lnTo>
                  <a:lnTo>
                    <a:pt x="37388" y="107175"/>
                  </a:lnTo>
                  <a:lnTo>
                    <a:pt x="36995" y="107175"/>
                  </a:lnTo>
                  <a:lnTo>
                    <a:pt x="36995" y="107568"/>
                  </a:lnTo>
                  <a:lnTo>
                    <a:pt x="36601" y="107949"/>
                  </a:lnTo>
                  <a:lnTo>
                    <a:pt x="36220" y="107949"/>
                  </a:lnTo>
                  <a:lnTo>
                    <a:pt x="36220" y="107568"/>
                  </a:lnTo>
                  <a:lnTo>
                    <a:pt x="35826" y="107568"/>
                  </a:lnTo>
                  <a:lnTo>
                    <a:pt x="35826" y="107949"/>
                  </a:lnTo>
                  <a:lnTo>
                    <a:pt x="35826" y="107568"/>
                  </a:lnTo>
                  <a:lnTo>
                    <a:pt x="35826" y="107949"/>
                  </a:lnTo>
                  <a:lnTo>
                    <a:pt x="35826" y="107568"/>
                  </a:lnTo>
                  <a:lnTo>
                    <a:pt x="35636" y="107568"/>
                  </a:lnTo>
                  <a:lnTo>
                    <a:pt x="35636" y="107949"/>
                  </a:lnTo>
                  <a:lnTo>
                    <a:pt x="35636" y="107568"/>
                  </a:lnTo>
                  <a:lnTo>
                    <a:pt x="35636" y="107949"/>
                  </a:lnTo>
                  <a:lnTo>
                    <a:pt x="35242" y="107949"/>
                  </a:lnTo>
                  <a:lnTo>
                    <a:pt x="35242" y="107568"/>
                  </a:lnTo>
                  <a:lnTo>
                    <a:pt x="35636" y="107175"/>
                  </a:lnTo>
                  <a:lnTo>
                    <a:pt x="35826" y="107175"/>
                  </a:lnTo>
                  <a:lnTo>
                    <a:pt x="35636" y="106794"/>
                  </a:lnTo>
                  <a:lnTo>
                    <a:pt x="35242" y="105638"/>
                  </a:lnTo>
                  <a:lnTo>
                    <a:pt x="34848" y="105448"/>
                  </a:lnTo>
                  <a:lnTo>
                    <a:pt x="34848" y="105067"/>
                  </a:lnTo>
                  <a:lnTo>
                    <a:pt x="34848" y="104673"/>
                  </a:lnTo>
                  <a:lnTo>
                    <a:pt x="34467" y="104292"/>
                  </a:lnTo>
                  <a:lnTo>
                    <a:pt x="34074" y="103911"/>
                  </a:lnTo>
                  <a:lnTo>
                    <a:pt x="34074" y="103517"/>
                  </a:lnTo>
                  <a:lnTo>
                    <a:pt x="34074" y="103136"/>
                  </a:lnTo>
                  <a:lnTo>
                    <a:pt x="33680" y="102755"/>
                  </a:lnTo>
                  <a:lnTo>
                    <a:pt x="33299" y="102755"/>
                  </a:lnTo>
                  <a:lnTo>
                    <a:pt x="33299" y="102361"/>
                  </a:lnTo>
                  <a:lnTo>
                    <a:pt x="33299" y="101980"/>
                  </a:lnTo>
                  <a:lnTo>
                    <a:pt x="32905" y="101980"/>
                  </a:lnTo>
                  <a:lnTo>
                    <a:pt x="32512" y="101599"/>
                  </a:lnTo>
                  <a:lnTo>
                    <a:pt x="32131" y="101599"/>
                  </a:lnTo>
                  <a:lnTo>
                    <a:pt x="31737" y="101599"/>
                  </a:lnTo>
                  <a:lnTo>
                    <a:pt x="32131" y="101599"/>
                  </a:lnTo>
                  <a:lnTo>
                    <a:pt x="32131" y="101218"/>
                  </a:lnTo>
                  <a:lnTo>
                    <a:pt x="31737" y="101218"/>
                  </a:lnTo>
                  <a:lnTo>
                    <a:pt x="31343" y="101599"/>
                  </a:lnTo>
                  <a:lnTo>
                    <a:pt x="30962" y="101980"/>
                  </a:lnTo>
                  <a:lnTo>
                    <a:pt x="30962" y="102361"/>
                  </a:lnTo>
                  <a:lnTo>
                    <a:pt x="30759" y="102361"/>
                  </a:lnTo>
                  <a:lnTo>
                    <a:pt x="30378" y="101980"/>
                  </a:lnTo>
                  <a:lnTo>
                    <a:pt x="29984" y="101980"/>
                  </a:lnTo>
                  <a:lnTo>
                    <a:pt x="29984" y="101599"/>
                  </a:lnTo>
                  <a:lnTo>
                    <a:pt x="29591" y="101599"/>
                  </a:lnTo>
                  <a:lnTo>
                    <a:pt x="29591" y="101218"/>
                  </a:lnTo>
                  <a:lnTo>
                    <a:pt x="29210" y="100825"/>
                  </a:lnTo>
                  <a:lnTo>
                    <a:pt x="29210" y="100634"/>
                  </a:lnTo>
                  <a:lnTo>
                    <a:pt x="28816" y="100634"/>
                  </a:lnTo>
                  <a:lnTo>
                    <a:pt x="28816" y="100825"/>
                  </a:lnTo>
                  <a:lnTo>
                    <a:pt x="28422" y="101218"/>
                  </a:lnTo>
                  <a:lnTo>
                    <a:pt x="28422" y="100825"/>
                  </a:lnTo>
                  <a:lnTo>
                    <a:pt x="28041" y="100825"/>
                  </a:lnTo>
                  <a:lnTo>
                    <a:pt x="27647" y="100634"/>
                  </a:lnTo>
                  <a:lnTo>
                    <a:pt x="27647" y="100253"/>
                  </a:lnTo>
                  <a:lnTo>
                    <a:pt x="27254" y="100253"/>
                  </a:lnTo>
                  <a:lnTo>
                    <a:pt x="26873" y="100253"/>
                  </a:lnTo>
                  <a:lnTo>
                    <a:pt x="26479" y="99872"/>
                  </a:lnTo>
                  <a:lnTo>
                    <a:pt x="26289" y="100253"/>
                  </a:lnTo>
                  <a:lnTo>
                    <a:pt x="26289" y="100634"/>
                  </a:lnTo>
                  <a:lnTo>
                    <a:pt x="25895" y="100634"/>
                  </a:lnTo>
                  <a:lnTo>
                    <a:pt x="25895" y="100825"/>
                  </a:lnTo>
                  <a:lnTo>
                    <a:pt x="25501" y="101218"/>
                  </a:lnTo>
                  <a:lnTo>
                    <a:pt x="25120" y="101218"/>
                  </a:lnTo>
                  <a:lnTo>
                    <a:pt x="25120" y="101599"/>
                  </a:lnTo>
                  <a:lnTo>
                    <a:pt x="24726" y="101599"/>
                  </a:lnTo>
                  <a:lnTo>
                    <a:pt x="24726" y="101980"/>
                  </a:lnTo>
                  <a:lnTo>
                    <a:pt x="24333" y="102361"/>
                  </a:lnTo>
                  <a:lnTo>
                    <a:pt x="24333" y="101980"/>
                  </a:lnTo>
                  <a:lnTo>
                    <a:pt x="23952" y="101980"/>
                  </a:lnTo>
                  <a:lnTo>
                    <a:pt x="23558" y="101980"/>
                  </a:lnTo>
                  <a:lnTo>
                    <a:pt x="23164" y="101980"/>
                  </a:lnTo>
                  <a:lnTo>
                    <a:pt x="22783" y="101599"/>
                  </a:lnTo>
                  <a:lnTo>
                    <a:pt x="22390" y="101599"/>
                  </a:lnTo>
                  <a:lnTo>
                    <a:pt x="21996" y="101218"/>
                  </a:lnTo>
                  <a:lnTo>
                    <a:pt x="21615" y="101599"/>
                  </a:lnTo>
                  <a:lnTo>
                    <a:pt x="21615" y="101218"/>
                  </a:lnTo>
                  <a:lnTo>
                    <a:pt x="21615" y="100825"/>
                  </a:lnTo>
                  <a:lnTo>
                    <a:pt x="21996" y="100825"/>
                  </a:lnTo>
                  <a:lnTo>
                    <a:pt x="21996" y="100634"/>
                  </a:lnTo>
                  <a:lnTo>
                    <a:pt x="21615" y="100253"/>
                  </a:lnTo>
                  <a:lnTo>
                    <a:pt x="21412" y="100634"/>
                  </a:lnTo>
                  <a:lnTo>
                    <a:pt x="21412" y="100253"/>
                  </a:lnTo>
                  <a:lnTo>
                    <a:pt x="21031" y="100253"/>
                  </a:lnTo>
                  <a:lnTo>
                    <a:pt x="21031" y="99872"/>
                  </a:lnTo>
                  <a:lnTo>
                    <a:pt x="20637" y="99479"/>
                  </a:lnTo>
                  <a:lnTo>
                    <a:pt x="21031" y="99479"/>
                  </a:lnTo>
                  <a:lnTo>
                    <a:pt x="21031" y="99098"/>
                  </a:lnTo>
                  <a:lnTo>
                    <a:pt x="21031" y="98717"/>
                  </a:lnTo>
                  <a:lnTo>
                    <a:pt x="21031" y="98323"/>
                  </a:lnTo>
                  <a:lnTo>
                    <a:pt x="21031" y="97942"/>
                  </a:lnTo>
                  <a:lnTo>
                    <a:pt x="21031" y="97561"/>
                  </a:lnTo>
                  <a:lnTo>
                    <a:pt x="21412" y="97561"/>
                  </a:lnTo>
                  <a:lnTo>
                    <a:pt x="21615" y="97561"/>
                  </a:lnTo>
                  <a:lnTo>
                    <a:pt x="21615" y="97167"/>
                  </a:lnTo>
                  <a:lnTo>
                    <a:pt x="21996" y="97167"/>
                  </a:lnTo>
                  <a:lnTo>
                    <a:pt x="21996" y="96786"/>
                  </a:lnTo>
                  <a:lnTo>
                    <a:pt x="21615" y="96786"/>
                  </a:lnTo>
                  <a:lnTo>
                    <a:pt x="21615" y="96405"/>
                  </a:lnTo>
                  <a:lnTo>
                    <a:pt x="21996" y="96405"/>
                  </a:lnTo>
                  <a:lnTo>
                    <a:pt x="21996" y="96011"/>
                  </a:lnTo>
                  <a:lnTo>
                    <a:pt x="21996" y="95821"/>
                  </a:lnTo>
                  <a:lnTo>
                    <a:pt x="21996" y="95440"/>
                  </a:lnTo>
                  <a:lnTo>
                    <a:pt x="21996" y="95059"/>
                  </a:lnTo>
                  <a:lnTo>
                    <a:pt x="22390" y="95440"/>
                  </a:lnTo>
                  <a:lnTo>
                    <a:pt x="22783" y="95440"/>
                  </a:lnTo>
                  <a:lnTo>
                    <a:pt x="23164" y="95440"/>
                  </a:lnTo>
                  <a:lnTo>
                    <a:pt x="23558" y="95440"/>
                  </a:lnTo>
                  <a:lnTo>
                    <a:pt x="23952" y="95440"/>
                  </a:lnTo>
                  <a:lnTo>
                    <a:pt x="23952" y="94665"/>
                  </a:lnTo>
                  <a:lnTo>
                    <a:pt x="23952" y="94284"/>
                  </a:lnTo>
                  <a:lnTo>
                    <a:pt x="23558" y="94284"/>
                  </a:lnTo>
                  <a:lnTo>
                    <a:pt x="23558" y="93903"/>
                  </a:lnTo>
                  <a:lnTo>
                    <a:pt x="23558" y="93522"/>
                  </a:lnTo>
                  <a:lnTo>
                    <a:pt x="23558" y="93129"/>
                  </a:lnTo>
                  <a:lnTo>
                    <a:pt x="23558" y="92748"/>
                  </a:lnTo>
                  <a:lnTo>
                    <a:pt x="23164" y="92748"/>
                  </a:lnTo>
                  <a:lnTo>
                    <a:pt x="23164" y="92367"/>
                  </a:lnTo>
                  <a:lnTo>
                    <a:pt x="22783" y="92367"/>
                  </a:lnTo>
                  <a:lnTo>
                    <a:pt x="22783" y="91973"/>
                  </a:lnTo>
                  <a:lnTo>
                    <a:pt x="22783" y="91592"/>
                  </a:lnTo>
                  <a:lnTo>
                    <a:pt x="23164" y="91592"/>
                  </a:lnTo>
                  <a:lnTo>
                    <a:pt x="23558" y="91401"/>
                  </a:lnTo>
                  <a:lnTo>
                    <a:pt x="23558" y="91020"/>
                  </a:lnTo>
                  <a:lnTo>
                    <a:pt x="23558" y="90627"/>
                  </a:lnTo>
                  <a:lnTo>
                    <a:pt x="23164" y="90627"/>
                  </a:lnTo>
                  <a:lnTo>
                    <a:pt x="23164" y="90246"/>
                  </a:lnTo>
                  <a:lnTo>
                    <a:pt x="22783" y="90246"/>
                  </a:lnTo>
                  <a:lnTo>
                    <a:pt x="22783" y="89865"/>
                  </a:lnTo>
                  <a:lnTo>
                    <a:pt x="22783" y="89471"/>
                  </a:lnTo>
                  <a:lnTo>
                    <a:pt x="22783" y="89090"/>
                  </a:lnTo>
                  <a:lnTo>
                    <a:pt x="22390" y="88709"/>
                  </a:lnTo>
                  <a:lnTo>
                    <a:pt x="22390" y="88328"/>
                  </a:lnTo>
                  <a:lnTo>
                    <a:pt x="21996" y="88328"/>
                  </a:lnTo>
                  <a:lnTo>
                    <a:pt x="21996" y="87934"/>
                  </a:lnTo>
                  <a:lnTo>
                    <a:pt x="21615" y="87934"/>
                  </a:lnTo>
                  <a:lnTo>
                    <a:pt x="21615" y="87553"/>
                  </a:lnTo>
                  <a:lnTo>
                    <a:pt x="21412" y="87172"/>
                  </a:lnTo>
                  <a:lnTo>
                    <a:pt x="21412" y="86779"/>
                  </a:lnTo>
                  <a:lnTo>
                    <a:pt x="21412" y="86588"/>
                  </a:lnTo>
                  <a:lnTo>
                    <a:pt x="21031" y="86588"/>
                  </a:lnTo>
                  <a:lnTo>
                    <a:pt x="21031" y="86207"/>
                  </a:lnTo>
                  <a:lnTo>
                    <a:pt x="20637" y="86207"/>
                  </a:lnTo>
                  <a:lnTo>
                    <a:pt x="20637" y="86588"/>
                  </a:lnTo>
                  <a:lnTo>
                    <a:pt x="20637" y="85813"/>
                  </a:lnTo>
                  <a:lnTo>
                    <a:pt x="20243" y="85432"/>
                  </a:lnTo>
                  <a:lnTo>
                    <a:pt x="19862" y="85432"/>
                  </a:lnTo>
                  <a:lnTo>
                    <a:pt x="19469" y="85432"/>
                  </a:lnTo>
                  <a:lnTo>
                    <a:pt x="19075" y="85051"/>
                  </a:lnTo>
                  <a:lnTo>
                    <a:pt x="19075" y="84670"/>
                  </a:lnTo>
                  <a:lnTo>
                    <a:pt x="18694" y="83896"/>
                  </a:lnTo>
                  <a:lnTo>
                    <a:pt x="18300" y="83896"/>
                  </a:lnTo>
                  <a:lnTo>
                    <a:pt x="17526" y="83896"/>
                  </a:lnTo>
                  <a:lnTo>
                    <a:pt x="17526" y="83515"/>
                  </a:lnTo>
                  <a:lnTo>
                    <a:pt x="17132" y="83121"/>
                  </a:lnTo>
                  <a:lnTo>
                    <a:pt x="16738" y="83121"/>
                  </a:lnTo>
                  <a:lnTo>
                    <a:pt x="16548" y="83121"/>
                  </a:lnTo>
                  <a:lnTo>
                    <a:pt x="16548" y="82740"/>
                  </a:lnTo>
                  <a:lnTo>
                    <a:pt x="16154" y="82359"/>
                  </a:lnTo>
                  <a:lnTo>
                    <a:pt x="15773" y="82359"/>
                  </a:lnTo>
                  <a:lnTo>
                    <a:pt x="15379" y="81965"/>
                  </a:lnTo>
                  <a:lnTo>
                    <a:pt x="14986" y="81965"/>
                  </a:lnTo>
                  <a:lnTo>
                    <a:pt x="14605" y="81965"/>
                  </a:lnTo>
                  <a:lnTo>
                    <a:pt x="14211" y="81965"/>
                  </a:lnTo>
                  <a:lnTo>
                    <a:pt x="13817" y="81965"/>
                  </a:lnTo>
                  <a:lnTo>
                    <a:pt x="13436" y="81775"/>
                  </a:lnTo>
                  <a:lnTo>
                    <a:pt x="13042" y="81775"/>
                  </a:lnTo>
                  <a:lnTo>
                    <a:pt x="12649" y="81775"/>
                  </a:lnTo>
                  <a:lnTo>
                    <a:pt x="12649" y="81965"/>
                  </a:lnTo>
                  <a:lnTo>
                    <a:pt x="12268" y="81965"/>
                  </a:lnTo>
                  <a:lnTo>
                    <a:pt x="12065" y="81965"/>
                  </a:lnTo>
                  <a:lnTo>
                    <a:pt x="11684" y="81965"/>
                  </a:lnTo>
                  <a:lnTo>
                    <a:pt x="11290" y="81965"/>
                  </a:lnTo>
                  <a:lnTo>
                    <a:pt x="11684" y="82359"/>
                  </a:lnTo>
                  <a:lnTo>
                    <a:pt x="12065" y="82740"/>
                  </a:lnTo>
                  <a:lnTo>
                    <a:pt x="11684" y="83121"/>
                  </a:lnTo>
                  <a:lnTo>
                    <a:pt x="11290" y="83515"/>
                  </a:lnTo>
                  <a:lnTo>
                    <a:pt x="10896" y="83121"/>
                  </a:lnTo>
                  <a:lnTo>
                    <a:pt x="10896" y="83515"/>
                  </a:lnTo>
                  <a:lnTo>
                    <a:pt x="10515" y="83515"/>
                  </a:lnTo>
                  <a:lnTo>
                    <a:pt x="10121" y="83515"/>
                  </a:lnTo>
                  <a:lnTo>
                    <a:pt x="10121" y="83896"/>
                  </a:lnTo>
                  <a:lnTo>
                    <a:pt x="9728" y="84277"/>
                  </a:lnTo>
                  <a:lnTo>
                    <a:pt x="9347" y="84277"/>
                  </a:lnTo>
                  <a:lnTo>
                    <a:pt x="9347" y="83896"/>
                  </a:lnTo>
                  <a:lnTo>
                    <a:pt x="8953" y="84277"/>
                  </a:lnTo>
                  <a:lnTo>
                    <a:pt x="8559" y="84277"/>
                  </a:lnTo>
                  <a:lnTo>
                    <a:pt x="8559" y="83896"/>
                  </a:lnTo>
                  <a:lnTo>
                    <a:pt x="8178" y="83896"/>
                  </a:lnTo>
                  <a:lnTo>
                    <a:pt x="7785" y="83896"/>
                  </a:lnTo>
                  <a:lnTo>
                    <a:pt x="7391" y="83896"/>
                  </a:lnTo>
                  <a:lnTo>
                    <a:pt x="7391" y="84277"/>
                  </a:lnTo>
                  <a:lnTo>
                    <a:pt x="7200" y="84670"/>
                  </a:lnTo>
                  <a:lnTo>
                    <a:pt x="6807" y="84277"/>
                  </a:lnTo>
                  <a:lnTo>
                    <a:pt x="6807" y="83896"/>
                  </a:lnTo>
                  <a:lnTo>
                    <a:pt x="7200" y="83515"/>
                  </a:lnTo>
                  <a:lnTo>
                    <a:pt x="7200" y="83121"/>
                  </a:lnTo>
                  <a:lnTo>
                    <a:pt x="7200" y="82740"/>
                  </a:lnTo>
                  <a:lnTo>
                    <a:pt x="7391" y="82740"/>
                  </a:lnTo>
                  <a:lnTo>
                    <a:pt x="7391" y="82359"/>
                  </a:lnTo>
                  <a:lnTo>
                    <a:pt x="7391" y="81965"/>
                  </a:lnTo>
                  <a:lnTo>
                    <a:pt x="7200" y="81965"/>
                  </a:lnTo>
                  <a:lnTo>
                    <a:pt x="7200" y="81775"/>
                  </a:lnTo>
                  <a:lnTo>
                    <a:pt x="7391" y="81775"/>
                  </a:lnTo>
                  <a:lnTo>
                    <a:pt x="7391" y="81394"/>
                  </a:lnTo>
                  <a:lnTo>
                    <a:pt x="7785" y="81394"/>
                  </a:lnTo>
                  <a:lnTo>
                    <a:pt x="7391" y="81013"/>
                  </a:lnTo>
                  <a:lnTo>
                    <a:pt x="7785" y="81013"/>
                  </a:lnTo>
                  <a:lnTo>
                    <a:pt x="7785" y="80619"/>
                  </a:lnTo>
                  <a:lnTo>
                    <a:pt x="7391" y="80619"/>
                  </a:lnTo>
                  <a:lnTo>
                    <a:pt x="7785" y="80619"/>
                  </a:lnTo>
                  <a:lnTo>
                    <a:pt x="7391" y="80619"/>
                  </a:lnTo>
                  <a:lnTo>
                    <a:pt x="7391" y="80238"/>
                  </a:lnTo>
                  <a:lnTo>
                    <a:pt x="7200" y="80238"/>
                  </a:lnTo>
                  <a:lnTo>
                    <a:pt x="7200" y="79857"/>
                  </a:lnTo>
                  <a:lnTo>
                    <a:pt x="6807" y="79463"/>
                  </a:lnTo>
                  <a:lnTo>
                    <a:pt x="6807" y="79082"/>
                  </a:lnTo>
                  <a:lnTo>
                    <a:pt x="6426" y="78701"/>
                  </a:lnTo>
                  <a:lnTo>
                    <a:pt x="6807" y="78701"/>
                  </a:lnTo>
                  <a:lnTo>
                    <a:pt x="6807" y="78320"/>
                  </a:lnTo>
                  <a:lnTo>
                    <a:pt x="6807" y="77927"/>
                  </a:lnTo>
                  <a:lnTo>
                    <a:pt x="6807" y="77546"/>
                  </a:lnTo>
                  <a:lnTo>
                    <a:pt x="6807" y="77927"/>
                  </a:lnTo>
                  <a:lnTo>
                    <a:pt x="7200" y="77927"/>
                  </a:lnTo>
                  <a:lnTo>
                    <a:pt x="7391" y="77927"/>
                  </a:lnTo>
                  <a:lnTo>
                    <a:pt x="7391" y="77546"/>
                  </a:lnTo>
                  <a:lnTo>
                    <a:pt x="7391" y="77165"/>
                  </a:lnTo>
                  <a:lnTo>
                    <a:pt x="7391" y="76961"/>
                  </a:lnTo>
                  <a:lnTo>
                    <a:pt x="7200" y="76961"/>
                  </a:lnTo>
                  <a:lnTo>
                    <a:pt x="6807" y="76580"/>
                  </a:lnTo>
                  <a:lnTo>
                    <a:pt x="6807" y="76199"/>
                  </a:lnTo>
                  <a:lnTo>
                    <a:pt x="6426" y="75818"/>
                  </a:lnTo>
                  <a:lnTo>
                    <a:pt x="6426" y="75425"/>
                  </a:lnTo>
                  <a:lnTo>
                    <a:pt x="6032" y="75425"/>
                  </a:lnTo>
                  <a:lnTo>
                    <a:pt x="5638" y="75425"/>
                  </a:lnTo>
                  <a:lnTo>
                    <a:pt x="5638" y="75044"/>
                  </a:lnTo>
                  <a:lnTo>
                    <a:pt x="5638" y="74663"/>
                  </a:lnTo>
                  <a:lnTo>
                    <a:pt x="5257" y="74269"/>
                  </a:lnTo>
                  <a:lnTo>
                    <a:pt x="5257" y="73888"/>
                  </a:lnTo>
                  <a:lnTo>
                    <a:pt x="5257" y="73507"/>
                  </a:lnTo>
                  <a:lnTo>
                    <a:pt x="5257" y="73113"/>
                  </a:lnTo>
                  <a:lnTo>
                    <a:pt x="4864" y="73113"/>
                  </a:lnTo>
                  <a:lnTo>
                    <a:pt x="4470" y="73113"/>
                  </a:lnTo>
                  <a:lnTo>
                    <a:pt x="4470" y="72732"/>
                  </a:lnTo>
                  <a:lnTo>
                    <a:pt x="4089" y="72732"/>
                  </a:lnTo>
                  <a:lnTo>
                    <a:pt x="4089" y="72351"/>
                  </a:lnTo>
                  <a:lnTo>
                    <a:pt x="3695" y="72351"/>
                  </a:lnTo>
                  <a:lnTo>
                    <a:pt x="3302" y="72351"/>
                  </a:lnTo>
                  <a:lnTo>
                    <a:pt x="3695" y="72161"/>
                  </a:lnTo>
                  <a:lnTo>
                    <a:pt x="3302" y="71767"/>
                  </a:lnTo>
                  <a:lnTo>
                    <a:pt x="2921" y="71386"/>
                  </a:lnTo>
                  <a:lnTo>
                    <a:pt x="2527" y="71386"/>
                  </a:lnTo>
                  <a:lnTo>
                    <a:pt x="2527" y="71005"/>
                  </a:lnTo>
                  <a:lnTo>
                    <a:pt x="2527" y="70611"/>
                  </a:lnTo>
                  <a:lnTo>
                    <a:pt x="2336" y="70230"/>
                  </a:lnTo>
                  <a:lnTo>
                    <a:pt x="2336" y="69849"/>
                  </a:lnTo>
                  <a:lnTo>
                    <a:pt x="2336" y="69468"/>
                  </a:lnTo>
                  <a:lnTo>
                    <a:pt x="2336" y="69075"/>
                  </a:lnTo>
                  <a:lnTo>
                    <a:pt x="2527" y="69075"/>
                  </a:lnTo>
                  <a:lnTo>
                    <a:pt x="2336" y="69075"/>
                  </a:lnTo>
                  <a:lnTo>
                    <a:pt x="2336" y="68313"/>
                  </a:lnTo>
                  <a:lnTo>
                    <a:pt x="2336" y="68694"/>
                  </a:lnTo>
                  <a:lnTo>
                    <a:pt x="2336" y="67538"/>
                  </a:lnTo>
                  <a:lnTo>
                    <a:pt x="1943" y="67538"/>
                  </a:lnTo>
                  <a:lnTo>
                    <a:pt x="1943" y="67348"/>
                  </a:lnTo>
                  <a:lnTo>
                    <a:pt x="1943" y="66967"/>
                  </a:lnTo>
                  <a:lnTo>
                    <a:pt x="1549" y="66573"/>
                  </a:lnTo>
                  <a:lnTo>
                    <a:pt x="1549" y="63880"/>
                  </a:lnTo>
                  <a:lnTo>
                    <a:pt x="1168" y="64274"/>
                  </a:lnTo>
                  <a:lnTo>
                    <a:pt x="1168" y="63880"/>
                  </a:lnTo>
                  <a:lnTo>
                    <a:pt x="1168" y="63499"/>
                  </a:lnTo>
                  <a:lnTo>
                    <a:pt x="774" y="63499"/>
                  </a:lnTo>
                  <a:lnTo>
                    <a:pt x="774" y="63118"/>
                  </a:lnTo>
                  <a:lnTo>
                    <a:pt x="381" y="63118"/>
                  </a:lnTo>
                  <a:lnTo>
                    <a:pt x="0" y="63118"/>
                  </a:lnTo>
                  <a:lnTo>
                    <a:pt x="0" y="62725"/>
                  </a:lnTo>
                  <a:lnTo>
                    <a:pt x="381" y="62725"/>
                  </a:lnTo>
                  <a:lnTo>
                    <a:pt x="381" y="62534"/>
                  </a:lnTo>
                  <a:lnTo>
                    <a:pt x="774" y="62534"/>
                  </a:lnTo>
                  <a:lnTo>
                    <a:pt x="774" y="62153"/>
                  </a:lnTo>
                  <a:lnTo>
                    <a:pt x="774" y="61760"/>
                  </a:lnTo>
                  <a:lnTo>
                    <a:pt x="1168" y="61760"/>
                  </a:lnTo>
                  <a:lnTo>
                    <a:pt x="774" y="61760"/>
                  </a:lnTo>
                  <a:lnTo>
                    <a:pt x="1168" y="61760"/>
                  </a:lnTo>
                  <a:lnTo>
                    <a:pt x="1168" y="61379"/>
                  </a:lnTo>
                  <a:lnTo>
                    <a:pt x="1549" y="61379"/>
                  </a:lnTo>
                  <a:lnTo>
                    <a:pt x="1549" y="60998"/>
                  </a:lnTo>
                  <a:lnTo>
                    <a:pt x="1943" y="60998"/>
                  </a:lnTo>
                  <a:lnTo>
                    <a:pt x="1943" y="60617"/>
                  </a:lnTo>
                  <a:lnTo>
                    <a:pt x="2336" y="60617"/>
                  </a:lnTo>
                  <a:lnTo>
                    <a:pt x="2336" y="60223"/>
                  </a:lnTo>
                  <a:lnTo>
                    <a:pt x="2336" y="59842"/>
                  </a:lnTo>
                  <a:lnTo>
                    <a:pt x="2336" y="59461"/>
                  </a:lnTo>
                  <a:lnTo>
                    <a:pt x="1943" y="59461"/>
                  </a:lnTo>
                  <a:lnTo>
                    <a:pt x="1943" y="59067"/>
                  </a:lnTo>
                  <a:lnTo>
                    <a:pt x="2336" y="59067"/>
                  </a:lnTo>
                  <a:lnTo>
                    <a:pt x="2336" y="58686"/>
                  </a:lnTo>
                  <a:lnTo>
                    <a:pt x="2336" y="58305"/>
                  </a:lnTo>
                  <a:lnTo>
                    <a:pt x="1943" y="58305"/>
                  </a:lnTo>
                  <a:lnTo>
                    <a:pt x="1943" y="57924"/>
                  </a:lnTo>
                  <a:lnTo>
                    <a:pt x="1943" y="57721"/>
                  </a:lnTo>
                  <a:lnTo>
                    <a:pt x="1943" y="57340"/>
                  </a:lnTo>
                  <a:lnTo>
                    <a:pt x="1549" y="57340"/>
                  </a:lnTo>
                  <a:lnTo>
                    <a:pt x="1549" y="56959"/>
                  </a:lnTo>
                  <a:lnTo>
                    <a:pt x="1943" y="56959"/>
                  </a:lnTo>
                  <a:lnTo>
                    <a:pt x="1549" y="56959"/>
                  </a:lnTo>
                  <a:lnTo>
                    <a:pt x="1943" y="56959"/>
                  </a:lnTo>
                  <a:lnTo>
                    <a:pt x="1943" y="56565"/>
                  </a:lnTo>
                  <a:lnTo>
                    <a:pt x="2336" y="56565"/>
                  </a:lnTo>
                  <a:lnTo>
                    <a:pt x="2527" y="56565"/>
                  </a:lnTo>
                  <a:lnTo>
                    <a:pt x="2921" y="56565"/>
                  </a:lnTo>
                  <a:lnTo>
                    <a:pt x="3302" y="56565"/>
                  </a:lnTo>
                  <a:lnTo>
                    <a:pt x="3695" y="56565"/>
                  </a:lnTo>
                  <a:lnTo>
                    <a:pt x="3695" y="56184"/>
                  </a:lnTo>
                  <a:lnTo>
                    <a:pt x="4089" y="56184"/>
                  </a:lnTo>
                  <a:lnTo>
                    <a:pt x="4470" y="56184"/>
                  </a:lnTo>
                  <a:lnTo>
                    <a:pt x="4864" y="55803"/>
                  </a:lnTo>
                  <a:lnTo>
                    <a:pt x="5257" y="55803"/>
                  </a:lnTo>
                  <a:lnTo>
                    <a:pt x="5257" y="56184"/>
                  </a:lnTo>
                  <a:lnTo>
                    <a:pt x="5257" y="55803"/>
                  </a:lnTo>
                  <a:lnTo>
                    <a:pt x="5638" y="55803"/>
                  </a:lnTo>
                  <a:lnTo>
                    <a:pt x="5638" y="56184"/>
                  </a:lnTo>
                  <a:lnTo>
                    <a:pt x="6032" y="56184"/>
                  </a:lnTo>
                  <a:lnTo>
                    <a:pt x="6426" y="56184"/>
                  </a:lnTo>
                  <a:lnTo>
                    <a:pt x="6807" y="56565"/>
                  </a:lnTo>
                  <a:lnTo>
                    <a:pt x="6807" y="56184"/>
                  </a:lnTo>
                  <a:lnTo>
                    <a:pt x="6807" y="55803"/>
                  </a:lnTo>
                  <a:lnTo>
                    <a:pt x="6807" y="55422"/>
                  </a:lnTo>
                  <a:lnTo>
                    <a:pt x="6426" y="55422"/>
                  </a:lnTo>
                  <a:lnTo>
                    <a:pt x="6426" y="55029"/>
                  </a:lnTo>
                  <a:lnTo>
                    <a:pt x="6807" y="54648"/>
                  </a:lnTo>
                  <a:lnTo>
                    <a:pt x="7200" y="54648"/>
                  </a:lnTo>
                  <a:lnTo>
                    <a:pt x="7200" y="54267"/>
                  </a:lnTo>
                  <a:lnTo>
                    <a:pt x="7200" y="53873"/>
                  </a:lnTo>
                  <a:lnTo>
                    <a:pt x="7391" y="53873"/>
                  </a:lnTo>
                  <a:lnTo>
                    <a:pt x="7391" y="53492"/>
                  </a:lnTo>
                  <a:lnTo>
                    <a:pt x="7391" y="53873"/>
                  </a:lnTo>
                  <a:lnTo>
                    <a:pt x="7785" y="53873"/>
                  </a:lnTo>
                  <a:lnTo>
                    <a:pt x="8178" y="53873"/>
                  </a:lnTo>
                  <a:lnTo>
                    <a:pt x="8178" y="54267"/>
                  </a:lnTo>
                  <a:lnTo>
                    <a:pt x="8178" y="54648"/>
                  </a:lnTo>
                  <a:lnTo>
                    <a:pt x="8178" y="55029"/>
                  </a:lnTo>
                  <a:lnTo>
                    <a:pt x="8559" y="55029"/>
                  </a:lnTo>
                  <a:lnTo>
                    <a:pt x="8178" y="55029"/>
                  </a:lnTo>
                  <a:lnTo>
                    <a:pt x="8559" y="55029"/>
                  </a:lnTo>
                  <a:lnTo>
                    <a:pt x="8559" y="55422"/>
                  </a:lnTo>
                  <a:lnTo>
                    <a:pt x="8953" y="55422"/>
                  </a:lnTo>
                  <a:lnTo>
                    <a:pt x="8953" y="55029"/>
                  </a:lnTo>
                  <a:lnTo>
                    <a:pt x="9347" y="55029"/>
                  </a:lnTo>
                  <a:lnTo>
                    <a:pt x="9347" y="55422"/>
                  </a:lnTo>
                  <a:lnTo>
                    <a:pt x="9347" y="55803"/>
                  </a:lnTo>
                  <a:lnTo>
                    <a:pt x="9728" y="55803"/>
                  </a:lnTo>
                  <a:lnTo>
                    <a:pt x="9728" y="55422"/>
                  </a:lnTo>
                  <a:lnTo>
                    <a:pt x="10121" y="55029"/>
                  </a:lnTo>
                  <a:lnTo>
                    <a:pt x="10121" y="55422"/>
                  </a:lnTo>
                  <a:lnTo>
                    <a:pt x="10515" y="55422"/>
                  </a:lnTo>
                  <a:lnTo>
                    <a:pt x="10896" y="55422"/>
                  </a:lnTo>
                  <a:lnTo>
                    <a:pt x="10515" y="55029"/>
                  </a:lnTo>
                  <a:lnTo>
                    <a:pt x="10896" y="54648"/>
                  </a:lnTo>
                  <a:lnTo>
                    <a:pt x="10515" y="54648"/>
                  </a:lnTo>
                  <a:lnTo>
                    <a:pt x="10515" y="54267"/>
                  </a:lnTo>
                  <a:lnTo>
                    <a:pt x="10896" y="54267"/>
                  </a:lnTo>
                  <a:lnTo>
                    <a:pt x="10896" y="53873"/>
                  </a:lnTo>
                  <a:lnTo>
                    <a:pt x="10515" y="53492"/>
                  </a:lnTo>
                  <a:lnTo>
                    <a:pt x="10515" y="53111"/>
                  </a:lnTo>
                  <a:lnTo>
                    <a:pt x="10515" y="52908"/>
                  </a:lnTo>
                  <a:lnTo>
                    <a:pt x="10515" y="52527"/>
                  </a:lnTo>
                  <a:lnTo>
                    <a:pt x="10121" y="52527"/>
                  </a:lnTo>
                  <a:lnTo>
                    <a:pt x="10515" y="52527"/>
                  </a:lnTo>
                  <a:lnTo>
                    <a:pt x="10515" y="52146"/>
                  </a:lnTo>
                  <a:lnTo>
                    <a:pt x="10121" y="52146"/>
                  </a:lnTo>
                  <a:lnTo>
                    <a:pt x="10121" y="51765"/>
                  </a:lnTo>
                  <a:lnTo>
                    <a:pt x="10121" y="51371"/>
                  </a:lnTo>
                  <a:lnTo>
                    <a:pt x="9728" y="51371"/>
                  </a:lnTo>
                  <a:lnTo>
                    <a:pt x="9347" y="50990"/>
                  </a:lnTo>
                  <a:lnTo>
                    <a:pt x="9347" y="50609"/>
                  </a:lnTo>
                  <a:lnTo>
                    <a:pt x="8953" y="50609"/>
                  </a:lnTo>
                  <a:lnTo>
                    <a:pt x="8559" y="50609"/>
                  </a:lnTo>
                  <a:lnTo>
                    <a:pt x="8178" y="50215"/>
                  </a:lnTo>
                  <a:lnTo>
                    <a:pt x="8178" y="50609"/>
                  </a:lnTo>
                  <a:lnTo>
                    <a:pt x="8178" y="50215"/>
                  </a:lnTo>
                  <a:lnTo>
                    <a:pt x="7785" y="50215"/>
                  </a:lnTo>
                  <a:lnTo>
                    <a:pt x="7785" y="49834"/>
                  </a:lnTo>
                  <a:lnTo>
                    <a:pt x="8178" y="49834"/>
                  </a:lnTo>
                  <a:lnTo>
                    <a:pt x="8178" y="49453"/>
                  </a:lnTo>
                  <a:lnTo>
                    <a:pt x="8178" y="48679"/>
                  </a:lnTo>
                  <a:lnTo>
                    <a:pt x="8178" y="48298"/>
                  </a:lnTo>
                  <a:lnTo>
                    <a:pt x="8178" y="48107"/>
                  </a:lnTo>
                  <a:lnTo>
                    <a:pt x="8559" y="48107"/>
                  </a:lnTo>
                  <a:lnTo>
                    <a:pt x="8953" y="48107"/>
                  </a:lnTo>
                  <a:lnTo>
                    <a:pt x="9347" y="48107"/>
                  </a:lnTo>
                  <a:lnTo>
                    <a:pt x="9728" y="48298"/>
                  </a:lnTo>
                  <a:lnTo>
                    <a:pt x="10121" y="48298"/>
                  </a:lnTo>
                  <a:lnTo>
                    <a:pt x="10515" y="48298"/>
                  </a:lnTo>
                  <a:lnTo>
                    <a:pt x="10896" y="48298"/>
                  </a:lnTo>
                  <a:lnTo>
                    <a:pt x="11290" y="48107"/>
                  </a:lnTo>
                  <a:lnTo>
                    <a:pt x="11684" y="48107"/>
                  </a:lnTo>
                  <a:lnTo>
                    <a:pt x="11684" y="47713"/>
                  </a:lnTo>
                  <a:lnTo>
                    <a:pt x="12065" y="47713"/>
                  </a:lnTo>
                  <a:lnTo>
                    <a:pt x="12065" y="47332"/>
                  </a:lnTo>
                  <a:lnTo>
                    <a:pt x="12268" y="47332"/>
                  </a:lnTo>
                  <a:lnTo>
                    <a:pt x="12649" y="47332"/>
                  </a:lnTo>
                  <a:lnTo>
                    <a:pt x="12649" y="46951"/>
                  </a:lnTo>
                  <a:lnTo>
                    <a:pt x="13042" y="46951"/>
                  </a:lnTo>
                  <a:lnTo>
                    <a:pt x="13042" y="47332"/>
                  </a:lnTo>
                  <a:lnTo>
                    <a:pt x="13436" y="47332"/>
                  </a:lnTo>
                  <a:lnTo>
                    <a:pt x="13817" y="47332"/>
                  </a:lnTo>
                  <a:lnTo>
                    <a:pt x="13817" y="46951"/>
                  </a:lnTo>
                  <a:lnTo>
                    <a:pt x="13436" y="46558"/>
                  </a:lnTo>
                  <a:lnTo>
                    <a:pt x="13817" y="46558"/>
                  </a:lnTo>
                  <a:lnTo>
                    <a:pt x="14211" y="46558"/>
                  </a:lnTo>
                  <a:lnTo>
                    <a:pt x="14211" y="46177"/>
                  </a:lnTo>
                  <a:lnTo>
                    <a:pt x="14211" y="45796"/>
                  </a:lnTo>
                  <a:lnTo>
                    <a:pt x="14605" y="45796"/>
                  </a:lnTo>
                  <a:lnTo>
                    <a:pt x="14211" y="45796"/>
                  </a:lnTo>
                  <a:lnTo>
                    <a:pt x="14211" y="45415"/>
                  </a:lnTo>
                  <a:lnTo>
                    <a:pt x="14605" y="45021"/>
                  </a:lnTo>
                  <a:lnTo>
                    <a:pt x="14605" y="44640"/>
                  </a:lnTo>
                  <a:lnTo>
                    <a:pt x="14605" y="44259"/>
                  </a:lnTo>
                  <a:lnTo>
                    <a:pt x="14605" y="43865"/>
                  </a:lnTo>
                  <a:lnTo>
                    <a:pt x="14986" y="43865"/>
                  </a:lnTo>
                  <a:lnTo>
                    <a:pt x="14986" y="43675"/>
                  </a:lnTo>
                  <a:lnTo>
                    <a:pt x="15379" y="43675"/>
                  </a:lnTo>
                  <a:lnTo>
                    <a:pt x="15773" y="43675"/>
                  </a:lnTo>
                  <a:lnTo>
                    <a:pt x="16154" y="43865"/>
                  </a:lnTo>
                  <a:lnTo>
                    <a:pt x="16548" y="43865"/>
                  </a:lnTo>
                  <a:lnTo>
                    <a:pt x="16738" y="43865"/>
                  </a:lnTo>
                  <a:lnTo>
                    <a:pt x="16738" y="44259"/>
                  </a:lnTo>
                  <a:lnTo>
                    <a:pt x="16738" y="44640"/>
                  </a:lnTo>
                  <a:lnTo>
                    <a:pt x="17132" y="45021"/>
                  </a:lnTo>
                  <a:lnTo>
                    <a:pt x="17132" y="45415"/>
                  </a:lnTo>
                  <a:lnTo>
                    <a:pt x="17526" y="45796"/>
                  </a:lnTo>
                  <a:lnTo>
                    <a:pt x="17907" y="45796"/>
                  </a:lnTo>
                  <a:lnTo>
                    <a:pt x="17907" y="46177"/>
                  </a:lnTo>
                  <a:lnTo>
                    <a:pt x="17907" y="45796"/>
                  </a:lnTo>
                  <a:lnTo>
                    <a:pt x="18300" y="45796"/>
                  </a:lnTo>
                  <a:lnTo>
                    <a:pt x="18694" y="46177"/>
                  </a:lnTo>
                  <a:lnTo>
                    <a:pt x="19075" y="46177"/>
                  </a:lnTo>
                  <a:lnTo>
                    <a:pt x="19469" y="45796"/>
                  </a:lnTo>
                  <a:lnTo>
                    <a:pt x="20243" y="45796"/>
                  </a:lnTo>
                  <a:lnTo>
                    <a:pt x="21031" y="45796"/>
                  </a:lnTo>
                  <a:lnTo>
                    <a:pt x="21031" y="45415"/>
                  </a:lnTo>
                  <a:lnTo>
                    <a:pt x="20637" y="45021"/>
                  </a:lnTo>
                  <a:lnTo>
                    <a:pt x="20637" y="44640"/>
                  </a:lnTo>
                  <a:lnTo>
                    <a:pt x="20243" y="43865"/>
                  </a:lnTo>
                  <a:lnTo>
                    <a:pt x="19862" y="43865"/>
                  </a:lnTo>
                  <a:lnTo>
                    <a:pt x="20243" y="43675"/>
                  </a:lnTo>
                  <a:lnTo>
                    <a:pt x="20637" y="43675"/>
                  </a:lnTo>
                  <a:lnTo>
                    <a:pt x="21031" y="43294"/>
                  </a:lnTo>
                  <a:lnTo>
                    <a:pt x="21615" y="42913"/>
                  </a:lnTo>
                  <a:lnTo>
                    <a:pt x="21615" y="42519"/>
                  </a:lnTo>
                  <a:lnTo>
                    <a:pt x="21996" y="42138"/>
                  </a:lnTo>
                  <a:lnTo>
                    <a:pt x="22390" y="41757"/>
                  </a:lnTo>
                  <a:lnTo>
                    <a:pt x="22783" y="41757"/>
                  </a:lnTo>
                  <a:lnTo>
                    <a:pt x="22783" y="41363"/>
                  </a:lnTo>
                  <a:lnTo>
                    <a:pt x="23164" y="41757"/>
                  </a:lnTo>
                  <a:lnTo>
                    <a:pt x="23558" y="41757"/>
                  </a:lnTo>
                  <a:lnTo>
                    <a:pt x="23164" y="41363"/>
                  </a:lnTo>
                  <a:lnTo>
                    <a:pt x="23164" y="40982"/>
                  </a:lnTo>
                  <a:lnTo>
                    <a:pt x="23164" y="40220"/>
                  </a:lnTo>
                  <a:lnTo>
                    <a:pt x="23558" y="40220"/>
                  </a:lnTo>
                  <a:lnTo>
                    <a:pt x="24333" y="39065"/>
                  </a:lnTo>
                  <a:lnTo>
                    <a:pt x="24726" y="38861"/>
                  </a:lnTo>
                  <a:lnTo>
                    <a:pt x="24726" y="38480"/>
                  </a:lnTo>
                  <a:lnTo>
                    <a:pt x="25120" y="38861"/>
                  </a:lnTo>
                  <a:lnTo>
                    <a:pt x="25120" y="38480"/>
                  </a:lnTo>
                  <a:lnTo>
                    <a:pt x="25501" y="38480"/>
                  </a:lnTo>
                  <a:lnTo>
                    <a:pt x="25895" y="38861"/>
                  </a:lnTo>
                  <a:lnTo>
                    <a:pt x="25895" y="39065"/>
                  </a:lnTo>
                  <a:lnTo>
                    <a:pt x="26289" y="39065"/>
                  </a:lnTo>
                  <a:lnTo>
                    <a:pt x="26479" y="39446"/>
                  </a:lnTo>
                  <a:lnTo>
                    <a:pt x="26873" y="39065"/>
                  </a:lnTo>
                  <a:lnTo>
                    <a:pt x="26873" y="38861"/>
                  </a:lnTo>
                  <a:lnTo>
                    <a:pt x="27254" y="38480"/>
                  </a:lnTo>
                  <a:lnTo>
                    <a:pt x="27647" y="38099"/>
                  </a:lnTo>
                  <a:lnTo>
                    <a:pt x="27254" y="38099"/>
                  </a:lnTo>
                  <a:lnTo>
                    <a:pt x="27647" y="37706"/>
                  </a:lnTo>
                  <a:lnTo>
                    <a:pt x="27254" y="37706"/>
                  </a:lnTo>
                  <a:lnTo>
                    <a:pt x="26873" y="37706"/>
                  </a:lnTo>
                  <a:lnTo>
                    <a:pt x="26479" y="37325"/>
                  </a:lnTo>
                  <a:lnTo>
                    <a:pt x="26289" y="37325"/>
                  </a:lnTo>
                  <a:lnTo>
                    <a:pt x="26289" y="36944"/>
                  </a:lnTo>
                  <a:lnTo>
                    <a:pt x="26479" y="36563"/>
                  </a:lnTo>
                  <a:lnTo>
                    <a:pt x="26479" y="36169"/>
                  </a:lnTo>
                  <a:lnTo>
                    <a:pt x="26873" y="36169"/>
                  </a:lnTo>
                  <a:lnTo>
                    <a:pt x="26873" y="35788"/>
                  </a:lnTo>
                  <a:lnTo>
                    <a:pt x="26873" y="35407"/>
                  </a:lnTo>
                  <a:lnTo>
                    <a:pt x="26873" y="35013"/>
                  </a:lnTo>
                  <a:lnTo>
                    <a:pt x="27254" y="35013"/>
                  </a:lnTo>
                  <a:lnTo>
                    <a:pt x="26873" y="34632"/>
                  </a:lnTo>
                  <a:lnTo>
                    <a:pt x="27254" y="34632"/>
                  </a:lnTo>
                  <a:lnTo>
                    <a:pt x="27254" y="34251"/>
                  </a:lnTo>
                  <a:lnTo>
                    <a:pt x="27254" y="34061"/>
                  </a:lnTo>
                  <a:lnTo>
                    <a:pt x="26873" y="34061"/>
                  </a:lnTo>
                  <a:lnTo>
                    <a:pt x="26479" y="33667"/>
                  </a:lnTo>
                  <a:lnTo>
                    <a:pt x="26289" y="33286"/>
                  </a:lnTo>
                  <a:lnTo>
                    <a:pt x="25895" y="33286"/>
                  </a:lnTo>
                  <a:lnTo>
                    <a:pt x="25501" y="33667"/>
                  </a:lnTo>
                  <a:lnTo>
                    <a:pt x="25120" y="33667"/>
                  </a:lnTo>
                  <a:lnTo>
                    <a:pt x="25120" y="33286"/>
                  </a:lnTo>
                  <a:lnTo>
                    <a:pt x="24726" y="32905"/>
                  </a:lnTo>
                  <a:lnTo>
                    <a:pt x="24333" y="32905"/>
                  </a:lnTo>
                  <a:lnTo>
                    <a:pt x="23952" y="32130"/>
                  </a:lnTo>
                  <a:lnTo>
                    <a:pt x="23952" y="31749"/>
                  </a:lnTo>
                  <a:lnTo>
                    <a:pt x="23952" y="31368"/>
                  </a:lnTo>
                  <a:lnTo>
                    <a:pt x="23952" y="30975"/>
                  </a:lnTo>
                  <a:lnTo>
                    <a:pt x="23952" y="30594"/>
                  </a:lnTo>
                  <a:lnTo>
                    <a:pt x="23558" y="30594"/>
                  </a:lnTo>
                  <a:lnTo>
                    <a:pt x="23558" y="30213"/>
                  </a:lnTo>
                  <a:lnTo>
                    <a:pt x="23164" y="29819"/>
                  </a:lnTo>
                  <a:lnTo>
                    <a:pt x="23164" y="29438"/>
                  </a:lnTo>
                  <a:lnTo>
                    <a:pt x="23164" y="29248"/>
                  </a:lnTo>
                  <a:lnTo>
                    <a:pt x="23164" y="28867"/>
                  </a:lnTo>
                  <a:lnTo>
                    <a:pt x="23558" y="28867"/>
                  </a:lnTo>
                  <a:lnTo>
                    <a:pt x="23558" y="28473"/>
                  </a:lnTo>
                  <a:lnTo>
                    <a:pt x="23952" y="28092"/>
                  </a:lnTo>
                  <a:lnTo>
                    <a:pt x="24333" y="27711"/>
                  </a:lnTo>
                  <a:lnTo>
                    <a:pt x="24726" y="27317"/>
                  </a:lnTo>
                  <a:lnTo>
                    <a:pt x="24726" y="26936"/>
                  </a:lnTo>
                  <a:lnTo>
                    <a:pt x="25120" y="25780"/>
                  </a:lnTo>
                  <a:lnTo>
                    <a:pt x="25501" y="25399"/>
                  </a:lnTo>
                  <a:lnTo>
                    <a:pt x="25501" y="25018"/>
                  </a:lnTo>
                  <a:lnTo>
                    <a:pt x="25501" y="24625"/>
                  </a:lnTo>
                  <a:lnTo>
                    <a:pt x="25120" y="24434"/>
                  </a:lnTo>
                  <a:lnTo>
                    <a:pt x="24726" y="24434"/>
                  </a:lnTo>
                  <a:lnTo>
                    <a:pt x="24333" y="24434"/>
                  </a:lnTo>
                  <a:lnTo>
                    <a:pt x="24333" y="24053"/>
                  </a:lnTo>
                  <a:lnTo>
                    <a:pt x="23952" y="23660"/>
                  </a:lnTo>
                  <a:lnTo>
                    <a:pt x="23952" y="23279"/>
                  </a:lnTo>
                  <a:lnTo>
                    <a:pt x="23558" y="22898"/>
                  </a:lnTo>
                  <a:lnTo>
                    <a:pt x="23558" y="22504"/>
                  </a:lnTo>
                  <a:lnTo>
                    <a:pt x="23164" y="22504"/>
                  </a:lnTo>
                  <a:lnTo>
                    <a:pt x="23164" y="22123"/>
                  </a:lnTo>
                  <a:lnTo>
                    <a:pt x="23164" y="21742"/>
                  </a:lnTo>
                  <a:lnTo>
                    <a:pt x="22783" y="21742"/>
                  </a:lnTo>
                  <a:lnTo>
                    <a:pt x="22783" y="21361"/>
                  </a:lnTo>
                  <a:lnTo>
                    <a:pt x="22390" y="21361"/>
                  </a:lnTo>
                  <a:lnTo>
                    <a:pt x="22390" y="20967"/>
                  </a:lnTo>
                  <a:lnTo>
                    <a:pt x="22390" y="20586"/>
                  </a:lnTo>
                  <a:lnTo>
                    <a:pt x="22783" y="20205"/>
                  </a:lnTo>
                  <a:lnTo>
                    <a:pt x="22783" y="19811"/>
                  </a:lnTo>
                  <a:lnTo>
                    <a:pt x="22783" y="19621"/>
                  </a:lnTo>
                  <a:lnTo>
                    <a:pt x="23558" y="19621"/>
                  </a:lnTo>
                  <a:lnTo>
                    <a:pt x="23558" y="19240"/>
                  </a:lnTo>
                  <a:lnTo>
                    <a:pt x="23952" y="19240"/>
                  </a:lnTo>
                  <a:lnTo>
                    <a:pt x="23952" y="18859"/>
                  </a:lnTo>
                  <a:lnTo>
                    <a:pt x="24333" y="18859"/>
                  </a:lnTo>
                  <a:lnTo>
                    <a:pt x="24726" y="18859"/>
                  </a:lnTo>
                  <a:lnTo>
                    <a:pt x="25120" y="19240"/>
                  </a:lnTo>
                  <a:lnTo>
                    <a:pt x="25120" y="19621"/>
                  </a:lnTo>
                  <a:lnTo>
                    <a:pt x="25501" y="19240"/>
                  </a:lnTo>
                  <a:lnTo>
                    <a:pt x="25501" y="18859"/>
                  </a:lnTo>
                  <a:lnTo>
                    <a:pt x="25895" y="18859"/>
                  </a:lnTo>
                  <a:lnTo>
                    <a:pt x="25895" y="18465"/>
                  </a:lnTo>
                  <a:lnTo>
                    <a:pt x="25501" y="18465"/>
                  </a:lnTo>
                  <a:lnTo>
                    <a:pt x="25501" y="18084"/>
                  </a:lnTo>
                  <a:lnTo>
                    <a:pt x="25501" y="17703"/>
                  </a:lnTo>
                  <a:lnTo>
                    <a:pt x="25501" y="17310"/>
                  </a:lnTo>
                  <a:lnTo>
                    <a:pt x="25501" y="16929"/>
                  </a:lnTo>
                  <a:lnTo>
                    <a:pt x="25120" y="16548"/>
                  </a:lnTo>
                  <a:lnTo>
                    <a:pt x="25120" y="16167"/>
                  </a:lnTo>
                  <a:lnTo>
                    <a:pt x="24726" y="16167"/>
                  </a:lnTo>
                  <a:lnTo>
                    <a:pt x="24333" y="16167"/>
                  </a:lnTo>
                  <a:lnTo>
                    <a:pt x="23952" y="16548"/>
                  </a:lnTo>
                  <a:lnTo>
                    <a:pt x="23952" y="16167"/>
                  </a:lnTo>
                  <a:lnTo>
                    <a:pt x="23952" y="15773"/>
                  </a:lnTo>
                  <a:lnTo>
                    <a:pt x="23952" y="15392"/>
                  </a:lnTo>
                  <a:lnTo>
                    <a:pt x="23952" y="15011"/>
                  </a:lnTo>
                  <a:lnTo>
                    <a:pt x="23558" y="14808"/>
                  </a:lnTo>
                  <a:lnTo>
                    <a:pt x="23558" y="14427"/>
                  </a:lnTo>
                  <a:lnTo>
                    <a:pt x="23952" y="14427"/>
                  </a:lnTo>
                  <a:lnTo>
                    <a:pt x="23952" y="14046"/>
                  </a:lnTo>
                  <a:lnTo>
                    <a:pt x="23952" y="13652"/>
                  </a:lnTo>
                  <a:lnTo>
                    <a:pt x="24333" y="13652"/>
                  </a:lnTo>
                  <a:lnTo>
                    <a:pt x="24333" y="14046"/>
                  </a:lnTo>
                  <a:lnTo>
                    <a:pt x="24726" y="14046"/>
                  </a:lnTo>
                  <a:lnTo>
                    <a:pt x="25120" y="13652"/>
                  </a:lnTo>
                  <a:lnTo>
                    <a:pt x="25501" y="13652"/>
                  </a:lnTo>
                  <a:lnTo>
                    <a:pt x="25501" y="13271"/>
                  </a:lnTo>
                  <a:lnTo>
                    <a:pt x="25895" y="13652"/>
                  </a:lnTo>
                  <a:lnTo>
                    <a:pt x="26289" y="13652"/>
                  </a:lnTo>
                  <a:lnTo>
                    <a:pt x="26289" y="14046"/>
                  </a:lnTo>
                  <a:lnTo>
                    <a:pt x="26479" y="13652"/>
                  </a:lnTo>
                  <a:lnTo>
                    <a:pt x="26479" y="13271"/>
                  </a:lnTo>
                  <a:lnTo>
                    <a:pt x="26873" y="13271"/>
                  </a:lnTo>
                  <a:lnTo>
                    <a:pt x="26479" y="13271"/>
                  </a:lnTo>
                  <a:lnTo>
                    <a:pt x="26479" y="12890"/>
                  </a:lnTo>
                  <a:lnTo>
                    <a:pt x="26479" y="12509"/>
                  </a:lnTo>
                  <a:lnTo>
                    <a:pt x="26873" y="12890"/>
                  </a:lnTo>
                  <a:lnTo>
                    <a:pt x="26873" y="12509"/>
                  </a:lnTo>
                  <a:lnTo>
                    <a:pt x="26873" y="12115"/>
                  </a:lnTo>
                  <a:lnTo>
                    <a:pt x="27254" y="12115"/>
                  </a:lnTo>
                  <a:lnTo>
                    <a:pt x="27647" y="12115"/>
                  </a:lnTo>
                  <a:lnTo>
                    <a:pt x="28041" y="12115"/>
                  </a:lnTo>
                  <a:lnTo>
                    <a:pt x="28422" y="12115"/>
                  </a:lnTo>
                  <a:lnTo>
                    <a:pt x="28422" y="11734"/>
                  </a:lnTo>
                  <a:lnTo>
                    <a:pt x="28816" y="11734"/>
                  </a:lnTo>
                  <a:lnTo>
                    <a:pt x="29210" y="11734"/>
                  </a:lnTo>
                  <a:lnTo>
                    <a:pt x="29210" y="10960"/>
                  </a:lnTo>
                  <a:lnTo>
                    <a:pt x="29591" y="10579"/>
                  </a:lnTo>
                  <a:lnTo>
                    <a:pt x="29984" y="10579"/>
                  </a:lnTo>
                  <a:lnTo>
                    <a:pt x="30378" y="10960"/>
                  </a:lnTo>
                  <a:lnTo>
                    <a:pt x="30378" y="10579"/>
                  </a:lnTo>
                  <a:lnTo>
                    <a:pt x="30378" y="10960"/>
                  </a:lnTo>
                  <a:lnTo>
                    <a:pt x="30759" y="10960"/>
                  </a:lnTo>
                  <a:lnTo>
                    <a:pt x="30962" y="10960"/>
                  </a:lnTo>
                  <a:lnTo>
                    <a:pt x="31343" y="10960"/>
                  </a:lnTo>
                  <a:lnTo>
                    <a:pt x="31343" y="10579"/>
                  </a:lnTo>
                  <a:lnTo>
                    <a:pt x="31737" y="10579"/>
                  </a:lnTo>
                  <a:lnTo>
                    <a:pt x="32131" y="10198"/>
                  </a:lnTo>
                  <a:lnTo>
                    <a:pt x="32512" y="10198"/>
                  </a:lnTo>
                  <a:lnTo>
                    <a:pt x="32905" y="10198"/>
                  </a:lnTo>
                  <a:lnTo>
                    <a:pt x="32905" y="10007"/>
                  </a:lnTo>
                  <a:lnTo>
                    <a:pt x="32905" y="9613"/>
                  </a:lnTo>
                  <a:lnTo>
                    <a:pt x="32905" y="9232"/>
                  </a:lnTo>
                  <a:lnTo>
                    <a:pt x="32905" y="8851"/>
                  </a:lnTo>
                  <a:lnTo>
                    <a:pt x="33299" y="8458"/>
                  </a:lnTo>
                  <a:lnTo>
                    <a:pt x="32905" y="8077"/>
                  </a:lnTo>
                  <a:lnTo>
                    <a:pt x="33299" y="8077"/>
                  </a:lnTo>
                  <a:lnTo>
                    <a:pt x="33680" y="8077"/>
                  </a:lnTo>
                  <a:lnTo>
                    <a:pt x="34074" y="8458"/>
                  </a:lnTo>
                  <a:lnTo>
                    <a:pt x="34467" y="8458"/>
                  </a:lnTo>
                  <a:lnTo>
                    <a:pt x="34848" y="8458"/>
                  </a:lnTo>
                  <a:lnTo>
                    <a:pt x="35242" y="8458"/>
                  </a:lnTo>
                  <a:lnTo>
                    <a:pt x="35636" y="8851"/>
                  </a:lnTo>
                  <a:lnTo>
                    <a:pt x="35826" y="8851"/>
                  </a:lnTo>
                  <a:lnTo>
                    <a:pt x="35826" y="9232"/>
                  </a:lnTo>
                  <a:lnTo>
                    <a:pt x="36220" y="9232"/>
                  </a:lnTo>
                  <a:lnTo>
                    <a:pt x="36601" y="9232"/>
                  </a:lnTo>
                  <a:lnTo>
                    <a:pt x="36995" y="9232"/>
                  </a:lnTo>
                  <a:lnTo>
                    <a:pt x="37388" y="9232"/>
                  </a:lnTo>
                  <a:lnTo>
                    <a:pt x="37388" y="8851"/>
                  </a:lnTo>
                  <a:lnTo>
                    <a:pt x="37769" y="8851"/>
                  </a:lnTo>
                  <a:lnTo>
                    <a:pt x="38163" y="8458"/>
                  </a:lnTo>
                  <a:lnTo>
                    <a:pt x="38163" y="8077"/>
                  </a:lnTo>
                  <a:lnTo>
                    <a:pt x="37769" y="8077"/>
                  </a:lnTo>
                  <a:lnTo>
                    <a:pt x="37388" y="7696"/>
                  </a:lnTo>
                  <a:lnTo>
                    <a:pt x="37388" y="7315"/>
                  </a:lnTo>
                  <a:lnTo>
                    <a:pt x="37769" y="7315"/>
                  </a:lnTo>
                  <a:lnTo>
                    <a:pt x="37769" y="6921"/>
                  </a:lnTo>
                  <a:lnTo>
                    <a:pt x="38163" y="6921"/>
                  </a:lnTo>
                  <a:lnTo>
                    <a:pt x="38163" y="6540"/>
                  </a:lnTo>
                  <a:lnTo>
                    <a:pt x="38163" y="6159"/>
                  </a:lnTo>
                  <a:lnTo>
                    <a:pt x="37769" y="5765"/>
                  </a:lnTo>
                  <a:lnTo>
                    <a:pt x="38163" y="5765"/>
                  </a:lnTo>
                  <a:lnTo>
                    <a:pt x="37769" y="5765"/>
                  </a:lnTo>
                  <a:lnTo>
                    <a:pt x="38163" y="5384"/>
                  </a:lnTo>
                  <a:lnTo>
                    <a:pt x="38938" y="5194"/>
                  </a:lnTo>
                  <a:lnTo>
                    <a:pt x="38938" y="4813"/>
                  </a:lnTo>
                  <a:lnTo>
                    <a:pt x="39331" y="4813"/>
                  </a:lnTo>
                  <a:lnTo>
                    <a:pt x="39331" y="4419"/>
                  </a:lnTo>
                  <a:lnTo>
                    <a:pt x="39331" y="4038"/>
                  </a:lnTo>
                  <a:lnTo>
                    <a:pt x="39725" y="4038"/>
                  </a:lnTo>
                  <a:lnTo>
                    <a:pt x="40106" y="4038"/>
                  </a:lnTo>
                  <a:lnTo>
                    <a:pt x="40500" y="4038"/>
                  </a:lnTo>
                  <a:lnTo>
                    <a:pt x="40500" y="3657"/>
                  </a:lnTo>
                  <a:lnTo>
                    <a:pt x="40690" y="3657"/>
                  </a:lnTo>
                  <a:lnTo>
                    <a:pt x="41084" y="3657"/>
                  </a:lnTo>
                  <a:lnTo>
                    <a:pt x="41084" y="3263"/>
                  </a:lnTo>
                  <a:lnTo>
                    <a:pt x="40690" y="3263"/>
                  </a:lnTo>
                  <a:lnTo>
                    <a:pt x="40690" y="2882"/>
                  </a:lnTo>
                  <a:lnTo>
                    <a:pt x="40500" y="2882"/>
                  </a:lnTo>
                  <a:lnTo>
                    <a:pt x="40500" y="2501"/>
                  </a:lnTo>
                  <a:lnTo>
                    <a:pt x="40106" y="2501"/>
                  </a:lnTo>
                  <a:lnTo>
                    <a:pt x="39725" y="2501"/>
                  </a:lnTo>
                  <a:lnTo>
                    <a:pt x="40106" y="2501"/>
                  </a:lnTo>
                  <a:lnTo>
                    <a:pt x="40106" y="2108"/>
                  </a:lnTo>
                  <a:lnTo>
                    <a:pt x="39725" y="2108"/>
                  </a:lnTo>
                  <a:lnTo>
                    <a:pt x="39725" y="1727"/>
                  </a:lnTo>
                  <a:lnTo>
                    <a:pt x="39725" y="1346"/>
                  </a:lnTo>
                  <a:lnTo>
                    <a:pt x="39725" y="965"/>
                  </a:lnTo>
                  <a:lnTo>
                    <a:pt x="39725" y="571"/>
                  </a:lnTo>
                  <a:lnTo>
                    <a:pt x="40106" y="571"/>
                  </a:lnTo>
                  <a:lnTo>
                    <a:pt x="41859" y="571"/>
                  </a:lnTo>
                  <a:lnTo>
                    <a:pt x="42252" y="380"/>
                  </a:lnTo>
                  <a:lnTo>
                    <a:pt x="42633" y="380"/>
                  </a:lnTo>
                  <a:lnTo>
                    <a:pt x="43027" y="0"/>
                  </a:lnTo>
                  <a:lnTo>
                    <a:pt x="43421" y="380"/>
                  </a:lnTo>
                  <a:lnTo>
                    <a:pt x="43802" y="380"/>
                  </a:lnTo>
                  <a:lnTo>
                    <a:pt x="43802" y="571"/>
                  </a:lnTo>
                  <a:lnTo>
                    <a:pt x="43802" y="965"/>
                  </a:lnTo>
                  <a:lnTo>
                    <a:pt x="43802" y="1346"/>
                  </a:lnTo>
                  <a:lnTo>
                    <a:pt x="44196" y="1346"/>
                  </a:lnTo>
                  <a:lnTo>
                    <a:pt x="43802" y="1727"/>
                  </a:lnTo>
                  <a:lnTo>
                    <a:pt x="44196" y="1727"/>
                  </a:lnTo>
                  <a:lnTo>
                    <a:pt x="43802" y="1727"/>
                  </a:lnTo>
                  <a:lnTo>
                    <a:pt x="43802" y="2108"/>
                  </a:lnTo>
                  <a:lnTo>
                    <a:pt x="44196" y="2108"/>
                  </a:lnTo>
                  <a:lnTo>
                    <a:pt x="44196" y="2501"/>
                  </a:lnTo>
                  <a:lnTo>
                    <a:pt x="44196" y="2882"/>
                  </a:lnTo>
                  <a:lnTo>
                    <a:pt x="44196" y="3263"/>
                  </a:lnTo>
                  <a:lnTo>
                    <a:pt x="44589" y="3263"/>
                  </a:lnTo>
                  <a:lnTo>
                    <a:pt x="44196" y="3263"/>
                  </a:lnTo>
                  <a:lnTo>
                    <a:pt x="44589" y="3263"/>
                  </a:lnTo>
                  <a:lnTo>
                    <a:pt x="44589" y="3657"/>
                  </a:lnTo>
                  <a:lnTo>
                    <a:pt x="44589" y="4038"/>
                  </a:lnTo>
                  <a:lnTo>
                    <a:pt x="44589" y="4419"/>
                  </a:lnTo>
                  <a:lnTo>
                    <a:pt x="44983" y="4419"/>
                  </a:lnTo>
                  <a:lnTo>
                    <a:pt x="44983" y="4813"/>
                  </a:lnTo>
                  <a:lnTo>
                    <a:pt x="44983" y="5194"/>
                  </a:lnTo>
                  <a:lnTo>
                    <a:pt x="45173" y="5194"/>
                  </a:lnTo>
                  <a:lnTo>
                    <a:pt x="45173" y="5384"/>
                  </a:lnTo>
                  <a:lnTo>
                    <a:pt x="45554" y="5384"/>
                  </a:lnTo>
                  <a:lnTo>
                    <a:pt x="45948" y="5384"/>
                  </a:lnTo>
                  <a:lnTo>
                    <a:pt x="46342" y="5384"/>
                  </a:lnTo>
                  <a:lnTo>
                    <a:pt x="46342" y="5194"/>
                  </a:lnTo>
                  <a:lnTo>
                    <a:pt x="46723" y="5194"/>
                  </a:lnTo>
                  <a:lnTo>
                    <a:pt x="46723" y="5384"/>
                  </a:lnTo>
                  <a:lnTo>
                    <a:pt x="47117" y="5194"/>
                  </a:lnTo>
                  <a:lnTo>
                    <a:pt x="47510" y="5194"/>
                  </a:lnTo>
                  <a:lnTo>
                    <a:pt x="47891" y="5194"/>
                  </a:lnTo>
                  <a:lnTo>
                    <a:pt x="48285" y="5194"/>
                  </a:lnTo>
                  <a:lnTo>
                    <a:pt x="48285" y="4813"/>
                  </a:lnTo>
                  <a:lnTo>
                    <a:pt x="48679" y="4813"/>
                  </a:lnTo>
                  <a:lnTo>
                    <a:pt x="49060" y="4813"/>
                  </a:lnTo>
                  <a:lnTo>
                    <a:pt x="49060" y="4419"/>
                  </a:lnTo>
                  <a:lnTo>
                    <a:pt x="49060" y="4813"/>
                  </a:lnTo>
                  <a:lnTo>
                    <a:pt x="49453" y="4813"/>
                  </a:lnTo>
                  <a:lnTo>
                    <a:pt x="49453" y="4419"/>
                  </a:lnTo>
                  <a:lnTo>
                    <a:pt x="49453" y="4813"/>
                  </a:lnTo>
                  <a:lnTo>
                    <a:pt x="49847" y="4813"/>
                  </a:lnTo>
                  <a:lnTo>
                    <a:pt x="49847" y="4419"/>
                  </a:lnTo>
                  <a:lnTo>
                    <a:pt x="50038" y="4813"/>
                  </a:lnTo>
                  <a:lnTo>
                    <a:pt x="50038" y="4419"/>
                  </a:lnTo>
                  <a:lnTo>
                    <a:pt x="50038" y="4813"/>
                  </a:lnTo>
                  <a:lnTo>
                    <a:pt x="50431" y="4813"/>
                  </a:lnTo>
                  <a:lnTo>
                    <a:pt x="50825" y="4813"/>
                  </a:lnTo>
                  <a:lnTo>
                    <a:pt x="51206" y="4419"/>
                  </a:lnTo>
                  <a:lnTo>
                    <a:pt x="51600" y="4038"/>
                  </a:lnTo>
                  <a:lnTo>
                    <a:pt x="51993" y="4038"/>
                  </a:lnTo>
                  <a:lnTo>
                    <a:pt x="51993" y="4419"/>
                  </a:lnTo>
                  <a:lnTo>
                    <a:pt x="52374" y="4419"/>
                  </a:lnTo>
                  <a:lnTo>
                    <a:pt x="52374" y="4038"/>
                  </a:lnTo>
                  <a:lnTo>
                    <a:pt x="52768" y="4419"/>
                  </a:lnTo>
                  <a:lnTo>
                    <a:pt x="53149" y="4419"/>
                  </a:lnTo>
                  <a:lnTo>
                    <a:pt x="53149" y="4813"/>
                  </a:lnTo>
                  <a:lnTo>
                    <a:pt x="53543" y="5194"/>
                  </a:lnTo>
                  <a:lnTo>
                    <a:pt x="53936" y="5194"/>
                  </a:lnTo>
                  <a:lnTo>
                    <a:pt x="54317" y="5194"/>
                  </a:lnTo>
                  <a:lnTo>
                    <a:pt x="54711" y="5194"/>
                  </a:lnTo>
                  <a:lnTo>
                    <a:pt x="54711" y="5384"/>
                  </a:lnTo>
                  <a:lnTo>
                    <a:pt x="54711" y="5194"/>
                  </a:lnTo>
                  <a:lnTo>
                    <a:pt x="54711" y="5384"/>
                  </a:lnTo>
                  <a:lnTo>
                    <a:pt x="54902" y="5384"/>
                  </a:lnTo>
                  <a:lnTo>
                    <a:pt x="54902" y="5194"/>
                  </a:lnTo>
                  <a:lnTo>
                    <a:pt x="54902" y="5384"/>
                  </a:lnTo>
                  <a:lnTo>
                    <a:pt x="55295" y="5384"/>
                  </a:lnTo>
                  <a:lnTo>
                    <a:pt x="55295" y="5765"/>
                  </a:lnTo>
                  <a:lnTo>
                    <a:pt x="55689" y="5765"/>
                  </a:lnTo>
                  <a:lnTo>
                    <a:pt x="55689" y="5384"/>
                  </a:lnTo>
                  <a:lnTo>
                    <a:pt x="56083" y="5765"/>
                  </a:lnTo>
                  <a:lnTo>
                    <a:pt x="56464" y="5765"/>
                  </a:lnTo>
                  <a:lnTo>
                    <a:pt x="56857" y="5765"/>
                  </a:lnTo>
                  <a:lnTo>
                    <a:pt x="57251" y="5765"/>
                  </a:lnTo>
                  <a:lnTo>
                    <a:pt x="57251" y="5384"/>
                  </a:lnTo>
                  <a:lnTo>
                    <a:pt x="57632" y="5384"/>
                  </a:lnTo>
                  <a:lnTo>
                    <a:pt x="57632" y="5194"/>
                  </a:lnTo>
                  <a:lnTo>
                    <a:pt x="58026" y="5194"/>
                  </a:lnTo>
                  <a:lnTo>
                    <a:pt x="58026" y="4813"/>
                  </a:lnTo>
                  <a:lnTo>
                    <a:pt x="58420" y="4813"/>
                  </a:lnTo>
                  <a:lnTo>
                    <a:pt x="58420" y="4419"/>
                  </a:lnTo>
                  <a:lnTo>
                    <a:pt x="58801" y="4419"/>
                  </a:lnTo>
                  <a:lnTo>
                    <a:pt x="58801" y="4038"/>
                  </a:lnTo>
                  <a:lnTo>
                    <a:pt x="59194" y="4038"/>
                  </a:lnTo>
                  <a:lnTo>
                    <a:pt x="59385" y="4038"/>
                  </a:lnTo>
                  <a:lnTo>
                    <a:pt x="59385" y="3657"/>
                  </a:lnTo>
                  <a:lnTo>
                    <a:pt x="59778" y="3657"/>
                  </a:lnTo>
                  <a:lnTo>
                    <a:pt x="60159" y="3657"/>
                  </a:lnTo>
                  <a:lnTo>
                    <a:pt x="60553" y="3657"/>
                  </a:lnTo>
                  <a:lnTo>
                    <a:pt x="60553" y="4038"/>
                  </a:lnTo>
                  <a:lnTo>
                    <a:pt x="60947" y="4038"/>
                  </a:lnTo>
                  <a:lnTo>
                    <a:pt x="61328" y="4038"/>
                  </a:lnTo>
                  <a:lnTo>
                    <a:pt x="61328" y="3657"/>
                  </a:lnTo>
                  <a:lnTo>
                    <a:pt x="61722" y="4038"/>
                  </a:lnTo>
                  <a:lnTo>
                    <a:pt x="61722" y="3657"/>
                  </a:lnTo>
                  <a:lnTo>
                    <a:pt x="62115" y="3657"/>
                  </a:lnTo>
                  <a:lnTo>
                    <a:pt x="62496" y="3657"/>
                  </a:lnTo>
                  <a:lnTo>
                    <a:pt x="62496" y="4038"/>
                  </a:lnTo>
                  <a:lnTo>
                    <a:pt x="62890" y="4038"/>
                  </a:lnTo>
                  <a:lnTo>
                    <a:pt x="62890" y="4419"/>
                  </a:lnTo>
                  <a:lnTo>
                    <a:pt x="63284" y="4419"/>
                  </a:lnTo>
                  <a:lnTo>
                    <a:pt x="63665" y="4419"/>
                  </a:lnTo>
                  <a:lnTo>
                    <a:pt x="63665" y="4813"/>
                  </a:lnTo>
                  <a:lnTo>
                    <a:pt x="64058" y="4813"/>
                  </a:lnTo>
                  <a:lnTo>
                    <a:pt x="64058" y="5194"/>
                  </a:lnTo>
                  <a:lnTo>
                    <a:pt x="64249" y="5194"/>
                  </a:lnTo>
                  <a:lnTo>
                    <a:pt x="64249" y="4813"/>
                  </a:lnTo>
                  <a:lnTo>
                    <a:pt x="64643" y="4813"/>
                  </a:lnTo>
                  <a:lnTo>
                    <a:pt x="65036" y="4813"/>
                  </a:lnTo>
                  <a:lnTo>
                    <a:pt x="65417" y="4813"/>
                  </a:lnTo>
                  <a:lnTo>
                    <a:pt x="65417" y="4419"/>
                  </a:lnTo>
                  <a:lnTo>
                    <a:pt x="65811" y="4419"/>
                  </a:lnTo>
                  <a:lnTo>
                    <a:pt x="66205" y="4038"/>
                  </a:lnTo>
                  <a:lnTo>
                    <a:pt x="66205" y="4419"/>
                  </a:lnTo>
                  <a:lnTo>
                    <a:pt x="66586" y="4419"/>
                  </a:lnTo>
                  <a:lnTo>
                    <a:pt x="66586" y="4038"/>
                  </a:lnTo>
                  <a:lnTo>
                    <a:pt x="66586" y="4419"/>
                  </a:lnTo>
                  <a:lnTo>
                    <a:pt x="66586" y="4038"/>
                  </a:lnTo>
                  <a:lnTo>
                    <a:pt x="66979" y="4419"/>
                  </a:lnTo>
                  <a:lnTo>
                    <a:pt x="66979" y="4038"/>
                  </a:lnTo>
                  <a:lnTo>
                    <a:pt x="66979" y="3657"/>
                  </a:lnTo>
                  <a:lnTo>
                    <a:pt x="67373" y="3657"/>
                  </a:lnTo>
                  <a:lnTo>
                    <a:pt x="67754" y="3263"/>
                  </a:lnTo>
                  <a:lnTo>
                    <a:pt x="68148" y="3263"/>
                  </a:lnTo>
                  <a:lnTo>
                    <a:pt x="68541" y="3263"/>
                  </a:lnTo>
                  <a:lnTo>
                    <a:pt x="68541" y="3657"/>
                  </a:lnTo>
                  <a:lnTo>
                    <a:pt x="68922" y="3657"/>
                  </a:lnTo>
                  <a:lnTo>
                    <a:pt x="69126" y="3657"/>
                  </a:lnTo>
                  <a:lnTo>
                    <a:pt x="69126" y="3263"/>
                  </a:lnTo>
                  <a:lnTo>
                    <a:pt x="69507" y="3263"/>
                  </a:lnTo>
                  <a:lnTo>
                    <a:pt x="69900" y="2882"/>
                  </a:lnTo>
                  <a:lnTo>
                    <a:pt x="70294" y="2882"/>
                  </a:lnTo>
                  <a:lnTo>
                    <a:pt x="70294" y="2501"/>
                  </a:lnTo>
                  <a:lnTo>
                    <a:pt x="70675" y="2501"/>
                  </a:lnTo>
                  <a:lnTo>
                    <a:pt x="70294" y="2501"/>
                  </a:lnTo>
                  <a:lnTo>
                    <a:pt x="70294" y="2108"/>
                  </a:lnTo>
                  <a:lnTo>
                    <a:pt x="70294" y="1727"/>
                  </a:lnTo>
                  <a:lnTo>
                    <a:pt x="69900" y="1727"/>
                  </a:lnTo>
                  <a:lnTo>
                    <a:pt x="69900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4683162" y="2012391"/>
              <a:ext cx="45720" cy="55244"/>
            </a:xfrm>
            <a:custGeom>
              <a:avLst/>
              <a:gdLst/>
              <a:ahLst/>
              <a:cxnLst/>
              <a:rect l="l" t="t" r="r" b="b"/>
              <a:pathLst>
                <a:path w="45720" h="55244">
                  <a:moveTo>
                    <a:pt x="45110" y="0"/>
                  </a:moveTo>
                  <a:lnTo>
                    <a:pt x="44716" y="0"/>
                  </a:lnTo>
                  <a:lnTo>
                    <a:pt x="44716" y="380"/>
                  </a:lnTo>
                  <a:lnTo>
                    <a:pt x="45110" y="380"/>
                  </a:lnTo>
                  <a:lnTo>
                    <a:pt x="45110" y="0"/>
                  </a:lnTo>
                  <a:close/>
                </a:path>
                <a:path w="45720" h="55244">
                  <a:moveTo>
                    <a:pt x="27139" y="29184"/>
                  </a:moveTo>
                  <a:lnTo>
                    <a:pt x="27139" y="29578"/>
                  </a:lnTo>
                  <a:lnTo>
                    <a:pt x="27330" y="29578"/>
                  </a:lnTo>
                  <a:lnTo>
                    <a:pt x="27139" y="29184"/>
                  </a:lnTo>
                  <a:close/>
                </a:path>
                <a:path w="45720" h="55244">
                  <a:moveTo>
                    <a:pt x="381" y="47625"/>
                  </a:moveTo>
                  <a:lnTo>
                    <a:pt x="0" y="47625"/>
                  </a:lnTo>
                  <a:lnTo>
                    <a:pt x="0" y="48005"/>
                  </a:lnTo>
                  <a:lnTo>
                    <a:pt x="381" y="47625"/>
                  </a:lnTo>
                  <a:close/>
                </a:path>
                <a:path w="45720" h="55244">
                  <a:moveTo>
                    <a:pt x="14643" y="42062"/>
                  </a:moveTo>
                  <a:lnTo>
                    <a:pt x="14249" y="42443"/>
                  </a:lnTo>
                  <a:lnTo>
                    <a:pt x="14643" y="42443"/>
                  </a:lnTo>
                  <a:lnTo>
                    <a:pt x="14643" y="42062"/>
                  </a:lnTo>
                  <a:close/>
                </a:path>
                <a:path w="45720" h="55244">
                  <a:moveTo>
                    <a:pt x="36702" y="31114"/>
                  </a:moveTo>
                  <a:lnTo>
                    <a:pt x="36512" y="31114"/>
                  </a:lnTo>
                  <a:lnTo>
                    <a:pt x="36512" y="31496"/>
                  </a:lnTo>
                  <a:lnTo>
                    <a:pt x="36702" y="31496"/>
                  </a:lnTo>
                  <a:lnTo>
                    <a:pt x="36702" y="31114"/>
                  </a:lnTo>
                  <a:close/>
                </a:path>
                <a:path w="45720" h="55244">
                  <a:moveTo>
                    <a:pt x="4876" y="52044"/>
                  </a:moveTo>
                  <a:lnTo>
                    <a:pt x="4483" y="52044"/>
                  </a:lnTo>
                  <a:lnTo>
                    <a:pt x="4483" y="52425"/>
                  </a:lnTo>
                  <a:lnTo>
                    <a:pt x="4876" y="52425"/>
                  </a:lnTo>
                  <a:lnTo>
                    <a:pt x="4876" y="52044"/>
                  </a:lnTo>
                  <a:close/>
                </a:path>
                <a:path w="45720" h="55244">
                  <a:moveTo>
                    <a:pt x="5270" y="54343"/>
                  </a:moveTo>
                  <a:lnTo>
                    <a:pt x="5270" y="54736"/>
                  </a:lnTo>
                  <a:lnTo>
                    <a:pt x="5664" y="54736"/>
                  </a:lnTo>
                  <a:lnTo>
                    <a:pt x="5270" y="54343"/>
                  </a:lnTo>
                  <a:close/>
                </a:path>
                <a:path w="45720" h="55244">
                  <a:moveTo>
                    <a:pt x="5664" y="53200"/>
                  </a:moveTo>
                  <a:lnTo>
                    <a:pt x="5270" y="53200"/>
                  </a:lnTo>
                  <a:lnTo>
                    <a:pt x="5270" y="54343"/>
                  </a:lnTo>
                  <a:lnTo>
                    <a:pt x="5664" y="53962"/>
                  </a:lnTo>
                  <a:lnTo>
                    <a:pt x="5664" y="53200"/>
                  </a:lnTo>
                  <a:close/>
                </a:path>
                <a:path w="45720" h="55244">
                  <a:moveTo>
                    <a:pt x="14643" y="49161"/>
                  </a:moveTo>
                  <a:lnTo>
                    <a:pt x="13855" y="49161"/>
                  </a:lnTo>
                  <a:lnTo>
                    <a:pt x="13855" y="50317"/>
                  </a:lnTo>
                  <a:lnTo>
                    <a:pt x="13474" y="50698"/>
                  </a:lnTo>
                  <a:lnTo>
                    <a:pt x="13855" y="50888"/>
                  </a:lnTo>
                  <a:lnTo>
                    <a:pt x="14249" y="50888"/>
                  </a:lnTo>
                  <a:lnTo>
                    <a:pt x="14643" y="50698"/>
                  </a:lnTo>
                  <a:lnTo>
                    <a:pt x="14643" y="4916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4683157" y="2012389"/>
              <a:ext cx="45720" cy="48895"/>
            </a:xfrm>
            <a:custGeom>
              <a:avLst/>
              <a:gdLst/>
              <a:ahLst/>
              <a:cxnLst/>
              <a:rect l="l" t="t" r="r" b="b"/>
              <a:pathLst>
                <a:path w="45720" h="48894">
                  <a:moveTo>
                    <a:pt x="44716" y="0"/>
                  </a:moveTo>
                  <a:lnTo>
                    <a:pt x="45110" y="0"/>
                  </a:lnTo>
                  <a:lnTo>
                    <a:pt x="45110" y="381"/>
                  </a:lnTo>
                  <a:lnTo>
                    <a:pt x="44716" y="381"/>
                  </a:lnTo>
                  <a:lnTo>
                    <a:pt x="44716" y="0"/>
                  </a:lnTo>
                  <a:close/>
                </a:path>
                <a:path w="45720" h="48894">
                  <a:moveTo>
                    <a:pt x="27343" y="29959"/>
                  </a:moveTo>
                  <a:lnTo>
                    <a:pt x="27343" y="29578"/>
                  </a:lnTo>
                  <a:lnTo>
                    <a:pt x="27139" y="29578"/>
                  </a:lnTo>
                  <a:lnTo>
                    <a:pt x="27139" y="29197"/>
                  </a:lnTo>
                  <a:lnTo>
                    <a:pt x="27343" y="29578"/>
                  </a:lnTo>
                  <a:lnTo>
                    <a:pt x="27343" y="29959"/>
                  </a:lnTo>
                  <a:close/>
                </a:path>
                <a:path w="45720" h="48894">
                  <a:moveTo>
                    <a:pt x="393" y="47625"/>
                  </a:moveTo>
                  <a:lnTo>
                    <a:pt x="0" y="48018"/>
                  </a:lnTo>
                  <a:lnTo>
                    <a:pt x="0" y="47625"/>
                  </a:lnTo>
                  <a:lnTo>
                    <a:pt x="393" y="47625"/>
                  </a:lnTo>
                  <a:close/>
                </a:path>
                <a:path w="45720" h="48894">
                  <a:moveTo>
                    <a:pt x="0" y="48018"/>
                  </a:moveTo>
                  <a:lnTo>
                    <a:pt x="393" y="48018"/>
                  </a:lnTo>
                  <a:lnTo>
                    <a:pt x="393" y="47625"/>
                  </a:lnTo>
                  <a:lnTo>
                    <a:pt x="393" y="48018"/>
                  </a:lnTo>
                  <a:lnTo>
                    <a:pt x="787" y="48018"/>
                  </a:lnTo>
                  <a:lnTo>
                    <a:pt x="393" y="48018"/>
                  </a:lnTo>
                  <a:lnTo>
                    <a:pt x="0" y="48018"/>
                  </a:lnTo>
                  <a:lnTo>
                    <a:pt x="393" y="48018"/>
                  </a:lnTo>
                  <a:lnTo>
                    <a:pt x="0" y="48018"/>
                  </a:lnTo>
                  <a:close/>
                </a:path>
                <a:path w="45720" h="48894">
                  <a:moveTo>
                    <a:pt x="1168" y="48399"/>
                  </a:moveTo>
                  <a:lnTo>
                    <a:pt x="787" y="48399"/>
                  </a:lnTo>
                  <a:lnTo>
                    <a:pt x="1168" y="48399"/>
                  </a:lnTo>
                  <a:close/>
                </a:path>
                <a:path w="45720" h="48894">
                  <a:moveTo>
                    <a:pt x="1955" y="48399"/>
                  </a:moveTo>
                  <a:lnTo>
                    <a:pt x="1562" y="48399"/>
                  </a:lnTo>
                  <a:lnTo>
                    <a:pt x="1955" y="4839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4685215" y="2057716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0" y="3263"/>
                  </a:moveTo>
                  <a:lnTo>
                    <a:pt x="584" y="3263"/>
                  </a:lnTo>
                </a:path>
                <a:path w="7620" h="3810">
                  <a:moveTo>
                    <a:pt x="7023" y="0"/>
                  </a:moveTo>
                  <a:lnTo>
                    <a:pt x="760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4687653" y="2043123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30">
                  <a:moveTo>
                    <a:pt x="10147" y="11709"/>
                  </a:moveTo>
                  <a:lnTo>
                    <a:pt x="10147" y="11328"/>
                  </a:lnTo>
                  <a:lnTo>
                    <a:pt x="9753" y="11709"/>
                  </a:lnTo>
                  <a:lnTo>
                    <a:pt x="10147" y="11709"/>
                  </a:lnTo>
                  <a:close/>
                </a:path>
                <a:path w="33020" h="24130">
                  <a:moveTo>
                    <a:pt x="32219" y="381"/>
                  </a:moveTo>
                  <a:lnTo>
                    <a:pt x="32600" y="381"/>
                  </a:lnTo>
                  <a:lnTo>
                    <a:pt x="32219" y="381"/>
                  </a:lnTo>
                  <a:lnTo>
                    <a:pt x="32219" y="762"/>
                  </a:lnTo>
                  <a:lnTo>
                    <a:pt x="32016" y="762"/>
                  </a:lnTo>
                  <a:lnTo>
                    <a:pt x="32016" y="381"/>
                  </a:lnTo>
                  <a:lnTo>
                    <a:pt x="32219" y="381"/>
                  </a:lnTo>
                  <a:lnTo>
                    <a:pt x="32219" y="0"/>
                  </a:lnTo>
                  <a:lnTo>
                    <a:pt x="32219" y="381"/>
                  </a:lnTo>
                  <a:close/>
                </a:path>
                <a:path w="33020" h="24130">
                  <a:moveTo>
                    <a:pt x="380" y="21704"/>
                  </a:moveTo>
                  <a:lnTo>
                    <a:pt x="0" y="21704"/>
                  </a:lnTo>
                  <a:lnTo>
                    <a:pt x="0" y="21310"/>
                  </a:lnTo>
                  <a:lnTo>
                    <a:pt x="380" y="21310"/>
                  </a:lnTo>
                  <a:lnTo>
                    <a:pt x="380" y="21704"/>
                  </a:lnTo>
                  <a:close/>
                </a:path>
                <a:path w="33020" h="24130">
                  <a:moveTo>
                    <a:pt x="1168" y="22466"/>
                  </a:moveTo>
                  <a:lnTo>
                    <a:pt x="1168" y="22847"/>
                  </a:lnTo>
                  <a:lnTo>
                    <a:pt x="1168" y="23228"/>
                  </a:lnTo>
                  <a:lnTo>
                    <a:pt x="774" y="23622"/>
                  </a:lnTo>
                  <a:lnTo>
                    <a:pt x="1168" y="24003"/>
                  </a:lnTo>
                  <a:lnTo>
                    <a:pt x="774" y="24003"/>
                  </a:lnTo>
                  <a:lnTo>
                    <a:pt x="774" y="23622"/>
                  </a:lnTo>
                  <a:lnTo>
                    <a:pt x="774" y="23228"/>
                  </a:lnTo>
                  <a:lnTo>
                    <a:pt x="774" y="22847"/>
                  </a:lnTo>
                  <a:lnTo>
                    <a:pt x="774" y="22466"/>
                  </a:lnTo>
                  <a:lnTo>
                    <a:pt x="1168" y="22466"/>
                  </a:lnTo>
                  <a:close/>
                </a:path>
                <a:path w="33020" h="24130">
                  <a:moveTo>
                    <a:pt x="10147" y="18821"/>
                  </a:moveTo>
                  <a:lnTo>
                    <a:pt x="10147" y="19202"/>
                  </a:lnTo>
                  <a:lnTo>
                    <a:pt x="10147" y="19583"/>
                  </a:lnTo>
                  <a:lnTo>
                    <a:pt x="10147" y="19964"/>
                  </a:lnTo>
                  <a:lnTo>
                    <a:pt x="9753" y="20154"/>
                  </a:lnTo>
                  <a:lnTo>
                    <a:pt x="9372" y="20154"/>
                  </a:lnTo>
                  <a:lnTo>
                    <a:pt x="9372" y="20548"/>
                  </a:lnTo>
                  <a:lnTo>
                    <a:pt x="9372" y="20154"/>
                  </a:lnTo>
                  <a:lnTo>
                    <a:pt x="8978" y="19964"/>
                  </a:lnTo>
                  <a:lnTo>
                    <a:pt x="9372" y="19583"/>
                  </a:lnTo>
                  <a:lnTo>
                    <a:pt x="9372" y="19202"/>
                  </a:lnTo>
                  <a:lnTo>
                    <a:pt x="9753" y="19202"/>
                  </a:lnTo>
                  <a:lnTo>
                    <a:pt x="9372" y="19202"/>
                  </a:lnTo>
                  <a:lnTo>
                    <a:pt x="9372" y="18821"/>
                  </a:lnTo>
                  <a:lnTo>
                    <a:pt x="9753" y="18821"/>
                  </a:lnTo>
                  <a:lnTo>
                    <a:pt x="9372" y="18821"/>
                  </a:lnTo>
                  <a:lnTo>
                    <a:pt x="9372" y="18427"/>
                  </a:lnTo>
                  <a:lnTo>
                    <a:pt x="9753" y="18427"/>
                  </a:lnTo>
                  <a:lnTo>
                    <a:pt x="10147" y="18427"/>
                  </a:lnTo>
                  <a:lnTo>
                    <a:pt x="10147" y="1882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4709571" y="2039728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0" y="0"/>
                  </a:moveTo>
                  <a:lnTo>
                    <a:pt x="0" y="381"/>
                  </a:lnTo>
                  <a:lnTo>
                    <a:pt x="393" y="381"/>
                  </a:lnTo>
                  <a:lnTo>
                    <a:pt x="0" y="0"/>
                  </a:lnTo>
                  <a:close/>
                </a:path>
                <a:path w="1270" h="2539">
                  <a:moveTo>
                    <a:pt x="977" y="1536"/>
                  </a:moveTo>
                  <a:lnTo>
                    <a:pt x="774" y="1917"/>
                  </a:lnTo>
                  <a:lnTo>
                    <a:pt x="977" y="1917"/>
                  </a:lnTo>
                  <a:lnTo>
                    <a:pt x="977" y="1536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4708885" y="2009795"/>
              <a:ext cx="22225" cy="30480"/>
            </a:xfrm>
            <a:custGeom>
              <a:avLst/>
              <a:gdLst/>
              <a:ahLst/>
              <a:cxnLst/>
              <a:rect l="l" t="t" r="r" b="b"/>
              <a:pathLst>
                <a:path w="22225" h="30480">
                  <a:moveTo>
                    <a:pt x="15582" y="0"/>
                  </a:moveTo>
                  <a:lnTo>
                    <a:pt x="16167" y="0"/>
                  </a:lnTo>
                </a:path>
                <a:path w="22225" h="30480">
                  <a:moveTo>
                    <a:pt x="20446" y="761"/>
                  </a:moveTo>
                  <a:lnTo>
                    <a:pt x="21031" y="761"/>
                  </a:lnTo>
                </a:path>
                <a:path w="22225" h="30480">
                  <a:moveTo>
                    <a:pt x="21615" y="2882"/>
                  </a:moveTo>
                  <a:lnTo>
                    <a:pt x="22199" y="2882"/>
                  </a:lnTo>
                </a:path>
                <a:path w="22225" h="30480">
                  <a:moveTo>
                    <a:pt x="0" y="27241"/>
                  </a:moveTo>
                  <a:lnTo>
                    <a:pt x="584" y="27241"/>
                  </a:lnTo>
                </a:path>
                <a:path w="22225" h="30480">
                  <a:moveTo>
                    <a:pt x="393" y="30124"/>
                  </a:moveTo>
                  <a:lnTo>
                    <a:pt x="977" y="3012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4709571" y="2039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4709965" y="20401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4683663" y="2041265"/>
              <a:ext cx="27305" cy="19685"/>
            </a:xfrm>
            <a:custGeom>
              <a:avLst/>
              <a:gdLst/>
              <a:ahLst/>
              <a:cxnLst/>
              <a:rect l="l" t="t" r="r" b="b"/>
              <a:pathLst>
                <a:path w="27304" h="19685">
                  <a:moveTo>
                    <a:pt x="26885" y="381"/>
                  </a:moveTo>
                  <a:lnTo>
                    <a:pt x="26682" y="381"/>
                  </a:lnTo>
                  <a:lnTo>
                    <a:pt x="26885" y="0"/>
                  </a:lnTo>
                  <a:lnTo>
                    <a:pt x="26885" y="381"/>
                  </a:lnTo>
                  <a:close/>
                </a:path>
                <a:path w="27304" h="19685">
                  <a:moveTo>
                    <a:pt x="393" y="19177"/>
                  </a:moveTo>
                  <a:lnTo>
                    <a:pt x="0" y="19177"/>
                  </a:lnTo>
                  <a:lnTo>
                    <a:pt x="393" y="1917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4686101" y="20591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190" y="0"/>
                  </a:moveTo>
                  <a:lnTo>
                    <a:pt x="77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4685619" y="2044910"/>
              <a:ext cx="26034" cy="16510"/>
            </a:xfrm>
            <a:custGeom>
              <a:avLst/>
              <a:gdLst/>
              <a:ahLst/>
              <a:cxnLst/>
              <a:rect l="l" t="t" r="r" b="b"/>
              <a:pathLst>
                <a:path w="26035" h="16510">
                  <a:moveTo>
                    <a:pt x="0" y="16306"/>
                  </a:moveTo>
                  <a:lnTo>
                    <a:pt x="380" y="16306"/>
                  </a:lnTo>
                  <a:lnTo>
                    <a:pt x="0" y="16306"/>
                  </a:lnTo>
                  <a:close/>
                </a:path>
                <a:path w="26035" h="16510">
                  <a:moveTo>
                    <a:pt x="25704" y="0"/>
                  </a:moveTo>
                  <a:lnTo>
                    <a:pt x="25311" y="0"/>
                  </a:lnTo>
                  <a:lnTo>
                    <a:pt x="25704" y="0"/>
                  </a:lnTo>
                  <a:close/>
                </a:path>
                <a:path w="26035" h="16510">
                  <a:moveTo>
                    <a:pt x="11874" y="9969"/>
                  </a:moveTo>
                  <a:lnTo>
                    <a:pt x="12268" y="9969"/>
                  </a:lnTo>
                  <a:lnTo>
                    <a:pt x="11874" y="996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4696134" y="20567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4686393" y="206332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4714054" y="20464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4719312" y="20456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4702357" y="205795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4018479" y="2077808"/>
              <a:ext cx="29209" cy="35560"/>
            </a:xfrm>
            <a:custGeom>
              <a:avLst/>
              <a:gdLst/>
              <a:ahLst/>
              <a:cxnLst/>
              <a:rect l="l" t="t" r="r" b="b"/>
              <a:pathLst>
                <a:path w="29210" h="35560">
                  <a:moveTo>
                    <a:pt x="13538" y="33400"/>
                  </a:moveTo>
                  <a:lnTo>
                    <a:pt x="10833" y="33400"/>
                  </a:lnTo>
                  <a:lnTo>
                    <a:pt x="10833" y="33781"/>
                  </a:lnTo>
                  <a:lnTo>
                    <a:pt x="10452" y="33781"/>
                  </a:lnTo>
                  <a:lnTo>
                    <a:pt x="10452" y="34543"/>
                  </a:lnTo>
                  <a:lnTo>
                    <a:pt x="10833" y="34924"/>
                  </a:lnTo>
                  <a:lnTo>
                    <a:pt x="10833" y="35305"/>
                  </a:lnTo>
                  <a:lnTo>
                    <a:pt x="11607" y="35305"/>
                  </a:lnTo>
                  <a:lnTo>
                    <a:pt x="11607" y="34543"/>
                  </a:lnTo>
                  <a:lnTo>
                    <a:pt x="13538" y="34543"/>
                  </a:lnTo>
                  <a:lnTo>
                    <a:pt x="13741" y="34162"/>
                  </a:lnTo>
                  <a:lnTo>
                    <a:pt x="13538" y="34162"/>
                  </a:lnTo>
                  <a:lnTo>
                    <a:pt x="13538" y="33400"/>
                  </a:lnTo>
                  <a:close/>
                </a:path>
                <a:path w="29210" h="35560">
                  <a:moveTo>
                    <a:pt x="13157" y="34543"/>
                  </a:moveTo>
                  <a:lnTo>
                    <a:pt x="12763" y="34543"/>
                  </a:lnTo>
                  <a:lnTo>
                    <a:pt x="12763" y="34924"/>
                  </a:lnTo>
                  <a:lnTo>
                    <a:pt x="13157" y="34924"/>
                  </a:lnTo>
                  <a:lnTo>
                    <a:pt x="13157" y="34543"/>
                  </a:lnTo>
                  <a:close/>
                </a:path>
                <a:path w="29210" h="35560">
                  <a:moveTo>
                    <a:pt x="14122" y="32130"/>
                  </a:moveTo>
                  <a:lnTo>
                    <a:pt x="10833" y="32130"/>
                  </a:lnTo>
                  <a:lnTo>
                    <a:pt x="10833" y="33273"/>
                  </a:lnTo>
                  <a:lnTo>
                    <a:pt x="11226" y="33400"/>
                  </a:lnTo>
                  <a:lnTo>
                    <a:pt x="13157" y="33400"/>
                  </a:lnTo>
                  <a:lnTo>
                    <a:pt x="13741" y="33273"/>
                  </a:lnTo>
                  <a:lnTo>
                    <a:pt x="13741" y="32511"/>
                  </a:lnTo>
                  <a:lnTo>
                    <a:pt x="14122" y="32130"/>
                  </a:lnTo>
                  <a:close/>
                </a:path>
                <a:path w="29210" h="35560">
                  <a:moveTo>
                    <a:pt x="17221" y="32511"/>
                  </a:moveTo>
                  <a:lnTo>
                    <a:pt x="15671" y="32511"/>
                  </a:lnTo>
                  <a:lnTo>
                    <a:pt x="15671" y="32892"/>
                  </a:lnTo>
                  <a:lnTo>
                    <a:pt x="16446" y="32892"/>
                  </a:lnTo>
                  <a:lnTo>
                    <a:pt x="16446" y="33273"/>
                  </a:lnTo>
                  <a:lnTo>
                    <a:pt x="17221" y="33273"/>
                  </a:lnTo>
                  <a:lnTo>
                    <a:pt x="17221" y="32511"/>
                  </a:lnTo>
                  <a:close/>
                </a:path>
                <a:path w="29210" h="35560">
                  <a:moveTo>
                    <a:pt x="15278" y="32511"/>
                  </a:moveTo>
                  <a:lnTo>
                    <a:pt x="14897" y="32511"/>
                  </a:lnTo>
                  <a:lnTo>
                    <a:pt x="14897" y="32892"/>
                  </a:lnTo>
                  <a:lnTo>
                    <a:pt x="15278" y="32892"/>
                  </a:lnTo>
                  <a:lnTo>
                    <a:pt x="15278" y="32511"/>
                  </a:lnTo>
                  <a:close/>
                </a:path>
                <a:path w="29210" h="35560">
                  <a:moveTo>
                    <a:pt x="15278" y="32130"/>
                  </a:moveTo>
                  <a:lnTo>
                    <a:pt x="14897" y="32130"/>
                  </a:lnTo>
                  <a:lnTo>
                    <a:pt x="14897" y="32511"/>
                  </a:lnTo>
                  <a:lnTo>
                    <a:pt x="15278" y="32130"/>
                  </a:lnTo>
                  <a:close/>
                </a:path>
                <a:path w="29210" h="35560">
                  <a:moveTo>
                    <a:pt x="17995" y="32130"/>
                  </a:moveTo>
                  <a:lnTo>
                    <a:pt x="15278" y="32130"/>
                  </a:lnTo>
                  <a:lnTo>
                    <a:pt x="15278" y="32511"/>
                  </a:lnTo>
                  <a:lnTo>
                    <a:pt x="17995" y="32511"/>
                  </a:lnTo>
                  <a:lnTo>
                    <a:pt x="17995" y="32130"/>
                  </a:lnTo>
                  <a:close/>
                </a:path>
                <a:path w="29210" h="35560">
                  <a:moveTo>
                    <a:pt x="11226" y="31368"/>
                  </a:moveTo>
                  <a:lnTo>
                    <a:pt x="11226" y="32130"/>
                  </a:lnTo>
                  <a:lnTo>
                    <a:pt x="18567" y="32130"/>
                  </a:lnTo>
                  <a:lnTo>
                    <a:pt x="18567" y="31749"/>
                  </a:lnTo>
                  <a:lnTo>
                    <a:pt x="11607" y="31749"/>
                  </a:lnTo>
                  <a:lnTo>
                    <a:pt x="11226" y="31368"/>
                  </a:lnTo>
                  <a:close/>
                </a:path>
                <a:path w="29210" h="35560">
                  <a:moveTo>
                    <a:pt x="11988" y="31368"/>
                  </a:moveTo>
                  <a:lnTo>
                    <a:pt x="11607" y="31749"/>
                  </a:lnTo>
                  <a:lnTo>
                    <a:pt x="11988" y="31749"/>
                  </a:lnTo>
                  <a:lnTo>
                    <a:pt x="11988" y="31368"/>
                  </a:lnTo>
                  <a:close/>
                </a:path>
                <a:path w="29210" h="35560">
                  <a:moveTo>
                    <a:pt x="18961" y="31368"/>
                  </a:moveTo>
                  <a:lnTo>
                    <a:pt x="11988" y="31368"/>
                  </a:lnTo>
                  <a:lnTo>
                    <a:pt x="11988" y="31749"/>
                  </a:lnTo>
                  <a:lnTo>
                    <a:pt x="18961" y="31749"/>
                  </a:lnTo>
                  <a:lnTo>
                    <a:pt x="18961" y="31368"/>
                  </a:lnTo>
                  <a:close/>
                </a:path>
                <a:path w="29210" h="35560">
                  <a:moveTo>
                    <a:pt x="20891" y="30225"/>
                  </a:moveTo>
                  <a:lnTo>
                    <a:pt x="12763" y="30225"/>
                  </a:lnTo>
                  <a:lnTo>
                    <a:pt x="12763" y="30987"/>
                  </a:lnTo>
                  <a:lnTo>
                    <a:pt x="12382" y="31368"/>
                  </a:lnTo>
                  <a:lnTo>
                    <a:pt x="19735" y="31368"/>
                  </a:lnTo>
                  <a:lnTo>
                    <a:pt x="19735" y="30987"/>
                  </a:lnTo>
                  <a:lnTo>
                    <a:pt x="20116" y="30987"/>
                  </a:lnTo>
                  <a:lnTo>
                    <a:pt x="20116" y="30606"/>
                  </a:lnTo>
                  <a:lnTo>
                    <a:pt x="20891" y="30606"/>
                  </a:lnTo>
                  <a:lnTo>
                    <a:pt x="20891" y="30225"/>
                  </a:lnTo>
                  <a:close/>
                </a:path>
                <a:path w="29210" h="35560">
                  <a:moveTo>
                    <a:pt x="20116" y="30987"/>
                  </a:moveTo>
                  <a:lnTo>
                    <a:pt x="19735" y="30987"/>
                  </a:lnTo>
                  <a:lnTo>
                    <a:pt x="20116" y="31368"/>
                  </a:lnTo>
                  <a:lnTo>
                    <a:pt x="20116" y="30987"/>
                  </a:lnTo>
                  <a:close/>
                </a:path>
                <a:path w="29210" h="35560">
                  <a:moveTo>
                    <a:pt x="23406" y="29463"/>
                  </a:moveTo>
                  <a:lnTo>
                    <a:pt x="23025" y="29844"/>
                  </a:lnTo>
                  <a:lnTo>
                    <a:pt x="12382" y="29844"/>
                  </a:lnTo>
                  <a:lnTo>
                    <a:pt x="11988" y="30225"/>
                  </a:lnTo>
                  <a:lnTo>
                    <a:pt x="22059" y="30225"/>
                  </a:lnTo>
                  <a:lnTo>
                    <a:pt x="22059" y="30606"/>
                  </a:lnTo>
                  <a:lnTo>
                    <a:pt x="22440" y="30987"/>
                  </a:lnTo>
                  <a:lnTo>
                    <a:pt x="22440" y="30606"/>
                  </a:lnTo>
                  <a:lnTo>
                    <a:pt x="23120" y="30606"/>
                  </a:lnTo>
                  <a:lnTo>
                    <a:pt x="23406" y="30225"/>
                  </a:lnTo>
                  <a:lnTo>
                    <a:pt x="23406" y="29463"/>
                  </a:lnTo>
                  <a:close/>
                </a:path>
                <a:path w="29210" h="35560">
                  <a:moveTo>
                    <a:pt x="23120" y="30606"/>
                  </a:moveTo>
                  <a:lnTo>
                    <a:pt x="22440" y="30606"/>
                  </a:lnTo>
                  <a:lnTo>
                    <a:pt x="22440" y="30987"/>
                  </a:lnTo>
                  <a:lnTo>
                    <a:pt x="22834" y="30987"/>
                  </a:lnTo>
                  <a:lnTo>
                    <a:pt x="23120" y="30606"/>
                  </a:lnTo>
                  <a:close/>
                </a:path>
                <a:path w="29210" h="35560">
                  <a:moveTo>
                    <a:pt x="12763" y="30225"/>
                  </a:moveTo>
                  <a:lnTo>
                    <a:pt x="12382" y="30225"/>
                  </a:lnTo>
                  <a:lnTo>
                    <a:pt x="12382" y="30606"/>
                  </a:lnTo>
                  <a:lnTo>
                    <a:pt x="12763" y="30225"/>
                  </a:lnTo>
                  <a:close/>
                </a:path>
                <a:path w="29210" h="35560">
                  <a:moveTo>
                    <a:pt x="21666" y="30225"/>
                  </a:moveTo>
                  <a:lnTo>
                    <a:pt x="20891" y="30225"/>
                  </a:lnTo>
                  <a:lnTo>
                    <a:pt x="20891" y="30606"/>
                  </a:lnTo>
                  <a:lnTo>
                    <a:pt x="21285" y="30606"/>
                  </a:lnTo>
                  <a:lnTo>
                    <a:pt x="21666" y="30225"/>
                  </a:lnTo>
                  <a:close/>
                </a:path>
                <a:path w="29210" h="35560">
                  <a:moveTo>
                    <a:pt x="22834" y="29463"/>
                  </a:moveTo>
                  <a:lnTo>
                    <a:pt x="11988" y="29463"/>
                  </a:lnTo>
                  <a:lnTo>
                    <a:pt x="11988" y="29844"/>
                  </a:lnTo>
                  <a:lnTo>
                    <a:pt x="23025" y="29844"/>
                  </a:lnTo>
                  <a:lnTo>
                    <a:pt x="22834" y="29463"/>
                  </a:lnTo>
                  <a:close/>
                </a:path>
                <a:path w="29210" h="35560">
                  <a:moveTo>
                    <a:pt x="23406" y="29082"/>
                  </a:moveTo>
                  <a:lnTo>
                    <a:pt x="11226" y="29082"/>
                  </a:lnTo>
                  <a:lnTo>
                    <a:pt x="11607" y="29463"/>
                  </a:lnTo>
                  <a:lnTo>
                    <a:pt x="23406" y="29463"/>
                  </a:lnTo>
                  <a:lnTo>
                    <a:pt x="23406" y="29082"/>
                  </a:lnTo>
                  <a:close/>
                </a:path>
                <a:path w="29210" h="35560">
                  <a:moveTo>
                    <a:pt x="26504" y="29082"/>
                  </a:moveTo>
                  <a:lnTo>
                    <a:pt x="24574" y="29082"/>
                  </a:lnTo>
                  <a:lnTo>
                    <a:pt x="24574" y="29463"/>
                  </a:lnTo>
                  <a:lnTo>
                    <a:pt x="26504" y="29463"/>
                  </a:lnTo>
                  <a:lnTo>
                    <a:pt x="26504" y="29082"/>
                  </a:lnTo>
                  <a:close/>
                </a:path>
                <a:path w="29210" h="35560">
                  <a:moveTo>
                    <a:pt x="26898" y="28574"/>
                  </a:moveTo>
                  <a:lnTo>
                    <a:pt x="11607" y="28574"/>
                  </a:lnTo>
                  <a:lnTo>
                    <a:pt x="11607" y="29082"/>
                  </a:lnTo>
                  <a:lnTo>
                    <a:pt x="26898" y="29082"/>
                  </a:lnTo>
                  <a:lnTo>
                    <a:pt x="26898" y="28574"/>
                  </a:lnTo>
                  <a:close/>
                </a:path>
                <a:path w="29210" h="35560">
                  <a:moveTo>
                    <a:pt x="27863" y="26161"/>
                  </a:moveTo>
                  <a:lnTo>
                    <a:pt x="10833" y="26161"/>
                  </a:lnTo>
                  <a:lnTo>
                    <a:pt x="11226" y="26542"/>
                  </a:lnTo>
                  <a:lnTo>
                    <a:pt x="11226" y="27685"/>
                  </a:lnTo>
                  <a:lnTo>
                    <a:pt x="10833" y="28066"/>
                  </a:lnTo>
                  <a:lnTo>
                    <a:pt x="10833" y="28447"/>
                  </a:lnTo>
                  <a:lnTo>
                    <a:pt x="11226" y="28447"/>
                  </a:lnTo>
                  <a:lnTo>
                    <a:pt x="27279" y="28574"/>
                  </a:lnTo>
                  <a:lnTo>
                    <a:pt x="27279" y="27685"/>
                  </a:lnTo>
                  <a:lnTo>
                    <a:pt x="27660" y="27304"/>
                  </a:lnTo>
                  <a:lnTo>
                    <a:pt x="27863" y="27304"/>
                  </a:lnTo>
                  <a:lnTo>
                    <a:pt x="28244" y="26923"/>
                  </a:lnTo>
                  <a:lnTo>
                    <a:pt x="27863" y="26923"/>
                  </a:lnTo>
                  <a:lnTo>
                    <a:pt x="27863" y="26161"/>
                  </a:lnTo>
                  <a:close/>
                </a:path>
                <a:path w="29210" h="35560">
                  <a:moveTo>
                    <a:pt x="10058" y="25780"/>
                  </a:moveTo>
                  <a:lnTo>
                    <a:pt x="8699" y="25780"/>
                  </a:lnTo>
                  <a:lnTo>
                    <a:pt x="8699" y="26542"/>
                  </a:lnTo>
                  <a:lnTo>
                    <a:pt x="8902" y="26923"/>
                  </a:lnTo>
                  <a:lnTo>
                    <a:pt x="9677" y="26923"/>
                  </a:lnTo>
                  <a:lnTo>
                    <a:pt x="9677" y="26542"/>
                  </a:lnTo>
                  <a:lnTo>
                    <a:pt x="10058" y="26542"/>
                  </a:lnTo>
                  <a:lnTo>
                    <a:pt x="9677" y="26161"/>
                  </a:lnTo>
                  <a:lnTo>
                    <a:pt x="10058" y="26161"/>
                  </a:lnTo>
                  <a:lnTo>
                    <a:pt x="10058" y="25780"/>
                  </a:lnTo>
                  <a:close/>
                </a:path>
                <a:path w="29210" h="35560">
                  <a:moveTo>
                    <a:pt x="27863" y="25399"/>
                  </a:moveTo>
                  <a:lnTo>
                    <a:pt x="8318" y="25399"/>
                  </a:lnTo>
                  <a:lnTo>
                    <a:pt x="8318" y="25780"/>
                  </a:lnTo>
                  <a:lnTo>
                    <a:pt x="10058" y="25780"/>
                  </a:lnTo>
                  <a:lnTo>
                    <a:pt x="10058" y="26161"/>
                  </a:lnTo>
                  <a:lnTo>
                    <a:pt x="27660" y="26161"/>
                  </a:lnTo>
                  <a:lnTo>
                    <a:pt x="27863" y="25780"/>
                  </a:lnTo>
                  <a:lnTo>
                    <a:pt x="27863" y="25399"/>
                  </a:lnTo>
                  <a:close/>
                </a:path>
                <a:path w="29210" h="35560">
                  <a:moveTo>
                    <a:pt x="28244" y="22859"/>
                  </a:moveTo>
                  <a:lnTo>
                    <a:pt x="7543" y="22859"/>
                  </a:lnTo>
                  <a:lnTo>
                    <a:pt x="7543" y="23240"/>
                  </a:lnTo>
                  <a:lnTo>
                    <a:pt x="7162" y="23240"/>
                  </a:lnTo>
                  <a:lnTo>
                    <a:pt x="7162" y="23621"/>
                  </a:lnTo>
                  <a:lnTo>
                    <a:pt x="7543" y="24002"/>
                  </a:lnTo>
                  <a:lnTo>
                    <a:pt x="7543" y="24256"/>
                  </a:lnTo>
                  <a:lnTo>
                    <a:pt x="8318" y="24256"/>
                  </a:lnTo>
                  <a:lnTo>
                    <a:pt x="8318" y="24637"/>
                  </a:lnTo>
                  <a:lnTo>
                    <a:pt x="8699" y="25018"/>
                  </a:lnTo>
                  <a:lnTo>
                    <a:pt x="8699" y="25399"/>
                  </a:lnTo>
                  <a:lnTo>
                    <a:pt x="27863" y="25399"/>
                  </a:lnTo>
                  <a:lnTo>
                    <a:pt x="27863" y="25780"/>
                  </a:lnTo>
                  <a:lnTo>
                    <a:pt x="28244" y="25399"/>
                  </a:lnTo>
                  <a:lnTo>
                    <a:pt x="28244" y="22859"/>
                  </a:lnTo>
                  <a:close/>
                </a:path>
                <a:path w="29210" h="35560">
                  <a:moveTo>
                    <a:pt x="26123" y="21335"/>
                  </a:moveTo>
                  <a:lnTo>
                    <a:pt x="7937" y="21335"/>
                  </a:lnTo>
                  <a:lnTo>
                    <a:pt x="7937" y="22859"/>
                  </a:lnTo>
                  <a:lnTo>
                    <a:pt x="28638" y="22859"/>
                  </a:lnTo>
                  <a:lnTo>
                    <a:pt x="28638" y="22097"/>
                  </a:lnTo>
                  <a:lnTo>
                    <a:pt x="26123" y="22097"/>
                  </a:lnTo>
                  <a:lnTo>
                    <a:pt x="26123" y="21335"/>
                  </a:lnTo>
                  <a:close/>
                </a:path>
                <a:path w="29210" h="35560">
                  <a:moveTo>
                    <a:pt x="27279" y="21716"/>
                  </a:moveTo>
                  <a:lnTo>
                    <a:pt x="26123" y="21716"/>
                  </a:lnTo>
                  <a:lnTo>
                    <a:pt x="26123" y="22097"/>
                  </a:lnTo>
                  <a:lnTo>
                    <a:pt x="27279" y="22097"/>
                  </a:lnTo>
                  <a:lnTo>
                    <a:pt x="27279" y="21716"/>
                  </a:lnTo>
                  <a:close/>
                </a:path>
                <a:path w="29210" h="35560">
                  <a:moveTo>
                    <a:pt x="28244" y="21716"/>
                  </a:moveTo>
                  <a:lnTo>
                    <a:pt x="27660" y="21716"/>
                  </a:lnTo>
                  <a:lnTo>
                    <a:pt x="27660" y="22097"/>
                  </a:lnTo>
                  <a:lnTo>
                    <a:pt x="28244" y="22097"/>
                  </a:lnTo>
                  <a:lnTo>
                    <a:pt x="28244" y="21716"/>
                  </a:lnTo>
                  <a:close/>
                </a:path>
                <a:path w="29210" h="35560">
                  <a:moveTo>
                    <a:pt x="26504" y="21335"/>
                  </a:moveTo>
                  <a:lnTo>
                    <a:pt x="26504" y="21716"/>
                  </a:lnTo>
                  <a:lnTo>
                    <a:pt x="26898" y="21716"/>
                  </a:lnTo>
                  <a:lnTo>
                    <a:pt x="26504" y="21335"/>
                  </a:lnTo>
                  <a:close/>
                </a:path>
                <a:path w="29210" h="35560">
                  <a:moveTo>
                    <a:pt x="25730" y="20954"/>
                  </a:moveTo>
                  <a:lnTo>
                    <a:pt x="8318" y="20954"/>
                  </a:lnTo>
                  <a:lnTo>
                    <a:pt x="8318" y="21335"/>
                  </a:lnTo>
                  <a:lnTo>
                    <a:pt x="25730" y="21335"/>
                  </a:lnTo>
                  <a:lnTo>
                    <a:pt x="25730" y="20954"/>
                  </a:lnTo>
                  <a:close/>
                </a:path>
                <a:path w="29210" h="35560">
                  <a:moveTo>
                    <a:pt x="24574" y="18414"/>
                  </a:moveTo>
                  <a:lnTo>
                    <a:pt x="8699" y="18414"/>
                  </a:lnTo>
                  <a:lnTo>
                    <a:pt x="8699" y="20954"/>
                  </a:lnTo>
                  <a:lnTo>
                    <a:pt x="25349" y="20954"/>
                  </a:lnTo>
                  <a:lnTo>
                    <a:pt x="25349" y="20573"/>
                  </a:lnTo>
                  <a:lnTo>
                    <a:pt x="25730" y="20192"/>
                  </a:lnTo>
                  <a:lnTo>
                    <a:pt x="25730" y="19811"/>
                  </a:lnTo>
                  <a:lnTo>
                    <a:pt x="25349" y="19811"/>
                  </a:lnTo>
                  <a:lnTo>
                    <a:pt x="24955" y="19430"/>
                  </a:lnTo>
                  <a:lnTo>
                    <a:pt x="24574" y="19430"/>
                  </a:lnTo>
                  <a:lnTo>
                    <a:pt x="24574" y="18414"/>
                  </a:lnTo>
                  <a:close/>
                </a:path>
                <a:path w="29210" h="35560">
                  <a:moveTo>
                    <a:pt x="25730" y="19811"/>
                  </a:moveTo>
                  <a:lnTo>
                    <a:pt x="25730" y="20192"/>
                  </a:lnTo>
                  <a:lnTo>
                    <a:pt x="26123" y="20192"/>
                  </a:lnTo>
                  <a:lnTo>
                    <a:pt x="25730" y="19811"/>
                  </a:lnTo>
                  <a:close/>
                </a:path>
                <a:path w="29210" h="35560">
                  <a:moveTo>
                    <a:pt x="7937" y="18414"/>
                  </a:moveTo>
                  <a:lnTo>
                    <a:pt x="7543" y="18414"/>
                  </a:lnTo>
                  <a:lnTo>
                    <a:pt x="7937" y="18795"/>
                  </a:lnTo>
                  <a:lnTo>
                    <a:pt x="7937" y="18414"/>
                  </a:lnTo>
                  <a:close/>
                </a:path>
                <a:path w="29210" h="35560">
                  <a:moveTo>
                    <a:pt x="14122" y="17652"/>
                  </a:moveTo>
                  <a:lnTo>
                    <a:pt x="7937" y="17652"/>
                  </a:lnTo>
                  <a:lnTo>
                    <a:pt x="7937" y="18414"/>
                  </a:lnTo>
                  <a:lnTo>
                    <a:pt x="8318" y="18795"/>
                  </a:lnTo>
                  <a:lnTo>
                    <a:pt x="8318" y="18414"/>
                  </a:lnTo>
                  <a:lnTo>
                    <a:pt x="24955" y="18414"/>
                  </a:lnTo>
                  <a:lnTo>
                    <a:pt x="24574" y="18033"/>
                  </a:lnTo>
                  <a:lnTo>
                    <a:pt x="13741" y="18033"/>
                  </a:lnTo>
                  <a:lnTo>
                    <a:pt x="14122" y="17652"/>
                  </a:lnTo>
                  <a:close/>
                </a:path>
                <a:path w="29210" h="35560">
                  <a:moveTo>
                    <a:pt x="14516" y="17271"/>
                  </a:moveTo>
                  <a:lnTo>
                    <a:pt x="14122" y="17652"/>
                  </a:lnTo>
                  <a:lnTo>
                    <a:pt x="14122" y="18033"/>
                  </a:lnTo>
                  <a:lnTo>
                    <a:pt x="24180" y="18033"/>
                  </a:lnTo>
                  <a:lnTo>
                    <a:pt x="24180" y="17652"/>
                  </a:lnTo>
                  <a:lnTo>
                    <a:pt x="14897" y="17652"/>
                  </a:lnTo>
                  <a:lnTo>
                    <a:pt x="14516" y="17271"/>
                  </a:lnTo>
                  <a:close/>
                </a:path>
                <a:path w="29210" h="35560">
                  <a:moveTo>
                    <a:pt x="14122" y="16890"/>
                  </a:moveTo>
                  <a:lnTo>
                    <a:pt x="7543" y="16890"/>
                  </a:lnTo>
                  <a:lnTo>
                    <a:pt x="7543" y="17652"/>
                  </a:lnTo>
                  <a:lnTo>
                    <a:pt x="13741" y="17652"/>
                  </a:lnTo>
                  <a:lnTo>
                    <a:pt x="13741" y="17271"/>
                  </a:lnTo>
                  <a:lnTo>
                    <a:pt x="14122" y="17271"/>
                  </a:lnTo>
                  <a:lnTo>
                    <a:pt x="14122" y="16890"/>
                  </a:lnTo>
                  <a:close/>
                </a:path>
                <a:path w="29210" h="35560">
                  <a:moveTo>
                    <a:pt x="17995" y="15366"/>
                  </a:moveTo>
                  <a:lnTo>
                    <a:pt x="17602" y="15366"/>
                  </a:lnTo>
                  <a:lnTo>
                    <a:pt x="17602" y="15747"/>
                  </a:lnTo>
                  <a:lnTo>
                    <a:pt x="17221" y="16128"/>
                  </a:lnTo>
                  <a:lnTo>
                    <a:pt x="17602" y="16128"/>
                  </a:lnTo>
                  <a:lnTo>
                    <a:pt x="17602" y="16890"/>
                  </a:lnTo>
                  <a:lnTo>
                    <a:pt x="16827" y="16890"/>
                  </a:lnTo>
                  <a:lnTo>
                    <a:pt x="16446" y="17271"/>
                  </a:lnTo>
                  <a:lnTo>
                    <a:pt x="15671" y="17271"/>
                  </a:lnTo>
                  <a:lnTo>
                    <a:pt x="15671" y="17652"/>
                  </a:lnTo>
                  <a:lnTo>
                    <a:pt x="23799" y="17652"/>
                  </a:lnTo>
                  <a:lnTo>
                    <a:pt x="23799" y="17271"/>
                  </a:lnTo>
                  <a:lnTo>
                    <a:pt x="23406" y="16890"/>
                  </a:lnTo>
                  <a:lnTo>
                    <a:pt x="17221" y="16890"/>
                  </a:lnTo>
                  <a:lnTo>
                    <a:pt x="16827" y="16509"/>
                  </a:lnTo>
                  <a:lnTo>
                    <a:pt x="23406" y="16509"/>
                  </a:lnTo>
                  <a:lnTo>
                    <a:pt x="23025" y="16128"/>
                  </a:lnTo>
                  <a:lnTo>
                    <a:pt x="23025" y="15747"/>
                  </a:lnTo>
                  <a:lnTo>
                    <a:pt x="17995" y="15747"/>
                  </a:lnTo>
                  <a:lnTo>
                    <a:pt x="17995" y="15366"/>
                  </a:lnTo>
                  <a:close/>
                </a:path>
                <a:path w="29210" h="35560">
                  <a:moveTo>
                    <a:pt x="14122" y="15747"/>
                  </a:moveTo>
                  <a:lnTo>
                    <a:pt x="7543" y="15747"/>
                  </a:lnTo>
                  <a:lnTo>
                    <a:pt x="7543" y="16509"/>
                  </a:lnTo>
                  <a:lnTo>
                    <a:pt x="7162" y="16890"/>
                  </a:lnTo>
                  <a:lnTo>
                    <a:pt x="7162" y="17271"/>
                  </a:lnTo>
                  <a:lnTo>
                    <a:pt x="7543" y="17271"/>
                  </a:lnTo>
                  <a:lnTo>
                    <a:pt x="7543" y="16890"/>
                  </a:lnTo>
                  <a:lnTo>
                    <a:pt x="14516" y="16890"/>
                  </a:lnTo>
                  <a:lnTo>
                    <a:pt x="14122" y="16509"/>
                  </a:lnTo>
                  <a:lnTo>
                    <a:pt x="14122" y="15747"/>
                  </a:lnTo>
                  <a:close/>
                </a:path>
                <a:path w="29210" h="35560">
                  <a:moveTo>
                    <a:pt x="13157" y="15366"/>
                  </a:moveTo>
                  <a:lnTo>
                    <a:pt x="3873" y="15366"/>
                  </a:lnTo>
                  <a:lnTo>
                    <a:pt x="3873" y="16509"/>
                  </a:lnTo>
                  <a:lnTo>
                    <a:pt x="4064" y="16128"/>
                  </a:lnTo>
                  <a:lnTo>
                    <a:pt x="5994" y="16128"/>
                  </a:lnTo>
                  <a:lnTo>
                    <a:pt x="5994" y="15747"/>
                  </a:lnTo>
                  <a:lnTo>
                    <a:pt x="13157" y="15747"/>
                  </a:lnTo>
                  <a:lnTo>
                    <a:pt x="13157" y="15366"/>
                  </a:lnTo>
                  <a:close/>
                </a:path>
                <a:path w="29210" h="35560">
                  <a:moveTo>
                    <a:pt x="5219" y="16128"/>
                  </a:moveTo>
                  <a:lnTo>
                    <a:pt x="4445" y="16128"/>
                  </a:lnTo>
                  <a:lnTo>
                    <a:pt x="4445" y="16509"/>
                  </a:lnTo>
                  <a:lnTo>
                    <a:pt x="5219" y="16509"/>
                  </a:lnTo>
                  <a:lnTo>
                    <a:pt x="5219" y="16128"/>
                  </a:lnTo>
                  <a:close/>
                </a:path>
                <a:path w="29210" h="35560">
                  <a:moveTo>
                    <a:pt x="5613" y="16128"/>
                  </a:moveTo>
                  <a:lnTo>
                    <a:pt x="5219" y="16128"/>
                  </a:lnTo>
                  <a:lnTo>
                    <a:pt x="5613" y="16509"/>
                  </a:lnTo>
                  <a:lnTo>
                    <a:pt x="5613" y="16128"/>
                  </a:lnTo>
                  <a:close/>
                </a:path>
                <a:path w="29210" h="35560">
                  <a:moveTo>
                    <a:pt x="7162" y="15747"/>
                  </a:moveTo>
                  <a:lnTo>
                    <a:pt x="6388" y="15747"/>
                  </a:lnTo>
                  <a:lnTo>
                    <a:pt x="6388" y="16128"/>
                  </a:lnTo>
                  <a:lnTo>
                    <a:pt x="6769" y="16128"/>
                  </a:lnTo>
                  <a:lnTo>
                    <a:pt x="6769" y="16509"/>
                  </a:lnTo>
                  <a:lnTo>
                    <a:pt x="7162" y="16128"/>
                  </a:lnTo>
                  <a:lnTo>
                    <a:pt x="7162" y="15747"/>
                  </a:lnTo>
                  <a:close/>
                </a:path>
                <a:path w="29210" h="35560">
                  <a:moveTo>
                    <a:pt x="17602" y="16128"/>
                  </a:moveTo>
                  <a:lnTo>
                    <a:pt x="17221" y="16509"/>
                  </a:lnTo>
                  <a:lnTo>
                    <a:pt x="17602" y="16509"/>
                  </a:lnTo>
                  <a:lnTo>
                    <a:pt x="17602" y="16128"/>
                  </a:lnTo>
                  <a:close/>
                </a:path>
                <a:path w="29210" h="35560">
                  <a:moveTo>
                    <a:pt x="13741" y="15366"/>
                  </a:moveTo>
                  <a:lnTo>
                    <a:pt x="13538" y="15366"/>
                  </a:lnTo>
                  <a:lnTo>
                    <a:pt x="13538" y="15747"/>
                  </a:lnTo>
                  <a:lnTo>
                    <a:pt x="13741" y="15747"/>
                  </a:lnTo>
                  <a:lnTo>
                    <a:pt x="13741" y="15366"/>
                  </a:lnTo>
                  <a:close/>
                </a:path>
                <a:path w="29210" h="35560">
                  <a:moveTo>
                    <a:pt x="23799" y="13334"/>
                  </a:moveTo>
                  <a:lnTo>
                    <a:pt x="16827" y="13334"/>
                  </a:lnTo>
                  <a:lnTo>
                    <a:pt x="17221" y="13715"/>
                  </a:lnTo>
                  <a:lnTo>
                    <a:pt x="17221" y="14096"/>
                  </a:lnTo>
                  <a:lnTo>
                    <a:pt x="17602" y="14096"/>
                  </a:lnTo>
                  <a:lnTo>
                    <a:pt x="17602" y="14985"/>
                  </a:lnTo>
                  <a:lnTo>
                    <a:pt x="17995" y="15366"/>
                  </a:lnTo>
                  <a:lnTo>
                    <a:pt x="17995" y="15747"/>
                  </a:lnTo>
                  <a:lnTo>
                    <a:pt x="23025" y="15747"/>
                  </a:lnTo>
                  <a:lnTo>
                    <a:pt x="23025" y="15366"/>
                  </a:lnTo>
                  <a:lnTo>
                    <a:pt x="23406" y="15366"/>
                  </a:lnTo>
                  <a:lnTo>
                    <a:pt x="23025" y="14985"/>
                  </a:lnTo>
                  <a:lnTo>
                    <a:pt x="23406" y="14985"/>
                  </a:lnTo>
                  <a:lnTo>
                    <a:pt x="23406" y="14477"/>
                  </a:lnTo>
                  <a:lnTo>
                    <a:pt x="23799" y="14477"/>
                  </a:lnTo>
                  <a:lnTo>
                    <a:pt x="23799" y="13715"/>
                  </a:lnTo>
                  <a:lnTo>
                    <a:pt x="24180" y="13715"/>
                  </a:lnTo>
                  <a:lnTo>
                    <a:pt x="23799" y="13334"/>
                  </a:lnTo>
                  <a:close/>
                </a:path>
                <a:path w="29210" h="35560">
                  <a:moveTo>
                    <a:pt x="15671" y="12826"/>
                  </a:moveTo>
                  <a:lnTo>
                    <a:pt x="1930" y="12826"/>
                  </a:lnTo>
                  <a:lnTo>
                    <a:pt x="1930" y="13334"/>
                  </a:lnTo>
                  <a:lnTo>
                    <a:pt x="2324" y="13715"/>
                  </a:lnTo>
                  <a:lnTo>
                    <a:pt x="2705" y="13715"/>
                  </a:lnTo>
                  <a:lnTo>
                    <a:pt x="2705" y="14604"/>
                  </a:lnTo>
                  <a:lnTo>
                    <a:pt x="3479" y="14604"/>
                  </a:lnTo>
                  <a:lnTo>
                    <a:pt x="3479" y="15366"/>
                  </a:lnTo>
                  <a:lnTo>
                    <a:pt x="14516" y="15366"/>
                  </a:lnTo>
                  <a:lnTo>
                    <a:pt x="14516" y="14604"/>
                  </a:lnTo>
                  <a:lnTo>
                    <a:pt x="14897" y="14477"/>
                  </a:lnTo>
                  <a:lnTo>
                    <a:pt x="14516" y="14477"/>
                  </a:lnTo>
                  <a:lnTo>
                    <a:pt x="14516" y="14096"/>
                  </a:lnTo>
                  <a:lnTo>
                    <a:pt x="15278" y="14096"/>
                  </a:lnTo>
                  <a:lnTo>
                    <a:pt x="15278" y="13334"/>
                  </a:lnTo>
                  <a:lnTo>
                    <a:pt x="15671" y="13334"/>
                  </a:lnTo>
                  <a:lnTo>
                    <a:pt x="15671" y="12826"/>
                  </a:lnTo>
                  <a:close/>
                </a:path>
                <a:path w="29210" h="35560">
                  <a:moveTo>
                    <a:pt x="14897" y="14096"/>
                  </a:moveTo>
                  <a:lnTo>
                    <a:pt x="14516" y="14477"/>
                  </a:lnTo>
                  <a:lnTo>
                    <a:pt x="14897" y="14477"/>
                  </a:lnTo>
                  <a:lnTo>
                    <a:pt x="14897" y="14096"/>
                  </a:lnTo>
                  <a:close/>
                </a:path>
                <a:path w="29210" h="35560">
                  <a:moveTo>
                    <a:pt x="16052" y="12064"/>
                  </a:moveTo>
                  <a:lnTo>
                    <a:pt x="0" y="12064"/>
                  </a:lnTo>
                  <a:lnTo>
                    <a:pt x="0" y="12445"/>
                  </a:lnTo>
                  <a:lnTo>
                    <a:pt x="381" y="12445"/>
                  </a:lnTo>
                  <a:lnTo>
                    <a:pt x="381" y="13334"/>
                  </a:lnTo>
                  <a:lnTo>
                    <a:pt x="1155" y="13334"/>
                  </a:lnTo>
                  <a:lnTo>
                    <a:pt x="1549" y="13715"/>
                  </a:lnTo>
                  <a:lnTo>
                    <a:pt x="1549" y="13334"/>
                  </a:lnTo>
                  <a:lnTo>
                    <a:pt x="1930" y="12826"/>
                  </a:lnTo>
                  <a:lnTo>
                    <a:pt x="16052" y="12826"/>
                  </a:lnTo>
                  <a:lnTo>
                    <a:pt x="16052" y="12064"/>
                  </a:lnTo>
                  <a:close/>
                </a:path>
                <a:path w="29210" h="35560">
                  <a:moveTo>
                    <a:pt x="23799" y="12064"/>
                  </a:moveTo>
                  <a:lnTo>
                    <a:pt x="16827" y="12064"/>
                  </a:lnTo>
                  <a:lnTo>
                    <a:pt x="16827" y="12445"/>
                  </a:lnTo>
                  <a:lnTo>
                    <a:pt x="16052" y="12445"/>
                  </a:lnTo>
                  <a:lnTo>
                    <a:pt x="16052" y="13334"/>
                  </a:lnTo>
                  <a:lnTo>
                    <a:pt x="16827" y="13334"/>
                  </a:lnTo>
                  <a:lnTo>
                    <a:pt x="16827" y="12826"/>
                  </a:lnTo>
                  <a:lnTo>
                    <a:pt x="23799" y="12826"/>
                  </a:lnTo>
                  <a:lnTo>
                    <a:pt x="23799" y="12064"/>
                  </a:lnTo>
                  <a:close/>
                </a:path>
                <a:path w="29210" h="35560">
                  <a:moveTo>
                    <a:pt x="23799" y="12826"/>
                  </a:moveTo>
                  <a:lnTo>
                    <a:pt x="17221" y="12826"/>
                  </a:lnTo>
                  <a:lnTo>
                    <a:pt x="17221" y="13334"/>
                  </a:lnTo>
                  <a:lnTo>
                    <a:pt x="23406" y="13334"/>
                  </a:lnTo>
                  <a:lnTo>
                    <a:pt x="23799" y="12826"/>
                  </a:lnTo>
                  <a:close/>
                </a:path>
                <a:path w="29210" h="35560">
                  <a:moveTo>
                    <a:pt x="16446" y="12064"/>
                  </a:moveTo>
                  <a:lnTo>
                    <a:pt x="16052" y="12064"/>
                  </a:lnTo>
                  <a:lnTo>
                    <a:pt x="16446" y="12445"/>
                  </a:lnTo>
                  <a:lnTo>
                    <a:pt x="16446" y="12064"/>
                  </a:lnTo>
                  <a:close/>
                </a:path>
                <a:path w="29210" h="35560">
                  <a:moveTo>
                    <a:pt x="15278" y="10540"/>
                  </a:moveTo>
                  <a:lnTo>
                    <a:pt x="1155" y="10540"/>
                  </a:lnTo>
                  <a:lnTo>
                    <a:pt x="1155" y="10921"/>
                  </a:lnTo>
                  <a:lnTo>
                    <a:pt x="774" y="10921"/>
                  </a:lnTo>
                  <a:lnTo>
                    <a:pt x="774" y="11302"/>
                  </a:lnTo>
                  <a:lnTo>
                    <a:pt x="381" y="11302"/>
                  </a:lnTo>
                  <a:lnTo>
                    <a:pt x="381" y="12064"/>
                  </a:lnTo>
                  <a:lnTo>
                    <a:pt x="23799" y="12064"/>
                  </a:lnTo>
                  <a:lnTo>
                    <a:pt x="24180" y="12445"/>
                  </a:lnTo>
                  <a:lnTo>
                    <a:pt x="24180" y="11683"/>
                  </a:lnTo>
                  <a:lnTo>
                    <a:pt x="15278" y="11683"/>
                  </a:lnTo>
                  <a:lnTo>
                    <a:pt x="15278" y="10540"/>
                  </a:lnTo>
                  <a:close/>
                </a:path>
                <a:path w="29210" h="35560">
                  <a:moveTo>
                    <a:pt x="15671" y="11302"/>
                  </a:moveTo>
                  <a:lnTo>
                    <a:pt x="15278" y="11302"/>
                  </a:lnTo>
                  <a:lnTo>
                    <a:pt x="15278" y="11683"/>
                  </a:lnTo>
                  <a:lnTo>
                    <a:pt x="15671" y="11683"/>
                  </a:lnTo>
                  <a:lnTo>
                    <a:pt x="15671" y="11302"/>
                  </a:lnTo>
                  <a:close/>
                </a:path>
                <a:path w="29210" h="35560">
                  <a:moveTo>
                    <a:pt x="24955" y="10540"/>
                  </a:moveTo>
                  <a:lnTo>
                    <a:pt x="15671" y="10540"/>
                  </a:lnTo>
                  <a:lnTo>
                    <a:pt x="15671" y="10921"/>
                  </a:lnTo>
                  <a:lnTo>
                    <a:pt x="16052" y="11302"/>
                  </a:lnTo>
                  <a:lnTo>
                    <a:pt x="16052" y="11683"/>
                  </a:lnTo>
                  <a:lnTo>
                    <a:pt x="24574" y="11683"/>
                  </a:lnTo>
                  <a:lnTo>
                    <a:pt x="24574" y="11302"/>
                  </a:lnTo>
                  <a:lnTo>
                    <a:pt x="24955" y="11302"/>
                  </a:lnTo>
                  <a:lnTo>
                    <a:pt x="24955" y="10540"/>
                  </a:lnTo>
                  <a:close/>
                </a:path>
                <a:path w="29210" h="35560">
                  <a:moveTo>
                    <a:pt x="24955" y="9651"/>
                  </a:moveTo>
                  <a:lnTo>
                    <a:pt x="1930" y="9651"/>
                  </a:lnTo>
                  <a:lnTo>
                    <a:pt x="1549" y="9778"/>
                  </a:lnTo>
                  <a:lnTo>
                    <a:pt x="1549" y="10540"/>
                  </a:lnTo>
                  <a:lnTo>
                    <a:pt x="25349" y="10540"/>
                  </a:lnTo>
                  <a:lnTo>
                    <a:pt x="25349" y="10159"/>
                  </a:lnTo>
                  <a:lnTo>
                    <a:pt x="24955" y="10159"/>
                  </a:lnTo>
                  <a:lnTo>
                    <a:pt x="24955" y="9651"/>
                  </a:lnTo>
                  <a:close/>
                </a:path>
                <a:path w="29210" h="35560">
                  <a:moveTo>
                    <a:pt x="2705" y="8889"/>
                  </a:moveTo>
                  <a:lnTo>
                    <a:pt x="2324" y="8889"/>
                  </a:lnTo>
                  <a:lnTo>
                    <a:pt x="2324" y="9651"/>
                  </a:lnTo>
                  <a:lnTo>
                    <a:pt x="25349" y="9651"/>
                  </a:lnTo>
                  <a:lnTo>
                    <a:pt x="25349" y="9270"/>
                  </a:lnTo>
                  <a:lnTo>
                    <a:pt x="2705" y="9270"/>
                  </a:lnTo>
                  <a:lnTo>
                    <a:pt x="2705" y="8889"/>
                  </a:lnTo>
                  <a:close/>
                </a:path>
                <a:path w="29210" h="35560">
                  <a:moveTo>
                    <a:pt x="25730" y="5333"/>
                  </a:moveTo>
                  <a:lnTo>
                    <a:pt x="4064" y="5333"/>
                  </a:lnTo>
                  <a:lnTo>
                    <a:pt x="4064" y="7365"/>
                  </a:lnTo>
                  <a:lnTo>
                    <a:pt x="3873" y="7365"/>
                  </a:lnTo>
                  <a:lnTo>
                    <a:pt x="3479" y="7746"/>
                  </a:lnTo>
                  <a:lnTo>
                    <a:pt x="3479" y="8889"/>
                  </a:lnTo>
                  <a:lnTo>
                    <a:pt x="3098" y="9270"/>
                  </a:lnTo>
                  <a:lnTo>
                    <a:pt x="25349" y="9270"/>
                  </a:lnTo>
                  <a:lnTo>
                    <a:pt x="25730" y="8889"/>
                  </a:lnTo>
                  <a:lnTo>
                    <a:pt x="26123" y="8889"/>
                  </a:lnTo>
                  <a:lnTo>
                    <a:pt x="26123" y="8508"/>
                  </a:lnTo>
                  <a:lnTo>
                    <a:pt x="26504" y="8508"/>
                  </a:lnTo>
                  <a:lnTo>
                    <a:pt x="26504" y="6984"/>
                  </a:lnTo>
                  <a:lnTo>
                    <a:pt x="26898" y="6984"/>
                  </a:lnTo>
                  <a:lnTo>
                    <a:pt x="26898" y="6603"/>
                  </a:lnTo>
                  <a:lnTo>
                    <a:pt x="26504" y="6603"/>
                  </a:lnTo>
                  <a:lnTo>
                    <a:pt x="26504" y="6222"/>
                  </a:lnTo>
                  <a:lnTo>
                    <a:pt x="26123" y="6222"/>
                  </a:lnTo>
                  <a:lnTo>
                    <a:pt x="26123" y="5841"/>
                  </a:lnTo>
                  <a:lnTo>
                    <a:pt x="25730" y="5841"/>
                  </a:lnTo>
                  <a:lnTo>
                    <a:pt x="25730" y="5333"/>
                  </a:lnTo>
                  <a:close/>
                </a:path>
                <a:path w="29210" h="35560">
                  <a:moveTo>
                    <a:pt x="4445" y="4063"/>
                  </a:moveTo>
                  <a:lnTo>
                    <a:pt x="4445" y="5333"/>
                  </a:lnTo>
                  <a:lnTo>
                    <a:pt x="25349" y="5333"/>
                  </a:lnTo>
                  <a:lnTo>
                    <a:pt x="25730" y="4952"/>
                  </a:lnTo>
                  <a:lnTo>
                    <a:pt x="18567" y="4952"/>
                  </a:lnTo>
                  <a:lnTo>
                    <a:pt x="18567" y="4825"/>
                  </a:lnTo>
                  <a:lnTo>
                    <a:pt x="18186" y="4444"/>
                  </a:lnTo>
                  <a:lnTo>
                    <a:pt x="4838" y="4444"/>
                  </a:lnTo>
                  <a:lnTo>
                    <a:pt x="4445" y="4063"/>
                  </a:lnTo>
                  <a:close/>
                </a:path>
                <a:path w="29210" h="35560">
                  <a:moveTo>
                    <a:pt x="26123" y="4063"/>
                  </a:moveTo>
                  <a:lnTo>
                    <a:pt x="19735" y="4063"/>
                  </a:lnTo>
                  <a:lnTo>
                    <a:pt x="19735" y="4825"/>
                  </a:lnTo>
                  <a:lnTo>
                    <a:pt x="18961" y="4825"/>
                  </a:lnTo>
                  <a:lnTo>
                    <a:pt x="18961" y="4952"/>
                  </a:lnTo>
                  <a:lnTo>
                    <a:pt x="25730" y="4952"/>
                  </a:lnTo>
                  <a:lnTo>
                    <a:pt x="25730" y="4825"/>
                  </a:lnTo>
                  <a:lnTo>
                    <a:pt x="26123" y="4444"/>
                  </a:lnTo>
                  <a:lnTo>
                    <a:pt x="25730" y="4444"/>
                  </a:lnTo>
                  <a:lnTo>
                    <a:pt x="26123" y="4063"/>
                  </a:lnTo>
                  <a:close/>
                </a:path>
                <a:path w="29210" h="35560">
                  <a:moveTo>
                    <a:pt x="18567" y="4063"/>
                  </a:moveTo>
                  <a:lnTo>
                    <a:pt x="4838" y="4063"/>
                  </a:lnTo>
                  <a:lnTo>
                    <a:pt x="4838" y="4444"/>
                  </a:lnTo>
                  <a:lnTo>
                    <a:pt x="18567" y="4444"/>
                  </a:lnTo>
                  <a:lnTo>
                    <a:pt x="18567" y="4063"/>
                  </a:lnTo>
                  <a:close/>
                </a:path>
                <a:path w="29210" h="35560">
                  <a:moveTo>
                    <a:pt x="5994" y="3682"/>
                  </a:moveTo>
                  <a:lnTo>
                    <a:pt x="5613" y="3682"/>
                  </a:lnTo>
                  <a:lnTo>
                    <a:pt x="5613" y="4063"/>
                  </a:lnTo>
                  <a:lnTo>
                    <a:pt x="5994" y="4063"/>
                  </a:lnTo>
                  <a:lnTo>
                    <a:pt x="5994" y="3682"/>
                  </a:lnTo>
                  <a:close/>
                </a:path>
                <a:path w="29210" h="35560">
                  <a:moveTo>
                    <a:pt x="18186" y="3682"/>
                  </a:moveTo>
                  <a:lnTo>
                    <a:pt x="5994" y="3682"/>
                  </a:lnTo>
                  <a:lnTo>
                    <a:pt x="5994" y="4063"/>
                  </a:lnTo>
                  <a:lnTo>
                    <a:pt x="18186" y="4063"/>
                  </a:lnTo>
                  <a:lnTo>
                    <a:pt x="18186" y="3682"/>
                  </a:lnTo>
                  <a:close/>
                </a:path>
                <a:path w="29210" h="35560">
                  <a:moveTo>
                    <a:pt x="25730" y="3301"/>
                  </a:moveTo>
                  <a:lnTo>
                    <a:pt x="23025" y="3301"/>
                  </a:lnTo>
                  <a:lnTo>
                    <a:pt x="23025" y="3682"/>
                  </a:lnTo>
                  <a:lnTo>
                    <a:pt x="20116" y="3682"/>
                  </a:lnTo>
                  <a:lnTo>
                    <a:pt x="20116" y="4063"/>
                  </a:lnTo>
                  <a:lnTo>
                    <a:pt x="25730" y="4063"/>
                  </a:lnTo>
                  <a:lnTo>
                    <a:pt x="25730" y="3301"/>
                  </a:lnTo>
                  <a:close/>
                </a:path>
                <a:path w="29210" h="35560">
                  <a:moveTo>
                    <a:pt x="6388" y="2920"/>
                  </a:moveTo>
                  <a:lnTo>
                    <a:pt x="6388" y="3301"/>
                  </a:lnTo>
                  <a:lnTo>
                    <a:pt x="6769" y="3682"/>
                  </a:lnTo>
                  <a:lnTo>
                    <a:pt x="11988" y="3682"/>
                  </a:lnTo>
                  <a:lnTo>
                    <a:pt x="11988" y="3301"/>
                  </a:lnTo>
                  <a:lnTo>
                    <a:pt x="6769" y="3301"/>
                  </a:lnTo>
                  <a:lnTo>
                    <a:pt x="6388" y="2920"/>
                  </a:lnTo>
                  <a:close/>
                </a:path>
                <a:path w="29210" h="35560">
                  <a:moveTo>
                    <a:pt x="12382" y="3301"/>
                  </a:moveTo>
                  <a:lnTo>
                    <a:pt x="11988" y="3682"/>
                  </a:lnTo>
                  <a:lnTo>
                    <a:pt x="12382" y="3682"/>
                  </a:lnTo>
                  <a:lnTo>
                    <a:pt x="12382" y="3301"/>
                  </a:lnTo>
                  <a:close/>
                </a:path>
                <a:path w="29210" h="35560">
                  <a:moveTo>
                    <a:pt x="15278" y="3301"/>
                  </a:moveTo>
                  <a:lnTo>
                    <a:pt x="12382" y="3301"/>
                  </a:lnTo>
                  <a:lnTo>
                    <a:pt x="12382" y="3682"/>
                  </a:lnTo>
                  <a:lnTo>
                    <a:pt x="15671" y="3682"/>
                  </a:lnTo>
                  <a:lnTo>
                    <a:pt x="15278" y="3301"/>
                  </a:lnTo>
                  <a:close/>
                </a:path>
                <a:path w="29210" h="35560">
                  <a:moveTo>
                    <a:pt x="21285" y="2920"/>
                  </a:moveTo>
                  <a:lnTo>
                    <a:pt x="20510" y="2920"/>
                  </a:lnTo>
                  <a:lnTo>
                    <a:pt x="20510" y="3682"/>
                  </a:lnTo>
                  <a:lnTo>
                    <a:pt x="22834" y="3682"/>
                  </a:lnTo>
                  <a:lnTo>
                    <a:pt x="22834" y="3301"/>
                  </a:lnTo>
                  <a:lnTo>
                    <a:pt x="21285" y="3301"/>
                  </a:lnTo>
                  <a:lnTo>
                    <a:pt x="21285" y="2920"/>
                  </a:lnTo>
                  <a:close/>
                </a:path>
                <a:path w="29210" h="35560">
                  <a:moveTo>
                    <a:pt x="12382" y="2920"/>
                  </a:moveTo>
                  <a:lnTo>
                    <a:pt x="6769" y="2920"/>
                  </a:lnTo>
                  <a:lnTo>
                    <a:pt x="6769" y="3301"/>
                  </a:lnTo>
                  <a:lnTo>
                    <a:pt x="12382" y="3301"/>
                  </a:lnTo>
                  <a:lnTo>
                    <a:pt x="12382" y="2920"/>
                  </a:lnTo>
                  <a:close/>
                </a:path>
                <a:path w="29210" h="35560">
                  <a:moveTo>
                    <a:pt x="13157" y="2920"/>
                  </a:moveTo>
                  <a:lnTo>
                    <a:pt x="13157" y="3301"/>
                  </a:lnTo>
                  <a:lnTo>
                    <a:pt x="13741" y="3301"/>
                  </a:lnTo>
                  <a:lnTo>
                    <a:pt x="13157" y="2920"/>
                  </a:lnTo>
                  <a:close/>
                </a:path>
                <a:path w="29210" h="35560">
                  <a:moveTo>
                    <a:pt x="25349" y="2539"/>
                  </a:moveTo>
                  <a:lnTo>
                    <a:pt x="23799" y="2539"/>
                  </a:lnTo>
                  <a:lnTo>
                    <a:pt x="23799" y="2920"/>
                  </a:lnTo>
                  <a:lnTo>
                    <a:pt x="23406" y="2920"/>
                  </a:lnTo>
                  <a:lnTo>
                    <a:pt x="23406" y="3301"/>
                  </a:lnTo>
                  <a:lnTo>
                    <a:pt x="25349" y="3301"/>
                  </a:lnTo>
                  <a:lnTo>
                    <a:pt x="25349" y="2539"/>
                  </a:lnTo>
                  <a:close/>
                </a:path>
                <a:path w="29210" h="35560">
                  <a:moveTo>
                    <a:pt x="11607" y="2158"/>
                  </a:moveTo>
                  <a:lnTo>
                    <a:pt x="8699" y="2158"/>
                  </a:lnTo>
                  <a:lnTo>
                    <a:pt x="8699" y="2539"/>
                  </a:lnTo>
                  <a:lnTo>
                    <a:pt x="7162" y="2539"/>
                  </a:lnTo>
                  <a:lnTo>
                    <a:pt x="7162" y="2920"/>
                  </a:lnTo>
                  <a:lnTo>
                    <a:pt x="11988" y="2920"/>
                  </a:lnTo>
                  <a:lnTo>
                    <a:pt x="11607" y="2539"/>
                  </a:lnTo>
                  <a:lnTo>
                    <a:pt x="11607" y="2158"/>
                  </a:lnTo>
                  <a:close/>
                </a:path>
                <a:path w="29210" h="35560">
                  <a:moveTo>
                    <a:pt x="21666" y="2539"/>
                  </a:moveTo>
                  <a:lnTo>
                    <a:pt x="21285" y="2920"/>
                  </a:lnTo>
                  <a:lnTo>
                    <a:pt x="21666" y="2920"/>
                  </a:lnTo>
                  <a:lnTo>
                    <a:pt x="21666" y="2539"/>
                  </a:lnTo>
                  <a:close/>
                </a:path>
                <a:path w="29210" h="35560">
                  <a:moveTo>
                    <a:pt x="8318" y="2158"/>
                  </a:moveTo>
                  <a:lnTo>
                    <a:pt x="7543" y="2158"/>
                  </a:lnTo>
                  <a:lnTo>
                    <a:pt x="7543" y="2539"/>
                  </a:lnTo>
                  <a:lnTo>
                    <a:pt x="8318" y="2539"/>
                  </a:lnTo>
                  <a:lnTo>
                    <a:pt x="8318" y="2158"/>
                  </a:lnTo>
                  <a:close/>
                </a:path>
                <a:path w="29210" h="35560">
                  <a:moveTo>
                    <a:pt x="10833" y="253"/>
                  </a:moveTo>
                  <a:lnTo>
                    <a:pt x="10452" y="253"/>
                  </a:lnTo>
                  <a:lnTo>
                    <a:pt x="10452" y="634"/>
                  </a:lnTo>
                  <a:lnTo>
                    <a:pt x="9677" y="634"/>
                  </a:lnTo>
                  <a:lnTo>
                    <a:pt x="9677" y="1015"/>
                  </a:lnTo>
                  <a:lnTo>
                    <a:pt x="9283" y="1015"/>
                  </a:lnTo>
                  <a:lnTo>
                    <a:pt x="9283" y="1396"/>
                  </a:lnTo>
                  <a:lnTo>
                    <a:pt x="8902" y="1396"/>
                  </a:lnTo>
                  <a:lnTo>
                    <a:pt x="8902" y="2158"/>
                  </a:lnTo>
                  <a:lnTo>
                    <a:pt x="11226" y="2158"/>
                  </a:lnTo>
                  <a:lnTo>
                    <a:pt x="11226" y="1777"/>
                  </a:lnTo>
                  <a:lnTo>
                    <a:pt x="10833" y="1777"/>
                  </a:lnTo>
                  <a:lnTo>
                    <a:pt x="10833" y="253"/>
                  </a:lnTo>
                  <a:close/>
                </a:path>
                <a:path w="29210" h="35560">
                  <a:moveTo>
                    <a:pt x="9677" y="253"/>
                  </a:moveTo>
                  <a:lnTo>
                    <a:pt x="9283" y="253"/>
                  </a:lnTo>
                  <a:lnTo>
                    <a:pt x="9283" y="1015"/>
                  </a:lnTo>
                  <a:lnTo>
                    <a:pt x="9677" y="634"/>
                  </a:lnTo>
                  <a:lnTo>
                    <a:pt x="10058" y="634"/>
                  </a:lnTo>
                  <a:lnTo>
                    <a:pt x="9677" y="253"/>
                  </a:lnTo>
                  <a:close/>
                </a:path>
                <a:path w="29210" h="35560">
                  <a:moveTo>
                    <a:pt x="10452" y="253"/>
                  </a:moveTo>
                  <a:lnTo>
                    <a:pt x="10058" y="253"/>
                  </a:lnTo>
                  <a:lnTo>
                    <a:pt x="10058" y="634"/>
                  </a:lnTo>
                  <a:lnTo>
                    <a:pt x="10452" y="634"/>
                  </a:lnTo>
                  <a:lnTo>
                    <a:pt x="10452" y="253"/>
                  </a:lnTo>
                  <a:close/>
                </a:path>
                <a:path w="29210" h="35560">
                  <a:moveTo>
                    <a:pt x="10058" y="0"/>
                  </a:moveTo>
                  <a:lnTo>
                    <a:pt x="9677" y="0"/>
                  </a:lnTo>
                  <a:lnTo>
                    <a:pt x="9677" y="253"/>
                  </a:lnTo>
                  <a:lnTo>
                    <a:pt x="10058" y="253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4018479" y="2077770"/>
              <a:ext cx="29209" cy="36195"/>
            </a:xfrm>
            <a:custGeom>
              <a:avLst/>
              <a:gdLst/>
              <a:ahLst/>
              <a:cxnLst/>
              <a:rect l="l" t="t" r="r" b="b"/>
              <a:pathLst>
                <a:path w="29210" h="36194">
                  <a:moveTo>
                    <a:pt x="14897" y="14020"/>
                  </a:moveTo>
                  <a:lnTo>
                    <a:pt x="15278" y="14020"/>
                  </a:lnTo>
                  <a:lnTo>
                    <a:pt x="14897" y="14020"/>
                  </a:lnTo>
                  <a:close/>
                </a:path>
                <a:path w="29210" h="36194">
                  <a:moveTo>
                    <a:pt x="13157" y="15367"/>
                  </a:moveTo>
                  <a:lnTo>
                    <a:pt x="12763" y="15367"/>
                  </a:lnTo>
                  <a:lnTo>
                    <a:pt x="13157" y="15367"/>
                  </a:lnTo>
                  <a:close/>
                </a:path>
                <a:path w="29210" h="36194">
                  <a:moveTo>
                    <a:pt x="13538" y="15367"/>
                  </a:moveTo>
                  <a:lnTo>
                    <a:pt x="13157" y="15367"/>
                  </a:lnTo>
                  <a:lnTo>
                    <a:pt x="13157" y="15748"/>
                  </a:lnTo>
                  <a:lnTo>
                    <a:pt x="12763" y="15748"/>
                  </a:lnTo>
                  <a:lnTo>
                    <a:pt x="13157" y="15748"/>
                  </a:lnTo>
                  <a:lnTo>
                    <a:pt x="13538" y="15748"/>
                  </a:lnTo>
                  <a:lnTo>
                    <a:pt x="13538" y="15367"/>
                  </a:lnTo>
                  <a:close/>
                </a:path>
                <a:path w="29210" h="36194">
                  <a:moveTo>
                    <a:pt x="17995" y="15367"/>
                  </a:moveTo>
                  <a:lnTo>
                    <a:pt x="17602" y="15367"/>
                  </a:lnTo>
                  <a:lnTo>
                    <a:pt x="17995" y="15367"/>
                  </a:lnTo>
                  <a:lnTo>
                    <a:pt x="17995" y="15748"/>
                  </a:lnTo>
                  <a:lnTo>
                    <a:pt x="17995" y="15367"/>
                  </a:lnTo>
                  <a:close/>
                </a:path>
                <a:path w="29210" h="36194">
                  <a:moveTo>
                    <a:pt x="16827" y="12484"/>
                  </a:moveTo>
                  <a:lnTo>
                    <a:pt x="16827" y="12103"/>
                  </a:lnTo>
                  <a:lnTo>
                    <a:pt x="16446" y="12103"/>
                  </a:lnTo>
                  <a:lnTo>
                    <a:pt x="16446" y="12484"/>
                  </a:lnTo>
                  <a:lnTo>
                    <a:pt x="16052" y="12103"/>
                  </a:lnTo>
                  <a:lnTo>
                    <a:pt x="16052" y="12484"/>
                  </a:lnTo>
                  <a:lnTo>
                    <a:pt x="15671" y="12484"/>
                  </a:lnTo>
                  <a:lnTo>
                    <a:pt x="16052" y="12484"/>
                  </a:lnTo>
                  <a:lnTo>
                    <a:pt x="15671" y="12484"/>
                  </a:lnTo>
                  <a:lnTo>
                    <a:pt x="16052" y="12484"/>
                  </a:lnTo>
                  <a:lnTo>
                    <a:pt x="16052" y="12865"/>
                  </a:lnTo>
                  <a:lnTo>
                    <a:pt x="15671" y="12865"/>
                  </a:lnTo>
                  <a:lnTo>
                    <a:pt x="15671" y="13258"/>
                  </a:lnTo>
                  <a:lnTo>
                    <a:pt x="15671" y="13639"/>
                  </a:lnTo>
                  <a:lnTo>
                    <a:pt x="15671" y="13258"/>
                  </a:lnTo>
                  <a:lnTo>
                    <a:pt x="15278" y="13258"/>
                  </a:lnTo>
                  <a:lnTo>
                    <a:pt x="15278" y="13639"/>
                  </a:lnTo>
                  <a:lnTo>
                    <a:pt x="15278" y="14020"/>
                  </a:lnTo>
                  <a:lnTo>
                    <a:pt x="14897" y="14020"/>
                  </a:lnTo>
                  <a:lnTo>
                    <a:pt x="14516" y="14020"/>
                  </a:lnTo>
                  <a:lnTo>
                    <a:pt x="14516" y="14401"/>
                  </a:lnTo>
                  <a:lnTo>
                    <a:pt x="14516" y="14020"/>
                  </a:lnTo>
                  <a:lnTo>
                    <a:pt x="14516" y="14401"/>
                  </a:lnTo>
                  <a:lnTo>
                    <a:pt x="14897" y="14020"/>
                  </a:lnTo>
                  <a:lnTo>
                    <a:pt x="14897" y="14401"/>
                  </a:lnTo>
                  <a:lnTo>
                    <a:pt x="14516" y="14592"/>
                  </a:lnTo>
                  <a:lnTo>
                    <a:pt x="14516" y="14986"/>
                  </a:lnTo>
                  <a:lnTo>
                    <a:pt x="14516" y="15367"/>
                  </a:lnTo>
                  <a:lnTo>
                    <a:pt x="14122" y="15367"/>
                  </a:lnTo>
                  <a:lnTo>
                    <a:pt x="13741" y="15367"/>
                  </a:lnTo>
                  <a:lnTo>
                    <a:pt x="13741" y="15748"/>
                  </a:lnTo>
                  <a:lnTo>
                    <a:pt x="14122" y="15748"/>
                  </a:lnTo>
                  <a:lnTo>
                    <a:pt x="14516" y="15748"/>
                  </a:lnTo>
                  <a:lnTo>
                    <a:pt x="14122" y="15748"/>
                  </a:lnTo>
                  <a:lnTo>
                    <a:pt x="14122" y="16129"/>
                  </a:lnTo>
                  <a:lnTo>
                    <a:pt x="14122" y="16522"/>
                  </a:lnTo>
                  <a:lnTo>
                    <a:pt x="14516" y="16903"/>
                  </a:lnTo>
                  <a:lnTo>
                    <a:pt x="14122" y="16903"/>
                  </a:lnTo>
                  <a:lnTo>
                    <a:pt x="14122" y="17284"/>
                  </a:lnTo>
                  <a:lnTo>
                    <a:pt x="13741" y="17284"/>
                  </a:lnTo>
                  <a:lnTo>
                    <a:pt x="13741" y="17665"/>
                  </a:lnTo>
                  <a:lnTo>
                    <a:pt x="14122" y="17665"/>
                  </a:lnTo>
                  <a:lnTo>
                    <a:pt x="13741" y="18059"/>
                  </a:lnTo>
                  <a:lnTo>
                    <a:pt x="14122" y="18059"/>
                  </a:lnTo>
                  <a:lnTo>
                    <a:pt x="14122" y="17665"/>
                  </a:lnTo>
                  <a:lnTo>
                    <a:pt x="14516" y="17284"/>
                  </a:lnTo>
                  <a:lnTo>
                    <a:pt x="14897" y="17665"/>
                  </a:lnTo>
                  <a:lnTo>
                    <a:pt x="15278" y="17665"/>
                  </a:lnTo>
                  <a:lnTo>
                    <a:pt x="15671" y="17665"/>
                  </a:lnTo>
                  <a:lnTo>
                    <a:pt x="15671" y="17284"/>
                  </a:lnTo>
                  <a:lnTo>
                    <a:pt x="16052" y="17284"/>
                  </a:lnTo>
                  <a:lnTo>
                    <a:pt x="16446" y="17284"/>
                  </a:lnTo>
                  <a:lnTo>
                    <a:pt x="16827" y="16903"/>
                  </a:lnTo>
                  <a:lnTo>
                    <a:pt x="16827" y="16522"/>
                  </a:lnTo>
                  <a:lnTo>
                    <a:pt x="17221" y="16903"/>
                  </a:lnTo>
                  <a:lnTo>
                    <a:pt x="17602" y="16903"/>
                  </a:lnTo>
                  <a:lnTo>
                    <a:pt x="17602" y="16522"/>
                  </a:lnTo>
                  <a:lnTo>
                    <a:pt x="17221" y="16522"/>
                  </a:lnTo>
                  <a:lnTo>
                    <a:pt x="17602" y="16129"/>
                  </a:lnTo>
                  <a:lnTo>
                    <a:pt x="17602" y="16522"/>
                  </a:lnTo>
                  <a:lnTo>
                    <a:pt x="17602" y="16129"/>
                  </a:lnTo>
                  <a:lnTo>
                    <a:pt x="17221" y="16129"/>
                  </a:lnTo>
                  <a:lnTo>
                    <a:pt x="17602" y="15748"/>
                  </a:lnTo>
                  <a:lnTo>
                    <a:pt x="17602" y="15367"/>
                  </a:lnTo>
                  <a:lnTo>
                    <a:pt x="17995" y="15367"/>
                  </a:lnTo>
                  <a:lnTo>
                    <a:pt x="17602" y="14986"/>
                  </a:lnTo>
                  <a:lnTo>
                    <a:pt x="17602" y="14401"/>
                  </a:lnTo>
                  <a:lnTo>
                    <a:pt x="17602" y="14020"/>
                  </a:lnTo>
                  <a:lnTo>
                    <a:pt x="17221" y="14020"/>
                  </a:lnTo>
                  <a:lnTo>
                    <a:pt x="17221" y="13639"/>
                  </a:lnTo>
                  <a:lnTo>
                    <a:pt x="16827" y="13258"/>
                  </a:lnTo>
                  <a:lnTo>
                    <a:pt x="17221" y="13258"/>
                  </a:lnTo>
                  <a:lnTo>
                    <a:pt x="17221" y="12865"/>
                  </a:lnTo>
                  <a:lnTo>
                    <a:pt x="16827" y="12865"/>
                  </a:lnTo>
                  <a:lnTo>
                    <a:pt x="16827" y="13258"/>
                  </a:lnTo>
                  <a:lnTo>
                    <a:pt x="16446" y="13258"/>
                  </a:lnTo>
                  <a:lnTo>
                    <a:pt x="16052" y="13258"/>
                  </a:lnTo>
                  <a:lnTo>
                    <a:pt x="16052" y="12865"/>
                  </a:lnTo>
                  <a:lnTo>
                    <a:pt x="16052" y="12484"/>
                  </a:lnTo>
                  <a:lnTo>
                    <a:pt x="16052" y="12865"/>
                  </a:lnTo>
                  <a:lnTo>
                    <a:pt x="16052" y="12484"/>
                  </a:lnTo>
                  <a:lnTo>
                    <a:pt x="16446" y="12484"/>
                  </a:lnTo>
                  <a:lnTo>
                    <a:pt x="16827" y="12484"/>
                  </a:lnTo>
                  <a:close/>
                </a:path>
                <a:path w="29210" h="36194">
                  <a:moveTo>
                    <a:pt x="15671" y="10947"/>
                  </a:moveTo>
                  <a:lnTo>
                    <a:pt x="15671" y="10566"/>
                  </a:lnTo>
                  <a:lnTo>
                    <a:pt x="15278" y="10566"/>
                  </a:lnTo>
                  <a:lnTo>
                    <a:pt x="15278" y="10947"/>
                  </a:lnTo>
                  <a:lnTo>
                    <a:pt x="15278" y="11328"/>
                  </a:lnTo>
                  <a:lnTo>
                    <a:pt x="14897" y="11328"/>
                  </a:lnTo>
                  <a:lnTo>
                    <a:pt x="15278" y="11328"/>
                  </a:lnTo>
                  <a:lnTo>
                    <a:pt x="15278" y="11709"/>
                  </a:lnTo>
                  <a:lnTo>
                    <a:pt x="15278" y="11328"/>
                  </a:lnTo>
                  <a:lnTo>
                    <a:pt x="15671" y="11328"/>
                  </a:lnTo>
                  <a:lnTo>
                    <a:pt x="15671" y="11709"/>
                  </a:lnTo>
                  <a:lnTo>
                    <a:pt x="16052" y="11709"/>
                  </a:lnTo>
                  <a:lnTo>
                    <a:pt x="16052" y="11328"/>
                  </a:lnTo>
                  <a:lnTo>
                    <a:pt x="15671" y="11328"/>
                  </a:lnTo>
                  <a:lnTo>
                    <a:pt x="16052" y="11328"/>
                  </a:lnTo>
                  <a:lnTo>
                    <a:pt x="15671" y="10947"/>
                  </a:lnTo>
                  <a:close/>
                </a:path>
                <a:path w="29210" h="36194">
                  <a:moveTo>
                    <a:pt x="26898" y="6146"/>
                  </a:moveTo>
                  <a:lnTo>
                    <a:pt x="26898" y="6527"/>
                  </a:lnTo>
                  <a:lnTo>
                    <a:pt x="26898" y="6908"/>
                  </a:lnTo>
                  <a:lnTo>
                    <a:pt x="26504" y="6908"/>
                  </a:lnTo>
                  <a:lnTo>
                    <a:pt x="26504" y="7302"/>
                  </a:lnTo>
                  <a:lnTo>
                    <a:pt x="26504" y="7683"/>
                  </a:lnTo>
                  <a:lnTo>
                    <a:pt x="26504" y="8064"/>
                  </a:lnTo>
                  <a:lnTo>
                    <a:pt x="26123" y="8064"/>
                  </a:lnTo>
                  <a:lnTo>
                    <a:pt x="26504" y="8064"/>
                  </a:lnTo>
                  <a:lnTo>
                    <a:pt x="26504" y="8445"/>
                  </a:lnTo>
                  <a:lnTo>
                    <a:pt x="26123" y="8445"/>
                  </a:lnTo>
                  <a:lnTo>
                    <a:pt x="26123" y="8839"/>
                  </a:lnTo>
                  <a:lnTo>
                    <a:pt x="25730" y="8839"/>
                  </a:lnTo>
                  <a:lnTo>
                    <a:pt x="25349" y="9220"/>
                  </a:lnTo>
                  <a:lnTo>
                    <a:pt x="25349" y="9601"/>
                  </a:lnTo>
                  <a:lnTo>
                    <a:pt x="24955" y="9601"/>
                  </a:lnTo>
                  <a:lnTo>
                    <a:pt x="24955" y="9791"/>
                  </a:lnTo>
                  <a:lnTo>
                    <a:pt x="24955" y="10185"/>
                  </a:lnTo>
                  <a:lnTo>
                    <a:pt x="25349" y="10185"/>
                  </a:lnTo>
                  <a:lnTo>
                    <a:pt x="25349" y="10566"/>
                  </a:lnTo>
                  <a:lnTo>
                    <a:pt x="24955" y="10566"/>
                  </a:lnTo>
                  <a:lnTo>
                    <a:pt x="24955" y="10947"/>
                  </a:lnTo>
                  <a:lnTo>
                    <a:pt x="24955" y="11328"/>
                  </a:lnTo>
                  <a:lnTo>
                    <a:pt x="24574" y="11328"/>
                  </a:lnTo>
                  <a:lnTo>
                    <a:pt x="24574" y="11709"/>
                  </a:lnTo>
                  <a:lnTo>
                    <a:pt x="24180" y="11709"/>
                  </a:lnTo>
                  <a:lnTo>
                    <a:pt x="24180" y="12103"/>
                  </a:lnTo>
                  <a:lnTo>
                    <a:pt x="24180" y="12484"/>
                  </a:lnTo>
                  <a:lnTo>
                    <a:pt x="23799" y="12103"/>
                  </a:lnTo>
                  <a:lnTo>
                    <a:pt x="23799" y="12484"/>
                  </a:lnTo>
                  <a:lnTo>
                    <a:pt x="23799" y="12865"/>
                  </a:lnTo>
                  <a:lnTo>
                    <a:pt x="23406" y="13258"/>
                  </a:lnTo>
                  <a:lnTo>
                    <a:pt x="23799" y="13258"/>
                  </a:lnTo>
                  <a:lnTo>
                    <a:pt x="24180" y="13639"/>
                  </a:lnTo>
                  <a:lnTo>
                    <a:pt x="23799" y="13639"/>
                  </a:lnTo>
                  <a:lnTo>
                    <a:pt x="23799" y="14020"/>
                  </a:lnTo>
                  <a:lnTo>
                    <a:pt x="23799" y="14401"/>
                  </a:lnTo>
                  <a:lnTo>
                    <a:pt x="23406" y="14401"/>
                  </a:lnTo>
                  <a:lnTo>
                    <a:pt x="23406" y="14592"/>
                  </a:lnTo>
                  <a:lnTo>
                    <a:pt x="23406" y="14986"/>
                  </a:lnTo>
                  <a:lnTo>
                    <a:pt x="23025" y="14986"/>
                  </a:lnTo>
                  <a:lnTo>
                    <a:pt x="23406" y="14986"/>
                  </a:lnTo>
                  <a:lnTo>
                    <a:pt x="23025" y="14986"/>
                  </a:lnTo>
                  <a:lnTo>
                    <a:pt x="23406" y="15367"/>
                  </a:lnTo>
                  <a:lnTo>
                    <a:pt x="23025" y="15367"/>
                  </a:lnTo>
                  <a:lnTo>
                    <a:pt x="23025" y="15748"/>
                  </a:lnTo>
                  <a:lnTo>
                    <a:pt x="23025" y="16129"/>
                  </a:lnTo>
                  <a:lnTo>
                    <a:pt x="23025" y="15748"/>
                  </a:lnTo>
                  <a:lnTo>
                    <a:pt x="23025" y="16129"/>
                  </a:lnTo>
                  <a:lnTo>
                    <a:pt x="22834" y="16129"/>
                  </a:lnTo>
                  <a:lnTo>
                    <a:pt x="23025" y="16129"/>
                  </a:lnTo>
                  <a:lnTo>
                    <a:pt x="23406" y="16522"/>
                  </a:lnTo>
                  <a:lnTo>
                    <a:pt x="23406" y="16903"/>
                  </a:lnTo>
                  <a:lnTo>
                    <a:pt x="23799" y="17284"/>
                  </a:lnTo>
                  <a:lnTo>
                    <a:pt x="23799" y="17665"/>
                  </a:lnTo>
                  <a:lnTo>
                    <a:pt x="24180" y="17665"/>
                  </a:lnTo>
                  <a:lnTo>
                    <a:pt x="24180" y="18059"/>
                  </a:lnTo>
                  <a:lnTo>
                    <a:pt x="24574" y="18059"/>
                  </a:lnTo>
                  <a:lnTo>
                    <a:pt x="24955" y="18059"/>
                  </a:lnTo>
                  <a:lnTo>
                    <a:pt x="24955" y="18440"/>
                  </a:lnTo>
                  <a:lnTo>
                    <a:pt x="24955" y="18059"/>
                  </a:lnTo>
                  <a:lnTo>
                    <a:pt x="24574" y="18059"/>
                  </a:lnTo>
                  <a:lnTo>
                    <a:pt x="24955" y="18440"/>
                  </a:lnTo>
                  <a:lnTo>
                    <a:pt x="24574" y="18440"/>
                  </a:lnTo>
                  <a:lnTo>
                    <a:pt x="24955" y="18440"/>
                  </a:lnTo>
                  <a:lnTo>
                    <a:pt x="24574" y="18440"/>
                  </a:lnTo>
                  <a:lnTo>
                    <a:pt x="24574" y="18821"/>
                  </a:lnTo>
                  <a:lnTo>
                    <a:pt x="24955" y="18821"/>
                  </a:lnTo>
                  <a:lnTo>
                    <a:pt x="24574" y="18821"/>
                  </a:lnTo>
                  <a:lnTo>
                    <a:pt x="24955" y="18821"/>
                  </a:lnTo>
                  <a:lnTo>
                    <a:pt x="24574" y="18821"/>
                  </a:lnTo>
                  <a:lnTo>
                    <a:pt x="24574" y="19202"/>
                  </a:lnTo>
                  <a:lnTo>
                    <a:pt x="24574" y="19392"/>
                  </a:lnTo>
                  <a:lnTo>
                    <a:pt x="24955" y="19392"/>
                  </a:lnTo>
                  <a:lnTo>
                    <a:pt x="25349" y="19786"/>
                  </a:lnTo>
                  <a:lnTo>
                    <a:pt x="25730" y="19786"/>
                  </a:lnTo>
                  <a:lnTo>
                    <a:pt x="25730" y="20167"/>
                  </a:lnTo>
                  <a:lnTo>
                    <a:pt x="25730" y="19786"/>
                  </a:lnTo>
                  <a:lnTo>
                    <a:pt x="25730" y="20167"/>
                  </a:lnTo>
                  <a:lnTo>
                    <a:pt x="25730" y="19786"/>
                  </a:lnTo>
                  <a:lnTo>
                    <a:pt x="26123" y="20167"/>
                  </a:lnTo>
                  <a:lnTo>
                    <a:pt x="25730" y="20167"/>
                  </a:lnTo>
                  <a:lnTo>
                    <a:pt x="25349" y="20548"/>
                  </a:lnTo>
                  <a:lnTo>
                    <a:pt x="25730" y="20548"/>
                  </a:lnTo>
                  <a:lnTo>
                    <a:pt x="25349" y="20548"/>
                  </a:lnTo>
                  <a:lnTo>
                    <a:pt x="25349" y="20929"/>
                  </a:lnTo>
                  <a:lnTo>
                    <a:pt x="25730" y="20929"/>
                  </a:lnTo>
                  <a:lnTo>
                    <a:pt x="25730" y="21323"/>
                  </a:lnTo>
                  <a:lnTo>
                    <a:pt x="25730" y="20929"/>
                  </a:lnTo>
                  <a:lnTo>
                    <a:pt x="25730" y="21323"/>
                  </a:lnTo>
                  <a:lnTo>
                    <a:pt x="26123" y="21323"/>
                  </a:lnTo>
                  <a:lnTo>
                    <a:pt x="26123" y="21704"/>
                  </a:lnTo>
                  <a:lnTo>
                    <a:pt x="26123" y="22085"/>
                  </a:lnTo>
                  <a:lnTo>
                    <a:pt x="26123" y="21704"/>
                  </a:lnTo>
                  <a:lnTo>
                    <a:pt x="26504" y="21704"/>
                  </a:lnTo>
                  <a:lnTo>
                    <a:pt x="26504" y="21323"/>
                  </a:lnTo>
                  <a:lnTo>
                    <a:pt x="26898" y="21704"/>
                  </a:lnTo>
                  <a:lnTo>
                    <a:pt x="27279" y="21704"/>
                  </a:lnTo>
                  <a:lnTo>
                    <a:pt x="27279" y="22085"/>
                  </a:lnTo>
                  <a:lnTo>
                    <a:pt x="27660" y="22085"/>
                  </a:lnTo>
                  <a:lnTo>
                    <a:pt x="27660" y="21704"/>
                  </a:lnTo>
                  <a:lnTo>
                    <a:pt x="27863" y="21704"/>
                  </a:lnTo>
                  <a:lnTo>
                    <a:pt x="28244" y="21704"/>
                  </a:lnTo>
                  <a:lnTo>
                    <a:pt x="28244" y="22085"/>
                  </a:lnTo>
                  <a:lnTo>
                    <a:pt x="28638" y="22085"/>
                  </a:lnTo>
                  <a:lnTo>
                    <a:pt x="28638" y="22466"/>
                  </a:lnTo>
                  <a:lnTo>
                    <a:pt x="28638" y="22860"/>
                  </a:lnTo>
                  <a:lnTo>
                    <a:pt x="28244" y="22860"/>
                  </a:lnTo>
                  <a:lnTo>
                    <a:pt x="28244" y="25349"/>
                  </a:lnTo>
                  <a:lnTo>
                    <a:pt x="27863" y="25742"/>
                  </a:lnTo>
                  <a:lnTo>
                    <a:pt x="27863" y="25349"/>
                  </a:lnTo>
                  <a:lnTo>
                    <a:pt x="27863" y="25742"/>
                  </a:lnTo>
                  <a:lnTo>
                    <a:pt x="27660" y="25742"/>
                  </a:lnTo>
                  <a:lnTo>
                    <a:pt x="27863" y="25742"/>
                  </a:lnTo>
                  <a:lnTo>
                    <a:pt x="27660" y="26123"/>
                  </a:lnTo>
                  <a:lnTo>
                    <a:pt x="27863" y="26123"/>
                  </a:lnTo>
                  <a:lnTo>
                    <a:pt x="27863" y="26504"/>
                  </a:lnTo>
                  <a:lnTo>
                    <a:pt x="28244" y="26504"/>
                  </a:lnTo>
                  <a:lnTo>
                    <a:pt x="27863" y="26504"/>
                  </a:lnTo>
                  <a:lnTo>
                    <a:pt x="27863" y="26885"/>
                  </a:lnTo>
                  <a:lnTo>
                    <a:pt x="28244" y="26885"/>
                  </a:lnTo>
                  <a:lnTo>
                    <a:pt x="27863" y="27279"/>
                  </a:lnTo>
                  <a:lnTo>
                    <a:pt x="27660" y="27279"/>
                  </a:lnTo>
                  <a:lnTo>
                    <a:pt x="27279" y="27660"/>
                  </a:lnTo>
                  <a:lnTo>
                    <a:pt x="27279" y="28041"/>
                  </a:lnTo>
                  <a:lnTo>
                    <a:pt x="27279" y="28422"/>
                  </a:lnTo>
                  <a:lnTo>
                    <a:pt x="27279" y="28613"/>
                  </a:lnTo>
                  <a:lnTo>
                    <a:pt x="26898" y="28613"/>
                  </a:lnTo>
                  <a:lnTo>
                    <a:pt x="26898" y="29006"/>
                  </a:lnTo>
                  <a:lnTo>
                    <a:pt x="26504" y="29006"/>
                  </a:lnTo>
                  <a:lnTo>
                    <a:pt x="26504" y="29387"/>
                  </a:lnTo>
                  <a:lnTo>
                    <a:pt x="26123" y="29387"/>
                  </a:lnTo>
                  <a:lnTo>
                    <a:pt x="25730" y="29387"/>
                  </a:lnTo>
                  <a:lnTo>
                    <a:pt x="25349" y="29387"/>
                  </a:lnTo>
                  <a:lnTo>
                    <a:pt x="24955" y="29387"/>
                  </a:lnTo>
                  <a:lnTo>
                    <a:pt x="24574" y="29387"/>
                  </a:lnTo>
                  <a:lnTo>
                    <a:pt x="24574" y="29006"/>
                  </a:lnTo>
                  <a:lnTo>
                    <a:pt x="24180" y="29006"/>
                  </a:lnTo>
                  <a:lnTo>
                    <a:pt x="23799" y="29006"/>
                  </a:lnTo>
                  <a:lnTo>
                    <a:pt x="23406" y="29006"/>
                  </a:lnTo>
                  <a:lnTo>
                    <a:pt x="23406" y="29387"/>
                  </a:lnTo>
                  <a:lnTo>
                    <a:pt x="23025" y="29387"/>
                  </a:lnTo>
                  <a:lnTo>
                    <a:pt x="22834" y="29387"/>
                  </a:lnTo>
                  <a:lnTo>
                    <a:pt x="23025" y="29768"/>
                  </a:lnTo>
                  <a:lnTo>
                    <a:pt x="23406" y="29387"/>
                  </a:lnTo>
                  <a:lnTo>
                    <a:pt x="23406" y="29768"/>
                  </a:lnTo>
                  <a:lnTo>
                    <a:pt x="23406" y="30162"/>
                  </a:lnTo>
                  <a:lnTo>
                    <a:pt x="22834" y="30924"/>
                  </a:lnTo>
                  <a:lnTo>
                    <a:pt x="22440" y="30924"/>
                  </a:lnTo>
                  <a:lnTo>
                    <a:pt x="22440" y="30543"/>
                  </a:lnTo>
                  <a:lnTo>
                    <a:pt x="22440" y="30924"/>
                  </a:lnTo>
                  <a:lnTo>
                    <a:pt x="22059" y="30543"/>
                  </a:lnTo>
                  <a:lnTo>
                    <a:pt x="22059" y="30162"/>
                  </a:lnTo>
                  <a:lnTo>
                    <a:pt x="21666" y="30162"/>
                  </a:lnTo>
                  <a:lnTo>
                    <a:pt x="21285" y="30543"/>
                  </a:lnTo>
                  <a:lnTo>
                    <a:pt x="20891" y="30543"/>
                  </a:lnTo>
                  <a:lnTo>
                    <a:pt x="20891" y="30162"/>
                  </a:lnTo>
                  <a:lnTo>
                    <a:pt x="20891" y="30543"/>
                  </a:lnTo>
                  <a:lnTo>
                    <a:pt x="20510" y="30543"/>
                  </a:lnTo>
                  <a:lnTo>
                    <a:pt x="20116" y="30543"/>
                  </a:lnTo>
                  <a:lnTo>
                    <a:pt x="20116" y="30924"/>
                  </a:lnTo>
                  <a:lnTo>
                    <a:pt x="20116" y="31305"/>
                  </a:lnTo>
                  <a:lnTo>
                    <a:pt x="19735" y="30924"/>
                  </a:lnTo>
                  <a:lnTo>
                    <a:pt x="19735" y="31305"/>
                  </a:lnTo>
                  <a:lnTo>
                    <a:pt x="19342" y="31305"/>
                  </a:lnTo>
                  <a:lnTo>
                    <a:pt x="18961" y="31305"/>
                  </a:lnTo>
                  <a:lnTo>
                    <a:pt x="18961" y="31699"/>
                  </a:lnTo>
                  <a:lnTo>
                    <a:pt x="18567" y="31699"/>
                  </a:lnTo>
                  <a:lnTo>
                    <a:pt x="18567" y="32080"/>
                  </a:lnTo>
                  <a:lnTo>
                    <a:pt x="18186" y="32080"/>
                  </a:lnTo>
                  <a:lnTo>
                    <a:pt x="17995" y="32080"/>
                  </a:lnTo>
                  <a:lnTo>
                    <a:pt x="17995" y="32461"/>
                  </a:lnTo>
                  <a:lnTo>
                    <a:pt x="18186" y="32461"/>
                  </a:lnTo>
                  <a:lnTo>
                    <a:pt x="17995" y="32461"/>
                  </a:lnTo>
                  <a:lnTo>
                    <a:pt x="17995" y="32842"/>
                  </a:lnTo>
                  <a:lnTo>
                    <a:pt x="17995" y="32461"/>
                  </a:lnTo>
                  <a:lnTo>
                    <a:pt x="17602" y="32461"/>
                  </a:lnTo>
                  <a:lnTo>
                    <a:pt x="17221" y="32461"/>
                  </a:lnTo>
                  <a:lnTo>
                    <a:pt x="17221" y="32842"/>
                  </a:lnTo>
                  <a:lnTo>
                    <a:pt x="17221" y="33235"/>
                  </a:lnTo>
                  <a:lnTo>
                    <a:pt x="16827" y="33235"/>
                  </a:lnTo>
                  <a:lnTo>
                    <a:pt x="16446" y="33235"/>
                  </a:lnTo>
                  <a:lnTo>
                    <a:pt x="16446" y="32842"/>
                  </a:lnTo>
                  <a:lnTo>
                    <a:pt x="16052" y="32842"/>
                  </a:lnTo>
                  <a:lnTo>
                    <a:pt x="15671" y="32842"/>
                  </a:lnTo>
                  <a:lnTo>
                    <a:pt x="15671" y="32461"/>
                  </a:lnTo>
                  <a:lnTo>
                    <a:pt x="15671" y="32842"/>
                  </a:lnTo>
                  <a:lnTo>
                    <a:pt x="15671" y="32461"/>
                  </a:lnTo>
                  <a:lnTo>
                    <a:pt x="15278" y="32461"/>
                  </a:lnTo>
                  <a:lnTo>
                    <a:pt x="15278" y="32842"/>
                  </a:lnTo>
                  <a:lnTo>
                    <a:pt x="14897" y="32842"/>
                  </a:lnTo>
                  <a:lnTo>
                    <a:pt x="14897" y="32461"/>
                  </a:lnTo>
                  <a:lnTo>
                    <a:pt x="15278" y="32461"/>
                  </a:lnTo>
                  <a:lnTo>
                    <a:pt x="15278" y="32080"/>
                  </a:lnTo>
                  <a:lnTo>
                    <a:pt x="14897" y="32461"/>
                  </a:lnTo>
                  <a:lnTo>
                    <a:pt x="14897" y="32080"/>
                  </a:lnTo>
                  <a:lnTo>
                    <a:pt x="14516" y="32080"/>
                  </a:lnTo>
                  <a:lnTo>
                    <a:pt x="14122" y="32080"/>
                  </a:lnTo>
                  <a:lnTo>
                    <a:pt x="14122" y="32461"/>
                  </a:lnTo>
                  <a:lnTo>
                    <a:pt x="14122" y="32080"/>
                  </a:lnTo>
                  <a:lnTo>
                    <a:pt x="13741" y="32461"/>
                  </a:lnTo>
                  <a:lnTo>
                    <a:pt x="13741" y="32842"/>
                  </a:lnTo>
                  <a:lnTo>
                    <a:pt x="13741" y="33235"/>
                  </a:lnTo>
                  <a:lnTo>
                    <a:pt x="13538" y="33235"/>
                  </a:lnTo>
                  <a:lnTo>
                    <a:pt x="13157" y="33235"/>
                  </a:lnTo>
                  <a:lnTo>
                    <a:pt x="13157" y="33426"/>
                  </a:lnTo>
                  <a:lnTo>
                    <a:pt x="13538" y="33426"/>
                  </a:lnTo>
                  <a:lnTo>
                    <a:pt x="13538" y="33807"/>
                  </a:lnTo>
                  <a:lnTo>
                    <a:pt x="13157" y="33807"/>
                  </a:lnTo>
                  <a:lnTo>
                    <a:pt x="13538" y="33807"/>
                  </a:lnTo>
                  <a:lnTo>
                    <a:pt x="13538" y="34188"/>
                  </a:lnTo>
                  <a:lnTo>
                    <a:pt x="13741" y="34188"/>
                  </a:lnTo>
                  <a:lnTo>
                    <a:pt x="13538" y="34569"/>
                  </a:lnTo>
                  <a:lnTo>
                    <a:pt x="13157" y="34569"/>
                  </a:lnTo>
                  <a:lnTo>
                    <a:pt x="13157" y="34963"/>
                  </a:lnTo>
                  <a:lnTo>
                    <a:pt x="12763" y="34963"/>
                  </a:lnTo>
                  <a:lnTo>
                    <a:pt x="12763" y="34569"/>
                  </a:lnTo>
                  <a:lnTo>
                    <a:pt x="13157" y="34569"/>
                  </a:lnTo>
                  <a:lnTo>
                    <a:pt x="12763" y="34569"/>
                  </a:lnTo>
                  <a:lnTo>
                    <a:pt x="12382" y="34569"/>
                  </a:lnTo>
                  <a:lnTo>
                    <a:pt x="11988" y="34569"/>
                  </a:lnTo>
                  <a:lnTo>
                    <a:pt x="11607" y="34569"/>
                  </a:lnTo>
                  <a:lnTo>
                    <a:pt x="11607" y="34963"/>
                  </a:lnTo>
                  <a:lnTo>
                    <a:pt x="11607" y="35344"/>
                  </a:lnTo>
                  <a:lnTo>
                    <a:pt x="11226" y="35344"/>
                  </a:lnTo>
                  <a:lnTo>
                    <a:pt x="11607" y="35344"/>
                  </a:lnTo>
                  <a:lnTo>
                    <a:pt x="11226" y="35344"/>
                  </a:lnTo>
                  <a:lnTo>
                    <a:pt x="11226" y="35725"/>
                  </a:lnTo>
                  <a:lnTo>
                    <a:pt x="11226" y="35344"/>
                  </a:lnTo>
                  <a:lnTo>
                    <a:pt x="10833" y="35344"/>
                  </a:lnTo>
                  <a:lnTo>
                    <a:pt x="10833" y="34963"/>
                  </a:lnTo>
                  <a:lnTo>
                    <a:pt x="10452" y="34569"/>
                  </a:lnTo>
                  <a:lnTo>
                    <a:pt x="10452" y="34188"/>
                  </a:lnTo>
                  <a:lnTo>
                    <a:pt x="10452" y="33807"/>
                  </a:lnTo>
                  <a:lnTo>
                    <a:pt x="10833" y="33807"/>
                  </a:lnTo>
                  <a:lnTo>
                    <a:pt x="10452" y="33807"/>
                  </a:lnTo>
                  <a:lnTo>
                    <a:pt x="10833" y="33807"/>
                  </a:lnTo>
                  <a:lnTo>
                    <a:pt x="10833" y="33426"/>
                  </a:lnTo>
                  <a:lnTo>
                    <a:pt x="11226" y="33426"/>
                  </a:lnTo>
                  <a:lnTo>
                    <a:pt x="10833" y="33235"/>
                  </a:lnTo>
                  <a:lnTo>
                    <a:pt x="10833" y="32842"/>
                  </a:lnTo>
                  <a:lnTo>
                    <a:pt x="11226" y="32842"/>
                  </a:lnTo>
                  <a:lnTo>
                    <a:pt x="10833" y="32842"/>
                  </a:lnTo>
                  <a:lnTo>
                    <a:pt x="10833" y="32461"/>
                  </a:lnTo>
                  <a:lnTo>
                    <a:pt x="11226" y="32461"/>
                  </a:lnTo>
                  <a:lnTo>
                    <a:pt x="10833" y="32461"/>
                  </a:lnTo>
                  <a:lnTo>
                    <a:pt x="10833" y="32080"/>
                  </a:lnTo>
                  <a:lnTo>
                    <a:pt x="11226" y="32080"/>
                  </a:lnTo>
                  <a:lnTo>
                    <a:pt x="11226" y="31699"/>
                  </a:lnTo>
                  <a:lnTo>
                    <a:pt x="11226" y="31305"/>
                  </a:lnTo>
                  <a:lnTo>
                    <a:pt x="11607" y="31699"/>
                  </a:lnTo>
                  <a:lnTo>
                    <a:pt x="11607" y="31305"/>
                  </a:lnTo>
                  <a:lnTo>
                    <a:pt x="11607" y="31699"/>
                  </a:lnTo>
                  <a:lnTo>
                    <a:pt x="11988" y="31305"/>
                  </a:lnTo>
                  <a:lnTo>
                    <a:pt x="11988" y="31699"/>
                  </a:lnTo>
                  <a:lnTo>
                    <a:pt x="11988" y="31305"/>
                  </a:lnTo>
                  <a:lnTo>
                    <a:pt x="12382" y="31305"/>
                  </a:lnTo>
                  <a:lnTo>
                    <a:pt x="12763" y="30924"/>
                  </a:lnTo>
                  <a:lnTo>
                    <a:pt x="12382" y="30924"/>
                  </a:lnTo>
                  <a:lnTo>
                    <a:pt x="12763" y="30924"/>
                  </a:lnTo>
                  <a:lnTo>
                    <a:pt x="12763" y="30543"/>
                  </a:lnTo>
                  <a:lnTo>
                    <a:pt x="12763" y="30162"/>
                  </a:lnTo>
                  <a:lnTo>
                    <a:pt x="12382" y="30543"/>
                  </a:lnTo>
                  <a:lnTo>
                    <a:pt x="12382" y="30162"/>
                  </a:lnTo>
                  <a:lnTo>
                    <a:pt x="11988" y="30162"/>
                  </a:lnTo>
                  <a:lnTo>
                    <a:pt x="12382" y="29768"/>
                  </a:lnTo>
                  <a:lnTo>
                    <a:pt x="11988" y="29768"/>
                  </a:lnTo>
                  <a:lnTo>
                    <a:pt x="11988" y="29387"/>
                  </a:lnTo>
                  <a:lnTo>
                    <a:pt x="11607" y="29387"/>
                  </a:lnTo>
                  <a:lnTo>
                    <a:pt x="11226" y="29006"/>
                  </a:lnTo>
                  <a:lnTo>
                    <a:pt x="11607" y="29006"/>
                  </a:lnTo>
                  <a:lnTo>
                    <a:pt x="11607" y="28613"/>
                  </a:lnTo>
                  <a:lnTo>
                    <a:pt x="11226" y="28613"/>
                  </a:lnTo>
                  <a:lnTo>
                    <a:pt x="11226" y="29006"/>
                  </a:lnTo>
                  <a:lnTo>
                    <a:pt x="11226" y="28613"/>
                  </a:lnTo>
                  <a:lnTo>
                    <a:pt x="11226" y="28422"/>
                  </a:lnTo>
                  <a:lnTo>
                    <a:pt x="10833" y="28422"/>
                  </a:lnTo>
                  <a:lnTo>
                    <a:pt x="10833" y="28041"/>
                  </a:lnTo>
                  <a:lnTo>
                    <a:pt x="11226" y="27660"/>
                  </a:lnTo>
                  <a:lnTo>
                    <a:pt x="11226" y="27279"/>
                  </a:lnTo>
                  <a:lnTo>
                    <a:pt x="10833" y="27279"/>
                  </a:lnTo>
                  <a:lnTo>
                    <a:pt x="11226" y="27279"/>
                  </a:lnTo>
                  <a:lnTo>
                    <a:pt x="11226" y="26885"/>
                  </a:lnTo>
                  <a:lnTo>
                    <a:pt x="11226" y="26504"/>
                  </a:lnTo>
                  <a:lnTo>
                    <a:pt x="10833" y="26123"/>
                  </a:lnTo>
                  <a:lnTo>
                    <a:pt x="10058" y="26123"/>
                  </a:lnTo>
                  <a:lnTo>
                    <a:pt x="10058" y="25742"/>
                  </a:lnTo>
                  <a:lnTo>
                    <a:pt x="10058" y="26123"/>
                  </a:lnTo>
                  <a:lnTo>
                    <a:pt x="9677" y="26123"/>
                  </a:lnTo>
                  <a:lnTo>
                    <a:pt x="10058" y="26504"/>
                  </a:lnTo>
                  <a:lnTo>
                    <a:pt x="9677" y="26504"/>
                  </a:lnTo>
                  <a:lnTo>
                    <a:pt x="9677" y="26885"/>
                  </a:lnTo>
                  <a:lnTo>
                    <a:pt x="9283" y="26885"/>
                  </a:lnTo>
                  <a:lnTo>
                    <a:pt x="8902" y="26885"/>
                  </a:lnTo>
                  <a:lnTo>
                    <a:pt x="8699" y="26504"/>
                  </a:lnTo>
                  <a:lnTo>
                    <a:pt x="8699" y="26123"/>
                  </a:lnTo>
                  <a:lnTo>
                    <a:pt x="8318" y="26123"/>
                  </a:lnTo>
                  <a:lnTo>
                    <a:pt x="8699" y="26123"/>
                  </a:lnTo>
                  <a:lnTo>
                    <a:pt x="8699" y="25742"/>
                  </a:lnTo>
                  <a:lnTo>
                    <a:pt x="8318" y="25742"/>
                  </a:lnTo>
                  <a:lnTo>
                    <a:pt x="8318" y="25349"/>
                  </a:lnTo>
                  <a:lnTo>
                    <a:pt x="8699" y="25349"/>
                  </a:lnTo>
                  <a:lnTo>
                    <a:pt x="8699" y="24968"/>
                  </a:lnTo>
                  <a:lnTo>
                    <a:pt x="8318" y="24587"/>
                  </a:lnTo>
                  <a:lnTo>
                    <a:pt x="8699" y="24587"/>
                  </a:lnTo>
                  <a:lnTo>
                    <a:pt x="8318" y="24587"/>
                  </a:lnTo>
                  <a:lnTo>
                    <a:pt x="8318" y="24206"/>
                  </a:lnTo>
                  <a:lnTo>
                    <a:pt x="7937" y="24206"/>
                  </a:lnTo>
                  <a:lnTo>
                    <a:pt x="7543" y="24206"/>
                  </a:lnTo>
                  <a:lnTo>
                    <a:pt x="7543" y="24015"/>
                  </a:lnTo>
                  <a:lnTo>
                    <a:pt x="7162" y="24015"/>
                  </a:lnTo>
                  <a:lnTo>
                    <a:pt x="7543" y="24015"/>
                  </a:lnTo>
                  <a:lnTo>
                    <a:pt x="7162" y="23622"/>
                  </a:lnTo>
                  <a:lnTo>
                    <a:pt x="7162" y="24015"/>
                  </a:lnTo>
                  <a:lnTo>
                    <a:pt x="7162" y="23622"/>
                  </a:lnTo>
                  <a:lnTo>
                    <a:pt x="7162" y="23241"/>
                  </a:lnTo>
                  <a:lnTo>
                    <a:pt x="7543" y="23241"/>
                  </a:lnTo>
                  <a:lnTo>
                    <a:pt x="7543" y="22860"/>
                  </a:lnTo>
                  <a:lnTo>
                    <a:pt x="7937" y="22860"/>
                  </a:lnTo>
                  <a:lnTo>
                    <a:pt x="7543" y="22860"/>
                  </a:lnTo>
                  <a:lnTo>
                    <a:pt x="7937" y="22860"/>
                  </a:lnTo>
                  <a:lnTo>
                    <a:pt x="7937" y="22466"/>
                  </a:lnTo>
                  <a:lnTo>
                    <a:pt x="7543" y="22466"/>
                  </a:lnTo>
                  <a:lnTo>
                    <a:pt x="7937" y="22466"/>
                  </a:lnTo>
                  <a:lnTo>
                    <a:pt x="7937" y="22085"/>
                  </a:lnTo>
                  <a:lnTo>
                    <a:pt x="7937" y="21704"/>
                  </a:lnTo>
                  <a:lnTo>
                    <a:pt x="7937" y="21323"/>
                  </a:lnTo>
                  <a:lnTo>
                    <a:pt x="8318" y="21323"/>
                  </a:lnTo>
                  <a:lnTo>
                    <a:pt x="8318" y="20929"/>
                  </a:lnTo>
                  <a:lnTo>
                    <a:pt x="8699" y="20929"/>
                  </a:lnTo>
                  <a:lnTo>
                    <a:pt x="8699" y="20548"/>
                  </a:lnTo>
                  <a:lnTo>
                    <a:pt x="8699" y="20167"/>
                  </a:lnTo>
                  <a:lnTo>
                    <a:pt x="8318" y="20167"/>
                  </a:lnTo>
                  <a:lnTo>
                    <a:pt x="8699" y="20167"/>
                  </a:lnTo>
                  <a:lnTo>
                    <a:pt x="8699" y="18440"/>
                  </a:lnTo>
                  <a:lnTo>
                    <a:pt x="8699" y="18821"/>
                  </a:lnTo>
                  <a:lnTo>
                    <a:pt x="8699" y="18440"/>
                  </a:lnTo>
                  <a:lnTo>
                    <a:pt x="8318" y="18440"/>
                  </a:lnTo>
                  <a:lnTo>
                    <a:pt x="8318" y="18821"/>
                  </a:lnTo>
                  <a:lnTo>
                    <a:pt x="7937" y="18440"/>
                  </a:lnTo>
                  <a:lnTo>
                    <a:pt x="7937" y="18821"/>
                  </a:lnTo>
                  <a:lnTo>
                    <a:pt x="7543" y="18440"/>
                  </a:lnTo>
                  <a:lnTo>
                    <a:pt x="7937" y="18440"/>
                  </a:lnTo>
                  <a:lnTo>
                    <a:pt x="7937" y="18059"/>
                  </a:lnTo>
                  <a:lnTo>
                    <a:pt x="7937" y="17665"/>
                  </a:lnTo>
                  <a:lnTo>
                    <a:pt x="7543" y="17665"/>
                  </a:lnTo>
                  <a:lnTo>
                    <a:pt x="7543" y="17284"/>
                  </a:lnTo>
                  <a:lnTo>
                    <a:pt x="7543" y="16903"/>
                  </a:lnTo>
                  <a:lnTo>
                    <a:pt x="7543" y="17284"/>
                  </a:lnTo>
                  <a:lnTo>
                    <a:pt x="7162" y="17284"/>
                  </a:lnTo>
                  <a:lnTo>
                    <a:pt x="7162" y="16903"/>
                  </a:lnTo>
                  <a:lnTo>
                    <a:pt x="7543" y="16522"/>
                  </a:lnTo>
                  <a:lnTo>
                    <a:pt x="7543" y="16129"/>
                  </a:lnTo>
                  <a:lnTo>
                    <a:pt x="7543" y="15748"/>
                  </a:lnTo>
                  <a:lnTo>
                    <a:pt x="7162" y="15748"/>
                  </a:lnTo>
                  <a:lnTo>
                    <a:pt x="7162" y="16129"/>
                  </a:lnTo>
                  <a:lnTo>
                    <a:pt x="6769" y="16522"/>
                  </a:lnTo>
                  <a:lnTo>
                    <a:pt x="6769" y="16129"/>
                  </a:lnTo>
                  <a:lnTo>
                    <a:pt x="6388" y="16129"/>
                  </a:lnTo>
                  <a:lnTo>
                    <a:pt x="6388" y="15748"/>
                  </a:lnTo>
                  <a:lnTo>
                    <a:pt x="5994" y="15748"/>
                  </a:lnTo>
                  <a:lnTo>
                    <a:pt x="5994" y="16129"/>
                  </a:lnTo>
                  <a:lnTo>
                    <a:pt x="5613" y="16129"/>
                  </a:lnTo>
                  <a:lnTo>
                    <a:pt x="5613" y="16522"/>
                  </a:lnTo>
                  <a:lnTo>
                    <a:pt x="5219" y="16129"/>
                  </a:lnTo>
                  <a:lnTo>
                    <a:pt x="5219" y="16522"/>
                  </a:lnTo>
                  <a:lnTo>
                    <a:pt x="4838" y="16522"/>
                  </a:lnTo>
                  <a:lnTo>
                    <a:pt x="4838" y="16903"/>
                  </a:lnTo>
                  <a:lnTo>
                    <a:pt x="4838" y="16522"/>
                  </a:lnTo>
                  <a:lnTo>
                    <a:pt x="4445" y="16522"/>
                  </a:lnTo>
                  <a:lnTo>
                    <a:pt x="4445" y="16129"/>
                  </a:lnTo>
                  <a:lnTo>
                    <a:pt x="4064" y="16129"/>
                  </a:lnTo>
                  <a:lnTo>
                    <a:pt x="3873" y="16522"/>
                  </a:lnTo>
                  <a:lnTo>
                    <a:pt x="3873" y="16129"/>
                  </a:lnTo>
                  <a:lnTo>
                    <a:pt x="3873" y="15748"/>
                  </a:lnTo>
                  <a:lnTo>
                    <a:pt x="4064" y="15748"/>
                  </a:lnTo>
                  <a:lnTo>
                    <a:pt x="3873" y="15748"/>
                  </a:lnTo>
                  <a:lnTo>
                    <a:pt x="3873" y="15367"/>
                  </a:lnTo>
                  <a:lnTo>
                    <a:pt x="3479" y="15367"/>
                  </a:lnTo>
                  <a:lnTo>
                    <a:pt x="3479" y="14986"/>
                  </a:lnTo>
                  <a:lnTo>
                    <a:pt x="3479" y="14592"/>
                  </a:lnTo>
                  <a:lnTo>
                    <a:pt x="3098" y="14592"/>
                  </a:lnTo>
                  <a:lnTo>
                    <a:pt x="2705" y="14592"/>
                  </a:lnTo>
                  <a:lnTo>
                    <a:pt x="2705" y="14401"/>
                  </a:lnTo>
                  <a:lnTo>
                    <a:pt x="2705" y="14020"/>
                  </a:lnTo>
                  <a:lnTo>
                    <a:pt x="2705" y="13639"/>
                  </a:lnTo>
                  <a:lnTo>
                    <a:pt x="2324" y="13639"/>
                  </a:lnTo>
                  <a:lnTo>
                    <a:pt x="1930" y="13258"/>
                  </a:lnTo>
                  <a:lnTo>
                    <a:pt x="1930" y="12865"/>
                  </a:lnTo>
                  <a:lnTo>
                    <a:pt x="1549" y="13258"/>
                  </a:lnTo>
                  <a:lnTo>
                    <a:pt x="1549" y="13639"/>
                  </a:lnTo>
                  <a:lnTo>
                    <a:pt x="1155" y="13258"/>
                  </a:lnTo>
                  <a:lnTo>
                    <a:pt x="774" y="13258"/>
                  </a:lnTo>
                  <a:lnTo>
                    <a:pt x="381" y="13258"/>
                  </a:lnTo>
                  <a:lnTo>
                    <a:pt x="381" y="12865"/>
                  </a:lnTo>
                  <a:lnTo>
                    <a:pt x="381" y="12484"/>
                  </a:lnTo>
                  <a:lnTo>
                    <a:pt x="0" y="12484"/>
                  </a:lnTo>
                  <a:lnTo>
                    <a:pt x="0" y="12103"/>
                  </a:lnTo>
                  <a:lnTo>
                    <a:pt x="381" y="12103"/>
                  </a:lnTo>
                  <a:lnTo>
                    <a:pt x="381" y="11709"/>
                  </a:lnTo>
                  <a:lnTo>
                    <a:pt x="381" y="11328"/>
                  </a:lnTo>
                  <a:lnTo>
                    <a:pt x="774" y="11328"/>
                  </a:lnTo>
                  <a:lnTo>
                    <a:pt x="774" y="10947"/>
                  </a:lnTo>
                  <a:lnTo>
                    <a:pt x="1155" y="10947"/>
                  </a:lnTo>
                  <a:lnTo>
                    <a:pt x="1155" y="10566"/>
                  </a:lnTo>
                  <a:lnTo>
                    <a:pt x="1549" y="10566"/>
                  </a:lnTo>
                  <a:lnTo>
                    <a:pt x="1549" y="10185"/>
                  </a:lnTo>
                  <a:lnTo>
                    <a:pt x="1549" y="9791"/>
                  </a:lnTo>
                  <a:lnTo>
                    <a:pt x="1930" y="9791"/>
                  </a:lnTo>
                  <a:lnTo>
                    <a:pt x="1930" y="9601"/>
                  </a:lnTo>
                  <a:lnTo>
                    <a:pt x="2324" y="9601"/>
                  </a:lnTo>
                  <a:lnTo>
                    <a:pt x="2324" y="9220"/>
                  </a:lnTo>
                  <a:lnTo>
                    <a:pt x="2324" y="8839"/>
                  </a:lnTo>
                  <a:lnTo>
                    <a:pt x="2705" y="8839"/>
                  </a:lnTo>
                  <a:lnTo>
                    <a:pt x="2705" y="9220"/>
                  </a:lnTo>
                  <a:lnTo>
                    <a:pt x="3098" y="9220"/>
                  </a:lnTo>
                  <a:lnTo>
                    <a:pt x="3479" y="8839"/>
                  </a:lnTo>
                  <a:lnTo>
                    <a:pt x="3479" y="8445"/>
                  </a:lnTo>
                  <a:lnTo>
                    <a:pt x="3098" y="8445"/>
                  </a:lnTo>
                  <a:lnTo>
                    <a:pt x="3479" y="8445"/>
                  </a:lnTo>
                  <a:lnTo>
                    <a:pt x="3479" y="8064"/>
                  </a:lnTo>
                  <a:lnTo>
                    <a:pt x="3479" y="7683"/>
                  </a:lnTo>
                  <a:lnTo>
                    <a:pt x="3873" y="7683"/>
                  </a:lnTo>
                  <a:lnTo>
                    <a:pt x="3479" y="7683"/>
                  </a:lnTo>
                  <a:lnTo>
                    <a:pt x="3873" y="7302"/>
                  </a:lnTo>
                  <a:lnTo>
                    <a:pt x="4064" y="7302"/>
                  </a:lnTo>
                  <a:lnTo>
                    <a:pt x="4064" y="6908"/>
                  </a:lnTo>
                  <a:lnTo>
                    <a:pt x="4064" y="6527"/>
                  </a:lnTo>
                  <a:lnTo>
                    <a:pt x="4064" y="6146"/>
                  </a:lnTo>
                  <a:lnTo>
                    <a:pt x="4064" y="5765"/>
                  </a:lnTo>
                  <a:lnTo>
                    <a:pt x="4064" y="5372"/>
                  </a:lnTo>
                  <a:lnTo>
                    <a:pt x="4445" y="5372"/>
                  </a:lnTo>
                  <a:lnTo>
                    <a:pt x="4445" y="4991"/>
                  </a:lnTo>
                  <a:lnTo>
                    <a:pt x="4445" y="4800"/>
                  </a:lnTo>
                  <a:lnTo>
                    <a:pt x="4445" y="4419"/>
                  </a:lnTo>
                  <a:lnTo>
                    <a:pt x="4445" y="4025"/>
                  </a:lnTo>
                  <a:lnTo>
                    <a:pt x="4838" y="4419"/>
                  </a:lnTo>
                  <a:lnTo>
                    <a:pt x="4838" y="4025"/>
                  </a:lnTo>
                  <a:lnTo>
                    <a:pt x="5219" y="4025"/>
                  </a:lnTo>
                  <a:lnTo>
                    <a:pt x="5613" y="4025"/>
                  </a:lnTo>
                  <a:lnTo>
                    <a:pt x="5613" y="3644"/>
                  </a:lnTo>
                  <a:lnTo>
                    <a:pt x="5994" y="3644"/>
                  </a:lnTo>
                  <a:lnTo>
                    <a:pt x="5994" y="4025"/>
                  </a:lnTo>
                  <a:lnTo>
                    <a:pt x="5994" y="3644"/>
                  </a:lnTo>
                  <a:lnTo>
                    <a:pt x="6388" y="3644"/>
                  </a:lnTo>
                  <a:lnTo>
                    <a:pt x="6769" y="3644"/>
                  </a:lnTo>
                  <a:lnTo>
                    <a:pt x="6388" y="3263"/>
                  </a:lnTo>
                  <a:lnTo>
                    <a:pt x="6388" y="2882"/>
                  </a:lnTo>
                  <a:lnTo>
                    <a:pt x="6769" y="3263"/>
                  </a:lnTo>
                  <a:lnTo>
                    <a:pt x="6769" y="2882"/>
                  </a:lnTo>
                  <a:lnTo>
                    <a:pt x="7162" y="2882"/>
                  </a:lnTo>
                  <a:lnTo>
                    <a:pt x="7162" y="2489"/>
                  </a:lnTo>
                  <a:lnTo>
                    <a:pt x="7543" y="2489"/>
                  </a:lnTo>
                  <a:lnTo>
                    <a:pt x="7543" y="2108"/>
                  </a:lnTo>
                  <a:lnTo>
                    <a:pt x="7937" y="2108"/>
                  </a:lnTo>
                  <a:lnTo>
                    <a:pt x="8318" y="2108"/>
                  </a:lnTo>
                  <a:lnTo>
                    <a:pt x="8318" y="2489"/>
                  </a:lnTo>
                  <a:lnTo>
                    <a:pt x="8699" y="2489"/>
                  </a:lnTo>
                  <a:lnTo>
                    <a:pt x="8699" y="2108"/>
                  </a:lnTo>
                  <a:lnTo>
                    <a:pt x="8902" y="2108"/>
                  </a:lnTo>
                  <a:lnTo>
                    <a:pt x="8902" y="1727"/>
                  </a:lnTo>
                  <a:lnTo>
                    <a:pt x="8902" y="1346"/>
                  </a:lnTo>
                  <a:lnTo>
                    <a:pt x="9283" y="1346"/>
                  </a:lnTo>
                  <a:lnTo>
                    <a:pt x="9283" y="952"/>
                  </a:lnTo>
                  <a:lnTo>
                    <a:pt x="9677" y="952"/>
                  </a:lnTo>
                  <a:lnTo>
                    <a:pt x="9677" y="571"/>
                  </a:lnTo>
                  <a:lnTo>
                    <a:pt x="9283" y="952"/>
                  </a:lnTo>
                  <a:lnTo>
                    <a:pt x="9283" y="571"/>
                  </a:lnTo>
                  <a:lnTo>
                    <a:pt x="9283" y="190"/>
                  </a:lnTo>
                  <a:lnTo>
                    <a:pt x="9677" y="190"/>
                  </a:lnTo>
                  <a:lnTo>
                    <a:pt x="9677" y="0"/>
                  </a:lnTo>
                  <a:lnTo>
                    <a:pt x="10058" y="0"/>
                  </a:lnTo>
                  <a:lnTo>
                    <a:pt x="10058" y="190"/>
                  </a:lnTo>
                  <a:lnTo>
                    <a:pt x="9677" y="190"/>
                  </a:lnTo>
                  <a:lnTo>
                    <a:pt x="10058" y="571"/>
                  </a:lnTo>
                  <a:lnTo>
                    <a:pt x="10058" y="190"/>
                  </a:lnTo>
                  <a:lnTo>
                    <a:pt x="10452" y="190"/>
                  </a:lnTo>
                  <a:lnTo>
                    <a:pt x="10452" y="571"/>
                  </a:lnTo>
                  <a:lnTo>
                    <a:pt x="10452" y="190"/>
                  </a:lnTo>
                  <a:lnTo>
                    <a:pt x="10833" y="190"/>
                  </a:lnTo>
                  <a:lnTo>
                    <a:pt x="10833" y="571"/>
                  </a:lnTo>
                  <a:lnTo>
                    <a:pt x="10833" y="952"/>
                  </a:lnTo>
                  <a:lnTo>
                    <a:pt x="10833" y="1346"/>
                  </a:lnTo>
                  <a:lnTo>
                    <a:pt x="10833" y="1727"/>
                  </a:lnTo>
                  <a:lnTo>
                    <a:pt x="11226" y="1727"/>
                  </a:lnTo>
                  <a:lnTo>
                    <a:pt x="11226" y="2108"/>
                  </a:lnTo>
                  <a:lnTo>
                    <a:pt x="11607" y="2108"/>
                  </a:lnTo>
                  <a:lnTo>
                    <a:pt x="11226" y="2108"/>
                  </a:lnTo>
                  <a:lnTo>
                    <a:pt x="11607" y="2108"/>
                  </a:lnTo>
                  <a:lnTo>
                    <a:pt x="11607" y="2489"/>
                  </a:lnTo>
                  <a:lnTo>
                    <a:pt x="11988" y="2882"/>
                  </a:lnTo>
                  <a:lnTo>
                    <a:pt x="12382" y="2882"/>
                  </a:lnTo>
                  <a:lnTo>
                    <a:pt x="12382" y="3263"/>
                  </a:lnTo>
                  <a:lnTo>
                    <a:pt x="12382" y="2882"/>
                  </a:lnTo>
                  <a:lnTo>
                    <a:pt x="12382" y="3263"/>
                  </a:lnTo>
                  <a:lnTo>
                    <a:pt x="11988" y="3263"/>
                  </a:lnTo>
                  <a:lnTo>
                    <a:pt x="11988" y="3644"/>
                  </a:lnTo>
                  <a:lnTo>
                    <a:pt x="12382" y="3263"/>
                  </a:lnTo>
                  <a:lnTo>
                    <a:pt x="12382" y="3644"/>
                  </a:lnTo>
                  <a:lnTo>
                    <a:pt x="12382" y="3263"/>
                  </a:lnTo>
                  <a:lnTo>
                    <a:pt x="12763" y="3263"/>
                  </a:lnTo>
                  <a:lnTo>
                    <a:pt x="13157" y="3263"/>
                  </a:lnTo>
                  <a:lnTo>
                    <a:pt x="13157" y="2882"/>
                  </a:lnTo>
                  <a:lnTo>
                    <a:pt x="13741" y="3263"/>
                  </a:lnTo>
                  <a:lnTo>
                    <a:pt x="14122" y="3263"/>
                  </a:lnTo>
                  <a:lnTo>
                    <a:pt x="14516" y="3263"/>
                  </a:lnTo>
                  <a:lnTo>
                    <a:pt x="14897" y="3263"/>
                  </a:lnTo>
                  <a:lnTo>
                    <a:pt x="15278" y="3263"/>
                  </a:lnTo>
                  <a:lnTo>
                    <a:pt x="15671" y="3644"/>
                  </a:lnTo>
                  <a:lnTo>
                    <a:pt x="17995" y="3644"/>
                  </a:lnTo>
                  <a:lnTo>
                    <a:pt x="17995" y="3263"/>
                  </a:lnTo>
                  <a:lnTo>
                    <a:pt x="17995" y="3644"/>
                  </a:lnTo>
                  <a:lnTo>
                    <a:pt x="18186" y="3644"/>
                  </a:lnTo>
                  <a:lnTo>
                    <a:pt x="18186" y="4025"/>
                  </a:lnTo>
                  <a:lnTo>
                    <a:pt x="18567" y="4025"/>
                  </a:lnTo>
                  <a:lnTo>
                    <a:pt x="18567" y="4419"/>
                  </a:lnTo>
                  <a:lnTo>
                    <a:pt x="18186" y="4419"/>
                  </a:lnTo>
                  <a:lnTo>
                    <a:pt x="18567" y="4800"/>
                  </a:lnTo>
                  <a:lnTo>
                    <a:pt x="18567" y="4991"/>
                  </a:lnTo>
                  <a:lnTo>
                    <a:pt x="18961" y="4991"/>
                  </a:lnTo>
                  <a:lnTo>
                    <a:pt x="18961" y="4800"/>
                  </a:lnTo>
                  <a:lnTo>
                    <a:pt x="18961" y="4991"/>
                  </a:lnTo>
                  <a:lnTo>
                    <a:pt x="18961" y="4800"/>
                  </a:lnTo>
                  <a:lnTo>
                    <a:pt x="19342" y="4800"/>
                  </a:lnTo>
                  <a:lnTo>
                    <a:pt x="19735" y="4800"/>
                  </a:lnTo>
                  <a:lnTo>
                    <a:pt x="19735" y="4419"/>
                  </a:lnTo>
                  <a:lnTo>
                    <a:pt x="19735" y="4025"/>
                  </a:lnTo>
                  <a:lnTo>
                    <a:pt x="20116" y="4025"/>
                  </a:lnTo>
                  <a:lnTo>
                    <a:pt x="20116" y="3644"/>
                  </a:lnTo>
                  <a:lnTo>
                    <a:pt x="20510" y="3644"/>
                  </a:lnTo>
                  <a:lnTo>
                    <a:pt x="20510" y="3263"/>
                  </a:lnTo>
                  <a:lnTo>
                    <a:pt x="20510" y="2882"/>
                  </a:lnTo>
                  <a:lnTo>
                    <a:pt x="20891" y="2882"/>
                  </a:lnTo>
                  <a:lnTo>
                    <a:pt x="21285" y="2882"/>
                  </a:lnTo>
                  <a:lnTo>
                    <a:pt x="21666" y="2489"/>
                  </a:lnTo>
                  <a:lnTo>
                    <a:pt x="21666" y="2882"/>
                  </a:lnTo>
                  <a:lnTo>
                    <a:pt x="21285" y="2882"/>
                  </a:lnTo>
                  <a:lnTo>
                    <a:pt x="21285" y="3263"/>
                  </a:lnTo>
                  <a:lnTo>
                    <a:pt x="21666" y="3263"/>
                  </a:lnTo>
                  <a:lnTo>
                    <a:pt x="21666" y="2882"/>
                  </a:lnTo>
                  <a:lnTo>
                    <a:pt x="21666" y="3263"/>
                  </a:lnTo>
                  <a:lnTo>
                    <a:pt x="22059" y="3263"/>
                  </a:lnTo>
                  <a:lnTo>
                    <a:pt x="22440" y="3263"/>
                  </a:lnTo>
                  <a:lnTo>
                    <a:pt x="22834" y="3263"/>
                  </a:lnTo>
                  <a:lnTo>
                    <a:pt x="22834" y="3644"/>
                  </a:lnTo>
                  <a:lnTo>
                    <a:pt x="23025" y="3644"/>
                  </a:lnTo>
                  <a:lnTo>
                    <a:pt x="23025" y="3263"/>
                  </a:lnTo>
                  <a:lnTo>
                    <a:pt x="23406" y="3263"/>
                  </a:lnTo>
                  <a:lnTo>
                    <a:pt x="23406" y="2882"/>
                  </a:lnTo>
                  <a:lnTo>
                    <a:pt x="23799" y="2882"/>
                  </a:lnTo>
                  <a:lnTo>
                    <a:pt x="23799" y="2489"/>
                  </a:lnTo>
                  <a:lnTo>
                    <a:pt x="24180" y="2489"/>
                  </a:lnTo>
                  <a:lnTo>
                    <a:pt x="24574" y="2489"/>
                  </a:lnTo>
                  <a:lnTo>
                    <a:pt x="24955" y="2489"/>
                  </a:lnTo>
                  <a:lnTo>
                    <a:pt x="25349" y="2489"/>
                  </a:lnTo>
                  <a:lnTo>
                    <a:pt x="25349" y="2882"/>
                  </a:lnTo>
                  <a:lnTo>
                    <a:pt x="25349" y="3263"/>
                  </a:lnTo>
                  <a:lnTo>
                    <a:pt x="25730" y="3263"/>
                  </a:lnTo>
                  <a:lnTo>
                    <a:pt x="25730" y="3644"/>
                  </a:lnTo>
                  <a:lnTo>
                    <a:pt x="25730" y="4025"/>
                  </a:lnTo>
                  <a:lnTo>
                    <a:pt x="26123" y="4025"/>
                  </a:lnTo>
                  <a:lnTo>
                    <a:pt x="25730" y="4419"/>
                  </a:lnTo>
                  <a:lnTo>
                    <a:pt x="26123" y="4419"/>
                  </a:lnTo>
                  <a:lnTo>
                    <a:pt x="25730" y="4800"/>
                  </a:lnTo>
                  <a:lnTo>
                    <a:pt x="25730" y="4991"/>
                  </a:lnTo>
                  <a:lnTo>
                    <a:pt x="25349" y="5372"/>
                  </a:lnTo>
                  <a:lnTo>
                    <a:pt x="25730" y="5372"/>
                  </a:lnTo>
                  <a:lnTo>
                    <a:pt x="25730" y="5765"/>
                  </a:lnTo>
                  <a:lnTo>
                    <a:pt x="26123" y="5765"/>
                  </a:lnTo>
                  <a:lnTo>
                    <a:pt x="26123" y="6146"/>
                  </a:lnTo>
                  <a:lnTo>
                    <a:pt x="26504" y="6146"/>
                  </a:lnTo>
                  <a:lnTo>
                    <a:pt x="26504" y="6527"/>
                  </a:lnTo>
                  <a:lnTo>
                    <a:pt x="26898" y="6527"/>
                  </a:lnTo>
                  <a:lnTo>
                    <a:pt x="26898" y="61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4031543" y="208816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2565" y="0"/>
                  </a:moveTo>
                  <a:lnTo>
                    <a:pt x="2171" y="0"/>
                  </a:lnTo>
                  <a:lnTo>
                    <a:pt x="2171" y="1168"/>
                  </a:lnTo>
                  <a:lnTo>
                    <a:pt x="2565" y="1168"/>
                  </a:lnTo>
                  <a:lnTo>
                    <a:pt x="2565" y="774"/>
                  </a:lnTo>
                  <a:lnTo>
                    <a:pt x="2959" y="774"/>
                  </a:lnTo>
                  <a:lnTo>
                    <a:pt x="2565" y="393"/>
                  </a:lnTo>
                  <a:lnTo>
                    <a:pt x="2565" y="0"/>
                  </a:lnTo>
                  <a:close/>
                </a:path>
                <a:path w="5079" h="7619">
                  <a:moveTo>
                    <a:pt x="2959" y="774"/>
                  </a:moveTo>
                  <a:lnTo>
                    <a:pt x="2565" y="774"/>
                  </a:lnTo>
                  <a:lnTo>
                    <a:pt x="2565" y="1168"/>
                  </a:lnTo>
                  <a:lnTo>
                    <a:pt x="2959" y="1168"/>
                  </a:lnTo>
                  <a:lnTo>
                    <a:pt x="2959" y="774"/>
                  </a:lnTo>
                  <a:close/>
                </a:path>
                <a:path w="5079" h="7619">
                  <a:moveTo>
                    <a:pt x="977" y="7213"/>
                  </a:moveTo>
                  <a:lnTo>
                    <a:pt x="596" y="7594"/>
                  </a:lnTo>
                  <a:lnTo>
                    <a:pt x="977" y="7594"/>
                  </a:lnTo>
                  <a:lnTo>
                    <a:pt x="977" y="7213"/>
                  </a:lnTo>
                  <a:close/>
                </a:path>
                <a:path w="5079" h="7619">
                  <a:moveTo>
                    <a:pt x="1384" y="6819"/>
                  </a:moveTo>
                  <a:lnTo>
                    <a:pt x="596" y="6819"/>
                  </a:lnTo>
                  <a:lnTo>
                    <a:pt x="596" y="7213"/>
                  </a:lnTo>
                  <a:lnTo>
                    <a:pt x="977" y="7213"/>
                  </a:lnTo>
                  <a:lnTo>
                    <a:pt x="1384" y="6819"/>
                  </a:lnTo>
                  <a:close/>
                </a:path>
                <a:path w="5079" h="7619">
                  <a:moveTo>
                    <a:pt x="2565" y="6819"/>
                  </a:moveTo>
                  <a:lnTo>
                    <a:pt x="1384" y="6819"/>
                  </a:lnTo>
                  <a:lnTo>
                    <a:pt x="1777" y="7213"/>
                  </a:lnTo>
                  <a:lnTo>
                    <a:pt x="2565" y="7213"/>
                  </a:lnTo>
                  <a:lnTo>
                    <a:pt x="2565" y="6819"/>
                  </a:lnTo>
                  <a:close/>
                </a:path>
                <a:path w="5079" h="7619">
                  <a:moveTo>
                    <a:pt x="4521" y="4864"/>
                  </a:moveTo>
                  <a:lnTo>
                    <a:pt x="596" y="4864"/>
                  </a:lnTo>
                  <a:lnTo>
                    <a:pt x="596" y="5257"/>
                  </a:lnTo>
                  <a:lnTo>
                    <a:pt x="977" y="5257"/>
                  </a:lnTo>
                  <a:lnTo>
                    <a:pt x="977" y="6045"/>
                  </a:lnTo>
                  <a:lnTo>
                    <a:pt x="1384" y="6426"/>
                  </a:lnTo>
                  <a:lnTo>
                    <a:pt x="977" y="6426"/>
                  </a:lnTo>
                  <a:lnTo>
                    <a:pt x="977" y="6819"/>
                  </a:lnTo>
                  <a:lnTo>
                    <a:pt x="3352" y="6819"/>
                  </a:lnTo>
                  <a:lnTo>
                    <a:pt x="3733" y="6426"/>
                  </a:lnTo>
                  <a:lnTo>
                    <a:pt x="3733" y="6045"/>
                  </a:lnTo>
                  <a:lnTo>
                    <a:pt x="4140" y="6045"/>
                  </a:lnTo>
                  <a:lnTo>
                    <a:pt x="4521" y="5651"/>
                  </a:lnTo>
                  <a:lnTo>
                    <a:pt x="4140" y="5651"/>
                  </a:lnTo>
                  <a:lnTo>
                    <a:pt x="4521" y="5257"/>
                  </a:lnTo>
                  <a:lnTo>
                    <a:pt x="4521" y="4864"/>
                  </a:lnTo>
                  <a:close/>
                </a:path>
                <a:path w="5079" h="7619">
                  <a:moveTo>
                    <a:pt x="4521" y="6045"/>
                  </a:moveTo>
                  <a:lnTo>
                    <a:pt x="3733" y="6045"/>
                  </a:lnTo>
                  <a:lnTo>
                    <a:pt x="4140" y="6426"/>
                  </a:lnTo>
                  <a:lnTo>
                    <a:pt x="4521" y="6426"/>
                  </a:lnTo>
                  <a:lnTo>
                    <a:pt x="4521" y="6045"/>
                  </a:lnTo>
                  <a:close/>
                </a:path>
                <a:path w="5079" h="7619">
                  <a:moveTo>
                    <a:pt x="4521" y="3505"/>
                  </a:moveTo>
                  <a:lnTo>
                    <a:pt x="1777" y="3505"/>
                  </a:lnTo>
                  <a:lnTo>
                    <a:pt x="1777" y="3898"/>
                  </a:lnTo>
                  <a:lnTo>
                    <a:pt x="1384" y="4089"/>
                  </a:lnTo>
                  <a:lnTo>
                    <a:pt x="1384" y="4864"/>
                  </a:lnTo>
                  <a:lnTo>
                    <a:pt x="4927" y="4864"/>
                  </a:lnTo>
                  <a:lnTo>
                    <a:pt x="4521" y="4483"/>
                  </a:lnTo>
                  <a:lnTo>
                    <a:pt x="4521" y="3505"/>
                  </a:lnTo>
                  <a:close/>
                </a:path>
                <a:path w="5079" h="7619">
                  <a:moveTo>
                    <a:pt x="1777" y="3505"/>
                  </a:moveTo>
                  <a:lnTo>
                    <a:pt x="1384" y="3505"/>
                  </a:lnTo>
                  <a:lnTo>
                    <a:pt x="1384" y="3898"/>
                  </a:lnTo>
                  <a:lnTo>
                    <a:pt x="1777" y="3505"/>
                  </a:lnTo>
                  <a:close/>
                </a:path>
                <a:path w="5079" h="7619">
                  <a:moveTo>
                    <a:pt x="2565" y="2730"/>
                  </a:moveTo>
                  <a:lnTo>
                    <a:pt x="2171" y="2730"/>
                  </a:lnTo>
                  <a:lnTo>
                    <a:pt x="2171" y="3505"/>
                  </a:lnTo>
                  <a:lnTo>
                    <a:pt x="4140" y="3505"/>
                  </a:lnTo>
                  <a:lnTo>
                    <a:pt x="4140" y="3124"/>
                  </a:lnTo>
                  <a:lnTo>
                    <a:pt x="2565" y="3124"/>
                  </a:lnTo>
                  <a:lnTo>
                    <a:pt x="2565" y="2730"/>
                  </a:lnTo>
                  <a:close/>
                </a:path>
                <a:path w="5079" h="7619">
                  <a:moveTo>
                    <a:pt x="2959" y="2336"/>
                  </a:moveTo>
                  <a:lnTo>
                    <a:pt x="2565" y="2336"/>
                  </a:lnTo>
                  <a:lnTo>
                    <a:pt x="2565" y="3124"/>
                  </a:lnTo>
                  <a:lnTo>
                    <a:pt x="4140" y="3124"/>
                  </a:lnTo>
                  <a:lnTo>
                    <a:pt x="3733" y="2730"/>
                  </a:lnTo>
                  <a:lnTo>
                    <a:pt x="2959" y="2730"/>
                  </a:lnTo>
                  <a:lnTo>
                    <a:pt x="2959" y="2336"/>
                  </a:lnTo>
                  <a:close/>
                </a:path>
                <a:path w="5079" h="7619">
                  <a:moveTo>
                    <a:pt x="4140" y="2336"/>
                  </a:moveTo>
                  <a:lnTo>
                    <a:pt x="3733" y="2336"/>
                  </a:lnTo>
                  <a:lnTo>
                    <a:pt x="3733" y="2730"/>
                  </a:lnTo>
                  <a:lnTo>
                    <a:pt x="4140" y="2730"/>
                  </a:lnTo>
                  <a:lnTo>
                    <a:pt x="4140" y="2336"/>
                  </a:lnTo>
                  <a:close/>
                </a:path>
                <a:path w="5079" h="7619">
                  <a:moveTo>
                    <a:pt x="2959" y="1549"/>
                  </a:moveTo>
                  <a:lnTo>
                    <a:pt x="2959" y="1943"/>
                  </a:lnTo>
                  <a:lnTo>
                    <a:pt x="3352" y="1943"/>
                  </a:lnTo>
                  <a:lnTo>
                    <a:pt x="2959" y="1549"/>
                  </a:lnTo>
                  <a:close/>
                </a:path>
                <a:path w="5079" h="7619">
                  <a:moveTo>
                    <a:pt x="3733" y="1549"/>
                  </a:moveTo>
                  <a:lnTo>
                    <a:pt x="3352" y="1549"/>
                  </a:lnTo>
                  <a:lnTo>
                    <a:pt x="3352" y="1943"/>
                  </a:lnTo>
                  <a:lnTo>
                    <a:pt x="3733" y="1943"/>
                  </a:lnTo>
                  <a:lnTo>
                    <a:pt x="3733" y="1549"/>
                  </a:lnTo>
                  <a:close/>
                </a:path>
                <a:path w="5079" h="7619">
                  <a:moveTo>
                    <a:pt x="393" y="4864"/>
                  </a:moveTo>
                  <a:lnTo>
                    <a:pt x="0" y="4864"/>
                  </a:lnTo>
                  <a:lnTo>
                    <a:pt x="0" y="5257"/>
                  </a:lnTo>
                  <a:lnTo>
                    <a:pt x="393" y="5257"/>
                  </a:lnTo>
                  <a:lnTo>
                    <a:pt x="393" y="4864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4031146" y="2088154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19">
                  <a:moveTo>
                    <a:pt x="2959" y="393"/>
                  </a:moveTo>
                  <a:lnTo>
                    <a:pt x="3352" y="787"/>
                  </a:lnTo>
                  <a:lnTo>
                    <a:pt x="2959" y="787"/>
                  </a:lnTo>
                  <a:lnTo>
                    <a:pt x="3352" y="787"/>
                  </a:lnTo>
                  <a:lnTo>
                    <a:pt x="3352" y="1168"/>
                  </a:lnTo>
                  <a:lnTo>
                    <a:pt x="2959" y="1168"/>
                  </a:lnTo>
                  <a:lnTo>
                    <a:pt x="2959" y="787"/>
                  </a:lnTo>
                  <a:lnTo>
                    <a:pt x="2565" y="787"/>
                  </a:lnTo>
                  <a:lnTo>
                    <a:pt x="2565" y="1168"/>
                  </a:lnTo>
                  <a:lnTo>
                    <a:pt x="2565" y="787"/>
                  </a:lnTo>
                  <a:lnTo>
                    <a:pt x="2171" y="787"/>
                  </a:lnTo>
                  <a:lnTo>
                    <a:pt x="2565" y="787"/>
                  </a:lnTo>
                  <a:lnTo>
                    <a:pt x="2565" y="393"/>
                  </a:lnTo>
                  <a:lnTo>
                    <a:pt x="2565" y="0"/>
                  </a:lnTo>
                  <a:lnTo>
                    <a:pt x="2959" y="0"/>
                  </a:lnTo>
                  <a:lnTo>
                    <a:pt x="2959" y="393"/>
                  </a:lnTo>
                  <a:close/>
                </a:path>
                <a:path w="5714" h="7619">
                  <a:moveTo>
                    <a:pt x="4140" y="1955"/>
                  </a:moveTo>
                  <a:lnTo>
                    <a:pt x="3746" y="1955"/>
                  </a:lnTo>
                  <a:lnTo>
                    <a:pt x="3352" y="1955"/>
                  </a:lnTo>
                  <a:lnTo>
                    <a:pt x="3352" y="2336"/>
                  </a:lnTo>
                  <a:lnTo>
                    <a:pt x="3352" y="1955"/>
                  </a:lnTo>
                  <a:lnTo>
                    <a:pt x="3352" y="2336"/>
                  </a:lnTo>
                  <a:lnTo>
                    <a:pt x="3352" y="2730"/>
                  </a:lnTo>
                  <a:lnTo>
                    <a:pt x="3746" y="2730"/>
                  </a:lnTo>
                  <a:lnTo>
                    <a:pt x="4140" y="2730"/>
                  </a:lnTo>
                  <a:lnTo>
                    <a:pt x="4140" y="2336"/>
                  </a:lnTo>
                  <a:lnTo>
                    <a:pt x="4533" y="2336"/>
                  </a:lnTo>
                  <a:lnTo>
                    <a:pt x="4533" y="2730"/>
                  </a:lnTo>
                  <a:lnTo>
                    <a:pt x="4140" y="2730"/>
                  </a:lnTo>
                  <a:lnTo>
                    <a:pt x="4533" y="3124"/>
                  </a:lnTo>
                  <a:lnTo>
                    <a:pt x="4533" y="3517"/>
                  </a:lnTo>
                  <a:lnTo>
                    <a:pt x="4927" y="3517"/>
                  </a:lnTo>
                  <a:lnTo>
                    <a:pt x="4927" y="3898"/>
                  </a:lnTo>
                  <a:lnTo>
                    <a:pt x="4927" y="4483"/>
                  </a:lnTo>
                  <a:lnTo>
                    <a:pt x="5321" y="4876"/>
                  </a:lnTo>
                  <a:lnTo>
                    <a:pt x="4927" y="4876"/>
                  </a:lnTo>
                  <a:lnTo>
                    <a:pt x="4927" y="5270"/>
                  </a:lnTo>
                  <a:lnTo>
                    <a:pt x="4533" y="5651"/>
                  </a:lnTo>
                  <a:lnTo>
                    <a:pt x="4927" y="5651"/>
                  </a:lnTo>
                  <a:lnTo>
                    <a:pt x="4927" y="6045"/>
                  </a:lnTo>
                  <a:lnTo>
                    <a:pt x="4927" y="5651"/>
                  </a:lnTo>
                  <a:lnTo>
                    <a:pt x="4533" y="6045"/>
                  </a:lnTo>
                  <a:lnTo>
                    <a:pt x="4927" y="6045"/>
                  </a:lnTo>
                  <a:lnTo>
                    <a:pt x="4927" y="6438"/>
                  </a:lnTo>
                  <a:lnTo>
                    <a:pt x="4533" y="6438"/>
                  </a:lnTo>
                  <a:lnTo>
                    <a:pt x="4140" y="6045"/>
                  </a:lnTo>
                  <a:lnTo>
                    <a:pt x="4140" y="6438"/>
                  </a:lnTo>
                  <a:lnTo>
                    <a:pt x="3746" y="6819"/>
                  </a:lnTo>
                  <a:lnTo>
                    <a:pt x="3352" y="6819"/>
                  </a:lnTo>
                  <a:lnTo>
                    <a:pt x="2959" y="6819"/>
                  </a:lnTo>
                  <a:lnTo>
                    <a:pt x="2959" y="7213"/>
                  </a:lnTo>
                  <a:lnTo>
                    <a:pt x="2565" y="7213"/>
                  </a:lnTo>
                  <a:lnTo>
                    <a:pt x="2171" y="7213"/>
                  </a:lnTo>
                  <a:lnTo>
                    <a:pt x="1778" y="6819"/>
                  </a:lnTo>
                  <a:lnTo>
                    <a:pt x="1384" y="7213"/>
                  </a:lnTo>
                  <a:lnTo>
                    <a:pt x="1384" y="7607"/>
                  </a:lnTo>
                  <a:lnTo>
                    <a:pt x="990" y="7607"/>
                  </a:lnTo>
                  <a:lnTo>
                    <a:pt x="1384" y="7213"/>
                  </a:lnTo>
                  <a:lnTo>
                    <a:pt x="990" y="7213"/>
                  </a:lnTo>
                  <a:lnTo>
                    <a:pt x="990" y="6819"/>
                  </a:lnTo>
                  <a:lnTo>
                    <a:pt x="1384" y="6819"/>
                  </a:lnTo>
                  <a:lnTo>
                    <a:pt x="1384" y="6438"/>
                  </a:lnTo>
                  <a:lnTo>
                    <a:pt x="1778" y="6438"/>
                  </a:lnTo>
                  <a:lnTo>
                    <a:pt x="1384" y="6045"/>
                  </a:lnTo>
                  <a:lnTo>
                    <a:pt x="1384" y="5651"/>
                  </a:lnTo>
                  <a:lnTo>
                    <a:pt x="1384" y="5270"/>
                  </a:lnTo>
                  <a:lnTo>
                    <a:pt x="1778" y="5270"/>
                  </a:lnTo>
                  <a:lnTo>
                    <a:pt x="1384" y="5270"/>
                  </a:lnTo>
                  <a:lnTo>
                    <a:pt x="990" y="5270"/>
                  </a:lnTo>
                  <a:lnTo>
                    <a:pt x="990" y="4876"/>
                  </a:lnTo>
                  <a:lnTo>
                    <a:pt x="1384" y="4876"/>
                  </a:lnTo>
                  <a:lnTo>
                    <a:pt x="1778" y="4876"/>
                  </a:lnTo>
                  <a:lnTo>
                    <a:pt x="1778" y="4483"/>
                  </a:lnTo>
                  <a:lnTo>
                    <a:pt x="1778" y="4102"/>
                  </a:lnTo>
                  <a:lnTo>
                    <a:pt x="2171" y="3898"/>
                  </a:lnTo>
                  <a:lnTo>
                    <a:pt x="2171" y="3517"/>
                  </a:lnTo>
                  <a:lnTo>
                    <a:pt x="1778" y="3898"/>
                  </a:lnTo>
                  <a:lnTo>
                    <a:pt x="1778" y="3517"/>
                  </a:lnTo>
                  <a:lnTo>
                    <a:pt x="1778" y="3898"/>
                  </a:lnTo>
                  <a:lnTo>
                    <a:pt x="1778" y="3517"/>
                  </a:lnTo>
                  <a:lnTo>
                    <a:pt x="2171" y="3517"/>
                  </a:lnTo>
                  <a:lnTo>
                    <a:pt x="2565" y="3517"/>
                  </a:lnTo>
                  <a:lnTo>
                    <a:pt x="2565" y="3124"/>
                  </a:lnTo>
                  <a:lnTo>
                    <a:pt x="2565" y="2730"/>
                  </a:lnTo>
                  <a:lnTo>
                    <a:pt x="2959" y="2730"/>
                  </a:lnTo>
                  <a:lnTo>
                    <a:pt x="2959" y="3124"/>
                  </a:lnTo>
                  <a:lnTo>
                    <a:pt x="2959" y="2730"/>
                  </a:lnTo>
                  <a:lnTo>
                    <a:pt x="2959" y="2336"/>
                  </a:lnTo>
                  <a:lnTo>
                    <a:pt x="3352" y="2336"/>
                  </a:lnTo>
                  <a:lnTo>
                    <a:pt x="3352" y="1955"/>
                  </a:lnTo>
                  <a:lnTo>
                    <a:pt x="2959" y="1955"/>
                  </a:lnTo>
                  <a:lnTo>
                    <a:pt x="3352" y="1955"/>
                  </a:lnTo>
                  <a:lnTo>
                    <a:pt x="2959" y="1955"/>
                  </a:lnTo>
                  <a:lnTo>
                    <a:pt x="3352" y="1955"/>
                  </a:lnTo>
                  <a:lnTo>
                    <a:pt x="3352" y="1562"/>
                  </a:lnTo>
                  <a:lnTo>
                    <a:pt x="3746" y="1955"/>
                  </a:lnTo>
                  <a:lnTo>
                    <a:pt x="3746" y="1562"/>
                  </a:lnTo>
                  <a:lnTo>
                    <a:pt x="4140" y="1562"/>
                  </a:lnTo>
                  <a:lnTo>
                    <a:pt x="4140" y="1955"/>
                  </a:lnTo>
                  <a:close/>
                </a:path>
                <a:path w="5714" h="7619">
                  <a:moveTo>
                    <a:pt x="5321" y="4876"/>
                  </a:moveTo>
                  <a:lnTo>
                    <a:pt x="5321" y="5270"/>
                  </a:lnTo>
                  <a:lnTo>
                    <a:pt x="5321" y="4876"/>
                  </a:lnTo>
                  <a:lnTo>
                    <a:pt x="4927" y="4876"/>
                  </a:lnTo>
                  <a:lnTo>
                    <a:pt x="5321" y="4876"/>
                  </a:lnTo>
                  <a:close/>
                </a:path>
                <a:path w="5714" h="7619">
                  <a:moveTo>
                    <a:pt x="2171" y="3517"/>
                  </a:moveTo>
                  <a:lnTo>
                    <a:pt x="2565" y="3517"/>
                  </a:lnTo>
                  <a:lnTo>
                    <a:pt x="2171" y="3517"/>
                  </a:lnTo>
                  <a:close/>
                </a:path>
                <a:path w="5714" h="7619">
                  <a:moveTo>
                    <a:pt x="393" y="4876"/>
                  </a:moveTo>
                  <a:lnTo>
                    <a:pt x="0" y="4876"/>
                  </a:lnTo>
                  <a:lnTo>
                    <a:pt x="393" y="4876"/>
                  </a:lnTo>
                  <a:close/>
                </a:path>
                <a:path w="5714" h="7619">
                  <a:moveTo>
                    <a:pt x="787" y="4876"/>
                  </a:moveTo>
                  <a:lnTo>
                    <a:pt x="787" y="5270"/>
                  </a:lnTo>
                  <a:lnTo>
                    <a:pt x="393" y="5270"/>
                  </a:lnTo>
                  <a:lnTo>
                    <a:pt x="0" y="5270"/>
                  </a:lnTo>
                  <a:lnTo>
                    <a:pt x="393" y="5270"/>
                  </a:lnTo>
                  <a:lnTo>
                    <a:pt x="393" y="4876"/>
                  </a:lnTo>
                  <a:lnTo>
                    <a:pt x="787" y="487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4077516" y="1929256"/>
              <a:ext cx="54610" cy="59055"/>
            </a:xfrm>
            <a:custGeom>
              <a:avLst/>
              <a:gdLst/>
              <a:ahLst/>
              <a:cxnLst/>
              <a:rect l="l" t="t" r="r" b="b"/>
              <a:pathLst>
                <a:path w="54610" h="59055">
                  <a:moveTo>
                    <a:pt x="42621" y="58801"/>
                  </a:moveTo>
                  <a:lnTo>
                    <a:pt x="39306" y="58801"/>
                  </a:lnTo>
                  <a:lnTo>
                    <a:pt x="39700" y="59055"/>
                  </a:lnTo>
                  <a:lnTo>
                    <a:pt x="42621" y="59055"/>
                  </a:lnTo>
                  <a:lnTo>
                    <a:pt x="42621" y="58801"/>
                  </a:lnTo>
                  <a:close/>
                </a:path>
                <a:path w="54610" h="59055">
                  <a:moveTo>
                    <a:pt x="43789" y="58801"/>
                  </a:moveTo>
                  <a:lnTo>
                    <a:pt x="43395" y="58801"/>
                  </a:lnTo>
                  <a:lnTo>
                    <a:pt x="43789" y="59055"/>
                  </a:lnTo>
                  <a:lnTo>
                    <a:pt x="43789" y="58801"/>
                  </a:lnTo>
                  <a:close/>
                </a:path>
                <a:path w="54610" h="59055">
                  <a:moveTo>
                    <a:pt x="38138" y="58293"/>
                  </a:moveTo>
                  <a:lnTo>
                    <a:pt x="37757" y="58293"/>
                  </a:lnTo>
                  <a:lnTo>
                    <a:pt x="38138" y="58801"/>
                  </a:lnTo>
                  <a:lnTo>
                    <a:pt x="38138" y="58293"/>
                  </a:lnTo>
                  <a:close/>
                </a:path>
                <a:path w="54610" h="59055">
                  <a:moveTo>
                    <a:pt x="44754" y="58293"/>
                  </a:moveTo>
                  <a:lnTo>
                    <a:pt x="38531" y="58293"/>
                  </a:lnTo>
                  <a:lnTo>
                    <a:pt x="38531" y="58801"/>
                  </a:lnTo>
                  <a:lnTo>
                    <a:pt x="44754" y="58801"/>
                  </a:lnTo>
                  <a:lnTo>
                    <a:pt x="44754" y="58293"/>
                  </a:lnTo>
                  <a:close/>
                </a:path>
                <a:path w="54610" h="59055">
                  <a:moveTo>
                    <a:pt x="45148" y="57912"/>
                  </a:moveTo>
                  <a:lnTo>
                    <a:pt x="36195" y="57912"/>
                  </a:lnTo>
                  <a:lnTo>
                    <a:pt x="36195" y="58293"/>
                  </a:lnTo>
                  <a:lnTo>
                    <a:pt x="45148" y="58293"/>
                  </a:lnTo>
                  <a:lnTo>
                    <a:pt x="45148" y="57912"/>
                  </a:lnTo>
                  <a:close/>
                </a:path>
                <a:path w="54610" h="59055">
                  <a:moveTo>
                    <a:pt x="46316" y="57785"/>
                  </a:moveTo>
                  <a:lnTo>
                    <a:pt x="35420" y="57785"/>
                  </a:lnTo>
                  <a:lnTo>
                    <a:pt x="35420" y="57912"/>
                  </a:lnTo>
                  <a:lnTo>
                    <a:pt x="45148" y="57912"/>
                  </a:lnTo>
                  <a:lnTo>
                    <a:pt x="45148" y="58293"/>
                  </a:lnTo>
                  <a:lnTo>
                    <a:pt x="45923" y="58293"/>
                  </a:lnTo>
                  <a:lnTo>
                    <a:pt x="45923" y="57912"/>
                  </a:lnTo>
                  <a:lnTo>
                    <a:pt x="46316" y="57785"/>
                  </a:lnTo>
                  <a:close/>
                </a:path>
                <a:path w="54610" h="59055">
                  <a:moveTo>
                    <a:pt x="34061" y="57404"/>
                  </a:moveTo>
                  <a:lnTo>
                    <a:pt x="34061" y="57785"/>
                  </a:lnTo>
                  <a:lnTo>
                    <a:pt x="34251" y="57594"/>
                  </a:lnTo>
                  <a:lnTo>
                    <a:pt x="34061" y="57404"/>
                  </a:lnTo>
                  <a:close/>
                </a:path>
                <a:path w="54610" h="59055">
                  <a:moveTo>
                    <a:pt x="47866" y="57404"/>
                  </a:moveTo>
                  <a:lnTo>
                    <a:pt x="34442" y="57404"/>
                  </a:lnTo>
                  <a:lnTo>
                    <a:pt x="34251" y="57594"/>
                  </a:lnTo>
                  <a:lnTo>
                    <a:pt x="34442" y="57785"/>
                  </a:lnTo>
                  <a:lnTo>
                    <a:pt x="47485" y="57785"/>
                  </a:lnTo>
                  <a:lnTo>
                    <a:pt x="47866" y="57404"/>
                  </a:lnTo>
                  <a:close/>
                </a:path>
                <a:path w="54610" h="59055">
                  <a:moveTo>
                    <a:pt x="33667" y="57023"/>
                  </a:moveTo>
                  <a:lnTo>
                    <a:pt x="33274" y="57023"/>
                  </a:lnTo>
                  <a:lnTo>
                    <a:pt x="33274" y="57404"/>
                  </a:lnTo>
                  <a:lnTo>
                    <a:pt x="33667" y="57404"/>
                  </a:lnTo>
                  <a:lnTo>
                    <a:pt x="33667" y="57023"/>
                  </a:lnTo>
                  <a:close/>
                </a:path>
                <a:path w="54610" h="59055">
                  <a:moveTo>
                    <a:pt x="48260" y="57023"/>
                  </a:moveTo>
                  <a:lnTo>
                    <a:pt x="33667" y="57023"/>
                  </a:lnTo>
                  <a:lnTo>
                    <a:pt x="33667" y="57404"/>
                  </a:lnTo>
                  <a:lnTo>
                    <a:pt x="48260" y="57404"/>
                  </a:lnTo>
                  <a:lnTo>
                    <a:pt x="48260" y="57023"/>
                  </a:lnTo>
                  <a:close/>
                </a:path>
                <a:path w="54610" h="59055">
                  <a:moveTo>
                    <a:pt x="48653" y="57023"/>
                  </a:moveTo>
                  <a:lnTo>
                    <a:pt x="48260" y="57023"/>
                  </a:lnTo>
                  <a:lnTo>
                    <a:pt x="48260" y="57404"/>
                  </a:lnTo>
                  <a:lnTo>
                    <a:pt x="48653" y="57404"/>
                  </a:lnTo>
                  <a:lnTo>
                    <a:pt x="48653" y="57023"/>
                  </a:lnTo>
                  <a:close/>
                </a:path>
                <a:path w="54610" h="59055">
                  <a:moveTo>
                    <a:pt x="49034" y="57023"/>
                  </a:moveTo>
                  <a:lnTo>
                    <a:pt x="48653" y="57023"/>
                  </a:lnTo>
                  <a:lnTo>
                    <a:pt x="48653" y="57404"/>
                  </a:lnTo>
                  <a:lnTo>
                    <a:pt x="49034" y="57404"/>
                  </a:lnTo>
                  <a:lnTo>
                    <a:pt x="49034" y="57023"/>
                  </a:lnTo>
                  <a:close/>
                </a:path>
                <a:path w="54610" h="59055">
                  <a:moveTo>
                    <a:pt x="49618" y="56642"/>
                  </a:moveTo>
                  <a:lnTo>
                    <a:pt x="32893" y="56642"/>
                  </a:lnTo>
                  <a:lnTo>
                    <a:pt x="32893" y="57023"/>
                  </a:lnTo>
                  <a:lnTo>
                    <a:pt x="49618" y="57023"/>
                  </a:lnTo>
                  <a:lnTo>
                    <a:pt x="49618" y="56642"/>
                  </a:lnTo>
                  <a:close/>
                </a:path>
                <a:path w="54610" h="59055">
                  <a:moveTo>
                    <a:pt x="51181" y="52959"/>
                  </a:moveTo>
                  <a:lnTo>
                    <a:pt x="29972" y="52959"/>
                  </a:lnTo>
                  <a:lnTo>
                    <a:pt x="29972" y="53975"/>
                  </a:lnTo>
                  <a:lnTo>
                    <a:pt x="30353" y="53975"/>
                  </a:lnTo>
                  <a:lnTo>
                    <a:pt x="30353" y="54356"/>
                  </a:lnTo>
                  <a:lnTo>
                    <a:pt x="30556" y="54356"/>
                  </a:lnTo>
                  <a:lnTo>
                    <a:pt x="30556" y="54737"/>
                  </a:lnTo>
                  <a:lnTo>
                    <a:pt x="30937" y="54737"/>
                  </a:lnTo>
                  <a:lnTo>
                    <a:pt x="30937" y="55118"/>
                  </a:lnTo>
                  <a:lnTo>
                    <a:pt x="31330" y="55499"/>
                  </a:lnTo>
                  <a:lnTo>
                    <a:pt x="31724" y="55499"/>
                  </a:lnTo>
                  <a:lnTo>
                    <a:pt x="31724" y="55880"/>
                  </a:lnTo>
                  <a:lnTo>
                    <a:pt x="32105" y="55880"/>
                  </a:lnTo>
                  <a:lnTo>
                    <a:pt x="32105" y="56261"/>
                  </a:lnTo>
                  <a:lnTo>
                    <a:pt x="32499" y="56642"/>
                  </a:lnTo>
                  <a:lnTo>
                    <a:pt x="50393" y="56642"/>
                  </a:lnTo>
                  <a:lnTo>
                    <a:pt x="50393" y="56261"/>
                  </a:lnTo>
                  <a:lnTo>
                    <a:pt x="51181" y="55499"/>
                  </a:lnTo>
                  <a:lnTo>
                    <a:pt x="51181" y="52959"/>
                  </a:lnTo>
                  <a:close/>
                </a:path>
                <a:path w="54610" h="59055">
                  <a:moveTo>
                    <a:pt x="52730" y="52959"/>
                  </a:moveTo>
                  <a:lnTo>
                    <a:pt x="51181" y="52959"/>
                  </a:lnTo>
                  <a:lnTo>
                    <a:pt x="51181" y="55499"/>
                  </a:lnTo>
                  <a:lnTo>
                    <a:pt x="51562" y="55499"/>
                  </a:lnTo>
                  <a:lnTo>
                    <a:pt x="51562" y="55118"/>
                  </a:lnTo>
                  <a:lnTo>
                    <a:pt x="51955" y="55118"/>
                  </a:lnTo>
                  <a:lnTo>
                    <a:pt x="51955" y="54356"/>
                  </a:lnTo>
                  <a:lnTo>
                    <a:pt x="52349" y="54356"/>
                  </a:lnTo>
                  <a:lnTo>
                    <a:pt x="52349" y="53594"/>
                  </a:lnTo>
                  <a:lnTo>
                    <a:pt x="52730" y="53594"/>
                  </a:lnTo>
                  <a:lnTo>
                    <a:pt x="52730" y="52959"/>
                  </a:lnTo>
                  <a:close/>
                </a:path>
                <a:path w="54610" h="59055">
                  <a:moveTo>
                    <a:pt x="49034" y="51816"/>
                  </a:moveTo>
                  <a:lnTo>
                    <a:pt x="29197" y="51816"/>
                  </a:lnTo>
                  <a:lnTo>
                    <a:pt x="29197" y="52197"/>
                  </a:lnTo>
                  <a:lnTo>
                    <a:pt x="29578" y="52578"/>
                  </a:lnTo>
                  <a:lnTo>
                    <a:pt x="29578" y="52959"/>
                  </a:lnTo>
                  <a:lnTo>
                    <a:pt x="50012" y="52959"/>
                  </a:lnTo>
                  <a:lnTo>
                    <a:pt x="50012" y="52578"/>
                  </a:lnTo>
                  <a:lnTo>
                    <a:pt x="49618" y="52578"/>
                  </a:lnTo>
                  <a:lnTo>
                    <a:pt x="49618" y="52197"/>
                  </a:lnTo>
                  <a:lnTo>
                    <a:pt x="49034" y="52197"/>
                  </a:lnTo>
                  <a:lnTo>
                    <a:pt x="49034" y="51816"/>
                  </a:lnTo>
                  <a:close/>
                </a:path>
                <a:path w="54610" h="59055">
                  <a:moveTo>
                    <a:pt x="52349" y="52578"/>
                  </a:moveTo>
                  <a:lnTo>
                    <a:pt x="50012" y="52578"/>
                  </a:lnTo>
                  <a:lnTo>
                    <a:pt x="50012" y="52959"/>
                  </a:lnTo>
                  <a:lnTo>
                    <a:pt x="52349" y="52959"/>
                  </a:lnTo>
                  <a:lnTo>
                    <a:pt x="52349" y="52578"/>
                  </a:lnTo>
                  <a:close/>
                </a:path>
                <a:path w="54610" h="59055">
                  <a:moveTo>
                    <a:pt x="51955" y="51816"/>
                  </a:moveTo>
                  <a:lnTo>
                    <a:pt x="49237" y="51816"/>
                  </a:lnTo>
                  <a:lnTo>
                    <a:pt x="49237" y="52197"/>
                  </a:lnTo>
                  <a:lnTo>
                    <a:pt x="49618" y="52197"/>
                  </a:lnTo>
                  <a:lnTo>
                    <a:pt x="49618" y="52578"/>
                  </a:lnTo>
                  <a:lnTo>
                    <a:pt x="51955" y="52578"/>
                  </a:lnTo>
                  <a:lnTo>
                    <a:pt x="51955" y="51816"/>
                  </a:lnTo>
                  <a:close/>
                </a:path>
                <a:path w="54610" h="59055">
                  <a:moveTo>
                    <a:pt x="49034" y="51816"/>
                  </a:moveTo>
                  <a:lnTo>
                    <a:pt x="49034" y="52197"/>
                  </a:lnTo>
                  <a:lnTo>
                    <a:pt x="49237" y="52197"/>
                  </a:lnTo>
                  <a:lnTo>
                    <a:pt x="49034" y="51816"/>
                  </a:lnTo>
                  <a:close/>
                </a:path>
                <a:path w="54610" h="59055">
                  <a:moveTo>
                    <a:pt x="53124" y="50292"/>
                  </a:moveTo>
                  <a:lnTo>
                    <a:pt x="28409" y="50292"/>
                  </a:lnTo>
                  <a:lnTo>
                    <a:pt x="28409" y="51054"/>
                  </a:lnTo>
                  <a:lnTo>
                    <a:pt x="28803" y="51435"/>
                  </a:lnTo>
                  <a:lnTo>
                    <a:pt x="28803" y="51816"/>
                  </a:lnTo>
                  <a:lnTo>
                    <a:pt x="52349" y="51816"/>
                  </a:lnTo>
                  <a:lnTo>
                    <a:pt x="52349" y="51435"/>
                  </a:lnTo>
                  <a:lnTo>
                    <a:pt x="52730" y="51435"/>
                  </a:lnTo>
                  <a:lnTo>
                    <a:pt x="52730" y="51054"/>
                  </a:lnTo>
                  <a:lnTo>
                    <a:pt x="53124" y="50673"/>
                  </a:lnTo>
                  <a:lnTo>
                    <a:pt x="53124" y="50292"/>
                  </a:lnTo>
                  <a:close/>
                </a:path>
                <a:path w="54610" h="59055">
                  <a:moveTo>
                    <a:pt x="28028" y="49911"/>
                  </a:moveTo>
                  <a:lnTo>
                    <a:pt x="27241" y="49911"/>
                  </a:lnTo>
                  <a:lnTo>
                    <a:pt x="27635" y="50292"/>
                  </a:lnTo>
                  <a:lnTo>
                    <a:pt x="28028" y="50292"/>
                  </a:lnTo>
                  <a:lnTo>
                    <a:pt x="28028" y="49911"/>
                  </a:lnTo>
                  <a:close/>
                </a:path>
                <a:path w="54610" h="59055">
                  <a:moveTo>
                    <a:pt x="52730" y="49530"/>
                  </a:moveTo>
                  <a:lnTo>
                    <a:pt x="28028" y="49530"/>
                  </a:lnTo>
                  <a:lnTo>
                    <a:pt x="28028" y="50292"/>
                  </a:lnTo>
                  <a:lnTo>
                    <a:pt x="53517" y="50292"/>
                  </a:lnTo>
                  <a:lnTo>
                    <a:pt x="53517" y="49911"/>
                  </a:lnTo>
                  <a:lnTo>
                    <a:pt x="52730" y="49911"/>
                  </a:lnTo>
                  <a:lnTo>
                    <a:pt x="52730" y="49530"/>
                  </a:lnTo>
                  <a:close/>
                </a:path>
                <a:path w="54610" h="59055">
                  <a:moveTo>
                    <a:pt x="27635" y="49149"/>
                  </a:moveTo>
                  <a:lnTo>
                    <a:pt x="26466" y="49149"/>
                  </a:lnTo>
                  <a:lnTo>
                    <a:pt x="26466" y="49530"/>
                  </a:lnTo>
                  <a:lnTo>
                    <a:pt x="26860" y="49530"/>
                  </a:lnTo>
                  <a:lnTo>
                    <a:pt x="26860" y="49911"/>
                  </a:lnTo>
                  <a:lnTo>
                    <a:pt x="27635" y="49911"/>
                  </a:lnTo>
                  <a:lnTo>
                    <a:pt x="27635" y="49149"/>
                  </a:lnTo>
                  <a:close/>
                </a:path>
                <a:path w="54610" h="59055">
                  <a:moveTo>
                    <a:pt x="53124" y="49149"/>
                  </a:moveTo>
                  <a:lnTo>
                    <a:pt x="27635" y="49149"/>
                  </a:lnTo>
                  <a:lnTo>
                    <a:pt x="27635" y="49530"/>
                  </a:lnTo>
                  <a:lnTo>
                    <a:pt x="53124" y="49530"/>
                  </a:lnTo>
                  <a:lnTo>
                    <a:pt x="53124" y="49149"/>
                  </a:lnTo>
                  <a:close/>
                </a:path>
                <a:path w="54610" h="59055">
                  <a:moveTo>
                    <a:pt x="53898" y="48387"/>
                  </a:moveTo>
                  <a:lnTo>
                    <a:pt x="28028" y="48387"/>
                  </a:lnTo>
                  <a:lnTo>
                    <a:pt x="28028" y="49149"/>
                  </a:lnTo>
                  <a:lnTo>
                    <a:pt x="53124" y="49149"/>
                  </a:lnTo>
                  <a:lnTo>
                    <a:pt x="53517" y="49530"/>
                  </a:lnTo>
                  <a:lnTo>
                    <a:pt x="53517" y="48768"/>
                  </a:lnTo>
                  <a:lnTo>
                    <a:pt x="53898" y="48768"/>
                  </a:lnTo>
                  <a:lnTo>
                    <a:pt x="53898" y="48387"/>
                  </a:lnTo>
                  <a:close/>
                </a:path>
                <a:path w="54610" h="59055">
                  <a:moveTo>
                    <a:pt x="54102" y="46609"/>
                  </a:moveTo>
                  <a:lnTo>
                    <a:pt x="24333" y="46609"/>
                  </a:lnTo>
                  <a:lnTo>
                    <a:pt x="24333" y="46990"/>
                  </a:lnTo>
                  <a:lnTo>
                    <a:pt x="24714" y="46990"/>
                  </a:lnTo>
                  <a:lnTo>
                    <a:pt x="24714" y="47371"/>
                  </a:lnTo>
                  <a:lnTo>
                    <a:pt x="25107" y="47371"/>
                  </a:lnTo>
                  <a:lnTo>
                    <a:pt x="25107" y="47752"/>
                  </a:lnTo>
                  <a:lnTo>
                    <a:pt x="25692" y="48387"/>
                  </a:lnTo>
                  <a:lnTo>
                    <a:pt x="25692" y="48768"/>
                  </a:lnTo>
                  <a:lnTo>
                    <a:pt x="26073" y="48768"/>
                  </a:lnTo>
                  <a:lnTo>
                    <a:pt x="26073" y="49149"/>
                  </a:lnTo>
                  <a:lnTo>
                    <a:pt x="28028" y="49149"/>
                  </a:lnTo>
                  <a:lnTo>
                    <a:pt x="28028" y="48387"/>
                  </a:lnTo>
                  <a:lnTo>
                    <a:pt x="54102" y="48387"/>
                  </a:lnTo>
                  <a:lnTo>
                    <a:pt x="54102" y="46609"/>
                  </a:lnTo>
                  <a:close/>
                </a:path>
                <a:path w="54610" h="59055">
                  <a:moveTo>
                    <a:pt x="53898" y="46228"/>
                  </a:moveTo>
                  <a:lnTo>
                    <a:pt x="23939" y="46228"/>
                  </a:lnTo>
                  <a:lnTo>
                    <a:pt x="23939" y="46609"/>
                  </a:lnTo>
                  <a:lnTo>
                    <a:pt x="53898" y="46609"/>
                  </a:lnTo>
                  <a:lnTo>
                    <a:pt x="53898" y="46228"/>
                  </a:lnTo>
                  <a:close/>
                </a:path>
                <a:path w="54610" h="59055">
                  <a:moveTo>
                    <a:pt x="53517" y="45847"/>
                  </a:moveTo>
                  <a:lnTo>
                    <a:pt x="23545" y="45847"/>
                  </a:lnTo>
                  <a:lnTo>
                    <a:pt x="23545" y="46228"/>
                  </a:lnTo>
                  <a:lnTo>
                    <a:pt x="53517" y="46228"/>
                  </a:lnTo>
                  <a:lnTo>
                    <a:pt x="53517" y="45847"/>
                  </a:lnTo>
                  <a:close/>
                </a:path>
                <a:path w="54610" h="59055">
                  <a:moveTo>
                    <a:pt x="52349" y="43942"/>
                  </a:moveTo>
                  <a:lnTo>
                    <a:pt x="22771" y="43942"/>
                  </a:lnTo>
                  <a:lnTo>
                    <a:pt x="22771" y="45085"/>
                  </a:lnTo>
                  <a:lnTo>
                    <a:pt x="23164" y="45085"/>
                  </a:lnTo>
                  <a:lnTo>
                    <a:pt x="23164" y="45847"/>
                  </a:lnTo>
                  <a:lnTo>
                    <a:pt x="52730" y="45847"/>
                  </a:lnTo>
                  <a:lnTo>
                    <a:pt x="52730" y="45466"/>
                  </a:lnTo>
                  <a:lnTo>
                    <a:pt x="52349" y="45466"/>
                  </a:lnTo>
                  <a:lnTo>
                    <a:pt x="52349" y="43942"/>
                  </a:lnTo>
                  <a:close/>
                </a:path>
                <a:path w="54610" h="59055">
                  <a:moveTo>
                    <a:pt x="53517" y="45085"/>
                  </a:moveTo>
                  <a:lnTo>
                    <a:pt x="53124" y="45085"/>
                  </a:lnTo>
                  <a:lnTo>
                    <a:pt x="53124" y="45847"/>
                  </a:lnTo>
                  <a:lnTo>
                    <a:pt x="53898" y="45847"/>
                  </a:lnTo>
                  <a:lnTo>
                    <a:pt x="53898" y="45466"/>
                  </a:lnTo>
                  <a:lnTo>
                    <a:pt x="53517" y="45466"/>
                  </a:lnTo>
                  <a:lnTo>
                    <a:pt x="53517" y="45085"/>
                  </a:lnTo>
                  <a:close/>
                </a:path>
                <a:path w="54610" h="59055">
                  <a:moveTo>
                    <a:pt x="20828" y="39878"/>
                  </a:moveTo>
                  <a:lnTo>
                    <a:pt x="20624" y="39878"/>
                  </a:lnTo>
                  <a:lnTo>
                    <a:pt x="20624" y="40259"/>
                  </a:lnTo>
                  <a:lnTo>
                    <a:pt x="19850" y="40259"/>
                  </a:lnTo>
                  <a:lnTo>
                    <a:pt x="19850" y="41402"/>
                  </a:lnTo>
                  <a:lnTo>
                    <a:pt x="21602" y="41402"/>
                  </a:lnTo>
                  <a:lnTo>
                    <a:pt x="21602" y="41783"/>
                  </a:lnTo>
                  <a:lnTo>
                    <a:pt x="21996" y="41783"/>
                  </a:lnTo>
                  <a:lnTo>
                    <a:pt x="21996" y="42545"/>
                  </a:lnTo>
                  <a:lnTo>
                    <a:pt x="22377" y="42926"/>
                  </a:lnTo>
                  <a:lnTo>
                    <a:pt x="22377" y="43942"/>
                  </a:lnTo>
                  <a:lnTo>
                    <a:pt x="52730" y="43942"/>
                  </a:lnTo>
                  <a:lnTo>
                    <a:pt x="52730" y="44323"/>
                  </a:lnTo>
                  <a:lnTo>
                    <a:pt x="53124" y="44323"/>
                  </a:lnTo>
                  <a:lnTo>
                    <a:pt x="53124" y="43561"/>
                  </a:lnTo>
                  <a:lnTo>
                    <a:pt x="52730" y="43561"/>
                  </a:lnTo>
                  <a:lnTo>
                    <a:pt x="52730" y="42926"/>
                  </a:lnTo>
                  <a:lnTo>
                    <a:pt x="52349" y="42926"/>
                  </a:lnTo>
                  <a:lnTo>
                    <a:pt x="52349" y="41021"/>
                  </a:lnTo>
                  <a:lnTo>
                    <a:pt x="50787" y="41021"/>
                  </a:lnTo>
                  <a:lnTo>
                    <a:pt x="50787" y="40640"/>
                  </a:lnTo>
                  <a:lnTo>
                    <a:pt x="20828" y="40640"/>
                  </a:lnTo>
                  <a:lnTo>
                    <a:pt x="20828" y="39878"/>
                  </a:lnTo>
                  <a:close/>
                </a:path>
                <a:path w="54610" h="59055">
                  <a:moveTo>
                    <a:pt x="51181" y="40259"/>
                  </a:moveTo>
                  <a:lnTo>
                    <a:pt x="50787" y="40640"/>
                  </a:lnTo>
                  <a:lnTo>
                    <a:pt x="51181" y="41021"/>
                  </a:lnTo>
                  <a:lnTo>
                    <a:pt x="51181" y="40259"/>
                  </a:lnTo>
                  <a:close/>
                </a:path>
                <a:path w="54610" h="59055">
                  <a:moveTo>
                    <a:pt x="52349" y="39497"/>
                  </a:moveTo>
                  <a:lnTo>
                    <a:pt x="51955" y="39497"/>
                  </a:lnTo>
                  <a:lnTo>
                    <a:pt x="51955" y="41021"/>
                  </a:lnTo>
                  <a:lnTo>
                    <a:pt x="52349" y="41021"/>
                  </a:lnTo>
                  <a:lnTo>
                    <a:pt x="52349" y="39497"/>
                  </a:lnTo>
                  <a:close/>
                </a:path>
                <a:path w="54610" h="59055">
                  <a:moveTo>
                    <a:pt x="50393" y="38735"/>
                  </a:moveTo>
                  <a:lnTo>
                    <a:pt x="20243" y="38735"/>
                  </a:lnTo>
                  <a:lnTo>
                    <a:pt x="20243" y="39116"/>
                  </a:lnTo>
                  <a:lnTo>
                    <a:pt x="20624" y="39116"/>
                  </a:lnTo>
                  <a:lnTo>
                    <a:pt x="20624" y="39497"/>
                  </a:lnTo>
                  <a:lnTo>
                    <a:pt x="20243" y="39497"/>
                  </a:lnTo>
                  <a:lnTo>
                    <a:pt x="20243" y="39878"/>
                  </a:lnTo>
                  <a:lnTo>
                    <a:pt x="20828" y="39878"/>
                  </a:lnTo>
                  <a:lnTo>
                    <a:pt x="20828" y="40640"/>
                  </a:lnTo>
                  <a:lnTo>
                    <a:pt x="50787" y="40640"/>
                  </a:lnTo>
                  <a:lnTo>
                    <a:pt x="50787" y="40259"/>
                  </a:lnTo>
                  <a:lnTo>
                    <a:pt x="50393" y="40259"/>
                  </a:lnTo>
                  <a:lnTo>
                    <a:pt x="50393" y="38735"/>
                  </a:lnTo>
                  <a:close/>
                </a:path>
                <a:path w="54610" h="59055">
                  <a:moveTo>
                    <a:pt x="50012" y="37719"/>
                  </a:moveTo>
                  <a:lnTo>
                    <a:pt x="20243" y="37719"/>
                  </a:lnTo>
                  <a:lnTo>
                    <a:pt x="20243" y="38481"/>
                  </a:lnTo>
                  <a:lnTo>
                    <a:pt x="19850" y="38481"/>
                  </a:lnTo>
                  <a:lnTo>
                    <a:pt x="19850" y="39497"/>
                  </a:lnTo>
                  <a:lnTo>
                    <a:pt x="20624" y="39497"/>
                  </a:lnTo>
                  <a:lnTo>
                    <a:pt x="20624" y="39116"/>
                  </a:lnTo>
                  <a:lnTo>
                    <a:pt x="20243" y="39116"/>
                  </a:lnTo>
                  <a:lnTo>
                    <a:pt x="20243" y="38735"/>
                  </a:lnTo>
                  <a:lnTo>
                    <a:pt x="50012" y="38735"/>
                  </a:lnTo>
                  <a:lnTo>
                    <a:pt x="50012" y="37719"/>
                  </a:lnTo>
                  <a:close/>
                </a:path>
                <a:path w="54610" h="59055">
                  <a:moveTo>
                    <a:pt x="20243" y="37719"/>
                  </a:moveTo>
                  <a:lnTo>
                    <a:pt x="19850" y="37719"/>
                  </a:lnTo>
                  <a:lnTo>
                    <a:pt x="19850" y="38100"/>
                  </a:lnTo>
                  <a:lnTo>
                    <a:pt x="19469" y="38100"/>
                  </a:lnTo>
                  <a:lnTo>
                    <a:pt x="19469" y="38735"/>
                  </a:lnTo>
                  <a:lnTo>
                    <a:pt x="19850" y="38481"/>
                  </a:lnTo>
                  <a:lnTo>
                    <a:pt x="20243" y="38481"/>
                  </a:lnTo>
                  <a:lnTo>
                    <a:pt x="20243" y="37719"/>
                  </a:lnTo>
                  <a:close/>
                </a:path>
                <a:path w="54610" h="59055">
                  <a:moveTo>
                    <a:pt x="49237" y="35433"/>
                  </a:moveTo>
                  <a:lnTo>
                    <a:pt x="49034" y="35433"/>
                  </a:lnTo>
                  <a:lnTo>
                    <a:pt x="49034" y="36195"/>
                  </a:lnTo>
                  <a:lnTo>
                    <a:pt x="18681" y="36195"/>
                  </a:lnTo>
                  <a:lnTo>
                    <a:pt x="18681" y="38481"/>
                  </a:lnTo>
                  <a:lnTo>
                    <a:pt x="19469" y="38481"/>
                  </a:lnTo>
                  <a:lnTo>
                    <a:pt x="19469" y="37719"/>
                  </a:lnTo>
                  <a:lnTo>
                    <a:pt x="49618" y="37719"/>
                  </a:lnTo>
                  <a:lnTo>
                    <a:pt x="49618" y="36195"/>
                  </a:lnTo>
                  <a:lnTo>
                    <a:pt x="49237" y="35814"/>
                  </a:lnTo>
                  <a:lnTo>
                    <a:pt x="49237" y="35433"/>
                  </a:lnTo>
                  <a:close/>
                </a:path>
                <a:path w="54610" h="59055">
                  <a:moveTo>
                    <a:pt x="19850" y="37719"/>
                  </a:moveTo>
                  <a:lnTo>
                    <a:pt x="19469" y="37719"/>
                  </a:lnTo>
                  <a:lnTo>
                    <a:pt x="19469" y="38100"/>
                  </a:lnTo>
                  <a:lnTo>
                    <a:pt x="19850" y="37719"/>
                  </a:lnTo>
                  <a:close/>
                </a:path>
                <a:path w="54610" h="59055">
                  <a:moveTo>
                    <a:pt x="15760" y="36576"/>
                  </a:moveTo>
                  <a:lnTo>
                    <a:pt x="15760" y="36957"/>
                  </a:lnTo>
                  <a:lnTo>
                    <a:pt x="16154" y="36957"/>
                  </a:lnTo>
                  <a:lnTo>
                    <a:pt x="15760" y="36576"/>
                  </a:lnTo>
                  <a:close/>
                </a:path>
                <a:path w="54610" h="59055">
                  <a:moveTo>
                    <a:pt x="17907" y="35814"/>
                  </a:moveTo>
                  <a:lnTo>
                    <a:pt x="17132" y="35814"/>
                  </a:lnTo>
                  <a:lnTo>
                    <a:pt x="17132" y="36576"/>
                  </a:lnTo>
                  <a:lnTo>
                    <a:pt x="17513" y="36957"/>
                  </a:lnTo>
                  <a:lnTo>
                    <a:pt x="17513" y="36576"/>
                  </a:lnTo>
                  <a:lnTo>
                    <a:pt x="17907" y="36576"/>
                  </a:lnTo>
                  <a:lnTo>
                    <a:pt x="17907" y="35814"/>
                  </a:lnTo>
                  <a:close/>
                </a:path>
                <a:path w="54610" h="59055">
                  <a:moveTo>
                    <a:pt x="17907" y="36576"/>
                  </a:moveTo>
                  <a:lnTo>
                    <a:pt x="17513" y="36576"/>
                  </a:lnTo>
                  <a:lnTo>
                    <a:pt x="17513" y="36957"/>
                  </a:lnTo>
                  <a:lnTo>
                    <a:pt x="17907" y="36957"/>
                  </a:lnTo>
                  <a:lnTo>
                    <a:pt x="17907" y="36576"/>
                  </a:lnTo>
                  <a:close/>
                </a:path>
                <a:path w="54610" h="59055">
                  <a:moveTo>
                    <a:pt x="44564" y="21336"/>
                  </a:moveTo>
                  <a:lnTo>
                    <a:pt x="787" y="21336"/>
                  </a:lnTo>
                  <a:lnTo>
                    <a:pt x="787" y="22098"/>
                  </a:lnTo>
                  <a:lnTo>
                    <a:pt x="393" y="22860"/>
                  </a:lnTo>
                  <a:lnTo>
                    <a:pt x="393" y="24003"/>
                  </a:lnTo>
                  <a:lnTo>
                    <a:pt x="0" y="25019"/>
                  </a:lnTo>
                  <a:lnTo>
                    <a:pt x="2540" y="26924"/>
                  </a:lnTo>
                  <a:lnTo>
                    <a:pt x="5257" y="28829"/>
                  </a:lnTo>
                  <a:lnTo>
                    <a:pt x="6426" y="29210"/>
                  </a:lnTo>
                  <a:lnTo>
                    <a:pt x="8178" y="30988"/>
                  </a:lnTo>
                  <a:lnTo>
                    <a:pt x="8953" y="31369"/>
                  </a:lnTo>
                  <a:lnTo>
                    <a:pt x="8953" y="31750"/>
                  </a:lnTo>
                  <a:lnTo>
                    <a:pt x="8178" y="33274"/>
                  </a:lnTo>
                  <a:lnTo>
                    <a:pt x="8572" y="33655"/>
                  </a:lnTo>
                  <a:lnTo>
                    <a:pt x="7785" y="35052"/>
                  </a:lnTo>
                  <a:lnTo>
                    <a:pt x="8178" y="35433"/>
                  </a:lnTo>
                  <a:lnTo>
                    <a:pt x="9728" y="36576"/>
                  </a:lnTo>
                  <a:lnTo>
                    <a:pt x="10515" y="36195"/>
                  </a:lnTo>
                  <a:lnTo>
                    <a:pt x="10515" y="35814"/>
                  </a:lnTo>
                  <a:lnTo>
                    <a:pt x="10896" y="35433"/>
                  </a:lnTo>
                  <a:lnTo>
                    <a:pt x="12005" y="35433"/>
                  </a:lnTo>
                  <a:lnTo>
                    <a:pt x="12268" y="35052"/>
                  </a:lnTo>
                  <a:lnTo>
                    <a:pt x="14592" y="35052"/>
                  </a:lnTo>
                  <a:lnTo>
                    <a:pt x="14592" y="34290"/>
                  </a:lnTo>
                  <a:lnTo>
                    <a:pt x="14211" y="34290"/>
                  </a:lnTo>
                  <a:lnTo>
                    <a:pt x="14211" y="33909"/>
                  </a:lnTo>
                  <a:lnTo>
                    <a:pt x="14592" y="33909"/>
                  </a:lnTo>
                  <a:lnTo>
                    <a:pt x="14592" y="32512"/>
                  </a:lnTo>
                  <a:lnTo>
                    <a:pt x="14211" y="32131"/>
                  </a:lnTo>
                  <a:lnTo>
                    <a:pt x="13817" y="32131"/>
                  </a:lnTo>
                  <a:lnTo>
                    <a:pt x="14211" y="31750"/>
                  </a:lnTo>
                  <a:lnTo>
                    <a:pt x="14592" y="31750"/>
                  </a:lnTo>
                  <a:lnTo>
                    <a:pt x="14592" y="31369"/>
                  </a:lnTo>
                  <a:lnTo>
                    <a:pt x="15379" y="31369"/>
                  </a:lnTo>
                  <a:lnTo>
                    <a:pt x="15379" y="30226"/>
                  </a:lnTo>
                  <a:lnTo>
                    <a:pt x="14986" y="30226"/>
                  </a:lnTo>
                  <a:lnTo>
                    <a:pt x="14986" y="29210"/>
                  </a:lnTo>
                  <a:lnTo>
                    <a:pt x="14592" y="29210"/>
                  </a:lnTo>
                  <a:lnTo>
                    <a:pt x="14592" y="28829"/>
                  </a:lnTo>
                  <a:lnTo>
                    <a:pt x="47091" y="28829"/>
                  </a:lnTo>
                  <a:lnTo>
                    <a:pt x="47091" y="28448"/>
                  </a:lnTo>
                  <a:lnTo>
                    <a:pt x="46710" y="28448"/>
                  </a:lnTo>
                  <a:lnTo>
                    <a:pt x="46710" y="27686"/>
                  </a:lnTo>
                  <a:lnTo>
                    <a:pt x="46316" y="27686"/>
                  </a:lnTo>
                  <a:lnTo>
                    <a:pt x="46316" y="26543"/>
                  </a:lnTo>
                  <a:lnTo>
                    <a:pt x="45923" y="26543"/>
                  </a:lnTo>
                  <a:lnTo>
                    <a:pt x="45923" y="25781"/>
                  </a:lnTo>
                  <a:lnTo>
                    <a:pt x="45542" y="25781"/>
                  </a:lnTo>
                  <a:lnTo>
                    <a:pt x="45542" y="24638"/>
                  </a:lnTo>
                  <a:lnTo>
                    <a:pt x="45148" y="24638"/>
                  </a:lnTo>
                  <a:lnTo>
                    <a:pt x="45148" y="23622"/>
                  </a:lnTo>
                  <a:lnTo>
                    <a:pt x="44754" y="23622"/>
                  </a:lnTo>
                  <a:lnTo>
                    <a:pt x="45148" y="23241"/>
                  </a:lnTo>
                  <a:lnTo>
                    <a:pt x="44754" y="23241"/>
                  </a:lnTo>
                  <a:lnTo>
                    <a:pt x="44754" y="22860"/>
                  </a:lnTo>
                  <a:lnTo>
                    <a:pt x="44564" y="22860"/>
                  </a:lnTo>
                  <a:lnTo>
                    <a:pt x="44564" y="22479"/>
                  </a:lnTo>
                  <a:lnTo>
                    <a:pt x="44170" y="22479"/>
                  </a:lnTo>
                  <a:lnTo>
                    <a:pt x="44170" y="21717"/>
                  </a:lnTo>
                  <a:lnTo>
                    <a:pt x="44564" y="21717"/>
                  </a:lnTo>
                  <a:lnTo>
                    <a:pt x="44564" y="21336"/>
                  </a:lnTo>
                  <a:close/>
                </a:path>
                <a:path w="54610" h="59055">
                  <a:moveTo>
                    <a:pt x="15379" y="35814"/>
                  </a:moveTo>
                  <a:lnTo>
                    <a:pt x="13817" y="35814"/>
                  </a:lnTo>
                  <a:lnTo>
                    <a:pt x="13817" y="36195"/>
                  </a:lnTo>
                  <a:lnTo>
                    <a:pt x="14211" y="36195"/>
                  </a:lnTo>
                  <a:lnTo>
                    <a:pt x="14211" y="36576"/>
                  </a:lnTo>
                  <a:lnTo>
                    <a:pt x="15379" y="36576"/>
                  </a:lnTo>
                  <a:lnTo>
                    <a:pt x="15379" y="35814"/>
                  </a:lnTo>
                  <a:close/>
                </a:path>
                <a:path w="54610" h="59055">
                  <a:moveTo>
                    <a:pt x="15760" y="36195"/>
                  </a:moveTo>
                  <a:lnTo>
                    <a:pt x="15379" y="36195"/>
                  </a:lnTo>
                  <a:lnTo>
                    <a:pt x="15379" y="36576"/>
                  </a:lnTo>
                  <a:lnTo>
                    <a:pt x="15760" y="36576"/>
                  </a:lnTo>
                  <a:lnTo>
                    <a:pt x="15760" y="36195"/>
                  </a:lnTo>
                  <a:close/>
                </a:path>
                <a:path w="54610" h="59055">
                  <a:moveTo>
                    <a:pt x="12005" y="35433"/>
                  </a:moveTo>
                  <a:lnTo>
                    <a:pt x="10896" y="35433"/>
                  </a:lnTo>
                  <a:lnTo>
                    <a:pt x="10896" y="35814"/>
                  </a:lnTo>
                  <a:lnTo>
                    <a:pt x="11480" y="35814"/>
                  </a:lnTo>
                  <a:lnTo>
                    <a:pt x="11480" y="36195"/>
                  </a:lnTo>
                  <a:lnTo>
                    <a:pt x="12005" y="35433"/>
                  </a:lnTo>
                  <a:close/>
                </a:path>
                <a:path w="54610" h="59055">
                  <a:moveTo>
                    <a:pt x="48653" y="35433"/>
                  </a:moveTo>
                  <a:lnTo>
                    <a:pt x="18681" y="35433"/>
                  </a:lnTo>
                  <a:lnTo>
                    <a:pt x="18681" y="35814"/>
                  </a:lnTo>
                  <a:lnTo>
                    <a:pt x="18300" y="35814"/>
                  </a:lnTo>
                  <a:lnTo>
                    <a:pt x="18300" y="36195"/>
                  </a:lnTo>
                  <a:lnTo>
                    <a:pt x="48653" y="36195"/>
                  </a:lnTo>
                  <a:lnTo>
                    <a:pt x="48653" y="35433"/>
                  </a:lnTo>
                  <a:close/>
                </a:path>
                <a:path w="54610" h="59055">
                  <a:moveTo>
                    <a:pt x="14986" y="35433"/>
                  </a:moveTo>
                  <a:lnTo>
                    <a:pt x="13436" y="35433"/>
                  </a:lnTo>
                  <a:lnTo>
                    <a:pt x="13436" y="35814"/>
                  </a:lnTo>
                  <a:lnTo>
                    <a:pt x="14986" y="35814"/>
                  </a:lnTo>
                  <a:lnTo>
                    <a:pt x="14986" y="35433"/>
                  </a:lnTo>
                  <a:close/>
                </a:path>
                <a:path w="54610" h="59055">
                  <a:moveTo>
                    <a:pt x="17513" y="31369"/>
                  </a:moveTo>
                  <a:lnTo>
                    <a:pt x="16344" y="31369"/>
                  </a:lnTo>
                  <a:lnTo>
                    <a:pt x="16344" y="33909"/>
                  </a:lnTo>
                  <a:lnTo>
                    <a:pt x="16738" y="33909"/>
                  </a:lnTo>
                  <a:lnTo>
                    <a:pt x="16738" y="35814"/>
                  </a:lnTo>
                  <a:lnTo>
                    <a:pt x="18681" y="35814"/>
                  </a:lnTo>
                  <a:lnTo>
                    <a:pt x="18681" y="35433"/>
                  </a:lnTo>
                  <a:lnTo>
                    <a:pt x="48653" y="35433"/>
                  </a:lnTo>
                  <a:lnTo>
                    <a:pt x="48653" y="35052"/>
                  </a:lnTo>
                  <a:lnTo>
                    <a:pt x="47866" y="35052"/>
                  </a:lnTo>
                  <a:lnTo>
                    <a:pt x="47866" y="34290"/>
                  </a:lnTo>
                  <a:lnTo>
                    <a:pt x="48260" y="34290"/>
                  </a:lnTo>
                  <a:lnTo>
                    <a:pt x="48260" y="33274"/>
                  </a:lnTo>
                  <a:lnTo>
                    <a:pt x="47866" y="33274"/>
                  </a:lnTo>
                  <a:lnTo>
                    <a:pt x="47866" y="32512"/>
                  </a:lnTo>
                  <a:lnTo>
                    <a:pt x="47485" y="32512"/>
                  </a:lnTo>
                  <a:lnTo>
                    <a:pt x="47485" y="31750"/>
                  </a:lnTo>
                  <a:lnTo>
                    <a:pt x="17513" y="31750"/>
                  </a:lnTo>
                  <a:lnTo>
                    <a:pt x="17513" y="31369"/>
                  </a:lnTo>
                  <a:close/>
                </a:path>
                <a:path w="54610" h="59055">
                  <a:moveTo>
                    <a:pt x="14592" y="35052"/>
                  </a:moveTo>
                  <a:lnTo>
                    <a:pt x="12268" y="35052"/>
                  </a:lnTo>
                  <a:lnTo>
                    <a:pt x="12649" y="35433"/>
                  </a:lnTo>
                  <a:lnTo>
                    <a:pt x="14592" y="35433"/>
                  </a:lnTo>
                  <a:lnTo>
                    <a:pt x="14592" y="35052"/>
                  </a:lnTo>
                  <a:close/>
                </a:path>
                <a:path w="54610" h="59055">
                  <a:moveTo>
                    <a:pt x="49034" y="35052"/>
                  </a:moveTo>
                  <a:lnTo>
                    <a:pt x="48653" y="35052"/>
                  </a:lnTo>
                  <a:lnTo>
                    <a:pt x="48653" y="35433"/>
                  </a:lnTo>
                  <a:lnTo>
                    <a:pt x="49034" y="35433"/>
                  </a:lnTo>
                  <a:lnTo>
                    <a:pt x="49034" y="35052"/>
                  </a:lnTo>
                  <a:close/>
                </a:path>
                <a:path w="54610" h="59055">
                  <a:moveTo>
                    <a:pt x="48260" y="34290"/>
                  </a:moveTo>
                  <a:lnTo>
                    <a:pt x="47866" y="34290"/>
                  </a:lnTo>
                  <a:lnTo>
                    <a:pt x="47866" y="35052"/>
                  </a:lnTo>
                  <a:lnTo>
                    <a:pt x="48260" y="35052"/>
                  </a:lnTo>
                  <a:lnTo>
                    <a:pt x="48260" y="34290"/>
                  </a:lnTo>
                  <a:close/>
                </a:path>
                <a:path w="54610" h="59055">
                  <a:moveTo>
                    <a:pt x="48653" y="34290"/>
                  </a:moveTo>
                  <a:lnTo>
                    <a:pt x="48260" y="34290"/>
                  </a:lnTo>
                  <a:lnTo>
                    <a:pt x="48260" y="34671"/>
                  </a:lnTo>
                  <a:lnTo>
                    <a:pt x="48653" y="35052"/>
                  </a:lnTo>
                  <a:lnTo>
                    <a:pt x="48653" y="34290"/>
                  </a:lnTo>
                  <a:close/>
                </a:path>
                <a:path w="54610" h="59055">
                  <a:moveTo>
                    <a:pt x="14986" y="33909"/>
                  </a:moveTo>
                  <a:lnTo>
                    <a:pt x="14592" y="33909"/>
                  </a:lnTo>
                  <a:lnTo>
                    <a:pt x="14592" y="34671"/>
                  </a:lnTo>
                  <a:lnTo>
                    <a:pt x="14986" y="34671"/>
                  </a:lnTo>
                  <a:lnTo>
                    <a:pt x="14986" y="33909"/>
                  </a:lnTo>
                  <a:close/>
                </a:path>
                <a:path w="54610" h="59055">
                  <a:moveTo>
                    <a:pt x="14592" y="31750"/>
                  </a:moveTo>
                  <a:lnTo>
                    <a:pt x="14211" y="31750"/>
                  </a:lnTo>
                  <a:lnTo>
                    <a:pt x="14592" y="32131"/>
                  </a:lnTo>
                  <a:lnTo>
                    <a:pt x="14592" y="31750"/>
                  </a:lnTo>
                  <a:close/>
                </a:path>
                <a:path w="54610" h="59055">
                  <a:moveTo>
                    <a:pt x="14986" y="31369"/>
                  </a:moveTo>
                  <a:lnTo>
                    <a:pt x="14592" y="31369"/>
                  </a:lnTo>
                  <a:lnTo>
                    <a:pt x="14592" y="32131"/>
                  </a:lnTo>
                  <a:lnTo>
                    <a:pt x="14986" y="32131"/>
                  </a:lnTo>
                  <a:lnTo>
                    <a:pt x="14986" y="31369"/>
                  </a:lnTo>
                  <a:close/>
                </a:path>
                <a:path w="54610" h="59055">
                  <a:moveTo>
                    <a:pt x="15379" y="31369"/>
                  </a:moveTo>
                  <a:lnTo>
                    <a:pt x="14986" y="31369"/>
                  </a:lnTo>
                  <a:lnTo>
                    <a:pt x="15379" y="31750"/>
                  </a:lnTo>
                  <a:lnTo>
                    <a:pt x="15379" y="31369"/>
                  </a:lnTo>
                  <a:close/>
                </a:path>
                <a:path w="54610" h="59055">
                  <a:moveTo>
                    <a:pt x="47091" y="28829"/>
                  </a:moveTo>
                  <a:lnTo>
                    <a:pt x="15760" y="28829"/>
                  </a:lnTo>
                  <a:lnTo>
                    <a:pt x="15760" y="29845"/>
                  </a:lnTo>
                  <a:lnTo>
                    <a:pt x="16344" y="29845"/>
                  </a:lnTo>
                  <a:lnTo>
                    <a:pt x="16344" y="30226"/>
                  </a:lnTo>
                  <a:lnTo>
                    <a:pt x="16738" y="30607"/>
                  </a:lnTo>
                  <a:lnTo>
                    <a:pt x="16738" y="30988"/>
                  </a:lnTo>
                  <a:lnTo>
                    <a:pt x="17132" y="31369"/>
                  </a:lnTo>
                  <a:lnTo>
                    <a:pt x="17513" y="31369"/>
                  </a:lnTo>
                  <a:lnTo>
                    <a:pt x="17513" y="31750"/>
                  </a:lnTo>
                  <a:lnTo>
                    <a:pt x="47485" y="31750"/>
                  </a:lnTo>
                  <a:lnTo>
                    <a:pt x="47485" y="29464"/>
                  </a:lnTo>
                  <a:lnTo>
                    <a:pt x="47091" y="29464"/>
                  </a:lnTo>
                  <a:lnTo>
                    <a:pt x="47091" y="28829"/>
                  </a:lnTo>
                  <a:close/>
                </a:path>
                <a:path w="54610" h="59055">
                  <a:moveTo>
                    <a:pt x="14986" y="28829"/>
                  </a:moveTo>
                  <a:lnTo>
                    <a:pt x="14592" y="28829"/>
                  </a:lnTo>
                  <a:lnTo>
                    <a:pt x="14592" y="29210"/>
                  </a:lnTo>
                  <a:lnTo>
                    <a:pt x="14986" y="29210"/>
                  </a:lnTo>
                  <a:lnTo>
                    <a:pt x="14986" y="28829"/>
                  </a:lnTo>
                  <a:close/>
                </a:path>
                <a:path w="54610" h="59055">
                  <a:moveTo>
                    <a:pt x="15760" y="28829"/>
                  </a:moveTo>
                  <a:lnTo>
                    <a:pt x="14986" y="28829"/>
                  </a:lnTo>
                  <a:lnTo>
                    <a:pt x="14986" y="29210"/>
                  </a:lnTo>
                  <a:lnTo>
                    <a:pt x="15760" y="29210"/>
                  </a:lnTo>
                  <a:lnTo>
                    <a:pt x="15760" y="28829"/>
                  </a:lnTo>
                  <a:close/>
                </a:path>
                <a:path w="54610" h="59055">
                  <a:moveTo>
                    <a:pt x="44170" y="22098"/>
                  </a:moveTo>
                  <a:lnTo>
                    <a:pt x="44170" y="22479"/>
                  </a:lnTo>
                  <a:lnTo>
                    <a:pt x="44564" y="22479"/>
                  </a:lnTo>
                  <a:lnTo>
                    <a:pt x="44170" y="22098"/>
                  </a:lnTo>
                  <a:close/>
                </a:path>
                <a:path w="54610" h="59055">
                  <a:moveTo>
                    <a:pt x="44170" y="20955"/>
                  </a:moveTo>
                  <a:lnTo>
                    <a:pt x="1168" y="20955"/>
                  </a:lnTo>
                  <a:lnTo>
                    <a:pt x="1168" y="21336"/>
                  </a:lnTo>
                  <a:lnTo>
                    <a:pt x="44170" y="21336"/>
                  </a:lnTo>
                  <a:lnTo>
                    <a:pt x="44170" y="20955"/>
                  </a:lnTo>
                  <a:close/>
                </a:path>
                <a:path w="54610" h="59055">
                  <a:moveTo>
                    <a:pt x="43002" y="19177"/>
                  </a:moveTo>
                  <a:lnTo>
                    <a:pt x="6426" y="19177"/>
                  </a:lnTo>
                  <a:lnTo>
                    <a:pt x="6426" y="19558"/>
                  </a:lnTo>
                  <a:lnTo>
                    <a:pt x="5257" y="19558"/>
                  </a:lnTo>
                  <a:lnTo>
                    <a:pt x="4089" y="19812"/>
                  </a:lnTo>
                  <a:lnTo>
                    <a:pt x="1955" y="20574"/>
                  </a:lnTo>
                  <a:lnTo>
                    <a:pt x="1562" y="20955"/>
                  </a:lnTo>
                  <a:lnTo>
                    <a:pt x="41833" y="20955"/>
                  </a:lnTo>
                  <a:lnTo>
                    <a:pt x="41833" y="20574"/>
                  </a:lnTo>
                  <a:lnTo>
                    <a:pt x="42227" y="20574"/>
                  </a:lnTo>
                  <a:lnTo>
                    <a:pt x="42227" y="19812"/>
                  </a:lnTo>
                  <a:lnTo>
                    <a:pt x="42621" y="19812"/>
                  </a:lnTo>
                  <a:lnTo>
                    <a:pt x="43002" y="19558"/>
                  </a:lnTo>
                  <a:lnTo>
                    <a:pt x="43002" y="19177"/>
                  </a:lnTo>
                  <a:close/>
                </a:path>
                <a:path w="54610" h="59055">
                  <a:moveTo>
                    <a:pt x="43395" y="19558"/>
                  </a:moveTo>
                  <a:lnTo>
                    <a:pt x="43002" y="19558"/>
                  </a:lnTo>
                  <a:lnTo>
                    <a:pt x="43002" y="19812"/>
                  </a:lnTo>
                  <a:lnTo>
                    <a:pt x="42621" y="19812"/>
                  </a:lnTo>
                  <a:lnTo>
                    <a:pt x="42621" y="20193"/>
                  </a:lnTo>
                  <a:lnTo>
                    <a:pt x="42227" y="20193"/>
                  </a:lnTo>
                  <a:lnTo>
                    <a:pt x="42227" y="20574"/>
                  </a:lnTo>
                  <a:lnTo>
                    <a:pt x="41833" y="20574"/>
                  </a:lnTo>
                  <a:lnTo>
                    <a:pt x="41833" y="20955"/>
                  </a:lnTo>
                  <a:lnTo>
                    <a:pt x="43395" y="20955"/>
                  </a:lnTo>
                  <a:lnTo>
                    <a:pt x="43395" y="19558"/>
                  </a:lnTo>
                  <a:close/>
                </a:path>
                <a:path w="54610" h="59055">
                  <a:moveTo>
                    <a:pt x="6032" y="19177"/>
                  </a:moveTo>
                  <a:lnTo>
                    <a:pt x="5651" y="19177"/>
                  </a:lnTo>
                  <a:lnTo>
                    <a:pt x="5651" y="19558"/>
                  </a:lnTo>
                  <a:lnTo>
                    <a:pt x="6032" y="19558"/>
                  </a:lnTo>
                  <a:lnTo>
                    <a:pt x="6032" y="19177"/>
                  </a:lnTo>
                  <a:close/>
                </a:path>
                <a:path w="54610" h="59055">
                  <a:moveTo>
                    <a:pt x="6032" y="19177"/>
                  </a:moveTo>
                  <a:lnTo>
                    <a:pt x="6032" y="19558"/>
                  </a:lnTo>
                  <a:lnTo>
                    <a:pt x="6426" y="19558"/>
                  </a:lnTo>
                  <a:lnTo>
                    <a:pt x="6032" y="19177"/>
                  </a:lnTo>
                  <a:close/>
                </a:path>
                <a:path w="54610" h="59055">
                  <a:moveTo>
                    <a:pt x="42621" y="18796"/>
                  </a:moveTo>
                  <a:lnTo>
                    <a:pt x="7404" y="18796"/>
                  </a:lnTo>
                  <a:lnTo>
                    <a:pt x="7010" y="19177"/>
                  </a:lnTo>
                  <a:lnTo>
                    <a:pt x="42621" y="19177"/>
                  </a:lnTo>
                  <a:lnTo>
                    <a:pt x="42621" y="18796"/>
                  </a:lnTo>
                  <a:close/>
                </a:path>
                <a:path w="54610" h="59055">
                  <a:moveTo>
                    <a:pt x="30556" y="3556"/>
                  </a:moveTo>
                  <a:lnTo>
                    <a:pt x="29972" y="3556"/>
                  </a:lnTo>
                  <a:lnTo>
                    <a:pt x="29972" y="3937"/>
                  </a:lnTo>
                  <a:lnTo>
                    <a:pt x="12268" y="3937"/>
                  </a:lnTo>
                  <a:lnTo>
                    <a:pt x="11480" y="4445"/>
                  </a:lnTo>
                  <a:lnTo>
                    <a:pt x="10515" y="4826"/>
                  </a:lnTo>
                  <a:lnTo>
                    <a:pt x="9347" y="8001"/>
                  </a:lnTo>
                  <a:lnTo>
                    <a:pt x="8953" y="8382"/>
                  </a:lnTo>
                  <a:lnTo>
                    <a:pt x="8953" y="8763"/>
                  </a:lnTo>
                  <a:lnTo>
                    <a:pt x="10311" y="11303"/>
                  </a:lnTo>
                  <a:lnTo>
                    <a:pt x="10424" y="12065"/>
                  </a:lnTo>
                  <a:lnTo>
                    <a:pt x="9788" y="14732"/>
                  </a:lnTo>
                  <a:lnTo>
                    <a:pt x="9728" y="15367"/>
                  </a:lnTo>
                  <a:lnTo>
                    <a:pt x="10515" y="17272"/>
                  </a:lnTo>
                  <a:lnTo>
                    <a:pt x="9728" y="17653"/>
                  </a:lnTo>
                  <a:lnTo>
                    <a:pt x="8953" y="18415"/>
                  </a:lnTo>
                  <a:lnTo>
                    <a:pt x="8178" y="18796"/>
                  </a:lnTo>
                  <a:lnTo>
                    <a:pt x="42227" y="18796"/>
                  </a:lnTo>
                  <a:lnTo>
                    <a:pt x="42227" y="18415"/>
                  </a:lnTo>
                  <a:lnTo>
                    <a:pt x="40284" y="18415"/>
                  </a:lnTo>
                  <a:lnTo>
                    <a:pt x="40284" y="17653"/>
                  </a:lnTo>
                  <a:lnTo>
                    <a:pt x="40665" y="17653"/>
                  </a:lnTo>
                  <a:lnTo>
                    <a:pt x="40284" y="17272"/>
                  </a:lnTo>
                  <a:lnTo>
                    <a:pt x="39890" y="17272"/>
                  </a:lnTo>
                  <a:lnTo>
                    <a:pt x="39890" y="16891"/>
                  </a:lnTo>
                  <a:lnTo>
                    <a:pt x="39700" y="16510"/>
                  </a:lnTo>
                  <a:lnTo>
                    <a:pt x="39306" y="16510"/>
                  </a:lnTo>
                  <a:lnTo>
                    <a:pt x="39306" y="16129"/>
                  </a:lnTo>
                  <a:lnTo>
                    <a:pt x="38925" y="16129"/>
                  </a:lnTo>
                  <a:lnTo>
                    <a:pt x="38925" y="15367"/>
                  </a:lnTo>
                  <a:lnTo>
                    <a:pt x="38531" y="15367"/>
                  </a:lnTo>
                  <a:lnTo>
                    <a:pt x="38531" y="14986"/>
                  </a:lnTo>
                  <a:lnTo>
                    <a:pt x="29578" y="14986"/>
                  </a:lnTo>
                  <a:lnTo>
                    <a:pt x="29578" y="14732"/>
                  </a:lnTo>
                  <a:lnTo>
                    <a:pt x="28028" y="14732"/>
                  </a:lnTo>
                  <a:lnTo>
                    <a:pt x="28028" y="14351"/>
                  </a:lnTo>
                  <a:lnTo>
                    <a:pt x="26860" y="14351"/>
                  </a:lnTo>
                  <a:lnTo>
                    <a:pt x="26860" y="13970"/>
                  </a:lnTo>
                  <a:lnTo>
                    <a:pt x="24714" y="13970"/>
                  </a:lnTo>
                  <a:lnTo>
                    <a:pt x="24714" y="13589"/>
                  </a:lnTo>
                  <a:lnTo>
                    <a:pt x="31330" y="13589"/>
                  </a:lnTo>
                  <a:lnTo>
                    <a:pt x="31330" y="13208"/>
                  </a:lnTo>
                  <a:lnTo>
                    <a:pt x="33667" y="13208"/>
                  </a:lnTo>
                  <a:lnTo>
                    <a:pt x="33667" y="12827"/>
                  </a:lnTo>
                  <a:lnTo>
                    <a:pt x="34061" y="12827"/>
                  </a:lnTo>
                  <a:lnTo>
                    <a:pt x="34061" y="12446"/>
                  </a:lnTo>
                  <a:lnTo>
                    <a:pt x="34442" y="12446"/>
                  </a:lnTo>
                  <a:lnTo>
                    <a:pt x="34442" y="12065"/>
                  </a:lnTo>
                  <a:lnTo>
                    <a:pt x="33667" y="12065"/>
                  </a:lnTo>
                  <a:lnTo>
                    <a:pt x="33667" y="11684"/>
                  </a:lnTo>
                  <a:lnTo>
                    <a:pt x="35026" y="11684"/>
                  </a:lnTo>
                  <a:lnTo>
                    <a:pt x="35026" y="11303"/>
                  </a:lnTo>
                  <a:lnTo>
                    <a:pt x="35420" y="11303"/>
                  </a:lnTo>
                  <a:lnTo>
                    <a:pt x="35420" y="10922"/>
                  </a:lnTo>
                  <a:lnTo>
                    <a:pt x="32499" y="10922"/>
                  </a:lnTo>
                  <a:lnTo>
                    <a:pt x="32499" y="10160"/>
                  </a:lnTo>
                  <a:lnTo>
                    <a:pt x="33274" y="10160"/>
                  </a:lnTo>
                  <a:lnTo>
                    <a:pt x="32893" y="10033"/>
                  </a:lnTo>
                  <a:lnTo>
                    <a:pt x="32893" y="9652"/>
                  </a:lnTo>
                  <a:lnTo>
                    <a:pt x="33274" y="9652"/>
                  </a:lnTo>
                  <a:lnTo>
                    <a:pt x="33274" y="9144"/>
                  </a:lnTo>
                  <a:lnTo>
                    <a:pt x="33667" y="9144"/>
                  </a:lnTo>
                  <a:lnTo>
                    <a:pt x="33667" y="8763"/>
                  </a:lnTo>
                  <a:lnTo>
                    <a:pt x="32499" y="8763"/>
                  </a:lnTo>
                  <a:lnTo>
                    <a:pt x="32499" y="8001"/>
                  </a:lnTo>
                  <a:lnTo>
                    <a:pt x="30937" y="8001"/>
                  </a:lnTo>
                  <a:lnTo>
                    <a:pt x="30937" y="7620"/>
                  </a:lnTo>
                  <a:lnTo>
                    <a:pt x="32499" y="7620"/>
                  </a:lnTo>
                  <a:lnTo>
                    <a:pt x="32499" y="6858"/>
                  </a:lnTo>
                  <a:lnTo>
                    <a:pt x="32105" y="6477"/>
                  </a:lnTo>
                  <a:lnTo>
                    <a:pt x="32105" y="6096"/>
                  </a:lnTo>
                  <a:lnTo>
                    <a:pt x="30937" y="6096"/>
                  </a:lnTo>
                  <a:lnTo>
                    <a:pt x="30937" y="5715"/>
                  </a:lnTo>
                  <a:lnTo>
                    <a:pt x="31330" y="5715"/>
                  </a:lnTo>
                  <a:lnTo>
                    <a:pt x="31330" y="5207"/>
                  </a:lnTo>
                  <a:lnTo>
                    <a:pt x="32499" y="5207"/>
                  </a:lnTo>
                  <a:lnTo>
                    <a:pt x="32499" y="4445"/>
                  </a:lnTo>
                  <a:lnTo>
                    <a:pt x="30556" y="4445"/>
                  </a:lnTo>
                  <a:lnTo>
                    <a:pt x="30556" y="3556"/>
                  </a:lnTo>
                  <a:close/>
                </a:path>
                <a:path w="54610" h="59055">
                  <a:moveTo>
                    <a:pt x="41833" y="18034"/>
                  </a:moveTo>
                  <a:lnTo>
                    <a:pt x="40284" y="18034"/>
                  </a:lnTo>
                  <a:lnTo>
                    <a:pt x="40284" y="18415"/>
                  </a:lnTo>
                  <a:lnTo>
                    <a:pt x="41833" y="18415"/>
                  </a:lnTo>
                  <a:lnTo>
                    <a:pt x="41833" y="18034"/>
                  </a:lnTo>
                  <a:close/>
                </a:path>
                <a:path w="54610" h="59055">
                  <a:moveTo>
                    <a:pt x="40665" y="17653"/>
                  </a:moveTo>
                  <a:lnTo>
                    <a:pt x="40284" y="17653"/>
                  </a:lnTo>
                  <a:lnTo>
                    <a:pt x="40665" y="18034"/>
                  </a:lnTo>
                  <a:lnTo>
                    <a:pt x="40665" y="17653"/>
                  </a:lnTo>
                  <a:close/>
                </a:path>
                <a:path w="54610" h="59055">
                  <a:moveTo>
                    <a:pt x="41452" y="17272"/>
                  </a:moveTo>
                  <a:lnTo>
                    <a:pt x="41059" y="17272"/>
                  </a:lnTo>
                  <a:lnTo>
                    <a:pt x="41059" y="18034"/>
                  </a:lnTo>
                  <a:lnTo>
                    <a:pt x="41452" y="18034"/>
                  </a:lnTo>
                  <a:lnTo>
                    <a:pt x="41452" y="17272"/>
                  </a:lnTo>
                  <a:close/>
                </a:path>
                <a:path w="54610" h="59055">
                  <a:moveTo>
                    <a:pt x="39306" y="15748"/>
                  </a:moveTo>
                  <a:lnTo>
                    <a:pt x="38925" y="15748"/>
                  </a:lnTo>
                  <a:lnTo>
                    <a:pt x="38925" y="16129"/>
                  </a:lnTo>
                  <a:lnTo>
                    <a:pt x="39306" y="16129"/>
                  </a:lnTo>
                  <a:lnTo>
                    <a:pt x="39306" y="15748"/>
                  </a:lnTo>
                  <a:close/>
                </a:path>
                <a:path w="54610" h="59055">
                  <a:moveTo>
                    <a:pt x="29578" y="14732"/>
                  </a:moveTo>
                  <a:lnTo>
                    <a:pt x="29578" y="14986"/>
                  </a:lnTo>
                  <a:lnTo>
                    <a:pt x="29972" y="14986"/>
                  </a:lnTo>
                  <a:lnTo>
                    <a:pt x="29578" y="14732"/>
                  </a:lnTo>
                  <a:close/>
                </a:path>
                <a:path w="54610" h="59055">
                  <a:moveTo>
                    <a:pt x="30353" y="14732"/>
                  </a:moveTo>
                  <a:lnTo>
                    <a:pt x="29972" y="14732"/>
                  </a:lnTo>
                  <a:lnTo>
                    <a:pt x="29972" y="14986"/>
                  </a:lnTo>
                  <a:lnTo>
                    <a:pt x="30353" y="14986"/>
                  </a:lnTo>
                  <a:lnTo>
                    <a:pt x="30353" y="14732"/>
                  </a:lnTo>
                  <a:close/>
                </a:path>
                <a:path w="54610" h="59055">
                  <a:moveTo>
                    <a:pt x="38138" y="14351"/>
                  </a:moveTo>
                  <a:lnTo>
                    <a:pt x="30556" y="14351"/>
                  </a:lnTo>
                  <a:lnTo>
                    <a:pt x="30556" y="14732"/>
                  </a:lnTo>
                  <a:lnTo>
                    <a:pt x="30353" y="14732"/>
                  </a:lnTo>
                  <a:lnTo>
                    <a:pt x="30353" y="14986"/>
                  </a:lnTo>
                  <a:lnTo>
                    <a:pt x="38138" y="14986"/>
                  </a:lnTo>
                  <a:lnTo>
                    <a:pt x="38138" y="14351"/>
                  </a:lnTo>
                  <a:close/>
                </a:path>
                <a:path w="54610" h="59055">
                  <a:moveTo>
                    <a:pt x="30556" y="13970"/>
                  </a:moveTo>
                  <a:lnTo>
                    <a:pt x="27241" y="13970"/>
                  </a:lnTo>
                  <a:lnTo>
                    <a:pt x="27241" y="14351"/>
                  </a:lnTo>
                  <a:lnTo>
                    <a:pt x="28409" y="14351"/>
                  </a:lnTo>
                  <a:lnTo>
                    <a:pt x="28409" y="14732"/>
                  </a:lnTo>
                  <a:lnTo>
                    <a:pt x="30556" y="14732"/>
                  </a:lnTo>
                  <a:lnTo>
                    <a:pt x="30556" y="13970"/>
                  </a:lnTo>
                  <a:close/>
                </a:path>
                <a:path w="54610" h="59055">
                  <a:moveTo>
                    <a:pt x="27241" y="13970"/>
                  </a:moveTo>
                  <a:lnTo>
                    <a:pt x="26860" y="13970"/>
                  </a:lnTo>
                  <a:lnTo>
                    <a:pt x="27241" y="14351"/>
                  </a:lnTo>
                  <a:lnTo>
                    <a:pt x="27241" y="13970"/>
                  </a:lnTo>
                  <a:close/>
                </a:path>
                <a:path w="54610" h="59055">
                  <a:moveTo>
                    <a:pt x="33274" y="13970"/>
                  </a:moveTo>
                  <a:lnTo>
                    <a:pt x="30937" y="13970"/>
                  </a:lnTo>
                  <a:lnTo>
                    <a:pt x="30937" y="14351"/>
                  </a:lnTo>
                  <a:lnTo>
                    <a:pt x="33274" y="14351"/>
                  </a:lnTo>
                  <a:lnTo>
                    <a:pt x="33274" y="13970"/>
                  </a:lnTo>
                  <a:close/>
                </a:path>
                <a:path w="54610" h="59055">
                  <a:moveTo>
                    <a:pt x="37757" y="13970"/>
                  </a:moveTo>
                  <a:lnTo>
                    <a:pt x="33274" y="13970"/>
                  </a:lnTo>
                  <a:lnTo>
                    <a:pt x="33274" y="14351"/>
                  </a:lnTo>
                  <a:lnTo>
                    <a:pt x="37757" y="14351"/>
                  </a:lnTo>
                  <a:lnTo>
                    <a:pt x="37757" y="13970"/>
                  </a:lnTo>
                  <a:close/>
                </a:path>
                <a:path w="54610" h="59055">
                  <a:moveTo>
                    <a:pt x="30937" y="13589"/>
                  </a:moveTo>
                  <a:lnTo>
                    <a:pt x="24714" y="13589"/>
                  </a:lnTo>
                  <a:lnTo>
                    <a:pt x="24714" y="13970"/>
                  </a:lnTo>
                  <a:lnTo>
                    <a:pt x="30937" y="13970"/>
                  </a:lnTo>
                  <a:lnTo>
                    <a:pt x="30937" y="13589"/>
                  </a:lnTo>
                  <a:close/>
                </a:path>
                <a:path w="54610" h="59055">
                  <a:moveTo>
                    <a:pt x="32499" y="13589"/>
                  </a:moveTo>
                  <a:lnTo>
                    <a:pt x="31330" y="13589"/>
                  </a:lnTo>
                  <a:lnTo>
                    <a:pt x="31330" y="13970"/>
                  </a:lnTo>
                  <a:lnTo>
                    <a:pt x="32105" y="13970"/>
                  </a:lnTo>
                  <a:lnTo>
                    <a:pt x="32499" y="13589"/>
                  </a:lnTo>
                  <a:close/>
                </a:path>
                <a:path w="54610" h="59055">
                  <a:moveTo>
                    <a:pt x="34836" y="13589"/>
                  </a:moveTo>
                  <a:lnTo>
                    <a:pt x="34442" y="13589"/>
                  </a:lnTo>
                  <a:lnTo>
                    <a:pt x="34442" y="13970"/>
                  </a:lnTo>
                  <a:lnTo>
                    <a:pt x="34836" y="13970"/>
                  </a:lnTo>
                  <a:lnTo>
                    <a:pt x="34836" y="13589"/>
                  </a:lnTo>
                  <a:close/>
                </a:path>
                <a:path w="54610" h="59055">
                  <a:moveTo>
                    <a:pt x="35420" y="12446"/>
                  </a:moveTo>
                  <a:lnTo>
                    <a:pt x="35026" y="12446"/>
                  </a:lnTo>
                  <a:lnTo>
                    <a:pt x="35026" y="12827"/>
                  </a:lnTo>
                  <a:lnTo>
                    <a:pt x="34836" y="12827"/>
                  </a:lnTo>
                  <a:lnTo>
                    <a:pt x="34836" y="13970"/>
                  </a:lnTo>
                  <a:lnTo>
                    <a:pt x="36969" y="13970"/>
                  </a:lnTo>
                  <a:lnTo>
                    <a:pt x="36969" y="13589"/>
                  </a:lnTo>
                  <a:lnTo>
                    <a:pt x="36195" y="13589"/>
                  </a:lnTo>
                  <a:lnTo>
                    <a:pt x="36195" y="13208"/>
                  </a:lnTo>
                  <a:lnTo>
                    <a:pt x="35420" y="13208"/>
                  </a:lnTo>
                  <a:lnTo>
                    <a:pt x="35420" y="12446"/>
                  </a:lnTo>
                  <a:close/>
                </a:path>
                <a:path w="54610" h="59055">
                  <a:moveTo>
                    <a:pt x="34061" y="12827"/>
                  </a:moveTo>
                  <a:lnTo>
                    <a:pt x="33667" y="13208"/>
                  </a:lnTo>
                  <a:lnTo>
                    <a:pt x="32105" y="13208"/>
                  </a:lnTo>
                  <a:lnTo>
                    <a:pt x="32105" y="13589"/>
                  </a:lnTo>
                  <a:lnTo>
                    <a:pt x="34061" y="13589"/>
                  </a:lnTo>
                  <a:lnTo>
                    <a:pt x="34061" y="12827"/>
                  </a:lnTo>
                  <a:close/>
                </a:path>
                <a:path w="54610" h="59055">
                  <a:moveTo>
                    <a:pt x="36195" y="13208"/>
                  </a:moveTo>
                  <a:lnTo>
                    <a:pt x="36195" y="13589"/>
                  </a:lnTo>
                  <a:lnTo>
                    <a:pt x="36588" y="13589"/>
                  </a:lnTo>
                  <a:lnTo>
                    <a:pt x="36195" y="13208"/>
                  </a:lnTo>
                  <a:close/>
                </a:path>
                <a:path w="54610" h="59055">
                  <a:moveTo>
                    <a:pt x="34442" y="12446"/>
                  </a:moveTo>
                  <a:lnTo>
                    <a:pt x="34061" y="12446"/>
                  </a:lnTo>
                  <a:lnTo>
                    <a:pt x="34061" y="12827"/>
                  </a:lnTo>
                  <a:lnTo>
                    <a:pt x="34442" y="12827"/>
                  </a:lnTo>
                  <a:lnTo>
                    <a:pt x="34442" y="12446"/>
                  </a:lnTo>
                  <a:close/>
                </a:path>
                <a:path w="54610" h="59055">
                  <a:moveTo>
                    <a:pt x="34061" y="11684"/>
                  </a:moveTo>
                  <a:lnTo>
                    <a:pt x="33667" y="11684"/>
                  </a:lnTo>
                  <a:lnTo>
                    <a:pt x="33667" y="12065"/>
                  </a:lnTo>
                  <a:lnTo>
                    <a:pt x="34061" y="12065"/>
                  </a:lnTo>
                  <a:lnTo>
                    <a:pt x="34061" y="11684"/>
                  </a:lnTo>
                  <a:close/>
                </a:path>
                <a:path w="54610" h="59055">
                  <a:moveTo>
                    <a:pt x="35026" y="11684"/>
                  </a:moveTo>
                  <a:lnTo>
                    <a:pt x="34061" y="11684"/>
                  </a:lnTo>
                  <a:lnTo>
                    <a:pt x="34061" y="12065"/>
                  </a:lnTo>
                  <a:lnTo>
                    <a:pt x="35026" y="12065"/>
                  </a:lnTo>
                  <a:lnTo>
                    <a:pt x="35026" y="11684"/>
                  </a:lnTo>
                  <a:close/>
                </a:path>
                <a:path w="54610" h="59055">
                  <a:moveTo>
                    <a:pt x="35026" y="10541"/>
                  </a:moveTo>
                  <a:lnTo>
                    <a:pt x="32499" y="10541"/>
                  </a:lnTo>
                  <a:lnTo>
                    <a:pt x="32499" y="10922"/>
                  </a:lnTo>
                  <a:lnTo>
                    <a:pt x="35026" y="10922"/>
                  </a:lnTo>
                  <a:lnTo>
                    <a:pt x="35026" y="10541"/>
                  </a:lnTo>
                  <a:close/>
                </a:path>
                <a:path w="54610" h="59055">
                  <a:moveTo>
                    <a:pt x="32893" y="10160"/>
                  </a:moveTo>
                  <a:lnTo>
                    <a:pt x="32893" y="10541"/>
                  </a:lnTo>
                  <a:lnTo>
                    <a:pt x="33274" y="10541"/>
                  </a:lnTo>
                  <a:lnTo>
                    <a:pt x="32893" y="10160"/>
                  </a:lnTo>
                  <a:close/>
                </a:path>
                <a:path w="54610" h="59055">
                  <a:moveTo>
                    <a:pt x="34442" y="10160"/>
                  </a:moveTo>
                  <a:lnTo>
                    <a:pt x="33274" y="10160"/>
                  </a:lnTo>
                  <a:lnTo>
                    <a:pt x="33274" y="10541"/>
                  </a:lnTo>
                  <a:lnTo>
                    <a:pt x="34442" y="10541"/>
                  </a:lnTo>
                  <a:lnTo>
                    <a:pt x="34442" y="10160"/>
                  </a:lnTo>
                  <a:close/>
                </a:path>
                <a:path w="54610" h="59055">
                  <a:moveTo>
                    <a:pt x="34442" y="9652"/>
                  </a:moveTo>
                  <a:lnTo>
                    <a:pt x="32893" y="9652"/>
                  </a:lnTo>
                  <a:lnTo>
                    <a:pt x="32893" y="10033"/>
                  </a:lnTo>
                  <a:lnTo>
                    <a:pt x="34442" y="10033"/>
                  </a:lnTo>
                  <a:lnTo>
                    <a:pt x="34442" y="9652"/>
                  </a:lnTo>
                  <a:close/>
                </a:path>
                <a:path w="54610" h="59055">
                  <a:moveTo>
                    <a:pt x="33274" y="8382"/>
                  </a:moveTo>
                  <a:lnTo>
                    <a:pt x="32499" y="8382"/>
                  </a:lnTo>
                  <a:lnTo>
                    <a:pt x="32499" y="8763"/>
                  </a:lnTo>
                  <a:lnTo>
                    <a:pt x="33274" y="8763"/>
                  </a:lnTo>
                  <a:lnTo>
                    <a:pt x="33274" y="8382"/>
                  </a:lnTo>
                  <a:close/>
                </a:path>
                <a:path w="54610" h="59055">
                  <a:moveTo>
                    <a:pt x="31330" y="7620"/>
                  </a:moveTo>
                  <a:lnTo>
                    <a:pt x="30937" y="7620"/>
                  </a:lnTo>
                  <a:lnTo>
                    <a:pt x="30937" y="8001"/>
                  </a:lnTo>
                  <a:lnTo>
                    <a:pt x="31330" y="8001"/>
                  </a:lnTo>
                  <a:lnTo>
                    <a:pt x="31330" y="7620"/>
                  </a:lnTo>
                  <a:close/>
                </a:path>
                <a:path w="54610" h="59055">
                  <a:moveTo>
                    <a:pt x="31724" y="7620"/>
                  </a:moveTo>
                  <a:lnTo>
                    <a:pt x="31724" y="8001"/>
                  </a:lnTo>
                  <a:lnTo>
                    <a:pt x="32105" y="8001"/>
                  </a:lnTo>
                  <a:lnTo>
                    <a:pt x="31724" y="7620"/>
                  </a:lnTo>
                  <a:close/>
                </a:path>
                <a:path w="54610" h="59055">
                  <a:moveTo>
                    <a:pt x="35801" y="6096"/>
                  </a:moveTo>
                  <a:lnTo>
                    <a:pt x="33274" y="6096"/>
                  </a:lnTo>
                  <a:lnTo>
                    <a:pt x="33274" y="6858"/>
                  </a:lnTo>
                  <a:lnTo>
                    <a:pt x="33667" y="6858"/>
                  </a:lnTo>
                  <a:lnTo>
                    <a:pt x="33667" y="7239"/>
                  </a:lnTo>
                  <a:lnTo>
                    <a:pt x="34061" y="7620"/>
                  </a:lnTo>
                  <a:lnTo>
                    <a:pt x="34061" y="8001"/>
                  </a:lnTo>
                  <a:lnTo>
                    <a:pt x="35801" y="8001"/>
                  </a:lnTo>
                  <a:lnTo>
                    <a:pt x="35801" y="7620"/>
                  </a:lnTo>
                  <a:lnTo>
                    <a:pt x="36195" y="7620"/>
                  </a:lnTo>
                  <a:lnTo>
                    <a:pt x="36195" y="6858"/>
                  </a:lnTo>
                  <a:lnTo>
                    <a:pt x="35801" y="6477"/>
                  </a:lnTo>
                  <a:lnTo>
                    <a:pt x="35801" y="6096"/>
                  </a:lnTo>
                  <a:close/>
                </a:path>
                <a:path w="54610" h="59055">
                  <a:moveTo>
                    <a:pt x="30937" y="5715"/>
                  </a:moveTo>
                  <a:lnTo>
                    <a:pt x="30937" y="6096"/>
                  </a:lnTo>
                  <a:lnTo>
                    <a:pt x="31330" y="6096"/>
                  </a:lnTo>
                  <a:lnTo>
                    <a:pt x="30937" y="5715"/>
                  </a:lnTo>
                  <a:close/>
                </a:path>
                <a:path w="54610" h="59055">
                  <a:moveTo>
                    <a:pt x="31724" y="5715"/>
                  </a:moveTo>
                  <a:lnTo>
                    <a:pt x="31330" y="5715"/>
                  </a:lnTo>
                  <a:lnTo>
                    <a:pt x="31330" y="6096"/>
                  </a:lnTo>
                  <a:lnTo>
                    <a:pt x="31724" y="6096"/>
                  </a:lnTo>
                  <a:lnTo>
                    <a:pt x="31724" y="5715"/>
                  </a:lnTo>
                  <a:close/>
                </a:path>
                <a:path w="54610" h="59055">
                  <a:moveTo>
                    <a:pt x="35420" y="5715"/>
                  </a:moveTo>
                  <a:lnTo>
                    <a:pt x="32499" y="5715"/>
                  </a:lnTo>
                  <a:lnTo>
                    <a:pt x="32499" y="6096"/>
                  </a:lnTo>
                  <a:lnTo>
                    <a:pt x="35420" y="6096"/>
                  </a:lnTo>
                  <a:lnTo>
                    <a:pt x="35420" y="5715"/>
                  </a:lnTo>
                  <a:close/>
                </a:path>
                <a:path w="54610" h="59055">
                  <a:moveTo>
                    <a:pt x="33667" y="2032"/>
                  </a:moveTo>
                  <a:lnTo>
                    <a:pt x="33274" y="2032"/>
                  </a:lnTo>
                  <a:lnTo>
                    <a:pt x="33274" y="2794"/>
                  </a:lnTo>
                  <a:lnTo>
                    <a:pt x="32893" y="2794"/>
                  </a:lnTo>
                  <a:lnTo>
                    <a:pt x="32893" y="5207"/>
                  </a:lnTo>
                  <a:lnTo>
                    <a:pt x="32499" y="5207"/>
                  </a:lnTo>
                  <a:lnTo>
                    <a:pt x="32105" y="5334"/>
                  </a:lnTo>
                  <a:lnTo>
                    <a:pt x="32105" y="5715"/>
                  </a:lnTo>
                  <a:lnTo>
                    <a:pt x="34836" y="5715"/>
                  </a:lnTo>
                  <a:lnTo>
                    <a:pt x="34836" y="5207"/>
                  </a:lnTo>
                  <a:lnTo>
                    <a:pt x="34442" y="4826"/>
                  </a:lnTo>
                  <a:lnTo>
                    <a:pt x="34836" y="4826"/>
                  </a:lnTo>
                  <a:lnTo>
                    <a:pt x="34836" y="4445"/>
                  </a:lnTo>
                  <a:lnTo>
                    <a:pt x="34442" y="3937"/>
                  </a:lnTo>
                  <a:lnTo>
                    <a:pt x="34442" y="3556"/>
                  </a:lnTo>
                  <a:lnTo>
                    <a:pt x="34061" y="3556"/>
                  </a:lnTo>
                  <a:lnTo>
                    <a:pt x="34442" y="3175"/>
                  </a:lnTo>
                  <a:lnTo>
                    <a:pt x="34061" y="3175"/>
                  </a:lnTo>
                  <a:lnTo>
                    <a:pt x="34061" y="2413"/>
                  </a:lnTo>
                  <a:lnTo>
                    <a:pt x="33667" y="2413"/>
                  </a:lnTo>
                  <a:lnTo>
                    <a:pt x="33667" y="2032"/>
                  </a:lnTo>
                  <a:close/>
                </a:path>
                <a:path w="54610" h="59055">
                  <a:moveTo>
                    <a:pt x="32105" y="5207"/>
                  </a:moveTo>
                  <a:lnTo>
                    <a:pt x="31724" y="5207"/>
                  </a:lnTo>
                  <a:lnTo>
                    <a:pt x="32105" y="5207"/>
                  </a:lnTo>
                  <a:close/>
                </a:path>
                <a:path w="54610" h="59055">
                  <a:moveTo>
                    <a:pt x="32105" y="2794"/>
                  </a:moveTo>
                  <a:lnTo>
                    <a:pt x="31330" y="2794"/>
                  </a:lnTo>
                  <a:lnTo>
                    <a:pt x="31330" y="3556"/>
                  </a:lnTo>
                  <a:lnTo>
                    <a:pt x="30937" y="3556"/>
                  </a:lnTo>
                  <a:lnTo>
                    <a:pt x="30937" y="4445"/>
                  </a:lnTo>
                  <a:lnTo>
                    <a:pt x="32499" y="4445"/>
                  </a:lnTo>
                  <a:lnTo>
                    <a:pt x="32499" y="3556"/>
                  </a:lnTo>
                  <a:lnTo>
                    <a:pt x="32105" y="3175"/>
                  </a:lnTo>
                  <a:lnTo>
                    <a:pt x="32105" y="2794"/>
                  </a:lnTo>
                  <a:close/>
                </a:path>
                <a:path w="54610" h="59055">
                  <a:moveTo>
                    <a:pt x="32499" y="3937"/>
                  </a:moveTo>
                  <a:lnTo>
                    <a:pt x="32499" y="4445"/>
                  </a:lnTo>
                  <a:lnTo>
                    <a:pt x="32893" y="4445"/>
                  </a:lnTo>
                  <a:lnTo>
                    <a:pt x="32499" y="3937"/>
                  </a:lnTo>
                  <a:close/>
                </a:path>
                <a:path w="54610" h="59055">
                  <a:moveTo>
                    <a:pt x="34836" y="3937"/>
                  </a:moveTo>
                  <a:lnTo>
                    <a:pt x="34442" y="3937"/>
                  </a:lnTo>
                  <a:lnTo>
                    <a:pt x="34836" y="4445"/>
                  </a:lnTo>
                  <a:lnTo>
                    <a:pt x="34836" y="3937"/>
                  </a:lnTo>
                  <a:close/>
                </a:path>
                <a:path w="54610" h="59055">
                  <a:moveTo>
                    <a:pt x="13817" y="1270"/>
                  </a:moveTo>
                  <a:lnTo>
                    <a:pt x="13042" y="1270"/>
                  </a:lnTo>
                  <a:lnTo>
                    <a:pt x="13042" y="1651"/>
                  </a:lnTo>
                  <a:lnTo>
                    <a:pt x="14211" y="2794"/>
                  </a:lnTo>
                  <a:lnTo>
                    <a:pt x="13042" y="3937"/>
                  </a:lnTo>
                  <a:lnTo>
                    <a:pt x="28409" y="3937"/>
                  </a:lnTo>
                  <a:lnTo>
                    <a:pt x="28028" y="3556"/>
                  </a:lnTo>
                  <a:lnTo>
                    <a:pt x="29197" y="3556"/>
                  </a:lnTo>
                  <a:lnTo>
                    <a:pt x="29197" y="3175"/>
                  </a:lnTo>
                  <a:lnTo>
                    <a:pt x="29972" y="3175"/>
                  </a:lnTo>
                  <a:lnTo>
                    <a:pt x="29972" y="2794"/>
                  </a:lnTo>
                  <a:lnTo>
                    <a:pt x="26466" y="2794"/>
                  </a:lnTo>
                  <a:lnTo>
                    <a:pt x="26079" y="2413"/>
                  </a:lnTo>
                  <a:lnTo>
                    <a:pt x="16344" y="2413"/>
                  </a:lnTo>
                  <a:lnTo>
                    <a:pt x="16344" y="2032"/>
                  </a:lnTo>
                  <a:lnTo>
                    <a:pt x="16154" y="2032"/>
                  </a:lnTo>
                  <a:lnTo>
                    <a:pt x="16154" y="1651"/>
                  </a:lnTo>
                  <a:lnTo>
                    <a:pt x="15379" y="1651"/>
                  </a:lnTo>
                  <a:lnTo>
                    <a:pt x="13817" y="1270"/>
                  </a:lnTo>
                  <a:close/>
                </a:path>
                <a:path w="54610" h="59055">
                  <a:moveTo>
                    <a:pt x="29972" y="3556"/>
                  </a:moveTo>
                  <a:lnTo>
                    <a:pt x="28409" y="3556"/>
                  </a:lnTo>
                  <a:lnTo>
                    <a:pt x="28409" y="3937"/>
                  </a:lnTo>
                  <a:lnTo>
                    <a:pt x="29972" y="3937"/>
                  </a:lnTo>
                  <a:lnTo>
                    <a:pt x="29972" y="3556"/>
                  </a:lnTo>
                  <a:close/>
                </a:path>
                <a:path w="54610" h="59055">
                  <a:moveTo>
                    <a:pt x="29578" y="3175"/>
                  </a:moveTo>
                  <a:lnTo>
                    <a:pt x="29197" y="3556"/>
                  </a:lnTo>
                  <a:lnTo>
                    <a:pt x="29578" y="3556"/>
                  </a:lnTo>
                  <a:lnTo>
                    <a:pt x="29578" y="3175"/>
                  </a:lnTo>
                  <a:close/>
                </a:path>
                <a:path w="54610" h="59055">
                  <a:moveTo>
                    <a:pt x="30353" y="3175"/>
                  </a:moveTo>
                  <a:lnTo>
                    <a:pt x="29972" y="3175"/>
                  </a:lnTo>
                  <a:lnTo>
                    <a:pt x="29972" y="3556"/>
                  </a:lnTo>
                  <a:lnTo>
                    <a:pt x="30353" y="3175"/>
                  </a:lnTo>
                  <a:close/>
                </a:path>
                <a:path w="54610" h="59055">
                  <a:moveTo>
                    <a:pt x="29972" y="2413"/>
                  </a:moveTo>
                  <a:lnTo>
                    <a:pt x="27241" y="2413"/>
                  </a:lnTo>
                  <a:lnTo>
                    <a:pt x="27241" y="2794"/>
                  </a:lnTo>
                  <a:lnTo>
                    <a:pt x="29972" y="2794"/>
                  </a:lnTo>
                  <a:lnTo>
                    <a:pt x="29972" y="2413"/>
                  </a:lnTo>
                  <a:close/>
                </a:path>
                <a:path w="54610" h="59055">
                  <a:moveTo>
                    <a:pt x="19850" y="508"/>
                  </a:moveTo>
                  <a:lnTo>
                    <a:pt x="19075" y="508"/>
                  </a:lnTo>
                  <a:lnTo>
                    <a:pt x="18681" y="889"/>
                  </a:lnTo>
                  <a:lnTo>
                    <a:pt x="18681" y="1270"/>
                  </a:lnTo>
                  <a:lnTo>
                    <a:pt x="18300" y="1651"/>
                  </a:lnTo>
                  <a:lnTo>
                    <a:pt x="17907" y="1651"/>
                  </a:lnTo>
                  <a:lnTo>
                    <a:pt x="17907" y="2032"/>
                  </a:lnTo>
                  <a:lnTo>
                    <a:pt x="16738" y="2032"/>
                  </a:lnTo>
                  <a:lnTo>
                    <a:pt x="16344" y="2413"/>
                  </a:lnTo>
                  <a:lnTo>
                    <a:pt x="26079" y="2413"/>
                  </a:lnTo>
                  <a:lnTo>
                    <a:pt x="25692" y="2032"/>
                  </a:lnTo>
                  <a:lnTo>
                    <a:pt x="25488" y="1651"/>
                  </a:lnTo>
                  <a:lnTo>
                    <a:pt x="25488" y="1270"/>
                  </a:lnTo>
                  <a:lnTo>
                    <a:pt x="22377" y="1270"/>
                  </a:lnTo>
                  <a:lnTo>
                    <a:pt x="21996" y="889"/>
                  </a:lnTo>
                  <a:lnTo>
                    <a:pt x="20243" y="889"/>
                  </a:lnTo>
                  <a:lnTo>
                    <a:pt x="19850" y="508"/>
                  </a:lnTo>
                  <a:close/>
                </a:path>
                <a:path w="54610" h="59055">
                  <a:moveTo>
                    <a:pt x="29578" y="1651"/>
                  </a:moveTo>
                  <a:lnTo>
                    <a:pt x="27635" y="1651"/>
                  </a:lnTo>
                  <a:lnTo>
                    <a:pt x="27635" y="2413"/>
                  </a:lnTo>
                  <a:lnTo>
                    <a:pt x="29197" y="2413"/>
                  </a:lnTo>
                  <a:lnTo>
                    <a:pt x="29197" y="2032"/>
                  </a:lnTo>
                  <a:lnTo>
                    <a:pt x="29578" y="1651"/>
                  </a:lnTo>
                  <a:close/>
                </a:path>
                <a:path w="54610" h="59055">
                  <a:moveTo>
                    <a:pt x="29578" y="2032"/>
                  </a:moveTo>
                  <a:lnTo>
                    <a:pt x="29197" y="2032"/>
                  </a:lnTo>
                  <a:lnTo>
                    <a:pt x="29197" y="2413"/>
                  </a:lnTo>
                  <a:lnTo>
                    <a:pt x="29578" y="2413"/>
                  </a:lnTo>
                  <a:lnTo>
                    <a:pt x="29578" y="2032"/>
                  </a:lnTo>
                  <a:close/>
                </a:path>
                <a:path w="54610" h="59055">
                  <a:moveTo>
                    <a:pt x="28803" y="508"/>
                  </a:moveTo>
                  <a:lnTo>
                    <a:pt x="28409" y="508"/>
                  </a:lnTo>
                  <a:lnTo>
                    <a:pt x="28028" y="889"/>
                  </a:lnTo>
                  <a:lnTo>
                    <a:pt x="28028" y="1651"/>
                  </a:lnTo>
                  <a:lnTo>
                    <a:pt x="29197" y="1651"/>
                  </a:lnTo>
                  <a:lnTo>
                    <a:pt x="29197" y="1270"/>
                  </a:lnTo>
                  <a:lnTo>
                    <a:pt x="28803" y="1270"/>
                  </a:lnTo>
                  <a:lnTo>
                    <a:pt x="28803" y="889"/>
                  </a:lnTo>
                  <a:lnTo>
                    <a:pt x="28409" y="889"/>
                  </a:lnTo>
                  <a:lnTo>
                    <a:pt x="28803" y="508"/>
                  </a:lnTo>
                  <a:close/>
                </a:path>
                <a:path w="54610" h="59055">
                  <a:moveTo>
                    <a:pt x="25107" y="0"/>
                  </a:moveTo>
                  <a:lnTo>
                    <a:pt x="24714" y="0"/>
                  </a:lnTo>
                  <a:lnTo>
                    <a:pt x="24714" y="381"/>
                  </a:lnTo>
                  <a:lnTo>
                    <a:pt x="24333" y="508"/>
                  </a:lnTo>
                  <a:lnTo>
                    <a:pt x="24333" y="889"/>
                  </a:lnTo>
                  <a:lnTo>
                    <a:pt x="23545" y="889"/>
                  </a:lnTo>
                  <a:lnTo>
                    <a:pt x="23545" y="1270"/>
                  </a:lnTo>
                  <a:lnTo>
                    <a:pt x="25488" y="1270"/>
                  </a:lnTo>
                  <a:lnTo>
                    <a:pt x="25488" y="381"/>
                  </a:lnTo>
                  <a:lnTo>
                    <a:pt x="25107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4077516" y="1928761"/>
              <a:ext cx="54610" cy="59690"/>
            </a:xfrm>
            <a:custGeom>
              <a:avLst/>
              <a:gdLst/>
              <a:ahLst/>
              <a:cxnLst/>
              <a:rect l="l" t="t" r="r" b="b"/>
              <a:pathLst>
                <a:path w="54610" h="59689">
                  <a:moveTo>
                    <a:pt x="32499" y="8483"/>
                  </a:moveTo>
                  <a:lnTo>
                    <a:pt x="32499" y="8102"/>
                  </a:lnTo>
                  <a:lnTo>
                    <a:pt x="32105" y="8102"/>
                  </a:lnTo>
                  <a:lnTo>
                    <a:pt x="31724" y="8102"/>
                  </a:lnTo>
                  <a:lnTo>
                    <a:pt x="32105" y="8483"/>
                  </a:lnTo>
                  <a:lnTo>
                    <a:pt x="31724" y="8483"/>
                  </a:lnTo>
                  <a:lnTo>
                    <a:pt x="31724" y="8102"/>
                  </a:lnTo>
                  <a:lnTo>
                    <a:pt x="31330" y="8102"/>
                  </a:lnTo>
                  <a:lnTo>
                    <a:pt x="30937" y="8102"/>
                  </a:lnTo>
                  <a:lnTo>
                    <a:pt x="30556" y="8102"/>
                  </a:lnTo>
                  <a:lnTo>
                    <a:pt x="30937" y="8102"/>
                  </a:lnTo>
                  <a:lnTo>
                    <a:pt x="30937" y="8483"/>
                  </a:lnTo>
                  <a:lnTo>
                    <a:pt x="30937" y="8102"/>
                  </a:lnTo>
                  <a:lnTo>
                    <a:pt x="31330" y="8102"/>
                  </a:lnTo>
                  <a:lnTo>
                    <a:pt x="31330" y="8483"/>
                  </a:lnTo>
                  <a:lnTo>
                    <a:pt x="31724" y="8483"/>
                  </a:lnTo>
                  <a:lnTo>
                    <a:pt x="31330" y="8483"/>
                  </a:lnTo>
                  <a:lnTo>
                    <a:pt x="31724" y="8483"/>
                  </a:lnTo>
                  <a:lnTo>
                    <a:pt x="32105" y="8483"/>
                  </a:lnTo>
                  <a:lnTo>
                    <a:pt x="32105" y="8102"/>
                  </a:lnTo>
                  <a:lnTo>
                    <a:pt x="32105" y="8483"/>
                  </a:lnTo>
                  <a:lnTo>
                    <a:pt x="32499" y="8483"/>
                  </a:lnTo>
                  <a:lnTo>
                    <a:pt x="32105" y="8483"/>
                  </a:lnTo>
                  <a:lnTo>
                    <a:pt x="32499" y="8483"/>
                  </a:lnTo>
                  <a:lnTo>
                    <a:pt x="32105" y="8483"/>
                  </a:lnTo>
                  <a:lnTo>
                    <a:pt x="32499" y="8483"/>
                  </a:lnTo>
                  <a:lnTo>
                    <a:pt x="32893" y="8483"/>
                  </a:lnTo>
                  <a:lnTo>
                    <a:pt x="32499" y="8483"/>
                  </a:lnTo>
                  <a:lnTo>
                    <a:pt x="32499" y="8864"/>
                  </a:lnTo>
                  <a:lnTo>
                    <a:pt x="32499" y="8483"/>
                  </a:lnTo>
                  <a:lnTo>
                    <a:pt x="32499" y="8864"/>
                  </a:lnTo>
                  <a:lnTo>
                    <a:pt x="32499" y="9258"/>
                  </a:lnTo>
                  <a:lnTo>
                    <a:pt x="32499" y="8864"/>
                  </a:lnTo>
                  <a:lnTo>
                    <a:pt x="32893" y="8864"/>
                  </a:lnTo>
                  <a:lnTo>
                    <a:pt x="33274" y="8864"/>
                  </a:lnTo>
                  <a:lnTo>
                    <a:pt x="32893" y="8864"/>
                  </a:lnTo>
                  <a:lnTo>
                    <a:pt x="33274" y="8864"/>
                  </a:lnTo>
                  <a:lnTo>
                    <a:pt x="33274" y="9258"/>
                  </a:lnTo>
                  <a:lnTo>
                    <a:pt x="33274" y="8864"/>
                  </a:lnTo>
                  <a:lnTo>
                    <a:pt x="33274" y="9258"/>
                  </a:lnTo>
                  <a:lnTo>
                    <a:pt x="33667" y="9258"/>
                  </a:lnTo>
                  <a:lnTo>
                    <a:pt x="33667" y="9639"/>
                  </a:lnTo>
                  <a:lnTo>
                    <a:pt x="33667" y="9258"/>
                  </a:lnTo>
                  <a:lnTo>
                    <a:pt x="33667" y="9639"/>
                  </a:lnTo>
                  <a:lnTo>
                    <a:pt x="33274" y="9639"/>
                  </a:lnTo>
                  <a:lnTo>
                    <a:pt x="33274" y="10033"/>
                  </a:lnTo>
                  <a:lnTo>
                    <a:pt x="32893" y="10033"/>
                  </a:lnTo>
                  <a:lnTo>
                    <a:pt x="32893" y="10414"/>
                  </a:lnTo>
                  <a:lnTo>
                    <a:pt x="32893" y="10033"/>
                  </a:lnTo>
                  <a:lnTo>
                    <a:pt x="33274" y="10033"/>
                  </a:lnTo>
                  <a:lnTo>
                    <a:pt x="33667" y="10033"/>
                  </a:lnTo>
                  <a:lnTo>
                    <a:pt x="34061" y="10033"/>
                  </a:lnTo>
                  <a:lnTo>
                    <a:pt x="34442" y="10033"/>
                  </a:lnTo>
                  <a:lnTo>
                    <a:pt x="34442" y="10414"/>
                  </a:lnTo>
                  <a:lnTo>
                    <a:pt x="34061" y="10414"/>
                  </a:lnTo>
                  <a:lnTo>
                    <a:pt x="33667" y="10414"/>
                  </a:lnTo>
                  <a:lnTo>
                    <a:pt x="33274" y="10414"/>
                  </a:lnTo>
                  <a:lnTo>
                    <a:pt x="33274" y="10604"/>
                  </a:lnTo>
                  <a:lnTo>
                    <a:pt x="32893" y="10604"/>
                  </a:lnTo>
                  <a:lnTo>
                    <a:pt x="32499" y="10604"/>
                  </a:lnTo>
                  <a:lnTo>
                    <a:pt x="32499" y="10985"/>
                  </a:lnTo>
                  <a:lnTo>
                    <a:pt x="32105" y="10985"/>
                  </a:lnTo>
                  <a:lnTo>
                    <a:pt x="32499" y="10985"/>
                  </a:lnTo>
                  <a:lnTo>
                    <a:pt x="32499" y="11379"/>
                  </a:lnTo>
                  <a:lnTo>
                    <a:pt x="32499" y="10985"/>
                  </a:lnTo>
                  <a:lnTo>
                    <a:pt x="32893" y="10985"/>
                  </a:lnTo>
                  <a:lnTo>
                    <a:pt x="32893" y="10604"/>
                  </a:lnTo>
                  <a:lnTo>
                    <a:pt x="33274" y="10985"/>
                  </a:lnTo>
                  <a:lnTo>
                    <a:pt x="33274" y="10604"/>
                  </a:lnTo>
                  <a:lnTo>
                    <a:pt x="33667" y="10604"/>
                  </a:lnTo>
                  <a:lnTo>
                    <a:pt x="34061" y="10604"/>
                  </a:lnTo>
                  <a:lnTo>
                    <a:pt x="34442" y="10604"/>
                  </a:lnTo>
                  <a:lnTo>
                    <a:pt x="34442" y="10985"/>
                  </a:lnTo>
                  <a:lnTo>
                    <a:pt x="34836" y="10985"/>
                  </a:lnTo>
                  <a:lnTo>
                    <a:pt x="35026" y="10985"/>
                  </a:lnTo>
                  <a:lnTo>
                    <a:pt x="35026" y="11379"/>
                  </a:lnTo>
                  <a:lnTo>
                    <a:pt x="35026" y="10985"/>
                  </a:lnTo>
                  <a:lnTo>
                    <a:pt x="35026" y="11379"/>
                  </a:lnTo>
                  <a:lnTo>
                    <a:pt x="35420" y="11379"/>
                  </a:lnTo>
                  <a:lnTo>
                    <a:pt x="35420" y="11760"/>
                  </a:lnTo>
                  <a:lnTo>
                    <a:pt x="35026" y="11760"/>
                  </a:lnTo>
                  <a:lnTo>
                    <a:pt x="35026" y="12141"/>
                  </a:lnTo>
                  <a:lnTo>
                    <a:pt x="35026" y="12534"/>
                  </a:lnTo>
                  <a:lnTo>
                    <a:pt x="34836" y="12534"/>
                  </a:lnTo>
                  <a:lnTo>
                    <a:pt x="35026" y="12534"/>
                  </a:lnTo>
                  <a:lnTo>
                    <a:pt x="34836" y="12534"/>
                  </a:lnTo>
                  <a:lnTo>
                    <a:pt x="35026" y="12534"/>
                  </a:lnTo>
                  <a:lnTo>
                    <a:pt x="34836" y="12534"/>
                  </a:lnTo>
                  <a:lnTo>
                    <a:pt x="34442" y="12534"/>
                  </a:lnTo>
                  <a:lnTo>
                    <a:pt x="34061" y="12534"/>
                  </a:lnTo>
                  <a:lnTo>
                    <a:pt x="34061" y="12141"/>
                  </a:lnTo>
                  <a:lnTo>
                    <a:pt x="34061" y="12534"/>
                  </a:lnTo>
                  <a:lnTo>
                    <a:pt x="34061" y="12141"/>
                  </a:lnTo>
                  <a:lnTo>
                    <a:pt x="34061" y="12534"/>
                  </a:lnTo>
                  <a:lnTo>
                    <a:pt x="33667" y="12534"/>
                  </a:lnTo>
                  <a:lnTo>
                    <a:pt x="33667" y="12141"/>
                  </a:lnTo>
                  <a:lnTo>
                    <a:pt x="33667" y="12534"/>
                  </a:lnTo>
                  <a:lnTo>
                    <a:pt x="34061" y="12534"/>
                  </a:lnTo>
                  <a:lnTo>
                    <a:pt x="34442" y="12534"/>
                  </a:lnTo>
                  <a:lnTo>
                    <a:pt x="34442" y="12915"/>
                  </a:lnTo>
                  <a:lnTo>
                    <a:pt x="34442" y="13309"/>
                  </a:lnTo>
                  <a:lnTo>
                    <a:pt x="34442" y="12915"/>
                  </a:lnTo>
                  <a:lnTo>
                    <a:pt x="34442" y="13309"/>
                  </a:lnTo>
                  <a:lnTo>
                    <a:pt x="34061" y="13309"/>
                  </a:lnTo>
                  <a:lnTo>
                    <a:pt x="34061" y="12915"/>
                  </a:lnTo>
                  <a:lnTo>
                    <a:pt x="33667" y="12915"/>
                  </a:lnTo>
                  <a:lnTo>
                    <a:pt x="34061" y="12915"/>
                  </a:lnTo>
                  <a:lnTo>
                    <a:pt x="34061" y="13309"/>
                  </a:lnTo>
                  <a:lnTo>
                    <a:pt x="33667" y="13309"/>
                  </a:lnTo>
                  <a:lnTo>
                    <a:pt x="33667" y="13690"/>
                  </a:lnTo>
                  <a:lnTo>
                    <a:pt x="33667" y="13309"/>
                  </a:lnTo>
                  <a:lnTo>
                    <a:pt x="33667" y="13690"/>
                  </a:lnTo>
                  <a:lnTo>
                    <a:pt x="34061" y="13309"/>
                  </a:lnTo>
                  <a:lnTo>
                    <a:pt x="34061" y="13690"/>
                  </a:lnTo>
                  <a:lnTo>
                    <a:pt x="34442" y="13690"/>
                  </a:lnTo>
                  <a:lnTo>
                    <a:pt x="34061" y="13690"/>
                  </a:lnTo>
                  <a:lnTo>
                    <a:pt x="34061" y="14071"/>
                  </a:lnTo>
                  <a:lnTo>
                    <a:pt x="33667" y="14071"/>
                  </a:lnTo>
                  <a:lnTo>
                    <a:pt x="33274" y="14071"/>
                  </a:lnTo>
                  <a:lnTo>
                    <a:pt x="32893" y="14071"/>
                  </a:lnTo>
                  <a:lnTo>
                    <a:pt x="32499" y="14071"/>
                  </a:lnTo>
                  <a:lnTo>
                    <a:pt x="32105" y="14071"/>
                  </a:lnTo>
                  <a:lnTo>
                    <a:pt x="32105" y="13690"/>
                  </a:lnTo>
                  <a:lnTo>
                    <a:pt x="31724" y="13690"/>
                  </a:lnTo>
                  <a:lnTo>
                    <a:pt x="31330" y="13690"/>
                  </a:lnTo>
                  <a:lnTo>
                    <a:pt x="31330" y="14071"/>
                  </a:lnTo>
                  <a:lnTo>
                    <a:pt x="31330" y="13690"/>
                  </a:lnTo>
                  <a:lnTo>
                    <a:pt x="30937" y="13690"/>
                  </a:lnTo>
                  <a:lnTo>
                    <a:pt x="31330" y="13690"/>
                  </a:lnTo>
                  <a:lnTo>
                    <a:pt x="31330" y="14071"/>
                  </a:lnTo>
                  <a:lnTo>
                    <a:pt x="30937" y="14071"/>
                  </a:lnTo>
                  <a:lnTo>
                    <a:pt x="30937" y="14452"/>
                  </a:lnTo>
                  <a:lnTo>
                    <a:pt x="30556" y="14452"/>
                  </a:lnTo>
                  <a:lnTo>
                    <a:pt x="30556" y="14846"/>
                  </a:lnTo>
                  <a:lnTo>
                    <a:pt x="30556" y="15227"/>
                  </a:lnTo>
                  <a:lnTo>
                    <a:pt x="28409" y="15227"/>
                  </a:lnTo>
                  <a:lnTo>
                    <a:pt x="28409" y="14846"/>
                  </a:lnTo>
                  <a:lnTo>
                    <a:pt x="28409" y="15227"/>
                  </a:lnTo>
                  <a:lnTo>
                    <a:pt x="28409" y="14846"/>
                  </a:lnTo>
                  <a:lnTo>
                    <a:pt x="28028" y="14846"/>
                  </a:lnTo>
                  <a:lnTo>
                    <a:pt x="27635" y="14846"/>
                  </a:lnTo>
                  <a:lnTo>
                    <a:pt x="27241" y="14846"/>
                  </a:lnTo>
                  <a:lnTo>
                    <a:pt x="27241" y="14452"/>
                  </a:lnTo>
                  <a:lnTo>
                    <a:pt x="27241" y="14846"/>
                  </a:lnTo>
                  <a:lnTo>
                    <a:pt x="26860" y="14452"/>
                  </a:lnTo>
                  <a:lnTo>
                    <a:pt x="26860" y="14846"/>
                  </a:lnTo>
                  <a:lnTo>
                    <a:pt x="26860" y="14452"/>
                  </a:lnTo>
                  <a:lnTo>
                    <a:pt x="26466" y="14452"/>
                  </a:lnTo>
                  <a:lnTo>
                    <a:pt x="26073" y="14452"/>
                  </a:lnTo>
                  <a:lnTo>
                    <a:pt x="25692" y="14452"/>
                  </a:lnTo>
                  <a:lnTo>
                    <a:pt x="25488" y="14452"/>
                  </a:lnTo>
                  <a:lnTo>
                    <a:pt x="25107" y="14452"/>
                  </a:lnTo>
                  <a:lnTo>
                    <a:pt x="24714" y="14452"/>
                  </a:lnTo>
                  <a:lnTo>
                    <a:pt x="24714" y="14071"/>
                  </a:lnTo>
                  <a:lnTo>
                    <a:pt x="24714" y="14452"/>
                  </a:lnTo>
                  <a:lnTo>
                    <a:pt x="24333" y="14452"/>
                  </a:lnTo>
                  <a:lnTo>
                    <a:pt x="24714" y="14452"/>
                  </a:lnTo>
                  <a:lnTo>
                    <a:pt x="24333" y="14452"/>
                  </a:lnTo>
                  <a:lnTo>
                    <a:pt x="24714" y="14452"/>
                  </a:lnTo>
                  <a:lnTo>
                    <a:pt x="24714" y="14071"/>
                  </a:lnTo>
                  <a:lnTo>
                    <a:pt x="24714" y="14452"/>
                  </a:lnTo>
                  <a:lnTo>
                    <a:pt x="25107" y="14452"/>
                  </a:lnTo>
                  <a:lnTo>
                    <a:pt x="25488" y="14452"/>
                  </a:lnTo>
                  <a:lnTo>
                    <a:pt x="25692" y="14452"/>
                  </a:lnTo>
                  <a:lnTo>
                    <a:pt x="26073" y="14452"/>
                  </a:lnTo>
                  <a:lnTo>
                    <a:pt x="26466" y="14452"/>
                  </a:lnTo>
                  <a:lnTo>
                    <a:pt x="26860" y="14452"/>
                  </a:lnTo>
                  <a:lnTo>
                    <a:pt x="26860" y="14846"/>
                  </a:lnTo>
                  <a:lnTo>
                    <a:pt x="27241" y="14846"/>
                  </a:lnTo>
                  <a:lnTo>
                    <a:pt x="27635" y="14846"/>
                  </a:lnTo>
                  <a:lnTo>
                    <a:pt x="28028" y="14846"/>
                  </a:lnTo>
                  <a:lnTo>
                    <a:pt x="28028" y="15227"/>
                  </a:lnTo>
                  <a:lnTo>
                    <a:pt x="28409" y="15227"/>
                  </a:lnTo>
                  <a:lnTo>
                    <a:pt x="28803" y="15227"/>
                  </a:lnTo>
                  <a:lnTo>
                    <a:pt x="29197" y="15227"/>
                  </a:lnTo>
                  <a:lnTo>
                    <a:pt x="29578" y="15227"/>
                  </a:lnTo>
                  <a:lnTo>
                    <a:pt x="29578" y="15417"/>
                  </a:lnTo>
                  <a:lnTo>
                    <a:pt x="29578" y="15227"/>
                  </a:lnTo>
                  <a:lnTo>
                    <a:pt x="29972" y="15417"/>
                  </a:lnTo>
                  <a:lnTo>
                    <a:pt x="29972" y="15227"/>
                  </a:lnTo>
                  <a:lnTo>
                    <a:pt x="30353" y="15227"/>
                  </a:lnTo>
                  <a:lnTo>
                    <a:pt x="30353" y="15417"/>
                  </a:lnTo>
                  <a:lnTo>
                    <a:pt x="30353" y="15227"/>
                  </a:lnTo>
                  <a:lnTo>
                    <a:pt x="30556" y="15227"/>
                  </a:lnTo>
                  <a:lnTo>
                    <a:pt x="30556" y="14846"/>
                  </a:lnTo>
                  <a:lnTo>
                    <a:pt x="30937" y="14846"/>
                  </a:lnTo>
                  <a:lnTo>
                    <a:pt x="30937" y="14452"/>
                  </a:lnTo>
                  <a:lnTo>
                    <a:pt x="30937" y="14846"/>
                  </a:lnTo>
                  <a:lnTo>
                    <a:pt x="30937" y="14452"/>
                  </a:lnTo>
                  <a:lnTo>
                    <a:pt x="31330" y="14452"/>
                  </a:lnTo>
                  <a:lnTo>
                    <a:pt x="31330" y="14071"/>
                  </a:lnTo>
                  <a:lnTo>
                    <a:pt x="31724" y="14071"/>
                  </a:lnTo>
                  <a:lnTo>
                    <a:pt x="32105" y="14071"/>
                  </a:lnTo>
                  <a:lnTo>
                    <a:pt x="32499" y="14071"/>
                  </a:lnTo>
                  <a:lnTo>
                    <a:pt x="32105" y="14452"/>
                  </a:lnTo>
                  <a:lnTo>
                    <a:pt x="32499" y="14452"/>
                  </a:lnTo>
                  <a:lnTo>
                    <a:pt x="32499" y="14071"/>
                  </a:lnTo>
                  <a:lnTo>
                    <a:pt x="32499" y="14452"/>
                  </a:lnTo>
                  <a:lnTo>
                    <a:pt x="32893" y="14452"/>
                  </a:lnTo>
                  <a:lnTo>
                    <a:pt x="33274" y="14452"/>
                  </a:lnTo>
                  <a:lnTo>
                    <a:pt x="33274" y="14846"/>
                  </a:lnTo>
                  <a:lnTo>
                    <a:pt x="33274" y="14452"/>
                  </a:lnTo>
                  <a:lnTo>
                    <a:pt x="33667" y="14452"/>
                  </a:lnTo>
                  <a:lnTo>
                    <a:pt x="34061" y="14452"/>
                  </a:lnTo>
                  <a:lnTo>
                    <a:pt x="34061" y="14071"/>
                  </a:lnTo>
                  <a:lnTo>
                    <a:pt x="34061" y="14452"/>
                  </a:lnTo>
                  <a:lnTo>
                    <a:pt x="34442" y="14452"/>
                  </a:lnTo>
                  <a:lnTo>
                    <a:pt x="34061" y="14452"/>
                  </a:lnTo>
                  <a:lnTo>
                    <a:pt x="34442" y="14452"/>
                  </a:lnTo>
                  <a:lnTo>
                    <a:pt x="34442" y="14071"/>
                  </a:lnTo>
                  <a:lnTo>
                    <a:pt x="34836" y="14071"/>
                  </a:lnTo>
                  <a:lnTo>
                    <a:pt x="34836" y="14452"/>
                  </a:lnTo>
                  <a:lnTo>
                    <a:pt x="34836" y="14071"/>
                  </a:lnTo>
                  <a:lnTo>
                    <a:pt x="34836" y="13690"/>
                  </a:lnTo>
                  <a:lnTo>
                    <a:pt x="34836" y="13309"/>
                  </a:lnTo>
                  <a:lnTo>
                    <a:pt x="35026" y="13309"/>
                  </a:lnTo>
                  <a:lnTo>
                    <a:pt x="34836" y="13309"/>
                  </a:lnTo>
                  <a:lnTo>
                    <a:pt x="35026" y="13309"/>
                  </a:lnTo>
                  <a:lnTo>
                    <a:pt x="35026" y="12915"/>
                  </a:lnTo>
                  <a:lnTo>
                    <a:pt x="35420" y="12915"/>
                  </a:lnTo>
                  <a:lnTo>
                    <a:pt x="35420" y="13309"/>
                  </a:lnTo>
                  <a:lnTo>
                    <a:pt x="35801" y="13309"/>
                  </a:lnTo>
                  <a:lnTo>
                    <a:pt x="35420" y="13309"/>
                  </a:lnTo>
                  <a:lnTo>
                    <a:pt x="35420" y="13690"/>
                  </a:lnTo>
                  <a:lnTo>
                    <a:pt x="35420" y="13309"/>
                  </a:lnTo>
                  <a:lnTo>
                    <a:pt x="35420" y="13690"/>
                  </a:lnTo>
                  <a:lnTo>
                    <a:pt x="35801" y="13690"/>
                  </a:lnTo>
                  <a:lnTo>
                    <a:pt x="36195" y="13690"/>
                  </a:lnTo>
                  <a:lnTo>
                    <a:pt x="35801" y="13690"/>
                  </a:lnTo>
                  <a:lnTo>
                    <a:pt x="36195" y="13690"/>
                  </a:lnTo>
                  <a:lnTo>
                    <a:pt x="36195" y="14071"/>
                  </a:lnTo>
                  <a:lnTo>
                    <a:pt x="35801" y="14071"/>
                  </a:lnTo>
                  <a:lnTo>
                    <a:pt x="36195" y="14071"/>
                  </a:lnTo>
                  <a:lnTo>
                    <a:pt x="35801" y="14071"/>
                  </a:lnTo>
                  <a:lnTo>
                    <a:pt x="36195" y="14071"/>
                  </a:lnTo>
                  <a:lnTo>
                    <a:pt x="36195" y="13690"/>
                  </a:lnTo>
                  <a:lnTo>
                    <a:pt x="36588" y="13690"/>
                  </a:lnTo>
                  <a:lnTo>
                    <a:pt x="36195" y="13690"/>
                  </a:lnTo>
                  <a:lnTo>
                    <a:pt x="36588" y="14071"/>
                  </a:lnTo>
                  <a:lnTo>
                    <a:pt x="36588" y="13690"/>
                  </a:lnTo>
                  <a:lnTo>
                    <a:pt x="36588" y="14071"/>
                  </a:lnTo>
                  <a:lnTo>
                    <a:pt x="36588" y="13690"/>
                  </a:lnTo>
                  <a:lnTo>
                    <a:pt x="36588" y="14071"/>
                  </a:lnTo>
                  <a:lnTo>
                    <a:pt x="36969" y="14071"/>
                  </a:lnTo>
                  <a:lnTo>
                    <a:pt x="36969" y="14452"/>
                  </a:lnTo>
                  <a:lnTo>
                    <a:pt x="37363" y="14452"/>
                  </a:lnTo>
                  <a:lnTo>
                    <a:pt x="36969" y="14452"/>
                  </a:lnTo>
                  <a:lnTo>
                    <a:pt x="37363" y="14452"/>
                  </a:lnTo>
                  <a:lnTo>
                    <a:pt x="37757" y="14452"/>
                  </a:lnTo>
                  <a:lnTo>
                    <a:pt x="37757" y="14846"/>
                  </a:lnTo>
                  <a:lnTo>
                    <a:pt x="38138" y="14846"/>
                  </a:lnTo>
                  <a:lnTo>
                    <a:pt x="38138" y="15227"/>
                  </a:lnTo>
                  <a:lnTo>
                    <a:pt x="38531" y="15227"/>
                  </a:lnTo>
                  <a:lnTo>
                    <a:pt x="38138" y="15227"/>
                  </a:lnTo>
                  <a:lnTo>
                    <a:pt x="38138" y="15417"/>
                  </a:lnTo>
                  <a:lnTo>
                    <a:pt x="38531" y="15417"/>
                  </a:lnTo>
                  <a:lnTo>
                    <a:pt x="38531" y="15811"/>
                  </a:lnTo>
                  <a:lnTo>
                    <a:pt x="38925" y="15811"/>
                  </a:lnTo>
                  <a:lnTo>
                    <a:pt x="38531" y="15811"/>
                  </a:lnTo>
                  <a:lnTo>
                    <a:pt x="38925" y="15811"/>
                  </a:lnTo>
                  <a:lnTo>
                    <a:pt x="38925" y="16192"/>
                  </a:lnTo>
                  <a:lnTo>
                    <a:pt x="38925" y="16573"/>
                  </a:lnTo>
                  <a:lnTo>
                    <a:pt x="38925" y="16192"/>
                  </a:lnTo>
                  <a:lnTo>
                    <a:pt x="39306" y="16192"/>
                  </a:lnTo>
                  <a:lnTo>
                    <a:pt x="39306" y="16573"/>
                  </a:lnTo>
                  <a:lnTo>
                    <a:pt x="39306" y="16967"/>
                  </a:lnTo>
                  <a:lnTo>
                    <a:pt x="39700" y="16967"/>
                  </a:lnTo>
                  <a:lnTo>
                    <a:pt x="39306" y="16967"/>
                  </a:lnTo>
                  <a:lnTo>
                    <a:pt x="39700" y="16967"/>
                  </a:lnTo>
                  <a:lnTo>
                    <a:pt x="39306" y="16967"/>
                  </a:lnTo>
                  <a:lnTo>
                    <a:pt x="39700" y="16967"/>
                  </a:lnTo>
                  <a:lnTo>
                    <a:pt x="39890" y="17348"/>
                  </a:lnTo>
                  <a:lnTo>
                    <a:pt x="39700" y="17348"/>
                  </a:lnTo>
                  <a:lnTo>
                    <a:pt x="39890" y="17348"/>
                  </a:lnTo>
                  <a:lnTo>
                    <a:pt x="39890" y="17729"/>
                  </a:lnTo>
                  <a:lnTo>
                    <a:pt x="39700" y="17729"/>
                  </a:lnTo>
                  <a:lnTo>
                    <a:pt x="39890" y="17729"/>
                  </a:lnTo>
                  <a:lnTo>
                    <a:pt x="40284" y="17729"/>
                  </a:lnTo>
                  <a:lnTo>
                    <a:pt x="40665" y="18122"/>
                  </a:lnTo>
                  <a:lnTo>
                    <a:pt x="40284" y="18122"/>
                  </a:lnTo>
                  <a:lnTo>
                    <a:pt x="40284" y="18503"/>
                  </a:lnTo>
                  <a:lnTo>
                    <a:pt x="40284" y="18884"/>
                  </a:lnTo>
                  <a:lnTo>
                    <a:pt x="40284" y="18503"/>
                  </a:lnTo>
                  <a:lnTo>
                    <a:pt x="40284" y="18884"/>
                  </a:lnTo>
                  <a:lnTo>
                    <a:pt x="39890" y="18884"/>
                  </a:lnTo>
                  <a:lnTo>
                    <a:pt x="40284" y="18884"/>
                  </a:lnTo>
                  <a:lnTo>
                    <a:pt x="40284" y="18503"/>
                  </a:lnTo>
                  <a:lnTo>
                    <a:pt x="40665" y="18503"/>
                  </a:lnTo>
                  <a:lnTo>
                    <a:pt x="40284" y="18122"/>
                  </a:lnTo>
                  <a:lnTo>
                    <a:pt x="40665" y="18122"/>
                  </a:lnTo>
                  <a:lnTo>
                    <a:pt x="40665" y="18503"/>
                  </a:lnTo>
                  <a:lnTo>
                    <a:pt x="40665" y="18122"/>
                  </a:lnTo>
                  <a:lnTo>
                    <a:pt x="40665" y="18503"/>
                  </a:lnTo>
                  <a:lnTo>
                    <a:pt x="41059" y="18503"/>
                  </a:lnTo>
                  <a:lnTo>
                    <a:pt x="41059" y="18122"/>
                  </a:lnTo>
                  <a:lnTo>
                    <a:pt x="41059" y="17729"/>
                  </a:lnTo>
                  <a:lnTo>
                    <a:pt x="41452" y="17729"/>
                  </a:lnTo>
                  <a:lnTo>
                    <a:pt x="41452" y="18122"/>
                  </a:lnTo>
                  <a:lnTo>
                    <a:pt x="41452" y="18503"/>
                  </a:lnTo>
                  <a:lnTo>
                    <a:pt x="41833" y="18503"/>
                  </a:lnTo>
                  <a:lnTo>
                    <a:pt x="41833" y="18884"/>
                  </a:lnTo>
                  <a:lnTo>
                    <a:pt x="42227" y="18884"/>
                  </a:lnTo>
                  <a:lnTo>
                    <a:pt x="41833" y="18884"/>
                  </a:lnTo>
                  <a:lnTo>
                    <a:pt x="42227" y="18884"/>
                  </a:lnTo>
                  <a:lnTo>
                    <a:pt x="42227" y="19278"/>
                  </a:lnTo>
                  <a:lnTo>
                    <a:pt x="42621" y="19278"/>
                  </a:lnTo>
                  <a:lnTo>
                    <a:pt x="42621" y="19659"/>
                  </a:lnTo>
                  <a:lnTo>
                    <a:pt x="42621" y="19278"/>
                  </a:lnTo>
                  <a:lnTo>
                    <a:pt x="42621" y="19659"/>
                  </a:lnTo>
                  <a:lnTo>
                    <a:pt x="43002" y="19659"/>
                  </a:lnTo>
                  <a:lnTo>
                    <a:pt x="42621" y="19659"/>
                  </a:lnTo>
                  <a:lnTo>
                    <a:pt x="43002" y="19659"/>
                  </a:lnTo>
                  <a:lnTo>
                    <a:pt x="42621" y="19659"/>
                  </a:lnTo>
                  <a:lnTo>
                    <a:pt x="43002" y="19659"/>
                  </a:lnTo>
                  <a:lnTo>
                    <a:pt x="43002" y="20040"/>
                  </a:lnTo>
                  <a:lnTo>
                    <a:pt x="43002" y="20243"/>
                  </a:lnTo>
                  <a:lnTo>
                    <a:pt x="43002" y="20040"/>
                  </a:lnTo>
                  <a:lnTo>
                    <a:pt x="42621" y="20243"/>
                  </a:lnTo>
                  <a:lnTo>
                    <a:pt x="42227" y="20243"/>
                  </a:lnTo>
                  <a:lnTo>
                    <a:pt x="42227" y="20624"/>
                  </a:lnTo>
                  <a:lnTo>
                    <a:pt x="42227" y="21005"/>
                  </a:lnTo>
                  <a:lnTo>
                    <a:pt x="41833" y="21005"/>
                  </a:lnTo>
                  <a:lnTo>
                    <a:pt x="41833" y="21399"/>
                  </a:lnTo>
                  <a:lnTo>
                    <a:pt x="41833" y="21005"/>
                  </a:lnTo>
                  <a:lnTo>
                    <a:pt x="42227" y="21005"/>
                  </a:lnTo>
                  <a:lnTo>
                    <a:pt x="42227" y="20624"/>
                  </a:lnTo>
                  <a:lnTo>
                    <a:pt x="42621" y="20624"/>
                  </a:lnTo>
                  <a:lnTo>
                    <a:pt x="42227" y="20624"/>
                  </a:lnTo>
                  <a:lnTo>
                    <a:pt x="42621" y="20624"/>
                  </a:lnTo>
                  <a:lnTo>
                    <a:pt x="42621" y="20243"/>
                  </a:lnTo>
                  <a:lnTo>
                    <a:pt x="43002" y="20243"/>
                  </a:lnTo>
                  <a:lnTo>
                    <a:pt x="43002" y="20040"/>
                  </a:lnTo>
                  <a:lnTo>
                    <a:pt x="43395" y="20040"/>
                  </a:lnTo>
                  <a:lnTo>
                    <a:pt x="43395" y="20243"/>
                  </a:lnTo>
                  <a:lnTo>
                    <a:pt x="43395" y="20624"/>
                  </a:lnTo>
                  <a:lnTo>
                    <a:pt x="43395" y="21005"/>
                  </a:lnTo>
                  <a:lnTo>
                    <a:pt x="43395" y="21399"/>
                  </a:lnTo>
                  <a:lnTo>
                    <a:pt x="43789" y="21399"/>
                  </a:lnTo>
                  <a:lnTo>
                    <a:pt x="43789" y="21005"/>
                  </a:lnTo>
                  <a:lnTo>
                    <a:pt x="43789" y="21399"/>
                  </a:lnTo>
                  <a:lnTo>
                    <a:pt x="44170" y="21399"/>
                  </a:lnTo>
                  <a:lnTo>
                    <a:pt x="43789" y="21399"/>
                  </a:lnTo>
                  <a:lnTo>
                    <a:pt x="44170" y="21399"/>
                  </a:lnTo>
                  <a:lnTo>
                    <a:pt x="44170" y="21780"/>
                  </a:lnTo>
                  <a:lnTo>
                    <a:pt x="44564" y="21780"/>
                  </a:lnTo>
                  <a:lnTo>
                    <a:pt x="44564" y="22161"/>
                  </a:lnTo>
                  <a:lnTo>
                    <a:pt x="44170" y="22161"/>
                  </a:lnTo>
                  <a:lnTo>
                    <a:pt x="44564" y="22161"/>
                  </a:lnTo>
                  <a:lnTo>
                    <a:pt x="44170" y="22161"/>
                  </a:lnTo>
                  <a:lnTo>
                    <a:pt x="44170" y="22555"/>
                  </a:lnTo>
                  <a:lnTo>
                    <a:pt x="44170" y="22936"/>
                  </a:lnTo>
                  <a:lnTo>
                    <a:pt x="44170" y="22555"/>
                  </a:lnTo>
                  <a:lnTo>
                    <a:pt x="44564" y="22936"/>
                  </a:lnTo>
                  <a:lnTo>
                    <a:pt x="44564" y="22555"/>
                  </a:lnTo>
                  <a:lnTo>
                    <a:pt x="44564" y="22936"/>
                  </a:lnTo>
                  <a:lnTo>
                    <a:pt x="44564" y="23317"/>
                  </a:lnTo>
                  <a:lnTo>
                    <a:pt x="44754" y="23317"/>
                  </a:lnTo>
                  <a:lnTo>
                    <a:pt x="44564" y="23317"/>
                  </a:lnTo>
                  <a:lnTo>
                    <a:pt x="44754" y="23317"/>
                  </a:lnTo>
                  <a:lnTo>
                    <a:pt x="44754" y="23710"/>
                  </a:lnTo>
                  <a:lnTo>
                    <a:pt x="44564" y="23710"/>
                  </a:lnTo>
                  <a:lnTo>
                    <a:pt x="44754" y="23710"/>
                  </a:lnTo>
                  <a:lnTo>
                    <a:pt x="45148" y="23710"/>
                  </a:lnTo>
                  <a:lnTo>
                    <a:pt x="44754" y="24091"/>
                  </a:lnTo>
                  <a:lnTo>
                    <a:pt x="45148" y="24091"/>
                  </a:lnTo>
                  <a:lnTo>
                    <a:pt x="45148" y="24485"/>
                  </a:lnTo>
                  <a:lnTo>
                    <a:pt x="45148" y="24866"/>
                  </a:lnTo>
                  <a:lnTo>
                    <a:pt x="45148" y="25057"/>
                  </a:lnTo>
                  <a:lnTo>
                    <a:pt x="45542" y="25057"/>
                  </a:lnTo>
                  <a:lnTo>
                    <a:pt x="45542" y="25438"/>
                  </a:lnTo>
                  <a:lnTo>
                    <a:pt x="45542" y="25831"/>
                  </a:lnTo>
                  <a:lnTo>
                    <a:pt x="45542" y="26212"/>
                  </a:lnTo>
                  <a:lnTo>
                    <a:pt x="45923" y="26212"/>
                  </a:lnTo>
                  <a:lnTo>
                    <a:pt x="45542" y="26212"/>
                  </a:lnTo>
                  <a:lnTo>
                    <a:pt x="45923" y="26212"/>
                  </a:lnTo>
                  <a:lnTo>
                    <a:pt x="45923" y="26593"/>
                  </a:lnTo>
                  <a:lnTo>
                    <a:pt x="45923" y="26987"/>
                  </a:lnTo>
                  <a:lnTo>
                    <a:pt x="46316" y="26987"/>
                  </a:lnTo>
                  <a:lnTo>
                    <a:pt x="46316" y="27368"/>
                  </a:lnTo>
                  <a:lnTo>
                    <a:pt x="46316" y="27749"/>
                  </a:lnTo>
                  <a:lnTo>
                    <a:pt x="46316" y="28143"/>
                  </a:lnTo>
                  <a:lnTo>
                    <a:pt x="46710" y="28143"/>
                  </a:lnTo>
                  <a:lnTo>
                    <a:pt x="46710" y="28524"/>
                  </a:lnTo>
                  <a:lnTo>
                    <a:pt x="46710" y="28917"/>
                  </a:lnTo>
                  <a:lnTo>
                    <a:pt x="47091" y="28917"/>
                  </a:lnTo>
                  <a:lnTo>
                    <a:pt x="47091" y="29298"/>
                  </a:lnTo>
                  <a:lnTo>
                    <a:pt x="46710" y="29298"/>
                  </a:lnTo>
                  <a:lnTo>
                    <a:pt x="47091" y="29298"/>
                  </a:lnTo>
                  <a:lnTo>
                    <a:pt x="46710" y="29298"/>
                  </a:lnTo>
                  <a:lnTo>
                    <a:pt x="47091" y="29298"/>
                  </a:lnTo>
                  <a:lnTo>
                    <a:pt x="47091" y="29679"/>
                  </a:lnTo>
                  <a:lnTo>
                    <a:pt x="47091" y="29870"/>
                  </a:lnTo>
                  <a:lnTo>
                    <a:pt x="47485" y="29870"/>
                  </a:lnTo>
                  <a:lnTo>
                    <a:pt x="47485" y="30264"/>
                  </a:lnTo>
                  <a:lnTo>
                    <a:pt x="47091" y="30264"/>
                  </a:lnTo>
                  <a:lnTo>
                    <a:pt x="47485" y="30264"/>
                  </a:lnTo>
                  <a:lnTo>
                    <a:pt x="47485" y="30645"/>
                  </a:lnTo>
                  <a:lnTo>
                    <a:pt x="47091" y="30645"/>
                  </a:lnTo>
                  <a:lnTo>
                    <a:pt x="47485" y="30645"/>
                  </a:lnTo>
                  <a:lnTo>
                    <a:pt x="47485" y="31026"/>
                  </a:lnTo>
                  <a:lnTo>
                    <a:pt x="47485" y="31419"/>
                  </a:lnTo>
                  <a:lnTo>
                    <a:pt x="47485" y="31800"/>
                  </a:lnTo>
                  <a:lnTo>
                    <a:pt x="47485" y="32194"/>
                  </a:lnTo>
                  <a:lnTo>
                    <a:pt x="47866" y="32194"/>
                  </a:lnTo>
                  <a:lnTo>
                    <a:pt x="47485" y="32194"/>
                  </a:lnTo>
                  <a:lnTo>
                    <a:pt x="47485" y="32575"/>
                  </a:lnTo>
                  <a:lnTo>
                    <a:pt x="47485" y="32956"/>
                  </a:lnTo>
                  <a:lnTo>
                    <a:pt x="47866" y="32956"/>
                  </a:lnTo>
                  <a:lnTo>
                    <a:pt x="47866" y="33350"/>
                  </a:lnTo>
                  <a:lnTo>
                    <a:pt x="47866" y="33731"/>
                  </a:lnTo>
                  <a:lnTo>
                    <a:pt x="48260" y="33731"/>
                  </a:lnTo>
                  <a:lnTo>
                    <a:pt x="48260" y="34112"/>
                  </a:lnTo>
                  <a:lnTo>
                    <a:pt x="47866" y="34112"/>
                  </a:lnTo>
                  <a:lnTo>
                    <a:pt x="48260" y="34112"/>
                  </a:lnTo>
                  <a:lnTo>
                    <a:pt x="48260" y="34302"/>
                  </a:lnTo>
                  <a:lnTo>
                    <a:pt x="47866" y="34302"/>
                  </a:lnTo>
                  <a:lnTo>
                    <a:pt x="47485" y="34302"/>
                  </a:lnTo>
                  <a:lnTo>
                    <a:pt x="47866" y="34302"/>
                  </a:lnTo>
                  <a:lnTo>
                    <a:pt x="48260" y="34302"/>
                  </a:lnTo>
                  <a:lnTo>
                    <a:pt x="48260" y="34696"/>
                  </a:lnTo>
                  <a:lnTo>
                    <a:pt x="47866" y="34696"/>
                  </a:lnTo>
                  <a:lnTo>
                    <a:pt x="48260" y="34696"/>
                  </a:lnTo>
                  <a:lnTo>
                    <a:pt x="47866" y="34696"/>
                  </a:lnTo>
                  <a:lnTo>
                    <a:pt x="48260" y="34696"/>
                  </a:lnTo>
                  <a:lnTo>
                    <a:pt x="47866" y="34696"/>
                  </a:lnTo>
                  <a:lnTo>
                    <a:pt x="47866" y="35077"/>
                  </a:lnTo>
                  <a:lnTo>
                    <a:pt x="47866" y="35471"/>
                  </a:lnTo>
                  <a:lnTo>
                    <a:pt x="47866" y="35077"/>
                  </a:lnTo>
                  <a:lnTo>
                    <a:pt x="47866" y="35471"/>
                  </a:lnTo>
                  <a:lnTo>
                    <a:pt x="47866" y="35077"/>
                  </a:lnTo>
                  <a:lnTo>
                    <a:pt x="47866" y="34696"/>
                  </a:lnTo>
                  <a:lnTo>
                    <a:pt x="48260" y="34696"/>
                  </a:lnTo>
                  <a:lnTo>
                    <a:pt x="48260" y="35077"/>
                  </a:lnTo>
                  <a:lnTo>
                    <a:pt x="48260" y="34696"/>
                  </a:lnTo>
                  <a:lnTo>
                    <a:pt x="48260" y="35077"/>
                  </a:lnTo>
                  <a:lnTo>
                    <a:pt x="48260" y="35471"/>
                  </a:lnTo>
                  <a:lnTo>
                    <a:pt x="48653" y="35471"/>
                  </a:lnTo>
                  <a:lnTo>
                    <a:pt x="48653" y="35852"/>
                  </a:lnTo>
                  <a:lnTo>
                    <a:pt x="48653" y="36233"/>
                  </a:lnTo>
                  <a:lnTo>
                    <a:pt x="48653" y="36626"/>
                  </a:lnTo>
                  <a:lnTo>
                    <a:pt x="49034" y="36626"/>
                  </a:lnTo>
                  <a:lnTo>
                    <a:pt x="49034" y="36233"/>
                  </a:lnTo>
                  <a:lnTo>
                    <a:pt x="48653" y="36233"/>
                  </a:lnTo>
                  <a:lnTo>
                    <a:pt x="49034" y="36233"/>
                  </a:lnTo>
                  <a:lnTo>
                    <a:pt x="49034" y="35852"/>
                  </a:lnTo>
                  <a:lnTo>
                    <a:pt x="48653" y="35852"/>
                  </a:lnTo>
                  <a:lnTo>
                    <a:pt x="48653" y="35471"/>
                  </a:lnTo>
                  <a:lnTo>
                    <a:pt x="48260" y="35077"/>
                  </a:lnTo>
                  <a:lnTo>
                    <a:pt x="48260" y="34696"/>
                  </a:lnTo>
                  <a:lnTo>
                    <a:pt x="48653" y="34696"/>
                  </a:lnTo>
                  <a:lnTo>
                    <a:pt x="48653" y="35077"/>
                  </a:lnTo>
                  <a:lnTo>
                    <a:pt x="48653" y="35471"/>
                  </a:lnTo>
                  <a:lnTo>
                    <a:pt x="49034" y="35471"/>
                  </a:lnTo>
                  <a:lnTo>
                    <a:pt x="49034" y="35077"/>
                  </a:lnTo>
                  <a:lnTo>
                    <a:pt x="49034" y="35471"/>
                  </a:lnTo>
                  <a:lnTo>
                    <a:pt x="49034" y="35852"/>
                  </a:lnTo>
                  <a:lnTo>
                    <a:pt x="49237" y="35852"/>
                  </a:lnTo>
                  <a:lnTo>
                    <a:pt x="49034" y="35852"/>
                  </a:lnTo>
                  <a:lnTo>
                    <a:pt x="49237" y="35852"/>
                  </a:lnTo>
                  <a:lnTo>
                    <a:pt x="49237" y="36233"/>
                  </a:lnTo>
                  <a:lnTo>
                    <a:pt x="49618" y="36233"/>
                  </a:lnTo>
                  <a:lnTo>
                    <a:pt x="49237" y="36233"/>
                  </a:lnTo>
                  <a:lnTo>
                    <a:pt x="49618" y="36626"/>
                  </a:lnTo>
                  <a:lnTo>
                    <a:pt x="49237" y="36626"/>
                  </a:lnTo>
                  <a:lnTo>
                    <a:pt x="49618" y="36626"/>
                  </a:lnTo>
                  <a:lnTo>
                    <a:pt x="49618" y="37007"/>
                  </a:lnTo>
                  <a:lnTo>
                    <a:pt x="49618" y="36626"/>
                  </a:lnTo>
                  <a:lnTo>
                    <a:pt x="49618" y="37007"/>
                  </a:lnTo>
                  <a:lnTo>
                    <a:pt x="49237" y="37007"/>
                  </a:lnTo>
                  <a:lnTo>
                    <a:pt x="49618" y="37007"/>
                  </a:lnTo>
                  <a:lnTo>
                    <a:pt x="49237" y="37007"/>
                  </a:lnTo>
                  <a:lnTo>
                    <a:pt x="49618" y="37007"/>
                  </a:lnTo>
                  <a:lnTo>
                    <a:pt x="49237" y="37007"/>
                  </a:lnTo>
                  <a:lnTo>
                    <a:pt x="49618" y="37007"/>
                  </a:lnTo>
                  <a:lnTo>
                    <a:pt x="49237" y="37007"/>
                  </a:lnTo>
                  <a:lnTo>
                    <a:pt x="49618" y="37007"/>
                  </a:lnTo>
                  <a:lnTo>
                    <a:pt x="49618" y="37388"/>
                  </a:lnTo>
                  <a:lnTo>
                    <a:pt x="49618" y="37782"/>
                  </a:lnTo>
                  <a:lnTo>
                    <a:pt x="49618" y="38163"/>
                  </a:lnTo>
                  <a:lnTo>
                    <a:pt x="50012" y="38163"/>
                  </a:lnTo>
                  <a:lnTo>
                    <a:pt x="50012" y="38544"/>
                  </a:lnTo>
                  <a:lnTo>
                    <a:pt x="50012" y="38938"/>
                  </a:lnTo>
                  <a:lnTo>
                    <a:pt x="50012" y="39128"/>
                  </a:lnTo>
                  <a:lnTo>
                    <a:pt x="50393" y="39128"/>
                  </a:lnTo>
                  <a:lnTo>
                    <a:pt x="50393" y="39509"/>
                  </a:lnTo>
                  <a:lnTo>
                    <a:pt x="50393" y="39903"/>
                  </a:lnTo>
                  <a:lnTo>
                    <a:pt x="50393" y="40284"/>
                  </a:lnTo>
                  <a:lnTo>
                    <a:pt x="50787" y="40284"/>
                  </a:lnTo>
                  <a:lnTo>
                    <a:pt x="50393" y="40284"/>
                  </a:lnTo>
                  <a:lnTo>
                    <a:pt x="50787" y="40284"/>
                  </a:lnTo>
                  <a:lnTo>
                    <a:pt x="50393" y="40284"/>
                  </a:lnTo>
                  <a:lnTo>
                    <a:pt x="50393" y="40665"/>
                  </a:lnTo>
                  <a:lnTo>
                    <a:pt x="50787" y="40665"/>
                  </a:lnTo>
                  <a:lnTo>
                    <a:pt x="50787" y="41059"/>
                  </a:lnTo>
                  <a:lnTo>
                    <a:pt x="50787" y="41440"/>
                  </a:lnTo>
                  <a:lnTo>
                    <a:pt x="51181" y="41440"/>
                  </a:lnTo>
                  <a:lnTo>
                    <a:pt x="50787" y="41059"/>
                  </a:lnTo>
                  <a:lnTo>
                    <a:pt x="51181" y="40665"/>
                  </a:lnTo>
                  <a:lnTo>
                    <a:pt x="51181" y="41059"/>
                  </a:lnTo>
                  <a:lnTo>
                    <a:pt x="51181" y="40665"/>
                  </a:lnTo>
                  <a:lnTo>
                    <a:pt x="51181" y="41059"/>
                  </a:lnTo>
                  <a:lnTo>
                    <a:pt x="51181" y="41440"/>
                  </a:lnTo>
                  <a:lnTo>
                    <a:pt x="51562" y="41440"/>
                  </a:lnTo>
                  <a:lnTo>
                    <a:pt x="51955" y="41440"/>
                  </a:lnTo>
                  <a:lnTo>
                    <a:pt x="51955" y="41059"/>
                  </a:lnTo>
                  <a:lnTo>
                    <a:pt x="51955" y="40665"/>
                  </a:lnTo>
                  <a:lnTo>
                    <a:pt x="51955" y="40284"/>
                  </a:lnTo>
                  <a:lnTo>
                    <a:pt x="51955" y="39903"/>
                  </a:lnTo>
                  <a:lnTo>
                    <a:pt x="52349" y="39903"/>
                  </a:lnTo>
                  <a:lnTo>
                    <a:pt x="51955" y="39903"/>
                  </a:lnTo>
                  <a:lnTo>
                    <a:pt x="52349" y="39903"/>
                  </a:lnTo>
                  <a:lnTo>
                    <a:pt x="52349" y="40284"/>
                  </a:lnTo>
                  <a:lnTo>
                    <a:pt x="52349" y="43370"/>
                  </a:lnTo>
                  <a:lnTo>
                    <a:pt x="52730" y="43370"/>
                  </a:lnTo>
                  <a:lnTo>
                    <a:pt x="52349" y="43370"/>
                  </a:lnTo>
                  <a:lnTo>
                    <a:pt x="52730" y="43370"/>
                  </a:lnTo>
                  <a:lnTo>
                    <a:pt x="52730" y="43751"/>
                  </a:lnTo>
                  <a:lnTo>
                    <a:pt x="52730" y="43942"/>
                  </a:lnTo>
                  <a:lnTo>
                    <a:pt x="52730" y="43751"/>
                  </a:lnTo>
                  <a:lnTo>
                    <a:pt x="52730" y="43942"/>
                  </a:lnTo>
                  <a:lnTo>
                    <a:pt x="53124" y="43942"/>
                  </a:lnTo>
                  <a:lnTo>
                    <a:pt x="53124" y="44335"/>
                  </a:lnTo>
                  <a:lnTo>
                    <a:pt x="52730" y="44335"/>
                  </a:lnTo>
                  <a:lnTo>
                    <a:pt x="53124" y="44335"/>
                  </a:lnTo>
                  <a:lnTo>
                    <a:pt x="53124" y="44716"/>
                  </a:lnTo>
                  <a:lnTo>
                    <a:pt x="52730" y="44716"/>
                  </a:lnTo>
                  <a:lnTo>
                    <a:pt x="52730" y="44335"/>
                  </a:lnTo>
                  <a:lnTo>
                    <a:pt x="52349" y="44335"/>
                  </a:lnTo>
                  <a:lnTo>
                    <a:pt x="52349" y="44716"/>
                  </a:lnTo>
                  <a:lnTo>
                    <a:pt x="52349" y="44335"/>
                  </a:lnTo>
                  <a:lnTo>
                    <a:pt x="52349" y="44716"/>
                  </a:lnTo>
                  <a:lnTo>
                    <a:pt x="52349" y="45097"/>
                  </a:lnTo>
                  <a:lnTo>
                    <a:pt x="52349" y="45491"/>
                  </a:lnTo>
                  <a:lnTo>
                    <a:pt x="52349" y="45872"/>
                  </a:lnTo>
                  <a:lnTo>
                    <a:pt x="52730" y="45872"/>
                  </a:lnTo>
                  <a:lnTo>
                    <a:pt x="52730" y="46253"/>
                  </a:lnTo>
                  <a:lnTo>
                    <a:pt x="52349" y="46253"/>
                  </a:lnTo>
                  <a:lnTo>
                    <a:pt x="52730" y="46253"/>
                  </a:lnTo>
                  <a:lnTo>
                    <a:pt x="53124" y="46253"/>
                  </a:lnTo>
                  <a:lnTo>
                    <a:pt x="53124" y="45872"/>
                  </a:lnTo>
                  <a:lnTo>
                    <a:pt x="53124" y="45491"/>
                  </a:lnTo>
                  <a:lnTo>
                    <a:pt x="53517" y="45491"/>
                  </a:lnTo>
                  <a:lnTo>
                    <a:pt x="53517" y="45872"/>
                  </a:lnTo>
                  <a:lnTo>
                    <a:pt x="53898" y="45872"/>
                  </a:lnTo>
                  <a:lnTo>
                    <a:pt x="53898" y="46253"/>
                  </a:lnTo>
                  <a:lnTo>
                    <a:pt x="53517" y="46253"/>
                  </a:lnTo>
                  <a:lnTo>
                    <a:pt x="53898" y="46253"/>
                  </a:lnTo>
                  <a:lnTo>
                    <a:pt x="53517" y="46253"/>
                  </a:lnTo>
                  <a:lnTo>
                    <a:pt x="53517" y="46647"/>
                  </a:lnTo>
                  <a:lnTo>
                    <a:pt x="53898" y="46647"/>
                  </a:lnTo>
                  <a:lnTo>
                    <a:pt x="53898" y="47028"/>
                  </a:lnTo>
                  <a:lnTo>
                    <a:pt x="54102" y="47028"/>
                  </a:lnTo>
                  <a:lnTo>
                    <a:pt x="54102" y="47409"/>
                  </a:lnTo>
                  <a:lnTo>
                    <a:pt x="54102" y="47028"/>
                  </a:lnTo>
                  <a:lnTo>
                    <a:pt x="54102" y="47409"/>
                  </a:lnTo>
                  <a:lnTo>
                    <a:pt x="54102" y="47802"/>
                  </a:lnTo>
                  <a:lnTo>
                    <a:pt x="54483" y="47802"/>
                  </a:lnTo>
                  <a:lnTo>
                    <a:pt x="54102" y="47802"/>
                  </a:lnTo>
                  <a:lnTo>
                    <a:pt x="54483" y="47802"/>
                  </a:lnTo>
                  <a:lnTo>
                    <a:pt x="54102" y="47802"/>
                  </a:lnTo>
                  <a:lnTo>
                    <a:pt x="54483" y="47802"/>
                  </a:lnTo>
                  <a:lnTo>
                    <a:pt x="54102" y="47802"/>
                  </a:lnTo>
                  <a:lnTo>
                    <a:pt x="54102" y="48183"/>
                  </a:lnTo>
                  <a:lnTo>
                    <a:pt x="54102" y="48564"/>
                  </a:lnTo>
                  <a:lnTo>
                    <a:pt x="54102" y="48768"/>
                  </a:lnTo>
                  <a:lnTo>
                    <a:pt x="53898" y="48768"/>
                  </a:lnTo>
                  <a:lnTo>
                    <a:pt x="53898" y="49149"/>
                  </a:lnTo>
                  <a:lnTo>
                    <a:pt x="53517" y="49149"/>
                  </a:lnTo>
                  <a:lnTo>
                    <a:pt x="53517" y="49530"/>
                  </a:lnTo>
                  <a:lnTo>
                    <a:pt x="53517" y="49923"/>
                  </a:lnTo>
                  <a:lnTo>
                    <a:pt x="53124" y="49530"/>
                  </a:lnTo>
                  <a:lnTo>
                    <a:pt x="53124" y="49923"/>
                  </a:lnTo>
                  <a:lnTo>
                    <a:pt x="52730" y="49923"/>
                  </a:lnTo>
                  <a:lnTo>
                    <a:pt x="52730" y="50304"/>
                  </a:lnTo>
                  <a:lnTo>
                    <a:pt x="53124" y="50304"/>
                  </a:lnTo>
                  <a:lnTo>
                    <a:pt x="53124" y="49923"/>
                  </a:lnTo>
                  <a:lnTo>
                    <a:pt x="53124" y="50304"/>
                  </a:lnTo>
                  <a:lnTo>
                    <a:pt x="53517" y="50304"/>
                  </a:lnTo>
                  <a:lnTo>
                    <a:pt x="53517" y="50685"/>
                  </a:lnTo>
                  <a:lnTo>
                    <a:pt x="53124" y="50685"/>
                  </a:lnTo>
                  <a:lnTo>
                    <a:pt x="53124" y="51079"/>
                  </a:lnTo>
                  <a:lnTo>
                    <a:pt x="52730" y="51460"/>
                  </a:lnTo>
                  <a:lnTo>
                    <a:pt x="52730" y="51841"/>
                  </a:lnTo>
                  <a:lnTo>
                    <a:pt x="52349" y="51841"/>
                  </a:lnTo>
                  <a:lnTo>
                    <a:pt x="52349" y="52235"/>
                  </a:lnTo>
                  <a:lnTo>
                    <a:pt x="52349" y="51841"/>
                  </a:lnTo>
                  <a:lnTo>
                    <a:pt x="52349" y="52235"/>
                  </a:lnTo>
                  <a:lnTo>
                    <a:pt x="51955" y="52235"/>
                  </a:lnTo>
                  <a:lnTo>
                    <a:pt x="52349" y="52235"/>
                  </a:lnTo>
                  <a:lnTo>
                    <a:pt x="51955" y="52235"/>
                  </a:lnTo>
                  <a:lnTo>
                    <a:pt x="51955" y="52616"/>
                  </a:lnTo>
                  <a:lnTo>
                    <a:pt x="51955" y="52235"/>
                  </a:lnTo>
                  <a:lnTo>
                    <a:pt x="51955" y="52616"/>
                  </a:lnTo>
                  <a:lnTo>
                    <a:pt x="51955" y="52997"/>
                  </a:lnTo>
                  <a:lnTo>
                    <a:pt x="52349" y="52997"/>
                  </a:lnTo>
                  <a:lnTo>
                    <a:pt x="52349" y="53390"/>
                  </a:lnTo>
                  <a:lnTo>
                    <a:pt x="52730" y="53390"/>
                  </a:lnTo>
                  <a:lnTo>
                    <a:pt x="52730" y="53581"/>
                  </a:lnTo>
                  <a:lnTo>
                    <a:pt x="52730" y="53962"/>
                  </a:lnTo>
                  <a:lnTo>
                    <a:pt x="52349" y="53962"/>
                  </a:lnTo>
                  <a:lnTo>
                    <a:pt x="52349" y="54356"/>
                  </a:lnTo>
                  <a:lnTo>
                    <a:pt x="52349" y="54737"/>
                  </a:lnTo>
                  <a:lnTo>
                    <a:pt x="52730" y="54737"/>
                  </a:lnTo>
                  <a:lnTo>
                    <a:pt x="52349" y="54737"/>
                  </a:lnTo>
                  <a:lnTo>
                    <a:pt x="51955" y="54737"/>
                  </a:lnTo>
                  <a:lnTo>
                    <a:pt x="51955" y="55118"/>
                  </a:lnTo>
                  <a:lnTo>
                    <a:pt x="51955" y="55511"/>
                  </a:lnTo>
                  <a:lnTo>
                    <a:pt x="51562" y="55511"/>
                  </a:lnTo>
                  <a:lnTo>
                    <a:pt x="51955" y="55511"/>
                  </a:lnTo>
                  <a:lnTo>
                    <a:pt x="51562" y="55511"/>
                  </a:lnTo>
                  <a:lnTo>
                    <a:pt x="51562" y="55892"/>
                  </a:lnTo>
                  <a:lnTo>
                    <a:pt x="51181" y="55892"/>
                  </a:lnTo>
                  <a:lnTo>
                    <a:pt x="51181" y="55511"/>
                  </a:lnTo>
                  <a:lnTo>
                    <a:pt x="51181" y="55118"/>
                  </a:lnTo>
                  <a:lnTo>
                    <a:pt x="51181" y="53390"/>
                  </a:lnTo>
                  <a:lnTo>
                    <a:pt x="50787" y="53390"/>
                  </a:lnTo>
                  <a:lnTo>
                    <a:pt x="50393" y="53390"/>
                  </a:lnTo>
                  <a:lnTo>
                    <a:pt x="50012" y="53390"/>
                  </a:lnTo>
                  <a:lnTo>
                    <a:pt x="50012" y="52997"/>
                  </a:lnTo>
                  <a:lnTo>
                    <a:pt x="49618" y="52997"/>
                  </a:lnTo>
                  <a:lnTo>
                    <a:pt x="49618" y="52616"/>
                  </a:lnTo>
                  <a:lnTo>
                    <a:pt x="49237" y="52616"/>
                  </a:lnTo>
                  <a:lnTo>
                    <a:pt x="49237" y="52235"/>
                  </a:lnTo>
                  <a:lnTo>
                    <a:pt x="49034" y="52235"/>
                  </a:lnTo>
                  <a:lnTo>
                    <a:pt x="49034" y="52616"/>
                  </a:lnTo>
                  <a:lnTo>
                    <a:pt x="49034" y="52235"/>
                  </a:lnTo>
                  <a:lnTo>
                    <a:pt x="49034" y="52616"/>
                  </a:lnTo>
                  <a:lnTo>
                    <a:pt x="49034" y="52235"/>
                  </a:lnTo>
                  <a:lnTo>
                    <a:pt x="49237" y="52616"/>
                  </a:lnTo>
                  <a:lnTo>
                    <a:pt x="49618" y="52616"/>
                  </a:lnTo>
                  <a:lnTo>
                    <a:pt x="49618" y="52997"/>
                  </a:lnTo>
                  <a:lnTo>
                    <a:pt x="50012" y="52997"/>
                  </a:lnTo>
                  <a:lnTo>
                    <a:pt x="50012" y="53390"/>
                  </a:lnTo>
                  <a:lnTo>
                    <a:pt x="50393" y="53390"/>
                  </a:lnTo>
                  <a:lnTo>
                    <a:pt x="50787" y="53390"/>
                  </a:lnTo>
                  <a:lnTo>
                    <a:pt x="51181" y="53390"/>
                  </a:lnTo>
                  <a:lnTo>
                    <a:pt x="51181" y="53581"/>
                  </a:lnTo>
                  <a:lnTo>
                    <a:pt x="51181" y="53962"/>
                  </a:lnTo>
                  <a:lnTo>
                    <a:pt x="51181" y="55892"/>
                  </a:lnTo>
                  <a:lnTo>
                    <a:pt x="50787" y="56273"/>
                  </a:lnTo>
                  <a:lnTo>
                    <a:pt x="50393" y="56667"/>
                  </a:lnTo>
                  <a:lnTo>
                    <a:pt x="50393" y="57048"/>
                  </a:lnTo>
                  <a:lnTo>
                    <a:pt x="50012" y="57048"/>
                  </a:lnTo>
                  <a:lnTo>
                    <a:pt x="49618" y="57048"/>
                  </a:lnTo>
                  <a:lnTo>
                    <a:pt x="49618" y="57429"/>
                  </a:lnTo>
                  <a:lnTo>
                    <a:pt x="49237" y="57429"/>
                  </a:lnTo>
                  <a:lnTo>
                    <a:pt x="49034" y="57429"/>
                  </a:lnTo>
                  <a:lnTo>
                    <a:pt x="49034" y="57823"/>
                  </a:lnTo>
                  <a:lnTo>
                    <a:pt x="48653" y="57823"/>
                  </a:lnTo>
                  <a:lnTo>
                    <a:pt x="48653" y="57429"/>
                  </a:lnTo>
                  <a:lnTo>
                    <a:pt x="48653" y="57823"/>
                  </a:lnTo>
                  <a:lnTo>
                    <a:pt x="48260" y="57823"/>
                  </a:lnTo>
                  <a:lnTo>
                    <a:pt x="48260" y="57429"/>
                  </a:lnTo>
                  <a:lnTo>
                    <a:pt x="48260" y="57823"/>
                  </a:lnTo>
                  <a:lnTo>
                    <a:pt x="47866" y="57823"/>
                  </a:lnTo>
                  <a:lnTo>
                    <a:pt x="47866" y="58204"/>
                  </a:lnTo>
                  <a:lnTo>
                    <a:pt x="47866" y="57823"/>
                  </a:lnTo>
                  <a:lnTo>
                    <a:pt x="47866" y="58204"/>
                  </a:lnTo>
                  <a:lnTo>
                    <a:pt x="47866" y="57823"/>
                  </a:lnTo>
                  <a:lnTo>
                    <a:pt x="47866" y="58204"/>
                  </a:lnTo>
                  <a:lnTo>
                    <a:pt x="47866" y="57823"/>
                  </a:lnTo>
                  <a:lnTo>
                    <a:pt x="47485" y="58204"/>
                  </a:lnTo>
                  <a:lnTo>
                    <a:pt x="47091" y="58204"/>
                  </a:lnTo>
                  <a:lnTo>
                    <a:pt x="47485" y="58204"/>
                  </a:lnTo>
                  <a:lnTo>
                    <a:pt x="47091" y="58204"/>
                  </a:lnTo>
                  <a:lnTo>
                    <a:pt x="46710" y="58204"/>
                  </a:lnTo>
                  <a:lnTo>
                    <a:pt x="46710" y="58394"/>
                  </a:lnTo>
                  <a:lnTo>
                    <a:pt x="46710" y="58204"/>
                  </a:lnTo>
                  <a:lnTo>
                    <a:pt x="46316" y="58204"/>
                  </a:lnTo>
                  <a:lnTo>
                    <a:pt x="45923" y="58394"/>
                  </a:lnTo>
                  <a:lnTo>
                    <a:pt x="45923" y="58788"/>
                  </a:lnTo>
                  <a:lnTo>
                    <a:pt x="45542" y="58788"/>
                  </a:lnTo>
                  <a:lnTo>
                    <a:pt x="45148" y="58788"/>
                  </a:lnTo>
                  <a:lnTo>
                    <a:pt x="45148" y="58394"/>
                  </a:lnTo>
                  <a:lnTo>
                    <a:pt x="45148" y="58788"/>
                  </a:lnTo>
                  <a:lnTo>
                    <a:pt x="44754" y="58788"/>
                  </a:lnTo>
                  <a:lnTo>
                    <a:pt x="45148" y="58788"/>
                  </a:lnTo>
                  <a:lnTo>
                    <a:pt x="44754" y="58788"/>
                  </a:lnTo>
                  <a:lnTo>
                    <a:pt x="44754" y="59169"/>
                  </a:lnTo>
                  <a:lnTo>
                    <a:pt x="44564" y="59169"/>
                  </a:lnTo>
                  <a:lnTo>
                    <a:pt x="44170" y="59169"/>
                  </a:lnTo>
                  <a:lnTo>
                    <a:pt x="43789" y="59169"/>
                  </a:lnTo>
                  <a:lnTo>
                    <a:pt x="43789" y="59550"/>
                  </a:lnTo>
                  <a:lnTo>
                    <a:pt x="43395" y="59169"/>
                  </a:lnTo>
                  <a:lnTo>
                    <a:pt x="43002" y="59169"/>
                  </a:lnTo>
                  <a:lnTo>
                    <a:pt x="42621" y="59169"/>
                  </a:lnTo>
                  <a:lnTo>
                    <a:pt x="42621" y="59550"/>
                  </a:lnTo>
                  <a:lnTo>
                    <a:pt x="42227" y="59550"/>
                  </a:lnTo>
                  <a:lnTo>
                    <a:pt x="41833" y="59550"/>
                  </a:lnTo>
                  <a:lnTo>
                    <a:pt x="39700" y="59550"/>
                  </a:lnTo>
                  <a:lnTo>
                    <a:pt x="39306" y="59169"/>
                  </a:lnTo>
                  <a:lnTo>
                    <a:pt x="38925" y="59169"/>
                  </a:lnTo>
                  <a:lnTo>
                    <a:pt x="38531" y="59169"/>
                  </a:lnTo>
                  <a:lnTo>
                    <a:pt x="38531" y="58788"/>
                  </a:lnTo>
                  <a:lnTo>
                    <a:pt x="38138" y="58788"/>
                  </a:lnTo>
                  <a:lnTo>
                    <a:pt x="38138" y="59169"/>
                  </a:lnTo>
                  <a:lnTo>
                    <a:pt x="37757" y="58788"/>
                  </a:lnTo>
                  <a:lnTo>
                    <a:pt x="37363" y="58788"/>
                  </a:lnTo>
                  <a:lnTo>
                    <a:pt x="36969" y="58788"/>
                  </a:lnTo>
                  <a:lnTo>
                    <a:pt x="36588" y="58788"/>
                  </a:lnTo>
                  <a:lnTo>
                    <a:pt x="36195" y="58788"/>
                  </a:lnTo>
                  <a:lnTo>
                    <a:pt x="36195" y="58394"/>
                  </a:lnTo>
                  <a:lnTo>
                    <a:pt x="35801" y="58394"/>
                  </a:lnTo>
                  <a:lnTo>
                    <a:pt x="35420" y="58394"/>
                  </a:lnTo>
                  <a:lnTo>
                    <a:pt x="35420" y="58204"/>
                  </a:lnTo>
                  <a:lnTo>
                    <a:pt x="35026" y="58204"/>
                  </a:lnTo>
                  <a:lnTo>
                    <a:pt x="34836" y="58204"/>
                  </a:lnTo>
                  <a:lnTo>
                    <a:pt x="34442" y="58204"/>
                  </a:lnTo>
                  <a:lnTo>
                    <a:pt x="34061" y="58204"/>
                  </a:lnTo>
                  <a:lnTo>
                    <a:pt x="34442" y="58204"/>
                  </a:lnTo>
                  <a:lnTo>
                    <a:pt x="34061" y="57823"/>
                  </a:lnTo>
                  <a:lnTo>
                    <a:pt x="34442" y="57823"/>
                  </a:lnTo>
                  <a:lnTo>
                    <a:pt x="34061" y="58204"/>
                  </a:lnTo>
                  <a:lnTo>
                    <a:pt x="34061" y="57823"/>
                  </a:lnTo>
                  <a:lnTo>
                    <a:pt x="33667" y="57823"/>
                  </a:lnTo>
                  <a:lnTo>
                    <a:pt x="33667" y="57429"/>
                  </a:lnTo>
                  <a:lnTo>
                    <a:pt x="33667" y="57823"/>
                  </a:lnTo>
                  <a:lnTo>
                    <a:pt x="33667" y="57429"/>
                  </a:lnTo>
                  <a:lnTo>
                    <a:pt x="33667" y="57823"/>
                  </a:lnTo>
                  <a:lnTo>
                    <a:pt x="33274" y="57823"/>
                  </a:lnTo>
                  <a:lnTo>
                    <a:pt x="33274" y="57429"/>
                  </a:lnTo>
                  <a:lnTo>
                    <a:pt x="32893" y="57429"/>
                  </a:lnTo>
                  <a:lnTo>
                    <a:pt x="32893" y="57048"/>
                  </a:lnTo>
                  <a:lnTo>
                    <a:pt x="32893" y="57429"/>
                  </a:lnTo>
                  <a:lnTo>
                    <a:pt x="32893" y="57048"/>
                  </a:lnTo>
                  <a:lnTo>
                    <a:pt x="32499" y="57048"/>
                  </a:lnTo>
                  <a:lnTo>
                    <a:pt x="32105" y="56667"/>
                  </a:lnTo>
                  <a:lnTo>
                    <a:pt x="32105" y="56273"/>
                  </a:lnTo>
                  <a:lnTo>
                    <a:pt x="31724" y="56273"/>
                  </a:lnTo>
                  <a:lnTo>
                    <a:pt x="31724" y="55892"/>
                  </a:lnTo>
                  <a:lnTo>
                    <a:pt x="31330" y="55892"/>
                  </a:lnTo>
                  <a:lnTo>
                    <a:pt x="30937" y="55511"/>
                  </a:lnTo>
                  <a:lnTo>
                    <a:pt x="30937" y="55118"/>
                  </a:lnTo>
                  <a:lnTo>
                    <a:pt x="30556" y="55118"/>
                  </a:lnTo>
                  <a:lnTo>
                    <a:pt x="30556" y="54737"/>
                  </a:lnTo>
                  <a:lnTo>
                    <a:pt x="30353" y="54737"/>
                  </a:lnTo>
                  <a:lnTo>
                    <a:pt x="30353" y="54356"/>
                  </a:lnTo>
                  <a:lnTo>
                    <a:pt x="29972" y="54356"/>
                  </a:lnTo>
                  <a:lnTo>
                    <a:pt x="29972" y="53962"/>
                  </a:lnTo>
                  <a:lnTo>
                    <a:pt x="29972" y="53581"/>
                  </a:lnTo>
                  <a:lnTo>
                    <a:pt x="29972" y="53390"/>
                  </a:lnTo>
                  <a:lnTo>
                    <a:pt x="29578" y="53390"/>
                  </a:lnTo>
                  <a:lnTo>
                    <a:pt x="29578" y="52997"/>
                  </a:lnTo>
                  <a:lnTo>
                    <a:pt x="29197" y="52616"/>
                  </a:lnTo>
                  <a:lnTo>
                    <a:pt x="29197" y="52235"/>
                  </a:lnTo>
                  <a:lnTo>
                    <a:pt x="28803" y="52235"/>
                  </a:lnTo>
                  <a:lnTo>
                    <a:pt x="28803" y="51841"/>
                  </a:lnTo>
                  <a:lnTo>
                    <a:pt x="28409" y="51460"/>
                  </a:lnTo>
                  <a:lnTo>
                    <a:pt x="28409" y="51079"/>
                  </a:lnTo>
                  <a:lnTo>
                    <a:pt x="28409" y="50685"/>
                  </a:lnTo>
                  <a:lnTo>
                    <a:pt x="28028" y="50685"/>
                  </a:lnTo>
                  <a:lnTo>
                    <a:pt x="28028" y="50304"/>
                  </a:lnTo>
                  <a:lnTo>
                    <a:pt x="28028" y="49923"/>
                  </a:lnTo>
                  <a:lnTo>
                    <a:pt x="27635" y="49923"/>
                  </a:lnTo>
                  <a:lnTo>
                    <a:pt x="27635" y="49530"/>
                  </a:lnTo>
                  <a:lnTo>
                    <a:pt x="28028" y="49530"/>
                  </a:lnTo>
                  <a:lnTo>
                    <a:pt x="28028" y="49149"/>
                  </a:lnTo>
                  <a:lnTo>
                    <a:pt x="28028" y="48768"/>
                  </a:lnTo>
                  <a:lnTo>
                    <a:pt x="27635" y="48768"/>
                  </a:lnTo>
                  <a:lnTo>
                    <a:pt x="28028" y="48768"/>
                  </a:lnTo>
                  <a:lnTo>
                    <a:pt x="28028" y="49149"/>
                  </a:lnTo>
                  <a:lnTo>
                    <a:pt x="28028" y="49530"/>
                  </a:lnTo>
                  <a:lnTo>
                    <a:pt x="27635" y="49530"/>
                  </a:lnTo>
                  <a:lnTo>
                    <a:pt x="27635" y="49923"/>
                  </a:lnTo>
                  <a:lnTo>
                    <a:pt x="27635" y="50304"/>
                  </a:lnTo>
                  <a:lnTo>
                    <a:pt x="28028" y="50304"/>
                  </a:lnTo>
                  <a:lnTo>
                    <a:pt x="28028" y="50685"/>
                  </a:lnTo>
                  <a:lnTo>
                    <a:pt x="27635" y="50685"/>
                  </a:lnTo>
                  <a:lnTo>
                    <a:pt x="28028" y="50685"/>
                  </a:lnTo>
                  <a:lnTo>
                    <a:pt x="28028" y="51079"/>
                  </a:lnTo>
                  <a:lnTo>
                    <a:pt x="28409" y="51079"/>
                  </a:lnTo>
                  <a:lnTo>
                    <a:pt x="28028" y="51079"/>
                  </a:lnTo>
                  <a:lnTo>
                    <a:pt x="28028" y="50685"/>
                  </a:lnTo>
                  <a:lnTo>
                    <a:pt x="27635" y="50685"/>
                  </a:lnTo>
                  <a:lnTo>
                    <a:pt x="27241" y="50304"/>
                  </a:lnTo>
                  <a:lnTo>
                    <a:pt x="26860" y="50304"/>
                  </a:lnTo>
                  <a:lnTo>
                    <a:pt x="26860" y="49923"/>
                  </a:lnTo>
                  <a:lnTo>
                    <a:pt x="26466" y="49923"/>
                  </a:lnTo>
                  <a:lnTo>
                    <a:pt x="26466" y="49530"/>
                  </a:lnTo>
                  <a:lnTo>
                    <a:pt x="26073" y="49530"/>
                  </a:lnTo>
                  <a:lnTo>
                    <a:pt x="26073" y="49149"/>
                  </a:lnTo>
                  <a:lnTo>
                    <a:pt x="25692" y="49149"/>
                  </a:lnTo>
                  <a:lnTo>
                    <a:pt x="25692" y="48768"/>
                  </a:lnTo>
                  <a:lnTo>
                    <a:pt x="25488" y="48564"/>
                  </a:lnTo>
                  <a:lnTo>
                    <a:pt x="25107" y="48183"/>
                  </a:lnTo>
                  <a:lnTo>
                    <a:pt x="25107" y="47802"/>
                  </a:lnTo>
                  <a:lnTo>
                    <a:pt x="24714" y="47802"/>
                  </a:lnTo>
                  <a:lnTo>
                    <a:pt x="24714" y="47409"/>
                  </a:lnTo>
                  <a:lnTo>
                    <a:pt x="24333" y="47409"/>
                  </a:lnTo>
                  <a:lnTo>
                    <a:pt x="24333" y="47028"/>
                  </a:lnTo>
                  <a:lnTo>
                    <a:pt x="23939" y="47028"/>
                  </a:lnTo>
                  <a:lnTo>
                    <a:pt x="23939" y="46647"/>
                  </a:lnTo>
                  <a:lnTo>
                    <a:pt x="23545" y="46647"/>
                  </a:lnTo>
                  <a:lnTo>
                    <a:pt x="23545" y="46253"/>
                  </a:lnTo>
                  <a:lnTo>
                    <a:pt x="23164" y="46253"/>
                  </a:lnTo>
                  <a:lnTo>
                    <a:pt x="23164" y="45872"/>
                  </a:lnTo>
                  <a:lnTo>
                    <a:pt x="23164" y="45491"/>
                  </a:lnTo>
                  <a:lnTo>
                    <a:pt x="22771" y="45491"/>
                  </a:lnTo>
                  <a:lnTo>
                    <a:pt x="22771" y="45097"/>
                  </a:lnTo>
                  <a:lnTo>
                    <a:pt x="22771" y="44716"/>
                  </a:lnTo>
                  <a:lnTo>
                    <a:pt x="22771" y="44335"/>
                  </a:lnTo>
                  <a:lnTo>
                    <a:pt x="22377" y="44335"/>
                  </a:lnTo>
                  <a:lnTo>
                    <a:pt x="22377" y="43942"/>
                  </a:lnTo>
                  <a:lnTo>
                    <a:pt x="22377" y="43751"/>
                  </a:lnTo>
                  <a:lnTo>
                    <a:pt x="22377" y="43370"/>
                  </a:lnTo>
                  <a:lnTo>
                    <a:pt x="21996" y="42976"/>
                  </a:lnTo>
                  <a:lnTo>
                    <a:pt x="21996" y="42595"/>
                  </a:lnTo>
                  <a:lnTo>
                    <a:pt x="21996" y="42214"/>
                  </a:lnTo>
                  <a:lnTo>
                    <a:pt x="21602" y="42214"/>
                  </a:lnTo>
                  <a:lnTo>
                    <a:pt x="21602" y="41821"/>
                  </a:lnTo>
                  <a:lnTo>
                    <a:pt x="21209" y="41821"/>
                  </a:lnTo>
                  <a:lnTo>
                    <a:pt x="20828" y="41821"/>
                  </a:lnTo>
                  <a:lnTo>
                    <a:pt x="21209" y="41821"/>
                  </a:lnTo>
                  <a:lnTo>
                    <a:pt x="20828" y="41821"/>
                  </a:lnTo>
                  <a:lnTo>
                    <a:pt x="21209" y="41821"/>
                  </a:lnTo>
                  <a:lnTo>
                    <a:pt x="20828" y="41821"/>
                  </a:lnTo>
                  <a:lnTo>
                    <a:pt x="20828" y="42214"/>
                  </a:lnTo>
                  <a:lnTo>
                    <a:pt x="20828" y="41821"/>
                  </a:lnTo>
                  <a:lnTo>
                    <a:pt x="20624" y="41821"/>
                  </a:lnTo>
                  <a:lnTo>
                    <a:pt x="20243" y="41821"/>
                  </a:lnTo>
                  <a:lnTo>
                    <a:pt x="19850" y="41821"/>
                  </a:lnTo>
                  <a:lnTo>
                    <a:pt x="19850" y="41440"/>
                  </a:lnTo>
                  <a:lnTo>
                    <a:pt x="19850" y="41059"/>
                  </a:lnTo>
                  <a:lnTo>
                    <a:pt x="19850" y="40665"/>
                  </a:lnTo>
                  <a:lnTo>
                    <a:pt x="20243" y="40665"/>
                  </a:lnTo>
                  <a:lnTo>
                    <a:pt x="20243" y="40284"/>
                  </a:lnTo>
                  <a:lnTo>
                    <a:pt x="20243" y="40665"/>
                  </a:lnTo>
                  <a:lnTo>
                    <a:pt x="20624" y="40665"/>
                  </a:lnTo>
                  <a:lnTo>
                    <a:pt x="20828" y="40665"/>
                  </a:lnTo>
                  <a:lnTo>
                    <a:pt x="20828" y="41059"/>
                  </a:lnTo>
                  <a:lnTo>
                    <a:pt x="20828" y="40665"/>
                  </a:lnTo>
                  <a:lnTo>
                    <a:pt x="20828" y="40284"/>
                  </a:lnTo>
                  <a:lnTo>
                    <a:pt x="20828" y="40665"/>
                  </a:lnTo>
                  <a:lnTo>
                    <a:pt x="20624" y="40665"/>
                  </a:lnTo>
                  <a:lnTo>
                    <a:pt x="20624" y="40284"/>
                  </a:lnTo>
                  <a:lnTo>
                    <a:pt x="20243" y="40284"/>
                  </a:lnTo>
                  <a:lnTo>
                    <a:pt x="20624" y="40284"/>
                  </a:lnTo>
                  <a:lnTo>
                    <a:pt x="20243" y="40284"/>
                  </a:lnTo>
                  <a:lnTo>
                    <a:pt x="20624" y="40284"/>
                  </a:lnTo>
                  <a:lnTo>
                    <a:pt x="20243" y="40284"/>
                  </a:lnTo>
                  <a:lnTo>
                    <a:pt x="20243" y="39903"/>
                  </a:lnTo>
                  <a:lnTo>
                    <a:pt x="20624" y="39903"/>
                  </a:lnTo>
                  <a:lnTo>
                    <a:pt x="20624" y="39509"/>
                  </a:lnTo>
                  <a:lnTo>
                    <a:pt x="20624" y="39903"/>
                  </a:lnTo>
                  <a:lnTo>
                    <a:pt x="20243" y="39903"/>
                  </a:lnTo>
                  <a:lnTo>
                    <a:pt x="20624" y="39903"/>
                  </a:lnTo>
                  <a:lnTo>
                    <a:pt x="20624" y="39509"/>
                  </a:lnTo>
                  <a:lnTo>
                    <a:pt x="20624" y="39903"/>
                  </a:lnTo>
                  <a:lnTo>
                    <a:pt x="20243" y="39903"/>
                  </a:lnTo>
                  <a:lnTo>
                    <a:pt x="19850" y="39903"/>
                  </a:lnTo>
                  <a:lnTo>
                    <a:pt x="19850" y="39509"/>
                  </a:lnTo>
                  <a:lnTo>
                    <a:pt x="20243" y="39509"/>
                  </a:lnTo>
                  <a:lnTo>
                    <a:pt x="20243" y="39128"/>
                  </a:lnTo>
                  <a:lnTo>
                    <a:pt x="20243" y="39509"/>
                  </a:lnTo>
                  <a:lnTo>
                    <a:pt x="19850" y="39509"/>
                  </a:lnTo>
                  <a:lnTo>
                    <a:pt x="19850" y="39128"/>
                  </a:lnTo>
                  <a:lnTo>
                    <a:pt x="19850" y="39509"/>
                  </a:lnTo>
                  <a:lnTo>
                    <a:pt x="19850" y="39128"/>
                  </a:lnTo>
                  <a:lnTo>
                    <a:pt x="19469" y="39128"/>
                  </a:lnTo>
                  <a:lnTo>
                    <a:pt x="19850" y="39128"/>
                  </a:lnTo>
                  <a:lnTo>
                    <a:pt x="19469" y="39128"/>
                  </a:lnTo>
                  <a:lnTo>
                    <a:pt x="19850" y="39128"/>
                  </a:lnTo>
                  <a:lnTo>
                    <a:pt x="19850" y="38938"/>
                  </a:lnTo>
                  <a:lnTo>
                    <a:pt x="20243" y="38938"/>
                  </a:lnTo>
                  <a:lnTo>
                    <a:pt x="20243" y="38544"/>
                  </a:lnTo>
                  <a:lnTo>
                    <a:pt x="20243" y="38163"/>
                  </a:lnTo>
                  <a:lnTo>
                    <a:pt x="20243" y="38544"/>
                  </a:lnTo>
                  <a:lnTo>
                    <a:pt x="20243" y="38938"/>
                  </a:lnTo>
                  <a:lnTo>
                    <a:pt x="19850" y="38938"/>
                  </a:lnTo>
                  <a:lnTo>
                    <a:pt x="19850" y="39128"/>
                  </a:lnTo>
                  <a:lnTo>
                    <a:pt x="19850" y="38938"/>
                  </a:lnTo>
                  <a:lnTo>
                    <a:pt x="19469" y="39128"/>
                  </a:lnTo>
                  <a:lnTo>
                    <a:pt x="19469" y="38938"/>
                  </a:lnTo>
                  <a:lnTo>
                    <a:pt x="19469" y="39128"/>
                  </a:lnTo>
                  <a:lnTo>
                    <a:pt x="19469" y="38938"/>
                  </a:lnTo>
                  <a:lnTo>
                    <a:pt x="19469" y="38544"/>
                  </a:lnTo>
                  <a:lnTo>
                    <a:pt x="19850" y="38544"/>
                  </a:lnTo>
                  <a:lnTo>
                    <a:pt x="19850" y="38163"/>
                  </a:lnTo>
                  <a:lnTo>
                    <a:pt x="19850" y="38544"/>
                  </a:lnTo>
                  <a:lnTo>
                    <a:pt x="19850" y="38163"/>
                  </a:lnTo>
                  <a:lnTo>
                    <a:pt x="19469" y="38544"/>
                  </a:lnTo>
                  <a:lnTo>
                    <a:pt x="19469" y="38163"/>
                  </a:lnTo>
                  <a:lnTo>
                    <a:pt x="19469" y="38544"/>
                  </a:lnTo>
                  <a:lnTo>
                    <a:pt x="19469" y="38938"/>
                  </a:lnTo>
                  <a:lnTo>
                    <a:pt x="19075" y="38938"/>
                  </a:lnTo>
                  <a:lnTo>
                    <a:pt x="18681" y="38938"/>
                  </a:lnTo>
                  <a:lnTo>
                    <a:pt x="18681" y="38544"/>
                  </a:lnTo>
                  <a:lnTo>
                    <a:pt x="18681" y="38163"/>
                  </a:lnTo>
                  <a:lnTo>
                    <a:pt x="18681" y="38544"/>
                  </a:lnTo>
                  <a:lnTo>
                    <a:pt x="18681" y="38163"/>
                  </a:lnTo>
                  <a:lnTo>
                    <a:pt x="18681" y="37782"/>
                  </a:lnTo>
                  <a:lnTo>
                    <a:pt x="19075" y="37782"/>
                  </a:lnTo>
                  <a:lnTo>
                    <a:pt x="18681" y="37782"/>
                  </a:lnTo>
                  <a:lnTo>
                    <a:pt x="18681" y="37388"/>
                  </a:lnTo>
                  <a:lnTo>
                    <a:pt x="18681" y="37007"/>
                  </a:lnTo>
                  <a:lnTo>
                    <a:pt x="18681" y="36626"/>
                  </a:lnTo>
                  <a:lnTo>
                    <a:pt x="18300" y="36626"/>
                  </a:lnTo>
                  <a:lnTo>
                    <a:pt x="18300" y="36233"/>
                  </a:lnTo>
                  <a:lnTo>
                    <a:pt x="18681" y="36233"/>
                  </a:lnTo>
                  <a:lnTo>
                    <a:pt x="18681" y="35852"/>
                  </a:lnTo>
                  <a:lnTo>
                    <a:pt x="18681" y="36233"/>
                  </a:lnTo>
                  <a:lnTo>
                    <a:pt x="18300" y="36233"/>
                  </a:lnTo>
                  <a:lnTo>
                    <a:pt x="18300" y="36626"/>
                  </a:lnTo>
                  <a:lnTo>
                    <a:pt x="18300" y="36233"/>
                  </a:lnTo>
                  <a:lnTo>
                    <a:pt x="18300" y="36626"/>
                  </a:lnTo>
                  <a:lnTo>
                    <a:pt x="17907" y="36626"/>
                  </a:lnTo>
                  <a:lnTo>
                    <a:pt x="18300" y="36626"/>
                  </a:lnTo>
                  <a:lnTo>
                    <a:pt x="18300" y="36233"/>
                  </a:lnTo>
                  <a:lnTo>
                    <a:pt x="17907" y="36233"/>
                  </a:lnTo>
                  <a:lnTo>
                    <a:pt x="17907" y="36626"/>
                  </a:lnTo>
                  <a:lnTo>
                    <a:pt x="17907" y="36233"/>
                  </a:lnTo>
                  <a:lnTo>
                    <a:pt x="17907" y="36626"/>
                  </a:lnTo>
                  <a:lnTo>
                    <a:pt x="17907" y="37007"/>
                  </a:lnTo>
                  <a:lnTo>
                    <a:pt x="17907" y="37388"/>
                  </a:lnTo>
                  <a:lnTo>
                    <a:pt x="17907" y="37007"/>
                  </a:lnTo>
                  <a:lnTo>
                    <a:pt x="17907" y="36626"/>
                  </a:lnTo>
                  <a:lnTo>
                    <a:pt x="17907" y="37007"/>
                  </a:lnTo>
                  <a:lnTo>
                    <a:pt x="17513" y="37007"/>
                  </a:lnTo>
                  <a:lnTo>
                    <a:pt x="17907" y="37007"/>
                  </a:lnTo>
                  <a:lnTo>
                    <a:pt x="17907" y="37388"/>
                  </a:lnTo>
                  <a:lnTo>
                    <a:pt x="17513" y="37388"/>
                  </a:lnTo>
                  <a:lnTo>
                    <a:pt x="17513" y="37007"/>
                  </a:lnTo>
                  <a:lnTo>
                    <a:pt x="17513" y="37388"/>
                  </a:lnTo>
                  <a:lnTo>
                    <a:pt x="17513" y="37782"/>
                  </a:lnTo>
                  <a:lnTo>
                    <a:pt x="17513" y="37388"/>
                  </a:lnTo>
                  <a:lnTo>
                    <a:pt x="17513" y="37007"/>
                  </a:lnTo>
                  <a:lnTo>
                    <a:pt x="17513" y="37388"/>
                  </a:lnTo>
                  <a:lnTo>
                    <a:pt x="17132" y="37007"/>
                  </a:lnTo>
                  <a:lnTo>
                    <a:pt x="17132" y="36626"/>
                  </a:lnTo>
                  <a:lnTo>
                    <a:pt x="17132" y="36233"/>
                  </a:lnTo>
                  <a:lnTo>
                    <a:pt x="16738" y="36233"/>
                  </a:lnTo>
                  <a:lnTo>
                    <a:pt x="16738" y="35852"/>
                  </a:lnTo>
                  <a:lnTo>
                    <a:pt x="16738" y="35471"/>
                  </a:lnTo>
                  <a:lnTo>
                    <a:pt x="16738" y="35077"/>
                  </a:lnTo>
                  <a:lnTo>
                    <a:pt x="16344" y="35077"/>
                  </a:lnTo>
                  <a:lnTo>
                    <a:pt x="16738" y="35077"/>
                  </a:lnTo>
                  <a:lnTo>
                    <a:pt x="16738" y="34696"/>
                  </a:lnTo>
                  <a:lnTo>
                    <a:pt x="16738" y="34302"/>
                  </a:lnTo>
                  <a:lnTo>
                    <a:pt x="16344" y="34302"/>
                  </a:lnTo>
                  <a:lnTo>
                    <a:pt x="16344" y="34112"/>
                  </a:lnTo>
                  <a:lnTo>
                    <a:pt x="16344" y="33731"/>
                  </a:lnTo>
                  <a:lnTo>
                    <a:pt x="16344" y="31800"/>
                  </a:lnTo>
                  <a:lnTo>
                    <a:pt x="16738" y="31800"/>
                  </a:lnTo>
                  <a:lnTo>
                    <a:pt x="17132" y="31800"/>
                  </a:lnTo>
                  <a:lnTo>
                    <a:pt x="17513" y="31800"/>
                  </a:lnTo>
                  <a:lnTo>
                    <a:pt x="17513" y="32194"/>
                  </a:lnTo>
                  <a:lnTo>
                    <a:pt x="17907" y="32194"/>
                  </a:lnTo>
                  <a:lnTo>
                    <a:pt x="17513" y="32194"/>
                  </a:lnTo>
                  <a:lnTo>
                    <a:pt x="17513" y="31800"/>
                  </a:lnTo>
                  <a:lnTo>
                    <a:pt x="17132" y="31800"/>
                  </a:lnTo>
                  <a:lnTo>
                    <a:pt x="16738" y="31419"/>
                  </a:lnTo>
                  <a:lnTo>
                    <a:pt x="16738" y="31026"/>
                  </a:lnTo>
                  <a:lnTo>
                    <a:pt x="16344" y="30645"/>
                  </a:lnTo>
                  <a:lnTo>
                    <a:pt x="16344" y="30264"/>
                  </a:lnTo>
                  <a:lnTo>
                    <a:pt x="16154" y="30264"/>
                  </a:lnTo>
                  <a:lnTo>
                    <a:pt x="16154" y="30645"/>
                  </a:lnTo>
                  <a:lnTo>
                    <a:pt x="16154" y="30264"/>
                  </a:lnTo>
                  <a:lnTo>
                    <a:pt x="15760" y="30264"/>
                  </a:lnTo>
                  <a:lnTo>
                    <a:pt x="15760" y="29870"/>
                  </a:lnTo>
                  <a:lnTo>
                    <a:pt x="15760" y="29679"/>
                  </a:lnTo>
                  <a:lnTo>
                    <a:pt x="15760" y="29298"/>
                  </a:lnTo>
                  <a:lnTo>
                    <a:pt x="15760" y="29679"/>
                  </a:lnTo>
                  <a:lnTo>
                    <a:pt x="15760" y="29298"/>
                  </a:lnTo>
                  <a:lnTo>
                    <a:pt x="15760" y="29679"/>
                  </a:lnTo>
                  <a:lnTo>
                    <a:pt x="15379" y="29679"/>
                  </a:lnTo>
                  <a:lnTo>
                    <a:pt x="14986" y="29679"/>
                  </a:lnTo>
                  <a:lnTo>
                    <a:pt x="14986" y="29298"/>
                  </a:lnTo>
                  <a:lnTo>
                    <a:pt x="14986" y="29679"/>
                  </a:lnTo>
                  <a:lnTo>
                    <a:pt x="14986" y="29298"/>
                  </a:lnTo>
                  <a:lnTo>
                    <a:pt x="14592" y="29298"/>
                  </a:lnTo>
                  <a:lnTo>
                    <a:pt x="14592" y="29679"/>
                  </a:lnTo>
                  <a:lnTo>
                    <a:pt x="14592" y="29298"/>
                  </a:lnTo>
                  <a:lnTo>
                    <a:pt x="14986" y="29298"/>
                  </a:lnTo>
                  <a:lnTo>
                    <a:pt x="14592" y="29298"/>
                  </a:lnTo>
                  <a:lnTo>
                    <a:pt x="14986" y="29298"/>
                  </a:lnTo>
                  <a:lnTo>
                    <a:pt x="14592" y="29298"/>
                  </a:lnTo>
                  <a:lnTo>
                    <a:pt x="14986" y="29298"/>
                  </a:lnTo>
                  <a:lnTo>
                    <a:pt x="14986" y="29679"/>
                  </a:lnTo>
                  <a:lnTo>
                    <a:pt x="14592" y="29679"/>
                  </a:lnTo>
                  <a:lnTo>
                    <a:pt x="14986" y="29679"/>
                  </a:lnTo>
                  <a:lnTo>
                    <a:pt x="14986" y="29870"/>
                  </a:lnTo>
                  <a:lnTo>
                    <a:pt x="14986" y="30264"/>
                  </a:lnTo>
                  <a:lnTo>
                    <a:pt x="14986" y="29870"/>
                  </a:lnTo>
                  <a:lnTo>
                    <a:pt x="14986" y="30264"/>
                  </a:lnTo>
                  <a:lnTo>
                    <a:pt x="14986" y="30645"/>
                  </a:lnTo>
                  <a:lnTo>
                    <a:pt x="14592" y="30645"/>
                  </a:lnTo>
                  <a:lnTo>
                    <a:pt x="14986" y="30645"/>
                  </a:lnTo>
                  <a:lnTo>
                    <a:pt x="15379" y="30645"/>
                  </a:lnTo>
                  <a:lnTo>
                    <a:pt x="15379" y="31026"/>
                  </a:lnTo>
                  <a:lnTo>
                    <a:pt x="15379" y="31419"/>
                  </a:lnTo>
                  <a:lnTo>
                    <a:pt x="15379" y="31800"/>
                  </a:lnTo>
                  <a:lnTo>
                    <a:pt x="15379" y="32194"/>
                  </a:lnTo>
                  <a:lnTo>
                    <a:pt x="15379" y="31800"/>
                  </a:lnTo>
                  <a:lnTo>
                    <a:pt x="15379" y="32194"/>
                  </a:lnTo>
                  <a:lnTo>
                    <a:pt x="14986" y="31800"/>
                  </a:lnTo>
                  <a:lnTo>
                    <a:pt x="14592" y="31800"/>
                  </a:lnTo>
                  <a:lnTo>
                    <a:pt x="14986" y="31800"/>
                  </a:lnTo>
                  <a:lnTo>
                    <a:pt x="14592" y="31800"/>
                  </a:lnTo>
                  <a:lnTo>
                    <a:pt x="14986" y="31800"/>
                  </a:lnTo>
                  <a:lnTo>
                    <a:pt x="14986" y="32194"/>
                  </a:lnTo>
                  <a:lnTo>
                    <a:pt x="14592" y="32194"/>
                  </a:lnTo>
                  <a:lnTo>
                    <a:pt x="14592" y="31800"/>
                  </a:lnTo>
                  <a:lnTo>
                    <a:pt x="14592" y="32194"/>
                  </a:lnTo>
                  <a:lnTo>
                    <a:pt x="14986" y="32194"/>
                  </a:lnTo>
                  <a:lnTo>
                    <a:pt x="14986" y="32575"/>
                  </a:lnTo>
                  <a:lnTo>
                    <a:pt x="14592" y="32575"/>
                  </a:lnTo>
                  <a:lnTo>
                    <a:pt x="14592" y="32194"/>
                  </a:lnTo>
                  <a:lnTo>
                    <a:pt x="14592" y="32575"/>
                  </a:lnTo>
                  <a:lnTo>
                    <a:pt x="14592" y="32194"/>
                  </a:lnTo>
                  <a:lnTo>
                    <a:pt x="14592" y="32575"/>
                  </a:lnTo>
                  <a:lnTo>
                    <a:pt x="14592" y="32194"/>
                  </a:lnTo>
                  <a:lnTo>
                    <a:pt x="14592" y="32575"/>
                  </a:lnTo>
                  <a:lnTo>
                    <a:pt x="14211" y="32194"/>
                  </a:lnTo>
                  <a:lnTo>
                    <a:pt x="14211" y="32575"/>
                  </a:lnTo>
                  <a:lnTo>
                    <a:pt x="14211" y="32194"/>
                  </a:lnTo>
                  <a:lnTo>
                    <a:pt x="13817" y="32575"/>
                  </a:lnTo>
                  <a:lnTo>
                    <a:pt x="14211" y="32575"/>
                  </a:lnTo>
                  <a:lnTo>
                    <a:pt x="14592" y="32956"/>
                  </a:lnTo>
                  <a:lnTo>
                    <a:pt x="14592" y="33350"/>
                  </a:lnTo>
                  <a:lnTo>
                    <a:pt x="14592" y="33731"/>
                  </a:lnTo>
                  <a:lnTo>
                    <a:pt x="14592" y="34112"/>
                  </a:lnTo>
                  <a:lnTo>
                    <a:pt x="14592" y="33731"/>
                  </a:lnTo>
                  <a:lnTo>
                    <a:pt x="14592" y="34112"/>
                  </a:lnTo>
                  <a:lnTo>
                    <a:pt x="14592" y="34302"/>
                  </a:lnTo>
                  <a:lnTo>
                    <a:pt x="14986" y="34302"/>
                  </a:lnTo>
                  <a:lnTo>
                    <a:pt x="14986" y="34696"/>
                  </a:lnTo>
                  <a:lnTo>
                    <a:pt x="14986" y="34302"/>
                  </a:lnTo>
                  <a:lnTo>
                    <a:pt x="14986" y="34696"/>
                  </a:lnTo>
                  <a:lnTo>
                    <a:pt x="14986" y="35077"/>
                  </a:lnTo>
                  <a:lnTo>
                    <a:pt x="14986" y="35471"/>
                  </a:lnTo>
                  <a:lnTo>
                    <a:pt x="14986" y="35077"/>
                  </a:lnTo>
                  <a:lnTo>
                    <a:pt x="14592" y="35077"/>
                  </a:lnTo>
                  <a:lnTo>
                    <a:pt x="14592" y="34696"/>
                  </a:lnTo>
                  <a:lnTo>
                    <a:pt x="14592" y="35077"/>
                  </a:lnTo>
                  <a:lnTo>
                    <a:pt x="14592" y="34696"/>
                  </a:lnTo>
                  <a:lnTo>
                    <a:pt x="14592" y="34302"/>
                  </a:lnTo>
                  <a:lnTo>
                    <a:pt x="14211" y="34302"/>
                  </a:lnTo>
                  <a:lnTo>
                    <a:pt x="14211" y="34696"/>
                  </a:lnTo>
                  <a:lnTo>
                    <a:pt x="14592" y="34696"/>
                  </a:lnTo>
                  <a:lnTo>
                    <a:pt x="14211" y="34696"/>
                  </a:lnTo>
                  <a:lnTo>
                    <a:pt x="14592" y="34696"/>
                  </a:lnTo>
                  <a:lnTo>
                    <a:pt x="14592" y="35077"/>
                  </a:lnTo>
                  <a:lnTo>
                    <a:pt x="14592" y="35471"/>
                  </a:lnTo>
                  <a:lnTo>
                    <a:pt x="14211" y="35471"/>
                  </a:lnTo>
                  <a:lnTo>
                    <a:pt x="14592" y="35471"/>
                  </a:lnTo>
                  <a:lnTo>
                    <a:pt x="14211" y="35471"/>
                  </a:lnTo>
                  <a:lnTo>
                    <a:pt x="14592" y="35471"/>
                  </a:lnTo>
                  <a:lnTo>
                    <a:pt x="14592" y="35852"/>
                  </a:lnTo>
                  <a:lnTo>
                    <a:pt x="14986" y="35852"/>
                  </a:lnTo>
                  <a:lnTo>
                    <a:pt x="14986" y="36233"/>
                  </a:lnTo>
                  <a:lnTo>
                    <a:pt x="15379" y="36233"/>
                  </a:lnTo>
                  <a:lnTo>
                    <a:pt x="15379" y="36626"/>
                  </a:lnTo>
                  <a:lnTo>
                    <a:pt x="15760" y="36626"/>
                  </a:lnTo>
                  <a:lnTo>
                    <a:pt x="15760" y="37007"/>
                  </a:lnTo>
                  <a:lnTo>
                    <a:pt x="16154" y="37388"/>
                  </a:lnTo>
                  <a:lnTo>
                    <a:pt x="15760" y="37388"/>
                  </a:lnTo>
                  <a:lnTo>
                    <a:pt x="15760" y="37782"/>
                  </a:lnTo>
                  <a:lnTo>
                    <a:pt x="15760" y="37388"/>
                  </a:lnTo>
                  <a:lnTo>
                    <a:pt x="15760" y="37007"/>
                  </a:lnTo>
                  <a:lnTo>
                    <a:pt x="15379" y="37007"/>
                  </a:lnTo>
                  <a:lnTo>
                    <a:pt x="15760" y="37007"/>
                  </a:lnTo>
                  <a:lnTo>
                    <a:pt x="15379" y="37007"/>
                  </a:lnTo>
                  <a:lnTo>
                    <a:pt x="15379" y="36626"/>
                  </a:lnTo>
                  <a:lnTo>
                    <a:pt x="15379" y="37007"/>
                  </a:lnTo>
                  <a:lnTo>
                    <a:pt x="15379" y="36626"/>
                  </a:lnTo>
                  <a:lnTo>
                    <a:pt x="14986" y="36626"/>
                  </a:lnTo>
                  <a:lnTo>
                    <a:pt x="15379" y="36626"/>
                  </a:lnTo>
                  <a:lnTo>
                    <a:pt x="15379" y="37007"/>
                  </a:lnTo>
                  <a:lnTo>
                    <a:pt x="14986" y="37007"/>
                  </a:lnTo>
                  <a:lnTo>
                    <a:pt x="14592" y="37007"/>
                  </a:lnTo>
                  <a:lnTo>
                    <a:pt x="14592" y="37388"/>
                  </a:lnTo>
                  <a:lnTo>
                    <a:pt x="14592" y="37007"/>
                  </a:lnTo>
                  <a:lnTo>
                    <a:pt x="14211" y="37007"/>
                  </a:lnTo>
                  <a:lnTo>
                    <a:pt x="14592" y="37007"/>
                  </a:lnTo>
                  <a:lnTo>
                    <a:pt x="14211" y="37007"/>
                  </a:lnTo>
                  <a:lnTo>
                    <a:pt x="14211" y="36626"/>
                  </a:lnTo>
                  <a:lnTo>
                    <a:pt x="13817" y="36626"/>
                  </a:lnTo>
                  <a:lnTo>
                    <a:pt x="13817" y="36233"/>
                  </a:lnTo>
                  <a:lnTo>
                    <a:pt x="13817" y="36626"/>
                  </a:lnTo>
                  <a:lnTo>
                    <a:pt x="13817" y="36233"/>
                  </a:lnTo>
                  <a:lnTo>
                    <a:pt x="13436" y="36233"/>
                  </a:lnTo>
                  <a:lnTo>
                    <a:pt x="13436" y="35852"/>
                  </a:lnTo>
                  <a:lnTo>
                    <a:pt x="13042" y="35852"/>
                  </a:lnTo>
                  <a:lnTo>
                    <a:pt x="12649" y="35852"/>
                  </a:lnTo>
                  <a:lnTo>
                    <a:pt x="12268" y="35471"/>
                  </a:lnTo>
                  <a:lnTo>
                    <a:pt x="11480" y="36626"/>
                  </a:lnTo>
                  <a:lnTo>
                    <a:pt x="11480" y="36233"/>
                  </a:lnTo>
                  <a:lnTo>
                    <a:pt x="11290" y="36233"/>
                  </a:lnTo>
                  <a:lnTo>
                    <a:pt x="10896" y="36233"/>
                  </a:lnTo>
                  <a:lnTo>
                    <a:pt x="10896" y="35852"/>
                  </a:lnTo>
                  <a:lnTo>
                    <a:pt x="10515" y="36233"/>
                  </a:lnTo>
                  <a:lnTo>
                    <a:pt x="10515" y="36626"/>
                  </a:lnTo>
                  <a:lnTo>
                    <a:pt x="9728" y="37007"/>
                  </a:lnTo>
                  <a:lnTo>
                    <a:pt x="8178" y="35852"/>
                  </a:lnTo>
                  <a:lnTo>
                    <a:pt x="7785" y="35471"/>
                  </a:lnTo>
                  <a:lnTo>
                    <a:pt x="8572" y="34112"/>
                  </a:lnTo>
                  <a:lnTo>
                    <a:pt x="8178" y="33731"/>
                  </a:lnTo>
                  <a:lnTo>
                    <a:pt x="8953" y="32194"/>
                  </a:lnTo>
                  <a:lnTo>
                    <a:pt x="8953" y="31800"/>
                  </a:lnTo>
                  <a:lnTo>
                    <a:pt x="8178" y="31419"/>
                  </a:lnTo>
                  <a:lnTo>
                    <a:pt x="7010" y="30264"/>
                  </a:lnTo>
                  <a:lnTo>
                    <a:pt x="6426" y="29679"/>
                  </a:lnTo>
                  <a:lnTo>
                    <a:pt x="5257" y="29298"/>
                  </a:lnTo>
                  <a:lnTo>
                    <a:pt x="2540" y="27368"/>
                  </a:lnTo>
                  <a:lnTo>
                    <a:pt x="0" y="25438"/>
                  </a:lnTo>
                  <a:lnTo>
                    <a:pt x="393" y="24485"/>
                  </a:lnTo>
                  <a:lnTo>
                    <a:pt x="393" y="23710"/>
                  </a:lnTo>
                  <a:lnTo>
                    <a:pt x="393" y="23317"/>
                  </a:lnTo>
                  <a:lnTo>
                    <a:pt x="787" y="22555"/>
                  </a:lnTo>
                  <a:lnTo>
                    <a:pt x="787" y="21780"/>
                  </a:lnTo>
                  <a:lnTo>
                    <a:pt x="1168" y="21780"/>
                  </a:lnTo>
                  <a:lnTo>
                    <a:pt x="1168" y="21399"/>
                  </a:lnTo>
                  <a:lnTo>
                    <a:pt x="1562" y="21399"/>
                  </a:lnTo>
                  <a:lnTo>
                    <a:pt x="1955" y="21005"/>
                  </a:lnTo>
                  <a:lnTo>
                    <a:pt x="4089" y="20243"/>
                  </a:lnTo>
                  <a:lnTo>
                    <a:pt x="5257" y="20040"/>
                  </a:lnTo>
                  <a:lnTo>
                    <a:pt x="5651" y="20040"/>
                  </a:lnTo>
                  <a:lnTo>
                    <a:pt x="5651" y="19659"/>
                  </a:lnTo>
                  <a:lnTo>
                    <a:pt x="6032" y="19659"/>
                  </a:lnTo>
                  <a:lnTo>
                    <a:pt x="6032" y="20040"/>
                  </a:lnTo>
                  <a:lnTo>
                    <a:pt x="6032" y="19659"/>
                  </a:lnTo>
                  <a:lnTo>
                    <a:pt x="6426" y="20040"/>
                  </a:lnTo>
                  <a:lnTo>
                    <a:pt x="6426" y="19659"/>
                  </a:lnTo>
                  <a:lnTo>
                    <a:pt x="6616" y="19659"/>
                  </a:lnTo>
                  <a:lnTo>
                    <a:pt x="7010" y="19659"/>
                  </a:lnTo>
                  <a:lnTo>
                    <a:pt x="7404" y="19278"/>
                  </a:lnTo>
                  <a:lnTo>
                    <a:pt x="8178" y="19278"/>
                  </a:lnTo>
                  <a:lnTo>
                    <a:pt x="8953" y="18884"/>
                  </a:lnTo>
                  <a:lnTo>
                    <a:pt x="9728" y="18122"/>
                  </a:lnTo>
                  <a:lnTo>
                    <a:pt x="10515" y="17729"/>
                  </a:lnTo>
                  <a:lnTo>
                    <a:pt x="9728" y="15811"/>
                  </a:lnTo>
                  <a:lnTo>
                    <a:pt x="9728" y="15417"/>
                  </a:lnTo>
                  <a:lnTo>
                    <a:pt x="10515" y="12141"/>
                  </a:lnTo>
                  <a:lnTo>
                    <a:pt x="8953" y="9258"/>
                  </a:lnTo>
                  <a:lnTo>
                    <a:pt x="8953" y="8864"/>
                  </a:lnTo>
                  <a:lnTo>
                    <a:pt x="9347" y="8483"/>
                  </a:lnTo>
                  <a:lnTo>
                    <a:pt x="10515" y="5207"/>
                  </a:lnTo>
                  <a:lnTo>
                    <a:pt x="11480" y="4826"/>
                  </a:lnTo>
                  <a:lnTo>
                    <a:pt x="12268" y="4432"/>
                  </a:lnTo>
                  <a:lnTo>
                    <a:pt x="13042" y="4432"/>
                  </a:lnTo>
                  <a:lnTo>
                    <a:pt x="14211" y="3276"/>
                  </a:lnTo>
                  <a:lnTo>
                    <a:pt x="13817" y="2895"/>
                  </a:lnTo>
                  <a:lnTo>
                    <a:pt x="13042" y="2120"/>
                  </a:lnTo>
                  <a:lnTo>
                    <a:pt x="13042" y="1739"/>
                  </a:lnTo>
                  <a:lnTo>
                    <a:pt x="13817" y="1739"/>
                  </a:lnTo>
                  <a:lnTo>
                    <a:pt x="15379" y="2120"/>
                  </a:lnTo>
                  <a:lnTo>
                    <a:pt x="16154" y="2120"/>
                  </a:lnTo>
                  <a:lnTo>
                    <a:pt x="16154" y="2514"/>
                  </a:lnTo>
                  <a:lnTo>
                    <a:pt x="16344" y="2514"/>
                  </a:lnTo>
                  <a:lnTo>
                    <a:pt x="16344" y="2895"/>
                  </a:lnTo>
                  <a:lnTo>
                    <a:pt x="16738" y="2514"/>
                  </a:lnTo>
                  <a:lnTo>
                    <a:pt x="17132" y="2514"/>
                  </a:lnTo>
                  <a:lnTo>
                    <a:pt x="17513" y="2514"/>
                  </a:lnTo>
                  <a:lnTo>
                    <a:pt x="17907" y="2514"/>
                  </a:lnTo>
                  <a:lnTo>
                    <a:pt x="17907" y="2120"/>
                  </a:lnTo>
                  <a:lnTo>
                    <a:pt x="18300" y="2120"/>
                  </a:lnTo>
                  <a:lnTo>
                    <a:pt x="18681" y="1739"/>
                  </a:lnTo>
                  <a:lnTo>
                    <a:pt x="18681" y="1346"/>
                  </a:lnTo>
                  <a:lnTo>
                    <a:pt x="19075" y="965"/>
                  </a:lnTo>
                  <a:lnTo>
                    <a:pt x="19469" y="965"/>
                  </a:lnTo>
                  <a:lnTo>
                    <a:pt x="19850" y="965"/>
                  </a:lnTo>
                  <a:lnTo>
                    <a:pt x="20243" y="1346"/>
                  </a:lnTo>
                  <a:lnTo>
                    <a:pt x="21996" y="1346"/>
                  </a:lnTo>
                  <a:lnTo>
                    <a:pt x="22377" y="1739"/>
                  </a:lnTo>
                  <a:lnTo>
                    <a:pt x="22771" y="1739"/>
                  </a:lnTo>
                  <a:lnTo>
                    <a:pt x="23164" y="1739"/>
                  </a:lnTo>
                  <a:lnTo>
                    <a:pt x="23545" y="1739"/>
                  </a:lnTo>
                  <a:lnTo>
                    <a:pt x="23545" y="1346"/>
                  </a:lnTo>
                  <a:lnTo>
                    <a:pt x="23939" y="1346"/>
                  </a:lnTo>
                  <a:lnTo>
                    <a:pt x="24333" y="1346"/>
                  </a:lnTo>
                  <a:lnTo>
                    <a:pt x="24333" y="965"/>
                  </a:lnTo>
                  <a:lnTo>
                    <a:pt x="24714" y="774"/>
                  </a:lnTo>
                  <a:lnTo>
                    <a:pt x="24714" y="393"/>
                  </a:lnTo>
                  <a:lnTo>
                    <a:pt x="24714" y="0"/>
                  </a:lnTo>
                  <a:lnTo>
                    <a:pt x="25107" y="0"/>
                  </a:lnTo>
                  <a:lnTo>
                    <a:pt x="24714" y="0"/>
                  </a:lnTo>
                  <a:lnTo>
                    <a:pt x="24714" y="393"/>
                  </a:lnTo>
                  <a:lnTo>
                    <a:pt x="25107" y="393"/>
                  </a:lnTo>
                  <a:lnTo>
                    <a:pt x="25107" y="0"/>
                  </a:lnTo>
                  <a:lnTo>
                    <a:pt x="25107" y="393"/>
                  </a:lnTo>
                  <a:lnTo>
                    <a:pt x="25488" y="774"/>
                  </a:lnTo>
                  <a:lnTo>
                    <a:pt x="25488" y="965"/>
                  </a:lnTo>
                  <a:lnTo>
                    <a:pt x="25488" y="1346"/>
                  </a:lnTo>
                  <a:lnTo>
                    <a:pt x="25488" y="2120"/>
                  </a:lnTo>
                  <a:lnTo>
                    <a:pt x="25692" y="2514"/>
                  </a:lnTo>
                  <a:lnTo>
                    <a:pt x="26073" y="2895"/>
                  </a:lnTo>
                  <a:lnTo>
                    <a:pt x="26466" y="3276"/>
                  </a:lnTo>
                  <a:lnTo>
                    <a:pt x="26860" y="3276"/>
                  </a:lnTo>
                  <a:lnTo>
                    <a:pt x="27241" y="3276"/>
                  </a:lnTo>
                  <a:lnTo>
                    <a:pt x="27241" y="2895"/>
                  </a:lnTo>
                  <a:lnTo>
                    <a:pt x="27635" y="2895"/>
                  </a:lnTo>
                  <a:lnTo>
                    <a:pt x="27635" y="2514"/>
                  </a:lnTo>
                  <a:lnTo>
                    <a:pt x="27635" y="2120"/>
                  </a:lnTo>
                  <a:lnTo>
                    <a:pt x="28028" y="2120"/>
                  </a:lnTo>
                  <a:lnTo>
                    <a:pt x="28028" y="1739"/>
                  </a:lnTo>
                  <a:lnTo>
                    <a:pt x="28028" y="1346"/>
                  </a:lnTo>
                  <a:lnTo>
                    <a:pt x="28409" y="1346"/>
                  </a:lnTo>
                  <a:lnTo>
                    <a:pt x="28028" y="1346"/>
                  </a:lnTo>
                  <a:lnTo>
                    <a:pt x="28409" y="1346"/>
                  </a:lnTo>
                  <a:lnTo>
                    <a:pt x="28028" y="1346"/>
                  </a:lnTo>
                  <a:lnTo>
                    <a:pt x="28409" y="965"/>
                  </a:lnTo>
                  <a:lnTo>
                    <a:pt x="28803" y="965"/>
                  </a:lnTo>
                  <a:lnTo>
                    <a:pt x="28409" y="1346"/>
                  </a:lnTo>
                  <a:lnTo>
                    <a:pt x="28803" y="1346"/>
                  </a:lnTo>
                  <a:lnTo>
                    <a:pt x="28409" y="1346"/>
                  </a:lnTo>
                  <a:lnTo>
                    <a:pt x="28803" y="1346"/>
                  </a:lnTo>
                  <a:lnTo>
                    <a:pt x="28803" y="1739"/>
                  </a:lnTo>
                  <a:lnTo>
                    <a:pt x="29197" y="1739"/>
                  </a:lnTo>
                  <a:lnTo>
                    <a:pt x="29197" y="2120"/>
                  </a:lnTo>
                  <a:lnTo>
                    <a:pt x="29578" y="2120"/>
                  </a:lnTo>
                  <a:lnTo>
                    <a:pt x="29197" y="2514"/>
                  </a:lnTo>
                  <a:lnTo>
                    <a:pt x="29578" y="2514"/>
                  </a:lnTo>
                  <a:lnTo>
                    <a:pt x="29197" y="2514"/>
                  </a:lnTo>
                  <a:lnTo>
                    <a:pt x="29197" y="2895"/>
                  </a:lnTo>
                  <a:lnTo>
                    <a:pt x="29197" y="2514"/>
                  </a:lnTo>
                  <a:lnTo>
                    <a:pt x="29578" y="2514"/>
                  </a:lnTo>
                  <a:lnTo>
                    <a:pt x="29578" y="2895"/>
                  </a:lnTo>
                  <a:lnTo>
                    <a:pt x="29972" y="2895"/>
                  </a:lnTo>
                  <a:lnTo>
                    <a:pt x="29578" y="2895"/>
                  </a:lnTo>
                  <a:lnTo>
                    <a:pt x="29972" y="2895"/>
                  </a:lnTo>
                  <a:lnTo>
                    <a:pt x="29972" y="3276"/>
                  </a:lnTo>
                  <a:lnTo>
                    <a:pt x="29972" y="3670"/>
                  </a:lnTo>
                  <a:lnTo>
                    <a:pt x="29578" y="3670"/>
                  </a:lnTo>
                  <a:lnTo>
                    <a:pt x="29197" y="3670"/>
                  </a:lnTo>
                  <a:lnTo>
                    <a:pt x="29197" y="4051"/>
                  </a:lnTo>
                  <a:lnTo>
                    <a:pt x="28803" y="4051"/>
                  </a:lnTo>
                  <a:lnTo>
                    <a:pt x="28409" y="4051"/>
                  </a:lnTo>
                  <a:lnTo>
                    <a:pt x="28028" y="4051"/>
                  </a:lnTo>
                  <a:lnTo>
                    <a:pt x="28409" y="4432"/>
                  </a:lnTo>
                  <a:lnTo>
                    <a:pt x="28409" y="4051"/>
                  </a:lnTo>
                  <a:lnTo>
                    <a:pt x="28803" y="4051"/>
                  </a:lnTo>
                  <a:lnTo>
                    <a:pt x="29197" y="4051"/>
                  </a:lnTo>
                  <a:lnTo>
                    <a:pt x="29578" y="3670"/>
                  </a:lnTo>
                  <a:lnTo>
                    <a:pt x="29578" y="4051"/>
                  </a:lnTo>
                  <a:lnTo>
                    <a:pt x="29972" y="4051"/>
                  </a:lnTo>
                  <a:lnTo>
                    <a:pt x="29972" y="3670"/>
                  </a:lnTo>
                  <a:lnTo>
                    <a:pt x="29972" y="4051"/>
                  </a:lnTo>
                  <a:lnTo>
                    <a:pt x="29972" y="3670"/>
                  </a:lnTo>
                  <a:lnTo>
                    <a:pt x="29972" y="4051"/>
                  </a:lnTo>
                  <a:lnTo>
                    <a:pt x="29972" y="4432"/>
                  </a:lnTo>
                  <a:lnTo>
                    <a:pt x="29972" y="4051"/>
                  </a:lnTo>
                  <a:lnTo>
                    <a:pt x="29972" y="3670"/>
                  </a:lnTo>
                  <a:lnTo>
                    <a:pt x="30353" y="3670"/>
                  </a:lnTo>
                  <a:lnTo>
                    <a:pt x="29972" y="4051"/>
                  </a:lnTo>
                  <a:lnTo>
                    <a:pt x="30353" y="4051"/>
                  </a:lnTo>
                  <a:lnTo>
                    <a:pt x="30556" y="4051"/>
                  </a:lnTo>
                  <a:lnTo>
                    <a:pt x="30556" y="4432"/>
                  </a:lnTo>
                  <a:lnTo>
                    <a:pt x="30556" y="4826"/>
                  </a:lnTo>
                  <a:lnTo>
                    <a:pt x="30937" y="4826"/>
                  </a:lnTo>
                  <a:lnTo>
                    <a:pt x="30937" y="4432"/>
                  </a:lnTo>
                  <a:lnTo>
                    <a:pt x="30937" y="4051"/>
                  </a:lnTo>
                  <a:lnTo>
                    <a:pt x="31330" y="4051"/>
                  </a:lnTo>
                  <a:lnTo>
                    <a:pt x="31330" y="3670"/>
                  </a:lnTo>
                  <a:lnTo>
                    <a:pt x="31330" y="3276"/>
                  </a:lnTo>
                  <a:lnTo>
                    <a:pt x="31724" y="3276"/>
                  </a:lnTo>
                  <a:lnTo>
                    <a:pt x="32105" y="3276"/>
                  </a:lnTo>
                  <a:lnTo>
                    <a:pt x="32105" y="3670"/>
                  </a:lnTo>
                  <a:lnTo>
                    <a:pt x="32499" y="4051"/>
                  </a:lnTo>
                  <a:lnTo>
                    <a:pt x="32499" y="4432"/>
                  </a:lnTo>
                  <a:lnTo>
                    <a:pt x="32499" y="4826"/>
                  </a:lnTo>
                  <a:lnTo>
                    <a:pt x="32499" y="4432"/>
                  </a:lnTo>
                  <a:lnTo>
                    <a:pt x="32893" y="4826"/>
                  </a:lnTo>
                  <a:lnTo>
                    <a:pt x="32893" y="4432"/>
                  </a:lnTo>
                  <a:lnTo>
                    <a:pt x="32893" y="4051"/>
                  </a:lnTo>
                  <a:lnTo>
                    <a:pt x="32893" y="3670"/>
                  </a:lnTo>
                  <a:lnTo>
                    <a:pt x="32893" y="3276"/>
                  </a:lnTo>
                  <a:lnTo>
                    <a:pt x="32893" y="3670"/>
                  </a:lnTo>
                  <a:lnTo>
                    <a:pt x="32893" y="3276"/>
                  </a:lnTo>
                  <a:lnTo>
                    <a:pt x="33274" y="3276"/>
                  </a:lnTo>
                  <a:lnTo>
                    <a:pt x="33274" y="2895"/>
                  </a:lnTo>
                  <a:lnTo>
                    <a:pt x="32893" y="2895"/>
                  </a:lnTo>
                  <a:lnTo>
                    <a:pt x="33274" y="2895"/>
                  </a:lnTo>
                  <a:lnTo>
                    <a:pt x="32893" y="2895"/>
                  </a:lnTo>
                  <a:lnTo>
                    <a:pt x="33274" y="2895"/>
                  </a:lnTo>
                  <a:lnTo>
                    <a:pt x="33274" y="2514"/>
                  </a:lnTo>
                  <a:lnTo>
                    <a:pt x="33667" y="2514"/>
                  </a:lnTo>
                  <a:lnTo>
                    <a:pt x="33667" y="2895"/>
                  </a:lnTo>
                  <a:lnTo>
                    <a:pt x="33667" y="2514"/>
                  </a:lnTo>
                  <a:lnTo>
                    <a:pt x="33667" y="2895"/>
                  </a:lnTo>
                  <a:lnTo>
                    <a:pt x="34061" y="2895"/>
                  </a:lnTo>
                  <a:lnTo>
                    <a:pt x="33667" y="2895"/>
                  </a:lnTo>
                  <a:lnTo>
                    <a:pt x="34061" y="2895"/>
                  </a:lnTo>
                  <a:lnTo>
                    <a:pt x="34061" y="3276"/>
                  </a:lnTo>
                  <a:lnTo>
                    <a:pt x="34061" y="3670"/>
                  </a:lnTo>
                  <a:lnTo>
                    <a:pt x="34442" y="3670"/>
                  </a:lnTo>
                  <a:lnTo>
                    <a:pt x="34061" y="4051"/>
                  </a:lnTo>
                  <a:lnTo>
                    <a:pt x="34442" y="4051"/>
                  </a:lnTo>
                  <a:lnTo>
                    <a:pt x="34442" y="4432"/>
                  </a:lnTo>
                  <a:lnTo>
                    <a:pt x="34442" y="4051"/>
                  </a:lnTo>
                  <a:lnTo>
                    <a:pt x="34442" y="4432"/>
                  </a:lnTo>
                  <a:lnTo>
                    <a:pt x="34836" y="4432"/>
                  </a:lnTo>
                  <a:lnTo>
                    <a:pt x="34836" y="4826"/>
                  </a:lnTo>
                  <a:lnTo>
                    <a:pt x="34442" y="4432"/>
                  </a:lnTo>
                  <a:lnTo>
                    <a:pt x="34836" y="4826"/>
                  </a:lnTo>
                  <a:lnTo>
                    <a:pt x="34836" y="5207"/>
                  </a:lnTo>
                  <a:lnTo>
                    <a:pt x="34442" y="5207"/>
                  </a:lnTo>
                  <a:lnTo>
                    <a:pt x="34836" y="5600"/>
                  </a:lnTo>
                  <a:lnTo>
                    <a:pt x="34442" y="5600"/>
                  </a:lnTo>
                  <a:lnTo>
                    <a:pt x="34836" y="5600"/>
                  </a:lnTo>
                  <a:lnTo>
                    <a:pt x="34836" y="5791"/>
                  </a:lnTo>
                  <a:lnTo>
                    <a:pt x="34836" y="6172"/>
                  </a:lnTo>
                  <a:lnTo>
                    <a:pt x="35026" y="6172"/>
                  </a:lnTo>
                  <a:lnTo>
                    <a:pt x="35026" y="5791"/>
                  </a:lnTo>
                  <a:lnTo>
                    <a:pt x="35026" y="6172"/>
                  </a:lnTo>
                  <a:lnTo>
                    <a:pt x="35026" y="5791"/>
                  </a:lnTo>
                  <a:lnTo>
                    <a:pt x="35026" y="6172"/>
                  </a:lnTo>
                  <a:lnTo>
                    <a:pt x="35026" y="5791"/>
                  </a:lnTo>
                  <a:lnTo>
                    <a:pt x="35026" y="6172"/>
                  </a:lnTo>
                  <a:lnTo>
                    <a:pt x="35420" y="6172"/>
                  </a:lnTo>
                  <a:lnTo>
                    <a:pt x="35420" y="6553"/>
                  </a:lnTo>
                  <a:lnTo>
                    <a:pt x="35801" y="6553"/>
                  </a:lnTo>
                  <a:lnTo>
                    <a:pt x="35801" y="6946"/>
                  </a:lnTo>
                  <a:lnTo>
                    <a:pt x="36195" y="7327"/>
                  </a:lnTo>
                  <a:lnTo>
                    <a:pt x="36195" y="7708"/>
                  </a:lnTo>
                  <a:lnTo>
                    <a:pt x="36195" y="7327"/>
                  </a:lnTo>
                  <a:lnTo>
                    <a:pt x="36195" y="7708"/>
                  </a:lnTo>
                  <a:lnTo>
                    <a:pt x="36195" y="7327"/>
                  </a:lnTo>
                  <a:lnTo>
                    <a:pt x="36195" y="7708"/>
                  </a:lnTo>
                  <a:lnTo>
                    <a:pt x="36195" y="8102"/>
                  </a:lnTo>
                  <a:lnTo>
                    <a:pt x="36195" y="7708"/>
                  </a:lnTo>
                  <a:lnTo>
                    <a:pt x="36195" y="8102"/>
                  </a:lnTo>
                  <a:lnTo>
                    <a:pt x="35801" y="8102"/>
                  </a:lnTo>
                  <a:lnTo>
                    <a:pt x="35801" y="8483"/>
                  </a:lnTo>
                  <a:lnTo>
                    <a:pt x="35420" y="8483"/>
                  </a:lnTo>
                  <a:lnTo>
                    <a:pt x="35026" y="8483"/>
                  </a:lnTo>
                  <a:lnTo>
                    <a:pt x="34836" y="8483"/>
                  </a:lnTo>
                  <a:lnTo>
                    <a:pt x="34442" y="8483"/>
                  </a:lnTo>
                  <a:lnTo>
                    <a:pt x="34061" y="8483"/>
                  </a:lnTo>
                  <a:lnTo>
                    <a:pt x="34061" y="8102"/>
                  </a:lnTo>
                  <a:lnTo>
                    <a:pt x="33667" y="7708"/>
                  </a:lnTo>
                  <a:lnTo>
                    <a:pt x="33667" y="7327"/>
                  </a:lnTo>
                  <a:lnTo>
                    <a:pt x="33274" y="7327"/>
                  </a:lnTo>
                  <a:lnTo>
                    <a:pt x="33274" y="6946"/>
                  </a:lnTo>
                  <a:lnTo>
                    <a:pt x="33274" y="6553"/>
                  </a:lnTo>
                  <a:lnTo>
                    <a:pt x="32893" y="6553"/>
                  </a:lnTo>
                  <a:lnTo>
                    <a:pt x="32499" y="6553"/>
                  </a:lnTo>
                  <a:lnTo>
                    <a:pt x="32499" y="6172"/>
                  </a:lnTo>
                  <a:lnTo>
                    <a:pt x="32105" y="6172"/>
                  </a:lnTo>
                  <a:lnTo>
                    <a:pt x="32105" y="5791"/>
                  </a:lnTo>
                  <a:lnTo>
                    <a:pt x="32499" y="5791"/>
                  </a:lnTo>
                  <a:lnTo>
                    <a:pt x="32499" y="5600"/>
                  </a:lnTo>
                  <a:lnTo>
                    <a:pt x="32893" y="5600"/>
                  </a:lnTo>
                  <a:lnTo>
                    <a:pt x="32893" y="5207"/>
                  </a:lnTo>
                  <a:lnTo>
                    <a:pt x="32893" y="4826"/>
                  </a:lnTo>
                  <a:lnTo>
                    <a:pt x="32499" y="4826"/>
                  </a:lnTo>
                  <a:lnTo>
                    <a:pt x="32499" y="5207"/>
                  </a:lnTo>
                  <a:lnTo>
                    <a:pt x="32499" y="4826"/>
                  </a:lnTo>
                  <a:lnTo>
                    <a:pt x="32499" y="5207"/>
                  </a:lnTo>
                  <a:lnTo>
                    <a:pt x="32499" y="5600"/>
                  </a:lnTo>
                  <a:lnTo>
                    <a:pt x="32105" y="5600"/>
                  </a:lnTo>
                  <a:lnTo>
                    <a:pt x="31724" y="5791"/>
                  </a:lnTo>
                  <a:lnTo>
                    <a:pt x="31724" y="5600"/>
                  </a:lnTo>
                  <a:lnTo>
                    <a:pt x="31330" y="5600"/>
                  </a:lnTo>
                  <a:lnTo>
                    <a:pt x="31330" y="5791"/>
                  </a:lnTo>
                  <a:lnTo>
                    <a:pt x="31330" y="6172"/>
                  </a:lnTo>
                  <a:lnTo>
                    <a:pt x="30937" y="6172"/>
                  </a:lnTo>
                  <a:lnTo>
                    <a:pt x="30937" y="6553"/>
                  </a:lnTo>
                  <a:lnTo>
                    <a:pt x="30937" y="6172"/>
                  </a:lnTo>
                  <a:lnTo>
                    <a:pt x="31330" y="6553"/>
                  </a:lnTo>
                  <a:lnTo>
                    <a:pt x="31330" y="6172"/>
                  </a:lnTo>
                  <a:lnTo>
                    <a:pt x="31724" y="6172"/>
                  </a:lnTo>
                  <a:lnTo>
                    <a:pt x="31724" y="6553"/>
                  </a:lnTo>
                  <a:lnTo>
                    <a:pt x="31724" y="6172"/>
                  </a:lnTo>
                  <a:lnTo>
                    <a:pt x="31724" y="6553"/>
                  </a:lnTo>
                  <a:lnTo>
                    <a:pt x="32105" y="6553"/>
                  </a:lnTo>
                  <a:lnTo>
                    <a:pt x="32105" y="6946"/>
                  </a:lnTo>
                  <a:lnTo>
                    <a:pt x="32499" y="7327"/>
                  </a:lnTo>
                  <a:lnTo>
                    <a:pt x="32499" y="7708"/>
                  </a:lnTo>
                  <a:lnTo>
                    <a:pt x="32105" y="7708"/>
                  </a:lnTo>
                  <a:lnTo>
                    <a:pt x="32499" y="7708"/>
                  </a:lnTo>
                  <a:lnTo>
                    <a:pt x="32105" y="7708"/>
                  </a:lnTo>
                  <a:lnTo>
                    <a:pt x="32499" y="7708"/>
                  </a:lnTo>
                  <a:lnTo>
                    <a:pt x="32499" y="8102"/>
                  </a:lnTo>
                  <a:lnTo>
                    <a:pt x="32499" y="848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4092215" y="1934448"/>
              <a:ext cx="39370" cy="40005"/>
            </a:xfrm>
            <a:custGeom>
              <a:avLst/>
              <a:gdLst/>
              <a:ahLst/>
              <a:cxnLst/>
              <a:rect l="l" t="t" r="r" b="b"/>
              <a:pathLst>
                <a:path w="39370" h="40005">
                  <a:moveTo>
                    <a:pt x="16675" y="0"/>
                  </a:moveTo>
                  <a:lnTo>
                    <a:pt x="16675" y="381"/>
                  </a:lnTo>
                  <a:lnTo>
                    <a:pt x="17068" y="381"/>
                  </a:lnTo>
                  <a:lnTo>
                    <a:pt x="16675" y="0"/>
                  </a:lnTo>
                  <a:close/>
                </a:path>
                <a:path w="39370" h="40005">
                  <a:moveTo>
                    <a:pt x="18224" y="2311"/>
                  </a:moveTo>
                  <a:lnTo>
                    <a:pt x="17843" y="2311"/>
                  </a:lnTo>
                  <a:lnTo>
                    <a:pt x="17843" y="2705"/>
                  </a:lnTo>
                  <a:lnTo>
                    <a:pt x="18224" y="2311"/>
                  </a:lnTo>
                  <a:close/>
                </a:path>
                <a:path w="39370" h="40005">
                  <a:moveTo>
                    <a:pt x="18999" y="4635"/>
                  </a:moveTo>
                  <a:lnTo>
                    <a:pt x="18999" y="4826"/>
                  </a:lnTo>
                  <a:lnTo>
                    <a:pt x="19392" y="4826"/>
                  </a:lnTo>
                  <a:lnTo>
                    <a:pt x="18999" y="4635"/>
                  </a:lnTo>
                  <a:close/>
                </a:path>
                <a:path w="39370" h="40005">
                  <a:moveTo>
                    <a:pt x="20167" y="4635"/>
                  </a:moveTo>
                  <a:lnTo>
                    <a:pt x="19773" y="4635"/>
                  </a:lnTo>
                  <a:lnTo>
                    <a:pt x="19773" y="4826"/>
                  </a:lnTo>
                  <a:lnTo>
                    <a:pt x="20167" y="4635"/>
                  </a:lnTo>
                  <a:close/>
                </a:path>
                <a:path w="39370" h="40005">
                  <a:moveTo>
                    <a:pt x="23456" y="7912"/>
                  </a:moveTo>
                  <a:lnTo>
                    <a:pt x="22682" y="7912"/>
                  </a:lnTo>
                  <a:lnTo>
                    <a:pt x="22682" y="8686"/>
                  </a:lnTo>
                  <a:lnTo>
                    <a:pt x="23456" y="8686"/>
                  </a:lnTo>
                  <a:lnTo>
                    <a:pt x="23456" y="9080"/>
                  </a:lnTo>
                  <a:lnTo>
                    <a:pt x="23850" y="9080"/>
                  </a:lnTo>
                  <a:lnTo>
                    <a:pt x="23850" y="8686"/>
                  </a:lnTo>
                  <a:lnTo>
                    <a:pt x="23456" y="8305"/>
                  </a:lnTo>
                  <a:lnTo>
                    <a:pt x="23456" y="7912"/>
                  </a:lnTo>
                  <a:close/>
                </a:path>
                <a:path w="39370" h="40005">
                  <a:moveTo>
                    <a:pt x="23075" y="7531"/>
                  </a:moveTo>
                  <a:lnTo>
                    <a:pt x="22682" y="7531"/>
                  </a:lnTo>
                  <a:lnTo>
                    <a:pt x="22301" y="7912"/>
                  </a:lnTo>
                  <a:lnTo>
                    <a:pt x="23075" y="7912"/>
                  </a:lnTo>
                  <a:lnTo>
                    <a:pt x="23075" y="7531"/>
                  </a:lnTo>
                  <a:close/>
                </a:path>
                <a:path w="39370" h="40005">
                  <a:moveTo>
                    <a:pt x="29857" y="16802"/>
                  </a:moveTo>
                  <a:lnTo>
                    <a:pt x="29857" y="17183"/>
                  </a:lnTo>
                  <a:lnTo>
                    <a:pt x="30048" y="17183"/>
                  </a:lnTo>
                  <a:lnTo>
                    <a:pt x="29857" y="16802"/>
                  </a:lnTo>
                  <a:close/>
                </a:path>
                <a:path w="39370" h="40005">
                  <a:moveTo>
                    <a:pt x="31991" y="21628"/>
                  </a:moveTo>
                  <a:lnTo>
                    <a:pt x="31597" y="21628"/>
                  </a:lnTo>
                  <a:lnTo>
                    <a:pt x="31991" y="22009"/>
                  </a:lnTo>
                  <a:lnTo>
                    <a:pt x="31991" y="21628"/>
                  </a:lnTo>
                  <a:close/>
                </a:path>
                <a:path w="39370" h="40005">
                  <a:moveTo>
                    <a:pt x="33934" y="28575"/>
                  </a:moveTo>
                  <a:lnTo>
                    <a:pt x="33540" y="28575"/>
                  </a:lnTo>
                  <a:lnTo>
                    <a:pt x="33540" y="28956"/>
                  </a:lnTo>
                  <a:lnTo>
                    <a:pt x="33934" y="28956"/>
                  </a:lnTo>
                  <a:lnTo>
                    <a:pt x="33934" y="28575"/>
                  </a:lnTo>
                  <a:close/>
                </a:path>
                <a:path w="39370" h="40005">
                  <a:moveTo>
                    <a:pt x="36055" y="34175"/>
                  </a:moveTo>
                  <a:lnTo>
                    <a:pt x="35674" y="34175"/>
                  </a:lnTo>
                  <a:lnTo>
                    <a:pt x="36055" y="34556"/>
                  </a:lnTo>
                  <a:lnTo>
                    <a:pt x="36055" y="34175"/>
                  </a:lnTo>
                  <a:close/>
                </a:path>
                <a:path w="39370" h="40005">
                  <a:moveTo>
                    <a:pt x="38773" y="39382"/>
                  </a:moveTo>
                  <a:lnTo>
                    <a:pt x="38392" y="39382"/>
                  </a:lnTo>
                  <a:lnTo>
                    <a:pt x="38392" y="39776"/>
                  </a:lnTo>
                  <a:lnTo>
                    <a:pt x="38773" y="39776"/>
                  </a:lnTo>
                  <a:lnTo>
                    <a:pt x="38773" y="39382"/>
                  </a:lnTo>
                  <a:close/>
                </a:path>
                <a:path w="39370" h="40005">
                  <a:moveTo>
                    <a:pt x="1168" y="24130"/>
                  </a:moveTo>
                  <a:lnTo>
                    <a:pt x="774" y="24130"/>
                  </a:lnTo>
                  <a:lnTo>
                    <a:pt x="774" y="24523"/>
                  </a:lnTo>
                  <a:lnTo>
                    <a:pt x="1168" y="24130"/>
                  </a:lnTo>
                  <a:close/>
                </a:path>
                <a:path w="39370" h="40005">
                  <a:moveTo>
                    <a:pt x="1168" y="26060"/>
                  </a:moveTo>
                  <a:lnTo>
                    <a:pt x="774" y="26060"/>
                  </a:lnTo>
                  <a:lnTo>
                    <a:pt x="774" y="26454"/>
                  </a:lnTo>
                  <a:lnTo>
                    <a:pt x="1168" y="26454"/>
                  </a:lnTo>
                  <a:lnTo>
                    <a:pt x="1168" y="26060"/>
                  </a:lnTo>
                  <a:close/>
                </a:path>
                <a:path w="39370" h="40005">
                  <a:moveTo>
                    <a:pt x="1549" y="25679"/>
                  </a:moveTo>
                  <a:lnTo>
                    <a:pt x="1168" y="25679"/>
                  </a:lnTo>
                  <a:lnTo>
                    <a:pt x="1168" y="26060"/>
                  </a:lnTo>
                  <a:lnTo>
                    <a:pt x="1549" y="26060"/>
                  </a:lnTo>
                  <a:lnTo>
                    <a:pt x="1549" y="25679"/>
                  </a:lnTo>
                  <a:close/>
                </a:path>
                <a:path w="39370" h="40005">
                  <a:moveTo>
                    <a:pt x="1155" y="25679"/>
                  </a:moveTo>
                  <a:lnTo>
                    <a:pt x="774" y="25679"/>
                  </a:lnTo>
                  <a:lnTo>
                    <a:pt x="1155" y="26048"/>
                  </a:lnTo>
                  <a:lnTo>
                    <a:pt x="1155" y="25679"/>
                  </a:lnTo>
                  <a:close/>
                </a:path>
                <a:path w="39370" h="40005">
                  <a:moveTo>
                    <a:pt x="1168" y="25666"/>
                  </a:moveTo>
                  <a:close/>
                </a:path>
                <a:path w="39370" h="40005">
                  <a:moveTo>
                    <a:pt x="1168" y="25298"/>
                  </a:moveTo>
                  <a:lnTo>
                    <a:pt x="1168" y="25666"/>
                  </a:lnTo>
                  <a:lnTo>
                    <a:pt x="1536" y="25666"/>
                  </a:lnTo>
                  <a:lnTo>
                    <a:pt x="1168" y="25298"/>
                  </a:lnTo>
                  <a:close/>
                </a:path>
                <a:path w="39370" h="40005">
                  <a:moveTo>
                    <a:pt x="5626" y="34556"/>
                  </a:moveTo>
                  <a:lnTo>
                    <a:pt x="5232" y="34556"/>
                  </a:lnTo>
                  <a:lnTo>
                    <a:pt x="5232" y="34950"/>
                  </a:lnTo>
                  <a:lnTo>
                    <a:pt x="5626" y="34556"/>
                  </a:lnTo>
                  <a:close/>
                </a:path>
                <a:path w="39370" h="40005">
                  <a:moveTo>
                    <a:pt x="1549" y="33210"/>
                  </a:moveTo>
                  <a:lnTo>
                    <a:pt x="1168" y="33210"/>
                  </a:lnTo>
                  <a:lnTo>
                    <a:pt x="1168" y="33401"/>
                  </a:lnTo>
                  <a:lnTo>
                    <a:pt x="1549" y="33401"/>
                  </a:lnTo>
                  <a:lnTo>
                    <a:pt x="1549" y="33210"/>
                  </a:lnTo>
                  <a:close/>
                </a:path>
                <a:path w="39370" h="40005">
                  <a:moveTo>
                    <a:pt x="1168" y="31661"/>
                  </a:moveTo>
                  <a:lnTo>
                    <a:pt x="774" y="31661"/>
                  </a:lnTo>
                  <a:lnTo>
                    <a:pt x="774" y="32054"/>
                  </a:lnTo>
                  <a:lnTo>
                    <a:pt x="393" y="32054"/>
                  </a:lnTo>
                  <a:lnTo>
                    <a:pt x="393" y="32435"/>
                  </a:lnTo>
                  <a:lnTo>
                    <a:pt x="774" y="32435"/>
                  </a:lnTo>
                  <a:lnTo>
                    <a:pt x="774" y="32816"/>
                  </a:lnTo>
                  <a:lnTo>
                    <a:pt x="1168" y="33210"/>
                  </a:lnTo>
                  <a:lnTo>
                    <a:pt x="1168" y="31661"/>
                  </a:lnTo>
                  <a:close/>
                </a:path>
                <a:path w="39370" h="40005">
                  <a:moveTo>
                    <a:pt x="1549" y="32435"/>
                  </a:moveTo>
                  <a:lnTo>
                    <a:pt x="1168" y="32435"/>
                  </a:lnTo>
                  <a:lnTo>
                    <a:pt x="1549" y="32816"/>
                  </a:lnTo>
                  <a:lnTo>
                    <a:pt x="1549" y="32435"/>
                  </a:lnTo>
                  <a:close/>
                </a:path>
                <a:path w="39370" h="40005">
                  <a:moveTo>
                    <a:pt x="393" y="31661"/>
                  </a:moveTo>
                  <a:lnTo>
                    <a:pt x="0" y="31661"/>
                  </a:lnTo>
                  <a:lnTo>
                    <a:pt x="393" y="32054"/>
                  </a:lnTo>
                  <a:lnTo>
                    <a:pt x="393" y="3166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4108890" y="1931552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89" h="139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8889" h="13969">
                  <a:moveTo>
                    <a:pt x="0" y="3276"/>
                  </a:moveTo>
                  <a:lnTo>
                    <a:pt x="0" y="2895"/>
                  </a:lnTo>
                  <a:lnTo>
                    <a:pt x="393" y="3276"/>
                  </a:lnTo>
                  <a:lnTo>
                    <a:pt x="0" y="3276"/>
                  </a:lnTo>
                  <a:close/>
                </a:path>
                <a:path w="8889" h="13969">
                  <a:moveTo>
                    <a:pt x="1549" y="5207"/>
                  </a:moveTo>
                  <a:lnTo>
                    <a:pt x="1168" y="5600"/>
                  </a:lnTo>
                  <a:lnTo>
                    <a:pt x="1168" y="5207"/>
                  </a:lnTo>
                  <a:lnTo>
                    <a:pt x="1549" y="5207"/>
                  </a:lnTo>
                  <a:close/>
                </a:path>
                <a:path w="8889" h="13969">
                  <a:moveTo>
                    <a:pt x="2717" y="6756"/>
                  </a:moveTo>
                  <a:lnTo>
                    <a:pt x="2324" y="6756"/>
                  </a:lnTo>
                  <a:lnTo>
                    <a:pt x="2717" y="6756"/>
                  </a:lnTo>
                  <a:close/>
                </a:path>
                <a:path w="8889" h="13969">
                  <a:moveTo>
                    <a:pt x="774" y="5600"/>
                  </a:moveTo>
                  <a:lnTo>
                    <a:pt x="393" y="5600"/>
                  </a:lnTo>
                  <a:lnTo>
                    <a:pt x="774" y="5600"/>
                  </a:lnTo>
                  <a:close/>
                </a:path>
                <a:path w="8889" h="13969">
                  <a:moveTo>
                    <a:pt x="3098" y="7721"/>
                  </a:moveTo>
                  <a:lnTo>
                    <a:pt x="3492" y="7721"/>
                  </a:lnTo>
                  <a:lnTo>
                    <a:pt x="3098" y="7721"/>
                  </a:lnTo>
                  <a:lnTo>
                    <a:pt x="2717" y="7721"/>
                  </a:lnTo>
                  <a:lnTo>
                    <a:pt x="2324" y="7721"/>
                  </a:lnTo>
                  <a:lnTo>
                    <a:pt x="2324" y="7531"/>
                  </a:lnTo>
                  <a:lnTo>
                    <a:pt x="2324" y="7721"/>
                  </a:lnTo>
                  <a:lnTo>
                    <a:pt x="2324" y="7531"/>
                  </a:lnTo>
                  <a:lnTo>
                    <a:pt x="2717" y="7721"/>
                  </a:lnTo>
                  <a:lnTo>
                    <a:pt x="2717" y="7531"/>
                  </a:lnTo>
                  <a:lnTo>
                    <a:pt x="2717" y="7721"/>
                  </a:lnTo>
                  <a:lnTo>
                    <a:pt x="2717" y="7531"/>
                  </a:lnTo>
                  <a:lnTo>
                    <a:pt x="2717" y="7721"/>
                  </a:lnTo>
                  <a:lnTo>
                    <a:pt x="3098" y="7721"/>
                  </a:lnTo>
                  <a:lnTo>
                    <a:pt x="3098" y="7531"/>
                  </a:lnTo>
                  <a:lnTo>
                    <a:pt x="3492" y="7531"/>
                  </a:lnTo>
                  <a:lnTo>
                    <a:pt x="3098" y="7721"/>
                  </a:lnTo>
                  <a:close/>
                </a:path>
                <a:path w="8889" h="13969">
                  <a:moveTo>
                    <a:pt x="6400" y="10807"/>
                  </a:moveTo>
                  <a:lnTo>
                    <a:pt x="6781" y="10807"/>
                  </a:lnTo>
                  <a:lnTo>
                    <a:pt x="6781" y="11201"/>
                  </a:lnTo>
                  <a:lnTo>
                    <a:pt x="7175" y="11582"/>
                  </a:lnTo>
                  <a:lnTo>
                    <a:pt x="7175" y="11976"/>
                  </a:lnTo>
                  <a:lnTo>
                    <a:pt x="6781" y="11976"/>
                  </a:lnTo>
                  <a:lnTo>
                    <a:pt x="6781" y="11582"/>
                  </a:lnTo>
                  <a:lnTo>
                    <a:pt x="6400" y="11582"/>
                  </a:lnTo>
                  <a:lnTo>
                    <a:pt x="6007" y="11582"/>
                  </a:lnTo>
                  <a:lnTo>
                    <a:pt x="6007" y="11201"/>
                  </a:lnTo>
                  <a:lnTo>
                    <a:pt x="6007" y="10807"/>
                  </a:lnTo>
                  <a:lnTo>
                    <a:pt x="5626" y="10807"/>
                  </a:lnTo>
                  <a:lnTo>
                    <a:pt x="6007" y="10426"/>
                  </a:lnTo>
                  <a:lnTo>
                    <a:pt x="6400" y="10426"/>
                  </a:lnTo>
                  <a:lnTo>
                    <a:pt x="6400" y="10807"/>
                  </a:lnTo>
                  <a:close/>
                </a:path>
                <a:path w="8889" h="13969">
                  <a:moveTo>
                    <a:pt x="1168" y="8102"/>
                  </a:moveTo>
                  <a:lnTo>
                    <a:pt x="1549" y="8102"/>
                  </a:lnTo>
                  <a:lnTo>
                    <a:pt x="1168" y="8102"/>
                  </a:lnTo>
                  <a:close/>
                </a:path>
                <a:path w="8889" h="13969">
                  <a:moveTo>
                    <a:pt x="7950" y="13322"/>
                  </a:moveTo>
                  <a:lnTo>
                    <a:pt x="7950" y="13703"/>
                  </a:lnTo>
                  <a:lnTo>
                    <a:pt x="8331" y="13703"/>
                  </a:lnTo>
                  <a:lnTo>
                    <a:pt x="7950" y="13703"/>
                  </a:lnTo>
                  <a:lnTo>
                    <a:pt x="7950" y="13322"/>
                  </a:lnTo>
                  <a:lnTo>
                    <a:pt x="7556" y="13322"/>
                  </a:lnTo>
                  <a:lnTo>
                    <a:pt x="7950" y="13322"/>
                  </a:lnTo>
                  <a:close/>
                </a:path>
                <a:path w="8889" h="13969">
                  <a:moveTo>
                    <a:pt x="2324" y="9652"/>
                  </a:moveTo>
                  <a:lnTo>
                    <a:pt x="2717" y="9652"/>
                  </a:lnTo>
                  <a:lnTo>
                    <a:pt x="2324" y="9652"/>
                  </a:lnTo>
                  <a:close/>
                </a:path>
                <a:path w="8889" h="13969">
                  <a:moveTo>
                    <a:pt x="3098" y="10426"/>
                  </a:moveTo>
                  <a:lnTo>
                    <a:pt x="3098" y="10807"/>
                  </a:lnTo>
                  <a:lnTo>
                    <a:pt x="3098" y="10426"/>
                  </a:lnTo>
                  <a:lnTo>
                    <a:pt x="2717" y="10426"/>
                  </a:lnTo>
                  <a:lnTo>
                    <a:pt x="3098" y="104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4119749" y="19493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4122073" y="1950856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39" h="5714">
                  <a:moveTo>
                    <a:pt x="0" y="393"/>
                  </a:moveTo>
                  <a:lnTo>
                    <a:pt x="0" y="774"/>
                  </a:lnTo>
                  <a:lnTo>
                    <a:pt x="0" y="393"/>
                  </a:lnTo>
                  <a:lnTo>
                    <a:pt x="190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close/>
                </a:path>
                <a:path w="2539" h="5714">
                  <a:moveTo>
                    <a:pt x="2133" y="5219"/>
                  </a:moveTo>
                  <a:lnTo>
                    <a:pt x="2133" y="5600"/>
                  </a:lnTo>
                  <a:lnTo>
                    <a:pt x="1739" y="5219"/>
                  </a:lnTo>
                  <a:lnTo>
                    <a:pt x="2133" y="521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4124206" y="19564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4124600" y="19568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4125756" y="1963023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393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  <a:path w="3175" h="6985">
                  <a:moveTo>
                    <a:pt x="2514" y="5600"/>
                  </a:moveTo>
                  <a:lnTo>
                    <a:pt x="2514" y="5981"/>
                  </a:lnTo>
                  <a:lnTo>
                    <a:pt x="2133" y="5600"/>
                  </a:lnTo>
                  <a:lnTo>
                    <a:pt x="2514" y="5600"/>
                  </a:lnTo>
                  <a:close/>
                </a:path>
                <a:path w="3175" h="6985">
                  <a:moveTo>
                    <a:pt x="2908" y="5981"/>
                  </a:moveTo>
                  <a:lnTo>
                    <a:pt x="2514" y="5981"/>
                  </a:lnTo>
                  <a:lnTo>
                    <a:pt x="2908" y="5981"/>
                  </a:lnTo>
                  <a:close/>
                </a:path>
                <a:path w="3175" h="6985">
                  <a:moveTo>
                    <a:pt x="2908" y="6375"/>
                  </a:moveTo>
                  <a:lnTo>
                    <a:pt x="2514" y="6375"/>
                  </a:lnTo>
                  <a:lnTo>
                    <a:pt x="2908" y="637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4128270" y="1969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4092609" y="1958388"/>
              <a:ext cx="38735" cy="15875"/>
            </a:xfrm>
            <a:custGeom>
              <a:avLst/>
              <a:gdLst/>
              <a:ahLst/>
              <a:cxnLst/>
              <a:rect l="l" t="t" r="r" b="b"/>
              <a:pathLst>
                <a:path w="38735" h="15875">
                  <a:moveTo>
                    <a:pt x="38379" y="15443"/>
                  </a:moveTo>
                  <a:lnTo>
                    <a:pt x="38379" y="15836"/>
                  </a:lnTo>
                  <a:lnTo>
                    <a:pt x="37998" y="15836"/>
                  </a:lnTo>
                  <a:lnTo>
                    <a:pt x="37998" y="15443"/>
                  </a:lnTo>
                  <a:lnTo>
                    <a:pt x="37998" y="15836"/>
                  </a:lnTo>
                  <a:lnTo>
                    <a:pt x="37998" y="15443"/>
                  </a:lnTo>
                  <a:lnTo>
                    <a:pt x="38379" y="15443"/>
                  </a:lnTo>
                  <a:close/>
                </a:path>
                <a:path w="38735" h="1587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4092990" y="19583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4092990" y="1958578"/>
              <a:ext cx="37465" cy="25400"/>
            </a:xfrm>
            <a:custGeom>
              <a:avLst/>
              <a:gdLst/>
              <a:ahLst/>
              <a:cxnLst/>
              <a:rect l="l" t="t" r="r" b="b"/>
              <a:pathLst>
                <a:path w="37464" h="25400">
                  <a:moveTo>
                    <a:pt x="36842" y="24904"/>
                  </a:moveTo>
                  <a:lnTo>
                    <a:pt x="37223" y="24904"/>
                  </a:lnTo>
                  <a:lnTo>
                    <a:pt x="36842" y="24904"/>
                  </a:lnTo>
                  <a:close/>
                </a:path>
                <a:path w="37464" h="25400">
                  <a:moveTo>
                    <a:pt x="0" y="0"/>
                  </a:moveTo>
                  <a:lnTo>
                    <a:pt x="393" y="0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4093091" y="19591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4092990" y="1959746"/>
              <a:ext cx="36830" cy="24765"/>
            </a:xfrm>
            <a:custGeom>
              <a:avLst/>
              <a:gdLst/>
              <a:ahLst/>
              <a:cxnLst/>
              <a:rect l="l" t="t" r="r" b="b"/>
              <a:pathLst>
                <a:path w="36829" h="24764">
                  <a:moveTo>
                    <a:pt x="977" y="0"/>
                  </a:moveTo>
                  <a:lnTo>
                    <a:pt x="977" y="380"/>
                  </a:lnTo>
                  <a:lnTo>
                    <a:pt x="977" y="0"/>
                  </a:lnTo>
                  <a:lnTo>
                    <a:pt x="977" y="380"/>
                  </a:lnTo>
                  <a:lnTo>
                    <a:pt x="977" y="0"/>
                  </a:lnTo>
                  <a:lnTo>
                    <a:pt x="1358" y="0"/>
                  </a:lnTo>
                  <a:lnTo>
                    <a:pt x="977" y="0"/>
                  </a:lnTo>
                  <a:close/>
                </a:path>
                <a:path w="36829" h="24764">
                  <a:moveTo>
                    <a:pt x="393" y="0"/>
                  </a:moveTo>
                  <a:lnTo>
                    <a:pt x="774" y="380"/>
                  </a:lnTo>
                  <a:lnTo>
                    <a:pt x="393" y="380"/>
                  </a:lnTo>
                  <a:lnTo>
                    <a:pt x="393" y="0"/>
                  </a:lnTo>
                  <a:close/>
                </a:path>
                <a:path w="36829" h="24764">
                  <a:moveTo>
                    <a:pt x="393" y="380"/>
                  </a:moveTo>
                  <a:lnTo>
                    <a:pt x="393" y="761"/>
                  </a:lnTo>
                  <a:lnTo>
                    <a:pt x="393" y="380"/>
                  </a:lnTo>
                  <a:lnTo>
                    <a:pt x="393" y="761"/>
                  </a:lnTo>
                  <a:lnTo>
                    <a:pt x="0" y="380"/>
                  </a:lnTo>
                  <a:lnTo>
                    <a:pt x="393" y="380"/>
                  </a:lnTo>
                  <a:close/>
                </a:path>
                <a:path w="36829" h="24764">
                  <a:moveTo>
                    <a:pt x="774" y="761"/>
                  </a:moveTo>
                  <a:lnTo>
                    <a:pt x="393" y="761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774" y="761"/>
                  </a:lnTo>
                  <a:close/>
                </a:path>
                <a:path w="36829" h="24764">
                  <a:moveTo>
                    <a:pt x="36449" y="24510"/>
                  </a:moveTo>
                  <a:lnTo>
                    <a:pt x="36055" y="24510"/>
                  </a:lnTo>
                  <a:lnTo>
                    <a:pt x="36449" y="2451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4092698" y="19607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4092990" y="196090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4093384" y="19609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4092609" y="196090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4092317" y="196263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584" y="0"/>
                  </a:lnTo>
                </a:path>
                <a:path w="3810" h="3810">
                  <a:moveTo>
                    <a:pt x="2908" y="3670"/>
                  </a:moveTo>
                  <a:lnTo>
                    <a:pt x="3492" y="3670"/>
                  </a:lnTo>
                </a:path>
                <a:path w="3810" h="3810">
                  <a:moveTo>
                    <a:pt x="2908" y="3670"/>
                  </a:moveTo>
                  <a:lnTo>
                    <a:pt x="3492" y="367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4092609" y="19641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93"/>
                  </a:moveTo>
                  <a:lnTo>
                    <a:pt x="380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4092609" y="19641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4092215" y="196610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5626" y="2895"/>
                  </a:moveTo>
                  <a:lnTo>
                    <a:pt x="5232" y="3289"/>
                  </a:lnTo>
                  <a:lnTo>
                    <a:pt x="5232" y="2895"/>
                  </a:lnTo>
                  <a:lnTo>
                    <a:pt x="5626" y="2895"/>
                  </a:lnTo>
                  <a:close/>
                </a:path>
                <a:path w="13970" h="12700">
                  <a:moveTo>
                    <a:pt x="1168" y="0"/>
                  </a:moveTo>
                  <a:lnTo>
                    <a:pt x="774" y="0"/>
                  </a:lnTo>
                  <a:lnTo>
                    <a:pt x="1168" y="0"/>
                  </a:lnTo>
                  <a:lnTo>
                    <a:pt x="1168" y="393"/>
                  </a:lnTo>
                  <a:lnTo>
                    <a:pt x="1168" y="774"/>
                  </a:lnTo>
                  <a:lnTo>
                    <a:pt x="1549" y="774"/>
                  </a:lnTo>
                  <a:lnTo>
                    <a:pt x="1168" y="774"/>
                  </a:lnTo>
                  <a:lnTo>
                    <a:pt x="1549" y="774"/>
                  </a:lnTo>
                  <a:lnTo>
                    <a:pt x="1549" y="1155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1549" y="1155"/>
                  </a:lnTo>
                  <a:lnTo>
                    <a:pt x="1168" y="1155"/>
                  </a:lnTo>
                  <a:lnTo>
                    <a:pt x="1168" y="1549"/>
                  </a:lnTo>
                  <a:lnTo>
                    <a:pt x="1549" y="1549"/>
                  </a:lnTo>
                  <a:lnTo>
                    <a:pt x="1549" y="1739"/>
                  </a:lnTo>
                  <a:lnTo>
                    <a:pt x="1168" y="1739"/>
                  </a:lnTo>
                  <a:lnTo>
                    <a:pt x="1168" y="1549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774" y="0"/>
                  </a:lnTo>
                  <a:lnTo>
                    <a:pt x="1168" y="0"/>
                  </a:lnTo>
                  <a:close/>
                </a:path>
                <a:path w="13970" h="12700">
                  <a:moveTo>
                    <a:pt x="13385" y="12547"/>
                  </a:moveTo>
                  <a:lnTo>
                    <a:pt x="12992" y="12547"/>
                  </a:lnTo>
                  <a:lnTo>
                    <a:pt x="13385" y="1254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4095147" y="1965329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787" y="0"/>
                  </a:moveTo>
                  <a:lnTo>
                    <a:pt x="393" y="0"/>
                  </a:lnTo>
                  <a:lnTo>
                    <a:pt x="393" y="380"/>
                  </a:lnTo>
                  <a:lnTo>
                    <a:pt x="787" y="380"/>
                  </a:lnTo>
                  <a:lnTo>
                    <a:pt x="787" y="0"/>
                  </a:lnTo>
                  <a:close/>
                </a:path>
                <a:path w="2539" h="3175">
                  <a:moveTo>
                    <a:pt x="393" y="761"/>
                  </a:moveTo>
                  <a:lnTo>
                    <a:pt x="0" y="761"/>
                  </a:lnTo>
                  <a:lnTo>
                    <a:pt x="0" y="1155"/>
                  </a:lnTo>
                  <a:lnTo>
                    <a:pt x="393" y="761"/>
                  </a:lnTo>
                  <a:close/>
                </a:path>
                <a:path w="2539" h="3175">
                  <a:moveTo>
                    <a:pt x="2336" y="2501"/>
                  </a:moveTo>
                  <a:lnTo>
                    <a:pt x="1955" y="2501"/>
                  </a:lnTo>
                  <a:lnTo>
                    <a:pt x="1955" y="2882"/>
                  </a:lnTo>
                  <a:lnTo>
                    <a:pt x="2336" y="250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4113042" y="19349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4106819" y="19312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4110121" y="19361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4112064" y="1941682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1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9525" h="7619">
                  <a:moveTo>
                    <a:pt x="8953" y="7112"/>
                  </a:moveTo>
                  <a:lnTo>
                    <a:pt x="8559" y="7112"/>
                  </a:lnTo>
                  <a:lnTo>
                    <a:pt x="8953" y="7112"/>
                  </a:lnTo>
                  <a:close/>
                </a:path>
                <a:path w="9525" h="7619">
                  <a:moveTo>
                    <a:pt x="8953" y="7112"/>
                  </a:moveTo>
                  <a:lnTo>
                    <a:pt x="8559" y="7112"/>
                  </a:lnTo>
                  <a:lnTo>
                    <a:pt x="8953" y="711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4120624" y="19487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4117614" y="1947448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3111" y="1727"/>
                  </a:moveTo>
                  <a:lnTo>
                    <a:pt x="3695" y="1727"/>
                  </a:lnTo>
                </a:path>
                <a:path w="3810" h="1905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4121017" y="19493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4121398" y="19497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4121792" y="1951296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5714">
                  <a:moveTo>
                    <a:pt x="1358" y="2501"/>
                  </a:moveTo>
                  <a:lnTo>
                    <a:pt x="977" y="2501"/>
                  </a:lnTo>
                  <a:lnTo>
                    <a:pt x="1358" y="2501"/>
                  </a:lnTo>
                  <a:close/>
                </a:path>
                <a:path w="3175" h="5714">
                  <a:moveTo>
                    <a:pt x="1358" y="2501"/>
                  </a:moveTo>
                  <a:lnTo>
                    <a:pt x="977" y="2501"/>
                  </a:lnTo>
                  <a:lnTo>
                    <a:pt x="1358" y="2501"/>
                  </a:lnTo>
                  <a:close/>
                </a:path>
                <a:path w="3175" h="5714">
                  <a:moveTo>
                    <a:pt x="2920" y="5575"/>
                  </a:moveTo>
                  <a:lnTo>
                    <a:pt x="2527" y="5575"/>
                  </a:lnTo>
                  <a:lnTo>
                    <a:pt x="2920" y="557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4124027" y="19574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4103314" y="19432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4125094" y="19584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4102742" y="19432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4125094" y="19585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4125882" y="196301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4126263" y="19637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4126847" y="1964936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3175">
                  <a:moveTo>
                    <a:pt x="1168" y="2895"/>
                  </a:moveTo>
                  <a:lnTo>
                    <a:pt x="774" y="2895"/>
                  </a:lnTo>
                  <a:lnTo>
                    <a:pt x="1168" y="28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4128015" y="19682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4128409" y="19689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4128498" y="1969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0"/>
                  </a:moveTo>
                  <a:lnTo>
                    <a:pt x="584" y="0"/>
                  </a:lnTo>
                </a:path>
                <a:path w="2539" h="2539">
                  <a:moveTo>
                    <a:pt x="1562" y="2311"/>
                  </a:moveTo>
                  <a:lnTo>
                    <a:pt x="2146" y="23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4092239" y="1958027"/>
              <a:ext cx="38735" cy="14604"/>
            </a:xfrm>
            <a:custGeom>
              <a:avLst/>
              <a:gdLst/>
              <a:ahLst/>
              <a:cxnLst/>
              <a:rect l="l" t="t" r="r" b="b"/>
              <a:pathLst>
                <a:path w="38735" h="14605">
                  <a:moveTo>
                    <a:pt x="38493" y="14604"/>
                  </a:moveTo>
                  <a:lnTo>
                    <a:pt x="38112" y="14604"/>
                  </a:lnTo>
                  <a:lnTo>
                    <a:pt x="38493" y="14604"/>
                  </a:lnTo>
                  <a:close/>
                </a:path>
                <a:path w="38735" h="1460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38735" h="14605">
                  <a:moveTo>
                    <a:pt x="1168" y="571"/>
                  </a:moveTo>
                  <a:lnTo>
                    <a:pt x="774" y="571"/>
                  </a:lnTo>
                  <a:lnTo>
                    <a:pt x="1168" y="5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4093408" y="19585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4093992" y="19593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4093992" y="195975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close/>
                </a:path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4093116" y="195917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965" y="774"/>
                  </a:moveTo>
                  <a:lnTo>
                    <a:pt x="1549" y="774"/>
                  </a:lnTo>
                </a:path>
                <a:path w="1904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4092620" y="195897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1270" h="635">
                  <a:moveTo>
                    <a:pt x="787" y="380"/>
                  </a:moveTo>
                  <a:lnTo>
                    <a:pt x="393" y="380"/>
                  </a:lnTo>
                  <a:lnTo>
                    <a:pt x="787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4128790" y="19841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4093408" y="19605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4093014" y="196091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4093789" y="19616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4095541" y="196493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  <a:path w="635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4094081" y="196436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584" y="0"/>
                  </a:lnTo>
                </a:path>
                <a:path w="2539" h="1269">
                  <a:moveTo>
                    <a:pt x="1562" y="1155"/>
                  </a:moveTo>
                  <a:lnTo>
                    <a:pt x="2146" y="1155"/>
                  </a:lnTo>
                </a:path>
                <a:path w="2539" h="1269">
                  <a:moveTo>
                    <a:pt x="1562" y="1155"/>
                  </a:moveTo>
                  <a:lnTo>
                    <a:pt x="2146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4095541" y="196532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4095249" y="1965520"/>
              <a:ext cx="31750" cy="20955"/>
            </a:xfrm>
            <a:custGeom>
              <a:avLst/>
              <a:gdLst/>
              <a:ahLst/>
              <a:cxnLst/>
              <a:rect l="l" t="t" r="r" b="b"/>
              <a:pathLst>
                <a:path w="31750" h="20955">
                  <a:moveTo>
                    <a:pt x="0" y="0"/>
                  </a:moveTo>
                  <a:lnTo>
                    <a:pt x="584" y="0"/>
                  </a:lnTo>
                </a:path>
                <a:path w="31750" h="20955">
                  <a:moveTo>
                    <a:pt x="31114" y="20764"/>
                  </a:moveTo>
                  <a:lnTo>
                    <a:pt x="31699" y="2076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4091845" y="19630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4093014" y="19637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4091845" y="19630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4091845" y="196339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4095643" y="19666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4092239" y="1963793"/>
              <a:ext cx="5715" cy="4445"/>
            </a:xfrm>
            <a:custGeom>
              <a:avLst/>
              <a:gdLst/>
              <a:ahLst/>
              <a:cxnLst/>
              <a:rect l="l" t="t" r="r" b="b"/>
              <a:pathLst>
                <a:path w="5714" h="4444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5714" h="4444">
                  <a:moveTo>
                    <a:pt x="2908" y="1917"/>
                  </a:moveTo>
                  <a:lnTo>
                    <a:pt x="2527" y="1917"/>
                  </a:lnTo>
                  <a:lnTo>
                    <a:pt x="2908" y="1917"/>
                  </a:lnTo>
                  <a:close/>
                </a:path>
                <a:path w="5714" h="4444">
                  <a:moveTo>
                    <a:pt x="3301" y="2298"/>
                  </a:moveTo>
                  <a:lnTo>
                    <a:pt x="2908" y="2692"/>
                  </a:lnTo>
                  <a:lnTo>
                    <a:pt x="2908" y="2298"/>
                  </a:lnTo>
                  <a:lnTo>
                    <a:pt x="3301" y="2298"/>
                  </a:lnTo>
                  <a:close/>
                </a:path>
                <a:path w="5714" h="4444">
                  <a:moveTo>
                    <a:pt x="380" y="381"/>
                  </a:moveTo>
                  <a:lnTo>
                    <a:pt x="0" y="381"/>
                  </a:lnTo>
                  <a:lnTo>
                    <a:pt x="380" y="381"/>
                  </a:lnTo>
                  <a:close/>
                </a:path>
                <a:path w="5714" h="4444">
                  <a:moveTo>
                    <a:pt x="4076" y="3454"/>
                  </a:moveTo>
                  <a:lnTo>
                    <a:pt x="3695" y="3454"/>
                  </a:lnTo>
                  <a:lnTo>
                    <a:pt x="4076" y="3454"/>
                  </a:lnTo>
                  <a:close/>
                </a:path>
                <a:path w="5714" h="4444">
                  <a:moveTo>
                    <a:pt x="5245" y="4038"/>
                  </a:moveTo>
                  <a:lnTo>
                    <a:pt x="4864" y="4419"/>
                  </a:lnTo>
                  <a:lnTo>
                    <a:pt x="4864" y="4038"/>
                  </a:lnTo>
                  <a:lnTo>
                    <a:pt x="5245" y="40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4092328" y="1965901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2921" y="1155"/>
                  </a:moveTo>
                  <a:lnTo>
                    <a:pt x="3505" y="1155"/>
                  </a:lnTo>
                </a:path>
                <a:path w="3810" h="1269">
                  <a:moveTo>
                    <a:pt x="787" y="0"/>
                  </a:moveTo>
                  <a:lnTo>
                    <a:pt x="1371" y="0"/>
                  </a:lnTo>
                </a:path>
                <a:path w="3810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4091172" y="196513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4091845" y="1965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4092620" y="196609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4093789" y="19668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4092620" y="19660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4091845" y="196571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38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4093789" y="19676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4093408" y="196783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4105269" y="19782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4112458" y="19868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4112064" y="198685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4168748" y="1976917"/>
              <a:ext cx="57785" cy="19050"/>
            </a:xfrm>
            <a:custGeom>
              <a:avLst/>
              <a:gdLst/>
              <a:ahLst/>
              <a:cxnLst/>
              <a:rect l="l" t="t" r="r" b="b"/>
              <a:pathLst>
                <a:path w="57785" h="19050">
                  <a:moveTo>
                    <a:pt x="56603" y="18618"/>
                  </a:moveTo>
                  <a:lnTo>
                    <a:pt x="55435" y="18618"/>
                  </a:lnTo>
                  <a:lnTo>
                    <a:pt x="55435" y="18999"/>
                  </a:lnTo>
                  <a:lnTo>
                    <a:pt x="56603" y="18999"/>
                  </a:lnTo>
                  <a:lnTo>
                    <a:pt x="56603" y="18618"/>
                  </a:lnTo>
                  <a:close/>
                </a:path>
                <a:path w="57785" h="19050">
                  <a:moveTo>
                    <a:pt x="53479" y="16675"/>
                  </a:moveTo>
                  <a:lnTo>
                    <a:pt x="53086" y="16675"/>
                  </a:lnTo>
                  <a:lnTo>
                    <a:pt x="53086" y="17843"/>
                  </a:lnTo>
                  <a:lnTo>
                    <a:pt x="53479" y="17843"/>
                  </a:lnTo>
                  <a:lnTo>
                    <a:pt x="53479" y="18224"/>
                  </a:lnTo>
                  <a:lnTo>
                    <a:pt x="55041" y="18224"/>
                  </a:lnTo>
                  <a:lnTo>
                    <a:pt x="55041" y="18618"/>
                  </a:lnTo>
                  <a:lnTo>
                    <a:pt x="56603" y="18618"/>
                  </a:lnTo>
                  <a:lnTo>
                    <a:pt x="56603" y="18999"/>
                  </a:lnTo>
                  <a:lnTo>
                    <a:pt x="56997" y="18999"/>
                  </a:lnTo>
                  <a:lnTo>
                    <a:pt x="56997" y="18618"/>
                  </a:lnTo>
                  <a:lnTo>
                    <a:pt x="57378" y="18224"/>
                  </a:lnTo>
                  <a:lnTo>
                    <a:pt x="57378" y="17056"/>
                  </a:lnTo>
                  <a:lnTo>
                    <a:pt x="53479" y="17056"/>
                  </a:lnTo>
                  <a:lnTo>
                    <a:pt x="53479" y="16675"/>
                  </a:lnTo>
                  <a:close/>
                </a:path>
                <a:path w="57785" h="19050">
                  <a:moveTo>
                    <a:pt x="54254" y="18224"/>
                  </a:moveTo>
                  <a:lnTo>
                    <a:pt x="54254" y="18618"/>
                  </a:lnTo>
                  <a:lnTo>
                    <a:pt x="54648" y="18618"/>
                  </a:lnTo>
                  <a:lnTo>
                    <a:pt x="54254" y="18224"/>
                  </a:lnTo>
                  <a:close/>
                </a:path>
                <a:path w="57785" h="19050">
                  <a:moveTo>
                    <a:pt x="57772" y="16675"/>
                  </a:moveTo>
                  <a:lnTo>
                    <a:pt x="53873" y="16675"/>
                  </a:lnTo>
                  <a:lnTo>
                    <a:pt x="53873" y="17056"/>
                  </a:lnTo>
                  <a:lnTo>
                    <a:pt x="57772" y="17056"/>
                  </a:lnTo>
                  <a:lnTo>
                    <a:pt x="57772" y="16675"/>
                  </a:lnTo>
                  <a:close/>
                </a:path>
                <a:path w="57785" h="19050">
                  <a:moveTo>
                    <a:pt x="56210" y="14541"/>
                  </a:moveTo>
                  <a:lnTo>
                    <a:pt x="52108" y="14541"/>
                  </a:lnTo>
                  <a:lnTo>
                    <a:pt x="52108" y="15125"/>
                  </a:lnTo>
                  <a:lnTo>
                    <a:pt x="52895" y="15125"/>
                  </a:lnTo>
                  <a:lnTo>
                    <a:pt x="53086" y="15506"/>
                  </a:lnTo>
                  <a:lnTo>
                    <a:pt x="53086" y="15900"/>
                  </a:lnTo>
                  <a:lnTo>
                    <a:pt x="53479" y="15900"/>
                  </a:lnTo>
                  <a:lnTo>
                    <a:pt x="53479" y="16675"/>
                  </a:lnTo>
                  <a:lnTo>
                    <a:pt x="57378" y="16675"/>
                  </a:lnTo>
                  <a:lnTo>
                    <a:pt x="57378" y="16281"/>
                  </a:lnTo>
                  <a:lnTo>
                    <a:pt x="56997" y="16281"/>
                  </a:lnTo>
                  <a:lnTo>
                    <a:pt x="56997" y="15900"/>
                  </a:lnTo>
                  <a:lnTo>
                    <a:pt x="56603" y="15506"/>
                  </a:lnTo>
                  <a:lnTo>
                    <a:pt x="56603" y="14935"/>
                  </a:lnTo>
                  <a:lnTo>
                    <a:pt x="56210" y="14541"/>
                  </a:lnTo>
                  <a:close/>
                </a:path>
                <a:path w="57785" h="19050">
                  <a:moveTo>
                    <a:pt x="51333" y="14541"/>
                  </a:moveTo>
                  <a:lnTo>
                    <a:pt x="50939" y="14935"/>
                  </a:lnTo>
                  <a:lnTo>
                    <a:pt x="51333" y="14935"/>
                  </a:lnTo>
                  <a:lnTo>
                    <a:pt x="51333" y="15125"/>
                  </a:lnTo>
                  <a:lnTo>
                    <a:pt x="51727" y="15125"/>
                  </a:lnTo>
                  <a:lnTo>
                    <a:pt x="51727" y="14935"/>
                  </a:lnTo>
                  <a:lnTo>
                    <a:pt x="51333" y="14541"/>
                  </a:lnTo>
                  <a:close/>
                </a:path>
                <a:path w="57785" h="19050">
                  <a:moveTo>
                    <a:pt x="52108" y="14541"/>
                  </a:moveTo>
                  <a:lnTo>
                    <a:pt x="51727" y="14541"/>
                  </a:lnTo>
                  <a:lnTo>
                    <a:pt x="51727" y="14935"/>
                  </a:lnTo>
                  <a:lnTo>
                    <a:pt x="52108" y="14541"/>
                  </a:lnTo>
                  <a:close/>
                </a:path>
                <a:path w="57785" h="19050">
                  <a:moveTo>
                    <a:pt x="55829" y="13766"/>
                  </a:moveTo>
                  <a:lnTo>
                    <a:pt x="50939" y="13766"/>
                  </a:lnTo>
                  <a:lnTo>
                    <a:pt x="50939" y="14147"/>
                  </a:lnTo>
                  <a:lnTo>
                    <a:pt x="51333" y="14541"/>
                  </a:lnTo>
                  <a:lnTo>
                    <a:pt x="51333" y="14147"/>
                  </a:lnTo>
                  <a:lnTo>
                    <a:pt x="55829" y="14147"/>
                  </a:lnTo>
                  <a:lnTo>
                    <a:pt x="55829" y="13766"/>
                  </a:lnTo>
                  <a:close/>
                </a:path>
                <a:path w="57785" h="19050">
                  <a:moveTo>
                    <a:pt x="56210" y="14147"/>
                  </a:moveTo>
                  <a:lnTo>
                    <a:pt x="51333" y="14147"/>
                  </a:lnTo>
                  <a:lnTo>
                    <a:pt x="51333" y="14541"/>
                  </a:lnTo>
                  <a:lnTo>
                    <a:pt x="56603" y="14541"/>
                  </a:lnTo>
                  <a:lnTo>
                    <a:pt x="56210" y="14147"/>
                  </a:lnTo>
                  <a:close/>
                </a:path>
                <a:path w="57785" h="19050">
                  <a:moveTo>
                    <a:pt x="51333" y="10655"/>
                  </a:moveTo>
                  <a:lnTo>
                    <a:pt x="50165" y="10655"/>
                  </a:lnTo>
                  <a:lnTo>
                    <a:pt x="50165" y="12992"/>
                  </a:lnTo>
                  <a:lnTo>
                    <a:pt x="50558" y="12992"/>
                  </a:lnTo>
                  <a:lnTo>
                    <a:pt x="50558" y="13766"/>
                  </a:lnTo>
                  <a:lnTo>
                    <a:pt x="55435" y="13766"/>
                  </a:lnTo>
                  <a:lnTo>
                    <a:pt x="55435" y="12598"/>
                  </a:lnTo>
                  <a:lnTo>
                    <a:pt x="55041" y="12598"/>
                  </a:lnTo>
                  <a:lnTo>
                    <a:pt x="55041" y="12217"/>
                  </a:lnTo>
                  <a:lnTo>
                    <a:pt x="54648" y="11823"/>
                  </a:lnTo>
                  <a:lnTo>
                    <a:pt x="54648" y="11442"/>
                  </a:lnTo>
                  <a:lnTo>
                    <a:pt x="50558" y="11442"/>
                  </a:lnTo>
                  <a:lnTo>
                    <a:pt x="50558" y="11048"/>
                  </a:lnTo>
                  <a:lnTo>
                    <a:pt x="51333" y="11048"/>
                  </a:lnTo>
                  <a:lnTo>
                    <a:pt x="51333" y="10655"/>
                  </a:lnTo>
                  <a:close/>
                </a:path>
                <a:path w="57785" h="19050">
                  <a:moveTo>
                    <a:pt x="53479" y="8915"/>
                  </a:moveTo>
                  <a:lnTo>
                    <a:pt x="52108" y="8915"/>
                  </a:lnTo>
                  <a:lnTo>
                    <a:pt x="52108" y="9690"/>
                  </a:lnTo>
                  <a:lnTo>
                    <a:pt x="50939" y="9690"/>
                  </a:lnTo>
                  <a:lnTo>
                    <a:pt x="50939" y="10083"/>
                  </a:lnTo>
                  <a:lnTo>
                    <a:pt x="51333" y="10083"/>
                  </a:lnTo>
                  <a:lnTo>
                    <a:pt x="51333" y="10274"/>
                  </a:lnTo>
                  <a:lnTo>
                    <a:pt x="51727" y="10655"/>
                  </a:lnTo>
                  <a:lnTo>
                    <a:pt x="51727" y="11048"/>
                  </a:lnTo>
                  <a:lnTo>
                    <a:pt x="50558" y="11048"/>
                  </a:lnTo>
                  <a:lnTo>
                    <a:pt x="50558" y="11442"/>
                  </a:lnTo>
                  <a:lnTo>
                    <a:pt x="54648" y="11442"/>
                  </a:lnTo>
                  <a:lnTo>
                    <a:pt x="54648" y="11048"/>
                  </a:lnTo>
                  <a:lnTo>
                    <a:pt x="54254" y="10655"/>
                  </a:lnTo>
                  <a:lnTo>
                    <a:pt x="54648" y="10655"/>
                  </a:lnTo>
                  <a:lnTo>
                    <a:pt x="54254" y="10274"/>
                  </a:lnTo>
                  <a:lnTo>
                    <a:pt x="54254" y="10083"/>
                  </a:lnTo>
                  <a:lnTo>
                    <a:pt x="53873" y="9690"/>
                  </a:lnTo>
                  <a:lnTo>
                    <a:pt x="53873" y="9309"/>
                  </a:lnTo>
                  <a:lnTo>
                    <a:pt x="53479" y="9309"/>
                  </a:lnTo>
                  <a:lnTo>
                    <a:pt x="53479" y="8915"/>
                  </a:lnTo>
                  <a:close/>
                </a:path>
                <a:path w="57785" h="19050">
                  <a:moveTo>
                    <a:pt x="50939" y="10274"/>
                  </a:moveTo>
                  <a:lnTo>
                    <a:pt x="50558" y="10274"/>
                  </a:lnTo>
                  <a:lnTo>
                    <a:pt x="50558" y="10655"/>
                  </a:lnTo>
                  <a:lnTo>
                    <a:pt x="50939" y="10655"/>
                  </a:lnTo>
                  <a:lnTo>
                    <a:pt x="50939" y="10274"/>
                  </a:lnTo>
                  <a:close/>
                </a:path>
                <a:path w="57785" h="19050">
                  <a:moveTo>
                    <a:pt x="50558" y="10083"/>
                  </a:moveTo>
                  <a:lnTo>
                    <a:pt x="50165" y="10083"/>
                  </a:lnTo>
                  <a:lnTo>
                    <a:pt x="50165" y="10274"/>
                  </a:lnTo>
                  <a:lnTo>
                    <a:pt x="50558" y="10274"/>
                  </a:lnTo>
                  <a:lnTo>
                    <a:pt x="50558" y="10083"/>
                  </a:lnTo>
                  <a:close/>
                </a:path>
                <a:path w="57785" h="19050">
                  <a:moveTo>
                    <a:pt x="51727" y="9309"/>
                  </a:moveTo>
                  <a:lnTo>
                    <a:pt x="51333" y="9309"/>
                  </a:lnTo>
                  <a:lnTo>
                    <a:pt x="51333" y="9690"/>
                  </a:lnTo>
                  <a:lnTo>
                    <a:pt x="51727" y="9690"/>
                  </a:lnTo>
                  <a:lnTo>
                    <a:pt x="51727" y="9309"/>
                  </a:lnTo>
                  <a:close/>
                </a:path>
                <a:path w="57785" h="19050">
                  <a:moveTo>
                    <a:pt x="52108" y="9309"/>
                  </a:moveTo>
                  <a:lnTo>
                    <a:pt x="51727" y="9309"/>
                  </a:lnTo>
                  <a:lnTo>
                    <a:pt x="51727" y="9690"/>
                  </a:lnTo>
                  <a:lnTo>
                    <a:pt x="52108" y="9690"/>
                  </a:lnTo>
                  <a:lnTo>
                    <a:pt x="52108" y="9309"/>
                  </a:lnTo>
                  <a:close/>
                </a:path>
                <a:path w="57785" h="19050">
                  <a:moveTo>
                    <a:pt x="1358" y="7365"/>
                  </a:moveTo>
                  <a:lnTo>
                    <a:pt x="1358" y="7746"/>
                  </a:lnTo>
                  <a:lnTo>
                    <a:pt x="1752" y="8140"/>
                  </a:lnTo>
                  <a:lnTo>
                    <a:pt x="2540" y="8521"/>
                  </a:lnTo>
                  <a:lnTo>
                    <a:pt x="2540" y="8140"/>
                  </a:lnTo>
                  <a:lnTo>
                    <a:pt x="2146" y="8140"/>
                  </a:lnTo>
                  <a:lnTo>
                    <a:pt x="2146" y="7746"/>
                  </a:lnTo>
                  <a:lnTo>
                    <a:pt x="1752" y="7746"/>
                  </a:lnTo>
                  <a:lnTo>
                    <a:pt x="1358" y="7365"/>
                  </a:lnTo>
                  <a:close/>
                </a:path>
                <a:path w="57785" h="19050">
                  <a:moveTo>
                    <a:pt x="2540" y="7746"/>
                  </a:moveTo>
                  <a:lnTo>
                    <a:pt x="2146" y="7746"/>
                  </a:lnTo>
                  <a:lnTo>
                    <a:pt x="2146" y="8140"/>
                  </a:lnTo>
                  <a:lnTo>
                    <a:pt x="2540" y="8140"/>
                  </a:lnTo>
                  <a:lnTo>
                    <a:pt x="2540" y="7746"/>
                  </a:lnTo>
                  <a:close/>
                </a:path>
                <a:path w="57785" h="19050">
                  <a:moveTo>
                    <a:pt x="4483" y="7746"/>
                  </a:moveTo>
                  <a:lnTo>
                    <a:pt x="4102" y="7746"/>
                  </a:lnTo>
                  <a:lnTo>
                    <a:pt x="4102" y="8140"/>
                  </a:lnTo>
                  <a:lnTo>
                    <a:pt x="4483" y="7746"/>
                  </a:lnTo>
                  <a:close/>
                </a:path>
                <a:path w="57785" h="19050">
                  <a:moveTo>
                    <a:pt x="5854" y="7746"/>
                  </a:moveTo>
                  <a:lnTo>
                    <a:pt x="4483" y="7746"/>
                  </a:lnTo>
                  <a:lnTo>
                    <a:pt x="4876" y="8140"/>
                  </a:lnTo>
                  <a:lnTo>
                    <a:pt x="5854" y="8140"/>
                  </a:lnTo>
                  <a:lnTo>
                    <a:pt x="5854" y="7746"/>
                  </a:lnTo>
                  <a:close/>
                </a:path>
                <a:path w="57785" h="19050">
                  <a:moveTo>
                    <a:pt x="7416" y="6972"/>
                  </a:moveTo>
                  <a:lnTo>
                    <a:pt x="1358" y="6972"/>
                  </a:lnTo>
                  <a:lnTo>
                    <a:pt x="1358" y="7365"/>
                  </a:lnTo>
                  <a:lnTo>
                    <a:pt x="1752" y="7746"/>
                  </a:lnTo>
                  <a:lnTo>
                    <a:pt x="6248" y="7746"/>
                  </a:lnTo>
                  <a:lnTo>
                    <a:pt x="6248" y="8140"/>
                  </a:lnTo>
                  <a:lnTo>
                    <a:pt x="6629" y="8140"/>
                  </a:lnTo>
                  <a:lnTo>
                    <a:pt x="6629" y="7365"/>
                  </a:lnTo>
                  <a:lnTo>
                    <a:pt x="7416" y="7365"/>
                  </a:lnTo>
                  <a:lnTo>
                    <a:pt x="7416" y="6972"/>
                  </a:lnTo>
                  <a:close/>
                </a:path>
                <a:path w="57785" h="19050">
                  <a:moveTo>
                    <a:pt x="10337" y="6197"/>
                  </a:moveTo>
                  <a:lnTo>
                    <a:pt x="9753" y="6197"/>
                  </a:lnTo>
                  <a:lnTo>
                    <a:pt x="9753" y="6591"/>
                  </a:lnTo>
                  <a:lnTo>
                    <a:pt x="9372" y="6972"/>
                  </a:lnTo>
                  <a:lnTo>
                    <a:pt x="8978" y="6972"/>
                  </a:lnTo>
                  <a:lnTo>
                    <a:pt x="8978" y="7746"/>
                  </a:lnTo>
                  <a:lnTo>
                    <a:pt x="9372" y="7365"/>
                  </a:lnTo>
                  <a:lnTo>
                    <a:pt x="10147" y="6972"/>
                  </a:lnTo>
                  <a:lnTo>
                    <a:pt x="10147" y="6591"/>
                  </a:lnTo>
                  <a:lnTo>
                    <a:pt x="10337" y="6591"/>
                  </a:lnTo>
                  <a:lnTo>
                    <a:pt x="10337" y="6197"/>
                  </a:lnTo>
                  <a:close/>
                </a:path>
                <a:path w="57785" h="19050">
                  <a:moveTo>
                    <a:pt x="8978" y="2133"/>
                  </a:moveTo>
                  <a:lnTo>
                    <a:pt x="1358" y="2133"/>
                  </a:lnTo>
                  <a:lnTo>
                    <a:pt x="1358" y="2514"/>
                  </a:lnTo>
                  <a:lnTo>
                    <a:pt x="977" y="2514"/>
                  </a:lnTo>
                  <a:lnTo>
                    <a:pt x="977" y="2908"/>
                  </a:lnTo>
                  <a:lnTo>
                    <a:pt x="774" y="3289"/>
                  </a:lnTo>
                  <a:lnTo>
                    <a:pt x="774" y="3682"/>
                  </a:lnTo>
                  <a:lnTo>
                    <a:pt x="393" y="4063"/>
                  </a:lnTo>
                  <a:lnTo>
                    <a:pt x="393" y="5816"/>
                  </a:lnTo>
                  <a:lnTo>
                    <a:pt x="774" y="5816"/>
                  </a:lnTo>
                  <a:lnTo>
                    <a:pt x="774" y="7365"/>
                  </a:lnTo>
                  <a:lnTo>
                    <a:pt x="1358" y="7365"/>
                  </a:lnTo>
                  <a:lnTo>
                    <a:pt x="1358" y="6972"/>
                  </a:lnTo>
                  <a:lnTo>
                    <a:pt x="8191" y="6972"/>
                  </a:lnTo>
                  <a:lnTo>
                    <a:pt x="8191" y="6197"/>
                  </a:lnTo>
                  <a:lnTo>
                    <a:pt x="10337" y="6197"/>
                  </a:lnTo>
                  <a:lnTo>
                    <a:pt x="10337" y="4838"/>
                  </a:lnTo>
                  <a:lnTo>
                    <a:pt x="10147" y="4838"/>
                  </a:lnTo>
                  <a:lnTo>
                    <a:pt x="10147" y="4063"/>
                  </a:lnTo>
                  <a:lnTo>
                    <a:pt x="9753" y="4063"/>
                  </a:lnTo>
                  <a:lnTo>
                    <a:pt x="9753" y="3682"/>
                  </a:lnTo>
                  <a:lnTo>
                    <a:pt x="9372" y="3289"/>
                  </a:lnTo>
                  <a:lnTo>
                    <a:pt x="9372" y="2908"/>
                  </a:lnTo>
                  <a:lnTo>
                    <a:pt x="8978" y="2908"/>
                  </a:lnTo>
                  <a:lnTo>
                    <a:pt x="8978" y="2133"/>
                  </a:lnTo>
                  <a:close/>
                </a:path>
                <a:path w="57785" h="19050">
                  <a:moveTo>
                    <a:pt x="393" y="6197"/>
                  </a:moveTo>
                  <a:lnTo>
                    <a:pt x="393" y="6972"/>
                  </a:lnTo>
                  <a:lnTo>
                    <a:pt x="774" y="6972"/>
                  </a:lnTo>
                  <a:lnTo>
                    <a:pt x="774" y="6591"/>
                  </a:lnTo>
                  <a:lnTo>
                    <a:pt x="393" y="6197"/>
                  </a:lnTo>
                  <a:close/>
                </a:path>
                <a:path w="57785" h="19050">
                  <a:moveTo>
                    <a:pt x="393" y="5816"/>
                  </a:moveTo>
                  <a:lnTo>
                    <a:pt x="0" y="5816"/>
                  </a:lnTo>
                  <a:lnTo>
                    <a:pt x="0" y="6197"/>
                  </a:lnTo>
                  <a:lnTo>
                    <a:pt x="393" y="6591"/>
                  </a:lnTo>
                  <a:lnTo>
                    <a:pt x="393" y="5816"/>
                  </a:lnTo>
                  <a:close/>
                </a:path>
                <a:path w="57785" h="19050">
                  <a:moveTo>
                    <a:pt x="8978" y="6197"/>
                  </a:moveTo>
                  <a:lnTo>
                    <a:pt x="8585" y="6197"/>
                  </a:lnTo>
                  <a:lnTo>
                    <a:pt x="8978" y="6591"/>
                  </a:lnTo>
                  <a:lnTo>
                    <a:pt x="8978" y="6197"/>
                  </a:lnTo>
                  <a:close/>
                </a:path>
                <a:path w="57785" h="19050">
                  <a:moveTo>
                    <a:pt x="393" y="4838"/>
                  </a:moveTo>
                  <a:lnTo>
                    <a:pt x="0" y="4838"/>
                  </a:lnTo>
                  <a:lnTo>
                    <a:pt x="0" y="5232"/>
                  </a:lnTo>
                  <a:lnTo>
                    <a:pt x="393" y="4838"/>
                  </a:lnTo>
                  <a:close/>
                </a:path>
                <a:path w="57785" h="19050">
                  <a:moveTo>
                    <a:pt x="8585" y="1358"/>
                  </a:moveTo>
                  <a:lnTo>
                    <a:pt x="2146" y="1358"/>
                  </a:lnTo>
                  <a:lnTo>
                    <a:pt x="1752" y="2133"/>
                  </a:lnTo>
                  <a:lnTo>
                    <a:pt x="8585" y="2133"/>
                  </a:lnTo>
                  <a:lnTo>
                    <a:pt x="8585" y="1358"/>
                  </a:lnTo>
                  <a:close/>
                </a:path>
                <a:path w="57785" h="19050">
                  <a:moveTo>
                    <a:pt x="7810" y="380"/>
                  </a:moveTo>
                  <a:lnTo>
                    <a:pt x="3314" y="380"/>
                  </a:lnTo>
                  <a:lnTo>
                    <a:pt x="2921" y="584"/>
                  </a:lnTo>
                  <a:lnTo>
                    <a:pt x="2540" y="965"/>
                  </a:lnTo>
                  <a:lnTo>
                    <a:pt x="2540" y="1358"/>
                  </a:lnTo>
                  <a:lnTo>
                    <a:pt x="8191" y="1358"/>
                  </a:lnTo>
                  <a:lnTo>
                    <a:pt x="8191" y="584"/>
                  </a:lnTo>
                  <a:lnTo>
                    <a:pt x="7810" y="584"/>
                  </a:lnTo>
                  <a:lnTo>
                    <a:pt x="7810" y="380"/>
                  </a:lnTo>
                  <a:close/>
                </a:path>
                <a:path w="57785" h="19050">
                  <a:moveTo>
                    <a:pt x="7023" y="0"/>
                  </a:moveTo>
                  <a:lnTo>
                    <a:pt x="4483" y="0"/>
                  </a:lnTo>
                  <a:lnTo>
                    <a:pt x="4102" y="380"/>
                  </a:lnTo>
                  <a:lnTo>
                    <a:pt x="7416" y="380"/>
                  </a:lnTo>
                  <a:lnTo>
                    <a:pt x="7023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4168748" y="1976917"/>
              <a:ext cx="57785" cy="19050"/>
            </a:xfrm>
            <a:custGeom>
              <a:avLst/>
              <a:gdLst/>
              <a:ahLst/>
              <a:cxnLst/>
              <a:rect l="l" t="t" r="r" b="b"/>
              <a:pathLst>
                <a:path w="57785" h="19050">
                  <a:moveTo>
                    <a:pt x="53479" y="8915"/>
                  </a:moveTo>
                  <a:lnTo>
                    <a:pt x="53479" y="9309"/>
                  </a:lnTo>
                  <a:lnTo>
                    <a:pt x="53873" y="9309"/>
                  </a:lnTo>
                  <a:lnTo>
                    <a:pt x="53873" y="9690"/>
                  </a:lnTo>
                  <a:lnTo>
                    <a:pt x="54254" y="10083"/>
                  </a:lnTo>
                  <a:lnTo>
                    <a:pt x="54254" y="10274"/>
                  </a:lnTo>
                  <a:lnTo>
                    <a:pt x="54648" y="10655"/>
                  </a:lnTo>
                  <a:lnTo>
                    <a:pt x="54254" y="10655"/>
                  </a:lnTo>
                  <a:lnTo>
                    <a:pt x="54648" y="11048"/>
                  </a:lnTo>
                  <a:lnTo>
                    <a:pt x="54648" y="11442"/>
                  </a:lnTo>
                  <a:lnTo>
                    <a:pt x="54648" y="11823"/>
                  </a:lnTo>
                  <a:lnTo>
                    <a:pt x="55041" y="12217"/>
                  </a:lnTo>
                  <a:lnTo>
                    <a:pt x="55041" y="12598"/>
                  </a:lnTo>
                  <a:lnTo>
                    <a:pt x="55435" y="12598"/>
                  </a:lnTo>
                  <a:lnTo>
                    <a:pt x="55435" y="12992"/>
                  </a:lnTo>
                  <a:lnTo>
                    <a:pt x="55435" y="13373"/>
                  </a:lnTo>
                  <a:lnTo>
                    <a:pt x="55435" y="13766"/>
                  </a:lnTo>
                  <a:lnTo>
                    <a:pt x="55829" y="13766"/>
                  </a:lnTo>
                  <a:lnTo>
                    <a:pt x="55829" y="14147"/>
                  </a:lnTo>
                  <a:lnTo>
                    <a:pt x="56210" y="14147"/>
                  </a:lnTo>
                  <a:lnTo>
                    <a:pt x="56603" y="14541"/>
                  </a:lnTo>
                  <a:lnTo>
                    <a:pt x="56210" y="14541"/>
                  </a:lnTo>
                  <a:lnTo>
                    <a:pt x="56603" y="14935"/>
                  </a:lnTo>
                  <a:lnTo>
                    <a:pt x="56603" y="15125"/>
                  </a:lnTo>
                  <a:lnTo>
                    <a:pt x="56603" y="15506"/>
                  </a:lnTo>
                  <a:lnTo>
                    <a:pt x="56997" y="15900"/>
                  </a:lnTo>
                  <a:lnTo>
                    <a:pt x="56997" y="16281"/>
                  </a:lnTo>
                  <a:lnTo>
                    <a:pt x="57378" y="16281"/>
                  </a:lnTo>
                  <a:lnTo>
                    <a:pt x="57378" y="16675"/>
                  </a:lnTo>
                  <a:lnTo>
                    <a:pt x="57772" y="16675"/>
                  </a:lnTo>
                  <a:lnTo>
                    <a:pt x="57772" y="17056"/>
                  </a:lnTo>
                  <a:lnTo>
                    <a:pt x="57378" y="17056"/>
                  </a:lnTo>
                  <a:lnTo>
                    <a:pt x="57378" y="17449"/>
                  </a:lnTo>
                  <a:lnTo>
                    <a:pt x="57378" y="17843"/>
                  </a:lnTo>
                  <a:lnTo>
                    <a:pt x="57772" y="17843"/>
                  </a:lnTo>
                  <a:lnTo>
                    <a:pt x="57378" y="17843"/>
                  </a:lnTo>
                  <a:lnTo>
                    <a:pt x="57378" y="18224"/>
                  </a:lnTo>
                  <a:lnTo>
                    <a:pt x="56997" y="18618"/>
                  </a:lnTo>
                  <a:lnTo>
                    <a:pt x="56997" y="18999"/>
                  </a:lnTo>
                  <a:lnTo>
                    <a:pt x="56603" y="18999"/>
                  </a:lnTo>
                  <a:lnTo>
                    <a:pt x="56603" y="18618"/>
                  </a:lnTo>
                  <a:lnTo>
                    <a:pt x="56603" y="18999"/>
                  </a:lnTo>
                  <a:lnTo>
                    <a:pt x="56210" y="18999"/>
                  </a:lnTo>
                  <a:lnTo>
                    <a:pt x="55829" y="18999"/>
                  </a:lnTo>
                  <a:lnTo>
                    <a:pt x="55435" y="18999"/>
                  </a:lnTo>
                  <a:lnTo>
                    <a:pt x="55435" y="18618"/>
                  </a:lnTo>
                  <a:lnTo>
                    <a:pt x="55041" y="18618"/>
                  </a:lnTo>
                  <a:lnTo>
                    <a:pt x="55041" y="18224"/>
                  </a:lnTo>
                  <a:lnTo>
                    <a:pt x="55041" y="18618"/>
                  </a:lnTo>
                  <a:lnTo>
                    <a:pt x="55041" y="18224"/>
                  </a:lnTo>
                  <a:lnTo>
                    <a:pt x="54648" y="18224"/>
                  </a:lnTo>
                  <a:lnTo>
                    <a:pt x="54648" y="18618"/>
                  </a:lnTo>
                  <a:lnTo>
                    <a:pt x="54648" y="18224"/>
                  </a:lnTo>
                  <a:lnTo>
                    <a:pt x="54254" y="18224"/>
                  </a:lnTo>
                  <a:lnTo>
                    <a:pt x="54648" y="18618"/>
                  </a:lnTo>
                  <a:lnTo>
                    <a:pt x="54254" y="18618"/>
                  </a:lnTo>
                  <a:lnTo>
                    <a:pt x="54254" y="18224"/>
                  </a:lnTo>
                  <a:lnTo>
                    <a:pt x="53873" y="18224"/>
                  </a:lnTo>
                  <a:lnTo>
                    <a:pt x="53479" y="18224"/>
                  </a:lnTo>
                  <a:lnTo>
                    <a:pt x="53479" y="17843"/>
                  </a:lnTo>
                  <a:lnTo>
                    <a:pt x="53086" y="17843"/>
                  </a:lnTo>
                  <a:lnTo>
                    <a:pt x="53086" y="17449"/>
                  </a:lnTo>
                  <a:lnTo>
                    <a:pt x="52895" y="17449"/>
                  </a:lnTo>
                  <a:lnTo>
                    <a:pt x="53086" y="17449"/>
                  </a:lnTo>
                  <a:lnTo>
                    <a:pt x="53086" y="17056"/>
                  </a:lnTo>
                  <a:lnTo>
                    <a:pt x="53086" y="16675"/>
                  </a:lnTo>
                  <a:lnTo>
                    <a:pt x="53479" y="16675"/>
                  </a:lnTo>
                  <a:lnTo>
                    <a:pt x="53479" y="17056"/>
                  </a:lnTo>
                  <a:lnTo>
                    <a:pt x="53873" y="17056"/>
                  </a:lnTo>
                  <a:lnTo>
                    <a:pt x="53873" y="16675"/>
                  </a:lnTo>
                  <a:lnTo>
                    <a:pt x="53479" y="16675"/>
                  </a:lnTo>
                  <a:lnTo>
                    <a:pt x="53479" y="17056"/>
                  </a:lnTo>
                  <a:lnTo>
                    <a:pt x="53479" y="16675"/>
                  </a:lnTo>
                  <a:lnTo>
                    <a:pt x="53479" y="16281"/>
                  </a:lnTo>
                  <a:lnTo>
                    <a:pt x="53479" y="15900"/>
                  </a:lnTo>
                  <a:lnTo>
                    <a:pt x="53086" y="15900"/>
                  </a:lnTo>
                  <a:lnTo>
                    <a:pt x="53086" y="15506"/>
                  </a:lnTo>
                  <a:lnTo>
                    <a:pt x="52895" y="15125"/>
                  </a:lnTo>
                  <a:lnTo>
                    <a:pt x="52895" y="15506"/>
                  </a:lnTo>
                  <a:lnTo>
                    <a:pt x="52895" y="15125"/>
                  </a:lnTo>
                  <a:lnTo>
                    <a:pt x="52501" y="15125"/>
                  </a:lnTo>
                  <a:lnTo>
                    <a:pt x="52108" y="15125"/>
                  </a:lnTo>
                  <a:lnTo>
                    <a:pt x="52108" y="14935"/>
                  </a:lnTo>
                  <a:lnTo>
                    <a:pt x="52108" y="14541"/>
                  </a:lnTo>
                  <a:lnTo>
                    <a:pt x="51727" y="14935"/>
                  </a:lnTo>
                  <a:lnTo>
                    <a:pt x="51727" y="14541"/>
                  </a:lnTo>
                  <a:lnTo>
                    <a:pt x="51333" y="14541"/>
                  </a:lnTo>
                  <a:lnTo>
                    <a:pt x="51333" y="14147"/>
                  </a:lnTo>
                  <a:lnTo>
                    <a:pt x="51333" y="14541"/>
                  </a:lnTo>
                  <a:lnTo>
                    <a:pt x="51727" y="14935"/>
                  </a:lnTo>
                  <a:lnTo>
                    <a:pt x="51727" y="15125"/>
                  </a:lnTo>
                  <a:lnTo>
                    <a:pt x="51333" y="15125"/>
                  </a:lnTo>
                  <a:lnTo>
                    <a:pt x="51333" y="14935"/>
                  </a:lnTo>
                  <a:lnTo>
                    <a:pt x="50939" y="14935"/>
                  </a:lnTo>
                  <a:lnTo>
                    <a:pt x="51333" y="14541"/>
                  </a:lnTo>
                  <a:lnTo>
                    <a:pt x="50939" y="14147"/>
                  </a:lnTo>
                  <a:lnTo>
                    <a:pt x="50939" y="13766"/>
                  </a:lnTo>
                  <a:lnTo>
                    <a:pt x="50558" y="13766"/>
                  </a:lnTo>
                  <a:lnTo>
                    <a:pt x="50558" y="13373"/>
                  </a:lnTo>
                  <a:lnTo>
                    <a:pt x="50558" y="12992"/>
                  </a:lnTo>
                  <a:lnTo>
                    <a:pt x="50165" y="12992"/>
                  </a:lnTo>
                  <a:lnTo>
                    <a:pt x="50165" y="12598"/>
                  </a:lnTo>
                  <a:lnTo>
                    <a:pt x="50165" y="12217"/>
                  </a:lnTo>
                  <a:lnTo>
                    <a:pt x="50165" y="11823"/>
                  </a:lnTo>
                  <a:lnTo>
                    <a:pt x="50558" y="11823"/>
                  </a:lnTo>
                  <a:lnTo>
                    <a:pt x="50165" y="11823"/>
                  </a:lnTo>
                  <a:lnTo>
                    <a:pt x="50165" y="11442"/>
                  </a:lnTo>
                  <a:lnTo>
                    <a:pt x="50165" y="11823"/>
                  </a:lnTo>
                  <a:lnTo>
                    <a:pt x="50165" y="11442"/>
                  </a:lnTo>
                  <a:lnTo>
                    <a:pt x="50165" y="11823"/>
                  </a:lnTo>
                  <a:lnTo>
                    <a:pt x="50165" y="11442"/>
                  </a:lnTo>
                  <a:lnTo>
                    <a:pt x="50558" y="11442"/>
                  </a:lnTo>
                  <a:lnTo>
                    <a:pt x="50165" y="11442"/>
                  </a:lnTo>
                  <a:lnTo>
                    <a:pt x="50165" y="11048"/>
                  </a:lnTo>
                  <a:lnTo>
                    <a:pt x="50558" y="11048"/>
                  </a:lnTo>
                  <a:lnTo>
                    <a:pt x="50558" y="11442"/>
                  </a:lnTo>
                  <a:lnTo>
                    <a:pt x="50558" y="11048"/>
                  </a:lnTo>
                  <a:lnTo>
                    <a:pt x="50165" y="11048"/>
                  </a:lnTo>
                  <a:lnTo>
                    <a:pt x="50558" y="11048"/>
                  </a:lnTo>
                  <a:lnTo>
                    <a:pt x="50165" y="11048"/>
                  </a:lnTo>
                  <a:lnTo>
                    <a:pt x="50558" y="11048"/>
                  </a:lnTo>
                  <a:lnTo>
                    <a:pt x="50165" y="11048"/>
                  </a:lnTo>
                  <a:lnTo>
                    <a:pt x="50165" y="10655"/>
                  </a:lnTo>
                  <a:lnTo>
                    <a:pt x="50165" y="11048"/>
                  </a:lnTo>
                  <a:lnTo>
                    <a:pt x="50165" y="10655"/>
                  </a:lnTo>
                  <a:lnTo>
                    <a:pt x="49771" y="10655"/>
                  </a:lnTo>
                  <a:lnTo>
                    <a:pt x="50165" y="10655"/>
                  </a:lnTo>
                  <a:lnTo>
                    <a:pt x="50558" y="10655"/>
                  </a:lnTo>
                  <a:lnTo>
                    <a:pt x="50558" y="10274"/>
                  </a:lnTo>
                  <a:lnTo>
                    <a:pt x="50165" y="10274"/>
                  </a:lnTo>
                  <a:lnTo>
                    <a:pt x="50165" y="10655"/>
                  </a:lnTo>
                  <a:lnTo>
                    <a:pt x="50165" y="10274"/>
                  </a:lnTo>
                  <a:lnTo>
                    <a:pt x="50165" y="10655"/>
                  </a:lnTo>
                  <a:lnTo>
                    <a:pt x="50165" y="10274"/>
                  </a:lnTo>
                  <a:lnTo>
                    <a:pt x="50165" y="10083"/>
                  </a:lnTo>
                  <a:lnTo>
                    <a:pt x="49771" y="10083"/>
                  </a:lnTo>
                  <a:lnTo>
                    <a:pt x="50165" y="10083"/>
                  </a:lnTo>
                  <a:lnTo>
                    <a:pt x="50558" y="10083"/>
                  </a:lnTo>
                  <a:lnTo>
                    <a:pt x="50558" y="10274"/>
                  </a:lnTo>
                  <a:lnTo>
                    <a:pt x="50939" y="10274"/>
                  </a:lnTo>
                  <a:lnTo>
                    <a:pt x="50939" y="10655"/>
                  </a:lnTo>
                  <a:lnTo>
                    <a:pt x="51333" y="10655"/>
                  </a:lnTo>
                  <a:lnTo>
                    <a:pt x="51333" y="11048"/>
                  </a:lnTo>
                  <a:lnTo>
                    <a:pt x="51727" y="11048"/>
                  </a:lnTo>
                  <a:lnTo>
                    <a:pt x="51727" y="10655"/>
                  </a:lnTo>
                  <a:lnTo>
                    <a:pt x="51333" y="10274"/>
                  </a:lnTo>
                  <a:lnTo>
                    <a:pt x="51333" y="10083"/>
                  </a:lnTo>
                  <a:lnTo>
                    <a:pt x="50939" y="10083"/>
                  </a:lnTo>
                  <a:lnTo>
                    <a:pt x="50939" y="9690"/>
                  </a:lnTo>
                  <a:lnTo>
                    <a:pt x="50939" y="9309"/>
                  </a:lnTo>
                  <a:lnTo>
                    <a:pt x="50558" y="9309"/>
                  </a:lnTo>
                  <a:lnTo>
                    <a:pt x="50939" y="9309"/>
                  </a:lnTo>
                  <a:lnTo>
                    <a:pt x="50939" y="9690"/>
                  </a:lnTo>
                  <a:lnTo>
                    <a:pt x="51333" y="9690"/>
                  </a:lnTo>
                  <a:lnTo>
                    <a:pt x="51333" y="9309"/>
                  </a:lnTo>
                  <a:lnTo>
                    <a:pt x="51727" y="9309"/>
                  </a:lnTo>
                  <a:lnTo>
                    <a:pt x="51727" y="9690"/>
                  </a:lnTo>
                  <a:lnTo>
                    <a:pt x="51727" y="9309"/>
                  </a:lnTo>
                  <a:lnTo>
                    <a:pt x="52108" y="9309"/>
                  </a:lnTo>
                  <a:lnTo>
                    <a:pt x="52108" y="9690"/>
                  </a:lnTo>
                  <a:lnTo>
                    <a:pt x="52108" y="9309"/>
                  </a:lnTo>
                  <a:lnTo>
                    <a:pt x="52108" y="8915"/>
                  </a:lnTo>
                  <a:lnTo>
                    <a:pt x="52501" y="8915"/>
                  </a:lnTo>
                  <a:lnTo>
                    <a:pt x="52895" y="8915"/>
                  </a:lnTo>
                  <a:lnTo>
                    <a:pt x="53086" y="8915"/>
                  </a:lnTo>
                  <a:lnTo>
                    <a:pt x="53479" y="8915"/>
                  </a:lnTo>
                  <a:close/>
                </a:path>
                <a:path w="57785" h="19050">
                  <a:moveTo>
                    <a:pt x="9372" y="6197"/>
                  </a:moveTo>
                  <a:lnTo>
                    <a:pt x="8978" y="6197"/>
                  </a:lnTo>
                  <a:lnTo>
                    <a:pt x="9372" y="6197"/>
                  </a:lnTo>
                  <a:lnTo>
                    <a:pt x="8978" y="6197"/>
                  </a:lnTo>
                  <a:lnTo>
                    <a:pt x="8978" y="6591"/>
                  </a:lnTo>
                  <a:lnTo>
                    <a:pt x="8978" y="6197"/>
                  </a:lnTo>
                  <a:lnTo>
                    <a:pt x="8978" y="6591"/>
                  </a:lnTo>
                  <a:lnTo>
                    <a:pt x="8978" y="6197"/>
                  </a:lnTo>
                  <a:lnTo>
                    <a:pt x="8978" y="6591"/>
                  </a:lnTo>
                  <a:lnTo>
                    <a:pt x="8978" y="6197"/>
                  </a:lnTo>
                  <a:lnTo>
                    <a:pt x="8978" y="6591"/>
                  </a:lnTo>
                  <a:lnTo>
                    <a:pt x="8585" y="6197"/>
                  </a:lnTo>
                  <a:lnTo>
                    <a:pt x="8585" y="6591"/>
                  </a:lnTo>
                  <a:lnTo>
                    <a:pt x="8585" y="6197"/>
                  </a:lnTo>
                  <a:lnTo>
                    <a:pt x="8585" y="6591"/>
                  </a:lnTo>
                  <a:lnTo>
                    <a:pt x="8585" y="6197"/>
                  </a:lnTo>
                  <a:lnTo>
                    <a:pt x="8585" y="6591"/>
                  </a:lnTo>
                  <a:lnTo>
                    <a:pt x="8585" y="6197"/>
                  </a:lnTo>
                  <a:lnTo>
                    <a:pt x="8585" y="6591"/>
                  </a:lnTo>
                  <a:lnTo>
                    <a:pt x="8585" y="6197"/>
                  </a:lnTo>
                  <a:lnTo>
                    <a:pt x="8191" y="6197"/>
                  </a:lnTo>
                  <a:lnTo>
                    <a:pt x="8191" y="6591"/>
                  </a:lnTo>
                  <a:lnTo>
                    <a:pt x="7810" y="6591"/>
                  </a:lnTo>
                  <a:lnTo>
                    <a:pt x="8191" y="6591"/>
                  </a:lnTo>
                  <a:lnTo>
                    <a:pt x="8191" y="6972"/>
                  </a:lnTo>
                  <a:lnTo>
                    <a:pt x="7810" y="6972"/>
                  </a:lnTo>
                  <a:lnTo>
                    <a:pt x="8191" y="6972"/>
                  </a:lnTo>
                  <a:lnTo>
                    <a:pt x="7810" y="6972"/>
                  </a:lnTo>
                  <a:lnTo>
                    <a:pt x="8191" y="6972"/>
                  </a:lnTo>
                  <a:lnTo>
                    <a:pt x="7810" y="6972"/>
                  </a:lnTo>
                  <a:lnTo>
                    <a:pt x="7810" y="7365"/>
                  </a:lnTo>
                  <a:lnTo>
                    <a:pt x="7810" y="6972"/>
                  </a:lnTo>
                  <a:lnTo>
                    <a:pt x="7810" y="7365"/>
                  </a:lnTo>
                  <a:lnTo>
                    <a:pt x="7416" y="7365"/>
                  </a:lnTo>
                  <a:lnTo>
                    <a:pt x="7810" y="7365"/>
                  </a:lnTo>
                  <a:lnTo>
                    <a:pt x="7416" y="7365"/>
                  </a:lnTo>
                  <a:lnTo>
                    <a:pt x="7416" y="6972"/>
                  </a:lnTo>
                  <a:lnTo>
                    <a:pt x="7416" y="7365"/>
                  </a:lnTo>
                  <a:lnTo>
                    <a:pt x="7810" y="7365"/>
                  </a:lnTo>
                  <a:lnTo>
                    <a:pt x="7810" y="6972"/>
                  </a:lnTo>
                  <a:lnTo>
                    <a:pt x="7416" y="6972"/>
                  </a:lnTo>
                  <a:lnTo>
                    <a:pt x="7416" y="7365"/>
                  </a:lnTo>
                  <a:lnTo>
                    <a:pt x="7023" y="7365"/>
                  </a:lnTo>
                  <a:lnTo>
                    <a:pt x="6629" y="7365"/>
                  </a:lnTo>
                  <a:lnTo>
                    <a:pt x="6629" y="7746"/>
                  </a:lnTo>
                  <a:lnTo>
                    <a:pt x="6629" y="8140"/>
                  </a:lnTo>
                  <a:lnTo>
                    <a:pt x="6248" y="8140"/>
                  </a:lnTo>
                  <a:lnTo>
                    <a:pt x="6248" y="7746"/>
                  </a:lnTo>
                  <a:lnTo>
                    <a:pt x="6248" y="8140"/>
                  </a:lnTo>
                  <a:lnTo>
                    <a:pt x="6248" y="7746"/>
                  </a:lnTo>
                  <a:lnTo>
                    <a:pt x="5854" y="7746"/>
                  </a:lnTo>
                  <a:lnTo>
                    <a:pt x="5854" y="8140"/>
                  </a:lnTo>
                  <a:lnTo>
                    <a:pt x="6248" y="8140"/>
                  </a:lnTo>
                  <a:lnTo>
                    <a:pt x="6248" y="7746"/>
                  </a:lnTo>
                  <a:lnTo>
                    <a:pt x="6248" y="8140"/>
                  </a:lnTo>
                  <a:lnTo>
                    <a:pt x="5854" y="8140"/>
                  </a:lnTo>
                  <a:lnTo>
                    <a:pt x="5854" y="7746"/>
                  </a:lnTo>
                  <a:lnTo>
                    <a:pt x="5854" y="8140"/>
                  </a:lnTo>
                  <a:lnTo>
                    <a:pt x="5270" y="8140"/>
                  </a:lnTo>
                  <a:lnTo>
                    <a:pt x="5461" y="8140"/>
                  </a:lnTo>
                  <a:lnTo>
                    <a:pt x="4876" y="8140"/>
                  </a:lnTo>
                  <a:lnTo>
                    <a:pt x="4483" y="7746"/>
                  </a:lnTo>
                  <a:lnTo>
                    <a:pt x="4483" y="8140"/>
                  </a:lnTo>
                  <a:lnTo>
                    <a:pt x="4483" y="7746"/>
                  </a:lnTo>
                  <a:lnTo>
                    <a:pt x="4102" y="8140"/>
                  </a:lnTo>
                  <a:lnTo>
                    <a:pt x="4102" y="7746"/>
                  </a:lnTo>
                  <a:lnTo>
                    <a:pt x="3708" y="7746"/>
                  </a:lnTo>
                  <a:lnTo>
                    <a:pt x="3314" y="7746"/>
                  </a:lnTo>
                  <a:lnTo>
                    <a:pt x="2921" y="7746"/>
                  </a:lnTo>
                  <a:lnTo>
                    <a:pt x="2540" y="7746"/>
                  </a:lnTo>
                  <a:lnTo>
                    <a:pt x="2146" y="7746"/>
                  </a:lnTo>
                  <a:lnTo>
                    <a:pt x="2146" y="8140"/>
                  </a:lnTo>
                  <a:lnTo>
                    <a:pt x="2146" y="7746"/>
                  </a:lnTo>
                  <a:lnTo>
                    <a:pt x="2146" y="8140"/>
                  </a:lnTo>
                  <a:lnTo>
                    <a:pt x="2146" y="7746"/>
                  </a:lnTo>
                  <a:lnTo>
                    <a:pt x="2540" y="7746"/>
                  </a:lnTo>
                  <a:lnTo>
                    <a:pt x="2146" y="7746"/>
                  </a:lnTo>
                  <a:lnTo>
                    <a:pt x="2540" y="7746"/>
                  </a:lnTo>
                  <a:lnTo>
                    <a:pt x="2540" y="8140"/>
                  </a:lnTo>
                  <a:lnTo>
                    <a:pt x="2146" y="8140"/>
                  </a:lnTo>
                  <a:lnTo>
                    <a:pt x="2540" y="8140"/>
                  </a:lnTo>
                  <a:lnTo>
                    <a:pt x="2146" y="8140"/>
                  </a:lnTo>
                  <a:lnTo>
                    <a:pt x="2540" y="8140"/>
                  </a:lnTo>
                  <a:lnTo>
                    <a:pt x="2540" y="8521"/>
                  </a:lnTo>
                  <a:lnTo>
                    <a:pt x="2921" y="8521"/>
                  </a:lnTo>
                  <a:lnTo>
                    <a:pt x="2540" y="8521"/>
                  </a:lnTo>
                  <a:lnTo>
                    <a:pt x="1752" y="8140"/>
                  </a:lnTo>
                  <a:lnTo>
                    <a:pt x="1358" y="7746"/>
                  </a:lnTo>
                  <a:lnTo>
                    <a:pt x="1358" y="7365"/>
                  </a:lnTo>
                  <a:lnTo>
                    <a:pt x="1752" y="7746"/>
                  </a:lnTo>
                  <a:lnTo>
                    <a:pt x="1358" y="7365"/>
                  </a:lnTo>
                  <a:lnTo>
                    <a:pt x="1752" y="7365"/>
                  </a:lnTo>
                  <a:lnTo>
                    <a:pt x="1358" y="7365"/>
                  </a:lnTo>
                  <a:lnTo>
                    <a:pt x="1358" y="6972"/>
                  </a:lnTo>
                  <a:lnTo>
                    <a:pt x="1752" y="6972"/>
                  </a:lnTo>
                  <a:lnTo>
                    <a:pt x="1358" y="6972"/>
                  </a:lnTo>
                  <a:lnTo>
                    <a:pt x="1358" y="7365"/>
                  </a:lnTo>
                  <a:lnTo>
                    <a:pt x="1358" y="7746"/>
                  </a:lnTo>
                  <a:lnTo>
                    <a:pt x="1358" y="7365"/>
                  </a:lnTo>
                  <a:lnTo>
                    <a:pt x="977" y="7365"/>
                  </a:lnTo>
                  <a:lnTo>
                    <a:pt x="774" y="7365"/>
                  </a:lnTo>
                  <a:lnTo>
                    <a:pt x="774" y="6972"/>
                  </a:lnTo>
                  <a:lnTo>
                    <a:pt x="393" y="6972"/>
                  </a:lnTo>
                  <a:lnTo>
                    <a:pt x="393" y="6591"/>
                  </a:lnTo>
                  <a:lnTo>
                    <a:pt x="393" y="6197"/>
                  </a:lnTo>
                  <a:lnTo>
                    <a:pt x="774" y="6591"/>
                  </a:lnTo>
                  <a:lnTo>
                    <a:pt x="774" y="6972"/>
                  </a:lnTo>
                  <a:lnTo>
                    <a:pt x="977" y="6972"/>
                  </a:lnTo>
                  <a:lnTo>
                    <a:pt x="774" y="6972"/>
                  </a:lnTo>
                  <a:lnTo>
                    <a:pt x="977" y="6972"/>
                  </a:lnTo>
                  <a:lnTo>
                    <a:pt x="774" y="6972"/>
                  </a:lnTo>
                  <a:lnTo>
                    <a:pt x="774" y="6591"/>
                  </a:lnTo>
                  <a:lnTo>
                    <a:pt x="774" y="6197"/>
                  </a:lnTo>
                  <a:lnTo>
                    <a:pt x="774" y="5816"/>
                  </a:lnTo>
                  <a:lnTo>
                    <a:pt x="393" y="5816"/>
                  </a:lnTo>
                  <a:lnTo>
                    <a:pt x="393" y="5422"/>
                  </a:lnTo>
                  <a:lnTo>
                    <a:pt x="393" y="5232"/>
                  </a:lnTo>
                  <a:lnTo>
                    <a:pt x="774" y="5232"/>
                  </a:lnTo>
                  <a:lnTo>
                    <a:pt x="393" y="5232"/>
                  </a:lnTo>
                  <a:lnTo>
                    <a:pt x="393" y="4838"/>
                  </a:lnTo>
                  <a:lnTo>
                    <a:pt x="0" y="4838"/>
                  </a:lnTo>
                  <a:lnTo>
                    <a:pt x="0" y="5232"/>
                  </a:lnTo>
                  <a:lnTo>
                    <a:pt x="0" y="5422"/>
                  </a:lnTo>
                  <a:lnTo>
                    <a:pt x="0" y="5816"/>
                  </a:lnTo>
                  <a:lnTo>
                    <a:pt x="0" y="5422"/>
                  </a:lnTo>
                  <a:lnTo>
                    <a:pt x="0" y="5816"/>
                  </a:lnTo>
                  <a:lnTo>
                    <a:pt x="393" y="5816"/>
                  </a:lnTo>
                  <a:lnTo>
                    <a:pt x="393" y="6197"/>
                  </a:lnTo>
                  <a:lnTo>
                    <a:pt x="393" y="6591"/>
                  </a:lnTo>
                  <a:lnTo>
                    <a:pt x="0" y="6197"/>
                  </a:lnTo>
                  <a:lnTo>
                    <a:pt x="0" y="5816"/>
                  </a:lnTo>
                  <a:lnTo>
                    <a:pt x="0" y="5422"/>
                  </a:lnTo>
                  <a:lnTo>
                    <a:pt x="0" y="5232"/>
                  </a:lnTo>
                  <a:lnTo>
                    <a:pt x="393" y="4838"/>
                  </a:lnTo>
                  <a:lnTo>
                    <a:pt x="393" y="4457"/>
                  </a:lnTo>
                  <a:lnTo>
                    <a:pt x="393" y="4063"/>
                  </a:lnTo>
                  <a:lnTo>
                    <a:pt x="774" y="3682"/>
                  </a:lnTo>
                  <a:lnTo>
                    <a:pt x="774" y="3289"/>
                  </a:lnTo>
                  <a:lnTo>
                    <a:pt x="977" y="2908"/>
                  </a:lnTo>
                  <a:lnTo>
                    <a:pt x="977" y="2514"/>
                  </a:lnTo>
                  <a:lnTo>
                    <a:pt x="1358" y="2514"/>
                  </a:lnTo>
                  <a:lnTo>
                    <a:pt x="1358" y="2133"/>
                  </a:lnTo>
                  <a:lnTo>
                    <a:pt x="1752" y="2133"/>
                  </a:lnTo>
                  <a:lnTo>
                    <a:pt x="2146" y="1358"/>
                  </a:lnTo>
                  <a:lnTo>
                    <a:pt x="2540" y="1358"/>
                  </a:lnTo>
                  <a:lnTo>
                    <a:pt x="2540" y="965"/>
                  </a:lnTo>
                  <a:lnTo>
                    <a:pt x="2921" y="584"/>
                  </a:lnTo>
                  <a:lnTo>
                    <a:pt x="3314" y="380"/>
                  </a:lnTo>
                  <a:lnTo>
                    <a:pt x="3708" y="380"/>
                  </a:lnTo>
                  <a:lnTo>
                    <a:pt x="4102" y="380"/>
                  </a:lnTo>
                  <a:lnTo>
                    <a:pt x="4483" y="0"/>
                  </a:lnTo>
                  <a:lnTo>
                    <a:pt x="4876" y="0"/>
                  </a:lnTo>
                  <a:lnTo>
                    <a:pt x="5270" y="0"/>
                  </a:lnTo>
                  <a:lnTo>
                    <a:pt x="7023" y="0"/>
                  </a:lnTo>
                  <a:lnTo>
                    <a:pt x="7416" y="380"/>
                  </a:lnTo>
                  <a:lnTo>
                    <a:pt x="7023" y="380"/>
                  </a:lnTo>
                  <a:lnTo>
                    <a:pt x="7416" y="380"/>
                  </a:lnTo>
                  <a:lnTo>
                    <a:pt x="7810" y="380"/>
                  </a:lnTo>
                  <a:lnTo>
                    <a:pt x="7810" y="584"/>
                  </a:lnTo>
                  <a:lnTo>
                    <a:pt x="8191" y="584"/>
                  </a:lnTo>
                  <a:lnTo>
                    <a:pt x="8191" y="965"/>
                  </a:lnTo>
                  <a:lnTo>
                    <a:pt x="8191" y="1358"/>
                  </a:lnTo>
                  <a:lnTo>
                    <a:pt x="8585" y="1358"/>
                  </a:lnTo>
                  <a:lnTo>
                    <a:pt x="8585" y="1739"/>
                  </a:lnTo>
                  <a:lnTo>
                    <a:pt x="8585" y="2133"/>
                  </a:lnTo>
                  <a:lnTo>
                    <a:pt x="8978" y="2133"/>
                  </a:lnTo>
                  <a:lnTo>
                    <a:pt x="8978" y="2514"/>
                  </a:lnTo>
                  <a:lnTo>
                    <a:pt x="8978" y="2908"/>
                  </a:lnTo>
                  <a:lnTo>
                    <a:pt x="9372" y="2908"/>
                  </a:lnTo>
                  <a:lnTo>
                    <a:pt x="9372" y="3289"/>
                  </a:lnTo>
                  <a:lnTo>
                    <a:pt x="9753" y="3682"/>
                  </a:lnTo>
                  <a:lnTo>
                    <a:pt x="9753" y="4063"/>
                  </a:lnTo>
                  <a:lnTo>
                    <a:pt x="10147" y="4063"/>
                  </a:lnTo>
                  <a:lnTo>
                    <a:pt x="10147" y="4457"/>
                  </a:lnTo>
                  <a:lnTo>
                    <a:pt x="10147" y="4838"/>
                  </a:lnTo>
                  <a:lnTo>
                    <a:pt x="10337" y="4838"/>
                  </a:lnTo>
                  <a:lnTo>
                    <a:pt x="10337" y="5232"/>
                  </a:lnTo>
                  <a:lnTo>
                    <a:pt x="10337" y="5422"/>
                  </a:lnTo>
                  <a:lnTo>
                    <a:pt x="10337" y="5816"/>
                  </a:lnTo>
                  <a:lnTo>
                    <a:pt x="10337" y="6197"/>
                  </a:lnTo>
                  <a:lnTo>
                    <a:pt x="10337" y="6591"/>
                  </a:lnTo>
                  <a:lnTo>
                    <a:pt x="10147" y="6591"/>
                  </a:lnTo>
                  <a:lnTo>
                    <a:pt x="10147" y="6972"/>
                  </a:lnTo>
                  <a:lnTo>
                    <a:pt x="9372" y="7365"/>
                  </a:lnTo>
                  <a:lnTo>
                    <a:pt x="8978" y="7746"/>
                  </a:lnTo>
                  <a:lnTo>
                    <a:pt x="8978" y="7365"/>
                  </a:lnTo>
                  <a:lnTo>
                    <a:pt x="8978" y="6972"/>
                  </a:lnTo>
                  <a:lnTo>
                    <a:pt x="9372" y="6972"/>
                  </a:lnTo>
                  <a:lnTo>
                    <a:pt x="9753" y="6591"/>
                  </a:lnTo>
                  <a:lnTo>
                    <a:pt x="9753" y="6197"/>
                  </a:lnTo>
                  <a:lnTo>
                    <a:pt x="10147" y="6197"/>
                  </a:lnTo>
                  <a:lnTo>
                    <a:pt x="9753" y="6197"/>
                  </a:lnTo>
                  <a:lnTo>
                    <a:pt x="10147" y="6197"/>
                  </a:lnTo>
                  <a:lnTo>
                    <a:pt x="9753" y="6197"/>
                  </a:lnTo>
                  <a:lnTo>
                    <a:pt x="9372" y="6197"/>
                  </a:lnTo>
                  <a:lnTo>
                    <a:pt x="9753" y="6197"/>
                  </a:lnTo>
                  <a:lnTo>
                    <a:pt x="9372" y="619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4138087" y="1972608"/>
              <a:ext cx="106680" cy="54610"/>
            </a:xfrm>
            <a:custGeom>
              <a:avLst/>
              <a:gdLst/>
              <a:ahLst/>
              <a:cxnLst/>
              <a:rect l="l" t="t" r="r" b="b"/>
              <a:pathLst>
                <a:path w="106679" h="54610">
                  <a:moveTo>
                    <a:pt x="81864" y="54228"/>
                  </a:moveTo>
                  <a:lnTo>
                    <a:pt x="81470" y="54228"/>
                  </a:lnTo>
                  <a:lnTo>
                    <a:pt x="81470" y="54482"/>
                  </a:lnTo>
                  <a:lnTo>
                    <a:pt x="81864" y="54228"/>
                  </a:lnTo>
                  <a:close/>
                </a:path>
                <a:path w="106679" h="54610">
                  <a:moveTo>
                    <a:pt x="81089" y="53720"/>
                  </a:moveTo>
                  <a:lnTo>
                    <a:pt x="80314" y="53720"/>
                  </a:lnTo>
                  <a:lnTo>
                    <a:pt x="80695" y="54228"/>
                  </a:lnTo>
                  <a:lnTo>
                    <a:pt x="81089" y="54228"/>
                  </a:lnTo>
                  <a:lnTo>
                    <a:pt x="81089" y="53720"/>
                  </a:lnTo>
                  <a:close/>
                </a:path>
                <a:path w="106679" h="54610">
                  <a:moveTo>
                    <a:pt x="82257" y="53720"/>
                  </a:moveTo>
                  <a:lnTo>
                    <a:pt x="81089" y="53720"/>
                  </a:lnTo>
                  <a:lnTo>
                    <a:pt x="81089" y="54228"/>
                  </a:lnTo>
                  <a:lnTo>
                    <a:pt x="82257" y="54228"/>
                  </a:lnTo>
                  <a:lnTo>
                    <a:pt x="82257" y="53720"/>
                  </a:lnTo>
                  <a:close/>
                </a:path>
                <a:path w="106679" h="54610">
                  <a:moveTo>
                    <a:pt x="88861" y="52069"/>
                  </a:moveTo>
                  <a:lnTo>
                    <a:pt x="74676" y="52069"/>
                  </a:lnTo>
                  <a:lnTo>
                    <a:pt x="79146" y="53339"/>
                  </a:lnTo>
                  <a:lnTo>
                    <a:pt x="79921" y="53720"/>
                  </a:lnTo>
                  <a:lnTo>
                    <a:pt x="82638" y="53720"/>
                  </a:lnTo>
                  <a:lnTo>
                    <a:pt x="82638" y="53339"/>
                  </a:lnTo>
                  <a:lnTo>
                    <a:pt x="83616" y="53339"/>
                  </a:lnTo>
                  <a:lnTo>
                    <a:pt x="84391" y="52958"/>
                  </a:lnTo>
                  <a:lnTo>
                    <a:pt x="85953" y="52577"/>
                  </a:lnTo>
                  <a:lnTo>
                    <a:pt x="88480" y="52450"/>
                  </a:lnTo>
                  <a:lnTo>
                    <a:pt x="88861" y="52450"/>
                  </a:lnTo>
                  <a:lnTo>
                    <a:pt x="88861" y="52069"/>
                  </a:lnTo>
                  <a:close/>
                </a:path>
                <a:path w="106679" h="54610">
                  <a:moveTo>
                    <a:pt x="73698" y="51688"/>
                  </a:moveTo>
                  <a:lnTo>
                    <a:pt x="73698" y="52069"/>
                  </a:lnTo>
                  <a:lnTo>
                    <a:pt x="74091" y="52069"/>
                  </a:lnTo>
                  <a:lnTo>
                    <a:pt x="73698" y="51688"/>
                  </a:lnTo>
                  <a:close/>
                </a:path>
                <a:path w="106679" h="54610">
                  <a:moveTo>
                    <a:pt x="77393" y="35686"/>
                  </a:moveTo>
                  <a:lnTo>
                    <a:pt x="40055" y="35686"/>
                  </a:lnTo>
                  <a:lnTo>
                    <a:pt x="40055" y="36448"/>
                  </a:lnTo>
                  <a:lnTo>
                    <a:pt x="41033" y="37210"/>
                  </a:lnTo>
                  <a:lnTo>
                    <a:pt x="43751" y="38607"/>
                  </a:lnTo>
                  <a:lnTo>
                    <a:pt x="44526" y="39369"/>
                  </a:lnTo>
                  <a:lnTo>
                    <a:pt x="44919" y="39369"/>
                  </a:lnTo>
                  <a:lnTo>
                    <a:pt x="45300" y="39750"/>
                  </a:lnTo>
                  <a:lnTo>
                    <a:pt x="45885" y="40131"/>
                  </a:lnTo>
                  <a:lnTo>
                    <a:pt x="47828" y="41274"/>
                  </a:lnTo>
                  <a:lnTo>
                    <a:pt x="50368" y="42417"/>
                  </a:lnTo>
                  <a:lnTo>
                    <a:pt x="61252" y="46862"/>
                  </a:lnTo>
                  <a:lnTo>
                    <a:pt x="74091" y="51688"/>
                  </a:lnTo>
                  <a:lnTo>
                    <a:pt x="74091" y="52069"/>
                  </a:lnTo>
                  <a:lnTo>
                    <a:pt x="89255" y="52069"/>
                  </a:lnTo>
                  <a:lnTo>
                    <a:pt x="89255" y="51688"/>
                  </a:lnTo>
                  <a:lnTo>
                    <a:pt x="89649" y="51688"/>
                  </a:lnTo>
                  <a:lnTo>
                    <a:pt x="89649" y="50926"/>
                  </a:lnTo>
                  <a:lnTo>
                    <a:pt x="89255" y="50926"/>
                  </a:lnTo>
                  <a:lnTo>
                    <a:pt x="89255" y="50545"/>
                  </a:lnTo>
                  <a:lnTo>
                    <a:pt x="90030" y="50545"/>
                  </a:lnTo>
                  <a:lnTo>
                    <a:pt x="90030" y="49783"/>
                  </a:lnTo>
                  <a:lnTo>
                    <a:pt x="90817" y="49783"/>
                  </a:lnTo>
                  <a:lnTo>
                    <a:pt x="91198" y="49402"/>
                  </a:lnTo>
                  <a:lnTo>
                    <a:pt x="91592" y="49402"/>
                  </a:lnTo>
                  <a:lnTo>
                    <a:pt x="91592" y="49021"/>
                  </a:lnTo>
                  <a:lnTo>
                    <a:pt x="92760" y="49021"/>
                  </a:lnTo>
                  <a:lnTo>
                    <a:pt x="92760" y="48640"/>
                  </a:lnTo>
                  <a:lnTo>
                    <a:pt x="95669" y="48640"/>
                  </a:lnTo>
                  <a:lnTo>
                    <a:pt x="95669" y="48259"/>
                  </a:lnTo>
                  <a:lnTo>
                    <a:pt x="96062" y="48259"/>
                  </a:lnTo>
                  <a:lnTo>
                    <a:pt x="96456" y="47878"/>
                  </a:lnTo>
                  <a:lnTo>
                    <a:pt x="96062" y="47878"/>
                  </a:lnTo>
                  <a:lnTo>
                    <a:pt x="96062" y="46481"/>
                  </a:lnTo>
                  <a:lnTo>
                    <a:pt x="97231" y="46481"/>
                  </a:lnTo>
                  <a:lnTo>
                    <a:pt x="97231" y="46100"/>
                  </a:lnTo>
                  <a:lnTo>
                    <a:pt x="98983" y="46100"/>
                  </a:lnTo>
                  <a:lnTo>
                    <a:pt x="98983" y="45719"/>
                  </a:lnTo>
                  <a:lnTo>
                    <a:pt x="99364" y="45719"/>
                  </a:lnTo>
                  <a:lnTo>
                    <a:pt x="99364" y="45338"/>
                  </a:lnTo>
                  <a:lnTo>
                    <a:pt x="100139" y="45338"/>
                  </a:lnTo>
                  <a:lnTo>
                    <a:pt x="100139" y="44195"/>
                  </a:lnTo>
                  <a:lnTo>
                    <a:pt x="100533" y="44195"/>
                  </a:lnTo>
                  <a:lnTo>
                    <a:pt x="100533" y="43814"/>
                  </a:lnTo>
                  <a:lnTo>
                    <a:pt x="101307" y="43814"/>
                  </a:lnTo>
                  <a:lnTo>
                    <a:pt x="101307" y="43433"/>
                  </a:lnTo>
                  <a:lnTo>
                    <a:pt x="106172" y="43433"/>
                  </a:lnTo>
                  <a:lnTo>
                    <a:pt x="106172" y="42798"/>
                  </a:lnTo>
                  <a:lnTo>
                    <a:pt x="105791" y="42798"/>
                  </a:lnTo>
                  <a:lnTo>
                    <a:pt x="105791" y="42036"/>
                  </a:lnTo>
                  <a:lnTo>
                    <a:pt x="105397" y="42036"/>
                  </a:lnTo>
                  <a:lnTo>
                    <a:pt x="105397" y="40512"/>
                  </a:lnTo>
                  <a:lnTo>
                    <a:pt x="105791" y="40512"/>
                  </a:lnTo>
                  <a:lnTo>
                    <a:pt x="105791" y="40131"/>
                  </a:lnTo>
                  <a:lnTo>
                    <a:pt x="105003" y="40131"/>
                  </a:lnTo>
                  <a:lnTo>
                    <a:pt x="105003" y="39750"/>
                  </a:lnTo>
                  <a:lnTo>
                    <a:pt x="104228" y="39750"/>
                  </a:lnTo>
                  <a:lnTo>
                    <a:pt x="104228" y="38988"/>
                  </a:lnTo>
                  <a:lnTo>
                    <a:pt x="103835" y="38988"/>
                  </a:lnTo>
                  <a:lnTo>
                    <a:pt x="103835" y="38607"/>
                  </a:lnTo>
                  <a:lnTo>
                    <a:pt x="87896" y="38607"/>
                  </a:lnTo>
                  <a:lnTo>
                    <a:pt x="87503" y="38226"/>
                  </a:lnTo>
                  <a:lnTo>
                    <a:pt x="87109" y="38099"/>
                  </a:lnTo>
                  <a:lnTo>
                    <a:pt x="87503" y="37718"/>
                  </a:lnTo>
                  <a:lnTo>
                    <a:pt x="87503" y="37210"/>
                  </a:lnTo>
                  <a:lnTo>
                    <a:pt x="78562" y="37210"/>
                  </a:lnTo>
                  <a:lnTo>
                    <a:pt x="78562" y="36829"/>
                  </a:lnTo>
                  <a:lnTo>
                    <a:pt x="78168" y="36829"/>
                  </a:lnTo>
                  <a:lnTo>
                    <a:pt x="78168" y="36448"/>
                  </a:lnTo>
                  <a:lnTo>
                    <a:pt x="77393" y="36448"/>
                  </a:lnTo>
                  <a:lnTo>
                    <a:pt x="77393" y="35686"/>
                  </a:lnTo>
                  <a:close/>
                </a:path>
                <a:path w="106679" h="54610">
                  <a:moveTo>
                    <a:pt x="94500" y="48640"/>
                  </a:moveTo>
                  <a:lnTo>
                    <a:pt x="93332" y="48640"/>
                  </a:lnTo>
                  <a:lnTo>
                    <a:pt x="93332" y="49021"/>
                  </a:lnTo>
                  <a:lnTo>
                    <a:pt x="93726" y="49021"/>
                  </a:lnTo>
                  <a:lnTo>
                    <a:pt x="93726" y="49402"/>
                  </a:lnTo>
                  <a:lnTo>
                    <a:pt x="94119" y="49402"/>
                  </a:lnTo>
                  <a:lnTo>
                    <a:pt x="94119" y="49783"/>
                  </a:lnTo>
                  <a:lnTo>
                    <a:pt x="94500" y="49783"/>
                  </a:lnTo>
                  <a:lnTo>
                    <a:pt x="94500" y="48640"/>
                  </a:lnTo>
                  <a:close/>
                </a:path>
                <a:path w="106679" h="54610">
                  <a:moveTo>
                    <a:pt x="100139" y="45338"/>
                  </a:moveTo>
                  <a:lnTo>
                    <a:pt x="99364" y="45338"/>
                  </a:lnTo>
                  <a:lnTo>
                    <a:pt x="99758" y="45719"/>
                  </a:lnTo>
                  <a:lnTo>
                    <a:pt x="100139" y="45719"/>
                  </a:lnTo>
                  <a:lnTo>
                    <a:pt x="100139" y="45338"/>
                  </a:lnTo>
                  <a:close/>
                </a:path>
                <a:path w="106679" h="54610">
                  <a:moveTo>
                    <a:pt x="103835" y="44195"/>
                  </a:moveTo>
                  <a:lnTo>
                    <a:pt x="103454" y="44195"/>
                  </a:lnTo>
                  <a:lnTo>
                    <a:pt x="103454" y="44576"/>
                  </a:lnTo>
                  <a:lnTo>
                    <a:pt x="103835" y="44576"/>
                  </a:lnTo>
                  <a:lnTo>
                    <a:pt x="103835" y="44195"/>
                  </a:lnTo>
                  <a:close/>
                </a:path>
                <a:path w="106679" h="54610">
                  <a:moveTo>
                    <a:pt x="104228" y="44195"/>
                  </a:moveTo>
                  <a:lnTo>
                    <a:pt x="103835" y="44195"/>
                  </a:lnTo>
                  <a:lnTo>
                    <a:pt x="103835" y="44576"/>
                  </a:lnTo>
                  <a:lnTo>
                    <a:pt x="104228" y="44576"/>
                  </a:lnTo>
                  <a:lnTo>
                    <a:pt x="104228" y="44195"/>
                  </a:lnTo>
                  <a:close/>
                </a:path>
                <a:path w="106679" h="54610">
                  <a:moveTo>
                    <a:pt x="105003" y="44195"/>
                  </a:moveTo>
                  <a:lnTo>
                    <a:pt x="104622" y="44195"/>
                  </a:lnTo>
                  <a:lnTo>
                    <a:pt x="104622" y="44576"/>
                  </a:lnTo>
                  <a:lnTo>
                    <a:pt x="105003" y="44576"/>
                  </a:lnTo>
                  <a:lnTo>
                    <a:pt x="105003" y="44195"/>
                  </a:lnTo>
                  <a:close/>
                </a:path>
                <a:path w="106679" h="54610">
                  <a:moveTo>
                    <a:pt x="105397" y="43814"/>
                  </a:moveTo>
                  <a:lnTo>
                    <a:pt x="102476" y="43814"/>
                  </a:lnTo>
                  <a:lnTo>
                    <a:pt x="102476" y="44195"/>
                  </a:lnTo>
                  <a:lnTo>
                    <a:pt x="105397" y="44195"/>
                  </a:lnTo>
                  <a:lnTo>
                    <a:pt x="105397" y="43814"/>
                  </a:lnTo>
                  <a:close/>
                </a:path>
                <a:path w="106679" h="54610">
                  <a:moveTo>
                    <a:pt x="105791" y="43433"/>
                  </a:moveTo>
                  <a:lnTo>
                    <a:pt x="101307" y="43433"/>
                  </a:lnTo>
                  <a:lnTo>
                    <a:pt x="101307" y="43814"/>
                  </a:lnTo>
                  <a:lnTo>
                    <a:pt x="105791" y="43814"/>
                  </a:lnTo>
                  <a:lnTo>
                    <a:pt x="105791" y="43433"/>
                  </a:lnTo>
                  <a:close/>
                </a:path>
                <a:path w="106679" h="54610">
                  <a:moveTo>
                    <a:pt x="105791" y="40893"/>
                  </a:moveTo>
                  <a:lnTo>
                    <a:pt x="105397" y="41274"/>
                  </a:lnTo>
                  <a:lnTo>
                    <a:pt x="105791" y="41274"/>
                  </a:lnTo>
                  <a:lnTo>
                    <a:pt x="105791" y="40893"/>
                  </a:lnTo>
                  <a:close/>
                </a:path>
                <a:path w="106679" h="54610">
                  <a:moveTo>
                    <a:pt x="105397" y="39750"/>
                  </a:moveTo>
                  <a:lnTo>
                    <a:pt x="105003" y="39750"/>
                  </a:lnTo>
                  <a:lnTo>
                    <a:pt x="105003" y="40131"/>
                  </a:lnTo>
                  <a:lnTo>
                    <a:pt x="105397" y="40131"/>
                  </a:lnTo>
                  <a:lnTo>
                    <a:pt x="105397" y="39750"/>
                  </a:lnTo>
                  <a:close/>
                </a:path>
                <a:path w="106679" h="54610">
                  <a:moveTo>
                    <a:pt x="37719" y="32511"/>
                  </a:moveTo>
                  <a:lnTo>
                    <a:pt x="5245" y="32511"/>
                  </a:lnTo>
                  <a:lnTo>
                    <a:pt x="5638" y="32892"/>
                  </a:lnTo>
                  <a:lnTo>
                    <a:pt x="5638" y="33273"/>
                  </a:lnTo>
                  <a:lnTo>
                    <a:pt x="6019" y="33273"/>
                  </a:lnTo>
                  <a:lnTo>
                    <a:pt x="6019" y="33654"/>
                  </a:lnTo>
                  <a:lnTo>
                    <a:pt x="6413" y="33654"/>
                  </a:lnTo>
                  <a:lnTo>
                    <a:pt x="6807" y="33781"/>
                  </a:lnTo>
                  <a:lnTo>
                    <a:pt x="7581" y="34543"/>
                  </a:lnTo>
                  <a:lnTo>
                    <a:pt x="7772" y="35305"/>
                  </a:lnTo>
                  <a:lnTo>
                    <a:pt x="8166" y="36194"/>
                  </a:lnTo>
                  <a:lnTo>
                    <a:pt x="8940" y="37210"/>
                  </a:lnTo>
                  <a:lnTo>
                    <a:pt x="9334" y="38226"/>
                  </a:lnTo>
                  <a:lnTo>
                    <a:pt x="10883" y="38988"/>
                  </a:lnTo>
                  <a:lnTo>
                    <a:pt x="12052" y="39750"/>
                  </a:lnTo>
                  <a:lnTo>
                    <a:pt x="12636" y="39369"/>
                  </a:lnTo>
                  <a:lnTo>
                    <a:pt x="12636" y="38607"/>
                  </a:lnTo>
                  <a:lnTo>
                    <a:pt x="13804" y="38099"/>
                  </a:lnTo>
                  <a:lnTo>
                    <a:pt x="14973" y="38099"/>
                  </a:lnTo>
                  <a:lnTo>
                    <a:pt x="15354" y="37210"/>
                  </a:lnTo>
                  <a:lnTo>
                    <a:pt x="34798" y="37210"/>
                  </a:lnTo>
                  <a:lnTo>
                    <a:pt x="34798" y="36448"/>
                  </a:lnTo>
                  <a:lnTo>
                    <a:pt x="35191" y="36448"/>
                  </a:lnTo>
                  <a:lnTo>
                    <a:pt x="35191" y="36194"/>
                  </a:lnTo>
                  <a:lnTo>
                    <a:pt x="38493" y="36194"/>
                  </a:lnTo>
                  <a:lnTo>
                    <a:pt x="38493" y="35686"/>
                  </a:lnTo>
                  <a:lnTo>
                    <a:pt x="38112" y="35686"/>
                  </a:lnTo>
                  <a:lnTo>
                    <a:pt x="38112" y="35305"/>
                  </a:lnTo>
                  <a:lnTo>
                    <a:pt x="38887" y="35305"/>
                  </a:lnTo>
                  <a:lnTo>
                    <a:pt x="39281" y="34924"/>
                  </a:lnTo>
                  <a:lnTo>
                    <a:pt x="39281" y="34543"/>
                  </a:lnTo>
                  <a:lnTo>
                    <a:pt x="37338" y="34543"/>
                  </a:lnTo>
                  <a:lnTo>
                    <a:pt x="37338" y="32892"/>
                  </a:lnTo>
                  <a:lnTo>
                    <a:pt x="37719" y="32892"/>
                  </a:lnTo>
                  <a:lnTo>
                    <a:pt x="37719" y="32511"/>
                  </a:lnTo>
                  <a:close/>
                </a:path>
                <a:path w="106679" h="54610">
                  <a:moveTo>
                    <a:pt x="34417" y="37210"/>
                  </a:moveTo>
                  <a:lnTo>
                    <a:pt x="15354" y="37210"/>
                  </a:lnTo>
                  <a:lnTo>
                    <a:pt x="16522" y="38099"/>
                  </a:lnTo>
                  <a:lnTo>
                    <a:pt x="17310" y="38226"/>
                  </a:lnTo>
                  <a:lnTo>
                    <a:pt x="17500" y="38226"/>
                  </a:lnTo>
                  <a:lnTo>
                    <a:pt x="19050" y="38988"/>
                  </a:lnTo>
                  <a:lnTo>
                    <a:pt x="19443" y="39369"/>
                  </a:lnTo>
                  <a:lnTo>
                    <a:pt x="20993" y="39369"/>
                  </a:lnTo>
                  <a:lnTo>
                    <a:pt x="23139" y="38988"/>
                  </a:lnTo>
                  <a:lnTo>
                    <a:pt x="24307" y="38988"/>
                  </a:lnTo>
                  <a:lnTo>
                    <a:pt x="26250" y="38607"/>
                  </a:lnTo>
                  <a:lnTo>
                    <a:pt x="28384" y="38607"/>
                  </a:lnTo>
                  <a:lnTo>
                    <a:pt x="29171" y="38226"/>
                  </a:lnTo>
                  <a:lnTo>
                    <a:pt x="32080" y="38099"/>
                  </a:lnTo>
                  <a:lnTo>
                    <a:pt x="34417" y="38099"/>
                  </a:lnTo>
                  <a:lnTo>
                    <a:pt x="34417" y="37210"/>
                  </a:lnTo>
                  <a:close/>
                </a:path>
                <a:path w="106679" h="54610">
                  <a:moveTo>
                    <a:pt x="102679" y="38226"/>
                  </a:moveTo>
                  <a:lnTo>
                    <a:pt x="87896" y="38226"/>
                  </a:lnTo>
                  <a:lnTo>
                    <a:pt x="87896" y="38607"/>
                  </a:lnTo>
                  <a:lnTo>
                    <a:pt x="102679" y="38607"/>
                  </a:lnTo>
                  <a:lnTo>
                    <a:pt x="102679" y="38226"/>
                  </a:lnTo>
                  <a:close/>
                </a:path>
                <a:path w="106679" h="54610">
                  <a:moveTo>
                    <a:pt x="103454" y="38226"/>
                  </a:moveTo>
                  <a:lnTo>
                    <a:pt x="103060" y="38226"/>
                  </a:lnTo>
                  <a:lnTo>
                    <a:pt x="103060" y="38607"/>
                  </a:lnTo>
                  <a:lnTo>
                    <a:pt x="103454" y="38607"/>
                  </a:lnTo>
                  <a:lnTo>
                    <a:pt x="103454" y="38226"/>
                  </a:lnTo>
                  <a:close/>
                </a:path>
                <a:path w="106679" h="54610">
                  <a:moveTo>
                    <a:pt x="14973" y="38099"/>
                  </a:moveTo>
                  <a:lnTo>
                    <a:pt x="14198" y="38099"/>
                  </a:lnTo>
                  <a:lnTo>
                    <a:pt x="14579" y="38226"/>
                  </a:lnTo>
                  <a:lnTo>
                    <a:pt x="14973" y="38099"/>
                  </a:lnTo>
                  <a:close/>
                </a:path>
                <a:path w="106679" h="54610">
                  <a:moveTo>
                    <a:pt x="87503" y="37718"/>
                  </a:moveTo>
                  <a:lnTo>
                    <a:pt x="87109" y="38099"/>
                  </a:lnTo>
                  <a:lnTo>
                    <a:pt x="87503" y="38226"/>
                  </a:lnTo>
                  <a:lnTo>
                    <a:pt x="87503" y="37718"/>
                  </a:lnTo>
                  <a:close/>
                </a:path>
                <a:path w="106679" h="54610">
                  <a:moveTo>
                    <a:pt x="103454" y="35305"/>
                  </a:moveTo>
                  <a:lnTo>
                    <a:pt x="87503" y="35305"/>
                  </a:lnTo>
                  <a:lnTo>
                    <a:pt x="87503" y="38226"/>
                  </a:lnTo>
                  <a:lnTo>
                    <a:pt x="102476" y="38226"/>
                  </a:lnTo>
                  <a:lnTo>
                    <a:pt x="102476" y="38099"/>
                  </a:lnTo>
                  <a:lnTo>
                    <a:pt x="102679" y="37718"/>
                  </a:lnTo>
                  <a:lnTo>
                    <a:pt x="101307" y="37718"/>
                  </a:lnTo>
                  <a:lnTo>
                    <a:pt x="101307" y="37210"/>
                  </a:lnTo>
                  <a:lnTo>
                    <a:pt x="102082" y="37210"/>
                  </a:lnTo>
                  <a:lnTo>
                    <a:pt x="102082" y="36829"/>
                  </a:lnTo>
                  <a:lnTo>
                    <a:pt x="102476" y="36829"/>
                  </a:lnTo>
                  <a:lnTo>
                    <a:pt x="102476" y="36448"/>
                  </a:lnTo>
                  <a:lnTo>
                    <a:pt x="102679" y="36448"/>
                  </a:lnTo>
                  <a:lnTo>
                    <a:pt x="102476" y="36194"/>
                  </a:lnTo>
                  <a:lnTo>
                    <a:pt x="103060" y="36194"/>
                  </a:lnTo>
                  <a:lnTo>
                    <a:pt x="103060" y="35686"/>
                  </a:lnTo>
                  <a:lnTo>
                    <a:pt x="103454" y="35686"/>
                  </a:lnTo>
                  <a:lnTo>
                    <a:pt x="103454" y="35305"/>
                  </a:lnTo>
                  <a:close/>
                </a:path>
                <a:path w="106679" h="54610">
                  <a:moveTo>
                    <a:pt x="101701" y="37210"/>
                  </a:moveTo>
                  <a:lnTo>
                    <a:pt x="101307" y="37210"/>
                  </a:lnTo>
                  <a:lnTo>
                    <a:pt x="101307" y="37718"/>
                  </a:lnTo>
                  <a:lnTo>
                    <a:pt x="101701" y="37718"/>
                  </a:lnTo>
                  <a:lnTo>
                    <a:pt x="101701" y="37210"/>
                  </a:lnTo>
                  <a:close/>
                </a:path>
                <a:path w="106679" h="54610">
                  <a:moveTo>
                    <a:pt x="102679" y="37210"/>
                  </a:moveTo>
                  <a:lnTo>
                    <a:pt x="101701" y="37210"/>
                  </a:lnTo>
                  <a:lnTo>
                    <a:pt x="101701" y="37718"/>
                  </a:lnTo>
                  <a:lnTo>
                    <a:pt x="102679" y="37718"/>
                  </a:lnTo>
                  <a:lnTo>
                    <a:pt x="102679" y="37210"/>
                  </a:lnTo>
                  <a:close/>
                </a:path>
                <a:path w="106679" h="54610">
                  <a:moveTo>
                    <a:pt x="79146" y="36448"/>
                  </a:moveTo>
                  <a:lnTo>
                    <a:pt x="78562" y="36448"/>
                  </a:lnTo>
                  <a:lnTo>
                    <a:pt x="78562" y="37210"/>
                  </a:lnTo>
                  <a:lnTo>
                    <a:pt x="87503" y="37210"/>
                  </a:lnTo>
                  <a:lnTo>
                    <a:pt x="87503" y="36829"/>
                  </a:lnTo>
                  <a:lnTo>
                    <a:pt x="79146" y="36829"/>
                  </a:lnTo>
                  <a:lnTo>
                    <a:pt x="79146" y="36448"/>
                  </a:lnTo>
                  <a:close/>
                </a:path>
                <a:path w="106679" h="54610">
                  <a:moveTo>
                    <a:pt x="102476" y="36829"/>
                  </a:moveTo>
                  <a:lnTo>
                    <a:pt x="102082" y="36829"/>
                  </a:lnTo>
                  <a:lnTo>
                    <a:pt x="102082" y="37210"/>
                  </a:lnTo>
                  <a:lnTo>
                    <a:pt x="102476" y="37210"/>
                  </a:lnTo>
                  <a:lnTo>
                    <a:pt x="102476" y="36829"/>
                  </a:lnTo>
                  <a:close/>
                </a:path>
                <a:path w="106679" h="54610">
                  <a:moveTo>
                    <a:pt x="36169" y="36448"/>
                  </a:moveTo>
                  <a:lnTo>
                    <a:pt x="35979" y="36448"/>
                  </a:lnTo>
                  <a:lnTo>
                    <a:pt x="35979" y="36829"/>
                  </a:lnTo>
                  <a:lnTo>
                    <a:pt x="36550" y="36829"/>
                  </a:lnTo>
                  <a:lnTo>
                    <a:pt x="36169" y="36448"/>
                  </a:lnTo>
                  <a:close/>
                </a:path>
                <a:path w="106679" h="54610">
                  <a:moveTo>
                    <a:pt x="78562" y="36448"/>
                  </a:moveTo>
                  <a:lnTo>
                    <a:pt x="78168" y="36829"/>
                  </a:lnTo>
                  <a:lnTo>
                    <a:pt x="78562" y="36829"/>
                  </a:lnTo>
                  <a:lnTo>
                    <a:pt x="78562" y="36448"/>
                  </a:lnTo>
                  <a:close/>
                </a:path>
                <a:path w="106679" h="54610">
                  <a:moveTo>
                    <a:pt x="79527" y="36448"/>
                  </a:moveTo>
                  <a:lnTo>
                    <a:pt x="79146" y="36448"/>
                  </a:lnTo>
                  <a:lnTo>
                    <a:pt x="79146" y="36829"/>
                  </a:lnTo>
                  <a:lnTo>
                    <a:pt x="79527" y="36829"/>
                  </a:lnTo>
                  <a:lnTo>
                    <a:pt x="79527" y="36448"/>
                  </a:lnTo>
                  <a:close/>
                </a:path>
                <a:path w="106679" h="54610">
                  <a:moveTo>
                    <a:pt x="79527" y="36448"/>
                  </a:moveTo>
                  <a:lnTo>
                    <a:pt x="79527" y="36829"/>
                  </a:lnTo>
                  <a:lnTo>
                    <a:pt x="79921" y="36829"/>
                  </a:lnTo>
                  <a:lnTo>
                    <a:pt x="79527" y="36448"/>
                  </a:lnTo>
                  <a:close/>
                </a:path>
                <a:path w="106679" h="54610">
                  <a:moveTo>
                    <a:pt x="87503" y="35305"/>
                  </a:moveTo>
                  <a:lnTo>
                    <a:pt x="80314" y="35305"/>
                  </a:lnTo>
                  <a:lnTo>
                    <a:pt x="80314" y="35686"/>
                  </a:lnTo>
                  <a:lnTo>
                    <a:pt x="79921" y="35686"/>
                  </a:lnTo>
                  <a:lnTo>
                    <a:pt x="79921" y="36829"/>
                  </a:lnTo>
                  <a:lnTo>
                    <a:pt x="87503" y="36829"/>
                  </a:lnTo>
                  <a:lnTo>
                    <a:pt x="87503" y="35305"/>
                  </a:lnTo>
                  <a:close/>
                </a:path>
                <a:path w="106679" h="54610">
                  <a:moveTo>
                    <a:pt x="36944" y="36194"/>
                  </a:moveTo>
                  <a:lnTo>
                    <a:pt x="35191" y="36194"/>
                  </a:lnTo>
                  <a:lnTo>
                    <a:pt x="35585" y="36448"/>
                  </a:lnTo>
                  <a:lnTo>
                    <a:pt x="36944" y="36448"/>
                  </a:lnTo>
                  <a:lnTo>
                    <a:pt x="36944" y="36194"/>
                  </a:lnTo>
                  <a:close/>
                </a:path>
                <a:path w="106679" h="54610">
                  <a:moveTo>
                    <a:pt x="37338" y="36194"/>
                  </a:moveTo>
                  <a:lnTo>
                    <a:pt x="36944" y="36194"/>
                  </a:lnTo>
                  <a:lnTo>
                    <a:pt x="36944" y="36448"/>
                  </a:lnTo>
                  <a:lnTo>
                    <a:pt x="37338" y="36448"/>
                  </a:lnTo>
                  <a:lnTo>
                    <a:pt x="37338" y="36194"/>
                  </a:lnTo>
                  <a:close/>
                </a:path>
                <a:path w="106679" h="54610">
                  <a:moveTo>
                    <a:pt x="38112" y="36194"/>
                  </a:moveTo>
                  <a:lnTo>
                    <a:pt x="37719" y="36194"/>
                  </a:lnTo>
                  <a:lnTo>
                    <a:pt x="38112" y="36448"/>
                  </a:lnTo>
                  <a:lnTo>
                    <a:pt x="38112" y="36194"/>
                  </a:lnTo>
                  <a:close/>
                </a:path>
                <a:path w="106679" h="54610">
                  <a:moveTo>
                    <a:pt x="39662" y="34924"/>
                  </a:moveTo>
                  <a:lnTo>
                    <a:pt x="39281" y="34924"/>
                  </a:lnTo>
                  <a:lnTo>
                    <a:pt x="39281" y="35305"/>
                  </a:lnTo>
                  <a:lnTo>
                    <a:pt x="38887" y="35305"/>
                  </a:lnTo>
                  <a:lnTo>
                    <a:pt x="38887" y="35686"/>
                  </a:lnTo>
                  <a:lnTo>
                    <a:pt x="39662" y="36448"/>
                  </a:lnTo>
                  <a:lnTo>
                    <a:pt x="39662" y="34924"/>
                  </a:lnTo>
                  <a:close/>
                </a:path>
                <a:path w="106679" h="54610">
                  <a:moveTo>
                    <a:pt x="79921" y="36194"/>
                  </a:moveTo>
                  <a:lnTo>
                    <a:pt x="79527" y="36194"/>
                  </a:lnTo>
                  <a:lnTo>
                    <a:pt x="79527" y="36448"/>
                  </a:lnTo>
                  <a:lnTo>
                    <a:pt x="79921" y="36448"/>
                  </a:lnTo>
                  <a:lnTo>
                    <a:pt x="79921" y="36194"/>
                  </a:lnTo>
                  <a:close/>
                </a:path>
                <a:path w="106679" h="54610">
                  <a:moveTo>
                    <a:pt x="102679" y="36194"/>
                  </a:moveTo>
                  <a:lnTo>
                    <a:pt x="102476" y="36194"/>
                  </a:lnTo>
                  <a:lnTo>
                    <a:pt x="102679" y="36448"/>
                  </a:lnTo>
                  <a:lnTo>
                    <a:pt x="102679" y="36194"/>
                  </a:lnTo>
                  <a:close/>
                </a:path>
                <a:path w="106679" h="54610">
                  <a:moveTo>
                    <a:pt x="39662" y="35686"/>
                  </a:moveTo>
                  <a:lnTo>
                    <a:pt x="39662" y="36194"/>
                  </a:lnTo>
                  <a:lnTo>
                    <a:pt x="40055" y="36194"/>
                  </a:lnTo>
                  <a:lnTo>
                    <a:pt x="39662" y="35686"/>
                  </a:lnTo>
                  <a:close/>
                </a:path>
                <a:path w="106679" h="54610">
                  <a:moveTo>
                    <a:pt x="103454" y="35686"/>
                  </a:moveTo>
                  <a:lnTo>
                    <a:pt x="103060" y="35686"/>
                  </a:lnTo>
                  <a:lnTo>
                    <a:pt x="103060" y="36194"/>
                  </a:lnTo>
                  <a:lnTo>
                    <a:pt x="103454" y="36194"/>
                  </a:lnTo>
                  <a:lnTo>
                    <a:pt x="103454" y="35686"/>
                  </a:lnTo>
                  <a:close/>
                </a:path>
                <a:path w="106679" h="54610">
                  <a:moveTo>
                    <a:pt x="103835" y="35686"/>
                  </a:moveTo>
                  <a:lnTo>
                    <a:pt x="103454" y="35686"/>
                  </a:lnTo>
                  <a:lnTo>
                    <a:pt x="103454" y="36194"/>
                  </a:lnTo>
                  <a:lnTo>
                    <a:pt x="103835" y="36194"/>
                  </a:lnTo>
                  <a:lnTo>
                    <a:pt x="103835" y="35686"/>
                  </a:lnTo>
                  <a:close/>
                </a:path>
                <a:path w="106679" h="54610">
                  <a:moveTo>
                    <a:pt x="38493" y="35305"/>
                  </a:moveTo>
                  <a:lnTo>
                    <a:pt x="38112" y="35305"/>
                  </a:lnTo>
                  <a:lnTo>
                    <a:pt x="38493" y="35686"/>
                  </a:lnTo>
                  <a:lnTo>
                    <a:pt x="38493" y="35305"/>
                  </a:lnTo>
                  <a:close/>
                </a:path>
                <a:path w="106679" h="54610">
                  <a:moveTo>
                    <a:pt x="38887" y="35305"/>
                  </a:moveTo>
                  <a:lnTo>
                    <a:pt x="38493" y="35305"/>
                  </a:lnTo>
                  <a:lnTo>
                    <a:pt x="38493" y="35686"/>
                  </a:lnTo>
                  <a:lnTo>
                    <a:pt x="38887" y="35686"/>
                  </a:lnTo>
                  <a:lnTo>
                    <a:pt x="38887" y="35305"/>
                  </a:lnTo>
                  <a:close/>
                </a:path>
                <a:path w="106679" h="54610">
                  <a:moveTo>
                    <a:pt x="76612" y="35305"/>
                  </a:moveTo>
                  <a:lnTo>
                    <a:pt x="39662" y="35305"/>
                  </a:lnTo>
                  <a:lnTo>
                    <a:pt x="39662" y="35686"/>
                  </a:lnTo>
                  <a:lnTo>
                    <a:pt x="77000" y="35686"/>
                  </a:lnTo>
                  <a:lnTo>
                    <a:pt x="76612" y="35305"/>
                  </a:lnTo>
                  <a:close/>
                </a:path>
                <a:path w="106679" h="54610">
                  <a:moveTo>
                    <a:pt x="80314" y="34924"/>
                  </a:moveTo>
                  <a:lnTo>
                    <a:pt x="76225" y="34924"/>
                  </a:lnTo>
                  <a:lnTo>
                    <a:pt x="76612" y="35305"/>
                  </a:lnTo>
                  <a:lnTo>
                    <a:pt x="80314" y="35305"/>
                  </a:lnTo>
                  <a:lnTo>
                    <a:pt x="80314" y="34924"/>
                  </a:lnTo>
                  <a:close/>
                </a:path>
                <a:path w="106679" h="54610">
                  <a:moveTo>
                    <a:pt x="65722" y="34162"/>
                  </a:moveTo>
                  <a:lnTo>
                    <a:pt x="40055" y="34162"/>
                  </a:lnTo>
                  <a:lnTo>
                    <a:pt x="40055" y="34543"/>
                  </a:lnTo>
                  <a:lnTo>
                    <a:pt x="39662" y="34924"/>
                  </a:lnTo>
                  <a:lnTo>
                    <a:pt x="66116" y="34924"/>
                  </a:lnTo>
                  <a:lnTo>
                    <a:pt x="66116" y="34543"/>
                  </a:lnTo>
                  <a:lnTo>
                    <a:pt x="65722" y="34543"/>
                  </a:lnTo>
                  <a:lnTo>
                    <a:pt x="65722" y="34162"/>
                  </a:lnTo>
                  <a:close/>
                </a:path>
                <a:path w="106679" h="54610">
                  <a:moveTo>
                    <a:pt x="66890" y="33781"/>
                  </a:moveTo>
                  <a:lnTo>
                    <a:pt x="64947" y="33781"/>
                  </a:lnTo>
                  <a:lnTo>
                    <a:pt x="64947" y="34162"/>
                  </a:lnTo>
                  <a:lnTo>
                    <a:pt x="65722" y="34162"/>
                  </a:lnTo>
                  <a:lnTo>
                    <a:pt x="65722" y="34543"/>
                  </a:lnTo>
                  <a:lnTo>
                    <a:pt x="66116" y="34543"/>
                  </a:lnTo>
                  <a:lnTo>
                    <a:pt x="66116" y="34924"/>
                  </a:lnTo>
                  <a:lnTo>
                    <a:pt x="66497" y="34924"/>
                  </a:lnTo>
                  <a:lnTo>
                    <a:pt x="66497" y="34543"/>
                  </a:lnTo>
                  <a:lnTo>
                    <a:pt x="66890" y="34162"/>
                  </a:lnTo>
                  <a:lnTo>
                    <a:pt x="66890" y="33781"/>
                  </a:lnTo>
                  <a:close/>
                </a:path>
                <a:path w="106679" h="54610">
                  <a:moveTo>
                    <a:pt x="76619" y="33781"/>
                  </a:moveTo>
                  <a:lnTo>
                    <a:pt x="66890" y="33781"/>
                  </a:lnTo>
                  <a:lnTo>
                    <a:pt x="66890" y="34543"/>
                  </a:lnTo>
                  <a:lnTo>
                    <a:pt x="66497" y="34543"/>
                  </a:lnTo>
                  <a:lnTo>
                    <a:pt x="66497" y="34924"/>
                  </a:lnTo>
                  <a:lnTo>
                    <a:pt x="75844" y="34924"/>
                  </a:lnTo>
                  <a:lnTo>
                    <a:pt x="75844" y="34162"/>
                  </a:lnTo>
                  <a:lnTo>
                    <a:pt x="76619" y="34162"/>
                  </a:lnTo>
                  <a:lnTo>
                    <a:pt x="76619" y="33781"/>
                  </a:lnTo>
                  <a:close/>
                </a:path>
                <a:path w="106679" h="54610">
                  <a:moveTo>
                    <a:pt x="83426" y="33781"/>
                  </a:moveTo>
                  <a:lnTo>
                    <a:pt x="79921" y="33781"/>
                  </a:lnTo>
                  <a:lnTo>
                    <a:pt x="79921" y="34924"/>
                  </a:lnTo>
                  <a:lnTo>
                    <a:pt x="84785" y="34924"/>
                  </a:lnTo>
                  <a:lnTo>
                    <a:pt x="84785" y="34162"/>
                  </a:lnTo>
                  <a:lnTo>
                    <a:pt x="83426" y="34162"/>
                  </a:lnTo>
                  <a:lnTo>
                    <a:pt x="83426" y="33781"/>
                  </a:lnTo>
                  <a:close/>
                </a:path>
                <a:path w="106679" h="54610">
                  <a:moveTo>
                    <a:pt x="87109" y="34543"/>
                  </a:moveTo>
                  <a:lnTo>
                    <a:pt x="85166" y="34543"/>
                  </a:lnTo>
                  <a:lnTo>
                    <a:pt x="85166" y="34924"/>
                  </a:lnTo>
                  <a:lnTo>
                    <a:pt x="87109" y="34924"/>
                  </a:lnTo>
                  <a:lnTo>
                    <a:pt x="87109" y="34543"/>
                  </a:lnTo>
                  <a:close/>
                </a:path>
                <a:path w="106679" h="54610">
                  <a:moveTo>
                    <a:pt x="87503" y="34162"/>
                  </a:moveTo>
                  <a:lnTo>
                    <a:pt x="86728" y="34162"/>
                  </a:lnTo>
                  <a:lnTo>
                    <a:pt x="86728" y="34543"/>
                  </a:lnTo>
                  <a:lnTo>
                    <a:pt x="87109" y="34543"/>
                  </a:lnTo>
                  <a:lnTo>
                    <a:pt x="87109" y="34924"/>
                  </a:lnTo>
                  <a:lnTo>
                    <a:pt x="87503" y="34924"/>
                  </a:lnTo>
                  <a:lnTo>
                    <a:pt x="87503" y="34162"/>
                  </a:lnTo>
                  <a:close/>
                </a:path>
                <a:path w="106679" h="54610">
                  <a:moveTo>
                    <a:pt x="87503" y="34543"/>
                  </a:moveTo>
                  <a:lnTo>
                    <a:pt x="87503" y="34924"/>
                  </a:lnTo>
                  <a:lnTo>
                    <a:pt x="87896" y="34924"/>
                  </a:lnTo>
                  <a:lnTo>
                    <a:pt x="87503" y="34543"/>
                  </a:lnTo>
                  <a:close/>
                </a:path>
                <a:path w="106679" h="54610">
                  <a:moveTo>
                    <a:pt x="104228" y="34162"/>
                  </a:moveTo>
                  <a:lnTo>
                    <a:pt x="87503" y="34162"/>
                  </a:lnTo>
                  <a:lnTo>
                    <a:pt x="87503" y="34543"/>
                  </a:lnTo>
                  <a:lnTo>
                    <a:pt x="87896" y="34924"/>
                  </a:lnTo>
                  <a:lnTo>
                    <a:pt x="87896" y="34543"/>
                  </a:lnTo>
                  <a:lnTo>
                    <a:pt x="104228" y="34543"/>
                  </a:lnTo>
                  <a:lnTo>
                    <a:pt x="104228" y="34162"/>
                  </a:lnTo>
                  <a:close/>
                </a:path>
                <a:path w="106679" h="54610">
                  <a:moveTo>
                    <a:pt x="104228" y="34543"/>
                  </a:moveTo>
                  <a:lnTo>
                    <a:pt x="87896" y="34543"/>
                  </a:lnTo>
                  <a:lnTo>
                    <a:pt x="87896" y="34924"/>
                  </a:lnTo>
                  <a:lnTo>
                    <a:pt x="104228" y="34924"/>
                  </a:lnTo>
                  <a:lnTo>
                    <a:pt x="104228" y="34543"/>
                  </a:lnTo>
                  <a:close/>
                </a:path>
                <a:path w="106679" h="54610">
                  <a:moveTo>
                    <a:pt x="104622" y="33781"/>
                  </a:moveTo>
                  <a:lnTo>
                    <a:pt x="87109" y="33781"/>
                  </a:lnTo>
                  <a:lnTo>
                    <a:pt x="87109" y="34162"/>
                  </a:lnTo>
                  <a:lnTo>
                    <a:pt x="104228" y="34162"/>
                  </a:lnTo>
                  <a:lnTo>
                    <a:pt x="104228" y="34543"/>
                  </a:lnTo>
                  <a:lnTo>
                    <a:pt x="104622" y="34924"/>
                  </a:lnTo>
                  <a:lnTo>
                    <a:pt x="104622" y="33781"/>
                  </a:lnTo>
                  <a:close/>
                </a:path>
                <a:path w="106679" h="54610">
                  <a:moveTo>
                    <a:pt x="37719" y="33273"/>
                  </a:moveTo>
                  <a:lnTo>
                    <a:pt x="37719" y="34543"/>
                  </a:lnTo>
                  <a:lnTo>
                    <a:pt x="38887" y="34543"/>
                  </a:lnTo>
                  <a:lnTo>
                    <a:pt x="38887" y="34162"/>
                  </a:lnTo>
                  <a:lnTo>
                    <a:pt x="38493" y="34162"/>
                  </a:lnTo>
                  <a:lnTo>
                    <a:pt x="38493" y="33781"/>
                  </a:lnTo>
                  <a:lnTo>
                    <a:pt x="38112" y="33781"/>
                  </a:lnTo>
                  <a:lnTo>
                    <a:pt x="38112" y="33654"/>
                  </a:lnTo>
                  <a:lnTo>
                    <a:pt x="37719" y="33273"/>
                  </a:lnTo>
                  <a:close/>
                </a:path>
                <a:path w="106679" h="54610">
                  <a:moveTo>
                    <a:pt x="38887" y="34162"/>
                  </a:moveTo>
                  <a:lnTo>
                    <a:pt x="38887" y="34543"/>
                  </a:lnTo>
                  <a:lnTo>
                    <a:pt x="39281" y="34543"/>
                  </a:lnTo>
                  <a:lnTo>
                    <a:pt x="38887" y="34162"/>
                  </a:lnTo>
                  <a:close/>
                </a:path>
                <a:path w="106679" h="54610">
                  <a:moveTo>
                    <a:pt x="64947" y="33781"/>
                  </a:moveTo>
                  <a:lnTo>
                    <a:pt x="39662" y="33781"/>
                  </a:lnTo>
                  <a:lnTo>
                    <a:pt x="39662" y="34543"/>
                  </a:lnTo>
                  <a:lnTo>
                    <a:pt x="40055" y="34543"/>
                  </a:lnTo>
                  <a:lnTo>
                    <a:pt x="40055" y="34162"/>
                  </a:lnTo>
                  <a:lnTo>
                    <a:pt x="64947" y="34162"/>
                  </a:lnTo>
                  <a:lnTo>
                    <a:pt x="64947" y="33781"/>
                  </a:lnTo>
                  <a:close/>
                </a:path>
                <a:path w="106679" h="54610">
                  <a:moveTo>
                    <a:pt x="76225" y="34162"/>
                  </a:moveTo>
                  <a:lnTo>
                    <a:pt x="75844" y="34162"/>
                  </a:lnTo>
                  <a:lnTo>
                    <a:pt x="75844" y="34543"/>
                  </a:lnTo>
                  <a:lnTo>
                    <a:pt x="76225" y="34543"/>
                  </a:lnTo>
                  <a:lnTo>
                    <a:pt x="76225" y="34162"/>
                  </a:lnTo>
                  <a:close/>
                </a:path>
                <a:path w="106679" h="54610">
                  <a:moveTo>
                    <a:pt x="86728" y="33781"/>
                  </a:moveTo>
                  <a:lnTo>
                    <a:pt x="84785" y="33781"/>
                  </a:lnTo>
                  <a:lnTo>
                    <a:pt x="84785" y="34543"/>
                  </a:lnTo>
                  <a:lnTo>
                    <a:pt x="86728" y="34543"/>
                  </a:lnTo>
                  <a:lnTo>
                    <a:pt x="86728" y="33781"/>
                  </a:lnTo>
                  <a:close/>
                </a:path>
                <a:path w="106679" h="54610">
                  <a:moveTo>
                    <a:pt x="105397" y="33781"/>
                  </a:moveTo>
                  <a:lnTo>
                    <a:pt x="104622" y="33781"/>
                  </a:lnTo>
                  <a:lnTo>
                    <a:pt x="104622" y="34162"/>
                  </a:lnTo>
                  <a:lnTo>
                    <a:pt x="105003" y="34162"/>
                  </a:lnTo>
                  <a:lnTo>
                    <a:pt x="105397" y="34543"/>
                  </a:lnTo>
                  <a:lnTo>
                    <a:pt x="105791" y="34543"/>
                  </a:lnTo>
                  <a:lnTo>
                    <a:pt x="105791" y="34162"/>
                  </a:lnTo>
                  <a:lnTo>
                    <a:pt x="105397" y="33781"/>
                  </a:lnTo>
                  <a:close/>
                </a:path>
                <a:path w="106679" h="54610">
                  <a:moveTo>
                    <a:pt x="39281" y="33781"/>
                  </a:moveTo>
                  <a:lnTo>
                    <a:pt x="38493" y="33781"/>
                  </a:lnTo>
                  <a:lnTo>
                    <a:pt x="38493" y="34162"/>
                  </a:lnTo>
                  <a:lnTo>
                    <a:pt x="39281" y="34162"/>
                  </a:lnTo>
                  <a:lnTo>
                    <a:pt x="39281" y="33781"/>
                  </a:lnTo>
                  <a:close/>
                </a:path>
                <a:path w="106679" h="54610">
                  <a:moveTo>
                    <a:pt x="39662" y="33654"/>
                  </a:moveTo>
                  <a:lnTo>
                    <a:pt x="39281" y="33654"/>
                  </a:lnTo>
                  <a:lnTo>
                    <a:pt x="39281" y="33781"/>
                  </a:lnTo>
                  <a:lnTo>
                    <a:pt x="39662" y="34162"/>
                  </a:lnTo>
                  <a:lnTo>
                    <a:pt x="39662" y="33654"/>
                  </a:lnTo>
                  <a:close/>
                </a:path>
                <a:path w="106679" h="54610">
                  <a:moveTo>
                    <a:pt x="84785" y="33781"/>
                  </a:moveTo>
                  <a:lnTo>
                    <a:pt x="83426" y="33781"/>
                  </a:lnTo>
                  <a:lnTo>
                    <a:pt x="83426" y="34162"/>
                  </a:lnTo>
                  <a:lnTo>
                    <a:pt x="84785" y="34162"/>
                  </a:lnTo>
                  <a:lnTo>
                    <a:pt x="84785" y="33781"/>
                  </a:lnTo>
                  <a:close/>
                </a:path>
                <a:path w="106679" h="54610">
                  <a:moveTo>
                    <a:pt x="37719" y="33654"/>
                  </a:moveTo>
                  <a:lnTo>
                    <a:pt x="37338" y="33654"/>
                  </a:lnTo>
                  <a:lnTo>
                    <a:pt x="37338" y="33781"/>
                  </a:lnTo>
                  <a:lnTo>
                    <a:pt x="37719" y="33654"/>
                  </a:lnTo>
                  <a:close/>
                </a:path>
                <a:path w="106679" h="54610">
                  <a:moveTo>
                    <a:pt x="79921" y="33654"/>
                  </a:moveTo>
                  <a:lnTo>
                    <a:pt x="76619" y="33654"/>
                  </a:lnTo>
                  <a:lnTo>
                    <a:pt x="76619" y="33781"/>
                  </a:lnTo>
                  <a:lnTo>
                    <a:pt x="79921" y="33781"/>
                  </a:lnTo>
                  <a:lnTo>
                    <a:pt x="79921" y="33654"/>
                  </a:lnTo>
                  <a:close/>
                </a:path>
                <a:path w="106679" h="54610">
                  <a:moveTo>
                    <a:pt x="84010" y="33654"/>
                  </a:moveTo>
                  <a:lnTo>
                    <a:pt x="81864" y="33654"/>
                  </a:lnTo>
                  <a:lnTo>
                    <a:pt x="82257" y="33781"/>
                  </a:lnTo>
                  <a:lnTo>
                    <a:pt x="84010" y="33781"/>
                  </a:lnTo>
                  <a:lnTo>
                    <a:pt x="84010" y="33654"/>
                  </a:lnTo>
                  <a:close/>
                </a:path>
                <a:path w="106679" h="54610">
                  <a:moveTo>
                    <a:pt x="87109" y="33654"/>
                  </a:moveTo>
                  <a:lnTo>
                    <a:pt x="86728" y="33654"/>
                  </a:lnTo>
                  <a:lnTo>
                    <a:pt x="86728" y="33781"/>
                  </a:lnTo>
                  <a:lnTo>
                    <a:pt x="87109" y="33781"/>
                  </a:lnTo>
                  <a:lnTo>
                    <a:pt x="87109" y="33654"/>
                  </a:lnTo>
                  <a:close/>
                </a:path>
                <a:path w="106679" h="54610">
                  <a:moveTo>
                    <a:pt x="38493" y="32892"/>
                  </a:moveTo>
                  <a:lnTo>
                    <a:pt x="38112" y="32892"/>
                  </a:lnTo>
                  <a:lnTo>
                    <a:pt x="38112" y="33654"/>
                  </a:lnTo>
                  <a:lnTo>
                    <a:pt x="39281" y="33654"/>
                  </a:lnTo>
                  <a:lnTo>
                    <a:pt x="39281" y="33273"/>
                  </a:lnTo>
                  <a:lnTo>
                    <a:pt x="38493" y="33273"/>
                  </a:lnTo>
                  <a:lnTo>
                    <a:pt x="38493" y="32892"/>
                  </a:lnTo>
                  <a:close/>
                </a:path>
                <a:path w="106679" h="54610">
                  <a:moveTo>
                    <a:pt x="63969" y="33273"/>
                  </a:moveTo>
                  <a:lnTo>
                    <a:pt x="40055" y="33273"/>
                  </a:lnTo>
                  <a:lnTo>
                    <a:pt x="40055" y="33654"/>
                  </a:lnTo>
                  <a:lnTo>
                    <a:pt x="63969" y="33654"/>
                  </a:lnTo>
                  <a:lnTo>
                    <a:pt x="63969" y="33273"/>
                  </a:lnTo>
                  <a:close/>
                </a:path>
                <a:path w="106679" h="54610">
                  <a:moveTo>
                    <a:pt x="66497" y="33273"/>
                  </a:moveTo>
                  <a:lnTo>
                    <a:pt x="63969" y="33273"/>
                  </a:lnTo>
                  <a:lnTo>
                    <a:pt x="63969" y="33654"/>
                  </a:lnTo>
                  <a:lnTo>
                    <a:pt x="66497" y="33654"/>
                  </a:lnTo>
                  <a:lnTo>
                    <a:pt x="66497" y="33273"/>
                  </a:lnTo>
                  <a:close/>
                </a:path>
                <a:path w="106679" h="54610">
                  <a:moveTo>
                    <a:pt x="66890" y="33273"/>
                  </a:moveTo>
                  <a:lnTo>
                    <a:pt x="66497" y="33273"/>
                  </a:lnTo>
                  <a:lnTo>
                    <a:pt x="66890" y="33654"/>
                  </a:lnTo>
                  <a:lnTo>
                    <a:pt x="66890" y="33273"/>
                  </a:lnTo>
                  <a:close/>
                </a:path>
                <a:path w="106679" h="54610">
                  <a:moveTo>
                    <a:pt x="76619" y="32130"/>
                  </a:moveTo>
                  <a:lnTo>
                    <a:pt x="75844" y="32130"/>
                  </a:lnTo>
                  <a:lnTo>
                    <a:pt x="75844" y="32511"/>
                  </a:lnTo>
                  <a:lnTo>
                    <a:pt x="76225" y="32511"/>
                  </a:lnTo>
                  <a:lnTo>
                    <a:pt x="76225" y="33273"/>
                  </a:lnTo>
                  <a:lnTo>
                    <a:pt x="66890" y="33273"/>
                  </a:lnTo>
                  <a:lnTo>
                    <a:pt x="66890" y="33654"/>
                  </a:lnTo>
                  <a:lnTo>
                    <a:pt x="76619" y="33654"/>
                  </a:lnTo>
                  <a:lnTo>
                    <a:pt x="76619" y="32130"/>
                  </a:lnTo>
                  <a:close/>
                </a:path>
                <a:path w="106679" h="54610">
                  <a:moveTo>
                    <a:pt x="81089" y="33273"/>
                  </a:moveTo>
                  <a:lnTo>
                    <a:pt x="80314" y="33273"/>
                  </a:lnTo>
                  <a:lnTo>
                    <a:pt x="80314" y="33654"/>
                  </a:lnTo>
                  <a:lnTo>
                    <a:pt x="81470" y="33654"/>
                  </a:lnTo>
                  <a:lnTo>
                    <a:pt x="81089" y="33273"/>
                  </a:lnTo>
                  <a:close/>
                </a:path>
                <a:path w="106679" h="54610">
                  <a:moveTo>
                    <a:pt x="84785" y="33273"/>
                  </a:moveTo>
                  <a:lnTo>
                    <a:pt x="84391" y="33273"/>
                  </a:lnTo>
                  <a:lnTo>
                    <a:pt x="84391" y="33654"/>
                  </a:lnTo>
                  <a:lnTo>
                    <a:pt x="84785" y="33654"/>
                  </a:lnTo>
                  <a:lnTo>
                    <a:pt x="84785" y="33273"/>
                  </a:lnTo>
                  <a:close/>
                </a:path>
                <a:path w="106679" h="54610">
                  <a:moveTo>
                    <a:pt x="86334" y="33273"/>
                  </a:moveTo>
                  <a:lnTo>
                    <a:pt x="85166" y="33273"/>
                  </a:lnTo>
                  <a:lnTo>
                    <a:pt x="85166" y="33654"/>
                  </a:lnTo>
                  <a:lnTo>
                    <a:pt x="86334" y="33654"/>
                  </a:lnTo>
                  <a:lnTo>
                    <a:pt x="86334" y="33273"/>
                  </a:lnTo>
                  <a:close/>
                </a:path>
                <a:path w="106679" h="54610">
                  <a:moveTo>
                    <a:pt x="86728" y="33273"/>
                  </a:moveTo>
                  <a:lnTo>
                    <a:pt x="86334" y="33273"/>
                  </a:lnTo>
                  <a:lnTo>
                    <a:pt x="86334" y="33654"/>
                  </a:lnTo>
                  <a:lnTo>
                    <a:pt x="86728" y="33654"/>
                  </a:lnTo>
                  <a:lnTo>
                    <a:pt x="86728" y="33273"/>
                  </a:lnTo>
                  <a:close/>
                </a:path>
                <a:path w="106679" h="54610">
                  <a:moveTo>
                    <a:pt x="104228" y="32511"/>
                  </a:moveTo>
                  <a:lnTo>
                    <a:pt x="86334" y="32511"/>
                  </a:lnTo>
                  <a:lnTo>
                    <a:pt x="86334" y="32892"/>
                  </a:lnTo>
                  <a:lnTo>
                    <a:pt x="85953" y="33273"/>
                  </a:lnTo>
                  <a:lnTo>
                    <a:pt x="86728" y="33273"/>
                  </a:lnTo>
                  <a:lnTo>
                    <a:pt x="87109" y="33654"/>
                  </a:lnTo>
                  <a:lnTo>
                    <a:pt x="87503" y="33654"/>
                  </a:lnTo>
                  <a:lnTo>
                    <a:pt x="87109" y="33273"/>
                  </a:lnTo>
                  <a:lnTo>
                    <a:pt x="87109" y="32892"/>
                  </a:lnTo>
                  <a:lnTo>
                    <a:pt x="104425" y="32892"/>
                  </a:lnTo>
                  <a:lnTo>
                    <a:pt x="104228" y="32511"/>
                  </a:lnTo>
                  <a:close/>
                </a:path>
                <a:path w="106679" h="54610">
                  <a:moveTo>
                    <a:pt x="87503" y="33273"/>
                  </a:moveTo>
                  <a:lnTo>
                    <a:pt x="87109" y="33273"/>
                  </a:lnTo>
                  <a:lnTo>
                    <a:pt x="87503" y="33654"/>
                  </a:lnTo>
                  <a:lnTo>
                    <a:pt x="87503" y="33273"/>
                  </a:lnTo>
                  <a:close/>
                </a:path>
                <a:path w="106679" h="54610">
                  <a:moveTo>
                    <a:pt x="105003" y="33273"/>
                  </a:moveTo>
                  <a:lnTo>
                    <a:pt x="87503" y="33273"/>
                  </a:lnTo>
                  <a:lnTo>
                    <a:pt x="87503" y="33654"/>
                  </a:lnTo>
                  <a:lnTo>
                    <a:pt x="105298" y="33654"/>
                  </a:lnTo>
                  <a:lnTo>
                    <a:pt x="105003" y="33273"/>
                  </a:lnTo>
                  <a:close/>
                </a:path>
                <a:path w="106679" h="54610">
                  <a:moveTo>
                    <a:pt x="38887" y="32511"/>
                  </a:moveTo>
                  <a:lnTo>
                    <a:pt x="38493" y="32511"/>
                  </a:lnTo>
                  <a:lnTo>
                    <a:pt x="38493" y="33273"/>
                  </a:lnTo>
                  <a:lnTo>
                    <a:pt x="38887" y="33273"/>
                  </a:lnTo>
                  <a:lnTo>
                    <a:pt x="38887" y="32511"/>
                  </a:lnTo>
                  <a:close/>
                </a:path>
                <a:path w="106679" h="54610">
                  <a:moveTo>
                    <a:pt x="40055" y="32892"/>
                  </a:moveTo>
                  <a:lnTo>
                    <a:pt x="38887" y="32892"/>
                  </a:lnTo>
                  <a:lnTo>
                    <a:pt x="38887" y="33273"/>
                  </a:lnTo>
                  <a:lnTo>
                    <a:pt x="39662" y="33273"/>
                  </a:lnTo>
                  <a:lnTo>
                    <a:pt x="40055" y="32892"/>
                  </a:lnTo>
                  <a:close/>
                </a:path>
                <a:path w="106679" h="54610">
                  <a:moveTo>
                    <a:pt x="40449" y="32511"/>
                  </a:moveTo>
                  <a:lnTo>
                    <a:pt x="39281" y="32511"/>
                  </a:lnTo>
                  <a:lnTo>
                    <a:pt x="39281" y="32892"/>
                  </a:lnTo>
                  <a:lnTo>
                    <a:pt x="40055" y="32892"/>
                  </a:lnTo>
                  <a:lnTo>
                    <a:pt x="40055" y="33273"/>
                  </a:lnTo>
                  <a:lnTo>
                    <a:pt x="40449" y="32892"/>
                  </a:lnTo>
                  <a:lnTo>
                    <a:pt x="40449" y="32511"/>
                  </a:lnTo>
                  <a:close/>
                </a:path>
                <a:path w="106679" h="54610">
                  <a:moveTo>
                    <a:pt x="77000" y="32511"/>
                  </a:moveTo>
                  <a:lnTo>
                    <a:pt x="76619" y="32892"/>
                  </a:lnTo>
                  <a:lnTo>
                    <a:pt x="76619" y="33273"/>
                  </a:lnTo>
                  <a:lnTo>
                    <a:pt x="85166" y="33273"/>
                  </a:lnTo>
                  <a:lnTo>
                    <a:pt x="85166" y="32892"/>
                  </a:lnTo>
                  <a:lnTo>
                    <a:pt x="77000" y="32892"/>
                  </a:lnTo>
                  <a:lnTo>
                    <a:pt x="77000" y="32511"/>
                  </a:lnTo>
                  <a:close/>
                </a:path>
                <a:path w="106679" h="54610">
                  <a:moveTo>
                    <a:pt x="40449" y="31749"/>
                  </a:moveTo>
                  <a:lnTo>
                    <a:pt x="40449" y="32130"/>
                  </a:lnTo>
                  <a:lnTo>
                    <a:pt x="38887" y="32130"/>
                  </a:lnTo>
                  <a:lnTo>
                    <a:pt x="38887" y="32892"/>
                  </a:lnTo>
                  <a:lnTo>
                    <a:pt x="39281" y="32511"/>
                  </a:lnTo>
                  <a:lnTo>
                    <a:pt x="40830" y="32511"/>
                  </a:lnTo>
                  <a:lnTo>
                    <a:pt x="40830" y="32130"/>
                  </a:lnTo>
                  <a:lnTo>
                    <a:pt x="39281" y="32130"/>
                  </a:lnTo>
                  <a:lnTo>
                    <a:pt x="39281" y="31749"/>
                  </a:lnTo>
                  <a:lnTo>
                    <a:pt x="40449" y="31749"/>
                  </a:lnTo>
                  <a:close/>
                </a:path>
                <a:path w="106679" h="54610">
                  <a:moveTo>
                    <a:pt x="42202" y="32130"/>
                  </a:moveTo>
                  <a:lnTo>
                    <a:pt x="41033" y="32130"/>
                  </a:lnTo>
                  <a:lnTo>
                    <a:pt x="41033" y="32511"/>
                  </a:lnTo>
                  <a:lnTo>
                    <a:pt x="40830" y="32892"/>
                  </a:lnTo>
                  <a:lnTo>
                    <a:pt x="66497" y="32892"/>
                  </a:lnTo>
                  <a:lnTo>
                    <a:pt x="66497" y="32511"/>
                  </a:lnTo>
                  <a:lnTo>
                    <a:pt x="42202" y="32511"/>
                  </a:lnTo>
                  <a:lnTo>
                    <a:pt x="42202" y="32130"/>
                  </a:lnTo>
                  <a:close/>
                </a:path>
                <a:path w="106679" h="54610">
                  <a:moveTo>
                    <a:pt x="75844" y="32130"/>
                  </a:moveTo>
                  <a:lnTo>
                    <a:pt x="66497" y="32130"/>
                  </a:lnTo>
                  <a:lnTo>
                    <a:pt x="66497" y="32892"/>
                  </a:lnTo>
                  <a:lnTo>
                    <a:pt x="75844" y="32892"/>
                  </a:lnTo>
                  <a:lnTo>
                    <a:pt x="75844" y="32130"/>
                  </a:lnTo>
                  <a:close/>
                </a:path>
                <a:path w="106679" h="54610">
                  <a:moveTo>
                    <a:pt x="85559" y="32511"/>
                  </a:moveTo>
                  <a:lnTo>
                    <a:pt x="85559" y="32892"/>
                  </a:lnTo>
                  <a:lnTo>
                    <a:pt x="85953" y="32892"/>
                  </a:lnTo>
                  <a:lnTo>
                    <a:pt x="85559" y="32511"/>
                  </a:lnTo>
                  <a:close/>
                </a:path>
                <a:path w="106679" h="54610">
                  <a:moveTo>
                    <a:pt x="10109" y="24637"/>
                  </a:moveTo>
                  <a:lnTo>
                    <a:pt x="381" y="24637"/>
                  </a:lnTo>
                  <a:lnTo>
                    <a:pt x="0" y="25018"/>
                  </a:lnTo>
                  <a:lnTo>
                    <a:pt x="774" y="26161"/>
                  </a:lnTo>
                  <a:lnTo>
                    <a:pt x="774" y="27304"/>
                  </a:lnTo>
                  <a:lnTo>
                    <a:pt x="1549" y="28447"/>
                  </a:lnTo>
                  <a:lnTo>
                    <a:pt x="2336" y="29082"/>
                  </a:lnTo>
                  <a:lnTo>
                    <a:pt x="2908" y="29844"/>
                  </a:lnTo>
                  <a:lnTo>
                    <a:pt x="3302" y="30225"/>
                  </a:lnTo>
                  <a:lnTo>
                    <a:pt x="3695" y="31368"/>
                  </a:lnTo>
                  <a:lnTo>
                    <a:pt x="4470" y="32130"/>
                  </a:lnTo>
                  <a:lnTo>
                    <a:pt x="4470" y="32511"/>
                  </a:lnTo>
                  <a:lnTo>
                    <a:pt x="38112" y="32511"/>
                  </a:lnTo>
                  <a:lnTo>
                    <a:pt x="38112" y="31749"/>
                  </a:lnTo>
                  <a:lnTo>
                    <a:pt x="38887" y="31749"/>
                  </a:lnTo>
                  <a:lnTo>
                    <a:pt x="38887" y="31368"/>
                  </a:lnTo>
                  <a:lnTo>
                    <a:pt x="39662" y="31368"/>
                  </a:lnTo>
                  <a:lnTo>
                    <a:pt x="39662" y="30987"/>
                  </a:lnTo>
                  <a:lnTo>
                    <a:pt x="17500" y="30987"/>
                  </a:lnTo>
                  <a:lnTo>
                    <a:pt x="17500" y="30606"/>
                  </a:lnTo>
                  <a:lnTo>
                    <a:pt x="17310" y="30606"/>
                  </a:lnTo>
                  <a:lnTo>
                    <a:pt x="17500" y="30225"/>
                  </a:lnTo>
                  <a:lnTo>
                    <a:pt x="17310" y="30225"/>
                  </a:lnTo>
                  <a:lnTo>
                    <a:pt x="17310" y="29463"/>
                  </a:lnTo>
                  <a:lnTo>
                    <a:pt x="17500" y="29463"/>
                  </a:lnTo>
                  <a:lnTo>
                    <a:pt x="17403" y="29270"/>
                  </a:lnTo>
                  <a:lnTo>
                    <a:pt x="17310" y="28828"/>
                  </a:lnTo>
                  <a:lnTo>
                    <a:pt x="10883" y="28828"/>
                  </a:lnTo>
                  <a:lnTo>
                    <a:pt x="10883" y="27685"/>
                  </a:lnTo>
                  <a:lnTo>
                    <a:pt x="11277" y="27685"/>
                  </a:lnTo>
                  <a:lnTo>
                    <a:pt x="10883" y="27304"/>
                  </a:lnTo>
                  <a:lnTo>
                    <a:pt x="11277" y="27304"/>
                  </a:lnTo>
                  <a:lnTo>
                    <a:pt x="11277" y="26542"/>
                  </a:lnTo>
                  <a:lnTo>
                    <a:pt x="8559" y="26542"/>
                  </a:lnTo>
                  <a:lnTo>
                    <a:pt x="8559" y="26161"/>
                  </a:lnTo>
                  <a:lnTo>
                    <a:pt x="8940" y="26161"/>
                  </a:lnTo>
                  <a:lnTo>
                    <a:pt x="8940" y="25780"/>
                  </a:lnTo>
                  <a:lnTo>
                    <a:pt x="9334" y="25780"/>
                  </a:lnTo>
                  <a:lnTo>
                    <a:pt x="8940" y="25399"/>
                  </a:lnTo>
                  <a:lnTo>
                    <a:pt x="9715" y="25399"/>
                  </a:lnTo>
                  <a:lnTo>
                    <a:pt x="9715" y="25018"/>
                  </a:lnTo>
                  <a:lnTo>
                    <a:pt x="10109" y="25018"/>
                  </a:lnTo>
                  <a:lnTo>
                    <a:pt x="10109" y="24637"/>
                  </a:lnTo>
                  <a:close/>
                </a:path>
                <a:path w="106679" h="54610">
                  <a:moveTo>
                    <a:pt x="42976" y="32130"/>
                  </a:moveTo>
                  <a:lnTo>
                    <a:pt x="42583" y="32130"/>
                  </a:lnTo>
                  <a:lnTo>
                    <a:pt x="42583" y="32511"/>
                  </a:lnTo>
                  <a:lnTo>
                    <a:pt x="42976" y="32511"/>
                  </a:lnTo>
                  <a:lnTo>
                    <a:pt x="42976" y="32130"/>
                  </a:lnTo>
                  <a:close/>
                </a:path>
                <a:path w="106679" h="54610">
                  <a:moveTo>
                    <a:pt x="66116" y="32130"/>
                  </a:moveTo>
                  <a:lnTo>
                    <a:pt x="43357" y="32130"/>
                  </a:lnTo>
                  <a:lnTo>
                    <a:pt x="43357" y="32511"/>
                  </a:lnTo>
                  <a:lnTo>
                    <a:pt x="66116" y="32511"/>
                  </a:lnTo>
                  <a:lnTo>
                    <a:pt x="66116" y="32130"/>
                  </a:lnTo>
                  <a:close/>
                </a:path>
                <a:path w="106679" h="54610">
                  <a:moveTo>
                    <a:pt x="66497" y="32130"/>
                  </a:moveTo>
                  <a:lnTo>
                    <a:pt x="66116" y="32130"/>
                  </a:lnTo>
                  <a:lnTo>
                    <a:pt x="66116" y="32511"/>
                  </a:lnTo>
                  <a:lnTo>
                    <a:pt x="66497" y="32130"/>
                  </a:lnTo>
                  <a:close/>
                </a:path>
                <a:path w="106679" h="54610">
                  <a:moveTo>
                    <a:pt x="77000" y="32130"/>
                  </a:moveTo>
                  <a:lnTo>
                    <a:pt x="76619" y="32130"/>
                  </a:lnTo>
                  <a:lnTo>
                    <a:pt x="76619" y="32511"/>
                  </a:lnTo>
                  <a:lnTo>
                    <a:pt x="77000" y="32511"/>
                  </a:lnTo>
                  <a:lnTo>
                    <a:pt x="77000" y="32130"/>
                  </a:lnTo>
                  <a:close/>
                </a:path>
                <a:path w="106679" h="54610">
                  <a:moveTo>
                    <a:pt x="77393" y="32130"/>
                  </a:moveTo>
                  <a:lnTo>
                    <a:pt x="77000" y="32130"/>
                  </a:lnTo>
                  <a:lnTo>
                    <a:pt x="77000" y="32511"/>
                  </a:lnTo>
                  <a:lnTo>
                    <a:pt x="77393" y="32511"/>
                  </a:lnTo>
                  <a:lnTo>
                    <a:pt x="77393" y="32130"/>
                  </a:lnTo>
                  <a:close/>
                </a:path>
                <a:path w="106679" h="54610">
                  <a:moveTo>
                    <a:pt x="77787" y="32130"/>
                  </a:moveTo>
                  <a:lnTo>
                    <a:pt x="77393" y="32130"/>
                  </a:lnTo>
                  <a:lnTo>
                    <a:pt x="77393" y="32511"/>
                  </a:lnTo>
                  <a:lnTo>
                    <a:pt x="77787" y="32511"/>
                  </a:lnTo>
                  <a:lnTo>
                    <a:pt x="77787" y="32130"/>
                  </a:lnTo>
                  <a:close/>
                </a:path>
                <a:path w="106679" h="54610">
                  <a:moveTo>
                    <a:pt x="78168" y="32130"/>
                  </a:moveTo>
                  <a:lnTo>
                    <a:pt x="77787" y="32130"/>
                  </a:lnTo>
                  <a:lnTo>
                    <a:pt x="77787" y="32511"/>
                  </a:lnTo>
                  <a:lnTo>
                    <a:pt x="78168" y="32511"/>
                  </a:lnTo>
                  <a:lnTo>
                    <a:pt x="78168" y="32130"/>
                  </a:lnTo>
                  <a:close/>
                </a:path>
                <a:path w="106679" h="54610">
                  <a:moveTo>
                    <a:pt x="78657" y="32321"/>
                  </a:moveTo>
                  <a:lnTo>
                    <a:pt x="78562" y="32511"/>
                  </a:lnTo>
                  <a:lnTo>
                    <a:pt x="78752" y="32511"/>
                  </a:lnTo>
                  <a:lnTo>
                    <a:pt x="78657" y="32321"/>
                  </a:lnTo>
                  <a:close/>
                </a:path>
                <a:path w="106679" h="54610">
                  <a:moveTo>
                    <a:pt x="86728" y="31749"/>
                  </a:moveTo>
                  <a:lnTo>
                    <a:pt x="78752" y="31749"/>
                  </a:lnTo>
                  <a:lnTo>
                    <a:pt x="78752" y="32511"/>
                  </a:lnTo>
                  <a:lnTo>
                    <a:pt x="86334" y="32511"/>
                  </a:lnTo>
                  <a:lnTo>
                    <a:pt x="86334" y="32130"/>
                  </a:lnTo>
                  <a:lnTo>
                    <a:pt x="86728" y="32130"/>
                  </a:lnTo>
                  <a:lnTo>
                    <a:pt x="86728" y="31749"/>
                  </a:lnTo>
                  <a:close/>
                </a:path>
                <a:path w="106679" h="54610">
                  <a:moveTo>
                    <a:pt x="78752" y="32130"/>
                  </a:moveTo>
                  <a:lnTo>
                    <a:pt x="78562" y="32130"/>
                  </a:lnTo>
                  <a:lnTo>
                    <a:pt x="78657" y="32321"/>
                  </a:lnTo>
                  <a:lnTo>
                    <a:pt x="78752" y="32130"/>
                  </a:lnTo>
                  <a:close/>
                </a:path>
                <a:path w="106679" h="54610">
                  <a:moveTo>
                    <a:pt x="38887" y="31749"/>
                  </a:moveTo>
                  <a:lnTo>
                    <a:pt x="38493" y="31749"/>
                  </a:lnTo>
                  <a:lnTo>
                    <a:pt x="38493" y="32130"/>
                  </a:lnTo>
                  <a:lnTo>
                    <a:pt x="38887" y="31749"/>
                  </a:lnTo>
                  <a:close/>
                </a:path>
                <a:path w="106679" h="54610">
                  <a:moveTo>
                    <a:pt x="103449" y="31368"/>
                  </a:moveTo>
                  <a:lnTo>
                    <a:pt x="86728" y="31368"/>
                  </a:lnTo>
                  <a:lnTo>
                    <a:pt x="86728" y="31749"/>
                  </a:lnTo>
                  <a:lnTo>
                    <a:pt x="87109" y="32130"/>
                  </a:lnTo>
                  <a:lnTo>
                    <a:pt x="87109" y="31749"/>
                  </a:lnTo>
                  <a:lnTo>
                    <a:pt x="103839" y="31749"/>
                  </a:lnTo>
                  <a:lnTo>
                    <a:pt x="103449" y="31368"/>
                  </a:lnTo>
                  <a:close/>
                </a:path>
                <a:path w="106679" h="54610">
                  <a:moveTo>
                    <a:pt x="39281" y="31368"/>
                  </a:moveTo>
                  <a:lnTo>
                    <a:pt x="38887" y="31368"/>
                  </a:lnTo>
                  <a:lnTo>
                    <a:pt x="38887" y="31749"/>
                  </a:lnTo>
                  <a:lnTo>
                    <a:pt x="39281" y="31749"/>
                  </a:lnTo>
                  <a:lnTo>
                    <a:pt x="39281" y="31368"/>
                  </a:lnTo>
                  <a:close/>
                </a:path>
                <a:path w="106679" h="54610">
                  <a:moveTo>
                    <a:pt x="39662" y="31368"/>
                  </a:moveTo>
                  <a:lnTo>
                    <a:pt x="39281" y="31368"/>
                  </a:lnTo>
                  <a:lnTo>
                    <a:pt x="39281" y="31749"/>
                  </a:lnTo>
                  <a:lnTo>
                    <a:pt x="39662" y="31749"/>
                  </a:lnTo>
                  <a:lnTo>
                    <a:pt x="39662" y="31368"/>
                  </a:lnTo>
                  <a:close/>
                </a:path>
                <a:path w="106679" h="54610">
                  <a:moveTo>
                    <a:pt x="40449" y="30606"/>
                  </a:moveTo>
                  <a:lnTo>
                    <a:pt x="40055" y="30606"/>
                  </a:lnTo>
                  <a:lnTo>
                    <a:pt x="40055" y="30987"/>
                  </a:lnTo>
                  <a:lnTo>
                    <a:pt x="39662" y="31368"/>
                  </a:lnTo>
                  <a:lnTo>
                    <a:pt x="40055" y="31749"/>
                  </a:lnTo>
                  <a:lnTo>
                    <a:pt x="40830" y="31749"/>
                  </a:lnTo>
                  <a:lnTo>
                    <a:pt x="40830" y="31368"/>
                  </a:lnTo>
                  <a:lnTo>
                    <a:pt x="40449" y="31368"/>
                  </a:lnTo>
                  <a:lnTo>
                    <a:pt x="40449" y="30606"/>
                  </a:lnTo>
                  <a:close/>
                </a:path>
                <a:path w="106679" h="54610">
                  <a:moveTo>
                    <a:pt x="43357" y="31368"/>
                  </a:moveTo>
                  <a:lnTo>
                    <a:pt x="41033" y="31368"/>
                  </a:lnTo>
                  <a:lnTo>
                    <a:pt x="41033" y="31749"/>
                  </a:lnTo>
                  <a:lnTo>
                    <a:pt x="42976" y="31749"/>
                  </a:lnTo>
                  <a:lnTo>
                    <a:pt x="43357" y="31368"/>
                  </a:lnTo>
                  <a:close/>
                </a:path>
                <a:path w="106679" h="54610">
                  <a:moveTo>
                    <a:pt x="43751" y="31368"/>
                  </a:moveTo>
                  <a:lnTo>
                    <a:pt x="43357" y="31368"/>
                  </a:lnTo>
                  <a:lnTo>
                    <a:pt x="42976" y="31749"/>
                  </a:lnTo>
                  <a:lnTo>
                    <a:pt x="43751" y="31749"/>
                  </a:lnTo>
                  <a:lnTo>
                    <a:pt x="43751" y="31368"/>
                  </a:lnTo>
                  <a:close/>
                </a:path>
                <a:path w="106679" h="54610">
                  <a:moveTo>
                    <a:pt x="44526" y="31368"/>
                  </a:moveTo>
                  <a:lnTo>
                    <a:pt x="44145" y="31368"/>
                  </a:lnTo>
                  <a:lnTo>
                    <a:pt x="44145" y="31749"/>
                  </a:lnTo>
                  <a:lnTo>
                    <a:pt x="44526" y="31749"/>
                  </a:lnTo>
                  <a:lnTo>
                    <a:pt x="44526" y="31368"/>
                  </a:lnTo>
                  <a:close/>
                </a:path>
                <a:path w="106679" h="54610">
                  <a:moveTo>
                    <a:pt x="44526" y="31368"/>
                  </a:moveTo>
                  <a:lnTo>
                    <a:pt x="44526" y="31749"/>
                  </a:lnTo>
                  <a:lnTo>
                    <a:pt x="44919" y="31749"/>
                  </a:lnTo>
                  <a:lnTo>
                    <a:pt x="44526" y="31368"/>
                  </a:lnTo>
                  <a:close/>
                </a:path>
                <a:path w="106679" h="54610">
                  <a:moveTo>
                    <a:pt x="66116" y="31368"/>
                  </a:moveTo>
                  <a:lnTo>
                    <a:pt x="46278" y="31368"/>
                  </a:lnTo>
                  <a:lnTo>
                    <a:pt x="46278" y="31749"/>
                  </a:lnTo>
                  <a:lnTo>
                    <a:pt x="66116" y="31749"/>
                  </a:lnTo>
                  <a:lnTo>
                    <a:pt x="66116" y="31368"/>
                  </a:lnTo>
                  <a:close/>
                </a:path>
                <a:path w="106679" h="54610">
                  <a:moveTo>
                    <a:pt x="78752" y="31368"/>
                  </a:moveTo>
                  <a:lnTo>
                    <a:pt x="66116" y="31368"/>
                  </a:lnTo>
                  <a:lnTo>
                    <a:pt x="66116" y="31749"/>
                  </a:lnTo>
                  <a:lnTo>
                    <a:pt x="78752" y="31749"/>
                  </a:lnTo>
                  <a:lnTo>
                    <a:pt x="78752" y="31368"/>
                  </a:lnTo>
                  <a:close/>
                </a:path>
                <a:path w="106679" h="54610">
                  <a:moveTo>
                    <a:pt x="41033" y="30987"/>
                  </a:moveTo>
                  <a:lnTo>
                    <a:pt x="40830" y="30987"/>
                  </a:lnTo>
                  <a:lnTo>
                    <a:pt x="40830" y="31368"/>
                  </a:lnTo>
                  <a:lnTo>
                    <a:pt x="41033" y="31368"/>
                  </a:lnTo>
                  <a:lnTo>
                    <a:pt x="41033" y="30987"/>
                  </a:lnTo>
                  <a:close/>
                </a:path>
                <a:path w="106679" h="54610">
                  <a:moveTo>
                    <a:pt x="42202" y="30987"/>
                  </a:moveTo>
                  <a:lnTo>
                    <a:pt x="41808" y="30987"/>
                  </a:lnTo>
                  <a:lnTo>
                    <a:pt x="42202" y="31368"/>
                  </a:lnTo>
                  <a:lnTo>
                    <a:pt x="42202" y="30987"/>
                  </a:lnTo>
                  <a:close/>
                </a:path>
                <a:path w="106679" h="54610">
                  <a:moveTo>
                    <a:pt x="42583" y="30987"/>
                  </a:moveTo>
                  <a:lnTo>
                    <a:pt x="42202" y="30987"/>
                  </a:lnTo>
                  <a:lnTo>
                    <a:pt x="42202" y="31368"/>
                  </a:lnTo>
                  <a:lnTo>
                    <a:pt x="42583" y="31368"/>
                  </a:lnTo>
                  <a:lnTo>
                    <a:pt x="42583" y="30987"/>
                  </a:lnTo>
                  <a:close/>
                </a:path>
                <a:path w="106679" h="54610">
                  <a:moveTo>
                    <a:pt x="46278" y="30606"/>
                  </a:moveTo>
                  <a:lnTo>
                    <a:pt x="45885" y="30987"/>
                  </a:lnTo>
                  <a:lnTo>
                    <a:pt x="45885" y="31368"/>
                  </a:lnTo>
                  <a:lnTo>
                    <a:pt x="46278" y="31368"/>
                  </a:lnTo>
                  <a:lnTo>
                    <a:pt x="46278" y="30606"/>
                  </a:lnTo>
                  <a:close/>
                </a:path>
                <a:path w="106679" h="54610">
                  <a:moveTo>
                    <a:pt x="47828" y="30987"/>
                  </a:moveTo>
                  <a:lnTo>
                    <a:pt x="47828" y="31368"/>
                  </a:lnTo>
                  <a:lnTo>
                    <a:pt x="48221" y="31368"/>
                  </a:lnTo>
                  <a:lnTo>
                    <a:pt x="47828" y="30987"/>
                  </a:lnTo>
                  <a:close/>
                </a:path>
                <a:path w="106679" h="54610">
                  <a:moveTo>
                    <a:pt x="48615" y="30987"/>
                  </a:moveTo>
                  <a:lnTo>
                    <a:pt x="48615" y="31368"/>
                  </a:lnTo>
                  <a:lnTo>
                    <a:pt x="48996" y="31368"/>
                  </a:lnTo>
                  <a:lnTo>
                    <a:pt x="48615" y="30987"/>
                  </a:lnTo>
                  <a:close/>
                </a:path>
                <a:path w="106679" h="54610">
                  <a:moveTo>
                    <a:pt x="86728" y="30987"/>
                  </a:moveTo>
                  <a:lnTo>
                    <a:pt x="78752" y="30987"/>
                  </a:lnTo>
                  <a:lnTo>
                    <a:pt x="78752" y="31368"/>
                  </a:lnTo>
                  <a:lnTo>
                    <a:pt x="86728" y="31368"/>
                  </a:lnTo>
                  <a:lnTo>
                    <a:pt x="86728" y="30987"/>
                  </a:lnTo>
                  <a:close/>
                </a:path>
                <a:path w="106679" h="54610">
                  <a:moveTo>
                    <a:pt x="17500" y="30225"/>
                  </a:moveTo>
                  <a:lnTo>
                    <a:pt x="17500" y="30987"/>
                  </a:lnTo>
                  <a:lnTo>
                    <a:pt x="40055" y="30987"/>
                  </a:lnTo>
                  <a:lnTo>
                    <a:pt x="40055" y="30606"/>
                  </a:lnTo>
                  <a:lnTo>
                    <a:pt x="17881" y="30606"/>
                  </a:lnTo>
                  <a:lnTo>
                    <a:pt x="17500" y="30225"/>
                  </a:lnTo>
                  <a:close/>
                </a:path>
                <a:path w="106679" h="54610">
                  <a:moveTo>
                    <a:pt x="40830" y="30606"/>
                  </a:moveTo>
                  <a:lnTo>
                    <a:pt x="40449" y="30987"/>
                  </a:lnTo>
                  <a:lnTo>
                    <a:pt x="40830" y="30987"/>
                  </a:lnTo>
                  <a:lnTo>
                    <a:pt x="40830" y="30606"/>
                  </a:lnTo>
                  <a:close/>
                </a:path>
                <a:path w="106679" h="54610">
                  <a:moveTo>
                    <a:pt x="41414" y="30606"/>
                  </a:moveTo>
                  <a:lnTo>
                    <a:pt x="41033" y="30987"/>
                  </a:lnTo>
                  <a:lnTo>
                    <a:pt x="41414" y="30987"/>
                  </a:lnTo>
                  <a:lnTo>
                    <a:pt x="41414" y="30606"/>
                  </a:lnTo>
                  <a:close/>
                </a:path>
                <a:path w="106679" h="54610">
                  <a:moveTo>
                    <a:pt x="46672" y="30225"/>
                  </a:moveTo>
                  <a:lnTo>
                    <a:pt x="45694" y="30225"/>
                  </a:lnTo>
                  <a:lnTo>
                    <a:pt x="45694" y="30606"/>
                  </a:lnTo>
                  <a:lnTo>
                    <a:pt x="44526" y="30606"/>
                  </a:lnTo>
                  <a:lnTo>
                    <a:pt x="44526" y="30987"/>
                  </a:lnTo>
                  <a:lnTo>
                    <a:pt x="45885" y="30987"/>
                  </a:lnTo>
                  <a:lnTo>
                    <a:pt x="46672" y="30225"/>
                  </a:lnTo>
                  <a:close/>
                </a:path>
                <a:path w="106679" h="54610">
                  <a:moveTo>
                    <a:pt x="46672" y="30606"/>
                  </a:moveTo>
                  <a:lnTo>
                    <a:pt x="46278" y="30606"/>
                  </a:lnTo>
                  <a:lnTo>
                    <a:pt x="46278" y="30987"/>
                  </a:lnTo>
                  <a:lnTo>
                    <a:pt x="46672" y="30987"/>
                  </a:lnTo>
                  <a:lnTo>
                    <a:pt x="46672" y="30606"/>
                  </a:lnTo>
                  <a:close/>
                </a:path>
                <a:path w="106679" h="54610">
                  <a:moveTo>
                    <a:pt x="47447" y="29463"/>
                  </a:moveTo>
                  <a:lnTo>
                    <a:pt x="47053" y="29844"/>
                  </a:lnTo>
                  <a:lnTo>
                    <a:pt x="46672" y="29844"/>
                  </a:lnTo>
                  <a:lnTo>
                    <a:pt x="46672" y="30987"/>
                  </a:lnTo>
                  <a:lnTo>
                    <a:pt x="47053" y="30606"/>
                  </a:lnTo>
                  <a:lnTo>
                    <a:pt x="47053" y="30225"/>
                  </a:lnTo>
                  <a:lnTo>
                    <a:pt x="47447" y="30225"/>
                  </a:lnTo>
                  <a:lnTo>
                    <a:pt x="47447" y="29463"/>
                  </a:lnTo>
                  <a:close/>
                </a:path>
                <a:path w="106679" h="54610">
                  <a:moveTo>
                    <a:pt x="48615" y="30606"/>
                  </a:moveTo>
                  <a:lnTo>
                    <a:pt x="47053" y="30606"/>
                  </a:lnTo>
                  <a:lnTo>
                    <a:pt x="47053" y="30987"/>
                  </a:lnTo>
                  <a:lnTo>
                    <a:pt x="48615" y="30987"/>
                  </a:lnTo>
                  <a:lnTo>
                    <a:pt x="48615" y="30606"/>
                  </a:lnTo>
                  <a:close/>
                </a:path>
                <a:path w="106679" h="54610">
                  <a:moveTo>
                    <a:pt x="49390" y="30225"/>
                  </a:moveTo>
                  <a:lnTo>
                    <a:pt x="47447" y="30225"/>
                  </a:lnTo>
                  <a:lnTo>
                    <a:pt x="47447" y="30606"/>
                  </a:lnTo>
                  <a:lnTo>
                    <a:pt x="48996" y="30606"/>
                  </a:lnTo>
                  <a:lnTo>
                    <a:pt x="48996" y="30987"/>
                  </a:lnTo>
                  <a:lnTo>
                    <a:pt x="49390" y="30987"/>
                  </a:lnTo>
                  <a:lnTo>
                    <a:pt x="49390" y="30225"/>
                  </a:lnTo>
                  <a:close/>
                </a:path>
                <a:path w="106679" h="54610">
                  <a:moveTo>
                    <a:pt x="65341" y="30225"/>
                  </a:moveTo>
                  <a:lnTo>
                    <a:pt x="55219" y="30225"/>
                  </a:lnTo>
                  <a:lnTo>
                    <a:pt x="55219" y="30606"/>
                  </a:lnTo>
                  <a:lnTo>
                    <a:pt x="49390" y="30606"/>
                  </a:lnTo>
                  <a:lnTo>
                    <a:pt x="49390" y="30987"/>
                  </a:lnTo>
                  <a:lnTo>
                    <a:pt x="65722" y="30987"/>
                  </a:lnTo>
                  <a:lnTo>
                    <a:pt x="65341" y="30606"/>
                  </a:lnTo>
                  <a:lnTo>
                    <a:pt x="65341" y="30225"/>
                  </a:lnTo>
                  <a:close/>
                </a:path>
                <a:path w="106679" h="54610">
                  <a:moveTo>
                    <a:pt x="78168" y="29463"/>
                  </a:moveTo>
                  <a:lnTo>
                    <a:pt x="71755" y="29463"/>
                  </a:lnTo>
                  <a:lnTo>
                    <a:pt x="71755" y="30225"/>
                  </a:lnTo>
                  <a:lnTo>
                    <a:pt x="69227" y="30225"/>
                  </a:lnTo>
                  <a:lnTo>
                    <a:pt x="69227" y="30606"/>
                  </a:lnTo>
                  <a:lnTo>
                    <a:pt x="65722" y="30606"/>
                  </a:lnTo>
                  <a:lnTo>
                    <a:pt x="65722" y="30987"/>
                  </a:lnTo>
                  <a:lnTo>
                    <a:pt x="78752" y="30987"/>
                  </a:lnTo>
                  <a:lnTo>
                    <a:pt x="78562" y="30606"/>
                  </a:lnTo>
                  <a:lnTo>
                    <a:pt x="78562" y="30225"/>
                  </a:lnTo>
                  <a:lnTo>
                    <a:pt x="78168" y="29844"/>
                  </a:lnTo>
                  <a:lnTo>
                    <a:pt x="78168" y="29463"/>
                  </a:lnTo>
                  <a:close/>
                </a:path>
                <a:path w="106679" h="54610">
                  <a:moveTo>
                    <a:pt x="91592" y="30225"/>
                  </a:moveTo>
                  <a:lnTo>
                    <a:pt x="86728" y="30225"/>
                  </a:lnTo>
                  <a:lnTo>
                    <a:pt x="86728" y="30606"/>
                  </a:lnTo>
                  <a:lnTo>
                    <a:pt x="87109" y="30987"/>
                  </a:lnTo>
                  <a:lnTo>
                    <a:pt x="91592" y="30987"/>
                  </a:lnTo>
                  <a:lnTo>
                    <a:pt x="91592" y="30225"/>
                  </a:lnTo>
                  <a:close/>
                </a:path>
                <a:path w="106679" h="54610">
                  <a:moveTo>
                    <a:pt x="102281" y="30225"/>
                  </a:moveTo>
                  <a:lnTo>
                    <a:pt x="91592" y="30225"/>
                  </a:lnTo>
                  <a:lnTo>
                    <a:pt x="91592" y="30987"/>
                  </a:lnTo>
                  <a:lnTo>
                    <a:pt x="102679" y="30987"/>
                  </a:lnTo>
                  <a:lnTo>
                    <a:pt x="102281" y="30225"/>
                  </a:lnTo>
                  <a:close/>
                </a:path>
                <a:path w="106679" h="54610">
                  <a:moveTo>
                    <a:pt x="46672" y="28447"/>
                  </a:moveTo>
                  <a:lnTo>
                    <a:pt x="46672" y="29082"/>
                  </a:lnTo>
                  <a:lnTo>
                    <a:pt x="17500" y="29082"/>
                  </a:lnTo>
                  <a:lnTo>
                    <a:pt x="17500" y="30225"/>
                  </a:lnTo>
                  <a:lnTo>
                    <a:pt x="17881" y="30606"/>
                  </a:lnTo>
                  <a:lnTo>
                    <a:pt x="17881" y="29844"/>
                  </a:lnTo>
                  <a:lnTo>
                    <a:pt x="47053" y="29844"/>
                  </a:lnTo>
                  <a:lnTo>
                    <a:pt x="47053" y="29463"/>
                  </a:lnTo>
                  <a:lnTo>
                    <a:pt x="47447" y="29463"/>
                  </a:lnTo>
                  <a:lnTo>
                    <a:pt x="47447" y="28828"/>
                  </a:lnTo>
                  <a:lnTo>
                    <a:pt x="47053" y="28828"/>
                  </a:lnTo>
                  <a:lnTo>
                    <a:pt x="46672" y="28447"/>
                  </a:lnTo>
                  <a:close/>
                </a:path>
                <a:path w="106679" h="54610">
                  <a:moveTo>
                    <a:pt x="43751" y="29844"/>
                  </a:moveTo>
                  <a:lnTo>
                    <a:pt x="17881" y="29844"/>
                  </a:lnTo>
                  <a:lnTo>
                    <a:pt x="17881" y="30606"/>
                  </a:lnTo>
                  <a:lnTo>
                    <a:pt x="41414" y="30606"/>
                  </a:lnTo>
                  <a:lnTo>
                    <a:pt x="41808" y="30225"/>
                  </a:lnTo>
                  <a:lnTo>
                    <a:pt x="43751" y="30225"/>
                  </a:lnTo>
                  <a:lnTo>
                    <a:pt x="43751" y="29844"/>
                  </a:lnTo>
                  <a:close/>
                </a:path>
                <a:path w="106679" h="54610">
                  <a:moveTo>
                    <a:pt x="45694" y="30225"/>
                  </a:moveTo>
                  <a:lnTo>
                    <a:pt x="43751" y="30225"/>
                  </a:lnTo>
                  <a:lnTo>
                    <a:pt x="43751" y="30606"/>
                  </a:lnTo>
                  <a:lnTo>
                    <a:pt x="45694" y="30606"/>
                  </a:lnTo>
                  <a:lnTo>
                    <a:pt x="45694" y="30225"/>
                  </a:lnTo>
                  <a:close/>
                </a:path>
                <a:path w="106679" h="54610">
                  <a:moveTo>
                    <a:pt x="49784" y="30225"/>
                  </a:moveTo>
                  <a:lnTo>
                    <a:pt x="49390" y="30225"/>
                  </a:lnTo>
                  <a:lnTo>
                    <a:pt x="49784" y="30606"/>
                  </a:lnTo>
                  <a:lnTo>
                    <a:pt x="49784" y="30225"/>
                  </a:lnTo>
                  <a:close/>
                </a:path>
                <a:path w="106679" h="54610">
                  <a:moveTo>
                    <a:pt x="50749" y="30225"/>
                  </a:moveTo>
                  <a:lnTo>
                    <a:pt x="50165" y="30225"/>
                  </a:lnTo>
                  <a:lnTo>
                    <a:pt x="50165" y="30606"/>
                  </a:lnTo>
                  <a:lnTo>
                    <a:pt x="50749" y="30606"/>
                  </a:lnTo>
                  <a:lnTo>
                    <a:pt x="50749" y="30225"/>
                  </a:lnTo>
                  <a:close/>
                </a:path>
                <a:path w="106679" h="54610">
                  <a:moveTo>
                    <a:pt x="55219" y="30225"/>
                  </a:moveTo>
                  <a:lnTo>
                    <a:pt x="50749" y="30225"/>
                  </a:lnTo>
                  <a:lnTo>
                    <a:pt x="50749" y="30606"/>
                  </a:lnTo>
                  <a:lnTo>
                    <a:pt x="55219" y="30606"/>
                  </a:lnTo>
                  <a:lnTo>
                    <a:pt x="55219" y="30225"/>
                  </a:lnTo>
                  <a:close/>
                </a:path>
                <a:path w="106679" h="54610">
                  <a:moveTo>
                    <a:pt x="66497" y="29082"/>
                  </a:moveTo>
                  <a:lnTo>
                    <a:pt x="65341" y="29082"/>
                  </a:lnTo>
                  <a:lnTo>
                    <a:pt x="65341" y="30606"/>
                  </a:lnTo>
                  <a:lnTo>
                    <a:pt x="68059" y="30606"/>
                  </a:lnTo>
                  <a:lnTo>
                    <a:pt x="68059" y="30225"/>
                  </a:lnTo>
                  <a:lnTo>
                    <a:pt x="67284" y="30225"/>
                  </a:lnTo>
                  <a:lnTo>
                    <a:pt x="67284" y="29844"/>
                  </a:lnTo>
                  <a:lnTo>
                    <a:pt x="66890" y="29844"/>
                  </a:lnTo>
                  <a:lnTo>
                    <a:pt x="66890" y="29463"/>
                  </a:lnTo>
                  <a:lnTo>
                    <a:pt x="66497" y="29463"/>
                  </a:lnTo>
                  <a:lnTo>
                    <a:pt x="66497" y="29082"/>
                  </a:lnTo>
                  <a:close/>
                </a:path>
                <a:path w="106679" h="54610">
                  <a:moveTo>
                    <a:pt x="68834" y="30225"/>
                  </a:moveTo>
                  <a:lnTo>
                    <a:pt x="68834" y="30606"/>
                  </a:lnTo>
                  <a:lnTo>
                    <a:pt x="69227" y="30606"/>
                  </a:lnTo>
                  <a:lnTo>
                    <a:pt x="68834" y="30225"/>
                  </a:lnTo>
                  <a:close/>
                </a:path>
                <a:path w="106679" h="54610">
                  <a:moveTo>
                    <a:pt x="17500" y="29463"/>
                  </a:moveTo>
                  <a:lnTo>
                    <a:pt x="17310" y="29844"/>
                  </a:lnTo>
                  <a:lnTo>
                    <a:pt x="17310" y="30225"/>
                  </a:lnTo>
                  <a:lnTo>
                    <a:pt x="17500" y="30225"/>
                  </a:lnTo>
                  <a:lnTo>
                    <a:pt x="17500" y="29463"/>
                  </a:lnTo>
                  <a:close/>
                </a:path>
                <a:path w="106679" h="54610">
                  <a:moveTo>
                    <a:pt x="50165" y="29844"/>
                  </a:moveTo>
                  <a:lnTo>
                    <a:pt x="48996" y="29844"/>
                  </a:lnTo>
                  <a:lnTo>
                    <a:pt x="49784" y="30225"/>
                  </a:lnTo>
                  <a:lnTo>
                    <a:pt x="50165" y="29844"/>
                  </a:lnTo>
                  <a:close/>
                </a:path>
                <a:path w="106679" h="54610">
                  <a:moveTo>
                    <a:pt x="51523" y="29463"/>
                  </a:moveTo>
                  <a:lnTo>
                    <a:pt x="50749" y="29463"/>
                  </a:lnTo>
                  <a:lnTo>
                    <a:pt x="51142" y="29844"/>
                  </a:lnTo>
                  <a:lnTo>
                    <a:pt x="51142" y="30225"/>
                  </a:lnTo>
                  <a:lnTo>
                    <a:pt x="55613" y="30225"/>
                  </a:lnTo>
                  <a:lnTo>
                    <a:pt x="56007" y="29844"/>
                  </a:lnTo>
                  <a:lnTo>
                    <a:pt x="51523" y="29844"/>
                  </a:lnTo>
                  <a:lnTo>
                    <a:pt x="51523" y="29463"/>
                  </a:lnTo>
                  <a:close/>
                </a:path>
                <a:path w="106679" h="54610">
                  <a:moveTo>
                    <a:pt x="64947" y="28828"/>
                  </a:moveTo>
                  <a:lnTo>
                    <a:pt x="56781" y="28828"/>
                  </a:lnTo>
                  <a:lnTo>
                    <a:pt x="56781" y="29082"/>
                  </a:lnTo>
                  <a:lnTo>
                    <a:pt x="56388" y="29082"/>
                  </a:lnTo>
                  <a:lnTo>
                    <a:pt x="56388" y="29844"/>
                  </a:lnTo>
                  <a:lnTo>
                    <a:pt x="56007" y="29844"/>
                  </a:lnTo>
                  <a:lnTo>
                    <a:pt x="56007" y="30225"/>
                  </a:lnTo>
                  <a:lnTo>
                    <a:pt x="64947" y="30225"/>
                  </a:lnTo>
                  <a:lnTo>
                    <a:pt x="65341" y="29844"/>
                  </a:lnTo>
                  <a:lnTo>
                    <a:pt x="65341" y="29463"/>
                  </a:lnTo>
                  <a:lnTo>
                    <a:pt x="64947" y="29463"/>
                  </a:lnTo>
                  <a:lnTo>
                    <a:pt x="64947" y="28828"/>
                  </a:lnTo>
                  <a:close/>
                </a:path>
                <a:path w="106679" h="54610">
                  <a:moveTo>
                    <a:pt x="71755" y="29463"/>
                  </a:moveTo>
                  <a:lnTo>
                    <a:pt x="69811" y="29463"/>
                  </a:lnTo>
                  <a:lnTo>
                    <a:pt x="69811" y="29844"/>
                  </a:lnTo>
                  <a:lnTo>
                    <a:pt x="69418" y="29844"/>
                  </a:lnTo>
                  <a:lnTo>
                    <a:pt x="69418" y="30225"/>
                  </a:lnTo>
                  <a:lnTo>
                    <a:pt x="71755" y="30225"/>
                  </a:lnTo>
                  <a:lnTo>
                    <a:pt x="71755" y="29463"/>
                  </a:lnTo>
                  <a:close/>
                </a:path>
                <a:path w="106679" h="54610">
                  <a:moveTo>
                    <a:pt x="85953" y="29844"/>
                  </a:moveTo>
                  <a:lnTo>
                    <a:pt x="79921" y="29844"/>
                  </a:lnTo>
                  <a:lnTo>
                    <a:pt x="79921" y="30225"/>
                  </a:lnTo>
                  <a:lnTo>
                    <a:pt x="85953" y="30225"/>
                  </a:lnTo>
                  <a:lnTo>
                    <a:pt x="85953" y="29844"/>
                  </a:lnTo>
                  <a:close/>
                </a:path>
                <a:path w="106679" h="54610">
                  <a:moveTo>
                    <a:pt x="86728" y="29844"/>
                  </a:moveTo>
                  <a:lnTo>
                    <a:pt x="86334" y="29844"/>
                  </a:lnTo>
                  <a:lnTo>
                    <a:pt x="85953" y="30225"/>
                  </a:lnTo>
                  <a:lnTo>
                    <a:pt x="86728" y="30225"/>
                  </a:lnTo>
                  <a:lnTo>
                    <a:pt x="86728" y="29844"/>
                  </a:lnTo>
                  <a:close/>
                </a:path>
                <a:path w="106679" h="54610">
                  <a:moveTo>
                    <a:pt x="47447" y="28447"/>
                  </a:moveTo>
                  <a:lnTo>
                    <a:pt x="47447" y="29463"/>
                  </a:lnTo>
                  <a:lnTo>
                    <a:pt x="47828" y="29844"/>
                  </a:lnTo>
                  <a:lnTo>
                    <a:pt x="48221" y="29463"/>
                  </a:lnTo>
                  <a:lnTo>
                    <a:pt x="47828" y="29463"/>
                  </a:lnTo>
                  <a:lnTo>
                    <a:pt x="47828" y="29082"/>
                  </a:lnTo>
                  <a:lnTo>
                    <a:pt x="48615" y="29082"/>
                  </a:lnTo>
                  <a:lnTo>
                    <a:pt x="48615" y="28828"/>
                  </a:lnTo>
                  <a:lnTo>
                    <a:pt x="47828" y="28828"/>
                  </a:lnTo>
                  <a:lnTo>
                    <a:pt x="47447" y="28447"/>
                  </a:lnTo>
                  <a:close/>
                </a:path>
                <a:path w="106679" h="54610">
                  <a:moveTo>
                    <a:pt x="50368" y="29082"/>
                  </a:moveTo>
                  <a:lnTo>
                    <a:pt x="49390" y="29082"/>
                  </a:lnTo>
                  <a:lnTo>
                    <a:pt x="49390" y="29463"/>
                  </a:lnTo>
                  <a:lnTo>
                    <a:pt x="48221" y="29463"/>
                  </a:lnTo>
                  <a:lnTo>
                    <a:pt x="47828" y="29844"/>
                  </a:lnTo>
                  <a:lnTo>
                    <a:pt x="50368" y="29844"/>
                  </a:lnTo>
                  <a:lnTo>
                    <a:pt x="50368" y="29082"/>
                  </a:lnTo>
                  <a:close/>
                </a:path>
                <a:path w="106679" h="54610">
                  <a:moveTo>
                    <a:pt x="50749" y="29463"/>
                  </a:moveTo>
                  <a:lnTo>
                    <a:pt x="50368" y="29844"/>
                  </a:lnTo>
                  <a:lnTo>
                    <a:pt x="51142" y="29844"/>
                  </a:lnTo>
                  <a:lnTo>
                    <a:pt x="50749" y="29463"/>
                  </a:lnTo>
                  <a:close/>
                </a:path>
                <a:path w="106679" h="54610">
                  <a:moveTo>
                    <a:pt x="55219" y="28828"/>
                  </a:moveTo>
                  <a:lnTo>
                    <a:pt x="53086" y="28828"/>
                  </a:lnTo>
                  <a:lnTo>
                    <a:pt x="52692" y="29082"/>
                  </a:lnTo>
                  <a:lnTo>
                    <a:pt x="52311" y="29463"/>
                  </a:lnTo>
                  <a:lnTo>
                    <a:pt x="51917" y="29463"/>
                  </a:lnTo>
                  <a:lnTo>
                    <a:pt x="51917" y="29844"/>
                  </a:lnTo>
                  <a:lnTo>
                    <a:pt x="55219" y="29844"/>
                  </a:lnTo>
                  <a:lnTo>
                    <a:pt x="55219" y="28828"/>
                  </a:lnTo>
                  <a:close/>
                </a:path>
                <a:path w="106679" h="54610">
                  <a:moveTo>
                    <a:pt x="86334" y="28447"/>
                  </a:moveTo>
                  <a:lnTo>
                    <a:pt x="77787" y="28447"/>
                  </a:lnTo>
                  <a:lnTo>
                    <a:pt x="78562" y="28828"/>
                  </a:lnTo>
                  <a:lnTo>
                    <a:pt x="85953" y="28828"/>
                  </a:lnTo>
                  <a:lnTo>
                    <a:pt x="85953" y="29844"/>
                  </a:lnTo>
                  <a:lnTo>
                    <a:pt x="86334" y="29844"/>
                  </a:lnTo>
                  <a:lnTo>
                    <a:pt x="86334" y="28447"/>
                  </a:lnTo>
                  <a:close/>
                </a:path>
                <a:path w="106679" h="54610">
                  <a:moveTo>
                    <a:pt x="90424" y="29463"/>
                  </a:moveTo>
                  <a:lnTo>
                    <a:pt x="86728" y="29463"/>
                  </a:lnTo>
                  <a:lnTo>
                    <a:pt x="86728" y="29844"/>
                  </a:lnTo>
                  <a:lnTo>
                    <a:pt x="90424" y="29844"/>
                  </a:lnTo>
                  <a:lnTo>
                    <a:pt x="90424" y="29463"/>
                  </a:lnTo>
                  <a:close/>
                </a:path>
                <a:path w="106679" h="54610">
                  <a:moveTo>
                    <a:pt x="101701" y="29463"/>
                  </a:moveTo>
                  <a:lnTo>
                    <a:pt x="90424" y="29463"/>
                  </a:lnTo>
                  <a:lnTo>
                    <a:pt x="90424" y="29844"/>
                  </a:lnTo>
                  <a:lnTo>
                    <a:pt x="102082" y="29844"/>
                  </a:lnTo>
                  <a:lnTo>
                    <a:pt x="101701" y="29463"/>
                  </a:lnTo>
                  <a:close/>
                </a:path>
                <a:path w="106679" h="54610">
                  <a:moveTo>
                    <a:pt x="48221" y="29082"/>
                  </a:moveTo>
                  <a:lnTo>
                    <a:pt x="47828" y="29082"/>
                  </a:lnTo>
                  <a:lnTo>
                    <a:pt x="47828" y="29463"/>
                  </a:lnTo>
                  <a:lnTo>
                    <a:pt x="48221" y="29463"/>
                  </a:lnTo>
                  <a:lnTo>
                    <a:pt x="48221" y="29082"/>
                  </a:lnTo>
                  <a:close/>
                </a:path>
                <a:path w="106679" h="54610">
                  <a:moveTo>
                    <a:pt x="50165" y="27685"/>
                  </a:moveTo>
                  <a:lnTo>
                    <a:pt x="48996" y="27685"/>
                  </a:lnTo>
                  <a:lnTo>
                    <a:pt x="48615" y="28066"/>
                  </a:lnTo>
                  <a:lnTo>
                    <a:pt x="48996" y="28066"/>
                  </a:lnTo>
                  <a:lnTo>
                    <a:pt x="48996" y="28447"/>
                  </a:lnTo>
                  <a:lnTo>
                    <a:pt x="48615" y="28447"/>
                  </a:lnTo>
                  <a:lnTo>
                    <a:pt x="48615" y="29463"/>
                  </a:lnTo>
                  <a:lnTo>
                    <a:pt x="48996" y="29463"/>
                  </a:lnTo>
                  <a:lnTo>
                    <a:pt x="49390" y="29082"/>
                  </a:lnTo>
                  <a:lnTo>
                    <a:pt x="49390" y="28828"/>
                  </a:lnTo>
                  <a:lnTo>
                    <a:pt x="50165" y="28828"/>
                  </a:lnTo>
                  <a:lnTo>
                    <a:pt x="50165" y="27685"/>
                  </a:lnTo>
                  <a:close/>
                </a:path>
                <a:path w="106679" h="54610">
                  <a:moveTo>
                    <a:pt x="52311" y="29082"/>
                  </a:moveTo>
                  <a:lnTo>
                    <a:pt x="50368" y="29082"/>
                  </a:lnTo>
                  <a:lnTo>
                    <a:pt x="50368" y="29463"/>
                  </a:lnTo>
                  <a:lnTo>
                    <a:pt x="51917" y="29463"/>
                  </a:lnTo>
                  <a:lnTo>
                    <a:pt x="52311" y="29270"/>
                  </a:lnTo>
                  <a:lnTo>
                    <a:pt x="52311" y="29082"/>
                  </a:lnTo>
                  <a:close/>
                </a:path>
                <a:path w="106679" h="54610">
                  <a:moveTo>
                    <a:pt x="64947" y="29082"/>
                  </a:moveTo>
                  <a:lnTo>
                    <a:pt x="64947" y="29463"/>
                  </a:lnTo>
                  <a:lnTo>
                    <a:pt x="65341" y="29463"/>
                  </a:lnTo>
                  <a:lnTo>
                    <a:pt x="64947" y="29082"/>
                  </a:lnTo>
                  <a:close/>
                </a:path>
                <a:path w="106679" h="54610">
                  <a:moveTo>
                    <a:pt x="71361" y="28828"/>
                  </a:moveTo>
                  <a:lnTo>
                    <a:pt x="70980" y="28828"/>
                  </a:lnTo>
                  <a:lnTo>
                    <a:pt x="70586" y="29082"/>
                  </a:lnTo>
                  <a:lnTo>
                    <a:pt x="70192" y="29463"/>
                  </a:lnTo>
                  <a:lnTo>
                    <a:pt x="72148" y="29463"/>
                  </a:lnTo>
                  <a:lnTo>
                    <a:pt x="72148" y="29082"/>
                  </a:lnTo>
                  <a:lnTo>
                    <a:pt x="71361" y="29082"/>
                  </a:lnTo>
                  <a:lnTo>
                    <a:pt x="71361" y="28828"/>
                  </a:lnTo>
                  <a:close/>
                </a:path>
                <a:path w="106679" h="54610">
                  <a:moveTo>
                    <a:pt x="77393" y="29082"/>
                  </a:moveTo>
                  <a:lnTo>
                    <a:pt x="72529" y="29082"/>
                  </a:lnTo>
                  <a:lnTo>
                    <a:pt x="72529" y="29463"/>
                  </a:lnTo>
                  <a:lnTo>
                    <a:pt x="77393" y="29463"/>
                  </a:lnTo>
                  <a:lnTo>
                    <a:pt x="77393" y="29082"/>
                  </a:lnTo>
                  <a:close/>
                </a:path>
                <a:path w="106679" h="54610">
                  <a:moveTo>
                    <a:pt x="90424" y="28828"/>
                  </a:moveTo>
                  <a:lnTo>
                    <a:pt x="86334" y="28828"/>
                  </a:lnTo>
                  <a:lnTo>
                    <a:pt x="86334" y="29463"/>
                  </a:lnTo>
                  <a:lnTo>
                    <a:pt x="90030" y="29463"/>
                  </a:lnTo>
                  <a:lnTo>
                    <a:pt x="90030" y="29082"/>
                  </a:lnTo>
                  <a:lnTo>
                    <a:pt x="90424" y="29082"/>
                  </a:lnTo>
                  <a:lnTo>
                    <a:pt x="90424" y="28828"/>
                  </a:lnTo>
                  <a:close/>
                </a:path>
                <a:path w="106679" h="54610">
                  <a:moveTo>
                    <a:pt x="100533" y="28828"/>
                  </a:moveTo>
                  <a:lnTo>
                    <a:pt x="90424" y="28828"/>
                  </a:lnTo>
                  <a:lnTo>
                    <a:pt x="90424" y="29082"/>
                  </a:lnTo>
                  <a:lnTo>
                    <a:pt x="90030" y="29082"/>
                  </a:lnTo>
                  <a:lnTo>
                    <a:pt x="90030" y="29463"/>
                  </a:lnTo>
                  <a:lnTo>
                    <a:pt x="101307" y="29463"/>
                  </a:lnTo>
                  <a:lnTo>
                    <a:pt x="100533" y="28828"/>
                  </a:lnTo>
                  <a:close/>
                </a:path>
                <a:path w="106679" h="54610">
                  <a:moveTo>
                    <a:pt x="51917" y="28447"/>
                  </a:moveTo>
                  <a:lnTo>
                    <a:pt x="51523" y="28828"/>
                  </a:lnTo>
                  <a:lnTo>
                    <a:pt x="51523" y="29082"/>
                  </a:lnTo>
                  <a:lnTo>
                    <a:pt x="52311" y="29082"/>
                  </a:lnTo>
                  <a:lnTo>
                    <a:pt x="52311" y="29270"/>
                  </a:lnTo>
                  <a:lnTo>
                    <a:pt x="52692" y="29082"/>
                  </a:lnTo>
                  <a:lnTo>
                    <a:pt x="52692" y="28828"/>
                  </a:lnTo>
                  <a:lnTo>
                    <a:pt x="51917" y="28828"/>
                  </a:lnTo>
                  <a:lnTo>
                    <a:pt x="51917" y="28447"/>
                  </a:lnTo>
                  <a:close/>
                </a:path>
                <a:path w="106679" h="54610">
                  <a:moveTo>
                    <a:pt x="42976" y="28828"/>
                  </a:moveTo>
                  <a:lnTo>
                    <a:pt x="17310" y="28828"/>
                  </a:lnTo>
                  <a:lnTo>
                    <a:pt x="17310" y="29082"/>
                  </a:lnTo>
                  <a:lnTo>
                    <a:pt x="42976" y="29082"/>
                  </a:lnTo>
                  <a:lnTo>
                    <a:pt x="42976" y="28828"/>
                  </a:lnTo>
                  <a:close/>
                </a:path>
                <a:path w="106679" h="54610">
                  <a:moveTo>
                    <a:pt x="44526" y="28828"/>
                  </a:moveTo>
                  <a:lnTo>
                    <a:pt x="43751" y="28828"/>
                  </a:lnTo>
                  <a:lnTo>
                    <a:pt x="44145" y="29082"/>
                  </a:lnTo>
                  <a:lnTo>
                    <a:pt x="44526" y="29082"/>
                  </a:lnTo>
                  <a:lnTo>
                    <a:pt x="44526" y="28828"/>
                  </a:lnTo>
                  <a:close/>
                </a:path>
                <a:path w="106679" h="54610">
                  <a:moveTo>
                    <a:pt x="44919" y="28828"/>
                  </a:moveTo>
                  <a:lnTo>
                    <a:pt x="44919" y="29082"/>
                  </a:lnTo>
                  <a:lnTo>
                    <a:pt x="45300" y="29082"/>
                  </a:lnTo>
                  <a:lnTo>
                    <a:pt x="44919" y="28828"/>
                  </a:lnTo>
                  <a:close/>
                </a:path>
                <a:path w="106679" h="54610">
                  <a:moveTo>
                    <a:pt x="50165" y="27685"/>
                  </a:moveTo>
                  <a:lnTo>
                    <a:pt x="50165" y="28828"/>
                  </a:lnTo>
                  <a:lnTo>
                    <a:pt x="49784" y="29082"/>
                  </a:lnTo>
                  <a:lnTo>
                    <a:pt x="50749" y="29082"/>
                  </a:lnTo>
                  <a:lnTo>
                    <a:pt x="50749" y="28828"/>
                  </a:lnTo>
                  <a:lnTo>
                    <a:pt x="51523" y="28828"/>
                  </a:lnTo>
                  <a:lnTo>
                    <a:pt x="51523" y="28447"/>
                  </a:lnTo>
                  <a:lnTo>
                    <a:pt x="50368" y="28447"/>
                  </a:lnTo>
                  <a:lnTo>
                    <a:pt x="50368" y="28066"/>
                  </a:lnTo>
                  <a:lnTo>
                    <a:pt x="50165" y="27685"/>
                  </a:lnTo>
                  <a:close/>
                </a:path>
                <a:path w="106679" h="54610">
                  <a:moveTo>
                    <a:pt x="51523" y="28828"/>
                  </a:moveTo>
                  <a:lnTo>
                    <a:pt x="50749" y="28828"/>
                  </a:lnTo>
                  <a:lnTo>
                    <a:pt x="50749" y="29082"/>
                  </a:lnTo>
                  <a:lnTo>
                    <a:pt x="51523" y="29082"/>
                  </a:lnTo>
                  <a:lnTo>
                    <a:pt x="51523" y="28828"/>
                  </a:lnTo>
                  <a:close/>
                </a:path>
                <a:path w="106679" h="54610">
                  <a:moveTo>
                    <a:pt x="66116" y="28828"/>
                  </a:moveTo>
                  <a:lnTo>
                    <a:pt x="64947" y="28828"/>
                  </a:lnTo>
                  <a:lnTo>
                    <a:pt x="64947" y="29082"/>
                  </a:lnTo>
                  <a:lnTo>
                    <a:pt x="66116" y="29082"/>
                  </a:lnTo>
                  <a:lnTo>
                    <a:pt x="66116" y="28828"/>
                  </a:lnTo>
                  <a:close/>
                </a:path>
                <a:path w="106679" h="54610">
                  <a:moveTo>
                    <a:pt x="73304" y="28447"/>
                  </a:moveTo>
                  <a:lnTo>
                    <a:pt x="66116" y="28447"/>
                  </a:lnTo>
                  <a:lnTo>
                    <a:pt x="66116" y="28828"/>
                  </a:lnTo>
                  <a:lnTo>
                    <a:pt x="66497" y="29082"/>
                  </a:lnTo>
                  <a:lnTo>
                    <a:pt x="66497" y="28828"/>
                  </a:lnTo>
                  <a:lnTo>
                    <a:pt x="72923" y="28828"/>
                  </a:lnTo>
                  <a:lnTo>
                    <a:pt x="73304" y="28447"/>
                  </a:lnTo>
                  <a:close/>
                </a:path>
                <a:path w="106679" h="54610">
                  <a:moveTo>
                    <a:pt x="77787" y="28828"/>
                  </a:moveTo>
                  <a:lnTo>
                    <a:pt x="72923" y="28828"/>
                  </a:lnTo>
                  <a:lnTo>
                    <a:pt x="72923" y="29082"/>
                  </a:lnTo>
                  <a:lnTo>
                    <a:pt x="77787" y="29082"/>
                  </a:lnTo>
                  <a:lnTo>
                    <a:pt x="77787" y="28828"/>
                  </a:lnTo>
                  <a:close/>
                </a:path>
                <a:path w="106679" h="54610">
                  <a:moveTo>
                    <a:pt x="78168" y="28828"/>
                  </a:moveTo>
                  <a:lnTo>
                    <a:pt x="77787" y="28828"/>
                  </a:lnTo>
                  <a:lnTo>
                    <a:pt x="78168" y="29082"/>
                  </a:lnTo>
                  <a:lnTo>
                    <a:pt x="78168" y="28828"/>
                  </a:lnTo>
                  <a:close/>
                </a:path>
                <a:path w="106679" h="54610">
                  <a:moveTo>
                    <a:pt x="78752" y="28828"/>
                  </a:moveTo>
                  <a:lnTo>
                    <a:pt x="78168" y="28828"/>
                  </a:lnTo>
                  <a:lnTo>
                    <a:pt x="78168" y="29082"/>
                  </a:lnTo>
                  <a:lnTo>
                    <a:pt x="79146" y="29082"/>
                  </a:lnTo>
                  <a:lnTo>
                    <a:pt x="78752" y="28828"/>
                  </a:lnTo>
                  <a:close/>
                </a:path>
                <a:path w="106679" h="54610">
                  <a:moveTo>
                    <a:pt x="17310" y="27685"/>
                  </a:moveTo>
                  <a:lnTo>
                    <a:pt x="10883" y="27685"/>
                  </a:lnTo>
                  <a:lnTo>
                    <a:pt x="10883" y="28828"/>
                  </a:lnTo>
                  <a:lnTo>
                    <a:pt x="17310" y="28828"/>
                  </a:lnTo>
                  <a:lnTo>
                    <a:pt x="17310" y="28447"/>
                  </a:lnTo>
                  <a:lnTo>
                    <a:pt x="17500" y="28447"/>
                  </a:lnTo>
                  <a:lnTo>
                    <a:pt x="17310" y="28066"/>
                  </a:lnTo>
                  <a:lnTo>
                    <a:pt x="17310" y="27685"/>
                  </a:lnTo>
                  <a:close/>
                </a:path>
                <a:path w="106679" h="54610">
                  <a:moveTo>
                    <a:pt x="45300" y="28447"/>
                  </a:moveTo>
                  <a:lnTo>
                    <a:pt x="17310" y="28447"/>
                  </a:lnTo>
                  <a:lnTo>
                    <a:pt x="17500" y="28828"/>
                  </a:lnTo>
                  <a:lnTo>
                    <a:pt x="45300" y="28828"/>
                  </a:lnTo>
                  <a:lnTo>
                    <a:pt x="45300" y="28447"/>
                  </a:lnTo>
                  <a:close/>
                </a:path>
                <a:path w="106679" h="54610">
                  <a:moveTo>
                    <a:pt x="47447" y="28447"/>
                  </a:moveTo>
                  <a:lnTo>
                    <a:pt x="47053" y="28447"/>
                  </a:lnTo>
                  <a:lnTo>
                    <a:pt x="47053" y="28828"/>
                  </a:lnTo>
                  <a:lnTo>
                    <a:pt x="47447" y="28828"/>
                  </a:lnTo>
                  <a:lnTo>
                    <a:pt x="47447" y="28447"/>
                  </a:lnTo>
                  <a:close/>
                </a:path>
                <a:path w="106679" h="54610">
                  <a:moveTo>
                    <a:pt x="48615" y="28447"/>
                  </a:moveTo>
                  <a:lnTo>
                    <a:pt x="47828" y="28447"/>
                  </a:lnTo>
                  <a:lnTo>
                    <a:pt x="47828" y="28828"/>
                  </a:lnTo>
                  <a:lnTo>
                    <a:pt x="48615" y="28828"/>
                  </a:lnTo>
                  <a:lnTo>
                    <a:pt x="48615" y="28447"/>
                  </a:lnTo>
                  <a:close/>
                </a:path>
                <a:path w="106679" h="54610">
                  <a:moveTo>
                    <a:pt x="53467" y="28447"/>
                  </a:moveTo>
                  <a:lnTo>
                    <a:pt x="53086" y="28447"/>
                  </a:lnTo>
                  <a:lnTo>
                    <a:pt x="52692" y="28828"/>
                  </a:lnTo>
                  <a:lnTo>
                    <a:pt x="53467" y="28828"/>
                  </a:lnTo>
                  <a:lnTo>
                    <a:pt x="53467" y="28447"/>
                  </a:lnTo>
                  <a:close/>
                </a:path>
                <a:path w="106679" h="54610">
                  <a:moveTo>
                    <a:pt x="56781" y="28447"/>
                  </a:moveTo>
                  <a:lnTo>
                    <a:pt x="55219" y="28447"/>
                  </a:lnTo>
                  <a:lnTo>
                    <a:pt x="55219" y="28828"/>
                  </a:lnTo>
                  <a:lnTo>
                    <a:pt x="56781" y="28828"/>
                  </a:lnTo>
                  <a:lnTo>
                    <a:pt x="56781" y="28447"/>
                  </a:lnTo>
                  <a:close/>
                </a:path>
                <a:path w="106679" h="54610">
                  <a:moveTo>
                    <a:pt x="65341" y="28066"/>
                  </a:moveTo>
                  <a:lnTo>
                    <a:pt x="65341" y="28828"/>
                  </a:lnTo>
                  <a:lnTo>
                    <a:pt x="65722" y="28447"/>
                  </a:lnTo>
                  <a:lnTo>
                    <a:pt x="65341" y="28066"/>
                  </a:lnTo>
                  <a:close/>
                </a:path>
                <a:path w="106679" h="54610">
                  <a:moveTo>
                    <a:pt x="74091" y="28447"/>
                  </a:moveTo>
                  <a:lnTo>
                    <a:pt x="73698" y="28447"/>
                  </a:lnTo>
                  <a:lnTo>
                    <a:pt x="73698" y="28828"/>
                  </a:lnTo>
                  <a:lnTo>
                    <a:pt x="74091" y="28447"/>
                  </a:lnTo>
                  <a:close/>
                </a:path>
                <a:path w="106679" h="54610">
                  <a:moveTo>
                    <a:pt x="47053" y="27685"/>
                  </a:moveTo>
                  <a:lnTo>
                    <a:pt x="17500" y="27685"/>
                  </a:lnTo>
                  <a:lnTo>
                    <a:pt x="17500" y="28447"/>
                  </a:lnTo>
                  <a:lnTo>
                    <a:pt x="45694" y="28447"/>
                  </a:lnTo>
                  <a:lnTo>
                    <a:pt x="45694" y="28066"/>
                  </a:lnTo>
                  <a:lnTo>
                    <a:pt x="47053" y="28066"/>
                  </a:lnTo>
                  <a:lnTo>
                    <a:pt x="47053" y="27685"/>
                  </a:lnTo>
                  <a:close/>
                </a:path>
                <a:path w="106679" h="54610">
                  <a:moveTo>
                    <a:pt x="45885" y="28066"/>
                  </a:moveTo>
                  <a:lnTo>
                    <a:pt x="45694" y="28066"/>
                  </a:lnTo>
                  <a:lnTo>
                    <a:pt x="45694" y="28447"/>
                  </a:lnTo>
                  <a:lnTo>
                    <a:pt x="45885" y="28447"/>
                  </a:lnTo>
                  <a:lnTo>
                    <a:pt x="45885" y="28066"/>
                  </a:lnTo>
                  <a:close/>
                </a:path>
                <a:path w="106679" h="54610">
                  <a:moveTo>
                    <a:pt x="46672" y="28066"/>
                  </a:moveTo>
                  <a:lnTo>
                    <a:pt x="46278" y="28066"/>
                  </a:lnTo>
                  <a:lnTo>
                    <a:pt x="46278" y="28447"/>
                  </a:lnTo>
                  <a:lnTo>
                    <a:pt x="46672" y="28447"/>
                  </a:lnTo>
                  <a:lnTo>
                    <a:pt x="46672" y="28066"/>
                  </a:lnTo>
                  <a:close/>
                </a:path>
                <a:path w="106679" h="54610">
                  <a:moveTo>
                    <a:pt x="48615" y="26542"/>
                  </a:moveTo>
                  <a:lnTo>
                    <a:pt x="48221" y="26542"/>
                  </a:lnTo>
                  <a:lnTo>
                    <a:pt x="48221" y="26923"/>
                  </a:lnTo>
                  <a:lnTo>
                    <a:pt x="47828" y="26923"/>
                  </a:lnTo>
                  <a:lnTo>
                    <a:pt x="47828" y="27304"/>
                  </a:lnTo>
                  <a:lnTo>
                    <a:pt x="47447" y="27304"/>
                  </a:lnTo>
                  <a:lnTo>
                    <a:pt x="47447" y="28447"/>
                  </a:lnTo>
                  <a:lnTo>
                    <a:pt x="48221" y="28447"/>
                  </a:lnTo>
                  <a:lnTo>
                    <a:pt x="48221" y="28066"/>
                  </a:lnTo>
                  <a:lnTo>
                    <a:pt x="48615" y="28066"/>
                  </a:lnTo>
                  <a:lnTo>
                    <a:pt x="48996" y="27685"/>
                  </a:lnTo>
                  <a:lnTo>
                    <a:pt x="48221" y="27685"/>
                  </a:lnTo>
                  <a:lnTo>
                    <a:pt x="48615" y="27304"/>
                  </a:lnTo>
                  <a:lnTo>
                    <a:pt x="48615" y="26542"/>
                  </a:lnTo>
                  <a:close/>
                </a:path>
                <a:path w="106679" h="54610">
                  <a:moveTo>
                    <a:pt x="48996" y="28066"/>
                  </a:moveTo>
                  <a:lnTo>
                    <a:pt x="48221" y="28066"/>
                  </a:lnTo>
                  <a:lnTo>
                    <a:pt x="48221" y="28447"/>
                  </a:lnTo>
                  <a:lnTo>
                    <a:pt x="48996" y="28447"/>
                  </a:lnTo>
                  <a:lnTo>
                    <a:pt x="48996" y="28066"/>
                  </a:lnTo>
                  <a:close/>
                </a:path>
                <a:path w="106679" h="54610">
                  <a:moveTo>
                    <a:pt x="50749" y="27685"/>
                  </a:moveTo>
                  <a:lnTo>
                    <a:pt x="50368" y="28066"/>
                  </a:lnTo>
                  <a:lnTo>
                    <a:pt x="50368" y="28447"/>
                  </a:lnTo>
                  <a:lnTo>
                    <a:pt x="50749" y="28447"/>
                  </a:lnTo>
                  <a:lnTo>
                    <a:pt x="50749" y="28066"/>
                  </a:lnTo>
                  <a:lnTo>
                    <a:pt x="51142" y="28066"/>
                  </a:lnTo>
                  <a:lnTo>
                    <a:pt x="50749" y="27685"/>
                  </a:lnTo>
                  <a:close/>
                </a:path>
                <a:path w="106679" h="54610">
                  <a:moveTo>
                    <a:pt x="51917" y="27685"/>
                  </a:moveTo>
                  <a:lnTo>
                    <a:pt x="51523" y="28066"/>
                  </a:lnTo>
                  <a:lnTo>
                    <a:pt x="50749" y="28066"/>
                  </a:lnTo>
                  <a:lnTo>
                    <a:pt x="50749" y="28447"/>
                  </a:lnTo>
                  <a:lnTo>
                    <a:pt x="51523" y="28447"/>
                  </a:lnTo>
                  <a:lnTo>
                    <a:pt x="51917" y="28066"/>
                  </a:lnTo>
                  <a:lnTo>
                    <a:pt x="51917" y="27685"/>
                  </a:lnTo>
                  <a:close/>
                </a:path>
                <a:path w="106679" h="54610">
                  <a:moveTo>
                    <a:pt x="54254" y="26923"/>
                  </a:moveTo>
                  <a:lnTo>
                    <a:pt x="52311" y="26923"/>
                  </a:lnTo>
                  <a:lnTo>
                    <a:pt x="51924" y="27298"/>
                  </a:lnTo>
                  <a:lnTo>
                    <a:pt x="51917" y="28447"/>
                  </a:lnTo>
                  <a:lnTo>
                    <a:pt x="52311" y="28066"/>
                  </a:lnTo>
                  <a:lnTo>
                    <a:pt x="52311" y="27685"/>
                  </a:lnTo>
                  <a:lnTo>
                    <a:pt x="53467" y="27685"/>
                  </a:lnTo>
                  <a:lnTo>
                    <a:pt x="53467" y="27304"/>
                  </a:lnTo>
                  <a:lnTo>
                    <a:pt x="54254" y="27304"/>
                  </a:lnTo>
                  <a:lnTo>
                    <a:pt x="54254" y="26923"/>
                  </a:lnTo>
                  <a:close/>
                </a:path>
                <a:path w="106679" h="54610">
                  <a:moveTo>
                    <a:pt x="52311" y="28066"/>
                  </a:moveTo>
                  <a:lnTo>
                    <a:pt x="51917" y="28447"/>
                  </a:lnTo>
                  <a:lnTo>
                    <a:pt x="52311" y="28447"/>
                  </a:lnTo>
                  <a:lnTo>
                    <a:pt x="52311" y="28066"/>
                  </a:lnTo>
                  <a:close/>
                </a:path>
                <a:path w="106679" h="54610">
                  <a:moveTo>
                    <a:pt x="52692" y="27685"/>
                  </a:moveTo>
                  <a:lnTo>
                    <a:pt x="52311" y="27685"/>
                  </a:lnTo>
                  <a:lnTo>
                    <a:pt x="52311" y="28447"/>
                  </a:lnTo>
                  <a:lnTo>
                    <a:pt x="52692" y="28447"/>
                  </a:lnTo>
                  <a:lnTo>
                    <a:pt x="52692" y="27685"/>
                  </a:lnTo>
                  <a:close/>
                </a:path>
                <a:path w="106679" h="54610">
                  <a:moveTo>
                    <a:pt x="53086" y="27685"/>
                  </a:moveTo>
                  <a:lnTo>
                    <a:pt x="52692" y="27685"/>
                  </a:lnTo>
                  <a:lnTo>
                    <a:pt x="52692" y="28447"/>
                  </a:lnTo>
                  <a:lnTo>
                    <a:pt x="53086" y="28447"/>
                  </a:lnTo>
                  <a:lnTo>
                    <a:pt x="53086" y="27685"/>
                  </a:lnTo>
                  <a:close/>
                </a:path>
                <a:path w="106679" h="54610">
                  <a:moveTo>
                    <a:pt x="55029" y="27685"/>
                  </a:moveTo>
                  <a:lnTo>
                    <a:pt x="54635" y="28066"/>
                  </a:lnTo>
                  <a:lnTo>
                    <a:pt x="53467" y="28066"/>
                  </a:lnTo>
                  <a:lnTo>
                    <a:pt x="53467" y="28447"/>
                  </a:lnTo>
                  <a:lnTo>
                    <a:pt x="55219" y="28447"/>
                  </a:lnTo>
                  <a:lnTo>
                    <a:pt x="55219" y="28066"/>
                  </a:lnTo>
                  <a:lnTo>
                    <a:pt x="55029" y="27685"/>
                  </a:lnTo>
                  <a:close/>
                </a:path>
                <a:path w="106679" h="54610">
                  <a:moveTo>
                    <a:pt x="64554" y="28066"/>
                  </a:moveTo>
                  <a:lnTo>
                    <a:pt x="56781" y="28066"/>
                  </a:lnTo>
                  <a:lnTo>
                    <a:pt x="56781" y="28447"/>
                  </a:lnTo>
                  <a:lnTo>
                    <a:pt x="64554" y="28447"/>
                  </a:lnTo>
                  <a:lnTo>
                    <a:pt x="64554" y="28066"/>
                  </a:lnTo>
                  <a:close/>
                </a:path>
                <a:path w="106679" h="54610">
                  <a:moveTo>
                    <a:pt x="90424" y="27685"/>
                  </a:moveTo>
                  <a:lnTo>
                    <a:pt x="85953" y="27685"/>
                  </a:lnTo>
                  <a:lnTo>
                    <a:pt x="85953" y="28066"/>
                  </a:lnTo>
                  <a:lnTo>
                    <a:pt x="86334" y="28447"/>
                  </a:lnTo>
                  <a:lnTo>
                    <a:pt x="90424" y="28447"/>
                  </a:lnTo>
                  <a:lnTo>
                    <a:pt x="90424" y="27685"/>
                  </a:lnTo>
                  <a:close/>
                </a:path>
                <a:path w="106679" h="54610">
                  <a:moveTo>
                    <a:pt x="90817" y="27685"/>
                  </a:moveTo>
                  <a:lnTo>
                    <a:pt x="90424" y="27685"/>
                  </a:lnTo>
                  <a:lnTo>
                    <a:pt x="90424" y="28447"/>
                  </a:lnTo>
                  <a:lnTo>
                    <a:pt x="99758" y="28447"/>
                  </a:lnTo>
                  <a:lnTo>
                    <a:pt x="98983" y="28066"/>
                  </a:lnTo>
                  <a:lnTo>
                    <a:pt x="90817" y="28066"/>
                  </a:lnTo>
                  <a:lnTo>
                    <a:pt x="90817" y="27685"/>
                  </a:lnTo>
                  <a:close/>
                </a:path>
                <a:path w="106679" h="54610">
                  <a:moveTo>
                    <a:pt x="50749" y="27685"/>
                  </a:moveTo>
                  <a:lnTo>
                    <a:pt x="50368" y="27685"/>
                  </a:lnTo>
                  <a:lnTo>
                    <a:pt x="50368" y="28066"/>
                  </a:lnTo>
                  <a:lnTo>
                    <a:pt x="50749" y="27685"/>
                  </a:lnTo>
                  <a:close/>
                </a:path>
                <a:path w="106679" h="54610">
                  <a:moveTo>
                    <a:pt x="51523" y="27685"/>
                  </a:moveTo>
                  <a:lnTo>
                    <a:pt x="50749" y="27685"/>
                  </a:lnTo>
                  <a:lnTo>
                    <a:pt x="51142" y="28066"/>
                  </a:lnTo>
                  <a:lnTo>
                    <a:pt x="51523" y="27685"/>
                  </a:lnTo>
                  <a:close/>
                </a:path>
                <a:path w="106679" h="54610">
                  <a:moveTo>
                    <a:pt x="51523" y="27685"/>
                  </a:moveTo>
                  <a:lnTo>
                    <a:pt x="51142" y="28066"/>
                  </a:lnTo>
                  <a:lnTo>
                    <a:pt x="51523" y="28066"/>
                  </a:lnTo>
                  <a:lnTo>
                    <a:pt x="51523" y="27685"/>
                  </a:lnTo>
                  <a:close/>
                </a:path>
                <a:path w="106679" h="54610">
                  <a:moveTo>
                    <a:pt x="53467" y="27685"/>
                  </a:moveTo>
                  <a:lnTo>
                    <a:pt x="53086" y="27685"/>
                  </a:lnTo>
                  <a:lnTo>
                    <a:pt x="53086" y="28066"/>
                  </a:lnTo>
                  <a:lnTo>
                    <a:pt x="53467" y="28066"/>
                  </a:lnTo>
                  <a:lnTo>
                    <a:pt x="53467" y="27685"/>
                  </a:lnTo>
                  <a:close/>
                </a:path>
                <a:path w="106679" h="54610">
                  <a:moveTo>
                    <a:pt x="54254" y="27685"/>
                  </a:moveTo>
                  <a:lnTo>
                    <a:pt x="53860" y="27685"/>
                  </a:lnTo>
                  <a:lnTo>
                    <a:pt x="53860" y="28066"/>
                  </a:lnTo>
                  <a:lnTo>
                    <a:pt x="54254" y="27685"/>
                  </a:lnTo>
                  <a:close/>
                </a:path>
                <a:path w="106679" h="54610">
                  <a:moveTo>
                    <a:pt x="63969" y="27685"/>
                  </a:moveTo>
                  <a:lnTo>
                    <a:pt x="57556" y="27685"/>
                  </a:lnTo>
                  <a:lnTo>
                    <a:pt x="57556" y="28066"/>
                  </a:lnTo>
                  <a:lnTo>
                    <a:pt x="63969" y="28066"/>
                  </a:lnTo>
                  <a:lnTo>
                    <a:pt x="63969" y="27685"/>
                  </a:lnTo>
                  <a:close/>
                </a:path>
                <a:path w="106679" h="54610">
                  <a:moveTo>
                    <a:pt x="98590" y="27685"/>
                  </a:moveTo>
                  <a:lnTo>
                    <a:pt x="90817" y="27685"/>
                  </a:lnTo>
                  <a:lnTo>
                    <a:pt x="90817" y="28066"/>
                  </a:lnTo>
                  <a:lnTo>
                    <a:pt x="98590" y="28066"/>
                  </a:lnTo>
                  <a:lnTo>
                    <a:pt x="98590" y="27685"/>
                  </a:lnTo>
                  <a:close/>
                </a:path>
                <a:path w="106679" h="54610">
                  <a:moveTo>
                    <a:pt x="98983" y="27685"/>
                  </a:moveTo>
                  <a:lnTo>
                    <a:pt x="98590" y="27685"/>
                  </a:lnTo>
                  <a:lnTo>
                    <a:pt x="98590" y="28066"/>
                  </a:lnTo>
                  <a:lnTo>
                    <a:pt x="98983" y="28066"/>
                  </a:lnTo>
                  <a:lnTo>
                    <a:pt x="98983" y="27685"/>
                  </a:lnTo>
                  <a:close/>
                </a:path>
                <a:path w="106679" h="54610">
                  <a:moveTo>
                    <a:pt x="13804" y="27304"/>
                  </a:moveTo>
                  <a:lnTo>
                    <a:pt x="10883" y="27304"/>
                  </a:lnTo>
                  <a:lnTo>
                    <a:pt x="11277" y="27685"/>
                  </a:lnTo>
                  <a:lnTo>
                    <a:pt x="13804" y="27685"/>
                  </a:lnTo>
                  <a:lnTo>
                    <a:pt x="13804" y="27304"/>
                  </a:lnTo>
                  <a:close/>
                </a:path>
                <a:path w="106679" h="54610">
                  <a:moveTo>
                    <a:pt x="16916" y="27304"/>
                  </a:moveTo>
                  <a:lnTo>
                    <a:pt x="13804" y="27304"/>
                  </a:lnTo>
                  <a:lnTo>
                    <a:pt x="13804" y="27685"/>
                  </a:lnTo>
                  <a:lnTo>
                    <a:pt x="16916" y="27685"/>
                  </a:lnTo>
                  <a:lnTo>
                    <a:pt x="16916" y="27304"/>
                  </a:lnTo>
                  <a:close/>
                </a:path>
                <a:path w="106679" h="54610">
                  <a:moveTo>
                    <a:pt x="47447" y="26923"/>
                  </a:moveTo>
                  <a:lnTo>
                    <a:pt x="18669" y="26923"/>
                  </a:lnTo>
                  <a:lnTo>
                    <a:pt x="18669" y="27304"/>
                  </a:lnTo>
                  <a:lnTo>
                    <a:pt x="18275" y="27304"/>
                  </a:lnTo>
                  <a:lnTo>
                    <a:pt x="18275" y="27685"/>
                  </a:lnTo>
                  <a:lnTo>
                    <a:pt x="47447" y="27685"/>
                  </a:lnTo>
                  <a:lnTo>
                    <a:pt x="47447" y="26923"/>
                  </a:lnTo>
                  <a:close/>
                </a:path>
                <a:path w="106679" h="54610">
                  <a:moveTo>
                    <a:pt x="48996" y="26542"/>
                  </a:moveTo>
                  <a:lnTo>
                    <a:pt x="48615" y="26923"/>
                  </a:lnTo>
                  <a:lnTo>
                    <a:pt x="48615" y="27685"/>
                  </a:lnTo>
                  <a:lnTo>
                    <a:pt x="49390" y="27685"/>
                  </a:lnTo>
                  <a:lnTo>
                    <a:pt x="49390" y="26923"/>
                  </a:lnTo>
                  <a:lnTo>
                    <a:pt x="48996" y="26923"/>
                  </a:lnTo>
                  <a:lnTo>
                    <a:pt x="48996" y="26542"/>
                  </a:lnTo>
                  <a:close/>
                </a:path>
                <a:path w="106679" h="54610">
                  <a:moveTo>
                    <a:pt x="51917" y="27304"/>
                  </a:moveTo>
                  <a:lnTo>
                    <a:pt x="51523" y="27304"/>
                  </a:lnTo>
                  <a:lnTo>
                    <a:pt x="51523" y="27685"/>
                  </a:lnTo>
                  <a:lnTo>
                    <a:pt x="51917" y="27685"/>
                  </a:lnTo>
                  <a:lnTo>
                    <a:pt x="51917" y="27304"/>
                  </a:lnTo>
                  <a:close/>
                </a:path>
                <a:path w="106679" h="54610">
                  <a:moveTo>
                    <a:pt x="59118" y="26923"/>
                  </a:moveTo>
                  <a:lnTo>
                    <a:pt x="54635" y="26923"/>
                  </a:lnTo>
                  <a:lnTo>
                    <a:pt x="54635" y="27304"/>
                  </a:lnTo>
                  <a:lnTo>
                    <a:pt x="54254" y="27685"/>
                  </a:lnTo>
                  <a:lnTo>
                    <a:pt x="57556" y="27685"/>
                  </a:lnTo>
                  <a:lnTo>
                    <a:pt x="57950" y="27304"/>
                  </a:lnTo>
                  <a:lnTo>
                    <a:pt x="59118" y="27304"/>
                  </a:lnTo>
                  <a:lnTo>
                    <a:pt x="59118" y="26923"/>
                  </a:lnTo>
                  <a:close/>
                </a:path>
                <a:path w="106679" h="54610">
                  <a:moveTo>
                    <a:pt x="58331" y="27304"/>
                  </a:moveTo>
                  <a:lnTo>
                    <a:pt x="57950" y="27304"/>
                  </a:lnTo>
                  <a:lnTo>
                    <a:pt x="58331" y="27685"/>
                  </a:lnTo>
                  <a:lnTo>
                    <a:pt x="58331" y="27304"/>
                  </a:lnTo>
                  <a:close/>
                </a:path>
                <a:path w="106679" h="54610">
                  <a:moveTo>
                    <a:pt x="85953" y="26542"/>
                  </a:moveTo>
                  <a:lnTo>
                    <a:pt x="51142" y="26542"/>
                  </a:lnTo>
                  <a:lnTo>
                    <a:pt x="51142" y="26923"/>
                  </a:lnTo>
                  <a:lnTo>
                    <a:pt x="63588" y="26923"/>
                  </a:lnTo>
                  <a:lnTo>
                    <a:pt x="63588" y="27304"/>
                  </a:lnTo>
                  <a:lnTo>
                    <a:pt x="63969" y="27304"/>
                  </a:lnTo>
                  <a:lnTo>
                    <a:pt x="63969" y="27685"/>
                  </a:lnTo>
                  <a:lnTo>
                    <a:pt x="85953" y="27685"/>
                  </a:lnTo>
                  <a:lnTo>
                    <a:pt x="85953" y="26542"/>
                  </a:lnTo>
                  <a:close/>
                </a:path>
                <a:path w="106679" h="54610">
                  <a:moveTo>
                    <a:pt x="98196" y="27304"/>
                  </a:moveTo>
                  <a:lnTo>
                    <a:pt x="97815" y="27304"/>
                  </a:lnTo>
                  <a:lnTo>
                    <a:pt x="97815" y="27685"/>
                  </a:lnTo>
                  <a:lnTo>
                    <a:pt x="98196" y="27304"/>
                  </a:lnTo>
                  <a:close/>
                </a:path>
                <a:path w="106679" h="54610">
                  <a:moveTo>
                    <a:pt x="98590" y="27304"/>
                  </a:moveTo>
                  <a:lnTo>
                    <a:pt x="98196" y="27304"/>
                  </a:lnTo>
                  <a:lnTo>
                    <a:pt x="98590" y="27685"/>
                  </a:lnTo>
                  <a:lnTo>
                    <a:pt x="98590" y="27304"/>
                  </a:lnTo>
                  <a:close/>
                </a:path>
                <a:path w="106679" h="54610">
                  <a:moveTo>
                    <a:pt x="14198" y="26923"/>
                  </a:moveTo>
                  <a:lnTo>
                    <a:pt x="11277" y="26923"/>
                  </a:lnTo>
                  <a:lnTo>
                    <a:pt x="11277" y="27304"/>
                  </a:lnTo>
                  <a:lnTo>
                    <a:pt x="14198" y="27304"/>
                  </a:lnTo>
                  <a:lnTo>
                    <a:pt x="14198" y="26923"/>
                  </a:lnTo>
                  <a:close/>
                </a:path>
                <a:path w="106679" h="54610">
                  <a:moveTo>
                    <a:pt x="47828" y="26923"/>
                  </a:moveTo>
                  <a:lnTo>
                    <a:pt x="47447" y="26923"/>
                  </a:lnTo>
                  <a:lnTo>
                    <a:pt x="47447" y="27304"/>
                  </a:lnTo>
                  <a:lnTo>
                    <a:pt x="47828" y="26923"/>
                  </a:lnTo>
                  <a:close/>
                </a:path>
                <a:path w="106679" h="54610">
                  <a:moveTo>
                    <a:pt x="50368" y="26161"/>
                  </a:moveTo>
                  <a:lnTo>
                    <a:pt x="50165" y="26161"/>
                  </a:lnTo>
                  <a:lnTo>
                    <a:pt x="50165" y="27304"/>
                  </a:lnTo>
                  <a:lnTo>
                    <a:pt x="50368" y="26923"/>
                  </a:lnTo>
                  <a:lnTo>
                    <a:pt x="50368" y="26161"/>
                  </a:lnTo>
                  <a:close/>
                </a:path>
                <a:path w="106679" h="54610">
                  <a:moveTo>
                    <a:pt x="50749" y="26923"/>
                  </a:moveTo>
                  <a:lnTo>
                    <a:pt x="50368" y="27304"/>
                  </a:lnTo>
                  <a:lnTo>
                    <a:pt x="50749" y="27304"/>
                  </a:lnTo>
                  <a:lnTo>
                    <a:pt x="50749" y="26923"/>
                  </a:lnTo>
                  <a:close/>
                </a:path>
                <a:path w="106679" h="54610">
                  <a:moveTo>
                    <a:pt x="51917" y="26923"/>
                  </a:moveTo>
                  <a:lnTo>
                    <a:pt x="51523" y="26923"/>
                  </a:lnTo>
                  <a:lnTo>
                    <a:pt x="51917" y="27304"/>
                  </a:lnTo>
                  <a:lnTo>
                    <a:pt x="51917" y="26923"/>
                  </a:lnTo>
                  <a:close/>
                </a:path>
                <a:path w="106679" h="54610">
                  <a:moveTo>
                    <a:pt x="62026" y="26923"/>
                  </a:moveTo>
                  <a:lnTo>
                    <a:pt x="60858" y="26923"/>
                  </a:lnTo>
                  <a:lnTo>
                    <a:pt x="60858" y="27304"/>
                  </a:lnTo>
                  <a:lnTo>
                    <a:pt x="62026" y="27304"/>
                  </a:lnTo>
                  <a:lnTo>
                    <a:pt x="62026" y="26923"/>
                  </a:lnTo>
                  <a:close/>
                </a:path>
                <a:path w="106679" h="54610">
                  <a:moveTo>
                    <a:pt x="90030" y="26923"/>
                  </a:moveTo>
                  <a:lnTo>
                    <a:pt x="89649" y="26923"/>
                  </a:lnTo>
                  <a:lnTo>
                    <a:pt x="90030" y="27298"/>
                  </a:lnTo>
                  <a:lnTo>
                    <a:pt x="90030" y="26923"/>
                  </a:lnTo>
                  <a:close/>
                </a:path>
                <a:path w="106679" h="54610">
                  <a:moveTo>
                    <a:pt x="11658" y="26542"/>
                  </a:moveTo>
                  <a:lnTo>
                    <a:pt x="11277" y="26542"/>
                  </a:lnTo>
                  <a:lnTo>
                    <a:pt x="11658" y="26923"/>
                  </a:lnTo>
                  <a:lnTo>
                    <a:pt x="11658" y="26542"/>
                  </a:lnTo>
                  <a:close/>
                </a:path>
                <a:path w="106679" h="54610">
                  <a:moveTo>
                    <a:pt x="12052" y="26542"/>
                  </a:moveTo>
                  <a:lnTo>
                    <a:pt x="11658" y="26542"/>
                  </a:lnTo>
                  <a:lnTo>
                    <a:pt x="12052" y="26923"/>
                  </a:lnTo>
                  <a:lnTo>
                    <a:pt x="12052" y="26542"/>
                  </a:lnTo>
                  <a:close/>
                </a:path>
                <a:path w="106679" h="54610">
                  <a:moveTo>
                    <a:pt x="12052" y="26542"/>
                  </a:moveTo>
                  <a:lnTo>
                    <a:pt x="12052" y="26923"/>
                  </a:lnTo>
                  <a:lnTo>
                    <a:pt x="12446" y="26923"/>
                  </a:lnTo>
                  <a:lnTo>
                    <a:pt x="12052" y="26542"/>
                  </a:lnTo>
                  <a:close/>
                </a:path>
                <a:path w="106679" h="54610">
                  <a:moveTo>
                    <a:pt x="12636" y="25780"/>
                  </a:moveTo>
                  <a:lnTo>
                    <a:pt x="8940" y="25780"/>
                  </a:lnTo>
                  <a:lnTo>
                    <a:pt x="8940" y="26161"/>
                  </a:lnTo>
                  <a:lnTo>
                    <a:pt x="8559" y="26161"/>
                  </a:lnTo>
                  <a:lnTo>
                    <a:pt x="8559" y="26542"/>
                  </a:lnTo>
                  <a:lnTo>
                    <a:pt x="12446" y="26542"/>
                  </a:lnTo>
                  <a:lnTo>
                    <a:pt x="12446" y="26923"/>
                  </a:lnTo>
                  <a:lnTo>
                    <a:pt x="12636" y="26923"/>
                  </a:lnTo>
                  <a:lnTo>
                    <a:pt x="12636" y="25780"/>
                  </a:lnTo>
                  <a:close/>
                </a:path>
                <a:path w="106679" h="54610">
                  <a:moveTo>
                    <a:pt x="19824" y="26161"/>
                  </a:moveTo>
                  <a:lnTo>
                    <a:pt x="19443" y="26161"/>
                  </a:lnTo>
                  <a:lnTo>
                    <a:pt x="19050" y="26542"/>
                  </a:lnTo>
                  <a:lnTo>
                    <a:pt x="19050" y="26923"/>
                  </a:lnTo>
                  <a:lnTo>
                    <a:pt x="48221" y="26923"/>
                  </a:lnTo>
                  <a:lnTo>
                    <a:pt x="48221" y="26542"/>
                  </a:lnTo>
                  <a:lnTo>
                    <a:pt x="19824" y="26542"/>
                  </a:lnTo>
                  <a:lnTo>
                    <a:pt x="19824" y="26161"/>
                  </a:lnTo>
                  <a:close/>
                </a:path>
                <a:path w="106679" h="54610">
                  <a:moveTo>
                    <a:pt x="50165" y="26161"/>
                  </a:moveTo>
                  <a:lnTo>
                    <a:pt x="48996" y="26161"/>
                  </a:lnTo>
                  <a:lnTo>
                    <a:pt x="48996" y="26923"/>
                  </a:lnTo>
                  <a:lnTo>
                    <a:pt x="49784" y="26923"/>
                  </a:lnTo>
                  <a:lnTo>
                    <a:pt x="49784" y="26542"/>
                  </a:lnTo>
                  <a:lnTo>
                    <a:pt x="50165" y="26542"/>
                  </a:lnTo>
                  <a:lnTo>
                    <a:pt x="50165" y="26161"/>
                  </a:lnTo>
                  <a:close/>
                </a:path>
                <a:path w="106679" h="54610">
                  <a:moveTo>
                    <a:pt x="50165" y="26542"/>
                  </a:moveTo>
                  <a:lnTo>
                    <a:pt x="49784" y="26542"/>
                  </a:lnTo>
                  <a:lnTo>
                    <a:pt x="49784" y="26923"/>
                  </a:lnTo>
                  <a:lnTo>
                    <a:pt x="50165" y="26923"/>
                  </a:lnTo>
                  <a:lnTo>
                    <a:pt x="50165" y="26542"/>
                  </a:lnTo>
                  <a:close/>
                </a:path>
                <a:path w="106679" h="54610">
                  <a:moveTo>
                    <a:pt x="50749" y="26542"/>
                  </a:moveTo>
                  <a:lnTo>
                    <a:pt x="50368" y="26923"/>
                  </a:lnTo>
                  <a:lnTo>
                    <a:pt x="50749" y="26923"/>
                  </a:lnTo>
                  <a:lnTo>
                    <a:pt x="50749" y="26542"/>
                  </a:lnTo>
                  <a:close/>
                </a:path>
                <a:path w="106679" h="54610">
                  <a:moveTo>
                    <a:pt x="51142" y="26542"/>
                  </a:moveTo>
                  <a:lnTo>
                    <a:pt x="50749" y="26542"/>
                  </a:lnTo>
                  <a:lnTo>
                    <a:pt x="51142" y="26923"/>
                  </a:lnTo>
                  <a:lnTo>
                    <a:pt x="51142" y="26542"/>
                  </a:lnTo>
                  <a:close/>
                </a:path>
                <a:path w="106679" h="54610">
                  <a:moveTo>
                    <a:pt x="96456" y="26542"/>
                  </a:moveTo>
                  <a:lnTo>
                    <a:pt x="96062" y="26542"/>
                  </a:lnTo>
                  <a:lnTo>
                    <a:pt x="96456" y="26923"/>
                  </a:lnTo>
                  <a:lnTo>
                    <a:pt x="96456" y="26542"/>
                  </a:lnTo>
                  <a:close/>
                </a:path>
                <a:path w="106679" h="54610">
                  <a:moveTo>
                    <a:pt x="49784" y="25018"/>
                  </a:moveTo>
                  <a:lnTo>
                    <a:pt x="19443" y="25018"/>
                  </a:lnTo>
                  <a:lnTo>
                    <a:pt x="19443" y="25780"/>
                  </a:lnTo>
                  <a:lnTo>
                    <a:pt x="19824" y="26161"/>
                  </a:lnTo>
                  <a:lnTo>
                    <a:pt x="19824" y="26542"/>
                  </a:lnTo>
                  <a:lnTo>
                    <a:pt x="48221" y="26542"/>
                  </a:lnTo>
                  <a:lnTo>
                    <a:pt x="48221" y="26161"/>
                  </a:lnTo>
                  <a:lnTo>
                    <a:pt x="48996" y="26161"/>
                  </a:lnTo>
                  <a:lnTo>
                    <a:pt x="48996" y="25780"/>
                  </a:lnTo>
                  <a:lnTo>
                    <a:pt x="49390" y="25780"/>
                  </a:lnTo>
                  <a:lnTo>
                    <a:pt x="49390" y="25399"/>
                  </a:lnTo>
                  <a:lnTo>
                    <a:pt x="49784" y="25399"/>
                  </a:lnTo>
                  <a:lnTo>
                    <a:pt x="49784" y="25018"/>
                  </a:lnTo>
                  <a:close/>
                </a:path>
                <a:path w="106679" h="54610">
                  <a:moveTo>
                    <a:pt x="88277" y="25018"/>
                  </a:moveTo>
                  <a:lnTo>
                    <a:pt x="85559" y="25018"/>
                  </a:lnTo>
                  <a:lnTo>
                    <a:pt x="85559" y="26542"/>
                  </a:lnTo>
                  <a:lnTo>
                    <a:pt x="88861" y="26542"/>
                  </a:lnTo>
                  <a:lnTo>
                    <a:pt x="88861" y="26161"/>
                  </a:lnTo>
                  <a:lnTo>
                    <a:pt x="88480" y="26161"/>
                  </a:lnTo>
                  <a:lnTo>
                    <a:pt x="88480" y="25399"/>
                  </a:lnTo>
                  <a:lnTo>
                    <a:pt x="88277" y="25399"/>
                  </a:lnTo>
                  <a:lnTo>
                    <a:pt x="88277" y="25018"/>
                  </a:lnTo>
                  <a:close/>
                </a:path>
                <a:path w="106679" h="54610">
                  <a:moveTo>
                    <a:pt x="96837" y="26161"/>
                  </a:moveTo>
                  <a:lnTo>
                    <a:pt x="88861" y="26161"/>
                  </a:lnTo>
                  <a:lnTo>
                    <a:pt x="88861" y="26542"/>
                  </a:lnTo>
                  <a:lnTo>
                    <a:pt x="96837" y="26542"/>
                  </a:lnTo>
                  <a:lnTo>
                    <a:pt x="96837" y="26161"/>
                  </a:lnTo>
                  <a:close/>
                </a:path>
                <a:path w="106679" h="54610">
                  <a:moveTo>
                    <a:pt x="53086" y="25018"/>
                  </a:moveTo>
                  <a:lnTo>
                    <a:pt x="51917" y="25018"/>
                  </a:lnTo>
                  <a:lnTo>
                    <a:pt x="51917" y="25780"/>
                  </a:lnTo>
                  <a:lnTo>
                    <a:pt x="52311" y="26161"/>
                  </a:lnTo>
                  <a:lnTo>
                    <a:pt x="52311" y="25780"/>
                  </a:lnTo>
                  <a:lnTo>
                    <a:pt x="53086" y="25780"/>
                  </a:lnTo>
                  <a:lnTo>
                    <a:pt x="53086" y="25018"/>
                  </a:lnTo>
                  <a:close/>
                </a:path>
                <a:path w="106679" h="54610">
                  <a:moveTo>
                    <a:pt x="94500" y="25399"/>
                  </a:moveTo>
                  <a:lnTo>
                    <a:pt x="88480" y="25399"/>
                  </a:lnTo>
                  <a:lnTo>
                    <a:pt x="88480" y="26161"/>
                  </a:lnTo>
                  <a:lnTo>
                    <a:pt x="96062" y="26161"/>
                  </a:lnTo>
                  <a:lnTo>
                    <a:pt x="95669" y="25780"/>
                  </a:lnTo>
                  <a:lnTo>
                    <a:pt x="95288" y="25780"/>
                  </a:lnTo>
                  <a:lnTo>
                    <a:pt x="94500" y="25399"/>
                  </a:lnTo>
                  <a:close/>
                </a:path>
                <a:path w="106679" h="54610">
                  <a:moveTo>
                    <a:pt x="10883" y="25399"/>
                  </a:moveTo>
                  <a:lnTo>
                    <a:pt x="9334" y="25399"/>
                  </a:lnTo>
                  <a:lnTo>
                    <a:pt x="9334" y="25780"/>
                  </a:lnTo>
                  <a:lnTo>
                    <a:pt x="11277" y="25780"/>
                  </a:lnTo>
                  <a:lnTo>
                    <a:pt x="10883" y="25399"/>
                  </a:lnTo>
                  <a:close/>
                </a:path>
                <a:path w="106679" h="54610">
                  <a:moveTo>
                    <a:pt x="51917" y="24637"/>
                  </a:moveTo>
                  <a:lnTo>
                    <a:pt x="50749" y="24637"/>
                  </a:lnTo>
                  <a:lnTo>
                    <a:pt x="50749" y="25018"/>
                  </a:lnTo>
                  <a:lnTo>
                    <a:pt x="51142" y="25399"/>
                  </a:lnTo>
                  <a:lnTo>
                    <a:pt x="51142" y="25780"/>
                  </a:lnTo>
                  <a:lnTo>
                    <a:pt x="51523" y="25780"/>
                  </a:lnTo>
                  <a:lnTo>
                    <a:pt x="51523" y="25018"/>
                  </a:lnTo>
                  <a:lnTo>
                    <a:pt x="51917" y="25018"/>
                  </a:lnTo>
                  <a:lnTo>
                    <a:pt x="51917" y="24637"/>
                  </a:lnTo>
                  <a:close/>
                </a:path>
                <a:path w="106679" h="54610">
                  <a:moveTo>
                    <a:pt x="9715" y="25018"/>
                  </a:moveTo>
                  <a:lnTo>
                    <a:pt x="9715" y="25399"/>
                  </a:lnTo>
                  <a:lnTo>
                    <a:pt x="10109" y="25399"/>
                  </a:lnTo>
                  <a:lnTo>
                    <a:pt x="9715" y="25018"/>
                  </a:lnTo>
                  <a:close/>
                </a:path>
                <a:path w="106679" h="54610">
                  <a:moveTo>
                    <a:pt x="94119" y="25018"/>
                  </a:moveTo>
                  <a:lnTo>
                    <a:pt x="88277" y="25018"/>
                  </a:lnTo>
                  <a:lnTo>
                    <a:pt x="88277" y="25399"/>
                  </a:lnTo>
                  <a:lnTo>
                    <a:pt x="94119" y="25399"/>
                  </a:lnTo>
                  <a:lnTo>
                    <a:pt x="94119" y="25018"/>
                  </a:lnTo>
                  <a:close/>
                </a:path>
                <a:path w="106679" h="54610">
                  <a:moveTo>
                    <a:pt x="27609" y="23621"/>
                  </a:moveTo>
                  <a:lnTo>
                    <a:pt x="21386" y="23621"/>
                  </a:lnTo>
                  <a:lnTo>
                    <a:pt x="21386" y="24256"/>
                  </a:lnTo>
                  <a:lnTo>
                    <a:pt x="20218" y="24256"/>
                  </a:lnTo>
                  <a:lnTo>
                    <a:pt x="20218" y="25018"/>
                  </a:lnTo>
                  <a:lnTo>
                    <a:pt x="27609" y="25018"/>
                  </a:lnTo>
                  <a:lnTo>
                    <a:pt x="27228" y="24637"/>
                  </a:lnTo>
                  <a:lnTo>
                    <a:pt x="27609" y="24637"/>
                  </a:lnTo>
                  <a:lnTo>
                    <a:pt x="27609" y="23621"/>
                  </a:lnTo>
                  <a:close/>
                </a:path>
                <a:path w="106679" h="54610">
                  <a:moveTo>
                    <a:pt x="45300" y="22097"/>
                  </a:moveTo>
                  <a:lnTo>
                    <a:pt x="27228" y="22097"/>
                  </a:lnTo>
                  <a:lnTo>
                    <a:pt x="27228" y="22478"/>
                  </a:lnTo>
                  <a:lnTo>
                    <a:pt x="27609" y="22478"/>
                  </a:lnTo>
                  <a:lnTo>
                    <a:pt x="27609" y="23240"/>
                  </a:lnTo>
                  <a:lnTo>
                    <a:pt x="28003" y="23240"/>
                  </a:lnTo>
                  <a:lnTo>
                    <a:pt x="28003" y="24002"/>
                  </a:lnTo>
                  <a:lnTo>
                    <a:pt x="27609" y="24002"/>
                  </a:lnTo>
                  <a:lnTo>
                    <a:pt x="27609" y="25018"/>
                  </a:lnTo>
                  <a:lnTo>
                    <a:pt x="50749" y="25018"/>
                  </a:lnTo>
                  <a:lnTo>
                    <a:pt x="50749" y="24637"/>
                  </a:lnTo>
                  <a:lnTo>
                    <a:pt x="53467" y="24637"/>
                  </a:lnTo>
                  <a:lnTo>
                    <a:pt x="53467" y="23621"/>
                  </a:lnTo>
                  <a:lnTo>
                    <a:pt x="45300" y="23621"/>
                  </a:lnTo>
                  <a:lnTo>
                    <a:pt x="45300" y="22097"/>
                  </a:lnTo>
                  <a:close/>
                </a:path>
                <a:path w="106679" h="54610">
                  <a:moveTo>
                    <a:pt x="85559" y="24637"/>
                  </a:moveTo>
                  <a:lnTo>
                    <a:pt x="53467" y="24637"/>
                  </a:lnTo>
                  <a:lnTo>
                    <a:pt x="53467" y="25018"/>
                  </a:lnTo>
                  <a:lnTo>
                    <a:pt x="85559" y="25018"/>
                  </a:lnTo>
                  <a:lnTo>
                    <a:pt x="85559" y="24637"/>
                  </a:lnTo>
                  <a:close/>
                </a:path>
                <a:path w="106679" h="54610">
                  <a:moveTo>
                    <a:pt x="2717" y="23240"/>
                  </a:moveTo>
                  <a:lnTo>
                    <a:pt x="2336" y="23240"/>
                  </a:lnTo>
                  <a:lnTo>
                    <a:pt x="1549" y="24002"/>
                  </a:lnTo>
                  <a:lnTo>
                    <a:pt x="1549" y="24256"/>
                  </a:lnTo>
                  <a:lnTo>
                    <a:pt x="1168" y="24256"/>
                  </a:lnTo>
                  <a:lnTo>
                    <a:pt x="1168" y="24637"/>
                  </a:lnTo>
                  <a:lnTo>
                    <a:pt x="9715" y="24637"/>
                  </a:lnTo>
                  <a:lnTo>
                    <a:pt x="9715" y="24002"/>
                  </a:lnTo>
                  <a:lnTo>
                    <a:pt x="2908" y="24002"/>
                  </a:lnTo>
                  <a:lnTo>
                    <a:pt x="2908" y="23621"/>
                  </a:lnTo>
                  <a:lnTo>
                    <a:pt x="2717" y="23621"/>
                  </a:lnTo>
                  <a:lnTo>
                    <a:pt x="2717" y="23240"/>
                  </a:lnTo>
                  <a:close/>
                </a:path>
                <a:path w="106679" h="54610">
                  <a:moveTo>
                    <a:pt x="87896" y="24002"/>
                  </a:moveTo>
                  <a:lnTo>
                    <a:pt x="85559" y="24002"/>
                  </a:lnTo>
                  <a:lnTo>
                    <a:pt x="85559" y="24637"/>
                  </a:lnTo>
                  <a:lnTo>
                    <a:pt x="87896" y="24637"/>
                  </a:lnTo>
                  <a:lnTo>
                    <a:pt x="87896" y="24002"/>
                  </a:lnTo>
                  <a:close/>
                </a:path>
                <a:path w="106679" h="54610">
                  <a:moveTo>
                    <a:pt x="88277" y="24256"/>
                  </a:moveTo>
                  <a:lnTo>
                    <a:pt x="87896" y="24256"/>
                  </a:lnTo>
                  <a:lnTo>
                    <a:pt x="87896" y="24637"/>
                  </a:lnTo>
                  <a:lnTo>
                    <a:pt x="88277" y="24637"/>
                  </a:lnTo>
                  <a:lnTo>
                    <a:pt x="88277" y="24256"/>
                  </a:lnTo>
                  <a:close/>
                </a:path>
                <a:path w="106679" h="54610">
                  <a:moveTo>
                    <a:pt x="92760" y="24256"/>
                  </a:moveTo>
                  <a:lnTo>
                    <a:pt x="92367" y="24256"/>
                  </a:lnTo>
                  <a:lnTo>
                    <a:pt x="92760" y="24637"/>
                  </a:lnTo>
                  <a:lnTo>
                    <a:pt x="92760" y="24256"/>
                  </a:lnTo>
                  <a:close/>
                </a:path>
                <a:path w="106679" h="54610">
                  <a:moveTo>
                    <a:pt x="93141" y="24256"/>
                  </a:moveTo>
                  <a:lnTo>
                    <a:pt x="92760" y="24256"/>
                  </a:lnTo>
                  <a:lnTo>
                    <a:pt x="93141" y="24637"/>
                  </a:lnTo>
                  <a:lnTo>
                    <a:pt x="93141" y="24256"/>
                  </a:lnTo>
                  <a:close/>
                </a:path>
                <a:path w="106679" h="54610">
                  <a:moveTo>
                    <a:pt x="21386" y="24002"/>
                  </a:moveTo>
                  <a:lnTo>
                    <a:pt x="20612" y="24002"/>
                  </a:lnTo>
                  <a:lnTo>
                    <a:pt x="20612" y="24256"/>
                  </a:lnTo>
                  <a:lnTo>
                    <a:pt x="21386" y="24256"/>
                  </a:lnTo>
                  <a:lnTo>
                    <a:pt x="21386" y="24002"/>
                  </a:lnTo>
                  <a:close/>
                </a:path>
                <a:path w="106679" h="54610">
                  <a:moveTo>
                    <a:pt x="91592" y="23621"/>
                  </a:moveTo>
                  <a:lnTo>
                    <a:pt x="88277" y="23621"/>
                  </a:lnTo>
                  <a:lnTo>
                    <a:pt x="88277" y="24256"/>
                  </a:lnTo>
                  <a:lnTo>
                    <a:pt x="91973" y="24256"/>
                  </a:lnTo>
                  <a:lnTo>
                    <a:pt x="91592" y="24002"/>
                  </a:lnTo>
                  <a:lnTo>
                    <a:pt x="91592" y="23621"/>
                  </a:lnTo>
                  <a:close/>
                </a:path>
                <a:path w="106679" h="54610">
                  <a:moveTo>
                    <a:pt x="4076" y="20573"/>
                  </a:moveTo>
                  <a:lnTo>
                    <a:pt x="3695" y="20573"/>
                  </a:lnTo>
                  <a:lnTo>
                    <a:pt x="3695" y="21335"/>
                  </a:lnTo>
                  <a:lnTo>
                    <a:pt x="3302" y="21335"/>
                  </a:lnTo>
                  <a:lnTo>
                    <a:pt x="3302" y="21716"/>
                  </a:lnTo>
                  <a:lnTo>
                    <a:pt x="2717" y="21716"/>
                  </a:lnTo>
                  <a:lnTo>
                    <a:pt x="2717" y="23621"/>
                  </a:lnTo>
                  <a:lnTo>
                    <a:pt x="2908" y="23621"/>
                  </a:lnTo>
                  <a:lnTo>
                    <a:pt x="2908" y="24002"/>
                  </a:lnTo>
                  <a:lnTo>
                    <a:pt x="9715" y="24002"/>
                  </a:lnTo>
                  <a:lnTo>
                    <a:pt x="9715" y="21716"/>
                  </a:lnTo>
                  <a:lnTo>
                    <a:pt x="10109" y="21335"/>
                  </a:lnTo>
                  <a:lnTo>
                    <a:pt x="10109" y="20954"/>
                  </a:lnTo>
                  <a:lnTo>
                    <a:pt x="4076" y="20954"/>
                  </a:lnTo>
                  <a:lnTo>
                    <a:pt x="4076" y="20573"/>
                  </a:lnTo>
                  <a:close/>
                </a:path>
                <a:path w="106679" h="54610">
                  <a:moveTo>
                    <a:pt x="86728" y="23621"/>
                  </a:moveTo>
                  <a:lnTo>
                    <a:pt x="85953" y="23621"/>
                  </a:lnTo>
                  <a:lnTo>
                    <a:pt x="85953" y="24002"/>
                  </a:lnTo>
                  <a:lnTo>
                    <a:pt x="87109" y="24002"/>
                  </a:lnTo>
                  <a:lnTo>
                    <a:pt x="86728" y="23621"/>
                  </a:lnTo>
                  <a:close/>
                </a:path>
                <a:path w="106679" h="54610">
                  <a:moveTo>
                    <a:pt x="27228" y="23240"/>
                  </a:moveTo>
                  <a:lnTo>
                    <a:pt x="21780" y="23240"/>
                  </a:lnTo>
                  <a:lnTo>
                    <a:pt x="21780" y="23621"/>
                  </a:lnTo>
                  <a:lnTo>
                    <a:pt x="27228" y="23621"/>
                  </a:lnTo>
                  <a:lnTo>
                    <a:pt x="27228" y="23240"/>
                  </a:lnTo>
                  <a:close/>
                </a:path>
                <a:path w="106679" h="54610">
                  <a:moveTo>
                    <a:pt x="45694" y="23240"/>
                  </a:moveTo>
                  <a:lnTo>
                    <a:pt x="45300" y="23621"/>
                  </a:lnTo>
                  <a:lnTo>
                    <a:pt x="45694" y="23621"/>
                  </a:lnTo>
                  <a:lnTo>
                    <a:pt x="45694" y="23240"/>
                  </a:lnTo>
                  <a:close/>
                </a:path>
                <a:path w="106679" h="54610">
                  <a:moveTo>
                    <a:pt x="53467" y="23240"/>
                  </a:moveTo>
                  <a:lnTo>
                    <a:pt x="45694" y="23240"/>
                  </a:lnTo>
                  <a:lnTo>
                    <a:pt x="45694" y="23621"/>
                  </a:lnTo>
                  <a:lnTo>
                    <a:pt x="53467" y="23621"/>
                  </a:lnTo>
                  <a:lnTo>
                    <a:pt x="53467" y="23240"/>
                  </a:lnTo>
                  <a:close/>
                </a:path>
                <a:path w="106679" h="54610">
                  <a:moveTo>
                    <a:pt x="90030" y="22478"/>
                  </a:moveTo>
                  <a:lnTo>
                    <a:pt x="88480" y="22478"/>
                  </a:lnTo>
                  <a:lnTo>
                    <a:pt x="88480" y="23621"/>
                  </a:lnTo>
                  <a:lnTo>
                    <a:pt x="91198" y="23621"/>
                  </a:lnTo>
                  <a:lnTo>
                    <a:pt x="91198" y="23240"/>
                  </a:lnTo>
                  <a:lnTo>
                    <a:pt x="90424" y="23240"/>
                  </a:lnTo>
                  <a:lnTo>
                    <a:pt x="90424" y="22859"/>
                  </a:lnTo>
                  <a:lnTo>
                    <a:pt x="90030" y="22859"/>
                  </a:lnTo>
                  <a:lnTo>
                    <a:pt x="90030" y="22478"/>
                  </a:lnTo>
                  <a:close/>
                </a:path>
                <a:path w="106679" h="54610">
                  <a:moveTo>
                    <a:pt x="27228" y="22478"/>
                  </a:moveTo>
                  <a:lnTo>
                    <a:pt x="26835" y="22478"/>
                  </a:lnTo>
                  <a:lnTo>
                    <a:pt x="26835" y="22859"/>
                  </a:lnTo>
                  <a:lnTo>
                    <a:pt x="21971" y="22859"/>
                  </a:lnTo>
                  <a:lnTo>
                    <a:pt x="21971" y="23240"/>
                  </a:lnTo>
                  <a:lnTo>
                    <a:pt x="27609" y="23240"/>
                  </a:lnTo>
                  <a:lnTo>
                    <a:pt x="27228" y="22859"/>
                  </a:lnTo>
                  <a:lnTo>
                    <a:pt x="27228" y="22478"/>
                  </a:lnTo>
                  <a:close/>
                </a:path>
                <a:path w="106679" h="54610">
                  <a:moveTo>
                    <a:pt x="53086" y="22859"/>
                  </a:moveTo>
                  <a:lnTo>
                    <a:pt x="47053" y="22859"/>
                  </a:lnTo>
                  <a:lnTo>
                    <a:pt x="46672" y="23240"/>
                  </a:lnTo>
                  <a:lnTo>
                    <a:pt x="53086" y="23240"/>
                  </a:lnTo>
                  <a:lnTo>
                    <a:pt x="53086" y="22859"/>
                  </a:lnTo>
                  <a:close/>
                </a:path>
                <a:path w="106679" h="54610">
                  <a:moveTo>
                    <a:pt x="23533" y="21335"/>
                  </a:moveTo>
                  <a:lnTo>
                    <a:pt x="22364" y="21335"/>
                  </a:lnTo>
                  <a:lnTo>
                    <a:pt x="21971" y="21716"/>
                  </a:lnTo>
                  <a:lnTo>
                    <a:pt x="21971" y="22478"/>
                  </a:lnTo>
                  <a:lnTo>
                    <a:pt x="22364" y="22859"/>
                  </a:lnTo>
                  <a:lnTo>
                    <a:pt x="22364" y="22478"/>
                  </a:lnTo>
                  <a:lnTo>
                    <a:pt x="25476" y="22478"/>
                  </a:lnTo>
                  <a:lnTo>
                    <a:pt x="25476" y="22097"/>
                  </a:lnTo>
                  <a:lnTo>
                    <a:pt x="23533" y="22097"/>
                  </a:lnTo>
                  <a:lnTo>
                    <a:pt x="23533" y="21335"/>
                  </a:lnTo>
                  <a:close/>
                </a:path>
                <a:path w="106679" h="54610">
                  <a:moveTo>
                    <a:pt x="26835" y="22478"/>
                  </a:moveTo>
                  <a:lnTo>
                    <a:pt x="22364" y="22478"/>
                  </a:lnTo>
                  <a:lnTo>
                    <a:pt x="22364" y="22859"/>
                  </a:lnTo>
                  <a:lnTo>
                    <a:pt x="26835" y="22859"/>
                  </a:lnTo>
                  <a:lnTo>
                    <a:pt x="26835" y="22478"/>
                  </a:lnTo>
                  <a:close/>
                </a:path>
                <a:path w="106679" h="54610">
                  <a:moveTo>
                    <a:pt x="49784" y="20192"/>
                  </a:moveTo>
                  <a:lnTo>
                    <a:pt x="47828" y="20192"/>
                  </a:lnTo>
                  <a:lnTo>
                    <a:pt x="47828" y="21716"/>
                  </a:lnTo>
                  <a:lnTo>
                    <a:pt x="48221" y="22097"/>
                  </a:lnTo>
                  <a:lnTo>
                    <a:pt x="48221" y="22859"/>
                  </a:lnTo>
                  <a:lnTo>
                    <a:pt x="53467" y="22859"/>
                  </a:lnTo>
                  <a:lnTo>
                    <a:pt x="53467" y="22478"/>
                  </a:lnTo>
                  <a:lnTo>
                    <a:pt x="54254" y="22478"/>
                  </a:lnTo>
                  <a:lnTo>
                    <a:pt x="54254" y="22097"/>
                  </a:lnTo>
                  <a:lnTo>
                    <a:pt x="50368" y="22097"/>
                  </a:lnTo>
                  <a:lnTo>
                    <a:pt x="50165" y="21716"/>
                  </a:lnTo>
                  <a:lnTo>
                    <a:pt x="50368" y="21716"/>
                  </a:lnTo>
                  <a:lnTo>
                    <a:pt x="50368" y="21335"/>
                  </a:lnTo>
                  <a:lnTo>
                    <a:pt x="50165" y="21335"/>
                  </a:lnTo>
                  <a:lnTo>
                    <a:pt x="50165" y="20954"/>
                  </a:lnTo>
                  <a:lnTo>
                    <a:pt x="48615" y="20954"/>
                  </a:lnTo>
                  <a:lnTo>
                    <a:pt x="48221" y="20573"/>
                  </a:lnTo>
                  <a:lnTo>
                    <a:pt x="49784" y="20573"/>
                  </a:lnTo>
                  <a:lnTo>
                    <a:pt x="49784" y="20192"/>
                  </a:lnTo>
                  <a:close/>
                </a:path>
                <a:path w="106679" h="54610">
                  <a:moveTo>
                    <a:pt x="26631" y="22097"/>
                  </a:moveTo>
                  <a:lnTo>
                    <a:pt x="25857" y="22097"/>
                  </a:lnTo>
                  <a:lnTo>
                    <a:pt x="25857" y="22478"/>
                  </a:lnTo>
                  <a:lnTo>
                    <a:pt x="26631" y="22478"/>
                  </a:lnTo>
                  <a:lnTo>
                    <a:pt x="26631" y="22097"/>
                  </a:lnTo>
                  <a:close/>
                </a:path>
                <a:path w="106679" h="54610">
                  <a:moveTo>
                    <a:pt x="25082" y="21716"/>
                  </a:moveTo>
                  <a:lnTo>
                    <a:pt x="23533" y="21716"/>
                  </a:lnTo>
                  <a:lnTo>
                    <a:pt x="23533" y="22097"/>
                  </a:lnTo>
                  <a:lnTo>
                    <a:pt x="25082" y="22097"/>
                  </a:lnTo>
                  <a:lnTo>
                    <a:pt x="25082" y="21716"/>
                  </a:lnTo>
                  <a:close/>
                </a:path>
                <a:path w="106679" h="54610">
                  <a:moveTo>
                    <a:pt x="27609" y="20573"/>
                  </a:moveTo>
                  <a:lnTo>
                    <a:pt x="27609" y="21335"/>
                  </a:lnTo>
                  <a:lnTo>
                    <a:pt x="26835" y="22097"/>
                  </a:lnTo>
                  <a:lnTo>
                    <a:pt x="45885" y="22097"/>
                  </a:lnTo>
                  <a:lnTo>
                    <a:pt x="45885" y="21716"/>
                  </a:lnTo>
                  <a:lnTo>
                    <a:pt x="29552" y="21716"/>
                  </a:lnTo>
                  <a:lnTo>
                    <a:pt x="29171" y="21335"/>
                  </a:lnTo>
                  <a:lnTo>
                    <a:pt x="28384" y="21335"/>
                  </a:lnTo>
                  <a:lnTo>
                    <a:pt x="27609" y="20573"/>
                  </a:lnTo>
                  <a:close/>
                </a:path>
                <a:path w="106679" h="54610">
                  <a:moveTo>
                    <a:pt x="51142" y="20954"/>
                  </a:moveTo>
                  <a:lnTo>
                    <a:pt x="50749" y="20954"/>
                  </a:lnTo>
                  <a:lnTo>
                    <a:pt x="50749" y="22097"/>
                  </a:lnTo>
                  <a:lnTo>
                    <a:pt x="54254" y="22097"/>
                  </a:lnTo>
                  <a:lnTo>
                    <a:pt x="54254" y="21716"/>
                  </a:lnTo>
                  <a:lnTo>
                    <a:pt x="51142" y="21716"/>
                  </a:lnTo>
                  <a:lnTo>
                    <a:pt x="51142" y="20954"/>
                  </a:lnTo>
                  <a:close/>
                </a:path>
                <a:path w="106679" h="54610">
                  <a:moveTo>
                    <a:pt x="3302" y="21335"/>
                  </a:moveTo>
                  <a:lnTo>
                    <a:pt x="2908" y="21335"/>
                  </a:lnTo>
                  <a:lnTo>
                    <a:pt x="2908" y="21716"/>
                  </a:lnTo>
                  <a:lnTo>
                    <a:pt x="3302" y="21716"/>
                  </a:lnTo>
                  <a:lnTo>
                    <a:pt x="3302" y="21335"/>
                  </a:lnTo>
                  <a:close/>
                </a:path>
                <a:path w="106679" h="54610">
                  <a:moveTo>
                    <a:pt x="33248" y="21335"/>
                  </a:moveTo>
                  <a:lnTo>
                    <a:pt x="30721" y="21335"/>
                  </a:lnTo>
                  <a:lnTo>
                    <a:pt x="29552" y="21716"/>
                  </a:lnTo>
                  <a:lnTo>
                    <a:pt x="33248" y="21716"/>
                  </a:lnTo>
                  <a:lnTo>
                    <a:pt x="33248" y="21335"/>
                  </a:lnTo>
                  <a:close/>
                </a:path>
                <a:path w="106679" h="54610">
                  <a:moveTo>
                    <a:pt x="45885" y="20954"/>
                  </a:moveTo>
                  <a:lnTo>
                    <a:pt x="34417" y="20954"/>
                  </a:lnTo>
                  <a:lnTo>
                    <a:pt x="34417" y="21335"/>
                  </a:lnTo>
                  <a:lnTo>
                    <a:pt x="34023" y="21335"/>
                  </a:lnTo>
                  <a:lnTo>
                    <a:pt x="34023" y="21716"/>
                  </a:lnTo>
                  <a:lnTo>
                    <a:pt x="45885" y="21716"/>
                  </a:lnTo>
                  <a:lnTo>
                    <a:pt x="45885" y="20954"/>
                  </a:lnTo>
                  <a:close/>
                </a:path>
                <a:path w="106679" h="54610">
                  <a:moveTo>
                    <a:pt x="50749" y="21335"/>
                  </a:moveTo>
                  <a:lnTo>
                    <a:pt x="50368" y="21335"/>
                  </a:lnTo>
                  <a:lnTo>
                    <a:pt x="50749" y="21716"/>
                  </a:lnTo>
                  <a:lnTo>
                    <a:pt x="50749" y="21335"/>
                  </a:lnTo>
                  <a:close/>
                </a:path>
                <a:path w="106679" h="54610">
                  <a:moveTo>
                    <a:pt x="53860" y="19430"/>
                  </a:moveTo>
                  <a:lnTo>
                    <a:pt x="51142" y="19430"/>
                  </a:lnTo>
                  <a:lnTo>
                    <a:pt x="51142" y="21716"/>
                  </a:lnTo>
                  <a:lnTo>
                    <a:pt x="54635" y="21716"/>
                  </a:lnTo>
                  <a:lnTo>
                    <a:pt x="54635" y="21335"/>
                  </a:lnTo>
                  <a:lnTo>
                    <a:pt x="55219" y="21335"/>
                  </a:lnTo>
                  <a:lnTo>
                    <a:pt x="55219" y="20954"/>
                  </a:lnTo>
                  <a:lnTo>
                    <a:pt x="55029" y="20573"/>
                  </a:lnTo>
                  <a:lnTo>
                    <a:pt x="54254" y="20573"/>
                  </a:lnTo>
                  <a:lnTo>
                    <a:pt x="53860" y="20192"/>
                  </a:lnTo>
                  <a:lnTo>
                    <a:pt x="53860" y="19430"/>
                  </a:lnTo>
                  <a:close/>
                </a:path>
                <a:path w="106679" h="54610">
                  <a:moveTo>
                    <a:pt x="34417" y="20954"/>
                  </a:moveTo>
                  <a:lnTo>
                    <a:pt x="33642" y="21335"/>
                  </a:lnTo>
                  <a:lnTo>
                    <a:pt x="34417" y="21335"/>
                  </a:lnTo>
                  <a:lnTo>
                    <a:pt x="34417" y="20954"/>
                  </a:lnTo>
                  <a:close/>
                </a:path>
                <a:path w="106679" h="54610">
                  <a:moveTo>
                    <a:pt x="8940" y="18922"/>
                  </a:moveTo>
                  <a:lnTo>
                    <a:pt x="4076" y="18922"/>
                  </a:lnTo>
                  <a:lnTo>
                    <a:pt x="4076" y="20954"/>
                  </a:lnTo>
                  <a:lnTo>
                    <a:pt x="10109" y="20954"/>
                  </a:lnTo>
                  <a:lnTo>
                    <a:pt x="10109" y="20192"/>
                  </a:lnTo>
                  <a:lnTo>
                    <a:pt x="9334" y="19430"/>
                  </a:lnTo>
                  <a:lnTo>
                    <a:pt x="8940" y="19176"/>
                  </a:lnTo>
                  <a:lnTo>
                    <a:pt x="8940" y="18922"/>
                  </a:lnTo>
                  <a:close/>
                </a:path>
                <a:path w="106679" h="54610">
                  <a:moveTo>
                    <a:pt x="45300" y="20573"/>
                  </a:moveTo>
                  <a:lnTo>
                    <a:pt x="35979" y="20573"/>
                  </a:lnTo>
                  <a:lnTo>
                    <a:pt x="35191" y="20954"/>
                  </a:lnTo>
                  <a:lnTo>
                    <a:pt x="45300" y="20954"/>
                  </a:lnTo>
                  <a:lnTo>
                    <a:pt x="45300" y="20573"/>
                  </a:lnTo>
                  <a:close/>
                </a:path>
                <a:path w="106679" h="54610">
                  <a:moveTo>
                    <a:pt x="45885" y="20573"/>
                  </a:moveTo>
                  <a:lnTo>
                    <a:pt x="45694" y="20573"/>
                  </a:lnTo>
                  <a:lnTo>
                    <a:pt x="45885" y="20954"/>
                  </a:lnTo>
                  <a:lnTo>
                    <a:pt x="45885" y="20573"/>
                  </a:lnTo>
                  <a:close/>
                </a:path>
                <a:path w="106679" h="54610">
                  <a:moveTo>
                    <a:pt x="47828" y="20573"/>
                  </a:moveTo>
                  <a:lnTo>
                    <a:pt x="47447" y="20954"/>
                  </a:lnTo>
                  <a:lnTo>
                    <a:pt x="47828" y="20954"/>
                  </a:lnTo>
                  <a:lnTo>
                    <a:pt x="47828" y="20573"/>
                  </a:lnTo>
                  <a:close/>
                </a:path>
                <a:path w="106679" h="54610">
                  <a:moveTo>
                    <a:pt x="49784" y="20573"/>
                  </a:moveTo>
                  <a:lnTo>
                    <a:pt x="48615" y="20573"/>
                  </a:lnTo>
                  <a:lnTo>
                    <a:pt x="48615" y="20954"/>
                  </a:lnTo>
                  <a:lnTo>
                    <a:pt x="49784" y="20954"/>
                  </a:lnTo>
                  <a:lnTo>
                    <a:pt x="49784" y="20573"/>
                  </a:lnTo>
                  <a:close/>
                </a:path>
                <a:path w="106679" h="54610">
                  <a:moveTo>
                    <a:pt x="50749" y="20573"/>
                  </a:moveTo>
                  <a:lnTo>
                    <a:pt x="50368" y="20573"/>
                  </a:lnTo>
                  <a:lnTo>
                    <a:pt x="50368" y="20954"/>
                  </a:lnTo>
                  <a:lnTo>
                    <a:pt x="50749" y="20954"/>
                  </a:lnTo>
                  <a:lnTo>
                    <a:pt x="50749" y="20573"/>
                  </a:lnTo>
                  <a:close/>
                </a:path>
                <a:path w="106679" h="54610">
                  <a:moveTo>
                    <a:pt x="40449" y="20192"/>
                  </a:moveTo>
                  <a:lnTo>
                    <a:pt x="37338" y="20192"/>
                  </a:lnTo>
                  <a:lnTo>
                    <a:pt x="36169" y="20573"/>
                  </a:lnTo>
                  <a:lnTo>
                    <a:pt x="40449" y="20573"/>
                  </a:lnTo>
                  <a:lnTo>
                    <a:pt x="40449" y="20192"/>
                  </a:lnTo>
                  <a:close/>
                </a:path>
                <a:path w="106679" h="54610">
                  <a:moveTo>
                    <a:pt x="41033" y="20192"/>
                  </a:moveTo>
                  <a:lnTo>
                    <a:pt x="40449" y="20192"/>
                  </a:lnTo>
                  <a:lnTo>
                    <a:pt x="40449" y="20573"/>
                  </a:lnTo>
                  <a:lnTo>
                    <a:pt x="41033" y="20573"/>
                  </a:lnTo>
                  <a:lnTo>
                    <a:pt x="41033" y="20192"/>
                  </a:lnTo>
                  <a:close/>
                </a:path>
                <a:path w="106679" h="54610">
                  <a:moveTo>
                    <a:pt x="42202" y="20192"/>
                  </a:moveTo>
                  <a:lnTo>
                    <a:pt x="41808" y="20192"/>
                  </a:lnTo>
                  <a:lnTo>
                    <a:pt x="41808" y="20573"/>
                  </a:lnTo>
                  <a:lnTo>
                    <a:pt x="42202" y="20573"/>
                  </a:lnTo>
                  <a:lnTo>
                    <a:pt x="42202" y="20192"/>
                  </a:lnTo>
                  <a:close/>
                </a:path>
                <a:path w="106679" h="54610">
                  <a:moveTo>
                    <a:pt x="42202" y="20192"/>
                  </a:moveTo>
                  <a:lnTo>
                    <a:pt x="42202" y="20573"/>
                  </a:lnTo>
                  <a:lnTo>
                    <a:pt x="42583" y="20573"/>
                  </a:lnTo>
                  <a:lnTo>
                    <a:pt x="42202" y="20192"/>
                  </a:lnTo>
                  <a:close/>
                </a:path>
                <a:path w="106679" h="54610">
                  <a:moveTo>
                    <a:pt x="42976" y="20192"/>
                  </a:moveTo>
                  <a:lnTo>
                    <a:pt x="42583" y="20192"/>
                  </a:lnTo>
                  <a:lnTo>
                    <a:pt x="42583" y="20573"/>
                  </a:lnTo>
                  <a:lnTo>
                    <a:pt x="42976" y="20192"/>
                  </a:lnTo>
                  <a:close/>
                </a:path>
                <a:path w="106679" h="54610">
                  <a:moveTo>
                    <a:pt x="42976" y="19811"/>
                  </a:moveTo>
                  <a:lnTo>
                    <a:pt x="42976" y="20573"/>
                  </a:lnTo>
                  <a:lnTo>
                    <a:pt x="46278" y="20573"/>
                  </a:lnTo>
                  <a:lnTo>
                    <a:pt x="46278" y="20192"/>
                  </a:lnTo>
                  <a:lnTo>
                    <a:pt x="43751" y="20192"/>
                  </a:lnTo>
                  <a:lnTo>
                    <a:pt x="42976" y="19811"/>
                  </a:lnTo>
                  <a:close/>
                </a:path>
                <a:path w="106679" h="54610">
                  <a:moveTo>
                    <a:pt x="47828" y="20192"/>
                  </a:moveTo>
                  <a:lnTo>
                    <a:pt x="46672" y="20192"/>
                  </a:lnTo>
                  <a:lnTo>
                    <a:pt x="47053" y="20573"/>
                  </a:lnTo>
                  <a:lnTo>
                    <a:pt x="47828" y="20573"/>
                  </a:lnTo>
                  <a:lnTo>
                    <a:pt x="47828" y="20192"/>
                  </a:lnTo>
                  <a:close/>
                </a:path>
                <a:path w="106679" h="54610">
                  <a:moveTo>
                    <a:pt x="50368" y="20192"/>
                  </a:moveTo>
                  <a:lnTo>
                    <a:pt x="49784" y="20192"/>
                  </a:lnTo>
                  <a:lnTo>
                    <a:pt x="49784" y="20573"/>
                  </a:lnTo>
                  <a:lnTo>
                    <a:pt x="50368" y="20573"/>
                  </a:lnTo>
                  <a:lnTo>
                    <a:pt x="50368" y="20192"/>
                  </a:lnTo>
                  <a:close/>
                </a:path>
                <a:path w="106679" h="54610">
                  <a:moveTo>
                    <a:pt x="54635" y="20192"/>
                  </a:moveTo>
                  <a:lnTo>
                    <a:pt x="54254" y="20192"/>
                  </a:lnTo>
                  <a:lnTo>
                    <a:pt x="54254" y="20573"/>
                  </a:lnTo>
                  <a:lnTo>
                    <a:pt x="55029" y="20573"/>
                  </a:lnTo>
                  <a:lnTo>
                    <a:pt x="54635" y="20192"/>
                  </a:lnTo>
                  <a:close/>
                </a:path>
                <a:path w="106679" h="54610">
                  <a:moveTo>
                    <a:pt x="57950" y="20192"/>
                  </a:moveTo>
                  <a:lnTo>
                    <a:pt x="56781" y="20192"/>
                  </a:lnTo>
                  <a:lnTo>
                    <a:pt x="57175" y="20573"/>
                  </a:lnTo>
                  <a:lnTo>
                    <a:pt x="58331" y="20573"/>
                  </a:lnTo>
                  <a:lnTo>
                    <a:pt x="57950" y="20192"/>
                  </a:lnTo>
                  <a:close/>
                </a:path>
                <a:path w="106679" h="54610">
                  <a:moveTo>
                    <a:pt x="27609" y="19811"/>
                  </a:moveTo>
                  <a:lnTo>
                    <a:pt x="27228" y="19811"/>
                  </a:lnTo>
                  <a:lnTo>
                    <a:pt x="27228" y="20192"/>
                  </a:lnTo>
                  <a:lnTo>
                    <a:pt x="27609" y="20192"/>
                  </a:lnTo>
                  <a:lnTo>
                    <a:pt x="27609" y="19811"/>
                  </a:lnTo>
                  <a:close/>
                </a:path>
                <a:path w="106679" h="54610">
                  <a:moveTo>
                    <a:pt x="39281" y="19811"/>
                  </a:moveTo>
                  <a:lnTo>
                    <a:pt x="38493" y="19811"/>
                  </a:lnTo>
                  <a:lnTo>
                    <a:pt x="38112" y="20192"/>
                  </a:lnTo>
                  <a:lnTo>
                    <a:pt x="39281" y="20192"/>
                  </a:lnTo>
                  <a:lnTo>
                    <a:pt x="39281" y="19811"/>
                  </a:lnTo>
                  <a:close/>
                </a:path>
                <a:path w="106679" h="54610">
                  <a:moveTo>
                    <a:pt x="51142" y="19430"/>
                  </a:moveTo>
                  <a:lnTo>
                    <a:pt x="50749" y="19430"/>
                  </a:lnTo>
                  <a:lnTo>
                    <a:pt x="50165" y="19811"/>
                  </a:lnTo>
                  <a:lnTo>
                    <a:pt x="48221" y="19811"/>
                  </a:lnTo>
                  <a:lnTo>
                    <a:pt x="47053" y="20192"/>
                  </a:lnTo>
                  <a:lnTo>
                    <a:pt x="50749" y="20192"/>
                  </a:lnTo>
                  <a:lnTo>
                    <a:pt x="51142" y="19811"/>
                  </a:lnTo>
                  <a:lnTo>
                    <a:pt x="51142" y="19430"/>
                  </a:lnTo>
                  <a:close/>
                </a:path>
                <a:path w="106679" h="54610">
                  <a:moveTo>
                    <a:pt x="57175" y="19811"/>
                  </a:moveTo>
                  <a:lnTo>
                    <a:pt x="55029" y="19811"/>
                  </a:lnTo>
                  <a:lnTo>
                    <a:pt x="55219" y="20192"/>
                  </a:lnTo>
                  <a:lnTo>
                    <a:pt x="57556" y="20192"/>
                  </a:lnTo>
                  <a:lnTo>
                    <a:pt x="57175" y="19811"/>
                  </a:lnTo>
                  <a:close/>
                </a:path>
                <a:path w="106679" h="54610">
                  <a:moveTo>
                    <a:pt x="54254" y="19430"/>
                  </a:moveTo>
                  <a:lnTo>
                    <a:pt x="53860" y="19430"/>
                  </a:lnTo>
                  <a:lnTo>
                    <a:pt x="54254" y="19811"/>
                  </a:lnTo>
                  <a:lnTo>
                    <a:pt x="54254" y="19430"/>
                  </a:lnTo>
                  <a:close/>
                </a:path>
                <a:path w="106679" h="54610">
                  <a:moveTo>
                    <a:pt x="56007" y="19430"/>
                  </a:moveTo>
                  <a:lnTo>
                    <a:pt x="54254" y="19430"/>
                  </a:lnTo>
                  <a:lnTo>
                    <a:pt x="54254" y="19811"/>
                  </a:lnTo>
                  <a:lnTo>
                    <a:pt x="56388" y="19811"/>
                  </a:lnTo>
                  <a:lnTo>
                    <a:pt x="56007" y="19430"/>
                  </a:lnTo>
                  <a:close/>
                </a:path>
                <a:path w="106679" h="54610">
                  <a:moveTo>
                    <a:pt x="8559" y="16509"/>
                  </a:moveTo>
                  <a:lnTo>
                    <a:pt x="3302" y="16509"/>
                  </a:lnTo>
                  <a:lnTo>
                    <a:pt x="3302" y="16890"/>
                  </a:lnTo>
                  <a:lnTo>
                    <a:pt x="3695" y="16890"/>
                  </a:lnTo>
                  <a:lnTo>
                    <a:pt x="3695" y="17652"/>
                  </a:lnTo>
                  <a:lnTo>
                    <a:pt x="4076" y="18033"/>
                  </a:lnTo>
                  <a:lnTo>
                    <a:pt x="4076" y="18414"/>
                  </a:lnTo>
                  <a:lnTo>
                    <a:pt x="4470" y="18922"/>
                  </a:lnTo>
                  <a:lnTo>
                    <a:pt x="4470" y="18414"/>
                  </a:lnTo>
                  <a:lnTo>
                    <a:pt x="8559" y="18414"/>
                  </a:lnTo>
                  <a:lnTo>
                    <a:pt x="8559" y="17652"/>
                  </a:lnTo>
                  <a:lnTo>
                    <a:pt x="8166" y="17652"/>
                  </a:lnTo>
                  <a:lnTo>
                    <a:pt x="8166" y="17271"/>
                  </a:lnTo>
                  <a:lnTo>
                    <a:pt x="8559" y="16890"/>
                  </a:lnTo>
                  <a:lnTo>
                    <a:pt x="8559" y="16509"/>
                  </a:lnTo>
                  <a:close/>
                </a:path>
                <a:path w="106679" h="54610">
                  <a:moveTo>
                    <a:pt x="8559" y="18414"/>
                  </a:moveTo>
                  <a:lnTo>
                    <a:pt x="4470" y="18414"/>
                  </a:lnTo>
                  <a:lnTo>
                    <a:pt x="4470" y="18922"/>
                  </a:lnTo>
                  <a:lnTo>
                    <a:pt x="8559" y="18922"/>
                  </a:lnTo>
                  <a:lnTo>
                    <a:pt x="8559" y="18414"/>
                  </a:lnTo>
                  <a:close/>
                </a:path>
                <a:path w="106679" h="54610">
                  <a:moveTo>
                    <a:pt x="3695" y="17652"/>
                  </a:moveTo>
                  <a:lnTo>
                    <a:pt x="3695" y="18033"/>
                  </a:lnTo>
                  <a:lnTo>
                    <a:pt x="4076" y="18033"/>
                  </a:lnTo>
                  <a:lnTo>
                    <a:pt x="3695" y="17652"/>
                  </a:lnTo>
                  <a:close/>
                </a:path>
                <a:path w="106679" h="54610">
                  <a:moveTo>
                    <a:pt x="12052" y="14477"/>
                  </a:moveTo>
                  <a:lnTo>
                    <a:pt x="11658" y="14477"/>
                  </a:lnTo>
                  <a:lnTo>
                    <a:pt x="3302" y="14604"/>
                  </a:lnTo>
                  <a:lnTo>
                    <a:pt x="3302" y="14985"/>
                  </a:lnTo>
                  <a:lnTo>
                    <a:pt x="2908" y="14985"/>
                  </a:lnTo>
                  <a:lnTo>
                    <a:pt x="2813" y="16509"/>
                  </a:lnTo>
                  <a:lnTo>
                    <a:pt x="2908" y="16890"/>
                  </a:lnTo>
                  <a:lnTo>
                    <a:pt x="2908" y="16509"/>
                  </a:lnTo>
                  <a:lnTo>
                    <a:pt x="8940" y="16509"/>
                  </a:lnTo>
                  <a:lnTo>
                    <a:pt x="8940" y="16128"/>
                  </a:lnTo>
                  <a:lnTo>
                    <a:pt x="9334" y="15747"/>
                  </a:lnTo>
                  <a:lnTo>
                    <a:pt x="10109" y="15747"/>
                  </a:lnTo>
                  <a:lnTo>
                    <a:pt x="10502" y="15366"/>
                  </a:lnTo>
                  <a:lnTo>
                    <a:pt x="12052" y="15366"/>
                  </a:lnTo>
                  <a:lnTo>
                    <a:pt x="12052" y="14477"/>
                  </a:lnTo>
                  <a:close/>
                </a:path>
                <a:path w="106679" h="54610">
                  <a:moveTo>
                    <a:pt x="3302" y="16509"/>
                  </a:moveTo>
                  <a:lnTo>
                    <a:pt x="2908" y="16509"/>
                  </a:lnTo>
                  <a:lnTo>
                    <a:pt x="2908" y="16890"/>
                  </a:lnTo>
                  <a:lnTo>
                    <a:pt x="3302" y="16509"/>
                  </a:lnTo>
                  <a:close/>
                </a:path>
                <a:path w="106679" h="54610">
                  <a:moveTo>
                    <a:pt x="18669" y="16128"/>
                  </a:moveTo>
                  <a:lnTo>
                    <a:pt x="18275" y="16128"/>
                  </a:lnTo>
                  <a:lnTo>
                    <a:pt x="18275" y="16509"/>
                  </a:lnTo>
                  <a:lnTo>
                    <a:pt x="18669" y="16509"/>
                  </a:lnTo>
                  <a:lnTo>
                    <a:pt x="18669" y="16128"/>
                  </a:lnTo>
                  <a:close/>
                </a:path>
                <a:path w="106679" h="54610">
                  <a:moveTo>
                    <a:pt x="19050" y="14477"/>
                  </a:moveTo>
                  <a:lnTo>
                    <a:pt x="13804" y="14477"/>
                  </a:lnTo>
                  <a:lnTo>
                    <a:pt x="14198" y="14604"/>
                  </a:lnTo>
                  <a:lnTo>
                    <a:pt x="13804" y="14604"/>
                  </a:lnTo>
                  <a:lnTo>
                    <a:pt x="14198" y="14985"/>
                  </a:lnTo>
                  <a:lnTo>
                    <a:pt x="15748" y="14985"/>
                  </a:lnTo>
                  <a:lnTo>
                    <a:pt x="15748" y="15366"/>
                  </a:lnTo>
                  <a:lnTo>
                    <a:pt x="17310" y="15366"/>
                  </a:lnTo>
                  <a:lnTo>
                    <a:pt x="17310" y="15747"/>
                  </a:lnTo>
                  <a:lnTo>
                    <a:pt x="17500" y="15747"/>
                  </a:lnTo>
                  <a:lnTo>
                    <a:pt x="17500" y="16128"/>
                  </a:lnTo>
                  <a:lnTo>
                    <a:pt x="19050" y="16128"/>
                  </a:lnTo>
                  <a:lnTo>
                    <a:pt x="19050" y="14477"/>
                  </a:lnTo>
                  <a:close/>
                </a:path>
                <a:path w="106679" h="54610">
                  <a:moveTo>
                    <a:pt x="11658" y="15366"/>
                  </a:moveTo>
                  <a:lnTo>
                    <a:pt x="11277" y="15366"/>
                  </a:lnTo>
                  <a:lnTo>
                    <a:pt x="11277" y="15747"/>
                  </a:lnTo>
                  <a:lnTo>
                    <a:pt x="11658" y="15366"/>
                  </a:lnTo>
                  <a:close/>
                </a:path>
                <a:path w="106679" h="54610">
                  <a:moveTo>
                    <a:pt x="19050" y="13715"/>
                  </a:moveTo>
                  <a:lnTo>
                    <a:pt x="4470" y="13715"/>
                  </a:lnTo>
                  <a:lnTo>
                    <a:pt x="3695" y="14477"/>
                  </a:lnTo>
                  <a:lnTo>
                    <a:pt x="11658" y="14604"/>
                  </a:lnTo>
                  <a:lnTo>
                    <a:pt x="19050" y="14477"/>
                  </a:lnTo>
                  <a:lnTo>
                    <a:pt x="19050" y="13715"/>
                  </a:lnTo>
                  <a:close/>
                </a:path>
                <a:path w="106679" h="54610">
                  <a:moveTo>
                    <a:pt x="12446" y="14477"/>
                  </a:moveTo>
                  <a:lnTo>
                    <a:pt x="12052" y="14477"/>
                  </a:lnTo>
                  <a:lnTo>
                    <a:pt x="12446" y="14604"/>
                  </a:lnTo>
                  <a:close/>
                </a:path>
                <a:path w="106679" h="54610">
                  <a:moveTo>
                    <a:pt x="13804" y="14477"/>
                  </a:moveTo>
                  <a:lnTo>
                    <a:pt x="13030" y="14477"/>
                  </a:lnTo>
                  <a:lnTo>
                    <a:pt x="13411" y="14604"/>
                  </a:lnTo>
                  <a:lnTo>
                    <a:pt x="14198" y="14604"/>
                  </a:lnTo>
                  <a:lnTo>
                    <a:pt x="13804" y="14477"/>
                  </a:lnTo>
                  <a:close/>
                </a:path>
                <a:path w="106679" h="54610">
                  <a:moveTo>
                    <a:pt x="19443" y="13334"/>
                  </a:moveTo>
                  <a:lnTo>
                    <a:pt x="4851" y="13334"/>
                  </a:lnTo>
                  <a:lnTo>
                    <a:pt x="4851" y="13715"/>
                  </a:lnTo>
                  <a:lnTo>
                    <a:pt x="19443" y="13715"/>
                  </a:lnTo>
                  <a:lnTo>
                    <a:pt x="19443" y="13334"/>
                  </a:lnTo>
                  <a:close/>
                </a:path>
                <a:path w="106679" h="54610">
                  <a:moveTo>
                    <a:pt x="6807" y="12191"/>
                  </a:moveTo>
                  <a:lnTo>
                    <a:pt x="6413" y="12191"/>
                  </a:lnTo>
                  <a:lnTo>
                    <a:pt x="6019" y="12572"/>
                  </a:lnTo>
                  <a:lnTo>
                    <a:pt x="5245" y="12953"/>
                  </a:lnTo>
                  <a:lnTo>
                    <a:pt x="5245" y="13334"/>
                  </a:lnTo>
                  <a:lnTo>
                    <a:pt x="19050" y="13334"/>
                  </a:lnTo>
                  <a:lnTo>
                    <a:pt x="19050" y="12953"/>
                  </a:lnTo>
                  <a:lnTo>
                    <a:pt x="6413" y="12953"/>
                  </a:lnTo>
                  <a:lnTo>
                    <a:pt x="6413" y="12572"/>
                  </a:lnTo>
                  <a:lnTo>
                    <a:pt x="6807" y="12572"/>
                  </a:lnTo>
                  <a:lnTo>
                    <a:pt x="6807" y="12191"/>
                  </a:lnTo>
                  <a:close/>
                </a:path>
                <a:path w="106679" h="54610">
                  <a:moveTo>
                    <a:pt x="19443" y="11810"/>
                  </a:moveTo>
                  <a:lnTo>
                    <a:pt x="7188" y="11810"/>
                  </a:lnTo>
                  <a:lnTo>
                    <a:pt x="7188" y="12191"/>
                  </a:lnTo>
                  <a:lnTo>
                    <a:pt x="6807" y="12191"/>
                  </a:lnTo>
                  <a:lnTo>
                    <a:pt x="6807" y="12572"/>
                  </a:lnTo>
                  <a:lnTo>
                    <a:pt x="6413" y="12572"/>
                  </a:lnTo>
                  <a:lnTo>
                    <a:pt x="6807" y="12953"/>
                  </a:lnTo>
                  <a:lnTo>
                    <a:pt x="19050" y="12953"/>
                  </a:lnTo>
                  <a:lnTo>
                    <a:pt x="19050" y="13334"/>
                  </a:lnTo>
                  <a:lnTo>
                    <a:pt x="19824" y="13334"/>
                  </a:lnTo>
                  <a:lnTo>
                    <a:pt x="19824" y="12953"/>
                  </a:lnTo>
                  <a:lnTo>
                    <a:pt x="19443" y="12572"/>
                  </a:lnTo>
                  <a:lnTo>
                    <a:pt x="19443" y="11810"/>
                  </a:lnTo>
                  <a:close/>
                </a:path>
                <a:path w="106679" h="54610">
                  <a:moveTo>
                    <a:pt x="8559" y="9651"/>
                  </a:moveTo>
                  <a:lnTo>
                    <a:pt x="8166" y="9651"/>
                  </a:lnTo>
                  <a:lnTo>
                    <a:pt x="8166" y="9905"/>
                  </a:lnTo>
                  <a:lnTo>
                    <a:pt x="7772" y="9905"/>
                  </a:lnTo>
                  <a:lnTo>
                    <a:pt x="7772" y="10159"/>
                  </a:lnTo>
                  <a:lnTo>
                    <a:pt x="7581" y="10667"/>
                  </a:lnTo>
                  <a:lnTo>
                    <a:pt x="7772" y="10667"/>
                  </a:lnTo>
                  <a:lnTo>
                    <a:pt x="7581" y="11048"/>
                  </a:lnTo>
                  <a:lnTo>
                    <a:pt x="7581" y="11429"/>
                  </a:lnTo>
                  <a:lnTo>
                    <a:pt x="7188" y="11429"/>
                  </a:lnTo>
                  <a:lnTo>
                    <a:pt x="6807" y="11810"/>
                  </a:lnTo>
                  <a:lnTo>
                    <a:pt x="19050" y="11810"/>
                  </a:lnTo>
                  <a:lnTo>
                    <a:pt x="19050" y="10159"/>
                  </a:lnTo>
                  <a:lnTo>
                    <a:pt x="8559" y="10159"/>
                  </a:lnTo>
                  <a:lnTo>
                    <a:pt x="8559" y="9651"/>
                  </a:lnTo>
                  <a:close/>
                </a:path>
                <a:path w="106679" h="54610">
                  <a:moveTo>
                    <a:pt x="9334" y="9905"/>
                  </a:moveTo>
                  <a:lnTo>
                    <a:pt x="8559" y="9905"/>
                  </a:lnTo>
                  <a:lnTo>
                    <a:pt x="8559" y="10159"/>
                  </a:lnTo>
                  <a:lnTo>
                    <a:pt x="8940" y="10159"/>
                  </a:lnTo>
                  <a:lnTo>
                    <a:pt x="9334" y="9905"/>
                  </a:lnTo>
                  <a:close/>
                </a:path>
                <a:path w="106679" h="54610">
                  <a:moveTo>
                    <a:pt x="9334" y="9905"/>
                  </a:moveTo>
                  <a:lnTo>
                    <a:pt x="8940" y="10159"/>
                  </a:lnTo>
                  <a:lnTo>
                    <a:pt x="9334" y="10159"/>
                  </a:lnTo>
                  <a:lnTo>
                    <a:pt x="9334" y="9905"/>
                  </a:lnTo>
                  <a:close/>
                </a:path>
                <a:path w="106679" h="54610">
                  <a:moveTo>
                    <a:pt x="18669" y="9651"/>
                  </a:moveTo>
                  <a:lnTo>
                    <a:pt x="8940" y="9651"/>
                  </a:lnTo>
                  <a:lnTo>
                    <a:pt x="8940" y="9905"/>
                  </a:lnTo>
                  <a:lnTo>
                    <a:pt x="9334" y="9905"/>
                  </a:lnTo>
                  <a:lnTo>
                    <a:pt x="9334" y="10159"/>
                  </a:lnTo>
                  <a:lnTo>
                    <a:pt x="18669" y="10159"/>
                  </a:lnTo>
                  <a:lnTo>
                    <a:pt x="18669" y="9651"/>
                  </a:lnTo>
                  <a:close/>
                </a:path>
                <a:path w="106679" h="54610">
                  <a:moveTo>
                    <a:pt x="9334" y="0"/>
                  </a:moveTo>
                  <a:lnTo>
                    <a:pt x="8940" y="0"/>
                  </a:lnTo>
                  <a:lnTo>
                    <a:pt x="8940" y="634"/>
                  </a:lnTo>
                  <a:lnTo>
                    <a:pt x="9334" y="1015"/>
                  </a:lnTo>
                  <a:lnTo>
                    <a:pt x="9334" y="2158"/>
                  </a:lnTo>
                  <a:lnTo>
                    <a:pt x="9715" y="2158"/>
                  </a:lnTo>
                  <a:lnTo>
                    <a:pt x="9715" y="2920"/>
                  </a:lnTo>
                  <a:lnTo>
                    <a:pt x="10109" y="2920"/>
                  </a:lnTo>
                  <a:lnTo>
                    <a:pt x="10109" y="3682"/>
                  </a:lnTo>
                  <a:lnTo>
                    <a:pt x="10502" y="4063"/>
                  </a:lnTo>
                  <a:lnTo>
                    <a:pt x="10502" y="4825"/>
                  </a:lnTo>
                  <a:lnTo>
                    <a:pt x="10883" y="5079"/>
                  </a:lnTo>
                  <a:lnTo>
                    <a:pt x="10883" y="6222"/>
                  </a:lnTo>
                  <a:lnTo>
                    <a:pt x="10502" y="6603"/>
                  </a:lnTo>
                  <a:lnTo>
                    <a:pt x="10502" y="6984"/>
                  </a:lnTo>
                  <a:lnTo>
                    <a:pt x="9715" y="7746"/>
                  </a:lnTo>
                  <a:lnTo>
                    <a:pt x="9715" y="8127"/>
                  </a:lnTo>
                  <a:lnTo>
                    <a:pt x="9334" y="8127"/>
                  </a:lnTo>
                  <a:lnTo>
                    <a:pt x="9334" y="8889"/>
                  </a:lnTo>
                  <a:lnTo>
                    <a:pt x="8940" y="8889"/>
                  </a:lnTo>
                  <a:lnTo>
                    <a:pt x="8559" y="9270"/>
                  </a:lnTo>
                  <a:lnTo>
                    <a:pt x="8559" y="9905"/>
                  </a:lnTo>
                  <a:lnTo>
                    <a:pt x="8940" y="9651"/>
                  </a:lnTo>
                  <a:lnTo>
                    <a:pt x="18669" y="9651"/>
                  </a:lnTo>
                  <a:lnTo>
                    <a:pt x="18669" y="8508"/>
                  </a:lnTo>
                  <a:lnTo>
                    <a:pt x="19056" y="8508"/>
                  </a:lnTo>
                  <a:lnTo>
                    <a:pt x="18669" y="8127"/>
                  </a:lnTo>
                  <a:lnTo>
                    <a:pt x="18669" y="7746"/>
                  </a:lnTo>
                  <a:lnTo>
                    <a:pt x="17500" y="6603"/>
                  </a:lnTo>
                  <a:lnTo>
                    <a:pt x="16916" y="5841"/>
                  </a:lnTo>
                  <a:lnTo>
                    <a:pt x="16141" y="5460"/>
                  </a:lnTo>
                  <a:lnTo>
                    <a:pt x="15748" y="5460"/>
                  </a:lnTo>
                  <a:lnTo>
                    <a:pt x="15748" y="5079"/>
                  </a:lnTo>
                  <a:lnTo>
                    <a:pt x="15354" y="5079"/>
                  </a:lnTo>
                  <a:lnTo>
                    <a:pt x="15354" y="4825"/>
                  </a:lnTo>
                  <a:lnTo>
                    <a:pt x="14579" y="4825"/>
                  </a:lnTo>
                  <a:lnTo>
                    <a:pt x="14579" y="4444"/>
                  </a:lnTo>
                  <a:lnTo>
                    <a:pt x="13804" y="4444"/>
                  </a:lnTo>
                  <a:lnTo>
                    <a:pt x="13804" y="4063"/>
                  </a:lnTo>
                  <a:lnTo>
                    <a:pt x="13030" y="4063"/>
                  </a:lnTo>
                  <a:lnTo>
                    <a:pt x="13030" y="3682"/>
                  </a:lnTo>
                  <a:lnTo>
                    <a:pt x="12446" y="3682"/>
                  </a:lnTo>
                  <a:lnTo>
                    <a:pt x="12052" y="3301"/>
                  </a:lnTo>
                  <a:lnTo>
                    <a:pt x="11658" y="3301"/>
                  </a:lnTo>
                  <a:lnTo>
                    <a:pt x="11658" y="2920"/>
                  </a:lnTo>
                  <a:lnTo>
                    <a:pt x="10883" y="2158"/>
                  </a:lnTo>
                  <a:lnTo>
                    <a:pt x="10883" y="1396"/>
                  </a:lnTo>
                  <a:lnTo>
                    <a:pt x="10502" y="1396"/>
                  </a:lnTo>
                  <a:lnTo>
                    <a:pt x="10502" y="1015"/>
                  </a:lnTo>
                  <a:lnTo>
                    <a:pt x="10109" y="1015"/>
                  </a:lnTo>
                  <a:lnTo>
                    <a:pt x="10109" y="253"/>
                  </a:lnTo>
                  <a:lnTo>
                    <a:pt x="9715" y="253"/>
                  </a:lnTo>
                  <a:lnTo>
                    <a:pt x="9334" y="0"/>
                  </a:lnTo>
                  <a:close/>
                </a:path>
                <a:path w="106679" h="54610">
                  <a:moveTo>
                    <a:pt x="19056" y="8508"/>
                  </a:moveTo>
                  <a:lnTo>
                    <a:pt x="19050" y="8889"/>
                  </a:lnTo>
                  <a:lnTo>
                    <a:pt x="19443" y="8889"/>
                  </a:lnTo>
                  <a:lnTo>
                    <a:pt x="19056" y="8508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4184366" y="2003494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0" y="380"/>
                  </a:moveTo>
                  <a:lnTo>
                    <a:pt x="393" y="380"/>
                  </a:lnTo>
                  <a:lnTo>
                    <a:pt x="0" y="380"/>
                  </a:lnTo>
                  <a:close/>
                </a:path>
                <a:path w="3175" h="635">
                  <a:moveTo>
                    <a:pt x="0" y="380"/>
                  </a:moveTo>
                  <a:lnTo>
                    <a:pt x="393" y="380"/>
                  </a:lnTo>
                  <a:lnTo>
                    <a:pt x="0" y="380"/>
                  </a:lnTo>
                  <a:close/>
                </a:path>
                <a:path w="3175" h="635">
                  <a:moveTo>
                    <a:pt x="2717" y="0"/>
                  </a:moveTo>
                  <a:lnTo>
                    <a:pt x="3111" y="0"/>
                  </a:lnTo>
                  <a:lnTo>
                    <a:pt x="271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4228512" y="19954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4177750" y="1995049"/>
              <a:ext cx="66675" cy="32384"/>
            </a:xfrm>
            <a:custGeom>
              <a:avLst/>
              <a:gdLst/>
              <a:ahLst/>
              <a:cxnLst/>
              <a:rect l="l" t="t" r="r" b="b"/>
              <a:pathLst>
                <a:path w="66675" h="32385">
                  <a:moveTo>
                    <a:pt x="53098" y="2108"/>
                  </a:moveTo>
                  <a:lnTo>
                    <a:pt x="53098" y="1727"/>
                  </a:lnTo>
                  <a:lnTo>
                    <a:pt x="53098" y="2108"/>
                  </a:lnTo>
                  <a:lnTo>
                    <a:pt x="53098" y="1727"/>
                  </a:lnTo>
                  <a:lnTo>
                    <a:pt x="53479" y="2108"/>
                  </a:lnTo>
                  <a:lnTo>
                    <a:pt x="53479" y="1727"/>
                  </a:lnTo>
                  <a:lnTo>
                    <a:pt x="53479" y="2108"/>
                  </a:lnTo>
                  <a:lnTo>
                    <a:pt x="53670" y="2108"/>
                  </a:lnTo>
                  <a:lnTo>
                    <a:pt x="53670" y="2501"/>
                  </a:lnTo>
                  <a:lnTo>
                    <a:pt x="54063" y="2501"/>
                  </a:lnTo>
                  <a:lnTo>
                    <a:pt x="54457" y="2501"/>
                  </a:lnTo>
                  <a:lnTo>
                    <a:pt x="54457" y="2882"/>
                  </a:lnTo>
                  <a:lnTo>
                    <a:pt x="54838" y="2882"/>
                  </a:lnTo>
                  <a:lnTo>
                    <a:pt x="55626" y="3263"/>
                  </a:lnTo>
                  <a:lnTo>
                    <a:pt x="56007" y="3263"/>
                  </a:lnTo>
                  <a:lnTo>
                    <a:pt x="56400" y="3644"/>
                  </a:lnTo>
                  <a:lnTo>
                    <a:pt x="56794" y="3644"/>
                  </a:lnTo>
                  <a:lnTo>
                    <a:pt x="57175" y="3644"/>
                  </a:lnTo>
                  <a:lnTo>
                    <a:pt x="57175" y="4025"/>
                  </a:lnTo>
                  <a:lnTo>
                    <a:pt x="57569" y="4025"/>
                  </a:lnTo>
                  <a:lnTo>
                    <a:pt x="57175" y="4025"/>
                  </a:lnTo>
                  <a:lnTo>
                    <a:pt x="57175" y="4419"/>
                  </a:lnTo>
                  <a:lnTo>
                    <a:pt x="56794" y="4419"/>
                  </a:lnTo>
                  <a:lnTo>
                    <a:pt x="56794" y="4025"/>
                  </a:lnTo>
                  <a:lnTo>
                    <a:pt x="56400" y="4025"/>
                  </a:lnTo>
                  <a:lnTo>
                    <a:pt x="56400" y="4419"/>
                  </a:lnTo>
                  <a:lnTo>
                    <a:pt x="56400" y="4025"/>
                  </a:lnTo>
                  <a:lnTo>
                    <a:pt x="56400" y="4419"/>
                  </a:lnTo>
                  <a:lnTo>
                    <a:pt x="56400" y="4025"/>
                  </a:lnTo>
                  <a:lnTo>
                    <a:pt x="56794" y="4419"/>
                  </a:lnTo>
                  <a:lnTo>
                    <a:pt x="57175" y="4419"/>
                  </a:lnTo>
                  <a:lnTo>
                    <a:pt x="57175" y="4025"/>
                  </a:lnTo>
                  <a:lnTo>
                    <a:pt x="57175" y="4419"/>
                  </a:lnTo>
                  <a:lnTo>
                    <a:pt x="57175" y="4025"/>
                  </a:lnTo>
                  <a:lnTo>
                    <a:pt x="57569" y="4025"/>
                  </a:lnTo>
                  <a:lnTo>
                    <a:pt x="57950" y="4025"/>
                  </a:lnTo>
                  <a:lnTo>
                    <a:pt x="57950" y="4419"/>
                  </a:lnTo>
                  <a:lnTo>
                    <a:pt x="58534" y="4800"/>
                  </a:lnTo>
                  <a:lnTo>
                    <a:pt x="58153" y="4800"/>
                  </a:lnTo>
                  <a:lnTo>
                    <a:pt x="58534" y="4800"/>
                  </a:lnTo>
                  <a:lnTo>
                    <a:pt x="58153" y="4800"/>
                  </a:lnTo>
                  <a:lnTo>
                    <a:pt x="58153" y="5181"/>
                  </a:lnTo>
                  <a:lnTo>
                    <a:pt x="58153" y="4800"/>
                  </a:lnTo>
                  <a:lnTo>
                    <a:pt x="58153" y="5181"/>
                  </a:lnTo>
                  <a:lnTo>
                    <a:pt x="57950" y="5181"/>
                  </a:lnTo>
                  <a:lnTo>
                    <a:pt x="57950" y="4800"/>
                  </a:lnTo>
                  <a:lnTo>
                    <a:pt x="57950" y="5181"/>
                  </a:lnTo>
                  <a:lnTo>
                    <a:pt x="57950" y="4800"/>
                  </a:lnTo>
                  <a:lnTo>
                    <a:pt x="57950" y="5181"/>
                  </a:lnTo>
                  <a:lnTo>
                    <a:pt x="57950" y="4800"/>
                  </a:lnTo>
                  <a:lnTo>
                    <a:pt x="57950" y="5181"/>
                  </a:lnTo>
                  <a:lnTo>
                    <a:pt x="58153" y="5181"/>
                  </a:lnTo>
                  <a:lnTo>
                    <a:pt x="58153" y="4800"/>
                  </a:lnTo>
                  <a:lnTo>
                    <a:pt x="58153" y="5181"/>
                  </a:lnTo>
                  <a:lnTo>
                    <a:pt x="58534" y="4800"/>
                  </a:lnTo>
                  <a:lnTo>
                    <a:pt x="58928" y="5181"/>
                  </a:lnTo>
                  <a:lnTo>
                    <a:pt x="58928" y="4800"/>
                  </a:lnTo>
                  <a:lnTo>
                    <a:pt x="58928" y="5181"/>
                  </a:lnTo>
                  <a:lnTo>
                    <a:pt x="58534" y="5181"/>
                  </a:lnTo>
                  <a:lnTo>
                    <a:pt x="58928" y="5181"/>
                  </a:lnTo>
                  <a:lnTo>
                    <a:pt x="58534" y="5181"/>
                  </a:lnTo>
                  <a:lnTo>
                    <a:pt x="58928" y="5181"/>
                  </a:lnTo>
                  <a:lnTo>
                    <a:pt x="58534" y="5181"/>
                  </a:lnTo>
                  <a:lnTo>
                    <a:pt x="58928" y="5181"/>
                  </a:lnTo>
                  <a:lnTo>
                    <a:pt x="58534" y="5181"/>
                  </a:lnTo>
                  <a:lnTo>
                    <a:pt x="58928" y="5181"/>
                  </a:lnTo>
                  <a:lnTo>
                    <a:pt x="58534" y="5181"/>
                  </a:lnTo>
                  <a:lnTo>
                    <a:pt x="58928" y="5181"/>
                  </a:lnTo>
                  <a:lnTo>
                    <a:pt x="58928" y="5562"/>
                  </a:lnTo>
                  <a:lnTo>
                    <a:pt x="58928" y="5181"/>
                  </a:lnTo>
                  <a:lnTo>
                    <a:pt x="59321" y="5181"/>
                  </a:lnTo>
                  <a:lnTo>
                    <a:pt x="59321" y="5562"/>
                  </a:lnTo>
                  <a:lnTo>
                    <a:pt x="60871" y="6337"/>
                  </a:lnTo>
                  <a:lnTo>
                    <a:pt x="61645" y="6908"/>
                  </a:lnTo>
                  <a:lnTo>
                    <a:pt x="62039" y="6908"/>
                  </a:lnTo>
                  <a:lnTo>
                    <a:pt x="62420" y="7289"/>
                  </a:lnTo>
                  <a:lnTo>
                    <a:pt x="63017" y="8445"/>
                  </a:lnTo>
                  <a:lnTo>
                    <a:pt x="63398" y="8445"/>
                  </a:lnTo>
                  <a:lnTo>
                    <a:pt x="63792" y="8826"/>
                  </a:lnTo>
                  <a:lnTo>
                    <a:pt x="64173" y="9207"/>
                  </a:lnTo>
                  <a:lnTo>
                    <a:pt x="64566" y="9588"/>
                  </a:lnTo>
                  <a:lnTo>
                    <a:pt x="64566" y="9982"/>
                  </a:lnTo>
                  <a:lnTo>
                    <a:pt x="64960" y="10744"/>
                  </a:lnTo>
                  <a:lnTo>
                    <a:pt x="65341" y="10744"/>
                  </a:lnTo>
                  <a:lnTo>
                    <a:pt x="65735" y="11315"/>
                  </a:lnTo>
                  <a:lnTo>
                    <a:pt x="66128" y="11696"/>
                  </a:lnTo>
                  <a:lnTo>
                    <a:pt x="66128" y="12090"/>
                  </a:lnTo>
                  <a:lnTo>
                    <a:pt x="65735" y="12090"/>
                  </a:lnTo>
                  <a:lnTo>
                    <a:pt x="65341" y="11696"/>
                  </a:lnTo>
                  <a:lnTo>
                    <a:pt x="64960" y="11696"/>
                  </a:lnTo>
                  <a:lnTo>
                    <a:pt x="65341" y="11696"/>
                  </a:lnTo>
                  <a:lnTo>
                    <a:pt x="64960" y="11696"/>
                  </a:lnTo>
                  <a:lnTo>
                    <a:pt x="64960" y="11315"/>
                  </a:lnTo>
                  <a:lnTo>
                    <a:pt x="64566" y="11315"/>
                  </a:lnTo>
                  <a:lnTo>
                    <a:pt x="64173" y="11315"/>
                  </a:lnTo>
                  <a:lnTo>
                    <a:pt x="64173" y="11125"/>
                  </a:lnTo>
                  <a:lnTo>
                    <a:pt x="64173" y="11315"/>
                  </a:lnTo>
                  <a:lnTo>
                    <a:pt x="63792" y="11315"/>
                  </a:lnTo>
                  <a:lnTo>
                    <a:pt x="64173" y="11315"/>
                  </a:lnTo>
                  <a:lnTo>
                    <a:pt x="64566" y="11315"/>
                  </a:lnTo>
                  <a:lnTo>
                    <a:pt x="64960" y="11315"/>
                  </a:lnTo>
                  <a:lnTo>
                    <a:pt x="64960" y="11696"/>
                  </a:lnTo>
                  <a:lnTo>
                    <a:pt x="64960" y="12090"/>
                  </a:lnTo>
                  <a:lnTo>
                    <a:pt x="64960" y="11696"/>
                  </a:lnTo>
                  <a:lnTo>
                    <a:pt x="64960" y="12090"/>
                  </a:lnTo>
                  <a:lnTo>
                    <a:pt x="64566" y="12090"/>
                  </a:lnTo>
                  <a:lnTo>
                    <a:pt x="64566" y="11696"/>
                  </a:lnTo>
                  <a:lnTo>
                    <a:pt x="64566" y="12090"/>
                  </a:lnTo>
                  <a:lnTo>
                    <a:pt x="64566" y="11696"/>
                  </a:lnTo>
                  <a:lnTo>
                    <a:pt x="64566" y="12090"/>
                  </a:lnTo>
                  <a:lnTo>
                    <a:pt x="64566" y="11696"/>
                  </a:lnTo>
                  <a:lnTo>
                    <a:pt x="64566" y="12090"/>
                  </a:lnTo>
                  <a:lnTo>
                    <a:pt x="64960" y="12090"/>
                  </a:lnTo>
                  <a:lnTo>
                    <a:pt x="64960" y="12471"/>
                  </a:lnTo>
                  <a:lnTo>
                    <a:pt x="64566" y="12090"/>
                  </a:lnTo>
                  <a:lnTo>
                    <a:pt x="64960" y="12090"/>
                  </a:lnTo>
                  <a:lnTo>
                    <a:pt x="64566" y="12090"/>
                  </a:lnTo>
                  <a:lnTo>
                    <a:pt x="64566" y="12471"/>
                  </a:lnTo>
                  <a:lnTo>
                    <a:pt x="64173" y="12471"/>
                  </a:lnTo>
                  <a:lnTo>
                    <a:pt x="64566" y="12471"/>
                  </a:lnTo>
                  <a:lnTo>
                    <a:pt x="64173" y="12471"/>
                  </a:lnTo>
                  <a:lnTo>
                    <a:pt x="63792" y="12471"/>
                  </a:lnTo>
                  <a:lnTo>
                    <a:pt x="63398" y="12471"/>
                  </a:lnTo>
                  <a:lnTo>
                    <a:pt x="63792" y="12471"/>
                  </a:lnTo>
                  <a:lnTo>
                    <a:pt x="64173" y="12471"/>
                  </a:lnTo>
                  <a:lnTo>
                    <a:pt x="64566" y="12471"/>
                  </a:lnTo>
                  <a:lnTo>
                    <a:pt x="64960" y="12471"/>
                  </a:lnTo>
                  <a:lnTo>
                    <a:pt x="64566" y="12471"/>
                  </a:lnTo>
                  <a:lnTo>
                    <a:pt x="64566" y="12852"/>
                  </a:lnTo>
                  <a:lnTo>
                    <a:pt x="64173" y="12852"/>
                  </a:lnTo>
                  <a:lnTo>
                    <a:pt x="63792" y="12852"/>
                  </a:lnTo>
                  <a:lnTo>
                    <a:pt x="63792" y="12471"/>
                  </a:lnTo>
                  <a:lnTo>
                    <a:pt x="63792" y="12852"/>
                  </a:lnTo>
                  <a:lnTo>
                    <a:pt x="63792" y="13233"/>
                  </a:lnTo>
                  <a:lnTo>
                    <a:pt x="63398" y="13233"/>
                  </a:lnTo>
                  <a:lnTo>
                    <a:pt x="63792" y="13233"/>
                  </a:lnTo>
                  <a:lnTo>
                    <a:pt x="63398" y="13233"/>
                  </a:lnTo>
                  <a:lnTo>
                    <a:pt x="63398" y="13627"/>
                  </a:lnTo>
                  <a:lnTo>
                    <a:pt x="63017" y="13627"/>
                  </a:lnTo>
                  <a:lnTo>
                    <a:pt x="63017" y="14008"/>
                  </a:lnTo>
                  <a:lnTo>
                    <a:pt x="62814" y="13627"/>
                  </a:lnTo>
                  <a:lnTo>
                    <a:pt x="63017" y="14008"/>
                  </a:lnTo>
                  <a:lnTo>
                    <a:pt x="62814" y="14008"/>
                  </a:lnTo>
                  <a:lnTo>
                    <a:pt x="62814" y="14389"/>
                  </a:lnTo>
                  <a:lnTo>
                    <a:pt x="62420" y="14389"/>
                  </a:lnTo>
                  <a:lnTo>
                    <a:pt x="62420" y="14770"/>
                  </a:lnTo>
                  <a:lnTo>
                    <a:pt x="62039" y="14770"/>
                  </a:lnTo>
                  <a:lnTo>
                    <a:pt x="62039" y="15151"/>
                  </a:lnTo>
                  <a:lnTo>
                    <a:pt x="61645" y="15151"/>
                  </a:lnTo>
                  <a:lnTo>
                    <a:pt x="61645" y="14770"/>
                  </a:lnTo>
                  <a:lnTo>
                    <a:pt x="61645" y="15151"/>
                  </a:lnTo>
                  <a:lnTo>
                    <a:pt x="62039" y="15151"/>
                  </a:lnTo>
                  <a:lnTo>
                    <a:pt x="62039" y="14770"/>
                  </a:lnTo>
                  <a:lnTo>
                    <a:pt x="62420" y="14770"/>
                  </a:lnTo>
                  <a:lnTo>
                    <a:pt x="62814" y="14770"/>
                  </a:lnTo>
                  <a:lnTo>
                    <a:pt x="62420" y="14770"/>
                  </a:lnTo>
                  <a:lnTo>
                    <a:pt x="62420" y="14389"/>
                  </a:lnTo>
                  <a:lnTo>
                    <a:pt x="62814" y="14389"/>
                  </a:lnTo>
                  <a:lnTo>
                    <a:pt x="62814" y="14770"/>
                  </a:lnTo>
                  <a:lnTo>
                    <a:pt x="63017" y="14770"/>
                  </a:lnTo>
                  <a:lnTo>
                    <a:pt x="63017" y="15151"/>
                  </a:lnTo>
                  <a:lnTo>
                    <a:pt x="63017" y="14770"/>
                  </a:lnTo>
                  <a:lnTo>
                    <a:pt x="63017" y="15151"/>
                  </a:lnTo>
                  <a:lnTo>
                    <a:pt x="62814" y="15544"/>
                  </a:lnTo>
                  <a:lnTo>
                    <a:pt x="62814" y="15735"/>
                  </a:lnTo>
                  <a:lnTo>
                    <a:pt x="63017" y="15735"/>
                  </a:lnTo>
                  <a:lnTo>
                    <a:pt x="63017" y="16116"/>
                  </a:lnTo>
                  <a:lnTo>
                    <a:pt x="63398" y="16116"/>
                  </a:lnTo>
                  <a:lnTo>
                    <a:pt x="63398" y="15735"/>
                  </a:lnTo>
                  <a:lnTo>
                    <a:pt x="63792" y="15735"/>
                  </a:lnTo>
                  <a:lnTo>
                    <a:pt x="63792" y="16116"/>
                  </a:lnTo>
                  <a:lnTo>
                    <a:pt x="64173" y="16116"/>
                  </a:lnTo>
                  <a:lnTo>
                    <a:pt x="64173" y="16497"/>
                  </a:lnTo>
                  <a:lnTo>
                    <a:pt x="64566" y="16497"/>
                  </a:lnTo>
                  <a:lnTo>
                    <a:pt x="64566" y="16878"/>
                  </a:lnTo>
                  <a:lnTo>
                    <a:pt x="64566" y="16497"/>
                  </a:lnTo>
                  <a:lnTo>
                    <a:pt x="64566" y="16878"/>
                  </a:lnTo>
                  <a:lnTo>
                    <a:pt x="64566" y="17272"/>
                  </a:lnTo>
                  <a:lnTo>
                    <a:pt x="64960" y="17272"/>
                  </a:lnTo>
                  <a:lnTo>
                    <a:pt x="65341" y="17272"/>
                  </a:lnTo>
                  <a:lnTo>
                    <a:pt x="65341" y="17653"/>
                  </a:lnTo>
                  <a:lnTo>
                    <a:pt x="65341" y="17272"/>
                  </a:lnTo>
                  <a:lnTo>
                    <a:pt x="65735" y="17272"/>
                  </a:lnTo>
                  <a:lnTo>
                    <a:pt x="65735" y="17653"/>
                  </a:lnTo>
                  <a:lnTo>
                    <a:pt x="66128" y="17653"/>
                  </a:lnTo>
                  <a:lnTo>
                    <a:pt x="65735" y="17653"/>
                  </a:lnTo>
                  <a:lnTo>
                    <a:pt x="66128" y="17653"/>
                  </a:lnTo>
                  <a:lnTo>
                    <a:pt x="66128" y="18034"/>
                  </a:lnTo>
                  <a:lnTo>
                    <a:pt x="65735" y="18034"/>
                  </a:lnTo>
                  <a:lnTo>
                    <a:pt x="65735" y="18415"/>
                  </a:lnTo>
                  <a:lnTo>
                    <a:pt x="65735" y="18796"/>
                  </a:lnTo>
                  <a:lnTo>
                    <a:pt x="66128" y="18415"/>
                  </a:lnTo>
                  <a:lnTo>
                    <a:pt x="66128" y="18796"/>
                  </a:lnTo>
                  <a:lnTo>
                    <a:pt x="66128" y="19189"/>
                  </a:lnTo>
                  <a:lnTo>
                    <a:pt x="66128" y="18796"/>
                  </a:lnTo>
                  <a:lnTo>
                    <a:pt x="65735" y="18796"/>
                  </a:lnTo>
                  <a:lnTo>
                    <a:pt x="65735" y="19189"/>
                  </a:lnTo>
                  <a:lnTo>
                    <a:pt x="65735" y="19570"/>
                  </a:lnTo>
                  <a:lnTo>
                    <a:pt x="66128" y="19570"/>
                  </a:lnTo>
                  <a:lnTo>
                    <a:pt x="66128" y="19951"/>
                  </a:lnTo>
                  <a:lnTo>
                    <a:pt x="66128" y="20332"/>
                  </a:lnTo>
                  <a:lnTo>
                    <a:pt x="66509" y="20332"/>
                  </a:lnTo>
                  <a:lnTo>
                    <a:pt x="66509" y="20523"/>
                  </a:lnTo>
                  <a:lnTo>
                    <a:pt x="66509" y="20916"/>
                  </a:lnTo>
                  <a:lnTo>
                    <a:pt x="66128" y="20916"/>
                  </a:lnTo>
                  <a:lnTo>
                    <a:pt x="66128" y="21297"/>
                  </a:lnTo>
                  <a:lnTo>
                    <a:pt x="65735" y="21297"/>
                  </a:lnTo>
                  <a:lnTo>
                    <a:pt x="65735" y="21678"/>
                  </a:lnTo>
                  <a:lnTo>
                    <a:pt x="65341" y="21678"/>
                  </a:lnTo>
                  <a:lnTo>
                    <a:pt x="65341" y="22059"/>
                  </a:lnTo>
                  <a:lnTo>
                    <a:pt x="65341" y="21678"/>
                  </a:lnTo>
                  <a:lnTo>
                    <a:pt x="65341" y="22059"/>
                  </a:lnTo>
                  <a:lnTo>
                    <a:pt x="64960" y="22059"/>
                  </a:lnTo>
                  <a:lnTo>
                    <a:pt x="64960" y="21678"/>
                  </a:lnTo>
                  <a:lnTo>
                    <a:pt x="64960" y="22059"/>
                  </a:lnTo>
                  <a:lnTo>
                    <a:pt x="64960" y="21678"/>
                  </a:lnTo>
                  <a:lnTo>
                    <a:pt x="64566" y="21678"/>
                  </a:lnTo>
                  <a:lnTo>
                    <a:pt x="64566" y="22059"/>
                  </a:lnTo>
                  <a:lnTo>
                    <a:pt x="64566" y="21678"/>
                  </a:lnTo>
                  <a:lnTo>
                    <a:pt x="64566" y="22059"/>
                  </a:lnTo>
                  <a:lnTo>
                    <a:pt x="64173" y="22059"/>
                  </a:lnTo>
                  <a:lnTo>
                    <a:pt x="64173" y="21678"/>
                  </a:lnTo>
                  <a:lnTo>
                    <a:pt x="64173" y="22059"/>
                  </a:lnTo>
                  <a:lnTo>
                    <a:pt x="63792" y="22059"/>
                  </a:lnTo>
                  <a:lnTo>
                    <a:pt x="63792" y="21678"/>
                  </a:lnTo>
                  <a:lnTo>
                    <a:pt x="63398" y="21678"/>
                  </a:lnTo>
                  <a:lnTo>
                    <a:pt x="63017" y="21678"/>
                  </a:lnTo>
                  <a:lnTo>
                    <a:pt x="62814" y="21678"/>
                  </a:lnTo>
                  <a:lnTo>
                    <a:pt x="62814" y="21297"/>
                  </a:lnTo>
                  <a:lnTo>
                    <a:pt x="62420" y="21297"/>
                  </a:lnTo>
                  <a:lnTo>
                    <a:pt x="62039" y="21297"/>
                  </a:lnTo>
                  <a:lnTo>
                    <a:pt x="61645" y="21297"/>
                  </a:lnTo>
                  <a:lnTo>
                    <a:pt x="61645" y="20916"/>
                  </a:lnTo>
                  <a:lnTo>
                    <a:pt x="61645" y="21297"/>
                  </a:lnTo>
                  <a:lnTo>
                    <a:pt x="61264" y="21297"/>
                  </a:lnTo>
                  <a:lnTo>
                    <a:pt x="60871" y="21297"/>
                  </a:lnTo>
                  <a:lnTo>
                    <a:pt x="60871" y="21678"/>
                  </a:lnTo>
                  <a:lnTo>
                    <a:pt x="60477" y="21678"/>
                  </a:lnTo>
                  <a:lnTo>
                    <a:pt x="60871" y="21678"/>
                  </a:lnTo>
                  <a:lnTo>
                    <a:pt x="60477" y="21678"/>
                  </a:lnTo>
                  <a:lnTo>
                    <a:pt x="60477" y="22059"/>
                  </a:lnTo>
                  <a:lnTo>
                    <a:pt x="60477" y="22453"/>
                  </a:lnTo>
                  <a:lnTo>
                    <a:pt x="60477" y="22834"/>
                  </a:lnTo>
                  <a:lnTo>
                    <a:pt x="60477" y="23215"/>
                  </a:lnTo>
                  <a:lnTo>
                    <a:pt x="60096" y="23215"/>
                  </a:lnTo>
                  <a:lnTo>
                    <a:pt x="60477" y="23215"/>
                  </a:lnTo>
                  <a:lnTo>
                    <a:pt x="60096" y="23215"/>
                  </a:lnTo>
                  <a:lnTo>
                    <a:pt x="59702" y="22834"/>
                  </a:lnTo>
                  <a:lnTo>
                    <a:pt x="59702" y="23215"/>
                  </a:lnTo>
                  <a:lnTo>
                    <a:pt x="59321" y="23215"/>
                  </a:lnTo>
                  <a:lnTo>
                    <a:pt x="58928" y="23215"/>
                  </a:lnTo>
                  <a:lnTo>
                    <a:pt x="59321" y="23215"/>
                  </a:lnTo>
                  <a:lnTo>
                    <a:pt x="59321" y="23596"/>
                  </a:lnTo>
                  <a:lnTo>
                    <a:pt x="58928" y="23596"/>
                  </a:lnTo>
                  <a:lnTo>
                    <a:pt x="58534" y="23596"/>
                  </a:lnTo>
                  <a:lnTo>
                    <a:pt x="58153" y="23596"/>
                  </a:lnTo>
                  <a:lnTo>
                    <a:pt x="57950" y="23596"/>
                  </a:lnTo>
                  <a:lnTo>
                    <a:pt x="57569" y="23596"/>
                  </a:lnTo>
                  <a:lnTo>
                    <a:pt x="57950" y="23596"/>
                  </a:lnTo>
                  <a:lnTo>
                    <a:pt x="57950" y="23977"/>
                  </a:lnTo>
                  <a:lnTo>
                    <a:pt x="57950" y="23596"/>
                  </a:lnTo>
                  <a:lnTo>
                    <a:pt x="57569" y="23596"/>
                  </a:lnTo>
                  <a:lnTo>
                    <a:pt x="57569" y="23977"/>
                  </a:lnTo>
                  <a:lnTo>
                    <a:pt x="57175" y="23977"/>
                  </a:lnTo>
                  <a:lnTo>
                    <a:pt x="56794" y="23977"/>
                  </a:lnTo>
                  <a:lnTo>
                    <a:pt x="56400" y="23977"/>
                  </a:lnTo>
                  <a:lnTo>
                    <a:pt x="56400" y="24371"/>
                  </a:lnTo>
                  <a:lnTo>
                    <a:pt x="56400" y="24752"/>
                  </a:lnTo>
                  <a:lnTo>
                    <a:pt x="56400" y="25133"/>
                  </a:lnTo>
                  <a:lnTo>
                    <a:pt x="56400" y="25323"/>
                  </a:lnTo>
                  <a:lnTo>
                    <a:pt x="56794" y="25323"/>
                  </a:lnTo>
                  <a:lnTo>
                    <a:pt x="56400" y="25704"/>
                  </a:lnTo>
                  <a:lnTo>
                    <a:pt x="56007" y="25704"/>
                  </a:lnTo>
                  <a:lnTo>
                    <a:pt x="56007" y="26085"/>
                  </a:lnTo>
                  <a:lnTo>
                    <a:pt x="55626" y="26085"/>
                  </a:lnTo>
                  <a:lnTo>
                    <a:pt x="55232" y="26085"/>
                  </a:lnTo>
                  <a:lnTo>
                    <a:pt x="55232" y="26479"/>
                  </a:lnTo>
                  <a:lnTo>
                    <a:pt x="55232" y="26085"/>
                  </a:lnTo>
                  <a:lnTo>
                    <a:pt x="54838" y="26085"/>
                  </a:lnTo>
                  <a:lnTo>
                    <a:pt x="54838" y="26479"/>
                  </a:lnTo>
                  <a:lnTo>
                    <a:pt x="54457" y="26479"/>
                  </a:lnTo>
                  <a:lnTo>
                    <a:pt x="54838" y="26479"/>
                  </a:lnTo>
                  <a:lnTo>
                    <a:pt x="54838" y="26860"/>
                  </a:lnTo>
                  <a:lnTo>
                    <a:pt x="54838" y="27241"/>
                  </a:lnTo>
                  <a:lnTo>
                    <a:pt x="54457" y="27241"/>
                  </a:lnTo>
                  <a:lnTo>
                    <a:pt x="54457" y="26860"/>
                  </a:lnTo>
                  <a:lnTo>
                    <a:pt x="54063" y="26860"/>
                  </a:lnTo>
                  <a:lnTo>
                    <a:pt x="54063" y="26479"/>
                  </a:lnTo>
                  <a:lnTo>
                    <a:pt x="53670" y="26479"/>
                  </a:lnTo>
                  <a:lnTo>
                    <a:pt x="53670" y="26085"/>
                  </a:lnTo>
                  <a:lnTo>
                    <a:pt x="53479" y="26085"/>
                  </a:lnTo>
                  <a:lnTo>
                    <a:pt x="53098" y="26085"/>
                  </a:lnTo>
                  <a:lnTo>
                    <a:pt x="53098" y="26479"/>
                  </a:lnTo>
                  <a:lnTo>
                    <a:pt x="52705" y="26479"/>
                  </a:lnTo>
                  <a:lnTo>
                    <a:pt x="52311" y="26479"/>
                  </a:lnTo>
                  <a:lnTo>
                    <a:pt x="51930" y="26479"/>
                  </a:lnTo>
                  <a:lnTo>
                    <a:pt x="51930" y="26860"/>
                  </a:lnTo>
                  <a:lnTo>
                    <a:pt x="51536" y="26860"/>
                  </a:lnTo>
                  <a:lnTo>
                    <a:pt x="51155" y="27241"/>
                  </a:lnTo>
                  <a:lnTo>
                    <a:pt x="50761" y="27241"/>
                  </a:lnTo>
                  <a:lnTo>
                    <a:pt x="50368" y="27241"/>
                  </a:lnTo>
                  <a:lnTo>
                    <a:pt x="50368" y="27622"/>
                  </a:lnTo>
                  <a:lnTo>
                    <a:pt x="50368" y="28003"/>
                  </a:lnTo>
                  <a:lnTo>
                    <a:pt x="49987" y="28003"/>
                  </a:lnTo>
                  <a:lnTo>
                    <a:pt x="49593" y="28003"/>
                  </a:lnTo>
                  <a:lnTo>
                    <a:pt x="49593" y="28397"/>
                  </a:lnTo>
                  <a:lnTo>
                    <a:pt x="49987" y="28397"/>
                  </a:lnTo>
                  <a:lnTo>
                    <a:pt x="49987" y="28778"/>
                  </a:lnTo>
                  <a:lnTo>
                    <a:pt x="49987" y="29159"/>
                  </a:lnTo>
                  <a:lnTo>
                    <a:pt x="49593" y="29159"/>
                  </a:lnTo>
                  <a:lnTo>
                    <a:pt x="49593" y="29540"/>
                  </a:lnTo>
                  <a:lnTo>
                    <a:pt x="49199" y="29540"/>
                  </a:lnTo>
                  <a:lnTo>
                    <a:pt x="49199" y="29921"/>
                  </a:lnTo>
                  <a:lnTo>
                    <a:pt x="48818" y="29921"/>
                  </a:lnTo>
                  <a:lnTo>
                    <a:pt x="46291" y="30124"/>
                  </a:lnTo>
                  <a:lnTo>
                    <a:pt x="44729" y="30505"/>
                  </a:lnTo>
                  <a:lnTo>
                    <a:pt x="43954" y="30886"/>
                  </a:lnTo>
                  <a:lnTo>
                    <a:pt x="43764" y="30886"/>
                  </a:lnTo>
                  <a:lnTo>
                    <a:pt x="43370" y="30886"/>
                  </a:lnTo>
                  <a:lnTo>
                    <a:pt x="42976" y="30886"/>
                  </a:lnTo>
                  <a:lnTo>
                    <a:pt x="42976" y="31267"/>
                  </a:lnTo>
                  <a:lnTo>
                    <a:pt x="42976" y="30886"/>
                  </a:lnTo>
                  <a:lnTo>
                    <a:pt x="42976" y="31267"/>
                  </a:lnTo>
                  <a:lnTo>
                    <a:pt x="42595" y="31267"/>
                  </a:lnTo>
                  <a:lnTo>
                    <a:pt x="42595" y="31661"/>
                  </a:lnTo>
                  <a:lnTo>
                    <a:pt x="42202" y="31661"/>
                  </a:lnTo>
                  <a:lnTo>
                    <a:pt x="42202" y="32042"/>
                  </a:lnTo>
                  <a:lnTo>
                    <a:pt x="42202" y="31661"/>
                  </a:lnTo>
                  <a:lnTo>
                    <a:pt x="41808" y="32042"/>
                  </a:lnTo>
                  <a:lnTo>
                    <a:pt x="41808" y="31661"/>
                  </a:lnTo>
                  <a:lnTo>
                    <a:pt x="41427" y="31661"/>
                  </a:lnTo>
                  <a:lnTo>
                    <a:pt x="41808" y="31661"/>
                  </a:lnTo>
                  <a:lnTo>
                    <a:pt x="41427" y="31661"/>
                  </a:lnTo>
                  <a:lnTo>
                    <a:pt x="41427" y="31267"/>
                  </a:lnTo>
                  <a:lnTo>
                    <a:pt x="41427" y="31661"/>
                  </a:lnTo>
                  <a:lnTo>
                    <a:pt x="41033" y="31661"/>
                  </a:lnTo>
                  <a:lnTo>
                    <a:pt x="40652" y="31661"/>
                  </a:lnTo>
                  <a:lnTo>
                    <a:pt x="41033" y="31661"/>
                  </a:lnTo>
                  <a:lnTo>
                    <a:pt x="40652" y="31267"/>
                  </a:lnTo>
                  <a:lnTo>
                    <a:pt x="40259" y="31267"/>
                  </a:lnTo>
                  <a:lnTo>
                    <a:pt x="39484" y="30886"/>
                  </a:lnTo>
                  <a:lnTo>
                    <a:pt x="35013" y="29540"/>
                  </a:lnTo>
                  <a:lnTo>
                    <a:pt x="34620" y="29540"/>
                  </a:lnTo>
                  <a:lnTo>
                    <a:pt x="34429" y="29540"/>
                  </a:lnTo>
                  <a:lnTo>
                    <a:pt x="34036" y="29540"/>
                  </a:lnTo>
                  <a:lnTo>
                    <a:pt x="34036" y="29159"/>
                  </a:lnTo>
                  <a:lnTo>
                    <a:pt x="34429" y="29540"/>
                  </a:lnTo>
                  <a:lnTo>
                    <a:pt x="34429" y="29159"/>
                  </a:lnTo>
                  <a:lnTo>
                    <a:pt x="5257" y="16878"/>
                  </a:lnTo>
                  <a:lnTo>
                    <a:pt x="4864" y="16878"/>
                  </a:lnTo>
                  <a:lnTo>
                    <a:pt x="4089" y="16116"/>
                  </a:lnTo>
                  <a:lnTo>
                    <a:pt x="2146" y="15151"/>
                  </a:lnTo>
                  <a:lnTo>
                    <a:pt x="1371" y="14770"/>
                  </a:lnTo>
                  <a:lnTo>
                    <a:pt x="393" y="14008"/>
                  </a:lnTo>
                  <a:lnTo>
                    <a:pt x="393" y="13627"/>
                  </a:lnTo>
                  <a:lnTo>
                    <a:pt x="393" y="13233"/>
                  </a:lnTo>
                  <a:lnTo>
                    <a:pt x="393" y="13627"/>
                  </a:lnTo>
                  <a:lnTo>
                    <a:pt x="393" y="13233"/>
                  </a:lnTo>
                  <a:lnTo>
                    <a:pt x="0" y="13233"/>
                  </a:lnTo>
                  <a:lnTo>
                    <a:pt x="0" y="12471"/>
                  </a:lnTo>
                  <a:lnTo>
                    <a:pt x="393" y="12090"/>
                  </a:lnTo>
                  <a:lnTo>
                    <a:pt x="393" y="11696"/>
                  </a:lnTo>
                  <a:lnTo>
                    <a:pt x="393" y="12090"/>
                  </a:lnTo>
                  <a:lnTo>
                    <a:pt x="393" y="11696"/>
                  </a:lnTo>
                  <a:lnTo>
                    <a:pt x="0" y="11696"/>
                  </a:lnTo>
                  <a:lnTo>
                    <a:pt x="0" y="11315"/>
                  </a:lnTo>
                  <a:lnTo>
                    <a:pt x="0" y="11125"/>
                  </a:lnTo>
                  <a:lnTo>
                    <a:pt x="393" y="11125"/>
                  </a:lnTo>
                  <a:lnTo>
                    <a:pt x="393" y="10744"/>
                  </a:lnTo>
                  <a:lnTo>
                    <a:pt x="787" y="10744"/>
                  </a:lnTo>
                  <a:lnTo>
                    <a:pt x="1168" y="10363"/>
                  </a:lnTo>
                  <a:lnTo>
                    <a:pt x="1371" y="9982"/>
                  </a:lnTo>
                  <a:lnTo>
                    <a:pt x="1371" y="9588"/>
                  </a:lnTo>
                  <a:lnTo>
                    <a:pt x="1168" y="9588"/>
                  </a:lnTo>
                  <a:lnTo>
                    <a:pt x="787" y="9207"/>
                  </a:lnTo>
                  <a:lnTo>
                    <a:pt x="1168" y="9207"/>
                  </a:lnTo>
                  <a:lnTo>
                    <a:pt x="1371" y="9207"/>
                  </a:lnTo>
                  <a:lnTo>
                    <a:pt x="1371" y="8826"/>
                  </a:lnTo>
                  <a:lnTo>
                    <a:pt x="1371" y="8445"/>
                  </a:lnTo>
                  <a:lnTo>
                    <a:pt x="1371" y="8064"/>
                  </a:lnTo>
                  <a:lnTo>
                    <a:pt x="1371" y="8445"/>
                  </a:lnTo>
                  <a:lnTo>
                    <a:pt x="1371" y="8064"/>
                  </a:lnTo>
                  <a:lnTo>
                    <a:pt x="1752" y="8064"/>
                  </a:lnTo>
                  <a:lnTo>
                    <a:pt x="1371" y="8064"/>
                  </a:lnTo>
                  <a:lnTo>
                    <a:pt x="1752" y="8064"/>
                  </a:lnTo>
                  <a:lnTo>
                    <a:pt x="1371" y="8064"/>
                  </a:lnTo>
                  <a:lnTo>
                    <a:pt x="1371" y="8445"/>
                  </a:lnTo>
                  <a:lnTo>
                    <a:pt x="1752" y="8064"/>
                  </a:lnTo>
                  <a:lnTo>
                    <a:pt x="1752" y="8445"/>
                  </a:lnTo>
                  <a:lnTo>
                    <a:pt x="1371" y="8445"/>
                  </a:lnTo>
                  <a:lnTo>
                    <a:pt x="1752" y="8445"/>
                  </a:lnTo>
                  <a:lnTo>
                    <a:pt x="1752" y="8064"/>
                  </a:lnTo>
                  <a:lnTo>
                    <a:pt x="1752" y="8445"/>
                  </a:lnTo>
                  <a:lnTo>
                    <a:pt x="2146" y="8445"/>
                  </a:lnTo>
                  <a:lnTo>
                    <a:pt x="2540" y="8826"/>
                  </a:lnTo>
                  <a:lnTo>
                    <a:pt x="2540" y="8445"/>
                  </a:lnTo>
                  <a:lnTo>
                    <a:pt x="2540" y="8826"/>
                  </a:lnTo>
                  <a:lnTo>
                    <a:pt x="2921" y="8826"/>
                  </a:lnTo>
                  <a:lnTo>
                    <a:pt x="2921" y="8445"/>
                  </a:lnTo>
                  <a:lnTo>
                    <a:pt x="3314" y="8445"/>
                  </a:lnTo>
                  <a:lnTo>
                    <a:pt x="3695" y="8445"/>
                  </a:lnTo>
                  <a:lnTo>
                    <a:pt x="3695" y="8826"/>
                  </a:lnTo>
                  <a:lnTo>
                    <a:pt x="3695" y="8445"/>
                  </a:lnTo>
                  <a:lnTo>
                    <a:pt x="4089" y="8445"/>
                  </a:lnTo>
                  <a:lnTo>
                    <a:pt x="4483" y="8445"/>
                  </a:lnTo>
                  <a:lnTo>
                    <a:pt x="4864" y="8445"/>
                  </a:lnTo>
                  <a:lnTo>
                    <a:pt x="5257" y="8826"/>
                  </a:lnTo>
                  <a:lnTo>
                    <a:pt x="5638" y="9207"/>
                  </a:lnTo>
                  <a:lnTo>
                    <a:pt x="6032" y="9207"/>
                  </a:lnTo>
                  <a:lnTo>
                    <a:pt x="5638" y="9207"/>
                  </a:lnTo>
                  <a:lnTo>
                    <a:pt x="5257" y="9207"/>
                  </a:lnTo>
                  <a:lnTo>
                    <a:pt x="5638" y="9207"/>
                  </a:lnTo>
                  <a:lnTo>
                    <a:pt x="5257" y="8826"/>
                  </a:lnTo>
                  <a:lnTo>
                    <a:pt x="4864" y="8826"/>
                  </a:lnTo>
                  <a:lnTo>
                    <a:pt x="4483" y="8826"/>
                  </a:lnTo>
                  <a:lnTo>
                    <a:pt x="4864" y="8826"/>
                  </a:lnTo>
                  <a:lnTo>
                    <a:pt x="4483" y="8826"/>
                  </a:lnTo>
                  <a:lnTo>
                    <a:pt x="4483" y="8445"/>
                  </a:lnTo>
                  <a:lnTo>
                    <a:pt x="4483" y="8826"/>
                  </a:lnTo>
                  <a:lnTo>
                    <a:pt x="4864" y="8826"/>
                  </a:lnTo>
                  <a:lnTo>
                    <a:pt x="4483" y="8826"/>
                  </a:lnTo>
                  <a:lnTo>
                    <a:pt x="4089" y="8826"/>
                  </a:lnTo>
                  <a:lnTo>
                    <a:pt x="4089" y="9207"/>
                  </a:lnTo>
                  <a:lnTo>
                    <a:pt x="4483" y="9207"/>
                  </a:lnTo>
                  <a:lnTo>
                    <a:pt x="4089" y="9207"/>
                  </a:lnTo>
                  <a:lnTo>
                    <a:pt x="4483" y="9207"/>
                  </a:lnTo>
                  <a:lnTo>
                    <a:pt x="4089" y="9207"/>
                  </a:lnTo>
                  <a:lnTo>
                    <a:pt x="4089" y="8826"/>
                  </a:lnTo>
                  <a:lnTo>
                    <a:pt x="3695" y="8826"/>
                  </a:lnTo>
                  <a:lnTo>
                    <a:pt x="3314" y="9207"/>
                  </a:lnTo>
                  <a:lnTo>
                    <a:pt x="2921" y="9207"/>
                  </a:lnTo>
                  <a:lnTo>
                    <a:pt x="2540" y="9207"/>
                  </a:lnTo>
                  <a:lnTo>
                    <a:pt x="2921" y="9207"/>
                  </a:lnTo>
                  <a:lnTo>
                    <a:pt x="2540" y="9207"/>
                  </a:lnTo>
                  <a:lnTo>
                    <a:pt x="2921" y="9207"/>
                  </a:lnTo>
                  <a:lnTo>
                    <a:pt x="2540" y="9207"/>
                  </a:lnTo>
                  <a:lnTo>
                    <a:pt x="2921" y="9207"/>
                  </a:lnTo>
                  <a:lnTo>
                    <a:pt x="2540" y="9207"/>
                  </a:lnTo>
                  <a:lnTo>
                    <a:pt x="2921" y="9207"/>
                  </a:lnTo>
                  <a:lnTo>
                    <a:pt x="3314" y="9207"/>
                  </a:lnTo>
                  <a:lnTo>
                    <a:pt x="3314" y="9588"/>
                  </a:lnTo>
                  <a:lnTo>
                    <a:pt x="2921" y="9588"/>
                  </a:lnTo>
                  <a:lnTo>
                    <a:pt x="2921" y="9982"/>
                  </a:lnTo>
                  <a:lnTo>
                    <a:pt x="2921" y="9588"/>
                  </a:lnTo>
                  <a:lnTo>
                    <a:pt x="2540" y="9588"/>
                  </a:lnTo>
                  <a:lnTo>
                    <a:pt x="2540" y="9982"/>
                  </a:lnTo>
                  <a:lnTo>
                    <a:pt x="2921" y="9982"/>
                  </a:lnTo>
                  <a:lnTo>
                    <a:pt x="2921" y="9588"/>
                  </a:lnTo>
                  <a:lnTo>
                    <a:pt x="3314" y="9588"/>
                  </a:lnTo>
                  <a:lnTo>
                    <a:pt x="3314" y="9982"/>
                  </a:lnTo>
                  <a:lnTo>
                    <a:pt x="3695" y="9982"/>
                  </a:lnTo>
                  <a:lnTo>
                    <a:pt x="3695" y="9588"/>
                  </a:lnTo>
                  <a:lnTo>
                    <a:pt x="3695" y="9982"/>
                  </a:lnTo>
                  <a:lnTo>
                    <a:pt x="4089" y="9982"/>
                  </a:lnTo>
                  <a:lnTo>
                    <a:pt x="3695" y="9982"/>
                  </a:lnTo>
                  <a:lnTo>
                    <a:pt x="3695" y="9588"/>
                  </a:lnTo>
                  <a:lnTo>
                    <a:pt x="4089" y="9588"/>
                  </a:lnTo>
                  <a:lnTo>
                    <a:pt x="3695" y="9588"/>
                  </a:lnTo>
                  <a:lnTo>
                    <a:pt x="3314" y="9588"/>
                  </a:lnTo>
                  <a:lnTo>
                    <a:pt x="3314" y="9207"/>
                  </a:lnTo>
                  <a:lnTo>
                    <a:pt x="3695" y="8826"/>
                  </a:lnTo>
                  <a:lnTo>
                    <a:pt x="4089" y="8826"/>
                  </a:lnTo>
                  <a:lnTo>
                    <a:pt x="4089" y="9207"/>
                  </a:lnTo>
                  <a:lnTo>
                    <a:pt x="4483" y="9207"/>
                  </a:lnTo>
                  <a:lnTo>
                    <a:pt x="4483" y="8826"/>
                  </a:lnTo>
                  <a:lnTo>
                    <a:pt x="4483" y="9207"/>
                  </a:lnTo>
                  <a:lnTo>
                    <a:pt x="4483" y="8826"/>
                  </a:lnTo>
                  <a:lnTo>
                    <a:pt x="4864" y="8826"/>
                  </a:lnTo>
                  <a:lnTo>
                    <a:pt x="5257" y="9207"/>
                  </a:lnTo>
                  <a:lnTo>
                    <a:pt x="4864" y="9207"/>
                  </a:lnTo>
                  <a:lnTo>
                    <a:pt x="4864" y="8826"/>
                  </a:lnTo>
                  <a:lnTo>
                    <a:pt x="4864" y="9207"/>
                  </a:lnTo>
                  <a:lnTo>
                    <a:pt x="5257" y="9207"/>
                  </a:lnTo>
                  <a:lnTo>
                    <a:pt x="4864" y="9207"/>
                  </a:lnTo>
                  <a:lnTo>
                    <a:pt x="4864" y="9588"/>
                  </a:lnTo>
                  <a:lnTo>
                    <a:pt x="4483" y="9588"/>
                  </a:lnTo>
                  <a:lnTo>
                    <a:pt x="4089" y="9588"/>
                  </a:lnTo>
                  <a:lnTo>
                    <a:pt x="4483" y="9588"/>
                  </a:lnTo>
                  <a:lnTo>
                    <a:pt x="4864" y="9588"/>
                  </a:lnTo>
                  <a:lnTo>
                    <a:pt x="4483" y="9588"/>
                  </a:lnTo>
                  <a:lnTo>
                    <a:pt x="4864" y="9588"/>
                  </a:lnTo>
                  <a:lnTo>
                    <a:pt x="4864" y="9207"/>
                  </a:lnTo>
                  <a:lnTo>
                    <a:pt x="5257" y="9207"/>
                  </a:lnTo>
                  <a:lnTo>
                    <a:pt x="5257" y="9588"/>
                  </a:lnTo>
                  <a:lnTo>
                    <a:pt x="5257" y="9207"/>
                  </a:lnTo>
                  <a:lnTo>
                    <a:pt x="5638" y="9207"/>
                  </a:lnTo>
                  <a:lnTo>
                    <a:pt x="5257" y="9207"/>
                  </a:lnTo>
                  <a:lnTo>
                    <a:pt x="5638" y="9207"/>
                  </a:lnTo>
                  <a:lnTo>
                    <a:pt x="5638" y="9588"/>
                  </a:lnTo>
                  <a:lnTo>
                    <a:pt x="5638" y="9207"/>
                  </a:lnTo>
                  <a:lnTo>
                    <a:pt x="5638" y="9588"/>
                  </a:lnTo>
                  <a:lnTo>
                    <a:pt x="5638" y="9207"/>
                  </a:lnTo>
                  <a:lnTo>
                    <a:pt x="6032" y="9207"/>
                  </a:lnTo>
                  <a:lnTo>
                    <a:pt x="5638" y="9207"/>
                  </a:lnTo>
                  <a:lnTo>
                    <a:pt x="6032" y="9207"/>
                  </a:lnTo>
                  <a:lnTo>
                    <a:pt x="6223" y="9207"/>
                  </a:lnTo>
                  <a:lnTo>
                    <a:pt x="6032" y="9207"/>
                  </a:lnTo>
                  <a:lnTo>
                    <a:pt x="6223" y="9207"/>
                  </a:lnTo>
                  <a:lnTo>
                    <a:pt x="6616" y="9207"/>
                  </a:lnTo>
                  <a:lnTo>
                    <a:pt x="6616" y="8826"/>
                  </a:lnTo>
                  <a:lnTo>
                    <a:pt x="6616" y="8445"/>
                  </a:lnTo>
                  <a:lnTo>
                    <a:pt x="7010" y="8445"/>
                  </a:lnTo>
                  <a:lnTo>
                    <a:pt x="7391" y="8445"/>
                  </a:lnTo>
                  <a:lnTo>
                    <a:pt x="7785" y="8445"/>
                  </a:lnTo>
                  <a:lnTo>
                    <a:pt x="7785" y="8826"/>
                  </a:lnTo>
                  <a:lnTo>
                    <a:pt x="7785" y="8445"/>
                  </a:lnTo>
                  <a:lnTo>
                    <a:pt x="8166" y="8445"/>
                  </a:lnTo>
                  <a:lnTo>
                    <a:pt x="8166" y="8826"/>
                  </a:lnTo>
                  <a:lnTo>
                    <a:pt x="8559" y="8826"/>
                  </a:lnTo>
                  <a:lnTo>
                    <a:pt x="8559" y="8445"/>
                  </a:lnTo>
                  <a:lnTo>
                    <a:pt x="8559" y="8826"/>
                  </a:lnTo>
                  <a:lnTo>
                    <a:pt x="8559" y="8445"/>
                  </a:lnTo>
                  <a:lnTo>
                    <a:pt x="8953" y="8445"/>
                  </a:lnTo>
                  <a:lnTo>
                    <a:pt x="8559" y="8445"/>
                  </a:lnTo>
                  <a:lnTo>
                    <a:pt x="8953" y="8445"/>
                  </a:lnTo>
                  <a:lnTo>
                    <a:pt x="8559" y="8445"/>
                  </a:lnTo>
                  <a:lnTo>
                    <a:pt x="8953" y="8445"/>
                  </a:lnTo>
                  <a:lnTo>
                    <a:pt x="8953" y="8826"/>
                  </a:lnTo>
                  <a:lnTo>
                    <a:pt x="8953" y="8445"/>
                  </a:lnTo>
                  <a:lnTo>
                    <a:pt x="9334" y="8445"/>
                  </a:lnTo>
                  <a:lnTo>
                    <a:pt x="8953" y="8445"/>
                  </a:lnTo>
                  <a:lnTo>
                    <a:pt x="9334" y="8445"/>
                  </a:lnTo>
                  <a:lnTo>
                    <a:pt x="8953" y="8445"/>
                  </a:lnTo>
                  <a:lnTo>
                    <a:pt x="8953" y="8826"/>
                  </a:lnTo>
                  <a:lnTo>
                    <a:pt x="9334" y="8826"/>
                  </a:lnTo>
                  <a:lnTo>
                    <a:pt x="8953" y="8445"/>
                  </a:lnTo>
                  <a:lnTo>
                    <a:pt x="9334" y="8445"/>
                  </a:lnTo>
                  <a:lnTo>
                    <a:pt x="8953" y="8445"/>
                  </a:lnTo>
                  <a:lnTo>
                    <a:pt x="9334" y="8445"/>
                  </a:lnTo>
                  <a:lnTo>
                    <a:pt x="9334" y="8064"/>
                  </a:lnTo>
                  <a:lnTo>
                    <a:pt x="9728" y="8064"/>
                  </a:lnTo>
                  <a:lnTo>
                    <a:pt x="9728" y="8445"/>
                  </a:lnTo>
                  <a:lnTo>
                    <a:pt x="9728" y="8064"/>
                  </a:lnTo>
                  <a:lnTo>
                    <a:pt x="10121" y="8064"/>
                  </a:lnTo>
                  <a:lnTo>
                    <a:pt x="10502" y="8064"/>
                  </a:lnTo>
                  <a:lnTo>
                    <a:pt x="10502" y="7670"/>
                  </a:lnTo>
                  <a:lnTo>
                    <a:pt x="10706" y="7670"/>
                  </a:lnTo>
                  <a:lnTo>
                    <a:pt x="11087" y="7670"/>
                  </a:lnTo>
                  <a:lnTo>
                    <a:pt x="11087" y="8064"/>
                  </a:lnTo>
                  <a:lnTo>
                    <a:pt x="11087" y="7670"/>
                  </a:lnTo>
                  <a:lnTo>
                    <a:pt x="11480" y="7670"/>
                  </a:lnTo>
                  <a:lnTo>
                    <a:pt x="11480" y="7289"/>
                  </a:lnTo>
                  <a:lnTo>
                    <a:pt x="11861" y="7289"/>
                  </a:lnTo>
                  <a:lnTo>
                    <a:pt x="12255" y="7289"/>
                  </a:lnTo>
                  <a:lnTo>
                    <a:pt x="12255" y="6908"/>
                  </a:lnTo>
                  <a:lnTo>
                    <a:pt x="12649" y="6908"/>
                  </a:lnTo>
                  <a:lnTo>
                    <a:pt x="12649" y="6527"/>
                  </a:lnTo>
                  <a:lnTo>
                    <a:pt x="12649" y="6908"/>
                  </a:lnTo>
                  <a:lnTo>
                    <a:pt x="13030" y="6527"/>
                  </a:lnTo>
                  <a:lnTo>
                    <a:pt x="12649" y="6908"/>
                  </a:lnTo>
                  <a:lnTo>
                    <a:pt x="13030" y="6527"/>
                  </a:lnTo>
                  <a:lnTo>
                    <a:pt x="13423" y="6337"/>
                  </a:lnTo>
                  <a:lnTo>
                    <a:pt x="13804" y="6337"/>
                  </a:lnTo>
                  <a:lnTo>
                    <a:pt x="13804" y="5943"/>
                  </a:lnTo>
                  <a:lnTo>
                    <a:pt x="13804" y="5562"/>
                  </a:lnTo>
                  <a:lnTo>
                    <a:pt x="14198" y="5562"/>
                  </a:lnTo>
                  <a:lnTo>
                    <a:pt x="14592" y="5562"/>
                  </a:lnTo>
                  <a:lnTo>
                    <a:pt x="14973" y="5562"/>
                  </a:lnTo>
                  <a:lnTo>
                    <a:pt x="15367" y="5181"/>
                  </a:lnTo>
                  <a:lnTo>
                    <a:pt x="15557" y="5562"/>
                  </a:lnTo>
                  <a:lnTo>
                    <a:pt x="15557" y="5943"/>
                  </a:lnTo>
                  <a:lnTo>
                    <a:pt x="15557" y="6337"/>
                  </a:lnTo>
                  <a:lnTo>
                    <a:pt x="15557" y="6527"/>
                  </a:lnTo>
                  <a:lnTo>
                    <a:pt x="15367" y="6527"/>
                  </a:lnTo>
                  <a:lnTo>
                    <a:pt x="15557" y="6527"/>
                  </a:lnTo>
                  <a:lnTo>
                    <a:pt x="15367" y="6527"/>
                  </a:lnTo>
                  <a:lnTo>
                    <a:pt x="15557" y="6527"/>
                  </a:lnTo>
                  <a:lnTo>
                    <a:pt x="15557" y="6908"/>
                  </a:lnTo>
                  <a:lnTo>
                    <a:pt x="15557" y="7289"/>
                  </a:lnTo>
                  <a:lnTo>
                    <a:pt x="15951" y="7289"/>
                  </a:lnTo>
                  <a:lnTo>
                    <a:pt x="16344" y="7289"/>
                  </a:lnTo>
                  <a:lnTo>
                    <a:pt x="16344" y="7670"/>
                  </a:lnTo>
                  <a:lnTo>
                    <a:pt x="15951" y="7670"/>
                  </a:lnTo>
                  <a:lnTo>
                    <a:pt x="15557" y="7670"/>
                  </a:lnTo>
                  <a:lnTo>
                    <a:pt x="15557" y="8064"/>
                  </a:lnTo>
                  <a:lnTo>
                    <a:pt x="15557" y="7670"/>
                  </a:lnTo>
                  <a:lnTo>
                    <a:pt x="15951" y="7670"/>
                  </a:lnTo>
                  <a:lnTo>
                    <a:pt x="16344" y="7289"/>
                  </a:lnTo>
                  <a:lnTo>
                    <a:pt x="16725" y="7289"/>
                  </a:lnTo>
                  <a:lnTo>
                    <a:pt x="16725" y="6908"/>
                  </a:lnTo>
                  <a:lnTo>
                    <a:pt x="17119" y="6908"/>
                  </a:lnTo>
                  <a:lnTo>
                    <a:pt x="16725" y="6908"/>
                  </a:lnTo>
                  <a:lnTo>
                    <a:pt x="16725" y="6527"/>
                  </a:lnTo>
                  <a:lnTo>
                    <a:pt x="16725" y="6908"/>
                  </a:lnTo>
                  <a:lnTo>
                    <a:pt x="16725" y="6527"/>
                  </a:lnTo>
                  <a:lnTo>
                    <a:pt x="17119" y="6527"/>
                  </a:lnTo>
                  <a:lnTo>
                    <a:pt x="17119" y="6337"/>
                  </a:lnTo>
                  <a:lnTo>
                    <a:pt x="17119" y="5943"/>
                  </a:lnTo>
                  <a:lnTo>
                    <a:pt x="17513" y="5943"/>
                  </a:lnTo>
                  <a:lnTo>
                    <a:pt x="17119" y="5943"/>
                  </a:lnTo>
                  <a:lnTo>
                    <a:pt x="17119" y="5562"/>
                  </a:lnTo>
                  <a:lnTo>
                    <a:pt x="17513" y="5562"/>
                  </a:lnTo>
                  <a:lnTo>
                    <a:pt x="17894" y="5562"/>
                  </a:lnTo>
                  <a:lnTo>
                    <a:pt x="17894" y="5181"/>
                  </a:lnTo>
                  <a:lnTo>
                    <a:pt x="18288" y="4800"/>
                  </a:lnTo>
                  <a:lnTo>
                    <a:pt x="18669" y="4800"/>
                  </a:lnTo>
                  <a:lnTo>
                    <a:pt x="18288" y="4800"/>
                  </a:lnTo>
                  <a:lnTo>
                    <a:pt x="18669" y="5181"/>
                  </a:lnTo>
                  <a:lnTo>
                    <a:pt x="18669" y="4800"/>
                  </a:lnTo>
                  <a:lnTo>
                    <a:pt x="19062" y="4800"/>
                  </a:lnTo>
                  <a:lnTo>
                    <a:pt x="19456" y="4800"/>
                  </a:lnTo>
                  <a:lnTo>
                    <a:pt x="19837" y="4800"/>
                  </a:lnTo>
                  <a:lnTo>
                    <a:pt x="19456" y="4800"/>
                  </a:lnTo>
                  <a:lnTo>
                    <a:pt x="19456" y="4419"/>
                  </a:lnTo>
                  <a:lnTo>
                    <a:pt x="21196" y="4419"/>
                  </a:lnTo>
                  <a:lnTo>
                    <a:pt x="21196" y="4800"/>
                  </a:lnTo>
                  <a:lnTo>
                    <a:pt x="21590" y="4800"/>
                  </a:lnTo>
                  <a:lnTo>
                    <a:pt x="21983" y="4800"/>
                  </a:lnTo>
                  <a:lnTo>
                    <a:pt x="21983" y="5181"/>
                  </a:lnTo>
                  <a:lnTo>
                    <a:pt x="21983" y="4800"/>
                  </a:lnTo>
                  <a:lnTo>
                    <a:pt x="22364" y="4800"/>
                  </a:lnTo>
                  <a:lnTo>
                    <a:pt x="22364" y="4419"/>
                  </a:lnTo>
                  <a:lnTo>
                    <a:pt x="22758" y="4419"/>
                  </a:lnTo>
                  <a:lnTo>
                    <a:pt x="23152" y="4419"/>
                  </a:lnTo>
                  <a:lnTo>
                    <a:pt x="23533" y="4419"/>
                  </a:lnTo>
                  <a:lnTo>
                    <a:pt x="23926" y="4419"/>
                  </a:lnTo>
                  <a:lnTo>
                    <a:pt x="23926" y="4800"/>
                  </a:lnTo>
                  <a:lnTo>
                    <a:pt x="24307" y="4800"/>
                  </a:lnTo>
                  <a:lnTo>
                    <a:pt x="24307" y="5181"/>
                  </a:lnTo>
                  <a:lnTo>
                    <a:pt x="24307" y="5562"/>
                  </a:lnTo>
                  <a:lnTo>
                    <a:pt x="24701" y="5562"/>
                  </a:lnTo>
                  <a:lnTo>
                    <a:pt x="24307" y="5562"/>
                  </a:lnTo>
                  <a:lnTo>
                    <a:pt x="24701" y="5562"/>
                  </a:lnTo>
                  <a:lnTo>
                    <a:pt x="24892" y="5562"/>
                  </a:lnTo>
                  <a:lnTo>
                    <a:pt x="24892" y="5943"/>
                  </a:lnTo>
                  <a:lnTo>
                    <a:pt x="25285" y="5943"/>
                  </a:lnTo>
                  <a:lnTo>
                    <a:pt x="25679" y="5943"/>
                  </a:lnTo>
                  <a:lnTo>
                    <a:pt x="25679" y="5562"/>
                  </a:lnTo>
                  <a:lnTo>
                    <a:pt x="25679" y="5943"/>
                  </a:lnTo>
                  <a:lnTo>
                    <a:pt x="25679" y="5562"/>
                  </a:lnTo>
                  <a:lnTo>
                    <a:pt x="25679" y="5943"/>
                  </a:lnTo>
                  <a:lnTo>
                    <a:pt x="25679" y="5562"/>
                  </a:lnTo>
                  <a:lnTo>
                    <a:pt x="25679" y="5943"/>
                  </a:lnTo>
                  <a:lnTo>
                    <a:pt x="25679" y="5562"/>
                  </a:lnTo>
                  <a:lnTo>
                    <a:pt x="26060" y="5943"/>
                  </a:lnTo>
                  <a:lnTo>
                    <a:pt x="25679" y="5943"/>
                  </a:lnTo>
                  <a:lnTo>
                    <a:pt x="26060" y="5943"/>
                  </a:lnTo>
                  <a:lnTo>
                    <a:pt x="25679" y="5943"/>
                  </a:lnTo>
                  <a:lnTo>
                    <a:pt x="25679" y="6337"/>
                  </a:lnTo>
                  <a:lnTo>
                    <a:pt x="25679" y="5943"/>
                  </a:lnTo>
                  <a:lnTo>
                    <a:pt x="25679" y="6337"/>
                  </a:lnTo>
                  <a:lnTo>
                    <a:pt x="25285" y="6337"/>
                  </a:lnTo>
                  <a:lnTo>
                    <a:pt x="25285" y="6527"/>
                  </a:lnTo>
                  <a:lnTo>
                    <a:pt x="25285" y="6908"/>
                  </a:lnTo>
                  <a:lnTo>
                    <a:pt x="25285" y="6527"/>
                  </a:lnTo>
                  <a:lnTo>
                    <a:pt x="25679" y="6908"/>
                  </a:lnTo>
                  <a:lnTo>
                    <a:pt x="25679" y="7289"/>
                  </a:lnTo>
                  <a:lnTo>
                    <a:pt x="25285" y="7670"/>
                  </a:lnTo>
                  <a:lnTo>
                    <a:pt x="25679" y="7670"/>
                  </a:lnTo>
                  <a:lnTo>
                    <a:pt x="25679" y="8064"/>
                  </a:lnTo>
                  <a:lnTo>
                    <a:pt x="25679" y="7670"/>
                  </a:lnTo>
                  <a:lnTo>
                    <a:pt x="25679" y="8064"/>
                  </a:lnTo>
                  <a:lnTo>
                    <a:pt x="26060" y="8064"/>
                  </a:lnTo>
                  <a:lnTo>
                    <a:pt x="25679" y="8064"/>
                  </a:lnTo>
                  <a:lnTo>
                    <a:pt x="26060" y="8445"/>
                  </a:lnTo>
                  <a:lnTo>
                    <a:pt x="26060" y="8826"/>
                  </a:lnTo>
                  <a:lnTo>
                    <a:pt x="26454" y="8826"/>
                  </a:lnTo>
                  <a:lnTo>
                    <a:pt x="26454" y="9207"/>
                  </a:lnTo>
                  <a:lnTo>
                    <a:pt x="26454" y="9588"/>
                  </a:lnTo>
                  <a:lnTo>
                    <a:pt x="26454" y="9982"/>
                  </a:lnTo>
                  <a:lnTo>
                    <a:pt x="26835" y="9982"/>
                  </a:lnTo>
                  <a:lnTo>
                    <a:pt x="26835" y="10363"/>
                  </a:lnTo>
                  <a:lnTo>
                    <a:pt x="26835" y="9982"/>
                  </a:lnTo>
                  <a:lnTo>
                    <a:pt x="26835" y="10363"/>
                  </a:lnTo>
                  <a:lnTo>
                    <a:pt x="26835" y="10744"/>
                  </a:lnTo>
                  <a:lnTo>
                    <a:pt x="26835" y="10363"/>
                  </a:lnTo>
                  <a:lnTo>
                    <a:pt x="26835" y="10744"/>
                  </a:lnTo>
                  <a:lnTo>
                    <a:pt x="27228" y="10744"/>
                  </a:lnTo>
                  <a:lnTo>
                    <a:pt x="26835" y="10744"/>
                  </a:lnTo>
                  <a:lnTo>
                    <a:pt x="26835" y="11125"/>
                  </a:lnTo>
                  <a:lnTo>
                    <a:pt x="27228" y="11125"/>
                  </a:lnTo>
                  <a:lnTo>
                    <a:pt x="27228" y="10744"/>
                  </a:lnTo>
                  <a:lnTo>
                    <a:pt x="27228" y="11125"/>
                  </a:lnTo>
                  <a:lnTo>
                    <a:pt x="27228" y="11315"/>
                  </a:lnTo>
                  <a:lnTo>
                    <a:pt x="27228" y="11696"/>
                  </a:lnTo>
                  <a:lnTo>
                    <a:pt x="26835" y="12090"/>
                  </a:lnTo>
                  <a:lnTo>
                    <a:pt x="27228" y="12090"/>
                  </a:lnTo>
                  <a:lnTo>
                    <a:pt x="26835" y="12090"/>
                  </a:lnTo>
                  <a:lnTo>
                    <a:pt x="26835" y="12471"/>
                  </a:lnTo>
                  <a:lnTo>
                    <a:pt x="26454" y="12471"/>
                  </a:lnTo>
                  <a:lnTo>
                    <a:pt x="26454" y="12090"/>
                  </a:lnTo>
                  <a:lnTo>
                    <a:pt x="26060" y="12090"/>
                  </a:lnTo>
                  <a:lnTo>
                    <a:pt x="26060" y="11696"/>
                  </a:lnTo>
                  <a:lnTo>
                    <a:pt x="25679" y="11696"/>
                  </a:lnTo>
                  <a:lnTo>
                    <a:pt x="25285" y="11696"/>
                  </a:lnTo>
                  <a:lnTo>
                    <a:pt x="25679" y="11696"/>
                  </a:lnTo>
                  <a:lnTo>
                    <a:pt x="25285" y="11696"/>
                  </a:lnTo>
                  <a:lnTo>
                    <a:pt x="25285" y="11315"/>
                  </a:lnTo>
                  <a:lnTo>
                    <a:pt x="25285" y="11125"/>
                  </a:lnTo>
                  <a:lnTo>
                    <a:pt x="24892" y="11125"/>
                  </a:lnTo>
                  <a:lnTo>
                    <a:pt x="24701" y="11125"/>
                  </a:lnTo>
                  <a:lnTo>
                    <a:pt x="24307" y="11125"/>
                  </a:lnTo>
                  <a:lnTo>
                    <a:pt x="24307" y="10744"/>
                  </a:lnTo>
                  <a:lnTo>
                    <a:pt x="24307" y="11125"/>
                  </a:lnTo>
                  <a:lnTo>
                    <a:pt x="24307" y="10744"/>
                  </a:lnTo>
                  <a:lnTo>
                    <a:pt x="23926" y="10744"/>
                  </a:lnTo>
                  <a:lnTo>
                    <a:pt x="23926" y="10363"/>
                  </a:lnTo>
                  <a:lnTo>
                    <a:pt x="23533" y="10363"/>
                  </a:lnTo>
                  <a:lnTo>
                    <a:pt x="23926" y="10363"/>
                  </a:lnTo>
                  <a:lnTo>
                    <a:pt x="23533" y="10363"/>
                  </a:lnTo>
                  <a:lnTo>
                    <a:pt x="23926" y="10363"/>
                  </a:lnTo>
                  <a:lnTo>
                    <a:pt x="23926" y="10744"/>
                  </a:lnTo>
                  <a:lnTo>
                    <a:pt x="24307" y="10744"/>
                  </a:lnTo>
                  <a:lnTo>
                    <a:pt x="23926" y="10744"/>
                  </a:lnTo>
                  <a:lnTo>
                    <a:pt x="24307" y="10744"/>
                  </a:lnTo>
                  <a:lnTo>
                    <a:pt x="24307" y="11125"/>
                  </a:lnTo>
                  <a:lnTo>
                    <a:pt x="24307" y="10744"/>
                  </a:lnTo>
                  <a:lnTo>
                    <a:pt x="24307" y="11125"/>
                  </a:lnTo>
                  <a:lnTo>
                    <a:pt x="24701" y="11125"/>
                  </a:lnTo>
                  <a:lnTo>
                    <a:pt x="24892" y="11125"/>
                  </a:lnTo>
                  <a:lnTo>
                    <a:pt x="25285" y="11125"/>
                  </a:lnTo>
                  <a:lnTo>
                    <a:pt x="24892" y="11125"/>
                  </a:lnTo>
                  <a:lnTo>
                    <a:pt x="25285" y="11125"/>
                  </a:lnTo>
                  <a:lnTo>
                    <a:pt x="25285" y="11315"/>
                  </a:lnTo>
                  <a:lnTo>
                    <a:pt x="25285" y="11696"/>
                  </a:lnTo>
                  <a:lnTo>
                    <a:pt x="25679" y="11696"/>
                  </a:lnTo>
                  <a:lnTo>
                    <a:pt x="25285" y="11696"/>
                  </a:lnTo>
                  <a:lnTo>
                    <a:pt x="25679" y="11696"/>
                  </a:lnTo>
                  <a:lnTo>
                    <a:pt x="26060" y="11696"/>
                  </a:lnTo>
                  <a:lnTo>
                    <a:pt x="26060" y="12090"/>
                  </a:lnTo>
                  <a:lnTo>
                    <a:pt x="26454" y="12090"/>
                  </a:lnTo>
                  <a:lnTo>
                    <a:pt x="26454" y="12471"/>
                  </a:lnTo>
                  <a:lnTo>
                    <a:pt x="26454" y="12852"/>
                  </a:lnTo>
                  <a:lnTo>
                    <a:pt x="26835" y="12852"/>
                  </a:lnTo>
                  <a:lnTo>
                    <a:pt x="26454" y="12852"/>
                  </a:lnTo>
                  <a:lnTo>
                    <a:pt x="26835" y="12852"/>
                  </a:lnTo>
                  <a:lnTo>
                    <a:pt x="26454" y="12852"/>
                  </a:lnTo>
                  <a:lnTo>
                    <a:pt x="26454" y="12471"/>
                  </a:lnTo>
                  <a:lnTo>
                    <a:pt x="26835" y="12471"/>
                  </a:lnTo>
                  <a:lnTo>
                    <a:pt x="26835" y="12090"/>
                  </a:lnTo>
                  <a:lnTo>
                    <a:pt x="27228" y="12090"/>
                  </a:lnTo>
                  <a:lnTo>
                    <a:pt x="27228" y="11696"/>
                  </a:lnTo>
                  <a:lnTo>
                    <a:pt x="27228" y="11315"/>
                  </a:lnTo>
                  <a:lnTo>
                    <a:pt x="27228" y="11125"/>
                  </a:lnTo>
                  <a:lnTo>
                    <a:pt x="27228" y="10744"/>
                  </a:lnTo>
                  <a:lnTo>
                    <a:pt x="27228" y="11125"/>
                  </a:lnTo>
                  <a:lnTo>
                    <a:pt x="26835" y="10744"/>
                  </a:lnTo>
                  <a:lnTo>
                    <a:pt x="27228" y="10744"/>
                  </a:lnTo>
                  <a:lnTo>
                    <a:pt x="26835" y="10744"/>
                  </a:lnTo>
                  <a:lnTo>
                    <a:pt x="26835" y="10363"/>
                  </a:lnTo>
                  <a:lnTo>
                    <a:pt x="26835" y="9982"/>
                  </a:lnTo>
                  <a:lnTo>
                    <a:pt x="26835" y="9588"/>
                  </a:lnTo>
                  <a:lnTo>
                    <a:pt x="26454" y="9982"/>
                  </a:lnTo>
                  <a:lnTo>
                    <a:pt x="26454" y="9588"/>
                  </a:lnTo>
                  <a:lnTo>
                    <a:pt x="26454" y="9207"/>
                  </a:lnTo>
                  <a:lnTo>
                    <a:pt x="26454" y="8826"/>
                  </a:lnTo>
                  <a:lnTo>
                    <a:pt x="26060" y="8826"/>
                  </a:lnTo>
                  <a:lnTo>
                    <a:pt x="26060" y="8445"/>
                  </a:lnTo>
                  <a:lnTo>
                    <a:pt x="26060" y="8064"/>
                  </a:lnTo>
                  <a:lnTo>
                    <a:pt x="25679" y="8064"/>
                  </a:lnTo>
                  <a:lnTo>
                    <a:pt x="25679" y="7289"/>
                  </a:lnTo>
                  <a:lnTo>
                    <a:pt x="25679" y="7670"/>
                  </a:lnTo>
                  <a:lnTo>
                    <a:pt x="25679" y="7289"/>
                  </a:lnTo>
                  <a:lnTo>
                    <a:pt x="25679" y="7670"/>
                  </a:lnTo>
                  <a:lnTo>
                    <a:pt x="25679" y="6527"/>
                  </a:lnTo>
                  <a:lnTo>
                    <a:pt x="25285" y="6527"/>
                  </a:lnTo>
                  <a:lnTo>
                    <a:pt x="25285" y="6908"/>
                  </a:lnTo>
                  <a:lnTo>
                    <a:pt x="25285" y="6527"/>
                  </a:lnTo>
                  <a:lnTo>
                    <a:pt x="25285" y="6337"/>
                  </a:lnTo>
                  <a:lnTo>
                    <a:pt x="25679" y="6337"/>
                  </a:lnTo>
                  <a:lnTo>
                    <a:pt x="26060" y="5943"/>
                  </a:lnTo>
                  <a:lnTo>
                    <a:pt x="26060" y="5562"/>
                  </a:lnTo>
                  <a:lnTo>
                    <a:pt x="26060" y="5943"/>
                  </a:lnTo>
                  <a:lnTo>
                    <a:pt x="26454" y="5943"/>
                  </a:lnTo>
                  <a:lnTo>
                    <a:pt x="26454" y="6337"/>
                  </a:lnTo>
                  <a:lnTo>
                    <a:pt x="26835" y="6337"/>
                  </a:lnTo>
                  <a:lnTo>
                    <a:pt x="26454" y="6337"/>
                  </a:lnTo>
                  <a:lnTo>
                    <a:pt x="26835" y="6337"/>
                  </a:lnTo>
                  <a:lnTo>
                    <a:pt x="26454" y="6337"/>
                  </a:lnTo>
                  <a:lnTo>
                    <a:pt x="26835" y="6337"/>
                  </a:lnTo>
                  <a:lnTo>
                    <a:pt x="26835" y="6527"/>
                  </a:lnTo>
                  <a:lnTo>
                    <a:pt x="26454" y="6337"/>
                  </a:lnTo>
                  <a:lnTo>
                    <a:pt x="26454" y="6527"/>
                  </a:lnTo>
                  <a:lnTo>
                    <a:pt x="26454" y="6337"/>
                  </a:lnTo>
                  <a:lnTo>
                    <a:pt x="26454" y="6527"/>
                  </a:lnTo>
                  <a:lnTo>
                    <a:pt x="26835" y="6527"/>
                  </a:lnTo>
                  <a:lnTo>
                    <a:pt x="26454" y="6527"/>
                  </a:lnTo>
                  <a:lnTo>
                    <a:pt x="26835" y="6527"/>
                  </a:lnTo>
                  <a:lnTo>
                    <a:pt x="26835" y="6908"/>
                  </a:lnTo>
                  <a:lnTo>
                    <a:pt x="26835" y="6527"/>
                  </a:lnTo>
                  <a:lnTo>
                    <a:pt x="26835" y="6908"/>
                  </a:lnTo>
                  <a:lnTo>
                    <a:pt x="26835" y="6527"/>
                  </a:lnTo>
                  <a:lnTo>
                    <a:pt x="26835" y="6908"/>
                  </a:lnTo>
                  <a:lnTo>
                    <a:pt x="27228" y="6908"/>
                  </a:lnTo>
                  <a:lnTo>
                    <a:pt x="27228" y="7289"/>
                  </a:lnTo>
                  <a:lnTo>
                    <a:pt x="27228" y="6908"/>
                  </a:lnTo>
                  <a:lnTo>
                    <a:pt x="27228" y="7289"/>
                  </a:lnTo>
                  <a:lnTo>
                    <a:pt x="27622" y="7289"/>
                  </a:lnTo>
                  <a:lnTo>
                    <a:pt x="27622" y="7670"/>
                  </a:lnTo>
                  <a:lnTo>
                    <a:pt x="28003" y="7670"/>
                  </a:lnTo>
                  <a:lnTo>
                    <a:pt x="28397" y="7670"/>
                  </a:lnTo>
                  <a:lnTo>
                    <a:pt x="28003" y="7670"/>
                  </a:lnTo>
                  <a:lnTo>
                    <a:pt x="28397" y="7670"/>
                  </a:lnTo>
                  <a:lnTo>
                    <a:pt x="28397" y="8064"/>
                  </a:lnTo>
                  <a:lnTo>
                    <a:pt x="28397" y="7670"/>
                  </a:lnTo>
                  <a:lnTo>
                    <a:pt x="28397" y="8064"/>
                  </a:lnTo>
                  <a:lnTo>
                    <a:pt x="28397" y="7670"/>
                  </a:lnTo>
                  <a:lnTo>
                    <a:pt x="28397" y="8064"/>
                  </a:lnTo>
                  <a:lnTo>
                    <a:pt x="28778" y="8064"/>
                  </a:lnTo>
                  <a:lnTo>
                    <a:pt x="28397" y="8064"/>
                  </a:lnTo>
                  <a:lnTo>
                    <a:pt x="28778" y="8064"/>
                  </a:lnTo>
                  <a:lnTo>
                    <a:pt x="29171" y="8064"/>
                  </a:lnTo>
                  <a:lnTo>
                    <a:pt x="29171" y="7670"/>
                  </a:lnTo>
                  <a:lnTo>
                    <a:pt x="29565" y="8064"/>
                  </a:lnTo>
                  <a:lnTo>
                    <a:pt x="29565" y="7670"/>
                  </a:lnTo>
                  <a:lnTo>
                    <a:pt x="29565" y="8064"/>
                  </a:lnTo>
                  <a:lnTo>
                    <a:pt x="29565" y="7670"/>
                  </a:lnTo>
                  <a:lnTo>
                    <a:pt x="29565" y="8064"/>
                  </a:lnTo>
                  <a:lnTo>
                    <a:pt x="29565" y="7670"/>
                  </a:lnTo>
                  <a:lnTo>
                    <a:pt x="29756" y="7670"/>
                  </a:lnTo>
                  <a:lnTo>
                    <a:pt x="29756" y="7289"/>
                  </a:lnTo>
                  <a:lnTo>
                    <a:pt x="29756" y="7670"/>
                  </a:lnTo>
                  <a:lnTo>
                    <a:pt x="29756" y="7289"/>
                  </a:lnTo>
                  <a:lnTo>
                    <a:pt x="29756" y="7670"/>
                  </a:lnTo>
                  <a:lnTo>
                    <a:pt x="29756" y="7289"/>
                  </a:lnTo>
                  <a:lnTo>
                    <a:pt x="30149" y="7289"/>
                  </a:lnTo>
                  <a:lnTo>
                    <a:pt x="30149" y="6908"/>
                  </a:lnTo>
                  <a:lnTo>
                    <a:pt x="30530" y="6908"/>
                  </a:lnTo>
                  <a:lnTo>
                    <a:pt x="30924" y="6527"/>
                  </a:lnTo>
                  <a:lnTo>
                    <a:pt x="31318" y="6337"/>
                  </a:lnTo>
                  <a:lnTo>
                    <a:pt x="31699" y="6337"/>
                  </a:lnTo>
                  <a:lnTo>
                    <a:pt x="31699" y="6527"/>
                  </a:lnTo>
                  <a:lnTo>
                    <a:pt x="32092" y="6527"/>
                  </a:lnTo>
                  <a:lnTo>
                    <a:pt x="32486" y="6527"/>
                  </a:lnTo>
                  <a:lnTo>
                    <a:pt x="32867" y="6527"/>
                  </a:lnTo>
                  <a:lnTo>
                    <a:pt x="32486" y="6527"/>
                  </a:lnTo>
                  <a:lnTo>
                    <a:pt x="32486" y="6908"/>
                  </a:lnTo>
                  <a:lnTo>
                    <a:pt x="32092" y="6908"/>
                  </a:lnTo>
                  <a:lnTo>
                    <a:pt x="32092" y="7289"/>
                  </a:lnTo>
                  <a:lnTo>
                    <a:pt x="31699" y="7289"/>
                  </a:lnTo>
                  <a:lnTo>
                    <a:pt x="32092" y="7289"/>
                  </a:lnTo>
                  <a:lnTo>
                    <a:pt x="32092" y="7670"/>
                  </a:lnTo>
                  <a:lnTo>
                    <a:pt x="32092" y="7289"/>
                  </a:lnTo>
                  <a:lnTo>
                    <a:pt x="32092" y="7670"/>
                  </a:lnTo>
                  <a:lnTo>
                    <a:pt x="32092" y="7289"/>
                  </a:lnTo>
                  <a:lnTo>
                    <a:pt x="31699" y="7289"/>
                  </a:lnTo>
                  <a:lnTo>
                    <a:pt x="32092" y="7289"/>
                  </a:lnTo>
                  <a:lnTo>
                    <a:pt x="32092" y="6908"/>
                  </a:lnTo>
                  <a:lnTo>
                    <a:pt x="32486" y="6908"/>
                  </a:lnTo>
                  <a:lnTo>
                    <a:pt x="32867" y="6908"/>
                  </a:lnTo>
                  <a:lnTo>
                    <a:pt x="32867" y="6527"/>
                  </a:lnTo>
                  <a:lnTo>
                    <a:pt x="33261" y="6527"/>
                  </a:lnTo>
                  <a:lnTo>
                    <a:pt x="33261" y="6337"/>
                  </a:lnTo>
                  <a:lnTo>
                    <a:pt x="32867" y="6337"/>
                  </a:lnTo>
                  <a:lnTo>
                    <a:pt x="33261" y="6337"/>
                  </a:lnTo>
                  <a:lnTo>
                    <a:pt x="33642" y="5943"/>
                  </a:lnTo>
                  <a:lnTo>
                    <a:pt x="34036" y="5943"/>
                  </a:lnTo>
                  <a:lnTo>
                    <a:pt x="34036" y="6337"/>
                  </a:lnTo>
                  <a:lnTo>
                    <a:pt x="34429" y="5943"/>
                  </a:lnTo>
                  <a:lnTo>
                    <a:pt x="34620" y="5943"/>
                  </a:lnTo>
                  <a:lnTo>
                    <a:pt x="34620" y="6337"/>
                  </a:lnTo>
                  <a:lnTo>
                    <a:pt x="34620" y="5943"/>
                  </a:lnTo>
                  <a:lnTo>
                    <a:pt x="38125" y="5943"/>
                  </a:lnTo>
                  <a:lnTo>
                    <a:pt x="38900" y="6337"/>
                  </a:lnTo>
                  <a:lnTo>
                    <a:pt x="39090" y="6337"/>
                  </a:lnTo>
                  <a:lnTo>
                    <a:pt x="39484" y="6527"/>
                  </a:lnTo>
                  <a:lnTo>
                    <a:pt x="39090" y="6527"/>
                  </a:lnTo>
                  <a:lnTo>
                    <a:pt x="38900" y="6527"/>
                  </a:lnTo>
                  <a:lnTo>
                    <a:pt x="38506" y="6527"/>
                  </a:lnTo>
                  <a:lnTo>
                    <a:pt x="38506" y="6337"/>
                  </a:lnTo>
                  <a:lnTo>
                    <a:pt x="38506" y="6527"/>
                  </a:lnTo>
                  <a:lnTo>
                    <a:pt x="38125" y="6337"/>
                  </a:lnTo>
                  <a:lnTo>
                    <a:pt x="38125" y="6527"/>
                  </a:lnTo>
                  <a:lnTo>
                    <a:pt x="37731" y="6527"/>
                  </a:lnTo>
                  <a:lnTo>
                    <a:pt x="38125" y="6527"/>
                  </a:lnTo>
                  <a:lnTo>
                    <a:pt x="37731" y="6527"/>
                  </a:lnTo>
                  <a:lnTo>
                    <a:pt x="37731" y="6908"/>
                  </a:lnTo>
                  <a:lnTo>
                    <a:pt x="38125" y="6908"/>
                  </a:lnTo>
                  <a:lnTo>
                    <a:pt x="38506" y="6908"/>
                  </a:lnTo>
                  <a:lnTo>
                    <a:pt x="38506" y="7289"/>
                  </a:lnTo>
                  <a:lnTo>
                    <a:pt x="38900" y="7670"/>
                  </a:lnTo>
                  <a:lnTo>
                    <a:pt x="38900" y="8064"/>
                  </a:lnTo>
                  <a:lnTo>
                    <a:pt x="39090" y="8445"/>
                  </a:lnTo>
                  <a:lnTo>
                    <a:pt x="39090" y="8826"/>
                  </a:lnTo>
                  <a:lnTo>
                    <a:pt x="38900" y="8826"/>
                  </a:lnTo>
                  <a:lnTo>
                    <a:pt x="38900" y="8445"/>
                  </a:lnTo>
                  <a:lnTo>
                    <a:pt x="38900" y="8826"/>
                  </a:lnTo>
                  <a:lnTo>
                    <a:pt x="38900" y="8445"/>
                  </a:lnTo>
                  <a:lnTo>
                    <a:pt x="38900" y="8826"/>
                  </a:lnTo>
                  <a:lnTo>
                    <a:pt x="38900" y="8445"/>
                  </a:lnTo>
                  <a:lnTo>
                    <a:pt x="38900" y="8826"/>
                  </a:lnTo>
                  <a:lnTo>
                    <a:pt x="39090" y="8826"/>
                  </a:lnTo>
                  <a:lnTo>
                    <a:pt x="39090" y="9207"/>
                  </a:lnTo>
                  <a:lnTo>
                    <a:pt x="39090" y="9588"/>
                  </a:lnTo>
                  <a:lnTo>
                    <a:pt x="39090" y="9982"/>
                  </a:lnTo>
                  <a:lnTo>
                    <a:pt x="38900" y="9982"/>
                  </a:lnTo>
                  <a:lnTo>
                    <a:pt x="39090" y="9982"/>
                  </a:lnTo>
                  <a:lnTo>
                    <a:pt x="38900" y="9982"/>
                  </a:lnTo>
                  <a:lnTo>
                    <a:pt x="39090" y="9588"/>
                  </a:lnTo>
                  <a:lnTo>
                    <a:pt x="38900" y="9588"/>
                  </a:lnTo>
                  <a:lnTo>
                    <a:pt x="39090" y="9982"/>
                  </a:lnTo>
                  <a:lnTo>
                    <a:pt x="38900" y="9982"/>
                  </a:lnTo>
                  <a:lnTo>
                    <a:pt x="38506" y="9982"/>
                  </a:lnTo>
                  <a:lnTo>
                    <a:pt x="38506" y="9588"/>
                  </a:lnTo>
                  <a:lnTo>
                    <a:pt x="38125" y="9588"/>
                  </a:lnTo>
                  <a:lnTo>
                    <a:pt x="38125" y="9982"/>
                  </a:lnTo>
                  <a:lnTo>
                    <a:pt x="38125" y="9588"/>
                  </a:lnTo>
                  <a:lnTo>
                    <a:pt x="38125" y="9982"/>
                  </a:lnTo>
                  <a:lnTo>
                    <a:pt x="38125" y="9588"/>
                  </a:lnTo>
                  <a:lnTo>
                    <a:pt x="37731" y="9588"/>
                  </a:lnTo>
                  <a:lnTo>
                    <a:pt x="37731" y="9982"/>
                  </a:lnTo>
                  <a:lnTo>
                    <a:pt x="37731" y="9588"/>
                  </a:lnTo>
                  <a:lnTo>
                    <a:pt x="37731" y="9982"/>
                  </a:lnTo>
                  <a:lnTo>
                    <a:pt x="37731" y="9588"/>
                  </a:lnTo>
                  <a:lnTo>
                    <a:pt x="37731" y="9982"/>
                  </a:lnTo>
                  <a:lnTo>
                    <a:pt x="37338" y="9982"/>
                  </a:lnTo>
                  <a:lnTo>
                    <a:pt x="37338" y="9588"/>
                  </a:lnTo>
                  <a:lnTo>
                    <a:pt x="37338" y="9982"/>
                  </a:lnTo>
                  <a:lnTo>
                    <a:pt x="37338" y="9588"/>
                  </a:lnTo>
                  <a:lnTo>
                    <a:pt x="37338" y="9982"/>
                  </a:lnTo>
                  <a:lnTo>
                    <a:pt x="37338" y="9588"/>
                  </a:lnTo>
                  <a:lnTo>
                    <a:pt x="37338" y="9982"/>
                  </a:lnTo>
                  <a:lnTo>
                    <a:pt x="37731" y="9982"/>
                  </a:lnTo>
                  <a:lnTo>
                    <a:pt x="37338" y="9982"/>
                  </a:lnTo>
                  <a:lnTo>
                    <a:pt x="37731" y="9982"/>
                  </a:lnTo>
                  <a:lnTo>
                    <a:pt x="37338" y="9982"/>
                  </a:lnTo>
                  <a:lnTo>
                    <a:pt x="37731" y="9982"/>
                  </a:lnTo>
                  <a:lnTo>
                    <a:pt x="37338" y="9982"/>
                  </a:lnTo>
                  <a:lnTo>
                    <a:pt x="37731" y="9982"/>
                  </a:lnTo>
                  <a:lnTo>
                    <a:pt x="37338" y="9982"/>
                  </a:lnTo>
                  <a:lnTo>
                    <a:pt x="36957" y="9982"/>
                  </a:lnTo>
                  <a:lnTo>
                    <a:pt x="37338" y="9982"/>
                  </a:lnTo>
                  <a:lnTo>
                    <a:pt x="36957" y="9982"/>
                  </a:lnTo>
                  <a:lnTo>
                    <a:pt x="37338" y="9982"/>
                  </a:lnTo>
                  <a:lnTo>
                    <a:pt x="36957" y="9982"/>
                  </a:lnTo>
                  <a:lnTo>
                    <a:pt x="37338" y="9982"/>
                  </a:lnTo>
                  <a:lnTo>
                    <a:pt x="36957" y="9982"/>
                  </a:lnTo>
                  <a:lnTo>
                    <a:pt x="36957" y="9588"/>
                  </a:lnTo>
                  <a:lnTo>
                    <a:pt x="36957" y="9982"/>
                  </a:lnTo>
                  <a:lnTo>
                    <a:pt x="36957" y="9588"/>
                  </a:lnTo>
                  <a:lnTo>
                    <a:pt x="36957" y="9982"/>
                  </a:lnTo>
                  <a:lnTo>
                    <a:pt x="37338" y="9982"/>
                  </a:lnTo>
                  <a:lnTo>
                    <a:pt x="36957" y="9982"/>
                  </a:lnTo>
                  <a:lnTo>
                    <a:pt x="36957" y="10363"/>
                  </a:lnTo>
                  <a:lnTo>
                    <a:pt x="36563" y="10363"/>
                  </a:lnTo>
                  <a:lnTo>
                    <a:pt x="36563" y="10744"/>
                  </a:lnTo>
                  <a:lnTo>
                    <a:pt x="36563" y="10363"/>
                  </a:lnTo>
                  <a:lnTo>
                    <a:pt x="36563" y="9982"/>
                  </a:lnTo>
                  <a:lnTo>
                    <a:pt x="36563" y="10363"/>
                  </a:lnTo>
                  <a:lnTo>
                    <a:pt x="36563" y="9982"/>
                  </a:lnTo>
                  <a:lnTo>
                    <a:pt x="36182" y="9982"/>
                  </a:lnTo>
                  <a:lnTo>
                    <a:pt x="36563" y="9982"/>
                  </a:lnTo>
                  <a:lnTo>
                    <a:pt x="36182" y="9982"/>
                  </a:lnTo>
                  <a:lnTo>
                    <a:pt x="36182" y="10363"/>
                  </a:lnTo>
                  <a:lnTo>
                    <a:pt x="36182" y="9982"/>
                  </a:lnTo>
                  <a:lnTo>
                    <a:pt x="36182" y="9588"/>
                  </a:lnTo>
                  <a:lnTo>
                    <a:pt x="36182" y="9982"/>
                  </a:lnTo>
                  <a:lnTo>
                    <a:pt x="36182" y="10363"/>
                  </a:lnTo>
                  <a:lnTo>
                    <a:pt x="36182" y="9982"/>
                  </a:lnTo>
                  <a:lnTo>
                    <a:pt x="36182" y="10363"/>
                  </a:lnTo>
                  <a:lnTo>
                    <a:pt x="36563" y="10363"/>
                  </a:lnTo>
                  <a:lnTo>
                    <a:pt x="36563" y="10744"/>
                  </a:lnTo>
                  <a:lnTo>
                    <a:pt x="36563" y="10363"/>
                  </a:lnTo>
                  <a:lnTo>
                    <a:pt x="36563" y="10744"/>
                  </a:lnTo>
                  <a:lnTo>
                    <a:pt x="36957" y="10744"/>
                  </a:lnTo>
                  <a:lnTo>
                    <a:pt x="36957" y="10363"/>
                  </a:lnTo>
                  <a:lnTo>
                    <a:pt x="36957" y="10744"/>
                  </a:lnTo>
                  <a:lnTo>
                    <a:pt x="36957" y="10363"/>
                  </a:lnTo>
                  <a:lnTo>
                    <a:pt x="36957" y="10744"/>
                  </a:lnTo>
                  <a:lnTo>
                    <a:pt x="36563" y="10744"/>
                  </a:lnTo>
                  <a:lnTo>
                    <a:pt x="36957" y="10744"/>
                  </a:lnTo>
                  <a:lnTo>
                    <a:pt x="36957" y="10363"/>
                  </a:lnTo>
                  <a:lnTo>
                    <a:pt x="36957" y="10744"/>
                  </a:lnTo>
                  <a:lnTo>
                    <a:pt x="36957" y="11125"/>
                  </a:lnTo>
                  <a:lnTo>
                    <a:pt x="36957" y="11315"/>
                  </a:lnTo>
                  <a:lnTo>
                    <a:pt x="36957" y="11696"/>
                  </a:lnTo>
                  <a:lnTo>
                    <a:pt x="36957" y="11315"/>
                  </a:lnTo>
                  <a:lnTo>
                    <a:pt x="36957" y="11696"/>
                  </a:lnTo>
                  <a:lnTo>
                    <a:pt x="36563" y="11696"/>
                  </a:lnTo>
                  <a:lnTo>
                    <a:pt x="36957" y="11696"/>
                  </a:lnTo>
                  <a:lnTo>
                    <a:pt x="36563" y="11696"/>
                  </a:lnTo>
                  <a:lnTo>
                    <a:pt x="36563" y="12090"/>
                  </a:lnTo>
                  <a:lnTo>
                    <a:pt x="36563" y="11696"/>
                  </a:lnTo>
                  <a:lnTo>
                    <a:pt x="36563" y="12090"/>
                  </a:lnTo>
                  <a:lnTo>
                    <a:pt x="36182" y="12090"/>
                  </a:lnTo>
                  <a:lnTo>
                    <a:pt x="36182" y="11696"/>
                  </a:lnTo>
                  <a:lnTo>
                    <a:pt x="36182" y="12090"/>
                  </a:lnTo>
                  <a:lnTo>
                    <a:pt x="36182" y="11696"/>
                  </a:lnTo>
                  <a:lnTo>
                    <a:pt x="36182" y="12090"/>
                  </a:lnTo>
                  <a:lnTo>
                    <a:pt x="36182" y="11696"/>
                  </a:lnTo>
                  <a:lnTo>
                    <a:pt x="36182" y="12090"/>
                  </a:lnTo>
                  <a:lnTo>
                    <a:pt x="36563" y="12090"/>
                  </a:lnTo>
                  <a:lnTo>
                    <a:pt x="36182" y="12090"/>
                  </a:lnTo>
                  <a:lnTo>
                    <a:pt x="36182" y="12471"/>
                  </a:lnTo>
                  <a:lnTo>
                    <a:pt x="36182" y="12090"/>
                  </a:lnTo>
                  <a:lnTo>
                    <a:pt x="36182" y="12471"/>
                  </a:lnTo>
                  <a:lnTo>
                    <a:pt x="36563" y="12471"/>
                  </a:lnTo>
                  <a:lnTo>
                    <a:pt x="36182" y="12471"/>
                  </a:lnTo>
                  <a:lnTo>
                    <a:pt x="36563" y="12471"/>
                  </a:lnTo>
                  <a:lnTo>
                    <a:pt x="36182" y="12471"/>
                  </a:lnTo>
                  <a:lnTo>
                    <a:pt x="36563" y="12471"/>
                  </a:lnTo>
                  <a:lnTo>
                    <a:pt x="36563" y="12852"/>
                  </a:lnTo>
                  <a:lnTo>
                    <a:pt x="36563" y="12471"/>
                  </a:lnTo>
                  <a:lnTo>
                    <a:pt x="36957" y="12852"/>
                  </a:lnTo>
                  <a:lnTo>
                    <a:pt x="37338" y="13233"/>
                  </a:lnTo>
                  <a:lnTo>
                    <a:pt x="36957" y="12852"/>
                  </a:lnTo>
                  <a:lnTo>
                    <a:pt x="37338" y="13233"/>
                  </a:lnTo>
                  <a:lnTo>
                    <a:pt x="37731" y="13233"/>
                  </a:lnTo>
                  <a:lnTo>
                    <a:pt x="37731" y="13627"/>
                  </a:lnTo>
                  <a:lnTo>
                    <a:pt x="37731" y="14008"/>
                  </a:lnTo>
                  <a:lnTo>
                    <a:pt x="38125" y="14008"/>
                  </a:lnTo>
                  <a:lnTo>
                    <a:pt x="38506" y="14008"/>
                  </a:lnTo>
                  <a:lnTo>
                    <a:pt x="38506" y="14389"/>
                  </a:lnTo>
                  <a:lnTo>
                    <a:pt x="38506" y="14008"/>
                  </a:lnTo>
                  <a:lnTo>
                    <a:pt x="38506" y="14389"/>
                  </a:lnTo>
                  <a:lnTo>
                    <a:pt x="38900" y="14389"/>
                  </a:lnTo>
                  <a:lnTo>
                    <a:pt x="38900" y="14770"/>
                  </a:lnTo>
                  <a:lnTo>
                    <a:pt x="38900" y="14389"/>
                  </a:lnTo>
                  <a:lnTo>
                    <a:pt x="38506" y="14389"/>
                  </a:lnTo>
                  <a:lnTo>
                    <a:pt x="38900" y="14008"/>
                  </a:lnTo>
                  <a:lnTo>
                    <a:pt x="38506" y="14008"/>
                  </a:lnTo>
                  <a:lnTo>
                    <a:pt x="38900" y="14008"/>
                  </a:lnTo>
                  <a:lnTo>
                    <a:pt x="38900" y="14389"/>
                  </a:lnTo>
                  <a:lnTo>
                    <a:pt x="38900" y="14008"/>
                  </a:lnTo>
                  <a:lnTo>
                    <a:pt x="39090" y="14008"/>
                  </a:lnTo>
                  <a:lnTo>
                    <a:pt x="38900" y="14008"/>
                  </a:lnTo>
                  <a:lnTo>
                    <a:pt x="39090" y="14008"/>
                  </a:lnTo>
                  <a:lnTo>
                    <a:pt x="39484" y="14008"/>
                  </a:lnTo>
                  <a:lnTo>
                    <a:pt x="39484" y="14389"/>
                  </a:lnTo>
                  <a:lnTo>
                    <a:pt x="39484" y="14008"/>
                  </a:lnTo>
                  <a:lnTo>
                    <a:pt x="39484" y="14389"/>
                  </a:lnTo>
                  <a:lnTo>
                    <a:pt x="39484" y="14008"/>
                  </a:lnTo>
                  <a:lnTo>
                    <a:pt x="39865" y="14008"/>
                  </a:lnTo>
                  <a:lnTo>
                    <a:pt x="39865" y="13627"/>
                  </a:lnTo>
                  <a:lnTo>
                    <a:pt x="40259" y="13627"/>
                  </a:lnTo>
                  <a:lnTo>
                    <a:pt x="40259" y="14008"/>
                  </a:lnTo>
                  <a:lnTo>
                    <a:pt x="39865" y="14008"/>
                  </a:lnTo>
                  <a:lnTo>
                    <a:pt x="40259" y="14008"/>
                  </a:lnTo>
                  <a:lnTo>
                    <a:pt x="39865" y="14008"/>
                  </a:lnTo>
                  <a:lnTo>
                    <a:pt x="39865" y="14389"/>
                  </a:lnTo>
                  <a:lnTo>
                    <a:pt x="39865" y="14008"/>
                  </a:lnTo>
                  <a:lnTo>
                    <a:pt x="40259" y="14389"/>
                  </a:lnTo>
                  <a:lnTo>
                    <a:pt x="40259" y="14008"/>
                  </a:lnTo>
                  <a:lnTo>
                    <a:pt x="39865" y="14008"/>
                  </a:lnTo>
                  <a:lnTo>
                    <a:pt x="40259" y="14008"/>
                  </a:lnTo>
                  <a:lnTo>
                    <a:pt x="40259" y="13627"/>
                  </a:lnTo>
                  <a:lnTo>
                    <a:pt x="39865" y="13627"/>
                  </a:lnTo>
                  <a:lnTo>
                    <a:pt x="40259" y="13627"/>
                  </a:lnTo>
                  <a:lnTo>
                    <a:pt x="40259" y="13233"/>
                  </a:lnTo>
                  <a:lnTo>
                    <a:pt x="40259" y="13627"/>
                  </a:lnTo>
                  <a:lnTo>
                    <a:pt x="40259" y="13233"/>
                  </a:lnTo>
                  <a:lnTo>
                    <a:pt x="40652" y="13233"/>
                  </a:lnTo>
                  <a:lnTo>
                    <a:pt x="40259" y="13233"/>
                  </a:lnTo>
                  <a:lnTo>
                    <a:pt x="40652" y="13233"/>
                  </a:lnTo>
                  <a:lnTo>
                    <a:pt x="40652" y="12852"/>
                  </a:lnTo>
                  <a:lnTo>
                    <a:pt x="40652" y="12471"/>
                  </a:lnTo>
                  <a:lnTo>
                    <a:pt x="40259" y="12471"/>
                  </a:lnTo>
                  <a:lnTo>
                    <a:pt x="40259" y="12090"/>
                  </a:lnTo>
                  <a:lnTo>
                    <a:pt x="40259" y="11696"/>
                  </a:lnTo>
                  <a:lnTo>
                    <a:pt x="40259" y="11315"/>
                  </a:lnTo>
                  <a:lnTo>
                    <a:pt x="40259" y="11125"/>
                  </a:lnTo>
                  <a:lnTo>
                    <a:pt x="40652" y="11125"/>
                  </a:lnTo>
                  <a:lnTo>
                    <a:pt x="40652" y="10744"/>
                  </a:lnTo>
                  <a:lnTo>
                    <a:pt x="41427" y="10744"/>
                  </a:lnTo>
                  <a:lnTo>
                    <a:pt x="41808" y="11125"/>
                  </a:lnTo>
                  <a:lnTo>
                    <a:pt x="41427" y="11125"/>
                  </a:lnTo>
                  <a:lnTo>
                    <a:pt x="41808" y="11125"/>
                  </a:lnTo>
                  <a:lnTo>
                    <a:pt x="41427" y="11125"/>
                  </a:lnTo>
                  <a:lnTo>
                    <a:pt x="41427" y="11315"/>
                  </a:lnTo>
                  <a:lnTo>
                    <a:pt x="41427" y="11125"/>
                  </a:lnTo>
                  <a:lnTo>
                    <a:pt x="41808" y="11125"/>
                  </a:lnTo>
                  <a:lnTo>
                    <a:pt x="42202" y="11125"/>
                  </a:lnTo>
                  <a:lnTo>
                    <a:pt x="42595" y="11315"/>
                  </a:lnTo>
                  <a:lnTo>
                    <a:pt x="42976" y="11315"/>
                  </a:lnTo>
                  <a:lnTo>
                    <a:pt x="43370" y="11315"/>
                  </a:lnTo>
                  <a:lnTo>
                    <a:pt x="43764" y="11315"/>
                  </a:lnTo>
                  <a:lnTo>
                    <a:pt x="43954" y="11315"/>
                  </a:lnTo>
                  <a:lnTo>
                    <a:pt x="43764" y="11315"/>
                  </a:lnTo>
                  <a:lnTo>
                    <a:pt x="43764" y="11696"/>
                  </a:lnTo>
                  <a:lnTo>
                    <a:pt x="43954" y="11696"/>
                  </a:lnTo>
                  <a:lnTo>
                    <a:pt x="43764" y="11696"/>
                  </a:lnTo>
                  <a:lnTo>
                    <a:pt x="43954" y="11696"/>
                  </a:lnTo>
                  <a:lnTo>
                    <a:pt x="43764" y="11696"/>
                  </a:lnTo>
                  <a:lnTo>
                    <a:pt x="43764" y="11315"/>
                  </a:lnTo>
                  <a:lnTo>
                    <a:pt x="43954" y="11315"/>
                  </a:lnTo>
                  <a:lnTo>
                    <a:pt x="44348" y="11315"/>
                  </a:lnTo>
                  <a:lnTo>
                    <a:pt x="44348" y="11125"/>
                  </a:lnTo>
                  <a:lnTo>
                    <a:pt x="44348" y="11315"/>
                  </a:lnTo>
                  <a:lnTo>
                    <a:pt x="44348" y="11125"/>
                  </a:lnTo>
                  <a:lnTo>
                    <a:pt x="44729" y="11125"/>
                  </a:lnTo>
                  <a:lnTo>
                    <a:pt x="44729" y="10744"/>
                  </a:lnTo>
                  <a:lnTo>
                    <a:pt x="45123" y="10744"/>
                  </a:lnTo>
                  <a:lnTo>
                    <a:pt x="45123" y="11125"/>
                  </a:lnTo>
                  <a:lnTo>
                    <a:pt x="45504" y="11125"/>
                  </a:lnTo>
                  <a:lnTo>
                    <a:pt x="45123" y="11125"/>
                  </a:lnTo>
                  <a:lnTo>
                    <a:pt x="45504" y="11125"/>
                  </a:lnTo>
                  <a:lnTo>
                    <a:pt x="45123" y="11125"/>
                  </a:lnTo>
                  <a:lnTo>
                    <a:pt x="45123" y="11315"/>
                  </a:lnTo>
                  <a:lnTo>
                    <a:pt x="45123" y="11696"/>
                  </a:lnTo>
                  <a:lnTo>
                    <a:pt x="44729" y="11696"/>
                  </a:lnTo>
                  <a:lnTo>
                    <a:pt x="45123" y="11696"/>
                  </a:lnTo>
                  <a:lnTo>
                    <a:pt x="45123" y="12090"/>
                  </a:lnTo>
                  <a:lnTo>
                    <a:pt x="45123" y="12471"/>
                  </a:lnTo>
                  <a:lnTo>
                    <a:pt x="45504" y="12471"/>
                  </a:lnTo>
                  <a:lnTo>
                    <a:pt x="45123" y="12471"/>
                  </a:lnTo>
                  <a:lnTo>
                    <a:pt x="45504" y="12471"/>
                  </a:lnTo>
                  <a:lnTo>
                    <a:pt x="45504" y="12090"/>
                  </a:lnTo>
                  <a:lnTo>
                    <a:pt x="45123" y="12090"/>
                  </a:lnTo>
                  <a:lnTo>
                    <a:pt x="45123" y="11696"/>
                  </a:lnTo>
                  <a:lnTo>
                    <a:pt x="45123" y="11315"/>
                  </a:lnTo>
                  <a:lnTo>
                    <a:pt x="45123" y="11125"/>
                  </a:lnTo>
                  <a:lnTo>
                    <a:pt x="45504" y="11125"/>
                  </a:lnTo>
                  <a:lnTo>
                    <a:pt x="45504" y="10744"/>
                  </a:lnTo>
                  <a:lnTo>
                    <a:pt x="45504" y="11125"/>
                  </a:lnTo>
                  <a:lnTo>
                    <a:pt x="45504" y="10744"/>
                  </a:lnTo>
                  <a:lnTo>
                    <a:pt x="45123" y="10744"/>
                  </a:lnTo>
                  <a:lnTo>
                    <a:pt x="45504" y="10744"/>
                  </a:lnTo>
                  <a:lnTo>
                    <a:pt x="45123" y="10744"/>
                  </a:lnTo>
                  <a:lnTo>
                    <a:pt x="45504" y="10744"/>
                  </a:lnTo>
                  <a:lnTo>
                    <a:pt x="45504" y="10363"/>
                  </a:lnTo>
                  <a:lnTo>
                    <a:pt x="45897" y="10363"/>
                  </a:lnTo>
                  <a:lnTo>
                    <a:pt x="45897" y="9982"/>
                  </a:lnTo>
                  <a:lnTo>
                    <a:pt x="46291" y="10363"/>
                  </a:lnTo>
                  <a:lnTo>
                    <a:pt x="46291" y="9982"/>
                  </a:lnTo>
                  <a:lnTo>
                    <a:pt x="46291" y="10363"/>
                  </a:lnTo>
                  <a:lnTo>
                    <a:pt x="46672" y="10363"/>
                  </a:lnTo>
                  <a:lnTo>
                    <a:pt x="46291" y="10363"/>
                  </a:lnTo>
                  <a:lnTo>
                    <a:pt x="46672" y="10363"/>
                  </a:lnTo>
                  <a:lnTo>
                    <a:pt x="46291" y="10363"/>
                  </a:lnTo>
                  <a:lnTo>
                    <a:pt x="46672" y="10363"/>
                  </a:lnTo>
                  <a:lnTo>
                    <a:pt x="46291" y="10744"/>
                  </a:lnTo>
                  <a:lnTo>
                    <a:pt x="46672" y="10744"/>
                  </a:lnTo>
                  <a:lnTo>
                    <a:pt x="46672" y="11125"/>
                  </a:lnTo>
                  <a:lnTo>
                    <a:pt x="46672" y="10744"/>
                  </a:lnTo>
                  <a:lnTo>
                    <a:pt x="46672" y="11125"/>
                  </a:lnTo>
                  <a:lnTo>
                    <a:pt x="46672" y="10744"/>
                  </a:lnTo>
                  <a:lnTo>
                    <a:pt x="46672" y="11125"/>
                  </a:lnTo>
                  <a:lnTo>
                    <a:pt x="46672" y="10744"/>
                  </a:lnTo>
                  <a:lnTo>
                    <a:pt x="46291" y="10744"/>
                  </a:lnTo>
                  <a:lnTo>
                    <a:pt x="46672" y="10744"/>
                  </a:lnTo>
                  <a:lnTo>
                    <a:pt x="47066" y="10744"/>
                  </a:lnTo>
                  <a:lnTo>
                    <a:pt x="46672" y="10744"/>
                  </a:lnTo>
                  <a:lnTo>
                    <a:pt x="47066" y="10744"/>
                  </a:lnTo>
                  <a:lnTo>
                    <a:pt x="47066" y="11125"/>
                  </a:lnTo>
                  <a:lnTo>
                    <a:pt x="47066" y="11315"/>
                  </a:lnTo>
                  <a:lnTo>
                    <a:pt x="47066" y="11696"/>
                  </a:lnTo>
                  <a:lnTo>
                    <a:pt x="47066" y="12090"/>
                  </a:lnTo>
                  <a:lnTo>
                    <a:pt x="47447" y="12090"/>
                  </a:lnTo>
                  <a:lnTo>
                    <a:pt x="47447" y="12471"/>
                  </a:lnTo>
                  <a:lnTo>
                    <a:pt x="47066" y="12471"/>
                  </a:lnTo>
                  <a:lnTo>
                    <a:pt x="47447" y="12471"/>
                  </a:lnTo>
                  <a:lnTo>
                    <a:pt x="47066" y="12471"/>
                  </a:lnTo>
                  <a:lnTo>
                    <a:pt x="47447" y="12471"/>
                  </a:lnTo>
                  <a:lnTo>
                    <a:pt x="47447" y="12090"/>
                  </a:lnTo>
                  <a:lnTo>
                    <a:pt x="47840" y="12090"/>
                  </a:lnTo>
                  <a:lnTo>
                    <a:pt x="47840" y="12471"/>
                  </a:lnTo>
                  <a:lnTo>
                    <a:pt x="47447" y="12471"/>
                  </a:lnTo>
                  <a:lnTo>
                    <a:pt x="47447" y="12090"/>
                  </a:lnTo>
                  <a:lnTo>
                    <a:pt x="47447" y="12471"/>
                  </a:lnTo>
                  <a:lnTo>
                    <a:pt x="47447" y="12852"/>
                  </a:lnTo>
                  <a:lnTo>
                    <a:pt x="47447" y="12471"/>
                  </a:lnTo>
                  <a:lnTo>
                    <a:pt x="47447" y="12090"/>
                  </a:lnTo>
                  <a:lnTo>
                    <a:pt x="47447" y="12471"/>
                  </a:lnTo>
                  <a:lnTo>
                    <a:pt x="47840" y="12471"/>
                  </a:lnTo>
                  <a:lnTo>
                    <a:pt x="47447" y="12471"/>
                  </a:lnTo>
                  <a:lnTo>
                    <a:pt x="47840" y="12471"/>
                  </a:lnTo>
                  <a:lnTo>
                    <a:pt x="47840" y="12090"/>
                  </a:lnTo>
                  <a:lnTo>
                    <a:pt x="47447" y="12090"/>
                  </a:lnTo>
                  <a:lnTo>
                    <a:pt x="47066" y="12090"/>
                  </a:lnTo>
                  <a:lnTo>
                    <a:pt x="47066" y="11696"/>
                  </a:lnTo>
                  <a:lnTo>
                    <a:pt x="47447" y="11696"/>
                  </a:lnTo>
                  <a:lnTo>
                    <a:pt x="47840" y="11696"/>
                  </a:lnTo>
                  <a:lnTo>
                    <a:pt x="47447" y="11696"/>
                  </a:lnTo>
                  <a:lnTo>
                    <a:pt x="47840" y="11696"/>
                  </a:lnTo>
                  <a:lnTo>
                    <a:pt x="47840" y="12090"/>
                  </a:lnTo>
                  <a:lnTo>
                    <a:pt x="47840" y="14008"/>
                  </a:lnTo>
                  <a:lnTo>
                    <a:pt x="47447" y="14008"/>
                  </a:lnTo>
                  <a:lnTo>
                    <a:pt x="47840" y="14008"/>
                  </a:lnTo>
                  <a:lnTo>
                    <a:pt x="47840" y="14389"/>
                  </a:lnTo>
                  <a:lnTo>
                    <a:pt x="47840" y="14770"/>
                  </a:lnTo>
                  <a:lnTo>
                    <a:pt x="47840" y="15151"/>
                  </a:lnTo>
                  <a:lnTo>
                    <a:pt x="47447" y="15544"/>
                  </a:lnTo>
                  <a:lnTo>
                    <a:pt x="47840" y="15544"/>
                  </a:lnTo>
                  <a:lnTo>
                    <a:pt x="47840" y="15735"/>
                  </a:lnTo>
                  <a:lnTo>
                    <a:pt x="47840" y="15544"/>
                  </a:lnTo>
                  <a:lnTo>
                    <a:pt x="47447" y="15544"/>
                  </a:lnTo>
                  <a:lnTo>
                    <a:pt x="47840" y="15735"/>
                  </a:lnTo>
                  <a:lnTo>
                    <a:pt x="48234" y="16116"/>
                  </a:lnTo>
                  <a:lnTo>
                    <a:pt x="48615" y="16116"/>
                  </a:lnTo>
                  <a:lnTo>
                    <a:pt x="48234" y="16116"/>
                  </a:lnTo>
                  <a:lnTo>
                    <a:pt x="48234" y="15735"/>
                  </a:lnTo>
                  <a:lnTo>
                    <a:pt x="47840" y="15735"/>
                  </a:lnTo>
                  <a:lnTo>
                    <a:pt x="48234" y="15735"/>
                  </a:lnTo>
                  <a:lnTo>
                    <a:pt x="47840" y="15735"/>
                  </a:lnTo>
                  <a:lnTo>
                    <a:pt x="47447" y="15544"/>
                  </a:lnTo>
                  <a:lnTo>
                    <a:pt x="47840" y="15151"/>
                  </a:lnTo>
                  <a:lnTo>
                    <a:pt x="47840" y="15544"/>
                  </a:lnTo>
                  <a:lnTo>
                    <a:pt x="47840" y="15151"/>
                  </a:lnTo>
                  <a:lnTo>
                    <a:pt x="47840" y="12852"/>
                  </a:lnTo>
                  <a:lnTo>
                    <a:pt x="47840" y="13233"/>
                  </a:lnTo>
                  <a:lnTo>
                    <a:pt x="47840" y="12090"/>
                  </a:lnTo>
                  <a:lnTo>
                    <a:pt x="48234" y="12471"/>
                  </a:lnTo>
                  <a:lnTo>
                    <a:pt x="48234" y="12090"/>
                  </a:lnTo>
                  <a:lnTo>
                    <a:pt x="48234" y="12471"/>
                  </a:lnTo>
                  <a:lnTo>
                    <a:pt x="48234" y="12852"/>
                  </a:lnTo>
                  <a:lnTo>
                    <a:pt x="48234" y="12471"/>
                  </a:lnTo>
                  <a:lnTo>
                    <a:pt x="48615" y="12471"/>
                  </a:lnTo>
                  <a:lnTo>
                    <a:pt x="48234" y="12471"/>
                  </a:lnTo>
                  <a:lnTo>
                    <a:pt x="47840" y="12090"/>
                  </a:lnTo>
                  <a:lnTo>
                    <a:pt x="47840" y="11696"/>
                  </a:lnTo>
                  <a:lnTo>
                    <a:pt x="47447" y="11696"/>
                  </a:lnTo>
                  <a:lnTo>
                    <a:pt x="47447" y="11315"/>
                  </a:lnTo>
                  <a:lnTo>
                    <a:pt x="47066" y="11315"/>
                  </a:lnTo>
                  <a:lnTo>
                    <a:pt x="47447" y="11315"/>
                  </a:lnTo>
                  <a:lnTo>
                    <a:pt x="47447" y="11125"/>
                  </a:lnTo>
                  <a:lnTo>
                    <a:pt x="47066" y="10744"/>
                  </a:lnTo>
                  <a:lnTo>
                    <a:pt x="47447" y="10744"/>
                  </a:lnTo>
                  <a:lnTo>
                    <a:pt x="47840" y="11125"/>
                  </a:lnTo>
                  <a:lnTo>
                    <a:pt x="47840" y="10744"/>
                  </a:lnTo>
                  <a:lnTo>
                    <a:pt x="48234" y="10744"/>
                  </a:lnTo>
                  <a:lnTo>
                    <a:pt x="47840" y="10744"/>
                  </a:lnTo>
                  <a:lnTo>
                    <a:pt x="48234" y="10744"/>
                  </a:lnTo>
                  <a:lnTo>
                    <a:pt x="47840" y="10744"/>
                  </a:lnTo>
                  <a:lnTo>
                    <a:pt x="47840" y="11125"/>
                  </a:lnTo>
                  <a:lnTo>
                    <a:pt x="47447" y="10744"/>
                  </a:lnTo>
                  <a:lnTo>
                    <a:pt x="47066" y="10744"/>
                  </a:lnTo>
                  <a:lnTo>
                    <a:pt x="47447" y="10744"/>
                  </a:lnTo>
                  <a:lnTo>
                    <a:pt x="47447" y="10363"/>
                  </a:lnTo>
                  <a:lnTo>
                    <a:pt x="47066" y="10363"/>
                  </a:lnTo>
                  <a:lnTo>
                    <a:pt x="47447" y="10363"/>
                  </a:lnTo>
                  <a:lnTo>
                    <a:pt x="47066" y="10363"/>
                  </a:lnTo>
                  <a:lnTo>
                    <a:pt x="46672" y="10363"/>
                  </a:lnTo>
                  <a:lnTo>
                    <a:pt x="46672" y="9982"/>
                  </a:lnTo>
                  <a:lnTo>
                    <a:pt x="46672" y="9588"/>
                  </a:lnTo>
                  <a:lnTo>
                    <a:pt x="47066" y="9588"/>
                  </a:lnTo>
                  <a:lnTo>
                    <a:pt x="47066" y="9207"/>
                  </a:lnTo>
                  <a:lnTo>
                    <a:pt x="47066" y="9588"/>
                  </a:lnTo>
                  <a:lnTo>
                    <a:pt x="47066" y="9207"/>
                  </a:lnTo>
                  <a:lnTo>
                    <a:pt x="47447" y="9588"/>
                  </a:lnTo>
                  <a:lnTo>
                    <a:pt x="47447" y="9207"/>
                  </a:lnTo>
                  <a:lnTo>
                    <a:pt x="47066" y="9207"/>
                  </a:lnTo>
                  <a:lnTo>
                    <a:pt x="47447" y="9207"/>
                  </a:lnTo>
                  <a:lnTo>
                    <a:pt x="47447" y="9588"/>
                  </a:lnTo>
                  <a:lnTo>
                    <a:pt x="47840" y="9588"/>
                  </a:lnTo>
                  <a:lnTo>
                    <a:pt x="47840" y="9982"/>
                  </a:lnTo>
                  <a:lnTo>
                    <a:pt x="47840" y="9588"/>
                  </a:lnTo>
                  <a:lnTo>
                    <a:pt x="47447" y="9588"/>
                  </a:lnTo>
                  <a:lnTo>
                    <a:pt x="47447" y="9207"/>
                  </a:lnTo>
                  <a:lnTo>
                    <a:pt x="47066" y="9207"/>
                  </a:lnTo>
                  <a:lnTo>
                    <a:pt x="47066" y="8826"/>
                  </a:lnTo>
                  <a:lnTo>
                    <a:pt x="47066" y="9207"/>
                  </a:lnTo>
                  <a:lnTo>
                    <a:pt x="47066" y="8826"/>
                  </a:lnTo>
                  <a:lnTo>
                    <a:pt x="47066" y="8445"/>
                  </a:lnTo>
                  <a:lnTo>
                    <a:pt x="47447" y="8445"/>
                  </a:lnTo>
                  <a:lnTo>
                    <a:pt x="47066" y="8445"/>
                  </a:lnTo>
                  <a:lnTo>
                    <a:pt x="47447" y="8445"/>
                  </a:lnTo>
                  <a:lnTo>
                    <a:pt x="47066" y="8064"/>
                  </a:lnTo>
                  <a:lnTo>
                    <a:pt x="47447" y="8064"/>
                  </a:lnTo>
                  <a:lnTo>
                    <a:pt x="47066" y="8064"/>
                  </a:lnTo>
                  <a:lnTo>
                    <a:pt x="47066" y="7670"/>
                  </a:lnTo>
                  <a:lnTo>
                    <a:pt x="47066" y="7289"/>
                  </a:lnTo>
                  <a:lnTo>
                    <a:pt x="47066" y="6908"/>
                  </a:lnTo>
                  <a:lnTo>
                    <a:pt x="46672" y="6908"/>
                  </a:lnTo>
                  <a:lnTo>
                    <a:pt x="46672" y="6527"/>
                  </a:lnTo>
                  <a:lnTo>
                    <a:pt x="46672" y="6908"/>
                  </a:lnTo>
                  <a:lnTo>
                    <a:pt x="46672" y="6527"/>
                  </a:lnTo>
                  <a:lnTo>
                    <a:pt x="46672" y="6908"/>
                  </a:lnTo>
                  <a:lnTo>
                    <a:pt x="46672" y="7289"/>
                  </a:lnTo>
                  <a:lnTo>
                    <a:pt x="46672" y="6908"/>
                  </a:lnTo>
                  <a:lnTo>
                    <a:pt x="46672" y="7289"/>
                  </a:lnTo>
                  <a:lnTo>
                    <a:pt x="46291" y="7289"/>
                  </a:lnTo>
                  <a:lnTo>
                    <a:pt x="46672" y="7289"/>
                  </a:lnTo>
                  <a:lnTo>
                    <a:pt x="46291" y="7289"/>
                  </a:lnTo>
                  <a:lnTo>
                    <a:pt x="46672" y="7289"/>
                  </a:lnTo>
                  <a:lnTo>
                    <a:pt x="46291" y="7289"/>
                  </a:lnTo>
                  <a:lnTo>
                    <a:pt x="46672" y="7289"/>
                  </a:lnTo>
                  <a:lnTo>
                    <a:pt x="46291" y="7289"/>
                  </a:lnTo>
                  <a:lnTo>
                    <a:pt x="46672" y="7289"/>
                  </a:lnTo>
                  <a:lnTo>
                    <a:pt x="46291" y="7289"/>
                  </a:lnTo>
                  <a:lnTo>
                    <a:pt x="46672" y="7289"/>
                  </a:lnTo>
                  <a:lnTo>
                    <a:pt x="46291" y="7289"/>
                  </a:lnTo>
                  <a:lnTo>
                    <a:pt x="46672" y="7289"/>
                  </a:lnTo>
                  <a:lnTo>
                    <a:pt x="46291" y="7289"/>
                  </a:lnTo>
                  <a:lnTo>
                    <a:pt x="46672" y="7289"/>
                  </a:lnTo>
                  <a:lnTo>
                    <a:pt x="46291" y="7670"/>
                  </a:lnTo>
                  <a:lnTo>
                    <a:pt x="46291" y="7289"/>
                  </a:lnTo>
                  <a:lnTo>
                    <a:pt x="46291" y="7670"/>
                  </a:lnTo>
                  <a:lnTo>
                    <a:pt x="46291" y="7289"/>
                  </a:lnTo>
                  <a:lnTo>
                    <a:pt x="46291" y="7670"/>
                  </a:lnTo>
                  <a:lnTo>
                    <a:pt x="46291" y="7289"/>
                  </a:lnTo>
                  <a:lnTo>
                    <a:pt x="46291" y="6908"/>
                  </a:lnTo>
                  <a:lnTo>
                    <a:pt x="46291" y="6527"/>
                  </a:lnTo>
                  <a:lnTo>
                    <a:pt x="46291" y="6337"/>
                  </a:lnTo>
                  <a:lnTo>
                    <a:pt x="46672" y="6337"/>
                  </a:lnTo>
                  <a:lnTo>
                    <a:pt x="46672" y="6527"/>
                  </a:lnTo>
                  <a:lnTo>
                    <a:pt x="46672" y="6337"/>
                  </a:lnTo>
                  <a:lnTo>
                    <a:pt x="46291" y="6337"/>
                  </a:lnTo>
                  <a:lnTo>
                    <a:pt x="46672" y="6337"/>
                  </a:lnTo>
                  <a:lnTo>
                    <a:pt x="46672" y="5943"/>
                  </a:lnTo>
                  <a:lnTo>
                    <a:pt x="46291" y="5562"/>
                  </a:lnTo>
                  <a:lnTo>
                    <a:pt x="46291" y="5181"/>
                  </a:lnTo>
                  <a:lnTo>
                    <a:pt x="46291" y="4800"/>
                  </a:lnTo>
                  <a:lnTo>
                    <a:pt x="46291" y="4419"/>
                  </a:lnTo>
                  <a:lnTo>
                    <a:pt x="46291" y="4025"/>
                  </a:lnTo>
                  <a:lnTo>
                    <a:pt x="45897" y="4025"/>
                  </a:lnTo>
                  <a:lnTo>
                    <a:pt x="45897" y="3644"/>
                  </a:lnTo>
                  <a:lnTo>
                    <a:pt x="45897" y="4025"/>
                  </a:lnTo>
                  <a:lnTo>
                    <a:pt x="45897" y="3644"/>
                  </a:lnTo>
                  <a:lnTo>
                    <a:pt x="45897" y="3263"/>
                  </a:lnTo>
                  <a:lnTo>
                    <a:pt x="45897" y="2882"/>
                  </a:lnTo>
                  <a:lnTo>
                    <a:pt x="45897" y="2501"/>
                  </a:lnTo>
                  <a:lnTo>
                    <a:pt x="45504" y="2501"/>
                  </a:lnTo>
                  <a:lnTo>
                    <a:pt x="45897" y="2501"/>
                  </a:lnTo>
                  <a:lnTo>
                    <a:pt x="45897" y="2108"/>
                  </a:lnTo>
                  <a:lnTo>
                    <a:pt x="45897" y="1727"/>
                  </a:lnTo>
                  <a:lnTo>
                    <a:pt x="45897" y="1536"/>
                  </a:lnTo>
                  <a:lnTo>
                    <a:pt x="46291" y="1536"/>
                  </a:lnTo>
                  <a:lnTo>
                    <a:pt x="46291" y="1155"/>
                  </a:lnTo>
                  <a:lnTo>
                    <a:pt x="46672" y="1155"/>
                  </a:lnTo>
                  <a:lnTo>
                    <a:pt x="47066" y="1155"/>
                  </a:lnTo>
                  <a:lnTo>
                    <a:pt x="47447" y="1536"/>
                  </a:lnTo>
                  <a:lnTo>
                    <a:pt x="47840" y="1536"/>
                  </a:lnTo>
                  <a:lnTo>
                    <a:pt x="48234" y="1536"/>
                  </a:lnTo>
                  <a:lnTo>
                    <a:pt x="48234" y="1727"/>
                  </a:lnTo>
                  <a:lnTo>
                    <a:pt x="48615" y="1727"/>
                  </a:lnTo>
                  <a:lnTo>
                    <a:pt x="48615" y="2108"/>
                  </a:lnTo>
                  <a:lnTo>
                    <a:pt x="48234" y="2108"/>
                  </a:lnTo>
                  <a:lnTo>
                    <a:pt x="48234" y="1727"/>
                  </a:lnTo>
                  <a:lnTo>
                    <a:pt x="48234" y="2108"/>
                  </a:lnTo>
                  <a:lnTo>
                    <a:pt x="48615" y="2108"/>
                  </a:lnTo>
                  <a:lnTo>
                    <a:pt x="48615" y="2501"/>
                  </a:lnTo>
                  <a:lnTo>
                    <a:pt x="48615" y="2882"/>
                  </a:lnTo>
                  <a:lnTo>
                    <a:pt x="48818" y="2882"/>
                  </a:lnTo>
                  <a:lnTo>
                    <a:pt x="48818" y="3263"/>
                  </a:lnTo>
                  <a:lnTo>
                    <a:pt x="48818" y="3644"/>
                  </a:lnTo>
                  <a:lnTo>
                    <a:pt x="49199" y="3644"/>
                  </a:lnTo>
                  <a:lnTo>
                    <a:pt x="48818" y="3644"/>
                  </a:lnTo>
                  <a:lnTo>
                    <a:pt x="49199" y="3644"/>
                  </a:lnTo>
                  <a:lnTo>
                    <a:pt x="48818" y="3644"/>
                  </a:lnTo>
                  <a:lnTo>
                    <a:pt x="49199" y="3644"/>
                  </a:lnTo>
                  <a:lnTo>
                    <a:pt x="49199" y="4025"/>
                  </a:lnTo>
                  <a:lnTo>
                    <a:pt x="49593" y="4025"/>
                  </a:lnTo>
                  <a:lnTo>
                    <a:pt x="49593" y="4419"/>
                  </a:lnTo>
                  <a:lnTo>
                    <a:pt x="49987" y="4419"/>
                  </a:lnTo>
                  <a:lnTo>
                    <a:pt x="50368" y="4800"/>
                  </a:lnTo>
                  <a:lnTo>
                    <a:pt x="50761" y="5181"/>
                  </a:lnTo>
                  <a:lnTo>
                    <a:pt x="50368" y="5181"/>
                  </a:lnTo>
                  <a:lnTo>
                    <a:pt x="50761" y="5181"/>
                  </a:lnTo>
                  <a:lnTo>
                    <a:pt x="51155" y="5181"/>
                  </a:lnTo>
                  <a:lnTo>
                    <a:pt x="51155" y="5562"/>
                  </a:lnTo>
                  <a:lnTo>
                    <a:pt x="50761" y="5562"/>
                  </a:lnTo>
                  <a:lnTo>
                    <a:pt x="50761" y="5181"/>
                  </a:lnTo>
                  <a:lnTo>
                    <a:pt x="50761" y="5562"/>
                  </a:lnTo>
                  <a:lnTo>
                    <a:pt x="50761" y="5943"/>
                  </a:lnTo>
                  <a:lnTo>
                    <a:pt x="50368" y="5943"/>
                  </a:lnTo>
                  <a:lnTo>
                    <a:pt x="50368" y="6337"/>
                  </a:lnTo>
                  <a:lnTo>
                    <a:pt x="50761" y="6337"/>
                  </a:lnTo>
                  <a:lnTo>
                    <a:pt x="50368" y="6337"/>
                  </a:lnTo>
                  <a:lnTo>
                    <a:pt x="50761" y="6337"/>
                  </a:lnTo>
                  <a:lnTo>
                    <a:pt x="50368" y="6337"/>
                  </a:lnTo>
                  <a:lnTo>
                    <a:pt x="50761" y="6337"/>
                  </a:lnTo>
                  <a:lnTo>
                    <a:pt x="50761" y="6527"/>
                  </a:lnTo>
                  <a:lnTo>
                    <a:pt x="50368" y="6527"/>
                  </a:lnTo>
                  <a:lnTo>
                    <a:pt x="50368" y="6908"/>
                  </a:lnTo>
                  <a:lnTo>
                    <a:pt x="50761" y="6908"/>
                  </a:lnTo>
                  <a:lnTo>
                    <a:pt x="50761" y="7289"/>
                  </a:lnTo>
                  <a:lnTo>
                    <a:pt x="51155" y="7289"/>
                  </a:lnTo>
                  <a:lnTo>
                    <a:pt x="51536" y="7289"/>
                  </a:lnTo>
                  <a:lnTo>
                    <a:pt x="51930" y="7289"/>
                  </a:lnTo>
                  <a:lnTo>
                    <a:pt x="51930" y="7670"/>
                  </a:lnTo>
                  <a:lnTo>
                    <a:pt x="51930" y="7289"/>
                  </a:lnTo>
                  <a:lnTo>
                    <a:pt x="51930" y="7670"/>
                  </a:lnTo>
                  <a:lnTo>
                    <a:pt x="52311" y="7670"/>
                  </a:lnTo>
                  <a:lnTo>
                    <a:pt x="51930" y="7670"/>
                  </a:lnTo>
                  <a:lnTo>
                    <a:pt x="52311" y="7670"/>
                  </a:lnTo>
                  <a:lnTo>
                    <a:pt x="51930" y="7670"/>
                  </a:lnTo>
                  <a:lnTo>
                    <a:pt x="51930" y="8064"/>
                  </a:lnTo>
                  <a:lnTo>
                    <a:pt x="51930" y="8445"/>
                  </a:lnTo>
                  <a:lnTo>
                    <a:pt x="52311" y="8445"/>
                  </a:lnTo>
                  <a:lnTo>
                    <a:pt x="52311" y="8826"/>
                  </a:lnTo>
                  <a:lnTo>
                    <a:pt x="52311" y="8445"/>
                  </a:lnTo>
                  <a:lnTo>
                    <a:pt x="51930" y="8445"/>
                  </a:lnTo>
                  <a:lnTo>
                    <a:pt x="51930" y="8064"/>
                  </a:lnTo>
                  <a:lnTo>
                    <a:pt x="51930" y="7670"/>
                  </a:lnTo>
                  <a:lnTo>
                    <a:pt x="52311" y="7670"/>
                  </a:lnTo>
                  <a:lnTo>
                    <a:pt x="51930" y="7670"/>
                  </a:lnTo>
                  <a:lnTo>
                    <a:pt x="51930" y="7289"/>
                  </a:lnTo>
                  <a:lnTo>
                    <a:pt x="51930" y="7670"/>
                  </a:lnTo>
                  <a:lnTo>
                    <a:pt x="51930" y="7289"/>
                  </a:lnTo>
                  <a:lnTo>
                    <a:pt x="51536" y="7289"/>
                  </a:lnTo>
                  <a:lnTo>
                    <a:pt x="51155" y="7289"/>
                  </a:lnTo>
                  <a:lnTo>
                    <a:pt x="50761" y="7289"/>
                  </a:lnTo>
                  <a:lnTo>
                    <a:pt x="50761" y="6908"/>
                  </a:lnTo>
                  <a:lnTo>
                    <a:pt x="50368" y="6908"/>
                  </a:lnTo>
                  <a:lnTo>
                    <a:pt x="50368" y="6527"/>
                  </a:lnTo>
                  <a:lnTo>
                    <a:pt x="50761" y="6527"/>
                  </a:lnTo>
                  <a:lnTo>
                    <a:pt x="50761" y="6337"/>
                  </a:lnTo>
                  <a:lnTo>
                    <a:pt x="50368" y="6337"/>
                  </a:lnTo>
                  <a:lnTo>
                    <a:pt x="50368" y="5943"/>
                  </a:lnTo>
                  <a:lnTo>
                    <a:pt x="50761" y="5943"/>
                  </a:lnTo>
                  <a:lnTo>
                    <a:pt x="50761" y="5562"/>
                  </a:lnTo>
                  <a:lnTo>
                    <a:pt x="50761" y="5181"/>
                  </a:lnTo>
                  <a:lnTo>
                    <a:pt x="50761" y="5562"/>
                  </a:lnTo>
                  <a:lnTo>
                    <a:pt x="51155" y="5562"/>
                  </a:lnTo>
                  <a:lnTo>
                    <a:pt x="51155" y="5181"/>
                  </a:lnTo>
                  <a:lnTo>
                    <a:pt x="50761" y="5181"/>
                  </a:lnTo>
                  <a:lnTo>
                    <a:pt x="50368" y="4800"/>
                  </a:lnTo>
                  <a:lnTo>
                    <a:pt x="50761" y="4800"/>
                  </a:lnTo>
                  <a:lnTo>
                    <a:pt x="50368" y="4800"/>
                  </a:lnTo>
                  <a:lnTo>
                    <a:pt x="50368" y="4419"/>
                  </a:lnTo>
                  <a:lnTo>
                    <a:pt x="49987" y="4419"/>
                  </a:lnTo>
                  <a:lnTo>
                    <a:pt x="49593" y="4419"/>
                  </a:lnTo>
                  <a:lnTo>
                    <a:pt x="49593" y="4025"/>
                  </a:lnTo>
                  <a:lnTo>
                    <a:pt x="49593" y="4419"/>
                  </a:lnTo>
                  <a:lnTo>
                    <a:pt x="49593" y="4025"/>
                  </a:lnTo>
                  <a:lnTo>
                    <a:pt x="49199" y="4025"/>
                  </a:lnTo>
                  <a:lnTo>
                    <a:pt x="49199" y="3644"/>
                  </a:lnTo>
                  <a:lnTo>
                    <a:pt x="48818" y="3644"/>
                  </a:lnTo>
                  <a:lnTo>
                    <a:pt x="49199" y="3644"/>
                  </a:lnTo>
                  <a:lnTo>
                    <a:pt x="48818" y="3644"/>
                  </a:lnTo>
                  <a:lnTo>
                    <a:pt x="49199" y="3644"/>
                  </a:lnTo>
                  <a:lnTo>
                    <a:pt x="48818" y="3644"/>
                  </a:lnTo>
                  <a:lnTo>
                    <a:pt x="48818" y="3263"/>
                  </a:lnTo>
                  <a:lnTo>
                    <a:pt x="48818" y="2882"/>
                  </a:lnTo>
                  <a:lnTo>
                    <a:pt x="48615" y="2882"/>
                  </a:lnTo>
                  <a:lnTo>
                    <a:pt x="48615" y="2501"/>
                  </a:lnTo>
                  <a:lnTo>
                    <a:pt x="48615" y="2108"/>
                  </a:lnTo>
                  <a:lnTo>
                    <a:pt x="48615" y="1727"/>
                  </a:lnTo>
                  <a:lnTo>
                    <a:pt x="48615" y="1536"/>
                  </a:lnTo>
                  <a:lnTo>
                    <a:pt x="48615" y="1155"/>
                  </a:lnTo>
                  <a:lnTo>
                    <a:pt x="48818" y="1155"/>
                  </a:lnTo>
                  <a:lnTo>
                    <a:pt x="48818" y="762"/>
                  </a:lnTo>
                  <a:lnTo>
                    <a:pt x="48818" y="381"/>
                  </a:lnTo>
                  <a:lnTo>
                    <a:pt x="48818" y="0"/>
                  </a:lnTo>
                  <a:lnTo>
                    <a:pt x="49199" y="0"/>
                  </a:lnTo>
                  <a:lnTo>
                    <a:pt x="49593" y="0"/>
                  </a:lnTo>
                  <a:lnTo>
                    <a:pt x="49987" y="0"/>
                  </a:lnTo>
                  <a:lnTo>
                    <a:pt x="50368" y="0"/>
                  </a:lnTo>
                  <a:lnTo>
                    <a:pt x="50368" y="381"/>
                  </a:lnTo>
                  <a:lnTo>
                    <a:pt x="50761" y="381"/>
                  </a:lnTo>
                  <a:lnTo>
                    <a:pt x="50761" y="0"/>
                  </a:lnTo>
                  <a:lnTo>
                    <a:pt x="50761" y="381"/>
                  </a:lnTo>
                  <a:lnTo>
                    <a:pt x="51155" y="381"/>
                  </a:lnTo>
                  <a:lnTo>
                    <a:pt x="50761" y="381"/>
                  </a:lnTo>
                  <a:lnTo>
                    <a:pt x="50761" y="762"/>
                  </a:lnTo>
                  <a:lnTo>
                    <a:pt x="50761" y="381"/>
                  </a:lnTo>
                  <a:lnTo>
                    <a:pt x="51155" y="762"/>
                  </a:lnTo>
                  <a:lnTo>
                    <a:pt x="51536" y="762"/>
                  </a:lnTo>
                  <a:lnTo>
                    <a:pt x="51536" y="1155"/>
                  </a:lnTo>
                  <a:lnTo>
                    <a:pt x="51930" y="1155"/>
                  </a:lnTo>
                  <a:lnTo>
                    <a:pt x="51536" y="1155"/>
                  </a:lnTo>
                  <a:lnTo>
                    <a:pt x="51930" y="1155"/>
                  </a:lnTo>
                  <a:lnTo>
                    <a:pt x="51930" y="1536"/>
                  </a:lnTo>
                  <a:lnTo>
                    <a:pt x="52311" y="1727"/>
                  </a:lnTo>
                  <a:lnTo>
                    <a:pt x="52705" y="1727"/>
                  </a:lnTo>
                  <a:lnTo>
                    <a:pt x="53098" y="1727"/>
                  </a:lnTo>
                  <a:lnTo>
                    <a:pt x="52705" y="1727"/>
                  </a:lnTo>
                  <a:lnTo>
                    <a:pt x="52311" y="1727"/>
                  </a:lnTo>
                  <a:lnTo>
                    <a:pt x="52705" y="1727"/>
                  </a:lnTo>
                  <a:lnTo>
                    <a:pt x="52705" y="2108"/>
                  </a:lnTo>
                  <a:lnTo>
                    <a:pt x="52705" y="1727"/>
                  </a:lnTo>
                  <a:lnTo>
                    <a:pt x="52705" y="2108"/>
                  </a:lnTo>
                  <a:lnTo>
                    <a:pt x="52705" y="1727"/>
                  </a:lnTo>
                  <a:lnTo>
                    <a:pt x="52705" y="2108"/>
                  </a:lnTo>
                  <a:lnTo>
                    <a:pt x="52705" y="1727"/>
                  </a:lnTo>
                  <a:lnTo>
                    <a:pt x="52705" y="2108"/>
                  </a:lnTo>
                  <a:lnTo>
                    <a:pt x="52705" y="1727"/>
                  </a:lnTo>
                  <a:lnTo>
                    <a:pt x="52705" y="2108"/>
                  </a:lnTo>
                  <a:lnTo>
                    <a:pt x="52705" y="1727"/>
                  </a:lnTo>
                  <a:lnTo>
                    <a:pt x="52705" y="2108"/>
                  </a:lnTo>
                  <a:lnTo>
                    <a:pt x="52705" y="1727"/>
                  </a:lnTo>
                  <a:lnTo>
                    <a:pt x="53098" y="210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4226365" y="19967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4176975" y="1983542"/>
              <a:ext cx="65405" cy="25400"/>
            </a:xfrm>
            <a:custGeom>
              <a:avLst/>
              <a:gdLst/>
              <a:ahLst/>
              <a:cxnLst/>
              <a:rect l="l" t="t" r="r" b="b"/>
              <a:pathLst>
                <a:path w="65404" h="25400">
                  <a:moveTo>
                    <a:pt x="64566" y="24739"/>
                  </a:moveTo>
                  <a:lnTo>
                    <a:pt x="64566" y="25133"/>
                  </a:lnTo>
                  <a:lnTo>
                    <a:pt x="64566" y="24739"/>
                  </a:lnTo>
                  <a:lnTo>
                    <a:pt x="64947" y="24739"/>
                  </a:lnTo>
                  <a:lnTo>
                    <a:pt x="64947" y="25133"/>
                  </a:lnTo>
                  <a:lnTo>
                    <a:pt x="64566" y="25133"/>
                  </a:lnTo>
                  <a:lnTo>
                    <a:pt x="64173" y="25133"/>
                  </a:lnTo>
                  <a:lnTo>
                    <a:pt x="63792" y="25133"/>
                  </a:lnTo>
                  <a:lnTo>
                    <a:pt x="64173" y="25133"/>
                  </a:lnTo>
                  <a:lnTo>
                    <a:pt x="64173" y="24739"/>
                  </a:lnTo>
                  <a:lnTo>
                    <a:pt x="64566" y="24739"/>
                  </a:lnTo>
                  <a:lnTo>
                    <a:pt x="64566" y="25133"/>
                  </a:lnTo>
                  <a:lnTo>
                    <a:pt x="64566" y="24739"/>
                  </a:lnTo>
                  <a:close/>
                </a:path>
                <a:path w="65404" h="2540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4176683" y="19837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4156756" y="1999849"/>
              <a:ext cx="26670" cy="2540"/>
            </a:xfrm>
            <a:custGeom>
              <a:avLst/>
              <a:gdLst/>
              <a:ahLst/>
              <a:cxnLst/>
              <a:rect l="l" t="t" r="r" b="b"/>
              <a:pathLst>
                <a:path w="26670" h="2539">
                  <a:moveTo>
                    <a:pt x="26631" y="2489"/>
                  </a:moveTo>
                  <a:lnTo>
                    <a:pt x="26250" y="2489"/>
                  </a:lnTo>
                  <a:lnTo>
                    <a:pt x="26631" y="2489"/>
                  </a:lnTo>
                  <a:close/>
                </a:path>
                <a:path w="26670" h="2539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4190005" y="19971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4138087" y="1972608"/>
              <a:ext cx="59055" cy="40005"/>
            </a:xfrm>
            <a:custGeom>
              <a:avLst/>
              <a:gdLst/>
              <a:ahLst/>
              <a:cxnLst/>
              <a:rect l="l" t="t" r="r" b="b"/>
              <a:pathLst>
                <a:path w="59054" h="40005">
                  <a:moveTo>
                    <a:pt x="54254" y="20523"/>
                  </a:moveTo>
                  <a:lnTo>
                    <a:pt x="54254" y="20142"/>
                  </a:lnTo>
                  <a:lnTo>
                    <a:pt x="54635" y="20142"/>
                  </a:lnTo>
                  <a:lnTo>
                    <a:pt x="55029" y="20523"/>
                  </a:lnTo>
                  <a:lnTo>
                    <a:pt x="55219" y="20904"/>
                  </a:lnTo>
                  <a:lnTo>
                    <a:pt x="55219" y="21285"/>
                  </a:lnTo>
                  <a:lnTo>
                    <a:pt x="55219" y="20904"/>
                  </a:lnTo>
                  <a:lnTo>
                    <a:pt x="55219" y="21285"/>
                  </a:lnTo>
                  <a:lnTo>
                    <a:pt x="55029" y="21285"/>
                  </a:lnTo>
                  <a:lnTo>
                    <a:pt x="54635" y="21285"/>
                  </a:lnTo>
                  <a:lnTo>
                    <a:pt x="54635" y="21678"/>
                  </a:lnTo>
                  <a:lnTo>
                    <a:pt x="54254" y="21678"/>
                  </a:lnTo>
                  <a:lnTo>
                    <a:pt x="54254" y="22059"/>
                  </a:lnTo>
                  <a:lnTo>
                    <a:pt x="54254" y="22440"/>
                  </a:lnTo>
                  <a:lnTo>
                    <a:pt x="53860" y="22440"/>
                  </a:lnTo>
                  <a:lnTo>
                    <a:pt x="53467" y="22440"/>
                  </a:lnTo>
                  <a:lnTo>
                    <a:pt x="53467" y="22821"/>
                  </a:lnTo>
                  <a:lnTo>
                    <a:pt x="53086" y="22821"/>
                  </a:lnTo>
                  <a:lnTo>
                    <a:pt x="53086" y="23202"/>
                  </a:lnTo>
                  <a:lnTo>
                    <a:pt x="53467" y="23202"/>
                  </a:lnTo>
                  <a:lnTo>
                    <a:pt x="53467" y="23596"/>
                  </a:lnTo>
                  <a:lnTo>
                    <a:pt x="53086" y="23596"/>
                  </a:lnTo>
                  <a:lnTo>
                    <a:pt x="53467" y="23596"/>
                  </a:lnTo>
                  <a:lnTo>
                    <a:pt x="53467" y="23977"/>
                  </a:lnTo>
                  <a:lnTo>
                    <a:pt x="53467" y="24168"/>
                  </a:lnTo>
                  <a:lnTo>
                    <a:pt x="53467" y="24549"/>
                  </a:lnTo>
                  <a:lnTo>
                    <a:pt x="53467" y="24942"/>
                  </a:lnTo>
                  <a:lnTo>
                    <a:pt x="53086" y="24942"/>
                  </a:lnTo>
                  <a:lnTo>
                    <a:pt x="53086" y="25323"/>
                  </a:lnTo>
                  <a:lnTo>
                    <a:pt x="53086" y="25704"/>
                  </a:lnTo>
                  <a:lnTo>
                    <a:pt x="52692" y="25704"/>
                  </a:lnTo>
                  <a:lnTo>
                    <a:pt x="53086" y="25704"/>
                  </a:lnTo>
                  <a:lnTo>
                    <a:pt x="52692" y="25704"/>
                  </a:lnTo>
                  <a:lnTo>
                    <a:pt x="53086" y="25704"/>
                  </a:lnTo>
                  <a:lnTo>
                    <a:pt x="52692" y="25704"/>
                  </a:lnTo>
                  <a:lnTo>
                    <a:pt x="52311" y="25704"/>
                  </a:lnTo>
                  <a:lnTo>
                    <a:pt x="52311" y="26085"/>
                  </a:lnTo>
                  <a:lnTo>
                    <a:pt x="51917" y="25704"/>
                  </a:lnTo>
                  <a:lnTo>
                    <a:pt x="51917" y="25323"/>
                  </a:lnTo>
                  <a:lnTo>
                    <a:pt x="51917" y="24942"/>
                  </a:lnTo>
                  <a:lnTo>
                    <a:pt x="51523" y="24942"/>
                  </a:lnTo>
                  <a:lnTo>
                    <a:pt x="51142" y="24942"/>
                  </a:lnTo>
                  <a:lnTo>
                    <a:pt x="51523" y="24942"/>
                  </a:lnTo>
                  <a:lnTo>
                    <a:pt x="51523" y="25323"/>
                  </a:lnTo>
                  <a:lnTo>
                    <a:pt x="51523" y="25704"/>
                  </a:lnTo>
                  <a:lnTo>
                    <a:pt x="51142" y="25704"/>
                  </a:lnTo>
                  <a:lnTo>
                    <a:pt x="51142" y="25323"/>
                  </a:lnTo>
                  <a:lnTo>
                    <a:pt x="51523" y="25323"/>
                  </a:lnTo>
                  <a:lnTo>
                    <a:pt x="51142" y="25323"/>
                  </a:lnTo>
                  <a:lnTo>
                    <a:pt x="51523" y="25323"/>
                  </a:lnTo>
                  <a:lnTo>
                    <a:pt x="51142" y="25323"/>
                  </a:lnTo>
                  <a:lnTo>
                    <a:pt x="50749" y="24942"/>
                  </a:lnTo>
                  <a:lnTo>
                    <a:pt x="50749" y="24549"/>
                  </a:lnTo>
                  <a:lnTo>
                    <a:pt x="50749" y="24942"/>
                  </a:lnTo>
                  <a:lnTo>
                    <a:pt x="50368" y="24942"/>
                  </a:lnTo>
                  <a:lnTo>
                    <a:pt x="50165" y="24942"/>
                  </a:lnTo>
                  <a:lnTo>
                    <a:pt x="50368" y="24942"/>
                  </a:lnTo>
                  <a:lnTo>
                    <a:pt x="50165" y="24942"/>
                  </a:lnTo>
                  <a:lnTo>
                    <a:pt x="49784" y="24942"/>
                  </a:lnTo>
                  <a:lnTo>
                    <a:pt x="49784" y="25323"/>
                  </a:lnTo>
                  <a:lnTo>
                    <a:pt x="49390" y="25323"/>
                  </a:lnTo>
                  <a:lnTo>
                    <a:pt x="49390" y="25704"/>
                  </a:lnTo>
                  <a:lnTo>
                    <a:pt x="48996" y="25704"/>
                  </a:lnTo>
                  <a:lnTo>
                    <a:pt x="48996" y="26085"/>
                  </a:lnTo>
                  <a:lnTo>
                    <a:pt x="48996" y="25704"/>
                  </a:lnTo>
                  <a:lnTo>
                    <a:pt x="48996" y="26085"/>
                  </a:lnTo>
                  <a:lnTo>
                    <a:pt x="48615" y="26085"/>
                  </a:lnTo>
                  <a:lnTo>
                    <a:pt x="48615" y="26466"/>
                  </a:lnTo>
                  <a:lnTo>
                    <a:pt x="48615" y="26085"/>
                  </a:lnTo>
                  <a:lnTo>
                    <a:pt x="48221" y="26085"/>
                  </a:lnTo>
                  <a:lnTo>
                    <a:pt x="48221" y="26466"/>
                  </a:lnTo>
                  <a:lnTo>
                    <a:pt x="48615" y="26466"/>
                  </a:lnTo>
                  <a:lnTo>
                    <a:pt x="48615" y="26860"/>
                  </a:lnTo>
                  <a:lnTo>
                    <a:pt x="48221" y="26860"/>
                  </a:lnTo>
                  <a:lnTo>
                    <a:pt x="48221" y="26466"/>
                  </a:lnTo>
                  <a:lnTo>
                    <a:pt x="48221" y="26860"/>
                  </a:lnTo>
                  <a:lnTo>
                    <a:pt x="48615" y="26860"/>
                  </a:lnTo>
                  <a:lnTo>
                    <a:pt x="48221" y="26860"/>
                  </a:lnTo>
                  <a:lnTo>
                    <a:pt x="47828" y="26860"/>
                  </a:lnTo>
                  <a:lnTo>
                    <a:pt x="48221" y="26860"/>
                  </a:lnTo>
                  <a:lnTo>
                    <a:pt x="47828" y="26860"/>
                  </a:lnTo>
                  <a:lnTo>
                    <a:pt x="47447" y="26860"/>
                  </a:lnTo>
                  <a:lnTo>
                    <a:pt x="47447" y="27241"/>
                  </a:lnTo>
                  <a:lnTo>
                    <a:pt x="47447" y="26860"/>
                  </a:lnTo>
                  <a:lnTo>
                    <a:pt x="47828" y="26860"/>
                  </a:lnTo>
                  <a:lnTo>
                    <a:pt x="47447" y="27241"/>
                  </a:lnTo>
                  <a:lnTo>
                    <a:pt x="47447" y="27622"/>
                  </a:lnTo>
                  <a:lnTo>
                    <a:pt x="47053" y="27622"/>
                  </a:lnTo>
                  <a:lnTo>
                    <a:pt x="47053" y="28003"/>
                  </a:lnTo>
                  <a:lnTo>
                    <a:pt x="46672" y="28003"/>
                  </a:lnTo>
                  <a:lnTo>
                    <a:pt x="46672" y="28384"/>
                  </a:lnTo>
                  <a:lnTo>
                    <a:pt x="46278" y="28384"/>
                  </a:lnTo>
                  <a:lnTo>
                    <a:pt x="46278" y="28003"/>
                  </a:lnTo>
                  <a:lnTo>
                    <a:pt x="46672" y="28003"/>
                  </a:lnTo>
                  <a:lnTo>
                    <a:pt x="46672" y="28384"/>
                  </a:lnTo>
                  <a:lnTo>
                    <a:pt x="46672" y="28003"/>
                  </a:lnTo>
                  <a:lnTo>
                    <a:pt x="46278" y="28003"/>
                  </a:lnTo>
                  <a:lnTo>
                    <a:pt x="45885" y="28003"/>
                  </a:lnTo>
                  <a:lnTo>
                    <a:pt x="45885" y="28384"/>
                  </a:lnTo>
                  <a:lnTo>
                    <a:pt x="45694" y="28384"/>
                  </a:lnTo>
                  <a:lnTo>
                    <a:pt x="45694" y="28003"/>
                  </a:lnTo>
                  <a:lnTo>
                    <a:pt x="45694" y="28384"/>
                  </a:lnTo>
                  <a:lnTo>
                    <a:pt x="45300" y="28384"/>
                  </a:lnTo>
                  <a:lnTo>
                    <a:pt x="45694" y="28384"/>
                  </a:lnTo>
                  <a:lnTo>
                    <a:pt x="45300" y="28384"/>
                  </a:lnTo>
                  <a:lnTo>
                    <a:pt x="45300" y="28778"/>
                  </a:lnTo>
                  <a:lnTo>
                    <a:pt x="44919" y="28778"/>
                  </a:lnTo>
                  <a:lnTo>
                    <a:pt x="44526" y="28778"/>
                  </a:lnTo>
                  <a:lnTo>
                    <a:pt x="44145" y="28778"/>
                  </a:lnTo>
                  <a:lnTo>
                    <a:pt x="44526" y="28778"/>
                  </a:lnTo>
                  <a:lnTo>
                    <a:pt x="44526" y="28968"/>
                  </a:lnTo>
                  <a:lnTo>
                    <a:pt x="44145" y="28968"/>
                  </a:lnTo>
                  <a:lnTo>
                    <a:pt x="43751" y="28778"/>
                  </a:lnTo>
                  <a:lnTo>
                    <a:pt x="43357" y="28778"/>
                  </a:lnTo>
                  <a:lnTo>
                    <a:pt x="42976" y="28778"/>
                  </a:lnTo>
                  <a:lnTo>
                    <a:pt x="42976" y="28968"/>
                  </a:lnTo>
                  <a:lnTo>
                    <a:pt x="42583" y="28968"/>
                  </a:lnTo>
                  <a:lnTo>
                    <a:pt x="42976" y="28968"/>
                  </a:lnTo>
                  <a:lnTo>
                    <a:pt x="42583" y="28968"/>
                  </a:lnTo>
                  <a:lnTo>
                    <a:pt x="42976" y="28968"/>
                  </a:lnTo>
                  <a:lnTo>
                    <a:pt x="44919" y="28968"/>
                  </a:lnTo>
                  <a:lnTo>
                    <a:pt x="44919" y="28778"/>
                  </a:lnTo>
                  <a:lnTo>
                    <a:pt x="45300" y="28968"/>
                  </a:lnTo>
                  <a:lnTo>
                    <a:pt x="45694" y="28968"/>
                  </a:lnTo>
                  <a:lnTo>
                    <a:pt x="45885" y="28968"/>
                  </a:lnTo>
                  <a:lnTo>
                    <a:pt x="46278" y="28968"/>
                  </a:lnTo>
                  <a:lnTo>
                    <a:pt x="46672" y="28968"/>
                  </a:lnTo>
                  <a:lnTo>
                    <a:pt x="46672" y="28778"/>
                  </a:lnTo>
                  <a:lnTo>
                    <a:pt x="46672" y="28968"/>
                  </a:lnTo>
                  <a:lnTo>
                    <a:pt x="46672" y="28778"/>
                  </a:lnTo>
                  <a:lnTo>
                    <a:pt x="46278" y="28778"/>
                  </a:lnTo>
                  <a:lnTo>
                    <a:pt x="46672" y="28778"/>
                  </a:lnTo>
                  <a:lnTo>
                    <a:pt x="46672" y="28384"/>
                  </a:lnTo>
                  <a:lnTo>
                    <a:pt x="46672" y="28778"/>
                  </a:lnTo>
                  <a:lnTo>
                    <a:pt x="46672" y="28384"/>
                  </a:lnTo>
                  <a:lnTo>
                    <a:pt x="46278" y="28384"/>
                  </a:lnTo>
                  <a:lnTo>
                    <a:pt x="46672" y="28384"/>
                  </a:lnTo>
                  <a:lnTo>
                    <a:pt x="46278" y="28384"/>
                  </a:lnTo>
                  <a:lnTo>
                    <a:pt x="46672" y="28384"/>
                  </a:lnTo>
                  <a:lnTo>
                    <a:pt x="46278" y="28384"/>
                  </a:lnTo>
                  <a:lnTo>
                    <a:pt x="46672" y="28384"/>
                  </a:lnTo>
                  <a:lnTo>
                    <a:pt x="46278" y="28384"/>
                  </a:lnTo>
                  <a:lnTo>
                    <a:pt x="46672" y="28384"/>
                  </a:lnTo>
                  <a:lnTo>
                    <a:pt x="47053" y="28778"/>
                  </a:lnTo>
                  <a:lnTo>
                    <a:pt x="47447" y="28778"/>
                  </a:lnTo>
                  <a:lnTo>
                    <a:pt x="47447" y="28968"/>
                  </a:lnTo>
                  <a:lnTo>
                    <a:pt x="47447" y="29349"/>
                  </a:lnTo>
                  <a:lnTo>
                    <a:pt x="47447" y="28968"/>
                  </a:lnTo>
                  <a:lnTo>
                    <a:pt x="47828" y="28968"/>
                  </a:lnTo>
                  <a:lnTo>
                    <a:pt x="47828" y="29349"/>
                  </a:lnTo>
                  <a:lnTo>
                    <a:pt x="47447" y="29349"/>
                  </a:lnTo>
                  <a:lnTo>
                    <a:pt x="47053" y="29349"/>
                  </a:lnTo>
                  <a:lnTo>
                    <a:pt x="47053" y="29730"/>
                  </a:lnTo>
                  <a:lnTo>
                    <a:pt x="46672" y="29730"/>
                  </a:lnTo>
                  <a:lnTo>
                    <a:pt x="46278" y="29730"/>
                  </a:lnTo>
                  <a:lnTo>
                    <a:pt x="45885" y="29730"/>
                  </a:lnTo>
                  <a:lnTo>
                    <a:pt x="46672" y="29730"/>
                  </a:lnTo>
                  <a:lnTo>
                    <a:pt x="46278" y="29730"/>
                  </a:lnTo>
                  <a:lnTo>
                    <a:pt x="47053" y="29730"/>
                  </a:lnTo>
                  <a:lnTo>
                    <a:pt x="46672" y="29730"/>
                  </a:lnTo>
                  <a:lnTo>
                    <a:pt x="45885" y="29730"/>
                  </a:lnTo>
                  <a:lnTo>
                    <a:pt x="46278" y="29730"/>
                  </a:lnTo>
                  <a:lnTo>
                    <a:pt x="45300" y="29730"/>
                  </a:lnTo>
                  <a:lnTo>
                    <a:pt x="45885" y="29730"/>
                  </a:lnTo>
                  <a:lnTo>
                    <a:pt x="43751" y="29730"/>
                  </a:lnTo>
                  <a:lnTo>
                    <a:pt x="43751" y="30111"/>
                  </a:lnTo>
                  <a:lnTo>
                    <a:pt x="43751" y="29730"/>
                  </a:lnTo>
                  <a:lnTo>
                    <a:pt x="43751" y="30111"/>
                  </a:lnTo>
                  <a:lnTo>
                    <a:pt x="43357" y="30111"/>
                  </a:lnTo>
                  <a:lnTo>
                    <a:pt x="42976" y="30111"/>
                  </a:lnTo>
                  <a:lnTo>
                    <a:pt x="42583" y="30111"/>
                  </a:lnTo>
                  <a:lnTo>
                    <a:pt x="42202" y="30111"/>
                  </a:lnTo>
                  <a:lnTo>
                    <a:pt x="41808" y="30111"/>
                  </a:lnTo>
                  <a:lnTo>
                    <a:pt x="41414" y="30505"/>
                  </a:lnTo>
                  <a:lnTo>
                    <a:pt x="41033" y="30505"/>
                  </a:lnTo>
                  <a:lnTo>
                    <a:pt x="40830" y="30505"/>
                  </a:lnTo>
                  <a:lnTo>
                    <a:pt x="40449" y="30505"/>
                  </a:lnTo>
                  <a:lnTo>
                    <a:pt x="40055" y="30505"/>
                  </a:lnTo>
                  <a:lnTo>
                    <a:pt x="40055" y="30886"/>
                  </a:lnTo>
                  <a:lnTo>
                    <a:pt x="39662" y="30886"/>
                  </a:lnTo>
                  <a:lnTo>
                    <a:pt x="39662" y="31267"/>
                  </a:lnTo>
                  <a:lnTo>
                    <a:pt x="39281" y="31267"/>
                  </a:lnTo>
                  <a:lnTo>
                    <a:pt x="38887" y="31267"/>
                  </a:lnTo>
                  <a:lnTo>
                    <a:pt x="38887" y="31648"/>
                  </a:lnTo>
                  <a:lnTo>
                    <a:pt x="39281" y="31648"/>
                  </a:lnTo>
                  <a:lnTo>
                    <a:pt x="38887" y="31648"/>
                  </a:lnTo>
                  <a:lnTo>
                    <a:pt x="39281" y="31648"/>
                  </a:lnTo>
                  <a:lnTo>
                    <a:pt x="38887" y="31648"/>
                  </a:lnTo>
                  <a:lnTo>
                    <a:pt x="38887" y="31267"/>
                  </a:lnTo>
                  <a:lnTo>
                    <a:pt x="39281" y="31267"/>
                  </a:lnTo>
                  <a:lnTo>
                    <a:pt x="39281" y="31648"/>
                  </a:lnTo>
                  <a:lnTo>
                    <a:pt x="38887" y="31648"/>
                  </a:lnTo>
                  <a:lnTo>
                    <a:pt x="38887" y="32029"/>
                  </a:lnTo>
                  <a:lnTo>
                    <a:pt x="38493" y="32029"/>
                  </a:lnTo>
                  <a:lnTo>
                    <a:pt x="38887" y="31648"/>
                  </a:lnTo>
                  <a:lnTo>
                    <a:pt x="38493" y="31648"/>
                  </a:lnTo>
                  <a:lnTo>
                    <a:pt x="38887" y="31648"/>
                  </a:lnTo>
                  <a:lnTo>
                    <a:pt x="38493" y="31648"/>
                  </a:lnTo>
                  <a:lnTo>
                    <a:pt x="38493" y="32029"/>
                  </a:lnTo>
                  <a:lnTo>
                    <a:pt x="38493" y="31648"/>
                  </a:lnTo>
                  <a:lnTo>
                    <a:pt x="38493" y="32029"/>
                  </a:lnTo>
                  <a:lnTo>
                    <a:pt x="38493" y="31648"/>
                  </a:lnTo>
                  <a:lnTo>
                    <a:pt x="38112" y="31648"/>
                  </a:lnTo>
                  <a:lnTo>
                    <a:pt x="38112" y="32029"/>
                  </a:lnTo>
                  <a:lnTo>
                    <a:pt x="37719" y="32029"/>
                  </a:lnTo>
                  <a:lnTo>
                    <a:pt x="38112" y="32029"/>
                  </a:lnTo>
                  <a:lnTo>
                    <a:pt x="38112" y="32423"/>
                  </a:lnTo>
                  <a:lnTo>
                    <a:pt x="37719" y="32423"/>
                  </a:lnTo>
                  <a:lnTo>
                    <a:pt x="38112" y="32423"/>
                  </a:lnTo>
                  <a:lnTo>
                    <a:pt x="37719" y="32423"/>
                  </a:lnTo>
                  <a:lnTo>
                    <a:pt x="37719" y="32804"/>
                  </a:lnTo>
                  <a:lnTo>
                    <a:pt x="37338" y="32804"/>
                  </a:lnTo>
                  <a:lnTo>
                    <a:pt x="37338" y="34531"/>
                  </a:lnTo>
                  <a:lnTo>
                    <a:pt x="37719" y="34531"/>
                  </a:lnTo>
                  <a:lnTo>
                    <a:pt x="37719" y="34137"/>
                  </a:lnTo>
                  <a:lnTo>
                    <a:pt x="37719" y="34531"/>
                  </a:lnTo>
                  <a:lnTo>
                    <a:pt x="37338" y="34531"/>
                  </a:lnTo>
                  <a:lnTo>
                    <a:pt x="37719" y="34531"/>
                  </a:lnTo>
                  <a:lnTo>
                    <a:pt x="37719" y="34137"/>
                  </a:lnTo>
                  <a:lnTo>
                    <a:pt x="37719" y="33756"/>
                  </a:lnTo>
                  <a:lnTo>
                    <a:pt x="38112" y="33756"/>
                  </a:lnTo>
                  <a:lnTo>
                    <a:pt x="38493" y="33756"/>
                  </a:lnTo>
                  <a:lnTo>
                    <a:pt x="38493" y="34137"/>
                  </a:lnTo>
                  <a:lnTo>
                    <a:pt x="38493" y="33756"/>
                  </a:lnTo>
                  <a:lnTo>
                    <a:pt x="38493" y="34137"/>
                  </a:lnTo>
                  <a:lnTo>
                    <a:pt x="38493" y="33756"/>
                  </a:lnTo>
                  <a:lnTo>
                    <a:pt x="38887" y="33756"/>
                  </a:lnTo>
                  <a:lnTo>
                    <a:pt x="38493" y="33756"/>
                  </a:lnTo>
                  <a:lnTo>
                    <a:pt x="38112" y="33756"/>
                  </a:lnTo>
                  <a:lnTo>
                    <a:pt x="38112" y="33566"/>
                  </a:lnTo>
                  <a:lnTo>
                    <a:pt x="38493" y="33566"/>
                  </a:lnTo>
                  <a:lnTo>
                    <a:pt x="38112" y="33566"/>
                  </a:lnTo>
                  <a:lnTo>
                    <a:pt x="38493" y="33566"/>
                  </a:lnTo>
                  <a:lnTo>
                    <a:pt x="38112" y="33566"/>
                  </a:lnTo>
                  <a:lnTo>
                    <a:pt x="38493" y="33566"/>
                  </a:lnTo>
                  <a:lnTo>
                    <a:pt x="38112" y="33566"/>
                  </a:lnTo>
                  <a:lnTo>
                    <a:pt x="38112" y="33185"/>
                  </a:lnTo>
                  <a:lnTo>
                    <a:pt x="38112" y="33566"/>
                  </a:lnTo>
                  <a:lnTo>
                    <a:pt x="38112" y="33185"/>
                  </a:lnTo>
                  <a:lnTo>
                    <a:pt x="37719" y="33185"/>
                  </a:lnTo>
                  <a:lnTo>
                    <a:pt x="38112" y="33185"/>
                  </a:lnTo>
                  <a:lnTo>
                    <a:pt x="38112" y="33566"/>
                  </a:lnTo>
                  <a:lnTo>
                    <a:pt x="38112" y="33185"/>
                  </a:lnTo>
                  <a:lnTo>
                    <a:pt x="38493" y="33185"/>
                  </a:lnTo>
                  <a:lnTo>
                    <a:pt x="38112" y="33185"/>
                  </a:lnTo>
                  <a:lnTo>
                    <a:pt x="38112" y="32804"/>
                  </a:lnTo>
                  <a:lnTo>
                    <a:pt x="38493" y="32804"/>
                  </a:lnTo>
                  <a:lnTo>
                    <a:pt x="38493" y="33185"/>
                  </a:lnTo>
                  <a:lnTo>
                    <a:pt x="38493" y="32804"/>
                  </a:lnTo>
                  <a:lnTo>
                    <a:pt x="38493" y="32423"/>
                  </a:lnTo>
                  <a:lnTo>
                    <a:pt x="38493" y="32804"/>
                  </a:lnTo>
                  <a:lnTo>
                    <a:pt x="38493" y="32423"/>
                  </a:lnTo>
                  <a:lnTo>
                    <a:pt x="38493" y="32804"/>
                  </a:lnTo>
                  <a:lnTo>
                    <a:pt x="38493" y="32423"/>
                  </a:lnTo>
                  <a:lnTo>
                    <a:pt x="38887" y="32423"/>
                  </a:lnTo>
                  <a:lnTo>
                    <a:pt x="38887" y="32029"/>
                  </a:lnTo>
                  <a:lnTo>
                    <a:pt x="38887" y="31648"/>
                  </a:lnTo>
                  <a:lnTo>
                    <a:pt x="39281" y="31648"/>
                  </a:lnTo>
                  <a:lnTo>
                    <a:pt x="38887" y="32029"/>
                  </a:lnTo>
                  <a:lnTo>
                    <a:pt x="38887" y="32423"/>
                  </a:lnTo>
                  <a:lnTo>
                    <a:pt x="38887" y="32804"/>
                  </a:lnTo>
                  <a:lnTo>
                    <a:pt x="38887" y="33185"/>
                  </a:lnTo>
                  <a:lnTo>
                    <a:pt x="39281" y="33185"/>
                  </a:lnTo>
                  <a:lnTo>
                    <a:pt x="38887" y="33185"/>
                  </a:lnTo>
                  <a:lnTo>
                    <a:pt x="39281" y="33185"/>
                  </a:lnTo>
                  <a:lnTo>
                    <a:pt x="39281" y="33566"/>
                  </a:lnTo>
                  <a:lnTo>
                    <a:pt x="39281" y="33756"/>
                  </a:lnTo>
                  <a:lnTo>
                    <a:pt x="38887" y="33756"/>
                  </a:lnTo>
                  <a:lnTo>
                    <a:pt x="39281" y="33756"/>
                  </a:lnTo>
                  <a:lnTo>
                    <a:pt x="39281" y="34137"/>
                  </a:lnTo>
                  <a:lnTo>
                    <a:pt x="38887" y="34137"/>
                  </a:lnTo>
                  <a:lnTo>
                    <a:pt x="38887" y="34531"/>
                  </a:lnTo>
                  <a:lnTo>
                    <a:pt x="38887" y="34137"/>
                  </a:lnTo>
                  <a:lnTo>
                    <a:pt x="39281" y="34531"/>
                  </a:lnTo>
                  <a:lnTo>
                    <a:pt x="39281" y="34912"/>
                  </a:lnTo>
                  <a:lnTo>
                    <a:pt x="38887" y="35293"/>
                  </a:lnTo>
                  <a:lnTo>
                    <a:pt x="38887" y="35674"/>
                  </a:lnTo>
                  <a:lnTo>
                    <a:pt x="38493" y="35674"/>
                  </a:lnTo>
                  <a:lnTo>
                    <a:pt x="38493" y="35293"/>
                  </a:lnTo>
                  <a:lnTo>
                    <a:pt x="38112" y="35293"/>
                  </a:lnTo>
                  <a:lnTo>
                    <a:pt x="38112" y="35674"/>
                  </a:lnTo>
                  <a:lnTo>
                    <a:pt x="38493" y="35674"/>
                  </a:lnTo>
                  <a:lnTo>
                    <a:pt x="38493" y="36067"/>
                  </a:lnTo>
                  <a:lnTo>
                    <a:pt x="38112" y="36067"/>
                  </a:lnTo>
                  <a:lnTo>
                    <a:pt x="38112" y="36448"/>
                  </a:lnTo>
                  <a:lnTo>
                    <a:pt x="37719" y="36067"/>
                  </a:lnTo>
                  <a:lnTo>
                    <a:pt x="37338" y="36067"/>
                  </a:lnTo>
                  <a:lnTo>
                    <a:pt x="37338" y="36448"/>
                  </a:lnTo>
                  <a:lnTo>
                    <a:pt x="36944" y="36448"/>
                  </a:lnTo>
                  <a:lnTo>
                    <a:pt x="36944" y="36067"/>
                  </a:lnTo>
                  <a:lnTo>
                    <a:pt x="36944" y="36448"/>
                  </a:lnTo>
                  <a:lnTo>
                    <a:pt x="36550" y="36448"/>
                  </a:lnTo>
                  <a:lnTo>
                    <a:pt x="36550" y="36829"/>
                  </a:lnTo>
                  <a:lnTo>
                    <a:pt x="36550" y="36448"/>
                  </a:lnTo>
                  <a:lnTo>
                    <a:pt x="36169" y="36448"/>
                  </a:lnTo>
                  <a:lnTo>
                    <a:pt x="36550" y="36829"/>
                  </a:lnTo>
                  <a:lnTo>
                    <a:pt x="36169" y="36829"/>
                  </a:lnTo>
                  <a:lnTo>
                    <a:pt x="35979" y="36829"/>
                  </a:lnTo>
                  <a:lnTo>
                    <a:pt x="35979" y="36448"/>
                  </a:lnTo>
                  <a:lnTo>
                    <a:pt x="35585" y="36448"/>
                  </a:lnTo>
                  <a:lnTo>
                    <a:pt x="35191" y="36067"/>
                  </a:lnTo>
                  <a:lnTo>
                    <a:pt x="35191" y="36448"/>
                  </a:lnTo>
                  <a:lnTo>
                    <a:pt x="34798" y="36448"/>
                  </a:lnTo>
                  <a:lnTo>
                    <a:pt x="35191" y="36448"/>
                  </a:lnTo>
                  <a:lnTo>
                    <a:pt x="34798" y="36448"/>
                  </a:lnTo>
                  <a:lnTo>
                    <a:pt x="34798" y="36829"/>
                  </a:lnTo>
                  <a:lnTo>
                    <a:pt x="35191" y="36829"/>
                  </a:lnTo>
                  <a:lnTo>
                    <a:pt x="34798" y="36829"/>
                  </a:lnTo>
                  <a:lnTo>
                    <a:pt x="34798" y="37210"/>
                  </a:lnTo>
                  <a:lnTo>
                    <a:pt x="34417" y="37210"/>
                  </a:lnTo>
                  <a:lnTo>
                    <a:pt x="34417" y="37591"/>
                  </a:lnTo>
                  <a:lnTo>
                    <a:pt x="34417" y="37985"/>
                  </a:lnTo>
                  <a:lnTo>
                    <a:pt x="34023" y="37985"/>
                  </a:lnTo>
                  <a:lnTo>
                    <a:pt x="32080" y="37985"/>
                  </a:lnTo>
                  <a:lnTo>
                    <a:pt x="29171" y="38176"/>
                  </a:lnTo>
                  <a:lnTo>
                    <a:pt x="28384" y="38557"/>
                  </a:lnTo>
                  <a:lnTo>
                    <a:pt x="27228" y="38557"/>
                  </a:lnTo>
                  <a:lnTo>
                    <a:pt x="26250" y="38557"/>
                  </a:lnTo>
                  <a:lnTo>
                    <a:pt x="24307" y="38938"/>
                  </a:lnTo>
                  <a:lnTo>
                    <a:pt x="23139" y="38938"/>
                  </a:lnTo>
                  <a:lnTo>
                    <a:pt x="20993" y="39319"/>
                  </a:lnTo>
                  <a:lnTo>
                    <a:pt x="19443" y="39319"/>
                  </a:lnTo>
                  <a:lnTo>
                    <a:pt x="19050" y="38938"/>
                  </a:lnTo>
                  <a:lnTo>
                    <a:pt x="18275" y="38557"/>
                  </a:lnTo>
                  <a:lnTo>
                    <a:pt x="17500" y="38176"/>
                  </a:lnTo>
                  <a:lnTo>
                    <a:pt x="17310" y="38176"/>
                  </a:lnTo>
                  <a:lnTo>
                    <a:pt x="16522" y="37985"/>
                  </a:lnTo>
                  <a:lnTo>
                    <a:pt x="15354" y="37210"/>
                  </a:lnTo>
                  <a:lnTo>
                    <a:pt x="14973" y="37985"/>
                  </a:lnTo>
                  <a:lnTo>
                    <a:pt x="14579" y="38176"/>
                  </a:lnTo>
                  <a:lnTo>
                    <a:pt x="14198" y="37985"/>
                  </a:lnTo>
                  <a:lnTo>
                    <a:pt x="13804" y="37985"/>
                  </a:lnTo>
                  <a:lnTo>
                    <a:pt x="13411" y="38176"/>
                  </a:lnTo>
                  <a:lnTo>
                    <a:pt x="12636" y="38557"/>
                  </a:lnTo>
                  <a:lnTo>
                    <a:pt x="12636" y="39319"/>
                  </a:lnTo>
                  <a:lnTo>
                    <a:pt x="12052" y="39712"/>
                  </a:lnTo>
                  <a:lnTo>
                    <a:pt x="10883" y="38938"/>
                  </a:lnTo>
                  <a:lnTo>
                    <a:pt x="9334" y="38176"/>
                  </a:lnTo>
                  <a:lnTo>
                    <a:pt x="8940" y="37210"/>
                  </a:lnTo>
                  <a:lnTo>
                    <a:pt x="8166" y="36067"/>
                  </a:lnTo>
                  <a:lnTo>
                    <a:pt x="7772" y="35293"/>
                  </a:lnTo>
                  <a:lnTo>
                    <a:pt x="7581" y="34531"/>
                  </a:lnTo>
                  <a:lnTo>
                    <a:pt x="7188" y="34137"/>
                  </a:lnTo>
                  <a:lnTo>
                    <a:pt x="6807" y="33756"/>
                  </a:lnTo>
                  <a:lnTo>
                    <a:pt x="6413" y="33566"/>
                  </a:lnTo>
                  <a:lnTo>
                    <a:pt x="6019" y="33566"/>
                  </a:lnTo>
                  <a:lnTo>
                    <a:pt x="6019" y="33185"/>
                  </a:lnTo>
                  <a:lnTo>
                    <a:pt x="5638" y="33185"/>
                  </a:lnTo>
                  <a:lnTo>
                    <a:pt x="5638" y="32804"/>
                  </a:lnTo>
                  <a:lnTo>
                    <a:pt x="5245" y="32423"/>
                  </a:lnTo>
                  <a:lnTo>
                    <a:pt x="4470" y="32423"/>
                  </a:lnTo>
                  <a:lnTo>
                    <a:pt x="4470" y="32029"/>
                  </a:lnTo>
                  <a:lnTo>
                    <a:pt x="4076" y="31648"/>
                  </a:lnTo>
                  <a:lnTo>
                    <a:pt x="3695" y="31267"/>
                  </a:lnTo>
                  <a:lnTo>
                    <a:pt x="3302" y="30111"/>
                  </a:lnTo>
                  <a:lnTo>
                    <a:pt x="2908" y="29730"/>
                  </a:lnTo>
                  <a:lnTo>
                    <a:pt x="2336" y="28968"/>
                  </a:lnTo>
                  <a:lnTo>
                    <a:pt x="1549" y="28384"/>
                  </a:lnTo>
                  <a:lnTo>
                    <a:pt x="774" y="27241"/>
                  </a:lnTo>
                  <a:lnTo>
                    <a:pt x="774" y="26085"/>
                  </a:lnTo>
                  <a:lnTo>
                    <a:pt x="0" y="24942"/>
                  </a:lnTo>
                  <a:lnTo>
                    <a:pt x="381" y="24549"/>
                  </a:lnTo>
                  <a:lnTo>
                    <a:pt x="774" y="24549"/>
                  </a:lnTo>
                  <a:lnTo>
                    <a:pt x="1168" y="24549"/>
                  </a:lnTo>
                  <a:lnTo>
                    <a:pt x="1168" y="24168"/>
                  </a:lnTo>
                  <a:lnTo>
                    <a:pt x="1549" y="24168"/>
                  </a:lnTo>
                  <a:lnTo>
                    <a:pt x="1549" y="23977"/>
                  </a:lnTo>
                  <a:lnTo>
                    <a:pt x="1943" y="23596"/>
                  </a:lnTo>
                  <a:lnTo>
                    <a:pt x="2336" y="23202"/>
                  </a:lnTo>
                  <a:lnTo>
                    <a:pt x="2717" y="23202"/>
                  </a:lnTo>
                  <a:lnTo>
                    <a:pt x="2717" y="23596"/>
                  </a:lnTo>
                  <a:lnTo>
                    <a:pt x="2908" y="23596"/>
                  </a:lnTo>
                  <a:lnTo>
                    <a:pt x="2717" y="23596"/>
                  </a:lnTo>
                  <a:lnTo>
                    <a:pt x="2908" y="23596"/>
                  </a:lnTo>
                  <a:lnTo>
                    <a:pt x="2908" y="23977"/>
                  </a:lnTo>
                  <a:lnTo>
                    <a:pt x="2717" y="23977"/>
                  </a:lnTo>
                  <a:lnTo>
                    <a:pt x="2908" y="23977"/>
                  </a:lnTo>
                  <a:lnTo>
                    <a:pt x="2908" y="23596"/>
                  </a:lnTo>
                  <a:lnTo>
                    <a:pt x="2717" y="23596"/>
                  </a:lnTo>
                  <a:lnTo>
                    <a:pt x="2908" y="23596"/>
                  </a:lnTo>
                  <a:lnTo>
                    <a:pt x="2717" y="23596"/>
                  </a:lnTo>
                  <a:lnTo>
                    <a:pt x="2908" y="23596"/>
                  </a:lnTo>
                  <a:lnTo>
                    <a:pt x="2717" y="23596"/>
                  </a:lnTo>
                  <a:lnTo>
                    <a:pt x="2717" y="23202"/>
                  </a:lnTo>
                  <a:lnTo>
                    <a:pt x="2717" y="22821"/>
                  </a:lnTo>
                  <a:lnTo>
                    <a:pt x="2717" y="22440"/>
                  </a:lnTo>
                  <a:lnTo>
                    <a:pt x="2717" y="22059"/>
                  </a:lnTo>
                  <a:lnTo>
                    <a:pt x="2717" y="21678"/>
                  </a:lnTo>
                  <a:lnTo>
                    <a:pt x="2908" y="21678"/>
                  </a:lnTo>
                  <a:lnTo>
                    <a:pt x="2908" y="21285"/>
                  </a:lnTo>
                  <a:lnTo>
                    <a:pt x="2908" y="21678"/>
                  </a:lnTo>
                  <a:lnTo>
                    <a:pt x="2908" y="21285"/>
                  </a:lnTo>
                  <a:lnTo>
                    <a:pt x="3302" y="21285"/>
                  </a:lnTo>
                  <a:lnTo>
                    <a:pt x="3302" y="21678"/>
                  </a:lnTo>
                  <a:lnTo>
                    <a:pt x="3302" y="21285"/>
                  </a:lnTo>
                  <a:lnTo>
                    <a:pt x="3302" y="21678"/>
                  </a:lnTo>
                  <a:lnTo>
                    <a:pt x="3302" y="21285"/>
                  </a:lnTo>
                  <a:lnTo>
                    <a:pt x="3695" y="21285"/>
                  </a:lnTo>
                  <a:lnTo>
                    <a:pt x="3302" y="21285"/>
                  </a:lnTo>
                  <a:lnTo>
                    <a:pt x="3695" y="21285"/>
                  </a:lnTo>
                  <a:lnTo>
                    <a:pt x="3695" y="20904"/>
                  </a:lnTo>
                  <a:lnTo>
                    <a:pt x="3695" y="20523"/>
                  </a:lnTo>
                  <a:lnTo>
                    <a:pt x="3695" y="20904"/>
                  </a:lnTo>
                  <a:lnTo>
                    <a:pt x="3695" y="20523"/>
                  </a:lnTo>
                  <a:lnTo>
                    <a:pt x="4076" y="20523"/>
                  </a:lnTo>
                  <a:lnTo>
                    <a:pt x="4076" y="20904"/>
                  </a:lnTo>
                  <a:lnTo>
                    <a:pt x="4076" y="20523"/>
                  </a:lnTo>
                  <a:lnTo>
                    <a:pt x="4076" y="20142"/>
                  </a:lnTo>
                  <a:lnTo>
                    <a:pt x="4076" y="20523"/>
                  </a:lnTo>
                  <a:lnTo>
                    <a:pt x="4076" y="20142"/>
                  </a:lnTo>
                  <a:lnTo>
                    <a:pt x="4076" y="19761"/>
                  </a:lnTo>
                  <a:lnTo>
                    <a:pt x="4076" y="19367"/>
                  </a:lnTo>
                  <a:lnTo>
                    <a:pt x="4076" y="19176"/>
                  </a:lnTo>
                  <a:lnTo>
                    <a:pt x="4076" y="18795"/>
                  </a:lnTo>
                  <a:lnTo>
                    <a:pt x="4470" y="18795"/>
                  </a:lnTo>
                  <a:lnTo>
                    <a:pt x="4470" y="18414"/>
                  </a:lnTo>
                  <a:lnTo>
                    <a:pt x="4851" y="18414"/>
                  </a:lnTo>
                  <a:lnTo>
                    <a:pt x="4470" y="18414"/>
                  </a:lnTo>
                  <a:lnTo>
                    <a:pt x="4470" y="18795"/>
                  </a:lnTo>
                  <a:lnTo>
                    <a:pt x="4076" y="18414"/>
                  </a:lnTo>
                  <a:lnTo>
                    <a:pt x="4076" y="18795"/>
                  </a:lnTo>
                  <a:lnTo>
                    <a:pt x="4076" y="18414"/>
                  </a:lnTo>
                  <a:lnTo>
                    <a:pt x="4076" y="18033"/>
                  </a:lnTo>
                  <a:lnTo>
                    <a:pt x="3695" y="18033"/>
                  </a:lnTo>
                  <a:lnTo>
                    <a:pt x="3695" y="17640"/>
                  </a:lnTo>
                  <a:lnTo>
                    <a:pt x="4076" y="18033"/>
                  </a:lnTo>
                  <a:lnTo>
                    <a:pt x="3695" y="17640"/>
                  </a:lnTo>
                  <a:lnTo>
                    <a:pt x="4076" y="17640"/>
                  </a:lnTo>
                  <a:lnTo>
                    <a:pt x="3695" y="17640"/>
                  </a:lnTo>
                  <a:lnTo>
                    <a:pt x="3695" y="17259"/>
                  </a:lnTo>
                  <a:lnTo>
                    <a:pt x="3695" y="16878"/>
                  </a:lnTo>
                  <a:lnTo>
                    <a:pt x="3302" y="16878"/>
                  </a:lnTo>
                  <a:lnTo>
                    <a:pt x="3302" y="16497"/>
                  </a:lnTo>
                  <a:lnTo>
                    <a:pt x="2908" y="16878"/>
                  </a:lnTo>
                  <a:lnTo>
                    <a:pt x="2908" y="16497"/>
                  </a:lnTo>
                  <a:lnTo>
                    <a:pt x="2908" y="16878"/>
                  </a:lnTo>
                  <a:lnTo>
                    <a:pt x="2717" y="16116"/>
                  </a:lnTo>
                  <a:lnTo>
                    <a:pt x="2717" y="15722"/>
                  </a:lnTo>
                  <a:lnTo>
                    <a:pt x="2908" y="15341"/>
                  </a:lnTo>
                  <a:lnTo>
                    <a:pt x="2908" y="14960"/>
                  </a:lnTo>
                  <a:lnTo>
                    <a:pt x="3302" y="14960"/>
                  </a:lnTo>
                  <a:lnTo>
                    <a:pt x="3302" y="14579"/>
                  </a:lnTo>
                  <a:lnTo>
                    <a:pt x="3695" y="14579"/>
                  </a:lnTo>
                  <a:lnTo>
                    <a:pt x="3695" y="14389"/>
                  </a:lnTo>
                  <a:lnTo>
                    <a:pt x="4076" y="13995"/>
                  </a:lnTo>
                  <a:lnTo>
                    <a:pt x="4470" y="13614"/>
                  </a:lnTo>
                  <a:lnTo>
                    <a:pt x="4851" y="13614"/>
                  </a:lnTo>
                  <a:lnTo>
                    <a:pt x="4851" y="13233"/>
                  </a:lnTo>
                  <a:lnTo>
                    <a:pt x="5245" y="13233"/>
                  </a:lnTo>
                  <a:lnTo>
                    <a:pt x="5245" y="12852"/>
                  </a:lnTo>
                  <a:lnTo>
                    <a:pt x="6019" y="12471"/>
                  </a:lnTo>
                  <a:lnTo>
                    <a:pt x="6413" y="12077"/>
                  </a:lnTo>
                  <a:lnTo>
                    <a:pt x="6807" y="12077"/>
                  </a:lnTo>
                  <a:lnTo>
                    <a:pt x="6807" y="11696"/>
                  </a:lnTo>
                  <a:lnTo>
                    <a:pt x="6807" y="12077"/>
                  </a:lnTo>
                  <a:lnTo>
                    <a:pt x="7188" y="12077"/>
                  </a:lnTo>
                  <a:lnTo>
                    <a:pt x="6807" y="12077"/>
                  </a:lnTo>
                  <a:lnTo>
                    <a:pt x="6807" y="12471"/>
                  </a:lnTo>
                  <a:lnTo>
                    <a:pt x="6413" y="12471"/>
                  </a:lnTo>
                  <a:lnTo>
                    <a:pt x="6807" y="12471"/>
                  </a:lnTo>
                  <a:lnTo>
                    <a:pt x="6413" y="12471"/>
                  </a:lnTo>
                  <a:lnTo>
                    <a:pt x="6413" y="12852"/>
                  </a:lnTo>
                  <a:lnTo>
                    <a:pt x="6807" y="12852"/>
                  </a:lnTo>
                  <a:lnTo>
                    <a:pt x="6413" y="12852"/>
                  </a:lnTo>
                  <a:lnTo>
                    <a:pt x="6807" y="12852"/>
                  </a:lnTo>
                  <a:lnTo>
                    <a:pt x="6413" y="12471"/>
                  </a:lnTo>
                  <a:lnTo>
                    <a:pt x="6807" y="12471"/>
                  </a:lnTo>
                  <a:lnTo>
                    <a:pt x="6413" y="12471"/>
                  </a:lnTo>
                  <a:lnTo>
                    <a:pt x="6807" y="12471"/>
                  </a:lnTo>
                  <a:lnTo>
                    <a:pt x="6807" y="12077"/>
                  </a:lnTo>
                  <a:lnTo>
                    <a:pt x="7188" y="12077"/>
                  </a:lnTo>
                  <a:lnTo>
                    <a:pt x="7581" y="12077"/>
                  </a:lnTo>
                  <a:lnTo>
                    <a:pt x="7188" y="12077"/>
                  </a:lnTo>
                  <a:lnTo>
                    <a:pt x="7188" y="11696"/>
                  </a:lnTo>
                  <a:lnTo>
                    <a:pt x="6807" y="11696"/>
                  </a:lnTo>
                  <a:lnTo>
                    <a:pt x="7188" y="11315"/>
                  </a:lnTo>
                  <a:lnTo>
                    <a:pt x="7581" y="11315"/>
                  </a:lnTo>
                  <a:lnTo>
                    <a:pt x="7581" y="10934"/>
                  </a:lnTo>
                  <a:lnTo>
                    <a:pt x="7581" y="11315"/>
                  </a:lnTo>
                  <a:lnTo>
                    <a:pt x="7581" y="10934"/>
                  </a:lnTo>
                  <a:lnTo>
                    <a:pt x="7772" y="10553"/>
                  </a:lnTo>
                  <a:lnTo>
                    <a:pt x="7581" y="10553"/>
                  </a:lnTo>
                  <a:lnTo>
                    <a:pt x="7772" y="10159"/>
                  </a:lnTo>
                  <a:lnTo>
                    <a:pt x="7772" y="9778"/>
                  </a:lnTo>
                  <a:lnTo>
                    <a:pt x="8166" y="9778"/>
                  </a:lnTo>
                  <a:lnTo>
                    <a:pt x="8559" y="9778"/>
                  </a:lnTo>
                  <a:lnTo>
                    <a:pt x="8166" y="9778"/>
                  </a:lnTo>
                  <a:lnTo>
                    <a:pt x="8559" y="9778"/>
                  </a:lnTo>
                  <a:lnTo>
                    <a:pt x="8559" y="10159"/>
                  </a:lnTo>
                  <a:lnTo>
                    <a:pt x="8559" y="9778"/>
                  </a:lnTo>
                  <a:lnTo>
                    <a:pt x="8559" y="10159"/>
                  </a:lnTo>
                  <a:lnTo>
                    <a:pt x="8559" y="9778"/>
                  </a:lnTo>
                  <a:lnTo>
                    <a:pt x="8559" y="10159"/>
                  </a:lnTo>
                  <a:lnTo>
                    <a:pt x="8559" y="9778"/>
                  </a:lnTo>
                  <a:lnTo>
                    <a:pt x="8940" y="9778"/>
                  </a:lnTo>
                  <a:lnTo>
                    <a:pt x="9334" y="9778"/>
                  </a:lnTo>
                  <a:lnTo>
                    <a:pt x="8940" y="10159"/>
                  </a:lnTo>
                  <a:lnTo>
                    <a:pt x="9334" y="9778"/>
                  </a:lnTo>
                  <a:lnTo>
                    <a:pt x="9334" y="10159"/>
                  </a:lnTo>
                  <a:lnTo>
                    <a:pt x="9715" y="10159"/>
                  </a:lnTo>
                  <a:lnTo>
                    <a:pt x="9334" y="10159"/>
                  </a:lnTo>
                  <a:lnTo>
                    <a:pt x="9334" y="9778"/>
                  </a:lnTo>
                  <a:lnTo>
                    <a:pt x="8940" y="9778"/>
                  </a:lnTo>
                  <a:lnTo>
                    <a:pt x="8940" y="9588"/>
                  </a:lnTo>
                  <a:lnTo>
                    <a:pt x="8940" y="9778"/>
                  </a:lnTo>
                  <a:lnTo>
                    <a:pt x="8940" y="9588"/>
                  </a:lnTo>
                  <a:lnTo>
                    <a:pt x="8940" y="9778"/>
                  </a:lnTo>
                  <a:lnTo>
                    <a:pt x="8940" y="9588"/>
                  </a:lnTo>
                  <a:lnTo>
                    <a:pt x="8559" y="9778"/>
                  </a:lnTo>
                  <a:lnTo>
                    <a:pt x="8559" y="9588"/>
                  </a:lnTo>
                  <a:lnTo>
                    <a:pt x="8559" y="9778"/>
                  </a:lnTo>
                  <a:lnTo>
                    <a:pt x="8166" y="9778"/>
                  </a:lnTo>
                  <a:lnTo>
                    <a:pt x="8166" y="9588"/>
                  </a:lnTo>
                  <a:lnTo>
                    <a:pt x="8559" y="9588"/>
                  </a:lnTo>
                  <a:lnTo>
                    <a:pt x="8559" y="9207"/>
                  </a:lnTo>
                  <a:lnTo>
                    <a:pt x="8940" y="9207"/>
                  </a:lnTo>
                  <a:lnTo>
                    <a:pt x="9334" y="9207"/>
                  </a:lnTo>
                  <a:lnTo>
                    <a:pt x="8940" y="9207"/>
                  </a:lnTo>
                  <a:lnTo>
                    <a:pt x="9334" y="9207"/>
                  </a:lnTo>
                  <a:lnTo>
                    <a:pt x="8940" y="9207"/>
                  </a:lnTo>
                  <a:lnTo>
                    <a:pt x="8559" y="9207"/>
                  </a:lnTo>
                  <a:lnTo>
                    <a:pt x="8940" y="8826"/>
                  </a:lnTo>
                  <a:lnTo>
                    <a:pt x="8940" y="8432"/>
                  </a:lnTo>
                  <a:lnTo>
                    <a:pt x="8940" y="8826"/>
                  </a:lnTo>
                  <a:lnTo>
                    <a:pt x="9334" y="8826"/>
                  </a:lnTo>
                  <a:lnTo>
                    <a:pt x="9715" y="8826"/>
                  </a:lnTo>
                  <a:lnTo>
                    <a:pt x="9334" y="8826"/>
                  </a:lnTo>
                  <a:lnTo>
                    <a:pt x="9334" y="8432"/>
                  </a:lnTo>
                  <a:lnTo>
                    <a:pt x="9715" y="8432"/>
                  </a:lnTo>
                  <a:lnTo>
                    <a:pt x="9334" y="8432"/>
                  </a:lnTo>
                  <a:lnTo>
                    <a:pt x="9715" y="8432"/>
                  </a:lnTo>
                  <a:lnTo>
                    <a:pt x="9334" y="8432"/>
                  </a:lnTo>
                  <a:lnTo>
                    <a:pt x="8940" y="8432"/>
                  </a:lnTo>
                  <a:lnTo>
                    <a:pt x="9334" y="8432"/>
                  </a:lnTo>
                  <a:lnTo>
                    <a:pt x="9334" y="8051"/>
                  </a:lnTo>
                  <a:lnTo>
                    <a:pt x="9715" y="8051"/>
                  </a:lnTo>
                  <a:lnTo>
                    <a:pt x="9715" y="7670"/>
                  </a:lnTo>
                  <a:lnTo>
                    <a:pt x="10109" y="7289"/>
                  </a:lnTo>
                  <a:lnTo>
                    <a:pt x="10502" y="6896"/>
                  </a:lnTo>
                  <a:lnTo>
                    <a:pt x="10502" y="6515"/>
                  </a:lnTo>
                  <a:lnTo>
                    <a:pt x="10883" y="6134"/>
                  </a:lnTo>
                  <a:lnTo>
                    <a:pt x="10883" y="5753"/>
                  </a:lnTo>
                  <a:lnTo>
                    <a:pt x="10883" y="5372"/>
                  </a:lnTo>
                  <a:lnTo>
                    <a:pt x="10883" y="4978"/>
                  </a:lnTo>
                  <a:lnTo>
                    <a:pt x="10502" y="4800"/>
                  </a:lnTo>
                  <a:lnTo>
                    <a:pt x="10502" y="4406"/>
                  </a:lnTo>
                  <a:lnTo>
                    <a:pt x="10502" y="4025"/>
                  </a:lnTo>
                  <a:lnTo>
                    <a:pt x="10109" y="3644"/>
                  </a:lnTo>
                  <a:lnTo>
                    <a:pt x="10109" y="3263"/>
                  </a:lnTo>
                  <a:lnTo>
                    <a:pt x="10109" y="2870"/>
                  </a:lnTo>
                  <a:lnTo>
                    <a:pt x="9715" y="2870"/>
                  </a:lnTo>
                  <a:lnTo>
                    <a:pt x="9715" y="2489"/>
                  </a:lnTo>
                  <a:lnTo>
                    <a:pt x="9715" y="2108"/>
                  </a:lnTo>
                  <a:lnTo>
                    <a:pt x="9334" y="2108"/>
                  </a:lnTo>
                  <a:lnTo>
                    <a:pt x="9334" y="1727"/>
                  </a:lnTo>
                  <a:lnTo>
                    <a:pt x="9334" y="1346"/>
                  </a:lnTo>
                  <a:lnTo>
                    <a:pt x="9334" y="952"/>
                  </a:lnTo>
                  <a:lnTo>
                    <a:pt x="8940" y="571"/>
                  </a:lnTo>
                  <a:lnTo>
                    <a:pt x="8940" y="190"/>
                  </a:lnTo>
                  <a:lnTo>
                    <a:pt x="8940" y="0"/>
                  </a:lnTo>
                  <a:lnTo>
                    <a:pt x="9334" y="0"/>
                  </a:lnTo>
                  <a:lnTo>
                    <a:pt x="9715" y="190"/>
                  </a:lnTo>
                  <a:lnTo>
                    <a:pt x="10109" y="190"/>
                  </a:lnTo>
                  <a:lnTo>
                    <a:pt x="10109" y="571"/>
                  </a:lnTo>
                  <a:lnTo>
                    <a:pt x="10109" y="952"/>
                  </a:lnTo>
                  <a:lnTo>
                    <a:pt x="10502" y="952"/>
                  </a:lnTo>
                  <a:lnTo>
                    <a:pt x="10502" y="1346"/>
                  </a:lnTo>
                  <a:lnTo>
                    <a:pt x="10883" y="1346"/>
                  </a:lnTo>
                  <a:lnTo>
                    <a:pt x="10883" y="1727"/>
                  </a:lnTo>
                  <a:lnTo>
                    <a:pt x="10883" y="2108"/>
                  </a:lnTo>
                  <a:lnTo>
                    <a:pt x="11277" y="2489"/>
                  </a:lnTo>
                  <a:lnTo>
                    <a:pt x="11658" y="2870"/>
                  </a:lnTo>
                  <a:lnTo>
                    <a:pt x="11658" y="3263"/>
                  </a:lnTo>
                  <a:lnTo>
                    <a:pt x="12052" y="3263"/>
                  </a:lnTo>
                  <a:lnTo>
                    <a:pt x="12446" y="3644"/>
                  </a:lnTo>
                  <a:lnTo>
                    <a:pt x="12636" y="3644"/>
                  </a:lnTo>
                  <a:lnTo>
                    <a:pt x="13030" y="3644"/>
                  </a:lnTo>
                  <a:lnTo>
                    <a:pt x="13030" y="4025"/>
                  </a:lnTo>
                  <a:lnTo>
                    <a:pt x="13411" y="4025"/>
                  </a:lnTo>
                  <a:lnTo>
                    <a:pt x="13804" y="4025"/>
                  </a:lnTo>
                  <a:lnTo>
                    <a:pt x="13804" y="4406"/>
                  </a:lnTo>
                  <a:lnTo>
                    <a:pt x="14198" y="4406"/>
                  </a:lnTo>
                  <a:lnTo>
                    <a:pt x="14579" y="4406"/>
                  </a:lnTo>
                  <a:lnTo>
                    <a:pt x="14579" y="4800"/>
                  </a:lnTo>
                  <a:lnTo>
                    <a:pt x="14973" y="4800"/>
                  </a:lnTo>
                  <a:lnTo>
                    <a:pt x="15354" y="4800"/>
                  </a:lnTo>
                  <a:lnTo>
                    <a:pt x="15354" y="4978"/>
                  </a:lnTo>
                  <a:lnTo>
                    <a:pt x="15748" y="4978"/>
                  </a:lnTo>
                  <a:lnTo>
                    <a:pt x="15748" y="5372"/>
                  </a:lnTo>
                  <a:lnTo>
                    <a:pt x="16141" y="5372"/>
                  </a:lnTo>
                  <a:lnTo>
                    <a:pt x="16916" y="5753"/>
                  </a:lnTo>
                  <a:lnTo>
                    <a:pt x="17500" y="6515"/>
                  </a:lnTo>
                  <a:lnTo>
                    <a:pt x="17881" y="6896"/>
                  </a:lnTo>
                  <a:lnTo>
                    <a:pt x="18275" y="7289"/>
                  </a:lnTo>
                  <a:lnTo>
                    <a:pt x="18669" y="7670"/>
                  </a:lnTo>
                  <a:lnTo>
                    <a:pt x="18669" y="8051"/>
                  </a:lnTo>
                  <a:lnTo>
                    <a:pt x="19050" y="8432"/>
                  </a:lnTo>
                  <a:lnTo>
                    <a:pt x="19443" y="8826"/>
                  </a:lnTo>
                  <a:lnTo>
                    <a:pt x="19050" y="8826"/>
                  </a:lnTo>
                  <a:lnTo>
                    <a:pt x="19050" y="8432"/>
                  </a:lnTo>
                  <a:lnTo>
                    <a:pt x="18669" y="8432"/>
                  </a:lnTo>
                  <a:lnTo>
                    <a:pt x="18669" y="8826"/>
                  </a:lnTo>
                  <a:lnTo>
                    <a:pt x="18669" y="9207"/>
                  </a:lnTo>
                  <a:lnTo>
                    <a:pt x="18669" y="9588"/>
                  </a:lnTo>
                  <a:lnTo>
                    <a:pt x="18669" y="9778"/>
                  </a:lnTo>
                  <a:lnTo>
                    <a:pt x="18275" y="9778"/>
                  </a:lnTo>
                  <a:lnTo>
                    <a:pt x="18669" y="9778"/>
                  </a:lnTo>
                  <a:lnTo>
                    <a:pt x="18669" y="10159"/>
                  </a:lnTo>
                  <a:lnTo>
                    <a:pt x="19050" y="10159"/>
                  </a:lnTo>
                  <a:lnTo>
                    <a:pt x="19050" y="10553"/>
                  </a:lnTo>
                  <a:lnTo>
                    <a:pt x="19050" y="10934"/>
                  </a:lnTo>
                  <a:lnTo>
                    <a:pt x="19050" y="11315"/>
                  </a:lnTo>
                  <a:lnTo>
                    <a:pt x="19050" y="11696"/>
                  </a:lnTo>
                  <a:lnTo>
                    <a:pt x="19443" y="11696"/>
                  </a:lnTo>
                  <a:lnTo>
                    <a:pt x="19443" y="12077"/>
                  </a:lnTo>
                  <a:lnTo>
                    <a:pt x="19443" y="12471"/>
                  </a:lnTo>
                  <a:lnTo>
                    <a:pt x="19824" y="12852"/>
                  </a:lnTo>
                  <a:lnTo>
                    <a:pt x="19824" y="13233"/>
                  </a:lnTo>
                  <a:lnTo>
                    <a:pt x="19443" y="13233"/>
                  </a:lnTo>
                  <a:lnTo>
                    <a:pt x="19050" y="13233"/>
                  </a:lnTo>
                  <a:lnTo>
                    <a:pt x="19050" y="12852"/>
                  </a:lnTo>
                  <a:lnTo>
                    <a:pt x="19050" y="13233"/>
                  </a:lnTo>
                  <a:lnTo>
                    <a:pt x="19443" y="13233"/>
                  </a:lnTo>
                  <a:lnTo>
                    <a:pt x="19443" y="13614"/>
                  </a:lnTo>
                  <a:lnTo>
                    <a:pt x="19050" y="13614"/>
                  </a:lnTo>
                  <a:lnTo>
                    <a:pt x="19050" y="13995"/>
                  </a:lnTo>
                  <a:lnTo>
                    <a:pt x="19050" y="16116"/>
                  </a:lnTo>
                  <a:lnTo>
                    <a:pt x="18669" y="16116"/>
                  </a:lnTo>
                  <a:lnTo>
                    <a:pt x="18669" y="16497"/>
                  </a:lnTo>
                  <a:lnTo>
                    <a:pt x="18275" y="16497"/>
                  </a:lnTo>
                  <a:lnTo>
                    <a:pt x="18275" y="16116"/>
                  </a:lnTo>
                  <a:lnTo>
                    <a:pt x="17881" y="16116"/>
                  </a:lnTo>
                  <a:lnTo>
                    <a:pt x="17500" y="16116"/>
                  </a:lnTo>
                  <a:lnTo>
                    <a:pt x="17500" y="15722"/>
                  </a:lnTo>
                  <a:lnTo>
                    <a:pt x="17310" y="15722"/>
                  </a:lnTo>
                  <a:lnTo>
                    <a:pt x="17310" y="15341"/>
                  </a:lnTo>
                  <a:lnTo>
                    <a:pt x="16916" y="15341"/>
                  </a:lnTo>
                  <a:lnTo>
                    <a:pt x="17310" y="15341"/>
                  </a:lnTo>
                  <a:lnTo>
                    <a:pt x="16141" y="15341"/>
                  </a:lnTo>
                  <a:lnTo>
                    <a:pt x="15748" y="15341"/>
                  </a:lnTo>
                  <a:lnTo>
                    <a:pt x="15748" y="14960"/>
                  </a:lnTo>
                  <a:lnTo>
                    <a:pt x="15354" y="14960"/>
                  </a:lnTo>
                  <a:lnTo>
                    <a:pt x="15748" y="14960"/>
                  </a:lnTo>
                  <a:lnTo>
                    <a:pt x="15354" y="14960"/>
                  </a:lnTo>
                  <a:lnTo>
                    <a:pt x="14973" y="14960"/>
                  </a:lnTo>
                  <a:lnTo>
                    <a:pt x="14579" y="14960"/>
                  </a:lnTo>
                  <a:lnTo>
                    <a:pt x="14198" y="14960"/>
                  </a:lnTo>
                  <a:lnTo>
                    <a:pt x="13804" y="14579"/>
                  </a:lnTo>
                  <a:lnTo>
                    <a:pt x="14198" y="14579"/>
                  </a:lnTo>
                  <a:lnTo>
                    <a:pt x="13804" y="14389"/>
                  </a:lnTo>
                  <a:lnTo>
                    <a:pt x="14198" y="14579"/>
                  </a:lnTo>
                  <a:lnTo>
                    <a:pt x="13804" y="14579"/>
                  </a:lnTo>
                  <a:lnTo>
                    <a:pt x="13411" y="14579"/>
                  </a:lnTo>
                  <a:lnTo>
                    <a:pt x="13030" y="14389"/>
                  </a:lnTo>
                  <a:lnTo>
                    <a:pt x="12446" y="14389"/>
                  </a:lnTo>
                  <a:lnTo>
                    <a:pt x="12446" y="14579"/>
                  </a:lnTo>
                  <a:lnTo>
                    <a:pt x="12052" y="14579"/>
                  </a:lnTo>
                  <a:lnTo>
                    <a:pt x="12052" y="14389"/>
                  </a:lnTo>
                  <a:lnTo>
                    <a:pt x="12052" y="14579"/>
                  </a:lnTo>
                  <a:lnTo>
                    <a:pt x="12052" y="14389"/>
                  </a:lnTo>
                  <a:lnTo>
                    <a:pt x="12052" y="14579"/>
                  </a:lnTo>
                  <a:lnTo>
                    <a:pt x="11658" y="14579"/>
                  </a:lnTo>
                  <a:lnTo>
                    <a:pt x="11658" y="14389"/>
                  </a:lnTo>
                  <a:lnTo>
                    <a:pt x="11658" y="14579"/>
                  </a:lnTo>
                  <a:lnTo>
                    <a:pt x="11658" y="14389"/>
                  </a:lnTo>
                  <a:lnTo>
                    <a:pt x="11658" y="14579"/>
                  </a:lnTo>
                  <a:lnTo>
                    <a:pt x="12052" y="14579"/>
                  </a:lnTo>
                  <a:lnTo>
                    <a:pt x="12052" y="14960"/>
                  </a:lnTo>
                  <a:lnTo>
                    <a:pt x="12052" y="15341"/>
                  </a:lnTo>
                  <a:lnTo>
                    <a:pt x="11658" y="15341"/>
                  </a:lnTo>
                  <a:lnTo>
                    <a:pt x="11277" y="15722"/>
                  </a:lnTo>
                  <a:lnTo>
                    <a:pt x="11277" y="15341"/>
                  </a:lnTo>
                  <a:lnTo>
                    <a:pt x="10883" y="15341"/>
                  </a:lnTo>
                  <a:lnTo>
                    <a:pt x="10502" y="15341"/>
                  </a:lnTo>
                  <a:lnTo>
                    <a:pt x="10109" y="15722"/>
                  </a:lnTo>
                  <a:lnTo>
                    <a:pt x="9715" y="15722"/>
                  </a:lnTo>
                  <a:lnTo>
                    <a:pt x="9334" y="15722"/>
                  </a:lnTo>
                  <a:lnTo>
                    <a:pt x="8940" y="16116"/>
                  </a:lnTo>
                  <a:lnTo>
                    <a:pt x="8940" y="16497"/>
                  </a:lnTo>
                  <a:lnTo>
                    <a:pt x="8559" y="16497"/>
                  </a:lnTo>
                  <a:lnTo>
                    <a:pt x="8559" y="16878"/>
                  </a:lnTo>
                  <a:lnTo>
                    <a:pt x="8166" y="17259"/>
                  </a:lnTo>
                  <a:lnTo>
                    <a:pt x="7772" y="17259"/>
                  </a:lnTo>
                  <a:lnTo>
                    <a:pt x="8166" y="17259"/>
                  </a:lnTo>
                  <a:lnTo>
                    <a:pt x="8166" y="17640"/>
                  </a:lnTo>
                  <a:lnTo>
                    <a:pt x="8559" y="17640"/>
                  </a:lnTo>
                  <a:lnTo>
                    <a:pt x="8559" y="18033"/>
                  </a:lnTo>
                  <a:lnTo>
                    <a:pt x="8559" y="18414"/>
                  </a:lnTo>
                  <a:lnTo>
                    <a:pt x="8559" y="18795"/>
                  </a:lnTo>
                  <a:lnTo>
                    <a:pt x="8940" y="18795"/>
                  </a:lnTo>
                  <a:lnTo>
                    <a:pt x="8940" y="19176"/>
                  </a:lnTo>
                  <a:lnTo>
                    <a:pt x="9334" y="19367"/>
                  </a:lnTo>
                  <a:lnTo>
                    <a:pt x="9715" y="19761"/>
                  </a:lnTo>
                  <a:lnTo>
                    <a:pt x="10109" y="20142"/>
                  </a:lnTo>
                  <a:lnTo>
                    <a:pt x="10109" y="20523"/>
                  </a:lnTo>
                  <a:lnTo>
                    <a:pt x="10109" y="20904"/>
                  </a:lnTo>
                  <a:lnTo>
                    <a:pt x="10109" y="21285"/>
                  </a:lnTo>
                  <a:lnTo>
                    <a:pt x="9715" y="21678"/>
                  </a:lnTo>
                  <a:lnTo>
                    <a:pt x="9334" y="21678"/>
                  </a:lnTo>
                  <a:lnTo>
                    <a:pt x="9715" y="21678"/>
                  </a:lnTo>
                  <a:lnTo>
                    <a:pt x="9715" y="22821"/>
                  </a:lnTo>
                  <a:lnTo>
                    <a:pt x="9715" y="22440"/>
                  </a:lnTo>
                  <a:lnTo>
                    <a:pt x="9715" y="24549"/>
                  </a:lnTo>
                  <a:lnTo>
                    <a:pt x="10109" y="24549"/>
                  </a:lnTo>
                  <a:lnTo>
                    <a:pt x="10109" y="24942"/>
                  </a:lnTo>
                  <a:lnTo>
                    <a:pt x="9715" y="24942"/>
                  </a:lnTo>
                  <a:lnTo>
                    <a:pt x="9715" y="25323"/>
                  </a:lnTo>
                  <a:lnTo>
                    <a:pt x="9334" y="25323"/>
                  </a:lnTo>
                  <a:lnTo>
                    <a:pt x="8940" y="25323"/>
                  </a:lnTo>
                  <a:lnTo>
                    <a:pt x="9334" y="25704"/>
                  </a:lnTo>
                  <a:lnTo>
                    <a:pt x="8940" y="25704"/>
                  </a:lnTo>
                  <a:lnTo>
                    <a:pt x="8940" y="26085"/>
                  </a:lnTo>
                  <a:lnTo>
                    <a:pt x="8559" y="26085"/>
                  </a:lnTo>
                  <a:lnTo>
                    <a:pt x="8940" y="26085"/>
                  </a:lnTo>
                  <a:lnTo>
                    <a:pt x="8559" y="26085"/>
                  </a:lnTo>
                  <a:lnTo>
                    <a:pt x="8559" y="26466"/>
                  </a:lnTo>
                  <a:lnTo>
                    <a:pt x="8559" y="26085"/>
                  </a:lnTo>
                  <a:lnTo>
                    <a:pt x="8940" y="26085"/>
                  </a:lnTo>
                  <a:lnTo>
                    <a:pt x="8559" y="26085"/>
                  </a:lnTo>
                  <a:lnTo>
                    <a:pt x="8940" y="26085"/>
                  </a:lnTo>
                  <a:lnTo>
                    <a:pt x="8940" y="25704"/>
                  </a:lnTo>
                  <a:lnTo>
                    <a:pt x="9334" y="25704"/>
                  </a:lnTo>
                  <a:lnTo>
                    <a:pt x="8940" y="25704"/>
                  </a:lnTo>
                  <a:lnTo>
                    <a:pt x="9334" y="25704"/>
                  </a:lnTo>
                  <a:lnTo>
                    <a:pt x="9334" y="25323"/>
                  </a:lnTo>
                  <a:lnTo>
                    <a:pt x="9715" y="25323"/>
                  </a:lnTo>
                  <a:lnTo>
                    <a:pt x="9715" y="24942"/>
                  </a:lnTo>
                  <a:lnTo>
                    <a:pt x="10109" y="25323"/>
                  </a:lnTo>
                  <a:lnTo>
                    <a:pt x="10109" y="24942"/>
                  </a:lnTo>
                  <a:lnTo>
                    <a:pt x="10109" y="25323"/>
                  </a:lnTo>
                  <a:lnTo>
                    <a:pt x="10109" y="24942"/>
                  </a:lnTo>
                  <a:lnTo>
                    <a:pt x="10109" y="25323"/>
                  </a:lnTo>
                  <a:lnTo>
                    <a:pt x="10502" y="25323"/>
                  </a:lnTo>
                  <a:lnTo>
                    <a:pt x="10883" y="25323"/>
                  </a:lnTo>
                  <a:lnTo>
                    <a:pt x="11277" y="25704"/>
                  </a:lnTo>
                  <a:lnTo>
                    <a:pt x="11658" y="25704"/>
                  </a:lnTo>
                  <a:lnTo>
                    <a:pt x="12052" y="25704"/>
                  </a:lnTo>
                  <a:lnTo>
                    <a:pt x="12446" y="25704"/>
                  </a:lnTo>
                  <a:lnTo>
                    <a:pt x="12636" y="25704"/>
                  </a:lnTo>
                  <a:lnTo>
                    <a:pt x="12636" y="26085"/>
                  </a:lnTo>
                  <a:lnTo>
                    <a:pt x="12636" y="26466"/>
                  </a:lnTo>
                  <a:lnTo>
                    <a:pt x="12636" y="26085"/>
                  </a:lnTo>
                  <a:lnTo>
                    <a:pt x="12636" y="26466"/>
                  </a:lnTo>
                  <a:lnTo>
                    <a:pt x="12636" y="26085"/>
                  </a:lnTo>
                  <a:lnTo>
                    <a:pt x="12636" y="26466"/>
                  </a:lnTo>
                  <a:lnTo>
                    <a:pt x="12446" y="26466"/>
                  </a:lnTo>
                  <a:lnTo>
                    <a:pt x="12052" y="26466"/>
                  </a:lnTo>
                  <a:lnTo>
                    <a:pt x="12052" y="26860"/>
                  </a:lnTo>
                  <a:lnTo>
                    <a:pt x="11658" y="26466"/>
                  </a:lnTo>
                  <a:lnTo>
                    <a:pt x="11658" y="26860"/>
                  </a:lnTo>
                  <a:lnTo>
                    <a:pt x="11277" y="26466"/>
                  </a:lnTo>
                  <a:lnTo>
                    <a:pt x="11277" y="26860"/>
                  </a:lnTo>
                  <a:lnTo>
                    <a:pt x="11277" y="27241"/>
                  </a:lnTo>
                  <a:lnTo>
                    <a:pt x="11658" y="27241"/>
                  </a:lnTo>
                  <a:lnTo>
                    <a:pt x="11277" y="27241"/>
                  </a:lnTo>
                  <a:lnTo>
                    <a:pt x="10883" y="27241"/>
                  </a:lnTo>
                  <a:lnTo>
                    <a:pt x="11277" y="27622"/>
                  </a:lnTo>
                  <a:lnTo>
                    <a:pt x="10883" y="27622"/>
                  </a:lnTo>
                  <a:lnTo>
                    <a:pt x="10883" y="28003"/>
                  </a:lnTo>
                  <a:lnTo>
                    <a:pt x="11277" y="28003"/>
                  </a:lnTo>
                  <a:lnTo>
                    <a:pt x="10883" y="28003"/>
                  </a:lnTo>
                  <a:lnTo>
                    <a:pt x="10883" y="28384"/>
                  </a:lnTo>
                  <a:lnTo>
                    <a:pt x="11277" y="28384"/>
                  </a:lnTo>
                  <a:lnTo>
                    <a:pt x="10883" y="28384"/>
                  </a:lnTo>
                  <a:lnTo>
                    <a:pt x="10883" y="28778"/>
                  </a:lnTo>
                  <a:lnTo>
                    <a:pt x="10883" y="28384"/>
                  </a:lnTo>
                  <a:lnTo>
                    <a:pt x="10883" y="28778"/>
                  </a:lnTo>
                  <a:lnTo>
                    <a:pt x="10883" y="28384"/>
                  </a:lnTo>
                  <a:lnTo>
                    <a:pt x="11277" y="28384"/>
                  </a:lnTo>
                  <a:lnTo>
                    <a:pt x="10883" y="28384"/>
                  </a:lnTo>
                  <a:lnTo>
                    <a:pt x="10883" y="28003"/>
                  </a:lnTo>
                  <a:lnTo>
                    <a:pt x="11277" y="28003"/>
                  </a:lnTo>
                  <a:lnTo>
                    <a:pt x="10883" y="28003"/>
                  </a:lnTo>
                  <a:lnTo>
                    <a:pt x="10883" y="27622"/>
                  </a:lnTo>
                  <a:lnTo>
                    <a:pt x="11277" y="27622"/>
                  </a:lnTo>
                  <a:lnTo>
                    <a:pt x="10883" y="27241"/>
                  </a:lnTo>
                  <a:lnTo>
                    <a:pt x="11277" y="27241"/>
                  </a:lnTo>
                  <a:lnTo>
                    <a:pt x="11658" y="27241"/>
                  </a:lnTo>
                  <a:lnTo>
                    <a:pt x="11277" y="27241"/>
                  </a:lnTo>
                  <a:lnTo>
                    <a:pt x="11277" y="26860"/>
                  </a:lnTo>
                  <a:lnTo>
                    <a:pt x="11658" y="26860"/>
                  </a:lnTo>
                  <a:lnTo>
                    <a:pt x="11277" y="26860"/>
                  </a:lnTo>
                  <a:lnTo>
                    <a:pt x="11658" y="26860"/>
                  </a:lnTo>
                  <a:lnTo>
                    <a:pt x="11277" y="26860"/>
                  </a:lnTo>
                  <a:lnTo>
                    <a:pt x="11658" y="26860"/>
                  </a:lnTo>
                  <a:lnTo>
                    <a:pt x="12052" y="26860"/>
                  </a:lnTo>
                  <a:lnTo>
                    <a:pt x="12052" y="26466"/>
                  </a:lnTo>
                  <a:lnTo>
                    <a:pt x="12446" y="26860"/>
                  </a:lnTo>
                  <a:lnTo>
                    <a:pt x="12446" y="26466"/>
                  </a:lnTo>
                  <a:lnTo>
                    <a:pt x="12636" y="26466"/>
                  </a:lnTo>
                  <a:lnTo>
                    <a:pt x="12636" y="26860"/>
                  </a:lnTo>
                  <a:lnTo>
                    <a:pt x="13030" y="26860"/>
                  </a:lnTo>
                  <a:lnTo>
                    <a:pt x="13411" y="26860"/>
                  </a:lnTo>
                  <a:lnTo>
                    <a:pt x="13804" y="26860"/>
                  </a:lnTo>
                  <a:lnTo>
                    <a:pt x="14198" y="26860"/>
                  </a:lnTo>
                  <a:lnTo>
                    <a:pt x="14198" y="27241"/>
                  </a:lnTo>
                  <a:lnTo>
                    <a:pt x="13804" y="27241"/>
                  </a:lnTo>
                  <a:lnTo>
                    <a:pt x="13804" y="27622"/>
                  </a:lnTo>
                  <a:lnTo>
                    <a:pt x="13804" y="27241"/>
                  </a:lnTo>
                  <a:lnTo>
                    <a:pt x="13804" y="27622"/>
                  </a:lnTo>
                  <a:lnTo>
                    <a:pt x="14198" y="27622"/>
                  </a:lnTo>
                  <a:lnTo>
                    <a:pt x="13804" y="27622"/>
                  </a:lnTo>
                  <a:lnTo>
                    <a:pt x="14198" y="27622"/>
                  </a:lnTo>
                  <a:lnTo>
                    <a:pt x="13804" y="27622"/>
                  </a:lnTo>
                  <a:lnTo>
                    <a:pt x="13804" y="27241"/>
                  </a:lnTo>
                  <a:lnTo>
                    <a:pt x="13804" y="27622"/>
                  </a:lnTo>
                  <a:lnTo>
                    <a:pt x="13804" y="27241"/>
                  </a:lnTo>
                  <a:lnTo>
                    <a:pt x="14198" y="27241"/>
                  </a:lnTo>
                  <a:lnTo>
                    <a:pt x="13804" y="27241"/>
                  </a:lnTo>
                  <a:lnTo>
                    <a:pt x="14198" y="27241"/>
                  </a:lnTo>
                  <a:lnTo>
                    <a:pt x="14579" y="27241"/>
                  </a:lnTo>
                  <a:lnTo>
                    <a:pt x="16916" y="27241"/>
                  </a:lnTo>
                  <a:lnTo>
                    <a:pt x="16916" y="27622"/>
                  </a:lnTo>
                  <a:lnTo>
                    <a:pt x="17310" y="27622"/>
                  </a:lnTo>
                  <a:lnTo>
                    <a:pt x="17310" y="28003"/>
                  </a:lnTo>
                  <a:lnTo>
                    <a:pt x="17500" y="28384"/>
                  </a:lnTo>
                  <a:lnTo>
                    <a:pt x="17310" y="28384"/>
                  </a:lnTo>
                  <a:lnTo>
                    <a:pt x="17310" y="28778"/>
                  </a:lnTo>
                  <a:lnTo>
                    <a:pt x="17500" y="28778"/>
                  </a:lnTo>
                  <a:lnTo>
                    <a:pt x="17310" y="28778"/>
                  </a:lnTo>
                  <a:lnTo>
                    <a:pt x="17310" y="28968"/>
                  </a:lnTo>
                  <a:lnTo>
                    <a:pt x="17500" y="28968"/>
                  </a:lnTo>
                  <a:lnTo>
                    <a:pt x="17500" y="29349"/>
                  </a:lnTo>
                  <a:lnTo>
                    <a:pt x="17500" y="28968"/>
                  </a:lnTo>
                  <a:lnTo>
                    <a:pt x="17310" y="28968"/>
                  </a:lnTo>
                  <a:lnTo>
                    <a:pt x="17500" y="29349"/>
                  </a:lnTo>
                  <a:lnTo>
                    <a:pt x="17500" y="29730"/>
                  </a:lnTo>
                  <a:lnTo>
                    <a:pt x="17500" y="29349"/>
                  </a:lnTo>
                  <a:lnTo>
                    <a:pt x="17310" y="29349"/>
                  </a:lnTo>
                  <a:lnTo>
                    <a:pt x="17310" y="29730"/>
                  </a:lnTo>
                  <a:lnTo>
                    <a:pt x="17500" y="29730"/>
                  </a:lnTo>
                  <a:lnTo>
                    <a:pt x="17881" y="29730"/>
                  </a:lnTo>
                  <a:lnTo>
                    <a:pt x="17881" y="30111"/>
                  </a:lnTo>
                  <a:lnTo>
                    <a:pt x="17500" y="30111"/>
                  </a:lnTo>
                  <a:lnTo>
                    <a:pt x="17500" y="29730"/>
                  </a:lnTo>
                  <a:lnTo>
                    <a:pt x="17310" y="29730"/>
                  </a:lnTo>
                  <a:lnTo>
                    <a:pt x="17310" y="30111"/>
                  </a:lnTo>
                  <a:lnTo>
                    <a:pt x="17500" y="30111"/>
                  </a:lnTo>
                  <a:lnTo>
                    <a:pt x="17881" y="30111"/>
                  </a:lnTo>
                  <a:lnTo>
                    <a:pt x="17881" y="30505"/>
                  </a:lnTo>
                  <a:lnTo>
                    <a:pt x="17500" y="30111"/>
                  </a:lnTo>
                  <a:lnTo>
                    <a:pt x="17500" y="30505"/>
                  </a:lnTo>
                  <a:lnTo>
                    <a:pt x="17500" y="30111"/>
                  </a:lnTo>
                  <a:lnTo>
                    <a:pt x="17310" y="30505"/>
                  </a:lnTo>
                  <a:lnTo>
                    <a:pt x="17500" y="30505"/>
                  </a:lnTo>
                  <a:lnTo>
                    <a:pt x="17500" y="30886"/>
                  </a:lnTo>
                  <a:lnTo>
                    <a:pt x="17881" y="30886"/>
                  </a:lnTo>
                  <a:lnTo>
                    <a:pt x="17500" y="30886"/>
                  </a:lnTo>
                  <a:lnTo>
                    <a:pt x="17881" y="30886"/>
                  </a:lnTo>
                  <a:lnTo>
                    <a:pt x="17500" y="30886"/>
                  </a:lnTo>
                  <a:lnTo>
                    <a:pt x="17500" y="30505"/>
                  </a:lnTo>
                  <a:lnTo>
                    <a:pt x="17310" y="30505"/>
                  </a:lnTo>
                  <a:lnTo>
                    <a:pt x="17500" y="30505"/>
                  </a:lnTo>
                  <a:lnTo>
                    <a:pt x="17500" y="30111"/>
                  </a:lnTo>
                  <a:lnTo>
                    <a:pt x="17500" y="30505"/>
                  </a:lnTo>
                  <a:lnTo>
                    <a:pt x="17500" y="30111"/>
                  </a:lnTo>
                  <a:lnTo>
                    <a:pt x="17881" y="30505"/>
                  </a:lnTo>
                  <a:lnTo>
                    <a:pt x="17881" y="30111"/>
                  </a:lnTo>
                  <a:lnTo>
                    <a:pt x="17500" y="30111"/>
                  </a:lnTo>
                  <a:lnTo>
                    <a:pt x="17310" y="30111"/>
                  </a:lnTo>
                  <a:lnTo>
                    <a:pt x="17310" y="29730"/>
                  </a:lnTo>
                  <a:lnTo>
                    <a:pt x="17500" y="29730"/>
                  </a:lnTo>
                  <a:lnTo>
                    <a:pt x="17500" y="30111"/>
                  </a:lnTo>
                  <a:lnTo>
                    <a:pt x="17881" y="30111"/>
                  </a:lnTo>
                  <a:lnTo>
                    <a:pt x="17881" y="29730"/>
                  </a:lnTo>
                  <a:lnTo>
                    <a:pt x="17500" y="29730"/>
                  </a:lnTo>
                  <a:lnTo>
                    <a:pt x="17310" y="29730"/>
                  </a:lnTo>
                  <a:lnTo>
                    <a:pt x="17500" y="29349"/>
                  </a:lnTo>
                  <a:lnTo>
                    <a:pt x="17500" y="29730"/>
                  </a:lnTo>
                  <a:lnTo>
                    <a:pt x="17500" y="29349"/>
                  </a:lnTo>
                  <a:lnTo>
                    <a:pt x="17500" y="28968"/>
                  </a:lnTo>
                  <a:lnTo>
                    <a:pt x="17500" y="29349"/>
                  </a:lnTo>
                  <a:lnTo>
                    <a:pt x="17500" y="28968"/>
                  </a:lnTo>
                  <a:lnTo>
                    <a:pt x="17310" y="28968"/>
                  </a:lnTo>
                  <a:lnTo>
                    <a:pt x="17310" y="28778"/>
                  </a:lnTo>
                  <a:lnTo>
                    <a:pt x="17500" y="28778"/>
                  </a:lnTo>
                  <a:lnTo>
                    <a:pt x="17310" y="28384"/>
                  </a:lnTo>
                  <a:lnTo>
                    <a:pt x="17500" y="28384"/>
                  </a:lnTo>
                  <a:lnTo>
                    <a:pt x="17500" y="28003"/>
                  </a:lnTo>
                  <a:lnTo>
                    <a:pt x="17500" y="27622"/>
                  </a:lnTo>
                  <a:lnTo>
                    <a:pt x="17881" y="27622"/>
                  </a:lnTo>
                  <a:lnTo>
                    <a:pt x="18275" y="27622"/>
                  </a:lnTo>
                  <a:lnTo>
                    <a:pt x="18275" y="27241"/>
                  </a:lnTo>
                  <a:lnTo>
                    <a:pt x="18669" y="27241"/>
                  </a:lnTo>
                  <a:lnTo>
                    <a:pt x="18669" y="26860"/>
                  </a:lnTo>
                  <a:lnTo>
                    <a:pt x="19050" y="26860"/>
                  </a:lnTo>
                  <a:lnTo>
                    <a:pt x="19050" y="26466"/>
                  </a:lnTo>
                  <a:lnTo>
                    <a:pt x="19443" y="26085"/>
                  </a:lnTo>
                  <a:lnTo>
                    <a:pt x="19443" y="25704"/>
                  </a:lnTo>
                  <a:lnTo>
                    <a:pt x="19443" y="26085"/>
                  </a:lnTo>
                  <a:lnTo>
                    <a:pt x="19824" y="26085"/>
                  </a:lnTo>
                  <a:lnTo>
                    <a:pt x="19824" y="26466"/>
                  </a:lnTo>
                  <a:lnTo>
                    <a:pt x="19824" y="26085"/>
                  </a:lnTo>
                  <a:lnTo>
                    <a:pt x="19443" y="25704"/>
                  </a:lnTo>
                  <a:lnTo>
                    <a:pt x="19443" y="25323"/>
                  </a:lnTo>
                  <a:lnTo>
                    <a:pt x="19443" y="24942"/>
                  </a:lnTo>
                  <a:lnTo>
                    <a:pt x="19824" y="24942"/>
                  </a:lnTo>
                  <a:lnTo>
                    <a:pt x="20218" y="24942"/>
                  </a:lnTo>
                  <a:lnTo>
                    <a:pt x="20218" y="24549"/>
                  </a:lnTo>
                  <a:lnTo>
                    <a:pt x="20218" y="24168"/>
                  </a:lnTo>
                  <a:lnTo>
                    <a:pt x="20612" y="24168"/>
                  </a:lnTo>
                  <a:lnTo>
                    <a:pt x="20612" y="23977"/>
                  </a:lnTo>
                  <a:lnTo>
                    <a:pt x="20612" y="24168"/>
                  </a:lnTo>
                  <a:lnTo>
                    <a:pt x="20993" y="24168"/>
                  </a:lnTo>
                  <a:lnTo>
                    <a:pt x="20612" y="24168"/>
                  </a:lnTo>
                  <a:lnTo>
                    <a:pt x="20612" y="23977"/>
                  </a:lnTo>
                  <a:lnTo>
                    <a:pt x="20993" y="23977"/>
                  </a:lnTo>
                  <a:lnTo>
                    <a:pt x="20993" y="23596"/>
                  </a:lnTo>
                  <a:lnTo>
                    <a:pt x="20993" y="23977"/>
                  </a:lnTo>
                  <a:lnTo>
                    <a:pt x="21386" y="23977"/>
                  </a:lnTo>
                  <a:lnTo>
                    <a:pt x="21386" y="23596"/>
                  </a:lnTo>
                  <a:lnTo>
                    <a:pt x="21386" y="23977"/>
                  </a:lnTo>
                  <a:lnTo>
                    <a:pt x="21386" y="24168"/>
                  </a:lnTo>
                  <a:lnTo>
                    <a:pt x="21386" y="23977"/>
                  </a:lnTo>
                  <a:lnTo>
                    <a:pt x="21386" y="23596"/>
                  </a:lnTo>
                  <a:lnTo>
                    <a:pt x="21780" y="23596"/>
                  </a:lnTo>
                  <a:lnTo>
                    <a:pt x="21780" y="23202"/>
                  </a:lnTo>
                  <a:lnTo>
                    <a:pt x="21971" y="23202"/>
                  </a:lnTo>
                  <a:lnTo>
                    <a:pt x="21971" y="22821"/>
                  </a:lnTo>
                  <a:lnTo>
                    <a:pt x="21971" y="22440"/>
                  </a:lnTo>
                  <a:lnTo>
                    <a:pt x="21971" y="22821"/>
                  </a:lnTo>
                  <a:lnTo>
                    <a:pt x="22364" y="22821"/>
                  </a:lnTo>
                  <a:lnTo>
                    <a:pt x="22364" y="22440"/>
                  </a:lnTo>
                  <a:lnTo>
                    <a:pt x="22364" y="22821"/>
                  </a:lnTo>
                  <a:lnTo>
                    <a:pt x="21971" y="22440"/>
                  </a:lnTo>
                  <a:lnTo>
                    <a:pt x="21971" y="22059"/>
                  </a:lnTo>
                  <a:lnTo>
                    <a:pt x="21971" y="21678"/>
                  </a:lnTo>
                  <a:lnTo>
                    <a:pt x="22364" y="21285"/>
                  </a:lnTo>
                  <a:lnTo>
                    <a:pt x="22745" y="21285"/>
                  </a:lnTo>
                  <a:lnTo>
                    <a:pt x="23139" y="21285"/>
                  </a:lnTo>
                  <a:lnTo>
                    <a:pt x="23533" y="21285"/>
                  </a:lnTo>
                  <a:lnTo>
                    <a:pt x="23533" y="21678"/>
                  </a:lnTo>
                  <a:lnTo>
                    <a:pt x="23914" y="21678"/>
                  </a:lnTo>
                  <a:lnTo>
                    <a:pt x="23533" y="21678"/>
                  </a:lnTo>
                  <a:lnTo>
                    <a:pt x="23533" y="22059"/>
                  </a:lnTo>
                  <a:lnTo>
                    <a:pt x="23139" y="22059"/>
                  </a:lnTo>
                  <a:lnTo>
                    <a:pt x="23533" y="22059"/>
                  </a:lnTo>
                  <a:lnTo>
                    <a:pt x="23533" y="21678"/>
                  </a:lnTo>
                  <a:lnTo>
                    <a:pt x="23533" y="22059"/>
                  </a:lnTo>
                  <a:lnTo>
                    <a:pt x="23533" y="21678"/>
                  </a:lnTo>
                  <a:lnTo>
                    <a:pt x="23914" y="21678"/>
                  </a:lnTo>
                  <a:lnTo>
                    <a:pt x="24307" y="21678"/>
                  </a:lnTo>
                  <a:lnTo>
                    <a:pt x="24688" y="21678"/>
                  </a:lnTo>
                  <a:lnTo>
                    <a:pt x="25082" y="21678"/>
                  </a:lnTo>
                  <a:lnTo>
                    <a:pt x="25082" y="22059"/>
                  </a:lnTo>
                  <a:lnTo>
                    <a:pt x="25476" y="22059"/>
                  </a:lnTo>
                  <a:lnTo>
                    <a:pt x="25476" y="22440"/>
                  </a:lnTo>
                  <a:lnTo>
                    <a:pt x="25857" y="22440"/>
                  </a:lnTo>
                  <a:lnTo>
                    <a:pt x="25857" y="22059"/>
                  </a:lnTo>
                  <a:lnTo>
                    <a:pt x="26250" y="22059"/>
                  </a:lnTo>
                  <a:lnTo>
                    <a:pt x="26631" y="22059"/>
                  </a:lnTo>
                  <a:lnTo>
                    <a:pt x="26631" y="22440"/>
                  </a:lnTo>
                  <a:lnTo>
                    <a:pt x="26631" y="22059"/>
                  </a:lnTo>
                  <a:lnTo>
                    <a:pt x="26631" y="22440"/>
                  </a:lnTo>
                  <a:lnTo>
                    <a:pt x="26835" y="22440"/>
                  </a:lnTo>
                  <a:lnTo>
                    <a:pt x="26835" y="22821"/>
                  </a:lnTo>
                  <a:lnTo>
                    <a:pt x="26835" y="22440"/>
                  </a:lnTo>
                  <a:lnTo>
                    <a:pt x="27228" y="22440"/>
                  </a:lnTo>
                  <a:lnTo>
                    <a:pt x="27228" y="22821"/>
                  </a:lnTo>
                  <a:lnTo>
                    <a:pt x="27228" y="22440"/>
                  </a:lnTo>
                  <a:lnTo>
                    <a:pt x="27228" y="22821"/>
                  </a:lnTo>
                  <a:lnTo>
                    <a:pt x="27609" y="23202"/>
                  </a:lnTo>
                  <a:lnTo>
                    <a:pt x="27609" y="23596"/>
                  </a:lnTo>
                  <a:lnTo>
                    <a:pt x="27609" y="23202"/>
                  </a:lnTo>
                  <a:lnTo>
                    <a:pt x="27228" y="23202"/>
                  </a:lnTo>
                  <a:lnTo>
                    <a:pt x="27228" y="23596"/>
                  </a:lnTo>
                  <a:lnTo>
                    <a:pt x="27228" y="23202"/>
                  </a:lnTo>
                  <a:lnTo>
                    <a:pt x="27228" y="23596"/>
                  </a:lnTo>
                  <a:lnTo>
                    <a:pt x="27609" y="23596"/>
                  </a:lnTo>
                  <a:lnTo>
                    <a:pt x="27609" y="23977"/>
                  </a:lnTo>
                  <a:lnTo>
                    <a:pt x="27228" y="23977"/>
                  </a:lnTo>
                  <a:lnTo>
                    <a:pt x="27609" y="23977"/>
                  </a:lnTo>
                  <a:lnTo>
                    <a:pt x="27228" y="23977"/>
                  </a:lnTo>
                  <a:lnTo>
                    <a:pt x="27609" y="23977"/>
                  </a:lnTo>
                  <a:lnTo>
                    <a:pt x="27228" y="23977"/>
                  </a:lnTo>
                  <a:lnTo>
                    <a:pt x="27609" y="23977"/>
                  </a:lnTo>
                  <a:lnTo>
                    <a:pt x="27609" y="24168"/>
                  </a:lnTo>
                  <a:lnTo>
                    <a:pt x="27609" y="23977"/>
                  </a:lnTo>
                  <a:lnTo>
                    <a:pt x="27609" y="24168"/>
                  </a:lnTo>
                  <a:lnTo>
                    <a:pt x="27228" y="24168"/>
                  </a:lnTo>
                  <a:lnTo>
                    <a:pt x="27609" y="24168"/>
                  </a:lnTo>
                  <a:lnTo>
                    <a:pt x="27609" y="24549"/>
                  </a:lnTo>
                  <a:lnTo>
                    <a:pt x="27228" y="24549"/>
                  </a:lnTo>
                  <a:lnTo>
                    <a:pt x="27609" y="24942"/>
                  </a:lnTo>
                  <a:lnTo>
                    <a:pt x="28003" y="24942"/>
                  </a:lnTo>
                  <a:lnTo>
                    <a:pt x="27609" y="24942"/>
                  </a:lnTo>
                  <a:lnTo>
                    <a:pt x="27609" y="24549"/>
                  </a:lnTo>
                  <a:lnTo>
                    <a:pt x="27228" y="24549"/>
                  </a:lnTo>
                  <a:lnTo>
                    <a:pt x="27609" y="24549"/>
                  </a:lnTo>
                  <a:lnTo>
                    <a:pt x="27609" y="24168"/>
                  </a:lnTo>
                  <a:lnTo>
                    <a:pt x="27609" y="24549"/>
                  </a:lnTo>
                  <a:lnTo>
                    <a:pt x="27609" y="24168"/>
                  </a:lnTo>
                  <a:lnTo>
                    <a:pt x="27609" y="23977"/>
                  </a:lnTo>
                  <a:lnTo>
                    <a:pt x="28003" y="23977"/>
                  </a:lnTo>
                  <a:lnTo>
                    <a:pt x="28003" y="23596"/>
                  </a:lnTo>
                  <a:lnTo>
                    <a:pt x="27609" y="23596"/>
                  </a:lnTo>
                  <a:lnTo>
                    <a:pt x="28003" y="23596"/>
                  </a:lnTo>
                  <a:lnTo>
                    <a:pt x="28003" y="23202"/>
                  </a:lnTo>
                  <a:lnTo>
                    <a:pt x="27609" y="23202"/>
                  </a:lnTo>
                  <a:lnTo>
                    <a:pt x="27609" y="22821"/>
                  </a:lnTo>
                  <a:lnTo>
                    <a:pt x="27609" y="22440"/>
                  </a:lnTo>
                  <a:lnTo>
                    <a:pt x="27228" y="22440"/>
                  </a:lnTo>
                  <a:lnTo>
                    <a:pt x="27228" y="22059"/>
                  </a:lnTo>
                  <a:lnTo>
                    <a:pt x="26835" y="22059"/>
                  </a:lnTo>
                  <a:lnTo>
                    <a:pt x="27228" y="21678"/>
                  </a:lnTo>
                  <a:lnTo>
                    <a:pt x="27609" y="21285"/>
                  </a:lnTo>
                  <a:lnTo>
                    <a:pt x="27609" y="20904"/>
                  </a:lnTo>
                  <a:lnTo>
                    <a:pt x="27609" y="20523"/>
                  </a:lnTo>
                  <a:lnTo>
                    <a:pt x="27609" y="20142"/>
                  </a:lnTo>
                  <a:lnTo>
                    <a:pt x="27609" y="20523"/>
                  </a:lnTo>
                  <a:lnTo>
                    <a:pt x="27609" y="20142"/>
                  </a:lnTo>
                  <a:lnTo>
                    <a:pt x="27228" y="20142"/>
                  </a:lnTo>
                  <a:lnTo>
                    <a:pt x="27228" y="19761"/>
                  </a:lnTo>
                  <a:lnTo>
                    <a:pt x="27228" y="19367"/>
                  </a:lnTo>
                  <a:lnTo>
                    <a:pt x="27228" y="19761"/>
                  </a:lnTo>
                  <a:lnTo>
                    <a:pt x="27609" y="19761"/>
                  </a:lnTo>
                  <a:lnTo>
                    <a:pt x="27609" y="20142"/>
                  </a:lnTo>
                  <a:lnTo>
                    <a:pt x="27609" y="20523"/>
                  </a:lnTo>
                  <a:lnTo>
                    <a:pt x="28003" y="20904"/>
                  </a:lnTo>
                  <a:lnTo>
                    <a:pt x="28384" y="21285"/>
                  </a:lnTo>
                  <a:lnTo>
                    <a:pt x="28778" y="21285"/>
                  </a:lnTo>
                  <a:lnTo>
                    <a:pt x="29171" y="21285"/>
                  </a:lnTo>
                  <a:lnTo>
                    <a:pt x="29552" y="21678"/>
                  </a:lnTo>
                  <a:lnTo>
                    <a:pt x="30721" y="21285"/>
                  </a:lnTo>
                  <a:lnTo>
                    <a:pt x="31496" y="21285"/>
                  </a:lnTo>
                  <a:lnTo>
                    <a:pt x="32080" y="21285"/>
                  </a:lnTo>
                  <a:lnTo>
                    <a:pt x="33248" y="21285"/>
                  </a:lnTo>
                  <a:lnTo>
                    <a:pt x="33642" y="21285"/>
                  </a:lnTo>
                  <a:lnTo>
                    <a:pt x="34417" y="20904"/>
                  </a:lnTo>
                  <a:lnTo>
                    <a:pt x="34798" y="20904"/>
                  </a:lnTo>
                  <a:lnTo>
                    <a:pt x="34417" y="20904"/>
                  </a:lnTo>
                  <a:lnTo>
                    <a:pt x="34417" y="21285"/>
                  </a:lnTo>
                  <a:lnTo>
                    <a:pt x="34023" y="21285"/>
                  </a:lnTo>
                  <a:lnTo>
                    <a:pt x="33642" y="21285"/>
                  </a:lnTo>
                  <a:lnTo>
                    <a:pt x="33248" y="21285"/>
                  </a:lnTo>
                  <a:lnTo>
                    <a:pt x="33248" y="21678"/>
                  </a:lnTo>
                  <a:lnTo>
                    <a:pt x="33642" y="21678"/>
                  </a:lnTo>
                  <a:lnTo>
                    <a:pt x="33642" y="21285"/>
                  </a:lnTo>
                  <a:lnTo>
                    <a:pt x="33642" y="21678"/>
                  </a:lnTo>
                  <a:lnTo>
                    <a:pt x="33642" y="21285"/>
                  </a:lnTo>
                  <a:lnTo>
                    <a:pt x="33642" y="21678"/>
                  </a:lnTo>
                  <a:lnTo>
                    <a:pt x="34023" y="21678"/>
                  </a:lnTo>
                  <a:lnTo>
                    <a:pt x="34023" y="21285"/>
                  </a:lnTo>
                  <a:lnTo>
                    <a:pt x="34417" y="21285"/>
                  </a:lnTo>
                  <a:lnTo>
                    <a:pt x="34417" y="20904"/>
                  </a:lnTo>
                  <a:lnTo>
                    <a:pt x="34417" y="21285"/>
                  </a:lnTo>
                  <a:lnTo>
                    <a:pt x="34417" y="20904"/>
                  </a:lnTo>
                  <a:lnTo>
                    <a:pt x="34798" y="20904"/>
                  </a:lnTo>
                  <a:lnTo>
                    <a:pt x="35191" y="20904"/>
                  </a:lnTo>
                  <a:lnTo>
                    <a:pt x="35979" y="20523"/>
                  </a:lnTo>
                  <a:lnTo>
                    <a:pt x="36169" y="20523"/>
                  </a:lnTo>
                  <a:lnTo>
                    <a:pt x="37338" y="20142"/>
                  </a:lnTo>
                  <a:lnTo>
                    <a:pt x="38112" y="20142"/>
                  </a:lnTo>
                  <a:lnTo>
                    <a:pt x="38493" y="19761"/>
                  </a:lnTo>
                  <a:lnTo>
                    <a:pt x="38887" y="19761"/>
                  </a:lnTo>
                  <a:lnTo>
                    <a:pt x="39281" y="19761"/>
                  </a:lnTo>
                  <a:lnTo>
                    <a:pt x="39281" y="19367"/>
                  </a:lnTo>
                  <a:lnTo>
                    <a:pt x="39281" y="19761"/>
                  </a:lnTo>
                  <a:lnTo>
                    <a:pt x="39281" y="20142"/>
                  </a:lnTo>
                  <a:lnTo>
                    <a:pt x="39662" y="20142"/>
                  </a:lnTo>
                  <a:lnTo>
                    <a:pt x="40055" y="20142"/>
                  </a:lnTo>
                  <a:lnTo>
                    <a:pt x="40449" y="20142"/>
                  </a:lnTo>
                  <a:lnTo>
                    <a:pt x="40449" y="20523"/>
                  </a:lnTo>
                  <a:lnTo>
                    <a:pt x="40449" y="20142"/>
                  </a:lnTo>
                  <a:lnTo>
                    <a:pt x="40449" y="20523"/>
                  </a:lnTo>
                  <a:lnTo>
                    <a:pt x="40449" y="20142"/>
                  </a:lnTo>
                  <a:lnTo>
                    <a:pt x="40449" y="20523"/>
                  </a:lnTo>
                  <a:lnTo>
                    <a:pt x="40449" y="20142"/>
                  </a:lnTo>
                  <a:lnTo>
                    <a:pt x="40830" y="20142"/>
                  </a:lnTo>
                  <a:lnTo>
                    <a:pt x="41033" y="20142"/>
                  </a:lnTo>
                  <a:lnTo>
                    <a:pt x="41033" y="20523"/>
                  </a:lnTo>
                  <a:lnTo>
                    <a:pt x="41414" y="20523"/>
                  </a:lnTo>
                  <a:lnTo>
                    <a:pt x="41808" y="20523"/>
                  </a:lnTo>
                  <a:lnTo>
                    <a:pt x="41808" y="20142"/>
                  </a:lnTo>
                  <a:lnTo>
                    <a:pt x="42202" y="20142"/>
                  </a:lnTo>
                  <a:lnTo>
                    <a:pt x="42202" y="20523"/>
                  </a:lnTo>
                  <a:lnTo>
                    <a:pt x="42202" y="20142"/>
                  </a:lnTo>
                  <a:lnTo>
                    <a:pt x="42583" y="20523"/>
                  </a:lnTo>
                  <a:lnTo>
                    <a:pt x="42202" y="20523"/>
                  </a:lnTo>
                  <a:lnTo>
                    <a:pt x="42583" y="20523"/>
                  </a:lnTo>
                  <a:lnTo>
                    <a:pt x="42202" y="20523"/>
                  </a:lnTo>
                  <a:lnTo>
                    <a:pt x="42583" y="20523"/>
                  </a:lnTo>
                  <a:lnTo>
                    <a:pt x="42976" y="20523"/>
                  </a:lnTo>
                  <a:lnTo>
                    <a:pt x="42976" y="20142"/>
                  </a:lnTo>
                  <a:lnTo>
                    <a:pt x="42583" y="20142"/>
                  </a:lnTo>
                  <a:lnTo>
                    <a:pt x="42976" y="20142"/>
                  </a:lnTo>
                  <a:lnTo>
                    <a:pt x="42583" y="20523"/>
                  </a:lnTo>
                  <a:lnTo>
                    <a:pt x="42583" y="20142"/>
                  </a:lnTo>
                  <a:lnTo>
                    <a:pt x="42583" y="20523"/>
                  </a:lnTo>
                  <a:lnTo>
                    <a:pt x="42583" y="20142"/>
                  </a:lnTo>
                  <a:lnTo>
                    <a:pt x="42976" y="20142"/>
                  </a:lnTo>
                  <a:lnTo>
                    <a:pt x="42976" y="19761"/>
                  </a:lnTo>
                  <a:lnTo>
                    <a:pt x="43751" y="20142"/>
                  </a:lnTo>
                  <a:lnTo>
                    <a:pt x="44145" y="20142"/>
                  </a:lnTo>
                  <a:lnTo>
                    <a:pt x="46278" y="20142"/>
                  </a:lnTo>
                  <a:lnTo>
                    <a:pt x="46278" y="20523"/>
                  </a:lnTo>
                  <a:lnTo>
                    <a:pt x="45885" y="20523"/>
                  </a:lnTo>
                  <a:lnTo>
                    <a:pt x="45885" y="20904"/>
                  </a:lnTo>
                  <a:lnTo>
                    <a:pt x="45694" y="20523"/>
                  </a:lnTo>
                  <a:lnTo>
                    <a:pt x="45300" y="20523"/>
                  </a:lnTo>
                  <a:lnTo>
                    <a:pt x="45300" y="20904"/>
                  </a:lnTo>
                  <a:lnTo>
                    <a:pt x="45694" y="20904"/>
                  </a:lnTo>
                  <a:lnTo>
                    <a:pt x="45885" y="20904"/>
                  </a:lnTo>
                  <a:lnTo>
                    <a:pt x="45885" y="21285"/>
                  </a:lnTo>
                  <a:lnTo>
                    <a:pt x="45885" y="21678"/>
                  </a:lnTo>
                  <a:lnTo>
                    <a:pt x="45694" y="21678"/>
                  </a:lnTo>
                  <a:lnTo>
                    <a:pt x="45885" y="21678"/>
                  </a:lnTo>
                  <a:lnTo>
                    <a:pt x="45694" y="21678"/>
                  </a:lnTo>
                  <a:lnTo>
                    <a:pt x="45885" y="21678"/>
                  </a:lnTo>
                  <a:lnTo>
                    <a:pt x="46278" y="21678"/>
                  </a:lnTo>
                  <a:lnTo>
                    <a:pt x="45885" y="21678"/>
                  </a:lnTo>
                  <a:lnTo>
                    <a:pt x="46278" y="21678"/>
                  </a:lnTo>
                  <a:lnTo>
                    <a:pt x="45885" y="21678"/>
                  </a:lnTo>
                  <a:lnTo>
                    <a:pt x="45885" y="22059"/>
                  </a:lnTo>
                  <a:lnTo>
                    <a:pt x="45694" y="22059"/>
                  </a:lnTo>
                  <a:lnTo>
                    <a:pt x="45300" y="22059"/>
                  </a:lnTo>
                  <a:lnTo>
                    <a:pt x="45300" y="22440"/>
                  </a:lnTo>
                  <a:lnTo>
                    <a:pt x="45300" y="22821"/>
                  </a:lnTo>
                  <a:lnTo>
                    <a:pt x="45300" y="23202"/>
                  </a:lnTo>
                  <a:lnTo>
                    <a:pt x="45300" y="22821"/>
                  </a:lnTo>
                  <a:lnTo>
                    <a:pt x="45300" y="23202"/>
                  </a:lnTo>
                  <a:lnTo>
                    <a:pt x="45694" y="23202"/>
                  </a:lnTo>
                  <a:lnTo>
                    <a:pt x="45300" y="23202"/>
                  </a:lnTo>
                  <a:lnTo>
                    <a:pt x="45300" y="23596"/>
                  </a:lnTo>
                  <a:lnTo>
                    <a:pt x="45694" y="23202"/>
                  </a:lnTo>
                  <a:lnTo>
                    <a:pt x="45694" y="23596"/>
                  </a:lnTo>
                  <a:lnTo>
                    <a:pt x="45300" y="23596"/>
                  </a:lnTo>
                  <a:lnTo>
                    <a:pt x="45694" y="23596"/>
                  </a:lnTo>
                  <a:lnTo>
                    <a:pt x="45694" y="23202"/>
                  </a:lnTo>
                  <a:lnTo>
                    <a:pt x="45694" y="23596"/>
                  </a:lnTo>
                  <a:lnTo>
                    <a:pt x="45694" y="23202"/>
                  </a:lnTo>
                  <a:lnTo>
                    <a:pt x="45885" y="23202"/>
                  </a:lnTo>
                  <a:lnTo>
                    <a:pt x="45694" y="23202"/>
                  </a:lnTo>
                  <a:lnTo>
                    <a:pt x="45885" y="23202"/>
                  </a:lnTo>
                  <a:lnTo>
                    <a:pt x="46278" y="23202"/>
                  </a:lnTo>
                  <a:lnTo>
                    <a:pt x="46672" y="23202"/>
                  </a:lnTo>
                  <a:lnTo>
                    <a:pt x="47053" y="22821"/>
                  </a:lnTo>
                  <a:lnTo>
                    <a:pt x="47447" y="22821"/>
                  </a:lnTo>
                  <a:lnTo>
                    <a:pt x="47828" y="22821"/>
                  </a:lnTo>
                  <a:lnTo>
                    <a:pt x="48221" y="22821"/>
                  </a:lnTo>
                  <a:lnTo>
                    <a:pt x="48221" y="22440"/>
                  </a:lnTo>
                  <a:lnTo>
                    <a:pt x="48221" y="22059"/>
                  </a:lnTo>
                  <a:lnTo>
                    <a:pt x="47828" y="21678"/>
                  </a:lnTo>
                  <a:lnTo>
                    <a:pt x="47828" y="21285"/>
                  </a:lnTo>
                  <a:lnTo>
                    <a:pt x="47828" y="20904"/>
                  </a:lnTo>
                  <a:lnTo>
                    <a:pt x="47447" y="20904"/>
                  </a:lnTo>
                  <a:lnTo>
                    <a:pt x="47828" y="20523"/>
                  </a:lnTo>
                  <a:lnTo>
                    <a:pt x="47828" y="20904"/>
                  </a:lnTo>
                  <a:lnTo>
                    <a:pt x="47828" y="20523"/>
                  </a:lnTo>
                  <a:lnTo>
                    <a:pt x="47828" y="20904"/>
                  </a:lnTo>
                  <a:lnTo>
                    <a:pt x="47828" y="20523"/>
                  </a:lnTo>
                  <a:lnTo>
                    <a:pt x="48221" y="20523"/>
                  </a:lnTo>
                  <a:lnTo>
                    <a:pt x="48615" y="20904"/>
                  </a:lnTo>
                  <a:lnTo>
                    <a:pt x="48615" y="20523"/>
                  </a:lnTo>
                  <a:lnTo>
                    <a:pt x="48221" y="20523"/>
                  </a:lnTo>
                  <a:lnTo>
                    <a:pt x="47828" y="20523"/>
                  </a:lnTo>
                  <a:lnTo>
                    <a:pt x="47828" y="20142"/>
                  </a:lnTo>
                  <a:lnTo>
                    <a:pt x="48221" y="20142"/>
                  </a:lnTo>
                  <a:lnTo>
                    <a:pt x="47828" y="20142"/>
                  </a:lnTo>
                  <a:lnTo>
                    <a:pt x="47828" y="20523"/>
                  </a:lnTo>
                  <a:lnTo>
                    <a:pt x="47828" y="20142"/>
                  </a:lnTo>
                  <a:lnTo>
                    <a:pt x="47828" y="20523"/>
                  </a:lnTo>
                  <a:lnTo>
                    <a:pt x="47447" y="20523"/>
                  </a:lnTo>
                  <a:lnTo>
                    <a:pt x="47053" y="20523"/>
                  </a:lnTo>
                  <a:lnTo>
                    <a:pt x="46672" y="20142"/>
                  </a:lnTo>
                  <a:lnTo>
                    <a:pt x="47053" y="20142"/>
                  </a:lnTo>
                  <a:lnTo>
                    <a:pt x="48221" y="19761"/>
                  </a:lnTo>
                  <a:lnTo>
                    <a:pt x="48615" y="19761"/>
                  </a:lnTo>
                  <a:lnTo>
                    <a:pt x="48996" y="19761"/>
                  </a:lnTo>
                  <a:lnTo>
                    <a:pt x="50165" y="19761"/>
                  </a:lnTo>
                  <a:lnTo>
                    <a:pt x="50749" y="19367"/>
                  </a:lnTo>
                  <a:lnTo>
                    <a:pt x="51142" y="19367"/>
                  </a:lnTo>
                  <a:lnTo>
                    <a:pt x="51142" y="19761"/>
                  </a:lnTo>
                  <a:lnTo>
                    <a:pt x="50749" y="20142"/>
                  </a:lnTo>
                  <a:lnTo>
                    <a:pt x="50368" y="20142"/>
                  </a:lnTo>
                  <a:lnTo>
                    <a:pt x="50368" y="20523"/>
                  </a:lnTo>
                  <a:lnTo>
                    <a:pt x="50165" y="20523"/>
                  </a:lnTo>
                  <a:lnTo>
                    <a:pt x="49784" y="20523"/>
                  </a:lnTo>
                  <a:lnTo>
                    <a:pt x="49784" y="20142"/>
                  </a:lnTo>
                  <a:lnTo>
                    <a:pt x="49784" y="20523"/>
                  </a:lnTo>
                  <a:lnTo>
                    <a:pt x="49784" y="20904"/>
                  </a:lnTo>
                  <a:lnTo>
                    <a:pt x="50165" y="20904"/>
                  </a:lnTo>
                  <a:lnTo>
                    <a:pt x="50165" y="21285"/>
                  </a:lnTo>
                  <a:lnTo>
                    <a:pt x="50368" y="21285"/>
                  </a:lnTo>
                  <a:lnTo>
                    <a:pt x="50165" y="21285"/>
                  </a:lnTo>
                  <a:lnTo>
                    <a:pt x="50368" y="21285"/>
                  </a:lnTo>
                  <a:lnTo>
                    <a:pt x="50368" y="21678"/>
                  </a:lnTo>
                  <a:lnTo>
                    <a:pt x="50165" y="21678"/>
                  </a:lnTo>
                  <a:lnTo>
                    <a:pt x="50368" y="22059"/>
                  </a:lnTo>
                  <a:lnTo>
                    <a:pt x="50165" y="22059"/>
                  </a:lnTo>
                  <a:lnTo>
                    <a:pt x="50368" y="22059"/>
                  </a:lnTo>
                  <a:lnTo>
                    <a:pt x="50749" y="22059"/>
                  </a:lnTo>
                  <a:lnTo>
                    <a:pt x="50749" y="21678"/>
                  </a:lnTo>
                  <a:lnTo>
                    <a:pt x="51142" y="21678"/>
                  </a:lnTo>
                  <a:lnTo>
                    <a:pt x="51142" y="21285"/>
                  </a:lnTo>
                  <a:lnTo>
                    <a:pt x="51142" y="21678"/>
                  </a:lnTo>
                  <a:lnTo>
                    <a:pt x="50749" y="21678"/>
                  </a:lnTo>
                  <a:lnTo>
                    <a:pt x="50749" y="21285"/>
                  </a:lnTo>
                  <a:lnTo>
                    <a:pt x="50749" y="21678"/>
                  </a:lnTo>
                  <a:lnTo>
                    <a:pt x="50368" y="21285"/>
                  </a:lnTo>
                  <a:lnTo>
                    <a:pt x="50368" y="21678"/>
                  </a:lnTo>
                  <a:lnTo>
                    <a:pt x="50368" y="21285"/>
                  </a:lnTo>
                  <a:lnTo>
                    <a:pt x="50749" y="21285"/>
                  </a:lnTo>
                  <a:lnTo>
                    <a:pt x="50749" y="20904"/>
                  </a:lnTo>
                  <a:lnTo>
                    <a:pt x="50368" y="20904"/>
                  </a:lnTo>
                  <a:lnTo>
                    <a:pt x="50368" y="20523"/>
                  </a:lnTo>
                  <a:lnTo>
                    <a:pt x="50749" y="20523"/>
                  </a:lnTo>
                  <a:lnTo>
                    <a:pt x="50749" y="20142"/>
                  </a:lnTo>
                  <a:lnTo>
                    <a:pt x="50749" y="20523"/>
                  </a:lnTo>
                  <a:lnTo>
                    <a:pt x="50749" y="20904"/>
                  </a:lnTo>
                  <a:lnTo>
                    <a:pt x="51142" y="20904"/>
                  </a:lnTo>
                  <a:lnTo>
                    <a:pt x="51142" y="21285"/>
                  </a:lnTo>
                  <a:lnTo>
                    <a:pt x="51142" y="20904"/>
                  </a:lnTo>
                  <a:lnTo>
                    <a:pt x="51142" y="20523"/>
                  </a:lnTo>
                  <a:lnTo>
                    <a:pt x="50749" y="20523"/>
                  </a:lnTo>
                  <a:lnTo>
                    <a:pt x="51142" y="20523"/>
                  </a:lnTo>
                  <a:lnTo>
                    <a:pt x="51142" y="20142"/>
                  </a:lnTo>
                  <a:lnTo>
                    <a:pt x="51142" y="20523"/>
                  </a:lnTo>
                  <a:lnTo>
                    <a:pt x="51523" y="20523"/>
                  </a:lnTo>
                  <a:lnTo>
                    <a:pt x="51142" y="20523"/>
                  </a:lnTo>
                  <a:lnTo>
                    <a:pt x="51523" y="20523"/>
                  </a:lnTo>
                  <a:lnTo>
                    <a:pt x="51142" y="20523"/>
                  </a:lnTo>
                  <a:lnTo>
                    <a:pt x="51142" y="20142"/>
                  </a:lnTo>
                  <a:lnTo>
                    <a:pt x="51523" y="20142"/>
                  </a:lnTo>
                  <a:lnTo>
                    <a:pt x="51142" y="20142"/>
                  </a:lnTo>
                  <a:lnTo>
                    <a:pt x="51523" y="20142"/>
                  </a:lnTo>
                  <a:lnTo>
                    <a:pt x="51142" y="20142"/>
                  </a:lnTo>
                  <a:lnTo>
                    <a:pt x="51142" y="19761"/>
                  </a:lnTo>
                  <a:lnTo>
                    <a:pt x="51142" y="19367"/>
                  </a:lnTo>
                  <a:lnTo>
                    <a:pt x="52692" y="19367"/>
                  </a:lnTo>
                  <a:lnTo>
                    <a:pt x="53086" y="19367"/>
                  </a:lnTo>
                  <a:lnTo>
                    <a:pt x="56007" y="19367"/>
                  </a:lnTo>
                  <a:lnTo>
                    <a:pt x="56388" y="19761"/>
                  </a:lnTo>
                  <a:lnTo>
                    <a:pt x="56781" y="19761"/>
                  </a:lnTo>
                  <a:lnTo>
                    <a:pt x="57175" y="19761"/>
                  </a:lnTo>
                  <a:lnTo>
                    <a:pt x="57556" y="20142"/>
                  </a:lnTo>
                  <a:lnTo>
                    <a:pt x="57950" y="20142"/>
                  </a:lnTo>
                  <a:lnTo>
                    <a:pt x="58331" y="20523"/>
                  </a:lnTo>
                  <a:lnTo>
                    <a:pt x="58724" y="20523"/>
                  </a:lnTo>
                  <a:lnTo>
                    <a:pt x="58331" y="20523"/>
                  </a:lnTo>
                  <a:lnTo>
                    <a:pt x="58724" y="20523"/>
                  </a:lnTo>
                  <a:lnTo>
                    <a:pt x="58331" y="20523"/>
                  </a:lnTo>
                  <a:lnTo>
                    <a:pt x="57950" y="20523"/>
                  </a:lnTo>
                  <a:lnTo>
                    <a:pt x="57556" y="20523"/>
                  </a:lnTo>
                  <a:lnTo>
                    <a:pt x="57175" y="20523"/>
                  </a:lnTo>
                  <a:lnTo>
                    <a:pt x="56781" y="20142"/>
                  </a:lnTo>
                  <a:lnTo>
                    <a:pt x="56388" y="20142"/>
                  </a:lnTo>
                  <a:lnTo>
                    <a:pt x="56007" y="20142"/>
                  </a:lnTo>
                  <a:lnTo>
                    <a:pt x="55613" y="20142"/>
                  </a:lnTo>
                  <a:lnTo>
                    <a:pt x="55219" y="20142"/>
                  </a:lnTo>
                  <a:lnTo>
                    <a:pt x="55029" y="19761"/>
                  </a:lnTo>
                  <a:lnTo>
                    <a:pt x="54635" y="19761"/>
                  </a:lnTo>
                  <a:lnTo>
                    <a:pt x="54254" y="19761"/>
                  </a:lnTo>
                  <a:lnTo>
                    <a:pt x="54254" y="19367"/>
                  </a:lnTo>
                  <a:lnTo>
                    <a:pt x="54254" y="19761"/>
                  </a:lnTo>
                  <a:lnTo>
                    <a:pt x="53860" y="19367"/>
                  </a:lnTo>
                  <a:lnTo>
                    <a:pt x="53860" y="19761"/>
                  </a:lnTo>
                  <a:lnTo>
                    <a:pt x="54254" y="19761"/>
                  </a:lnTo>
                  <a:lnTo>
                    <a:pt x="53860" y="19761"/>
                  </a:lnTo>
                  <a:lnTo>
                    <a:pt x="53860" y="20142"/>
                  </a:lnTo>
                  <a:lnTo>
                    <a:pt x="54254" y="2052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4218009" y="20023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4218009" y="200311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4215481" y="20046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4184366" y="1994287"/>
              <a:ext cx="31115" cy="11430"/>
            </a:xfrm>
            <a:custGeom>
              <a:avLst/>
              <a:gdLst/>
              <a:ahLst/>
              <a:cxnLst/>
              <a:rect l="l" t="t" r="r" b="b"/>
              <a:pathLst>
                <a:path w="31114" h="11430">
                  <a:moveTo>
                    <a:pt x="16916" y="5181"/>
                  </a:moveTo>
                  <a:lnTo>
                    <a:pt x="17310" y="5181"/>
                  </a:lnTo>
                  <a:lnTo>
                    <a:pt x="16916" y="5181"/>
                  </a:lnTo>
                  <a:close/>
                </a:path>
                <a:path w="31114" h="11430">
                  <a:moveTo>
                    <a:pt x="30721" y="11125"/>
                  </a:moveTo>
                  <a:lnTo>
                    <a:pt x="30721" y="10744"/>
                  </a:lnTo>
                  <a:lnTo>
                    <a:pt x="30721" y="11125"/>
                  </a:lnTo>
                  <a:lnTo>
                    <a:pt x="30721" y="10744"/>
                  </a:lnTo>
                  <a:lnTo>
                    <a:pt x="30721" y="11125"/>
                  </a:lnTo>
                  <a:lnTo>
                    <a:pt x="30340" y="11125"/>
                  </a:lnTo>
                  <a:lnTo>
                    <a:pt x="30721" y="11125"/>
                  </a:lnTo>
                  <a:lnTo>
                    <a:pt x="30340" y="11125"/>
                  </a:lnTo>
                  <a:lnTo>
                    <a:pt x="30721" y="10744"/>
                  </a:lnTo>
                  <a:lnTo>
                    <a:pt x="30721" y="11125"/>
                  </a:lnTo>
                  <a:close/>
                </a:path>
                <a:path w="31114" h="11430">
                  <a:moveTo>
                    <a:pt x="30340" y="11125"/>
                  </a:moveTo>
                  <a:lnTo>
                    <a:pt x="30721" y="11125"/>
                  </a:lnTo>
                  <a:lnTo>
                    <a:pt x="30340" y="11125"/>
                  </a:lnTo>
                  <a:close/>
                </a:path>
                <a:path w="31114" h="1143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31114" h="11430">
                  <a:moveTo>
                    <a:pt x="7975" y="5562"/>
                  </a:moveTo>
                  <a:lnTo>
                    <a:pt x="7581" y="5562"/>
                  </a:lnTo>
                  <a:lnTo>
                    <a:pt x="7975" y="5562"/>
                  </a:lnTo>
                  <a:lnTo>
                    <a:pt x="7975" y="5181"/>
                  </a:lnTo>
                  <a:lnTo>
                    <a:pt x="8356" y="5181"/>
                  </a:lnTo>
                  <a:lnTo>
                    <a:pt x="8356" y="5562"/>
                  </a:lnTo>
                  <a:lnTo>
                    <a:pt x="8356" y="5181"/>
                  </a:lnTo>
                  <a:lnTo>
                    <a:pt x="8356" y="5562"/>
                  </a:lnTo>
                  <a:lnTo>
                    <a:pt x="7975" y="5562"/>
                  </a:lnTo>
                  <a:lnTo>
                    <a:pt x="8356" y="5562"/>
                  </a:lnTo>
                  <a:lnTo>
                    <a:pt x="7975" y="5562"/>
                  </a:lnTo>
                  <a:close/>
                </a:path>
                <a:path w="31114" h="11430">
                  <a:moveTo>
                    <a:pt x="7975" y="5562"/>
                  </a:moveTo>
                  <a:lnTo>
                    <a:pt x="8356" y="5562"/>
                  </a:lnTo>
                  <a:lnTo>
                    <a:pt x="7975" y="5943"/>
                  </a:lnTo>
                  <a:lnTo>
                    <a:pt x="7581" y="5943"/>
                  </a:lnTo>
                  <a:lnTo>
                    <a:pt x="7975" y="5943"/>
                  </a:lnTo>
                  <a:lnTo>
                    <a:pt x="7581" y="6324"/>
                  </a:lnTo>
                  <a:lnTo>
                    <a:pt x="7581" y="5943"/>
                  </a:lnTo>
                  <a:lnTo>
                    <a:pt x="7188" y="5943"/>
                  </a:lnTo>
                  <a:lnTo>
                    <a:pt x="7188" y="5562"/>
                  </a:lnTo>
                  <a:lnTo>
                    <a:pt x="7581" y="5562"/>
                  </a:lnTo>
                  <a:lnTo>
                    <a:pt x="7188" y="5943"/>
                  </a:lnTo>
                  <a:lnTo>
                    <a:pt x="7581" y="5562"/>
                  </a:lnTo>
                  <a:lnTo>
                    <a:pt x="7975" y="5562"/>
                  </a:lnTo>
                  <a:lnTo>
                    <a:pt x="8356" y="5562"/>
                  </a:lnTo>
                  <a:lnTo>
                    <a:pt x="7975" y="5562"/>
                  </a:lnTo>
                  <a:close/>
                </a:path>
                <a:path w="31114" h="11430">
                  <a:moveTo>
                    <a:pt x="5638" y="5181"/>
                  </a:moveTo>
                  <a:lnTo>
                    <a:pt x="6032" y="5181"/>
                  </a:lnTo>
                  <a:lnTo>
                    <a:pt x="5638" y="5181"/>
                  </a:lnTo>
                  <a:lnTo>
                    <a:pt x="6032" y="5181"/>
                  </a:lnTo>
                  <a:lnTo>
                    <a:pt x="5638" y="5562"/>
                  </a:lnTo>
                  <a:lnTo>
                    <a:pt x="5638" y="5181"/>
                  </a:lnTo>
                  <a:close/>
                </a:path>
                <a:path w="31114" h="11430">
                  <a:moveTo>
                    <a:pt x="4470" y="4787"/>
                  </a:moveTo>
                  <a:lnTo>
                    <a:pt x="4089" y="5181"/>
                  </a:lnTo>
                  <a:lnTo>
                    <a:pt x="4089" y="4787"/>
                  </a:lnTo>
                  <a:lnTo>
                    <a:pt x="4089" y="4406"/>
                  </a:lnTo>
                  <a:lnTo>
                    <a:pt x="4089" y="4787"/>
                  </a:lnTo>
                  <a:lnTo>
                    <a:pt x="4470" y="4787"/>
                  </a:lnTo>
                  <a:close/>
                </a:path>
                <a:path w="31114" h="11430">
                  <a:moveTo>
                    <a:pt x="4470" y="5181"/>
                  </a:moveTo>
                  <a:lnTo>
                    <a:pt x="4089" y="5181"/>
                  </a:lnTo>
                  <a:lnTo>
                    <a:pt x="4470" y="5181"/>
                  </a:lnTo>
                  <a:lnTo>
                    <a:pt x="4470" y="4787"/>
                  </a:lnTo>
                  <a:lnTo>
                    <a:pt x="4470" y="5181"/>
                  </a:lnTo>
                  <a:lnTo>
                    <a:pt x="4470" y="4787"/>
                  </a:lnTo>
                  <a:lnTo>
                    <a:pt x="4864" y="5181"/>
                  </a:lnTo>
                  <a:lnTo>
                    <a:pt x="4864" y="4787"/>
                  </a:lnTo>
                  <a:lnTo>
                    <a:pt x="4864" y="5181"/>
                  </a:lnTo>
                  <a:lnTo>
                    <a:pt x="4470" y="5181"/>
                  </a:lnTo>
                  <a:lnTo>
                    <a:pt x="4089" y="5562"/>
                  </a:lnTo>
                  <a:lnTo>
                    <a:pt x="4470" y="5562"/>
                  </a:lnTo>
                  <a:lnTo>
                    <a:pt x="4470" y="5943"/>
                  </a:lnTo>
                  <a:lnTo>
                    <a:pt x="4470" y="5562"/>
                  </a:lnTo>
                  <a:lnTo>
                    <a:pt x="4470" y="5943"/>
                  </a:lnTo>
                  <a:lnTo>
                    <a:pt x="4089" y="6324"/>
                  </a:lnTo>
                  <a:lnTo>
                    <a:pt x="4089" y="5943"/>
                  </a:lnTo>
                  <a:lnTo>
                    <a:pt x="3886" y="5943"/>
                  </a:lnTo>
                  <a:lnTo>
                    <a:pt x="3886" y="5562"/>
                  </a:lnTo>
                  <a:lnTo>
                    <a:pt x="4089" y="5181"/>
                  </a:lnTo>
                  <a:lnTo>
                    <a:pt x="4470" y="5181"/>
                  </a:lnTo>
                  <a:lnTo>
                    <a:pt x="4470" y="4787"/>
                  </a:lnTo>
                  <a:lnTo>
                    <a:pt x="4470" y="5181"/>
                  </a:lnTo>
                  <a:close/>
                </a:path>
                <a:path w="31114" h="11430">
                  <a:moveTo>
                    <a:pt x="5245" y="5562"/>
                  </a:moveTo>
                  <a:lnTo>
                    <a:pt x="5638" y="5562"/>
                  </a:lnTo>
                  <a:lnTo>
                    <a:pt x="5245" y="5562"/>
                  </a:lnTo>
                  <a:lnTo>
                    <a:pt x="5245" y="5943"/>
                  </a:lnTo>
                  <a:lnTo>
                    <a:pt x="5638" y="5943"/>
                  </a:lnTo>
                  <a:lnTo>
                    <a:pt x="5638" y="5562"/>
                  </a:lnTo>
                  <a:lnTo>
                    <a:pt x="5638" y="5943"/>
                  </a:lnTo>
                  <a:lnTo>
                    <a:pt x="5638" y="5562"/>
                  </a:lnTo>
                  <a:lnTo>
                    <a:pt x="5638" y="5943"/>
                  </a:lnTo>
                  <a:lnTo>
                    <a:pt x="5638" y="5562"/>
                  </a:lnTo>
                  <a:lnTo>
                    <a:pt x="5638" y="5943"/>
                  </a:lnTo>
                  <a:lnTo>
                    <a:pt x="5245" y="5943"/>
                  </a:lnTo>
                  <a:lnTo>
                    <a:pt x="4864" y="5943"/>
                  </a:lnTo>
                  <a:lnTo>
                    <a:pt x="4470" y="5943"/>
                  </a:lnTo>
                  <a:lnTo>
                    <a:pt x="4470" y="5562"/>
                  </a:lnTo>
                  <a:lnTo>
                    <a:pt x="4864" y="5562"/>
                  </a:lnTo>
                  <a:lnTo>
                    <a:pt x="4470" y="5562"/>
                  </a:lnTo>
                  <a:lnTo>
                    <a:pt x="4470" y="5181"/>
                  </a:lnTo>
                  <a:lnTo>
                    <a:pt x="4864" y="5181"/>
                  </a:lnTo>
                  <a:lnTo>
                    <a:pt x="5245" y="5181"/>
                  </a:lnTo>
                  <a:lnTo>
                    <a:pt x="5245" y="5562"/>
                  </a:lnTo>
                  <a:lnTo>
                    <a:pt x="4864" y="5562"/>
                  </a:lnTo>
                  <a:lnTo>
                    <a:pt x="5245" y="5562"/>
                  </a:lnTo>
                  <a:lnTo>
                    <a:pt x="5245" y="5181"/>
                  </a:lnTo>
                  <a:lnTo>
                    <a:pt x="5638" y="5181"/>
                  </a:lnTo>
                  <a:lnTo>
                    <a:pt x="5245" y="5181"/>
                  </a:lnTo>
                  <a:lnTo>
                    <a:pt x="5638" y="5562"/>
                  </a:lnTo>
                  <a:lnTo>
                    <a:pt x="5245" y="5562"/>
                  </a:lnTo>
                  <a:close/>
                </a:path>
                <a:path w="31114" h="11430">
                  <a:moveTo>
                    <a:pt x="1943" y="7289"/>
                  </a:moveTo>
                  <a:lnTo>
                    <a:pt x="1943" y="7670"/>
                  </a:lnTo>
                  <a:lnTo>
                    <a:pt x="1549" y="7670"/>
                  </a:lnTo>
                  <a:lnTo>
                    <a:pt x="1943" y="7670"/>
                  </a:lnTo>
                  <a:lnTo>
                    <a:pt x="1943" y="7289"/>
                  </a:lnTo>
                  <a:lnTo>
                    <a:pt x="2336" y="7289"/>
                  </a:lnTo>
                  <a:lnTo>
                    <a:pt x="2336" y="7099"/>
                  </a:lnTo>
                  <a:lnTo>
                    <a:pt x="2336" y="7289"/>
                  </a:lnTo>
                  <a:lnTo>
                    <a:pt x="1943" y="7289"/>
                  </a:lnTo>
                  <a:close/>
                </a:path>
                <a:path w="31114" h="11430">
                  <a:moveTo>
                    <a:pt x="1549" y="6705"/>
                  </a:moveTo>
                  <a:lnTo>
                    <a:pt x="1168" y="6705"/>
                  </a:lnTo>
                  <a:lnTo>
                    <a:pt x="1549" y="7099"/>
                  </a:lnTo>
                  <a:lnTo>
                    <a:pt x="1168" y="7099"/>
                  </a:lnTo>
                  <a:lnTo>
                    <a:pt x="1549" y="7099"/>
                  </a:lnTo>
                  <a:lnTo>
                    <a:pt x="1549" y="6705"/>
                  </a:lnTo>
                  <a:close/>
                </a:path>
                <a:path w="31114" h="11430">
                  <a:moveTo>
                    <a:pt x="1549" y="6705"/>
                  </a:moveTo>
                  <a:lnTo>
                    <a:pt x="1168" y="6705"/>
                  </a:lnTo>
                  <a:lnTo>
                    <a:pt x="1168" y="7099"/>
                  </a:lnTo>
                  <a:lnTo>
                    <a:pt x="1168" y="6705"/>
                  </a:lnTo>
                  <a:lnTo>
                    <a:pt x="1549" y="6705"/>
                  </a:lnTo>
                  <a:close/>
                </a:path>
                <a:path w="31114" h="11430">
                  <a:moveTo>
                    <a:pt x="1168" y="6324"/>
                  </a:moveTo>
                  <a:lnTo>
                    <a:pt x="1549" y="6324"/>
                  </a:lnTo>
                  <a:lnTo>
                    <a:pt x="1168" y="6324"/>
                  </a:lnTo>
                  <a:close/>
                </a:path>
                <a:path w="31114" h="11430">
                  <a:moveTo>
                    <a:pt x="1943" y="6705"/>
                  </a:moveTo>
                  <a:lnTo>
                    <a:pt x="2336" y="6705"/>
                  </a:lnTo>
                  <a:lnTo>
                    <a:pt x="1943" y="6705"/>
                  </a:lnTo>
                  <a:lnTo>
                    <a:pt x="1943" y="6324"/>
                  </a:lnTo>
                  <a:lnTo>
                    <a:pt x="1943" y="6705"/>
                  </a:lnTo>
                  <a:close/>
                </a:path>
                <a:path w="31114" h="11430">
                  <a:moveTo>
                    <a:pt x="3505" y="6324"/>
                  </a:moveTo>
                  <a:lnTo>
                    <a:pt x="3111" y="6324"/>
                  </a:lnTo>
                  <a:lnTo>
                    <a:pt x="3505" y="6324"/>
                  </a:lnTo>
                  <a:close/>
                </a:path>
                <a:path w="31114" h="11430">
                  <a:moveTo>
                    <a:pt x="1943" y="6324"/>
                  </a:moveTo>
                  <a:lnTo>
                    <a:pt x="2336" y="6324"/>
                  </a:lnTo>
                  <a:lnTo>
                    <a:pt x="2717" y="5943"/>
                  </a:lnTo>
                  <a:lnTo>
                    <a:pt x="3111" y="5943"/>
                  </a:lnTo>
                  <a:lnTo>
                    <a:pt x="2717" y="5943"/>
                  </a:lnTo>
                  <a:lnTo>
                    <a:pt x="2336" y="6324"/>
                  </a:lnTo>
                  <a:lnTo>
                    <a:pt x="1943" y="632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4187478" y="19998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4187579" y="19992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4187478" y="199946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4187478" y="19994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4185141" y="1998694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3111" y="1536"/>
                  </a:moveTo>
                  <a:lnTo>
                    <a:pt x="3111" y="1155"/>
                  </a:lnTo>
                  <a:lnTo>
                    <a:pt x="3111" y="1536"/>
                  </a:lnTo>
                  <a:lnTo>
                    <a:pt x="3111" y="1155"/>
                  </a:lnTo>
                  <a:lnTo>
                    <a:pt x="3111" y="1536"/>
                  </a:lnTo>
                  <a:lnTo>
                    <a:pt x="3111" y="1917"/>
                  </a:lnTo>
                  <a:lnTo>
                    <a:pt x="2730" y="1917"/>
                  </a:lnTo>
                  <a:lnTo>
                    <a:pt x="3111" y="1917"/>
                  </a:lnTo>
                  <a:lnTo>
                    <a:pt x="3111" y="1536"/>
                  </a:lnTo>
                  <a:lnTo>
                    <a:pt x="3314" y="1536"/>
                  </a:lnTo>
                  <a:lnTo>
                    <a:pt x="3111" y="1536"/>
                  </a:lnTo>
                  <a:lnTo>
                    <a:pt x="3314" y="1917"/>
                  </a:lnTo>
                  <a:lnTo>
                    <a:pt x="3111" y="1917"/>
                  </a:lnTo>
                  <a:lnTo>
                    <a:pt x="3111" y="2298"/>
                  </a:lnTo>
                  <a:lnTo>
                    <a:pt x="2730" y="2298"/>
                  </a:lnTo>
                  <a:lnTo>
                    <a:pt x="3111" y="2298"/>
                  </a:lnTo>
                  <a:lnTo>
                    <a:pt x="3111" y="2692"/>
                  </a:lnTo>
                  <a:lnTo>
                    <a:pt x="2730" y="2692"/>
                  </a:lnTo>
                  <a:lnTo>
                    <a:pt x="2336" y="2692"/>
                  </a:lnTo>
                  <a:lnTo>
                    <a:pt x="2336" y="2882"/>
                  </a:lnTo>
                  <a:lnTo>
                    <a:pt x="1943" y="2882"/>
                  </a:lnTo>
                  <a:lnTo>
                    <a:pt x="1562" y="2882"/>
                  </a:lnTo>
                  <a:lnTo>
                    <a:pt x="1562" y="2692"/>
                  </a:lnTo>
                  <a:lnTo>
                    <a:pt x="1562" y="2298"/>
                  </a:lnTo>
                  <a:lnTo>
                    <a:pt x="1943" y="2298"/>
                  </a:lnTo>
                  <a:lnTo>
                    <a:pt x="1943" y="1917"/>
                  </a:lnTo>
                  <a:lnTo>
                    <a:pt x="1943" y="2298"/>
                  </a:lnTo>
                  <a:lnTo>
                    <a:pt x="1943" y="1917"/>
                  </a:lnTo>
                  <a:lnTo>
                    <a:pt x="2336" y="1917"/>
                  </a:lnTo>
                  <a:lnTo>
                    <a:pt x="1943" y="1917"/>
                  </a:lnTo>
                  <a:lnTo>
                    <a:pt x="1943" y="2298"/>
                  </a:lnTo>
                  <a:lnTo>
                    <a:pt x="1943" y="1917"/>
                  </a:lnTo>
                  <a:lnTo>
                    <a:pt x="1943" y="2298"/>
                  </a:lnTo>
                  <a:lnTo>
                    <a:pt x="1562" y="2298"/>
                  </a:lnTo>
                  <a:lnTo>
                    <a:pt x="1168" y="2298"/>
                  </a:lnTo>
                  <a:lnTo>
                    <a:pt x="1168" y="1917"/>
                  </a:lnTo>
                  <a:lnTo>
                    <a:pt x="1562" y="1917"/>
                  </a:lnTo>
                  <a:lnTo>
                    <a:pt x="1168" y="1917"/>
                  </a:lnTo>
                  <a:lnTo>
                    <a:pt x="1168" y="2298"/>
                  </a:lnTo>
                  <a:lnTo>
                    <a:pt x="1562" y="2298"/>
                  </a:lnTo>
                  <a:lnTo>
                    <a:pt x="1562" y="2692"/>
                  </a:lnTo>
                  <a:lnTo>
                    <a:pt x="1562" y="2882"/>
                  </a:lnTo>
                  <a:lnTo>
                    <a:pt x="1168" y="2882"/>
                  </a:lnTo>
                  <a:lnTo>
                    <a:pt x="1168" y="3263"/>
                  </a:lnTo>
                  <a:lnTo>
                    <a:pt x="774" y="3644"/>
                  </a:lnTo>
                  <a:lnTo>
                    <a:pt x="393" y="3263"/>
                  </a:lnTo>
                  <a:lnTo>
                    <a:pt x="774" y="3263"/>
                  </a:lnTo>
                  <a:lnTo>
                    <a:pt x="774" y="2882"/>
                  </a:lnTo>
                  <a:lnTo>
                    <a:pt x="393" y="2882"/>
                  </a:lnTo>
                  <a:lnTo>
                    <a:pt x="393" y="2692"/>
                  </a:lnTo>
                  <a:lnTo>
                    <a:pt x="0" y="2692"/>
                  </a:lnTo>
                  <a:lnTo>
                    <a:pt x="0" y="2298"/>
                  </a:lnTo>
                  <a:lnTo>
                    <a:pt x="393" y="2298"/>
                  </a:lnTo>
                  <a:lnTo>
                    <a:pt x="393" y="1917"/>
                  </a:lnTo>
                  <a:lnTo>
                    <a:pt x="393" y="1536"/>
                  </a:lnTo>
                  <a:lnTo>
                    <a:pt x="393" y="1917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774" y="1155"/>
                  </a:lnTo>
                  <a:lnTo>
                    <a:pt x="393" y="1155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1562" y="774"/>
                  </a:lnTo>
                  <a:lnTo>
                    <a:pt x="1168" y="774"/>
                  </a:lnTo>
                  <a:lnTo>
                    <a:pt x="1562" y="774"/>
                  </a:lnTo>
                  <a:lnTo>
                    <a:pt x="1168" y="774"/>
                  </a:lnTo>
                  <a:lnTo>
                    <a:pt x="1562" y="774"/>
                  </a:lnTo>
                  <a:lnTo>
                    <a:pt x="1168" y="774"/>
                  </a:lnTo>
                  <a:lnTo>
                    <a:pt x="1562" y="774"/>
                  </a:lnTo>
                  <a:lnTo>
                    <a:pt x="1943" y="381"/>
                  </a:lnTo>
                  <a:lnTo>
                    <a:pt x="1943" y="774"/>
                  </a:lnTo>
                  <a:lnTo>
                    <a:pt x="1943" y="381"/>
                  </a:lnTo>
                  <a:lnTo>
                    <a:pt x="1943" y="774"/>
                  </a:lnTo>
                  <a:lnTo>
                    <a:pt x="1562" y="774"/>
                  </a:lnTo>
                  <a:lnTo>
                    <a:pt x="1943" y="774"/>
                  </a:lnTo>
                  <a:lnTo>
                    <a:pt x="1943" y="381"/>
                  </a:lnTo>
                  <a:lnTo>
                    <a:pt x="1943" y="774"/>
                  </a:lnTo>
                  <a:lnTo>
                    <a:pt x="1562" y="774"/>
                  </a:lnTo>
                  <a:lnTo>
                    <a:pt x="1562" y="1155"/>
                  </a:lnTo>
                  <a:lnTo>
                    <a:pt x="1168" y="1155"/>
                  </a:lnTo>
                  <a:lnTo>
                    <a:pt x="1562" y="1155"/>
                  </a:lnTo>
                  <a:lnTo>
                    <a:pt x="1168" y="1155"/>
                  </a:lnTo>
                  <a:lnTo>
                    <a:pt x="1562" y="1155"/>
                  </a:lnTo>
                  <a:lnTo>
                    <a:pt x="1168" y="1536"/>
                  </a:lnTo>
                  <a:lnTo>
                    <a:pt x="1562" y="1536"/>
                  </a:lnTo>
                  <a:lnTo>
                    <a:pt x="1562" y="1155"/>
                  </a:lnTo>
                  <a:lnTo>
                    <a:pt x="1562" y="774"/>
                  </a:lnTo>
                  <a:lnTo>
                    <a:pt x="1943" y="774"/>
                  </a:lnTo>
                  <a:lnTo>
                    <a:pt x="2336" y="774"/>
                  </a:lnTo>
                  <a:lnTo>
                    <a:pt x="1943" y="774"/>
                  </a:lnTo>
                  <a:lnTo>
                    <a:pt x="1943" y="381"/>
                  </a:lnTo>
                  <a:lnTo>
                    <a:pt x="1943" y="0"/>
                  </a:lnTo>
                  <a:lnTo>
                    <a:pt x="2336" y="0"/>
                  </a:lnTo>
                  <a:lnTo>
                    <a:pt x="2730" y="0"/>
                  </a:lnTo>
                  <a:lnTo>
                    <a:pt x="2336" y="0"/>
                  </a:lnTo>
                  <a:lnTo>
                    <a:pt x="2730" y="0"/>
                  </a:lnTo>
                  <a:lnTo>
                    <a:pt x="2336" y="0"/>
                  </a:lnTo>
                  <a:lnTo>
                    <a:pt x="2730" y="0"/>
                  </a:lnTo>
                  <a:lnTo>
                    <a:pt x="3111" y="0"/>
                  </a:lnTo>
                  <a:lnTo>
                    <a:pt x="3111" y="381"/>
                  </a:lnTo>
                  <a:lnTo>
                    <a:pt x="2730" y="381"/>
                  </a:lnTo>
                  <a:lnTo>
                    <a:pt x="3111" y="381"/>
                  </a:lnTo>
                  <a:lnTo>
                    <a:pt x="3111" y="0"/>
                  </a:lnTo>
                  <a:lnTo>
                    <a:pt x="3111" y="381"/>
                  </a:lnTo>
                  <a:lnTo>
                    <a:pt x="3111" y="0"/>
                  </a:lnTo>
                  <a:lnTo>
                    <a:pt x="3111" y="381"/>
                  </a:lnTo>
                  <a:lnTo>
                    <a:pt x="3111" y="0"/>
                  </a:lnTo>
                  <a:lnTo>
                    <a:pt x="3314" y="0"/>
                  </a:lnTo>
                  <a:lnTo>
                    <a:pt x="3314" y="381"/>
                  </a:lnTo>
                  <a:lnTo>
                    <a:pt x="3111" y="381"/>
                  </a:lnTo>
                  <a:lnTo>
                    <a:pt x="3111" y="774"/>
                  </a:lnTo>
                  <a:lnTo>
                    <a:pt x="3111" y="381"/>
                  </a:lnTo>
                  <a:lnTo>
                    <a:pt x="3111" y="774"/>
                  </a:lnTo>
                  <a:lnTo>
                    <a:pt x="3111" y="381"/>
                  </a:lnTo>
                  <a:lnTo>
                    <a:pt x="3111" y="774"/>
                  </a:lnTo>
                  <a:lnTo>
                    <a:pt x="3111" y="1155"/>
                  </a:lnTo>
                  <a:lnTo>
                    <a:pt x="3111" y="1536"/>
                  </a:lnTo>
                  <a:close/>
                </a:path>
                <a:path w="4445" h="3810">
                  <a:moveTo>
                    <a:pt x="3314" y="3644"/>
                  </a:moveTo>
                  <a:lnTo>
                    <a:pt x="3111" y="3644"/>
                  </a:lnTo>
                  <a:lnTo>
                    <a:pt x="3314" y="3644"/>
                  </a:lnTo>
                  <a:close/>
                </a:path>
                <a:path w="4445" h="3810">
                  <a:moveTo>
                    <a:pt x="1943" y="3263"/>
                  </a:moveTo>
                  <a:lnTo>
                    <a:pt x="1562" y="3263"/>
                  </a:lnTo>
                  <a:lnTo>
                    <a:pt x="1943" y="3263"/>
                  </a:lnTo>
                  <a:lnTo>
                    <a:pt x="2336" y="3263"/>
                  </a:lnTo>
                  <a:lnTo>
                    <a:pt x="2336" y="2882"/>
                  </a:lnTo>
                  <a:lnTo>
                    <a:pt x="1943" y="3263"/>
                  </a:lnTo>
                  <a:close/>
                </a:path>
                <a:path w="4445" h="3810">
                  <a:moveTo>
                    <a:pt x="3695" y="2298"/>
                  </a:moveTo>
                  <a:lnTo>
                    <a:pt x="3314" y="2298"/>
                  </a:lnTo>
                  <a:lnTo>
                    <a:pt x="3695" y="2298"/>
                  </a:lnTo>
                  <a:close/>
                </a:path>
                <a:path w="4445" h="3810">
                  <a:moveTo>
                    <a:pt x="3695" y="2298"/>
                  </a:moveTo>
                  <a:lnTo>
                    <a:pt x="4089" y="2298"/>
                  </a:lnTo>
                  <a:lnTo>
                    <a:pt x="3695" y="2298"/>
                  </a:lnTo>
                  <a:close/>
                </a:path>
                <a:path w="4445" h="3810">
                  <a:moveTo>
                    <a:pt x="4089" y="1917"/>
                  </a:moveTo>
                  <a:lnTo>
                    <a:pt x="3695" y="1536"/>
                  </a:lnTo>
                  <a:lnTo>
                    <a:pt x="4089" y="1917"/>
                  </a:lnTo>
                  <a:lnTo>
                    <a:pt x="3695" y="1917"/>
                  </a:lnTo>
                  <a:lnTo>
                    <a:pt x="3695" y="2298"/>
                  </a:lnTo>
                  <a:lnTo>
                    <a:pt x="4089" y="2298"/>
                  </a:lnTo>
                  <a:lnTo>
                    <a:pt x="3695" y="2298"/>
                  </a:lnTo>
                  <a:lnTo>
                    <a:pt x="3695" y="1917"/>
                  </a:lnTo>
                  <a:lnTo>
                    <a:pt x="4089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4190005" y="20009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4181839" y="2000230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8940" y="762"/>
                  </a:moveTo>
                  <a:lnTo>
                    <a:pt x="8940" y="1155"/>
                  </a:lnTo>
                  <a:lnTo>
                    <a:pt x="8940" y="762"/>
                  </a:lnTo>
                  <a:lnTo>
                    <a:pt x="8940" y="1155"/>
                  </a:lnTo>
                  <a:lnTo>
                    <a:pt x="8559" y="1155"/>
                  </a:lnTo>
                  <a:lnTo>
                    <a:pt x="8940" y="1155"/>
                  </a:lnTo>
                  <a:lnTo>
                    <a:pt x="8940" y="1346"/>
                  </a:lnTo>
                  <a:lnTo>
                    <a:pt x="8166" y="1727"/>
                  </a:lnTo>
                  <a:lnTo>
                    <a:pt x="7772" y="1727"/>
                  </a:lnTo>
                  <a:lnTo>
                    <a:pt x="7772" y="2108"/>
                  </a:lnTo>
                  <a:lnTo>
                    <a:pt x="7391" y="2108"/>
                  </a:lnTo>
                  <a:lnTo>
                    <a:pt x="6997" y="1727"/>
                  </a:lnTo>
                  <a:lnTo>
                    <a:pt x="7391" y="2108"/>
                  </a:lnTo>
                  <a:lnTo>
                    <a:pt x="6997" y="2108"/>
                  </a:lnTo>
                  <a:lnTo>
                    <a:pt x="6616" y="2108"/>
                  </a:lnTo>
                  <a:lnTo>
                    <a:pt x="6997" y="1727"/>
                  </a:lnTo>
                  <a:lnTo>
                    <a:pt x="6616" y="1727"/>
                  </a:lnTo>
                  <a:lnTo>
                    <a:pt x="6616" y="1346"/>
                  </a:lnTo>
                  <a:lnTo>
                    <a:pt x="6997" y="1346"/>
                  </a:lnTo>
                  <a:lnTo>
                    <a:pt x="6997" y="1155"/>
                  </a:lnTo>
                  <a:lnTo>
                    <a:pt x="7391" y="1155"/>
                  </a:lnTo>
                  <a:lnTo>
                    <a:pt x="7772" y="1155"/>
                  </a:lnTo>
                  <a:lnTo>
                    <a:pt x="8166" y="762"/>
                  </a:lnTo>
                  <a:lnTo>
                    <a:pt x="7772" y="762"/>
                  </a:lnTo>
                  <a:lnTo>
                    <a:pt x="8166" y="762"/>
                  </a:lnTo>
                  <a:lnTo>
                    <a:pt x="8166" y="381"/>
                  </a:lnTo>
                  <a:lnTo>
                    <a:pt x="7772" y="762"/>
                  </a:lnTo>
                  <a:lnTo>
                    <a:pt x="7772" y="1155"/>
                  </a:lnTo>
                  <a:lnTo>
                    <a:pt x="7391" y="1155"/>
                  </a:lnTo>
                  <a:lnTo>
                    <a:pt x="6997" y="1155"/>
                  </a:lnTo>
                  <a:lnTo>
                    <a:pt x="6997" y="1346"/>
                  </a:lnTo>
                  <a:lnTo>
                    <a:pt x="6616" y="1346"/>
                  </a:lnTo>
                  <a:lnTo>
                    <a:pt x="6616" y="1727"/>
                  </a:lnTo>
                  <a:lnTo>
                    <a:pt x="6616" y="2108"/>
                  </a:lnTo>
                  <a:lnTo>
                    <a:pt x="6616" y="1727"/>
                  </a:lnTo>
                  <a:lnTo>
                    <a:pt x="6616" y="2108"/>
                  </a:lnTo>
                  <a:lnTo>
                    <a:pt x="6413" y="2108"/>
                  </a:lnTo>
                  <a:lnTo>
                    <a:pt x="6032" y="2489"/>
                  </a:lnTo>
                  <a:lnTo>
                    <a:pt x="5245" y="2108"/>
                  </a:lnTo>
                  <a:lnTo>
                    <a:pt x="4864" y="2108"/>
                  </a:lnTo>
                  <a:lnTo>
                    <a:pt x="4470" y="2108"/>
                  </a:lnTo>
                  <a:lnTo>
                    <a:pt x="4864" y="2108"/>
                  </a:lnTo>
                  <a:lnTo>
                    <a:pt x="5245" y="2108"/>
                  </a:lnTo>
                  <a:lnTo>
                    <a:pt x="4864" y="2108"/>
                  </a:lnTo>
                  <a:lnTo>
                    <a:pt x="4470" y="2108"/>
                  </a:lnTo>
                  <a:lnTo>
                    <a:pt x="4076" y="2108"/>
                  </a:lnTo>
                  <a:lnTo>
                    <a:pt x="3695" y="2108"/>
                  </a:lnTo>
                  <a:lnTo>
                    <a:pt x="4076" y="2108"/>
                  </a:lnTo>
                  <a:lnTo>
                    <a:pt x="3695" y="2108"/>
                  </a:lnTo>
                  <a:lnTo>
                    <a:pt x="4076" y="2108"/>
                  </a:lnTo>
                  <a:lnTo>
                    <a:pt x="4470" y="1727"/>
                  </a:lnTo>
                  <a:lnTo>
                    <a:pt x="4864" y="1727"/>
                  </a:lnTo>
                  <a:lnTo>
                    <a:pt x="4864" y="1346"/>
                  </a:lnTo>
                  <a:lnTo>
                    <a:pt x="5245" y="1346"/>
                  </a:lnTo>
                  <a:lnTo>
                    <a:pt x="5638" y="1346"/>
                  </a:lnTo>
                  <a:lnTo>
                    <a:pt x="6032" y="1346"/>
                  </a:lnTo>
                  <a:lnTo>
                    <a:pt x="6413" y="1155"/>
                  </a:lnTo>
                  <a:lnTo>
                    <a:pt x="6413" y="762"/>
                  </a:lnTo>
                  <a:lnTo>
                    <a:pt x="6413" y="381"/>
                  </a:lnTo>
                  <a:lnTo>
                    <a:pt x="6616" y="381"/>
                  </a:lnTo>
                  <a:lnTo>
                    <a:pt x="6616" y="762"/>
                  </a:lnTo>
                  <a:lnTo>
                    <a:pt x="6616" y="381"/>
                  </a:lnTo>
                  <a:lnTo>
                    <a:pt x="6997" y="0"/>
                  </a:lnTo>
                  <a:lnTo>
                    <a:pt x="7391" y="0"/>
                  </a:lnTo>
                  <a:lnTo>
                    <a:pt x="7772" y="0"/>
                  </a:lnTo>
                  <a:lnTo>
                    <a:pt x="7391" y="381"/>
                  </a:lnTo>
                  <a:lnTo>
                    <a:pt x="7772" y="0"/>
                  </a:lnTo>
                  <a:lnTo>
                    <a:pt x="7772" y="381"/>
                  </a:lnTo>
                  <a:lnTo>
                    <a:pt x="8166" y="0"/>
                  </a:lnTo>
                  <a:lnTo>
                    <a:pt x="8166" y="381"/>
                  </a:lnTo>
                  <a:lnTo>
                    <a:pt x="8166" y="0"/>
                  </a:lnTo>
                  <a:lnTo>
                    <a:pt x="8559" y="0"/>
                  </a:lnTo>
                  <a:lnTo>
                    <a:pt x="8940" y="0"/>
                  </a:lnTo>
                  <a:lnTo>
                    <a:pt x="8559" y="0"/>
                  </a:lnTo>
                  <a:lnTo>
                    <a:pt x="8166" y="0"/>
                  </a:lnTo>
                  <a:lnTo>
                    <a:pt x="8166" y="381"/>
                  </a:lnTo>
                  <a:lnTo>
                    <a:pt x="8559" y="381"/>
                  </a:lnTo>
                  <a:lnTo>
                    <a:pt x="8166" y="381"/>
                  </a:lnTo>
                  <a:lnTo>
                    <a:pt x="8559" y="381"/>
                  </a:lnTo>
                  <a:lnTo>
                    <a:pt x="8166" y="381"/>
                  </a:lnTo>
                  <a:lnTo>
                    <a:pt x="8166" y="0"/>
                  </a:lnTo>
                  <a:lnTo>
                    <a:pt x="8559" y="0"/>
                  </a:lnTo>
                  <a:lnTo>
                    <a:pt x="8940" y="0"/>
                  </a:lnTo>
                  <a:lnTo>
                    <a:pt x="8559" y="0"/>
                  </a:lnTo>
                  <a:lnTo>
                    <a:pt x="8559" y="381"/>
                  </a:lnTo>
                  <a:lnTo>
                    <a:pt x="8166" y="762"/>
                  </a:lnTo>
                  <a:lnTo>
                    <a:pt x="8559" y="381"/>
                  </a:lnTo>
                  <a:lnTo>
                    <a:pt x="8559" y="762"/>
                  </a:lnTo>
                  <a:lnTo>
                    <a:pt x="8166" y="762"/>
                  </a:lnTo>
                  <a:lnTo>
                    <a:pt x="8166" y="1155"/>
                  </a:lnTo>
                  <a:lnTo>
                    <a:pt x="7772" y="1155"/>
                  </a:lnTo>
                  <a:lnTo>
                    <a:pt x="7772" y="1346"/>
                  </a:lnTo>
                  <a:lnTo>
                    <a:pt x="7772" y="1155"/>
                  </a:lnTo>
                  <a:lnTo>
                    <a:pt x="8166" y="1155"/>
                  </a:lnTo>
                  <a:lnTo>
                    <a:pt x="8166" y="762"/>
                  </a:lnTo>
                  <a:lnTo>
                    <a:pt x="8559" y="762"/>
                  </a:lnTo>
                  <a:lnTo>
                    <a:pt x="8559" y="381"/>
                  </a:lnTo>
                  <a:lnTo>
                    <a:pt x="8559" y="0"/>
                  </a:lnTo>
                  <a:lnTo>
                    <a:pt x="8559" y="381"/>
                  </a:lnTo>
                  <a:lnTo>
                    <a:pt x="8559" y="762"/>
                  </a:lnTo>
                  <a:lnTo>
                    <a:pt x="8559" y="381"/>
                  </a:lnTo>
                  <a:lnTo>
                    <a:pt x="8559" y="0"/>
                  </a:lnTo>
                  <a:lnTo>
                    <a:pt x="8940" y="0"/>
                  </a:lnTo>
                  <a:lnTo>
                    <a:pt x="8940" y="381"/>
                  </a:lnTo>
                  <a:lnTo>
                    <a:pt x="8559" y="381"/>
                  </a:lnTo>
                  <a:lnTo>
                    <a:pt x="8940" y="381"/>
                  </a:lnTo>
                  <a:lnTo>
                    <a:pt x="8940" y="762"/>
                  </a:lnTo>
                  <a:lnTo>
                    <a:pt x="8940" y="381"/>
                  </a:lnTo>
                  <a:lnTo>
                    <a:pt x="8559" y="381"/>
                  </a:lnTo>
                  <a:lnTo>
                    <a:pt x="8940" y="381"/>
                  </a:lnTo>
                  <a:lnTo>
                    <a:pt x="8940" y="0"/>
                  </a:lnTo>
                  <a:lnTo>
                    <a:pt x="8940" y="381"/>
                  </a:lnTo>
                  <a:lnTo>
                    <a:pt x="8940" y="0"/>
                  </a:lnTo>
                  <a:lnTo>
                    <a:pt x="9334" y="0"/>
                  </a:lnTo>
                  <a:lnTo>
                    <a:pt x="8940" y="0"/>
                  </a:lnTo>
                  <a:lnTo>
                    <a:pt x="9334" y="0"/>
                  </a:lnTo>
                  <a:lnTo>
                    <a:pt x="9334" y="381"/>
                  </a:lnTo>
                  <a:lnTo>
                    <a:pt x="8940" y="381"/>
                  </a:lnTo>
                  <a:lnTo>
                    <a:pt x="8940" y="762"/>
                  </a:lnTo>
                  <a:close/>
                </a:path>
                <a:path w="10160" h="3810">
                  <a:moveTo>
                    <a:pt x="9334" y="0"/>
                  </a:moveTo>
                  <a:lnTo>
                    <a:pt x="9715" y="0"/>
                  </a:lnTo>
                  <a:lnTo>
                    <a:pt x="9715" y="381"/>
                  </a:lnTo>
                  <a:lnTo>
                    <a:pt x="9334" y="381"/>
                  </a:lnTo>
                  <a:lnTo>
                    <a:pt x="9715" y="381"/>
                  </a:lnTo>
                  <a:lnTo>
                    <a:pt x="9334" y="381"/>
                  </a:lnTo>
                  <a:lnTo>
                    <a:pt x="9334" y="762"/>
                  </a:lnTo>
                  <a:lnTo>
                    <a:pt x="8940" y="1155"/>
                  </a:lnTo>
                  <a:lnTo>
                    <a:pt x="8940" y="381"/>
                  </a:lnTo>
                  <a:lnTo>
                    <a:pt x="8940" y="762"/>
                  </a:lnTo>
                  <a:lnTo>
                    <a:pt x="8940" y="381"/>
                  </a:lnTo>
                  <a:lnTo>
                    <a:pt x="9334" y="381"/>
                  </a:lnTo>
                  <a:lnTo>
                    <a:pt x="9334" y="0"/>
                  </a:lnTo>
                  <a:close/>
                </a:path>
                <a:path w="10160" h="3810">
                  <a:moveTo>
                    <a:pt x="6032" y="2882"/>
                  </a:moveTo>
                  <a:lnTo>
                    <a:pt x="5638" y="2489"/>
                  </a:lnTo>
                  <a:lnTo>
                    <a:pt x="6032" y="2489"/>
                  </a:lnTo>
                  <a:lnTo>
                    <a:pt x="5638" y="2489"/>
                  </a:lnTo>
                  <a:lnTo>
                    <a:pt x="5638" y="2882"/>
                  </a:lnTo>
                  <a:lnTo>
                    <a:pt x="5638" y="2489"/>
                  </a:lnTo>
                  <a:lnTo>
                    <a:pt x="5638" y="2882"/>
                  </a:lnTo>
                  <a:lnTo>
                    <a:pt x="6032" y="2882"/>
                  </a:lnTo>
                  <a:lnTo>
                    <a:pt x="5638" y="2882"/>
                  </a:lnTo>
                  <a:lnTo>
                    <a:pt x="5245" y="2882"/>
                  </a:lnTo>
                  <a:lnTo>
                    <a:pt x="5638" y="2882"/>
                  </a:lnTo>
                  <a:lnTo>
                    <a:pt x="6032" y="2882"/>
                  </a:lnTo>
                  <a:lnTo>
                    <a:pt x="5638" y="2882"/>
                  </a:lnTo>
                  <a:lnTo>
                    <a:pt x="5245" y="2882"/>
                  </a:lnTo>
                  <a:lnTo>
                    <a:pt x="4864" y="2882"/>
                  </a:lnTo>
                  <a:lnTo>
                    <a:pt x="4864" y="3263"/>
                  </a:lnTo>
                  <a:lnTo>
                    <a:pt x="4470" y="3263"/>
                  </a:lnTo>
                  <a:lnTo>
                    <a:pt x="4470" y="3644"/>
                  </a:lnTo>
                  <a:lnTo>
                    <a:pt x="4076" y="3263"/>
                  </a:lnTo>
                  <a:lnTo>
                    <a:pt x="3695" y="3263"/>
                  </a:lnTo>
                  <a:lnTo>
                    <a:pt x="3302" y="3263"/>
                  </a:lnTo>
                  <a:lnTo>
                    <a:pt x="3302" y="2882"/>
                  </a:lnTo>
                  <a:lnTo>
                    <a:pt x="3695" y="2882"/>
                  </a:lnTo>
                  <a:lnTo>
                    <a:pt x="3695" y="2489"/>
                  </a:lnTo>
                  <a:lnTo>
                    <a:pt x="4076" y="2489"/>
                  </a:lnTo>
                  <a:lnTo>
                    <a:pt x="6032" y="2489"/>
                  </a:lnTo>
                  <a:lnTo>
                    <a:pt x="6032" y="2882"/>
                  </a:lnTo>
                  <a:lnTo>
                    <a:pt x="5638" y="2882"/>
                  </a:lnTo>
                  <a:lnTo>
                    <a:pt x="6032" y="2882"/>
                  </a:lnTo>
                  <a:close/>
                </a:path>
                <a:path w="10160" h="3810">
                  <a:moveTo>
                    <a:pt x="2921" y="2489"/>
                  </a:moveTo>
                  <a:lnTo>
                    <a:pt x="2527" y="2882"/>
                  </a:lnTo>
                  <a:lnTo>
                    <a:pt x="2921" y="2882"/>
                  </a:lnTo>
                  <a:lnTo>
                    <a:pt x="2527" y="2882"/>
                  </a:lnTo>
                  <a:lnTo>
                    <a:pt x="2921" y="2882"/>
                  </a:lnTo>
                  <a:lnTo>
                    <a:pt x="2921" y="2489"/>
                  </a:lnTo>
                  <a:lnTo>
                    <a:pt x="2921" y="2882"/>
                  </a:lnTo>
                  <a:lnTo>
                    <a:pt x="2921" y="2489"/>
                  </a:lnTo>
                  <a:lnTo>
                    <a:pt x="3302" y="2489"/>
                  </a:lnTo>
                  <a:lnTo>
                    <a:pt x="3302" y="2882"/>
                  </a:lnTo>
                  <a:lnTo>
                    <a:pt x="2921" y="2882"/>
                  </a:lnTo>
                  <a:lnTo>
                    <a:pt x="2527" y="2882"/>
                  </a:lnTo>
                  <a:lnTo>
                    <a:pt x="2133" y="2882"/>
                  </a:lnTo>
                  <a:lnTo>
                    <a:pt x="2527" y="2882"/>
                  </a:lnTo>
                  <a:lnTo>
                    <a:pt x="2921" y="2882"/>
                  </a:lnTo>
                  <a:lnTo>
                    <a:pt x="3302" y="2882"/>
                  </a:lnTo>
                  <a:lnTo>
                    <a:pt x="3302" y="2489"/>
                  </a:lnTo>
                  <a:lnTo>
                    <a:pt x="3695" y="2489"/>
                  </a:lnTo>
                  <a:lnTo>
                    <a:pt x="3302" y="2489"/>
                  </a:lnTo>
                  <a:lnTo>
                    <a:pt x="3302" y="2882"/>
                  </a:lnTo>
                  <a:lnTo>
                    <a:pt x="2921" y="3263"/>
                  </a:lnTo>
                  <a:lnTo>
                    <a:pt x="2921" y="2882"/>
                  </a:lnTo>
                  <a:lnTo>
                    <a:pt x="2921" y="3263"/>
                  </a:lnTo>
                  <a:lnTo>
                    <a:pt x="2527" y="3263"/>
                  </a:lnTo>
                  <a:lnTo>
                    <a:pt x="2527" y="2882"/>
                  </a:lnTo>
                  <a:lnTo>
                    <a:pt x="2133" y="3263"/>
                  </a:lnTo>
                  <a:lnTo>
                    <a:pt x="2527" y="2882"/>
                  </a:lnTo>
                  <a:lnTo>
                    <a:pt x="2527" y="3263"/>
                  </a:lnTo>
                  <a:lnTo>
                    <a:pt x="2921" y="3263"/>
                  </a:lnTo>
                  <a:lnTo>
                    <a:pt x="2527" y="3263"/>
                  </a:lnTo>
                  <a:lnTo>
                    <a:pt x="2133" y="3263"/>
                  </a:lnTo>
                  <a:lnTo>
                    <a:pt x="1943" y="3644"/>
                  </a:lnTo>
                  <a:lnTo>
                    <a:pt x="2133" y="3263"/>
                  </a:lnTo>
                  <a:lnTo>
                    <a:pt x="2133" y="3644"/>
                  </a:lnTo>
                  <a:lnTo>
                    <a:pt x="1943" y="3644"/>
                  </a:lnTo>
                  <a:lnTo>
                    <a:pt x="1549" y="3644"/>
                  </a:lnTo>
                  <a:lnTo>
                    <a:pt x="1943" y="3644"/>
                  </a:lnTo>
                  <a:lnTo>
                    <a:pt x="1549" y="3644"/>
                  </a:lnTo>
                  <a:lnTo>
                    <a:pt x="1168" y="3644"/>
                  </a:lnTo>
                  <a:lnTo>
                    <a:pt x="1168" y="3263"/>
                  </a:lnTo>
                  <a:lnTo>
                    <a:pt x="774" y="3263"/>
                  </a:lnTo>
                  <a:lnTo>
                    <a:pt x="774" y="2882"/>
                  </a:lnTo>
                  <a:lnTo>
                    <a:pt x="393" y="2882"/>
                  </a:lnTo>
                  <a:lnTo>
                    <a:pt x="774" y="2882"/>
                  </a:lnTo>
                  <a:lnTo>
                    <a:pt x="1168" y="2882"/>
                  </a:lnTo>
                  <a:lnTo>
                    <a:pt x="774" y="2882"/>
                  </a:lnTo>
                  <a:lnTo>
                    <a:pt x="393" y="2882"/>
                  </a:lnTo>
                  <a:lnTo>
                    <a:pt x="0" y="2882"/>
                  </a:lnTo>
                  <a:lnTo>
                    <a:pt x="0" y="2489"/>
                  </a:lnTo>
                  <a:lnTo>
                    <a:pt x="393" y="2489"/>
                  </a:lnTo>
                  <a:lnTo>
                    <a:pt x="393" y="2108"/>
                  </a:lnTo>
                  <a:lnTo>
                    <a:pt x="393" y="2489"/>
                  </a:lnTo>
                  <a:lnTo>
                    <a:pt x="1168" y="2489"/>
                  </a:lnTo>
                  <a:lnTo>
                    <a:pt x="774" y="2489"/>
                  </a:lnTo>
                  <a:lnTo>
                    <a:pt x="2527" y="2489"/>
                  </a:lnTo>
                  <a:lnTo>
                    <a:pt x="2133" y="2489"/>
                  </a:lnTo>
                  <a:lnTo>
                    <a:pt x="1943" y="2489"/>
                  </a:lnTo>
                  <a:lnTo>
                    <a:pt x="1943" y="2882"/>
                  </a:lnTo>
                  <a:lnTo>
                    <a:pt x="1549" y="2882"/>
                  </a:lnTo>
                  <a:lnTo>
                    <a:pt x="1943" y="2882"/>
                  </a:lnTo>
                  <a:lnTo>
                    <a:pt x="1943" y="2489"/>
                  </a:lnTo>
                  <a:lnTo>
                    <a:pt x="2133" y="2489"/>
                  </a:lnTo>
                  <a:lnTo>
                    <a:pt x="2527" y="2489"/>
                  </a:lnTo>
                  <a:lnTo>
                    <a:pt x="2921" y="2489"/>
                  </a:lnTo>
                  <a:lnTo>
                    <a:pt x="2921" y="2108"/>
                  </a:lnTo>
                  <a:lnTo>
                    <a:pt x="3302" y="2108"/>
                  </a:lnTo>
                  <a:lnTo>
                    <a:pt x="3695" y="1727"/>
                  </a:lnTo>
                  <a:lnTo>
                    <a:pt x="3695" y="2108"/>
                  </a:lnTo>
                  <a:lnTo>
                    <a:pt x="3695" y="2489"/>
                  </a:lnTo>
                  <a:lnTo>
                    <a:pt x="3302" y="2489"/>
                  </a:lnTo>
                  <a:lnTo>
                    <a:pt x="2921" y="2489"/>
                  </a:lnTo>
                  <a:lnTo>
                    <a:pt x="3302" y="2489"/>
                  </a:lnTo>
                  <a:lnTo>
                    <a:pt x="2921" y="2489"/>
                  </a:lnTo>
                  <a:close/>
                </a:path>
                <a:path w="10160" h="3810">
                  <a:moveTo>
                    <a:pt x="1168" y="3644"/>
                  </a:moveTo>
                  <a:lnTo>
                    <a:pt x="774" y="3263"/>
                  </a:lnTo>
                  <a:lnTo>
                    <a:pt x="1168" y="3263"/>
                  </a:lnTo>
                  <a:lnTo>
                    <a:pt x="1168" y="364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4178537" y="20034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4176975" y="2003113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774" y="1142"/>
                  </a:moveTo>
                  <a:lnTo>
                    <a:pt x="1168" y="1142"/>
                  </a:lnTo>
                  <a:lnTo>
                    <a:pt x="774" y="761"/>
                  </a:lnTo>
                  <a:lnTo>
                    <a:pt x="1168" y="761"/>
                  </a:lnTo>
                  <a:lnTo>
                    <a:pt x="774" y="761"/>
                  </a:lnTo>
                  <a:lnTo>
                    <a:pt x="774" y="1142"/>
                  </a:lnTo>
                  <a:close/>
                </a:path>
                <a:path w="2539" h="3175">
                  <a:moveTo>
                    <a:pt x="1943" y="1523"/>
                  </a:moveTo>
                  <a:lnTo>
                    <a:pt x="1943" y="1917"/>
                  </a:lnTo>
                  <a:lnTo>
                    <a:pt x="1562" y="1917"/>
                  </a:lnTo>
                  <a:lnTo>
                    <a:pt x="1562" y="2298"/>
                  </a:lnTo>
                  <a:lnTo>
                    <a:pt x="1168" y="2298"/>
                  </a:lnTo>
                  <a:lnTo>
                    <a:pt x="774" y="2679"/>
                  </a:lnTo>
                  <a:lnTo>
                    <a:pt x="393" y="2679"/>
                  </a:lnTo>
                  <a:lnTo>
                    <a:pt x="0" y="2679"/>
                  </a:lnTo>
                  <a:lnTo>
                    <a:pt x="0" y="2298"/>
                  </a:lnTo>
                  <a:lnTo>
                    <a:pt x="0" y="1917"/>
                  </a:lnTo>
                  <a:lnTo>
                    <a:pt x="393" y="1917"/>
                  </a:lnTo>
                  <a:lnTo>
                    <a:pt x="0" y="2298"/>
                  </a:lnTo>
                  <a:lnTo>
                    <a:pt x="393" y="2298"/>
                  </a:lnTo>
                  <a:lnTo>
                    <a:pt x="393" y="1917"/>
                  </a:lnTo>
                  <a:lnTo>
                    <a:pt x="0" y="1917"/>
                  </a:lnTo>
                  <a:lnTo>
                    <a:pt x="0" y="1523"/>
                  </a:lnTo>
                  <a:lnTo>
                    <a:pt x="393" y="1523"/>
                  </a:lnTo>
                  <a:lnTo>
                    <a:pt x="393" y="1142"/>
                  </a:lnTo>
                  <a:lnTo>
                    <a:pt x="393" y="761"/>
                  </a:lnTo>
                  <a:lnTo>
                    <a:pt x="774" y="761"/>
                  </a:lnTo>
                  <a:lnTo>
                    <a:pt x="774" y="380"/>
                  </a:lnTo>
                  <a:lnTo>
                    <a:pt x="774" y="761"/>
                  </a:lnTo>
                  <a:lnTo>
                    <a:pt x="1168" y="380"/>
                  </a:lnTo>
                  <a:lnTo>
                    <a:pt x="1168" y="0"/>
                  </a:lnTo>
                  <a:lnTo>
                    <a:pt x="1562" y="0"/>
                  </a:lnTo>
                  <a:lnTo>
                    <a:pt x="1562" y="380"/>
                  </a:lnTo>
                  <a:lnTo>
                    <a:pt x="1562" y="0"/>
                  </a:lnTo>
                  <a:lnTo>
                    <a:pt x="1562" y="380"/>
                  </a:lnTo>
                  <a:lnTo>
                    <a:pt x="1562" y="0"/>
                  </a:lnTo>
                  <a:lnTo>
                    <a:pt x="1562" y="380"/>
                  </a:lnTo>
                  <a:lnTo>
                    <a:pt x="1562" y="761"/>
                  </a:lnTo>
                  <a:lnTo>
                    <a:pt x="1562" y="380"/>
                  </a:lnTo>
                  <a:lnTo>
                    <a:pt x="1943" y="0"/>
                  </a:lnTo>
                  <a:lnTo>
                    <a:pt x="1943" y="380"/>
                  </a:lnTo>
                  <a:lnTo>
                    <a:pt x="1943" y="0"/>
                  </a:lnTo>
                  <a:lnTo>
                    <a:pt x="1943" y="380"/>
                  </a:lnTo>
                  <a:lnTo>
                    <a:pt x="1943" y="0"/>
                  </a:lnTo>
                  <a:lnTo>
                    <a:pt x="1943" y="380"/>
                  </a:lnTo>
                  <a:lnTo>
                    <a:pt x="2146" y="380"/>
                  </a:lnTo>
                  <a:lnTo>
                    <a:pt x="1943" y="380"/>
                  </a:lnTo>
                  <a:lnTo>
                    <a:pt x="1943" y="761"/>
                  </a:lnTo>
                  <a:lnTo>
                    <a:pt x="1943" y="1142"/>
                  </a:lnTo>
                  <a:lnTo>
                    <a:pt x="1562" y="1142"/>
                  </a:lnTo>
                  <a:lnTo>
                    <a:pt x="1562" y="1523"/>
                  </a:lnTo>
                  <a:lnTo>
                    <a:pt x="1943" y="152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4177077" y="2003685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168" y="0"/>
                  </a:moveTo>
                  <a:lnTo>
                    <a:pt x="1752" y="0"/>
                  </a:lnTo>
                </a:path>
                <a:path w="1904" h="635">
                  <a:moveTo>
                    <a:pt x="0" y="380"/>
                  </a:moveTo>
                  <a:lnTo>
                    <a:pt x="584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4178143" y="200541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0"/>
                  </a:move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393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4176581" y="20042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4176581" y="200463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4176581" y="20042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4178537" y="20054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0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4178143" y="20054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4175425" y="200579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324" y="952"/>
                  </a:moveTo>
                  <a:lnTo>
                    <a:pt x="1943" y="571"/>
                  </a:lnTo>
                  <a:lnTo>
                    <a:pt x="2324" y="571"/>
                  </a:lnTo>
                  <a:lnTo>
                    <a:pt x="2324" y="952"/>
                  </a:lnTo>
                  <a:lnTo>
                    <a:pt x="2717" y="952"/>
                  </a:lnTo>
                  <a:lnTo>
                    <a:pt x="2717" y="1346"/>
                  </a:lnTo>
                  <a:lnTo>
                    <a:pt x="2324" y="1346"/>
                  </a:lnTo>
                  <a:lnTo>
                    <a:pt x="2324" y="952"/>
                  </a:lnTo>
                  <a:close/>
                </a:path>
                <a:path w="3175" h="1905">
                  <a:moveTo>
                    <a:pt x="774" y="381"/>
                  </a:moveTo>
                  <a:lnTo>
                    <a:pt x="381" y="381"/>
                  </a:lnTo>
                  <a:lnTo>
                    <a:pt x="381" y="0"/>
                  </a:lnTo>
                  <a:lnTo>
                    <a:pt x="774" y="381"/>
                  </a:lnTo>
                  <a:close/>
                </a:path>
                <a:path w="3175" h="1905">
                  <a:moveTo>
                    <a:pt x="774" y="381"/>
                  </a:moveTo>
                  <a:lnTo>
                    <a:pt x="381" y="381"/>
                  </a:lnTo>
                  <a:lnTo>
                    <a:pt x="774" y="381"/>
                  </a:lnTo>
                  <a:close/>
                </a:path>
                <a:path w="3175" h="1905">
                  <a:moveTo>
                    <a:pt x="381" y="571"/>
                  </a:moveTo>
                  <a:lnTo>
                    <a:pt x="0" y="571"/>
                  </a:lnTo>
                  <a:lnTo>
                    <a:pt x="0" y="381"/>
                  </a:lnTo>
                  <a:lnTo>
                    <a:pt x="381" y="381"/>
                  </a:lnTo>
                  <a:lnTo>
                    <a:pt x="0" y="381"/>
                  </a:lnTo>
                  <a:lnTo>
                    <a:pt x="381" y="381"/>
                  </a:lnTo>
                  <a:lnTo>
                    <a:pt x="0" y="571"/>
                  </a:lnTo>
                  <a:lnTo>
                    <a:pt x="381" y="5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4175806" y="20061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4177369" y="20075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4176975" y="2007139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774" y="1536"/>
                  </a:moveTo>
                  <a:lnTo>
                    <a:pt x="774" y="1143"/>
                  </a:lnTo>
                  <a:lnTo>
                    <a:pt x="1168" y="1536"/>
                  </a:lnTo>
                  <a:lnTo>
                    <a:pt x="774" y="1536"/>
                  </a:lnTo>
                  <a:lnTo>
                    <a:pt x="774" y="1917"/>
                  </a:lnTo>
                  <a:lnTo>
                    <a:pt x="0" y="1143"/>
                  </a:lnTo>
                  <a:lnTo>
                    <a:pt x="0" y="762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393" y="762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393" y="762"/>
                  </a:lnTo>
                  <a:lnTo>
                    <a:pt x="774" y="762"/>
                  </a:lnTo>
                  <a:lnTo>
                    <a:pt x="774" y="1143"/>
                  </a:lnTo>
                  <a:lnTo>
                    <a:pt x="774" y="762"/>
                  </a:lnTo>
                  <a:lnTo>
                    <a:pt x="774" y="1143"/>
                  </a:lnTo>
                  <a:lnTo>
                    <a:pt x="77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4178143" y="20086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4176200" y="200790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380"/>
                  </a:moveTo>
                  <a:lnTo>
                    <a:pt x="380" y="380"/>
                  </a:lnTo>
                  <a:lnTo>
                    <a:pt x="380" y="774"/>
                  </a:lnTo>
                  <a:lnTo>
                    <a:pt x="380" y="380"/>
                  </a:lnTo>
                  <a:lnTo>
                    <a:pt x="0" y="380"/>
                  </a:lnTo>
                  <a:lnTo>
                    <a:pt x="380" y="38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380"/>
                  </a:lnTo>
                  <a:lnTo>
                    <a:pt x="774" y="380"/>
                  </a:lnTo>
                  <a:lnTo>
                    <a:pt x="380" y="380"/>
                  </a:lnTo>
                  <a:lnTo>
                    <a:pt x="774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4141848" y="1981352"/>
              <a:ext cx="100330" cy="27305"/>
            </a:xfrm>
            <a:custGeom>
              <a:avLst/>
              <a:gdLst/>
              <a:ahLst/>
              <a:cxnLst/>
              <a:rect l="l" t="t" r="r" b="b"/>
              <a:pathLst>
                <a:path w="100329" h="27305">
                  <a:moveTo>
                    <a:pt x="80010" y="10934"/>
                  </a:moveTo>
                  <a:lnTo>
                    <a:pt x="79806" y="10934"/>
                  </a:lnTo>
                  <a:lnTo>
                    <a:pt x="79806" y="11315"/>
                  </a:lnTo>
                  <a:lnTo>
                    <a:pt x="80010" y="11315"/>
                  </a:lnTo>
                  <a:lnTo>
                    <a:pt x="80010" y="10934"/>
                  </a:lnTo>
                  <a:close/>
                </a:path>
                <a:path w="100329" h="27305">
                  <a:moveTo>
                    <a:pt x="84683" y="15151"/>
                  </a:moveTo>
                  <a:lnTo>
                    <a:pt x="84289" y="15151"/>
                  </a:lnTo>
                  <a:lnTo>
                    <a:pt x="84289" y="15341"/>
                  </a:lnTo>
                  <a:lnTo>
                    <a:pt x="84683" y="15341"/>
                  </a:lnTo>
                  <a:lnTo>
                    <a:pt x="84683" y="15151"/>
                  </a:lnTo>
                  <a:close/>
                </a:path>
                <a:path w="100329" h="27305">
                  <a:moveTo>
                    <a:pt x="74549" y="13614"/>
                  </a:moveTo>
                  <a:lnTo>
                    <a:pt x="74155" y="13614"/>
                  </a:lnTo>
                  <a:lnTo>
                    <a:pt x="74155" y="13995"/>
                  </a:lnTo>
                  <a:lnTo>
                    <a:pt x="74549" y="13995"/>
                  </a:lnTo>
                  <a:lnTo>
                    <a:pt x="74549" y="13614"/>
                  </a:lnTo>
                  <a:close/>
                </a:path>
                <a:path w="100329" h="27305">
                  <a:moveTo>
                    <a:pt x="76314" y="18415"/>
                  </a:moveTo>
                  <a:lnTo>
                    <a:pt x="75920" y="18415"/>
                  </a:lnTo>
                  <a:lnTo>
                    <a:pt x="75920" y="18796"/>
                  </a:lnTo>
                  <a:lnTo>
                    <a:pt x="76314" y="18796"/>
                  </a:lnTo>
                  <a:lnTo>
                    <a:pt x="76314" y="18415"/>
                  </a:lnTo>
                  <a:close/>
                </a:path>
                <a:path w="100329" h="27305">
                  <a:moveTo>
                    <a:pt x="76314" y="16878"/>
                  </a:moveTo>
                  <a:lnTo>
                    <a:pt x="75920" y="16878"/>
                  </a:lnTo>
                  <a:lnTo>
                    <a:pt x="75920" y="18415"/>
                  </a:lnTo>
                  <a:lnTo>
                    <a:pt x="76314" y="18034"/>
                  </a:lnTo>
                  <a:lnTo>
                    <a:pt x="76314" y="16878"/>
                  </a:lnTo>
                  <a:close/>
                </a:path>
                <a:path w="100329" h="27305">
                  <a:moveTo>
                    <a:pt x="74942" y="15341"/>
                  </a:moveTo>
                  <a:lnTo>
                    <a:pt x="74942" y="16116"/>
                  </a:lnTo>
                  <a:lnTo>
                    <a:pt x="75145" y="16116"/>
                  </a:lnTo>
                  <a:lnTo>
                    <a:pt x="75145" y="16497"/>
                  </a:lnTo>
                  <a:lnTo>
                    <a:pt x="75526" y="16497"/>
                  </a:lnTo>
                  <a:lnTo>
                    <a:pt x="75526" y="16878"/>
                  </a:lnTo>
                  <a:lnTo>
                    <a:pt x="75920" y="16878"/>
                  </a:lnTo>
                  <a:lnTo>
                    <a:pt x="75920" y="16497"/>
                  </a:lnTo>
                  <a:lnTo>
                    <a:pt x="75145" y="15722"/>
                  </a:lnTo>
                  <a:lnTo>
                    <a:pt x="74942" y="15341"/>
                  </a:lnTo>
                  <a:close/>
                </a:path>
                <a:path w="100329" h="27305">
                  <a:moveTo>
                    <a:pt x="74942" y="15151"/>
                  </a:moveTo>
                  <a:lnTo>
                    <a:pt x="74549" y="15151"/>
                  </a:lnTo>
                  <a:lnTo>
                    <a:pt x="74549" y="15341"/>
                  </a:lnTo>
                  <a:lnTo>
                    <a:pt x="74942" y="15341"/>
                  </a:lnTo>
                  <a:lnTo>
                    <a:pt x="74942" y="15151"/>
                  </a:lnTo>
                  <a:close/>
                </a:path>
                <a:path w="100329" h="27305">
                  <a:moveTo>
                    <a:pt x="100253" y="26466"/>
                  </a:moveTo>
                  <a:lnTo>
                    <a:pt x="99860" y="26466"/>
                  </a:lnTo>
                  <a:lnTo>
                    <a:pt x="99860" y="26860"/>
                  </a:lnTo>
                  <a:lnTo>
                    <a:pt x="100253" y="26860"/>
                  </a:lnTo>
                  <a:lnTo>
                    <a:pt x="100253" y="26466"/>
                  </a:lnTo>
                  <a:close/>
                </a:path>
                <a:path w="100329" h="27305">
                  <a:moveTo>
                    <a:pt x="55092" y="11696"/>
                  </a:moveTo>
                  <a:lnTo>
                    <a:pt x="55092" y="12471"/>
                  </a:lnTo>
                  <a:lnTo>
                    <a:pt x="55473" y="12077"/>
                  </a:lnTo>
                  <a:lnTo>
                    <a:pt x="55092" y="11696"/>
                  </a:lnTo>
                  <a:close/>
                </a:path>
                <a:path w="100329" h="27305">
                  <a:moveTo>
                    <a:pt x="56261" y="12852"/>
                  </a:moveTo>
                  <a:lnTo>
                    <a:pt x="56261" y="13233"/>
                  </a:lnTo>
                  <a:lnTo>
                    <a:pt x="56451" y="13233"/>
                  </a:lnTo>
                  <a:lnTo>
                    <a:pt x="56261" y="12852"/>
                  </a:lnTo>
                  <a:close/>
                </a:path>
                <a:path w="100329" h="27305">
                  <a:moveTo>
                    <a:pt x="58394" y="13995"/>
                  </a:moveTo>
                  <a:lnTo>
                    <a:pt x="58394" y="14770"/>
                  </a:lnTo>
                  <a:lnTo>
                    <a:pt x="58788" y="14770"/>
                  </a:lnTo>
                  <a:lnTo>
                    <a:pt x="58788" y="14389"/>
                  </a:lnTo>
                  <a:lnTo>
                    <a:pt x="58394" y="13995"/>
                  </a:lnTo>
                  <a:close/>
                </a:path>
                <a:path w="100329" h="27305">
                  <a:moveTo>
                    <a:pt x="58788" y="14389"/>
                  </a:moveTo>
                  <a:lnTo>
                    <a:pt x="58788" y="14770"/>
                  </a:lnTo>
                  <a:lnTo>
                    <a:pt x="59169" y="14770"/>
                  </a:lnTo>
                  <a:lnTo>
                    <a:pt x="58788" y="14389"/>
                  </a:lnTo>
                  <a:close/>
                </a:path>
                <a:path w="100329" h="27305">
                  <a:moveTo>
                    <a:pt x="58000" y="13614"/>
                  </a:moveTo>
                  <a:lnTo>
                    <a:pt x="57607" y="13614"/>
                  </a:lnTo>
                  <a:lnTo>
                    <a:pt x="57607" y="13995"/>
                  </a:lnTo>
                  <a:lnTo>
                    <a:pt x="58000" y="13995"/>
                  </a:lnTo>
                  <a:lnTo>
                    <a:pt x="58000" y="13614"/>
                  </a:lnTo>
                  <a:close/>
                </a:path>
                <a:path w="100329" h="27305">
                  <a:moveTo>
                    <a:pt x="83121" y="23977"/>
                  </a:moveTo>
                  <a:lnTo>
                    <a:pt x="82727" y="23977"/>
                  </a:lnTo>
                  <a:lnTo>
                    <a:pt x="82727" y="24358"/>
                  </a:lnTo>
                  <a:lnTo>
                    <a:pt x="83121" y="24358"/>
                  </a:lnTo>
                  <a:lnTo>
                    <a:pt x="83121" y="23977"/>
                  </a:lnTo>
                  <a:close/>
                </a:path>
                <a:path w="100329" h="27305">
                  <a:moveTo>
                    <a:pt x="83515" y="23977"/>
                  </a:moveTo>
                  <a:lnTo>
                    <a:pt x="83121" y="23977"/>
                  </a:lnTo>
                  <a:lnTo>
                    <a:pt x="83121" y="24358"/>
                  </a:lnTo>
                  <a:lnTo>
                    <a:pt x="83515" y="23977"/>
                  </a:lnTo>
                  <a:close/>
                </a:path>
                <a:path w="100329" h="27305">
                  <a:moveTo>
                    <a:pt x="53136" y="12852"/>
                  </a:moveTo>
                  <a:lnTo>
                    <a:pt x="52755" y="12852"/>
                  </a:lnTo>
                  <a:lnTo>
                    <a:pt x="52755" y="13233"/>
                  </a:lnTo>
                  <a:lnTo>
                    <a:pt x="53136" y="13614"/>
                  </a:lnTo>
                  <a:lnTo>
                    <a:pt x="53136" y="12852"/>
                  </a:lnTo>
                  <a:close/>
                </a:path>
                <a:path w="100329" h="27305">
                  <a:moveTo>
                    <a:pt x="66967" y="19558"/>
                  </a:moveTo>
                  <a:lnTo>
                    <a:pt x="67348" y="19951"/>
                  </a:lnTo>
                  <a:lnTo>
                    <a:pt x="67741" y="20142"/>
                  </a:lnTo>
                  <a:lnTo>
                    <a:pt x="68516" y="20142"/>
                  </a:lnTo>
                  <a:lnTo>
                    <a:pt x="68516" y="19951"/>
                  </a:lnTo>
                  <a:lnTo>
                    <a:pt x="68135" y="19951"/>
                  </a:lnTo>
                  <a:lnTo>
                    <a:pt x="66967" y="19558"/>
                  </a:lnTo>
                  <a:close/>
                </a:path>
                <a:path w="100329" h="27305">
                  <a:moveTo>
                    <a:pt x="66179" y="19558"/>
                  </a:moveTo>
                  <a:lnTo>
                    <a:pt x="65798" y="19558"/>
                  </a:lnTo>
                  <a:lnTo>
                    <a:pt x="65798" y="19951"/>
                  </a:lnTo>
                  <a:lnTo>
                    <a:pt x="66179" y="19951"/>
                  </a:lnTo>
                  <a:lnTo>
                    <a:pt x="66179" y="19558"/>
                  </a:lnTo>
                  <a:close/>
                </a:path>
                <a:path w="100329" h="27305">
                  <a:moveTo>
                    <a:pt x="27444" y="1727"/>
                  </a:moveTo>
                  <a:lnTo>
                    <a:pt x="27444" y="2108"/>
                  </a:lnTo>
                  <a:lnTo>
                    <a:pt x="27838" y="2108"/>
                  </a:lnTo>
                  <a:lnTo>
                    <a:pt x="27444" y="1727"/>
                  </a:lnTo>
                  <a:close/>
                </a:path>
                <a:path w="100329" h="27305">
                  <a:moveTo>
                    <a:pt x="31534" y="4800"/>
                  </a:moveTo>
                  <a:lnTo>
                    <a:pt x="31140" y="4800"/>
                  </a:lnTo>
                  <a:lnTo>
                    <a:pt x="31534" y="5181"/>
                  </a:lnTo>
                  <a:lnTo>
                    <a:pt x="31927" y="5181"/>
                  </a:lnTo>
                  <a:lnTo>
                    <a:pt x="31534" y="4800"/>
                  </a:lnTo>
                  <a:close/>
                </a:path>
                <a:path w="100329" h="27305">
                  <a:moveTo>
                    <a:pt x="65214" y="19558"/>
                  </a:moveTo>
                  <a:lnTo>
                    <a:pt x="64820" y="19558"/>
                  </a:lnTo>
                  <a:lnTo>
                    <a:pt x="64820" y="19939"/>
                  </a:lnTo>
                  <a:lnTo>
                    <a:pt x="65214" y="19939"/>
                  </a:lnTo>
                  <a:lnTo>
                    <a:pt x="65214" y="19558"/>
                  </a:lnTo>
                  <a:close/>
                </a:path>
                <a:path w="100329" h="27305">
                  <a:moveTo>
                    <a:pt x="42633" y="11696"/>
                  </a:moveTo>
                  <a:lnTo>
                    <a:pt x="42240" y="11696"/>
                  </a:lnTo>
                  <a:lnTo>
                    <a:pt x="42240" y="12077"/>
                  </a:lnTo>
                  <a:lnTo>
                    <a:pt x="42633" y="11696"/>
                  </a:lnTo>
                  <a:close/>
                </a:path>
                <a:path w="100329" h="27305">
                  <a:moveTo>
                    <a:pt x="36017" y="10553"/>
                  </a:moveTo>
                  <a:lnTo>
                    <a:pt x="35623" y="10553"/>
                  </a:lnTo>
                  <a:lnTo>
                    <a:pt x="35623" y="10934"/>
                  </a:lnTo>
                  <a:lnTo>
                    <a:pt x="36017" y="10934"/>
                  </a:lnTo>
                  <a:lnTo>
                    <a:pt x="36017" y="10553"/>
                  </a:lnTo>
                  <a:close/>
                </a:path>
                <a:path w="100329" h="27305">
                  <a:moveTo>
                    <a:pt x="37376" y="10553"/>
                  </a:moveTo>
                  <a:lnTo>
                    <a:pt x="37185" y="10553"/>
                  </a:lnTo>
                  <a:lnTo>
                    <a:pt x="37185" y="10934"/>
                  </a:lnTo>
                  <a:lnTo>
                    <a:pt x="37376" y="10553"/>
                  </a:lnTo>
                  <a:close/>
                </a:path>
                <a:path w="100329" h="27305">
                  <a:moveTo>
                    <a:pt x="38150" y="10363"/>
                  </a:moveTo>
                  <a:lnTo>
                    <a:pt x="36398" y="10363"/>
                  </a:lnTo>
                  <a:lnTo>
                    <a:pt x="36017" y="10553"/>
                  </a:lnTo>
                  <a:lnTo>
                    <a:pt x="37757" y="10553"/>
                  </a:lnTo>
                  <a:lnTo>
                    <a:pt x="37757" y="10934"/>
                  </a:lnTo>
                  <a:lnTo>
                    <a:pt x="38925" y="10934"/>
                  </a:lnTo>
                  <a:lnTo>
                    <a:pt x="38150" y="10363"/>
                  </a:lnTo>
                  <a:close/>
                </a:path>
                <a:path w="100329" h="27305">
                  <a:moveTo>
                    <a:pt x="15760" y="0"/>
                  </a:moveTo>
                  <a:lnTo>
                    <a:pt x="15379" y="0"/>
                  </a:lnTo>
                  <a:lnTo>
                    <a:pt x="15760" y="381"/>
                  </a:lnTo>
                  <a:lnTo>
                    <a:pt x="15760" y="0"/>
                  </a:lnTo>
                  <a:close/>
                </a:path>
                <a:path w="100329" h="27305">
                  <a:moveTo>
                    <a:pt x="49441" y="16878"/>
                  </a:moveTo>
                  <a:lnTo>
                    <a:pt x="48666" y="16878"/>
                  </a:lnTo>
                  <a:lnTo>
                    <a:pt x="48666" y="17640"/>
                  </a:lnTo>
                  <a:lnTo>
                    <a:pt x="49060" y="18034"/>
                  </a:lnTo>
                  <a:lnTo>
                    <a:pt x="49441" y="17640"/>
                  </a:lnTo>
                  <a:lnTo>
                    <a:pt x="49441" y="16878"/>
                  </a:lnTo>
                  <a:close/>
                </a:path>
                <a:path w="100329" h="27305">
                  <a:moveTo>
                    <a:pt x="16548" y="965"/>
                  </a:moveTo>
                  <a:lnTo>
                    <a:pt x="15760" y="965"/>
                  </a:lnTo>
                  <a:lnTo>
                    <a:pt x="15760" y="1346"/>
                  </a:lnTo>
                  <a:lnTo>
                    <a:pt x="16154" y="1346"/>
                  </a:lnTo>
                  <a:lnTo>
                    <a:pt x="16548" y="1727"/>
                  </a:lnTo>
                  <a:lnTo>
                    <a:pt x="16548" y="965"/>
                  </a:lnTo>
                  <a:close/>
                </a:path>
                <a:path w="100329" h="27305">
                  <a:moveTo>
                    <a:pt x="49834" y="18415"/>
                  </a:moveTo>
                  <a:lnTo>
                    <a:pt x="49441" y="18415"/>
                  </a:lnTo>
                  <a:lnTo>
                    <a:pt x="49441" y="18796"/>
                  </a:lnTo>
                  <a:lnTo>
                    <a:pt x="49834" y="18796"/>
                  </a:lnTo>
                  <a:lnTo>
                    <a:pt x="49834" y="18415"/>
                  </a:lnTo>
                  <a:close/>
                </a:path>
                <a:path w="100329" h="27305">
                  <a:moveTo>
                    <a:pt x="50609" y="18034"/>
                  </a:moveTo>
                  <a:lnTo>
                    <a:pt x="50228" y="18034"/>
                  </a:lnTo>
                  <a:lnTo>
                    <a:pt x="50228" y="18415"/>
                  </a:lnTo>
                  <a:lnTo>
                    <a:pt x="50609" y="18034"/>
                  </a:lnTo>
                  <a:close/>
                </a:path>
                <a:path w="100329" h="27305">
                  <a:moveTo>
                    <a:pt x="44970" y="17259"/>
                  </a:moveTo>
                  <a:lnTo>
                    <a:pt x="44958" y="17640"/>
                  </a:lnTo>
                  <a:lnTo>
                    <a:pt x="44970" y="17259"/>
                  </a:lnTo>
                  <a:close/>
                </a:path>
                <a:path w="100329" h="27305">
                  <a:moveTo>
                    <a:pt x="45351" y="17259"/>
                  </a:moveTo>
                  <a:lnTo>
                    <a:pt x="44970" y="17259"/>
                  </a:lnTo>
                  <a:lnTo>
                    <a:pt x="44970" y="17640"/>
                  </a:lnTo>
                  <a:lnTo>
                    <a:pt x="45351" y="17640"/>
                  </a:lnTo>
                  <a:lnTo>
                    <a:pt x="45351" y="17259"/>
                  </a:lnTo>
                  <a:close/>
                </a:path>
                <a:path w="100329" h="27305">
                  <a:moveTo>
                    <a:pt x="45745" y="16878"/>
                  </a:moveTo>
                  <a:lnTo>
                    <a:pt x="45351" y="16878"/>
                  </a:lnTo>
                  <a:lnTo>
                    <a:pt x="45351" y="17259"/>
                  </a:lnTo>
                  <a:lnTo>
                    <a:pt x="45745" y="17259"/>
                  </a:lnTo>
                  <a:lnTo>
                    <a:pt x="45745" y="16878"/>
                  </a:lnTo>
                  <a:close/>
                </a:path>
                <a:path w="100329" h="27305">
                  <a:moveTo>
                    <a:pt x="49834" y="19177"/>
                  </a:moveTo>
                  <a:lnTo>
                    <a:pt x="49441" y="19177"/>
                  </a:lnTo>
                  <a:lnTo>
                    <a:pt x="49441" y="19558"/>
                  </a:lnTo>
                  <a:lnTo>
                    <a:pt x="49834" y="19177"/>
                  </a:lnTo>
                  <a:close/>
                </a:path>
                <a:path w="100329" h="27305">
                  <a:moveTo>
                    <a:pt x="16929" y="5181"/>
                  </a:moveTo>
                  <a:lnTo>
                    <a:pt x="16535" y="5181"/>
                  </a:lnTo>
                  <a:lnTo>
                    <a:pt x="16535" y="5562"/>
                  </a:lnTo>
                  <a:lnTo>
                    <a:pt x="16929" y="5562"/>
                  </a:lnTo>
                  <a:lnTo>
                    <a:pt x="16929" y="5181"/>
                  </a:lnTo>
                  <a:close/>
                </a:path>
                <a:path w="100329" h="27305">
                  <a:moveTo>
                    <a:pt x="43408" y="18796"/>
                  </a:moveTo>
                  <a:lnTo>
                    <a:pt x="43408" y="19177"/>
                  </a:lnTo>
                  <a:lnTo>
                    <a:pt x="43014" y="19177"/>
                  </a:lnTo>
                  <a:lnTo>
                    <a:pt x="43014" y="19558"/>
                  </a:lnTo>
                  <a:lnTo>
                    <a:pt x="43802" y="19558"/>
                  </a:lnTo>
                  <a:lnTo>
                    <a:pt x="43802" y="19177"/>
                  </a:lnTo>
                  <a:lnTo>
                    <a:pt x="43408" y="18796"/>
                  </a:lnTo>
                  <a:close/>
                </a:path>
                <a:path w="100329" h="27305">
                  <a:moveTo>
                    <a:pt x="46520" y="21285"/>
                  </a:moveTo>
                  <a:lnTo>
                    <a:pt x="46126" y="21678"/>
                  </a:lnTo>
                  <a:lnTo>
                    <a:pt x="46520" y="21678"/>
                  </a:lnTo>
                  <a:lnTo>
                    <a:pt x="46520" y="21285"/>
                  </a:lnTo>
                  <a:close/>
                </a:path>
                <a:path w="100329" h="27305">
                  <a:moveTo>
                    <a:pt x="46520" y="20904"/>
                  </a:moveTo>
                  <a:lnTo>
                    <a:pt x="46126" y="21285"/>
                  </a:lnTo>
                  <a:lnTo>
                    <a:pt x="46520" y="21285"/>
                  </a:lnTo>
                  <a:lnTo>
                    <a:pt x="46520" y="20904"/>
                  </a:lnTo>
                  <a:close/>
                </a:path>
                <a:path w="100329" h="27305">
                  <a:moveTo>
                    <a:pt x="44970" y="20142"/>
                  </a:moveTo>
                  <a:lnTo>
                    <a:pt x="44577" y="20523"/>
                  </a:lnTo>
                  <a:lnTo>
                    <a:pt x="44970" y="20523"/>
                  </a:lnTo>
                  <a:lnTo>
                    <a:pt x="44970" y="20142"/>
                  </a:lnTo>
                  <a:close/>
                </a:path>
                <a:path w="100329" h="27305">
                  <a:moveTo>
                    <a:pt x="43802" y="21285"/>
                  </a:moveTo>
                  <a:lnTo>
                    <a:pt x="43408" y="21285"/>
                  </a:lnTo>
                  <a:lnTo>
                    <a:pt x="43408" y="21678"/>
                  </a:lnTo>
                  <a:lnTo>
                    <a:pt x="43802" y="21285"/>
                  </a:lnTo>
                  <a:close/>
                </a:path>
                <a:path w="100329" h="27305">
                  <a:moveTo>
                    <a:pt x="42240" y="20904"/>
                  </a:moveTo>
                  <a:lnTo>
                    <a:pt x="42240" y="21285"/>
                  </a:lnTo>
                  <a:lnTo>
                    <a:pt x="42633" y="21285"/>
                  </a:lnTo>
                  <a:lnTo>
                    <a:pt x="42240" y="20904"/>
                  </a:lnTo>
                  <a:close/>
                </a:path>
                <a:path w="100329" h="27305">
                  <a:moveTo>
                    <a:pt x="41262" y="20904"/>
                  </a:moveTo>
                  <a:lnTo>
                    <a:pt x="40881" y="21285"/>
                  </a:lnTo>
                  <a:lnTo>
                    <a:pt x="41262" y="21285"/>
                  </a:lnTo>
                  <a:lnTo>
                    <a:pt x="41262" y="20904"/>
                  </a:lnTo>
                  <a:close/>
                </a:path>
                <a:path w="100329" h="27305">
                  <a:moveTo>
                    <a:pt x="41656" y="20904"/>
                  </a:moveTo>
                  <a:lnTo>
                    <a:pt x="41262" y="20904"/>
                  </a:lnTo>
                  <a:lnTo>
                    <a:pt x="41262" y="21285"/>
                  </a:lnTo>
                  <a:lnTo>
                    <a:pt x="41656" y="21285"/>
                  </a:lnTo>
                  <a:lnTo>
                    <a:pt x="41656" y="20904"/>
                  </a:lnTo>
                  <a:close/>
                </a:path>
                <a:path w="100329" h="27305">
                  <a:moveTo>
                    <a:pt x="42633" y="22059"/>
                  </a:moveTo>
                  <a:lnTo>
                    <a:pt x="42240" y="22059"/>
                  </a:lnTo>
                  <a:lnTo>
                    <a:pt x="42049" y="22440"/>
                  </a:lnTo>
                  <a:lnTo>
                    <a:pt x="42633" y="22440"/>
                  </a:lnTo>
                  <a:lnTo>
                    <a:pt x="42633" y="22059"/>
                  </a:lnTo>
                  <a:close/>
                </a:path>
                <a:path w="100329" h="27305">
                  <a:moveTo>
                    <a:pt x="39319" y="22059"/>
                  </a:moveTo>
                  <a:lnTo>
                    <a:pt x="38544" y="22059"/>
                  </a:lnTo>
                  <a:lnTo>
                    <a:pt x="38544" y="22440"/>
                  </a:lnTo>
                  <a:lnTo>
                    <a:pt x="38925" y="22440"/>
                  </a:lnTo>
                  <a:lnTo>
                    <a:pt x="39319" y="22059"/>
                  </a:lnTo>
                  <a:close/>
                </a:path>
                <a:path w="100329" h="27305">
                  <a:moveTo>
                    <a:pt x="38150" y="21678"/>
                  </a:moveTo>
                  <a:lnTo>
                    <a:pt x="37757" y="21678"/>
                  </a:lnTo>
                  <a:lnTo>
                    <a:pt x="37757" y="22059"/>
                  </a:lnTo>
                  <a:lnTo>
                    <a:pt x="38150" y="22059"/>
                  </a:lnTo>
                  <a:lnTo>
                    <a:pt x="38150" y="21678"/>
                  </a:lnTo>
                  <a:close/>
                </a:path>
                <a:path w="100329" h="27305">
                  <a:moveTo>
                    <a:pt x="40093" y="21678"/>
                  </a:moveTo>
                  <a:lnTo>
                    <a:pt x="38150" y="21678"/>
                  </a:lnTo>
                  <a:lnTo>
                    <a:pt x="38150" y="22059"/>
                  </a:lnTo>
                  <a:lnTo>
                    <a:pt x="40093" y="22059"/>
                  </a:lnTo>
                  <a:lnTo>
                    <a:pt x="40093" y="21678"/>
                  </a:lnTo>
                  <a:close/>
                </a:path>
                <a:path w="100329" h="27305">
                  <a:moveTo>
                    <a:pt x="39319" y="21285"/>
                  </a:moveTo>
                  <a:lnTo>
                    <a:pt x="38544" y="21285"/>
                  </a:lnTo>
                  <a:lnTo>
                    <a:pt x="38925" y="21678"/>
                  </a:lnTo>
                  <a:lnTo>
                    <a:pt x="39319" y="21678"/>
                  </a:lnTo>
                  <a:lnTo>
                    <a:pt x="39319" y="21285"/>
                  </a:lnTo>
                  <a:close/>
                </a:path>
                <a:path w="100329" h="27305">
                  <a:moveTo>
                    <a:pt x="39712" y="21285"/>
                  </a:moveTo>
                  <a:lnTo>
                    <a:pt x="39319" y="21678"/>
                  </a:lnTo>
                  <a:lnTo>
                    <a:pt x="39712" y="21678"/>
                  </a:lnTo>
                  <a:lnTo>
                    <a:pt x="39712" y="21285"/>
                  </a:lnTo>
                  <a:close/>
                </a:path>
                <a:path w="100329" h="27305">
                  <a:moveTo>
                    <a:pt x="37185" y="23596"/>
                  </a:moveTo>
                  <a:lnTo>
                    <a:pt x="36791" y="23596"/>
                  </a:lnTo>
                  <a:lnTo>
                    <a:pt x="36791" y="23977"/>
                  </a:lnTo>
                  <a:lnTo>
                    <a:pt x="37185" y="23596"/>
                  </a:lnTo>
                  <a:close/>
                </a:path>
                <a:path w="100329" h="27305">
                  <a:moveTo>
                    <a:pt x="37376" y="23596"/>
                  </a:moveTo>
                  <a:lnTo>
                    <a:pt x="37185" y="23596"/>
                  </a:lnTo>
                  <a:lnTo>
                    <a:pt x="37185" y="23977"/>
                  </a:lnTo>
                  <a:lnTo>
                    <a:pt x="37376" y="23596"/>
                  </a:lnTo>
                  <a:close/>
                </a:path>
                <a:path w="100329" h="27305">
                  <a:moveTo>
                    <a:pt x="36017" y="24930"/>
                  </a:moveTo>
                  <a:lnTo>
                    <a:pt x="35623" y="24930"/>
                  </a:lnTo>
                  <a:lnTo>
                    <a:pt x="35623" y="25323"/>
                  </a:lnTo>
                  <a:lnTo>
                    <a:pt x="35229" y="25323"/>
                  </a:lnTo>
                  <a:lnTo>
                    <a:pt x="35623" y="25704"/>
                  </a:lnTo>
                  <a:lnTo>
                    <a:pt x="36017" y="25704"/>
                  </a:lnTo>
                  <a:lnTo>
                    <a:pt x="36017" y="24930"/>
                  </a:lnTo>
                  <a:close/>
                </a:path>
                <a:path w="100329" h="27305">
                  <a:moveTo>
                    <a:pt x="36017" y="24358"/>
                  </a:moveTo>
                  <a:lnTo>
                    <a:pt x="35623" y="24358"/>
                  </a:lnTo>
                  <a:lnTo>
                    <a:pt x="35623" y="24739"/>
                  </a:lnTo>
                  <a:lnTo>
                    <a:pt x="36017" y="24739"/>
                  </a:lnTo>
                  <a:lnTo>
                    <a:pt x="36017" y="24358"/>
                  </a:lnTo>
                  <a:close/>
                </a:path>
                <a:path w="100329" h="27305">
                  <a:moveTo>
                    <a:pt x="393" y="11315"/>
                  </a:moveTo>
                  <a:lnTo>
                    <a:pt x="0" y="11315"/>
                  </a:lnTo>
                  <a:lnTo>
                    <a:pt x="393" y="11696"/>
                  </a:lnTo>
                  <a:lnTo>
                    <a:pt x="393" y="11315"/>
                  </a:lnTo>
                  <a:close/>
                </a:path>
                <a:path w="100329" h="27305">
                  <a:moveTo>
                    <a:pt x="8763" y="17640"/>
                  </a:moveTo>
                  <a:lnTo>
                    <a:pt x="7975" y="17640"/>
                  </a:lnTo>
                  <a:lnTo>
                    <a:pt x="7975" y="18034"/>
                  </a:lnTo>
                  <a:lnTo>
                    <a:pt x="8763" y="18034"/>
                  </a:lnTo>
                  <a:lnTo>
                    <a:pt x="8763" y="1764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4219026" y="1985187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1562" y="0"/>
                  </a:moveTo>
                  <a:lnTo>
                    <a:pt x="2146" y="0"/>
                  </a:lnTo>
                </a:path>
                <a:path w="2539" h="635">
                  <a:moveTo>
                    <a:pt x="0" y="380"/>
                  </a:moveTo>
                  <a:lnTo>
                    <a:pt x="584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4218543" y="1987105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89">
                  <a:moveTo>
                    <a:pt x="393" y="380"/>
                  </a:moveTo>
                  <a:lnTo>
                    <a:pt x="0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  <a:path w="11429" h="8889">
                  <a:moveTo>
                    <a:pt x="3314" y="5181"/>
                  </a:moveTo>
                  <a:lnTo>
                    <a:pt x="3314" y="5562"/>
                  </a:lnTo>
                  <a:lnTo>
                    <a:pt x="3111" y="5562"/>
                  </a:lnTo>
                  <a:lnTo>
                    <a:pt x="3111" y="5181"/>
                  </a:lnTo>
                  <a:lnTo>
                    <a:pt x="3111" y="5562"/>
                  </a:lnTo>
                  <a:lnTo>
                    <a:pt x="3111" y="5181"/>
                  </a:lnTo>
                  <a:lnTo>
                    <a:pt x="3314" y="5181"/>
                  </a:lnTo>
                  <a:close/>
                </a:path>
                <a:path w="11429" h="8889">
                  <a:moveTo>
                    <a:pt x="10896" y="8242"/>
                  </a:moveTo>
                  <a:lnTo>
                    <a:pt x="10896" y="8635"/>
                  </a:lnTo>
                  <a:lnTo>
                    <a:pt x="10896" y="8242"/>
                  </a:lnTo>
                  <a:lnTo>
                    <a:pt x="10515" y="8242"/>
                  </a:lnTo>
                  <a:lnTo>
                    <a:pt x="10896" y="8242"/>
                  </a:lnTo>
                  <a:close/>
                </a:path>
                <a:path w="11429" h="8889">
                  <a:moveTo>
                    <a:pt x="3111" y="5562"/>
                  </a:moveTo>
                  <a:lnTo>
                    <a:pt x="3314" y="5562"/>
                  </a:lnTo>
                  <a:lnTo>
                    <a:pt x="3111" y="5562"/>
                  </a:lnTo>
                  <a:close/>
                </a:path>
                <a:path w="11429" h="8889">
                  <a:moveTo>
                    <a:pt x="3111" y="5562"/>
                  </a:moveTo>
                  <a:lnTo>
                    <a:pt x="2730" y="5562"/>
                  </a:lnTo>
                  <a:lnTo>
                    <a:pt x="3111" y="55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4224195" y="19953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4226138" y="1996503"/>
              <a:ext cx="10795" cy="3810"/>
            </a:xfrm>
            <a:custGeom>
              <a:avLst/>
              <a:gdLst/>
              <a:ahLst/>
              <a:cxnLst/>
              <a:rect l="l" t="t" r="r" b="b"/>
              <a:pathLst>
                <a:path w="10795" h="3810">
                  <a:moveTo>
                    <a:pt x="10312" y="3263"/>
                  </a:moveTo>
                  <a:lnTo>
                    <a:pt x="9931" y="3263"/>
                  </a:lnTo>
                  <a:lnTo>
                    <a:pt x="10312" y="3263"/>
                  </a:lnTo>
                  <a:close/>
                </a:path>
                <a:path w="10795" h="3810">
                  <a:moveTo>
                    <a:pt x="10312" y="3263"/>
                  </a:moveTo>
                  <a:lnTo>
                    <a:pt x="9931" y="3263"/>
                  </a:lnTo>
                  <a:lnTo>
                    <a:pt x="10312" y="3263"/>
                  </a:lnTo>
                  <a:close/>
                </a:path>
                <a:path w="10795" h="3810">
                  <a:moveTo>
                    <a:pt x="0" y="0"/>
                  </a:moveTo>
                  <a:lnTo>
                    <a:pt x="393" y="0"/>
                  </a:lnTo>
                  <a:lnTo>
                    <a:pt x="393" y="190"/>
                  </a:lnTo>
                  <a:lnTo>
                    <a:pt x="0" y="19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4226532" y="19966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4177471" y="1983460"/>
              <a:ext cx="65405" cy="25400"/>
            </a:xfrm>
            <a:custGeom>
              <a:avLst/>
              <a:gdLst/>
              <a:ahLst/>
              <a:cxnLst/>
              <a:rect l="l" t="t" r="r" b="b"/>
              <a:pathLst>
                <a:path w="65404" h="25400">
                  <a:moveTo>
                    <a:pt x="38925" y="11887"/>
                  </a:moveTo>
                  <a:lnTo>
                    <a:pt x="38544" y="11887"/>
                  </a:lnTo>
                  <a:lnTo>
                    <a:pt x="38544" y="11506"/>
                  </a:lnTo>
                  <a:lnTo>
                    <a:pt x="38925" y="11506"/>
                  </a:lnTo>
                  <a:lnTo>
                    <a:pt x="38925" y="11887"/>
                  </a:lnTo>
                  <a:close/>
                </a:path>
                <a:path w="65404" h="25400">
                  <a:moveTo>
                    <a:pt x="39903" y="14008"/>
                  </a:moveTo>
                  <a:lnTo>
                    <a:pt x="40297" y="14389"/>
                  </a:lnTo>
                  <a:lnTo>
                    <a:pt x="40297" y="14770"/>
                  </a:lnTo>
                  <a:lnTo>
                    <a:pt x="40690" y="14770"/>
                  </a:lnTo>
                  <a:lnTo>
                    <a:pt x="40690" y="15151"/>
                  </a:lnTo>
                  <a:lnTo>
                    <a:pt x="40690" y="15532"/>
                  </a:lnTo>
                  <a:lnTo>
                    <a:pt x="40690" y="15925"/>
                  </a:lnTo>
                  <a:lnTo>
                    <a:pt x="40297" y="16306"/>
                  </a:lnTo>
                  <a:lnTo>
                    <a:pt x="40297" y="16687"/>
                  </a:lnTo>
                  <a:lnTo>
                    <a:pt x="40297" y="16306"/>
                  </a:lnTo>
                  <a:lnTo>
                    <a:pt x="40297" y="15925"/>
                  </a:lnTo>
                  <a:lnTo>
                    <a:pt x="40297" y="15532"/>
                  </a:lnTo>
                  <a:lnTo>
                    <a:pt x="40297" y="15151"/>
                  </a:lnTo>
                  <a:lnTo>
                    <a:pt x="40297" y="14770"/>
                  </a:lnTo>
                  <a:lnTo>
                    <a:pt x="39903" y="14770"/>
                  </a:lnTo>
                  <a:lnTo>
                    <a:pt x="39903" y="14389"/>
                  </a:lnTo>
                  <a:lnTo>
                    <a:pt x="39522" y="14389"/>
                  </a:lnTo>
                  <a:lnTo>
                    <a:pt x="39522" y="14008"/>
                  </a:lnTo>
                  <a:lnTo>
                    <a:pt x="39319" y="14008"/>
                  </a:lnTo>
                  <a:lnTo>
                    <a:pt x="39319" y="13614"/>
                  </a:lnTo>
                  <a:lnTo>
                    <a:pt x="39319" y="13233"/>
                  </a:lnTo>
                  <a:lnTo>
                    <a:pt x="38925" y="13233"/>
                  </a:lnTo>
                  <a:lnTo>
                    <a:pt x="39319" y="13233"/>
                  </a:lnTo>
                  <a:lnTo>
                    <a:pt x="38925" y="13233"/>
                  </a:lnTo>
                  <a:lnTo>
                    <a:pt x="38925" y="13042"/>
                  </a:lnTo>
                  <a:lnTo>
                    <a:pt x="39319" y="13042"/>
                  </a:lnTo>
                  <a:lnTo>
                    <a:pt x="39319" y="13233"/>
                  </a:lnTo>
                  <a:lnTo>
                    <a:pt x="39522" y="13614"/>
                  </a:lnTo>
                  <a:lnTo>
                    <a:pt x="39903" y="14008"/>
                  </a:lnTo>
                  <a:close/>
                </a:path>
                <a:path w="65404" h="25400">
                  <a:moveTo>
                    <a:pt x="40690" y="16687"/>
                  </a:moveTo>
                  <a:lnTo>
                    <a:pt x="40297" y="16687"/>
                  </a:lnTo>
                  <a:lnTo>
                    <a:pt x="40297" y="16306"/>
                  </a:lnTo>
                  <a:lnTo>
                    <a:pt x="40690" y="16306"/>
                  </a:lnTo>
                  <a:lnTo>
                    <a:pt x="40690" y="15925"/>
                  </a:lnTo>
                  <a:lnTo>
                    <a:pt x="40690" y="16306"/>
                  </a:lnTo>
                  <a:lnTo>
                    <a:pt x="40690" y="16687"/>
                  </a:lnTo>
                  <a:close/>
                </a:path>
                <a:path w="65404" h="25400">
                  <a:moveTo>
                    <a:pt x="65011" y="24358"/>
                  </a:moveTo>
                  <a:lnTo>
                    <a:pt x="64630" y="24358"/>
                  </a:lnTo>
                  <a:lnTo>
                    <a:pt x="64630" y="24752"/>
                  </a:lnTo>
                  <a:lnTo>
                    <a:pt x="64236" y="24752"/>
                  </a:lnTo>
                  <a:lnTo>
                    <a:pt x="64236" y="24358"/>
                  </a:lnTo>
                  <a:lnTo>
                    <a:pt x="64630" y="24358"/>
                  </a:lnTo>
                  <a:lnTo>
                    <a:pt x="65011" y="24358"/>
                  </a:lnTo>
                  <a:close/>
                </a:path>
                <a:path w="65404" h="25400">
                  <a:moveTo>
                    <a:pt x="47104" y="18414"/>
                  </a:moveTo>
                  <a:lnTo>
                    <a:pt x="47498" y="18414"/>
                  </a:lnTo>
                  <a:lnTo>
                    <a:pt x="47104" y="18414"/>
                  </a:lnTo>
                  <a:close/>
                </a:path>
                <a:path w="65404" h="25400">
                  <a:moveTo>
                    <a:pt x="65011" y="24752"/>
                  </a:moveTo>
                  <a:lnTo>
                    <a:pt x="64630" y="24752"/>
                  </a:lnTo>
                  <a:lnTo>
                    <a:pt x="65011" y="24752"/>
                  </a:lnTo>
                  <a:lnTo>
                    <a:pt x="65011" y="24358"/>
                  </a:lnTo>
                  <a:lnTo>
                    <a:pt x="65011" y="24752"/>
                  </a:lnTo>
                  <a:close/>
                </a:path>
                <a:path w="65404" h="25400">
                  <a:moveTo>
                    <a:pt x="64236" y="25133"/>
                  </a:moveTo>
                  <a:lnTo>
                    <a:pt x="63842" y="25133"/>
                  </a:lnTo>
                  <a:lnTo>
                    <a:pt x="64236" y="25133"/>
                  </a:lnTo>
                  <a:close/>
                </a:path>
                <a:path w="65404" h="25400">
                  <a:moveTo>
                    <a:pt x="40690" y="17449"/>
                  </a:moveTo>
                  <a:lnTo>
                    <a:pt x="40690" y="17843"/>
                  </a:lnTo>
                  <a:lnTo>
                    <a:pt x="40690" y="17449"/>
                  </a:lnTo>
                  <a:lnTo>
                    <a:pt x="40690" y="17843"/>
                  </a:lnTo>
                  <a:lnTo>
                    <a:pt x="41071" y="17843"/>
                  </a:lnTo>
                  <a:lnTo>
                    <a:pt x="40690" y="17843"/>
                  </a:lnTo>
                  <a:lnTo>
                    <a:pt x="40690" y="17449"/>
                  </a:lnTo>
                  <a:close/>
                </a:path>
                <a:path w="65404" h="2540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4218543" y="20009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4177471" y="19834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80"/>
                  </a:lnTo>
                  <a:lnTo>
                    <a:pt x="393" y="0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4176786" y="19840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4177078" y="1984235"/>
              <a:ext cx="20320" cy="10160"/>
            </a:xfrm>
            <a:custGeom>
              <a:avLst/>
              <a:gdLst/>
              <a:ahLst/>
              <a:cxnLst/>
              <a:rect l="l" t="t" r="r" b="b"/>
              <a:pathLst>
                <a:path w="20320" h="1016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0320" h="10160">
                  <a:moveTo>
                    <a:pt x="20243" y="9194"/>
                  </a:moveTo>
                  <a:lnTo>
                    <a:pt x="19862" y="9588"/>
                  </a:lnTo>
                  <a:lnTo>
                    <a:pt x="19862" y="9194"/>
                  </a:lnTo>
                  <a:lnTo>
                    <a:pt x="19469" y="9194"/>
                  </a:lnTo>
                  <a:lnTo>
                    <a:pt x="19862" y="9194"/>
                  </a:lnTo>
                  <a:lnTo>
                    <a:pt x="19862" y="8813"/>
                  </a:lnTo>
                  <a:lnTo>
                    <a:pt x="20243" y="919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4178246" y="1984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4176697" y="19838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4175528" y="1984616"/>
              <a:ext cx="50165" cy="21590"/>
            </a:xfrm>
            <a:custGeom>
              <a:avLst/>
              <a:gdLst/>
              <a:ahLst/>
              <a:cxnLst/>
              <a:rect l="l" t="t" r="r" b="b"/>
              <a:pathLst>
                <a:path w="50164" h="21589">
                  <a:moveTo>
                    <a:pt x="1943" y="0"/>
                  </a:moveTo>
                  <a:lnTo>
                    <a:pt x="1549" y="0"/>
                  </a:lnTo>
                  <a:lnTo>
                    <a:pt x="1168" y="0"/>
                  </a:lnTo>
                  <a:lnTo>
                    <a:pt x="1549" y="0"/>
                  </a:lnTo>
                  <a:lnTo>
                    <a:pt x="1943" y="0"/>
                  </a:lnTo>
                  <a:close/>
                </a:path>
                <a:path w="50164" h="21589">
                  <a:moveTo>
                    <a:pt x="21018" y="8813"/>
                  </a:moveTo>
                  <a:lnTo>
                    <a:pt x="20624" y="8813"/>
                  </a:lnTo>
                  <a:lnTo>
                    <a:pt x="21018" y="8813"/>
                  </a:lnTo>
                  <a:close/>
                </a:path>
                <a:path w="50164" h="21589">
                  <a:moveTo>
                    <a:pt x="22186" y="9207"/>
                  </a:moveTo>
                  <a:lnTo>
                    <a:pt x="21793" y="9207"/>
                  </a:lnTo>
                  <a:lnTo>
                    <a:pt x="22186" y="9207"/>
                  </a:lnTo>
                  <a:close/>
                </a:path>
                <a:path w="50164" h="21589">
                  <a:moveTo>
                    <a:pt x="22771" y="9969"/>
                  </a:moveTo>
                  <a:lnTo>
                    <a:pt x="22580" y="9969"/>
                  </a:lnTo>
                  <a:lnTo>
                    <a:pt x="22580" y="9588"/>
                  </a:lnTo>
                  <a:lnTo>
                    <a:pt x="22771" y="9969"/>
                  </a:lnTo>
                  <a:close/>
                </a:path>
                <a:path w="50164" h="21589">
                  <a:moveTo>
                    <a:pt x="24320" y="10731"/>
                  </a:moveTo>
                  <a:lnTo>
                    <a:pt x="23939" y="10731"/>
                  </a:lnTo>
                  <a:lnTo>
                    <a:pt x="23939" y="10350"/>
                  </a:lnTo>
                  <a:lnTo>
                    <a:pt x="24320" y="10350"/>
                  </a:lnTo>
                  <a:lnTo>
                    <a:pt x="24320" y="10731"/>
                  </a:lnTo>
                  <a:close/>
                </a:path>
                <a:path w="50164" h="21589">
                  <a:moveTo>
                    <a:pt x="24714" y="10731"/>
                  </a:moveTo>
                  <a:lnTo>
                    <a:pt x="25107" y="11125"/>
                  </a:lnTo>
                  <a:lnTo>
                    <a:pt x="25488" y="11506"/>
                  </a:lnTo>
                  <a:lnTo>
                    <a:pt x="25488" y="11887"/>
                  </a:lnTo>
                  <a:lnTo>
                    <a:pt x="25488" y="11506"/>
                  </a:lnTo>
                  <a:lnTo>
                    <a:pt x="25107" y="11506"/>
                  </a:lnTo>
                  <a:lnTo>
                    <a:pt x="25107" y="11125"/>
                  </a:lnTo>
                  <a:lnTo>
                    <a:pt x="24714" y="11125"/>
                  </a:lnTo>
                  <a:lnTo>
                    <a:pt x="24714" y="10731"/>
                  </a:lnTo>
                  <a:lnTo>
                    <a:pt x="24320" y="10731"/>
                  </a:lnTo>
                  <a:lnTo>
                    <a:pt x="24714" y="10731"/>
                  </a:lnTo>
                  <a:close/>
                </a:path>
                <a:path w="50164" h="21589">
                  <a:moveTo>
                    <a:pt x="774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50164" h="21589">
                  <a:moveTo>
                    <a:pt x="25107" y="11506"/>
                  </a:moveTo>
                  <a:lnTo>
                    <a:pt x="24714" y="11506"/>
                  </a:lnTo>
                  <a:lnTo>
                    <a:pt x="24714" y="11125"/>
                  </a:lnTo>
                  <a:lnTo>
                    <a:pt x="25107" y="11125"/>
                  </a:lnTo>
                  <a:lnTo>
                    <a:pt x="25107" y="11506"/>
                  </a:lnTo>
                  <a:close/>
                </a:path>
                <a:path w="50164" h="21589">
                  <a:moveTo>
                    <a:pt x="49441" y="21094"/>
                  </a:moveTo>
                  <a:lnTo>
                    <a:pt x="49441" y="20713"/>
                  </a:lnTo>
                  <a:lnTo>
                    <a:pt x="49834" y="20713"/>
                  </a:lnTo>
                  <a:lnTo>
                    <a:pt x="49441" y="21094"/>
                  </a:lnTo>
                  <a:close/>
                </a:path>
                <a:path w="50164" h="21589">
                  <a:moveTo>
                    <a:pt x="49441" y="20713"/>
                  </a:moveTo>
                  <a:lnTo>
                    <a:pt x="49441" y="21094"/>
                  </a:lnTo>
                  <a:lnTo>
                    <a:pt x="49441" y="21475"/>
                  </a:lnTo>
                  <a:lnTo>
                    <a:pt x="49834" y="21475"/>
                  </a:lnTo>
                  <a:lnTo>
                    <a:pt x="49441" y="21475"/>
                  </a:lnTo>
                  <a:lnTo>
                    <a:pt x="49834" y="21475"/>
                  </a:lnTo>
                  <a:lnTo>
                    <a:pt x="49441" y="21475"/>
                  </a:lnTo>
                  <a:lnTo>
                    <a:pt x="49834" y="21475"/>
                  </a:lnTo>
                  <a:lnTo>
                    <a:pt x="49441" y="21475"/>
                  </a:lnTo>
                  <a:lnTo>
                    <a:pt x="49441" y="21094"/>
                  </a:lnTo>
                  <a:lnTo>
                    <a:pt x="49047" y="21094"/>
                  </a:lnTo>
                  <a:lnTo>
                    <a:pt x="49047" y="20713"/>
                  </a:lnTo>
                  <a:lnTo>
                    <a:pt x="49047" y="21094"/>
                  </a:lnTo>
                  <a:lnTo>
                    <a:pt x="49047" y="20713"/>
                  </a:lnTo>
                  <a:lnTo>
                    <a:pt x="49047" y="21094"/>
                  </a:lnTo>
                  <a:lnTo>
                    <a:pt x="49047" y="20713"/>
                  </a:lnTo>
                  <a:lnTo>
                    <a:pt x="49441" y="20713"/>
                  </a:lnTo>
                  <a:close/>
                </a:path>
                <a:path w="50164" h="21589">
                  <a:moveTo>
                    <a:pt x="49047" y="21094"/>
                  </a:moveTo>
                  <a:lnTo>
                    <a:pt x="48666" y="21094"/>
                  </a:lnTo>
                  <a:lnTo>
                    <a:pt x="49047" y="2109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4193435" y="19934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4169293" y="1983079"/>
              <a:ext cx="41910" cy="18415"/>
            </a:xfrm>
            <a:custGeom>
              <a:avLst/>
              <a:gdLst/>
              <a:ahLst/>
              <a:cxnLst/>
              <a:rect l="l" t="t" r="r" b="b"/>
              <a:pathLst>
                <a:path w="41910" h="18414">
                  <a:moveTo>
                    <a:pt x="25311" y="11125"/>
                  </a:moveTo>
                  <a:lnTo>
                    <a:pt x="25692" y="11125"/>
                  </a:lnTo>
                  <a:lnTo>
                    <a:pt x="25692" y="11506"/>
                  </a:lnTo>
                  <a:lnTo>
                    <a:pt x="25692" y="11887"/>
                  </a:lnTo>
                  <a:lnTo>
                    <a:pt x="25311" y="11506"/>
                  </a:lnTo>
                  <a:lnTo>
                    <a:pt x="25311" y="11125"/>
                  </a:lnTo>
                  <a:lnTo>
                    <a:pt x="24917" y="11125"/>
                  </a:lnTo>
                  <a:lnTo>
                    <a:pt x="25311" y="11125"/>
                  </a:lnTo>
                  <a:lnTo>
                    <a:pt x="24917" y="11125"/>
                  </a:lnTo>
                  <a:lnTo>
                    <a:pt x="25311" y="11125"/>
                  </a:lnTo>
                  <a:lnTo>
                    <a:pt x="24917" y="11125"/>
                  </a:lnTo>
                  <a:lnTo>
                    <a:pt x="25311" y="11125"/>
                  </a:lnTo>
                  <a:close/>
                </a:path>
                <a:path w="41910" h="18414">
                  <a:moveTo>
                    <a:pt x="5067" y="1917"/>
                  </a:moveTo>
                  <a:lnTo>
                    <a:pt x="4864" y="1917"/>
                  </a:lnTo>
                  <a:lnTo>
                    <a:pt x="4483" y="1917"/>
                  </a:lnTo>
                  <a:lnTo>
                    <a:pt x="4864" y="1917"/>
                  </a:lnTo>
                  <a:lnTo>
                    <a:pt x="5067" y="1917"/>
                  </a:lnTo>
                  <a:close/>
                </a:path>
                <a:path w="41910" h="18414">
                  <a:moveTo>
                    <a:pt x="35039" y="15532"/>
                  </a:moveTo>
                  <a:lnTo>
                    <a:pt x="35433" y="15532"/>
                  </a:lnTo>
                  <a:lnTo>
                    <a:pt x="35039" y="15532"/>
                  </a:lnTo>
                  <a:close/>
                </a:path>
                <a:path w="41910" h="18414">
                  <a:moveTo>
                    <a:pt x="41071" y="18414"/>
                  </a:moveTo>
                  <a:lnTo>
                    <a:pt x="40690" y="18414"/>
                  </a:lnTo>
                  <a:lnTo>
                    <a:pt x="40297" y="18414"/>
                  </a:lnTo>
                  <a:lnTo>
                    <a:pt x="39903" y="18224"/>
                  </a:lnTo>
                  <a:lnTo>
                    <a:pt x="39522" y="17830"/>
                  </a:lnTo>
                  <a:lnTo>
                    <a:pt x="39128" y="17830"/>
                  </a:lnTo>
                  <a:lnTo>
                    <a:pt x="38735" y="17830"/>
                  </a:lnTo>
                  <a:lnTo>
                    <a:pt x="38735" y="18224"/>
                  </a:lnTo>
                  <a:lnTo>
                    <a:pt x="38354" y="18224"/>
                  </a:lnTo>
                  <a:lnTo>
                    <a:pt x="38354" y="17830"/>
                  </a:lnTo>
                  <a:lnTo>
                    <a:pt x="38150" y="17830"/>
                  </a:lnTo>
                  <a:lnTo>
                    <a:pt x="38354" y="17830"/>
                  </a:lnTo>
                  <a:lnTo>
                    <a:pt x="38735" y="17830"/>
                  </a:lnTo>
                  <a:lnTo>
                    <a:pt x="39522" y="17830"/>
                  </a:lnTo>
                  <a:lnTo>
                    <a:pt x="40690" y="18224"/>
                  </a:lnTo>
                  <a:lnTo>
                    <a:pt x="41071" y="18224"/>
                  </a:lnTo>
                  <a:lnTo>
                    <a:pt x="41465" y="18224"/>
                  </a:lnTo>
                  <a:lnTo>
                    <a:pt x="41071" y="18224"/>
                  </a:lnTo>
                  <a:lnTo>
                    <a:pt x="41071" y="18414"/>
                  </a:lnTo>
                  <a:close/>
                </a:path>
                <a:path w="41910" h="18414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0" y="0"/>
                  </a:lnTo>
                  <a:close/>
                </a:path>
                <a:path w="41910" h="18414">
                  <a:moveTo>
                    <a:pt x="41071" y="18414"/>
                  </a:moveTo>
                  <a:lnTo>
                    <a:pt x="41465" y="18414"/>
                  </a:lnTo>
                  <a:lnTo>
                    <a:pt x="41071" y="18414"/>
                  </a:lnTo>
                  <a:lnTo>
                    <a:pt x="41465" y="18414"/>
                  </a:lnTo>
                  <a:lnTo>
                    <a:pt x="41071" y="1841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4225744" y="20070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4169293" y="19830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4171820" y="1985759"/>
              <a:ext cx="35560" cy="15875"/>
            </a:xfrm>
            <a:custGeom>
              <a:avLst/>
              <a:gdLst/>
              <a:ahLst/>
              <a:cxnLst/>
              <a:rect l="l" t="t" r="r" b="b"/>
              <a:pathLst>
                <a:path w="35560" h="15875">
                  <a:moveTo>
                    <a:pt x="2336" y="774"/>
                  </a:moveTo>
                  <a:lnTo>
                    <a:pt x="1955" y="774"/>
                  </a:lnTo>
                  <a:lnTo>
                    <a:pt x="1562" y="774"/>
                  </a:lnTo>
                  <a:lnTo>
                    <a:pt x="1168" y="393"/>
                  </a:lnTo>
                  <a:lnTo>
                    <a:pt x="1562" y="393"/>
                  </a:lnTo>
                  <a:lnTo>
                    <a:pt x="1955" y="774"/>
                  </a:lnTo>
                  <a:lnTo>
                    <a:pt x="1955" y="393"/>
                  </a:lnTo>
                  <a:lnTo>
                    <a:pt x="1955" y="774"/>
                  </a:lnTo>
                  <a:lnTo>
                    <a:pt x="2336" y="774"/>
                  </a:lnTo>
                  <a:close/>
                </a:path>
                <a:path w="35560" h="15875">
                  <a:moveTo>
                    <a:pt x="34848" y="15151"/>
                  </a:moveTo>
                  <a:lnTo>
                    <a:pt x="35242" y="15151"/>
                  </a:lnTo>
                  <a:lnTo>
                    <a:pt x="35242" y="15544"/>
                  </a:lnTo>
                  <a:lnTo>
                    <a:pt x="34848" y="15544"/>
                  </a:lnTo>
                  <a:lnTo>
                    <a:pt x="34848" y="15151"/>
                  </a:lnTo>
                  <a:close/>
                </a:path>
                <a:path w="35560" h="1587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5560" h="15875">
                  <a:moveTo>
                    <a:pt x="13042" y="7289"/>
                  </a:moveTo>
                  <a:lnTo>
                    <a:pt x="12661" y="7289"/>
                  </a:lnTo>
                  <a:lnTo>
                    <a:pt x="13042" y="7289"/>
                  </a:lnTo>
                  <a:close/>
                </a:path>
                <a:path w="35560" h="15875">
                  <a:moveTo>
                    <a:pt x="13830" y="8064"/>
                  </a:moveTo>
                  <a:lnTo>
                    <a:pt x="13436" y="8064"/>
                  </a:lnTo>
                  <a:lnTo>
                    <a:pt x="13830" y="8064"/>
                  </a:lnTo>
                  <a:close/>
                </a:path>
                <a:path w="35560" h="15875">
                  <a:moveTo>
                    <a:pt x="12268" y="7670"/>
                  </a:moveTo>
                  <a:lnTo>
                    <a:pt x="12268" y="7289"/>
                  </a:lnTo>
                  <a:lnTo>
                    <a:pt x="12661" y="7289"/>
                  </a:lnTo>
                  <a:lnTo>
                    <a:pt x="12268" y="76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4184863" y="19934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4177471" y="1991715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3302" y="571"/>
                  </a:moveTo>
                  <a:lnTo>
                    <a:pt x="2921" y="571"/>
                  </a:lnTo>
                  <a:lnTo>
                    <a:pt x="2527" y="571"/>
                  </a:lnTo>
                  <a:lnTo>
                    <a:pt x="2133" y="571"/>
                  </a:lnTo>
                  <a:lnTo>
                    <a:pt x="2133" y="190"/>
                  </a:lnTo>
                  <a:lnTo>
                    <a:pt x="1752" y="190"/>
                  </a:lnTo>
                  <a:lnTo>
                    <a:pt x="1562" y="571"/>
                  </a:lnTo>
                  <a:lnTo>
                    <a:pt x="1562" y="190"/>
                  </a:lnTo>
                  <a:lnTo>
                    <a:pt x="1168" y="190"/>
                  </a:lnTo>
                  <a:lnTo>
                    <a:pt x="774" y="190"/>
                  </a:lnTo>
                  <a:lnTo>
                    <a:pt x="774" y="571"/>
                  </a:lnTo>
                  <a:lnTo>
                    <a:pt x="774" y="190"/>
                  </a:lnTo>
                  <a:lnTo>
                    <a:pt x="774" y="571"/>
                  </a:lnTo>
                  <a:lnTo>
                    <a:pt x="774" y="190"/>
                  </a:lnTo>
                  <a:lnTo>
                    <a:pt x="393" y="190"/>
                  </a:lnTo>
                  <a:lnTo>
                    <a:pt x="393" y="571"/>
                  </a:lnTo>
                  <a:lnTo>
                    <a:pt x="0" y="571"/>
                  </a:lnTo>
                  <a:lnTo>
                    <a:pt x="0" y="190"/>
                  </a:lnTo>
                  <a:lnTo>
                    <a:pt x="393" y="190"/>
                  </a:lnTo>
                  <a:lnTo>
                    <a:pt x="774" y="0"/>
                  </a:lnTo>
                  <a:lnTo>
                    <a:pt x="2527" y="0"/>
                  </a:lnTo>
                  <a:lnTo>
                    <a:pt x="3302" y="571"/>
                  </a:lnTo>
                  <a:lnTo>
                    <a:pt x="3695" y="571"/>
                  </a:lnTo>
                  <a:lnTo>
                    <a:pt x="3302" y="5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4180773" y="19922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4180773" y="19926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4156834" y="1980971"/>
              <a:ext cx="36195" cy="19050"/>
            </a:xfrm>
            <a:custGeom>
              <a:avLst/>
              <a:gdLst/>
              <a:ahLst/>
              <a:cxnLst/>
              <a:rect l="l" t="t" r="r" b="b"/>
              <a:pathLst>
                <a:path w="36195" h="19050">
                  <a:moveTo>
                    <a:pt x="23939" y="11696"/>
                  </a:moveTo>
                  <a:lnTo>
                    <a:pt x="23558" y="11696"/>
                  </a:lnTo>
                  <a:lnTo>
                    <a:pt x="23939" y="11696"/>
                  </a:lnTo>
                  <a:close/>
                </a:path>
                <a:path w="36195" h="1905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36195" h="19050">
                  <a:moveTo>
                    <a:pt x="774" y="762"/>
                  </a:moveTo>
                  <a:lnTo>
                    <a:pt x="393" y="381"/>
                  </a:lnTo>
                  <a:lnTo>
                    <a:pt x="774" y="381"/>
                  </a:lnTo>
                  <a:lnTo>
                    <a:pt x="774" y="762"/>
                  </a:lnTo>
                  <a:close/>
                </a:path>
                <a:path w="36195" h="19050">
                  <a:moveTo>
                    <a:pt x="774" y="762"/>
                  </a:moveTo>
                  <a:lnTo>
                    <a:pt x="774" y="1143"/>
                  </a:lnTo>
                  <a:lnTo>
                    <a:pt x="774" y="762"/>
                  </a:lnTo>
                  <a:lnTo>
                    <a:pt x="393" y="762"/>
                  </a:lnTo>
                  <a:lnTo>
                    <a:pt x="774" y="762"/>
                  </a:lnTo>
                  <a:close/>
                </a:path>
                <a:path w="36195" h="19050">
                  <a:moveTo>
                    <a:pt x="21031" y="11315"/>
                  </a:moveTo>
                  <a:lnTo>
                    <a:pt x="20637" y="11315"/>
                  </a:lnTo>
                  <a:lnTo>
                    <a:pt x="21031" y="11315"/>
                  </a:lnTo>
                  <a:lnTo>
                    <a:pt x="21031" y="10934"/>
                  </a:lnTo>
                  <a:lnTo>
                    <a:pt x="21031" y="11315"/>
                  </a:lnTo>
                  <a:lnTo>
                    <a:pt x="21031" y="10934"/>
                  </a:lnTo>
                  <a:lnTo>
                    <a:pt x="21031" y="11315"/>
                  </a:lnTo>
                  <a:close/>
                </a:path>
                <a:path w="36195" h="19050">
                  <a:moveTo>
                    <a:pt x="34455" y="17259"/>
                  </a:moveTo>
                  <a:lnTo>
                    <a:pt x="34455" y="17640"/>
                  </a:lnTo>
                  <a:lnTo>
                    <a:pt x="34455" y="18021"/>
                  </a:lnTo>
                  <a:lnTo>
                    <a:pt x="34074" y="18415"/>
                  </a:lnTo>
                  <a:lnTo>
                    <a:pt x="33680" y="18021"/>
                  </a:lnTo>
                  <a:lnTo>
                    <a:pt x="33680" y="17640"/>
                  </a:lnTo>
                  <a:lnTo>
                    <a:pt x="33680" y="17259"/>
                  </a:lnTo>
                  <a:lnTo>
                    <a:pt x="34074" y="17259"/>
                  </a:lnTo>
                  <a:lnTo>
                    <a:pt x="34455" y="17259"/>
                  </a:lnTo>
                  <a:close/>
                </a:path>
                <a:path w="36195" h="19050">
                  <a:moveTo>
                    <a:pt x="33680" y="17259"/>
                  </a:moveTo>
                  <a:lnTo>
                    <a:pt x="34074" y="17259"/>
                  </a:lnTo>
                  <a:lnTo>
                    <a:pt x="33680" y="17259"/>
                  </a:lnTo>
                  <a:close/>
                </a:path>
                <a:path w="36195" h="19050">
                  <a:moveTo>
                    <a:pt x="1562" y="1727"/>
                  </a:moveTo>
                  <a:lnTo>
                    <a:pt x="1168" y="1727"/>
                  </a:lnTo>
                  <a:lnTo>
                    <a:pt x="1562" y="1727"/>
                  </a:lnTo>
                  <a:lnTo>
                    <a:pt x="1562" y="2108"/>
                  </a:lnTo>
                  <a:lnTo>
                    <a:pt x="1562" y="1727"/>
                  </a:lnTo>
                  <a:lnTo>
                    <a:pt x="1562" y="2108"/>
                  </a:lnTo>
                  <a:lnTo>
                    <a:pt x="1168" y="2108"/>
                  </a:lnTo>
                  <a:lnTo>
                    <a:pt x="1562" y="2108"/>
                  </a:lnTo>
                  <a:lnTo>
                    <a:pt x="1168" y="2108"/>
                  </a:lnTo>
                  <a:lnTo>
                    <a:pt x="1562" y="2108"/>
                  </a:lnTo>
                  <a:lnTo>
                    <a:pt x="1168" y="1727"/>
                  </a:lnTo>
                  <a:lnTo>
                    <a:pt x="1168" y="2108"/>
                  </a:lnTo>
                  <a:lnTo>
                    <a:pt x="1168" y="1727"/>
                  </a:lnTo>
                  <a:lnTo>
                    <a:pt x="774" y="1727"/>
                  </a:lnTo>
                  <a:lnTo>
                    <a:pt x="774" y="1346"/>
                  </a:lnTo>
                  <a:lnTo>
                    <a:pt x="1168" y="1346"/>
                  </a:lnTo>
                  <a:lnTo>
                    <a:pt x="1562" y="1346"/>
                  </a:lnTo>
                  <a:lnTo>
                    <a:pt x="1562" y="1727"/>
                  </a:lnTo>
                  <a:close/>
                </a:path>
                <a:path w="36195" h="19050">
                  <a:moveTo>
                    <a:pt x="35623" y="18415"/>
                  </a:moveTo>
                  <a:lnTo>
                    <a:pt x="35242" y="18796"/>
                  </a:lnTo>
                  <a:lnTo>
                    <a:pt x="35242" y="18415"/>
                  </a:lnTo>
                  <a:lnTo>
                    <a:pt x="35623" y="18415"/>
                  </a:lnTo>
                  <a:close/>
                </a:path>
                <a:path w="36195" h="19050">
                  <a:moveTo>
                    <a:pt x="35242" y="18415"/>
                  </a:moveTo>
                  <a:lnTo>
                    <a:pt x="34848" y="18415"/>
                  </a:lnTo>
                  <a:lnTo>
                    <a:pt x="35242" y="18415"/>
                  </a:lnTo>
                  <a:close/>
                </a:path>
                <a:path w="36195" h="19050">
                  <a:moveTo>
                    <a:pt x="34848" y="18796"/>
                  </a:moveTo>
                  <a:lnTo>
                    <a:pt x="35242" y="18796"/>
                  </a:lnTo>
                  <a:lnTo>
                    <a:pt x="35242" y="18415"/>
                  </a:lnTo>
                  <a:lnTo>
                    <a:pt x="35242" y="18796"/>
                  </a:lnTo>
                  <a:lnTo>
                    <a:pt x="34848" y="187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4157710" y="1983269"/>
              <a:ext cx="34290" cy="17145"/>
            </a:xfrm>
            <a:custGeom>
              <a:avLst/>
              <a:gdLst/>
              <a:ahLst/>
              <a:cxnLst/>
              <a:rect l="l" t="t" r="r" b="b"/>
              <a:pathLst>
                <a:path w="34289" h="17144">
                  <a:moveTo>
                    <a:pt x="0" y="0"/>
                  </a:moveTo>
                  <a:lnTo>
                    <a:pt x="584" y="0"/>
                  </a:lnTo>
                </a:path>
                <a:path w="34289" h="17144">
                  <a:moveTo>
                    <a:pt x="33680" y="16687"/>
                  </a:moveTo>
                  <a:lnTo>
                    <a:pt x="34264" y="166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4157609" y="1983460"/>
              <a:ext cx="34290" cy="17145"/>
            </a:xfrm>
            <a:custGeom>
              <a:avLst/>
              <a:gdLst/>
              <a:ahLst/>
              <a:cxnLst/>
              <a:rect l="l" t="t" r="r" b="b"/>
              <a:pathLst>
                <a:path w="34289" h="17144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34289" h="17144">
                  <a:moveTo>
                    <a:pt x="34074" y="16687"/>
                  </a:moveTo>
                  <a:lnTo>
                    <a:pt x="33680" y="16687"/>
                  </a:lnTo>
                  <a:lnTo>
                    <a:pt x="33680" y="16306"/>
                  </a:lnTo>
                  <a:lnTo>
                    <a:pt x="34074" y="16306"/>
                  </a:lnTo>
                  <a:lnTo>
                    <a:pt x="34074" y="16687"/>
                  </a:lnTo>
                  <a:close/>
                </a:path>
                <a:path w="34289" h="17144">
                  <a:moveTo>
                    <a:pt x="34074" y="16306"/>
                  </a:moveTo>
                  <a:lnTo>
                    <a:pt x="33680" y="16306"/>
                  </a:lnTo>
                  <a:lnTo>
                    <a:pt x="34074" y="16306"/>
                  </a:lnTo>
                  <a:close/>
                </a:path>
                <a:path w="34289" h="17144">
                  <a:moveTo>
                    <a:pt x="29984" y="15151"/>
                  </a:moveTo>
                  <a:lnTo>
                    <a:pt x="29591" y="15151"/>
                  </a:lnTo>
                  <a:lnTo>
                    <a:pt x="29591" y="14770"/>
                  </a:lnTo>
                  <a:lnTo>
                    <a:pt x="29984" y="14770"/>
                  </a:lnTo>
                  <a:lnTo>
                    <a:pt x="29984" y="15151"/>
                  </a:lnTo>
                  <a:close/>
                </a:path>
                <a:path w="34289" h="17144">
                  <a:moveTo>
                    <a:pt x="0" y="0"/>
                  </a:moveTo>
                  <a:lnTo>
                    <a:pt x="0" y="380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  <a:path w="34289" h="17144">
                  <a:moveTo>
                    <a:pt x="30962" y="15151"/>
                  </a:moveTo>
                  <a:lnTo>
                    <a:pt x="30962" y="15532"/>
                  </a:lnTo>
                  <a:lnTo>
                    <a:pt x="30759" y="15532"/>
                  </a:lnTo>
                  <a:lnTo>
                    <a:pt x="30962" y="15532"/>
                  </a:lnTo>
                  <a:lnTo>
                    <a:pt x="30962" y="15151"/>
                  </a:lnTo>
                  <a:lnTo>
                    <a:pt x="30962" y="15532"/>
                  </a:lnTo>
                  <a:lnTo>
                    <a:pt x="30962" y="1515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4187593" y="19982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4204726" y="200571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4190121" y="19997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4186031" y="1998611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1168" y="0"/>
                  </a:moveTo>
                  <a:lnTo>
                    <a:pt x="787" y="0"/>
                  </a:lnTo>
                  <a:lnTo>
                    <a:pt x="787" y="380"/>
                  </a:lnTo>
                  <a:lnTo>
                    <a:pt x="787" y="0"/>
                  </a:lnTo>
                  <a:lnTo>
                    <a:pt x="1168" y="0"/>
                  </a:lnTo>
                  <a:close/>
                </a:path>
                <a:path w="5714" h="2539">
                  <a:moveTo>
                    <a:pt x="4483" y="1536"/>
                  </a:moveTo>
                  <a:lnTo>
                    <a:pt x="4089" y="1536"/>
                  </a:lnTo>
                  <a:lnTo>
                    <a:pt x="4483" y="1536"/>
                  </a:lnTo>
                  <a:close/>
                </a:path>
                <a:path w="5714" h="2539">
                  <a:moveTo>
                    <a:pt x="4089" y="1536"/>
                  </a:moveTo>
                  <a:lnTo>
                    <a:pt x="4483" y="1536"/>
                  </a:lnTo>
                  <a:lnTo>
                    <a:pt x="4089" y="1536"/>
                  </a:lnTo>
                  <a:close/>
                </a:path>
                <a:path w="5714" h="2539">
                  <a:moveTo>
                    <a:pt x="5257" y="2298"/>
                  </a:moveTo>
                  <a:lnTo>
                    <a:pt x="5257" y="1917"/>
                  </a:lnTo>
                  <a:lnTo>
                    <a:pt x="5651" y="1917"/>
                  </a:lnTo>
                  <a:lnTo>
                    <a:pt x="5257" y="2298"/>
                  </a:lnTo>
                  <a:close/>
                </a:path>
                <a:path w="5714" h="2539">
                  <a:moveTo>
                    <a:pt x="1168" y="380"/>
                  </a:moveTo>
                  <a:lnTo>
                    <a:pt x="787" y="380"/>
                  </a:lnTo>
                  <a:lnTo>
                    <a:pt x="787" y="0"/>
                  </a:lnTo>
                  <a:lnTo>
                    <a:pt x="1168" y="0"/>
                  </a:lnTo>
                  <a:lnTo>
                    <a:pt x="1168" y="380"/>
                  </a:lnTo>
                  <a:close/>
                </a:path>
                <a:path w="5714" h="2539">
                  <a:moveTo>
                    <a:pt x="787" y="380"/>
                  </a:moveTo>
                  <a:lnTo>
                    <a:pt x="787" y="774"/>
                  </a:lnTo>
                  <a:lnTo>
                    <a:pt x="787" y="380"/>
                  </a:lnTo>
                  <a:lnTo>
                    <a:pt x="1168" y="380"/>
                  </a:lnTo>
                  <a:lnTo>
                    <a:pt x="787" y="380"/>
                  </a:lnTo>
                  <a:close/>
                </a:path>
                <a:path w="5714" h="2539">
                  <a:moveTo>
                    <a:pt x="393" y="774"/>
                  </a:moveTo>
                  <a:lnTo>
                    <a:pt x="0" y="774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4188368" y="20005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4158396" y="1986533"/>
              <a:ext cx="27305" cy="14604"/>
            </a:xfrm>
            <a:custGeom>
              <a:avLst/>
              <a:gdLst/>
              <a:ahLst/>
              <a:cxnLst/>
              <a:rect l="l" t="t" r="r" b="b"/>
              <a:pathLst>
                <a:path w="27304" h="14605">
                  <a:moveTo>
                    <a:pt x="381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381"/>
                  </a:lnTo>
                  <a:close/>
                </a:path>
                <a:path w="27304" h="1460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27304" h="14605">
                  <a:moveTo>
                    <a:pt x="26860" y="13995"/>
                  </a:moveTo>
                  <a:lnTo>
                    <a:pt x="26860" y="13614"/>
                  </a:lnTo>
                  <a:lnTo>
                    <a:pt x="27254" y="13614"/>
                  </a:lnTo>
                  <a:lnTo>
                    <a:pt x="26860" y="13614"/>
                  </a:lnTo>
                  <a:lnTo>
                    <a:pt x="26860" y="13995"/>
                  </a:lnTo>
                  <a:lnTo>
                    <a:pt x="26860" y="13614"/>
                  </a:lnTo>
                  <a:lnTo>
                    <a:pt x="26860" y="13995"/>
                  </a:lnTo>
                  <a:lnTo>
                    <a:pt x="27254" y="13995"/>
                  </a:lnTo>
                  <a:lnTo>
                    <a:pt x="26860" y="13614"/>
                  </a:lnTo>
                  <a:lnTo>
                    <a:pt x="27254" y="13614"/>
                  </a:lnTo>
                  <a:lnTo>
                    <a:pt x="27254" y="13995"/>
                  </a:lnTo>
                  <a:lnTo>
                    <a:pt x="27254" y="14376"/>
                  </a:lnTo>
                  <a:lnTo>
                    <a:pt x="26860" y="14376"/>
                  </a:lnTo>
                  <a:lnTo>
                    <a:pt x="26466" y="14376"/>
                  </a:lnTo>
                  <a:lnTo>
                    <a:pt x="26466" y="13995"/>
                  </a:lnTo>
                  <a:lnTo>
                    <a:pt x="26860" y="139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4185257" y="20001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4187593" y="200149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  <a:path w="1904" h="1269">
                  <a:moveTo>
                    <a:pt x="1358" y="762"/>
                  </a:moveTo>
                  <a:lnTo>
                    <a:pt x="977" y="762"/>
                  </a:lnTo>
                  <a:lnTo>
                    <a:pt x="1358" y="762"/>
                  </a:lnTo>
                  <a:close/>
                </a:path>
                <a:path w="1904" h="1269">
                  <a:moveTo>
                    <a:pt x="774" y="1143"/>
                  </a:moveTo>
                  <a:lnTo>
                    <a:pt x="977" y="1143"/>
                  </a:lnTo>
                  <a:lnTo>
                    <a:pt x="774" y="114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4188368" y="20022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4183504" y="2000910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2920" y="965"/>
                  </a:moveTo>
                  <a:lnTo>
                    <a:pt x="3314" y="584"/>
                  </a:lnTo>
                  <a:lnTo>
                    <a:pt x="3314" y="965"/>
                  </a:lnTo>
                  <a:lnTo>
                    <a:pt x="2920" y="965"/>
                  </a:lnTo>
                  <a:close/>
                </a:path>
                <a:path w="5079" h="2539">
                  <a:moveTo>
                    <a:pt x="4864" y="1727"/>
                  </a:moveTo>
                  <a:lnTo>
                    <a:pt x="4470" y="1727"/>
                  </a:lnTo>
                  <a:lnTo>
                    <a:pt x="4864" y="1727"/>
                  </a:lnTo>
                  <a:lnTo>
                    <a:pt x="5067" y="1727"/>
                  </a:lnTo>
                  <a:lnTo>
                    <a:pt x="4864" y="1727"/>
                  </a:lnTo>
                  <a:close/>
                </a:path>
                <a:path w="5079" h="2539">
                  <a:moveTo>
                    <a:pt x="4864" y="1727"/>
                  </a:moveTo>
                  <a:lnTo>
                    <a:pt x="4470" y="1727"/>
                  </a:lnTo>
                  <a:lnTo>
                    <a:pt x="4864" y="1346"/>
                  </a:lnTo>
                  <a:lnTo>
                    <a:pt x="4864" y="1727"/>
                  </a:lnTo>
                  <a:close/>
                </a:path>
                <a:path w="5079" h="2539">
                  <a:moveTo>
                    <a:pt x="4864" y="1727"/>
                  </a:moveTo>
                  <a:lnTo>
                    <a:pt x="4470" y="1727"/>
                  </a:lnTo>
                  <a:lnTo>
                    <a:pt x="4864" y="1727"/>
                  </a:lnTo>
                  <a:close/>
                </a:path>
                <a:path w="5079" h="253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5079" h="2539">
                  <a:moveTo>
                    <a:pt x="4864" y="2120"/>
                  </a:moveTo>
                  <a:lnTo>
                    <a:pt x="4470" y="2120"/>
                  </a:lnTo>
                  <a:lnTo>
                    <a:pt x="4864" y="1727"/>
                  </a:lnTo>
                  <a:lnTo>
                    <a:pt x="4864" y="21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4146318" y="19821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4185257" y="200263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774" y="0"/>
                  </a:move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774" y="0"/>
                  </a:lnTo>
                  <a:close/>
                </a:path>
                <a:path w="2539" h="1269">
                  <a:moveTo>
                    <a:pt x="2336" y="774"/>
                  </a:moveTo>
                  <a:lnTo>
                    <a:pt x="2336" y="393"/>
                  </a:lnTo>
                  <a:lnTo>
                    <a:pt x="1943" y="393"/>
                  </a:lnTo>
                  <a:lnTo>
                    <a:pt x="1943" y="774"/>
                  </a:lnTo>
                  <a:lnTo>
                    <a:pt x="1943" y="393"/>
                  </a:lnTo>
                  <a:lnTo>
                    <a:pt x="2336" y="393"/>
                  </a:lnTo>
                  <a:lnTo>
                    <a:pt x="2336" y="774"/>
                  </a:lnTo>
                  <a:lnTo>
                    <a:pt x="2336" y="393"/>
                  </a:lnTo>
                  <a:lnTo>
                    <a:pt x="2336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4185650" y="20022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4185650" y="200263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4185257" y="20026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4179605" y="2002256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4876" y="380"/>
                  </a:moveTo>
                  <a:lnTo>
                    <a:pt x="4483" y="380"/>
                  </a:lnTo>
                  <a:lnTo>
                    <a:pt x="4483" y="0"/>
                  </a:lnTo>
                  <a:lnTo>
                    <a:pt x="4876" y="380"/>
                  </a:lnTo>
                  <a:lnTo>
                    <a:pt x="4483" y="380"/>
                  </a:lnTo>
                  <a:lnTo>
                    <a:pt x="4876" y="380"/>
                  </a:lnTo>
                  <a:close/>
                </a:path>
                <a:path w="5079" h="2539">
                  <a:moveTo>
                    <a:pt x="3898" y="380"/>
                  </a:moveTo>
                  <a:lnTo>
                    <a:pt x="3505" y="380"/>
                  </a:lnTo>
                  <a:lnTo>
                    <a:pt x="3505" y="0"/>
                  </a:lnTo>
                  <a:lnTo>
                    <a:pt x="3898" y="0"/>
                  </a:lnTo>
                  <a:lnTo>
                    <a:pt x="3898" y="380"/>
                  </a:lnTo>
                  <a:close/>
                </a:path>
                <a:path w="5079" h="2539">
                  <a:moveTo>
                    <a:pt x="3505" y="380"/>
                  </a:moveTo>
                  <a:lnTo>
                    <a:pt x="3124" y="380"/>
                  </a:lnTo>
                  <a:lnTo>
                    <a:pt x="3505" y="0"/>
                  </a:lnTo>
                  <a:lnTo>
                    <a:pt x="3505" y="380"/>
                  </a:lnTo>
                  <a:close/>
                </a:path>
                <a:path w="5079" h="2539">
                  <a:moveTo>
                    <a:pt x="4876" y="1155"/>
                  </a:moveTo>
                  <a:lnTo>
                    <a:pt x="4876" y="1536"/>
                  </a:lnTo>
                  <a:lnTo>
                    <a:pt x="4483" y="1536"/>
                  </a:lnTo>
                  <a:lnTo>
                    <a:pt x="4292" y="1536"/>
                  </a:lnTo>
                  <a:lnTo>
                    <a:pt x="4483" y="1155"/>
                  </a:lnTo>
                  <a:lnTo>
                    <a:pt x="4876" y="1155"/>
                  </a:lnTo>
                  <a:close/>
                </a:path>
                <a:path w="5079" h="2539">
                  <a:moveTo>
                    <a:pt x="4483" y="1917"/>
                  </a:moveTo>
                  <a:lnTo>
                    <a:pt x="4292" y="1917"/>
                  </a:lnTo>
                  <a:lnTo>
                    <a:pt x="4292" y="1536"/>
                  </a:lnTo>
                  <a:lnTo>
                    <a:pt x="4483" y="1536"/>
                  </a:lnTo>
                  <a:lnTo>
                    <a:pt x="4483" y="1917"/>
                  </a:lnTo>
                  <a:close/>
                </a:path>
                <a:path w="5079" h="2539">
                  <a:moveTo>
                    <a:pt x="2336" y="1155"/>
                  </a:moveTo>
                  <a:lnTo>
                    <a:pt x="2336" y="774"/>
                  </a:lnTo>
                  <a:lnTo>
                    <a:pt x="1955" y="774"/>
                  </a:lnTo>
                  <a:lnTo>
                    <a:pt x="2336" y="774"/>
                  </a:lnTo>
                  <a:lnTo>
                    <a:pt x="2336" y="1155"/>
                  </a:lnTo>
                  <a:lnTo>
                    <a:pt x="2336" y="774"/>
                  </a:lnTo>
                  <a:lnTo>
                    <a:pt x="2336" y="1155"/>
                  </a:lnTo>
                  <a:close/>
                </a:path>
                <a:path w="5079" h="2539">
                  <a:moveTo>
                    <a:pt x="2336" y="1155"/>
                  </a:moveTo>
                  <a:lnTo>
                    <a:pt x="2730" y="1155"/>
                  </a:lnTo>
                  <a:lnTo>
                    <a:pt x="2336" y="1155"/>
                  </a:lnTo>
                  <a:lnTo>
                    <a:pt x="1955" y="1155"/>
                  </a:lnTo>
                  <a:lnTo>
                    <a:pt x="2336" y="1155"/>
                  </a:lnTo>
                  <a:lnTo>
                    <a:pt x="1955" y="1155"/>
                  </a:lnTo>
                  <a:lnTo>
                    <a:pt x="1955" y="1536"/>
                  </a:lnTo>
                  <a:lnTo>
                    <a:pt x="1955" y="1155"/>
                  </a:lnTo>
                  <a:lnTo>
                    <a:pt x="1562" y="1155"/>
                  </a:lnTo>
                  <a:lnTo>
                    <a:pt x="1168" y="1536"/>
                  </a:lnTo>
                  <a:lnTo>
                    <a:pt x="787" y="1536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787" y="774"/>
                  </a:lnTo>
                  <a:lnTo>
                    <a:pt x="1168" y="774"/>
                  </a:lnTo>
                  <a:lnTo>
                    <a:pt x="1562" y="774"/>
                  </a:lnTo>
                  <a:lnTo>
                    <a:pt x="1955" y="380"/>
                  </a:lnTo>
                  <a:lnTo>
                    <a:pt x="1955" y="774"/>
                  </a:lnTo>
                  <a:lnTo>
                    <a:pt x="2336" y="774"/>
                  </a:lnTo>
                  <a:lnTo>
                    <a:pt x="2336" y="1155"/>
                  </a:lnTo>
                  <a:close/>
                </a:path>
                <a:path w="5079" h="2539">
                  <a:moveTo>
                    <a:pt x="3124" y="1155"/>
                  </a:moveTo>
                  <a:lnTo>
                    <a:pt x="2730" y="1155"/>
                  </a:lnTo>
                  <a:lnTo>
                    <a:pt x="3124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4183898" y="20037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4177865" y="2002637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2908" y="393"/>
                  </a:moveTo>
                  <a:lnTo>
                    <a:pt x="3302" y="393"/>
                  </a:lnTo>
                  <a:lnTo>
                    <a:pt x="2908" y="393"/>
                  </a:lnTo>
                  <a:lnTo>
                    <a:pt x="2527" y="0"/>
                  </a:lnTo>
                  <a:lnTo>
                    <a:pt x="2527" y="393"/>
                  </a:lnTo>
                  <a:lnTo>
                    <a:pt x="2908" y="393"/>
                  </a:lnTo>
                  <a:lnTo>
                    <a:pt x="2527" y="393"/>
                  </a:lnTo>
                  <a:lnTo>
                    <a:pt x="2527" y="0"/>
                  </a:lnTo>
                  <a:lnTo>
                    <a:pt x="2908" y="0"/>
                  </a:lnTo>
                  <a:lnTo>
                    <a:pt x="3302" y="0"/>
                  </a:lnTo>
                  <a:lnTo>
                    <a:pt x="3302" y="393"/>
                  </a:lnTo>
                  <a:lnTo>
                    <a:pt x="2908" y="393"/>
                  </a:lnTo>
                  <a:close/>
                </a:path>
                <a:path w="3810" h="3175">
                  <a:moveTo>
                    <a:pt x="2133" y="393"/>
                  </a:moveTo>
                  <a:lnTo>
                    <a:pt x="2133" y="0"/>
                  </a:lnTo>
                  <a:lnTo>
                    <a:pt x="2527" y="0"/>
                  </a:lnTo>
                  <a:lnTo>
                    <a:pt x="2133" y="0"/>
                  </a:lnTo>
                  <a:lnTo>
                    <a:pt x="2133" y="393"/>
                  </a:lnTo>
                  <a:close/>
                </a:path>
                <a:path w="3810" h="3175">
                  <a:moveTo>
                    <a:pt x="1168" y="393"/>
                  </a:moveTo>
                  <a:lnTo>
                    <a:pt x="1358" y="393"/>
                  </a:lnTo>
                  <a:lnTo>
                    <a:pt x="1168" y="393"/>
                  </a:lnTo>
                  <a:close/>
                </a:path>
                <a:path w="3810" h="3175">
                  <a:moveTo>
                    <a:pt x="1358" y="1155"/>
                  </a:moveTo>
                  <a:lnTo>
                    <a:pt x="1168" y="1155"/>
                  </a:lnTo>
                  <a:lnTo>
                    <a:pt x="1168" y="1536"/>
                  </a:lnTo>
                  <a:lnTo>
                    <a:pt x="1168" y="1155"/>
                  </a:lnTo>
                  <a:lnTo>
                    <a:pt x="1358" y="1155"/>
                  </a:lnTo>
                  <a:close/>
                </a:path>
                <a:path w="3810" h="3175">
                  <a:moveTo>
                    <a:pt x="381" y="774"/>
                  </a:moveTo>
                  <a:lnTo>
                    <a:pt x="0" y="774"/>
                  </a:lnTo>
                  <a:lnTo>
                    <a:pt x="381" y="774"/>
                  </a:lnTo>
                  <a:lnTo>
                    <a:pt x="0" y="774"/>
                  </a:lnTo>
                  <a:lnTo>
                    <a:pt x="381" y="774"/>
                  </a:lnTo>
                  <a:close/>
                </a:path>
                <a:path w="3810" h="3175">
                  <a:moveTo>
                    <a:pt x="1358" y="2311"/>
                  </a:moveTo>
                  <a:lnTo>
                    <a:pt x="1168" y="2692"/>
                  </a:lnTo>
                  <a:lnTo>
                    <a:pt x="1168" y="2311"/>
                  </a:lnTo>
                  <a:lnTo>
                    <a:pt x="1358" y="2311"/>
                  </a:lnTo>
                  <a:lnTo>
                    <a:pt x="1358" y="1917"/>
                  </a:lnTo>
                  <a:lnTo>
                    <a:pt x="1358" y="2311"/>
                  </a:lnTo>
                  <a:close/>
                </a:path>
                <a:path w="3810" h="3175">
                  <a:moveTo>
                    <a:pt x="1168" y="2311"/>
                  </a:moveTo>
                  <a:lnTo>
                    <a:pt x="774" y="2692"/>
                  </a:lnTo>
                  <a:lnTo>
                    <a:pt x="381" y="2692"/>
                  </a:lnTo>
                  <a:lnTo>
                    <a:pt x="774" y="2692"/>
                  </a:lnTo>
                  <a:lnTo>
                    <a:pt x="774" y="2311"/>
                  </a:lnTo>
                  <a:lnTo>
                    <a:pt x="1168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4178246" y="20057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4177078" y="200571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787" y="571"/>
                  </a:moveTo>
                  <a:lnTo>
                    <a:pt x="787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787" y="381"/>
                  </a:lnTo>
                  <a:lnTo>
                    <a:pt x="787" y="571"/>
                  </a:lnTo>
                  <a:close/>
                </a:path>
                <a:path w="1270" h="1905">
                  <a:moveTo>
                    <a:pt x="787" y="571"/>
                  </a:moveTo>
                  <a:lnTo>
                    <a:pt x="393" y="571"/>
                  </a:lnTo>
                  <a:lnTo>
                    <a:pt x="787" y="571"/>
                  </a:lnTo>
                  <a:lnTo>
                    <a:pt x="393" y="571"/>
                  </a:lnTo>
                  <a:lnTo>
                    <a:pt x="787" y="571"/>
                  </a:lnTo>
                  <a:close/>
                </a:path>
                <a:path w="1270" h="1905">
                  <a:moveTo>
                    <a:pt x="787" y="571"/>
                  </a:moveTo>
                  <a:lnTo>
                    <a:pt x="787" y="965"/>
                  </a:lnTo>
                  <a:lnTo>
                    <a:pt x="787" y="571"/>
                  </a:lnTo>
                  <a:lnTo>
                    <a:pt x="787" y="965"/>
                  </a:lnTo>
                  <a:lnTo>
                    <a:pt x="787" y="1346"/>
                  </a:lnTo>
                  <a:lnTo>
                    <a:pt x="393" y="1346"/>
                  </a:lnTo>
                  <a:lnTo>
                    <a:pt x="0" y="965"/>
                  </a:lnTo>
                  <a:lnTo>
                    <a:pt x="393" y="965"/>
                  </a:lnTo>
                  <a:lnTo>
                    <a:pt x="393" y="571"/>
                  </a:lnTo>
                  <a:lnTo>
                    <a:pt x="393" y="965"/>
                  </a:lnTo>
                  <a:lnTo>
                    <a:pt x="393" y="571"/>
                  </a:lnTo>
                  <a:lnTo>
                    <a:pt x="787" y="5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4177865" y="20066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4177865" y="200705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4177573" y="200724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4177865" y="20074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4141848" y="1991321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70" h="1905">
                  <a:moveTo>
                    <a:pt x="393" y="1346"/>
                  </a:moveTo>
                  <a:lnTo>
                    <a:pt x="393" y="1727"/>
                  </a:lnTo>
                  <a:lnTo>
                    <a:pt x="393" y="1346"/>
                  </a:lnTo>
                  <a:lnTo>
                    <a:pt x="393" y="1727"/>
                  </a:lnTo>
                  <a:lnTo>
                    <a:pt x="0" y="1727"/>
                  </a:lnTo>
                  <a:lnTo>
                    <a:pt x="393" y="1727"/>
                  </a:lnTo>
                  <a:lnTo>
                    <a:pt x="393" y="1346"/>
                  </a:lnTo>
                  <a:lnTo>
                    <a:pt x="393" y="1727"/>
                  </a:lnTo>
                  <a:lnTo>
                    <a:pt x="0" y="1346"/>
                  </a:lnTo>
                  <a:lnTo>
                    <a:pt x="393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4155666" y="20005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4141454" y="19938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4155666" y="20014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4149824" y="199899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87" y="393"/>
                  </a:moveTo>
                  <a:lnTo>
                    <a:pt x="787" y="0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787" y="393"/>
                  </a:lnTo>
                  <a:close/>
                </a:path>
                <a:path w="1270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4149151" y="19991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4140870" y="1995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4146977" y="1980971"/>
              <a:ext cx="95885" cy="28575"/>
            </a:xfrm>
            <a:custGeom>
              <a:avLst/>
              <a:gdLst/>
              <a:ahLst/>
              <a:cxnLst/>
              <a:rect l="l" t="t" r="r" b="b"/>
              <a:pathLst>
                <a:path w="95885" h="28575">
                  <a:moveTo>
                    <a:pt x="71437" y="5969"/>
                  </a:moveTo>
                  <a:lnTo>
                    <a:pt x="71043" y="5969"/>
                  </a:lnTo>
                  <a:lnTo>
                    <a:pt x="71043" y="6159"/>
                  </a:lnTo>
                  <a:lnTo>
                    <a:pt x="71437" y="5969"/>
                  </a:lnTo>
                  <a:close/>
                </a:path>
                <a:path w="95885" h="28575">
                  <a:moveTo>
                    <a:pt x="95376" y="26974"/>
                  </a:moveTo>
                  <a:lnTo>
                    <a:pt x="95376" y="27355"/>
                  </a:lnTo>
                  <a:lnTo>
                    <a:pt x="95757" y="27355"/>
                  </a:lnTo>
                  <a:lnTo>
                    <a:pt x="95376" y="26974"/>
                  </a:lnTo>
                  <a:close/>
                </a:path>
                <a:path w="95885" h="28575">
                  <a:moveTo>
                    <a:pt x="30365" y="2882"/>
                  </a:moveTo>
                  <a:lnTo>
                    <a:pt x="29590" y="2882"/>
                  </a:lnTo>
                  <a:lnTo>
                    <a:pt x="29590" y="3657"/>
                  </a:lnTo>
                  <a:lnTo>
                    <a:pt x="30365" y="3657"/>
                  </a:lnTo>
                  <a:lnTo>
                    <a:pt x="30365" y="3263"/>
                  </a:lnTo>
                  <a:lnTo>
                    <a:pt x="29984" y="3263"/>
                  </a:lnTo>
                  <a:lnTo>
                    <a:pt x="30365" y="2882"/>
                  </a:lnTo>
                  <a:close/>
                </a:path>
                <a:path w="95885" h="28575">
                  <a:moveTo>
                    <a:pt x="30759" y="2501"/>
                  </a:moveTo>
                  <a:lnTo>
                    <a:pt x="30365" y="2501"/>
                  </a:lnTo>
                  <a:lnTo>
                    <a:pt x="30365" y="2882"/>
                  </a:lnTo>
                  <a:lnTo>
                    <a:pt x="30759" y="2882"/>
                  </a:lnTo>
                  <a:lnTo>
                    <a:pt x="30759" y="2501"/>
                  </a:lnTo>
                  <a:close/>
                </a:path>
                <a:path w="95885" h="28575">
                  <a:moveTo>
                    <a:pt x="70269" y="21386"/>
                  </a:moveTo>
                  <a:lnTo>
                    <a:pt x="69875" y="21386"/>
                  </a:lnTo>
                  <a:lnTo>
                    <a:pt x="69875" y="21767"/>
                  </a:lnTo>
                  <a:lnTo>
                    <a:pt x="70269" y="21767"/>
                  </a:lnTo>
                  <a:lnTo>
                    <a:pt x="70269" y="21386"/>
                  </a:lnTo>
                  <a:close/>
                </a:path>
                <a:path w="95885" h="28575">
                  <a:moveTo>
                    <a:pt x="69684" y="24079"/>
                  </a:moveTo>
                  <a:lnTo>
                    <a:pt x="69684" y="24460"/>
                  </a:lnTo>
                  <a:lnTo>
                    <a:pt x="69875" y="24460"/>
                  </a:lnTo>
                  <a:lnTo>
                    <a:pt x="69684" y="24079"/>
                  </a:lnTo>
                  <a:close/>
                </a:path>
                <a:path w="95885" h="28575">
                  <a:moveTo>
                    <a:pt x="68516" y="24079"/>
                  </a:moveTo>
                  <a:lnTo>
                    <a:pt x="68122" y="24079"/>
                  </a:lnTo>
                  <a:lnTo>
                    <a:pt x="68122" y="24460"/>
                  </a:lnTo>
                  <a:lnTo>
                    <a:pt x="68516" y="24460"/>
                  </a:lnTo>
                  <a:lnTo>
                    <a:pt x="68516" y="24079"/>
                  </a:lnTo>
                  <a:close/>
                </a:path>
                <a:path w="95885" h="28575">
                  <a:moveTo>
                    <a:pt x="37376" y="12128"/>
                  </a:moveTo>
                  <a:lnTo>
                    <a:pt x="37376" y="12903"/>
                  </a:lnTo>
                  <a:lnTo>
                    <a:pt x="38150" y="12903"/>
                  </a:lnTo>
                  <a:lnTo>
                    <a:pt x="38150" y="12522"/>
                  </a:lnTo>
                  <a:lnTo>
                    <a:pt x="37757" y="12522"/>
                  </a:lnTo>
                  <a:lnTo>
                    <a:pt x="37376" y="12128"/>
                  </a:lnTo>
                  <a:close/>
                </a:path>
                <a:path w="95885" h="28575">
                  <a:moveTo>
                    <a:pt x="37376" y="12128"/>
                  </a:moveTo>
                  <a:lnTo>
                    <a:pt x="36982" y="12522"/>
                  </a:lnTo>
                  <a:lnTo>
                    <a:pt x="37376" y="12522"/>
                  </a:lnTo>
                  <a:lnTo>
                    <a:pt x="37376" y="12128"/>
                  </a:lnTo>
                  <a:close/>
                </a:path>
                <a:path w="95885" h="28575">
                  <a:moveTo>
                    <a:pt x="33286" y="11366"/>
                  </a:moveTo>
                  <a:lnTo>
                    <a:pt x="33286" y="11747"/>
                  </a:lnTo>
                  <a:lnTo>
                    <a:pt x="33680" y="11747"/>
                  </a:lnTo>
                  <a:lnTo>
                    <a:pt x="33286" y="11366"/>
                  </a:lnTo>
                  <a:close/>
                </a:path>
                <a:path w="95885" h="28575">
                  <a:moveTo>
                    <a:pt x="31140" y="10972"/>
                  </a:moveTo>
                  <a:lnTo>
                    <a:pt x="30759" y="10972"/>
                  </a:lnTo>
                  <a:lnTo>
                    <a:pt x="30759" y="11366"/>
                  </a:lnTo>
                  <a:lnTo>
                    <a:pt x="31140" y="11366"/>
                  </a:lnTo>
                  <a:lnTo>
                    <a:pt x="31140" y="10972"/>
                  </a:lnTo>
                  <a:close/>
                </a:path>
                <a:path w="95885" h="28575">
                  <a:moveTo>
                    <a:pt x="42633" y="16560"/>
                  </a:moveTo>
                  <a:lnTo>
                    <a:pt x="42633" y="16954"/>
                  </a:lnTo>
                  <a:lnTo>
                    <a:pt x="43014" y="16954"/>
                  </a:lnTo>
                  <a:lnTo>
                    <a:pt x="42633" y="16560"/>
                  </a:lnTo>
                  <a:close/>
                </a:path>
                <a:path w="95885" h="28575">
                  <a:moveTo>
                    <a:pt x="68910" y="27736"/>
                  </a:moveTo>
                  <a:lnTo>
                    <a:pt x="68516" y="27736"/>
                  </a:lnTo>
                  <a:lnTo>
                    <a:pt x="68516" y="28117"/>
                  </a:lnTo>
                  <a:lnTo>
                    <a:pt x="68910" y="27736"/>
                  </a:lnTo>
                  <a:close/>
                </a:path>
                <a:path w="95885" h="28575">
                  <a:moveTo>
                    <a:pt x="44970" y="18110"/>
                  </a:moveTo>
                  <a:lnTo>
                    <a:pt x="44576" y="18110"/>
                  </a:lnTo>
                  <a:lnTo>
                    <a:pt x="44576" y="18491"/>
                  </a:lnTo>
                  <a:lnTo>
                    <a:pt x="44970" y="18491"/>
                  </a:lnTo>
                  <a:lnTo>
                    <a:pt x="44970" y="18110"/>
                  </a:lnTo>
                  <a:close/>
                </a:path>
                <a:path w="95885" h="28575">
                  <a:moveTo>
                    <a:pt x="393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393" y="0"/>
                  </a:lnTo>
                  <a:close/>
                </a:path>
                <a:path w="95885" h="28575">
                  <a:moveTo>
                    <a:pt x="34455" y="23698"/>
                  </a:moveTo>
                  <a:lnTo>
                    <a:pt x="34061" y="24079"/>
                  </a:lnTo>
                  <a:lnTo>
                    <a:pt x="34455" y="24079"/>
                  </a:lnTo>
                  <a:lnTo>
                    <a:pt x="34455" y="23698"/>
                  </a:lnTo>
                  <a:close/>
                </a:path>
                <a:path w="95885" h="28575">
                  <a:moveTo>
                    <a:pt x="29984" y="23304"/>
                  </a:moveTo>
                  <a:lnTo>
                    <a:pt x="29197" y="23304"/>
                  </a:lnTo>
                  <a:lnTo>
                    <a:pt x="29197" y="23698"/>
                  </a:lnTo>
                  <a:lnTo>
                    <a:pt x="29984" y="23698"/>
                  </a:lnTo>
                  <a:lnTo>
                    <a:pt x="29984" y="23304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4218123" y="1985974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3695" y="0"/>
                  </a:moveTo>
                  <a:lnTo>
                    <a:pt x="4279" y="0"/>
                  </a:lnTo>
                </a:path>
                <a:path w="4445" h="1269">
                  <a:moveTo>
                    <a:pt x="0" y="774"/>
                  </a:moveTo>
                  <a:lnTo>
                    <a:pt x="584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4218021" y="19869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0" y="19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4218123" y="1987321"/>
              <a:ext cx="10160" cy="7620"/>
            </a:xfrm>
            <a:custGeom>
              <a:avLst/>
              <a:gdLst/>
              <a:ahLst/>
              <a:cxnLst/>
              <a:rect l="l" t="t" r="r" b="b"/>
              <a:pathLst>
                <a:path w="10160" h="7619">
                  <a:moveTo>
                    <a:pt x="0" y="0"/>
                  </a:moveTo>
                  <a:lnTo>
                    <a:pt x="584" y="0"/>
                  </a:lnTo>
                </a:path>
                <a:path w="10160" h="7619">
                  <a:moveTo>
                    <a:pt x="8953" y="7518"/>
                  </a:moveTo>
                  <a:lnTo>
                    <a:pt x="9537" y="751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4221133" y="19923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4234950" y="19990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4224054" y="1996769"/>
              <a:ext cx="19050" cy="12065"/>
            </a:xfrm>
            <a:custGeom>
              <a:avLst/>
              <a:gdLst/>
              <a:ahLst/>
              <a:cxnLst/>
              <a:rect l="l" t="t" r="r" b="b"/>
              <a:pathLst>
                <a:path w="19050" h="12064">
                  <a:moveTo>
                    <a:pt x="12649" y="3467"/>
                  </a:moveTo>
                  <a:lnTo>
                    <a:pt x="12268" y="3467"/>
                  </a:lnTo>
                  <a:lnTo>
                    <a:pt x="12649" y="3467"/>
                  </a:lnTo>
                  <a:close/>
                </a:path>
                <a:path w="19050" h="12064">
                  <a:moveTo>
                    <a:pt x="2336" y="0"/>
                  </a:moveTo>
                  <a:lnTo>
                    <a:pt x="1943" y="0"/>
                  </a:lnTo>
                  <a:lnTo>
                    <a:pt x="2336" y="0"/>
                  </a:lnTo>
                  <a:close/>
                </a:path>
                <a:path w="19050" h="12064">
                  <a:moveTo>
                    <a:pt x="393" y="4622"/>
                  </a:moveTo>
                  <a:lnTo>
                    <a:pt x="0" y="4622"/>
                  </a:lnTo>
                  <a:lnTo>
                    <a:pt x="393" y="4622"/>
                  </a:lnTo>
                  <a:close/>
                </a:path>
                <a:path w="19050" h="12064">
                  <a:moveTo>
                    <a:pt x="18681" y="11175"/>
                  </a:moveTo>
                  <a:lnTo>
                    <a:pt x="18300" y="11175"/>
                  </a:lnTo>
                  <a:lnTo>
                    <a:pt x="18681" y="11175"/>
                  </a:lnTo>
                  <a:close/>
                </a:path>
                <a:path w="19050" h="12064">
                  <a:moveTo>
                    <a:pt x="18681" y="11556"/>
                  </a:moveTo>
                  <a:lnTo>
                    <a:pt x="18300" y="11556"/>
                  </a:lnTo>
                  <a:lnTo>
                    <a:pt x="18300" y="11175"/>
                  </a:lnTo>
                  <a:lnTo>
                    <a:pt x="18681" y="1155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4219583" y="20009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4177737" y="19830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4177737" y="19830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4217729" y="200080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4177343" y="19834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4240792" y="20087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4177737" y="19834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4176962" y="19834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4176670" y="198366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4176962" y="198385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0"/>
                  </a:move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1270" h="635">
                  <a:moveTo>
                    <a:pt x="774" y="0"/>
                  </a:move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1270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1270" h="635">
                  <a:moveTo>
                    <a:pt x="381" y="381"/>
                  </a:moveTo>
                  <a:lnTo>
                    <a:pt x="774" y="381"/>
                  </a:lnTo>
                  <a:lnTo>
                    <a:pt x="381" y="381"/>
                  </a:lnTo>
                  <a:close/>
                </a:path>
                <a:path w="1270" h="635">
                  <a:moveTo>
                    <a:pt x="774" y="381"/>
                  </a:moveTo>
                  <a:lnTo>
                    <a:pt x="381" y="381"/>
                  </a:lnTo>
                  <a:lnTo>
                    <a:pt x="774" y="381"/>
                  </a:lnTo>
                  <a:close/>
                </a:path>
                <a:path w="1270" h="635">
                  <a:moveTo>
                    <a:pt x="381" y="0"/>
                  </a:moveTo>
                  <a:lnTo>
                    <a:pt x="381" y="381"/>
                  </a:lnTo>
                  <a:lnTo>
                    <a:pt x="0" y="381"/>
                  </a:lnTo>
                  <a:lnTo>
                    <a:pt x="381" y="0"/>
                  </a:lnTo>
                  <a:close/>
                </a:path>
                <a:path w="1270" h="635">
                  <a:moveTo>
                    <a:pt x="381" y="381"/>
                  </a:moveTo>
                  <a:lnTo>
                    <a:pt x="0" y="381"/>
                  </a:lnTo>
                  <a:lnTo>
                    <a:pt x="381" y="381"/>
                  </a:lnTo>
                  <a:lnTo>
                    <a:pt x="0" y="381"/>
                  </a:lnTo>
                  <a:lnTo>
                    <a:pt x="381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4178512" y="19846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4176568" y="198385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4177343" y="198423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4176568" y="1983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4176175" y="198385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30" y="1155"/>
                  </a:moveTo>
                  <a:lnTo>
                    <a:pt x="2336" y="1155"/>
                  </a:lnTo>
                  <a:lnTo>
                    <a:pt x="2730" y="1155"/>
                  </a:lnTo>
                  <a:close/>
                </a:path>
                <a:path w="317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4176568" y="198423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4176568" y="1984628"/>
              <a:ext cx="41275" cy="17780"/>
            </a:xfrm>
            <a:custGeom>
              <a:avLst/>
              <a:gdLst/>
              <a:ahLst/>
              <a:cxnLst/>
              <a:rect l="l" t="t" r="r" b="b"/>
              <a:pathLst>
                <a:path w="41275" h="1778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41275" h="1778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41275" h="17780">
                  <a:moveTo>
                    <a:pt x="40678" y="17729"/>
                  </a:moveTo>
                  <a:lnTo>
                    <a:pt x="40284" y="17729"/>
                  </a:lnTo>
                  <a:lnTo>
                    <a:pt x="40678" y="17729"/>
                  </a:lnTo>
                  <a:close/>
                </a:path>
                <a:path w="41275" h="17780">
                  <a:moveTo>
                    <a:pt x="40678" y="17729"/>
                  </a:moveTo>
                  <a:lnTo>
                    <a:pt x="40284" y="17729"/>
                  </a:lnTo>
                  <a:lnTo>
                    <a:pt x="40678" y="177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4216561" y="20025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4217628" y="200273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4175794" y="19846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4218415" y="20031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4218796" y="20031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4175794" y="1985009"/>
              <a:ext cx="49530" cy="20955"/>
            </a:xfrm>
            <a:custGeom>
              <a:avLst/>
              <a:gdLst/>
              <a:ahLst/>
              <a:cxnLst/>
              <a:rect l="l" t="t" r="r" b="b"/>
              <a:pathLst>
                <a:path w="49529" h="2095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49529" h="20955">
                  <a:moveTo>
                    <a:pt x="49428" y="20815"/>
                  </a:moveTo>
                  <a:lnTo>
                    <a:pt x="49034" y="20815"/>
                  </a:lnTo>
                  <a:lnTo>
                    <a:pt x="49428" y="20815"/>
                  </a:lnTo>
                  <a:close/>
                </a:path>
                <a:path w="49529" h="20955">
                  <a:moveTo>
                    <a:pt x="17310" y="7708"/>
                  </a:moveTo>
                  <a:lnTo>
                    <a:pt x="16929" y="7708"/>
                  </a:lnTo>
                  <a:lnTo>
                    <a:pt x="17310" y="7708"/>
                  </a:lnTo>
                  <a:close/>
                </a:path>
                <a:path w="49529" h="2095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49529" h="20955">
                  <a:moveTo>
                    <a:pt x="41059" y="18110"/>
                  </a:moveTo>
                  <a:lnTo>
                    <a:pt x="41452" y="18110"/>
                  </a:lnTo>
                  <a:lnTo>
                    <a:pt x="41059" y="1811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4193307" y="19930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4194475" y="1994255"/>
              <a:ext cx="24765" cy="10160"/>
            </a:xfrm>
            <a:custGeom>
              <a:avLst/>
              <a:gdLst/>
              <a:ahLst/>
              <a:cxnLst/>
              <a:rect l="l" t="t" r="r" b="b"/>
              <a:pathLst>
                <a:path w="24764" h="1016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24764" h="10160">
                  <a:moveTo>
                    <a:pt x="24320" y="9639"/>
                  </a:moveTo>
                  <a:lnTo>
                    <a:pt x="23939" y="9639"/>
                  </a:lnTo>
                  <a:lnTo>
                    <a:pt x="24320" y="963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4194856" y="19942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4222885" y="20058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4194856" y="1994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4222885" y="200620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4224828" y="20063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4193307" y="199425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4169164" y="19826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4218021" y="200466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4189218" y="19927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4189218" y="1993099"/>
              <a:ext cx="21590" cy="8890"/>
            </a:xfrm>
            <a:custGeom>
              <a:avLst/>
              <a:gdLst/>
              <a:ahLst/>
              <a:cxnLst/>
              <a:rect l="l" t="t" r="r" b="b"/>
              <a:pathLst>
                <a:path w="21589" h="8889">
                  <a:moveTo>
                    <a:pt x="21412" y="8864"/>
                  </a:moveTo>
                  <a:lnTo>
                    <a:pt x="21018" y="8864"/>
                  </a:lnTo>
                  <a:lnTo>
                    <a:pt x="21412" y="8864"/>
                  </a:lnTo>
                  <a:close/>
                </a:path>
                <a:path w="21589" h="888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4188443" y="19930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4188824" y="199349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4188443" y="19930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4171311" y="19850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4217247" y="200505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4188443" y="1993874"/>
              <a:ext cx="28575" cy="12065"/>
            </a:xfrm>
            <a:custGeom>
              <a:avLst/>
              <a:gdLst/>
              <a:ahLst/>
              <a:cxnLst/>
              <a:rect l="l" t="t" r="r" b="b"/>
              <a:pathLst>
                <a:path w="28575" h="12064">
                  <a:moveTo>
                    <a:pt x="28409" y="11176"/>
                  </a:moveTo>
                  <a:lnTo>
                    <a:pt x="28219" y="11176"/>
                  </a:lnTo>
                  <a:lnTo>
                    <a:pt x="28409" y="11176"/>
                  </a:lnTo>
                  <a:close/>
                </a:path>
                <a:path w="28575" h="12064">
                  <a:moveTo>
                    <a:pt x="27444" y="10795"/>
                  </a:moveTo>
                  <a:lnTo>
                    <a:pt x="27051" y="10795"/>
                  </a:lnTo>
                  <a:lnTo>
                    <a:pt x="27444" y="10795"/>
                  </a:lnTo>
                  <a:close/>
                </a:path>
                <a:path w="28575" h="12064">
                  <a:moveTo>
                    <a:pt x="28409" y="11557"/>
                  </a:moveTo>
                  <a:lnTo>
                    <a:pt x="28219" y="11557"/>
                  </a:lnTo>
                  <a:lnTo>
                    <a:pt x="28219" y="11176"/>
                  </a:lnTo>
                  <a:lnTo>
                    <a:pt x="28409" y="11557"/>
                  </a:lnTo>
                  <a:close/>
                </a:path>
                <a:path w="28575" h="12064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28575" h="12064">
                  <a:moveTo>
                    <a:pt x="13233" y="5588"/>
                  </a:moveTo>
                  <a:lnTo>
                    <a:pt x="12839" y="5588"/>
                  </a:lnTo>
                  <a:lnTo>
                    <a:pt x="13233" y="5588"/>
                  </a:lnTo>
                  <a:close/>
                </a:path>
                <a:path w="28575" h="12064">
                  <a:moveTo>
                    <a:pt x="381" y="381"/>
                  </a:moveTo>
                  <a:lnTo>
                    <a:pt x="0" y="381"/>
                  </a:lnTo>
                  <a:lnTo>
                    <a:pt x="381" y="381"/>
                  </a:lnTo>
                  <a:close/>
                </a:path>
                <a:path w="28575" h="12064">
                  <a:moveTo>
                    <a:pt x="27051" y="11176"/>
                  </a:moveTo>
                  <a:lnTo>
                    <a:pt x="26657" y="11176"/>
                  </a:lnTo>
                  <a:lnTo>
                    <a:pt x="27051" y="1117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4214808" y="20052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4203810" y="2000999"/>
              <a:ext cx="12065" cy="4445"/>
            </a:xfrm>
            <a:custGeom>
              <a:avLst/>
              <a:gdLst/>
              <a:ahLst/>
              <a:cxnLst/>
              <a:rect l="l" t="t" r="r" b="b"/>
              <a:pathLst>
                <a:path w="12064" h="4444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064" h="4444">
                  <a:moveTo>
                    <a:pt x="11683" y="4432"/>
                  </a:moveTo>
                  <a:lnTo>
                    <a:pt x="11290" y="4432"/>
                  </a:lnTo>
                  <a:lnTo>
                    <a:pt x="11683" y="443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4202070" y="20002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4207506" y="20023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4184354" y="1992718"/>
              <a:ext cx="31115" cy="13335"/>
            </a:xfrm>
            <a:custGeom>
              <a:avLst/>
              <a:gdLst/>
              <a:ahLst/>
              <a:cxnLst/>
              <a:rect l="l" t="t" r="r" b="b"/>
              <a:pathLst>
                <a:path w="31114" h="13335">
                  <a:moveTo>
                    <a:pt x="20243" y="8674"/>
                  </a:moveTo>
                  <a:lnTo>
                    <a:pt x="19850" y="8674"/>
                  </a:lnTo>
                  <a:lnTo>
                    <a:pt x="20243" y="8674"/>
                  </a:lnTo>
                  <a:close/>
                </a:path>
                <a:path w="31114" h="13335">
                  <a:moveTo>
                    <a:pt x="18097" y="7899"/>
                  </a:moveTo>
                  <a:lnTo>
                    <a:pt x="17716" y="7899"/>
                  </a:lnTo>
                  <a:lnTo>
                    <a:pt x="18097" y="7899"/>
                  </a:lnTo>
                  <a:close/>
                </a:path>
                <a:path w="31114" h="13335">
                  <a:moveTo>
                    <a:pt x="30746" y="12712"/>
                  </a:moveTo>
                  <a:lnTo>
                    <a:pt x="30365" y="12712"/>
                  </a:lnTo>
                  <a:lnTo>
                    <a:pt x="30746" y="12712"/>
                  </a:lnTo>
                  <a:close/>
                </a:path>
                <a:path w="31114" h="13335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31114" h="13335">
                  <a:moveTo>
                    <a:pt x="29578" y="12712"/>
                  </a:moveTo>
                  <a:lnTo>
                    <a:pt x="29972" y="12712"/>
                  </a:lnTo>
                  <a:lnTo>
                    <a:pt x="29578" y="1271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4204597" y="20013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4213932" y="200543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4214719" y="20054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4204204" y="20013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4213932" y="200543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4204204" y="20013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4213932" y="200543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4204204" y="20013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4184354" y="1993099"/>
              <a:ext cx="23495" cy="10160"/>
            </a:xfrm>
            <a:custGeom>
              <a:avLst/>
              <a:gdLst/>
              <a:ahLst/>
              <a:cxnLst/>
              <a:rect l="l" t="t" r="r" b="b"/>
              <a:pathLst>
                <a:path w="23495" h="10160">
                  <a:moveTo>
                    <a:pt x="19850" y="8483"/>
                  </a:moveTo>
                  <a:lnTo>
                    <a:pt x="20243" y="8483"/>
                  </a:lnTo>
                  <a:lnTo>
                    <a:pt x="19850" y="8483"/>
                  </a:lnTo>
                  <a:close/>
                </a:path>
                <a:path w="23495" h="10160">
                  <a:moveTo>
                    <a:pt x="22961" y="9639"/>
                  </a:moveTo>
                  <a:lnTo>
                    <a:pt x="23152" y="9639"/>
                  </a:lnTo>
                  <a:lnTo>
                    <a:pt x="22961" y="9639"/>
                  </a:lnTo>
                  <a:close/>
                </a:path>
                <a:path w="23495" h="10160">
                  <a:moveTo>
                    <a:pt x="20243" y="8483"/>
                  </a:moveTo>
                  <a:lnTo>
                    <a:pt x="19850" y="8483"/>
                  </a:lnTo>
                  <a:lnTo>
                    <a:pt x="20243" y="8483"/>
                  </a:lnTo>
                  <a:close/>
                </a:path>
                <a:path w="23495" h="10160">
                  <a:moveTo>
                    <a:pt x="381" y="0"/>
                  </a:moveTo>
                  <a:lnTo>
                    <a:pt x="774" y="0"/>
                  </a:lnTo>
                  <a:lnTo>
                    <a:pt x="381" y="0"/>
                  </a:lnTo>
                  <a:close/>
                </a:path>
                <a:path w="23495" h="10160">
                  <a:moveTo>
                    <a:pt x="14592" y="6743"/>
                  </a:moveTo>
                  <a:lnTo>
                    <a:pt x="14986" y="6743"/>
                  </a:lnTo>
                  <a:lnTo>
                    <a:pt x="14592" y="6743"/>
                  </a:lnTo>
                  <a:close/>
                </a:path>
                <a:path w="23495" h="10160">
                  <a:moveTo>
                    <a:pt x="774" y="393"/>
                  </a:moveTo>
                  <a:lnTo>
                    <a:pt x="381" y="393"/>
                  </a:lnTo>
                  <a:lnTo>
                    <a:pt x="774" y="393"/>
                  </a:lnTo>
                  <a:close/>
                </a:path>
                <a:path w="23495" h="10160">
                  <a:moveTo>
                    <a:pt x="381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81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4184836" y="1993683"/>
              <a:ext cx="22860" cy="9525"/>
            </a:xfrm>
            <a:custGeom>
              <a:avLst/>
              <a:gdLst/>
              <a:ahLst/>
              <a:cxnLst/>
              <a:rect l="l" t="t" r="r" b="b"/>
              <a:pathLst>
                <a:path w="22860" h="9525">
                  <a:moveTo>
                    <a:pt x="21805" y="9245"/>
                  </a:moveTo>
                  <a:lnTo>
                    <a:pt x="22390" y="9245"/>
                  </a:lnTo>
                </a:path>
                <a:path w="22860" h="9525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4183960" y="19930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4183668" y="199329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4206540" y="20027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4197587" y="1999462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9525" h="3810">
                  <a:moveTo>
                    <a:pt x="8953" y="3276"/>
                  </a:moveTo>
                  <a:lnTo>
                    <a:pt x="8559" y="3276"/>
                  </a:lnTo>
                  <a:lnTo>
                    <a:pt x="8953" y="3276"/>
                  </a:lnTo>
                  <a:close/>
                </a:path>
                <a:path w="9525" h="3810">
                  <a:moveTo>
                    <a:pt x="8953" y="3657"/>
                  </a:moveTo>
                  <a:lnTo>
                    <a:pt x="8559" y="3657"/>
                  </a:lnTo>
                  <a:lnTo>
                    <a:pt x="8953" y="36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4184354" y="19934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4218415" y="20075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4196901" y="1999652"/>
              <a:ext cx="21590" cy="8890"/>
            </a:xfrm>
            <a:custGeom>
              <a:avLst/>
              <a:gdLst/>
              <a:ahLst/>
              <a:cxnLst/>
              <a:rect l="l" t="t" r="r" b="b"/>
              <a:pathLst>
                <a:path w="21589" h="8889">
                  <a:moveTo>
                    <a:pt x="0" y="0"/>
                  </a:moveTo>
                  <a:lnTo>
                    <a:pt x="584" y="0"/>
                  </a:lnTo>
                </a:path>
                <a:path w="21589" h="8889">
                  <a:moveTo>
                    <a:pt x="20827" y="8483"/>
                  </a:moveTo>
                  <a:lnTo>
                    <a:pt x="21412" y="848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4180658" y="19923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4180264" y="199233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1"/>
                  </a:moveTo>
                  <a:lnTo>
                    <a:pt x="0" y="0"/>
                  </a:lnTo>
                  <a:lnTo>
                    <a:pt x="393" y="381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4180658" y="19927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4213932" y="200717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4178118" y="19919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4177737" y="199194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4177826" y="199214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4189611" y="19975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81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4177051" y="19921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4183769" y="1995804"/>
              <a:ext cx="33655" cy="13335"/>
            </a:xfrm>
            <a:custGeom>
              <a:avLst/>
              <a:gdLst/>
              <a:ahLst/>
              <a:cxnLst/>
              <a:rect l="l" t="t" r="r" b="b"/>
              <a:pathLst>
                <a:path w="33654" h="13335">
                  <a:moveTo>
                    <a:pt x="33477" y="13284"/>
                  </a:moveTo>
                  <a:lnTo>
                    <a:pt x="33083" y="13284"/>
                  </a:lnTo>
                  <a:lnTo>
                    <a:pt x="33477" y="13284"/>
                  </a:lnTo>
                  <a:close/>
                </a:path>
                <a:path w="33654" h="13335">
                  <a:moveTo>
                    <a:pt x="33083" y="13284"/>
                  </a:moveTo>
                  <a:lnTo>
                    <a:pt x="32893" y="13284"/>
                  </a:lnTo>
                  <a:lnTo>
                    <a:pt x="33083" y="13284"/>
                  </a:lnTo>
                  <a:close/>
                </a:path>
                <a:path w="33654" h="13335">
                  <a:moveTo>
                    <a:pt x="33083" y="13284"/>
                  </a:moveTo>
                  <a:lnTo>
                    <a:pt x="32893" y="13284"/>
                  </a:lnTo>
                  <a:lnTo>
                    <a:pt x="33083" y="13284"/>
                  </a:lnTo>
                  <a:close/>
                </a:path>
                <a:path w="33654" h="13335">
                  <a:moveTo>
                    <a:pt x="32118" y="12903"/>
                  </a:moveTo>
                  <a:lnTo>
                    <a:pt x="31724" y="13284"/>
                  </a:lnTo>
                  <a:lnTo>
                    <a:pt x="31724" y="12903"/>
                  </a:lnTo>
                  <a:lnTo>
                    <a:pt x="32118" y="12903"/>
                  </a:lnTo>
                  <a:close/>
                </a:path>
                <a:path w="33654" h="13335">
                  <a:moveTo>
                    <a:pt x="7785" y="3276"/>
                  </a:moveTo>
                  <a:lnTo>
                    <a:pt x="7785" y="3657"/>
                  </a:lnTo>
                  <a:lnTo>
                    <a:pt x="7785" y="3276"/>
                  </a:lnTo>
                  <a:lnTo>
                    <a:pt x="8178" y="3276"/>
                  </a:lnTo>
                  <a:lnTo>
                    <a:pt x="7785" y="3276"/>
                  </a:lnTo>
                  <a:close/>
                </a:path>
                <a:path w="33654" h="13335">
                  <a:moveTo>
                    <a:pt x="7785" y="3276"/>
                  </a:moveTo>
                  <a:lnTo>
                    <a:pt x="8178" y="3276"/>
                  </a:lnTo>
                  <a:lnTo>
                    <a:pt x="8178" y="3657"/>
                  </a:lnTo>
                  <a:lnTo>
                    <a:pt x="7785" y="3657"/>
                  </a:lnTo>
                  <a:lnTo>
                    <a:pt x="7785" y="3276"/>
                  </a:lnTo>
                  <a:close/>
                </a:path>
                <a:path w="33654" h="13335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4191161" y="19998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4189218" y="199908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0"/>
                  </a:moveTo>
                  <a:lnTo>
                    <a:pt x="0" y="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4187173" y="199849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752" y="774"/>
                  </a:moveTo>
                  <a:lnTo>
                    <a:pt x="2336" y="774"/>
                  </a:lnTo>
                </a:path>
                <a:path w="2539" h="1269">
                  <a:moveTo>
                    <a:pt x="1752" y="774"/>
                  </a:moveTo>
                  <a:lnTo>
                    <a:pt x="2336" y="774"/>
                  </a:lnTo>
                </a:path>
                <a:path w="2539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4157099" y="1984235"/>
              <a:ext cx="46355" cy="22225"/>
            </a:xfrm>
            <a:custGeom>
              <a:avLst/>
              <a:gdLst/>
              <a:ahLst/>
              <a:cxnLst/>
              <a:rect l="l" t="t" r="r" b="b"/>
              <a:pathLst>
                <a:path w="46354" h="2222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46354" h="22225">
                  <a:moveTo>
                    <a:pt x="1562" y="1168"/>
                  </a:moveTo>
                  <a:lnTo>
                    <a:pt x="1168" y="1168"/>
                  </a:lnTo>
                  <a:lnTo>
                    <a:pt x="1168" y="774"/>
                  </a:lnTo>
                  <a:lnTo>
                    <a:pt x="1168" y="1168"/>
                  </a:lnTo>
                  <a:lnTo>
                    <a:pt x="1562" y="1168"/>
                  </a:lnTo>
                  <a:close/>
                </a:path>
                <a:path w="46354" h="22225">
                  <a:moveTo>
                    <a:pt x="1562" y="1168"/>
                  </a:moveTo>
                  <a:lnTo>
                    <a:pt x="1168" y="1168"/>
                  </a:lnTo>
                  <a:lnTo>
                    <a:pt x="1562" y="1168"/>
                  </a:lnTo>
                  <a:close/>
                </a:path>
                <a:path w="46354" h="22225">
                  <a:moveTo>
                    <a:pt x="45935" y="21970"/>
                  </a:moveTo>
                  <a:lnTo>
                    <a:pt x="45542" y="21970"/>
                  </a:lnTo>
                  <a:lnTo>
                    <a:pt x="45935" y="219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4158268" y="19861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4172479" y="19934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4146203" y="1980971"/>
              <a:ext cx="40005" cy="21590"/>
            </a:xfrm>
            <a:custGeom>
              <a:avLst/>
              <a:gdLst/>
              <a:ahLst/>
              <a:cxnLst/>
              <a:rect l="l" t="t" r="r" b="b"/>
              <a:pathLst>
                <a:path w="40004" h="21589">
                  <a:moveTo>
                    <a:pt x="1168" y="0"/>
                  </a:moveTo>
                  <a:lnTo>
                    <a:pt x="774" y="0"/>
                  </a:lnTo>
                  <a:lnTo>
                    <a:pt x="1168" y="0"/>
                  </a:lnTo>
                  <a:close/>
                </a:path>
                <a:path w="40004" h="21589">
                  <a:moveTo>
                    <a:pt x="1168" y="0"/>
                  </a:moveTo>
                  <a:lnTo>
                    <a:pt x="774" y="381"/>
                  </a:lnTo>
                  <a:lnTo>
                    <a:pt x="774" y="0"/>
                  </a:lnTo>
                  <a:lnTo>
                    <a:pt x="1168" y="0"/>
                  </a:lnTo>
                  <a:close/>
                </a:path>
                <a:path w="40004" h="21589">
                  <a:moveTo>
                    <a:pt x="393" y="762"/>
                  </a:moveTo>
                  <a:lnTo>
                    <a:pt x="774" y="762"/>
                  </a:lnTo>
                  <a:lnTo>
                    <a:pt x="393" y="762"/>
                  </a:lnTo>
                  <a:close/>
                </a:path>
                <a:path w="40004" h="21589">
                  <a:moveTo>
                    <a:pt x="393" y="1346"/>
                  </a:moveTo>
                  <a:lnTo>
                    <a:pt x="774" y="1346"/>
                  </a:lnTo>
                  <a:lnTo>
                    <a:pt x="393" y="1346"/>
                  </a:lnTo>
                  <a:close/>
                </a:path>
                <a:path w="40004" h="21589">
                  <a:moveTo>
                    <a:pt x="39319" y="20993"/>
                  </a:moveTo>
                  <a:lnTo>
                    <a:pt x="39700" y="20993"/>
                  </a:lnTo>
                  <a:lnTo>
                    <a:pt x="39319" y="20993"/>
                  </a:lnTo>
                  <a:close/>
                </a:path>
                <a:path w="40004" h="21589">
                  <a:moveTo>
                    <a:pt x="774" y="1346"/>
                  </a:moveTo>
                  <a:lnTo>
                    <a:pt x="393" y="1346"/>
                  </a:lnTo>
                  <a:lnTo>
                    <a:pt x="774" y="1346"/>
                  </a:lnTo>
                  <a:close/>
                </a:path>
                <a:path w="40004" h="21589">
                  <a:moveTo>
                    <a:pt x="393" y="1346"/>
                  </a:moveTo>
                  <a:lnTo>
                    <a:pt x="0" y="1346"/>
                  </a:lnTo>
                  <a:lnTo>
                    <a:pt x="393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4145225" y="198423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4165672" y="19967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4178512" y="20031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4181039" y="20046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1"/>
                  </a:move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4176962" y="2004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4176175" y="200427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87" y="393"/>
                  </a:moveTo>
                  <a:lnTo>
                    <a:pt x="393" y="393"/>
                  </a:lnTo>
                  <a:lnTo>
                    <a:pt x="787" y="393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4175883" y="200447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336" y="1155"/>
                  </a:moveTo>
                  <a:lnTo>
                    <a:pt x="2921" y="1155"/>
                  </a:lnTo>
                </a:path>
                <a:path w="3175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4159043" y="1996185"/>
              <a:ext cx="17780" cy="10795"/>
            </a:xfrm>
            <a:custGeom>
              <a:avLst/>
              <a:gdLst/>
              <a:ahLst/>
              <a:cxnLst/>
              <a:rect l="l" t="t" r="r" b="b"/>
              <a:pathLst>
                <a:path w="17779" h="10794">
                  <a:moveTo>
                    <a:pt x="17132" y="8483"/>
                  </a:moveTo>
                  <a:lnTo>
                    <a:pt x="17526" y="8483"/>
                  </a:lnTo>
                  <a:lnTo>
                    <a:pt x="17132" y="8483"/>
                  </a:lnTo>
                  <a:close/>
                </a:path>
                <a:path w="17779" h="10794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7779" h="10794">
                  <a:moveTo>
                    <a:pt x="17132" y="8864"/>
                  </a:moveTo>
                  <a:lnTo>
                    <a:pt x="16751" y="8864"/>
                  </a:lnTo>
                  <a:lnTo>
                    <a:pt x="17132" y="8864"/>
                  </a:lnTo>
                  <a:close/>
                </a:path>
                <a:path w="17779" h="10794">
                  <a:moveTo>
                    <a:pt x="17132" y="9245"/>
                  </a:moveTo>
                  <a:lnTo>
                    <a:pt x="17526" y="9245"/>
                  </a:lnTo>
                  <a:lnTo>
                    <a:pt x="17132" y="9245"/>
                  </a:lnTo>
                  <a:close/>
                </a:path>
                <a:path w="17779" h="10794">
                  <a:moveTo>
                    <a:pt x="17526" y="9245"/>
                  </a:moveTo>
                  <a:lnTo>
                    <a:pt x="17132" y="9245"/>
                  </a:lnTo>
                  <a:lnTo>
                    <a:pt x="17526" y="9245"/>
                  </a:lnTo>
                  <a:close/>
                </a:path>
                <a:path w="17779" h="10794">
                  <a:moveTo>
                    <a:pt x="16751" y="9245"/>
                  </a:moveTo>
                  <a:lnTo>
                    <a:pt x="16357" y="9245"/>
                  </a:lnTo>
                  <a:lnTo>
                    <a:pt x="16751" y="9245"/>
                  </a:lnTo>
                  <a:close/>
                </a:path>
                <a:path w="17779" h="10794">
                  <a:moveTo>
                    <a:pt x="17132" y="10210"/>
                  </a:moveTo>
                  <a:lnTo>
                    <a:pt x="16751" y="10210"/>
                  </a:lnTo>
                  <a:lnTo>
                    <a:pt x="17132" y="1021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4175108" y="20063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4141732" y="19930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4155347" y="20009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4140945" y="19938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4155347" y="200158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4147371" y="19979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4140361" y="19958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4052440" y="2090464"/>
              <a:ext cx="51435" cy="41910"/>
            </a:xfrm>
            <a:custGeom>
              <a:avLst/>
              <a:gdLst/>
              <a:ahLst/>
              <a:cxnLst/>
              <a:rect l="l" t="t" r="r" b="b"/>
              <a:pathLst>
                <a:path w="51435" h="41910">
                  <a:moveTo>
                    <a:pt x="14986" y="40258"/>
                  </a:moveTo>
                  <a:lnTo>
                    <a:pt x="13030" y="40258"/>
                  </a:lnTo>
                  <a:lnTo>
                    <a:pt x="13423" y="40639"/>
                  </a:lnTo>
                  <a:lnTo>
                    <a:pt x="13030" y="40639"/>
                  </a:lnTo>
                  <a:lnTo>
                    <a:pt x="13423" y="41020"/>
                  </a:lnTo>
                  <a:lnTo>
                    <a:pt x="13423" y="41528"/>
                  </a:lnTo>
                  <a:lnTo>
                    <a:pt x="14592" y="41528"/>
                  </a:lnTo>
                  <a:lnTo>
                    <a:pt x="14592" y="41782"/>
                  </a:lnTo>
                  <a:lnTo>
                    <a:pt x="15367" y="41782"/>
                  </a:lnTo>
                  <a:lnTo>
                    <a:pt x="15367" y="41528"/>
                  </a:lnTo>
                  <a:lnTo>
                    <a:pt x="14986" y="41020"/>
                  </a:lnTo>
                  <a:lnTo>
                    <a:pt x="15367" y="41020"/>
                  </a:lnTo>
                  <a:lnTo>
                    <a:pt x="14986" y="40639"/>
                  </a:lnTo>
                  <a:lnTo>
                    <a:pt x="14986" y="40258"/>
                  </a:lnTo>
                  <a:close/>
                </a:path>
                <a:path w="51435" h="41910">
                  <a:moveTo>
                    <a:pt x="15367" y="39877"/>
                  </a:moveTo>
                  <a:lnTo>
                    <a:pt x="12065" y="39877"/>
                  </a:lnTo>
                  <a:lnTo>
                    <a:pt x="12065" y="40258"/>
                  </a:lnTo>
                  <a:lnTo>
                    <a:pt x="15367" y="40258"/>
                  </a:lnTo>
                  <a:lnTo>
                    <a:pt x="15367" y="39877"/>
                  </a:lnTo>
                  <a:close/>
                </a:path>
                <a:path w="51435" h="41910">
                  <a:moveTo>
                    <a:pt x="16154" y="39369"/>
                  </a:moveTo>
                  <a:lnTo>
                    <a:pt x="12839" y="39369"/>
                  </a:lnTo>
                  <a:lnTo>
                    <a:pt x="12839" y="39877"/>
                  </a:lnTo>
                  <a:lnTo>
                    <a:pt x="15760" y="39877"/>
                  </a:lnTo>
                  <a:lnTo>
                    <a:pt x="16154" y="39750"/>
                  </a:lnTo>
                  <a:lnTo>
                    <a:pt x="16154" y="39369"/>
                  </a:lnTo>
                  <a:close/>
                </a:path>
                <a:path w="51435" h="41910">
                  <a:moveTo>
                    <a:pt x="12446" y="39369"/>
                  </a:moveTo>
                  <a:lnTo>
                    <a:pt x="11671" y="39369"/>
                  </a:lnTo>
                  <a:lnTo>
                    <a:pt x="12065" y="39750"/>
                  </a:lnTo>
                  <a:lnTo>
                    <a:pt x="12446" y="39369"/>
                  </a:lnTo>
                  <a:close/>
                </a:path>
                <a:path w="51435" h="41910">
                  <a:moveTo>
                    <a:pt x="17310" y="38226"/>
                  </a:moveTo>
                  <a:lnTo>
                    <a:pt x="11277" y="38226"/>
                  </a:lnTo>
                  <a:lnTo>
                    <a:pt x="11277" y="39369"/>
                  </a:lnTo>
                  <a:lnTo>
                    <a:pt x="15760" y="39369"/>
                  </a:lnTo>
                  <a:lnTo>
                    <a:pt x="15760" y="38988"/>
                  </a:lnTo>
                  <a:lnTo>
                    <a:pt x="16154" y="38988"/>
                  </a:lnTo>
                  <a:lnTo>
                    <a:pt x="16154" y="38607"/>
                  </a:lnTo>
                  <a:lnTo>
                    <a:pt x="16929" y="38607"/>
                  </a:lnTo>
                  <a:lnTo>
                    <a:pt x="17310" y="38226"/>
                  </a:lnTo>
                  <a:close/>
                </a:path>
                <a:path w="51435" h="41910">
                  <a:moveTo>
                    <a:pt x="17894" y="37845"/>
                  </a:moveTo>
                  <a:lnTo>
                    <a:pt x="10896" y="37845"/>
                  </a:lnTo>
                  <a:lnTo>
                    <a:pt x="10896" y="38226"/>
                  </a:lnTo>
                  <a:lnTo>
                    <a:pt x="17310" y="38226"/>
                  </a:lnTo>
                  <a:lnTo>
                    <a:pt x="17310" y="38988"/>
                  </a:lnTo>
                  <a:lnTo>
                    <a:pt x="17513" y="38988"/>
                  </a:lnTo>
                  <a:lnTo>
                    <a:pt x="17513" y="38607"/>
                  </a:lnTo>
                  <a:lnTo>
                    <a:pt x="17894" y="38226"/>
                  </a:lnTo>
                  <a:lnTo>
                    <a:pt x="17894" y="37845"/>
                  </a:lnTo>
                  <a:close/>
                </a:path>
                <a:path w="51435" h="41910">
                  <a:moveTo>
                    <a:pt x="23939" y="38226"/>
                  </a:moveTo>
                  <a:lnTo>
                    <a:pt x="22771" y="38226"/>
                  </a:lnTo>
                  <a:lnTo>
                    <a:pt x="22771" y="38607"/>
                  </a:lnTo>
                  <a:lnTo>
                    <a:pt x="23939" y="38607"/>
                  </a:lnTo>
                  <a:lnTo>
                    <a:pt x="23939" y="38226"/>
                  </a:lnTo>
                  <a:close/>
                </a:path>
                <a:path w="51435" h="41910">
                  <a:moveTo>
                    <a:pt x="19456" y="37845"/>
                  </a:moveTo>
                  <a:lnTo>
                    <a:pt x="18681" y="37845"/>
                  </a:lnTo>
                  <a:lnTo>
                    <a:pt x="19062" y="38226"/>
                  </a:lnTo>
                  <a:lnTo>
                    <a:pt x="19456" y="38226"/>
                  </a:lnTo>
                  <a:lnTo>
                    <a:pt x="19456" y="37845"/>
                  </a:lnTo>
                  <a:close/>
                </a:path>
                <a:path w="51435" h="41910">
                  <a:moveTo>
                    <a:pt x="24320" y="36702"/>
                  </a:moveTo>
                  <a:lnTo>
                    <a:pt x="22377" y="36702"/>
                  </a:lnTo>
                  <a:lnTo>
                    <a:pt x="22377" y="37083"/>
                  </a:lnTo>
                  <a:lnTo>
                    <a:pt x="22186" y="37464"/>
                  </a:lnTo>
                  <a:lnTo>
                    <a:pt x="21793" y="37464"/>
                  </a:lnTo>
                  <a:lnTo>
                    <a:pt x="21793" y="38226"/>
                  </a:lnTo>
                  <a:lnTo>
                    <a:pt x="22186" y="37845"/>
                  </a:lnTo>
                  <a:lnTo>
                    <a:pt x="24320" y="37845"/>
                  </a:lnTo>
                  <a:lnTo>
                    <a:pt x="24320" y="36702"/>
                  </a:lnTo>
                  <a:close/>
                </a:path>
                <a:path w="51435" h="41910">
                  <a:moveTo>
                    <a:pt x="24320" y="37845"/>
                  </a:moveTo>
                  <a:lnTo>
                    <a:pt x="22186" y="37845"/>
                  </a:lnTo>
                  <a:lnTo>
                    <a:pt x="22377" y="38226"/>
                  </a:lnTo>
                  <a:lnTo>
                    <a:pt x="24320" y="38226"/>
                  </a:lnTo>
                  <a:lnTo>
                    <a:pt x="24320" y="37845"/>
                  </a:lnTo>
                  <a:close/>
                </a:path>
                <a:path w="51435" h="41910">
                  <a:moveTo>
                    <a:pt x="20231" y="36321"/>
                  </a:moveTo>
                  <a:lnTo>
                    <a:pt x="10109" y="36321"/>
                  </a:lnTo>
                  <a:lnTo>
                    <a:pt x="10109" y="37083"/>
                  </a:lnTo>
                  <a:lnTo>
                    <a:pt x="10502" y="37083"/>
                  </a:lnTo>
                  <a:lnTo>
                    <a:pt x="10502" y="37845"/>
                  </a:lnTo>
                  <a:lnTo>
                    <a:pt x="19850" y="37845"/>
                  </a:lnTo>
                  <a:lnTo>
                    <a:pt x="19850" y="37464"/>
                  </a:lnTo>
                  <a:lnTo>
                    <a:pt x="20231" y="37083"/>
                  </a:lnTo>
                  <a:lnTo>
                    <a:pt x="20231" y="36321"/>
                  </a:lnTo>
                  <a:close/>
                </a:path>
                <a:path w="51435" h="41910">
                  <a:moveTo>
                    <a:pt x="25095" y="36321"/>
                  </a:moveTo>
                  <a:lnTo>
                    <a:pt x="23152" y="36321"/>
                  </a:lnTo>
                  <a:lnTo>
                    <a:pt x="22771" y="36702"/>
                  </a:lnTo>
                  <a:lnTo>
                    <a:pt x="25095" y="36702"/>
                  </a:lnTo>
                  <a:lnTo>
                    <a:pt x="25095" y="36321"/>
                  </a:lnTo>
                  <a:close/>
                </a:path>
                <a:path w="51435" h="41910">
                  <a:moveTo>
                    <a:pt x="21018" y="35813"/>
                  </a:moveTo>
                  <a:lnTo>
                    <a:pt x="10502" y="35813"/>
                  </a:lnTo>
                  <a:lnTo>
                    <a:pt x="10502" y="36321"/>
                  </a:lnTo>
                  <a:lnTo>
                    <a:pt x="21018" y="36321"/>
                  </a:lnTo>
                  <a:lnTo>
                    <a:pt x="21018" y="35813"/>
                  </a:lnTo>
                  <a:close/>
                </a:path>
                <a:path w="51435" h="41910">
                  <a:moveTo>
                    <a:pt x="21793" y="35432"/>
                  </a:moveTo>
                  <a:lnTo>
                    <a:pt x="10896" y="35432"/>
                  </a:lnTo>
                  <a:lnTo>
                    <a:pt x="10896" y="35813"/>
                  </a:lnTo>
                  <a:lnTo>
                    <a:pt x="21399" y="35813"/>
                  </a:lnTo>
                  <a:lnTo>
                    <a:pt x="21793" y="36321"/>
                  </a:lnTo>
                  <a:lnTo>
                    <a:pt x="21793" y="35432"/>
                  </a:lnTo>
                  <a:close/>
                </a:path>
                <a:path w="51435" h="41910">
                  <a:moveTo>
                    <a:pt x="26657" y="35051"/>
                  </a:moveTo>
                  <a:lnTo>
                    <a:pt x="10109" y="35051"/>
                  </a:lnTo>
                  <a:lnTo>
                    <a:pt x="10109" y="35432"/>
                  </a:lnTo>
                  <a:lnTo>
                    <a:pt x="23152" y="35432"/>
                  </a:lnTo>
                  <a:lnTo>
                    <a:pt x="23152" y="35813"/>
                  </a:lnTo>
                  <a:lnTo>
                    <a:pt x="22771" y="35813"/>
                  </a:lnTo>
                  <a:lnTo>
                    <a:pt x="22771" y="36321"/>
                  </a:lnTo>
                  <a:lnTo>
                    <a:pt x="26657" y="36321"/>
                  </a:lnTo>
                  <a:lnTo>
                    <a:pt x="26657" y="35051"/>
                  </a:lnTo>
                  <a:close/>
                </a:path>
                <a:path w="51435" h="41910">
                  <a:moveTo>
                    <a:pt x="22186" y="35432"/>
                  </a:moveTo>
                  <a:lnTo>
                    <a:pt x="21793" y="35432"/>
                  </a:lnTo>
                  <a:lnTo>
                    <a:pt x="21793" y="35813"/>
                  </a:lnTo>
                  <a:lnTo>
                    <a:pt x="22186" y="35432"/>
                  </a:lnTo>
                  <a:close/>
                </a:path>
                <a:path w="51435" h="41910">
                  <a:moveTo>
                    <a:pt x="27051" y="34924"/>
                  </a:moveTo>
                  <a:lnTo>
                    <a:pt x="9728" y="34924"/>
                  </a:lnTo>
                  <a:lnTo>
                    <a:pt x="9728" y="35051"/>
                  </a:lnTo>
                  <a:lnTo>
                    <a:pt x="27051" y="35051"/>
                  </a:lnTo>
                  <a:lnTo>
                    <a:pt x="27051" y="34924"/>
                  </a:lnTo>
                  <a:close/>
                </a:path>
                <a:path w="51435" h="41910">
                  <a:moveTo>
                    <a:pt x="28409" y="34162"/>
                  </a:moveTo>
                  <a:lnTo>
                    <a:pt x="10109" y="34162"/>
                  </a:lnTo>
                  <a:lnTo>
                    <a:pt x="10109" y="34543"/>
                  </a:lnTo>
                  <a:lnTo>
                    <a:pt x="10502" y="34543"/>
                  </a:lnTo>
                  <a:lnTo>
                    <a:pt x="10109" y="34924"/>
                  </a:lnTo>
                  <a:lnTo>
                    <a:pt x="28409" y="34924"/>
                  </a:lnTo>
                  <a:lnTo>
                    <a:pt x="28409" y="34162"/>
                  </a:lnTo>
                  <a:close/>
                </a:path>
                <a:path w="51435" h="41910">
                  <a:moveTo>
                    <a:pt x="28409" y="33781"/>
                  </a:moveTo>
                  <a:lnTo>
                    <a:pt x="9728" y="33781"/>
                  </a:lnTo>
                  <a:lnTo>
                    <a:pt x="9728" y="34162"/>
                  </a:lnTo>
                  <a:lnTo>
                    <a:pt x="10109" y="34543"/>
                  </a:lnTo>
                  <a:lnTo>
                    <a:pt x="10109" y="34162"/>
                  </a:lnTo>
                  <a:lnTo>
                    <a:pt x="28409" y="34162"/>
                  </a:lnTo>
                  <a:lnTo>
                    <a:pt x="28409" y="33781"/>
                  </a:lnTo>
                  <a:close/>
                </a:path>
                <a:path w="51435" h="41910">
                  <a:moveTo>
                    <a:pt x="28016" y="33400"/>
                  </a:moveTo>
                  <a:lnTo>
                    <a:pt x="9334" y="33400"/>
                  </a:lnTo>
                  <a:lnTo>
                    <a:pt x="9334" y="33781"/>
                  </a:lnTo>
                  <a:lnTo>
                    <a:pt x="28016" y="33781"/>
                  </a:lnTo>
                  <a:lnTo>
                    <a:pt x="28016" y="33400"/>
                  </a:lnTo>
                  <a:close/>
                </a:path>
                <a:path w="51435" h="41910">
                  <a:moveTo>
                    <a:pt x="27635" y="31495"/>
                  </a:moveTo>
                  <a:lnTo>
                    <a:pt x="8166" y="31495"/>
                  </a:lnTo>
                  <a:lnTo>
                    <a:pt x="8940" y="32257"/>
                  </a:lnTo>
                  <a:lnTo>
                    <a:pt x="8940" y="33400"/>
                  </a:lnTo>
                  <a:lnTo>
                    <a:pt x="27635" y="33400"/>
                  </a:lnTo>
                  <a:lnTo>
                    <a:pt x="27635" y="33019"/>
                  </a:lnTo>
                  <a:lnTo>
                    <a:pt x="27241" y="33019"/>
                  </a:lnTo>
                  <a:lnTo>
                    <a:pt x="27241" y="32638"/>
                  </a:lnTo>
                  <a:lnTo>
                    <a:pt x="27635" y="32638"/>
                  </a:lnTo>
                  <a:lnTo>
                    <a:pt x="27635" y="31495"/>
                  </a:lnTo>
                  <a:close/>
                </a:path>
                <a:path w="51435" h="41910">
                  <a:moveTo>
                    <a:pt x="6032" y="31114"/>
                  </a:moveTo>
                  <a:lnTo>
                    <a:pt x="4076" y="31114"/>
                  </a:lnTo>
                  <a:lnTo>
                    <a:pt x="3695" y="31495"/>
                  </a:lnTo>
                  <a:lnTo>
                    <a:pt x="5245" y="31495"/>
                  </a:lnTo>
                  <a:lnTo>
                    <a:pt x="4864" y="31876"/>
                  </a:lnTo>
                  <a:lnTo>
                    <a:pt x="5638" y="31876"/>
                  </a:lnTo>
                  <a:lnTo>
                    <a:pt x="6032" y="31495"/>
                  </a:lnTo>
                  <a:lnTo>
                    <a:pt x="6032" y="31114"/>
                  </a:lnTo>
                  <a:close/>
                </a:path>
                <a:path w="51435" h="41910">
                  <a:moveTo>
                    <a:pt x="27241" y="30225"/>
                  </a:moveTo>
                  <a:lnTo>
                    <a:pt x="3302" y="30225"/>
                  </a:lnTo>
                  <a:lnTo>
                    <a:pt x="3302" y="30733"/>
                  </a:lnTo>
                  <a:lnTo>
                    <a:pt x="8166" y="30733"/>
                  </a:lnTo>
                  <a:lnTo>
                    <a:pt x="8166" y="31114"/>
                  </a:lnTo>
                  <a:lnTo>
                    <a:pt x="8559" y="31495"/>
                  </a:lnTo>
                  <a:lnTo>
                    <a:pt x="27241" y="31495"/>
                  </a:lnTo>
                  <a:lnTo>
                    <a:pt x="27241" y="30225"/>
                  </a:lnTo>
                  <a:close/>
                </a:path>
                <a:path w="51435" h="41910">
                  <a:moveTo>
                    <a:pt x="6413" y="30733"/>
                  </a:moveTo>
                  <a:lnTo>
                    <a:pt x="3695" y="30733"/>
                  </a:lnTo>
                  <a:lnTo>
                    <a:pt x="3695" y="31114"/>
                  </a:lnTo>
                  <a:lnTo>
                    <a:pt x="6413" y="31114"/>
                  </a:lnTo>
                  <a:lnTo>
                    <a:pt x="6413" y="30733"/>
                  </a:lnTo>
                  <a:close/>
                </a:path>
                <a:path w="51435" h="41910">
                  <a:moveTo>
                    <a:pt x="7200" y="30733"/>
                  </a:moveTo>
                  <a:lnTo>
                    <a:pt x="6807" y="30733"/>
                  </a:lnTo>
                  <a:lnTo>
                    <a:pt x="6807" y="31114"/>
                  </a:lnTo>
                  <a:lnTo>
                    <a:pt x="7200" y="31114"/>
                  </a:lnTo>
                  <a:lnTo>
                    <a:pt x="7200" y="30733"/>
                  </a:lnTo>
                  <a:close/>
                </a:path>
                <a:path w="51435" h="41910">
                  <a:moveTo>
                    <a:pt x="7581" y="30733"/>
                  </a:moveTo>
                  <a:lnTo>
                    <a:pt x="7200" y="30733"/>
                  </a:lnTo>
                  <a:lnTo>
                    <a:pt x="7200" y="31114"/>
                  </a:lnTo>
                  <a:lnTo>
                    <a:pt x="7581" y="30733"/>
                  </a:lnTo>
                  <a:close/>
                </a:path>
                <a:path w="51435" h="41910">
                  <a:moveTo>
                    <a:pt x="1943" y="29717"/>
                  </a:moveTo>
                  <a:lnTo>
                    <a:pt x="1549" y="30098"/>
                  </a:lnTo>
                  <a:lnTo>
                    <a:pt x="1943" y="30225"/>
                  </a:lnTo>
                  <a:lnTo>
                    <a:pt x="1943" y="29717"/>
                  </a:lnTo>
                  <a:close/>
                </a:path>
                <a:path w="51435" h="41910">
                  <a:moveTo>
                    <a:pt x="28016" y="29717"/>
                  </a:moveTo>
                  <a:lnTo>
                    <a:pt x="2324" y="29717"/>
                  </a:lnTo>
                  <a:lnTo>
                    <a:pt x="2717" y="30098"/>
                  </a:lnTo>
                  <a:lnTo>
                    <a:pt x="27635" y="30225"/>
                  </a:lnTo>
                  <a:lnTo>
                    <a:pt x="28016" y="29717"/>
                  </a:lnTo>
                  <a:close/>
                </a:path>
                <a:path w="51435" h="41910">
                  <a:moveTo>
                    <a:pt x="28409" y="29717"/>
                  </a:moveTo>
                  <a:lnTo>
                    <a:pt x="28016" y="29717"/>
                  </a:lnTo>
                  <a:lnTo>
                    <a:pt x="28016" y="30098"/>
                  </a:lnTo>
                  <a:lnTo>
                    <a:pt x="28409" y="30098"/>
                  </a:lnTo>
                  <a:lnTo>
                    <a:pt x="28409" y="29717"/>
                  </a:lnTo>
                  <a:close/>
                </a:path>
                <a:path w="51435" h="41910">
                  <a:moveTo>
                    <a:pt x="2324" y="29336"/>
                  </a:moveTo>
                  <a:lnTo>
                    <a:pt x="1943" y="29336"/>
                  </a:lnTo>
                  <a:lnTo>
                    <a:pt x="1943" y="29717"/>
                  </a:lnTo>
                  <a:lnTo>
                    <a:pt x="2324" y="29717"/>
                  </a:lnTo>
                  <a:lnTo>
                    <a:pt x="2324" y="29336"/>
                  </a:lnTo>
                  <a:close/>
                </a:path>
                <a:path w="51435" h="41910">
                  <a:moveTo>
                    <a:pt x="29184" y="28955"/>
                  </a:moveTo>
                  <a:lnTo>
                    <a:pt x="2324" y="28955"/>
                  </a:lnTo>
                  <a:lnTo>
                    <a:pt x="2324" y="29336"/>
                  </a:lnTo>
                  <a:lnTo>
                    <a:pt x="2717" y="29336"/>
                  </a:lnTo>
                  <a:lnTo>
                    <a:pt x="2717" y="29717"/>
                  </a:lnTo>
                  <a:lnTo>
                    <a:pt x="29184" y="29717"/>
                  </a:lnTo>
                  <a:lnTo>
                    <a:pt x="29184" y="28955"/>
                  </a:lnTo>
                  <a:close/>
                </a:path>
                <a:path w="51435" h="41910">
                  <a:moveTo>
                    <a:pt x="1943" y="28955"/>
                  </a:moveTo>
                  <a:lnTo>
                    <a:pt x="1549" y="29336"/>
                  </a:lnTo>
                  <a:lnTo>
                    <a:pt x="1943" y="29336"/>
                  </a:lnTo>
                  <a:lnTo>
                    <a:pt x="1943" y="28955"/>
                  </a:lnTo>
                  <a:close/>
                </a:path>
                <a:path w="51435" h="41910">
                  <a:moveTo>
                    <a:pt x="30746" y="27050"/>
                  </a:moveTo>
                  <a:lnTo>
                    <a:pt x="3302" y="27050"/>
                  </a:lnTo>
                  <a:lnTo>
                    <a:pt x="3302" y="27431"/>
                  </a:lnTo>
                  <a:lnTo>
                    <a:pt x="3111" y="27812"/>
                  </a:lnTo>
                  <a:lnTo>
                    <a:pt x="3111" y="28574"/>
                  </a:lnTo>
                  <a:lnTo>
                    <a:pt x="2717" y="28574"/>
                  </a:lnTo>
                  <a:lnTo>
                    <a:pt x="2717" y="28955"/>
                  </a:lnTo>
                  <a:lnTo>
                    <a:pt x="29972" y="28955"/>
                  </a:lnTo>
                  <a:lnTo>
                    <a:pt x="29972" y="27812"/>
                  </a:lnTo>
                  <a:lnTo>
                    <a:pt x="30746" y="27812"/>
                  </a:lnTo>
                  <a:lnTo>
                    <a:pt x="31140" y="27431"/>
                  </a:lnTo>
                  <a:lnTo>
                    <a:pt x="30746" y="27431"/>
                  </a:lnTo>
                  <a:lnTo>
                    <a:pt x="30746" y="27050"/>
                  </a:lnTo>
                  <a:close/>
                </a:path>
                <a:path w="51435" h="41910">
                  <a:moveTo>
                    <a:pt x="30746" y="27050"/>
                  </a:moveTo>
                  <a:lnTo>
                    <a:pt x="30746" y="27431"/>
                  </a:lnTo>
                  <a:lnTo>
                    <a:pt x="31140" y="27431"/>
                  </a:lnTo>
                  <a:lnTo>
                    <a:pt x="30746" y="27050"/>
                  </a:lnTo>
                  <a:close/>
                </a:path>
                <a:path w="51435" h="41910">
                  <a:moveTo>
                    <a:pt x="30746" y="23748"/>
                  </a:moveTo>
                  <a:lnTo>
                    <a:pt x="381" y="23748"/>
                  </a:lnTo>
                  <a:lnTo>
                    <a:pt x="381" y="24129"/>
                  </a:lnTo>
                  <a:lnTo>
                    <a:pt x="0" y="24129"/>
                  </a:lnTo>
                  <a:lnTo>
                    <a:pt x="0" y="24510"/>
                  </a:lnTo>
                  <a:lnTo>
                    <a:pt x="381" y="24510"/>
                  </a:lnTo>
                  <a:lnTo>
                    <a:pt x="381" y="24891"/>
                  </a:lnTo>
                  <a:lnTo>
                    <a:pt x="1155" y="24891"/>
                  </a:lnTo>
                  <a:lnTo>
                    <a:pt x="1155" y="25526"/>
                  </a:lnTo>
                  <a:lnTo>
                    <a:pt x="774" y="25526"/>
                  </a:lnTo>
                  <a:lnTo>
                    <a:pt x="774" y="26288"/>
                  </a:lnTo>
                  <a:lnTo>
                    <a:pt x="1155" y="26288"/>
                  </a:lnTo>
                  <a:lnTo>
                    <a:pt x="1549" y="27050"/>
                  </a:lnTo>
                  <a:lnTo>
                    <a:pt x="30353" y="27050"/>
                  </a:lnTo>
                  <a:lnTo>
                    <a:pt x="30746" y="26669"/>
                  </a:lnTo>
                  <a:lnTo>
                    <a:pt x="30746" y="25907"/>
                  </a:lnTo>
                  <a:lnTo>
                    <a:pt x="31521" y="25907"/>
                  </a:lnTo>
                  <a:lnTo>
                    <a:pt x="31521" y="25272"/>
                  </a:lnTo>
                  <a:lnTo>
                    <a:pt x="30746" y="25272"/>
                  </a:lnTo>
                  <a:lnTo>
                    <a:pt x="30746" y="23748"/>
                  </a:lnTo>
                  <a:close/>
                </a:path>
                <a:path w="51435" h="41910">
                  <a:moveTo>
                    <a:pt x="31140" y="23367"/>
                  </a:moveTo>
                  <a:lnTo>
                    <a:pt x="774" y="23367"/>
                  </a:lnTo>
                  <a:lnTo>
                    <a:pt x="774" y="23748"/>
                  </a:lnTo>
                  <a:lnTo>
                    <a:pt x="31140" y="23748"/>
                  </a:lnTo>
                  <a:lnTo>
                    <a:pt x="31140" y="23367"/>
                  </a:lnTo>
                  <a:close/>
                </a:path>
                <a:path w="51435" h="41910">
                  <a:moveTo>
                    <a:pt x="3111" y="21843"/>
                  </a:moveTo>
                  <a:lnTo>
                    <a:pt x="2717" y="21843"/>
                  </a:lnTo>
                  <a:lnTo>
                    <a:pt x="2717" y="22605"/>
                  </a:lnTo>
                  <a:lnTo>
                    <a:pt x="1549" y="22605"/>
                  </a:lnTo>
                  <a:lnTo>
                    <a:pt x="1549" y="22986"/>
                  </a:lnTo>
                  <a:lnTo>
                    <a:pt x="1943" y="22986"/>
                  </a:lnTo>
                  <a:lnTo>
                    <a:pt x="1549" y="23367"/>
                  </a:lnTo>
                  <a:lnTo>
                    <a:pt x="31521" y="23367"/>
                  </a:lnTo>
                  <a:lnTo>
                    <a:pt x="31724" y="22986"/>
                  </a:lnTo>
                  <a:lnTo>
                    <a:pt x="31724" y="22224"/>
                  </a:lnTo>
                  <a:lnTo>
                    <a:pt x="3111" y="22224"/>
                  </a:lnTo>
                  <a:lnTo>
                    <a:pt x="3111" y="21843"/>
                  </a:lnTo>
                  <a:close/>
                </a:path>
                <a:path w="51435" h="41910">
                  <a:moveTo>
                    <a:pt x="31724" y="21462"/>
                  </a:moveTo>
                  <a:lnTo>
                    <a:pt x="3302" y="21462"/>
                  </a:lnTo>
                  <a:lnTo>
                    <a:pt x="3302" y="21843"/>
                  </a:lnTo>
                  <a:lnTo>
                    <a:pt x="3111" y="22224"/>
                  </a:lnTo>
                  <a:lnTo>
                    <a:pt x="32105" y="22224"/>
                  </a:lnTo>
                  <a:lnTo>
                    <a:pt x="32105" y="21843"/>
                  </a:lnTo>
                  <a:lnTo>
                    <a:pt x="31724" y="21843"/>
                  </a:lnTo>
                  <a:lnTo>
                    <a:pt x="31724" y="21462"/>
                  </a:lnTo>
                  <a:close/>
                </a:path>
                <a:path w="51435" h="41910">
                  <a:moveTo>
                    <a:pt x="5245" y="18922"/>
                  </a:moveTo>
                  <a:lnTo>
                    <a:pt x="5245" y="19684"/>
                  </a:lnTo>
                  <a:lnTo>
                    <a:pt x="4864" y="20065"/>
                  </a:lnTo>
                  <a:lnTo>
                    <a:pt x="4864" y="20446"/>
                  </a:lnTo>
                  <a:lnTo>
                    <a:pt x="4470" y="20446"/>
                  </a:lnTo>
                  <a:lnTo>
                    <a:pt x="4470" y="20700"/>
                  </a:lnTo>
                  <a:lnTo>
                    <a:pt x="4864" y="21081"/>
                  </a:lnTo>
                  <a:lnTo>
                    <a:pt x="4864" y="21462"/>
                  </a:lnTo>
                  <a:lnTo>
                    <a:pt x="31521" y="21462"/>
                  </a:lnTo>
                  <a:lnTo>
                    <a:pt x="31521" y="21081"/>
                  </a:lnTo>
                  <a:lnTo>
                    <a:pt x="31140" y="21081"/>
                  </a:lnTo>
                  <a:lnTo>
                    <a:pt x="31140" y="20700"/>
                  </a:lnTo>
                  <a:lnTo>
                    <a:pt x="30746" y="20700"/>
                  </a:lnTo>
                  <a:lnTo>
                    <a:pt x="31140" y="20446"/>
                  </a:lnTo>
                  <a:lnTo>
                    <a:pt x="31140" y="19303"/>
                  </a:lnTo>
                  <a:lnTo>
                    <a:pt x="5638" y="19303"/>
                  </a:lnTo>
                  <a:lnTo>
                    <a:pt x="5245" y="18922"/>
                  </a:lnTo>
                  <a:close/>
                </a:path>
                <a:path w="51435" h="41910">
                  <a:moveTo>
                    <a:pt x="33274" y="19303"/>
                  </a:moveTo>
                  <a:lnTo>
                    <a:pt x="32880" y="19303"/>
                  </a:lnTo>
                  <a:lnTo>
                    <a:pt x="32880" y="19684"/>
                  </a:lnTo>
                  <a:lnTo>
                    <a:pt x="33274" y="19303"/>
                  </a:lnTo>
                  <a:close/>
                </a:path>
                <a:path w="51435" h="41910">
                  <a:moveTo>
                    <a:pt x="6413" y="18541"/>
                  </a:moveTo>
                  <a:lnTo>
                    <a:pt x="6032" y="18541"/>
                  </a:lnTo>
                  <a:lnTo>
                    <a:pt x="6032" y="19303"/>
                  </a:lnTo>
                  <a:lnTo>
                    <a:pt x="31724" y="19303"/>
                  </a:lnTo>
                  <a:lnTo>
                    <a:pt x="31724" y="18922"/>
                  </a:lnTo>
                  <a:lnTo>
                    <a:pt x="6413" y="18922"/>
                  </a:lnTo>
                  <a:lnTo>
                    <a:pt x="6413" y="18541"/>
                  </a:lnTo>
                  <a:close/>
                </a:path>
                <a:path w="51435" h="41910">
                  <a:moveTo>
                    <a:pt x="33667" y="18922"/>
                  </a:moveTo>
                  <a:lnTo>
                    <a:pt x="31724" y="18922"/>
                  </a:lnTo>
                  <a:lnTo>
                    <a:pt x="32105" y="19303"/>
                  </a:lnTo>
                  <a:lnTo>
                    <a:pt x="33667" y="19303"/>
                  </a:lnTo>
                  <a:lnTo>
                    <a:pt x="33667" y="18922"/>
                  </a:lnTo>
                  <a:close/>
                </a:path>
                <a:path w="51435" h="41910">
                  <a:moveTo>
                    <a:pt x="33274" y="18541"/>
                  </a:moveTo>
                  <a:lnTo>
                    <a:pt x="6413" y="18541"/>
                  </a:lnTo>
                  <a:lnTo>
                    <a:pt x="6413" y="18922"/>
                  </a:lnTo>
                  <a:lnTo>
                    <a:pt x="33274" y="18922"/>
                  </a:lnTo>
                  <a:lnTo>
                    <a:pt x="33274" y="18541"/>
                  </a:lnTo>
                  <a:close/>
                </a:path>
                <a:path w="51435" h="41910">
                  <a:moveTo>
                    <a:pt x="33667" y="18160"/>
                  </a:moveTo>
                  <a:lnTo>
                    <a:pt x="7200" y="18160"/>
                  </a:lnTo>
                  <a:lnTo>
                    <a:pt x="7200" y="18541"/>
                  </a:lnTo>
                  <a:lnTo>
                    <a:pt x="33667" y="18541"/>
                  </a:lnTo>
                  <a:lnTo>
                    <a:pt x="33667" y="18160"/>
                  </a:lnTo>
                  <a:close/>
                </a:path>
                <a:path w="51435" h="41910">
                  <a:moveTo>
                    <a:pt x="34442" y="17398"/>
                  </a:moveTo>
                  <a:lnTo>
                    <a:pt x="9334" y="17398"/>
                  </a:lnTo>
                  <a:lnTo>
                    <a:pt x="9334" y="17779"/>
                  </a:lnTo>
                  <a:lnTo>
                    <a:pt x="8559" y="17779"/>
                  </a:lnTo>
                  <a:lnTo>
                    <a:pt x="8559" y="18160"/>
                  </a:lnTo>
                  <a:lnTo>
                    <a:pt x="33667" y="18160"/>
                  </a:lnTo>
                  <a:lnTo>
                    <a:pt x="33667" y="18541"/>
                  </a:lnTo>
                  <a:lnTo>
                    <a:pt x="34048" y="18541"/>
                  </a:lnTo>
                  <a:lnTo>
                    <a:pt x="34442" y="17779"/>
                  </a:lnTo>
                  <a:lnTo>
                    <a:pt x="34442" y="17398"/>
                  </a:lnTo>
                  <a:close/>
                </a:path>
                <a:path w="51435" h="41910">
                  <a:moveTo>
                    <a:pt x="38531" y="17779"/>
                  </a:moveTo>
                  <a:lnTo>
                    <a:pt x="38138" y="18160"/>
                  </a:lnTo>
                  <a:lnTo>
                    <a:pt x="38531" y="18160"/>
                  </a:lnTo>
                  <a:lnTo>
                    <a:pt x="38531" y="17779"/>
                  </a:lnTo>
                  <a:close/>
                </a:path>
                <a:path w="51435" h="41910">
                  <a:moveTo>
                    <a:pt x="39700" y="17779"/>
                  </a:moveTo>
                  <a:lnTo>
                    <a:pt x="38531" y="17779"/>
                  </a:lnTo>
                  <a:lnTo>
                    <a:pt x="38925" y="18160"/>
                  </a:lnTo>
                  <a:lnTo>
                    <a:pt x="39700" y="18160"/>
                  </a:lnTo>
                  <a:lnTo>
                    <a:pt x="39700" y="17779"/>
                  </a:lnTo>
                  <a:close/>
                </a:path>
                <a:path w="51435" h="41910">
                  <a:moveTo>
                    <a:pt x="40474" y="17779"/>
                  </a:moveTo>
                  <a:lnTo>
                    <a:pt x="39700" y="17779"/>
                  </a:lnTo>
                  <a:lnTo>
                    <a:pt x="39700" y="18160"/>
                  </a:lnTo>
                  <a:lnTo>
                    <a:pt x="40474" y="18160"/>
                  </a:lnTo>
                  <a:lnTo>
                    <a:pt x="40474" y="17779"/>
                  </a:lnTo>
                  <a:close/>
                </a:path>
                <a:path w="51435" h="41910">
                  <a:moveTo>
                    <a:pt x="41249" y="15874"/>
                  </a:moveTo>
                  <a:lnTo>
                    <a:pt x="11671" y="15874"/>
                  </a:lnTo>
                  <a:lnTo>
                    <a:pt x="11671" y="16255"/>
                  </a:lnTo>
                  <a:lnTo>
                    <a:pt x="12065" y="16255"/>
                  </a:lnTo>
                  <a:lnTo>
                    <a:pt x="11671" y="16636"/>
                  </a:lnTo>
                  <a:lnTo>
                    <a:pt x="11671" y="17017"/>
                  </a:lnTo>
                  <a:lnTo>
                    <a:pt x="37363" y="17017"/>
                  </a:lnTo>
                  <a:lnTo>
                    <a:pt x="38138" y="17398"/>
                  </a:lnTo>
                  <a:lnTo>
                    <a:pt x="38138" y="17779"/>
                  </a:lnTo>
                  <a:lnTo>
                    <a:pt x="40093" y="17779"/>
                  </a:lnTo>
                  <a:lnTo>
                    <a:pt x="40474" y="17398"/>
                  </a:lnTo>
                  <a:lnTo>
                    <a:pt x="40868" y="17398"/>
                  </a:lnTo>
                  <a:lnTo>
                    <a:pt x="40868" y="16636"/>
                  </a:lnTo>
                  <a:lnTo>
                    <a:pt x="41249" y="16636"/>
                  </a:lnTo>
                  <a:lnTo>
                    <a:pt x="41249" y="15874"/>
                  </a:lnTo>
                  <a:close/>
                </a:path>
                <a:path w="51435" h="41910">
                  <a:moveTo>
                    <a:pt x="10109" y="16636"/>
                  </a:moveTo>
                  <a:lnTo>
                    <a:pt x="10109" y="17017"/>
                  </a:lnTo>
                  <a:lnTo>
                    <a:pt x="9728" y="17017"/>
                  </a:lnTo>
                  <a:lnTo>
                    <a:pt x="9728" y="17398"/>
                  </a:lnTo>
                  <a:lnTo>
                    <a:pt x="10502" y="17398"/>
                  </a:lnTo>
                  <a:lnTo>
                    <a:pt x="10502" y="17017"/>
                  </a:lnTo>
                  <a:lnTo>
                    <a:pt x="10109" y="16636"/>
                  </a:lnTo>
                  <a:close/>
                </a:path>
                <a:path w="51435" h="41910">
                  <a:moveTo>
                    <a:pt x="11277" y="17017"/>
                  </a:moveTo>
                  <a:lnTo>
                    <a:pt x="10896" y="17017"/>
                  </a:lnTo>
                  <a:lnTo>
                    <a:pt x="10502" y="17398"/>
                  </a:lnTo>
                  <a:lnTo>
                    <a:pt x="11277" y="17398"/>
                  </a:lnTo>
                  <a:lnTo>
                    <a:pt x="11277" y="17017"/>
                  </a:lnTo>
                  <a:close/>
                </a:path>
                <a:path w="51435" h="41910">
                  <a:moveTo>
                    <a:pt x="34836" y="17017"/>
                  </a:moveTo>
                  <a:lnTo>
                    <a:pt x="11277" y="17017"/>
                  </a:lnTo>
                  <a:lnTo>
                    <a:pt x="11277" y="17398"/>
                  </a:lnTo>
                  <a:lnTo>
                    <a:pt x="34836" y="17398"/>
                  </a:lnTo>
                  <a:lnTo>
                    <a:pt x="34836" y="17017"/>
                  </a:lnTo>
                  <a:close/>
                </a:path>
                <a:path w="51435" h="41910">
                  <a:moveTo>
                    <a:pt x="37363" y="17017"/>
                  </a:moveTo>
                  <a:lnTo>
                    <a:pt x="35217" y="17017"/>
                  </a:lnTo>
                  <a:lnTo>
                    <a:pt x="35610" y="17398"/>
                  </a:lnTo>
                  <a:lnTo>
                    <a:pt x="36969" y="17398"/>
                  </a:lnTo>
                  <a:lnTo>
                    <a:pt x="37363" y="17017"/>
                  </a:lnTo>
                  <a:close/>
                </a:path>
                <a:path w="51435" h="41910">
                  <a:moveTo>
                    <a:pt x="41833" y="15239"/>
                  </a:moveTo>
                  <a:lnTo>
                    <a:pt x="13817" y="15239"/>
                  </a:lnTo>
                  <a:lnTo>
                    <a:pt x="13817" y="15874"/>
                  </a:lnTo>
                  <a:lnTo>
                    <a:pt x="41833" y="15874"/>
                  </a:lnTo>
                  <a:lnTo>
                    <a:pt x="41833" y="15239"/>
                  </a:lnTo>
                  <a:close/>
                </a:path>
                <a:path w="51435" h="41910">
                  <a:moveTo>
                    <a:pt x="42227" y="14477"/>
                  </a:moveTo>
                  <a:lnTo>
                    <a:pt x="13030" y="14477"/>
                  </a:lnTo>
                  <a:lnTo>
                    <a:pt x="13030" y="14858"/>
                  </a:lnTo>
                  <a:lnTo>
                    <a:pt x="13423" y="14858"/>
                  </a:lnTo>
                  <a:lnTo>
                    <a:pt x="13423" y="15239"/>
                  </a:lnTo>
                  <a:lnTo>
                    <a:pt x="42227" y="15239"/>
                  </a:lnTo>
                  <a:lnTo>
                    <a:pt x="42227" y="14477"/>
                  </a:lnTo>
                  <a:close/>
                </a:path>
                <a:path w="51435" h="41910">
                  <a:moveTo>
                    <a:pt x="42621" y="13334"/>
                  </a:moveTo>
                  <a:lnTo>
                    <a:pt x="13817" y="13334"/>
                  </a:lnTo>
                  <a:lnTo>
                    <a:pt x="13817" y="14096"/>
                  </a:lnTo>
                  <a:lnTo>
                    <a:pt x="13423" y="14096"/>
                  </a:lnTo>
                  <a:lnTo>
                    <a:pt x="13423" y="14477"/>
                  </a:lnTo>
                  <a:lnTo>
                    <a:pt x="41833" y="14477"/>
                  </a:lnTo>
                  <a:lnTo>
                    <a:pt x="41833" y="13715"/>
                  </a:lnTo>
                  <a:lnTo>
                    <a:pt x="42621" y="13715"/>
                  </a:lnTo>
                  <a:lnTo>
                    <a:pt x="42621" y="13334"/>
                  </a:lnTo>
                  <a:close/>
                </a:path>
                <a:path w="51435" h="41910">
                  <a:moveTo>
                    <a:pt x="47879" y="13334"/>
                  </a:moveTo>
                  <a:lnTo>
                    <a:pt x="46710" y="13334"/>
                  </a:lnTo>
                  <a:lnTo>
                    <a:pt x="47485" y="14096"/>
                  </a:lnTo>
                  <a:lnTo>
                    <a:pt x="47879" y="13334"/>
                  </a:lnTo>
                  <a:close/>
                </a:path>
                <a:path w="51435" h="41910">
                  <a:moveTo>
                    <a:pt x="14198" y="11429"/>
                  </a:moveTo>
                  <a:lnTo>
                    <a:pt x="14198" y="11810"/>
                  </a:lnTo>
                  <a:lnTo>
                    <a:pt x="13817" y="11810"/>
                  </a:lnTo>
                  <a:lnTo>
                    <a:pt x="13817" y="12953"/>
                  </a:lnTo>
                  <a:lnTo>
                    <a:pt x="14198" y="13334"/>
                  </a:lnTo>
                  <a:lnTo>
                    <a:pt x="42227" y="13334"/>
                  </a:lnTo>
                  <a:lnTo>
                    <a:pt x="42227" y="12953"/>
                  </a:lnTo>
                  <a:lnTo>
                    <a:pt x="43395" y="12953"/>
                  </a:lnTo>
                  <a:lnTo>
                    <a:pt x="43395" y="12191"/>
                  </a:lnTo>
                  <a:lnTo>
                    <a:pt x="15760" y="12191"/>
                  </a:lnTo>
                  <a:lnTo>
                    <a:pt x="14198" y="11429"/>
                  </a:lnTo>
                  <a:close/>
                </a:path>
                <a:path w="51435" h="41910">
                  <a:moveTo>
                    <a:pt x="43002" y="12953"/>
                  </a:moveTo>
                  <a:lnTo>
                    <a:pt x="42621" y="12953"/>
                  </a:lnTo>
                  <a:lnTo>
                    <a:pt x="42227" y="13334"/>
                  </a:lnTo>
                  <a:lnTo>
                    <a:pt x="43002" y="13334"/>
                  </a:lnTo>
                  <a:lnTo>
                    <a:pt x="43002" y="12953"/>
                  </a:lnTo>
                  <a:close/>
                </a:path>
                <a:path w="51435" h="41910">
                  <a:moveTo>
                    <a:pt x="49047" y="11810"/>
                  </a:moveTo>
                  <a:lnTo>
                    <a:pt x="43789" y="11810"/>
                  </a:lnTo>
                  <a:lnTo>
                    <a:pt x="43789" y="12191"/>
                  </a:lnTo>
                  <a:lnTo>
                    <a:pt x="44170" y="12191"/>
                  </a:lnTo>
                  <a:lnTo>
                    <a:pt x="44564" y="12572"/>
                  </a:lnTo>
                  <a:lnTo>
                    <a:pt x="44564" y="12953"/>
                  </a:lnTo>
                  <a:lnTo>
                    <a:pt x="47091" y="12953"/>
                  </a:lnTo>
                  <a:lnTo>
                    <a:pt x="47091" y="13334"/>
                  </a:lnTo>
                  <a:lnTo>
                    <a:pt x="48260" y="13334"/>
                  </a:lnTo>
                  <a:lnTo>
                    <a:pt x="48260" y="12572"/>
                  </a:lnTo>
                  <a:lnTo>
                    <a:pt x="48653" y="12572"/>
                  </a:lnTo>
                  <a:lnTo>
                    <a:pt x="48653" y="12191"/>
                  </a:lnTo>
                  <a:lnTo>
                    <a:pt x="49047" y="11810"/>
                  </a:lnTo>
                  <a:close/>
                </a:path>
                <a:path w="51435" h="41910">
                  <a:moveTo>
                    <a:pt x="49428" y="11429"/>
                  </a:moveTo>
                  <a:lnTo>
                    <a:pt x="16154" y="11429"/>
                  </a:lnTo>
                  <a:lnTo>
                    <a:pt x="15760" y="11810"/>
                  </a:lnTo>
                  <a:lnTo>
                    <a:pt x="15760" y="12191"/>
                  </a:lnTo>
                  <a:lnTo>
                    <a:pt x="43395" y="12191"/>
                  </a:lnTo>
                  <a:lnTo>
                    <a:pt x="43395" y="11810"/>
                  </a:lnTo>
                  <a:lnTo>
                    <a:pt x="49428" y="11810"/>
                  </a:lnTo>
                  <a:lnTo>
                    <a:pt x="49428" y="11429"/>
                  </a:lnTo>
                  <a:close/>
                </a:path>
                <a:path w="51435" h="41910">
                  <a:moveTo>
                    <a:pt x="49822" y="10794"/>
                  </a:moveTo>
                  <a:lnTo>
                    <a:pt x="16535" y="10794"/>
                  </a:lnTo>
                  <a:lnTo>
                    <a:pt x="16535" y="11175"/>
                  </a:lnTo>
                  <a:lnTo>
                    <a:pt x="15760" y="11175"/>
                  </a:lnTo>
                  <a:lnTo>
                    <a:pt x="15760" y="11429"/>
                  </a:lnTo>
                  <a:lnTo>
                    <a:pt x="49822" y="11429"/>
                  </a:lnTo>
                  <a:lnTo>
                    <a:pt x="49822" y="10794"/>
                  </a:lnTo>
                  <a:close/>
                </a:path>
                <a:path w="51435" h="41910">
                  <a:moveTo>
                    <a:pt x="51181" y="10032"/>
                  </a:moveTo>
                  <a:lnTo>
                    <a:pt x="16929" y="10032"/>
                  </a:lnTo>
                  <a:lnTo>
                    <a:pt x="16929" y="10794"/>
                  </a:lnTo>
                  <a:lnTo>
                    <a:pt x="50203" y="10794"/>
                  </a:lnTo>
                  <a:lnTo>
                    <a:pt x="50203" y="10413"/>
                  </a:lnTo>
                  <a:lnTo>
                    <a:pt x="51181" y="10413"/>
                  </a:lnTo>
                  <a:lnTo>
                    <a:pt x="51181" y="10032"/>
                  </a:lnTo>
                  <a:close/>
                </a:path>
                <a:path w="51435" h="41910">
                  <a:moveTo>
                    <a:pt x="50787" y="8889"/>
                  </a:moveTo>
                  <a:lnTo>
                    <a:pt x="16929" y="8889"/>
                  </a:lnTo>
                  <a:lnTo>
                    <a:pt x="16929" y="9270"/>
                  </a:lnTo>
                  <a:lnTo>
                    <a:pt x="16535" y="9270"/>
                  </a:lnTo>
                  <a:lnTo>
                    <a:pt x="16535" y="10032"/>
                  </a:lnTo>
                  <a:lnTo>
                    <a:pt x="16929" y="10413"/>
                  </a:lnTo>
                  <a:lnTo>
                    <a:pt x="16929" y="10032"/>
                  </a:lnTo>
                  <a:lnTo>
                    <a:pt x="51181" y="10032"/>
                  </a:lnTo>
                  <a:lnTo>
                    <a:pt x="51181" y="9651"/>
                  </a:lnTo>
                  <a:lnTo>
                    <a:pt x="50787" y="9270"/>
                  </a:lnTo>
                  <a:lnTo>
                    <a:pt x="50787" y="8889"/>
                  </a:lnTo>
                  <a:close/>
                </a:path>
                <a:path w="51435" h="41910">
                  <a:moveTo>
                    <a:pt x="19850" y="8508"/>
                  </a:moveTo>
                  <a:lnTo>
                    <a:pt x="17310" y="8508"/>
                  </a:lnTo>
                  <a:lnTo>
                    <a:pt x="17310" y="8889"/>
                  </a:lnTo>
                  <a:lnTo>
                    <a:pt x="19850" y="8889"/>
                  </a:lnTo>
                  <a:lnTo>
                    <a:pt x="19850" y="8508"/>
                  </a:lnTo>
                  <a:close/>
                </a:path>
                <a:path w="51435" h="41910">
                  <a:moveTo>
                    <a:pt x="26657" y="1777"/>
                  </a:moveTo>
                  <a:lnTo>
                    <a:pt x="24714" y="1777"/>
                  </a:lnTo>
                  <a:lnTo>
                    <a:pt x="24714" y="2158"/>
                  </a:lnTo>
                  <a:lnTo>
                    <a:pt x="24320" y="2539"/>
                  </a:lnTo>
                  <a:lnTo>
                    <a:pt x="23939" y="2539"/>
                  </a:lnTo>
                  <a:lnTo>
                    <a:pt x="22771" y="3301"/>
                  </a:lnTo>
                  <a:lnTo>
                    <a:pt x="22377" y="3682"/>
                  </a:lnTo>
                  <a:lnTo>
                    <a:pt x="22377" y="4063"/>
                  </a:lnTo>
                  <a:lnTo>
                    <a:pt x="21793" y="4825"/>
                  </a:lnTo>
                  <a:lnTo>
                    <a:pt x="20624" y="6603"/>
                  </a:lnTo>
                  <a:lnTo>
                    <a:pt x="20624" y="8127"/>
                  </a:lnTo>
                  <a:lnTo>
                    <a:pt x="19850" y="8889"/>
                  </a:lnTo>
                  <a:lnTo>
                    <a:pt x="50203" y="8889"/>
                  </a:lnTo>
                  <a:lnTo>
                    <a:pt x="50203" y="8508"/>
                  </a:lnTo>
                  <a:lnTo>
                    <a:pt x="49822" y="8508"/>
                  </a:lnTo>
                  <a:lnTo>
                    <a:pt x="49822" y="8127"/>
                  </a:lnTo>
                  <a:lnTo>
                    <a:pt x="50203" y="8127"/>
                  </a:lnTo>
                  <a:lnTo>
                    <a:pt x="49428" y="7746"/>
                  </a:lnTo>
                  <a:lnTo>
                    <a:pt x="48653" y="6984"/>
                  </a:lnTo>
                  <a:lnTo>
                    <a:pt x="47879" y="6603"/>
                  </a:lnTo>
                  <a:lnTo>
                    <a:pt x="47091" y="6349"/>
                  </a:lnTo>
                  <a:lnTo>
                    <a:pt x="45732" y="5587"/>
                  </a:lnTo>
                  <a:lnTo>
                    <a:pt x="44958" y="5587"/>
                  </a:lnTo>
                  <a:lnTo>
                    <a:pt x="44958" y="4825"/>
                  </a:lnTo>
                  <a:lnTo>
                    <a:pt x="28016" y="4825"/>
                  </a:lnTo>
                  <a:lnTo>
                    <a:pt x="27635" y="4444"/>
                  </a:lnTo>
                  <a:lnTo>
                    <a:pt x="27051" y="4444"/>
                  </a:lnTo>
                  <a:lnTo>
                    <a:pt x="27051" y="3301"/>
                  </a:lnTo>
                  <a:lnTo>
                    <a:pt x="26657" y="2920"/>
                  </a:lnTo>
                  <a:lnTo>
                    <a:pt x="26657" y="2539"/>
                  </a:lnTo>
                  <a:lnTo>
                    <a:pt x="27051" y="2158"/>
                  </a:lnTo>
                  <a:lnTo>
                    <a:pt x="26657" y="2158"/>
                  </a:lnTo>
                  <a:lnTo>
                    <a:pt x="26657" y="1777"/>
                  </a:lnTo>
                  <a:close/>
                </a:path>
                <a:path w="51435" h="41910">
                  <a:moveTo>
                    <a:pt x="17894" y="8127"/>
                  </a:moveTo>
                  <a:lnTo>
                    <a:pt x="17513" y="8127"/>
                  </a:lnTo>
                  <a:lnTo>
                    <a:pt x="17513" y="8508"/>
                  </a:lnTo>
                  <a:lnTo>
                    <a:pt x="17894" y="8508"/>
                  </a:lnTo>
                  <a:lnTo>
                    <a:pt x="17894" y="8127"/>
                  </a:lnTo>
                  <a:close/>
                </a:path>
                <a:path w="51435" h="41910">
                  <a:moveTo>
                    <a:pt x="18681" y="8127"/>
                  </a:moveTo>
                  <a:lnTo>
                    <a:pt x="18288" y="8127"/>
                  </a:lnTo>
                  <a:lnTo>
                    <a:pt x="18288" y="8508"/>
                  </a:lnTo>
                  <a:lnTo>
                    <a:pt x="18681" y="8508"/>
                  </a:lnTo>
                  <a:lnTo>
                    <a:pt x="18681" y="8127"/>
                  </a:lnTo>
                  <a:close/>
                </a:path>
                <a:path w="51435" h="41910">
                  <a:moveTo>
                    <a:pt x="45732" y="5206"/>
                  </a:moveTo>
                  <a:lnTo>
                    <a:pt x="44958" y="5206"/>
                  </a:lnTo>
                  <a:lnTo>
                    <a:pt x="44958" y="5587"/>
                  </a:lnTo>
                  <a:lnTo>
                    <a:pt x="45732" y="5587"/>
                  </a:lnTo>
                  <a:lnTo>
                    <a:pt x="45732" y="5206"/>
                  </a:lnTo>
                  <a:close/>
                </a:path>
                <a:path w="51435" h="41910">
                  <a:moveTo>
                    <a:pt x="30353" y="4444"/>
                  </a:moveTo>
                  <a:lnTo>
                    <a:pt x="29972" y="4444"/>
                  </a:lnTo>
                  <a:lnTo>
                    <a:pt x="29578" y="4825"/>
                  </a:lnTo>
                  <a:lnTo>
                    <a:pt x="30353" y="4825"/>
                  </a:lnTo>
                  <a:lnTo>
                    <a:pt x="30353" y="4444"/>
                  </a:lnTo>
                  <a:close/>
                </a:path>
                <a:path w="51435" h="41910">
                  <a:moveTo>
                    <a:pt x="30746" y="4444"/>
                  </a:moveTo>
                  <a:lnTo>
                    <a:pt x="30353" y="4825"/>
                  </a:lnTo>
                  <a:lnTo>
                    <a:pt x="30746" y="4825"/>
                  </a:lnTo>
                  <a:lnTo>
                    <a:pt x="30746" y="4444"/>
                  </a:lnTo>
                  <a:close/>
                </a:path>
                <a:path w="51435" h="41910">
                  <a:moveTo>
                    <a:pt x="39700" y="2539"/>
                  </a:moveTo>
                  <a:lnTo>
                    <a:pt x="35217" y="2539"/>
                  </a:lnTo>
                  <a:lnTo>
                    <a:pt x="34442" y="3301"/>
                  </a:lnTo>
                  <a:lnTo>
                    <a:pt x="34048" y="3301"/>
                  </a:lnTo>
                  <a:lnTo>
                    <a:pt x="34048" y="3682"/>
                  </a:lnTo>
                  <a:lnTo>
                    <a:pt x="32105" y="3682"/>
                  </a:lnTo>
                  <a:lnTo>
                    <a:pt x="31724" y="4063"/>
                  </a:lnTo>
                  <a:lnTo>
                    <a:pt x="31724" y="4444"/>
                  </a:lnTo>
                  <a:lnTo>
                    <a:pt x="31140" y="4444"/>
                  </a:lnTo>
                  <a:lnTo>
                    <a:pt x="30746" y="4825"/>
                  </a:lnTo>
                  <a:lnTo>
                    <a:pt x="44564" y="4825"/>
                  </a:lnTo>
                  <a:lnTo>
                    <a:pt x="44564" y="4444"/>
                  </a:lnTo>
                  <a:lnTo>
                    <a:pt x="44170" y="4063"/>
                  </a:lnTo>
                  <a:lnTo>
                    <a:pt x="40093" y="4063"/>
                  </a:lnTo>
                  <a:lnTo>
                    <a:pt x="39700" y="3682"/>
                  </a:lnTo>
                  <a:lnTo>
                    <a:pt x="39700" y="2539"/>
                  </a:lnTo>
                  <a:close/>
                </a:path>
                <a:path w="51435" h="41910">
                  <a:moveTo>
                    <a:pt x="27241" y="4063"/>
                  </a:moveTo>
                  <a:lnTo>
                    <a:pt x="27051" y="4444"/>
                  </a:lnTo>
                  <a:lnTo>
                    <a:pt x="27241" y="4444"/>
                  </a:lnTo>
                  <a:lnTo>
                    <a:pt x="27241" y="4063"/>
                  </a:lnTo>
                  <a:close/>
                </a:path>
                <a:path w="51435" h="41910">
                  <a:moveTo>
                    <a:pt x="31521" y="4063"/>
                  </a:moveTo>
                  <a:lnTo>
                    <a:pt x="31521" y="4444"/>
                  </a:lnTo>
                  <a:lnTo>
                    <a:pt x="31724" y="4444"/>
                  </a:lnTo>
                  <a:lnTo>
                    <a:pt x="31521" y="4063"/>
                  </a:lnTo>
                  <a:close/>
                </a:path>
                <a:path w="51435" h="41910">
                  <a:moveTo>
                    <a:pt x="42621" y="3301"/>
                  </a:moveTo>
                  <a:lnTo>
                    <a:pt x="41249" y="3301"/>
                  </a:lnTo>
                  <a:lnTo>
                    <a:pt x="41249" y="3682"/>
                  </a:lnTo>
                  <a:lnTo>
                    <a:pt x="40474" y="3682"/>
                  </a:lnTo>
                  <a:lnTo>
                    <a:pt x="40474" y="4063"/>
                  </a:lnTo>
                  <a:lnTo>
                    <a:pt x="43789" y="4063"/>
                  </a:lnTo>
                  <a:lnTo>
                    <a:pt x="43002" y="3682"/>
                  </a:lnTo>
                  <a:lnTo>
                    <a:pt x="42621" y="3301"/>
                  </a:lnTo>
                  <a:close/>
                </a:path>
                <a:path w="51435" h="41910">
                  <a:moveTo>
                    <a:pt x="32880" y="3301"/>
                  </a:moveTo>
                  <a:lnTo>
                    <a:pt x="32499" y="3682"/>
                  </a:lnTo>
                  <a:lnTo>
                    <a:pt x="32880" y="3682"/>
                  </a:lnTo>
                  <a:lnTo>
                    <a:pt x="32880" y="3301"/>
                  </a:lnTo>
                  <a:close/>
                </a:path>
                <a:path w="51435" h="41910">
                  <a:moveTo>
                    <a:pt x="40868" y="3301"/>
                  </a:moveTo>
                  <a:lnTo>
                    <a:pt x="40868" y="3682"/>
                  </a:lnTo>
                  <a:lnTo>
                    <a:pt x="41249" y="3682"/>
                  </a:lnTo>
                  <a:lnTo>
                    <a:pt x="40868" y="3301"/>
                  </a:lnTo>
                  <a:close/>
                </a:path>
                <a:path w="51435" h="41910">
                  <a:moveTo>
                    <a:pt x="41833" y="2920"/>
                  </a:moveTo>
                  <a:lnTo>
                    <a:pt x="41452" y="2920"/>
                  </a:lnTo>
                  <a:lnTo>
                    <a:pt x="41452" y="3301"/>
                  </a:lnTo>
                  <a:lnTo>
                    <a:pt x="41833" y="3301"/>
                  </a:lnTo>
                  <a:lnTo>
                    <a:pt x="41833" y="2920"/>
                  </a:lnTo>
                  <a:close/>
                </a:path>
                <a:path w="51435" h="41910">
                  <a:moveTo>
                    <a:pt x="38138" y="380"/>
                  </a:moveTo>
                  <a:lnTo>
                    <a:pt x="36385" y="380"/>
                  </a:lnTo>
                  <a:lnTo>
                    <a:pt x="36004" y="761"/>
                  </a:lnTo>
                  <a:lnTo>
                    <a:pt x="36004" y="1142"/>
                  </a:lnTo>
                  <a:lnTo>
                    <a:pt x="35610" y="1142"/>
                  </a:lnTo>
                  <a:lnTo>
                    <a:pt x="35610" y="2539"/>
                  </a:lnTo>
                  <a:lnTo>
                    <a:pt x="40093" y="2539"/>
                  </a:lnTo>
                  <a:lnTo>
                    <a:pt x="40093" y="2158"/>
                  </a:lnTo>
                  <a:lnTo>
                    <a:pt x="38925" y="1777"/>
                  </a:lnTo>
                  <a:lnTo>
                    <a:pt x="38925" y="1523"/>
                  </a:lnTo>
                  <a:lnTo>
                    <a:pt x="38531" y="1523"/>
                  </a:lnTo>
                  <a:lnTo>
                    <a:pt x="38925" y="761"/>
                  </a:lnTo>
                  <a:lnTo>
                    <a:pt x="38138" y="380"/>
                  </a:lnTo>
                  <a:close/>
                </a:path>
                <a:path w="51435" h="41910">
                  <a:moveTo>
                    <a:pt x="26263" y="1523"/>
                  </a:moveTo>
                  <a:lnTo>
                    <a:pt x="25095" y="1523"/>
                  </a:lnTo>
                  <a:lnTo>
                    <a:pt x="25095" y="1777"/>
                  </a:lnTo>
                  <a:lnTo>
                    <a:pt x="26263" y="1777"/>
                  </a:lnTo>
                  <a:lnTo>
                    <a:pt x="26263" y="1523"/>
                  </a:lnTo>
                  <a:close/>
                </a:path>
                <a:path w="51435" h="41910">
                  <a:moveTo>
                    <a:pt x="26657" y="1142"/>
                  </a:moveTo>
                  <a:lnTo>
                    <a:pt x="26263" y="1142"/>
                  </a:lnTo>
                  <a:lnTo>
                    <a:pt x="26263" y="1523"/>
                  </a:lnTo>
                  <a:lnTo>
                    <a:pt x="26657" y="1523"/>
                  </a:lnTo>
                  <a:lnTo>
                    <a:pt x="26657" y="1142"/>
                  </a:lnTo>
                  <a:close/>
                </a:path>
                <a:path w="51435" h="41910">
                  <a:moveTo>
                    <a:pt x="37363" y="0"/>
                  </a:moveTo>
                  <a:lnTo>
                    <a:pt x="36588" y="0"/>
                  </a:lnTo>
                  <a:lnTo>
                    <a:pt x="36588" y="380"/>
                  </a:lnTo>
                  <a:lnTo>
                    <a:pt x="37363" y="380"/>
                  </a:lnTo>
                  <a:lnTo>
                    <a:pt x="37363" y="0"/>
                  </a:lnTo>
                  <a:close/>
                </a:path>
                <a:path w="51435" h="41910">
                  <a:moveTo>
                    <a:pt x="37757" y="0"/>
                  </a:moveTo>
                  <a:lnTo>
                    <a:pt x="37363" y="380"/>
                  </a:lnTo>
                  <a:lnTo>
                    <a:pt x="37757" y="380"/>
                  </a:lnTo>
                  <a:lnTo>
                    <a:pt x="37757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4052440" y="2090438"/>
              <a:ext cx="51435" cy="41910"/>
            </a:xfrm>
            <a:custGeom>
              <a:avLst/>
              <a:gdLst/>
              <a:ahLst/>
              <a:cxnLst/>
              <a:rect l="l" t="t" r="r" b="b"/>
              <a:pathLst>
                <a:path w="51435" h="41910">
                  <a:moveTo>
                    <a:pt x="44564" y="4432"/>
                  </a:moveTo>
                  <a:lnTo>
                    <a:pt x="44564" y="4813"/>
                  </a:lnTo>
                  <a:lnTo>
                    <a:pt x="44958" y="4813"/>
                  </a:lnTo>
                  <a:lnTo>
                    <a:pt x="44958" y="5207"/>
                  </a:lnTo>
                  <a:lnTo>
                    <a:pt x="44958" y="5588"/>
                  </a:lnTo>
                  <a:lnTo>
                    <a:pt x="44958" y="5207"/>
                  </a:lnTo>
                  <a:lnTo>
                    <a:pt x="45339" y="5207"/>
                  </a:lnTo>
                  <a:lnTo>
                    <a:pt x="45732" y="5207"/>
                  </a:lnTo>
                  <a:lnTo>
                    <a:pt x="45732" y="5588"/>
                  </a:lnTo>
                  <a:lnTo>
                    <a:pt x="47091" y="6362"/>
                  </a:lnTo>
                  <a:lnTo>
                    <a:pt x="47879" y="6553"/>
                  </a:lnTo>
                  <a:lnTo>
                    <a:pt x="48653" y="6934"/>
                  </a:lnTo>
                  <a:lnTo>
                    <a:pt x="49428" y="7708"/>
                  </a:lnTo>
                  <a:lnTo>
                    <a:pt x="50203" y="8089"/>
                  </a:lnTo>
                  <a:lnTo>
                    <a:pt x="49822" y="8089"/>
                  </a:lnTo>
                  <a:lnTo>
                    <a:pt x="49822" y="8483"/>
                  </a:lnTo>
                  <a:lnTo>
                    <a:pt x="50203" y="8483"/>
                  </a:lnTo>
                  <a:lnTo>
                    <a:pt x="50203" y="8864"/>
                  </a:lnTo>
                  <a:lnTo>
                    <a:pt x="50596" y="8864"/>
                  </a:lnTo>
                  <a:lnTo>
                    <a:pt x="50787" y="8864"/>
                  </a:lnTo>
                  <a:lnTo>
                    <a:pt x="50787" y="9245"/>
                  </a:lnTo>
                  <a:lnTo>
                    <a:pt x="51181" y="9639"/>
                  </a:lnTo>
                  <a:lnTo>
                    <a:pt x="51181" y="10020"/>
                  </a:lnTo>
                  <a:lnTo>
                    <a:pt x="51181" y="10401"/>
                  </a:lnTo>
                  <a:lnTo>
                    <a:pt x="51181" y="10795"/>
                  </a:lnTo>
                  <a:lnTo>
                    <a:pt x="51181" y="10401"/>
                  </a:lnTo>
                  <a:lnTo>
                    <a:pt x="50787" y="10401"/>
                  </a:lnTo>
                  <a:lnTo>
                    <a:pt x="50596" y="10401"/>
                  </a:lnTo>
                  <a:lnTo>
                    <a:pt x="50203" y="10401"/>
                  </a:lnTo>
                  <a:lnTo>
                    <a:pt x="50203" y="10795"/>
                  </a:lnTo>
                  <a:lnTo>
                    <a:pt x="49822" y="10795"/>
                  </a:lnTo>
                  <a:lnTo>
                    <a:pt x="49822" y="11176"/>
                  </a:lnTo>
                  <a:lnTo>
                    <a:pt x="49428" y="11176"/>
                  </a:lnTo>
                  <a:lnTo>
                    <a:pt x="49822" y="11176"/>
                  </a:lnTo>
                  <a:lnTo>
                    <a:pt x="49822" y="11366"/>
                  </a:lnTo>
                  <a:lnTo>
                    <a:pt x="49428" y="11366"/>
                  </a:lnTo>
                  <a:lnTo>
                    <a:pt x="49428" y="11747"/>
                  </a:lnTo>
                  <a:lnTo>
                    <a:pt x="49047" y="11747"/>
                  </a:lnTo>
                  <a:lnTo>
                    <a:pt x="48653" y="12141"/>
                  </a:lnTo>
                  <a:lnTo>
                    <a:pt x="48653" y="12522"/>
                  </a:lnTo>
                  <a:lnTo>
                    <a:pt x="48260" y="12522"/>
                  </a:lnTo>
                  <a:lnTo>
                    <a:pt x="48260" y="12903"/>
                  </a:lnTo>
                  <a:lnTo>
                    <a:pt x="48260" y="13296"/>
                  </a:lnTo>
                  <a:lnTo>
                    <a:pt x="47879" y="13296"/>
                  </a:lnTo>
                  <a:lnTo>
                    <a:pt x="47485" y="14071"/>
                  </a:lnTo>
                  <a:lnTo>
                    <a:pt x="47091" y="13677"/>
                  </a:lnTo>
                  <a:lnTo>
                    <a:pt x="46710" y="13296"/>
                  </a:lnTo>
                  <a:lnTo>
                    <a:pt x="47091" y="13296"/>
                  </a:lnTo>
                  <a:lnTo>
                    <a:pt x="46710" y="13296"/>
                  </a:lnTo>
                  <a:lnTo>
                    <a:pt x="47091" y="13296"/>
                  </a:lnTo>
                  <a:lnTo>
                    <a:pt x="47091" y="12903"/>
                  </a:lnTo>
                  <a:lnTo>
                    <a:pt x="46710" y="12903"/>
                  </a:lnTo>
                  <a:lnTo>
                    <a:pt x="46316" y="12903"/>
                  </a:lnTo>
                  <a:lnTo>
                    <a:pt x="44564" y="12903"/>
                  </a:lnTo>
                  <a:lnTo>
                    <a:pt x="44564" y="12522"/>
                  </a:lnTo>
                  <a:lnTo>
                    <a:pt x="44170" y="12141"/>
                  </a:lnTo>
                  <a:lnTo>
                    <a:pt x="43789" y="12141"/>
                  </a:lnTo>
                  <a:lnTo>
                    <a:pt x="43789" y="11747"/>
                  </a:lnTo>
                  <a:lnTo>
                    <a:pt x="43395" y="11747"/>
                  </a:lnTo>
                  <a:lnTo>
                    <a:pt x="43395" y="12141"/>
                  </a:lnTo>
                  <a:lnTo>
                    <a:pt x="43395" y="12522"/>
                  </a:lnTo>
                  <a:lnTo>
                    <a:pt x="43395" y="12903"/>
                  </a:lnTo>
                  <a:lnTo>
                    <a:pt x="43002" y="12903"/>
                  </a:lnTo>
                  <a:lnTo>
                    <a:pt x="42621" y="12903"/>
                  </a:lnTo>
                  <a:lnTo>
                    <a:pt x="42227" y="12903"/>
                  </a:lnTo>
                  <a:lnTo>
                    <a:pt x="42227" y="13296"/>
                  </a:lnTo>
                  <a:lnTo>
                    <a:pt x="42621" y="12903"/>
                  </a:lnTo>
                  <a:lnTo>
                    <a:pt x="43002" y="12903"/>
                  </a:lnTo>
                  <a:lnTo>
                    <a:pt x="43002" y="13296"/>
                  </a:lnTo>
                  <a:lnTo>
                    <a:pt x="42621" y="13296"/>
                  </a:lnTo>
                  <a:lnTo>
                    <a:pt x="43002" y="13296"/>
                  </a:lnTo>
                  <a:lnTo>
                    <a:pt x="42621" y="13296"/>
                  </a:lnTo>
                  <a:lnTo>
                    <a:pt x="42621" y="13677"/>
                  </a:lnTo>
                  <a:lnTo>
                    <a:pt x="42227" y="13677"/>
                  </a:lnTo>
                  <a:lnTo>
                    <a:pt x="41833" y="13677"/>
                  </a:lnTo>
                  <a:lnTo>
                    <a:pt x="41833" y="14071"/>
                  </a:lnTo>
                  <a:lnTo>
                    <a:pt x="41833" y="14452"/>
                  </a:lnTo>
                  <a:lnTo>
                    <a:pt x="42227" y="14452"/>
                  </a:lnTo>
                  <a:lnTo>
                    <a:pt x="42227" y="14833"/>
                  </a:lnTo>
                  <a:lnTo>
                    <a:pt x="42227" y="15227"/>
                  </a:lnTo>
                  <a:lnTo>
                    <a:pt x="41833" y="15227"/>
                  </a:lnTo>
                  <a:lnTo>
                    <a:pt x="41833" y="15608"/>
                  </a:lnTo>
                  <a:lnTo>
                    <a:pt x="41833" y="15227"/>
                  </a:lnTo>
                  <a:lnTo>
                    <a:pt x="41833" y="15608"/>
                  </a:lnTo>
                  <a:lnTo>
                    <a:pt x="42227" y="15608"/>
                  </a:lnTo>
                  <a:lnTo>
                    <a:pt x="41833" y="15608"/>
                  </a:lnTo>
                  <a:lnTo>
                    <a:pt x="41833" y="15798"/>
                  </a:lnTo>
                  <a:lnTo>
                    <a:pt x="41452" y="15798"/>
                  </a:lnTo>
                  <a:lnTo>
                    <a:pt x="41249" y="15798"/>
                  </a:lnTo>
                  <a:lnTo>
                    <a:pt x="41249" y="16179"/>
                  </a:lnTo>
                  <a:lnTo>
                    <a:pt x="41249" y="16573"/>
                  </a:lnTo>
                  <a:lnTo>
                    <a:pt x="40868" y="16573"/>
                  </a:lnTo>
                  <a:lnTo>
                    <a:pt x="40868" y="16954"/>
                  </a:lnTo>
                  <a:lnTo>
                    <a:pt x="41249" y="16954"/>
                  </a:lnTo>
                  <a:lnTo>
                    <a:pt x="40868" y="16954"/>
                  </a:lnTo>
                  <a:lnTo>
                    <a:pt x="40868" y="17335"/>
                  </a:lnTo>
                  <a:lnTo>
                    <a:pt x="40474" y="17335"/>
                  </a:lnTo>
                  <a:lnTo>
                    <a:pt x="40093" y="17729"/>
                  </a:lnTo>
                  <a:lnTo>
                    <a:pt x="40474" y="17729"/>
                  </a:lnTo>
                  <a:lnTo>
                    <a:pt x="40474" y="18110"/>
                  </a:lnTo>
                  <a:lnTo>
                    <a:pt x="40093" y="18110"/>
                  </a:lnTo>
                  <a:lnTo>
                    <a:pt x="39700" y="18110"/>
                  </a:lnTo>
                  <a:lnTo>
                    <a:pt x="40093" y="18110"/>
                  </a:lnTo>
                  <a:lnTo>
                    <a:pt x="39700" y="18110"/>
                  </a:lnTo>
                  <a:lnTo>
                    <a:pt x="39700" y="17729"/>
                  </a:lnTo>
                  <a:lnTo>
                    <a:pt x="39306" y="17729"/>
                  </a:lnTo>
                  <a:lnTo>
                    <a:pt x="39700" y="17729"/>
                  </a:lnTo>
                  <a:lnTo>
                    <a:pt x="39700" y="18110"/>
                  </a:lnTo>
                  <a:lnTo>
                    <a:pt x="39306" y="18110"/>
                  </a:lnTo>
                  <a:lnTo>
                    <a:pt x="38925" y="18110"/>
                  </a:lnTo>
                  <a:lnTo>
                    <a:pt x="38531" y="17729"/>
                  </a:lnTo>
                  <a:lnTo>
                    <a:pt x="38531" y="18110"/>
                  </a:lnTo>
                  <a:lnTo>
                    <a:pt x="38138" y="18110"/>
                  </a:lnTo>
                  <a:lnTo>
                    <a:pt x="38531" y="17729"/>
                  </a:lnTo>
                  <a:lnTo>
                    <a:pt x="38138" y="17729"/>
                  </a:lnTo>
                  <a:lnTo>
                    <a:pt x="38138" y="17335"/>
                  </a:lnTo>
                  <a:lnTo>
                    <a:pt x="37363" y="16954"/>
                  </a:lnTo>
                  <a:lnTo>
                    <a:pt x="36969" y="17335"/>
                  </a:lnTo>
                  <a:lnTo>
                    <a:pt x="36969" y="17729"/>
                  </a:lnTo>
                  <a:lnTo>
                    <a:pt x="36969" y="17335"/>
                  </a:lnTo>
                  <a:lnTo>
                    <a:pt x="36588" y="17335"/>
                  </a:lnTo>
                  <a:lnTo>
                    <a:pt x="36385" y="17335"/>
                  </a:lnTo>
                  <a:lnTo>
                    <a:pt x="36004" y="17335"/>
                  </a:lnTo>
                  <a:lnTo>
                    <a:pt x="35610" y="17335"/>
                  </a:lnTo>
                  <a:lnTo>
                    <a:pt x="35217" y="16954"/>
                  </a:lnTo>
                  <a:lnTo>
                    <a:pt x="34836" y="16954"/>
                  </a:lnTo>
                  <a:lnTo>
                    <a:pt x="34836" y="17335"/>
                  </a:lnTo>
                  <a:lnTo>
                    <a:pt x="34442" y="17335"/>
                  </a:lnTo>
                  <a:lnTo>
                    <a:pt x="34836" y="17335"/>
                  </a:lnTo>
                  <a:lnTo>
                    <a:pt x="34442" y="17335"/>
                  </a:lnTo>
                  <a:lnTo>
                    <a:pt x="34442" y="17729"/>
                  </a:lnTo>
                  <a:lnTo>
                    <a:pt x="34048" y="18503"/>
                  </a:lnTo>
                  <a:lnTo>
                    <a:pt x="33667" y="18503"/>
                  </a:lnTo>
                  <a:lnTo>
                    <a:pt x="33667" y="18110"/>
                  </a:lnTo>
                  <a:lnTo>
                    <a:pt x="33667" y="18503"/>
                  </a:lnTo>
                  <a:lnTo>
                    <a:pt x="33274" y="18503"/>
                  </a:lnTo>
                  <a:lnTo>
                    <a:pt x="33274" y="18884"/>
                  </a:lnTo>
                  <a:lnTo>
                    <a:pt x="33667" y="18884"/>
                  </a:lnTo>
                  <a:lnTo>
                    <a:pt x="33667" y="19265"/>
                  </a:lnTo>
                  <a:lnTo>
                    <a:pt x="33667" y="19659"/>
                  </a:lnTo>
                  <a:lnTo>
                    <a:pt x="33667" y="19265"/>
                  </a:lnTo>
                  <a:lnTo>
                    <a:pt x="33274" y="19265"/>
                  </a:lnTo>
                  <a:lnTo>
                    <a:pt x="32880" y="19659"/>
                  </a:lnTo>
                  <a:lnTo>
                    <a:pt x="32880" y="19265"/>
                  </a:lnTo>
                  <a:lnTo>
                    <a:pt x="32499" y="19265"/>
                  </a:lnTo>
                  <a:lnTo>
                    <a:pt x="32105" y="19265"/>
                  </a:lnTo>
                  <a:lnTo>
                    <a:pt x="31724" y="18884"/>
                  </a:lnTo>
                  <a:lnTo>
                    <a:pt x="31724" y="19265"/>
                  </a:lnTo>
                  <a:lnTo>
                    <a:pt x="31724" y="18884"/>
                  </a:lnTo>
                  <a:lnTo>
                    <a:pt x="31724" y="19265"/>
                  </a:lnTo>
                  <a:lnTo>
                    <a:pt x="31521" y="19265"/>
                  </a:lnTo>
                  <a:lnTo>
                    <a:pt x="31140" y="19265"/>
                  </a:lnTo>
                  <a:lnTo>
                    <a:pt x="31140" y="19659"/>
                  </a:lnTo>
                  <a:lnTo>
                    <a:pt x="31521" y="19659"/>
                  </a:lnTo>
                  <a:lnTo>
                    <a:pt x="31140" y="19659"/>
                  </a:lnTo>
                  <a:lnTo>
                    <a:pt x="31140" y="20040"/>
                  </a:lnTo>
                  <a:lnTo>
                    <a:pt x="31521" y="20040"/>
                  </a:lnTo>
                  <a:lnTo>
                    <a:pt x="31140" y="20040"/>
                  </a:lnTo>
                  <a:lnTo>
                    <a:pt x="31140" y="20421"/>
                  </a:lnTo>
                  <a:lnTo>
                    <a:pt x="30746" y="20612"/>
                  </a:lnTo>
                  <a:lnTo>
                    <a:pt x="31140" y="20612"/>
                  </a:lnTo>
                  <a:lnTo>
                    <a:pt x="31140" y="21005"/>
                  </a:lnTo>
                  <a:lnTo>
                    <a:pt x="31521" y="21005"/>
                  </a:lnTo>
                  <a:lnTo>
                    <a:pt x="31521" y="21386"/>
                  </a:lnTo>
                  <a:lnTo>
                    <a:pt x="31140" y="21386"/>
                  </a:lnTo>
                  <a:lnTo>
                    <a:pt x="31521" y="21386"/>
                  </a:lnTo>
                  <a:lnTo>
                    <a:pt x="31724" y="21386"/>
                  </a:lnTo>
                  <a:lnTo>
                    <a:pt x="31724" y="21767"/>
                  </a:lnTo>
                  <a:lnTo>
                    <a:pt x="32105" y="21767"/>
                  </a:lnTo>
                  <a:lnTo>
                    <a:pt x="32105" y="22161"/>
                  </a:lnTo>
                  <a:lnTo>
                    <a:pt x="31724" y="22161"/>
                  </a:lnTo>
                  <a:lnTo>
                    <a:pt x="31724" y="22542"/>
                  </a:lnTo>
                  <a:lnTo>
                    <a:pt x="31724" y="22923"/>
                  </a:lnTo>
                  <a:lnTo>
                    <a:pt x="31521" y="23317"/>
                  </a:lnTo>
                  <a:lnTo>
                    <a:pt x="31140" y="23317"/>
                  </a:lnTo>
                  <a:lnTo>
                    <a:pt x="31140" y="23698"/>
                  </a:lnTo>
                  <a:lnTo>
                    <a:pt x="30746" y="23698"/>
                  </a:lnTo>
                  <a:lnTo>
                    <a:pt x="30746" y="24091"/>
                  </a:lnTo>
                  <a:lnTo>
                    <a:pt x="30746" y="24472"/>
                  </a:lnTo>
                  <a:lnTo>
                    <a:pt x="30746" y="24853"/>
                  </a:lnTo>
                  <a:lnTo>
                    <a:pt x="30746" y="25247"/>
                  </a:lnTo>
                  <a:lnTo>
                    <a:pt x="31140" y="25247"/>
                  </a:lnTo>
                  <a:lnTo>
                    <a:pt x="31521" y="25247"/>
                  </a:lnTo>
                  <a:lnTo>
                    <a:pt x="31521" y="25438"/>
                  </a:lnTo>
                  <a:lnTo>
                    <a:pt x="31140" y="25438"/>
                  </a:lnTo>
                  <a:lnTo>
                    <a:pt x="31521" y="25438"/>
                  </a:lnTo>
                  <a:lnTo>
                    <a:pt x="31521" y="25819"/>
                  </a:lnTo>
                  <a:lnTo>
                    <a:pt x="31140" y="25819"/>
                  </a:lnTo>
                  <a:lnTo>
                    <a:pt x="30746" y="25819"/>
                  </a:lnTo>
                  <a:lnTo>
                    <a:pt x="30746" y="26200"/>
                  </a:lnTo>
                  <a:lnTo>
                    <a:pt x="30746" y="26593"/>
                  </a:lnTo>
                  <a:lnTo>
                    <a:pt x="30353" y="26974"/>
                  </a:lnTo>
                  <a:lnTo>
                    <a:pt x="30746" y="26974"/>
                  </a:lnTo>
                  <a:lnTo>
                    <a:pt x="31140" y="26974"/>
                  </a:lnTo>
                  <a:lnTo>
                    <a:pt x="30746" y="26974"/>
                  </a:lnTo>
                  <a:lnTo>
                    <a:pt x="30746" y="27355"/>
                  </a:lnTo>
                  <a:lnTo>
                    <a:pt x="30746" y="26974"/>
                  </a:lnTo>
                  <a:lnTo>
                    <a:pt x="31140" y="27355"/>
                  </a:lnTo>
                  <a:lnTo>
                    <a:pt x="30746" y="27749"/>
                  </a:lnTo>
                  <a:lnTo>
                    <a:pt x="30353" y="27749"/>
                  </a:lnTo>
                  <a:lnTo>
                    <a:pt x="29972" y="27749"/>
                  </a:lnTo>
                  <a:lnTo>
                    <a:pt x="29972" y="28130"/>
                  </a:lnTo>
                  <a:lnTo>
                    <a:pt x="29972" y="28511"/>
                  </a:lnTo>
                  <a:lnTo>
                    <a:pt x="29972" y="28905"/>
                  </a:lnTo>
                  <a:lnTo>
                    <a:pt x="29972" y="28511"/>
                  </a:lnTo>
                  <a:lnTo>
                    <a:pt x="29972" y="28905"/>
                  </a:lnTo>
                  <a:lnTo>
                    <a:pt x="29578" y="28905"/>
                  </a:lnTo>
                  <a:lnTo>
                    <a:pt x="29184" y="28905"/>
                  </a:lnTo>
                  <a:lnTo>
                    <a:pt x="29184" y="29286"/>
                  </a:lnTo>
                  <a:lnTo>
                    <a:pt x="29184" y="29679"/>
                  </a:lnTo>
                  <a:lnTo>
                    <a:pt x="28803" y="29679"/>
                  </a:lnTo>
                  <a:lnTo>
                    <a:pt x="28409" y="29679"/>
                  </a:lnTo>
                  <a:lnTo>
                    <a:pt x="28409" y="30060"/>
                  </a:lnTo>
                  <a:lnTo>
                    <a:pt x="28016" y="30060"/>
                  </a:lnTo>
                  <a:lnTo>
                    <a:pt x="28016" y="29679"/>
                  </a:lnTo>
                  <a:lnTo>
                    <a:pt x="27635" y="30060"/>
                  </a:lnTo>
                  <a:lnTo>
                    <a:pt x="27635" y="30251"/>
                  </a:lnTo>
                  <a:lnTo>
                    <a:pt x="27241" y="30251"/>
                  </a:lnTo>
                  <a:lnTo>
                    <a:pt x="27241" y="30632"/>
                  </a:lnTo>
                  <a:lnTo>
                    <a:pt x="27241" y="31026"/>
                  </a:lnTo>
                  <a:lnTo>
                    <a:pt x="27241" y="31407"/>
                  </a:lnTo>
                  <a:lnTo>
                    <a:pt x="27635" y="31407"/>
                  </a:lnTo>
                  <a:lnTo>
                    <a:pt x="27635" y="31788"/>
                  </a:lnTo>
                  <a:lnTo>
                    <a:pt x="27635" y="32181"/>
                  </a:lnTo>
                  <a:lnTo>
                    <a:pt x="27241" y="32181"/>
                  </a:lnTo>
                  <a:lnTo>
                    <a:pt x="27635" y="32181"/>
                  </a:lnTo>
                  <a:lnTo>
                    <a:pt x="27635" y="32562"/>
                  </a:lnTo>
                  <a:lnTo>
                    <a:pt x="27241" y="32562"/>
                  </a:lnTo>
                  <a:lnTo>
                    <a:pt x="27241" y="32943"/>
                  </a:lnTo>
                  <a:lnTo>
                    <a:pt x="27635" y="32943"/>
                  </a:lnTo>
                  <a:lnTo>
                    <a:pt x="27635" y="33337"/>
                  </a:lnTo>
                  <a:lnTo>
                    <a:pt x="28016" y="33337"/>
                  </a:lnTo>
                  <a:lnTo>
                    <a:pt x="28016" y="33718"/>
                  </a:lnTo>
                  <a:lnTo>
                    <a:pt x="28409" y="33718"/>
                  </a:lnTo>
                  <a:lnTo>
                    <a:pt x="28409" y="34099"/>
                  </a:lnTo>
                  <a:lnTo>
                    <a:pt x="28409" y="33718"/>
                  </a:lnTo>
                  <a:lnTo>
                    <a:pt x="28409" y="34099"/>
                  </a:lnTo>
                  <a:lnTo>
                    <a:pt x="28409" y="34493"/>
                  </a:lnTo>
                  <a:lnTo>
                    <a:pt x="28409" y="34874"/>
                  </a:lnTo>
                  <a:lnTo>
                    <a:pt x="28016" y="34874"/>
                  </a:lnTo>
                  <a:lnTo>
                    <a:pt x="27635" y="34874"/>
                  </a:lnTo>
                  <a:lnTo>
                    <a:pt x="27241" y="34874"/>
                  </a:lnTo>
                  <a:lnTo>
                    <a:pt x="27051" y="34874"/>
                  </a:lnTo>
                  <a:lnTo>
                    <a:pt x="27051" y="35064"/>
                  </a:lnTo>
                  <a:lnTo>
                    <a:pt x="27051" y="35458"/>
                  </a:lnTo>
                  <a:lnTo>
                    <a:pt x="27051" y="35064"/>
                  </a:lnTo>
                  <a:lnTo>
                    <a:pt x="26657" y="35064"/>
                  </a:lnTo>
                  <a:lnTo>
                    <a:pt x="26657" y="35458"/>
                  </a:lnTo>
                  <a:lnTo>
                    <a:pt x="26657" y="35839"/>
                  </a:lnTo>
                  <a:lnTo>
                    <a:pt x="26657" y="36220"/>
                  </a:lnTo>
                  <a:lnTo>
                    <a:pt x="26263" y="36220"/>
                  </a:lnTo>
                  <a:lnTo>
                    <a:pt x="25882" y="36220"/>
                  </a:lnTo>
                  <a:lnTo>
                    <a:pt x="25488" y="36220"/>
                  </a:lnTo>
                  <a:lnTo>
                    <a:pt x="25095" y="36220"/>
                  </a:lnTo>
                  <a:lnTo>
                    <a:pt x="25095" y="36614"/>
                  </a:lnTo>
                  <a:lnTo>
                    <a:pt x="24714" y="36614"/>
                  </a:lnTo>
                  <a:lnTo>
                    <a:pt x="24714" y="36995"/>
                  </a:lnTo>
                  <a:lnTo>
                    <a:pt x="24714" y="36614"/>
                  </a:lnTo>
                  <a:lnTo>
                    <a:pt x="24320" y="36614"/>
                  </a:lnTo>
                  <a:lnTo>
                    <a:pt x="24320" y="36995"/>
                  </a:lnTo>
                  <a:lnTo>
                    <a:pt x="24714" y="36995"/>
                  </a:lnTo>
                  <a:lnTo>
                    <a:pt x="24320" y="36995"/>
                  </a:lnTo>
                  <a:lnTo>
                    <a:pt x="24320" y="37376"/>
                  </a:lnTo>
                  <a:lnTo>
                    <a:pt x="24320" y="37769"/>
                  </a:lnTo>
                  <a:lnTo>
                    <a:pt x="24320" y="38150"/>
                  </a:lnTo>
                  <a:lnTo>
                    <a:pt x="23939" y="38150"/>
                  </a:lnTo>
                  <a:lnTo>
                    <a:pt x="23939" y="38531"/>
                  </a:lnTo>
                  <a:lnTo>
                    <a:pt x="23545" y="38531"/>
                  </a:lnTo>
                  <a:lnTo>
                    <a:pt x="23152" y="38531"/>
                  </a:lnTo>
                  <a:lnTo>
                    <a:pt x="22771" y="38531"/>
                  </a:lnTo>
                  <a:lnTo>
                    <a:pt x="22771" y="38150"/>
                  </a:lnTo>
                  <a:lnTo>
                    <a:pt x="22377" y="38150"/>
                  </a:lnTo>
                  <a:lnTo>
                    <a:pt x="22186" y="37769"/>
                  </a:lnTo>
                  <a:lnTo>
                    <a:pt x="21793" y="38150"/>
                  </a:lnTo>
                  <a:lnTo>
                    <a:pt x="21793" y="37769"/>
                  </a:lnTo>
                  <a:lnTo>
                    <a:pt x="21793" y="37376"/>
                  </a:lnTo>
                  <a:lnTo>
                    <a:pt x="22186" y="37376"/>
                  </a:lnTo>
                  <a:lnTo>
                    <a:pt x="22377" y="36995"/>
                  </a:lnTo>
                  <a:lnTo>
                    <a:pt x="22377" y="36614"/>
                  </a:lnTo>
                  <a:lnTo>
                    <a:pt x="22771" y="36614"/>
                  </a:lnTo>
                  <a:lnTo>
                    <a:pt x="23152" y="36220"/>
                  </a:lnTo>
                  <a:lnTo>
                    <a:pt x="22771" y="36220"/>
                  </a:lnTo>
                  <a:lnTo>
                    <a:pt x="22771" y="35839"/>
                  </a:lnTo>
                  <a:lnTo>
                    <a:pt x="23152" y="35839"/>
                  </a:lnTo>
                  <a:lnTo>
                    <a:pt x="23152" y="35458"/>
                  </a:lnTo>
                  <a:lnTo>
                    <a:pt x="22771" y="35458"/>
                  </a:lnTo>
                  <a:lnTo>
                    <a:pt x="22377" y="35458"/>
                  </a:lnTo>
                  <a:lnTo>
                    <a:pt x="22186" y="35458"/>
                  </a:lnTo>
                  <a:lnTo>
                    <a:pt x="21793" y="35839"/>
                  </a:lnTo>
                  <a:lnTo>
                    <a:pt x="21793" y="35458"/>
                  </a:lnTo>
                  <a:lnTo>
                    <a:pt x="21793" y="35839"/>
                  </a:lnTo>
                  <a:lnTo>
                    <a:pt x="21793" y="36220"/>
                  </a:lnTo>
                  <a:lnTo>
                    <a:pt x="21399" y="35839"/>
                  </a:lnTo>
                  <a:lnTo>
                    <a:pt x="21018" y="35839"/>
                  </a:lnTo>
                  <a:lnTo>
                    <a:pt x="21018" y="36220"/>
                  </a:lnTo>
                  <a:lnTo>
                    <a:pt x="20624" y="36220"/>
                  </a:lnTo>
                  <a:lnTo>
                    <a:pt x="20231" y="36220"/>
                  </a:lnTo>
                  <a:lnTo>
                    <a:pt x="20231" y="36614"/>
                  </a:lnTo>
                  <a:lnTo>
                    <a:pt x="20231" y="36995"/>
                  </a:lnTo>
                  <a:lnTo>
                    <a:pt x="19850" y="37376"/>
                  </a:lnTo>
                  <a:lnTo>
                    <a:pt x="19850" y="37769"/>
                  </a:lnTo>
                  <a:lnTo>
                    <a:pt x="19456" y="37769"/>
                  </a:lnTo>
                  <a:lnTo>
                    <a:pt x="19456" y="38150"/>
                  </a:lnTo>
                  <a:lnTo>
                    <a:pt x="19062" y="38150"/>
                  </a:lnTo>
                  <a:lnTo>
                    <a:pt x="18681" y="37769"/>
                  </a:lnTo>
                  <a:lnTo>
                    <a:pt x="18288" y="37769"/>
                  </a:lnTo>
                  <a:lnTo>
                    <a:pt x="17894" y="37769"/>
                  </a:lnTo>
                  <a:lnTo>
                    <a:pt x="17894" y="38150"/>
                  </a:lnTo>
                  <a:lnTo>
                    <a:pt x="17513" y="38531"/>
                  </a:lnTo>
                  <a:lnTo>
                    <a:pt x="17513" y="38925"/>
                  </a:lnTo>
                  <a:lnTo>
                    <a:pt x="17310" y="38925"/>
                  </a:lnTo>
                  <a:lnTo>
                    <a:pt x="17310" y="38531"/>
                  </a:lnTo>
                  <a:lnTo>
                    <a:pt x="17310" y="38150"/>
                  </a:lnTo>
                  <a:lnTo>
                    <a:pt x="16929" y="38531"/>
                  </a:lnTo>
                  <a:lnTo>
                    <a:pt x="16535" y="38531"/>
                  </a:lnTo>
                  <a:lnTo>
                    <a:pt x="16154" y="38531"/>
                  </a:lnTo>
                  <a:lnTo>
                    <a:pt x="16154" y="38925"/>
                  </a:lnTo>
                  <a:lnTo>
                    <a:pt x="15760" y="38925"/>
                  </a:lnTo>
                  <a:lnTo>
                    <a:pt x="15760" y="39306"/>
                  </a:lnTo>
                  <a:lnTo>
                    <a:pt x="16154" y="39306"/>
                  </a:lnTo>
                  <a:lnTo>
                    <a:pt x="16154" y="39687"/>
                  </a:lnTo>
                  <a:lnTo>
                    <a:pt x="15760" y="39890"/>
                  </a:lnTo>
                  <a:lnTo>
                    <a:pt x="15367" y="39890"/>
                  </a:lnTo>
                  <a:lnTo>
                    <a:pt x="15367" y="40271"/>
                  </a:lnTo>
                  <a:lnTo>
                    <a:pt x="14986" y="40271"/>
                  </a:lnTo>
                  <a:lnTo>
                    <a:pt x="14986" y="40652"/>
                  </a:lnTo>
                  <a:lnTo>
                    <a:pt x="15367" y="41046"/>
                  </a:lnTo>
                  <a:lnTo>
                    <a:pt x="14986" y="41046"/>
                  </a:lnTo>
                  <a:lnTo>
                    <a:pt x="15367" y="41427"/>
                  </a:lnTo>
                  <a:lnTo>
                    <a:pt x="15367" y="41046"/>
                  </a:lnTo>
                  <a:lnTo>
                    <a:pt x="15367" y="41427"/>
                  </a:lnTo>
                  <a:lnTo>
                    <a:pt x="15367" y="41808"/>
                  </a:lnTo>
                  <a:lnTo>
                    <a:pt x="14986" y="41808"/>
                  </a:lnTo>
                  <a:lnTo>
                    <a:pt x="14592" y="41808"/>
                  </a:lnTo>
                  <a:lnTo>
                    <a:pt x="14592" y="41427"/>
                  </a:lnTo>
                  <a:lnTo>
                    <a:pt x="14198" y="41427"/>
                  </a:lnTo>
                  <a:lnTo>
                    <a:pt x="13817" y="41427"/>
                  </a:lnTo>
                  <a:lnTo>
                    <a:pt x="13423" y="41427"/>
                  </a:lnTo>
                  <a:lnTo>
                    <a:pt x="13423" y="41046"/>
                  </a:lnTo>
                  <a:lnTo>
                    <a:pt x="13030" y="40652"/>
                  </a:lnTo>
                  <a:lnTo>
                    <a:pt x="13423" y="40652"/>
                  </a:lnTo>
                  <a:lnTo>
                    <a:pt x="13030" y="40271"/>
                  </a:lnTo>
                  <a:lnTo>
                    <a:pt x="12839" y="40271"/>
                  </a:lnTo>
                  <a:lnTo>
                    <a:pt x="12446" y="40271"/>
                  </a:lnTo>
                  <a:lnTo>
                    <a:pt x="12065" y="40271"/>
                  </a:lnTo>
                  <a:lnTo>
                    <a:pt x="12065" y="39890"/>
                  </a:lnTo>
                  <a:lnTo>
                    <a:pt x="12446" y="39890"/>
                  </a:lnTo>
                  <a:lnTo>
                    <a:pt x="12446" y="39687"/>
                  </a:lnTo>
                  <a:lnTo>
                    <a:pt x="12446" y="39890"/>
                  </a:lnTo>
                  <a:lnTo>
                    <a:pt x="12839" y="39890"/>
                  </a:lnTo>
                  <a:lnTo>
                    <a:pt x="12839" y="39687"/>
                  </a:lnTo>
                  <a:lnTo>
                    <a:pt x="12839" y="39306"/>
                  </a:lnTo>
                  <a:lnTo>
                    <a:pt x="12446" y="39306"/>
                  </a:lnTo>
                  <a:lnTo>
                    <a:pt x="12065" y="39687"/>
                  </a:lnTo>
                  <a:lnTo>
                    <a:pt x="11671" y="39306"/>
                  </a:lnTo>
                  <a:lnTo>
                    <a:pt x="11277" y="39306"/>
                  </a:lnTo>
                  <a:lnTo>
                    <a:pt x="11277" y="38925"/>
                  </a:lnTo>
                  <a:lnTo>
                    <a:pt x="11277" y="38531"/>
                  </a:lnTo>
                  <a:lnTo>
                    <a:pt x="11277" y="38150"/>
                  </a:lnTo>
                  <a:lnTo>
                    <a:pt x="10896" y="38150"/>
                  </a:lnTo>
                  <a:lnTo>
                    <a:pt x="10896" y="37769"/>
                  </a:lnTo>
                  <a:lnTo>
                    <a:pt x="10502" y="37769"/>
                  </a:lnTo>
                  <a:lnTo>
                    <a:pt x="10502" y="37376"/>
                  </a:lnTo>
                  <a:lnTo>
                    <a:pt x="10502" y="36995"/>
                  </a:lnTo>
                  <a:lnTo>
                    <a:pt x="10109" y="36995"/>
                  </a:lnTo>
                  <a:lnTo>
                    <a:pt x="10109" y="36614"/>
                  </a:lnTo>
                  <a:lnTo>
                    <a:pt x="10109" y="36220"/>
                  </a:lnTo>
                  <a:lnTo>
                    <a:pt x="10502" y="36220"/>
                  </a:lnTo>
                  <a:lnTo>
                    <a:pt x="10502" y="35839"/>
                  </a:lnTo>
                  <a:lnTo>
                    <a:pt x="10896" y="35839"/>
                  </a:lnTo>
                  <a:lnTo>
                    <a:pt x="10896" y="35458"/>
                  </a:lnTo>
                  <a:lnTo>
                    <a:pt x="10502" y="35458"/>
                  </a:lnTo>
                  <a:lnTo>
                    <a:pt x="10109" y="35458"/>
                  </a:lnTo>
                  <a:lnTo>
                    <a:pt x="10109" y="35064"/>
                  </a:lnTo>
                  <a:lnTo>
                    <a:pt x="9728" y="35064"/>
                  </a:lnTo>
                  <a:lnTo>
                    <a:pt x="9728" y="34874"/>
                  </a:lnTo>
                  <a:lnTo>
                    <a:pt x="10109" y="34874"/>
                  </a:lnTo>
                  <a:lnTo>
                    <a:pt x="10502" y="34493"/>
                  </a:lnTo>
                  <a:lnTo>
                    <a:pt x="10109" y="34493"/>
                  </a:lnTo>
                  <a:lnTo>
                    <a:pt x="10109" y="34099"/>
                  </a:lnTo>
                  <a:lnTo>
                    <a:pt x="10109" y="34493"/>
                  </a:lnTo>
                  <a:lnTo>
                    <a:pt x="9728" y="34099"/>
                  </a:lnTo>
                  <a:lnTo>
                    <a:pt x="9728" y="33718"/>
                  </a:lnTo>
                  <a:lnTo>
                    <a:pt x="9334" y="33718"/>
                  </a:lnTo>
                  <a:lnTo>
                    <a:pt x="9334" y="33337"/>
                  </a:lnTo>
                  <a:lnTo>
                    <a:pt x="8940" y="33337"/>
                  </a:lnTo>
                  <a:lnTo>
                    <a:pt x="8940" y="32943"/>
                  </a:lnTo>
                  <a:lnTo>
                    <a:pt x="8940" y="32562"/>
                  </a:lnTo>
                  <a:lnTo>
                    <a:pt x="8940" y="32181"/>
                  </a:lnTo>
                  <a:lnTo>
                    <a:pt x="8559" y="31788"/>
                  </a:lnTo>
                  <a:lnTo>
                    <a:pt x="8166" y="31407"/>
                  </a:lnTo>
                  <a:lnTo>
                    <a:pt x="8559" y="31407"/>
                  </a:lnTo>
                  <a:lnTo>
                    <a:pt x="8166" y="31026"/>
                  </a:lnTo>
                  <a:lnTo>
                    <a:pt x="8166" y="30632"/>
                  </a:lnTo>
                  <a:lnTo>
                    <a:pt x="7975" y="30632"/>
                  </a:lnTo>
                  <a:lnTo>
                    <a:pt x="7581" y="30632"/>
                  </a:lnTo>
                  <a:lnTo>
                    <a:pt x="7200" y="31026"/>
                  </a:lnTo>
                  <a:lnTo>
                    <a:pt x="7200" y="30632"/>
                  </a:lnTo>
                  <a:lnTo>
                    <a:pt x="7200" y="31026"/>
                  </a:lnTo>
                  <a:lnTo>
                    <a:pt x="6807" y="31026"/>
                  </a:lnTo>
                  <a:lnTo>
                    <a:pt x="6807" y="30632"/>
                  </a:lnTo>
                  <a:lnTo>
                    <a:pt x="6413" y="30632"/>
                  </a:lnTo>
                  <a:lnTo>
                    <a:pt x="6413" y="31026"/>
                  </a:lnTo>
                  <a:lnTo>
                    <a:pt x="6032" y="31026"/>
                  </a:lnTo>
                  <a:lnTo>
                    <a:pt x="6032" y="31407"/>
                  </a:lnTo>
                  <a:lnTo>
                    <a:pt x="5638" y="31788"/>
                  </a:lnTo>
                  <a:lnTo>
                    <a:pt x="5245" y="31788"/>
                  </a:lnTo>
                  <a:lnTo>
                    <a:pt x="4864" y="31788"/>
                  </a:lnTo>
                  <a:lnTo>
                    <a:pt x="5245" y="31407"/>
                  </a:lnTo>
                  <a:lnTo>
                    <a:pt x="4864" y="31407"/>
                  </a:lnTo>
                  <a:lnTo>
                    <a:pt x="4864" y="31788"/>
                  </a:lnTo>
                  <a:lnTo>
                    <a:pt x="4864" y="31407"/>
                  </a:lnTo>
                  <a:lnTo>
                    <a:pt x="4470" y="31407"/>
                  </a:lnTo>
                  <a:lnTo>
                    <a:pt x="4076" y="31407"/>
                  </a:lnTo>
                  <a:lnTo>
                    <a:pt x="3695" y="31407"/>
                  </a:lnTo>
                  <a:lnTo>
                    <a:pt x="4076" y="31026"/>
                  </a:lnTo>
                  <a:lnTo>
                    <a:pt x="3695" y="31026"/>
                  </a:lnTo>
                  <a:lnTo>
                    <a:pt x="3695" y="31407"/>
                  </a:lnTo>
                  <a:lnTo>
                    <a:pt x="3695" y="31026"/>
                  </a:lnTo>
                  <a:lnTo>
                    <a:pt x="3302" y="31026"/>
                  </a:lnTo>
                  <a:lnTo>
                    <a:pt x="3695" y="31026"/>
                  </a:lnTo>
                  <a:lnTo>
                    <a:pt x="3695" y="30632"/>
                  </a:lnTo>
                  <a:lnTo>
                    <a:pt x="3302" y="30632"/>
                  </a:lnTo>
                  <a:lnTo>
                    <a:pt x="3302" y="30251"/>
                  </a:lnTo>
                  <a:lnTo>
                    <a:pt x="3695" y="30251"/>
                  </a:lnTo>
                  <a:lnTo>
                    <a:pt x="3302" y="30251"/>
                  </a:lnTo>
                  <a:lnTo>
                    <a:pt x="3111" y="30251"/>
                  </a:lnTo>
                  <a:lnTo>
                    <a:pt x="2717" y="30251"/>
                  </a:lnTo>
                  <a:lnTo>
                    <a:pt x="2717" y="30060"/>
                  </a:lnTo>
                  <a:lnTo>
                    <a:pt x="2324" y="29679"/>
                  </a:lnTo>
                  <a:lnTo>
                    <a:pt x="2717" y="29679"/>
                  </a:lnTo>
                  <a:lnTo>
                    <a:pt x="2717" y="29286"/>
                  </a:lnTo>
                  <a:lnTo>
                    <a:pt x="2324" y="29286"/>
                  </a:lnTo>
                  <a:lnTo>
                    <a:pt x="2324" y="29679"/>
                  </a:lnTo>
                  <a:lnTo>
                    <a:pt x="1943" y="29679"/>
                  </a:lnTo>
                  <a:lnTo>
                    <a:pt x="1943" y="30060"/>
                  </a:lnTo>
                  <a:lnTo>
                    <a:pt x="1943" y="30251"/>
                  </a:lnTo>
                  <a:lnTo>
                    <a:pt x="1549" y="30060"/>
                  </a:lnTo>
                  <a:lnTo>
                    <a:pt x="1943" y="29679"/>
                  </a:lnTo>
                  <a:lnTo>
                    <a:pt x="1943" y="29286"/>
                  </a:lnTo>
                  <a:lnTo>
                    <a:pt x="1549" y="29286"/>
                  </a:lnTo>
                  <a:lnTo>
                    <a:pt x="1943" y="28905"/>
                  </a:lnTo>
                  <a:lnTo>
                    <a:pt x="1943" y="29286"/>
                  </a:lnTo>
                  <a:lnTo>
                    <a:pt x="2324" y="29286"/>
                  </a:lnTo>
                  <a:lnTo>
                    <a:pt x="2324" y="28905"/>
                  </a:lnTo>
                  <a:lnTo>
                    <a:pt x="2717" y="28905"/>
                  </a:lnTo>
                  <a:lnTo>
                    <a:pt x="2717" y="28511"/>
                  </a:lnTo>
                  <a:lnTo>
                    <a:pt x="3111" y="28511"/>
                  </a:lnTo>
                  <a:lnTo>
                    <a:pt x="3111" y="28130"/>
                  </a:lnTo>
                  <a:lnTo>
                    <a:pt x="3111" y="27749"/>
                  </a:lnTo>
                  <a:lnTo>
                    <a:pt x="3302" y="27355"/>
                  </a:lnTo>
                  <a:lnTo>
                    <a:pt x="3302" y="26974"/>
                  </a:lnTo>
                  <a:lnTo>
                    <a:pt x="1549" y="26974"/>
                  </a:lnTo>
                  <a:lnTo>
                    <a:pt x="1155" y="26200"/>
                  </a:lnTo>
                  <a:lnTo>
                    <a:pt x="774" y="26200"/>
                  </a:lnTo>
                  <a:lnTo>
                    <a:pt x="774" y="25819"/>
                  </a:lnTo>
                  <a:lnTo>
                    <a:pt x="774" y="25438"/>
                  </a:lnTo>
                  <a:lnTo>
                    <a:pt x="1155" y="25438"/>
                  </a:lnTo>
                  <a:lnTo>
                    <a:pt x="1155" y="25247"/>
                  </a:lnTo>
                  <a:lnTo>
                    <a:pt x="1155" y="24853"/>
                  </a:lnTo>
                  <a:lnTo>
                    <a:pt x="1549" y="24853"/>
                  </a:lnTo>
                  <a:lnTo>
                    <a:pt x="1155" y="24853"/>
                  </a:lnTo>
                  <a:lnTo>
                    <a:pt x="774" y="24853"/>
                  </a:lnTo>
                  <a:lnTo>
                    <a:pt x="381" y="24853"/>
                  </a:lnTo>
                  <a:lnTo>
                    <a:pt x="381" y="24472"/>
                  </a:lnTo>
                  <a:lnTo>
                    <a:pt x="0" y="24472"/>
                  </a:lnTo>
                  <a:lnTo>
                    <a:pt x="0" y="24091"/>
                  </a:lnTo>
                  <a:lnTo>
                    <a:pt x="381" y="24091"/>
                  </a:lnTo>
                  <a:lnTo>
                    <a:pt x="381" y="23698"/>
                  </a:lnTo>
                  <a:lnTo>
                    <a:pt x="774" y="23698"/>
                  </a:lnTo>
                  <a:lnTo>
                    <a:pt x="774" y="23317"/>
                  </a:lnTo>
                  <a:lnTo>
                    <a:pt x="1155" y="23317"/>
                  </a:lnTo>
                  <a:lnTo>
                    <a:pt x="1549" y="23317"/>
                  </a:lnTo>
                  <a:lnTo>
                    <a:pt x="1943" y="22923"/>
                  </a:lnTo>
                  <a:lnTo>
                    <a:pt x="1549" y="22923"/>
                  </a:lnTo>
                  <a:lnTo>
                    <a:pt x="1549" y="22542"/>
                  </a:lnTo>
                  <a:lnTo>
                    <a:pt x="1943" y="22542"/>
                  </a:lnTo>
                  <a:lnTo>
                    <a:pt x="2324" y="22542"/>
                  </a:lnTo>
                  <a:lnTo>
                    <a:pt x="2717" y="22542"/>
                  </a:lnTo>
                  <a:lnTo>
                    <a:pt x="2717" y="22161"/>
                  </a:lnTo>
                  <a:lnTo>
                    <a:pt x="2717" y="21767"/>
                  </a:lnTo>
                  <a:lnTo>
                    <a:pt x="3111" y="21767"/>
                  </a:lnTo>
                  <a:lnTo>
                    <a:pt x="3111" y="22161"/>
                  </a:lnTo>
                  <a:lnTo>
                    <a:pt x="3302" y="21767"/>
                  </a:lnTo>
                  <a:lnTo>
                    <a:pt x="3302" y="21386"/>
                  </a:lnTo>
                  <a:lnTo>
                    <a:pt x="3695" y="21386"/>
                  </a:lnTo>
                  <a:lnTo>
                    <a:pt x="4076" y="21386"/>
                  </a:lnTo>
                  <a:lnTo>
                    <a:pt x="4470" y="21386"/>
                  </a:lnTo>
                  <a:lnTo>
                    <a:pt x="4864" y="21386"/>
                  </a:lnTo>
                  <a:lnTo>
                    <a:pt x="4864" y="21005"/>
                  </a:lnTo>
                  <a:lnTo>
                    <a:pt x="4470" y="20612"/>
                  </a:lnTo>
                  <a:lnTo>
                    <a:pt x="4470" y="20421"/>
                  </a:lnTo>
                  <a:lnTo>
                    <a:pt x="4864" y="20421"/>
                  </a:lnTo>
                  <a:lnTo>
                    <a:pt x="4864" y="20040"/>
                  </a:lnTo>
                  <a:lnTo>
                    <a:pt x="5245" y="19659"/>
                  </a:lnTo>
                  <a:lnTo>
                    <a:pt x="5245" y="19265"/>
                  </a:lnTo>
                  <a:lnTo>
                    <a:pt x="5245" y="18884"/>
                  </a:lnTo>
                  <a:lnTo>
                    <a:pt x="5638" y="19265"/>
                  </a:lnTo>
                  <a:lnTo>
                    <a:pt x="6032" y="19265"/>
                  </a:lnTo>
                  <a:lnTo>
                    <a:pt x="6032" y="18884"/>
                  </a:lnTo>
                  <a:lnTo>
                    <a:pt x="6032" y="18503"/>
                  </a:lnTo>
                  <a:lnTo>
                    <a:pt x="6413" y="18503"/>
                  </a:lnTo>
                  <a:lnTo>
                    <a:pt x="6413" y="18884"/>
                  </a:lnTo>
                  <a:lnTo>
                    <a:pt x="6413" y="18503"/>
                  </a:lnTo>
                  <a:lnTo>
                    <a:pt x="6807" y="18503"/>
                  </a:lnTo>
                  <a:lnTo>
                    <a:pt x="7200" y="18503"/>
                  </a:lnTo>
                  <a:lnTo>
                    <a:pt x="7200" y="18110"/>
                  </a:lnTo>
                  <a:lnTo>
                    <a:pt x="7581" y="18110"/>
                  </a:lnTo>
                  <a:lnTo>
                    <a:pt x="7975" y="18110"/>
                  </a:lnTo>
                  <a:lnTo>
                    <a:pt x="8166" y="18110"/>
                  </a:lnTo>
                  <a:lnTo>
                    <a:pt x="8559" y="18110"/>
                  </a:lnTo>
                  <a:lnTo>
                    <a:pt x="8559" y="17729"/>
                  </a:lnTo>
                  <a:lnTo>
                    <a:pt x="8940" y="17729"/>
                  </a:lnTo>
                  <a:lnTo>
                    <a:pt x="9334" y="17729"/>
                  </a:lnTo>
                  <a:lnTo>
                    <a:pt x="9334" y="17335"/>
                  </a:lnTo>
                  <a:lnTo>
                    <a:pt x="9728" y="17335"/>
                  </a:lnTo>
                  <a:lnTo>
                    <a:pt x="9728" y="16954"/>
                  </a:lnTo>
                  <a:lnTo>
                    <a:pt x="10109" y="16954"/>
                  </a:lnTo>
                  <a:lnTo>
                    <a:pt x="10109" y="16573"/>
                  </a:lnTo>
                  <a:lnTo>
                    <a:pt x="10502" y="16954"/>
                  </a:lnTo>
                  <a:lnTo>
                    <a:pt x="10109" y="16954"/>
                  </a:lnTo>
                  <a:lnTo>
                    <a:pt x="10502" y="16954"/>
                  </a:lnTo>
                  <a:lnTo>
                    <a:pt x="10502" y="17335"/>
                  </a:lnTo>
                  <a:lnTo>
                    <a:pt x="10896" y="16954"/>
                  </a:lnTo>
                  <a:lnTo>
                    <a:pt x="11277" y="16954"/>
                  </a:lnTo>
                  <a:lnTo>
                    <a:pt x="11277" y="17335"/>
                  </a:lnTo>
                  <a:lnTo>
                    <a:pt x="11277" y="16954"/>
                  </a:lnTo>
                  <a:lnTo>
                    <a:pt x="11671" y="16954"/>
                  </a:lnTo>
                  <a:lnTo>
                    <a:pt x="11671" y="16573"/>
                  </a:lnTo>
                  <a:lnTo>
                    <a:pt x="12065" y="16179"/>
                  </a:lnTo>
                  <a:lnTo>
                    <a:pt x="11671" y="16179"/>
                  </a:lnTo>
                  <a:lnTo>
                    <a:pt x="11671" y="15798"/>
                  </a:lnTo>
                  <a:lnTo>
                    <a:pt x="12065" y="15798"/>
                  </a:lnTo>
                  <a:lnTo>
                    <a:pt x="12065" y="15608"/>
                  </a:lnTo>
                  <a:lnTo>
                    <a:pt x="12065" y="15798"/>
                  </a:lnTo>
                  <a:lnTo>
                    <a:pt x="12446" y="15798"/>
                  </a:lnTo>
                  <a:lnTo>
                    <a:pt x="12839" y="15798"/>
                  </a:lnTo>
                  <a:lnTo>
                    <a:pt x="12839" y="15608"/>
                  </a:lnTo>
                  <a:lnTo>
                    <a:pt x="12839" y="15798"/>
                  </a:lnTo>
                  <a:lnTo>
                    <a:pt x="13030" y="15798"/>
                  </a:lnTo>
                  <a:lnTo>
                    <a:pt x="13030" y="15608"/>
                  </a:lnTo>
                  <a:lnTo>
                    <a:pt x="13030" y="15798"/>
                  </a:lnTo>
                  <a:lnTo>
                    <a:pt x="13423" y="15798"/>
                  </a:lnTo>
                  <a:lnTo>
                    <a:pt x="13817" y="15798"/>
                  </a:lnTo>
                  <a:lnTo>
                    <a:pt x="13817" y="15608"/>
                  </a:lnTo>
                  <a:lnTo>
                    <a:pt x="13817" y="15227"/>
                  </a:lnTo>
                  <a:lnTo>
                    <a:pt x="13423" y="15227"/>
                  </a:lnTo>
                  <a:lnTo>
                    <a:pt x="13423" y="14833"/>
                  </a:lnTo>
                  <a:lnTo>
                    <a:pt x="13030" y="14833"/>
                  </a:lnTo>
                  <a:lnTo>
                    <a:pt x="13030" y="14452"/>
                  </a:lnTo>
                  <a:lnTo>
                    <a:pt x="13423" y="14452"/>
                  </a:lnTo>
                  <a:lnTo>
                    <a:pt x="13423" y="14071"/>
                  </a:lnTo>
                  <a:lnTo>
                    <a:pt x="13817" y="14071"/>
                  </a:lnTo>
                  <a:lnTo>
                    <a:pt x="13817" y="13677"/>
                  </a:lnTo>
                  <a:lnTo>
                    <a:pt x="13817" y="13296"/>
                  </a:lnTo>
                  <a:lnTo>
                    <a:pt x="14198" y="13296"/>
                  </a:lnTo>
                  <a:lnTo>
                    <a:pt x="13817" y="12903"/>
                  </a:lnTo>
                  <a:lnTo>
                    <a:pt x="13817" y="12522"/>
                  </a:lnTo>
                  <a:lnTo>
                    <a:pt x="13817" y="12141"/>
                  </a:lnTo>
                  <a:lnTo>
                    <a:pt x="13817" y="11747"/>
                  </a:lnTo>
                  <a:lnTo>
                    <a:pt x="13423" y="11747"/>
                  </a:lnTo>
                  <a:lnTo>
                    <a:pt x="13817" y="11747"/>
                  </a:lnTo>
                  <a:lnTo>
                    <a:pt x="13817" y="11366"/>
                  </a:lnTo>
                  <a:lnTo>
                    <a:pt x="13817" y="11747"/>
                  </a:lnTo>
                  <a:lnTo>
                    <a:pt x="14198" y="11747"/>
                  </a:lnTo>
                  <a:lnTo>
                    <a:pt x="14198" y="11366"/>
                  </a:lnTo>
                  <a:lnTo>
                    <a:pt x="14986" y="11747"/>
                  </a:lnTo>
                  <a:lnTo>
                    <a:pt x="15760" y="12141"/>
                  </a:lnTo>
                  <a:lnTo>
                    <a:pt x="15760" y="11747"/>
                  </a:lnTo>
                  <a:lnTo>
                    <a:pt x="16154" y="11366"/>
                  </a:lnTo>
                  <a:lnTo>
                    <a:pt x="15760" y="11366"/>
                  </a:lnTo>
                  <a:lnTo>
                    <a:pt x="15760" y="11176"/>
                  </a:lnTo>
                  <a:lnTo>
                    <a:pt x="16154" y="11176"/>
                  </a:lnTo>
                  <a:lnTo>
                    <a:pt x="16535" y="11176"/>
                  </a:lnTo>
                  <a:lnTo>
                    <a:pt x="16535" y="10795"/>
                  </a:lnTo>
                  <a:lnTo>
                    <a:pt x="16929" y="10795"/>
                  </a:lnTo>
                  <a:lnTo>
                    <a:pt x="16929" y="10401"/>
                  </a:lnTo>
                  <a:lnTo>
                    <a:pt x="16929" y="10020"/>
                  </a:lnTo>
                  <a:lnTo>
                    <a:pt x="16929" y="10401"/>
                  </a:lnTo>
                  <a:lnTo>
                    <a:pt x="16535" y="10020"/>
                  </a:lnTo>
                  <a:lnTo>
                    <a:pt x="16535" y="9639"/>
                  </a:lnTo>
                  <a:lnTo>
                    <a:pt x="16535" y="9245"/>
                  </a:lnTo>
                  <a:lnTo>
                    <a:pt x="16929" y="9245"/>
                  </a:lnTo>
                  <a:lnTo>
                    <a:pt x="16929" y="8864"/>
                  </a:lnTo>
                  <a:lnTo>
                    <a:pt x="17310" y="8864"/>
                  </a:lnTo>
                  <a:lnTo>
                    <a:pt x="16929" y="8864"/>
                  </a:lnTo>
                  <a:lnTo>
                    <a:pt x="17310" y="8864"/>
                  </a:lnTo>
                  <a:lnTo>
                    <a:pt x="17310" y="8483"/>
                  </a:lnTo>
                  <a:lnTo>
                    <a:pt x="17513" y="8483"/>
                  </a:lnTo>
                  <a:lnTo>
                    <a:pt x="17513" y="8089"/>
                  </a:lnTo>
                  <a:lnTo>
                    <a:pt x="17894" y="8089"/>
                  </a:lnTo>
                  <a:lnTo>
                    <a:pt x="17894" y="8483"/>
                  </a:lnTo>
                  <a:lnTo>
                    <a:pt x="18288" y="8483"/>
                  </a:lnTo>
                  <a:lnTo>
                    <a:pt x="18288" y="8089"/>
                  </a:lnTo>
                  <a:lnTo>
                    <a:pt x="18681" y="8089"/>
                  </a:lnTo>
                  <a:lnTo>
                    <a:pt x="18681" y="8483"/>
                  </a:lnTo>
                  <a:lnTo>
                    <a:pt x="19062" y="8483"/>
                  </a:lnTo>
                  <a:lnTo>
                    <a:pt x="19456" y="8483"/>
                  </a:lnTo>
                  <a:lnTo>
                    <a:pt x="19850" y="8483"/>
                  </a:lnTo>
                  <a:lnTo>
                    <a:pt x="19850" y="8089"/>
                  </a:lnTo>
                  <a:lnTo>
                    <a:pt x="19850" y="8483"/>
                  </a:lnTo>
                  <a:lnTo>
                    <a:pt x="19850" y="8864"/>
                  </a:lnTo>
                  <a:lnTo>
                    <a:pt x="20231" y="8483"/>
                  </a:lnTo>
                  <a:lnTo>
                    <a:pt x="20624" y="8089"/>
                  </a:lnTo>
                  <a:lnTo>
                    <a:pt x="20624" y="7315"/>
                  </a:lnTo>
                  <a:lnTo>
                    <a:pt x="20624" y="6553"/>
                  </a:lnTo>
                  <a:lnTo>
                    <a:pt x="21018" y="5969"/>
                  </a:lnTo>
                  <a:lnTo>
                    <a:pt x="21793" y="4813"/>
                  </a:lnTo>
                  <a:lnTo>
                    <a:pt x="22377" y="4051"/>
                  </a:lnTo>
                  <a:lnTo>
                    <a:pt x="22377" y="3657"/>
                  </a:lnTo>
                  <a:lnTo>
                    <a:pt x="22771" y="3276"/>
                  </a:lnTo>
                  <a:lnTo>
                    <a:pt x="23939" y="2501"/>
                  </a:lnTo>
                  <a:lnTo>
                    <a:pt x="24320" y="2501"/>
                  </a:lnTo>
                  <a:lnTo>
                    <a:pt x="24714" y="2120"/>
                  </a:lnTo>
                  <a:lnTo>
                    <a:pt x="24714" y="1727"/>
                  </a:lnTo>
                  <a:lnTo>
                    <a:pt x="25095" y="1727"/>
                  </a:lnTo>
                  <a:lnTo>
                    <a:pt x="25095" y="1536"/>
                  </a:lnTo>
                  <a:lnTo>
                    <a:pt x="25488" y="1536"/>
                  </a:lnTo>
                  <a:lnTo>
                    <a:pt x="25882" y="1536"/>
                  </a:lnTo>
                  <a:lnTo>
                    <a:pt x="26263" y="1536"/>
                  </a:lnTo>
                  <a:lnTo>
                    <a:pt x="26263" y="1155"/>
                  </a:lnTo>
                  <a:lnTo>
                    <a:pt x="26657" y="1155"/>
                  </a:lnTo>
                  <a:lnTo>
                    <a:pt x="26657" y="1536"/>
                  </a:lnTo>
                  <a:lnTo>
                    <a:pt x="26263" y="1536"/>
                  </a:lnTo>
                  <a:lnTo>
                    <a:pt x="26263" y="1727"/>
                  </a:lnTo>
                  <a:lnTo>
                    <a:pt x="26657" y="1536"/>
                  </a:lnTo>
                  <a:lnTo>
                    <a:pt x="26263" y="1727"/>
                  </a:lnTo>
                  <a:lnTo>
                    <a:pt x="26657" y="1727"/>
                  </a:lnTo>
                  <a:lnTo>
                    <a:pt x="26657" y="2120"/>
                  </a:lnTo>
                  <a:lnTo>
                    <a:pt x="27051" y="2120"/>
                  </a:lnTo>
                  <a:lnTo>
                    <a:pt x="26657" y="2501"/>
                  </a:lnTo>
                  <a:lnTo>
                    <a:pt x="26657" y="2895"/>
                  </a:lnTo>
                  <a:lnTo>
                    <a:pt x="27051" y="3276"/>
                  </a:lnTo>
                  <a:lnTo>
                    <a:pt x="26657" y="3276"/>
                  </a:lnTo>
                  <a:lnTo>
                    <a:pt x="27051" y="3276"/>
                  </a:lnTo>
                  <a:lnTo>
                    <a:pt x="27051" y="3657"/>
                  </a:lnTo>
                  <a:lnTo>
                    <a:pt x="27051" y="4051"/>
                  </a:lnTo>
                  <a:lnTo>
                    <a:pt x="27051" y="4432"/>
                  </a:lnTo>
                  <a:lnTo>
                    <a:pt x="27241" y="4051"/>
                  </a:lnTo>
                  <a:lnTo>
                    <a:pt x="27241" y="4432"/>
                  </a:lnTo>
                  <a:lnTo>
                    <a:pt x="27635" y="4432"/>
                  </a:lnTo>
                  <a:lnTo>
                    <a:pt x="28016" y="4813"/>
                  </a:lnTo>
                  <a:lnTo>
                    <a:pt x="28409" y="4813"/>
                  </a:lnTo>
                  <a:lnTo>
                    <a:pt x="28803" y="4813"/>
                  </a:lnTo>
                  <a:lnTo>
                    <a:pt x="29184" y="4813"/>
                  </a:lnTo>
                  <a:lnTo>
                    <a:pt x="29578" y="4813"/>
                  </a:lnTo>
                  <a:lnTo>
                    <a:pt x="29972" y="4432"/>
                  </a:lnTo>
                  <a:lnTo>
                    <a:pt x="30353" y="4432"/>
                  </a:lnTo>
                  <a:lnTo>
                    <a:pt x="30353" y="4813"/>
                  </a:lnTo>
                  <a:lnTo>
                    <a:pt x="30746" y="4432"/>
                  </a:lnTo>
                  <a:lnTo>
                    <a:pt x="30746" y="4813"/>
                  </a:lnTo>
                  <a:lnTo>
                    <a:pt x="31140" y="4432"/>
                  </a:lnTo>
                  <a:lnTo>
                    <a:pt x="31521" y="4432"/>
                  </a:lnTo>
                  <a:lnTo>
                    <a:pt x="31521" y="4051"/>
                  </a:lnTo>
                  <a:lnTo>
                    <a:pt x="31724" y="4432"/>
                  </a:lnTo>
                  <a:lnTo>
                    <a:pt x="31724" y="4051"/>
                  </a:lnTo>
                  <a:lnTo>
                    <a:pt x="32105" y="3657"/>
                  </a:lnTo>
                  <a:lnTo>
                    <a:pt x="32499" y="3657"/>
                  </a:lnTo>
                  <a:lnTo>
                    <a:pt x="32880" y="3276"/>
                  </a:lnTo>
                  <a:lnTo>
                    <a:pt x="32880" y="3657"/>
                  </a:lnTo>
                  <a:lnTo>
                    <a:pt x="33274" y="3657"/>
                  </a:lnTo>
                  <a:lnTo>
                    <a:pt x="33667" y="3657"/>
                  </a:lnTo>
                  <a:lnTo>
                    <a:pt x="34048" y="3657"/>
                  </a:lnTo>
                  <a:lnTo>
                    <a:pt x="34048" y="3276"/>
                  </a:lnTo>
                  <a:lnTo>
                    <a:pt x="34442" y="3276"/>
                  </a:lnTo>
                  <a:lnTo>
                    <a:pt x="34836" y="2895"/>
                  </a:lnTo>
                  <a:lnTo>
                    <a:pt x="35217" y="2501"/>
                  </a:lnTo>
                  <a:lnTo>
                    <a:pt x="35610" y="2501"/>
                  </a:lnTo>
                  <a:lnTo>
                    <a:pt x="35610" y="2120"/>
                  </a:lnTo>
                  <a:lnTo>
                    <a:pt x="35610" y="1727"/>
                  </a:lnTo>
                  <a:lnTo>
                    <a:pt x="35610" y="1155"/>
                  </a:lnTo>
                  <a:lnTo>
                    <a:pt x="36004" y="1155"/>
                  </a:lnTo>
                  <a:lnTo>
                    <a:pt x="36004" y="774"/>
                  </a:lnTo>
                  <a:lnTo>
                    <a:pt x="36385" y="381"/>
                  </a:lnTo>
                  <a:lnTo>
                    <a:pt x="36588" y="381"/>
                  </a:lnTo>
                  <a:lnTo>
                    <a:pt x="36588" y="0"/>
                  </a:lnTo>
                  <a:lnTo>
                    <a:pt x="36969" y="0"/>
                  </a:lnTo>
                  <a:lnTo>
                    <a:pt x="37363" y="0"/>
                  </a:lnTo>
                  <a:lnTo>
                    <a:pt x="37363" y="381"/>
                  </a:lnTo>
                  <a:lnTo>
                    <a:pt x="37757" y="0"/>
                  </a:lnTo>
                  <a:lnTo>
                    <a:pt x="37757" y="381"/>
                  </a:lnTo>
                  <a:lnTo>
                    <a:pt x="38138" y="381"/>
                  </a:lnTo>
                  <a:lnTo>
                    <a:pt x="38925" y="774"/>
                  </a:lnTo>
                  <a:lnTo>
                    <a:pt x="38531" y="1536"/>
                  </a:lnTo>
                  <a:lnTo>
                    <a:pt x="38925" y="1536"/>
                  </a:lnTo>
                  <a:lnTo>
                    <a:pt x="38925" y="1727"/>
                  </a:lnTo>
                  <a:lnTo>
                    <a:pt x="40093" y="2120"/>
                  </a:lnTo>
                  <a:lnTo>
                    <a:pt x="40093" y="2501"/>
                  </a:lnTo>
                  <a:lnTo>
                    <a:pt x="39700" y="2501"/>
                  </a:lnTo>
                  <a:lnTo>
                    <a:pt x="39700" y="2895"/>
                  </a:lnTo>
                  <a:lnTo>
                    <a:pt x="39700" y="3276"/>
                  </a:lnTo>
                  <a:lnTo>
                    <a:pt x="39700" y="3657"/>
                  </a:lnTo>
                  <a:lnTo>
                    <a:pt x="40093" y="4051"/>
                  </a:lnTo>
                  <a:lnTo>
                    <a:pt x="40474" y="4051"/>
                  </a:lnTo>
                  <a:lnTo>
                    <a:pt x="40474" y="3657"/>
                  </a:lnTo>
                  <a:lnTo>
                    <a:pt x="40868" y="3657"/>
                  </a:lnTo>
                  <a:lnTo>
                    <a:pt x="40868" y="3276"/>
                  </a:lnTo>
                  <a:lnTo>
                    <a:pt x="41249" y="3657"/>
                  </a:lnTo>
                  <a:lnTo>
                    <a:pt x="41249" y="3276"/>
                  </a:lnTo>
                  <a:lnTo>
                    <a:pt x="41452" y="3276"/>
                  </a:lnTo>
                  <a:lnTo>
                    <a:pt x="41452" y="2895"/>
                  </a:lnTo>
                  <a:lnTo>
                    <a:pt x="41833" y="2895"/>
                  </a:lnTo>
                  <a:lnTo>
                    <a:pt x="41833" y="3276"/>
                  </a:lnTo>
                  <a:lnTo>
                    <a:pt x="42227" y="3276"/>
                  </a:lnTo>
                  <a:lnTo>
                    <a:pt x="42621" y="3276"/>
                  </a:lnTo>
                  <a:lnTo>
                    <a:pt x="43002" y="3657"/>
                  </a:lnTo>
                  <a:lnTo>
                    <a:pt x="43789" y="4051"/>
                  </a:lnTo>
                  <a:lnTo>
                    <a:pt x="44170" y="4051"/>
                  </a:lnTo>
                  <a:lnTo>
                    <a:pt x="44564" y="443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4008339" y="2033235"/>
              <a:ext cx="40640" cy="26670"/>
            </a:xfrm>
            <a:custGeom>
              <a:avLst/>
              <a:gdLst/>
              <a:ahLst/>
              <a:cxnLst/>
              <a:rect l="l" t="t" r="r" b="b"/>
              <a:pathLst>
                <a:path w="40639" h="26669">
                  <a:moveTo>
                    <a:pt x="16916" y="25272"/>
                  </a:moveTo>
                  <a:lnTo>
                    <a:pt x="15748" y="25272"/>
                  </a:lnTo>
                  <a:lnTo>
                    <a:pt x="15748" y="25399"/>
                  </a:lnTo>
                  <a:lnTo>
                    <a:pt x="16129" y="25399"/>
                  </a:lnTo>
                  <a:lnTo>
                    <a:pt x="16129" y="25780"/>
                  </a:lnTo>
                  <a:lnTo>
                    <a:pt x="15748" y="25780"/>
                  </a:lnTo>
                  <a:lnTo>
                    <a:pt x="15748" y="26161"/>
                  </a:lnTo>
                  <a:lnTo>
                    <a:pt x="16522" y="26161"/>
                  </a:lnTo>
                  <a:lnTo>
                    <a:pt x="16522" y="25399"/>
                  </a:lnTo>
                  <a:lnTo>
                    <a:pt x="16916" y="25272"/>
                  </a:lnTo>
                  <a:close/>
                </a:path>
                <a:path w="40639" h="26669">
                  <a:moveTo>
                    <a:pt x="17691" y="24891"/>
                  </a:moveTo>
                  <a:lnTo>
                    <a:pt x="14973" y="24891"/>
                  </a:lnTo>
                  <a:lnTo>
                    <a:pt x="14973" y="25399"/>
                  </a:lnTo>
                  <a:lnTo>
                    <a:pt x="15354" y="25399"/>
                  </a:lnTo>
                  <a:lnTo>
                    <a:pt x="15354" y="25272"/>
                  </a:lnTo>
                  <a:lnTo>
                    <a:pt x="17691" y="25272"/>
                  </a:lnTo>
                  <a:lnTo>
                    <a:pt x="17691" y="24891"/>
                  </a:lnTo>
                  <a:close/>
                </a:path>
                <a:path w="40639" h="26669">
                  <a:moveTo>
                    <a:pt x="4279" y="24891"/>
                  </a:moveTo>
                  <a:lnTo>
                    <a:pt x="3886" y="24891"/>
                  </a:lnTo>
                  <a:lnTo>
                    <a:pt x="3886" y="25272"/>
                  </a:lnTo>
                  <a:lnTo>
                    <a:pt x="4279" y="24891"/>
                  </a:lnTo>
                  <a:close/>
                </a:path>
                <a:path w="40639" h="26669">
                  <a:moveTo>
                    <a:pt x="9525" y="24891"/>
                  </a:moveTo>
                  <a:lnTo>
                    <a:pt x="9131" y="24891"/>
                  </a:lnTo>
                  <a:lnTo>
                    <a:pt x="9525" y="25272"/>
                  </a:lnTo>
                  <a:lnTo>
                    <a:pt x="9525" y="24891"/>
                  </a:lnTo>
                  <a:close/>
                </a:path>
                <a:path w="40639" h="26669">
                  <a:moveTo>
                    <a:pt x="13220" y="24510"/>
                  </a:moveTo>
                  <a:lnTo>
                    <a:pt x="10109" y="24510"/>
                  </a:lnTo>
                  <a:lnTo>
                    <a:pt x="10109" y="25272"/>
                  </a:lnTo>
                  <a:lnTo>
                    <a:pt x="10502" y="25272"/>
                  </a:lnTo>
                  <a:lnTo>
                    <a:pt x="10502" y="24891"/>
                  </a:lnTo>
                  <a:lnTo>
                    <a:pt x="13220" y="24891"/>
                  </a:lnTo>
                  <a:lnTo>
                    <a:pt x="13220" y="24510"/>
                  </a:lnTo>
                  <a:close/>
                </a:path>
                <a:path w="40639" h="26669">
                  <a:moveTo>
                    <a:pt x="10883" y="24891"/>
                  </a:moveTo>
                  <a:lnTo>
                    <a:pt x="10502" y="24891"/>
                  </a:lnTo>
                  <a:lnTo>
                    <a:pt x="10502" y="25272"/>
                  </a:lnTo>
                  <a:lnTo>
                    <a:pt x="10883" y="24891"/>
                  </a:lnTo>
                  <a:close/>
                </a:path>
                <a:path w="40639" h="26669">
                  <a:moveTo>
                    <a:pt x="12446" y="24891"/>
                  </a:moveTo>
                  <a:lnTo>
                    <a:pt x="12052" y="24891"/>
                  </a:lnTo>
                  <a:lnTo>
                    <a:pt x="12446" y="25272"/>
                  </a:lnTo>
                  <a:lnTo>
                    <a:pt x="12446" y="24891"/>
                  </a:lnTo>
                  <a:close/>
                </a:path>
                <a:path w="40639" h="26669">
                  <a:moveTo>
                    <a:pt x="37515" y="24891"/>
                  </a:moveTo>
                  <a:lnTo>
                    <a:pt x="37122" y="24891"/>
                  </a:lnTo>
                  <a:lnTo>
                    <a:pt x="37122" y="25272"/>
                  </a:lnTo>
                  <a:lnTo>
                    <a:pt x="37515" y="25272"/>
                  </a:lnTo>
                  <a:lnTo>
                    <a:pt x="37515" y="24891"/>
                  </a:lnTo>
                  <a:close/>
                </a:path>
                <a:path w="40639" h="26669">
                  <a:moveTo>
                    <a:pt x="6032" y="24129"/>
                  </a:moveTo>
                  <a:lnTo>
                    <a:pt x="2717" y="24129"/>
                  </a:lnTo>
                  <a:lnTo>
                    <a:pt x="2717" y="24510"/>
                  </a:lnTo>
                  <a:lnTo>
                    <a:pt x="3111" y="24891"/>
                  </a:lnTo>
                  <a:lnTo>
                    <a:pt x="4864" y="24891"/>
                  </a:lnTo>
                  <a:lnTo>
                    <a:pt x="5245" y="24510"/>
                  </a:lnTo>
                  <a:lnTo>
                    <a:pt x="6032" y="24510"/>
                  </a:lnTo>
                  <a:lnTo>
                    <a:pt x="6032" y="24129"/>
                  </a:lnTo>
                  <a:close/>
                </a:path>
                <a:path w="40639" h="26669">
                  <a:moveTo>
                    <a:pt x="9715" y="24510"/>
                  </a:moveTo>
                  <a:lnTo>
                    <a:pt x="7188" y="24510"/>
                  </a:lnTo>
                  <a:lnTo>
                    <a:pt x="7188" y="24891"/>
                  </a:lnTo>
                  <a:lnTo>
                    <a:pt x="9715" y="24891"/>
                  </a:lnTo>
                  <a:lnTo>
                    <a:pt x="9715" y="24510"/>
                  </a:lnTo>
                  <a:close/>
                </a:path>
                <a:path w="40639" h="26669">
                  <a:moveTo>
                    <a:pt x="18465" y="24129"/>
                  </a:moveTo>
                  <a:lnTo>
                    <a:pt x="14185" y="24129"/>
                  </a:lnTo>
                  <a:lnTo>
                    <a:pt x="14185" y="24510"/>
                  </a:lnTo>
                  <a:lnTo>
                    <a:pt x="14579" y="24891"/>
                  </a:lnTo>
                  <a:lnTo>
                    <a:pt x="18072" y="24891"/>
                  </a:lnTo>
                  <a:lnTo>
                    <a:pt x="18072" y="24510"/>
                  </a:lnTo>
                  <a:lnTo>
                    <a:pt x="18465" y="24129"/>
                  </a:lnTo>
                  <a:close/>
                </a:path>
                <a:path w="40639" h="26669">
                  <a:moveTo>
                    <a:pt x="39649" y="23367"/>
                  </a:moveTo>
                  <a:lnTo>
                    <a:pt x="35572" y="23367"/>
                  </a:lnTo>
                  <a:lnTo>
                    <a:pt x="35572" y="23748"/>
                  </a:lnTo>
                  <a:lnTo>
                    <a:pt x="35953" y="23748"/>
                  </a:lnTo>
                  <a:lnTo>
                    <a:pt x="35953" y="24129"/>
                  </a:lnTo>
                  <a:lnTo>
                    <a:pt x="36741" y="24891"/>
                  </a:lnTo>
                  <a:lnTo>
                    <a:pt x="38874" y="24891"/>
                  </a:lnTo>
                  <a:lnTo>
                    <a:pt x="39268" y="24510"/>
                  </a:lnTo>
                  <a:lnTo>
                    <a:pt x="39655" y="24510"/>
                  </a:lnTo>
                  <a:lnTo>
                    <a:pt x="40043" y="24129"/>
                  </a:lnTo>
                  <a:lnTo>
                    <a:pt x="39649" y="23748"/>
                  </a:lnTo>
                  <a:lnTo>
                    <a:pt x="39649" y="23367"/>
                  </a:lnTo>
                  <a:close/>
                </a:path>
                <a:path w="40639" h="26669">
                  <a:moveTo>
                    <a:pt x="39655" y="24510"/>
                  </a:moveTo>
                  <a:lnTo>
                    <a:pt x="39268" y="24510"/>
                  </a:lnTo>
                  <a:lnTo>
                    <a:pt x="39268" y="24891"/>
                  </a:lnTo>
                  <a:lnTo>
                    <a:pt x="39655" y="24510"/>
                  </a:lnTo>
                  <a:close/>
                </a:path>
                <a:path w="40639" h="26669">
                  <a:moveTo>
                    <a:pt x="14185" y="24129"/>
                  </a:moveTo>
                  <a:lnTo>
                    <a:pt x="6413" y="24129"/>
                  </a:lnTo>
                  <a:lnTo>
                    <a:pt x="6413" y="24510"/>
                  </a:lnTo>
                  <a:lnTo>
                    <a:pt x="13995" y="24510"/>
                  </a:lnTo>
                  <a:lnTo>
                    <a:pt x="14185" y="24129"/>
                  </a:lnTo>
                  <a:close/>
                </a:path>
                <a:path w="40639" h="26669">
                  <a:moveTo>
                    <a:pt x="19443" y="24129"/>
                  </a:moveTo>
                  <a:lnTo>
                    <a:pt x="19050" y="24129"/>
                  </a:lnTo>
                  <a:lnTo>
                    <a:pt x="19050" y="24510"/>
                  </a:lnTo>
                  <a:lnTo>
                    <a:pt x="19443" y="24510"/>
                  </a:lnTo>
                  <a:lnTo>
                    <a:pt x="19443" y="24129"/>
                  </a:lnTo>
                  <a:close/>
                </a:path>
                <a:path w="40639" h="26669">
                  <a:moveTo>
                    <a:pt x="22936" y="21081"/>
                  </a:moveTo>
                  <a:lnTo>
                    <a:pt x="0" y="21081"/>
                  </a:lnTo>
                  <a:lnTo>
                    <a:pt x="0" y="22224"/>
                  </a:lnTo>
                  <a:lnTo>
                    <a:pt x="393" y="22224"/>
                  </a:lnTo>
                  <a:lnTo>
                    <a:pt x="393" y="22605"/>
                  </a:lnTo>
                  <a:lnTo>
                    <a:pt x="1562" y="22605"/>
                  </a:lnTo>
                  <a:lnTo>
                    <a:pt x="1562" y="23748"/>
                  </a:lnTo>
                  <a:lnTo>
                    <a:pt x="1943" y="23748"/>
                  </a:lnTo>
                  <a:lnTo>
                    <a:pt x="2336" y="24129"/>
                  </a:lnTo>
                  <a:lnTo>
                    <a:pt x="19824" y="24129"/>
                  </a:lnTo>
                  <a:lnTo>
                    <a:pt x="19824" y="24510"/>
                  </a:lnTo>
                  <a:lnTo>
                    <a:pt x="20218" y="24510"/>
                  </a:lnTo>
                  <a:lnTo>
                    <a:pt x="20218" y="23748"/>
                  </a:lnTo>
                  <a:lnTo>
                    <a:pt x="20993" y="22986"/>
                  </a:lnTo>
                  <a:lnTo>
                    <a:pt x="22161" y="22986"/>
                  </a:lnTo>
                  <a:lnTo>
                    <a:pt x="22542" y="22224"/>
                  </a:lnTo>
                  <a:lnTo>
                    <a:pt x="22542" y="21716"/>
                  </a:lnTo>
                  <a:lnTo>
                    <a:pt x="22936" y="21716"/>
                  </a:lnTo>
                  <a:lnTo>
                    <a:pt x="22936" y="21335"/>
                  </a:lnTo>
                  <a:lnTo>
                    <a:pt x="22542" y="21335"/>
                  </a:lnTo>
                  <a:lnTo>
                    <a:pt x="22936" y="21081"/>
                  </a:lnTo>
                  <a:close/>
                </a:path>
                <a:path w="40639" h="26669">
                  <a:moveTo>
                    <a:pt x="29159" y="23367"/>
                  </a:moveTo>
                  <a:lnTo>
                    <a:pt x="27800" y="23367"/>
                  </a:lnTo>
                  <a:lnTo>
                    <a:pt x="27800" y="23748"/>
                  </a:lnTo>
                  <a:lnTo>
                    <a:pt x="28181" y="23748"/>
                  </a:lnTo>
                  <a:lnTo>
                    <a:pt x="28181" y="24510"/>
                  </a:lnTo>
                  <a:lnTo>
                    <a:pt x="28765" y="24510"/>
                  </a:lnTo>
                  <a:lnTo>
                    <a:pt x="29159" y="24129"/>
                  </a:lnTo>
                  <a:lnTo>
                    <a:pt x="29159" y="23367"/>
                  </a:lnTo>
                  <a:close/>
                </a:path>
                <a:path w="40639" h="26669">
                  <a:moveTo>
                    <a:pt x="34010" y="22986"/>
                  </a:moveTo>
                  <a:lnTo>
                    <a:pt x="30327" y="22986"/>
                  </a:lnTo>
                  <a:lnTo>
                    <a:pt x="30327" y="23367"/>
                  </a:lnTo>
                  <a:lnTo>
                    <a:pt x="30708" y="23748"/>
                  </a:lnTo>
                  <a:lnTo>
                    <a:pt x="30708" y="24129"/>
                  </a:lnTo>
                  <a:lnTo>
                    <a:pt x="31102" y="24129"/>
                  </a:lnTo>
                  <a:lnTo>
                    <a:pt x="31102" y="24510"/>
                  </a:lnTo>
                  <a:lnTo>
                    <a:pt x="33045" y="24510"/>
                  </a:lnTo>
                  <a:lnTo>
                    <a:pt x="33045" y="24129"/>
                  </a:lnTo>
                  <a:lnTo>
                    <a:pt x="33235" y="23748"/>
                  </a:lnTo>
                  <a:lnTo>
                    <a:pt x="34010" y="22986"/>
                  </a:lnTo>
                  <a:close/>
                </a:path>
                <a:path w="40639" h="26669">
                  <a:moveTo>
                    <a:pt x="34798" y="23367"/>
                  </a:moveTo>
                  <a:lnTo>
                    <a:pt x="34404" y="23367"/>
                  </a:lnTo>
                  <a:lnTo>
                    <a:pt x="34798" y="23748"/>
                  </a:lnTo>
                  <a:lnTo>
                    <a:pt x="34798" y="23367"/>
                  </a:lnTo>
                  <a:close/>
                </a:path>
                <a:path w="40639" h="26669">
                  <a:moveTo>
                    <a:pt x="35179" y="23367"/>
                  </a:moveTo>
                  <a:lnTo>
                    <a:pt x="34798" y="23367"/>
                  </a:lnTo>
                  <a:lnTo>
                    <a:pt x="34798" y="23748"/>
                  </a:lnTo>
                  <a:lnTo>
                    <a:pt x="35179" y="23748"/>
                  </a:lnTo>
                  <a:lnTo>
                    <a:pt x="35179" y="23367"/>
                  </a:lnTo>
                  <a:close/>
                </a:path>
                <a:path w="40639" h="26669">
                  <a:moveTo>
                    <a:pt x="35572" y="23367"/>
                  </a:moveTo>
                  <a:lnTo>
                    <a:pt x="35179" y="23367"/>
                  </a:lnTo>
                  <a:lnTo>
                    <a:pt x="35179" y="23748"/>
                  </a:lnTo>
                  <a:lnTo>
                    <a:pt x="35572" y="23748"/>
                  </a:lnTo>
                  <a:lnTo>
                    <a:pt x="35572" y="23367"/>
                  </a:lnTo>
                  <a:close/>
                </a:path>
                <a:path w="40639" h="26669">
                  <a:moveTo>
                    <a:pt x="30327" y="22986"/>
                  </a:moveTo>
                  <a:lnTo>
                    <a:pt x="28181" y="22986"/>
                  </a:lnTo>
                  <a:lnTo>
                    <a:pt x="28181" y="23367"/>
                  </a:lnTo>
                  <a:lnTo>
                    <a:pt x="29933" y="23367"/>
                  </a:lnTo>
                  <a:lnTo>
                    <a:pt x="30327" y="22986"/>
                  </a:lnTo>
                  <a:close/>
                </a:path>
                <a:path w="40639" h="26669">
                  <a:moveTo>
                    <a:pt x="40043" y="22224"/>
                  </a:moveTo>
                  <a:lnTo>
                    <a:pt x="27406" y="22224"/>
                  </a:lnTo>
                  <a:lnTo>
                    <a:pt x="27800" y="22605"/>
                  </a:lnTo>
                  <a:lnTo>
                    <a:pt x="27800" y="22986"/>
                  </a:lnTo>
                  <a:lnTo>
                    <a:pt x="34010" y="22986"/>
                  </a:lnTo>
                  <a:lnTo>
                    <a:pt x="34010" y="23367"/>
                  </a:lnTo>
                  <a:lnTo>
                    <a:pt x="40043" y="23367"/>
                  </a:lnTo>
                  <a:lnTo>
                    <a:pt x="40043" y="22224"/>
                  </a:lnTo>
                  <a:close/>
                </a:path>
                <a:path w="40639" h="26669">
                  <a:moveTo>
                    <a:pt x="1562" y="22605"/>
                  </a:moveTo>
                  <a:lnTo>
                    <a:pt x="1168" y="22605"/>
                  </a:lnTo>
                  <a:lnTo>
                    <a:pt x="1168" y="22986"/>
                  </a:lnTo>
                  <a:lnTo>
                    <a:pt x="1562" y="22986"/>
                  </a:lnTo>
                  <a:lnTo>
                    <a:pt x="1562" y="22605"/>
                  </a:lnTo>
                  <a:close/>
                </a:path>
                <a:path w="40639" h="26669">
                  <a:moveTo>
                    <a:pt x="39649" y="21335"/>
                  </a:moveTo>
                  <a:lnTo>
                    <a:pt x="27012" y="21335"/>
                  </a:lnTo>
                  <a:lnTo>
                    <a:pt x="27012" y="21716"/>
                  </a:lnTo>
                  <a:lnTo>
                    <a:pt x="27406" y="21716"/>
                  </a:lnTo>
                  <a:lnTo>
                    <a:pt x="27012" y="22224"/>
                  </a:lnTo>
                  <a:lnTo>
                    <a:pt x="27406" y="22605"/>
                  </a:lnTo>
                  <a:lnTo>
                    <a:pt x="27406" y="22224"/>
                  </a:lnTo>
                  <a:lnTo>
                    <a:pt x="39649" y="22224"/>
                  </a:lnTo>
                  <a:lnTo>
                    <a:pt x="39649" y="21335"/>
                  </a:lnTo>
                  <a:close/>
                </a:path>
                <a:path w="40639" h="26669">
                  <a:moveTo>
                    <a:pt x="39268" y="21081"/>
                  </a:moveTo>
                  <a:lnTo>
                    <a:pt x="26631" y="21081"/>
                  </a:lnTo>
                  <a:lnTo>
                    <a:pt x="26631" y="21335"/>
                  </a:lnTo>
                  <a:lnTo>
                    <a:pt x="39268" y="21335"/>
                  </a:lnTo>
                  <a:lnTo>
                    <a:pt x="39268" y="21081"/>
                  </a:lnTo>
                  <a:close/>
                </a:path>
                <a:path w="40639" h="26669">
                  <a:moveTo>
                    <a:pt x="38481" y="19303"/>
                  </a:moveTo>
                  <a:lnTo>
                    <a:pt x="1168" y="19303"/>
                  </a:lnTo>
                  <a:lnTo>
                    <a:pt x="1168" y="20065"/>
                  </a:lnTo>
                  <a:lnTo>
                    <a:pt x="774" y="20446"/>
                  </a:lnTo>
                  <a:lnTo>
                    <a:pt x="774" y="20827"/>
                  </a:lnTo>
                  <a:lnTo>
                    <a:pt x="393" y="21081"/>
                  </a:lnTo>
                  <a:lnTo>
                    <a:pt x="22542" y="21081"/>
                  </a:lnTo>
                  <a:lnTo>
                    <a:pt x="22542" y="20827"/>
                  </a:lnTo>
                  <a:lnTo>
                    <a:pt x="23329" y="20446"/>
                  </a:lnTo>
                  <a:lnTo>
                    <a:pt x="23914" y="20446"/>
                  </a:lnTo>
                  <a:lnTo>
                    <a:pt x="24295" y="20065"/>
                  </a:lnTo>
                  <a:lnTo>
                    <a:pt x="38100" y="20065"/>
                  </a:lnTo>
                  <a:lnTo>
                    <a:pt x="38481" y="19684"/>
                  </a:lnTo>
                  <a:lnTo>
                    <a:pt x="38100" y="19684"/>
                  </a:lnTo>
                  <a:lnTo>
                    <a:pt x="38481" y="19303"/>
                  </a:lnTo>
                  <a:close/>
                </a:path>
                <a:path w="40639" h="26669">
                  <a:moveTo>
                    <a:pt x="25857" y="20827"/>
                  </a:moveTo>
                  <a:lnTo>
                    <a:pt x="25069" y="20827"/>
                  </a:lnTo>
                  <a:lnTo>
                    <a:pt x="25069" y="21081"/>
                  </a:lnTo>
                  <a:lnTo>
                    <a:pt x="25463" y="21081"/>
                  </a:lnTo>
                  <a:lnTo>
                    <a:pt x="25857" y="20827"/>
                  </a:lnTo>
                  <a:close/>
                </a:path>
                <a:path w="40639" h="26669">
                  <a:moveTo>
                    <a:pt x="38481" y="20065"/>
                  </a:moveTo>
                  <a:lnTo>
                    <a:pt x="24295" y="20065"/>
                  </a:lnTo>
                  <a:lnTo>
                    <a:pt x="24295" y="20446"/>
                  </a:lnTo>
                  <a:lnTo>
                    <a:pt x="24688" y="20827"/>
                  </a:lnTo>
                  <a:lnTo>
                    <a:pt x="25857" y="20827"/>
                  </a:lnTo>
                  <a:lnTo>
                    <a:pt x="25857" y="21081"/>
                  </a:lnTo>
                  <a:lnTo>
                    <a:pt x="38874" y="21081"/>
                  </a:lnTo>
                  <a:lnTo>
                    <a:pt x="38874" y="20827"/>
                  </a:lnTo>
                  <a:lnTo>
                    <a:pt x="39268" y="20446"/>
                  </a:lnTo>
                  <a:lnTo>
                    <a:pt x="38874" y="20446"/>
                  </a:lnTo>
                  <a:lnTo>
                    <a:pt x="38481" y="20065"/>
                  </a:lnTo>
                  <a:close/>
                </a:path>
                <a:path w="40639" h="26669">
                  <a:moveTo>
                    <a:pt x="39268" y="20065"/>
                  </a:moveTo>
                  <a:lnTo>
                    <a:pt x="38874" y="20446"/>
                  </a:lnTo>
                  <a:lnTo>
                    <a:pt x="39268" y="20446"/>
                  </a:lnTo>
                  <a:lnTo>
                    <a:pt x="39268" y="20065"/>
                  </a:lnTo>
                  <a:close/>
                </a:path>
                <a:path w="40639" h="26669">
                  <a:moveTo>
                    <a:pt x="39268" y="19684"/>
                  </a:moveTo>
                  <a:lnTo>
                    <a:pt x="38874" y="20065"/>
                  </a:lnTo>
                  <a:lnTo>
                    <a:pt x="39268" y="20065"/>
                  </a:lnTo>
                  <a:lnTo>
                    <a:pt x="39268" y="19684"/>
                  </a:lnTo>
                  <a:close/>
                </a:path>
                <a:path w="40639" h="26669">
                  <a:moveTo>
                    <a:pt x="36741" y="18922"/>
                  </a:moveTo>
                  <a:lnTo>
                    <a:pt x="1943" y="18922"/>
                  </a:lnTo>
                  <a:lnTo>
                    <a:pt x="1943" y="19303"/>
                  </a:lnTo>
                  <a:lnTo>
                    <a:pt x="36347" y="19303"/>
                  </a:lnTo>
                  <a:lnTo>
                    <a:pt x="36741" y="18922"/>
                  </a:lnTo>
                  <a:close/>
                </a:path>
                <a:path w="40639" h="26669">
                  <a:moveTo>
                    <a:pt x="38100" y="18922"/>
                  </a:moveTo>
                  <a:lnTo>
                    <a:pt x="36741" y="18922"/>
                  </a:lnTo>
                  <a:lnTo>
                    <a:pt x="36741" y="19303"/>
                  </a:lnTo>
                  <a:lnTo>
                    <a:pt x="38100" y="19303"/>
                  </a:lnTo>
                  <a:lnTo>
                    <a:pt x="38100" y="18922"/>
                  </a:lnTo>
                  <a:close/>
                </a:path>
                <a:path w="40639" h="26669">
                  <a:moveTo>
                    <a:pt x="36347" y="16509"/>
                  </a:moveTo>
                  <a:lnTo>
                    <a:pt x="1943" y="16509"/>
                  </a:lnTo>
                  <a:lnTo>
                    <a:pt x="1943" y="18160"/>
                  </a:lnTo>
                  <a:lnTo>
                    <a:pt x="2336" y="18160"/>
                  </a:lnTo>
                  <a:lnTo>
                    <a:pt x="2336" y="18922"/>
                  </a:lnTo>
                  <a:lnTo>
                    <a:pt x="36347" y="18922"/>
                  </a:lnTo>
                  <a:lnTo>
                    <a:pt x="36741" y="18541"/>
                  </a:lnTo>
                  <a:lnTo>
                    <a:pt x="36347" y="18541"/>
                  </a:lnTo>
                  <a:lnTo>
                    <a:pt x="36347" y="17779"/>
                  </a:lnTo>
                  <a:lnTo>
                    <a:pt x="36741" y="17779"/>
                  </a:lnTo>
                  <a:lnTo>
                    <a:pt x="36741" y="17398"/>
                  </a:lnTo>
                  <a:lnTo>
                    <a:pt x="37122" y="17398"/>
                  </a:lnTo>
                  <a:lnTo>
                    <a:pt x="37122" y="17017"/>
                  </a:lnTo>
                  <a:lnTo>
                    <a:pt x="36741" y="17017"/>
                  </a:lnTo>
                  <a:lnTo>
                    <a:pt x="36347" y="16509"/>
                  </a:lnTo>
                  <a:close/>
                </a:path>
                <a:path w="40639" h="26669">
                  <a:moveTo>
                    <a:pt x="36741" y="18160"/>
                  </a:moveTo>
                  <a:lnTo>
                    <a:pt x="36347" y="18541"/>
                  </a:lnTo>
                  <a:lnTo>
                    <a:pt x="36741" y="18541"/>
                  </a:lnTo>
                  <a:lnTo>
                    <a:pt x="36741" y="18160"/>
                  </a:lnTo>
                  <a:close/>
                </a:path>
                <a:path w="40639" h="26669">
                  <a:moveTo>
                    <a:pt x="1943" y="16128"/>
                  </a:moveTo>
                  <a:lnTo>
                    <a:pt x="1562" y="16509"/>
                  </a:lnTo>
                  <a:lnTo>
                    <a:pt x="1943" y="16509"/>
                  </a:lnTo>
                  <a:lnTo>
                    <a:pt x="1943" y="16128"/>
                  </a:lnTo>
                  <a:close/>
                </a:path>
                <a:path w="40639" h="26669">
                  <a:moveTo>
                    <a:pt x="36741" y="16128"/>
                  </a:moveTo>
                  <a:lnTo>
                    <a:pt x="2336" y="16128"/>
                  </a:lnTo>
                  <a:lnTo>
                    <a:pt x="2336" y="16509"/>
                  </a:lnTo>
                  <a:lnTo>
                    <a:pt x="36741" y="16509"/>
                  </a:lnTo>
                  <a:lnTo>
                    <a:pt x="36741" y="16128"/>
                  </a:lnTo>
                  <a:close/>
                </a:path>
                <a:path w="40639" h="26669">
                  <a:moveTo>
                    <a:pt x="36347" y="15620"/>
                  </a:moveTo>
                  <a:lnTo>
                    <a:pt x="2717" y="15620"/>
                  </a:lnTo>
                  <a:lnTo>
                    <a:pt x="2717" y="16001"/>
                  </a:lnTo>
                  <a:lnTo>
                    <a:pt x="2336" y="16001"/>
                  </a:lnTo>
                  <a:lnTo>
                    <a:pt x="1943" y="16128"/>
                  </a:lnTo>
                  <a:lnTo>
                    <a:pt x="36347" y="16128"/>
                  </a:lnTo>
                  <a:lnTo>
                    <a:pt x="36347" y="15620"/>
                  </a:lnTo>
                  <a:close/>
                </a:path>
                <a:path w="40639" h="26669">
                  <a:moveTo>
                    <a:pt x="35953" y="15239"/>
                  </a:moveTo>
                  <a:lnTo>
                    <a:pt x="3111" y="15239"/>
                  </a:lnTo>
                  <a:lnTo>
                    <a:pt x="3111" y="15620"/>
                  </a:lnTo>
                  <a:lnTo>
                    <a:pt x="35953" y="15620"/>
                  </a:lnTo>
                  <a:lnTo>
                    <a:pt x="35953" y="15239"/>
                  </a:lnTo>
                  <a:close/>
                </a:path>
                <a:path w="40639" h="26669">
                  <a:moveTo>
                    <a:pt x="36347" y="13334"/>
                  </a:moveTo>
                  <a:lnTo>
                    <a:pt x="4660" y="13334"/>
                  </a:lnTo>
                  <a:lnTo>
                    <a:pt x="4660" y="14096"/>
                  </a:lnTo>
                  <a:lnTo>
                    <a:pt x="5245" y="14858"/>
                  </a:lnTo>
                  <a:lnTo>
                    <a:pt x="4279" y="14858"/>
                  </a:lnTo>
                  <a:lnTo>
                    <a:pt x="3886" y="15239"/>
                  </a:lnTo>
                  <a:lnTo>
                    <a:pt x="36741" y="15239"/>
                  </a:lnTo>
                  <a:lnTo>
                    <a:pt x="36741" y="14858"/>
                  </a:lnTo>
                  <a:lnTo>
                    <a:pt x="35953" y="14096"/>
                  </a:lnTo>
                  <a:lnTo>
                    <a:pt x="36347" y="14096"/>
                  </a:lnTo>
                  <a:lnTo>
                    <a:pt x="36347" y="13334"/>
                  </a:lnTo>
                  <a:close/>
                </a:path>
                <a:path w="40639" h="26669">
                  <a:moveTo>
                    <a:pt x="35953" y="12953"/>
                  </a:moveTo>
                  <a:lnTo>
                    <a:pt x="4864" y="12953"/>
                  </a:lnTo>
                  <a:lnTo>
                    <a:pt x="4864" y="13334"/>
                  </a:lnTo>
                  <a:lnTo>
                    <a:pt x="35953" y="13334"/>
                  </a:lnTo>
                  <a:lnTo>
                    <a:pt x="35953" y="12953"/>
                  </a:lnTo>
                  <a:close/>
                </a:path>
                <a:path w="40639" h="26669">
                  <a:moveTo>
                    <a:pt x="35572" y="12191"/>
                  </a:moveTo>
                  <a:lnTo>
                    <a:pt x="5245" y="12191"/>
                  </a:lnTo>
                  <a:lnTo>
                    <a:pt x="5245" y="12953"/>
                  </a:lnTo>
                  <a:lnTo>
                    <a:pt x="35572" y="12953"/>
                  </a:lnTo>
                  <a:lnTo>
                    <a:pt x="35572" y="12191"/>
                  </a:lnTo>
                  <a:close/>
                </a:path>
                <a:path w="40639" h="26669">
                  <a:moveTo>
                    <a:pt x="34798" y="11175"/>
                  </a:moveTo>
                  <a:lnTo>
                    <a:pt x="33629" y="11175"/>
                  </a:lnTo>
                  <a:lnTo>
                    <a:pt x="33629" y="11302"/>
                  </a:lnTo>
                  <a:lnTo>
                    <a:pt x="6413" y="11302"/>
                  </a:lnTo>
                  <a:lnTo>
                    <a:pt x="6032" y="11810"/>
                  </a:lnTo>
                  <a:lnTo>
                    <a:pt x="6032" y="12191"/>
                  </a:lnTo>
                  <a:lnTo>
                    <a:pt x="35179" y="12191"/>
                  </a:lnTo>
                  <a:lnTo>
                    <a:pt x="35179" y="11810"/>
                  </a:lnTo>
                  <a:lnTo>
                    <a:pt x="34798" y="11810"/>
                  </a:lnTo>
                  <a:lnTo>
                    <a:pt x="34798" y="11175"/>
                  </a:lnTo>
                  <a:close/>
                </a:path>
                <a:path w="40639" h="26669">
                  <a:moveTo>
                    <a:pt x="32651" y="9270"/>
                  </a:moveTo>
                  <a:lnTo>
                    <a:pt x="4660" y="9270"/>
                  </a:lnTo>
                  <a:lnTo>
                    <a:pt x="4660" y="9651"/>
                  </a:lnTo>
                  <a:lnTo>
                    <a:pt x="4864" y="9651"/>
                  </a:lnTo>
                  <a:lnTo>
                    <a:pt x="4864" y="10413"/>
                  </a:lnTo>
                  <a:lnTo>
                    <a:pt x="5638" y="10413"/>
                  </a:lnTo>
                  <a:lnTo>
                    <a:pt x="5638" y="11302"/>
                  </a:lnTo>
                  <a:lnTo>
                    <a:pt x="33629" y="11302"/>
                  </a:lnTo>
                  <a:lnTo>
                    <a:pt x="33629" y="11175"/>
                  </a:lnTo>
                  <a:lnTo>
                    <a:pt x="33235" y="11175"/>
                  </a:lnTo>
                  <a:lnTo>
                    <a:pt x="33235" y="10032"/>
                  </a:lnTo>
                  <a:lnTo>
                    <a:pt x="33045" y="10032"/>
                  </a:lnTo>
                  <a:lnTo>
                    <a:pt x="32651" y="9651"/>
                  </a:lnTo>
                  <a:lnTo>
                    <a:pt x="32651" y="9270"/>
                  </a:lnTo>
                  <a:close/>
                </a:path>
                <a:path w="40639" h="26669">
                  <a:moveTo>
                    <a:pt x="33235" y="9651"/>
                  </a:moveTo>
                  <a:lnTo>
                    <a:pt x="33045" y="10032"/>
                  </a:lnTo>
                  <a:lnTo>
                    <a:pt x="33235" y="10032"/>
                  </a:lnTo>
                  <a:lnTo>
                    <a:pt x="33235" y="9651"/>
                  </a:lnTo>
                  <a:close/>
                </a:path>
                <a:path w="40639" h="26669">
                  <a:moveTo>
                    <a:pt x="33045" y="8127"/>
                  </a:moveTo>
                  <a:lnTo>
                    <a:pt x="3886" y="8127"/>
                  </a:lnTo>
                  <a:lnTo>
                    <a:pt x="3886" y="8889"/>
                  </a:lnTo>
                  <a:lnTo>
                    <a:pt x="4279" y="8889"/>
                  </a:lnTo>
                  <a:lnTo>
                    <a:pt x="4279" y="9270"/>
                  </a:lnTo>
                  <a:lnTo>
                    <a:pt x="33045" y="9270"/>
                  </a:lnTo>
                  <a:lnTo>
                    <a:pt x="33045" y="8127"/>
                  </a:lnTo>
                  <a:close/>
                </a:path>
                <a:path w="40639" h="26669">
                  <a:moveTo>
                    <a:pt x="33045" y="7746"/>
                  </a:moveTo>
                  <a:lnTo>
                    <a:pt x="4864" y="7746"/>
                  </a:lnTo>
                  <a:lnTo>
                    <a:pt x="4864" y="8127"/>
                  </a:lnTo>
                  <a:lnTo>
                    <a:pt x="32651" y="8127"/>
                  </a:lnTo>
                  <a:lnTo>
                    <a:pt x="33045" y="7746"/>
                  </a:lnTo>
                  <a:close/>
                </a:path>
                <a:path w="40639" h="26669">
                  <a:moveTo>
                    <a:pt x="32651" y="6603"/>
                  </a:moveTo>
                  <a:lnTo>
                    <a:pt x="4660" y="6603"/>
                  </a:lnTo>
                  <a:lnTo>
                    <a:pt x="4660" y="7746"/>
                  </a:lnTo>
                  <a:lnTo>
                    <a:pt x="32651" y="7746"/>
                  </a:lnTo>
                  <a:lnTo>
                    <a:pt x="32651" y="7365"/>
                  </a:lnTo>
                  <a:lnTo>
                    <a:pt x="33045" y="7365"/>
                  </a:lnTo>
                  <a:lnTo>
                    <a:pt x="33045" y="6984"/>
                  </a:lnTo>
                  <a:lnTo>
                    <a:pt x="32651" y="6984"/>
                  </a:lnTo>
                  <a:lnTo>
                    <a:pt x="32651" y="6603"/>
                  </a:lnTo>
                  <a:close/>
                </a:path>
                <a:path w="40639" h="26669">
                  <a:moveTo>
                    <a:pt x="32651" y="6603"/>
                  </a:moveTo>
                  <a:lnTo>
                    <a:pt x="32651" y="6984"/>
                  </a:lnTo>
                  <a:lnTo>
                    <a:pt x="33045" y="6984"/>
                  </a:lnTo>
                  <a:lnTo>
                    <a:pt x="32651" y="6603"/>
                  </a:lnTo>
                  <a:close/>
                </a:path>
                <a:path w="40639" h="26669">
                  <a:moveTo>
                    <a:pt x="26238" y="5968"/>
                  </a:moveTo>
                  <a:lnTo>
                    <a:pt x="3886" y="5968"/>
                  </a:lnTo>
                  <a:lnTo>
                    <a:pt x="3886" y="6603"/>
                  </a:lnTo>
                  <a:lnTo>
                    <a:pt x="4279" y="6349"/>
                  </a:lnTo>
                  <a:lnTo>
                    <a:pt x="25857" y="6349"/>
                  </a:lnTo>
                  <a:lnTo>
                    <a:pt x="26238" y="5968"/>
                  </a:lnTo>
                  <a:close/>
                </a:path>
                <a:path w="40639" h="26669">
                  <a:moveTo>
                    <a:pt x="25857" y="6349"/>
                  </a:moveTo>
                  <a:lnTo>
                    <a:pt x="4279" y="6349"/>
                  </a:lnTo>
                  <a:lnTo>
                    <a:pt x="4279" y="6603"/>
                  </a:lnTo>
                  <a:lnTo>
                    <a:pt x="26238" y="6603"/>
                  </a:lnTo>
                  <a:lnTo>
                    <a:pt x="25857" y="6349"/>
                  </a:lnTo>
                  <a:close/>
                </a:path>
                <a:path w="40639" h="26669">
                  <a:moveTo>
                    <a:pt x="30708" y="6349"/>
                  </a:moveTo>
                  <a:lnTo>
                    <a:pt x="26238" y="6349"/>
                  </a:lnTo>
                  <a:lnTo>
                    <a:pt x="26238" y="6603"/>
                  </a:lnTo>
                  <a:lnTo>
                    <a:pt x="30708" y="6603"/>
                  </a:lnTo>
                  <a:lnTo>
                    <a:pt x="30708" y="6349"/>
                  </a:lnTo>
                  <a:close/>
                </a:path>
                <a:path w="40639" h="26669">
                  <a:moveTo>
                    <a:pt x="31877" y="6349"/>
                  </a:moveTo>
                  <a:lnTo>
                    <a:pt x="31483" y="6349"/>
                  </a:lnTo>
                  <a:lnTo>
                    <a:pt x="31102" y="6603"/>
                  </a:lnTo>
                  <a:lnTo>
                    <a:pt x="32270" y="6603"/>
                  </a:lnTo>
                  <a:lnTo>
                    <a:pt x="31877" y="6349"/>
                  </a:lnTo>
                  <a:close/>
                </a:path>
                <a:path w="40639" h="26669">
                  <a:moveTo>
                    <a:pt x="30327" y="4444"/>
                  </a:moveTo>
                  <a:lnTo>
                    <a:pt x="29933" y="4825"/>
                  </a:lnTo>
                  <a:lnTo>
                    <a:pt x="29540" y="4825"/>
                  </a:lnTo>
                  <a:lnTo>
                    <a:pt x="29540" y="5206"/>
                  </a:lnTo>
                  <a:lnTo>
                    <a:pt x="27800" y="5206"/>
                  </a:lnTo>
                  <a:lnTo>
                    <a:pt x="27800" y="5968"/>
                  </a:lnTo>
                  <a:lnTo>
                    <a:pt x="27406" y="5968"/>
                  </a:lnTo>
                  <a:lnTo>
                    <a:pt x="27406" y="6349"/>
                  </a:lnTo>
                  <a:lnTo>
                    <a:pt x="31102" y="6349"/>
                  </a:lnTo>
                  <a:lnTo>
                    <a:pt x="31102" y="5968"/>
                  </a:lnTo>
                  <a:lnTo>
                    <a:pt x="30708" y="5587"/>
                  </a:lnTo>
                  <a:lnTo>
                    <a:pt x="30708" y="4825"/>
                  </a:lnTo>
                  <a:lnTo>
                    <a:pt x="30327" y="4444"/>
                  </a:lnTo>
                  <a:close/>
                </a:path>
                <a:path w="40639" h="26669">
                  <a:moveTo>
                    <a:pt x="5245" y="4444"/>
                  </a:moveTo>
                  <a:lnTo>
                    <a:pt x="4864" y="4444"/>
                  </a:lnTo>
                  <a:lnTo>
                    <a:pt x="4864" y="5206"/>
                  </a:lnTo>
                  <a:lnTo>
                    <a:pt x="4660" y="5587"/>
                  </a:lnTo>
                  <a:lnTo>
                    <a:pt x="4279" y="5968"/>
                  </a:lnTo>
                  <a:lnTo>
                    <a:pt x="25069" y="5968"/>
                  </a:lnTo>
                  <a:lnTo>
                    <a:pt x="25069" y="5587"/>
                  </a:lnTo>
                  <a:lnTo>
                    <a:pt x="25463" y="5206"/>
                  </a:lnTo>
                  <a:lnTo>
                    <a:pt x="5638" y="5206"/>
                  </a:lnTo>
                  <a:lnTo>
                    <a:pt x="5638" y="4825"/>
                  </a:lnTo>
                  <a:lnTo>
                    <a:pt x="5245" y="4825"/>
                  </a:lnTo>
                  <a:lnTo>
                    <a:pt x="5245" y="4444"/>
                  </a:lnTo>
                  <a:close/>
                </a:path>
                <a:path w="40639" h="26669">
                  <a:moveTo>
                    <a:pt x="25463" y="5206"/>
                  </a:moveTo>
                  <a:lnTo>
                    <a:pt x="25463" y="5587"/>
                  </a:lnTo>
                  <a:lnTo>
                    <a:pt x="25857" y="5587"/>
                  </a:lnTo>
                  <a:lnTo>
                    <a:pt x="25463" y="5206"/>
                  </a:lnTo>
                  <a:close/>
                </a:path>
                <a:path w="40639" h="26669">
                  <a:moveTo>
                    <a:pt x="6413" y="4825"/>
                  </a:moveTo>
                  <a:lnTo>
                    <a:pt x="6032" y="4825"/>
                  </a:lnTo>
                  <a:lnTo>
                    <a:pt x="6032" y="5206"/>
                  </a:lnTo>
                  <a:lnTo>
                    <a:pt x="6413" y="5206"/>
                  </a:lnTo>
                  <a:lnTo>
                    <a:pt x="6413" y="4825"/>
                  </a:lnTo>
                  <a:close/>
                </a:path>
                <a:path w="40639" h="26669">
                  <a:moveTo>
                    <a:pt x="25463" y="4825"/>
                  </a:moveTo>
                  <a:lnTo>
                    <a:pt x="6413" y="4825"/>
                  </a:lnTo>
                  <a:lnTo>
                    <a:pt x="6413" y="5206"/>
                  </a:lnTo>
                  <a:lnTo>
                    <a:pt x="25463" y="5206"/>
                  </a:lnTo>
                  <a:lnTo>
                    <a:pt x="25463" y="4825"/>
                  </a:lnTo>
                  <a:close/>
                </a:path>
                <a:path w="40639" h="26669">
                  <a:moveTo>
                    <a:pt x="29159" y="4825"/>
                  </a:moveTo>
                  <a:lnTo>
                    <a:pt x="28384" y="4825"/>
                  </a:lnTo>
                  <a:lnTo>
                    <a:pt x="28384" y="5206"/>
                  </a:lnTo>
                  <a:lnTo>
                    <a:pt x="29540" y="5206"/>
                  </a:lnTo>
                  <a:lnTo>
                    <a:pt x="29159" y="4825"/>
                  </a:lnTo>
                  <a:close/>
                </a:path>
                <a:path w="40639" h="26669">
                  <a:moveTo>
                    <a:pt x="9715" y="3301"/>
                  </a:moveTo>
                  <a:lnTo>
                    <a:pt x="9525" y="3682"/>
                  </a:lnTo>
                  <a:lnTo>
                    <a:pt x="9525" y="4063"/>
                  </a:lnTo>
                  <a:lnTo>
                    <a:pt x="7188" y="4063"/>
                  </a:lnTo>
                  <a:lnTo>
                    <a:pt x="7188" y="4444"/>
                  </a:lnTo>
                  <a:lnTo>
                    <a:pt x="6807" y="4825"/>
                  </a:lnTo>
                  <a:lnTo>
                    <a:pt x="25069" y="4825"/>
                  </a:lnTo>
                  <a:lnTo>
                    <a:pt x="25069" y="4444"/>
                  </a:lnTo>
                  <a:lnTo>
                    <a:pt x="25463" y="4063"/>
                  </a:lnTo>
                  <a:lnTo>
                    <a:pt x="25463" y="3682"/>
                  </a:lnTo>
                  <a:lnTo>
                    <a:pt x="9715" y="3682"/>
                  </a:lnTo>
                  <a:lnTo>
                    <a:pt x="9715" y="3301"/>
                  </a:lnTo>
                  <a:close/>
                </a:path>
                <a:path w="40639" h="26669">
                  <a:moveTo>
                    <a:pt x="7975" y="3301"/>
                  </a:moveTo>
                  <a:lnTo>
                    <a:pt x="7581" y="3682"/>
                  </a:lnTo>
                  <a:lnTo>
                    <a:pt x="7581" y="4063"/>
                  </a:lnTo>
                  <a:lnTo>
                    <a:pt x="7975" y="4063"/>
                  </a:lnTo>
                  <a:lnTo>
                    <a:pt x="7975" y="3301"/>
                  </a:lnTo>
                  <a:close/>
                </a:path>
                <a:path w="40639" h="26669">
                  <a:moveTo>
                    <a:pt x="9525" y="3682"/>
                  </a:moveTo>
                  <a:lnTo>
                    <a:pt x="9131" y="3682"/>
                  </a:lnTo>
                  <a:lnTo>
                    <a:pt x="8750" y="4063"/>
                  </a:lnTo>
                  <a:lnTo>
                    <a:pt x="9525" y="4063"/>
                  </a:lnTo>
                  <a:lnTo>
                    <a:pt x="9525" y="3682"/>
                  </a:lnTo>
                  <a:close/>
                </a:path>
                <a:path w="40639" h="26669">
                  <a:moveTo>
                    <a:pt x="12446" y="1777"/>
                  </a:moveTo>
                  <a:lnTo>
                    <a:pt x="10502" y="1777"/>
                  </a:lnTo>
                  <a:lnTo>
                    <a:pt x="10502" y="2158"/>
                  </a:lnTo>
                  <a:lnTo>
                    <a:pt x="10109" y="2158"/>
                  </a:lnTo>
                  <a:lnTo>
                    <a:pt x="10109" y="2539"/>
                  </a:lnTo>
                  <a:lnTo>
                    <a:pt x="9715" y="2920"/>
                  </a:lnTo>
                  <a:lnTo>
                    <a:pt x="9715" y="3682"/>
                  </a:lnTo>
                  <a:lnTo>
                    <a:pt x="13995" y="3682"/>
                  </a:lnTo>
                  <a:lnTo>
                    <a:pt x="13995" y="3301"/>
                  </a:lnTo>
                  <a:lnTo>
                    <a:pt x="13220" y="3301"/>
                  </a:lnTo>
                  <a:lnTo>
                    <a:pt x="13220" y="2920"/>
                  </a:lnTo>
                  <a:lnTo>
                    <a:pt x="12446" y="2920"/>
                  </a:lnTo>
                  <a:lnTo>
                    <a:pt x="12446" y="2158"/>
                  </a:lnTo>
                  <a:lnTo>
                    <a:pt x="10502" y="2158"/>
                  </a:lnTo>
                  <a:lnTo>
                    <a:pt x="10502" y="1777"/>
                  </a:lnTo>
                  <a:lnTo>
                    <a:pt x="12446" y="1777"/>
                  </a:lnTo>
                  <a:close/>
                </a:path>
                <a:path w="40639" h="26669">
                  <a:moveTo>
                    <a:pt x="25857" y="3301"/>
                  </a:moveTo>
                  <a:lnTo>
                    <a:pt x="13995" y="3301"/>
                  </a:lnTo>
                  <a:lnTo>
                    <a:pt x="13995" y="3682"/>
                  </a:lnTo>
                  <a:lnTo>
                    <a:pt x="25857" y="3682"/>
                  </a:lnTo>
                  <a:lnTo>
                    <a:pt x="25857" y="3301"/>
                  </a:lnTo>
                  <a:close/>
                </a:path>
                <a:path w="40639" h="26669">
                  <a:moveTo>
                    <a:pt x="15354" y="2158"/>
                  </a:moveTo>
                  <a:lnTo>
                    <a:pt x="14579" y="2158"/>
                  </a:lnTo>
                  <a:lnTo>
                    <a:pt x="14579" y="2539"/>
                  </a:lnTo>
                  <a:lnTo>
                    <a:pt x="14185" y="3301"/>
                  </a:lnTo>
                  <a:lnTo>
                    <a:pt x="25463" y="3301"/>
                  </a:lnTo>
                  <a:lnTo>
                    <a:pt x="25463" y="2920"/>
                  </a:lnTo>
                  <a:lnTo>
                    <a:pt x="19050" y="2920"/>
                  </a:lnTo>
                  <a:lnTo>
                    <a:pt x="18859" y="2539"/>
                  </a:lnTo>
                  <a:lnTo>
                    <a:pt x="15354" y="2539"/>
                  </a:lnTo>
                  <a:lnTo>
                    <a:pt x="15354" y="2158"/>
                  </a:lnTo>
                  <a:close/>
                </a:path>
                <a:path w="40639" h="26669">
                  <a:moveTo>
                    <a:pt x="19443" y="2539"/>
                  </a:moveTo>
                  <a:lnTo>
                    <a:pt x="19050" y="2539"/>
                  </a:lnTo>
                  <a:lnTo>
                    <a:pt x="19050" y="2920"/>
                  </a:lnTo>
                  <a:lnTo>
                    <a:pt x="19443" y="2920"/>
                  </a:lnTo>
                  <a:lnTo>
                    <a:pt x="19443" y="2539"/>
                  </a:lnTo>
                  <a:close/>
                </a:path>
                <a:path w="40639" h="26669">
                  <a:moveTo>
                    <a:pt x="25463" y="2539"/>
                  </a:moveTo>
                  <a:lnTo>
                    <a:pt x="19443" y="2539"/>
                  </a:lnTo>
                  <a:lnTo>
                    <a:pt x="19443" y="2920"/>
                  </a:lnTo>
                  <a:lnTo>
                    <a:pt x="25857" y="2920"/>
                  </a:lnTo>
                  <a:lnTo>
                    <a:pt x="25463" y="2539"/>
                  </a:lnTo>
                  <a:close/>
                </a:path>
                <a:path w="40639" h="26669">
                  <a:moveTo>
                    <a:pt x="15748" y="2158"/>
                  </a:moveTo>
                  <a:lnTo>
                    <a:pt x="15354" y="2158"/>
                  </a:lnTo>
                  <a:lnTo>
                    <a:pt x="15354" y="2539"/>
                  </a:lnTo>
                  <a:lnTo>
                    <a:pt x="15748" y="2539"/>
                  </a:lnTo>
                  <a:lnTo>
                    <a:pt x="15748" y="2158"/>
                  </a:lnTo>
                  <a:close/>
                </a:path>
                <a:path w="40639" h="26669">
                  <a:moveTo>
                    <a:pt x="18859" y="1142"/>
                  </a:moveTo>
                  <a:lnTo>
                    <a:pt x="18465" y="1523"/>
                  </a:lnTo>
                  <a:lnTo>
                    <a:pt x="17691" y="1523"/>
                  </a:lnTo>
                  <a:lnTo>
                    <a:pt x="17691" y="1777"/>
                  </a:lnTo>
                  <a:lnTo>
                    <a:pt x="17297" y="1777"/>
                  </a:lnTo>
                  <a:lnTo>
                    <a:pt x="16916" y="2158"/>
                  </a:lnTo>
                  <a:lnTo>
                    <a:pt x="16522" y="2158"/>
                  </a:lnTo>
                  <a:lnTo>
                    <a:pt x="16129" y="2539"/>
                  </a:lnTo>
                  <a:lnTo>
                    <a:pt x="18859" y="2539"/>
                  </a:lnTo>
                  <a:lnTo>
                    <a:pt x="18859" y="1142"/>
                  </a:lnTo>
                  <a:close/>
                </a:path>
                <a:path w="40639" h="26669">
                  <a:moveTo>
                    <a:pt x="23710" y="380"/>
                  </a:moveTo>
                  <a:lnTo>
                    <a:pt x="22542" y="380"/>
                  </a:lnTo>
                  <a:lnTo>
                    <a:pt x="22542" y="761"/>
                  </a:lnTo>
                  <a:lnTo>
                    <a:pt x="22161" y="761"/>
                  </a:lnTo>
                  <a:lnTo>
                    <a:pt x="22161" y="1523"/>
                  </a:lnTo>
                  <a:lnTo>
                    <a:pt x="21767" y="1777"/>
                  </a:lnTo>
                  <a:lnTo>
                    <a:pt x="20993" y="1777"/>
                  </a:lnTo>
                  <a:lnTo>
                    <a:pt x="20993" y="2158"/>
                  </a:lnTo>
                  <a:lnTo>
                    <a:pt x="20599" y="2158"/>
                  </a:lnTo>
                  <a:lnTo>
                    <a:pt x="20599" y="2539"/>
                  </a:lnTo>
                  <a:lnTo>
                    <a:pt x="25857" y="2539"/>
                  </a:lnTo>
                  <a:lnTo>
                    <a:pt x="25857" y="1523"/>
                  </a:lnTo>
                  <a:lnTo>
                    <a:pt x="23710" y="1523"/>
                  </a:lnTo>
                  <a:lnTo>
                    <a:pt x="23710" y="380"/>
                  </a:lnTo>
                  <a:close/>
                </a:path>
                <a:path w="40639" h="26669">
                  <a:moveTo>
                    <a:pt x="12052" y="1523"/>
                  </a:moveTo>
                  <a:lnTo>
                    <a:pt x="10883" y="1523"/>
                  </a:lnTo>
                  <a:lnTo>
                    <a:pt x="10883" y="1777"/>
                  </a:lnTo>
                  <a:lnTo>
                    <a:pt x="12052" y="1777"/>
                  </a:lnTo>
                  <a:lnTo>
                    <a:pt x="12052" y="1523"/>
                  </a:lnTo>
                  <a:close/>
                </a:path>
                <a:path w="40639" h="26669">
                  <a:moveTo>
                    <a:pt x="21767" y="1523"/>
                  </a:moveTo>
                  <a:lnTo>
                    <a:pt x="21386" y="1523"/>
                  </a:lnTo>
                  <a:lnTo>
                    <a:pt x="21386" y="1777"/>
                  </a:lnTo>
                  <a:lnTo>
                    <a:pt x="21767" y="1777"/>
                  </a:lnTo>
                  <a:lnTo>
                    <a:pt x="21767" y="1523"/>
                  </a:lnTo>
                  <a:close/>
                </a:path>
                <a:path w="40639" h="26669">
                  <a:moveTo>
                    <a:pt x="11277" y="1142"/>
                  </a:moveTo>
                  <a:lnTo>
                    <a:pt x="11277" y="1523"/>
                  </a:lnTo>
                  <a:lnTo>
                    <a:pt x="11658" y="1523"/>
                  </a:lnTo>
                  <a:lnTo>
                    <a:pt x="11277" y="1142"/>
                  </a:lnTo>
                  <a:close/>
                </a:path>
                <a:path w="40639" h="26669">
                  <a:moveTo>
                    <a:pt x="18465" y="1142"/>
                  </a:moveTo>
                  <a:lnTo>
                    <a:pt x="18072" y="1523"/>
                  </a:lnTo>
                  <a:lnTo>
                    <a:pt x="18465" y="1523"/>
                  </a:lnTo>
                  <a:lnTo>
                    <a:pt x="18465" y="1142"/>
                  </a:lnTo>
                  <a:close/>
                </a:path>
                <a:path w="40639" h="26669">
                  <a:moveTo>
                    <a:pt x="25463" y="761"/>
                  </a:moveTo>
                  <a:lnTo>
                    <a:pt x="25069" y="761"/>
                  </a:lnTo>
                  <a:lnTo>
                    <a:pt x="25069" y="1142"/>
                  </a:lnTo>
                  <a:lnTo>
                    <a:pt x="23914" y="1142"/>
                  </a:lnTo>
                  <a:lnTo>
                    <a:pt x="23914" y="1523"/>
                  </a:lnTo>
                  <a:lnTo>
                    <a:pt x="25463" y="1523"/>
                  </a:lnTo>
                  <a:lnTo>
                    <a:pt x="25463" y="1142"/>
                  </a:lnTo>
                  <a:lnTo>
                    <a:pt x="24295" y="1142"/>
                  </a:lnTo>
                  <a:lnTo>
                    <a:pt x="24295" y="761"/>
                  </a:lnTo>
                  <a:lnTo>
                    <a:pt x="25463" y="761"/>
                  </a:lnTo>
                  <a:close/>
                </a:path>
                <a:path w="40639" h="26669">
                  <a:moveTo>
                    <a:pt x="23329" y="0"/>
                  </a:moveTo>
                  <a:lnTo>
                    <a:pt x="22936" y="0"/>
                  </a:lnTo>
                  <a:lnTo>
                    <a:pt x="22936" y="380"/>
                  </a:lnTo>
                  <a:lnTo>
                    <a:pt x="23329" y="380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4008339" y="2033172"/>
              <a:ext cx="40640" cy="26670"/>
            </a:xfrm>
            <a:custGeom>
              <a:avLst/>
              <a:gdLst/>
              <a:ahLst/>
              <a:cxnLst/>
              <a:rect l="l" t="t" r="r" b="b"/>
              <a:pathLst>
                <a:path w="40639" h="26669">
                  <a:moveTo>
                    <a:pt x="36347" y="14071"/>
                  </a:moveTo>
                  <a:lnTo>
                    <a:pt x="35953" y="14071"/>
                  </a:lnTo>
                  <a:lnTo>
                    <a:pt x="36347" y="14465"/>
                  </a:lnTo>
                  <a:lnTo>
                    <a:pt x="36741" y="14846"/>
                  </a:lnTo>
                  <a:lnTo>
                    <a:pt x="36741" y="15227"/>
                  </a:lnTo>
                  <a:lnTo>
                    <a:pt x="36347" y="15227"/>
                  </a:lnTo>
                  <a:lnTo>
                    <a:pt x="35953" y="15227"/>
                  </a:lnTo>
                  <a:lnTo>
                    <a:pt x="35953" y="15620"/>
                  </a:lnTo>
                  <a:lnTo>
                    <a:pt x="36347" y="15620"/>
                  </a:lnTo>
                  <a:lnTo>
                    <a:pt x="36347" y="16001"/>
                  </a:lnTo>
                  <a:lnTo>
                    <a:pt x="36347" y="16192"/>
                  </a:lnTo>
                  <a:lnTo>
                    <a:pt x="36741" y="16192"/>
                  </a:lnTo>
                  <a:lnTo>
                    <a:pt x="36741" y="16573"/>
                  </a:lnTo>
                  <a:lnTo>
                    <a:pt x="36347" y="16573"/>
                  </a:lnTo>
                  <a:lnTo>
                    <a:pt x="36741" y="16967"/>
                  </a:lnTo>
                  <a:lnTo>
                    <a:pt x="37122" y="16967"/>
                  </a:lnTo>
                  <a:lnTo>
                    <a:pt x="37122" y="16573"/>
                  </a:lnTo>
                  <a:lnTo>
                    <a:pt x="37122" y="16967"/>
                  </a:lnTo>
                  <a:lnTo>
                    <a:pt x="37515" y="16967"/>
                  </a:lnTo>
                  <a:lnTo>
                    <a:pt x="37122" y="16967"/>
                  </a:lnTo>
                  <a:lnTo>
                    <a:pt x="37122" y="17348"/>
                  </a:lnTo>
                  <a:lnTo>
                    <a:pt x="37515" y="17348"/>
                  </a:lnTo>
                  <a:lnTo>
                    <a:pt x="37122" y="17348"/>
                  </a:lnTo>
                  <a:lnTo>
                    <a:pt x="36741" y="17348"/>
                  </a:lnTo>
                  <a:lnTo>
                    <a:pt x="36741" y="17741"/>
                  </a:lnTo>
                  <a:lnTo>
                    <a:pt x="36347" y="17741"/>
                  </a:lnTo>
                  <a:lnTo>
                    <a:pt x="36347" y="18122"/>
                  </a:lnTo>
                  <a:lnTo>
                    <a:pt x="36347" y="18503"/>
                  </a:lnTo>
                  <a:lnTo>
                    <a:pt x="36741" y="18122"/>
                  </a:lnTo>
                  <a:lnTo>
                    <a:pt x="36741" y="18503"/>
                  </a:lnTo>
                  <a:lnTo>
                    <a:pt x="36741" y="18122"/>
                  </a:lnTo>
                  <a:lnTo>
                    <a:pt x="36741" y="18503"/>
                  </a:lnTo>
                  <a:lnTo>
                    <a:pt x="36347" y="18503"/>
                  </a:lnTo>
                  <a:lnTo>
                    <a:pt x="36741" y="18503"/>
                  </a:lnTo>
                  <a:lnTo>
                    <a:pt x="36347" y="18897"/>
                  </a:lnTo>
                  <a:lnTo>
                    <a:pt x="36741" y="18897"/>
                  </a:lnTo>
                  <a:lnTo>
                    <a:pt x="36347" y="18897"/>
                  </a:lnTo>
                  <a:lnTo>
                    <a:pt x="36741" y="18897"/>
                  </a:lnTo>
                  <a:lnTo>
                    <a:pt x="36347" y="19278"/>
                  </a:lnTo>
                  <a:lnTo>
                    <a:pt x="36741" y="19278"/>
                  </a:lnTo>
                  <a:lnTo>
                    <a:pt x="36741" y="18897"/>
                  </a:lnTo>
                  <a:lnTo>
                    <a:pt x="37122" y="18897"/>
                  </a:lnTo>
                  <a:lnTo>
                    <a:pt x="37515" y="18897"/>
                  </a:lnTo>
                  <a:lnTo>
                    <a:pt x="37515" y="18503"/>
                  </a:lnTo>
                  <a:lnTo>
                    <a:pt x="37515" y="18897"/>
                  </a:lnTo>
                  <a:lnTo>
                    <a:pt x="37896" y="18897"/>
                  </a:lnTo>
                  <a:lnTo>
                    <a:pt x="38100" y="18897"/>
                  </a:lnTo>
                  <a:lnTo>
                    <a:pt x="38100" y="19278"/>
                  </a:lnTo>
                  <a:lnTo>
                    <a:pt x="38481" y="19278"/>
                  </a:lnTo>
                  <a:lnTo>
                    <a:pt x="38100" y="19659"/>
                  </a:lnTo>
                  <a:lnTo>
                    <a:pt x="38481" y="19659"/>
                  </a:lnTo>
                  <a:lnTo>
                    <a:pt x="38100" y="20053"/>
                  </a:lnTo>
                  <a:lnTo>
                    <a:pt x="38481" y="20053"/>
                  </a:lnTo>
                  <a:lnTo>
                    <a:pt x="38874" y="20434"/>
                  </a:lnTo>
                  <a:lnTo>
                    <a:pt x="39268" y="20053"/>
                  </a:lnTo>
                  <a:lnTo>
                    <a:pt x="38874" y="20053"/>
                  </a:lnTo>
                  <a:lnTo>
                    <a:pt x="39268" y="19659"/>
                  </a:lnTo>
                  <a:lnTo>
                    <a:pt x="39268" y="20053"/>
                  </a:lnTo>
                  <a:lnTo>
                    <a:pt x="39268" y="20434"/>
                  </a:lnTo>
                  <a:lnTo>
                    <a:pt x="39268" y="20815"/>
                  </a:lnTo>
                  <a:lnTo>
                    <a:pt x="39649" y="20815"/>
                  </a:lnTo>
                  <a:lnTo>
                    <a:pt x="39268" y="20815"/>
                  </a:lnTo>
                  <a:lnTo>
                    <a:pt x="39268" y="20434"/>
                  </a:lnTo>
                  <a:lnTo>
                    <a:pt x="38874" y="20815"/>
                  </a:lnTo>
                  <a:lnTo>
                    <a:pt x="38874" y="21018"/>
                  </a:lnTo>
                  <a:lnTo>
                    <a:pt x="39268" y="21018"/>
                  </a:lnTo>
                  <a:lnTo>
                    <a:pt x="39268" y="21399"/>
                  </a:lnTo>
                  <a:lnTo>
                    <a:pt x="39649" y="21399"/>
                  </a:lnTo>
                  <a:lnTo>
                    <a:pt x="39649" y="21780"/>
                  </a:lnTo>
                  <a:lnTo>
                    <a:pt x="39268" y="21780"/>
                  </a:lnTo>
                  <a:lnTo>
                    <a:pt x="39649" y="21780"/>
                  </a:lnTo>
                  <a:lnTo>
                    <a:pt x="39649" y="22174"/>
                  </a:lnTo>
                  <a:lnTo>
                    <a:pt x="40043" y="22174"/>
                  </a:lnTo>
                  <a:lnTo>
                    <a:pt x="40043" y="22555"/>
                  </a:lnTo>
                  <a:lnTo>
                    <a:pt x="40043" y="22174"/>
                  </a:lnTo>
                  <a:lnTo>
                    <a:pt x="40043" y="22555"/>
                  </a:lnTo>
                  <a:lnTo>
                    <a:pt x="40043" y="22936"/>
                  </a:lnTo>
                  <a:lnTo>
                    <a:pt x="40043" y="23329"/>
                  </a:lnTo>
                  <a:lnTo>
                    <a:pt x="39649" y="23329"/>
                  </a:lnTo>
                  <a:lnTo>
                    <a:pt x="39649" y="23710"/>
                  </a:lnTo>
                  <a:lnTo>
                    <a:pt x="40043" y="24104"/>
                  </a:lnTo>
                  <a:lnTo>
                    <a:pt x="39649" y="24104"/>
                  </a:lnTo>
                  <a:lnTo>
                    <a:pt x="40043" y="24104"/>
                  </a:lnTo>
                  <a:lnTo>
                    <a:pt x="39649" y="24485"/>
                  </a:lnTo>
                  <a:lnTo>
                    <a:pt x="39268" y="24866"/>
                  </a:lnTo>
                  <a:lnTo>
                    <a:pt x="39268" y="24485"/>
                  </a:lnTo>
                  <a:lnTo>
                    <a:pt x="38874" y="24866"/>
                  </a:lnTo>
                  <a:lnTo>
                    <a:pt x="39268" y="24866"/>
                  </a:lnTo>
                  <a:lnTo>
                    <a:pt x="38874" y="24866"/>
                  </a:lnTo>
                  <a:lnTo>
                    <a:pt x="38874" y="25247"/>
                  </a:lnTo>
                  <a:lnTo>
                    <a:pt x="38874" y="24866"/>
                  </a:lnTo>
                  <a:lnTo>
                    <a:pt x="38481" y="24866"/>
                  </a:lnTo>
                  <a:lnTo>
                    <a:pt x="38100" y="24866"/>
                  </a:lnTo>
                  <a:lnTo>
                    <a:pt x="37896" y="24866"/>
                  </a:lnTo>
                  <a:lnTo>
                    <a:pt x="37515" y="24866"/>
                  </a:lnTo>
                  <a:lnTo>
                    <a:pt x="37515" y="25247"/>
                  </a:lnTo>
                  <a:lnTo>
                    <a:pt x="37122" y="25247"/>
                  </a:lnTo>
                  <a:lnTo>
                    <a:pt x="37122" y="24866"/>
                  </a:lnTo>
                  <a:lnTo>
                    <a:pt x="36741" y="24866"/>
                  </a:lnTo>
                  <a:lnTo>
                    <a:pt x="36347" y="24485"/>
                  </a:lnTo>
                  <a:lnTo>
                    <a:pt x="36741" y="24485"/>
                  </a:lnTo>
                  <a:lnTo>
                    <a:pt x="36347" y="24485"/>
                  </a:lnTo>
                  <a:lnTo>
                    <a:pt x="35953" y="24104"/>
                  </a:lnTo>
                  <a:lnTo>
                    <a:pt x="35953" y="23710"/>
                  </a:lnTo>
                  <a:lnTo>
                    <a:pt x="35572" y="23710"/>
                  </a:lnTo>
                  <a:lnTo>
                    <a:pt x="35572" y="23329"/>
                  </a:lnTo>
                  <a:lnTo>
                    <a:pt x="35572" y="23710"/>
                  </a:lnTo>
                  <a:lnTo>
                    <a:pt x="35179" y="23710"/>
                  </a:lnTo>
                  <a:lnTo>
                    <a:pt x="35179" y="23329"/>
                  </a:lnTo>
                  <a:lnTo>
                    <a:pt x="35179" y="23710"/>
                  </a:lnTo>
                  <a:lnTo>
                    <a:pt x="34798" y="23710"/>
                  </a:lnTo>
                  <a:lnTo>
                    <a:pt x="34798" y="23329"/>
                  </a:lnTo>
                  <a:lnTo>
                    <a:pt x="34798" y="23710"/>
                  </a:lnTo>
                  <a:lnTo>
                    <a:pt x="34404" y="23329"/>
                  </a:lnTo>
                  <a:lnTo>
                    <a:pt x="34010" y="23329"/>
                  </a:lnTo>
                  <a:lnTo>
                    <a:pt x="34010" y="22936"/>
                  </a:lnTo>
                  <a:lnTo>
                    <a:pt x="33629" y="23329"/>
                  </a:lnTo>
                  <a:lnTo>
                    <a:pt x="33235" y="23329"/>
                  </a:lnTo>
                  <a:lnTo>
                    <a:pt x="33629" y="23329"/>
                  </a:lnTo>
                  <a:lnTo>
                    <a:pt x="33235" y="23710"/>
                  </a:lnTo>
                  <a:lnTo>
                    <a:pt x="33045" y="24104"/>
                  </a:lnTo>
                  <a:lnTo>
                    <a:pt x="33045" y="24485"/>
                  </a:lnTo>
                  <a:lnTo>
                    <a:pt x="32651" y="24485"/>
                  </a:lnTo>
                  <a:lnTo>
                    <a:pt x="32270" y="24485"/>
                  </a:lnTo>
                  <a:lnTo>
                    <a:pt x="31877" y="24485"/>
                  </a:lnTo>
                  <a:lnTo>
                    <a:pt x="31483" y="24485"/>
                  </a:lnTo>
                  <a:lnTo>
                    <a:pt x="31102" y="24485"/>
                  </a:lnTo>
                  <a:lnTo>
                    <a:pt x="31102" y="24104"/>
                  </a:lnTo>
                  <a:lnTo>
                    <a:pt x="30708" y="24104"/>
                  </a:lnTo>
                  <a:lnTo>
                    <a:pt x="30708" y="23710"/>
                  </a:lnTo>
                  <a:lnTo>
                    <a:pt x="30327" y="23329"/>
                  </a:lnTo>
                  <a:lnTo>
                    <a:pt x="30327" y="22936"/>
                  </a:lnTo>
                  <a:lnTo>
                    <a:pt x="29933" y="23329"/>
                  </a:lnTo>
                  <a:lnTo>
                    <a:pt x="29159" y="23329"/>
                  </a:lnTo>
                  <a:lnTo>
                    <a:pt x="29540" y="23329"/>
                  </a:lnTo>
                  <a:lnTo>
                    <a:pt x="29159" y="23329"/>
                  </a:lnTo>
                  <a:lnTo>
                    <a:pt x="29159" y="23710"/>
                  </a:lnTo>
                  <a:lnTo>
                    <a:pt x="29159" y="24104"/>
                  </a:lnTo>
                  <a:lnTo>
                    <a:pt x="28765" y="24485"/>
                  </a:lnTo>
                  <a:lnTo>
                    <a:pt x="28384" y="24485"/>
                  </a:lnTo>
                  <a:lnTo>
                    <a:pt x="28181" y="24485"/>
                  </a:lnTo>
                  <a:lnTo>
                    <a:pt x="28181" y="23710"/>
                  </a:lnTo>
                  <a:lnTo>
                    <a:pt x="27800" y="23710"/>
                  </a:lnTo>
                  <a:lnTo>
                    <a:pt x="27800" y="23329"/>
                  </a:lnTo>
                  <a:lnTo>
                    <a:pt x="28181" y="23329"/>
                  </a:lnTo>
                  <a:lnTo>
                    <a:pt x="28181" y="22936"/>
                  </a:lnTo>
                  <a:lnTo>
                    <a:pt x="27800" y="22936"/>
                  </a:lnTo>
                  <a:lnTo>
                    <a:pt x="27800" y="22555"/>
                  </a:lnTo>
                  <a:lnTo>
                    <a:pt x="27406" y="22555"/>
                  </a:lnTo>
                  <a:lnTo>
                    <a:pt x="27800" y="22555"/>
                  </a:lnTo>
                  <a:lnTo>
                    <a:pt x="27406" y="22174"/>
                  </a:lnTo>
                  <a:lnTo>
                    <a:pt x="27406" y="22555"/>
                  </a:lnTo>
                  <a:lnTo>
                    <a:pt x="27012" y="22174"/>
                  </a:lnTo>
                  <a:lnTo>
                    <a:pt x="27406" y="21780"/>
                  </a:lnTo>
                  <a:lnTo>
                    <a:pt x="27012" y="21780"/>
                  </a:lnTo>
                  <a:lnTo>
                    <a:pt x="27012" y="21399"/>
                  </a:lnTo>
                  <a:lnTo>
                    <a:pt x="26631" y="21399"/>
                  </a:lnTo>
                  <a:lnTo>
                    <a:pt x="26631" y="21018"/>
                  </a:lnTo>
                  <a:lnTo>
                    <a:pt x="26238" y="21018"/>
                  </a:lnTo>
                  <a:lnTo>
                    <a:pt x="25857" y="21018"/>
                  </a:lnTo>
                  <a:lnTo>
                    <a:pt x="25857" y="20815"/>
                  </a:lnTo>
                  <a:lnTo>
                    <a:pt x="25463" y="21018"/>
                  </a:lnTo>
                  <a:lnTo>
                    <a:pt x="25069" y="21018"/>
                  </a:lnTo>
                  <a:lnTo>
                    <a:pt x="25069" y="20815"/>
                  </a:lnTo>
                  <a:lnTo>
                    <a:pt x="24688" y="20815"/>
                  </a:lnTo>
                  <a:lnTo>
                    <a:pt x="24295" y="20815"/>
                  </a:lnTo>
                  <a:lnTo>
                    <a:pt x="24688" y="20815"/>
                  </a:lnTo>
                  <a:lnTo>
                    <a:pt x="24295" y="20434"/>
                  </a:lnTo>
                  <a:lnTo>
                    <a:pt x="24295" y="20053"/>
                  </a:lnTo>
                  <a:lnTo>
                    <a:pt x="23914" y="20434"/>
                  </a:lnTo>
                  <a:lnTo>
                    <a:pt x="23710" y="20434"/>
                  </a:lnTo>
                  <a:lnTo>
                    <a:pt x="23329" y="20434"/>
                  </a:lnTo>
                  <a:lnTo>
                    <a:pt x="22542" y="20815"/>
                  </a:lnTo>
                  <a:lnTo>
                    <a:pt x="22542" y="21018"/>
                  </a:lnTo>
                  <a:lnTo>
                    <a:pt x="22936" y="21018"/>
                  </a:lnTo>
                  <a:lnTo>
                    <a:pt x="22542" y="21399"/>
                  </a:lnTo>
                  <a:lnTo>
                    <a:pt x="22936" y="21399"/>
                  </a:lnTo>
                  <a:lnTo>
                    <a:pt x="22936" y="21780"/>
                  </a:lnTo>
                  <a:lnTo>
                    <a:pt x="22542" y="21780"/>
                  </a:lnTo>
                  <a:lnTo>
                    <a:pt x="22542" y="22174"/>
                  </a:lnTo>
                  <a:lnTo>
                    <a:pt x="22161" y="22936"/>
                  </a:lnTo>
                  <a:lnTo>
                    <a:pt x="21767" y="22936"/>
                  </a:lnTo>
                  <a:lnTo>
                    <a:pt x="21386" y="22936"/>
                  </a:lnTo>
                  <a:lnTo>
                    <a:pt x="20993" y="22936"/>
                  </a:lnTo>
                  <a:lnTo>
                    <a:pt x="20599" y="23329"/>
                  </a:lnTo>
                  <a:lnTo>
                    <a:pt x="20599" y="23710"/>
                  </a:lnTo>
                  <a:lnTo>
                    <a:pt x="20599" y="23329"/>
                  </a:lnTo>
                  <a:lnTo>
                    <a:pt x="20218" y="23710"/>
                  </a:lnTo>
                  <a:lnTo>
                    <a:pt x="20218" y="24104"/>
                  </a:lnTo>
                  <a:lnTo>
                    <a:pt x="20218" y="24485"/>
                  </a:lnTo>
                  <a:lnTo>
                    <a:pt x="19824" y="24485"/>
                  </a:lnTo>
                  <a:lnTo>
                    <a:pt x="19824" y="24104"/>
                  </a:lnTo>
                  <a:lnTo>
                    <a:pt x="19443" y="24104"/>
                  </a:lnTo>
                  <a:lnTo>
                    <a:pt x="19443" y="24485"/>
                  </a:lnTo>
                  <a:lnTo>
                    <a:pt x="19050" y="24485"/>
                  </a:lnTo>
                  <a:lnTo>
                    <a:pt x="19050" y="24104"/>
                  </a:lnTo>
                  <a:lnTo>
                    <a:pt x="18465" y="24104"/>
                  </a:lnTo>
                  <a:lnTo>
                    <a:pt x="18465" y="24485"/>
                  </a:lnTo>
                  <a:lnTo>
                    <a:pt x="18465" y="24104"/>
                  </a:lnTo>
                  <a:lnTo>
                    <a:pt x="18072" y="24485"/>
                  </a:lnTo>
                  <a:lnTo>
                    <a:pt x="18072" y="24866"/>
                  </a:lnTo>
                  <a:lnTo>
                    <a:pt x="17691" y="24866"/>
                  </a:lnTo>
                  <a:lnTo>
                    <a:pt x="17691" y="25247"/>
                  </a:lnTo>
                  <a:lnTo>
                    <a:pt x="17297" y="25247"/>
                  </a:lnTo>
                  <a:lnTo>
                    <a:pt x="16916" y="25247"/>
                  </a:lnTo>
                  <a:lnTo>
                    <a:pt x="16522" y="25450"/>
                  </a:lnTo>
                  <a:lnTo>
                    <a:pt x="16522" y="25831"/>
                  </a:lnTo>
                  <a:lnTo>
                    <a:pt x="16522" y="26225"/>
                  </a:lnTo>
                  <a:lnTo>
                    <a:pt x="16129" y="26225"/>
                  </a:lnTo>
                  <a:lnTo>
                    <a:pt x="16129" y="26606"/>
                  </a:lnTo>
                  <a:lnTo>
                    <a:pt x="16129" y="26225"/>
                  </a:lnTo>
                  <a:lnTo>
                    <a:pt x="15748" y="26225"/>
                  </a:lnTo>
                  <a:lnTo>
                    <a:pt x="15748" y="25831"/>
                  </a:lnTo>
                  <a:lnTo>
                    <a:pt x="16129" y="25831"/>
                  </a:lnTo>
                  <a:lnTo>
                    <a:pt x="16129" y="25450"/>
                  </a:lnTo>
                  <a:lnTo>
                    <a:pt x="15748" y="25450"/>
                  </a:lnTo>
                  <a:lnTo>
                    <a:pt x="15748" y="25247"/>
                  </a:lnTo>
                  <a:lnTo>
                    <a:pt x="15354" y="25247"/>
                  </a:lnTo>
                  <a:lnTo>
                    <a:pt x="15354" y="25450"/>
                  </a:lnTo>
                  <a:lnTo>
                    <a:pt x="14973" y="25450"/>
                  </a:lnTo>
                  <a:lnTo>
                    <a:pt x="14973" y="25247"/>
                  </a:lnTo>
                  <a:lnTo>
                    <a:pt x="14973" y="24866"/>
                  </a:lnTo>
                  <a:lnTo>
                    <a:pt x="14579" y="24866"/>
                  </a:lnTo>
                  <a:lnTo>
                    <a:pt x="14185" y="24485"/>
                  </a:lnTo>
                  <a:lnTo>
                    <a:pt x="14579" y="24485"/>
                  </a:lnTo>
                  <a:lnTo>
                    <a:pt x="14185" y="24485"/>
                  </a:lnTo>
                  <a:lnTo>
                    <a:pt x="14185" y="24104"/>
                  </a:lnTo>
                  <a:lnTo>
                    <a:pt x="13995" y="24485"/>
                  </a:lnTo>
                  <a:lnTo>
                    <a:pt x="13601" y="24485"/>
                  </a:lnTo>
                  <a:lnTo>
                    <a:pt x="13220" y="24485"/>
                  </a:lnTo>
                  <a:lnTo>
                    <a:pt x="13220" y="24866"/>
                  </a:lnTo>
                  <a:lnTo>
                    <a:pt x="12827" y="24866"/>
                  </a:lnTo>
                  <a:lnTo>
                    <a:pt x="12446" y="24866"/>
                  </a:lnTo>
                  <a:lnTo>
                    <a:pt x="12446" y="25247"/>
                  </a:lnTo>
                  <a:lnTo>
                    <a:pt x="12052" y="24866"/>
                  </a:lnTo>
                  <a:lnTo>
                    <a:pt x="12052" y="25247"/>
                  </a:lnTo>
                  <a:lnTo>
                    <a:pt x="12052" y="24866"/>
                  </a:lnTo>
                  <a:lnTo>
                    <a:pt x="11658" y="24866"/>
                  </a:lnTo>
                  <a:lnTo>
                    <a:pt x="11277" y="24866"/>
                  </a:lnTo>
                  <a:lnTo>
                    <a:pt x="11277" y="25247"/>
                  </a:lnTo>
                  <a:lnTo>
                    <a:pt x="11277" y="24866"/>
                  </a:lnTo>
                  <a:lnTo>
                    <a:pt x="10883" y="24866"/>
                  </a:lnTo>
                  <a:lnTo>
                    <a:pt x="10502" y="25247"/>
                  </a:lnTo>
                  <a:lnTo>
                    <a:pt x="10502" y="24866"/>
                  </a:lnTo>
                  <a:lnTo>
                    <a:pt x="10502" y="25247"/>
                  </a:lnTo>
                  <a:lnTo>
                    <a:pt x="10109" y="25247"/>
                  </a:lnTo>
                  <a:lnTo>
                    <a:pt x="10109" y="24866"/>
                  </a:lnTo>
                  <a:lnTo>
                    <a:pt x="9715" y="24866"/>
                  </a:lnTo>
                  <a:lnTo>
                    <a:pt x="10109" y="24866"/>
                  </a:lnTo>
                  <a:lnTo>
                    <a:pt x="10109" y="24485"/>
                  </a:lnTo>
                  <a:lnTo>
                    <a:pt x="9715" y="24485"/>
                  </a:lnTo>
                  <a:lnTo>
                    <a:pt x="9715" y="24866"/>
                  </a:lnTo>
                  <a:lnTo>
                    <a:pt x="9525" y="24866"/>
                  </a:lnTo>
                  <a:lnTo>
                    <a:pt x="9715" y="24866"/>
                  </a:lnTo>
                  <a:lnTo>
                    <a:pt x="9525" y="24866"/>
                  </a:lnTo>
                  <a:lnTo>
                    <a:pt x="9525" y="25247"/>
                  </a:lnTo>
                  <a:lnTo>
                    <a:pt x="9131" y="24866"/>
                  </a:lnTo>
                  <a:lnTo>
                    <a:pt x="9131" y="25247"/>
                  </a:lnTo>
                  <a:lnTo>
                    <a:pt x="9131" y="24866"/>
                  </a:lnTo>
                  <a:lnTo>
                    <a:pt x="8750" y="24866"/>
                  </a:lnTo>
                  <a:lnTo>
                    <a:pt x="8356" y="24866"/>
                  </a:lnTo>
                  <a:lnTo>
                    <a:pt x="7975" y="24866"/>
                  </a:lnTo>
                  <a:lnTo>
                    <a:pt x="7581" y="24866"/>
                  </a:lnTo>
                  <a:lnTo>
                    <a:pt x="7581" y="25247"/>
                  </a:lnTo>
                  <a:lnTo>
                    <a:pt x="7581" y="24866"/>
                  </a:lnTo>
                  <a:lnTo>
                    <a:pt x="6807" y="24866"/>
                  </a:lnTo>
                  <a:lnTo>
                    <a:pt x="6807" y="25247"/>
                  </a:lnTo>
                  <a:lnTo>
                    <a:pt x="6807" y="24866"/>
                  </a:lnTo>
                  <a:lnTo>
                    <a:pt x="7188" y="24866"/>
                  </a:lnTo>
                  <a:lnTo>
                    <a:pt x="7188" y="24485"/>
                  </a:lnTo>
                  <a:lnTo>
                    <a:pt x="7188" y="24866"/>
                  </a:lnTo>
                  <a:lnTo>
                    <a:pt x="7188" y="24485"/>
                  </a:lnTo>
                  <a:lnTo>
                    <a:pt x="6807" y="24485"/>
                  </a:lnTo>
                  <a:lnTo>
                    <a:pt x="6413" y="24485"/>
                  </a:lnTo>
                  <a:lnTo>
                    <a:pt x="6413" y="24104"/>
                  </a:lnTo>
                  <a:lnTo>
                    <a:pt x="6032" y="24104"/>
                  </a:lnTo>
                  <a:lnTo>
                    <a:pt x="6032" y="24485"/>
                  </a:lnTo>
                  <a:lnTo>
                    <a:pt x="5638" y="24485"/>
                  </a:lnTo>
                  <a:lnTo>
                    <a:pt x="5245" y="24485"/>
                  </a:lnTo>
                  <a:lnTo>
                    <a:pt x="4864" y="24866"/>
                  </a:lnTo>
                  <a:lnTo>
                    <a:pt x="4864" y="25247"/>
                  </a:lnTo>
                  <a:lnTo>
                    <a:pt x="5245" y="25247"/>
                  </a:lnTo>
                  <a:lnTo>
                    <a:pt x="4864" y="25247"/>
                  </a:lnTo>
                  <a:lnTo>
                    <a:pt x="4864" y="24866"/>
                  </a:lnTo>
                  <a:lnTo>
                    <a:pt x="4660" y="24866"/>
                  </a:lnTo>
                  <a:lnTo>
                    <a:pt x="4279" y="24866"/>
                  </a:lnTo>
                  <a:lnTo>
                    <a:pt x="4279" y="25247"/>
                  </a:lnTo>
                  <a:lnTo>
                    <a:pt x="4279" y="24866"/>
                  </a:lnTo>
                  <a:lnTo>
                    <a:pt x="3886" y="25247"/>
                  </a:lnTo>
                  <a:lnTo>
                    <a:pt x="3886" y="24866"/>
                  </a:lnTo>
                  <a:lnTo>
                    <a:pt x="3505" y="24866"/>
                  </a:lnTo>
                  <a:lnTo>
                    <a:pt x="3111" y="24866"/>
                  </a:lnTo>
                  <a:lnTo>
                    <a:pt x="2717" y="24485"/>
                  </a:lnTo>
                  <a:lnTo>
                    <a:pt x="2717" y="24104"/>
                  </a:lnTo>
                  <a:lnTo>
                    <a:pt x="2336" y="24104"/>
                  </a:lnTo>
                  <a:lnTo>
                    <a:pt x="1943" y="23710"/>
                  </a:lnTo>
                  <a:lnTo>
                    <a:pt x="1562" y="23710"/>
                  </a:lnTo>
                  <a:lnTo>
                    <a:pt x="1562" y="23329"/>
                  </a:lnTo>
                  <a:lnTo>
                    <a:pt x="1562" y="22936"/>
                  </a:lnTo>
                  <a:lnTo>
                    <a:pt x="1562" y="22555"/>
                  </a:lnTo>
                  <a:lnTo>
                    <a:pt x="1562" y="22936"/>
                  </a:lnTo>
                  <a:lnTo>
                    <a:pt x="1168" y="22936"/>
                  </a:lnTo>
                  <a:lnTo>
                    <a:pt x="1168" y="22555"/>
                  </a:lnTo>
                  <a:lnTo>
                    <a:pt x="1168" y="22936"/>
                  </a:lnTo>
                  <a:lnTo>
                    <a:pt x="1168" y="22555"/>
                  </a:lnTo>
                  <a:lnTo>
                    <a:pt x="774" y="22555"/>
                  </a:lnTo>
                  <a:lnTo>
                    <a:pt x="393" y="22555"/>
                  </a:lnTo>
                  <a:lnTo>
                    <a:pt x="393" y="22174"/>
                  </a:lnTo>
                  <a:lnTo>
                    <a:pt x="0" y="22174"/>
                  </a:lnTo>
                  <a:lnTo>
                    <a:pt x="0" y="21780"/>
                  </a:lnTo>
                  <a:lnTo>
                    <a:pt x="0" y="21399"/>
                  </a:lnTo>
                  <a:lnTo>
                    <a:pt x="0" y="21018"/>
                  </a:lnTo>
                  <a:lnTo>
                    <a:pt x="393" y="21018"/>
                  </a:lnTo>
                  <a:lnTo>
                    <a:pt x="774" y="20815"/>
                  </a:lnTo>
                  <a:lnTo>
                    <a:pt x="774" y="20434"/>
                  </a:lnTo>
                  <a:lnTo>
                    <a:pt x="1168" y="20053"/>
                  </a:lnTo>
                  <a:lnTo>
                    <a:pt x="1168" y="19659"/>
                  </a:lnTo>
                  <a:lnTo>
                    <a:pt x="1168" y="19278"/>
                  </a:lnTo>
                  <a:lnTo>
                    <a:pt x="1562" y="19278"/>
                  </a:lnTo>
                  <a:lnTo>
                    <a:pt x="1943" y="19278"/>
                  </a:lnTo>
                  <a:lnTo>
                    <a:pt x="1943" y="18897"/>
                  </a:lnTo>
                  <a:lnTo>
                    <a:pt x="2336" y="18897"/>
                  </a:lnTo>
                  <a:lnTo>
                    <a:pt x="2336" y="18503"/>
                  </a:lnTo>
                  <a:lnTo>
                    <a:pt x="2336" y="18122"/>
                  </a:lnTo>
                  <a:lnTo>
                    <a:pt x="1943" y="18122"/>
                  </a:lnTo>
                  <a:lnTo>
                    <a:pt x="1943" y="17741"/>
                  </a:lnTo>
                  <a:lnTo>
                    <a:pt x="1943" y="17348"/>
                  </a:lnTo>
                  <a:lnTo>
                    <a:pt x="1943" y="16967"/>
                  </a:lnTo>
                  <a:lnTo>
                    <a:pt x="1562" y="16967"/>
                  </a:lnTo>
                  <a:lnTo>
                    <a:pt x="1943" y="16967"/>
                  </a:lnTo>
                  <a:lnTo>
                    <a:pt x="1943" y="16573"/>
                  </a:lnTo>
                  <a:lnTo>
                    <a:pt x="2336" y="16573"/>
                  </a:lnTo>
                  <a:lnTo>
                    <a:pt x="2336" y="16192"/>
                  </a:lnTo>
                  <a:lnTo>
                    <a:pt x="1943" y="16192"/>
                  </a:lnTo>
                  <a:lnTo>
                    <a:pt x="1943" y="16573"/>
                  </a:lnTo>
                  <a:lnTo>
                    <a:pt x="1562" y="16573"/>
                  </a:lnTo>
                  <a:lnTo>
                    <a:pt x="1943" y="16192"/>
                  </a:lnTo>
                  <a:lnTo>
                    <a:pt x="2336" y="16001"/>
                  </a:lnTo>
                  <a:lnTo>
                    <a:pt x="2717" y="16001"/>
                  </a:lnTo>
                  <a:lnTo>
                    <a:pt x="2717" y="15620"/>
                  </a:lnTo>
                  <a:lnTo>
                    <a:pt x="3111" y="15620"/>
                  </a:lnTo>
                  <a:lnTo>
                    <a:pt x="3505" y="15620"/>
                  </a:lnTo>
                  <a:lnTo>
                    <a:pt x="3111" y="15620"/>
                  </a:lnTo>
                  <a:lnTo>
                    <a:pt x="3111" y="15227"/>
                  </a:lnTo>
                  <a:lnTo>
                    <a:pt x="3505" y="15227"/>
                  </a:lnTo>
                  <a:lnTo>
                    <a:pt x="3886" y="15227"/>
                  </a:lnTo>
                  <a:lnTo>
                    <a:pt x="4279" y="14846"/>
                  </a:lnTo>
                  <a:lnTo>
                    <a:pt x="5245" y="14846"/>
                  </a:lnTo>
                  <a:lnTo>
                    <a:pt x="4660" y="14071"/>
                  </a:lnTo>
                  <a:lnTo>
                    <a:pt x="4660" y="13690"/>
                  </a:lnTo>
                  <a:lnTo>
                    <a:pt x="4660" y="13296"/>
                  </a:lnTo>
                  <a:lnTo>
                    <a:pt x="4864" y="13296"/>
                  </a:lnTo>
                  <a:lnTo>
                    <a:pt x="4864" y="12915"/>
                  </a:lnTo>
                  <a:lnTo>
                    <a:pt x="5245" y="12915"/>
                  </a:lnTo>
                  <a:lnTo>
                    <a:pt x="5245" y="12534"/>
                  </a:lnTo>
                  <a:lnTo>
                    <a:pt x="5245" y="12141"/>
                  </a:lnTo>
                  <a:lnTo>
                    <a:pt x="4864" y="12141"/>
                  </a:lnTo>
                  <a:lnTo>
                    <a:pt x="5245" y="12141"/>
                  </a:lnTo>
                  <a:lnTo>
                    <a:pt x="5638" y="12141"/>
                  </a:lnTo>
                  <a:lnTo>
                    <a:pt x="6032" y="12141"/>
                  </a:lnTo>
                  <a:lnTo>
                    <a:pt x="6032" y="11760"/>
                  </a:lnTo>
                  <a:lnTo>
                    <a:pt x="6413" y="11760"/>
                  </a:lnTo>
                  <a:lnTo>
                    <a:pt x="6032" y="11760"/>
                  </a:lnTo>
                  <a:lnTo>
                    <a:pt x="6413" y="11366"/>
                  </a:lnTo>
                  <a:lnTo>
                    <a:pt x="6032" y="11366"/>
                  </a:lnTo>
                  <a:lnTo>
                    <a:pt x="5638" y="11366"/>
                  </a:lnTo>
                  <a:lnTo>
                    <a:pt x="5638" y="11175"/>
                  </a:lnTo>
                  <a:lnTo>
                    <a:pt x="5638" y="10794"/>
                  </a:lnTo>
                  <a:lnTo>
                    <a:pt x="5638" y="10413"/>
                  </a:lnTo>
                  <a:lnTo>
                    <a:pt x="5245" y="10413"/>
                  </a:lnTo>
                  <a:lnTo>
                    <a:pt x="4864" y="10413"/>
                  </a:lnTo>
                  <a:lnTo>
                    <a:pt x="4864" y="10020"/>
                  </a:lnTo>
                  <a:lnTo>
                    <a:pt x="4864" y="9639"/>
                  </a:lnTo>
                  <a:lnTo>
                    <a:pt x="4660" y="9639"/>
                  </a:lnTo>
                  <a:lnTo>
                    <a:pt x="4660" y="9245"/>
                  </a:lnTo>
                  <a:lnTo>
                    <a:pt x="4864" y="9245"/>
                  </a:lnTo>
                  <a:lnTo>
                    <a:pt x="4660" y="9245"/>
                  </a:lnTo>
                  <a:lnTo>
                    <a:pt x="4279" y="9245"/>
                  </a:lnTo>
                  <a:lnTo>
                    <a:pt x="4279" y="8864"/>
                  </a:lnTo>
                  <a:lnTo>
                    <a:pt x="3886" y="8864"/>
                  </a:lnTo>
                  <a:lnTo>
                    <a:pt x="3886" y="8483"/>
                  </a:lnTo>
                  <a:lnTo>
                    <a:pt x="3886" y="8089"/>
                  </a:lnTo>
                  <a:lnTo>
                    <a:pt x="4279" y="8089"/>
                  </a:lnTo>
                  <a:lnTo>
                    <a:pt x="4660" y="8089"/>
                  </a:lnTo>
                  <a:lnTo>
                    <a:pt x="4864" y="8089"/>
                  </a:lnTo>
                  <a:lnTo>
                    <a:pt x="4864" y="7708"/>
                  </a:lnTo>
                  <a:lnTo>
                    <a:pt x="4660" y="7708"/>
                  </a:lnTo>
                  <a:lnTo>
                    <a:pt x="4660" y="7327"/>
                  </a:lnTo>
                  <a:lnTo>
                    <a:pt x="4660" y="6934"/>
                  </a:lnTo>
                  <a:lnTo>
                    <a:pt x="4660" y="6553"/>
                  </a:lnTo>
                  <a:lnTo>
                    <a:pt x="4279" y="6553"/>
                  </a:lnTo>
                  <a:lnTo>
                    <a:pt x="4660" y="6553"/>
                  </a:lnTo>
                  <a:lnTo>
                    <a:pt x="4279" y="6553"/>
                  </a:lnTo>
                  <a:lnTo>
                    <a:pt x="4279" y="6362"/>
                  </a:lnTo>
                  <a:lnTo>
                    <a:pt x="3886" y="6553"/>
                  </a:lnTo>
                  <a:lnTo>
                    <a:pt x="3886" y="6362"/>
                  </a:lnTo>
                  <a:lnTo>
                    <a:pt x="3886" y="6553"/>
                  </a:lnTo>
                  <a:lnTo>
                    <a:pt x="3886" y="6362"/>
                  </a:lnTo>
                  <a:lnTo>
                    <a:pt x="3886" y="5968"/>
                  </a:lnTo>
                  <a:lnTo>
                    <a:pt x="4279" y="5968"/>
                  </a:lnTo>
                  <a:lnTo>
                    <a:pt x="4660" y="5587"/>
                  </a:lnTo>
                  <a:lnTo>
                    <a:pt x="4660" y="5206"/>
                  </a:lnTo>
                  <a:lnTo>
                    <a:pt x="4660" y="5587"/>
                  </a:lnTo>
                  <a:lnTo>
                    <a:pt x="4864" y="5206"/>
                  </a:lnTo>
                  <a:lnTo>
                    <a:pt x="4864" y="4813"/>
                  </a:lnTo>
                  <a:lnTo>
                    <a:pt x="4864" y="4432"/>
                  </a:lnTo>
                  <a:lnTo>
                    <a:pt x="5245" y="4432"/>
                  </a:lnTo>
                  <a:lnTo>
                    <a:pt x="5245" y="4813"/>
                  </a:lnTo>
                  <a:lnTo>
                    <a:pt x="5638" y="4813"/>
                  </a:lnTo>
                  <a:lnTo>
                    <a:pt x="5638" y="5206"/>
                  </a:lnTo>
                  <a:lnTo>
                    <a:pt x="6032" y="5206"/>
                  </a:lnTo>
                  <a:lnTo>
                    <a:pt x="6032" y="4813"/>
                  </a:lnTo>
                  <a:lnTo>
                    <a:pt x="6032" y="5206"/>
                  </a:lnTo>
                  <a:lnTo>
                    <a:pt x="6032" y="4813"/>
                  </a:lnTo>
                  <a:lnTo>
                    <a:pt x="6413" y="4813"/>
                  </a:lnTo>
                  <a:lnTo>
                    <a:pt x="6413" y="5206"/>
                  </a:lnTo>
                  <a:lnTo>
                    <a:pt x="6413" y="4813"/>
                  </a:lnTo>
                  <a:lnTo>
                    <a:pt x="6807" y="4813"/>
                  </a:lnTo>
                  <a:lnTo>
                    <a:pt x="7188" y="4432"/>
                  </a:lnTo>
                  <a:lnTo>
                    <a:pt x="7581" y="4432"/>
                  </a:lnTo>
                  <a:lnTo>
                    <a:pt x="7188" y="4432"/>
                  </a:lnTo>
                  <a:lnTo>
                    <a:pt x="7188" y="4051"/>
                  </a:lnTo>
                  <a:lnTo>
                    <a:pt x="7581" y="4051"/>
                  </a:lnTo>
                  <a:lnTo>
                    <a:pt x="7581" y="3657"/>
                  </a:lnTo>
                  <a:lnTo>
                    <a:pt x="7975" y="3657"/>
                  </a:lnTo>
                  <a:lnTo>
                    <a:pt x="7581" y="3657"/>
                  </a:lnTo>
                  <a:lnTo>
                    <a:pt x="7975" y="3276"/>
                  </a:lnTo>
                  <a:lnTo>
                    <a:pt x="7975" y="3657"/>
                  </a:lnTo>
                  <a:lnTo>
                    <a:pt x="8356" y="3657"/>
                  </a:lnTo>
                  <a:lnTo>
                    <a:pt x="7975" y="3657"/>
                  </a:lnTo>
                  <a:lnTo>
                    <a:pt x="7975" y="4051"/>
                  </a:lnTo>
                  <a:lnTo>
                    <a:pt x="8356" y="4051"/>
                  </a:lnTo>
                  <a:lnTo>
                    <a:pt x="8750" y="4051"/>
                  </a:lnTo>
                  <a:lnTo>
                    <a:pt x="9131" y="3657"/>
                  </a:lnTo>
                  <a:lnTo>
                    <a:pt x="9525" y="3657"/>
                  </a:lnTo>
                  <a:lnTo>
                    <a:pt x="9525" y="4051"/>
                  </a:lnTo>
                  <a:lnTo>
                    <a:pt x="9525" y="3657"/>
                  </a:lnTo>
                  <a:lnTo>
                    <a:pt x="9525" y="3276"/>
                  </a:lnTo>
                  <a:lnTo>
                    <a:pt x="9525" y="3657"/>
                  </a:lnTo>
                  <a:lnTo>
                    <a:pt x="9715" y="3276"/>
                  </a:lnTo>
                  <a:lnTo>
                    <a:pt x="9715" y="3657"/>
                  </a:lnTo>
                  <a:lnTo>
                    <a:pt x="9715" y="3276"/>
                  </a:lnTo>
                  <a:lnTo>
                    <a:pt x="9715" y="2882"/>
                  </a:lnTo>
                  <a:lnTo>
                    <a:pt x="10109" y="2501"/>
                  </a:lnTo>
                  <a:lnTo>
                    <a:pt x="10109" y="2120"/>
                  </a:lnTo>
                  <a:lnTo>
                    <a:pt x="10502" y="1727"/>
                  </a:lnTo>
                  <a:lnTo>
                    <a:pt x="10502" y="2120"/>
                  </a:lnTo>
                  <a:lnTo>
                    <a:pt x="10502" y="1727"/>
                  </a:lnTo>
                  <a:lnTo>
                    <a:pt x="10883" y="1727"/>
                  </a:lnTo>
                  <a:lnTo>
                    <a:pt x="10883" y="1536"/>
                  </a:lnTo>
                  <a:lnTo>
                    <a:pt x="11277" y="1536"/>
                  </a:lnTo>
                  <a:lnTo>
                    <a:pt x="11277" y="1155"/>
                  </a:lnTo>
                  <a:lnTo>
                    <a:pt x="11658" y="1536"/>
                  </a:lnTo>
                  <a:lnTo>
                    <a:pt x="12052" y="1536"/>
                  </a:lnTo>
                  <a:lnTo>
                    <a:pt x="12052" y="1727"/>
                  </a:lnTo>
                  <a:lnTo>
                    <a:pt x="12446" y="1727"/>
                  </a:lnTo>
                  <a:lnTo>
                    <a:pt x="12446" y="2120"/>
                  </a:lnTo>
                  <a:lnTo>
                    <a:pt x="12446" y="2501"/>
                  </a:lnTo>
                  <a:lnTo>
                    <a:pt x="12446" y="2882"/>
                  </a:lnTo>
                  <a:lnTo>
                    <a:pt x="12827" y="2882"/>
                  </a:lnTo>
                  <a:lnTo>
                    <a:pt x="13220" y="2882"/>
                  </a:lnTo>
                  <a:lnTo>
                    <a:pt x="13220" y="3276"/>
                  </a:lnTo>
                  <a:lnTo>
                    <a:pt x="13601" y="3276"/>
                  </a:lnTo>
                  <a:lnTo>
                    <a:pt x="13995" y="3276"/>
                  </a:lnTo>
                  <a:lnTo>
                    <a:pt x="13995" y="3657"/>
                  </a:lnTo>
                  <a:lnTo>
                    <a:pt x="13995" y="3276"/>
                  </a:lnTo>
                  <a:lnTo>
                    <a:pt x="14185" y="3276"/>
                  </a:lnTo>
                  <a:lnTo>
                    <a:pt x="14579" y="2501"/>
                  </a:lnTo>
                  <a:lnTo>
                    <a:pt x="14579" y="2120"/>
                  </a:lnTo>
                  <a:lnTo>
                    <a:pt x="14973" y="2120"/>
                  </a:lnTo>
                  <a:lnTo>
                    <a:pt x="15354" y="2120"/>
                  </a:lnTo>
                  <a:lnTo>
                    <a:pt x="15354" y="2501"/>
                  </a:lnTo>
                  <a:lnTo>
                    <a:pt x="15354" y="2120"/>
                  </a:lnTo>
                  <a:lnTo>
                    <a:pt x="15748" y="2120"/>
                  </a:lnTo>
                  <a:lnTo>
                    <a:pt x="15748" y="2501"/>
                  </a:lnTo>
                  <a:lnTo>
                    <a:pt x="16129" y="2501"/>
                  </a:lnTo>
                  <a:lnTo>
                    <a:pt x="16522" y="2120"/>
                  </a:lnTo>
                  <a:lnTo>
                    <a:pt x="16916" y="2120"/>
                  </a:lnTo>
                  <a:lnTo>
                    <a:pt x="17297" y="1727"/>
                  </a:lnTo>
                  <a:lnTo>
                    <a:pt x="16916" y="1727"/>
                  </a:lnTo>
                  <a:lnTo>
                    <a:pt x="17297" y="1727"/>
                  </a:lnTo>
                  <a:lnTo>
                    <a:pt x="17691" y="1727"/>
                  </a:lnTo>
                  <a:lnTo>
                    <a:pt x="17691" y="1536"/>
                  </a:lnTo>
                  <a:lnTo>
                    <a:pt x="18072" y="1536"/>
                  </a:lnTo>
                  <a:lnTo>
                    <a:pt x="18465" y="1155"/>
                  </a:lnTo>
                  <a:lnTo>
                    <a:pt x="18465" y="1536"/>
                  </a:lnTo>
                  <a:lnTo>
                    <a:pt x="18859" y="1155"/>
                  </a:lnTo>
                  <a:lnTo>
                    <a:pt x="18859" y="1536"/>
                  </a:lnTo>
                  <a:lnTo>
                    <a:pt x="18859" y="1727"/>
                  </a:lnTo>
                  <a:lnTo>
                    <a:pt x="18859" y="2120"/>
                  </a:lnTo>
                  <a:lnTo>
                    <a:pt x="18859" y="2501"/>
                  </a:lnTo>
                  <a:lnTo>
                    <a:pt x="19050" y="2882"/>
                  </a:lnTo>
                  <a:lnTo>
                    <a:pt x="19050" y="2501"/>
                  </a:lnTo>
                  <a:lnTo>
                    <a:pt x="19443" y="2501"/>
                  </a:lnTo>
                  <a:lnTo>
                    <a:pt x="19443" y="2882"/>
                  </a:lnTo>
                  <a:lnTo>
                    <a:pt x="19443" y="2501"/>
                  </a:lnTo>
                  <a:lnTo>
                    <a:pt x="19824" y="2501"/>
                  </a:lnTo>
                  <a:lnTo>
                    <a:pt x="19443" y="2501"/>
                  </a:lnTo>
                  <a:lnTo>
                    <a:pt x="19824" y="2501"/>
                  </a:lnTo>
                  <a:lnTo>
                    <a:pt x="20218" y="2501"/>
                  </a:lnTo>
                  <a:lnTo>
                    <a:pt x="20599" y="2501"/>
                  </a:lnTo>
                  <a:lnTo>
                    <a:pt x="20599" y="2120"/>
                  </a:lnTo>
                  <a:lnTo>
                    <a:pt x="20993" y="2120"/>
                  </a:lnTo>
                  <a:lnTo>
                    <a:pt x="20993" y="1727"/>
                  </a:lnTo>
                  <a:lnTo>
                    <a:pt x="21386" y="1727"/>
                  </a:lnTo>
                  <a:lnTo>
                    <a:pt x="21386" y="1536"/>
                  </a:lnTo>
                  <a:lnTo>
                    <a:pt x="21767" y="1536"/>
                  </a:lnTo>
                  <a:lnTo>
                    <a:pt x="21386" y="1536"/>
                  </a:lnTo>
                  <a:lnTo>
                    <a:pt x="21767" y="1536"/>
                  </a:lnTo>
                  <a:lnTo>
                    <a:pt x="21767" y="1727"/>
                  </a:lnTo>
                  <a:lnTo>
                    <a:pt x="22161" y="1536"/>
                  </a:lnTo>
                  <a:lnTo>
                    <a:pt x="22161" y="1155"/>
                  </a:lnTo>
                  <a:lnTo>
                    <a:pt x="22161" y="761"/>
                  </a:lnTo>
                  <a:lnTo>
                    <a:pt x="22542" y="761"/>
                  </a:lnTo>
                  <a:lnTo>
                    <a:pt x="22542" y="380"/>
                  </a:lnTo>
                  <a:lnTo>
                    <a:pt x="22936" y="380"/>
                  </a:lnTo>
                  <a:lnTo>
                    <a:pt x="22936" y="0"/>
                  </a:lnTo>
                  <a:lnTo>
                    <a:pt x="23329" y="0"/>
                  </a:lnTo>
                  <a:lnTo>
                    <a:pt x="23329" y="380"/>
                  </a:lnTo>
                  <a:lnTo>
                    <a:pt x="23710" y="380"/>
                  </a:lnTo>
                  <a:lnTo>
                    <a:pt x="23710" y="761"/>
                  </a:lnTo>
                  <a:lnTo>
                    <a:pt x="23710" y="1155"/>
                  </a:lnTo>
                  <a:lnTo>
                    <a:pt x="23710" y="761"/>
                  </a:lnTo>
                  <a:lnTo>
                    <a:pt x="23710" y="1155"/>
                  </a:lnTo>
                  <a:lnTo>
                    <a:pt x="23914" y="1155"/>
                  </a:lnTo>
                  <a:lnTo>
                    <a:pt x="23710" y="1155"/>
                  </a:lnTo>
                  <a:lnTo>
                    <a:pt x="23710" y="1536"/>
                  </a:lnTo>
                  <a:lnTo>
                    <a:pt x="23914" y="1536"/>
                  </a:lnTo>
                  <a:lnTo>
                    <a:pt x="23914" y="1155"/>
                  </a:lnTo>
                  <a:lnTo>
                    <a:pt x="24295" y="761"/>
                  </a:lnTo>
                  <a:lnTo>
                    <a:pt x="24295" y="1155"/>
                  </a:lnTo>
                  <a:lnTo>
                    <a:pt x="24688" y="1155"/>
                  </a:lnTo>
                  <a:lnTo>
                    <a:pt x="25069" y="1155"/>
                  </a:lnTo>
                  <a:lnTo>
                    <a:pt x="25069" y="761"/>
                  </a:lnTo>
                  <a:lnTo>
                    <a:pt x="25463" y="761"/>
                  </a:lnTo>
                  <a:lnTo>
                    <a:pt x="25463" y="1155"/>
                  </a:lnTo>
                  <a:lnTo>
                    <a:pt x="25463" y="1536"/>
                  </a:lnTo>
                  <a:lnTo>
                    <a:pt x="25857" y="1536"/>
                  </a:lnTo>
                  <a:lnTo>
                    <a:pt x="25857" y="1727"/>
                  </a:lnTo>
                  <a:lnTo>
                    <a:pt x="25463" y="1727"/>
                  </a:lnTo>
                  <a:lnTo>
                    <a:pt x="25857" y="1727"/>
                  </a:lnTo>
                  <a:lnTo>
                    <a:pt x="25857" y="2120"/>
                  </a:lnTo>
                  <a:lnTo>
                    <a:pt x="25857" y="2501"/>
                  </a:lnTo>
                  <a:lnTo>
                    <a:pt x="25463" y="2501"/>
                  </a:lnTo>
                  <a:lnTo>
                    <a:pt x="25857" y="2882"/>
                  </a:lnTo>
                  <a:lnTo>
                    <a:pt x="25857" y="2501"/>
                  </a:lnTo>
                  <a:lnTo>
                    <a:pt x="26238" y="2501"/>
                  </a:lnTo>
                  <a:lnTo>
                    <a:pt x="25857" y="2501"/>
                  </a:lnTo>
                  <a:lnTo>
                    <a:pt x="25857" y="2882"/>
                  </a:lnTo>
                  <a:lnTo>
                    <a:pt x="25463" y="2882"/>
                  </a:lnTo>
                  <a:lnTo>
                    <a:pt x="25857" y="2882"/>
                  </a:lnTo>
                  <a:lnTo>
                    <a:pt x="26238" y="2882"/>
                  </a:lnTo>
                  <a:lnTo>
                    <a:pt x="25857" y="2882"/>
                  </a:lnTo>
                  <a:lnTo>
                    <a:pt x="25463" y="2882"/>
                  </a:lnTo>
                  <a:lnTo>
                    <a:pt x="25463" y="3276"/>
                  </a:lnTo>
                  <a:lnTo>
                    <a:pt x="25857" y="3276"/>
                  </a:lnTo>
                  <a:lnTo>
                    <a:pt x="25857" y="3657"/>
                  </a:lnTo>
                  <a:lnTo>
                    <a:pt x="25463" y="3657"/>
                  </a:lnTo>
                  <a:lnTo>
                    <a:pt x="25463" y="4051"/>
                  </a:lnTo>
                  <a:lnTo>
                    <a:pt x="25857" y="4051"/>
                  </a:lnTo>
                  <a:lnTo>
                    <a:pt x="25463" y="4051"/>
                  </a:lnTo>
                  <a:lnTo>
                    <a:pt x="25069" y="4432"/>
                  </a:lnTo>
                  <a:lnTo>
                    <a:pt x="25463" y="4432"/>
                  </a:lnTo>
                  <a:lnTo>
                    <a:pt x="25069" y="4432"/>
                  </a:lnTo>
                  <a:lnTo>
                    <a:pt x="25069" y="4813"/>
                  </a:lnTo>
                  <a:lnTo>
                    <a:pt x="25463" y="4813"/>
                  </a:lnTo>
                  <a:lnTo>
                    <a:pt x="25463" y="5206"/>
                  </a:lnTo>
                  <a:lnTo>
                    <a:pt x="25857" y="5587"/>
                  </a:lnTo>
                  <a:lnTo>
                    <a:pt x="25463" y="5587"/>
                  </a:lnTo>
                  <a:lnTo>
                    <a:pt x="25463" y="5206"/>
                  </a:lnTo>
                  <a:lnTo>
                    <a:pt x="25069" y="5587"/>
                  </a:lnTo>
                  <a:lnTo>
                    <a:pt x="25463" y="5587"/>
                  </a:lnTo>
                  <a:lnTo>
                    <a:pt x="25069" y="5587"/>
                  </a:lnTo>
                  <a:lnTo>
                    <a:pt x="25069" y="5968"/>
                  </a:lnTo>
                  <a:lnTo>
                    <a:pt x="25463" y="5968"/>
                  </a:lnTo>
                  <a:lnTo>
                    <a:pt x="25069" y="5968"/>
                  </a:lnTo>
                  <a:lnTo>
                    <a:pt x="25463" y="5968"/>
                  </a:lnTo>
                  <a:lnTo>
                    <a:pt x="26238" y="5968"/>
                  </a:lnTo>
                  <a:lnTo>
                    <a:pt x="25857" y="6362"/>
                  </a:lnTo>
                  <a:lnTo>
                    <a:pt x="26238" y="6553"/>
                  </a:lnTo>
                  <a:lnTo>
                    <a:pt x="26238" y="6362"/>
                  </a:lnTo>
                  <a:lnTo>
                    <a:pt x="26238" y="6553"/>
                  </a:lnTo>
                  <a:lnTo>
                    <a:pt x="26238" y="6362"/>
                  </a:lnTo>
                  <a:lnTo>
                    <a:pt x="26631" y="6362"/>
                  </a:lnTo>
                  <a:lnTo>
                    <a:pt x="27012" y="6362"/>
                  </a:lnTo>
                  <a:lnTo>
                    <a:pt x="27406" y="6362"/>
                  </a:lnTo>
                  <a:lnTo>
                    <a:pt x="27406" y="5968"/>
                  </a:lnTo>
                  <a:lnTo>
                    <a:pt x="27800" y="5968"/>
                  </a:lnTo>
                  <a:lnTo>
                    <a:pt x="27800" y="5587"/>
                  </a:lnTo>
                  <a:lnTo>
                    <a:pt x="27800" y="5206"/>
                  </a:lnTo>
                  <a:lnTo>
                    <a:pt x="28181" y="5206"/>
                  </a:lnTo>
                  <a:lnTo>
                    <a:pt x="28384" y="5206"/>
                  </a:lnTo>
                  <a:lnTo>
                    <a:pt x="28384" y="4813"/>
                  </a:lnTo>
                  <a:lnTo>
                    <a:pt x="28765" y="4813"/>
                  </a:lnTo>
                  <a:lnTo>
                    <a:pt x="29159" y="4813"/>
                  </a:lnTo>
                  <a:lnTo>
                    <a:pt x="29540" y="5206"/>
                  </a:lnTo>
                  <a:lnTo>
                    <a:pt x="29540" y="4813"/>
                  </a:lnTo>
                  <a:lnTo>
                    <a:pt x="29933" y="4813"/>
                  </a:lnTo>
                  <a:lnTo>
                    <a:pt x="30327" y="4432"/>
                  </a:lnTo>
                  <a:lnTo>
                    <a:pt x="30708" y="4813"/>
                  </a:lnTo>
                  <a:lnTo>
                    <a:pt x="30708" y="5206"/>
                  </a:lnTo>
                  <a:lnTo>
                    <a:pt x="30327" y="5206"/>
                  </a:lnTo>
                  <a:lnTo>
                    <a:pt x="30708" y="5206"/>
                  </a:lnTo>
                  <a:lnTo>
                    <a:pt x="30708" y="5587"/>
                  </a:lnTo>
                  <a:lnTo>
                    <a:pt x="31102" y="5968"/>
                  </a:lnTo>
                  <a:lnTo>
                    <a:pt x="31102" y="6362"/>
                  </a:lnTo>
                  <a:lnTo>
                    <a:pt x="30708" y="6362"/>
                  </a:lnTo>
                  <a:lnTo>
                    <a:pt x="30708" y="6553"/>
                  </a:lnTo>
                  <a:lnTo>
                    <a:pt x="31102" y="6553"/>
                  </a:lnTo>
                  <a:lnTo>
                    <a:pt x="31483" y="6362"/>
                  </a:lnTo>
                  <a:lnTo>
                    <a:pt x="31877" y="6362"/>
                  </a:lnTo>
                  <a:lnTo>
                    <a:pt x="32270" y="6553"/>
                  </a:lnTo>
                  <a:lnTo>
                    <a:pt x="32651" y="6553"/>
                  </a:lnTo>
                  <a:lnTo>
                    <a:pt x="32651" y="6934"/>
                  </a:lnTo>
                  <a:lnTo>
                    <a:pt x="32651" y="6553"/>
                  </a:lnTo>
                  <a:lnTo>
                    <a:pt x="33045" y="6934"/>
                  </a:lnTo>
                  <a:lnTo>
                    <a:pt x="33045" y="7327"/>
                  </a:lnTo>
                  <a:lnTo>
                    <a:pt x="32651" y="7327"/>
                  </a:lnTo>
                  <a:lnTo>
                    <a:pt x="32651" y="7708"/>
                  </a:lnTo>
                  <a:lnTo>
                    <a:pt x="33045" y="7708"/>
                  </a:lnTo>
                  <a:lnTo>
                    <a:pt x="32651" y="8089"/>
                  </a:lnTo>
                  <a:lnTo>
                    <a:pt x="33045" y="8089"/>
                  </a:lnTo>
                  <a:lnTo>
                    <a:pt x="33045" y="8483"/>
                  </a:lnTo>
                  <a:lnTo>
                    <a:pt x="33045" y="8864"/>
                  </a:lnTo>
                  <a:lnTo>
                    <a:pt x="33045" y="9245"/>
                  </a:lnTo>
                  <a:lnTo>
                    <a:pt x="32651" y="9245"/>
                  </a:lnTo>
                  <a:lnTo>
                    <a:pt x="32651" y="9639"/>
                  </a:lnTo>
                  <a:lnTo>
                    <a:pt x="33045" y="10020"/>
                  </a:lnTo>
                  <a:lnTo>
                    <a:pt x="33235" y="9639"/>
                  </a:lnTo>
                  <a:lnTo>
                    <a:pt x="33629" y="9639"/>
                  </a:lnTo>
                  <a:lnTo>
                    <a:pt x="33235" y="9639"/>
                  </a:lnTo>
                  <a:lnTo>
                    <a:pt x="33235" y="10020"/>
                  </a:lnTo>
                  <a:lnTo>
                    <a:pt x="33235" y="10413"/>
                  </a:lnTo>
                  <a:lnTo>
                    <a:pt x="33235" y="10794"/>
                  </a:lnTo>
                  <a:lnTo>
                    <a:pt x="33235" y="11175"/>
                  </a:lnTo>
                  <a:lnTo>
                    <a:pt x="33629" y="11175"/>
                  </a:lnTo>
                  <a:lnTo>
                    <a:pt x="33629" y="11366"/>
                  </a:lnTo>
                  <a:lnTo>
                    <a:pt x="33629" y="11175"/>
                  </a:lnTo>
                  <a:lnTo>
                    <a:pt x="34010" y="11175"/>
                  </a:lnTo>
                  <a:lnTo>
                    <a:pt x="34404" y="11175"/>
                  </a:lnTo>
                  <a:lnTo>
                    <a:pt x="34798" y="11175"/>
                  </a:lnTo>
                  <a:lnTo>
                    <a:pt x="34798" y="11366"/>
                  </a:lnTo>
                  <a:lnTo>
                    <a:pt x="34798" y="11760"/>
                  </a:lnTo>
                  <a:lnTo>
                    <a:pt x="35179" y="11760"/>
                  </a:lnTo>
                  <a:lnTo>
                    <a:pt x="35179" y="12141"/>
                  </a:lnTo>
                  <a:lnTo>
                    <a:pt x="35572" y="12141"/>
                  </a:lnTo>
                  <a:lnTo>
                    <a:pt x="35572" y="12534"/>
                  </a:lnTo>
                  <a:lnTo>
                    <a:pt x="35572" y="12915"/>
                  </a:lnTo>
                  <a:lnTo>
                    <a:pt x="35953" y="12915"/>
                  </a:lnTo>
                  <a:lnTo>
                    <a:pt x="35953" y="13296"/>
                  </a:lnTo>
                  <a:lnTo>
                    <a:pt x="36347" y="13296"/>
                  </a:lnTo>
                  <a:lnTo>
                    <a:pt x="36347" y="13690"/>
                  </a:lnTo>
                  <a:lnTo>
                    <a:pt x="36347" y="140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4254394" y="2166078"/>
              <a:ext cx="63500" cy="55244"/>
            </a:xfrm>
            <a:custGeom>
              <a:avLst/>
              <a:gdLst/>
              <a:ahLst/>
              <a:cxnLst/>
              <a:rect l="l" t="t" r="r" b="b"/>
              <a:pathLst>
                <a:path w="63500" h="55244">
                  <a:moveTo>
                    <a:pt x="44018" y="54990"/>
                  </a:moveTo>
                  <a:lnTo>
                    <a:pt x="43624" y="54990"/>
                  </a:lnTo>
                  <a:lnTo>
                    <a:pt x="44018" y="55117"/>
                  </a:lnTo>
                  <a:close/>
                </a:path>
                <a:path w="63500" h="55244">
                  <a:moveTo>
                    <a:pt x="44399" y="54609"/>
                  </a:moveTo>
                  <a:lnTo>
                    <a:pt x="43230" y="54609"/>
                  </a:lnTo>
                  <a:lnTo>
                    <a:pt x="43230" y="54990"/>
                  </a:lnTo>
                  <a:lnTo>
                    <a:pt x="44399" y="54990"/>
                  </a:lnTo>
                  <a:lnTo>
                    <a:pt x="44399" y="54609"/>
                  </a:lnTo>
                  <a:close/>
                </a:path>
                <a:path w="63500" h="55244">
                  <a:moveTo>
                    <a:pt x="45961" y="51561"/>
                  </a:moveTo>
                  <a:lnTo>
                    <a:pt x="40703" y="51561"/>
                  </a:lnTo>
                  <a:lnTo>
                    <a:pt x="40703" y="51942"/>
                  </a:lnTo>
                  <a:lnTo>
                    <a:pt x="41097" y="51942"/>
                  </a:lnTo>
                  <a:lnTo>
                    <a:pt x="41478" y="52323"/>
                  </a:lnTo>
                  <a:lnTo>
                    <a:pt x="41478" y="52704"/>
                  </a:lnTo>
                  <a:lnTo>
                    <a:pt x="42265" y="52704"/>
                  </a:lnTo>
                  <a:lnTo>
                    <a:pt x="42265" y="53466"/>
                  </a:lnTo>
                  <a:lnTo>
                    <a:pt x="42659" y="53847"/>
                  </a:lnTo>
                  <a:lnTo>
                    <a:pt x="43040" y="53847"/>
                  </a:lnTo>
                  <a:lnTo>
                    <a:pt x="43040" y="54609"/>
                  </a:lnTo>
                  <a:lnTo>
                    <a:pt x="44018" y="54609"/>
                  </a:lnTo>
                  <a:lnTo>
                    <a:pt x="45567" y="53466"/>
                  </a:lnTo>
                  <a:lnTo>
                    <a:pt x="45186" y="53085"/>
                  </a:lnTo>
                  <a:lnTo>
                    <a:pt x="46355" y="51942"/>
                  </a:lnTo>
                  <a:lnTo>
                    <a:pt x="45961" y="51561"/>
                  </a:lnTo>
                  <a:close/>
                </a:path>
                <a:path w="63500" h="55244">
                  <a:moveTo>
                    <a:pt x="42265" y="53085"/>
                  </a:moveTo>
                  <a:lnTo>
                    <a:pt x="41871" y="53085"/>
                  </a:lnTo>
                  <a:lnTo>
                    <a:pt x="41871" y="53466"/>
                  </a:lnTo>
                  <a:lnTo>
                    <a:pt x="42265" y="53466"/>
                  </a:lnTo>
                  <a:lnTo>
                    <a:pt x="42265" y="53085"/>
                  </a:lnTo>
                  <a:close/>
                </a:path>
                <a:path w="63500" h="55244">
                  <a:moveTo>
                    <a:pt x="5461" y="40131"/>
                  </a:moveTo>
                  <a:lnTo>
                    <a:pt x="5257" y="40512"/>
                  </a:lnTo>
                  <a:lnTo>
                    <a:pt x="5461" y="41020"/>
                  </a:lnTo>
                  <a:lnTo>
                    <a:pt x="5461" y="42290"/>
                  </a:lnTo>
                  <a:lnTo>
                    <a:pt x="6629" y="43433"/>
                  </a:lnTo>
                  <a:lnTo>
                    <a:pt x="7797" y="45338"/>
                  </a:lnTo>
                  <a:lnTo>
                    <a:pt x="8966" y="46735"/>
                  </a:lnTo>
                  <a:lnTo>
                    <a:pt x="9931" y="48640"/>
                  </a:lnTo>
                  <a:lnTo>
                    <a:pt x="11099" y="50418"/>
                  </a:lnTo>
                  <a:lnTo>
                    <a:pt x="13055" y="53085"/>
                  </a:lnTo>
                  <a:lnTo>
                    <a:pt x="13055" y="52323"/>
                  </a:lnTo>
                  <a:lnTo>
                    <a:pt x="13436" y="52323"/>
                  </a:lnTo>
                  <a:lnTo>
                    <a:pt x="13436" y="51180"/>
                  </a:lnTo>
                  <a:lnTo>
                    <a:pt x="14605" y="51180"/>
                  </a:lnTo>
                  <a:lnTo>
                    <a:pt x="14605" y="50672"/>
                  </a:lnTo>
                  <a:lnTo>
                    <a:pt x="13830" y="50672"/>
                  </a:lnTo>
                  <a:lnTo>
                    <a:pt x="13830" y="49402"/>
                  </a:lnTo>
                  <a:lnTo>
                    <a:pt x="15189" y="49402"/>
                  </a:lnTo>
                  <a:lnTo>
                    <a:pt x="15189" y="49021"/>
                  </a:lnTo>
                  <a:lnTo>
                    <a:pt x="25323" y="49021"/>
                  </a:lnTo>
                  <a:lnTo>
                    <a:pt x="25704" y="48640"/>
                  </a:lnTo>
                  <a:lnTo>
                    <a:pt x="25323" y="48640"/>
                  </a:lnTo>
                  <a:lnTo>
                    <a:pt x="26098" y="48259"/>
                  </a:lnTo>
                  <a:lnTo>
                    <a:pt x="27266" y="48259"/>
                  </a:lnTo>
                  <a:lnTo>
                    <a:pt x="27266" y="47116"/>
                  </a:lnTo>
                  <a:lnTo>
                    <a:pt x="27660" y="47116"/>
                  </a:lnTo>
                  <a:lnTo>
                    <a:pt x="28435" y="46735"/>
                  </a:lnTo>
                  <a:lnTo>
                    <a:pt x="28829" y="46227"/>
                  </a:lnTo>
                  <a:lnTo>
                    <a:pt x="29019" y="46227"/>
                  </a:lnTo>
                  <a:lnTo>
                    <a:pt x="28829" y="45846"/>
                  </a:lnTo>
                  <a:lnTo>
                    <a:pt x="28829" y="45465"/>
                  </a:lnTo>
                  <a:lnTo>
                    <a:pt x="29794" y="45338"/>
                  </a:lnTo>
                  <a:lnTo>
                    <a:pt x="32524" y="45338"/>
                  </a:lnTo>
                  <a:lnTo>
                    <a:pt x="32143" y="44957"/>
                  </a:lnTo>
                  <a:lnTo>
                    <a:pt x="32143" y="44576"/>
                  </a:lnTo>
                  <a:lnTo>
                    <a:pt x="32524" y="44576"/>
                  </a:lnTo>
                  <a:lnTo>
                    <a:pt x="32918" y="44195"/>
                  </a:lnTo>
                  <a:lnTo>
                    <a:pt x="33312" y="44195"/>
                  </a:lnTo>
                  <a:lnTo>
                    <a:pt x="33693" y="43814"/>
                  </a:lnTo>
                  <a:lnTo>
                    <a:pt x="33883" y="43814"/>
                  </a:lnTo>
                  <a:lnTo>
                    <a:pt x="34277" y="43433"/>
                  </a:lnTo>
                  <a:lnTo>
                    <a:pt x="34671" y="43433"/>
                  </a:lnTo>
                  <a:lnTo>
                    <a:pt x="34277" y="42671"/>
                  </a:lnTo>
                  <a:lnTo>
                    <a:pt x="34277" y="42290"/>
                  </a:lnTo>
                  <a:lnTo>
                    <a:pt x="61734" y="42290"/>
                  </a:lnTo>
                  <a:lnTo>
                    <a:pt x="62318" y="41782"/>
                  </a:lnTo>
                  <a:lnTo>
                    <a:pt x="62318" y="41020"/>
                  </a:lnTo>
                  <a:lnTo>
                    <a:pt x="62128" y="41020"/>
                  </a:lnTo>
                  <a:lnTo>
                    <a:pt x="62128" y="40639"/>
                  </a:lnTo>
                  <a:lnTo>
                    <a:pt x="6629" y="40639"/>
                  </a:lnTo>
                  <a:lnTo>
                    <a:pt x="6629" y="40512"/>
                  </a:lnTo>
                  <a:lnTo>
                    <a:pt x="6235" y="40512"/>
                  </a:lnTo>
                  <a:lnTo>
                    <a:pt x="5461" y="40131"/>
                  </a:lnTo>
                  <a:close/>
                </a:path>
                <a:path w="63500" h="55244">
                  <a:moveTo>
                    <a:pt x="49657" y="48259"/>
                  </a:moveTo>
                  <a:lnTo>
                    <a:pt x="40703" y="48259"/>
                  </a:lnTo>
                  <a:lnTo>
                    <a:pt x="40703" y="49021"/>
                  </a:lnTo>
                  <a:lnTo>
                    <a:pt x="40309" y="49021"/>
                  </a:lnTo>
                  <a:lnTo>
                    <a:pt x="40309" y="49783"/>
                  </a:lnTo>
                  <a:lnTo>
                    <a:pt x="39535" y="49783"/>
                  </a:lnTo>
                  <a:lnTo>
                    <a:pt x="39535" y="51180"/>
                  </a:lnTo>
                  <a:lnTo>
                    <a:pt x="39928" y="51561"/>
                  </a:lnTo>
                  <a:lnTo>
                    <a:pt x="39928" y="51942"/>
                  </a:lnTo>
                  <a:lnTo>
                    <a:pt x="40309" y="51561"/>
                  </a:lnTo>
                  <a:lnTo>
                    <a:pt x="45961" y="51561"/>
                  </a:lnTo>
                  <a:lnTo>
                    <a:pt x="47129" y="50418"/>
                  </a:lnTo>
                  <a:lnTo>
                    <a:pt x="47917" y="50164"/>
                  </a:lnTo>
                  <a:lnTo>
                    <a:pt x="48107" y="49783"/>
                  </a:lnTo>
                  <a:lnTo>
                    <a:pt x="48882" y="49021"/>
                  </a:lnTo>
                  <a:lnTo>
                    <a:pt x="48882" y="48640"/>
                  </a:lnTo>
                  <a:lnTo>
                    <a:pt x="49276" y="48640"/>
                  </a:lnTo>
                  <a:lnTo>
                    <a:pt x="49657" y="48259"/>
                  </a:lnTo>
                  <a:close/>
                </a:path>
                <a:path w="63500" h="55244">
                  <a:moveTo>
                    <a:pt x="14605" y="51180"/>
                  </a:moveTo>
                  <a:lnTo>
                    <a:pt x="14224" y="51180"/>
                  </a:lnTo>
                  <a:lnTo>
                    <a:pt x="14605" y="51561"/>
                  </a:lnTo>
                  <a:lnTo>
                    <a:pt x="14605" y="51180"/>
                  </a:lnTo>
                  <a:close/>
                </a:path>
                <a:path w="63500" h="55244">
                  <a:moveTo>
                    <a:pt x="18694" y="49402"/>
                  </a:moveTo>
                  <a:lnTo>
                    <a:pt x="15976" y="49402"/>
                  </a:lnTo>
                  <a:lnTo>
                    <a:pt x="15976" y="49783"/>
                  </a:lnTo>
                  <a:lnTo>
                    <a:pt x="15582" y="50164"/>
                  </a:lnTo>
                  <a:lnTo>
                    <a:pt x="15582" y="50418"/>
                  </a:lnTo>
                  <a:lnTo>
                    <a:pt x="15976" y="50418"/>
                  </a:lnTo>
                  <a:lnTo>
                    <a:pt x="15976" y="50672"/>
                  </a:lnTo>
                  <a:lnTo>
                    <a:pt x="16357" y="51180"/>
                  </a:lnTo>
                  <a:lnTo>
                    <a:pt x="16751" y="51180"/>
                  </a:lnTo>
                  <a:lnTo>
                    <a:pt x="17145" y="50672"/>
                  </a:lnTo>
                  <a:lnTo>
                    <a:pt x="18694" y="50672"/>
                  </a:lnTo>
                  <a:lnTo>
                    <a:pt x="18694" y="49402"/>
                  </a:lnTo>
                  <a:close/>
                </a:path>
                <a:path w="63500" h="55244">
                  <a:moveTo>
                    <a:pt x="18694" y="50672"/>
                  </a:moveTo>
                  <a:lnTo>
                    <a:pt x="17919" y="50672"/>
                  </a:lnTo>
                  <a:lnTo>
                    <a:pt x="17919" y="51180"/>
                  </a:lnTo>
                  <a:lnTo>
                    <a:pt x="18313" y="51180"/>
                  </a:lnTo>
                  <a:lnTo>
                    <a:pt x="18694" y="50672"/>
                  </a:lnTo>
                  <a:close/>
                </a:path>
                <a:path w="63500" h="55244">
                  <a:moveTo>
                    <a:pt x="51993" y="47878"/>
                  </a:moveTo>
                  <a:lnTo>
                    <a:pt x="50444" y="47878"/>
                  </a:lnTo>
                  <a:lnTo>
                    <a:pt x="50444" y="50164"/>
                  </a:lnTo>
                  <a:lnTo>
                    <a:pt x="51219" y="50164"/>
                  </a:lnTo>
                  <a:lnTo>
                    <a:pt x="51219" y="49783"/>
                  </a:lnTo>
                  <a:lnTo>
                    <a:pt x="51612" y="49783"/>
                  </a:lnTo>
                  <a:lnTo>
                    <a:pt x="51612" y="48259"/>
                  </a:lnTo>
                  <a:lnTo>
                    <a:pt x="51993" y="48259"/>
                  </a:lnTo>
                  <a:lnTo>
                    <a:pt x="51993" y="47878"/>
                  </a:lnTo>
                  <a:close/>
                </a:path>
                <a:path w="63500" h="55244">
                  <a:moveTo>
                    <a:pt x="15189" y="49402"/>
                  </a:moveTo>
                  <a:lnTo>
                    <a:pt x="14224" y="49402"/>
                  </a:lnTo>
                  <a:lnTo>
                    <a:pt x="14605" y="49783"/>
                  </a:lnTo>
                  <a:lnTo>
                    <a:pt x="15189" y="49783"/>
                  </a:lnTo>
                  <a:lnTo>
                    <a:pt x="15189" y="49402"/>
                  </a:lnTo>
                  <a:close/>
                </a:path>
                <a:path w="63500" h="55244">
                  <a:moveTo>
                    <a:pt x="19672" y="49402"/>
                  </a:moveTo>
                  <a:lnTo>
                    <a:pt x="19088" y="49402"/>
                  </a:lnTo>
                  <a:lnTo>
                    <a:pt x="19088" y="49783"/>
                  </a:lnTo>
                  <a:lnTo>
                    <a:pt x="19672" y="49402"/>
                  </a:lnTo>
                  <a:close/>
                </a:path>
                <a:path w="63500" h="55244">
                  <a:moveTo>
                    <a:pt x="21615" y="49402"/>
                  </a:moveTo>
                  <a:lnTo>
                    <a:pt x="20840" y="49402"/>
                  </a:lnTo>
                  <a:lnTo>
                    <a:pt x="21234" y="49783"/>
                  </a:lnTo>
                  <a:lnTo>
                    <a:pt x="21615" y="49402"/>
                  </a:lnTo>
                  <a:close/>
                </a:path>
                <a:path w="63500" h="55244">
                  <a:moveTo>
                    <a:pt x="23177" y="49402"/>
                  </a:moveTo>
                  <a:lnTo>
                    <a:pt x="22009" y="49402"/>
                  </a:lnTo>
                  <a:lnTo>
                    <a:pt x="22783" y="49783"/>
                  </a:lnTo>
                  <a:lnTo>
                    <a:pt x="23177" y="49402"/>
                  </a:lnTo>
                  <a:close/>
                </a:path>
                <a:path w="63500" h="55244">
                  <a:moveTo>
                    <a:pt x="25323" y="49021"/>
                  </a:moveTo>
                  <a:lnTo>
                    <a:pt x="15189" y="49021"/>
                  </a:lnTo>
                  <a:lnTo>
                    <a:pt x="15582" y="49402"/>
                  </a:lnTo>
                  <a:lnTo>
                    <a:pt x="23952" y="49402"/>
                  </a:lnTo>
                  <a:lnTo>
                    <a:pt x="23952" y="49783"/>
                  </a:lnTo>
                  <a:lnTo>
                    <a:pt x="25323" y="49021"/>
                  </a:lnTo>
                  <a:close/>
                </a:path>
                <a:path w="63500" h="55244">
                  <a:moveTo>
                    <a:pt x="59791" y="45846"/>
                  </a:moveTo>
                  <a:lnTo>
                    <a:pt x="36614" y="45846"/>
                  </a:lnTo>
                  <a:lnTo>
                    <a:pt x="37007" y="46227"/>
                  </a:lnTo>
                  <a:lnTo>
                    <a:pt x="38176" y="46227"/>
                  </a:lnTo>
                  <a:lnTo>
                    <a:pt x="38366" y="46735"/>
                  </a:lnTo>
                  <a:lnTo>
                    <a:pt x="38366" y="47497"/>
                  </a:lnTo>
                  <a:lnTo>
                    <a:pt x="38760" y="47497"/>
                  </a:lnTo>
                  <a:lnTo>
                    <a:pt x="38760" y="48259"/>
                  </a:lnTo>
                  <a:lnTo>
                    <a:pt x="38366" y="48259"/>
                  </a:lnTo>
                  <a:lnTo>
                    <a:pt x="38366" y="48640"/>
                  </a:lnTo>
                  <a:lnTo>
                    <a:pt x="38760" y="48640"/>
                  </a:lnTo>
                  <a:lnTo>
                    <a:pt x="39141" y="48259"/>
                  </a:lnTo>
                  <a:lnTo>
                    <a:pt x="39141" y="47878"/>
                  </a:lnTo>
                  <a:lnTo>
                    <a:pt x="54533" y="47878"/>
                  </a:lnTo>
                  <a:lnTo>
                    <a:pt x="55308" y="47497"/>
                  </a:lnTo>
                  <a:lnTo>
                    <a:pt x="55702" y="47116"/>
                  </a:lnTo>
                  <a:lnTo>
                    <a:pt x="59016" y="47116"/>
                  </a:lnTo>
                  <a:lnTo>
                    <a:pt x="59016" y="46735"/>
                  </a:lnTo>
                  <a:lnTo>
                    <a:pt x="59791" y="45846"/>
                  </a:lnTo>
                  <a:close/>
                </a:path>
                <a:path w="63500" h="55244">
                  <a:moveTo>
                    <a:pt x="50444" y="47878"/>
                  </a:moveTo>
                  <a:lnTo>
                    <a:pt x="39535" y="47878"/>
                  </a:lnTo>
                  <a:lnTo>
                    <a:pt x="39928" y="48640"/>
                  </a:lnTo>
                  <a:lnTo>
                    <a:pt x="39928" y="48259"/>
                  </a:lnTo>
                  <a:lnTo>
                    <a:pt x="50444" y="48259"/>
                  </a:lnTo>
                  <a:lnTo>
                    <a:pt x="50444" y="47878"/>
                  </a:lnTo>
                  <a:close/>
                </a:path>
                <a:path w="63500" h="55244">
                  <a:moveTo>
                    <a:pt x="53365" y="47878"/>
                  </a:moveTo>
                  <a:lnTo>
                    <a:pt x="52971" y="47878"/>
                  </a:lnTo>
                  <a:lnTo>
                    <a:pt x="52971" y="48259"/>
                  </a:lnTo>
                  <a:lnTo>
                    <a:pt x="53365" y="48259"/>
                  </a:lnTo>
                  <a:lnTo>
                    <a:pt x="53365" y="47878"/>
                  </a:lnTo>
                  <a:close/>
                </a:path>
                <a:path w="63500" h="55244">
                  <a:moveTo>
                    <a:pt x="59016" y="47116"/>
                  </a:moveTo>
                  <a:lnTo>
                    <a:pt x="56870" y="47116"/>
                  </a:lnTo>
                  <a:lnTo>
                    <a:pt x="57251" y="47497"/>
                  </a:lnTo>
                  <a:lnTo>
                    <a:pt x="57454" y="47497"/>
                  </a:lnTo>
                  <a:lnTo>
                    <a:pt x="57848" y="47878"/>
                  </a:lnTo>
                  <a:lnTo>
                    <a:pt x="57848" y="48259"/>
                  </a:lnTo>
                  <a:lnTo>
                    <a:pt x="58229" y="48259"/>
                  </a:lnTo>
                  <a:lnTo>
                    <a:pt x="59016" y="47497"/>
                  </a:lnTo>
                  <a:lnTo>
                    <a:pt x="59016" y="47116"/>
                  </a:lnTo>
                  <a:close/>
                </a:path>
                <a:path w="63500" h="55244">
                  <a:moveTo>
                    <a:pt x="56870" y="47116"/>
                  </a:moveTo>
                  <a:lnTo>
                    <a:pt x="55702" y="47116"/>
                  </a:lnTo>
                  <a:lnTo>
                    <a:pt x="55702" y="47497"/>
                  </a:lnTo>
                  <a:lnTo>
                    <a:pt x="56083" y="47497"/>
                  </a:lnTo>
                  <a:lnTo>
                    <a:pt x="56870" y="47116"/>
                  </a:lnTo>
                  <a:close/>
                </a:path>
                <a:path w="63500" h="55244">
                  <a:moveTo>
                    <a:pt x="38176" y="46227"/>
                  </a:moveTo>
                  <a:lnTo>
                    <a:pt x="37401" y="46227"/>
                  </a:lnTo>
                  <a:lnTo>
                    <a:pt x="37401" y="46735"/>
                  </a:lnTo>
                  <a:lnTo>
                    <a:pt x="38176" y="46227"/>
                  </a:lnTo>
                  <a:close/>
                </a:path>
                <a:path w="63500" h="55244">
                  <a:moveTo>
                    <a:pt x="30962" y="45338"/>
                  </a:moveTo>
                  <a:lnTo>
                    <a:pt x="29794" y="45338"/>
                  </a:lnTo>
                  <a:lnTo>
                    <a:pt x="29794" y="45846"/>
                  </a:lnTo>
                  <a:lnTo>
                    <a:pt x="30581" y="45465"/>
                  </a:lnTo>
                  <a:lnTo>
                    <a:pt x="30962" y="45465"/>
                  </a:lnTo>
                  <a:lnTo>
                    <a:pt x="30962" y="45338"/>
                  </a:lnTo>
                  <a:close/>
                </a:path>
                <a:path w="63500" h="55244">
                  <a:moveTo>
                    <a:pt x="61734" y="42290"/>
                  </a:moveTo>
                  <a:lnTo>
                    <a:pt x="35445" y="42290"/>
                  </a:lnTo>
                  <a:lnTo>
                    <a:pt x="35445" y="43814"/>
                  </a:lnTo>
                  <a:lnTo>
                    <a:pt x="35839" y="44195"/>
                  </a:lnTo>
                  <a:lnTo>
                    <a:pt x="35839" y="44576"/>
                  </a:lnTo>
                  <a:lnTo>
                    <a:pt x="36220" y="44957"/>
                  </a:lnTo>
                  <a:lnTo>
                    <a:pt x="36220" y="45846"/>
                  </a:lnTo>
                  <a:lnTo>
                    <a:pt x="60185" y="45846"/>
                  </a:lnTo>
                  <a:lnTo>
                    <a:pt x="60566" y="45465"/>
                  </a:lnTo>
                  <a:lnTo>
                    <a:pt x="61353" y="45465"/>
                  </a:lnTo>
                  <a:lnTo>
                    <a:pt x="62128" y="45338"/>
                  </a:lnTo>
                  <a:lnTo>
                    <a:pt x="62712" y="44957"/>
                  </a:lnTo>
                  <a:lnTo>
                    <a:pt x="62318" y="44195"/>
                  </a:lnTo>
                  <a:lnTo>
                    <a:pt x="62128" y="43052"/>
                  </a:lnTo>
                  <a:lnTo>
                    <a:pt x="61734" y="42290"/>
                  </a:lnTo>
                  <a:close/>
                </a:path>
                <a:path w="63500" h="55244">
                  <a:moveTo>
                    <a:pt x="34671" y="43433"/>
                  </a:moveTo>
                  <a:lnTo>
                    <a:pt x="34277" y="43433"/>
                  </a:lnTo>
                  <a:lnTo>
                    <a:pt x="34277" y="43814"/>
                  </a:lnTo>
                  <a:lnTo>
                    <a:pt x="34671" y="43814"/>
                  </a:lnTo>
                  <a:lnTo>
                    <a:pt x="34671" y="43433"/>
                  </a:lnTo>
                  <a:close/>
                </a:path>
                <a:path w="63500" h="55244">
                  <a:moveTo>
                    <a:pt x="61734" y="40512"/>
                  </a:moveTo>
                  <a:lnTo>
                    <a:pt x="7010" y="40512"/>
                  </a:lnTo>
                  <a:lnTo>
                    <a:pt x="7010" y="40639"/>
                  </a:lnTo>
                  <a:lnTo>
                    <a:pt x="61734" y="40639"/>
                  </a:lnTo>
                  <a:lnTo>
                    <a:pt x="61734" y="40512"/>
                  </a:lnTo>
                  <a:close/>
                </a:path>
                <a:path w="63500" h="55244">
                  <a:moveTo>
                    <a:pt x="62318" y="40131"/>
                  </a:moveTo>
                  <a:lnTo>
                    <a:pt x="7404" y="40131"/>
                  </a:lnTo>
                  <a:lnTo>
                    <a:pt x="7404" y="40512"/>
                  </a:lnTo>
                  <a:lnTo>
                    <a:pt x="62128" y="40512"/>
                  </a:lnTo>
                  <a:lnTo>
                    <a:pt x="62318" y="40131"/>
                  </a:lnTo>
                  <a:close/>
                </a:path>
                <a:path w="63500" h="55244">
                  <a:moveTo>
                    <a:pt x="63106" y="38988"/>
                  </a:moveTo>
                  <a:lnTo>
                    <a:pt x="8178" y="38988"/>
                  </a:lnTo>
                  <a:lnTo>
                    <a:pt x="8178" y="39750"/>
                  </a:lnTo>
                  <a:lnTo>
                    <a:pt x="7797" y="40131"/>
                  </a:lnTo>
                  <a:lnTo>
                    <a:pt x="62712" y="40131"/>
                  </a:lnTo>
                  <a:lnTo>
                    <a:pt x="62318" y="39750"/>
                  </a:lnTo>
                  <a:lnTo>
                    <a:pt x="63106" y="39750"/>
                  </a:lnTo>
                  <a:lnTo>
                    <a:pt x="63106" y="39369"/>
                  </a:lnTo>
                  <a:lnTo>
                    <a:pt x="62712" y="39369"/>
                  </a:lnTo>
                  <a:lnTo>
                    <a:pt x="63106" y="38988"/>
                  </a:lnTo>
                  <a:close/>
                </a:path>
                <a:path w="63500" h="55244">
                  <a:moveTo>
                    <a:pt x="1752" y="34162"/>
                  </a:moveTo>
                  <a:lnTo>
                    <a:pt x="1371" y="34162"/>
                  </a:lnTo>
                  <a:lnTo>
                    <a:pt x="1371" y="34924"/>
                  </a:lnTo>
                  <a:lnTo>
                    <a:pt x="977" y="36194"/>
                  </a:lnTo>
                  <a:lnTo>
                    <a:pt x="977" y="36956"/>
                  </a:lnTo>
                  <a:lnTo>
                    <a:pt x="584" y="37845"/>
                  </a:lnTo>
                  <a:lnTo>
                    <a:pt x="520" y="38988"/>
                  </a:lnTo>
                  <a:lnTo>
                    <a:pt x="393" y="39750"/>
                  </a:lnTo>
                  <a:lnTo>
                    <a:pt x="4089" y="38607"/>
                  </a:lnTo>
                  <a:lnTo>
                    <a:pt x="4483" y="38607"/>
                  </a:lnTo>
                  <a:lnTo>
                    <a:pt x="4483" y="38226"/>
                  </a:lnTo>
                  <a:lnTo>
                    <a:pt x="4089" y="37845"/>
                  </a:lnTo>
                  <a:lnTo>
                    <a:pt x="4483" y="37845"/>
                  </a:lnTo>
                  <a:lnTo>
                    <a:pt x="4483" y="37464"/>
                  </a:lnTo>
                  <a:lnTo>
                    <a:pt x="4876" y="36956"/>
                  </a:lnTo>
                  <a:lnTo>
                    <a:pt x="8966" y="36956"/>
                  </a:lnTo>
                  <a:lnTo>
                    <a:pt x="9347" y="36575"/>
                  </a:lnTo>
                  <a:lnTo>
                    <a:pt x="62128" y="36575"/>
                  </a:lnTo>
                  <a:lnTo>
                    <a:pt x="62318" y="36194"/>
                  </a:lnTo>
                  <a:lnTo>
                    <a:pt x="62318" y="34543"/>
                  </a:lnTo>
                  <a:lnTo>
                    <a:pt x="2146" y="34543"/>
                  </a:lnTo>
                  <a:lnTo>
                    <a:pt x="1752" y="34162"/>
                  </a:lnTo>
                  <a:close/>
                </a:path>
                <a:path w="63500" h="55244">
                  <a:moveTo>
                    <a:pt x="62712" y="37845"/>
                  </a:moveTo>
                  <a:lnTo>
                    <a:pt x="8572" y="37845"/>
                  </a:lnTo>
                  <a:lnTo>
                    <a:pt x="8572" y="38988"/>
                  </a:lnTo>
                  <a:lnTo>
                    <a:pt x="62712" y="38988"/>
                  </a:lnTo>
                  <a:lnTo>
                    <a:pt x="62712" y="37845"/>
                  </a:lnTo>
                  <a:close/>
                </a:path>
                <a:path w="63500" h="55244">
                  <a:moveTo>
                    <a:pt x="7797" y="36956"/>
                  </a:moveTo>
                  <a:lnTo>
                    <a:pt x="4876" y="36956"/>
                  </a:lnTo>
                  <a:lnTo>
                    <a:pt x="5257" y="37464"/>
                  </a:lnTo>
                  <a:lnTo>
                    <a:pt x="5461" y="37845"/>
                  </a:lnTo>
                  <a:lnTo>
                    <a:pt x="5842" y="38226"/>
                  </a:lnTo>
                  <a:lnTo>
                    <a:pt x="6629" y="38226"/>
                  </a:lnTo>
                  <a:lnTo>
                    <a:pt x="7010" y="37845"/>
                  </a:lnTo>
                  <a:lnTo>
                    <a:pt x="7404" y="37845"/>
                  </a:lnTo>
                  <a:lnTo>
                    <a:pt x="7797" y="37464"/>
                  </a:lnTo>
                  <a:lnTo>
                    <a:pt x="7797" y="36956"/>
                  </a:lnTo>
                  <a:close/>
                </a:path>
                <a:path w="63500" h="55244">
                  <a:moveTo>
                    <a:pt x="62128" y="36575"/>
                  </a:moveTo>
                  <a:lnTo>
                    <a:pt x="9347" y="36575"/>
                  </a:lnTo>
                  <a:lnTo>
                    <a:pt x="9347" y="37464"/>
                  </a:lnTo>
                  <a:lnTo>
                    <a:pt x="8966" y="37464"/>
                  </a:lnTo>
                  <a:lnTo>
                    <a:pt x="8178" y="37845"/>
                  </a:lnTo>
                  <a:lnTo>
                    <a:pt x="62128" y="37845"/>
                  </a:lnTo>
                  <a:lnTo>
                    <a:pt x="62128" y="36956"/>
                  </a:lnTo>
                  <a:lnTo>
                    <a:pt x="61734" y="36956"/>
                  </a:lnTo>
                  <a:lnTo>
                    <a:pt x="62128" y="36575"/>
                  </a:lnTo>
                  <a:close/>
                </a:path>
                <a:path w="63500" h="55244">
                  <a:moveTo>
                    <a:pt x="62318" y="33400"/>
                  </a:moveTo>
                  <a:lnTo>
                    <a:pt x="2540" y="33400"/>
                  </a:lnTo>
                  <a:lnTo>
                    <a:pt x="2540" y="33781"/>
                  </a:lnTo>
                  <a:lnTo>
                    <a:pt x="2146" y="34162"/>
                  </a:lnTo>
                  <a:lnTo>
                    <a:pt x="2146" y="34543"/>
                  </a:lnTo>
                  <a:lnTo>
                    <a:pt x="62318" y="34543"/>
                  </a:lnTo>
                  <a:lnTo>
                    <a:pt x="62128" y="34162"/>
                  </a:lnTo>
                  <a:lnTo>
                    <a:pt x="62128" y="33781"/>
                  </a:lnTo>
                  <a:lnTo>
                    <a:pt x="62318" y="33781"/>
                  </a:lnTo>
                  <a:lnTo>
                    <a:pt x="62318" y="33400"/>
                  </a:lnTo>
                  <a:close/>
                </a:path>
                <a:path w="63500" h="55244">
                  <a:moveTo>
                    <a:pt x="62318" y="32130"/>
                  </a:moveTo>
                  <a:lnTo>
                    <a:pt x="2540" y="32130"/>
                  </a:lnTo>
                  <a:lnTo>
                    <a:pt x="2540" y="32511"/>
                  </a:lnTo>
                  <a:lnTo>
                    <a:pt x="2921" y="33019"/>
                  </a:lnTo>
                  <a:lnTo>
                    <a:pt x="2921" y="33400"/>
                  </a:lnTo>
                  <a:lnTo>
                    <a:pt x="62712" y="33400"/>
                  </a:lnTo>
                  <a:lnTo>
                    <a:pt x="62712" y="32511"/>
                  </a:lnTo>
                  <a:lnTo>
                    <a:pt x="62318" y="32130"/>
                  </a:lnTo>
                  <a:close/>
                </a:path>
                <a:path w="63500" h="55244">
                  <a:moveTo>
                    <a:pt x="61734" y="30479"/>
                  </a:moveTo>
                  <a:lnTo>
                    <a:pt x="1752" y="30479"/>
                  </a:lnTo>
                  <a:lnTo>
                    <a:pt x="1752" y="32130"/>
                  </a:lnTo>
                  <a:lnTo>
                    <a:pt x="2146" y="32511"/>
                  </a:lnTo>
                  <a:lnTo>
                    <a:pt x="2146" y="32130"/>
                  </a:lnTo>
                  <a:lnTo>
                    <a:pt x="61353" y="32130"/>
                  </a:lnTo>
                  <a:lnTo>
                    <a:pt x="61353" y="31749"/>
                  </a:lnTo>
                  <a:lnTo>
                    <a:pt x="60960" y="31749"/>
                  </a:lnTo>
                  <a:lnTo>
                    <a:pt x="60960" y="31368"/>
                  </a:lnTo>
                  <a:lnTo>
                    <a:pt x="61353" y="31368"/>
                  </a:lnTo>
                  <a:lnTo>
                    <a:pt x="62128" y="31241"/>
                  </a:lnTo>
                  <a:lnTo>
                    <a:pt x="62128" y="30860"/>
                  </a:lnTo>
                  <a:lnTo>
                    <a:pt x="61734" y="30479"/>
                  </a:lnTo>
                  <a:close/>
                </a:path>
                <a:path w="63500" h="55244">
                  <a:moveTo>
                    <a:pt x="61734" y="31749"/>
                  </a:moveTo>
                  <a:lnTo>
                    <a:pt x="61353" y="32130"/>
                  </a:lnTo>
                  <a:lnTo>
                    <a:pt x="62128" y="32130"/>
                  </a:lnTo>
                  <a:lnTo>
                    <a:pt x="61734" y="31749"/>
                  </a:lnTo>
                  <a:close/>
                </a:path>
                <a:path w="63500" h="55244">
                  <a:moveTo>
                    <a:pt x="62128" y="28955"/>
                  </a:moveTo>
                  <a:lnTo>
                    <a:pt x="1371" y="28955"/>
                  </a:lnTo>
                  <a:lnTo>
                    <a:pt x="1371" y="29336"/>
                  </a:lnTo>
                  <a:lnTo>
                    <a:pt x="977" y="29336"/>
                  </a:lnTo>
                  <a:lnTo>
                    <a:pt x="977" y="30479"/>
                  </a:lnTo>
                  <a:lnTo>
                    <a:pt x="62128" y="30479"/>
                  </a:lnTo>
                  <a:lnTo>
                    <a:pt x="62128" y="28955"/>
                  </a:lnTo>
                  <a:close/>
                </a:path>
                <a:path w="63500" h="55244">
                  <a:moveTo>
                    <a:pt x="61734" y="27685"/>
                  </a:moveTo>
                  <a:lnTo>
                    <a:pt x="584" y="27685"/>
                  </a:lnTo>
                  <a:lnTo>
                    <a:pt x="584" y="28193"/>
                  </a:lnTo>
                  <a:lnTo>
                    <a:pt x="393" y="28574"/>
                  </a:lnTo>
                  <a:lnTo>
                    <a:pt x="393" y="28955"/>
                  </a:lnTo>
                  <a:lnTo>
                    <a:pt x="977" y="29336"/>
                  </a:lnTo>
                  <a:lnTo>
                    <a:pt x="977" y="28955"/>
                  </a:lnTo>
                  <a:lnTo>
                    <a:pt x="62128" y="28955"/>
                  </a:lnTo>
                  <a:lnTo>
                    <a:pt x="62128" y="28574"/>
                  </a:lnTo>
                  <a:lnTo>
                    <a:pt x="61734" y="28193"/>
                  </a:lnTo>
                  <a:lnTo>
                    <a:pt x="61734" y="27685"/>
                  </a:lnTo>
                  <a:close/>
                </a:path>
                <a:path w="63500" h="55244">
                  <a:moveTo>
                    <a:pt x="54140" y="26923"/>
                  </a:moveTo>
                  <a:lnTo>
                    <a:pt x="977" y="26923"/>
                  </a:lnTo>
                  <a:lnTo>
                    <a:pt x="977" y="27685"/>
                  </a:lnTo>
                  <a:lnTo>
                    <a:pt x="60960" y="27685"/>
                  </a:lnTo>
                  <a:lnTo>
                    <a:pt x="60960" y="27304"/>
                  </a:lnTo>
                  <a:lnTo>
                    <a:pt x="54927" y="27304"/>
                  </a:lnTo>
                  <a:lnTo>
                    <a:pt x="54140" y="26923"/>
                  </a:lnTo>
                  <a:close/>
                </a:path>
                <a:path w="63500" h="55244">
                  <a:moveTo>
                    <a:pt x="61353" y="24510"/>
                  </a:moveTo>
                  <a:lnTo>
                    <a:pt x="56476" y="24510"/>
                  </a:lnTo>
                  <a:lnTo>
                    <a:pt x="56083" y="25272"/>
                  </a:lnTo>
                  <a:lnTo>
                    <a:pt x="56083" y="26034"/>
                  </a:lnTo>
                  <a:lnTo>
                    <a:pt x="55308" y="26034"/>
                  </a:lnTo>
                  <a:lnTo>
                    <a:pt x="55702" y="26415"/>
                  </a:lnTo>
                  <a:lnTo>
                    <a:pt x="55308" y="26415"/>
                  </a:lnTo>
                  <a:lnTo>
                    <a:pt x="55308" y="26923"/>
                  </a:lnTo>
                  <a:lnTo>
                    <a:pt x="54927" y="26923"/>
                  </a:lnTo>
                  <a:lnTo>
                    <a:pt x="54927" y="27304"/>
                  </a:lnTo>
                  <a:lnTo>
                    <a:pt x="60960" y="27304"/>
                  </a:lnTo>
                  <a:lnTo>
                    <a:pt x="60960" y="26923"/>
                  </a:lnTo>
                  <a:lnTo>
                    <a:pt x="61353" y="26542"/>
                  </a:lnTo>
                  <a:lnTo>
                    <a:pt x="61353" y="25653"/>
                  </a:lnTo>
                  <a:lnTo>
                    <a:pt x="60960" y="25653"/>
                  </a:lnTo>
                  <a:lnTo>
                    <a:pt x="60960" y="25272"/>
                  </a:lnTo>
                  <a:lnTo>
                    <a:pt x="60566" y="25272"/>
                  </a:lnTo>
                  <a:lnTo>
                    <a:pt x="60960" y="24891"/>
                  </a:lnTo>
                  <a:lnTo>
                    <a:pt x="61353" y="24891"/>
                  </a:lnTo>
                  <a:lnTo>
                    <a:pt x="61353" y="24510"/>
                  </a:lnTo>
                  <a:close/>
                </a:path>
                <a:path w="63500" h="55244">
                  <a:moveTo>
                    <a:pt x="52387" y="26034"/>
                  </a:moveTo>
                  <a:lnTo>
                    <a:pt x="584" y="26034"/>
                  </a:lnTo>
                  <a:lnTo>
                    <a:pt x="584" y="26923"/>
                  </a:lnTo>
                  <a:lnTo>
                    <a:pt x="52971" y="26923"/>
                  </a:lnTo>
                  <a:lnTo>
                    <a:pt x="52971" y="26542"/>
                  </a:lnTo>
                  <a:lnTo>
                    <a:pt x="52781" y="26542"/>
                  </a:lnTo>
                  <a:lnTo>
                    <a:pt x="52387" y="26415"/>
                  </a:lnTo>
                  <a:lnTo>
                    <a:pt x="52387" y="26034"/>
                  </a:lnTo>
                  <a:close/>
                </a:path>
                <a:path w="63500" h="55244">
                  <a:moveTo>
                    <a:pt x="53759" y="26542"/>
                  </a:moveTo>
                  <a:lnTo>
                    <a:pt x="52971" y="26542"/>
                  </a:lnTo>
                  <a:lnTo>
                    <a:pt x="52971" y="26923"/>
                  </a:lnTo>
                  <a:lnTo>
                    <a:pt x="53759" y="26923"/>
                  </a:lnTo>
                  <a:lnTo>
                    <a:pt x="53759" y="26542"/>
                  </a:lnTo>
                  <a:close/>
                </a:path>
                <a:path w="63500" h="55244">
                  <a:moveTo>
                    <a:pt x="52781" y="20446"/>
                  </a:moveTo>
                  <a:lnTo>
                    <a:pt x="1371" y="20446"/>
                  </a:lnTo>
                  <a:lnTo>
                    <a:pt x="1752" y="20827"/>
                  </a:lnTo>
                  <a:lnTo>
                    <a:pt x="1752" y="21208"/>
                  </a:lnTo>
                  <a:lnTo>
                    <a:pt x="584" y="21716"/>
                  </a:lnTo>
                  <a:lnTo>
                    <a:pt x="584" y="22097"/>
                  </a:lnTo>
                  <a:lnTo>
                    <a:pt x="0" y="22478"/>
                  </a:lnTo>
                  <a:lnTo>
                    <a:pt x="393" y="22478"/>
                  </a:lnTo>
                  <a:lnTo>
                    <a:pt x="393" y="24129"/>
                  </a:lnTo>
                  <a:lnTo>
                    <a:pt x="584" y="24129"/>
                  </a:lnTo>
                  <a:lnTo>
                    <a:pt x="584" y="25653"/>
                  </a:lnTo>
                  <a:lnTo>
                    <a:pt x="393" y="25653"/>
                  </a:lnTo>
                  <a:lnTo>
                    <a:pt x="393" y="26034"/>
                  </a:lnTo>
                  <a:lnTo>
                    <a:pt x="52781" y="26034"/>
                  </a:lnTo>
                  <a:lnTo>
                    <a:pt x="52971" y="25653"/>
                  </a:lnTo>
                  <a:lnTo>
                    <a:pt x="52971" y="25272"/>
                  </a:lnTo>
                  <a:lnTo>
                    <a:pt x="53365" y="24891"/>
                  </a:lnTo>
                  <a:lnTo>
                    <a:pt x="53759" y="24891"/>
                  </a:lnTo>
                  <a:lnTo>
                    <a:pt x="53759" y="24129"/>
                  </a:lnTo>
                  <a:lnTo>
                    <a:pt x="53365" y="23240"/>
                  </a:lnTo>
                  <a:lnTo>
                    <a:pt x="53365" y="22859"/>
                  </a:lnTo>
                  <a:lnTo>
                    <a:pt x="52971" y="22478"/>
                  </a:lnTo>
                  <a:lnTo>
                    <a:pt x="52971" y="21716"/>
                  </a:lnTo>
                  <a:lnTo>
                    <a:pt x="53365" y="21589"/>
                  </a:lnTo>
                  <a:lnTo>
                    <a:pt x="52971" y="21589"/>
                  </a:lnTo>
                  <a:lnTo>
                    <a:pt x="52781" y="21208"/>
                  </a:lnTo>
                  <a:lnTo>
                    <a:pt x="52781" y="20827"/>
                  </a:lnTo>
                  <a:lnTo>
                    <a:pt x="52971" y="20827"/>
                  </a:lnTo>
                  <a:lnTo>
                    <a:pt x="52781" y="20446"/>
                  </a:lnTo>
                  <a:close/>
                </a:path>
                <a:path w="63500" h="55244">
                  <a:moveTo>
                    <a:pt x="59016" y="22478"/>
                  </a:moveTo>
                  <a:lnTo>
                    <a:pt x="58229" y="22859"/>
                  </a:lnTo>
                  <a:lnTo>
                    <a:pt x="57454" y="22859"/>
                  </a:lnTo>
                  <a:lnTo>
                    <a:pt x="57454" y="23240"/>
                  </a:lnTo>
                  <a:lnTo>
                    <a:pt x="57251" y="23240"/>
                  </a:lnTo>
                  <a:lnTo>
                    <a:pt x="57251" y="23748"/>
                  </a:lnTo>
                  <a:lnTo>
                    <a:pt x="56870" y="24129"/>
                  </a:lnTo>
                  <a:lnTo>
                    <a:pt x="56870" y="24510"/>
                  </a:lnTo>
                  <a:lnTo>
                    <a:pt x="60960" y="24510"/>
                  </a:lnTo>
                  <a:lnTo>
                    <a:pt x="60960" y="24129"/>
                  </a:lnTo>
                  <a:lnTo>
                    <a:pt x="61353" y="24129"/>
                  </a:lnTo>
                  <a:lnTo>
                    <a:pt x="61353" y="23748"/>
                  </a:lnTo>
                  <a:lnTo>
                    <a:pt x="59791" y="23748"/>
                  </a:lnTo>
                  <a:lnTo>
                    <a:pt x="59791" y="23240"/>
                  </a:lnTo>
                  <a:lnTo>
                    <a:pt x="59016" y="22478"/>
                  </a:lnTo>
                  <a:close/>
                </a:path>
                <a:path w="63500" h="55244">
                  <a:moveTo>
                    <a:pt x="61353" y="24129"/>
                  </a:moveTo>
                  <a:lnTo>
                    <a:pt x="60960" y="24129"/>
                  </a:lnTo>
                  <a:lnTo>
                    <a:pt x="61353" y="24510"/>
                  </a:lnTo>
                  <a:lnTo>
                    <a:pt x="61353" y="24129"/>
                  </a:lnTo>
                  <a:close/>
                </a:path>
                <a:path w="63500" h="55244">
                  <a:moveTo>
                    <a:pt x="60960" y="22859"/>
                  </a:moveTo>
                  <a:lnTo>
                    <a:pt x="60566" y="22859"/>
                  </a:lnTo>
                  <a:lnTo>
                    <a:pt x="60566" y="23240"/>
                  </a:lnTo>
                  <a:lnTo>
                    <a:pt x="60185" y="23748"/>
                  </a:lnTo>
                  <a:lnTo>
                    <a:pt x="61353" y="23748"/>
                  </a:lnTo>
                  <a:lnTo>
                    <a:pt x="61353" y="23240"/>
                  </a:lnTo>
                  <a:lnTo>
                    <a:pt x="60960" y="23240"/>
                  </a:lnTo>
                  <a:lnTo>
                    <a:pt x="60960" y="22859"/>
                  </a:lnTo>
                  <a:close/>
                </a:path>
                <a:path w="63500" h="55244">
                  <a:moveTo>
                    <a:pt x="53365" y="17271"/>
                  </a:moveTo>
                  <a:lnTo>
                    <a:pt x="45567" y="17271"/>
                  </a:lnTo>
                  <a:lnTo>
                    <a:pt x="44792" y="17652"/>
                  </a:lnTo>
                  <a:lnTo>
                    <a:pt x="43040" y="18033"/>
                  </a:lnTo>
                  <a:lnTo>
                    <a:pt x="977" y="18033"/>
                  </a:lnTo>
                  <a:lnTo>
                    <a:pt x="977" y="18414"/>
                  </a:lnTo>
                  <a:lnTo>
                    <a:pt x="1371" y="18922"/>
                  </a:lnTo>
                  <a:lnTo>
                    <a:pt x="1371" y="19303"/>
                  </a:lnTo>
                  <a:lnTo>
                    <a:pt x="1752" y="19684"/>
                  </a:lnTo>
                  <a:lnTo>
                    <a:pt x="977" y="19684"/>
                  </a:lnTo>
                  <a:lnTo>
                    <a:pt x="977" y="20827"/>
                  </a:lnTo>
                  <a:lnTo>
                    <a:pt x="1371" y="20827"/>
                  </a:lnTo>
                  <a:lnTo>
                    <a:pt x="1371" y="20446"/>
                  </a:lnTo>
                  <a:lnTo>
                    <a:pt x="52971" y="20446"/>
                  </a:lnTo>
                  <a:lnTo>
                    <a:pt x="52971" y="20065"/>
                  </a:lnTo>
                  <a:lnTo>
                    <a:pt x="52387" y="20065"/>
                  </a:lnTo>
                  <a:lnTo>
                    <a:pt x="52387" y="19684"/>
                  </a:lnTo>
                  <a:lnTo>
                    <a:pt x="52781" y="19303"/>
                  </a:lnTo>
                  <a:lnTo>
                    <a:pt x="52971" y="18922"/>
                  </a:lnTo>
                  <a:lnTo>
                    <a:pt x="52781" y="18922"/>
                  </a:lnTo>
                  <a:lnTo>
                    <a:pt x="52971" y="18414"/>
                  </a:lnTo>
                  <a:lnTo>
                    <a:pt x="52971" y="17652"/>
                  </a:lnTo>
                  <a:lnTo>
                    <a:pt x="53365" y="17271"/>
                  </a:lnTo>
                  <a:close/>
                </a:path>
                <a:path w="63500" h="55244">
                  <a:moveTo>
                    <a:pt x="52781" y="19684"/>
                  </a:moveTo>
                  <a:lnTo>
                    <a:pt x="52781" y="20065"/>
                  </a:lnTo>
                  <a:lnTo>
                    <a:pt x="52971" y="20065"/>
                  </a:lnTo>
                  <a:lnTo>
                    <a:pt x="52781" y="19684"/>
                  </a:lnTo>
                  <a:close/>
                </a:path>
                <a:path w="63500" h="55244">
                  <a:moveTo>
                    <a:pt x="977" y="17652"/>
                  </a:moveTo>
                  <a:lnTo>
                    <a:pt x="584" y="18033"/>
                  </a:lnTo>
                  <a:lnTo>
                    <a:pt x="1371" y="18033"/>
                  </a:lnTo>
                  <a:lnTo>
                    <a:pt x="977" y="17652"/>
                  </a:lnTo>
                  <a:close/>
                </a:path>
                <a:path w="63500" h="55244">
                  <a:moveTo>
                    <a:pt x="41097" y="13969"/>
                  </a:moveTo>
                  <a:lnTo>
                    <a:pt x="38176" y="14477"/>
                  </a:lnTo>
                  <a:lnTo>
                    <a:pt x="35839" y="14477"/>
                  </a:lnTo>
                  <a:lnTo>
                    <a:pt x="35052" y="14858"/>
                  </a:lnTo>
                  <a:lnTo>
                    <a:pt x="4483" y="14858"/>
                  </a:lnTo>
                  <a:lnTo>
                    <a:pt x="3314" y="16001"/>
                  </a:lnTo>
                  <a:lnTo>
                    <a:pt x="2921" y="16001"/>
                  </a:lnTo>
                  <a:lnTo>
                    <a:pt x="2146" y="16763"/>
                  </a:lnTo>
                  <a:lnTo>
                    <a:pt x="2146" y="16890"/>
                  </a:lnTo>
                  <a:lnTo>
                    <a:pt x="2540" y="16890"/>
                  </a:lnTo>
                  <a:lnTo>
                    <a:pt x="2540" y="17271"/>
                  </a:lnTo>
                  <a:lnTo>
                    <a:pt x="2921" y="17271"/>
                  </a:lnTo>
                  <a:lnTo>
                    <a:pt x="2540" y="18033"/>
                  </a:lnTo>
                  <a:lnTo>
                    <a:pt x="43040" y="18033"/>
                  </a:lnTo>
                  <a:lnTo>
                    <a:pt x="42659" y="17652"/>
                  </a:lnTo>
                  <a:lnTo>
                    <a:pt x="42321" y="16890"/>
                  </a:lnTo>
                  <a:lnTo>
                    <a:pt x="42265" y="16382"/>
                  </a:lnTo>
                  <a:lnTo>
                    <a:pt x="41097" y="13969"/>
                  </a:lnTo>
                  <a:close/>
                </a:path>
                <a:path w="63500" h="55244">
                  <a:moveTo>
                    <a:pt x="52971" y="15620"/>
                  </a:moveTo>
                  <a:lnTo>
                    <a:pt x="52781" y="15620"/>
                  </a:lnTo>
                  <a:lnTo>
                    <a:pt x="52781" y="16001"/>
                  </a:lnTo>
                  <a:lnTo>
                    <a:pt x="50825" y="16001"/>
                  </a:lnTo>
                  <a:lnTo>
                    <a:pt x="51219" y="16382"/>
                  </a:lnTo>
                  <a:lnTo>
                    <a:pt x="50825" y="16382"/>
                  </a:lnTo>
                  <a:lnTo>
                    <a:pt x="50825" y="16763"/>
                  </a:lnTo>
                  <a:lnTo>
                    <a:pt x="51219" y="16763"/>
                  </a:lnTo>
                  <a:lnTo>
                    <a:pt x="51219" y="16890"/>
                  </a:lnTo>
                  <a:lnTo>
                    <a:pt x="48107" y="16890"/>
                  </a:lnTo>
                  <a:lnTo>
                    <a:pt x="48107" y="17271"/>
                  </a:lnTo>
                  <a:lnTo>
                    <a:pt x="53759" y="17271"/>
                  </a:lnTo>
                  <a:lnTo>
                    <a:pt x="54140" y="16890"/>
                  </a:lnTo>
                  <a:lnTo>
                    <a:pt x="52971" y="15620"/>
                  </a:lnTo>
                  <a:close/>
                </a:path>
                <a:path w="63500" h="55244">
                  <a:moveTo>
                    <a:pt x="50444" y="16763"/>
                  </a:moveTo>
                  <a:lnTo>
                    <a:pt x="50050" y="16763"/>
                  </a:lnTo>
                  <a:lnTo>
                    <a:pt x="50050" y="16890"/>
                  </a:lnTo>
                  <a:lnTo>
                    <a:pt x="50444" y="16890"/>
                  </a:lnTo>
                  <a:lnTo>
                    <a:pt x="50444" y="16763"/>
                  </a:lnTo>
                  <a:close/>
                </a:path>
                <a:path w="63500" h="55244">
                  <a:moveTo>
                    <a:pt x="51993" y="15620"/>
                  </a:moveTo>
                  <a:lnTo>
                    <a:pt x="51219" y="15620"/>
                  </a:lnTo>
                  <a:lnTo>
                    <a:pt x="51219" y="16001"/>
                  </a:lnTo>
                  <a:lnTo>
                    <a:pt x="51993" y="16001"/>
                  </a:lnTo>
                  <a:lnTo>
                    <a:pt x="51993" y="15620"/>
                  </a:lnTo>
                  <a:close/>
                </a:path>
                <a:path w="63500" h="55244">
                  <a:moveTo>
                    <a:pt x="32524" y="9651"/>
                  </a:moveTo>
                  <a:lnTo>
                    <a:pt x="8966" y="9651"/>
                  </a:lnTo>
                  <a:lnTo>
                    <a:pt x="8966" y="10032"/>
                  </a:lnTo>
                  <a:lnTo>
                    <a:pt x="9347" y="10032"/>
                  </a:lnTo>
                  <a:lnTo>
                    <a:pt x="9347" y="10413"/>
                  </a:lnTo>
                  <a:lnTo>
                    <a:pt x="8966" y="10413"/>
                  </a:lnTo>
                  <a:lnTo>
                    <a:pt x="8966" y="12064"/>
                  </a:lnTo>
                  <a:lnTo>
                    <a:pt x="9347" y="12064"/>
                  </a:lnTo>
                  <a:lnTo>
                    <a:pt x="9347" y="13207"/>
                  </a:lnTo>
                  <a:lnTo>
                    <a:pt x="9740" y="13588"/>
                  </a:lnTo>
                  <a:lnTo>
                    <a:pt x="9740" y="13969"/>
                  </a:lnTo>
                  <a:lnTo>
                    <a:pt x="5842" y="13969"/>
                  </a:lnTo>
                  <a:lnTo>
                    <a:pt x="5461" y="14477"/>
                  </a:lnTo>
                  <a:lnTo>
                    <a:pt x="5257" y="14858"/>
                  </a:lnTo>
                  <a:lnTo>
                    <a:pt x="35052" y="14858"/>
                  </a:lnTo>
                  <a:lnTo>
                    <a:pt x="34671" y="14477"/>
                  </a:lnTo>
                  <a:lnTo>
                    <a:pt x="34505" y="13969"/>
                  </a:lnTo>
                  <a:lnTo>
                    <a:pt x="7404" y="13969"/>
                  </a:lnTo>
                  <a:lnTo>
                    <a:pt x="5842" y="13588"/>
                  </a:lnTo>
                  <a:lnTo>
                    <a:pt x="34380" y="13588"/>
                  </a:lnTo>
                  <a:lnTo>
                    <a:pt x="33883" y="12064"/>
                  </a:lnTo>
                  <a:lnTo>
                    <a:pt x="33312" y="11175"/>
                  </a:lnTo>
                  <a:lnTo>
                    <a:pt x="33312" y="10794"/>
                  </a:lnTo>
                  <a:lnTo>
                    <a:pt x="32524" y="9651"/>
                  </a:lnTo>
                  <a:close/>
                </a:path>
                <a:path w="63500" h="55244">
                  <a:moveTo>
                    <a:pt x="8572" y="13588"/>
                  </a:moveTo>
                  <a:lnTo>
                    <a:pt x="7797" y="13588"/>
                  </a:lnTo>
                  <a:lnTo>
                    <a:pt x="7404" y="13969"/>
                  </a:lnTo>
                  <a:lnTo>
                    <a:pt x="8572" y="13969"/>
                  </a:lnTo>
                  <a:lnTo>
                    <a:pt x="8572" y="13588"/>
                  </a:lnTo>
                  <a:close/>
                </a:path>
                <a:path w="63500" h="55244">
                  <a:moveTo>
                    <a:pt x="11887" y="0"/>
                  </a:moveTo>
                  <a:lnTo>
                    <a:pt x="11099" y="0"/>
                  </a:lnTo>
                  <a:lnTo>
                    <a:pt x="11099" y="2793"/>
                  </a:lnTo>
                  <a:lnTo>
                    <a:pt x="10718" y="3174"/>
                  </a:lnTo>
                  <a:lnTo>
                    <a:pt x="11099" y="3936"/>
                  </a:lnTo>
                  <a:lnTo>
                    <a:pt x="11099" y="4698"/>
                  </a:lnTo>
                  <a:lnTo>
                    <a:pt x="10718" y="5206"/>
                  </a:lnTo>
                  <a:lnTo>
                    <a:pt x="11099" y="5587"/>
                  </a:lnTo>
                  <a:lnTo>
                    <a:pt x="10718" y="5968"/>
                  </a:lnTo>
                  <a:lnTo>
                    <a:pt x="10718" y="7111"/>
                  </a:lnTo>
                  <a:lnTo>
                    <a:pt x="9931" y="7619"/>
                  </a:lnTo>
                  <a:lnTo>
                    <a:pt x="9740" y="8000"/>
                  </a:lnTo>
                  <a:lnTo>
                    <a:pt x="8966" y="8000"/>
                  </a:lnTo>
                  <a:lnTo>
                    <a:pt x="8572" y="8762"/>
                  </a:lnTo>
                  <a:lnTo>
                    <a:pt x="7797" y="8762"/>
                  </a:lnTo>
                  <a:lnTo>
                    <a:pt x="7404" y="9143"/>
                  </a:lnTo>
                  <a:lnTo>
                    <a:pt x="7404" y="10032"/>
                  </a:lnTo>
                  <a:lnTo>
                    <a:pt x="7797" y="10032"/>
                  </a:lnTo>
                  <a:lnTo>
                    <a:pt x="8178" y="9651"/>
                  </a:lnTo>
                  <a:lnTo>
                    <a:pt x="32524" y="9651"/>
                  </a:lnTo>
                  <a:lnTo>
                    <a:pt x="32143" y="8381"/>
                  </a:lnTo>
                  <a:lnTo>
                    <a:pt x="31946" y="8000"/>
                  </a:lnTo>
                  <a:lnTo>
                    <a:pt x="9740" y="8000"/>
                  </a:lnTo>
                  <a:lnTo>
                    <a:pt x="9347" y="7619"/>
                  </a:lnTo>
                  <a:lnTo>
                    <a:pt x="31750" y="7619"/>
                  </a:lnTo>
                  <a:lnTo>
                    <a:pt x="29794" y="6349"/>
                  </a:lnTo>
                  <a:lnTo>
                    <a:pt x="28435" y="5587"/>
                  </a:lnTo>
                  <a:lnTo>
                    <a:pt x="26098" y="4317"/>
                  </a:lnTo>
                  <a:lnTo>
                    <a:pt x="24930" y="3936"/>
                  </a:lnTo>
                  <a:lnTo>
                    <a:pt x="25323" y="3174"/>
                  </a:lnTo>
                  <a:lnTo>
                    <a:pt x="24930" y="3174"/>
                  </a:lnTo>
                  <a:lnTo>
                    <a:pt x="23571" y="2793"/>
                  </a:lnTo>
                  <a:lnTo>
                    <a:pt x="16751" y="1904"/>
                  </a:lnTo>
                  <a:lnTo>
                    <a:pt x="15976" y="1904"/>
                  </a:lnTo>
                  <a:lnTo>
                    <a:pt x="14605" y="761"/>
                  </a:lnTo>
                  <a:lnTo>
                    <a:pt x="13055" y="253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4254394" y="2165951"/>
              <a:ext cx="63500" cy="55244"/>
            </a:xfrm>
            <a:custGeom>
              <a:avLst/>
              <a:gdLst/>
              <a:ahLst/>
              <a:cxnLst/>
              <a:rect l="l" t="t" r="r" b="b"/>
              <a:pathLst>
                <a:path w="63500" h="55244">
                  <a:moveTo>
                    <a:pt x="60960" y="22986"/>
                  </a:moveTo>
                  <a:lnTo>
                    <a:pt x="60960" y="23367"/>
                  </a:lnTo>
                  <a:lnTo>
                    <a:pt x="61353" y="23367"/>
                  </a:lnTo>
                  <a:lnTo>
                    <a:pt x="61353" y="23761"/>
                  </a:lnTo>
                  <a:lnTo>
                    <a:pt x="61353" y="23367"/>
                  </a:lnTo>
                  <a:lnTo>
                    <a:pt x="61353" y="23761"/>
                  </a:lnTo>
                  <a:lnTo>
                    <a:pt x="61353" y="24142"/>
                  </a:lnTo>
                  <a:lnTo>
                    <a:pt x="61353" y="24536"/>
                  </a:lnTo>
                  <a:lnTo>
                    <a:pt x="60960" y="24142"/>
                  </a:lnTo>
                  <a:lnTo>
                    <a:pt x="60960" y="24536"/>
                  </a:lnTo>
                  <a:lnTo>
                    <a:pt x="61353" y="24536"/>
                  </a:lnTo>
                  <a:lnTo>
                    <a:pt x="61353" y="24917"/>
                  </a:lnTo>
                  <a:lnTo>
                    <a:pt x="60960" y="24917"/>
                  </a:lnTo>
                  <a:lnTo>
                    <a:pt x="60566" y="25298"/>
                  </a:lnTo>
                  <a:lnTo>
                    <a:pt x="60960" y="25298"/>
                  </a:lnTo>
                  <a:lnTo>
                    <a:pt x="60960" y="25692"/>
                  </a:lnTo>
                  <a:lnTo>
                    <a:pt x="61353" y="25692"/>
                  </a:lnTo>
                  <a:lnTo>
                    <a:pt x="61353" y="26073"/>
                  </a:lnTo>
                  <a:lnTo>
                    <a:pt x="61353" y="26466"/>
                  </a:lnTo>
                  <a:lnTo>
                    <a:pt x="61353" y="26657"/>
                  </a:lnTo>
                  <a:lnTo>
                    <a:pt x="61353" y="27038"/>
                  </a:lnTo>
                  <a:lnTo>
                    <a:pt x="61353" y="26657"/>
                  </a:lnTo>
                  <a:lnTo>
                    <a:pt x="60960" y="27038"/>
                  </a:lnTo>
                  <a:lnTo>
                    <a:pt x="60960" y="27431"/>
                  </a:lnTo>
                  <a:lnTo>
                    <a:pt x="60960" y="27812"/>
                  </a:lnTo>
                  <a:lnTo>
                    <a:pt x="61353" y="27812"/>
                  </a:lnTo>
                  <a:lnTo>
                    <a:pt x="61734" y="27812"/>
                  </a:lnTo>
                  <a:lnTo>
                    <a:pt x="61734" y="28206"/>
                  </a:lnTo>
                  <a:lnTo>
                    <a:pt x="62128" y="28587"/>
                  </a:lnTo>
                  <a:lnTo>
                    <a:pt x="61734" y="28587"/>
                  </a:lnTo>
                  <a:lnTo>
                    <a:pt x="62128" y="28587"/>
                  </a:lnTo>
                  <a:lnTo>
                    <a:pt x="62128" y="28968"/>
                  </a:lnTo>
                  <a:lnTo>
                    <a:pt x="62128" y="29362"/>
                  </a:lnTo>
                  <a:lnTo>
                    <a:pt x="62128" y="29743"/>
                  </a:lnTo>
                  <a:lnTo>
                    <a:pt x="62128" y="30137"/>
                  </a:lnTo>
                  <a:lnTo>
                    <a:pt x="62128" y="30518"/>
                  </a:lnTo>
                  <a:lnTo>
                    <a:pt x="61734" y="30518"/>
                  </a:lnTo>
                  <a:lnTo>
                    <a:pt x="62128" y="30911"/>
                  </a:lnTo>
                  <a:lnTo>
                    <a:pt x="62128" y="31292"/>
                  </a:lnTo>
                  <a:lnTo>
                    <a:pt x="61734" y="31292"/>
                  </a:lnTo>
                  <a:lnTo>
                    <a:pt x="61353" y="31292"/>
                  </a:lnTo>
                  <a:lnTo>
                    <a:pt x="61353" y="31483"/>
                  </a:lnTo>
                  <a:lnTo>
                    <a:pt x="60960" y="31483"/>
                  </a:lnTo>
                  <a:lnTo>
                    <a:pt x="60960" y="31876"/>
                  </a:lnTo>
                  <a:lnTo>
                    <a:pt x="61353" y="31876"/>
                  </a:lnTo>
                  <a:lnTo>
                    <a:pt x="61353" y="32257"/>
                  </a:lnTo>
                  <a:lnTo>
                    <a:pt x="61734" y="31876"/>
                  </a:lnTo>
                  <a:lnTo>
                    <a:pt x="62128" y="32257"/>
                  </a:lnTo>
                  <a:lnTo>
                    <a:pt x="62318" y="32257"/>
                  </a:lnTo>
                  <a:lnTo>
                    <a:pt x="62712" y="32638"/>
                  </a:lnTo>
                  <a:lnTo>
                    <a:pt x="62712" y="33032"/>
                  </a:lnTo>
                  <a:lnTo>
                    <a:pt x="62712" y="33413"/>
                  </a:lnTo>
                  <a:lnTo>
                    <a:pt x="62318" y="33413"/>
                  </a:lnTo>
                  <a:lnTo>
                    <a:pt x="62318" y="33807"/>
                  </a:lnTo>
                  <a:lnTo>
                    <a:pt x="62128" y="33807"/>
                  </a:lnTo>
                  <a:lnTo>
                    <a:pt x="62128" y="34188"/>
                  </a:lnTo>
                  <a:lnTo>
                    <a:pt x="62318" y="34569"/>
                  </a:lnTo>
                  <a:lnTo>
                    <a:pt x="62318" y="34963"/>
                  </a:lnTo>
                  <a:lnTo>
                    <a:pt x="62318" y="35344"/>
                  </a:lnTo>
                  <a:lnTo>
                    <a:pt x="62318" y="35928"/>
                  </a:lnTo>
                  <a:lnTo>
                    <a:pt x="62318" y="36309"/>
                  </a:lnTo>
                  <a:lnTo>
                    <a:pt x="62128" y="36702"/>
                  </a:lnTo>
                  <a:lnTo>
                    <a:pt x="61734" y="37083"/>
                  </a:lnTo>
                  <a:lnTo>
                    <a:pt x="62128" y="37083"/>
                  </a:lnTo>
                  <a:lnTo>
                    <a:pt x="62128" y="37477"/>
                  </a:lnTo>
                  <a:lnTo>
                    <a:pt x="62128" y="37858"/>
                  </a:lnTo>
                  <a:lnTo>
                    <a:pt x="62318" y="37858"/>
                  </a:lnTo>
                  <a:lnTo>
                    <a:pt x="62712" y="37858"/>
                  </a:lnTo>
                  <a:lnTo>
                    <a:pt x="62712" y="38633"/>
                  </a:lnTo>
                  <a:lnTo>
                    <a:pt x="62712" y="39014"/>
                  </a:lnTo>
                  <a:lnTo>
                    <a:pt x="63106" y="39014"/>
                  </a:lnTo>
                  <a:lnTo>
                    <a:pt x="62712" y="39408"/>
                  </a:lnTo>
                  <a:lnTo>
                    <a:pt x="63106" y="39408"/>
                  </a:lnTo>
                  <a:lnTo>
                    <a:pt x="63106" y="39789"/>
                  </a:lnTo>
                  <a:lnTo>
                    <a:pt x="62712" y="39789"/>
                  </a:lnTo>
                  <a:lnTo>
                    <a:pt x="62318" y="39789"/>
                  </a:lnTo>
                  <a:lnTo>
                    <a:pt x="62712" y="40182"/>
                  </a:lnTo>
                  <a:lnTo>
                    <a:pt x="62318" y="40182"/>
                  </a:lnTo>
                  <a:lnTo>
                    <a:pt x="62128" y="40563"/>
                  </a:lnTo>
                  <a:lnTo>
                    <a:pt x="61734" y="40563"/>
                  </a:lnTo>
                  <a:lnTo>
                    <a:pt x="61734" y="40754"/>
                  </a:lnTo>
                  <a:lnTo>
                    <a:pt x="62128" y="40754"/>
                  </a:lnTo>
                  <a:lnTo>
                    <a:pt x="62128" y="41147"/>
                  </a:lnTo>
                  <a:lnTo>
                    <a:pt x="62318" y="41147"/>
                  </a:lnTo>
                  <a:lnTo>
                    <a:pt x="62318" y="41528"/>
                  </a:lnTo>
                  <a:lnTo>
                    <a:pt x="62318" y="41909"/>
                  </a:lnTo>
                  <a:lnTo>
                    <a:pt x="61734" y="42303"/>
                  </a:lnTo>
                  <a:lnTo>
                    <a:pt x="62128" y="43078"/>
                  </a:lnTo>
                  <a:lnTo>
                    <a:pt x="62318" y="44234"/>
                  </a:lnTo>
                  <a:lnTo>
                    <a:pt x="62712" y="45008"/>
                  </a:lnTo>
                  <a:lnTo>
                    <a:pt x="62128" y="45389"/>
                  </a:lnTo>
                  <a:lnTo>
                    <a:pt x="61353" y="45580"/>
                  </a:lnTo>
                  <a:lnTo>
                    <a:pt x="60960" y="45580"/>
                  </a:lnTo>
                  <a:lnTo>
                    <a:pt x="60566" y="45580"/>
                  </a:lnTo>
                  <a:lnTo>
                    <a:pt x="60185" y="45973"/>
                  </a:lnTo>
                  <a:lnTo>
                    <a:pt x="59791" y="45973"/>
                  </a:lnTo>
                  <a:lnTo>
                    <a:pt x="59397" y="46354"/>
                  </a:lnTo>
                  <a:lnTo>
                    <a:pt x="59016" y="46748"/>
                  </a:lnTo>
                  <a:lnTo>
                    <a:pt x="59016" y="47129"/>
                  </a:lnTo>
                  <a:lnTo>
                    <a:pt x="59016" y="47510"/>
                  </a:lnTo>
                  <a:lnTo>
                    <a:pt x="58623" y="47904"/>
                  </a:lnTo>
                  <a:lnTo>
                    <a:pt x="58229" y="48285"/>
                  </a:lnTo>
                  <a:lnTo>
                    <a:pt x="57848" y="48285"/>
                  </a:lnTo>
                  <a:lnTo>
                    <a:pt x="57848" y="47904"/>
                  </a:lnTo>
                  <a:lnTo>
                    <a:pt x="57454" y="47510"/>
                  </a:lnTo>
                  <a:lnTo>
                    <a:pt x="57251" y="47510"/>
                  </a:lnTo>
                  <a:lnTo>
                    <a:pt x="56870" y="47129"/>
                  </a:lnTo>
                  <a:lnTo>
                    <a:pt x="56083" y="47510"/>
                  </a:lnTo>
                  <a:lnTo>
                    <a:pt x="55702" y="47510"/>
                  </a:lnTo>
                  <a:lnTo>
                    <a:pt x="55702" y="47129"/>
                  </a:lnTo>
                  <a:lnTo>
                    <a:pt x="55308" y="47510"/>
                  </a:lnTo>
                  <a:lnTo>
                    <a:pt x="54533" y="47904"/>
                  </a:lnTo>
                  <a:lnTo>
                    <a:pt x="54140" y="47904"/>
                  </a:lnTo>
                  <a:lnTo>
                    <a:pt x="53759" y="47904"/>
                  </a:lnTo>
                  <a:lnTo>
                    <a:pt x="53365" y="47904"/>
                  </a:lnTo>
                  <a:lnTo>
                    <a:pt x="53365" y="48285"/>
                  </a:lnTo>
                  <a:lnTo>
                    <a:pt x="52971" y="48285"/>
                  </a:lnTo>
                  <a:lnTo>
                    <a:pt x="52971" y="47904"/>
                  </a:lnTo>
                  <a:lnTo>
                    <a:pt x="52781" y="47904"/>
                  </a:lnTo>
                  <a:lnTo>
                    <a:pt x="52387" y="47904"/>
                  </a:lnTo>
                  <a:lnTo>
                    <a:pt x="51993" y="47904"/>
                  </a:lnTo>
                  <a:lnTo>
                    <a:pt x="51993" y="48285"/>
                  </a:lnTo>
                  <a:lnTo>
                    <a:pt x="51612" y="48285"/>
                  </a:lnTo>
                  <a:lnTo>
                    <a:pt x="51612" y="48679"/>
                  </a:lnTo>
                  <a:lnTo>
                    <a:pt x="51612" y="49060"/>
                  </a:lnTo>
                  <a:lnTo>
                    <a:pt x="51612" y="49441"/>
                  </a:lnTo>
                  <a:lnTo>
                    <a:pt x="51612" y="49834"/>
                  </a:lnTo>
                  <a:lnTo>
                    <a:pt x="51219" y="49834"/>
                  </a:lnTo>
                  <a:lnTo>
                    <a:pt x="51219" y="50215"/>
                  </a:lnTo>
                  <a:lnTo>
                    <a:pt x="50444" y="50215"/>
                  </a:lnTo>
                  <a:lnTo>
                    <a:pt x="50444" y="49834"/>
                  </a:lnTo>
                  <a:lnTo>
                    <a:pt x="50444" y="49441"/>
                  </a:lnTo>
                  <a:lnTo>
                    <a:pt x="50444" y="49060"/>
                  </a:lnTo>
                  <a:lnTo>
                    <a:pt x="50444" y="48285"/>
                  </a:lnTo>
                  <a:lnTo>
                    <a:pt x="50444" y="47904"/>
                  </a:lnTo>
                  <a:lnTo>
                    <a:pt x="50444" y="48285"/>
                  </a:lnTo>
                  <a:lnTo>
                    <a:pt x="50050" y="48285"/>
                  </a:lnTo>
                  <a:lnTo>
                    <a:pt x="49657" y="48285"/>
                  </a:lnTo>
                  <a:lnTo>
                    <a:pt x="49276" y="48679"/>
                  </a:lnTo>
                  <a:lnTo>
                    <a:pt x="48882" y="48679"/>
                  </a:lnTo>
                  <a:lnTo>
                    <a:pt x="48882" y="49060"/>
                  </a:lnTo>
                  <a:lnTo>
                    <a:pt x="48488" y="49441"/>
                  </a:lnTo>
                  <a:lnTo>
                    <a:pt x="48107" y="49834"/>
                  </a:lnTo>
                  <a:lnTo>
                    <a:pt x="47917" y="50215"/>
                  </a:lnTo>
                  <a:lnTo>
                    <a:pt x="47129" y="50418"/>
                  </a:lnTo>
                  <a:lnTo>
                    <a:pt x="46736" y="50799"/>
                  </a:lnTo>
                  <a:lnTo>
                    <a:pt x="46355" y="51180"/>
                  </a:lnTo>
                  <a:lnTo>
                    <a:pt x="45961" y="51574"/>
                  </a:lnTo>
                  <a:lnTo>
                    <a:pt x="46355" y="51955"/>
                  </a:lnTo>
                  <a:lnTo>
                    <a:pt x="45961" y="52349"/>
                  </a:lnTo>
                  <a:lnTo>
                    <a:pt x="45186" y="53124"/>
                  </a:lnTo>
                  <a:lnTo>
                    <a:pt x="45567" y="53505"/>
                  </a:lnTo>
                  <a:lnTo>
                    <a:pt x="44018" y="54660"/>
                  </a:lnTo>
                  <a:lnTo>
                    <a:pt x="44399" y="54660"/>
                  </a:lnTo>
                  <a:lnTo>
                    <a:pt x="44399" y="55054"/>
                  </a:lnTo>
                  <a:lnTo>
                    <a:pt x="44792" y="55054"/>
                  </a:lnTo>
                  <a:lnTo>
                    <a:pt x="44399" y="55054"/>
                  </a:lnTo>
                  <a:lnTo>
                    <a:pt x="44399" y="55244"/>
                  </a:lnTo>
                  <a:lnTo>
                    <a:pt x="44399" y="55054"/>
                  </a:lnTo>
                  <a:lnTo>
                    <a:pt x="44018" y="55054"/>
                  </a:lnTo>
                  <a:lnTo>
                    <a:pt x="44018" y="55244"/>
                  </a:lnTo>
                  <a:lnTo>
                    <a:pt x="43624" y="55054"/>
                  </a:lnTo>
                  <a:lnTo>
                    <a:pt x="43230" y="55054"/>
                  </a:lnTo>
                  <a:lnTo>
                    <a:pt x="43230" y="54660"/>
                  </a:lnTo>
                  <a:lnTo>
                    <a:pt x="43040" y="54660"/>
                  </a:lnTo>
                  <a:lnTo>
                    <a:pt x="43040" y="54279"/>
                  </a:lnTo>
                  <a:lnTo>
                    <a:pt x="43040" y="53886"/>
                  </a:lnTo>
                  <a:lnTo>
                    <a:pt x="42659" y="53886"/>
                  </a:lnTo>
                  <a:lnTo>
                    <a:pt x="42265" y="53505"/>
                  </a:lnTo>
                  <a:lnTo>
                    <a:pt x="42265" y="53124"/>
                  </a:lnTo>
                  <a:lnTo>
                    <a:pt x="42265" y="53505"/>
                  </a:lnTo>
                  <a:lnTo>
                    <a:pt x="41871" y="53505"/>
                  </a:lnTo>
                  <a:lnTo>
                    <a:pt x="41871" y="53124"/>
                  </a:lnTo>
                  <a:lnTo>
                    <a:pt x="42265" y="53124"/>
                  </a:lnTo>
                  <a:lnTo>
                    <a:pt x="42265" y="52730"/>
                  </a:lnTo>
                  <a:lnTo>
                    <a:pt x="41871" y="52730"/>
                  </a:lnTo>
                  <a:lnTo>
                    <a:pt x="41478" y="52730"/>
                  </a:lnTo>
                  <a:lnTo>
                    <a:pt x="41478" y="52349"/>
                  </a:lnTo>
                  <a:lnTo>
                    <a:pt x="41097" y="51955"/>
                  </a:lnTo>
                  <a:lnTo>
                    <a:pt x="40703" y="51955"/>
                  </a:lnTo>
                  <a:lnTo>
                    <a:pt x="40703" y="51574"/>
                  </a:lnTo>
                  <a:lnTo>
                    <a:pt x="40309" y="51574"/>
                  </a:lnTo>
                  <a:lnTo>
                    <a:pt x="39928" y="51955"/>
                  </a:lnTo>
                  <a:lnTo>
                    <a:pt x="39928" y="51574"/>
                  </a:lnTo>
                  <a:lnTo>
                    <a:pt x="39535" y="51574"/>
                  </a:lnTo>
                  <a:lnTo>
                    <a:pt x="39928" y="51574"/>
                  </a:lnTo>
                  <a:lnTo>
                    <a:pt x="39535" y="51180"/>
                  </a:lnTo>
                  <a:lnTo>
                    <a:pt x="39535" y="50799"/>
                  </a:lnTo>
                  <a:lnTo>
                    <a:pt x="39535" y="51180"/>
                  </a:lnTo>
                  <a:lnTo>
                    <a:pt x="39535" y="50799"/>
                  </a:lnTo>
                  <a:lnTo>
                    <a:pt x="39141" y="50799"/>
                  </a:lnTo>
                  <a:lnTo>
                    <a:pt x="39535" y="50799"/>
                  </a:lnTo>
                  <a:lnTo>
                    <a:pt x="39535" y="50418"/>
                  </a:lnTo>
                  <a:lnTo>
                    <a:pt x="39535" y="50215"/>
                  </a:lnTo>
                  <a:lnTo>
                    <a:pt x="39535" y="49834"/>
                  </a:lnTo>
                  <a:lnTo>
                    <a:pt x="39928" y="49834"/>
                  </a:lnTo>
                  <a:lnTo>
                    <a:pt x="40309" y="49834"/>
                  </a:lnTo>
                  <a:lnTo>
                    <a:pt x="40309" y="49441"/>
                  </a:lnTo>
                  <a:lnTo>
                    <a:pt x="40309" y="49060"/>
                  </a:lnTo>
                  <a:lnTo>
                    <a:pt x="40703" y="49060"/>
                  </a:lnTo>
                  <a:lnTo>
                    <a:pt x="40703" y="48679"/>
                  </a:lnTo>
                  <a:lnTo>
                    <a:pt x="40703" y="48285"/>
                  </a:lnTo>
                  <a:lnTo>
                    <a:pt x="39928" y="48285"/>
                  </a:lnTo>
                  <a:lnTo>
                    <a:pt x="39928" y="48679"/>
                  </a:lnTo>
                  <a:lnTo>
                    <a:pt x="39535" y="47904"/>
                  </a:lnTo>
                  <a:lnTo>
                    <a:pt x="39141" y="47904"/>
                  </a:lnTo>
                  <a:lnTo>
                    <a:pt x="39141" y="48285"/>
                  </a:lnTo>
                  <a:lnTo>
                    <a:pt x="38760" y="48679"/>
                  </a:lnTo>
                  <a:lnTo>
                    <a:pt x="38366" y="48679"/>
                  </a:lnTo>
                  <a:lnTo>
                    <a:pt x="38366" y="49060"/>
                  </a:lnTo>
                  <a:lnTo>
                    <a:pt x="38366" y="48679"/>
                  </a:lnTo>
                  <a:lnTo>
                    <a:pt x="38366" y="48285"/>
                  </a:lnTo>
                  <a:lnTo>
                    <a:pt x="38760" y="48285"/>
                  </a:lnTo>
                  <a:lnTo>
                    <a:pt x="38760" y="47904"/>
                  </a:lnTo>
                  <a:lnTo>
                    <a:pt x="38760" y="47510"/>
                  </a:lnTo>
                  <a:lnTo>
                    <a:pt x="38366" y="47510"/>
                  </a:lnTo>
                  <a:lnTo>
                    <a:pt x="38366" y="47129"/>
                  </a:lnTo>
                  <a:lnTo>
                    <a:pt x="38366" y="46748"/>
                  </a:lnTo>
                  <a:lnTo>
                    <a:pt x="38176" y="46354"/>
                  </a:lnTo>
                  <a:lnTo>
                    <a:pt x="37401" y="46748"/>
                  </a:lnTo>
                  <a:lnTo>
                    <a:pt x="37401" y="46354"/>
                  </a:lnTo>
                  <a:lnTo>
                    <a:pt x="37007" y="46354"/>
                  </a:lnTo>
                  <a:lnTo>
                    <a:pt x="36614" y="45973"/>
                  </a:lnTo>
                  <a:lnTo>
                    <a:pt x="36220" y="45973"/>
                  </a:lnTo>
                  <a:lnTo>
                    <a:pt x="36220" y="45580"/>
                  </a:lnTo>
                  <a:lnTo>
                    <a:pt x="36220" y="45389"/>
                  </a:lnTo>
                  <a:lnTo>
                    <a:pt x="36220" y="45008"/>
                  </a:lnTo>
                  <a:lnTo>
                    <a:pt x="35839" y="44615"/>
                  </a:lnTo>
                  <a:lnTo>
                    <a:pt x="35839" y="44234"/>
                  </a:lnTo>
                  <a:lnTo>
                    <a:pt x="35445" y="43853"/>
                  </a:lnTo>
                  <a:lnTo>
                    <a:pt x="35445" y="43459"/>
                  </a:lnTo>
                  <a:lnTo>
                    <a:pt x="35445" y="43078"/>
                  </a:lnTo>
                  <a:lnTo>
                    <a:pt x="35445" y="42684"/>
                  </a:lnTo>
                  <a:lnTo>
                    <a:pt x="35445" y="42303"/>
                  </a:lnTo>
                  <a:lnTo>
                    <a:pt x="35052" y="42303"/>
                  </a:lnTo>
                  <a:lnTo>
                    <a:pt x="34277" y="42303"/>
                  </a:lnTo>
                  <a:lnTo>
                    <a:pt x="34277" y="42684"/>
                  </a:lnTo>
                  <a:lnTo>
                    <a:pt x="34671" y="43459"/>
                  </a:lnTo>
                  <a:lnTo>
                    <a:pt x="34671" y="43853"/>
                  </a:lnTo>
                  <a:lnTo>
                    <a:pt x="34277" y="43853"/>
                  </a:lnTo>
                  <a:lnTo>
                    <a:pt x="34277" y="43459"/>
                  </a:lnTo>
                  <a:lnTo>
                    <a:pt x="33883" y="43853"/>
                  </a:lnTo>
                  <a:lnTo>
                    <a:pt x="33693" y="43853"/>
                  </a:lnTo>
                  <a:lnTo>
                    <a:pt x="33312" y="44234"/>
                  </a:lnTo>
                  <a:lnTo>
                    <a:pt x="32918" y="44234"/>
                  </a:lnTo>
                  <a:lnTo>
                    <a:pt x="32524" y="44615"/>
                  </a:lnTo>
                  <a:lnTo>
                    <a:pt x="32143" y="44615"/>
                  </a:lnTo>
                  <a:lnTo>
                    <a:pt x="32143" y="45008"/>
                  </a:lnTo>
                  <a:lnTo>
                    <a:pt x="32524" y="45389"/>
                  </a:lnTo>
                  <a:lnTo>
                    <a:pt x="31750" y="45389"/>
                  </a:lnTo>
                  <a:lnTo>
                    <a:pt x="31356" y="45389"/>
                  </a:lnTo>
                  <a:lnTo>
                    <a:pt x="30962" y="45389"/>
                  </a:lnTo>
                  <a:lnTo>
                    <a:pt x="30962" y="45580"/>
                  </a:lnTo>
                  <a:lnTo>
                    <a:pt x="30581" y="45580"/>
                  </a:lnTo>
                  <a:lnTo>
                    <a:pt x="29794" y="45973"/>
                  </a:lnTo>
                  <a:lnTo>
                    <a:pt x="29794" y="45580"/>
                  </a:lnTo>
                  <a:lnTo>
                    <a:pt x="29794" y="45389"/>
                  </a:lnTo>
                  <a:lnTo>
                    <a:pt x="28829" y="45580"/>
                  </a:lnTo>
                  <a:lnTo>
                    <a:pt x="28829" y="45973"/>
                  </a:lnTo>
                  <a:lnTo>
                    <a:pt x="29019" y="46354"/>
                  </a:lnTo>
                  <a:lnTo>
                    <a:pt x="28829" y="46354"/>
                  </a:lnTo>
                  <a:lnTo>
                    <a:pt x="28435" y="46748"/>
                  </a:lnTo>
                  <a:lnTo>
                    <a:pt x="28829" y="46748"/>
                  </a:lnTo>
                  <a:lnTo>
                    <a:pt x="28435" y="46748"/>
                  </a:lnTo>
                  <a:lnTo>
                    <a:pt x="27660" y="47129"/>
                  </a:lnTo>
                  <a:lnTo>
                    <a:pt x="27266" y="47129"/>
                  </a:lnTo>
                  <a:lnTo>
                    <a:pt x="27266" y="47510"/>
                  </a:lnTo>
                  <a:lnTo>
                    <a:pt x="27266" y="48285"/>
                  </a:lnTo>
                  <a:lnTo>
                    <a:pt x="26492" y="48285"/>
                  </a:lnTo>
                  <a:lnTo>
                    <a:pt x="26098" y="48285"/>
                  </a:lnTo>
                  <a:lnTo>
                    <a:pt x="25323" y="48679"/>
                  </a:lnTo>
                  <a:lnTo>
                    <a:pt x="25704" y="48679"/>
                  </a:lnTo>
                  <a:lnTo>
                    <a:pt x="25323" y="49060"/>
                  </a:lnTo>
                  <a:lnTo>
                    <a:pt x="23952" y="49834"/>
                  </a:lnTo>
                  <a:lnTo>
                    <a:pt x="23952" y="49441"/>
                  </a:lnTo>
                  <a:lnTo>
                    <a:pt x="23571" y="49441"/>
                  </a:lnTo>
                  <a:lnTo>
                    <a:pt x="23177" y="49441"/>
                  </a:lnTo>
                  <a:lnTo>
                    <a:pt x="22783" y="49834"/>
                  </a:lnTo>
                  <a:lnTo>
                    <a:pt x="22009" y="49441"/>
                  </a:lnTo>
                  <a:lnTo>
                    <a:pt x="21615" y="49441"/>
                  </a:lnTo>
                  <a:lnTo>
                    <a:pt x="21234" y="49834"/>
                  </a:lnTo>
                  <a:lnTo>
                    <a:pt x="20840" y="49441"/>
                  </a:lnTo>
                  <a:lnTo>
                    <a:pt x="20447" y="49441"/>
                  </a:lnTo>
                  <a:lnTo>
                    <a:pt x="19672" y="49441"/>
                  </a:lnTo>
                  <a:lnTo>
                    <a:pt x="19088" y="49834"/>
                  </a:lnTo>
                  <a:lnTo>
                    <a:pt x="19088" y="49441"/>
                  </a:lnTo>
                  <a:lnTo>
                    <a:pt x="18694" y="49441"/>
                  </a:lnTo>
                  <a:lnTo>
                    <a:pt x="18694" y="50215"/>
                  </a:lnTo>
                  <a:lnTo>
                    <a:pt x="18694" y="50418"/>
                  </a:lnTo>
                  <a:lnTo>
                    <a:pt x="18694" y="50799"/>
                  </a:lnTo>
                  <a:lnTo>
                    <a:pt x="18313" y="51180"/>
                  </a:lnTo>
                  <a:lnTo>
                    <a:pt x="17919" y="51180"/>
                  </a:lnTo>
                  <a:lnTo>
                    <a:pt x="17919" y="50799"/>
                  </a:lnTo>
                  <a:lnTo>
                    <a:pt x="17526" y="50799"/>
                  </a:lnTo>
                  <a:lnTo>
                    <a:pt x="17919" y="50799"/>
                  </a:lnTo>
                  <a:lnTo>
                    <a:pt x="17526" y="50799"/>
                  </a:lnTo>
                  <a:lnTo>
                    <a:pt x="17145" y="50799"/>
                  </a:lnTo>
                  <a:lnTo>
                    <a:pt x="16751" y="51180"/>
                  </a:lnTo>
                  <a:lnTo>
                    <a:pt x="16357" y="51180"/>
                  </a:lnTo>
                  <a:lnTo>
                    <a:pt x="15976" y="50799"/>
                  </a:lnTo>
                  <a:lnTo>
                    <a:pt x="15976" y="51180"/>
                  </a:lnTo>
                  <a:lnTo>
                    <a:pt x="15976" y="50799"/>
                  </a:lnTo>
                  <a:lnTo>
                    <a:pt x="15582" y="50799"/>
                  </a:lnTo>
                  <a:lnTo>
                    <a:pt x="15976" y="50799"/>
                  </a:lnTo>
                  <a:lnTo>
                    <a:pt x="15976" y="50418"/>
                  </a:lnTo>
                  <a:lnTo>
                    <a:pt x="15582" y="50418"/>
                  </a:lnTo>
                  <a:lnTo>
                    <a:pt x="15582" y="50215"/>
                  </a:lnTo>
                  <a:lnTo>
                    <a:pt x="15976" y="49834"/>
                  </a:lnTo>
                  <a:lnTo>
                    <a:pt x="15976" y="49441"/>
                  </a:lnTo>
                  <a:lnTo>
                    <a:pt x="15582" y="49441"/>
                  </a:lnTo>
                  <a:lnTo>
                    <a:pt x="15189" y="49060"/>
                  </a:lnTo>
                  <a:lnTo>
                    <a:pt x="15189" y="49441"/>
                  </a:lnTo>
                  <a:lnTo>
                    <a:pt x="15189" y="49834"/>
                  </a:lnTo>
                  <a:lnTo>
                    <a:pt x="14808" y="49834"/>
                  </a:lnTo>
                  <a:lnTo>
                    <a:pt x="14605" y="49834"/>
                  </a:lnTo>
                  <a:lnTo>
                    <a:pt x="14224" y="49441"/>
                  </a:lnTo>
                  <a:lnTo>
                    <a:pt x="13830" y="49441"/>
                  </a:lnTo>
                  <a:lnTo>
                    <a:pt x="13830" y="49834"/>
                  </a:lnTo>
                  <a:lnTo>
                    <a:pt x="13830" y="50215"/>
                  </a:lnTo>
                  <a:lnTo>
                    <a:pt x="13830" y="50418"/>
                  </a:lnTo>
                  <a:lnTo>
                    <a:pt x="13830" y="50799"/>
                  </a:lnTo>
                  <a:lnTo>
                    <a:pt x="14224" y="50799"/>
                  </a:lnTo>
                  <a:lnTo>
                    <a:pt x="14605" y="50799"/>
                  </a:lnTo>
                  <a:lnTo>
                    <a:pt x="14605" y="51574"/>
                  </a:lnTo>
                  <a:lnTo>
                    <a:pt x="14224" y="51180"/>
                  </a:lnTo>
                  <a:lnTo>
                    <a:pt x="13830" y="51180"/>
                  </a:lnTo>
                  <a:lnTo>
                    <a:pt x="13436" y="51180"/>
                  </a:lnTo>
                  <a:lnTo>
                    <a:pt x="13436" y="51574"/>
                  </a:lnTo>
                  <a:lnTo>
                    <a:pt x="13436" y="51955"/>
                  </a:lnTo>
                  <a:lnTo>
                    <a:pt x="13830" y="51955"/>
                  </a:lnTo>
                  <a:lnTo>
                    <a:pt x="13436" y="51955"/>
                  </a:lnTo>
                  <a:lnTo>
                    <a:pt x="13436" y="52349"/>
                  </a:lnTo>
                  <a:lnTo>
                    <a:pt x="13055" y="52349"/>
                  </a:lnTo>
                  <a:lnTo>
                    <a:pt x="13055" y="53124"/>
                  </a:lnTo>
                  <a:lnTo>
                    <a:pt x="11099" y="50418"/>
                  </a:lnTo>
                  <a:lnTo>
                    <a:pt x="9931" y="48679"/>
                  </a:lnTo>
                  <a:lnTo>
                    <a:pt x="8966" y="46748"/>
                  </a:lnTo>
                  <a:lnTo>
                    <a:pt x="7797" y="45389"/>
                  </a:lnTo>
                  <a:lnTo>
                    <a:pt x="6629" y="43459"/>
                  </a:lnTo>
                  <a:lnTo>
                    <a:pt x="5461" y="42303"/>
                  </a:lnTo>
                  <a:lnTo>
                    <a:pt x="5461" y="41909"/>
                  </a:lnTo>
                  <a:lnTo>
                    <a:pt x="5461" y="41528"/>
                  </a:lnTo>
                  <a:lnTo>
                    <a:pt x="5461" y="41147"/>
                  </a:lnTo>
                  <a:lnTo>
                    <a:pt x="5257" y="40563"/>
                  </a:lnTo>
                  <a:lnTo>
                    <a:pt x="5461" y="40182"/>
                  </a:lnTo>
                  <a:lnTo>
                    <a:pt x="6235" y="40563"/>
                  </a:lnTo>
                  <a:lnTo>
                    <a:pt x="6629" y="40563"/>
                  </a:lnTo>
                  <a:lnTo>
                    <a:pt x="6629" y="40754"/>
                  </a:lnTo>
                  <a:lnTo>
                    <a:pt x="7010" y="40754"/>
                  </a:lnTo>
                  <a:lnTo>
                    <a:pt x="7010" y="40563"/>
                  </a:lnTo>
                  <a:lnTo>
                    <a:pt x="7404" y="40563"/>
                  </a:lnTo>
                  <a:lnTo>
                    <a:pt x="7404" y="40182"/>
                  </a:lnTo>
                  <a:lnTo>
                    <a:pt x="7797" y="40182"/>
                  </a:lnTo>
                  <a:lnTo>
                    <a:pt x="8178" y="39789"/>
                  </a:lnTo>
                  <a:lnTo>
                    <a:pt x="8178" y="39408"/>
                  </a:lnTo>
                  <a:lnTo>
                    <a:pt x="8178" y="39014"/>
                  </a:lnTo>
                  <a:lnTo>
                    <a:pt x="8572" y="39014"/>
                  </a:lnTo>
                  <a:lnTo>
                    <a:pt x="8572" y="38633"/>
                  </a:lnTo>
                  <a:lnTo>
                    <a:pt x="8572" y="38239"/>
                  </a:lnTo>
                  <a:lnTo>
                    <a:pt x="8572" y="37858"/>
                  </a:lnTo>
                  <a:lnTo>
                    <a:pt x="8178" y="37858"/>
                  </a:lnTo>
                  <a:lnTo>
                    <a:pt x="8966" y="37477"/>
                  </a:lnTo>
                  <a:lnTo>
                    <a:pt x="9347" y="37477"/>
                  </a:lnTo>
                  <a:lnTo>
                    <a:pt x="9347" y="37083"/>
                  </a:lnTo>
                  <a:lnTo>
                    <a:pt x="9347" y="36702"/>
                  </a:lnTo>
                  <a:lnTo>
                    <a:pt x="8966" y="37083"/>
                  </a:lnTo>
                  <a:lnTo>
                    <a:pt x="8572" y="37083"/>
                  </a:lnTo>
                  <a:lnTo>
                    <a:pt x="8178" y="37083"/>
                  </a:lnTo>
                  <a:lnTo>
                    <a:pt x="7797" y="37083"/>
                  </a:lnTo>
                  <a:lnTo>
                    <a:pt x="7797" y="37477"/>
                  </a:lnTo>
                  <a:lnTo>
                    <a:pt x="7404" y="37858"/>
                  </a:lnTo>
                  <a:lnTo>
                    <a:pt x="7010" y="37858"/>
                  </a:lnTo>
                  <a:lnTo>
                    <a:pt x="6629" y="38239"/>
                  </a:lnTo>
                  <a:lnTo>
                    <a:pt x="6235" y="38239"/>
                  </a:lnTo>
                  <a:lnTo>
                    <a:pt x="5842" y="38239"/>
                  </a:lnTo>
                  <a:lnTo>
                    <a:pt x="5461" y="37858"/>
                  </a:lnTo>
                  <a:lnTo>
                    <a:pt x="5257" y="37477"/>
                  </a:lnTo>
                  <a:lnTo>
                    <a:pt x="4876" y="37083"/>
                  </a:lnTo>
                  <a:lnTo>
                    <a:pt x="4483" y="37477"/>
                  </a:lnTo>
                  <a:lnTo>
                    <a:pt x="4483" y="37858"/>
                  </a:lnTo>
                  <a:lnTo>
                    <a:pt x="4089" y="37858"/>
                  </a:lnTo>
                  <a:lnTo>
                    <a:pt x="4483" y="38239"/>
                  </a:lnTo>
                  <a:lnTo>
                    <a:pt x="4483" y="38633"/>
                  </a:lnTo>
                  <a:lnTo>
                    <a:pt x="4089" y="38633"/>
                  </a:lnTo>
                  <a:lnTo>
                    <a:pt x="393" y="39789"/>
                  </a:lnTo>
                  <a:lnTo>
                    <a:pt x="584" y="38633"/>
                  </a:lnTo>
                  <a:lnTo>
                    <a:pt x="584" y="37858"/>
                  </a:lnTo>
                  <a:lnTo>
                    <a:pt x="977" y="37083"/>
                  </a:lnTo>
                  <a:lnTo>
                    <a:pt x="977" y="36309"/>
                  </a:lnTo>
                  <a:lnTo>
                    <a:pt x="1371" y="34963"/>
                  </a:lnTo>
                  <a:lnTo>
                    <a:pt x="1371" y="34188"/>
                  </a:lnTo>
                  <a:lnTo>
                    <a:pt x="1752" y="34188"/>
                  </a:lnTo>
                  <a:lnTo>
                    <a:pt x="2146" y="34569"/>
                  </a:lnTo>
                  <a:lnTo>
                    <a:pt x="2146" y="34188"/>
                  </a:lnTo>
                  <a:lnTo>
                    <a:pt x="2540" y="33807"/>
                  </a:lnTo>
                  <a:lnTo>
                    <a:pt x="2540" y="33413"/>
                  </a:lnTo>
                  <a:lnTo>
                    <a:pt x="2921" y="33413"/>
                  </a:lnTo>
                  <a:lnTo>
                    <a:pt x="2921" y="33032"/>
                  </a:lnTo>
                  <a:lnTo>
                    <a:pt x="2540" y="32638"/>
                  </a:lnTo>
                  <a:lnTo>
                    <a:pt x="2540" y="32257"/>
                  </a:lnTo>
                  <a:lnTo>
                    <a:pt x="2921" y="32257"/>
                  </a:lnTo>
                  <a:lnTo>
                    <a:pt x="2540" y="32257"/>
                  </a:lnTo>
                  <a:lnTo>
                    <a:pt x="2146" y="32257"/>
                  </a:lnTo>
                  <a:lnTo>
                    <a:pt x="2146" y="32638"/>
                  </a:lnTo>
                  <a:lnTo>
                    <a:pt x="1752" y="32257"/>
                  </a:lnTo>
                  <a:lnTo>
                    <a:pt x="1752" y="31876"/>
                  </a:lnTo>
                  <a:lnTo>
                    <a:pt x="1752" y="31292"/>
                  </a:lnTo>
                  <a:lnTo>
                    <a:pt x="1752" y="30911"/>
                  </a:lnTo>
                  <a:lnTo>
                    <a:pt x="1752" y="30518"/>
                  </a:lnTo>
                  <a:lnTo>
                    <a:pt x="1371" y="30518"/>
                  </a:lnTo>
                  <a:lnTo>
                    <a:pt x="1371" y="30911"/>
                  </a:lnTo>
                  <a:lnTo>
                    <a:pt x="1371" y="30518"/>
                  </a:lnTo>
                  <a:lnTo>
                    <a:pt x="977" y="30518"/>
                  </a:lnTo>
                  <a:lnTo>
                    <a:pt x="977" y="30137"/>
                  </a:lnTo>
                  <a:lnTo>
                    <a:pt x="977" y="29743"/>
                  </a:lnTo>
                  <a:lnTo>
                    <a:pt x="977" y="29362"/>
                  </a:lnTo>
                  <a:lnTo>
                    <a:pt x="1371" y="29362"/>
                  </a:lnTo>
                  <a:lnTo>
                    <a:pt x="1371" y="28968"/>
                  </a:lnTo>
                  <a:lnTo>
                    <a:pt x="977" y="28968"/>
                  </a:lnTo>
                  <a:lnTo>
                    <a:pt x="977" y="29362"/>
                  </a:lnTo>
                  <a:lnTo>
                    <a:pt x="393" y="28968"/>
                  </a:lnTo>
                  <a:lnTo>
                    <a:pt x="393" y="28587"/>
                  </a:lnTo>
                  <a:lnTo>
                    <a:pt x="584" y="28206"/>
                  </a:lnTo>
                  <a:lnTo>
                    <a:pt x="584" y="27812"/>
                  </a:lnTo>
                  <a:lnTo>
                    <a:pt x="977" y="27812"/>
                  </a:lnTo>
                  <a:lnTo>
                    <a:pt x="977" y="27431"/>
                  </a:lnTo>
                  <a:lnTo>
                    <a:pt x="977" y="27038"/>
                  </a:lnTo>
                  <a:lnTo>
                    <a:pt x="584" y="27038"/>
                  </a:lnTo>
                  <a:lnTo>
                    <a:pt x="584" y="26073"/>
                  </a:lnTo>
                  <a:lnTo>
                    <a:pt x="393" y="26073"/>
                  </a:lnTo>
                  <a:lnTo>
                    <a:pt x="393" y="25692"/>
                  </a:lnTo>
                  <a:lnTo>
                    <a:pt x="584" y="25692"/>
                  </a:lnTo>
                  <a:lnTo>
                    <a:pt x="584" y="25298"/>
                  </a:lnTo>
                  <a:lnTo>
                    <a:pt x="584" y="24917"/>
                  </a:lnTo>
                  <a:lnTo>
                    <a:pt x="584" y="24536"/>
                  </a:lnTo>
                  <a:lnTo>
                    <a:pt x="584" y="24142"/>
                  </a:lnTo>
                  <a:lnTo>
                    <a:pt x="393" y="24142"/>
                  </a:lnTo>
                  <a:lnTo>
                    <a:pt x="393" y="23761"/>
                  </a:lnTo>
                  <a:lnTo>
                    <a:pt x="393" y="23367"/>
                  </a:lnTo>
                  <a:lnTo>
                    <a:pt x="393" y="22986"/>
                  </a:lnTo>
                  <a:lnTo>
                    <a:pt x="393" y="22593"/>
                  </a:lnTo>
                  <a:lnTo>
                    <a:pt x="0" y="22593"/>
                  </a:lnTo>
                  <a:lnTo>
                    <a:pt x="584" y="22212"/>
                  </a:lnTo>
                  <a:lnTo>
                    <a:pt x="584" y="21831"/>
                  </a:lnTo>
                  <a:lnTo>
                    <a:pt x="1752" y="21247"/>
                  </a:lnTo>
                  <a:lnTo>
                    <a:pt x="1752" y="20866"/>
                  </a:lnTo>
                  <a:lnTo>
                    <a:pt x="1371" y="20472"/>
                  </a:lnTo>
                  <a:lnTo>
                    <a:pt x="1371" y="20866"/>
                  </a:lnTo>
                  <a:lnTo>
                    <a:pt x="977" y="20866"/>
                  </a:lnTo>
                  <a:lnTo>
                    <a:pt x="977" y="20472"/>
                  </a:lnTo>
                  <a:lnTo>
                    <a:pt x="977" y="20091"/>
                  </a:lnTo>
                  <a:lnTo>
                    <a:pt x="584" y="20091"/>
                  </a:lnTo>
                  <a:lnTo>
                    <a:pt x="977" y="20091"/>
                  </a:lnTo>
                  <a:lnTo>
                    <a:pt x="977" y="19697"/>
                  </a:lnTo>
                  <a:lnTo>
                    <a:pt x="1371" y="19697"/>
                  </a:lnTo>
                  <a:lnTo>
                    <a:pt x="1752" y="19697"/>
                  </a:lnTo>
                  <a:lnTo>
                    <a:pt x="1371" y="19316"/>
                  </a:lnTo>
                  <a:lnTo>
                    <a:pt x="1371" y="18935"/>
                  </a:lnTo>
                  <a:lnTo>
                    <a:pt x="977" y="18541"/>
                  </a:lnTo>
                  <a:lnTo>
                    <a:pt x="977" y="18160"/>
                  </a:lnTo>
                  <a:lnTo>
                    <a:pt x="584" y="18160"/>
                  </a:lnTo>
                  <a:lnTo>
                    <a:pt x="977" y="17767"/>
                  </a:lnTo>
                  <a:lnTo>
                    <a:pt x="1371" y="18160"/>
                  </a:lnTo>
                  <a:lnTo>
                    <a:pt x="1752" y="18160"/>
                  </a:lnTo>
                  <a:lnTo>
                    <a:pt x="2146" y="18160"/>
                  </a:lnTo>
                  <a:lnTo>
                    <a:pt x="2540" y="18160"/>
                  </a:lnTo>
                  <a:lnTo>
                    <a:pt x="2921" y="17386"/>
                  </a:lnTo>
                  <a:lnTo>
                    <a:pt x="2540" y="17386"/>
                  </a:lnTo>
                  <a:lnTo>
                    <a:pt x="2540" y="17005"/>
                  </a:lnTo>
                  <a:lnTo>
                    <a:pt x="2146" y="17005"/>
                  </a:lnTo>
                  <a:lnTo>
                    <a:pt x="2146" y="16802"/>
                  </a:lnTo>
                  <a:lnTo>
                    <a:pt x="2540" y="16421"/>
                  </a:lnTo>
                  <a:lnTo>
                    <a:pt x="2921" y="16040"/>
                  </a:lnTo>
                  <a:lnTo>
                    <a:pt x="3314" y="16040"/>
                  </a:lnTo>
                  <a:lnTo>
                    <a:pt x="3708" y="15646"/>
                  </a:lnTo>
                  <a:lnTo>
                    <a:pt x="4483" y="14871"/>
                  </a:lnTo>
                  <a:lnTo>
                    <a:pt x="4876" y="14871"/>
                  </a:lnTo>
                  <a:lnTo>
                    <a:pt x="5257" y="14871"/>
                  </a:lnTo>
                  <a:lnTo>
                    <a:pt x="5461" y="14490"/>
                  </a:lnTo>
                  <a:lnTo>
                    <a:pt x="5842" y="14096"/>
                  </a:lnTo>
                  <a:lnTo>
                    <a:pt x="5842" y="13715"/>
                  </a:lnTo>
                  <a:lnTo>
                    <a:pt x="7404" y="14096"/>
                  </a:lnTo>
                  <a:lnTo>
                    <a:pt x="7797" y="13715"/>
                  </a:lnTo>
                  <a:lnTo>
                    <a:pt x="8178" y="13715"/>
                  </a:lnTo>
                  <a:lnTo>
                    <a:pt x="8572" y="13715"/>
                  </a:lnTo>
                  <a:lnTo>
                    <a:pt x="8572" y="14096"/>
                  </a:lnTo>
                  <a:lnTo>
                    <a:pt x="8966" y="14096"/>
                  </a:lnTo>
                  <a:lnTo>
                    <a:pt x="9740" y="14096"/>
                  </a:lnTo>
                  <a:lnTo>
                    <a:pt x="9740" y="13715"/>
                  </a:lnTo>
                  <a:lnTo>
                    <a:pt x="9347" y="13322"/>
                  </a:lnTo>
                  <a:lnTo>
                    <a:pt x="9347" y="12941"/>
                  </a:lnTo>
                  <a:lnTo>
                    <a:pt x="9347" y="12560"/>
                  </a:lnTo>
                  <a:lnTo>
                    <a:pt x="9347" y="12166"/>
                  </a:lnTo>
                  <a:lnTo>
                    <a:pt x="8966" y="12166"/>
                  </a:lnTo>
                  <a:lnTo>
                    <a:pt x="8966" y="11976"/>
                  </a:lnTo>
                  <a:lnTo>
                    <a:pt x="8966" y="10820"/>
                  </a:lnTo>
                  <a:lnTo>
                    <a:pt x="8966" y="10426"/>
                  </a:lnTo>
                  <a:lnTo>
                    <a:pt x="9347" y="10426"/>
                  </a:lnTo>
                  <a:lnTo>
                    <a:pt x="9347" y="10045"/>
                  </a:lnTo>
                  <a:lnTo>
                    <a:pt x="8966" y="10045"/>
                  </a:lnTo>
                  <a:lnTo>
                    <a:pt x="8966" y="9664"/>
                  </a:lnTo>
                  <a:lnTo>
                    <a:pt x="8572" y="9664"/>
                  </a:lnTo>
                  <a:lnTo>
                    <a:pt x="8572" y="10045"/>
                  </a:lnTo>
                  <a:lnTo>
                    <a:pt x="8572" y="9664"/>
                  </a:lnTo>
                  <a:lnTo>
                    <a:pt x="8178" y="9664"/>
                  </a:lnTo>
                  <a:lnTo>
                    <a:pt x="8178" y="10045"/>
                  </a:lnTo>
                  <a:lnTo>
                    <a:pt x="8178" y="9664"/>
                  </a:lnTo>
                  <a:lnTo>
                    <a:pt x="8178" y="10045"/>
                  </a:lnTo>
                  <a:lnTo>
                    <a:pt x="8178" y="9664"/>
                  </a:lnTo>
                  <a:lnTo>
                    <a:pt x="7797" y="10045"/>
                  </a:lnTo>
                  <a:lnTo>
                    <a:pt x="7797" y="10426"/>
                  </a:lnTo>
                  <a:lnTo>
                    <a:pt x="7797" y="10045"/>
                  </a:lnTo>
                  <a:lnTo>
                    <a:pt x="7404" y="10045"/>
                  </a:lnTo>
                  <a:lnTo>
                    <a:pt x="7404" y="10426"/>
                  </a:lnTo>
                  <a:lnTo>
                    <a:pt x="7404" y="10045"/>
                  </a:lnTo>
                  <a:lnTo>
                    <a:pt x="7404" y="10426"/>
                  </a:lnTo>
                  <a:lnTo>
                    <a:pt x="7010" y="10426"/>
                  </a:lnTo>
                  <a:lnTo>
                    <a:pt x="7404" y="10426"/>
                  </a:lnTo>
                  <a:lnTo>
                    <a:pt x="7404" y="10045"/>
                  </a:lnTo>
                  <a:lnTo>
                    <a:pt x="7010" y="10045"/>
                  </a:lnTo>
                  <a:lnTo>
                    <a:pt x="7404" y="10045"/>
                  </a:lnTo>
                  <a:lnTo>
                    <a:pt x="7404" y="9664"/>
                  </a:lnTo>
                  <a:lnTo>
                    <a:pt x="7404" y="9270"/>
                  </a:lnTo>
                  <a:lnTo>
                    <a:pt x="7797" y="8889"/>
                  </a:lnTo>
                  <a:lnTo>
                    <a:pt x="8572" y="8889"/>
                  </a:lnTo>
                  <a:lnTo>
                    <a:pt x="8966" y="8115"/>
                  </a:lnTo>
                  <a:lnTo>
                    <a:pt x="9347" y="7721"/>
                  </a:lnTo>
                  <a:lnTo>
                    <a:pt x="9740" y="8115"/>
                  </a:lnTo>
                  <a:lnTo>
                    <a:pt x="9931" y="7721"/>
                  </a:lnTo>
                  <a:lnTo>
                    <a:pt x="10718" y="7150"/>
                  </a:lnTo>
                  <a:lnTo>
                    <a:pt x="10718" y="5994"/>
                  </a:lnTo>
                  <a:lnTo>
                    <a:pt x="11099" y="5600"/>
                  </a:lnTo>
                  <a:lnTo>
                    <a:pt x="10718" y="5219"/>
                  </a:lnTo>
                  <a:lnTo>
                    <a:pt x="11099" y="4825"/>
                  </a:lnTo>
                  <a:lnTo>
                    <a:pt x="11099" y="4444"/>
                  </a:lnTo>
                  <a:lnTo>
                    <a:pt x="11099" y="4063"/>
                  </a:lnTo>
                  <a:lnTo>
                    <a:pt x="10718" y="3289"/>
                  </a:lnTo>
                  <a:lnTo>
                    <a:pt x="11099" y="2895"/>
                  </a:lnTo>
                  <a:lnTo>
                    <a:pt x="11099" y="2514"/>
                  </a:lnTo>
                  <a:lnTo>
                    <a:pt x="11099" y="774"/>
                  </a:lnTo>
                  <a:lnTo>
                    <a:pt x="11099" y="0"/>
                  </a:lnTo>
                  <a:lnTo>
                    <a:pt x="11887" y="0"/>
                  </a:lnTo>
                  <a:lnTo>
                    <a:pt x="13055" y="380"/>
                  </a:lnTo>
                  <a:lnTo>
                    <a:pt x="14605" y="774"/>
                  </a:lnTo>
                  <a:lnTo>
                    <a:pt x="15976" y="1930"/>
                  </a:lnTo>
                  <a:lnTo>
                    <a:pt x="16751" y="1930"/>
                  </a:lnTo>
                  <a:lnTo>
                    <a:pt x="20840" y="2514"/>
                  </a:lnTo>
                  <a:lnTo>
                    <a:pt x="23571" y="2895"/>
                  </a:lnTo>
                  <a:lnTo>
                    <a:pt x="24930" y="3289"/>
                  </a:lnTo>
                  <a:lnTo>
                    <a:pt x="25323" y="3289"/>
                  </a:lnTo>
                  <a:lnTo>
                    <a:pt x="24930" y="4063"/>
                  </a:lnTo>
                  <a:lnTo>
                    <a:pt x="26098" y="4444"/>
                  </a:lnTo>
                  <a:lnTo>
                    <a:pt x="27660" y="5219"/>
                  </a:lnTo>
                  <a:lnTo>
                    <a:pt x="28435" y="5600"/>
                  </a:lnTo>
                  <a:lnTo>
                    <a:pt x="32524" y="9664"/>
                  </a:lnTo>
                  <a:lnTo>
                    <a:pt x="33312" y="10820"/>
                  </a:lnTo>
                  <a:lnTo>
                    <a:pt x="33312" y="11201"/>
                  </a:lnTo>
                  <a:lnTo>
                    <a:pt x="33883" y="12166"/>
                  </a:lnTo>
                  <a:lnTo>
                    <a:pt x="34277" y="13322"/>
                  </a:lnTo>
                  <a:lnTo>
                    <a:pt x="34671" y="14490"/>
                  </a:lnTo>
                  <a:lnTo>
                    <a:pt x="35052" y="14871"/>
                  </a:lnTo>
                  <a:lnTo>
                    <a:pt x="35839" y="14490"/>
                  </a:lnTo>
                  <a:lnTo>
                    <a:pt x="38176" y="14490"/>
                  </a:lnTo>
                  <a:lnTo>
                    <a:pt x="41097" y="14096"/>
                  </a:lnTo>
                  <a:lnTo>
                    <a:pt x="42265" y="16421"/>
                  </a:lnTo>
                  <a:lnTo>
                    <a:pt x="42265" y="16802"/>
                  </a:lnTo>
                  <a:lnTo>
                    <a:pt x="42659" y="17767"/>
                  </a:lnTo>
                  <a:lnTo>
                    <a:pt x="43040" y="18160"/>
                  </a:lnTo>
                  <a:lnTo>
                    <a:pt x="44792" y="17767"/>
                  </a:lnTo>
                  <a:lnTo>
                    <a:pt x="45567" y="17386"/>
                  </a:lnTo>
                  <a:lnTo>
                    <a:pt x="46355" y="17386"/>
                  </a:lnTo>
                  <a:lnTo>
                    <a:pt x="48107" y="17386"/>
                  </a:lnTo>
                  <a:lnTo>
                    <a:pt x="48107" y="17005"/>
                  </a:lnTo>
                  <a:lnTo>
                    <a:pt x="50050" y="17005"/>
                  </a:lnTo>
                  <a:lnTo>
                    <a:pt x="50050" y="16802"/>
                  </a:lnTo>
                  <a:lnTo>
                    <a:pt x="50050" y="17005"/>
                  </a:lnTo>
                  <a:lnTo>
                    <a:pt x="50050" y="16802"/>
                  </a:lnTo>
                  <a:lnTo>
                    <a:pt x="50444" y="16802"/>
                  </a:lnTo>
                  <a:lnTo>
                    <a:pt x="50444" y="17005"/>
                  </a:lnTo>
                  <a:lnTo>
                    <a:pt x="50825" y="17005"/>
                  </a:lnTo>
                  <a:lnTo>
                    <a:pt x="51219" y="17005"/>
                  </a:lnTo>
                  <a:lnTo>
                    <a:pt x="51219" y="16802"/>
                  </a:lnTo>
                  <a:lnTo>
                    <a:pt x="50825" y="16802"/>
                  </a:lnTo>
                  <a:lnTo>
                    <a:pt x="51219" y="16802"/>
                  </a:lnTo>
                  <a:lnTo>
                    <a:pt x="50825" y="16802"/>
                  </a:lnTo>
                  <a:lnTo>
                    <a:pt x="50825" y="16421"/>
                  </a:lnTo>
                  <a:lnTo>
                    <a:pt x="51219" y="16421"/>
                  </a:lnTo>
                  <a:lnTo>
                    <a:pt x="50825" y="16421"/>
                  </a:lnTo>
                  <a:lnTo>
                    <a:pt x="51219" y="16421"/>
                  </a:lnTo>
                  <a:lnTo>
                    <a:pt x="50825" y="16040"/>
                  </a:lnTo>
                  <a:lnTo>
                    <a:pt x="51219" y="16040"/>
                  </a:lnTo>
                  <a:lnTo>
                    <a:pt x="51219" y="15646"/>
                  </a:lnTo>
                  <a:lnTo>
                    <a:pt x="51612" y="15646"/>
                  </a:lnTo>
                  <a:lnTo>
                    <a:pt x="51993" y="15646"/>
                  </a:lnTo>
                  <a:lnTo>
                    <a:pt x="51993" y="16040"/>
                  </a:lnTo>
                  <a:lnTo>
                    <a:pt x="52387" y="16040"/>
                  </a:lnTo>
                  <a:lnTo>
                    <a:pt x="52781" y="16040"/>
                  </a:lnTo>
                  <a:lnTo>
                    <a:pt x="52781" y="15646"/>
                  </a:lnTo>
                  <a:lnTo>
                    <a:pt x="52971" y="15646"/>
                  </a:lnTo>
                  <a:lnTo>
                    <a:pt x="54140" y="17005"/>
                  </a:lnTo>
                  <a:lnTo>
                    <a:pt x="53759" y="17386"/>
                  </a:lnTo>
                  <a:lnTo>
                    <a:pt x="53365" y="17386"/>
                  </a:lnTo>
                  <a:lnTo>
                    <a:pt x="52971" y="17767"/>
                  </a:lnTo>
                  <a:lnTo>
                    <a:pt x="52971" y="18160"/>
                  </a:lnTo>
                  <a:lnTo>
                    <a:pt x="52971" y="18541"/>
                  </a:lnTo>
                  <a:lnTo>
                    <a:pt x="52781" y="18935"/>
                  </a:lnTo>
                  <a:lnTo>
                    <a:pt x="52971" y="18935"/>
                  </a:lnTo>
                  <a:lnTo>
                    <a:pt x="52781" y="19316"/>
                  </a:lnTo>
                  <a:lnTo>
                    <a:pt x="52387" y="19697"/>
                  </a:lnTo>
                  <a:lnTo>
                    <a:pt x="52387" y="20091"/>
                  </a:lnTo>
                  <a:lnTo>
                    <a:pt x="52781" y="20091"/>
                  </a:lnTo>
                  <a:lnTo>
                    <a:pt x="52781" y="19697"/>
                  </a:lnTo>
                  <a:lnTo>
                    <a:pt x="52971" y="20091"/>
                  </a:lnTo>
                  <a:lnTo>
                    <a:pt x="52971" y="20472"/>
                  </a:lnTo>
                  <a:lnTo>
                    <a:pt x="52781" y="20472"/>
                  </a:lnTo>
                  <a:lnTo>
                    <a:pt x="52971" y="20866"/>
                  </a:lnTo>
                  <a:lnTo>
                    <a:pt x="52781" y="20866"/>
                  </a:lnTo>
                  <a:lnTo>
                    <a:pt x="52781" y="21247"/>
                  </a:lnTo>
                  <a:lnTo>
                    <a:pt x="52781" y="20866"/>
                  </a:lnTo>
                  <a:lnTo>
                    <a:pt x="52781" y="21247"/>
                  </a:lnTo>
                  <a:lnTo>
                    <a:pt x="52971" y="21628"/>
                  </a:lnTo>
                  <a:lnTo>
                    <a:pt x="53365" y="21628"/>
                  </a:lnTo>
                  <a:lnTo>
                    <a:pt x="52971" y="21831"/>
                  </a:lnTo>
                  <a:lnTo>
                    <a:pt x="52971" y="22212"/>
                  </a:lnTo>
                  <a:lnTo>
                    <a:pt x="52971" y="22593"/>
                  </a:lnTo>
                  <a:lnTo>
                    <a:pt x="53365" y="22986"/>
                  </a:lnTo>
                  <a:lnTo>
                    <a:pt x="53365" y="23367"/>
                  </a:lnTo>
                  <a:lnTo>
                    <a:pt x="53759" y="24142"/>
                  </a:lnTo>
                  <a:lnTo>
                    <a:pt x="53759" y="24536"/>
                  </a:lnTo>
                  <a:lnTo>
                    <a:pt x="53759" y="24917"/>
                  </a:lnTo>
                  <a:lnTo>
                    <a:pt x="53365" y="24917"/>
                  </a:lnTo>
                  <a:lnTo>
                    <a:pt x="52971" y="25298"/>
                  </a:lnTo>
                  <a:lnTo>
                    <a:pt x="52971" y="25692"/>
                  </a:lnTo>
                  <a:lnTo>
                    <a:pt x="52781" y="26073"/>
                  </a:lnTo>
                  <a:lnTo>
                    <a:pt x="52387" y="26073"/>
                  </a:lnTo>
                  <a:lnTo>
                    <a:pt x="52387" y="26466"/>
                  </a:lnTo>
                  <a:lnTo>
                    <a:pt x="52781" y="26466"/>
                  </a:lnTo>
                  <a:lnTo>
                    <a:pt x="52781" y="26657"/>
                  </a:lnTo>
                  <a:lnTo>
                    <a:pt x="52971" y="26657"/>
                  </a:lnTo>
                  <a:lnTo>
                    <a:pt x="52971" y="27038"/>
                  </a:lnTo>
                  <a:lnTo>
                    <a:pt x="52971" y="26657"/>
                  </a:lnTo>
                  <a:lnTo>
                    <a:pt x="53365" y="26657"/>
                  </a:lnTo>
                  <a:lnTo>
                    <a:pt x="53759" y="26657"/>
                  </a:lnTo>
                  <a:lnTo>
                    <a:pt x="53759" y="27038"/>
                  </a:lnTo>
                  <a:lnTo>
                    <a:pt x="54140" y="27038"/>
                  </a:lnTo>
                  <a:lnTo>
                    <a:pt x="54140" y="26657"/>
                  </a:lnTo>
                  <a:lnTo>
                    <a:pt x="54140" y="27038"/>
                  </a:lnTo>
                  <a:lnTo>
                    <a:pt x="54533" y="27038"/>
                  </a:lnTo>
                  <a:lnTo>
                    <a:pt x="54140" y="27038"/>
                  </a:lnTo>
                  <a:lnTo>
                    <a:pt x="54927" y="27431"/>
                  </a:lnTo>
                  <a:lnTo>
                    <a:pt x="54927" y="27038"/>
                  </a:lnTo>
                  <a:lnTo>
                    <a:pt x="55308" y="27038"/>
                  </a:lnTo>
                  <a:lnTo>
                    <a:pt x="55308" y="26657"/>
                  </a:lnTo>
                  <a:lnTo>
                    <a:pt x="55308" y="26466"/>
                  </a:lnTo>
                  <a:lnTo>
                    <a:pt x="55702" y="26466"/>
                  </a:lnTo>
                  <a:lnTo>
                    <a:pt x="55308" y="26073"/>
                  </a:lnTo>
                  <a:lnTo>
                    <a:pt x="55702" y="26073"/>
                  </a:lnTo>
                  <a:lnTo>
                    <a:pt x="56083" y="26073"/>
                  </a:lnTo>
                  <a:lnTo>
                    <a:pt x="56083" y="25692"/>
                  </a:lnTo>
                  <a:lnTo>
                    <a:pt x="56083" y="25298"/>
                  </a:lnTo>
                  <a:lnTo>
                    <a:pt x="56476" y="25298"/>
                  </a:lnTo>
                  <a:lnTo>
                    <a:pt x="56083" y="25298"/>
                  </a:lnTo>
                  <a:lnTo>
                    <a:pt x="56476" y="24536"/>
                  </a:lnTo>
                  <a:lnTo>
                    <a:pt x="56870" y="24536"/>
                  </a:lnTo>
                  <a:lnTo>
                    <a:pt x="56870" y="24142"/>
                  </a:lnTo>
                  <a:lnTo>
                    <a:pt x="57251" y="23761"/>
                  </a:lnTo>
                  <a:lnTo>
                    <a:pt x="57251" y="23367"/>
                  </a:lnTo>
                  <a:lnTo>
                    <a:pt x="57454" y="23367"/>
                  </a:lnTo>
                  <a:lnTo>
                    <a:pt x="57454" y="22986"/>
                  </a:lnTo>
                  <a:lnTo>
                    <a:pt x="58229" y="22986"/>
                  </a:lnTo>
                  <a:lnTo>
                    <a:pt x="59016" y="22593"/>
                  </a:lnTo>
                  <a:lnTo>
                    <a:pt x="59397" y="22986"/>
                  </a:lnTo>
                  <a:lnTo>
                    <a:pt x="59791" y="23367"/>
                  </a:lnTo>
                  <a:lnTo>
                    <a:pt x="59791" y="23761"/>
                  </a:lnTo>
                  <a:lnTo>
                    <a:pt x="60185" y="23761"/>
                  </a:lnTo>
                  <a:lnTo>
                    <a:pt x="60566" y="23367"/>
                  </a:lnTo>
                  <a:lnTo>
                    <a:pt x="60566" y="22986"/>
                  </a:lnTo>
                  <a:lnTo>
                    <a:pt x="60960" y="229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4224996" y="2142729"/>
              <a:ext cx="40640" cy="69850"/>
            </a:xfrm>
            <a:custGeom>
              <a:avLst/>
              <a:gdLst/>
              <a:ahLst/>
              <a:cxnLst/>
              <a:rect l="l" t="t" r="r" b="b"/>
              <a:pathLst>
                <a:path w="40639" h="69850">
                  <a:moveTo>
                    <a:pt x="20573" y="68325"/>
                  </a:moveTo>
                  <a:lnTo>
                    <a:pt x="19405" y="68325"/>
                  </a:lnTo>
                  <a:lnTo>
                    <a:pt x="19011" y="68833"/>
                  </a:lnTo>
                  <a:lnTo>
                    <a:pt x="19405" y="68833"/>
                  </a:lnTo>
                  <a:lnTo>
                    <a:pt x="19011" y="69214"/>
                  </a:lnTo>
                  <a:lnTo>
                    <a:pt x="19799" y="69595"/>
                  </a:lnTo>
                  <a:lnTo>
                    <a:pt x="20764" y="68706"/>
                  </a:lnTo>
                  <a:lnTo>
                    <a:pt x="20573" y="68325"/>
                  </a:lnTo>
                  <a:close/>
                </a:path>
                <a:path w="40639" h="69850">
                  <a:moveTo>
                    <a:pt x="14947" y="67563"/>
                  </a:moveTo>
                  <a:lnTo>
                    <a:pt x="13385" y="67563"/>
                  </a:lnTo>
                  <a:lnTo>
                    <a:pt x="13004" y="68325"/>
                  </a:lnTo>
                  <a:lnTo>
                    <a:pt x="13385" y="68833"/>
                  </a:lnTo>
                  <a:lnTo>
                    <a:pt x="14554" y="67944"/>
                  </a:lnTo>
                  <a:lnTo>
                    <a:pt x="14947" y="67563"/>
                  </a:lnTo>
                  <a:close/>
                </a:path>
                <a:path w="40639" h="69850">
                  <a:moveTo>
                    <a:pt x="20764" y="66801"/>
                  </a:moveTo>
                  <a:lnTo>
                    <a:pt x="17081" y="66801"/>
                  </a:lnTo>
                  <a:lnTo>
                    <a:pt x="18237" y="67182"/>
                  </a:lnTo>
                  <a:lnTo>
                    <a:pt x="17856" y="67944"/>
                  </a:lnTo>
                  <a:lnTo>
                    <a:pt x="18237" y="68325"/>
                  </a:lnTo>
                  <a:lnTo>
                    <a:pt x="18630" y="67563"/>
                  </a:lnTo>
                  <a:lnTo>
                    <a:pt x="20573" y="67563"/>
                  </a:lnTo>
                  <a:lnTo>
                    <a:pt x="20764" y="66801"/>
                  </a:lnTo>
                  <a:close/>
                </a:path>
                <a:path w="40639" h="69850">
                  <a:moveTo>
                    <a:pt x="20573" y="67563"/>
                  </a:moveTo>
                  <a:lnTo>
                    <a:pt x="18630" y="67563"/>
                  </a:lnTo>
                  <a:lnTo>
                    <a:pt x="19011" y="67944"/>
                  </a:lnTo>
                  <a:lnTo>
                    <a:pt x="19011" y="68325"/>
                  </a:lnTo>
                  <a:lnTo>
                    <a:pt x="20180" y="68325"/>
                  </a:lnTo>
                  <a:lnTo>
                    <a:pt x="20573" y="67563"/>
                  </a:lnTo>
                  <a:close/>
                </a:path>
                <a:path w="40639" h="69850">
                  <a:moveTo>
                    <a:pt x="13004" y="65150"/>
                  </a:moveTo>
                  <a:lnTo>
                    <a:pt x="12611" y="66039"/>
                  </a:lnTo>
                  <a:lnTo>
                    <a:pt x="13004" y="66039"/>
                  </a:lnTo>
                  <a:lnTo>
                    <a:pt x="12611" y="66420"/>
                  </a:lnTo>
                  <a:lnTo>
                    <a:pt x="12611" y="66801"/>
                  </a:lnTo>
                  <a:lnTo>
                    <a:pt x="13004" y="67182"/>
                  </a:lnTo>
                  <a:lnTo>
                    <a:pt x="13004" y="67563"/>
                  </a:lnTo>
                  <a:lnTo>
                    <a:pt x="15328" y="67563"/>
                  </a:lnTo>
                  <a:lnTo>
                    <a:pt x="15328" y="66801"/>
                  </a:lnTo>
                  <a:lnTo>
                    <a:pt x="22186" y="66801"/>
                  </a:lnTo>
                  <a:lnTo>
                    <a:pt x="22313" y="66420"/>
                  </a:lnTo>
                  <a:lnTo>
                    <a:pt x="22965" y="66420"/>
                  </a:lnTo>
                  <a:lnTo>
                    <a:pt x="23482" y="65658"/>
                  </a:lnTo>
                  <a:lnTo>
                    <a:pt x="13385" y="65658"/>
                  </a:lnTo>
                  <a:lnTo>
                    <a:pt x="13004" y="65150"/>
                  </a:lnTo>
                  <a:close/>
                </a:path>
                <a:path w="40639" h="69850">
                  <a:moveTo>
                    <a:pt x="17081" y="66801"/>
                  </a:moveTo>
                  <a:lnTo>
                    <a:pt x="15328" y="66801"/>
                  </a:lnTo>
                  <a:lnTo>
                    <a:pt x="15913" y="67182"/>
                  </a:lnTo>
                  <a:lnTo>
                    <a:pt x="16306" y="67563"/>
                  </a:lnTo>
                  <a:lnTo>
                    <a:pt x="17081" y="66801"/>
                  </a:lnTo>
                  <a:close/>
                </a:path>
                <a:path w="40639" h="69850">
                  <a:moveTo>
                    <a:pt x="22186" y="66801"/>
                  </a:moveTo>
                  <a:lnTo>
                    <a:pt x="20764" y="66801"/>
                  </a:lnTo>
                  <a:lnTo>
                    <a:pt x="21932" y="67563"/>
                  </a:lnTo>
                  <a:lnTo>
                    <a:pt x="22186" y="66801"/>
                  </a:lnTo>
                  <a:close/>
                </a:path>
                <a:path w="40639" h="69850">
                  <a:moveTo>
                    <a:pt x="22965" y="66420"/>
                  </a:moveTo>
                  <a:lnTo>
                    <a:pt x="22313" y="66420"/>
                  </a:lnTo>
                  <a:lnTo>
                    <a:pt x="22707" y="66801"/>
                  </a:lnTo>
                  <a:lnTo>
                    <a:pt x="22965" y="66420"/>
                  </a:lnTo>
                  <a:close/>
                </a:path>
                <a:path w="40639" h="69850">
                  <a:moveTo>
                    <a:pt x="14947" y="63118"/>
                  </a:moveTo>
                  <a:lnTo>
                    <a:pt x="14554" y="63499"/>
                  </a:lnTo>
                  <a:lnTo>
                    <a:pt x="14554" y="64007"/>
                  </a:lnTo>
                  <a:lnTo>
                    <a:pt x="13779" y="64007"/>
                  </a:lnTo>
                  <a:lnTo>
                    <a:pt x="13779" y="64388"/>
                  </a:lnTo>
                  <a:lnTo>
                    <a:pt x="13385" y="64769"/>
                  </a:lnTo>
                  <a:lnTo>
                    <a:pt x="13385" y="65658"/>
                  </a:lnTo>
                  <a:lnTo>
                    <a:pt x="23863" y="65658"/>
                  </a:lnTo>
                  <a:lnTo>
                    <a:pt x="24256" y="66039"/>
                  </a:lnTo>
                  <a:lnTo>
                    <a:pt x="24637" y="66039"/>
                  </a:lnTo>
                  <a:lnTo>
                    <a:pt x="24637" y="66420"/>
                  </a:lnTo>
                  <a:lnTo>
                    <a:pt x="25031" y="66420"/>
                  </a:lnTo>
                  <a:lnTo>
                    <a:pt x="25615" y="66039"/>
                  </a:lnTo>
                  <a:lnTo>
                    <a:pt x="26784" y="64769"/>
                  </a:lnTo>
                  <a:lnTo>
                    <a:pt x="27165" y="64769"/>
                  </a:lnTo>
                  <a:lnTo>
                    <a:pt x="27558" y="64388"/>
                  </a:lnTo>
                  <a:lnTo>
                    <a:pt x="27939" y="64388"/>
                  </a:lnTo>
                  <a:lnTo>
                    <a:pt x="27939" y="63880"/>
                  </a:lnTo>
                  <a:lnTo>
                    <a:pt x="15913" y="63880"/>
                  </a:lnTo>
                  <a:lnTo>
                    <a:pt x="15722" y="63499"/>
                  </a:lnTo>
                  <a:lnTo>
                    <a:pt x="14947" y="63118"/>
                  </a:lnTo>
                  <a:close/>
                </a:path>
                <a:path w="40639" h="69850">
                  <a:moveTo>
                    <a:pt x="23863" y="65658"/>
                  </a:moveTo>
                  <a:lnTo>
                    <a:pt x="23482" y="65658"/>
                  </a:lnTo>
                  <a:lnTo>
                    <a:pt x="23863" y="66039"/>
                  </a:lnTo>
                  <a:lnTo>
                    <a:pt x="23863" y="65658"/>
                  </a:lnTo>
                  <a:close/>
                </a:path>
                <a:path w="40639" h="69850">
                  <a:moveTo>
                    <a:pt x="27939" y="64388"/>
                  </a:moveTo>
                  <a:lnTo>
                    <a:pt x="27558" y="64388"/>
                  </a:lnTo>
                  <a:lnTo>
                    <a:pt x="27558" y="64769"/>
                  </a:lnTo>
                  <a:lnTo>
                    <a:pt x="27939" y="64388"/>
                  </a:lnTo>
                  <a:close/>
                </a:path>
                <a:path w="40639" h="69850">
                  <a:moveTo>
                    <a:pt x="30270" y="60832"/>
                  </a:moveTo>
                  <a:lnTo>
                    <a:pt x="16306" y="60832"/>
                  </a:lnTo>
                  <a:lnTo>
                    <a:pt x="17081" y="61213"/>
                  </a:lnTo>
                  <a:lnTo>
                    <a:pt x="17462" y="61213"/>
                  </a:lnTo>
                  <a:lnTo>
                    <a:pt x="16306" y="63880"/>
                  </a:lnTo>
                  <a:lnTo>
                    <a:pt x="27939" y="63880"/>
                  </a:lnTo>
                  <a:lnTo>
                    <a:pt x="27939" y="63499"/>
                  </a:lnTo>
                  <a:lnTo>
                    <a:pt x="29108" y="62737"/>
                  </a:lnTo>
                  <a:lnTo>
                    <a:pt x="29946" y="62737"/>
                  </a:lnTo>
                  <a:lnTo>
                    <a:pt x="30010" y="62356"/>
                  </a:lnTo>
                  <a:lnTo>
                    <a:pt x="30073" y="61213"/>
                  </a:lnTo>
                  <a:lnTo>
                    <a:pt x="30270" y="60832"/>
                  </a:lnTo>
                  <a:close/>
                </a:path>
                <a:path w="40639" h="69850">
                  <a:moveTo>
                    <a:pt x="29946" y="62737"/>
                  </a:moveTo>
                  <a:lnTo>
                    <a:pt x="29108" y="62737"/>
                  </a:lnTo>
                  <a:lnTo>
                    <a:pt x="29108" y="63118"/>
                  </a:lnTo>
                  <a:lnTo>
                    <a:pt x="29883" y="63118"/>
                  </a:lnTo>
                  <a:lnTo>
                    <a:pt x="29946" y="62737"/>
                  </a:lnTo>
                  <a:close/>
                </a:path>
                <a:path w="40639" h="69850">
                  <a:moveTo>
                    <a:pt x="30848" y="57530"/>
                  </a:moveTo>
                  <a:lnTo>
                    <a:pt x="8547" y="57530"/>
                  </a:lnTo>
                  <a:lnTo>
                    <a:pt x="9321" y="58292"/>
                  </a:lnTo>
                  <a:lnTo>
                    <a:pt x="9321" y="58673"/>
                  </a:lnTo>
                  <a:lnTo>
                    <a:pt x="10096" y="58673"/>
                  </a:lnTo>
                  <a:lnTo>
                    <a:pt x="10871" y="59054"/>
                  </a:lnTo>
                  <a:lnTo>
                    <a:pt x="11455" y="59054"/>
                  </a:lnTo>
                  <a:lnTo>
                    <a:pt x="11455" y="59181"/>
                  </a:lnTo>
                  <a:lnTo>
                    <a:pt x="12230" y="59562"/>
                  </a:lnTo>
                  <a:lnTo>
                    <a:pt x="12230" y="59943"/>
                  </a:lnTo>
                  <a:lnTo>
                    <a:pt x="12611" y="60451"/>
                  </a:lnTo>
                  <a:lnTo>
                    <a:pt x="12611" y="61213"/>
                  </a:lnTo>
                  <a:lnTo>
                    <a:pt x="13385" y="61594"/>
                  </a:lnTo>
                  <a:lnTo>
                    <a:pt x="13779" y="61975"/>
                  </a:lnTo>
                  <a:lnTo>
                    <a:pt x="14554" y="62356"/>
                  </a:lnTo>
                  <a:lnTo>
                    <a:pt x="14947" y="61594"/>
                  </a:lnTo>
                  <a:lnTo>
                    <a:pt x="16306" y="61594"/>
                  </a:lnTo>
                  <a:lnTo>
                    <a:pt x="16687" y="61213"/>
                  </a:lnTo>
                  <a:lnTo>
                    <a:pt x="16306" y="60832"/>
                  </a:lnTo>
                  <a:lnTo>
                    <a:pt x="30270" y="60832"/>
                  </a:lnTo>
                  <a:lnTo>
                    <a:pt x="30467" y="60451"/>
                  </a:lnTo>
                  <a:lnTo>
                    <a:pt x="30581" y="59181"/>
                  </a:lnTo>
                  <a:lnTo>
                    <a:pt x="30733" y="58673"/>
                  </a:lnTo>
                  <a:lnTo>
                    <a:pt x="30848" y="57530"/>
                  </a:lnTo>
                  <a:close/>
                </a:path>
                <a:path w="40639" h="69850">
                  <a:moveTo>
                    <a:pt x="15722" y="61594"/>
                  </a:moveTo>
                  <a:lnTo>
                    <a:pt x="14947" y="61594"/>
                  </a:lnTo>
                  <a:lnTo>
                    <a:pt x="14947" y="61975"/>
                  </a:lnTo>
                  <a:lnTo>
                    <a:pt x="15328" y="62356"/>
                  </a:lnTo>
                  <a:lnTo>
                    <a:pt x="15722" y="62356"/>
                  </a:lnTo>
                  <a:lnTo>
                    <a:pt x="15722" y="61594"/>
                  </a:lnTo>
                  <a:close/>
                </a:path>
                <a:path w="40639" h="69850">
                  <a:moveTo>
                    <a:pt x="9702" y="58673"/>
                  </a:moveTo>
                  <a:lnTo>
                    <a:pt x="8547" y="58673"/>
                  </a:lnTo>
                  <a:lnTo>
                    <a:pt x="8547" y="59943"/>
                  </a:lnTo>
                  <a:lnTo>
                    <a:pt x="7759" y="60451"/>
                  </a:lnTo>
                  <a:lnTo>
                    <a:pt x="8153" y="61213"/>
                  </a:lnTo>
                  <a:lnTo>
                    <a:pt x="8547" y="61213"/>
                  </a:lnTo>
                  <a:lnTo>
                    <a:pt x="9321" y="60451"/>
                  </a:lnTo>
                  <a:lnTo>
                    <a:pt x="10477" y="60451"/>
                  </a:lnTo>
                  <a:lnTo>
                    <a:pt x="10477" y="59562"/>
                  </a:lnTo>
                  <a:lnTo>
                    <a:pt x="9321" y="59562"/>
                  </a:lnTo>
                  <a:lnTo>
                    <a:pt x="9702" y="58673"/>
                  </a:lnTo>
                  <a:close/>
                </a:path>
                <a:path w="40639" h="69850">
                  <a:moveTo>
                    <a:pt x="10477" y="60451"/>
                  </a:moveTo>
                  <a:lnTo>
                    <a:pt x="9321" y="60451"/>
                  </a:lnTo>
                  <a:lnTo>
                    <a:pt x="10096" y="60832"/>
                  </a:lnTo>
                  <a:lnTo>
                    <a:pt x="10096" y="61213"/>
                  </a:lnTo>
                  <a:lnTo>
                    <a:pt x="10477" y="60451"/>
                  </a:lnTo>
                  <a:close/>
                </a:path>
                <a:path w="40639" h="69850">
                  <a:moveTo>
                    <a:pt x="7378" y="56006"/>
                  </a:moveTo>
                  <a:lnTo>
                    <a:pt x="6400" y="56006"/>
                  </a:lnTo>
                  <a:lnTo>
                    <a:pt x="6502" y="56387"/>
                  </a:lnTo>
                  <a:lnTo>
                    <a:pt x="6603" y="57149"/>
                  </a:lnTo>
                  <a:lnTo>
                    <a:pt x="6984" y="57149"/>
                  </a:lnTo>
                  <a:lnTo>
                    <a:pt x="6603" y="57530"/>
                  </a:lnTo>
                  <a:lnTo>
                    <a:pt x="7378" y="58292"/>
                  </a:lnTo>
                  <a:lnTo>
                    <a:pt x="7759" y="57530"/>
                  </a:lnTo>
                  <a:lnTo>
                    <a:pt x="7378" y="56768"/>
                  </a:lnTo>
                  <a:lnTo>
                    <a:pt x="6984" y="56768"/>
                  </a:lnTo>
                  <a:lnTo>
                    <a:pt x="7378" y="56006"/>
                  </a:lnTo>
                  <a:close/>
                </a:path>
                <a:path w="40639" h="69850">
                  <a:moveTo>
                    <a:pt x="31241" y="54609"/>
                  </a:moveTo>
                  <a:lnTo>
                    <a:pt x="6984" y="54609"/>
                  </a:lnTo>
                  <a:lnTo>
                    <a:pt x="8153" y="54736"/>
                  </a:lnTo>
                  <a:lnTo>
                    <a:pt x="8153" y="55625"/>
                  </a:lnTo>
                  <a:lnTo>
                    <a:pt x="8547" y="55625"/>
                  </a:lnTo>
                  <a:lnTo>
                    <a:pt x="8547" y="56768"/>
                  </a:lnTo>
                  <a:lnTo>
                    <a:pt x="8153" y="57530"/>
                  </a:lnTo>
                  <a:lnTo>
                    <a:pt x="31241" y="57530"/>
                  </a:lnTo>
                  <a:lnTo>
                    <a:pt x="31622" y="57911"/>
                  </a:lnTo>
                  <a:lnTo>
                    <a:pt x="31622" y="57530"/>
                  </a:lnTo>
                  <a:lnTo>
                    <a:pt x="32016" y="57149"/>
                  </a:lnTo>
                  <a:lnTo>
                    <a:pt x="32016" y="56768"/>
                  </a:lnTo>
                  <a:lnTo>
                    <a:pt x="32397" y="56768"/>
                  </a:lnTo>
                  <a:lnTo>
                    <a:pt x="32397" y="56387"/>
                  </a:lnTo>
                  <a:lnTo>
                    <a:pt x="32016" y="56006"/>
                  </a:lnTo>
                  <a:lnTo>
                    <a:pt x="31622" y="56006"/>
                  </a:lnTo>
                  <a:lnTo>
                    <a:pt x="31241" y="55625"/>
                  </a:lnTo>
                  <a:lnTo>
                    <a:pt x="31241" y="54609"/>
                  </a:lnTo>
                  <a:close/>
                </a:path>
                <a:path w="40639" h="69850">
                  <a:moveTo>
                    <a:pt x="4660" y="56006"/>
                  </a:moveTo>
                  <a:lnTo>
                    <a:pt x="2133" y="56006"/>
                  </a:lnTo>
                  <a:lnTo>
                    <a:pt x="2133" y="56387"/>
                  </a:lnTo>
                  <a:lnTo>
                    <a:pt x="2920" y="56387"/>
                  </a:lnTo>
                  <a:lnTo>
                    <a:pt x="2527" y="57149"/>
                  </a:lnTo>
                  <a:lnTo>
                    <a:pt x="3695" y="57149"/>
                  </a:lnTo>
                  <a:lnTo>
                    <a:pt x="3695" y="57530"/>
                  </a:lnTo>
                  <a:lnTo>
                    <a:pt x="4470" y="57530"/>
                  </a:lnTo>
                  <a:lnTo>
                    <a:pt x="4851" y="57149"/>
                  </a:lnTo>
                  <a:lnTo>
                    <a:pt x="4470" y="56768"/>
                  </a:lnTo>
                  <a:lnTo>
                    <a:pt x="4470" y="56387"/>
                  </a:lnTo>
                  <a:lnTo>
                    <a:pt x="4660" y="56006"/>
                  </a:lnTo>
                  <a:close/>
                </a:path>
                <a:path w="40639" h="69850">
                  <a:moveTo>
                    <a:pt x="4851" y="55625"/>
                  </a:moveTo>
                  <a:lnTo>
                    <a:pt x="393" y="55625"/>
                  </a:lnTo>
                  <a:lnTo>
                    <a:pt x="787" y="56006"/>
                  </a:lnTo>
                  <a:lnTo>
                    <a:pt x="393" y="56387"/>
                  </a:lnTo>
                  <a:lnTo>
                    <a:pt x="787" y="56768"/>
                  </a:lnTo>
                  <a:lnTo>
                    <a:pt x="1562" y="56387"/>
                  </a:lnTo>
                  <a:lnTo>
                    <a:pt x="1752" y="56006"/>
                  </a:lnTo>
                  <a:lnTo>
                    <a:pt x="4660" y="56006"/>
                  </a:lnTo>
                  <a:lnTo>
                    <a:pt x="4851" y="55625"/>
                  </a:lnTo>
                  <a:close/>
                </a:path>
                <a:path w="40639" h="69850">
                  <a:moveTo>
                    <a:pt x="393" y="53466"/>
                  </a:moveTo>
                  <a:lnTo>
                    <a:pt x="0" y="54228"/>
                  </a:lnTo>
                  <a:lnTo>
                    <a:pt x="787" y="54609"/>
                  </a:lnTo>
                  <a:lnTo>
                    <a:pt x="393" y="55117"/>
                  </a:lnTo>
                  <a:lnTo>
                    <a:pt x="787" y="55625"/>
                  </a:lnTo>
                  <a:lnTo>
                    <a:pt x="4851" y="55625"/>
                  </a:lnTo>
                  <a:lnTo>
                    <a:pt x="5626" y="56387"/>
                  </a:lnTo>
                  <a:lnTo>
                    <a:pt x="6019" y="56387"/>
                  </a:lnTo>
                  <a:lnTo>
                    <a:pt x="6400" y="56006"/>
                  </a:lnTo>
                  <a:lnTo>
                    <a:pt x="7378" y="56006"/>
                  </a:lnTo>
                  <a:lnTo>
                    <a:pt x="7378" y="55117"/>
                  </a:lnTo>
                  <a:lnTo>
                    <a:pt x="6984" y="55117"/>
                  </a:lnTo>
                  <a:lnTo>
                    <a:pt x="6984" y="54609"/>
                  </a:lnTo>
                  <a:lnTo>
                    <a:pt x="31241" y="54609"/>
                  </a:lnTo>
                  <a:lnTo>
                    <a:pt x="31241" y="54228"/>
                  </a:lnTo>
                  <a:lnTo>
                    <a:pt x="1562" y="54228"/>
                  </a:lnTo>
                  <a:lnTo>
                    <a:pt x="1168" y="53847"/>
                  </a:lnTo>
                  <a:lnTo>
                    <a:pt x="393" y="53466"/>
                  </a:lnTo>
                  <a:close/>
                </a:path>
                <a:path w="40639" h="69850">
                  <a:moveTo>
                    <a:pt x="32016" y="55625"/>
                  </a:moveTo>
                  <a:lnTo>
                    <a:pt x="31622" y="55625"/>
                  </a:lnTo>
                  <a:lnTo>
                    <a:pt x="31622" y="56006"/>
                  </a:lnTo>
                  <a:lnTo>
                    <a:pt x="32016" y="56006"/>
                  </a:lnTo>
                  <a:lnTo>
                    <a:pt x="32016" y="55625"/>
                  </a:lnTo>
                  <a:close/>
                </a:path>
                <a:path w="40639" h="69850">
                  <a:moveTo>
                    <a:pt x="30467" y="50291"/>
                  </a:moveTo>
                  <a:lnTo>
                    <a:pt x="2527" y="50291"/>
                  </a:lnTo>
                  <a:lnTo>
                    <a:pt x="2133" y="50799"/>
                  </a:lnTo>
                  <a:lnTo>
                    <a:pt x="2133" y="51180"/>
                  </a:lnTo>
                  <a:lnTo>
                    <a:pt x="1752" y="52323"/>
                  </a:lnTo>
                  <a:lnTo>
                    <a:pt x="2133" y="52323"/>
                  </a:lnTo>
                  <a:lnTo>
                    <a:pt x="1752" y="53085"/>
                  </a:lnTo>
                  <a:lnTo>
                    <a:pt x="2133" y="53085"/>
                  </a:lnTo>
                  <a:lnTo>
                    <a:pt x="1562" y="54228"/>
                  </a:lnTo>
                  <a:lnTo>
                    <a:pt x="30848" y="54228"/>
                  </a:lnTo>
                  <a:lnTo>
                    <a:pt x="30848" y="53847"/>
                  </a:lnTo>
                  <a:lnTo>
                    <a:pt x="30467" y="53847"/>
                  </a:lnTo>
                  <a:lnTo>
                    <a:pt x="30467" y="52704"/>
                  </a:lnTo>
                  <a:lnTo>
                    <a:pt x="29883" y="52323"/>
                  </a:lnTo>
                  <a:lnTo>
                    <a:pt x="29883" y="51942"/>
                  </a:lnTo>
                  <a:lnTo>
                    <a:pt x="30073" y="51561"/>
                  </a:lnTo>
                  <a:lnTo>
                    <a:pt x="30073" y="51180"/>
                  </a:lnTo>
                  <a:lnTo>
                    <a:pt x="30467" y="51180"/>
                  </a:lnTo>
                  <a:lnTo>
                    <a:pt x="30467" y="50291"/>
                  </a:lnTo>
                  <a:close/>
                </a:path>
                <a:path w="40639" h="69850">
                  <a:moveTo>
                    <a:pt x="31241" y="53847"/>
                  </a:moveTo>
                  <a:lnTo>
                    <a:pt x="30848" y="53847"/>
                  </a:lnTo>
                  <a:lnTo>
                    <a:pt x="30848" y="54228"/>
                  </a:lnTo>
                  <a:lnTo>
                    <a:pt x="31241" y="54228"/>
                  </a:lnTo>
                  <a:lnTo>
                    <a:pt x="31241" y="53847"/>
                  </a:lnTo>
                  <a:close/>
                </a:path>
                <a:path w="40639" h="69850">
                  <a:moveTo>
                    <a:pt x="1752" y="53466"/>
                  </a:moveTo>
                  <a:lnTo>
                    <a:pt x="1562" y="53847"/>
                  </a:lnTo>
                  <a:lnTo>
                    <a:pt x="1752" y="53847"/>
                  </a:lnTo>
                  <a:lnTo>
                    <a:pt x="1752" y="53466"/>
                  </a:lnTo>
                  <a:close/>
                </a:path>
                <a:path w="40639" h="69850">
                  <a:moveTo>
                    <a:pt x="30848" y="52323"/>
                  </a:moveTo>
                  <a:lnTo>
                    <a:pt x="30467" y="52323"/>
                  </a:lnTo>
                  <a:lnTo>
                    <a:pt x="30467" y="52704"/>
                  </a:lnTo>
                  <a:lnTo>
                    <a:pt x="30848" y="52704"/>
                  </a:lnTo>
                  <a:lnTo>
                    <a:pt x="30848" y="52323"/>
                  </a:lnTo>
                  <a:close/>
                </a:path>
                <a:path w="40639" h="69850">
                  <a:moveTo>
                    <a:pt x="29883" y="49021"/>
                  </a:moveTo>
                  <a:lnTo>
                    <a:pt x="2920" y="49021"/>
                  </a:lnTo>
                  <a:lnTo>
                    <a:pt x="2920" y="49783"/>
                  </a:lnTo>
                  <a:lnTo>
                    <a:pt x="3301" y="49783"/>
                  </a:lnTo>
                  <a:lnTo>
                    <a:pt x="2920" y="50291"/>
                  </a:lnTo>
                  <a:lnTo>
                    <a:pt x="30073" y="50291"/>
                  </a:lnTo>
                  <a:lnTo>
                    <a:pt x="30073" y="49402"/>
                  </a:lnTo>
                  <a:lnTo>
                    <a:pt x="29883" y="49402"/>
                  </a:lnTo>
                  <a:lnTo>
                    <a:pt x="29883" y="49021"/>
                  </a:lnTo>
                  <a:close/>
                </a:path>
                <a:path w="40639" h="69850">
                  <a:moveTo>
                    <a:pt x="32397" y="40639"/>
                  </a:moveTo>
                  <a:lnTo>
                    <a:pt x="2133" y="40639"/>
                  </a:lnTo>
                  <a:lnTo>
                    <a:pt x="2133" y="42671"/>
                  </a:lnTo>
                  <a:lnTo>
                    <a:pt x="2527" y="42671"/>
                  </a:lnTo>
                  <a:lnTo>
                    <a:pt x="2527" y="43814"/>
                  </a:lnTo>
                  <a:lnTo>
                    <a:pt x="2920" y="43814"/>
                  </a:lnTo>
                  <a:lnTo>
                    <a:pt x="2527" y="44195"/>
                  </a:lnTo>
                  <a:lnTo>
                    <a:pt x="2527" y="45084"/>
                  </a:lnTo>
                  <a:lnTo>
                    <a:pt x="2133" y="45846"/>
                  </a:lnTo>
                  <a:lnTo>
                    <a:pt x="1752" y="46354"/>
                  </a:lnTo>
                  <a:lnTo>
                    <a:pt x="1752" y="46735"/>
                  </a:lnTo>
                  <a:lnTo>
                    <a:pt x="2133" y="46735"/>
                  </a:lnTo>
                  <a:lnTo>
                    <a:pt x="2133" y="47116"/>
                  </a:lnTo>
                  <a:lnTo>
                    <a:pt x="1752" y="47497"/>
                  </a:lnTo>
                  <a:lnTo>
                    <a:pt x="1752" y="47878"/>
                  </a:lnTo>
                  <a:lnTo>
                    <a:pt x="2133" y="48259"/>
                  </a:lnTo>
                  <a:lnTo>
                    <a:pt x="2133" y="49021"/>
                  </a:lnTo>
                  <a:lnTo>
                    <a:pt x="30073" y="49021"/>
                  </a:lnTo>
                  <a:lnTo>
                    <a:pt x="30073" y="47497"/>
                  </a:lnTo>
                  <a:lnTo>
                    <a:pt x="29883" y="47497"/>
                  </a:lnTo>
                  <a:lnTo>
                    <a:pt x="29883" y="45846"/>
                  </a:lnTo>
                  <a:lnTo>
                    <a:pt x="29489" y="45846"/>
                  </a:lnTo>
                  <a:lnTo>
                    <a:pt x="30073" y="45465"/>
                  </a:lnTo>
                  <a:lnTo>
                    <a:pt x="30073" y="45084"/>
                  </a:lnTo>
                  <a:lnTo>
                    <a:pt x="31241" y="44576"/>
                  </a:lnTo>
                  <a:lnTo>
                    <a:pt x="31241" y="44195"/>
                  </a:lnTo>
                  <a:lnTo>
                    <a:pt x="30467" y="44195"/>
                  </a:lnTo>
                  <a:lnTo>
                    <a:pt x="30467" y="43052"/>
                  </a:lnTo>
                  <a:lnTo>
                    <a:pt x="31241" y="43052"/>
                  </a:lnTo>
                  <a:lnTo>
                    <a:pt x="30848" y="42671"/>
                  </a:lnTo>
                  <a:lnTo>
                    <a:pt x="30848" y="42290"/>
                  </a:lnTo>
                  <a:lnTo>
                    <a:pt x="30467" y="41909"/>
                  </a:lnTo>
                  <a:lnTo>
                    <a:pt x="30467" y="41528"/>
                  </a:lnTo>
                  <a:lnTo>
                    <a:pt x="30073" y="41528"/>
                  </a:lnTo>
                  <a:lnTo>
                    <a:pt x="30467" y="41147"/>
                  </a:lnTo>
                  <a:lnTo>
                    <a:pt x="32179" y="41147"/>
                  </a:lnTo>
                  <a:lnTo>
                    <a:pt x="32397" y="40639"/>
                  </a:lnTo>
                  <a:close/>
                </a:path>
                <a:path w="40639" h="69850">
                  <a:moveTo>
                    <a:pt x="30848" y="43814"/>
                  </a:moveTo>
                  <a:lnTo>
                    <a:pt x="30848" y="44195"/>
                  </a:lnTo>
                  <a:lnTo>
                    <a:pt x="31241" y="44195"/>
                  </a:lnTo>
                  <a:lnTo>
                    <a:pt x="30848" y="43814"/>
                  </a:lnTo>
                  <a:close/>
                </a:path>
                <a:path w="40639" h="69850">
                  <a:moveTo>
                    <a:pt x="32179" y="41147"/>
                  </a:moveTo>
                  <a:lnTo>
                    <a:pt x="30467" y="41147"/>
                  </a:lnTo>
                  <a:lnTo>
                    <a:pt x="30848" y="41528"/>
                  </a:lnTo>
                  <a:lnTo>
                    <a:pt x="32016" y="41528"/>
                  </a:lnTo>
                  <a:lnTo>
                    <a:pt x="32179" y="41147"/>
                  </a:lnTo>
                  <a:close/>
                </a:path>
                <a:path w="40639" h="69850">
                  <a:moveTo>
                    <a:pt x="1562" y="40639"/>
                  </a:moveTo>
                  <a:lnTo>
                    <a:pt x="393" y="40639"/>
                  </a:lnTo>
                  <a:lnTo>
                    <a:pt x="1168" y="41147"/>
                  </a:lnTo>
                  <a:lnTo>
                    <a:pt x="1562" y="40639"/>
                  </a:lnTo>
                  <a:close/>
                </a:path>
                <a:path w="40639" h="69850">
                  <a:moveTo>
                    <a:pt x="32016" y="40258"/>
                  </a:moveTo>
                  <a:lnTo>
                    <a:pt x="0" y="40258"/>
                  </a:lnTo>
                  <a:lnTo>
                    <a:pt x="0" y="40639"/>
                  </a:lnTo>
                  <a:lnTo>
                    <a:pt x="32016" y="40639"/>
                  </a:lnTo>
                  <a:lnTo>
                    <a:pt x="32016" y="40258"/>
                  </a:lnTo>
                  <a:close/>
                </a:path>
                <a:path w="40639" h="69850">
                  <a:moveTo>
                    <a:pt x="1752" y="37845"/>
                  </a:moveTo>
                  <a:lnTo>
                    <a:pt x="1168" y="37845"/>
                  </a:lnTo>
                  <a:lnTo>
                    <a:pt x="787" y="38607"/>
                  </a:lnTo>
                  <a:lnTo>
                    <a:pt x="393" y="38988"/>
                  </a:lnTo>
                  <a:lnTo>
                    <a:pt x="393" y="40258"/>
                  </a:lnTo>
                  <a:lnTo>
                    <a:pt x="31622" y="40258"/>
                  </a:lnTo>
                  <a:lnTo>
                    <a:pt x="32397" y="39369"/>
                  </a:lnTo>
                  <a:lnTo>
                    <a:pt x="32791" y="39369"/>
                  </a:lnTo>
                  <a:lnTo>
                    <a:pt x="33959" y="38226"/>
                  </a:lnTo>
                  <a:lnTo>
                    <a:pt x="1752" y="38226"/>
                  </a:lnTo>
                  <a:lnTo>
                    <a:pt x="1752" y="37845"/>
                  </a:lnTo>
                  <a:close/>
                </a:path>
                <a:path w="40639" h="69850">
                  <a:moveTo>
                    <a:pt x="35318" y="37083"/>
                  </a:moveTo>
                  <a:lnTo>
                    <a:pt x="2527" y="37083"/>
                  </a:lnTo>
                  <a:lnTo>
                    <a:pt x="2527" y="37464"/>
                  </a:lnTo>
                  <a:lnTo>
                    <a:pt x="2133" y="37845"/>
                  </a:lnTo>
                  <a:lnTo>
                    <a:pt x="2133" y="38226"/>
                  </a:lnTo>
                  <a:lnTo>
                    <a:pt x="34734" y="38226"/>
                  </a:lnTo>
                  <a:lnTo>
                    <a:pt x="34924" y="37845"/>
                  </a:lnTo>
                  <a:lnTo>
                    <a:pt x="35318" y="37464"/>
                  </a:lnTo>
                  <a:lnTo>
                    <a:pt x="35318" y="37083"/>
                  </a:lnTo>
                  <a:close/>
                </a:path>
                <a:path w="40639" h="69850">
                  <a:moveTo>
                    <a:pt x="37249" y="37083"/>
                  </a:moveTo>
                  <a:lnTo>
                    <a:pt x="35318" y="37083"/>
                  </a:lnTo>
                  <a:lnTo>
                    <a:pt x="36868" y="37464"/>
                  </a:lnTo>
                  <a:lnTo>
                    <a:pt x="37249" y="37083"/>
                  </a:lnTo>
                  <a:close/>
                </a:path>
                <a:path w="40639" h="69850">
                  <a:moveTo>
                    <a:pt x="2920" y="32638"/>
                  </a:moveTo>
                  <a:lnTo>
                    <a:pt x="2133" y="32638"/>
                  </a:lnTo>
                  <a:lnTo>
                    <a:pt x="2133" y="33019"/>
                  </a:lnTo>
                  <a:lnTo>
                    <a:pt x="1752" y="33400"/>
                  </a:lnTo>
                  <a:lnTo>
                    <a:pt x="3695" y="33400"/>
                  </a:lnTo>
                  <a:lnTo>
                    <a:pt x="3695" y="34162"/>
                  </a:lnTo>
                  <a:lnTo>
                    <a:pt x="2133" y="34162"/>
                  </a:lnTo>
                  <a:lnTo>
                    <a:pt x="2133" y="34924"/>
                  </a:lnTo>
                  <a:lnTo>
                    <a:pt x="1752" y="34924"/>
                  </a:lnTo>
                  <a:lnTo>
                    <a:pt x="1752" y="35813"/>
                  </a:lnTo>
                  <a:lnTo>
                    <a:pt x="2133" y="36194"/>
                  </a:lnTo>
                  <a:lnTo>
                    <a:pt x="2527" y="36194"/>
                  </a:lnTo>
                  <a:lnTo>
                    <a:pt x="2920" y="36702"/>
                  </a:lnTo>
                  <a:lnTo>
                    <a:pt x="2920" y="37083"/>
                  </a:lnTo>
                  <a:lnTo>
                    <a:pt x="38023" y="37083"/>
                  </a:lnTo>
                  <a:lnTo>
                    <a:pt x="38023" y="37464"/>
                  </a:lnTo>
                  <a:lnTo>
                    <a:pt x="39192" y="37464"/>
                  </a:lnTo>
                  <a:lnTo>
                    <a:pt x="39192" y="37083"/>
                  </a:lnTo>
                  <a:lnTo>
                    <a:pt x="38811" y="36702"/>
                  </a:lnTo>
                  <a:lnTo>
                    <a:pt x="38811" y="35432"/>
                  </a:lnTo>
                  <a:lnTo>
                    <a:pt x="38417" y="35432"/>
                  </a:lnTo>
                  <a:lnTo>
                    <a:pt x="38417" y="33781"/>
                  </a:lnTo>
                  <a:lnTo>
                    <a:pt x="36868" y="33781"/>
                  </a:lnTo>
                  <a:lnTo>
                    <a:pt x="36868" y="33019"/>
                  </a:lnTo>
                  <a:lnTo>
                    <a:pt x="3301" y="33019"/>
                  </a:lnTo>
                  <a:lnTo>
                    <a:pt x="2920" y="32638"/>
                  </a:lnTo>
                  <a:close/>
                </a:path>
                <a:path w="40639" h="69850">
                  <a:moveTo>
                    <a:pt x="2527" y="33400"/>
                  </a:moveTo>
                  <a:lnTo>
                    <a:pt x="2133" y="33400"/>
                  </a:lnTo>
                  <a:lnTo>
                    <a:pt x="2527" y="33781"/>
                  </a:lnTo>
                  <a:lnTo>
                    <a:pt x="2527" y="33400"/>
                  </a:lnTo>
                  <a:close/>
                </a:path>
                <a:path w="40639" h="69850">
                  <a:moveTo>
                    <a:pt x="37249" y="33400"/>
                  </a:moveTo>
                  <a:lnTo>
                    <a:pt x="36868" y="33400"/>
                  </a:lnTo>
                  <a:lnTo>
                    <a:pt x="36868" y="33781"/>
                  </a:lnTo>
                  <a:lnTo>
                    <a:pt x="37249" y="33781"/>
                  </a:lnTo>
                  <a:lnTo>
                    <a:pt x="37249" y="33400"/>
                  </a:lnTo>
                  <a:close/>
                </a:path>
                <a:path w="40639" h="69850">
                  <a:moveTo>
                    <a:pt x="37642" y="33019"/>
                  </a:moveTo>
                  <a:lnTo>
                    <a:pt x="37249" y="33400"/>
                  </a:lnTo>
                  <a:lnTo>
                    <a:pt x="37249" y="33781"/>
                  </a:lnTo>
                  <a:lnTo>
                    <a:pt x="38811" y="33781"/>
                  </a:lnTo>
                  <a:lnTo>
                    <a:pt x="38811" y="33400"/>
                  </a:lnTo>
                  <a:lnTo>
                    <a:pt x="37642" y="33400"/>
                  </a:lnTo>
                  <a:lnTo>
                    <a:pt x="37642" y="33019"/>
                  </a:lnTo>
                  <a:close/>
                </a:path>
                <a:path w="40639" h="69850">
                  <a:moveTo>
                    <a:pt x="38023" y="33019"/>
                  </a:moveTo>
                  <a:lnTo>
                    <a:pt x="37642" y="33019"/>
                  </a:lnTo>
                  <a:lnTo>
                    <a:pt x="37642" y="33400"/>
                  </a:lnTo>
                  <a:lnTo>
                    <a:pt x="38023" y="33400"/>
                  </a:lnTo>
                  <a:lnTo>
                    <a:pt x="38023" y="33019"/>
                  </a:lnTo>
                  <a:close/>
                </a:path>
                <a:path w="40639" h="69850">
                  <a:moveTo>
                    <a:pt x="38417" y="33019"/>
                  </a:moveTo>
                  <a:lnTo>
                    <a:pt x="38023" y="33019"/>
                  </a:lnTo>
                  <a:lnTo>
                    <a:pt x="38023" y="33400"/>
                  </a:lnTo>
                  <a:lnTo>
                    <a:pt x="38417" y="33400"/>
                  </a:lnTo>
                  <a:lnTo>
                    <a:pt x="38417" y="33019"/>
                  </a:lnTo>
                  <a:close/>
                </a:path>
                <a:path w="40639" h="69850">
                  <a:moveTo>
                    <a:pt x="8547" y="23367"/>
                  </a:moveTo>
                  <a:lnTo>
                    <a:pt x="8153" y="23367"/>
                  </a:lnTo>
                  <a:lnTo>
                    <a:pt x="7759" y="24129"/>
                  </a:lnTo>
                  <a:lnTo>
                    <a:pt x="8547" y="24510"/>
                  </a:lnTo>
                  <a:lnTo>
                    <a:pt x="8153" y="25272"/>
                  </a:lnTo>
                  <a:lnTo>
                    <a:pt x="7759" y="25653"/>
                  </a:lnTo>
                  <a:lnTo>
                    <a:pt x="7378" y="25653"/>
                  </a:lnTo>
                  <a:lnTo>
                    <a:pt x="6984" y="26161"/>
                  </a:lnTo>
                  <a:lnTo>
                    <a:pt x="6400" y="26161"/>
                  </a:lnTo>
                  <a:lnTo>
                    <a:pt x="6400" y="27050"/>
                  </a:lnTo>
                  <a:lnTo>
                    <a:pt x="6603" y="27050"/>
                  </a:lnTo>
                  <a:lnTo>
                    <a:pt x="6603" y="27431"/>
                  </a:lnTo>
                  <a:lnTo>
                    <a:pt x="6400" y="27812"/>
                  </a:lnTo>
                  <a:lnTo>
                    <a:pt x="6400" y="28193"/>
                  </a:lnTo>
                  <a:lnTo>
                    <a:pt x="6019" y="28193"/>
                  </a:lnTo>
                  <a:lnTo>
                    <a:pt x="5626" y="28574"/>
                  </a:lnTo>
                  <a:lnTo>
                    <a:pt x="4851" y="28574"/>
                  </a:lnTo>
                  <a:lnTo>
                    <a:pt x="4851" y="28955"/>
                  </a:lnTo>
                  <a:lnTo>
                    <a:pt x="5245" y="28955"/>
                  </a:lnTo>
                  <a:lnTo>
                    <a:pt x="5245" y="29336"/>
                  </a:lnTo>
                  <a:lnTo>
                    <a:pt x="4851" y="29336"/>
                  </a:lnTo>
                  <a:lnTo>
                    <a:pt x="5245" y="29717"/>
                  </a:lnTo>
                  <a:lnTo>
                    <a:pt x="5245" y="30098"/>
                  </a:lnTo>
                  <a:lnTo>
                    <a:pt x="5626" y="30098"/>
                  </a:lnTo>
                  <a:lnTo>
                    <a:pt x="5626" y="30606"/>
                  </a:lnTo>
                  <a:lnTo>
                    <a:pt x="5245" y="30987"/>
                  </a:lnTo>
                  <a:lnTo>
                    <a:pt x="5245" y="31495"/>
                  </a:lnTo>
                  <a:lnTo>
                    <a:pt x="4851" y="32638"/>
                  </a:lnTo>
                  <a:lnTo>
                    <a:pt x="4470" y="33019"/>
                  </a:lnTo>
                  <a:lnTo>
                    <a:pt x="36868" y="33019"/>
                  </a:lnTo>
                  <a:lnTo>
                    <a:pt x="36868" y="32638"/>
                  </a:lnTo>
                  <a:lnTo>
                    <a:pt x="37249" y="32257"/>
                  </a:lnTo>
                  <a:lnTo>
                    <a:pt x="38023" y="32257"/>
                  </a:lnTo>
                  <a:lnTo>
                    <a:pt x="38417" y="31495"/>
                  </a:lnTo>
                  <a:lnTo>
                    <a:pt x="38811" y="30987"/>
                  </a:lnTo>
                  <a:lnTo>
                    <a:pt x="39382" y="30987"/>
                  </a:lnTo>
                  <a:lnTo>
                    <a:pt x="40157" y="30479"/>
                  </a:lnTo>
                  <a:lnTo>
                    <a:pt x="40157" y="29336"/>
                  </a:lnTo>
                  <a:lnTo>
                    <a:pt x="40551" y="28955"/>
                  </a:lnTo>
                  <a:lnTo>
                    <a:pt x="40157" y="28574"/>
                  </a:lnTo>
                  <a:lnTo>
                    <a:pt x="40551" y="28193"/>
                  </a:lnTo>
                  <a:lnTo>
                    <a:pt x="40551" y="27431"/>
                  </a:lnTo>
                  <a:lnTo>
                    <a:pt x="40157" y="26542"/>
                  </a:lnTo>
                  <a:lnTo>
                    <a:pt x="40551" y="26161"/>
                  </a:lnTo>
                  <a:lnTo>
                    <a:pt x="40551" y="24510"/>
                  </a:lnTo>
                  <a:lnTo>
                    <a:pt x="9702" y="24510"/>
                  </a:lnTo>
                  <a:lnTo>
                    <a:pt x="9321" y="24129"/>
                  </a:lnTo>
                  <a:lnTo>
                    <a:pt x="8547" y="24129"/>
                  </a:lnTo>
                  <a:lnTo>
                    <a:pt x="8547" y="23367"/>
                  </a:lnTo>
                  <a:close/>
                </a:path>
                <a:path w="40639" h="69850">
                  <a:moveTo>
                    <a:pt x="39382" y="30987"/>
                  </a:moveTo>
                  <a:lnTo>
                    <a:pt x="38811" y="30987"/>
                  </a:lnTo>
                  <a:lnTo>
                    <a:pt x="39192" y="31495"/>
                  </a:lnTo>
                  <a:lnTo>
                    <a:pt x="39382" y="30987"/>
                  </a:lnTo>
                  <a:close/>
                </a:path>
                <a:path w="40639" h="69850">
                  <a:moveTo>
                    <a:pt x="6603" y="25780"/>
                  </a:moveTo>
                  <a:lnTo>
                    <a:pt x="6019" y="25780"/>
                  </a:lnTo>
                  <a:lnTo>
                    <a:pt x="5626" y="26161"/>
                  </a:lnTo>
                  <a:lnTo>
                    <a:pt x="6019" y="26542"/>
                  </a:lnTo>
                  <a:lnTo>
                    <a:pt x="6019" y="26161"/>
                  </a:lnTo>
                  <a:lnTo>
                    <a:pt x="6603" y="26161"/>
                  </a:lnTo>
                  <a:lnTo>
                    <a:pt x="6603" y="25780"/>
                  </a:lnTo>
                  <a:close/>
                </a:path>
                <a:path w="40639" h="69850">
                  <a:moveTo>
                    <a:pt x="10871" y="24129"/>
                  </a:moveTo>
                  <a:lnTo>
                    <a:pt x="10477" y="24129"/>
                  </a:lnTo>
                  <a:lnTo>
                    <a:pt x="10096" y="24510"/>
                  </a:lnTo>
                  <a:lnTo>
                    <a:pt x="11061" y="24510"/>
                  </a:lnTo>
                  <a:lnTo>
                    <a:pt x="10871" y="24129"/>
                  </a:lnTo>
                  <a:close/>
                </a:path>
                <a:path w="40639" h="69850">
                  <a:moveTo>
                    <a:pt x="39001" y="14477"/>
                  </a:moveTo>
                  <a:lnTo>
                    <a:pt x="10096" y="14477"/>
                  </a:lnTo>
                  <a:lnTo>
                    <a:pt x="10096" y="14858"/>
                  </a:lnTo>
                  <a:lnTo>
                    <a:pt x="10477" y="14858"/>
                  </a:lnTo>
                  <a:lnTo>
                    <a:pt x="10477" y="15239"/>
                  </a:lnTo>
                  <a:lnTo>
                    <a:pt x="10096" y="16001"/>
                  </a:lnTo>
                  <a:lnTo>
                    <a:pt x="10477" y="16001"/>
                  </a:lnTo>
                  <a:lnTo>
                    <a:pt x="10096" y="16128"/>
                  </a:lnTo>
                  <a:lnTo>
                    <a:pt x="10096" y="17017"/>
                  </a:lnTo>
                  <a:lnTo>
                    <a:pt x="10871" y="17017"/>
                  </a:lnTo>
                  <a:lnTo>
                    <a:pt x="10871" y="18160"/>
                  </a:lnTo>
                  <a:lnTo>
                    <a:pt x="11061" y="18541"/>
                  </a:lnTo>
                  <a:lnTo>
                    <a:pt x="11061" y="19303"/>
                  </a:lnTo>
                  <a:lnTo>
                    <a:pt x="11836" y="20827"/>
                  </a:lnTo>
                  <a:lnTo>
                    <a:pt x="12230" y="21335"/>
                  </a:lnTo>
                  <a:lnTo>
                    <a:pt x="12230" y="23367"/>
                  </a:lnTo>
                  <a:lnTo>
                    <a:pt x="11455" y="23367"/>
                  </a:lnTo>
                  <a:lnTo>
                    <a:pt x="11455" y="24129"/>
                  </a:lnTo>
                  <a:lnTo>
                    <a:pt x="11061" y="24510"/>
                  </a:lnTo>
                  <a:lnTo>
                    <a:pt x="40551" y="24510"/>
                  </a:lnTo>
                  <a:lnTo>
                    <a:pt x="40551" y="22986"/>
                  </a:lnTo>
                  <a:lnTo>
                    <a:pt x="40157" y="22224"/>
                  </a:lnTo>
                  <a:lnTo>
                    <a:pt x="40157" y="20954"/>
                  </a:lnTo>
                  <a:lnTo>
                    <a:pt x="39382" y="20954"/>
                  </a:lnTo>
                  <a:lnTo>
                    <a:pt x="39192" y="17779"/>
                  </a:lnTo>
                  <a:lnTo>
                    <a:pt x="38811" y="17779"/>
                  </a:lnTo>
                  <a:lnTo>
                    <a:pt x="38023" y="17398"/>
                  </a:lnTo>
                  <a:lnTo>
                    <a:pt x="38417" y="16509"/>
                  </a:lnTo>
                  <a:lnTo>
                    <a:pt x="38811" y="15239"/>
                  </a:lnTo>
                  <a:lnTo>
                    <a:pt x="39001" y="14477"/>
                  </a:lnTo>
                  <a:close/>
                </a:path>
                <a:path w="40639" h="69850">
                  <a:moveTo>
                    <a:pt x="7759" y="16001"/>
                  </a:moveTo>
                  <a:lnTo>
                    <a:pt x="6984" y="16001"/>
                  </a:lnTo>
                  <a:lnTo>
                    <a:pt x="7759" y="16128"/>
                  </a:lnTo>
                  <a:close/>
                </a:path>
                <a:path w="40639" h="69850">
                  <a:moveTo>
                    <a:pt x="18237" y="6730"/>
                  </a:moveTo>
                  <a:lnTo>
                    <a:pt x="8153" y="6730"/>
                  </a:lnTo>
                  <a:lnTo>
                    <a:pt x="7759" y="6857"/>
                  </a:lnTo>
                  <a:lnTo>
                    <a:pt x="8153" y="6857"/>
                  </a:lnTo>
                  <a:lnTo>
                    <a:pt x="8153" y="8127"/>
                  </a:lnTo>
                  <a:lnTo>
                    <a:pt x="7759" y="8508"/>
                  </a:lnTo>
                  <a:lnTo>
                    <a:pt x="8153" y="8889"/>
                  </a:lnTo>
                  <a:lnTo>
                    <a:pt x="8153" y="9270"/>
                  </a:lnTo>
                  <a:lnTo>
                    <a:pt x="8547" y="9651"/>
                  </a:lnTo>
                  <a:lnTo>
                    <a:pt x="8153" y="11302"/>
                  </a:lnTo>
                  <a:lnTo>
                    <a:pt x="8547" y="11302"/>
                  </a:lnTo>
                  <a:lnTo>
                    <a:pt x="8928" y="11683"/>
                  </a:lnTo>
                  <a:lnTo>
                    <a:pt x="8547" y="12191"/>
                  </a:lnTo>
                  <a:lnTo>
                    <a:pt x="8547" y="12572"/>
                  </a:lnTo>
                  <a:lnTo>
                    <a:pt x="7759" y="12572"/>
                  </a:lnTo>
                  <a:lnTo>
                    <a:pt x="7759" y="12953"/>
                  </a:lnTo>
                  <a:lnTo>
                    <a:pt x="7378" y="12953"/>
                  </a:lnTo>
                  <a:lnTo>
                    <a:pt x="6984" y="13334"/>
                  </a:lnTo>
                  <a:lnTo>
                    <a:pt x="6603" y="13334"/>
                  </a:lnTo>
                  <a:lnTo>
                    <a:pt x="6502" y="14858"/>
                  </a:lnTo>
                  <a:lnTo>
                    <a:pt x="6603" y="15239"/>
                  </a:lnTo>
                  <a:lnTo>
                    <a:pt x="7378" y="15239"/>
                  </a:lnTo>
                  <a:lnTo>
                    <a:pt x="7378" y="16001"/>
                  </a:lnTo>
                  <a:lnTo>
                    <a:pt x="8153" y="16001"/>
                  </a:lnTo>
                  <a:lnTo>
                    <a:pt x="8153" y="15620"/>
                  </a:lnTo>
                  <a:lnTo>
                    <a:pt x="8547" y="15620"/>
                  </a:lnTo>
                  <a:lnTo>
                    <a:pt x="8153" y="15239"/>
                  </a:lnTo>
                  <a:lnTo>
                    <a:pt x="8153" y="14858"/>
                  </a:lnTo>
                  <a:lnTo>
                    <a:pt x="8547" y="14858"/>
                  </a:lnTo>
                  <a:lnTo>
                    <a:pt x="8547" y="14477"/>
                  </a:lnTo>
                  <a:lnTo>
                    <a:pt x="39001" y="14477"/>
                  </a:lnTo>
                  <a:lnTo>
                    <a:pt x="39192" y="13715"/>
                  </a:lnTo>
                  <a:lnTo>
                    <a:pt x="38811" y="12953"/>
                  </a:lnTo>
                  <a:lnTo>
                    <a:pt x="36474" y="10794"/>
                  </a:lnTo>
                  <a:lnTo>
                    <a:pt x="38023" y="10032"/>
                  </a:lnTo>
                  <a:lnTo>
                    <a:pt x="37636" y="9270"/>
                  </a:lnTo>
                  <a:lnTo>
                    <a:pt x="22707" y="9270"/>
                  </a:lnTo>
                  <a:lnTo>
                    <a:pt x="21145" y="8889"/>
                  </a:lnTo>
                  <a:lnTo>
                    <a:pt x="20764" y="8889"/>
                  </a:lnTo>
                  <a:lnTo>
                    <a:pt x="19799" y="8508"/>
                  </a:lnTo>
                  <a:lnTo>
                    <a:pt x="19011" y="8127"/>
                  </a:lnTo>
                  <a:lnTo>
                    <a:pt x="19011" y="7746"/>
                  </a:lnTo>
                  <a:lnTo>
                    <a:pt x="18630" y="7746"/>
                  </a:lnTo>
                  <a:lnTo>
                    <a:pt x="18630" y="6857"/>
                  </a:lnTo>
                  <a:lnTo>
                    <a:pt x="18237" y="6730"/>
                  </a:lnTo>
                  <a:close/>
                </a:path>
                <a:path w="40639" h="69850">
                  <a:moveTo>
                    <a:pt x="8547" y="14858"/>
                  </a:moveTo>
                  <a:lnTo>
                    <a:pt x="8153" y="14858"/>
                  </a:lnTo>
                  <a:lnTo>
                    <a:pt x="8547" y="15239"/>
                  </a:lnTo>
                  <a:lnTo>
                    <a:pt x="8547" y="14858"/>
                  </a:lnTo>
                  <a:close/>
                </a:path>
                <a:path w="40639" h="69850">
                  <a:moveTo>
                    <a:pt x="8928" y="14477"/>
                  </a:moveTo>
                  <a:lnTo>
                    <a:pt x="8547" y="14477"/>
                  </a:lnTo>
                  <a:lnTo>
                    <a:pt x="8928" y="14858"/>
                  </a:lnTo>
                  <a:lnTo>
                    <a:pt x="8928" y="14477"/>
                  </a:lnTo>
                  <a:close/>
                </a:path>
                <a:path w="40639" h="69850">
                  <a:moveTo>
                    <a:pt x="9702" y="14477"/>
                  </a:moveTo>
                  <a:lnTo>
                    <a:pt x="9321" y="14477"/>
                  </a:lnTo>
                  <a:lnTo>
                    <a:pt x="9321" y="14858"/>
                  </a:lnTo>
                  <a:lnTo>
                    <a:pt x="9702" y="14858"/>
                  </a:lnTo>
                  <a:lnTo>
                    <a:pt x="9702" y="14477"/>
                  </a:lnTo>
                  <a:close/>
                </a:path>
                <a:path w="40639" h="69850">
                  <a:moveTo>
                    <a:pt x="25615" y="7746"/>
                  </a:moveTo>
                  <a:lnTo>
                    <a:pt x="25222" y="7746"/>
                  </a:lnTo>
                  <a:lnTo>
                    <a:pt x="24256" y="8508"/>
                  </a:lnTo>
                  <a:lnTo>
                    <a:pt x="23863" y="8508"/>
                  </a:lnTo>
                  <a:lnTo>
                    <a:pt x="23863" y="8889"/>
                  </a:lnTo>
                  <a:lnTo>
                    <a:pt x="23482" y="8889"/>
                  </a:lnTo>
                  <a:lnTo>
                    <a:pt x="23482" y="9270"/>
                  </a:lnTo>
                  <a:lnTo>
                    <a:pt x="31622" y="9270"/>
                  </a:lnTo>
                  <a:lnTo>
                    <a:pt x="27165" y="8508"/>
                  </a:lnTo>
                  <a:lnTo>
                    <a:pt x="25615" y="7746"/>
                  </a:lnTo>
                  <a:close/>
                </a:path>
                <a:path w="40639" h="69850">
                  <a:moveTo>
                    <a:pt x="37642" y="7365"/>
                  </a:moveTo>
                  <a:lnTo>
                    <a:pt x="34734" y="7365"/>
                  </a:lnTo>
                  <a:lnTo>
                    <a:pt x="34734" y="8127"/>
                  </a:lnTo>
                  <a:lnTo>
                    <a:pt x="33566" y="8127"/>
                  </a:lnTo>
                  <a:lnTo>
                    <a:pt x="33185" y="8508"/>
                  </a:lnTo>
                  <a:lnTo>
                    <a:pt x="32791" y="8508"/>
                  </a:lnTo>
                  <a:lnTo>
                    <a:pt x="32397" y="8889"/>
                  </a:lnTo>
                  <a:lnTo>
                    <a:pt x="31622" y="9270"/>
                  </a:lnTo>
                  <a:lnTo>
                    <a:pt x="37636" y="9270"/>
                  </a:lnTo>
                  <a:lnTo>
                    <a:pt x="37249" y="8508"/>
                  </a:lnTo>
                  <a:lnTo>
                    <a:pt x="37249" y="7746"/>
                  </a:lnTo>
                  <a:lnTo>
                    <a:pt x="37642" y="7365"/>
                  </a:lnTo>
                  <a:close/>
                </a:path>
                <a:path w="40639" h="69850">
                  <a:moveTo>
                    <a:pt x="38023" y="4825"/>
                  </a:moveTo>
                  <a:lnTo>
                    <a:pt x="37642" y="5206"/>
                  </a:lnTo>
                  <a:lnTo>
                    <a:pt x="36868" y="5587"/>
                  </a:lnTo>
                  <a:lnTo>
                    <a:pt x="36868" y="5968"/>
                  </a:lnTo>
                  <a:lnTo>
                    <a:pt x="36474" y="6349"/>
                  </a:lnTo>
                  <a:lnTo>
                    <a:pt x="36474" y="6730"/>
                  </a:lnTo>
                  <a:lnTo>
                    <a:pt x="35699" y="6730"/>
                  </a:lnTo>
                  <a:lnTo>
                    <a:pt x="34924" y="6857"/>
                  </a:lnTo>
                  <a:lnTo>
                    <a:pt x="34924" y="7365"/>
                  </a:lnTo>
                  <a:lnTo>
                    <a:pt x="38023" y="7365"/>
                  </a:lnTo>
                  <a:lnTo>
                    <a:pt x="39192" y="6730"/>
                  </a:lnTo>
                  <a:lnTo>
                    <a:pt x="38023" y="4825"/>
                  </a:lnTo>
                  <a:close/>
                </a:path>
                <a:path w="40639" h="69850">
                  <a:moveTo>
                    <a:pt x="14173" y="380"/>
                  </a:moveTo>
                  <a:lnTo>
                    <a:pt x="12230" y="380"/>
                  </a:lnTo>
                  <a:lnTo>
                    <a:pt x="12230" y="761"/>
                  </a:lnTo>
                  <a:lnTo>
                    <a:pt x="9702" y="4825"/>
                  </a:lnTo>
                  <a:lnTo>
                    <a:pt x="8928" y="6349"/>
                  </a:lnTo>
                  <a:lnTo>
                    <a:pt x="8547" y="6730"/>
                  </a:lnTo>
                  <a:lnTo>
                    <a:pt x="14554" y="6730"/>
                  </a:lnTo>
                  <a:lnTo>
                    <a:pt x="14554" y="6349"/>
                  </a:lnTo>
                  <a:lnTo>
                    <a:pt x="13385" y="6349"/>
                  </a:lnTo>
                  <a:lnTo>
                    <a:pt x="13385" y="5968"/>
                  </a:lnTo>
                  <a:lnTo>
                    <a:pt x="13779" y="5968"/>
                  </a:lnTo>
                  <a:lnTo>
                    <a:pt x="13779" y="5206"/>
                  </a:lnTo>
                  <a:lnTo>
                    <a:pt x="14554" y="2920"/>
                  </a:lnTo>
                  <a:lnTo>
                    <a:pt x="14947" y="2920"/>
                  </a:lnTo>
                  <a:lnTo>
                    <a:pt x="14947" y="2412"/>
                  </a:lnTo>
                  <a:lnTo>
                    <a:pt x="15328" y="2031"/>
                  </a:lnTo>
                  <a:lnTo>
                    <a:pt x="14947" y="2031"/>
                  </a:lnTo>
                  <a:lnTo>
                    <a:pt x="14554" y="1904"/>
                  </a:lnTo>
                  <a:lnTo>
                    <a:pt x="14554" y="1523"/>
                  </a:lnTo>
                  <a:lnTo>
                    <a:pt x="14173" y="1523"/>
                  </a:lnTo>
                  <a:lnTo>
                    <a:pt x="14173" y="380"/>
                  </a:lnTo>
                  <a:close/>
                </a:path>
                <a:path w="40639" h="69850">
                  <a:moveTo>
                    <a:pt x="13385" y="0"/>
                  </a:moveTo>
                  <a:lnTo>
                    <a:pt x="12611" y="0"/>
                  </a:lnTo>
                  <a:lnTo>
                    <a:pt x="12611" y="380"/>
                  </a:lnTo>
                  <a:lnTo>
                    <a:pt x="13385" y="380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4224996" y="2142640"/>
              <a:ext cx="40640" cy="69850"/>
            </a:xfrm>
            <a:custGeom>
              <a:avLst/>
              <a:gdLst/>
              <a:ahLst/>
              <a:cxnLst/>
              <a:rect l="l" t="t" r="r" b="b"/>
              <a:pathLst>
                <a:path w="40639" h="69850">
                  <a:moveTo>
                    <a:pt x="40551" y="23355"/>
                  </a:moveTo>
                  <a:lnTo>
                    <a:pt x="40551" y="24130"/>
                  </a:lnTo>
                  <a:lnTo>
                    <a:pt x="40551" y="25869"/>
                  </a:lnTo>
                  <a:lnTo>
                    <a:pt x="40551" y="26250"/>
                  </a:lnTo>
                  <a:lnTo>
                    <a:pt x="40157" y="26631"/>
                  </a:lnTo>
                  <a:lnTo>
                    <a:pt x="40551" y="27406"/>
                  </a:lnTo>
                  <a:lnTo>
                    <a:pt x="40551" y="27800"/>
                  </a:lnTo>
                  <a:lnTo>
                    <a:pt x="40551" y="28181"/>
                  </a:lnTo>
                  <a:lnTo>
                    <a:pt x="40157" y="28562"/>
                  </a:lnTo>
                  <a:lnTo>
                    <a:pt x="40551" y="28956"/>
                  </a:lnTo>
                  <a:lnTo>
                    <a:pt x="40157" y="29337"/>
                  </a:lnTo>
                  <a:lnTo>
                    <a:pt x="40157" y="30492"/>
                  </a:lnTo>
                  <a:lnTo>
                    <a:pt x="39382" y="31076"/>
                  </a:lnTo>
                  <a:lnTo>
                    <a:pt x="39192" y="31470"/>
                  </a:lnTo>
                  <a:lnTo>
                    <a:pt x="38811" y="31076"/>
                  </a:lnTo>
                  <a:lnTo>
                    <a:pt x="38417" y="31470"/>
                  </a:lnTo>
                  <a:lnTo>
                    <a:pt x="38023" y="32232"/>
                  </a:lnTo>
                  <a:lnTo>
                    <a:pt x="37249" y="32232"/>
                  </a:lnTo>
                  <a:lnTo>
                    <a:pt x="36868" y="32626"/>
                  </a:lnTo>
                  <a:lnTo>
                    <a:pt x="36868" y="33007"/>
                  </a:lnTo>
                  <a:lnTo>
                    <a:pt x="36868" y="33401"/>
                  </a:lnTo>
                  <a:lnTo>
                    <a:pt x="36474" y="33401"/>
                  </a:lnTo>
                  <a:lnTo>
                    <a:pt x="36868" y="33401"/>
                  </a:lnTo>
                  <a:lnTo>
                    <a:pt x="36868" y="33782"/>
                  </a:lnTo>
                  <a:lnTo>
                    <a:pt x="36474" y="33782"/>
                  </a:lnTo>
                  <a:lnTo>
                    <a:pt x="36868" y="33782"/>
                  </a:lnTo>
                  <a:lnTo>
                    <a:pt x="36868" y="33401"/>
                  </a:lnTo>
                  <a:lnTo>
                    <a:pt x="36868" y="33782"/>
                  </a:lnTo>
                  <a:lnTo>
                    <a:pt x="36868" y="33401"/>
                  </a:lnTo>
                  <a:lnTo>
                    <a:pt x="37249" y="33401"/>
                  </a:lnTo>
                  <a:lnTo>
                    <a:pt x="37249" y="33782"/>
                  </a:lnTo>
                  <a:lnTo>
                    <a:pt x="37249" y="33401"/>
                  </a:lnTo>
                  <a:lnTo>
                    <a:pt x="37642" y="33007"/>
                  </a:lnTo>
                  <a:lnTo>
                    <a:pt x="37642" y="33401"/>
                  </a:lnTo>
                  <a:lnTo>
                    <a:pt x="37642" y="33007"/>
                  </a:lnTo>
                  <a:lnTo>
                    <a:pt x="37642" y="33401"/>
                  </a:lnTo>
                  <a:lnTo>
                    <a:pt x="37642" y="33007"/>
                  </a:lnTo>
                  <a:lnTo>
                    <a:pt x="38023" y="33007"/>
                  </a:lnTo>
                  <a:lnTo>
                    <a:pt x="38023" y="33401"/>
                  </a:lnTo>
                  <a:lnTo>
                    <a:pt x="38023" y="33007"/>
                  </a:lnTo>
                  <a:lnTo>
                    <a:pt x="38417" y="33007"/>
                  </a:lnTo>
                  <a:lnTo>
                    <a:pt x="38417" y="33401"/>
                  </a:lnTo>
                  <a:lnTo>
                    <a:pt x="38811" y="33401"/>
                  </a:lnTo>
                  <a:lnTo>
                    <a:pt x="38811" y="33782"/>
                  </a:lnTo>
                  <a:lnTo>
                    <a:pt x="38417" y="33782"/>
                  </a:lnTo>
                  <a:lnTo>
                    <a:pt x="38417" y="34163"/>
                  </a:lnTo>
                  <a:lnTo>
                    <a:pt x="38417" y="35318"/>
                  </a:lnTo>
                  <a:lnTo>
                    <a:pt x="38417" y="35521"/>
                  </a:lnTo>
                  <a:lnTo>
                    <a:pt x="38811" y="35521"/>
                  </a:lnTo>
                  <a:lnTo>
                    <a:pt x="38811" y="35902"/>
                  </a:lnTo>
                  <a:lnTo>
                    <a:pt x="38811" y="36283"/>
                  </a:lnTo>
                  <a:lnTo>
                    <a:pt x="38811" y="36677"/>
                  </a:lnTo>
                  <a:lnTo>
                    <a:pt x="39192" y="37058"/>
                  </a:lnTo>
                  <a:lnTo>
                    <a:pt x="39192" y="37452"/>
                  </a:lnTo>
                  <a:lnTo>
                    <a:pt x="38417" y="37452"/>
                  </a:lnTo>
                  <a:lnTo>
                    <a:pt x="38023" y="37452"/>
                  </a:lnTo>
                  <a:lnTo>
                    <a:pt x="38023" y="37058"/>
                  </a:lnTo>
                  <a:lnTo>
                    <a:pt x="37642" y="37058"/>
                  </a:lnTo>
                  <a:lnTo>
                    <a:pt x="37249" y="37058"/>
                  </a:lnTo>
                  <a:lnTo>
                    <a:pt x="36868" y="37452"/>
                  </a:lnTo>
                  <a:lnTo>
                    <a:pt x="35318" y="37058"/>
                  </a:lnTo>
                  <a:lnTo>
                    <a:pt x="35318" y="37452"/>
                  </a:lnTo>
                  <a:lnTo>
                    <a:pt x="34924" y="37833"/>
                  </a:lnTo>
                  <a:lnTo>
                    <a:pt x="34734" y="38214"/>
                  </a:lnTo>
                  <a:lnTo>
                    <a:pt x="34340" y="38214"/>
                  </a:lnTo>
                  <a:lnTo>
                    <a:pt x="33959" y="38214"/>
                  </a:lnTo>
                  <a:lnTo>
                    <a:pt x="33185" y="38989"/>
                  </a:lnTo>
                  <a:lnTo>
                    <a:pt x="32791" y="39382"/>
                  </a:lnTo>
                  <a:lnTo>
                    <a:pt x="32397" y="39382"/>
                  </a:lnTo>
                  <a:lnTo>
                    <a:pt x="32016" y="39763"/>
                  </a:lnTo>
                  <a:lnTo>
                    <a:pt x="31622" y="40157"/>
                  </a:lnTo>
                  <a:lnTo>
                    <a:pt x="31622" y="40347"/>
                  </a:lnTo>
                  <a:lnTo>
                    <a:pt x="32016" y="40347"/>
                  </a:lnTo>
                  <a:lnTo>
                    <a:pt x="32016" y="40728"/>
                  </a:lnTo>
                  <a:lnTo>
                    <a:pt x="32397" y="40728"/>
                  </a:lnTo>
                  <a:lnTo>
                    <a:pt x="32016" y="41503"/>
                  </a:lnTo>
                  <a:lnTo>
                    <a:pt x="31622" y="41503"/>
                  </a:lnTo>
                  <a:lnTo>
                    <a:pt x="31241" y="41503"/>
                  </a:lnTo>
                  <a:lnTo>
                    <a:pt x="30848" y="41503"/>
                  </a:lnTo>
                  <a:lnTo>
                    <a:pt x="30467" y="41122"/>
                  </a:lnTo>
                  <a:lnTo>
                    <a:pt x="30073" y="41503"/>
                  </a:lnTo>
                  <a:lnTo>
                    <a:pt x="30467" y="41503"/>
                  </a:lnTo>
                  <a:lnTo>
                    <a:pt x="30467" y="41884"/>
                  </a:lnTo>
                  <a:lnTo>
                    <a:pt x="30848" y="42278"/>
                  </a:lnTo>
                  <a:lnTo>
                    <a:pt x="30848" y="42659"/>
                  </a:lnTo>
                  <a:lnTo>
                    <a:pt x="31241" y="43053"/>
                  </a:lnTo>
                  <a:lnTo>
                    <a:pt x="30848" y="43053"/>
                  </a:lnTo>
                  <a:lnTo>
                    <a:pt x="30467" y="43053"/>
                  </a:lnTo>
                  <a:lnTo>
                    <a:pt x="30467" y="43434"/>
                  </a:lnTo>
                  <a:lnTo>
                    <a:pt x="30073" y="43434"/>
                  </a:lnTo>
                  <a:lnTo>
                    <a:pt x="30467" y="43434"/>
                  </a:lnTo>
                  <a:lnTo>
                    <a:pt x="30467" y="43815"/>
                  </a:lnTo>
                  <a:lnTo>
                    <a:pt x="30467" y="44208"/>
                  </a:lnTo>
                  <a:lnTo>
                    <a:pt x="30848" y="44208"/>
                  </a:lnTo>
                  <a:lnTo>
                    <a:pt x="30848" y="43815"/>
                  </a:lnTo>
                  <a:lnTo>
                    <a:pt x="31241" y="44208"/>
                  </a:lnTo>
                  <a:lnTo>
                    <a:pt x="31241" y="44589"/>
                  </a:lnTo>
                  <a:lnTo>
                    <a:pt x="30073" y="45173"/>
                  </a:lnTo>
                  <a:lnTo>
                    <a:pt x="30073" y="45554"/>
                  </a:lnTo>
                  <a:lnTo>
                    <a:pt x="29489" y="45935"/>
                  </a:lnTo>
                  <a:lnTo>
                    <a:pt x="29883" y="45935"/>
                  </a:lnTo>
                  <a:lnTo>
                    <a:pt x="29883" y="46329"/>
                  </a:lnTo>
                  <a:lnTo>
                    <a:pt x="29883" y="46710"/>
                  </a:lnTo>
                  <a:lnTo>
                    <a:pt x="29883" y="47104"/>
                  </a:lnTo>
                  <a:lnTo>
                    <a:pt x="29883" y="47485"/>
                  </a:lnTo>
                  <a:lnTo>
                    <a:pt x="30073" y="47485"/>
                  </a:lnTo>
                  <a:lnTo>
                    <a:pt x="30073" y="47866"/>
                  </a:lnTo>
                  <a:lnTo>
                    <a:pt x="30073" y="48260"/>
                  </a:lnTo>
                  <a:lnTo>
                    <a:pt x="30073" y="48641"/>
                  </a:lnTo>
                  <a:lnTo>
                    <a:pt x="30073" y="49034"/>
                  </a:lnTo>
                  <a:lnTo>
                    <a:pt x="29883" y="49034"/>
                  </a:lnTo>
                  <a:lnTo>
                    <a:pt x="29883" y="49415"/>
                  </a:lnTo>
                  <a:lnTo>
                    <a:pt x="30073" y="49415"/>
                  </a:lnTo>
                  <a:lnTo>
                    <a:pt x="30073" y="50380"/>
                  </a:lnTo>
                  <a:lnTo>
                    <a:pt x="30467" y="50380"/>
                  </a:lnTo>
                  <a:lnTo>
                    <a:pt x="30467" y="50774"/>
                  </a:lnTo>
                  <a:lnTo>
                    <a:pt x="30467" y="51155"/>
                  </a:lnTo>
                  <a:lnTo>
                    <a:pt x="30073" y="51155"/>
                  </a:lnTo>
                  <a:lnTo>
                    <a:pt x="30073" y="51536"/>
                  </a:lnTo>
                  <a:lnTo>
                    <a:pt x="29883" y="51930"/>
                  </a:lnTo>
                  <a:lnTo>
                    <a:pt x="29883" y="52311"/>
                  </a:lnTo>
                  <a:lnTo>
                    <a:pt x="30467" y="52692"/>
                  </a:lnTo>
                  <a:lnTo>
                    <a:pt x="30467" y="52311"/>
                  </a:lnTo>
                  <a:lnTo>
                    <a:pt x="30848" y="52311"/>
                  </a:lnTo>
                  <a:lnTo>
                    <a:pt x="30848" y="52692"/>
                  </a:lnTo>
                  <a:lnTo>
                    <a:pt x="30467" y="52692"/>
                  </a:lnTo>
                  <a:lnTo>
                    <a:pt x="30467" y="53086"/>
                  </a:lnTo>
                  <a:lnTo>
                    <a:pt x="30467" y="53467"/>
                  </a:lnTo>
                  <a:lnTo>
                    <a:pt x="30467" y="53860"/>
                  </a:lnTo>
                  <a:lnTo>
                    <a:pt x="30848" y="53860"/>
                  </a:lnTo>
                  <a:lnTo>
                    <a:pt x="30848" y="54241"/>
                  </a:lnTo>
                  <a:lnTo>
                    <a:pt x="30848" y="53860"/>
                  </a:lnTo>
                  <a:lnTo>
                    <a:pt x="31241" y="53860"/>
                  </a:lnTo>
                  <a:lnTo>
                    <a:pt x="31241" y="54241"/>
                  </a:lnTo>
                  <a:lnTo>
                    <a:pt x="31241" y="54622"/>
                  </a:lnTo>
                  <a:lnTo>
                    <a:pt x="31241" y="55206"/>
                  </a:lnTo>
                  <a:lnTo>
                    <a:pt x="31241" y="55587"/>
                  </a:lnTo>
                  <a:lnTo>
                    <a:pt x="31622" y="55981"/>
                  </a:lnTo>
                  <a:lnTo>
                    <a:pt x="31622" y="55587"/>
                  </a:lnTo>
                  <a:lnTo>
                    <a:pt x="32016" y="55587"/>
                  </a:lnTo>
                  <a:lnTo>
                    <a:pt x="32397" y="55587"/>
                  </a:lnTo>
                  <a:lnTo>
                    <a:pt x="32016" y="55587"/>
                  </a:lnTo>
                  <a:lnTo>
                    <a:pt x="32016" y="55981"/>
                  </a:lnTo>
                  <a:lnTo>
                    <a:pt x="32397" y="56362"/>
                  </a:lnTo>
                  <a:lnTo>
                    <a:pt x="32397" y="56756"/>
                  </a:lnTo>
                  <a:lnTo>
                    <a:pt x="32016" y="56756"/>
                  </a:lnTo>
                  <a:lnTo>
                    <a:pt x="32016" y="57137"/>
                  </a:lnTo>
                  <a:lnTo>
                    <a:pt x="31622" y="57518"/>
                  </a:lnTo>
                  <a:lnTo>
                    <a:pt x="31622" y="57912"/>
                  </a:lnTo>
                  <a:lnTo>
                    <a:pt x="31241" y="57518"/>
                  </a:lnTo>
                  <a:lnTo>
                    <a:pt x="30848" y="57518"/>
                  </a:lnTo>
                  <a:lnTo>
                    <a:pt x="30848" y="58293"/>
                  </a:lnTo>
                  <a:lnTo>
                    <a:pt x="30467" y="59651"/>
                  </a:lnTo>
                  <a:lnTo>
                    <a:pt x="30467" y="60426"/>
                  </a:lnTo>
                  <a:lnTo>
                    <a:pt x="30073" y="61188"/>
                  </a:lnTo>
                  <a:lnTo>
                    <a:pt x="30073" y="61963"/>
                  </a:lnTo>
                  <a:lnTo>
                    <a:pt x="29883" y="63119"/>
                  </a:lnTo>
                  <a:lnTo>
                    <a:pt x="29489" y="63119"/>
                  </a:lnTo>
                  <a:lnTo>
                    <a:pt x="29108" y="63119"/>
                  </a:lnTo>
                  <a:lnTo>
                    <a:pt x="29108" y="62738"/>
                  </a:lnTo>
                  <a:lnTo>
                    <a:pt x="27939" y="63512"/>
                  </a:lnTo>
                  <a:lnTo>
                    <a:pt x="27939" y="64084"/>
                  </a:lnTo>
                  <a:lnTo>
                    <a:pt x="27939" y="64477"/>
                  </a:lnTo>
                  <a:lnTo>
                    <a:pt x="27558" y="64858"/>
                  </a:lnTo>
                  <a:lnTo>
                    <a:pt x="27558" y="64477"/>
                  </a:lnTo>
                  <a:lnTo>
                    <a:pt x="27165" y="64858"/>
                  </a:lnTo>
                  <a:lnTo>
                    <a:pt x="26784" y="64858"/>
                  </a:lnTo>
                  <a:lnTo>
                    <a:pt x="26390" y="65239"/>
                  </a:lnTo>
                  <a:lnTo>
                    <a:pt x="25996" y="65633"/>
                  </a:lnTo>
                  <a:lnTo>
                    <a:pt x="25615" y="66014"/>
                  </a:lnTo>
                  <a:lnTo>
                    <a:pt x="25031" y="66408"/>
                  </a:lnTo>
                  <a:lnTo>
                    <a:pt x="24637" y="66408"/>
                  </a:lnTo>
                  <a:lnTo>
                    <a:pt x="24637" y="66014"/>
                  </a:lnTo>
                  <a:lnTo>
                    <a:pt x="24256" y="66014"/>
                  </a:lnTo>
                  <a:lnTo>
                    <a:pt x="23863" y="65633"/>
                  </a:lnTo>
                  <a:lnTo>
                    <a:pt x="23863" y="66014"/>
                  </a:lnTo>
                  <a:lnTo>
                    <a:pt x="23482" y="65633"/>
                  </a:lnTo>
                  <a:lnTo>
                    <a:pt x="22707" y="66789"/>
                  </a:lnTo>
                  <a:lnTo>
                    <a:pt x="22313" y="66408"/>
                  </a:lnTo>
                  <a:lnTo>
                    <a:pt x="21932" y="67564"/>
                  </a:lnTo>
                  <a:lnTo>
                    <a:pt x="20764" y="66789"/>
                  </a:lnTo>
                  <a:lnTo>
                    <a:pt x="20573" y="67564"/>
                  </a:lnTo>
                  <a:lnTo>
                    <a:pt x="20180" y="68338"/>
                  </a:lnTo>
                  <a:lnTo>
                    <a:pt x="20573" y="68338"/>
                  </a:lnTo>
                  <a:lnTo>
                    <a:pt x="20764" y="68719"/>
                  </a:lnTo>
                  <a:lnTo>
                    <a:pt x="20573" y="68910"/>
                  </a:lnTo>
                  <a:lnTo>
                    <a:pt x="19799" y="69684"/>
                  </a:lnTo>
                  <a:lnTo>
                    <a:pt x="19011" y="69303"/>
                  </a:lnTo>
                  <a:lnTo>
                    <a:pt x="19405" y="68910"/>
                  </a:lnTo>
                  <a:lnTo>
                    <a:pt x="19011" y="68910"/>
                  </a:lnTo>
                  <a:lnTo>
                    <a:pt x="19405" y="68338"/>
                  </a:lnTo>
                  <a:lnTo>
                    <a:pt x="19011" y="68338"/>
                  </a:lnTo>
                  <a:lnTo>
                    <a:pt x="19011" y="67945"/>
                  </a:lnTo>
                  <a:lnTo>
                    <a:pt x="18630" y="67564"/>
                  </a:lnTo>
                  <a:lnTo>
                    <a:pt x="18237" y="68338"/>
                  </a:lnTo>
                  <a:lnTo>
                    <a:pt x="17856" y="67945"/>
                  </a:lnTo>
                  <a:lnTo>
                    <a:pt x="18237" y="67183"/>
                  </a:lnTo>
                  <a:lnTo>
                    <a:pt x="17081" y="66789"/>
                  </a:lnTo>
                  <a:lnTo>
                    <a:pt x="16306" y="67564"/>
                  </a:lnTo>
                  <a:lnTo>
                    <a:pt x="15913" y="67183"/>
                  </a:lnTo>
                  <a:lnTo>
                    <a:pt x="15328" y="66789"/>
                  </a:lnTo>
                  <a:lnTo>
                    <a:pt x="15328" y="67564"/>
                  </a:lnTo>
                  <a:lnTo>
                    <a:pt x="14947" y="67564"/>
                  </a:lnTo>
                  <a:lnTo>
                    <a:pt x="14554" y="67945"/>
                  </a:lnTo>
                  <a:lnTo>
                    <a:pt x="13385" y="68910"/>
                  </a:lnTo>
                  <a:lnTo>
                    <a:pt x="13004" y="68338"/>
                  </a:lnTo>
                  <a:lnTo>
                    <a:pt x="13385" y="67564"/>
                  </a:lnTo>
                  <a:lnTo>
                    <a:pt x="13004" y="67564"/>
                  </a:lnTo>
                  <a:lnTo>
                    <a:pt x="13004" y="67183"/>
                  </a:lnTo>
                  <a:lnTo>
                    <a:pt x="12611" y="66789"/>
                  </a:lnTo>
                  <a:lnTo>
                    <a:pt x="12611" y="66408"/>
                  </a:lnTo>
                  <a:lnTo>
                    <a:pt x="13004" y="66014"/>
                  </a:lnTo>
                  <a:lnTo>
                    <a:pt x="12611" y="66014"/>
                  </a:lnTo>
                  <a:lnTo>
                    <a:pt x="13004" y="65239"/>
                  </a:lnTo>
                  <a:lnTo>
                    <a:pt x="13385" y="65633"/>
                  </a:lnTo>
                  <a:lnTo>
                    <a:pt x="13385" y="64858"/>
                  </a:lnTo>
                  <a:lnTo>
                    <a:pt x="13779" y="64477"/>
                  </a:lnTo>
                  <a:lnTo>
                    <a:pt x="13779" y="64084"/>
                  </a:lnTo>
                  <a:lnTo>
                    <a:pt x="14173" y="64084"/>
                  </a:lnTo>
                  <a:lnTo>
                    <a:pt x="14554" y="64084"/>
                  </a:lnTo>
                  <a:lnTo>
                    <a:pt x="14554" y="63893"/>
                  </a:lnTo>
                  <a:lnTo>
                    <a:pt x="14554" y="63512"/>
                  </a:lnTo>
                  <a:lnTo>
                    <a:pt x="14947" y="63119"/>
                  </a:lnTo>
                  <a:lnTo>
                    <a:pt x="15722" y="63512"/>
                  </a:lnTo>
                  <a:lnTo>
                    <a:pt x="15913" y="63893"/>
                  </a:lnTo>
                  <a:lnTo>
                    <a:pt x="16306" y="63893"/>
                  </a:lnTo>
                  <a:lnTo>
                    <a:pt x="17462" y="61188"/>
                  </a:lnTo>
                  <a:lnTo>
                    <a:pt x="16687" y="61188"/>
                  </a:lnTo>
                  <a:lnTo>
                    <a:pt x="17081" y="61188"/>
                  </a:lnTo>
                  <a:lnTo>
                    <a:pt x="16306" y="60807"/>
                  </a:lnTo>
                  <a:lnTo>
                    <a:pt x="16687" y="61188"/>
                  </a:lnTo>
                  <a:lnTo>
                    <a:pt x="16306" y="61582"/>
                  </a:lnTo>
                  <a:lnTo>
                    <a:pt x="15913" y="61582"/>
                  </a:lnTo>
                  <a:lnTo>
                    <a:pt x="15722" y="61582"/>
                  </a:lnTo>
                  <a:lnTo>
                    <a:pt x="15722" y="61963"/>
                  </a:lnTo>
                  <a:lnTo>
                    <a:pt x="15722" y="62344"/>
                  </a:lnTo>
                  <a:lnTo>
                    <a:pt x="15328" y="62344"/>
                  </a:lnTo>
                  <a:lnTo>
                    <a:pt x="14947" y="61963"/>
                  </a:lnTo>
                  <a:lnTo>
                    <a:pt x="14947" y="61582"/>
                  </a:lnTo>
                  <a:lnTo>
                    <a:pt x="14554" y="62344"/>
                  </a:lnTo>
                  <a:lnTo>
                    <a:pt x="13779" y="61963"/>
                  </a:lnTo>
                  <a:lnTo>
                    <a:pt x="13385" y="61582"/>
                  </a:lnTo>
                  <a:lnTo>
                    <a:pt x="12611" y="61188"/>
                  </a:lnTo>
                  <a:lnTo>
                    <a:pt x="12611" y="60426"/>
                  </a:lnTo>
                  <a:lnTo>
                    <a:pt x="12230" y="60032"/>
                  </a:lnTo>
                  <a:lnTo>
                    <a:pt x="12230" y="59651"/>
                  </a:lnTo>
                  <a:lnTo>
                    <a:pt x="11455" y="59258"/>
                  </a:lnTo>
                  <a:lnTo>
                    <a:pt x="11455" y="59067"/>
                  </a:lnTo>
                  <a:lnTo>
                    <a:pt x="10871" y="59067"/>
                  </a:lnTo>
                  <a:lnTo>
                    <a:pt x="10096" y="58686"/>
                  </a:lnTo>
                  <a:lnTo>
                    <a:pt x="9702" y="58686"/>
                  </a:lnTo>
                  <a:lnTo>
                    <a:pt x="9321" y="59651"/>
                  </a:lnTo>
                  <a:lnTo>
                    <a:pt x="9702" y="59651"/>
                  </a:lnTo>
                  <a:lnTo>
                    <a:pt x="10096" y="59651"/>
                  </a:lnTo>
                  <a:lnTo>
                    <a:pt x="10477" y="59651"/>
                  </a:lnTo>
                  <a:lnTo>
                    <a:pt x="10477" y="60426"/>
                  </a:lnTo>
                  <a:lnTo>
                    <a:pt x="10096" y="61188"/>
                  </a:lnTo>
                  <a:lnTo>
                    <a:pt x="10096" y="60807"/>
                  </a:lnTo>
                  <a:lnTo>
                    <a:pt x="9321" y="60426"/>
                  </a:lnTo>
                  <a:lnTo>
                    <a:pt x="8547" y="61188"/>
                  </a:lnTo>
                  <a:lnTo>
                    <a:pt x="8153" y="61188"/>
                  </a:lnTo>
                  <a:lnTo>
                    <a:pt x="7759" y="60426"/>
                  </a:lnTo>
                  <a:lnTo>
                    <a:pt x="8547" y="60032"/>
                  </a:lnTo>
                  <a:lnTo>
                    <a:pt x="8547" y="59258"/>
                  </a:lnTo>
                  <a:lnTo>
                    <a:pt x="8547" y="59067"/>
                  </a:lnTo>
                  <a:lnTo>
                    <a:pt x="8547" y="58686"/>
                  </a:lnTo>
                  <a:lnTo>
                    <a:pt x="8928" y="58686"/>
                  </a:lnTo>
                  <a:lnTo>
                    <a:pt x="9321" y="58686"/>
                  </a:lnTo>
                  <a:lnTo>
                    <a:pt x="9321" y="58293"/>
                  </a:lnTo>
                  <a:lnTo>
                    <a:pt x="8928" y="57912"/>
                  </a:lnTo>
                  <a:lnTo>
                    <a:pt x="8547" y="57518"/>
                  </a:lnTo>
                  <a:lnTo>
                    <a:pt x="8153" y="57518"/>
                  </a:lnTo>
                  <a:lnTo>
                    <a:pt x="8547" y="56756"/>
                  </a:lnTo>
                  <a:lnTo>
                    <a:pt x="8547" y="55981"/>
                  </a:lnTo>
                  <a:lnTo>
                    <a:pt x="8547" y="55587"/>
                  </a:lnTo>
                  <a:lnTo>
                    <a:pt x="8153" y="55587"/>
                  </a:lnTo>
                  <a:lnTo>
                    <a:pt x="8153" y="55206"/>
                  </a:lnTo>
                  <a:lnTo>
                    <a:pt x="8153" y="54825"/>
                  </a:lnTo>
                  <a:lnTo>
                    <a:pt x="6984" y="54622"/>
                  </a:lnTo>
                  <a:lnTo>
                    <a:pt x="6984" y="54825"/>
                  </a:lnTo>
                  <a:lnTo>
                    <a:pt x="6984" y="55206"/>
                  </a:lnTo>
                  <a:lnTo>
                    <a:pt x="7378" y="55206"/>
                  </a:lnTo>
                  <a:lnTo>
                    <a:pt x="7378" y="55587"/>
                  </a:lnTo>
                  <a:lnTo>
                    <a:pt x="7378" y="55981"/>
                  </a:lnTo>
                  <a:lnTo>
                    <a:pt x="6984" y="56756"/>
                  </a:lnTo>
                  <a:lnTo>
                    <a:pt x="7378" y="56756"/>
                  </a:lnTo>
                  <a:lnTo>
                    <a:pt x="7759" y="57518"/>
                  </a:lnTo>
                  <a:lnTo>
                    <a:pt x="7378" y="58293"/>
                  </a:lnTo>
                  <a:lnTo>
                    <a:pt x="6603" y="57518"/>
                  </a:lnTo>
                  <a:lnTo>
                    <a:pt x="6984" y="57137"/>
                  </a:lnTo>
                  <a:lnTo>
                    <a:pt x="6603" y="57137"/>
                  </a:lnTo>
                  <a:lnTo>
                    <a:pt x="6603" y="56756"/>
                  </a:lnTo>
                  <a:lnTo>
                    <a:pt x="6400" y="55981"/>
                  </a:lnTo>
                  <a:lnTo>
                    <a:pt x="6019" y="56362"/>
                  </a:lnTo>
                  <a:lnTo>
                    <a:pt x="5626" y="56362"/>
                  </a:lnTo>
                  <a:lnTo>
                    <a:pt x="5245" y="55981"/>
                  </a:lnTo>
                  <a:lnTo>
                    <a:pt x="4851" y="55587"/>
                  </a:lnTo>
                  <a:lnTo>
                    <a:pt x="4470" y="56362"/>
                  </a:lnTo>
                  <a:lnTo>
                    <a:pt x="4470" y="56756"/>
                  </a:lnTo>
                  <a:lnTo>
                    <a:pt x="4851" y="57137"/>
                  </a:lnTo>
                  <a:lnTo>
                    <a:pt x="4470" y="57518"/>
                  </a:lnTo>
                  <a:lnTo>
                    <a:pt x="4076" y="57518"/>
                  </a:lnTo>
                  <a:lnTo>
                    <a:pt x="3695" y="57518"/>
                  </a:lnTo>
                  <a:lnTo>
                    <a:pt x="3695" y="57137"/>
                  </a:lnTo>
                  <a:lnTo>
                    <a:pt x="2527" y="57137"/>
                  </a:lnTo>
                  <a:lnTo>
                    <a:pt x="2920" y="56362"/>
                  </a:lnTo>
                  <a:lnTo>
                    <a:pt x="2133" y="56362"/>
                  </a:lnTo>
                  <a:lnTo>
                    <a:pt x="2133" y="55981"/>
                  </a:lnTo>
                  <a:lnTo>
                    <a:pt x="1752" y="55981"/>
                  </a:lnTo>
                  <a:lnTo>
                    <a:pt x="1562" y="56362"/>
                  </a:lnTo>
                  <a:lnTo>
                    <a:pt x="787" y="56756"/>
                  </a:lnTo>
                  <a:lnTo>
                    <a:pt x="393" y="56362"/>
                  </a:lnTo>
                  <a:lnTo>
                    <a:pt x="787" y="55981"/>
                  </a:lnTo>
                  <a:lnTo>
                    <a:pt x="393" y="55587"/>
                  </a:lnTo>
                  <a:lnTo>
                    <a:pt x="787" y="55587"/>
                  </a:lnTo>
                  <a:lnTo>
                    <a:pt x="393" y="55206"/>
                  </a:lnTo>
                  <a:lnTo>
                    <a:pt x="787" y="54622"/>
                  </a:lnTo>
                  <a:lnTo>
                    <a:pt x="0" y="54241"/>
                  </a:lnTo>
                  <a:lnTo>
                    <a:pt x="393" y="53467"/>
                  </a:lnTo>
                  <a:lnTo>
                    <a:pt x="1168" y="53860"/>
                  </a:lnTo>
                  <a:lnTo>
                    <a:pt x="1562" y="54241"/>
                  </a:lnTo>
                  <a:lnTo>
                    <a:pt x="1752" y="53860"/>
                  </a:lnTo>
                  <a:lnTo>
                    <a:pt x="1562" y="53860"/>
                  </a:lnTo>
                  <a:lnTo>
                    <a:pt x="1752" y="53467"/>
                  </a:lnTo>
                  <a:lnTo>
                    <a:pt x="1752" y="53860"/>
                  </a:lnTo>
                  <a:lnTo>
                    <a:pt x="2133" y="53086"/>
                  </a:lnTo>
                  <a:lnTo>
                    <a:pt x="1752" y="53086"/>
                  </a:lnTo>
                  <a:lnTo>
                    <a:pt x="2133" y="52311"/>
                  </a:lnTo>
                  <a:lnTo>
                    <a:pt x="1752" y="52311"/>
                  </a:lnTo>
                  <a:lnTo>
                    <a:pt x="2133" y="51155"/>
                  </a:lnTo>
                  <a:lnTo>
                    <a:pt x="2133" y="50774"/>
                  </a:lnTo>
                  <a:lnTo>
                    <a:pt x="2527" y="50380"/>
                  </a:lnTo>
                  <a:lnTo>
                    <a:pt x="2920" y="50380"/>
                  </a:lnTo>
                  <a:lnTo>
                    <a:pt x="3301" y="49809"/>
                  </a:lnTo>
                  <a:lnTo>
                    <a:pt x="2920" y="49809"/>
                  </a:lnTo>
                  <a:lnTo>
                    <a:pt x="2920" y="49415"/>
                  </a:lnTo>
                  <a:lnTo>
                    <a:pt x="2920" y="49034"/>
                  </a:lnTo>
                  <a:lnTo>
                    <a:pt x="2133" y="49034"/>
                  </a:lnTo>
                  <a:lnTo>
                    <a:pt x="2133" y="48641"/>
                  </a:lnTo>
                  <a:lnTo>
                    <a:pt x="2133" y="48260"/>
                  </a:lnTo>
                  <a:lnTo>
                    <a:pt x="1752" y="47866"/>
                  </a:lnTo>
                  <a:lnTo>
                    <a:pt x="1752" y="47485"/>
                  </a:lnTo>
                  <a:lnTo>
                    <a:pt x="2133" y="47104"/>
                  </a:lnTo>
                  <a:lnTo>
                    <a:pt x="2133" y="46710"/>
                  </a:lnTo>
                  <a:lnTo>
                    <a:pt x="1752" y="46710"/>
                  </a:lnTo>
                  <a:lnTo>
                    <a:pt x="1752" y="46329"/>
                  </a:lnTo>
                  <a:lnTo>
                    <a:pt x="2133" y="45935"/>
                  </a:lnTo>
                  <a:lnTo>
                    <a:pt x="2527" y="45173"/>
                  </a:lnTo>
                  <a:lnTo>
                    <a:pt x="2133" y="45173"/>
                  </a:lnTo>
                  <a:lnTo>
                    <a:pt x="2527" y="45173"/>
                  </a:lnTo>
                  <a:lnTo>
                    <a:pt x="2527" y="44970"/>
                  </a:lnTo>
                  <a:lnTo>
                    <a:pt x="2527" y="44208"/>
                  </a:lnTo>
                  <a:lnTo>
                    <a:pt x="2920" y="43815"/>
                  </a:lnTo>
                  <a:lnTo>
                    <a:pt x="2527" y="43815"/>
                  </a:lnTo>
                  <a:lnTo>
                    <a:pt x="2527" y="43053"/>
                  </a:lnTo>
                  <a:lnTo>
                    <a:pt x="2527" y="42659"/>
                  </a:lnTo>
                  <a:lnTo>
                    <a:pt x="2133" y="42659"/>
                  </a:lnTo>
                  <a:lnTo>
                    <a:pt x="2133" y="41122"/>
                  </a:lnTo>
                  <a:lnTo>
                    <a:pt x="2133" y="40728"/>
                  </a:lnTo>
                  <a:lnTo>
                    <a:pt x="1562" y="40728"/>
                  </a:lnTo>
                  <a:lnTo>
                    <a:pt x="1168" y="41122"/>
                  </a:lnTo>
                  <a:lnTo>
                    <a:pt x="393" y="40728"/>
                  </a:lnTo>
                  <a:lnTo>
                    <a:pt x="0" y="40728"/>
                  </a:lnTo>
                  <a:lnTo>
                    <a:pt x="0" y="40347"/>
                  </a:lnTo>
                  <a:lnTo>
                    <a:pt x="393" y="40347"/>
                  </a:lnTo>
                  <a:lnTo>
                    <a:pt x="393" y="40157"/>
                  </a:lnTo>
                  <a:lnTo>
                    <a:pt x="393" y="39763"/>
                  </a:lnTo>
                  <a:lnTo>
                    <a:pt x="393" y="39382"/>
                  </a:lnTo>
                  <a:lnTo>
                    <a:pt x="393" y="38989"/>
                  </a:lnTo>
                  <a:lnTo>
                    <a:pt x="787" y="38608"/>
                  </a:lnTo>
                  <a:lnTo>
                    <a:pt x="1168" y="37833"/>
                  </a:lnTo>
                  <a:lnTo>
                    <a:pt x="1562" y="37833"/>
                  </a:lnTo>
                  <a:lnTo>
                    <a:pt x="1752" y="37833"/>
                  </a:lnTo>
                  <a:lnTo>
                    <a:pt x="1752" y="38214"/>
                  </a:lnTo>
                  <a:lnTo>
                    <a:pt x="2133" y="38214"/>
                  </a:lnTo>
                  <a:lnTo>
                    <a:pt x="2133" y="37833"/>
                  </a:lnTo>
                  <a:lnTo>
                    <a:pt x="2527" y="37452"/>
                  </a:lnTo>
                  <a:lnTo>
                    <a:pt x="2527" y="37058"/>
                  </a:lnTo>
                  <a:lnTo>
                    <a:pt x="2920" y="37058"/>
                  </a:lnTo>
                  <a:lnTo>
                    <a:pt x="2920" y="36677"/>
                  </a:lnTo>
                  <a:lnTo>
                    <a:pt x="2527" y="36283"/>
                  </a:lnTo>
                  <a:lnTo>
                    <a:pt x="2133" y="36283"/>
                  </a:lnTo>
                  <a:lnTo>
                    <a:pt x="1752" y="35902"/>
                  </a:lnTo>
                  <a:lnTo>
                    <a:pt x="1752" y="35521"/>
                  </a:lnTo>
                  <a:lnTo>
                    <a:pt x="1752" y="35318"/>
                  </a:lnTo>
                  <a:lnTo>
                    <a:pt x="1752" y="34937"/>
                  </a:lnTo>
                  <a:lnTo>
                    <a:pt x="2133" y="34937"/>
                  </a:lnTo>
                  <a:lnTo>
                    <a:pt x="2133" y="34556"/>
                  </a:lnTo>
                  <a:lnTo>
                    <a:pt x="2527" y="34556"/>
                  </a:lnTo>
                  <a:lnTo>
                    <a:pt x="2133" y="34556"/>
                  </a:lnTo>
                  <a:lnTo>
                    <a:pt x="2133" y="34163"/>
                  </a:lnTo>
                  <a:lnTo>
                    <a:pt x="2527" y="34163"/>
                  </a:lnTo>
                  <a:lnTo>
                    <a:pt x="2920" y="34163"/>
                  </a:lnTo>
                  <a:lnTo>
                    <a:pt x="3301" y="34163"/>
                  </a:lnTo>
                  <a:lnTo>
                    <a:pt x="3695" y="34163"/>
                  </a:lnTo>
                  <a:lnTo>
                    <a:pt x="3695" y="33782"/>
                  </a:lnTo>
                  <a:lnTo>
                    <a:pt x="3695" y="33401"/>
                  </a:lnTo>
                  <a:lnTo>
                    <a:pt x="3301" y="33401"/>
                  </a:lnTo>
                  <a:lnTo>
                    <a:pt x="2920" y="33401"/>
                  </a:lnTo>
                  <a:lnTo>
                    <a:pt x="2527" y="33401"/>
                  </a:lnTo>
                  <a:lnTo>
                    <a:pt x="2527" y="33782"/>
                  </a:lnTo>
                  <a:lnTo>
                    <a:pt x="2133" y="33401"/>
                  </a:lnTo>
                  <a:lnTo>
                    <a:pt x="1752" y="33401"/>
                  </a:lnTo>
                  <a:lnTo>
                    <a:pt x="2133" y="33007"/>
                  </a:lnTo>
                  <a:lnTo>
                    <a:pt x="2133" y="32626"/>
                  </a:lnTo>
                  <a:lnTo>
                    <a:pt x="2920" y="32626"/>
                  </a:lnTo>
                  <a:lnTo>
                    <a:pt x="3301" y="33007"/>
                  </a:lnTo>
                  <a:lnTo>
                    <a:pt x="4076" y="33007"/>
                  </a:lnTo>
                  <a:lnTo>
                    <a:pt x="4470" y="33007"/>
                  </a:lnTo>
                  <a:lnTo>
                    <a:pt x="4851" y="32626"/>
                  </a:lnTo>
                  <a:lnTo>
                    <a:pt x="5245" y="31470"/>
                  </a:lnTo>
                  <a:lnTo>
                    <a:pt x="5245" y="31076"/>
                  </a:lnTo>
                  <a:lnTo>
                    <a:pt x="5626" y="30695"/>
                  </a:lnTo>
                  <a:lnTo>
                    <a:pt x="5626" y="30492"/>
                  </a:lnTo>
                  <a:lnTo>
                    <a:pt x="5626" y="30111"/>
                  </a:lnTo>
                  <a:lnTo>
                    <a:pt x="5245" y="30111"/>
                  </a:lnTo>
                  <a:lnTo>
                    <a:pt x="5245" y="29730"/>
                  </a:lnTo>
                  <a:lnTo>
                    <a:pt x="4851" y="29337"/>
                  </a:lnTo>
                  <a:lnTo>
                    <a:pt x="5245" y="29337"/>
                  </a:lnTo>
                  <a:lnTo>
                    <a:pt x="5245" y="28956"/>
                  </a:lnTo>
                  <a:lnTo>
                    <a:pt x="4851" y="28956"/>
                  </a:lnTo>
                  <a:lnTo>
                    <a:pt x="4851" y="29337"/>
                  </a:lnTo>
                  <a:lnTo>
                    <a:pt x="4851" y="28956"/>
                  </a:lnTo>
                  <a:lnTo>
                    <a:pt x="4851" y="28562"/>
                  </a:lnTo>
                  <a:lnTo>
                    <a:pt x="5245" y="28562"/>
                  </a:lnTo>
                  <a:lnTo>
                    <a:pt x="5626" y="28562"/>
                  </a:lnTo>
                  <a:lnTo>
                    <a:pt x="6019" y="28181"/>
                  </a:lnTo>
                  <a:lnTo>
                    <a:pt x="6400" y="28181"/>
                  </a:lnTo>
                  <a:lnTo>
                    <a:pt x="6400" y="27800"/>
                  </a:lnTo>
                  <a:lnTo>
                    <a:pt x="6603" y="27406"/>
                  </a:lnTo>
                  <a:lnTo>
                    <a:pt x="6603" y="27025"/>
                  </a:lnTo>
                  <a:lnTo>
                    <a:pt x="6400" y="27025"/>
                  </a:lnTo>
                  <a:lnTo>
                    <a:pt x="6400" y="26631"/>
                  </a:lnTo>
                  <a:lnTo>
                    <a:pt x="6400" y="26250"/>
                  </a:lnTo>
                  <a:lnTo>
                    <a:pt x="6019" y="26250"/>
                  </a:lnTo>
                  <a:lnTo>
                    <a:pt x="6019" y="26631"/>
                  </a:lnTo>
                  <a:lnTo>
                    <a:pt x="5626" y="26250"/>
                  </a:lnTo>
                  <a:lnTo>
                    <a:pt x="6019" y="25869"/>
                  </a:lnTo>
                  <a:lnTo>
                    <a:pt x="6400" y="25869"/>
                  </a:lnTo>
                  <a:lnTo>
                    <a:pt x="6603" y="25869"/>
                  </a:lnTo>
                  <a:lnTo>
                    <a:pt x="6603" y="26250"/>
                  </a:lnTo>
                  <a:lnTo>
                    <a:pt x="6984" y="26250"/>
                  </a:lnTo>
                  <a:lnTo>
                    <a:pt x="7378" y="25679"/>
                  </a:lnTo>
                  <a:lnTo>
                    <a:pt x="7759" y="25679"/>
                  </a:lnTo>
                  <a:lnTo>
                    <a:pt x="8153" y="25285"/>
                  </a:lnTo>
                  <a:lnTo>
                    <a:pt x="8547" y="24511"/>
                  </a:lnTo>
                  <a:lnTo>
                    <a:pt x="7759" y="24130"/>
                  </a:lnTo>
                  <a:lnTo>
                    <a:pt x="8153" y="23355"/>
                  </a:lnTo>
                  <a:lnTo>
                    <a:pt x="8547" y="23355"/>
                  </a:lnTo>
                  <a:lnTo>
                    <a:pt x="8547" y="23749"/>
                  </a:lnTo>
                  <a:lnTo>
                    <a:pt x="8547" y="24130"/>
                  </a:lnTo>
                  <a:lnTo>
                    <a:pt x="8928" y="24130"/>
                  </a:lnTo>
                  <a:lnTo>
                    <a:pt x="9321" y="24130"/>
                  </a:lnTo>
                  <a:lnTo>
                    <a:pt x="9702" y="24511"/>
                  </a:lnTo>
                  <a:lnTo>
                    <a:pt x="10096" y="24511"/>
                  </a:lnTo>
                  <a:lnTo>
                    <a:pt x="10477" y="24130"/>
                  </a:lnTo>
                  <a:lnTo>
                    <a:pt x="10871" y="24130"/>
                  </a:lnTo>
                  <a:lnTo>
                    <a:pt x="11061" y="24511"/>
                  </a:lnTo>
                  <a:lnTo>
                    <a:pt x="11455" y="24130"/>
                  </a:lnTo>
                  <a:lnTo>
                    <a:pt x="11455" y="23749"/>
                  </a:lnTo>
                  <a:lnTo>
                    <a:pt x="11455" y="23355"/>
                  </a:lnTo>
                  <a:lnTo>
                    <a:pt x="11836" y="23355"/>
                  </a:lnTo>
                  <a:lnTo>
                    <a:pt x="12230" y="23355"/>
                  </a:lnTo>
                  <a:lnTo>
                    <a:pt x="12230" y="22974"/>
                  </a:lnTo>
                  <a:lnTo>
                    <a:pt x="12230" y="21818"/>
                  </a:lnTo>
                  <a:lnTo>
                    <a:pt x="12230" y="21424"/>
                  </a:lnTo>
                  <a:lnTo>
                    <a:pt x="11836" y="20840"/>
                  </a:lnTo>
                  <a:lnTo>
                    <a:pt x="11061" y="19304"/>
                  </a:lnTo>
                  <a:lnTo>
                    <a:pt x="11061" y="18910"/>
                  </a:lnTo>
                  <a:lnTo>
                    <a:pt x="11061" y="18529"/>
                  </a:lnTo>
                  <a:lnTo>
                    <a:pt x="10871" y="18148"/>
                  </a:lnTo>
                  <a:lnTo>
                    <a:pt x="10871" y="17754"/>
                  </a:lnTo>
                  <a:lnTo>
                    <a:pt x="10871" y="17373"/>
                  </a:lnTo>
                  <a:lnTo>
                    <a:pt x="10871" y="16992"/>
                  </a:lnTo>
                  <a:lnTo>
                    <a:pt x="10477" y="16992"/>
                  </a:lnTo>
                  <a:lnTo>
                    <a:pt x="10096" y="16992"/>
                  </a:lnTo>
                  <a:lnTo>
                    <a:pt x="10096" y="16598"/>
                  </a:lnTo>
                  <a:lnTo>
                    <a:pt x="10096" y="16217"/>
                  </a:lnTo>
                  <a:lnTo>
                    <a:pt x="10477" y="16217"/>
                  </a:lnTo>
                  <a:lnTo>
                    <a:pt x="10477" y="16027"/>
                  </a:lnTo>
                  <a:lnTo>
                    <a:pt x="10096" y="16027"/>
                  </a:lnTo>
                  <a:lnTo>
                    <a:pt x="10477" y="15252"/>
                  </a:lnTo>
                  <a:lnTo>
                    <a:pt x="10477" y="14859"/>
                  </a:lnTo>
                  <a:lnTo>
                    <a:pt x="10096" y="14859"/>
                  </a:lnTo>
                  <a:lnTo>
                    <a:pt x="10096" y="15252"/>
                  </a:lnTo>
                  <a:lnTo>
                    <a:pt x="10096" y="14859"/>
                  </a:lnTo>
                  <a:lnTo>
                    <a:pt x="10096" y="14478"/>
                  </a:lnTo>
                  <a:lnTo>
                    <a:pt x="9702" y="14478"/>
                  </a:lnTo>
                  <a:lnTo>
                    <a:pt x="9702" y="14859"/>
                  </a:lnTo>
                  <a:lnTo>
                    <a:pt x="9321" y="14859"/>
                  </a:lnTo>
                  <a:lnTo>
                    <a:pt x="9321" y="14478"/>
                  </a:lnTo>
                  <a:lnTo>
                    <a:pt x="8928" y="14478"/>
                  </a:lnTo>
                  <a:lnTo>
                    <a:pt x="8928" y="14859"/>
                  </a:lnTo>
                  <a:lnTo>
                    <a:pt x="8547" y="14478"/>
                  </a:lnTo>
                  <a:lnTo>
                    <a:pt x="8547" y="14859"/>
                  </a:lnTo>
                  <a:lnTo>
                    <a:pt x="8547" y="15252"/>
                  </a:lnTo>
                  <a:lnTo>
                    <a:pt x="8153" y="14859"/>
                  </a:lnTo>
                  <a:lnTo>
                    <a:pt x="8153" y="15252"/>
                  </a:lnTo>
                  <a:lnTo>
                    <a:pt x="8547" y="15633"/>
                  </a:lnTo>
                  <a:lnTo>
                    <a:pt x="8153" y="15633"/>
                  </a:lnTo>
                  <a:lnTo>
                    <a:pt x="8153" y="16027"/>
                  </a:lnTo>
                  <a:lnTo>
                    <a:pt x="7759" y="16027"/>
                  </a:lnTo>
                  <a:lnTo>
                    <a:pt x="7759" y="16217"/>
                  </a:lnTo>
                  <a:lnTo>
                    <a:pt x="7378" y="16217"/>
                  </a:lnTo>
                  <a:lnTo>
                    <a:pt x="6984" y="16217"/>
                  </a:lnTo>
                  <a:lnTo>
                    <a:pt x="6984" y="16027"/>
                  </a:lnTo>
                  <a:lnTo>
                    <a:pt x="7378" y="16027"/>
                  </a:lnTo>
                  <a:lnTo>
                    <a:pt x="7378" y="15633"/>
                  </a:lnTo>
                  <a:lnTo>
                    <a:pt x="7378" y="15252"/>
                  </a:lnTo>
                  <a:lnTo>
                    <a:pt x="6984" y="15252"/>
                  </a:lnTo>
                  <a:lnTo>
                    <a:pt x="6603" y="15252"/>
                  </a:lnTo>
                  <a:lnTo>
                    <a:pt x="6400" y="14478"/>
                  </a:lnTo>
                  <a:lnTo>
                    <a:pt x="6400" y="14097"/>
                  </a:lnTo>
                  <a:lnTo>
                    <a:pt x="6400" y="13703"/>
                  </a:lnTo>
                  <a:lnTo>
                    <a:pt x="6603" y="13322"/>
                  </a:lnTo>
                  <a:lnTo>
                    <a:pt x="6984" y="13322"/>
                  </a:lnTo>
                  <a:lnTo>
                    <a:pt x="7378" y="12928"/>
                  </a:lnTo>
                  <a:lnTo>
                    <a:pt x="7759" y="12928"/>
                  </a:lnTo>
                  <a:lnTo>
                    <a:pt x="7759" y="12547"/>
                  </a:lnTo>
                  <a:lnTo>
                    <a:pt x="8153" y="12547"/>
                  </a:lnTo>
                  <a:lnTo>
                    <a:pt x="8547" y="12547"/>
                  </a:lnTo>
                  <a:lnTo>
                    <a:pt x="8547" y="12166"/>
                  </a:lnTo>
                  <a:lnTo>
                    <a:pt x="8928" y="11772"/>
                  </a:lnTo>
                  <a:lnTo>
                    <a:pt x="8547" y="11391"/>
                  </a:lnTo>
                  <a:lnTo>
                    <a:pt x="8153" y="11391"/>
                  </a:lnTo>
                  <a:lnTo>
                    <a:pt x="8547" y="9652"/>
                  </a:lnTo>
                  <a:lnTo>
                    <a:pt x="8153" y="9271"/>
                  </a:lnTo>
                  <a:lnTo>
                    <a:pt x="8153" y="8877"/>
                  </a:lnTo>
                  <a:lnTo>
                    <a:pt x="7759" y="8496"/>
                  </a:lnTo>
                  <a:lnTo>
                    <a:pt x="8153" y="8102"/>
                  </a:lnTo>
                  <a:lnTo>
                    <a:pt x="8153" y="7721"/>
                  </a:lnTo>
                  <a:lnTo>
                    <a:pt x="8153" y="7340"/>
                  </a:lnTo>
                  <a:lnTo>
                    <a:pt x="8153" y="6946"/>
                  </a:lnTo>
                  <a:lnTo>
                    <a:pt x="7759" y="6946"/>
                  </a:lnTo>
                  <a:lnTo>
                    <a:pt x="8153" y="6756"/>
                  </a:lnTo>
                  <a:lnTo>
                    <a:pt x="8547" y="6756"/>
                  </a:lnTo>
                  <a:lnTo>
                    <a:pt x="8928" y="6375"/>
                  </a:lnTo>
                  <a:lnTo>
                    <a:pt x="9702" y="4826"/>
                  </a:lnTo>
                  <a:lnTo>
                    <a:pt x="12230" y="774"/>
                  </a:lnTo>
                  <a:lnTo>
                    <a:pt x="12230" y="381"/>
                  </a:lnTo>
                  <a:lnTo>
                    <a:pt x="12611" y="381"/>
                  </a:lnTo>
                  <a:lnTo>
                    <a:pt x="12230" y="381"/>
                  </a:lnTo>
                  <a:lnTo>
                    <a:pt x="12611" y="381"/>
                  </a:lnTo>
                  <a:lnTo>
                    <a:pt x="12611" y="0"/>
                  </a:lnTo>
                  <a:lnTo>
                    <a:pt x="13004" y="0"/>
                  </a:lnTo>
                  <a:lnTo>
                    <a:pt x="13385" y="0"/>
                  </a:lnTo>
                  <a:lnTo>
                    <a:pt x="13385" y="381"/>
                  </a:lnTo>
                  <a:lnTo>
                    <a:pt x="13779" y="381"/>
                  </a:lnTo>
                  <a:lnTo>
                    <a:pt x="14173" y="381"/>
                  </a:lnTo>
                  <a:lnTo>
                    <a:pt x="14173" y="774"/>
                  </a:lnTo>
                  <a:lnTo>
                    <a:pt x="14173" y="381"/>
                  </a:lnTo>
                  <a:lnTo>
                    <a:pt x="14173" y="774"/>
                  </a:lnTo>
                  <a:lnTo>
                    <a:pt x="14173" y="1155"/>
                  </a:lnTo>
                  <a:lnTo>
                    <a:pt x="14173" y="774"/>
                  </a:lnTo>
                  <a:lnTo>
                    <a:pt x="14173" y="1155"/>
                  </a:lnTo>
                  <a:lnTo>
                    <a:pt x="14173" y="1536"/>
                  </a:lnTo>
                  <a:lnTo>
                    <a:pt x="14554" y="1536"/>
                  </a:lnTo>
                  <a:lnTo>
                    <a:pt x="14554" y="1930"/>
                  </a:lnTo>
                  <a:lnTo>
                    <a:pt x="14947" y="1930"/>
                  </a:lnTo>
                  <a:lnTo>
                    <a:pt x="14947" y="2120"/>
                  </a:lnTo>
                  <a:lnTo>
                    <a:pt x="15328" y="2120"/>
                  </a:lnTo>
                  <a:lnTo>
                    <a:pt x="14947" y="2501"/>
                  </a:lnTo>
                  <a:lnTo>
                    <a:pt x="14947" y="2895"/>
                  </a:lnTo>
                  <a:lnTo>
                    <a:pt x="14554" y="2895"/>
                  </a:lnTo>
                  <a:lnTo>
                    <a:pt x="14173" y="4051"/>
                  </a:lnTo>
                  <a:lnTo>
                    <a:pt x="13779" y="5207"/>
                  </a:lnTo>
                  <a:lnTo>
                    <a:pt x="13779" y="5600"/>
                  </a:lnTo>
                  <a:lnTo>
                    <a:pt x="13779" y="5981"/>
                  </a:lnTo>
                  <a:lnTo>
                    <a:pt x="13385" y="5981"/>
                  </a:lnTo>
                  <a:lnTo>
                    <a:pt x="13385" y="6375"/>
                  </a:lnTo>
                  <a:lnTo>
                    <a:pt x="13779" y="6375"/>
                  </a:lnTo>
                  <a:lnTo>
                    <a:pt x="14173" y="6375"/>
                  </a:lnTo>
                  <a:lnTo>
                    <a:pt x="14554" y="6375"/>
                  </a:lnTo>
                  <a:lnTo>
                    <a:pt x="14554" y="6756"/>
                  </a:lnTo>
                  <a:lnTo>
                    <a:pt x="14947" y="6756"/>
                  </a:lnTo>
                  <a:lnTo>
                    <a:pt x="15328" y="6756"/>
                  </a:lnTo>
                  <a:lnTo>
                    <a:pt x="15722" y="6756"/>
                  </a:lnTo>
                  <a:lnTo>
                    <a:pt x="17462" y="6756"/>
                  </a:lnTo>
                  <a:lnTo>
                    <a:pt x="18237" y="6756"/>
                  </a:lnTo>
                  <a:lnTo>
                    <a:pt x="18630" y="6946"/>
                  </a:lnTo>
                  <a:lnTo>
                    <a:pt x="18630" y="7340"/>
                  </a:lnTo>
                  <a:lnTo>
                    <a:pt x="18630" y="7721"/>
                  </a:lnTo>
                  <a:lnTo>
                    <a:pt x="19011" y="7721"/>
                  </a:lnTo>
                  <a:lnTo>
                    <a:pt x="19011" y="8102"/>
                  </a:lnTo>
                  <a:lnTo>
                    <a:pt x="19799" y="8496"/>
                  </a:lnTo>
                  <a:lnTo>
                    <a:pt x="20764" y="8877"/>
                  </a:lnTo>
                  <a:lnTo>
                    <a:pt x="21145" y="8877"/>
                  </a:lnTo>
                  <a:lnTo>
                    <a:pt x="22707" y="9271"/>
                  </a:lnTo>
                  <a:lnTo>
                    <a:pt x="23088" y="9271"/>
                  </a:lnTo>
                  <a:lnTo>
                    <a:pt x="23482" y="9271"/>
                  </a:lnTo>
                  <a:lnTo>
                    <a:pt x="23482" y="8877"/>
                  </a:lnTo>
                  <a:lnTo>
                    <a:pt x="23863" y="8877"/>
                  </a:lnTo>
                  <a:lnTo>
                    <a:pt x="23863" y="8496"/>
                  </a:lnTo>
                  <a:lnTo>
                    <a:pt x="24256" y="8496"/>
                  </a:lnTo>
                  <a:lnTo>
                    <a:pt x="25222" y="7721"/>
                  </a:lnTo>
                  <a:lnTo>
                    <a:pt x="25615" y="7721"/>
                  </a:lnTo>
                  <a:lnTo>
                    <a:pt x="27165" y="8496"/>
                  </a:lnTo>
                  <a:lnTo>
                    <a:pt x="31622" y="9271"/>
                  </a:lnTo>
                  <a:lnTo>
                    <a:pt x="32397" y="8877"/>
                  </a:lnTo>
                  <a:lnTo>
                    <a:pt x="32791" y="8496"/>
                  </a:lnTo>
                  <a:lnTo>
                    <a:pt x="33185" y="8496"/>
                  </a:lnTo>
                  <a:lnTo>
                    <a:pt x="33566" y="8102"/>
                  </a:lnTo>
                  <a:lnTo>
                    <a:pt x="33959" y="8102"/>
                  </a:lnTo>
                  <a:lnTo>
                    <a:pt x="34340" y="8102"/>
                  </a:lnTo>
                  <a:lnTo>
                    <a:pt x="34734" y="8102"/>
                  </a:lnTo>
                  <a:lnTo>
                    <a:pt x="34734" y="7721"/>
                  </a:lnTo>
                  <a:lnTo>
                    <a:pt x="34340" y="7721"/>
                  </a:lnTo>
                  <a:lnTo>
                    <a:pt x="34734" y="7721"/>
                  </a:lnTo>
                  <a:lnTo>
                    <a:pt x="34734" y="7340"/>
                  </a:lnTo>
                  <a:lnTo>
                    <a:pt x="34924" y="7340"/>
                  </a:lnTo>
                  <a:lnTo>
                    <a:pt x="34924" y="6946"/>
                  </a:lnTo>
                  <a:lnTo>
                    <a:pt x="35699" y="6756"/>
                  </a:lnTo>
                  <a:lnTo>
                    <a:pt x="36093" y="6756"/>
                  </a:lnTo>
                  <a:lnTo>
                    <a:pt x="36474" y="6756"/>
                  </a:lnTo>
                  <a:lnTo>
                    <a:pt x="36474" y="6375"/>
                  </a:lnTo>
                  <a:lnTo>
                    <a:pt x="36868" y="5981"/>
                  </a:lnTo>
                  <a:lnTo>
                    <a:pt x="36868" y="5600"/>
                  </a:lnTo>
                  <a:lnTo>
                    <a:pt x="37642" y="5207"/>
                  </a:lnTo>
                  <a:lnTo>
                    <a:pt x="38023" y="4826"/>
                  </a:lnTo>
                  <a:lnTo>
                    <a:pt x="39192" y="6756"/>
                  </a:lnTo>
                  <a:lnTo>
                    <a:pt x="38023" y="7340"/>
                  </a:lnTo>
                  <a:lnTo>
                    <a:pt x="37642" y="7340"/>
                  </a:lnTo>
                  <a:lnTo>
                    <a:pt x="37249" y="7721"/>
                  </a:lnTo>
                  <a:lnTo>
                    <a:pt x="37249" y="8496"/>
                  </a:lnTo>
                  <a:lnTo>
                    <a:pt x="38023" y="10033"/>
                  </a:lnTo>
                  <a:lnTo>
                    <a:pt x="36474" y="10807"/>
                  </a:lnTo>
                  <a:lnTo>
                    <a:pt x="38417" y="12547"/>
                  </a:lnTo>
                  <a:lnTo>
                    <a:pt x="38811" y="12928"/>
                  </a:lnTo>
                  <a:lnTo>
                    <a:pt x="39192" y="13703"/>
                  </a:lnTo>
                  <a:lnTo>
                    <a:pt x="38811" y="15252"/>
                  </a:lnTo>
                  <a:lnTo>
                    <a:pt x="38417" y="16598"/>
                  </a:lnTo>
                  <a:lnTo>
                    <a:pt x="38023" y="17373"/>
                  </a:lnTo>
                  <a:lnTo>
                    <a:pt x="38811" y="17754"/>
                  </a:lnTo>
                  <a:lnTo>
                    <a:pt x="39192" y="17754"/>
                  </a:lnTo>
                  <a:lnTo>
                    <a:pt x="39382" y="20840"/>
                  </a:lnTo>
                  <a:lnTo>
                    <a:pt x="39382" y="21043"/>
                  </a:lnTo>
                  <a:lnTo>
                    <a:pt x="40157" y="21043"/>
                  </a:lnTo>
                  <a:lnTo>
                    <a:pt x="40157" y="21424"/>
                  </a:lnTo>
                  <a:lnTo>
                    <a:pt x="40157" y="22199"/>
                  </a:lnTo>
                  <a:lnTo>
                    <a:pt x="40551" y="22974"/>
                  </a:lnTo>
                  <a:lnTo>
                    <a:pt x="40551" y="233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4084612" y="2156172"/>
              <a:ext cx="68580" cy="66675"/>
            </a:xfrm>
            <a:custGeom>
              <a:avLst/>
              <a:gdLst/>
              <a:ahLst/>
              <a:cxnLst/>
              <a:rect l="l" t="t" r="r" b="b"/>
              <a:pathLst>
                <a:path w="68579" h="66675">
                  <a:moveTo>
                    <a:pt x="60769" y="66166"/>
                  </a:moveTo>
                  <a:lnTo>
                    <a:pt x="59207" y="66166"/>
                  </a:lnTo>
                  <a:lnTo>
                    <a:pt x="59207" y="66547"/>
                  </a:lnTo>
                  <a:lnTo>
                    <a:pt x="59601" y="66547"/>
                  </a:lnTo>
                  <a:lnTo>
                    <a:pt x="60769" y="66166"/>
                  </a:lnTo>
                  <a:close/>
                </a:path>
                <a:path w="68579" h="66675">
                  <a:moveTo>
                    <a:pt x="67005" y="58546"/>
                  </a:moveTo>
                  <a:lnTo>
                    <a:pt x="46558" y="58546"/>
                  </a:lnTo>
                  <a:lnTo>
                    <a:pt x="46558" y="58927"/>
                  </a:lnTo>
                  <a:lnTo>
                    <a:pt x="46164" y="58927"/>
                  </a:lnTo>
                  <a:lnTo>
                    <a:pt x="45770" y="59308"/>
                  </a:lnTo>
                  <a:lnTo>
                    <a:pt x="46164" y="59308"/>
                  </a:lnTo>
                  <a:lnTo>
                    <a:pt x="46939" y="59689"/>
                  </a:lnTo>
                  <a:lnTo>
                    <a:pt x="46939" y="60070"/>
                  </a:lnTo>
                  <a:lnTo>
                    <a:pt x="46558" y="60070"/>
                  </a:lnTo>
                  <a:lnTo>
                    <a:pt x="46939" y="60578"/>
                  </a:lnTo>
                  <a:lnTo>
                    <a:pt x="46939" y="61340"/>
                  </a:lnTo>
                  <a:lnTo>
                    <a:pt x="47523" y="61340"/>
                  </a:lnTo>
                  <a:lnTo>
                    <a:pt x="47523" y="61721"/>
                  </a:lnTo>
                  <a:lnTo>
                    <a:pt x="47917" y="61721"/>
                  </a:lnTo>
                  <a:lnTo>
                    <a:pt x="47917" y="62229"/>
                  </a:lnTo>
                  <a:lnTo>
                    <a:pt x="55118" y="62229"/>
                  </a:lnTo>
                  <a:lnTo>
                    <a:pt x="56286" y="62991"/>
                  </a:lnTo>
                  <a:lnTo>
                    <a:pt x="55905" y="63372"/>
                  </a:lnTo>
                  <a:lnTo>
                    <a:pt x="55905" y="64134"/>
                  </a:lnTo>
                  <a:lnTo>
                    <a:pt x="56286" y="65023"/>
                  </a:lnTo>
                  <a:lnTo>
                    <a:pt x="56870" y="65404"/>
                  </a:lnTo>
                  <a:lnTo>
                    <a:pt x="57264" y="65404"/>
                  </a:lnTo>
                  <a:lnTo>
                    <a:pt x="57658" y="65785"/>
                  </a:lnTo>
                  <a:lnTo>
                    <a:pt x="58039" y="65785"/>
                  </a:lnTo>
                  <a:lnTo>
                    <a:pt x="58826" y="66166"/>
                  </a:lnTo>
                  <a:lnTo>
                    <a:pt x="64465" y="66166"/>
                  </a:lnTo>
                  <a:lnTo>
                    <a:pt x="65252" y="64515"/>
                  </a:lnTo>
                  <a:lnTo>
                    <a:pt x="66027" y="63372"/>
                  </a:lnTo>
                  <a:lnTo>
                    <a:pt x="67005" y="60959"/>
                  </a:lnTo>
                  <a:lnTo>
                    <a:pt x="68173" y="60959"/>
                  </a:lnTo>
                  <a:lnTo>
                    <a:pt x="67498" y="60197"/>
                  </a:lnTo>
                  <a:lnTo>
                    <a:pt x="67386" y="58927"/>
                  </a:lnTo>
                  <a:lnTo>
                    <a:pt x="67005" y="58546"/>
                  </a:lnTo>
                  <a:close/>
                </a:path>
                <a:path w="68579" h="66675">
                  <a:moveTo>
                    <a:pt x="52781" y="64896"/>
                  </a:moveTo>
                  <a:lnTo>
                    <a:pt x="50253" y="64896"/>
                  </a:lnTo>
                  <a:lnTo>
                    <a:pt x="50253" y="65404"/>
                  </a:lnTo>
                  <a:lnTo>
                    <a:pt x="51028" y="65023"/>
                  </a:lnTo>
                  <a:lnTo>
                    <a:pt x="52685" y="65023"/>
                  </a:lnTo>
                  <a:close/>
                </a:path>
                <a:path w="68579" h="66675">
                  <a:moveTo>
                    <a:pt x="52685" y="65023"/>
                  </a:moveTo>
                  <a:lnTo>
                    <a:pt x="51028" y="65023"/>
                  </a:lnTo>
                  <a:lnTo>
                    <a:pt x="52006" y="65404"/>
                  </a:lnTo>
                  <a:lnTo>
                    <a:pt x="52400" y="65404"/>
                  </a:lnTo>
                  <a:lnTo>
                    <a:pt x="52685" y="65023"/>
                  </a:lnTo>
                  <a:close/>
                </a:path>
                <a:path w="68579" h="66675">
                  <a:moveTo>
                    <a:pt x="55118" y="62229"/>
                  </a:moveTo>
                  <a:lnTo>
                    <a:pt x="48691" y="62229"/>
                  </a:lnTo>
                  <a:lnTo>
                    <a:pt x="48691" y="62610"/>
                  </a:lnTo>
                  <a:lnTo>
                    <a:pt x="49085" y="62610"/>
                  </a:lnTo>
                  <a:lnTo>
                    <a:pt x="49085" y="62991"/>
                  </a:lnTo>
                  <a:lnTo>
                    <a:pt x="49860" y="62991"/>
                  </a:lnTo>
                  <a:lnTo>
                    <a:pt x="50253" y="63372"/>
                  </a:lnTo>
                  <a:lnTo>
                    <a:pt x="50647" y="63372"/>
                  </a:lnTo>
                  <a:lnTo>
                    <a:pt x="50647" y="64134"/>
                  </a:lnTo>
                  <a:lnTo>
                    <a:pt x="51028" y="64515"/>
                  </a:lnTo>
                  <a:lnTo>
                    <a:pt x="50253" y="64515"/>
                  </a:lnTo>
                  <a:lnTo>
                    <a:pt x="49860" y="64896"/>
                  </a:lnTo>
                  <a:lnTo>
                    <a:pt x="53174" y="64896"/>
                  </a:lnTo>
                  <a:lnTo>
                    <a:pt x="53949" y="64515"/>
                  </a:lnTo>
                  <a:lnTo>
                    <a:pt x="50647" y="64515"/>
                  </a:lnTo>
                  <a:lnTo>
                    <a:pt x="50253" y="64134"/>
                  </a:lnTo>
                  <a:lnTo>
                    <a:pt x="54343" y="64134"/>
                  </a:lnTo>
                  <a:lnTo>
                    <a:pt x="54343" y="63372"/>
                  </a:lnTo>
                  <a:lnTo>
                    <a:pt x="54737" y="62991"/>
                  </a:lnTo>
                  <a:lnTo>
                    <a:pt x="55118" y="62229"/>
                  </a:lnTo>
                  <a:close/>
                </a:path>
                <a:path w="68579" h="66675">
                  <a:moveTo>
                    <a:pt x="65252" y="57022"/>
                  </a:moveTo>
                  <a:lnTo>
                    <a:pt x="46164" y="57022"/>
                  </a:lnTo>
                  <a:lnTo>
                    <a:pt x="46164" y="57403"/>
                  </a:lnTo>
                  <a:lnTo>
                    <a:pt x="45770" y="57784"/>
                  </a:lnTo>
                  <a:lnTo>
                    <a:pt x="45770" y="58546"/>
                  </a:lnTo>
                  <a:lnTo>
                    <a:pt x="66611" y="58546"/>
                  </a:lnTo>
                  <a:lnTo>
                    <a:pt x="66611" y="58165"/>
                  </a:lnTo>
                  <a:lnTo>
                    <a:pt x="66217" y="57784"/>
                  </a:lnTo>
                  <a:lnTo>
                    <a:pt x="66027" y="57784"/>
                  </a:lnTo>
                  <a:lnTo>
                    <a:pt x="66027" y="57403"/>
                  </a:lnTo>
                  <a:lnTo>
                    <a:pt x="65252" y="57403"/>
                  </a:lnTo>
                  <a:lnTo>
                    <a:pt x="65252" y="57022"/>
                  </a:lnTo>
                  <a:close/>
                </a:path>
                <a:path w="68579" h="66675">
                  <a:moveTo>
                    <a:pt x="64084" y="55371"/>
                  </a:moveTo>
                  <a:lnTo>
                    <a:pt x="46558" y="55371"/>
                  </a:lnTo>
                  <a:lnTo>
                    <a:pt x="46558" y="57022"/>
                  </a:lnTo>
                  <a:lnTo>
                    <a:pt x="64465" y="57022"/>
                  </a:lnTo>
                  <a:lnTo>
                    <a:pt x="64465" y="55752"/>
                  </a:lnTo>
                  <a:lnTo>
                    <a:pt x="64084" y="55371"/>
                  </a:lnTo>
                  <a:close/>
                </a:path>
                <a:path w="68579" h="66675">
                  <a:moveTo>
                    <a:pt x="39344" y="54863"/>
                  </a:moveTo>
                  <a:lnTo>
                    <a:pt x="38176" y="54863"/>
                  </a:lnTo>
                  <a:lnTo>
                    <a:pt x="38176" y="55371"/>
                  </a:lnTo>
                  <a:lnTo>
                    <a:pt x="38569" y="55371"/>
                  </a:lnTo>
                  <a:lnTo>
                    <a:pt x="38950" y="55244"/>
                  </a:lnTo>
                  <a:lnTo>
                    <a:pt x="39344" y="54863"/>
                  </a:lnTo>
                  <a:close/>
                </a:path>
                <a:path w="68579" h="66675">
                  <a:moveTo>
                    <a:pt x="41681" y="52958"/>
                  </a:moveTo>
                  <a:lnTo>
                    <a:pt x="37782" y="52958"/>
                  </a:lnTo>
                  <a:lnTo>
                    <a:pt x="37782" y="54863"/>
                  </a:lnTo>
                  <a:lnTo>
                    <a:pt x="39344" y="54863"/>
                  </a:lnTo>
                  <a:lnTo>
                    <a:pt x="39344" y="55244"/>
                  </a:lnTo>
                  <a:lnTo>
                    <a:pt x="40132" y="55244"/>
                  </a:lnTo>
                  <a:lnTo>
                    <a:pt x="40132" y="55371"/>
                  </a:lnTo>
                  <a:lnTo>
                    <a:pt x="40513" y="55371"/>
                  </a:lnTo>
                  <a:lnTo>
                    <a:pt x="40513" y="55244"/>
                  </a:lnTo>
                  <a:lnTo>
                    <a:pt x="41287" y="54101"/>
                  </a:lnTo>
                  <a:lnTo>
                    <a:pt x="41287" y="53720"/>
                  </a:lnTo>
                  <a:lnTo>
                    <a:pt x="41681" y="52958"/>
                  </a:lnTo>
                  <a:close/>
                </a:path>
                <a:path w="68579" h="66675">
                  <a:moveTo>
                    <a:pt x="62128" y="51815"/>
                  </a:moveTo>
                  <a:lnTo>
                    <a:pt x="37592" y="51815"/>
                  </a:lnTo>
                  <a:lnTo>
                    <a:pt x="37592" y="52958"/>
                  </a:lnTo>
                  <a:lnTo>
                    <a:pt x="42075" y="52958"/>
                  </a:lnTo>
                  <a:lnTo>
                    <a:pt x="42075" y="53720"/>
                  </a:lnTo>
                  <a:lnTo>
                    <a:pt x="42265" y="53720"/>
                  </a:lnTo>
                  <a:lnTo>
                    <a:pt x="42265" y="54101"/>
                  </a:lnTo>
                  <a:lnTo>
                    <a:pt x="45770" y="54101"/>
                  </a:lnTo>
                  <a:lnTo>
                    <a:pt x="45389" y="54863"/>
                  </a:lnTo>
                  <a:lnTo>
                    <a:pt x="45389" y="55244"/>
                  </a:lnTo>
                  <a:lnTo>
                    <a:pt x="45770" y="55371"/>
                  </a:lnTo>
                  <a:lnTo>
                    <a:pt x="64465" y="55371"/>
                  </a:lnTo>
                  <a:lnTo>
                    <a:pt x="64465" y="55244"/>
                  </a:lnTo>
                  <a:lnTo>
                    <a:pt x="64858" y="55244"/>
                  </a:lnTo>
                  <a:lnTo>
                    <a:pt x="64858" y="54863"/>
                  </a:lnTo>
                  <a:lnTo>
                    <a:pt x="62128" y="54101"/>
                  </a:lnTo>
                  <a:lnTo>
                    <a:pt x="62128" y="53720"/>
                  </a:lnTo>
                  <a:lnTo>
                    <a:pt x="61353" y="53339"/>
                  </a:lnTo>
                  <a:lnTo>
                    <a:pt x="61353" y="52958"/>
                  </a:lnTo>
                  <a:lnTo>
                    <a:pt x="61163" y="52577"/>
                  </a:lnTo>
                  <a:lnTo>
                    <a:pt x="61747" y="52577"/>
                  </a:lnTo>
                  <a:lnTo>
                    <a:pt x="61747" y="52196"/>
                  </a:lnTo>
                  <a:lnTo>
                    <a:pt x="62128" y="52196"/>
                  </a:lnTo>
                  <a:lnTo>
                    <a:pt x="62128" y="51815"/>
                  </a:lnTo>
                  <a:close/>
                </a:path>
                <a:path w="68579" h="66675">
                  <a:moveTo>
                    <a:pt x="29413" y="52196"/>
                  </a:moveTo>
                  <a:lnTo>
                    <a:pt x="23964" y="52196"/>
                  </a:lnTo>
                  <a:lnTo>
                    <a:pt x="23964" y="52577"/>
                  </a:lnTo>
                  <a:lnTo>
                    <a:pt x="24345" y="52577"/>
                  </a:lnTo>
                  <a:lnTo>
                    <a:pt x="24345" y="53720"/>
                  </a:lnTo>
                  <a:lnTo>
                    <a:pt x="24739" y="53720"/>
                  </a:lnTo>
                  <a:lnTo>
                    <a:pt x="24739" y="54482"/>
                  </a:lnTo>
                  <a:lnTo>
                    <a:pt x="25133" y="54863"/>
                  </a:lnTo>
                  <a:lnTo>
                    <a:pt x="25514" y="54863"/>
                  </a:lnTo>
                  <a:lnTo>
                    <a:pt x="25514" y="54482"/>
                  </a:lnTo>
                  <a:lnTo>
                    <a:pt x="26301" y="54482"/>
                  </a:lnTo>
                  <a:lnTo>
                    <a:pt x="26301" y="54101"/>
                  </a:lnTo>
                  <a:lnTo>
                    <a:pt x="28054" y="54101"/>
                  </a:lnTo>
                  <a:lnTo>
                    <a:pt x="29222" y="52958"/>
                  </a:lnTo>
                  <a:lnTo>
                    <a:pt x="29222" y="52577"/>
                  </a:lnTo>
                  <a:lnTo>
                    <a:pt x="29413" y="52196"/>
                  </a:lnTo>
                  <a:close/>
                </a:path>
                <a:path w="68579" h="66675">
                  <a:moveTo>
                    <a:pt x="44602" y="54101"/>
                  </a:moveTo>
                  <a:lnTo>
                    <a:pt x="43434" y="54101"/>
                  </a:lnTo>
                  <a:lnTo>
                    <a:pt x="43434" y="54863"/>
                  </a:lnTo>
                  <a:lnTo>
                    <a:pt x="44221" y="54863"/>
                  </a:lnTo>
                  <a:lnTo>
                    <a:pt x="44602" y="54482"/>
                  </a:lnTo>
                  <a:lnTo>
                    <a:pt x="44221" y="54482"/>
                  </a:lnTo>
                  <a:lnTo>
                    <a:pt x="44602" y="54101"/>
                  </a:lnTo>
                  <a:close/>
                </a:path>
                <a:path w="68579" h="66675">
                  <a:moveTo>
                    <a:pt x="27076" y="54101"/>
                  </a:moveTo>
                  <a:lnTo>
                    <a:pt x="26682" y="54101"/>
                  </a:lnTo>
                  <a:lnTo>
                    <a:pt x="26682" y="54482"/>
                  </a:lnTo>
                  <a:lnTo>
                    <a:pt x="27076" y="54101"/>
                  </a:lnTo>
                  <a:close/>
                </a:path>
                <a:path w="68579" h="66675">
                  <a:moveTo>
                    <a:pt x="61163" y="49275"/>
                  </a:moveTo>
                  <a:lnTo>
                    <a:pt x="60769" y="49275"/>
                  </a:lnTo>
                  <a:lnTo>
                    <a:pt x="60769" y="50037"/>
                  </a:lnTo>
                  <a:lnTo>
                    <a:pt x="22987" y="50037"/>
                  </a:lnTo>
                  <a:lnTo>
                    <a:pt x="23380" y="51434"/>
                  </a:lnTo>
                  <a:lnTo>
                    <a:pt x="23571" y="52577"/>
                  </a:lnTo>
                  <a:lnTo>
                    <a:pt x="23571" y="52196"/>
                  </a:lnTo>
                  <a:lnTo>
                    <a:pt x="29413" y="52196"/>
                  </a:lnTo>
                  <a:lnTo>
                    <a:pt x="29603" y="51815"/>
                  </a:lnTo>
                  <a:lnTo>
                    <a:pt x="29997" y="51815"/>
                  </a:lnTo>
                  <a:lnTo>
                    <a:pt x="30391" y="51053"/>
                  </a:lnTo>
                  <a:lnTo>
                    <a:pt x="32548" y="51053"/>
                  </a:lnTo>
                  <a:lnTo>
                    <a:pt x="32727" y="50418"/>
                  </a:lnTo>
                  <a:lnTo>
                    <a:pt x="61601" y="50418"/>
                  </a:lnTo>
                  <a:lnTo>
                    <a:pt x="61163" y="49656"/>
                  </a:lnTo>
                  <a:lnTo>
                    <a:pt x="61163" y="49275"/>
                  </a:lnTo>
                  <a:close/>
                </a:path>
                <a:path w="68579" h="66675">
                  <a:moveTo>
                    <a:pt x="32548" y="51053"/>
                  </a:moveTo>
                  <a:lnTo>
                    <a:pt x="30391" y="51053"/>
                  </a:lnTo>
                  <a:lnTo>
                    <a:pt x="30391" y="51815"/>
                  </a:lnTo>
                  <a:lnTo>
                    <a:pt x="30772" y="51815"/>
                  </a:lnTo>
                  <a:lnTo>
                    <a:pt x="31165" y="52196"/>
                  </a:lnTo>
                  <a:lnTo>
                    <a:pt x="31559" y="51815"/>
                  </a:lnTo>
                  <a:lnTo>
                    <a:pt x="31559" y="51434"/>
                  </a:lnTo>
                  <a:lnTo>
                    <a:pt x="32441" y="51434"/>
                  </a:lnTo>
                  <a:lnTo>
                    <a:pt x="32548" y="51053"/>
                  </a:lnTo>
                  <a:close/>
                </a:path>
                <a:path w="68579" h="66675">
                  <a:moveTo>
                    <a:pt x="34086" y="51053"/>
                  </a:moveTo>
                  <a:lnTo>
                    <a:pt x="33312" y="51053"/>
                  </a:lnTo>
                  <a:lnTo>
                    <a:pt x="33312" y="51815"/>
                  </a:lnTo>
                  <a:lnTo>
                    <a:pt x="33693" y="51815"/>
                  </a:lnTo>
                  <a:lnTo>
                    <a:pt x="33693" y="52196"/>
                  </a:lnTo>
                  <a:lnTo>
                    <a:pt x="34086" y="52196"/>
                  </a:lnTo>
                  <a:lnTo>
                    <a:pt x="34086" y="51053"/>
                  </a:lnTo>
                  <a:close/>
                </a:path>
                <a:path w="68579" h="66675">
                  <a:moveTo>
                    <a:pt x="19481" y="48513"/>
                  </a:moveTo>
                  <a:lnTo>
                    <a:pt x="18122" y="48513"/>
                  </a:lnTo>
                  <a:lnTo>
                    <a:pt x="18122" y="49275"/>
                  </a:lnTo>
                  <a:lnTo>
                    <a:pt x="17729" y="49275"/>
                  </a:lnTo>
                  <a:lnTo>
                    <a:pt x="17729" y="49656"/>
                  </a:lnTo>
                  <a:lnTo>
                    <a:pt x="17335" y="49656"/>
                  </a:lnTo>
                  <a:lnTo>
                    <a:pt x="17335" y="50037"/>
                  </a:lnTo>
                  <a:lnTo>
                    <a:pt x="16954" y="50418"/>
                  </a:lnTo>
                  <a:lnTo>
                    <a:pt x="16954" y="51053"/>
                  </a:lnTo>
                  <a:lnTo>
                    <a:pt x="17335" y="51434"/>
                  </a:lnTo>
                  <a:lnTo>
                    <a:pt x="17335" y="51815"/>
                  </a:lnTo>
                  <a:lnTo>
                    <a:pt x="17729" y="51434"/>
                  </a:lnTo>
                  <a:lnTo>
                    <a:pt x="18707" y="51434"/>
                  </a:lnTo>
                  <a:lnTo>
                    <a:pt x="19088" y="51053"/>
                  </a:lnTo>
                  <a:lnTo>
                    <a:pt x="19088" y="50037"/>
                  </a:lnTo>
                  <a:lnTo>
                    <a:pt x="19481" y="49275"/>
                  </a:lnTo>
                  <a:lnTo>
                    <a:pt x="19481" y="48513"/>
                  </a:lnTo>
                  <a:close/>
                </a:path>
                <a:path w="68579" h="66675">
                  <a:moveTo>
                    <a:pt x="18503" y="51434"/>
                  </a:moveTo>
                  <a:lnTo>
                    <a:pt x="17729" y="51434"/>
                  </a:lnTo>
                  <a:lnTo>
                    <a:pt x="17729" y="51815"/>
                  </a:lnTo>
                  <a:lnTo>
                    <a:pt x="18122" y="51815"/>
                  </a:lnTo>
                  <a:lnTo>
                    <a:pt x="18503" y="51434"/>
                  </a:lnTo>
                  <a:close/>
                </a:path>
                <a:path w="68579" h="66675">
                  <a:moveTo>
                    <a:pt x="32441" y="51434"/>
                  </a:moveTo>
                  <a:lnTo>
                    <a:pt x="31940" y="51434"/>
                  </a:lnTo>
                  <a:lnTo>
                    <a:pt x="32334" y="51815"/>
                  </a:lnTo>
                  <a:lnTo>
                    <a:pt x="32441" y="51434"/>
                  </a:lnTo>
                  <a:close/>
                </a:path>
                <a:path w="68579" h="66675">
                  <a:moveTo>
                    <a:pt x="62915" y="51434"/>
                  </a:moveTo>
                  <a:lnTo>
                    <a:pt x="36029" y="51434"/>
                  </a:lnTo>
                  <a:lnTo>
                    <a:pt x="36029" y="51815"/>
                  </a:lnTo>
                  <a:lnTo>
                    <a:pt x="62522" y="51815"/>
                  </a:lnTo>
                  <a:lnTo>
                    <a:pt x="62915" y="51434"/>
                  </a:lnTo>
                  <a:close/>
                </a:path>
                <a:path w="68579" h="66675">
                  <a:moveTo>
                    <a:pt x="61601" y="50418"/>
                  </a:moveTo>
                  <a:lnTo>
                    <a:pt x="32918" y="50418"/>
                  </a:lnTo>
                  <a:lnTo>
                    <a:pt x="32918" y="51053"/>
                  </a:lnTo>
                  <a:lnTo>
                    <a:pt x="35255" y="51053"/>
                  </a:lnTo>
                  <a:lnTo>
                    <a:pt x="35648" y="51434"/>
                  </a:lnTo>
                  <a:lnTo>
                    <a:pt x="62128" y="51434"/>
                  </a:lnTo>
                  <a:lnTo>
                    <a:pt x="62128" y="51053"/>
                  </a:lnTo>
                  <a:lnTo>
                    <a:pt x="61747" y="50672"/>
                  </a:lnTo>
                  <a:lnTo>
                    <a:pt x="61601" y="50418"/>
                  </a:lnTo>
                  <a:close/>
                </a:path>
                <a:path w="68579" h="66675">
                  <a:moveTo>
                    <a:pt x="60375" y="46989"/>
                  </a:moveTo>
                  <a:lnTo>
                    <a:pt x="21818" y="46989"/>
                  </a:lnTo>
                  <a:lnTo>
                    <a:pt x="21818" y="47370"/>
                  </a:lnTo>
                  <a:lnTo>
                    <a:pt x="22212" y="47370"/>
                  </a:lnTo>
                  <a:lnTo>
                    <a:pt x="21818" y="47751"/>
                  </a:lnTo>
                  <a:lnTo>
                    <a:pt x="21818" y="48132"/>
                  </a:lnTo>
                  <a:lnTo>
                    <a:pt x="22212" y="48132"/>
                  </a:lnTo>
                  <a:lnTo>
                    <a:pt x="22593" y="48513"/>
                  </a:lnTo>
                  <a:lnTo>
                    <a:pt x="22987" y="48513"/>
                  </a:lnTo>
                  <a:lnTo>
                    <a:pt x="22987" y="49275"/>
                  </a:lnTo>
                  <a:lnTo>
                    <a:pt x="22593" y="49275"/>
                  </a:lnTo>
                  <a:lnTo>
                    <a:pt x="22212" y="49656"/>
                  </a:lnTo>
                  <a:lnTo>
                    <a:pt x="22593" y="50037"/>
                  </a:lnTo>
                  <a:lnTo>
                    <a:pt x="60769" y="50037"/>
                  </a:lnTo>
                  <a:lnTo>
                    <a:pt x="60769" y="49656"/>
                  </a:lnTo>
                  <a:lnTo>
                    <a:pt x="60375" y="49656"/>
                  </a:lnTo>
                  <a:lnTo>
                    <a:pt x="60375" y="46989"/>
                  </a:lnTo>
                  <a:close/>
                </a:path>
                <a:path w="68579" h="66675">
                  <a:moveTo>
                    <a:pt x="19875" y="46989"/>
                  </a:moveTo>
                  <a:lnTo>
                    <a:pt x="18503" y="46989"/>
                  </a:lnTo>
                  <a:lnTo>
                    <a:pt x="18503" y="47751"/>
                  </a:lnTo>
                  <a:lnTo>
                    <a:pt x="18707" y="47751"/>
                  </a:lnTo>
                  <a:lnTo>
                    <a:pt x="18707" y="48132"/>
                  </a:lnTo>
                  <a:lnTo>
                    <a:pt x="18503" y="48132"/>
                  </a:lnTo>
                  <a:lnTo>
                    <a:pt x="18503" y="48513"/>
                  </a:lnTo>
                  <a:lnTo>
                    <a:pt x="19875" y="48513"/>
                  </a:lnTo>
                  <a:lnTo>
                    <a:pt x="20256" y="47751"/>
                  </a:lnTo>
                  <a:lnTo>
                    <a:pt x="20256" y="47370"/>
                  </a:lnTo>
                  <a:lnTo>
                    <a:pt x="19875" y="47370"/>
                  </a:lnTo>
                  <a:lnTo>
                    <a:pt x="19875" y="46989"/>
                  </a:lnTo>
                  <a:close/>
                </a:path>
                <a:path w="68579" h="66675">
                  <a:moveTo>
                    <a:pt x="19875" y="46227"/>
                  </a:moveTo>
                  <a:lnTo>
                    <a:pt x="18122" y="46227"/>
                  </a:lnTo>
                  <a:lnTo>
                    <a:pt x="18122" y="46989"/>
                  </a:lnTo>
                  <a:lnTo>
                    <a:pt x="19481" y="46989"/>
                  </a:lnTo>
                  <a:lnTo>
                    <a:pt x="19481" y="46608"/>
                  </a:lnTo>
                  <a:lnTo>
                    <a:pt x="19875" y="46608"/>
                  </a:lnTo>
                  <a:lnTo>
                    <a:pt x="19875" y="46227"/>
                  </a:lnTo>
                  <a:close/>
                </a:path>
                <a:path w="68579" h="66675">
                  <a:moveTo>
                    <a:pt x="19875" y="46608"/>
                  </a:moveTo>
                  <a:lnTo>
                    <a:pt x="19481" y="46608"/>
                  </a:lnTo>
                  <a:lnTo>
                    <a:pt x="19481" y="46989"/>
                  </a:lnTo>
                  <a:lnTo>
                    <a:pt x="19875" y="46608"/>
                  </a:lnTo>
                  <a:close/>
                </a:path>
                <a:path w="68579" h="66675">
                  <a:moveTo>
                    <a:pt x="39738" y="44449"/>
                  </a:moveTo>
                  <a:lnTo>
                    <a:pt x="38569" y="44449"/>
                  </a:lnTo>
                  <a:lnTo>
                    <a:pt x="38176" y="44830"/>
                  </a:lnTo>
                  <a:lnTo>
                    <a:pt x="17335" y="44830"/>
                  </a:lnTo>
                  <a:lnTo>
                    <a:pt x="17335" y="45592"/>
                  </a:lnTo>
                  <a:lnTo>
                    <a:pt x="17729" y="45592"/>
                  </a:lnTo>
                  <a:lnTo>
                    <a:pt x="17729" y="45846"/>
                  </a:lnTo>
                  <a:lnTo>
                    <a:pt x="21424" y="45846"/>
                  </a:lnTo>
                  <a:lnTo>
                    <a:pt x="21424" y="46989"/>
                  </a:lnTo>
                  <a:lnTo>
                    <a:pt x="49479" y="46989"/>
                  </a:lnTo>
                  <a:lnTo>
                    <a:pt x="49479" y="46608"/>
                  </a:lnTo>
                  <a:lnTo>
                    <a:pt x="47129" y="46608"/>
                  </a:lnTo>
                  <a:lnTo>
                    <a:pt x="46939" y="46227"/>
                  </a:lnTo>
                  <a:lnTo>
                    <a:pt x="40132" y="46227"/>
                  </a:lnTo>
                  <a:lnTo>
                    <a:pt x="39738" y="45846"/>
                  </a:lnTo>
                  <a:lnTo>
                    <a:pt x="39738" y="44449"/>
                  </a:lnTo>
                  <a:close/>
                </a:path>
                <a:path w="68579" h="66675">
                  <a:moveTo>
                    <a:pt x="59207" y="41147"/>
                  </a:moveTo>
                  <a:lnTo>
                    <a:pt x="57264" y="41147"/>
                  </a:lnTo>
                  <a:lnTo>
                    <a:pt x="56870" y="41401"/>
                  </a:lnTo>
                  <a:lnTo>
                    <a:pt x="56870" y="41782"/>
                  </a:lnTo>
                  <a:lnTo>
                    <a:pt x="56489" y="42163"/>
                  </a:lnTo>
                  <a:lnTo>
                    <a:pt x="52400" y="42163"/>
                  </a:lnTo>
                  <a:lnTo>
                    <a:pt x="52006" y="42544"/>
                  </a:lnTo>
                  <a:lnTo>
                    <a:pt x="52006" y="43687"/>
                  </a:lnTo>
                  <a:lnTo>
                    <a:pt x="52400" y="43687"/>
                  </a:lnTo>
                  <a:lnTo>
                    <a:pt x="52006" y="44068"/>
                  </a:lnTo>
                  <a:lnTo>
                    <a:pt x="51816" y="44068"/>
                  </a:lnTo>
                  <a:lnTo>
                    <a:pt x="51816" y="44830"/>
                  </a:lnTo>
                  <a:lnTo>
                    <a:pt x="51422" y="44830"/>
                  </a:lnTo>
                  <a:lnTo>
                    <a:pt x="51422" y="45846"/>
                  </a:lnTo>
                  <a:lnTo>
                    <a:pt x="51028" y="45846"/>
                  </a:lnTo>
                  <a:lnTo>
                    <a:pt x="50647" y="46608"/>
                  </a:lnTo>
                  <a:lnTo>
                    <a:pt x="50253" y="46989"/>
                  </a:lnTo>
                  <a:lnTo>
                    <a:pt x="59994" y="46989"/>
                  </a:lnTo>
                  <a:lnTo>
                    <a:pt x="59994" y="46608"/>
                  </a:lnTo>
                  <a:lnTo>
                    <a:pt x="60375" y="46608"/>
                  </a:lnTo>
                  <a:lnTo>
                    <a:pt x="60375" y="46227"/>
                  </a:lnTo>
                  <a:lnTo>
                    <a:pt x="60769" y="45846"/>
                  </a:lnTo>
                  <a:lnTo>
                    <a:pt x="60769" y="45592"/>
                  </a:lnTo>
                  <a:lnTo>
                    <a:pt x="61747" y="45592"/>
                  </a:lnTo>
                  <a:lnTo>
                    <a:pt x="61747" y="45211"/>
                  </a:lnTo>
                  <a:lnTo>
                    <a:pt x="62522" y="45211"/>
                  </a:lnTo>
                  <a:lnTo>
                    <a:pt x="62522" y="44830"/>
                  </a:lnTo>
                  <a:lnTo>
                    <a:pt x="63296" y="44068"/>
                  </a:lnTo>
                  <a:lnTo>
                    <a:pt x="63296" y="42925"/>
                  </a:lnTo>
                  <a:lnTo>
                    <a:pt x="62915" y="42925"/>
                  </a:lnTo>
                  <a:lnTo>
                    <a:pt x="62522" y="42544"/>
                  </a:lnTo>
                  <a:lnTo>
                    <a:pt x="62128" y="42544"/>
                  </a:lnTo>
                  <a:lnTo>
                    <a:pt x="61747" y="42163"/>
                  </a:lnTo>
                  <a:lnTo>
                    <a:pt x="61747" y="41782"/>
                  </a:lnTo>
                  <a:lnTo>
                    <a:pt x="60375" y="41782"/>
                  </a:lnTo>
                  <a:lnTo>
                    <a:pt x="60375" y="41401"/>
                  </a:lnTo>
                  <a:lnTo>
                    <a:pt x="59207" y="41401"/>
                  </a:lnTo>
                  <a:lnTo>
                    <a:pt x="59207" y="41147"/>
                  </a:lnTo>
                  <a:close/>
                </a:path>
                <a:path w="68579" h="66675">
                  <a:moveTo>
                    <a:pt x="19875" y="45846"/>
                  </a:moveTo>
                  <a:lnTo>
                    <a:pt x="18122" y="45846"/>
                  </a:lnTo>
                  <a:lnTo>
                    <a:pt x="17729" y="46227"/>
                  </a:lnTo>
                  <a:lnTo>
                    <a:pt x="17729" y="46608"/>
                  </a:lnTo>
                  <a:lnTo>
                    <a:pt x="18122" y="46227"/>
                  </a:lnTo>
                  <a:lnTo>
                    <a:pt x="19875" y="46227"/>
                  </a:lnTo>
                  <a:lnTo>
                    <a:pt x="19875" y="45846"/>
                  </a:lnTo>
                  <a:close/>
                </a:path>
                <a:path w="68579" h="66675">
                  <a:moveTo>
                    <a:pt x="42659" y="44830"/>
                  </a:moveTo>
                  <a:lnTo>
                    <a:pt x="42265" y="44830"/>
                  </a:lnTo>
                  <a:lnTo>
                    <a:pt x="42075" y="45211"/>
                  </a:lnTo>
                  <a:lnTo>
                    <a:pt x="41681" y="45592"/>
                  </a:lnTo>
                  <a:lnTo>
                    <a:pt x="40906" y="45592"/>
                  </a:lnTo>
                  <a:lnTo>
                    <a:pt x="40906" y="45846"/>
                  </a:lnTo>
                  <a:lnTo>
                    <a:pt x="40513" y="45846"/>
                  </a:lnTo>
                  <a:lnTo>
                    <a:pt x="40132" y="46227"/>
                  </a:lnTo>
                  <a:lnTo>
                    <a:pt x="46939" y="46227"/>
                  </a:lnTo>
                  <a:lnTo>
                    <a:pt x="47129" y="45846"/>
                  </a:lnTo>
                  <a:lnTo>
                    <a:pt x="46558" y="45592"/>
                  </a:lnTo>
                  <a:lnTo>
                    <a:pt x="46164" y="45211"/>
                  </a:lnTo>
                  <a:lnTo>
                    <a:pt x="42659" y="45211"/>
                  </a:lnTo>
                  <a:lnTo>
                    <a:pt x="42659" y="44830"/>
                  </a:lnTo>
                  <a:close/>
                </a:path>
                <a:path w="68579" h="66675">
                  <a:moveTo>
                    <a:pt x="44996" y="43687"/>
                  </a:moveTo>
                  <a:lnTo>
                    <a:pt x="44602" y="43687"/>
                  </a:lnTo>
                  <a:lnTo>
                    <a:pt x="44602" y="44068"/>
                  </a:lnTo>
                  <a:lnTo>
                    <a:pt x="44221" y="44068"/>
                  </a:lnTo>
                  <a:lnTo>
                    <a:pt x="44221" y="44449"/>
                  </a:lnTo>
                  <a:lnTo>
                    <a:pt x="43827" y="44449"/>
                  </a:lnTo>
                  <a:lnTo>
                    <a:pt x="43827" y="44830"/>
                  </a:lnTo>
                  <a:lnTo>
                    <a:pt x="43434" y="45211"/>
                  </a:lnTo>
                  <a:lnTo>
                    <a:pt x="46164" y="45211"/>
                  </a:lnTo>
                  <a:lnTo>
                    <a:pt x="46164" y="44830"/>
                  </a:lnTo>
                  <a:lnTo>
                    <a:pt x="45389" y="44830"/>
                  </a:lnTo>
                  <a:lnTo>
                    <a:pt x="44996" y="44449"/>
                  </a:lnTo>
                  <a:lnTo>
                    <a:pt x="44996" y="43687"/>
                  </a:lnTo>
                  <a:close/>
                </a:path>
                <a:path w="68579" h="66675">
                  <a:moveTo>
                    <a:pt x="37782" y="42925"/>
                  </a:moveTo>
                  <a:lnTo>
                    <a:pt x="17335" y="42925"/>
                  </a:lnTo>
                  <a:lnTo>
                    <a:pt x="17729" y="43306"/>
                  </a:lnTo>
                  <a:lnTo>
                    <a:pt x="17729" y="44830"/>
                  </a:lnTo>
                  <a:lnTo>
                    <a:pt x="37198" y="44830"/>
                  </a:lnTo>
                  <a:lnTo>
                    <a:pt x="37198" y="44449"/>
                  </a:lnTo>
                  <a:lnTo>
                    <a:pt x="37592" y="44449"/>
                  </a:lnTo>
                  <a:lnTo>
                    <a:pt x="37592" y="44068"/>
                  </a:lnTo>
                  <a:lnTo>
                    <a:pt x="37782" y="44068"/>
                  </a:lnTo>
                  <a:lnTo>
                    <a:pt x="37782" y="42925"/>
                  </a:lnTo>
                  <a:close/>
                </a:path>
                <a:path w="68579" h="66675">
                  <a:moveTo>
                    <a:pt x="45770" y="44449"/>
                  </a:moveTo>
                  <a:lnTo>
                    <a:pt x="45389" y="44830"/>
                  </a:lnTo>
                  <a:lnTo>
                    <a:pt x="46164" y="44830"/>
                  </a:lnTo>
                  <a:lnTo>
                    <a:pt x="45770" y="44449"/>
                  </a:lnTo>
                  <a:close/>
                </a:path>
                <a:path w="68579" h="66675">
                  <a:moveTo>
                    <a:pt x="38569" y="42925"/>
                  </a:moveTo>
                  <a:lnTo>
                    <a:pt x="38176" y="42925"/>
                  </a:lnTo>
                  <a:lnTo>
                    <a:pt x="38176" y="43306"/>
                  </a:lnTo>
                  <a:lnTo>
                    <a:pt x="38569" y="43687"/>
                  </a:lnTo>
                  <a:lnTo>
                    <a:pt x="38569" y="44068"/>
                  </a:lnTo>
                  <a:lnTo>
                    <a:pt x="38176" y="44068"/>
                  </a:lnTo>
                  <a:lnTo>
                    <a:pt x="38176" y="44449"/>
                  </a:lnTo>
                  <a:lnTo>
                    <a:pt x="39344" y="44449"/>
                  </a:lnTo>
                  <a:lnTo>
                    <a:pt x="39344" y="43687"/>
                  </a:lnTo>
                  <a:lnTo>
                    <a:pt x="39738" y="43687"/>
                  </a:lnTo>
                  <a:lnTo>
                    <a:pt x="39344" y="43306"/>
                  </a:lnTo>
                  <a:lnTo>
                    <a:pt x="38950" y="43306"/>
                  </a:lnTo>
                  <a:lnTo>
                    <a:pt x="38569" y="42925"/>
                  </a:lnTo>
                  <a:close/>
                </a:path>
                <a:path w="68579" h="66675">
                  <a:moveTo>
                    <a:pt x="38176" y="41782"/>
                  </a:moveTo>
                  <a:lnTo>
                    <a:pt x="16954" y="41782"/>
                  </a:lnTo>
                  <a:lnTo>
                    <a:pt x="16954" y="42163"/>
                  </a:lnTo>
                  <a:lnTo>
                    <a:pt x="17335" y="42163"/>
                  </a:lnTo>
                  <a:lnTo>
                    <a:pt x="17335" y="42544"/>
                  </a:lnTo>
                  <a:lnTo>
                    <a:pt x="17729" y="42544"/>
                  </a:lnTo>
                  <a:lnTo>
                    <a:pt x="17729" y="42925"/>
                  </a:lnTo>
                  <a:lnTo>
                    <a:pt x="38176" y="42925"/>
                  </a:lnTo>
                  <a:lnTo>
                    <a:pt x="38176" y="41782"/>
                  </a:lnTo>
                  <a:close/>
                </a:path>
                <a:path w="68579" h="66675">
                  <a:moveTo>
                    <a:pt x="53174" y="40766"/>
                  </a:moveTo>
                  <a:lnTo>
                    <a:pt x="52781" y="41401"/>
                  </a:lnTo>
                  <a:lnTo>
                    <a:pt x="52781" y="42163"/>
                  </a:lnTo>
                  <a:lnTo>
                    <a:pt x="54343" y="42163"/>
                  </a:lnTo>
                  <a:lnTo>
                    <a:pt x="53568" y="41401"/>
                  </a:lnTo>
                  <a:lnTo>
                    <a:pt x="53174" y="41147"/>
                  </a:lnTo>
                  <a:lnTo>
                    <a:pt x="53174" y="40766"/>
                  </a:lnTo>
                  <a:close/>
                </a:path>
                <a:path w="68579" h="66675">
                  <a:moveTo>
                    <a:pt x="55905" y="39623"/>
                  </a:moveTo>
                  <a:lnTo>
                    <a:pt x="55118" y="39623"/>
                  </a:lnTo>
                  <a:lnTo>
                    <a:pt x="55118" y="40004"/>
                  </a:lnTo>
                  <a:lnTo>
                    <a:pt x="54737" y="40385"/>
                  </a:lnTo>
                  <a:lnTo>
                    <a:pt x="54737" y="40766"/>
                  </a:lnTo>
                  <a:lnTo>
                    <a:pt x="55118" y="41147"/>
                  </a:lnTo>
                  <a:lnTo>
                    <a:pt x="55118" y="41782"/>
                  </a:lnTo>
                  <a:lnTo>
                    <a:pt x="54343" y="41782"/>
                  </a:lnTo>
                  <a:lnTo>
                    <a:pt x="54343" y="42163"/>
                  </a:lnTo>
                  <a:lnTo>
                    <a:pt x="56286" y="42163"/>
                  </a:lnTo>
                  <a:lnTo>
                    <a:pt x="56286" y="41782"/>
                  </a:lnTo>
                  <a:lnTo>
                    <a:pt x="55905" y="41147"/>
                  </a:lnTo>
                  <a:lnTo>
                    <a:pt x="55905" y="39623"/>
                  </a:lnTo>
                  <a:close/>
                </a:path>
                <a:path w="68579" h="66675">
                  <a:moveTo>
                    <a:pt x="37782" y="40766"/>
                  </a:moveTo>
                  <a:lnTo>
                    <a:pt x="15786" y="40766"/>
                  </a:lnTo>
                  <a:lnTo>
                    <a:pt x="15786" y="41147"/>
                  </a:lnTo>
                  <a:lnTo>
                    <a:pt x="16167" y="41147"/>
                  </a:lnTo>
                  <a:lnTo>
                    <a:pt x="16167" y="41401"/>
                  </a:lnTo>
                  <a:lnTo>
                    <a:pt x="16560" y="41401"/>
                  </a:lnTo>
                  <a:lnTo>
                    <a:pt x="16560" y="41782"/>
                  </a:lnTo>
                  <a:lnTo>
                    <a:pt x="37782" y="41782"/>
                  </a:lnTo>
                  <a:lnTo>
                    <a:pt x="37592" y="41401"/>
                  </a:lnTo>
                  <a:lnTo>
                    <a:pt x="37782" y="41147"/>
                  </a:lnTo>
                  <a:lnTo>
                    <a:pt x="37782" y="40766"/>
                  </a:lnTo>
                  <a:close/>
                </a:path>
                <a:path w="68579" h="66675">
                  <a:moveTo>
                    <a:pt x="61353" y="41147"/>
                  </a:moveTo>
                  <a:lnTo>
                    <a:pt x="61163" y="41401"/>
                  </a:lnTo>
                  <a:lnTo>
                    <a:pt x="60769" y="41401"/>
                  </a:lnTo>
                  <a:lnTo>
                    <a:pt x="60769" y="41782"/>
                  </a:lnTo>
                  <a:lnTo>
                    <a:pt x="61747" y="41782"/>
                  </a:lnTo>
                  <a:lnTo>
                    <a:pt x="61747" y="41401"/>
                  </a:lnTo>
                  <a:lnTo>
                    <a:pt x="61353" y="41147"/>
                  </a:lnTo>
                  <a:close/>
                </a:path>
                <a:path w="68579" h="66675">
                  <a:moveTo>
                    <a:pt x="59601" y="41147"/>
                  </a:moveTo>
                  <a:lnTo>
                    <a:pt x="59207" y="41401"/>
                  </a:lnTo>
                  <a:lnTo>
                    <a:pt x="59994" y="41401"/>
                  </a:lnTo>
                  <a:lnTo>
                    <a:pt x="59601" y="41147"/>
                  </a:lnTo>
                  <a:close/>
                </a:path>
                <a:path w="68579" h="66675">
                  <a:moveTo>
                    <a:pt x="58039" y="40004"/>
                  </a:moveTo>
                  <a:lnTo>
                    <a:pt x="57658" y="40004"/>
                  </a:lnTo>
                  <a:lnTo>
                    <a:pt x="57658" y="40766"/>
                  </a:lnTo>
                  <a:lnTo>
                    <a:pt x="56870" y="40766"/>
                  </a:lnTo>
                  <a:lnTo>
                    <a:pt x="56870" y="41147"/>
                  </a:lnTo>
                  <a:lnTo>
                    <a:pt x="58826" y="41147"/>
                  </a:lnTo>
                  <a:lnTo>
                    <a:pt x="58826" y="40385"/>
                  </a:lnTo>
                  <a:lnTo>
                    <a:pt x="58039" y="40385"/>
                  </a:lnTo>
                  <a:lnTo>
                    <a:pt x="58039" y="40004"/>
                  </a:lnTo>
                  <a:close/>
                </a:path>
                <a:path w="68579" h="66675">
                  <a:moveTo>
                    <a:pt x="15786" y="39242"/>
                  </a:moveTo>
                  <a:lnTo>
                    <a:pt x="15392" y="39242"/>
                  </a:lnTo>
                  <a:lnTo>
                    <a:pt x="15392" y="40766"/>
                  </a:lnTo>
                  <a:lnTo>
                    <a:pt x="38950" y="40766"/>
                  </a:lnTo>
                  <a:lnTo>
                    <a:pt x="38950" y="40385"/>
                  </a:lnTo>
                  <a:lnTo>
                    <a:pt x="38569" y="40385"/>
                  </a:lnTo>
                  <a:lnTo>
                    <a:pt x="38569" y="39623"/>
                  </a:lnTo>
                  <a:lnTo>
                    <a:pt x="15786" y="39623"/>
                  </a:lnTo>
                  <a:lnTo>
                    <a:pt x="15786" y="39242"/>
                  </a:lnTo>
                  <a:close/>
                </a:path>
                <a:path w="68579" h="66675">
                  <a:moveTo>
                    <a:pt x="39344" y="38099"/>
                  </a:moveTo>
                  <a:lnTo>
                    <a:pt x="38950" y="38099"/>
                  </a:lnTo>
                  <a:lnTo>
                    <a:pt x="38950" y="38480"/>
                  </a:lnTo>
                  <a:lnTo>
                    <a:pt x="16167" y="38480"/>
                  </a:lnTo>
                  <a:lnTo>
                    <a:pt x="16167" y="38861"/>
                  </a:lnTo>
                  <a:lnTo>
                    <a:pt x="15786" y="38861"/>
                  </a:lnTo>
                  <a:lnTo>
                    <a:pt x="15786" y="39623"/>
                  </a:lnTo>
                  <a:lnTo>
                    <a:pt x="38950" y="39623"/>
                  </a:lnTo>
                  <a:lnTo>
                    <a:pt x="38950" y="39242"/>
                  </a:lnTo>
                  <a:lnTo>
                    <a:pt x="39344" y="38861"/>
                  </a:lnTo>
                  <a:lnTo>
                    <a:pt x="39344" y="38099"/>
                  </a:lnTo>
                  <a:close/>
                </a:path>
                <a:path w="68579" h="66675">
                  <a:moveTo>
                    <a:pt x="36817" y="36321"/>
                  </a:moveTo>
                  <a:lnTo>
                    <a:pt x="14998" y="36321"/>
                  </a:lnTo>
                  <a:lnTo>
                    <a:pt x="14998" y="36575"/>
                  </a:lnTo>
                  <a:lnTo>
                    <a:pt x="15392" y="36956"/>
                  </a:lnTo>
                  <a:lnTo>
                    <a:pt x="15392" y="37718"/>
                  </a:lnTo>
                  <a:lnTo>
                    <a:pt x="15786" y="37718"/>
                  </a:lnTo>
                  <a:lnTo>
                    <a:pt x="15786" y="38480"/>
                  </a:lnTo>
                  <a:lnTo>
                    <a:pt x="38569" y="38480"/>
                  </a:lnTo>
                  <a:lnTo>
                    <a:pt x="38569" y="38099"/>
                  </a:lnTo>
                  <a:lnTo>
                    <a:pt x="38950" y="38099"/>
                  </a:lnTo>
                  <a:lnTo>
                    <a:pt x="38950" y="37337"/>
                  </a:lnTo>
                  <a:lnTo>
                    <a:pt x="38569" y="36956"/>
                  </a:lnTo>
                  <a:lnTo>
                    <a:pt x="36817" y="36956"/>
                  </a:lnTo>
                  <a:lnTo>
                    <a:pt x="36817" y="36321"/>
                  </a:lnTo>
                  <a:close/>
                </a:path>
                <a:path w="68579" h="66675">
                  <a:moveTo>
                    <a:pt x="37782" y="36575"/>
                  </a:moveTo>
                  <a:lnTo>
                    <a:pt x="37592" y="36575"/>
                  </a:lnTo>
                  <a:lnTo>
                    <a:pt x="37592" y="36956"/>
                  </a:lnTo>
                  <a:lnTo>
                    <a:pt x="38176" y="36956"/>
                  </a:lnTo>
                  <a:lnTo>
                    <a:pt x="37782" y="36575"/>
                  </a:lnTo>
                  <a:close/>
                </a:path>
                <a:path w="68579" h="66675">
                  <a:moveTo>
                    <a:pt x="37198" y="35559"/>
                  </a:moveTo>
                  <a:lnTo>
                    <a:pt x="14224" y="35559"/>
                  </a:lnTo>
                  <a:lnTo>
                    <a:pt x="14224" y="36575"/>
                  </a:lnTo>
                  <a:lnTo>
                    <a:pt x="14617" y="36321"/>
                  </a:lnTo>
                  <a:lnTo>
                    <a:pt x="36817" y="36321"/>
                  </a:lnTo>
                  <a:lnTo>
                    <a:pt x="37198" y="35940"/>
                  </a:lnTo>
                  <a:lnTo>
                    <a:pt x="37198" y="35559"/>
                  </a:lnTo>
                  <a:close/>
                </a:path>
                <a:path w="68579" h="66675">
                  <a:moveTo>
                    <a:pt x="38569" y="36321"/>
                  </a:moveTo>
                  <a:lnTo>
                    <a:pt x="38176" y="36321"/>
                  </a:lnTo>
                  <a:lnTo>
                    <a:pt x="38176" y="36575"/>
                  </a:lnTo>
                  <a:lnTo>
                    <a:pt x="38569" y="36575"/>
                  </a:lnTo>
                  <a:lnTo>
                    <a:pt x="38569" y="36321"/>
                  </a:lnTo>
                  <a:close/>
                </a:path>
                <a:path w="68579" h="66675">
                  <a:moveTo>
                    <a:pt x="13830" y="35940"/>
                  </a:moveTo>
                  <a:lnTo>
                    <a:pt x="13639" y="35940"/>
                  </a:lnTo>
                  <a:lnTo>
                    <a:pt x="13639" y="36321"/>
                  </a:lnTo>
                  <a:lnTo>
                    <a:pt x="13830" y="35940"/>
                  </a:lnTo>
                  <a:close/>
                </a:path>
                <a:path w="68579" h="66675">
                  <a:moveTo>
                    <a:pt x="13246" y="35559"/>
                  </a:moveTo>
                  <a:lnTo>
                    <a:pt x="12471" y="35559"/>
                  </a:lnTo>
                  <a:lnTo>
                    <a:pt x="12471" y="35940"/>
                  </a:lnTo>
                  <a:lnTo>
                    <a:pt x="13246" y="35940"/>
                  </a:lnTo>
                  <a:lnTo>
                    <a:pt x="13246" y="35559"/>
                  </a:lnTo>
                  <a:close/>
                </a:path>
                <a:path w="68579" h="66675">
                  <a:moveTo>
                    <a:pt x="13639" y="35559"/>
                  </a:moveTo>
                  <a:lnTo>
                    <a:pt x="13246" y="35559"/>
                  </a:lnTo>
                  <a:lnTo>
                    <a:pt x="13246" y="35940"/>
                  </a:lnTo>
                  <a:lnTo>
                    <a:pt x="13639" y="35940"/>
                  </a:lnTo>
                  <a:lnTo>
                    <a:pt x="13639" y="35559"/>
                  </a:lnTo>
                  <a:close/>
                </a:path>
                <a:path w="68579" h="66675">
                  <a:moveTo>
                    <a:pt x="37592" y="35559"/>
                  </a:moveTo>
                  <a:lnTo>
                    <a:pt x="37198" y="35559"/>
                  </a:lnTo>
                  <a:lnTo>
                    <a:pt x="37198" y="35940"/>
                  </a:lnTo>
                  <a:lnTo>
                    <a:pt x="37592" y="35940"/>
                  </a:lnTo>
                  <a:lnTo>
                    <a:pt x="37592" y="35559"/>
                  </a:lnTo>
                  <a:close/>
                </a:path>
                <a:path w="68579" h="66675">
                  <a:moveTo>
                    <a:pt x="38950" y="34797"/>
                  </a:moveTo>
                  <a:lnTo>
                    <a:pt x="11684" y="34797"/>
                  </a:lnTo>
                  <a:lnTo>
                    <a:pt x="11684" y="35559"/>
                  </a:lnTo>
                  <a:lnTo>
                    <a:pt x="12077" y="35178"/>
                  </a:lnTo>
                  <a:lnTo>
                    <a:pt x="38950" y="35178"/>
                  </a:lnTo>
                  <a:lnTo>
                    <a:pt x="38950" y="34797"/>
                  </a:lnTo>
                  <a:close/>
                </a:path>
                <a:path w="68579" h="66675">
                  <a:moveTo>
                    <a:pt x="37782" y="35178"/>
                  </a:moveTo>
                  <a:lnTo>
                    <a:pt x="12077" y="35178"/>
                  </a:lnTo>
                  <a:lnTo>
                    <a:pt x="12077" y="35559"/>
                  </a:lnTo>
                  <a:lnTo>
                    <a:pt x="37782" y="35559"/>
                  </a:lnTo>
                  <a:lnTo>
                    <a:pt x="37782" y="35178"/>
                  </a:lnTo>
                  <a:close/>
                </a:path>
                <a:path w="68579" h="66675">
                  <a:moveTo>
                    <a:pt x="11684" y="34797"/>
                  </a:moveTo>
                  <a:lnTo>
                    <a:pt x="11303" y="35178"/>
                  </a:lnTo>
                  <a:lnTo>
                    <a:pt x="11684" y="35178"/>
                  </a:lnTo>
                  <a:lnTo>
                    <a:pt x="11684" y="34797"/>
                  </a:lnTo>
                  <a:close/>
                </a:path>
                <a:path w="68579" h="66675">
                  <a:moveTo>
                    <a:pt x="9740" y="34416"/>
                  </a:moveTo>
                  <a:lnTo>
                    <a:pt x="9347" y="34416"/>
                  </a:lnTo>
                  <a:lnTo>
                    <a:pt x="9347" y="34797"/>
                  </a:lnTo>
                  <a:lnTo>
                    <a:pt x="9740" y="34797"/>
                  </a:lnTo>
                  <a:lnTo>
                    <a:pt x="9740" y="34416"/>
                  </a:lnTo>
                  <a:close/>
                </a:path>
                <a:path w="68579" h="66675">
                  <a:moveTo>
                    <a:pt x="33693" y="31114"/>
                  </a:moveTo>
                  <a:lnTo>
                    <a:pt x="9740" y="31114"/>
                  </a:lnTo>
                  <a:lnTo>
                    <a:pt x="9740" y="34797"/>
                  </a:lnTo>
                  <a:lnTo>
                    <a:pt x="11303" y="34797"/>
                  </a:lnTo>
                  <a:lnTo>
                    <a:pt x="11303" y="34416"/>
                  </a:lnTo>
                  <a:lnTo>
                    <a:pt x="39344" y="34416"/>
                  </a:lnTo>
                  <a:lnTo>
                    <a:pt x="39344" y="34035"/>
                  </a:lnTo>
                  <a:lnTo>
                    <a:pt x="39738" y="34035"/>
                  </a:lnTo>
                  <a:lnTo>
                    <a:pt x="39738" y="33654"/>
                  </a:lnTo>
                  <a:lnTo>
                    <a:pt x="38950" y="33654"/>
                  </a:lnTo>
                  <a:lnTo>
                    <a:pt x="39344" y="33273"/>
                  </a:lnTo>
                  <a:lnTo>
                    <a:pt x="39344" y="32892"/>
                  </a:lnTo>
                  <a:lnTo>
                    <a:pt x="34861" y="32892"/>
                  </a:lnTo>
                  <a:lnTo>
                    <a:pt x="34861" y="32130"/>
                  </a:lnTo>
                  <a:lnTo>
                    <a:pt x="34086" y="32130"/>
                  </a:lnTo>
                  <a:lnTo>
                    <a:pt x="34086" y="31749"/>
                  </a:lnTo>
                  <a:lnTo>
                    <a:pt x="33693" y="31749"/>
                  </a:lnTo>
                  <a:lnTo>
                    <a:pt x="33693" y="31114"/>
                  </a:lnTo>
                  <a:close/>
                </a:path>
                <a:path w="68579" h="66675">
                  <a:moveTo>
                    <a:pt x="39344" y="34416"/>
                  </a:moveTo>
                  <a:lnTo>
                    <a:pt x="11303" y="34416"/>
                  </a:lnTo>
                  <a:lnTo>
                    <a:pt x="11303" y="34797"/>
                  </a:lnTo>
                  <a:lnTo>
                    <a:pt x="39344" y="34797"/>
                  </a:lnTo>
                  <a:lnTo>
                    <a:pt x="39344" y="34416"/>
                  </a:lnTo>
                  <a:close/>
                </a:path>
                <a:path w="68579" h="66675">
                  <a:moveTo>
                    <a:pt x="40132" y="33273"/>
                  </a:moveTo>
                  <a:lnTo>
                    <a:pt x="39738" y="33273"/>
                  </a:lnTo>
                  <a:lnTo>
                    <a:pt x="39738" y="33654"/>
                  </a:lnTo>
                  <a:lnTo>
                    <a:pt x="40132" y="33654"/>
                  </a:lnTo>
                  <a:lnTo>
                    <a:pt x="40132" y="33273"/>
                  </a:lnTo>
                  <a:close/>
                </a:path>
                <a:path w="68579" h="66675">
                  <a:moveTo>
                    <a:pt x="39344" y="32511"/>
                  </a:moveTo>
                  <a:lnTo>
                    <a:pt x="35255" y="32511"/>
                  </a:lnTo>
                  <a:lnTo>
                    <a:pt x="34861" y="32892"/>
                  </a:lnTo>
                  <a:lnTo>
                    <a:pt x="39344" y="32892"/>
                  </a:lnTo>
                  <a:lnTo>
                    <a:pt x="39344" y="32511"/>
                  </a:lnTo>
                  <a:close/>
                </a:path>
                <a:path w="68579" h="66675">
                  <a:moveTo>
                    <a:pt x="40513" y="31495"/>
                  </a:moveTo>
                  <a:lnTo>
                    <a:pt x="36029" y="31495"/>
                  </a:lnTo>
                  <a:lnTo>
                    <a:pt x="36029" y="32511"/>
                  </a:lnTo>
                  <a:lnTo>
                    <a:pt x="39738" y="32511"/>
                  </a:lnTo>
                  <a:lnTo>
                    <a:pt x="39738" y="32130"/>
                  </a:lnTo>
                  <a:lnTo>
                    <a:pt x="40132" y="32130"/>
                  </a:lnTo>
                  <a:lnTo>
                    <a:pt x="40132" y="31749"/>
                  </a:lnTo>
                  <a:lnTo>
                    <a:pt x="40513" y="31749"/>
                  </a:lnTo>
                  <a:lnTo>
                    <a:pt x="40513" y="31495"/>
                  </a:lnTo>
                  <a:close/>
                </a:path>
                <a:path w="68579" h="66675">
                  <a:moveTo>
                    <a:pt x="5651" y="30733"/>
                  </a:moveTo>
                  <a:lnTo>
                    <a:pt x="4292" y="30733"/>
                  </a:lnTo>
                  <a:lnTo>
                    <a:pt x="4292" y="31495"/>
                  </a:lnTo>
                  <a:lnTo>
                    <a:pt x="3898" y="31749"/>
                  </a:lnTo>
                  <a:lnTo>
                    <a:pt x="3898" y="32130"/>
                  </a:lnTo>
                  <a:lnTo>
                    <a:pt x="5257" y="32130"/>
                  </a:lnTo>
                  <a:lnTo>
                    <a:pt x="5257" y="31114"/>
                  </a:lnTo>
                  <a:lnTo>
                    <a:pt x="5651" y="31114"/>
                  </a:lnTo>
                  <a:lnTo>
                    <a:pt x="5651" y="30733"/>
                  </a:lnTo>
                  <a:close/>
                </a:path>
                <a:path w="68579" h="66675">
                  <a:moveTo>
                    <a:pt x="34480" y="31749"/>
                  </a:moveTo>
                  <a:lnTo>
                    <a:pt x="34480" y="32130"/>
                  </a:lnTo>
                  <a:lnTo>
                    <a:pt x="34861" y="32130"/>
                  </a:lnTo>
                  <a:lnTo>
                    <a:pt x="34480" y="31749"/>
                  </a:lnTo>
                  <a:close/>
                </a:path>
                <a:path w="68579" h="66675">
                  <a:moveTo>
                    <a:pt x="34086" y="31495"/>
                  </a:moveTo>
                  <a:lnTo>
                    <a:pt x="33693" y="31749"/>
                  </a:lnTo>
                  <a:lnTo>
                    <a:pt x="34086" y="31749"/>
                  </a:lnTo>
                  <a:lnTo>
                    <a:pt x="34086" y="31495"/>
                  </a:lnTo>
                  <a:close/>
                </a:path>
                <a:path w="68579" h="66675">
                  <a:moveTo>
                    <a:pt x="37198" y="30733"/>
                  </a:moveTo>
                  <a:lnTo>
                    <a:pt x="36423" y="30733"/>
                  </a:lnTo>
                  <a:lnTo>
                    <a:pt x="36423" y="31495"/>
                  </a:lnTo>
                  <a:lnTo>
                    <a:pt x="36817" y="31495"/>
                  </a:lnTo>
                  <a:lnTo>
                    <a:pt x="36817" y="31114"/>
                  </a:lnTo>
                  <a:lnTo>
                    <a:pt x="37198" y="31114"/>
                  </a:lnTo>
                  <a:lnTo>
                    <a:pt x="37198" y="30733"/>
                  </a:lnTo>
                  <a:close/>
                </a:path>
                <a:path w="68579" h="66675">
                  <a:moveTo>
                    <a:pt x="38950" y="30733"/>
                  </a:moveTo>
                  <a:lnTo>
                    <a:pt x="38569" y="31114"/>
                  </a:lnTo>
                  <a:lnTo>
                    <a:pt x="36817" y="31114"/>
                  </a:lnTo>
                  <a:lnTo>
                    <a:pt x="36817" y="31495"/>
                  </a:lnTo>
                  <a:lnTo>
                    <a:pt x="38950" y="31495"/>
                  </a:lnTo>
                  <a:lnTo>
                    <a:pt x="38950" y="30733"/>
                  </a:lnTo>
                  <a:close/>
                </a:path>
                <a:path w="68579" h="66675">
                  <a:moveTo>
                    <a:pt x="6426" y="29971"/>
                  </a:moveTo>
                  <a:lnTo>
                    <a:pt x="1562" y="29971"/>
                  </a:lnTo>
                  <a:lnTo>
                    <a:pt x="1955" y="30352"/>
                  </a:lnTo>
                  <a:lnTo>
                    <a:pt x="1955" y="30733"/>
                  </a:lnTo>
                  <a:lnTo>
                    <a:pt x="2336" y="31114"/>
                  </a:lnTo>
                  <a:lnTo>
                    <a:pt x="3898" y="31114"/>
                  </a:lnTo>
                  <a:lnTo>
                    <a:pt x="3898" y="30733"/>
                  </a:lnTo>
                  <a:lnTo>
                    <a:pt x="6045" y="30733"/>
                  </a:lnTo>
                  <a:lnTo>
                    <a:pt x="6045" y="30352"/>
                  </a:lnTo>
                  <a:lnTo>
                    <a:pt x="6426" y="30352"/>
                  </a:lnTo>
                  <a:lnTo>
                    <a:pt x="6426" y="29971"/>
                  </a:lnTo>
                  <a:close/>
                </a:path>
                <a:path w="68579" h="66675">
                  <a:moveTo>
                    <a:pt x="8382" y="30733"/>
                  </a:moveTo>
                  <a:lnTo>
                    <a:pt x="7988" y="30733"/>
                  </a:lnTo>
                  <a:lnTo>
                    <a:pt x="7988" y="31114"/>
                  </a:lnTo>
                  <a:lnTo>
                    <a:pt x="8382" y="30733"/>
                  </a:lnTo>
                  <a:close/>
                </a:path>
                <a:path w="68579" h="66675">
                  <a:moveTo>
                    <a:pt x="33693" y="30352"/>
                  </a:moveTo>
                  <a:lnTo>
                    <a:pt x="10134" y="30352"/>
                  </a:lnTo>
                  <a:lnTo>
                    <a:pt x="10134" y="31114"/>
                  </a:lnTo>
                  <a:lnTo>
                    <a:pt x="34086" y="31114"/>
                  </a:lnTo>
                  <a:lnTo>
                    <a:pt x="34086" y="30733"/>
                  </a:lnTo>
                  <a:lnTo>
                    <a:pt x="33693" y="30733"/>
                  </a:lnTo>
                  <a:lnTo>
                    <a:pt x="33693" y="30352"/>
                  </a:lnTo>
                  <a:close/>
                </a:path>
                <a:path w="68579" h="66675">
                  <a:moveTo>
                    <a:pt x="37592" y="30733"/>
                  </a:moveTo>
                  <a:lnTo>
                    <a:pt x="37198" y="30733"/>
                  </a:lnTo>
                  <a:lnTo>
                    <a:pt x="37198" y="31114"/>
                  </a:lnTo>
                  <a:lnTo>
                    <a:pt x="37592" y="31114"/>
                  </a:lnTo>
                  <a:lnTo>
                    <a:pt x="37592" y="30733"/>
                  </a:lnTo>
                  <a:close/>
                </a:path>
                <a:path w="68579" h="66675">
                  <a:moveTo>
                    <a:pt x="38569" y="29971"/>
                  </a:moveTo>
                  <a:lnTo>
                    <a:pt x="38176" y="29971"/>
                  </a:lnTo>
                  <a:lnTo>
                    <a:pt x="38176" y="30352"/>
                  </a:lnTo>
                  <a:lnTo>
                    <a:pt x="37782" y="30733"/>
                  </a:lnTo>
                  <a:lnTo>
                    <a:pt x="37592" y="31114"/>
                  </a:lnTo>
                  <a:lnTo>
                    <a:pt x="38569" y="31114"/>
                  </a:lnTo>
                  <a:lnTo>
                    <a:pt x="38569" y="29971"/>
                  </a:lnTo>
                  <a:close/>
                </a:path>
                <a:path w="68579" h="66675">
                  <a:moveTo>
                    <a:pt x="34480" y="27685"/>
                  </a:moveTo>
                  <a:lnTo>
                    <a:pt x="34086" y="27685"/>
                  </a:lnTo>
                  <a:lnTo>
                    <a:pt x="33693" y="28066"/>
                  </a:lnTo>
                  <a:lnTo>
                    <a:pt x="2730" y="28066"/>
                  </a:lnTo>
                  <a:lnTo>
                    <a:pt x="2730" y="28828"/>
                  </a:lnTo>
                  <a:lnTo>
                    <a:pt x="3124" y="29209"/>
                  </a:lnTo>
                  <a:lnTo>
                    <a:pt x="2730" y="29971"/>
                  </a:lnTo>
                  <a:lnTo>
                    <a:pt x="6819" y="29971"/>
                  </a:lnTo>
                  <a:lnTo>
                    <a:pt x="7594" y="30352"/>
                  </a:lnTo>
                  <a:lnTo>
                    <a:pt x="7213" y="30733"/>
                  </a:lnTo>
                  <a:lnTo>
                    <a:pt x="8763" y="30733"/>
                  </a:lnTo>
                  <a:lnTo>
                    <a:pt x="8763" y="30352"/>
                  </a:lnTo>
                  <a:lnTo>
                    <a:pt x="34086" y="30352"/>
                  </a:lnTo>
                  <a:lnTo>
                    <a:pt x="34086" y="29590"/>
                  </a:lnTo>
                  <a:lnTo>
                    <a:pt x="34480" y="29590"/>
                  </a:lnTo>
                  <a:lnTo>
                    <a:pt x="34480" y="29209"/>
                  </a:lnTo>
                  <a:lnTo>
                    <a:pt x="34086" y="29209"/>
                  </a:lnTo>
                  <a:lnTo>
                    <a:pt x="34086" y="28828"/>
                  </a:lnTo>
                  <a:lnTo>
                    <a:pt x="34480" y="28828"/>
                  </a:lnTo>
                  <a:lnTo>
                    <a:pt x="34480" y="27685"/>
                  </a:lnTo>
                  <a:close/>
                </a:path>
                <a:path w="68579" h="66675">
                  <a:moveTo>
                    <a:pt x="9740" y="30352"/>
                  </a:moveTo>
                  <a:lnTo>
                    <a:pt x="9156" y="30352"/>
                  </a:lnTo>
                  <a:lnTo>
                    <a:pt x="9156" y="30733"/>
                  </a:lnTo>
                  <a:lnTo>
                    <a:pt x="9740" y="30733"/>
                  </a:lnTo>
                  <a:lnTo>
                    <a:pt x="9740" y="30352"/>
                  </a:lnTo>
                  <a:close/>
                </a:path>
                <a:path w="68579" h="66675">
                  <a:moveTo>
                    <a:pt x="6819" y="29971"/>
                  </a:moveTo>
                  <a:lnTo>
                    <a:pt x="6426" y="29971"/>
                  </a:lnTo>
                  <a:lnTo>
                    <a:pt x="6819" y="30352"/>
                  </a:lnTo>
                  <a:lnTo>
                    <a:pt x="6819" y="29971"/>
                  </a:lnTo>
                  <a:close/>
                </a:path>
                <a:path w="68579" h="66675">
                  <a:moveTo>
                    <a:pt x="1955" y="29590"/>
                  </a:moveTo>
                  <a:lnTo>
                    <a:pt x="1955" y="29971"/>
                  </a:lnTo>
                  <a:lnTo>
                    <a:pt x="2730" y="29971"/>
                  </a:lnTo>
                  <a:lnTo>
                    <a:pt x="1955" y="29590"/>
                  </a:lnTo>
                  <a:close/>
                </a:path>
                <a:path w="68579" h="66675">
                  <a:moveTo>
                    <a:pt x="34480" y="29590"/>
                  </a:moveTo>
                  <a:lnTo>
                    <a:pt x="34086" y="29590"/>
                  </a:lnTo>
                  <a:lnTo>
                    <a:pt x="34480" y="29971"/>
                  </a:lnTo>
                  <a:lnTo>
                    <a:pt x="34480" y="29590"/>
                  </a:lnTo>
                  <a:close/>
                </a:path>
                <a:path w="68579" h="66675">
                  <a:moveTo>
                    <a:pt x="32334" y="18795"/>
                  </a:moveTo>
                  <a:lnTo>
                    <a:pt x="9156" y="18795"/>
                  </a:lnTo>
                  <a:lnTo>
                    <a:pt x="9156" y="19557"/>
                  </a:lnTo>
                  <a:lnTo>
                    <a:pt x="8763" y="19938"/>
                  </a:lnTo>
                  <a:lnTo>
                    <a:pt x="8382" y="19938"/>
                  </a:lnTo>
                  <a:lnTo>
                    <a:pt x="8382" y="20319"/>
                  </a:lnTo>
                  <a:lnTo>
                    <a:pt x="7988" y="20319"/>
                  </a:lnTo>
                  <a:lnTo>
                    <a:pt x="7988" y="20700"/>
                  </a:lnTo>
                  <a:lnTo>
                    <a:pt x="7213" y="20700"/>
                  </a:lnTo>
                  <a:lnTo>
                    <a:pt x="7213" y="21589"/>
                  </a:lnTo>
                  <a:lnTo>
                    <a:pt x="6819" y="21589"/>
                  </a:lnTo>
                  <a:lnTo>
                    <a:pt x="6819" y="21970"/>
                  </a:lnTo>
                  <a:lnTo>
                    <a:pt x="7213" y="22097"/>
                  </a:lnTo>
                  <a:lnTo>
                    <a:pt x="6819" y="22859"/>
                  </a:lnTo>
                  <a:lnTo>
                    <a:pt x="6426" y="22859"/>
                  </a:lnTo>
                  <a:lnTo>
                    <a:pt x="6426" y="23240"/>
                  </a:lnTo>
                  <a:lnTo>
                    <a:pt x="6045" y="23621"/>
                  </a:lnTo>
                  <a:lnTo>
                    <a:pt x="5651" y="23621"/>
                  </a:lnTo>
                  <a:lnTo>
                    <a:pt x="5651" y="24002"/>
                  </a:lnTo>
                  <a:lnTo>
                    <a:pt x="4483" y="24002"/>
                  </a:lnTo>
                  <a:lnTo>
                    <a:pt x="4292" y="24383"/>
                  </a:lnTo>
                  <a:lnTo>
                    <a:pt x="3898" y="24383"/>
                  </a:lnTo>
                  <a:lnTo>
                    <a:pt x="3505" y="24764"/>
                  </a:lnTo>
                  <a:lnTo>
                    <a:pt x="2336" y="24764"/>
                  </a:lnTo>
                  <a:lnTo>
                    <a:pt x="1562" y="25145"/>
                  </a:lnTo>
                  <a:lnTo>
                    <a:pt x="0" y="25526"/>
                  </a:lnTo>
                  <a:lnTo>
                    <a:pt x="787" y="26288"/>
                  </a:lnTo>
                  <a:lnTo>
                    <a:pt x="393" y="26923"/>
                  </a:lnTo>
                  <a:lnTo>
                    <a:pt x="393" y="27304"/>
                  </a:lnTo>
                  <a:lnTo>
                    <a:pt x="1168" y="27304"/>
                  </a:lnTo>
                  <a:lnTo>
                    <a:pt x="1168" y="27685"/>
                  </a:lnTo>
                  <a:lnTo>
                    <a:pt x="1955" y="27685"/>
                  </a:lnTo>
                  <a:lnTo>
                    <a:pt x="1955" y="28066"/>
                  </a:lnTo>
                  <a:lnTo>
                    <a:pt x="33312" y="28066"/>
                  </a:lnTo>
                  <a:lnTo>
                    <a:pt x="33312" y="27304"/>
                  </a:lnTo>
                  <a:lnTo>
                    <a:pt x="33693" y="26923"/>
                  </a:lnTo>
                  <a:lnTo>
                    <a:pt x="33312" y="26669"/>
                  </a:lnTo>
                  <a:lnTo>
                    <a:pt x="34480" y="26669"/>
                  </a:lnTo>
                  <a:lnTo>
                    <a:pt x="35255" y="25907"/>
                  </a:lnTo>
                  <a:lnTo>
                    <a:pt x="34861" y="25907"/>
                  </a:lnTo>
                  <a:lnTo>
                    <a:pt x="34861" y="25526"/>
                  </a:lnTo>
                  <a:lnTo>
                    <a:pt x="33312" y="25526"/>
                  </a:lnTo>
                  <a:lnTo>
                    <a:pt x="33693" y="25145"/>
                  </a:lnTo>
                  <a:lnTo>
                    <a:pt x="33693" y="24383"/>
                  </a:lnTo>
                  <a:lnTo>
                    <a:pt x="4292" y="24383"/>
                  </a:lnTo>
                  <a:lnTo>
                    <a:pt x="3898" y="24002"/>
                  </a:lnTo>
                  <a:lnTo>
                    <a:pt x="33693" y="24002"/>
                  </a:lnTo>
                  <a:lnTo>
                    <a:pt x="33693" y="21081"/>
                  </a:lnTo>
                  <a:lnTo>
                    <a:pt x="34086" y="21081"/>
                  </a:lnTo>
                  <a:lnTo>
                    <a:pt x="34086" y="19557"/>
                  </a:lnTo>
                  <a:lnTo>
                    <a:pt x="33693" y="19557"/>
                  </a:lnTo>
                  <a:lnTo>
                    <a:pt x="33693" y="19176"/>
                  </a:lnTo>
                  <a:lnTo>
                    <a:pt x="32334" y="19176"/>
                  </a:lnTo>
                  <a:lnTo>
                    <a:pt x="32334" y="18795"/>
                  </a:lnTo>
                  <a:close/>
                </a:path>
                <a:path w="68579" h="66675">
                  <a:moveTo>
                    <a:pt x="1168" y="27304"/>
                  </a:moveTo>
                  <a:lnTo>
                    <a:pt x="787" y="27304"/>
                  </a:lnTo>
                  <a:lnTo>
                    <a:pt x="787" y="27685"/>
                  </a:lnTo>
                  <a:lnTo>
                    <a:pt x="1168" y="27304"/>
                  </a:lnTo>
                  <a:close/>
                </a:path>
                <a:path w="68579" h="66675">
                  <a:moveTo>
                    <a:pt x="34086" y="27304"/>
                  </a:moveTo>
                  <a:lnTo>
                    <a:pt x="33693" y="27304"/>
                  </a:lnTo>
                  <a:lnTo>
                    <a:pt x="34086" y="27685"/>
                  </a:lnTo>
                  <a:lnTo>
                    <a:pt x="34086" y="27304"/>
                  </a:lnTo>
                  <a:close/>
                </a:path>
                <a:path w="68579" h="66675">
                  <a:moveTo>
                    <a:pt x="34861" y="26923"/>
                  </a:moveTo>
                  <a:lnTo>
                    <a:pt x="34086" y="26923"/>
                  </a:lnTo>
                  <a:lnTo>
                    <a:pt x="34086" y="27304"/>
                  </a:lnTo>
                  <a:lnTo>
                    <a:pt x="34861" y="27304"/>
                  </a:lnTo>
                  <a:lnTo>
                    <a:pt x="34861" y="26923"/>
                  </a:lnTo>
                  <a:close/>
                </a:path>
                <a:path w="68579" h="66675">
                  <a:moveTo>
                    <a:pt x="34480" y="26669"/>
                  </a:moveTo>
                  <a:lnTo>
                    <a:pt x="33693" y="26669"/>
                  </a:lnTo>
                  <a:lnTo>
                    <a:pt x="33693" y="26923"/>
                  </a:lnTo>
                  <a:lnTo>
                    <a:pt x="34480" y="26923"/>
                  </a:lnTo>
                  <a:lnTo>
                    <a:pt x="34480" y="26669"/>
                  </a:lnTo>
                  <a:close/>
                </a:path>
                <a:path w="68579" h="66675">
                  <a:moveTo>
                    <a:pt x="7988" y="20319"/>
                  </a:moveTo>
                  <a:lnTo>
                    <a:pt x="7594" y="20319"/>
                  </a:lnTo>
                  <a:lnTo>
                    <a:pt x="7594" y="20700"/>
                  </a:lnTo>
                  <a:lnTo>
                    <a:pt x="7988" y="20700"/>
                  </a:lnTo>
                  <a:lnTo>
                    <a:pt x="7988" y="20319"/>
                  </a:lnTo>
                  <a:close/>
                </a:path>
                <a:path w="68579" h="66675">
                  <a:moveTo>
                    <a:pt x="33693" y="18795"/>
                  </a:moveTo>
                  <a:lnTo>
                    <a:pt x="33693" y="19176"/>
                  </a:lnTo>
                  <a:lnTo>
                    <a:pt x="34086" y="19176"/>
                  </a:lnTo>
                  <a:lnTo>
                    <a:pt x="33693" y="18795"/>
                  </a:lnTo>
                  <a:close/>
                </a:path>
                <a:path w="68579" h="66675">
                  <a:moveTo>
                    <a:pt x="9347" y="18033"/>
                  </a:moveTo>
                  <a:lnTo>
                    <a:pt x="9156" y="18033"/>
                  </a:lnTo>
                  <a:lnTo>
                    <a:pt x="8763" y="18795"/>
                  </a:lnTo>
                  <a:lnTo>
                    <a:pt x="32727" y="18795"/>
                  </a:lnTo>
                  <a:lnTo>
                    <a:pt x="32727" y="18414"/>
                  </a:lnTo>
                  <a:lnTo>
                    <a:pt x="9347" y="18414"/>
                  </a:lnTo>
                  <a:lnTo>
                    <a:pt x="9347" y="18033"/>
                  </a:lnTo>
                  <a:close/>
                </a:path>
                <a:path w="68579" h="66675">
                  <a:moveTo>
                    <a:pt x="10134" y="17144"/>
                  </a:moveTo>
                  <a:lnTo>
                    <a:pt x="9740" y="17271"/>
                  </a:lnTo>
                  <a:lnTo>
                    <a:pt x="9347" y="17271"/>
                  </a:lnTo>
                  <a:lnTo>
                    <a:pt x="9347" y="18414"/>
                  </a:lnTo>
                  <a:lnTo>
                    <a:pt x="32334" y="18414"/>
                  </a:lnTo>
                  <a:lnTo>
                    <a:pt x="32334" y="18033"/>
                  </a:lnTo>
                  <a:lnTo>
                    <a:pt x="32727" y="17652"/>
                  </a:lnTo>
                  <a:lnTo>
                    <a:pt x="10515" y="17652"/>
                  </a:lnTo>
                  <a:lnTo>
                    <a:pt x="10515" y="17271"/>
                  </a:lnTo>
                  <a:lnTo>
                    <a:pt x="10134" y="17144"/>
                  </a:lnTo>
                  <a:close/>
                </a:path>
                <a:path w="68579" h="66675">
                  <a:moveTo>
                    <a:pt x="12471" y="15112"/>
                  </a:moveTo>
                  <a:lnTo>
                    <a:pt x="12077" y="16001"/>
                  </a:lnTo>
                  <a:lnTo>
                    <a:pt x="12471" y="16382"/>
                  </a:lnTo>
                  <a:lnTo>
                    <a:pt x="12077" y="17144"/>
                  </a:lnTo>
                  <a:lnTo>
                    <a:pt x="11303" y="17652"/>
                  </a:lnTo>
                  <a:lnTo>
                    <a:pt x="32727" y="17652"/>
                  </a:lnTo>
                  <a:lnTo>
                    <a:pt x="32727" y="17271"/>
                  </a:lnTo>
                  <a:lnTo>
                    <a:pt x="32334" y="17144"/>
                  </a:lnTo>
                  <a:lnTo>
                    <a:pt x="31940" y="17144"/>
                  </a:lnTo>
                  <a:lnTo>
                    <a:pt x="31940" y="16763"/>
                  </a:lnTo>
                  <a:lnTo>
                    <a:pt x="31559" y="16382"/>
                  </a:lnTo>
                  <a:lnTo>
                    <a:pt x="30772" y="16382"/>
                  </a:lnTo>
                  <a:lnTo>
                    <a:pt x="30391" y="16001"/>
                  </a:lnTo>
                  <a:lnTo>
                    <a:pt x="30391" y="15493"/>
                  </a:lnTo>
                  <a:lnTo>
                    <a:pt x="12852" y="15493"/>
                  </a:lnTo>
                  <a:lnTo>
                    <a:pt x="12471" y="15112"/>
                  </a:lnTo>
                  <a:close/>
                </a:path>
                <a:path w="68579" h="66675">
                  <a:moveTo>
                    <a:pt x="31559" y="16001"/>
                  </a:moveTo>
                  <a:lnTo>
                    <a:pt x="31165" y="16001"/>
                  </a:lnTo>
                  <a:lnTo>
                    <a:pt x="31165" y="16382"/>
                  </a:lnTo>
                  <a:lnTo>
                    <a:pt x="31559" y="16382"/>
                  </a:lnTo>
                  <a:lnTo>
                    <a:pt x="31559" y="16001"/>
                  </a:lnTo>
                  <a:close/>
                </a:path>
                <a:path w="68579" h="66675">
                  <a:moveTo>
                    <a:pt x="14224" y="14731"/>
                  </a:moveTo>
                  <a:lnTo>
                    <a:pt x="13830" y="14731"/>
                  </a:lnTo>
                  <a:lnTo>
                    <a:pt x="13639" y="15112"/>
                  </a:lnTo>
                  <a:lnTo>
                    <a:pt x="13246" y="15493"/>
                  </a:lnTo>
                  <a:lnTo>
                    <a:pt x="30391" y="15493"/>
                  </a:lnTo>
                  <a:lnTo>
                    <a:pt x="30391" y="15112"/>
                  </a:lnTo>
                  <a:lnTo>
                    <a:pt x="14617" y="15112"/>
                  </a:lnTo>
                  <a:lnTo>
                    <a:pt x="14224" y="14731"/>
                  </a:lnTo>
                  <a:close/>
                </a:path>
                <a:path w="68579" h="66675">
                  <a:moveTo>
                    <a:pt x="15786" y="13588"/>
                  </a:moveTo>
                  <a:lnTo>
                    <a:pt x="14617" y="15112"/>
                  </a:lnTo>
                  <a:lnTo>
                    <a:pt x="30391" y="15112"/>
                  </a:lnTo>
                  <a:lnTo>
                    <a:pt x="29997" y="14731"/>
                  </a:lnTo>
                  <a:lnTo>
                    <a:pt x="30391" y="13969"/>
                  </a:lnTo>
                  <a:lnTo>
                    <a:pt x="16560" y="13969"/>
                  </a:lnTo>
                  <a:lnTo>
                    <a:pt x="15786" y="13588"/>
                  </a:lnTo>
                  <a:close/>
                </a:path>
                <a:path w="68579" h="66675">
                  <a:moveTo>
                    <a:pt x="29222" y="8762"/>
                  </a:moveTo>
                  <a:lnTo>
                    <a:pt x="18503" y="8762"/>
                  </a:lnTo>
                  <a:lnTo>
                    <a:pt x="18122" y="9143"/>
                  </a:lnTo>
                  <a:lnTo>
                    <a:pt x="18122" y="9524"/>
                  </a:lnTo>
                  <a:lnTo>
                    <a:pt x="18503" y="9524"/>
                  </a:lnTo>
                  <a:lnTo>
                    <a:pt x="18503" y="10032"/>
                  </a:lnTo>
                  <a:lnTo>
                    <a:pt x="18122" y="10032"/>
                  </a:lnTo>
                  <a:lnTo>
                    <a:pt x="18122" y="10413"/>
                  </a:lnTo>
                  <a:lnTo>
                    <a:pt x="18503" y="10794"/>
                  </a:lnTo>
                  <a:lnTo>
                    <a:pt x="17729" y="11175"/>
                  </a:lnTo>
                  <a:lnTo>
                    <a:pt x="18122" y="11175"/>
                  </a:lnTo>
                  <a:lnTo>
                    <a:pt x="17729" y="11556"/>
                  </a:lnTo>
                  <a:lnTo>
                    <a:pt x="17335" y="12318"/>
                  </a:lnTo>
                  <a:lnTo>
                    <a:pt x="16954" y="12318"/>
                  </a:lnTo>
                  <a:lnTo>
                    <a:pt x="16560" y="12826"/>
                  </a:lnTo>
                  <a:lnTo>
                    <a:pt x="16167" y="12826"/>
                  </a:lnTo>
                  <a:lnTo>
                    <a:pt x="16167" y="13207"/>
                  </a:lnTo>
                  <a:lnTo>
                    <a:pt x="16560" y="13207"/>
                  </a:lnTo>
                  <a:lnTo>
                    <a:pt x="16560" y="13969"/>
                  </a:lnTo>
                  <a:lnTo>
                    <a:pt x="29997" y="13969"/>
                  </a:lnTo>
                  <a:lnTo>
                    <a:pt x="29997" y="11175"/>
                  </a:lnTo>
                  <a:lnTo>
                    <a:pt x="29603" y="10413"/>
                  </a:lnTo>
                  <a:lnTo>
                    <a:pt x="29222" y="10413"/>
                  </a:lnTo>
                  <a:lnTo>
                    <a:pt x="29222" y="8762"/>
                  </a:lnTo>
                  <a:close/>
                </a:path>
                <a:path w="68579" h="66675">
                  <a:moveTo>
                    <a:pt x="28435" y="6349"/>
                  </a:moveTo>
                  <a:lnTo>
                    <a:pt x="20650" y="6349"/>
                  </a:lnTo>
                  <a:lnTo>
                    <a:pt x="20650" y="7111"/>
                  </a:lnTo>
                  <a:lnTo>
                    <a:pt x="20256" y="7111"/>
                  </a:lnTo>
                  <a:lnTo>
                    <a:pt x="20256" y="7492"/>
                  </a:lnTo>
                  <a:lnTo>
                    <a:pt x="19875" y="7492"/>
                  </a:lnTo>
                  <a:lnTo>
                    <a:pt x="19875" y="7619"/>
                  </a:lnTo>
                  <a:lnTo>
                    <a:pt x="19088" y="8381"/>
                  </a:lnTo>
                  <a:lnTo>
                    <a:pt x="18122" y="8381"/>
                  </a:lnTo>
                  <a:lnTo>
                    <a:pt x="18122" y="8762"/>
                  </a:lnTo>
                  <a:lnTo>
                    <a:pt x="29603" y="8762"/>
                  </a:lnTo>
                  <a:lnTo>
                    <a:pt x="29603" y="7111"/>
                  </a:lnTo>
                  <a:lnTo>
                    <a:pt x="29997" y="6730"/>
                  </a:lnTo>
                  <a:lnTo>
                    <a:pt x="28435" y="6730"/>
                  </a:lnTo>
                  <a:lnTo>
                    <a:pt x="28435" y="6349"/>
                  </a:lnTo>
                  <a:close/>
                </a:path>
                <a:path w="68579" h="66675">
                  <a:moveTo>
                    <a:pt x="18707" y="8000"/>
                  </a:moveTo>
                  <a:lnTo>
                    <a:pt x="18503" y="8000"/>
                  </a:lnTo>
                  <a:lnTo>
                    <a:pt x="18503" y="8381"/>
                  </a:lnTo>
                  <a:lnTo>
                    <a:pt x="19088" y="8381"/>
                  </a:lnTo>
                  <a:lnTo>
                    <a:pt x="18707" y="8000"/>
                  </a:lnTo>
                  <a:close/>
                </a:path>
                <a:path w="68579" h="66675">
                  <a:moveTo>
                    <a:pt x="29997" y="5968"/>
                  </a:moveTo>
                  <a:lnTo>
                    <a:pt x="29222" y="5968"/>
                  </a:lnTo>
                  <a:lnTo>
                    <a:pt x="28829" y="6349"/>
                  </a:lnTo>
                  <a:lnTo>
                    <a:pt x="28829" y="6730"/>
                  </a:lnTo>
                  <a:lnTo>
                    <a:pt x="29997" y="6730"/>
                  </a:lnTo>
                  <a:lnTo>
                    <a:pt x="29997" y="5968"/>
                  </a:lnTo>
                  <a:close/>
                </a:path>
                <a:path w="68579" h="66675">
                  <a:moveTo>
                    <a:pt x="28435" y="4825"/>
                  </a:moveTo>
                  <a:lnTo>
                    <a:pt x="22212" y="4825"/>
                  </a:lnTo>
                  <a:lnTo>
                    <a:pt x="21424" y="5968"/>
                  </a:lnTo>
                  <a:lnTo>
                    <a:pt x="21043" y="6349"/>
                  </a:lnTo>
                  <a:lnTo>
                    <a:pt x="28829" y="6349"/>
                  </a:lnTo>
                  <a:lnTo>
                    <a:pt x="28435" y="5968"/>
                  </a:lnTo>
                  <a:lnTo>
                    <a:pt x="28435" y="5587"/>
                  </a:lnTo>
                  <a:lnTo>
                    <a:pt x="28829" y="5206"/>
                  </a:lnTo>
                  <a:lnTo>
                    <a:pt x="28435" y="4825"/>
                  </a:lnTo>
                  <a:close/>
                </a:path>
                <a:path w="68579" h="66675">
                  <a:moveTo>
                    <a:pt x="27470" y="4444"/>
                  </a:moveTo>
                  <a:lnTo>
                    <a:pt x="22593" y="4444"/>
                  </a:lnTo>
                  <a:lnTo>
                    <a:pt x="22593" y="4825"/>
                  </a:lnTo>
                  <a:lnTo>
                    <a:pt x="27470" y="4825"/>
                  </a:lnTo>
                  <a:lnTo>
                    <a:pt x="27470" y="4444"/>
                  </a:lnTo>
                  <a:close/>
                </a:path>
                <a:path w="68579" h="66675">
                  <a:moveTo>
                    <a:pt x="27851" y="4444"/>
                  </a:moveTo>
                  <a:lnTo>
                    <a:pt x="27470" y="4825"/>
                  </a:lnTo>
                  <a:lnTo>
                    <a:pt x="27851" y="4825"/>
                  </a:lnTo>
                  <a:lnTo>
                    <a:pt x="27851" y="4444"/>
                  </a:lnTo>
                  <a:close/>
                </a:path>
                <a:path w="68579" h="66675">
                  <a:moveTo>
                    <a:pt x="27851" y="3174"/>
                  </a:moveTo>
                  <a:lnTo>
                    <a:pt x="23380" y="3174"/>
                  </a:lnTo>
                  <a:lnTo>
                    <a:pt x="22593" y="3555"/>
                  </a:lnTo>
                  <a:lnTo>
                    <a:pt x="22593" y="3936"/>
                  </a:lnTo>
                  <a:lnTo>
                    <a:pt x="22987" y="3936"/>
                  </a:lnTo>
                  <a:lnTo>
                    <a:pt x="22987" y="4444"/>
                  </a:lnTo>
                  <a:lnTo>
                    <a:pt x="27851" y="4444"/>
                  </a:lnTo>
                  <a:lnTo>
                    <a:pt x="27851" y="3174"/>
                  </a:lnTo>
                  <a:close/>
                </a:path>
                <a:path w="68579" h="66675">
                  <a:moveTo>
                    <a:pt x="28829" y="1142"/>
                  </a:moveTo>
                  <a:lnTo>
                    <a:pt x="28435" y="1523"/>
                  </a:lnTo>
                  <a:lnTo>
                    <a:pt x="28435" y="1904"/>
                  </a:lnTo>
                  <a:lnTo>
                    <a:pt x="23571" y="1904"/>
                  </a:lnTo>
                  <a:lnTo>
                    <a:pt x="23571" y="2666"/>
                  </a:lnTo>
                  <a:lnTo>
                    <a:pt x="23964" y="2666"/>
                  </a:lnTo>
                  <a:lnTo>
                    <a:pt x="23964" y="3174"/>
                  </a:lnTo>
                  <a:lnTo>
                    <a:pt x="27470" y="3174"/>
                  </a:lnTo>
                  <a:lnTo>
                    <a:pt x="27470" y="2666"/>
                  </a:lnTo>
                  <a:lnTo>
                    <a:pt x="27851" y="2285"/>
                  </a:lnTo>
                  <a:lnTo>
                    <a:pt x="28829" y="2285"/>
                  </a:lnTo>
                  <a:lnTo>
                    <a:pt x="28829" y="1142"/>
                  </a:lnTo>
                  <a:close/>
                </a:path>
                <a:path w="68579" h="66675">
                  <a:moveTo>
                    <a:pt x="28829" y="2285"/>
                  </a:moveTo>
                  <a:lnTo>
                    <a:pt x="27851" y="2285"/>
                  </a:lnTo>
                  <a:lnTo>
                    <a:pt x="27851" y="2666"/>
                  </a:lnTo>
                  <a:lnTo>
                    <a:pt x="28829" y="2666"/>
                  </a:lnTo>
                  <a:lnTo>
                    <a:pt x="28829" y="2285"/>
                  </a:lnTo>
                  <a:close/>
                </a:path>
                <a:path w="68579" h="66675">
                  <a:moveTo>
                    <a:pt x="25133" y="0"/>
                  </a:moveTo>
                  <a:lnTo>
                    <a:pt x="23964" y="0"/>
                  </a:lnTo>
                  <a:lnTo>
                    <a:pt x="24345" y="761"/>
                  </a:lnTo>
                  <a:lnTo>
                    <a:pt x="23964" y="761"/>
                  </a:lnTo>
                  <a:lnTo>
                    <a:pt x="23571" y="1142"/>
                  </a:lnTo>
                  <a:lnTo>
                    <a:pt x="23380" y="1523"/>
                  </a:lnTo>
                  <a:lnTo>
                    <a:pt x="23380" y="1904"/>
                  </a:lnTo>
                  <a:lnTo>
                    <a:pt x="27470" y="1904"/>
                  </a:lnTo>
                  <a:lnTo>
                    <a:pt x="27470" y="1523"/>
                  </a:lnTo>
                  <a:lnTo>
                    <a:pt x="27851" y="1523"/>
                  </a:lnTo>
                  <a:lnTo>
                    <a:pt x="27851" y="1142"/>
                  </a:lnTo>
                  <a:lnTo>
                    <a:pt x="27470" y="1142"/>
                  </a:lnTo>
                  <a:lnTo>
                    <a:pt x="27470" y="761"/>
                  </a:lnTo>
                  <a:lnTo>
                    <a:pt x="27076" y="380"/>
                  </a:lnTo>
                  <a:lnTo>
                    <a:pt x="25133" y="380"/>
                  </a:lnTo>
                  <a:lnTo>
                    <a:pt x="25133" y="0"/>
                  </a:lnTo>
                  <a:close/>
                </a:path>
                <a:path w="68579" h="66675">
                  <a:moveTo>
                    <a:pt x="26301" y="0"/>
                  </a:moveTo>
                  <a:lnTo>
                    <a:pt x="25908" y="0"/>
                  </a:lnTo>
                  <a:lnTo>
                    <a:pt x="25514" y="380"/>
                  </a:lnTo>
                  <a:lnTo>
                    <a:pt x="26301" y="380"/>
                  </a:lnTo>
                  <a:lnTo>
                    <a:pt x="26301" y="0"/>
                  </a:lnTo>
                  <a:close/>
                </a:path>
                <a:path w="68579" h="66675">
                  <a:moveTo>
                    <a:pt x="26682" y="0"/>
                  </a:moveTo>
                  <a:lnTo>
                    <a:pt x="26301" y="380"/>
                  </a:lnTo>
                  <a:lnTo>
                    <a:pt x="26682" y="380"/>
                  </a:lnTo>
                  <a:lnTo>
                    <a:pt x="26682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4084612" y="2156071"/>
              <a:ext cx="68580" cy="66675"/>
            </a:xfrm>
            <a:custGeom>
              <a:avLst/>
              <a:gdLst/>
              <a:ahLst/>
              <a:cxnLst/>
              <a:rect l="l" t="t" r="r" b="b"/>
              <a:pathLst>
                <a:path w="68579" h="66675">
                  <a:moveTo>
                    <a:pt x="29997" y="5969"/>
                  </a:moveTo>
                  <a:lnTo>
                    <a:pt x="29997" y="6350"/>
                  </a:lnTo>
                  <a:lnTo>
                    <a:pt x="29603" y="6350"/>
                  </a:lnTo>
                  <a:lnTo>
                    <a:pt x="29997" y="6350"/>
                  </a:lnTo>
                  <a:lnTo>
                    <a:pt x="29997" y="6743"/>
                  </a:lnTo>
                  <a:lnTo>
                    <a:pt x="29603" y="6743"/>
                  </a:lnTo>
                  <a:lnTo>
                    <a:pt x="29997" y="6743"/>
                  </a:lnTo>
                  <a:lnTo>
                    <a:pt x="29603" y="7124"/>
                  </a:lnTo>
                  <a:lnTo>
                    <a:pt x="29603" y="7505"/>
                  </a:lnTo>
                  <a:lnTo>
                    <a:pt x="29603" y="7708"/>
                  </a:lnTo>
                  <a:lnTo>
                    <a:pt x="29603" y="8089"/>
                  </a:lnTo>
                  <a:lnTo>
                    <a:pt x="29603" y="8470"/>
                  </a:lnTo>
                  <a:lnTo>
                    <a:pt x="29603" y="8864"/>
                  </a:lnTo>
                  <a:lnTo>
                    <a:pt x="29222" y="8864"/>
                  </a:lnTo>
                  <a:lnTo>
                    <a:pt x="29222" y="9245"/>
                  </a:lnTo>
                  <a:lnTo>
                    <a:pt x="29222" y="9626"/>
                  </a:lnTo>
                  <a:lnTo>
                    <a:pt x="29222" y="10020"/>
                  </a:lnTo>
                  <a:lnTo>
                    <a:pt x="29222" y="10401"/>
                  </a:lnTo>
                  <a:lnTo>
                    <a:pt x="29603" y="10401"/>
                  </a:lnTo>
                  <a:lnTo>
                    <a:pt x="29997" y="11176"/>
                  </a:lnTo>
                  <a:lnTo>
                    <a:pt x="29997" y="11557"/>
                  </a:lnTo>
                  <a:lnTo>
                    <a:pt x="29997" y="12331"/>
                  </a:lnTo>
                  <a:lnTo>
                    <a:pt x="29997" y="13284"/>
                  </a:lnTo>
                  <a:lnTo>
                    <a:pt x="29997" y="13677"/>
                  </a:lnTo>
                  <a:lnTo>
                    <a:pt x="29997" y="14058"/>
                  </a:lnTo>
                  <a:lnTo>
                    <a:pt x="30391" y="14058"/>
                  </a:lnTo>
                  <a:lnTo>
                    <a:pt x="29997" y="14833"/>
                  </a:lnTo>
                  <a:lnTo>
                    <a:pt x="30391" y="15214"/>
                  </a:lnTo>
                  <a:lnTo>
                    <a:pt x="30391" y="15595"/>
                  </a:lnTo>
                  <a:lnTo>
                    <a:pt x="30391" y="15989"/>
                  </a:lnTo>
                  <a:lnTo>
                    <a:pt x="30772" y="16370"/>
                  </a:lnTo>
                  <a:lnTo>
                    <a:pt x="31165" y="16370"/>
                  </a:lnTo>
                  <a:lnTo>
                    <a:pt x="31165" y="15989"/>
                  </a:lnTo>
                  <a:lnTo>
                    <a:pt x="31559" y="15989"/>
                  </a:lnTo>
                  <a:lnTo>
                    <a:pt x="31559" y="16370"/>
                  </a:lnTo>
                  <a:lnTo>
                    <a:pt x="31940" y="16751"/>
                  </a:lnTo>
                  <a:lnTo>
                    <a:pt x="31940" y="17145"/>
                  </a:lnTo>
                  <a:lnTo>
                    <a:pt x="32334" y="17145"/>
                  </a:lnTo>
                  <a:lnTo>
                    <a:pt x="32727" y="17335"/>
                  </a:lnTo>
                  <a:lnTo>
                    <a:pt x="32727" y="17716"/>
                  </a:lnTo>
                  <a:lnTo>
                    <a:pt x="32334" y="18110"/>
                  </a:lnTo>
                  <a:lnTo>
                    <a:pt x="32334" y="18491"/>
                  </a:lnTo>
                  <a:lnTo>
                    <a:pt x="32727" y="18491"/>
                  </a:lnTo>
                  <a:lnTo>
                    <a:pt x="32727" y="18872"/>
                  </a:lnTo>
                  <a:lnTo>
                    <a:pt x="32334" y="18872"/>
                  </a:lnTo>
                  <a:lnTo>
                    <a:pt x="32334" y="19265"/>
                  </a:lnTo>
                  <a:lnTo>
                    <a:pt x="32727" y="19265"/>
                  </a:lnTo>
                  <a:lnTo>
                    <a:pt x="32918" y="19265"/>
                  </a:lnTo>
                  <a:lnTo>
                    <a:pt x="33312" y="19265"/>
                  </a:lnTo>
                  <a:lnTo>
                    <a:pt x="33693" y="19265"/>
                  </a:lnTo>
                  <a:lnTo>
                    <a:pt x="33693" y="18872"/>
                  </a:lnTo>
                  <a:lnTo>
                    <a:pt x="34086" y="19265"/>
                  </a:lnTo>
                  <a:lnTo>
                    <a:pt x="33693" y="19265"/>
                  </a:lnTo>
                  <a:lnTo>
                    <a:pt x="33693" y="19646"/>
                  </a:lnTo>
                  <a:lnTo>
                    <a:pt x="34086" y="19646"/>
                  </a:lnTo>
                  <a:lnTo>
                    <a:pt x="34086" y="20027"/>
                  </a:lnTo>
                  <a:lnTo>
                    <a:pt x="34086" y="20421"/>
                  </a:lnTo>
                  <a:lnTo>
                    <a:pt x="34086" y="20802"/>
                  </a:lnTo>
                  <a:lnTo>
                    <a:pt x="34086" y="21183"/>
                  </a:lnTo>
                  <a:lnTo>
                    <a:pt x="33693" y="21183"/>
                  </a:lnTo>
                  <a:lnTo>
                    <a:pt x="33693" y="25234"/>
                  </a:lnTo>
                  <a:lnTo>
                    <a:pt x="33312" y="25234"/>
                  </a:lnTo>
                  <a:lnTo>
                    <a:pt x="33693" y="25234"/>
                  </a:lnTo>
                  <a:lnTo>
                    <a:pt x="33312" y="25615"/>
                  </a:lnTo>
                  <a:lnTo>
                    <a:pt x="33693" y="25615"/>
                  </a:lnTo>
                  <a:lnTo>
                    <a:pt x="33693" y="25234"/>
                  </a:lnTo>
                  <a:lnTo>
                    <a:pt x="33693" y="25615"/>
                  </a:lnTo>
                  <a:lnTo>
                    <a:pt x="34086" y="25615"/>
                  </a:lnTo>
                  <a:lnTo>
                    <a:pt x="34480" y="25615"/>
                  </a:lnTo>
                  <a:lnTo>
                    <a:pt x="34480" y="25234"/>
                  </a:lnTo>
                  <a:lnTo>
                    <a:pt x="34480" y="25615"/>
                  </a:lnTo>
                  <a:lnTo>
                    <a:pt x="34861" y="25615"/>
                  </a:lnTo>
                  <a:lnTo>
                    <a:pt x="34861" y="26009"/>
                  </a:lnTo>
                  <a:lnTo>
                    <a:pt x="35255" y="26009"/>
                  </a:lnTo>
                  <a:lnTo>
                    <a:pt x="34861" y="26390"/>
                  </a:lnTo>
                  <a:lnTo>
                    <a:pt x="34861" y="26771"/>
                  </a:lnTo>
                  <a:lnTo>
                    <a:pt x="34861" y="26390"/>
                  </a:lnTo>
                  <a:lnTo>
                    <a:pt x="34480" y="26771"/>
                  </a:lnTo>
                  <a:lnTo>
                    <a:pt x="34480" y="26962"/>
                  </a:lnTo>
                  <a:lnTo>
                    <a:pt x="34861" y="26962"/>
                  </a:lnTo>
                  <a:lnTo>
                    <a:pt x="34861" y="27355"/>
                  </a:lnTo>
                  <a:lnTo>
                    <a:pt x="34480" y="27355"/>
                  </a:lnTo>
                  <a:lnTo>
                    <a:pt x="34086" y="27355"/>
                  </a:lnTo>
                  <a:lnTo>
                    <a:pt x="34086" y="27736"/>
                  </a:lnTo>
                  <a:lnTo>
                    <a:pt x="33693" y="27355"/>
                  </a:lnTo>
                  <a:lnTo>
                    <a:pt x="34086" y="27355"/>
                  </a:lnTo>
                  <a:lnTo>
                    <a:pt x="34086" y="26962"/>
                  </a:lnTo>
                  <a:lnTo>
                    <a:pt x="33693" y="26962"/>
                  </a:lnTo>
                  <a:lnTo>
                    <a:pt x="33693" y="26771"/>
                  </a:lnTo>
                  <a:lnTo>
                    <a:pt x="33312" y="26771"/>
                  </a:lnTo>
                  <a:lnTo>
                    <a:pt x="33693" y="26962"/>
                  </a:lnTo>
                  <a:lnTo>
                    <a:pt x="33312" y="27355"/>
                  </a:lnTo>
                  <a:lnTo>
                    <a:pt x="33312" y="27736"/>
                  </a:lnTo>
                  <a:lnTo>
                    <a:pt x="33312" y="28117"/>
                  </a:lnTo>
                  <a:lnTo>
                    <a:pt x="33693" y="28117"/>
                  </a:lnTo>
                  <a:lnTo>
                    <a:pt x="34086" y="27736"/>
                  </a:lnTo>
                  <a:lnTo>
                    <a:pt x="34480" y="27736"/>
                  </a:lnTo>
                  <a:lnTo>
                    <a:pt x="34480" y="28117"/>
                  </a:lnTo>
                  <a:lnTo>
                    <a:pt x="34086" y="28117"/>
                  </a:lnTo>
                  <a:lnTo>
                    <a:pt x="34480" y="28117"/>
                  </a:lnTo>
                  <a:lnTo>
                    <a:pt x="34480" y="28511"/>
                  </a:lnTo>
                  <a:lnTo>
                    <a:pt x="34480" y="28892"/>
                  </a:lnTo>
                  <a:lnTo>
                    <a:pt x="34086" y="28892"/>
                  </a:lnTo>
                  <a:lnTo>
                    <a:pt x="34086" y="29273"/>
                  </a:lnTo>
                  <a:lnTo>
                    <a:pt x="34480" y="29273"/>
                  </a:lnTo>
                  <a:lnTo>
                    <a:pt x="34861" y="28892"/>
                  </a:lnTo>
                  <a:lnTo>
                    <a:pt x="34480" y="29273"/>
                  </a:lnTo>
                  <a:lnTo>
                    <a:pt x="34480" y="29667"/>
                  </a:lnTo>
                  <a:lnTo>
                    <a:pt x="34480" y="30048"/>
                  </a:lnTo>
                  <a:lnTo>
                    <a:pt x="34086" y="29667"/>
                  </a:lnTo>
                  <a:lnTo>
                    <a:pt x="34086" y="30048"/>
                  </a:lnTo>
                  <a:lnTo>
                    <a:pt x="34086" y="30429"/>
                  </a:lnTo>
                  <a:lnTo>
                    <a:pt x="33693" y="30429"/>
                  </a:lnTo>
                  <a:lnTo>
                    <a:pt x="33693" y="30822"/>
                  </a:lnTo>
                  <a:lnTo>
                    <a:pt x="34086" y="30822"/>
                  </a:lnTo>
                  <a:lnTo>
                    <a:pt x="34086" y="31203"/>
                  </a:lnTo>
                  <a:lnTo>
                    <a:pt x="33693" y="31203"/>
                  </a:lnTo>
                  <a:lnTo>
                    <a:pt x="33693" y="31584"/>
                  </a:lnTo>
                  <a:lnTo>
                    <a:pt x="33312" y="31584"/>
                  </a:lnTo>
                  <a:lnTo>
                    <a:pt x="33693" y="31584"/>
                  </a:lnTo>
                  <a:lnTo>
                    <a:pt x="33693" y="31775"/>
                  </a:lnTo>
                  <a:lnTo>
                    <a:pt x="34086" y="31584"/>
                  </a:lnTo>
                  <a:lnTo>
                    <a:pt x="34086" y="31775"/>
                  </a:lnTo>
                  <a:lnTo>
                    <a:pt x="34086" y="32169"/>
                  </a:lnTo>
                  <a:lnTo>
                    <a:pt x="34480" y="32169"/>
                  </a:lnTo>
                  <a:lnTo>
                    <a:pt x="34480" y="31775"/>
                  </a:lnTo>
                  <a:lnTo>
                    <a:pt x="34861" y="32169"/>
                  </a:lnTo>
                  <a:lnTo>
                    <a:pt x="34861" y="32550"/>
                  </a:lnTo>
                  <a:lnTo>
                    <a:pt x="34861" y="32931"/>
                  </a:lnTo>
                  <a:lnTo>
                    <a:pt x="35255" y="32550"/>
                  </a:lnTo>
                  <a:lnTo>
                    <a:pt x="35648" y="32550"/>
                  </a:lnTo>
                  <a:lnTo>
                    <a:pt x="36029" y="32550"/>
                  </a:lnTo>
                  <a:lnTo>
                    <a:pt x="36029" y="32169"/>
                  </a:lnTo>
                  <a:lnTo>
                    <a:pt x="36029" y="31584"/>
                  </a:lnTo>
                  <a:lnTo>
                    <a:pt x="36423" y="31584"/>
                  </a:lnTo>
                  <a:lnTo>
                    <a:pt x="36423" y="31203"/>
                  </a:lnTo>
                  <a:lnTo>
                    <a:pt x="36423" y="30822"/>
                  </a:lnTo>
                  <a:lnTo>
                    <a:pt x="36817" y="30822"/>
                  </a:lnTo>
                  <a:lnTo>
                    <a:pt x="37198" y="30822"/>
                  </a:lnTo>
                  <a:lnTo>
                    <a:pt x="36817" y="30822"/>
                  </a:lnTo>
                  <a:lnTo>
                    <a:pt x="37198" y="30822"/>
                  </a:lnTo>
                  <a:lnTo>
                    <a:pt x="37198" y="31203"/>
                  </a:lnTo>
                  <a:lnTo>
                    <a:pt x="36817" y="31203"/>
                  </a:lnTo>
                  <a:lnTo>
                    <a:pt x="36817" y="31584"/>
                  </a:lnTo>
                  <a:lnTo>
                    <a:pt x="36817" y="31203"/>
                  </a:lnTo>
                  <a:lnTo>
                    <a:pt x="37198" y="31203"/>
                  </a:lnTo>
                  <a:lnTo>
                    <a:pt x="37198" y="30822"/>
                  </a:lnTo>
                  <a:lnTo>
                    <a:pt x="37592" y="30822"/>
                  </a:lnTo>
                  <a:lnTo>
                    <a:pt x="37592" y="31203"/>
                  </a:lnTo>
                  <a:lnTo>
                    <a:pt x="37782" y="30822"/>
                  </a:lnTo>
                  <a:lnTo>
                    <a:pt x="38176" y="30429"/>
                  </a:lnTo>
                  <a:lnTo>
                    <a:pt x="38176" y="30048"/>
                  </a:lnTo>
                  <a:lnTo>
                    <a:pt x="38569" y="30048"/>
                  </a:lnTo>
                  <a:lnTo>
                    <a:pt x="38569" y="30429"/>
                  </a:lnTo>
                  <a:lnTo>
                    <a:pt x="38950" y="30429"/>
                  </a:lnTo>
                  <a:lnTo>
                    <a:pt x="38569" y="30429"/>
                  </a:lnTo>
                  <a:lnTo>
                    <a:pt x="38569" y="30822"/>
                  </a:lnTo>
                  <a:lnTo>
                    <a:pt x="38569" y="31203"/>
                  </a:lnTo>
                  <a:lnTo>
                    <a:pt x="38950" y="30822"/>
                  </a:lnTo>
                  <a:lnTo>
                    <a:pt x="38950" y="31203"/>
                  </a:lnTo>
                  <a:lnTo>
                    <a:pt x="38950" y="31584"/>
                  </a:lnTo>
                  <a:lnTo>
                    <a:pt x="39344" y="31584"/>
                  </a:lnTo>
                  <a:lnTo>
                    <a:pt x="39738" y="31584"/>
                  </a:lnTo>
                  <a:lnTo>
                    <a:pt x="40132" y="31584"/>
                  </a:lnTo>
                  <a:lnTo>
                    <a:pt x="40513" y="31584"/>
                  </a:lnTo>
                  <a:lnTo>
                    <a:pt x="40513" y="31775"/>
                  </a:lnTo>
                  <a:lnTo>
                    <a:pt x="40132" y="31775"/>
                  </a:lnTo>
                  <a:lnTo>
                    <a:pt x="40513" y="31775"/>
                  </a:lnTo>
                  <a:lnTo>
                    <a:pt x="40132" y="31775"/>
                  </a:lnTo>
                  <a:lnTo>
                    <a:pt x="40132" y="32169"/>
                  </a:lnTo>
                  <a:lnTo>
                    <a:pt x="39738" y="32169"/>
                  </a:lnTo>
                  <a:lnTo>
                    <a:pt x="39738" y="32550"/>
                  </a:lnTo>
                  <a:lnTo>
                    <a:pt x="39344" y="32550"/>
                  </a:lnTo>
                  <a:lnTo>
                    <a:pt x="39344" y="33324"/>
                  </a:lnTo>
                  <a:lnTo>
                    <a:pt x="38950" y="33705"/>
                  </a:lnTo>
                  <a:lnTo>
                    <a:pt x="39344" y="33705"/>
                  </a:lnTo>
                  <a:lnTo>
                    <a:pt x="39738" y="33705"/>
                  </a:lnTo>
                  <a:lnTo>
                    <a:pt x="39738" y="33324"/>
                  </a:lnTo>
                  <a:lnTo>
                    <a:pt x="39738" y="32931"/>
                  </a:lnTo>
                  <a:lnTo>
                    <a:pt x="39738" y="33324"/>
                  </a:lnTo>
                  <a:lnTo>
                    <a:pt x="40132" y="33324"/>
                  </a:lnTo>
                  <a:lnTo>
                    <a:pt x="40132" y="33705"/>
                  </a:lnTo>
                  <a:lnTo>
                    <a:pt x="39738" y="33705"/>
                  </a:lnTo>
                  <a:lnTo>
                    <a:pt x="39738" y="34086"/>
                  </a:lnTo>
                  <a:lnTo>
                    <a:pt x="39344" y="34086"/>
                  </a:lnTo>
                  <a:lnTo>
                    <a:pt x="39344" y="34480"/>
                  </a:lnTo>
                  <a:lnTo>
                    <a:pt x="39344" y="34861"/>
                  </a:lnTo>
                  <a:lnTo>
                    <a:pt x="38950" y="34861"/>
                  </a:lnTo>
                  <a:lnTo>
                    <a:pt x="38950" y="35242"/>
                  </a:lnTo>
                  <a:lnTo>
                    <a:pt x="38569" y="35242"/>
                  </a:lnTo>
                  <a:lnTo>
                    <a:pt x="38176" y="35242"/>
                  </a:lnTo>
                  <a:lnTo>
                    <a:pt x="37782" y="35242"/>
                  </a:lnTo>
                  <a:lnTo>
                    <a:pt x="37782" y="35636"/>
                  </a:lnTo>
                  <a:lnTo>
                    <a:pt x="37592" y="35636"/>
                  </a:lnTo>
                  <a:lnTo>
                    <a:pt x="37592" y="36017"/>
                  </a:lnTo>
                  <a:lnTo>
                    <a:pt x="37198" y="36017"/>
                  </a:lnTo>
                  <a:lnTo>
                    <a:pt x="37198" y="35636"/>
                  </a:lnTo>
                  <a:lnTo>
                    <a:pt x="37198" y="36017"/>
                  </a:lnTo>
                  <a:lnTo>
                    <a:pt x="36817" y="36398"/>
                  </a:lnTo>
                  <a:lnTo>
                    <a:pt x="36817" y="36601"/>
                  </a:lnTo>
                  <a:lnTo>
                    <a:pt x="36817" y="36982"/>
                  </a:lnTo>
                  <a:lnTo>
                    <a:pt x="37198" y="36982"/>
                  </a:lnTo>
                  <a:lnTo>
                    <a:pt x="37592" y="36982"/>
                  </a:lnTo>
                  <a:lnTo>
                    <a:pt x="37592" y="36601"/>
                  </a:lnTo>
                  <a:lnTo>
                    <a:pt x="37782" y="36601"/>
                  </a:lnTo>
                  <a:lnTo>
                    <a:pt x="38176" y="36601"/>
                  </a:lnTo>
                  <a:lnTo>
                    <a:pt x="38176" y="36398"/>
                  </a:lnTo>
                  <a:lnTo>
                    <a:pt x="38569" y="36398"/>
                  </a:lnTo>
                  <a:lnTo>
                    <a:pt x="38569" y="36601"/>
                  </a:lnTo>
                  <a:lnTo>
                    <a:pt x="38176" y="36601"/>
                  </a:lnTo>
                  <a:lnTo>
                    <a:pt x="37782" y="36601"/>
                  </a:lnTo>
                  <a:lnTo>
                    <a:pt x="38176" y="36982"/>
                  </a:lnTo>
                  <a:lnTo>
                    <a:pt x="38569" y="36982"/>
                  </a:lnTo>
                  <a:lnTo>
                    <a:pt x="38950" y="36982"/>
                  </a:lnTo>
                  <a:lnTo>
                    <a:pt x="38569" y="36982"/>
                  </a:lnTo>
                  <a:lnTo>
                    <a:pt x="38950" y="37363"/>
                  </a:lnTo>
                  <a:lnTo>
                    <a:pt x="38950" y="37757"/>
                  </a:lnTo>
                  <a:lnTo>
                    <a:pt x="39344" y="37757"/>
                  </a:lnTo>
                  <a:lnTo>
                    <a:pt x="38950" y="37757"/>
                  </a:lnTo>
                  <a:lnTo>
                    <a:pt x="38950" y="38138"/>
                  </a:lnTo>
                  <a:lnTo>
                    <a:pt x="38569" y="38138"/>
                  </a:lnTo>
                  <a:lnTo>
                    <a:pt x="38569" y="38519"/>
                  </a:lnTo>
                  <a:lnTo>
                    <a:pt x="38950" y="38519"/>
                  </a:lnTo>
                  <a:lnTo>
                    <a:pt x="38950" y="38138"/>
                  </a:lnTo>
                  <a:lnTo>
                    <a:pt x="39344" y="38138"/>
                  </a:lnTo>
                  <a:lnTo>
                    <a:pt x="39344" y="38519"/>
                  </a:lnTo>
                  <a:lnTo>
                    <a:pt x="39344" y="38912"/>
                  </a:lnTo>
                  <a:lnTo>
                    <a:pt x="38950" y="39293"/>
                  </a:lnTo>
                  <a:lnTo>
                    <a:pt x="38950" y="39674"/>
                  </a:lnTo>
                  <a:lnTo>
                    <a:pt x="38569" y="39674"/>
                  </a:lnTo>
                  <a:lnTo>
                    <a:pt x="38569" y="40068"/>
                  </a:lnTo>
                  <a:lnTo>
                    <a:pt x="38569" y="40449"/>
                  </a:lnTo>
                  <a:lnTo>
                    <a:pt x="38950" y="40449"/>
                  </a:lnTo>
                  <a:lnTo>
                    <a:pt x="38950" y="40830"/>
                  </a:lnTo>
                  <a:lnTo>
                    <a:pt x="38569" y="40830"/>
                  </a:lnTo>
                  <a:lnTo>
                    <a:pt x="38176" y="40830"/>
                  </a:lnTo>
                  <a:lnTo>
                    <a:pt x="37782" y="40830"/>
                  </a:lnTo>
                  <a:lnTo>
                    <a:pt x="37782" y="41224"/>
                  </a:lnTo>
                  <a:lnTo>
                    <a:pt x="37592" y="41414"/>
                  </a:lnTo>
                  <a:lnTo>
                    <a:pt x="37782" y="41795"/>
                  </a:lnTo>
                  <a:lnTo>
                    <a:pt x="38176" y="41795"/>
                  </a:lnTo>
                  <a:lnTo>
                    <a:pt x="38176" y="42189"/>
                  </a:lnTo>
                  <a:lnTo>
                    <a:pt x="38176" y="42570"/>
                  </a:lnTo>
                  <a:lnTo>
                    <a:pt x="38176" y="42951"/>
                  </a:lnTo>
                  <a:lnTo>
                    <a:pt x="37782" y="42951"/>
                  </a:lnTo>
                  <a:lnTo>
                    <a:pt x="37782" y="43345"/>
                  </a:lnTo>
                  <a:lnTo>
                    <a:pt x="37782" y="43726"/>
                  </a:lnTo>
                  <a:lnTo>
                    <a:pt x="37782" y="44107"/>
                  </a:lnTo>
                  <a:lnTo>
                    <a:pt x="37592" y="44107"/>
                  </a:lnTo>
                  <a:lnTo>
                    <a:pt x="37592" y="44500"/>
                  </a:lnTo>
                  <a:lnTo>
                    <a:pt x="37198" y="44500"/>
                  </a:lnTo>
                  <a:lnTo>
                    <a:pt x="37198" y="44881"/>
                  </a:lnTo>
                  <a:lnTo>
                    <a:pt x="37592" y="44881"/>
                  </a:lnTo>
                  <a:lnTo>
                    <a:pt x="37782" y="44881"/>
                  </a:lnTo>
                  <a:lnTo>
                    <a:pt x="38176" y="44881"/>
                  </a:lnTo>
                  <a:lnTo>
                    <a:pt x="38569" y="44500"/>
                  </a:lnTo>
                  <a:lnTo>
                    <a:pt x="38176" y="44500"/>
                  </a:lnTo>
                  <a:lnTo>
                    <a:pt x="38176" y="44107"/>
                  </a:lnTo>
                  <a:lnTo>
                    <a:pt x="38569" y="44107"/>
                  </a:lnTo>
                  <a:lnTo>
                    <a:pt x="38569" y="43726"/>
                  </a:lnTo>
                  <a:lnTo>
                    <a:pt x="38176" y="43345"/>
                  </a:lnTo>
                  <a:lnTo>
                    <a:pt x="38176" y="42951"/>
                  </a:lnTo>
                  <a:lnTo>
                    <a:pt x="38569" y="42951"/>
                  </a:lnTo>
                  <a:lnTo>
                    <a:pt x="38950" y="43345"/>
                  </a:lnTo>
                  <a:lnTo>
                    <a:pt x="39344" y="43345"/>
                  </a:lnTo>
                  <a:lnTo>
                    <a:pt x="39738" y="43726"/>
                  </a:lnTo>
                  <a:lnTo>
                    <a:pt x="39344" y="43726"/>
                  </a:lnTo>
                  <a:lnTo>
                    <a:pt x="39344" y="44107"/>
                  </a:lnTo>
                  <a:lnTo>
                    <a:pt x="39344" y="44500"/>
                  </a:lnTo>
                  <a:lnTo>
                    <a:pt x="39738" y="44500"/>
                  </a:lnTo>
                  <a:lnTo>
                    <a:pt x="39738" y="44881"/>
                  </a:lnTo>
                  <a:lnTo>
                    <a:pt x="39738" y="45847"/>
                  </a:lnTo>
                  <a:lnTo>
                    <a:pt x="40132" y="46228"/>
                  </a:lnTo>
                  <a:lnTo>
                    <a:pt x="40513" y="45847"/>
                  </a:lnTo>
                  <a:lnTo>
                    <a:pt x="40906" y="45847"/>
                  </a:lnTo>
                  <a:lnTo>
                    <a:pt x="40906" y="45656"/>
                  </a:lnTo>
                  <a:lnTo>
                    <a:pt x="41287" y="45656"/>
                  </a:lnTo>
                  <a:lnTo>
                    <a:pt x="41681" y="45656"/>
                  </a:lnTo>
                  <a:lnTo>
                    <a:pt x="42075" y="45262"/>
                  </a:lnTo>
                  <a:lnTo>
                    <a:pt x="42265" y="44881"/>
                  </a:lnTo>
                  <a:lnTo>
                    <a:pt x="42659" y="44881"/>
                  </a:lnTo>
                  <a:lnTo>
                    <a:pt x="42659" y="45262"/>
                  </a:lnTo>
                  <a:lnTo>
                    <a:pt x="43040" y="45262"/>
                  </a:lnTo>
                  <a:lnTo>
                    <a:pt x="43040" y="44881"/>
                  </a:lnTo>
                  <a:lnTo>
                    <a:pt x="43040" y="45262"/>
                  </a:lnTo>
                  <a:lnTo>
                    <a:pt x="43434" y="45262"/>
                  </a:lnTo>
                  <a:lnTo>
                    <a:pt x="43827" y="44881"/>
                  </a:lnTo>
                  <a:lnTo>
                    <a:pt x="43827" y="44500"/>
                  </a:lnTo>
                  <a:lnTo>
                    <a:pt x="44221" y="44500"/>
                  </a:lnTo>
                  <a:lnTo>
                    <a:pt x="44221" y="44107"/>
                  </a:lnTo>
                  <a:lnTo>
                    <a:pt x="44602" y="44107"/>
                  </a:lnTo>
                  <a:lnTo>
                    <a:pt x="44602" y="43726"/>
                  </a:lnTo>
                  <a:lnTo>
                    <a:pt x="44996" y="43726"/>
                  </a:lnTo>
                  <a:lnTo>
                    <a:pt x="44996" y="44107"/>
                  </a:lnTo>
                  <a:lnTo>
                    <a:pt x="44996" y="44500"/>
                  </a:lnTo>
                  <a:lnTo>
                    <a:pt x="45389" y="44881"/>
                  </a:lnTo>
                  <a:lnTo>
                    <a:pt x="45770" y="44500"/>
                  </a:lnTo>
                  <a:lnTo>
                    <a:pt x="46164" y="44881"/>
                  </a:lnTo>
                  <a:lnTo>
                    <a:pt x="46164" y="45262"/>
                  </a:lnTo>
                  <a:lnTo>
                    <a:pt x="46558" y="45656"/>
                  </a:lnTo>
                  <a:lnTo>
                    <a:pt x="47129" y="45847"/>
                  </a:lnTo>
                  <a:lnTo>
                    <a:pt x="46939" y="46228"/>
                  </a:lnTo>
                  <a:lnTo>
                    <a:pt x="47129" y="46609"/>
                  </a:lnTo>
                  <a:lnTo>
                    <a:pt x="47917" y="46609"/>
                  </a:lnTo>
                  <a:lnTo>
                    <a:pt x="48310" y="46609"/>
                  </a:lnTo>
                  <a:lnTo>
                    <a:pt x="49085" y="46609"/>
                  </a:lnTo>
                  <a:lnTo>
                    <a:pt x="49479" y="46609"/>
                  </a:lnTo>
                  <a:lnTo>
                    <a:pt x="49479" y="47002"/>
                  </a:lnTo>
                  <a:lnTo>
                    <a:pt x="49860" y="47002"/>
                  </a:lnTo>
                  <a:lnTo>
                    <a:pt x="50253" y="47002"/>
                  </a:lnTo>
                  <a:lnTo>
                    <a:pt x="50647" y="46609"/>
                  </a:lnTo>
                  <a:lnTo>
                    <a:pt x="51028" y="45847"/>
                  </a:lnTo>
                  <a:lnTo>
                    <a:pt x="51422" y="45847"/>
                  </a:lnTo>
                  <a:lnTo>
                    <a:pt x="51422" y="45656"/>
                  </a:lnTo>
                  <a:lnTo>
                    <a:pt x="51422" y="44881"/>
                  </a:lnTo>
                  <a:lnTo>
                    <a:pt x="51816" y="44881"/>
                  </a:lnTo>
                  <a:lnTo>
                    <a:pt x="51816" y="44107"/>
                  </a:lnTo>
                  <a:lnTo>
                    <a:pt x="52006" y="44107"/>
                  </a:lnTo>
                  <a:lnTo>
                    <a:pt x="52400" y="43726"/>
                  </a:lnTo>
                  <a:lnTo>
                    <a:pt x="52006" y="43726"/>
                  </a:lnTo>
                  <a:lnTo>
                    <a:pt x="52006" y="42951"/>
                  </a:lnTo>
                  <a:lnTo>
                    <a:pt x="52006" y="42570"/>
                  </a:lnTo>
                  <a:lnTo>
                    <a:pt x="52400" y="42189"/>
                  </a:lnTo>
                  <a:lnTo>
                    <a:pt x="52781" y="42189"/>
                  </a:lnTo>
                  <a:lnTo>
                    <a:pt x="52781" y="41795"/>
                  </a:lnTo>
                  <a:lnTo>
                    <a:pt x="52781" y="41414"/>
                  </a:lnTo>
                  <a:lnTo>
                    <a:pt x="53174" y="40830"/>
                  </a:lnTo>
                  <a:lnTo>
                    <a:pt x="53174" y="41224"/>
                  </a:lnTo>
                  <a:lnTo>
                    <a:pt x="53568" y="41414"/>
                  </a:lnTo>
                  <a:lnTo>
                    <a:pt x="54343" y="42189"/>
                  </a:lnTo>
                  <a:lnTo>
                    <a:pt x="54343" y="41795"/>
                  </a:lnTo>
                  <a:lnTo>
                    <a:pt x="54737" y="41795"/>
                  </a:lnTo>
                  <a:lnTo>
                    <a:pt x="55118" y="41795"/>
                  </a:lnTo>
                  <a:lnTo>
                    <a:pt x="55118" y="41414"/>
                  </a:lnTo>
                  <a:lnTo>
                    <a:pt x="55118" y="41224"/>
                  </a:lnTo>
                  <a:lnTo>
                    <a:pt x="54737" y="40830"/>
                  </a:lnTo>
                  <a:lnTo>
                    <a:pt x="54737" y="40449"/>
                  </a:lnTo>
                  <a:lnTo>
                    <a:pt x="55118" y="40068"/>
                  </a:lnTo>
                  <a:lnTo>
                    <a:pt x="55118" y="39674"/>
                  </a:lnTo>
                  <a:lnTo>
                    <a:pt x="55511" y="39674"/>
                  </a:lnTo>
                  <a:lnTo>
                    <a:pt x="55905" y="39674"/>
                  </a:lnTo>
                  <a:lnTo>
                    <a:pt x="55905" y="40068"/>
                  </a:lnTo>
                  <a:lnTo>
                    <a:pt x="55905" y="40449"/>
                  </a:lnTo>
                  <a:lnTo>
                    <a:pt x="55905" y="40830"/>
                  </a:lnTo>
                  <a:lnTo>
                    <a:pt x="55905" y="41224"/>
                  </a:lnTo>
                  <a:lnTo>
                    <a:pt x="56286" y="41795"/>
                  </a:lnTo>
                  <a:lnTo>
                    <a:pt x="56286" y="42189"/>
                  </a:lnTo>
                  <a:lnTo>
                    <a:pt x="56489" y="42189"/>
                  </a:lnTo>
                  <a:lnTo>
                    <a:pt x="56870" y="41795"/>
                  </a:lnTo>
                  <a:lnTo>
                    <a:pt x="56870" y="41414"/>
                  </a:lnTo>
                  <a:lnTo>
                    <a:pt x="57264" y="41224"/>
                  </a:lnTo>
                  <a:lnTo>
                    <a:pt x="56870" y="41224"/>
                  </a:lnTo>
                  <a:lnTo>
                    <a:pt x="56870" y="40830"/>
                  </a:lnTo>
                  <a:lnTo>
                    <a:pt x="57264" y="40830"/>
                  </a:lnTo>
                  <a:lnTo>
                    <a:pt x="57658" y="40830"/>
                  </a:lnTo>
                  <a:lnTo>
                    <a:pt x="57658" y="40449"/>
                  </a:lnTo>
                  <a:lnTo>
                    <a:pt x="57658" y="40068"/>
                  </a:lnTo>
                  <a:lnTo>
                    <a:pt x="58039" y="40068"/>
                  </a:lnTo>
                  <a:lnTo>
                    <a:pt x="58039" y="40449"/>
                  </a:lnTo>
                  <a:lnTo>
                    <a:pt x="58432" y="40449"/>
                  </a:lnTo>
                  <a:lnTo>
                    <a:pt x="58826" y="40449"/>
                  </a:lnTo>
                  <a:lnTo>
                    <a:pt x="58826" y="40830"/>
                  </a:lnTo>
                  <a:lnTo>
                    <a:pt x="58826" y="41224"/>
                  </a:lnTo>
                  <a:lnTo>
                    <a:pt x="59207" y="41224"/>
                  </a:lnTo>
                  <a:lnTo>
                    <a:pt x="59207" y="41414"/>
                  </a:lnTo>
                  <a:lnTo>
                    <a:pt x="59601" y="41224"/>
                  </a:lnTo>
                  <a:lnTo>
                    <a:pt x="59994" y="41414"/>
                  </a:lnTo>
                  <a:lnTo>
                    <a:pt x="60375" y="41414"/>
                  </a:lnTo>
                  <a:lnTo>
                    <a:pt x="60375" y="41795"/>
                  </a:lnTo>
                  <a:lnTo>
                    <a:pt x="60769" y="41795"/>
                  </a:lnTo>
                  <a:lnTo>
                    <a:pt x="60769" y="41414"/>
                  </a:lnTo>
                  <a:lnTo>
                    <a:pt x="61163" y="41414"/>
                  </a:lnTo>
                  <a:lnTo>
                    <a:pt x="61353" y="41224"/>
                  </a:lnTo>
                  <a:lnTo>
                    <a:pt x="61747" y="41414"/>
                  </a:lnTo>
                  <a:lnTo>
                    <a:pt x="61747" y="41795"/>
                  </a:lnTo>
                  <a:lnTo>
                    <a:pt x="61747" y="42189"/>
                  </a:lnTo>
                  <a:lnTo>
                    <a:pt x="62128" y="42570"/>
                  </a:lnTo>
                  <a:lnTo>
                    <a:pt x="62522" y="42570"/>
                  </a:lnTo>
                  <a:lnTo>
                    <a:pt x="62915" y="42951"/>
                  </a:lnTo>
                  <a:lnTo>
                    <a:pt x="63296" y="42951"/>
                  </a:lnTo>
                  <a:lnTo>
                    <a:pt x="63296" y="43345"/>
                  </a:lnTo>
                  <a:lnTo>
                    <a:pt x="63690" y="43345"/>
                  </a:lnTo>
                  <a:lnTo>
                    <a:pt x="63296" y="43345"/>
                  </a:lnTo>
                  <a:lnTo>
                    <a:pt x="63296" y="44107"/>
                  </a:lnTo>
                  <a:lnTo>
                    <a:pt x="62915" y="44107"/>
                  </a:lnTo>
                  <a:lnTo>
                    <a:pt x="63296" y="44107"/>
                  </a:lnTo>
                  <a:lnTo>
                    <a:pt x="62915" y="44500"/>
                  </a:lnTo>
                  <a:lnTo>
                    <a:pt x="62522" y="44881"/>
                  </a:lnTo>
                  <a:lnTo>
                    <a:pt x="62522" y="45262"/>
                  </a:lnTo>
                  <a:lnTo>
                    <a:pt x="62128" y="45262"/>
                  </a:lnTo>
                  <a:lnTo>
                    <a:pt x="61747" y="45262"/>
                  </a:lnTo>
                  <a:lnTo>
                    <a:pt x="61747" y="45656"/>
                  </a:lnTo>
                  <a:lnTo>
                    <a:pt x="61353" y="45656"/>
                  </a:lnTo>
                  <a:lnTo>
                    <a:pt x="61163" y="45656"/>
                  </a:lnTo>
                  <a:lnTo>
                    <a:pt x="60769" y="45656"/>
                  </a:lnTo>
                  <a:lnTo>
                    <a:pt x="60769" y="45847"/>
                  </a:lnTo>
                  <a:lnTo>
                    <a:pt x="60375" y="46228"/>
                  </a:lnTo>
                  <a:lnTo>
                    <a:pt x="60375" y="46609"/>
                  </a:lnTo>
                  <a:lnTo>
                    <a:pt x="59994" y="46609"/>
                  </a:lnTo>
                  <a:lnTo>
                    <a:pt x="59994" y="47002"/>
                  </a:lnTo>
                  <a:lnTo>
                    <a:pt x="60375" y="47002"/>
                  </a:lnTo>
                  <a:lnTo>
                    <a:pt x="60375" y="47383"/>
                  </a:lnTo>
                  <a:lnTo>
                    <a:pt x="60375" y="49695"/>
                  </a:lnTo>
                  <a:lnTo>
                    <a:pt x="60769" y="49695"/>
                  </a:lnTo>
                  <a:lnTo>
                    <a:pt x="60769" y="50076"/>
                  </a:lnTo>
                  <a:lnTo>
                    <a:pt x="60769" y="49695"/>
                  </a:lnTo>
                  <a:lnTo>
                    <a:pt x="61163" y="49695"/>
                  </a:lnTo>
                  <a:lnTo>
                    <a:pt x="60769" y="49695"/>
                  </a:lnTo>
                  <a:lnTo>
                    <a:pt x="60769" y="49314"/>
                  </a:lnTo>
                  <a:lnTo>
                    <a:pt x="61163" y="49314"/>
                  </a:lnTo>
                  <a:lnTo>
                    <a:pt x="61163" y="49695"/>
                  </a:lnTo>
                  <a:lnTo>
                    <a:pt x="61747" y="50660"/>
                  </a:lnTo>
                  <a:lnTo>
                    <a:pt x="62128" y="51041"/>
                  </a:lnTo>
                  <a:lnTo>
                    <a:pt x="62128" y="51422"/>
                  </a:lnTo>
                  <a:lnTo>
                    <a:pt x="62522" y="51422"/>
                  </a:lnTo>
                  <a:lnTo>
                    <a:pt x="62915" y="51422"/>
                  </a:lnTo>
                  <a:lnTo>
                    <a:pt x="62522" y="51816"/>
                  </a:lnTo>
                  <a:lnTo>
                    <a:pt x="62128" y="51816"/>
                  </a:lnTo>
                  <a:lnTo>
                    <a:pt x="62128" y="52197"/>
                  </a:lnTo>
                  <a:lnTo>
                    <a:pt x="61747" y="52197"/>
                  </a:lnTo>
                  <a:lnTo>
                    <a:pt x="61747" y="52578"/>
                  </a:lnTo>
                  <a:lnTo>
                    <a:pt x="61747" y="52197"/>
                  </a:lnTo>
                  <a:lnTo>
                    <a:pt x="61747" y="52578"/>
                  </a:lnTo>
                  <a:lnTo>
                    <a:pt x="61353" y="52578"/>
                  </a:lnTo>
                  <a:lnTo>
                    <a:pt x="61163" y="52578"/>
                  </a:lnTo>
                  <a:lnTo>
                    <a:pt x="61353" y="52971"/>
                  </a:lnTo>
                  <a:lnTo>
                    <a:pt x="61353" y="53352"/>
                  </a:lnTo>
                  <a:lnTo>
                    <a:pt x="62128" y="53733"/>
                  </a:lnTo>
                  <a:lnTo>
                    <a:pt x="62128" y="54127"/>
                  </a:lnTo>
                  <a:lnTo>
                    <a:pt x="64858" y="54889"/>
                  </a:lnTo>
                  <a:lnTo>
                    <a:pt x="64858" y="55283"/>
                  </a:lnTo>
                  <a:lnTo>
                    <a:pt x="64465" y="55283"/>
                  </a:lnTo>
                  <a:lnTo>
                    <a:pt x="64465" y="55473"/>
                  </a:lnTo>
                  <a:lnTo>
                    <a:pt x="64084" y="55473"/>
                  </a:lnTo>
                  <a:lnTo>
                    <a:pt x="64465" y="55854"/>
                  </a:lnTo>
                  <a:lnTo>
                    <a:pt x="64465" y="56248"/>
                  </a:lnTo>
                  <a:lnTo>
                    <a:pt x="64084" y="56248"/>
                  </a:lnTo>
                  <a:lnTo>
                    <a:pt x="64465" y="56248"/>
                  </a:lnTo>
                  <a:lnTo>
                    <a:pt x="64465" y="56629"/>
                  </a:lnTo>
                  <a:lnTo>
                    <a:pt x="64465" y="57010"/>
                  </a:lnTo>
                  <a:lnTo>
                    <a:pt x="64858" y="57010"/>
                  </a:lnTo>
                  <a:lnTo>
                    <a:pt x="65252" y="57010"/>
                  </a:lnTo>
                  <a:lnTo>
                    <a:pt x="65252" y="57391"/>
                  </a:lnTo>
                  <a:lnTo>
                    <a:pt x="65633" y="57391"/>
                  </a:lnTo>
                  <a:lnTo>
                    <a:pt x="66027" y="57391"/>
                  </a:lnTo>
                  <a:lnTo>
                    <a:pt x="66027" y="57785"/>
                  </a:lnTo>
                  <a:lnTo>
                    <a:pt x="66217" y="57785"/>
                  </a:lnTo>
                  <a:lnTo>
                    <a:pt x="66611" y="58166"/>
                  </a:lnTo>
                  <a:lnTo>
                    <a:pt x="66611" y="58559"/>
                  </a:lnTo>
                  <a:lnTo>
                    <a:pt x="67005" y="58559"/>
                  </a:lnTo>
                  <a:lnTo>
                    <a:pt x="67386" y="58940"/>
                  </a:lnTo>
                  <a:lnTo>
                    <a:pt x="67386" y="58559"/>
                  </a:lnTo>
                  <a:lnTo>
                    <a:pt x="67386" y="58940"/>
                  </a:lnTo>
                  <a:lnTo>
                    <a:pt x="67386" y="59321"/>
                  </a:lnTo>
                  <a:lnTo>
                    <a:pt x="67386" y="59715"/>
                  </a:lnTo>
                  <a:lnTo>
                    <a:pt x="67386" y="60096"/>
                  </a:lnTo>
                  <a:lnTo>
                    <a:pt x="68173" y="61061"/>
                  </a:lnTo>
                  <a:lnTo>
                    <a:pt x="67005" y="61061"/>
                  </a:lnTo>
                  <a:lnTo>
                    <a:pt x="66027" y="63373"/>
                  </a:lnTo>
                  <a:lnTo>
                    <a:pt x="65252" y="64528"/>
                  </a:lnTo>
                  <a:lnTo>
                    <a:pt x="64465" y="66255"/>
                  </a:lnTo>
                  <a:lnTo>
                    <a:pt x="60769" y="66255"/>
                  </a:lnTo>
                  <a:lnTo>
                    <a:pt x="59601" y="66649"/>
                  </a:lnTo>
                  <a:lnTo>
                    <a:pt x="59207" y="66649"/>
                  </a:lnTo>
                  <a:lnTo>
                    <a:pt x="59207" y="66255"/>
                  </a:lnTo>
                  <a:lnTo>
                    <a:pt x="58826" y="66255"/>
                  </a:lnTo>
                  <a:lnTo>
                    <a:pt x="58039" y="65874"/>
                  </a:lnTo>
                  <a:lnTo>
                    <a:pt x="57658" y="65874"/>
                  </a:lnTo>
                  <a:lnTo>
                    <a:pt x="57264" y="65493"/>
                  </a:lnTo>
                  <a:lnTo>
                    <a:pt x="56870" y="65493"/>
                  </a:lnTo>
                  <a:lnTo>
                    <a:pt x="56286" y="65100"/>
                  </a:lnTo>
                  <a:lnTo>
                    <a:pt x="55905" y="64135"/>
                  </a:lnTo>
                  <a:lnTo>
                    <a:pt x="55905" y="63373"/>
                  </a:lnTo>
                  <a:lnTo>
                    <a:pt x="56286" y="62992"/>
                  </a:lnTo>
                  <a:lnTo>
                    <a:pt x="55118" y="62217"/>
                  </a:lnTo>
                  <a:lnTo>
                    <a:pt x="54737" y="62992"/>
                  </a:lnTo>
                  <a:lnTo>
                    <a:pt x="54343" y="63373"/>
                  </a:lnTo>
                  <a:lnTo>
                    <a:pt x="54343" y="63754"/>
                  </a:lnTo>
                  <a:lnTo>
                    <a:pt x="54343" y="64135"/>
                  </a:lnTo>
                  <a:lnTo>
                    <a:pt x="53949" y="64528"/>
                  </a:lnTo>
                  <a:lnTo>
                    <a:pt x="53174" y="64909"/>
                  </a:lnTo>
                  <a:lnTo>
                    <a:pt x="52781" y="64909"/>
                  </a:lnTo>
                  <a:lnTo>
                    <a:pt x="52400" y="65493"/>
                  </a:lnTo>
                  <a:lnTo>
                    <a:pt x="52006" y="65493"/>
                  </a:lnTo>
                  <a:lnTo>
                    <a:pt x="51028" y="65100"/>
                  </a:lnTo>
                  <a:lnTo>
                    <a:pt x="50253" y="65493"/>
                  </a:lnTo>
                  <a:lnTo>
                    <a:pt x="50253" y="65100"/>
                  </a:lnTo>
                  <a:lnTo>
                    <a:pt x="50253" y="64909"/>
                  </a:lnTo>
                  <a:lnTo>
                    <a:pt x="49860" y="64909"/>
                  </a:lnTo>
                  <a:lnTo>
                    <a:pt x="50253" y="64528"/>
                  </a:lnTo>
                  <a:lnTo>
                    <a:pt x="50253" y="64135"/>
                  </a:lnTo>
                  <a:lnTo>
                    <a:pt x="50647" y="64528"/>
                  </a:lnTo>
                  <a:lnTo>
                    <a:pt x="51028" y="64528"/>
                  </a:lnTo>
                  <a:lnTo>
                    <a:pt x="50647" y="64135"/>
                  </a:lnTo>
                  <a:lnTo>
                    <a:pt x="50647" y="63754"/>
                  </a:lnTo>
                  <a:lnTo>
                    <a:pt x="50647" y="63373"/>
                  </a:lnTo>
                  <a:lnTo>
                    <a:pt x="50253" y="63373"/>
                  </a:lnTo>
                  <a:lnTo>
                    <a:pt x="49860" y="62992"/>
                  </a:lnTo>
                  <a:lnTo>
                    <a:pt x="49479" y="62992"/>
                  </a:lnTo>
                  <a:lnTo>
                    <a:pt x="49085" y="62992"/>
                  </a:lnTo>
                  <a:lnTo>
                    <a:pt x="49085" y="62598"/>
                  </a:lnTo>
                  <a:lnTo>
                    <a:pt x="48691" y="62598"/>
                  </a:lnTo>
                  <a:lnTo>
                    <a:pt x="48691" y="62217"/>
                  </a:lnTo>
                  <a:lnTo>
                    <a:pt x="48310" y="62217"/>
                  </a:lnTo>
                  <a:lnTo>
                    <a:pt x="47917" y="62217"/>
                  </a:lnTo>
                  <a:lnTo>
                    <a:pt x="47917" y="61823"/>
                  </a:lnTo>
                  <a:lnTo>
                    <a:pt x="47523" y="61823"/>
                  </a:lnTo>
                  <a:lnTo>
                    <a:pt x="47523" y="61442"/>
                  </a:lnTo>
                  <a:lnTo>
                    <a:pt x="47129" y="61442"/>
                  </a:lnTo>
                  <a:lnTo>
                    <a:pt x="46939" y="61442"/>
                  </a:lnTo>
                  <a:lnTo>
                    <a:pt x="46939" y="61061"/>
                  </a:lnTo>
                  <a:lnTo>
                    <a:pt x="46939" y="60667"/>
                  </a:lnTo>
                  <a:lnTo>
                    <a:pt x="46558" y="60286"/>
                  </a:lnTo>
                  <a:lnTo>
                    <a:pt x="46558" y="60096"/>
                  </a:lnTo>
                  <a:lnTo>
                    <a:pt x="46939" y="60096"/>
                  </a:lnTo>
                  <a:lnTo>
                    <a:pt x="46939" y="59715"/>
                  </a:lnTo>
                  <a:lnTo>
                    <a:pt x="46164" y="59321"/>
                  </a:lnTo>
                  <a:lnTo>
                    <a:pt x="45770" y="59321"/>
                  </a:lnTo>
                  <a:lnTo>
                    <a:pt x="46164" y="58940"/>
                  </a:lnTo>
                  <a:lnTo>
                    <a:pt x="46558" y="58940"/>
                  </a:lnTo>
                  <a:lnTo>
                    <a:pt x="46558" y="58559"/>
                  </a:lnTo>
                  <a:lnTo>
                    <a:pt x="46164" y="58559"/>
                  </a:lnTo>
                  <a:lnTo>
                    <a:pt x="45770" y="58559"/>
                  </a:lnTo>
                  <a:lnTo>
                    <a:pt x="45770" y="57785"/>
                  </a:lnTo>
                  <a:lnTo>
                    <a:pt x="46164" y="57391"/>
                  </a:lnTo>
                  <a:lnTo>
                    <a:pt x="46164" y="57010"/>
                  </a:lnTo>
                  <a:lnTo>
                    <a:pt x="46558" y="57010"/>
                  </a:lnTo>
                  <a:lnTo>
                    <a:pt x="46558" y="56629"/>
                  </a:lnTo>
                  <a:lnTo>
                    <a:pt x="46558" y="56248"/>
                  </a:lnTo>
                  <a:lnTo>
                    <a:pt x="46558" y="55854"/>
                  </a:lnTo>
                  <a:lnTo>
                    <a:pt x="46558" y="55473"/>
                  </a:lnTo>
                  <a:lnTo>
                    <a:pt x="45770" y="55473"/>
                  </a:lnTo>
                  <a:lnTo>
                    <a:pt x="45389" y="55283"/>
                  </a:lnTo>
                  <a:lnTo>
                    <a:pt x="45389" y="54889"/>
                  </a:lnTo>
                  <a:lnTo>
                    <a:pt x="45770" y="54127"/>
                  </a:lnTo>
                  <a:lnTo>
                    <a:pt x="45389" y="54127"/>
                  </a:lnTo>
                  <a:lnTo>
                    <a:pt x="44996" y="54127"/>
                  </a:lnTo>
                  <a:lnTo>
                    <a:pt x="44602" y="54127"/>
                  </a:lnTo>
                  <a:lnTo>
                    <a:pt x="44221" y="54508"/>
                  </a:lnTo>
                  <a:lnTo>
                    <a:pt x="44602" y="54508"/>
                  </a:lnTo>
                  <a:lnTo>
                    <a:pt x="44221" y="54889"/>
                  </a:lnTo>
                  <a:lnTo>
                    <a:pt x="43827" y="54889"/>
                  </a:lnTo>
                  <a:lnTo>
                    <a:pt x="43434" y="54889"/>
                  </a:lnTo>
                  <a:lnTo>
                    <a:pt x="43434" y="54508"/>
                  </a:lnTo>
                  <a:lnTo>
                    <a:pt x="43434" y="54127"/>
                  </a:lnTo>
                  <a:lnTo>
                    <a:pt x="43040" y="54127"/>
                  </a:lnTo>
                  <a:lnTo>
                    <a:pt x="42659" y="54127"/>
                  </a:lnTo>
                  <a:lnTo>
                    <a:pt x="42265" y="54127"/>
                  </a:lnTo>
                  <a:lnTo>
                    <a:pt x="42265" y="53733"/>
                  </a:lnTo>
                  <a:lnTo>
                    <a:pt x="42075" y="53733"/>
                  </a:lnTo>
                  <a:lnTo>
                    <a:pt x="42075" y="53352"/>
                  </a:lnTo>
                  <a:lnTo>
                    <a:pt x="42075" y="52971"/>
                  </a:lnTo>
                  <a:lnTo>
                    <a:pt x="41681" y="52971"/>
                  </a:lnTo>
                  <a:lnTo>
                    <a:pt x="41287" y="53733"/>
                  </a:lnTo>
                  <a:lnTo>
                    <a:pt x="41287" y="54127"/>
                  </a:lnTo>
                  <a:lnTo>
                    <a:pt x="40513" y="55283"/>
                  </a:lnTo>
                  <a:lnTo>
                    <a:pt x="40513" y="55473"/>
                  </a:lnTo>
                  <a:lnTo>
                    <a:pt x="40132" y="55473"/>
                  </a:lnTo>
                  <a:lnTo>
                    <a:pt x="40132" y="55283"/>
                  </a:lnTo>
                  <a:lnTo>
                    <a:pt x="39738" y="55283"/>
                  </a:lnTo>
                  <a:lnTo>
                    <a:pt x="39344" y="55283"/>
                  </a:lnTo>
                  <a:lnTo>
                    <a:pt x="39344" y="54889"/>
                  </a:lnTo>
                  <a:lnTo>
                    <a:pt x="38950" y="55283"/>
                  </a:lnTo>
                  <a:lnTo>
                    <a:pt x="38569" y="55473"/>
                  </a:lnTo>
                  <a:lnTo>
                    <a:pt x="38176" y="55473"/>
                  </a:lnTo>
                  <a:lnTo>
                    <a:pt x="38176" y="55283"/>
                  </a:lnTo>
                  <a:lnTo>
                    <a:pt x="38176" y="54889"/>
                  </a:lnTo>
                  <a:lnTo>
                    <a:pt x="37782" y="54889"/>
                  </a:lnTo>
                  <a:lnTo>
                    <a:pt x="37782" y="54508"/>
                  </a:lnTo>
                  <a:lnTo>
                    <a:pt x="37782" y="54127"/>
                  </a:lnTo>
                  <a:lnTo>
                    <a:pt x="37782" y="53352"/>
                  </a:lnTo>
                  <a:lnTo>
                    <a:pt x="37782" y="53733"/>
                  </a:lnTo>
                  <a:lnTo>
                    <a:pt x="37782" y="52971"/>
                  </a:lnTo>
                  <a:lnTo>
                    <a:pt x="37592" y="52971"/>
                  </a:lnTo>
                  <a:lnTo>
                    <a:pt x="37592" y="52578"/>
                  </a:lnTo>
                  <a:lnTo>
                    <a:pt x="37592" y="52197"/>
                  </a:lnTo>
                  <a:lnTo>
                    <a:pt x="37592" y="51816"/>
                  </a:lnTo>
                  <a:lnTo>
                    <a:pt x="37198" y="51816"/>
                  </a:lnTo>
                  <a:lnTo>
                    <a:pt x="36423" y="51816"/>
                  </a:lnTo>
                  <a:lnTo>
                    <a:pt x="36029" y="51816"/>
                  </a:lnTo>
                  <a:lnTo>
                    <a:pt x="36029" y="51422"/>
                  </a:lnTo>
                  <a:lnTo>
                    <a:pt x="35648" y="51422"/>
                  </a:lnTo>
                  <a:lnTo>
                    <a:pt x="35255" y="51041"/>
                  </a:lnTo>
                  <a:lnTo>
                    <a:pt x="34861" y="51041"/>
                  </a:lnTo>
                  <a:lnTo>
                    <a:pt x="34480" y="51041"/>
                  </a:lnTo>
                  <a:lnTo>
                    <a:pt x="34086" y="51041"/>
                  </a:lnTo>
                  <a:lnTo>
                    <a:pt x="34086" y="52197"/>
                  </a:lnTo>
                  <a:lnTo>
                    <a:pt x="33693" y="52197"/>
                  </a:lnTo>
                  <a:lnTo>
                    <a:pt x="33693" y="51816"/>
                  </a:lnTo>
                  <a:lnTo>
                    <a:pt x="33312" y="51816"/>
                  </a:lnTo>
                  <a:lnTo>
                    <a:pt x="33312" y="51422"/>
                  </a:lnTo>
                  <a:lnTo>
                    <a:pt x="33312" y="51041"/>
                  </a:lnTo>
                  <a:lnTo>
                    <a:pt x="32918" y="51041"/>
                  </a:lnTo>
                  <a:lnTo>
                    <a:pt x="32918" y="50660"/>
                  </a:lnTo>
                  <a:lnTo>
                    <a:pt x="32918" y="50469"/>
                  </a:lnTo>
                  <a:lnTo>
                    <a:pt x="32727" y="50469"/>
                  </a:lnTo>
                  <a:lnTo>
                    <a:pt x="32334" y="51816"/>
                  </a:lnTo>
                  <a:lnTo>
                    <a:pt x="31940" y="51422"/>
                  </a:lnTo>
                  <a:lnTo>
                    <a:pt x="31559" y="51422"/>
                  </a:lnTo>
                  <a:lnTo>
                    <a:pt x="31559" y="51816"/>
                  </a:lnTo>
                  <a:lnTo>
                    <a:pt x="31165" y="52197"/>
                  </a:lnTo>
                  <a:lnTo>
                    <a:pt x="30772" y="51816"/>
                  </a:lnTo>
                  <a:lnTo>
                    <a:pt x="30391" y="51816"/>
                  </a:lnTo>
                  <a:lnTo>
                    <a:pt x="30391" y="51041"/>
                  </a:lnTo>
                  <a:lnTo>
                    <a:pt x="29997" y="51816"/>
                  </a:lnTo>
                  <a:lnTo>
                    <a:pt x="29603" y="51816"/>
                  </a:lnTo>
                  <a:lnTo>
                    <a:pt x="29222" y="52578"/>
                  </a:lnTo>
                  <a:lnTo>
                    <a:pt x="29222" y="52971"/>
                  </a:lnTo>
                  <a:lnTo>
                    <a:pt x="28829" y="53352"/>
                  </a:lnTo>
                  <a:lnTo>
                    <a:pt x="28435" y="53733"/>
                  </a:lnTo>
                  <a:lnTo>
                    <a:pt x="28054" y="54127"/>
                  </a:lnTo>
                  <a:lnTo>
                    <a:pt x="27851" y="54127"/>
                  </a:lnTo>
                  <a:lnTo>
                    <a:pt x="27470" y="54127"/>
                  </a:lnTo>
                  <a:lnTo>
                    <a:pt x="27076" y="54127"/>
                  </a:lnTo>
                  <a:lnTo>
                    <a:pt x="26682" y="54508"/>
                  </a:lnTo>
                  <a:lnTo>
                    <a:pt x="26682" y="54127"/>
                  </a:lnTo>
                  <a:lnTo>
                    <a:pt x="26301" y="54127"/>
                  </a:lnTo>
                  <a:lnTo>
                    <a:pt x="26301" y="54508"/>
                  </a:lnTo>
                  <a:lnTo>
                    <a:pt x="25908" y="54508"/>
                  </a:lnTo>
                  <a:lnTo>
                    <a:pt x="25514" y="54508"/>
                  </a:lnTo>
                  <a:lnTo>
                    <a:pt x="25514" y="54889"/>
                  </a:lnTo>
                  <a:lnTo>
                    <a:pt x="25133" y="54889"/>
                  </a:lnTo>
                  <a:lnTo>
                    <a:pt x="24739" y="54508"/>
                  </a:lnTo>
                  <a:lnTo>
                    <a:pt x="24739" y="54127"/>
                  </a:lnTo>
                  <a:lnTo>
                    <a:pt x="24739" y="53733"/>
                  </a:lnTo>
                  <a:lnTo>
                    <a:pt x="24345" y="53733"/>
                  </a:lnTo>
                  <a:lnTo>
                    <a:pt x="24345" y="53352"/>
                  </a:lnTo>
                  <a:lnTo>
                    <a:pt x="24345" y="52971"/>
                  </a:lnTo>
                  <a:lnTo>
                    <a:pt x="24345" y="52578"/>
                  </a:lnTo>
                  <a:lnTo>
                    <a:pt x="23964" y="52578"/>
                  </a:lnTo>
                  <a:lnTo>
                    <a:pt x="23964" y="52197"/>
                  </a:lnTo>
                  <a:lnTo>
                    <a:pt x="23571" y="52197"/>
                  </a:lnTo>
                  <a:lnTo>
                    <a:pt x="23571" y="52578"/>
                  </a:lnTo>
                  <a:lnTo>
                    <a:pt x="23380" y="51422"/>
                  </a:lnTo>
                  <a:lnTo>
                    <a:pt x="22987" y="50076"/>
                  </a:lnTo>
                  <a:lnTo>
                    <a:pt x="22593" y="50076"/>
                  </a:lnTo>
                  <a:lnTo>
                    <a:pt x="22212" y="49695"/>
                  </a:lnTo>
                  <a:lnTo>
                    <a:pt x="22593" y="49314"/>
                  </a:lnTo>
                  <a:lnTo>
                    <a:pt x="22987" y="49314"/>
                  </a:lnTo>
                  <a:lnTo>
                    <a:pt x="22987" y="48920"/>
                  </a:lnTo>
                  <a:lnTo>
                    <a:pt x="23380" y="48920"/>
                  </a:lnTo>
                  <a:lnTo>
                    <a:pt x="22987" y="48920"/>
                  </a:lnTo>
                  <a:lnTo>
                    <a:pt x="22987" y="48539"/>
                  </a:lnTo>
                  <a:lnTo>
                    <a:pt x="22593" y="48539"/>
                  </a:lnTo>
                  <a:lnTo>
                    <a:pt x="22987" y="48539"/>
                  </a:lnTo>
                  <a:lnTo>
                    <a:pt x="22593" y="48539"/>
                  </a:lnTo>
                  <a:lnTo>
                    <a:pt x="22212" y="48158"/>
                  </a:lnTo>
                  <a:lnTo>
                    <a:pt x="21818" y="48158"/>
                  </a:lnTo>
                  <a:lnTo>
                    <a:pt x="21818" y="47764"/>
                  </a:lnTo>
                  <a:lnTo>
                    <a:pt x="22212" y="47383"/>
                  </a:lnTo>
                  <a:lnTo>
                    <a:pt x="21818" y="47383"/>
                  </a:lnTo>
                  <a:lnTo>
                    <a:pt x="21818" y="47002"/>
                  </a:lnTo>
                  <a:lnTo>
                    <a:pt x="21424" y="47002"/>
                  </a:lnTo>
                  <a:lnTo>
                    <a:pt x="21424" y="46609"/>
                  </a:lnTo>
                  <a:lnTo>
                    <a:pt x="21424" y="46228"/>
                  </a:lnTo>
                  <a:lnTo>
                    <a:pt x="21424" y="45847"/>
                  </a:lnTo>
                  <a:lnTo>
                    <a:pt x="21043" y="45847"/>
                  </a:lnTo>
                  <a:lnTo>
                    <a:pt x="21043" y="46228"/>
                  </a:lnTo>
                  <a:lnTo>
                    <a:pt x="21043" y="45847"/>
                  </a:lnTo>
                  <a:lnTo>
                    <a:pt x="20650" y="45847"/>
                  </a:lnTo>
                  <a:lnTo>
                    <a:pt x="20256" y="45847"/>
                  </a:lnTo>
                  <a:lnTo>
                    <a:pt x="19875" y="45847"/>
                  </a:lnTo>
                  <a:lnTo>
                    <a:pt x="19875" y="46228"/>
                  </a:lnTo>
                  <a:lnTo>
                    <a:pt x="19875" y="46609"/>
                  </a:lnTo>
                  <a:lnTo>
                    <a:pt x="19875" y="46228"/>
                  </a:lnTo>
                  <a:lnTo>
                    <a:pt x="19875" y="46609"/>
                  </a:lnTo>
                  <a:lnTo>
                    <a:pt x="19875" y="47002"/>
                  </a:lnTo>
                  <a:lnTo>
                    <a:pt x="19875" y="46609"/>
                  </a:lnTo>
                  <a:lnTo>
                    <a:pt x="19481" y="47002"/>
                  </a:lnTo>
                  <a:lnTo>
                    <a:pt x="19481" y="46609"/>
                  </a:lnTo>
                  <a:lnTo>
                    <a:pt x="19481" y="47002"/>
                  </a:lnTo>
                  <a:lnTo>
                    <a:pt x="19481" y="46609"/>
                  </a:lnTo>
                  <a:lnTo>
                    <a:pt x="19481" y="47002"/>
                  </a:lnTo>
                  <a:lnTo>
                    <a:pt x="19875" y="47002"/>
                  </a:lnTo>
                  <a:lnTo>
                    <a:pt x="19875" y="47383"/>
                  </a:lnTo>
                  <a:lnTo>
                    <a:pt x="20256" y="47383"/>
                  </a:lnTo>
                  <a:lnTo>
                    <a:pt x="20256" y="47764"/>
                  </a:lnTo>
                  <a:lnTo>
                    <a:pt x="19875" y="48539"/>
                  </a:lnTo>
                  <a:lnTo>
                    <a:pt x="19481" y="48539"/>
                  </a:lnTo>
                  <a:lnTo>
                    <a:pt x="19481" y="49314"/>
                  </a:lnTo>
                  <a:lnTo>
                    <a:pt x="19088" y="50076"/>
                  </a:lnTo>
                  <a:lnTo>
                    <a:pt x="19088" y="50469"/>
                  </a:lnTo>
                  <a:lnTo>
                    <a:pt x="19088" y="50660"/>
                  </a:lnTo>
                  <a:lnTo>
                    <a:pt x="19088" y="51041"/>
                  </a:lnTo>
                  <a:lnTo>
                    <a:pt x="18707" y="51422"/>
                  </a:lnTo>
                  <a:lnTo>
                    <a:pt x="18503" y="51422"/>
                  </a:lnTo>
                  <a:lnTo>
                    <a:pt x="18122" y="51816"/>
                  </a:lnTo>
                  <a:lnTo>
                    <a:pt x="17729" y="51816"/>
                  </a:lnTo>
                  <a:lnTo>
                    <a:pt x="17729" y="51422"/>
                  </a:lnTo>
                  <a:lnTo>
                    <a:pt x="17335" y="51816"/>
                  </a:lnTo>
                  <a:lnTo>
                    <a:pt x="17335" y="51422"/>
                  </a:lnTo>
                  <a:lnTo>
                    <a:pt x="16954" y="51041"/>
                  </a:lnTo>
                  <a:lnTo>
                    <a:pt x="16954" y="50469"/>
                  </a:lnTo>
                  <a:lnTo>
                    <a:pt x="17335" y="50076"/>
                  </a:lnTo>
                  <a:lnTo>
                    <a:pt x="17335" y="49695"/>
                  </a:lnTo>
                  <a:lnTo>
                    <a:pt x="17729" y="49695"/>
                  </a:lnTo>
                  <a:lnTo>
                    <a:pt x="17729" y="49314"/>
                  </a:lnTo>
                  <a:lnTo>
                    <a:pt x="18122" y="49314"/>
                  </a:lnTo>
                  <a:lnTo>
                    <a:pt x="18122" y="48920"/>
                  </a:lnTo>
                  <a:lnTo>
                    <a:pt x="18122" y="48539"/>
                  </a:lnTo>
                  <a:lnTo>
                    <a:pt x="18503" y="48539"/>
                  </a:lnTo>
                  <a:lnTo>
                    <a:pt x="18503" y="48158"/>
                  </a:lnTo>
                  <a:lnTo>
                    <a:pt x="18707" y="48158"/>
                  </a:lnTo>
                  <a:lnTo>
                    <a:pt x="18707" y="47764"/>
                  </a:lnTo>
                  <a:lnTo>
                    <a:pt x="19088" y="47764"/>
                  </a:lnTo>
                  <a:lnTo>
                    <a:pt x="18707" y="47764"/>
                  </a:lnTo>
                  <a:lnTo>
                    <a:pt x="18503" y="47764"/>
                  </a:lnTo>
                  <a:lnTo>
                    <a:pt x="18503" y="47383"/>
                  </a:lnTo>
                  <a:lnTo>
                    <a:pt x="18503" y="47002"/>
                  </a:lnTo>
                  <a:lnTo>
                    <a:pt x="18122" y="47002"/>
                  </a:lnTo>
                  <a:lnTo>
                    <a:pt x="18122" y="46609"/>
                  </a:lnTo>
                  <a:lnTo>
                    <a:pt x="18122" y="46228"/>
                  </a:lnTo>
                  <a:lnTo>
                    <a:pt x="17729" y="46609"/>
                  </a:lnTo>
                  <a:lnTo>
                    <a:pt x="17729" y="46228"/>
                  </a:lnTo>
                  <a:lnTo>
                    <a:pt x="18122" y="45847"/>
                  </a:lnTo>
                  <a:lnTo>
                    <a:pt x="17729" y="45847"/>
                  </a:lnTo>
                  <a:lnTo>
                    <a:pt x="18122" y="45847"/>
                  </a:lnTo>
                  <a:lnTo>
                    <a:pt x="17729" y="45847"/>
                  </a:lnTo>
                  <a:lnTo>
                    <a:pt x="17729" y="45656"/>
                  </a:lnTo>
                  <a:lnTo>
                    <a:pt x="17335" y="45656"/>
                  </a:lnTo>
                  <a:lnTo>
                    <a:pt x="17335" y="45262"/>
                  </a:lnTo>
                  <a:lnTo>
                    <a:pt x="17729" y="45262"/>
                  </a:lnTo>
                  <a:lnTo>
                    <a:pt x="17335" y="45262"/>
                  </a:lnTo>
                  <a:lnTo>
                    <a:pt x="17335" y="44881"/>
                  </a:lnTo>
                  <a:lnTo>
                    <a:pt x="17729" y="44881"/>
                  </a:lnTo>
                  <a:lnTo>
                    <a:pt x="17335" y="44881"/>
                  </a:lnTo>
                  <a:lnTo>
                    <a:pt x="17729" y="44881"/>
                  </a:lnTo>
                  <a:lnTo>
                    <a:pt x="17729" y="44500"/>
                  </a:lnTo>
                  <a:lnTo>
                    <a:pt x="17729" y="44881"/>
                  </a:lnTo>
                  <a:lnTo>
                    <a:pt x="17729" y="44107"/>
                  </a:lnTo>
                  <a:lnTo>
                    <a:pt x="17729" y="44500"/>
                  </a:lnTo>
                  <a:lnTo>
                    <a:pt x="17729" y="43345"/>
                  </a:lnTo>
                  <a:lnTo>
                    <a:pt x="17335" y="42951"/>
                  </a:lnTo>
                  <a:lnTo>
                    <a:pt x="17729" y="42951"/>
                  </a:lnTo>
                  <a:lnTo>
                    <a:pt x="17729" y="42570"/>
                  </a:lnTo>
                  <a:lnTo>
                    <a:pt x="17335" y="42570"/>
                  </a:lnTo>
                  <a:lnTo>
                    <a:pt x="17335" y="42189"/>
                  </a:lnTo>
                  <a:lnTo>
                    <a:pt x="16954" y="42189"/>
                  </a:lnTo>
                  <a:lnTo>
                    <a:pt x="17335" y="42189"/>
                  </a:lnTo>
                  <a:lnTo>
                    <a:pt x="16954" y="42189"/>
                  </a:lnTo>
                  <a:lnTo>
                    <a:pt x="16954" y="41795"/>
                  </a:lnTo>
                  <a:lnTo>
                    <a:pt x="16560" y="41795"/>
                  </a:lnTo>
                  <a:lnTo>
                    <a:pt x="16560" y="41414"/>
                  </a:lnTo>
                  <a:lnTo>
                    <a:pt x="16560" y="41795"/>
                  </a:lnTo>
                  <a:lnTo>
                    <a:pt x="16560" y="41414"/>
                  </a:lnTo>
                  <a:lnTo>
                    <a:pt x="16167" y="41414"/>
                  </a:lnTo>
                  <a:lnTo>
                    <a:pt x="16560" y="41414"/>
                  </a:lnTo>
                  <a:lnTo>
                    <a:pt x="16167" y="41414"/>
                  </a:lnTo>
                  <a:lnTo>
                    <a:pt x="16167" y="41224"/>
                  </a:lnTo>
                  <a:lnTo>
                    <a:pt x="16167" y="41414"/>
                  </a:lnTo>
                  <a:lnTo>
                    <a:pt x="16167" y="41224"/>
                  </a:lnTo>
                  <a:lnTo>
                    <a:pt x="15786" y="41224"/>
                  </a:lnTo>
                  <a:lnTo>
                    <a:pt x="15786" y="40830"/>
                  </a:lnTo>
                  <a:lnTo>
                    <a:pt x="15392" y="40830"/>
                  </a:lnTo>
                  <a:lnTo>
                    <a:pt x="15786" y="40830"/>
                  </a:lnTo>
                  <a:lnTo>
                    <a:pt x="15392" y="40830"/>
                  </a:lnTo>
                  <a:lnTo>
                    <a:pt x="15392" y="40449"/>
                  </a:lnTo>
                  <a:lnTo>
                    <a:pt x="15786" y="40449"/>
                  </a:lnTo>
                  <a:lnTo>
                    <a:pt x="15392" y="40449"/>
                  </a:lnTo>
                  <a:lnTo>
                    <a:pt x="15786" y="40449"/>
                  </a:lnTo>
                  <a:lnTo>
                    <a:pt x="15392" y="40449"/>
                  </a:lnTo>
                  <a:lnTo>
                    <a:pt x="15392" y="40068"/>
                  </a:lnTo>
                  <a:lnTo>
                    <a:pt x="15392" y="40449"/>
                  </a:lnTo>
                  <a:lnTo>
                    <a:pt x="15392" y="40068"/>
                  </a:lnTo>
                  <a:lnTo>
                    <a:pt x="15786" y="40068"/>
                  </a:lnTo>
                  <a:lnTo>
                    <a:pt x="15392" y="40068"/>
                  </a:lnTo>
                  <a:lnTo>
                    <a:pt x="15392" y="39674"/>
                  </a:lnTo>
                  <a:lnTo>
                    <a:pt x="15392" y="39293"/>
                  </a:lnTo>
                  <a:lnTo>
                    <a:pt x="15786" y="39293"/>
                  </a:lnTo>
                  <a:lnTo>
                    <a:pt x="15786" y="39674"/>
                  </a:lnTo>
                  <a:lnTo>
                    <a:pt x="15786" y="39293"/>
                  </a:lnTo>
                  <a:lnTo>
                    <a:pt x="15786" y="38912"/>
                  </a:lnTo>
                  <a:lnTo>
                    <a:pt x="15786" y="39293"/>
                  </a:lnTo>
                  <a:lnTo>
                    <a:pt x="15786" y="38912"/>
                  </a:lnTo>
                  <a:lnTo>
                    <a:pt x="15786" y="39293"/>
                  </a:lnTo>
                  <a:lnTo>
                    <a:pt x="15786" y="38912"/>
                  </a:lnTo>
                  <a:lnTo>
                    <a:pt x="15786" y="39293"/>
                  </a:lnTo>
                  <a:lnTo>
                    <a:pt x="15786" y="38912"/>
                  </a:lnTo>
                  <a:lnTo>
                    <a:pt x="16167" y="38912"/>
                  </a:lnTo>
                  <a:lnTo>
                    <a:pt x="16167" y="38519"/>
                  </a:lnTo>
                  <a:lnTo>
                    <a:pt x="16167" y="38912"/>
                  </a:lnTo>
                  <a:lnTo>
                    <a:pt x="16167" y="38519"/>
                  </a:lnTo>
                  <a:lnTo>
                    <a:pt x="15786" y="38519"/>
                  </a:lnTo>
                  <a:lnTo>
                    <a:pt x="15786" y="38138"/>
                  </a:lnTo>
                  <a:lnTo>
                    <a:pt x="16167" y="38138"/>
                  </a:lnTo>
                  <a:lnTo>
                    <a:pt x="15786" y="38138"/>
                  </a:lnTo>
                  <a:lnTo>
                    <a:pt x="15786" y="37757"/>
                  </a:lnTo>
                  <a:lnTo>
                    <a:pt x="15392" y="37757"/>
                  </a:lnTo>
                  <a:lnTo>
                    <a:pt x="15392" y="37363"/>
                  </a:lnTo>
                  <a:lnTo>
                    <a:pt x="15392" y="37757"/>
                  </a:lnTo>
                  <a:lnTo>
                    <a:pt x="15392" y="37363"/>
                  </a:lnTo>
                  <a:lnTo>
                    <a:pt x="14998" y="37363"/>
                  </a:lnTo>
                  <a:lnTo>
                    <a:pt x="15392" y="37363"/>
                  </a:lnTo>
                  <a:lnTo>
                    <a:pt x="15392" y="36982"/>
                  </a:lnTo>
                  <a:lnTo>
                    <a:pt x="14998" y="36601"/>
                  </a:lnTo>
                  <a:lnTo>
                    <a:pt x="14998" y="36398"/>
                  </a:lnTo>
                  <a:lnTo>
                    <a:pt x="14617" y="36398"/>
                  </a:lnTo>
                  <a:lnTo>
                    <a:pt x="14224" y="36601"/>
                  </a:lnTo>
                  <a:lnTo>
                    <a:pt x="14224" y="36398"/>
                  </a:lnTo>
                  <a:lnTo>
                    <a:pt x="14224" y="36017"/>
                  </a:lnTo>
                  <a:lnTo>
                    <a:pt x="13830" y="36017"/>
                  </a:lnTo>
                  <a:lnTo>
                    <a:pt x="14224" y="36017"/>
                  </a:lnTo>
                  <a:lnTo>
                    <a:pt x="14224" y="35636"/>
                  </a:lnTo>
                  <a:lnTo>
                    <a:pt x="13830" y="35636"/>
                  </a:lnTo>
                  <a:lnTo>
                    <a:pt x="13830" y="36017"/>
                  </a:lnTo>
                  <a:lnTo>
                    <a:pt x="13830" y="35636"/>
                  </a:lnTo>
                  <a:lnTo>
                    <a:pt x="13639" y="35636"/>
                  </a:lnTo>
                  <a:lnTo>
                    <a:pt x="13639" y="36017"/>
                  </a:lnTo>
                  <a:lnTo>
                    <a:pt x="13830" y="36017"/>
                  </a:lnTo>
                  <a:lnTo>
                    <a:pt x="13639" y="36398"/>
                  </a:lnTo>
                  <a:lnTo>
                    <a:pt x="13639" y="36017"/>
                  </a:lnTo>
                  <a:lnTo>
                    <a:pt x="13246" y="36017"/>
                  </a:lnTo>
                  <a:lnTo>
                    <a:pt x="13246" y="35636"/>
                  </a:lnTo>
                  <a:lnTo>
                    <a:pt x="13246" y="36017"/>
                  </a:lnTo>
                  <a:lnTo>
                    <a:pt x="12852" y="36017"/>
                  </a:lnTo>
                  <a:lnTo>
                    <a:pt x="12471" y="36017"/>
                  </a:lnTo>
                  <a:lnTo>
                    <a:pt x="12471" y="35636"/>
                  </a:lnTo>
                  <a:lnTo>
                    <a:pt x="12471" y="36017"/>
                  </a:lnTo>
                  <a:lnTo>
                    <a:pt x="12471" y="35636"/>
                  </a:lnTo>
                  <a:lnTo>
                    <a:pt x="12077" y="35636"/>
                  </a:lnTo>
                  <a:lnTo>
                    <a:pt x="12077" y="36017"/>
                  </a:lnTo>
                  <a:lnTo>
                    <a:pt x="12471" y="36017"/>
                  </a:lnTo>
                  <a:lnTo>
                    <a:pt x="12077" y="36017"/>
                  </a:lnTo>
                  <a:lnTo>
                    <a:pt x="12077" y="35636"/>
                  </a:lnTo>
                  <a:lnTo>
                    <a:pt x="12077" y="35242"/>
                  </a:lnTo>
                  <a:lnTo>
                    <a:pt x="12077" y="35636"/>
                  </a:lnTo>
                  <a:lnTo>
                    <a:pt x="12077" y="35242"/>
                  </a:lnTo>
                  <a:lnTo>
                    <a:pt x="11684" y="35636"/>
                  </a:lnTo>
                  <a:lnTo>
                    <a:pt x="11684" y="35242"/>
                  </a:lnTo>
                  <a:lnTo>
                    <a:pt x="12077" y="35242"/>
                  </a:lnTo>
                  <a:lnTo>
                    <a:pt x="11684" y="35242"/>
                  </a:lnTo>
                  <a:lnTo>
                    <a:pt x="11684" y="34861"/>
                  </a:lnTo>
                  <a:lnTo>
                    <a:pt x="11684" y="35242"/>
                  </a:lnTo>
                  <a:lnTo>
                    <a:pt x="11684" y="34861"/>
                  </a:lnTo>
                  <a:lnTo>
                    <a:pt x="11684" y="35242"/>
                  </a:lnTo>
                  <a:lnTo>
                    <a:pt x="11303" y="35242"/>
                  </a:lnTo>
                  <a:lnTo>
                    <a:pt x="11684" y="34861"/>
                  </a:lnTo>
                  <a:lnTo>
                    <a:pt x="11303" y="34861"/>
                  </a:lnTo>
                  <a:lnTo>
                    <a:pt x="11303" y="34480"/>
                  </a:lnTo>
                  <a:lnTo>
                    <a:pt x="11303" y="34861"/>
                  </a:lnTo>
                  <a:lnTo>
                    <a:pt x="10909" y="34861"/>
                  </a:lnTo>
                  <a:lnTo>
                    <a:pt x="10515" y="34861"/>
                  </a:lnTo>
                  <a:lnTo>
                    <a:pt x="10515" y="35242"/>
                  </a:lnTo>
                  <a:lnTo>
                    <a:pt x="10515" y="34861"/>
                  </a:lnTo>
                  <a:lnTo>
                    <a:pt x="10134" y="34861"/>
                  </a:lnTo>
                  <a:lnTo>
                    <a:pt x="9740" y="34861"/>
                  </a:lnTo>
                  <a:lnTo>
                    <a:pt x="9740" y="34480"/>
                  </a:lnTo>
                  <a:lnTo>
                    <a:pt x="9740" y="34861"/>
                  </a:lnTo>
                  <a:lnTo>
                    <a:pt x="9347" y="34861"/>
                  </a:lnTo>
                  <a:lnTo>
                    <a:pt x="9347" y="34480"/>
                  </a:lnTo>
                  <a:lnTo>
                    <a:pt x="9740" y="34480"/>
                  </a:lnTo>
                  <a:lnTo>
                    <a:pt x="9740" y="34086"/>
                  </a:lnTo>
                  <a:lnTo>
                    <a:pt x="9347" y="34086"/>
                  </a:lnTo>
                  <a:lnTo>
                    <a:pt x="9740" y="34086"/>
                  </a:lnTo>
                  <a:lnTo>
                    <a:pt x="9740" y="33705"/>
                  </a:lnTo>
                  <a:lnTo>
                    <a:pt x="9740" y="31203"/>
                  </a:lnTo>
                  <a:lnTo>
                    <a:pt x="10134" y="31203"/>
                  </a:lnTo>
                  <a:lnTo>
                    <a:pt x="10134" y="30429"/>
                  </a:lnTo>
                  <a:lnTo>
                    <a:pt x="9740" y="30429"/>
                  </a:lnTo>
                  <a:lnTo>
                    <a:pt x="9740" y="30822"/>
                  </a:lnTo>
                  <a:lnTo>
                    <a:pt x="9156" y="30822"/>
                  </a:lnTo>
                  <a:lnTo>
                    <a:pt x="9156" y="30429"/>
                  </a:lnTo>
                  <a:lnTo>
                    <a:pt x="8763" y="30429"/>
                  </a:lnTo>
                  <a:lnTo>
                    <a:pt x="8763" y="30822"/>
                  </a:lnTo>
                  <a:lnTo>
                    <a:pt x="8382" y="30822"/>
                  </a:lnTo>
                  <a:lnTo>
                    <a:pt x="7988" y="31203"/>
                  </a:lnTo>
                  <a:lnTo>
                    <a:pt x="7988" y="30822"/>
                  </a:lnTo>
                  <a:lnTo>
                    <a:pt x="7594" y="30822"/>
                  </a:lnTo>
                  <a:lnTo>
                    <a:pt x="7213" y="30822"/>
                  </a:lnTo>
                  <a:lnTo>
                    <a:pt x="7594" y="30429"/>
                  </a:lnTo>
                  <a:lnTo>
                    <a:pt x="6819" y="30048"/>
                  </a:lnTo>
                  <a:lnTo>
                    <a:pt x="6819" y="30429"/>
                  </a:lnTo>
                  <a:lnTo>
                    <a:pt x="6426" y="30048"/>
                  </a:lnTo>
                  <a:lnTo>
                    <a:pt x="6426" y="30429"/>
                  </a:lnTo>
                  <a:lnTo>
                    <a:pt x="6045" y="30429"/>
                  </a:lnTo>
                  <a:lnTo>
                    <a:pt x="6045" y="30822"/>
                  </a:lnTo>
                  <a:lnTo>
                    <a:pt x="5651" y="30822"/>
                  </a:lnTo>
                  <a:lnTo>
                    <a:pt x="5651" y="31203"/>
                  </a:lnTo>
                  <a:lnTo>
                    <a:pt x="5257" y="31203"/>
                  </a:lnTo>
                  <a:lnTo>
                    <a:pt x="5257" y="32169"/>
                  </a:lnTo>
                  <a:lnTo>
                    <a:pt x="4483" y="32169"/>
                  </a:lnTo>
                  <a:lnTo>
                    <a:pt x="3898" y="32169"/>
                  </a:lnTo>
                  <a:lnTo>
                    <a:pt x="3898" y="31775"/>
                  </a:lnTo>
                  <a:lnTo>
                    <a:pt x="4292" y="31584"/>
                  </a:lnTo>
                  <a:lnTo>
                    <a:pt x="4292" y="31203"/>
                  </a:lnTo>
                  <a:lnTo>
                    <a:pt x="4292" y="30822"/>
                  </a:lnTo>
                  <a:lnTo>
                    <a:pt x="3898" y="30822"/>
                  </a:lnTo>
                  <a:lnTo>
                    <a:pt x="3898" y="31203"/>
                  </a:lnTo>
                  <a:lnTo>
                    <a:pt x="3124" y="31203"/>
                  </a:lnTo>
                  <a:lnTo>
                    <a:pt x="2730" y="31203"/>
                  </a:lnTo>
                  <a:lnTo>
                    <a:pt x="2336" y="31203"/>
                  </a:lnTo>
                  <a:lnTo>
                    <a:pt x="1955" y="30822"/>
                  </a:lnTo>
                  <a:lnTo>
                    <a:pt x="1955" y="30429"/>
                  </a:lnTo>
                  <a:lnTo>
                    <a:pt x="1562" y="30048"/>
                  </a:lnTo>
                  <a:lnTo>
                    <a:pt x="1955" y="30048"/>
                  </a:lnTo>
                  <a:lnTo>
                    <a:pt x="1955" y="29667"/>
                  </a:lnTo>
                  <a:lnTo>
                    <a:pt x="2730" y="30048"/>
                  </a:lnTo>
                  <a:lnTo>
                    <a:pt x="3124" y="29273"/>
                  </a:lnTo>
                  <a:lnTo>
                    <a:pt x="2730" y="28892"/>
                  </a:lnTo>
                  <a:lnTo>
                    <a:pt x="2730" y="28511"/>
                  </a:lnTo>
                  <a:lnTo>
                    <a:pt x="2730" y="28117"/>
                  </a:lnTo>
                  <a:lnTo>
                    <a:pt x="2336" y="28117"/>
                  </a:lnTo>
                  <a:lnTo>
                    <a:pt x="1955" y="28117"/>
                  </a:lnTo>
                  <a:lnTo>
                    <a:pt x="2336" y="28117"/>
                  </a:lnTo>
                  <a:lnTo>
                    <a:pt x="1955" y="28117"/>
                  </a:lnTo>
                  <a:lnTo>
                    <a:pt x="1955" y="27736"/>
                  </a:lnTo>
                  <a:lnTo>
                    <a:pt x="1955" y="28117"/>
                  </a:lnTo>
                  <a:lnTo>
                    <a:pt x="1955" y="27736"/>
                  </a:lnTo>
                  <a:lnTo>
                    <a:pt x="1562" y="27736"/>
                  </a:lnTo>
                  <a:lnTo>
                    <a:pt x="1168" y="27736"/>
                  </a:lnTo>
                  <a:lnTo>
                    <a:pt x="1168" y="27355"/>
                  </a:lnTo>
                  <a:lnTo>
                    <a:pt x="1168" y="27736"/>
                  </a:lnTo>
                  <a:lnTo>
                    <a:pt x="1168" y="27355"/>
                  </a:lnTo>
                  <a:lnTo>
                    <a:pt x="1168" y="27736"/>
                  </a:lnTo>
                  <a:lnTo>
                    <a:pt x="1168" y="27355"/>
                  </a:lnTo>
                  <a:lnTo>
                    <a:pt x="787" y="27736"/>
                  </a:lnTo>
                  <a:lnTo>
                    <a:pt x="787" y="27355"/>
                  </a:lnTo>
                  <a:lnTo>
                    <a:pt x="1168" y="27355"/>
                  </a:lnTo>
                  <a:lnTo>
                    <a:pt x="787" y="27355"/>
                  </a:lnTo>
                  <a:lnTo>
                    <a:pt x="393" y="27355"/>
                  </a:lnTo>
                  <a:lnTo>
                    <a:pt x="393" y="26962"/>
                  </a:lnTo>
                  <a:lnTo>
                    <a:pt x="787" y="26390"/>
                  </a:lnTo>
                  <a:lnTo>
                    <a:pt x="0" y="25615"/>
                  </a:lnTo>
                  <a:lnTo>
                    <a:pt x="1562" y="25234"/>
                  </a:lnTo>
                  <a:lnTo>
                    <a:pt x="2336" y="24841"/>
                  </a:lnTo>
                  <a:lnTo>
                    <a:pt x="2730" y="24841"/>
                  </a:lnTo>
                  <a:lnTo>
                    <a:pt x="3124" y="24841"/>
                  </a:lnTo>
                  <a:lnTo>
                    <a:pt x="3505" y="24841"/>
                  </a:lnTo>
                  <a:lnTo>
                    <a:pt x="3898" y="24460"/>
                  </a:lnTo>
                  <a:lnTo>
                    <a:pt x="3898" y="24079"/>
                  </a:lnTo>
                  <a:lnTo>
                    <a:pt x="4292" y="24460"/>
                  </a:lnTo>
                  <a:lnTo>
                    <a:pt x="4483" y="24079"/>
                  </a:lnTo>
                  <a:lnTo>
                    <a:pt x="5651" y="24079"/>
                  </a:lnTo>
                  <a:lnTo>
                    <a:pt x="5651" y="23685"/>
                  </a:lnTo>
                  <a:lnTo>
                    <a:pt x="6045" y="23685"/>
                  </a:lnTo>
                  <a:lnTo>
                    <a:pt x="6426" y="23304"/>
                  </a:lnTo>
                  <a:lnTo>
                    <a:pt x="6426" y="22923"/>
                  </a:lnTo>
                  <a:lnTo>
                    <a:pt x="6819" y="22923"/>
                  </a:lnTo>
                  <a:lnTo>
                    <a:pt x="7213" y="22148"/>
                  </a:lnTo>
                  <a:lnTo>
                    <a:pt x="6819" y="21958"/>
                  </a:lnTo>
                  <a:lnTo>
                    <a:pt x="6819" y="21577"/>
                  </a:lnTo>
                  <a:lnTo>
                    <a:pt x="7213" y="21577"/>
                  </a:lnTo>
                  <a:lnTo>
                    <a:pt x="7213" y="21183"/>
                  </a:lnTo>
                  <a:lnTo>
                    <a:pt x="7213" y="20802"/>
                  </a:lnTo>
                  <a:lnTo>
                    <a:pt x="7594" y="20802"/>
                  </a:lnTo>
                  <a:lnTo>
                    <a:pt x="7594" y="20421"/>
                  </a:lnTo>
                  <a:lnTo>
                    <a:pt x="7988" y="20421"/>
                  </a:lnTo>
                  <a:lnTo>
                    <a:pt x="7988" y="20802"/>
                  </a:lnTo>
                  <a:lnTo>
                    <a:pt x="7988" y="20421"/>
                  </a:lnTo>
                  <a:lnTo>
                    <a:pt x="8382" y="20421"/>
                  </a:lnTo>
                  <a:lnTo>
                    <a:pt x="8382" y="20027"/>
                  </a:lnTo>
                  <a:lnTo>
                    <a:pt x="8763" y="20027"/>
                  </a:lnTo>
                  <a:lnTo>
                    <a:pt x="9156" y="19646"/>
                  </a:lnTo>
                  <a:lnTo>
                    <a:pt x="9156" y="19265"/>
                  </a:lnTo>
                  <a:lnTo>
                    <a:pt x="9156" y="18872"/>
                  </a:lnTo>
                  <a:lnTo>
                    <a:pt x="8763" y="18872"/>
                  </a:lnTo>
                  <a:lnTo>
                    <a:pt x="9156" y="18110"/>
                  </a:lnTo>
                  <a:lnTo>
                    <a:pt x="9347" y="18110"/>
                  </a:lnTo>
                  <a:lnTo>
                    <a:pt x="9347" y="18491"/>
                  </a:lnTo>
                  <a:lnTo>
                    <a:pt x="9347" y="18110"/>
                  </a:lnTo>
                  <a:lnTo>
                    <a:pt x="9347" y="17716"/>
                  </a:lnTo>
                  <a:lnTo>
                    <a:pt x="9347" y="17335"/>
                  </a:lnTo>
                  <a:lnTo>
                    <a:pt x="9740" y="17335"/>
                  </a:lnTo>
                  <a:lnTo>
                    <a:pt x="10134" y="17145"/>
                  </a:lnTo>
                  <a:lnTo>
                    <a:pt x="10515" y="17335"/>
                  </a:lnTo>
                  <a:lnTo>
                    <a:pt x="10515" y="17716"/>
                  </a:lnTo>
                  <a:lnTo>
                    <a:pt x="10909" y="17716"/>
                  </a:lnTo>
                  <a:lnTo>
                    <a:pt x="11303" y="17716"/>
                  </a:lnTo>
                  <a:lnTo>
                    <a:pt x="12077" y="17145"/>
                  </a:lnTo>
                  <a:lnTo>
                    <a:pt x="12471" y="16370"/>
                  </a:lnTo>
                  <a:lnTo>
                    <a:pt x="12077" y="15989"/>
                  </a:lnTo>
                  <a:lnTo>
                    <a:pt x="12471" y="15214"/>
                  </a:lnTo>
                  <a:lnTo>
                    <a:pt x="12852" y="15595"/>
                  </a:lnTo>
                  <a:lnTo>
                    <a:pt x="13246" y="15595"/>
                  </a:lnTo>
                  <a:lnTo>
                    <a:pt x="13639" y="15214"/>
                  </a:lnTo>
                  <a:lnTo>
                    <a:pt x="13830" y="14833"/>
                  </a:lnTo>
                  <a:lnTo>
                    <a:pt x="14224" y="14833"/>
                  </a:lnTo>
                  <a:lnTo>
                    <a:pt x="14617" y="15214"/>
                  </a:lnTo>
                  <a:lnTo>
                    <a:pt x="15786" y="13677"/>
                  </a:lnTo>
                  <a:lnTo>
                    <a:pt x="16560" y="14058"/>
                  </a:lnTo>
                  <a:lnTo>
                    <a:pt x="16560" y="13677"/>
                  </a:lnTo>
                  <a:lnTo>
                    <a:pt x="16560" y="13284"/>
                  </a:lnTo>
                  <a:lnTo>
                    <a:pt x="16167" y="13284"/>
                  </a:lnTo>
                  <a:lnTo>
                    <a:pt x="16167" y="12903"/>
                  </a:lnTo>
                  <a:lnTo>
                    <a:pt x="16560" y="12903"/>
                  </a:lnTo>
                  <a:lnTo>
                    <a:pt x="16954" y="12522"/>
                  </a:lnTo>
                  <a:lnTo>
                    <a:pt x="16954" y="12331"/>
                  </a:lnTo>
                  <a:lnTo>
                    <a:pt x="17335" y="12331"/>
                  </a:lnTo>
                  <a:lnTo>
                    <a:pt x="17729" y="11557"/>
                  </a:lnTo>
                  <a:lnTo>
                    <a:pt x="17335" y="11557"/>
                  </a:lnTo>
                  <a:lnTo>
                    <a:pt x="17729" y="11557"/>
                  </a:lnTo>
                  <a:lnTo>
                    <a:pt x="18122" y="11176"/>
                  </a:lnTo>
                  <a:lnTo>
                    <a:pt x="17729" y="11176"/>
                  </a:lnTo>
                  <a:lnTo>
                    <a:pt x="18503" y="10782"/>
                  </a:lnTo>
                  <a:lnTo>
                    <a:pt x="18122" y="10401"/>
                  </a:lnTo>
                  <a:lnTo>
                    <a:pt x="18122" y="10020"/>
                  </a:lnTo>
                  <a:lnTo>
                    <a:pt x="18503" y="10020"/>
                  </a:lnTo>
                  <a:lnTo>
                    <a:pt x="18503" y="9626"/>
                  </a:lnTo>
                  <a:lnTo>
                    <a:pt x="18122" y="9626"/>
                  </a:lnTo>
                  <a:lnTo>
                    <a:pt x="18122" y="9245"/>
                  </a:lnTo>
                  <a:lnTo>
                    <a:pt x="18503" y="8864"/>
                  </a:lnTo>
                  <a:lnTo>
                    <a:pt x="18122" y="8864"/>
                  </a:lnTo>
                  <a:lnTo>
                    <a:pt x="18122" y="8470"/>
                  </a:lnTo>
                  <a:lnTo>
                    <a:pt x="18503" y="8470"/>
                  </a:lnTo>
                  <a:lnTo>
                    <a:pt x="18503" y="8089"/>
                  </a:lnTo>
                  <a:lnTo>
                    <a:pt x="18707" y="8089"/>
                  </a:lnTo>
                  <a:lnTo>
                    <a:pt x="19088" y="8470"/>
                  </a:lnTo>
                  <a:lnTo>
                    <a:pt x="19481" y="8089"/>
                  </a:lnTo>
                  <a:lnTo>
                    <a:pt x="19875" y="7708"/>
                  </a:lnTo>
                  <a:lnTo>
                    <a:pt x="19875" y="7505"/>
                  </a:lnTo>
                  <a:lnTo>
                    <a:pt x="20256" y="7505"/>
                  </a:lnTo>
                  <a:lnTo>
                    <a:pt x="20256" y="7124"/>
                  </a:lnTo>
                  <a:lnTo>
                    <a:pt x="20650" y="7124"/>
                  </a:lnTo>
                  <a:lnTo>
                    <a:pt x="20650" y="6743"/>
                  </a:lnTo>
                  <a:lnTo>
                    <a:pt x="20650" y="6350"/>
                  </a:lnTo>
                  <a:lnTo>
                    <a:pt x="21043" y="6350"/>
                  </a:lnTo>
                  <a:lnTo>
                    <a:pt x="21424" y="5969"/>
                  </a:lnTo>
                  <a:lnTo>
                    <a:pt x="22212" y="4813"/>
                  </a:lnTo>
                  <a:lnTo>
                    <a:pt x="22593" y="4813"/>
                  </a:lnTo>
                  <a:lnTo>
                    <a:pt x="22593" y="4432"/>
                  </a:lnTo>
                  <a:lnTo>
                    <a:pt x="22987" y="4432"/>
                  </a:lnTo>
                  <a:lnTo>
                    <a:pt x="22987" y="4038"/>
                  </a:lnTo>
                  <a:lnTo>
                    <a:pt x="22593" y="4038"/>
                  </a:lnTo>
                  <a:lnTo>
                    <a:pt x="22593" y="3657"/>
                  </a:lnTo>
                  <a:lnTo>
                    <a:pt x="23380" y="3276"/>
                  </a:lnTo>
                  <a:lnTo>
                    <a:pt x="23571" y="3276"/>
                  </a:lnTo>
                  <a:lnTo>
                    <a:pt x="23964" y="3276"/>
                  </a:lnTo>
                  <a:lnTo>
                    <a:pt x="23964" y="2882"/>
                  </a:lnTo>
                  <a:lnTo>
                    <a:pt x="23964" y="2692"/>
                  </a:lnTo>
                  <a:lnTo>
                    <a:pt x="23571" y="2692"/>
                  </a:lnTo>
                  <a:lnTo>
                    <a:pt x="23571" y="2311"/>
                  </a:lnTo>
                  <a:lnTo>
                    <a:pt x="23571" y="1930"/>
                  </a:lnTo>
                  <a:lnTo>
                    <a:pt x="23380" y="1930"/>
                  </a:lnTo>
                  <a:lnTo>
                    <a:pt x="23380" y="2311"/>
                  </a:lnTo>
                  <a:lnTo>
                    <a:pt x="23380" y="1930"/>
                  </a:lnTo>
                  <a:lnTo>
                    <a:pt x="23380" y="1536"/>
                  </a:lnTo>
                  <a:lnTo>
                    <a:pt x="23571" y="1155"/>
                  </a:lnTo>
                  <a:lnTo>
                    <a:pt x="23964" y="774"/>
                  </a:lnTo>
                  <a:lnTo>
                    <a:pt x="24345" y="774"/>
                  </a:lnTo>
                  <a:lnTo>
                    <a:pt x="23964" y="0"/>
                  </a:lnTo>
                  <a:lnTo>
                    <a:pt x="24345" y="0"/>
                  </a:lnTo>
                  <a:lnTo>
                    <a:pt x="24739" y="0"/>
                  </a:lnTo>
                  <a:lnTo>
                    <a:pt x="25133" y="0"/>
                  </a:lnTo>
                  <a:lnTo>
                    <a:pt x="25133" y="381"/>
                  </a:lnTo>
                  <a:lnTo>
                    <a:pt x="25514" y="381"/>
                  </a:lnTo>
                  <a:lnTo>
                    <a:pt x="25908" y="0"/>
                  </a:lnTo>
                  <a:lnTo>
                    <a:pt x="26301" y="0"/>
                  </a:lnTo>
                  <a:lnTo>
                    <a:pt x="26301" y="381"/>
                  </a:lnTo>
                  <a:lnTo>
                    <a:pt x="26682" y="0"/>
                  </a:lnTo>
                  <a:lnTo>
                    <a:pt x="26682" y="381"/>
                  </a:lnTo>
                  <a:lnTo>
                    <a:pt x="27076" y="381"/>
                  </a:lnTo>
                  <a:lnTo>
                    <a:pt x="27470" y="774"/>
                  </a:lnTo>
                  <a:lnTo>
                    <a:pt x="27470" y="1155"/>
                  </a:lnTo>
                  <a:lnTo>
                    <a:pt x="27851" y="1155"/>
                  </a:lnTo>
                  <a:lnTo>
                    <a:pt x="27851" y="1536"/>
                  </a:lnTo>
                  <a:lnTo>
                    <a:pt x="27470" y="1536"/>
                  </a:lnTo>
                  <a:lnTo>
                    <a:pt x="27470" y="1930"/>
                  </a:lnTo>
                  <a:lnTo>
                    <a:pt x="27851" y="1930"/>
                  </a:lnTo>
                  <a:lnTo>
                    <a:pt x="28054" y="1930"/>
                  </a:lnTo>
                  <a:lnTo>
                    <a:pt x="28435" y="1930"/>
                  </a:lnTo>
                  <a:lnTo>
                    <a:pt x="28435" y="1536"/>
                  </a:lnTo>
                  <a:lnTo>
                    <a:pt x="28829" y="1155"/>
                  </a:lnTo>
                  <a:lnTo>
                    <a:pt x="28829" y="1536"/>
                  </a:lnTo>
                  <a:lnTo>
                    <a:pt x="28829" y="1930"/>
                  </a:lnTo>
                  <a:lnTo>
                    <a:pt x="28829" y="2311"/>
                  </a:lnTo>
                  <a:lnTo>
                    <a:pt x="29222" y="2311"/>
                  </a:lnTo>
                  <a:lnTo>
                    <a:pt x="28829" y="2311"/>
                  </a:lnTo>
                  <a:lnTo>
                    <a:pt x="28829" y="2692"/>
                  </a:lnTo>
                  <a:lnTo>
                    <a:pt x="28435" y="2692"/>
                  </a:lnTo>
                  <a:lnTo>
                    <a:pt x="28054" y="2692"/>
                  </a:lnTo>
                  <a:lnTo>
                    <a:pt x="28054" y="2882"/>
                  </a:lnTo>
                  <a:lnTo>
                    <a:pt x="28054" y="2692"/>
                  </a:lnTo>
                  <a:lnTo>
                    <a:pt x="27851" y="2692"/>
                  </a:lnTo>
                  <a:lnTo>
                    <a:pt x="28054" y="2692"/>
                  </a:lnTo>
                  <a:lnTo>
                    <a:pt x="27851" y="2692"/>
                  </a:lnTo>
                  <a:lnTo>
                    <a:pt x="27851" y="2311"/>
                  </a:lnTo>
                  <a:lnTo>
                    <a:pt x="27470" y="2692"/>
                  </a:lnTo>
                  <a:lnTo>
                    <a:pt x="27851" y="2692"/>
                  </a:lnTo>
                  <a:lnTo>
                    <a:pt x="27470" y="2692"/>
                  </a:lnTo>
                  <a:lnTo>
                    <a:pt x="27470" y="2882"/>
                  </a:lnTo>
                  <a:lnTo>
                    <a:pt x="27470" y="3276"/>
                  </a:lnTo>
                  <a:lnTo>
                    <a:pt x="27851" y="3276"/>
                  </a:lnTo>
                  <a:lnTo>
                    <a:pt x="27851" y="3657"/>
                  </a:lnTo>
                  <a:lnTo>
                    <a:pt x="27851" y="4038"/>
                  </a:lnTo>
                  <a:lnTo>
                    <a:pt x="27851" y="4432"/>
                  </a:lnTo>
                  <a:lnTo>
                    <a:pt x="27470" y="4432"/>
                  </a:lnTo>
                  <a:lnTo>
                    <a:pt x="27470" y="4813"/>
                  </a:lnTo>
                  <a:lnTo>
                    <a:pt x="27851" y="4432"/>
                  </a:lnTo>
                  <a:lnTo>
                    <a:pt x="27851" y="4813"/>
                  </a:lnTo>
                  <a:lnTo>
                    <a:pt x="28054" y="4813"/>
                  </a:lnTo>
                  <a:lnTo>
                    <a:pt x="28435" y="4813"/>
                  </a:lnTo>
                  <a:lnTo>
                    <a:pt x="28435" y="4432"/>
                  </a:lnTo>
                  <a:lnTo>
                    <a:pt x="28435" y="4813"/>
                  </a:lnTo>
                  <a:lnTo>
                    <a:pt x="28829" y="5194"/>
                  </a:lnTo>
                  <a:lnTo>
                    <a:pt x="28435" y="5588"/>
                  </a:lnTo>
                  <a:lnTo>
                    <a:pt x="28435" y="5969"/>
                  </a:lnTo>
                  <a:lnTo>
                    <a:pt x="28829" y="6350"/>
                  </a:lnTo>
                  <a:lnTo>
                    <a:pt x="28435" y="6350"/>
                  </a:lnTo>
                  <a:lnTo>
                    <a:pt x="28435" y="6743"/>
                  </a:lnTo>
                  <a:lnTo>
                    <a:pt x="28829" y="6743"/>
                  </a:lnTo>
                  <a:lnTo>
                    <a:pt x="28829" y="6350"/>
                  </a:lnTo>
                  <a:lnTo>
                    <a:pt x="29222" y="5969"/>
                  </a:lnTo>
                  <a:lnTo>
                    <a:pt x="29603" y="5969"/>
                  </a:lnTo>
                  <a:lnTo>
                    <a:pt x="29997" y="596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3994156" y="2109759"/>
              <a:ext cx="22225" cy="25400"/>
            </a:xfrm>
            <a:custGeom>
              <a:avLst/>
              <a:gdLst/>
              <a:ahLst/>
              <a:cxnLst/>
              <a:rect l="l" t="t" r="r" b="b"/>
              <a:pathLst>
                <a:path w="22225" h="25400">
                  <a:moveTo>
                    <a:pt x="14109" y="24130"/>
                  </a:moveTo>
                  <a:lnTo>
                    <a:pt x="12369" y="24130"/>
                  </a:lnTo>
                  <a:lnTo>
                    <a:pt x="12369" y="24511"/>
                  </a:lnTo>
                  <a:lnTo>
                    <a:pt x="12763" y="24892"/>
                  </a:lnTo>
                  <a:lnTo>
                    <a:pt x="12763" y="25273"/>
                  </a:lnTo>
                  <a:lnTo>
                    <a:pt x="13525" y="25273"/>
                  </a:lnTo>
                  <a:lnTo>
                    <a:pt x="13525" y="24892"/>
                  </a:lnTo>
                  <a:lnTo>
                    <a:pt x="13919" y="24892"/>
                  </a:lnTo>
                  <a:lnTo>
                    <a:pt x="13919" y="24511"/>
                  </a:lnTo>
                  <a:lnTo>
                    <a:pt x="14109" y="24511"/>
                  </a:lnTo>
                  <a:lnTo>
                    <a:pt x="14109" y="24130"/>
                  </a:lnTo>
                  <a:close/>
                </a:path>
                <a:path w="22225" h="25400">
                  <a:moveTo>
                    <a:pt x="14503" y="23368"/>
                  </a:moveTo>
                  <a:lnTo>
                    <a:pt x="11214" y="23368"/>
                  </a:lnTo>
                  <a:lnTo>
                    <a:pt x="11214" y="23749"/>
                  </a:lnTo>
                  <a:lnTo>
                    <a:pt x="10820" y="23749"/>
                  </a:lnTo>
                  <a:lnTo>
                    <a:pt x="10820" y="24511"/>
                  </a:lnTo>
                  <a:lnTo>
                    <a:pt x="11214" y="24892"/>
                  </a:lnTo>
                  <a:lnTo>
                    <a:pt x="11988" y="24130"/>
                  </a:lnTo>
                  <a:lnTo>
                    <a:pt x="14503" y="24130"/>
                  </a:lnTo>
                  <a:lnTo>
                    <a:pt x="14503" y="23368"/>
                  </a:lnTo>
                  <a:close/>
                </a:path>
                <a:path w="22225" h="25400">
                  <a:moveTo>
                    <a:pt x="14109" y="24511"/>
                  </a:moveTo>
                  <a:lnTo>
                    <a:pt x="13919" y="24511"/>
                  </a:lnTo>
                  <a:lnTo>
                    <a:pt x="13919" y="24892"/>
                  </a:lnTo>
                  <a:lnTo>
                    <a:pt x="14109" y="24511"/>
                  </a:lnTo>
                  <a:close/>
                </a:path>
                <a:path w="22225" h="25400">
                  <a:moveTo>
                    <a:pt x="16040" y="22987"/>
                  </a:moveTo>
                  <a:lnTo>
                    <a:pt x="10820" y="22987"/>
                  </a:lnTo>
                  <a:lnTo>
                    <a:pt x="10820" y="23368"/>
                  </a:lnTo>
                  <a:lnTo>
                    <a:pt x="16040" y="23368"/>
                  </a:lnTo>
                  <a:lnTo>
                    <a:pt x="16040" y="22987"/>
                  </a:lnTo>
                  <a:close/>
                </a:path>
                <a:path w="22225" h="25400">
                  <a:moveTo>
                    <a:pt x="17208" y="22987"/>
                  </a:moveTo>
                  <a:lnTo>
                    <a:pt x="16040" y="22987"/>
                  </a:lnTo>
                  <a:lnTo>
                    <a:pt x="16040" y="23368"/>
                  </a:lnTo>
                  <a:lnTo>
                    <a:pt x="17208" y="23368"/>
                  </a:lnTo>
                  <a:lnTo>
                    <a:pt x="17208" y="22987"/>
                  </a:lnTo>
                  <a:close/>
                </a:path>
                <a:path w="22225" h="25400">
                  <a:moveTo>
                    <a:pt x="17589" y="22606"/>
                  </a:moveTo>
                  <a:lnTo>
                    <a:pt x="10439" y="22606"/>
                  </a:lnTo>
                  <a:lnTo>
                    <a:pt x="10439" y="22987"/>
                  </a:lnTo>
                  <a:lnTo>
                    <a:pt x="17589" y="22987"/>
                  </a:lnTo>
                  <a:lnTo>
                    <a:pt x="17589" y="22606"/>
                  </a:lnTo>
                  <a:close/>
                </a:path>
                <a:path w="22225" h="25400">
                  <a:moveTo>
                    <a:pt x="17983" y="21463"/>
                  </a:moveTo>
                  <a:lnTo>
                    <a:pt x="10439" y="21463"/>
                  </a:lnTo>
                  <a:lnTo>
                    <a:pt x="10439" y="22225"/>
                  </a:lnTo>
                  <a:lnTo>
                    <a:pt x="10820" y="22225"/>
                  </a:lnTo>
                  <a:lnTo>
                    <a:pt x="10820" y="22606"/>
                  </a:lnTo>
                  <a:lnTo>
                    <a:pt x="17983" y="22606"/>
                  </a:lnTo>
                  <a:lnTo>
                    <a:pt x="17589" y="22225"/>
                  </a:lnTo>
                  <a:lnTo>
                    <a:pt x="17589" y="21844"/>
                  </a:lnTo>
                  <a:lnTo>
                    <a:pt x="17983" y="21463"/>
                  </a:lnTo>
                  <a:close/>
                </a:path>
                <a:path w="22225" h="25400">
                  <a:moveTo>
                    <a:pt x="17983" y="18161"/>
                  </a:moveTo>
                  <a:lnTo>
                    <a:pt x="8699" y="18161"/>
                  </a:lnTo>
                  <a:lnTo>
                    <a:pt x="8699" y="19304"/>
                  </a:lnTo>
                  <a:lnTo>
                    <a:pt x="9080" y="19304"/>
                  </a:lnTo>
                  <a:lnTo>
                    <a:pt x="9080" y="20447"/>
                  </a:lnTo>
                  <a:lnTo>
                    <a:pt x="9474" y="20447"/>
                  </a:lnTo>
                  <a:lnTo>
                    <a:pt x="9474" y="21082"/>
                  </a:lnTo>
                  <a:lnTo>
                    <a:pt x="10045" y="21082"/>
                  </a:lnTo>
                  <a:lnTo>
                    <a:pt x="10045" y="21844"/>
                  </a:lnTo>
                  <a:lnTo>
                    <a:pt x="10439" y="21463"/>
                  </a:lnTo>
                  <a:lnTo>
                    <a:pt x="17589" y="21463"/>
                  </a:lnTo>
                  <a:lnTo>
                    <a:pt x="17589" y="20701"/>
                  </a:lnTo>
                  <a:lnTo>
                    <a:pt x="17983" y="20701"/>
                  </a:lnTo>
                  <a:lnTo>
                    <a:pt x="17983" y="20447"/>
                  </a:lnTo>
                  <a:lnTo>
                    <a:pt x="17589" y="20066"/>
                  </a:lnTo>
                  <a:lnTo>
                    <a:pt x="17589" y="19685"/>
                  </a:lnTo>
                  <a:lnTo>
                    <a:pt x="17983" y="19685"/>
                  </a:lnTo>
                  <a:lnTo>
                    <a:pt x="17983" y="18923"/>
                  </a:lnTo>
                  <a:lnTo>
                    <a:pt x="17589" y="18542"/>
                  </a:lnTo>
                  <a:lnTo>
                    <a:pt x="17983" y="18542"/>
                  </a:lnTo>
                  <a:lnTo>
                    <a:pt x="17983" y="18161"/>
                  </a:lnTo>
                  <a:close/>
                </a:path>
                <a:path w="22225" h="25400">
                  <a:moveTo>
                    <a:pt x="18364" y="18161"/>
                  </a:moveTo>
                  <a:lnTo>
                    <a:pt x="17983" y="18161"/>
                  </a:lnTo>
                  <a:lnTo>
                    <a:pt x="17983" y="18542"/>
                  </a:lnTo>
                  <a:lnTo>
                    <a:pt x="18364" y="18542"/>
                  </a:lnTo>
                  <a:lnTo>
                    <a:pt x="18364" y="18161"/>
                  </a:lnTo>
                  <a:close/>
                </a:path>
                <a:path w="22225" h="25400">
                  <a:moveTo>
                    <a:pt x="20497" y="15621"/>
                  </a:moveTo>
                  <a:lnTo>
                    <a:pt x="8305" y="15621"/>
                  </a:lnTo>
                  <a:lnTo>
                    <a:pt x="8305" y="18161"/>
                  </a:lnTo>
                  <a:lnTo>
                    <a:pt x="18364" y="18161"/>
                  </a:lnTo>
                  <a:lnTo>
                    <a:pt x="18364" y="18542"/>
                  </a:lnTo>
                  <a:lnTo>
                    <a:pt x="18757" y="18542"/>
                  </a:lnTo>
                  <a:lnTo>
                    <a:pt x="18757" y="17780"/>
                  </a:lnTo>
                  <a:lnTo>
                    <a:pt x="18948" y="17780"/>
                  </a:lnTo>
                  <a:lnTo>
                    <a:pt x="18948" y="17399"/>
                  </a:lnTo>
                  <a:lnTo>
                    <a:pt x="19723" y="17399"/>
                  </a:lnTo>
                  <a:lnTo>
                    <a:pt x="19723" y="17018"/>
                  </a:lnTo>
                  <a:lnTo>
                    <a:pt x="20104" y="17018"/>
                  </a:lnTo>
                  <a:lnTo>
                    <a:pt x="20104" y="15875"/>
                  </a:lnTo>
                  <a:lnTo>
                    <a:pt x="20497" y="15875"/>
                  </a:lnTo>
                  <a:lnTo>
                    <a:pt x="20497" y="15621"/>
                  </a:lnTo>
                  <a:close/>
                </a:path>
                <a:path w="22225" h="25400">
                  <a:moveTo>
                    <a:pt x="21272" y="14478"/>
                  </a:moveTo>
                  <a:lnTo>
                    <a:pt x="4826" y="14478"/>
                  </a:lnTo>
                  <a:lnTo>
                    <a:pt x="4826" y="15240"/>
                  </a:lnTo>
                  <a:lnTo>
                    <a:pt x="6375" y="15240"/>
                  </a:lnTo>
                  <a:lnTo>
                    <a:pt x="6375" y="15621"/>
                  </a:lnTo>
                  <a:lnTo>
                    <a:pt x="20497" y="15621"/>
                  </a:lnTo>
                  <a:lnTo>
                    <a:pt x="20497" y="15875"/>
                  </a:lnTo>
                  <a:lnTo>
                    <a:pt x="20878" y="15621"/>
                  </a:lnTo>
                  <a:lnTo>
                    <a:pt x="20878" y="14859"/>
                  </a:lnTo>
                  <a:lnTo>
                    <a:pt x="21272" y="14859"/>
                  </a:lnTo>
                  <a:lnTo>
                    <a:pt x="21272" y="14478"/>
                  </a:lnTo>
                  <a:close/>
                </a:path>
                <a:path w="22225" h="25400">
                  <a:moveTo>
                    <a:pt x="21272" y="11049"/>
                  </a:moveTo>
                  <a:lnTo>
                    <a:pt x="1930" y="11049"/>
                  </a:lnTo>
                  <a:lnTo>
                    <a:pt x="1930" y="11430"/>
                  </a:lnTo>
                  <a:lnTo>
                    <a:pt x="3479" y="11430"/>
                  </a:lnTo>
                  <a:lnTo>
                    <a:pt x="3479" y="11811"/>
                  </a:lnTo>
                  <a:lnTo>
                    <a:pt x="4635" y="11811"/>
                  </a:lnTo>
                  <a:lnTo>
                    <a:pt x="4635" y="12192"/>
                  </a:lnTo>
                  <a:lnTo>
                    <a:pt x="4254" y="12192"/>
                  </a:lnTo>
                  <a:lnTo>
                    <a:pt x="4254" y="13716"/>
                  </a:lnTo>
                  <a:lnTo>
                    <a:pt x="3860" y="13716"/>
                  </a:lnTo>
                  <a:lnTo>
                    <a:pt x="3860" y="14097"/>
                  </a:lnTo>
                  <a:lnTo>
                    <a:pt x="3479" y="14097"/>
                  </a:lnTo>
                  <a:lnTo>
                    <a:pt x="3479" y="14478"/>
                  </a:lnTo>
                  <a:lnTo>
                    <a:pt x="21272" y="14478"/>
                  </a:lnTo>
                  <a:lnTo>
                    <a:pt x="21272" y="14859"/>
                  </a:lnTo>
                  <a:lnTo>
                    <a:pt x="21653" y="14478"/>
                  </a:lnTo>
                  <a:lnTo>
                    <a:pt x="21653" y="12573"/>
                  </a:lnTo>
                  <a:lnTo>
                    <a:pt x="20878" y="12573"/>
                  </a:lnTo>
                  <a:lnTo>
                    <a:pt x="20878" y="11811"/>
                  </a:lnTo>
                  <a:lnTo>
                    <a:pt x="21272" y="11430"/>
                  </a:lnTo>
                  <a:lnTo>
                    <a:pt x="21272" y="11049"/>
                  </a:lnTo>
                  <a:close/>
                </a:path>
                <a:path w="22225" h="25400">
                  <a:moveTo>
                    <a:pt x="3479" y="11430"/>
                  </a:moveTo>
                  <a:lnTo>
                    <a:pt x="2311" y="11430"/>
                  </a:lnTo>
                  <a:lnTo>
                    <a:pt x="3086" y="12192"/>
                  </a:lnTo>
                  <a:lnTo>
                    <a:pt x="3086" y="11811"/>
                  </a:lnTo>
                  <a:lnTo>
                    <a:pt x="3479" y="11430"/>
                  </a:lnTo>
                  <a:close/>
                </a:path>
                <a:path w="22225" h="25400">
                  <a:moveTo>
                    <a:pt x="22047" y="10414"/>
                  </a:moveTo>
                  <a:lnTo>
                    <a:pt x="381" y="10414"/>
                  </a:lnTo>
                  <a:lnTo>
                    <a:pt x="381" y="10795"/>
                  </a:lnTo>
                  <a:lnTo>
                    <a:pt x="762" y="10795"/>
                  </a:lnTo>
                  <a:lnTo>
                    <a:pt x="381" y="11049"/>
                  </a:lnTo>
                  <a:lnTo>
                    <a:pt x="762" y="11430"/>
                  </a:lnTo>
                  <a:lnTo>
                    <a:pt x="762" y="11049"/>
                  </a:lnTo>
                  <a:lnTo>
                    <a:pt x="21653" y="11049"/>
                  </a:lnTo>
                  <a:lnTo>
                    <a:pt x="21653" y="10795"/>
                  </a:lnTo>
                  <a:lnTo>
                    <a:pt x="22047" y="10414"/>
                  </a:lnTo>
                  <a:close/>
                </a:path>
                <a:path w="22225" h="25400">
                  <a:moveTo>
                    <a:pt x="1930" y="11049"/>
                  </a:moveTo>
                  <a:lnTo>
                    <a:pt x="762" y="11049"/>
                  </a:lnTo>
                  <a:lnTo>
                    <a:pt x="1155" y="11430"/>
                  </a:lnTo>
                  <a:lnTo>
                    <a:pt x="1930" y="11430"/>
                  </a:lnTo>
                  <a:lnTo>
                    <a:pt x="1930" y="11049"/>
                  </a:lnTo>
                  <a:close/>
                </a:path>
                <a:path w="22225" h="25400">
                  <a:moveTo>
                    <a:pt x="20878" y="9271"/>
                  </a:moveTo>
                  <a:lnTo>
                    <a:pt x="20878" y="9652"/>
                  </a:lnTo>
                  <a:lnTo>
                    <a:pt x="0" y="9652"/>
                  </a:lnTo>
                  <a:lnTo>
                    <a:pt x="0" y="10414"/>
                  </a:lnTo>
                  <a:lnTo>
                    <a:pt x="21272" y="10414"/>
                  </a:lnTo>
                  <a:lnTo>
                    <a:pt x="21272" y="9652"/>
                  </a:lnTo>
                  <a:lnTo>
                    <a:pt x="20878" y="9271"/>
                  </a:lnTo>
                  <a:close/>
                </a:path>
                <a:path w="22225" h="25400">
                  <a:moveTo>
                    <a:pt x="17983" y="7366"/>
                  </a:moveTo>
                  <a:lnTo>
                    <a:pt x="3086" y="7366"/>
                  </a:lnTo>
                  <a:lnTo>
                    <a:pt x="1930" y="8890"/>
                  </a:lnTo>
                  <a:lnTo>
                    <a:pt x="762" y="8890"/>
                  </a:lnTo>
                  <a:lnTo>
                    <a:pt x="381" y="9271"/>
                  </a:lnTo>
                  <a:lnTo>
                    <a:pt x="381" y="9652"/>
                  </a:lnTo>
                  <a:lnTo>
                    <a:pt x="20878" y="9652"/>
                  </a:lnTo>
                  <a:lnTo>
                    <a:pt x="20878" y="9271"/>
                  </a:lnTo>
                  <a:lnTo>
                    <a:pt x="19723" y="9271"/>
                  </a:lnTo>
                  <a:lnTo>
                    <a:pt x="19329" y="8890"/>
                  </a:lnTo>
                  <a:lnTo>
                    <a:pt x="19329" y="8509"/>
                  </a:lnTo>
                  <a:lnTo>
                    <a:pt x="18757" y="8509"/>
                  </a:lnTo>
                  <a:lnTo>
                    <a:pt x="18757" y="7747"/>
                  </a:lnTo>
                  <a:lnTo>
                    <a:pt x="18364" y="7747"/>
                  </a:lnTo>
                  <a:lnTo>
                    <a:pt x="17983" y="7366"/>
                  </a:lnTo>
                  <a:close/>
                </a:path>
                <a:path w="22225" h="25400">
                  <a:moveTo>
                    <a:pt x="18948" y="7747"/>
                  </a:moveTo>
                  <a:lnTo>
                    <a:pt x="18757" y="8128"/>
                  </a:lnTo>
                  <a:lnTo>
                    <a:pt x="18948" y="8128"/>
                  </a:lnTo>
                  <a:lnTo>
                    <a:pt x="18948" y="7747"/>
                  </a:lnTo>
                  <a:close/>
                </a:path>
                <a:path w="22225" h="25400">
                  <a:moveTo>
                    <a:pt x="5994" y="4445"/>
                  </a:moveTo>
                  <a:lnTo>
                    <a:pt x="3479" y="4445"/>
                  </a:lnTo>
                  <a:lnTo>
                    <a:pt x="3479" y="4826"/>
                  </a:lnTo>
                  <a:lnTo>
                    <a:pt x="3086" y="5207"/>
                  </a:lnTo>
                  <a:lnTo>
                    <a:pt x="3479" y="5207"/>
                  </a:lnTo>
                  <a:lnTo>
                    <a:pt x="3479" y="6223"/>
                  </a:lnTo>
                  <a:lnTo>
                    <a:pt x="3860" y="6223"/>
                  </a:lnTo>
                  <a:lnTo>
                    <a:pt x="3860" y="6604"/>
                  </a:lnTo>
                  <a:lnTo>
                    <a:pt x="3479" y="6604"/>
                  </a:lnTo>
                  <a:lnTo>
                    <a:pt x="3479" y="6985"/>
                  </a:lnTo>
                  <a:lnTo>
                    <a:pt x="3860" y="6985"/>
                  </a:lnTo>
                  <a:lnTo>
                    <a:pt x="3860" y="7366"/>
                  </a:lnTo>
                  <a:lnTo>
                    <a:pt x="17589" y="7366"/>
                  </a:lnTo>
                  <a:lnTo>
                    <a:pt x="17589" y="5969"/>
                  </a:lnTo>
                  <a:lnTo>
                    <a:pt x="17983" y="5969"/>
                  </a:lnTo>
                  <a:lnTo>
                    <a:pt x="17983" y="5588"/>
                  </a:lnTo>
                  <a:lnTo>
                    <a:pt x="16814" y="5588"/>
                  </a:lnTo>
                  <a:lnTo>
                    <a:pt x="16814" y="4826"/>
                  </a:lnTo>
                  <a:lnTo>
                    <a:pt x="5994" y="4826"/>
                  </a:lnTo>
                  <a:lnTo>
                    <a:pt x="5994" y="4445"/>
                  </a:lnTo>
                  <a:close/>
                </a:path>
                <a:path w="22225" h="25400">
                  <a:moveTo>
                    <a:pt x="6375" y="4064"/>
                  </a:moveTo>
                  <a:lnTo>
                    <a:pt x="6375" y="4445"/>
                  </a:lnTo>
                  <a:lnTo>
                    <a:pt x="5994" y="4445"/>
                  </a:lnTo>
                  <a:lnTo>
                    <a:pt x="5994" y="4826"/>
                  </a:lnTo>
                  <a:lnTo>
                    <a:pt x="6769" y="4826"/>
                  </a:lnTo>
                  <a:lnTo>
                    <a:pt x="6769" y="4445"/>
                  </a:lnTo>
                  <a:lnTo>
                    <a:pt x="6375" y="4064"/>
                  </a:lnTo>
                  <a:close/>
                </a:path>
                <a:path w="22225" h="25400">
                  <a:moveTo>
                    <a:pt x="7150" y="4445"/>
                  </a:moveTo>
                  <a:lnTo>
                    <a:pt x="6769" y="4826"/>
                  </a:lnTo>
                  <a:lnTo>
                    <a:pt x="7150" y="4826"/>
                  </a:lnTo>
                  <a:lnTo>
                    <a:pt x="7150" y="4445"/>
                  </a:lnTo>
                  <a:close/>
                </a:path>
                <a:path w="22225" h="25400">
                  <a:moveTo>
                    <a:pt x="16814" y="4445"/>
                  </a:moveTo>
                  <a:lnTo>
                    <a:pt x="7150" y="4445"/>
                  </a:lnTo>
                  <a:lnTo>
                    <a:pt x="7150" y="4826"/>
                  </a:lnTo>
                  <a:lnTo>
                    <a:pt x="16814" y="4826"/>
                  </a:lnTo>
                  <a:lnTo>
                    <a:pt x="16814" y="4445"/>
                  </a:lnTo>
                  <a:close/>
                </a:path>
                <a:path w="22225" h="25400">
                  <a:moveTo>
                    <a:pt x="4254" y="4064"/>
                  </a:moveTo>
                  <a:lnTo>
                    <a:pt x="3860" y="4064"/>
                  </a:lnTo>
                  <a:lnTo>
                    <a:pt x="3860" y="4445"/>
                  </a:lnTo>
                  <a:lnTo>
                    <a:pt x="4635" y="4445"/>
                  </a:lnTo>
                  <a:lnTo>
                    <a:pt x="4254" y="4064"/>
                  </a:lnTo>
                  <a:close/>
                </a:path>
                <a:path w="22225" h="25400">
                  <a:moveTo>
                    <a:pt x="5219" y="4064"/>
                  </a:moveTo>
                  <a:lnTo>
                    <a:pt x="4826" y="4064"/>
                  </a:lnTo>
                  <a:lnTo>
                    <a:pt x="4826" y="4445"/>
                  </a:lnTo>
                  <a:lnTo>
                    <a:pt x="5219" y="4445"/>
                  </a:lnTo>
                  <a:lnTo>
                    <a:pt x="5219" y="4064"/>
                  </a:lnTo>
                  <a:close/>
                </a:path>
                <a:path w="22225" h="25400">
                  <a:moveTo>
                    <a:pt x="5600" y="4064"/>
                  </a:moveTo>
                  <a:lnTo>
                    <a:pt x="5219" y="4064"/>
                  </a:lnTo>
                  <a:lnTo>
                    <a:pt x="5219" y="4445"/>
                  </a:lnTo>
                  <a:lnTo>
                    <a:pt x="5600" y="4445"/>
                  </a:lnTo>
                  <a:lnTo>
                    <a:pt x="5600" y="4064"/>
                  </a:lnTo>
                  <a:close/>
                </a:path>
                <a:path w="22225" h="25400">
                  <a:moveTo>
                    <a:pt x="16433" y="2921"/>
                  </a:moveTo>
                  <a:lnTo>
                    <a:pt x="7924" y="2921"/>
                  </a:lnTo>
                  <a:lnTo>
                    <a:pt x="7531" y="3302"/>
                  </a:lnTo>
                  <a:lnTo>
                    <a:pt x="7924" y="3302"/>
                  </a:lnTo>
                  <a:lnTo>
                    <a:pt x="7924" y="4064"/>
                  </a:lnTo>
                  <a:lnTo>
                    <a:pt x="7531" y="4064"/>
                  </a:lnTo>
                  <a:lnTo>
                    <a:pt x="7531" y="4445"/>
                  </a:lnTo>
                  <a:lnTo>
                    <a:pt x="16433" y="4445"/>
                  </a:lnTo>
                  <a:lnTo>
                    <a:pt x="16433" y="2921"/>
                  </a:lnTo>
                  <a:close/>
                </a:path>
                <a:path w="22225" h="25400">
                  <a:moveTo>
                    <a:pt x="16814" y="2540"/>
                  </a:moveTo>
                  <a:lnTo>
                    <a:pt x="7150" y="2540"/>
                  </a:lnTo>
                  <a:lnTo>
                    <a:pt x="7531" y="2921"/>
                  </a:lnTo>
                  <a:lnTo>
                    <a:pt x="16814" y="2921"/>
                  </a:lnTo>
                  <a:lnTo>
                    <a:pt x="16814" y="2540"/>
                  </a:lnTo>
                  <a:close/>
                </a:path>
                <a:path w="22225" h="25400">
                  <a:moveTo>
                    <a:pt x="16433" y="2159"/>
                  </a:moveTo>
                  <a:lnTo>
                    <a:pt x="7531" y="2159"/>
                  </a:lnTo>
                  <a:lnTo>
                    <a:pt x="7531" y="2540"/>
                  </a:lnTo>
                  <a:lnTo>
                    <a:pt x="16433" y="2540"/>
                  </a:lnTo>
                  <a:lnTo>
                    <a:pt x="16433" y="2159"/>
                  </a:lnTo>
                  <a:close/>
                </a:path>
                <a:path w="22225" h="25400">
                  <a:moveTo>
                    <a:pt x="15659" y="1397"/>
                  </a:moveTo>
                  <a:lnTo>
                    <a:pt x="7924" y="1397"/>
                  </a:lnTo>
                  <a:lnTo>
                    <a:pt x="7924" y="2159"/>
                  </a:lnTo>
                  <a:lnTo>
                    <a:pt x="16040" y="2159"/>
                  </a:lnTo>
                  <a:lnTo>
                    <a:pt x="15659" y="1778"/>
                  </a:lnTo>
                  <a:lnTo>
                    <a:pt x="15659" y="1397"/>
                  </a:lnTo>
                  <a:close/>
                </a:path>
                <a:path w="22225" h="25400">
                  <a:moveTo>
                    <a:pt x="8699" y="381"/>
                  </a:moveTo>
                  <a:lnTo>
                    <a:pt x="8305" y="381"/>
                  </a:lnTo>
                  <a:lnTo>
                    <a:pt x="8305" y="1397"/>
                  </a:lnTo>
                  <a:lnTo>
                    <a:pt x="9080" y="1397"/>
                  </a:lnTo>
                  <a:lnTo>
                    <a:pt x="8699" y="1143"/>
                  </a:lnTo>
                  <a:lnTo>
                    <a:pt x="8699" y="381"/>
                  </a:lnTo>
                  <a:close/>
                </a:path>
                <a:path w="22225" h="25400">
                  <a:moveTo>
                    <a:pt x="9664" y="1143"/>
                  </a:moveTo>
                  <a:lnTo>
                    <a:pt x="9474" y="1143"/>
                  </a:lnTo>
                  <a:lnTo>
                    <a:pt x="9080" y="1397"/>
                  </a:lnTo>
                  <a:lnTo>
                    <a:pt x="10045" y="1397"/>
                  </a:lnTo>
                  <a:lnTo>
                    <a:pt x="9664" y="1143"/>
                  </a:lnTo>
                  <a:close/>
                </a:path>
                <a:path w="22225" h="25400">
                  <a:moveTo>
                    <a:pt x="10439" y="762"/>
                  </a:moveTo>
                  <a:lnTo>
                    <a:pt x="10045" y="1397"/>
                  </a:lnTo>
                  <a:lnTo>
                    <a:pt x="15278" y="1397"/>
                  </a:lnTo>
                  <a:lnTo>
                    <a:pt x="15278" y="1143"/>
                  </a:lnTo>
                  <a:lnTo>
                    <a:pt x="10820" y="1143"/>
                  </a:lnTo>
                  <a:lnTo>
                    <a:pt x="10439" y="762"/>
                  </a:lnTo>
                  <a:close/>
                </a:path>
                <a:path w="22225" h="25400">
                  <a:moveTo>
                    <a:pt x="13144" y="0"/>
                  </a:moveTo>
                  <a:lnTo>
                    <a:pt x="13144" y="381"/>
                  </a:lnTo>
                  <a:lnTo>
                    <a:pt x="12369" y="381"/>
                  </a:lnTo>
                  <a:lnTo>
                    <a:pt x="12369" y="762"/>
                  </a:lnTo>
                  <a:lnTo>
                    <a:pt x="10820" y="762"/>
                  </a:lnTo>
                  <a:lnTo>
                    <a:pt x="10820" y="1143"/>
                  </a:lnTo>
                  <a:lnTo>
                    <a:pt x="13525" y="1143"/>
                  </a:lnTo>
                  <a:lnTo>
                    <a:pt x="13525" y="381"/>
                  </a:lnTo>
                  <a:lnTo>
                    <a:pt x="13144" y="0"/>
                  </a:lnTo>
                  <a:close/>
                </a:path>
                <a:path w="22225" h="25400">
                  <a:moveTo>
                    <a:pt x="15278" y="381"/>
                  </a:moveTo>
                  <a:lnTo>
                    <a:pt x="14109" y="381"/>
                  </a:lnTo>
                  <a:lnTo>
                    <a:pt x="14109" y="762"/>
                  </a:lnTo>
                  <a:lnTo>
                    <a:pt x="13919" y="762"/>
                  </a:lnTo>
                  <a:lnTo>
                    <a:pt x="13919" y="1143"/>
                  </a:lnTo>
                  <a:lnTo>
                    <a:pt x="16040" y="1143"/>
                  </a:lnTo>
                  <a:lnTo>
                    <a:pt x="15278" y="381"/>
                  </a:lnTo>
                  <a:close/>
                </a:path>
                <a:path w="22225" h="25400">
                  <a:moveTo>
                    <a:pt x="11595" y="381"/>
                  </a:moveTo>
                  <a:lnTo>
                    <a:pt x="11214" y="381"/>
                  </a:lnTo>
                  <a:lnTo>
                    <a:pt x="11214" y="762"/>
                  </a:lnTo>
                  <a:lnTo>
                    <a:pt x="11988" y="762"/>
                  </a:lnTo>
                  <a:lnTo>
                    <a:pt x="11595" y="381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3994156" y="2109695"/>
              <a:ext cx="22225" cy="25400"/>
            </a:xfrm>
            <a:custGeom>
              <a:avLst/>
              <a:gdLst/>
              <a:ahLst/>
              <a:cxnLst/>
              <a:rect l="l" t="t" r="r" b="b"/>
              <a:pathLst>
                <a:path w="22225" h="25400">
                  <a:moveTo>
                    <a:pt x="15659" y="774"/>
                  </a:moveTo>
                  <a:lnTo>
                    <a:pt x="16040" y="1168"/>
                  </a:lnTo>
                  <a:lnTo>
                    <a:pt x="15659" y="1168"/>
                  </a:lnTo>
                  <a:lnTo>
                    <a:pt x="15278" y="1168"/>
                  </a:lnTo>
                  <a:lnTo>
                    <a:pt x="15278" y="1358"/>
                  </a:lnTo>
                  <a:lnTo>
                    <a:pt x="15659" y="1358"/>
                  </a:lnTo>
                  <a:lnTo>
                    <a:pt x="15659" y="1739"/>
                  </a:lnTo>
                  <a:lnTo>
                    <a:pt x="16040" y="2133"/>
                  </a:lnTo>
                  <a:lnTo>
                    <a:pt x="16433" y="2133"/>
                  </a:lnTo>
                  <a:lnTo>
                    <a:pt x="16433" y="2514"/>
                  </a:lnTo>
                  <a:lnTo>
                    <a:pt x="16814" y="2514"/>
                  </a:lnTo>
                  <a:lnTo>
                    <a:pt x="16814" y="2908"/>
                  </a:lnTo>
                  <a:lnTo>
                    <a:pt x="16433" y="2908"/>
                  </a:lnTo>
                  <a:lnTo>
                    <a:pt x="16433" y="3289"/>
                  </a:lnTo>
                  <a:lnTo>
                    <a:pt x="16433" y="3670"/>
                  </a:lnTo>
                  <a:lnTo>
                    <a:pt x="16433" y="4064"/>
                  </a:lnTo>
                  <a:lnTo>
                    <a:pt x="16433" y="4445"/>
                  </a:lnTo>
                  <a:lnTo>
                    <a:pt x="16814" y="4445"/>
                  </a:lnTo>
                  <a:lnTo>
                    <a:pt x="16433" y="4445"/>
                  </a:lnTo>
                  <a:lnTo>
                    <a:pt x="16814" y="4445"/>
                  </a:lnTo>
                  <a:lnTo>
                    <a:pt x="16814" y="4838"/>
                  </a:lnTo>
                  <a:lnTo>
                    <a:pt x="16814" y="5219"/>
                  </a:lnTo>
                  <a:lnTo>
                    <a:pt x="16814" y="5613"/>
                  </a:lnTo>
                  <a:lnTo>
                    <a:pt x="17208" y="5613"/>
                  </a:lnTo>
                  <a:lnTo>
                    <a:pt x="17589" y="5613"/>
                  </a:lnTo>
                  <a:lnTo>
                    <a:pt x="17589" y="5219"/>
                  </a:lnTo>
                  <a:lnTo>
                    <a:pt x="17589" y="5613"/>
                  </a:lnTo>
                  <a:lnTo>
                    <a:pt x="17983" y="5613"/>
                  </a:lnTo>
                  <a:lnTo>
                    <a:pt x="17983" y="5994"/>
                  </a:lnTo>
                  <a:lnTo>
                    <a:pt x="17589" y="5994"/>
                  </a:lnTo>
                  <a:lnTo>
                    <a:pt x="17589" y="6197"/>
                  </a:lnTo>
                  <a:lnTo>
                    <a:pt x="17589" y="6578"/>
                  </a:lnTo>
                  <a:lnTo>
                    <a:pt x="17589" y="6959"/>
                  </a:lnTo>
                  <a:lnTo>
                    <a:pt x="17589" y="7353"/>
                  </a:lnTo>
                  <a:lnTo>
                    <a:pt x="17983" y="7353"/>
                  </a:lnTo>
                  <a:lnTo>
                    <a:pt x="18364" y="7734"/>
                  </a:lnTo>
                  <a:lnTo>
                    <a:pt x="17983" y="7734"/>
                  </a:lnTo>
                  <a:lnTo>
                    <a:pt x="18364" y="7734"/>
                  </a:lnTo>
                  <a:lnTo>
                    <a:pt x="18757" y="7734"/>
                  </a:lnTo>
                  <a:lnTo>
                    <a:pt x="18757" y="8128"/>
                  </a:lnTo>
                  <a:lnTo>
                    <a:pt x="18757" y="7734"/>
                  </a:lnTo>
                  <a:lnTo>
                    <a:pt x="18757" y="8128"/>
                  </a:lnTo>
                  <a:lnTo>
                    <a:pt x="18948" y="7734"/>
                  </a:lnTo>
                  <a:lnTo>
                    <a:pt x="18948" y="8128"/>
                  </a:lnTo>
                  <a:lnTo>
                    <a:pt x="18757" y="8128"/>
                  </a:lnTo>
                  <a:lnTo>
                    <a:pt x="18757" y="8509"/>
                  </a:lnTo>
                  <a:lnTo>
                    <a:pt x="18948" y="8509"/>
                  </a:lnTo>
                  <a:lnTo>
                    <a:pt x="19329" y="8509"/>
                  </a:lnTo>
                  <a:lnTo>
                    <a:pt x="19329" y="8902"/>
                  </a:lnTo>
                  <a:lnTo>
                    <a:pt x="19723" y="9283"/>
                  </a:lnTo>
                  <a:lnTo>
                    <a:pt x="20104" y="9283"/>
                  </a:lnTo>
                  <a:lnTo>
                    <a:pt x="20878" y="9283"/>
                  </a:lnTo>
                  <a:lnTo>
                    <a:pt x="20878" y="9677"/>
                  </a:lnTo>
                  <a:lnTo>
                    <a:pt x="20878" y="9283"/>
                  </a:lnTo>
                  <a:lnTo>
                    <a:pt x="21272" y="9677"/>
                  </a:lnTo>
                  <a:lnTo>
                    <a:pt x="21272" y="10058"/>
                  </a:lnTo>
                  <a:lnTo>
                    <a:pt x="21272" y="10452"/>
                  </a:lnTo>
                  <a:lnTo>
                    <a:pt x="21653" y="10452"/>
                  </a:lnTo>
                  <a:lnTo>
                    <a:pt x="22047" y="10452"/>
                  </a:lnTo>
                  <a:lnTo>
                    <a:pt x="21653" y="10833"/>
                  </a:lnTo>
                  <a:lnTo>
                    <a:pt x="21653" y="11023"/>
                  </a:lnTo>
                  <a:lnTo>
                    <a:pt x="21272" y="11023"/>
                  </a:lnTo>
                  <a:lnTo>
                    <a:pt x="21272" y="11417"/>
                  </a:lnTo>
                  <a:lnTo>
                    <a:pt x="20878" y="11798"/>
                  </a:lnTo>
                  <a:lnTo>
                    <a:pt x="20878" y="12192"/>
                  </a:lnTo>
                  <a:lnTo>
                    <a:pt x="20878" y="12573"/>
                  </a:lnTo>
                  <a:lnTo>
                    <a:pt x="21272" y="12573"/>
                  </a:lnTo>
                  <a:lnTo>
                    <a:pt x="21653" y="12573"/>
                  </a:lnTo>
                  <a:lnTo>
                    <a:pt x="21653" y="12966"/>
                  </a:lnTo>
                  <a:lnTo>
                    <a:pt x="21653" y="13347"/>
                  </a:lnTo>
                  <a:lnTo>
                    <a:pt x="22047" y="13347"/>
                  </a:lnTo>
                  <a:lnTo>
                    <a:pt x="21653" y="13347"/>
                  </a:lnTo>
                  <a:lnTo>
                    <a:pt x="21653" y="13741"/>
                  </a:lnTo>
                  <a:lnTo>
                    <a:pt x="21653" y="14122"/>
                  </a:lnTo>
                  <a:lnTo>
                    <a:pt x="21653" y="14503"/>
                  </a:lnTo>
                  <a:lnTo>
                    <a:pt x="21272" y="14897"/>
                  </a:lnTo>
                  <a:lnTo>
                    <a:pt x="21272" y="14503"/>
                  </a:lnTo>
                  <a:lnTo>
                    <a:pt x="21272" y="14897"/>
                  </a:lnTo>
                  <a:lnTo>
                    <a:pt x="20878" y="14897"/>
                  </a:lnTo>
                  <a:lnTo>
                    <a:pt x="20878" y="15290"/>
                  </a:lnTo>
                  <a:lnTo>
                    <a:pt x="20878" y="15671"/>
                  </a:lnTo>
                  <a:lnTo>
                    <a:pt x="20497" y="15862"/>
                  </a:lnTo>
                  <a:lnTo>
                    <a:pt x="20497" y="15671"/>
                  </a:lnTo>
                  <a:lnTo>
                    <a:pt x="20497" y="15862"/>
                  </a:lnTo>
                  <a:lnTo>
                    <a:pt x="20104" y="15862"/>
                  </a:lnTo>
                  <a:lnTo>
                    <a:pt x="20104" y="16256"/>
                  </a:lnTo>
                  <a:lnTo>
                    <a:pt x="20104" y="16637"/>
                  </a:lnTo>
                  <a:lnTo>
                    <a:pt x="20104" y="17030"/>
                  </a:lnTo>
                  <a:lnTo>
                    <a:pt x="19723" y="17030"/>
                  </a:lnTo>
                  <a:lnTo>
                    <a:pt x="19723" y="17411"/>
                  </a:lnTo>
                  <a:lnTo>
                    <a:pt x="19329" y="17411"/>
                  </a:lnTo>
                  <a:lnTo>
                    <a:pt x="18948" y="17411"/>
                  </a:lnTo>
                  <a:lnTo>
                    <a:pt x="18948" y="17792"/>
                  </a:lnTo>
                  <a:lnTo>
                    <a:pt x="18757" y="17792"/>
                  </a:lnTo>
                  <a:lnTo>
                    <a:pt x="18757" y="18186"/>
                  </a:lnTo>
                  <a:lnTo>
                    <a:pt x="18948" y="18186"/>
                  </a:lnTo>
                  <a:lnTo>
                    <a:pt x="18757" y="18186"/>
                  </a:lnTo>
                  <a:lnTo>
                    <a:pt x="18757" y="18567"/>
                  </a:lnTo>
                  <a:lnTo>
                    <a:pt x="18364" y="18567"/>
                  </a:lnTo>
                  <a:lnTo>
                    <a:pt x="18364" y="18186"/>
                  </a:lnTo>
                  <a:lnTo>
                    <a:pt x="18364" y="18567"/>
                  </a:lnTo>
                  <a:lnTo>
                    <a:pt x="17983" y="18567"/>
                  </a:lnTo>
                  <a:lnTo>
                    <a:pt x="17983" y="18186"/>
                  </a:lnTo>
                  <a:lnTo>
                    <a:pt x="17983" y="18567"/>
                  </a:lnTo>
                  <a:lnTo>
                    <a:pt x="17589" y="18567"/>
                  </a:lnTo>
                  <a:lnTo>
                    <a:pt x="17983" y="18961"/>
                  </a:lnTo>
                  <a:lnTo>
                    <a:pt x="17983" y="19342"/>
                  </a:lnTo>
                  <a:lnTo>
                    <a:pt x="17983" y="19735"/>
                  </a:lnTo>
                  <a:lnTo>
                    <a:pt x="17589" y="19735"/>
                  </a:lnTo>
                  <a:lnTo>
                    <a:pt x="17589" y="20116"/>
                  </a:lnTo>
                  <a:lnTo>
                    <a:pt x="17983" y="20510"/>
                  </a:lnTo>
                  <a:lnTo>
                    <a:pt x="17983" y="20701"/>
                  </a:lnTo>
                  <a:lnTo>
                    <a:pt x="17589" y="20701"/>
                  </a:lnTo>
                  <a:lnTo>
                    <a:pt x="17589" y="21082"/>
                  </a:lnTo>
                  <a:lnTo>
                    <a:pt x="17589" y="21475"/>
                  </a:lnTo>
                  <a:lnTo>
                    <a:pt x="17983" y="21475"/>
                  </a:lnTo>
                  <a:lnTo>
                    <a:pt x="17589" y="21856"/>
                  </a:lnTo>
                  <a:lnTo>
                    <a:pt x="17589" y="22250"/>
                  </a:lnTo>
                  <a:lnTo>
                    <a:pt x="17983" y="22631"/>
                  </a:lnTo>
                  <a:lnTo>
                    <a:pt x="17589" y="22631"/>
                  </a:lnTo>
                  <a:lnTo>
                    <a:pt x="17589" y="23025"/>
                  </a:lnTo>
                  <a:lnTo>
                    <a:pt x="17208" y="23025"/>
                  </a:lnTo>
                  <a:lnTo>
                    <a:pt x="17208" y="23406"/>
                  </a:lnTo>
                  <a:lnTo>
                    <a:pt x="16814" y="23406"/>
                  </a:lnTo>
                  <a:lnTo>
                    <a:pt x="16433" y="23406"/>
                  </a:lnTo>
                  <a:lnTo>
                    <a:pt x="16040" y="23406"/>
                  </a:lnTo>
                  <a:lnTo>
                    <a:pt x="16040" y="23025"/>
                  </a:lnTo>
                  <a:lnTo>
                    <a:pt x="16040" y="23406"/>
                  </a:lnTo>
                  <a:lnTo>
                    <a:pt x="15659" y="23406"/>
                  </a:lnTo>
                  <a:lnTo>
                    <a:pt x="15278" y="23406"/>
                  </a:lnTo>
                  <a:lnTo>
                    <a:pt x="14884" y="23406"/>
                  </a:lnTo>
                  <a:lnTo>
                    <a:pt x="14503" y="23406"/>
                  </a:lnTo>
                  <a:lnTo>
                    <a:pt x="14503" y="23787"/>
                  </a:lnTo>
                  <a:lnTo>
                    <a:pt x="14884" y="23787"/>
                  </a:lnTo>
                  <a:lnTo>
                    <a:pt x="14503" y="23787"/>
                  </a:lnTo>
                  <a:lnTo>
                    <a:pt x="14503" y="24180"/>
                  </a:lnTo>
                  <a:lnTo>
                    <a:pt x="14109" y="24180"/>
                  </a:lnTo>
                  <a:lnTo>
                    <a:pt x="14109" y="24574"/>
                  </a:lnTo>
                  <a:lnTo>
                    <a:pt x="13919" y="24955"/>
                  </a:lnTo>
                  <a:lnTo>
                    <a:pt x="13919" y="24574"/>
                  </a:lnTo>
                  <a:lnTo>
                    <a:pt x="13919" y="24955"/>
                  </a:lnTo>
                  <a:lnTo>
                    <a:pt x="13525" y="24955"/>
                  </a:lnTo>
                  <a:lnTo>
                    <a:pt x="13525" y="25336"/>
                  </a:lnTo>
                  <a:lnTo>
                    <a:pt x="13144" y="25336"/>
                  </a:lnTo>
                  <a:lnTo>
                    <a:pt x="12763" y="25336"/>
                  </a:lnTo>
                  <a:lnTo>
                    <a:pt x="12763" y="24955"/>
                  </a:lnTo>
                  <a:lnTo>
                    <a:pt x="12369" y="24574"/>
                  </a:lnTo>
                  <a:lnTo>
                    <a:pt x="12369" y="24180"/>
                  </a:lnTo>
                  <a:lnTo>
                    <a:pt x="11988" y="24180"/>
                  </a:lnTo>
                  <a:lnTo>
                    <a:pt x="11595" y="24574"/>
                  </a:lnTo>
                  <a:lnTo>
                    <a:pt x="11214" y="24955"/>
                  </a:lnTo>
                  <a:lnTo>
                    <a:pt x="10820" y="24574"/>
                  </a:lnTo>
                  <a:lnTo>
                    <a:pt x="10820" y="24180"/>
                  </a:lnTo>
                  <a:lnTo>
                    <a:pt x="10820" y="23787"/>
                  </a:lnTo>
                  <a:lnTo>
                    <a:pt x="11214" y="23787"/>
                  </a:lnTo>
                  <a:lnTo>
                    <a:pt x="11214" y="23406"/>
                  </a:lnTo>
                  <a:lnTo>
                    <a:pt x="10820" y="23406"/>
                  </a:lnTo>
                  <a:lnTo>
                    <a:pt x="10820" y="23025"/>
                  </a:lnTo>
                  <a:lnTo>
                    <a:pt x="10439" y="23025"/>
                  </a:lnTo>
                  <a:lnTo>
                    <a:pt x="10439" y="22631"/>
                  </a:lnTo>
                  <a:lnTo>
                    <a:pt x="10820" y="22631"/>
                  </a:lnTo>
                  <a:lnTo>
                    <a:pt x="10820" y="22250"/>
                  </a:lnTo>
                  <a:lnTo>
                    <a:pt x="10439" y="22250"/>
                  </a:lnTo>
                  <a:lnTo>
                    <a:pt x="10439" y="21856"/>
                  </a:lnTo>
                  <a:lnTo>
                    <a:pt x="10439" y="21475"/>
                  </a:lnTo>
                  <a:lnTo>
                    <a:pt x="10045" y="21856"/>
                  </a:lnTo>
                  <a:lnTo>
                    <a:pt x="10045" y="21475"/>
                  </a:lnTo>
                  <a:lnTo>
                    <a:pt x="10045" y="21082"/>
                  </a:lnTo>
                  <a:lnTo>
                    <a:pt x="9664" y="21082"/>
                  </a:lnTo>
                  <a:lnTo>
                    <a:pt x="9474" y="21082"/>
                  </a:lnTo>
                  <a:lnTo>
                    <a:pt x="9474" y="20701"/>
                  </a:lnTo>
                  <a:lnTo>
                    <a:pt x="9474" y="20510"/>
                  </a:lnTo>
                  <a:lnTo>
                    <a:pt x="9080" y="20510"/>
                  </a:lnTo>
                  <a:lnTo>
                    <a:pt x="9080" y="20116"/>
                  </a:lnTo>
                  <a:lnTo>
                    <a:pt x="9080" y="19735"/>
                  </a:lnTo>
                  <a:lnTo>
                    <a:pt x="9080" y="19342"/>
                  </a:lnTo>
                  <a:lnTo>
                    <a:pt x="8699" y="19342"/>
                  </a:lnTo>
                  <a:lnTo>
                    <a:pt x="8699" y="18961"/>
                  </a:lnTo>
                  <a:lnTo>
                    <a:pt x="8699" y="18567"/>
                  </a:lnTo>
                  <a:lnTo>
                    <a:pt x="8699" y="18186"/>
                  </a:lnTo>
                  <a:lnTo>
                    <a:pt x="8305" y="18186"/>
                  </a:lnTo>
                  <a:lnTo>
                    <a:pt x="8305" y="15671"/>
                  </a:lnTo>
                  <a:lnTo>
                    <a:pt x="7924" y="15671"/>
                  </a:lnTo>
                  <a:lnTo>
                    <a:pt x="7531" y="15671"/>
                  </a:lnTo>
                  <a:lnTo>
                    <a:pt x="7150" y="15671"/>
                  </a:lnTo>
                  <a:lnTo>
                    <a:pt x="6769" y="15671"/>
                  </a:lnTo>
                  <a:lnTo>
                    <a:pt x="6375" y="15671"/>
                  </a:lnTo>
                  <a:lnTo>
                    <a:pt x="6375" y="15290"/>
                  </a:lnTo>
                  <a:lnTo>
                    <a:pt x="5994" y="15290"/>
                  </a:lnTo>
                  <a:lnTo>
                    <a:pt x="5600" y="15290"/>
                  </a:lnTo>
                  <a:lnTo>
                    <a:pt x="5219" y="15290"/>
                  </a:lnTo>
                  <a:lnTo>
                    <a:pt x="4826" y="15290"/>
                  </a:lnTo>
                  <a:lnTo>
                    <a:pt x="4826" y="14897"/>
                  </a:lnTo>
                  <a:lnTo>
                    <a:pt x="4826" y="14503"/>
                  </a:lnTo>
                  <a:lnTo>
                    <a:pt x="4635" y="14503"/>
                  </a:lnTo>
                  <a:lnTo>
                    <a:pt x="4254" y="14503"/>
                  </a:lnTo>
                  <a:lnTo>
                    <a:pt x="3860" y="14503"/>
                  </a:lnTo>
                  <a:lnTo>
                    <a:pt x="3479" y="14503"/>
                  </a:lnTo>
                  <a:lnTo>
                    <a:pt x="3479" y="14122"/>
                  </a:lnTo>
                  <a:lnTo>
                    <a:pt x="3860" y="14122"/>
                  </a:lnTo>
                  <a:lnTo>
                    <a:pt x="3860" y="13741"/>
                  </a:lnTo>
                  <a:lnTo>
                    <a:pt x="4254" y="13741"/>
                  </a:lnTo>
                  <a:lnTo>
                    <a:pt x="4254" y="13347"/>
                  </a:lnTo>
                  <a:lnTo>
                    <a:pt x="4254" y="12966"/>
                  </a:lnTo>
                  <a:lnTo>
                    <a:pt x="4254" y="12573"/>
                  </a:lnTo>
                  <a:lnTo>
                    <a:pt x="4254" y="12192"/>
                  </a:lnTo>
                  <a:lnTo>
                    <a:pt x="4635" y="12192"/>
                  </a:lnTo>
                  <a:lnTo>
                    <a:pt x="4635" y="11798"/>
                  </a:lnTo>
                  <a:lnTo>
                    <a:pt x="4254" y="11798"/>
                  </a:lnTo>
                  <a:lnTo>
                    <a:pt x="3860" y="11798"/>
                  </a:lnTo>
                  <a:lnTo>
                    <a:pt x="3479" y="11798"/>
                  </a:lnTo>
                  <a:lnTo>
                    <a:pt x="3479" y="11417"/>
                  </a:lnTo>
                  <a:lnTo>
                    <a:pt x="3086" y="11798"/>
                  </a:lnTo>
                  <a:lnTo>
                    <a:pt x="3086" y="12192"/>
                  </a:lnTo>
                  <a:lnTo>
                    <a:pt x="3086" y="11798"/>
                  </a:lnTo>
                  <a:lnTo>
                    <a:pt x="3086" y="12192"/>
                  </a:lnTo>
                  <a:lnTo>
                    <a:pt x="2705" y="11798"/>
                  </a:lnTo>
                  <a:lnTo>
                    <a:pt x="2311" y="11798"/>
                  </a:lnTo>
                  <a:lnTo>
                    <a:pt x="2705" y="11798"/>
                  </a:lnTo>
                  <a:lnTo>
                    <a:pt x="2311" y="11417"/>
                  </a:lnTo>
                  <a:lnTo>
                    <a:pt x="1930" y="11417"/>
                  </a:lnTo>
                  <a:lnTo>
                    <a:pt x="1930" y="11023"/>
                  </a:lnTo>
                  <a:lnTo>
                    <a:pt x="1930" y="11417"/>
                  </a:lnTo>
                  <a:lnTo>
                    <a:pt x="1536" y="11417"/>
                  </a:lnTo>
                  <a:lnTo>
                    <a:pt x="1155" y="11417"/>
                  </a:lnTo>
                  <a:lnTo>
                    <a:pt x="762" y="11023"/>
                  </a:lnTo>
                  <a:lnTo>
                    <a:pt x="762" y="11417"/>
                  </a:lnTo>
                  <a:lnTo>
                    <a:pt x="381" y="11023"/>
                  </a:lnTo>
                  <a:lnTo>
                    <a:pt x="762" y="10833"/>
                  </a:lnTo>
                  <a:lnTo>
                    <a:pt x="381" y="10833"/>
                  </a:lnTo>
                  <a:lnTo>
                    <a:pt x="381" y="10452"/>
                  </a:lnTo>
                  <a:lnTo>
                    <a:pt x="0" y="10452"/>
                  </a:lnTo>
                  <a:lnTo>
                    <a:pt x="0" y="10058"/>
                  </a:lnTo>
                  <a:lnTo>
                    <a:pt x="0" y="9677"/>
                  </a:lnTo>
                  <a:lnTo>
                    <a:pt x="381" y="9677"/>
                  </a:lnTo>
                  <a:lnTo>
                    <a:pt x="381" y="9283"/>
                  </a:lnTo>
                  <a:lnTo>
                    <a:pt x="381" y="8902"/>
                  </a:lnTo>
                  <a:lnTo>
                    <a:pt x="381" y="9283"/>
                  </a:lnTo>
                  <a:lnTo>
                    <a:pt x="762" y="8902"/>
                  </a:lnTo>
                  <a:lnTo>
                    <a:pt x="1155" y="8902"/>
                  </a:lnTo>
                  <a:lnTo>
                    <a:pt x="1536" y="8902"/>
                  </a:lnTo>
                  <a:lnTo>
                    <a:pt x="1930" y="8902"/>
                  </a:lnTo>
                  <a:lnTo>
                    <a:pt x="3086" y="7353"/>
                  </a:lnTo>
                  <a:lnTo>
                    <a:pt x="3479" y="7353"/>
                  </a:lnTo>
                  <a:lnTo>
                    <a:pt x="3860" y="7353"/>
                  </a:lnTo>
                  <a:lnTo>
                    <a:pt x="3860" y="6959"/>
                  </a:lnTo>
                  <a:lnTo>
                    <a:pt x="3479" y="6959"/>
                  </a:lnTo>
                  <a:lnTo>
                    <a:pt x="3479" y="6578"/>
                  </a:lnTo>
                  <a:lnTo>
                    <a:pt x="3860" y="6578"/>
                  </a:lnTo>
                  <a:lnTo>
                    <a:pt x="3860" y="6197"/>
                  </a:lnTo>
                  <a:lnTo>
                    <a:pt x="3479" y="6197"/>
                  </a:lnTo>
                  <a:lnTo>
                    <a:pt x="3479" y="5994"/>
                  </a:lnTo>
                  <a:lnTo>
                    <a:pt x="3860" y="5994"/>
                  </a:lnTo>
                  <a:lnTo>
                    <a:pt x="3479" y="5994"/>
                  </a:lnTo>
                  <a:lnTo>
                    <a:pt x="3479" y="5613"/>
                  </a:lnTo>
                  <a:lnTo>
                    <a:pt x="3479" y="5219"/>
                  </a:lnTo>
                  <a:lnTo>
                    <a:pt x="3086" y="5219"/>
                  </a:lnTo>
                  <a:lnTo>
                    <a:pt x="3479" y="4838"/>
                  </a:lnTo>
                  <a:lnTo>
                    <a:pt x="3479" y="4445"/>
                  </a:lnTo>
                  <a:lnTo>
                    <a:pt x="3860" y="4445"/>
                  </a:lnTo>
                  <a:lnTo>
                    <a:pt x="3860" y="4064"/>
                  </a:lnTo>
                  <a:lnTo>
                    <a:pt x="4254" y="4064"/>
                  </a:lnTo>
                  <a:lnTo>
                    <a:pt x="4635" y="4445"/>
                  </a:lnTo>
                  <a:lnTo>
                    <a:pt x="4635" y="4064"/>
                  </a:lnTo>
                  <a:lnTo>
                    <a:pt x="4635" y="4445"/>
                  </a:lnTo>
                  <a:lnTo>
                    <a:pt x="4826" y="4445"/>
                  </a:lnTo>
                  <a:lnTo>
                    <a:pt x="4826" y="4064"/>
                  </a:lnTo>
                  <a:lnTo>
                    <a:pt x="5219" y="4064"/>
                  </a:lnTo>
                  <a:lnTo>
                    <a:pt x="5219" y="4445"/>
                  </a:lnTo>
                  <a:lnTo>
                    <a:pt x="5219" y="4064"/>
                  </a:lnTo>
                  <a:lnTo>
                    <a:pt x="5600" y="4064"/>
                  </a:lnTo>
                  <a:lnTo>
                    <a:pt x="5600" y="4445"/>
                  </a:lnTo>
                  <a:lnTo>
                    <a:pt x="5994" y="4445"/>
                  </a:lnTo>
                  <a:lnTo>
                    <a:pt x="5994" y="4838"/>
                  </a:lnTo>
                  <a:lnTo>
                    <a:pt x="5994" y="4445"/>
                  </a:lnTo>
                  <a:lnTo>
                    <a:pt x="6375" y="4445"/>
                  </a:lnTo>
                  <a:lnTo>
                    <a:pt x="6375" y="4064"/>
                  </a:lnTo>
                  <a:lnTo>
                    <a:pt x="6769" y="4445"/>
                  </a:lnTo>
                  <a:lnTo>
                    <a:pt x="6375" y="4445"/>
                  </a:lnTo>
                  <a:lnTo>
                    <a:pt x="6769" y="4445"/>
                  </a:lnTo>
                  <a:lnTo>
                    <a:pt x="6769" y="4838"/>
                  </a:lnTo>
                  <a:lnTo>
                    <a:pt x="7150" y="4445"/>
                  </a:lnTo>
                  <a:lnTo>
                    <a:pt x="7150" y="4838"/>
                  </a:lnTo>
                  <a:lnTo>
                    <a:pt x="7150" y="4445"/>
                  </a:lnTo>
                  <a:lnTo>
                    <a:pt x="7531" y="4445"/>
                  </a:lnTo>
                  <a:lnTo>
                    <a:pt x="7531" y="4064"/>
                  </a:lnTo>
                  <a:lnTo>
                    <a:pt x="7924" y="4064"/>
                  </a:lnTo>
                  <a:lnTo>
                    <a:pt x="7924" y="3670"/>
                  </a:lnTo>
                  <a:lnTo>
                    <a:pt x="7531" y="3670"/>
                  </a:lnTo>
                  <a:lnTo>
                    <a:pt x="7924" y="3670"/>
                  </a:lnTo>
                  <a:lnTo>
                    <a:pt x="7924" y="3289"/>
                  </a:lnTo>
                  <a:lnTo>
                    <a:pt x="7531" y="3289"/>
                  </a:lnTo>
                  <a:lnTo>
                    <a:pt x="7924" y="2908"/>
                  </a:lnTo>
                  <a:lnTo>
                    <a:pt x="7531" y="2908"/>
                  </a:lnTo>
                  <a:lnTo>
                    <a:pt x="7150" y="2514"/>
                  </a:lnTo>
                  <a:lnTo>
                    <a:pt x="7531" y="2514"/>
                  </a:lnTo>
                  <a:lnTo>
                    <a:pt x="7531" y="2133"/>
                  </a:lnTo>
                  <a:lnTo>
                    <a:pt x="7531" y="2514"/>
                  </a:lnTo>
                  <a:lnTo>
                    <a:pt x="7531" y="2133"/>
                  </a:lnTo>
                  <a:lnTo>
                    <a:pt x="7924" y="2133"/>
                  </a:lnTo>
                  <a:lnTo>
                    <a:pt x="7924" y="1739"/>
                  </a:lnTo>
                  <a:lnTo>
                    <a:pt x="7924" y="1358"/>
                  </a:lnTo>
                  <a:lnTo>
                    <a:pt x="8305" y="1358"/>
                  </a:lnTo>
                  <a:lnTo>
                    <a:pt x="8305" y="1168"/>
                  </a:lnTo>
                  <a:lnTo>
                    <a:pt x="8305" y="774"/>
                  </a:lnTo>
                  <a:lnTo>
                    <a:pt x="8305" y="393"/>
                  </a:lnTo>
                  <a:lnTo>
                    <a:pt x="8699" y="393"/>
                  </a:lnTo>
                  <a:lnTo>
                    <a:pt x="8699" y="774"/>
                  </a:lnTo>
                  <a:lnTo>
                    <a:pt x="8699" y="1168"/>
                  </a:lnTo>
                  <a:lnTo>
                    <a:pt x="9080" y="1358"/>
                  </a:lnTo>
                  <a:lnTo>
                    <a:pt x="8699" y="1358"/>
                  </a:lnTo>
                  <a:lnTo>
                    <a:pt x="9080" y="1358"/>
                  </a:lnTo>
                  <a:lnTo>
                    <a:pt x="9474" y="1168"/>
                  </a:lnTo>
                  <a:lnTo>
                    <a:pt x="9664" y="1168"/>
                  </a:lnTo>
                  <a:lnTo>
                    <a:pt x="10045" y="1358"/>
                  </a:lnTo>
                  <a:lnTo>
                    <a:pt x="10439" y="774"/>
                  </a:lnTo>
                  <a:lnTo>
                    <a:pt x="10820" y="1168"/>
                  </a:lnTo>
                  <a:lnTo>
                    <a:pt x="10820" y="774"/>
                  </a:lnTo>
                  <a:lnTo>
                    <a:pt x="11214" y="774"/>
                  </a:lnTo>
                  <a:lnTo>
                    <a:pt x="11214" y="393"/>
                  </a:lnTo>
                  <a:lnTo>
                    <a:pt x="11595" y="393"/>
                  </a:lnTo>
                  <a:lnTo>
                    <a:pt x="11988" y="774"/>
                  </a:lnTo>
                  <a:lnTo>
                    <a:pt x="12369" y="774"/>
                  </a:lnTo>
                  <a:lnTo>
                    <a:pt x="12369" y="393"/>
                  </a:lnTo>
                  <a:lnTo>
                    <a:pt x="12763" y="393"/>
                  </a:lnTo>
                  <a:lnTo>
                    <a:pt x="13144" y="393"/>
                  </a:lnTo>
                  <a:lnTo>
                    <a:pt x="13144" y="0"/>
                  </a:lnTo>
                  <a:lnTo>
                    <a:pt x="13525" y="393"/>
                  </a:lnTo>
                  <a:lnTo>
                    <a:pt x="13525" y="774"/>
                  </a:lnTo>
                  <a:lnTo>
                    <a:pt x="13525" y="1168"/>
                  </a:lnTo>
                  <a:lnTo>
                    <a:pt x="13919" y="1168"/>
                  </a:lnTo>
                  <a:lnTo>
                    <a:pt x="13919" y="774"/>
                  </a:lnTo>
                  <a:lnTo>
                    <a:pt x="14109" y="774"/>
                  </a:lnTo>
                  <a:lnTo>
                    <a:pt x="14109" y="393"/>
                  </a:lnTo>
                  <a:lnTo>
                    <a:pt x="14503" y="393"/>
                  </a:lnTo>
                  <a:lnTo>
                    <a:pt x="14884" y="393"/>
                  </a:lnTo>
                  <a:lnTo>
                    <a:pt x="15278" y="393"/>
                  </a:lnTo>
                  <a:lnTo>
                    <a:pt x="15659" y="393"/>
                  </a:lnTo>
                  <a:lnTo>
                    <a:pt x="15278" y="393"/>
                  </a:lnTo>
                  <a:lnTo>
                    <a:pt x="1565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4041281" y="213028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7919" y="28701"/>
                  </a:moveTo>
                  <a:lnTo>
                    <a:pt x="17526" y="28701"/>
                  </a:lnTo>
                  <a:lnTo>
                    <a:pt x="17526" y="29082"/>
                  </a:lnTo>
                  <a:lnTo>
                    <a:pt x="17919" y="28701"/>
                  </a:lnTo>
                  <a:close/>
                </a:path>
                <a:path w="29210" h="29210">
                  <a:moveTo>
                    <a:pt x="26479" y="27431"/>
                  </a:moveTo>
                  <a:lnTo>
                    <a:pt x="23558" y="27431"/>
                  </a:lnTo>
                  <a:lnTo>
                    <a:pt x="23558" y="28701"/>
                  </a:lnTo>
                  <a:lnTo>
                    <a:pt x="23952" y="29082"/>
                  </a:lnTo>
                  <a:lnTo>
                    <a:pt x="24142" y="29082"/>
                  </a:lnTo>
                  <a:lnTo>
                    <a:pt x="24142" y="28701"/>
                  </a:lnTo>
                  <a:lnTo>
                    <a:pt x="24536" y="28701"/>
                  </a:lnTo>
                  <a:lnTo>
                    <a:pt x="24536" y="28574"/>
                  </a:lnTo>
                  <a:lnTo>
                    <a:pt x="25704" y="28574"/>
                  </a:lnTo>
                  <a:lnTo>
                    <a:pt x="25704" y="28193"/>
                  </a:lnTo>
                  <a:lnTo>
                    <a:pt x="26085" y="28193"/>
                  </a:lnTo>
                  <a:lnTo>
                    <a:pt x="26085" y="27812"/>
                  </a:lnTo>
                  <a:lnTo>
                    <a:pt x="26479" y="27431"/>
                  </a:lnTo>
                  <a:close/>
                </a:path>
                <a:path w="29210" h="29210">
                  <a:moveTo>
                    <a:pt x="19278" y="27812"/>
                  </a:moveTo>
                  <a:lnTo>
                    <a:pt x="16751" y="27812"/>
                  </a:lnTo>
                  <a:lnTo>
                    <a:pt x="16751" y="28574"/>
                  </a:lnTo>
                  <a:lnTo>
                    <a:pt x="17132" y="28574"/>
                  </a:lnTo>
                  <a:lnTo>
                    <a:pt x="17132" y="28701"/>
                  </a:lnTo>
                  <a:lnTo>
                    <a:pt x="18300" y="28701"/>
                  </a:lnTo>
                  <a:lnTo>
                    <a:pt x="18300" y="28574"/>
                  </a:lnTo>
                  <a:lnTo>
                    <a:pt x="18694" y="28193"/>
                  </a:lnTo>
                  <a:lnTo>
                    <a:pt x="19088" y="28193"/>
                  </a:lnTo>
                  <a:lnTo>
                    <a:pt x="19278" y="27812"/>
                  </a:lnTo>
                  <a:close/>
                </a:path>
                <a:path w="29210" h="29210">
                  <a:moveTo>
                    <a:pt x="21221" y="27050"/>
                  </a:moveTo>
                  <a:lnTo>
                    <a:pt x="16357" y="27050"/>
                  </a:lnTo>
                  <a:lnTo>
                    <a:pt x="16357" y="27812"/>
                  </a:lnTo>
                  <a:lnTo>
                    <a:pt x="19278" y="27812"/>
                  </a:lnTo>
                  <a:lnTo>
                    <a:pt x="19278" y="28193"/>
                  </a:lnTo>
                  <a:lnTo>
                    <a:pt x="19659" y="28193"/>
                  </a:lnTo>
                  <a:lnTo>
                    <a:pt x="19659" y="27812"/>
                  </a:lnTo>
                  <a:lnTo>
                    <a:pt x="20053" y="27431"/>
                  </a:lnTo>
                  <a:lnTo>
                    <a:pt x="21221" y="27431"/>
                  </a:lnTo>
                  <a:lnTo>
                    <a:pt x="21221" y="27050"/>
                  </a:lnTo>
                  <a:close/>
                </a:path>
                <a:path w="29210" h="29210">
                  <a:moveTo>
                    <a:pt x="23164" y="27431"/>
                  </a:moveTo>
                  <a:lnTo>
                    <a:pt x="22783" y="27431"/>
                  </a:lnTo>
                  <a:lnTo>
                    <a:pt x="22783" y="27812"/>
                  </a:lnTo>
                  <a:lnTo>
                    <a:pt x="23164" y="27812"/>
                  </a:lnTo>
                  <a:lnTo>
                    <a:pt x="23164" y="27431"/>
                  </a:lnTo>
                  <a:close/>
                </a:path>
                <a:path w="29210" h="29210">
                  <a:moveTo>
                    <a:pt x="12268" y="26288"/>
                  </a:moveTo>
                  <a:lnTo>
                    <a:pt x="11493" y="26288"/>
                  </a:lnTo>
                  <a:lnTo>
                    <a:pt x="11493" y="27431"/>
                  </a:lnTo>
                  <a:lnTo>
                    <a:pt x="11874" y="27431"/>
                  </a:lnTo>
                  <a:lnTo>
                    <a:pt x="11874" y="26669"/>
                  </a:lnTo>
                  <a:lnTo>
                    <a:pt x="12268" y="26669"/>
                  </a:lnTo>
                  <a:lnTo>
                    <a:pt x="12268" y="26288"/>
                  </a:lnTo>
                  <a:close/>
                </a:path>
                <a:path w="29210" h="29210">
                  <a:moveTo>
                    <a:pt x="14795" y="27050"/>
                  </a:moveTo>
                  <a:lnTo>
                    <a:pt x="14211" y="27050"/>
                  </a:lnTo>
                  <a:lnTo>
                    <a:pt x="13830" y="27431"/>
                  </a:lnTo>
                  <a:lnTo>
                    <a:pt x="14414" y="27431"/>
                  </a:lnTo>
                  <a:lnTo>
                    <a:pt x="14795" y="27050"/>
                  </a:lnTo>
                  <a:close/>
                </a:path>
                <a:path w="29210" h="29210">
                  <a:moveTo>
                    <a:pt x="26479" y="26288"/>
                  </a:moveTo>
                  <a:lnTo>
                    <a:pt x="13042" y="26288"/>
                  </a:lnTo>
                  <a:lnTo>
                    <a:pt x="13042" y="27050"/>
                  </a:lnTo>
                  <a:lnTo>
                    <a:pt x="14795" y="27050"/>
                  </a:lnTo>
                  <a:lnTo>
                    <a:pt x="14795" y="27431"/>
                  </a:lnTo>
                  <a:lnTo>
                    <a:pt x="15189" y="27431"/>
                  </a:lnTo>
                  <a:lnTo>
                    <a:pt x="15189" y="27050"/>
                  </a:lnTo>
                  <a:lnTo>
                    <a:pt x="15582" y="26669"/>
                  </a:lnTo>
                  <a:lnTo>
                    <a:pt x="26479" y="26669"/>
                  </a:lnTo>
                  <a:lnTo>
                    <a:pt x="26479" y="26288"/>
                  </a:lnTo>
                  <a:close/>
                </a:path>
                <a:path w="29210" h="29210">
                  <a:moveTo>
                    <a:pt x="26479" y="26669"/>
                  </a:moveTo>
                  <a:lnTo>
                    <a:pt x="15582" y="26669"/>
                  </a:lnTo>
                  <a:lnTo>
                    <a:pt x="15582" y="27431"/>
                  </a:lnTo>
                  <a:lnTo>
                    <a:pt x="15963" y="27050"/>
                  </a:lnTo>
                  <a:lnTo>
                    <a:pt x="26479" y="27050"/>
                  </a:lnTo>
                  <a:lnTo>
                    <a:pt x="26479" y="26669"/>
                  </a:lnTo>
                  <a:close/>
                </a:path>
                <a:path w="29210" h="29210">
                  <a:moveTo>
                    <a:pt x="26479" y="27050"/>
                  </a:moveTo>
                  <a:lnTo>
                    <a:pt x="21996" y="27050"/>
                  </a:lnTo>
                  <a:lnTo>
                    <a:pt x="21996" y="27431"/>
                  </a:lnTo>
                  <a:lnTo>
                    <a:pt x="26085" y="27431"/>
                  </a:lnTo>
                  <a:lnTo>
                    <a:pt x="26479" y="27050"/>
                  </a:lnTo>
                  <a:close/>
                </a:path>
                <a:path w="29210" h="29210">
                  <a:moveTo>
                    <a:pt x="28041" y="22986"/>
                  </a:moveTo>
                  <a:lnTo>
                    <a:pt x="9931" y="22986"/>
                  </a:lnTo>
                  <a:lnTo>
                    <a:pt x="9931" y="23748"/>
                  </a:lnTo>
                  <a:lnTo>
                    <a:pt x="10325" y="23875"/>
                  </a:lnTo>
                  <a:lnTo>
                    <a:pt x="10325" y="24256"/>
                  </a:lnTo>
                  <a:lnTo>
                    <a:pt x="10706" y="24637"/>
                  </a:lnTo>
                  <a:lnTo>
                    <a:pt x="11099" y="24637"/>
                  </a:lnTo>
                  <a:lnTo>
                    <a:pt x="11099" y="25145"/>
                  </a:lnTo>
                  <a:lnTo>
                    <a:pt x="11493" y="25526"/>
                  </a:lnTo>
                  <a:lnTo>
                    <a:pt x="10706" y="26288"/>
                  </a:lnTo>
                  <a:lnTo>
                    <a:pt x="26873" y="26288"/>
                  </a:lnTo>
                  <a:lnTo>
                    <a:pt x="26873" y="25907"/>
                  </a:lnTo>
                  <a:lnTo>
                    <a:pt x="27254" y="25526"/>
                  </a:lnTo>
                  <a:lnTo>
                    <a:pt x="26873" y="25526"/>
                  </a:lnTo>
                  <a:lnTo>
                    <a:pt x="27647" y="24637"/>
                  </a:lnTo>
                  <a:lnTo>
                    <a:pt x="28041" y="23875"/>
                  </a:lnTo>
                  <a:lnTo>
                    <a:pt x="28422" y="23875"/>
                  </a:lnTo>
                  <a:lnTo>
                    <a:pt x="28422" y="23367"/>
                  </a:lnTo>
                  <a:lnTo>
                    <a:pt x="28041" y="22986"/>
                  </a:lnTo>
                  <a:close/>
                </a:path>
                <a:path w="29210" h="29210">
                  <a:moveTo>
                    <a:pt x="7404" y="24256"/>
                  </a:moveTo>
                  <a:lnTo>
                    <a:pt x="7010" y="24256"/>
                  </a:lnTo>
                  <a:lnTo>
                    <a:pt x="7010" y="24637"/>
                  </a:lnTo>
                  <a:lnTo>
                    <a:pt x="7404" y="24256"/>
                  </a:lnTo>
                  <a:close/>
                </a:path>
                <a:path w="29210" h="29210">
                  <a:moveTo>
                    <a:pt x="7785" y="23875"/>
                  </a:moveTo>
                  <a:lnTo>
                    <a:pt x="6616" y="23875"/>
                  </a:lnTo>
                  <a:lnTo>
                    <a:pt x="6616" y="24256"/>
                  </a:lnTo>
                  <a:lnTo>
                    <a:pt x="7785" y="24256"/>
                  </a:lnTo>
                  <a:lnTo>
                    <a:pt x="7785" y="23875"/>
                  </a:lnTo>
                  <a:close/>
                </a:path>
                <a:path w="29210" h="29210">
                  <a:moveTo>
                    <a:pt x="9347" y="23367"/>
                  </a:moveTo>
                  <a:lnTo>
                    <a:pt x="5842" y="23367"/>
                  </a:lnTo>
                  <a:lnTo>
                    <a:pt x="5842" y="23748"/>
                  </a:lnTo>
                  <a:lnTo>
                    <a:pt x="6235" y="23748"/>
                  </a:lnTo>
                  <a:lnTo>
                    <a:pt x="6235" y="23875"/>
                  </a:lnTo>
                  <a:lnTo>
                    <a:pt x="9347" y="23875"/>
                  </a:lnTo>
                  <a:lnTo>
                    <a:pt x="9347" y="23367"/>
                  </a:lnTo>
                  <a:close/>
                </a:path>
                <a:path w="29210" h="29210">
                  <a:moveTo>
                    <a:pt x="28422" y="22224"/>
                  </a:moveTo>
                  <a:lnTo>
                    <a:pt x="5067" y="22224"/>
                  </a:lnTo>
                  <a:lnTo>
                    <a:pt x="5067" y="22605"/>
                  </a:lnTo>
                  <a:lnTo>
                    <a:pt x="5461" y="22605"/>
                  </a:lnTo>
                  <a:lnTo>
                    <a:pt x="5461" y="23748"/>
                  </a:lnTo>
                  <a:lnTo>
                    <a:pt x="5842" y="23367"/>
                  </a:lnTo>
                  <a:lnTo>
                    <a:pt x="9537" y="23367"/>
                  </a:lnTo>
                  <a:lnTo>
                    <a:pt x="9537" y="22986"/>
                  </a:lnTo>
                  <a:lnTo>
                    <a:pt x="28041" y="22986"/>
                  </a:lnTo>
                  <a:lnTo>
                    <a:pt x="28422" y="22605"/>
                  </a:lnTo>
                  <a:lnTo>
                    <a:pt x="28422" y="22224"/>
                  </a:lnTo>
                  <a:close/>
                </a:path>
                <a:path w="29210" h="29210">
                  <a:moveTo>
                    <a:pt x="28625" y="19303"/>
                  </a:moveTo>
                  <a:lnTo>
                    <a:pt x="28422" y="19430"/>
                  </a:lnTo>
                  <a:lnTo>
                    <a:pt x="1752" y="19430"/>
                  </a:lnTo>
                  <a:lnTo>
                    <a:pt x="1752" y="20700"/>
                  </a:lnTo>
                  <a:lnTo>
                    <a:pt x="2146" y="20700"/>
                  </a:lnTo>
                  <a:lnTo>
                    <a:pt x="2146" y="21081"/>
                  </a:lnTo>
                  <a:lnTo>
                    <a:pt x="3314" y="21081"/>
                  </a:lnTo>
                  <a:lnTo>
                    <a:pt x="3708" y="21462"/>
                  </a:lnTo>
                  <a:lnTo>
                    <a:pt x="4876" y="21462"/>
                  </a:lnTo>
                  <a:lnTo>
                    <a:pt x="4876" y="22224"/>
                  </a:lnTo>
                  <a:lnTo>
                    <a:pt x="29006" y="22224"/>
                  </a:lnTo>
                  <a:lnTo>
                    <a:pt x="29006" y="21843"/>
                  </a:lnTo>
                  <a:lnTo>
                    <a:pt x="28625" y="21843"/>
                  </a:lnTo>
                  <a:lnTo>
                    <a:pt x="29006" y="21081"/>
                  </a:lnTo>
                  <a:lnTo>
                    <a:pt x="29006" y="19938"/>
                  </a:lnTo>
                  <a:lnTo>
                    <a:pt x="28625" y="19938"/>
                  </a:lnTo>
                  <a:lnTo>
                    <a:pt x="28625" y="19303"/>
                  </a:lnTo>
                  <a:close/>
                </a:path>
                <a:path w="29210" h="29210">
                  <a:moveTo>
                    <a:pt x="203" y="19430"/>
                  </a:moveTo>
                  <a:lnTo>
                    <a:pt x="0" y="19430"/>
                  </a:lnTo>
                  <a:lnTo>
                    <a:pt x="0" y="19938"/>
                  </a:lnTo>
                  <a:lnTo>
                    <a:pt x="203" y="19938"/>
                  </a:lnTo>
                  <a:lnTo>
                    <a:pt x="203" y="19430"/>
                  </a:lnTo>
                  <a:close/>
                </a:path>
                <a:path w="29210" h="29210">
                  <a:moveTo>
                    <a:pt x="977" y="19303"/>
                  </a:moveTo>
                  <a:lnTo>
                    <a:pt x="203" y="19303"/>
                  </a:lnTo>
                  <a:lnTo>
                    <a:pt x="203" y="19938"/>
                  </a:lnTo>
                  <a:lnTo>
                    <a:pt x="584" y="19430"/>
                  </a:lnTo>
                  <a:lnTo>
                    <a:pt x="977" y="19303"/>
                  </a:lnTo>
                  <a:close/>
                </a:path>
                <a:path w="29210" h="29210">
                  <a:moveTo>
                    <a:pt x="28422" y="19303"/>
                  </a:moveTo>
                  <a:lnTo>
                    <a:pt x="1371" y="19303"/>
                  </a:lnTo>
                  <a:lnTo>
                    <a:pt x="1371" y="19430"/>
                  </a:lnTo>
                  <a:lnTo>
                    <a:pt x="28422" y="19430"/>
                  </a:lnTo>
                  <a:lnTo>
                    <a:pt x="28422" y="19303"/>
                  </a:lnTo>
                  <a:close/>
                </a:path>
                <a:path w="29210" h="29210">
                  <a:moveTo>
                    <a:pt x="584" y="18160"/>
                  </a:moveTo>
                  <a:lnTo>
                    <a:pt x="584" y="18541"/>
                  </a:lnTo>
                  <a:lnTo>
                    <a:pt x="203" y="18922"/>
                  </a:lnTo>
                  <a:lnTo>
                    <a:pt x="584" y="19303"/>
                  </a:lnTo>
                  <a:lnTo>
                    <a:pt x="28625" y="19303"/>
                  </a:lnTo>
                  <a:lnTo>
                    <a:pt x="28625" y="18922"/>
                  </a:lnTo>
                  <a:lnTo>
                    <a:pt x="28422" y="18922"/>
                  </a:lnTo>
                  <a:lnTo>
                    <a:pt x="28422" y="18541"/>
                  </a:lnTo>
                  <a:lnTo>
                    <a:pt x="977" y="18541"/>
                  </a:lnTo>
                  <a:lnTo>
                    <a:pt x="584" y="18160"/>
                  </a:lnTo>
                  <a:close/>
                </a:path>
                <a:path w="29210" h="29210">
                  <a:moveTo>
                    <a:pt x="28041" y="18160"/>
                  </a:moveTo>
                  <a:lnTo>
                    <a:pt x="1371" y="18160"/>
                  </a:lnTo>
                  <a:lnTo>
                    <a:pt x="1371" y="18541"/>
                  </a:lnTo>
                  <a:lnTo>
                    <a:pt x="28041" y="18541"/>
                  </a:lnTo>
                  <a:lnTo>
                    <a:pt x="28041" y="18160"/>
                  </a:lnTo>
                  <a:close/>
                </a:path>
                <a:path w="29210" h="29210">
                  <a:moveTo>
                    <a:pt x="28422" y="18160"/>
                  </a:moveTo>
                  <a:lnTo>
                    <a:pt x="28041" y="18160"/>
                  </a:lnTo>
                  <a:lnTo>
                    <a:pt x="28041" y="18541"/>
                  </a:lnTo>
                  <a:lnTo>
                    <a:pt x="28422" y="18160"/>
                  </a:lnTo>
                  <a:close/>
                </a:path>
                <a:path w="29210" h="29210">
                  <a:moveTo>
                    <a:pt x="27647" y="17779"/>
                  </a:moveTo>
                  <a:lnTo>
                    <a:pt x="977" y="17779"/>
                  </a:lnTo>
                  <a:lnTo>
                    <a:pt x="977" y="18160"/>
                  </a:lnTo>
                  <a:lnTo>
                    <a:pt x="27647" y="18160"/>
                  </a:lnTo>
                  <a:lnTo>
                    <a:pt x="27647" y="17779"/>
                  </a:lnTo>
                  <a:close/>
                </a:path>
                <a:path w="29210" h="29210">
                  <a:moveTo>
                    <a:pt x="1752" y="17398"/>
                  </a:moveTo>
                  <a:lnTo>
                    <a:pt x="1371" y="17398"/>
                  </a:lnTo>
                  <a:lnTo>
                    <a:pt x="1371" y="17779"/>
                  </a:lnTo>
                  <a:lnTo>
                    <a:pt x="1752" y="17779"/>
                  </a:lnTo>
                  <a:lnTo>
                    <a:pt x="1752" y="17398"/>
                  </a:lnTo>
                  <a:close/>
                </a:path>
                <a:path w="29210" h="29210">
                  <a:moveTo>
                    <a:pt x="16357" y="8508"/>
                  </a:moveTo>
                  <a:lnTo>
                    <a:pt x="16357" y="8889"/>
                  </a:lnTo>
                  <a:lnTo>
                    <a:pt x="2146" y="8889"/>
                  </a:lnTo>
                  <a:lnTo>
                    <a:pt x="2146" y="9270"/>
                  </a:lnTo>
                  <a:lnTo>
                    <a:pt x="2540" y="9651"/>
                  </a:lnTo>
                  <a:lnTo>
                    <a:pt x="2540" y="11429"/>
                  </a:lnTo>
                  <a:lnTo>
                    <a:pt x="2921" y="11810"/>
                  </a:lnTo>
                  <a:lnTo>
                    <a:pt x="2921" y="12191"/>
                  </a:lnTo>
                  <a:lnTo>
                    <a:pt x="3314" y="12572"/>
                  </a:lnTo>
                  <a:lnTo>
                    <a:pt x="3216" y="16255"/>
                  </a:lnTo>
                  <a:lnTo>
                    <a:pt x="2921" y="17398"/>
                  </a:lnTo>
                  <a:lnTo>
                    <a:pt x="2540" y="17398"/>
                  </a:lnTo>
                  <a:lnTo>
                    <a:pt x="1752" y="17779"/>
                  </a:lnTo>
                  <a:lnTo>
                    <a:pt x="28041" y="17779"/>
                  </a:lnTo>
                  <a:lnTo>
                    <a:pt x="28041" y="17398"/>
                  </a:lnTo>
                  <a:lnTo>
                    <a:pt x="28422" y="16636"/>
                  </a:lnTo>
                  <a:lnTo>
                    <a:pt x="28422" y="16255"/>
                  </a:lnTo>
                  <a:lnTo>
                    <a:pt x="28625" y="16255"/>
                  </a:lnTo>
                  <a:lnTo>
                    <a:pt x="28625" y="15874"/>
                  </a:lnTo>
                  <a:lnTo>
                    <a:pt x="28422" y="15874"/>
                  </a:lnTo>
                  <a:lnTo>
                    <a:pt x="28422" y="14477"/>
                  </a:lnTo>
                  <a:lnTo>
                    <a:pt x="28041" y="14477"/>
                  </a:lnTo>
                  <a:lnTo>
                    <a:pt x="28041" y="14096"/>
                  </a:lnTo>
                  <a:lnTo>
                    <a:pt x="28422" y="14096"/>
                  </a:lnTo>
                  <a:lnTo>
                    <a:pt x="28422" y="13715"/>
                  </a:lnTo>
                  <a:lnTo>
                    <a:pt x="28041" y="13715"/>
                  </a:lnTo>
                  <a:lnTo>
                    <a:pt x="28041" y="12953"/>
                  </a:lnTo>
                  <a:lnTo>
                    <a:pt x="28422" y="12953"/>
                  </a:lnTo>
                  <a:lnTo>
                    <a:pt x="28422" y="12572"/>
                  </a:lnTo>
                  <a:lnTo>
                    <a:pt x="28625" y="12572"/>
                  </a:lnTo>
                  <a:lnTo>
                    <a:pt x="28625" y="11810"/>
                  </a:lnTo>
                  <a:lnTo>
                    <a:pt x="28422" y="11810"/>
                  </a:lnTo>
                  <a:lnTo>
                    <a:pt x="28422" y="11048"/>
                  </a:lnTo>
                  <a:lnTo>
                    <a:pt x="25704" y="11048"/>
                  </a:lnTo>
                  <a:lnTo>
                    <a:pt x="25704" y="10286"/>
                  </a:lnTo>
                  <a:lnTo>
                    <a:pt x="18694" y="10286"/>
                  </a:lnTo>
                  <a:lnTo>
                    <a:pt x="18300" y="9778"/>
                  </a:lnTo>
                  <a:lnTo>
                    <a:pt x="17132" y="9778"/>
                  </a:lnTo>
                  <a:lnTo>
                    <a:pt x="17132" y="9270"/>
                  </a:lnTo>
                  <a:lnTo>
                    <a:pt x="16751" y="9270"/>
                  </a:lnTo>
                  <a:lnTo>
                    <a:pt x="16751" y="8889"/>
                  </a:lnTo>
                  <a:lnTo>
                    <a:pt x="16357" y="8508"/>
                  </a:lnTo>
                  <a:close/>
                </a:path>
                <a:path w="29210" h="29210">
                  <a:moveTo>
                    <a:pt x="27647" y="10286"/>
                  </a:moveTo>
                  <a:lnTo>
                    <a:pt x="26085" y="10286"/>
                  </a:lnTo>
                  <a:lnTo>
                    <a:pt x="26085" y="10667"/>
                  </a:lnTo>
                  <a:lnTo>
                    <a:pt x="25704" y="11048"/>
                  </a:lnTo>
                  <a:lnTo>
                    <a:pt x="28041" y="11048"/>
                  </a:lnTo>
                  <a:lnTo>
                    <a:pt x="28422" y="10667"/>
                  </a:lnTo>
                  <a:lnTo>
                    <a:pt x="27647" y="10667"/>
                  </a:lnTo>
                  <a:lnTo>
                    <a:pt x="27647" y="10286"/>
                  </a:lnTo>
                  <a:close/>
                </a:path>
                <a:path w="29210" h="29210">
                  <a:moveTo>
                    <a:pt x="28041" y="10286"/>
                  </a:moveTo>
                  <a:lnTo>
                    <a:pt x="27647" y="10286"/>
                  </a:lnTo>
                  <a:lnTo>
                    <a:pt x="27647" y="10667"/>
                  </a:lnTo>
                  <a:lnTo>
                    <a:pt x="28041" y="10667"/>
                  </a:lnTo>
                  <a:lnTo>
                    <a:pt x="28041" y="10286"/>
                  </a:lnTo>
                  <a:close/>
                </a:path>
                <a:path w="29210" h="29210">
                  <a:moveTo>
                    <a:pt x="22783" y="8127"/>
                  </a:moveTo>
                  <a:lnTo>
                    <a:pt x="22783" y="8508"/>
                  </a:lnTo>
                  <a:lnTo>
                    <a:pt x="19088" y="8508"/>
                  </a:lnTo>
                  <a:lnTo>
                    <a:pt x="19088" y="8889"/>
                  </a:lnTo>
                  <a:lnTo>
                    <a:pt x="18694" y="8889"/>
                  </a:lnTo>
                  <a:lnTo>
                    <a:pt x="18694" y="9270"/>
                  </a:lnTo>
                  <a:lnTo>
                    <a:pt x="19088" y="9270"/>
                  </a:lnTo>
                  <a:lnTo>
                    <a:pt x="18694" y="9651"/>
                  </a:lnTo>
                  <a:lnTo>
                    <a:pt x="18694" y="10286"/>
                  </a:lnTo>
                  <a:lnTo>
                    <a:pt x="24142" y="10286"/>
                  </a:lnTo>
                  <a:lnTo>
                    <a:pt x="24536" y="9778"/>
                  </a:lnTo>
                  <a:lnTo>
                    <a:pt x="23164" y="9778"/>
                  </a:lnTo>
                  <a:lnTo>
                    <a:pt x="23164" y="9651"/>
                  </a:lnTo>
                  <a:lnTo>
                    <a:pt x="23558" y="9651"/>
                  </a:lnTo>
                  <a:lnTo>
                    <a:pt x="23558" y="9270"/>
                  </a:lnTo>
                  <a:lnTo>
                    <a:pt x="23164" y="8889"/>
                  </a:lnTo>
                  <a:lnTo>
                    <a:pt x="23164" y="8508"/>
                  </a:lnTo>
                  <a:lnTo>
                    <a:pt x="22783" y="8127"/>
                  </a:lnTo>
                  <a:close/>
                </a:path>
                <a:path w="29210" h="29210">
                  <a:moveTo>
                    <a:pt x="25311" y="9778"/>
                  </a:moveTo>
                  <a:lnTo>
                    <a:pt x="24917" y="9778"/>
                  </a:lnTo>
                  <a:lnTo>
                    <a:pt x="24917" y="10286"/>
                  </a:lnTo>
                  <a:lnTo>
                    <a:pt x="25311" y="10286"/>
                  </a:lnTo>
                  <a:lnTo>
                    <a:pt x="25311" y="9778"/>
                  </a:lnTo>
                  <a:close/>
                </a:path>
                <a:path w="29210" h="29210">
                  <a:moveTo>
                    <a:pt x="17526" y="9651"/>
                  </a:moveTo>
                  <a:lnTo>
                    <a:pt x="17132" y="9651"/>
                  </a:lnTo>
                  <a:lnTo>
                    <a:pt x="17132" y="9778"/>
                  </a:lnTo>
                  <a:lnTo>
                    <a:pt x="17526" y="9778"/>
                  </a:lnTo>
                  <a:lnTo>
                    <a:pt x="17526" y="9651"/>
                  </a:lnTo>
                  <a:close/>
                </a:path>
                <a:path w="29210" h="29210">
                  <a:moveTo>
                    <a:pt x="14414" y="6222"/>
                  </a:moveTo>
                  <a:lnTo>
                    <a:pt x="2921" y="6222"/>
                  </a:lnTo>
                  <a:lnTo>
                    <a:pt x="2540" y="6984"/>
                  </a:lnTo>
                  <a:lnTo>
                    <a:pt x="2540" y="8127"/>
                  </a:lnTo>
                  <a:lnTo>
                    <a:pt x="2921" y="8508"/>
                  </a:lnTo>
                  <a:lnTo>
                    <a:pt x="2540" y="8889"/>
                  </a:lnTo>
                  <a:lnTo>
                    <a:pt x="16357" y="8889"/>
                  </a:lnTo>
                  <a:lnTo>
                    <a:pt x="15963" y="8508"/>
                  </a:lnTo>
                  <a:lnTo>
                    <a:pt x="15582" y="8508"/>
                  </a:lnTo>
                  <a:lnTo>
                    <a:pt x="15582" y="8127"/>
                  </a:lnTo>
                  <a:lnTo>
                    <a:pt x="15189" y="8127"/>
                  </a:lnTo>
                  <a:lnTo>
                    <a:pt x="15189" y="7365"/>
                  </a:lnTo>
                  <a:lnTo>
                    <a:pt x="14795" y="7365"/>
                  </a:lnTo>
                  <a:lnTo>
                    <a:pt x="14795" y="6984"/>
                  </a:lnTo>
                  <a:lnTo>
                    <a:pt x="14414" y="6984"/>
                  </a:lnTo>
                  <a:lnTo>
                    <a:pt x="14414" y="6222"/>
                  </a:lnTo>
                  <a:close/>
                </a:path>
                <a:path w="29210" h="29210">
                  <a:moveTo>
                    <a:pt x="19278" y="7365"/>
                  </a:moveTo>
                  <a:lnTo>
                    <a:pt x="19088" y="7365"/>
                  </a:lnTo>
                  <a:lnTo>
                    <a:pt x="19088" y="8127"/>
                  </a:lnTo>
                  <a:lnTo>
                    <a:pt x="18694" y="8508"/>
                  </a:lnTo>
                  <a:lnTo>
                    <a:pt x="22783" y="8508"/>
                  </a:lnTo>
                  <a:lnTo>
                    <a:pt x="22783" y="8127"/>
                  </a:lnTo>
                  <a:lnTo>
                    <a:pt x="22390" y="8127"/>
                  </a:lnTo>
                  <a:lnTo>
                    <a:pt x="21996" y="7746"/>
                  </a:lnTo>
                  <a:lnTo>
                    <a:pt x="19278" y="7746"/>
                  </a:lnTo>
                  <a:lnTo>
                    <a:pt x="19278" y="7365"/>
                  </a:lnTo>
                  <a:close/>
                </a:path>
                <a:path w="29210" h="29210">
                  <a:moveTo>
                    <a:pt x="20053" y="7365"/>
                  </a:moveTo>
                  <a:lnTo>
                    <a:pt x="19659" y="7365"/>
                  </a:lnTo>
                  <a:lnTo>
                    <a:pt x="19278" y="7746"/>
                  </a:lnTo>
                  <a:lnTo>
                    <a:pt x="19659" y="7746"/>
                  </a:lnTo>
                  <a:lnTo>
                    <a:pt x="20053" y="7365"/>
                  </a:lnTo>
                  <a:close/>
                </a:path>
                <a:path w="29210" h="29210">
                  <a:moveTo>
                    <a:pt x="20447" y="7365"/>
                  </a:moveTo>
                  <a:lnTo>
                    <a:pt x="20053" y="7365"/>
                  </a:lnTo>
                  <a:lnTo>
                    <a:pt x="20053" y="7746"/>
                  </a:lnTo>
                  <a:lnTo>
                    <a:pt x="20447" y="7746"/>
                  </a:lnTo>
                  <a:lnTo>
                    <a:pt x="20447" y="7365"/>
                  </a:lnTo>
                  <a:close/>
                </a:path>
                <a:path w="29210" h="29210">
                  <a:moveTo>
                    <a:pt x="20828" y="7365"/>
                  </a:moveTo>
                  <a:lnTo>
                    <a:pt x="20447" y="7746"/>
                  </a:lnTo>
                  <a:lnTo>
                    <a:pt x="20828" y="7746"/>
                  </a:lnTo>
                  <a:lnTo>
                    <a:pt x="20828" y="7365"/>
                  </a:lnTo>
                  <a:close/>
                </a:path>
                <a:path w="29210" h="29210">
                  <a:moveTo>
                    <a:pt x="21615" y="7365"/>
                  </a:moveTo>
                  <a:lnTo>
                    <a:pt x="20828" y="7365"/>
                  </a:lnTo>
                  <a:lnTo>
                    <a:pt x="20828" y="7746"/>
                  </a:lnTo>
                  <a:lnTo>
                    <a:pt x="21615" y="7746"/>
                  </a:lnTo>
                  <a:lnTo>
                    <a:pt x="21615" y="7365"/>
                  </a:lnTo>
                  <a:close/>
                </a:path>
                <a:path w="29210" h="29210">
                  <a:moveTo>
                    <a:pt x="14795" y="5460"/>
                  </a:moveTo>
                  <a:lnTo>
                    <a:pt x="2540" y="5460"/>
                  </a:lnTo>
                  <a:lnTo>
                    <a:pt x="2540" y="6603"/>
                  </a:lnTo>
                  <a:lnTo>
                    <a:pt x="2921" y="6222"/>
                  </a:lnTo>
                  <a:lnTo>
                    <a:pt x="14414" y="6222"/>
                  </a:lnTo>
                  <a:lnTo>
                    <a:pt x="14414" y="5841"/>
                  </a:lnTo>
                  <a:lnTo>
                    <a:pt x="14795" y="5841"/>
                  </a:lnTo>
                  <a:lnTo>
                    <a:pt x="14795" y="5460"/>
                  </a:lnTo>
                  <a:close/>
                </a:path>
                <a:path w="29210" h="29210">
                  <a:moveTo>
                    <a:pt x="14211" y="2539"/>
                  </a:moveTo>
                  <a:lnTo>
                    <a:pt x="11099" y="2539"/>
                  </a:lnTo>
                  <a:lnTo>
                    <a:pt x="10706" y="2920"/>
                  </a:lnTo>
                  <a:lnTo>
                    <a:pt x="10706" y="3301"/>
                  </a:lnTo>
                  <a:lnTo>
                    <a:pt x="2921" y="3301"/>
                  </a:lnTo>
                  <a:lnTo>
                    <a:pt x="2540" y="3682"/>
                  </a:lnTo>
                  <a:lnTo>
                    <a:pt x="2540" y="4063"/>
                  </a:lnTo>
                  <a:lnTo>
                    <a:pt x="2921" y="4063"/>
                  </a:lnTo>
                  <a:lnTo>
                    <a:pt x="2921" y="4952"/>
                  </a:lnTo>
                  <a:lnTo>
                    <a:pt x="2146" y="4952"/>
                  </a:lnTo>
                  <a:lnTo>
                    <a:pt x="2146" y="5460"/>
                  </a:lnTo>
                  <a:lnTo>
                    <a:pt x="15189" y="5460"/>
                  </a:lnTo>
                  <a:lnTo>
                    <a:pt x="15189" y="4952"/>
                  </a:lnTo>
                  <a:lnTo>
                    <a:pt x="14795" y="4825"/>
                  </a:lnTo>
                  <a:lnTo>
                    <a:pt x="14795" y="3682"/>
                  </a:lnTo>
                  <a:lnTo>
                    <a:pt x="14211" y="3682"/>
                  </a:lnTo>
                  <a:lnTo>
                    <a:pt x="14211" y="2539"/>
                  </a:lnTo>
                  <a:close/>
                </a:path>
                <a:path w="29210" h="29210">
                  <a:moveTo>
                    <a:pt x="9537" y="2920"/>
                  </a:moveTo>
                  <a:lnTo>
                    <a:pt x="2540" y="2920"/>
                  </a:lnTo>
                  <a:lnTo>
                    <a:pt x="2540" y="3301"/>
                  </a:lnTo>
                  <a:lnTo>
                    <a:pt x="9537" y="3301"/>
                  </a:lnTo>
                  <a:lnTo>
                    <a:pt x="9537" y="2920"/>
                  </a:lnTo>
                  <a:close/>
                </a:path>
                <a:path w="29210" h="29210">
                  <a:moveTo>
                    <a:pt x="10325" y="2539"/>
                  </a:moveTo>
                  <a:lnTo>
                    <a:pt x="9931" y="2539"/>
                  </a:lnTo>
                  <a:lnTo>
                    <a:pt x="9931" y="3301"/>
                  </a:lnTo>
                  <a:lnTo>
                    <a:pt x="10325" y="3301"/>
                  </a:lnTo>
                  <a:lnTo>
                    <a:pt x="10325" y="2539"/>
                  </a:lnTo>
                  <a:close/>
                </a:path>
                <a:path w="29210" h="29210">
                  <a:moveTo>
                    <a:pt x="4876" y="0"/>
                  </a:moveTo>
                  <a:lnTo>
                    <a:pt x="4483" y="0"/>
                  </a:lnTo>
                  <a:lnTo>
                    <a:pt x="4483" y="634"/>
                  </a:lnTo>
                  <a:lnTo>
                    <a:pt x="3708" y="634"/>
                  </a:lnTo>
                  <a:lnTo>
                    <a:pt x="3708" y="1396"/>
                  </a:lnTo>
                  <a:lnTo>
                    <a:pt x="3314" y="1777"/>
                  </a:lnTo>
                  <a:lnTo>
                    <a:pt x="2921" y="2539"/>
                  </a:lnTo>
                  <a:lnTo>
                    <a:pt x="2921" y="2920"/>
                  </a:lnTo>
                  <a:lnTo>
                    <a:pt x="7404" y="2920"/>
                  </a:lnTo>
                  <a:lnTo>
                    <a:pt x="7404" y="2539"/>
                  </a:lnTo>
                  <a:lnTo>
                    <a:pt x="6235" y="2539"/>
                  </a:lnTo>
                  <a:lnTo>
                    <a:pt x="5842" y="2158"/>
                  </a:lnTo>
                  <a:lnTo>
                    <a:pt x="5842" y="1015"/>
                  </a:lnTo>
                  <a:lnTo>
                    <a:pt x="5461" y="1015"/>
                  </a:lnTo>
                  <a:lnTo>
                    <a:pt x="5461" y="253"/>
                  </a:lnTo>
                  <a:lnTo>
                    <a:pt x="4876" y="253"/>
                  </a:lnTo>
                  <a:lnTo>
                    <a:pt x="4876" y="0"/>
                  </a:lnTo>
                  <a:close/>
                </a:path>
                <a:path w="29210" h="29210">
                  <a:moveTo>
                    <a:pt x="8178" y="2158"/>
                  </a:moveTo>
                  <a:lnTo>
                    <a:pt x="7785" y="2539"/>
                  </a:lnTo>
                  <a:lnTo>
                    <a:pt x="7785" y="2920"/>
                  </a:lnTo>
                  <a:lnTo>
                    <a:pt x="8953" y="2920"/>
                  </a:lnTo>
                  <a:lnTo>
                    <a:pt x="8572" y="2539"/>
                  </a:lnTo>
                  <a:lnTo>
                    <a:pt x="8178" y="2539"/>
                  </a:lnTo>
                  <a:lnTo>
                    <a:pt x="8178" y="2158"/>
                  </a:lnTo>
                  <a:close/>
                </a:path>
                <a:path w="29210" h="29210">
                  <a:moveTo>
                    <a:pt x="7785" y="2158"/>
                  </a:moveTo>
                  <a:lnTo>
                    <a:pt x="6616" y="2158"/>
                  </a:lnTo>
                  <a:lnTo>
                    <a:pt x="6235" y="2539"/>
                  </a:lnTo>
                  <a:lnTo>
                    <a:pt x="7404" y="2539"/>
                  </a:lnTo>
                  <a:lnTo>
                    <a:pt x="7785" y="2158"/>
                  </a:lnTo>
                  <a:close/>
                </a:path>
                <a:path w="29210" h="29210">
                  <a:moveTo>
                    <a:pt x="11493" y="1396"/>
                  </a:moveTo>
                  <a:lnTo>
                    <a:pt x="11099" y="1396"/>
                  </a:lnTo>
                  <a:lnTo>
                    <a:pt x="11099" y="1777"/>
                  </a:lnTo>
                  <a:lnTo>
                    <a:pt x="10706" y="2158"/>
                  </a:lnTo>
                  <a:lnTo>
                    <a:pt x="10706" y="2539"/>
                  </a:lnTo>
                  <a:lnTo>
                    <a:pt x="13436" y="2539"/>
                  </a:lnTo>
                  <a:lnTo>
                    <a:pt x="13042" y="2158"/>
                  </a:lnTo>
                  <a:lnTo>
                    <a:pt x="12661" y="2158"/>
                  </a:lnTo>
                  <a:lnTo>
                    <a:pt x="12661" y="1777"/>
                  </a:lnTo>
                  <a:lnTo>
                    <a:pt x="11493" y="1777"/>
                  </a:lnTo>
                  <a:lnTo>
                    <a:pt x="11493" y="1396"/>
                  </a:lnTo>
                  <a:close/>
                </a:path>
                <a:path w="29210" h="29210">
                  <a:moveTo>
                    <a:pt x="7010" y="1396"/>
                  </a:moveTo>
                  <a:lnTo>
                    <a:pt x="6616" y="1396"/>
                  </a:lnTo>
                  <a:lnTo>
                    <a:pt x="6235" y="1777"/>
                  </a:lnTo>
                  <a:lnTo>
                    <a:pt x="6235" y="2158"/>
                  </a:lnTo>
                  <a:lnTo>
                    <a:pt x="6616" y="1777"/>
                  </a:lnTo>
                  <a:lnTo>
                    <a:pt x="7010" y="1777"/>
                  </a:lnTo>
                  <a:lnTo>
                    <a:pt x="7010" y="1396"/>
                  </a:lnTo>
                  <a:close/>
                </a:path>
                <a:path w="29210" h="29210">
                  <a:moveTo>
                    <a:pt x="7404" y="1777"/>
                  </a:moveTo>
                  <a:lnTo>
                    <a:pt x="7010" y="2158"/>
                  </a:lnTo>
                  <a:lnTo>
                    <a:pt x="7404" y="2158"/>
                  </a:lnTo>
                  <a:lnTo>
                    <a:pt x="7404" y="1777"/>
                  </a:lnTo>
                  <a:close/>
                </a:path>
                <a:path w="29210" h="29210">
                  <a:moveTo>
                    <a:pt x="8178" y="1777"/>
                  </a:moveTo>
                  <a:lnTo>
                    <a:pt x="7785" y="2158"/>
                  </a:lnTo>
                  <a:lnTo>
                    <a:pt x="8178" y="2158"/>
                  </a:lnTo>
                  <a:lnTo>
                    <a:pt x="8178" y="1777"/>
                  </a:lnTo>
                  <a:close/>
                </a:path>
                <a:path w="29210" h="29210">
                  <a:moveTo>
                    <a:pt x="11874" y="1396"/>
                  </a:moveTo>
                  <a:lnTo>
                    <a:pt x="11493" y="1396"/>
                  </a:lnTo>
                  <a:lnTo>
                    <a:pt x="11493" y="1777"/>
                  </a:lnTo>
                  <a:lnTo>
                    <a:pt x="11874" y="1777"/>
                  </a:lnTo>
                  <a:lnTo>
                    <a:pt x="11874" y="1396"/>
                  </a:lnTo>
                  <a:close/>
                </a:path>
                <a:path w="29210" h="29210">
                  <a:moveTo>
                    <a:pt x="5067" y="0"/>
                  </a:moveTo>
                  <a:lnTo>
                    <a:pt x="4876" y="253"/>
                  </a:lnTo>
                  <a:lnTo>
                    <a:pt x="5067" y="253"/>
                  </a:lnTo>
                  <a:lnTo>
                    <a:pt x="5067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4041281" y="2130217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4142" y="29146"/>
                  </a:moveTo>
                  <a:lnTo>
                    <a:pt x="23952" y="29146"/>
                  </a:lnTo>
                  <a:lnTo>
                    <a:pt x="23558" y="28765"/>
                  </a:lnTo>
                  <a:lnTo>
                    <a:pt x="23558" y="28574"/>
                  </a:lnTo>
                  <a:lnTo>
                    <a:pt x="23558" y="28181"/>
                  </a:lnTo>
                  <a:lnTo>
                    <a:pt x="23164" y="28181"/>
                  </a:lnTo>
                  <a:lnTo>
                    <a:pt x="23558" y="28181"/>
                  </a:lnTo>
                  <a:lnTo>
                    <a:pt x="23558" y="27800"/>
                  </a:lnTo>
                  <a:lnTo>
                    <a:pt x="23558" y="27406"/>
                  </a:lnTo>
                  <a:lnTo>
                    <a:pt x="23164" y="27406"/>
                  </a:lnTo>
                  <a:lnTo>
                    <a:pt x="23164" y="27800"/>
                  </a:lnTo>
                  <a:lnTo>
                    <a:pt x="22783" y="27800"/>
                  </a:lnTo>
                  <a:lnTo>
                    <a:pt x="22783" y="27406"/>
                  </a:lnTo>
                  <a:lnTo>
                    <a:pt x="22390" y="27406"/>
                  </a:lnTo>
                  <a:lnTo>
                    <a:pt x="21996" y="27406"/>
                  </a:lnTo>
                  <a:lnTo>
                    <a:pt x="21996" y="27025"/>
                  </a:lnTo>
                  <a:lnTo>
                    <a:pt x="21615" y="27025"/>
                  </a:lnTo>
                  <a:lnTo>
                    <a:pt x="21221" y="27025"/>
                  </a:lnTo>
                  <a:lnTo>
                    <a:pt x="21221" y="27406"/>
                  </a:lnTo>
                  <a:lnTo>
                    <a:pt x="20828" y="27406"/>
                  </a:lnTo>
                  <a:lnTo>
                    <a:pt x="20828" y="27800"/>
                  </a:lnTo>
                  <a:lnTo>
                    <a:pt x="20828" y="27406"/>
                  </a:lnTo>
                  <a:lnTo>
                    <a:pt x="20447" y="27406"/>
                  </a:lnTo>
                  <a:lnTo>
                    <a:pt x="20053" y="27406"/>
                  </a:lnTo>
                  <a:lnTo>
                    <a:pt x="19659" y="27800"/>
                  </a:lnTo>
                  <a:lnTo>
                    <a:pt x="19659" y="28181"/>
                  </a:lnTo>
                  <a:lnTo>
                    <a:pt x="19278" y="28181"/>
                  </a:lnTo>
                  <a:lnTo>
                    <a:pt x="19278" y="27800"/>
                  </a:lnTo>
                  <a:lnTo>
                    <a:pt x="19088" y="28181"/>
                  </a:lnTo>
                  <a:lnTo>
                    <a:pt x="18694" y="28181"/>
                  </a:lnTo>
                  <a:lnTo>
                    <a:pt x="18300" y="28574"/>
                  </a:lnTo>
                  <a:lnTo>
                    <a:pt x="18300" y="28765"/>
                  </a:lnTo>
                  <a:lnTo>
                    <a:pt x="17919" y="28765"/>
                  </a:lnTo>
                  <a:lnTo>
                    <a:pt x="17526" y="29146"/>
                  </a:lnTo>
                  <a:lnTo>
                    <a:pt x="17526" y="28765"/>
                  </a:lnTo>
                  <a:lnTo>
                    <a:pt x="17132" y="28765"/>
                  </a:lnTo>
                  <a:lnTo>
                    <a:pt x="17132" y="28574"/>
                  </a:lnTo>
                  <a:lnTo>
                    <a:pt x="16751" y="28574"/>
                  </a:lnTo>
                  <a:lnTo>
                    <a:pt x="16751" y="28181"/>
                  </a:lnTo>
                  <a:lnTo>
                    <a:pt x="16751" y="27800"/>
                  </a:lnTo>
                  <a:lnTo>
                    <a:pt x="16357" y="27800"/>
                  </a:lnTo>
                  <a:lnTo>
                    <a:pt x="16357" y="27406"/>
                  </a:lnTo>
                  <a:lnTo>
                    <a:pt x="16751" y="27406"/>
                  </a:lnTo>
                  <a:lnTo>
                    <a:pt x="16357" y="27406"/>
                  </a:lnTo>
                  <a:lnTo>
                    <a:pt x="16357" y="27025"/>
                  </a:lnTo>
                  <a:lnTo>
                    <a:pt x="15963" y="27025"/>
                  </a:lnTo>
                  <a:lnTo>
                    <a:pt x="15582" y="27406"/>
                  </a:lnTo>
                  <a:lnTo>
                    <a:pt x="15963" y="27406"/>
                  </a:lnTo>
                  <a:lnTo>
                    <a:pt x="15582" y="27406"/>
                  </a:lnTo>
                  <a:lnTo>
                    <a:pt x="15582" y="27025"/>
                  </a:lnTo>
                  <a:lnTo>
                    <a:pt x="15582" y="26631"/>
                  </a:lnTo>
                  <a:lnTo>
                    <a:pt x="15189" y="27025"/>
                  </a:lnTo>
                  <a:lnTo>
                    <a:pt x="15189" y="27406"/>
                  </a:lnTo>
                  <a:lnTo>
                    <a:pt x="14795" y="27406"/>
                  </a:lnTo>
                  <a:lnTo>
                    <a:pt x="14795" y="27025"/>
                  </a:lnTo>
                  <a:lnTo>
                    <a:pt x="14414" y="27406"/>
                  </a:lnTo>
                  <a:lnTo>
                    <a:pt x="14211" y="27406"/>
                  </a:lnTo>
                  <a:lnTo>
                    <a:pt x="13830" y="27406"/>
                  </a:lnTo>
                  <a:lnTo>
                    <a:pt x="14211" y="27025"/>
                  </a:lnTo>
                  <a:lnTo>
                    <a:pt x="13830" y="27025"/>
                  </a:lnTo>
                  <a:lnTo>
                    <a:pt x="13436" y="27025"/>
                  </a:lnTo>
                  <a:lnTo>
                    <a:pt x="13436" y="27406"/>
                  </a:lnTo>
                  <a:lnTo>
                    <a:pt x="13436" y="27025"/>
                  </a:lnTo>
                  <a:lnTo>
                    <a:pt x="13042" y="27025"/>
                  </a:lnTo>
                  <a:lnTo>
                    <a:pt x="13042" y="26631"/>
                  </a:lnTo>
                  <a:lnTo>
                    <a:pt x="13042" y="26250"/>
                  </a:lnTo>
                  <a:lnTo>
                    <a:pt x="12661" y="26250"/>
                  </a:lnTo>
                  <a:lnTo>
                    <a:pt x="12268" y="26250"/>
                  </a:lnTo>
                  <a:lnTo>
                    <a:pt x="12268" y="26631"/>
                  </a:lnTo>
                  <a:lnTo>
                    <a:pt x="12268" y="26250"/>
                  </a:lnTo>
                  <a:lnTo>
                    <a:pt x="12268" y="26631"/>
                  </a:lnTo>
                  <a:lnTo>
                    <a:pt x="11874" y="26631"/>
                  </a:lnTo>
                  <a:lnTo>
                    <a:pt x="11874" y="27025"/>
                  </a:lnTo>
                  <a:lnTo>
                    <a:pt x="11874" y="27406"/>
                  </a:lnTo>
                  <a:lnTo>
                    <a:pt x="11493" y="27406"/>
                  </a:lnTo>
                  <a:lnTo>
                    <a:pt x="11493" y="27025"/>
                  </a:lnTo>
                  <a:lnTo>
                    <a:pt x="11493" y="26631"/>
                  </a:lnTo>
                  <a:lnTo>
                    <a:pt x="11493" y="26250"/>
                  </a:lnTo>
                  <a:lnTo>
                    <a:pt x="11099" y="26250"/>
                  </a:lnTo>
                  <a:lnTo>
                    <a:pt x="10706" y="26250"/>
                  </a:lnTo>
                  <a:lnTo>
                    <a:pt x="11099" y="25869"/>
                  </a:lnTo>
                  <a:lnTo>
                    <a:pt x="11493" y="25476"/>
                  </a:lnTo>
                  <a:lnTo>
                    <a:pt x="11099" y="25095"/>
                  </a:lnTo>
                  <a:lnTo>
                    <a:pt x="11099" y="24701"/>
                  </a:lnTo>
                  <a:lnTo>
                    <a:pt x="10706" y="24701"/>
                  </a:lnTo>
                  <a:lnTo>
                    <a:pt x="10325" y="24320"/>
                  </a:lnTo>
                  <a:lnTo>
                    <a:pt x="10325" y="23939"/>
                  </a:lnTo>
                  <a:lnTo>
                    <a:pt x="9931" y="23748"/>
                  </a:lnTo>
                  <a:lnTo>
                    <a:pt x="9931" y="23355"/>
                  </a:lnTo>
                  <a:lnTo>
                    <a:pt x="9931" y="22974"/>
                  </a:lnTo>
                  <a:lnTo>
                    <a:pt x="9537" y="22974"/>
                  </a:lnTo>
                  <a:lnTo>
                    <a:pt x="9537" y="23355"/>
                  </a:lnTo>
                  <a:lnTo>
                    <a:pt x="9347" y="23355"/>
                  </a:lnTo>
                  <a:lnTo>
                    <a:pt x="9347" y="23748"/>
                  </a:lnTo>
                  <a:lnTo>
                    <a:pt x="9347" y="23939"/>
                  </a:lnTo>
                  <a:lnTo>
                    <a:pt x="8953" y="23939"/>
                  </a:lnTo>
                  <a:lnTo>
                    <a:pt x="8572" y="23939"/>
                  </a:lnTo>
                  <a:lnTo>
                    <a:pt x="8178" y="23939"/>
                  </a:lnTo>
                  <a:lnTo>
                    <a:pt x="7785" y="23939"/>
                  </a:lnTo>
                  <a:lnTo>
                    <a:pt x="7785" y="24320"/>
                  </a:lnTo>
                  <a:lnTo>
                    <a:pt x="7404" y="24320"/>
                  </a:lnTo>
                  <a:lnTo>
                    <a:pt x="7010" y="24701"/>
                  </a:lnTo>
                  <a:lnTo>
                    <a:pt x="7404" y="24701"/>
                  </a:lnTo>
                  <a:lnTo>
                    <a:pt x="7010" y="24701"/>
                  </a:lnTo>
                  <a:lnTo>
                    <a:pt x="7010" y="24320"/>
                  </a:lnTo>
                  <a:lnTo>
                    <a:pt x="6616" y="24320"/>
                  </a:lnTo>
                  <a:lnTo>
                    <a:pt x="6616" y="23939"/>
                  </a:lnTo>
                  <a:lnTo>
                    <a:pt x="6235" y="23939"/>
                  </a:lnTo>
                  <a:lnTo>
                    <a:pt x="6235" y="23748"/>
                  </a:lnTo>
                  <a:lnTo>
                    <a:pt x="5842" y="23748"/>
                  </a:lnTo>
                  <a:lnTo>
                    <a:pt x="5842" y="23355"/>
                  </a:lnTo>
                  <a:lnTo>
                    <a:pt x="5461" y="23748"/>
                  </a:lnTo>
                  <a:lnTo>
                    <a:pt x="5461" y="23355"/>
                  </a:lnTo>
                  <a:lnTo>
                    <a:pt x="5461" y="22974"/>
                  </a:lnTo>
                  <a:lnTo>
                    <a:pt x="5461" y="22580"/>
                  </a:lnTo>
                  <a:lnTo>
                    <a:pt x="5067" y="22580"/>
                  </a:lnTo>
                  <a:lnTo>
                    <a:pt x="5067" y="22199"/>
                  </a:lnTo>
                  <a:lnTo>
                    <a:pt x="4876" y="22199"/>
                  </a:lnTo>
                  <a:lnTo>
                    <a:pt x="4876" y="21818"/>
                  </a:lnTo>
                  <a:lnTo>
                    <a:pt x="4876" y="21424"/>
                  </a:lnTo>
                  <a:lnTo>
                    <a:pt x="4483" y="21424"/>
                  </a:lnTo>
                  <a:lnTo>
                    <a:pt x="4089" y="21424"/>
                  </a:lnTo>
                  <a:lnTo>
                    <a:pt x="3708" y="21424"/>
                  </a:lnTo>
                  <a:lnTo>
                    <a:pt x="3314" y="21043"/>
                  </a:lnTo>
                  <a:lnTo>
                    <a:pt x="2921" y="21043"/>
                  </a:lnTo>
                  <a:lnTo>
                    <a:pt x="2540" y="21043"/>
                  </a:lnTo>
                  <a:lnTo>
                    <a:pt x="2146" y="21043"/>
                  </a:lnTo>
                  <a:lnTo>
                    <a:pt x="2146" y="20650"/>
                  </a:lnTo>
                  <a:lnTo>
                    <a:pt x="1752" y="20650"/>
                  </a:lnTo>
                  <a:lnTo>
                    <a:pt x="1752" y="20269"/>
                  </a:lnTo>
                  <a:lnTo>
                    <a:pt x="1752" y="19888"/>
                  </a:lnTo>
                  <a:lnTo>
                    <a:pt x="1752" y="19494"/>
                  </a:lnTo>
                  <a:lnTo>
                    <a:pt x="1371" y="19494"/>
                  </a:lnTo>
                  <a:lnTo>
                    <a:pt x="1752" y="19494"/>
                  </a:lnTo>
                  <a:lnTo>
                    <a:pt x="1371" y="19494"/>
                  </a:lnTo>
                  <a:lnTo>
                    <a:pt x="1371" y="19303"/>
                  </a:lnTo>
                  <a:lnTo>
                    <a:pt x="977" y="19303"/>
                  </a:lnTo>
                  <a:lnTo>
                    <a:pt x="584" y="19494"/>
                  </a:lnTo>
                  <a:lnTo>
                    <a:pt x="203" y="19888"/>
                  </a:lnTo>
                  <a:lnTo>
                    <a:pt x="203" y="19494"/>
                  </a:lnTo>
                  <a:lnTo>
                    <a:pt x="203" y="19888"/>
                  </a:lnTo>
                  <a:lnTo>
                    <a:pt x="0" y="19888"/>
                  </a:lnTo>
                  <a:lnTo>
                    <a:pt x="0" y="19494"/>
                  </a:lnTo>
                  <a:lnTo>
                    <a:pt x="203" y="19494"/>
                  </a:lnTo>
                  <a:lnTo>
                    <a:pt x="203" y="19303"/>
                  </a:lnTo>
                  <a:lnTo>
                    <a:pt x="203" y="19494"/>
                  </a:lnTo>
                  <a:lnTo>
                    <a:pt x="203" y="19303"/>
                  </a:lnTo>
                  <a:lnTo>
                    <a:pt x="584" y="19303"/>
                  </a:lnTo>
                  <a:lnTo>
                    <a:pt x="203" y="18922"/>
                  </a:lnTo>
                  <a:lnTo>
                    <a:pt x="584" y="18529"/>
                  </a:lnTo>
                  <a:lnTo>
                    <a:pt x="584" y="18148"/>
                  </a:lnTo>
                  <a:lnTo>
                    <a:pt x="977" y="18529"/>
                  </a:lnTo>
                  <a:lnTo>
                    <a:pt x="1371" y="18529"/>
                  </a:lnTo>
                  <a:lnTo>
                    <a:pt x="1371" y="18148"/>
                  </a:lnTo>
                  <a:lnTo>
                    <a:pt x="977" y="18148"/>
                  </a:lnTo>
                  <a:lnTo>
                    <a:pt x="977" y="17767"/>
                  </a:lnTo>
                  <a:lnTo>
                    <a:pt x="1371" y="17767"/>
                  </a:lnTo>
                  <a:lnTo>
                    <a:pt x="1371" y="17373"/>
                  </a:lnTo>
                  <a:lnTo>
                    <a:pt x="1371" y="17767"/>
                  </a:lnTo>
                  <a:lnTo>
                    <a:pt x="1371" y="17373"/>
                  </a:lnTo>
                  <a:lnTo>
                    <a:pt x="1752" y="17373"/>
                  </a:lnTo>
                  <a:lnTo>
                    <a:pt x="1752" y="17767"/>
                  </a:lnTo>
                  <a:lnTo>
                    <a:pt x="2540" y="17373"/>
                  </a:lnTo>
                  <a:lnTo>
                    <a:pt x="2921" y="17373"/>
                  </a:lnTo>
                  <a:lnTo>
                    <a:pt x="3314" y="15824"/>
                  </a:lnTo>
                  <a:lnTo>
                    <a:pt x="3314" y="15443"/>
                  </a:lnTo>
                  <a:lnTo>
                    <a:pt x="3314" y="14668"/>
                  </a:lnTo>
                  <a:lnTo>
                    <a:pt x="3314" y="14477"/>
                  </a:lnTo>
                  <a:lnTo>
                    <a:pt x="3314" y="14096"/>
                  </a:lnTo>
                  <a:lnTo>
                    <a:pt x="3314" y="13703"/>
                  </a:lnTo>
                  <a:lnTo>
                    <a:pt x="3314" y="13322"/>
                  </a:lnTo>
                  <a:lnTo>
                    <a:pt x="2921" y="13322"/>
                  </a:lnTo>
                  <a:lnTo>
                    <a:pt x="3314" y="13322"/>
                  </a:lnTo>
                  <a:lnTo>
                    <a:pt x="3314" y="12941"/>
                  </a:lnTo>
                  <a:lnTo>
                    <a:pt x="3314" y="12547"/>
                  </a:lnTo>
                  <a:lnTo>
                    <a:pt x="2921" y="12166"/>
                  </a:lnTo>
                  <a:lnTo>
                    <a:pt x="2921" y="11772"/>
                  </a:lnTo>
                  <a:lnTo>
                    <a:pt x="2540" y="11391"/>
                  </a:lnTo>
                  <a:lnTo>
                    <a:pt x="2540" y="9651"/>
                  </a:lnTo>
                  <a:lnTo>
                    <a:pt x="2146" y="9270"/>
                  </a:lnTo>
                  <a:lnTo>
                    <a:pt x="2146" y="8877"/>
                  </a:lnTo>
                  <a:lnTo>
                    <a:pt x="2540" y="8877"/>
                  </a:lnTo>
                  <a:lnTo>
                    <a:pt x="2921" y="8496"/>
                  </a:lnTo>
                  <a:lnTo>
                    <a:pt x="2540" y="8115"/>
                  </a:lnTo>
                  <a:lnTo>
                    <a:pt x="2540" y="7721"/>
                  </a:lnTo>
                  <a:lnTo>
                    <a:pt x="2540" y="7340"/>
                  </a:lnTo>
                  <a:lnTo>
                    <a:pt x="2540" y="6959"/>
                  </a:lnTo>
                  <a:lnTo>
                    <a:pt x="2921" y="6184"/>
                  </a:lnTo>
                  <a:lnTo>
                    <a:pt x="2540" y="6565"/>
                  </a:lnTo>
                  <a:lnTo>
                    <a:pt x="2540" y="6184"/>
                  </a:lnTo>
                  <a:lnTo>
                    <a:pt x="2540" y="5791"/>
                  </a:lnTo>
                  <a:lnTo>
                    <a:pt x="2540" y="5410"/>
                  </a:lnTo>
                  <a:lnTo>
                    <a:pt x="2146" y="5410"/>
                  </a:lnTo>
                  <a:lnTo>
                    <a:pt x="2146" y="5016"/>
                  </a:lnTo>
                  <a:lnTo>
                    <a:pt x="2540" y="5016"/>
                  </a:lnTo>
                  <a:lnTo>
                    <a:pt x="2146" y="5016"/>
                  </a:lnTo>
                  <a:lnTo>
                    <a:pt x="2540" y="5016"/>
                  </a:lnTo>
                  <a:lnTo>
                    <a:pt x="2921" y="5016"/>
                  </a:lnTo>
                  <a:lnTo>
                    <a:pt x="2921" y="4825"/>
                  </a:lnTo>
                  <a:lnTo>
                    <a:pt x="2921" y="4444"/>
                  </a:lnTo>
                  <a:lnTo>
                    <a:pt x="2921" y="4051"/>
                  </a:lnTo>
                  <a:lnTo>
                    <a:pt x="2540" y="4051"/>
                  </a:lnTo>
                  <a:lnTo>
                    <a:pt x="2540" y="3670"/>
                  </a:lnTo>
                  <a:lnTo>
                    <a:pt x="2921" y="3289"/>
                  </a:lnTo>
                  <a:lnTo>
                    <a:pt x="2540" y="3289"/>
                  </a:lnTo>
                  <a:lnTo>
                    <a:pt x="2146" y="3289"/>
                  </a:lnTo>
                  <a:lnTo>
                    <a:pt x="2540" y="3289"/>
                  </a:lnTo>
                  <a:lnTo>
                    <a:pt x="2540" y="2895"/>
                  </a:lnTo>
                  <a:lnTo>
                    <a:pt x="2921" y="2895"/>
                  </a:lnTo>
                  <a:lnTo>
                    <a:pt x="2921" y="2514"/>
                  </a:lnTo>
                  <a:lnTo>
                    <a:pt x="3314" y="1739"/>
                  </a:lnTo>
                  <a:lnTo>
                    <a:pt x="3708" y="1358"/>
                  </a:lnTo>
                  <a:lnTo>
                    <a:pt x="3708" y="965"/>
                  </a:lnTo>
                  <a:lnTo>
                    <a:pt x="3708" y="584"/>
                  </a:lnTo>
                  <a:lnTo>
                    <a:pt x="4089" y="584"/>
                  </a:lnTo>
                  <a:lnTo>
                    <a:pt x="4089" y="203"/>
                  </a:lnTo>
                  <a:lnTo>
                    <a:pt x="4089" y="584"/>
                  </a:lnTo>
                  <a:lnTo>
                    <a:pt x="4483" y="584"/>
                  </a:lnTo>
                  <a:lnTo>
                    <a:pt x="4483" y="203"/>
                  </a:lnTo>
                  <a:lnTo>
                    <a:pt x="4483" y="0"/>
                  </a:lnTo>
                  <a:lnTo>
                    <a:pt x="4876" y="0"/>
                  </a:lnTo>
                  <a:lnTo>
                    <a:pt x="4876" y="203"/>
                  </a:lnTo>
                  <a:lnTo>
                    <a:pt x="5067" y="0"/>
                  </a:lnTo>
                  <a:lnTo>
                    <a:pt x="5067" y="203"/>
                  </a:lnTo>
                  <a:lnTo>
                    <a:pt x="5067" y="0"/>
                  </a:lnTo>
                  <a:lnTo>
                    <a:pt x="5067" y="203"/>
                  </a:lnTo>
                  <a:lnTo>
                    <a:pt x="5461" y="203"/>
                  </a:lnTo>
                  <a:lnTo>
                    <a:pt x="5461" y="584"/>
                  </a:lnTo>
                  <a:lnTo>
                    <a:pt x="5461" y="965"/>
                  </a:lnTo>
                  <a:lnTo>
                    <a:pt x="5842" y="965"/>
                  </a:lnTo>
                  <a:lnTo>
                    <a:pt x="5842" y="1358"/>
                  </a:lnTo>
                  <a:lnTo>
                    <a:pt x="5842" y="1739"/>
                  </a:lnTo>
                  <a:lnTo>
                    <a:pt x="5842" y="1358"/>
                  </a:lnTo>
                  <a:lnTo>
                    <a:pt x="5842" y="1739"/>
                  </a:lnTo>
                  <a:lnTo>
                    <a:pt x="6235" y="1739"/>
                  </a:lnTo>
                  <a:lnTo>
                    <a:pt x="5842" y="1739"/>
                  </a:lnTo>
                  <a:lnTo>
                    <a:pt x="5842" y="2133"/>
                  </a:lnTo>
                  <a:lnTo>
                    <a:pt x="6235" y="2514"/>
                  </a:lnTo>
                  <a:lnTo>
                    <a:pt x="6616" y="2133"/>
                  </a:lnTo>
                  <a:lnTo>
                    <a:pt x="6235" y="2133"/>
                  </a:lnTo>
                  <a:lnTo>
                    <a:pt x="6235" y="1739"/>
                  </a:lnTo>
                  <a:lnTo>
                    <a:pt x="6616" y="1358"/>
                  </a:lnTo>
                  <a:lnTo>
                    <a:pt x="7010" y="1358"/>
                  </a:lnTo>
                  <a:lnTo>
                    <a:pt x="7404" y="1358"/>
                  </a:lnTo>
                  <a:lnTo>
                    <a:pt x="7010" y="1358"/>
                  </a:lnTo>
                  <a:lnTo>
                    <a:pt x="7010" y="1739"/>
                  </a:lnTo>
                  <a:lnTo>
                    <a:pt x="7010" y="1358"/>
                  </a:lnTo>
                  <a:lnTo>
                    <a:pt x="7010" y="1739"/>
                  </a:lnTo>
                  <a:lnTo>
                    <a:pt x="6616" y="1739"/>
                  </a:lnTo>
                  <a:lnTo>
                    <a:pt x="6235" y="2133"/>
                  </a:lnTo>
                  <a:lnTo>
                    <a:pt x="6616" y="2133"/>
                  </a:lnTo>
                  <a:lnTo>
                    <a:pt x="6235" y="2133"/>
                  </a:lnTo>
                  <a:lnTo>
                    <a:pt x="6616" y="2133"/>
                  </a:lnTo>
                  <a:lnTo>
                    <a:pt x="7010" y="2133"/>
                  </a:lnTo>
                  <a:lnTo>
                    <a:pt x="7404" y="1739"/>
                  </a:lnTo>
                  <a:lnTo>
                    <a:pt x="7785" y="1739"/>
                  </a:lnTo>
                  <a:lnTo>
                    <a:pt x="7404" y="1739"/>
                  </a:lnTo>
                  <a:lnTo>
                    <a:pt x="7404" y="2133"/>
                  </a:lnTo>
                  <a:lnTo>
                    <a:pt x="7785" y="2133"/>
                  </a:lnTo>
                  <a:lnTo>
                    <a:pt x="7785" y="1739"/>
                  </a:lnTo>
                  <a:lnTo>
                    <a:pt x="7785" y="2133"/>
                  </a:lnTo>
                  <a:lnTo>
                    <a:pt x="8178" y="1739"/>
                  </a:lnTo>
                  <a:lnTo>
                    <a:pt x="8178" y="2133"/>
                  </a:lnTo>
                  <a:lnTo>
                    <a:pt x="7785" y="2133"/>
                  </a:lnTo>
                  <a:lnTo>
                    <a:pt x="7404" y="2514"/>
                  </a:lnTo>
                  <a:lnTo>
                    <a:pt x="7404" y="2895"/>
                  </a:lnTo>
                  <a:lnTo>
                    <a:pt x="7785" y="2895"/>
                  </a:lnTo>
                  <a:lnTo>
                    <a:pt x="7785" y="2514"/>
                  </a:lnTo>
                  <a:lnTo>
                    <a:pt x="8178" y="2133"/>
                  </a:lnTo>
                  <a:lnTo>
                    <a:pt x="8178" y="2514"/>
                  </a:lnTo>
                  <a:lnTo>
                    <a:pt x="8572" y="2514"/>
                  </a:lnTo>
                  <a:lnTo>
                    <a:pt x="8953" y="2895"/>
                  </a:lnTo>
                  <a:lnTo>
                    <a:pt x="9347" y="2895"/>
                  </a:lnTo>
                  <a:lnTo>
                    <a:pt x="9537" y="2895"/>
                  </a:lnTo>
                  <a:lnTo>
                    <a:pt x="9931" y="3289"/>
                  </a:lnTo>
                  <a:lnTo>
                    <a:pt x="9537" y="2895"/>
                  </a:lnTo>
                  <a:lnTo>
                    <a:pt x="9537" y="3289"/>
                  </a:lnTo>
                  <a:lnTo>
                    <a:pt x="9931" y="3289"/>
                  </a:lnTo>
                  <a:lnTo>
                    <a:pt x="9931" y="2895"/>
                  </a:lnTo>
                  <a:lnTo>
                    <a:pt x="9931" y="2514"/>
                  </a:lnTo>
                  <a:lnTo>
                    <a:pt x="10325" y="2514"/>
                  </a:lnTo>
                  <a:lnTo>
                    <a:pt x="10325" y="2895"/>
                  </a:lnTo>
                  <a:lnTo>
                    <a:pt x="10325" y="3289"/>
                  </a:lnTo>
                  <a:lnTo>
                    <a:pt x="10706" y="3289"/>
                  </a:lnTo>
                  <a:lnTo>
                    <a:pt x="10706" y="2895"/>
                  </a:lnTo>
                  <a:lnTo>
                    <a:pt x="11099" y="2514"/>
                  </a:lnTo>
                  <a:lnTo>
                    <a:pt x="10706" y="2514"/>
                  </a:lnTo>
                  <a:lnTo>
                    <a:pt x="10706" y="2133"/>
                  </a:lnTo>
                  <a:lnTo>
                    <a:pt x="11099" y="1739"/>
                  </a:lnTo>
                  <a:lnTo>
                    <a:pt x="11099" y="1358"/>
                  </a:lnTo>
                  <a:lnTo>
                    <a:pt x="11493" y="1358"/>
                  </a:lnTo>
                  <a:lnTo>
                    <a:pt x="11493" y="1739"/>
                  </a:lnTo>
                  <a:lnTo>
                    <a:pt x="11493" y="1358"/>
                  </a:lnTo>
                  <a:lnTo>
                    <a:pt x="11874" y="1358"/>
                  </a:lnTo>
                  <a:lnTo>
                    <a:pt x="11874" y="1739"/>
                  </a:lnTo>
                  <a:lnTo>
                    <a:pt x="12268" y="1739"/>
                  </a:lnTo>
                  <a:lnTo>
                    <a:pt x="12661" y="1739"/>
                  </a:lnTo>
                  <a:lnTo>
                    <a:pt x="12661" y="1358"/>
                  </a:lnTo>
                  <a:lnTo>
                    <a:pt x="12661" y="1739"/>
                  </a:lnTo>
                  <a:lnTo>
                    <a:pt x="12661" y="2133"/>
                  </a:lnTo>
                  <a:lnTo>
                    <a:pt x="13042" y="2133"/>
                  </a:lnTo>
                  <a:lnTo>
                    <a:pt x="13436" y="2514"/>
                  </a:lnTo>
                  <a:lnTo>
                    <a:pt x="13830" y="2514"/>
                  </a:lnTo>
                  <a:lnTo>
                    <a:pt x="14211" y="2514"/>
                  </a:lnTo>
                  <a:lnTo>
                    <a:pt x="14211" y="2895"/>
                  </a:lnTo>
                  <a:lnTo>
                    <a:pt x="14211" y="3289"/>
                  </a:lnTo>
                  <a:lnTo>
                    <a:pt x="14211" y="3670"/>
                  </a:lnTo>
                  <a:lnTo>
                    <a:pt x="14414" y="3670"/>
                  </a:lnTo>
                  <a:lnTo>
                    <a:pt x="14795" y="3670"/>
                  </a:lnTo>
                  <a:lnTo>
                    <a:pt x="14795" y="4051"/>
                  </a:lnTo>
                  <a:lnTo>
                    <a:pt x="14795" y="4444"/>
                  </a:lnTo>
                  <a:lnTo>
                    <a:pt x="15189" y="4444"/>
                  </a:lnTo>
                  <a:lnTo>
                    <a:pt x="14795" y="4444"/>
                  </a:lnTo>
                  <a:lnTo>
                    <a:pt x="14795" y="4825"/>
                  </a:lnTo>
                  <a:lnTo>
                    <a:pt x="15189" y="5016"/>
                  </a:lnTo>
                  <a:lnTo>
                    <a:pt x="15189" y="5410"/>
                  </a:lnTo>
                  <a:lnTo>
                    <a:pt x="14795" y="5410"/>
                  </a:lnTo>
                  <a:lnTo>
                    <a:pt x="14795" y="5791"/>
                  </a:lnTo>
                  <a:lnTo>
                    <a:pt x="14414" y="5791"/>
                  </a:lnTo>
                  <a:lnTo>
                    <a:pt x="14414" y="6184"/>
                  </a:lnTo>
                  <a:lnTo>
                    <a:pt x="14414" y="6565"/>
                  </a:lnTo>
                  <a:lnTo>
                    <a:pt x="14414" y="6959"/>
                  </a:lnTo>
                  <a:lnTo>
                    <a:pt x="14795" y="6959"/>
                  </a:lnTo>
                  <a:lnTo>
                    <a:pt x="14414" y="6959"/>
                  </a:lnTo>
                  <a:lnTo>
                    <a:pt x="14795" y="6959"/>
                  </a:lnTo>
                  <a:lnTo>
                    <a:pt x="14795" y="7340"/>
                  </a:lnTo>
                  <a:lnTo>
                    <a:pt x="15189" y="7340"/>
                  </a:lnTo>
                  <a:lnTo>
                    <a:pt x="15189" y="7721"/>
                  </a:lnTo>
                  <a:lnTo>
                    <a:pt x="15189" y="7340"/>
                  </a:lnTo>
                  <a:lnTo>
                    <a:pt x="15189" y="7721"/>
                  </a:lnTo>
                  <a:lnTo>
                    <a:pt x="15189" y="8115"/>
                  </a:lnTo>
                  <a:lnTo>
                    <a:pt x="15582" y="8115"/>
                  </a:lnTo>
                  <a:lnTo>
                    <a:pt x="15582" y="8496"/>
                  </a:lnTo>
                  <a:lnTo>
                    <a:pt x="15963" y="8496"/>
                  </a:lnTo>
                  <a:lnTo>
                    <a:pt x="16357" y="8877"/>
                  </a:lnTo>
                  <a:lnTo>
                    <a:pt x="16357" y="8496"/>
                  </a:lnTo>
                  <a:lnTo>
                    <a:pt x="16751" y="8877"/>
                  </a:lnTo>
                  <a:lnTo>
                    <a:pt x="16751" y="9270"/>
                  </a:lnTo>
                  <a:lnTo>
                    <a:pt x="17132" y="9270"/>
                  </a:lnTo>
                  <a:lnTo>
                    <a:pt x="17132" y="9651"/>
                  </a:lnTo>
                  <a:lnTo>
                    <a:pt x="17526" y="9651"/>
                  </a:lnTo>
                  <a:lnTo>
                    <a:pt x="17526" y="9842"/>
                  </a:lnTo>
                  <a:lnTo>
                    <a:pt x="17132" y="9842"/>
                  </a:lnTo>
                  <a:lnTo>
                    <a:pt x="17132" y="9651"/>
                  </a:lnTo>
                  <a:lnTo>
                    <a:pt x="17132" y="9842"/>
                  </a:lnTo>
                  <a:lnTo>
                    <a:pt x="17526" y="9842"/>
                  </a:lnTo>
                  <a:lnTo>
                    <a:pt x="17919" y="9842"/>
                  </a:lnTo>
                  <a:lnTo>
                    <a:pt x="17919" y="9651"/>
                  </a:lnTo>
                  <a:lnTo>
                    <a:pt x="17919" y="9842"/>
                  </a:lnTo>
                  <a:lnTo>
                    <a:pt x="18300" y="9842"/>
                  </a:lnTo>
                  <a:lnTo>
                    <a:pt x="18694" y="10236"/>
                  </a:lnTo>
                  <a:lnTo>
                    <a:pt x="18694" y="9842"/>
                  </a:lnTo>
                  <a:lnTo>
                    <a:pt x="19088" y="9842"/>
                  </a:lnTo>
                  <a:lnTo>
                    <a:pt x="18694" y="9842"/>
                  </a:lnTo>
                  <a:lnTo>
                    <a:pt x="18694" y="9651"/>
                  </a:lnTo>
                  <a:lnTo>
                    <a:pt x="19088" y="9270"/>
                  </a:lnTo>
                  <a:lnTo>
                    <a:pt x="18694" y="9270"/>
                  </a:lnTo>
                  <a:lnTo>
                    <a:pt x="18694" y="8877"/>
                  </a:lnTo>
                  <a:lnTo>
                    <a:pt x="19088" y="8877"/>
                  </a:lnTo>
                  <a:lnTo>
                    <a:pt x="19088" y="8496"/>
                  </a:lnTo>
                  <a:lnTo>
                    <a:pt x="18694" y="8496"/>
                  </a:lnTo>
                  <a:lnTo>
                    <a:pt x="19088" y="8115"/>
                  </a:lnTo>
                  <a:lnTo>
                    <a:pt x="19088" y="7721"/>
                  </a:lnTo>
                  <a:lnTo>
                    <a:pt x="19088" y="7340"/>
                  </a:lnTo>
                  <a:lnTo>
                    <a:pt x="19278" y="7340"/>
                  </a:lnTo>
                  <a:lnTo>
                    <a:pt x="19278" y="7721"/>
                  </a:lnTo>
                  <a:lnTo>
                    <a:pt x="19659" y="7340"/>
                  </a:lnTo>
                  <a:lnTo>
                    <a:pt x="19278" y="7340"/>
                  </a:lnTo>
                  <a:lnTo>
                    <a:pt x="19659" y="7340"/>
                  </a:lnTo>
                  <a:lnTo>
                    <a:pt x="20053" y="7340"/>
                  </a:lnTo>
                  <a:lnTo>
                    <a:pt x="19659" y="7721"/>
                  </a:lnTo>
                  <a:lnTo>
                    <a:pt x="20053" y="7721"/>
                  </a:lnTo>
                  <a:lnTo>
                    <a:pt x="20053" y="7340"/>
                  </a:lnTo>
                  <a:lnTo>
                    <a:pt x="20447" y="7340"/>
                  </a:lnTo>
                  <a:lnTo>
                    <a:pt x="20447" y="7721"/>
                  </a:lnTo>
                  <a:lnTo>
                    <a:pt x="20447" y="7340"/>
                  </a:lnTo>
                  <a:lnTo>
                    <a:pt x="20447" y="7721"/>
                  </a:lnTo>
                  <a:lnTo>
                    <a:pt x="20828" y="7340"/>
                  </a:lnTo>
                  <a:lnTo>
                    <a:pt x="20828" y="7721"/>
                  </a:lnTo>
                  <a:lnTo>
                    <a:pt x="20828" y="7340"/>
                  </a:lnTo>
                  <a:lnTo>
                    <a:pt x="21221" y="7340"/>
                  </a:lnTo>
                  <a:lnTo>
                    <a:pt x="21615" y="7340"/>
                  </a:lnTo>
                  <a:lnTo>
                    <a:pt x="21615" y="7721"/>
                  </a:lnTo>
                  <a:lnTo>
                    <a:pt x="21996" y="7721"/>
                  </a:lnTo>
                  <a:lnTo>
                    <a:pt x="22390" y="7721"/>
                  </a:lnTo>
                  <a:lnTo>
                    <a:pt x="21996" y="7721"/>
                  </a:lnTo>
                  <a:lnTo>
                    <a:pt x="22390" y="8115"/>
                  </a:lnTo>
                  <a:lnTo>
                    <a:pt x="22783" y="8115"/>
                  </a:lnTo>
                  <a:lnTo>
                    <a:pt x="22783" y="8496"/>
                  </a:lnTo>
                  <a:lnTo>
                    <a:pt x="22783" y="8115"/>
                  </a:lnTo>
                  <a:lnTo>
                    <a:pt x="23164" y="8496"/>
                  </a:lnTo>
                  <a:lnTo>
                    <a:pt x="23164" y="8877"/>
                  </a:lnTo>
                  <a:lnTo>
                    <a:pt x="23558" y="9270"/>
                  </a:lnTo>
                  <a:lnTo>
                    <a:pt x="23558" y="9651"/>
                  </a:lnTo>
                  <a:lnTo>
                    <a:pt x="23164" y="9651"/>
                  </a:lnTo>
                  <a:lnTo>
                    <a:pt x="23164" y="9842"/>
                  </a:lnTo>
                  <a:lnTo>
                    <a:pt x="23558" y="9842"/>
                  </a:lnTo>
                  <a:lnTo>
                    <a:pt x="23952" y="9842"/>
                  </a:lnTo>
                  <a:lnTo>
                    <a:pt x="24142" y="9842"/>
                  </a:lnTo>
                  <a:lnTo>
                    <a:pt x="24536" y="9842"/>
                  </a:lnTo>
                  <a:lnTo>
                    <a:pt x="24142" y="10236"/>
                  </a:lnTo>
                  <a:lnTo>
                    <a:pt x="24536" y="10236"/>
                  </a:lnTo>
                  <a:lnTo>
                    <a:pt x="24917" y="10236"/>
                  </a:lnTo>
                  <a:lnTo>
                    <a:pt x="24917" y="9842"/>
                  </a:lnTo>
                  <a:lnTo>
                    <a:pt x="25311" y="9842"/>
                  </a:lnTo>
                  <a:lnTo>
                    <a:pt x="25311" y="10236"/>
                  </a:lnTo>
                  <a:lnTo>
                    <a:pt x="25704" y="10236"/>
                  </a:lnTo>
                  <a:lnTo>
                    <a:pt x="25704" y="10617"/>
                  </a:lnTo>
                  <a:lnTo>
                    <a:pt x="25704" y="11010"/>
                  </a:lnTo>
                  <a:lnTo>
                    <a:pt x="26085" y="10617"/>
                  </a:lnTo>
                  <a:lnTo>
                    <a:pt x="26085" y="10236"/>
                  </a:lnTo>
                  <a:lnTo>
                    <a:pt x="26479" y="10236"/>
                  </a:lnTo>
                  <a:lnTo>
                    <a:pt x="26873" y="10236"/>
                  </a:lnTo>
                  <a:lnTo>
                    <a:pt x="27254" y="10236"/>
                  </a:lnTo>
                  <a:lnTo>
                    <a:pt x="27647" y="10236"/>
                  </a:lnTo>
                  <a:lnTo>
                    <a:pt x="27647" y="10617"/>
                  </a:lnTo>
                  <a:lnTo>
                    <a:pt x="27647" y="10236"/>
                  </a:lnTo>
                  <a:lnTo>
                    <a:pt x="28041" y="10236"/>
                  </a:lnTo>
                  <a:lnTo>
                    <a:pt x="28041" y="9842"/>
                  </a:lnTo>
                  <a:lnTo>
                    <a:pt x="28041" y="10236"/>
                  </a:lnTo>
                  <a:lnTo>
                    <a:pt x="28041" y="10617"/>
                  </a:lnTo>
                  <a:lnTo>
                    <a:pt x="28422" y="10617"/>
                  </a:lnTo>
                  <a:lnTo>
                    <a:pt x="28041" y="11010"/>
                  </a:lnTo>
                  <a:lnTo>
                    <a:pt x="28422" y="11010"/>
                  </a:lnTo>
                  <a:lnTo>
                    <a:pt x="28422" y="11391"/>
                  </a:lnTo>
                  <a:lnTo>
                    <a:pt x="28422" y="11772"/>
                  </a:lnTo>
                  <a:lnTo>
                    <a:pt x="28625" y="11772"/>
                  </a:lnTo>
                  <a:lnTo>
                    <a:pt x="28625" y="12166"/>
                  </a:lnTo>
                  <a:lnTo>
                    <a:pt x="28625" y="12547"/>
                  </a:lnTo>
                  <a:lnTo>
                    <a:pt x="28422" y="12547"/>
                  </a:lnTo>
                  <a:lnTo>
                    <a:pt x="28422" y="12941"/>
                  </a:lnTo>
                  <a:lnTo>
                    <a:pt x="28041" y="12941"/>
                  </a:lnTo>
                  <a:lnTo>
                    <a:pt x="28041" y="13322"/>
                  </a:lnTo>
                  <a:lnTo>
                    <a:pt x="27647" y="13322"/>
                  </a:lnTo>
                  <a:lnTo>
                    <a:pt x="28041" y="13322"/>
                  </a:lnTo>
                  <a:lnTo>
                    <a:pt x="28041" y="13703"/>
                  </a:lnTo>
                  <a:lnTo>
                    <a:pt x="28422" y="13703"/>
                  </a:lnTo>
                  <a:lnTo>
                    <a:pt x="28422" y="14096"/>
                  </a:lnTo>
                  <a:lnTo>
                    <a:pt x="28041" y="14096"/>
                  </a:lnTo>
                  <a:lnTo>
                    <a:pt x="28041" y="14477"/>
                  </a:lnTo>
                  <a:lnTo>
                    <a:pt x="28422" y="14477"/>
                  </a:lnTo>
                  <a:lnTo>
                    <a:pt x="28422" y="14668"/>
                  </a:lnTo>
                  <a:lnTo>
                    <a:pt x="28422" y="15062"/>
                  </a:lnTo>
                  <a:lnTo>
                    <a:pt x="28422" y="15443"/>
                  </a:lnTo>
                  <a:lnTo>
                    <a:pt x="28422" y="15824"/>
                  </a:lnTo>
                  <a:lnTo>
                    <a:pt x="28625" y="15824"/>
                  </a:lnTo>
                  <a:lnTo>
                    <a:pt x="28625" y="16217"/>
                  </a:lnTo>
                  <a:lnTo>
                    <a:pt x="28422" y="16217"/>
                  </a:lnTo>
                  <a:lnTo>
                    <a:pt x="28422" y="16598"/>
                  </a:lnTo>
                  <a:lnTo>
                    <a:pt x="28041" y="17373"/>
                  </a:lnTo>
                  <a:lnTo>
                    <a:pt x="28041" y="17767"/>
                  </a:lnTo>
                  <a:lnTo>
                    <a:pt x="27647" y="17767"/>
                  </a:lnTo>
                  <a:lnTo>
                    <a:pt x="27647" y="18148"/>
                  </a:lnTo>
                  <a:lnTo>
                    <a:pt x="28041" y="18148"/>
                  </a:lnTo>
                  <a:lnTo>
                    <a:pt x="28041" y="18529"/>
                  </a:lnTo>
                  <a:lnTo>
                    <a:pt x="28041" y="18148"/>
                  </a:lnTo>
                  <a:lnTo>
                    <a:pt x="28422" y="18148"/>
                  </a:lnTo>
                  <a:lnTo>
                    <a:pt x="28041" y="18529"/>
                  </a:lnTo>
                  <a:lnTo>
                    <a:pt x="28422" y="18529"/>
                  </a:lnTo>
                  <a:lnTo>
                    <a:pt x="28422" y="18922"/>
                  </a:lnTo>
                  <a:lnTo>
                    <a:pt x="28625" y="18922"/>
                  </a:lnTo>
                  <a:lnTo>
                    <a:pt x="28625" y="19303"/>
                  </a:lnTo>
                  <a:lnTo>
                    <a:pt x="28422" y="19303"/>
                  </a:lnTo>
                  <a:lnTo>
                    <a:pt x="28422" y="19494"/>
                  </a:lnTo>
                  <a:lnTo>
                    <a:pt x="28625" y="19303"/>
                  </a:lnTo>
                  <a:lnTo>
                    <a:pt x="28625" y="19494"/>
                  </a:lnTo>
                  <a:lnTo>
                    <a:pt x="28625" y="19888"/>
                  </a:lnTo>
                  <a:lnTo>
                    <a:pt x="29006" y="19888"/>
                  </a:lnTo>
                  <a:lnTo>
                    <a:pt x="29006" y="20269"/>
                  </a:lnTo>
                  <a:lnTo>
                    <a:pt x="29006" y="20650"/>
                  </a:lnTo>
                  <a:lnTo>
                    <a:pt x="29006" y="21043"/>
                  </a:lnTo>
                  <a:lnTo>
                    <a:pt x="29400" y="21043"/>
                  </a:lnTo>
                  <a:lnTo>
                    <a:pt x="29006" y="21043"/>
                  </a:lnTo>
                  <a:lnTo>
                    <a:pt x="28625" y="21818"/>
                  </a:lnTo>
                  <a:lnTo>
                    <a:pt x="29006" y="21818"/>
                  </a:lnTo>
                  <a:lnTo>
                    <a:pt x="29006" y="22199"/>
                  </a:lnTo>
                  <a:lnTo>
                    <a:pt x="28625" y="22199"/>
                  </a:lnTo>
                  <a:lnTo>
                    <a:pt x="28422" y="22199"/>
                  </a:lnTo>
                  <a:lnTo>
                    <a:pt x="28422" y="22580"/>
                  </a:lnTo>
                  <a:lnTo>
                    <a:pt x="28041" y="22974"/>
                  </a:lnTo>
                  <a:lnTo>
                    <a:pt x="28422" y="23355"/>
                  </a:lnTo>
                  <a:lnTo>
                    <a:pt x="28422" y="23748"/>
                  </a:lnTo>
                  <a:lnTo>
                    <a:pt x="28422" y="23939"/>
                  </a:lnTo>
                  <a:lnTo>
                    <a:pt x="28041" y="23939"/>
                  </a:lnTo>
                  <a:lnTo>
                    <a:pt x="27647" y="23939"/>
                  </a:lnTo>
                  <a:lnTo>
                    <a:pt x="28041" y="23939"/>
                  </a:lnTo>
                  <a:lnTo>
                    <a:pt x="27647" y="24701"/>
                  </a:lnTo>
                  <a:lnTo>
                    <a:pt x="26873" y="25476"/>
                  </a:lnTo>
                  <a:lnTo>
                    <a:pt x="27254" y="25476"/>
                  </a:lnTo>
                  <a:lnTo>
                    <a:pt x="26873" y="25869"/>
                  </a:lnTo>
                  <a:lnTo>
                    <a:pt x="26873" y="26250"/>
                  </a:lnTo>
                  <a:lnTo>
                    <a:pt x="26479" y="26250"/>
                  </a:lnTo>
                  <a:lnTo>
                    <a:pt x="26479" y="26631"/>
                  </a:lnTo>
                  <a:lnTo>
                    <a:pt x="26479" y="27025"/>
                  </a:lnTo>
                  <a:lnTo>
                    <a:pt x="26085" y="27406"/>
                  </a:lnTo>
                  <a:lnTo>
                    <a:pt x="26479" y="27406"/>
                  </a:lnTo>
                  <a:lnTo>
                    <a:pt x="26085" y="27800"/>
                  </a:lnTo>
                  <a:lnTo>
                    <a:pt x="26085" y="28181"/>
                  </a:lnTo>
                  <a:lnTo>
                    <a:pt x="25704" y="28181"/>
                  </a:lnTo>
                  <a:lnTo>
                    <a:pt x="25704" y="28574"/>
                  </a:lnTo>
                  <a:lnTo>
                    <a:pt x="25311" y="28574"/>
                  </a:lnTo>
                  <a:lnTo>
                    <a:pt x="24917" y="28574"/>
                  </a:lnTo>
                  <a:lnTo>
                    <a:pt x="24536" y="28574"/>
                  </a:lnTo>
                  <a:lnTo>
                    <a:pt x="24536" y="28765"/>
                  </a:lnTo>
                  <a:lnTo>
                    <a:pt x="24142" y="28765"/>
                  </a:lnTo>
                  <a:lnTo>
                    <a:pt x="24142" y="291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4130226" y="2077350"/>
              <a:ext cx="55880" cy="68580"/>
            </a:xfrm>
            <a:custGeom>
              <a:avLst/>
              <a:gdLst/>
              <a:ahLst/>
              <a:cxnLst/>
              <a:rect l="l" t="t" r="r" b="b"/>
              <a:pathLst>
                <a:path w="55879" h="68580">
                  <a:moveTo>
                    <a:pt x="17551" y="67437"/>
                  </a:moveTo>
                  <a:lnTo>
                    <a:pt x="15405" y="67437"/>
                  </a:lnTo>
                  <a:lnTo>
                    <a:pt x="15405" y="68580"/>
                  </a:lnTo>
                  <a:lnTo>
                    <a:pt x="15595" y="68580"/>
                  </a:lnTo>
                  <a:lnTo>
                    <a:pt x="15595" y="68199"/>
                  </a:lnTo>
                  <a:lnTo>
                    <a:pt x="17551" y="68199"/>
                  </a:lnTo>
                  <a:lnTo>
                    <a:pt x="17551" y="67437"/>
                  </a:lnTo>
                  <a:close/>
                </a:path>
                <a:path w="55879" h="68580">
                  <a:moveTo>
                    <a:pt x="16383" y="68199"/>
                  </a:moveTo>
                  <a:lnTo>
                    <a:pt x="15989" y="68199"/>
                  </a:lnTo>
                  <a:lnTo>
                    <a:pt x="16383" y="68580"/>
                  </a:lnTo>
                  <a:lnTo>
                    <a:pt x="16383" y="68199"/>
                  </a:lnTo>
                  <a:close/>
                </a:path>
                <a:path w="55879" h="68580">
                  <a:moveTo>
                    <a:pt x="17551" y="67818"/>
                  </a:moveTo>
                  <a:lnTo>
                    <a:pt x="17551" y="68199"/>
                  </a:lnTo>
                  <a:lnTo>
                    <a:pt x="17932" y="68199"/>
                  </a:lnTo>
                  <a:lnTo>
                    <a:pt x="17551" y="67818"/>
                  </a:lnTo>
                  <a:close/>
                </a:path>
                <a:path w="55879" h="68580">
                  <a:moveTo>
                    <a:pt x="20866" y="63500"/>
                  </a:moveTo>
                  <a:lnTo>
                    <a:pt x="13843" y="63500"/>
                  </a:lnTo>
                  <a:lnTo>
                    <a:pt x="13843" y="64262"/>
                  </a:lnTo>
                  <a:lnTo>
                    <a:pt x="14617" y="64262"/>
                  </a:lnTo>
                  <a:lnTo>
                    <a:pt x="14617" y="64643"/>
                  </a:lnTo>
                  <a:lnTo>
                    <a:pt x="14236" y="64643"/>
                  </a:lnTo>
                  <a:lnTo>
                    <a:pt x="14236" y="65405"/>
                  </a:lnTo>
                  <a:lnTo>
                    <a:pt x="14617" y="65786"/>
                  </a:lnTo>
                  <a:lnTo>
                    <a:pt x="14617" y="66548"/>
                  </a:lnTo>
                  <a:lnTo>
                    <a:pt x="15011" y="66548"/>
                  </a:lnTo>
                  <a:lnTo>
                    <a:pt x="15011" y="67437"/>
                  </a:lnTo>
                  <a:lnTo>
                    <a:pt x="17932" y="67437"/>
                  </a:lnTo>
                  <a:lnTo>
                    <a:pt x="18326" y="67310"/>
                  </a:lnTo>
                  <a:lnTo>
                    <a:pt x="18719" y="67310"/>
                  </a:lnTo>
                  <a:lnTo>
                    <a:pt x="18719" y="66929"/>
                  </a:lnTo>
                  <a:lnTo>
                    <a:pt x="19494" y="66929"/>
                  </a:lnTo>
                  <a:lnTo>
                    <a:pt x="19494" y="66548"/>
                  </a:lnTo>
                  <a:lnTo>
                    <a:pt x="19100" y="66167"/>
                  </a:lnTo>
                  <a:lnTo>
                    <a:pt x="19494" y="65786"/>
                  </a:lnTo>
                  <a:lnTo>
                    <a:pt x="19888" y="65024"/>
                  </a:lnTo>
                  <a:lnTo>
                    <a:pt x="20269" y="64643"/>
                  </a:lnTo>
                  <a:lnTo>
                    <a:pt x="20472" y="64262"/>
                  </a:lnTo>
                  <a:lnTo>
                    <a:pt x="20472" y="63881"/>
                  </a:lnTo>
                  <a:lnTo>
                    <a:pt x="20866" y="63500"/>
                  </a:lnTo>
                  <a:close/>
                </a:path>
                <a:path w="55879" h="68580">
                  <a:moveTo>
                    <a:pt x="18719" y="67310"/>
                  </a:moveTo>
                  <a:lnTo>
                    <a:pt x="18326" y="67310"/>
                  </a:lnTo>
                  <a:lnTo>
                    <a:pt x="18719" y="67437"/>
                  </a:lnTo>
                  <a:lnTo>
                    <a:pt x="18719" y="67310"/>
                  </a:lnTo>
                  <a:close/>
                </a:path>
                <a:path w="55879" h="68580">
                  <a:moveTo>
                    <a:pt x="13843" y="63500"/>
                  </a:moveTo>
                  <a:lnTo>
                    <a:pt x="11506" y="63500"/>
                  </a:lnTo>
                  <a:lnTo>
                    <a:pt x="11506" y="64262"/>
                  </a:lnTo>
                  <a:lnTo>
                    <a:pt x="13068" y="64262"/>
                  </a:lnTo>
                  <a:lnTo>
                    <a:pt x="13068" y="63881"/>
                  </a:lnTo>
                  <a:lnTo>
                    <a:pt x="13449" y="63881"/>
                  </a:lnTo>
                  <a:lnTo>
                    <a:pt x="13843" y="63500"/>
                  </a:lnTo>
                  <a:close/>
                </a:path>
                <a:path w="55879" h="68580">
                  <a:moveTo>
                    <a:pt x="13449" y="63881"/>
                  </a:moveTo>
                  <a:lnTo>
                    <a:pt x="13068" y="63881"/>
                  </a:lnTo>
                  <a:lnTo>
                    <a:pt x="13449" y="64262"/>
                  </a:lnTo>
                  <a:lnTo>
                    <a:pt x="13449" y="63881"/>
                  </a:lnTo>
                  <a:close/>
                </a:path>
                <a:path w="55879" h="68580">
                  <a:moveTo>
                    <a:pt x="20866" y="61722"/>
                  </a:moveTo>
                  <a:lnTo>
                    <a:pt x="11112" y="61722"/>
                  </a:lnTo>
                  <a:lnTo>
                    <a:pt x="11112" y="63500"/>
                  </a:lnTo>
                  <a:lnTo>
                    <a:pt x="20472" y="63500"/>
                  </a:lnTo>
                  <a:lnTo>
                    <a:pt x="21247" y="63119"/>
                  </a:lnTo>
                  <a:lnTo>
                    <a:pt x="21247" y="62738"/>
                  </a:lnTo>
                  <a:lnTo>
                    <a:pt x="20866" y="62484"/>
                  </a:lnTo>
                  <a:lnTo>
                    <a:pt x="20866" y="61722"/>
                  </a:lnTo>
                  <a:close/>
                </a:path>
                <a:path w="55879" h="68580">
                  <a:moveTo>
                    <a:pt x="7797" y="62103"/>
                  </a:moveTo>
                  <a:lnTo>
                    <a:pt x="7404" y="62103"/>
                  </a:lnTo>
                  <a:lnTo>
                    <a:pt x="7404" y="62484"/>
                  </a:lnTo>
                  <a:lnTo>
                    <a:pt x="7797" y="62103"/>
                  </a:lnTo>
                  <a:close/>
                </a:path>
                <a:path w="55879" h="68580">
                  <a:moveTo>
                    <a:pt x="8191" y="62103"/>
                  </a:moveTo>
                  <a:lnTo>
                    <a:pt x="7797" y="62103"/>
                  </a:lnTo>
                  <a:lnTo>
                    <a:pt x="8191" y="62484"/>
                  </a:lnTo>
                  <a:lnTo>
                    <a:pt x="8191" y="62103"/>
                  </a:lnTo>
                  <a:close/>
                </a:path>
                <a:path w="55879" h="68580">
                  <a:moveTo>
                    <a:pt x="20866" y="60960"/>
                  </a:moveTo>
                  <a:lnTo>
                    <a:pt x="5651" y="60960"/>
                  </a:lnTo>
                  <a:lnTo>
                    <a:pt x="5651" y="61341"/>
                  </a:lnTo>
                  <a:lnTo>
                    <a:pt x="6629" y="61341"/>
                  </a:lnTo>
                  <a:lnTo>
                    <a:pt x="6629" y="62103"/>
                  </a:lnTo>
                  <a:lnTo>
                    <a:pt x="8585" y="62103"/>
                  </a:lnTo>
                  <a:lnTo>
                    <a:pt x="8585" y="61722"/>
                  </a:lnTo>
                  <a:lnTo>
                    <a:pt x="20866" y="61722"/>
                  </a:lnTo>
                  <a:lnTo>
                    <a:pt x="20866" y="60960"/>
                  </a:lnTo>
                  <a:close/>
                </a:path>
                <a:path w="55879" h="68580">
                  <a:moveTo>
                    <a:pt x="9753" y="61722"/>
                  </a:moveTo>
                  <a:lnTo>
                    <a:pt x="9359" y="61722"/>
                  </a:lnTo>
                  <a:lnTo>
                    <a:pt x="9359" y="62103"/>
                  </a:lnTo>
                  <a:lnTo>
                    <a:pt x="9753" y="62103"/>
                  </a:lnTo>
                  <a:lnTo>
                    <a:pt x="9753" y="61722"/>
                  </a:lnTo>
                  <a:close/>
                </a:path>
                <a:path w="55879" h="68580">
                  <a:moveTo>
                    <a:pt x="11112" y="61722"/>
                  </a:moveTo>
                  <a:lnTo>
                    <a:pt x="10528" y="61722"/>
                  </a:lnTo>
                  <a:lnTo>
                    <a:pt x="10528" y="62103"/>
                  </a:lnTo>
                  <a:lnTo>
                    <a:pt x="10718" y="62103"/>
                  </a:lnTo>
                  <a:lnTo>
                    <a:pt x="11112" y="61722"/>
                  </a:lnTo>
                  <a:close/>
                </a:path>
                <a:path w="55879" h="68580">
                  <a:moveTo>
                    <a:pt x="6629" y="61341"/>
                  </a:moveTo>
                  <a:lnTo>
                    <a:pt x="6235" y="61341"/>
                  </a:lnTo>
                  <a:lnTo>
                    <a:pt x="6235" y="61722"/>
                  </a:lnTo>
                  <a:lnTo>
                    <a:pt x="6629" y="61341"/>
                  </a:lnTo>
                  <a:close/>
                </a:path>
                <a:path w="55879" h="68580">
                  <a:moveTo>
                    <a:pt x="21640" y="59436"/>
                  </a:moveTo>
                  <a:lnTo>
                    <a:pt x="4876" y="59436"/>
                  </a:lnTo>
                  <a:lnTo>
                    <a:pt x="4876" y="60198"/>
                  </a:lnTo>
                  <a:lnTo>
                    <a:pt x="5270" y="60198"/>
                  </a:lnTo>
                  <a:lnTo>
                    <a:pt x="5270" y="61341"/>
                  </a:lnTo>
                  <a:lnTo>
                    <a:pt x="5651" y="61341"/>
                  </a:lnTo>
                  <a:lnTo>
                    <a:pt x="5651" y="60960"/>
                  </a:lnTo>
                  <a:lnTo>
                    <a:pt x="20866" y="60960"/>
                  </a:lnTo>
                  <a:lnTo>
                    <a:pt x="20866" y="60198"/>
                  </a:lnTo>
                  <a:lnTo>
                    <a:pt x="21640" y="59436"/>
                  </a:lnTo>
                  <a:close/>
                </a:path>
                <a:path w="55879" h="68580">
                  <a:moveTo>
                    <a:pt x="26898" y="57658"/>
                  </a:moveTo>
                  <a:lnTo>
                    <a:pt x="4089" y="57658"/>
                  </a:lnTo>
                  <a:lnTo>
                    <a:pt x="4089" y="58293"/>
                  </a:lnTo>
                  <a:lnTo>
                    <a:pt x="4483" y="58293"/>
                  </a:lnTo>
                  <a:lnTo>
                    <a:pt x="4483" y="59436"/>
                  </a:lnTo>
                  <a:lnTo>
                    <a:pt x="22034" y="59436"/>
                  </a:lnTo>
                  <a:lnTo>
                    <a:pt x="22415" y="59817"/>
                  </a:lnTo>
                  <a:lnTo>
                    <a:pt x="22415" y="60198"/>
                  </a:lnTo>
                  <a:lnTo>
                    <a:pt x="23202" y="60579"/>
                  </a:lnTo>
                  <a:lnTo>
                    <a:pt x="23977" y="60579"/>
                  </a:lnTo>
                  <a:lnTo>
                    <a:pt x="24371" y="60198"/>
                  </a:lnTo>
                  <a:lnTo>
                    <a:pt x="24752" y="60198"/>
                  </a:lnTo>
                  <a:lnTo>
                    <a:pt x="24752" y="59817"/>
                  </a:lnTo>
                  <a:lnTo>
                    <a:pt x="25340" y="59817"/>
                  </a:lnTo>
                  <a:lnTo>
                    <a:pt x="25730" y="59055"/>
                  </a:lnTo>
                  <a:lnTo>
                    <a:pt x="26898" y="59055"/>
                  </a:lnTo>
                  <a:lnTo>
                    <a:pt x="26898" y="58674"/>
                  </a:lnTo>
                  <a:lnTo>
                    <a:pt x="27686" y="58674"/>
                  </a:lnTo>
                  <a:lnTo>
                    <a:pt x="27292" y="58293"/>
                  </a:lnTo>
                  <a:lnTo>
                    <a:pt x="27292" y="57912"/>
                  </a:lnTo>
                  <a:lnTo>
                    <a:pt x="26898" y="57658"/>
                  </a:lnTo>
                  <a:close/>
                </a:path>
                <a:path w="55879" h="68580">
                  <a:moveTo>
                    <a:pt x="24752" y="60198"/>
                  </a:moveTo>
                  <a:lnTo>
                    <a:pt x="24371" y="60198"/>
                  </a:lnTo>
                  <a:lnTo>
                    <a:pt x="24371" y="60579"/>
                  </a:lnTo>
                  <a:lnTo>
                    <a:pt x="24752" y="60198"/>
                  </a:lnTo>
                  <a:close/>
                </a:path>
                <a:path w="55879" h="68580">
                  <a:moveTo>
                    <a:pt x="25340" y="59817"/>
                  </a:moveTo>
                  <a:lnTo>
                    <a:pt x="24752" y="59817"/>
                  </a:lnTo>
                  <a:lnTo>
                    <a:pt x="25146" y="60198"/>
                  </a:lnTo>
                  <a:lnTo>
                    <a:pt x="25340" y="59817"/>
                  </a:lnTo>
                  <a:close/>
                </a:path>
                <a:path w="55879" h="68580">
                  <a:moveTo>
                    <a:pt x="27292" y="59055"/>
                  </a:moveTo>
                  <a:lnTo>
                    <a:pt x="26517" y="59055"/>
                  </a:lnTo>
                  <a:lnTo>
                    <a:pt x="26517" y="59817"/>
                  </a:lnTo>
                  <a:lnTo>
                    <a:pt x="26898" y="59817"/>
                  </a:lnTo>
                  <a:lnTo>
                    <a:pt x="26898" y="59436"/>
                  </a:lnTo>
                  <a:lnTo>
                    <a:pt x="27292" y="59055"/>
                  </a:lnTo>
                  <a:close/>
                </a:path>
                <a:path w="55879" h="68580">
                  <a:moveTo>
                    <a:pt x="26123" y="59055"/>
                  </a:moveTo>
                  <a:lnTo>
                    <a:pt x="25730" y="59055"/>
                  </a:lnTo>
                  <a:lnTo>
                    <a:pt x="25730" y="59436"/>
                  </a:lnTo>
                  <a:lnTo>
                    <a:pt x="26123" y="59055"/>
                  </a:lnTo>
                  <a:close/>
                </a:path>
                <a:path w="55879" h="68580">
                  <a:moveTo>
                    <a:pt x="2921" y="58293"/>
                  </a:moveTo>
                  <a:lnTo>
                    <a:pt x="1752" y="58293"/>
                  </a:lnTo>
                  <a:lnTo>
                    <a:pt x="1752" y="59055"/>
                  </a:lnTo>
                  <a:lnTo>
                    <a:pt x="2540" y="59055"/>
                  </a:lnTo>
                  <a:lnTo>
                    <a:pt x="2921" y="58674"/>
                  </a:lnTo>
                  <a:lnTo>
                    <a:pt x="2921" y="58293"/>
                  </a:lnTo>
                  <a:close/>
                </a:path>
                <a:path w="55879" h="68580">
                  <a:moveTo>
                    <a:pt x="27686" y="58674"/>
                  </a:moveTo>
                  <a:lnTo>
                    <a:pt x="27292" y="58674"/>
                  </a:lnTo>
                  <a:lnTo>
                    <a:pt x="27292" y="59055"/>
                  </a:lnTo>
                  <a:lnTo>
                    <a:pt x="27686" y="58674"/>
                  </a:lnTo>
                  <a:close/>
                </a:path>
                <a:path w="55879" h="68580">
                  <a:moveTo>
                    <a:pt x="3708" y="57658"/>
                  </a:moveTo>
                  <a:lnTo>
                    <a:pt x="2146" y="57658"/>
                  </a:lnTo>
                  <a:lnTo>
                    <a:pt x="2146" y="58293"/>
                  </a:lnTo>
                  <a:lnTo>
                    <a:pt x="3314" y="58293"/>
                  </a:lnTo>
                  <a:lnTo>
                    <a:pt x="3314" y="57912"/>
                  </a:lnTo>
                  <a:lnTo>
                    <a:pt x="3708" y="57912"/>
                  </a:lnTo>
                  <a:lnTo>
                    <a:pt x="3708" y="57658"/>
                  </a:lnTo>
                  <a:close/>
                </a:path>
                <a:path w="55879" h="68580">
                  <a:moveTo>
                    <a:pt x="27292" y="56515"/>
                  </a:moveTo>
                  <a:lnTo>
                    <a:pt x="1752" y="56515"/>
                  </a:lnTo>
                  <a:lnTo>
                    <a:pt x="1371" y="56896"/>
                  </a:lnTo>
                  <a:lnTo>
                    <a:pt x="1752" y="56896"/>
                  </a:lnTo>
                  <a:lnTo>
                    <a:pt x="1371" y="57277"/>
                  </a:lnTo>
                  <a:lnTo>
                    <a:pt x="1371" y="57658"/>
                  </a:lnTo>
                  <a:lnTo>
                    <a:pt x="27292" y="57658"/>
                  </a:lnTo>
                  <a:lnTo>
                    <a:pt x="27686" y="57277"/>
                  </a:lnTo>
                  <a:lnTo>
                    <a:pt x="27686" y="56896"/>
                  </a:lnTo>
                  <a:lnTo>
                    <a:pt x="27292" y="56515"/>
                  </a:lnTo>
                  <a:close/>
                </a:path>
                <a:path w="55879" h="68580">
                  <a:moveTo>
                    <a:pt x="28854" y="54229"/>
                  </a:moveTo>
                  <a:lnTo>
                    <a:pt x="393" y="54229"/>
                  </a:lnTo>
                  <a:lnTo>
                    <a:pt x="393" y="54610"/>
                  </a:lnTo>
                  <a:lnTo>
                    <a:pt x="1371" y="54610"/>
                  </a:lnTo>
                  <a:lnTo>
                    <a:pt x="1752" y="54991"/>
                  </a:lnTo>
                  <a:lnTo>
                    <a:pt x="1371" y="54991"/>
                  </a:lnTo>
                  <a:lnTo>
                    <a:pt x="1371" y="55372"/>
                  </a:lnTo>
                  <a:lnTo>
                    <a:pt x="1168" y="55372"/>
                  </a:lnTo>
                  <a:lnTo>
                    <a:pt x="1168" y="55753"/>
                  </a:lnTo>
                  <a:lnTo>
                    <a:pt x="1371" y="55753"/>
                  </a:lnTo>
                  <a:lnTo>
                    <a:pt x="1371" y="56515"/>
                  </a:lnTo>
                  <a:lnTo>
                    <a:pt x="27686" y="56515"/>
                  </a:lnTo>
                  <a:lnTo>
                    <a:pt x="27686" y="56134"/>
                  </a:lnTo>
                  <a:lnTo>
                    <a:pt x="28854" y="54229"/>
                  </a:lnTo>
                  <a:close/>
                </a:path>
                <a:path w="55879" h="68580">
                  <a:moveTo>
                    <a:pt x="393" y="54610"/>
                  </a:moveTo>
                  <a:lnTo>
                    <a:pt x="0" y="54610"/>
                  </a:lnTo>
                  <a:lnTo>
                    <a:pt x="0" y="54991"/>
                  </a:lnTo>
                  <a:lnTo>
                    <a:pt x="393" y="54991"/>
                  </a:lnTo>
                  <a:lnTo>
                    <a:pt x="393" y="54610"/>
                  </a:lnTo>
                  <a:close/>
                </a:path>
                <a:path w="55879" h="68580">
                  <a:moveTo>
                    <a:pt x="1371" y="54610"/>
                  </a:moveTo>
                  <a:lnTo>
                    <a:pt x="1168" y="54610"/>
                  </a:lnTo>
                  <a:lnTo>
                    <a:pt x="787" y="54991"/>
                  </a:lnTo>
                  <a:lnTo>
                    <a:pt x="1168" y="54991"/>
                  </a:lnTo>
                  <a:lnTo>
                    <a:pt x="1371" y="54610"/>
                  </a:lnTo>
                  <a:close/>
                </a:path>
                <a:path w="55879" h="68580">
                  <a:moveTo>
                    <a:pt x="35090" y="52070"/>
                  </a:moveTo>
                  <a:lnTo>
                    <a:pt x="30213" y="52070"/>
                  </a:lnTo>
                  <a:lnTo>
                    <a:pt x="30213" y="52451"/>
                  </a:lnTo>
                  <a:lnTo>
                    <a:pt x="32169" y="53086"/>
                  </a:lnTo>
                  <a:lnTo>
                    <a:pt x="31775" y="53848"/>
                  </a:lnTo>
                  <a:lnTo>
                    <a:pt x="32169" y="54610"/>
                  </a:lnTo>
                  <a:lnTo>
                    <a:pt x="34505" y="53086"/>
                  </a:lnTo>
                  <a:lnTo>
                    <a:pt x="34696" y="53086"/>
                  </a:lnTo>
                  <a:lnTo>
                    <a:pt x="34696" y="52832"/>
                  </a:lnTo>
                  <a:lnTo>
                    <a:pt x="35090" y="52070"/>
                  </a:lnTo>
                  <a:close/>
                </a:path>
                <a:path w="55879" h="68580">
                  <a:moveTo>
                    <a:pt x="1371" y="52451"/>
                  </a:moveTo>
                  <a:lnTo>
                    <a:pt x="787" y="52451"/>
                  </a:lnTo>
                  <a:lnTo>
                    <a:pt x="1168" y="52832"/>
                  </a:lnTo>
                  <a:lnTo>
                    <a:pt x="787" y="52832"/>
                  </a:lnTo>
                  <a:lnTo>
                    <a:pt x="787" y="53086"/>
                  </a:lnTo>
                  <a:lnTo>
                    <a:pt x="1168" y="53086"/>
                  </a:lnTo>
                  <a:lnTo>
                    <a:pt x="787" y="53467"/>
                  </a:lnTo>
                  <a:lnTo>
                    <a:pt x="1168" y="53848"/>
                  </a:lnTo>
                  <a:lnTo>
                    <a:pt x="787" y="54229"/>
                  </a:lnTo>
                  <a:lnTo>
                    <a:pt x="28460" y="54229"/>
                  </a:lnTo>
                  <a:lnTo>
                    <a:pt x="28854" y="53848"/>
                  </a:lnTo>
                  <a:lnTo>
                    <a:pt x="28854" y="53467"/>
                  </a:lnTo>
                  <a:lnTo>
                    <a:pt x="1371" y="53467"/>
                  </a:lnTo>
                  <a:lnTo>
                    <a:pt x="1371" y="52451"/>
                  </a:lnTo>
                  <a:close/>
                </a:path>
                <a:path w="55879" h="68580">
                  <a:moveTo>
                    <a:pt x="39966" y="46101"/>
                  </a:moveTo>
                  <a:lnTo>
                    <a:pt x="6629" y="46101"/>
                  </a:lnTo>
                  <a:lnTo>
                    <a:pt x="6235" y="46482"/>
                  </a:lnTo>
                  <a:lnTo>
                    <a:pt x="6045" y="46482"/>
                  </a:lnTo>
                  <a:lnTo>
                    <a:pt x="5651" y="46863"/>
                  </a:lnTo>
                  <a:lnTo>
                    <a:pt x="5651" y="47244"/>
                  </a:lnTo>
                  <a:lnTo>
                    <a:pt x="6045" y="47244"/>
                  </a:lnTo>
                  <a:lnTo>
                    <a:pt x="6045" y="47625"/>
                  </a:lnTo>
                  <a:lnTo>
                    <a:pt x="6629" y="48006"/>
                  </a:lnTo>
                  <a:lnTo>
                    <a:pt x="6235" y="48006"/>
                  </a:lnTo>
                  <a:lnTo>
                    <a:pt x="6235" y="48260"/>
                  </a:lnTo>
                  <a:lnTo>
                    <a:pt x="6045" y="48260"/>
                  </a:lnTo>
                  <a:lnTo>
                    <a:pt x="6235" y="48641"/>
                  </a:lnTo>
                  <a:lnTo>
                    <a:pt x="6235" y="49022"/>
                  </a:lnTo>
                  <a:lnTo>
                    <a:pt x="6045" y="49022"/>
                  </a:lnTo>
                  <a:lnTo>
                    <a:pt x="6045" y="49403"/>
                  </a:lnTo>
                  <a:lnTo>
                    <a:pt x="5270" y="50165"/>
                  </a:lnTo>
                  <a:lnTo>
                    <a:pt x="5651" y="50546"/>
                  </a:lnTo>
                  <a:lnTo>
                    <a:pt x="5651" y="51308"/>
                  </a:lnTo>
                  <a:lnTo>
                    <a:pt x="6045" y="51308"/>
                  </a:lnTo>
                  <a:lnTo>
                    <a:pt x="5651" y="51689"/>
                  </a:lnTo>
                  <a:lnTo>
                    <a:pt x="3708" y="51689"/>
                  </a:lnTo>
                  <a:lnTo>
                    <a:pt x="2921" y="52832"/>
                  </a:lnTo>
                  <a:lnTo>
                    <a:pt x="2540" y="53086"/>
                  </a:lnTo>
                  <a:lnTo>
                    <a:pt x="2146" y="53086"/>
                  </a:lnTo>
                  <a:lnTo>
                    <a:pt x="2146" y="53467"/>
                  </a:lnTo>
                  <a:lnTo>
                    <a:pt x="29235" y="53467"/>
                  </a:lnTo>
                  <a:lnTo>
                    <a:pt x="29235" y="53086"/>
                  </a:lnTo>
                  <a:lnTo>
                    <a:pt x="29629" y="52832"/>
                  </a:lnTo>
                  <a:lnTo>
                    <a:pt x="29819" y="52832"/>
                  </a:lnTo>
                  <a:lnTo>
                    <a:pt x="30213" y="52070"/>
                  </a:lnTo>
                  <a:lnTo>
                    <a:pt x="35090" y="52070"/>
                  </a:lnTo>
                  <a:lnTo>
                    <a:pt x="34696" y="51689"/>
                  </a:lnTo>
                  <a:lnTo>
                    <a:pt x="4876" y="51689"/>
                  </a:lnTo>
                  <a:lnTo>
                    <a:pt x="4089" y="51308"/>
                  </a:lnTo>
                  <a:lnTo>
                    <a:pt x="34696" y="51308"/>
                  </a:lnTo>
                  <a:lnTo>
                    <a:pt x="34696" y="50927"/>
                  </a:lnTo>
                  <a:lnTo>
                    <a:pt x="34505" y="50927"/>
                  </a:lnTo>
                  <a:lnTo>
                    <a:pt x="34505" y="49403"/>
                  </a:lnTo>
                  <a:lnTo>
                    <a:pt x="34696" y="49022"/>
                  </a:lnTo>
                  <a:lnTo>
                    <a:pt x="35483" y="48260"/>
                  </a:lnTo>
                  <a:lnTo>
                    <a:pt x="35864" y="48006"/>
                  </a:lnTo>
                  <a:lnTo>
                    <a:pt x="36258" y="47625"/>
                  </a:lnTo>
                  <a:lnTo>
                    <a:pt x="38214" y="47625"/>
                  </a:lnTo>
                  <a:lnTo>
                    <a:pt x="38989" y="47244"/>
                  </a:lnTo>
                  <a:lnTo>
                    <a:pt x="39382" y="46863"/>
                  </a:lnTo>
                  <a:lnTo>
                    <a:pt x="39966" y="46482"/>
                  </a:lnTo>
                  <a:lnTo>
                    <a:pt x="6235" y="46482"/>
                  </a:lnTo>
                  <a:lnTo>
                    <a:pt x="6235" y="46101"/>
                  </a:lnTo>
                  <a:lnTo>
                    <a:pt x="39966" y="46101"/>
                  </a:lnTo>
                  <a:close/>
                </a:path>
                <a:path w="55879" h="68580">
                  <a:moveTo>
                    <a:pt x="29819" y="52832"/>
                  </a:moveTo>
                  <a:lnTo>
                    <a:pt x="29629" y="52832"/>
                  </a:lnTo>
                  <a:lnTo>
                    <a:pt x="29629" y="53086"/>
                  </a:lnTo>
                  <a:lnTo>
                    <a:pt x="29819" y="52832"/>
                  </a:lnTo>
                  <a:close/>
                </a:path>
                <a:path w="55879" h="68580">
                  <a:moveTo>
                    <a:pt x="38214" y="47625"/>
                  </a:moveTo>
                  <a:lnTo>
                    <a:pt x="37426" y="47625"/>
                  </a:lnTo>
                  <a:lnTo>
                    <a:pt x="37820" y="48006"/>
                  </a:lnTo>
                  <a:lnTo>
                    <a:pt x="38214" y="47625"/>
                  </a:lnTo>
                  <a:close/>
                </a:path>
                <a:path w="55879" h="68580">
                  <a:moveTo>
                    <a:pt x="7404" y="42418"/>
                  </a:moveTo>
                  <a:lnTo>
                    <a:pt x="7023" y="42418"/>
                  </a:lnTo>
                  <a:lnTo>
                    <a:pt x="7023" y="43434"/>
                  </a:lnTo>
                  <a:lnTo>
                    <a:pt x="6629" y="43434"/>
                  </a:lnTo>
                  <a:lnTo>
                    <a:pt x="6235" y="43815"/>
                  </a:lnTo>
                  <a:lnTo>
                    <a:pt x="6235" y="44196"/>
                  </a:lnTo>
                  <a:lnTo>
                    <a:pt x="6045" y="44196"/>
                  </a:lnTo>
                  <a:lnTo>
                    <a:pt x="6235" y="44577"/>
                  </a:lnTo>
                  <a:lnTo>
                    <a:pt x="7023" y="44577"/>
                  </a:lnTo>
                  <a:lnTo>
                    <a:pt x="6629" y="44958"/>
                  </a:lnTo>
                  <a:lnTo>
                    <a:pt x="6629" y="45720"/>
                  </a:lnTo>
                  <a:lnTo>
                    <a:pt x="7023" y="45720"/>
                  </a:lnTo>
                  <a:lnTo>
                    <a:pt x="7023" y="46101"/>
                  </a:lnTo>
                  <a:lnTo>
                    <a:pt x="40347" y="46101"/>
                  </a:lnTo>
                  <a:lnTo>
                    <a:pt x="41135" y="45720"/>
                  </a:lnTo>
                  <a:lnTo>
                    <a:pt x="41529" y="45339"/>
                  </a:lnTo>
                  <a:lnTo>
                    <a:pt x="41814" y="44196"/>
                  </a:lnTo>
                  <a:lnTo>
                    <a:pt x="41910" y="43434"/>
                  </a:lnTo>
                  <a:lnTo>
                    <a:pt x="42303" y="43307"/>
                  </a:lnTo>
                  <a:lnTo>
                    <a:pt x="42303" y="42926"/>
                  </a:lnTo>
                  <a:lnTo>
                    <a:pt x="7797" y="42926"/>
                  </a:lnTo>
                  <a:lnTo>
                    <a:pt x="7404" y="42418"/>
                  </a:lnTo>
                  <a:close/>
                </a:path>
                <a:path w="55879" h="68580">
                  <a:moveTo>
                    <a:pt x="6045" y="43434"/>
                  </a:moveTo>
                  <a:lnTo>
                    <a:pt x="6045" y="43815"/>
                  </a:lnTo>
                  <a:lnTo>
                    <a:pt x="6235" y="43815"/>
                  </a:lnTo>
                  <a:lnTo>
                    <a:pt x="6045" y="43434"/>
                  </a:lnTo>
                  <a:close/>
                </a:path>
                <a:path w="55879" h="68580">
                  <a:moveTo>
                    <a:pt x="47561" y="24384"/>
                  </a:moveTo>
                  <a:lnTo>
                    <a:pt x="13068" y="24384"/>
                  </a:lnTo>
                  <a:lnTo>
                    <a:pt x="13449" y="25019"/>
                  </a:lnTo>
                  <a:lnTo>
                    <a:pt x="13843" y="25019"/>
                  </a:lnTo>
                  <a:lnTo>
                    <a:pt x="13843" y="25400"/>
                  </a:lnTo>
                  <a:lnTo>
                    <a:pt x="13449" y="25400"/>
                  </a:lnTo>
                  <a:lnTo>
                    <a:pt x="13843" y="25781"/>
                  </a:lnTo>
                  <a:lnTo>
                    <a:pt x="13449" y="25781"/>
                  </a:lnTo>
                  <a:lnTo>
                    <a:pt x="13068" y="26162"/>
                  </a:lnTo>
                  <a:lnTo>
                    <a:pt x="12674" y="26162"/>
                  </a:lnTo>
                  <a:lnTo>
                    <a:pt x="11887" y="26543"/>
                  </a:lnTo>
                  <a:lnTo>
                    <a:pt x="11887" y="26924"/>
                  </a:lnTo>
                  <a:lnTo>
                    <a:pt x="11506" y="27686"/>
                  </a:lnTo>
                  <a:lnTo>
                    <a:pt x="11506" y="28067"/>
                  </a:lnTo>
                  <a:lnTo>
                    <a:pt x="11887" y="28448"/>
                  </a:lnTo>
                  <a:lnTo>
                    <a:pt x="12280" y="28956"/>
                  </a:lnTo>
                  <a:lnTo>
                    <a:pt x="11887" y="29337"/>
                  </a:lnTo>
                  <a:lnTo>
                    <a:pt x="11112" y="29337"/>
                  </a:lnTo>
                  <a:lnTo>
                    <a:pt x="11112" y="29845"/>
                  </a:lnTo>
                  <a:lnTo>
                    <a:pt x="10718" y="29845"/>
                  </a:lnTo>
                  <a:lnTo>
                    <a:pt x="10718" y="30226"/>
                  </a:lnTo>
                  <a:lnTo>
                    <a:pt x="10528" y="30607"/>
                  </a:lnTo>
                  <a:lnTo>
                    <a:pt x="10134" y="30988"/>
                  </a:lnTo>
                  <a:lnTo>
                    <a:pt x="9753" y="31750"/>
                  </a:lnTo>
                  <a:lnTo>
                    <a:pt x="9753" y="32893"/>
                  </a:lnTo>
                  <a:lnTo>
                    <a:pt x="9359" y="33274"/>
                  </a:lnTo>
                  <a:lnTo>
                    <a:pt x="9359" y="34163"/>
                  </a:lnTo>
                  <a:lnTo>
                    <a:pt x="9753" y="34544"/>
                  </a:lnTo>
                  <a:lnTo>
                    <a:pt x="9359" y="34544"/>
                  </a:lnTo>
                  <a:lnTo>
                    <a:pt x="9359" y="34925"/>
                  </a:lnTo>
                  <a:lnTo>
                    <a:pt x="8966" y="34925"/>
                  </a:lnTo>
                  <a:lnTo>
                    <a:pt x="8585" y="35306"/>
                  </a:lnTo>
                  <a:lnTo>
                    <a:pt x="8585" y="35687"/>
                  </a:lnTo>
                  <a:lnTo>
                    <a:pt x="8966" y="36068"/>
                  </a:lnTo>
                  <a:lnTo>
                    <a:pt x="8966" y="37338"/>
                  </a:lnTo>
                  <a:lnTo>
                    <a:pt x="8585" y="37338"/>
                  </a:lnTo>
                  <a:lnTo>
                    <a:pt x="8585" y="37719"/>
                  </a:lnTo>
                  <a:lnTo>
                    <a:pt x="8966" y="38100"/>
                  </a:lnTo>
                  <a:lnTo>
                    <a:pt x="8966" y="39370"/>
                  </a:lnTo>
                  <a:lnTo>
                    <a:pt x="8585" y="39751"/>
                  </a:lnTo>
                  <a:lnTo>
                    <a:pt x="8585" y="40894"/>
                  </a:lnTo>
                  <a:lnTo>
                    <a:pt x="8191" y="40894"/>
                  </a:lnTo>
                  <a:lnTo>
                    <a:pt x="8191" y="41656"/>
                  </a:lnTo>
                  <a:lnTo>
                    <a:pt x="7797" y="42037"/>
                  </a:lnTo>
                  <a:lnTo>
                    <a:pt x="7797" y="42926"/>
                  </a:lnTo>
                  <a:lnTo>
                    <a:pt x="42303" y="42926"/>
                  </a:lnTo>
                  <a:lnTo>
                    <a:pt x="42303" y="42418"/>
                  </a:lnTo>
                  <a:lnTo>
                    <a:pt x="41529" y="42418"/>
                  </a:lnTo>
                  <a:lnTo>
                    <a:pt x="41135" y="42037"/>
                  </a:lnTo>
                  <a:lnTo>
                    <a:pt x="41135" y="41656"/>
                  </a:lnTo>
                  <a:lnTo>
                    <a:pt x="40741" y="41275"/>
                  </a:lnTo>
                  <a:lnTo>
                    <a:pt x="40741" y="40894"/>
                  </a:lnTo>
                  <a:lnTo>
                    <a:pt x="41135" y="40132"/>
                  </a:lnTo>
                  <a:lnTo>
                    <a:pt x="41135" y="39751"/>
                  </a:lnTo>
                  <a:lnTo>
                    <a:pt x="41529" y="39370"/>
                  </a:lnTo>
                  <a:lnTo>
                    <a:pt x="42106" y="39370"/>
                  </a:lnTo>
                  <a:lnTo>
                    <a:pt x="42303" y="38989"/>
                  </a:lnTo>
                  <a:lnTo>
                    <a:pt x="41910" y="38608"/>
                  </a:lnTo>
                  <a:lnTo>
                    <a:pt x="41910" y="38481"/>
                  </a:lnTo>
                  <a:lnTo>
                    <a:pt x="42303" y="38100"/>
                  </a:lnTo>
                  <a:lnTo>
                    <a:pt x="43078" y="36576"/>
                  </a:lnTo>
                  <a:lnTo>
                    <a:pt x="42697" y="36068"/>
                  </a:lnTo>
                  <a:lnTo>
                    <a:pt x="42697" y="35306"/>
                  </a:lnTo>
                  <a:lnTo>
                    <a:pt x="42303" y="34925"/>
                  </a:lnTo>
                  <a:lnTo>
                    <a:pt x="41529" y="34544"/>
                  </a:lnTo>
                  <a:lnTo>
                    <a:pt x="40741" y="33782"/>
                  </a:lnTo>
                  <a:lnTo>
                    <a:pt x="40741" y="33274"/>
                  </a:lnTo>
                  <a:lnTo>
                    <a:pt x="41135" y="33274"/>
                  </a:lnTo>
                  <a:lnTo>
                    <a:pt x="40741" y="32512"/>
                  </a:lnTo>
                  <a:lnTo>
                    <a:pt x="40741" y="31750"/>
                  </a:lnTo>
                  <a:lnTo>
                    <a:pt x="40347" y="31750"/>
                  </a:lnTo>
                  <a:lnTo>
                    <a:pt x="39966" y="31369"/>
                  </a:lnTo>
                  <a:lnTo>
                    <a:pt x="39573" y="31369"/>
                  </a:lnTo>
                  <a:lnTo>
                    <a:pt x="39573" y="30988"/>
                  </a:lnTo>
                  <a:lnTo>
                    <a:pt x="40347" y="30607"/>
                  </a:lnTo>
                  <a:lnTo>
                    <a:pt x="40741" y="30226"/>
                  </a:lnTo>
                  <a:lnTo>
                    <a:pt x="41910" y="28448"/>
                  </a:lnTo>
                  <a:lnTo>
                    <a:pt x="43056" y="28448"/>
                  </a:lnTo>
                  <a:lnTo>
                    <a:pt x="43865" y="27305"/>
                  </a:lnTo>
                  <a:lnTo>
                    <a:pt x="44445" y="27305"/>
                  </a:lnTo>
                  <a:lnTo>
                    <a:pt x="45224" y="26543"/>
                  </a:lnTo>
                  <a:lnTo>
                    <a:pt x="45999" y="26543"/>
                  </a:lnTo>
                  <a:lnTo>
                    <a:pt x="45999" y="26162"/>
                  </a:lnTo>
                  <a:lnTo>
                    <a:pt x="46786" y="25400"/>
                  </a:lnTo>
                  <a:lnTo>
                    <a:pt x="46786" y="25019"/>
                  </a:lnTo>
                  <a:lnTo>
                    <a:pt x="47167" y="24638"/>
                  </a:lnTo>
                  <a:lnTo>
                    <a:pt x="47561" y="24384"/>
                  </a:lnTo>
                  <a:close/>
                </a:path>
                <a:path w="55879" h="68580">
                  <a:moveTo>
                    <a:pt x="42106" y="39370"/>
                  </a:moveTo>
                  <a:lnTo>
                    <a:pt x="41529" y="39370"/>
                  </a:lnTo>
                  <a:lnTo>
                    <a:pt x="41910" y="39751"/>
                  </a:lnTo>
                  <a:lnTo>
                    <a:pt x="42106" y="39370"/>
                  </a:lnTo>
                  <a:close/>
                </a:path>
                <a:path w="55879" h="68580">
                  <a:moveTo>
                    <a:pt x="43056" y="28448"/>
                  </a:moveTo>
                  <a:lnTo>
                    <a:pt x="41910" y="28448"/>
                  </a:lnTo>
                  <a:lnTo>
                    <a:pt x="42303" y="28829"/>
                  </a:lnTo>
                  <a:lnTo>
                    <a:pt x="42697" y="28956"/>
                  </a:lnTo>
                  <a:lnTo>
                    <a:pt x="43056" y="28448"/>
                  </a:lnTo>
                  <a:close/>
                </a:path>
                <a:path w="55879" h="68580">
                  <a:moveTo>
                    <a:pt x="44445" y="27305"/>
                  </a:moveTo>
                  <a:lnTo>
                    <a:pt x="43865" y="27305"/>
                  </a:lnTo>
                  <a:lnTo>
                    <a:pt x="44056" y="27686"/>
                  </a:lnTo>
                  <a:lnTo>
                    <a:pt x="44445" y="27305"/>
                  </a:lnTo>
                  <a:close/>
                </a:path>
                <a:path w="55879" h="68580">
                  <a:moveTo>
                    <a:pt x="45618" y="26543"/>
                  </a:moveTo>
                  <a:lnTo>
                    <a:pt x="45224" y="26543"/>
                  </a:lnTo>
                  <a:lnTo>
                    <a:pt x="45618" y="26924"/>
                  </a:lnTo>
                  <a:lnTo>
                    <a:pt x="45999" y="26924"/>
                  </a:lnTo>
                  <a:lnTo>
                    <a:pt x="45618" y="26543"/>
                  </a:lnTo>
                  <a:close/>
                </a:path>
                <a:path w="55879" h="68580">
                  <a:moveTo>
                    <a:pt x="14617" y="17272"/>
                  </a:moveTo>
                  <a:lnTo>
                    <a:pt x="12280" y="20193"/>
                  </a:lnTo>
                  <a:lnTo>
                    <a:pt x="11506" y="20955"/>
                  </a:lnTo>
                  <a:lnTo>
                    <a:pt x="11112" y="20955"/>
                  </a:lnTo>
                  <a:lnTo>
                    <a:pt x="11112" y="24003"/>
                  </a:lnTo>
                  <a:lnTo>
                    <a:pt x="11887" y="24003"/>
                  </a:lnTo>
                  <a:lnTo>
                    <a:pt x="12280" y="24638"/>
                  </a:lnTo>
                  <a:lnTo>
                    <a:pt x="12674" y="25019"/>
                  </a:lnTo>
                  <a:lnTo>
                    <a:pt x="12674" y="24384"/>
                  </a:lnTo>
                  <a:lnTo>
                    <a:pt x="47561" y="24384"/>
                  </a:lnTo>
                  <a:lnTo>
                    <a:pt x="47955" y="23622"/>
                  </a:lnTo>
                  <a:lnTo>
                    <a:pt x="48348" y="23241"/>
                  </a:lnTo>
                  <a:lnTo>
                    <a:pt x="48348" y="22860"/>
                  </a:lnTo>
                  <a:lnTo>
                    <a:pt x="48729" y="22479"/>
                  </a:lnTo>
                  <a:lnTo>
                    <a:pt x="48729" y="22098"/>
                  </a:lnTo>
                  <a:lnTo>
                    <a:pt x="48933" y="21717"/>
                  </a:lnTo>
                  <a:lnTo>
                    <a:pt x="50101" y="20574"/>
                  </a:lnTo>
                  <a:lnTo>
                    <a:pt x="50679" y="20574"/>
                  </a:lnTo>
                  <a:lnTo>
                    <a:pt x="50876" y="20193"/>
                  </a:lnTo>
                  <a:lnTo>
                    <a:pt x="51269" y="19177"/>
                  </a:lnTo>
                  <a:lnTo>
                    <a:pt x="51663" y="18415"/>
                  </a:lnTo>
                  <a:lnTo>
                    <a:pt x="52050" y="18034"/>
                  </a:lnTo>
                  <a:lnTo>
                    <a:pt x="15405" y="18034"/>
                  </a:lnTo>
                  <a:lnTo>
                    <a:pt x="14617" y="17272"/>
                  </a:lnTo>
                  <a:close/>
                </a:path>
                <a:path w="55879" h="68580">
                  <a:moveTo>
                    <a:pt x="50679" y="20574"/>
                  </a:moveTo>
                  <a:lnTo>
                    <a:pt x="50101" y="20574"/>
                  </a:lnTo>
                  <a:lnTo>
                    <a:pt x="50482" y="20955"/>
                  </a:lnTo>
                  <a:lnTo>
                    <a:pt x="50679" y="20574"/>
                  </a:lnTo>
                  <a:close/>
                </a:path>
                <a:path w="55879" h="68580">
                  <a:moveTo>
                    <a:pt x="53797" y="10922"/>
                  </a:moveTo>
                  <a:lnTo>
                    <a:pt x="17157" y="10922"/>
                  </a:lnTo>
                  <a:lnTo>
                    <a:pt x="17157" y="12065"/>
                  </a:lnTo>
                  <a:lnTo>
                    <a:pt x="17551" y="12065"/>
                  </a:lnTo>
                  <a:lnTo>
                    <a:pt x="17551" y="14351"/>
                  </a:lnTo>
                  <a:lnTo>
                    <a:pt x="17157" y="14732"/>
                  </a:lnTo>
                  <a:lnTo>
                    <a:pt x="16383" y="15748"/>
                  </a:lnTo>
                  <a:lnTo>
                    <a:pt x="15405" y="18034"/>
                  </a:lnTo>
                  <a:lnTo>
                    <a:pt x="52050" y="18034"/>
                  </a:lnTo>
                  <a:lnTo>
                    <a:pt x="52438" y="17653"/>
                  </a:lnTo>
                  <a:lnTo>
                    <a:pt x="52438" y="17272"/>
                  </a:lnTo>
                  <a:lnTo>
                    <a:pt x="53213" y="15748"/>
                  </a:lnTo>
                  <a:lnTo>
                    <a:pt x="52832" y="15748"/>
                  </a:lnTo>
                  <a:lnTo>
                    <a:pt x="52438" y="15367"/>
                  </a:lnTo>
                  <a:lnTo>
                    <a:pt x="52832" y="14986"/>
                  </a:lnTo>
                  <a:lnTo>
                    <a:pt x="52832" y="14351"/>
                  </a:lnTo>
                  <a:lnTo>
                    <a:pt x="53213" y="13970"/>
                  </a:lnTo>
                  <a:lnTo>
                    <a:pt x="53213" y="11684"/>
                  </a:lnTo>
                  <a:lnTo>
                    <a:pt x="53606" y="11303"/>
                  </a:lnTo>
                  <a:lnTo>
                    <a:pt x="53797" y="10922"/>
                  </a:lnTo>
                  <a:close/>
                </a:path>
                <a:path w="55879" h="68580">
                  <a:moveTo>
                    <a:pt x="12674" y="0"/>
                  </a:moveTo>
                  <a:lnTo>
                    <a:pt x="12280" y="508"/>
                  </a:lnTo>
                  <a:lnTo>
                    <a:pt x="11112" y="1651"/>
                  </a:lnTo>
                  <a:lnTo>
                    <a:pt x="10723" y="2413"/>
                  </a:lnTo>
                  <a:lnTo>
                    <a:pt x="10609" y="3175"/>
                  </a:lnTo>
                  <a:lnTo>
                    <a:pt x="10718" y="3683"/>
                  </a:lnTo>
                  <a:lnTo>
                    <a:pt x="12280" y="4445"/>
                  </a:lnTo>
                  <a:lnTo>
                    <a:pt x="11506" y="5207"/>
                  </a:lnTo>
                  <a:lnTo>
                    <a:pt x="11887" y="5334"/>
                  </a:lnTo>
                  <a:lnTo>
                    <a:pt x="12674" y="6096"/>
                  </a:lnTo>
                  <a:lnTo>
                    <a:pt x="12280" y="6096"/>
                  </a:lnTo>
                  <a:lnTo>
                    <a:pt x="11887" y="6858"/>
                  </a:lnTo>
                  <a:lnTo>
                    <a:pt x="12280" y="6858"/>
                  </a:lnTo>
                  <a:lnTo>
                    <a:pt x="11506" y="8001"/>
                  </a:lnTo>
                  <a:lnTo>
                    <a:pt x="11112" y="8382"/>
                  </a:lnTo>
                  <a:lnTo>
                    <a:pt x="11506" y="9144"/>
                  </a:lnTo>
                  <a:lnTo>
                    <a:pt x="11887" y="9144"/>
                  </a:lnTo>
                  <a:lnTo>
                    <a:pt x="13068" y="10160"/>
                  </a:lnTo>
                  <a:lnTo>
                    <a:pt x="13843" y="10541"/>
                  </a:lnTo>
                  <a:lnTo>
                    <a:pt x="14236" y="10922"/>
                  </a:lnTo>
                  <a:lnTo>
                    <a:pt x="16383" y="12065"/>
                  </a:lnTo>
                  <a:lnTo>
                    <a:pt x="17157" y="10922"/>
                  </a:lnTo>
                  <a:lnTo>
                    <a:pt x="53797" y="10922"/>
                  </a:lnTo>
                  <a:lnTo>
                    <a:pt x="54584" y="10160"/>
                  </a:lnTo>
                  <a:lnTo>
                    <a:pt x="54965" y="10160"/>
                  </a:lnTo>
                  <a:lnTo>
                    <a:pt x="54965" y="9525"/>
                  </a:lnTo>
                  <a:lnTo>
                    <a:pt x="55359" y="9144"/>
                  </a:lnTo>
                  <a:lnTo>
                    <a:pt x="55359" y="8382"/>
                  </a:lnTo>
                  <a:lnTo>
                    <a:pt x="55753" y="8001"/>
                  </a:lnTo>
                  <a:lnTo>
                    <a:pt x="51663" y="8001"/>
                  </a:lnTo>
                  <a:lnTo>
                    <a:pt x="50196" y="7239"/>
                  </a:lnTo>
                  <a:lnTo>
                    <a:pt x="28854" y="7239"/>
                  </a:lnTo>
                  <a:lnTo>
                    <a:pt x="28067" y="6477"/>
                  </a:lnTo>
                  <a:lnTo>
                    <a:pt x="26121" y="5207"/>
                  </a:lnTo>
                  <a:lnTo>
                    <a:pt x="22415" y="5207"/>
                  </a:lnTo>
                  <a:lnTo>
                    <a:pt x="20269" y="3175"/>
                  </a:lnTo>
                  <a:lnTo>
                    <a:pt x="20472" y="2413"/>
                  </a:lnTo>
                  <a:lnTo>
                    <a:pt x="21247" y="1651"/>
                  </a:lnTo>
                  <a:lnTo>
                    <a:pt x="20758" y="1270"/>
                  </a:lnTo>
                  <a:lnTo>
                    <a:pt x="14617" y="1270"/>
                  </a:lnTo>
                  <a:lnTo>
                    <a:pt x="14236" y="889"/>
                  </a:lnTo>
                  <a:lnTo>
                    <a:pt x="12674" y="0"/>
                  </a:lnTo>
                  <a:close/>
                </a:path>
                <a:path w="55879" h="68580">
                  <a:moveTo>
                    <a:pt x="52832" y="7620"/>
                  </a:moveTo>
                  <a:lnTo>
                    <a:pt x="52438" y="7620"/>
                  </a:lnTo>
                  <a:lnTo>
                    <a:pt x="52438" y="8001"/>
                  </a:lnTo>
                  <a:lnTo>
                    <a:pt x="52832" y="8001"/>
                  </a:lnTo>
                  <a:lnTo>
                    <a:pt x="52832" y="7620"/>
                  </a:lnTo>
                  <a:close/>
                </a:path>
                <a:path w="55879" h="68580">
                  <a:moveTo>
                    <a:pt x="54190" y="6858"/>
                  </a:moveTo>
                  <a:lnTo>
                    <a:pt x="54190" y="7239"/>
                  </a:lnTo>
                  <a:lnTo>
                    <a:pt x="53797" y="7620"/>
                  </a:lnTo>
                  <a:lnTo>
                    <a:pt x="53606" y="8001"/>
                  </a:lnTo>
                  <a:lnTo>
                    <a:pt x="55753" y="8001"/>
                  </a:lnTo>
                  <a:lnTo>
                    <a:pt x="55753" y="7620"/>
                  </a:lnTo>
                  <a:lnTo>
                    <a:pt x="55359" y="7239"/>
                  </a:lnTo>
                  <a:lnTo>
                    <a:pt x="54584" y="7239"/>
                  </a:lnTo>
                  <a:lnTo>
                    <a:pt x="54190" y="6858"/>
                  </a:lnTo>
                  <a:close/>
                </a:path>
                <a:path w="55879" h="68580">
                  <a:moveTo>
                    <a:pt x="29819" y="5715"/>
                  </a:moveTo>
                  <a:lnTo>
                    <a:pt x="29235" y="6477"/>
                  </a:lnTo>
                  <a:lnTo>
                    <a:pt x="28854" y="6858"/>
                  </a:lnTo>
                  <a:lnTo>
                    <a:pt x="28854" y="7239"/>
                  </a:lnTo>
                  <a:lnTo>
                    <a:pt x="50196" y="7239"/>
                  </a:lnTo>
                  <a:lnTo>
                    <a:pt x="48729" y="6477"/>
                  </a:lnTo>
                  <a:lnTo>
                    <a:pt x="33731" y="6477"/>
                  </a:lnTo>
                  <a:lnTo>
                    <a:pt x="33279" y="6096"/>
                  </a:lnTo>
                  <a:lnTo>
                    <a:pt x="30607" y="6096"/>
                  </a:lnTo>
                  <a:lnTo>
                    <a:pt x="29819" y="5715"/>
                  </a:lnTo>
                  <a:close/>
                </a:path>
                <a:path w="55879" h="68580">
                  <a:moveTo>
                    <a:pt x="35090" y="4826"/>
                  </a:moveTo>
                  <a:lnTo>
                    <a:pt x="34505" y="5334"/>
                  </a:lnTo>
                  <a:lnTo>
                    <a:pt x="33731" y="6477"/>
                  </a:lnTo>
                  <a:lnTo>
                    <a:pt x="48729" y="6477"/>
                  </a:lnTo>
                  <a:lnTo>
                    <a:pt x="47758" y="6096"/>
                  </a:lnTo>
                  <a:lnTo>
                    <a:pt x="37426" y="6096"/>
                  </a:lnTo>
                  <a:lnTo>
                    <a:pt x="36258" y="5334"/>
                  </a:lnTo>
                  <a:lnTo>
                    <a:pt x="35090" y="4826"/>
                  </a:lnTo>
                  <a:close/>
                </a:path>
                <a:path w="55879" h="68580">
                  <a:moveTo>
                    <a:pt x="31775" y="4826"/>
                  </a:moveTo>
                  <a:lnTo>
                    <a:pt x="30607" y="6096"/>
                  </a:lnTo>
                  <a:lnTo>
                    <a:pt x="33279" y="6096"/>
                  </a:lnTo>
                  <a:lnTo>
                    <a:pt x="31775" y="4826"/>
                  </a:lnTo>
                  <a:close/>
                </a:path>
                <a:path w="55879" h="68580">
                  <a:moveTo>
                    <a:pt x="38989" y="3683"/>
                  </a:moveTo>
                  <a:lnTo>
                    <a:pt x="37820" y="5207"/>
                  </a:lnTo>
                  <a:lnTo>
                    <a:pt x="38214" y="5207"/>
                  </a:lnTo>
                  <a:lnTo>
                    <a:pt x="37426" y="6096"/>
                  </a:lnTo>
                  <a:lnTo>
                    <a:pt x="47758" y="6096"/>
                  </a:lnTo>
                  <a:lnTo>
                    <a:pt x="46786" y="5715"/>
                  </a:lnTo>
                  <a:lnTo>
                    <a:pt x="43472" y="4826"/>
                  </a:lnTo>
                  <a:lnTo>
                    <a:pt x="42697" y="4826"/>
                  </a:lnTo>
                  <a:lnTo>
                    <a:pt x="42246" y="4445"/>
                  </a:lnTo>
                  <a:lnTo>
                    <a:pt x="39573" y="4445"/>
                  </a:lnTo>
                  <a:lnTo>
                    <a:pt x="38989" y="3683"/>
                  </a:lnTo>
                  <a:close/>
                </a:path>
                <a:path w="55879" h="68580">
                  <a:moveTo>
                    <a:pt x="23583" y="3175"/>
                  </a:moveTo>
                  <a:lnTo>
                    <a:pt x="23583" y="3683"/>
                  </a:lnTo>
                  <a:lnTo>
                    <a:pt x="22415" y="5207"/>
                  </a:lnTo>
                  <a:lnTo>
                    <a:pt x="26121" y="5207"/>
                  </a:lnTo>
                  <a:lnTo>
                    <a:pt x="24371" y="4064"/>
                  </a:lnTo>
                  <a:lnTo>
                    <a:pt x="23583" y="3175"/>
                  </a:lnTo>
                  <a:close/>
                </a:path>
                <a:path w="55879" h="68580">
                  <a:moveTo>
                    <a:pt x="43078" y="4445"/>
                  </a:moveTo>
                  <a:lnTo>
                    <a:pt x="43078" y="4826"/>
                  </a:lnTo>
                  <a:lnTo>
                    <a:pt x="43472" y="4826"/>
                  </a:lnTo>
                  <a:lnTo>
                    <a:pt x="43078" y="4445"/>
                  </a:lnTo>
                  <a:close/>
                </a:path>
                <a:path w="55879" h="68580">
                  <a:moveTo>
                    <a:pt x="40741" y="3175"/>
                  </a:moveTo>
                  <a:lnTo>
                    <a:pt x="40741" y="3683"/>
                  </a:lnTo>
                  <a:lnTo>
                    <a:pt x="40347" y="3683"/>
                  </a:lnTo>
                  <a:lnTo>
                    <a:pt x="39573" y="4445"/>
                  </a:lnTo>
                  <a:lnTo>
                    <a:pt x="42246" y="4445"/>
                  </a:lnTo>
                  <a:lnTo>
                    <a:pt x="40741" y="3175"/>
                  </a:lnTo>
                  <a:close/>
                </a:path>
                <a:path w="55879" h="68580">
                  <a:moveTo>
                    <a:pt x="15989" y="0"/>
                  </a:moveTo>
                  <a:lnTo>
                    <a:pt x="14617" y="1270"/>
                  </a:lnTo>
                  <a:lnTo>
                    <a:pt x="17551" y="1270"/>
                  </a:lnTo>
                  <a:lnTo>
                    <a:pt x="16383" y="508"/>
                  </a:lnTo>
                  <a:lnTo>
                    <a:pt x="15989" y="0"/>
                  </a:lnTo>
                  <a:close/>
                </a:path>
                <a:path w="55879" h="68580">
                  <a:moveTo>
                    <a:pt x="18719" y="0"/>
                  </a:moveTo>
                  <a:lnTo>
                    <a:pt x="18215" y="508"/>
                  </a:lnTo>
                  <a:lnTo>
                    <a:pt x="17551" y="1270"/>
                  </a:lnTo>
                  <a:lnTo>
                    <a:pt x="20758" y="1270"/>
                  </a:lnTo>
                  <a:lnTo>
                    <a:pt x="20269" y="889"/>
                  </a:lnTo>
                  <a:lnTo>
                    <a:pt x="18719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4130226" y="2077261"/>
              <a:ext cx="55880" cy="69215"/>
            </a:xfrm>
            <a:custGeom>
              <a:avLst/>
              <a:gdLst/>
              <a:ahLst/>
              <a:cxnLst/>
              <a:rect l="l" t="t" r="r" b="b"/>
              <a:pathLst>
                <a:path w="55879" h="69214">
                  <a:moveTo>
                    <a:pt x="19494" y="66941"/>
                  </a:moveTo>
                  <a:lnTo>
                    <a:pt x="19100" y="66941"/>
                  </a:lnTo>
                  <a:lnTo>
                    <a:pt x="18719" y="66941"/>
                  </a:lnTo>
                  <a:lnTo>
                    <a:pt x="18719" y="67322"/>
                  </a:lnTo>
                  <a:lnTo>
                    <a:pt x="18719" y="67513"/>
                  </a:lnTo>
                  <a:lnTo>
                    <a:pt x="18326" y="67322"/>
                  </a:lnTo>
                  <a:lnTo>
                    <a:pt x="17932" y="67513"/>
                  </a:lnTo>
                  <a:lnTo>
                    <a:pt x="17551" y="67513"/>
                  </a:lnTo>
                  <a:lnTo>
                    <a:pt x="17551" y="67906"/>
                  </a:lnTo>
                  <a:lnTo>
                    <a:pt x="17932" y="67513"/>
                  </a:lnTo>
                  <a:lnTo>
                    <a:pt x="17551" y="67906"/>
                  </a:lnTo>
                  <a:lnTo>
                    <a:pt x="17551" y="68287"/>
                  </a:lnTo>
                  <a:lnTo>
                    <a:pt x="17551" y="67906"/>
                  </a:lnTo>
                  <a:lnTo>
                    <a:pt x="17932" y="68287"/>
                  </a:lnTo>
                  <a:lnTo>
                    <a:pt x="17551" y="68287"/>
                  </a:lnTo>
                  <a:lnTo>
                    <a:pt x="17157" y="68287"/>
                  </a:lnTo>
                  <a:lnTo>
                    <a:pt x="16764" y="68287"/>
                  </a:lnTo>
                  <a:lnTo>
                    <a:pt x="16383" y="68287"/>
                  </a:lnTo>
                  <a:lnTo>
                    <a:pt x="16383" y="68668"/>
                  </a:lnTo>
                  <a:lnTo>
                    <a:pt x="15989" y="68287"/>
                  </a:lnTo>
                  <a:lnTo>
                    <a:pt x="15595" y="68287"/>
                  </a:lnTo>
                  <a:lnTo>
                    <a:pt x="15595" y="68668"/>
                  </a:lnTo>
                  <a:lnTo>
                    <a:pt x="15405" y="68668"/>
                  </a:lnTo>
                  <a:lnTo>
                    <a:pt x="15405" y="68287"/>
                  </a:lnTo>
                  <a:lnTo>
                    <a:pt x="15405" y="67906"/>
                  </a:lnTo>
                  <a:lnTo>
                    <a:pt x="15405" y="67513"/>
                  </a:lnTo>
                  <a:lnTo>
                    <a:pt x="15011" y="67513"/>
                  </a:lnTo>
                  <a:lnTo>
                    <a:pt x="15011" y="67322"/>
                  </a:lnTo>
                  <a:lnTo>
                    <a:pt x="15011" y="66941"/>
                  </a:lnTo>
                  <a:lnTo>
                    <a:pt x="15011" y="66560"/>
                  </a:lnTo>
                  <a:lnTo>
                    <a:pt x="14617" y="66560"/>
                  </a:lnTo>
                  <a:lnTo>
                    <a:pt x="14617" y="66166"/>
                  </a:lnTo>
                  <a:lnTo>
                    <a:pt x="14617" y="65785"/>
                  </a:lnTo>
                  <a:lnTo>
                    <a:pt x="14236" y="65404"/>
                  </a:lnTo>
                  <a:lnTo>
                    <a:pt x="14236" y="65023"/>
                  </a:lnTo>
                  <a:lnTo>
                    <a:pt x="14236" y="64630"/>
                  </a:lnTo>
                  <a:lnTo>
                    <a:pt x="14617" y="64630"/>
                  </a:lnTo>
                  <a:lnTo>
                    <a:pt x="14617" y="64249"/>
                  </a:lnTo>
                  <a:lnTo>
                    <a:pt x="15011" y="64249"/>
                  </a:lnTo>
                  <a:lnTo>
                    <a:pt x="14617" y="64249"/>
                  </a:lnTo>
                  <a:lnTo>
                    <a:pt x="14236" y="64249"/>
                  </a:lnTo>
                  <a:lnTo>
                    <a:pt x="13843" y="64249"/>
                  </a:lnTo>
                  <a:lnTo>
                    <a:pt x="13843" y="63868"/>
                  </a:lnTo>
                  <a:lnTo>
                    <a:pt x="13843" y="63474"/>
                  </a:lnTo>
                  <a:lnTo>
                    <a:pt x="13449" y="63868"/>
                  </a:lnTo>
                  <a:lnTo>
                    <a:pt x="13449" y="64249"/>
                  </a:lnTo>
                  <a:lnTo>
                    <a:pt x="13068" y="63868"/>
                  </a:lnTo>
                  <a:lnTo>
                    <a:pt x="13068" y="64249"/>
                  </a:lnTo>
                  <a:lnTo>
                    <a:pt x="12674" y="64249"/>
                  </a:lnTo>
                  <a:lnTo>
                    <a:pt x="12674" y="64630"/>
                  </a:lnTo>
                  <a:lnTo>
                    <a:pt x="12674" y="64249"/>
                  </a:lnTo>
                  <a:lnTo>
                    <a:pt x="12280" y="64249"/>
                  </a:lnTo>
                  <a:lnTo>
                    <a:pt x="11887" y="64249"/>
                  </a:lnTo>
                  <a:lnTo>
                    <a:pt x="11506" y="64249"/>
                  </a:lnTo>
                  <a:lnTo>
                    <a:pt x="11506" y="63868"/>
                  </a:lnTo>
                  <a:lnTo>
                    <a:pt x="11506" y="63474"/>
                  </a:lnTo>
                  <a:lnTo>
                    <a:pt x="11112" y="63474"/>
                  </a:lnTo>
                  <a:lnTo>
                    <a:pt x="11112" y="63093"/>
                  </a:lnTo>
                  <a:lnTo>
                    <a:pt x="11112" y="62712"/>
                  </a:lnTo>
                  <a:lnTo>
                    <a:pt x="11112" y="62522"/>
                  </a:lnTo>
                  <a:lnTo>
                    <a:pt x="11112" y="62128"/>
                  </a:lnTo>
                  <a:lnTo>
                    <a:pt x="11112" y="61747"/>
                  </a:lnTo>
                  <a:lnTo>
                    <a:pt x="10718" y="62128"/>
                  </a:lnTo>
                  <a:lnTo>
                    <a:pt x="11112" y="62128"/>
                  </a:lnTo>
                  <a:lnTo>
                    <a:pt x="10718" y="62128"/>
                  </a:lnTo>
                  <a:lnTo>
                    <a:pt x="10528" y="62128"/>
                  </a:lnTo>
                  <a:lnTo>
                    <a:pt x="10528" y="61747"/>
                  </a:lnTo>
                  <a:lnTo>
                    <a:pt x="10134" y="61747"/>
                  </a:lnTo>
                  <a:lnTo>
                    <a:pt x="9753" y="61747"/>
                  </a:lnTo>
                  <a:lnTo>
                    <a:pt x="9753" y="62128"/>
                  </a:lnTo>
                  <a:lnTo>
                    <a:pt x="9753" y="61747"/>
                  </a:lnTo>
                  <a:lnTo>
                    <a:pt x="9753" y="62128"/>
                  </a:lnTo>
                  <a:lnTo>
                    <a:pt x="9359" y="62128"/>
                  </a:lnTo>
                  <a:lnTo>
                    <a:pt x="9359" y="61747"/>
                  </a:lnTo>
                  <a:lnTo>
                    <a:pt x="8966" y="61747"/>
                  </a:lnTo>
                  <a:lnTo>
                    <a:pt x="8585" y="61747"/>
                  </a:lnTo>
                  <a:lnTo>
                    <a:pt x="8585" y="62128"/>
                  </a:lnTo>
                  <a:lnTo>
                    <a:pt x="8191" y="62128"/>
                  </a:lnTo>
                  <a:lnTo>
                    <a:pt x="8191" y="62522"/>
                  </a:lnTo>
                  <a:lnTo>
                    <a:pt x="7797" y="62128"/>
                  </a:lnTo>
                  <a:lnTo>
                    <a:pt x="7404" y="62522"/>
                  </a:lnTo>
                  <a:lnTo>
                    <a:pt x="7404" y="62128"/>
                  </a:lnTo>
                  <a:lnTo>
                    <a:pt x="7023" y="62128"/>
                  </a:lnTo>
                  <a:lnTo>
                    <a:pt x="6629" y="62128"/>
                  </a:lnTo>
                  <a:lnTo>
                    <a:pt x="6629" y="61747"/>
                  </a:lnTo>
                  <a:lnTo>
                    <a:pt x="6629" y="61366"/>
                  </a:lnTo>
                  <a:lnTo>
                    <a:pt x="6235" y="61747"/>
                  </a:lnTo>
                  <a:lnTo>
                    <a:pt x="6235" y="62128"/>
                  </a:lnTo>
                  <a:lnTo>
                    <a:pt x="6235" y="61747"/>
                  </a:lnTo>
                  <a:lnTo>
                    <a:pt x="6045" y="61747"/>
                  </a:lnTo>
                  <a:lnTo>
                    <a:pt x="6235" y="61747"/>
                  </a:lnTo>
                  <a:lnTo>
                    <a:pt x="6235" y="61366"/>
                  </a:lnTo>
                  <a:lnTo>
                    <a:pt x="6045" y="61366"/>
                  </a:lnTo>
                  <a:lnTo>
                    <a:pt x="5651" y="61366"/>
                  </a:lnTo>
                  <a:lnTo>
                    <a:pt x="5651" y="60985"/>
                  </a:lnTo>
                  <a:lnTo>
                    <a:pt x="5651" y="61366"/>
                  </a:lnTo>
                  <a:lnTo>
                    <a:pt x="5651" y="60985"/>
                  </a:lnTo>
                  <a:lnTo>
                    <a:pt x="5651" y="61366"/>
                  </a:lnTo>
                  <a:lnTo>
                    <a:pt x="5651" y="60985"/>
                  </a:lnTo>
                  <a:lnTo>
                    <a:pt x="5651" y="61366"/>
                  </a:lnTo>
                  <a:lnTo>
                    <a:pt x="5270" y="61366"/>
                  </a:lnTo>
                  <a:lnTo>
                    <a:pt x="5270" y="60985"/>
                  </a:lnTo>
                  <a:lnTo>
                    <a:pt x="5270" y="60591"/>
                  </a:lnTo>
                  <a:lnTo>
                    <a:pt x="5270" y="60210"/>
                  </a:lnTo>
                  <a:lnTo>
                    <a:pt x="4876" y="60210"/>
                  </a:lnTo>
                  <a:lnTo>
                    <a:pt x="4876" y="59829"/>
                  </a:lnTo>
                  <a:lnTo>
                    <a:pt x="4876" y="59435"/>
                  </a:lnTo>
                  <a:lnTo>
                    <a:pt x="4483" y="59435"/>
                  </a:lnTo>
                  <a:lnTo>
                    <a:pt x="4483" y="59054"/>
                  </a:lnTo>
                  <a:lnTo>
                    <a:pt x="4483" y="58673"/>
                  </a:lnTo>
                  <a:lnTo>
                    <a:pt x="4483" y="58280"/>
                  </a:lnTo>
                  <a:lnTo>
                    <a:pt x="4089" y="58280"/>
                  </a:lnTo>
                  <a:lnTo>
                    <a:pt x="4089" y="57899"/>
                  </a:lnTo>
                  <a:lnTo>
                    <a:pt x="4089" y="57708"/>
                  </a:lnTo>
                  <a:lnTo>
                    <a:pt x="3708" y="57708"/>
                  </a:lnTo>
                  <a:lnTo>
                    <a:pt x="3708" y="57899"/>
                  </a:lnTo>
                  <a:lnTo>
                    <a:pt x="3708" y="57708"/>
                  </a:lnTo>
                  <a:lnTo>
                    <a:pt x="3708" y="57899"/>
                  </a:lnTo>
                  <a:lnTo>
                    <a:pt x="3314" y="57899"/>
                  </a:lnTo>
                  <a:lnTo>
                    <a:pt x="3708" y="57899"/>
                  </a:lnTo>
                  <a:lnTo>
                    <a:pt x="3314" y="57899"/>
                  </a:lnTo>
                  <a:lnTo>
                    <a:pt x="3314" y="58280"/>
                  </a:lnTo>
                  <a:lnTo>
                    <a:pt x="2921" y="58280"/>
                  </a:lnTo>
                  <a:lnTo>
                    <a:pt x="2921" y="58673"/>
                  </a:lnTo>
                  <a:lnTo>
                    <a:pt x="2540" y="59054"/>
                  </a:lnTo>
                  <a:lnTo>
                    <a:pt x="2146" y="59054"/>
                  </a:lnTo>
                  <a:lnTo>
                    <a:pt x="2146" y="59435"/>
                  </a:lnTo>
                  <a:lnTo>
                    <a:pt x="2146" y="59054"/>
                  </a:lnTo>
                  <a:lnTo>
                    <a:pt x="1752" y="59054"/>
                  </a:lnTo>
                  <a:lnTo>
                    <a:pt x="1752" y="58673"/>
                  </a:lnTo>
                  <a:lnTo>
                    <a:pt x="1752" y="58280"/>
                  </a:lnTo>
                  <a:lnTo>
                    <a:pt x="2146" y="58280"/>
                  </a:lnTo>
                  <a:lnTo>
                    <a:pt x="2146" y="57899"/>
                  </a:lnTo>
                  <a:lnTo>
                    <a:pt x="2146" y="57708"/>
                  </a:lnTo>
                  <a:lnTo>
                    <a:pt x="1371" y="57708"/>
                  </a:lnTo>
                  <a:lnTo>
                    <a:pt x="1371" y="57327"/>
                  </a:lnTo>
                  <a:lnTo>
                    <a:pt x="1752" y="56934"/>
                  </a:lnTo>
                  <a:lnTo>
                    <a:pt x="1371" y="56934"/>
                  </a:lnTo>
                  <a:lnTo>
                    <a:pt x="1752" y="56553"/>
                  </a:lnTo>
                  <a:lnTo>
                    <a:pt x="1371" y="56553"/>
                  </a:lnTo>
                  <a:lnTo>
                    <a:pt x="1371" y="56172"/>
                  </a:lnTo>
                  <a:lnTo>
                    <a:pt x="1371" y="55778"/>
                  </a:lnTo>
                  <a:lnTo>
                    <a:pt x="1168" y="55778"/>
                  </a:lnTo>
                  <a:lnTo>
                    <a:pt x="1168" y="55397"/>
                  </a:lnTo>
                  <a:lnTo>
                    <a:pt x="1371" y="55397"/>
                  </a:lnTo>
                  <a:lnTo>
                    <a:pt x="1371" y="55016"/>
                  </a:lnTo>
                  <a:lnTo>
                    <a:pt x="1752" y="55016"/>
                  </a:lnTo>
                  <a:lnTo>
                    <a:pt x="1371" y="54635"/>
                  </a:lnTo>
                  <a:lnTo>
                    <a:pt x="1168" y="55016"/>
                  </a:lnTo>
                  <a:lnTo>
                    <a:pt x="787" y="55016"/>
                  </a:lnTo>
                  <a:lnTo>
                    <a:pt x="1168" y="54635"/>
                  </a:lnTo>
                  <a:lnTo>
                    <a:pt x="787" y="54635"/>
                  </a:lnTo>
                  <a:lnTo>
                    <a:pt x="393" y="54635"/>
                  </a:lnTo>
                  <a:lnTo>
                    <a:pt x="393" y="55016"/>
                  </a:lnTo>
                  <a:lnTo>
                    <a:pt x="0" y="55016"/>
                  </a:lnTo>
                  <a:lnTo>
                    <a:pt x="0" y="54635"/>
                  </a:lnTo>
                  <a:lnTo>
                    <a:pt x="393" y="54635"/>
                  </a:lnTo>
                  <a:lnTo>
                    <a:pt x="393" y="54241"/>
                  </a:lnTo>
                  <a:lnTo>
                    <a:pt x="787" y="54241"/>
                  </a:lnTo>
                  <a:lnTo>
                    <a:pt x="1168" y="53860"/>
                  </a:lnTo>
                  <a:lnTo>
                    <a:pt x="787" y="53479"/>
                  </a:lnTo>
                  <a:lnTo>
                    <a:pt x="1168" y="53085"/>
                  </a:lnTo>
                  <a:lnTo>
                    <a:pt x="787" y="53085"/>
                  </a:lnTo>
                  <a:lnTo>
                    <a:pt x="787" y="52895"/>
                  </a:lnTo>
                  <a:lnTo>
                    <a:pt x="1168" y="52895"/>
                  </a:lnTo>
                  <a:lnTo>
                    <a:pt x="787" y="52514"/>
                  </a:lnTo>
                  <a:lnTo>
                    <a:pt x="1168" y="52514"/>
                  </a:lnTo>
                  <a:lnTo>
                    <a:pt x="1371" y="52514"/>
                  </a:lnTo>
                  <a:lnTo>
                    <a:pt x="1371" y="53085"/>
                  </a:lnTo>
                  <a:lnTo>
                    <a:pt x="1371" y="53479"/>
                  </a:lnTo>
                  <a:lnTo>
                    <a:pt x="1752" y="53479"/>
                  </a:lnTo>
                  <a:lnTo>
                    <a:pt x="2146" y="53479"/>
                  </a:lnTo>
                  <a:lnTo>
                    <a:pt x="2146" y="53085"/>
                  </a:lnTo>
                  <a:lnTo>
                    <a:pt x="2540" y="53085"/>
                  </a:lnTo>
                  <a:lnTo>
                    <a:pt x="2921" y="52895"/>
                  </a:lnTo>
                  <a:lnTo>
                    <a:pt x="3708" y="51739"/>
                  </a:lnTo>
                  <a:lnTo>
                    <a:pt x="4089" y="51358"/>
                  </a:lnTo>
                  <a:lnTo>
                    <a:pt x="4876" y="51739"/>
                  </a:lnTo>
                  <a:lnTo>
                    <a:pt x="5270" y="51739"/>
                  </a:lnTo>
                  <a:lnTo>
                    <a:pt x="5651" y="51739"/>
                  </a:lnTo>
                  <a:lnTo>
                    <a:pt x="6045" y="51358"/>
                  </a:lnTo>
                  <a:lnTo>
                    <a:pt x="5651" y="51358"/>
                  </a:lnTo>
                  <a:lnTo>
                    <a:pt x="5651" y="50977"/>
                  </a:lnTo>
                  <a:lnTo>
                    <a:pt x="5651" y="50584"/>
                  </a:lnTo>
                  <a:lnTo>
                    <a:pt x="5270" y="50203"/>
                  </a:lnTo>
                  <a:lnTo>
                    <a:pt x="5651" y="50203"/>
                  </a:lnTo>
                  <a:lnTo>
                    <a:pt x="5270" y="50203"/>
                  </a:lnTo>
                  <a:lnTo>
                    <a:pt x="5651" y="49822"/>
                  </a:lnTo>
                  <a:lnTo>
                    <a:pt x="6045" y="49441"/>
                  </a:lnTo>
                  <a:lnTo>
                    <a:pt x="6045" y="49047"/>
                  </a:lnTo>
                  <a:lnTo>
                    <a:pt x="6235" y="49047"/>
                  </a:lnTo>
                  <a:lnTo>
                    <a:pt x="6235" y="48666"/>
                  </a:lnTo>
                  <a:lnTo>
                    <a:pt x="6045" y="48285"/>
                  </a:lnTo>
                  <a:lnTo>
                    <a:pt x="6235" y="48285"/>
                  </a:lnTo>
                  <a:lnTo>
                    <a:pt x="6235" y="48094"/>
                  </a:lnTo>
                  <a:lnTo>
                    <a:pt x="6629" y="48094"/>
                  </a:lnTo>
                  <a:lnTo>
                    <a:pt x="6045" y="47701"/>
                  </a:lnTo>
                  <a:lnTo>
                    <a:pt x="6045" y="47320"/>
                  </a:lnTo>
                  <a:lnTo>
                    <a:pt x="5651" y="47320"/>
                  </a:lnTo>
                  <a:lnTo>
                    <a:pt x="5651" y="46939"/>
                  </a:lnTo>
                  <a:lnTo>
                    <a:pt x="6045" y="46545"/>
                  </a:lnTo>
                  <a:lnTo>
                    <a:pt x="6235" y="46164"/>
                  </a:lnTo>
                  <a:lnTo>
                    <a:pt x="6235" y="46545"/>
                  </a:lnTo>
                  <a:lnTo>
                    <a:pt x="6629" y="46164"/>
                  </a:lnTo>
                  <a:lnTo>
                    <a:pt x="7023" y="46164"/>
                  </a:lnTo>
                  <a:lnTo>
                    <a:pt x="7023" y="45783"/>
                  </a:lnTo>
                  <a:lnTo>
                    <a:pt x="6629" y="45783"/>
                  </a:lnTo>
                  <a:lnTo>
                    <a:pt x="6629" y="45402"/>
                  </a:lnTo>
                  <a:lnTo>
                    <a:pt x="6629" y="45008"/>
                  </a:lnTo>
                  <a:lnTo>
                    <a:pt x="7023" y="44627"/>
                  </a:lnTo>
                  <a:lnTo>
                    <a:pt x="6629" y="44627"/>
                  </a:lnTo>
                  <a:lnTo>
                    <a:pt x="6235" y="44627"/>
                  </a:lnTo>
                  <a:lnTo>
                    <a:pt x="6045" y="44246"/>
                  </a:lnTo>
                  <a:lnTo>
                    <a:pt x="6235" y="44246"/>
                  </a:lnTo>
                  <a:lnTo>
                    <a:pt x="6235" y="43853"/>
                  </a:lnTo>
                  <a:lnTo>
                    <a:pt x="6045" y="43853"/>
                  </a:lnTo>
                  <a:lnTo>
                    <a:pt x="6045" y="43472"/>
                  </a:lnTo>
                  <a:lnTo>
                    <a:pt x="6235" y="43853"/>
                  </a:lnTo>
                  <a:lnTo>
                    <a:pt x="6235" y="43472"/>
                  </a:lnTo>
                  <a:lnTo>
                    <a:pt x="6235" y="43853"/>
                  </a:lnTo>
                  <a:lnTo>
                    <a:pt x="6629" y="43472"/>
                  </a:lnTo>
                  <a:lnTo>
                    <a:pt x="7023" y="43472"/>
                  </a:lnTo>
                  <a:lnTo>
                    <a:pt x="7023" y="43281"/>
                  </a:lnTo>
                  <a:lnTo>
                    <a:pt x="7023" y="42900"/>
                  </a:lnTo>
                  <a:lnTo>
                    <a:pt x="7023" y="42506"/>
                  </a:lnTo>
                  <a:lnTo>
                    <a:pt x="7404" y="42506"/>
                  </a:lnTo>
                  <a:lnTo>
                    <a:pt x="7797" y="42900"/>
                  </a:lnTo>
                  <a:lnTo>
                    <a:pt x="7797" y="42506"/>
                  </a:lnTo>
                  <a:lnTo>
                    <a:pt x="7797" y="42125"/>
                  </a:lnTo>
                  <a:lnTo>
                    <a:pt x="8191" y="41744"/>
                  </a:lnTo>
                  <a:lnTo>
                    <a:pt x="8191" y="41363"/>
                  </a:lnTo>
                  <a:lnTo>
                    <a:pt x="8191" y="40970"/>
                  </a:lnTo>
                  <a:lnTo>
                    <a:pt x="8585" y="40970"/>
                  </a:lnTo>
                  <a:lnTo>
                    <a:pt x="8585" y="40589"/>
                  </a:lnTo>
                  <a:lnTo>
                    <a:pt x="8585" y="40208"/>
                  </a:lnTo>
                  <a:lnTo>
                    <a:pt x="8585" y="39814"/>
                  </a:lnTo>
                  <a:lnTo>
                    <a:pt x="8966" y="39433"/>
                  </a:lnTo>
                  <a:lnTo>
                    <a:pt x="8966" y="39052"/>
                  </a:lnTo>
                  <a:lnTo>
                    <a:pt x="8966" y="38658"/>
                  </a:lnTo>
                  <a:lnTo>
                    <a:pt x="8966" y="38468"/>
                  </a:lnTo>
                  <a:lnTo>
                    <a:pt x="8966" y="38087"/>
                  </a:lnTo>
                  <a:lnTo>
                    <a:pt x="8585" y="37706"/>
                  </a:lnTo>
                  <a:lnTo>
                    <a:pt x="8585" y="37312"/>
                  </a:lnTo>
                  <a:lnTo>
                    <a:pt x="8966" y="37312"/>
                  </a:lnTo>
                  <a:lnTo>
                    <a:pt x="8966" y="36931"/>
                  </a:lnTo>
                  <a:lnTo>
                    <a:pt x="8966" y="36550"/>
                  </a:lnTo>
                  <a:lnTo>
                    <a:pt x="8585" y="36550"/>
                  </a:lnTo>
                  <a:lnTo>
                    <a:pt x="8966" y="36550"/>
                  </a:lnTo>
                  <a:lnTo>
                    <a:pt x="8966" y="36156"/>
                  </a:lnTo>
                  <a:lnTo>
                    <a:pt x="8585" y="35775"/>
                  </a:lnTo>
                  <a:lnTo>
                    <a:pt x="8585" y="35394"/>
                  </a:lnTo>
                  <a:lnTo>
                    <a:pt x="8966" y="35013"/>
                  </a:lnTo>
                  <a:lnTo>
                    <a:pt x="9359" y="35013"/>
                  </a:lnTo>
                  <a:lnTo>
                    <a:pt x="9359" y="34620"/>
                  </a:lnTo>
                  <a:lnTo>
                    <a:pt x="9753" y="34620"/>
                  </a:lnTo>
                  <a:lnTo>
                    <a:pt x="9359" y="34239"/>
                  </a:lnTo>
                  <a:lnTo>
                    <a:pt x="9359" y="33858"/>
                  </a:lnTo>
                  <a:lnTo>
                    <a:pt x="9359" y="33667"/>
                  </a:lnTo>
                  <a:lnTo>
                    <a:pt x="9359" y="33273"/>
                  </a:lnTo>
                  <a:lnTo>
                    <a:pt x="9753" y="32892"/>
                  </a:lnTo>
                  <a:lnTo>
                    <a:pt x="9753" y="32118"/>
                  </a:lnTo>
                  <a:lnTo>
                    <a:pt x="9753" y="31737"/>
                  </a:lnTo>
                  <a:lnTo>
                    <a:pt x="10134" y="30975"/>
                  </a:lnTo>
                  <a:lnTo>
                    <a:pt x="10528" y="30581"/>
                  </a:lnTo>
                  <a:lnTo>
                    <a:pt x="10718" y="30200"/>
                  </a:lnTo>
                  <a:lnTo>
                    <a:pt x="10718" y="29819"/>
                  </a:lnTo>
                  <a:lnTo>
                    <a:pt x="11112" y="29819"/>
                  </a:lnTo>
                  <a:lnTo>
                    <a:pt x="11112" y="29425"/>
                  </a:lnTo>
                  <a:lnTo>
                    <a:pt x="11506" y="29425"/>
                  </a:lnTo>
                  <a:lnTo>
                    <a:pt x="11887" y="29425"/>
                  </a:lnTo>
                  <a:lnTo>
                    <a:pt x="12280" y="29044"/>
                  </a:lnTo>
                  <a:lnTo>
                    <a:pt x="11887" y="28473"/>
                  </a:lnTo>
                  <a:lnTo>
                    <a:pt x="11506" y="28079"/>
                  </a:lnTo>
                  <a:lnTo>
                    <a:pt x="11506" y="27698"/>
                  </a:lnTo>
                  <a:lnTo>
                    <a:pt x="11887" y="26923"/>
                  </a:lnTo>
                  <a:lnTo>
                    <a:pt x="11887" y="26542"/>
                  </a:lnTo>
                  <a:lnTo>
                    <a:pt x="12674" y="26161"/>
                  </a:lnTo>
                  <a:lnTo>
                    <a:pt x="13068" y="26161"/>
                  </a:lnTo>
                  <a:lnTo>
                    <a:pt x="13449" y="25780"/>
                  </a:lnTo>
                  <a:lnTo>
                    <a:pt x="13843" y="25780"/>
                  </a:lnTo>
                  <a:lnTo>
                    <a:pt x="13449" y="25387"/>
                  </a:lnTo>
                  <a:lnTo>
                    <a:pt x="13843" y="25387"/>
                  </a:lnTo>
                  <a:lnTo>
                    <a:pt x="13843" y="25006"/>
                  </a:lnTo>
                  <a:lnTo>
                    <a:pt x="13449" y="25006"/>
                  </a:lnTo>
                  <a:lnTo>
                    <a:pt x="13068" y="24434"/>
                  </a:lnTo>
                  <a:lnTo>
                    <a:pt x="12674" y="24434"/>
                  </a:lnTo>
                  <a:lnTo>
                    <a:pt x="12674" y="24625"/>
                  </a:lnTo>
                  <a:lnTo>
                    <a:pt x="12674" y="25006"/>
                  </a:lnTo>
                  <a:lnTo>
                    <a:pt x="12280" y="24625"/>
                  </a:lnTo>
                  <a:lnTo>
                    <a:pt x="11887" y="24041"/>
                  </a:lnTo>
                  <a:lnTo>
                    <a:pt x="11506" y="24041"/>
                  </a:lnTo>
                  <a:lnTo>
                    <a:pt x="11112" y="24041"/>
                  </a:lnTo>
                  <a:lnTo>
                    <a:pt x="11112" y="20967"/>
                  </a:lnTo>
                  <a:lnTo>
                    <a:pt x="11506" y="20967"/>
                  </a:lnTo>
                  <a:lnTo>
                    <a:pt x="11887" y="20586"/>
                  </a:lnTo>
                  <a:lnTo>
                    <a:pt x="12280" y="20192"/>
                  </a:lnTo>
                  <a:lnTo>
                    <a:pt x="14617" y="17310"/>
                  </a:lnTo>
                  <a:lnTo>
                    <a:pt x="15405" y="18084"/>
                  </a:lnTo>
                  <a:lnTo>
                    <a:pt x="16383" y="15773"/>
                  </a:lnTo>
                  <a:lnTo>
                    <a:pt x="17157" y="14808"/>
                  </a:lnTo>
                  <a:lnTo>
                    <a:pt x="17551" y="14427"/>
                  </a:lnTo>
                  <a:lnTo>
                    <a:pt x="17551" y="13271"/>
                  </a:lnTo>
                  <a:lnTo>
                    <a:pt x="17551" y="12890"/>
                  </a:lnTo>
                  <a:lnTo>
                    <a:pt x="17551" y="12509"/>
                  </a:lnTo>
                  <a:lnTo>
                    <a:pt x="17551" y="12115"/>
                  </a:lnTo>
                  <a:lnTo>
                    <a:pt x="17157" y="12115"/>
                  </a:lnTo>
                  <a:lnTo>
                    <a:pt x="17157" y="11734"/>
                  </a:lnTo>
                  <a:lnTo>
                    <a:pt x="17157" y="11353"/>
                  </a:lnTo>
                  <a:lnTo>
                    <a:pt x="17157" y="10960"/>
                  </a:lnTo>
                  <a:lnTo>
                    <a:pt x="16383" y="12115"/>
                  </a:lnTo>
                  <a:lnTo>
                    <a:pt x="14236" y="10960"/>
                  </a:lnTo>
                  <a:lnTo>
                    <a:pt x="13843" y="10579"/>
                  </a:lnTo>
                  <a:lnTo>
                    <a:pt x="13068" y="10198"/>
                  </a:lnTo>
                  <a:lnTo>
                    <a:pt x="11887" y="9232"/>
                  </a:lnTo>
                  <a:lnTo>
                    <a:pt x="11506" y="9232"/>
                  </a:lnTo>
                  <a:lnTo>
                    <a:pt x="11112" y="8458"/>
                  </a:lnTo>
                  <a:lnTo>
                    <a:pt x="11506" y="8077"/>
                  </a:lnTo>
                  <a:lnTo>
                    <a:pt x="12280" y="6921"/>
                  </a:lnTo>
                  <a:lnTo>
                    <a:pt x="11887" y="6921"/>
                  </a:lnTo>
                  <a:lnTo>
                    <a:pt x="12280" y="6159"/>
                  </a:lnTo>
                  <a:lnTo>
                    <a:pt x="12674" y="6159"/>
                  </a:lnTo>
                  <a:lnTo>
                    <a:pt x="11887" y="5384"/>
                  </a:lnTo>
                  <a:lnTo>
                    <a:pt x="11506" y="5194"/>
                  </a:lnTo>
                  <a:lnTo>
                    <a:pt x="12280" y="4419"/>
                  </a:lnTo>
                  <a:lnTo>
                    <a:pt x="11506" y="4038"/>
                  </a:lnTo>
                  <a:lnTo>
                    <a:pt x="10718" y="3657"/>
                  </a:lnTo>
                  <a:lnTo>
                    <a:pt x="10528" y="2882"/>
                  </a:lnTo>
                  <a:lnTo>
                    <a:pt x="11112" y="1727"/>
                  </a:lnTo>
                  <a:lnTo>
                    <a:pt x="12280" y="571"/>
                  </a:lnTo>
                  <a:lnTo>
                    <a:pt x="12674" y="0"/>
                  </a:lnTo>
                  <a:lnTo>
                    <a:pt x="14236" y="965"/>
                  </a:lnTo>
                  <a:lnTo>
                    <a:pt x="14617" y="1346"/>
                  </a:lnTo>
                  <a:lnTo>
                    <a:pt x="15989" y="0"/>
                  </a:lnTo>
                  <a:lnTo>
                    <a:pt x="16383" y="571"/>
                  </a:lnTo>
                  <a:lnTo>
                    <a:pt x="17551" y="1346"/>
                  </a:lnTo>
                  <a:lnTo>
                    <a:pt x="18326" y="380"/>
                  </a:lnTo>
                  <a:lnTo>
                    <a:pt x="18719" y="0"/>
                  </a:lnTo>
                  <a:lnTo>
                    <a:pt x="20269" y="965"/>
                  </a:lnTo>
                  <a:lnTo>
                    <a:pt x="21247" y="1727"/>
                  </a:lnTo>
                  <a:lnTo>
                    <a:pt x="20472" y="2501"/>
                  </a:lnTo>
                  <a:lnTo>
                    <a:pt x="20269" y="3263"/>
                  </a:lnTo>
                  <a:lnTo>
                    <a:pt x="22415" y="5194"/>
                  </a:lnTo>
                  <a:lnTo>
                    <a:pt x="23583" y="3657"/>
                  </a:lnTo>
                  <a:lnTo>
                    <a:pt x="23583" y="3263"/>
                  </a:lnTo>
                  <a:lnTo>
                    <a:pt x="24371" y="4038"/>
                  </a:lnTo>
                  <a:lnTo>
                    <a:pt x="28067" y="6540"/>
                  </a:lnTo>
                  <a:lnTo>
                    <a:pt x="28854" y="7315"/>
                  </a:lnTo>
                  <a:lnTo>
                    <a:pt x="28854" y="6921"/>
                  </a:lnTo>
                  <a:lnTo>
                    <a:pt x="29235" y="6540"/>
                  </a:lnTo>
                  <a:lnTo>
                    <a:pt x="29819" y="5765"/>
                  </a:lnTo>
                  <a:lnTo>
                    <a:pt x="30607" y="6159"/>
                  </a:lnTo>
                  <a:lnTo>
                    <a:pt x="31775" y="4813"/>
                  </a:lnTo>
                  <a:lnTo>
                    <a:pt x="33731" y="6540"/>
                  </a:lnTo>
                  <a:lnTo>
                    <a:pt x="34505" y="5384"/>
                  </a:lnTo>
                  <a:lnTo>
                    <a:pt x="35090" y="4813"/>
                  </a:lnTo>
                  <a:lnTo>
                    <a:pt x="36258" y="5384"/>
                  </a:lnTo>
                  <a:lnTo>
                    <a:pt x="37426" y="6159"/>
                  </a:lnTo>
                  <a:lnTo>
                    <a:pt x="38214" y="5384"/>
                  </a:lnTo>
                  <a:lnTo>
                    <a:pt x="38214" y="5194"/>
                  </a:lnTo>
                  <a:lnTo>
                    <a:pt x="37820" y="5194"/>
                  </a:lnTo>
                  <a:lnTo>
                    <a:pt x="38989" y="3657"/>
                  </a:lnTo>
                  <a:lnTo>
                    <a:pt x="39573" y="4419"/>
                  </a:lnTo>
                  <a:lnTo>
                    <a:pt x="40347" y="3657"/>
                  </a:lnTo>
                  <a:lnTo>
                    <a:pt x="40741" y="3657"/>
                  </a:lnTo>
                  <a:lnTo>
                    <a:pt x="40741" y="3263"/>
                  </a:lnTo>
                  <a:lnTo>
                    <a:pt x="42697" y="4813"/>
                  </a:lnTo>
                  <a:lnTo>
                    <a:pt x="43078" y="4813"/>
                  </a:lnTo>
                  <a:lnTo>
                    <a:pt x="43078" y="4419"/>
                  </a:lnTo>
                  <a:lnTo>
                    <a:pt x="43472" y="4813"/>
                  </a:lnTo>
                  <a:lnTo>
                    <a:pt x="46786" y="5765"/>
                  </a:lnTo>
                  <a:lnTo>
                    <a:pt x="48729" y="6540"/>
                  </a:lnTo>
                  <a:lnTo>
                    <a:pt x="51663" y="8077"/>
                  </a:lnTo>
                  <a:lnTo>
                    <a:pt x="52438" y="8077"/>
                  </a:lnTo>
                  <a:lnTo>
                    <a:pt x="52438" y="7696"/>
                  </a:lnTo>
                  <a:lnTo>
                    <a:pt x="52832" y="7696"/>
                  </a:lnTo>
                  <a:lnTo>
                    <a:pt x="52832" y="8077"/>
                  </a:lnTo>
                  <a:lnTo>
                    <a:pt x="53213" y="8077"/>
                  </a:lnTo>
                  <a:lnTo>
                    <a:pt x="53606" y="8077"/>
                  </a:lnTo>
                  <a:lnTo>
                    <a:pt x="53797" y="7696"/>
                  </a:lnTo>
                  <a:lnTo>
                    <a:pt x="54190" y="7315"/>
                  </a:lnTo>
                  <a:lnTo>
                    <a:pt x="54190" y="6921"/>
                  </a:lnTo>
                  <a:lnTo>
                    <a:pt x="54584" y="7315"/>
                  </a:lnTo>
                  <a:lnTo>
                    <a:pt x="54965" y="7315"/>
                  </a:lnTo>
                  <a:lnTo>
                    <a:pt x="55359" y="7315"/>
                  </a:lnTo>
                  <a:lnTo>
                    <a:pt x="55753" y="7696"/>
                  </a:lnTo>
                  <a:lnTo>
                    <a:pt x="55753" y="8077"/>
                  </a:lnTo>
                  <a:lnTo>
                    <a:pt x="55359" y="8458"/>
                  </a:lnTo>
                  <a:lnTo>
                    <a:pt x="55359" y="8851"/>
                  </a:lnTo>
                  <a:lnTo>
                    <a:pt x="55359" y="9232"/>
                  </a:lnTo>
                  <a:lnTo>
                    <a:pt x="54965" y="9613"/>
                  </a:lnTo>
                  <a:lnTo>
                    <a:pt x="54965" y="10007"/>
                  </a:lnTo>
                  <a:lnTo>
                    <a:pt x="54965" y="10198"/>
                  </a:lnTo>
                  <a:lnTo>
                    <a:pt x="54584" y="10198"/>
                  </a:lnTo>
                  <a:lnTo>
                    <a:pt x="54190" y="10579"/>
                  </a:lnTo>
                  <a:lnTo>
                    <a:pt x="53797" y="10960"/>
                  </a:lnTo>
                  <a:lnTo>
                    <a:pt x="53606" y="11353"/>
                  </a:lnTo>
                  <a:lnTo>
                    <a:pt x="53213" y="11734"/>
                  </a:lnTo>
                  <a:lnTo>
                    <a:pt x="53213" y="14046"/>
                  </a:lnTo>
                  <a:lnTo>
                    <a:pt x="52832" y="14427"/>
                  </a:lnTo>
                  <a:lnTo>
                    <a:pt x="52832" y="14808"/>
                  </a:lnTo>
                  <a:lnTo>
                    <a:pt x="52832" y="14998"/>
                  </a:lnTo>
                  <a:lnTo>
                    <a:pt x="52438" y="15392"/>
                  </a:lnTo>
                  <a:lnTo>
                    <a:pt x="52832" y="15773"/>
                  </a:lnTo>
                  <a:lnTo>
                    <a:pt x="53213" y="15773"/>
                  </a:lnTo>
                  <a:lnTo>
                    <a:pt x="52832" y="16548"/>
                  </a:lnTo>
                  <a:lnTo>
                    <a:pt x="52438" y="17310"/>
                  </a:lnTo>
                  <a:lnTo>
                    <a:pt x="52438" y="17691"/>
                  </a:lnTo>
                  <a:lnTo>
                    <a:pt x="52044" y="18084"/>
                  </a:lnTo>
                  <a:lnTo>
                    <a:pt x="51663" y="18465"/>
                  </a:lnTo>
                  <a:lnTo>
                    <a:pt x="51269" y="19240"/>
                  </a:lnTo>
                  <a:lnTo>
                    <a:pt x="50876" y="20192"/>
                  </a:lnTo>
                  <a:lnTo>
                    <a:pt x="50482" y="20967"/>
                  </a:lnTo>
                  <a:lnTo>
                    <a:pt x="50101" y="20586"/>
                  </a:lnTo>
                  <a:lnTo>
                    <a:pt x="49707" y="20967"/>
                  </a:lnTo>
                  <a:lnTo>
                    <a:pt x="49314" y="21348"/>
                  </a:lnTo>
                  <a:lnTo>
                    <a:pt x="48933" y="21742"/>
                  </a:lnTo>
                  <a:lnTo>
                    <a:pt x="48729" y="22123"/>
                  </a:lnTo>
                  <a:lnTo>
                    <a:pt x="48729" y="22504"/>
                  </a:lnTo>
                  <a:lnTo>
                    <a:pt x="48348" y="22885"/>
                  </a:lnTo>
                  <a:lnTo>
                    <a:pt x="48348" y="23279"/>
                  </a:lnTo>
                  <a:lnTo>
                    <a:pt x="47955" y="23660"/>
                  </a:lnTo>
                  <a:lnTo>
                    <a:pt x="47561" y="24434"/>
                  </a:lnTo>
                  <a:lnTo>
                    <a:pt x="47167" y="24625"/>
                  </a:lnTo>
                  <a:lnTo>
                    <a:pt x="46786" y="25006"/>
                  </a:lnTo>
                  <a:lnTo>
                    <a:pt x="46786" y="25387"/>
                  </a:lnTo>
                  <a:lnTo>
                    <a:pt x="46393" y="25780"/>
                  </a:lnTo>
                  <a:lnTo>
                    <a:pt x="45999" y="26161"/>
                  </a:lnTo>
                  <a:lnTo>
                    <a:pt x="45999" y="26542"/>
                  </a:lnTo>
                  <a:lnTo>
                    <a:pt x="45618" y="26542"/>
                  </a:lnTo>
                  <a:lnTo>
                    <a:pt x="45999" y="26923"/>
                  </a:lnTo>
                  <a:lnTo>
                    <a:pt x="45618" y="26923"/>
                  </a:lnTo>
                  <a:lnTo>
                    <a:pt x="45224" y="26542"/>
                  </a:lnTo>
                  <a:lnTo>
                    <a:pt x="44450" y="27317"/>
                  </a:lnTo>
                  <a:lnTo>
                    <a:pt x="44056" y="27698"/>
                  </a:lnTo>
                  <a:lnTo>
                    <a:pt x="43865" y="27317"/>
                  </a:lnTo>
                  <a:lnTo>
                    <a:pt x="42697" y="29044"/>
                  </a:lnTo>
                  <a:lnTo>
                    <a:pt x="42303" y="28854"/>
                  </a:lnTo>
                  <a:lnTo>
                    <a:pt x="41910" y="28473"/>
                  </a:lnTo>
                  <a:lnTo>
                    <a:pt x="40741" y="30200"/>
                  </a:lnTo>
                  <a:lnTo>
                    <a:pt x="40347" y="30581"/>
                  </a:lnTo>
                  <a:lnTo>
                    <a:pt x="39573" y="30975"/>
                  </a:lnTo>
                  <a:lnTo>
                    <a:pt x="39573" y="31356"/>
                  </a:lnTo>
                  <a:lnTo>
                    <a:pt x="39966" y="31356"/>
                  </a:lnTo>
                  <a:lnTo>
                    <a:pt x="40347" y="31737"/>
                  </a:lnTo>
                  <a:lnTo>
                    <a:pt x="40741" y="31737"/>
                  </a:lnTo>
                  <a:lnTo>
                    <a:pt x="40741" y="32118"/>
                  </a:lnTo>
                  <a:lnTo>
                    <a:pt x="40741" y="32511"/>
                  </a:lnTo>
                  <a:lnTo>
                    <a:pt x="41135" y="33273"/>
                  </a:lnTo>
                  <a:lnTo>
                    <a:pt x="40741" y="33273"/>
                  </a:lnTo>
                  <a:lnTo>
                    <a:pt x="40741" y="33858"/>
                  </a:lnTo>
                  <a:lnTo>
                    <a:pt x="41135" y="34239"/>
                  </a:lnTo>
                  <a:lnTo>
                    <a:pt x="41529" y="34620"/>
                  </a:lnTo>
                  <a:lnTo>
                    <a:pt x="42303" y="35013"/>
                  </a:lnTo>
                  <a:lnTo>
                    <a:pt x="42697" y="35394"/>
                  </a:lnTo>
                  <a:lnTo>
                    <a:pt x="42697" y="36156"/>
                  </a:lnTo>
                  <a:lnTo>
                    <a:pt x="43078" y="36550"/>
                  </a:lnTo>
                  <a:lnTo>
                    <a:pt x="42303" y="38087"/>
                  </a:lnTo>
                  <a:lnTo>
                    <a:pt x="41910" y="38468"/>
                  </a:lnTo>
                  <a:lnTo>
                    <a:pt x="41910" y="38658"/>
                  </a:lnTo>
                  <a:lnTo>
                    <a:pt x="42303" y="39052"/>
                  </a:lnTo>
                  <a:lnTo>
                    <a:pt x="41910" y="39814"/>
                  </a:lnTo>
                  <a:lnTo>
                    <a:pt x="41529" y="39433"/>
                  </a:lnTo>
                  <a:lnTo>
                    <a:pt x="41135" y="39814"/>
                  </a:lnTo>
                  <a:lnTo>
                    <a:pt x="41135" y="40208"/>
                  </a:lnTo>
                  <a:lnTo>
                    <a:pt x="40741" y="40970"/>
                  </a:lnTo>
                  <a:lnTo>
                    <a:pt x="40741" y="41363"/>
                  </a:lnTo>
                  <a:lnTo>
                    <a:pt x="41135" y="41744"/>
                  </a:lnTo>
                  <a:lnTo>
                    <a:pt x="41135" y="42125"/>
                  </a:lnTo>
                  <a:lnTo>
                    <a:pt x="41529" y="42506"/>
                  </a:lnTo>
                  <a:lnTo>
                    <a:pt x="41910" y="42506"/>
                  </a:lnTo>
                  <a:lnTo>
                    <a:pt x="42303" y="42506"/>
                  </a:lnTo>
                  <a:lnTo>
                    <a:pt x="42303" y="42900"/>
                  </a:lnTo>
                  <a:lnTo>
                    <a:pt x="42303" y="43281"/>
                  </a:lnTo>
                  <a:lnTo>
                    <a:pt x="41910" y="43472"/>
                  </a:lnTo>
                  <a:lnTo>
                    <a:pt x="41910" y="43853"/>
                  </a:lnTo>
                  <a:lnTo>
                    <a:pt x="41529" y="45402"/>
                  </a:lnTo>
                  <a:lnTo>
                    <a:pt x="41135" y="45783"/>
                  </a:lnTo>
                  <a:lnTo>
                    <a:pt x="40347" y="46164"/>
                  </a:lnTo>
                  <a:lnTo>
                    <a:pt x="39966" y="46164"/>
                  </a:lnTo>
                  <a:lnTo>
                    <a:pt x="39966" y="46545"/>
                  </a:lnTo>
                  <a:lnTo>
                    <a:pt x="39382" y="46939"/>
                  </a:lnTo>
                  <a:lnTo>
                    <a:pt x="38989" y="47320"/>
                  </a:lnTo>
                  <a:lnTo>
                    <a:pt x="38214" y="47701"/>
                  </a:lnTo>
                  <a:lnTo>
                    <a:pt x="37820" y="48094"/>
                  </a:lnTo>
                  <a:lnTo>
                    <a:pt x="37426" y="47701"/>
                  </a:lnTo>
                  <a:lnTo>
                    <a:pt x="37033" y="47701"/>
                  </a:lnTo>
                  <a:lnTo>
                    <a:pt x="36652" y="47701"/>
                  </a:lnTo>
                  <a:lnTo>
                    <a:pt x="36258" y="47701"/>
                  </a:lnTo>
                  <a:lnTo>
                    <a:pt x="35864" y="48094"/>
                  </a:lnTo>
                  <a:lnTo>
                    <a:pt x="35483" y="48285"/>
                  </a:lnTo>
                  <a:lnTo>
                    <a:pt x="35090" y="48666"/>
                  </a:lnTo>
                  <a:lnTo>
                    <a:pt x="34696" y="49047"/>
                  </a:lnTo>
                  <a:lnTo>
                    <a:pt x="34505" y="49441"/>
                  </a:lnTo>
                  <a:lnTo>
                    <a:pt x="34505" y="49822"/>
                  </a:lnTo>
                  <a:lnTo>
                    <a:pt x="34505" y="50203"/>
                  </a:lnTo>
                  <a:lnTo>
                    <a:pt x="34505" y="50584"/>
                  </a:lnTo>
                  <a:lnTo>
                    <a:pt x="34505" y="50977"/>
                  </a:lnTo>
                  <a:lnTo>
                    <a:pt x="34696" y="50977"/>
                  </a:lnTo>
                  <a:lnTo>
                    <a:pt x="34696" y="51358"/>
                  </a:lnTo>
                  <a:lnTo>
                    <a:pt x="34696" y="51739"/>
                  </a:lnTo>
                  <a:lnTo>
                    <a:pt x="35090" y="52133"/>
                  </a:lnTo>
                  <a:lnTo>
                    <a:pt x="34696" y="52895"/>
                  </a:lnTo>
                  <a:lnTo>
                    <a:pt x="34696" y="53085"/>
                  </a:lnTo>
                  <a:lnTo>
                    <a:pt x="34505" y="53085"/>
                  </a:lnTo>
                  <a:lnTo>
                    <a:pt x="32169" y="54635"/>
                  </a:lnTo>
                  <a:lnTo>
                    <a:pt x="31775" y="53860"/>
                  </a:lnTo>
                  <a:lnTo>
                    <a:pt x="32169" y="53085"/>
                  </a:lnTo>
                  <a:lnTo>
                    <a:pt x="30213" y="52514"/>
                  </a:lnTo>
                  <a:lnTo>
                    <a:pt x="30213" y="52133"/>
                  </a:lnTo>
                  <a:lnTo>
                    <a:pt x="29819" y="52895"/>
                  </a:lnTo>
                  <a:lnTo>
                    <a:pt x="29629" y="53085"/>
                  </a:lnTo>
                  <a:lnTo>
                    <a:pt x="29629" y="52895"/>
                  </a:lnTo>
                  <a:lnTo>
                    <a:pt x="29235" y="53085"/>
                  </a:lnTo>
                  <a:lnTo>
                    <a:pt x="29235" y="53479"/>
                  </a:lnTo>
                  <a:lnTo>
                    <a:pt x="28854" y="53479"/>
                  </a:lnTo>
                  <a:lnTo>
                    <a:pt x="28854" y="53860"/>
                  </a:lnTo>
                  <a:lnTo>
                    <a:pt x="28460" y="54241"/>
                  </a:lnTo>
                  <a:lnTo>
                    <a:pt x="28854" y="54241"/>
                  </a:lnTo>
                  <a:lnTo>
                    <a:pt x="27686" y="56172"/>
                  </a:lnTo>
                  <a:lnTo>
                    <a:pt x="27686" y="56553"/>
                  </a:lnTo>
                  <a:lnTo>
                    <a:pt x="27292" y="56553"/>
                  </a:lnTo>
                  <a:lnTo>
                    <a:pt x="27686" y="56934"/>
                  </a:lnTo>
                  <a:lnTo>
                    <a:pt x="27686" y="57327"/>
                  </a:lnTo>
                  <a:lnTo>
                    <a:pt x="27292" y="57708"/>
                  </a:lnTo>
                  <a:lnTo>
                    <a:pt x="26898" y="57708"/>
                  </a:lnTo>
                  <a:lnTo>
                    <a:pt x="27292" y="57899"/>
                  </a:lnTo>
                  <a:lnTo>
                    <a:pt x="27292" y="58280"/>
                  </a:lnTo>
                  <a:lnTo>
                    <a:pt x="27686" y="58673"/>
                  </a:lnTo>
                  <a:lnTo>
                    <a:pt x="27292" y="59054"/>
                  </a:lnTo>
                  <a:lnTo>
                    <a:pt x="27292" y="58673"/>
                  </a:lnTo>
                  <a:lnTo>
                    <a:pt x="26898" y="58673"/>
                  </a:lnTo>
                  <a:lnTo>
                    <a:pt x="26898" y="59054"/>
                  </a:lnTo>
                  <a:lnTo>
                    <a:pt x="27292" y="59054"/>
                  </a:lnTo>
                  <a:lnTo>
                    <a:pt x="26898" y="59435"/>
                  </a:lnTo>
                  <a:lnTo>
                    <a:pt x="26898" y="59829"/>
                  </a:lnTo>
                  <a:lnTo>
                    <a:pt x="26517" y="59829"/>
                  </a:lnTo>
                  <a:lnTo>
                    <a:pt x="26517" y="59435"/>
                  </a:lnTo>
                  <a:lnTo>
                    <a:pt x="26517" y="59829"/>
                  </a:lnTo>
                  <a:lnTo>
                    <a:pt x="26517" y="59435"/>
                  </a:lnTo>
                  <a:lnTo>
                    <a:pt x="26123" y="59435"/>
                  </a:lnTo>
                  <a:lnTo>
                    <a:pt x="26517" y="59435"/>
                  </a:lnTo>
                  <a:lnTo>
                    <a:pt x="26517" y="59054"/>
                  </a:lnTo>
                  <a:lnTo>
                    <a:pt x="26123" y="59054"/>
                  </a:lnTo>
                  <a:lnTo>
                    <a:pt x="26123" y="59435"/>
                  </a:lnTo>
                  <a:lnTo>
                    <a:pt x="26123" y="59054"/>
                  </a:lnTo>
                  <a:lnTo>
                    <a:pt x="25730" y="59435"/>
                  </a:lnTo>
                  <a:lnTo>
                    <a:pt x="25730" y="59054"/>
                  </a:lnTo>
                  <a:lnTo>
                    <a:pt x="25146" y="60210"/>
                  </a:lnTo>
                  <a:lnTo>
                    <a:pt x="24752" y="59829"/>
                  </a:lnTo>
                  <a:lnTo>
                    <a:pt x="24752" y="60210"/>
                  </a:lnTo>
                  <a:lnTo>
                    <a:pt x="24371" y="60591"/>
                  </a:lnTo>
                  <a:lnTo>
                    <a:pt x="24371" y="60210"/>
                  </a:lnTo>
                  <a:lnTo>
                    <a:pt x="23977" y="60591"/>
                  </a:lnTo>
                  <a:lnTo>
                    <a:pt x="23583" y="60591"/>
                  </a:lnTo>
                  <a:lnTo>
                    <a:pt x="23202" y="60591"/>
                  </a:lnTo>
                  <a:lnTo>
                    <a:pt x="22415" y="60210"/>
                  </a:lnTo>
                  <a:lnTo>
                    <a:pt x="22415" y="59829"/>
                  </a:lnTo>
                  <a:lnTo>
                    <a:pt x="22034" y="59435"/>
                  </a:lnTo>
                  <a:lnTo>
                    <a:pt x="21640" y="59435"/>
                  </a:lnTo>
                  <a:lnTo>
                    <a:pt x="21247" y="59829"/>
                  </a:lnTo>
                  <a:lnTo>
                    <a:pt x="20866" y="60210"/>
                  </a:lnTo>
                  <a:lnTo>
                    <a:pt x="20866" y="60591"/>
                  </a:lnTo>
                  <a:lnTo>
                    <a:pt x="20866" y="60985"/>
                  </a:lnTo>
                  <a:lnTo>
                    <a:pt x="20866" y="61366"/>
                  </a:lnTo>
                  <a:lnTo>
                    <a:pt x="20866" y="61747"/>
                  </a:lnTo>
                  <a:lnTo>
                    <a:pt x="20866" y="62128"/>
                  </a:lnTo>
                  <a:lnTo>
                    <a:pt x="20866" y="62522"/>
                  </a:lnTo>
                  <a:lnTo>
                    <a:pt x="21247" y="62712"/>
                  </a:lnTo>
                  <a:lnTo>
                    <a:pt x="21247" y="63093"/>
                  </a:lnTo>
                  <a:lnTo>
                    <a:pt x="20472" y="63474"/>
                  </a:lnTo>
                  <a:lnTo>
                    <a:pt x="20866" y="63474"/>
                  </a:lnTo>
                  <a:lnTo>
                    <a:pt x="20472" y="63868"/>
                  </a:lnTo>
                  <a:lnTo>
                    <a:pt x="20472" y="64249"/>
                  </a:lnTo>
                  <a:lnTo>
                    <a:pt x="20269" y="64630"/>
                  </a:lnTo>
                  <a:lnTo>
                    <a:pt x="19888" y="65023"/>
                  </a:lnTo>
                  <a:lnTo>
                    <a:pt x="19494" y="65785"/>
                  </a:lnTo>
                  <a:lnTo>
                    <a:pt x="19100" y="66166"/>
                  </a:lnTo>
                  <a:lnTo>
                    <a:pt x="19494" y="66560"/>
                  </a:lnTo>
                  <a:lnTo>
                    <a:pt x="19494" y="669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4660738" y="2224511"/>
              <a:ext cx="44450" cy="99060"/>
            </a:xfrm>
            <a:custGeom>
              <a:avLst/>
              <a:gdLst/>
              <a:ahLst/>
              <a:cxnLst/>
              <a:rect l="l" t="t" r="r" b="b"/>
              <a:pathLst>
                <a:path w="44450" h="99060">
                  <a:moveTo>
                    <a:pt x="10553" y="96012"/>
                  </a:moveTo>
                  <a:lnTo>
                    <a:pt x="7823" y="96012"/>
                  </a:lnTo>
                  <a:lnTo>
                    <a:pt x="7823" y="96774"/>
                  </a:lnTo>
                  <a:lnTo>
                    <a:pt x="8216" y="96774"/>
                  </a:lnTo>
                  <a:lnTo>
                    <a:pt x="8597" y="96901"/>
                  </a:lnTo>
                  <a:lnTo>
                    <a:pt x="8597" y="97282"/>
                  </a:lnTo>
                  <a:lnTo>
                    <a:pt x="8991" y="97282"/>
                  </a:lnTo>
                  <a:lnTo>
                    <a:pt x="8991" y="97663"/>
                  </a:lnTo>
                  <a:lnTo>
                    <a:pt x="9372" y="97663"/>
                  </a:lnTo>
                  <a:lnTo>
                    <a:pt x="9372" y="98044"/>
                  </a:lnTo>
                  <a:lnTo>
                    <a:pt x="9778" y="98044"/>
                  </a:lnTo>
                  <a:lnTo>
                    <a:pt x="9372" y="98425"/>
                  </a:lnTo>
                  <a:lnTo>
                    <a:pt x="9778" y="98425"/>
                  </a:lnTo>
                  <a:lnTo>
                    <a:pt x="9778" y="98806"/>
                  </a:lnTo>
                  <a:lnTo>
                    <a:pt x="10159" y="98806"/>
                  </a:lnTo>
                  <a:lnTo>
                    <a:pt x="10159" y="96393"/>
                  </a:lnTo>
                  <a:lnTo>
                    <a:pt x="10553" y="96393"/>
                  </a:lnTo>
                  <a:lnTo>
                    <a:pt x="10553" y="96012"/>
                  </a:lnTo>
                  <a:close/>
                </a:path>
                <a:path w="44450" h="99060">
                  <a:moveTo>
                    <a:pt x="10553" y="96393"/>
                  </a:moveTo>
                  <a:lnTo>
                    <a:pt x="10159" y="96393"/>
                  </a:lnTo>
                  <a:lnTo>
                    <a:pt x="10159" y="96774"/>
                  </a:lnTo>
                  <a:lnTo>
                    <a:pt x="10553" y="96774"/>
                  </a:lnTo>
                  <a:lnTo>
                    <a:pt x="10553" y="96393"/>
                  </a:lnTo>
                  <a:close/>
                </a:path>
                <a:path w="44450" h="99060">
                  <a:moveTo>
                    <a:pt x="8991" y="94869"/>
                  </a:moveTo>
                  <a:lnTo>
                    <a:pt x="7823" y="94869"/>
                  </a:lnTo>
                  <a:lnTo>
                    <a:pt x="7823" y="95250"/>
                  </a:lnTo>
                  <a:lnTo>
                    <a:pt x="8216" y="95250"/>
                  </a:lnTo>
                  <a:lnTo>
                    <a:pt x="8216" y="96012"/>
                  </a:lnTo>
                  <a:lnTo>
                    <a:pt x="10159" y="96012"/>
                  </a:lnTo>
                  <a:lnTo>
                    <a:pt x="10159" y="95631"/>
                  </a:lnTo>
                  <a:lnTo>
                    <a:pt x="8597" y="95631"/>
                  </a:lnTo>
                  <a:lnTo>
                    <a:pt x="8991" y="95250"/>
                  </a:lnTo>
                  <a:lnTo>
                    <a:pt x="8991" y="94869"/>
                  </a:lnTo>
                  <a:close/>
                </a:path>
                <a:path w="44450" h="99060">
                  <a:moveTo>
                    <a:pt x="10553" y="95631"/>
                  </a:moveTo>
                  <a:lnTo>
                    <a:pt x="10159" y="95631"/>
                  </a:lnTo>
                  <a:lnTo>
                    <a:pt x="10553" y="96012"/>
                  </a:lnTo>
                  <a:lnTo>
                    <a:pt x="10553" y="95631"/>
                  </a:lnTo>
                  <a:close/>
                </a:path>
                <a:path w="44450" h="99060">
                  <a:moveTo>
                    <a:pt x="9372" y="94869"/>
                  </a:moveTo>
                  <a:lnTo>
                    <a:pt x="8991" y="94869"/>
                  </a:lnTo>
                  <a:lnTo>
                    <a:pt x="8991" y="95631"/>
                  </a:lnTo>
                  <a:lnTo>
                    <a:pt x="10159" y="95631"/>
                  </a:lnTo>
                  <a:lnTo>
                    <a:pt x="10159" y="95250"/>
                  </a:lnTo>
                  <a:lnTo>
                    <a:pt x="9372" y="95250"/>
                  </a:lnTo>
                  <a:lnTo>
                    <a:pt x="9372" y="94869"/>
                  </a:lnTo>
                  <a:close/>
                </a:path>
                <a:path w="44450" h="99060">
                  <a:moveTo>
                    <a:pt x="8216" y="93726"/>
                  </a:moveTo>
                  <a:lnTo>
                    <a:pt x="6057" y="93726"/>
                  </a:lnTo>
                  <a:lnTo>
                    <a:pt x="6057" y="94869"/>
                  </a:lnTo>
                  <a:lnTo>
                    <a:pt x="6845" y="94869"/>
                  </a:lnTo>
                  <a:lnTo>
                    <a:pt x="6845" y="94488"/>
                  </a:lnTo>
                  <a:lnTo>
                    <a:pt x="8216" y="94488"/>
                  </a:lnTo>
                  <a:lnTo>
                    <a:pt x="8216" y="93726"/>
                  </a:lnTo>
                  <a:close/>
                </a:path>
                <a:path w="44450" h="99060">
                  <a:moveTo>
                    <a:pt x="8216" y="94488"/>
                  </a:moveTo>
                  <a:lnTo>
                    <a:pt x="7429" y="94488"/>
                  </a:lnTo>
                  <a:lnTo>
                    <a:pt x="7429" y="94869"/>
                  </a:lnTo>
                  <a:lnTo>
                    <a:pt x="8216" y="94869"/>
                  </a:lnTo>
                  <a:lnTo>
                    <a:pt x="8216" y="94488"/>
                  </a:lnTo>
                  <a:close/>
                </a:path>
                <a:path w="44450" h="99060">
                  <a:moveTo>
                    <a:pt x="11531" y="93218"/>
                  </a:moveTo>
                  <a:lnTo>
                    <a:pt x="9372" y="93218"/>
                  </a:lnTo>
                  <a:lnTo>
                    <a:pt x="9372" y="94488"/>
                  </a:lnTo>
                  <a:lnTo>
                    <a:pt x="9778" y="94488"/>
                  </a:lnTo>
                  <a:lnTo>
                    <a:pt x="9778" y="94869"/>
                  </a:lnTo>
                  <a:lnTo>
                    <a:pt x="10159" y="94488"/>
                  </a:lnTo>
                  <a:lnTo>
                    <a:pt x="10159" y="94107"/>
                  </a:lnTo>
                  <a:lnTo>
                    <a:pt x="9778" y="94107"/>
                  </a:lnTo>
                  <a:lnTo>
                    <a:pt x="9778" y="93726"/>
                  </a:lnTo>
                  <a:lnTo>
                    <a:pt x="11531" y="93726"/>
                  </a:lnTo>
                  <a:lnTo>
                    <a:pt x="11531" y="93218"/>
                  </a:lnTo>
                  <a:close/>
                </a:path>
                <a:path w="44450" h="99060">
                  <a:moveTo>
                    <a:pt x="10553" y="94488"/>
                  </a:moveTo>
                  <a:lnTo>
                    <a:pt x="10159" y="94488"/>
                  </a:lnTo>
                  <a:lnTo>
                    <a:pt x="9778" y="94869"/>
                  </a:lnTo>
                  <a:lnTo>
                    <a:pt x="10553" y="94869"/>
                  </a:lnTo>
                  <a:lnTo>
                    <a:pt x="10553" y="94488"/>
                  </a:lnTo>
                  <a:close/>
                </a:path>
                <a:path w="44450" h="99060">
                  <a:moveTo>
                    <a:pt x="9372" y="94107"/>
                  </a:moveTo>
                  <a:lnTo>
                    <a:pt x="8991" y="94107"/>
                  </a:lnTo>
                  <a:lnTo>
                    <a:pt x="8991" y="94488"/>
                  </a:lnTo>
                  <a:lnTo>
                    <a:pt x="9372" y="94488"/>
                  </a:lnTo>
                  <a:lnTo>
                    <a:pt x="9372" y="94107"/>
                  </a:lnTo>
                  <a:close/>
                </a:path>
                <a:path w="44450" h="99060">
                  <a:moveTo>
                    <a:pt x="12699" y="93726"/>
                  </a:moveTo>
                  <a:lnTo>
                    <a:pt x="12318" y="93726"/>
                  </a:lnTo>
                  <a:lnTo>
                    <a:pt x="12318" y="94107"/>
                  </a:lnTo>
                  <a:lnTo>
                    <a:pt x="12699" y="94488"/>
                  </a:lnTo>
                  <a:lnTo>
                    <a:pt x="12699" y="93726"/>
                  </a:lnTo>
                  <a:close/>
                </a:path>
                <a:path w="44450" h="99060">
                  <a:moveTo>
                    <a:pt x="12699" y="94107"/>
                  </a:moveTo>
                  <a:lnTo>
                    <a:pt x="12699" y="94488"/>
                  </a:lnTo>
                  <a:lnTo>
                    <a:pt x="13093" y="94488"/>
                  </a:lnTo>
                  <a:lnTo>
                    <a:pt x="12699" y="94107"/>
                  </a:lnTo>
                  <a:close/>
                </a:path>
                <a:path w="44450" h="99060">
                  <a:moveTo>
                    <a:pt x="8991" y="93726"/>
                  </a:moveTo>
                  <a:lnTo>
                    <a:pt x="8597" y="93726"/>
                  </a:lnTo>
                  <a:lnTo>
                    <a:pt x="8597" y="94107"/>
                  </a:lnTo>
                  <a:lnTo>
                    <a:pt x="8991" y="94107"/>
                  </a:lnTo>
                  <a:lnTo>
                    <a:pt x="8991" y="93726"/>
                  </a:lnTo>
                  <a:close/>
                </a:path>
                <a:path w="44450" h="99060">
                  <a:moveTo>
                    <a:pt x="10159" y="93726"/>
                  </a:moveTo>
                  <a:lnTo>
                    <a:pt x="9778" y="93726"/>
                  </a:lnTo>
                  <a:lnTo>
                    <a:pt x="9778" y="94107"/>
                  </a:lnTo>
                  <a:lnTo>
                    <a:pt x="10159" y="94107"/>
                  </a:lnTo>
                  <a:lnTo>
                    <a:pt x="10159" y="93726"/>
                  </a:lnTo>
                  <a:close/>
                </a:path>
                <a:path w="44450" h="99060">
                  <a:moveTo>
                    <a:pt x="10553" y="93726"/>
                  </a:moveTo>
                  <a:lnTo>
                    <a:pt x="10159" y="93726"/>
                  </a:lnTo>
                  <a:lnTo>
                    <a:pt x="10159" y="94107"/>
                  </a:lnTo>
                  <a:lnTo>
                    <a:pt x="10553" y="94107"/>
                  </a:lnTo>
                  <a:lnTo>
                    <a:pt x="10553" y="93726"/>
                  </a:lnTo>
                  <a:close/>
                </a:path>
                <a:path w="44450" h="99060">
                  <a:moveTo>
                    <a:pt x="10947" y="93726"/>
                  </a:moveTo>
                  <a:lnTo>
                    <a:pt x="10553" y="93726"/>
                  </a:lnTo>
                  <a:lnTo>
                    <a:pt x="10553" y="94107"/>
                  </a:lnTo>
                  <a:lnTo>
                    <a:pt x="10947" y="94107"/>
                  </a:lnTo>
                  <a:lnTo>
                    <a:pt x="10947" y="93726"/>
                  </a:lnTo>
                  <a:close/>
                </a:path>
                <a:path w="44450" h="99060">
                  <a:moveTo>
                    <a:pt x="12318" y="93218"/>
                  </a:moveTo>
                  <a:lnTo>
                    <a:pt x="11925" y="93218"/>
                  </a:lnTo>
                  <a:lnTo>
                    <a:pt x="11925" y="93726"/>
                  </a:lnTo>
                  <a:lnTo>
                    <a:pt x="10947" y="93726"/>
                  </a:lnTo>
                  <a:lnTo>
                    <a:pt x="10947" y="94107"/>
                  </a:lnTo>
                  <a:lnTo>
                    <a:pt x="12318" y="94107"/>
                  </a:lnTo>
                  <a:lnTo>
                    <a:pt x="12318" y="93218"/>
                  </a:lnTo>
                  <a:close/>
                </a:path>
                <a:path w="44450" h="99060">
                  <a:moveTo>
                    <a:pt x="11531" y="92964"/>
                  </a:moveTo>
                  <a:lnTo>
                    <a:pt x="6451" y="92964"/>
                  </a:lnTo>
                  <a:lnTo>
                    <a:pt x="6451" y="93726"/>
                  </a:lnTo>
                  <a:lnTo>
                    <a:pt x="9372" y="93726"/>
                  </a:lnTo>
                  <a:lnTo>
                    <a:pt x="9372" y="93218"/>
                  </a:lnTo>
                  <a:lnTo>
                    <a:pt x="11531" y="93218"/>
                  </a:lnTo>
                  <a:lnTo>
                    <a:pt x="11531" y="92964"/>
                  </a:lnTo>
                  <a:close/>
                </a:path>
                <a:path w="44450" h="99060">
                  <a:moveTo>
                    <a:pt x="12318" y="91186"/>
                  </a:moveTo>
                  <a:lnTo>
                    <a:pt x="8991" y="91186"/>
                  </a:lnTo>
                  <a:lnTo>
                    <a:pt x="8991" y="91567"/>
                  </a:lnTo>
                  <a:lnTo>
                    <a:pt x="8216" y="91567"/>
                  </a:lnTo>
                  <a:lnTo>
                    <a:pt x="7823" y="91948"/>
                  </a:lnTo>
                  <a:lnTo>
                    <a:pt x="8216" y="91948"/>
                  </a:lnTo>
                  <a:lnTo>
                    <a:pt x="7035" y="92075"/>
                  </a:lnTo>
                  <a:lnTo>
                    <a:pt x="7035" y="92456"/>
                  </a:lnTo>
                  <a:lnTo>
                    <a:pt x="6845" y="92456"/>
                  </a:lnTo>
                  <a:lnTo>
                    <a:pt x="6845" y="92964"/>
                  </a:lnTo>
                  <a:lnTo>
                    <a:pt x="11531" y="92964"/>
                  </a:lnTo>
                  <a:lnTo>
                    <a:pt x="11531" y="93726"/>
                  </a:lnTo>
                  <a:lnTo>
                    <a:pt x="11925" y="93726"/>
                  </a:lnTo>
                  <a:lnTo>
                    <a:pt x="11925" y="93218"/>
                  </a:lnTo>
                  <a:lnTo>
                    <a:pt x="12318" y="93218"/>
                  </a:lnTo>
                  <a:lnTo>
                    <a:pt x="12318" y="91186"/>
                  </a:lnTo>
                  <a:close/>
                </a:path>
                <a:path w="44450" h="99060">
                  <a:moveTo>
                    <a:pt x="10159" y="90043"/>
                  </a:moveTo>
                  <a:lnTo>
                    <a:pt x="9778" y="90043"/>
                  </a:lnTo>
                  <a:lnTo>
                    <a:pt x="9778" y="90805"/>
                  </a:lnTo>
                  <a:lnTo>
                    <a:pt x="10159" y="90805"/>
                  </a:lnTo>
                  <a:lnTo>
                    <a:pt x="10159" y="91186"/>
                  </a:lnTo>
                  <a:lnTo>
                    <a:pt x="12699" y="91186"/>
                  </a:lnTo>
                  <a:lnTo>
                    <a:pt x="12699" y="90424"/>
                  </a:lnTo>
                  <a:lnTo>
                    <a:pt x="10159" y="90424"/>
                  </a:lnTo>
                  <a:lnTo>
                    <a:pt x="10159" y="90043"/>
                  </a:lnTo>
                  <a:close/>
                </a:path>
                <a:path w="44450" h="99060">
                  <a:moveTo>
                    <a:pt x="12318" y="89281"/>
                  </a:moveTo>
                  <a:lnTo>
                    <a:pt x="10553" y="89281"/>
                  </a:lnTo>
                  <a:lnTo>
                    <a:pt x="10553" y="90043"/>
                  </a:lnTo>
                  <a:lnTo>
                    <a:pt x="10159" y="90043"/>
                  </a:lnTo>
                  <a:lnTo>
                    <a:pt x="10159" y="90424"/>
                  </a:lnTo>
                  <a:lnTo>
                    <a:pt x="12699" y="90424"/>
                  </a:lnTo>
                  <a:lnTo>
                    <a:pt x="12699" y="89662"/>
                  </a:lnTo>
                  <a:lnTo>
                    <a:pt x="12318" y="89281"/>
                  </a:lnTo>
                  <a:close/>
                </a:path>
                <a:path w="44450" h="99060">
                  <a:moveTo>
                    <a:pt x="13093" y="89281"/>
                  </a:moveTo>
                  <a:lnTo>
                    <a:pt x="12699" y="89281"/>
                  </a:lnTo>
                  <a:lnTo>
                    <a:pt x="12699" y="90043"/>
                  </a:lnTo>
                  <a:lnTo>
                    <a:pt x="13093" y="90043"/>
                  </a:lnTo>
                  <a:lnTo>
                    <a:pt x="13093" y="89281"/>
                  </a:lnTo>
                  <a:close/>
                </a:path>
                <a:path w="44450" h="99060">
                  <a:moveTo>
                    <a:pt x="13474" y="87249"/>
                  </a:moveTo>
                  <a:lnTo>
                    <a:pt x="9778" y="87249"/>
                  </a:lnTo>
                  <a:lnTo>
                    <a:pt x="9778" y="88900"/>
                  </a:lnTo>
                  <a:lnTo>
                    <a:pt x="10159" y="89281"/>
                  </a:lnTo>
                  <a:lnTo>
                    <a:pt x="10159" y="89662"/>
                  </a:lnTo>
                  <a:lnTo>
                    <a:pt x="10553" y="89662"/>
                  </a:lnTo>
                  <a:lnTo>
                    <a:pt x="10553" y="89281"/>
                  </a:lnTo>
                  <a:lnTo>
                    <a:pt x="12318" y="89281"/>
                  </a:lnTo>
                  <a:lnTo>
                    <a:pt x="12318" y="88900"/>
                  </a:lnTo>
                  <a:lnTo>
                    <a:pt x="12699" y="88900"/>
                  </a:lnTo>
                  <a:lnTo>
                    <a:pt x="13093" y="88519"/>
                  </a:lnTo>
                  <a:lnTo>
                    <a:pt x="12318" y="88519"/>
                  </a:lnTo>
                  <a:lnTo>
                    <a:pt x="12318" y="88138"/>
                  </a:lnTo>
                  <a:lnTo>
                    <a:pt x="12699" y="88138"/>
                  </a:lnTo>
                  <a:lnTo>
                    <a:pt x="12699" y="87757"/>
                  </a:lnTo>
                  <a:lnTo>
                    <a:pt x="13474" y="87757"/>
                  </a:lnTo>
                  <a:lnTo>
                    <a:pt x="13474" y="87249"/>
                  </a:lnTo>
                  <a:close/>
                </a:path>
                <a:path w="44450" h="99060">
                  <a:moveTo>
                    <a:pt x="12699" y="89281"/>
                  </a:moveTo>
                  <a:lnTo>
                    <a:pt x="12318" y="89281"/>
                  </a:lnTo>
                  <a:lnTo>
                    <a:pt x="12699" y="89662"/>
                  </a:lnTo>
                  <a:lnTo>
                    <a:pt x="12699" y="89281"/>
                  </a:lnTo>
                  <a:close/>
                </a:path>
                <a:path w="44450" h="99060">
                  <a:moveTo>
                    <a:pt x="13093" y="88138"/>
                  </a:moveTo>
                  <a:lnTo>
                    <a:pt x="12699" y="88138"/>
                  </a:lnTo>
                  <a:lnTo>
                    <a:pt x="12699" y="88519"/>
                  </a:lnTo>
                  <a:lnTo>
                    <a:pt x="13093" y="88519"/>
                  </a:lnTo>
                  <a:lnTo>
                    <a:pt x="13093" y="88138"/>
                  </a:lnTo>
                  <a:close/>
                </a:path>
                <a:path w="44450" h="99060">
                  <a:moveTo>
                    <a:pt x="13474" y="85598"/>
                  </a:moveTo>
                  <a:lnTo>
                    <a:pt x="9372" y="85598"/>
                  </a:lnTo>
                  <a:lnTo>
                    <a:pt x="9372" y="86360"/>
                  </a:lnTo>
                  <a:lnTo>
                    <a:pt x="9778" y="86360"/>
                  </a:lnTo>
                  <a:lnTo>
                    <a:pt x="9778" y="86741"/>
                  </a:lnTo>
                  <a:lnTo>
                    <a:pt x="10159" y="87122"/>
                  </a:lnTo>
                  <a:lnTo>
                    <a:pt x="13093" y="87249"/>
                  </a:lnTo>
                  <a:lnTo>
                    <a:pt x="13474" y="87122"/>
                  </a:lnTo>
                  <a:lnTo>
                    <a:pt x="13474" y="85598"/>
                  </a:lnTo>
                  <a:close/>
                </a:path>
                <a:path w="44450" h="99060">
                  <a:moveTo>
                    <a:pt x="19926" y="86360"/>
                  </a:moveTo>
                  <a:lnTo>
                    <a:pt x="19532" y="86360"/>
                  </a:lnTo>
                  <a:lnTo>
                    <a:pt x="19532" y="87122"/>
                  </a:lnTo>
                  <a:lnTo>
                    <a:pt x="19926" y="87122"/>
                  </a:lnTo>
                  <a:lnTo>
                    <a:pt x="20332" y="87249"/>
                  </a:lnTo>
                  <a:lnTo>
                    <a:pt x="20332" y="86741"/>
                  </a:lnTo>
                  <a:lnTo>
                    <a:pt x="19926" y="86741"/>
                  </a:lnTo>
                  <a:lnTo>
                    <a:pt x="19926" y="86360"/>
                  </a:lnTo>
                  <a:close/>
                </a:path>
                <a:path w="44450" h="99060">
                  <a:moveTo>
                    <a:pt x="26174" y="87122"/>
                  </a:moveTo>
                  <a:lnTo>
                    <a:pt x="20332" y="87122"/>
                  </a:lnTo>
                  <a:lnTo>
                    <a:pt x="26174" y="87249"/>
                  </a:lnTo>
                  <a:close/>
                </a:path>
                <a:path w="44450" h="99060">
                  <a:moveTo>
                    <a:pt x="25209" y="85598"/>
                  </a:moveTo>
                  <a:lnTo>
                    <a:pt x="24434" y="85598"/>
                  </a:lnTo>
                  <a:lnTo>
                    <a:pt x="24434" y="86360"/>
                  </a:lnTo>
                  <a:lnTo>
                    <a:pt x="24028" y="86360"/>
                  </a:lnTo>
                  <a:lnTo>
                    <a:pt x="24028" y="87122"/>
                  </a:lnTo>
                  <a:lnTo>
                    <a:pt x="24815" y="87122"/>
                  </a:lnTo>
                  <a:lnTo>
                    <a:pt x="24815" y="85979"/>
                  </a:lnTo>
                  <a:lnTo>
                    <a:pt x="25209" y="85979"/>
                  </a:lnTo>
                  <a:lnTo>
                    <a:pt x="25209" y="85598"/>
                  </a:lnTo>
                  <a:close/>
                </a:path>
                <a:path w="44450" h="99060">
                  <a:moveTo>
                    <a:pt x="28917" y="84455"/>
                  </a:moveTo>
                  <a:lnTo>
                    <a:pt x="25209" y="84455"/>
                  </a:lnTo>
                  <a:lnTo>
                    <a:pt x="25209" y="85979"/>
                  </a:lnTo>
                  <a:lnTo>
                    <a:pt x="25793" y="85979"/>
                  </a:lnTo>
                  <a:lnTo>
                    <a:pt x="25793" y="87122"/>
                  </a:lnTo>
                  <a:lnTo>
                    <a:pt x="26962" y="87122"/>
                  </a:lnTo>
                  <a:lnTo>
                    <a:pt x="26962" y="86360"/>
                  </a:lnTo>
                  <a:lnTo>
                    <a:pt x="27355" y="86360"/>
                  </a:lnTo>
                  <a:lnTo>
                    <a:pt x="27355" y="85598"/>
                  </a:lnTo>
                  <a:lnTo>
                    <a:pt x="27749" y="85598"/>
                  </a:lnTo>
                  <a:lnTo>
                    <a:pt x="27749" y="85217"/>
                  </a:lnTo>
                  <a:lnTo>
                    <a:pt x="28524" y="85217"/>
                  </a:lnTo>
                  <a:lnTo>
                    <a:pt x="28524" y="84836"/>
                  </a:lnTo>
                  <a:lnTo>
                    <a:pt x="28917" y="84836"/>
                  </a:lnTo>
                  <a:lnTo>
                    <a:pt x="28917" y="84455"/>
                  </a:lnTo>
                  <a:close/>
                </a:path>
                <a:path w="44450" h="99060">
                  <a:moveTo>
                    <a:pt x="22859" y="85979"/>
                  </a:moveTo>
                  <a:lnTo>
                    <a:pt x="21107" y="85979"/>
                  </a:lnTo>
                  <a:lnTo>
                    <a:pt x="21297" y="86360"/>
                  </a:lnTo>
                  <a:lnTo>
                    <a:pt x="21297" y="86741"/>
                  </a:lnTo>
                  <a:lnTo>
                    <a:pt x="21691" y="86741"/>
                  </a:lnTo>
                  <a:lnTo>
                    <a:pt x="21691" y="86360"/>
                  </a:lnTo>
                  <a:lnTo>
                    <a:pt x="22859" y="86360"/>
                  </a:lnTo>
                  <a:lnTo>
                    <a:pt x="22859" y="85979"/>
                  </a:lnTo>
                  <a:close/>
                </a:path>
                <a:path w="44450" h="99060">
                  <a:moveTo>
                    <a:pt x="22072" y="86360"/>
                  </a:moveTo>
                  <a:lnTo>
                    <a:pt x="21691" y="86360"/>
                  </a:lnTo>
                  <a:lnTo>
                    <a:pt x="21691" y="86741"/>
                  </a:lnTo>
                  <a:lnTo>
                    <a:pt x="22072" y="86741"/>
                  </a:lnTo>
                  <a:lnTo>
                    <a:pt x="22072" y="86360"/>
                  </a:lnTo>
                  <a:close/>
                </a:path>
                <a:path w="44450" h="99060">
                  <a:moveTo>
                    <a:pt x="22859" y="85217"/>
                  </a:moveTo>
                  <a:lnTo>
                    <a:pt x="19151" y="85217"/>
                  </a:lnTo>
                  <a:lnTo>
                    <a:pt x="19151" y="86360"/>
                  </a:lnTo>
                  <a:lnTo>
                    <a:pt x="20332" y="86360"/>
                  </a:lnTo>
                  <a:lnTo>
                    <a:pt x="20332" y="85979"/>
                  </a:lnTo>
                  <a:lnTo>
                    <a:pt x="22859" y="85979"/>
                  </a:lnTo>
                  <a:lnTo>
                    <a:pt x="22859" y="85217"/>
                  </a:lnTo>
                  <a:close/>
                </a:path>
                <a:path w="44450" h="99060">
                  <a:moveTo>
                    <a:pt x="21107" y="85979"/>
                  </a:moveTo>
                  <a:lnTo>
                    <a:pt x="20332" y="85979"/>
                  </a:lnTo>
                  <a:lnTo>
                    <a:pt x="20332" y="86360"/>
                  </a:lnTo>
                  <a:lnTo>
                    <a:pt x="21297" y="86360"/>
                  </a:lnTo>
                  <a:lnTo>
                    <a:pt x="21107" y="85979"/>
                  </a:lnTo>
                  <a:close/>
                </a:path>
                <a:path w="44450" h="99060">
                  <a:moveTo>
                    <a:pt x="23253" y="85598"/>
                  </a:moveTo>
                  <a:lnTo>
                    <a:pt x="22859" y="85598"/>
                  </a:lnTo>
                  <a:lnTo>
                    <a:pt x="22859" y="86360"/>
                  </a:lnTo>
                  <a:lnTo>
                    <a:pt x="23634" y="86360"/>
                  </a:lnTo>
                  <a:lnTo>
                    <a:pt x="23634" y="85979"/>
                  </a:lnTo>
                  <a:lnTo>
                    <a:pt x="23253" y="85979"/>
                  </a:lnTo>
                  <a:lnTo>
                    <a:pt x="23253" y="85598"/>
                  </a:lnTo>
                  <a:close/>
                </a:path>
                <a:path w="44450" h="99060">
                  <a:moveTo>
                    <a:pt x="29311" y="83693"/>
                  </a:moveTo>
                  <a:lnTo>
                    <a:pt x="18757" y="83693"/>
                  </a:lnTo>
                  <a:lnTo>
                    <a:pt x="18757" y="85217"/>
                  </a:lnTo>
                  <a:lnTo>
                    <a:pt x="23253" y="85217"/>
                  </a:lnTo>
                  <a:lnTo>
                    <a:pt x="23253" y="85979"/>
                  </a:lnTo>
                  <a:lnTo>
                    <a:pt x="23634" y="85979"/>
                  </a:lnTo>
                  <a:lnTo>
                    <a:pt x="23634" y="86360"/>
                  </a:lnTo>
                  <a:lnTo>
                    <a:pt x="24434" y="86360"/>
                  </a:lnTo>
                  <a:lnTo>
                    <a:pt x="24434" y="85598"/>
                  </a:lnTo>
                  <a:lnTo>
                    <a:pt x="25209" y="85598"/>
                  </a:lnTo>
                  <a:lnTo>
                    <a:pt x="25209" y="84455"/>
                  </a:lnTo>
                  <a:lnTo>
                    <a:pt x="29311" y="84455"/>
                  </a:lnTo>
                  <a:lnTo>
                    <a:pt x="28917" y="84074"/>
                  </a:lnTo>
                  <a:lnTo>
                    <a:pt x="29311" y="84074"/>
                  </a:lnTo>
                  <a:lnTo>
                    <a:pt x="29311" y="83693"/>
                  </a:lnTo>
                  <a:close/>
                </a:path>
                <a:path w="44450" h="99060">
                  <a:moveTo>
                    <a:pt x="25793" y="85979"/>
                  </a:moveTo>
                  <a:lnTo>
                    <a:pt x="24815" y="85979"/>
                  </a:lnTo>
                  <a:lnTo>
                    <a:pt x="24815" y="86360"/>
                  </a:lnTo>
                  <a:lnTo>
                    <a:pt x="25793" y="86360"/>
                  </a:lnTo>
                  <a:lnTo>
                    <a:pt x="25793" y="85979"/>
                  </a:lnTo>
                  <a:close/>
                </a:path>
                <a:path w="44450" h="99060">
                  <a:moveTo>
                    <a:pt x="15430" y="85217"/>
                  </a:moveTo>
                  <a:lnTo>
                    <a:pt x="15049" y="85598"/>
                  </a:lnTo>
                  <a:lnTo>
                    <a:pt x="15049" y="85979"/>
                  </a:lnTo>
                  <a:lnTo>
                    <a:pt x="15443" y="85979"/>
                  </a:lnTo>
                  <a:lnTo>
                    <a:pt x="15430" y="85598"/>
                  </a:lnTo>
                  <a:lnTo>
                    <a:pt x="15430" y="85217"/>
                  </a:lnTo>
                  <a:close/>
                </a:path>
                <a:path w="44450" h="99060">
                  <a:moveTo>
                    <a:pt x="17195" y="82296"/>
                  </a:moveTo>
                  <a:lnTo>
                    <a:pt x="15824" y="82296"/>
                  </a:lnTo>
                  <a:lnTo>
                    <a:pt x="15824" y="82931"/>
                  </a:lnTo>
                  <a:lnTo>
                    <a:pt x="15430" y="82931"/>
                  </a:lnTo>
                  <a:lnTo>
                    <a:pt x="15430" y="84074"/>
                  </a:lnTo>
                  <a:lnTo>
                    <a:pt x="15049" y="84074"/>
                  </a:lnTo>
                  <a:lnTo>
                    <a:pt x="15049" y="84455"/>
                  </a:lnTo>
                  <a:lnTo>
                    <a:pt x="15430" y="84836"/>
                  </a:lnTo>
                  <a:lnTo>
                    <a:pt x="15430" y="85598"/>
                  </a:lnTo>
                  <a:lnTo>
                    <a:pt x="15824" y="85598"/>
                  </a:lnTo>
                  <a:lnTo>
                    <a:pt x="15824" y="85979"/>
                  </a:lnTo>
                  <a:lnTo>
                    <a:pt x="16217" y="85979"/>
                  </a:lnTo>
                  <a:lnTo>
                    <a:pt x="16217" y="84836"/>
                  </a:lnTo>
                  <a:lnTo>
                    <a:pt x="16421" y="84836"/>
                  </a:lnTo>
                  <a:lnTo>
                    <a:pt x="16421" y="83693"/>
                  </a:lnTo>
                  <a:lnTo>
                    <a:pt x="16802" y="83693"/>
                  </a:lnTo>
                  <a:lnTo>
                    <a:pt x="16802" y="83312"/>
                  </a:lnTo>
                  <a:lnTo>
                    <a:pt x="17195" y="83312"/>
                  </a:lnTo>
                  <a:lnTo>
                    <a:pt x="17195" y="82296"/>
                  </a:lnTo>
                  <a:close/>
                </a:path>
                <a:path w="44450" h="99060">
                  <a:moveTo>
                    <a:pt x="19151" y="85598"/>
                  </a:moveTo>
                  <a:lnTo>
                    <a:pt x="16217" y="85598"/>
                  </a:lnTo>
                  <a:lnTo>
                    <a:pt x="16217" y="85979"/>
                  </a:lnTo>
                  <a:lnTo>
                    <a:pt x="19151" y="85979"/>
                  </a:lnTo>
                  <a:lnTo>
                    <a:pt x="19151" y="85598"/>
                  </a:lnTo>
                  <a:close/>
                </a:path>
                <a:path w="44450" h="99060">
                  <a:moveTo>
                    <a:pt x="13093" y="84836"/>
                  </a:moveTo>
                  <a:lnTo>
                    <a:pt x="9778" y="84836"/>
                  </a:lnTo>
                  <a:lnTo>
                    <a:pt x="9778" y="85598"/>
                  </a:lnTo>
                  <a:lnTo>
                    <a:pt x="13093" y="85598"/>
                  </a:lnTo>
                  <a:lnTo>
                    <a:pt x="13093" y="85217"/>
                  </a:lnTo>
                  <a:lnTo>
                    <a:pt x="13474" y="85217"/>
                  </a:lnTo>
                  <a:lnTo>
                    <a:pt x="13093" y="84836"/>
                  </a:lnTo>
                  <a:close/>
                </a:path>
                <a:path w="44450" h="99060">
                  <a:moveTo>
                    <a:pt x="13881" y="84836"/>
                  </a:moveTo>
                  <a:lnTo>
                    <a:pt x="13474" y="84836"/>
                  </a:lnTo>
                  <a:lnTo>
                    <a:pt x="13881" y="85217"/>
                  </a:lnTo>
                  <a:lnTo>
                    <a:pt x="13881" y="84836"/>
                  </a:lnTo>
                  <a:close/>
                </a:path>
                <a:path w="44450" h="99060">
                  <a:moveTo>
                    <a:pt x="32626" y="80010"/>
                  </a:moveTo>
                  <a:lnTo>
                    <a:pt x="7429" y="80010"/>
                  </a:lnTo>
                  <a:lnTo>
                    <a:pt x="7429" y="81153"/>
                  </a:lnTo>
                  <a:lnTo>
                    <a:pt x="7823" y="81153"/>
                  </a:lnTo>
                  <a:lnTo>
                    <a:pt x="7823" y="82296"/>
                  </a:lnTo>
                  <a:lnTo>
                    <a:pt x="8597" y="82296"/>
                  </a:lnTo>
                  <a:lnTo>
                    <a:pt x="8597" y="82550"/>
                  </a:lnTo>
                  <a:lnTo>
                    <a:pt x="8991" y="82550"/>
                  </a:lnTo>
                  <a:lnTo>
                    <a:pt x="8991" y="82931"/>
                  </a:lnTo>
                  <a:lnTo>
                    <a:pt x="9372" y="82931"/>
                  </a:lnTo>
                  <a:lnTo>
                    <a:pt x="9372" y="84836"/>
                  </a:lnTo>
                  <a:lnTo>
                    <a:pt x="13474" y="84836"/>
                  </a:lnTo>
                  <a:lnTo>
                    <a:pt x="13474" y="84455"/>
                  </a:lnTo>
                  <a:lnTo>
                    <a:pt x="13881" y="84455"/>
                  </a:lnTo>
                  <a:lnTo>
                    <a:pt x="13881" y="84074"/>
                  </a:lnTo>
                  <a:lnTo>
                    <a:pt x="13474" y="84074"/>
                  </a:lnTo>
                  <a:lnTo>
                    <a:pt x="13474" y="83312"/>
                  </a:lnTo>
                  <a:lnTo>
                    <a:pt x="13093" y="82931"/>
                  </a:lnTo>
                  <a:lnTo>
                    <a:pt x="13093" y="81915"/>
                  </a:lnTo>
                  <a:lnTo>
                    <a:pt x="17195" y="81915"/>
                  </a:lnTo>
                  <a:lnTo>
                    <a:pt x="17195" y="81534"/>
                  </a:lnTo>
                  <a:lnTo>
                    <a:pt x="32232" y="81534"/>
                  </a:lnTo>
                  <a:lnTo>
                    <a:pt x="32232" y="80391"/>
                  </a:lnTo>
                  <a:lnTo>
                    <a:pt x="32626" y="80391"/>
                  </a:lnTo>
                  <a:lnTo>
                    <a:pt x="32626" y="80010"/>
                  </a:lnTo>
                  <a:close/>
                </a:path>
                <a:path w="44450" h="99060">
                  <a:moveTo>
                    <a:pt x="18376" y="84455"/>
                  </a:moveTo>
                  <a:lnTo>
                    <a:pt x="18376" y="84836"/>
                  </a:lnTo>
                  <a:lnTo>
                    <a:pt x="18757" y="84836"/>
                  </a:lnTo>
                  <a:lnTo>
                    <a:pt x="18376" y="84455"/>
                  </a:lnTo>
                  <a:close/>
                </a:path>
                <a:path w="44450" h="99060">
                  <a:moveTo>
                    <a:pt x="29705" y="83312"/>
                  </a:moveTo>
                  <a:lnTo>
                    <a:pt x="18376" y="83312"/>
                  </a:lnTo>
                  <a:lnTo>
                    <a:pt x="18376" y="83693"/>
                  </a:lnTo>
                  <a:lnTo>
                    <a:pt x="29311" y="83693"/>
                  </a:lnTo>
                  <a:lnTo>
                    <a:pt x="29311" y="84074"/>
                  </a:lnTo>
                  <a:lnTo>
                    <a:pt x="29705" y="84074"/>
                  </a:lnTo>
                  <a:lnTo>
                    <a:pt x="29705" y="83312"/>
                  </a:lnTo>
                  <a:close/>
                </a:path>
                <a:path w="44450" h="99060">
                  <a:moveTo>
                    <a:pt x="14262" y="82550"/>
                  </a:moveTo>
                  <a:lnTo>
                    <a:pt x="13881" y="82550"/>
                  </a:lnTo>
                  <a:lnTo>
                    <a:pt x="13881" y="83312"/>
                  </a:lnTo>
                  <a:lnTo>
                    <a:pt x="15430" y="83312"/>
                  </a:lnTo>
                  <a:lnTo>
                    <a:pt x="15430" y="82931"/>
                  </a:lnTo>
                  <a:lnTo>
                    <a:pt x="14262" y="82931"/>
                  </a:lnTo>
                  <a:lnTo>
                    <a:pt x="14262" y="82550"/>
                  </a:lnTo>
                  <a:close/>
                </a:path>
                <a:path w="44450" h="99060">
                  <a:moveTo>
                    <a:pt x="18757" y="82550"/>
                  </a:moveTo>
                  <a:lnTo>
                    <a:pt x="18376" y="82550"/>
                  </a:lnTo>
                  <a:lnTo>
                    <a:pt x="18376" y="82931"/>
                  </a:lnTo>
                  <a:lnTo>
                    <a:pt x="17195" y="82931"/>
                  </a:lnTo>
                  <a:lnTo>
                    <a:pt x="17195" y="83312"/>
                  </a:lnTo>
                  <a:lnTo>
                    <a:pt x="18757" y="83312"/>
                  </a:lnTo>
                  <a:lnTo>
                    <a:pt x="18757" y="82550"/>
                  </a:lnTo>
                  <a:close/>
                </a:path>
                <a:path w="44450" h="99060">
                  <a:moveTo>
                    <a:pt x="30086" y="82931"/>
                  </a:moveTo>
                  <a:lnTo>
                    <a:pt x="18757" y="82931"/>
                  </a:lnTo>
                  <a:lnTo>
                    <a:pt x="18757" y="83312"/>
                  </a:lnTo>
                  <a:lnTo>
                    <a:pt x="30086" y="83312"/>
                  </a:lnTo>
                  <a:lnTo>
                    <a:pt x="30086" y="82931"/>
                  </a:lnTo>
                  <a:close/>
                </a:path>
                <a:path w="44450" h="99060">
                  <a:moveTo>
                    <a:pt x="30479" y="82931"/>
                  </a:moveTo>
                  <a:lnTo>
                    <a:pt x="30086" y="82931"/>
                  </a:lnTo>
                  <a:lnTo>
                    <a:pt x="30086" y="83312"/>
                  </a:lnTo>
                  <a:lnTo>
                    <a:pt x="30479" y="83312"/>
                  </a:lnTo>
                  <a:lnTo>
                    <a:pt x="30479" y="82931"/>
                  </a:lnTo>
                  <a:close/>
                </a:path>
                <a:path w="44450" h="99060">
                  <a:moveTo>
                    <a:pt x="30670" y="82931"/>
                  </a:moveTo>
                  <a:lnTo>
                    <a:pt x="30479" y="82931"/>
                  </a:lnTo>
                  <a:lnTo>
                    <a:pt x="30479" y="83312"/>
                  </a:lnTo>
                  <a:lnTo>
                    <a:pt x="30670" y="83312"/>
                  </a:lnTo>
                  <a:lnTo>
                    <a:pt x="30670" y="82931"/>
                  </a:lnTo>
                  <a:close/>
                </a:path>
                <a:path w="44450" h="99060">
                  <a:moveTo>
                    <a:pt x="13868" y="82423"/>
                  </a:moveTo>
                  <a:lnTo>
                    <a:pt x="13474" y="82423"/>
                  </a:lnTo>
                  <a:lnTo>
                    <a:pt x="13474" y="82931"/>
                  </a:lnTo>
                  <a:lnTo>
                    <a:pt x="13868" y="82931"/>
                  </a:lnTo>
                  <a:lnTo>
                    <a:pt x="13868" y="82423"/>
                  </a:lnTo>
                  <a:close/>
                </a:path>
                <a:path w="44450" h="99060">
                  <a:moveTo>
                    <a:pt x="15239" y="82423"/>
                  </a:moveTo>
                  <a:lnTo>
                    <a:pt x="13868" y="82423"/>
                  </a:lnTo>
                  <a:lnTo>
                    <a:pt x="15049" y="82550"/>
                  </a:lnTo>
                  <a:lnTo>
                    <a:pt x="15430" y="82931"/>
                  </a:lnTo>
                  <a:lnTo>
                    <a:pt x="15430" y="82550"/>
                  </a:lnTo>
                  <a:lnTo>
                    <a:pt x="15239" y="82423"/>
                  </a:lnTo>
                  <a:close/>
                </a:path>
                <a:path w="44450" h="99060">
                  <a:moveTo>
                    <a:pt x="17983" y="82550"/>
                  </a:moveTo>
                  <a:lnTo>
                    <a:pt x="17983" y="82931"/>
                  </a:lnTo>
                  <a:lnTo>
                    <a:pt x="18376" y="82931"/>
                  </a:lnTo>
                  <a:lnTo>
                    <a:pt x="17983" y="82550"/>
                  </a:lnTo>
                  <a:close/>
                </a:path>
                <a:path w="44450" h="99060">
                  <a:moveTo>
                    <a:pt x="15049" y="82296"/>
                  </a:moveTo>
                  <a:lnTo>
                    <a:pt x="13474" y="82296"/>
                  </a:lnTo>
                  <a:lnTo>
                    <a:pt x="13093" y="82550"/>
                  </a:lnTo>
                  <a:lnTo>
                    <a:pt x="13474" y="82550"/>
                  </a:lnTo>
                  <a:lnTo>
                    <a:pt x="15239" y="82423"/>
                  </a:lnTo>
                  <a:lnTo>
                    <a:pt x="15049" y="82296"/>
                  </a:lnTo>
                  <a:close/>
                </a:path>
                <a:path w="44450" h="99060">
                  <a:moveTo>
                    <a:pt x="32232" y="81534"/>
                  </a:moveTo>
                  <a:lnTo>
                    <a:pt x="17983" y="81534"/>
                  </a:lnTo>
                  <a:lnTo>
                    <a:pt x="17983" y="82550"/>
                  </a:lnTo>
                  <a:lnTo>
                    <a:pt x="31076" y="82550"/>
                  </a:lnTo>
                  <a:lnTo>
                    <a:pt x="31076" y="82296"/>
                  </a:lnTo>
                  <a:lnTo>
                    <a:pt x="31457" y="81915"/>
                  </a:lnTo>
                  <a:lnTo>
                    <a:pt x="32232" y="81915"/>
                  </a:lnTo>
                  <a:lnTo>
                    <a:pt x="32232" y="81534"/>
                  </a:lnTo>
                  <a:close/>
                </a:path>
                <a:path w="44450" h="99060">
                  <a:moveTo>
                    <a:pt x="17589" y="81915"/>
                  </a:moveTo>
                  <a:lnTo>
                    <a:pt x="13093" y="81915"/>
                  </a:lnTo>
                  <a:lnTo>
                    <a:pt x="13093" y="82296"/>
                  </a:lnTo>
                  <a:lnTo>
                    <a:pt x="17589" y="82296"/>
                  </a:lnTo>
                  <a:lnTo>
                    <a:pt x="17589" y="81915"/>
                  </a:lnTo>
                  <a:close/>
                </a:path>
                <a:path w="44450" h="99060">
                  <a:moveTo>
                    <a:pt x="34188" y="76708"/>
                  </a:moveTo>
                  <a:lnTo>
                    <a:pt x="6451" y="76708"/>
                  </a:lnTo>
                  <a:lnTo>
                    <a:pt x="6451" y="77089"/>
                  </a:lnTo>
                  <a:lnTo>
                    <a:pt x="6845" y="77089"/>
                  </a:lnTo>
                  <a:lnTo>
                    <a:pt x="6451" y="77470"/>
                  </a:lnTo>
                  <a:lnTo>
                    <a:pt x="6845" y="77470"/>
                  </a:lnTo>
                  <a:lnTo>
                    <a:pt x="6845" y="79248"/>
                  </a:lnTo>
                  <a:lnTo>
                    <a:pt x="7035" y="79248"/>
                  </a:lnTo>
                  <a:lnTo>
                    <a:pt x="7035" y="80010"/>
                  </a:lnTo>
                  <a:lnTo>
                    <a:pt x="33019" y="80010"/>
                  </a:lnTo>
                  <a:lnTo>
                    <a:pt x="32626" y="79629"/>
                  </a:lnTo>
                  <a:lnTo>
                    <a:pt x="33019" y="79629"/>
                  </a:lnTo>
                  <a:lnTo>
                    <a:pt x="33019" y="78486"/>
                  </a:lnTo>
                  <a:lnTo>
                    <a:pt x="33413" y="78486"/>
                  </a:lnTo>
                  <a:lnTo>
                    <a:pt x="33413" y="78105"/>
                  </a:lnTo>
                  <a:lnTo>
                    <a:pt x="33807" y="78105"/>
                  </a:lnTo>
                  <a:lnTo>
                    <a:pt x="33807" y="77724"/>
                  </a:lnTo>
                  <a:lnTo>
                    <a:pt x="34188" y="77724"/>
                  </a:lnTo>
                  <a:lnTo>
                    <a:pt x="34188" y="76708"/>
                  </a:lnTo>
                  <a:close/>
                </a:path>
                <a:path w="44450" h="99060">
                  <a:moveTo>
                    <a:pt x="34963" y="75565"/>
                  </a:moveTo>
                  <a:lnTo>
                    <a:pt x="6057" y="75565"/>
                  </a:lnTo>
                  <a:lnTo>
                    <a:pt x="6057" y="76708"/>
                  </a:lnTo>
                  <a:lnTo>
                    <a:pt x="34582" y="76708"/>
                  </a:lnTo>
                  <a:lnTo>
                    <a:pt x="34582" y="76327"/>
                  </a:lnTo>
                  <a:lnTo>
                    <a:pt x="34963" y="75946"/>
                  </a:lnTo>
                  <a:lnTo>
                    <a:pt x="34963" y="75565"/>
                  </a:lnTo>
                  <a:close/>
                </a:path>
                <a:path w="44450" h="99060">
                  <a:moveTo>
                    <a:pt x="37122" y="67437"/>
                  </a:moveTo>
                  <a:lnTo>
                    <a:pt x="1574" y="67437"/>
                  </a:lnTo>
                  <a:lnTo>
                    <a:pt x="1574" y="67818"/>
                  </a:lnTo>
                  <a:lnTo>
                    <a:pt x="2158" y="69215"/>
                  </a:lnTo>
                  <a:lnTo>
                    <a:pt x="3721" y="71120"/>
                  </a:lnTo>
                  <a:lnTo>
                    <a:pt x="3721" y="71501"/>
                  </a:lnTo>
                  <a:lnTo>
                    <a:pt x="4889" y="73025"/>
                  </a:lnTo>
                  <a:lnTo>
                    <a:pt x="5283" y="74041"/>
                  </a:lnTo>
                  <a:lnTo>
                    <a:pt x="5676" y="74422"/>
                  </a:lnTo>
                  <a:lnTo>
                    <a:pt x="6451" y="75565"/>
                  </a:lnTo>
                  <a:lnTo>
                    <a:pt x="35369" y="75565"/>
                  </a:lnTo>
                  <a:lnTo>
                    <a:pt x="35369" y="74803"/>
                  </a:lnTo>
                  <a:lnTo>
                    <a:pt x="35559" y="74803"/>
                  </a:lnTo>
                  <a:lnTo>
                    <a:pt x="35559" y="74041"/>
                  </a:lnTo>
                  <a:lnTo>
                    <a:pt x="35953" y="74041"/>
                  </a:lnTo>
                  <a:lnTo>
                    <a:pt x="35953" y="73025"/>
                  </a:lnTo>
                  <a:lnTo>
                    <a:pt x="36334" y="73025"/>
                  </a:lnTo>
                  <a:lnTo>
                    <a:pt x="36334" y="72263"/>
                  </a:lnTo>
                  <a:lnTo>
                    <a:pt x="36728" y="72263"/>
                  </a:lnTo>
                  <a:lnTo>
                    <a:pt x="36728" y="71501"/>
                  </a:lnTo>
                  <a:lnTo>
                    <a:pt x="37122" y="71501"/>
                  </a:lnTo>
                  <a:lnTo>
                    <a:pt x="37122" y="71120"/>
                  </a:lnTo>
                  <a:lnTo>
                    <a:pt x="37515" y="70739"/>
                  </a:lnTo>
                  <a:lnTo>
                    <a:pt x="37909" y="70739"/>
                  </a:lnTo>
                  <a:lnTo>
                    <a:pt x="37909" y="69977"/>
                  </a:lnTo>
                  <a:lnTo>
                    <a:pt x="37515" y="69977"/>
                  </a:lnTo>
                  <a:lnTo>
                    <a:pt x="37909" y="69596"/>
                  </a:lnTo>
                  <a:lnTo>
                    <a:pt x="37515" y="69596"/>
                  </a:lnTo>
                  <a:lnTo>
                    <a:pt x="37515" y="67818"/>
                  </a:lnTo>
                  <a:lnTo>
                    <a:pt x="37122" y="67818"/>
                  </a:lnTo>
                  <a:lnTo>
                    <a:pt x="37122" y="67437"/>
                  </a:lnTo>
                  <a:close/>
                </a:path>
                <a:path w="44450" h="99060">
                  <a:moveTo>
                    <a:pt x="38290" y="66675"/>
                  </a:moveTo>
                  <a:lnTo>
                    <a:pt x="393" y="66675"/>
                  </a:lnTo>
                  <a:lnTo>
                    <a:pt x="393" y="67056"/>
                  </a:lnTo>
                  <a:lnTo>
                    <a:pt x="37515" y="67056"/>
                  </a:lnTo>
                  <a:lnTo>
                    <a:pt x="37515" y="67818"/>
                  </a:lnTo>
                  <a:lnTo>
                    <a:pt x="37909" y="67818"/>
                  </a:lnTo>
                  <a:lnTo>
                    <a:pt x="37909" y="67437"/>
                  </a:lnTo>
                  <a:lnTo>
                    <a:pt x="38290" y="67437"/>
                  </a:lnTo>
                  <a:lnTo>
                    <a:pt x="38290" y="66675"/>
                  </a:lnTo>
                  <a:close/>
                </a:path>
                <a:path w="44450" h="99060">
                  <a:moveTo>
                    <a:pt x="37515" y="67056"/>
                  </a:moveTo>
                  <a:lnTo>
                    <a:pt x="1181" y="67056"/>
                  </a:lnTo>
                  <a:lnTo>
                    <a:pt x="1181" y="67437"/>
                  </a:lnTo>
                  <a:lnTo>
                    <a:pt x="37515" y="67437"/>
                  </a:lnTo>
                  <a:lnTo>
                    <a:pt x="37515" y="67056"/>
                  </a:lnTo>
                  <a:close/>
                </a:path>
                <a:path w="44450" h="99060">
                  <a:moveTo>
                    <a:pt x="38684" y="64389"/>
                  </a:moveTo>
                  <a:lnTo>
                    <a:pt x="38290" y="64389"/>
                  </a:lnTo>
                  <a:lnTo>
                    <a:pt x="38290" y="64770"/>
                  </a:lnTo>
                  <a:lnTo>
                    <a:pt x="393" y="64770"/>
                  </a:lnTo>
                  <a:lnTo>
                    <a:pt x="393" y="65151"/>
                  </a:lnTo>
                  <a:lnTo>
                    <a:pt x="787" y="65151"/>
                  </a:lnTo>
                  <a:lnTo>
                    <a:pt x="787" y="65532"/>
                  </a:lnTo>
                  <a:lnTo>
                    <a:pt x="393" y="65532"/>
                  </a:lnTo>
                  <a:lnTo>
                    <a:pt x="393" y="65913"/>
                  </a:lnTo>
                  <a:lnTo>
                    <a:pt x="0" y="65913"/>
                  </a:lnTo>
                  <a:lnTo>
                    <a:pt x="0" y="66675"/>
                  </a:lnTo>
                  <a:lnTo>
                    <a:pt x="38684" y="66675"/>
                  </a:lnTo>
                  <a:lnTo>
                    <a:pt x="38684" y="64389"/>
                  </a:lnTo>
                  <a:close/>
                </a:path>
                <a:path w="44450" h="99060">
                  <a:moveTo>
                    <a:pt x="38290" y="64389"/>
                  </a:moveTo>
                  <a:lnTo>
                    <a:pt x="1574" y="64389"/>
                  </a:lnTo>
                  <a:lnTo>
                    <a:pt x="1574" y="64770"/>
                  </a:lnTo>
                  <a:lnTo>
                    <a:pt x="38290" y="64770"/>
                  </a:lnTo>
                  <a:lnTo>
                    <a:pt x="38290" y="64389"/>
                  </a:lnTo>
                  <a:close/>
                </a:path>
                <a:path w="44450" h="99060">
                  <a:moveTo>
                    <a:pt x="1955" y="63373"/>
                  </a:moveTo>
                  <a:lnTo>
                    <a:pt x="1955" y="64389"/>
                  </a:lnTo>
                  <a:lnTo>
                    <a:pt x="37909" y="64389"/>
                  </a:lnTo>
                  <a:lnTo>
                    <a:pt x="37909" y="64008"/>
                  </a:lnTo>
                  <a:lnTo>
                    <a:pt x="38290" y="64008"/>
                  </a:lnTo>
                  <a:lnTo>
                    <a:pt x="37909" y="63627"/>
                  </a:lnTo>
                  <a:lnTo>
                    <a:pt x="2158" y="63627"/>
                  </a:lnTo>
                  <a:lnTo>
                    <a:pt x="1955" y="63373"/>
                  </a:lnTo>
                  <a:close/>
                </a:path>
                <a:path w="44450" h="99060">
                  <a:moveTo>
                    <a:pt x="2539" y="63373"/>
                  </a:moveTo>
                  <a:lnTo>
                    <a:pt x="2158" y="63373"/>
                  </a:lnTo>
                  <a:lnTo>
                    <a:pt x="2158" y="63627"/>
                  </a:lnTo>
                  <a:lnTo>
                    <a:pt x="2539" y="63627"/>
                  </a:lnTo>
                  <a:lnTo>
                    <a:pt x="2539" y="63373"/>
                  </a:lnTo>
                  <a:close/>
                </a:path>
                <a:path w="44450" h="99060">
                  <a:moveTo>
                    <a:pt x="38290" y="58547"/>
                  </a:moveTo>
                  <a:lnTo>
                    <a:pt x="3721" y="58547"/>
                  </a:lnTo>
                  <a:lnTo>
                    <a:pt x="4102" y="58801"/>
                  </a:lnTo>
                  <a:lnTo>
                    <a:pt x="3721" y="58801"/>
                  </a:lnTo>
                  <a:lnTo>
                    <a:pt x="4102" y="59182"/>
                  </a:lnTo>
                  <a:lnTo>
                    <a:pt x="4102" y="59563"/>
                  </a:lnTo>
                  <a:lnTo>
                    <a:pt x="3327" y="59563"/>
                  </a:lnTo>
                  <a:lnTo>
                    <a:pt x="3327" y="60706"/>
                  </a:lnTo>
                  <a:lnTo>
                    <a:pt x="3721" y="60706"/>
                  </a:lnTo>
                  <a:lnTo>
                    <a:pt x="3721" y="61849"/>
                  </a:lnTo>
                  <a:lnTo>
                    <a:pt x="3327" y="61849"/>
                  </a:lnTo>
                  <a:lnTo>
                    <a:pt x="3327" y="62611"/>
                  </a:lnTo>
                  <a:lnTo>
                    <a:pt x="2933" y="62611"/>
                  </a:lnTo>
                  <a:lnTo>
                    <a:pt x="2933" y="63373"/>
                  </a:lnTo>
                  <a:lnTo>
                    <a:pt x="2539" y="63627"/>
                  </a:lnTo>
                  <a:lnTo>
                    <a:pt x="37909" y="63627"/>
                  </a:lnTo>
                  <a:lnTo>
                    <a:pt x="37909" y="62992"/>
                  </a:lnTo>
                  <a:lnTo>
                    <a:pt x="38290" y="62992"/>
                  </a:lnTo>
                  <a:lnTo>
                    <a:pt x="38290" y="62611"/>
                  </a:lnTo>
                  <a:lnTo>
                    <a:pt x="38684" y="62230"/>
                  </a:lnTo>
                  <a:lnTo>
                    <a:pt x="38290" y="62230"/>
                  </a:lnTo>
                  <a:lnTo>
                    <a:pt x="38290" y="61087"/>
                  </a:lnTo>
                  <a:lnTo>
                    <a:pt x="37909" y="60706"/>
                  </a:lnTo>
                  <a:lnTo>
                    <a:pt x="38290" y="60325"/>
                  </a:lnTo>
                  <a:lnTo>
                    <a:pt x="37909" y="59944"/>
                  </a:lnTo>
                  <a:lnTo>
                    <a:pt x="38290" y="59563"/>
                  </a:lnTo>
                  <a:lnTo>
                    <a:pt x="3721" y="59563"/>
                  </a:lnTo>
                  <a:lnTo>
                    <a:pt x="3721" y="59182"/>
                  </a:lnTo>
                  <a:lnTo>
                    <a:pt x="38684" y="59182"/>
                  </a:lnTo>
                  <a:lnTo>
                    <a:pt x="38684" y="58801"/>
                  </a:lnTo>
                  <a:lnTo>
                    <a:pt x="38290" y="58547"/>
                  </a:lnTo>
                  <a:close/>
                </a:path>
                <a:path w="44450" h="99060">
                  <a:moveTo>
                    <a:pt x="38303" y="63373"/>
                  </a:moveTo>
                  <a:lnTo>
                    <a:pt x="37909" y="63373"/>
                  </a:lnTo>
                  <a:lnTo>
                    <a:pt x="37909" y="63627"/>
                  </a:lnTo>
                  <a:lnTo>
                    <a:pt x="38303" y="63627"/>
                  </a:lnTo>
                  <a:lnTo>
                    <a:pt x="38303" y="63373"/>
                  </a:lnTo>
                  <a:close/>
                </a:path>
                <a:path w="44450" h="99060">
                  <a:moveTo>
                    <a:pt x="4495" y="57404"/>
                  </a:moveTo>
                  <a:lnTo>
                    <a:pt x="4102" y="57404"/>
                  </a:lnTo>
                  <a:lnTo>
                    <a:pt x="4102" y="58547"/>
                  </a:lnTo>
                  <a:lnTo>
                    <a:pt x="5283" y="58547"/>
                  </a:lnTo>
                  <a:lnTo>
                    <a:pt x="5283" y="58166"/>
                  </a:lnTo>
                  <a:lnTo>
                    <a:pt x="4889" y="58166"/>
                  </a:lnTo>
                  <a:lnTo>
                    <a:pt x="4495" y="57785"/>
                  </a:lnTo>
                  <a:lnTo>
                    <a:pt x="4495" y="57404"/>
                  </a:lnTo>
                  <a:close/>
                </a:path>
                <a:path w="44450" h="99060">
                  <a:moveTo>
                    <a:pt x="5676" y="58166"/>
                  </a:moveTo>
                  <a:lnTo>
                    <a:pt x="5283" y="58547"/>
                  </a:lnTo>
                  <a:lnTo>
                    <a:pt x="5676" y="58547"/>
                  </a:lnTo>
                  <a:lnTo>
                    <a:pt x="5676" y="58166"/>
                  </a:lnTo>
                  <a:close/>
                </a:path>
                <a:path w="44450" h="99060">
                  <a:moveTo>
                    <a:pt x="13093" y="58166"/>
                  </a:moveTo>
                  <a:lnTo>
                    <a:pt x="5676" y="58166"/>
                  </a:lnTo>
                  <a:lnTo>
                    <a:pt x="5676" y="58547"/>
                  </a:lnTo>
                  <a:lnTo>
                    <a:pt x="12699" y="58547"/>
                  </a:lnTo>
                  <a:lnTo>
                    <a:pt x="13093" y="58166"/>
                  </a:lnTo>
                  <a:close/>
                </a:path>
                <a:path w="44450" h="99060">
                  <a:moveTo>
                    <a:pt x="13474" y="58166"/>
                  </a:moveTo>
                  <a:lnTo>
                    <a:pt x="13474" y="58547"/>
                  </a:lnTo>
                  <a:lnTo>
                    <a:pt x="13881" y="58547"/>
                  </a:lnTo>
                  <a:lnTo>
                    <a:pt x="13474" y="58166"/>
                  </a:lnTo>
                  <a:close/>
                </a:path>
                <a:path w="44450" h="99060">
                  <a:moveTo>
                    <a:pt x="38290" y="57023"/>
                  </a:moveTo>
                  <a:lnTo>
                    <a:pt x="13881" y="57023"/>
                  </a:lnTo>
                  <a:lnTo>
                    <a:pt x="14262" y="57404"/>
                  </a:lnTo>
                  <a:lnTo>
                    <a:pt x="13881" y="57404"/>
                  </a:lnTo>
                  <a:lnTo>
                    <a:pt x="13881" y="58547"/>
                  </a:lnTo>
                  <a:lnTo>
                    <a:pt x="38684" y="58547"/>
                  </a:lnTo>
                  <a:lnTo>
                    <a:pt x="38684" y="58166"/>
                  </a:lnTo>
                  <a:lnTo>
                    <a:pt x="38290" y="58166"/>
                  </a:lnTo>
                  <a:lnTo>
                    <a:pt x="38290" y="57023"/>
                  </a:lnTo>
                  <a:close/>
                </a:path>
                <a:path w="44450" h="99060">
                  <a:moveTo>
                    <a:pt x="39065" y="55880"/>
                  </a:moveTo>
                  <a:lnTo>
                    <a:pt x="14262" y="55880"/>
                  </a:lnTo>
                  <a:lnTo>
                    <a:pt x="14262" y="57023"/>
                  </a:lnTo>
                  <a:lnTo>
                    <a:pt x="38684" y="57023"/>
                  </a:lnTo>
                  <a:lnTo>
                    <a:pt x="38684" y="56261"/>
                  </a:lnTo>
                  <a:lnTo>
                    <a:pt x="39065" y="56261"/>
                  </a:lnTo>
                  <a:lnTo>
                    <a:pt x="39065" y="55880"/>
                  </a:lnTo>
                  <a:close/>
                </a:path>
                <a:path w="44450" h="99060">
                  <a:moveTo>
                    <a:pt x="39471" y="55499"/>
                  </a:moveTo>
                  <a:lnTo>
                    <a:pt x="13881" y="55499"/>
                  </a:lnTo>
                  <a:lnTo>
                    <a:pt x="13881" y="55880"/>
                  </a:lnTo>
                  <a:lnTo>
                    <a:pt x="39471" y="55880"/>
                  </a:lnTo>
                  <a:lnTo>
                    <a:pt x="39471" y="55499"/>
                  </a:lnTo>
                  <a:close/>
                </a:path>
                <a:path w="44450" h="99060">
                  <a:moveTo>
                    <a:pt x="39865" y="50673"/>
                  </a:moveTo>
                  <a:lnTo>
                    <a:pt x="13474" y="50673"/>
                  </a:lnTo>
                  <a:lnTo>
                    <a:pt x="13474" y="51054"/>
                  </a:lnTo>
                  <a:lnTo>
                    <a:pt x="13093" y="51054"/>
                  </a:lnTo>
                  <a:lnTo>
                    <a:pt x="13093" y="51816"/>
                  </a:lnTo>
                  <a:lnTo>
                    <a:pt x="12699" y="51816"/>
                  </a:lnTo>
                  <a:lnTo>
                    <a:pt x="13093" y="52197"/>
                  </a:lnTo>
                  <a:lnTo>
                    <a:pt x="13093" y="52705"/>
                  </a:lnTo>
                  <a:lnTo>
                    <a:pt x="12699" y="52705"/>
                  </a:lnTo>
                  <a:lnTo>
                    <a:pt x="13093" y="52959"/>
                  </a:lnTo>
                  <a:lnTo>
                    <a:pt x="13093" y="54356"/>
                  </a:lnTo>
                  <a:lnTo>
                    <a:pt x="13474" y="54356"/>
                  </a:lnTo>
                  <a:lnTo>
                    <a:pt x="13093" y="54737"/>
                  </a:lnTo>
                  <a:lnTo>
                    <a:pt x="13474" y="54737"/>
                  </a:lnTo>
                  <a:lnTo>
                    <a:pt x="13474" y="55499"/>
                  </a:lnTo>
                  <a:lnTo>
                    <a:pt x="39865" y="55499"/>
                  </a:lnTo>
                  <a:lnTo>
                    <a:pt x="39865" y="53340"/>
                  </a:lnTo>
                  <a:lnTo>
                    <a:pt x="39471" y="53340"/>
                  </a:lnTo>
                  <a:lnTo>
                    <a:pt x="39471" y="52197"/>
                  </a:lnTo>
                  <a:lnTo>
                    <a:pt x="39865" y="51816"/>
                  </a:lnTo>
                  <a:lnTo>
                    <a:pt x="39865" y="50673"/>
                  </a:lnTo>
                  <a:close/>
                </a:path>
                <a:path w="44450" h="99060">
                  <a:moveTo>
                    <a:pt x="39865" y="52959"/>
                  </a:moveTo>
                  <a:lnTo>
                    <a:pt x="39471" y="52959"/>
                  </a:lnTo>
                  <a:lnTo>
                    <a:pt x="39865" y="53340"/>
                  </a:lnTo>
                  <a:lnTo>
                    <a:pt x="39865" y="52959"/>
                  </a:lnTo>
                  <a:close/>
                </a:path>
                <a:path w="44450" h="99060">
                  <a:moveTo>
                    <a:pt x="13093" y="52197"/>
                  </a:moveTo>
                  <a:lnTo>
                    <a:pt x="12699" y="52197"/>
                  </a:lnTo>
                  <a:lnTo>
                    <a:pt x="13093" y="52705"/>
                  </a:lnTo>
                  <a:lnTo>
                    <a:pt x="13093" y="52197"/>
                  </a:lnTo>
                  <a:close/>
                </a:path>
                <a:path w="44450" h="99060">
                  <a:moveTo>
                    <a:pt x="13093" y="51435"/>
                  </a:moveTo>
                  <a:lnTo>
                    <a:pt x="12699" y="51435"/>
                  </a:lnTo>
                  <a:lnTo>
                    <a:pt x="12699" y="51816"/>
                  </a:lnTo>
                  <a:lnTo>
                    <a:pt x="13093" y="51435"/>
                  </a:lnTo>
                  <a:close/>
                </a:path>
                <a:path w="44450" h="99060">
                  <a:moveTo>
                    <a:pt x="13881" y="50292"/>
                  </a:moveTo>
                  <a:lnTo>
                    <a:pt x="13474" y="50292"/>
                  </a:lnTo>
                  <a:lnTo>
                    <a:pt x="13881" y="50673"/>
                  </a:lnTo>
                  <a:lnTo>
                    <a:pt x="13881" y="50292"/>
                  </a:lnTo>
                  <a:close/>
                </a:path>
                <a:path w="44450" h="99060">
                  <a:moveTo>
                    <a:pt x="40436" y="50292"/>
                  </a:moveTo>
                  <a:lnTo>
                    <a:pt x="13881" y="50292"/>
                  </a:lnTo>
                  <a:lnTo>
                    <a:pt x="13881" y="50673"/>
                  </a:lnTo>
                  <a:lnTo>
                    <a:pt x="40436" y="50673"/>
                  </a:lnTo>
                  <a:lnTo>
                    <a:pt x="40436" y="50292"/>
                  </a:lnTo>
                  <a:close/>
                </a:path>
                <a:path w="44450" h="99060">
                  <a:moveTo>
                    <a:pt x="40055" y="49530"/>
                  </a:moveTo>
                  <a:lnTo>
                    <a:pt x="13881" y="49530"/>
                  </a:lnTo>
                  <a:lnTo>
                    <a:pt x="13881" y="49911"/>
                  </a:lnTo>
                  <a:lnTo>
                    <a:pt x="14262" y="49911"/>
                  </a:lnTo>
                  <a:lnTo>
                    <a:pt x="14262" y="50292"/>
                  </a:lnTo>
                  <a:lnTo>
                    <a:pt x="40055" y="50292"/>
                  </a:lnTo>
                  <a:lnTo>
                    <a:pt x="40055" y="49530"/>
                  </a:lnTo>
                  <a:close/>
                </a:path>
                <a:path w="44450" h="99060">
                  <a:moveTo>
                    <a:pt x="40055" y="49022"/>
                  </a:moveTo>
                  <a:lnTo>
                    <a:pt x="14262" y="49022"/>
                  </a:lnTo>
                  <a:lnTo>
                    <a:pt x="13881" y="49149"/>
                  </a:lnTo>
                  <a:lnTo>
                    <a:pt x="14262" y="49149"/>
                  </a:lnTo>
                  <a:lnTo>
                    <a:pt x="14262" y="49530"/>
                  </a:lnTo>
                  <a:lnTo>
                    <a:pt x="40436" y="49530"/>
                  </a:lnTo>
                  <a:lnTo>
                    <a:pt x="40055" y="49149"/>
                  </a:lnTo>
                  <a:close/>
                </a:path>
                <a:path w="44450" h="99060">
                  <a:moveTo>
                    <a:pt x="40055" y="47879"/>
                  </a:moveTo>
                  <a:lnTo>
                    <a:pt x="13881" y="47879"/>
                  </a:lnTo>
                  <a:lnTo>
                    <a:pt x="13881" y="48260"/>
                  </a:lnTo>
                  <a:lnTo>
                    <a:pt x="13474" y="48260"/>
                  </a:lnTo>
                  <a:lnTo>
                    <a:pt x="13474" y="49022"/>
                  </a:lnTo>
                  <a:lnTo>
                    <a:pt x="13881" y="49022"/>
                  </a:lnTo>
                  <a:lnTo>
                    <a:pt x="13881" y="48641"/>
                  </a:lnTo>
                  <a:lnTo>
                    <a:pt x="40055" y="48641"/>
                  </a:lnTo>
                  <a:lnTo>
                    <a:pt x="40055" y="47879"/>
                  </a:lnTo>
                  <a:close/>
                </a:path>
                <a:path w="44450" h="99060">
                  <a:moveTo>
                    <a:pt x="40436" y="48641"/>
                  </a:moveTo>
                  <a:lnTo>
                    <a:pt x="13881" y="48641"/>
                  </a:lnTo>
                  <a:lnTo>
                    <a:pt x="13881" y="49022"/>
                  </a:lnTo>
                  <a:lnTo>
                    <a:pt x="40436" y="49022"/>
                  </a:lnTo>
                  <a:lnTo>
                    <a:pt x="40436" y="48641"/>
                  </a:lnTo>
                  <a:close/>
                </a:path>
                <a:path w="44450" h="99060">
                  <a:moveTo>
                    <a:pt x="13474" y="45847"/>
                  </a:moveTo>
                  <a:lnTo>
                    <a:pt x="13093" y="45847"/>
                  </a:lnTo>
                  <a:lnTo>
                    <a:pt x="13093" y="46990"/>
                  </a:lnTo>
                  <a:lnTo>
                    <a:pt x="13474" y="47371"/>
                  </a:lnTo>
                  <a:lnTo>
                    <a:pt x="13474" y="47879"/>
                  </a:lnTo>
                  <a:lnTo>
                    <a:pt x="40436" y="47879"/>
                  </a:lnTo>
                  <a:lnTo>
                    <a:pt x="40436" y="46990"/>
                  </a:lnTo>
                  <a:lnTo>
                    <a:pt x="40055" y="46609"/>
                  </a:lnTo>
                  <a:lnTo>
                    <a:pt x="40436" y="46609"/>
                  </a:lnTo>
                  <a:lnTo>
                    <a:pt x="40436" y="46228"/>
                  </a:lnTo>
                  <a:lnTo>
                    <a:pt x="13881" y="46228"/>
                  </a:lnTo>
                  <a:lnTo>
                    <a:pt x="13474" y="45847"/>
                  </a:lnTo>
                  <a:close/>
                </a:path>
                <a:path w="44450" h="99060">
                  <a:moveTo>
                    <a:pt x="42392" y="39370"/>
                  </a:moveTo>
                  <a:lnTo>
                    <a:pt x="13881" y="39370"/>
                  </a:lnTo>
                  <a:lnTo>
                    <a:pt x="13881" y="39878"/>
                  </a:lnTo>
                  <a:lnTo>
                    <a:pt x="14262" y="39878"/>
                  </a:lnTo>
                  <a:lnTo>
                    <a:pt x="14262" y="40259"/>
                  </a:lnTo>
                  <a:lnTo>
                    <a:pt x="13881" y="40259"/>
                  </a:lnTo>
                  <a:lnTo>
                    <a:pt x="13881" y="41021"/>
                  </a:lnTo>
                  <a:lnTo>
                    <a:pt x="13474" y="41021"/>
                  </a:lnTo>
                  <a:lnTo>
                    <a:pt x="13474" y="41783"/>
                  </a:lnTo>
                  <a:lnTo>
                    <a:pt x="13093" y="42164"/>
                  </a:lnTo>
                  <a:lnTo>
                    <a:pt x="13093" y="42672"/>
                  </a:lnTo>
                  <a:lnTo>
                    <a:pt x="13474" y="43053"/>
                  </a:lnTo>
                  <a:lnTo>
                    <a:pt x="13881" y="43053"/>
                  </a:lnTo>
                  <a:lnTo>
                    <a:pt x="13881" y="45085"/>
                  </a:lnTo>
                  <a:lnTo>
                    <a:pt x="13474" y="45085"/>
                  </a:lnTo>
                  <a:lnTo>
                    <a:pt x="13881" y="45466"/>
                  </a:lnTo>
                  <a:lnTo>
                    <a:pt x="13881" y="46228"/>
                  </a:lnTo>
                  <a:lnTo>
                    <a:pt x="40830" y="46228"/>
                  </a:lnTo>
                  <a:lnTo>
                    <a:pt x="40830" y="44704"/>
                  </a:lnTo>
                  <a:lnTo>
                    <a:pt x="40436" y="44704"/>
                  </a:lnTo>
                  <a:lnTo>
                    <a:pt x="40436" y="44323"/>
                  </a:lnTo>
                  <a:lnTo>
                    <a:pt x="40830" y="44323"/>
                  </a:lnTo>
                  <a:lnTo>
                    <a:pt x="40830" y="43434"/>
                  </a:lnTo>
                  <a:lnTo>
                    <a:pt x="41224" y="43434"/>
                  </a:lnTo>
                  <a:lnTo>
                    <a:pt x="41224" y="42164"/>
                  </a:lnTo>
                  <a:lnTo>
                    <a:pt x="41617" y="42164"/>
                  </a:lnTo>
                  <a:lnTo>
                    <a:pt x="41617" y="41529"/>
                  </a:lnTo>
                  <a:lnTo>
                    <a:pt x="42011" y="41529"/>
                  </a:lnTo>
                  <a:lnTo>
                    <a:pt x="42011" y="39497"/>
                  </a:lnTo>
                  <a:lnTo>
                    <a:pt x="42392" y="39497"/>
                  </a:lnTo>
                  <a:close/>
                </a:path>
                <a:path w="44450" h="99060">
                  <a:moveTo>
                    <a:pt x="43179" y="34671"/>
                  </a:moveTo>
                  <a:lnTo>
                    <a:pt x="13093" y="34671"/>
                  </a:lnTo>
                  <a:lnTo>
                    <a:pt x="13093" y="35052"/>
                  </a:lnTo>
                  <a:lnTo>
                    <a:pt x="12699" y="35052"/>
                  </a:lnTo>
                  <a:lnTo>
                    <a:pt x="12699" y="35433"/>
                  </a:lnTo>
                  <a:lnTo>
                    <a:pt x="12318" y="35814"/>
                  </a:lnTo>
                  <a:lnTo>
                    <a:pt x="12318" y="37846"/>
                  </a:lnTo>
                  <a:lnTo>
                    <a:pt x="12699" y="37846"/>
                  </a:lnTo>
                  <a:lnTo>
                    <a:pt x="12699" y="38227"/>
                  </a:lnTo>
                  <a:lnTo>
                    <a:pt x="13474" y="38227"/>
                  </a:lnTo>
                  <a:lnTo>
                    <a:pt x="13474" y="38608"/>
                  </a:lnTo>
                  <a:lnTo>
                    <a:pt x="13881" y="38608"/>
                  </a:lnTo>
                  <a:lnTo>
                    <a:pt x="13881" y="38989"/>
                  </a:lnTo>
                  <a:lnTo>
                    <a:pt x="13474" y="38989"/>
                  </a:lnTo>
                  <a:lnTo>
                    <a:pt x="13474" y="39497"/>
                  </a:lnTo>
                  <a:lnTo>
                    <a:pt x="13881" y="39370"/>
                  </a:lnTo>
                  <a:lnTo>
                    <a:pt x="42392" y="39370"/>
                  </a:lnTo>
                  <a:lnTo>
                    <a:pt x="42392" y="36703"/>
                  </a:lnTo>
                  <a:lnTo>
                    <a:pt x="42786" y="36703"/>
                  </a:lnTo>
                  <a:lnTo>
                    <a:pt x="42786" y="36195"/>
                  </a:lnTo>
                  <a:lnTo>
                    <a:pt x="43179" y="35814"/>
                  </a:lnTo>
                  <a:lnTo>
                    <a:pt x="43179" y="34671"/>
                  </a:lnTo>
                  <a:close/>
                </a:path>
                <a:path w="44450" h="99060">
                  <a:moveTo>
                    <a:pt x="20713" y="27051"/>
                  </a:moveTo>
                  <a:lnTo>
                    <a:pt x="15430" y="27051"/>
                  </a:lnTo>
                  <a:lnTo>
                    <a:pt x="15049" y="27432"/>
                  </a:lnTo>
                  <a:lnTo>
                    <a:pt x="15049" y="28194"/>
                  </a:lnTo>
                  <a:lnTo>
                    <a:pt x="14655" y="28575"/>
                  </a:lnTo>
                  <a:lnTo>
                    <a:pt x="14655" y="28956"/>
                  </a:lnTo>
                  <a:lnTo>
                    <a:pt x="15049" y="28956"/>
                  </a:lnTo>
                  <a:lnTo>
                    <a:pt x="15049" y="29718"/>
                  </a:lnTo>
                  <a:lnTo>
                    <a:pt x="14262" y="29718"/>
                  </a:lnTo>
                  <a:lnTo>
                    <a:pt x="14262" y="30226"/>
                  </a:lnTo>
                  <a:lnTo>
                    <a:pt x="14655" y="30607"/>
                  </a:lnTo>
                  <a:lnTo>
                    <a:pt x="14655" y="31496"/>
                  </a:lnTo>
                  <a:lnTo>
                    <a:pt x="15430" y="32258"/>
                  </a:lnTo>
                  <a:lnTo>
                    <a:pt x="15430" y="32639"/>
                  </a:lnTo>
                  <a:lnTo>
                    <a:pt x="15824" y="33020"/>
                  </a:lnTo>
                  <a:lnTo>
                    <a:pt x="15430" y="33401"/>
                  </a:lnTo>
                  <a:lnTo>
                    <a:pt x="15430" y="34163"/>
                  </a:lnTo>
                  <a:lnTo>
                    <a:pt x="14262" y="34163"/>
                  </a:lnTo>
                  <a:lnTo>
                    <a:pt x="14262" y="34544"/>
                  </a:lnTo>
                  <a:lnTo>
                    <a:pt x="13881" y="34671"/>
                  </a:lnTo>
                  <a:lnTo>
                    <a:pt x="43560" y="34671"/>
                  </a:lnTo>
                  <a:lnTo>
                    <a:pt x="43560" y="33782"/>
                  </a:lnTo>
                  <a:lnTo>
                    <a:pt x="43179" y="33782"/>
                  </a:lnTo>
                  <a:lnTo>
                    <a:pt x="43179" y="33401"/>
                  </a:lnTo>
                  <a:lnTo>
                    <a:pt x="43560" y="33401"/>
                  </a:lnTo>
                  <a:lnTo>
                    <a:pt x="43560" y="29718"/>
                  </a:lnTo>
                  <a:lnTo>
                    <a:pt x="43967" y="29337"/>
                  </a:lnTo>
                  <a:lnTo>
                    <a:pt x="43967" y="27813"/>
                  </a:lnTo>
                  <a:lnTo>
                    <a:pt x="20713" y="27813"/>
                  </a:lnTo>
                  <a:lnTo>
                    <a:pt x="20713" y="27051"/>
                  </a:lnTo>
                  <a:close/>
                </a:path>
                <a:path w="44450" h="99060">
                  <a:moveTo>
                    <a:pt x="15430" y="33782"/>
                  </a:moveTo>
                  <a:lnTo>
                    <a:pt x="15049" y="33782"/>
                  </a:lnTo>
                  <a:lnTo>
                    <a:pt x="15049" y="34163"/>
                  </a:lnTo>
                  <a:lnTo>
                    <a:pt x="15430" y="34163"/>
                  </a:lnTo>
                  <a:lnTo>
                    <a:pt x="15430" y="33782"/>
                  </a:lnTo>
                  <a:close/>
                </a:path>
                <a:path w="44450" h="99060">
                  <a:moveTo>
                    <a:pt x="24434" y="27051"/>
                  </a:moveTo>
                  <a:lnTo>
                    <a:pt x="21297" y="27051"/>
                  </a:lnTo>
                  <a:lnTo>
                    <a:pt x="21297" y="27432"/>
                  </a:lnTo>
                  <a:lnTo>
                    <a:pt x="21107" y="27813"/>
                  </a:lnTo>
                  <a:lnTo>
                    <a:pt x="43967" y="27813"/>
                  </a:lnTo>
                  <a:lnTo>
                    <a:pt x="43967" y="27432"/>
                  </a:lnTo>
                  <a:lnTo>
                    <a:pt x="24434" y="27432"/>
                  </a:lnTo>
                  <a:lnTo>
                    <a:pt x="24434" y="27051"/>
                  </a:lnTo>
                  <a:close/>
                </a:path>
                <a:path w="44450" h="99060">
                  <a:moveTo>
                    <a:pt x="26581" y="26289"/>
                  </a:moveTo>
                  <a:lnTo>
                    <a:pt x="26174" y="26289"/>
                  </a:lnTo>
                  <a:lnTo>
                    <a:pt x="26174" y="26670"/>
                  </a:lnTo>
                  <a:lnTo>
                    <a:pt x="25793" y="27051"/>
                  </a:lnTo>
                  <a:lnTo>
                    <a:pt x="25793" y="27432"/>
                  </a:lnTo>
                  <a:lnTo>
                    <a:pt x="43967" y="27432"/>
                  </a:lnTo>
                  <a:lnTo>
                    <a:pt x="43967" y="27051"/>
                  </a:lnTo>
                  <a:lnTo>
                    <a:pt x="27355" y="27051"/>
                  </a:lnTo>
                  <a:lnTo>
                    <a:pt x="27355" y="26670"/>
                  </a:lnTo>
                  <a:lnTo>
                    <a:pt x="26581" y="26670"/>
                  </a:lnTo>
                  <a:lnTo>
                    <a:pt x="26581" y="26289"/>
                  </a:lnTo>
                  <a:close/>
                </a:path>
                <a:path w="44450" h="99060">
                  <a:moveTo>
                    <a:pt x="19151" y="25273"/>
                  </a:moveTo>
                  <a:lnTo>
                    <a:pt x="17195" y="25273"/>
                  </a:lnTo>
                  <a:lnTo>
                    <a:pt x="17195" y="26289"/>
                  </a:lnTo>
                  <a:lnTo>
                    <a:pt x="15824" y="26289"/>
                  </a:lnTo>
                  <a:lnTo>
                    <a:pt x="15824" y="27051"/>
                  </a:lnTo>
                  <a:lnTo>
                    <a:pt x="21107" y="27051"/>
                  </a:lnTo>
                  <a:lnTo>
                    <a:pt x="20713" y="26670"/>
                  </a:lnTo>
                  <a:lnTo>
                    <a:pt x="20713" y="25908"/>
                  </a:lnTo>
                  <a:lnTo>
                    <a:pt x="19926" y="25908"/>
                  </a:lnTo>
                  <a:lnTo>
                    <a:pt x="19926" y="25527"/>
                  </a:lnTo>
                  <a:lnTo>
                    <a:pt x="19151" y="25527"/>
                  </a:lnTo>
                  <a:lnTo>
                    <a:pt x="19151" y="25273"/>
                  </a:lnTo>
                  <a:close/>
                </a:path>
                <a:path w="44450" h="99060">
                  <a:moveTo>
                    <a:pt x="23634" y="26670"/>
                  </a:moveTo>
                  <a:lnTo>
                    <a:pt x="21691" y="26670"/>
                  </a:lnTo>
                  <a:lnTo>
                    <a:pt x="21691" y="27051"/>
                  </a:lnTo>
                  <a:lnTo>
                    <a:pt x="24028" y="27051"/>
                  </a:lnTo>
                  <a:lnTo>
                    <a:pt x="23634" y="26670"/>
                  </a:lnTo>
                  <a:close/>
                </a:path>
                <a:path w="44450" h="99060">
                  <a:moveTo>
                    <a:pt x="27749" y="26670"/>
                  </a:moveTo>
                  <a:lnTo>
                    <a:pt x="27355" y="27051"/>
                  </a:lnTo>
                  <a:lnTo>
                    <a:pt x="27749" y="27051"/>
                  </a:lnTo>
                  <a:lnTo>
                    <a:pt x="27749" y="26670"/>
                  </a:lnTo>
                  <a:close/>
                </a:path>
                <a:path w="44450" h="99060">
                  <a:moveTo>
                    <a:pt x="29311" y="25527"/>
                  </a:moveTo>
                  <a:lnTo>
                    <a:pt x="28917" y="25527"/>
                  </a:lnTo>
                  <a:lnTo>
                    <a:pt x="28917" y="26670"/>
                  </a:lnTo>
                  <a:lnTo>
                    <a:pt x="27749" y="26670"/>
                  </a:lnTo>
                  <a:lnTo>
                    <a:pt x="27749" y="27051"/>
                  </a:lnTo>
                  <a:lnTo>
                    <a:pt x="43560" y="27051"/>
                  </a:lnTo>
                  <a:lnTo>
                    <a:pt x="43560" y="25908"/>
                  </a:lnTo>
                  <a:lnTo>
                    <a:pt x="29311" y="25908"/>
                  </a:lnTo>
                  <a:lnTo>
                    <a:pt x="29311" y="25527"/>
                  </a:lnTo>
                  <a:close/>
                </a:path>
                <a:path w="44450" h="99060">
                  <a:moveTo>
                    <a:pt x="23634" y="26289"/>
                  </a:moveTo>
                  <a:lnTo>
                    <a:pt x="22859" y="26289"/>
                  </a:lnTo>
                  <a:lnTo>
                    <a:pt x="22859" y="26670"/>
                  </a:lnTo>
                  <a:lnTo>
                    <a:pt x="23253" y="26670"/>
                  </a:lnTo>
                  <a:lnTo>
                    <a:pt x="23634" y="26289"/>
                  </a:lnTo>
                  <a:close/>
                </a:path>
                <a:path w="44450" h="99060">
                  <a:moveTo>
                    <a:pt x="29311" y="25527"/>
                  </a:moveTo>
                  <a:lnTo>
                    <a:pt x="29311" y="25908"/>
                  </a:lnTo>
                  <a:lnTo>
                    <a:pt x="29705" y="25908"/>
                  </a:lnTo>
                  <a:lnTo>
                    <a:pt x="29311" y="25527"/>
                  </a:lnTo>
                  <a:close/>
                </a:path>
                <a:path w="44450" h="99060">
                  <a:moveTo>
                    <a:pt x="43560" y="23749"/>
                  </a:moveTo>
                  <a:lnTo>
                    <a:pt x="30670" y="23749"/>
                  </a:lnTo>
                  <a:lnTo>
                    <a:pt x="30670" y="24892"/>
                  </a:lnTo>
                  <a:lnTo>
                    <a:pt x="30479" y="24892"/>
                  </a:lnTo>
                  <a:lnTo>
                    <a:pt x="30479" y="25527"/>
                  </a:lnTo>
                  <a:lnTo>
                    <a:pt x="29705" y="25527"/>
                  </a:lnTo>
                  <a:lnTo>
                    <a:pt x="29705" y="25908"/>
                  </a:lnTo>
                  <a:lnTo>
                    <a:pt x="43560" y="25908"/>
                  </a:lnTo>
                  <a:lnTo>
                    <a:pt x="43560" y="25273"/>
                  </a:lnTo>
                  <a:lnTo>
                    <a:pt x="43179" y="25273"/>
                  </a:lnTo>
                  <a:lnTo>
                    <a:pt x="43179" y="24511"/>
                  </a:lnTo>
                  <a:lnTo>
                    <a:pt x="43560" y="24511"/>
                  </a:lnTo>
                  <a:lnTo>
                    <a:pt x="43560" y="23749"/>
                  </a:lnTo>
                  <a:close/>
                </a:path>
                <a:path w="44450" h="99060">
                  <a:moveTo>
                    <a:pt x="17589" y="24892"/>
                  </a:moveTo>
                  <a:lnTo>
                    <a:pt x="17589" y="25273"/>
                  </a:lnTo>
                  <a:lnTo>
                    <a:pt x="17983" y="25273"/>
                  </a:lnTo>
                  <a:lnTo>
                    <a:pt x="17589" y="24892"/>
                  </a:lnTo>
                  <a:close/>
                </a:path>
                <a:path w="44450" h="99060">
                  <a:moveTo>
                    <a:pt x="43179" y="20447"/>
                  </a:moveTo>
                  <a:lnTo>
                    <a:pt x="31076" y="20447"/>
                  </a:lnTo>
                  <a:lnTo>
                    <a:pt x="31076" y="21463"/>
                  </a:lnTo>
                  <a:lnTo>
                    <a:pt x="31457" y="21463"/>
                  </a:lnTo>
                  <a:lnTo>
                    <a:pt x="31457" y="22225"/>
                  </a:lnTo>
                  <a:lnTo>
                    <a:pt x="31076" y="22225"/>
                  </a:lnTo>
                  <a:lnTo>
                    <a:pt x="31457" y="22606"/>
                  </a:lnTo>
                  <a:lnTo>
                    <a:pt x="31457" y="22987"/>
                  </a:lnTo>
                  <a:lnTo>
                    <a:pt x="31076" y="22987"/>
                  </a:lnTo>
                  <a:lnTo>
                    <a:pt x="31076" y="23749"/>
                  </a:lnTo>
                  <a:lnTo>
                    <a:pt x="43967" y="23749"/>
                  </a:lnTo>
                  <a:lnTo>
                    <a:pt x="43967" y="22606"/>
                  </a:lnTo>
                  <a:lnTo>
                    <a:pt x="43560" y="22606"/>
                  </a:lnTo>
                  <a:lnTo>
                    <a:pt x="43560" y="22225"/>
                  </a:lnTo>
                  <a:lnTo>
                    <a:pt x="43179" y="21844"/>
                  </a:lnTo>
                  <a:lnTo>
                    <a:pt x="43179" y="20447"/>
                  </a:lnTo>
                  <a:close/>
                </a:path>
                <a:path w="44450" h="99060">
                  <a:moveTo>
                    <a:pt x="31457" y="17780"/>
                  </a:moveTo>
                  <a:lnTo>
                    <a:pt x="30670" y="17780"/>
                  </a:lnTo>
                  <a:lnTo>
                    <a:pt x="30670" y="20447"/>
                  </a:lnTo>
                  <a:lnTo>
                    <a:pt x="42786" y="20447"/>
                  </a:lnTo>
                  <a:lnTo>
                    <a:pt x="43179" y="20066"/>
                  </a:lnTo>
                  <a:lnTo>
                    <a:pt x="42786" y="19685"/>
                  </a:lnTo>
                  <a:lnTo>
                    <a:pt x="42786" y="19304"/>
                  </a:lnTo>
                  <a:lnTo>
                    <a:pt x="43179" y="19304"/>
                  </a:lnTo>
                  <a:lnTo>
                    <a:pt x="43179" y="18542"/>
                  </a:lnTo>
                  <a:lnTo>
                    <a:pt x="42786" y="18542"/>
                  </a:lnTo>
                  <a:lnTo>
                    <a:pt x="42786" y="18161"/>
                  </a:lnTo>
                  <a:lnTo>
                    <a:pt x="31457" y="18161"/>
                  </a:lnTo>
                  <a:lnTo>
                    <a:pt x="31457" y="17780"/>
                  </a:lnTo>
                  <a:close/>
                </a:path>
                <a:path w="44450" h="99060">
                  <a:moveTo>
                    <a:pt x="32232" y="17399"/>
                  </a:moveTo>
                  <a:lnTo>
                    <a:pt x="31851" y="17399"/>
                  </a:lnTo>
                  <a:lnTo>
                    <a:pt x="31851" y="17780"/>
                  </a:lnTo>
                  <a:lnTo>
                    <a:pt x="31457" y="18161"/>
                  </a:lnTo>
                  <a:lnTo>
                    <a:pt x="33019" y="18161"/>
                  </a:lnTo>
                  <a:lnTo>
                    <a:pt x="33019" y="17780"/>
                  </a:lnTo>
                  <a:lnTo>
                    <a:pt x="32232" y="17780"/>
                  </a:lnTo>
                  <a:lnTo>
                    <a:pt x="32232" y="17399"/>
                  </a:lnTo>
                  <a:close/>
                </a:path>
                <a:path w="44450" h="99060">
                  <a:moveTo>
                    <a:pt x="43179" y="11811"/>
                  </a:moveTo>
                  <a:lnTo>
                    <a:pt x="36334" y="11811"/>
                  </a:lnTo>
                  <a:lnTo>
                    <a:pt x="36334" y="12192"/>
                  </a:lnTo>
                  <a:lnTo>
                    <a:pt x="35953" y="12192"/>
                  </a:lnTo>
                  <a:lnTo>
                    <a:pt x="36334" y="12954"/>
                  </a:lnTo>
                  <a:lnTo>
                    <a:pt x="35953" y="12954"/>
                  </a:lnTo>
                  <a:lnTo>
                    <a:pt x="35953" y="13335"/>
                  </a:lnTo>
                  <a:lnTo>
                    <a:pt x="35559" y="13335"/>
                  </a:lnTo>
                  <a:lnTo>
                    <a:pt x="35559" y="14097"/>
                  </a:lnTo>
                  <a:lnTo>
                    <a:pt x="35953" y="14097"/>
                  </a:lnTo>
                  <a:lnTo>
                    <a:pt x="35559" y="14478"/>
                  </a:lnTo>
                  <a:lnTo>
                    <a:pt x="35559" y="14859"/>
                  </a:lnTo>
                  <a:lnTo>
                    <a:pt x="35369" y="15240"/>
                  </a:lnTo>
                  <a:lnTo>
                    <a:pt x="35369" y="15621"/>
                  </a:lnTo>
                  <a:lnTo>
                    <a:pt x="34582" y="15621"/>
                  </a:lnTo>
                  <a:lnTo>
                    <a:pt x="34582" y="15875"/>
                  </a:lnTo>
                  <a:lnTo>
                    <a:pt x="34188" y="16256"/>
                  </a:lnTo>
                  <a:lnTo>
                    <a:pt x="34582" y="16256"/>
                  </a:lnTo>
                  <a:lnTo>
                    <a:pt x="34582" y="16637"/>
                  </a:lnTo>
                  <a:lnTo>
                    <a:pt x="34188" y="16637"/>
                  </a:lnTo>
                  <a:lnTo>
                    <a:pt x="34188" y="17399"/>
                  </a:lnTo>
                  <a:lnTo>
                    <a:pt x="33807" y="17399"/>
                  </a:lnTo>
                  <a:lnTo>
                    <a:pt x="33807" y="17780"/>
                  </a:lnTo>
                  <a:lnTo>
                    <a:pt x="33413" y="17780"/>
                  </a:lnTo>
                  <a:lnTo>
                    <a:pt x="33413" y="18161"/>
                  </a:lnTo>
                  <a:lnTo>
                    <a:pt x="42786" y="18161"/>
                  </a:lnTo>
                  <a:lnTo>
                    <a:pt x="42786" y="17018"/>
                  </a:lnTo>
                  <a:lnTo>
                    <a:pt x="42392" y="16256"/>
                  </a:lnTo>
                  <a:lnTo>
                    <a:pt x="42786" y="15875"/>
                  </a:lnTo>
                  <a:lnTo>
                    <a:pt x="42786" y="14478"/>
                  </a:lnTo>
                  <a:lnTo>
                    <a:pt x="43179" y="13716"/>
                  </a:lnTo>
                  <a:lnTo>
                    <a:pt x="43179" y="11811"/>
                  </a:lnTo>
                  <a:close/>
                </a:path>
                <a:path w="44450" h="99060">
                  <a:moveTo>
                    <a:pt x="34963" y="15240"/>
                  </a:moveTo>
                  <a:lnTo>
                    <a:pt x="34963" y="15621"/>
                  </a:lnTo>
                  <a:lnTo>
                    <a:pt x="35369" y="15621"/>
                  </a:lnTo>
                  <a:lnTo>
                    <a:pt x="34963" y="15240"/>
                  </a:lnTo>
                  <a:close/>
                </a:path>
                <a:path w="44450" h="99060">
                  <a:moveTo>
                    <a:pt x="43179" y="10414"/>
                  </a:moveTo>
                  <a:lnTo>
                    <a:pt x="41617" y="10414"/>
                  </a:lnTo>
                  <a:lnTo>
                    <a:pt x="41224" y="10795"/>
                  </a:lnTo>
                  <a:lnTo>
                    <a:pt x="41224" y="11049"/>
                  </a:lnTo>
                  <a:lnTo>
                    <a:pt x="35953" y="11049"/>
                  </a:lnTo>
                  <a:lnTo>
                    <a:pt x="35953" y="11811"/>
                  </a:lnTo>
                  <a:lnTo>
                    <a:pt x="43967" y="11811"/>
                  </a:lnTo>
                  <a:lnTo>
                    <a:pt x="43967" y="11430"/>
                  </a:lnTo>
                  <a:lnTo>
                    <a:pt x="43560" y="11430"/>
                  </a:lnTo>
                  <a:lnTo>
                    <a:pt x="43560" y="10795"/>
                  </a:lnTo>
                  <a:lnTo>
                    <a:pt x="43179" y="10795"/>
                  </a:lnTo>
                  <a:lnTo>
                    <a:pt x="43179" y="10414"/>
                  </a:lnTo>
                  <a:close/>
                </a:path>
                <a:path w="44450" h="99060">
                  <a:moveTo>
                    <a:pt x="39865" y="9652"/>
                  </a:moveTo>
                  <a:lnTo>
                    <a:pt x="33807" y="9652"/>
                  </a:lnTo>
                  <a:lnTo>
                    <a:pt x="34188" y="10033"/>
                  </a:lnTo>
                  <a:lnTo>
                    <a:pt x="35369" y="10033"/>
                  </a:lnTo>
                  <a:lnTo>
                    <a:pt x="35369" y="11430"/>
                  </a:lnTo>
                  <a:lnTo>
                    <a:pt x="35559" y="11049"/>
                  </a:lnTo>
                  <a:lnTo>
                    <a:pt x="39865" y="11049"/>
                  </a:lnTo>
                  <a:lnTo>
                    <a:pt x="39865" y="9652"/>
                  </a:lnTo>
                  <a:close/>
                </a:path>
                <a:path w="44450" h="99060">
                  <a:moveTo>
                    <a:pt x="35953" y="11049"/>
                  </a:moveTo>
                  <a:lnTo>
                    <a:pt x="35559" y="11049"/>
                  </a:lnTo>
                  <a:lnTo>
                    <a:pt x="35559" y="11430"/>
                  </a:lnTo>
                  <a:lnTo>
                    <a:pt x="35953" y="11430"/>
                  </a:lnTo>
                  <a:lnTo>
                    <a:pt x="35953" y="11049"/>
                  </a:lnTo>
                  <a:close/>
                </a:path>
                <a:path w="44450" h="99060">
                  <a:moveTo>
                    <a:pt x="40055" y="10795"/>
                  </a:moveTo>
                  <a:lnTo>
                    <a:pt x="39865" y="11049"/>
                  </a:lnTo>
                  <a:lnTo>
                    <a:pt x="40055" y="11049"/>
                  </a:lnTo>
                  <a:lnTo>
                    <a:pt x="40055" y="10795"/>
                  </a:lnTo>
                  <a:close/>
                </a:path>
                <a:path w="44450" h="99060">
                  <a:moveTo>
                    <a:pt x="39865" y="9271"/>
                  </a:moveTo>
                  <a:lnTo>
                    <a:pt x="30670" y="9271"/>
                  </a:lnTo>
                  <a:lnTo>
                    <a:pt x="30479" y="10795"/>
                  </a:lnTo>
                  <a:lnTo>
                    <a:pt x="30670" y="10795"/>
                  </a:lnTo>
                  <a:lnTo>
                    <a:pt x="31076" y="10414"/>
                  </a:lnTo>
                  <a:lnTo>
                    <a:pt x="31457" y="10414"/>
                  </a:lnTo>
                  <a:lnTo>
                    <a:pt x="31457" y="10033"/>
                  </a:lnTo>
                  <a:lnTo>
                    <a:pt x="33807" y="10033"/>
                  </a:lnTo>
                  <a:lnTo>
                    <a:pt x="33807" y="9652"/>
                  </a:lnTo>
                  <a:lnTo>
                    <a:pt x="39865" y="9652"/>
                  </a:lnTo>
                  <a:lnTo>
                    <a:pt x="39865" y="9271"/>
                  </a:lnTo>
                  <a:close/>
                </a:path>
                <a:path w="44450" h="99060">
                  <a:moveTo>
                    <a:pt x="33807" y="10033"/>
                  </a:moveTo>
                  <a:lnTo>
                    <a:pt x="31457" y="10033"/>
                  </a:lnTo>
                  <a:lnTo>
                    <a:pt x="31851" y="10414"/>
                  </a:lnTo>
                  <a:lnTo>
                    <a:pt x="33019" y="10414"/>
                  </a:lnTo>
                  <a:lnTo>
                    <a:pt x="33413" y="10795"/>
                  </a:lnTo>
                  <a:lnTo>
                    <a:pt x="33413" y="10414"/>
                  </a:lnTo>
                  <a:lnTo>
                    <a:pt x="33807" y="10033"/>
                  </a:lnTo>
                  <a:close/>
                </a:path>
                <a:path w="44450" h="99060">
                  <a:moveTo>
                    <a:pt x="35369" y="10033"/>
                  </a:moveTo>
                  <a:lnTo>
                    <a:pt x="34963" y="10033"/>
                  </a:lnTo>
                  <a:lnTo>
                    <a:pt x="34963" y="10414"/>
                  </a:lnTo>
                  <a:lnTo>
                    <a:pt x="35369" y="10033"/>
                  </a:lnTo>
                  <a:close/>
                </a:path>
                <a:path w="44450" h="99060">
                  <a:moveTo>
                    <a:pt x="39065" y="8890"/>
                  </a:moveTo>
                  <a:lnTo>
                    <a:pt x="31076" y="8890"/>
                  </a:lnTo>
                  <a:lnTo>
                    <a:pt x="31076" y="9271"/>
                  </a:lnTo>
                  <a:lnTo>
                    <a:pt x="39471" y="9271"/>
                  </a:lnTo>
                  <a:lnTo>
                    <a:pt x="39065" y="8890"/>
                  </a:lnTo>
                  <a:close/>
                </a:path>
                <a:path w="44450" h="99060">
                  <a:moveTo>
                    <a:pt x="39471" y="6985"/>
                  </a:moveTo>
                  <a:lnTo>
                    <a:pt x="28130" y="6985"/>
                  </a:lnTo>
                  <a:lnTo>
                    <a:pt x="27749" y="7366"/>
                  </a:lnTo>
                  <a:lnTo>
                    <a:pt x="28130" y="7747"/>
                  </a:lnTo>
                  <a:lnTo>
                    <a:pt x="28524" y="7747"/>
                  </a:lnTo>
                  <a:lnTo>
                    <a:pt x="28917" y="8128"/>
                  </a:lnTo>
                  <a:lnTo>
                    <a:pt x="30086" y="8128"/>
                  </a:lnTo>
                  <a:lnTo>
                    <a:pt x="30086" y="8509"/>
                  </a:lnTo>
                  <a:lnTo>
                    <a:pt x="30670" y="8509"/>
                  </a:lnTo>
                  <a:lnTo>
                    <a:pt x="30670" y="8890"/>
                  </a:lnTo>
                  <a:lnTo>
                    <a:pt x="38290" y="8890"/>
                  </a:lnTo>
                  <a:lnTo>
                    <a:pt x="38684" y="8509"/>
                  </a:lnTo>
                  <a:lnTo>
                    <a:pt x="38684" y="8128"/>
                  </a:lnTo>
                  <a:lnTo>
                    <a:pt x="39065" y="7747"/>
                  </a:lnTo>
                  <a:lnTo>
                    <a:pt x="39065" y="7366"/>
                  </a:lnTo>
                  <a:lnTo>
                    <a:pt x="39471" y="7366"/>
                  </a:lnTo>
                  <a:lnTo>
                    <a:pt x="39471" y="6985"/>
                  </a:lnTo>
                  <a:close/>
                </a:path>
                <a:path w="44450" h="99060">
                  <a:moveTo>
                    <a:pt x="29705" y="8128"/>
                  </a:moveTo>
                  <a:lnTo>
                    <a:pt x="29311" y="8128"/>
                  </a:lnTo>
                  <a:lnTo>
                    <a:pt x="29311" y="8509"/>
                  </a:lnTo>
                  <a:lnTo>
                    <a:pt x="29705" y="8509"/>
                  </a:lnTo>
                  <a:lnTo>
                    <a:pt x="29705" y="8128"/>
                  </a:lnTo>
                  <a:close/>
                </a:path>
                <a:path w="44450" h="99060">
                  <a:moveTo>
                    <a:pt x="39865" y="6604"/>
                  </a:moveTo>
                  <a:lnTo>
                    <a:pt x="27749" y="6604"/>
                  </a:lnTo>
                  <a:lnTo>
                    <a:pt x="27749" y="6985"/>
                  </a:lnTo>
                  <a:lnTo>
                    <a:pt x="39865" y="6985"/>
                  </a:lnTo>
                  <a:lnTo>
                    <a:pt x="39865" y="6604"/>
                  </a:lnTo>
                  <a:close/>
                </a:path>
                <a:path w="44450" h="99060">
                  <a:moveTo>
                    <a:pt x="39471" y="5588"/>
                  </a:moveTo>
                  <a:lnTo>
                    <a:pt x="28130" y="5588"/>
                  </a:lnTo>
                  <a:lnTo>
                    <a:pt x="28130" y="6604"/>
                  </a:lnTo>
                  <a:lnTo>
                    <a:pt x="39471" y="6604"/>
                  </a:lnTo>
                  <a:lnTo>
                    <a:pt x="39471" y="6223"/>
                  </a:lnTo>
                  <a:lnTo>
                    <a:pt x="39865" y="6223"/>
                  </a:lnTo>
                  <a:lnTo>
                    <a:pt x="39865" y="5969"/>
                  </a:lnTo>
                  <a:lnTo>
                    <a:pt x="39471" y="5969"/>
                  </a:lnTo>
                  <a:lnTo>
                    <a:pt x="39471" y="5588"/>
                  </a:lnTo>
                  <a:close/>
                </a:path>
                <a:path w="44450" h="99060">
                  <a:moveTo>
                    <a:pt x="37515" y="4445"/>
                  </a:moveTo>
                  <a:lnTo>
                    <a:pt x="30086" y="4445"/>
                  </a:lnTo>
                  <a:lnTo>
                    <a:pt x="30086" y="4826"/>
                  </a:lnTo>
                  <a:lnTo>
                    <a:pt x="28917" y="4826"/>
                  </a:lnTo>
                  <a:lnTo>
                    <a:pt x="28917" y="5207"/>
                  </a:lnTo>
                  <a:lnTo>
                    <a:pt x="28524" y="5588"/>
                  </a:lnTo>
                  <a:lnTo>
                    <a:pt x="39065" y="5588"/>
                  </a:lnTo>
                  <a:lnTo>
                    <a:pt x="38684" y="5207"/>
                  </a:lnTo>
                  <a:lnTo>
                    <a:pt x="38290" y="5207"/>
                  </a:lnTo>
                  <a:lnTo>
                    <a:pt x="37515" y="4445"/>
                  </a:lnTo>
                  <a:close/>
                </a:path>
                <a:path w="44450" h="99060">
                  <a:moveTo>
                    <a:pt x="29705" y="4445"/>
                  </a:moveTo>
                  <a:lnTo>
                    <a:pt x="29311" y="4445"/>
                  </a:lnTo>
                  <a:lnTo>
                    <a:pt x="29311" y="4826"/>
                  </a:lnTo>
                  <a:lnTo>
                    <a:pt x="29705" y="4826"/>
                  </a:lnTo>
                  <a:lnTo>
                    <a:pt x="29705" y="4445"/>
                  </a:lnTo>
                  <a:close/>
                </a:path>
                <a:path w="44450" h="99060">
                  <a:moveTo>
                    <a:pt x="30670" y="4064"/>
                  </a:moveTo>
                  <a:lnTo>
                    <a:pt x="30670" y="4445"/>
                  </a:lnTo>
                  <a:lnTo>
                    <a:pt x="31076" y="4445"/>
                  </a:lnTo>
                  <a:lnTo>
                    <a:pt x="30670" y="4064"/>
                  </a:lnTo>
                  <a:close/>
                </a:path>
                <a:path w="44450" h="99060">
                  <a:moveTo>
                    <a:pt x="37122" y="2159"/>
                  </a:moveTo>
                  <a:lnTo>
                    <a:pt x="35953" y="2159"/>
                  </a:lnTo>
                  <a:lnTo>
                    <a:pt x="35559" y="2540"/>
                  </a:lnTo>
                  <a:lnTo>
                    <a:pt x="31457" y="2540"/>
                  </a:lnTo>
                  <a:lnTo>
                    <a:pt x="31457" y="3302"/>
                  </a:lnTo>
                  <a:lnTo>
                    <a:pt x="31076" y="3302"/>
                  </a:lnTo>
                  <a:lnTo>
                    <a:pt x="31076" y="4445"/>
                  </a:lnTo>
                  <a:lnTo>
                    <a:pt x="36728" y="4445"/>
                  </a:lnTo>
                  <a:lnTo>
                    <a:pt x="36728" y="2921"/>
                  </a:lnTo>
                  <a:lnTo>
                    <a:pt x="37122" y="2921"/>
                  </a:lnTo>
                  <a:lnTo>
                    <a:pt x="37122" y="2159"/>
                  </a:lnTo>
                  <a:close/>
                </a:path>
                <a:path w="44450" h="99060">
                  <a:moveTo>
                    <a:pt x="33807" y="0"/>
                  </a:moveTo>
                  <a:lnTo>
                    <a:pt x="32232" y="0"/>
                  </a:lnTo>
                  <a:lnTo>
                    <a:pt x="32232" y="381"/>
                  </a:lnTo>
                  <a:lnTo>
                    <a:pt x="31851" y="762"/>
                  </a:lnTo>
                  <a:lnTo>
                    <a:pt x="31851" y="1143"/>
                  </a:lnTo>
                  <a:lnTo>
                    <a:pt x="32232" y="1397"/>
                  </a:lnTo>
                  <a:lnTo>
                    <a:pt x="32232" y="1778"/>
                  </a:lnTo>
                  <a:lnTo>
                    <a:pt x="31851" y="2159"/>
                  </a:lnTo>
                  <a:lnTo>
                    <a:pt x="31851" y="2540"/>
                  </a:lnTo>
                  <a:lnTo>
                    <a:pt x="35559" y="2540"/>
                  </a:lnTo>
                  <a:lnTo>
                    <a:pt x="35559" y="2159"/>
                  </a:lnTo>
                  <a:lnTo>
                    <a:pt x="35369" y="2159"/>
                  </a:lnTo>
                  <a:lnTo>
                    <a:pt x="35369" y="1397"/>
                  </a:lnTo>
                  <a:lnTo>
                    <a:pt x="34582" y="1397"/>
                  </a:lnTo>
                  <a:lnTo>
                    <a:pt x="34582" y="1143"/>
                  </a:lnTo>
                  <a:lnTo>
                    <a:pt x="34188" y="762"/>
                  </a:lnTo>
                  <a:lnTo>
                    <a:pt x="34188" y="381"/>
                  </a:lnTo>
                  <a:lnTo>
                    <a:pt x="33807" y="0"/>
                  </a:lnTo>
                  <a:close/>
                </a:path>
                <a:path w="44450" h="99060">
                  <a:moveTo>
                    <a:pt x="36728" y="1778"/>
                  </a:moveTo>
                  <a:lnTo>
                    <a:pt x="36334" y="1778"/>
                  </a:lnTo>
                  <a:lnTo>
                    <a:pt x="36334" y="2159"/>
                  </a:lnTo>
                  <a:lnTo>
                    <a:pt x="36728" y="2159"/>
                  </a:lnTo>
                  <a:lnTo>
                    <a:pt x="36728" y="1778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4660352" y="2224489"/>
              <a:ext cx="44450" cy="99060"/>
            </a:xfrm>
            <a:custGeom>
              <a:avLst/>
              <a:gdLst/>
              <a:ahLst/>
              <a:cxnLst/>
              <a:rect l="l" t="t" r="r" b="b"/>
              <a:pathLst>
                <a:path w="44450" h="99060">
                  <a:moveTo>
                    <a:pt x="43954" y="10401"/>
                  </a:moveTo>
                  <a:lnTo>
                    <a:pt x="43954" y="10782"/>
                  </a:lnTo>
                  <a:lnTo>
                    <a:pt x="43954" y="10985"/>
                  </a:lnTo>
                  <a:lnTo>
                    <a:pt x="43954" y="11366"/>
                  </a:lnTo>
                  <a:lnTo>
                    <a:pt x="44348" y="11366"/>
                  </a:lnTo>
                  <a:lnTo>
                    <a:pt x="44348" y="11747"/>
                  </a:lnTo>
                  <a:lnTo>
                    <a:pt x="43954" y="11747"/>
                  </a:lnTo>
                  <a:lnTo>
                    <a:pt x="43561" y="11747"/>
                  </a:lnTo>
                  <a:lnTo>
                    <a:pt x="43561" y="13677"/>
                  </a:lnTo>
                  <a:lnTo>
                    <a:pt x="43167" y="14452"/>
                  </a:lnTo>
                  <a:lnTo>
                    <a:pt x="43167" y="14833"/>
                  </a:lnTo>
                  <a:lnTo>
                    <a:pt x="43167" y="15214"/>
                  </a:lnTo>
                  <a:lnTo>
                    <a:pt x="43167" y="15608"/>
                  </a:lnTo>
                  <a:lnTo>
                    <a:pt x="43167" y="15798"/>
                  </a:lnTo>
                  <a:lnTo>
                    <a:pt x="42786" y="16179"/>
                  </a:lnTo>
                  <a:lnTo>
                    <a:pt x="43167" y="16954"/>
                  </a:lnTo>
                  <a:lnTo>
                    <a:pt x="43167" y="17335"/>
                  </a:lnTo>
                  <a:lnTo>
                    <a:pt x="43167" y="17716"/>
                  </a:lnTo>
                  <a:lnTo>
                    <a:pt x="43167" y="18110"/>
                  </a:lnTo>
                  <a:lnTo>
                    <a:pt x="43167" y="18491"/>
                  </a:lnTo>
                  <a:lnTo>
                    <a:pt x="43561" y="18491"/>
                  </a:lnTo>
                  <a:lnTo>
                    <a:pt x="43561" y="18872"/>
                  </a:lnTo>
                  <a:lnTo>
                    <a:pt x="43561" y="19265"/>
                  </a:lnTo>
                  <a:lnTo>
                    <a:pt x="43167" y="19265"/>
                  </a:lnTo>
                  <a:lnTo>
                    <a:pt x="43167" y="19646"/>
                  </a:lnTo>
                  <a:lnTo>
                    <a:pt x="43561" y="20027"/>
                  </a:lnTo>
                  <a:lnTo>
                    <a:pt x="43167" y="20421"/>
                  </a:lnTo>
                  <a:lnTo>
                    <a:pt x="43561" y="20421"/>
                  </a:lnTo>
                  <a:lnTo>
                    <a:pt x="43561" y="20612"/>
                  </a:lnTo>
                  <a:lnTo>
                    <a:pt x="43561" y="20993"/>
                  </a:lnTo>
                  <a:lnTo>
                    <a:pt x="43561" y="21386"/>
                  </a:lnTo>
                  <a:lnTo>
                    <a:pt x="43561" y="21767"/>
                  </a:lnTo>
                  <a:lnTo>
                    <a:pt x="43954" y="22148"/>
                  </a:lnTo>
                  <a:lnTo>
                    <a:pt x="43954" y="22542"/>
                  </a:lnTo>
                  <a:lnTo>
                    <a:pt x="44348" y="22542"/>
                  </a:lnTo>
                  <a:lnTo>
                    <a:pt x="44348" y="22923"/>
                  </a:lnTo>
                  <a:lnTo>
                    <a:pt x="44348" y="23304"/>
                  </a:lnTo>
                  <a:lnTo>
                    <a:pt x="44348" y="23698"/>
                  </a:lnTo>
                  <a:lnTo>
                    <a:pt x="43954" y="23698"/>
                  </a:lnTo>
                  <a:lnTo>
                    <a:pt x="43954" y="24079"/>
                  </a:lnTo>
                  <a:lnTo>
                    <a:pt x="43954" y="24460"/>
                  </a:lnTo>
                  <a:lnTo>
                    <a:pt x="43561" y="24460"/>
                  </a:lnTo>
                  <a:lnTo>
                    <a:pt x="43561" y="24853"/>
                  </a:lnTo>
                  <a:lnTo>
                    <a:pt x="43561" y="25234"/>
                  </a:lnTo>
                  <a:lnTo>
                    <a:pt x="43954" y="25234"/>
                  </a:lnTo>
                  <a:lnTo>
                    <a:pt x="43954" y="26974"/>
                  </a:lnTo>
                  <a:lnTo>
                    <a:pt x="44348" y="26974"/>
                  </a:lnTo>
                  <a:lnTo>
                    <a:pt x="44348" y="29286"/>
                  </a:lnTo>
                  <a:lnTo>
                    <a:pt x="43954" y="29667"/>
                  </a:lnTo>
                  <a:lnTo>
                    <a:pt x="43954" y="32169"/>
                  </a:lnTo>
                  <a:lnTo>
                    <a:pt x="43561" y="32169"/>
                  </a:lnTo>
                  <a:lnTo>
                    <a:pt x="43954" y="32169"/>
                  </a:lnTo>
                  <a:lnTo>
                    <a:pt x="43954" y="32562"/>
                  </a:lnTo>
                  <a:lnTo>
                    <a:pt x="43954" y="32943"/>
                  </a:lnTo>
                  <a:lnTo>
                    <a:pt x="43954" y="33324"/>
                  </a:lnTo>
                  <a:lnTo>
                    <a:pt x="43561" y="33324"/>
                  </a:lnTo>
                  <a:lnTo>
                    <a:pt x="43561" y="33718"/>
                  </a:lnTo>
                  <a:lnTo>
                    <a:pt x="43954" y="33718"/>
                  </a:lnTo>
                  <a:lnTo>
                    <a:pt x="43954" y="34099"/>
                  </a:lnTo>
                  <a:lnTo>
                    <a:pt x="43954" y="34480"/>
                  </a:lnTo>
                  <a:lnTo>
                    <a:pt x="43954" y="34670"/>
                  </a:lnTo>
                  <a:lnTo>
                    <a:pt x="43561" y="34670"/>
                  </a:lnTo>
                  <a:lnTo>
                    <a:pt x="43561" y="35064"/>
                  </a:lnTo>
                  <a:lnTo>
                    <a:pt x="43561" y="35445"/>
                  </a:lnTo>
                  <a:lnTo>
                    <a:pt x="43561" y="35826"/>
                  </a:lnTo>
                  <a:lnTo>
                    <a:pt x="43167" y="36220"/>
                  </a:lnTo>
                  <a:lnTo>
                    <a:pt x="43167" y="36601"/>
                  </a:lnTo>
                  <a:lnTo>
                    <a:pt x="42786" y="36601"/>
                  </a:lnTo>
                  <a:lnTo>
                    <a:pt x="42786" y="36982"/>
                  </a:lnTo>
                  <a:lnTo>
                    <a:pt x="42786" y="39496"/>
                  </a:lnTo>
                  <a:lnTo>
                    <a:pt x="42392" y="39496"/>
                  </a:lnTo>
                  <a:lnTo>
                    <a:pt x="42392" y="41414"/>
                  </a:lnTo>
                  <a:lnTo>
                    <a:pt x="41998" y="41414"/>
                  </a:lnTo>
                  <a:lnTo>
                    <a:pt x="41998" y="41808"/>
                  </a:lnTo>
                  <a:lnTo>
                    <a:pt x="41998" y="42189"/>
                  </a:lnTo>
                  <a:lnTo>
                    <a:pt x="41605" y="42189"/>
                  </a:lnTo>
                  <a:lnTo>
                    <a:pt x="41605" y="42570"/>
                  </a:lnTo>
                  <a:lnTo>
                    <a:pt x="41605" y="42964"/>
                  </a:lnTo>
                  <a:lnTo>
                    <a:pt x="41605" y="43345"/>
                  </a:lnTo>
                  <a:lnTo>
                    <a:pt x="41224" y="43345"/>
                  </a:lnTo>
                  <a:lnTo>
                    <a:pt x="41224" y="43726"/>
                  </a:lnTo>
                  <a:lnTo>
                    <a:pt x="41224" y="44119"/>
                  </a:lnTo>
                  <a:lnTo>
                    <a:pt x="41224" y="44310"/>
                  </a:lnTo>
                  <a:lnTo>
                    <a:pt x="40830" y="44310"/>
                  </a:lnTo>
                  <a:lnTo>
                    <a:pt x="40830" y="44691"/>
                  </a:lnTo>
                  <a:lnTo>
                    <a:pt x="41224" y="44691"/>
                  </a:lnTo>
                  <a:lnTo>
                    <a:pt x="41224" y="45072"/>
                  </a:lnTo>
                  <a:lnTo>
                    <a:pt x="41224" y="45465"/>
                  </a:lnTo>
                  <a:lnTo>
                    <a:pt x="41224" y="45846"/>
                  </a:lnTo>
                  <a:lnTo>
                    <a:pt x="41224" y="46240"/>
                  </a:lnTo>
                  <a:lnTo>
                    <a:pt x="40830" y="46240"/>
                  </a:lnTo>
                  <a:lnTo>
                    <a:pt x="40830" y="46621"/>
                  </a:lnTo>
                  <a:lnTo>
                    <a:pt x="40436" y="46621"/>
                  </a:lnTo>
                  <a:lnTo>
                    <a:pt x="40830" y="47002"/>
                  </a:lnTo>
                  <a:lnTo>
                    <a:pt x="40830" y="47396"/>
                  </a:lnTo>
                  <a:lnTo>
                    <a:pt x="40830" y="47777"/>
                  </a:lnTo>
                  <a:lnTo>
                    <a:pt x="40436" y="47777"/>
                  </a:lnTo>
                  <a:lnTo>
                    <a:pt x="40436" y="48158"/>
                  </a:lnTo>
                  <a:lnTo>
                    <a:pt x="40830" y="48158"/>
                  </a:lnTo>
                  <a:lnTo>
                    <a:pt x="40436" y="48158"/>
                  </a:lnTo>
                  <a:lnTo>
                    <a:pt x="40436" y="48552"/>
                  </a:lnTo>
                  <a:lnTo>
                    <a:pt x="40830" y="48552"/>
                  </a:lnTo>
                  <a:lnTo>
                    <a:pt x="40830" y="48933"/>
                  </a:lnTo>
                  <a:lnTo>
                    <a:pt x="40436" y="48933"/>
                  </a:lnTo>
                  <a:lnTo>
                    <a:pt x="40830" y="48933"/>
                  </a:lnTo>
                  <a:lnTo>
                    <a:pt x="40436" y="48933"/>
                  </a:lnTo>
                  <a:lnTo>
                    <a:pt x="40436" y="49123"/>
                  </a:lnTo>
                  <a:lnTo>
                    <a:pt x="40830" y="49504"/>
                  </a:lnTo>
                  <a:lnTo>
                    <a:pt x="40436" y="49504"/>
                  </a:lnTo>
                  <a:lnTo>
                    <a:pt x="40436" y="49898"/>
                  </a:lnTo>
                  <a:lnTo>
                    <a:pt x="40436" y="50279"/>
                  </a:lnTo>
                  <a:lnTo>
                    <a:pt x="40830" y="50279"/>
                  </a:lnTo>
                  <a:lnTo>
                    <a:pt x="40830" y="50660"/>
                  </a:lnTo>
                  <a:lnTo>
                    <a:pt x="40436" y="50660"/>
                  </a:lnTo>
                  <a:lnTo>
                    <a:pt x="40246" y="50660"/>
                  </a:lnTo>
                  <a:lnTo>
                    <a:pt x="40246" y="51053"/>
                  </a:lnTo>
                  <a:lnTo>
                    <a:pt x="40246" y="51434"/>
                  </a:lnTo>
                  <a:lnTo>
                    <a:pt x="39852" y="51434"/>
                  </a:lnTo>
                  <a:lnTo>
                    <a:pt x="40246" y="51434"/>
                  </a:lnTo>
                  <a:lnTo>
                    <a:pt x="40246" y="51815"/>
                  </a:lnTo>
                  <a:lnTo>
                    <a:pt x="39852" y="52209"/>
                  </a:lnTo>
                  <a:lnTo>
                    <a:pt x="39852" y="52590"/>
                  </a:lnTo>
                  <a:lnTo>
                    <a:pt x="39852" y="52971"/>
                  </a:lnTo>
                  <a:lnTo>
                    <a:pt x="40246" y="52971"/>
                  </a:lnTo>
                  <a:lnTo>
                    <a:pt x="40246" y="53365"/>
                  </a:lnTo>
                  <a:lnTo>
                    <a:pt x="39852" y="52971"/>
                  </a:lnTo>
                  <a:lnTo>
                    <a:pt x="39852" y="53365"/>
                  </a:lnTo>
                  <a:lnTo>
                    <a:pt x="40246" y="53365"/>
                  </a:lnTo>
                  <a:lnTo>
                    <a:pt x="40246" y="53746"/>
                  </a:lnTo>
                  <a:lnTo>
                    <a:pt x="40246" y="55486"/>
                  </a:lnTo>
                  <a:lnTo>
                    <a:pt x="39852" y="55486"/>
                  </a:lnTo>
                  <a:lnTo>
                    <a:pt x="39852" y="55867"/>
                  </a:lnTo>
                  <a:lnTo>
                    <a:pt x="39458" y="55867"/>
                  </a:lnTo>
                  <a:lnTo>
                    <a:pt x="39458" y="56248"/>
                  </a:lnTo>
                  <a:lnTo>
                    <a:pt x="39077" y="56248"/>
                  </a:lnTo>
                  <a:lnTo>
                    <a:pt x="39077" y="56641"/>
                  </a:lnTo>
                  <a:lnTo>
                    <a:pt x="39077" y="57022"/>
                  </a:lnTo>
                  <a:lnTo>
                    <a:pt x="38684" y="57022"/>
                  </a:lnTo>
                  <a:lnTo>
                    <a:pt x="38684" y="57403"/>
                  </a:lnTo>
                  <a:lnTo>
                    <a:pt x="38684" y="57797"/>
                  </a:lnTo>
                  <a:lnTo>
                    <a:pt x="38684" y="58178"/>
                  </a:lnTo>
                  <a:lnTo>
                    <a:pt x="39077" y="58178"/>
                  </a:lnTo>
                  <a:lnTo>
                    <a:pt x="39077" y="58559"/>
                  </a:lnTo>
                  <a:lnTo>
                    <a:pt x="38684" y="58559"/>
                  </a:lnTo>
                  <a:lnTo>
                    <a:pt x="39077" y="58750"/>
                  </a:lnTo>
                  <a:lnTo>
                    <a:pt x="38684" y="58750"/>
                  </a:lnTo>
                  <a:lnTo>
                    <a:pt x="39077" y="58750"/>
                  </a:lnTo>
                  <a:lnTo>
                    <a:pt x="39077" y="59143"/>
                  </a:lnTo>
                  <a:lnTo>
                    <a:pt x="38684" y="59143"/>
                  </a:lnTo>
                  <a:lnTo>
                    <a:pt x="38684" y="59524"/>
                  </a:lnTo>
                  <a:lnTo>
                    <a:pt x="38290" y="59905"/>
                  </a:lnTo>
                  <a:lnTo>
                    <a:pt x="38684" y="59905"/>
                  </a:lnTo>
                  <a:lnTo>
                    <a:pt x="38290" y="59905"/>
                  </a:lnTo>
                  <a:lnTo>
                    <a:pt x="38684" y="59905"/>
                  </a:lnTo>
                  <a:lnTo>
                    <a:pt x="38290" y="59905"/>
                  </a:lnTo>
                  <a:lnTo>
                    <a:pt x="38684" y="60299"/>
                  </a:lnTo>
                  <a:lnTo>
                    <a:pt x="38290" y="60680"/>
                  </a:lnTo>
                  <a:lnTo>
                    <a:pt x="38684" y="61061"/>
                  </a:lnTo>
                  <a:lnTo>
                    <a:pt x="38684" y="61455"/>
                  </a:lnTo>
                  <a:lnTo>
                    <a:pt x="38684" y="61836"/>
                  </a:lnTo>
                  <a:lnTo>
                    <a:pt x="38684" y="62229"/>
                  </a:lnTo>
                  <a:lnTo>
                    <a:pt x="39077" y="62229"/>
                  </a:lnTo>
                  <a:lnTo>
                    <a:pt x="39077" y="62610"/>
                  </a:lnTo>
                  <a:lnTo>
                    <a:pt x="39077" y="62229"/>
                  </a:lnTo>
                  <a:lnTo>
                    <a:pt x="38684" y="62610"/>
                  </a:lnTo>
                  <a:lnTo>
                    <a:pt x="38684" y="62991"/>
                  </a:lnTo>
                  <a:lnTo>
                    <a:pt x="38290" y="62991"/>
                  </a:lnTo>
                  <a:lnTo>
                    <a:pt x="38290" y="63385"/>
                  </a:lnTo>
                  <a:lnTo>
                    <a:pt x="38684" y="63385"/>
                  </a:lnTo>
                  <a:lnTo>
                    <a:pt x="38684" y="63576"/>
                  </a:lnTo>
                  <a:lnTo>
                    <a:pt x="38290" y="63576"/>
                  </a:lnTo>
                  <a:lnTo>
                    <a:pt x="38290" y="63385"/>
                  </a:lnTo>
                  <a:lnTo>
                    <a:pt x="38290" y="63576"/>
                  </a:lnTo>
                  <a:lnTo>
                    <a:pt x="38684" y="63576"/>
                  </a:lnTo>
                  <a:lnTo>
                    <a:pt x="38290" y="63576"/>
                  </a:lnTo>
                  <a:lnTo>
                    <a:pt x="38684" y="63957"/>
                  </a:lnTo>
                  <a:lnTo>
                    <a:pt x="38684" y="63576"/>
                  </a:lnTo>
                  <a:lnTo>
                    <a:pt x="38684" y="63957"/>
                  </a:lnTo>
                  <a:lnTo>
                    <a:pt x="38684" y="63576"/>
                  </a:lnTo>
                  <a:lnTo>
                    <a:pt x="38684" y="63957"/>
                  </a:lnTo>
                  <a:lnTo>
                    <a:pt x="38290" y="63957"/>
                  </a:lnTo>
                  <a:lnTo>
                    <a:pt x="38290" y="64338"/>
                  </a:lnTo>
                  <a:lnTo>
                    <a:pt x="38684" y="64338"/>
                  </a:lnTo>
                  <a:lnTo>
                    <a:pt x="38684" y="64731"/>
                  </a:lnTo>
                  <a:lnTo>
                    <a:pt x="38684" y="64338"/>
                  </a:lnTo>
                  <a:lnTo>
                    <a:pt x="39077" y="64338"/>
                  </a:lnTo>
                  <a:lnTo>
                    <a:pt x="39077" y="64731"/>
                  </a:lnTo>
                  <a:lnTo>
                    <a:pt x="39077" y="65112"/>
                  </a:lnTo>
                  <a:lnTo>
                    <a:pt x="39077" y="65493"/>
                  </a:lnTo>
                  <a:lnTo>
                    <a:pt x="39077" y="65887"/>
                  </a:lnTo>
                  <a:lnTo>
                    <a:pt x="39077" y="66268"/>
                  </a:lnTo>
                  <a:lnTo>
                    <a:pt x="39077" y="66649"/>
                  </a:lnTo>
                  <a:lnTo>
                    <a:pt x="38684" y="66649"/>
                  </a:lnTo>
                  <a:lnTo>
                    <a:pt x="38684" y="67043"/>
                  </a:lnTo>
                  <a:lnTo>
                    <a:pt x="38684" y="67424"/>
                  </a:lnTo>
                  <a:lnTo>
                    <a:pt x="38290" y="67424"/>
                  </a:lnTo>
                  <a:lnTo>
                    <a:pt x="38290" y="67805"/>
                  </a:lnTo>
                  <a:lnTo>
                    <a:pt x="37896" y="67805"/>
                  </a:lnTo>
                  <a:lnTo>
                    <a:pt x="37896" y="67424"/>
                  </a:lnTo>
                  <a:lnTo>
                    <a:pt x="37896" y="67043"/>
                  </a:lnTo>
                  <a:lnTo>
                    <a:pt x="37896" y="67424"/>
                  </a:lnTo>
                  <a:lnTo>
                    <a:pt x="37503" y="67424"/>
                  </a:lnTo>
                  <a:lnTo>
                    <a:pt x="37122" y="67424"/>
                  </a:lnTo>
                  <a:lnTo>
                    <a:pt x="37503" y="67424"/>
                  </a:lnTo>
                  <a:lnTo>
                    <a:pt x="37503" y="67805"/>
                  </a:lnTo>
                  <a:lnTo>
                    <a:pt x="37896" y="67805"/>
                  </a:lnTo>
                  <a:lnTo>
                    <a:pt x="37896" y="68198"/>
                  </a:lnTo>
                  <a:lnTo>
                    <a:pt x="37896" y="67805"/>
                  </a:lnTo>
                  <a:lnTo>
                    <a:pt x="37896" y="68198"/>
                  </a:lnTo>
                  <a:lnTo>
                    <a:pt x="37896" y="68389"/>
                  </a:lnTo>
                  <a:lnTo>
                    <a:pt x="38290" y="68389"/>
                  </a:lnTo>
                  <a:lnTo>
                    <a:pt x="37896" y="68389"/>
                  </a:lnTo>
                  <a:lnTo>
                    <a:pt x="37896" y="68770"/>
                  </a:lnTo>
                  <a:lnTo>
                    <a:pt x="37896" y="69164"/>
                  </a:lnTo>
                  <a:lnTo>
                    <a:pt x="37896" y="69545"/>
                  </a:lnTo>
                  <a:lnTo>
                    <a:pt x="38290" y="69545"/>
                  </a:lnTo>
                  <a:lnTo>
                    <a:pt x="37896" y="69926"/>
                  </a:lnTo>
                  <a:lnTo>
                    <a:pt x="38290" y="69926"/>
                  </a:lnTo>
                  <a:lnTo>
                    <a:pt x="38290" y="70319"/>
                  </a:lnTo>
                  <a:lnTo>
                    <a:pt x="38290" y="70700"/>
                  </a:lnTo>
                  <a:lnTo>
                    <a:pt x="37896" y="70700"/>
                  </a:lnTo>
                  <a:lnTo>
                    <a:pt x="37503" y="71081"/>
                  </a:lnTo>
                  <a:lnTo>
                    <a:pt x="37503" y="71475"/>
                  </a:lnTo>
                  <a:lnTo>
                    <a:pt x="37503" y="71081"/>
                  </a:lnTo>
                  <a:lnTo>
                    <a:pt x="37503" y="71475"/>
                  </a:lnTo>
                  <a:lnTo>
                    <a:pt x="37122" y="71475"/>
                  </a:lnTo>
                  <a:lnTo>
                    <a:pt x="37122" y="71856"/>
                  </a:lnTo>
                  <a:lnTo>
                    <a:pt x="37122" y="72237"/>
                  </a:lnTo>
                  <a:lnTo>
                    <a:pt x="36728" y="72237"/>
                  </a:lnTo>
                  <a:lnTo>
                    <a:pt x="36728" y="72631"/>
                  </a:lnTo>
                  <a:lnTo>
                    <a:pt x="36728" y="73012"/>
                  </a:lnTo>
                  <a:lnTo>
                    <a:pt x="36334" y="73012"/>
                  </a:lnTo>
                  <a:lnTo>
                    <a:pt x="36334" y="73202"/>
                  </a:lnTo>
                  <a:lnTo>
                    <a:pt x="36334" y="73596"/>
                  </a:lnTo>
                  <a:lnTo>
                    <a:pt x="36334" y="73977"/>
                  </a:lnTo>
                  <a:lnTo>
                    <a:pt x="36334" y="73596"/>
                  </a:lnTo>
                  <a:lnTo>
                    <a:pt x="36334" y="73977"/>
                  </a:lnTo>
                  <a:lnTo>
                    <a:pt x="35941" y="73977"/>
                  </a:lnTo>
                  <a:lnTo>
                    <a:pt x="35941" y="74358"/>
                  </a:lnTo>
                  <a:lnTo>
                    <a:pt x="35750" y="74358"/>
                  </a:lnTo>
                  <a:lnTo>
                    <a:pt x="35941" y="74358"/>
                  </a:lnTo>
                  <a:lnTo>
                    <a:pt x="35941" y="74752"/>
                  </a:lnTo>
                  <a:lnTo>
                    <a:pt x="35750" y="74752"/>
                  </a:lnTo>
                  <a:lnTo>
                    <a:pt x="35750" y="75133"/>
                  </a:lnTo>
                  <a:lnTo>
                    <a:pt x="35750" y="75514"/>
                  </a:lnTo>
                  <a:lnTo>
                    <a:pt x="35356" y="75514"/>
                  </a:lnTo>
                  <a:lnTo>
                    <a:pt x="35356" y="75907"/>
                  </a:lnTo>
                  <a:lnTo>
                    <a:pt x="34963" y="76288"/>
                  </a:lnTo>
                  <a:lnTo>
                    <a:pt x="34963" y="76669"/>
                  </a:lnTo>
                  <a:lnTo>
                    <a:pt x="34582" y="76669"/>
                  </a:lnTo>
                  <a:lnTo>
                    <a:pt x="34188" y="76669"/>
                  </a:lnTo>
                  <a:lnTo>
                    <a:pt x="34582" y="76669"/>
                  </a:lnTo>
                  <a:lnTo>
                    <a:pt x="34582" y="77050"/>
                  </a:lnTo>
                  <a:lnTo>
                    <a:pt x="34963" y="77050"/>
                  </a:lnTo>
                  <a:lnTo>
                    <a:pt x="34582" y="77050"/>
                  </a:lnTo>
                  <a:lnTo>
                    <a:pt x="34582" y="77444"/>
                  </a:lnTo>
                  <a:lnTo>
                    <a:pt x="34582" y="77635"/>
                  </a:lnTo>
                  <a:lnTo>
                    <a:pt x="34188" y="77635"/>
                  </a:lnTo>
                  <a:lnTo>
                    <a:pt x="34188" y="78016"/>
                  </a:lnTo>
                  <a:lnTo>
                    <a:pt x="33794" y="78016"/>
                  </a:lnTo>
                  <a:lnTo>
                    <a:pt x="33794" y="78409"/>
                  </a:lnTo>
                  <a:lnTo>
                    <a:pt x="33401" y="78409"/>
                  </a:lnTo>
                  <a:lnTo>
                    <a:pt x="33401" y="78790"/>
                  </a:lnTo>
                  <a:lnTo>
                    <a:pt x="33401" y="79184"/>
                  </a:lnTo>
                  <a:lnTo>
                    <a:pt x="33401" y="79565"/>
                  </a:lnTo>
                  <a:lnTo>
                    <a:pt x="33020" y="79565"/>
                  </a:lnTo>
                  <a:lnTo>
                    <a:pt x="33401" y="79946"/>
                  </a:lnTo>
                  <a:lnTo>
                    <a:pt x="33020" y="79946"/>
                  </a:lnTo>
                  <a:lnTo>
                    <a:pt x="33020" y="80327"/>
                  </a:lnTo>
                  <a:lnTo>
                    <a:pt x="32626" y="80327"/>
                  </a:lnTo>
                  <a:lnTo>
                    <a:pt x="32626" y="80721"/>
                  </a:lnTo>
                  <a:lnTo>
                    <a:pt x="32626" y="81102"/>
                  </a:lnTo>
                  <a:lnTo>
                    <a:pt x="32626" y="81483"/>
                  </a:lnTo>
                  <a:lnTo>
                    <a:pt x="32626" y="81876"/>
                  </a:lnTo>
                  <a:lnTo>
                    <a:pt x="32232" y="81876"/>
                  </a:lnTo>
                  <a:lnTo>
                    <a:pt x="32232" y="82257"/>
                  </a:lnTo>
                  <a:lnTo>
                    <a:pt x="32232" y="81876"/>
                  </a:lnTo>
                  <a:lnTo>
                    <a:pt x="31838" y="81876"/>
                  </a:lnTo>
                  <a:lnTo>
                    <a:pt x="32232" y="81876"/>
                  </a:lnTo>
                  <a:lnTo>
                    <a:pt x="31838" y="81876"/>
                  </a:lnTo>
                  <a:lnTo>
                    <a:pt x="31457" y="82257"/>
                  </a:lnTo>
                  <a:lnTo>
                    <a:pt x="31457" y="82448"/>
                  </a:lnTo>
                  <a:lnTo>
                    <a:pt x="31064" y="82842"/>
                  </a:lnTo>
                  <a:lnTo>
                    <a:pt x="31064" y="83223"/>
                  </a:lnTo>
                  <a:lnTo>
                    <a:pt x="31064" y="83604"/>
                  </a:lnTo>
                  <a:lnTo>
                    <a:pt x="31064" y="83223"/>
                  </a:lnTo>
                  <a:lnTo>
                    <a:pt x="30861" y="83223"/>
                  </a:lnTo>
                  <a:lnTo>
                    <a:pt x="30861" y="82842"/>
                  </a:lnTo>
                  <a:lnTo>
                    <a:pt x="30467" y="82842"/>
                  </a:lnTo>
                  <a:lnTo>
                    <a:pt x="30467" y="83223"/>
                  </a:lnTo>
                  <a:lnTo>
                    <a:pt x="30086" y="83223"/>
                  </a:lnTo>
                  <a:lnTo>
                    <a:pt x="30086" y="83604"/>
                  </a:lnTo>
                  <a:lnTo>
                    <a:pt x="29692" y="83604"/>
                  </a:lnTo>
                  <a:lnTo>
                    <a:pt x="30086" y="83604"/>
                  </a:lnTo>
                  <a:lnTo>
                    <a:pt x="30086" y="83997"/>
                  </a:lnTo>
                  <a:lnTo>
                    <a:pt x="29692" y="83997"/>
                  </a:lnTo>
                  <a:lnTo>
                    <a:pt x="29692" y="83604"/>
                  </a:lnTo>
                  <a:lnTo>
                    <a:pt x="29692" y="83997"/>
                  </a:lnTo>
                  <a:lnTo>
                    <a:pt x="29298" y="83997"/>
                  </a:lnTo>
                  <a:lnTo>
                    <a:pt x="29692" y="83997"/>
                  </a:lnTo>
                  <a:lnTo>
                    <a:pt x="29298" y="83997"/>
                  </a:lnTo>
                  <a:lnTo>
                    <a:pt x="29692" y="84378"/>
                  </a:lnTo>
                  <a:lnTo>
                    <a:pt x="29298" y="84378"/>
                  </a:lnTo>
                  <a:lnTo>
                    <a:pt x="29298" y="84759"/>
                  </a:lnTo>
                  <a:lnTo>
                    <a:pt x="28917" y="84759"/>
                  </a:lnTo>
                  <a:lnTo>
                    <a:pt x="28917" y="85153"/>
                  </a:lnTo>
                  <a:lnTo>
                    <a:pt x="28524" y="85153"/>
                  </a:lnTo>
                  <a:lnTo>
                    <a:pt x="28130" y="85153"/>
                  </a:lnTo>
                  <a:lnTo>
                    <a:pt x="28130" y="85534"/>
                  </a:lnTo>
                  <a:lnTo>
                    <a:pt x="27736" y="85534"/>
                  </a:lnTo>
                  <a:lnTo>
                    <a:pt x="27736" y="85915"/>
                  </a:lnTo>
                  <a:lnTo>
                    <a:pt x="27736" y="86309"/>
                  </a:lnTo>
                  <a:lnTo>
                    <a:pt x="27736" y="86690"/>
                  </a:lnTo>
                  <a:lnTo>
                    <a:pt x="27736" y="86309"/>
                  </a:lnTo>
                  <a:lnTo>
                    <a:pt x="27343" y="86309"/>
                  </a:lnTo>
                  <a:lnTo>
                    <a:pt x="27343" y="86690"/>
                  </a:lnTo>
                  <a:lnTo>
                    <a:pt x="27343" y="87071"/>
                  </a:lnTo>
                  <a:lnTo>
                    <a:pt x="26962" y="87071"/>
                  </a:lnTo>
                  <a:lnTo>
                    <a:pt x="26568" y="87071"/>
                  </a:lnTo>
                  <a:lnTo>
                    <a:pt x="26568" y="87274"/>
                  </a:lnTo>
                  <a:lnTo>
                    <a:pt x="26568" y="87071"/>
                  </a:lnTo>
                  <a:lnTo>
                    <a:pt x="26174" y="87071"/>
                  </a:lnTo>
                  <a:lnTo>
                    <a:pt x="26174" y="86690"/>
                  </a:lnTo>
                  <a:lnTo>
                    <a:pt x="26568" y="86690"/>
                  </a:lnTo>
                  <a:lnTo>
                    <a:pt x="26174" y="86690"/>
                  </a:lnTo>
                  <a:lnTo>
                    <a:pt x="26174" y="86309"/>
                  </a:lnTo>
                  <a:lnTo>
                    <a:pt x="26174" y="86690"/>
                  </a:lnTo>
                  <a:lnTo>
                    <a:pt x="26174" y="86309"/>
                  </a:lnTo>
                  <a:lnTo>
                    <a:pt x="26568" y="86309"/>
                  </a:lnTo>
                  <a:lnTo>
                    <a:pt x="26174" y="86309"/>
                  </a:lnTo>
                  <a:lnTo>
                    <a:pt x="26174" y="85915"/>
                  </a:lnTo>
                  <a:lnTo>
                    <a:pt x="25984" y="85915"/>
                  </a:lnTo>
                  <a:lnTo>
                    <a:pt x="25590" y="85915"/>
                  </a:lnTo>
                  <a:lnTo>
                    <a:pt x="25590" y="85534"/>
                  </a:lnTo>
                  <a:lnTo>
                    <a:pt x="25590" y="85153"/>
                  </a:lnTo>
                  <a:lnTo>
                    <a:pt x="25590" y="84759"/>
                  </a:lnTo>
                  <a:lnTo>
                    <a:pt x="25590" y="84378"/>
                  </a:lnTo>
                  <a:lnTo>
                    <a:pt x="25590" y="84759"/>
                  </a:lnTo>
                  <a:lnTo>
                    <a:pt x="25590" y="85153"/>
                  </a:lnTo>
                  <a:lnTo>
                    <a:pt x="25590" y="85534"/>
                  </a:lnTo>
                  <a:lnTo>
                    <a:pt x="25590" y="85153"/>
                  </a:lnTo>
                  <a:lnTo>
                    <a:pt x="25590" y="85534"/>
                  </a:lnTo>
                  <a:lnTo>
                    <a:pt x="25590" y="85153"/>
                  </a:lnTo>
                  <a:lnTo>
                    <a:pt x="25590" y="85534"/>
                  </a:lnTo>
                  <a:lnTo>
                    <a:pt x="25196" y="85534"/>
                  </a:lnTo>
                  <a:lnTo>
                    <a:pt x="24815" y="85534"/>
                  </a:lnTo>
                  <a:lnTo>
                    <a:pt x="24815" y="85915"/>
                  </a:lnTo>
                  <a:lnTo>
                    <a:pt x="24815" y="86309"/>
                  </a:lnTo>
                  <a:lnTo>
                    <a:pt x="25196" y="86309"/>
                  </a:lnTo>
                  <a:lnTo>
                    <a:pt x="25196" y="85915"/>
                  </a:lnTo>
                  <a:lnTo>
                    <a:pt x="25196" y="86309"/>
                  </a:lnTo>
                  <a:lnTo>
                    <a:pt x="25196" y="86690"/>
                  </a:lnTo>
                  <a:lnTo>
                    <a:pt x="25196" y="87071"/>
                  </a:lnTo>
                  <a:lnTo>
                    <a:pt x="24815" y="87071"/>
                  </a:lnTo>
                  <a:lnTo>
                    <a:pt x="24422" y="87071"/>
                  </a:lnTo>
                  <a:lnTo>
                    <a:pt x="24422" y="86690"/>
                  </a:lnTo>
                  <a:lnTo>
                    <a:pt x="24422" y="86309"/>
                  </a:lnTo>
                  <a:lnTo>
                    <a:pt x="24028" y="86309"/>
                  </a:lnTo>
                  <a:lnTo>
                    <a:pt x="24028" y="85915"/>
                  </a:lnTo>
                  <a:lnTo>
                    <a:pt x="23634" y="85915"/>
                  </a:lnTo>
                  <a:lnTo>
                    <a:pt x="23634" y="85534"/>
                  </a:lnTo>
                  <a:lnTo>
                    <a:pt x="23634" y="85153"/>
                  </a:lnTo>
                  <a:lnTo>
                    <a:pt x="23241" y="85153"/>
                  </a:lnTo>
                  <a:lnTo>
                    <a:pt x="23241" y="85534"/>
                  </a:lnTo>
                  <a:lnTo>
                    <a:pt x="22860" y="85534"/>
                  </a:lnTo>
                  <a:lnTo>
                    <a:pt x="23241" y="85534"/>
                  </a:lnTo>
                  <a:lnTo>
                    <a:pt x="23241" y="85915"/>
                  </a:lnTo>
                  <a:lnTo>
                    <a:pt x="22860" y="85915"/>
                  </a:lnTo>
                  <a:lnTo>
                    <a:pt x="23241" y="85915"/>
                  </a:lnTo>
                  <a:lnTo>
                    <a:pt x="23241" y="86309"/>
                  </a:lnTo>
                  <a:lnTo>
                    <a:pt x="22860" y="86309"/>
                  </a:lnTo>
                  <a:lnTo>
                    <a:pt x="22466" y="86309"/>
                  </a:lnTo>
                  <a:lnTo>
                    <a:pt x="22466" y="86690"/>
                  </a:lnTo>
                  <a:lnTo>
                    <a:pt x="22072" y="86690"/>
                  </a:lnTo>
                  <a:lnTo>
                    <a:pt x="22072" y="86309"/>
                  </a:lnTo>
                  <a:lnTo>
                    <a:pt x="22072" y="86690"/>
                  </a:lnTo>
                  <a:lnTo>
                    <a:pt x="21678" y="86690"/>
                  </a:lnTo>
                  <a:lnTo>
                    <a:pt x="22072" y="86690"/>
                  </a:lnTo>
                  <a:lnTo>
                    <a:pt x="21678" y="86690"/>
                  </a:lnTo>
                  <a:lnTo>
                    <a:pt x="21678" y="86309"/>
                  </a:lnTo>
                  <a:lnTo>
                    <a:pt x="21678" y="86690"/>
                  </a:lnTo>
                  <a:lnTo>
                    <a:pt x="21678" y="86309"/>
                  </a:lnTo>
                  <a:lnTo>
                    <a:pt x="21488" y="85915"/>
                  </a:lnTo>
                  <a:lnTo>
                    <a:pt x="21678" y="85915"/>
                  </a:lnTo>
                  <a:lnTo>
                    <a:pt x="21488" y="85915"/>
                  </a:lnTo>
                  <a:lnTo>
                    <a:pt x="21094" y="85915"/>
                  </a:lnTo>
                  <a:lnTo>
                    <a:pt x="20701" y="85915"/>
                  </a:lnTo>
                  <a:lnTo>
                    <a:pt x="20701" y="86309"/>
                  </a:lnTo>
                  <a:lnTo>
                    <a:pt x="20701" y="85915"/>
                  </a:lnTo>
                  <a:lnTo>
                    <a:pt x="20320" y="85915"/>
                  </a:lnTo>
                  <a:lnTo>
                    <a:pt x="20701" y="85915"/>
                  </a:lnTo>
                  <a:lnTo>
                    <a:pt x="20701" y="86309"/>
                  </a:lnTo>
                  <a:lnTo>
                    <a:pt x="20320" y="86309"/>
                  </a:lnTo>
                  <a:lnTo>
                    <a:pt x="20320" y="86690"/>
                  </a:lnTo>
                  <a:lnTo>
                    <a:pt x="20320" y="86309"/>
                  </a:lnTo>
                  <a:lnTo>
                    <a:pt x="19926" y="86309"/>
                  </a:lnTo>
                  <a:lnTo>
                    <a:pt x="20320" y="86309"/>
                  </a:lnTo>
                  <a:lnTo>
                    <a:pt x="20320" y="86690"/>
                  </a:lnTo>
                  <a:lnTo>
                    <a:pt x="20701" y="86690"/>
                  </a:lnTo>
                  <a:lnTo>
                    <a:pt x="20701" y="87071"/>
                  </a:lnTo>
                  <a:lnTo>
                    <a:pt x="20701" y="87274"/>
                  </a:lnTo>
                  <a:lnTo>
                    <a:pt x="20701" y="87071"/>
                  </a:lnTo>
                  <a:lnTo>
                    <a:pt x="20320" y="87071"/>
                  </a:lnTo>
                  <a:lnTo>
                    <a:pt x="20320" y="87274"/>
                  </a:lnTo>
                  <a:lnTo>
                    <a:pt x="20320" y="87071"/>
                  </a:lnTo>
                  <a:lnTo>
                    <a:pt x="19926" y="87071"/>
                  </a:lnTo>
                  <a:lnTo>
                    <a:pt x="19926" y="86690"/>
                  </a:lnTo>
                  <a:lnTo>
                    <a:pt x="19926" y="86309"/>
                  </a:lnTo>
                  <a:lnTo>
                    <a:pt x="19532" y="86309"/>
                  </a:lnTo>
                  <a:lnTo>
                    <a:pt x="19532" y="85915"/>
                  </a:lnTo>
                  <a:lnTo>
                    <a:pt x="19532" y="85534"/>
                  </a:lnTo>
                  <a:lnTo>
                    <a:pt x="19532" y="85153"/>
                  </a:lnTo>
                  <a:lnTo>
                    <a:pt x="19138" y="85153"/>
                  </a:lnTo>
                  <a:lnTo>
                    <a:pt x="19138" y="84759"/>
                  </a:lnTo>
                  <a:lnTo>
                    <a:pt x="18757" y="84759"/>
                  </a:lnTo>
                  <a:lnTo>
                    <a:pt x="18757" y="84378"/>
                  </a:lnTo>
                  <a:lnTo>
                    <a:pt x="19138" y="84759"/>
                  </a:lnTo>
                  <a:lnTo>
                    <a:pt x="19138" y="84378"/>
                  </a:lnTo>
                  <a:lnTo>
                    <a:pt x="19138" y="83997"/>
                  </a:lnTo>
                  <a:lnTo>
                    <a:pt x="18757" y="83997"/>
                  </a:lnTo>
                  <a:lnTo>
                    <a:pt x="19138" y="83997"/>
                  </a:lnTo>
                  <a:lnTo>
                    <a:pt x="19138" y="83604"/>
                  </a:lnTo>
                  <a:lnTo>
                    <a:pt x="18757" y="83604"/>
                  </a:lnTo>
                  <a:lnTo>
                    <a:pt x="19138" y="83604"/>
                  </a:lnTo>
                  <a:lnTo>
                    <a:pt x="18757" y="83604"/>
                  </a:lnTo>
                  <a:lnTo>
                    <a:pt x="18757" y="83223"/>
                  </a:lnTo>
                  <a:lnTo>
                    <a:pt x="19138" y="83223"/>
                  </a:lnTo>
                  <a:lnTo>
                    <a:pt x="19138" y="82842"/>
                  </a:lnTo>
                  <a:lnTo>
                    <a:pt x="19138" y="82448"/>
                  </a:lnTo>
                  <a:lnTo>
                    <a:pt x="18757" y="82448"/>
                  </a:lnTo>
                  <a:lnTo>
                    <a:pt x="19138" y="82448"/>
                  </a:lnTo>
                  <a:lnTo>
                    <a:pt x="18757" y="82448"/>
                  </a:lnTo>
                  <a:lnTo>
                    <a:pt x="18757" y="82842"/>
                  </a:lnTo>
                  <a:lnTo>
                    <a:pt x="18364" y="82448"/>
                  </a:lnTo>
                  <a:lnTo>
                    <a:pt x="18364" y="82842"/>
                  </a:lnTo>
                  <a:lnTo>
                    <a:pt x="18364" y="82448"/>
                  </a:lnTo>
                  <a:lnTo>
                    <a:pt x="18364" y="82257"/>
                  </a:lnTo>
                  <a:lnTo>
                    <a:pt x="18364" y="81876"/>
                  </a:lnTo>
                  <a:lnTo>
                    <a:pt x="18364" y="81483"/>
                  </a:lnTo>
                  <a:lnTo>
                    <a:pt x="17970" y="81483"/>
                  </a:lnTo>
                  <a:lnTo>
                    <a:pt x="17576" y="81483"/>
                  </a:lnTo>
                  <a:lnTo>
                    <a:pt x="17576" y="81876"/>
                  </a:lnTo>
                  <a:lnTo>
                    <a:pt x="17970" y="81876"/>
                  </a:lnTo>
                  <a:lnTo>
                    <a:pt x="17970" y="82257"/>
                  </a:lnTo>
                  <a:lnTo>
                    <a:pt x="17576" y="82257"/>
                  </a:lnTo>
                  <a:lnTo>
                    <a:pt x="17576" y="82448"/>
                  </a:lnTo>
                  <a:lnTo>
                    <a:pt x="17576" y="82842"/>
                  </a:lnTo>
                  <a:lnTo>
                    <a:pt x="17576" y="83223"/>
                  </a:lnTo>
                  <a:lnTo>
                    <a:pt x="17195" y="83223"/>
                  </a:lnTo>
                  <a:lnTo>
                    <a:pt x="17195" y="83604"/>
                  </a:lnTo>
                  <a:lnTo>
                    <a:pt x="16802" y="83604"/>
                  </a:lnTo>
                  <a:lnTo>
                    <a:pt x="16802" y="83997"/>
                  </a:lnTo>
                  <a:lnTo>
                    <a:pt x="16802" y="84378"/>
                  </a:lnTo>
                  <a:lnTo>
                    <a:pt x="16802" y="84759"/>
                  </a:lnTo>
                  <a:lnTo>
                    <a:pt x="16598" y="84759"/>
                  </a:lnTo>
                  <a:lnTo>
                    <a:pt x="16598" y="85153"/>
                  </a:lnTo>
                  <a:lnTo>
                    <a:pt x="16598" y="85534"/>
                  </a:lnTo>
                  <a:lnTo>
                    <a:pt x="16598" y="85915"/>
                  </a:lnTo>
                  <a:lnTo>
                    <a:pt x="16598" y="85534"/>
                  </a:lnTo>
                  <a:lnTo>
                    <a:pt x="16217" y="85534"/>
                  </a:lnTo>
                  <a:lnTo>
                    <a:pt x="16217" y="85915"/>
                  </a:lnTo>
                  <a:lnTo>
                    <a:pt x="16217" y="85534"/>
                  </a:lnTo>
                  <a:lnTo>
                    <a:pt x="16217" y="85915"/>
                  </a:lnTo>
                  <a:lnTo>
                    <a:pt x="16217" y="85534"/>
                  </a:lnTo>
                  <a:lnTo>
                    <a:pt x="15824" y="85534"/>
                  </a:lnTo>
                  <a:lnTo>
                    <a:pt x="15824" y="85153"/>
                  </a:lnTo>
                  <a:lnTo>
                    <a:pt x="15824" y="85534"/>
                  </a:lnTo>
                  <a:lnTo>
                    <a:pt x="15824" y="85153"/>
                  </a:lnTo>
                  <a:lnTo>
                    <a:pt x="16217" y="85153"/>
                  </a:lnTo>
                  <a:lnTo>
                    <a:pt x="15824" y="85153"/>
                  </a:lnTo>
                  <a:lnTo>
                    <a:pt x="15824" y="85534"/>
                  </a:lnTo>
                  <a:lnTo>
                    <a:pt x="15824" y="85915"/>
                  </a:lnTo>
                  <a:lnTo>
                    <a:pt x="15430" y="85915"/>
                  </a:lnTo>
                  <a:lnTo>
                    <a:pt x="15430" y="85534"/>
                  </a:lnTo>
                  <a:lnTo>
                    <a:pt x="15824" y="85534"/>
                  </a:lnTo>
                  <a:lnTo>
                    <a:pt x="15430" y="85534"/>
                  </a:lnTo>
                  <a:lnTo>
                    <a:pt x="15824" y="85153"/>
                  </a:lnTo>
                  <a:lnTo>
                    <a:pt x="15430" y="85153"/>
                  </a:lnTo>
                  <a:lnTo>
                    <a:pt x="15824" y="85153"/>
                  </a:lnTo>
                  <a:lnTo>
                    <a:pt x="15430" y="85153"/>
                  </a:lnTo>
                  <a:lnTo>
                    <a:pt x="15824" y="85153"/>
                  </a:lnTo>
                  <a:lnTo>
                    <a:pt x="15824" y="84759"/>
                  </a:lnTo>
                  <a:lnTo>
                    <a:pt x="15430" y="84378"/>
                  </a:lnTo>
                  <a:lnTo>
                    <a:pt x="15430" y="83997"/>
                  </a:lnTo>
                  <a:lnTo>
                    <a:pt x="15824" y="83997"/>
                  </a:lnTo>
                  <a:lnTo>
                    <a:pt x="15824" y="83604"/>
                  </a:lnTo>
                  <a:lnTo>
                    <a:pt x="15824" y="83223"/>
                  </a:lnTo>
                  <a:lnTo>
                    <a:pt x="16217" y="83223"/>
                  </a:lnTo>
                  <a:lnTo>
                    <a:pt x="15824" y="83223"/>
                  </a:lnTo>
                  <a:lnTo>
                    <a:pt x="15824" y="82842"/>
                  </a:lnTo>
                  <a:lnTo>
                    <a:pt x="16217" y="82842"/>
                  </a:lnTo>
                  <a:lnTo>
                    <a:pt x="16217" y="82448"/>
                  </a:lnTo>
                  <a:lnTo>
                    <a:pt x="16217" y="82257"/>
                  </a:lnTo>
                  <a:lnTo>
                    <a:pt x="15824" y="82257"/>
                  </a:lnTo>
                  <a:lnTo>
                    <a:pt x="15430" y="82257"/>
                  </a:lnTo>
                  <a:lnTo>
                    <a:pt x="15824" y="82448"/>
                  </a:lnTo>
                  <a:lnTo>
                    <a:pt x="15824" y="82842"/>
                  </a:lnTo>
                  <a:lnTo>
                    <a:pt x="15824" y="83223"/>
                  </a:lnTo>
                  <a:lnTo>
                    <a:pt x="15824" y="82842"/>
                  </a:lnTo>
                  <a:lnTo>
                    <a:pt x="15430" y="82448"/>
                  </a:lnTo>
                  <a:lnTo>
                    <a:pt x="15036" y="82448"/>
                  </a:lnTo>
                  <a:lnTo>
                    <a:pt x="14655" y="82448"/>
                  </a:lnTo>
                  <a:lnTo>
                    <a:pt x="14655" y="82842"/>
                  </a:lnTo>
                  <a:lnTo>
                    <a:pt x="14262" y="82842"/>
                  </a:lnTo>
                  <a:lnTo>
                    <a:pt x="14262" y="83223"/>
                  </a:lnTo>
                  <a:lnTo>
                    <a:pt x="14262" y="82842"/>
                  </a:lnTo>
                  <a:lnTo>
                    <a:pt x="14262" y="82448"/>
                  </a:lnTo>
                  <a:lnTo>
                    <a:pt x="13868" y="82448"/>
                  </a:lnTo>
                  <a:lnTo>
                    <a:pt x="14262" y="82448"/>
                  </a:lnTo>
                  <a:lnTo>
                    <a:pt x="14262" y="82842"/>
                  </a:lnTo>
                  <a:lnTo>
                    <a:pt x="13868" y="82842"/>
                  </a:lnTo>
                  <a:lnTo>
                    <a:pt x="13868" y="82448"/>
                  </a:lnTo>
                  <a:lnTo>
                    <a:pt x="13474" y="82448"/>
                  </a:lnTo>
                  <a:lnTo>
                    <a:pt x="13868" y="82257"/>
                  </a:lnTo>
                  <a:lnTo>
                    <a:pt x="13474" y="82257"/>
                  </a:lnTo>
                  <a:lnTo>
                    <a:pt x="13474" y="81876"/>
                  </a:lnTo>
                  <a:lnTo>
                    <a:pt x="13474" y="82257"/>
                  </a:lnTo>
                  <a:lnTo>
                    <a:pt x="13474" y="82448"/>
                  </a:lnTo>
                  <a:lnTo>
                    <a:pt x="13474" y="82842"/>
                  </a:lnTo>
                  <a:lnTo>
                    <a:pt x="13474" y="82448"/>
                  </a:lnTo>
                  <a:lnTo>
                    <a:pt x="13474" y="82842"/>
                  </a:lnTo>
                  <a:lnTo>
                    <a:pt x="13868" y="83223"/>
                  </a:lnTo>
                  <a:lnTo>
                    <a:pt x="13868" y="83604"/>
                  </a:lnTo>
                  <a:lnTo>
                    <a:pt x="13868" y="83997"/>
                  </a:lnTo>
                  <a:lnTo>
                    <a:pt x="14262" y="83997"/>
                  </a:lnTo>
                  <a:lnTo>
                    <a:pt x="14262" y="84378"/>
                  </a:lnTo>
                  <a:lnTo>
                    <a:pt x="13868" y="84378"/>
                  </a:lnTo>
                  <a:lnTo>
                    <a:pt x="13868" y="84759"/>
                  </a:lnTo>
                  <a:lnTo>
                    <a:pt x="14262" y="84759"/>
                  </a:lnTo>
                  <a:lnTo>
                    <a:pt x="14655" y="84759"/>
                  </a:lnTo>
                  <a:lnTo>
                    <a:pt x="14262" y="84759"/>
                  </a:lnTo>
                  <a:lnTo>
                    <a:pt x="14262" y="85153"/>
                  </a:lnTo>
                  <a:lnTo>
                    <a:pt x="13868" y="84759"/>
                  </a:lnTo>
                  <a:lnTo>
                    <a:pt x="13474" y="84759"/>
                  </a:lnTo>
                  <a:lnTo>
                    <a:pt x="13868" y="85153"/>
                  </a:lnTo>
                  <a:lnTo>
                    <a:pt x="13474" y="85153"/>
                  </a:lnTo>
                  <a:lnTo>
                    <a:pt x="13474" y="85534"/>
                  </a:lnTo>
                  <a:lnTo>
                    <a:pt x="13868" y="85534"/>
                  </a:lnTo>
                  <a:lnTo>
                    <a:pt x="13868" y="85153"/>
                  </a:lnTo>
                  <a:lnTo>
                    <a:pt x="13868" y="84759"/>
                  </a:lnTo>
                  <a:lnTo>
                    <a:pt x="13868" y="87071"/>
                  </a:lnTo>
                  <a:lnTo>
                    <a:pt x="13474" y="87071"/>
                  </a:lnTo>
                  <a:lnTo>
                    <a:pt x="13474" y="87274"/>
                  </a:lnTo>
                  <a:lnTo>
                    <a:pt x="13868" y="87274"/>
                  </a:lnTo>
                  <a:lnTo>
                    <a:pt x="13868" y="87655"/>
                  </a:lnTo>
                  <a:lnTo>
                    <a:pt x="13474" y="87655"/>
                  </a:lnTo>
                  <a:lnTo>
                    <a:pt x="13081" y="87655"/>
                  </a:lnTo>
                  <a:lnTo>
                    <a:pt x="13081" y="88036"/>
                  </a:lnTo>
                  <a:lnTo>
                    <a:pt x="12700" y="88036"/>
                  </a:lnTo>
                  <a:lnTo>
                    <a:pt x="12700" y="88430"/>
                  </a:lnTo>
                  <a:lnTo>
                    <a:pt x="13081" y="88430"/>
                  </a:lnTo>
                  <a:lnTo>
                    <a:pt x="13081" y="88036"/>
                  </a:lnTo>
                  <a:lnTo>
                    <a:pt x="13474" y="88036"/>
                  </a:lnTo>
                  <a:lnTo>
                    <a:pt x="13474" y="88430"/>
                  </a:lnTo>
                  <a:lnTo>
                    <a:pt x="13081" y="88811"/>
                  </a:lnTo>
                  <a:lnTo>
                    <a:pt x="12700" y="88811"/>
                  </a:lnTo>
                  <a:lnTo>
                    <a:pt x="12700" y="89192"/>
                  </a:lnTo>
                  <a:lnTo>
                    <a:pt x="12700" y="88811"/>
                  </a:lnTo>
                  <a:lnTo>
                    <a:pt x="12700" y="89192"/>
                  </a:lnTo>
                  <a:lnTo>
                    <a:pt x="13081" y="89585"/>
                  </a:lnTo>
                  <a:lnTo>
                    <a:pt x="13081" y="89192"/>
                  </a:lnTo>
                  <a:lnTo>
                    <a:pt x="12700" y="89192"/>
                  </a:lnTo>
                  <a:lnTo>
                    <a:pt x="13081" y="89192"/>
                  </a:lnTo>
                  <a:lnTo>
                    <a:pt x="13081" y="89585"/>
                  </a:lnTo>
                  <a:lnTo>
                    <a:pt x="13081" y="89966"/>
                  </a:lnTo>
                  <a:lnTo>
                    <a:pt x="13081" y="89585"/>
                  </a:lnTo>
                  <a:lnTo>
                    <a:pt x="13474" y="89585"/>
                  </a:lnTo>
                  <a:lnTo>
                    <a:pt x="13474" y="89192"/>
                  </a:lnTo>
                  <a:lnTo>
                    <a:pt x="13474" y="89585"/>
                  </a:lnTo>
                  <a:lnTo>
                    <a:pt x="13474" y="89966"/>
                  </a:lnTo>
                  <a:lnTo>
                    <a:pt x="13081" y="89966"/>
                  </a:lnTo>
                  <a:lnTo>
                    <a:pt x="13081" y="90347"/>
                  </a:lnTo>
                  <a:lnTo>
                    <a:pt x="13081" y="90741"/>
                  </a:lnTo>
                  <a:lnTo>
                    <a:pt x="13081" y="91122"/>
                  </a:lnTo>
                  <a:lnTo>
                    <a:pt x="13474" y="91122"/>
                  </a:lnTo>
                  <a:lnTo>
                    <a:pt x="13081" y="91122"/>
                  </a:lnTo>
                  <a:lnTo>
                    <a:pt x="12700" y="91122"/>
                  </a:lnTo>
                  <a:lnTo>
                    <a:pt x="12700" y="91503"/>
                  </a:lnTo>
                  <a:lnTo>
                    <a:pt x="12306" y="91503"/>
                  </a:lnTo>
                  <a:lnTo>
                    <a:pt x="12700" y="91503"/>
                  </a:lnTo>
                  <a:lnTo>
                    <a:pt x="12700" y="91897"/>
                  </a:lnTo>
                  <a:lnTo>
                    <a:pt x="12700" y="93624"/>
                  </a:lnTo>
                  <a:lnTo>
                    <a:pt x="13081" y="93624"/>
                  </a:lnTo>
                  <a:lnTo>
                    <a:pt x="13081" y="94005"/>
                  </a:lnTo>
                  <a:lnTo>
                    <a:pt x="13474" y="94399"/>
                  </a:lnTo>
                  <a:lnTo>
                    <a:pt x="13081" y="94005"/>
                  </a:lnTo>
                  <a:lnTo>
                    <a:pt x="13081" y="94399"/>
                  </a:lnTo>
                  <a:lnTo>
                    <a:pt x="13081" y="94005"/>
                  </a:lnTo>
                  <a:lnTo>
                    <a:pt x="13081" y="94399"/>
                  </a:lnTo>
                  <a:lnTo>
                    <a:pt x="12700" y="94005"/>
                  </a:lnTo>
                  <a:lnTo>
                    <a:pt x="12700" y="93624"/>
                  </a:lnTo>
                  <a:lnTo>
                    <a:pt x="12700" y="94005"/>
                  </a:lnTo>
                  <a:lnTo>
                    <a:pt x="12700" y="93624"/>
                  </a:lnTo>
                  <a:lnTo>
                    <a:pt x="12306" y="93624"/>
                  </a:lnTo>
                  <a:lnTo>
                    <a:pt x="12306" y="93243"/>
                  </a:lnTo>
                  <a:lnTo>
                    <a:pt x="12306" y="93624"/>
                  </a:lnTo>
                  <a:lnTo>
                    <a:pt x="11912" y="93624"/>
                  </a:lnTo>
                  <a:lnTo>
                    <a:pt x="11912" y="93243"/>
                  </a:lnTo>
                  <a:lnTo>
                    <a:pt x="12306" y="93243"/>
                  </a:lnTo>
                  <a:lnTo>
                    <a:pt x="11912" y="93243"/>
                  </a:lnTo>
                  <a:lnTo>
                    <a:pt x="11912" y="92849"/>
                  </a:lnTo>
                  <a:lnTo>
                    <a:pt x="11912" y="93243"/>
                  </a:lnTo>
                  <a:lnTo>
                    <a:pt x="11912" y="93624"/>
                  </a:lnTo>
                  <a:lnTo>
                    <a:pt x="11722" y="93624"/>
                  </a:lnTo>
                  <a:lnTo>
                    <a:pt x="11328" y="93624"/>
                  </a:lnTo>
                  <a:lnTo>
                    <a:pt x="11328" y="94005"/>
                  </a:lnTo>
                  <a:lnTo>
                    <a:pt x="11328" y="93624"/>
                  </a:lnTo>
                  <a:lnTo>
                    <a:pt x="10934" y="93624"/>
                  </a:lnTo>
                  <a:lnTo>
                    <a:pt x="10934" y="94005"/>
                  </a:lnTo>
                  <a:lnTo>
                    <a:pt x="10934" y="94399"/>
                  </a:lnTo>
                  <a:lnTo>
                    <a:pt x="10934" y="94780"/>
                  </a:lnTo>
                  <a:lnTo>
                    <a:pt x="10553" y="94780"/>
                  </a:lnTo>
                  <a:lnTo>
                    <a:pt x="10160" y="94780"/>
                  </a:lnTo>
                  <a:lnTo>
                    <a:pt x="10553" y="94399"/>
                  </a:lnTo>
                  <a:lnTo>
                    <a:pt x="10160" y="94399"/>
                  </a:lnTo>
                  <a:lnTo>
                    <a:pt x="10160" y="94780"/>
                  </a:lnTo>
                  <a:lnTo>
                    <a:pt x="10160" y="94399"/>
                  </a:lnTo>
                  <a:lnTo>
                    <a:pt x="9766" y="94399"/>
                  </a:lnTo>
                  <a:lnTo>
                    <a:pt x="9766" y="94005"/>
                  </a:lnTo>
                  <a:lnTo>
                    <a:pt x="10160" y="94005"/>
                  </a:lnTo>
                  <a:lnTo>
                    <a:pt x="10553" y="94005"/>
                  </a:lnTo>
                  <a:lnTo>
                    <a:pt x="10553" y="94399"/>
                  </a:lnTo>
                  <a:lnTo>
                    <a:pt x="10934" y="94399"/>
                  </a:lnTo>
                  <a:lnTo>
                    <a:pt x="10934" y="94005"/>
                  </a:lnTo>
                  <a:lnTo>
                    <a:pt x="10934" y="93624"/>
                  </a:lnTo>
                  <a:lnTo>
                    <a:pt x="10553" y="93624"/>
                  </a:lnTo>
                  <a:lnTo>
                    <a:pt x="10553" y="94005"/>
                  </a:lnTo>
                  <a:lnTo>
                    <a:pt x="10553" y="93624"/>
                  </a:lnTo>
                  <a:lnTo>
                    <a:pt x="10553" y="94005"/>
                  </a:lnTo>
                  <a:lnTo>
                    <a:pt x="10160" y="94005"/>
                  </a:lnTo>
                  <a:lnTo>
                    <a:pt x="10160" y="93624"/>
                  </a:lnTo>
                  <a:lnTo>
                    <a:pt x="10160" y="94005"/>
                  </a:lnTo>
                  <a:lnTo>
                    <a:pt x="9766" y="94005"/>
                  </a:lnTo>
                  <a:lnTo>
                    <a:pt x="9766" y="94399"/>
                  </a:lnTo>
                  <a:lnTo>
                    <a:pt x="9372" y="94399"/>
                  </a:lnTo>
                  <a:lnTo>
                    <a:pt x="9372" y="94005"/>
                  </a:lnTo>
                  <a:lnTo>
                    <a:pt x="9766" y="94005"/>
                  </a:lnTo>
                  <a:lnTo>
                    <a:pt x="9766" y="93624"/>
                  </a:lnTo>
                  <a:lnTo>
                    <a:pt x="9766" y="93243"/>
                  </a:lnTo>
                  <a:lnTo>
                    <a:pt x="9766" y="93624"/>
                  </a:lnTo>
                  <a:lnTo>
                    <a:pt x="9766" y="93243"/>
                  </a:lnTo>
                  <a:lnTo>
                    <a:pt x="9766" y="93624"/>
                  </a:lnTo>
                  <a:lnTo>
                    <a:pt x="9766" y="93243"/>
                  </a:lnTo>
                  <a:lnTo>
                    <a:pt x="9766" y="93624"/>
                  </a:lnTo>
                  <a:lnTo>
                    <a:pt x="9372" y="93624"/>
                  </a:lnTo>
                  <a:lnTo>
                    <a:pt x="9372" y="94005"/>
                  </a:lnTo>
                  <a:lnTo>
                    <a:pt x="8978" y="94005"/>
                  </a:lnTo>
                  <a:lnTo>
                    <a:pt x="8978" y="93624"/>
                  </a:lnTo>
                  <a:lnTo>
                    <a:pt x="8597" y="93624"/>
                  </a:lnTo>
                  <a:lnTo>
                    <a:pt x="8597" y="94005"/>
                  </a:lnTo>
                  <a:lnTo>
                    <a:pt x="8597" y="94399"/>
                  </a:lnTo>
                  <a:lnTo>
                    <a:pt x="8597" y="94780"/>
                  </a:lnTo>
                  <a:lnTo>
                    <a:pt x="8978" y="94780"/>
                  </a:lnTo>
                  <a:lnTo>
                    <a:pt x="9372" y="94780"/>
                  </a:lnTo>
                  <a:lnTo>
                    <a:pt x="9372" y="95173"/>
                  </a:lnTo>
                  <a:lnTo>
                    <a:pt x="8978" y="95554"/>
                  </a:lnTo>
                  <a:lnTo>
                    <a:pt x="9372" y="95554"/>
                  </a:lnTo>
                  <a:lnTo>
                    <a:pt x="8978" y="95554"/>
                  </a:lnTo>
                  <a:lnTo>
                    <a:pt x="9372" y="95554"/>
                  </a:lnTo>
                  <a:lnTo>
                    <a:pt x="9372" y="95173"/>
                  </a:lnTo>
                  <a:lnTo>
                    <a:pt x="9372" y="94780"/>
                  </a:lnTo>
                  <a:lnTo>
                    <a:pt x="9372" y="95173"/>
                  </a:lnTo>
                  <a:lnTo>
                    <a:pt x="9372" y="94780"/>
                  </a:lnTo>
                  <a:lnTo>
                    <a:pt x="9766" y="94780"/>
                  </a:lnTo>
                  <a:lnTo>
                    <a:pt x="9766" y="94399"/>
                  </a:lnTo>
                  <a:lnTo>
                    <a:pt x="9766" y="94780"/>
                  </a:lnTo>
                  <a:lnTo>
                    <a:pt x="9766" y="95173"/>
                  </a:lnTo>
                  <a:lnTo>
                    <a:pt x="10160" y="95173"/>
                  </a:lnTo>
                  <a:lnTo>
                    <a:pt x="10553" y="95173"/>
                  </a:lnTo>
                  <a:lnTo>
                    <a:pt x="10553" y="95554"/>
                  </a:lnTo>
                  <a:lnTo>
                    <a:pt x="10934" y="95554"/>
                  </a:lnTo>
                  <a:lnTo>
                    <a:pt x="10934" y="95935"/>
                  </a:lnTo>
                  <a:lnTo>
                    <a:pt x="10553" y="95554"/>
                  </a:lnTo>
                  <a:lnTo>
                    <a:pt x="10553" y="95935"/>
                  </a:lnTo>
                  <a:lnTo>
                    <a:pt x="10934" y="95935"/>
                  </a:lnTo>
                  <a:lnTo>
                    <a:pt x="10934" y="96329"/>
                  </a:lnTo>
                  <a:lnTo>
                    <a:pt x="10934" y="96710"/>
                  </a:lnTo>
                  <a:lnTo>
                    <a:pt x="10553" y="96710"/>
                  </a:lnTo>
                  <a:lnTo>
                    <a:pt x="10553" y="96329"/>
                  </a:lnTo>
                  <a:lnTo>
                    <a:pt x="10553" y="96710"/>
                  </a:lnTo>
                  <a:lnTo>
                    <a:pt x="10553" y="98831"/>
                  </a:lnTo>
                  <a:lnTo>
                    <a:pt x="10160" y="98831"/>
                  </a:lnTo>
                  <a:lnTo>
                    <a:pt x="10160" y="98437"/>
                  </a:lnTo>
                  <a:lnTo>
                    <a:pt x="9766" y="98437"/>
                  </a:lnTo>
                  <a:lnTo>
                    <a:pt x="10160" y="98056"/>
                  </a:lnTo>
                  <a:lnTo>
                    <a:pt x="9766" y="98056"/>
                  </a:lnTo>
                  <a:lnTo>
                    <a:pt x="9766" y="97675"/>
                  </a:lnTo>
                  <a:lnTo>
                    <a:pt x="9372" y="97675"/>
                  </a:lnTo>
                  <a:lnTo>
                    <a:pt x="9372" y="97281"/>
                  </a:lnTo>
                  <a:lnTo>
                    <a:pt x="8978" y="97281"/>
                  </a:lnTo>
                  <a:lnTo>
                    <a:pt x="8978" y="96900"/>
                  </a:lnTo>
                  <a:lnTo>
                    <a:pt x="8597" y="96900"/>
                  </a:lnTo>
                  <a:lnTo>
                    <a:pt x="8597" y="96710"/>
                  </a:lnTo>
                  <a:lnTo>
                    <a:pt x="8204" y="96710"/>
                  </a:lnTo>
                  <a:lnTo>
                    <a:pt x="8204" y="96329"/>
                  </a:lnTo>
                  <a:lnTo>
                    <a:pt x="8204" y="95935"/>
                  </a:lnTo>
                  <a:lnTo>
                    <a:pt x="8597" y="95935"/>
                  </a:lnTo>
                  <a:lnTo>
                    <a:pt x="8597" y="95554"/>
                  </a:lnTo>
                  <a:lnTo>
                    <a:pt x="8597" y="95173"/>
                  </a:lnTo>
                  <a:lnTo>
                    <a:pt x="8204" y="95173"/>
                  </a:lnTo>
                  <a:lnTo>
                    <a:pt x="8204" y="94780"/>
                  </a:lnTo>
                  <a:lnTo>
                    <a:pt x="7810" y="94780"/>
                  </a:lnTo>
                  <a:lnTo>
                    <a:pt x="7810" y="94399"/>
                  </a:lnTo>
                  <a:lnTo>
                    <a:pt x="7429" y="94399"/>
                  </a:lnTo>
                  <a:lnTo>
                    <a:pt x="7226" y="94399"/>
                  </a:lnTo>
                  <a:lnTo>
                    <a:pt x="7226" y="94780"/>
                  </a:lnTo>
                  <a:lnTo>
                    <a:pt x="6832" y="94780"/>
                  </a:lnTo>
                  <a:lnTo>
                    <a:pt x="6451" y="94780"/>
                  </a:lnTo>
                  <a:lnTo>
                    <a:pt x="6451" y="94399"/>
                  </a:lnTo>
                  <a:lnTo>
                    <a:pt x="6057" y="94399"/>
                  </a:lnTo>
                  <a:lnTo>
                    <a:pt x="6451" y="94399"/>
                  </a:lnTo>
                  <a:lnTo>
                    <a:pt x="6451" y="94005"/>
                  </a:lnTo>
                  <a:lnTo>
                    <a:pt x="6451" y="93624"/>
                  </a:lnTo>
                  <a:lnTo>
                    <a:pt x="6832" y="93624"/>
                  </a:lnTo>
                  <a:lnTo>
                    <a:pt x="6832" y="93243"/>
                  </a:lnTo>
                  <a:lnTo>
                    <a:pt x="6832" y="92849"/>
                  </a:lnTo>
                  <a:lnTo>
                    <a:pt x="7226" y="92849"/>
                  </a:lnTo>
                  <a:lnTo>
                    <a:pt x="7226" y="92468"/>
                  </a:lnTo>
                  <a:lnTo>
                    <a:pt x="7429" y="92468"/>
                  </a:lnTo>
                  <a:lnTo>
                    <a:pt x="7429" y="92087"/>
                  </a:lnTo>
                  <a:lnTo>
                    <a:pt x="7810" y="92087"/>
                  </a:lnTo>
                  <a:lnTo>
                    <a:pt x="8204" y="92087"/>
                  </a:lnTo>
                  <a:lnTo>
                    <a:pt x="8204" y="91897"/>
                  </a:lnTo>
                  <a:lnTo>
                    <a:pt x="8204" y="92087"/>
                  </a:lnTo>
                  <a:lnTo>
                    <a:pt x="8597" y="92087"/>
                  </a:lnTo>
                  <a:lnTo>
                    <a:pt x="8597" y="91897"/>
                  </a:lnTo>
                  <a:lnTo>
                    <a:pt x="8204" y="91897"/>
                  </a:lnTo>
                  <a:lnTo>
                    <a:pt x="8597" y="91503"/>
                  </a:lnTo>
                  <a:lnTo>
                    <a:pt x="8978" y="91503"/>
                  </a:lnTo>
                  <a:lnTo>
                    <a:pt x="9372" y="91503"/>
                  </a:lnTo>
                  <a:lnTo>
                    <a:pt x="9372" y="91122"/>
                  </a:lnTo>
                  <a:lnTo>
                    <a:pt x="9766" y="91122"/>
                  </a:lnTo>
                  <a:lnTo>
                    <a:pt x="10160" y="91122"/>
                  </a:lnTo>
                  <a:lnTo>
                    <a:pt x="10553" y="91122"/>
                  </a:lnTo>
                  <a:lnTo>
                    <a:pt x="10553" y="90741"/>
                  </a:lnTo>
                  <a:lnTo>
                    <a:pt x="10160" y="90741"/>
                  </a:lnTo>
                  <a:lnTo>
                    <a:pt x="10160" y="90347"/>
                  </a:lnTo>
                  <a:lnTo>
                    <a:pt x="10160" y="89966"/>
                  </a:lnTo>
                  <a:lnTo>
                    <a:pt x="10160" y="90347"/>
                  </a:lnTo>
                  <a:lnTo>
                    <a:pt x="10160" y="89966"/>
                  </a:lnTo>
                  <a:lnTo>
                    <a:pt x="10553" y="89966"/>
                  </a:lnTo>
                  <a:lnTo>
                    <a:pt x="10553" y="90347"/>
                  </a:lnTo>
                  <a:lnTo>
                    <a:pt x="10553" y="89966"/>
                  </a:lnTo>
                  <a:lnTo>
                    <a:pt x="10934" y="89966"/>
                  </a:lnTo>
                  <a:lnTo>
                    <a:pt x="10934" y="89585"/>
                  </a:lnTo>
                  <a:lnTo>
                    <a:pt x="10934" y="89192"/>
                  </a:lnTo>
                  <a:lnTo>
                    <a:pt x="10553" y="89192"/>
                  </a:lnTo>
                  <a:lnTo>
                    <a:pt x="10553" y="89585"/>
                  </a:lnTo>
                  <a:lnTo>
                    <a:pt x="10553" y="89192"/>
                  </a:lnTo>
                  <a:lnTo>
                    <a:pt x="10160" y="88811"/>
                  </a:lnTo>
                  <a:lnTo>
                    <a:pt x="10553" y="88811"/>
                  </a:lnTo>
                  <a:lnTo>
                    <a:pt x="10160" y="88811"/>
                  </a:lnTo>
                  <a:lnTo>
                    <a:pt x="10160" y="88430"/>
                  </a:lnTo>
                  <a:lnTo>
                    <a:pt x="10160" y="88036"/>
                  </a:lnTo>
                  <a:lnTo>
                    <a:pt x="10160" y="87655"/>
                  </a:lnTo>
                  <a:lnTo>
                    <a:pt x="10160" y="87274"/>
                  </a:lnTo>
                  <a:lnTo>
                    <a:pt x="10553" y="87274"/>
                  </a:lnTo>
                  <a:lnTo>
                    <a:pt x="10553" y="87071"/>
                  </a:lnTo>
                  <a:lnTo>
                    <a:pt x="10160" y="86690"/>
                  </a:lnTo>
                  <a:lnTo>
                    <a:pt x="10160" y="86309"/>
                  </a:lnTo>
                  <a:lnTo>
                    <a:pt x="9766" y="86309"/>
                  </a:lnTo>
                  <a:lnTo>
                    <a:pt x="9766" y="85915"/>
                  </a:lnTo>
                  <a:lnTo>
                    <a:pt x="9766" y="85534"/>
                  </a:lnTo>
                  <a:lnTo>
                    <a:pt x="10160" y="85534"/>
                  </a:lnTo>
                  <a:lnTo>
                    <a:pt x="10160" y="85153"/>
                  </a:lnTo>
                  <a:lnTo>
                    <a:pt x="10160" y="84759"/>
                  </a:lnTo>
                  <a:lnTo>
                    <a:pt x="9766" y="84759"/>
                  </a:lnTo>
                  <a:lnTo>
                    <a:pt x="9766" y="84378"/>
                  </a:lnTo>
                  <a:lnTo>
                    <a:pt x="9766" y="83997"/>
                  </a:lnTo>
                  <a:lnTo>
                    <a:pt x="9766" y="83604"/>
                  </a:lnTo>
                  <a:lnTo>
                    <a:pt x="9766" y="83223"/>
                  </a:lnTo>
                  <a:lnTo>
                    <a:pt x="9766" y="82842"/>
                  </a:lnTo>
                  <a:lnTo>
                    <a:pt x="9372" y="82842"/>
                  </a:lnTo>
                  <a:lnTo>
                    <a:pt x="9372" y="82448"/>
                  </a:lnTo>
                  <a:lnTo>
                    <a:pt x="8978" y="82448"/>
                  </a:lnTo>
                  <a:lnTo>
                    <a:pt x="8978" y="82257"/>
                  </a:lnTo>
                  <a:lnTo>
                    <a:pt x="8597" y="82257"/>
                  </a:lnTo>
                  <a:lnTo>
                    <a:pt x="8204" y="82257"/>
                  </a:lnTo>
                  <a:lnTo>
                    <a:pt x="8204" y="81876"/>
                  </a:lnTo>
                  <a:lnTo>
                    <a:pt x="8204" y="81483"/>
                  </a:lnTo>
                  <a:lnTo>
                    <a:pt x="8204" y="81102"/>
                  </a:lnTo>
                  <a:lnTo>
                    <a:pt x="7810" y="81102"/>
                  </a:lnTo>
                  <a:lnTo>
                    <a:pt x="7810" y="80721"/>
                  </a:lnTo>
                  <a:lnTo>
                    <a:pt x="8204" y="80721"/>
                  </a:lnTo>
                  <a:lnTo>
                    <a:pt x="7810" y="80721"/>
                  </a:lnTo>
                  <a:lnTo>
                    <a:pt x="7810" y="80327"/>
                  </a:lnTo>
                  <a:lnTo>
                    <a:pt x="7810" y="79946"/>
                  </a:lnTo>
                  <a:lnTo>
                    <a:pt x="7429" y="79946"/>
                  </a:lnTo>
                  <a:lnTo>
                    <a:pt x="7810" y="79946"/>
                  </a:lnTo>
                  <a:lnTo>
                    <a:pt x="7429" y="79946"/>
                  </a:lnTo>
                  <a:lnTo>
                    <a:pt x="7429" y="79565"/>
                  </a:lnTo>
                  <a:lnTo>
                    <a:pt x="7429" y="79184"/>
                  </a:lnTo>
                  <a:lnTo>
                    <a:pt x="7226" y="79184"/>
                  </a:lnTo>
                  <a:lnTo>
                    <a:pt x="7226" y="78790"/>
                  </a:lnTo>
                  <a:lnTo>
                    <a:pt x="7429" y="78790"/>
                  </a:lnTo>
                  <a:lnTo>
                    <a:pt x="7226" y="78790"/>
                  </a:lnTo>
                  <a:lnTo>
                    <a:pt x="7226" y="78409"/>
                  </a:lnTo>
                  <a:lnTo>
                    <a:pt x="7226" y="78016"/>
                  </a:lnTo>
                  <a:lnTo>
                    <a:pt x="7226" y="77635"/>
                  </a:lnTo>
                  <a:lnTo>
                    <a:pt x="6832" y="77635"/>
                  </a:lnTo>
                  <a:lnTo>
                    <a:pt x="7226" y="77635"/>
                  </a:lnTo>
                  <a:lnTo>
                    <a:pt x="7226" y="77444"/>
                  </a:lnTo>
                  <a:lnTo>
                    <a:pt x="6832" y="77444"/>
                  </a:lnTo>
                  <a:lnTo>
                    <a:pt x="7226" y="77050"/>
                  </a:lnTo>
                  <a:lnTo>
                    <a:pt x="6832" y="77050"/>
                  </a:lnTo>
                  <a:lnTo>
                    <a:pt x="6832" y="76669"/>
                  </a:lnTo>
                  <a:lnTo>
                    <a:pt x="6451" y="76669"/>
                  </a:lnTo>
                  <a:lnTo>
                    <a:pt x="6451" y="76288"/>
                  </a:lnTo>
                  <a:lnTo>
                    <a:pt x="6451" y="75907"/>
                  </a:lnTo>
                  <a:lnTo>
                    <a:pt x="6451" y="75514"/>
                  </a:lnTo>
                  <a:lnTo>
                    <a:pt x="6832" y="75514"/>
                  </a:lnTo>
                  <a:lnTo>
                    <a:pt x="6057" y="74358"/>
                  </a:lnTo>
                  <a:lnTo>
                    <a:pt x="5664" y="73977"/>
                  </a:lnTo>
                  <a:lnTo>
                    <a:pt x="5270" y="73012"/>
                  </a:lnTo>
                  <a:lnTo>
                    <a:pt x="4102" y="71475"/>
                  </a:lnTo>
                  <a:lnTo>
                    <a:pt x="4102" y="71081"/>
                  </a:lnTo>
                  <a:lnTo>
                    <a:pt x="2540" y="69164"/>
                  </a:lnTo>
                  <a:lnTo>
                    <a:pt x="1955" y="67805"/>
                  </a:lnTo>
                  <a:lnTo>
                    <a:pt x="1955" y="67424"/>
                  </a:lnTo>
                  <a:lnTo>
                    <a:pt x="1562" y="67424"/>
                  </a:lnTo>
                  <a:lnTo>
                    <a:pt x="1562" y="67043"/>
                  </a:lnTo>
                  <a:lnTo>
                    <a:pt x="1168" y="67043"/>
                  </a:lnTo>
                  <a:lnTo>
                    <a:pt x="774" y="67043"/>
                  </a:lnTo>
                  <a:lnTo>
                    <a:pt x="774" y="66649"/>
                  </a:lnTo>
                  <a:lnTo>
                    <a:pt x="393" y="66649"/>
                  </a:lnTo>
                  <a:lnTo>
                    <a:pt x="393" y="66268"/>
                  </a:lnTo>
                  <a:lnTo>
                    <a:pt x="0" y="66268"/>
                  </a:lnTo>
                  <a:lnTo>
                    <a:pt x="393" y="66268"/>
                  </a:lnTo>
                  <a:lnTo>
                    <a:pt x="393" y="65887"/>
                  </a:lnTo>
                  <a:lnTo>
                    <a:pt x="774" y="65887"/>
                  </a:lnTo>
                  <a:lnTo>
                    <a:pt x="774" y="65493"/>
                  </a:lnTo>
                  <a:lnTo>
                    <a:pt x="1168" y="65493"/>
                  </a:lnTo>
                  <a:lnTo>
                    <a:pt x="1168" y="65112"/>
                  </a:lnTo>
                  <a:lnTo>
                    <a:pt x="774" y="65112"/>
                  </a:lnTo>
                  <a:lnTo>
                    <a:pt x="774" y="64731"/>
                  </a:lnTo>
                  <a:lnTo>
                    <a:pt x="1168" y="64731"/>
                  </a:lnTo>
                  <a:lnTo>
                    <a:pt x="1168" y="64338"/>
                  </a:lnTo>
                  <a:lnTo>
                    <a:pt x="1168" y="64731"/>
                  </a:lnTo>
                  <a:lnTo>
                    <a:pt x="1562" y="64731"/>
                  </a:lnTo>
                  <a:lnTo>
                    <a:pt x="1562" y="64338"/>
                  </a:lnTo>
                  <a:lnTo>
                    <a:pt x="1562" y="64731"/>
                  </a:lnTo>
                  <a:lnTo>
                    <a:pt x="1955" y="64731"/>
                  </a:lnTo>
                  <a:lnTo>
                    <a:pt x="1955" y="64338"/>
                  </a:lnTo>
                  <a:lnTo>
                    <a:pt x="2336" y="64338"/>
                  </a:lnTo>
                  <a:lnTo>
                    <a:pt x="2336" y="63957"/>
                  </a:lnTo>
                  <a:lnTo>
                    <a:pt x="2336" y="63576"/>
                  </a:lnTo>
                  <a:lnTo>
                    <a:pt x="2336" y="63385"/>
                  </a:lnTo>
                  <a:lnTo>
                    <a:pt x="2540" y="63576"/>
                  </a:lnTo>
                  <a:lnTo>
                    <a:pt x="2540" y="63385"/>
                  </a:lnTo>
                  <a:lnTo>
                    <a:pt x="2933" y="63385"/>
                  </a:lnTo>
                  <a:lnTo>
                    <a:pt x="2933" y="63576"/>
                  </a:lnTo>
                  <a:lnTo>
                    <a:pt x="3327" y="63385"/>
                  </a:lnTo>
                  <a:lnTo>
                    <a:pt x="3327" y="62991"/>
                  </a:lnTo>
                  <a:lnTo>
                    <a:pt x="3327" y="62610"/>
                  </a:lnTo>
                  <a:lnTo>
                    <a:pt x="3708" y="62610"/>
                  </a:lnTo>
                  <a:lnTo>
                    <a:pt x="3708" y="62229"/>
                  </a:lnTo>
                  <a:lnTo>
                    <a:pt x="3708" y="61836"/>
                  </a:lnTo>
                  <a:lnTo>
                    <a:pt x="4102" y="61836"/>
                  </a:lnTo>
                  <a:lnTo>
                    <a:pt x="4102" y="61455"/>
                  </a:lnTo>
                  <a:lnTo>
                    <a:pt x="4102" y="61061"/>
                  </a:lnTo>
                  <a:lnTo>
                    <a:pt x="4102" y="60680"/>
                  </a:lnTo>
                  <a:lnTo>
                    <a:pt x="3708" y="60680"/>
                  </a:lnTo>
                  <a:lnTo>
                    <a:pt x="3708" y="60299"/>
                  </a:lnTo>
                  <a:lnTo>
                    <a:pt x="3708" y="59905"/>
                  </a:lnTo>
                  <a:lnTo>
                    <a:pt x="3708" y="59524"/>
                  </a:lnTo>
                  <a:lnTo>
                    <a:pt x="4102" y="59143"/>
                  </a:lnTo>
                  <a:lnTo>
                    <a:pt x="4102" y="59524"/>
                  </a:lnTo>
                  <a:lnTo>
                    <a:pt x="4495" y="59524"/>
                  </a:lnTo>
                  <a:lnTo>
                    <a:pt x="4495" y="59143"/>
                  </a:lnTo>
                  <a:lnTo>
                    <a:pt x="4102" y="58750"/>
                  </a:lnTo>
                  <a:lnTo>
                    <a:pt x="4495" y="58750"/>
                  </a:lnTo>
                  <a:lnTo>
                    <a:pt x="4102" y="58559"/>
                  </a:lnTo>
                  <a:lnTo>
                    <a:pt x="4495" y="58559"/>
                  </a:lnTo>
                  <a:lnTo>
                    <a:pt x="4495" y="58178"/>
                  </a:lnTo>
                  <a:lnTo>
                    <a:pt x="4102" y="58178"/>
                  </a:lnTo>
                  <a:lnTo>
                    <a:pt x="4495" y="58178"/>
                  </a:lnTo>
                  <a:lnTo>
                    <a:pt x="4495" y="57797"/>
                  </a:lnTo>
                  <a:lnTo>
                    <a:pt x="4495" y="57403"/>
                  </a:lnTo>
                  <a:lnTo>
                    <a:pt x="4876" y="57403"/>
                  </a:lnTo>
                  <a:lnTo>
                    <a:pt x="4876" y="57797"/>
                  </a:lnTo>
                  <a:lnTo>
                    <a:pt x="5270" y="58178"/>
                  </a:lnTo>
                  <a:lnTo>
                    <a:pt x="5664" y="58178"/>
                  </a:lnTo>
                  <a:lnTo>
                    <a:pt x="5664" y="58559"/>
                  </a:lnTo>
                  <a:lnTo>
                    <a:pt x="6057" y="58178"/>
                  </a:lnTo>
                  <a:lnTo>
                    <a:pt x="6057" y="58559"/>
                  </a:lnTo>
                  <a:lnTo>
                    <a:pt x="6057" y="58178"/>
                  </a:lnTo>
                  <a:lnTo>
                    <a:pt x="6451" y="58178"/>
                  </a:lnTo>
                  <a:lnTo>
                    <a:pt x="13474" y="58178"/>
                  </a:lnTo>
                  <a:lnTo>
                    <a:pt x="13081" y="58559"/>
                  </a:lnTo>
                  <a:lnTo>
                    <a:pt x="13474" y="58559"/>
                  </a:lnTo>
                  <a:lnTo>
                    <a:pt x="13868" y="58559"/>
                  </a:lnTo>
                  <a:lnTo>
                    <a:pt x="13868" y="58178"/>
                  </a:lnTo>
                  <a:lnTo>
                    <a:pt x="14262" y="58559"/>
                  </a:lnTo>
                  <a:lnTo>
                    <a:pt x="14262" y="58178"/>
                  </a:lnTo>
                  <a:lnTo>
                    <a:pt x="14262" y="57797"/>
                  </a:lnTo>
                  <a:lnTo>
                    <a:pt x="14655" y="57797"/>
                  </a:lnTo>
                  <a:lnTo>
                    <a:pt x="14262" y="57797"/>
                  </a:lnTo>
                  <a:lnTo>
                    <a:pt x="14655" y="57797"/>
                  </a:lnTo>
                  <a:lnTo>
                    <a:pt x="14262" y="57797"/>
                  </a:lnTo>
                  <a:lnTo>
                    <a:pt x="14262" y="57403"/>
                  </a:lnTo>
                  <a:lnTo>
                    <a:pt x="14262" y="57797"/>
                  </a:lnTo>
                  <a:lnTo>
                    <a:pt x="14262" y="57403"/>
                  </a:lnTo>
                  <a:lnTo>
                    <a:pt x="14655" y="57403"/>
                  </a:lnTo>
                  <a:lnTo>
                    <a:pt x="14262" y="57403"/>
                  </a:lnTo>
                  <a:lnTo>
                    <a:pt x="14655" y="57403"/>
                  </a:lnTo>
                  <a:lnTo>
                    <a:pt x="14262" y="57403"/>
                  </a:lnTo>
                  <a:lnTo>
                    <a:pt x="14655" y="57403"/>
                  </a:lnTo>
                  <a:lnTo>
                    <a:pt x="14262" y="57403"/>
                  </a:lnTo>
                  <a:lnTo>
                    <a:pt x="14655" y="57403"/>
                  </a:lnTo>
                  <a:lnTo>
                    <a:pt x="14262" y="57022"/>
                  </a:lnTo>
                  <a:lnTo>
                    <a:pt x="14655" y="57022"/>
                  </a:lnTo>
                  <a:lnTo>
                    <a:pt x="14655" y="56641"/>
                  </a:lnTo>
                  <a:lnTo>
                    <a:pt x="14655" y="56248"/>
                  </a:lnTo>
                  <a:lnTo>
                    <a:pt x="14655" y="56641"/>
                  </a:lnTo>
                  <a:lnTo>
                    <a:pt x="14655" y="56248"/>
                  </a:lnTo>
                  <a:lnTo>
                    <a:pt x="14655" y="55867"/>
                  </a:lnTo>
                  <a:lnTo>
                    <a:pt x="14262" y="55867"/>
                  </a:lnTo>
                  <a:lnTo>
                    <a:pt x="14655" y="55867"/>
                  </a:lnTo>
                  <a:lnTo>
                    <a:pt x="14262" y="55867"/>
                  </a:lnTo>
                  <a:lnTo>
                    <a:pt x="14262" y="55486"/>
                  </a:lnTo>
                  <a:lnTo>
                    <a:pt x="13868" y="55486"/>
                  </a:lnTo>
                  <a:lnTo>
                    <a:pt x="13868" y="55092"/>
                  </a:lnTo>
                  <a:lnTo>
                    <a:pt x="13868" y="54711"/>
                  </a:lnTo>
                  <a:lnTo>
                    <a:pt x="13474" y="54711"/>
                  </a:lnTo>
                  <a:lnTo>
                    <a:pt x="13868" y="54711"/>
                  </a:lnTo>
                  <a:lnTo>
                    <a:pt x="13474" y="54711"/>
                  </a:lnTo>
                  <a:lnTo>
                    <a:pt x="13868" y="54330"/>
                  </a:lnTo>
                  <a:lnTo>
                    <a:pt x="13474" y="54330"/>
                  </a:lnTo>
                  <a:lnTo>
                    <a:pt x="13868" y="54330"/>
                  </a:lnTo>
                  <a:lnTo>
                    <a:pt x="13474" y="54330"/>
                  </a:lnTo>
                  <a:lnTo>
                    <a:pt x="13868" y="54330"/>
                  </a:lnTo>
                  <a:lnTo>
                    <a:pt x="13474" y="54330"/>
                  </a:lnTo>
                  <a:lnTo>
                    <a:pt x="13474" y="53936"/>
                  </a:lnTo>
                  <a:lnTo>
                    <a:pt x="13474" y="53746"/>
                  </a:lnTo>
                  <a:lnTo>
                    <a:pt x="13474" y="53365"/>
                  </a:lnTo>
                  <a:lnTo>
                    <a:pt x="13474" y="52971"/>
                  </a:lnTo>
                  <a:lnTo>
                    <a:pt x="13081" y="52971"/>
                  </a:lnTo>
                  <a:lnTo>
                    <a:pt x="13474" y="52971"/>
                  </a:lnTo>
                  <a:lnTo>
                    <a:pt x="13081" y="52971"/>
                  </a:lnTo>
                  <a:lnTo>
                    <a:pt x="13474" y="52971"/>
                  </a:lnTo>
                  <a:lnTo>
                    <a:pt x="13081" y="52590"/>
                  </a:lnTo>
                  <a:lnTo>
                    <a:pt x="13474" y="52590"/>
                  </a:lnTo>
                  <a:lnTo>
                    <a:pt x="13081" y="52590"/>
                  </a:lnTo>
                  <a:lnTo>
                    <a:pt x="13474" y="52590"/>
                  </a:lnTo>
                  <a:lnTo>
                    <a:pt x="13474" y="52209"/>
                  </a:lnTo>
                  <a:lnTo>
                    <a:pt x="13474" y="52590"/>
                  </a:lnTo>
                  <a:lnTo>
                    <a:pt x="13081" y="52209"/>
                  </a:lnTo>
                  <a:lnTo>
                    <a:pt x="13474" y="52209"/>
                  </a:lnTo>
                  <a:lnTo>
                    <a:pt x="13081" y="52209"/>
                  </a:lnTo>
                  <a:lnTo>
                    <a:pt x="13474" y="52209"/>
                  </a:lnTo>
                  <a:lnTo>
                    <a:pt x="13081" y="52209"/>
                  </a:lnTo>
                  <a:lnTo>
                    <a:pt x="13474" y="52209"/>
                  </a:lnTo>
                  <a:lnTo>
                    <a:pt x="13081" y="51815"/>
                  </a:lnTo>
                  <a:lnTo>
                    <a:pt x="13474" y="51815"/>
                  </a:lnTo>
                  <a:lnTo>
                    <a:pt x="13081" y="51815"/>
                  </a:lnTo>
                  <a:lnTo>
                    <a:pt x="13474" y="51815"/>
                  </a:lnTo>
                  <a:lnTo>
                    <a:pt x="13474" y="51434"/>
                  </a:lnTo>
                  <a:lnTo>
                    <a:pt x="13081" y="51815"/>
                  </a:lnTo>
                  <a:lnTo>
                    <a:pt x="13081" y="51434"/>
                  </a:lnTo>
                  <a:lnTo>
                    <a:pt x="13474" y="51434"/>
                  </a:lnTo>
                  <a:lnTo>
                    <a:pt x="13474" y="51053"/>
                  </a:lnTo>
                  <a:lnTo>
                    <a:pt x="13868" y="51053"/>
                  </a:lnTo>
                  <a:lnTo>
                    <a:pt x="13868" y="50660"/>
                  </a:lnTo>
                  <a:lnTo>
                    <a:pt x="14262" y="50660"/>
                  </a:lnTo>
                  <a:lnTo>
                    <a:pt x="13868" y="50279"/>
                  </a:lnTo>
                  <a:lnTo>
                    <a:pt x="14262" y="50279"/>
                  </a:lnTo>
                  <a:lnTo>
                    <a:pt x="14262" y="50660"/>
                  </a:lnTo>
                  <a:lnTo>
                    <a:pt x="14262" y="50279"/>
                  </a:lnTo>
                  <a:lnTo>
                    <a:pt x="14655" y="50279"/>
                  </a:lnTo>
                  <a:lnTo>
                    <a:pt x="14655" y="49898"/>
                  </a:lnTo>
                  <a:lnTo>
                    <a:pt x="14262" y="49898"/>
                  </a:lnTo>
                  <a:lnTo>
                    <a:pt x="14262" y="49504"/>
                  </a:lnTo>
                  <a:lnTo>
                    <a:pt x="14655" y="49504"/>
                  </a:lnTo>
                  <a:lnTo>
                    <a:pt x="14655" y="49123"/>
                  </a:lnTo>
                  <a:lnTo>
                    <a:pt x="14262" y="49123"/>
                  </a:lnTo>
                  <a:lnTo>
                    <a:pt x="14655" y="48933"/>
                  </a:lnTo>
                  <a:lnTo>
                    <a:pt x="14262" y="48933"/>
                  </a:lnTo>
                  <a:lnTo>
                    <a:pt x="14262" y="48552"/>
                  </a:lnTo>
                  <a:lnTo>
                    <a:pt x="13868" y="48552"/>
                  </a:lnTo>
                  <a:lnTo>
                    <a:pt x="13868" y="48933"/>
                  </a:lnTo>
                  <a:lnTo>
                    <a:pt x="13868" y="48552"/>
                  </a:lnTo>
                  <a:lnTo>
                    <a:pt x="13868" y="48158"/>
                  </a:lnTo>
                  <a:lnTo>
                    <a:pt x="14262" y="48158"/>
                  </a:lnTo>
                  <a:lnTo>
                    <a:pt x="14262" y="47777"/>
                  </a:lnTo>
                  <a:lnTo>
                    <a:pt x="13868" y="47777"/>
                  </a:lnTo>
                  <a:lnTo>
                    <a:pt x="13868" y="47396"/>
                  </a:lnTo>
                  <a:lnTo>
                    <a:pt x="14262" y="47396"/>
                  </a:lnTo>
                  <a:lnTo>
                    <a:pt x="13868" y="47396"/>
                  </a:lnTo>
                  <a:lnTo>
                    <a:pt x="13474" y="47002"/>
                  </a:lnTo>
                  <a:lnTo>
                    <a:pt x="13474" y="46621"/>
                  </a:lnTo>
                  <a:lnTo>
                    <a:pt x="13868" y="46621"/>
                  </a:lnTo>
                  <a:lnTo>
                    <a:pt x="13474" y="46621"/>
                  </a:lnTo>
                  <a:lnTo>
                    <a:pt x="13474" y="46240"/>
                  </a:lnTo>
                  <a:lnTo>
                    <a:pt x="13868" y="46240"/>
                  </a:lnTo>
                  <a:lnTo>
                    <a:pt x="13474" y="46240"/>
                  </a:lnTo>
                  <a:lnTo>
                    <a:pt x="13474" y="45846"/>
                  </a:lnTo>
                  <a:lnTo>
                    <a:pt x="13868" y="45846"/>
                  </a:lnTo>
                  <a:lnTo>
                    <a:pt x="14262" y="46240"/>
                  </a:lnTo>
                  <a:lnTo>
                    <a:pt x="14262" y="45846"/>
                  </a:lnTo>
                  <a:lnTo>
                    <a:pt x="14262" y="45465"/>
                  </a:lnTo>
                  <a:lnTo>
                    <a:pt x="13868" y="45072"/>
                  </a:lnTo>
                  <a:lnTo>
                    <a:pt x="14262" y="45072"/>
                  </a:lnTo>
                  <a:lnTo>
                    <a:pt x="14262" y="44691"/>
                  </a:lnTo>
                  <a:lnTo>
                    <a:pt x="14655" y="44691"/>
                  </a:lnTo>
                  <a:lnTo>
                    <a:pt x="14262" y="44691"/>
                  </a:lnTo>
                  <a:lnTo>
                    <a:pt x="14262" y="42964"/>
                  </a:lnTo>
                  <a:lnTo>
                    <a:pt x="13868" y="42964"/>
                  </a:lnTo>
                  <a:lnTo>
                    <a:pt x="13474" y="42570"/>
                  </a:lnTo>
                  <a:lnTo>
                    <a:pt x="13474" y="42189"/>
                  </a:lnTo>
                  <a:lnTo>
                    <a:pt x="13868" y="41808"/>
                  </a:lnTo>
                  <a:lnTo>
                    <a:pt x="13868" y="41414"/>
                  </a:lnTo>
                  <a:lnTo>
                    <a:pt x="13868" y="41033"/>
                  </a:lnTo>
                  <a:lnTo>
                    <a:pt x="14262" y="41033"/>
                  </a:lnTo>
                  <a:lnTo>
                    <a:pt x="14262" y="40652"/>
                  </a:lnTo>
                  <a:lnTo>
                    <a:pt x="14262" y="40258"/>
                  </a:lnTo>
                  <a:lnTo>
                    <a:pt x="14655" y="40258"/>
                  </a:lnTo>
                  <a:lnTo>
                    <a:pt x="14655" y="39877"/>
                  </a:lnTo>
                  <a:lnTo>
                    <a:pt x="14262" y="39877"/>
                  </a:lnTo>
                  <a:lnTo>
                    <a:pt x="14262" y="39496"/>
                  </a:lnTo>
                  <a:lnTo>
                    <a:pt x="14262" y="39293"/>
                  </a:lnTo>
                  <a:lnTo>
                    <a:pt x="13868" y="39496"/>
                  </a:lnTo>
                  <a:lnTo>
                    <a:pt x="13868" y="39293"/>
                  </a:lnTo>
                  <a:lnTo>
                    <a:pt x="13868" y="38912"/>
                  </a:lnTo>
                  <a:lnTo>
                    <a:pt x="14262" y="38912"/>
                  </a:lnTo>
                  <a:lnTo>
                    <a:pt x="14262" y="38531"/>
                  </a:lnTo>
                  <a:lnTo>
                    <a:pt x="13868" y="38531"/>
                  </a:lnTo>
                  <a:lnTo>
                    <a:pt x="13868" y="38150"/>
                  </a:lnTo>
                  <a:lnTo>
                    <a:pt x="13474" y="38150"/>
                  </a:lnTo>
                  <a:lnTo>
                    <a:pt x="13081" y="38150"/>
                  </a:lnTo>
                  <a:lnTo>
                    <a:pt x="13081" y="37757"/>
                  </a:lnTo>
                  <a:lnTo>
                    <a:pt x="12700" y="37757"/>
                  </a:lnTo>
                  <a:lnTo>
                    <a:pt x="12700" y="37376"/>
                  </a:lnTo>
                  <a:lnTo>
                    <a:pt x="13081" y="37376"/>
                  </a:lnTo>
                  <a:lnTo>
                    <a:pt x="12700" y="37376"/>
                  </a:lnTo>
                  <a:lnTo>
                    <a:pt x="12700" y="36982"/>
                  </a:lnTo>
                  <a:lnTo>
                    <a:pt x="12700" y="36601"/>
                  </a:lnTo>
                  <a:lnTo>
                    <a:pt x="12700" y="36220"/>
                  </a:lnTo>
                  <a:lnTo>
                    <a:pt x="12700" y="35826"/>
                  </a:lnTo>
                  <a:lnTo>
                    <a:pt x="13081" y="35445"/>
                  </a:lnTo>
                  <a:lnTo>
                    <a:pt x="13081" y="35064"/>
                  </a:lnTo>
                  <a:lnTo>
                    <a:pt x="13474" y="35064"/>
                  </a:lnTo>
                  <a:lnTo>
                    <a:pt x="13474" y="34670"/>
                  </a:lnTo>
                  <a:lnTo>
                    <a:pt x="13868" y="34670"/>
                  </a:lnTo>
                  <a:lnTo>
                    <a:pt x="14262" y="34670"/>
                  </a:lnTo>
                  <a:lnTo>
                    <a:pt x="14655" y="34480"/>
                  </a:lnTo>
                  <a:lnTo>
                    <a:pt x="14655" y="34099"/>
                  </a:lnTo>
                  <a:lnTo>
                    <a:pt x="15036" y="34099"/>
                  </a:lnTo>
                  <a:lnTo>
                    <a:pt x="15430" y="34099"/>
                  </a:lnTo>
                  <a:lnTo>
                    <a:pt x="15430" y="33718"/>
                  </a:lnTo>
                  <a:lnTo>
                    <a:pt x="15824" y="33718"/>
                  </a:lnTo>
                  <a:lnTo>
                    <a:pt x="15824" y="34099"/>
                  </a:lnTo>
                  <a:lnTo>
                    <a:pt x="15824" y="33718"/>
                  </a:lnTo>
                  <a:lnTo>
                    <a:pt x="15824" y="33324"/>
                  </a:lnTo>
                  <a:lnTo>
                    <a:pt x="16217" y="32943"/>
                  </a:lnTo>
                  <a:lnTo>
                    <a:pt x="15824" y="32562"/>
                  </a:lnTo>
                  <a:lnTo>
                    <a:pt x="15824" y="32169"/>
                  </a:lnTo>
                  <a:lnTo>
                    <a:pt x="15430" y="31788"/>
                  </a:lnTo>
                  <a:lnTo>
                    <a:pt x="15036" y="31407"/>
                  </a:lnTo>
                  <a:lnTo>
                    <a:pt x="15036" y="31013"/>
                  </a:lnTo>
                  <a:lnTo>
                    <a:pt x="15036" y="30632"/>
                  </a:lnTo>
                  <a:lnTo>
                    <a:pt x="14655" y="30251"/>
                  </a:lnTo>
                  <a:lnTo>
                    <a:pt x="14655" y="29857"/>
                  </a:lnTo>
                  <a:lnTo>
                    <a:pt x="14655" y="29667"/>
                  </a:lnTo>
                  <a:lnTo>
                    <a:pt x="15036" y="29667"/>
                  </a:lnTo>
                  <a:lnTo>
                    <a:pt x="15430" y="29667"/>
                  </a:lnTo>
                  <a:lnTo>
                    <a:pt x="15430" y="29286"/>
                  </a:lnTo>
                  <a:lnTo>
                    <a:pt x="15430" y="28892"/>
                  </a:lnTo>
                  <a:lnTo>
                    <a:pt x="15036" y="28892"/>
                  </a:lnTo>
                  <a:lnTo>
                    <a:pt x="15036" y="28511"/>
                  </a:lnTo>
                  <a:lnTo>
                    <a:pt x="15430" y="28130"/>
                  </a:lnTo>
                  <a:lnTo>
                    <a:pt x="15430" y="27736"/>
                  </a:lnTo>
                  <a:lnTo>
                    <a:pt x="15430" y="27355"/>
                  </a:lnTo>
                  <a:lnTo>
                    <a:pt x="15824" y="26974"/>
                  </a:lnTo>
                  <a:lnTo>
                    <a:pt x="16217" y="26974"/>
                  </a:lnTo>
                  <a:lnTo>
                    <a:pt x="16217" y="26581"/>
                  </a:lnTo>
                  <a:lnTo>
                    <a:pt x="16217" y="26200"/>
                  </a:lnTo>
                  <a:lnTo>
                    <a:pt x="16598" y="26200"/>
                  </a:lnTo>
                  <a:lnTo>
                    <a:pt x="16802" y="26200"/>
                  </a:lnTo>
                  <a:lnTo>
                    <a:pt x="17195" y="26200"/>
                  </a:lnTo>
                  <a:lnTo>
                    <a:pt x="17576" y="26200"/>
                  </a:lnTo>
                  <a:lnTo>
                    <a:pt x="17576" y="25819"/>
                  </a:lnTo>
                  <a:lnTo>
                    <a:pt x="17576" y="25425"/>
                  </a:lnTo>
                  <a:lnTo>
                    <a:pt x="17576" y="25234"/>
                  </a:lnTo>
                  <a:lnTo>
                    <a:pt x="17970" y="25234"/>
                  </a:lnTo>
                  <a:lnTo>
                    <a:pt x="17970" y="24853"/>
                  </a:lnTo>
                  <a:lnTo>
                    <a:pt x="18364" y="25234"/>
                  </a:lnTo>
                  <a:lnTo>
                    <a:pt x="18757" y="25234"/>
                  </a:lnTo>
                  <a:lnTo>
                    <a:pt x="19138" y="25234"/>
                  </a:lnTo>
                  <a:lnTo>
                    <a:pt x="18757" y="25234"/>
                  </a:lnTo>
                  <a:lnTo>
                    <a:pt x="19138" y="25234"/>
                  </a:lnTo>
                  <a:lnTo>
                    <a:pt x="19532" y="25234"/>
                  </a:lnTo>
                  <a:lnTo>
                    <a:pt x="19532" y="25425"/>
                  </a:lnTo>
                  <a:lnTo>
                    <a:pt x="19926" y="25425"/>
                  </a:lnTo>
                  <a:lnTo>
                    <a:pt x="20320" y="25425"/>
                  </a:lnTo>
                  <a:lnTo>
                    <a:pt x="20320" y="25819"/>
                  </a:lnTo>
                  <a:lnTo>
                    <a:pt x="20701" y="25819"/>
                  </a:lnTo>
                  <a:lnTo>
                    <a:pt x="21094" y="25819"/>
                  </a:lnTo>
                  <a:lnTo>
                    <a:pt x="21094" y="26200"/>
                  </a:lnTo>
                  <a:lnTo>
                    <a:pt x="21094" y="26581"/>
                  </a:lnTo>
                  <a:lnTo>
                    <a:pt x="21488" y="26974"/>
                  </a:lnTo>
                  <a:lnTo>
                    <a:pt x="21094" y="26974"/>
                  </a:lnTo>
                  <a:lnTo>
                    <a:pt x="21094" y="27355"/>
                  </a:lnTo>
                  <a:lnTo>
                    <a:pt x="21094" y="27736"/>
                  </a:lnTo>
                  <a:lnTo>
                    <a:pt x="21488" y="27736"/>
                  </a:lnTo>
                  <a:lnTo>
                    <a:pt x="21678" y="27355"/>
                  </a:lnTo>
                  <a:lnTo>
                    <a:pt x="21678" y="26974"/>
                  </a:lnTo>
                  <a:lnTo>
                    <a:pt x="22072" y="26974"/>
                  </a:lnTo>
                  <a:lnTo>
                    <a:pt x="22072" y="26581"/>
                  </a:lnTo>
                  <a:lnTo>
                    <a:pt x="22466" y="26581"/>
                  </a:lnTo>
                  <a:lnTo>
                    <a:pt x="22466" y="26200"/>
                  </a:lnTo>
                  <a:lnTo>
                    <a:pt x="22466" y="26581"/>
                  </a:lnTo>
                  <a:lnTo>
                    <a:pt x="22860" y="26581"/>
                  </a:lnTo>
                  <a:lnTo>
                    <a:pt x="23241" y="26581"/>
                  </a:lnTo>
                  <a:lnTo>
                    <a:pt x="23241" y="26200"/>
                  </a:lnTo>
                  <a:lnTo>
                    <a:pt x="23634" y="26200"/>
                  </a:lnTo>
                  <a:lnTo>
                    <a:pt x="24028" y="26200"/>
                  </a:lnTo>
                  <a:lnTo>
                    <a:pt x="23634" y="26581"/>
                  </a:lnTo>
                  <a:lnTo>
                    <a:pt x="24028" y="26581"/>
                  </a:lnTo>
                  <a:lnTo>
                    <a:pt x="24422" y="26974"/>
                  </a:lnTo>
                  <a:lnTo>
                    <a:pt x="24815" y="26974"/>
                  </a:lnTo>
                  <a:lnTo>
                    <a:pt x="24815" y="27355"/>
                  </a:lnTo>
                  <a:lnTo>
                    <a:pt x="25196" y="27355"/>
                  </a:lnTo>
                  <a:lnTo>
                    <a:pt x="25590" y="27355"/>
                  </a:lnTo>
                  <a:lnTo>
                    <a:pt x="25984" y="27355"/>
                  </a:lnTo>
                  <a:lnTo>
                    <a:pt x="26174" y="27355"/>
                  </a:lnTo>
                  <a:lnTo>
                    <a:pt x="26174" y="26974"/>
                  </a:lnTo>
                  <a:lnTo>
                    <a:pt x="26568" y="26581"/>
                  </a:lnTo>
                  <a:lnTo>
                    <a:pt x="26568" y="26200"/>
                  </a:lnTo>
                  <a:lnTo>
                    <a:pt x="26962" y="26200"/>
                  </a:lnTo>
                  <a:lnTo>
                    <a:pt x="26962" y="26581"/>
                  </a:lnTo>
                  <a:lnTo>
                    <a:pt x="27343" y="26581"/>
                  </a:lnTo>
                  <a:lnTo>
                    <a:pt x="27736" y="26581"/>
                  </a:lnTo>
                  <a:lnTo>
                    <a:pt x="27736" y="26974"/>
                  </a:lnTo>
                  <a:lnTo>
                    <a:pt x="28130" y="26581"/>
                  </a:lnTo>
                  <a:lnTo>
                    <a:pt x="28130" y="26974"/>
                  </a:lnTo>
                  <a:lnTo>
                    <a:pt x="28130" y="26581"/>
                  </a:lnTo>
                  <a:lnTo>
                    <a:pt x="28524" y="26581"/>
                  </a:lnTo>
                  <a:lnTo>
                    <a:pt x="28917" y="26581"/>
                  </a:lnTo>
                  <a:lnTo>
                    <a:pt x="29298" y="26581"/>
                  </a:lnTo>
                  <a:lnTo>
                    <a:pt x="29298" y="26200"/>
                  </a:lnTo>
                  <a:lnTo>
                    <a:pt x="29298" y="25819"/>
                  </a:lnTo>
                  <a:lnTo>
                    <a:pt x="29298" y="25425"/>
                  </a:lnTo>
                  <a:lnTo>
                    <a:pt x="29692" y="25425"/>
                  </a:lnTo>
                  <a:lnTo>
                    <a:pt x="29692" y="25819"/>
                  </a:lnTo>
                  <a:lnTo>
                    <a:pt x="29692" y="25425"/>
                  </a:lnTo>
                  <a:lnTo>
                    <a:pt x="30086" y="25819"/>
                  </a:lnTo>
                  <a:lnTo>
                    <a:pt x="30086" y="25425"/>
                  </a:lnTo>
                  <a:lnTo>
                    <a:pt x="30467" y="25425"/>
                  </a:lnTo>
                  <a:lnTo>
                    <a:pt x="30861" y="25425"/>
                  </a:lnTo>
                  <a:lnTo>
                    <a:pt x="30861" y="25234"/>
                  </a:lnTo>
                  <a:lnTo>
                    <a:pt x="30861" y="24853"/>
                  </a:lnTo>
                  <a:lnTo>
                    <a:pt x="31064" y="24853"/>
                  </a:lnTo>
                  <a:lnTo>
                    <a:pt x="31064" y="24460"/>
                  </a:lnTo>
                  <a:lnTo>
                    <a:pt x="31064" y="24079"/>
                  </a:lnTo>
                  <a:lnTo>
                    <a:pt x="31064" y="23698"/>
                  </a:lnTo>
                  <a:lnTo>
                    <a:pt x="31457" y="23698"/>
                  </a:lnTo>
                  <a:lnTo>
                    <a:pt x="31457" y="23304"/>
                  </a:lnTo>
                  <a:lnTo>
                    <a:pt x="31457" y="22923"/>
                  </a:lnTo>
                  <a:lnTo>
                    <a:pt x="31064" y="22923"/>
                  </a:lnTo>
                  <a:lnTo>
                    <a:pt x="31457" y="22923"/>
                  </a:lnTo>
                  <a:lnTo>
                    <a:pt x="31838" y="22923"/>
                  </a:lnTo>
                  <a:lnTo>
                    <a:pt x="31838" y="22542"/>
                  </a:lnTo>
                  <a:lnTo>
                    <a:pt x="31457" y="22148"/>
                  </a:lnTo>
                  <a:lnTo>
                    <a:pt x="31838" y="22148"/>
                  </a:lnTo>
                  <a:lnTo>
                    <a:pt x="31838" y="21767"/>
                  </a:lnTo>
                  <a:lnTo>
                    <a:pt x="31838" y="21386"/>
                  </a:lnTo>
                  <a:lnTo>
                    <a:pt x="31457" y="21386"/>
                  </a:lnTo>
                  <a:lnTo>
                    <a:pt x="31457" y="20993"/>
                  </a:lnTo>
                  <a:lnTo>
                    <a:pt x="31457" y="20612"/>
                  </a:lnTo>
                  <a:lnTo>
                    <a:pt x="31457" y="20421"/>
                  </a:lnTo>
                  <a:lnTo>
                    <a:pt x="31064" y="20421"/>
                  </a:lnTo>
                  <a:lnTo>
                    <a:pt x="31064" y="17716"/>
                  </a:lnTo>
                  <a:lnTo>
                    <a:pt x="31457" y="17716"/>
                  </a:lnTo>
                  <a:lnTo>
                    <a:pt x="31838" y="17716"/>
                  </a:lnTo>
                  <a:lnTo>
                    <a:pt x="31838" y="18110"/>
                  </a:lnTo>
                  <a:lnTo>
                    <a:pt x="32232" y="17716"/>
                  </a:lnTo>
                  <a:lnTo>
                    <a:pt x="32232" y="17335"/>
                  </a:lnTo>
                  <a:lnTo>
                    <a:pt x="32626" y="17335"/>
                  </a:lnTo>
                  <a:lnTo>
                    <a:pt x="32626" y="17716"/>
                  </a:lnTo>
                  <a:lnTo>
                    <a:pt x="33020" y="17716"/>
                  </a:lnTo>
                  <a:lnTo>
                    <a:pt x="33401" y="17716"/>
                  </a:lnTo>
                  <a:lnTo>
                    <a:pt x="33401" y="18110"/>
                  </a:lnTo>
                  <a:lnTo>
                    <a:pt x="33794" y="18110"/>
                  </a:lnTo>
                  <a:lnTo>
                    <a:pt x="33794" y="17716"/>
                  </a:lnTo>
                  <a:lnTo>
                    <a:pt x="34188" y="17716"/>
                  </a:lnTo>
                  <a:lnTo>
                    <a:pt x="34188" y="17335"/>
                  </a:lnTo>
                  <a:lnTo>
                    <a:pt x="34582" y="17335"/>
                  </a:lnTo>
                  <a:lnTo>
                    <a:pt x="34582" y="16560"/>
                  </a:lnTo>
                  <a:lnTo>
                    <a:pt x="34963" y="16560"/>
                  </a:lnTo>
                  <a:lnTo>
                    <a:pt x="34963" y="16179"/>
                  </a:lnTo>
                  <a:lnTo>
                    <a:pt x="34582" y="16179"/>
                  </a:lnTo>
                  <a:lnTo>
                    <a:pt x="34963" y="15798"/>
                  </a:lnTo>
                  <a:lnTo>
                    <a:pt x="34963" y="15608"/>
                  </a:lnTo>
                  <a:lnTo>
                    <a:pt x="35356" y="15608"/>
                  </a:lnTo>
                  <a:lnTo>
                    <a:pt x="35356" y="15214"/>
                  </a:lnTo>
                  <a:lnTo>
                    <a:pt x="35750" y="15608"/>
                  </a:lnTo>
                  <a:lnTo>
                    <a:pt x="35750" y="15214"/>
                  </a:lnTo>
                  <a:lnTo>
                    <a:pt x="35941" y="14833"/>
                  </a:lnTo>
                  <a:lnTo>
                    <a:pt x="35941" y="14452"/>
                  </a:lnTo>
                  <a:lnTo>
                    <a:pt x="36334" y="14058"/>
                  </a:lnTo>
                  <a:lnTo>
                    <a:pt x="35941" y="14058"/>
                  </a:lnTo>
                  <a:lnTo>
                    <a:pt x="35941" y="13677"/>
                  </a:lnTo>
                  <a:lnTo>
                    <a:pt x="35941" y="13296"/>
                  </a:lnTo>
                  <a:lnTo>
                    <a:pt x="36334" y="13296"/>
                  </a:lnTo>
                  <a:lnTo>
                    <a:pt x="36334" y="12903"/>
                  </a:lnTo>
                  <a:lnTo>
                    <a:pt x="36728" y="12903"/>
                  </a:lnTo>
                  <a:lnTo>
                    <a:pt x="36334" y="12128"/>
                  </a:lnTo>
                  <a:lnTo>
                    <a:pt x="36728" y="12128"/>
                  </a:lnTo>
                  <a:lnTo>
                    <a:pt x="36728" y="11747"/>
                  </a:lnTo>
                  <a:lnTo>
                    <a:pt x="36334" y="11747"/>
                  </a:lnTo>
                  <a:lnTo>
                    <a:pt x="36334" y="11366"/>
                  </a:lnTo>
                  <a:lnTo>
                    <a:pt x="36334" y="10985"/>
                  </a:lnTo>
                  <a:lnTo>
                    <a:pt x="35941" y="10985"/>
                  </a:lnTo>
                  <a:lnTo>
                    <a:pt x="35941" y="11366"/>
                  </a:lnTo>
                  <a:lnTo>
                    <a:pt x="35941" y="10985"/>
                  </a:lnTo>
                  <a:lnTo>
                    <a:pt x="35750" y="11366"/>
                  </a:lnTo>
                  <a:lnTo>
                    <a:pt x="35750" y="10985"/>
                  </a:lnTo>
                  <a:lnTo>
                    <a:pt x="35750" y="10782"/>
                  </a:lnTo>
                  <a:lnTo>
                    <a:pt x="35750" y="10401"/>
                  </a:lnTo>
                  <a:lnTo>
                    <a:pt x="35750" y="10020"/>
                  </a:lnTo>
                  <a:lnTo>
                    <a:pt x="35356" y="10401"/>
                  </a:lnTo>
                  <a:lnTo>
                    <a:pt x="35356" y="10020"/>
                  </a:lnTo>
                  <a:lnTo>
                    <a:pt x="34963" y="10020"/>
                  </a:lnTo>
                  <a:lnTo>
                    <a:pt x="34582" y="10020"/>
                  </a:lnTo>
                  <a:lnTo>
                    <a:pt x="34188" y="9626"/>
                  </a:lnTo>
                  <a:lnTo>
                    <a:pt x="34188" y="10020"/>
                  </a:lnTo>
                  <a:lnTo>
                    <a:pt x="33794" y="10401"/>
                  </a:lnTo>
                  <a:lnTo>
                    <a:pt x="33794" y="10782"/>
                  </a:lnTo>
                  <a:lnTo>
                    <a:pt x="33401" y="10401"/>
                  </a:lnTo>
                  <a:lnTo>
                    <a:pt x="33020" y="10401"/>
                  </a:lnTo>
                  <a:lnTo>
                    <a:pt x="32626" y="10401"/>
                  </a:lnTo>
                  <a:lnTo>
                    <a:pt x="32232" y="10401"/>
                  </a:lnTo>
                  <a:lnTo>
                    <a:pt x="31838" y="10020"/>
                  </a:lnTo>
                  <a:lnTo>
                    <a:pt x="31838" y="10401"/>
                  </a:lnTo>
                  <a:lnTo>
                    <a:pt x="31457" y="10401"/>
                  </a:lnTo>
                  <a:lnTo>
                    <a:pt x="31064" y="10782"/>
                  </a:lnTo>
                  <a:lnTo>
                    <a:pt x="30861" y="10782"/>
                  </a:lnTo>
                  <a:lnTo>
                    <a:pt x="30467" y="10782"/>
                  </a:lnTo>
                  <a:lnTo>
                    <a:pt x="30861" y="10782"/>
                  </a:lnTo>
                  <a:lnTo>
                    <a:pt x="30861" y="10401"/>
                  </a:lnTo>
                  <a:lnTo>
                    <a:pt x="31064" y="9626"/>
                  </a:lnTo>
                  <a:lnTo>
                    <a:pt x="31064" y="9245"/>
                  </a:lnTo>
                  <a:lnTo>
                    <a:pt x="31457" y="9245"/>
                  </a:lnTo>
                  <a:lnTo>
                    <a:pt x="31457" y="8864"/>
                  </a:lnTo>
                  <a:lnTo>
                    <a:pt x="31064" y="8864"/>
                  </a:lnTo>
                  <a:lnTo>
                    <a:pt x="31064" y="8470"/>
                  </a:lnTo>
                  <a:lnTo>
                    <a:pt x="30861" y="8470"/>
                  </a:lnTo>
                  <a:lnTo>
                    <a:pt x="30467" y="8470"/>
                  </a:lnTo>
                  <a:lnTo>
                    <a:pt x="30467" y="8089"/>
                  </a:lnTo>
                  <a:lnTo>
                    <a:pt x="30086" y="8089"/>
                  </a:lnTo>
                  <a:lnTo>
                    <a:pt x="30086" y="8470"/>
                  </a:lnTo>
                  <a:lnTo>
                    <a:pt x="29692" y="8470"/>
                  </a:lnTo>
                  <a:lnTo>
                    <a:pt x="29692" y="8089"/>
                  </a:lnTo>
                  <a:lnTo>
                    <a:pt x="29298" y="8089"/>
                  </a:lnTo>
                  <a:lnTo>
                    <a:pt x="28917" y="7708"/>
                  </a:lnTo>
                  <a:lnTo>
                    <a:pt x="28524" y="7708"/>
                  </a:lnTo>
                  <a:lnTo>
                    <a:pt x="28130" y="7315"/>
                  </a:lnTo>
                  <a:lnTo>
                    <a:pt x="28524" y="6934"/>
                  </a:lnTo>
                  <a:lnTo>
                    <a:pt x="28130" y="6934"/>
                  </a:lnTo>
                  <a:lnTo>
                    <a:pt x="28130" y="6553"/>
                  </a:lnTo>
                  <a:lnTo>
                    <a:pt x="28524" y="6553"/>
                  </a:lnTo>
                  <a:lnTo>
                    <a:pt x="28524" y="6159"/>
                  </a:lnTo>
                  <a:lnTo>
                    <a:pt x="28524" y="5968"/>
                  </a:lnTo>
                  <a:lnTo>
                    <a:pt x="28524" y="5587"/>
                  </a:lnTo>
                  <a:lnTo>
                    <a:pt x="28917" y="5587"/>
                  </a:lnTo>
                  <a:lnTo>
                    <a:pt x="29298" y="5206"/>
                  </a:lnTo>
                  <a:lnTo>
                    <a:pt x="29298" y="4813"/>
                  </a:lnTo>
                  <a:lnTo>
                    <a:pt x="29692" y="4813"/>
                  </a:lnTo>
                  <a:lnTo>
                    <a:pt x="29692" y="4432"/>
                  </a:lnTo>
                  <a:lnTo>
                    <a:pt x="30086" y="4432"/>
                  </a:lnTo>
                  <a:lnTo>
                    <a:pt x="30086" y="4813"/>
                  </a:lnTo>
                  <a:lnTo>
                    <a:pt x="30467" y="4813"/>
                  </a:lnTo>
                  <a:lnTo>
                    <a:pt x="30467" y="4432"/>
                  </a:lnTo>
                  <a:lnTo>
                    <a:pt x="30861" y="4432"/>
                  </a:lnTo>
                  <a:lnTo>
                    <a:pt x="31064" y="4432"/>
                  </a:lnTo>
                  <a:lnTo>
                    <a:pt x="31064" y="4038"/>
                  </a:lnTo>
                  <a:lnTo>
                    <a:pt x="31457" y="4432"/>
                  </a:lnTo>
                  <a:lnTo>
                    <a:pt x="31457" y="4038"/>
                  </a:lnTo>
                  <a:lnTo>
                    <a:pt x="31457" y="3657"/>
                  </a:lnTo>
                  <a:lnTo>
                    <a:pt x="31457" y="3276"/>
                  </a:lnTo>
                  <a:lnTo>
                    <a:pt x="31838" y="3276"/>
                  </a:lnTo>
                  <a:lnTo>
                    <a:pt x="31838" y="2882"/>
                  </a:lnTo>
                  <a:lnTo>
                    <a:pt x="31838" y="2501"/>
                  </a:lnTo>
                  <a:lnTo>
                    <a:pt x="32232" y="2501"/>
                  </a:lnTo>
                  <a:lnTo>
                    <a:pt x="32232" y="2120"/>
                  </a:lnTo>
                  <a:lnTo>
                    <a:pt x="32626" y="1727"/>
                  </a:lnTo>
                  <a:lnTo>
                    <a:pt x="32626" y="1346"/>
                  </a:lnTo>
                  <a:lnTo>
                    <a:pt x="32232" y="1155"/>
                  </a:lnTo>
                  <a:lnTo>
                    <a:pt x="32232" y="774"/>
                  </a:lnTo>
                  <a:lnTo>
                    <a:pt x="32626" y="380"/>
                  </a:lnTo>
                  <a:lnTo>
                    <a:pt x="32626" y="0"/>
                  </a:lnTo>
                  <a:lnTo>
                    <a:pt x="33020" y="0"/>
                  </a:lnTo>
                  <a:lnTo>
                    <a:pt x="33401" y="0"/>
                  </a:lnTo>
                  <a:lnTo>
                    <a:pt x="33794" y="0"/>
                  </a:lnTo>
                  <a:lnTo>
                    <a:pt x="34188" y="0"/>
                  </a:lnTo>
                  <a:lnTo>
                    <a:pt x="34582" y="380"/>
                  </a:lnTo>
                  <a:lnTo>
                    <a:pt x="34582" y="774"/>
                  </a:lnTo>
                  <a:lnTo>
                    <a:pt x="34963" y="1155"/>
                  </a:lnTo>
                  <a:lnTo>
                    <a:pt x="34963" y="1346"/>
                  </a:lnTo>
                  <a:lnTo>
                    <a:pt x="35356" y="1346"/>
                  </a:lnTo>
                  <a:lnTo>
                    <a:pt x="35750" y="1346"/>
                  </a:lnTo>
                  <a:lnTo>
                    <a:pt x="35750" y="1727"/>
                  </a:lnTo>
                  <a:lnTo>
                    <a:pt x="35750" y="2120"/>
                  </a:lnTo>
                  <a:lnTo>
                    <a:pt x="35941" y="2120"/>
                  </a:lnTo>
                  <a:lnTo>
                    <a:pt x="35941" y="2501"/>
                  </a:lnTo>
                  <a:lnTo>
                    <a:pt x="36334" y="2120"/>
                  </a:lnTo>
                  <a:lnTo>
                    <a:pt x="36728" y="2120"/>
                  </a:lnTo>
                  <a:lnTo>
                    <a:pt x="36728" y="1727"/>
                  </a:lnTo>
                  <a:lnTo>
                    <a:pt x="37122" y="1727"/>
                  </a:lnTo>
                  <a:lnTo>
                    <a:pt x="37122" y="2120"/>
                  </a:lnTo>
                  <a:lnTo>
                    <a:pt x="37503" y="2120"/>
                  </a:lnTo>
                  <a:lnTo>
                    <a:pt x="37503" y="2501"/>
                  </a:lnTo>
                  <a:lnTo>
                    <a:pt x="37503" y="2882"/>
                  </a:lnTo>
                  <a:lnTo>
                    <a:pt x="37122" y="2882"/>
                  </a:lnTo>
                  <a:lnTo>
                    <a:pt x="37122" y="3276"/>
                  </a:lnTo>
                  <a:lnTo>
                    <a:pt x="37122" y="3657"/>
                  </a:lnTo>
                  <a:lnTo>
                    <a:pt x="37122" y="4038"/>
                  </a:lnTo>
                  <a:lnTo>
                    <a:pt x="37122" y="4432"/>
                  </a:lnTo>
                  <a:lnTo>
                    <a:pt x="37503" y="4432"/>
                  </a:lnTo>
                  <a:lnTo>
                    <a:pt x="37896" y="4432"/>
                  </a:lnTo>
                  <a:lnTo>
                    <a:pt x="38290" y="4813"/>
                  </a:lnTo>
                  <a:lnTo>
                    <a:pt x="38684" y="5206"/>
                  </a:lnTo>
                  <a:lnTo>
                    <a:pt x="39077" y="5206"/>
                  </a:lnTo>
                  <a:lnTo>
                    <a:pt x="39458" y="5587"/>
                  </a:lnTo>
                  <a:lnTo>
                    <a:pt x="39852" y="5587"/>
                  </a:lnTo>
                  <a:lnTo>
                    <a:pt x="40246" y="5587"/>
                  </a:lnTo>
                  <a:lnTo>
                    <a:pt x="39852" y="5587"/>
                  </a:lnTo>
                  <a:lnTo>
                    <a:pt x="39852" y="5968"/>
                  </a:lnTo>
                  <a:lnTo>
                    <a:pt x="40246" y="5968"/>
                  </a:lnTo>
                  <a:lnTo>
                    <a:pt x="40246" y="6159"/>
                  </a:lnTo>
                  <a:lnTo>
                    <a:pt x="39852" y="6159"/>
                  </a:lnTo>
                  <a:lnTo>
                    <a:pt x="39852" y="6553"/>
                  </a:lnTo>
                  <a:lnTo>
                    <a:pt x="40246" y="6553"/>
                  </a:lnTo>
                  <a:lnTo>
                    <a:pt x="40246" y="6934"/>
                  </a:lnTo>
                  <a:lnTo>
                    <a:pt x="39852" y="6934"/>
                  </a:lnTo>
                  <a:lnTo>
                    <a:pt x="39852" y="7315"/>
                  </a:lnTo>
                  <a:lnTo>
                    <a:pt x="39458" y="7315"/>
                  </a:lnTo>
                  <a:lnTo>
                    <a:pt x="39458" y="7708"/>
                  </a:lnTo>
                  <a:lnTo>
                    <a:pt x="39077" y="8089"/>
                  </a:lnTo>
                  <a:lnTo>
                    <a:pt x="39077" y="8470"/>
                  </a:lnTo>
                  <a:lnTo>
                    <a:pt x="38684" y="8864"/>
                  </a:lnTo>
                  <a:lnTo>
                    <a:pt x="39077" y="8864"/>
                  </a:lnTo>
                  <a:lnTo>
                    <a:pt x="39458" y="8864"/>
                  </a:lnTo>
                  <a:lnTo>
                    <a:pt x="39852" y="9245"/>
                  </a:lnTo>
                  <a:lnTo>
                    <a:pt x="40246" y="9245"/>
                  </a:lnTo>
                  <a:lnTo>
                    <a:pt x="40246" y="9626"/>
                  </a:lnTo>
                  <a:lnTo>
                    <a:pt x="40246" y="10020"/>
                  </a:lnTo>
                  <a:lnTo>
                    <a:pt x="40246" y="10401"/>
                  </a:lnTo>
                  <a:lnTo>
                    <a:pt x="40246" y="10782"/>
                  </a:lnTo>
                  <a:lnTo>
                    <a:pt x="40246" y="10985"/>
                  </a:lnTo>
                  <a:lnTo>
                    <a:pt x="40436" y="10782"/>
                  </a:lnTo>
                  <a:lnTo>
                    <a:pt x="40436" y="10985"/>
                  </a:lnTo>
                  <a:lnTo>
                    <a:pt x="40830" y="10985"/>
                  </a:lnTo>
                  <a:lnTo>
                    <a:pt x="41224" y="10985"/>
                  </a:lnTo>
                  <a:lnTo>
                    <a:pt x="41605" y="10985"/>
                  </a:lnTo>
                  <a:lnTo>
                    <a:pt x="41605" y="10782"/>
                  </a:lnTo>
                  <a:lnTo>
                    <a:pt x="41998" y="10401"/>
                  </a:lnTo>
                  <a:lnTo>
                    <a:pt x="42392" y="10401"/>
                  </a:lnTo>
                  <a:lnTo>
                    <a:pt x="42392" y="10020"/>
                  </a:lnTo>
                  <a:lnTo>
                    <a:pt x="42392" y="10401"/>
                  </a:lnTo>
                  <a:lnTo>
                    <a:pt x="42786" y="10401"/>
                  </a:lnTo>
                  <a:lnTo>
                    <a:pt x="43167" y="10401"/>
                  </a:lnTo>
                  <a:lnTo>
                    <a:pt x="43561" y="10401"/>
                  </a:lnTo>
                  <a:lnTo>
                    <a:pt x="43561" y="10782"/>
                  </a:lnTo>
                  <a:lnTo>
                    <a:pt x="43954" y="10782"/>
                  </a:lnTo>
                  <a:lnTo>
                    <a:pt x="43954" y="104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4673893" y="23069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393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393" y="0"/>
                  </a:lnTo>
                  <a:close/>
                </a:path>
                <a:path w="8254" h="8255">
                  <a:moveTo>
                    <a:pt x="2336" y="5588"/>
                  </a:moveTo>
                  <a:lnTo>
                    <a:pt x="1943" y="5588"/>
                  </a:lnTo>
                  <a:lnTo>
                    <a:pt x="1943" y="5969"/>
                  </a:lnTo>
                  <a:lnTo>
                    <a:pt x="2336" y="5969"/>
                  </a:lnTo>
                  <a:lnTo>
                    <a:pt x="2336" y="5588"/>
                  </a:lnTo>
                  <a:close/>
                </a:path>
                <a:path w="8254" h="8255">
                  <a:moveTo>
                    <a:pt x="1955" y="4813"/>
                  </a:moveTo>
                  <a:lnTo>
                    <a:pt x="1562" y="4813"/>
                  </a:lnTo>
                  <a:lnTo>
                    <a:pt x="1562" y="5207"/>
                  </a:lnTo>
                  <a:lnTo>
                    <a:pt x="1955" y="5207"/>
                  </a:lnTo>
                  <a:lnTo>
                    <a:pt x="1955" y="4813"/>
                  </a:lnTo>
                  <a:close/>
                </a:path>
                <a:path w="8254" h="8255">
                  <a:moveTo>
                    <a:pt x="2336" y="3467"/>
                  </a:moveTo>
                  <a:lnTo>
                    <a:pt x="1943" y="3467"/>
                  </a:lnTo>
                  <a:lnTo>
                    <a:pt x="1943" y="4813"/>
                  </a:lnTo>
                  <a:lnTo>
                    <a:pt x="2730" y="4813"/>
                  </a:lnTo>
                  <a:lnTo>
                    <a:pt x="2730" y="4622"/>
                  </a:lnTo>
                  <a:lnTo>
                    <a:pt x="3111" y="4622"/>
                  </a:lnTo>
                  <a:lnTo>
                    <a:pt x="3111" y="4241"/>
                  </a:lnTo>
                  <a:lnTo>
                    <a:pt x="2336" y="4241"/>
                  </a:lnTo>
                  <a:lnTo>
                    <a:pt x="2336" y="3467"/>
                  </a:lnTo>
                  <a:close/>
                </a:path>
                <a:path w="8254" h="8255">
                  <a:moveTo>
                    <a:pt x="3111" y="3848"/>
                  </a:moveTo>
                  <a:lnTo>
                    <a:pt x="2730" y="3848"/>
                  </a:lnTo>
                  <a:lnTo>
                    <a:pt x="2730" y="4241"/>
                  </a:lnTo>
                  <a:lnTo>
                    <a:pt x="3111" y="4241"/>
                  </a:lnTo>
                  <a:lnTo>
                    <a:pt x="3111" y="3848"/>
                  </a:lnTo>
                  <a:close/>
                </a:path>
                <a:path w="8254" h="8255">
                  <a:moveTo>
                    <a:pt x="2730" y="3467"/>
                  </a:moveTo>
                  <a:lnTo>
                    <a:pt x="2336" y="3467"/>
                  </a:lnTo>
                  <a:lnTo>
                    <a:pt x="2336" y="3848"/>
                  </a:lnTo>
                  <a:lnTo>
                    <a:pt x="2730" y="3848"/>
                  </a:lnTo>
                  <a:lnTo>
                    <a:pt x="2730" y="3467"/>
                  </a:lnTo>
                  <a:close/>
                </a:path>
                <a:path w="8254" h="8255">
                  <a:moveTo>
                    <a:pt x="7988" y="4241"/>
                  </a:moveTo>
                  <a:lnTo>
                    <a:pt x="7594" y="4241"/>
                  </a:lnTo>
                  <a:lnTo>
                    <a:pt x="7594" y="4813"/>
                  </a:lnTo>
                  <a:lnTo>
                    <a:pt x="7988" y="4813"/>
                  </a:lnTo>
                  <a:lnTo>
                    <a:pt x="7988" y="4241"/>
                  </a:lnTo>
                  <a:close/>
                </a:path>
                <a:path w="8254" h="8255">
                  <a:moveTo>
                    <a:pt x="7594" y="3848"/>
                  </a:moveTo>
                  <a:lnTo>
                    <a:pt x="7200" y="3848"/>
                  </a:lnTo>
                  <a:lnTo>
                    <a:pt x="7200" y="4241"/>
                  </a:lnTo>
                  <a:lnTo>
                    <a:pt x="7594" y="4241"/>
                  </a:lnTo>
                  <a:lnTo>
                    <a:pt x="7594" y="3848"/>
                  </a:lnTo>
                  <a:close/>
                </a:path>
                <a:path w="8254" h="8255">
                  <a:moveTo>
                    <a:pt x="7594" y="5588"/>
                  </a:moveTo>
                  <a:lnTo>
                    <a:pt x="7200" y="5588"/>
                  </a:lnTo>
                  <a:lnTo>
                    <a:pt x="7200" y="5969"/>
                  </a:lnTo>
                  <a:lnTo>
                    <a:pt x="7594" y="5969"/>
                  </a:lnTo>
                  <a:lnTo>
                    <a:pt x="7594" y="5588"/>
                  </a:lnTo>
                  <a:close/>
                </a:path>
                <a:path w="8254" h="8255">
                  <a:moveTo>
                    <a:pt x="393" y="7505"/>
                  </a:moveTo>
                  <a:lnTo>
                    <a:pt x="0" y="7505"/>
                  </a:lnTo>
                  <a:lnTo>
                    <a:pt x="0" y="7899"/>
                  </a:lnTo>
                  <a:lnTo>
                    <a:pt x="393" y="7899"/>
                  </a:lnTo>
                  <a:lnTo>
                    <a:pt x="393" y="750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4701150" y="22711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4673895" y="2306916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393" y="0"/>
                  </a:moveTo>
                  <a:lnTo>
                    <a:pt x="393" y="393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5714">
                  <a:moveTo>
                    <a:pt x="1943" y="3467"/>
                  </a:moveTo>
                  <a:lnTo>
                    <a:pt x="2336" y="3467"/>
                  </a:lnTo>
                  <a:lnTo>
                    <a:pt x="2336" y="3860"/>
                  </a:lnTo>
                  <a:lnTo>
                    <a:pt x="2336" y="3467"/>
                  </a:lnTo>
                  <a:lnTo>
                    <a:pt x="2730" y="3467"/>
                  </a:lnTo>
                  <a:lnTo>
                    <a:pt x="2730" y="3860"/>
                  </a:lnTo>
                  <a:lnTo>
                    <a:pt x="3111" y="3860"/>
                  </a:lnTo>
                  <a:lnTo>
                    <a:pt x="3111" y="4241"/>
                  </a:lnTo>
                  <a:lnTo>
                    <a:pt x="3111" y="3860"/>
                  </a:lnTo>
                  <a:lnTo>
                    <a:pt x="3111" y="4241"/>
                  </a:lnTo>
                  <a:lnTo>
                    <a:pt x="3111" y="4622"/>
                  </a:lnTo>
                  <a:lnTo>
                    <a:pt x="3111" y="4813"/>
                  </a:lnTo>
                  <a:lnTo>
                    <a:pt x="3111" y="4622"/>
                  </a:lnTo>
                  <a:lnTo>
                    <a:pt x="3111" y="4813"/>
                  </a:lnTo>
                  <a:lnTo>
                    <a:pt x="3111" y="4622"/>
                  </a:lnTo>
                  <a:lnTo>
                    <a:pt x="2730" y="4622"/>
                  </a:lnTo>
                  <a:lnTo>
                    <a:pt x="2730" y="4813"/>
                  </a:lnTo>
                  <a:lnTo>
                    <a:pt x="2336" y="4813"/>
                  </a:lnTo>
                  <a:lnTo>
                    <a:pt x="1943" y="4813"/>
                  </a:lnTo>
                  <a:lnTo>
                    <a:pt x="1943" y="4622"/>
                  </a:lnTo>
                  <a:lnTo>
                    <a:pt x="2336" y="4622"/>
                  </a:lnTo>
                  <a:lnTo>
                    <a:pt x="1943" y="4622"/>
                  </a:lnTo>
                  <a:lnTo>
                    <a:pt x="1943" y="4241"/>
                  </a:lnTo>
                  <a:lnTo>
                    <a:pt x="1943" y="3860"/>
                  </a:lnTo>
                  <a:lnTo>
                    <a:pt x="2336" y="3860"/>
                  </a:lnTo>
                  <a:lnTo>
                    <a:pt x="2336" y="4241"/>
                  </a:lnTo>
                  <a:lnTo>
                    <a:pt x="2730" y="4241"/>
                  </a:lnTo>
                  <a:lnTo>
                    <a:pt x="3111" y="4241"/>
                  </a:lnTo>
                  <a:lnTo>
                    <a:pt x="3111" y="4622"/>
                  </a:lnTo>
                  <a:lnTo>
                    <a:pt x="3111" y="4241"/>
                  </a:lnTo>
                  <a:lnTo>
                    <a:pt x="2730" y="4241"/>
                  </a:lnTo>
                  <a:lnTo>
                    <a:pt x="2730" y="3860"/>
                  </a:lnTo>
                  <a:lnTo>
                    <a:pt x="2336" y="3860"/>
                  </a:lnTo>
                  <a:lnTo>
                    <a:pt x="2730" y="3860"/>
                  </a:lnTo>
                  <a:lnTo>
                    <a:pt x="2336" y="3860"/>
                  </a:lnTo>
                  <a:lnTo>
                    <a:pt x="1943" y="3860"/>
                  </a:lnTo>
                  <a:lnTo>
                    <a:pt x="1943" y="3467"/>
                  </a:lnTo>
                  <a:close/>
                </a:path>
                <a:path w="3175" h="5714">
                  <a:moveTo>
                    <a:pt x="1943" y="4813"/>
                  </a:moveTo>
                  <a:lnTo>
                    <a:pt x="1943" y="5207"/>
                  </a:lnTo>
                  <a:lnTo>
                    <a:pt x="1943" y="5588"/>
                  </a:lnTo>
                  <a:lnTo>
                    <a:pt x="1943" y="5207"/>
                  </a:lnTo>
                  <a:lnTo>
                    <a:pt x="1562" y="5207"/>
                  </a:lnTo>
                  <a:lnTo>
                    <a:pt x="1562" y="4813"/>
                  </a:lnTo>
                  <a:lnTo>
                    <a:pt x="1943" y="481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4676626" y="23117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4673895" y="2310777"/>
              <a:ext cx="8255" cy="4445"/>
            </a:xfrm>
            <a:custGeom>
              <a:avLst/>
              <a:gdLst/>
              <a:ahLst/>
              <a:cxnLst/>
              <a:rect l="l" t="t" r="r" b="b"/>
              <a:pathLst>
                <a:path w="8254" h="4444">
                  <a:moveTo>
                    <a:pt x="1943" y="1727"/>
                  </a:moveTo>
                  <a:lnTo>
                    <a:pt x="2336" y="1727"/>
                  </a:lnTo>
                  <a:lnTo>
                    <a:pt x="2336" y="2108"/>
                  </a:lnTo>
                  <a:lnTo>
                    <a:pt x="1943" y="2108"/>
                  </a:lnTo>
                  <a:lnTo>
                    <a:pt x="1943" y="1727"/>
                  </a:lnTo>
                  <a:close/>
                </a:path>
                <a:path w="8254" h="4444">
                  <a:moveTo>
                    <a:pt x="7594" y="380"/>
                  </a:moveTo>
                  <a:lnTo>
                    <a:pt x="7988" y="380"/>
                  </a:lnTo>
                  <a:lnTo>
                    <a:pt x="7988" y="761"/>
                  </a:lnTo>
                  <a:lnTo>
                    <a:pt x="7988" y="952"/>
                  </a:lnTo>
                  <a:lnTo>
                    <a:pt x="8178" y="952"/>
                  </a:lnTo>
                  <a:lnTo>
                    <a:pt x="7988" y="952"/>
                  </a:lnTo>
                  <a:lnTo>
                    <a:pt x="7988" y="761"/>
                  </a:lnTo>
                  <a:lnTo>
                    <a:pt x="7594" y="761"/>
                  </a:lnTo>
                  <a:lnTo>
                    <a:pt x="7594" y="952"/>
                  </a:lnTo>
                  <a:lnTo>
                    <a:pt x="7594" y="761"/>
                  </a:lnTo>
                  <a:lnTo>
                    <a:pt x="7200" y="761"/>
                  </a:lnTo>
                  <a:lnTo>
                    <a:pt x="7594" y="761"/>
                  </a:lnTo>
                  <a:lnTo>
                    <a:pt x="7594" y="380"/>
                  </a:lnTo>
                  <a:lnTo>
                    <a:pt x="7200" y="380"/>
                  </a:lnTo>
                  <a:lnTo>
                    <a:pt x="7200" y="0"/>
                  </a:lnTo>
                  <a:lnTo>
                    <a:pt x="7594" y="0"/>
                  </a:lnTo>
                  <a:lnTo>
                    <a:pt x="7594" y="380"/>
                  </a:lnTo>
                  <a:close/>
                </a:path>
                <a:path w="8254" h="4444">
                  <a:moveTo>
                    <a:pt x="1943" y="2501"/>
                  </a:moveTo>
                  <a:lnTo>
                    <a:pt x="1562" y="2501"/>
                  </a:lnTo>
                  <a:lnTo>
                    <a:pt x="1562" y="2108"/>
                  </a:lnTo>
                  <a:lnTo>
                    <a:pt x="1562" y="2501"/>
                  </a:lnTo>
                  <a:lnTo>
                    <a:pt x="1943" y="2501"/>
                  </a:lnTo>
                  <a:close/>
                </a:path>
                <a:path w="8254" h="4444">
                  <a:moveTo>
                    <a:pt x="1562" y="2882"/>
                  </a:moveTo>
                  <a:lnTo>
                    <a:pt x="1943" y="2882"/>
                  </a:lnTo>
                  <a:lnTo>
                    <a:pt x="1562" y="2882"/>
                  </a:lnTo>
                  <a:lnTo>
                    <a:pt x="1562" y="2501"/>
                  </a:lnTo>
                  <a:lnTo>
                    <a:pt x="1562" y="2882"/>
                  </a:lnTo>
                  <a:close/>
                </a:path>
                <a:path w="8254" h="4444">
                  <a:moveTo>
                    <a:pt x="393" y="4038"/>
                  </a:moveTo>
                  <a:lnTo>
                    <a:pt x="0" y="4038"/>
                  </a:lnTo>
                  <a:lnTo>
                    <a:pt x="0" y="3657"/>
                  </a:lnTo>
                  <a:lnTo>
                    <a:pt x="393" y="3657"/>
                  </a:lnTo>
                  <a:lnTo>
                    <a:pt x="393" y="40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4674289" y="23148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4675064" y="2312504"/>
              <a:ext cx="6985" cy="3810"/>
            </a:xfrm>
            <a:custGeom>
              <a:avLst/>
              <a:gdLst/>
              <a:ahLst/>
              <a:cxnLst/>
              <a:rect l="l" t="t" r="r" b="b"/>
              <a:pathLst>
                <a:path w="6985" h="3810">
                  <a:moveTo>
                    <a:pt x="6426" y="0"/>
                  </a:moveTo>
                  <a:lnTo>
                    <a:pt x="6426" y="380"/>
                  </a:lnTo>
                  <a:lnTo>
                    <a:pt x="6819" y="380"/>
                  </a:lnTo>
                  <a:lnTo>
                    <a:pt x="6426" y="380"/>
                  </a:lnTo>
                  <a:lnTo>
                    <a:pt x="6426" y="774"/>
                  </a:lnTo>
                  <a:lnTo>
                    <a:pt x="6426" y="380"/>
                  </a:lnTo>
                  <a:lnTo>
                    <a:pt x="6032" y="380"/>
                  </a:lnTo>
                  <a:lnTo>
                    <a:pt x="6032" y="0"/>
                  </a:lnTo>
                  <a:lnTo>
                    <a:pt x="6426" y="0"/>
                  </a:lnTo>
                  <a:close/>
                </a:path>
                <a:path w="6985" h="3810">
                  <a:moveTo>
                    <a:pt x="393" y="3467"/>
                  </a:moveTo>
                  <a:lnTo>
                    <a:pt x="0" y="3467"/>
                  </a:lnTo>
                  <a:lnTo>
                    <a:pt x="0" y="3086"/>
                  </a:lnTo>
                  <a:lnTo>
                    <a:pt x="0" y="3467"/>
                  </a:lnTo>
                  <a:lnTo>
                    <a:pt x="393" y="34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4675064" y="23165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4671749" y="232039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4675854" y="23126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4673911" y="2313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4681111" y="231224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4673517" y="23157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4674304" y="23166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4674685" y="23166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4671777" y="23185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3989082" y="2023047"/>
              <a:ext cx="27305" cy="48260"/>
            </a:xfrm>
            <a:custGeom>
              <a:avLst/>
              <a:gdLst/>
              <a:ahLst/>
              <a:cxnLst/>
              <a:rect l="l" t="t" r="r" b="b"/>
              <a:pathLst>
                <a:path w="27304" h="48260">
                  <a:moveTo>
                    <a:pt x="13360" y="46355"/>
                  </a:moveTo>
                  <a:lnTo>
                    <a:pt x="11810" y="46355"/>
                  </a:lnTo>
                  <a:lnTo>
                    <a:pt x="11810" y="46736"/>
                  </a:lnTo>
                  <a:lnTo>
                    <a:pt x="12204" y="46736"/>
                  </a:lnTo>
                  <a:lnTo>
                    <a:pt x="12585" y="47117"/>
                  </a:lnTo>
                  <a:lnTo>
                    <a:pt x="12585" y="47879"/>
                  </a:lnTo>
                  <a:lnTo>
                    <a:pt x="12979" y="47879"/>
                  </a:lnTo>
                  <a:lnTo>
                    <a:pt x="12979" y="47625"/>
                  </a:lnTo>
                  <a:lnTo>
                    <a:pt x="13360" y="47625"/>
                  </a:lnTo>
                  <a:lnTo>
                    <a:pt x="13360" y="46355"/>
                  </a:lnTo>
                  <a:close/>
                </a:path>
                <a:path w="27304" h="48260">
                  <a:moveTo>
                    <a:pt x="9690" y="46355"/>
                  </a:moveTo>
                  <a:lnTo>
                    <a:pt x="9296" y="46355"/>
                  </a:lnTo>
                  <a:lnTo>
                    <a:pt x="9296" y="46736"/>
                  </a:lnTo>
                  <a:lnTo>
                    <a:pt x="9690" y="46736"/>
                  </a:lnTo>
                  <a:lnTo>
                    <a:pt x="9690" y="46355"/>
                  </a:lnTo>
                  <a:close/>
                </a:path>
                <a:path w="27304" h="48260">
                  <a:moveTo>
                    <a:pt x="11036" y="45593"/>
                  </a:moveTo>
                  <a:lnTo>
                    <a:pt x="8521" y="45593"/>
                  </a:lnTo>
                  <a:lnTo>
                    <a:pt x="8521" y="46355"/>
                  </a:lnTo>
                  <a:lnTo>
                    <a:pt x="10655" y="46355"/>
                  </a:lnTo>
                  <a:lnTo>
                    <a:pt x="10655" y="45974"/>
                  </a:lnTo>
                  <a:lnTo>
                    <a:pt x="11036" y="45974"/>
                  </a:lnTo>
                  <a:lnTo>
                    <a:pt x="11036" y="45593"/>
                  </a:lnTo>
                  <a:close/>
                </a:path>
                <a:path w="27304" h="48260">
                  <a:moveTo>
                    <a:pt x="14135" y="45085"/>
                  </a:moveTo>
                  <a:lnTo>
                    <a:pt x="8521" y="45085"/>
                  </a:lnTo>
                  <a:lnTo>
                    <a:pt x="8521" y="45212"/>
                  </a:lnTo>
                  <a:lnTo>
                    <a:pt x="8902" y="45593"/>
                  </a:lnTo>
                  <a:lnTo>
                    <a:pt x="11036" y="45593"/>
                  </a:lnTo>
                  <a:lnTo>
                    <a:pt x="11429" y="45974"/>
                  </a:lnTo>
                  <a:lnTo>
                    <a:pt x="11429" y="46355"/>
                  </a:lnTo>
                  <a:lnTo>
                    <a:pt x="13754" y="46355"/>
                  </a:lnTo>
                  <a:lnTo>
                    <a:pt x="13754" y="45974"/>
                  </a:lnTo>
                  <a:lnTo>
                    <a:pt x="14135" y="45974"/>
                  </a:lnTo>
                  <a:lnTo>
                    <a:pt x="14135" y="45085"/>
                  </a:lnTo>
                  <a:close/>
                </a:path>
                <a:path w="27304" h="48260">
                  <a:moveTo>
                    <a:pt x="8521" y="45212"/>
                  </a:moveTo>
                  <a:lnTo>
                    <a:pt x="8140" y="45593"/>
                  </a:lnTo>
                  <a:lnTo>
                    <a:pt x="8521" y="45593"/>
                  </a:lnTo>
                  <a:lnTo>
                    <a:pt x="8521" y="45212"/>
                  </a:lnTo>
                  <a:close/>
                </a:path>
                <a:path w="27304" h="48260">
                  <a:moveTo>
                    <a:pt x="15887" y="43434"/>
                  </a:moveTo>
                  <a:lnTo>
                    <a:pt x="8521" y="43434"/>
                  </a:lnTo>
                  <a:lnTo>
                    <a:pt x="8521" y="43942"/>
                  </a:lnTo>
                  <a:lnTo>
                    <a:pt x="8902" y="44323"/>
                  </a:lnTo>
                  <a:lnTo>
                    <a:pt x="8902" y="45085"/>
                  </a:lnTo>
                  <a:lnTo>
                    <a:pt x="14719" y="45085"/>
                  </a:lnTo>
                  <a:lnTo>
                    <a:pt x="14719" y="44704"/>
                  </a:lnTo>
                  <a:lnTo>
                    <a:pt x="15887" y="44704"/>
                  </a:lnTo>
                  <a:lnTo>
                    <a:pt x="15887" y="43434"/>
                  </a:lnTo>
                  <a:close/>
                </a:path>
                <a:path w="27304" h="48260">
                  <a:moveTo>
                    <a:pt x="17818" y="41529"/>
                  </a:moveTo>
                  <a:lnTo>
                    <a:pt x="8140" y="41529"/>
                  </a:lnTo>
                  <a:lnTo>
                    <a:pt x="8140" y="42672"/>
                  </a:lnTo>
                  <a:lnTo>
                    <a:pt x="8521" y="42672"/>
                  </a:lnTo>
                  <a:lnTo>
                    <a:pt x="8902" y="43180"/>
                  </a:lnTo>
                  <a:lnTo>
                    <a:pt x="8902" y="43434"/>
                  </a:lnTo>
                  <a:lnTo>
                    <a:pt x="16662" y="43434"/>
                  </a:lnTo>
                  <a:lnTo>
                    <a:pt x="17043" y="43180"/>
                  </a:lnTo>
                  <a:lnTo>
                    <a:pt x="16662" y="42672"/>
                  </a:lnTo>
                  <a:lnTo>
                    <a:pt x="17043" y="42291"/>
                  </a:lnTo>
                  <a:lnTo>
                    <a:pt x="17437" y="42291"/>
                  </a:lnTo>
                  <a:lnTo>
                    <a:pt x="17818" y="41910"/>
                  </a:lnTo>
                  <a:lnTo>
                    <a:pt x="17818" y="41529"/>
                  </a:lnTo>
                  <a:close/>
                </a:path>
                <a:path w="27304" h="48260">
                  <a:moveTo>
                    <a:pt x="17043" y="40767"/>
                  </a:moveTo>
                  <a:lnTo>
                    <a:pt x="6972" y="40767"/>
                  </a:lnTo>
                  <a:lnTo>
                    <a:pt x="6972" y="41529"/>
                  </a:lnTo>
                  <a:lnTo>
                    <a:pt x="7365" y="41148"/>
                  </a:lnTo>
                  <a:lnTo>
                    <a:pt x="17043" y="41148"/>
                  </a:lnTo>
                  <a:lnTo>
                    <a:pt x="17043" y="40767"/>
                  </a:lnTo>
                  <a:close/>
                </a:path>
                <a:path w="27304" h="48260">
                  <a:moveTo>
                    <a:pt x="17437" y="41148"/>
                  </a:moveTo>
                  <a:lnTo>
                    <a:pt x="7746" y="41148"/>
                  </a:lnTo>
                  <a:lnTo>
                    <a:pt x="7746" y="41529"/>
                  </a:lnTo>
                  <a:lnTo>
                    <a:pt x="17437" y="41529"/>
                  </a:lnTo>
                  <a:lnTo>
                    <a:pt x="17437" y="41148"/>
                  </a:lnTo>
                  <a:close/>
                </a:path>
                <a:path w="27304" h="48260">
                  <a:moveTo>
                    <a:pt x="16662" y="40259"/>
                  </a:moveTo>
                  <a:lnTo>
                    <a:pt x="6197" y="40259"/>
                  </a:lnTo>
                  <a:lnTo>
                    <a:pt x="6197" y="40386"/>
                  </a:lnTo>
                  <a:lnTo>
                    <a:pt x="6591" y="40386"/>
                  </a:lnTo>
                  <a:lnTo>
                    <a:pt x="6591" y="40767"/>
                  </a:lnTo>
                  <a:lnTo>
                    <a:pt x="16662" y="40767"/>
                  </a:lnTo>
                  <a:lnTo>
                    <a:pt x="16662" y="40259"/>
                  </a:lnTo>
                  <a:close/>
                </a:path>
                <a:path w="27304" h="48260">
                  <a:moveTo>
                    <a:pt x="16662" y="37846"/>
                  </a:moveTo>
                  <a:lnTo>
                    <a:pt x="4063" y="37846"/>
                  </a:lnTo>
                  <a:lnTo>
                    <a:pt x="4063" y="38227"/>
                  </a:lnTo>
                  <a:lnTo>
                    <a:pt x="3682" y="38227"/>
                  </a:lnTo>
                  <a:lnTo>
                    <a:pt x="3289" y="38608"/>
                  </a:lnTo>
                  <a:lnTo>
                    <a:pt x="2908" y="38608"/>
                  </a:lnTo>
                  <a:lnTo>
                    <a:pt x="2908" y="38989"/>
                  </a:lnTo>
                  <a:lnTo>
                    <a:pt x="2514" y="38989"/>
                  </a:lnTo>
                  <a:lnTo>
                    <a:pt x="2514" y="39497"/>
                  </a:lnTo>
                  <a:lnTo>
                    <a:pt x="2908" y="39497"/>
                  </a:lnTo>
                  <a:lnTo>
                    <a:pt x="2908" y="40386"/>
                  </a:lnTo>
                  <a:lnTo>
                    <a:pt x="3289" y="40259"/>
                  </a:lnTo>
                  <a:lnTo>
                    <a:pt x="17043" y="40259"/>
                  </a:lnTo>
                  <a:lnTo>
                    <a:pt x="17043" y="39878"/>
                  </a:lnTo>
                  <a:lnTo>
                    <a:pt x="17437" y="39878"/>
                  </a:lnTo>
                  <a:lnTo>
                    <a:pt x="17437" y="39497"/>
                  </a:lnTo>
                  <a:lnTo>
                    <a:pt x="17043" y="38989"/>
                  </a:lnTo>
                  <a:lnTo>
                    <a:pt x="17043" y="38608"/>
                  </a:lnTo>
                  <a:lnTo>
                    <a:pt x="16662" y="38227"/>
                  </a:lnTo>
                  <a:lnTo>
                    <a:pt x="16662" y="37846"/>
                  </a:lnTo>
                  <a:close/>
                </a:path>
                <a:path w="27304" h="48260">
                  <a:moveTo>
                    <a:pt x="5816" y="40259"/>
                  </a:moveTo>
                  <a:lnTo>
                    <a:pt x="4838" y="40259"/>
                  </a:lnTo>
                  <a:lnTo>
                    <a:pt x="5041" y="40386"/>
                  </a:lnTo>
                  <a:lnTo>
                    <a:pt x="5816" y="40386"/>
                  </a:lnTo>
                  <a:lnTo>
                    <a:pt x="5816" y="40259"/>
                  </a:lnTo>
                  <a:close/>
                </a:path>
                <a:path w="27304" h="48260">
                  <a:moveTo>
                    <a:pt x="17043" y="37465"/>
                  </a:moveTo>
                  <a:lnTo>
                    <a:pt x="4457" y="37465"/>
                  </a:lnTo>
                  <a:lnTo>
                    <a:pt x="4838" y="37846"/>
                  </a:lnTo>
                  <a:lnTo>
                    <a:pt x="17043" y="37846"/>
                  </a:lnTo>
                  <a:lnTo>
                    <a:pt x="17043" y="37465"/>
                  </a:lnTo>
                  <a:close/>
                </a:path>
                <a:path w="27304" h="48260">
                  <a:moveTo>
                    <a:pt x="17437" y="37084"/>
                  </a:moveTo>
                  <a:lnTo>
                    <a:pt x="4838" y="37084"/>
                  </a:lnTo>
                  <a:lnTo>
                    <a:pt x="4838" y="37465"/>
                  </a:lnTo>
                  <a:lnTo>
                    <a:pt x="17437" y="37465"/>
                  </a:lnTo>
                  <a:lnTo>
                    <a:pt x="17437" y="37084"/>
                  </a:lnTo>
                  <a:close/>
                </a:path>
                <a:path w="27304" h="48260">
                  <a:moveTo>
                    <a:pt x="17818" y="35941"/>
                  </a:moveTo>
                  <a:lnTo>
                    <a:pt x="3682" y="35941"/>
                  </a:lnTo>
                  <a:lnTo>
                    <a:pt x="3682" y="36322"/>
                  </a:lnTo>
                  <a:lnTo>
                    <a:pt x="4457" y="36322"/>
                  </a:lnTo>
                  <a:lnTo>
                    <a:pt x="4457" y="37084"/>
                  </a:lnTo>
                  <a:lnTo>
                    <a:pt x="17818" y="37084"/>
                  </a:lnTo>
                  <a:lnTo>
                    <a:pt x="18199" y="36703"/>
                  </a:lnTo>
                  <a:lnTo>
                    <a:pt x="18199" y="36322"/>
                  </a:lnTo>
                  <a:lnTo>
                    <a:pt x="17818" y="35941"/>
                  </a:lnTo>
                  <a:close/>
                </a:path>
                <a:path w="27304" h="48260">
                  <a:moveTo>
                    <a:pt x="17437" y="35052"/>
                  </a:moveTo>
                  <a:lnTo>
                    <a:pt x="3289" y="35052"/>
                  </a:lnTo>
                  <a:lnTo>
                    <a:pt x="3289" y="35433"/>
                  </a:lnTo>
                  <a:lnTo>
                    <a:pt x="3682" y="35433"/>
                  </a:lnTo>
                  <a:lnTo>
                    <a:pt x="3289" y="35560"/>
                  </a:lnTo>
                  <a:lnTo>
                    <a:pt x="4063" y="35560"/>
                  </a:lnTo>
                  <a:lnTo>
                    <a:pt x="4063" y="35941"/>
                  </a:lnTo>
                  <a:lnTo>
                    <a:pt x="17437" y="35941"/>
                  </a:lnTo>
                  <a:lnTo>
                    <a:pt x="17437" y="35052"/>
                  </a:lnTo>
                  <a:close/>
                </a:path>
                <a:path w="27304" h="48260">
                  <a:moveTo>
                    <a:pt x="19951" y="33020"/>
                  </a:moveTo>
                  <a:lnTo>
                    <a:pt x="1358" y="33020"/>
                  </a:lnTo>
                  <a:lnTo>
                    <a:pt x="1358" y="34671"/>
                  </a:lnTo>
                  <a:lnTo>
                    <a:pt x="1739" y="35052"/>
                  </a:lnTo>
                  <a:lnTo>
                    <a:pt x="17818" y="35052"/>
                  </a:lnTo>
                  <a:lnTo>
                    <a:pt x="17818" y="34163"/>
                  </a:lnTo>
                  <a:lnTo>
                    <a:pt x="18199" y="34163"/>
                  </a:lnTo>
                  <a:lnTo>
                    <a:pt x="18199" y="33909"/>
                  </a:lnTo>
                  <a:lnTo>
                    <a:pt x="18973" y="33909"/>
                  </a:lnTo>
                  <a:lnTo>
                    <a:pt x="18973" y="33401"/>
                  </a:lnTo>
                  <a:lnTo>
                    <a:pt x="19951" y="33401"/>
                  </a:lnTo>
                  <a:lnTo>
                    <a:pt x="19951" y="33020"/>
                  </a:lnTo>
                  <a:close/>
                </a:path>
                <a:path w="27304" h="48260">
                  <a:moveTo>
                    <a:pt x="18973" y="33909"/>
                  </a:moveTo>
                  <a:lnTo>
                    <a:pt x="18199" y="33909"/>
                  </a:lnTo>
                  <a:lnTo>
                    <a:pt x="18592" y="34163"/>
                  </a:lnTo>
                  <a:lnTo>
                    <a:pt x="18973" y="34163"/>
                  </a:lnTo>
                  <a:lnTo>
                    <a:pt x="18973" y="33909"/>
                  </a:lnTo>
                  <a:close/>
                </a:path>
                <a:path w="27304" h="48260">
                  <a:moveTo>
                    <a:pt x="19557" y="33401"/>
                  </a:moveTo>
                  <a:lnTo>
                    <a:pt x="19176" y="33401"/>
                  </a:lnTo>
                  <a:lnTo>
                    <a:pt x="19176" y="33909"/>
                  </a:lnTo>
                  <a:lnTo>
                    <a:pt x="19557" y="33909"/>
                  </a:lnTo>
                  <a:lnTo>
                    <a:pt x="19557" y="33401"/>
                  </a:lnTo>
                  <a:close/>
                </a:path>
                <a:path w="27304" h="48260">
                  <a:moveTo>
                    <a:pt x="19557" y="32258"/>
                  </a:moveTo>
                  <a:lnTo>
                    <a:pt x="1739" y="32258"/>
                  </a:lnTo>
                  <a:lnTo>
                    <a:pt x="1739" y="32639"/>
                  </a:lnTo>
                  <a:lnTo>
                    <a:pt x="2133" y="33020"/>
                  </a:lnTo>
                  <a:lnTo>
                    <a:pt x="20332" y="33020"/>
                  </a:lnTo>
                  <a:lnTo>
                    <a:pt x="20332" y="32639"/>
                  </a:lnTo>
                  <a:lnTo>
                    <a:pt x="19557" y="32639"/>
                  </a:lnTo>
                  <a:lnTo>
                    <a:pt x="19557" y="32258"/>
                  </a:lnTo>
                  <a:close/>
                </a:path>
                <a:path w="27304" h="48260">
                  <a:moveTo>
                    <a:pt x="19176" y="31496"/>
                  </a:moveTo>
                  <a:lnTo>
                    <a:pt x="584" y="31496"/>
                  </a:lnTo>
                  <a:lnTo>
                    <a:pt x="584" y="31877"/>
                  </a:lnTo>
                  <a:lnTo>
                    <a:pt x="965" y="31877"/>
                  </a:lnTo>
                  <a:lnTo>
                    <a:pt x="965" y="32258"/>
                  </a:lnTo>
                  <a:lnTo>
                    <a:pt x="19176" y="32258"/>
                  </a:lnTo>
                  <a:lnTo>
                    <a:pt x="19176" y="31496"/>
                  </a:lnTo>
                  <a:close/>
                </a:path>
                <a:path w="27304" h="48260">
                  <a:moveTo>
                    <a:pt x="21107" y="26670"/>
                  </a:moveTo>
                  <a:lnTo>
                    <a:pt x="2514" y="26670"/>
                  </a:lnTo>
                  <a:lnTo>
                    <a:pt x="2514" y="27432"/>
                  </a:lnTo>
                  <a:lnTo>
                    <a:pt x="2133" y="27813"/>
                  </a:lnTo>
                  <a:lnTo>
                    <a:pt x="1739" y="27813"/>
                  </a:lnTo>
                  <a:lnTo>
                    <a:pt x="1739" y="28575"/>
                  </a:lnTo>
                  <a:lnTo>
                    <a:pt x="1358" y="28956"/>
                  </a:lnTo>
                  <a:lnTo>
                    <a:pt x="1358" y="29337"/>
                  </a:lnTo>
                  <a:lnTo>
                    <a:pt x="965" y="29845"/>
                  </a:lnTo>
                  <a:lnTo>
                    <a:pt x="584" y="29845"/>
                  </a:lnTo>
                  <a:lnTo>
                    <a:pt x="584" y="30226"/>
                  </a:lnTo>
                  <a:lnTo>
                    <a:pt x="0" y="30226"/>
                  </a:lnTo>
                  <a:lnTo>
                    <a:pt x="0" y="31877"/>
                  </a:lnTo>
                  <a:lnTo>
                    <a:pt x="584" y="31877"/>
                  </a:lnTo>
                  <a:lnTo>
                    <a:pt x="584" y="31496"/>
                  </a:lnTo>
                  <a:lnTo>
                    <a:pt x="19176" y="31496"/>
                  </a:lnTo>
                  <a:lnTo>
                    <a:pt x="19176" y="31115"/>
                  </a:lnTo>
                  <a:lnTo>
                    <a:pt x="19557" y="31115"/>
                  </a:lnTo>
                  <a:lnTo>
                    <a:pt x="19951" y="30988"/>
                  </a:lnTo>
                  <a:lnTo>
                    <a:pt x="19951" y="30607"/>
                  </a:lnTo>
                  <a:lnTo>
                    <a:pt x="20332" y="30226"/>
                  </a:lnTo>
                  <a:lnTo>
                    <a:pt x="20332" y="29337"/>
                  </a:lnTo>
                  <a:lnTo>
                    <a:pt x="21107" y="29337"/>
                  </a:lnTo>
                  <a:lnTo>
                    <a:pt x="21107" y="28956"/>
                  </a:lnTo>
                  <a:lnTo>
                    <a:pt x="21501" y="28956"/>
                  </a:lnTo>
                  <a:lnTo>
                    <a:pt x="21501" y="28194"/>
                  </a:lnTo>
                  <a:lnTo>
                    <a:pt x="21107" y="28194"/>
                  </a:lnTo>
                  <a:lnTo>
                    <a:pt x="21107" y="26670"/>
                  </a:lnTo>
                  <a:close/>
                </a:path>
                <a:path w="27304" h="48260">
                  <a:moveTo>
                    <a:pt x="21882" y="25781"/>
                  </a:moveTo>
                  <a:lnTo>
                    <a:pt x="3289" y="25781"/>
                  </a:lnTo>
                  <a:lnTo>
                    <a:pt x="3289" y="26289"/>
                  </a:lnTo>
                  <a:lnTo>
                    <a:pt x="2908" y="26289"/>
                  </a:lnTo>
                  <a:lnTo>
                    <a:pt x="2908" y="26670"/>
                  </a:lnTo>
                  <a:lnTo>
                    <a:pt x="20726" y="26670"/>
                  </a:lnTo>
                  <a:lnTo>
                    <a:pt x="21107" y="26289"/>
                  </a:lnTo>
                  <a:lnTo>
                    <a:pt x="21501" y="26162"/>
                  </a:lnTo>
                  <a:lnTo>
                    <a:pt x="21882" y="26162"/>
                  </a:lnTo>
                  <a:lnTo>
                    <a:pt x="21882" y="25781"/>
                  </a:lnTo>
                  <a:close/>
                </a:path>
                <a:path w="27304" h="48260">
                  <a:moveTo>
                    <a:pt x="21501" y="26289"/>
                  </a:moveTo>
                  <a:lnTo>
                    <a:pt x="21107" y="26289"/>
                  </a:lnTo>
                  <a:lnTo>
                    <a:pt x="21107" y="26670"/>
                  </a:lnTo>
                  <a:lnTo>
                    <a:pt x="21501" y="26670"/>
                  </a:lnTo>
                  <a:lnTo>
                    <a:pt x="21501" y="26289"/>
                  </a:lnTo>
                  <a:close/>
                </a:path>
                <a:path w="27304" h="48260">
                  <a:moveTo>
                    <a:pt x="24015" y="22987"/>
                  </a:moveTo>
                  <a:lnTo>
                    <a:pt x="3682" y="22987"/>
                  </a:lnTo>
                  <a:lnTo>
                    <a:pt x="3682" y="24511"/>
                  </a:lnTo>
                  <a:lnTo>
                    <a:pt x="3289" y="24511"/>
                  </a:lnTo>
                  <a:lnTo>
                    <a:pt x="3289" y="24892"/>
                  </a:lnTo>
                  <a:lnTo>
                    <a:pt x="2908" y="25400"/>
                  </a:lnTo>
                  <a:lnTo>
                    <a:pt x="2908" y="25781"/>
                  </a:lnTo>
                  <a:lnTo>
                    <a:pt x="22275" y="25781"/>
                  </a:lnTo>
                  <a:lnTo>
                    <a:pt x="22275" y="25400"/>
                  </a:lnTo>
                  <a:lnTo>
                    <a:pt x="23050" y="25400"/>
                  </a:lnTo>
                  <a:lnTo>
                    <a:pt x="23431" y="24892"/>
                  </a:lnTo>
                  <a:lnTo>
                    <a:pt x="24396" y="24892"/>
                  </a:lnTo>
                  <a:lnTo>
                    <a:pt x="23825" y="24130"/>
                  </a:lnTo>
                  <a:lnTo>
                    <a:pt x="23825" y="23368"/>
                  </a:lnTo>
                  <a:lnTo>
                    <a:pt x="24015" y="23368"/>
                  </a:lnTo>
                  <a:lnTo>
                    <a:pt x="24015" y="22987"/>
                  </a:lnTo>
                  <a:close/>
                </a:path>
                <a:path w="27304" h="48260">
                  <a:moveTo>
                    <a:pt x="25565" y="21463"/>
                  </a:moveTo>
                  <a:lnTo>
                    <a:pt x="4063" y="21463"/>
                  </a:lnTo>
                  <a:lnTo>
                    <a:pt x="4457" y="21844"/>
                  </a:lnTo>
                  <a:lnTo>
                    <a:pt x="4457" y="22987"/>
                  </a:lnTo>
                  <a:lnTo>
                    <a:pt x="24396" y="22987"/>
                  </a:lnTo>
                  <a:lnTo>
                    <a:pt x="24396" y="22225"/>
                  </a:lnTo>
                  <a:lnTo>
                    <a:pt x="25184" y="22225"/>
                  </a:lnTo>
                  <a:lnTo>
                    <a:pt x="25184" y="21844"/>
                  </a:lnTo>
                  <a:lnTo>
                    <a:pt x="25565" y="21463"/>
                  </a:lnTo>
                  <a:close/>
                </a:path>
                <a:path w="27304" h="48260">
                  <a:moveTo>
                    <a:pt x="24015" y="19812"/>
                  </a:moveTo>
                  <a:lnTo>
                    <a:pt x="5041" y="19812"/>
                  </a:lnTo>
                  <a:lnTo>
                    <a:pt x="4838" y="20066"/>
                  </a:lnTo>
                  <a:lnTo>
                    <a:pt x="5041" y="20066"/>
                  </a:lnTo>
                  <a:lnTo>
                    <a:pt x="4457" y="20574"/>
                  </a:lnTo>
                  <a:lnTo>
                    <a:pt x="4457" y="20955"/>
                  </a:lnTo>
                  <a:lnTo>
                    <a:pt x="3682" y="20955"/>
                  </a:lnTo>
                  <a:lnTo>
                    <a:pt x="3682" y="21336"/>
                  </a:lnTo>
                  <a:lnTo>
                    <a:pt x="3289" y="21336"/>
                  </a:lnTo>
                  <a:lnTo>
                    <a:pt x="24790" y="21463"/>
                  </a:lnTo>
                  <a:lnTo>
                    <a:pt x="24790" y="20574"/>
                  </a:lnTo>
                  <a:lnTo>
                    <a:pt x="24015" y="20574"/>
                  </a:lnTo>
                  <a:lnTo>
                    <a:pt x="24015" y="19812"/>
                  </a:lnTo>
                  <a:close/>
                </a:path>
                <a:path w="27304" h="48260">
                  <a:moveTo>
                    <a:pt x="23431" y="18923"/>
                  </a:moveTo>
                  <a:lnTo>
                    <a:pt x="5422" y="18923"/>
                  </a:lnTo>
                  <a:lnTo>
                    <a:pt x="5422" y="19812"/>
                  </a:lnTo>
                  <a:lnTo>
                    <a:pt x="23825" y="19812"/>
                  </a:lnTo>
                  <a:lnTo>
                    <a:pt x="23825" y="19304"/>
                  </a:lnTo>
                  <a:lnTo>
                    <a:pt x="23431" y="19304"/>
                  </a:lnTo>
                  <a:lnTo>
                    <a:pt x="23431" y="18923"/>
                  </a:lnTo>
                  <a:close/>
                </a:path>
                <a:path w="27304" h="48260">
                  <a:moveTo>
                    <a:pt x="23050" y="18161"/>
                  </a:moveTo>
                  <a:lnTo>
                    <a:pt x="6972" y="18161"/>
                  </a:lnTo>
                  <a:lnTo>
                    <a:pt x="6972" y="18542"/>
                  </a:lnTo>
                  <a:lnTo>
                    <a:pt x="6591" y="18923"/>
                  </a:lnTo>
                  <a:lnTo>
                    <a:pt x="23050" y="18923"/>
                  </a:lnTo>
                  <a:lnTo>
                    <a:pt x="23050" y="18161"/>
                  </a:lnTo>
                  <a:close/>
                </a:path>
                <a:path w="27304" h="48260">
                  <a:moveTo>
                    <a:pt x="23825" y="15240"/>
                  </a:moveTo>
                  <a:lnTo>
                    <a:pt x="7746" y="15240"/>
                  </a:lnTo>
                  <a:lnTo>
                    <a:pt x="7746" y="17018"/>
                  </a:lnTo>
                  <a:lnTo>
                    <a:pt x="8140" y="17018"/>
                  </a:lnTo>
                  <a:lnTo>
                    <a:pt x="8140" y="17399"/>
                  </a:lnTo>
                  <a:lnTo>
                    <a:pt x="7746" y="17780"/>
                  </a:lnTo>
                  <a:lnTo>
                    <a:pt x="7746" y="18161"/>
                  </a:lnTo>
                  <a:lnTo>
                    <a:pt x="24015" y="18161"/>
                  </a:lnTo>
                  <a:lnTo>
                    <a:pt x="24015" y="17780"/>
                  </a:lnTo>
                  <a:lnTo>
                    <a:pt x="23825" y="17780"/>
                  </a:lnTo>
                  <a:lnTo>
                    <a:pt x="23825" y="16637"/>
                  </a:lnTo>
                  <a:lnTo>
                    <a:pt x="23050" y="16637"/>
                  </a:lnTo>
                  <a:lnTo>
                    <a:pt x="23050" y="16129"/>
                  </a:lnTo>
                  <a:lnTo>
                    <a:pt x="23431" y="16129"/>
                  </a:lnTo>
                  <a:lnTo>
                    <a:pt x="23825" y="15748"/>
                  </a:lnTo>
                  <a:lnTo>
                    <a:pt x="23825" y="15240"/>
                  </a:lnTo>
                  <a:close/>
                </a:path>
                <a:path w="27304" h="48260">
                  <a:moveTo>
                    <a:pt x="23431" y="16510"/>
                  </a:moveTo>
                  <a:lnTo>
                    <a:pt x="23050" y="16637"/>
                  </a:lnTo>
                  <a:lnTo>
                    <a:pt x="23431" y="16637"/>
                  </a:lnTo>
                  <a:lnTo>
                    <a:pt x="23431" y="16510"/>
                  </a:lnTo>
                  <a:close/>
                </a:path>
                <a:path w="27304" h="48260">
                  <a:moveTo>
                    <a:pt x="24015" y="14478"/>
                  </a:moveTo>
                  <a:lnTo>
                    <a:pt x="7746" y="14478"/>
                  </a:lnTo>
                  <a:lnTo>
                    <a:pt x="7746" y="14859"/>
                  </a:lnTo>
                  <a:lnTo>
                    <a:pt x="7365" y="14859"/>
                  </a:lnTo>
                  <a:lnTo>
                    <a:pt x="7365" y="15240"/>
                  </a:lnTo>
                  <a:lnTo>
                    <a:pt x="23825" y="15240"/>
                  </a:lnTo>
                  <a:lnTo>
                    <a:pt x="23825" y="15748"/>
                  </a:lnTo>
                  <a:lnTo>
                    <a:pt x="24015" y="15240"/>
                  </a:lnTo>
                  <a:lnTo>
                    <a:pt x="24015" y="14478"/>
                  </a:lnTo>
                  <a:close/>
                </a:path>
                <a:path w="27304" h="48260">
                  <a:moveTo>
                    <a:pt x="25184" y="14859"/>
                  </a:moveTo>
                  <a:lnTo>
                    <a:pt x="24790" y="14859"/>
                  </a:lnTo>
                  <a:lnTo>
                    <a:pt x="24790" y="15240"/>
                  </a:lnTo>
                  <a:lnTo>
                    <a:pt x="25184" y="15240"/>
                  </a:lnTo>
                  <a:lnTo>
                    <a:pt x="25184" y="14859"/>
                  </a:lnTo>
                  <a:close/>
                </a:path>
                <a:path w="27304" h="48260">
                  <a:moveTo>
                    <a:pt x="26339" y="14097"/>
                  </a:moveTo>
                  <a:lnTo>
                    <a:pt x="8140" y="14097"/>
                  </a:lnTo>
                  <a:lnTo>
                    <a:pt x="8140" y="14478"/>
                  </a:lnTo>
                  <a:lnTo>
                    <a:pt x="24396" y="14478"/>
                  </a:lnTo>
                  <a:lnTo>
                    <a:pt x="24396" y="14859"/>
                  </a:lnTo>
                  <a:lnTo>
                    <a:pt x="25946" y="14859"/>
                  </a:lnTo>
                  <a:lnTo>
                    <a:pt x="26339" y="14478"/>
                  </a:lnTo>
                  <a:lnTo>
                    <a:pt x="26339" y="14097"/>
                  </a:lnTo>
                  <a:close/>
                </a:path>
                <a:path w="27304" h="48260">
                  <a:moveTo>
                    <a:pt x="26339" y="13335"/>
                  </a:moveTo>
                  <a:lnTo>
                    <a:pt x="7746" y="13335"/>
                  </a:lnTo>
                  <a:lnTo>
                    <a:pt x="8140" y="13716"/>
                  </a:lnTo>
                  <a:lnTo>
                    <a:pt x="8521" y="13716"/>
                  </a:lnTo>
                  <a:lnTo>
                    <a:pt x="8521" y="14097"/>
                  </a:lnTo>
                  <a:lnTo>
                    <a:pt x="26720" y="14097"/>
                  </a:lnTo>
                  <a:lnTo>
                    <a:pt x="26720" y="13716"/>
                  </a:lnTo>
                  <a:lnTo>
                    <a:pt x="26339" y="13335"/>
                  </a:lnTo>
                  <a:close/>
                </a:path>
                <a:path w="27304" h="48260">
                  <a:moveTo>
                    <a:pt x="27114" y="13335"/>
                  </a:moveTo>
                  <a:lnTo>
                    <a:pt x="26720" y="13335"/>
                  </a:lnTo>
                  <a:lnTo>
                    <a:pt x="26720" y="13716"/>
                  </a:lnTo>
                  <a:lnTo>
                    <a:pt x="27114" y="13335"/>
                  </a:lnTo>
                  <a:close/>
                </a:path>
                <a:path w="27304" h="48260">
                  <a:moveTo>
                    <a:pt x="25946" y="12954"/>
                  </a:moveTo>
                  <a:lnTo>
                    <a:pt x="7365" y="12954"/>
                  </a:lnTo>
                  <a:lnTo>
                    <a:pt x="7365" y="13335"/>
                  </a:lnTo>
                  <a:lnTo>
                    <a:pt x="25946" y="13335"/>
                  </a:lnTo>
                  <a:lnTo>
                    <a:pt x="25946" y="12954"/>
                  </a:lnTo>
                  <a:close/>
                </a:path>
                <a:path w="27304" h="48260">
                  <a:moveTo>
                    <a:pt x="26339" y="12573"/>
                  </a:moveTo>
                  <a:lnTo>
                    <a:pt x="7746" y="12573"/>
                  </a:lnTo>
                  <a:lnTo>
                    <a:pt x="7746" y="12954"/>
                  </a:lnTo>
                  <a:lnTo>
                    <a:pt x="26339" y="12954"/>
                  </a:lnTo>
                  <a:lnTo>
                    <a:pt x="26339" y="12573"/>
                  </a:lnTo>
                  <a:close/>
                </a:path>
                <a:path w="27304" h="48260">
                  <a:moveTo>
                    <a:pt x="25565" y="11811"/>
                  </a:moveTo>
                  <a:lnTo>
                    <a:pt x="8902" y="11811"/>
                  </a:lnTo>
                  <a:lnTo>
                    <a:pt x="8521" y="12192"/>
                  </a:lnTo>
                  <a:lnTo>
                    <a:pt x="8521" y="12573"/>
                  </a:lnTo>
                  <a:lnTo>
                    <a:pt x="25946" y="12573"/>
                  </a:lnTo>
                  <a:lnTo>
                    <a:pt x="25565" y="12192"/>
                  </a:lnTo>
                  <a:lnTo>
                    <a:pt x="25565" y="11811"/>
                  </a:lnTo>
                  <a:close/>
                </a:path>
                <a:path w="27304" h="48260">
                  <a:moveTo>
                    <a:pt x="9690" y="11684"/>
                  </a:moveTo>
                  <a:lnTo>
                    <a:pt x="9296" y="11684"/>
                  </a:lnTo>
                  <a:lnTo>
                    <a:pt x="9296" y="11811"/>
                  </a:lnTo>
                  <a:lnTo>
                    <a:pt x="9690" y="11811"/>
                  </a:lnTo>
                  <a:lnTo>
                    <a:pt x="9690" y="11684"/>
                  </a:lnTo>
                  <a:close/>
                </a:path>
                <a:path w="27304" h="48260">
                  <a:moveTo>
                    <a:pt x="11810" y="11684"/>
                  </a:moveTo>
                  <a:lnTo>
                    <a:pt x="9880" y="11684"/>
                  </a:lnTo>
                  <a:lnTo>
                    <a:pt x="9880" y="11811"/>
                  </a:lnTo>
                  <a:lnTo>
                    <a:pt x="11810" y="11811"/>
                  </a:lnTo>
                  <a:lnTo>
                    <a:pt x="11810" y="11684"/>
                  </a:lnTo>
                  <a:close/>
                </a:path>
                <a:path w="27304" h="48260">
                  <a:moveTo>
                    <a:pt x="25946" y="11684"/>
                  </a:moveTo>
                  <a:lnTo>
                    <a:pt x="12204" y="11684"/>
                  </a:lnTo>
                  <a:lnTo>
                    <a:pt x="12204" y="11811"/>
                  </a:lnTo>
                  <a:lnTo>
                    <a:pt x="25946" y="11811"/>
                  </a:lnTo>
                  <a:lnTo>
                    <a:pt x="25946" y="11684"/>
                  </a:lnTo>
                  <a:close/>
                </a:path>
                <a:path w="27304" h="48260">
                  <a:moveTo>
                    <a:pt x="11429" y="11303"/>
                  </a:moveTo>
                  <a:lnTo>
                    <a:pt x="10261" y="11303"/>
                  </a:lnTo>
                  <a:lnTo>
                    <a:pt x="10261" y="11684"/>
                  </a:lnTo>
                  <a:lnTo>
                    <a:pt x="11429" y="11684"/>
                  </a:lnTo>
                  <a:lnTo>
                    <a:pt x="11429" y="11303"/>
                  </a:lnTo>
                  <a:close/>
                </a:path>
                <a:path w="27304" h="48260">
                  <a:moveTo>
                    <a:pt x="26339" y="11303"/>
                  </a:moveTo>
                  <a:lnTo>
                    <a:pt x="12585" y="11303"/>
                  </a:lnTo>
                  <a:lnTo>
                    <a:pt x="12585" y="11684"/>
                  </a:lnTo>
                  <a:lnTo>
                    <a:pt x="26339" y="11684"/>
                  </a:lnTo>
                  <a:lnTo>
                    <a:pt x="26339" y="11303"/>
                  </a:lnTo>
                  <a:close/>
                </a:path>
                <a:path w="27304" h="48260">
                  <a:moveTo>
                    <a:pt x="11036" y="10795"/>
                  </a:moveTo>
                  <a:lnTo>
                    <a:pt x="10655" y="11303"/>
                  </a:lnTo>
                  <a:lnTo>
                    <a:pt x="11036" y="11303"/>
                  </a:lnTo>
                  <a:lnTo>
                    <a:pt x="11036" y="10795"/>
                  </a:lnTo>
                  <a:close/>
                </a:path>
                <a:path w="27304" h="48260">
                  <a:moveTo>
                    <a:pt x="25946" y="10414"/>
                  </a:moveTo>
                  <a:lnTo>
                    <a:pt x="25565" y="10414"/>
                  </a:lnTo>
                  <a:lnTo>
                    <a:pt x="25565" y="10795"/>
                  </a:lnTo>
                  <a:lnTo>
                    <a:pt x="12204" y="10795"/>
                  </a:lnTo>
                  <a:lnTo>
                    <a:pt x="12204" y="11303"/>
                  </a:lnTo>
                  <a:lnTo>
                    <a:pt x="25946" y="11303"/>
                  </a:lnTo>
                  <a:lnTo>
                    <a:pt x="25946" y="10414"/>
                  </a:lnTo>
                  <a:close/>
                </a:path>
                <a:path w="27304" h="48260">
                  <a:moveTo>
                    <a:pt x="25184" y="10033"/>
                  </a:moveTo>
                  <a:lnTo>
                    <a:pt x="12204" y="10033"/>
                  </a:lnTo>
                  <a:lnTo>
                    <a:pt x="12204" y="10414"/>
                  </a:lnTo>
                  <a:lnTo>
                    <a:pt x="12585" y="10795"/>
                  </a:lnTo>
                  <a:lnTo>
                    <a:pt x="25565" y="10795"/>
                  </a:lnTo>
                  <a:lnTo>
                    <a:pt x="25565" y="10414"/>
                  </a:lnTo>
                  <a:lnTo>
                    <a:pt x="25184" y="10414"/>
                  </a:lnTo>
                  <a:lnTo>
                    <a:pt x="25184" y="10033"/>
                  </a:lnTo>
                  <a:close/>
                </a:path>
                <a:path w="27304" h="48260">
                  <a:moveTo>
                    <a:pt x="22656" y="381"/>
                  </a:moveTo>
                  <a:lnTo>
                    <a:pt x="18973" y="381"/>
                  </a:lnTo>
                  <a:lnTo>
                    <a:pt x="17818" y="762"/>
                  </a:lnTo>
                  <a:lnTo>
                    <a:pt x="17043" y="2540"/>
                  </a:lnTo>
                  <a:lnTo>
                    <a:pt x="15887" y="4064"/>
                  </a:lnTo>
                  <a:lnTo>
                    <a:pt x="15112" y="5588"/>
                  </a:lnTo>
                  <a:lnTo>
                    <a:pt x="14528" y="5969"/>
                  </a:lnTo>
                  <a:lnTo>
                    <a:pt x="13754" y="6858"/>
                  </a:lnTo>
                  <a:lnTo>
                    <a:pt x="13754" y="8128"/>
                  </a:lnTo>
                  <a:lnTo>
                    <a:pt x="13360" y="8509"/>
                  </a:lnTo>
                  <a:lnTo>
                    <a:pt x="13360" y="8890"/>
                  </a:lnTo>
                  <a:lnTo>
                    <a:pt x="12979" y="8890"/>
                  </a:lnTo>
                  <a:lnTo>
                    <a:pt x="12979" y="10033"/>
                  </a:lnTo>
                  <a:lnTo>
                    <a:pt x="25565" y="10033"/>
                  </a:lnTo>
                  <a:lnTo>
                    <a:pt x="25565" y="9652"/>
                  </a:lnTo>
                  <a:lnTo>
                    <a:pt x="25184" y="9652"/>
                  </a:lnTo>
                  <a:lnTo>
                    <a:pt x="25184" y="9271"/>
                  </a:lnTo>
                  <a:lnTo>
                    <a:pt x="25946" y="9271"/>
                  </a:lnTo>
                  <a:lnTo>
                    <a:pt x="25946" y="8128"/>
                  </a:lnTo>
                  <a:lnTo>
                    <a:pt x="25565" y="8128"/>
                  </a:lnTo>
                  <a:lnTo>
                    <a:pt x="25565" y="6985"/>
                  </a:lnTo>
                  <a:lnTo>
                    <a:pt x="25946" y="6858"/>
                  </a:lnTo>
                  <a:lnTo>
                    <a:pt x="25565" y="6858"/>
                  </a:lnTo>
                  <a:lnTo>
                    <a:pt x="25184" y="6477"/>
                  </a:lnTo>
                  <a:lnTo>
                    <a:pt x="25184" y="5969"/>
                  </a:lnTo>
                  <a:lnTo>
                    <a:pt x="24790" y="5588"/>
                  </a:lnTo>
                  <a:lnTo>
                    <a:pt x="24790" y="5207"/>
                  </a:lnTo>
                  <a:lnTo>
                    <a:pt x="24396" y="5207"/>
                  </a:lnTo>
                  <a:lnTo>
                    <a:pt x="24396" y="4445"/>
                  </a:lnTo>
                  <a:lnTo>
                    <a:pt x="24015" y="4445"/>
                  </a:lnTo>
                  <a:lnTo>
                    <a:pt x="24015" y="4064"/>
                  </a:lnTo>
                  <a:lnTo>
                    <a:pt x="23431" y="4064"/>
                  </a:lnTo>
                  <a:lnTo>
                    <a:pt x="23431" y="3683"/>
                  </a:lnTo>
                  <a:lnTo>
                    <a:pt x="22656" y="3683"/>
                  </a:lnTo>
                  <a:lnTo>
                    <a:pt x="22656" y="2921"/>
                  </a:lnTo>
                  <a:lnTo>
                    <a:pt x="23050" y="2921"/>
                  </a:lnTo>
                  <a:lnTo>
                    <a:pt x="23050" y="1143"/>
                  </a:lnTo>
                  <a:lnTo>
                    <a:pt x="22656" y="1143"/>
                  </a:lnTo>
                  <a:lnTo>
                    <a:pt x="22656" y="381"/>
                  </a:lnTo>
                  <a:close/>
                </a:path>
                <a:path w="27304" h="48260">
                  <a:moveTo>
                    <a:pt x="12979" y="9271"/>
                  </a:moveTo>
                  <a:lnTo>
                    <a:pt x="12585" y="9271"/>
                  </a:lnTo>
                  <a:lnTo>
                    <a:pt x="12585" y="9652"/>
                  </a:lnTo>
                  <a:lnTo>
                    <a:pt x="12979" y="9652"/>
                  </a:lnTo>
                  <a:lnTo>
                    <a:pt x="12979" y="9271"/>
                  </a:lnTo>
                  <a:close/>
                </a:path>
                <a:path w="27304" h="48260">
                  <a:moveTo>
                    <a:pt x="26339" y="8509"/>
                  </a:moveTo>
                  <a:lnTo>
                    <a:pt x="25946" y="8509"/>
                  </a:lnTo>
                  <a:lnTo>
                    <a:pt x="25946" y="8890"/>
                  </a:lnTo>
                  <a:lnTo>
                    <a:pt x="26339" y="8509"/>
                  </a:lnTo>
                  <a:close/>
                </a:path>
                <a:path w="27304" h="48260">
                  <a:moveTo>
                    <a:pt x="23825" y="3683"/>
                  </a:moveTo>
                  <a:lnTo>
                    <a:pt x="23431" y="3683"/>
                  </a:lnTo>
                  <a:lnTo>
                    <a:pt x="23431" y="4064"/>
                  </a:lnTo>
                  <a:lnTo>
                    <a:pt x="23825" y="4064"/>
                  </a:lnTo>
                  <a:lnTo>
                    <a:pt x="23825" y="3683"/>
                  </a:lnTo>
                  <a:close/>
                </a:path>
                <a:path w="27304" h="48260">
                  <a:moveTo>
                    <a:pt x="21882" y="0"/>
                  </a:moveTo>
                  <a:lnTo>
                    <a:pt x="21107" y="0"/>
                  </a:lnTo>
                  <a:lnTo>
                    <a:pt x="19557" y="381"/>
                  </a:lnTo>
                  <a:lnTo>
                    <a:pt x="22275" y="381"/>
                  </a:lnTo>
                  <a:lnTo>
                    <a:pt x="21882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3989082" y="2023034"/>
              <a:ext cx="27305" cy="48260"/>
            </a:xfrm>
            <a:custGeom>
              <a:avLst/>
              <a:gdLst/>
              <a:ahLst/>
              <a:cxnLst/>
              <a:rect l="l" t="t" r="r" b="b"/>
              <a:pathLst>
                <a:path w="27304" h="48260">
                  <a:moveTo>
                    <a:pt x="27114" y="13322"/>
                  </a:moveTo>
                  <a:lnTo>
                    <a:pt x="26720" y="13715"/>
                  </a:lnTo>
                  <a:lnTo>
                    <a:pt x="27114" y="13715"/>
                  </a:lnTo>
                  <a:lnTo>
                    <a:pt x="26720" y="13715"/>
                  </a:lnTo>
                  <a:lnTo>
                    <a:pt x="26720" y="14096"/>
                  </a:lnTo>
                  <a:lnTo>
                    <a:pt x="26339" y="14096"/>
                  </a:lnTo>
                  <a:lnTo>
                    <a:pt x="26339" y="14477"/>
                  </a:lnTo>
                  <a:lnTo>
                    <a:pt x="26720" y="14477"/>
                  </a:lnTo>
                  <a:lnTo>
                    <a:pt x="26339" y="14477"/>
                  </a:lnTo>
                  <a:lnTo>
                    <a:pt x="25946" y="14871"/>
                  </a:lnTo>
                  <a:lnTo>
                    <a:pt x="25565" y="14871"/>
                  </a:lnTo>
                  <a:lnTo>
                    <a:pt x="25565" y="15252"/>
                  </a:lnTo>
                  <a:lnTo>
                    <a:pt x="25565" y="14871"/>
                  </a:lnTo>
                  <a:lnTo>
                    <a:pt x="25184" y="14871"/>
                  </a:lnTo>
                  <a:lnTo>
                    <a:pt x="25184" y="15252"/>
                  </a:lnTo>
                  <a:lnTo>
                    <a:pt x="25184" y="14871"/>
                  </a:lnTo>
                  <a:lnTo>
                    <a:pt x="25184" y="15252"/>
                  </a:lnTo>
                  <a:lnTo>
                    <a:pt x="24790" y="15252"/>
                  </a:lnTo>
                  <a:lnTo>
                    <a:pt x="24790" y="14871"/>
                  </a:lnTo>
                  <a:lnTo>
                    <a:pt x="24396" y="14871"/>
                  </a:lnTo>
                  <a:lnTo>
                    <a:pt x="24396" y="14477"/>
                  </a:lnTo>
                  <a:lnTo>
                    <a:pt x="24015" y="14477"/>
                  </a:lnTo>
                  <a:lnTo>
                    <a:pt x="24015" y="14871"/>
                  </a:lnTo>
                  <a:lnTo>
                    <a:pt x="24015" y="15252"/>
                  </a:lnTo>
                  <a:lnTo>
                    <a:pt x="23825" y="15646"/>
                  </a:lnTo>
                  <a:lnTo>
                    <a:pt x="23825" y="15252"/>
                  </a:lnTo>
                  <a:lnTo>
                    <a:pt x="23825" y="15646"/>
                  </a:lnTo>
                  <a:lnTo>
                    <a:pt x="23431" y="16027"/>
                  </a:lnTo>
                  <a:lnTo>
                    <a:pt x="23050" y="16027"/>
                  </a:lnTo>
                  <a:lnTo>
                    <a:pt x="23050" y="16408"/>
                  </a:lnTo>
                  <a:lnTo>
                    <a:pt x="23050" y="16611"/>
                  </a:lnTo>
                  <a:lnTo>
                    <a:pt x="23050" y="16408"/>
                  </a:lnTo>
                  <a:lnTo>
                    <a:pt x="23050" y="16611"/>
                  </a:lnTo>
                  <a:lnTo>
                    <a:pt x="23431" y="16408"/>
                  </a:lnTo>
                  <a:lnTo>
                    <a:pt x="23431" y="16611"/>
                  </a:lnTo>
                  <a:lnTo>
                    <a:pt x="23825" y="16611"/>
                  </a:lnTo>
                  <a:lnTo>
                    <a:pt x="23431" y="16611"/>
                  </a:lnTo>
                  <a:lnTo>
                    <a:pt x="23825" y="16611"/>
                  </a:lnTo>
                  <a:lnTo>
                    <a:pt x="23825" y="16992"/>
                  </a:lnTo>
                  <a:lnTo>
                    <a:pt x="23825" y="17373"/>
                  </a:lnTo>
                  <a:lnTo>
                    <a:pt x="23825" y="17767"/>
                  </a:lnTo>
                  <a:lnTo>
                    <a:pt x="24015" y="17767"/>
                  </a:lnTo>
                  <a:lnTo>
                    <a:pt x="24015" y="18148"/>
                  </a:lnTo>
                  <a:lnTo>
                    <a:pt x="23825" y="18148"/>
                  </a:lnTo>
                  <a:lnTo>
                    <a:pt x="23431" y="18148"/>
                  </a:lnTo>
                  <a:lnTo>
                    <a:pt x="23050" y="18148"/>
                  </a:lnTo>
                  <a:lnTo>
                    <a:pt x="23050" y="18541"/>
                  </a:lnTo>
                  <a:lnTo>
                    <a:pt x="23050" y="18922"/>
                  </a:lnTo>
                  <a:lnTo>
                    <a:pt x="23431" y="18922"/>
                  </a:lnTo>
                  <a:lnTo>
                    <a:pt x="23431" y="19303"/>
                  </a:lnTo>
                  <a:lnTo>
                    <a:pt x="23825" y="19303"/>
                  </a:lnTo>
                  <a:lnTo>
                    <a:pt x="24015" y="19303"/>
                  </a:lnTo>
                  <a:lnTo>
                    <a:pt x="23825" y="19303"/>
                  </a:lnTo>
                  <a:lnTo>
                    <a:pt x="23825" y="19697"/>
                  </a:lnTo>
                  <a:lnTo>
                    <a:pt x="24015" y="19697"/>
                  </a:lnTo>
                  <a:lnTo>
                    <a:pt x="24015" y="20078"/>
                  </a:lnTo>
                  <a:lnTo>
                    <a:pt x="24015" y="20472"/>
                  </a:lnTo>
                  <a:lnTo>
                    <a:pt x="24396" y="20472"/>
                  </a:lnTo>
                  <a:lnTo>
                    <a:pt x="24790" y="20472"/>
                  </a:lnTo>
                  <a:lnTo>
                    <a:pt x="24790" y="20853"/>
                  </a:lnTo>
                  <a:lnTo>
                    <a:pt x="24790" y="21247"/>
                  </a:lnTo>
                  <a:lnTo>
                    <a:pt x="24790" y="21437"/>
                  </a:lnTo>
                  <a:lnTo>
                    <a:pt x="25184" y="21437"/>
                  </a:lnTo>
                  <a:lnTo>
                    <a:pt x="25565" y="21437"/>
                  </a:lnTo>
                  <a:lnTo>
                    <a:pt x="25184" y="21818"/>
                  </a:lnTo>
                  <a:lnTo>
                    <a:pt x="25565" y="21818"/>
                  </a:lnTo>
                  <a:lnTo>
                    <a:pt x="25184" y="21818"/>
                  </a:lnTo>
                  <a:lnTo>
                    <a:pt x="25184" y="22212"/>
                  </a:lnTo>
                  <a:lnTo>
                    <a:pt x="24790" y="22212"/>
                  </a:lnTo>
                  <a:lnTo>
                    <a:pt x="24396" y="22212"/>
                  </a:lnTo>
                  <a:lnTo>
                    <a:pt x="24015" y="22212"/>
                  </a:lnTo>
                  <a:lnTo>
                    <a:pt x="24396" y="22212"/>
                  </a:lnTo>
                  <a:lnTo>
                    <a:pt x="24396" y="22593"/>
                  </a:lnTo>
                  <a:lnTo>
                    <a:pt x="24396" y="22974"/>
                  </a:lnTo>
                  <a:lnTo>
                    <a:pt x="24015" y="22974"/>
                  </a:lnTo>
                  <a:lnTo>
                    <a:pt x="24015" y="23367"/>
                  </a:lnTo>
                  <a:lnTo>
                    <a:pt x="23825" y="23367"/>
                  </a:lnTo>
                  <a:lnTo>
                    <a:pt x="23825" y="23748"/>
                  </a:lnTo>
                  <a:lnTo>
                    <a:pt x="23825" y="24142"/>
                  </a:lnTo>
                  <a:lnTo>
                    <a:pt x="24396" y="24904"/>
                  </a:lnTo>
                  <a:lnTo>
                    <a:pt x="23431" y="24904"/>
                  </a:lnTo>
                  <a:lnTo>
                    <a:pt x="23050" y="25298"/>
                  </a:lnTo>
                  <a:lnTo>
                    <a:pt x="22656" y="25298"/>
                  </a:lnTo>
                  <a:lnTo>
                    <a:pt x="22275" y="25298"/>
                  </a:lnTo>
                  <a:lnTo>
                    <a:pt x="22275" y="25679"/>
                  </a:lnTo>
                  <a:lnTo>
                    <a:pt x="22656" y="25679"/>
                  </a:lnTo>
                  <a:lnTo>
                    <a:pt x="22275" y="25679"/>
                  </a:lnTo>
                  <a:lnTo>
                    <a:pt x="21882" y="25679"/>
                  </a:lnTo>
                  <a:lnTo>
                    <a:pt x="21882" y="26073"/>
                  </a:lnTo>
                  <a:lnTo>
                    <a:pt x="21501" y="26073"/>
                  </a:lnTo>
                  <a:lnTo>
                    <a:pt x="21107" y="26263"/>
                  </a:lnTo>
                  <a:lnTo>
                    <a:pt x="20726" y="26644"/>
                  </a:lnTo>
                  <a:lnTo>
                    <a:pt x="21107" y="26644"/>
                  </a:lnTo>
                  <a:lnTo>
                    <a:pt x="21107" y="26263"/>
                  </a:lnTo>
                  <a:lnTo>
                    <a:pt x="21501" y="26263"/>
                  </a:lnTo>
                  <a:lnTo>
                    <a:pt x="21501" y="26644"/>
                  </a:lnTo>
                  <a:lnTo>
                    <a:pt x="21107" y="26644"/>
                  </a:lnTo>
                  <a:lnTo>
                    <a:pt x="21107" y="27038"/>
                  </a:lnTo>
                  <a:lnTo>
                    <a:pt x="20726" y="27038"/>
                  </a:lnTo>
                  <a:lnTo>
                    <a:pt x="21107" y="27038"/>
                  </a:lnTo>
                  <a:lnTo>
                    <a:pt x="21107" y="27419"/>
                  </a:lnTo>
                  <a:lnTo>
                    <a:pt x="21107" y="27812"/>
                  </a:lnTo>
                  <a:lnTo>
                    <a:pt x="21107" y="28193"/>
                  </a:lnTo>
                  <a:lnTo>
                    <a:pt x="21501" y="28193"/>
                  </a:lnTo>
                  <a:lnTo>
                    <a:pt x="21501" y="28574"/>
                  </a:lnTo>
                  <a:lnTo>
                    <a:pt x="21501" y="28968"/>
                  </a:lnTo>
                  <a:lnTo>
                    <a:pt x="21107" y="28968"/>
                  </a:lnTo>
                  <a:lnTo>
                    <a:pt x="21107" y="29349"/>
                  </a:lnTo>
                  <a:lnTo>
                    <a:pt x="20726" y="29349"/>
                  </a:lnTo>
                  <a:lnTo>
                    <a:pt x="20332" y="29349"/>
                  </a:lnTo>
                  <a:lnTo>
                    <a:pt x="20332" y="29743"/>
                  </a:lnTo>
                  <a:lnTo>
                    <a:pt x="20332" y="30124"/>
                  </a:lnTo>
                  <a:lnTo>
                    <a:pt x="19951" y="30505"/>
                  </a:lnTo>
                  <a:lnTo>
                    <a:pt x="19951" y="30899"/>
                  </a:lnTo>
                  <a:lnTo>
                    <a:pt x="19557" y="31089"/>
                  </a:lnTo>
                  <a:lnTo>
                    <a:pt x="19176" y="31089"/>
                  </a:lnTo>
                  <a:lnTo>
                    <a:pt x="19176" y="31470"/>
                  </a:lnTo>
                  <a:lnTo>
                    <a:pt x="19176" y="31864"/>
                  </a:lnTo>
                  <a:lnTo>
                    <a:pt x="19176" y="32245"/>
                  </a:lnTo>
                  <a:lnTo>
                    <a:pt x="19557" y="32245"/>
                  </a:lnTo>
                  <a:lnTo>
                    <a:pt x="19557" y="32638"/>
                  </a:lnTo>
                  <a:lnTo>
                    <a:pt x="19951" y="32638"/>
                  </a:lnTo>
                  <a:lnTo>
                    <a:pt x="20332" y="32638"/>
                  </a:lnTo>
                  <a:lnTo>
                    <a:pt x="20332" y="33019"/>
                  </a:lnTo>
                  <a:lnTo>
                    <a:pt x="19951" y="33019"/>
                  </a:lnTo>
                  <a:lnTo>
                    <a:pt x="19951" y="33400"/>
                  </a:lnTo>
                  <a:lnTo>
                    <a:pt x="19557" y="33400"/>
                  </a:lnTo>
                  <a:lnTo>
                    <a:pt x="19557" y="33794"/>
                  </a:lnTo>
                  <a:lnTo>
                    <a:pt x="19176" y="33794"/>
                  </a:lnTo>
                  <a:lnTo>
                    <a:pt x="19176" y="33400"/>
                  </a:lnTo>
                  <a:lnTo>
                    <a:pt x="18973" y="33400"/>
                  </a:lnTo>
                  <a:lnTo>
                    <a:pt x="18973" y="33794"/>
                  </a:lnTo>
                  <a:lnTo>
                    <a:pt x="19176" y="33794"/>
                  </a:lnTo>
                  <a:lnTo>
                    <a:pt x="18973" y="33794"/>
                  </a:lnTo>
                  <a:lnTo>
                    <a:pt x="18973" y="34175"/>
                  </a:lnTo>
                  <a:lnTo>
                    <a:pt x="18592" y="34175"/>
                  </a:lnTo>
                  <a:lnTo>
                    <a:pt x="18199" y="33794"/>
                  </a:lnTo>
                  <a:lnTo>
                    <a:pt x="18199" y="34175"/>
                  </a:lnTo>
                  <a:lnTo>
                    <a:pt x="17818" y="34175"/>
                  </a:lnTo>
                  <a:lnTo>
                    <a:pt x="17818" y="34569"/>
                  </a:lnTo>
                  <a:lnTo>
                    <a:pt x="18199" y="34569"/>
                  </a:lnTo>
                  <a:lnTo>
                    <a:pt x="17818" y="34569"/>
                  </a:lnTo>
                  <a:lnTo>
                    <a:pt x="17818" y="34950"/>
                  </a:lnTo>
                  <a:lnTo>
                    <a:pt x="17818" y="34569"/>
                  </a:lnTo>
                  <a:lnTo>
                    <a:pt x="17437" y="34569"/>
                  </a:lnTo>
                  <a:lnTo>
                    <a:pt x="17818" y="34569"/>
                  </a:lnTo>
                  <a:lnTo>
                    <a:pt x="17818" y="34950"/>
                  </a:lnTo>
                  <a:lnTo>
                    <a:pt x="17437" y="34950"/>
                  </a:lnTo>
                  <a:lnTo>
                    <a:pt x="17437" y="35344"/>
                  </a:lnTo>
                  <a:lnTo>
                    <a:pt x="17437" y="35534"/>
                  </a:lnTo>
                  <a:lnTo>
                    <a:pt x="17437" y="35915"/>
                  </a:lnTo>
                  <a:lnTo>
                    <a:pt x="17818" y="35915"/>
                  </a:lnTo>
                  <a:lnTo>
                    <a:pt x="18199" y="36309"/>
                  </a:lnTo>
                  <a:lnTo>
                    <a:pt x="18199" y="36690"/>
                  </a:lnTo>
                  <a:lnTo>
                    <a:pt x="18592" y="36690"/>
                  </a:lnTo>
                  <a:lnTo>
                    <a:pt x="18199" y="36690"/>
                  </a:lnTo>
                  <a:lnTo>
                    <a:pt x="17818" y="37071"/>
                  </a:lnTo>
                  <a:lnTo>
                    <a:pt x="17437" y="37071"/>
                  </a:lnTo>
                  <a:lnTo>
                    <a:pt x="17437" y="37464"/>
                  </a:lnTo>
                  <a:lnTo>
                    <a:pt x="17043" y="37464"/>
                  </a:lnTo>
                  <a:lnTo>
                    <a:pt x="17043" y="37845"/>
                  </a:lnTo>
                  <a:lnTo>
                    <a:pt x="17043" y="37464"/>
                  </a:lnTo>
                  <a:lnTo>
                    <a:pt x="17043" y="37845"/>
                  </a:lnTo>
                  <a:lnTo>
                    <a:pt x="16662" y="37845"/>
                  </a:lnTo>
                  <a:lnTo>
                    <a:pt x="16662" y="38239"/>
                  </a:lnTo>
                  <a:lnTo>
                    <a:pt x="17043" y="38620"/>
                  </a:lnTo>
                  <a:lnTo>
                    <a:pt x="17043" y="39001"/>
                  </a:lnTo>
                  <a:lnTo>
                    <a:pt x="17437" y="39395"/>
                  </a:lnTo>
                  <a:lnTo>
                    <a:pt x="17437" y="39776"/>
                  </a:lnTo>
                  <a:lnTo>
                    <a:pt x="17043" y="39776"/>
                  </a:lnTo>
                  <a:lnTo>
                    <a:pt x="17043" y="40170"/>
                  </a:lnTo>
                  <a:lnTo>
                    <a:pt x="16662" y="40170"/>
                  </a:lnTo>
                  <a:lnTo>
                    <a:pt x="16662" y="40360"/>
                  </a:lnTo>
                  <a:lnTo>
                    <a:pt x="16662" y="40741"/>
                  </a:lnTo>
                  <a:lnTo>
                    <a:pt x="17043" y="40741"/>
                  </a:lnTo>
                  <a:lnTo>
                    <a:pt x="17043" y="41135"/>
                  </a:lnTo>
                  <a:lnTo>
                    <a:pt x="17437" y="41135"/>
                  </a:lnTo>
                  <a:lnTo>
                    <a:pt x="17043" y="41135"/>
                  </a:lnTo>
                  <a:lnTo>
                    <a:pt x="17437" y="41135"/>
                  </a:lnTo>
                  <a:lnTo>
                    <a:pt x="17437" y="41516"/>
                  </a:lnTo>
                  <a:lnTo>
                    <a:pt x="17818" y="41516"/>
                  </a:lnTo>
                  <a:lnTo>
                    <a:pt x="17818" y="41909"/>
                  </a:lnTo>
                  <a:lnTo>
                    <a:pt x="17437" y="42290"/>
                  </a:lnTo>
                  <a:lnTo>
                    <a:pt x="17043" y="42290"/>
                  </a:lnTo>
                  <a:lnTo>
                    <a:pt x="16662" y="42671"/>
                  </a:lnTo>
                  <a:lnTo>
                    <a:pt x="17043" y="43065"/>
                  </a:lnTo>
                  <a:lnTo>
                    <a:pt x="16662" y="43446"/>
                  </a:lnTo>
                  <a:lnTo>
                    <a:pt x="16268" y="43446"/>
                  </a:lnTo>
                  <a:lnTo>
                    <a:pt x="15887" y="43446"/>
                  </a:lnTo>
                  <a:lnTo>
                    <a:pt x="15887" y="43840"/>
                  </a:lnTo>
                  <a:lnTo>
                    <a:pt x="15887" y="44221"/>
                  </a:lnTo>
                  <a:lnTo>
                    <a:pt x="15887" y="44602"/>
                  </a:lnTo>
                  <a:lnTo>
                    <a:pt x="15493" y="44602"/>
                  </a:lnTo>
                  <a:lnTo>
                    <a:pt x="15112" y="44602"/>
                  </a:lnTo>
                  <a:lnTo>
                    <a:pt x="14719" y="44602"/>
                  </a:lnTo>
                  <a:lnTo>
                    <a:pt x="14719" y="44996"/>
                  </a:lnTo>
                  <a:lnTo>
                    <a:pt x="14528" y="44996"/>
                  </a:lnTo>
                  <a:lnTo>
                    <a:pt x="14135" y="44996"/>
                  </a:lnTo>
                  <a:lnTo>
                    <a:pt x="14135" y="45186"/>
                  </a:lnTo>
                  <a:lnTo>
                    <a:pt x="14135" y="45567"/>
                  </a:lnTo>
                  <a:lnTo>
                    <a:pt x="14135" y="45961"/>
                  </a:lnTo>
                  <a:lnTo>
                    <a:pt x="13754" y="45961"/>
                  </a:lnTo>
                  <a:lnTo>
                    <a:pt x="13754" y="46342"/>
                  </a:lnTo>
                  <a:lnTo>
                    <a:pt x="13360" y="46342"/>
                  </a:lnTo>
                  <a:lnTo>
                    <a:pt x="13360" y="46735"/>
                  </a:lnTo>
                  <a:lnTo>
                    <a:pt x="13360" y="47116"/>
                  </a:lnTo>
                  <a:lnTo>
                    <a:pt x="13360" y="47510"/>
                  </a:lnTo>
                  <a:lnTo>
                    <a:pt x="12979" y="47510"/>
                  </a:lnTo>
                  <a:lnTo>
                    <a:pt x="12979" y="47891"/>
                  </a:lnTo>
                  <a:lnTo>
                    <a:pt x="12585" y="47891"/>
                  </a:lnTo>
                  <a:lnTo>
                    <a:pt x="12585" y="47510"/>
                  </a:lnTo>
                  <a:lnTo>
                    <a:pt x="12585" y="47116"/>
                  </a:lnTo>
                  <a:lnTo>
                    <a:pt x="12204" y="46735"/>
                  </a:lnTo>
                  <a:lnTo>
                    <a:pt x="12204" y="47116"/>
                  </a:lnTo>
                  <a:lnTo>
                    <a:pt x="12204" y="46735"/>
                  </a:lnTo>
                  <a:lnTo>
                    <a:pt x="11810" y="46735"/>
                  </a:lnTo>
                  <a:lnTo>
                    <a:pt x="11429" y="46735"/>
                  </a:lnTo>
                  <a:lnTo>
                    <a:pt x="11810" y="46735"/>
                  </a:lnTo>
                  <a:lnTo>
                    <a:pt x="11810" y="46342"/>
                  </a:lnTo>
                  <a:lnTo>
                    <a:pt x="11429" y="46342"/>
                  </a:lnTo>
                  <a:lnTo>
                    <a:pt x="11429" y="45961"/>
                  </a:lnTo>
                  <a:lnTo>
                    <a:pt x="11036" y="45567"/>
                  </a:lnTo>
                  <a:lnTo>
                    <a:pt x="11036" y="45961"/>
                  </a:lnTo>
                  <a:lnTo>
                    <a:pt x="10655" y="45961"/>
                  </a:lnTo>
                  <a:lnTo>
                    <a:pt x="10655" y="46342"/>
                  </a:lnTo>
                  <a:lnTo>
                    <a:pt x="10261" y="46342"/>
                  </a:lnTo>
                  <a:lnTo>
                    <a:pt x="9880" y="46342"/>
                  </a:lnTo>
                  <a:lnTo>
                    <a:pt x="9690" y="46342"/>
                  </a:lnTo>
                  <a:lnTo>
                    <a:pt x="9690" y="46735"/>
                  </a:lnTo>
                  <a:lnTo>
                    <a:pt x="9690" y="46342"/>
                  </a:lnTo>
                  <a:lnTo>
                    <a:pt x="9690" y="46735"/>
                  </a:lnTo>
                  <a:lnTo>
                    <a:pt x="9296" y="46735"/>
                  </a:lnTo>
                  <a:lnTo>
                    <a:pt x="9296" y="46342"/>
                  </a:lnTo>
                  <a:lnTo>
                    <a:pt x="8902" y="46342"/>
                  </a:lnTo>
                  <a:lnTo>
                    <a:pt x="8521" y="46342"/>
                  </a:lnTo>
                  <a:lnTo>
                    <a:pt x="8521" y="45961"/>
                  </a:lnTo>
                  <a:lnTo>
                    <a:pt x="8521" y="45567"/>
                  </a:lnTo>
                  <a:lnTo>
                    <a:pt x="8902" y="45567"/>
                  </a:lnTo>
                  <a:lnTo>
                    <a:pt x="8521" y="45186"/>
                  </a:lnTo>
                  <a:lnTo>
                    <a:pt x="8521" y="45567"/>
                  </a:lnTo>
                  <a:lnTo>
                    <a:pt x="8140" y="45567"/>
                  </a:lnTo>
                  <a:lnTo>
                    <a:pt x="8521" y="45186"/>
                  </a:lnTo>
                  <a:lnTo>
                    <a:pt x="8521" y="44996"/>
                  </a:lnTo>
                  <a:lnTo>
                    <a:pt x="8902" y="44996"/>
                  </a:lnTo>
                  <a:lnTo>
                    <a:pt x="8902" y="44602"/>
                  </a:lnTo>
                  <a:lnTo>
                    <a:pt x="8902" y="44221"/>
                  </a:lnTo>
                  <a:lnTo>
                    <a:pt x="8521" y="43840"/>
                  </a:lnTo>
                  <a:lnTo>
                    <a:pt x="8521" y="43446"/>
                  </a:lnTo>
                  <a:lnTo>
                    <a:pt x="8902" y="43446"/>
                  </a:lnTo>
                  <a:lnTo>
                    <a:pt x="8902" y="43065"/>
                  </a:lnTo>
                  <a:lnTo>
                    <a:pt x="8521" y="42671"/>
                  </a:lnTo>
                  <a:lnTo>
                    <a:pt x="8140" y="42671"/>
                  </a:lnTo>
                  <a:lnTo>
                    <a:pt x="8140" y="42290"/>
                  </a:lnTo>
                  <a:lnTo>
                    <a:pt x="8140" y="41909"/>
                  </a:lnTo>
                  <a:lnTo>
                    <a:pt x="8140" y="41516"/>
                  </a:lnTo>
                  <a:lnTo>
                    <a:pt x="7746" y="41516"/>
                  </a:lnTo>
                  <a:lnTo>
                    <a:pt x="7746" y="41135"/>
                  </a:lnTo>
                  <a:lnTo>
                    <a:pt x="7365" y="41135"/>
                  </a:lnTo>
                  <a:lnTo>
                    <a:pt x="6972" y="41516"/>
                  </a:lnTo>
                  <a:lnTo>
                    <a:pt x="6972" y="41135"/>
                  </a:lnTo>
                  <a:lnTo>
                    <a:pt x="6972" y="40741"/>
                  </a:lnTo>
                  <a:lnTo>
                    <a:pt x="6591" y="40741"/>
                  </a:lnTo>
                  <a:lnTo>
                    <a:pt x="6591" y="40360"/>
                  </a:lnTo>
                  <a:lnTo>
                    <a:pt x="6197" y="40360"/>
                  </a:lnTo>
                  <a:lnTo>
                    <a:pt x="6197" y="40170"/>
                  </a:lnTo>
                  <a:lnTo>
                    <a:pt x="5816" y="40170"/>
                  </a:lnTo>
                  <a:lnTo>
                    <a:pt x="5816" y="40360"/>
                  </a:lnTo>
                  <a:lnTo>
                    <a:pt x="5422" y="40360"/>
                  </a:lnTo>
                  <a:lnTo>
                    <a:pt x="5041" y="40360"/>
                  </a:lnTo>
                  <a:lnTo>
                    <a:pt x="5041" y="40741"/>
                  </a:lnTo>
                  <a:lnTo>
                    <a:pt x="5041" y="40360"/>
                  </a:lnTo>
                  <a:lnTo>
                    <a:pt x="4838" y="40360"/>
                  </a:lnTo>
                  <a:lnTo>
                    <a:pt x="5041" y="40360"/>
                  </a:lnTo>
                  <a:lnTo>
                    <a:pt x="4838" y="40170"/>
                  </a:lnTo>
                  <a:lnTo>
                    <a:pt x="4457" y="40170"/>
                  </a:lnTo>
                  <a:lnTo>
                    <a:pt x="4063" y="40170"/>
                  </a:lnTo>
                  <a:lnTo>
                    <a:pt x="3682" y="40170"/>
                  </a:lnTo>
                  <a:lnTo>
                    <a:pt x="3289" y="40170"/>
                  </a:lnTo>
                  <a:lnTo>
                    <a:pt x="2908" y="40360"/>
                  </a:lnTo>
                  <a:lnTo>
                    <a:pt x="2908" y="40170"/>
                  </a:lnTo>
                  <a:lnTo>
                    <a:pt x="2908" y="39776"/>
                  </a:lnTo>
                  <a:lnTo>
                    <a:pt x="2908" y="39395"/>
                  </a:lnTo>
                  <a:lnTo>
                    <a:pt x="2514" y="39395"/>
                  </a:lnTo>
                  <a:lnTo>
                    <a:pt x="2514" y="39001"/>
                  </a:lnTo>
                  <a:lnTo>
                    <a:pt x="2908" y="39001"/>
                  </a:lnTo>
                  <a:lnTo>
                    <a:pt x="2908" y="38620"/>
                  </a:lnTo>
                  <a:lnTo>
                    <a:pt x="3289" y="38620"/>
                  </a:lnTo>
                  <a:lnTo>
                    <a:pt x="3682" y="38239"/>
                  </a:lnTo>
                  <a:lnTo>
                    <a:pt x="4063" y="38239"/>
                  </a:lnTo>
                  <a:lnTo>
                    <a:pt x="4063" y="37845"/>
                  </a:lnTo>
                  <a:lnTo>
                    <a:pt x="4457" y="37845"/>
                  </a:lnTo>
                  <a:lnTo>
                    <a:pt x="4838" y="37845"/>
                  </a:lnTo>
                  <a:lnTo>
                    <a:pt x="4457" y="37464"/>
                  </a:lnTo>
                  <a:lnTo>
                    <a:pt x="4838" y="37464"/>
                  </a:lnTo>
                  <a:lnTo>
                    <a:pt x="4838" y="37071"/>
                  </a:lnTo>
                  <a:lnTo>
                    <a:pt x="4457" y="37071"/>
                  </a:lnTo>
                  <a:lnTo>
                    <a:pt x="4457" y="36690"/>
                  </a:lnTo>
                  <a:lnTo>
                    <a:pt x="4457" y="36309"/>
                  </a:lnTo>
                  <a:lnTo>
                    <a:pt x="4063" y="36309"/>
                  </a:lnTo>
                  <a:lnTo>
                    <a:pt x="3682" y="36309"/>
                  </a:lnTo>
                  <a:lnTo>
                    <a:pt x="3682" y="35915"/>
                  </a:lnTo>
                  <a:lnTo>
                    <a:pt x="4063" y="35915"/>
                  </a:lnTo>
                  <a:lnTo>
                    <a:pt x="4063" y="35534"/>
                  </a:lnTo>
                  <a:lnTo>
                    <a:pt x="3682" y="35534"/>
                  </a:lnTo>
                  <a:lnTo>
                    <a:pt x="3289" y="35534"/>
                  </a:lnTo>
                  <a:lnTo>
                    <a:pt x="3682" y="35344"/>
                  </a:lnTo>
                  <a:lnTo>
                    <a:pt x="3289" y="35344"/>
                  </a:lnTo>
                  <a:lnTo>
                    <a:pt x="3289" y="34950"/>
                  </a:lnTo>
                  <a:lnTo>
                    <a:pt x="2908" y="34950"/>
                  </a:lnTo>
                  <a:lnTo>
                    <a:pt x="2908" y="35344"/>
                  </a:lnTo>
                  <a:lnTo>
                    <a:pt x="2908" y="34950"/>
                  </a:lnTo>
                  <a:lnTo>
                    <a:pt x="2514" y="34950"/>
                  </a:lnTo>
                  <a:lnTo>
                    <a:pt x="2133" y="34950"/>
                  </a:lnTo>
                  <a:lnTo>
                    <a:pt x="1739" y="34950"/>
                  </a:lnTo>
                  <a:lnTo>
                    <a:pt x="1358" y="34569"/>
                  </a:lnTo>
                  <a:lnTo>
                    <a:pt x="1358" y="34175"/>
                  </a:lnTo>
                  <a:lnTo>
                    <a:pt x="1358" y="33794"/>
                  </a:lnTo>
                  <a:lnTo>
                    <a:pt x="1358" y="33400"/>
                  </a:lnTo>
                  <a:lnTo>
                    <a:pt x="1358" y="33019"/>
                  </a:lnTo>
                  <a:lnTo>
                    <a:pt x="1739" y="33019"/>
                  </a:lnTo>
                  <a:lnTo>
                    <a:pt x="2133" y="33019"/>
                  </a:lnTo>
                  <a:lnTo>
                    <a:pt x="1739" y="32638"/>
                  </a:lnTo>
                  <a:lnTo>
                    <a:pt x="1739" y="32245"/>
                  </a:lnTo>
                  <a:lnTo>
                    <a:pt x="1358" y="32245"/>
                  </a:lnTo>
                  <a:lnTo>
                    <a:pt x="965" y="32245"/>
                  </a:lnTo>
                  <a:lnTo>
                    <a:pt x="965" y="31864"/>
                  </a:lnTo>
                  <a:lnTo>
                    <a:pt x="584" y="31864"/>
                  </a:lnTo>
                  <a:lnTo>
                    <a:pt x="584" y="31470"/>
                  </a:lnTo>
                  <a:lnTo>
                    <a:pt x="584" y="31864"/>
                  </a:lnTo>
                  <a:lnTo>
                    <a:pt x="393" y="31864"/>
                  </a:lnTo>
                  <a:lnTo>
                    <a:pt x="393" y="32245"/>
                  </a:lnTo>
                  <a:lnTo>
                    <a:pt x="393" y="31864"/>
                  </a:lnTo>
                  <a:lnTo>
                    <a:pt x="0" y="31864"/>
                  </a:lnTo>
                  <a:lnTo>
                    <a:pt x="0" y="31470"/>
                  </a:lnTo>
                  <a:lnTo>
                    <a:pt x="0" y="31089"/>
                  </a:lnTo>
                  <a:lnTo>
                    <a:pt x="0" y="30899"/>
                  </a:lnTo>
                  <a:lnTo>
                    <a:pt x="0" y="30505"/>
                  </a:lnTo>
                  <a:lnTo>
                    <a:pt x="0" y="30124"/>
                  </a:lnTo>
                  <a:lnTo>
                    <a:pt x="393" y="30124"/>
                  </a:lnTo>
                  <a:lnTo>
                    <a:pt x="584" y="30124"/>
                  </a:lnTo>
                  <a:lnTo>
                    <a:pt x="584" y="29743"/>
                  </a:lnTo>
                  <a:lnTo>
                    <a:pt x="965" y="29743"/>
                  </a:lnTo>
                  <a:lnTo>
                    <a:pt x="1358" y="29349"/>
                  </a:lnTo>
                  <a:lnTo>
                    <a:pt x="1358" y="28968"/>
                  </a:lnTo>
                  <a:lnTo>
                    <a:pt x="1739" y="28574"/>
                  </a:lnTo>
                  <a:lnTo>
                    <a:pt x="1739" y="28193"/>
                  </a:lnTo>
                  <a:lnTo>
                    <a:pt x="1739" y="27812"/>
                  </a:lnTo>
                  <a:lnTo>
                    <a:pt x="2133" y="27812"/>
                  </a:lnTo>
                  <a:lnTo>
                    <a:pt x="2514" y="27419"/>
                  </a:lnTo>
                  <a:lnTo>
                    <a:pt x="2514" y="27038"/>
                  </a:lnTo>
                  <a:lnTo>
                    <a:pt x="2514" y="26644"/>
                  </a:lnTo>
                  <a:lnTo>
                    <a:pt x="2908" y="26644"/>
                  </a:lnTo>
                  <a:lnTo>
                    <a:pt x="2908" y="26263"/>
                  </a:lnTo>
                  <a:lnTo>
                    <a:pt x="2514" y="26263"/>
                  </a:lnTo>
                  <a:lnTo>
                    <a:pt x="2908" y="26263"/>
                  </a:lnTo>
                  <a:lnTo>
                    <a:pt x="2908" y="26073"/>
                  </a:lnTo>
                  <a:lnTo>
                    <a:pt x="2908" y="26263"/>
                  </a:lnTo>
                  <a:lnTo>
                    <a:pt x="3289" y="26263"/>
                  </a:lnTo>
                  <a:lnTo>
                    <a:pt x="3289" y="26073"/>
                  </a:lnTo>
                  <a:lnTo>
                    <a:pt x="3289" y="25679"/>
                  </a:lnTo>
                  <a:lnTo>
                    <a:pt x="2908" y="25679"/>
                  </a:lnTo>
                  <a:lnTo>
                    <a:pt x="2908" y="25298"/>
                  </a:lnTo>
                  <a:lnTo>
                    <a:pt x="3289" y="24904"/>
                  </a:lnTo>
                  <a:lnTo>
                    <a:pt x="3289" y="24523"/>
                  </a:lnTo>
                  <a:lnTo>
                    <a:pt x="3682" y="24523"/>
                  </a:lnTo>
                  <a:lnTo>
                    <a:pt x="3682" y="24142"/>
                  </a:lnTo>
                  <a:lnTo>
                    <a:pt x="3682" y="23748"/>
                  </a:lnTo>
                  <a:lnTo>
                    <a:pt x="3682" y="23367"/>
                  </a:lnTo>
                  <a:lnTo>
                    <a:pt x="3682" y="22974"/>
                  </a:lnTo>
                  <a:lnTo>
                    <a:pt x="4063" y="22974"/>
                  </a:lnTo>
                  <a:lnTo>
                    <a:pt x="4457" y="22974"/>
                  </a:lnTo>
                  <a:lnTo>
                    <a:pt x="4457" y="22593"/>
                  </a:lnTo>
                  <a:lnTo>
                    <a:pt x="4838" y="22593"/>
                  </a:lnTo>
                  <a:lnTo>
                    <a:pt x="4457" y="22593"/>
                  </a:lnTo>
                  <a:lnTo>
                    <a:pt x="4838" y="22593"/>
                  </a:lnTo>
                  <a:lnTo>
                    <a:pt x="4457" y="22593"/>
                  </a:lnTo>
                  <a:lnTo>
                    <a:pt x="4457" y="22212"/>
                  </a:lnTo>
                  <a:lnTo>
                    <a:pt x="4457" y="21818"/>
                  </a:lnTo>
                  <a:lnTo>
                    <a:pt x="4063" y="21437"/>
                  </a:lnTo>
                  <a:lnTo>
                    <a:pt x="3682" y="21437"/>
                  </a:lnTo>
                  <a:lnTo>
                    <a:pt x="3289" y="21437"/>
                  </a:lnTo>
                  <a:lnTo>
                    <a:pt x="3289" y="21247"/>
                  </a:lnTo>
                  <a:lnTo>
                    <a:pt x="3682" y="21247"/>
                  </a:lnTo>
                  <a:lnTo>
                    <a:pt x="3682" y="20853"/>
                  </a:lnTo>
                  <a:lnTo>
                    <a:pt x="4063" y="20853"/>
                  </a:lnTo>
                  <a:lnTo>
                    <a:pt x="4457" y="20853"/>
                  </a:lnTo>
                  <a:lnTo>
                    <a:pt x="4457" y="20472"/>
                  </a:lnTo>
                  <a:lnTo>
                    <a:pt x="5041" y="20078"/>
                  </a:lnTo>
                  <a:lnTo>
                    <a:pt x="4838" y="20078"/>
                  </a:lnTo>
                  <a:lnTo>
                    <a:pt x="5041" y="19697"/>
                  </a:lnTo>
                  <a:lnTo>
                    <a:pt x="5422" y="19697"/>
                  </a:lnTo>
                  <a:lnTo>
                    <a:pt x="5422" y="19303"/>
                  </a:lnTo>
                  <a:lnTo>
                    <a:pt x="5816" y="19303"/>
                  </a:lnTo>
                  <a:lnTo>
                    <a:pt x="5422" y="19303"/>
                  </a:lnTo>
                  <a:lnTo>
                    <a:pt x="5422" y="18922"/>
                  </a:lnTo>
                  <a:lnTo>
                    <a:pt x="5816" y="18922"/>
                  </a:lnTo>
                  <a:lnTo>
                    <a:pt x="6197" y="18922"/>
                  </a:lnTo>
                  <a:lnTo>
                    <a:pt x="6591" y="18922"/>
                  </a:lnTo>
                  <a:lnTo>
                    <a:pt x="6972" y="18541"/>
                  </a:lnTo>
                  <a:lnTo>
                    <a:pt x="6972" y="18148"/>
                  </a:lnTo>
                  <a:lnTo>
                    <a:pt x="7365" y="18148"/>
                  </a:lnTo>
                  <a:lnTo>
                    <a:pt x="7746" y="18148"/>
                  </a:lnTo>
                  <a:lnTo>
                    <a:pt x="7746" y="17767"/>
                  </a:lnTo>
                  <a:lnTo>
                    <a:pt x="8140" y="17373"/>
                  </a:lnTo>
                  <a:lnTo>
                    <a:pt x="8140" y="16992"/>
                  </a:lnTo>
                  <a:lnTo>
                    <a:pt x="7746" y="16992"/>
                  </a:lnTo>
                  <a:lnTo>
                    <a:pt x="7746" y="16611"/>
                  </a:lnTo>
                  <a:lnTo>
                    <a:pt x="8140" y="16611"/>
                  </a:lnTo>
                  <a:lnTo>
                    <a:pt x="7746" y="16611"/>
                  </a:lnTo>
                  <a:lnTo>
                    <a:pt x="7746" y="16408"/>
                  </a:lnTo>
                  <a:lnTo>
                    <a:pt x="7746" y="16027"/>
                  </a:lnTo>
                  <a:lnTo>
                    <a:pt x="7746" y="15646"/>
                  </a:lnTo>
                  <a:lnTo>
                    <a:pt x="7746" y="15252"/>
                  </a:lnTo>
                  <a:lnTo>
                    <a:pt x="7365" y="15252"/>
                  </a:lnTo>
                  <a:lnTo>
                    <a:pt x="7365" y="14871"/>
                  </a:lnTo>
                  <a:lnTo>
                    <a:pt x="7746" y="14871"/>
                  </a:lnTo>
                  <a:lnTo>
                    <a:pt x="7746" y="14477"/>
                  </a:lnTo>
                  <a:lnTo>
                    <a:pt x="8140" y="14477"/>
                  </a:lnTo>
                  <a:lnTo>
                    <a:pt x="8140" y="14096"/>
                  </a:lnTo>
                  <a:lnTo>
                    <a:pt x="8521" y="14096"/>
                  </a:lnTo>
                  <a:lnTo>
                    <a:pt x="8521" y="13715"/>
                  </a:lnTo>
                  <a:lnTo>
                    <a:pt x="8140" y="13715"/>
                  </a:lnTo>
                  <a:lnTo>
                    <a:pt x="7746" y="13322"/>
                  </a:lnTo>
                  <a:lnTo>
                    <a:pt x="7365" y="13322"/>
                  </a:lnTo>
                  <a:lnTo>
                    <a:pt x="7365" y="12941"/>
                  </a:lnTo>
                  <a:lnTo>
                    <a:pt x="7746" y="12941"/>
                  </a:lnTo>
                  <a:lnTo>
                    <a:pt x="7746" y="12547"/>
                  </a:lnTo>
                  <a:lnTo>
                    <a:pt x="8140" y="12547"/>
                  </a:lnTo>
                  <a:lnTo>
                    <a:pt x="8521" y="12547"/>
                  </a:lnTo>
                  <a:lnTo>
                    <a:pt x="8521" y="12166"/>
                  </a:lnTo>
                  <a:lnTo>
                    <a:pt x="8902" y="11772"/>
                  </a:lnTo>
                  <a:lnTo>
                    <a:pt x="9296" y="11772"/>
                  </a:lnTo>
                  <a:lnTo>
                    <a:pt x="9296" y="11582"/>
                  </a:lnTo>
                  <a:lnTo>
                    <a:pt x="9690" y="11582"/>
                  </a:lnTo>
                  <a:lnTo>
                    <a:pt x="9690" y="11772"/>
                  </a:lnTo>
                  <a:lnTo>
                    <a:pt x="9880" y="11772"/>
                  </a:lnTo>
                  <a:lnTo>
                    <a:pt x="9880" y="11582"/>
                  </a:lnTo>
                  <a:lnTo>
                    <a:pt x="10261" y="11582"/>
                  </a:lnTo>
                  <a:lnTo>
                    <a:pt x="10261" y="11201"/>
                  </a:lnTo>
                  <a:lnTo>
                    <a:pt x="10655" y="11201"/>
                  </a:lnTo>
                  <a:lnTo>
                    <a:pt x="11036" y="10807"/>
                  </a:lnTo>
                  <a:lnTo>
                    <a:pt x="11036" y="11201"/>
                  </a:lnTo>
                  <a:lnTo>
                    <a:pt x="11429" y="11201"/>
                  </a:lnTo>
                  <a:lnTo>
                    <a:pt x="11429" y="11582"/>
                  </a:lnTo>
                  <a:lnTo>
                    <a:pt x="11810" y="11582"/>
                  </a:lnTo>
                  <a:lnTo>
                    <a:pt x="11810" y="11772"/>
                  </a:lnTo>
                  <a:lnTo>
                    <a:pt x="12204" y="11772"/>
                  </a:lnTo>
                  <a:lnTo>
                    <a:pt x="12204" y="11582"/>
                  </a:lnTo>
                  <a:lnTo>
                    <a:pt x="12585" y="11582"/>
                  </a:lnTo>
                  <a:lnTo>
                    <a:pt x="12585" y="11201"/>
                  </a:lnTo>
                  <a:lnTo>
                    <a:pt x="12204" y="11201"/>
                  </a:lnTo>
                  <a:lnTo>
                    <a:pt x="12204" y="10807"/>
                  </a:lnTo>
                  <a:lnTo>
                    <a:pt x="12585" y="10807"/>
                  </a:lnTo>
                  <a:lnTo>
                    <a:pt x="12204" y="10426"/>
                  </a:lnTo>
                  <a:lnTo>
                    <a:pt x="12204" y="10045"/>
                  </a:lnTo>
                  <a:lnTo>
                    <a:pt x="12585" y="10045"/>
                  </a:lnTo>
                  <a:lnTo>
                    <a:pt x="12979" y="10045"/>
                  </a:lnTo>
                  <a:lnTo>
                    <a:pt x="12979" y="9651"/>
                  </a:lnTo>
                  <a:lnTo>
                    <a:pt x="12979" y="9270"/>
                  </a:lnTo>
                  <a:lnTo>
                    <a:pt x="12979" y="9651"/>
                  </a:lnTo>
                  <a:lnTo>
                    <a:pt x="12585" y="9651"/>
                  </a:lnTo>
                  <a:lnTo>
                    <a:pt x="12585" y="9270"/>
                  </a:lnTo>
                  <a:lnTo>
                    <a:pt x="12979" y="9270"/>
                  </a:lnTo>
                  <a:lnTo>
                    <a:pt x="12979" y="8877"/>
                  </a:lnTo>
                  <a:lnTo>
                    <a:pt x="13360" y="8877"/>
                  </a:lnTo>
                  <a:lnTo>
                    <a:pt x="13360" y="8496"/>
                  </a:lnTo>
                  <a:lnTo>
                    <a:pt x="13754" y="8115"/>
                  </a:lnTo>
                  <a:lnTo>
                    <a:pt x="13754" y="6946"/>
                  </a:lnTo>
                  <a:lnTo>
                    <a:pt x="13754" y="6756"/>
                  </a:lnTo>
                  <a:lnTo>
                    <a:pt x="14528" y="5981"/>
                  </a:lnTo>
                  <a:lnTo>
                    <a:pt x="15112" y="5600"/>
                  </a:lnTo>
                  <a:lnTo>
                    <a:pt x="15887" y="4051"/>
                  </a:lnTo>
                  <a:lnTo>
                    <a:pt x="17043" y="2514"/>
                  </a:lnTo>
                  <a:lnTo>
                    <a:pt x="17437" y="1549"/>
                  </a:lnTo>
                  <a:lnTo>
                    <a:pt x="17818" y="774"/>
                  </a:lnTo>
                  <a:lnTo>
                    <a:pt x="18973" y="380"/>
                  </a:lnTo>
                  <a:lnTo>
                    <a:pt x="19557" y="380"/>
                  </a:lnTo>
                  <a:lnTo>
                    <a:pt x="21107" y="0"/>
                  </a:lnTo>
                  <a:lnTo>
                    <a:pt x="21501" y="0"/>
                  </a:lnTo>
                  <a:lnTo>
                    <a:pt x="21882" y="0"/>
                  </a:lnTo>
                  <a:lnTo>
                    <a:pt x="22275" y="380"/>
                  </a:lnTo>
                  <a:lnTo>
                    <a:pt x="22656" y="380"/>
                  </a:lnTo>
                  <a:lnTo>
                    <a:pt x="22656" y="774"/>
                  </a:lnTo>
                  <a:lnTo>
                    <a:pt x="22656" y="1155"/>
                  </a:lnTo>
                  <a:lnTo>
                    <a:pt x="23050" y="1155"/>
                  </a:lnTo>
                  <a:lnTo>
                    <a:pt x="23050" y="1549"/>
                  </a:lnTo>
                  <a:lnTo>
                    <a:pt x="23050" y="1930"/>
                  </a:lnTo>
                  <a:lnTo>
                    <a:pt x="23050" y="2120"/>
                  </a:lnTo>
                  <a:lnTo>
                    <a:pt x="23050" y="2514"/>
                  </a:lnTo>
                  <a:lnTo>
                    <a:pt x="22656" y="2514"/>
                  </a:lnTo>
                  <a:lnTo>
                    <a:pt x="23050" y="2514"/>
                  </a:lnTo>
                  <a:lnTo>
                    <a:pt x="23050" y="2895"/>
                  </a:lnTo>
                  <a:lnTo>
                    <a:pt x="22656" y="2895"/>
                  </a:lnTo>
                  <a:lnTo>
                    <a:pt x="22656" y="3276"/>
                  </a:lnTo>
                  <a:lnTo>
                    <a:pt x="22656" y="3670"/>
                  </a:lnTo>
                  <a:lnTo>
                    <a:pt x="23050" y="3670"/>
                  </a:lnTo>
                  <a:lnTo>
                    <a:pt x="23050" y="3276"/>
                  </a:lnTo>
                  <a:lnTo>
                    <a:pt x="23050" y="3670"/>
                  </a:lnTo>
                  <a:lnTo>
                    <a:pt x="23431" y="3670"/>
                  </a:lnTo>
                  <a:lnTo>
                    <a:pt x="23431" y="3276"/>
                  </a:lnTo>
                  <a:lnTo>
                    <a:pt x="23431" y="3670"/>
                  </a:lnTo>
                  <a:lnTo>
                    <a:pt x="23431" y="4051"/>
                  </a:lnTo>
                  <a:lnTo>
                    <a:pt x="23431" y="3670"/>
                  </a:lnTo>
                  <a:lnTo>
                    <a:pt x="23825" y="3670"/>
                  </a:lnTo>
                  <a:lnTo>
                    <a:pt x="23825" y="4051"/>
                  </a:lnTo>
                  <a:lnTo>
                    <a:pt x="24015" y="4051"/>
                  </a:lnTo>
                  <a:lnTo>
                    <a:pt x="24015" y="4444"/>
                  </a:lnTo>
                  <a:lnTo>
                    <a:pt x="24396" y="4444"/>
                  </a:lnTo>
                  <a:lnTo>
                    <a:pt x="24396" y="4825"/>
                  </a:lnTo>
                  <a:lnTo>
                    <a:pt x="24790" y="4825"/>
                  </a:lnTo>
                  <a:lnTo>
                    <a:pt x="24396" y="4825"/>
                  </a:lnTo>
                  <a:lnTo>
                    <a:pt x="24396" y="5206"/>
                  </a:lnTo>
                  <a:lnTo>
                    <a:pt x="24790" y="5206"/>
                  </a:lnTo>
                  <a:lnTo>
                    <a:pt x="24790" y="5600"/>
                  </a:lnTo>
                  <a:lnTo>
                    <a:pt x="25184" y="5981"/>
                  </a:lnTo>
                  <a:lnTo>
                    <a:pt x="25184" y="6375"/>
                  </a:lnTo>
                  <a:lnTo>
                    <a:pt x="25565" y="6756"/>
                  </a:lnTo>
                  <a:lnTo>
                    <a:pt x="25565" y="6375"/>
                  </a:lnTo>
                  <a:lnTo>
                    <a:pt x="25565" y="6756"/>
                  </a:lnTo>
                  <a:lnTo>
                    <a:pt x="25946" y="6756"/>
                  </a:lnTo>
                  <a:lnTo>
                    <a:pt x="25946" y="6375"/>
                  </a:lnTo>
                  <a:lnTo>
                    <a:pt x="25946" y="6756"/>
                  </a:lnTo>
                  <a:lnTo>
                    <a:pt x="25565" y="6946"/>
                  </a:lnTo>
                  <a:lnTo>
                    <a:pt x="25565" y="7340"/>
                  </a:lnTo>
                  <a:lnTo>
                    <a:pt x="25184" y="7340"/>
                  </a:lnTo>
                  <a:lnTo>
                    <a:pt x="25565" y="7340"/>
                  </a:lnTo>
                  <a:lnTo>
                    <a:pt x="25565" y="7721"/>
                  </a:lnTo>
                  <a:lnTo>
                    <a:pt x="25565" y="8115"/>
                  </a:lnTo>
                  <a:lnTo>
                    <a:pt x="25946" y="8115"/>
                  </a:lnTo>
                  <a:lnTo>
                    <a:pt x="25946" y="8496"/>
                  </a:lnTo>
                  <a:lnTo>
                    <a:pt x="25946" y="8115"/>
                  </a:lnTo>
                  <a:lnTo>
                    <a:pt x="25946" y="8496"/>
                  </a:lnTo>
                  <a:lnTo>
                    <a:pt x="26339" y="8496"/>
                  </a:lnTo>
                  <a:lnTo>
                    <a:pt x="25946" y="8496"/>
                  </a:lnTo>
                  <a:lnTo>
                    <a:pt x="26339" y="8496"/>
                  </a:lnTo>
                  <a:lnTo>
                    <a:pt x="25946" y="8877"/>
                  </a:lnTo>
                  <a:lnTo>
                    <a:pt x="25946" y="8496"/>
                  </a:lnTo>
                  <a:lnTo>
                    <a:pt x="25946" y="8877"/>
                  </a:lnTo>
                  <a:lnTo>
                    <a:pt x="25946" y="9270"/>
                  </a:lnTo>
                  <a:lnTo>
                    <a:pt x="25565" y="9270"/>
                  </a:lnTo>
                  <a:lnTo>
                    <a:pt x="25184" y="9270"/>
                  </a:lnTo>
                  <a:lnTo>
                    <a:pt x="25184" y="9651"/>
                  </a:lnTo>
                  <a:lnTo>
                    <a:pt x="25565" y="9651"/>
                  </a:lnTo>
                  <a:lnTo>
                    <a:pt x="25565" y="10045"/>
                  </a:lnTo>
                  <a:lnTo>
                    <a:pt x="25946" y="10045"/>
                  </a:lnTo>
                  <a:lnTo>
                    <a:pt x="25565" y="10045"/>
                  </a:lnTo>
                  <a:lnTo>
                    <a:pt x="25565" y="10426"/>
                  </a:lnTo>
                  <a:lnTo>
                    <a:pt x="25565" y="10045"/>
                  </a:lnTo>
                  <a:lnTo>
                    <a:pt x="25184" y="10045"/>
                  </a:lnTo>
                  <a:lnTo>
                    <a:pt x="25184" y="10426"/>
                  </a:lnTo>
                  <a:lnTo>
                    <a:pt x="25565" y="10426"/>
                  </a:lnTo>
                  <a:lnTo>
                    <a:pt x="25565" y="10807"/>
                  </a:lnTo>
                  <a:lnTo>
                    <a:pt x="25565" y="10426"/>
                  </a:lnTo>
                  <a:lnTo>
                    <a:pt x="25946" y="10426"/>
                  </a:lnTo>
                  <a:lnTo>
                    <a:pt x="25946" y="10807"/>
                  </a:lnTo>
                  <a:lnTo>
                    <a:pt x="25946" y="11201"/>
                  </a:lnTo>
                  <a:lnTo>
                    <a:pt x="26339" y="11201"/>
                  </a:lnTo>
                  <a:lnTo>
                    <a:pt x="26339" y="11582"/>
                  </a:lnTo>
                  <a:lnTo>
                    <a:pt x="25946" y="11582"/>
                  </a:lnTo>
                  <a:lnTo>
                    <a:pt x="25946" y="11772"/>
                  </a:lnTo>
                  <a:lnTo>
                    <a:pt x="25565" y="11772"/>
                  </a:lnTo>
                  <a:lnTo>
                    <a:pt x="25565" y="12166"/>
                  </a:lnTo>
                  <a:lnTo>
                    <a:pt x="25946" y="12547"/>
                  </a:lnTo>
                  <a:lnTo>
                    <a:pt x="26339" y="12547"/>
                  </a:lnTo>
                  <a:lnTo>
                    <a:pt x="26339" y="12941"/>
                  </a:lnTo>
                  <a:lnTo>
                    <a:pt x="25946" y="12941"/>
                  </a:lnTo>
                  <a:lnTo>
                    <a:pt x="26339" y="12941"/>
                  </a:lnTo>
                  <a:lnTo>
                    <a:pt x="25946" y="12941"/>
                  </a:lnTo>
                  <a:lnTo>
                    <a:pt x="26339" y="12941"/>
                  </a:lnTo>
                  <a:lnTo>
                    <a:pt x="25946" y="12941"/>
                  </a:lnTo>
                  <a:lnTo>
                    <a:pt x="25946" y="13322"/>
                  </a:lnTo>
                  <a:lnTo>
                    <a:pt x="26339" y="13322"/>
                  </a:lnTo>
                  <a:lnTo>
                    <a:pt x="26720" y="13715"/>
                  </a:lnTo>
                  <a:lnTo>
                    <a:pt x="26720" y="13322"/>
                  </a:lnTo>
                  <a:lnTo>
                    <a:pt x="27114" y="133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3960698" y="2216462"/>
              <a:ext cx="13335" cy="22225"/>
            </a:xfrm>
            <a:custGeom>
              <a:avLst/>
              <a:gdLst/>
              <a:ahLst/>
              <a:cxnLst/>
              <a:rect l="l" t="t" r="r" b="b"/>
              <a:pathLst>
                <a:path w="13335" h="22225">
                  <a:moveTo>
                    <a:pt x="3924" y="20955"/>
                  </a:moveTo>
                  <a:lnTo>
                    <a:pt x="2743" y="20955"/>
                  </a:lnTo>
                  <a:lnTo>
                    <a:pt x="2743" y="21717"/>
                  </a:lnTo>
                  <a:lnTo>
                    <a:pt x="3136" y="21717"/>
                  </a:lnTo>
                  <a:lnTo>
                    <a:pt x="3530" y="21336"/>
                  </a:lnTo>
                  <a:lnTo>
                    <a:pt x="3924" y="21336"/>
                  </a:lnTo>
                  <a:lnTo>
                    <a:pt x="3924" y="20955"/>
                  </a:lnTo>
                  <a:close/>
                </a:path>
                <a:path w="13335" h="22225">
                  <a:moveTo>
                    <a:pt x="4305" y="20574"/>
                  </a:moveTo>
                  <a:lnTo>
                    <a:pt x="2743" y="20574"/>
                  </a:lnTo>
                  <a:lnTo>
                    <a:pt x="2349" y="20955"/>
                  </a:lnTo>
                  <a:lnTo>
                    <a:pt x="4305" y="20955"/>
                  </a:lnTo>
                  <a:lnTo>
                    <a:pt x="4305" y="20574"/>
                  </a:lnTo>
                  <a:close/>
                </a:path>
                <a:path w="13335" h="22225">
                  <a:moveTo>
                    <a:pt x="5676" y="19050"/>
                  </a:moveTo>
                  <a:lnTo>
                    <a:pt x="1968" y="19050"/>
                  </a:lnTo>
                  <a:lnTo>
                    <a:pt x="1968" y="19431"/>
                  </a:lnTo>
                  <a:lnTo>
                    <a:pt x="2349" y="19431"/>
                  </a:lnTo>
                  <a:lnTo>
                    <a:pt x="2349" y="20574"/>
                  </a:lnTo>
                  <a:lnTo>
                    <a:pt x="4699" y="20574"/>
                  </a:lnTo>
                  <a:lnTo>
                    <a:pt x="4699" y="20193"/>
                  </a:lnTo>
                  <a:lnTo>
                    <a:pt x="5295" y="20193"/>
                  </a:lnTo>
                  <a:lnTo>
                    <a:pt x="5295" y="19812"/>
                  </a:lnTo>
                  <a:lnTo>
                    <a:pt x="5676" y="19431"/>
                  </a:lnTo>
                  <a:lnTo>
                    <a:pt x="5676" y="19050"/>
                  </a:lnTo>
                  <a:close/>
                </a:path>
                <a:path w="13335" h="22225">
                  <a:moveTo>
                    <a:pt x="6070" y="18161"/>
                  </a:moveTo>
                  <a:lnTo>
                    <a:pt x="1181" y="18161"/>
                  </a:lnTo>
                  <a:lnTo>
                    <a:pt x="1574" y="18542"/>
                  </a:lnTo>
                  <a:lnTo>
                    <a:pt x="1181" y="18542"/>
                  </a:lnTo>
                  <a:lnTo>
                    <a:pt x="1574" y="18923"/>
                  </a:lnTo>
                  <a:lnTo>
                    <a:pt x="1574" y="19050"/>
                  </a:lnTo>
                  <a:lnTo>
                    <a:pt x="1968" y="19431"/>
                  </a:lnTo>
                  <a:lnTo>
                    <a:pt x="1968" y="19050"/>
                  </a:lnTo>
                  <a:lnTo>
                    <a:pt x="5676" y="19050"/>
                  </a:lnTo>
                  <a:lnTo>
                    <a:pt x="5676" y="18923"/>
                  </a:lnTo>
                  <a:lnTo>
                    <a:pt x="6070" y="18923"/>
                  </a:lnTo>
                  <a:lnTo>
                    <a:pt x="6070" y="18161"/>
                  </a:lnTo>
                  <a:close/>
                </a:path>
                <a:path w="13335" h="22225">
                  <a:moveTo>
                    <a:pt x="7645" y="15875"/>
                  </a:moveTo>
                  <a:lnTo>
                    <a:pt x="3530" y="15875"/>
                  </a:lnTo>
                  <a:lnTo>
                    <a:pt x="3530" y="16637"/>
                  </a:lnTo>
                  <a:lnTo>
                    <a:pt x="393" y="16637"/>
                  </a:lnTo>
                  <a:lnTo>
                    <a:pt x="393" y="17018"/>
                  </a:lnTo>
                  <a:lnTo>
                    <a:pt x="0" y="17399"/>
                  </a:lnTo>
                  <a:lnTo>
                    <a:pt x="393" y="17780"/>
                  </a:lnTo>
                  <a:lnTo>
                    <a:pt x="393" y="18161"/>
                  </a:lnTo>
                  <a:lnTo>
                    <a:pt x="6464" y="18161"/>
                  </a:lnTo>
                  <a:lnTo>
                    <a:pt x="6464" y="17018"/>
                  </a:lnTo>
                  <a:lnTo>
                    <a:pt x="6858" y="17018"/>
                  </a:lnTo>
                  <a:lnTo>
                    <a:pt x="6858" y="16256"/>
                  </a:lnTo>
                  <a:lnTo>
                    <a:pt x="7645" y="16256"/>
                  </a:lnTo>
                  <a:lnTo>
                    <a:pt x="7645" y="15875"/>
                  </a:lnTo>
                  <a:close/>
                </a:path>
                <a:path w="13335" h="22225">
                  <a:moveTo>
                    <a:pt x="2349" y="16256"/>
                  </a:moveTo>
                  <a:lnTo>
                    <a:pt x="787" y="16256"/>
                  </a:lnTo>
                  <a:lnTo>
                    <a:pt x="787" y="16637"/>
                  </a:lnTo>
                  <a:lnTo>
                    <a:pt x="2743" y="16637"/>
                  </a:lnTo>
                  <a:lnTo>
                    <a:pt x="2349" y="16256"/>
                  </a:lnTo>
                  <a:close/>
                </a:path>
                <a:path w="13335" h="22225">
                  <a:moveTo>
                    <a:pt x="2743" y="14351"/>
                  </a:moveTo>
                  <a:lnTo>
                    <a:pt x="1574" y="14351"/>
                  </a:lnTo>
                  <a:lnTo>
                    <a:pt x="1574" y="15494"/>
                  </a:lnTo>
                  <a:lnTo>
                    <a:pt x="1181" y="15875"/>
                  </a:lnTo>
                  <a:lnTo>
                    <a:pt x="1181" y="16256"/>
                  </a:lnTo>
                  <a:lnTo>
                    <a:pt x="2743" y="16256"/>
                  </a:lnTo>
                  <a:lnTo>
                    <a:pt x="2743" y="15494"/>
                  </a:lnTo>
                  <a:lnTo>
                    <a:pt x="2349" y="15494"/>
                  </a:lnTo>
                  <a:lnTo>
                    <a:pt x="2349" y="15113"/>
                  </a:lnTo>
                  <a:lnTo>
                    <a:pt x="2743" y="15113"/>
                  </a:lnTo>
                  <a:lnTo>
                    <a:pt x="2743" y="14732"/>
                  </a:lnTo>
                  <a:lnTo>
                    <a:pt x="2349" y="14732"/>
                  </a:lnTo>
                  <a:lnTo>
                    <a:pt x="2743" y="14351"/>
                  </a:lnTo>
                  <a:close/>
                </a:path>
                <a:path w="13335" h="22225">
                  <a:moveTo>
                    <a:pt x="8813" y="13716"/>
                  </a:moveTo>
                  <a:lnTo>
                    <a:pt x="4699" y="13716"/>
                  </a:lnTo>
                  <a:lnTo>
                    <a:pt x="4699" y="14351"/>
                  </a:lnTo>
                  <a:lnTo>
                    <a:pt x="4902" y="14732"/>
                  </a:lnTo>
                  <a:lnTo>
                    <a:pt x="4902" y="15113"/>
                  </a:lnTo>
                  <a:lnTo>
                    <a:pt x="4699" y="15113"/>
                  </a:lnTo>
                  <a:lnTo>
                    <a:pt x="4699" y="15494"/>
                  </a:lnTo>
                  <a:lnTo>
                    <a:pt x="4305" y="15875"/>
                  </a:lnTo>
                  <a:lnTo>
                    <a:pt x="8420" y="15875"/>
                  </a:lnTo>
                  <a:lnTo>
                    <a:pt x="8420" y="15494"/>
                  </a:lnTo>
                  <a:lnTo>
                    <a:pt x="8813" y="14351"/>
                  </a:lnTo>
                  <a:lnTo>
                    <a:pt x="8813" y="13716"/>
                  </a:lnTo>
                  <a:close/>
                </a:path>
                <a:path w="13335" h="22225">
                  <a:moveTo>
                    <a:pt x="12534" y="9525"/>
                  </a:moveTo>
                  <a:lnTo>
                    <a:pt x="6858" y="9525"/>
                  </a:lnTo>
                  <a:lnTo>
                    <a:pt x="6464" y="9906"/>
                  </a:lnTo>
                  <a:lnTo>
                    <a:pt x="6464" y="10668"/>
                  </a:lnTo>
                  <a:lnTo>
                    <a:pt x="10972" y="10668"/>
                  </a:lnTo>
                  <a:lnTo>
                    <a:pt x="11747" y="11049"/>
                  </a:lnTo>
                  <a:lnTo>
                    <a:pt x="11366" y="11049"/>
                  </a:lnTo>
                  <a:lnTo>
                    <a:pt x="11366" y="11430"/>
                  </a:lnTo>
                  <a:lnTo>
                    <a:pt x="11747" y="11430"/>
                  </a:lnTo>
                  <a:lnTo>
                    <a:pt x="10972" y="12573"/>
                  </a:lnTo>
                  <a:lnTo>
                    <a:pt x="11366" y="12573"/>
                  </a:lnTo>
                  <a:lnTo>
                    <a:pt x="11366" y="12954"/>
                  </a:lnTo>
                  <a:lnTo>
                    <a:pt x="10972" y="13716"/>
                  </a:lnTo>
                  <a:lnTo>
                    <a:pt x="10972" y="14351"/>
                  </a:lnTo>
                  <a:lnTo>
                    <a:pt x="10579" y="14732"/>
                  </a:lnTo>
                  <a:lnTo>
                    <a:pt x="10185" y="14732"/>
                  </a:lnTo>
                  <a:lnTo>
                    <a:pt x="10185" y="15113"/>
                  </a:lnTo>
                  <a:lnTo>
                    <a:pt x="11366" y="15494"/>
                  </a:lnTo>
                  <a:lnTo>
                    <a:pt x="11366" y="14351"/>
                  </a:lnTo>
                  <a:lnTo>
                    <a:pt x="11747" y="14097"/>
                  </a:lnTo>
                  <a:lnTo>
                    <a:pt x="11747" y="13716"/>
                  </a:lnTo>
                  <a:lnTo>
                    <a:pt x="12141" y="13716"/>
                  </a:lnTo>
                  <a:lnTo>
                    <a:pt x="12141" y="11811"/>
                  </a:lnTo>
                  <a:lnTo>
                    <a:pt x="12534" y="11811"/>
                  </a:lnTo>
                  <a:lnTo>
                    <a:pt x="12534" y="9906"/>
                  </a:lnTo>
                  <a:lnTo>
                    <a:pt x="12928" y="9906"/>
                  </a:lnTo>
                  <a:lnTo>
                    <a:pt x="12534" y="9525"/>
                  </a:lnTo>
                  <a:close/>
                </a:path>
                <a:path w="13335" h="22225">
                  <a:moveTo>
                    <a:pt x="2743" y="14351"/>
                  </a:moveTo>
                  <a:lnTo>
                    <a:pt x="2349" y="14732"/>
                  </a:lnTo>
                  <a:lnTo>
                    <a:pt x="2743" y="14732"/>
                  </a:lnTo>
                  <a:lnTo>
                    <a:pt x="2743" y="14351"/>
                  </a:lnTo>
                  <a:close/>
                </a:path>
                <a:path w="13335" h="22225">
                  <a:moveTo>
                    <a:pt x="4699" y="14351"/>
                  </a:moveTo>
                  <a:lnTo>
                    <a:pt x="4305" y="14351"/>
                  </a:lnTo>
                  <a:lnTo>
                    <a:pt x="4699" y="14732"/>
                  </a:lnTo>
                  <a:lnTo>
                    <a:pt x="4699" y="14351"/>
                  </a:lnTo>
                  <a:close/>
                </a:path>
                <a:path w="13335" h="22225">
                  <a:moveTo>
                    <a:pt x="1968" y="14097"/>
                  </a:moveTo>
                  <a:lnTo>
                    <a:pt x="1968" y="14351"/>
                  </a:lnTo>
                  <a:lnTo>
                    <a:pt x="2349" y="14351"/>
                  </a:lnTo>
                  <a:lnTo>
                    <a:pt x="1968" y="14097"/>
                  </a:lnTo>
                  <a:close/>
                </a:path>
                <a:path w="13335" h="22225">
                  <a:moveTo>
                    <a:pt x="9207" y="12192"/>
                  </a:moveTo>
                  <a:lnTo>
                    <a:pt x="4699" y="12192"/>
                  </a:lnTo>
                  <a:lnTo>
                    <a:pt x="4699" y="12573"/>
                  </a:lnTo>
                  <a:lnTo>
                    <a:pt x="4305" y="12954"/>
                  </a:lnTo>
                  <a:lnTo>
                    <a:pt x="4699" y="12954"/>
                  </a:lnTo>
                  <a:lnTo>
                    <a:pt x="4699" y="13335"/>
                  </a:lnTo>
                  <a:lnTo>
                    <a:pt x="4902" y="13335"/>
                  </a:lnTo>
                  <a:lnTo>
                    <a:pt x="4902" y="13716"/>
                  </a:lnTo>
                  <a:lnTo>
                    <a:pt x="9207" y="13716"/>
                  </a:lnTo>
                  <a:lnTo>
                    <a:pt x="9207" y="12192"/>
                  </a:lnTo>
                  <a:close/>
                </a:path>
                <a:path w="13335" h="22225">
                  <a:moveTo>
                    <a:pt x="6070" y="10287"/>
                  </a:moveTo>
                  <a:lnTo>
                    <a:pt x="5676" y="10287"/>
                  </a:lnTo>
                  <a:lnTo>
                    <a:pt x="5676" y="11049"/>
                  </a:lnTo>
                  <a:lnTo>
                    <a:pt x="5295" y="11430"/>
                  </a:lnTo>
                  <a:lnTo>
                    <a:pt x="5295" y="11811"/>
                  </a:lnTo>
                  <a:lnTo>
                    <a:pt x="4902" y="11811"/>
                  </a:lnTo>
                  <a:lnTo>
                    <a:pt x="4902" y="12192"/>
                  </a:lnTo>
                  <a:lnTo>
                    <a:pt x="9601" y="12192"/>
                  </a:lnTo>
                  <a:lnTo>
                    <a:pt x="9601" y="11430"/>
                  </a:lnTo>
                  <a:lnTo>
                    <a:pt x="10185" y="11430"/>
                  </a:lnTo>
                  <a:lnTo>
                    <a:pt x="10185" y="11049"/>
                  </a:lnTo>
                  <a:lnTo>
                    <a:pt x="10579" y="11049"/>
                  </a:lnTo>
                  <a:lnTo>
                    <a:pt x="10579" y="10668"/>
                  </a:lnTo>
                  <a:lnTo>
                    <a:pt x="6464" y="10668"/>
                  </a:lnTo>
                  <a:lnTo>
                    <a:pt x="6070" y="10287"/>
                  </a:lnTo>
                  <a:close/>
                </a:path>
                <a:path w="13335" h="22225">
                  <a:moveTo>
                    <a:pt x="10972" y="10668"/>
                  </a:moveTo>
                  <a:lnTo>
                    <a:pt x="10579" y="10668"/>
                  </a:lnTo>
                  <a:lnTo>
                    <a:pt x="10972" y="11049"/>
                  </a:lnTo>
                  <a:lnTo>
                    <a:pt x="10972" y="10668"/>
                  </a:lnTo>
                  <a:close/>
                </a:path>
                <a:path w="13335" h="22225">
                  <a:moveTo>
                    <a:pt x="7645" y="9017"/>
                  </a:moveTo>
                  <a:lnTo>
                    <a:pt x="7251" y="9017"/>
                  </a:lnTo>
                  <a:lnTo>
                    <a:pt x="7251" y="9525"/>
                  </a:lnTo>
                  <a:lnTo>
                    <a:pt x="12928" y="9525"/>
                  </a:lnTo>
                  <a:lnTo>
                    <a:pt x="12534" y="9398"/>
                  </a:lnTo>
                  <a:lnTo>
                    <a:pt x="7645" y="9398"/>
                  </a:lnTo>
                  <a:lnTo>
                    <a:pt x="7645" y="9017"/>
                  </a:lnTo>
                  <a:close/>
                </a:path>
                <a:path w="13335" h="22225">
                  <a:moveTo>
                    <a:pt x="12534" y="8636"/>
                  </a:moveTo>
                  <a:lnTo>
                    <a:pt x="8420" y="8636"/>
                  </a:lnTo>
                  <a:lnTo>
                    <a:pt x="8026" y="9017"/>
                  </a:lnTo>
                  <a:lnTo>
                    <a:pt x="8420" y="9398"/>
                  </a:lnTo>
                  <a:lnTo>
                    <a:pt x="12534" y="9398"/>
                  </a:lnTo>
                  <a:lnTo>
                    <a:pt x="12534" y="8636"/>
                  </a:lnTo>
                  <a:close/>
                </a:path>
                <a:path w="13335" h="22225">
                  <a:moveTo>
                    <a:pt x="12928" y="8636"/>
                  </a:moveTo>
                  <a:lnTo>
                    <a:pt x="12534" y="9017"/>
                  </a:lnTo>
                  <a:lnTo>
                    <a:pt x="12928" y="9017"/>
                  </a:lnTo>
                  <a:lnTo>
                    <a:pt x="12928" y="8636"/>
                  </a:lnTo>
                  <a:close/>
                </a:path>
                <a:path w="13335" h="22225">
                  <a:moveTo>
                    <a:pt x="8420" y="7874"/>
                  </a:moveTo>
                  <a:lnTo>
                    <a:pt x="8026" y="7874"/>
                  </a:lnTo>
                  <a:lnTo>
                    <a:pt x="8026" y="8636"/>
                  </a:lnTo>
                  <a:lnTo>
                    <a:pt x="12928" y="8636"/>
                  </a:lnTo>
                  <a:lnTo>
                    <a:pt x="12534" y="8255"/>
                  </a:lnTo>
                  <a:lnTo>
                    <a:pt x="8420" y="8255"/>
                  </a:lnTo>
                  <a:lnTo>
                    <a:pt x="8420" y="7874"/>
                  </a:lnTo>
                  <a:close/>
                </a:path>
                <a:path w="13335" h="22225">
                  <a:moveTo>
                    <a:pt x="12141" y="6604"/>
                  </a:moveTo>
                  <a:lnTo>
                    <a:pt x="9207" y="6604"/>
                  </a:lnTo>
                  <a:lnTo>
                    <a:pt x="8813" y="7493"/>
                  </a:lnTo>
                  <a:lnTo>
                    <a:pt x="8420" y="7493"/>
                  </a:lnTo>
                  <a:lnTo>
                    <a:pt x="8420" y="7874"/>
                  </a:lnTo>
                  <a:lnTo>
                    <a:pt x="8813" y="8255"/>
                  </a:lnTo>
                  <a:lnTo>
                    <a:pt x="12534" y="8255"/>
                  </a:lnTo>
                  <a:lnTo>
                    <a:pt x="12928" y="7874"/>
                  </a:lnTo>
                  <a:lnTo>
                    <a:pt x="12534" y="7874"/>
                  </a:lnTo>
                  <a:lnTo>
                    <a:pt x="12534" y="7112"/>
                  </a:lnTo>
                  <a:lnTo>
                    <a:pt x="12141" y="6604"/>
                  </a:lnTo>
                  <a:close/>
                </a:path>
                <a:path w="13335" h="22225">
                  <a:moveTo>
                    <a:pt x="5676" y="6350"/>
                  </a:moveTo>
                  <a:lnTo>
                    <a:pt x="5295" y="6350"/>
                  </a:lnTo>
                  <a:lnTo>
                    <a:pt x="5295" y="6604"/>
                  </a:lnTo>
                  <a:lnTo>
                    <a:pt x="5676" y="6604"/>
                  </a:lnTo>
                  <a:lnTo>
                    <a:pt x="5676" y="6350"/>
                  </a:lnTo>
                  <a:close/>
                </a:path>
                <a:path w="13335" h="22225">
                  <a:moveTo>
                    <a:pt x="11747" y="5588"/>
                  </a:moveTo>
                  <a:lnTo>
                    <a:pt x="9207" y="5588"/>
                  </a:lnTo>
                  <a:lnTo>
                    <a:pt x="9207" y="5969"/>
                  </a:lnTo>
                  <a:lnTo>
                    <a:pt x="8813" y="6604"/>
                  </a:lnTo>
                  <a:lnTo>
                    <a:pt x="12534" y="6604"/>
                  </a:lnTo>
                  <a:lnTo>
                    <a:pt x="12534" y="6350"/>
                  </a:lnTo>
                  <a:lnTo>
                    <a:pt x="12141" y="6350"/>
                  </a:lnTo>
                  <a:lnTo>
                    <a:pt x="12141" y="5969"/>
                  </a:lnTo>
                  <a:lnTo>
                    <a:pt x="11747" y="5588"/>
                  </a:lnTo>
                  <a:close/>
                </a:path>
                <a:path w="13335" h="22225">
                  <a:moveTo>
                    <a:pt x="4902" y="5969"/>
                  </a:moveTo>
                  <a:lnTo>
                    <a:pt x="4699" y="6350"/>
                  </a:lnTo>
                  <a:lnTo>
                    <a:pt x="4902" y="6350"/>
                  </a:lnTo>
                  <a:lnTo>
                    <a:pt x="4902" y="5969"/>
                  </a:lnTo>
                  <a:close/>
                </a:path>
                <a:path w="13335" h="22225">
                  <a:moveTo>
                    <a:pt x="6464" y="4572"/>
                  </a:moveTo>
                  <a:lnTo>
                    <a:pt x="3136" y="4572"/>
                  </a:lnTo>
                  <a:lnTo>
                    <a:pt x="3530" y="5207"/>
                  </a:lnTo>
                  <a:lnTo>
                    <a:pt x="3924" y="5207"/>
                  </a:lnTo>
                  <a:lnTo>
                    <a:pt x="4305" y="5588"/>
                  </a:lnTo>
                  <a:lnTo>
                    <a:pt x="4902" y="5969"/>
                  </a:lnTo>
                  <a:lnTo>
                    <a:pt x="4902" y="6350"/>
                  </a:lnTo>
                  <a:lnTo>
                    <a:pt x="6464" y="6350"/>
                  </a:lnTo>
                  <a:lnTo>
                    <a:pt x="6464" y="4572"/>
                  </a:lnTo>
                  <a:close/>
                </a:path>
                <a:path w="13335" h="22225">
                  <a:moveTo>
                    <a:pt x="9601" y="3810"/>
                  </a:moveTo>
                  <a:lnTo>
                    <a:pt x="9207" y="4191"/>
                  </a:lnTo>
                  <a:lnTo>
                    <a:pt x="7645" y="4191"/>
                  </a:lnTo>
                  <a:lnTo>
                    <a:pt x="7645" y="5588"/>
                  </a:lnTo>
                  <a:lnTo>
                    <a:pt x="8026" y="5588"/>
                  </a:lnTo>
                  <a:lnTo>
                    <a:pt x="8026" y="5207"/>
                  </a:lnTo>
                  <a:lnTo>
                    <a:pt x="10185" y="5207"/>
                  </a:lnTo>
                  <a:lnTo>
                    <a:pt x="10185" y="4699"/>
                  </a:lnTo>
                  <a:lnTo>
                    <a:pt x="9791" y="4699"/>
                  </a:lnTo>
                  <a:lnTo>
                    <a:pt x="9791" y="4572"/>
                  </a:lnTo>
                  <a:lnTo>
                    <a:pt x="9601" y="4572"/>
                  </a:lnTo>
                  <a:lnTo>
                    <a:pt x="9601" y="3810"/>
                  </a:lnTo>
                  <a:close/>
                </a:path>
                <a:path w="13335" h="22225">
                  <a:moveTo>
                    <a:pt x="10972" y="5207"/>
                  </a:moveTo>
                  <a:lnTo>
                    <a:pt x="8026" y="5207"/>
                  </a:lnTo>
                  <a:lnTo>
                    <a:pt x="8420" y="5588"/>
                  </a:lnTo>
                  <a:lnTo>
                    <a:pt x="10972" y="5588"/>
                  </a:lnTo>
                  <a:lnTo>
                    <a:pt x="10972" y="5207"/>
                  </a:lnTo>
                  <a:close/>
                </a:path>
                <a:path w="13335" h="22225">
                  <a:moveTo>
                    <a:pt x="7645" y="4699"/>
                  </a:moveTo>
                  <a:lnTo>
                    <a:pt x="6858" y="4699"/>
                  </a:lnTo>
                  <a:lnTo>
                    <a:pt x="6858" y="5207"/>
                  </a:lnTo>
                  <a:lnTo>
                    <a:pt x="7251" y="5207"/>
                  </a:lnTo>
                  <a:lnTo>
                    <a:pt x="7645" y="4699"/>
                  </a:lnTo>
                  <a:close/>
                </a:path>
                <a:path w="13335" h="22225">
                  <a:moveTo>
                    <a:pt x="3136" y="1905"/>
                  </a:moveTo>
                  <a:lnTo>
                    <a:pt x="1574" y="1905"/>
                  </a:lnTo>
                  <a:lnTo>
                    <a:pt x="1574" y="3048"/>
                  </a:lnTo>
                  <a:lnTo>
                    <a:pt x="1968" y="3429"/>
                  </a:lnTo>
                  <a:lnTo>
                    <a:pt x="1968" y="3810"/>
                  </a:lnTo>
                  <a:lnTo>
                    <a:pt x="2349" y="4191"/>
                  </a:lnTo>
                  <a:lnTo>
                    <a:pt x="2349" y="4572"/>
                  </a:lnTo>
                  <a:lnTo>
                    <a:pt x="6070" y="4572"/>
                  </a:lnTo>
                  <a:lnTo>
                    <a:pt x="6858" y="3810"/>
                  </a:lnTo>
                  <a:lnTo>
                    <a:pt x="9207" y="3810"/>
                  </a:lnTo>
                  <a:lnTo>
                    <a:pt x="9207" y="3429"/>
                  </a:lnTo>
                  <a:lnTo>
                    <a:pt x="4902" y="3429"/>
                  </a:lnTo>
                  <a:lnTo>
                    <a:pt x="4699" y="3048"/>
                  </a:lnTo>
                  <a:lnTo>
                    <a:pt x="4305" y="3048"/>
                  </a:lnTo>
                  <a:lnTo>
                    <a:pt x="3924" y="2667"/>
                  </a:lnTo>
                  <a:lnTo>
                    <a:pt x="3136" y="2667"/>
                  </a:lnTo>
                  <a:lnTo>
                    <a:pt x="3136" y="1905"/>
                  </a:lnTo>
                  <a:close/>
                </a:path>
                <a:path w="13335" h="22225">
                  <a:moveTo>
                    <a:pt x="9207" y="3810"/>
                  </a:moveTo>
                  <a:lnTo>
                    <a:pt x="7251" y="3810"/>
                  </a:lnTo>
                  <a:lnTo>
                    <a:pt x="7251" y="4191"/>
                  </a:lnTo>
                  <a:lnTo>
                    <a:pt x="9207" y="4191"/>
                  </a:lnTo>
                  <a:lnTo>
                    <a:pt x="9207" y="3810"/>
                  </a:lnTo>
                  <a:close/>
                </a:path>
                <a:path w="13335" h="22225">
                  <a:moveTo>
                    <a:pt x="6464" y="2667"/>
                  </a:moveTo>
                  <a:lnTo>
                    <a:pt x="5676" y="3429"/>
                  </a:lnTo>
                  <a:lnTo>
                    <a:pt x="8813" y="3429"/>
                  </a:lnTo>
                  <a:lnTo>
                    <a:pt x="8813" y="3048"/>
                  </a:lnTo>
                  <a:lnTo>
                    <a:pt x="6464" y="3048"/>
                  </a:lnTo>
                  <a:lnTo>
                    <a:pt x="6464" y="2667"/>
                  </a:lnTo>
                  <a:close/>
                </a:path>
                <a:path w="13335" h="22225">
                  <a:moveTo>
                    <a:pt x="8813" y="2286"/>
                  </a:moveTo>
                  <a:lnTo>
                    <a:pt x="8026" y="2286"/>
                  </a:lnTo>
                  <a:lnTo>
                    <a:pt x="8026" y="2667"/>
                  </a:lnTo>
                  <a:lnTo>
                    <a:pt x="6858" y="2667"/>
                  </a:lnTo>
                  <a:lnTo>
                    <a:pt x="6464" y="3048"/>
                  </a:lnTo>
                  <a:lnTo>
                    <a:pt x="9207" y="3048"/>
                  </a:lnTo>
                  <a:lnTo>
                    <a:pt x="9207" y="2667"/>
                  </a:lnTo>
                  <a:lnTo>
                    <a:pt x="8813" y="2286"/>
                  </a:lnTo>
                  <a:close/>
                </a:path>
                <a:path w="13335" h="22225">
                  <a:moveTo>
                    <a:pt x="3136" y="2286"/>
                  </a:moveTo>
                  <a:lnTo>
                    <a:pt x="3136" y="2667"/>
                  </a:lnTo>
                  <a:lnTo>
                    <a:pt x="3530" y="2667"/>
                  </a:lnTo>
                  <a:lnTo>
                    <a:pt x="3136" y="2286"/>
                  </a:lnTo>
                  <a:close/>
                </a:path>
                <a:path w="13335" h="22225">
                  <a:moveTo>
                    <a:pt x="7645" y="2286"/>
                  </a:moveTo>
                  <a:lnTo>
                    <a:pt x="7645" y="2667"/>
                  </a:lnTo>
                  <a:lnTo>
                    <a:pt x="8026" y="2667"/>
                  </a:lnTo>
                  <a:lnTo>
                    <a:pt x="7645" y="2286"/>
                  </a:lnTo>
                  <a:close/>
                </a:path>
                <a:path w="13335" h="22225">
                  <a:moveTo>
                    <a:pt x="1574" y="0"/>
                  </a:moveTo>
                  <a:lnTo>
                    <a:pt x="393" y="1143"/>
                  </a:lnTo>
                  <a:lnTo>
                    <a:pt x="1181" y="1524"/>
                  </a:lnTo>
                  <a:lnTo>
                    <a:pt x="1181" y="1905"/>
                  </a:lnTo>
                  <a:lnTo>
                    <a:pt x="2743" y="1905"/>
                  </a:lnTo>
                  <a:lnTo>
                    <a:pt x="2743" y="1524"/>
                  </a:lnTo>
                  <a:lnTo>
                    <a:pt x="2349" y="1524"/>
                  </a:lnTo>
                  <a:lnTo>
                    <a:pt x="1968" y="1143"/>
                  </a:lnTo>
                  <a:lnTo>
                    <a:pt x="1574" y="1143"/>
                  </a:lnTo>
                  <a:lnTo>
                    <a:pt x="1574" y="762"/>
                  </a:lnTo>
                  <a:lnTo>
                    <a:pt x="1968" y="381"/>
                  </a:lnTo>
                  <a:lnTo>
                    <a:pt x="1574" y="381"/>
                  </a:lnTo>
                  <a:lnTo>
                    <a:pt x="1574" y="0"/>
                  </a:lnTo>
                  <a:close/>
                </a:path>
                <a:path w="13335" h="22225">
                  <a:moveTo>
                    <a:pt x="2743" y="1143"/>
                  </a:moveTo>
                  <a:lnTo>
                    <a:pt x="2349" y="1143"/>
                  </a:lnTo>
                  <a:lnTo>
                    <a:pt x="2349" y="1524"/>
                  </a:lnTo>
                  <a:lnTo>
                    <a:pt x="2743" y="1524"/>
                  </a:lnTo>
                  <a:lnTo>
                    <a:pt x="2743" y="1143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3960698" y="2216386"/>
              <a:ext cx="13335" cy="22225"/>
            </a:xfrm>
            <a:custGeom>
              <a:avLst/>
              <a:gdLst/>
              <a:ahLst/>
              <a:cxnLst/>
              <a:rect l="l" t="t" r="r" b="b"/>
              <a:pathLst>
                <a:path w="13335" h="22225">
                  <a:moveTo>
                    <a:pt x="3136" y="1904"/>
                  </a:moveTo>
                  <a:lnTo>
                    <a:pt x="3136" y="2285"/>
                  </a:lnTo>
                  <a:lnTo>
                    <a:pt x="3136" y="2666"/>
                  </a:lnTo>
                  <a:lnTo>
                    <a:pt x="3136" y="2285"/>
                  </a:lnTo>
                  <a:lnTo>
                    <a:pt x="3530" y="2666"/>
                  </a:lnTo>
                  <a:lnTo>
                    <a:pt x="3924" y="2666"/>
                  </a:lnTo>
                  <a:lnTo>
                    <a:pt x="4305" y="3047"/>
                  </a:lnTo>
                  <a:lnTo>
                    <a:pt x="4699" y="3047"/>
                  </a:lnTo>
                  <a:lnTo>
                    <a:pt x="4902" y="3441"/>
                  </a:lnTo>
                  <a:lnTo>
                    <a:pt x="5295" y="3441"/>
                  </a:lnTo>
                  <a:lnTo>
                    <a:pt x="5676" y="3441"/>
                  </a:lnTo>
                  <a:lnTo>
                    <a:pt x="6070" y="3047"/>
                  </a:lnTo>
                  <a:lnTo>
                    <a:pt x="6070" y="2666"/>
                  </a:lnTo>
                  <a:lnTo>
                    <a:pt x="6070" y="3047"/>
                  </a:lnTo>
                  <a:lnTo>
                    <a:pt x="6464" y="2666"/>
                  </a:lnTo>
                  <a:lnTo>
                    <a:pt x="6464" y="3047"/>
                  </a:lnTo>
                  <a:lnTo>
                    <a:pt x="6464" y="2666"/>
                  </a:lnTo>
                  <a:lnTo>
                    <a:pt x="6464" y="3047"/>
                  </a:lnTo>
                  <a:lnTo>
                    <a:pt x="6858" y="2666"/>
                  </a:lnTo>
                  <a:lnTo>
                    <a:pt x="7251" y="2666"/>
                  </a:lnTo>
                  <a:lnTo>
                    <a:pt x="7645" y="2666"/>
                  </a:lnTo>
                  <a:lnTo>
                    <a:pt x="7645" y="2285"/>
                  </a:lnTo>
                  <a:lnTo>
                    <a:pt x="8026" y="2666"/>
                  </a:lnTo>
                  <a:lnTo>
                    <a:pt x="8026" y="2285"/>
                  </a:lnTo>
                  <a:lnTo>
                    <a:pt x="8420" y="2285"/>
                  </a:lnTo>
                  <a:lnTo>
                    <a:pt x="8813" y="2285"/>
                  </a:lnTo>
                  <a:lnTo>
                    <a:pt x="9207" y="2666"/>
                  </a:lnTo>
                  <a:lnTo>
                    <a:pt x="9207" y="3047"/>
                  </a:lnTo>
                  <a:lnTo>
                    <a:pt x="9207" y="2666"/>
                  </a:lnTo>
                  <a:lnTo>
                    <a:pt x="9207" y="3047"/>
                  </a:lnTo>
                  <a:lnTo>
                    <a:pt x="8813" y="3047"/>
                  </a:lnTo>
                  <a:lnTo>
                    <a:pt x="8813" y="3441"/>
                  </a:lnTo>
                  <a:lnTo>
                    <a:pt x="9207" y="3441"/>
                  </a:lnTo>
                  <a:lnTo>
                    <a:pt x="8813" y="3441"/>
                  </a:lnTo>
                  <a:lnTo>
                    <a:pt x="9207" y="3441"/>
                  </a:lnTo>
                  <a:lnTo>
                    <a:pt x="9207" y="3822"/>
                  </a:lnTo>
                  <a:lnTo>
                    <a:pt x="9601" y="3822"/>
                  </a:lnTo>
                  <a:lnTo>
                    <a:pt x="9207" y="3822"/>
                  </a:lnTo>
                  <a:lnTo>
                    <a:pt x="9207" y="4203"/>
                  </a:lnTo>
                  <a:lnTo>
                    <a:pt x="9601" y="3822"/>
                  </a:lnTo>
                  <a:lnTo>
                    <a:pt x="9601" y="4203"/>
                  </a:lnTo>
                  <a:lnTo>
                    <a:pt x="9601" y="3822"/>
                  </a:lnTo>
                  <a:lnTo>
                    <a:pt x="9601" y="4203"/>
                  </a:lnTo>
                  <a:lnTo>
                    <a:pt x="9601" y="4584"/>
                  </a:lnTo>
                  <a:lnTo>
                    <a:pt x="9791" y="4584"/>
                  </a:lnTo>
                  <a:lnTo>
                    <a:pt x="9791" y="4775"/>
                  </a:lnTo>
                  <a:lnTo>
                    <a:pt x="10185" y="4775"/>
                  </a:lnTo>
                  <a:lnTo>
                    <a:pt x="10185" y="5156"/>
                  </a:lnTo>
                  <a:lnTo>
                    <a:pt x="10579" y="5156"/>
                  </a:lnTo>
                  <a:lnTo>
                    <a:pt x="10972" y="5156"/>
                  </a:lnTo>
                  <a:lnTo>
                    <a:pt x="10972" y="5537"/>
                  </a:lnTo>
                  <a:lnTo>
                    <a:pt x="10972" y="5156"/>
                  </a:lnTo>
                  <a:lnTo>
                    <a:pt x="10972" y="5537"/>
                  </a:lnTo>
                  <a:lnTo>
                    <a:pt x="11366" y="5537"/>
                  </a:lnTo>
                  <a:lnTo>
                    <a:pt x="11366" y="5156"/>
                  </a:lnTo>
                  <a:lnTo>
                    <a:pt x="11366" y="5537"/>
                  </a:lnTo>
                  <a:lnTo>
                    <a:pt x="11366" y="5156"/>
                  </a:lnTo>
                  <a:lnTo>
                    <a:pt x="11366" y="5537"/>
                  </a:lnTo>
                  <a:lnTo>
                    <a:pt x="11747" y="5537"/>
                  </a:lnTo>
                  <a:lnTo>
                    <a:pt x="12141" y="5537"/>
                  </a:lnTo>
                  <a:lnTo>
                    <a:pt x="11747" y="5537"/>
                  </a:lnTo>
                  <a:lnTo>
                    <a:pt x="12141" y="5918"/>
                  </a:lnTo>
                  <a:lnTo>
                    <a:pt x="12141" y="6299"/>
                  </a:lnTo>
                  <a:lnTo>
                    <a:pt x="12534" y="6299"/>
                  </a:lnTo>
                  <a:lnTo>
                    <a:pt x="12534" y="6680"/>
                  </a:lnTo>
                  <a:lnTo>
                    <a:pt x="12141" y="6680"/>
                  </a:lnTo>
                  <a:lnTo>
                    <a:pt x="12534" y="6680"/>
                  </a:lnTo>
                  <a:lnTo>
                    <a:pt x="12141" y="6680"/>
                  </a:lnTo>
                  <a:lnTo>
                    <a:pt x="12534" y="7061"/>
                  </a:lnTo>
                  <a:lnTo>
                    <a:pt x="12534" y="6680"/>
                  </a:lnTo>
                  <a:lnTo>
                    <a:pt x="12534" y="7061"/>
                  </a:lnTo>
                  <a:lnTo>
                    <a:pt x="12534" y="7454"/>
                  </a:lnTo>
                  <a:lnTo>
                    <a:pt x="12534" y="7061"/>
                  </a:lnTo>
                  <a:lnTo>
                    <a:pt x="12534" y="7454"/>
                  </a:lnTo>
                  <a:lnTo>
                    <a:pt x="12534" y="7835"/>
                  </a:lnTo>
                  <a:lnTo>
                    <a:pt x="12928" y="7835"/>
                  </a:lnTo>
                  <a:lnTo>
                    <a:pt x="12534" y="8216"/>
                  </a:lnTo>
                  <a:lnTo>
                    <a:pt x="12928" y="8216"/>
                  </a:lnTo>
                  <a:lnTo>
                    <a:pt x="12534" y="8216"/>
                  </a:lnTo>
                  <a:lnTo>
                    <a:pt x="12928" y="8216"/>
                  </a:lnTo>
                  <a:lnTo>
                    <a:pt x="12534" y="8216"/>
                  </a:lnTo>
                  <a:lnTo>
                    <a:pt x="12928" y="8597"/>
                  </a:lnTo>
                  <a:lnTo>
                    <a:pt x="12534" y="8597"/>
                  </a:lnTo>
                  <a:lnTo>
                    <a:pt x="12534" y="8978"/>
                  </a:lnTo>
                  <a:lnTo>
                    <a:pt x="12928" y="8597"/>
                  </a:lnTo>
                  <a:lnTo>
                    <a:pt x="12928" y="8978"/>
                  </a:lnTo>
                  <a:lnTo>
                    <a:pt x="12534" y="8978"/>
                  </a:lnTo>
                  <a:lnTo>
                    <a:pt x="12928" y="8978"/>
                  </a:lnTo>
                  <a:lnTo>
                    <a:pt x="12534" y="8978"/>
                  </a:lnTo>
                  <a:lnTo>
                    <a:pt x="12534" y="9359"/>
                  </a:lnTo>
                  <a:lnTo>
                    <a:pt x="12928" y="9550"/>
                  </a:lnTo>
                  <a:lnTo>
                    <a:pt x="12534" y="9550"/>
                  </a:lnTo>
                  <a:lnTo>
                    <a:pt x="12928" y="9931"/>
                  </a:lnTo>
                  <a:lnTo>
                    <a:pt x="12534" y="9931"/>
                  </a:lnTo>
                  <a:lnTo>
                    <a:pt x="12534" y="10312"/>
                  </a:lnTo>
                  <a:lnTo>
                    <a:pt x="12534" y="10706"/>
                  </a:lnTo>
                  <a:lnTo>
                    <a:pt x="12534" y="11087"/>
                  </a:lnTo>
                  <a:lnTo>
                    <a:pt x="12534" y="11468"/>
                  </a:lnTo>
                  <a:lnTo>
                    <a:pt x="12534" y="11849"/>
                  </a:lnTo>
                  <a:lnTo>
                    <a:pt x="12141" y="11849"/>
                  </a:lnTo>
                  <a:lnTo>
                    <a:pt x="12141" y="12230"/>
                  </a:lnTo>
                  <a:lnTo>
                    <a:pt x="12141" y="12611"/>
                  </a:lnTo>
                  <a:lnTo>
                    <a:pt x="12141" y="12992"/>
                  </a:lnTo>
                  <a:lnTo>
                    <a:pt x="11747" y="12992"/>
                  </a:lnTo>
                  <a:lnTo>
                    <a:pt x="12141" y="12992"/>
                  </a:lnTo>
                  <a:lnTo>
                    <a:pt x="12141" y="13373"/>
                  </a:lnTo>
                  <a:lnTo>
                    <a:pt x="12141" y="13754"/>
                  </a:lnTo>
                  <a:lnTo>
                    <a:pt x="11747" y="13754"/>
                  </a:lnTo>
                  <a:lnTo>
                    <a:pt x="11747" y="14135"/>
                  </a:lnTo>
                  <a:lnTo>
                    <a:pt x="11366" y="14338"/>
                  </a:lnTo>
                  <a:lnTo>
                    <a:pt x="11747" y="14338"/>
                  </a:lnTo>
                  <a:lnTo>
                    <a:pt x="11366" y="14338"/>
                  </a:lnTo>
                  <a:lnTo>
                    <a:pt x="11366" y="14719"/>
                  </a:lnTo>
                  <a:lnTo>
                    <a:pt x="11366" y="15100"/>
                  </a:lnTo>
                  <a:lnTo>
                    <a:pt x="11366" y="15481"/>
                  </a:lnTo>
                  <a:lnTo>
                    <a:pt x="10185" y="15100"/>
                  </a:lnTo>
                  <a:lnTo>
                    <a:pt x="10185" y="14719"/>
                  </a:lnTo>
                  <a:lnTo>
                    <a:pt x="10579" y="14719"/>
                  </a:lnTo>
                  <a:lnTo>
                    <a:pt x="10972" y="14338"/>
                  </a:lnTo>
                  <a:lnTo>
                    <a:pt x="10972" y="14135"/>
                  </a:lnTo>
                  <a:lnTo>
                    <a:pt x="10972" y="13754"/>
                  </a:lnTo>
                  <a:lnTo>
                    <a:pt x="11366" y="12992"/>
                  </a:lnTo>
                  <a:lnTo>
                    <a:pt x="11366" y="12611"/>
                  </a:lnTo>
                  <a:lnTo>
                    <a:pt x="10972" y="12611"/>
                  </a:lnTo>
                  <a:lnTo>
                    <a:pt x="11747" y="11468"/>
                  </a:lnTo>
                  <a:lnTo>
                    <a:pt x="11366" y="11468"/>
                  </a:lnTo>
                  <a:lnTo>
                    <a:pt x="11366" y="11087"/>
                  </a:lnTo>
                  <a:lnTo>
                    <a:pt x="11747" y="11087"/>
                  </a:lnTo>
                  <a:lnTo>
                    <a:pt x="10972" y="10706"/>
                  </a:lnTo>
                  <a:lnTo>
                    <a:pt x="10972" y="11087"/>
                  </a:lnTo>
                  <a:lnTo>
                    <a:pt x="10579" y="10706"/>
                  </a:lnTo>
                  <a:lnTo>
                    <a:pt x="10579" y="11087"/>
                  </a:lnTo>
                  <a:lnTo>
                    <a:pt x="10185" y="11087"/>
                  </a:lnTo>
                  <a:lnTo>
                    <a:pt x="10185" y="11468"/>
                  </a:lnTo>
                  <a:lnTo>
                    <a:pt x="9791" y="11468"/>
                  </a:lnTo>
                  <a:lnTo>
                    <a:pt x="9601" y="11468"/>
                  </a:lnTo>
                  <a:lnTo>
                    <a:pt x="9601" y="11849"/>
                  </a:lnTo>
                  <a:lnTo>
                    <a:pt x="9601" y="12230"/>
                  </a:lnTo>
                  <a:lnTo>
                    <a:pt x="9207" y="12230"/>
                  </a:lnTo>
                  <a:lnTo>
                    <a:pt x="9207" y="12611"/>
                  </a:lnTo>
                  <a:lnTo>
                    <a:pt x="9207" y="12992"/>
                  </a:lnTo>
                  <a:lnTo>
                    <a:pt x="9207" y="13373"/>
                  </a:lnTo>
                  <a:lnTo>
                    <a:pt x="9207" y="13754"/>
                  </a:lnTo>
                  <a:lnTo>
                    <a:pt x="9207" y="13373"/>
                  </a:lnTo>
                  <a:lnTo>
                    <a:pt x="9207" y="13754"/>
                  </a:lnTo>
                  <a:lnTo>
                    <a:pt x="8813" y="13754"/>
                  </a:lnTo>
                  <a:lnTo>
                    <a:pt x="8813" y="14135"/>
                  </a:lnTo>
                  <a:lnTo>
                    <a:pt x="8813" y="14338"/>
                  </a:lnTo>
                  <a:lnTo>
                    <a:pt x="8420" y="14338"/>
                  </a:lnTo>
                  <a:lnTo>
                    <a:pt x="8813" y="14338"/>
                  </a:lnTo>
                  <a:lnTo>
                    <a:pt x="8420" y="15481"/>
                  </a:lnTo>
                  <a:lnTo>
                    <a:pt x="8420" y="15862"/>
                  </a:lnTo>
                  <a:lnTo>
                    <a:pt x="8026" y="15862"/>
                  </a:lnTo>
                  <a:lnTo>
                    <a:pt x="7645" y="15862"/>
                  </a:lnTo>
                  <a:lnTo>
                    <a:pt x="7645" y="16243"/>
                  </a:lnTo>
                  <a:lnTo>
                    <a:pt x="7251" y="16243"/>
                  </a:lnTo>
                  <a:lnTo>
                    <a:pt x="6858" y="16243"/>
                  </a:lnTo>
                  <a:lnTo>
                    <a:pt x="6858" y="16624"/>
                  </a:lnTo>
                  <a:lnTo>
                    <a:pt x="6858" y="17005"/>
                  </a:lnTo>
                  <a:lnTo>
                    <a:pt x="6464" y="17005"/>
                  </a:lnTo>
                  <a:lnTo>
                    <a:pt x="6464" y="17386"/>
                  </a:lnTo>
                  <a:lnTo>
                    <a:pt x="6464" y="17779"/>
                  </a:lnTo>
                  <a:lnTo>
                    <a:pt x="6464" y="18160"/>
                  </a:lnTo>
                  <a:lnTo>
                    <a:pt x="6070" y="18160"/>
                  </a:lnTo>
                  <a:lnTo>
                    <a:pt x="6070" y="18541"/>
                  </a:lnTo>
                  <a:lnTo>
                    <a:pt x="5676" y="18541"/>
                  </a:lnTo>
                  <a:lnTo>
                    <a:pt x="6070" y="18541"/>
                  </a:lnTo>
                  <a:lnTo>
                    <a:pt x="6070" y="18922"/>
                  </a:lnTo>
                  <a:lnTo>
                    <a:pt x="5676" y="18922"/>
                  </a:lnTo>
                  <a:lnTo>
                    <a:pt x="5676" y="19113"/>
                  </a:lnTo>
                  <a:lnTo>
                    <a:pt x="5676" y="19494"/>
                  </a:lnTo>
                  <a:lnTo>
                    <a:pt x="5295" y="19875"/>
                  </a:lnTo>
                  <a:lnTo>
                    <a:pt x="5295" y="20256"/>
                  </a:lnTo>
                  <a:lnTo>
                    <a:pt x="4902" y="20256"/>
                  </a:lnTo>
                  <a:lnTo>
                    <a:pt x="4699" y="20256"/>
                  </a:lnTo>
                  <a:lnTo>
                    <a:pt x="4699" y="20637"/>
                  </a:lnTo>
                  <a:lnTo>
                    <a:pt x="4305" y="20637"/>
                  </a:lnTo>
                  <a:lnTo>
                    <a:pt x="4305" y="21018"/>
                  </a:lnTo>
                  <a:lnTo>
                    <a:pt x="3924" y="21018"/>
                  </a:lnTo>
                  <a:lnTo>
                    <a:pt x="3924" y="21399"/>
                  </a:lnTo>
                  <a:lnTo>
                    <a:pt x="3530" y="21399"/>
                  </a:lnTo>
                  <a:lnTo>
                    <a:pt x="3530" y="21793"/>
                  </a:lnTo>
                  <a:lnTo>
                    <a:pt x="3530" y="21399"/>
                  </a:lnTo>
                  <a:lnTo>
                    <a:pt x="3136" y="21793"/>
                  </a:lnTo>
                  <a:lnTo>
                    <a:pt x="2743" y="21793"/>
                  </a:lnTo>
                  <a:lnTo>
                    <a:pt x="2743" y="21399"/>
                  </a:lnTo>
                  <a:lnTo>
                    <a:pt x="2743" y="21018"/>
                  </a:lnTo>
                  <a:lnTo>
                    <a:pt x="2349" y="21018"/>
                  </a:lnTo>
                  <a:lnTo>
                    <a:pt x="2743" y="20637"/>
                  </a:lnTo>
                  <a:lnTo>
                    <a:pt x="2349" y="20637"/>
                  </a:lnTo>
                  <a:lnTo>
                    <a:pt x="2349" y="20256"/>
                  </a:lnTo>
                  <a:lnTo>
                    <a:pt x="2743" y="20256"/>
                  </a:lnTo>
                  <a:lnTo>
                    <a:pt x="2349" y="20256"/>
                  </a:lnTo>
                  <a:lnTo>
                    <a:pt x="2349" y="19875"/>
                  </a:lnTo>
                  <a:lnTo>
                    <a:pt x="2349" y="19494"/>
                  </a:lnTo>
                  <a:lnTo>
                    <a:pt x="1968" y="19494"/>
                  </a:lnTo>
                  <a:lnTo>
                    <a:pt x="1968" y="19113"/>
                  </a:lnTo>
                  <a:lnTo>
                    <a:pt x="1968" y="19494"/>
                  </a:lnTo>
                  <a:lnTo>
                    <a:pt x="1574" y="19113"/>
                  </a:lnTo>
                  <a:lnTo>
                    <a:pt x="1574" y="18922"/>
                  </a:lnTo>
                  <a:lnTo>
                    <a:pt x="1181" y="18541"/>
                  </a:lnTo>
                  <a:lnTo>
                    <a:pt x="1574" y="18541"/>
                  </a:lnTo>
                  <a:lnTo>
                    <a:pt x="1181" y="18160"/>
                  </a:lnTo>
                  <a:lnTo>
                    <a:pt x="787" y="18160"/>
                  </a:lnTo>
                  <a:lnTo>
                    <a:pt x="393" y="18160"/>
                  </a:lnTo>
                  <a:lnTo>
                    <a:pt x="393" y="17779"/>
                  </a:lnTo>
                  <a:lnTo>
                    <a:pt x="0" y="17386"/>
                  </a:lnTo>
                  <a:lnTo>
                    <a:pt x="393" y="17005"/>
                  </a:lnTo>
                  <a:lnTo>
                    <a:pt x="393" y="16624"/>
                  </a:lnTo>
                  <a:lnTo>
                    <a:pt x="787" y="16624"/>
                  </a:lnTo>
                  <a:lnTo>
                    <a:pt x="787" y="16243"/>
                  </a:lnTo>
                  <a:lnTo>
                    <a:pt x="1181" y="16243"/>
                  </a:lnTo>
                  <a:lnTo>
                    <a:pt x="1181" y="15862"/>
                  </a:lnTo>
                  <a:lnTo>
                    <a:pt x="1574" y="15481"/>
                  </a:lnTo>
                  <a:lnTo>
                    <a:pt x="1574" y="15100"/>
                  </a:lnTo>
                  <a:lnTo>
                    <a:pt x="1574" y="14719"/>
                  </a:lnTo>
                  <a:lnTo>
                    <a:pt x="1574" y="14338"/>
                  </a:lnTo>
                  <a:lnTo>
                    <a:pt x="1968" y="14338"/>
                  </a:lnTo>
                  <a:lnTo>
                    <a:pt x="1968" y="14135"/>
                  </a:lnTo>
                  <a:lnTo>
                    <a:pt x="2349" y="14338"/>
                  </a:lnTo>
                  <a:lnTo>
                    <a:pt x="2743" y="14338"/>
                  </a:lnTo>
                  <a:lnTo>
                    <a:pt x="2349" y="14719"/>
                  </a:lnTo>
                  <a:lnTo>
                    <a:pt x="2743" y="14338"/>
                  </a:lnTo>
                  <a:lnTo>
                    <a:pt x="2743" y="14719"/>
                  </a:lnTo>
                  <a:lnTo>
                    <a:pt x="2349" y="14719"/>
                  </a:lnTo>
                  <a:lnTo>
                    <a:pt x="2743" y="14719"/>
                  </a:lnTo>
                  <a:lnTo>
                    <a:pt x="2743" y="15100"/>
                  </a:lnTo>
                  <a:lnTo>
                    <a:pt x="2349" y="15100"/>
                  </a:lnTo>
                  <a:lnTo>
                    <a:pt x="2349" y="15481"/>
                  </a:lnTo>
                  <a:lnTo>
                    <a:pt x="2743" y="15481"/>
                  </a:lnTo>
                  <a:lnTo>
                    <a:pt x="2743" y="15862"/>
                  </a:lnTo>
                  <a:lnTo>
                    <a:pt x="2743" y="16243"/>
                  </a:lnTo>
                  <a:lnTo>
                    <a:pt x="2349" y="16243"/>
                  </a:lnTo>
                  <a:lnTo>
                    <a:pt x="2743" y="16624"/>
                  </a:lnTo>
                  <a:lnTo>
                    <a:pt x="3136" y="16624"/>
                  </a:lnTo>
                  <a:lnTo>
                    <a:pt x="3530" y="16624"/>
                  </a:lnTo>
                  <a:lnTo>
                    <a:pt x="3530" y="16243"/>
                  </a:lnTo>
                  <a:lnTo>
                    <a:pt x="3530" y="15862"/>
                  </a:lnTo>
                  <a:lnTo>
                    <a:pt x="3924" y="15862"/>
                  </a:lnTo>
                  <a:lnTo>
                    <a:pt x="4305" y="15862"/>
                  </a:lnTo>
                  <a:lnTo>
                    <a:pt x="4699" y="15481"/>
                  </a:lnTo>
                  <a:lnTo>
                    <a:pt x="4699" y="15100"/>
                  </a:lnTo>
                  <a:lnTo>
                    <a:pt x="4902" y="15100"/>
                  </a:lnTo>
                  <a:lnTo>
                    <a:pt x="4902" y="14719"/>
                  </a:lnTo>
                  <a:lnTo>
                    <a:pt x="4699" y="14338"/>
                  </a:lnTo>
                  <a:lnTo>
                    <a:pt x="4699" y="14719"/>
                  </a:lnTo>
                  <a:lnTo>
                    <a:pt x="4305" y="14338"/>
                  </a:lnTo>
                  <a:lnTo>
                    <a:pt x="4699" y="14338"/>
                  </a:lnTo>
                  <a:lnTo>
                    <a:pt x="4699" y="14135"/>
                  </a:lnTo>
                  <a:lnTo>
                    <a:pt x="4699" y="13754"/>
                  </a:lnTo>
                  <a:lnTo>
                    <a:pt x="4902" y="13754"/>
                  </a:lnTo>
                  <a:lnTo>
                    <a:pt x="4902" y="13373"/>
                  </a:lnTo>
                  <a:lnTo>
                    <a:pt x="4699" y="13373"/>
                  </a:lnTo>
                  <a:lnTo>
                    <a:pt x="4699" y="13754"/>
                  </a:lnTo>
                  <a:lnTo>
                    <a:pt x="4699" y="13373"/>
                  </a:lnTo>
                  <a:lnTo>
                    <a:pt x="4699" y="12992"/>
                  </a:lnTo>
                  <a:lnTo>
                    <a:pt x="4305" y="12992"/>
                  </a:lnTo>
                  <a:lnTo>
                    <a:pt x="4305" y="13373"/>
                  </a:lnTo>
                  <a:lnTo>
                    <a:pt x="4305" y="12992"/>
                  </a:lnTo>
                  <a:lnTo>
                    <a:pt x="4305" y="13373"/>
                  </a:lnTo>
                  <a:lnTo>
                    <a:pt x="4305" y="12992"/>
                  </a:lnTo>
                  <a:lnTo>
                    <a:pt x="4699" y="12611"/>
                  </a:lnTo>
                  <a:lnTo>
                    <a:pt x="4699" y="12230"/>
                  </a:lnTo>
                  <a:lnTo>
                    <a:pt x="4902" y="12230"/>
                  </a:lnTo>
                  <a:lnTo>
                    <a:pt x="4902" y="11849"/>
                  </a:lnTo>
                  <a:lnTo>
                    <a:pt x="5295" y="11849"/>
                  </a:lnTo>
                  <a:lnTo>
                    <a:pt x="5295" y="11468"/>
                  </a:lnTo>
                  <a:lnTo>
                    <a:pt x="5676" y="11087"/>
                  </a:lnTo>
                  <a:lnTo>
                    <a:pt x="5676" y="10706"/>
                  </a:lnTo>
                  <a:lnTo>
                    <a:pt x="5676" y="10312"/>
                  </a:lnTo>
                  <a:lnTo>
                    <a:pt x="6070" y="10312"/>
                  </a:lnTo>
                  <a:lnTo>
                    <a:pt x="6464" y="10706"/>
                  </a:lnTo>
                  <a:lnTo>
                    <a:pt x="6464" y="10312"/>
                  </a:lnTo>
                  <a:lnTo>
                    <a:pt x="6464" y="9931"/>
                  </a:lnTo>
                  <a:lnTo>
                    <a:pt x="6858" y="9550"/>
                  </a:lnTo>
                  <a:lnTo>
                    <a:pt x="7251" y="9550"/>
                  </a:lnTo>
                  <a:lnTo>
                    <a:pt x="6858" y="9550"/>
                  </a:lnTo>
                  <a:lnTo>
                    <a:pt x="7251" y="9550"/>
                  </a:lnTo>
                  <a:lnTo>
                    <a:pt x="7251" y="9359"/>
                  </a:lnTo>
                  <a:lnTo>
                    <a:pt x="6858" y="9359"/>
                  </a:lnTo>
                  <a:lnTo>
                    <a:pt x="7251" y="9359"/>
                  </a:lnTo>
                  <a:lnTo>
                    <a:pt x="6858" y="9359"/>
                  </a:lnTo>
                  <a:lnTo>
                    <a:pt x="7251" y="9359"/>
                  </a:lnTo>
                  <a:lnTo>
                    <a:pt x="7251" y="8978"/>
                  </a:lnTo>
                  <a:lnTo>
                    <a:pt x="7645" y="8978"/>
                  </a:lnTo>
                  <a:lnTo>
                    <a:pt x="7645" y="9359"/>
                  </a:lnTo>
                  <a:lnTo>
                    <a:pt x="8420" y="9359"/>
                  </a:lnTo>
                  <a:lnTo>
                    <a:pt x="8026" y="8978"/>
                  </a:lnTo>
                  <a:lnTo>
                    <a:pt x="8420" y="8597"/>
                  </a:lnTo>
                  <a:lnTo>
                    <a:pt x="8026" y="8597"/>
                  </a:lnTo>
                  <a:lnTo>
                    <a:pt x="8026" y="8216"/>
                  </a:lnTo>
                  <a:lnTo>
                    <a:pt x="8026" y="7835"/>
                  </a:lnTo>
                  <a:lnTo>
                    <a:pt x="8420" y="7835"/>
                  </a:lnTo>
                  <a:lnTo>
                    <a:pt x="8420" y="8216"/>
                  </a:lnTo>
                  <a:lnTo>
                    <a:pt x="8813" y="8216"/>
                  </a:lnTo>
                  <a:lnTo>
                    <a:pt x="8420" y="7835"/>
                  </a:lnTo>
                  <a:lnTo>
                    <a:pt x="8420" y="7454"/>
                  </a:lnTo>
                  <a:lnTo>
                    <a:pt x="8813" y="7454"/>
                  </a:lnTo>
                  <a:lnTo>
                    <a:pt x="8420" y="7454"/>
                  </a:lnTo>
                  <a:lnTo>
                    <a:pt x="8813" y="7454"/>
                  </a:lnTo>
                  <a:lnTo>
                    <a:pt x="9207" y="6680"/>
                  </a:lnTo>
                  <a:lnTo>
                    <a:pt x="8813" y="6680"/>
                  </a:lnTo>
                  <a:lnTo>
                    <a:pt x="9207" y="5918"/>
                  </a:lnTo>
                  <a:lnTo>
                    <a:pt x="9207" y="5537"/>
                  </a:lnTo>
                  <a:lnTo>
                    <a:pt x="8813" y="5537"/>
                  </a:lnTo>
                  <a:lnTo>
                    <a:pt x="8420" y="5537"/>
                  </a:lnTo>
                  <a:lnTo>
                    <a:pt x="8026" y="5156"/>
                  </a:lnTo>
                  <a:lnTo>
                    <a:pt x="8026" y="5537"/>
                  </a:lnTo>
                  <a:lnTo>
                    <a:pt x="7645" y="5537"/>
                  </a:lnTo>
                  <a:lnTo>
                    <a:pt x="7645" y="5156"/>
                  </a:lnTo>
                  <a:lnTo>
                    <a:pt x="7645" y="4775"/>
                  </a:lnTo>
                  <a:lnTo>
                    <a:pt x="7251" y="5156"/>
                  </a:lnTo>
                  <a:lnTo>
                    <a:pt x="6858" y="5156"/>
                  </a:lnTo>
                  <a:lnTo>
                    <a:pt x="6858" y="4775"/>
                  </a:lnTo>
                  <a:lnTo>
                    <a:pt x="7251" y="4775"/>
                  </a:lnTo>
                  <a:lnTo>
                    <a:pt x="7645" y="4775"/>
                  </a:lnTo>
                  <a:lnTo>
                    <a:pt x="7645" y="4584"/>
                  </a:lnTo>
                  <a:lnTo>
                    <a:pt x="7645" y="4203"/>
                  </a:lnTo>
                  <a:lnTo>
                    <a:pt x="7251" y="4203"/>
                  </a:lnTo>
                  <a:lnTo>
                    <a:pt x="7251" y="3822"/>
                  </a:lnTo>
                  <a:lnTo>
                    <a:pt x="7251" y="4203"/>
                  </a:lnTo>
                  <a:lnTo>
                    <a:pt x="7251" y="3822"/>
                  </a:lnTo>
                  <a:lnTo>
                    <a:pt x="6858" y="3822"/>
                  </a:lnTo>
                  <a:lnTo>
                    <a:pt x="6464" y="4203"/>
                  </a:lnTo>
                  <a:lnTo>
                    <a:pt x="6070" y="4203"/>
                  </a:lnTo>
                  <a:lnTo>
                    <a:pt x="6464" y="4203"/>
                  </a:lnTo>
                  <a:lnTo>
                    <a:pt x="6070" y="4584"/>
                  </a:lnTo>
                  <a:lnTo>
                    <a:pt x="6464" y="4584"/>
                  </a:lnTo>
                  <a:lnTo>
                    <a:pt x="6464" y="4775"/>
                  </a:lnTo>
                  <a:lnTo>
                    <a:pt x="6464" y="5156"/>
                  </a:lnTo>
                  <a:lnTo>
                    <a:pt x="6464" y="5537"/>
                  </a:lnTo>
                  <a:lnTo>
                    <a:pt x="6464" y="5918"/>
                  </a:lnTo>
                  <a:lnTo>
                    <a:pt x="6464" y="6299"/>
                  </a:lnTo>
                  <a:lnTo>
                    <a:pt x="6070" y="6299"/>
                  </a:lnTo>
                  <a:lnTo>
                    <a:pt x="5676" y="6299"/>
                  </a:lnTo>
                  <a:lnTo>
                    <a:pt x="5676" y="6680"/>
                  </a:lnTo>
                  <a:lnTo>
                    <a:pt x="5295" y="6680"/>
                  </a:lnTo>
                  <a:lnTo>
                    <a:pt x="5295" y="6299"/>
                  </a:lnTo>
                  <a:lnTo>
                    <a:pt x="4902" y="6299"/>
                  </a:lnTo>
                  <a:lnTo>
                    <a:pt x="4902" y="5918"/>
                  </a:lnTo>
                  <a:lnTo>
                    <a:pt x="4902" y="6299"/>
                  </a:lnTo>
                  <a:lnTo>
                    <a:pt x="4699" y="6299"/>
                  </a:lnTo>
                  <a:lnTo>
                    <a:pt x="4902" y="5918"/>
                  </a:lnTo>
                  <a:lnTo>
                    <a:pt x="4305" y="5537"/>
                  </a:lnTo>
                  <a:lnTo>
                    <a:pt x="4305" y="5918"/>
                  </a:lnTo>
                  <a:lnTo>
                    <a:pt x="4305" y="5537"/>
                  </a:lnTo>
                  <a:lnTo>
                    <a:pt x="3924" y="5156"/>
                  </a:lnTo>
                  <a:lnTo>
                    <a:pt x="3530" y="5156"/>
                  </a:lnTo>
                  <a:lnTo>
                    <a:pt x="3136" y="4584"/>
                  </a:lnTo>
                  <a:lnTo>
                    <a:pt x="2743" y="4584"/>
                  </a:lnTo>
                  <a:lnTo>
                    <a:pt x="2349" y="4584"/>
                  </a:lnTo>
                  <a:lnTo>
                    <a:pt x="2349" y="4203"/>
                  </a:lnTo>
                  <a:lnTo>
                    <a:pt x="1968" y="3822"/>
                  </a:lnTo>
                  <a:lnTo>
                    <a:pt x="1968" y="3441"/>
                  </a:lnTo>
                  <a:lnTo>
                    <a:pt x="1574" y="3047"/>
                  </a:lnTo>
                  <a:lnTo>
                    <a:pt x="1574" y="2666"/>
                  </a:lnTo>
                  <a:lnTo>
                    <a:pt x="1181" y="2666"/>
                  </a:lnTo>
                  <a:lnTo>
                    <a:pt x="1574" y="2666"/>
                  </a:lnTo>
                  <a:lnTo>
                    <a:pt x="1574" y="2285"/>
                  </a:lnTo>
                  <a:lnTo>
                    <a:pt x="1574" y="1904"/>
                  </a:lnTo>
                  <a:lnTo>
                    <a:pt x="1181" y="1904"/>
                  </a:lnTo>
                  <a:lnTo>
                    <a:pt x="1181" y="1523"/>
                  </a:lnTo>
                  <a:lnTo>
                    <a:pt x="1574" y="1523"/>
                  </a:lnTo>
                  <a:lnTo>
                    <a:pt x="1181" y="1523"/>
                  </a:lnTo>
                  <a:lnTo>
                    <a:pt x="393" y="1142"/>
                  </a:lnTo>
                  <a:lnTo>
                    <a:pt x="787" y="761"/>
                  </a:lnTo>
                  <a:lnTo>
                    <a:pt x="1181" y="380"/>
                  </a:lnTo>
                  <a:lnTo>
                    <a:pt x="1574" y="0"/>
                  </a:lnTo>
                  <a:lnTo>
                    <a:pt x="1574" y="380"/>
                  </a:lnTo>
                  <a:lnTo>
                    <a:pt x="1968" y="380"/>
                  </a:lnTo>
                  <a:lnTo>
                    <a:pt x="1574" y="761"/>
                  </a:lnTo>
                  <a:lnTo>
                    <a:pt x="1968" y="761"/>
                  </a:lnTo>
                  <a:lnTo>
                    <a:pt x="1574" y="761"/>
                  </a:lnTo>
                  <a:lnTo>
                    <a:pt x="1574" y="1142"/>
                  </a:lnTo>
                  <a:lnTo>
                    <a:pt x="1968" y="1142"/>
                  </a:lnTo>
                  <a:lnTo>
                    <a:pt x="2349" y="1523"/>
                  </a:lnTo>
                  <a:lnTo>
                    <a:pt x="2349" y="1142"/>
                  </a:lnTo>
                  <a:lnTo>
                    <a:pt x="2743" y="1142"/>
                  </a:lnTo>
                  <a:lnTo>
                    <a:pt x="2743" y="1523"/>
                  </a:lnTo>
                  <a:lnTo>
                    <a:pt x="3136" y="1523"/>
                  </a:lnTo>
                  <a:lnTo>
                    <a:pt x="2743" y="1523"/>
                  </a:lnTo>
                  <a:lnTo>
                    <a:pt x="2743" y="1904"/>
                  </a:lnTo>
                  <a:lnTo>
                    <a:pt x="3136" y="190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4304577" y="2235402"/>
              <a:ext cx="41275" cy="47625"/>
            </a:xfrm>
            <a:custGeom>
              <a:avLst/>
              <a:gdLst/>
              <a:ahLst/>
              <a:cxnLst/>
              <a:rect l="l" t="t" r="r" b="b"/>
              <a:pathLst>
                <a:path w="41275" h="47625">
                  <a:moveTo>
                    <a:pt x="22758" y="46862"/>
                  </a:moveTo>
                  <a:lnTo>
                    <a:pt x="21399" y="46862"/>
                  </a:lnTo>
                  <a:lnTo>
                    <a:pt x="21399" y="47370"/>
                  </a:lnTo>
                  <a:lnTo>
                    <a:pt x="21983" y="47370"/>
                  </a:lnTo>
                  <a:lnTo>
                    <a:pt x="21983" y="47624"/>
                  </a:lnTo>
                  <a:lnTo>
                    <a:pt x="22758" y="47624"/>
                  </a:lnTo>
                  <a:lnTo>
                    <a:pt x="23152" y="47370"/>
                  </a:lnTo>
                  <a:lnTo>
                    <a:pt x="22758" y="46862"/>
                  </a:lnTo>
                  <a:close/>
                </a:path>
                <a:path w="41275" h="47625">
                  <a:moveTo>
                    <a:pt x="27228" y="45338"/>
                  </a:moveTo>
                  <a:lnTo>
                    <a:pt x="21590" y="45338"/>
                  </a:lnTo>
                  <a:lnTo>
                    <a:pt x="21590" y="46862"/>
                  </a:lnTo>
                  <a:lnTo>
                    <a:pt x="24320" y="46862"/>
                  </a:lnTo>
                  <a:lnTo>
                    <a:pt x="24320" y="46481"/>
                  </a:lnTo>
                  <a:lnTo>
                    <a:pt x="26847" y="46481"/>
                  </a:lnTo>
                  <a:lnTo>
                    <a:pt x="26847" y="46100"/>
                  </a:lnTo>
                  <a:lnTo>
                    <a:pt x="27228" y="45719"/>
                  </a:lnTo>
                  <a:lnTo>
                    <a:pt x="27228" y="45338"/>
                  </a:lnTo>
                  <a:close/>
                </a:path>
                <a:path w="41275" h="47625">
                  <a:moveTo>
                    <a:pt x="28397" y="42925"/>
                  </a:moveTo>
                  <a:lnTo>
                    <a:pt x="19062" y="42925"/>
                  </a:lnTo>
                  <a:lnTo>
                    <a:pt x="19062" y="43814"/>
                  </a:lnTo>
                  <a:lnTo>
                    <a:pt x="19456" y="43814"/>
                  </a:lnTo>
                  <a:lnTo>
                    <a:pt x="19062" y="44195"/>
                  </a:lnTo>
                  <a:lnTo>
                    <a:pt x="19456" y="44195"/>
                  </a:lnTo>
                  <a:lnTo>
                    <a:pt x="19837" y="44957"/>
                  </a:lnTo>
                  <a:lnTo>
                    <a:pt x="21005" y="44957"/>
                  </a:lnTo>
                  <a:lnTo>
                    <a:pt x="21399" y="45338"/>
                  </a:lnTo>
                  <a:lnTo>
                    <a:pt x="27228" y="45338"/>
                  </a:lnTo>
                  <a:lnTo>
                    <a:pt x="27228" y="45719"/>
                  </a:lnTo>
                  <a:lnTo>
                    <a:pt x="27622" y="45719"/>
                  </a:lnTo>
                  <a:lnTo>
                    <a:pt x="27622" y="45338"/>
                  </a:lnTo>
                  <a:lnTo>
                    <a:pt x="28016" y="44957"/>
                  </a:lnTo>
                  <a:lnTo>
                    <a:pt x="28016" y="44195"/>
                  </a:lnTo>
                  <a:lnTo>
                    <a:pt x="27622" y="43814"/>
                  </a:lnTo>
                  <a:lnTo>
                    <a:pt x="28397" y="43052"/>
                  </a:lnTo>
                  <a:lnTo>
                    <a:pt x="28016" y="43052"/>
                  </a:lnTo>
                  <a:lnTo>
                    <a:pt x="28397" y="42925"/>
                  </a:lnTo>
                  <a:close/>
                </a:path>
                <a:path w="41275" h="47625">
                  <a:moveTo>
                    <a:pt x="21005" y="44957"/>
                  </a:moveTo>
                  <a:lnTo>
                    <a:pt x="20612" y="44957"/>
                  </a:lnTo>
                  <a:lnTo>
                    <a:pt x="21005" y="45338"/>
                  </a:lnTo>
                  <a:lnTo>
                    <a:pt x="21005" y="44957"/>
                  </a:lnTo>
                  <a:close/>
                </a:path>
                <a:path w="41275" h="47625">
                  <a:moveTo>
                    <a:pt x="33261" y="42163"/>
                  </a:moveTo>
                  <a:lnTo>
                    <a:pt x="18669" y="42163"/>
                  </a:lnTo>
                  <a:lnTo>
                    <a:pt x="18288" y="42544"/>
                  </a:lnTo>
                  <a:lnTo>
                    <a:pt x="31318" y="42544"/>
                  </a:lnTo>
                  <a:lnTo>
                    <a:pt x="31318" y="42925"/>
                  </a:lnTo>
                  <a:lnTo>
                    <a:pt x="31711" y="42925"/>
                  </a:lnTo>
                  <a:lnTo>
                    <a:pt x="31711" y="43052"/>
                  </a:lnTo>
                  <a:lnTo>
                    <a:pt x="32880" y="43052"/>
                  </a:lnTo>
                  <a:lnTo>
                    <a:pt x="32880" y="43433"/>
                  </a:lnTo>
                  <a:lnTo>
                    <a:pt x="33261" y="43433"/>
                  </a:lnTo>
                  <a:lnTo>
                    <a:pt x="33261" y="42163"/>
                  </a:lnTo>
                  <a:close/>
                </a:path>
                <a:path w="41275" h="47625">
                  <a:moveTo>
                    <a:pt x="35788" y="41020"/>
                  </a:moveTo>
                  <a:lnTo>
                    <a:pt x="18669" y="41020"/>
                  </a:lnTo>
                  <a:lnTo>
                    <a:pt x="18669" y="41782"/>
                  </a:lnTo>
                  <a:lnTo>
                    <a:pt x="18288" y="42163"/>
                  </a:lnTo>
                  <a:lnTo>
                    <a:pt x="33655" y="42163"/>
                  </a:lnTo>
                  <a:lnTo>
                    <a:pt x="33655" y="42544"/>
                  </a:lnTo>
                  <a:lnTo>
                    <a:pt x="34048" y="42925"/>
                  </a:lnTo>
                  <a:lnTo>
                    <a:pt x="34048" y="43052"/>
                  </a:lnTo>
                  <a:lnTo>
                    <a:pt x="34429" y="43052"/>
                  </a:lnTo>
                  <a:lnTo>
                    <a:pt x="34429" y="42925"/>
                  </a:lnTo>
                  <a:lnTo>
                    <a:pt x="35598" y="42925"/>
                  </a:lnTo>
                  <a:lnTo>
                    <a:pt x="35598" y="42544"/>
                  </a:lnTo>
                  <a:lnTo>
                    <a:pt x="35788" y="42544"/>
                  </a:lnTo>
                  <a:lnTo>
                    <a:pt x="35788" y="41401"/>
                  </a:lnTo>
                  <a:lnTo>
                    <a:pt x="35598" y="41401"/>
                  </a:lnTo>
                  <a:lnTo>
                    <a:pt x="35788" y="41020"/>
                  </a:lnTo>
                  <a:close/>
                </a:path>
                <a:path w="41275" h="47625">
                  <a:moveTo>
                    <a:pt x="34823" y="42925"/>
                  </a:moveTo>
                  <a:lnTo>
                    <a:pt x="34429" y="42925"/>
                  </a:lnTo>
                  <a:lnTo>
                    <a:pt x="34823" y="43052"/>
                  </a:lnTo>
                  <a:lnTo>
                    <a:pt x="34823" y="42925"/>
                  </a:lnTo>
                  <a:close/>
                </a:path>
                <a:path w="41275" h="47625">
                  <a:moveTo>
                    <a:pt x="29565" y="42544"/>
                  </a:moveTo>
                  <a:lnTo>
                    <a:pt x="18669" y="42544"/>
                  </a:lnTo>
                  <a:lnTo>
                    <a:pt x="18669" y="42925"/>
                  </a:lnTo>
                  <a:lnTo>
                    <a:pt x="29184" y="42925"/>
                  </a:lnTo>
                  <a:lnTo>
                    <a:pt x="29565" y="42544"/>
                  </a:lnTo>
                  <a:close/>
                </a:path>
                <a:path w="41275" h="47625">
                  <a:moveTo>
                    <a:pt x="29959" y="42544"/>
                  </a:moveTo>
                  <a:lnTo>
                    <a:pt x="29565" y="42544"/>
                  </a:lnTo>
                  <a:lnTo>
                    <a:pt x="29565" y="42925"/>
                  </a:lnTo>
                  <a:lnTo>
                    <a:pt x="29959" y="42925"/>
                  </a:lnTo>
                  <a:lnTo>
                    <a:pt x="29959" y="42544"/>
                  </a:lnTo>
                  <a:close/>
                </a:path>
                <a:path w="41275" h="47625">
                  <a:moveTo>
                    <a:pt x="31318" y="42544"/>
                  </a:moveTo>
                  <a:lnTo>
                    <a:pt x="29959" y="42544"/>
                  </a:lnTo>
                  <a:lnTo>
                    <a:pt x="29959" y="42925"/>
                  </a:lnTo>
                  <a:lnTo>
                    <a:pt x="31127" y="42925"/>
                  </a:lnTo>
                  <a:lnTo>
                    <a:pt x="31318" y="42544"/>
                  </a:lnTo>
                  <a:close/>
                </a:path>
                <a:path w="41275" h="47625">
                  <a:moveTo>
                    <a:pt x="35788" y="42544"/>
                  </a:moveTo>
                  <a:lnTo>
                    <a:pt x="35598" y="42544"/>
                  </a:lnTo>
                  <a:lnTo>
                    <a:pt x="35598" y="42925"/>
                  </a:lnTo>
                  <a:lnTo>
                    <a:pt x="35788" y="42544"/>
                  </a:lnTo>
                  <a:close/>
                </a:path>
                <a:path w="41275" h="47625">
                  <a:moveTo>
                    <a:pt x="14592" y="40258"/>
                  </a:moveTo>
                  <a:lnTo>
                    <a:pt x="12255" y="40258"/>
                  </a:lnTo>
                  <a:lnTo>
                    <a:pt x="12255" y="40512"/>
                  </a:lnTo>
                  <a:lnTo>
                    <a:pt x="12052" y="40512"/>
                  </a:lnTo>
                  <a:lnTo>
                    <a:pt x="12052" y="41020"/>
                  </a:lnTo>
                  <a:lnTo>
                    <a:pt x="13423" y="41020"/>
                  </a:lnTo>
                  <a:lnTo>
                    <a:pt x="13804" y="41401"/>
                  </a:lnTo>
                  <a:lnTo>
                    <a:pt x="13804" y="41782"/>
                  </a:lnTo>
                  <a:lnTo>
                    <a:pt x="14198" y="41782"/>
                  </a:lnTo>
                  <a:lnTo>
                    <a:pt x="14198" y="41020"/>
                  </a:lnTo>
                  <a:lnTo>
                    <a:pt x="14592" y="40512"/>
                  </a:lnTo>
                  <a:lnTo>
                    <a:pt x="14592" y="40258"/>
                  </a:lnTo>
                  <a:close/>
                </a:path>
                <a:path w="41275" h="47625">
                  <a:moveTo>
                    <a:pt x="37350" y="41020"/>
                  </a:moveTo>
                  <a:lnTo>
                    <a:pt x="36182" y="41020"/>
                  </a:lnTo>
                  <a:lnTo>
                    <a:pt x="36576" y="41401"/>
                  </a:lnTo>
                  <a:lnTo>
                    <a:pt x="36576" y="41782"/>
                  </a:lnTo>
                  <a:lnTo>
                    <a:pt x="36957" y="41782"/>
                  </a:lnTo>
                  <a:lnTo>
                    <a:pt x="36957" y="41401"/>
                  </a:lnTo>
                  <a:lnTo>
                    <a:pt x="37350" y="41401"/>
                  </a:lnTo>
                  <a:lnTo>
                    <a:pt x="37350" y="41020"/>
                  </a:lnTo>
                  <a:close/>
                </a:path>
                <a:path w="41275" h="47625">
                  <a:moveTo>
                    <a:pt x="12636" y="41020"/>
                  </a:moveTo>
                  <a:lnTo>
                    <a:pt x="12255" y="41020"/>
                  </a:lnTo>
                  <a:lnTo>
                    <a:pt x="12255" y="41401"/>
                  </a:lnTo>
                  <a:lnTo>
                    <a:pt x="12636" y="41401"/>
                  </a:lnTo>
                  <a:lnTo>
                    <a:pt x="12636" y="41020"/>
                  </a:lnTo>
                  <a:close/>
                </a:path>
                <a:path w="41275" h="47625">
                  <a:moveTo>
                    <a:pt x="38125" y="40512"/>
                  </a:moveTo>
                  <a:lnTo>
                    <a:pt x="17894" y="40512"/>
                  </a:lnTo>
                  <a:lnTo>
                    <a:pt x="17894" y="41020"/>
                  </a:lnTo>
                  <a:lnTo>
                    <a:pt x="38125" y="41020"/>
                  </a:lnTo>
                  <a:lnTo>
                    <a:pt x="38125" y="40512"/>
                  </a:lnTo>
                  <a:close/>
                </a:path>
                <a:path w="41275" h="47625">
                  <a:moveTo>
                    <a:pt x="11671" y="40258"/>
                  </a:moveTo>
                  <a:lnTo>
                    <a:pt x="11277" y="40258"/>
                  </a:lnTo>
                  <a:lnTo>
                    <a:pt x="11277" y="40512"/>
                  </a:lnTo>
                  <a:lnTo>
                    <a:pt x="11671" y="40512"/>
                  </a:lnTo>
                  <a:lnTo>
                    <a:pt x="11671" y="40258"/>
                  </a:lnTo>
                  <a:close/>
                </a:path>
                <a:path w="41275" h="47625">
                  <a:moveTo>
                    <a:pt x="39293" y="37718"/>
                  </a:moveTo>
                  <a:lnTo>
                    <a:pt x="18288" y="37718"/>
                  </a:lnTo>
                  <a:lnTo>
                    <a:pt x="18288" y="38988"/>
                  </a:lnTo>
                  <a:lnTo>
                    <a:pt x="17500" y="38988"/>
                  </a:lnTo>
                  <a:lnTo>
                    <a:pt x="17500" y="39750"/>
                  </a:lnTo>
                  <a:lnTo>
                    <a:pt x="17119" y="39750"/>
                  </a:lnTo>
                  <a:lnTo>
                    <a:pt x="16916" y="40258"/>
                  </a:lnTo>
                  <a:lnTo>
                    <a:pt x="17119" y="40512"/>
                  </a:lnTo>
                  <a:lnTo>
                    <a:pt x="39293" y="40512"/>
                  </a:lnTo>
                  <a:lnTo>
                    <a:pt x="39293" y="40258"/>
                  </a:lnTo>
                  <a:lnTo>
                    <a:pt x="39687" y="40258"/>
                  </a:lnTo>
                  <a:lnTo>
                    <a:pt x="39687" y="39369"/>
                  </a:lnTo>
                  <a:lnTo>
                    <a:pt x="39293" y="39369"/>
                  </a:lnTo>
                  <a:lnTo>
                    <a:pt x="38900" y="38988"/>
                  </a:lnTo>
                  <a:lnTo>
                    <a:pt x="38900" y="38607"/>
                  </a:lnTo>
                  <a:lnTo>
                    <a:pt x="39293" y="38607"/>
                  </a:lnTo>
                  <a:lnTo>
                    <a:pt x="39293" y="38226"/>
                  </a:lnTo>
                  <a:lnTo>
                    <a:pt x="38900" y="38226"/>
                  </a:lnTo>
                  <a:lnTo>
                    <a:pt x="38900" y="38099"/>
                  </a:lnTo>
                  <a:lnTo>
                    <a:pt x="39293" y="38099"/>
                  </a:lnTo>
                  <a:lnTo>
                    <a:pt x="39293" y="37718"/>
                  </a:lnTo>
                  <a:close/>
                </a:path>
                <a:path w="41275" h="47625">
                  <a:moveTo>
                    <a:pt x="15760" y="39369"/>
                  </a:moveTo>
                  <a:lnTo>
                    <a:pt x="10109" y="39369"/>
                  </a:lnTo>
                  <a:lnTo>
                    <a:pt x="9728" y="39750"/>
                  </a:lnTo>
                  <a:lnTo>
                    <a:pt x="10109" y="40258"/>
                  </a:lnTo>
                  <a:lnTo>
                    <a:pt x="10502" y="40258"/>
                  </a:lnTo>
                  <a:lnTo>
                    <a:pt x="10896" y="39750"/>
                  </a:lnTo>
                  <a:lnTo>
                    <a:pt x="15760" y="39750"/>
                  </a:lnTo>
                  <a:lnTo>
                    <a:pt x="15760" y="39369"/>
                  </a:lnTo>
                  <a:close/>
                </a:path>
                <a:path w="41275" h="47625">
                  <a:moveTo>
                    <a:pt x="15760" y="39750"/>
                  </a:moveTo>
                  <a:lnTo>
                    <a:pt x="10896" y="39750"/>
                  </a:lnTo>
                  <a:lnTo>
                    <a:pt x="10896" y="40258"/>
                  </a:lnTo>
                  <a:lnTo>
                    <a:pt x="15367" y="40258"/>
                  </a:lnTo>
                  <a:lnTo>
                    <a:pt x="15760" y="39750"/>
                  </a:lnTo>
                  <a:close/>
                </a:path>
                <a:path w="41275" h="47625">
                  <a:moveTo>
                    <a:pt x="17500" y="37337"/>
                  </a:moveTo>
                  <a:lnTo>
                    <a:pt x="7188" y="37337"/>
                  </a:lnTo>
                  <a:lnTo>
                    <a:pt x="7188" y="39369"/>
                  </a:lnTo>
                  <a:lnTo>
                    <a:pt x="7772" y="39369"/>
                  </a:lnTo>
                  <a:lnTo>
                    <a:pt x="8166" y="38988"/>
                  </a:lnTo>
                  <a:lnTo>
                    <a:pt x="16535" y="38988"/>
                  </a:lnTo>
                  <a:lnTo>
                    <a:pt x="16535" y="38607"/>
                  </a:lnTo>
                  <a:lnTo>
                    <a:pt x="16916" y="38607"/>
                  </a:lnTo>
                  <a:lnTo>
                    <a:pt x="16916" y="38226"/>
                  </a:lnTo>
                  <a:lnTo>
                    <a:pt x="17119" y="38226"/>
                  </a:lnTo>
                  <a:lnTo>
                    <a:pt x="17119" y="37718"/>
                  </a:lnTo>
                  <a:lnTo>
                    <a:pt x="17500" y="37718"/>
                  </a:lnTo>
                  <a:lnTo>
                    <a:pt x="17500" y="37337"/>
                  </a:lnTo>
                  <a:close/>
                </a:path>
                <a:path w="41275" h="47625">
                  <a:moveTo>
                    <a:pt x="16535" y="38988"/>
                  </a:moveTo>
                  <a:lnTo>
                    <a:pt x="8166" y="38988"/>
                  </a:lnTo>
                  <a:lnTo>
                    <a:pt x="8940" y="39369"/>
                  </a:lnTo>
                  <a:lnTo>
                    <a:pt x="16535" y="39369"/>
                  </a:lnTo>
                  <a:lnTo>
                    <a:pt x="16535" y="38988"/>
                  </a:lnTo>
                  <a:close/>
                </a:path>
                <a:path w="41275" h="47625">
                  <a:moveTo>
                    <a:pt x="39687" y="38988"/>
                  </a:moveTo>
                  <a:lnTo>
                    <a:pt x="39293" y="39369"/>
                  </a:lnTo>
                  <a:lnTo>
                    <a:pt x="39687" y="39369"/>
                  </a:lnTo>
                  <a:lnTo>
                    <a:pt x="39687" y="38988"/>
                  </a:lnTo>
                  <a:close/>
                </a:path>
                <a:path w="41275" h="47625">
                  <a:moveTo>
                    <a:pt x="38900" y="35051"/>
                  </a:moveTo>
                  <a:lnTo>
                    <a:pt x="6032" y="35051"/>
                  </a:lnTo>
                  <a:lnTo>
                    <a:pt x="6032" y="35432"/>
                  </a:lnTo>
                  <a:lnTo>
                    <a:pt x="6413" y="35432"/>
                  </a:lnTo>
                  <a:lnTo>
                    <a:pt x="6413" y="36194"/>
                  </a:lnTo>
                  <a:lnTo>
                    <a:pt x="6807" y="36575"/>
                  </a:lnTo>
                  <a:lnTo>
                    <a:pt x="6807" y="37337"/>
                  </a:lnTo>
                  <a:lnTo>
                    <a:pt x="17500" y="37337"/>
                  </a:lnTo>
                  <a:lnTo>
                    <a:pt x="17500" y="37718"/>
                  </a:lnTo>
                  <a:lnTo>
                    <a:pt x="38900" y="37718"/>
                  </a:lnTo>
                  <a:lnTo>
                    <a:pt x="38900" y="36956"/>
                  </a:lnTo>
                  <a:lnTo>
                    <a:pt x="39293" y="36575"/>
                  </a:lnTo>
                  <a:lnTo>
                    <a:pt x="38900" y="36194"/>
                  </a:lnTo>
                  <a:lnTo>
                    <a:pt x="38519" y="36194"/>
                  </a:lnTo>
                  <a:lnTo>
                    <a:pt x="38519" y="35813"/>
                  </a:lnTo>
                  <a:lnTo>
                    <a:pt x="38900" y="35432"/>
                  </a:lnTo>
                  <a:lnTo>
                    <a:pt x="38900" y="35051"/>
                  </a:lnTo>
                  <a:close/>
                </a:path>
                <a:path w="41275" h="47625">
                  <a:moveTo>
                    <a:pt x="38125" y="33400"/>
                  </a:moveTo>
                  <a:lnTo>
                    <a:pt x="37744" y="33400"/>
                  </a:lnTo>
                  <a:lnTo>
                    <a:pt x="37744" y="33908"/>
                  </a:lnTo>
                  <a:lnTo>
                    <a:pt x="5638" y="33908"/>
                  </a:lnTo>
                  <a:lnTo>
                    <a:pt x="5638" y="35051"/>
                  </a:lnTo>
                  <a:lnTo>
                    <a:pt x="38519" y="35051"/>
                  </a:lnTo>
                  <a:lnTo>
                    <a:pt x="38519" y="33908"/>
                  </a:lnTo>
                  <a:lnTo>
                    <a:pt x="38125" y="33400"/>
                  </a:lnTo>
                  <a:close/>
                </a:path>
                <a:path w="41275" h="47625">
                  <a:moveTo>
                    <a:pt x="37744" y="31749"/>
                  </a:moveTo>
                  <a:lnTo>
                    <a:pt x="4864" y="31749"/>
                  </a:lnTo>
                  <a:lnTo>
                    <a:pt x="4864" y="32511"/>
                  </a:lnTo>
                  <a:lnTo>
                    <a:pt x="5638" y="32511"/>
                  </a:lnTo>
                  <a:lnTo>
                    <a:pt x="5638" y="32892"/>
                  </a:lnTo>
                  <a:lnTo>
                    <a:pt x="6032" y="32892"/>
                  </a:lnTo>
                  <a:lnTo>
                    <a:pt x="6032" y="33273"/>
                  </a:lnTo>
                  <a:lnTo>
                    <a:pt x="6413" y="33273"/>
                  </a:lnTo>
                  <a:lnTo>
                    <a:pt x="6413" y="33908"/>
                  </a:lnTo>
                  <a:lnTo>
                    <a:pt x="37350" y="33908"/>
                  </a:lnTo>
                  <a:lnTo>
                    <a:pt x="37350" y="33400"/>
                  </a:lnTo>
                  <a:lnTo>
                    <a:pt x="36957" y="33400"/>
                  </a:lnTo>
                  <a:lnTo>
                    <a:pt x="37350" y="33273"/>
                  </a:lnTo>
                  <a:lnTo>
                    <a:pt x="37350" y="32892"/>
                  </a:lnTo>
                  <a:lnTo>
                    <a:pt x="37744" y="32511"/>
                  </a:lnTo>
                  <a:lnTo>
                    <a:pt x="37744" y="31749"/>
                  </a:lnTo>
                  <a:close/>
                </a:path>
                <a:path w="41275" h="47625">
                  <a:moveTo>
                    <a:pt x="38519" y="30225"/>
                  </a:moveTo>
                  <a:lnTo>
                    <a:pt x="2717" y="30225"/>
                  </a:lnTo>
                  <a:lnTo>
                    <a:pt x="2717" y="30606"/>
                  </a:lnTo>
                  <a:lnTo>
                    <a:pt x="3695" y="30606"/>
                  </a:lnTo>
                  <a:lnTo>
                    <a:pt x="3695" y="30987"/>
                  </a:lnTo>
                  <a:lnTo>
                    <a:pt x="4076" y="31368"/>
                  </a:lnTo>
                  <a:lnTo>
                    <a:pt x="4076" y="31749"/>
                  </a:lnTo>
                  <a:lnTo>
                    <a:pt x="38125" y="31749"/>
                  </a:lnTo>
                  <a:lnTo>
                    <a:pt x="38519" y="31368"/>
                  </a:lnTo>
                  <a:lnTo>
                    <a:pt x="38519" y="30225"/>
                  </a:lnTo>
                  <a:close/>
                </a:path>
                <a:path w="41275" h="47625">
                  <a:moveTo>
                    <a:pt x="41046" y="30225"/>
                  </a:moveTo>
                  <a:lnTo>
                    <a:pt x="39293" y="30225"/>
                  </a:lnTo>
                  <a:lnTo>
                    <a:pt x="39293" y="31368"/>
                  </a:lnTo>
                  <a:lnTo>
                    <a:pt x="40068" y="31368"/>
                  </a:lnTo>
                  <a:lnTo>
                    <a:pt x="40462" y="30987"/>
                  </a:lnTo>
                  <a:lnTo>
                    <a:pt x="40652" y="30987"/>
                  </a:lnTo>
                  <a:lnTo>
                    <a:pt x="41046" y="30606"/>
                  </a:lnTo>
                  <a:lnTo>
                    <a:pt x="41046" y="30225"/>
                  </a:lnTo>
                  <a:close/>
                </a:path>
                <a:path w="41275" h="47625">
                  <a:moveTo>
                    <a:pt x="3302" y="30606"/>
                  </a:moveTo>
                  <a:lnTo>
                    <a:pt x="2908" y="30606"/>
                  </a:lnTo>
                  <a:lnTo>
                    <a:pt x="2908" y="30987"/>
                  </a:lnTo>
                  <a:lnTo>
                    <a:pt x="3302" y="30606"/>
                  </a:lnTo>
                  <a:close/>
                </a:path>
                <a:path w="41275" h="47625">
                  <a:moveTo>
                    <a:pt x="36957" y="23240"/>
                  </a:moveTo>
                  <a:lnTo>
                    <a:pt x="3302" y="23240"/>
                  </a:lnTo>
                  <a:lnTo>
                    <a:pt x="3302" y="24256"/>
                  </a:lnTo>
                  <a:lnTo>
                    <a:pt x="774" y="24256"/>
                  </a:lnTo>
                  <a:lnTo>
                    <a:pt x="381" y="24637"/>
                  </a:lnTo>
                  <a:lnTo>
                    <a:pt x="381" y="25018"/>
                  </a:lnTo>
                  <a:lnTo>
                    <a:pt x="774" y="25018"/>
                  </a:lnTo>
                  <a:lnTo>
                    <a:pt x="774" y="25780"/>
                  </a:lnTo>
                  <a:lnTo>
                    <a:pt x="1168" y="26161"/>
                  </a:lnTo>
                  <a:lnTo>
                    <a:pt x="1168" y="26923"/>
                  </a:lnTo>
                  <a:lnTo>
                    <a:pt x="774" y="26923"/>
                  </a:lnTo>
                  <a:lnTo>
                    <a:pt x="1168" y="27304"/>
                  </a:lnTo>
                  <a:lnTo>
                    <a:pt x="1168" y="29844"/>
                  </a:lnTo>
                  <a:lnTo>
                    <a:pt x="1549" y="29844"/>
                  </a:lnTo>
                  <a:lnTo>
                    <a:pt x="1549" y="30606"/>
                  </a:lnTo>
                  <a:lnTo>
                    <a:pt x="2324" y="30606"/>
                  </a:lnTo>
                  <a:lnTo>
                    <a:pt x="2324" y="30225"/>
                  </a:lnTo>
                  <a:lnTo>
                    <a:pt x="41046" y="30225"/>
                  </a:lnTo>
                  <a:lnTo>
                    <a:pt x="41046" y="29463"/>
                  </a:lnTo>
                  <a:lnTo>
                    <a:pt x="40652" y="29082"/>
                  </a:lnTo>
                  <a:lnTo>
                    <a:pt x="40462" y="28701"/>
                  </a:lnTo>
                  <a:lnTo>
                    <a:pt x="39687" y="28701"/>
                  </a:lnTo>
                  <a:lnTo>
                    <a:pt x="39687" y="28066"/>
                  </a:lnTo>
                  <a:lnTo>
                    <a:pt x="39293" y="27685"/>
                  </a:lnTo>
                  <a:lnTo>
                    <a:pt x="39293" y="27304"/>
                  </a:lnTo>
                  <a:lnTo>
                    <a:pt x="38900" y="26923"/>
                  </a:lnTo>
                  <a:lnTo>
                    <a:pt x="38900" y="26542"/>
                  </a:lnTo>
                  <a:lnTo>
                    <a:pt x="38519" y="26161"/>
                  </a:lnTo>
                  <a:lnTo>
                    <a:pt x="38519" y="25780"/>
                  </a:lnTo>
                  <a:lnTo>
                    <a:pt x="38125" y="25399"/>
                  </a:lnTo>
                  <a:lnTo>
                    <a:pt x="38125" y="24637"/>
                  </a:lnTo>
                  <a:lnTo>
                    <a:pt x="37350" y="24637"/>
                  </a:lnTo>
                  <a:lnTo>
                    <a:pt x="37350" y="23875"/>
                  </a:lnTo>
                  <a:lnTo>
                    <a:pt x="36957" y="23621"/>
                  </a:lnTo>
                  <a:lnTo>
                    <a:pt x="36957" y="23240"/>
                  </a:lnTo>
                  <a:close/>
                </a:path>
                <a:path w="41275" h="47625">
                  <a:moveTo>
                    <a:pt x="37744" y="24256"/>
                  </a:moveTo>
                  <a:lnTo>
                    <a:pt x="37350" y="24256"/>
                  </a:lnTo>
                  <a:lnTo>
                    <a:pt x="37350" y="24637"/>
                  </a:lnTo>
                  <a:lnTo>
                    <a:pt x="37744" y="24637"/>
                  </a:lnTo>
                  <a:lnTo>
                    <a:pt x="37744" y="24256"/>
                  </a:lnTo>
                  <a:close/>
                </a:path>
                <a:path w="41275" h="47625">
                  <a:moveTo>
                    <a:pt x="2717" y="23875"/>
                  </a:moveTo>
                  <a:lnTo>
                    <a:pt x="2324" y="24256"/>
                  </a:lnTo>
                  <a:lnTo>
                    <a:pt x="2717" y="24256"/>
                  </a:lnTo>
                  <a:lnTo>
                    <a:pt x="2717" y="23875"/>
                  </a:lnTo>
                  <a:close/>
                </a:path>
                <a:path w="41275" h="47625">
                  <a:moveTo>
                    <a:pt x="36182" y="22478"/>
                  </a:moveTo>
                  <a:lnTo>
                    <a:pt x="4076" y="22478"/>
                  </a:lnTo>
                  <a:lnTo>
                    <a:pt x="4076" y="22859"/>
                  </a:lnTo>
                  <a:lnTo>
                    <a:pt x="3695" y="23240"/>
                  </a:lnTo>
                  <a:lnTo>
                    <a:pt x="36576" y="23240"/>
                  </a:lnTo>
                  <a:lnTo>
                    <a:pt x="36576" y="22859"/>
                  </a:lnTo>
                  <a:lnTo>
                    <a:pt x="36182" y="22859"/>
                  </a:lnTo>
                  <a:lnTo>
                    <a:pt x="36182" y="22478"/>
                  </a:lnTo>
                  <a:close/>
                </a:path>
                <a:path w="41275" h="47625">
                  <a:moveTo>
                    <a:pt x="34429" y="14985"/>
                  </a:moveTo>
                  <a:lnTo>
                    <a:pt x="34048" y="14985"/>
                  </a:lnTo>
                  <a:lnTo>
                    <a:pt x="34048" y="15366"/>
                  </a:lnTo>
                  <a:lnTo>
                    <a:pt x="33655" y="15366"/>
                  </a:lnTo>
                  <a:lnTo>
                    <a:pt x="33655" y="17652"/>
                  </a:lnTo>
                  <a:lnTo>
                    <a:pt x="33261" y="17652"/>
                  </a:lnTo>
                  <a:lnTo>
                    <a:pt x="33261" y="18160"/>
                  </a:lnTo>
                  <a:lnTo>
                    <a:pt x="32880" y="18160"/>
                  </a:lnTo>
                  <a:lnTo>
                    <a:pt x="32880" y="18541"/>
                  </a:lnTo>
                  <a:lnTo>
                    <a:pt x="32486" y="18541"/>
                  </a:lnTo>
                  <a:lnTo>
                    <a:pt x="32092" y="18922"/>
                  </a:lnTo>
                  <a:lnTo>
                    <a:pt x="381" y="18922"/>
                  </a:lnTo>
                  <a:lnTo>
                    <a:pt x="774" y="19049"/>
                  </a:lnTo>
                  <a:lnTo>
                    <a:pt x="774" y="19430"/>
                  </a:lnTo>
                  <a:lnTo>
                    <a:pt x="1168" y="19430"/>
                  </a:lnTo>
                  <a:lnTo>
                    <a:pt x="1168" y="19811"/>
                  </a:lnTo>
                  <a:lnTo>
                    <a:pt x="2717" y="19811"/>
                  </a:lnTo>
                  <a:lnTo>
                    <a:pt x="2717" y="20192"/>
                  </a:lnTo>
                  <a:lnTo>
                    <a:pt x="2908" y="20573"/>
                  </a:lnTo>
                  <a:lnTo>
                    <a:pt x="3302" y="20573"/>
                  </a:lnTo>
                  <a:lnTo>
                    <a:pt x="3302" y="20954"/>
                  </a:lnTo>
                  <a:lnTo>
                    <a:pt x="3695" y="20954"/>
                  </a:lnTo>
                  <a:lnTo>
                    <a:pt x="3302" y="21335"/>
                  </a:lnTo>
                  <a:lnTo>
                    <a:pt x="3302" y="21716"/>
                  </a:lnTo>
                  <a:lnTo>
                    <a:pt x="2908" y="21716"/>
                  </a:lnTo>
                  <a:lnTo>
                    <a:pt x="2908" y="22097"/>
                  </a:lnTo>
                  <a:lnTo>
                    <a:pt x="3695" y="22097"/>
                  </a:lnTo>
                  <a:lnTo>
                    <a:pt x="3695" y="22478"/>
                  </a:lnTo>
                  <a:lnTo>
                    <a:pt x="35788" y="22478"/>
                  </a:lnTo>
                  <a:lnTo>
                    <a:pt x="35788" y="20192"/>
                  </a:lnTo>
                  <a:lnTo>
                    <a:pt x="35598" y="20192"/>
                  </a:lnTo>
                  <a:lnTo>
                    <a:pt x="35598" y="18922"/>
                  </a:lnTo>
                  <a:lnTo>
                    <a:pt x="35788" y="18541"/>
                  </a:lnTo>
                  <a:lnTo>
                    <a:pt x="35598" y="18160"/>
                  </a:lnTo>
                  <a:lnTo>
                    <a:pt x="35788" y="17652"/>
                  </a:lnTo>
                  <a:lnTo>
                    <a:pt x="35598" y="16890"/>
                  </a:lnTo>
                  <a:lnTo>
                    <a:pt x="35598" y="16509"/>
                  </a:lnTo>
                  <a:lnTo>
                    <a:pt x="35217" y="16509"/>
                  </a:lnTo>
                  <a:lnTo>
                    <a:pt x="34823" y="16128"/>
                  </a:lnTo>
                  <a:lnTo>
                    <a:pt x="34823" y="15747"/>
                  </a:lnTo>
                  <a:lnTo>
                    <a:pt x="34429" y="15366"/>
                  </a:lnTo>
                  <a:lnTo>
                    <a:pt x="34429" y="14985"/>
                  </a:lnTo>
                  <a:close/>
                </a:path>
                <a:path w="41275" h="47625">
                  <a:moveTo>
                    <a:pt x="1168" y="18160"/>
                  </a:moveTo>
                  <a:lnTo>
                    <a:pt x="381" y="18160"/>
                  </a:lnTo>
                  <a:lnTo>
                    <a:pt x="381" y="18541"/>
                  </a:lnTo>
                  <a:lnTo>
                    <a:pt x="0" y="18541"/>
                  </a:lnTo>
                  <a:lnTo>
                    <a:pt x="0" y="18922"/>
                  </a:lnTo>
                  <a:lnTo>
                    <a:pt x="1168" y="18922"/>
                  </a:lnTo>
                  <a:lnTo>
                    <a:pt x="1168" y="18160"/>
                  </a:lnTo>
                  <a:close/>
                </a:path>
                <a:path w="41275" h="47625">
                  <a:moveTo>
                    <a:pt x="2908" y="16128"/>
                  </a:moveTo>
                  <a:lnTo>
                    <a:pt x="2717" y="16128"/>
                  </a:lnTo>
                  <a:lnTo>
                    <a:pt x="1943" y="16890"/>
                  </a:lnTo>
                  <a:lnTo>
                    <a:pt x="1943" y="17398"/>
                  </a:lnTo>
                  <a:lnTo>
                    <a:pt x="1549" y="17652"/>
                  </a:lnTo>
                  <a:lnTo>
                    <a:pt x="1549" y="18541"/>
                  </a:lnTo>
                  <a:lnTo>
                    <a:pt x="1168" y="18922"/>
                  </a:lnTo>
                  <a:lnTo>
                    <a:pt x="31711" y="18922"/>
                  </a:lnTo>
                  <a:lnTo>
                    <a:pt x="31318" y="18541"/>
                  </a:lnTo>
                  <a:lnTo>
                    <a:pt x="31127" y="18541"/>
                  </a:lnTo>
                  <a:lnTo>
                    <a:pt x="31127" y="18160"/>
                  </a:lnTo>
                  <a:lnTo>
                    <a:pt x="30734" y="18160"/>
                  </a:lnTo>
                  <a:lnTo>
                    <a:pt x="30734" y="17652"/>
                  </a:lnTo>
                  <a:lnTo>
                    <a:pt x="29959" y="17652"/>
                  </a:lnTo>
                  <a:lnTo>
                    <a:pt x="29959" y="17398"/>
                  </a:lnTo>
                  <a:lnTo>
                    <a:pt x="29565" y="17398"/>
                  </a:lnTo>
                  <a:lnTo>
                    <a:pt x="29959" y="16890"/>
                  </a:lnTo>
                  <a:lnTo>
                    <a:pt x="29959" y="16509"/>
                  </a:lnTo>
                  <a:lnTo>
                    <a:pt x="3302" y="16509"/>
                  </a:lnTo>
                  <a:lnTo>
                    <a:pt x="2908" y="16128"/>
                  </a:lnTo>
                  <a:close/>
                </a:path>
                <a:path w="41275" h="47625">
                  <a:moveTo>
                    <a:pt x="32092" y="18541"/>
                  </a:moveTo>
                  <a:lnTo>
                    <a:pt x="31711" y="18922"/>
                  </a:lnTo>
                  <a:lnTo>
                    <a:pt x="32092" y="18922"/>
                  </a:lnTo>
                  <a:lnTo>
                    <a:pt x="32092" y="18541"/>
                  </a:lnTo>
                  <a:close/>
                </a:path>
                <a:path w="41275" h="47625">
                  <a:moveTo>
                    <a:pt x="29184" y="16128"/>
                  </a:moveTo>
                  <a:lnTo>
                    <a:pt x="3695" y="16128"/>
                  </a:lnTo>
                  <a:lnTo>
                    <a:pt x="3695" y="16509"/>
                  </a:lnTo>
                  <a:lnTo>
                    <a:pt x="29565" y="16509"/>
                  </a:lnTo>
                  <a:lnTo>
                    <a:pt x="29184" y="16128"/>
                  </a:lnTo>
                  <a:close/>
                </a:path>
                <a:path w="41275" h="47625">
                  <a:moveTo>
                    <a:pt x="28397" y="14604"/>
                  </a:moveTo>
                  <a:lnTo>
                    <a:pt x="6032" y="14604"/>
                  </a:lnTo>
                  <a:lnTo>
                    <a:pt x="5245" y="15366"/>
                  </a:lnTo>
                  <a:lnTo>
                    <a:pt x="5245" y="15747"/>
                  </a:lnTo>
                  <a:lnTo>
                    <a:pt x="4076" y="15747"/>
                  </a:lnTo>
                  <a:lnTo>
                    <a:pt x="4076" y="16128"/>
                  </a:lnTo>
                  <a:lnTo>
                    <a:pt x="28397" y="16128"/>
                  </a:lnTo>
                  <a:lnTo>
                    <a:pt x="28397" y="15747"/>
                  </a:lnTo>
                  <a:lnTo>
                    <a:pt x="28016" y="15366"/>
                  </a:lnTo>
                  <a:lnTo>
                    <a:pt x="28016" y="14985"/>
                  </a:lnTo>
                  <a:lnTo>
                    <a:pt x="28397" y="14985"/>
                  </a:lnTo>
                  <a:lnTo>
                    <a:pt x="28397" y="14604"/>
                  </a:lnTo>
                  <a:close/>
                </a:path>
                <a:path w="41275" h="47625">
                  <a:moveTo>
                    <a:pt x="8940" y="13715"/>
                  </a:moveTo>
                  <a:lnTo>
                    <a:pt x="8559" y="13715"/>
                  </a:lnTo>
                  <a:lnTo>
                    <a:pt x="8166" y="14096"/>
                  </a:lnTo>
                  <a:lnTo>
                    <a:pt x="7391" y="14096"/>
                  </a:lnTo>
                  <a:lnTo>
                    <a:pt x="7391" y="14477"/>
                  </a:lnTo>
                  <a:lnTo>
                    <a:pt x="7188" y="14604"/>
                  </a:lnTo>
                  <a:lnTo>
                    <a:pt x="29184" y="14604"/>
                  </a:lnTo>
                  <a:lnTo>
                    <a:pt x="8940" y="14477"/>
                  </a:lnTo>
                  <a:lnTo>
                    <a:pt x="8940" y="13715"/>
                  </a:lnTo>
                  <a:close/>
                </a:path>
                <a:path w="41275" h="47625">
                  <a:moveTo>
                    <a:pt x="10109" y="13334"/>
                  </a:moveTo>
                  <a:lnTo>
                    <a:pt x="9728" y="13334"/>
                  </a:lnTo>
                  <a:lnTo>
                    <a:pt x="9728" y="14096"/>
                  </a:lnTo>
                  <a:lnTo>
                    <a:pt x="9334" y="14096"/>
                  </a:lnTo>
                  <a:lnTo>
                    <a:pt x="9334" y="14477"/>
                  </a:lnTo>
                  <a:lnTo>
                    <a:pt x="29184" y="14477"/>
                  </a:lnTo>
                  <a:lnTo>
                    <a:pt x="29184" y="13715"/>
                  </a:lnTo>
                  <a:lnTo>
                    <a:pt x="10109" y="13715"/>
                  </a:lnTo>
                  <a:lnTo>
                    <a:pt x="10109" y="13334"/>
                  </a:lnTo>
                  <a:close/>
                </a:path>
                <a:path w="41275" h="47625">
                  <a:moveTo>
                    <a:pt x="7772" y="13715"/>
                  </a:moveTo>
                  <a:lnTo>
                    <a:pt x="7772" y="14096"/>
                  </a:lnTo>
                  <a:lnTo>
                    <a:pt x="8166" y="14096"/>
                  </a:lnTo>
                  <a:lnTo>
                    <a:pt x="7772" y="13715"/>
                  </a:lnTo>
                  <a:close/>
                </a:path>
                <a:path w="41275" h="47625">
                  <a:moveTo>
                    <a:pt x="10896" y="13334"/>
                  </a:moveTo>
                  <a:lnTo>
                    <a:pt x="10109" y="13334"/>
                  </a:lnTo>
                  <a:lnTo>
                    <a:pt x="10109" y="13715"/>
                  </a:lnTo>
                  <a:lnTo>
                    <a:pt x="10896" y="13715"/>
                  </a:lnTo>
                  <a:lnTo>
                    <a:pt x="10896" y="13334"/>
                  </a:lnTo>
                  <a:close/>
                </a:path>
                <a:path w="41275" h="47625">
                  <a:moveTo>
                    <a:pt x="29959" y="12191"/>
                  </a:moveTo>
                  <a:lnTo>
                    <a:pt x="29184" y="12191"/>
                  </a:lnTo>
                  <a:lnTo>
                    <a:pt x="29184" y="12572"/>
                  </a:lnTo>
                  <a:lnTo>
                    <a:pt x="11277" y="12572"/>
                  </a:lnTo>
                  <a:lnTo>
                    <a:pt x="11277" y="13715"/>
                  </a:lnTo>
                  <a:lnTo>
                    <a:pt x="29565" y="13715"/>
                  </a:lnTo>
                  <a:lnTo>
                    <a:pt x="29565" y="13334"/>
                  </a:lnTo>
                  <a:lnTo>
                    <a:pt x="29959" y="13334"/>
                  </a:lnTo>
                  <a:lnTo>
                    <a:pt x="29959" y="12191"/>
                  </a:lnTo>
                  <a:close/>
                </a:path>
                <a:path w="41275" h="47625">
                  <a:moveTo>
                    <a:pt x="12636" y="11048"/>
                  </a:moveTo>
                  <a:lnTo>
                    <a:pt x="12255" y="11429"/>
                  </a:lnTo>
                  <a:lnTo>
                    <a:pt x="12255" y="11810"/>
                  </a:lnTo>
                  <a:lnTo>
                    <a:pt x="11671" y="11810"/>
                  </a:lnTo>
                  <a:lnTo>
                    <a:pt x="11671" y="12572"/>
                  </a:lnTo>
                  <a:lnTo>
                    <a:pt x="29184" y="12572"/>
                  </a:lnTo>
                  <a:lnTo>
                    <a:pt x="28790" y="12191"/>
                  </a:lnTo>
                  <a:lnTo>
                    <a:pt x="28016" y="12191"/>
                  </a:lnTo>
                  <a:lnTo>
                    <a:pt x="28016" y="11429"/>
                  </a:lnTo>
                  <a:lnTo>
                    <a:pt x="12636" y="11429"/>
                  </a:lnTo>
                  <a:lnTo>
                    <a:pt x="12636" y="11048"/>
                  </a:lnTo>
                  <a:close/>
                </a:path>
                <a:path w="41275" h="47625">
                  <a:moveTo>
                    <a:pt x="28790" y="11810"/>
                  </a:moveTo>
                  <a:lnTo>
                    <a:pt x="28397" y="11810"/>
                  </a:lnTo>
                  <a:lnTo>
                    <a:pt x="28397" y="12191"/>
                  </a:lnTo>
                  <a:lnTo>
                    <a:pt x="28790" y="12191"/>
                  </a:lnTo>
                  <a:lnTo>
                    <a:pt x="28790" y="11810"/>
                  </a:lnTo>
                  <a:close/>
                </a:path>
                <a:path w="41275" h="47625">
                  <a:moveTo>
                    <a:pt x="30734" y="8127"/>
                  </a:moveTo>
                  <a:lnTo>
                    <a:pt x="14198" y="8127"/>
                  </a:lnTo>
                  <a:lnTo>
                    <a:pt x="14198" y="8889"/>
                  </a:lnTo>
                  <a:lnTo>
                    <a:pt x="14592" y="9270"/>
                  </a:lnTo>
                  <a:lnTo>
                    <a:pt x="14198" y="9651"/>
                  </a:lnTo>
                  <a:lnTo>
                    <a:pt x="13804" y="9651"/>
                  </a:lnTo>
                  <a:lnTo>
                    <a:pt x="13423" y="9778"/>
                  </a:lnTo>
                  <a:lnTo>
                    <a:pt x="13804" y="9778"/>
                  </a:lnTo>
                  <a:lnTo>
                    <a:pt x="13804" y="10159"/>
                  </a:lnTo>
                  <a:lnTo>
                    <a:pt x="13423" y="10159"/>
                  </a:lnTo>
                  <a:lnTo>
                    <a:pt x="13423" y="11048"/>
                  </a:lnTo>
                  <a:lnTo>
                    <a:pt x="13030" y="11429"/>
                  </a:lnTo>
                  <a:lnTo>
                    <a:pt x="28397" y="11429"/>
                  </a:lnTo>
                  <a:lnTo>
                    <a:pt x="28790" y="11048"/>
                  </a:lnTo>
                  <a:lnTo>
                    <a:pt x="28790" y="10667"/>
                  </a:lnTo>
                  <a:lnTo>
                    <a:pt x="29184" y="10159"/>
                  </a:lnTo>
                  <a:lnTo>
                    <a:pt x="29184" y="9651"/>
                  </a:lnTo>
                  <a:lnTo>
                    <a:pt x="29565" y="9270"/>
                  </a:lnTo>
                  <a:lnTo>
                    <a:pt x="29959" y="9270"/>
                  </a:lnTo>
                  <a:lnTo>
                    <a:pt x="29959" y="8508"/>
                  </a:lnTo>
                  <a:lnTo>
                    <a:pt x="30340" y="8508"/>
                  </a:lnTo>
                  <a:lnTo>
                    <a:pt x="30734" y="8127"/>
                  </a:lnTo>
                  <a:close/>
                </a:path>
                <a:path w="41275" h="47625">
                  <a:moveTo>
                    <a:pt x="31127" y="8127"/>
                  </a:moveTo>
                  <a:lnTo>
                    <a:pt x="30734" y="8127"/>
                  </a:lnTo>
                  <a:lnTo>
                    <a:pt x="30734" y="8508"/>
                  </a:lnTo>
                  <a:lnTo>
                    <a:pt x="31127" y="8508"/>
                  </a:lnTo>
                  <a:lnTo>
                    <a:pt x="31127" y="8127"/>
                  </a:lnTo>
                  <a:close/>
                </a:path>
                <a:path w="41275" h="47625">
                  <a:moveTo>
                    <a:pt x="14973" y="6984"/>
                  </a:moveTo>
                  <a:lnTo>
                    <a:pt x="14592" y="6984"/>
                  </a:lnTo>
                  <a:lnTo>
                    <a:pt x="14592" y="8127"/>
                  </a:lnTo>
                  <a:lnTo>
                    <a:pt x="17119" y="8127"/>
                  </a:lnTo>
                  <a:lnTo>
                    <a:pt x="16916" y="7746"/>
                  </a:lnTo>
                  <a:lnTo>
                    <a:pt x="16916" y="7365"/>
                  </a:lnTo>
                  <a:lnTo>
                    <a:pt x="14973" y="7365"/>
                  </a:lnTo>
                  <a:lnTo>
                    <a:pt x="14973" y="6984"/>
                  </a:lnTo>
                  <a:close/>
                </a:path>
                <a:path w="41275" h="47625">
                  <a:moveTo>
                    <a:pt x="31318" y="7746"/>
                  </a:moveTo>
                  <a:lnTo>
                    <a:pt x="17119" y="7746"/>
                  </a:lnTo>
                  <a:lnTo>
                    <a:pt x="17119" y="8127"/>
                  </a:lnTo>
                  <a:lnTo>
                    <a:pt x="31318" y="8127"/>
                  </a:lnTo>
                  <a:lnTo>
                    <a:pt x="31318" y="7746"/>
                  </a:lnTo>
                  <a:close/>
                </a:path>
                <a:path w="41275" h="47625">
                  <a:moveTo>
                    <a:pt x="19456" y="6603"/>
                  </a:moveTo>
                  <a:lnTo>
                    <a:pt x="18669" y="6603"/>
                  </a:lnTo>
                  <a:lnTo>
                    <a:pt x="18669" y="7365"/>
                  </a:lnTo>
                  <a:lnTo>
                    <a:pt x="18288" y="7365"/>
                  </a:lnTo>
                  <a:lnTo>
                    <a:pt x="18288" y="7746"/>
                  </a:lnTo>
                  <a:lnTo>
                    <a:pt x="32092" y="7746"/>
                  </a:lnTo>
                  <a:lnTo>
                    <a:pt x="32092" y="6984"/>
                  </a:lnTo>
                  <a:lnTo>
                    <a:pt x="19456" y="6984"/>
                  </a:lnTo>
                  <a:lnTo>
                    <a:pt x="19456" y="6603"/>
                  </a:lnTo>
                  <a:close/>
                </a:path>
                <a:path w="41275" h="47625">
                  <a:moveTo>
                    <a:pt x="15760" y="6603"/>
                  </a:moveTo>
                  <a:lnTo>
                    <a:pt x="15367" y="6603"/>
                  </a:lnTo>
                  <a:lnTo>
                    <a:pt x="14973" y="6984"/>
                  </a:lnTo>
                  <a:lnTo>
                    <a:pt x="14973" y="7365"/>
                  </a:lnTo>
                  <a:lnTo>
                    <a:pt x="16535" y="7365"/>
                  </a:lnTo>
                  <a:lnTo>
                    <a:pt x="16535" y="6984"/>
                  </a:lnTo>
                  <a:lnTo>
                    <a:pt x="15760" y="6984"/>
                  </a:lnTo>
                  <a:lnTo>
                    <a:pt x="15760" y="6603"/>
                  </a:lnTo>
                  <a:close/>
                </a:path>
                <a:path w="41275" h="47625">
                  <a:moveTo>
                    <a:pt x="27228" y="2539"/>
                  </a:moveTo>
                  <a:lnTo>
                    <a:pt x="26847" y="2539"/>
                  </a:lnTo>
                  <a:lnTo>
                    <a:pt x="26847" y="2920"/>
                  </a:lnTo>
                  <a:lnTo>
                    <a:pt x="21590" y="2920"/>
                  </a:lnTo>
                  <a:lnTo>
                    <a:pt x="21590" y="5460"/>
                  </a:lnTo>
                  <a:lnTo>
                    <a:pt x="21399" y="5460"/>
                  </a:lnTo>
                  <a:lnTo>
                    <a:pt x="21399" y="6603"/>
                  </a:lnTo>
                  <a:lnTo>
                    <a:pt x="21005" y="6984"/>
                  </a:lnTo>
                  <a:lnTo>
                    <a:pt x="32092" y="6984"/>
                  </a:lnTo>
                  <a:lnTo>
                    <a:pt x="32092" y="6222"/>
                  </a:lnTo>
                  <a:lnTo>
                    <a:pt x="32486" y="6222"/>
                  </a:lnTo>
                  <a:lnTo>
                    <a:pt x="32092" y="5841"/>
                  </a:lnTo>
                  <a:lnTo>
                    <a:pt x="32486" y="5841"/>
                  </a:lnTo>
                  <a:lnTo>
                    <a:pt x="32486" y="5079"/>
                  </a:lnTo>
                  <a:lnTo>
                    <a:pt x="32880" y="5079"/>
                  </a:lnTo>
                  <a:lnTo>
                    <a:pt x="32880" y="4825"/>
                  </a:lnTo>
                  <a:lnTo>
                    <a:pt x="32486" y="4825"/>
                  </a:lnTo>
                  <a:lnTo>
                    <a:pt x="32486" y="4063"/>
                  </a:lnTo>
                  <a:lnTo>
                    <a:pt x="31318" y="4063"/>
                  </a:lnTo>
                  <a:lnTo>
                    <a:pt x="31127" y="3682"/>
                  </a:lnTo>
                  <a:lnTo>
                    <a:pt x="30734" y="3301"/>
                  </a:lnTo>
                  <a:lnTo>
                    <a:pt x="27228" y="3301"/>
                  </a:lnTo>
                  <a:lnTo>
                    <a:pt x="27228" y="2539"/>
                  </a:lnTo>
                  <a:close/>
                </a:path>
                <a:path w="41275" h="47625">
                  <a:moveTo>
                    <a:pt x="32486" y="3301"/>
                  </a:moveTo>
                  <a:lnTo>
                    <a:pt x="32092" y="3301"/>
                  </a:lnTo>
                  <a:lnTo>
                    <a:pt x="31318" y="4063"/>
                  </a:lnTo>
                  <a:lnTo>
                    <a:pt x="32880" y="4063"/>
                  </a:lnTo>
                  <a:lnTo>
                    <a:pt x="32880" y="3682"/>
                  </a:lnTo>
                  <a:lnTo>
                    <a:pt x="32486" y="3682"/>
                  </a:lnTo>
                  <a:lnTo>
                    <a:pt x="32486" y="3301"/>
                  </a:lnTo>
                  <a:close/>
                </a:path>
                <a:path w="41275" h="47625">
                  <a:moveTo>
                    <a:pt x="21399" y="2920"/>
                  </a:moveTo>
                  <a:lnTo>
                    <a:pt x="21005" y="2920"/>
                  </a:lnTo>
                  <a:lnTo>
                    <a:pt x="21399" y="3301"/>
                  </a:lnTo>
                  <a:lnTo>
                    <a:pt x="21399" y="2920"/>
                  </a:lnTo>
                  <a:close/>
                </a:path>
                <a:path w="41275" h="47625">
                  <a:moveTo>
                    <a:pt x="30734" y="2920"/>
                  </a:moveTo>
                  <a:lnTo>
                    <a:pt x="27622" y="2920"/>
                  </a:lnTo>
                  <a:lnTo>
                    <a:pt x="27622" y="3301"/>
                  </a:lnTo>
                  <a:lnTo>
                    <a:pt x="30734" y="3301"/>
                  </a:lnTo>
                  <a:lnTo>
                    <a:pt x="30734" y="2920"/>
                  </a:lnTo>
                  <a:close/>
                </a:path>
                <a:path w="41275" h="47625">
                  <a:moveTo>
                    <a:pt x="23926" y="253"/>
                  </a:moveTo>
                  <a:lnTo>
                    <a:pt x="21983" y="253"/>
                  </a:lnTo>
                  <a:lnTo>
                    <a:pt x="21590" y="634"/>
                  </a:lnTo>
                  <a:lnTo>
                    <a:pt x="21590" y="1396"/>
                  </a:lnTo>
                  <a:lnTo>
                    <a:pt x="21005" y="1396"/>
                  </a:lnTo>
                  <a:lnTo>
                    <a:pt x="21005" y="1777"/>
                  </a:lnTo>
                  <a:lnTo>
                    <a:pt x="20612" y="1777"/>
                  </a:lnTo>
                  <a:lnTo>
                    <a:pt x="20612" y="2920"/>
                  </a:lnTo>
                  <a:lnTo>
                    <a:pt x="26847" y="2920"/>
                  </a:lnTo>
                  <a:lnTo>
                    <a:pt x="26847" y="2539"/>
                  </a:lnTo>
                  <a:lnTo>
                    <a:pt x="26263" y="2539"/>
                  </a:lnTo>
                  <a:lnTo>
                    <a:pt x="25869" y="2158"/>
                  </a:lnTo>
                  <a:lnTo>
                    <a:pt x="25476" y="2158"/>
                  </a:lnTo>
                  <a:lnTo>
                    <a:pt x="25476" y="1015"/>
                  </a:lnTo>
                  <a:lnTo>
                    <a:pt x="24320" y="1015"/>
                  </a:lnTo>
                  <a:lnTo>
                    <a:pt x="24320" y="634"/>
                  </a:lnTo>
                  <a:lnTo>
                    <a:pt x="23926" y="634"/>
                  </a:lnTo>
                  <a:lnTo>
                    <a:pt x="23926" y="253"/>
                  </a:lnTo>
                  <a:close/>
                </a:path>
                <a:path w="41275" h="47625">
                  <a:moveTo>
                    <a:pt x="29959" y="2158"/>
                  </a:moveTo>
                  <a:lnTo>
                    <a:pt x="28790" y="2158"/>
                  </a:lnTo>
                  <a:lnTo>
                    <a:pt x="28790" y="2539"/>
                  </a:lnTo>
                  <a:lnTo>
                    <a:pt x="28016" y="2539"/>
                  </a:lnTo>
                  <a:lnTo>
                    <a:pt x="28016" y="2920"/>
                  </a:lnTo>
                  <a:lnTo>
                    <a:pt x="30340" y="2920"/>
                  </a:lnTo>
                  <a:lnTo>
                    <a:pt x="29959" y="2539"/>
                  </a:lnTo>
                  <a:lnTo>
                    <a:pt x="29959" y="2158"/>
                  </a:lnTo>
                  <a:close/>
                </a:path>
                <a:path w="41275" h="47625">
                  <a:moveTo>
                    <a:pt x="23152" y="0"/>
                  </a:moveTo>
                  <a:lnTo>
                    <a:pt x="22758" y="0"/>
                  </a:lnTo>
                  <a:lnTo>
                    <a:pt x="22758" y="253"/>
                  </a:lnTo>
                  <a:lnTo>
                    <a:pt x="23152" y="253"/>
                  </a:lnTo>
                  <a:lnTo>
                    <a:pt x="23152" y="0"/>
                  </a:lnTo>
                  <a:close/>
                </a:path>
                <a:path w="41275" h="47625">
                  <a:moveTo>
                    <a:pt x="23533" y="0"/>
                  </a:moveTo>
                  <a:lnTo>
                    <a:pt x="23152" y="253"/>
                  </a:lnTo>
                  <a:lnTo>
                    <a:pt x="23533" y="253"/>
                  </a:lnTo>
                  <a:lnTo>
                    <a:pt x="23533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4304577" y="2235390"/>
              <a:ext cx="41275" cy="48260"/>
            </a:xfrm>
            <a:custGeom>
              <a:avLst/>
              <a:gdLst/>
              <a:ahLst/>
              <a:cxnLst/>
              <a:rect l="l" t="t" r="r" b="b"/>
              <a:pathLst>
                <a:path w="41275" h="48260">
                  <a:moveTo>
                    <a:pt x="23926" y="571"/>
                  </a:moveTo>
                  <a:lnTo>
                    <a:pt x="24320" y="571"/>
                  </a:lnTo>
                  <a:lnTo>
                    <a:pt x="24320" y="952"/>
                  </a:lnTo>
                  <a:lnTo>
                    <a:pt x="24701" y="952"/>
                  </a:lnTo>
                  <a:lnTo>
                    <a:pt x="25095" y="952"/>
                  </a:lnTo>
                  <a:lnTo>
                    <a:pt x="25476" y="952"/>
                  </a:lnTo>
                  <a:lnTo>
                    <a:pt x="25476" y="1346"/>
                  </a:lnTo>
                  <a:lnTo>
                    <a:pt x="25869" y="1346"/>
                  </a:lnTo>
                  <a:lnTo>
                    <a:pt x="25476" y="1346"/>
                  </a:lnTo>
                  <a:lnTo>
                    <a:pt x="25476" y="1727"/>
                  </a:lnTo>
                  <a:lnTo>
                    <a:pt x="25476" y="2108"/>
                  </a:lnTo>
                  <a:lnTo>
                    <a:pt x="25869" y="2108"/>
                  </a:lnTo>
                  <a:lnTo>
                    <a:pt x="26263" y="2489"/>
                  </a:lnTo>
                  <a:lnTo>
                    <a:pt x="26454" y="2489"/>
                  </a:lnTo>
                  <a:lnTo>
                    <a:pt x="26847" y="2489"/>
                  </a:lnTo>
                  <a:lnTo>
                    <a:pt x="26847" y="2882"/>
                  </a:lnTo>
                  <a:lnTo>
                    <a:pt x="26847" y="2489"/>
                  </a:lnTo>
                  <a:lnTo>
                    <a:pt x="27228" y="2489"/>
                  </a:lnTo>
                  <a:lnTo>
                    <a:pt x="27228" y="2882"/>
                  </a:lnTo>
                  <a:lnTo>
                    <a:pt x="27228" y="3263"/>
                  </a:lnTo>
                  <a:lnTo>
                    <a:pt x="27622" y="3263"/>
                  </a:lnTo>
                  <a:lnTo>
                    <a:pt x="27622" y="2882"/>
                  </a:lnTo>
                  <a:lnTo>
                    <a:pt x="28016" y="2882"/>
                  </a:lnTo>
                  <a:lnTo>
                    <a:pt x="28016" y="2489"/>
                  </a:lnTo>
                  <a:lnTo>
                    <a:pt x="28397" y="2489"/>
                  </a:lnTo>
                  <a:lnTo>
                    <a:pt x="28790" y="2489"/>
                  </a:lnTo>
                  <a:lnTo>
                    <a:pt x="28790" y="2108"/>
                  </a:lnTo>
                  <a:lnTo>
                    <a:pt x="29184" y="2108"/>
                  </a:lnTo>
                  <a:lnTo>
                    <a:pt x="29565" y="2108"/>
                  </a:lnTo>
                  <a:lnTo>
                    <a:pt x="29959" y="2108"/>
                  </a:lnTo>
                  <a:lnTo>
                    <a:pt x="29959" y="2489"/>
                  </a:lnTo>
                  <a:lnTo>
                    <a:pt x="30340" y="2882"/>
                  </a:lnTo>
                  <a:lnTo>
                    <a:pt x="30734" y="2882"/>
                  </a:lnTo>
                  <a:lnTo>
                    <a:pt x="30734" y="3263"/>
                  </a:lnTo>
                  <a:lnTo>
                    <a:pt x="31127" y="3644"/>
                  </a:lnTo>
                  <a:lnTo>
                    <a:pt x="31318" y="4025"/>
                  </a:lnTo>
                  <a:lnTo>
                    <a:pt x="31711" y="3644"/>
                  </a:lnTo>
                  <a:lnTo>
                    <a:pt x="32092" y="3263"/>
                  </a:lnTo>
                  <a:lnTo>
                    <a:pt x="32486" y="3263"/>
                  </a:lnTo>
                  <a:lnTo>
                    <a:pt x="32486" y="3644"/>
                  </a:lnTo>
                  <a:lnTo>
                    <a:pt x="32880" y="3644"/>
                  </a:lnTo>
                  <a:lnTo>
                    <a:pt x="32880" y="4025"/>
                  </a:lnTo>
                  <a:lnTo>
                    <a:pt x="32486" y="4025"/>
                  </a:lnTo>
                  <a:lnTo>
                    <a:pt x="32486" y="4419"/>
                  </a:lnTo>
                  <a:lnTo>
                    <a:pt x="32486" y="4800"/>
                  </a:lnTo>
                  <a:lnTo>
                    <a:pt x="32880" y="4800"/>
                  </a:lnTo>
                  <a:lnTo>
                    <a:pt x="32880" y="4991"/>
                  </a:lnTo>
                  <a:lnTo>
                    <a:pt x="32486" y="4991"/>
                  </a:lnTo>
                  <a:lnTo>
                    <a:pt x="32486" y="5372"/>
                  </a:lnTo>
                  <a:lnTo>
                    <a:pt x="32486" y="5753"/>
                  </a:lnTo>
                  <a:lnTo>
                    <a:pt x="32092" y="5753"/>
                  </a:lnTo>
                  <a:lnTo>
                    <a:pt x="32486" y="6146"/>
                  </a:lnTo>
                  <a:lnTo>
                    <a:pt x="32092" y="6146"/>
                  </a:lnTo>
                  <a:lnTo>
                    <a:pt x="32092" y="6527"/>
                  </a:lnTo>
                  <a:lnTo>
                    <a:pt x="32092" y="6908"/>
                  </a:lnTo>
                  <a:lnTo>
                    <a:pt x="32092" y="7302"/>
                  </a:lnTo>
                  <a:lnTo>
                    <a:pt x="32092" y="7683"/>
                  </a:lnTo>
                  <a:lnTo>
                    <a:pt x="31318" y="7683"/>
                  </a:lnTo>
                  <a:lnTo>
                    <a:pt x="31318" y="8064"/>
                  </a:lnTo>
                  <a:lnTo>
                    <a:pt x="31127" y="8064"/>
                  </a:lnTo>
                  <a:lnTo>
                    <a:pt x="31127" y="8445"/>
                  </a:lnTo>
                  <a:lnTo>
                    <a:pt x="30734" y="8445"/>
                  </a:lnTo>
                  <a:lnTo>
                    <a:pt x="30734" y="8064"/>
                  </a:lnTo>
                  <a:lnTo>
                    <a:pt x="30340" y="8445"/>
                  </a:lnTo>
                  <a:lnTo>
                    <a:pt x="29959" y="8445"/>
                  </a:lnTo>
                  <a:lnTo>
                    <a:pt x="29959" y="8826"/>
                  </a:lnTo>
                  <a:lnTo>
                    <a:pt x="29959" y="9220"/>
                  </a:lnTo>
                  <a:lnTo>
                    <a:pt x="29565" y="9220"/>
                  </a:lnTo>
                  <a:lnTo>
                    <a:pt x="29184" y="9601"/>
                  </a:lnTo>
                  <a:lnTo>
                    <a:pt x="29184" y="9791"/>
                  </a:lnTo>
                  <a:lnTo>
                    <a:pt x="29184" y="10172"/>
                  </a:lnTo>
                  <a:lnTo>
                    <a:pt x="28790" y="10566"/>
                  </a:lnTo>
                  <a:lnTo>
                    <a:pt x="28790" y="10947"/>
                  </a:lnTo>
                  <a:lnTo>
                    <a:pt x="28397" y="11328"/>
                  </a:lnTo>
                  <a:lnTo>
                    <a:pt x="28016" y="11328"/>
                  </a:lnTo>
                  <a:lnTo>
                    <a:pt x="28016" y="11709"/>
                  </a:lnTo>
                  <a:lnTo>
                    <a:pt x="28016" y="12103"/>
                  </a:lnTo>
                  <a:lnTo>
                    <a:pt x="28397" y="12103"/>
                  </a:lnTo>
                  <a:lnTo>
                    <a:pt x="28397" y="11709"/>
                  </a:lnTo>
                  <a:lnTo>
                    <a:pt x="28790" y="11709"/>
                  </a:lnTo>
                  <a:lnTo>
                    <a:pt x="28790" y="12103"/>
                  </a:lnTo>
                  <a:lnTo>
                    <a:pt x="29184" y="12484"/>
                  </a:lnTo>
                  <a:lnTo>
                    <a:pt x="29184" y="12103"/>
                  </a:lnTo>
                  <a:lnTo>
                    <a:pt x="29565" y="12103"/>
                  </a:lnTo>
                  <a:lnTo>
                    <a:pt x="29959" y="12103"/>
                  </a:lnTo>
                  <a:lnTo>
                    <a:pt x="29959" y="12484"/>
                  </a:lnTo>
                  <a:lnTo>
                    <a:pt x="29959" y="12865"/>
                  </a:lnTo>
                  <a:lnTo>
                    <a:pt x="29959" y="13246"/>
                  </a:lnTo>
                  <a:lnTo>
                    <a:pt x="29565" y="13246"/>
                  </a:lnTo>
                  <a:lnTo>
                    <a:pt x="29565" y="13639"/>
                  </a:lnTo>
                  <a:lnTo>
                    <a:pt x="29184" y="13639"/>
                  </a:lnTo>
                  <a:lnTo>
                    <a:pt x="29184" y="14020"/>
                  </a:lnTo>
                  <a:lnTo>
                    <a:pt x="29184" y="14401"/>
                  </a:lnTo>
                  <a:lnTo>
                    <a:pt x="29184" y="14592"/>
                  </a:lnTo>
                  <a:lnTo>
                    <a:pt x="28790" y="14592"/>
                  </a:lnTo>
                  <a:lnTo>
                    <a:pt x="28397" y="14592"/>
                  </a:lnTo>
                  <a:lnTo>
                    <a:pt x="28397" y="14985"/>
                  </a:lnTo>
                  <a:lnTo>
                    <a:pt x="28016" y="14985"/>
                  </a:lnTo>
                  <a:lnTo>
                    <a:pt x="28016" y="15366"/>
                  </a:lnTo>
                  <a:lnTo>
                    <a:pt x="28397" y="15747"/>
                  </a:lnTo>
                  <a:lnTo>
                    <a:pt x="28397" y="16128"/>
                  </a:lnTo>
                  <a:lnTo>
                    <a:pt x="28790" y="16128"/>
                  </a:lnTo>
                  <a:lnTo>
                    <a:pt x="29184" y="16128"/>
                  </a:lnTo>
                  <a:lnTo>
                    <a:pt x="29565" y="16509"/>
                  </a:lnTo>
                  <a:lnTo>
                    <a:pt x="29959" y="16509"/>
                  </a:lnTo>
                  <a:lnTo>
                    <a:pt x="29959" y="16903"/>
                  </a:lnTo>
                  <a:lnTo>
                    <a:pt x="29565" y="17284"/>
                  </a:lnTo>
                  <a:lnTo>
                    <a:pt x="29959" y="17284"/>
                  </a:lnTo>
                  <a:lnTo>
                    <a:pt x="29959" y="17665"/>
                  </a:lnTo>
                  <a:lnTo>
                    <a:pt x="30340" y="17665"/>
                  </a:lnTo>
                  <a:lnTo>
                    <a:pt x="30734" y="17665"/>
                  </a:lnTo>
                  <a:lnTo>
                    <a:pt x="30734" y="18059"/>
                  </a:lnTo>
                  <a:lnTo>
                    <a:pt x="31127" y="18059"/>
                  </a:lnTo>
                  <a:lnTo>
                    <a:pt x="31127" y="18440"/>
                  </a:lnTo>
                  <a:lnTo>
                    <a:pt x="31318" y="18440"/>
                  </a:lnTo>
                  <a:lnTo>
                    <a:pt x="31711" y="18821"/>
                  </a:lnTo>
                  <a:lnTo>
                    <a:pt x="32092" y="18440"/>
                  </a:lnTo>
                  <a:lnTo>
                    <a:pt x="32092" y="18821"/>
                  </a:lnTo>
                  <a:lnTo>
                    <a:pt x="32486" y="18440"/>
                  </a:lnTo>
                  <a:lnTo>
                    <a:pt x="32880" y="18440"/>
                  </a:lnTo>
                  <a:lnTo>
                    <a:pt x="32880" y="18059"/>
                  </a:lnTo>
                  <a:lnTo>
                    <a:pt x="33261" y="18059"/>
                  </a:lnTo>
                  <a:lnTo>
                    <a:pt x="33261" y="17665"/>
                  </a:lnTo>
                  <a:lnTo>
                    <a:pt x="33655" y="17665"/>
                  </a:lnTo>
                  <a:lnTo>
                    <a:pt x="33655" y="17284"/>
                  </a:lnTo>
                  <a:lnTo>
                    <a:pt x="33655" y="16903"/>
                  </a:lnTo>
                  <a:lnTo>
                    <a:pt x="33655" y="16128"/>
                  </a:lnTo>
                  <a:lnTo>
                    <a:pt x="33655" y="15747"/>
                  </a:lnTo>
                  <a:lnTo>
                    <a:pt x="33655" y="15366"/>
                  </a:lnTo>
                  <a:lnTo>
                    <a:pt x="34048" y="15366"/>
                  </a:lnTo>
                  <a:lnTo>
                    <a:pt x="34048" y="14985"/>
                  </a:lnTo>
                  <a:lnTo>
                    <a:pt x="34429" y="14985"/>
                  </a:lnTo>
                  <a:lnTo>
                    <a:pt x="34429" y="15366"/>
                  </a:lnTo>
                  <a:lnTo>
                    <a:pt x="34823" y="15747"/>
                  </a:lnTo>
                  <a:lnTo>
                    <a:pt x="34823" y="16128"/>
                  </a:lnTo>
                  <a:lnTo>
                    <a:pt x="35217" y="16509"/>
                  </a:lnTo>
                  <a:lnTo>
                    <a:pt x="35598" y="16509"/>
                  </a:lnTo>
                  <a:lnTo>
                    <a:pt x="35598" y="16903"/>
                  </a:lnTo>
                  <a:lnTo>
                    <a:pt x="35788" y="17665"/>
                  </a:lnTo>
                  <a:lnTo>
                    <a:pt x="35598" y="18059"/>
                  </a:lnTo>
                  <a:lnTo>
                    <a:pt x="35788" y="18440"/>
                  </a:lnTo>
                  <a:lnTo>
                    <a:pt x="35598" y="18821"/>
                  </a:lnTo>
                  <a:lnTo>
                    <a:pt x="35598" y="19011"/>
                  </a:lnTo>
                  <a:lnTo>
                    <a:pt x="35598" y="19392"/>
                  </a:lnTo>
                  <a:lnTo>
                    <a:pt x="35598" y="20167"/>
                  </a:lnTo>
                  <a:lnTo>
                    <a:pt x="35788" y="20167"/>
                  </a:lnTo>
                  <a:lnTo>
                    <a:pt x="35788" y="20548"/>
                  </a:lnTo>
                  <a:lnTo>
                    <a:pt x="35788" y="22466"/>
                  </a:lnTo>
                  <a:lnTo>
                    <a:pt x="36182" y="22466"/>
                  </a:lnTo>
                  <a:lnTo>
                    <a:pt x="36182" y="22859"/>
                  </a:lnTo>
                  <a:lnTo>
                    <a:pt x="36576" y="22859"/>
                  </a:lnTo>
                  <a:lnTo>
                    <a:pt x="36576" y="23240"/>
                  </a:lnTo>
                  <a:lnTo>
                    <a:pt x="36957" y="23240"/>
                  </a:lnTo>
                  <a:lnTo>
                    <a:pt x="36957" y="23621"/>
                  </a:lnTo>
                  <a:lnTo>
                    <a:pt x="37350" y="23812"/>
                  </a:lnTo>
                  <a:lnTo>
                    <a:pt x="37350" y="24206"/>
                  </a:lnTo>
                  <a:lnTo>
                    <a:pt x="37350" y="24587"/>
                  </a:lnTo>
                  <a:lnTo>
                    <a:pt x="37350" y="24206"/>
                  </a:lnTo>
                  <a:lnTo>
                    <a:pt x="37744" y="24206"/>
                  </a:lnTo>
                  <a:lnTo>
                    <a:pt x="37744" y="24587"/>
                  </a:lnTo>
                  <a:lnTo>
                    <a:pt x="38125" y="24587"/>
                  </a:lnTo>
                  <a:lnTo>
                    <a:pt x="38125" y="24968"/>
                  </a:lnTo>
                  <a:lnTo>
                    <a:pt x="38125" y="25349"/>
                  </a:lnTo>
                  <a:lnTo>
                    <a:pt x="38519" y="25742"/>
                  </a:lnTo>
                  <a:lnTo>
                    <a:pt x="38519" y="26123"/>
                  </a:lnTo>
                  <a:lnTo>
                    <a:pt x="38900" y="26504"/>
                  </a:lnTo>
                  <a:lnTo>
                    <a:pt x="38900" y="26885"/>
                  </a:lnTo>
                  <a:lnTo>
                    <a:pt x="39293" y="27279"/>
                  </a:lnTo>
                  <a:lnTo>
                    <a:pt x="39293" y="27660"/>
                  </a:lnTo>
                  <a:lnTo>
                    <a:pt x="39687" y="28041"/>
                  </a:lnTo>
                  <a:lnTo>
                    <a:pt x="39687" y="28422"/>
                  </a:lnTo>
                  <a:lnTo>
                    <a:pt x="39687" y="28613"/>
                  </a:lnTo>
                  <a:lnTo>
                    <a:pt x="40068" y="28613"/>
                  </a:lnTo>
                  <a:lnTo>
                    <a:pt x="40462" y="28613"/>
                  </a:lnTo>
                  <a:lnTo>
                    <a:pt x="40652" y="29006"/>
                  </a:lnTo>
                  <a:lnTo>
                    <a:pt x="41046" y="29387"/>
                  </a:lnTo>
                  <a:lnTo>
                    <a:pt x="41046" y="29768"/>
                  </a:lnTo>
                  <a:lnTo>
                    <a:pt x="41046" y="30162"/>
                  </a:lnTo>
                  <a:lnTo>
                    <a:pt x="41046" y="30543"/>
                  </a:lnTo>
                  <a:lnTo>
                    <a:pt x="40652" y="30924"/>
                  </a:lnTo>
                  <a:lnTo>
                    <a:pt x="40462" y="30924"/>
                  </a:lnTo>
                  <a:lnTo>
                    <a:pt x="40068" y="31305"/>
                  </a:lnTo>
                  <a:lnTo>
                    <a:pt x="39687" y="31305"/>
                  </a:lnTo>
                  <a:lnTo>
                    <a:pt x="39293" y="31305"/>
                  </a:lnTo>
                  <a:lnTo>
                    <a:pt x="39293" y="30924"/>
                  </a:lnTo>
                  <a:lnTo>
                    <a:pt x="39293" y="30543"/>
                  </a:lnTo>
                  <a:lnTo>
                    <a:pt x="39293" y="30162"/>
                  </a:lnTo>
                  <a:lnTo>
                    <a:pt x="38900" y="30162"/>
                  </a:lnTo>
                  <a:lnTo>
                    <a:pt x="38519" y="30162"/>
                  </a:lnTo>
                  <a:lnTo>
                    <a:pt x="38519" y="30543"/>
                  </a:lnTo>
                  <a:lnTo>
                    <a:pt x="38519" y="30924"/>
                  </a:lnTo>
                  <a:lnTo>
                    <a:pt x="38519" y="31305"/>
                  </a:lnTo>
                  <a:lnTo>
                    <a:pt x="38125" y="31686"/>
                  </a:lnTo>
                  <a:lnTo>
                    <a:pt x="37744" y="31686"/>
                  </a:lnTo>
                  <a:lnTo>
                    <a:pt x="37744" y="32080"/>
                  </a:lnTo>
                  <a:lnTo>
                    <a:pt x="37744" y="32461"/>
                  </a:lnTo>
                  <a:lnTo>
                    <a:pt x="37350" y="32842"/>
                  </a:lnTo>
                  <a:lnTo>
                    <a:pt x="37350" y="33235"/>
                  </a:lnTo>
                  <a:lnTo>
                    <a:pt x="36957" y="33413"/>
                  </a:lnTo>
                  <a:lnTo>
                    <a:pt x="37350" y="33413"/>
                  </a:lnTo>
                  <a:lnTo>
                    <a:pt x="37350" y="33807"/>
                  </a:lnTo>
                  <a:lnTo>
                    <a:pt x="37744" y="33807"/>
                  </a:lnTo>
                  <a:lnTo>
                    <a:pt x="37744" y="33413"/>
                  </a:lnTo>
                  <a:lnTo>
                    <a:pt x="38125" y="33413"/>
                  </a:lnTo>
                  <a:lnTo>
                    <a:pt x="38519" y="33807"/>
                  </a:lnTo>
                  <a:lnTo>
                    <a:pt x="38519" y="34188"/>
                  </a:lnTo>
                  <a:lnTo>
                    <a:pt x="38519" y="34569"/>
                  </a:lnTo>
                  <a:lnTo>
                    <a:pt x="38519" y="34963"/>
                  </a:lnTo>
                  <a:lnTo>
                    <a:pt x="38900" y="34963"/>
                  </a:lnTo>
                  <a:lnTo>
                    <a:pt x="38900" y="35344"/>
                  </a:lnTo>
                  <a:lnTo>
                    <a:pt x="38519" y="35725"/>
                  </a:lnTo>
                  <a:lnTo>
                    <a:pt x="38519" y="36106"/>
                  </a:lnTo>
                  <a:lnTo>
                    <a:pt x="38900" y="36106"/>
                  </a:lnTo>
                  <a:lnTo>
                    <a:pt x="39293" y="36499"/>
                  </a:lnTo>
                  <a:lnTo>
                    <a:pt x="38900" y="36880"/>
                  </a:lnTo>
                  <a:lnTo>
                    <a:pt x="38900" y="37261"/>
                  </a:lnTo>
                  <a:lnTo>
                    <a:pt x="38900" y="37642"/>
                  </a:lnTo>
                  <a:lnTo>
                    <a:pt x="39293" y="37642"/>
                  </a:lnTo>
                  <a:lnTo>
                    <a:pt x="39293" y="38036"/>
                  </a:lnTo>
                  <a:lnTo>
                    <a:pt x="38900" y="38036"/>
                  </a:lnTo>
                  <a:lnTo>
                    <a:pt x="38900" y="38226"/>
                  </a:lnTo>
                  <a:lnTo>
                    <a:pt x="39293" y="38226"/>
                  </a:lnTo>
                  <a:lnTo>
                    <a:pt x="39293" y="38607"/>
                  </a:lnTo>
                  <a:lnTo>
                    <a:pt x="38900" y="38607"/>
                  </a:lnTo>
                  <a:lnTo>
                    <a:pt x="38900" y="38988"/>
                  </a:lnTo>
                  <a:lnTo>
                    <a:pt x="39293" y="39369"/>
                  </a:lnTo>
                  <a:lnTo>
                    <a:pt x="39687" y="38988"/>
                  </a:lnTo>
                  <a:lnTo>
                    <a:pt x="39687" y="39369"/>
                  </a:lnTo>
                  <a:lnTo>
                    <a:pt x="39687" y="39763"/>
                  </a:lnTo>
                  <a:lnTo>
                    <a:pt x="39687" y="40144"/>
                  </a:lnTo>
                  <a:lnTo>
                    <a:pt x="39293" y="40144"/>
                  </a:lnTo>
                  <a:lnTo>
                    <a:pt x="39293" y="40525"/>
                  </a:lnTo>
                  <a:lnTo>
                    <a:pt x="38900" y="40525"/>
                  </a:lnTo>
                  <a:lnTo>
                    <a:pt x="38519" y="40525"/>
                  </a:lnTo>
                  <a:lnTo>
                    <a:pt x="38125" y="40525"/>
                  </a:lnTo>
                  <a:lnTo>
                    <a:pt x="38125" y="40919"/>
                  </a:lnTo>
                  <a:lnTo>
                    <a:pt x="37744" y="40919"/>
                  </a:lnTo>
                  <a:lnTo>
                    <a:pt x="37350" y="40919"/>
                  </a:lnTo>
                  <a:lnTo>
                    <a:pt x="37350" y="41300"/>
                  </a:lnTo>
                  <a:lnTo>
                    <a:pt x="36957" y="41300"/>
                  </a:lnTo>
                  <a:lnTo>
                    <a:pt x="36957" y="41681"/>
                  </a:lnTo>
                  <a:lnTo>
                    <a:pt x="36576" y="41681"/>
                  </a:lnTo>
                  <a:lnTo>
                    <a:pt x="36957" y="41681"/>
                  </a:lnTo>
                  <a:lnTo>
                    <a:pt x="36576" y="41681"/>
                  </a:lnTo>
                  <a:lnTo>
                    <a:pt x="36576" y="41300"/>
                  </a:lnTo>
                  <a:lnTo>
                    <a:pt x="36182" y="40919"/>
                  </a:lnTo>
                  <a:lnTo>
                    <a:pt x="35788" y="40919"/>
                  </a:lnTo>
                  <a:lnTo>
                    <a:pt x="35598" y="41300"/>
                  </a:lnTo>
                  <a:lnTo>
                    <a:pt x="35788" y="41300"/>
                  </a:lnTo>
                  <a:lnTo>
                    <a:pt x="35788" y="41681"/>
                  </a:lnTo>
                  <a:lnTo>
                    <a:pt x="35788" y="42062"/>
                  </a:lnTo>
                  <a:lnTo>
                    <a:pt x="35788" y="42443"/>
                  </a:lnTo>
                  <a:lnTo>
                    <a:pt x="35598" y="42837"/>
                  </a:lnTo>
                  <a:lnTo>
                    <a:pt x="35598" y="42443"/>
                  </a:lnTo>
                  <a:lnTo>
                    <a:pt x="35598" y="42837"/>
                  </a:lnTo>
                  <a:lnTo>
                    <a:pt x="35217" y="42837"/>
                  </a:lnTo>
                  <a:lnTo>
                    <a:pt x="34823" y="42837"/>
                  </a:lnTo>
                  <a:lnTo>
                    <a:pt x="34823" y="43027"/>
                  </a:lnTo>
                  <a:lnTo>
                    <a:pt x="34429" y="42837"/>
                  </a:lnTo>
                  <a:lnTo>
                    <a:pt x="34429" y="43027"/>
                  </a:lnTo>
                  <a:lnTo>
                    <a:pt x="34048" y="43027"/>
                  </a:lnTo>
                  <a:lnTo>
                    <a:pt x="34048" y="42837"/>
                  </a:lnTo>
                  <a:lnTo>
                    <a:pt x="33655" y="42443"/>
                  </a:lnTo>
                  <a:lnTo>
                    <a:pt x="33655" y="42062"/>
                  </a:lnTo>
                  <a:lnTo>
                    <a:pt x="33261" y="42062"/>
                  </a:lnTo>
                  <a:lnTo>
                    <a:pt x="33261" y="42443"/>
                  </a:lnTo>
                  <a:lnTo>
                    <a:pt x="33261" y="42837"/>
                  </a:lnTo>
                  <a:lnTo>
                    <a:pt x="33261" y="43027"/>
                  </a:lnTo>
                  <a:lnTo>
                    <a:pt x="33261" y="43408"/>
                  </a:lnTo>
                  <a:lnTo>
                    <a:pt x="32880" y="43408"/>
                  </a:lnTo>
                  <a:lnTo>
                    <a:pt x="32880" y="43027"/>
                  </a:lnTo>
                  <a:lnTo>
                    <a:pt x="32486" y="43027"/>
                  </a:lnTo>
                  <a:lnTo>
                    <a:pt x="32092" y="43027"/>
                  </a:lnTo>
                  <a:lnTo>
                    <a:pt x="31711" y="43027"/>
                  </a:lnTo>
                  <a:lnTo>
                    <a:pt x="31711" y="42837"/>
                  </a:lnTo>
                  <a:lnTo>
                    <a:pt x="31318" y="42837"/>
                  </a:lnTo>
                  <a:lnTo>
                    <a:pt x="31318" y="42443"/>
                  </a:lnTo>
                  <a:lnTo>
                    <a:pt x="31127" y="42837"/>
                  </a:lnTo>
                  <a:lnTo>
                    <a:pt x="30734" y="42837"/>
                  </a:lnTo>
                  <a:lnTo>
                    <a:pt x="30340" y="42837"/>
                  </a:lnTo>
                  <a:lnTo>
                    <a:pt x="29959" y="42837"/>
                  </a:lnTo>
                  <a:lnTo>
                    <a:pt x="29959" y="42443"/>
                  </a:lnTo>
                  <a:lnTo>
                    <a:pt x="29959" y="42837"/>
                  </a:lnTo>
                  <a:lnTo>
                    <a:pt x="29565" y="42837"/>
                  </a:lnTo>
                  <a:lnTo>
                    <a:pt x="29565" y="42443"/>
                  </a:lnTo>
                  <a:lnTo>
                    <a:pt x="29184" y="42837"/>
                  </a:lnTo>
                  <a:lnTo>
                    <a:pt x="28790" y="42837"/>
                  </a:lnTo>
                  <a:lnTo>
                    <a:pt x="28397" y="42837"/>
                  </a:lnTo>
                  <a:lnTo>
                    <a:pt x="28016" y="43027"/>
                  </a:lnTo>
                  <a:lnTo>
                    <a:pt x="28397" y="43027"/>
                  </a:lnTo>
                  <a:lnTo>
                    <a:pt x="28016" y="43408"/>
                  </a:lnTo>
                  <a:lnTo>
                    <a:pt x="28397" y="43408"/>
                  </a:lnTo>
                  <a:lnTo>
                    <a:pt x="28016" y="43408"/>
                  </a:lnTo>
                  <a:lnTo>
                    <a:pt x="27622" y="43789"/>
                  </a:lnTo>
                  <a:lnTo>
                    <a:pt x="28016" y="44183"/>
                  </a:lnTo>
                  <a:lnTo>
                    <a:pt x="28016" y="44564"/>
                  </a:lnTo>
                  <a:lnTo>
                    <a:pt x="28016" y="44945"/>
                  </a:lnTo>
                  <a:lnTo>
                    <a:pt x="27622" y="45326"/>
                  </a:lnTo>
                  <a:lnTo>
                    <a:pt x="27622" y="45719"/>
                  </a:lnTo>
                  <a:lnTo>
                    <a:pt x="27228" y="45719"/>
                  </a:lnTo>
                  <a:lnTo>
                    <a:pt x="27228" y="45326"/>
                  </a:lnTo>
                  <a:lnTo>
                    <a:pt x="27228" y="45719"/>
                  </a:lnTo>
                  <a:lnTo>
                    <a:pt x="26847" y="46100"/>
                  </a:lnTo>
                  <a:lnTo>
                    <a:pt x="26847" y="46481"/>
                  </a:lnTo>
                  <a:lnTo>
                    <a:pt x="26454" y="46481"/>
                  </a:lnTo>
                  <a:lnTo>
                    <a:pt x="24320" y="46481"/>
                  </a:lnTo>
                  <a:lnTo>
                    <a:pt x="24320" y="46862"/>
                  </a:lnTo>
                  <a:lnTo>
                    <a:pt x="23926" y="46862"/>
                  </a:lnTo>
                  <a:lnTo>
                    <a:pt x="23533" y="46862"/>
                  </a:lnTo>
                  <a:lnTo>
                    <a:pt x="23152" y="46862"/>
                  </a:lnTo>
                  <a:lnTo>
                    <a:pt x="22758" y="46862"/>
                  </a:lnTo>
                  <a:lnTo>
                    <a:pt x="23152" y="47256"/>
                  </a:lnTo>
                  <a:lnTo>
                    <a:pt x="22758" y="47637"/>
                  </a:lnTo>
                  <a:lnTo>
                    <a:pt x="22364" y="47637"/>
                  </a:lnTo>
                  <a:lnTo>
                    <a:pt x="21983" y="47637"/>
                  </a:lnTo>
                  <a:lnTo>
                    <a:pt x="21983" y="47256"/>
                  </a:lnTo>
                  <a:lnTo>
                    <a:pt x="21590" y="47256"/>
                  </a:lnTo>
                  <a:lnTo>
                    <a:pt x="21399" y="47256"/>
                  </a:lnTo>
                  <a:lnTo>
                    <a:pt x="21399" y="46862"/>
                  </a:lnTo>
                  <a:lnTo>
                    <a:pt x="21590" y="46862"/>
                  </a:lnTo>
                  <a:lnTo>
                    <a:pt x="21590" y="46481"/>
                  </a:lnTo>
                  <a:lnTo>
                    <a:pt x="21590" y="46100"/>
                  </a:lnTo>
                  <a:lnTo>
                    <a:pt x="21590" y="45719"/>
                  </a:lnTo>
                  <a:lnTo>
                    <a:pt x="21590" y="45326"/>
                  </a:lnTo>
                  <a:lnTo>
                    <a:pt x="21399" y="45326"/>
                  </a:lnTo>
                  <a:lnTo>
                    <a:pt x="21005" y="44945"/>
                  </a:lnTo>
                  <a:lnTo>
                    <a:pt x="21005" y="45326"/>
                  </a:lnTo>
                  <a:lnTo>
                    <a:pt x="20612" y="44945"/>
                  </a:lnTo>
                  <a:lnTo>
                    <a:pt x="20612" y="45326"/>
                  </a:lnTo>
                  <a:lnTo>
                    <a:pt x="20612" y="44945"/>
                  </a:lnTo>
                  <a:lnTo>
                    <a:pt x="20231" y="44945"/>
                  </a:lnTo>
                  <a:lnTo>
                    <a:pt x="19837" y="44945"/>
                  </a:lnTo>
                  <a:lnTo>
                    <a:pt x="19456" y="44183"/>
                  </a:lnTo>
                  <a:lnTo>
                    <a:pt x="19062" y="44183"/>
                  </a:lnTo>
                  <a:lnTo>
                    <a:pt x="19456" y="43789"/>
                  </a:lnTo>
                  <a:lnTo>
                    <a:pt x="19062" y="43789"/>
                  </a:lnTo>
                  <a:lnTo>
                    <a:pt x="19062" y="43408"/>
                  </a:lnTo>
                  <a:lnTo>
                    <a:pt x="19062" y="43027"/>
                  </a:lnTo>
                  <a:lnTo>
                    <a:pt x="19062" y="42837"/>
                  </a:lnTo>
                  <a:lnTo>
                    <a:pt x="18669" y="42837"/>
                  </a:lnTo>
                  <a:lnTo>
                    <a:pt x="18669" y="42443"/>
                  </a:lnTo>
                  <a:lnTo>
                    <a:pt x="18288" y="42443"/>
                  </a:lnTo>
                  <a:lnTo>
                    <a:pt x="18669" y="42062"/>
                  </a:lnTo>
                  <a:lnTo>
                    <a:pt x="18288" y="42062"/>
                  </a:lnTo>
                  <a:lnTo>
                    <a:pt x="18669" y="41681"/>
                  </a:lnTo>
                  <a:lnTo>
                    <a:pt x="18669" y="41300"/>
                  </a:lnTo>
                  <a:lnTo>
                    <a:pt x="18288" y="41300"/>
                  </a:lnTo>
                  <a:lnTo>
                    <a:pt x="18669" y="41300"/>
                  </a:lnTo>
                  <a:lnTo>
                    <a:pt x="18669" y="40919"/>
                  </a:lnTo>
                  <a:lnTo>
                    <a:pt x="18288" y="40919"/>
                  </a:lnTo>
                  <a:lnTo>
                    <a:pt x="17894" y="40919"/>
                  </a:lnTo>
                  <a:lnTo>
                    <a:pt x="17894" y="40525"/>
                  </a:lnTo>
                  <a:lnTo>
                    <a:pt x="17500" y="40525"/>
                  </a:lnTo>
                  <a:lnTo>
                    <a:pt x="17119" y="40525"/>
                  </a:lnTo>
                  <a:lnTo>
                    <a:pt x="16916" y="40144"/>
                  </a:lnTo>
                  <a:lnTo>
                    <a:pt x="17119" y="39763"/>
                  </a:lnTo>
                  <a:lnTo>
                    <a:pt x="17500" y="39763"/>
                  </a:lnTo>
                  <a:lnTo>
                    <a:pt x="17500" y="39369"/>
                  </a:lnTo>
                  <a:lnTo>
                    <a:pt x="17500" y="38988"/>
                  </a:lnTo>
                  <a:lnTo>
                    <a:pt x="17894" y="38988"/>
                  </a:lnTo>
                  <a:lnTo>
                    <a:pt x="18288" y="38988"/>
                  </a:lnTo>
                  <a:lnTo>
                    <a:pt x="18288" y="38607"/>
                  </a:lnTo>
                  <a:lnTo>
                    <a:pt x="18288" y="38226"/>
                  </a:lnTo>
                  <a:lnTo>
                    <a:pt x="18288" y="38036"/>
                  </a:lnTo>
                  <a:lnTo>
                    <a:pt x="18288" y="37642"/>
                  </a:lnTo>
                  <a:lnTo>
                    <a:pt x="18288" y="38036"/>
                  </a:lnTo>
                  <a:lnTo>
                    <a:pt x="18288" y="37642"/>
                  </a:lnTo>
                  <a:lnTo>
                    <a:pt x="17894" y="37642"/>
                  </a:lnTo>
                  <a:lnTo>
                    <a:pt x="17500" y="37642"/>
                  </a:lnTo>
                  <a:lnTo>
                    <a:pt x="17500" y="37261"/>
                  </a:lnTo>
                  <a:lnTo>
                    <a:pt x="17500" y="37642"/>
                  </a:lnTo>
                  <a:lnTo>
                    <a:pt x="17119" y="37642"/>
                  </a:lnTo>
                  <a:lnTo>
                    <a:pt x="17119" y="38036"/>
                  </a:lnTo>
                  <a:lnTo>
                    <a:pt x="17119" y="38226"/>
                  </a:lnTo>
                  <a:lnTo>
                    <a:pt x="16916" y="38226"/>
                  </a:lnTo>
                  <a:lnTo>
                    <a:pt x="16916" y="38607"/>
                  </a:lnTo>
                  <a:lnTo>
                    <a:pt x="16535" y="38607"/>
                  </a:lnTo>
                  <a:lnTo>
                    <a:pt x="16535" y="38988"/>
                  </a:lnTo>
                  <a:lnTo>
                    <a:pt x="16535" y="39369"/>
                  </a:lnTo>
                  <a:lnTo>
                    <a:pt x="16141" y="39369"/>
                  </a:lnTo>
                  <a:lnTo>
                    <a:pt x="15760" y="39369"/>
                  </a:lnTo>
                  <a:lnTo>
                    <a:pt x="15760" y="39763"/>
                  </a:lnTo>
                  <a:lnTo>
                    <a:pt x="15367" y="40144"/>
                  </a:lnTo>
                  <a:lnTo>
                    <a:pt x="14973" y="40144"/>
                  </a:lnTo>
                  <a:lnTo>
                    <a:pt x="14592" y="40144"/>
                  </a:lnTo>
                  <a:lnTo>
                    <a:pt x="14592" y="40525"/>
                  </a:lnTo>
                  <a:lnTo>
                    <a:pt x="14198" y="40919"/>
                  </a:lnTo>
                  <a:lnTo>
                    <a:pt x="14198" y="41300"/>
                  </a:lnTo>
                  <a:lnTo>
                    <a:pt x="14198" y="41681"/>
                  </a:lnTo>
                  <a:lnTo>
                    <a:pt x="13804" y="41681"/>
                  </a:lnTo>
                  <a:lnTo>
                    <a:pt x="13804" y="41300"/>
                  </a:lnTo>
                  <a:lnTo>
                    <a:pt x="13423" y="40919"/>
                  </a:lnTo>
                  <a:lnTo>
                    <a:pt x="13030" y="40919"/>
                  </a:lnTo>
                  <a:lnTo>
                    <a:pt x="12636" y="40919"/>
                  </a:lnTo>
                  <a:lnTo>
                    <a:pt x="12636" y="41300"/>
                  </a:lnTo>
                  <a:lnTo>
                    <a:pt x="12255" y="41300"/>
                  </a:lnTo>
                  <a:lnTo>
                    <a:pt x="12255" y="40919"/>
                  </a:lnTo>
                  <a:lnTo>
                    <a:pt x="12052" y="40919"/>
                  </a:lnTo>
                  <a:lnTo>
                    <a:pt x="12052" y="40525"/>
                  </a:lnTo>
                  <a:lnTo>
                    <a:pt x="12255" y="40525"/>
                  </a:lnTo>
                  <a:lnTo>
                    <a:pt x="12255" y="40144"/>
                  </a:lnTo>
                  <a:lnTo>
                    <a:pt x="12052" y="40144"/>
                  </a:lnTo>
                  <a:lnTo>
                    <a:pt x="11671" y="40144"/>
                  </a:lnTo>
                  <a:lnTo>
                    <a:pt x="11671" y="40525"/>
                  </a:lnTo>
                  <a:lnTo>
                    <a:pt x="11277" y="40525"/>
                  </a:lnTo>
                  <a:lnTo>
                    <a:pt x="11277" y="40144"/>
                  </a:lnTo>
                  <a:lnTo>
                    <a:pt x="10896" y="40144"/>
                  </a:lnTo>
                  <a:lnTo>
                    <a:pt x="10896" y="39763"/>
                  </a:lnTo>
                  <a:lnTo>
                    <a:pt x="10502" y="40144"/>
                  </a:lnTo>
                  <a:lnTo>
                    <a:pt x="10109" y="40144"/>
                  </a:lnTo>
                  <a:lnTo>
                    <a:pt x="9728" y="39763"/>
                  </a:lnTo>
                  <a:lnTo>
                    <a:pt x="10109" y="39369"/>
                  </a:lnTo>
                  <a:lnTo>
                    <a:pt x="9728" y="39369"/>
                  </a:lnTo>
                  <a:lnTo>
                    <a:pt x="9334" y="39369"/>
                  </a:lnTo>
                  <a:lnTo>
                    <a:pt x="8940" y="39369"/>
                  </a:lnTo>
                  <a:lnTo>
                    <a:pt x="8166" y="38988"/>
                  </a:lnTo>
                  <a:lnTo>
                    <a:pt x="7772" y="39369"/>
                  </a:lnTo>
                  <a:lnTo>
                    <a:pt x="7391" y="39369"/>
                  </a:lnTo>
                  <a:lnTo>
                    <a:pt x="7188" y="39369"/>
                  </a:lnTo>
                  <a:lnTo>
                    <a:pt x="7188" y="38988"/>
                  </a:lnTo>
                  <a:lnTo>
                    <a:pt x="7391" y="38988"/>
                  </a:lnTo>
                  <a:lnTo>
                    <a:pt x="7188" y="38988"/>
                  </a:lnTo>
                  <a:lnTo>
                    <a:pt x="7188" y="37261"/>
                  </a:lnTo>
                  <a:lnTo>
                    <a:pt x="6807" y="37261"/>
                  </a:lnTo>
                  <a:lnTo>
                    <a:pt x="6807" y="36880"/>
                  </a:lnTo>
                  <a:lnTo>
                    <a:pt x="6807" y="36499"/>
                  </a:lnTo>
                  <a:lnTo>
                    <a:pt x="6413" y="36106"/>
                  </a:lnTo>
                  <a:lnTo>
                    <a:pt x="6413" y="35725"/>
                  </a:lnTo>
                  <a:lnTo>
                    <a:pt x="6413" y="35344"/>
                  </a:lnTo>
                  <a:lnTo>
                    <a:pt x="6032" y="35344"/>
                  </a:lnTo>
                  <a:lnTo>
                    <a:pt x="6032" y="34963"/>
                  </a:lnTo>
                  <a:lnTo>
                    <a:pt x="5638" y="34963"/>
                  </a:lnTo>
                  <a:lnTo>
                    <a:pt x="5638" y="34569"/>
                  </a:lnTo>
                  <a:lnTo>
                    <a:pt x="5638" y="34188"/>
                  </a:lnTo>
                  <a:lnTo>
                    <a:pt x="6032" y="34188"/>
                  </a:lnTo>
                  <a:lnTo>
                    <a:pt x="5638" y="34188"/>
                  </a:lnTo>
                  <a:lnTo>
                    <a:pt x="5638" y="33807"/>
                  </a:lnTo>
                  <a:lnTo>
                    <a:pt x="6032" y="33807"/>
                  </a:lnTo>
                  <a:lnTo>
                    <a:pt x="6413" y="33807"/>
                  </a:lnTo>
                  <a:lnTo>
                    <a:pt x="6413" y="33413"/>
                  </a:lnTo>
                  <a:lnTo>
                    <a:pt x="6413" y="33235"/>
                  </a:lnTo>
                  <a:lnTo>
                    <a:pt x="6032" y="33235"/>
                  </a:lnTo>
                  <a:lnTo>
                    <a:pt x="6032" y="32842"/>
                  </a:lnTo>
                  <a:lnTo>
                    <a:pt x="5638" y="32842"/>
                  </a:lnTo>
                  <a:lnTo>
                    <a:pt x="5638" y="32461"/>
                  </a:lnTo>
                  <a:lnTo>
                    <a:pt x="5245" y="32461"/>
                  </a:lnTo>
                  <a:lnTo>
                    <a:pt x="4864" y="32461"/>
                  </a:lnTo>
                  <a:lnTo>
                    <a:pt x="4864" y="32080"/>
                  </a:lnTo>
                  <a:lnTo>
                    <a:pt x="4864" y="31686"/>
                  </a:lnTo>
                  <a:lnTo>
                    <a:pt x="4470" y="31686"/>
                  </a:lnTo>
                  <a:lnTo>
                    <a:pt x="4076" y="31686"/>
                  </a:lnTo>
                  <a:lnTo>
                    <a:pt x="4076" y="31305"/>
                  </a:lnTo>
                  <a:lnTo>
                    <a:pt x="3695" y="30924"/>
                  </a:lnTo>
                  <a:lnTo>
                    <a:pt x="3695" y="30543"/>
                  </a:lnTo>
                  <a:lnTo>
                    <a:pt x="3302" y="30543"/>
                  </a:lnTo>
                  <a:lnTo>
                    <a:pt x="2908" y="30924"/>
                  </a:lnTo>
                  <a:lnTo>
                    <a:pt x="2908" y="30543"/>
                  </a:lnTo>
                  <a:lnTo>
                    <a:pt x="2717" y="30543"/>
                  </a:lnTo>
                  <a:lnTo>
                    <a:pt x="2717" y="30162"/>
                  </a:lnTo>
                  <a:lnTo>
                    <a:pt x="2324" y="30162"/>
                  </a:lnTo>
                  <a:lnTo>
                    <a:pt x="2324" y="30543"/>
                  </a:lnTo>
                  <a:lnTo>
                    <a:pt x="1943" y="30543"/>
                  </a:lnTo>
                  <a:lnTo>
                    <a:pt x="1549" y="30543"/>
                  </a:lnTo>
                  <a:lnTo>
                    <a:pt x="1549" y="30162"/>
                  </a:lnTo>
                  <a:lnTo>
                    <a:pt x="1549" y="29768"/>
                  </a:lnTo>
                  <a:lnTo>
                    <a:pt x="1168" y="29768"/>
                  </a:lnTo>
                  <a:lnTo>
                    <a:pt x="1168" y="27279"/>
                  </a:lnTo>
                  <a:lnTo>
                    <a:pt x="774" y="26885"/>
                  </a:lnTo>
                  <a:lnTo>
                    <a:pt x="1168" y="26885"/>
                  </a:lnTo>
                  <a:lnTo>
                    <a:pt x="1168" y="26504"/>
                  </a:lnTo>
                  <a:lnTo>
                    <a:pt x="1168" y="26123"/>
                  </a:lnTo>
                  <a:lnTo>
                    <a:pt x="774" y="25742"/>
                  </a:lnTo>
                  <a:lnTo>
                    <a:pt x="774" y="25349"/>
                  </a:lnTo>
                  <a:lnTo>
                    <a:pt x="774" y="24968"/>
                  </a:lnTo>
                  <a:lnTo>
                    <a:pt x="381" y="24968"/>
                  </a:lnTo>
                  <a:lnTo>
                    <a:pt x="381" y="24587"/>
                  </a:lnTo>
                  <a:lnTo>
                    <a:pt x="774" y="24206"/>
                  </a:lnTo>
                  <a:lnTo>
                    <a:pt x="1168" y="24206"/>
                  </a:lnTo>
                  <a:lnTo>
                    <a:pt x="1549" y="24206"/>
                  </a:lnTo>
                  <a:lnTo>
                    <a:pt x="1943" y="24206"/>
                  </a:lnTo>
                  <a:lnTo>
                    <a:pt x="2324" y="24206"/>
                  </a:lnTo>
                  <a:lnTo>
                    <a:pt x="2717" y="23812"/>
                  </a:lnTo>
                  <a:lnTo>
                    <a:pt x="2717" y="24206"/>
                  </a:lnTo>
                  <a:lnTo>
                    <a:pt x="2908" y="24206"/>
                  </a:lnTo>
                  <a:lnTo>
                    <a:pt x="3302" y="24206"/>
                  </a:lnTo>
                  <a:lnTo>
                    <a:pt x="3302" y="23812"/>
                  </a:lnTo>
                  <a:lnTo>
                    <a:pt x="3302" y="23621"/>
                  </a:lnTo>
                  <a:lnTo>
                    <a:pt x="3302" y="23240"/>
                  </a:lnTo>
                  <a:lnTo>
                    <a:pt x="3695" y="23240"/>
                  </a:lnTo>
                  <a:lnTo>
                    <a:pt x="4076" y="22859"/>
                  </a:lnTo>
                  <a:lnTo>
                    <a:pt x="4076" y="22466"/>
                  </a:lnTo>
                  <a:lnTo>
                    <a:pt x="3695" y="22466"/>
                  </a:lnTo>
                  <a:lnTo>
                    <a:pt x="3695" y="22085"/>
                  </a:lnTo>
                  <a:lnTo>
                    <a:pt x="3302" y="22085"/>
                  </a:lnTo>
                  <a:lnTo>
                    <a:pt x="2908" y="22085"/>
                  </a:lnTo>
                  <a:lnTo>
                    <a:pt x="2908" y="21704"/>
                  </a:lnTo>
                  <a:lnTo>
                    <a:pt x="3302" y="21704"/>
                  </a:lnTo>
                  <a:lnTo>
                    <a:pt x="3302" y="21323"/>
                  </a:lnTo>
                  <a:lnTo>
                    <a:pt x="3695" y="20929"/>
                  </a:lnTo>
                  <a:lnTo>
                    <a:pt x="3302" y="20929"/>
                  </a:lnTo>
                  <a:lnTo>
                    <a:pt x="3302" y="20548"/>
                  </a:lnTo>
                  <a:lnTo>
                    <a:pt x="2908" y="20548"/>
                  </a:lnTo>
                  <a:lnTo>
                    <a:pt x="2717" y="20167"/>
                  </a:lnTo>
                  <a:lnTo>
                    <a:pt x="2717" y="19786"/>
                  </a:lnTo>
                  <a:lnTo>
                    <a:pt x="2324" y="19786"/>
                  </a:lnTo>
                  <a:lnTo>
                    <a:pt x="2324" y="20167"/>
                  </a:lnTo>
                  <a:lnTo>
                    <a:pt x="2324" y="19786"/>
                  </a:lnTo>
                  <a:lnTo>
                    <a:pt x="1943" y="19786"/>
                  </a:lnTo>
                  <a:lnTo>
                    <a:pt x="1943" y="20167"/>
                  </a:lnTo>
                  <a:lnTo>
                    <a:pt x="1943" y="19786"/>
                  </a:lnTo>
                  <a:lnTo>
                    <a:pt x="1549" y="19786"/>
                  </a:lnTo>
                  <a:lnTo>
                    <a:pt x="1168" y="19786"/>
                  </a:lnTo>
                  <a:lnTo>
                    <a:pt x="1168" y="19392"/>
                  </a:lnTo>
                  <a:lnTo>
                    <a:pt x="774" y="19392"/>
                  </a:lnTo>
                  <a:lnTo>
                    <a:pt x="774" y="19011"/>
                  </a:lnTo>
                  <a:lnTo>
                    <a:pt x="381" y="19011"/>
                  </a:lnTo>
                  <a:lnTo>
                    <a:pt x="381" y="18821"/>
                  </a:lnTo>
                  <a:lnTo>
                    <a:pt x="0" y="18821"/>
                  </a:lnTo>
                  <a:lnTo>
                    <a:pt x="0" y="18440"/>
                  </a:lnTo>
                  <a:lnTo>
                    <a:pt x="381" y="18440"/>
                  </a:lnTo>
                  <a:lnTo>
                    <a:pt x="381" y="18059"/>
                  </a:lnTo>
                  <a:lnTo>
                    <a:pt x="381" y="17665"/>
                  </a:lnTo>
                  <a:lnTo>
                    <a:pt x="381" y="18059"/>
                  </a:lnTo>
                  <a:lnTo>
                    <a:pt x="774" y="18059"/>
                  </a:lnTo>
                  <a:lnTo>
                    <a:pt x="774" y="17665"/>
                  </a:lnTo>
                  <a:lnTo>
                    <a:pt x="774" y="18059"/>
                  </a:lnTo>
                  <a:lnTo>
                    <a:pt x="1168" y="18059"/>
                  </a:lnTo>
                  <a:lnTo>
                    <a:pt x="1168" y="18440"/>
                  </a:lnTo>
                  <a:lnTo>
                    <a:pt x="1168" y="18821"/>
                  </a:lnTo>
                  <a:lnTo>
                    <a:pt x="1549" y="18440"/>
                  </a:lnTo>
                  <a:lnTo>
                    <a:pt x="1549" y="18059"/>
                  </a:lnTo>
                  <a:lnTo>
                    <a:pt x="1549" y="17665"/>
                  </a:lnTo>
                  <a:lnTo>
                    <a:pt x="1943" y="17284"/>
                  </a:lnTo>
                  <a:lnTo>
                    <a:pt x="1943" y="16903"/>
                  </a:lnTo>
                  <a:lnTo>
                    <a:pt x="2324" y="16509"/>
                  </a:lnTo>
                  <a:lnTo>
                    <a:pt x="2717" y="16128"/>
                  </a:lnTo>
                  <a:lnTo>
                    <a:pt x="2908" y="16128"/>
                  </a:lnTo>
                  <a:lnTo>
                    <a:pt x="3302" y="16509"/>
                  </a:lnTo>
                  <a:lnTo>
                    <a:pt x="3695" y="16509"/>
                  </a:lnTo>
                  <a:lnTo>
                    <a:pt x="3695" y="16128"/>
                  </a:lnTo>
                  <a:lnTo>
                    <a:pt x="4076" y="16128"/>
                  </a:lnTo>
                  <a:lnTo>
                    <a:pt x="4076" y="15747"/>
                  </a:lnTo>
                  <a:lnTo>
                    <a:pt x="4470" y="15747"/>
                  </a:lnTo>
                  <a:lnTo>
                    <a:pt x="4864" y="15747"/>
                  </a:lnTo>
                  <a:lnTo>
                    <a:pt x="5245" y="15747"/>
                  </a:lnTo>
                  <a:lnTo>
                    <a:pt x="5245" y="15366"/>
                  </a:lnTo>
                  <a:lnTo>
                    <a:pt x="5638" y="14985"/>
                  </a:lnTo>
                  <a:lnTo>
                    <a:pt x="6032" y="14592"/>
                  </a:lnTo>
                  <a:lnTo>
                    <a:pt x="6413" y="14592"/>
                  </a:lnTo>
                  <a:lnTo>
                    <a:pt x="6807" y="14592"/>
                  </a:lnTo>
                  <a:lnTo>
                    <a:pt x="7188" y="14592"/>
                  </a:lnTo>
                  <a:lnTo>
                    <a:pt x="7391" y="14401"/>
                  </a:lnTo>
                  <a:lnTo>
                    <a:pt x="7391" y="14020"/>
                  </a:lnTo>
                  <a:lnTo>
                    <a:pt x="7772" y="14020"/>
                  </a:lnTo>
                  <a:lnTo>
                    <a:pt x="7772" y="13639"/>
                  </a:lnTo>
                  <a:lnTo>
                    <a:pt x="8166" y="14020"/>
                  </a:lnTo>
                  <a:lnTo>
                    <a:pt x="8559" y="13639"/>
                  </a:lnTo>
                  <a:lnTo>
                    <a:pt x="8940" y="13639"/>
                  </a:lnTo>
                  <a:lnTo>
                    <a:pt x="8940" y="14020"/>
                  </a:lnTo>
                  <a:lnTo>
                    <a:pt x="8940" y="14401"/>
                  </a:lnTo>
                  <a:lnTo>
                    <a:pt x="9334" y="14401"/>
                  </a:lnTo>
                  <a:lnTo>
                    <a:pt x="9334" y="14020"/>
                  </a:lnTo>
                  <a:lnTo>
                    <a:pt x="9728" y="14020"/>
                  </a:lnTo>
                  <a:lnTo>
                    <a:pt x="9728" y="13639"/>
                  </a:lnTo>
                  <a:lnTo>
                    <a:pt x="9728" y="13246"/>
                  </a:lnTo>
                  <a:lnTo>
                    <a:pt x="10109" y="13246"/>
                  </a:lnTo>
                  <a:lnTo>
                    <a:pt x="10109" y="13639"/>
                  </a:lnTo>
                  <a:lnTo>
                    <a:pt x="10109" y="13246"/>
                  </a:lnTo>
                  <a:lnTo>
                    <a:pt x="10502" y="13246"/>
                  </a:lnTo>
                  <a:lnTo>
                    <a:pt x="10896" y="13246"/>
                  </a:lnTo>
                  <a:lnTo>
                    <a:pt x="10896" y="13639"/>
                  </a:lnTo>
                  <a:lnTo>
                    <a:pt x="11277" y="13639"/>
                  </a:lnTo>
                  <a:lnTo>
                    <a:pt x="11277" y="13246"/>
                  </a:lnTo>
                  <a:lnTo>
                    <a:pt x="11277" y="12865"/>
                  </a:lnTo>
                  <a:lnTo>
                    <a:pt x="11277" y="12484"/>
                  </a:lnTo>
                  <a:lnTo>
                    <a:pt x="11671" y="12484"/>
                  </a:lnTo>
                  <a:lnTo>
                    <a:pt x="11671" y="12103"/>
                  </a:lnTo>
                  <a:lnTo>
                    <a:pt x="11671" y="11709"/>
                  </a:lnTo>
                  <a:lnTo>
                    <a:pt x="12052" y="11709"/>
                  </a:lnTo>
                  <a:lnTo>
                    <a:pt x="12255" y="11709"/>
                  </a:lnTo>
                  <a:lnTo>
                    <a:pt x="12255" y="11328"/>
                  </a:lnTo>
                  <a:lnTo>
                    <a:pt x="12636" y="10947"/>
                  </a:lnTo>
                  <a:lnTo>
                    <a:pt x="12636" y="11328"/>
                  </a:lnTo>
                  <a:lnTo>
                    <a:pt x="13030" y="11328"/>
                  </a:lnTo>
                  <a:lnTo>
                    <a:pt x="13423" y="10947"/>
                  </a:lnTo>
                  <a:lnTo>
                    <a:pt x="13423" y="10566"/>
                  </a:lnTo>
                  <a:lnTo>
                    <a:pt x="13423" y="10172"/>
                  </a:lnTo>
                  <a:lnTo>
                    <a:pt x="13804" y="10172"/>
                  </a:lnTo>
                  <a:lnTo>
                    <a:pt x="13804" y="9791"/>
                  </a:lnTo>
                  <a:lnTo>
                    <a:pt x="13423" y="9791"/>
                  </a:lnTo>
                  <a:lnTo>
                    <a:pt x="13804" y="9601"/>
                  </a:lnTo>
                  <a:lnTo>
                    <a:pt x="14198" y="9601"/>
                  </a:lnTo>
                  <a:lnTo>
                    <a:pt x="14592" y="9220"/>
                  </a:lnTo>
                  <a:lnTo>
                    <a:pt x="14198" y="8826"/>
                  </a:lnTo>
                  <a:lnTo>
                    <a:pt x="14198" y="8445"/>
                  </a:lnTo>
                  <a:lnTo>
                    <a:pt x="14198" y="8064"/>
                  </a:lnTo>
                  <a:lnTo>
                    <a:pt x="14592" y="8064"/>
                  </a:lnTo>
                  <a:lnTo>
                    <a:pt x="14592" y="7683"/>
                  </a:lnTo>
                  <a:lnTo>
                    <a:pt x="14973" y="7683"/>
                  </a:lnTo>
                  <a:lnTo>
                    <a:pt x="14592" y="7683"/>
                  </a:lnTo>
                  <a:lnTo>
                    <a:pt x="14592" y="7302"/>
                  </a:lnTo>
                  <a:lnTo>
                    <a:pt x="14198" y="7302"/>
                  </a:lnTo>
                  <a:lnTo>
                    <a:pt x="14592" y="7302"/>
                  </a:lnTo>
                  <a:lnTo>
                    <a:pt x="14592" y="6908"/>
                  </a:lnTo>
                  <a:lnTo>
                    <a:pt x="14973" y="6908"/>
                  </a:lnTo>
                  <a:lnTo>
                    <a:pt x="14973" y="7302"/>
                  </a:lnTo>
                  <a:lnTo>
                    <a:pt x="14973" y="6908"/>
                  </a:lnTo>
                  <a:lnTo>
                    <a:pt x="15367" y="6527"/>
                  </a:lnTo>
                  <a:lnTo>
                    <a:pt x="14973" y="6527"/>
                  </a:lnTo>
                  <a:lnTo>
                    <a:pt x="15367" y="6527"/>
                  </a:lnTo>
                  <a:lnTo>
                    <a:pt x="14973" y="6527"/>
                  </a:lnTo>
                  <a:lnTo>
                    <a:pt x="15367" y="6527"/>
                  </a:lnTo>
                  <a:lnTo>
                    <a:pt x="15760" y="6527"/>
                  </a:lnTo>
                  <a:lnTo>
                    <a:pt x="15760" y="6908"/>
                  </a:lnTo>
                  <a:lnTo>
                    <a:pt x="16141" y="6908"/>
                  </a:lnTo>
                  <a:lnTo>
                    <a:pt x="16535" y="6908"/>
                  </a:lnTo>
                  <a:lnTo>
                    <a:pt x="16535" y="7302"/>
                  </a:lnTo>
                  <a:lnTo>
                    <a:pt x="16916" y="7302"/>
                  </a:lnTo>
                  <a:lnTo>
                    <a:pt x="16916" y="7683"/>
                  </a:lnTo>
                  <a:lnTo>
                    <a:pt x="17119" y="8064"/>
                  </a:lnTo>
                  <a:lnTo>
                    <a:pt x="17119" y="7683"/>
                  </a:lnTo>
                  <a:lnTo>
                    <a:pt x="17500" y="7683"/>
                  </a:lnTo>
                  <a:lnTo>
                    <a:pt x="17894" y="7683"/>
                  </a:lnTo>
                  <a:lnTo>
                    <a:pt x="18288" y="7683"/>
                  </a:lnTo>
                  <a:lnTo>
                    <a:pt x="18288" y="7302"/>
                  </a:lnTo>
                  <a:lnTo>
                    <a:pt x="18669" y="7302"/>
                  </a:lnTo>
                  <a:lnTo>
                    <a:pt x="18669" y="6908"/>
                  </a:lnTo>
                  <a:lnTo>
                    <a:pt x="18669" y="6527"/>
                  </a:lnTo>
                  <a:lnTo>
                    <a:pt x="18669" y="6908"/>
                  </a:lnTo>
                  <a:lnTo>
                    <a:pt x="18669" y="6527"/>
                  </a:lnTo>
                  <a:lnTo>
                    <a:pt x="19062" y="6527"/>
                  </a:lnTo>
                  <a:lnTo>
                    <a:pt x="19456" y="6527"/>
                  </a:lnTo>
                  <a:lnTo>
                    <a:pt x="19456" y="6908"/>
                  </a:lnTo>
                  <a:lnTo>
                    <a:pt x="19837" y="6908"/>
                  </a:lnTo>
                  <a:lnTo>
                    <a:pt x="20231" y="6908"/>
                  </a:lnTo>
                  <a:lnTo>
                    <a:pt x="20612" y="6908"/>
                  </a:lnTo>
                  <a:lnTo>
                    <a:pt x="21005" y="6908"/>
                  </a:lnTo>
                  <a:lnTo>
                    <a:pt x="21399" y="6527"/>
                  </a:lnTo>
                  <a:lnTo>
                    <a:pt x="21399" y="6146"/>
                  </a:lnTo>
                  <a:lnTo>
                    <a:pt x="21399" y="5753"/>
                  </a:lnTo>
                  <a:lnTo>
                    <a:pt x="21399" y="5372"/>
                  </a:lnTo>
                  <a:lnTo>
                    <a:pt x="21590" y="5372"/>
                  </a:lnTo>
                  <a:lnTo>
                    <a:pt x="21590" y="2882"/>
                  </a:lnTo>
                  <a:lnTo>
                    <a:pt x="21399" y="2882"/>
                  </a:lnTo>
                  <a:lnTo>
                    <a:pt x="21399" y="3263"/>
                  </a:lnTo>
                  <a:lnTo>
                    <a:pt x="21005" y="2882"/>
                  </a:lnTo>
                  <a:lnTo>
                    <a:pt x="20612" y="2882"/>
                  </a:lnTo>
                  <a:lnTo>
                    <a:pt x="20612" y="2489"/>
                  </a:lnTo>
                  <a:lnTo>
                    <a:pt x="20612" y="2108"/>
                  </a:lnTo>
                  <a:lnTo>
                    <a:pt x="20612" y="1727"/>
                  </a:lnTo>
                  <a:lnTo>
                    <a:pt x="21005" y="1727"/>
                  </a:lnTo>
                  <a:lnTo>
                    <a:pt x="21005" y="1346"/>
                  </a:lnTo>
                  <a:lnTo>
                    <a:pt x="21399" y="1346"/>
                  </a:lnTo>
                  <a:lnTo>
                    <a:pt x="21590" y="1346"/>
                  </a:lnTo>
                  <a:lnTo>
                    <a:pt x="21590" y="952"/>
                  </a:lnTo>
                  <a:lnTo>
                    <a:pt x="21590" y="571"/>
                  </a:lnTo>
                  <a:lnTo>
                    <a:pt x="21983" y="190"/>
                  </a:lnTo>
                  <a:lnTo>
                    <a:pt x="21983" y="0"/>
                  </a:lnTo>
                  <a:lnTo>
                    <a:pt x="21983" y="190"/>
                  </a:lnTo>
                  <a:lnTo>
                    <a:pt x="22364" y="190"/>
                  </a:lnTo>
                  <a:lnTo>
                    <a:pt x="22758" y="190"/>
                  </a:lnTo>
                  <a:lnTo>
                    <a:pt x="22758" y="0"/>
                  </a:lnTo>
                  <a:lnTo>
                    <a:pt x="23152" y="0"/>
                  </a:lnTo>
                  <a:lnTo>
                    <a:pt x="23152" y="190"/>
                  </a:lnTo>
                  <a:lnTo>
                    <a:pt x="23533" y="0"/>
                  </a:lnTo>
                  <a:lnTo>
                    <a:pt x="23533" y="190"/>
                  </a:lnTo>
                  <a:lnTo>
                    <a:pt x="23926" y="190"/>
                  </a:lnTo>
                  <a:lnTo>
                    <a:pt x="23926" y="5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4113762" y="2135127"/>
              <a:ext cx="46990" cy="67945"/>
            </a:xfrm>
            <a:custGeom>
              <a:avLst/>
              <a:gdLst/>
              <a:ahLst/>
              <a:cxnLst/>
              <a:rect l="l" t="t" r="r" b="b"/>
              <a:pathLst>
                <a:path w="46989" h="67944">
                  <a:moveTo>
                    <a:pt x="22593" y="65405"/>
                  </a:moveTo>
                  <a:lnTo>
                    <a:pt x="16560" y="65405"/>
                  </a:lnTo>
                  <a:lnTo>
                    <a:pt x="16954" y="65786"/>
                  </a:lnTo>
                  <a:lnTo>
                    <a:pt x="16954" y="66167"/>
                  </a:lnTo>
                  <a:lnTo>
                    <a:pt x="17335" y="66548"/>
                  </a:lnTo>
                  <a:lnTo>
                    <a:pt x="17919" y="66675"/>
                  </a:lnTo>
                  <a:lnTo>
                    <a:pt x="17729" y="67183"/>
                  </a:lnTo>
                  <a:lnTo>
                    <a:pt x="17919" y="67437"/>
                  </a:lnTo>
                  <a:lnTo>
                    <a:pt x="20256" y="67437"/>
                  </a:lnTo>
                  <a:lnTo>
                    <a:pt x="20256" y="67818"/>
                  </a:lnTo>
                  <a:lnTo>
                    <a:pt x="21043" y="67818"/>
                  </a:lnTo>
                  <a:lnTo>
                    <a:pt x="21424" y="67437"/>
                  </a:lnTo>
                  <a:lnTo>
                    <a:pt x="21818" y="66675"/>
                  </a:lnTo>
                  <a:lnTo>
                    <a:pt x="22212" y="66675"/>
                  </a:lnTo>
                  <a:lnTo>
                    <a:pt x="22212" y="65786"/>
                  </a:lnTo>
                  <a:lnTo>
                    <a:pt x="22593" y="65786"/>
                  </a:lnTo>
                  <a:lnTo>
                    <a:pt x="22593" y="65405"/>
                  </a:lnTo>
                  <a:close/>
                </a:path>
                <a:path w="46989" h="67944">
                  <a:moveTo>
                    <a:pt x="14605" y="65405"/>
                  </a:moveTo>
                  <a:lnTo>
                    <a:pt x="10515" y="65405"/>
                  </a:lnTo>
                  <a:lnTo>
                    <a:pt x="10515" y="66675"/>
                  </a:lnTo>
                  <a:lnTo>
                    <a:pt x="10909" y="67183"/>
                  </a:lnTo>
                  <a:lnTo>
                    <a:pt x="11303" y="66675"/>
                  </a:lnTo>
                  <a:lnTo>
                    <a:pt x="11684" y="66675"/>
                  </a:lnTo>
                  <a:lnTo>
                    <a:pt x="12471" y="66548"/>
                  </a:lnTo>
                  <a:lnTo>
                    <a:pt x="12852" y="66167"/>
                  </a:lnTo>
                  <a:lnTo>
                    <a:pt x="13055" y="65786"/>
                  </a:lnTo>
                  <a:lnTo>
                    <a:pt x="14605" y="65786"/>
                  </a:lnTo>
                  <a:lnTo>
                    <a:pt x="14605" y="65405"/>
                  </a:lnTo>
                  <a:close/>
                </a:path>
                <a:path w="46989" h="67944">
                  <a:moveTo>
                    <a:pt x="13830" y="65786"/>
                  </a:moveTo>
                  <a:lnTo>
                    <a:pt x="13436" y="65786"/>
                  </a:lnTo>
                  <a:lnTo>
                    <a:pt x="13436" y="66167"/>
                  </a:lnTo>
                  <a:lnTo>
                    <a:pt x="13830" y="66167"/>
                  </a:lnTo>
                  <a:lnTo>
                    <a:pt x="13830" y="65786"/>
                  </a:lnTo>
                  <a:close/>
                </a:path>
                <a:path w="46989" h="67944">
                  <a:moveTo>
                    <a:pt x="14605" y="65786"/>
                  </a:moveTo>
                  <a:lnTo>
                    <a:pt x="13830" y="65786"/>
                  </a:lnTo>
                  <a:lnTo>
                    <a:pt x="13830" y="66167"/>
                  </a:lnTo>
                  <a:lnTo>
                    <a:pt x="14224" y="66167"/>
                  </a:lnTo>
                  <a:lnTo>
                    <a:pt x="14605" y="65786"/>
                  </a:lnTo>
                  <a:close/>
                </a:path>
                <a:path w="46989" h="67944">
                  <a:moveTo>
                    <a:pt x="9347" y="65405"/>
                  </a:moveTo>
                  <a:lnTo>
                    <a:pt x="7988" y="65405"/>
                  </a:lnTo>
                  <a:lnTo>
                    <a:pt x="7988" y="65786"/>
                  </a:lnTo>
                  <a:lnTo>
                    <a:pt x="8953" y="65786"/>
                  </a:lnTo>
                  <a:lnTo>
                    <a:pt x="9347" y="65405"/>
                  </a:lnTo>
                  <a:close/>
                </a:path>
                <a:path w="46989" h="67944">
                  <a:moveTo>
                    <a:pt x="23177" y="64643"/>
                  </a:moveTo>
                  <a:lnTo>
                    <a:pt x="15773" y="64643"/>
                  </a:lnTo>
                  <a:lnTo>
                    <a:pt x="15773" y="65405"/>
                  </a:lnTo>
                  <a:lnTo>
                    <a:pt x="16167" y="65786"/>
                  </a:lnTo>
                  <a:lnTo>
                    <a:pt x="16560" y="65405"/>
                  </a:lnTo>
                  <a:lnTo>
                    <a:pt x="22593" y="65405"/>
                  </a:lnTo>
                  <a:lnTo>
                    <a:pt x="22593" y="65024"/>
                  </a:lnTo>
                  <a:lnTo>
                    <a:pt x="22796" y="65024"/>
                  </a:lnTo>
                  <a:lnTo>
                    <a:pt x="23177" y="64643"/>
                  </a:lnTo>
                  <a:close/>
                </a:path>
                <a:path w="46989" h="67944">
                  <a:moveTo>
                    <a:pt x="8953" y="65024"/>
                  </a:moveTo>
                  <a:lnTo>
                    <a:pt x="8369" y="65024"/>
                  </a:lnTo>
                  <a:lnTo>
                    <a:pt x="8369" y="65405"/>
                  </a:lnTo>
                  <a:lnTo>
                    <a:pt x="8953" y="65405"/>
                  </a:lnTo>
                  <a:lnTo>
                    <a:pt x="8953" y="65024"/>
                  </a:lnTo>
                  <a:close/>
                </a:path>
                <a:path w="46989" h="67944">
                  <a:moveTo>
                    <a:pt x="15392" y="64643"/>
                  </a:moveTo>
                  <a:lnTo>
                    <a:pt x="10121" y="64643"/>
                  </a:lnTo>
                  <a:lnTo>
                    <a:pt x="10121" y="65405"/>
                  </a:lnTo>
                  <a:lnTo>
                    <a:pt x="14998" y="65405"/>
                  </a:lnTo>
                  <a:lnTo>
                    <a:pt x="14998" y="65024"/>
                  </a:lnTo>
                  <a:lnTo>
                    <a:pt x="15392" y="65024"/>
                  </a:lnTo>
                  <a:lnTo>
                    <a:pt x="15392" y="64643"/>
                  </a:lnTo>
                  <a:close/>
                </a:path>
                <a:path w="46989" h="67944">
                  <a:moveTo>
                    <a:pt x="8953" y="63881"/>
                  </a:moveTo>
                  <a:lnTo>
                    <a:pt x="8572" y="63881"/>
                  </a:lnTo>
                  <a:lnTo>
                    <a:pt x="8572" y="65024"/>
                  </a:lnTo>
                  <a:lnTo>
                    <a:pt x="9347" y="65024"/>
                  </a:lnTo>
                  <a:lnTo>
                    <a:pt x="9347" y="64643"/>
                  </a:lnTo>
                  <a:lnTo>
                    <a:pt x="8953" y="64262"/>
                  </a:lnTo>
                  <a:lnTo>
                    <a:pt x="8953" y="63881"/>
                  </a:lnTo>
                  <a:close/>
                </a:path>
                <a:path w="46989" h="67944">
                  <a:moveTo>
                    <a:pt x="23964" y="61722"/>
                  </a:moveTo>
                  <a:lnTo>
                    <a:pt x="8572" y="61722"/>
                  </a:lnTo>
                  <a:lnTo>
                    <a:pt x="8572" y="62103"/>
                  </a:lnTo>
                  <a:lnTo>
                    <a:pt x="8369" y="62357"/>
                  </a:lnTo>
                  <a:lnTo>
                    <a:pt x="8572" y="62738"/>
                  </a:lnTo>
                  <a:lnTo>
                    <a:pt x="8953" y="62738"/>
                  </a:lnTo>
                  <a:lnTo>
                    <a:pt x="8953" y="63881"/>
                  </a:lnTo>
                  <a:lnTo>
                    <a:pt x="9347" y="63881"/>
                  </a:lnTo>
                  <a:lnTo>
                    <a:pt x="9740" y="64262"/>
                  </a:lnTo>
                  <a:lnTo>
                    <a:pt x="10121" y="64262"/>
                  </a:lnTo>
                  <a:lnTo>
                    <a:pt x="10515" y="64643"/>
                  </a:lnTo>
                  <a:lnTo>
                    <a:pt x="22796" y="64643"/>
                  </a:lnTo>
                  <a:lnTo>
                    <a:pt x="22796" y="63500"/>
                  </a:lnTo>
                  <a:lnTo>
                    <a:pt x="23177" y="63119"/>
                  </a:lnTo>
                  <a:lnTo>
                    <a:pt x="23571" y="63119"/>
                  </a:lnTo>
                  <a:lnTo>
                    <a:pt x="23571" y="62357"/>
                  </a:lnTo>
                  <a:lnTo>
                    <a:pt x="23964" y="61722"/>
                  </a:lnTo>
                  <a:close/>
                </a:path>
                <a:path w="46989" h="67944">
                  <a:moveTo>
                    <a:pt x="25908" y="60579"/>
                  </a:moveTo>
                  <a:lnTo>
                    <a:pt x="9347" y="60579"/>
                  </a:lnTo>
                  <a:lnTo>
                    <a:pt x="9347" y="61341"/>
                  </a:lnTo>
                  <a:lnTo>
                    <a:pt x="9740" y="61341"/>
                  </a:lnTo>
                  <a:lnTo>
                    <a:pt x="9740" y="61722"/>
                  </a:lnTo>
                  <a:lnTo>
                    <a:pt x="23964" y="61722"/>
                  </a:lnTo>
                  <a:lnTo>
                    <a:pt x="23964" y="62103"/>
                  </a:lnTo>
                  <a:lnTo>
                    <a:pt x="24345" y="62357"/>
                  </a:lnTo>
                  <a:lnTo>
                    <a:pt x="25133" y="63119"/>
                  </a:lnTo>
                  <a:lnTo>
                    <a:pt x="25133" y="62738"/>
                  </a:lnTo>
                  <a:lnTo>
                    <a:pt x="25908" y="62738"/>
                  </a:lnTo>
                  <a:lnTo>
                    <a:pt x="25908" y="62103"/>
                  </a:lnTo>
                  <a:lnTo>
                    <a:pt x="25527" y="61722"/>
                  </a:lnTo>
                  <a:lnTo>
                    <a:pt x="25527" y="61341"/>
                  </a:lnTo>
                  <a:lnTo>
                    <a:pt x="25908" y="60960"/>
                  </a:lnTo>
                  <a:lnTo>
                    <a:pt x="25908" y="60579"/>
                  </a:lnTo>
                  <a:close/>
                </a:path>
                <a:path w="46989" h="67944">
                  <a:moveTo>
                    <a:pt x="26301" y="57531"/>
                  </a:moveTo>
                  <a:lnTo>
                    <a:pt x="8572" y="57531"/>
                  </a:lnTo>
                  <a:lnTo>
                    <a:pt x="8953" y="57912"/>
                  </a:lnTo>
                  <a:lnTo>
                    <a:pt x="9347" y="57912"/>
                  </a:lnTo>
                  <a:lnTo>
                    <a:pt x="9740" y="58293"/>
                  </a:lnTo>
                  <a:lnTo>
                    <a:pt x="9740" y="59055"/>
                  </a:lnTo>
                  <a:lnTo>
                    <a:pt x="10121" y="59055"/>
                  </a:lnTo>
                  <a:lnTo>
                    <a:pt x="10121" y="59817"/>
                  </a:lnTo>
                  <a:lnTo>
                    <a:pt x="9740" y="60198"/>
                  </a:lnTo>
                  <a:lnTo>
                    <a:pt x="9740" y="60579"/>
                  </a:lnTo>
                  <a:lnTo>
                    <a:pt x="25527" y="60579"/>
                  </a:lnTo>
                  <a:lnTo>
                    <a:pt x="25527" y="59817"/>
                  </a:lnTo>
                  <a:lnTo>
                    <a:pt x="25908" y="59436"/>
                  </a:lnTo>
                  <a:lnTo>
                    <a:pt x="26301" y="59436"/>
                  </a:lnTo>
                  <a:lnTo>
                    <a:pt x="26301" y="58293"/>
                  </a:lnTo>
                  <a:lnTo>
                    <a:pt x="25908" y="57912"/>
                  </a:lnTo>
                  <a:lnTo>
                    <a:pt x="26301" y="57531"/>
                  </a:lnTo>
                  <a:close/>
                </a:path>
                <a:path w="46989" h="67944">
                  <a:moveTo>
                    <a:pt x="9740" y="59055"/>
                  </a:moveTo>
                  <a:lnTo>
                    <a:pt x="9347" y="59055"/>
                  </a:lnTo>
                  <a:lnTo>
                    <a:pt x="9347" y="59436"/>
                  </a:lnTo>
                  <a:lnTo>
                    <a:pt x="9740" y="59436"/>
                  </a:lnTo>
                  <a:lnTo>
                    <a:pt x="9740" y="59055"/>
                  </a:lnTo>
                  <a:close/>
                </a:path>
                <a:path w="46989" h="67944">
                  <a:moveTo>
                    <a:pt x="27660" y="54229"/>
                  </a:moveTo>
                  <a:lnTo>
                    <a:pt x="10909" y="54229"/>
                  </a:lnTo>
                  <a:lnTo>
                    <a:pt x="10909" y="54610"/>
                  </a:lnTo>
                  <a:lnTo>
                    <a:pt x="10515" y="54610"/>
                  </a:lnTo>
                  <a:lnTo>
                    <a:pt x="10515" y="54991"/>
                  </a:lnTo>
                  <a:lnTo>
                    <a:pt x="10121" y="54991"/>
                  </a:lnTo>
                  <a:lnTo>
                    <a:pt x="10121" y="55753"/>
                  </a:lnTo>
                  <a:lnTo>
                    <a:pt x="9740" y="55753"/>
                  </a:lnTo>
                  <a:lnTo>
                    <a:pt x="9740" y="56134"/>
                  </a:lnTo>
                  <a:lnTo>
                    <a:pt x="8572" y="56134"/>
                  </a:lnTo>
                  <a:lnTo>
                    <a:pt x="8572" y="56515"/>
                  </a:lnTo>
                  <a:lnTo>
                    <a:pt x="8369" y="56515"/>
                  </a:lnTo>
                  <a:lnTo>
                    <a:pt x="8369" y="56896"/>
                  </a:lnTo>
                  <a:lnTo>
                    <a:pt x="7988" y="56896"/>
                  </a:lnTo>
                  <a:lnTo>
                    <a:pt x="7594" y="57277"/>
                  </a:lnTo>
                  <a:lnTo>
                    <a:pt x="7594" y="57912"/>
                  </a:lnTo>
                  <a:lnTo>
                    <a:pt x="8369" y="57912"/>
                  </a:lnTo>
                  <a:lnTo>
                    <a:pt x="8369" y="57531"/>
                  </a:lnTo>
                  <a:lnTo>
                    <a:pt x="8953" y="57531"/>
                  </a:lnTo>
                  <a:lnTo>
                    <a:pt x="8953" y="57277"/>
                  </a:lnTo>
                  <a:lnTo>
                    <a:pt x="26695" y="57277"/>
                  </a:lnTo>
                  <a:lnTo>
                    <a:pt x="27076" y="56896"/>
                  </a:lnTo>
                  <a:lnTo>
                    <a:pt x="27076" y="55753"/>
                  </a:lnTo>
                  <a:lnTo>
                    <a:pt x="27279" y="54991"/>
                  </a:lnTo>
                  <a:lnTo>
                    <a:pt x="27660" y="54610"/>
                  </a:lnTo>
                  <a:lnTo>
                    <a:pt x="27660" y="54229"/>
                  </a:lnTo>
                  <a:close/>
                </a:path>
                <a:path w="46989" h="67944">
                  <a:moveTo>
                    <a:pt x="26695" y="57277"/>
                  </a:moveTo>
                  <a:lnTo>
                    <a:pt x="9347" y="57277"/>
                  </a:lnTo>
                  <a:lnTo>
                    <a:pt x="9347" y="57531"/>
                  </a:lnTo>
                  <a:lnTo>
                    <a:pt x="26695" y="57531"/>
                  </a:lnTo>
                  <a:lnTo>
                    <a:pt x="26695" y="57277"/>
                  </a:lnTo>
                  <a:close/>
                </a:path>
                <a:path w="46989" h="67944">
                  <a:moveTo>
                    <a:pt x="28448" y="53086"/>
                  </a:moveTo>
                  <a:lnTo>
                    <a:pt x="10515" y="53086"/>
                  </a:lnTo>
                  <a:lnTo>
                    <a:pt x="10515" y="53467"/>
                  </a:lnTo>
                  <a:lnTo>
                    <a:pt x="10121" y="53467"/>
                  </a:lnTo>
                  <a:lnTo>
                    <a:pt x="10121" y="54229"/>
                  </a:lnTo>
                  <a:lnTo>
                    <a:pt x="9740" y="54610"/>
                  </a:lnTo>
                  <a:lnTo>
                    <a:pt x="10515" y="54610"/>
                  </a:lnTo>
                  <a:lnTo>
                    <a:pt x="10515" y="53848"/>
                  </a:lnTo>
                  <a:lnTo>
                    <a:pt x="28448" y="53848"/>
                  </a:lnTo>
                  <a:lnTo>
                    <a:pt x="28448" y="53086"/>
                  </a:lnTo>
                  <a:close/>
                </a:path>
                <a:path w="46989" h="67944">
                  <a:moveTo>
                    <a:pt x="28448" y="53848"/>
                  </a:moveTo>
                  <a:lnTo>
                    <a:pt x="10515" y="53848"/>
                  </a:lnTo>
                  <a:lnTo>
                    <a:pt x="10515" y="54229"/>
                  </a:lnTo>
                  <a:lnTo>
                    <a:pt x="28448" y="54229"/>
                  </a:lnTo>
                  <a:lnTo>
                    <a:pt x="28448" y="53848"/>
                  </a:lnTo>
                  <a:close/>
                </a:path>
                <a:path w="46989" h="67944">
                  <a:moveTo>
                    <a:pt x="6819" y="52705"/>
                  </a:moveTo>
                  <a:lnTo>
                    <a:pt x="5257" y="52705"/>
                  </a:lnTo>
                  <a:lnTo>
                    <a:pt x="5651" y="53086"/>
                  </a:lnTo>
                  <a:lnTo>
                    <a:pt x="5651" y="53848"/>
                  </a:lnTo>
                  <a:lnTo>
                    <a:pt x="6032" y="53467"/>
                  </a:lnTo>
                  <a:lnTo>
                    <a:pt x="6819" y="53467"/>
                  </a:lnTo>
                  <a:lnTo>
                    <a:pt x="6819" y="52705"/>
                  </a:lnTo>
                  <a:close/>
                </a:path>
                <a:path w="46989" h="67944">
                  <a:moveTo>
                    <a:pt x="29616" y="53086"/>
                  </a:moveTo>
                  <a:lnTo>
                    <a:pt x="28829" y="53086"/>
                  </a:lnTo>
                  <a:lnTo>
                    <a:pt x="29222" y="53467"/>
                  </a:lnTo>
                  <a:lnTo>
                    <a:pt x="29616" y="53467"/>
                  </a:lnTo>
                  <a:lnTo>
                    <a:pt x="29616" y="53086"/>
                  </a:lnTo>
                  <a:close/>
                </a:path>
                <a:path w="46989" h="67944">
                  <a:moveTo>
                    <a:pt x="6819" y="52451"/>
                  </a:moveTo>
                  <a:lnTo>
                    <a:pt x="4864" y="52451"/>
                  </a:lnTo>
                  <a:lnTo>
                    <a:pt x="4864" y="53086"/>
                  </a:lnTo>
                  <a:lnTo>
                    <a:pt x="5257" y="53086"/>
                  </a:lnTo>
                  <a:lnTo>
                    <a:pt x="5257" y="52705"/>
                  </a:lnTo>
                  <a:lnTo>
                    <a:pt x="6819" y="52705"/>
                  </a:lnTo>
                  <a:lnTo>
                    <a:pt x="6819" y="52451"/>
                  </a:lnTo>
                  <a:close/>
                </a:path>
                <a:path w="46989" h="67944">
                  <a:moveTo>
                    <a:pt x="29831" y="51689"/>
                  </a:moveTo>
                  <a:lnTo>
                    <a:pt x="9740" y="51689"/>
                  </a:lnTo>
                  <a:lnTo>
                    <a:pt x="9740" y="52451"/>
                  </a:lnTo>
                  <a:lnTo>
                    <a:pt x="11303" y="52451"/>
                  </a:lnTo>
                  <a:lnTo>
                    <a:pt x="11303" y="52705"/>
                  </a:lnTo>
                  <a:lnTo>
                    <a:pt x="10909" y="52705"/>
                  </a:lnTo>
                  <a:lnTo>
                    <a:pt x="10909" y="53086"/>
                  </a:lnTo>
                  <a:lnTo>
                    <a:pt x="29222" y="53086"/>
                  </a:lnTo>
                  <a:lnTo>
                    <a:pt x="29831" y="51689"/>
                  </a:lnTo>
                  <a:close/>
                </a:path>
                <a:path w="46989" h="67944">
                  <a:moveTo>
                    <a:pt x="7200" y="51689"/>
                  </a:moveTo>
                  <a:lnTo>
                    <a:pt x="4864" y="51689"/>
                  </a:lnTo>
                  <a:lnTo>
                    <a:pt x="4864" y="52070"/>
                  </a:lnTo>
                  <a:lnTo>
                    <a:pt x="4483" y="52070"/>
                  </a:lnTo>
                  <a:lnTo>
                    <a:pt x="4483" y="52705"/>
                  </a:lnTo>
                  <a:lnTo>
                    <a:pt x="4864" y="52451"/>
                  </a:lnTo>
                  <a:lnTo>
                    <a:pt x="7200" y="52451"/>
                  </a:lnTo>
                  <a:lnTo>
                    <a:pt x="7200" y="51689"/>
                  </a:lnTo>
                  <a:close/>
                </a:path>
                <a:path w="46989" h="67944">
                  <a:moveTo>
                    <a:pt x="4864" y="50546"/>
                  </a:moveTo>
                  <a:lnTo>
                    <a:pt x="4864" y="51308"/>
                  </a:lnTo>
                  <a:lnTo>
                    <a:pt x="4483" y="51308"/>
                  </a:lnTo>
                  <a:lnTo>
                    <a:pt x="4483" y="51689"/>
                  </a:lnTo>
                  <a:lnTo>
                    <a:pt x="8369" y="51689"/>
                  </a:lnTo>
                  <a:lnTo>
                    <a:pt x="8369" y="52070"/>
                  </a:lnTo>
                  <a:lnTo>
                    <a:pt x="8572" y="51689"/>
                  </a:lnTo>
                  <a:lnTo>
                    <a:pt x="8953" y="51308"/>
                  </a:lnTo>
                  <a:lnTo>
                    <a:pt x="8953" y="50927"/>
                  </a:lnTo>
                  <a:lnTo>
                    <a:pt x="5257" y="50927"/>
                  </a:lnTo>
                  <a:lnTo>
                    <a:pt x="4864" y="50546"/>
                  </a:lnTo>
                  <a:close/>
                </a:path>
                <a:path w="46989" h="67944">
                  <a:moveTo>
                    <a:pt x="29997" y="50927"/>
                  </a:moveTo>
                  <a:lnTo>
                    <a:pt x="9347" y="50927"/>
                  </a:lnTo>
                  <a:lnTo>
                    <a:pt x="9347" y="52070"/>
                  </a:lnTo>
                  <a:lnTo>
                    <a:pt x="9740" y="51689"/>
                  </a:lnTo>
                  <a:lnTo>
                    <a:pt x="29831" y="51689"/>
                  </a:lnTo>
                  <a:lnTo>
                    <a:pt x="29997" y="51308"/>
                  </a:lnTo>
                  <a:lnTo>
                    <a:pt x="29997" y="50927"/>
                  </a:lnTo>
                  <a:close/>
                </a:path>
                <a:path w="46989" h="67944">
                  <a:moveTo>
                    <a:pt x="31559" y="46863"/>
                  </a:moveTo>
                  <a:lnTo>
                    <a:pt x="6032" y="46863"/>
                  </a:lnTo>
                  <a:lnTo>
                    <a:pt x="5651" y="47244"/>
                  </a:lnTo>
                  <a:lnTo>
                    <a:pt x="5651" y="47625"/>
                  </a:lnTo>
                  <a:lnTo>
                    <a:pt x="5257" y="47625"/>
                  </a:lnTo>
                  <a:lnTo>
                    <a:pt x="5257" y="47879"/>
                  </a:lnTo>
                  <a:lnTo>
                    <a:pt x="5651" y="47879"/>
                  </a:lnTo>
                  <a:lnTo>
                    <a:pt x="5651" y="48260"/>
                  </a:lnTo>
                  <a:lnTo>
                    <a:pt x="4864" y="48260"/>
                  </a:lnTo>
                  <a:lnTo>
                    <a:pt x="4864" y="48641"/>
                  </a:lnTo>
                  <a:lnTo>
                    <a:pt x="5257" y="48641"/>
                  </a:lnTo>
                  <a:lnTo>
                    <a:pt x="5257" y="49784"/>
                  </a:lnTo>
                  <a:lnTo>
                    <a:pt x="5651" y="49784"/>
                  </a:lnTo>
                  <a:lnTo>
                    <a:pt x="5257" y="50165"/>
                  </a:lnTo>
                  <a:lnTo>
                    <a:pt x="5257" y="50927"/>
                  </a:lnTo>
                  <a:lnTo>
                    <a:pt x="29616" y="50927"/>
                  </a:lnTo>
                  <a:lnTo>
                    <a:pt x="29997" y="50546"/>
                  </a:lnTo>
                  <a:lnTo>
                    <a:pt x="29997" y="50165"/>
                  </a:lnTo>
                  <a:lnTo>
                    <a:pt x="30391" y="50165"/>
                  </a:lnTo>
                  <a:lnTo>
                    <a:pt x="30391" y="49403"/>
                  </a:lnTo>
                  <a:lnTo>
                    <a:pt x="30784" y="49022"/>
                  </a:lnTo>
                  <a:lnTo>
                    <a:pt x="31165" y="47625"/>
                  </a:lnTo>
                  <a:lnTo>
                    <a:pt x="5651" y="47625"/>
                  </a:lnTo>
                  <a:lnTo>
                    <a:pt x="5651" y="47244"/>
                  </a:lnTo>
                  <a:lnTo>
                    <a:pt x="31362" y="47244"/>
                  </a:lnTo>
                  <a:lnTo>
                    <a:pt x="31559" y="46863"/>
                  </a:lnTo>
                  <a:close/>
                </a:path>
                <a:path w="46989" h="67944">
                  <a:moveTo>
                    <a:pt x="5651" y="49784"/>
                  </a:moveTo>
                  <a:lnTo>
                    <a:pt x="4864" y="49784"/>
                  </a:lnTo>
                  <a:lnTo>
                    <a:pt x="4864" y="50165"/>
                  </a:lnTo>
                  <a:lnTo>
                    <a:pt x="5257" y="50165"/>
                  </a:lnTo>
                  <a:lnTo>
                    <a:pt x="5651" y="49784"/>
                  </a:lnTo>
                  <a:close/>
                </a:path>
                <a:path w="46989" h="67944">
                  <a:moveTo>
                    <a:pt x="4864" y="47879"/>
                  </a:moveTo>
                  <a:lnTo>
                    <a:pt x="4483" y="47879"/>
                  </a:lnTo>
                  <a:lnTo>
                    <a:pt x="4089" y="48260"/>
                  </a:lnTo>
                  <a:lnTo>
                    <a:pt x="4089" y="49022"/>
                  </a:lnTo>
                  <a:lnTo>
                    <a:pt x="4483" y="49022"/>
                  </a:lnTo>
                  <a:lnTo>
                    <a:pt x="4864" y="48641"/>
                  </a:lnTo>
                  <a:lnTo>
                    <a:pt x="4483" y="48260"/>
                  </a:lnTo>
                  <a:lnTo>
                    <a:pt x="4864" y="48260"/>
                  </a:lnTo>
                  <a:lnTo>
                    <a:pt x="4864" y="47879"/>
                  </a:lnTo>
                  <a:close/>
                </a:path>
                <a:path w="46989" h="67944">
                  <a:moveTo>
                    <a:pt x="4483" y="47625"/>
                  </a:moveTo>
                  <a:lnTo>
                    <a:pt x="4089" y="47625"/>
                  </a:lnTo>
                  <a:lnTo>
                    <a:pt x="4483" y="47879"/>
                  </a:lnTo>
                  <a:lnTo>
                    <a:pt x="4483" y="47625"/>
                  </a:lnTo>
                  <a:close/>
                </a:path>
                <a:path w="46989" h="67944">
                  <a:moveTo>
                    <a:pt x="31165" y="46101"/>
                  </a:moveTo>
                  <a:lnTo>
                    <a:pt x="5257" y="46101"/>
                  </a:lnTo>
                  <a:lnTo>
                    <a:pt x="5257" y="46482"/>
                  </a:lnTo>
                  <a:lnTo>
                    <a:pt x="5651" y="46482"/>
                  </a:lnTo>
                  <a:lnTo>
                    <a:pt x="5651" y="46863"/>
                  </a:lnTo>
                  <a:lnTo>
                    <a:pt x="31165" y="46863"/>
                  </a:lnTo>
                  <a:lnTo>
                    <a:pt x="31165" y="46101"/>
                  </a:lnTo>
                  <a:close/>
                </a:path>
                <a:path w="46989" h="67944">
                  <a:moveTo>
                    <a:pt x="4483" y="46101"/>
                  </a:moveTo>
                  <a:lnTo>
                    <a:pt x="4089" y="46482"/>
                  </a:lnTo>
                  <a:lnTo>
                    <a:pt x="4483" y="46482"/>
                  </a:lnTo>
                  <a:lnTo>
                    <a:pt x="4483" y="46101"/>
                  </a:lnTo>
                  <a:close/>
                </a:path>
                <a:path w="46989" h="67944">
                  <a:moveTo>
                    <a:pt x="33312" y="42164"/>
                  </a:moveTo>
                  <a:lnTo>
                    <a:pt x="4483" y="42164"/>
                  </a:lnTo>
                  <a:lnTo>
                    <a:pt x="4483" y="46482"/>
                  </a:lnTo>
                  <a:lnTo>
                    <a:pt x="5257" y="46482"/>
                  </a:lnTo>
                  <a:lnTo>
                    <a:pt x="5257" y="46101"/>
                  </a:lnTo>
                  <a:lnTo>
                    <a:pt x="31559" y="46101"/>
                  </a:lnTo>
                  <a:lnTo>
                    <a:pt x="31953" y="45720"/>
                  </a:lnTo>
                  <a:lnTo>
                    <a:pt x="32143" y="45720"/>
                  </a:lnTo>
                  <a:lnTo>
                    <a:pt x="32143" y="44196"/>
                  </a:lnTo>
                  <a:lnTo>
                    <a:pt x="32537" y="44196"/>
                  </a:lnTo>
                  <a:lnTo>
                    <a:pt x="32537" y="43815"/>
                  </a:lnTo>
                  <a:lnTo>
                    <a:pt x="32931" y="43815"/>
                  </a:lnTo>
                  <a:lnTo>
                    <a:pt x="32931" y="43053"/>
                  </a:lnTo>
                  <a:lnTo>
                    <a:pt x="33312" y="42926"/>
                  </a:lnTo>
                  <a:lnTo>
                    <a:pt x="33312" y="42164"/>
                  </a:lnTo>
                  <a:close/>
                </a:path>
                <a:path w="46989" h="67944">
                  <a:moveTo>
                    <a:pt x="34874" y="42164"/>
                  </a:moveTo>
                  <a:lnTo>
                    <a:pt x="34480" y="42164"/>
                  </a:lnTo>
                  <a:lnTo>
                    <a:pt x="34874" y="42545"/>
                  </a:lnTo>
                  <a:lnTo>
                    <a:pt x="34874" y="42164"/>
                  </a:lnTo>
                  <a:close/>
                </a:path>
                <a:path w="46989" h="67944">
                  <a:moveTo>
                    <a:pt x="36817" y="40132"/>
                  </a:moveTo>
                  <a:lnTo>
                    <a:pt x="4483" y="40132"/>
                  </a:lnTo>
                  <a:lnTo>
                    <a:pt x="4483" y="40513"/>
                  </a:lnTo>
                  <a:lnTo>
                    <a:pt x="4864" y="40513"/>
                  </a:lnTo>
                  <a:lnTo>
                    <a:pt x="4864" y="42164"/>
                  </a:lnTo>
                  <a:lnTo>
                    <a:pt x="33705" y="42164"/>
                  </a:lnTo>
                  <a:lnTo>
                    <a:pt x="33705" y="41656"/>
                  </a:lnTo>
                  <a:lnTo>
                    <a:pt x="35648" y="41656"/>
                  </a:lnTo>
                  <a:lnTo>
                    <a:pt x="36817" y="40513"/>
                  </a:lnTo>
                  <a:lnTo>
                    <a:pt x="36817" y="40132"/>
                  </a:lnTo>
                  <a:close/>
                </a:path>
                <a:path w="46989" h="67944">
                  <a:moveTo>
                    <a:pt x="35648" y="41656"/>
                  </a:moveTo>
                  <a:lnTo>
                    <a:pt x="33705" y="41656"/>
                  </a:lnTo>
                  <a:lnTo>
                    <a:pt x="34099" y="42164"/>
                  </a:lnTo>
                  <a:lnTo>
                    <a:pt x="35648" y="42164"/>
                  </a:lnTo>
                  <a:lnTo>
                    <a:pt x="35648" y="41656"/>
                  </a:lnTo>
                  <a:close/>
                </a:path>
                <a:path w="46989" h="67944">
                  <a:moveTo>
                    <a:pt x="39751" y="40513"/>
                  </a:moveTo>
                  <a:lnTo>
                    <a:pt x="38569" y="40513"/>
                  </a:lnTo>
                  <a:lnTo>
                    <a:pt x="38569" y="40894"/>
                  </a:lnTo>
                  <a:lnTo>
                    <a:pt x="38963" y="40894"/>
                  </a:lnTo>
                  <a:lnTo>
                    <a:pt x="38963" y="41275"/>
                  </a:lnTo>
                  <a:lnTo>
                    <a:pt x="39357" y="41275"/>
                  </a:lnTo>
                  <a:lnTo>
                    <a:pt x="39751" y="40894"/>
                  </a:lnTo>
                  <a:lnTo>
                    <a:pt x="39751" y="40513"/>
                  </a:lnTo>
                  <a:close/>
                </a:path>
                <a:path w="46989" h="67944">
                  <a:moveTo>
                    <a:pt x="40906" y="36957"/>
                  </a:moveTo>
                  <a:lnTo>
                    <a:pt x="2336" y="36957"/>
                  </a:lnTo>
                  <a:lnTo>
                    <a:pt x="2336" y="37338"/>
                  </a:lnTo>
                  <a:lnTo>
                    <a:pt x="2717" y="37719"/>
                  </a:lnTo>
                  <a:lnTo>
                    <a:pt x="2717" y="38100"/>
                  </a:lnTo>
                  <a:lnTo>
                    <a:pt x="3111" y="38100"/>
                  </a:lnTo>
                  <a:lnTo>
                    <a:pt x="3505" y="38227"/>
                  </a:lnTo>
                  <a:lnTo>
                    <a:pt x="3505" y="38608"/>
                  </a:lnTo>
                  <a:lnTo>
                    <a:pt x="3111" y="38989"/>
                  </a:lnTo>
                  <a:lnTo>
                    <a:pt x="3111" y="39370"/>
                  </a:lnTo>
                  <a:lnTo>
                    <a:pt x="3505" y="39370"/>
                  </a:lnTo>
                  <a:lnTo>
                    <a:pt x="3505" y="39751"/>
                  </a:lnTo>
                  <a:lnTo>
                    <a:pt x="37020" y="39751"/>
                  </a:lnTo>
                  <a:lnTo>
                    <a:pt x="37401" y="40132"/>
                  </a:lnTo>
                  <a:lnTo>
                    <a:pt x="38188" y="40132"/>
                  </a:lnTo>
                  <a:lnTo>
                    <a:pt x="38188" y="40513"/>
                  </a:lnTo>
                  <a:lnTo>
                    <a:pt x="40132" y="40513"/>
                  </a:lnTo>
                  <a:lnTo>
                    <a:pt x="40525" y="40132"/>
                  </a:lnTo>
                  <a:lnTo>
                    <a:pt x="40525" y="39370"/>
                  </a:lnTo>
                  <a:lnTo>
                    <a:pt x="40132" y="38989"/>
                  </a:lnTo>
                  <a:lnTo>
                    <a:pt x="40132" y="38608"/>
                  </a:lnTo>
                  <a:lnTo>
                    <a:pt x="40525" y="38227"/>
                  </a:lnTo>
                  <a:lnTo>
                    <a:pt x="40906" y="38227"/>
                  </a:lnTo>
                  <a:lnTo>
                    <a:pt x="41300" y="37719"/>
                  </a:lnTo>
                  <a:lnTo>
                    <a:pt x="40906" y="37719"/>
                  </a:lnTo>
                  <a:lnTo>
                    <a:pt x="40906" y="37338"/>
                  </a:lnTo>
                  <a:lnTo>
                    <a:pt x="40525" y="37338"/>
                  </a:lnTo>
                  <a:lnTo>
                    <a:pt x="40906" y="36957"/>
                  </a:lnTo>
                  <a:close/>
                </a:path>
                <a:path w="46989" h="67944">
                  <a:moveTo>
                    <a:pt x="4483" y="39751"/>
                  </a:moveTo>
                  <a:lnTo>
                    <a:pt x="3111" y="39751"/>
                  </a:lnTo>
                  <a:lnTo>
                    <a:pt x="3111" y="40132"/>
                  </a:lnTo>
                  <a:lnTo>
                    <a:pt x="4483" y="40132"/>
                  </a:lnTo>
                  <a:lnTo>
                    <a:pt x="4483" y="39751"/>
                  </a:lnTo>
                  <a:close/>
                </a:path>
                <a:path w="46989" h="67944">
                  <a:moveTo>
                    <a:pt x="37020" y="39751"/>
                  </a:moveTo>
                  <a:lnTo>
                    <a:pt x="4483" y="39751"/>
                  </a:lnTo>
                  <a:lnTo>
                    <a:pt x="4864" y="40132"/>
                  </a:lnTo>
                  <a:lnTo>
                    <a:pt x="37020" y="40132"/>
                  </a:lnTo>
                  <a:lnTo>
                    <a:pt x="37020" y="39751"/>
                  </a:lnTo>
                  <a:close/>
                </a:path>
                <a:path w="46989" h="67944">
                  <a:moveTo>
                    <a:pt x="38569" y="34163"/>
                  </a:moveTo>
                  <a:lnTo>
                    <a:pt x="35267" y="34163"/>
                  </a:lnTo>
                  <a:lnTo>
                    <a:pt x="34874" y="34925"/>
                  </a:lnTo>
                  <a:lnTo>
                    <a:pt x="1168" y="34925"/>
                  </a:lnTo>
                  <a:lnTo>
                    <a:pt x="774" y="35814"/>
                  </a:lnTo>
                  <a:lnTo>
                    <a:pt x="1168" y="36195"/>
                  </a:lnTo>
                  <a:lnTo>
                    <a:pt x="1168" y="36957"/>
                  </a:lnTo>
                  <a:lnTo>
                    <a:pt x="1549" y="37338"/>
                  </a:lnTo>
                  <a:lnTo>
                    <a:pt x="1943" y="37338"/>
                  </a:lnTo>
                  <a:lnTo>
                    <a:pt x="1943" y="36957"/>
                  </a:lnTo>
                  <a:lnTo>
                    <a:pt x="41300" y="36957"/>
                  </a:lnTo>
                  <a:lnTo>
                    <a:pt x="41300" y="36576"/>
                  </a:lnTo>
                  <a:lnTo>
                    <a:pt x="41884" y="36576"/>
                  </a:lnTo>
                  <a:lnTo>
                    <a:pt x="41884" y="36195"/>
                  </a:lnTo>
                  <a:lnTo>
                    <a:pt x="42278" y="36195"/>
                  </a:lnTo>
                  <a:lnTo>
                    <a:pt x="42278" y="35814"/>
                  </a:lnTo>
                  <a:lnTo>
                    <a:pt x="42672" y="35814"/>
                  </a:lnTo>
                  <a:lnTo>
                    <a:pt x="42672" y="35306"/>
                  </a:lnTo>
                  <a:lnTo>
                    <a:pt x="43446" y="34544"/>
                  </a:lnTo>
                  <a:lnTo>
                    <a:pt x="38963" y="34544"/>
                  </a:lnTo>
                  <a:lnTo>
                    <a:pt x="38569" y="34163"/>
                  </a:lnTo>
                  <a:close/>
                </a:path>
                <a:path w="46989" h="67944">
                  <a:moveTo>
                    <a:pt x="28829" y="29845"/>
                  </a:moveTo>
                  <a:lnTo>
                    <a:pt x="0" y="29845"/>
                  </a:lnTo>
                  <a:lnTo>
                    <a:pt x="0" y="31369"/>
                  </a:lnTo>
                  <a:lnTo>
                    <a:pt x="381" y="31369"/>
                  </a:lnTo>
                  <a:lnTo>
                    <a:pt x="774" y="32131"/>
                  </a:lnTo>
                  <a:lnTo>
                    <a:pt x="774" y="34925"/>
                  </a:lnTo>
                  <a:lnTo>
                    <a:pt x="34099" y="34925"/>
                  </a:lnTo>
                  <a:lnTo>
                    <a:pt x="33705" y="34544"/>
                  </a:lnTo>
                  <a:lnTo>
                    <a:pt x="33705" y="34163"/>
                  </a:lnTo>
                  <a:lnTo>
                    <a:pt x="29997" y="34163"/>
                  </a:lnTo>
                  <a:lnTo>
                    <a:pt x="29616" y="33782"/>
                  </a:lnTo>
                  <a:lnTo>
                    <a:pt x="29616" y="33274"/>
                  </a:lnTo>
                  <a:lnTo>
                    <a:pt x="29222" y="32893"/>
                  </a:lnTo>
                  <a:lnTo>
                    <a:pt x="29222" y="32512"/>
                  </a:lnTo>
                  <a:lnTo>
                    <a:pt x="28829" y="32512"/>
                  </a:lnTo>
                  <a:lnTo>
                    <a:pt x="29222" y="32131"/>
                  </a:lnTo>
                  <a:lnTo>
                    <a:pt x="29222" y="31369"/>
                  </a:lnTo>
                  <a:lnTo>
                    <a:pt x="28829" y="30988"/>
                  </a:lnTo>
                  <a:lnTo>
                    <a:pt x="28829" y="29845"/>
                  </a:lnTo>
                  <a:close/>
                </a:path>
                <a:path w="46989" h="67944">
                  <a:moveTo>
                    <a:pt x="44615" y="33274"/>
                  </a:moveTo>
                  <a:lnTo>
                    <a:pt x="40906" y="33274"/>
                  </a:lnTo>
                  <a:lnTo>
                    <a:pt x="40525" y="33401"/>
                  </a:lnTo>
                  <a:lnTo>
                    <a:pt x="40525" y="33782"/>
                  </a:lnTo>
                  <a:lnTo>
                    <a:pt x="39357" y="33782"/>
                  </a:lnTo>
                  <a:lnTo>
                    <a:pt x="38963" y="34163"/>
                  </a:lnTo>
                  <a:lnTo>
                    <a:pt x="38963" y="34544"/>
                  </a:lnTo>
                  <a:lnTo>
                    <a:pt x="43446" y="34544"/>
                  </a:lnTo>
                  <a:lnTo>
                    <a:pt x="43446" y="34163"/>
                  </a:lnTo>
                  <a:lnTo>
                    <a:pt x="43840" y="34163"/>
                  </a:lnTo>
                  <a:lnTo>
                    <a:pt x="43840" y="33401"/>
                  </a:lnTo>
                  <a:lnTo>
                    <a:pt x="44221" y="33401"/>
                  </a:lnTo>
                  <a:lnTo>
                    <a:pt x="44615" y="33274"/>
                  </a:lnTo>
                  <a:close/>
                </a:path>
                <a:path w="46989" h="67944">
                  <a:moveTo>
                    <a:pt x="33312" y="33274"/>
                  </a:moveTo>
                  <a:lnTo>
                    <a:pt x="32537" y="33274"/>
                  </a:lnTo>
                  <a:lnTo>
                    <a:pt x="32143" y="33401"/>
                  </a:lnTo>
                  <a:lnTo>
                    <a:pt x="31559" y="33401"/>
                  </a:lnTo>
                  <a:lnTo>
                    <a:pt x="31165" y="33782"/>
                  </a:lnTo>
                  <a:lnTo>
                    <a:pt x="30391" y="34163"/>
                  </a:lnTo>
                  <a:lnTo>
                    <a:pt x="33705" y="34163"/>
                  </a:lnTo>
                  <a:lnTo>
                    <a:pt x="33705" y="33782"/>
                  </a:lnTo>
                  <a:lnTo>
                    <a:pt x="33312" y="33401"/>
                  </a:lnTo>
                  <a:lnTo>
                    <a:pt x="32143" y="33401"/>
                  </a:lnTo>
                  <a:lnTo>
                    <a:pt x="31953" y="33274"/>
                  </a:lnTo>
                  <a:lnTo>
                    <a:pt x="33312" y="33274"/>
                  </a:lnTo>
                  <a:close/>
                </a:path>
                <a:path w="46989" h="67944">
                  <a:moveTo>
                    <a:pt x="37795" y="33401"/>
                  </a:moveTo>
                  <a:lnTo>
                    <a:pt x="37401" y="33782"/>
                  </a:lnTo>
                  <a:lnTo>
                    <a:pt x="37020" y="33782"/>
                  </a:lnTo>
                  <a:lnTo>
                    <a:pt x="36817" y="34163"/>
                  </a:lnTo>
                  <a:lnTo>
                    <a:pt x="38188" y="34163"/>
                  </a:lnTo>
                  <a:lnTo>
                    <a:pt x="37795" y="33782"/>
                  </a:lnTo>
                  <a:lnTo>
                    <a:pt x="37795" y="33401"/>
                  </a:lnTo>
                  <a:close/>
                </a:path>
                <a:path w="46989" h="67944">
                  <a:moveTo>
                    <a:pt x="43053" y="32512"/>
                  </a:moveTo>
                  <a:lnTo>
                    <a:pt x="41694" y="32512"/>
                  </a:lnTo>
                  <a:lnTo>
                    <a:pt x="41694" y="32893"/>
                  </a:lnTo>
                  <a:lnTo>
                    <a:pt x="41300" y="33274"/>
                  </a:lnTo>
                  <a:lnTo>
                    <a:pt x="43446" y="33274"/>
                  </a:lnTo>
                  <a:lnTo>
                    <a:pt x="43446" y="32893"/>
                  </a:lnTo>
                  <a:lnTo>
                    <a:pt x="43053" y="32893"/>
                  </a:lnTo>
                  <a:lnTo>
                    <a:pt x="43053" y="32512"/>
                  </a:lnTo>
                  <a:close/>
                </a:path>
                <a:path w="46989" h="67944">
                  <a:moveTo>
                    <a:pt x="44221" y="32893"/>
                  </a:moveTo>
                  <a:lnTo>
                    <a:pt x="43840" y="32893"/>
                  </a:lnTo>
                  <a:lnTo>
                    <a:pt x="43840" y="33274"/>
                  </a:lnTo>
                  <a:lnTo>
                    <a:pt x="44221" y="33274"/>
                  </a:lnTo>
                  <a:lnTo>
                    <a:pt x="44221" y="32893"/>
                  </a:lnTo>
                  <a:close/>
                </a:path>
                <a:path w="46989" h="67944">
                  <a:moveTo>
                    <a:pt x="42672" y="31750"/>
                  </a:moveTo>
                  <a:lnTo>
                    <a:pt x="42278" y="31750"/>
                  </a:lnTo>
                  <a:lnTo>
                    <a:pt x="42278" y="32131"/>
                  </a:lnTo>
                  <a:lnTo>
                    <a:pt x="41884" y="32512"/>
                  </a:lnTo>
                  <a:lnTo>
                    <a:pt x="42672" y="32512"/>
                  </a:lnTo>
                  <a:lnTo>
                    <a:pt x="42672" y="31750"/>
                  </a:lnTo>
                  <a:close/>
                </a:path>
                <a:path w="46989" h="67944">
                  <a:moveTo>
                    <a:pt x="29222" y="22098"/>
                  </a:moveTo>
                  <a:lnTo>
                    <a:pt x="1943" y="22098"/>
                  </a:lnTo>
                  <a:lnTo>
                    <a:pt x="1943" y="23876"/>
                  </a:lnTo>
                  <a:lnTo>
                    <a:pt x="1549" y="23876"/>
                  </a:lnTo>
                  <a:lnTo>
                    <a:pt x="1549" y="24638"/>
                  </a:lnTo>
                  <a:lnTo>
                    <a:pt x="1168" y="24638"/>
                  </a:lnTo>
                  <a:lnTo>
                    <a:pt x="1168" y="25781"/>
                  </a:lnTo>
                  <a:lnTo>
                    <a:pt x="774" y="25781"/>
                  </a:lnTo>
                  <a:lnTo>
                    <a:pt x="774" y="27686"/>
                  </a:lnTo>
                  <a:lnTo>
                    <a:pt x="381" y="28067"/>
                  </a:lnTo>
                  <a:lnTo>
                    <a:pt x="381" y="29845"/>
                  </a:lnTo>
                  <a:lnTo>
                    <a:pt x="28054" y="29845"/>
                  </a:lnTo>
                  <a:lnTo>
                    <a:pt x="28448" y="29464"/>
                  </a:lnTo>
                  <a:lnTo>
                    <a:pt x="28448" y="28956"/>
                  </a:lnTo>
                  <a:lnTo>
                    <a:pt x="28054" y="28956"/>
                  </a:lnTo>
                  <a:lnTo>
                    <a:pt x="28054" y="28575"/>
                  </a:lnTo>
                  <a:lnTo>
                    <a:pt x="27660" y="28575"/>
                  </a:lnTo>
                  <a:lnTo>
                    <a:pt x="27660" y="28448"/>
                  </a:lnTo>
                  <a:lnTo>
                    <a:pt x="27279" y="28067"/>
                  </a:lnTo>
                  <a:lnTo>
                    <a:pt x="27279" y="27686"/>
                  </a:lnTo>
                  <a:lnTo>
                    <a:pt x="27076" y="27686"/>
                  </a:lnTo>
                  <a:lnTo>
                    <a:pt x="27076" y="27305"/>
                  </a:lnTo>
                  <a:lnTo>
                    <a:pt x="27279" y="26924"/>
                  </a:lnTo>
                  <a:lnTo>
                    <a:pt x="27279" y="26162"/>
                  </a:lnTo>
                  <a:lnTo>
                    <a:pt x="27660" y="26162"/>
                  </a:lnTo>
                  <a:lnTo>
                    <a:pt x="28054" y="25781"/>
                  </a:lnTo>
                  <a:lnTo>
                    <a:pt x="28054" y="23876"/>
                  </a:lnTo>
                  <a:lnTo>
                    <a:pt x="28448" y="23622"/>
                  </a:lnTo>
                  <a:lnTo>
                    <a:pt x="28448" y="23241"/>
                  </a:lnTo>
                  <a:lnTo>
                    <a:pt x="29222" y="23241"/>
                  </a:lnTo>
                  <a:lnTo>
                    <a:pt x="29222" y="22098"/>
                  </a:lnTo>
                  <a:close/>
                </a:path>
                <a:path w="46989" h="67944">
                  <a:moveTo>
                    <a:pt x="37020" y="28575"/>
                  </a:moveTo>
                  <a:lnTo>
                    <a:pt x="36817" y="28575"/>
                  </a:lnTo>
                  <a:lnTo>
                    <a:pt x="37020" y="28956"/>
                  </a:lnTo>
                  <a:lnTo>
                    <a:pt x="37020" y="28575"/>
                  </a:lnTo>
                  <a:close/>
                </a:path>
                <a:path w="46989" h="67944">
                  <a:moveTo>
                    <a:pt x="37795" y="28448"/>
                  </a:moveTo>
                  <a:lnTo>
                    <a:pt x="36436" y="28448"/>
                  </a:lnTo>
                  <a:lnTo>
                    <a:pt x="36436" y="28575"/>
                  </a:lnTo>
                  <a:lnTo>
                    <a:pt x="37401" y="28575"/>
                  </a:lnTo>
                  <a:lnTo>
                    <a:pt x="37795" y="28448"/>
                  </a:lnTo>
                  <a:close/>
                </a:path>
                <a:path w="46989" h="67944">
                  <a:moveTo>
                    <a:pt x="38188" y="27686"/>
                  </a:moveTo>
                  <a:lnTo>
                    <a:pt x="36436" y="27686"/>
                  </a:lnTo>
                  <a:lnTo>
                    <a:pt x="36436" y="28067"/>
                  </a:lnTo>
                  <a:lnTo>
                    <a:pt x="36042" y="28448"/>
                  </a:lnTo>
                  <a:lnTo>
                    <a:pt x="38188" y="28448"/>
                  </a:lnTo>
                  <a:lnTo>
                    <a:pt x="38188" y="27686"/>
                  </a:lnTo>
                  <a:close/>
                </a:path>
                <a:path w="46989" h="67944">
                  <a:moveTo>
                    <a:pt x="33312" y="27686"/>
                  </a:moveTo>
                  <a:lnTo>
                    <a:pt x="32537" y="27686"/>
                  </a:lnTo>
                  <a:lnTo>
                    <a:pt x="32537" y="28067"/>
                  </a:lnTo>
                  <a:lnTo>
                    <a:pt x="33312" y="28067"/>
                  </a:lnTo>
                  <a:lnTo>
                    <a:pt x="33312" y="27686"/>
                  </a:lnTo>
                  <a:close/>
                </a:path>
                <a:path w="46989" h="67944">
                  <a:moveTo>
                    <a:pt x="37401" y="25781"/>
                  </a:moveTo>
                  <a:lnTo>
                    <a:pt x="36042" y="25781"/>
                  </a:lnTo>
                  <a:lnTo>
                    <a:pt x="36042" y="26162"/>
                  </a:lnTo>
                  <a:lnTo>
                    <a:pt x="35648" y="26162"/>
                  </a:lnTo>
                  <a:lnTo>
                    <a:pt x="35648" y="26543"/>
                  </a:lnTo>
                  <a:lnTo>
                    <a:pt x="36042" y="26924"/>
                  </a:lnTo>
                  <a:lnTo>
                    <a:pt x="36042" y="27305"/>
                  </a:lnTo>
                  <a:lnTo>
                    <a:pt x="35648" y="27686"/>
                  </a:lnTo>
                  <a:lnTo>
                    <a:pt x="35648" y="28067"/>
                  </a:lnTo>
                  <a:lnTo>
                    <a:pt x="36042" y="28067"/>
                  </a:lnTo>
                  <a:lnTo>
                    <a:pt x="36436" y="27686"/>
                  </a:lnTo>
                  <a:lnTo>
                    <a:pt x="38188" y="27686"/>
                  </a:lnTo>
                  <a:lnTo>
                    <a:pt x="38188" y="27305"/>
                  </a:lnTo>
                  <a:lnTo>
                    <a:pt x="37401" y="26543"/>
                  </a:lnTo>
                  <a:lnTo>
                    <a:pt x="37401" y="25781"/>
                  </a:lnTo>
                  <a:close/>
                </a:path>
                <a:path w="46989" h="67944">
                  <a:moveTo>
                    <a:pt x="33705" y="27305"/>
                  </a:moveTo>
                  <a:lnTo>
                    <a:pt x="32143" y="27305"/>
                  </a:lnTo>
                  <a:lnTo>
                    <a:pt x="32143" y="27686"/>
                  </a:lnTo>
                  <a:lnTo>
                    <a:pt x="33705" y="27686"/>
                  </a:lnTo>
                  <a:lnTo>
                    <a:pt x="33705" y="27305"/>
                  </a:lnTo>
                  <a:close/>
                </a:path>
                <a:path w="46989" h="67944">
                  <a:moveTo>
                    <a:pt x="34874" y="25400"/>
                  </a:moveTo>
                  <a:lnTo>
                    <a:pt x="33312" y="25400"/>
                  </a:lnTo>
                  <a:lnTo>
                    <a:pt x="33312" y="26543"/>
                  </a:lnTo>
                  <a:lnTo>
                    <a:pt x="32931" y="26924"/>
                  </a:lnTo>
                  <a:lnTo>
                    <a:pt x="32931" y="27305"/>
                  </a:lnTo>
                  <a:lnTo>
                    <a:pt x="34099" y="27305"/>
                  </a:lnTo>
                  <a:lnTo>
                    <a:pt x="34099" y="26543"/>
                  </a:lnTo>
                  <a:lnTo>
                    <a:pt x="34480" y="26543"/>
                  </a:lnTo>
                  <a:lnTo>
                    <a:pt x="34480" y="25781"/>
                  </a:lnTo>
                  <a:lnTo>
                    <a:pt x="34874" y="25781"/>
                  </a:lnTo>
                  <a:lnTo>
                    <a:pt x="34874" y="25400"/>
                  </a:lnTo>
                  <a:close/>
                </a:path>
                <a:path w="46989" h="67944">
                  <a:moveTo>
                    <a:pt x="38569" y="25019"/>
                  </a:moveTo>
                  <a:lnTo>
                    <a:pt x="33705" y="25019"/>
                  </a:lnTo>
                  <a:lnTo>
                    <a:pt x="33705" y="25400"/>
                  </a:lnTo>
                  <a:lnTo>
                    <a:pt x="35648" y="25400"/>
                  </a:lnTo>
                  <a:lnTo>
                    <a:pt x="35648" y="25781"/>
                  </a:lnTo>
                  <a:lnTo>
                    <a:pt x="37795" y="25781"/>
                  </a:lnTo>
                  <a:lnTo>
                    <a:pt x="37795" y="26162"/>
                  </a:lnTo>
                  <a:lnTo>
                    <a:pt x="38188" y="26162"/>
                  </a:lnTo>
                  <a:lnTo>
                    <a:pt x="38188" y="26543"/>
                  </a:lnTo>
                  <a:lnTo>
                    <a:pt x="38569" y="26543"/>
                  </a:lnTo>
                  <a:lnTo>
                    <a:pt x="38569" y="26162"/>
                  </a:lnTo>
                  <a:lnTo>
                    <a:pt x="38188" y="25781"/>
                  </a:lnTo>
                  <a:lnTo>
                    <a:pt x="38569" y="25400"/>
                  </a:lnTo>
                  <a:lnTo>
                    <a:pt x="38569" y="25019"/>
                  </a:lnTo>
                  <a:close/>
                </a:path>
                <a:path w="46989" h="67944">
                  <a:moveTo>
                    <a:pt x="45389" y="23622"/>
                  </a:moveTo>
                  <a:lnTo>
                    <a:pt x="34480" y="23622"/>
                  </a:lnTo>
                  <a:lnTo>
                    <a:pt x="34480" y="24257"/>
                  </a:lnTo>
                  <a:lnTo>
                    <a:pt x="34874" y="24257"/>
                  </a:lnTo>
                  <a:lnTo>
                    <a:pt x="34874" y="24638"/>
                  </a:lnTo>
                  <a:lnTo>
                    <a:pt x="39751" y="24638"/>
                  </a:lnTo>
                  <a:lnTo>
                    <a:pt x="39751" y="25019"/>
                  </a:lnTo>
                  <a:lnTo>
                    <a:pt x="40132" y="25019"/>
                  </a:lnTo>
                  <a:lnTo>
                    <a:pt x="40525" y="25400"/>
                  </a:lnTo>
                  <a:lnTo>
                    <a:pt x="40132" y="25781"/>
                  </a:lnTo>
                  <a:lnTo>
                    <a:pt x="40132" y="26162"/>
                  </a:lnTo>
                  <a:lnTo>
                    <a:pt x="40525" y="25781"/>
                  </a:lnTo>
                  <a:lnTo>
                    <a:pt x="41300" y="25781"/>
                  </a:lnTo>
                  <a:lnTo>
                    <a:pt x="41300" y="25400"/>
                  </a:lnTo>
                  <a:lnTo>
                    <a:pt x="41694" y="25400"/>
                  </a:lnTo>
                  <a:lnTo>
                    <a:pt x="41884" y="25019"/>
                  </a:lnTo>
                  <a:lnTo>
                    <a:pt x="41884" y="24257"/>
                  </a:lnTo>
                  <a:lnTo>
                    <a:pt x="42278" y="23876"/>
                  </a:lnTo>
                  <a:lnTo>
                    <a:pt x="45389" y="23876"/>
                  </a:lnTo>
                  <a:lnTo>
                    <a:pt x="45389" y="23622"/>
                  </a:lnTo>
                  <a:close/>
                </a:path>
                <a:path w="46989" h="67944">
                  <a:moveTo>
                    <a:pt x="40132" y="25400"/>
                  </a:moveTo>
                  <a:lnTo>
                    <a:pt x="39751" y="25400"/>
                  </a:lnTo>
                  <a:lnTo>
                    <a:pt x="39751" y="25781"/>
                  </a:lnTo>
                  <a:lnTo>
                    <a:pt x="40132" y="25781"/>
                  </a:lnTo>
                  <a:lnTo>
                    <a:pt x="40132" y="25400"/>
                  </a:lnTo>
                  <a:close/>
                </a:path>
                <a:path w="46989" h="67944">
                  <a:moveTo>
                    <a:pt x="39751" y="24638"/>
                  </a:moveTo>
                  <a:lnTo>
                    <a:pt x="34480" y="24638"/>
                  </a:lnTo>
                  <a:lnTo>
                    <a:pt x="34480" y="25019"/>
                  </a:lnTo>
                  <a:lnTo>
                    <a:pt x="38963" y="25019"/>
                  </a:lnTo>
                  <a:lnTo>
                    <a:pt x="38963" y="25400"/>
                  </a:lnTo>
                  <a:lnTo>
                    <a:pt x="39357" y="25400"/>
                  </a:lnTo>
                  <a:lnTo>
                    <a:pt x="39357" y="25019"/>
                  </a:lnTo>
                  <a:lnTo>
                    <a:pt x="39751" y="24638"/>
                  </a:lnTo>
                  <a:close/>
                </a:path>
                <a:path w="46989" h="67944">
                  <a:moveTo>
                    <a:pt x="43446" y="23876"/>
                  </a:moveTo>
                  <a:lnTo>
                    <a:pt x="42672" y="23876"/>
                  </a:lnTo>
                  <a:lnTo>
                    <a:pt x="42672" y="24257"/>
                  </a:lnTo>
                  <a:lnTo>
                    <a:pt x="43446" y="24257"/>
                  </a:lnTo>
                  <a:lnTo>
                    <a:pt x="43446" y="23876"/>
                  </a:lnTo>
                  <a:close/>
                </a:path>
                <a:path w="46989" h="67944">
                  <a:moveTo>
                    <a:pt x="43840" y="23876"/>
                  </a:moveTo>
                  <a:lnTo>
                    <a:pt x="43446" y="23876"/>
                  </a:lnTo>
                  <a:lnTo>
                    <a:pt x="43446" y="24257"/>
                  </a:lnTo>
                  <a:lnTo>
                    <a:pt x="43840" y="24257"/>
                  </a:lnTo>
                  <a:lnTo>
                    <a:pt x="43840" y="23876"/>
                  </a:lnTo>
                  <a:close/>
                </a:path>
                <a:path w="46989" h="67944">
                  <a:moveTo>
                    <a:pt x="45008" y="23876"/>
                  </a:moveTo>
                  <a:lnTo>
                    <a:pt x="43840" y="23876"/>
                  </a:lnTo>
                  <a:lnTo>
                    <a:pt x="43840" y="24257"/>
                  </a:lnTo>
                  <a:lnTo>
                    <a:pt x="45008" y="24257"/>
                  </a:lnTo>
                  <a:lnTo>
                    <a:pt x="45008" y="23876"/>
                  </a:lnTo>
                  <a:close/>
                </a:path>
                <a:path w="46989" h="67944">
                  <a:moveTo>
                    <a:pt x="43446" y="22479"/>
                  </a:moveTo>
                  <a:lnTo>
                    <a:pt x="32931" y="22479"/>
                  </a:lnTo>
                  <a:lnTo>
                    <a:pt x="33705" y="22860"/>
                  </a:lnTo>
                  <a:lnTo>
                    <a:pt x="34099" y="23241"/>
                  </a:lnTo>
                  <a:lnTo>
                    <a:pt x="34099" y="23622"/>
                  </a:lnTo>
                  <a:lnTo>
                    <a:pt x="45389" y="23622"/>
                  </a:lnTo>
                  <a:lnTo>
                    <a:pt x="45783" y="23876"/>
                  </a:lnTo>
                  <a:lnTo>
                    <a:pt x="45783" y="23241"/>
                  </a:lnTo>
                  <a:lnTo>
                    <a:pt x="45008" y="23241"/>
                  </a:lnTo>
                  <a:lnTo>
                    <a:pt x="44615" y="22860"/>
                  </a:lnTo>
                  <a:lnTo>
                    <a:pt x="43446" y="22860"/>
                  </a:lnTo>
                  <a:lnTo>
                    <a:pt x="43446" y="22479"/>
                  </a:lnTo>
                  <a:close/>
                </a:path>
                <a:path w="46989" h="67944">
                  <a:moveTo>
                    <a:pt x="44615" y="22098"/>
                  </a:moveTo>
                  <a:lnTo>
                    <a:pt x="44221" y="22479"/>
                  </a:lnTo>
                  <a:lnTo>
                    <a:pt x="43840" y="22479"/>
                  </a:lnTo>
                  <a:lnTo>
                    <a:pt x="43446" y="22860"/>
                  </a:lnTo>
                  <a:lnTo>
                    <a:pt x="45008" y="22860"/>
                  </a:lnTo>
                  <a:lnTo>
                    <a:pt x="45008" y="22479"/>
                  </a:lnTo>
                  <a:lnTo>
                    <a:pt x="44615" y="22098"/>
                  </a:lnTo>
                  <a:close/>
                </a:path>
                <a:path w="46989" h="67944">
                  <a:moveTo>
                    <a:pt x="44615" y="20193"/>
                  </a:moveTo>
                  <a:lnTo>
                    <a:pt x="3695" y="20193"/>
                  </a:lnTo>
                  <a:lnTo>
                    <a:pt x="3695" y="20574"/>
                  </a:lnTo>
                  <a:lnTo>
                    <a:pt x="3111" y="20574"/>
                  </a:lnTo>
                  <a:lnTo>
                    <a:pt x="3111" y="20955"/>
                  </a:lnTo>
                  <a:lnTo>
                    <a:pt x="2717" y="20955"/>
                  </a:lnTo>
                  <a:lnTo>
                    <a:pt x="3111" y="21336"/>
                  </a:lnTo>
                  <a:lnTo>
                    <a:pt x="2717" y="21336"/>
                  </a:lnTo>
                  <a:lnTo>
                    <a:pt x="2717" y="22098"/>
                  </a:lnTo>
                  <a:lnTo>
                    <a:pt x="29222" y="22098"/>
                  </a:lnTo>
                  <a:lnTo>
                    <a:pt x="29616" y="22479"/>
                  </a:lnTo>
                  <a:lnTo>
                    <a:pt x="29616" y="21717"/>
                  </a:lnTo>
                  <a:lnTo>
                    <a:pt x="44221" y="21717"/>
                  </a:lnTo>
                  <a:lnTo>
                    <a:pt x="44221" y="20955"/>
                  </a:lnTo>
                  <a:lnTo>
                    <a:pt x="44615" y="20574"/>
                  </a:lnTo>
                  <a:lnTo>
                    <a:pt x="44615" y="20193"/>
                  </a:lnTo>
                  <a:close/>
                </a:path>
                <a:path w="46989" h="67944">
                  <a:moveTo>
                    <a:pt x="44221" y="21717"/>
                  </a:moveTo>
                  <a:lnTo>
                    <a:pt x="31953" y="21717"/>
                  </a:lnTo>
                  <a:lnTo>
                    <a:pt x="32143" y="22098"/>
                  </a:lnTo>
                  <a:lnTo>
                    <a:pt x="32143" y="22479"/>
                  </a:lnTo>
                  <a:lnTo>
                    <a:pt x="43840" y="22479"/>
                  </a:lnTo>
                  <a:lnTo>
                    <a:pt x="43840" y="22098"/>
                  </a:lnTo>
                  <a:lnTo>
                    <a:pt x="44221" y="22098"/>
                  </a:lnTo>
                  <a:lnTo>
                    <a:pt x="44221" y="21717"/>
                  </a:lnTo>
                  <a:close/>
                </a:path>
                <a:path w="46989" h="67944">
                  <a:moveTo>
                    <a:pt x="30391" y="21717"/>
                  </a:moveTo>
                  <a:lnTo>
                    <a:pt x="29997" y="21717"/>
                  </a:lnTo>
                  <a:lnTo>
                    <a:pt x="29997" y="22098"/>
                  </a:lnTo>
                  <a:lnTo>
                    <a:pt x="30391" y="22098"/>
                  </a:lnTo>
                  <a:lnTo>
                    <a:pt x="30391" y="21717"/>
                  </a:lnTo>
                  <a:close/>
                </a:path>
                <a:path w="46989" h="67944">
                  <a:moveTo>
                    <a:pt x="43840" y="19431"/>
                  </a:moveTo>
                  <a:lnTo>
                    <a:pt x="4483" y="19431"/>
                  </a:lnTo>
                  <a:lnTo>
                    <a:pt x="4483" y="20193"/>
                  </a:lnTo>
                  <a:lnTo>
                    <a:pt x="44221" y="20193"/>
                  </a:lnTo>
                  <a:lnTo>
                    <a:pt x="44221" y="19812"/>
                  </a:lnTo>
                  <a:lnTo>
                    <a:pt x="43840" y="19812"/>
                  </a:lnTo>
                  <a:lnTo>
                    <a:pt x="43840" y="19431"/>
                  </a:lnTo>
                  <a:close/>
                </a:path>
                <a:path w="46989" h="67944">
                  <a:moveTo>
                    <a:pt x="45008" y="16891"/>
                  </a:moveTo>
                  <a:lnTo>
                    <a:pt x="6426" y="16891"/>
                  </a:lnTo>
                  <a:lnTo>
                    <a:pt x="6426" y="17272"/>
                  </a:lnTo>
                  <a:lnTo>
                    <a:pt x="6032" y="17272"/>
                  </a:lnTo>
                  <a:lnTo>
                    <a:pt x="5651" y="17653"/>
                  </a:lnTo>
                  <a:lnTo>
                    <a:pt x="5651" y="18415"/>
                  </a:lnTo>
                  <a:lnTo>
                    <a:pt x="5257" y="18415"/>
                  </a:lnTo>
                  <a:lnTo>
                    <a:pt x="5257" y="19431"/>
                  </a:lnTo>
                  <a:lnTo>
                    <a:pt x="44221" y="19431"/>
                  </a:lnTo>
                  <a:lnTo>
                    <a:pt x="44615" y="19050"/>
                  </a:lnTo>
                  <a:lnTo>
                    <a:pt x="44615" y="18796"/>
                  </a:lnTo>
                  <a:lnTo>
                    <a:pt x="45008" y="18796"/>
                  </a:lnTo>
                  <a:lnTo>
                    <a:pt x="45008" y="16891"/>
                  </a:lnTo>
                  <a:close/>
                </a:path>
                <a:path w="46989" h="67944">
                  <a:moveTo>
                    <a:pt x="43446" y="15748"/>
                  </a:moveTo>
                  <a:lnTo>
                    <a:pt x="5651" y="15748"/>
                  </a:lnTo>
                  <a:lnTo>
                    <a:pt x="5651" y="17272"/>
                  </a:lnTo>
                  <a:lnTo>
                    <a:pt x="6032" y="17272"/>
                  </a:lnTo>
                  <a:lnTo>
                    <a:pt x="6032" y="16891"/>
                  </a:lnTo>
                  <a:lnTo>
                    <a:pt x="46177" y="16891"/>
                  </a:lnTo>
                  <a:lnTo>
                    <a:pt x="46177" y="16510"/>
                  </a:lnTo>
                  <a:lnTo>
                    <a:pt x="46367" y="16510"/>
                  </a:lnTo>
                  <a:lnTo>
                    <a:pt x="46367" y="16129"/>
                  </a:lnTo>
                  <a:lnTo>
                    <a:pt x="43446" y="16129"/>
                  </a:lnTo>
                  <a:lnTo>
                    <a:pt x="43446" y="15748"/>
                  </a:lnTo>
                  <a:close/>
                </a:path>
                <a:path w="46989" h="67944">
                  <a:moveTo>
                    <a:pt x="45783" y="16891"/>
                  </a:moveTo>
                  <a:lnTo>
                    <a:pt x="45389" y="16891"/>
                  </a:lnTo>
                  <a:lnTo>
                    <a:pt x="45389" y="17272"/>
                  </a:lnTo>
                  <a:lnTo>
                    <a:pt x="45783" y="17272"/>
                  </a:lnTo>
                  <a:lnTo>
                    <a:pt x="45783" y="16891"/>
                  </a:lnTo>
                  <a:close/>
                </a:path>
                <a:path w="46989" h="67944">
                  <a:moveTo>
                    <a:pt x="46177" y="15367"/>
                  </a:moveTo>
                  <a:lnTo>
                    <a:pt x="46177" y="15748"/>
                  </a:lnTo>
                  <a:lnTo>
                    <a:pt x="43840" y="15748"/>
                  </a:lnTo>
                  <a:lnTo>
                    <a:pt x="43840" y="16129"/>
                  </a:lnTo>
                  <a:lnTo>
                    <a:pt x="46367" y="16129"/>
                  </a:lnTo>
                  <a:lnTo>
                    <a:pt x="46367" y="15748"/>
                  </a:lnTo>
                  <a:lnTo>
                    <a:pt x="46177" y="15367"/>
                  </a:lnTo>
                  <a:close/>
                </a:path>
                <a:path w="46989" h="67944">
                  <a:moveTo>
                    <a:pt x="39357" y="13208"/>
                  </a:moveTo>
                  <a:lnTo>
                    <a:pt x="38963" y="13589"/>
                  </a:lnTo>
                  <a:lnTo>
                    <a:pt x="4864" y="13589"/>
                  </a:lnTo>
                  <a:lnTo>
                    <a:pt x="4864" y="14986"/>
                  </a:lnTo>
                  <a:lnTo>
                    <a:pt x="5257" y="14986"/>
                  </a:lnTo>
                  <a:lnTo>
                    <a:pt x="5257" y="15748"/>
                  </a:lnTo>
                  <a:lnTo>
                    <a:pt x="43053" y="15748"/>
                  </a:lnTo>
                  <a:lnTo>
                    <a:pt x="43053" y="15367"/>
                  </a:lnTo>
                  <a:lnTo>
                    <a:pt x="42672" y="15367"/>
                  </a:lnTo>
                  <a:lnTo>
                    <a:pt x="42672" y="14605"/>
                  </a:lnTo>
                  <a:lnTo>
                    <a:pt x="40525" y="14605"/>
                  </a:lnTo>
                  <a:lnTo>
                    <a:pt x="40525" y="14351"/>
                  </a:lnTo>
                  <a:lnTo>
                    <a:pt x="40132" y="14351"/>
                  </a:lnTo>
                  <a:lnTo>
                    <a:pt x="40132" y="13970"/>
                  </a:lnTo>
                  <a:lnTo>
                    <a:pt x="39751" y="13970"/>
                  </a:lnTo>
                  <a:lnTo>
                    <a:pt x="39751" y="13589"/>
                  </a:lnTo>
                  <a:lnTo>
                    <a:pt x="39357" y="13208"/>
                  </a:lnTo>
                  <a:close/>
                </a:path>
                <a:path w="46989" h="67944">
                  <a:moveTo>
                    <a:pt x="45008" y="14986"/>
                  </a:moveTo>
                  <a:lnTo>
                    <a:pt x="44615" y="14986"/>
                  </a:lnTo>
                  <a:lnTo>
                    <a:pt x="44615" y="15367"/>
                  </a:lnTo>
                  <a:lnTo>
                    <a:pt x="44221" y="15748"/>
                  </a:lnTo>
                  <a:lnTo>
                    <a:pt x="45389" y="15748"/>
                  </a:lnTo>
                  <a:lnTo>
                    <a:pt x="45389" y="15367"/>
                  </a:lnTo>
                  <a:lnTo>
                    <a:pt x="45008" y="14986"/>
                  </a:lnTo>
                  <a:close/>
                </a:path>
                <a:path w="46989" h="67944">
                  <a:moveTo>
                    <a:pt x="42278" y="14351"/>
                  </a:moveTo>
                  <a:lnTo>
                    <a:pt x="40525" y="14351"/>
                  </a:lnTo>
                  <a:lnTo>
                    <a:pt x="40525" y="14605"/>
                  </a:lnTo>
                  <a:lnTo>
                    <a:pt x="42278" y="14605"/>
                  </a:lnTo>
                  <a:lnTo>
                    <a:pt x="42278" y="14351"/>
                  </a:lnTo>
                  <a:close/>
                </a:path>
                <a:path w="46989" h="67944">
                  <a:moveTo>
                    <a:pt x="40525" y="13970"/>
                  </a:moveTo>
                  <a:lnTo>
                    <a:pt x="40132" y="13970"/>
                  </a:lnTo>
                  <a:lnTo>
                    <a:pt x="40132" y="14351"/>
                  </a:lnTo>
                  <a:lnTo>
                    <a:pt x="40525" y="14351"/>
                  </a:lnTo>
                  <a:lnTo>
                    <a:pt x="40525" y="13970"/>
                  </a:lnTo>
                  <a:close/>
                </a:path>
                <a:path w="46989" h="67944">
                  <a:moveTo>
                    <a:pt x="41694" y="13589"/>
                  </a:moveTo>
                  <a:lnTo>
                    <a:pt x="41694" y="13970"/>
                  </a:lnTo>
                  <a:lnTo>
                    <a:pt x="41300" y="14351"/>
                  </a:lnTo>
                  <a:lnTo>
                    <a:pt x="41884" y="14351"/>
                  </a:lnTo>
                  <a:lnTo>
                    <a:pt x="41884" y="13970"/>
                  </a:lnTo>
                  <a:lnTo>
                    <a:pt x="41694" y="13589"/>
                  </a:lnTo>
                  <a:close/>
                </a:path>
                <a:path w="46989" h="67944">
                  <a:moveTo>
                    <a:pt x="5651" y="12827"/>
                  </a:moveTo>
                  <a:lnTo>
                    <a:pt x="4483" y="12827"/>
                  </a:lnTo>
                  <a:lnTo>
                    <a:pt x="4483" y="13589"/>
                  </a:lnTo>
                  <a:lnTo>
                    <a:pt x="38963" y="13589"/>
                  </a:lnTo>
                  <a:lnTo>
                    <a:pt x="38569" y="13208"/>
                  </a:lnTo>
                  <a:lnTo>
                    <a:pt x="5651" y="13208"/>
                  </a:lnTo>
                  <a:lnTo>
                    <a:pt x="5651" y="12827"/>
                  </a:lnTo>
                  <a:close/>
                </a:path>
                <a:path w="46989" h="67944">
                  <a:moveTo>
                    <a:pt x="6819" y="12446"/>
                  </a:moveTo>
                  <a:lnTo>
                    <a:pt x="6032" y="13208"/>
                  </a:lnTo>
                  <a:lnTo>
                    <a:pt x="7200" y="13208"/>
                  </a:lnTo>
                  <a:lnTo>
                    <a:pt x="7200" y="12827"/>
                  </a:lnTo>
                  <a:lnTo>
                    <a:pt x="6819" y="12827"/>
                  </a:lnTo>
                  <a:lnTo>
                    <a:pt x="6819" y="12446"/>
                  </a:lnTo>
                  <a:close/>
                </a:path>
                <a:path w="46989" h="67944">
                  <a:moveTo>
                    <a:pt x="35267" y="11684"/>
                  </a:moveTo>
                  <a:lnTo>
                    <a:pt x="10121" y="11684"/>
                  </a:lnTo>
                  <a:lnTo>
                    <a:pt x="10121" y="12065"/>
                  </a:lnTo>
                  <a:lnTo>
                    <a:pt x="8953" y="12065"/>
                  </a:lnTo>
                  <a:lnTo>
                    <a:pt x="8572" y="12446"/>
                  </a:lnTo>
                  <a:lnTo>
                    <a:pt x="8369" y="12446"/>
                  </a:lnTo>
                  <a:lnTo>
                    <a:pt x="7988" y="12827"/>
                  </a:lnTo>
                  <a:lnTo>
                    <a:pt x="7988" y="13208"/>
                  </a:lnTo>
                  <a:lnTo>
                    <a:pt x="37795" y="13208"/>
                  </a:lnTo>
                  <a:lnTo>
                    <a:pt x="37795" y="12827"/>
                  </a:lnTo>
                  <a:lnTo>
                    <a:pt x="36042" y="12827"/>
                  </a:lnTo>
                  <a:lnTo>
                    <a:pt x="35648" y="12446"/>
                  </a:lnTo>
                  <a:lnTo>
                    <a:pt x="35648" y="12065"/>
                  </a:lnTo>
                  <a:lnTo>
                    <a:pt x="35267" y="11684"/>
                  </a:lnTo>
                  <a:close/>
                </a:path>
                <a:path w="46989" h="67944">
                  <a:moveTo>
                    <a:pt x="36042" y="12446"/>
                  </a:moveTo>
                  <a:lnTo>
                    <a:pt x="36042" y="12827"/>
                  </a:lnTo>
                  <a:lnTo>
                    <a:pt x="36436" y="12827"/>
                  </a:lnTo>
                  <a:lnTo>
                    <a:pt x="36042" y="12446"/>
                  </a:lnTo>
                  <a:close/>
                </a:path>
                <a:path w="46989" h="67944">
                  <a:moveTo>
                    <a:pt x="37795" y="12446"/>
                  </a:moveTo>
                  <a:lnTo>
                    <a:pt x="36436" y="12446"/>
                  </a:lnTo>
                  <a:lnTo>
                    <a:pt x="36436" y="12827"/>
                  </a:lnTo>
                  <a:lnTo>
                    <a:pt x="37795" y="12827"/>
                  </a:lnTo>
                  <a:lnTo>
                    <a:pt x="37795" y="12446"/>
                  </a:lnTo>
                  <a:close/>
                </a:path>
                <a:path w="46989" h="67944">
                  <a:moveTo>
                    <a:pt x="31953" y="9779"/>
                  </a:moveTo>
                  <a:lnTo>
                    <a:pt x="12852" y="9779"/>
                  </a:lnTo>
                  <a:lnTo>
                    <a:pt x="12852" y="10160"/>
                  </a:lnTo>
                  <a:lnTo>
                    <a:pt x="11684" y="10160"/>
                  </a:lnTo>
                  <a:lnTo>
                    <a:pt x="11684" y="10541"/>
                  </a:lnTo>
                  <a:lnTo>
                    <a:pt x="11303" y="10922"/>
                  </a:lnTo>
                  <a:lnTo>
                    <a:pt x="11303" y="11303"/>
                  </a:lnTo>
                  <a:lnTo>
                    <a:pt x="10515" y="11303"/>
                  </a:lnTo>
                  <a:lnTo>
                    <a:pt x="10515" y="11684"/>
                  </a:lnTo>
                  <a:lnTo>
                    <a:pt x="35648" y="11684"/>
                  </a:lnTo>
                  <a:lnTo>
                    <a:pt x="35648" y="10922"/>
                  </a:lnTo>
                  <a:lnTo>
                    <a:pt x="31953" y="10922"/>
                  </a:lnTo>
                  <a:lnTo>
                    <a:pt x="31953" y="9779"/>
                  </a:lnTo>
                  <a:close/>
                </a:path>
                <a:path w="46989" h="67944">
                  <a:moveTo>
                    <a:pt x="32537" y="10541"/>
                  </a:moveTo>
                  <a:lnTo>
                    <a:pt x="32143" y="10541"/>
                  </a:lnTo>
                  <a:lnTo>
                    <a:pt x="32143" y="10922"/>
                  </a:lnTo>
                  <a:lnTo>
                    <a:pt x="32931" y="10922"/>
                  </a:lnTo>
                  <a:lnTo>
                    <a:pt x="32537" y="10541"/>
                  </a:lnTo>
                  <a:close/>
                </a:path>
                <a:path w="46989" h="67944">
                  <a:moveTo>
                    <a:pt x="36042" y="10541"/>
                  </a:moveTo>
                  <a:lnTo>
                    <a:pt x="32931" y="10541"/>
                  </a:lnTo>
                  <a:lnTo>
                    <a:pt x="32931" y="10922"/>
                  </a:lnTo>
                  <a:lnTo>
                    <a:pt x="36042" y="10922"/>
                  </a:lnTo>
                  <a:lnTo>
                    <a:pt x="36042" y="10541"/>
                  </a:lnTo>
                  <a:close/>
                </a:path>
                <a:path w="46989" h="67944">
                  <a:moveTo>
                    <a:pt x="34874" y="9525"/>
                  </a:moveTo>
                  <a:lnTo>
                    <a:pt x="34480" y="9779"/>
                  </a:lnTo>
                  <a:lnTo>
                    <a:pt x="34099" y="10160"/>
                  </a:lnTo>
                  <a:lnTo>
                    <a:pt x="34480" y="10541"/>
                  </a:lnTo>
                  <a:lnTo>
                    <a:pt x="35648" y="10541"/>
                  </a:lnTo>
                  <a:lnTo>
                    <a:pt x="35648" y="9779"/>
                  </a:lnTo>
                  <a:lnTo>
                    <a:pt x="35267" y="9779"/>
                  </a:lnTo>
                  <a:lnTo>
                    <a:pt x="34874" y="9525"/>
                  </a:lnTo>
                  <a:close/>
                </a:path>
                <a:path w="46989" h="67944">
                  <a:moveTo>
                    <a:pt x="34480" y="9779"/>
                  </a:moveTo>
                  <a:lnTo>
                    <a:pt x="34099" y="9779"/>
                  </a:lnTo>
                  <a:lnTo>
                    <a:pt x="34099" y="10160"/>
                  </a:lnTo>
                  <a:lnTo>
                    <a:pt x="34480" y="9779"/>
                  </a:lnTo>
                  <a:close/>
                </a:path>
                <a:path w="46989" h="67944">
                  <a:moveTo>
                    <a:pt x="30784" y="7239"/>
                  </a:moveTo>
                  <a:lnTo>
                    <a:pt x="13436" y="7239"/>
                  </a:lnTo>
                  <a:lnTo>
                    <a:pt x="13436" y="8001"/>
                  </a:lnTo>
                  <a:lnTo>
                    <a:pt x="13830" y="8382"/>
                  </a:lnTo>
                  <a:lnTo>
                    <a:pt x="13830" y="9144"/>
                  </a:lnTo>
                  <a:lnTo>
                    <a:pt x="14224" y="9144"/>
                  </a:lnTo>
                  <a:lnTo>
                    <a:pt x="14224" y="9525"/>
                  </a:lnTo>
                  <a:lnTo>
                    <a:pt x="13436" y="9525"/>
                  </a:lnTo>
                  <a:lnTo>
                    <a:pt x="13436" y="9779"/>
                  </a:lnTo>
                  <a:lnTo>
                    <a:pt x="31559" y="9779"/>
                  </a:lnTo>
                  <a:lnTo>
                    <a:pt x="31559" y="8763"/>
                  </a:lnTo>
                  <a:lnTo>
                    <a:pt x="31165" y="8763"/>
                  </a:lnTo>
                  <a:lnTo>
                    <a:pt x="31165" y="8001"/>
                  </a:lnTo>
                  <a:lnTo>
                    <a:pt x="13830" y="8001"/>
                  </a:lnTo>
                  <a:lnTo>
                    <a:pt x="13830" y="7620"/>
                  </a:lnTo>
                  <a:lnTo>
                    <a:pt x="30784" y="7620"/>
                  </a:lnTo>
                  <a:lnTo>
                    <a:pt x="30784" y="7239"/>
                  </a:lnTo>
                  <a:close/>
                </a:path>
                <a:path w="46989" h="67944">
                  <a:moveTo>
                    <a:pt x="36042" y="9144"/>
                  </a:moveTo>
                  <a:lnTo>
                    <a:pt x="35267" y="9144"/>
                  </a:lnTo>
                  <a:lnTo>
                    <a:pt x="35267" y="9779"/>
                  </a:lnTo>
                  <a:lnTo>
                    <a:pt x="36042" y="9779"/>
                  </a:lnTo>
                  <a:lnTo>
                    <a:pt x="36042" y="9144"/>
                  </a:lnTo>
                  <a:close/>
                </a:path>
                <a:path w="46989" h="67944">
                  <a:moveTo>
                    <a:pt x="13830" y="9144"/>
                  </a:moveTo>
                  <a:lnTo>
                    <a:pt x="13830" y="9525"/>
                  </a:lnTo>
                  <a:lnTo>
                    <a:pt x="14224" y="9525"/>
                  </a:lnTo>
                  <a:lnTo>
                    <a:pt x="13830" y="9144"/>
                  </a:lnTo>
                  <a:close/>
                </a:path>
                <a:path w="46989" h="67944">
                  <a:moveTo>
                    <a:pt x="13436" y="7620"/>
                  </a:moveTo>
                  <a:lnTo>
                    <a:pt x="13055" y="7620"/>
                  </a:lnTo>
                  <a:lnTo>
                    <a:pt x="13055" y="8001"/>
                  </a:lnTo>
                  <a:lnTo>
                    <a:pt x="13436" y="7620"/>
                  </a:lnTo>
                  <a:close/>
                </a:path>
                <a:path w="46989" h="67944">
                  <a:moveTo>
                    <a:pt x="30784" y="7620"/>
                  </a:moveTo>
                  <a:lnTo>
                    <a:pt x="13830" y="7620"/>
                  </a:lnTo>
                  <a:lnTo>
                    <a:pt x="13830" y="8001"/>
                  </a:lnTo>
                  <a:lnTo>
                    <a:pt x="31165" y="8001"/>
                  </a:lnTo>
                  <a:lnTo>
                    <a:pt x="30784" y="7620"/>
                  </a:lnTo>
                  <a:close/>
                </a:path>
                <a:path w="46989" h="67944">
                  <a:moveTo>
                    <a:pt x="30784" y="6858"/>
                  </a:moveTo>
                  <a:lnTo>
                    <a:pt x="12852" y="6858"/>
                  </a:lnTo>
                  <a:lnTo>
                    <a:pt x="12852" y="7620"/>
                  </a:lnTo>
                  <a:lnTo>
                    <a:pt x="13055" y="7239"/>
                  </a:lnTo>
                  <a:lnTo>
                    <a:pt x="30784" y="7239"/>
                  </a:lnTo>
                  <a:lnTo>
                    <a:pt x="30784" y="6858"/>
                  </a:lnTo>
                  <a:close/>
                </a:path>
                <a:path w="46989" h="67944">
                  <a:moveTo>
                    <a:pt x="29222" y="6477"/>
                  </a:moveTo>
                  <a:lnTo>
                    <a:pt x="13436" y="6477"/>
                  </a:lnTo>
                  <a:lnTo>
                    <a:pt x="13436" y="6858"/>
                  </a:lnTo>
                  <a:lnTo>
                    <a:pt x="29222" y="6858"/>
                  </a:lnTo>
                  <a:lnTo>
                    <a:pt x="29222" y="6477"/>
                  </a:lnTo>
                  <a:close/>
                </a:path>
                <a:path w="46989" h="67944">
                  <a:moveTo>
                    <a:pt x="31165" y="6477"/>
                  </a:moveTo>
                  <a:lnTo>
                    <a:pt x="29222" y="6477"/>
                  </a:lnTo>
                  <a:lnTo>
                    <a:pt x="29222" y="6858"/>
                  </a:lnTo>
                  <a:lnTo>
                    <a:pt x="31165" y="6858"/>
                  </a:lnTo>
                  <a:lnTo>
                    <a:pt x="31165" y="6477"/>
                  </a:lnTo>
                  <a:close/>
                </a:path>
                <a:path w="46989" h="67944">
                  <a:moveTo>
                    <a:pt x="28054" y="5715"/>
                  </a:moveTo>
                  <a:lnTo>
                    <a:pt x="13055" y="5715"/>
                  </a:lnTo>
                  <a:lnTo>
                    <a:pt x="13055" y="6096"/>
                  </a:lnTo>
                  <a:lnTo>
                    <a:pt x="12852" y="6096"/>
                  </a:lnTo>
                  <a:lnTo>
                    <a:pt x="13055" y="6477"/>
                  </a:lnTo>
                  <a:lnTo>
                    <a:pt x="28054" y="6477"/>
                  </a:lnTo>
                  <a:lnTo>
                    <a:pt x="28054" y="5715"/>
                  </a:lnTo>
                  <a:close/>
                </a:path>
                <a:path w="46989" h="67944">
                  <a:moveTo>
                    <a:pt x="29616" y="6096"/>
                  </a:moveTo>
                  <a:lnTo>
                    <a:pt x="29616" y="6477"/>
                  </a:lnTo>
                  <a:lnTo>
                    <a:pt x="29997" y="6477"/>
                  </a:lnTo>
                  <a:lnTo>
                    <a:pt x="29616" y="6096"/>
                  </a:lnTo>
                  <a:close/>
                </a:path>
                <a:path w="46989" h="67944">
                  <a:moveTo>
                    <a:pt x="30391" y="5715"/>
                  </a:moveTo>
                  <a:lnTo>
                    <a:pt x="29997" y="6096"/>
                  </a:lnTo>
                  <a:lnTo>
                    <a:pt x="29997" y="6477"/>
                  </a:lnTo>
                  <a:lnTo>
                    <a:pt x="30391" y="6477"/>
                  </a:lnTo>
                  <a:lnTo>
                    <a:pt x="30391" y="5715"/>
                  </a:lnTo>
                  <a:close/>
                </a:path>
                <a:path w="46989" h="67944">
                  <a:moveTo>
                    <a:pt x="27660" y="4064"/>
                  </a:moveTo>
                  <a:lnTo>
                    <a:pt x="27279" y="4445"/>
                  </a:lnTo>
                  <a:lnTo>
                    <a:pt x="24739" y="4445"/>
                  </a:lnTo>
                  <a:lnTo>
                    <a:pt x="24739" y="4826"/>
                  </a:lnTo>
                  <a:lnTo>
                    <a:pt x="12471" y="4826"/>
                  </a:lnTo>
                  <a:lnTo>
                    <a:pt x="12077" y="4953"/>
                  </a:lnTo>
                  <a:lnTo>
                    <a:pt x="12077" y="5334"/>
                  </a:lnTo>
                  <a:lnTo>
                    <a:pt x="12471" y="5334"/>
                  </a:lnTo>
                  <a:lnTo>
                    <a:pt x="12471" y="5715"/>
                  </a:lnTo>
                  <a:lnTo>
                    <a:pt x="27660" y="5715"/>
                  </a:lnTo>
                  <a:lnTo>
                    <a:pt x="27660" y="4064"/>
                  </a:lnTo>
                  <a:close/>
                </a:path>
                <a:path w="46989" h="67944">
                  <a:moveTo>
                    <a:pt x="13830" y="4064"/>
                  </a:moveTo>
                  <a:lnTo>
                    <a:pt x="13436" y="4064"/>
                  </a:lnTo>
                  <a:lnTo>
                    <a:pt x="13436" y="4445"/>
                  </a:lnTo>
                  <a:lnTo>
                    <a:pt x="13055" y="4445"/>
                  </a:lnTo>
                  <a:lnTo>
                    <a:pt x="13055" y="4826"/>
                  </a:lnTo>
                  <a:lnTo>
                    <a:pt x="14224" y="4826"/>
                  </a:lnTo>
                  <a:lnTo>
                    <a:pt x="13830" y="4445"/>
                  </a:lnTo>
                  <a:lnTo>
                    <a:pt x="13830" y="4064"/>
                  </a:lnTo>
                  <a:close/>
                </a:path>
                <a:path w="46989" h="67944">
                  <a:moveTo>
                    <a:pt x="22796" y="3683"/>
                  </a:moveTo>
                  <a:lnTo>
                    <a:pt x="15392" y="3683"/>
                  </a:lnTo>
                  <a:lnTo>
                    <a:pt x="15392" y="4064"/>
                  </a:lnTo>
                  <a:lnTo>
                    <a:pt x="14605" y="4826"/>
                  </a:lnTo>
                  <a:lnTo>
                    <a:pt x="23964" y="4826"/>
                  </a:lnTo>
                  <a:lnTo>
                    <a:pt x="23964" y="4445"/>
                  </a:lnTo>
                  <a:lnTo>
                    <a:pt x="22796" y="4445"/>
                  </a:lnTo>
                  <a:lnTo>
                    <a:pt x="22796" y="3683"/>
                  </a:lnTo>
                  <a:close/>
                </a:path>
                <a:path w="46989" h="67944">
                  <a:moveTo>
                    <a:pt x="24345" y="4445"/>
                  </a:moveTo>
                  <a:lnTo>
                    <a:pt x="23964" y="4826"/>
                  </a:lnTo>
                  <a:lnTo>
                    <a:pt x="24739" y="4826"/>
                  </a:lnTo>
                  <a:lnTo>
                    <a:pt x="24345" y="4445"/>
                  </a:lnTo>
                  <a:close/>
                </a:path>
                <a:path w="46989" h="67944">
                  <a:moveTo>
                    <a:pt x="23177" y="3683"/>
                  </a:moveTo>
                  <a:lnTo>
                    <a:pt x="22796" y="4064"/>
                  </a:lnTo>
                  <a:lnTo>
                    <a:pt x="22796" y="4445"/>
                  </a:lnTo>
                  <a:lnTo>
                    <a:pt x="23177" y="4445"/>
                  </a:lnTo>
                  <a:lnTo>
                    <a:pt x="23177" y="3683"/>
                  </a:lnTo>
                  <a:close/>
                </a:path>
                <a:path w="46989" h="67944">
                  <a:moveTo>
                    <a:pt x="25908" y="4064"/>
                  </a:moveTo>
                  <a:lnTo>
                    <a:pt x="25133" y="4064"/>
                  </a:lnTo>
                  <a:lnTo>
                    <a:pt x="25133" y="4445"/>
                  </a:lnTo>
                  <a:lnTo>
                    <a:pt x="25908" y="4445"/>
                  </a:lnTo>
                  <a:lnTo>
                    <a:pt x="25908" y="4064"/>
                  </a:lnTo>
                  <a:close/>
                </a:path>
                <a:path w="46989" h="67944">
                  <a:moveTo>
                    <a:pt x="27076" y="4064"/>
                  </a:moveTo>
                  <a:lnTo>
                    <a:pt x="26301" y="4064"/>
                  </a:lnTo>
                  <a:lnTo>
                    <a:pt x="26301" y="4445"/>
                  </a:lnTo>
                  <a:lnTo>
                    <a:pt x="27076" y="4445"/>
                  </a:lnTo>
                  <a:lnTo>
                    <a:pt x="27076" y="4064"/>
                  </a:lnTo>
                  <a:close/>
                </a:path>
                <a:path w="46989" h="67944">
                  <a:moveTo>
                    <a:pt x="21818" y="2413"/>
                  </a:moveTo>
                  <a:lnTo>
                    <a:pt x="17919" y="2413"/>
                  </a:lnTo>
                  <a:lnTo>
                    <a:pt x="17919" y="2794"/>
                  </a:lnTo>
                  <a:lnTo>
                    <a:pt x="16954" y="2794"/>
                  </a:lnTo>
                  <a:lnTo>
                    <a:pt x="16954" y="3302"/>
                  </a:lnTo>
                  <a:lnTo>
                    <a:pt x="16167" y="3302"/>
                  </a:lnTo>
                  <a:lnTo>
                    <a:pt x="15773" y="3683"/>
                  </a:lnTo>
                  <a:lnTo>
                    <a:pt x="21818" y="3683"/>
                  </a:lnTo>
                  <a:lnTo>
                    <a:pt x="21818" y="2413"/>
                  </a:lnTo>
                  <a:close/>
                </a:path>
                <a:path w="46989" h="67944">
                  <a:moveTo>
                    <a:pt x="21424" y="1651"/>
                  </a:moveTo>
                  <a:lnTo>
                    <a:pt x="17919" y="1651"/>
                  </a:lnTo>
                  <a:lnTo>
                    <a:pt x="17919" y="2032"/>
                  </a:lnTo>
                  <a:lnTo>
                    <a:pt x="18313" y="2032"/>
                  </a:lnTo>
                  <a:lnTo>
                    <a:pt x="18313" y="2413"/>
                  </a:lnTo>
                  <a:lnTo>
                    <a:pt x="21424" y="2413"/>
                  </a:lnTo>
                  <a:lnTo>
                    <a:pt x="21424" y="1651"/>
                  </a:lnTo>
                  <a:close/>
                </a:path>
                <a:path w="46989" h="67944">
                  <a:moveTo>
                    <a:pt x="18707" y="1270"/>
                  </a:moveTo>
                  <a:lnTo>
                    <a:pt x="18313" y="1270"/>
                  </a:lnTo>
                  <a:lnTo>
                    <a:pt x="18313" y="1651"/>
                  </a:lnTo>
                  <a:lnTo>
                    <a:pt x="18707" y="1651"/>
                  </a:lnTo>
                  <a:lnTo>
                    <a:pt x="18707" y="1270"/>
                  </a:lnTo>
                  <a:close/>
                </a:path>
                <a:path w="46989" h="67944">
                  <a:moveTo>
                    <a:pt x="21043" y="508"/>
                  </a:moveTo>
                  <a:lnTo>
                    <a:pt x="19481" y="508"/>
                  </a:lnTo>
                  <a:lnTo>
                    <a:pt x="19481" y="889"/>
                  </a:lnTo>
                  <a:lnTo>
                    <a:pt x="19088" y="1270"/>
                  </a:lnTo>
                  <a:lnTo>
                    <a:pt x="18707" y="1270"/>
                  </a:lnTo>
                  <a:lnTo>
                    <a:pt x="18707" y="1651"/>
                  </a:lnTo>
                  <a:lnTo>
                    <a:pt x="21043" y="1651"/>
                  </a:lnTo>
                  <a:lnTo>
                    <a:pt x="21043" y="508"/>
                  </a:lnTo>
                  <a:close/>
                </a:path>
                <a:path w="46989" h="67944">
                  <a:moveTo>
                    <a:pt x="20650" y="0"/>
                  </a:moveTo>
                  <a:lnTo>
                    <a:pt x="20256" y="0"/>
                  </a:lnTo>
                  <a:lnTo>
                    <a:pt x="19875" y="127"/>
                  </a:lnTo>
                  <a:lnTo>
                    <a:pt x="19875" y="508"/>
                  </a:lnTo>
                  <a:lnTo>
                    <a:pt x="20650" y="508"/>
                  </a:lnTo>
                  <a:lnTo>
                    <a:pt x="20650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4113762" y="2135038"/>
              <a:ext cx="46990" cy="67945"/>
            </a:xfrm>
            <a:custGeom>
              <a:avLst/>
              <a:gdLst/>
              <a:ahLst/>
              <a:cxnLst/>
              <a:rect l="l" t="t" r="r" b="b"/>
              <a:pathLst>
                <a:path w="46989" h="67944">
                  <a:moveTo>
                    <a:pt x="36042" y="9232"/>
                  </a:moveTo>
                  <a:lnTo>
                    <a:pt x="36042" y="9613"/>
                  </a:lnTo>
                  <a:lnTo>
                    <a:pt x="36042" y="9817"/>
                  </a:lnTo>
                  <a:lnTo>
                    <a:pt x="35648" y="9817"/>
                  </a:lnTo>
                  <a:lnTo>
                    <a:pt x="35648" y="10198"/>
                  </a:lnTo>
                  <a:lnTo>
                    <a:pt x="36042" y="10198"/>
                  </a:lnTo>
                  <a:lnTo>
                    <a:pt x="35648" y="10198"/>
                  </a:lnTo>
                  <a:lnTo>
                    <a:pt x="35648" y="10579"/>
                  </a:lnTo>
                  <a:lnTo>
                    <a:pt x="36042" y="10579"/>
                  </a:lnTo>
                  <a:lnTo>
                    <a:pt x="36042" y="10960"/>
                  </a:lnTo>
                  <a:lnTo>
                    <a:pt x="35648" y="10960"/>
                  </a:lnTo>
                  <a:lnTo>
                    <a:pt x="35648" y="11353"/>
                  </a:lnTo>
                  <a:lnTo>
                    <a:pt x="35648" y="11734"/>
                  </a:lnTo>
                  <a:lnTo>
                    <a:pt x="35267" y="11734"/>
                  </a:lnTo>
                  <a:lnTo>
                    <a:pt x="35648" y="12115"/>
                  </a:lnTo>
                  <a:lnTo>
                    <a:pt x="35648" y="12509"/>
                  </a:lnTo>
                  <a:lnTo>
                    <a:pt x="36042" y="12890"/>
                  </a:lnTo>
                  <a:lnTo>
                    <a:pt x="36042" y="12509"/>
                  </a:lnTo>
                  <a:lnTo>
                    <a:pt x="36436" y="12890"/>
                  </a:lnTo>
                  <a:lnTo>
                    <a:pt x="36436" y="12509"/>
                  </a:lnTo>
                  <a:lnTo>
                    <a:pt x="36817" y="12509"/>
                  </a:lnTo>
                  <a:lnTo>
                    <a:pt x="36817" y="12115"/>
                  </a:lnTo>
                  <a:lnTo>
                    <a:pt x="36817" y="12509"/>
                  </a:lnTo>
                  <a:lnTo>
                    <a:pt x="37020" y="12509"/>
                  </a:lnTo>
                  <a:lnTo>
                    <a:pt x="37401" y="12509"/>
                  </a:lnTo>
                  <a:lnTo>
                    <a:pt x="37795" y="12509"/>
                  </a:lnTo>
                  <a:lnTo>
                    <a:pt x="37795" y="12890"/>
                  </a:lnTo>
                  <a:lnTo>
                    <a:pt x="37795" y="13271"/>
                  </a:lnTo>
                  <a:lnTo>
                    <a:pt x="38188" y="13271"/>
                  </a:lnTo>
                  <a:lnTo>
                    <a:pt x="38569" y="13271"/>
                  </a:lnTo>
                  <a:lnTo>
                    <a:pt x="38963" y="13652"/>
                  </a:lnTo>
                  <a:lnTo>
                    <a:pt x="39357" y="13271"/>
                  </a:lnTo>
                  <a:lnTo>
                    <a:pt x="39751" y="13652"/>
                  </a:lnTo>
                  <a:lnTo>
                    <a:pt x="39751" y="14046"/>
                  </a:lnTo>
                  <a:lnTo>
                    <a:pt x="40132" y="14046"/>
                  </a:lnTo>
                  <a:lnTo>
                    <a:pt x="40132" y="14427"/>
                  </a:lnTo>
                  <a:lnTo>
                    <a:pt x="40132" y="14046"/>
                  </a:lnTo>
                  <a:lnTo>
                    <a:pt x="40525" y="14046"/>
                  </a:lnTo>
                  <a:lnTo>
                    <a:pt x="40525" y="14427"/>
                  </a:lnTo>
                  <a:lnTo>
                    <a:pt x="40525" y="14617"/>
                  </a:lnTo>
                  <a:lnTo>
                    <a:pt x="40525" y="14427"/>
                  </a:lnTo>
                  <a:lnTo>
                    <a:pt x="40906" y="14427"/>
                  </a:lnTo>
                  <a:lnTo>
                    <a:pt x="41300" y="14427"/>
                  </a:lnTo>
                  <a:lnTo>
                    <a:pt x="41694" y="14046"/>
                  </a:lnTo>
                  <a:lnTo>
                    <a:pt x="41694" y="13652"/>
                  </a:lnTo>
                  <a:lnTo>
                    <a:pt x="41884" y="14046"/>
                  </a:lnTo>
                  <a:lnTo>
                    <a:pt x="41884" y="14427"/>
                  </a:lnTo>
                  <a:lnTo>
                    <a:pt x="42278" y="14427"/>
                  </a:lnTo>
                  <a:lnTo>
                    <a:pt x="42278" y="14617"/>
                  </a:lnTo>
                  <a:lnTo>
                    <a:pt x="42672" y="14617"/>
                  </a:lnTo>
                  <a:lnTo>
                    <a:pt x="42672" y="15011"/>
                  </a:lnTo>
                  <a:lnTo>
                    <a:pt x="42672" y="15392"/>
                  </a:lnTo>
                  <a:lnTo>
                    <a:pt x="43053" y="15392"/>
                  </a:lnTo>
                  <a:lnTo>
                    <a:pt x="43053" y="15773"/>
                  </a:lnTo>
                  <a:lnTo>
                    <a:pt x="43446" y="15773"/>
                  </a:lnTo>
                  <a:lnTo>
                    <a:pt x="43446" y="16154"/>
                  </a:lnTo>
                  <a:lnTo>
                    <a:pt x="43840" y="16154"/>
                  </a:lnTo>
                  <a:lnTo>
                    <a:pt x="43840" y="15773"/>
                  </a:lnTo>
                  <a:lnTo>
                    <a:pt x="44221" y="15773"/>
                  </a:lnTo>
                  <a:lnTo>
                    <a:pt x="44615" y="15392"/>
                  </a:lnTo>
                  <a:lnTo>
                    <a:pt x="44615" y="15011"/>
                  </a:lnTo>
                  <a:lnTo>
                    <a:pt x="45008" y="15011"/>
                  </a:lnTo>
                  <a:lnTo>
                    <a:pt x="45389" y="15392"/>
                  </a:lnTo>
                  <a:lnTo>
                    <a:pt x="45389" y="15773"/>
                  </a:lnTo>
                  <a:lnTo>
                    <a:pt x="45783" y="15773"/>
                  </a:lnTo>
                  <a:lnTo>
                    <a:pt x="46177" y="15773"/>
                  </a:lnTo>
                  <a:lnTo>
                    <a:pt x="46177" y="15392"/>
                  </a:lnTo>
                  <a:lnTo>
                    <a:pt x="46367" y="15773"/>
                  </a:lnTo>
                  <a:lnTo>
                    <a:pt x="46367" y="16154"/>
                  </a:lnTo>
                  <a:lnTo>
                    <a:pt x="46367" y="16548"/>
                  </a:lnTo>
                  <a:lnTo>
                    <a:pt x="46177" y="16548"/>
                  </a:lnTo>
                  <a:lnTo>
                    <a:pt x="46177" y="16929"/>
                  </a:lnTo>
                  <a:lnTo>
                    <a:pt x="45783" y="16929"/>
                  </a:lnTo>
                  <a:lnTo>
                    <a:pt x="45783" y="17310"/>
                  </a:lnTo>
                  <a:lnTo>
                    <a:pt x="45783" y="16929"/>
                  </a:lnTo>
                  <a:lnTo>
                    <a:pt x="45783" y="17310"/>
                  </a:lnTo>
                  <a:lnTo>
                    <a:pt x="45389" y="17310"/>
                  </a:lnTo>
                  <a:lnTo>
                    <a:pt x="45389" y="16929"/>
                  </a:lnTo>
                  <a:lnTo>
                    <a:pt x="45008" y="16929"/>
                  </a:lnTo>
                  <a:lnTo>
                    <a:pt x="45008" y="17310"/>
                  </a:lnTo>
                  <a:lnTo>
                    <a:pt x="45008" y="17703"/>
                  </a:lnTo>
                  <a:lnTo>
                    <a:pt x="45008" y="18084"/>
                  </a:lnTo>
                  <a:lnTo>
                    <a:pt x="45008" y="18465"/>
                  </a:lnTo>
                  <a:lnTo>
                    <a:pt x="45008" y="18846"/>
                  </a:lnTo>
                  <a:lnTo>
                    <a:pt x="44615" y="18846"/>
                  </a:lnTo>
                  <a:lnTo>
                    <a:pt x="44615" y="19049"/>
                  </a:lnTo>
                  <a:lnTo>
                    <a:pt x="44221" y="19430"/>
                  </a:lnTo>
                  <a:lnTo>
                    <a:pt x="43840" y="19430"/>
                  </a:lnTo>
                  <a:lnTo>
                    <a:pt x="43840" y="19811"/>
                  </a:lnTo>
                  <a:lnTo>
                    <a:pt x="43446" y="19811"/>
                  </a:lnTo>
                  <a:lnTo>
                    <a:pt x="43840" y="19811"/>
                  </a:lnTo>
                  <a:lnTo>
                    <a:pt x="44221" y="19811"/>
                  </a:lnTo>
                  <a:lnTo>
                    <a:pt x="44221" y="20205"/>
                  </a:lnTo>
                  <a:lnTo>
                    <a:pt x="44615" y="20205"/>
                  </a:lnTo>
                  <a:lnTo>
                    <a:pt x="44615" y="20586"/>
                  </a:lnTo>
                  <a:lnTo>
                    <a:pt x="44221" y="20967"/>
                  </a:lnTo>
                  <a:lnTo>
                    <a:pt x="44221" y="21348"/>
                  </a:lnTo>
                  <a:lnTo>
                    <a:pt x="44221" y="21742"/>
                  </a:lnTo>
                  <a:lnTo>
                    <a:pt x="44221" y="22123"/>
                  </a:lnTo>
                  <a:lnTo>
                    <a:pt x="43840" y="22123"/>
                  </a:lnTo>
                  <a:lnTo>
                    <a:pt x="43840" y="22504"/>
                  </a:lnTo>
                  <a:lnTo>
                    <a:pt x="43446" y="22504"/>
                  </a:lnTo>
                  <a:lnTo>
                    <a:pt x="43446" y="22898"/>
                  </a:lnTo>
                  <a:lnTo>
                    <a:pt x="43840" y="22504"/>
                  </a:lnTo>
                  <a:lnTo>
                    <a:pt x="44221" y="22504"/>
                  </a:lnTo>
                  <a:lnTo>
                    <a:pt x="44615" y="22123"/>
                  </a:lnTo>
                  <a:lnTo>
                    <a:pt x="45008" y="22504"/>
                  </a:lnTo>
                  <a:lnTo>
                    <a:pt x="45008" y="22898"/>
                  </a:lnTo>
                  <a:lnTo>
                    <a:pt x="44615" y="22898"/>
                  </a:lnTo>
                  <a:lnTo>
                    <a:pt x="45008" y="23279"/>
                  </a:lnTo>
                  <a:lnTo>
                    <a:pt x="45389" y="23279"/>
                  </a:lnTo>
                  <a:lnTo>
                    <a:pt x="45783" y="23279"/>
                  </a:lnTo>
                  <a:lnTo>
                    <a:pt x="45783" y="23660"/>
                  </a:lnTo>
                  <a:lnTo>
                    <a:pt x="45783" y="23850"/>
                  </a:lnTo>
                  <a:lnTo>
                    <a:pt x="45389" y="23660"/>
                  </a:lnTo>
                  <a:lnTo>
                    <a:pt x="45389" y="23850"/>
                  </a:lnTo>
                  <a:lnTo>
                    <a:pt x="45008" y="23850"/>
                  </a:lnTo>
                  <a:lnTo>
                    <a:pt x="45008" y="24244"/>
                  </a:lnTo>
                  <a:lnTo>
                    <a:pt x="44615" y="24244"/>
                  </a:lnTo>
                  <a:lnTo>
                    <a:pt x="44221" y="24244"/>
                  </a:lnTo>
                  <a:lnTo>
                    <a:pt x="43840" y="24244"/>
                  </a:lnTo>
                  <a:lnTo>
                    <a:pt x="43840" y="23850"/>
                  </a:lnTo>
                  <a:lnTo>
                    <a:pt x="43840" y="24244"/>
                  </a:lnTo>
                  <a:lnTo>
                    <a:pt x="43446" y="24244"/>
                  </a:lnTo>
                  <a:lnTo>
                    <a:pt x="43446" y="23850"/>
                  </a:lnTo>
                  <a:lnTo>
                    <a:pt x="43446" y="24244"/>
                  </a:lnTo>
                  <a:lnTo>
                    <a:pt x="42672" y="24244"/>
                  </a:lnTo>
                  <a:lnTo>
                    <a:pt x="42672" y="23850"/>
                  </a:lnTo>
                  <a:lnTo>
                    <a:pt x="42278" y="23850"/>
                  </a:lnTo>
                  <a:lnTo>
                    <a:pt x="41884" y="24244"/>
                  </a:lnTo>
                  <a:lnTo>
                    <a:pt x="41884" y="24625"/>
                  </a:lnTo>
                  <a:lnTo>
                    <a:pt x="41884" y="25006"/>
                  </a:lnTo>
                  <a:lnTo>
                    <a:pt x="41694" y="25399"/>
                  </a:lnTo>
                  <a:lnTo>
                    <a:pt x="41300" y="25399"/>
                  </a:lnTo>
                  <a:lnTo>
                    <a:pt x="41300" y="25780"/>
                  </a:lnTo>
                  <a:lnTo>
                    <a:pt x="40906" y="25780"/>
                  </a:lnTo>
                  <a:lnTo>
                    <a:pt x="40525" y="25780"/>
                  </a:lnTo>
                  <a:lnTo>
                    <a:pt x="40525" y="26161"/>
                  </a:lnTo>
                  <a:lnTo>
                    <a:pt x="40525" y="25780"/>
                  </a:lnTo>
                  <a:lnTo>
                    <a:pt x="40132" y="26161"/>
                  </a:lnTo>
                  <a:lnTo>
                    <a:pt x="40132" y="25780"/>
                  </a:lnTo>
                  <a:lnTo>
                    <a:pt x="40525" y="25399"/>
                  </a:lnTo>
                  <a:lnTo>
                    <a:pt x="40132" y="25006"/>
                  </a:lnTo>
                  <a:lnTo>
                    <a:pt x="39751" y="25006"/>
                  </a:lnTo>
                  <a:lnTo>
                    <a:pt x="39751" y="24625"/>
                  </a:lnTo>
                  <a:lnTo>
                    <a:pt x="39357" y="25006"/>
                  </a:lnTo>
                  <a:lnTo>
                    <a:pt x="39357" y="25399"/>
                  </a:lnTo>
                  <a:lnTo>
                    <a:pt x="39751" y="25399"/>
                  </a:lnTo>
                  <a:lnTo>
                    <a:pt x="40132" y="25399"/>
                  </a:lnTo>
                  <a:lnTo>
                    <a:pt x="40132" y="25780"/>
                  </a:lnTo>
                  <a:lnTo>
                    <a:pt x="39751" y="25780"/>
                  </a:lnTo>
                  <a:lnTo>
                    <a:pt x="39751" y="25399"/>
                  </a:lnTo>
                  <a:lnTo>
                    <a:pt x="38963" y="25399"/>
                  </a:lnTo>
                  <a:lnTo>
                    <a:pt x="38963" y="25006"/>
                  </a:lnTo>
                  <a:lnTo>
                    <a:pt x="38569" y="25006"/>
                  </a:lnTo>
                  <a:lnTo>
                    <a:pt x="38569" y="25399"/>
                  </a:lnTo>
                  <a:lnTo>
                    <a:pt x="38188" y="25780"/>
                  </a:lnTo>
                  <a:lnTo>
                    <a:pt x="38569" y="26161"/>
                  </a:lnTo>
                  <a:lnTo>
                    <a:pt x="38569" y="26542"/>
                  </a:lnTo>
                  <a:lnTo>
                    <a:pt x="38188" y="26542"/>
                  </a:lnTo>
                  <a:lnTo>
                    <a:pt x="38188" y="26936"/>
                  </a:lnTo>
                  <a:lnTo>
                    <a:pt x="38188" y="26542"/>
                  </a:lnTo>
                  <a:lnTo>
                    <a:pt x="38188" y="26161"/>
                  </a:lnTo>
                  <a:lnTo>
                    <a:pt x="37795" y="26161"/>
                  </a:lnTo>
                  <a:lnTo>
                    <a:pt x="37795" y="26542"/>
                  </a:lnTo>
                  <a:lnTo>
                    <a:pt x="37795" y="26161"/>
                  </a:lnTo>
                  <a:lnTo>
                    <a:pt x="37795" y="25780"/>
                  </a:lnTo>
                  <a:lnTo>
                    <a:pt x="37401" y="25780"/>
                  </a:lnTo>
                  <a:lnTo>
                    <a:pt x="37401" y="26161"/>
                  </a:lnTo>
                  <a:lnTo>
                    <a:pt x="37401" y="26542"/>
                  </a:lnTo>
                  <a:lnTo>
                    <a:pt x="37020" y="26542"/>
                  </a:lnTo>
                  <a:lnTo>
                    <a:pt x="37401" y="26542"/>
                  </a:lnTo>
                  <a:lnTo>
                    <a:pt x="37795" y="26936"/>
                  </a:lnTo>
                  <a:lnTo>
                    <a:pt x="38188" y="27317"/>
                  </a:lnTo>
                  <a:lnTo>
                    <a:pt x="38188" y="27698"/>
                  </a:lnTo>
                  <a:lnTo>
                    <a:pt x="38188" y="28092"/>
                  </a:lnTo>
                  <a:lnTo>
                    <a:pt x="38188" y="28473"/>
                  </a:lnTo>
                  <a:lnTo>
                    <a:pt x="37795" y="28473"/>
                  </a:lnTo>
                  <a:lnTo>
                    <a:pt x="37401" y="28663"/>
                  </a:lnTo>
                  <a:lnTo>
                    <a:pt x="37020" y="28663"/>
                  </a:lnTo>
                  <a:lnTo>
                    <a:pt x="37020" y="29044"/>
                  </a:lnTo>
                  <a:lnTo>
                    <a:pt x="37020" y="28663"/>
                  </a:lnTo>
                  <a:lnTo>
                    <a:pt x="37020" y="29044"/>
                  </a:lnTo>
                  <a:lnTo>
                    <a:pt x="36817" y="28663"/>
                  </a:lnTo>
                  <a:lnTo>
                    <a:pt x="36436" y="28663"/>
                  </a:lnTo>
                  <a:lnTo>
                    <a:pt x="36436" y="28473"/>
                  </a:lnTo>
                  <a:lnTo>
                    <a:pt x="36042" y="28473"/>
                  </a:lnTo>
                  <a:lnTo>
                    <a:pt x="36436" y="28092"/>
                  </a:lnTo>
                  <a:lnTo>
                    <a:pt x="36436" y="27698"/>
                  </a:lnTo>
                  <a:lnTo>
                    <a:pt x="36042" y="28092"/>
                  </a:lnTo>
                  <a:lnTo>
                    <a:pt x="35648" y="28092"/>
                  </a:lnTo>
                  <a:lnTo>
                    <a:pt x="35648" y="27698"/>
                  </a:lnTo>
                  <a:lnTo>
                    <a:pt x="36042" y="27317"/>
                  </a:lnTo>
                  <a:lnTo>
                    <a:pt x="36042" y="26936"/>
                  </a:lnTo>
                  <a:lnTo>
                    <a:pt x="35648" y="26542"/>
                  </a:lnTo>
                  <a:lnTo>
                    <a:pt x="35648" y="26161"/>
                  </a:lnTo>
                  <a:lnTo>
                    <a:pt x="36042" y="26161"/>
                  </a:lnTo>
                  <a:lnTo>
                    <a:pt x="36042" y="25780"/>
                  </a:lnTo>
                  <a:lnTo>
                    <a:pt x="35648" y="25780"/>
                  </a:lnTo>
                  <a:lnTo>
                    <a:pt x="35648" y="25399"/>
                  </a:lnTo>
                  <a:lnTo>
                    <a:pt x="35267" y="25399"/>
                  </a:lnTo>
                  <a:lnTo>
                    <a:pt x="34874" y="25399"/>
                  </a:lnTo>
                  <a:lnTo>
                    <a:pt x="34874" y="25780"/>
                  </a:lnTo>
                  <a:lnTo>
                    <a:pt x="34874" y="25399"/>
                  </a:lnTo>
                  <a:lnTo>
                    <a:pt x="34874" y="25780"/>
                  </a:lnTo>
                  <a:lnTo>
                    <a:pt x="34480" y="25780"/>
                  </a:lnTo>
                  <a:lnTo>
                    <a:pt x="34480" y="26161"/>
                  </a:lnTo>
                  <a:lnTo>
                    <a:pt x="34099" y="26161"/>
                  </a:lnTo>
                  <a:lnTo>
                    <a:pt x="34480" y="26161"/>
                  </a:lnTo>
                  <a:lnTo>
                    <a:pt x="34480" y="26542"/>
                  </a:lnTo>
                  <a:lnTo>
                    <a:pt x="34099" y="26542"/>
                  </a:lnTo>
                  <a:lnTo>
                    <a:pt x="34099" y="26936"/>
                  </a:lnTo>
                  <a:lnTo>
                    <a:pt x="34099" y="27317"/>
                  </a:lnTo>
                  <a:lnTo>
                    <a:pt x="33705" y="27317"/>
                  </a:lnTo>
                  <a:lnTo>
                    <a:pt x="33312" y="27317"/>
                  </a:lnTo>
                  <a:lnTo>
                    <a:pt x="33705" y="27317"/>
                  </a:lnTo>
                  <a:lnTo>
                    <a:pt x="33705" y="27698"/>
                  </a:lnTo>
                  <a:lnTo>
                    <a:pt x="33705" y="27317"/>
                  </a:lnTo>
                  <a:lnTo>
                    <a:pt x="33705" y="27698"/>
                  </a:lnTo>
                  <a:lnTo>
                    <a:pt x="33312" y="27698"/>
                  </a:lnTo>
                  <a:lnTo>
                    <a:pt x="33312" y="28092"/>
                  </a:lnTo>
                  <a:lnTo>
                    <a:pt x="32931" y="28092"/>
                  </a:lnTo>
                  <a:lnTo>
                    <a:pt x="32537" y="28092"/>
                  </a:lnTo>
                  <a:lnTo>
                    <a:pt x="32537" y="27698"/>
                  </a:lnTo>
                  <a:lnTo>
                    <a:pt x="32143" y="27698"/>
                  </a:lnTo>
                  <a:lnTo>
                    <a:pt x="32143" y="27317"/>
                  </a:lnTo>
                  <a:lnTo>
                    <a:pt x="32537" y="27317"/>
                  </a:lnTo>
                  <a:lnTo>
                    <a:pt x="32931" y="27317"/>
                  </a:lnTo>
                  <a:lnTo>
                    <a:pt x="32931" y="26936"/>
                  </a:lnTo>
                  <a:lnTo>
                    <a:pt x="33312" y="26542"/>
                  </a:lnTo>
                  <a:lnTo>
                    <a:pt x="33312" y="26161"/>
                  </a:lnTo>
                  <a:lnTo>
                    <a:pt x="33312" y="25780"/>
                  </a:lnTo>
                  <a:lnTo>
                    <a:pt x="33312" y="25399"/>
                  </a:lnTo>
                  <a:lnTo>
                    <a:pt x="33705" y="25399"/>
                  </a:lnTo>
                  <a:lnTo>
                    <a:pt x="33705" y="25006"/>
                  </a:lnTo>
                  <a:lnTo>
                    <a:pt x="34099" y="25006"/>
                  </a:lnTo>
                  <a:lnTo>
                    <a:pt x="34480" y="25006"/>
                  </a:lnTo>
                  <a:lnTo>
                    <a:pt x="34480" y="24625"/>
                  </a:lnTo>
                  <a:lnTo>
                    <a:pt x="34874" y="24625"/>
                  </a:lnTo>
                  <a:lnTo>
                    <a:pt x="34874" y="24244"/>
                  </a:lnTo>
                  <a:lnTo>
                    <a:pt x="34480" y="24244"/>
                  </a:lnTo>
                  <a:lnTo>
                    <a:pt x="34480" y="23850"/>
                  </a:lnTo>
                  <a:lnTo>
                    <a:pt x="34480" y="23660"/>
                  </a:lnTo>
                  <a:lnTo>
                    <a:pt x="34099" y="23660"/>
                  </a:lnTo>
                  <a:lnTo>
                    <a:pt x="34099" y="23279"/>
                  </a:lnTo>
                  <a:lnTo>
                    <a:pt x="33705" y="22898"/>
                  </a:lnTo>
                  <a:lnTo>
                    <a:pt x="32931" y="22504"/>
                  </a:lnTo>
                  <a:lnTo>
                    <a:pt x="32537" y="22504"/>
                  </a:lnTo>
                  <a:lnTo>
                    <a:pt x="32143" y="22504"/>
                  </a:lnTo>
                  <a:lnTo>
                    <a:pt x="32143" y="22123"/>
                  </a:lnTo>
                  <a:lnTo>
                    <a:pt x="31953" y="21742"/>
                  </a:lnTo>
                  <a:lnTo>
                    <a:pt x="31559" y="21742"/>
                  </a:lnTo>
                  <a:lnTo>
                    <a:pt x="31165" y="21742"/>
                  </a:lnTo>
                  <a:lnTo>
                    <a:pt x="30784" y="21742"/>
                  </a:lnTo>
                  <a:lnTo>
                    <a:pt x="30391" y="21742"/>
                  </a:lnTo>
                  <a:lnTo>
                    <a:pt x="30391" y="22123"/>
                  </a:lnTo>
                  <a:lnTo>
                    <a:pt x="29997" y="22123"/>
                  </a:lnTo>
                  <a:lnTo>
                    <a:pt x="29997" y="21742"/>
                  </a:lnTo>
                  <a:lnTo>
                    <a:pt x="29616" y="21742"/>
                  </a:lnTo>
                  <a:lnTo>
                    <a:pt x="29616" y="22123"/>
                  </a:lnTo>
                  <a:lnTo>
                    <a:pt x="29616" y="22504"/>
                  </a:lnTo>
                  <a:lnTo>
                    <a:pt x="29222" y="22123"/>
                  </a:lnTo>
                  <a:lnTo>
                    <a:pt x="29222" y="22504"/>
                  </a:lnTo>
                  <a:lnTo>
                    <a:pt x="29222" y="22898"/>
                  </a:lnTo>
                  <a:lnTo>
                    <a:pt x="29222" y="23279"/>
                  </a:lnTo>
                  <a:lnTo>
                    <a:pt x="28829" y="23279"/>
                  </a:lnTo>
                  <a:lnTo>
                    <a:pt x="28448" y="23279"/>
                  </a:lnTo>
                  <a:lnTo>
                    <a:pt x="28448" y="23660"/>
                  </a:lnTo>
                  <a:lnTo>
                    <a:pt x="28054" y="23850"/>
                  </a:lnTo>
                  <a:lnTo>
                    <a:pt x="28054" y="24244"/>
                  </a:lnTo>
                  <a:lnTo>
                    <a:pt x="28054" y="24625"/>
                  </a:lnTo>
                  <a:lnTo>
                    <a:pt x="28054" y="25006"/>
                  </a:lnTo>
                  <a:lnTo>
                    <a:pt x="28054" y="25399"/>
                  </a:lnTo>
                  <a:lnTo>
                    <a:pt x="27660" y="25399"/>
                  </a:lnTo>
                  <a:lnTo>
                    <a:pt x="28054" y="25399"/>
                  </a:lnTo>
                  <a:lnTo>
                    <a:pt x="27660" y="25399"/>
                  </a:lnTo>
                  <a:lnTo>
                    <a:pt x="28054" y="25399"/>
                  </a:lnTo>
                  <a:lnTo>
                    <a:pt x="27660" y="25399"/>
                  </a:lnTo>
                  <a:lnTo>
                    <a:pt x="28054" y="25399"/>
                  </a:lnTo>
                  <a:lnTo>
                    <a:pt x="28054" y="25780"/>
                  </a:lnTo>
                  <a:lnTo>
                    <a:pt x="28054" y="25399"/>
                  </a:lnTo>
                  <a:lnTo>
                    <a:pt x="28054" y="25780"/>
                  </a:lnTo>
                  <a:lnTo>
                    <a:pt x="28054" y="25399"/>
                  </a:lnTo>
                  <a:lnTo>
                    <a:pt x="28054" y="25780"/>
                  </a:lnTo>
                  <a:lnTo>
                    <a:pt x="27660" y="26161"/>
                  </a:lnTo>
                  <a:lnTo>
                    <a:pt x="27279" y="26161"/>
                  </a:lnTo>
                  <a:lnTo>
                    <a:pt x="27279" y="26542"/>
                  </a:lnTo>
                  <a:lnTo>
                    <a:pt x="27279" y="26936"/>
                  </a:lnTo>
                  <a:lnTo>
                    <a:pt x="27076" y="27317"/>
                  </a:lnTo>
                  <a:lnTo>
                    <a:pt x="27076" y="27698"/>
                  </a:lnTo>
                  <a:lnTo>
                    <a:pt x="27279" y="27698"/>
                  </a:lnTo>
                  <a:lnTo>
                    <a:pt x="27279" y="28092"/>
                  </a:lnTo>
                  <a:lnTo>
                    <a:pt x="27660" y="28473"/>
                  </a:lnTo>
                  <a:lnTo>
                    <a:pt x="27660" y="28663"/>
                  </a:lnTo>
                  <a:lnTo>
                    <a:pt x="28054" y="28663"/>
                  </a:lnTo>
                  <a:lnTo>
                    <a:pt x="28054" y="29044"/>
                  </a:lnTo>
                  <a:lnTo>
                    <a:pt x="28448" y="29044"/>
                  </a:lnTo>
                  <a:lnTo>
                    <a:pt x="28448" y="29438"/>
                  </a:lnTo>
                  <a:lnTo>
                    <a:pt x="28054" y="29819"/>
                  </a:lnTo>
                  <a:lnTo>
                    <a:pt x="28448" y="29819"/>
                  </a:lnTo>
                  <a:lnTo>
                    <a:pt x="28829" y="29819"/>
                  </a:lnTo>
                  <a:lnTo>
                    <a:pt x="28829" y="30200"/>
                  </a:lnTo>
                  <a:lnTo>
                    <a:pt x="28829" y="30581"/>
                  </a:lnTo>
                  <a:lnTo>
                    <a:pt x="28829" y="30975"/>
                  </a:lnTo>
                  <a:lnTo>
                    <a:pt x="29222" y="31356"/>
                  </a:lnTo>
                  <a:lnTo>
                    <a:pt x="29222" y="31737"/>
                  </a:lnTo>
                  <a:lnTo>
                    <a:pt x="29222" y="32130"/>
                  </a:lnTo>
                  <a:lnTo>
                    <a:pt x="28829" y="32511"/>
                  </a:lnTo>
                  <a:lnTo>
                    <a:pt x="29222" y="32511"/>
                  </a:lnTo>
                  <a:lnTo>
                    <a:pt x="29222" y="32892"/>
                  </a:lnTo>
                  <a:lnTo>
                    <a:pt x="29616" y="33286"/>
                  </a:lnTo>
                  <a:lnTo>
                    <a:pt x="29616" y="33477"/>
                  </a:lnTo>
                  <a:lnTo>
                    <a:pt x="29616" y="33858"/>
                  </a:lnTo>
                  <a:lnTo>
                    <a:pt x="29997" y="34239"/>
                  </a:lnTo>
                  <a:lnTo>
                    <a:pt x="30391" y="34239"/>
                  </a:lnTo>
                  <a:lnTo>
                    <a:pt x="31165" y="33858"/>
                  </a:lnTo>
                  <a:lnTo>
                    <a:pt x="31559" y="33477"/>
                  </a:lnTo>
                  <a:lnTo>
                    <a:pt x="31953" y="33286"/>
                  </a:lnTo>
                  <a:lnTo>
                    <a:pt x="32143" y="33477"/>
                  </a:lnTo>
                  <a:lnTo>
                    <a:pt x="32537" y="33286"/>
                  </a:lnTo>
                  <a:lnTo>
                    <a:pt x="32931" y="33286"/>
                  </a:lnTo>
                  <a:lnTo>
                    <a:pt x="33312" y="33286"/>
                  </a:lnTo>
                  <a:lnTo>
                    <a:pt x="33312" y="33477"/>
                  </a:lnTo>
                  <a:lnTo>
                    <a:pt x="33705" y="33858"/>
                  </a:lnTo>
                  <a:lnTo>
                    <a:pt x="33705" y="34239"/>
                  </a:lnTo>
                  <a:lnTo>
                    <a:pt x="33705" y="34632"/>
                  </a:lnTo>
                  <a:lnTo>
                    <a:pt x="34099" y="35013"/>
                  </a:lnTo>
                  <a:lnTo>
                    <a:pt x="34874" y="35013"/>
                  </a:lnTo>
                  <a:lnTo>
                    <a:pt x="35267" y="34239"/>
                  </a:lnTo>
                  <a:lnTo>
                    <a:pt x="35648" y="34239"/>
                  </a:lnTo>
                  <a:lnTo>
                    <a:pt x="36042" y="34239"/>
                  </a:lnTo>
                  <a:lnTo>
                    <a:pt x="36436" y="34239"/>
                  </a:lnTo>
                  <a:lnTo>
                    <a:pt x="36817" y="34239"/>
                  </a:lnTo>
                  <a:lnTo>
                    <a:pt x="37020" y="33858"/>
                  </a:lnTo>
                  <a:lnTo>
                    <a:pt x="37401" y="33858"/>
                  </a:lnTo>
                  <a:lnTo>
                    <a:pt x="37795" y="33477"/>
                  </a:lnTo>
                  <a:lnTo>
                    <a:pt x="37795" y="33858"/>
                  </a:lnTo>
                  <a:lnTo>
                    <a:pt x="38188" y="34239"/>
                  </a:lnTo>
                  <a:lnTo>
                    <a:pt x="38569" y="34239"/>
                  </a:lnTo>
                  <a:lnTo>
                    <a:pt x="38963" y="34632"/>
                  </a:lnTo>
                  <a:lnTo>
                    <a:pt x="38963" y="34239"/>
                  </a:lnTo>
                  <a:lnTo>
                    <a:pt x="39357" y="33858"/>
                  </a:lnTo>
                  <a:lnTo>
                    <a:pt x="39751" y="33858"/>
                  </a:lnTo>
                  <a:lnTo>
                    <a:pt x="40525" y="33858"/>
                  </a:lnTo>
                  <a:lnTo>
                    <a:pt x="40525" y="33477"/>
                  </a:lnTo>
                  <a:lnTo>
                    <a:pt x="40906" y="33286"/>
                  </a:lnTo>
                  <a:lnTo>
                    <a:pt x="41300" y="33286"/>
                  </a:lnTo>
                  <a:lnTo>
                    <a:pt x="41694" y="32892"/>
                  </a:lnTo>
                  <a:lnTo>
                    <a:pt x="41694" y="32511"/>
                  </a:lnTo>
                  <a:lnTo>
                    <a:pt x="41884" y="32511"/>
                  </a:lnTo>
                  <a:lnTo>
                    <a:pt x="42278" y="32130"/>
                  </a:lnTo>
                  <a:lnTo>
                    <a:pt x="42278" y="31737"/>
                  </a:lnTo>
                  <a:lnTo>
                    <a:pt x="42672" y="31737"/>
                  </a:lnTo>
                  <a:lnTo>
                    <a:pt x="42672" y="32130"/>
                  </a:lnTo>
                  <a:lnTo>
                    <a:pt x="42672" y="32511"/>
                  </a:lnTo>
                  <a:lnTo>
                    <a:pt x="43053" y="32511"/>
                  </a:lnTo>
                  <a:lnTo>
                    <a:pt x="43053" y="32892"/>
                  </a:lnTo>
                  <a:lnTo>
                    <a:pt x="43446" y="32892"/>
                  </a:lnTo>
                  <a:lnTo>
                    <a:pt x="43446" y="33286"/>
                  </a:lnTo>
                  <a:lnTo>
                    <a:pt x="43840" y="33286"/>
                  </a:lnTo>
                  <a:lnTo>
                    <a:pt x="43840" y="32892"/>
                  </a:lnTo>
                  <a:lnTo>
                    <a:pt x="44221" y="32892"/>
                  </a:lnTo>
                  <a:lnTo>
                    <a:pt x="44221" y="33286"/>
                  </a:lnTo>
                  <a:lnTo>
                    <a:pt x="44615" y="33286"/>
                  </a:lnTo>
                  <a:lnTo>
                    <a:pt x="44221" y="33477"/>
                  </a:lnTo>
                  <a:lnTo>
                    <a:pt x="43840" y="33477"/>
                  </a:lnTo>
                  <a:lnTo>
                    <a:pt x="43840" y="33858"/>
                  </a:lnTo>
                  <a:lnTo>
                    <a:pt x="43840" y="34239"/>
                  </a:lnTo>
                  <a:lnTo>
                    <a:pt x="43446" y="34239"/>
                  </a:lnTo>
                  <a:lnTo>
                    <a:pt x="43446" y="34632"/>
                  </a:lnTo>
                  <a:lnTo>
                    <a:pt x="43053" y="35013"/>
                  </a:lnTo>
                  <a:lnTo>
                    <a:pt x="42672" y="35394"/>
                  </a:lnTo>
                  <a:lnTo>
                    <a:pt x="42672" y="35788"/>
                  </a:lnTo>
                  <a:lnTo>
                    <a:pt x="42278" y="35788"/>
                  </a:lnTo>
                  <a:lnTo>
                    <a:pt x="42278" y="36169"/>
                  </a:lnTo>
                  <a:lnTo>
                    <a:pt x="41884" y="36169"/>
                  </a:lnTo>
                  <a:lnTo>
                    <a:pt x="41884" y="36550"/>
                  </a:lnTo>
                  <a:lnTo>
                    <a:pt x="41694" y="36550"/>
                  </a:lnTo>
                  <a:lnTo>
                    <a:pt x="41300" y="36550"/>
                  </a:lnTo>
                  <a:lnTo>
                    <a:pt x="41300" y="36944"/>
                  </a:lnTo>
                  <a:lnTo>
                    <a:pt x="40906" y="36944"/>
                  </a:lnTo>
                  <a:lnTo>
                    <a:pt x="40525" y="37325"/>
                  </a:lnTo>
                  <a:lnTo>
                    <a:pt x="40906" y="37325"/>
                  </a:lnTo>
                  <a:lnTo>
                    <a:pt x="40906" y="37706"/>
                  </a:lnTo>
                  <a:lnTo>
                    <a:pt x="41300" y="37706"/>
                  </a:lnTo>
                  <a:lnTo>
                    <a:pt x="40906" y="38277"/>
                  </a:lnTo>
                  <a:lnTo>
                    <a:pt x="40525" y="38277"/>
                  </a:lnTo>
                  <a:lnTo>
                    <a:pt x="40132" y="38671"/>
                  </a:lnTo>
                  <a:lnTo>
                    <a:pt x="40132" y="39052"/>
                  </a:lnTo>
                  <a:lnTo>
                    <a:pt x="40525" y="39433"/>
                  </a:lnTo>
                  <a:lnTo>
                    <a:pt x="40525" y="40208"/>
                  </a:lnTo>
                  <a:lnTo>
                    <a:pt x="40132" y="40589"/>
                  </a:lnTo>
                  <a:lnTo>
                    <a:pt x="39751" y="40589"/>
                  </a:lnTo>
                  <a:lnTo>
                    <a:pt x="39751" y="40982"/>
                  </a:lnTo>
                  <a:lnTo>
                    <a:pt x="39357" y="41363"/>
                  </a:lnTo>
                  <a:lnTo>
                    <a:pt x="38963" y="41363"/>
                  </a:lnTo>
                  <a:lnTo>
                    <a:pt x="38963" y="40982"/>
                  </a:lnTo>
                  <a:lnTo>
                    <a:pt x="38569" y="40982"/>
                  </a:lnTo>
                  <a:lnTo>
                    <a:pt x="38569" y="40589"/>
                  </a:lnTo>
                  <a:lnTo>
                    <a:pt x="38188" y="40589"/>
                  </a:lnTo>
                  <a:lnTo>
                    <a:pt x="38188" y="40208"/>
                  </a:lnTo>
                  <a:lnTo>
                    <a:pt x="37795" y="40208"/>
                  </a:lnTo>
                  <a:lnTo>
                    <a:pt x="37401" y="40208"/>
                  </a:lnTo>
                  <a:lnTo>
                    <a:pt x="37020" y="39827"/>
                  </a:lnTo>
                  <a:lnTo>
                    <a:pt x="37020" y="40208"/>
                  </a:lnTo>
                  <a:lnTo>
                    <a:pt x="36817" y="40208"/>
                  </a:lnTo>
                  <a:lnTo>
                    <a:pt x="36817" y="40589"/>
                  </a:lnTo>
                  <a:lnTo>
                    <a:pt x="36042" y="41363"/>
                  </a:lnTo>
                  <a:lnTo>
                    <a:pt x="35648" y="41744"/>
                  </a:lnTo>
                  <a:lnTo>
                    <a:pt x="35648" y="42138"/>
                  </a:lnTo>
                  <a:lnTo>
                    <a:pt x="35267" y="42138"/>
                  </a:lnTo>
                  <a:lnTo>
                    <a:pt x="34874" y="42138"/>
                  </a:lnTo>
                  <a:lnTo>
                    <a:pt x="34874" y="42519"/>
                  </a:lnTo>
                  <a:lnTo>
                    <a:pt x="34480" y="42138"/>
                  </a:lnTo>
                  <a:lnTo>
                    <a:pt x="34099" y="42138"/>
                  </a:lnTo>
                  <a:lnTo>
                    <a:pt x="33705" y="41744"/>
                  </a:lnTo>
                  <a:lnTo>
                    <a:pt x="33705" y="42138"/>
                  </a:lnTo>
                  <a:lnTo>
                    <a:pt x="33312" y="42138"/>
                  </a:lnTo>
                  <a:lnTo>
                    <a:pt x="33312" y="42519"/>
                  </a:lnTo>
                  <a:lnTo>
                    <a:pt x="33312" y="42900"/>
                  </a:lnTo>
                  <a:lnTo>
                    <a:pt x="32931" y="43091"/>
                  </a:lnTo>
                  <a:lnTo>
                    <a:pt x="32931" y="43865"/>
                  </a:lnTo>
                  <a:lnTo>
                    <a:pt x="32537" y="43865"/>
                  </a:lnTo>
                  <a:lnTo>
                    <a:pt x="32537" y="44246"/>
                  </a:lnTo>
                  <a:lnTo>
                    <a:pt x="32143" y="44246"/>
                  </a:lnTo>
                  <a:lnTo>
                    <a:pt x="32143" y="44627"/>
                  </a:lnTo>
                  <a:lnTo>
                    <a:pt x="32143" y="45021"/>
                  </a:lnTo>
                  <a:lnTo>
                    <a:pt x="32143" y="45402"/>
                  </a:lnTo>
                  <a:lnTo>
                    <a:pt x="32143" y="45783"/>
                  </a:lnTo>
                  <a:lnTo>
                    <a:pt x="31953" y="45783"/>
                  </a:lnTo>
                  <a:lnTo>
                    <a:pt x="31559" y="46177"/>
                  </a:lnTo>
                  <a:lnTo>
                    <a:pt x="31165" y="46177"/>
                  </a:lnTo>
                  <a:lnTo>
                    <a:pt x="31165" y="46939"/>
                  </a:lnTo>
                  <a:lnTo>
                    <a:pt x="31559" y="46939"/>
                  </a:lnTo>
                  <a:lnTo>
                    <a:pt x="31165" y="47713"/>
                  </a:lnTo>
                  <a:lnTo>
                    <a:pt x="30784" y="49060"/>
                  </a:lnTo>
                  <a:lnTo>
                    <a:pt x="30391" y="49441"/>
                  </a:lnTo>
                  <a:lnTo>
                    <a:pt x="30391" y="49822"/>
                  </a:lnTo>
                  <a:lnTo>
                    <a:pt x="30391" y="50215"/>
                  </a:lnTo>
                  <a:lnTo>
                    <a:pt x="29997" y="50215"/>
                  </a:lnTo>
                  <a:lnTo>
                    <a:pt x="29997" y="50596"/>
                  </a:lnTo>
                  <a:lnTo>
                    <a:pt x="29616" y="50977"/>
                  </a:lnTo>
                  <a:lnTo>
                    <a:pt x="29997" y="50977"/>
                  </a:lnTo>
                  <a:lnTo>
                    <a:pt x="29997" y="51371"/>
                  </a:lnTo>
                  <a:lnTo>
                    <a:pt x="29222" y="53098"/>
                  </a:lnTo>
                  <a:lnTo>
                    <a:pt x="29616" y="53098"/>
                  </a:lnTo>
                  <a:lnTo>
                    <a:pt x="29616" y="53479"/>
                  </a:lnTo>
                  <a:lnTo>
                    <a:pt x="29222" y="53479"/>
                  </a:lnTo>
                  <a:lnTo>
                    <a:pt x="28829" y="53098"/>
                  </a:lnTo>
                  <a:lnTo>
                    <a:pt x="28448" y="53098"/>
                  </a:lnTo>
                  <a:lnTo>
                    <a:pt x="28448" y="54254"/>
                  </a:lnTo>
                  <a:lnTo>
                    <a:pt x="28054" y="54254"/>
                  </a:lnTo>
                  <a:lnTo>
                    <a:pt x="27660" y="54254"/>
                  </a:lnTo>
                  <a:lnTo>
                    <a:pt x="27660" y="54635"/>
                  </a:lnTo>
                  <a:lnTo>
                    <a:pt x="27279" y="55016"/>
                  </a:lnTo>
                  <a:lnTo>
                    <a:pt x="27076" y="55791"/>
                  </a:lnTo>
                  <a:lnTo>
                    <a:pt x="27076" y="56172"/>
                  </a:lnTo>
                  <a:lnTo>
                    <a:pt x="27076" y="56946"/>
                  </a:lnTo>
                  <a:lnTo>
                    <a:pt x="26695" y="57327"/>
                  </a:lnTo>
                  <a:lnTo>
                    <a:pt x="26695" y="57518"/>
                  </a:lnTo>
                  <a:lnTo>
                    <a:pt x="26301" y="57518"/>
                  </a:lnTo>
                  <a:lnTo>
                    <a:pt x="25908" y="57911"/>
                  </a:lnTo>
                  <a:lnTo>
                    <a:pt x="26301" y="58292"/>
                  </a:lnTo>
                  <a:lnTo>
                    <a:pt x="26301" y="58673"/>
                  </a:lnTo>
                  <a:lnTo>
                    <a:pt x="26301" y="59067"/>
                  </a:lnTo>
                  <a:lnTo>
                    <a:pt x="26301" y="59448"/>
                  </a:lnTo>
                  <a:lnTo>
                    <a:pt x="25908" y="59448"/>
                  </a:lnTo>
                  <a:lnTo>
                    <a:pt x="25527" y="59829"/>
                  </a:lnTo>
                  <a:lnTo>
                    <a:pt x="25527" y="60210"/>
                  </a:lnTo>
                  <a:lnTo>
                    <a:pt x="25527" y="60604"/>
                  </a:lnTo>
                  <a:lnTo>
                    <a:pt x="25908" y="60604"/>
                  </a:lnTo>
                  <a:lnTo>
                    <a:pt x="25908" y="60985"/>
                  </a:lnTo>
                  <a:lnTo>
                    <a:pt x="25527" y="61366"/>
                  </a:lnTo>
                  <a:lnTo>
                    <a:pt x="25527" y="61760"/>
                  </a:lnTo>
                  <a:lnTo>
                    <a:pt x="25908" y="62141"/>
                  </a:lnTo>
                  <a:lnTo>
                    <a:pt x="25908" y="62331"/>
                  </a:lnTo>
                  <a:lnTo>
                    <a:pt x="25908" y="62712"/>
                  </a:lnTo>
                  <a:lnTo>
                    <a:pt x="25527" y="62712"/>
                  </a:lnTo>
                  <a:lnTo>
                    <a:pt x="25133" y="62712"/>
                  </a:lnTo>
                  <a:lnTo>
                    <a:pt x="25133" y="63106"/>
                  </a:lnTo>
                  <a:lnTo>
                    <a:pt x="24345" y="62331"/>
                  </a:lnTo>
                  <a:lnTo>
                    <a:pt x="23964" y="62141"/>
                  </a:lnTo>
                  <a:lnTo>
                    <a:pt x="23964" y="61760"/>
                  </a:lnTo>
                  <a:lnTo>
                    <a:pt x="23571" y="62331"/>
                  </a:lnTo>
                  <a:lnTo>
                    <a:pt x="23571" y="62712"/>
                  </a:lnTo>
                  <a:lnTo>
                    <a:pt x="23571" y="63106"/>
                  </a:lnTo>
                  <a:lnTo>
                    <a:pt x="23177" y="63106"/>
                  </a:lnTo>
                  <a:lnTo>
                    <a:pt x="22796" y="63487"/>
                  </a:lnTo>
                  <a:lnTo>
                    <a:pt x="22796" y="63868"/>
                  </a:lnTo>
                  <a:lnTo>
                    <a:pt x="22796" y="64642"/>
                  </a:lnTo>
                  <a:lnTo>
                    <a:pt x="23177" y="64642"/>
                  </a:lnTo>
                  <a:lnTo>
                    <a:pt x="22796" y="65023"/>
                  </a:lnTo>
                  <a:lnTo>
                    <a:pt x="22593" y="65023"/>
                  </a:lnTo>
                  <a:lnTo>
                    <a:pt x="22593" y="65798"/>
                  </a:lnTo>
                  <a:lnTo>
                    <a:pt x="22212" y="65798"/>
                  </a:lnTo>
                  <a:lnTo>
                    <a:pt x="22212" y="66560"/>
                  </a:lnTo>
                  <a:lnTo>
                    <a:pt x="22212" y="66751"/>
                  </a:lnTo>
                  <a:lnTo>
                    <a:pt x="21818" y="66751"/>
                  </a:lnTo>
                  <a:lnTo>
                    <a:pt x="21424" y="67525"/>
                  </a:lnTo>
                  <a:lnTo>
                    <a:pt x="21043" y="67906"/>
                  </a:lnTo>
                  <a:lnTo>
                    <a:pt x="20650" y="67906"/>
                  </a:lnTo>
                  <a:lnTo>
                    <a:pt x="20256" y="67906"/>
                  </a:lnTo>
                  <a:lnTo>
                    <a:pt x="20256" y="67525"/>
                  </a:lnTo>
                  <a:lnTo>
                    <a:pt x="19875" y="67525"/>
                  </a:lnTo>
                  <a:lnTo>
                    <a:pt x="19088" y="67525"/>
                  </a:lnTo>
                  <a:lnTo>
                    <a:pt x="18707" y="67525"/>
                  </a:lnTo>
                  <a:lnTo>
                    <a:pt x="17919" y="67525"/>
                  </a:lnTo>
                  <a:lnTo>
                    <a:pt x="17729" y="67144"/>
                  </a:lnTo>
                  <a:lnTo>
                    <a:pt x="17919" y="66751"/>
                  </a:lnTo>
                  <a:lnTo>
                    <a:pt x="17335" y="66560"/>
                  </a:lnTo>
                  <a:lnTo>
                    <a:pt x="16954" y="66179"/>
                  </a:lnTo>
                  <a:lnTo>
                    <a:pt x="16954" y="65798"/>
                  </a:lnTo>
                  <a:lnTo>
                    <a:pt x="16560" y="65404"/>
                  </a:lnTo>
                  <a:lnTo>
                    <a:pt x="16167" y="65798"/>
                  </a:lnTo>
                  <a:lnTo>
                    <a:pt x="15773" y="65404"/>
                  </a:lnTo>
                  <a:lnTo>
                    <a:pt x="15773" y="65023"/>
                  </a:lnTo>
                  <a:lnTo>
                    <a:pt x="15773" y="64642"/>
                  </a:lnTo>
                  <a:lnTo>
                    <a:pt x="15392" y="64642"/>
                  </a:lnTo>
                  <a:lnTo>
                    <a:pt x="15392" y="65023"/>
                  </a:lnTo>
                  <a:lnTo>
                    <a:pt x="14998" y="65023"/>
                  </a:lnTo>
                  <a:lnTo>
                    <a:pt x="14998" y="65404"/>
                  </a:lnTo>
                  <a:lnTo>
                    <a:pt x="14605" y="65404"/>
                  </a:lnTo>
                  <a:lnTo>
                    <a:pt x="14605" y="65798"/>
                  </a:lnTo>
                  <a:lnTo>
                    <a:pt x="14224" y="66179"/>
                  </a:lnTo>
                  <a:lnTo>
                    <a:pt x="13830" y="66179"/>
                  </a:lnTo>
                  <a:lnTo>
                    <a:pt x="13830" y="65798"/>
                  </a:lnTo>
                  <a:lnTo>
                    <a:pt x="13830" y="66179"/>
                  </a:lnTo>
                  <a:lnTo>
                    <a:pt x="13436" y="66179"/>
                  </a:lnTo>
                  <a:lnTo>
                    <a:pt x="13436" y="65798"/>
                  </a:lnTo>
                  <a:lnTo>
                    <a:pt x="13055" y="65798"/>
                  </a:lnTo>
                  <a:lnTo>
                    <a:pt x="12852" y="66179"/>
                  </a:lnTo>
                  <a:lnTo>
                    <a:pt x="12471" y="66560"/>
                  </a:lnTo>
                  <a:lnTo>
                    <a:pt x="12077" y="66560"/>
                  </a:lnTo>
                  <a:lnTo>
                    <a:pt x="11684" y="66560"/>
                  </a:lnTo>
                  <a:lnTo>
                    <a:pt x="11684" y="66751"/>
                  </a:lnTo>
                  <a:lnTo>
                    <a:pt x="11303" y="66751"/>
                  </a:lnTo>
                  <a:lnTo>
                    <a:pt x="10909" y="67144"/>
                  </a:lnTo>
                  <a:lnTo>
                    <a:pt x="10515" y="66751"/>
                  </a:lnTo>
                  <a:lnTo>
                    <a:pt x="10515" y="65798"/>
                  </a:lnTo>
                  <a:lnTo>
                    <a:pt x="10515" y="65404"/>
                  </a:lnTo>
                  <a:lnTo>
                    <a:pt x="10121" y="65404"/>
                  </a:lnTo>
                  <a:lnTo>
                    <a:pt x="10121" y="65023"/>
                  </a:lnTo>
                  <a:lnTo>
                    <a:pt x="10121" y="64642"/>
                  </a:lnTo>
                  <a:lnTo>
                    <a:pt x="10515" y="64642"/>
                  </a:lnTo>
                  <a:lnTo>
                    <a:pt x="10121" y="64249"/>
                  </a:lnTo>
                  <a:lnTo>
                    <a:pt x="9740" y="64249"/>
                  </a:lnTo>
                  <a:lnTo>
                    <a:pt x="9347" y="63868"/>
                  </a:lnTo>
                  <a:lnTo>
                    <a:pt x="8953" y="63868"/>
                  </a:lnTo>
                  <a:lnTo>
                    <a:pt x="8953" y="64249"/>
                  </a:lnTo>
                  <a:lnTo>
                    <a:pt x="9347" y="64642"/>
                  </a:lnTo>
                  <a:lnTo>
                    <a:pt x="9347" y="65023"/>
                  </a:lnTo>
                  <a:lnTo>
                    <a:pt x="8953" y="65023"/>
                  </a:lnTo>
                  <a:lnTo>
                    <a:pt x="8953" y="65404"/>
                  </a:lnTo>
                  <a:lnTo>
                    <a:pt x="9347" y="65404"/>
                  </a:lnTo>
                  <a:lnTo>
                    <a:pt x="8953" y="65798"/>
                  </a:lnTo>
                  <a:lnTo>
                    <a:pt x="8572" y="65798"/>
                  </a:lnTo>
                  <a:lnTo>
                    <a:pt x="8369" y="65798"/>
                  </a:lnTo>
                  <a:lnTo>
                    <a:pt x="7988" y="65798"/>
                  </a:lnTo>
                  <a:lnTo>
                    <a:pt x="7988" y="65404"/>
                  </a:lnTo>
                  <a:lnTo>
                    <a:pt x="8369" y="65404"/>
                  </a:lnTo>
                  <a:lnTo>
                    <a:pt x="8369" y="65023"/>
                  </a:lnTo>
                  <a:lnTo>
                    <a:pt x="8572" y="65023"/>
                  </a:lnTo>
                  <a:lnTo>
                    <a:pt x="8572" y="64642"/>
                  </a:lnTo>
                  <a:lnTo>
                    <a:pt x="8572" y="64249"/>
                  </a:lnTo>
                  <a:lnTo>
                    <a:pt x="8572" y="63868"/>
                  </a:lnTo>
                  <a:lnTo>
                    <a:pt x="8953" y="63868"/>
                  </a:lnTo>
                  <a:lnTo>
                    <a:pt x="8953" y="63487"/>
                  </a:lnTo>
                  <a:lnTo>
                    <a:pt x="8953" y="63106"/>
                  </a:lnTo>
                  <a:lnTo>
                    <a:pt x="8953" y="62712"/>
                  </a:lnTo>
                  <a:lnTo>
                    <a:pt x="8572" y="62712"/>
                  </a:lnTo>
                  <a:lnTo>
                    <a:pt x="8369" y="62331"/>
                  </a:lnTo>
                  <a:lnTo>
                    <a:pt x="8572" y="62141"/>
                  </a:lnTo>
                  <a:lnTo>
                    <a:pt x="8572" y="61760"/>
                  </a:lnTo>
                  <a:lnTo>
                    <a:pt x="8953" y="61760"/>
                  </a:lnTo>
                  <a:lnTo>
                    <a:pt x="9347" y="61760"/>
                  </a:lnTo>
                  <a:lnTo>
                    <a:pt x="9740" y="61760"/>
                  </a:lnTo>
                  <a:lnTo>
                    <a:pt x="9740" y="61366"/>
                  </a:lnTo>
                  <a:lnTo>
                    <a:pt x="9347" y="61366"/>
                  </a:lnTo>
                  <a:lnTo>
                    <a:pt x="9347" y="60985"/>
                  </a:lnTo>
                  <a:lnTo>
                    <a:pt x="9347" y="60604"/>
                  </a:lnTo>
                  <a:lnTo>
                    <a:pt x="9740" y="60604"/>
                  </a:lnTo>
                  <a:lnTo>
                    <a:pt x="9740" y="60210"/>
                  </a:lnTo>
                  <a:lnTo>
                    <a:pt x="10121" y="59829"/>
                  </a:lnTo>
                  <a:lnTo>
                    <a:pt x="10121" y="59448"/>
                  </a:lnTo>
                  <a:lnTo>
                    <a:pt x="10121" y="59067"/>
                  </a:lnTo>
                  <a:lnTo>
                    <a:pt x="9740" y="59067"/>
                  </a:lnTo>
                  <a:lnTo>
                    <a:pt x="9740" y="59448"/>
                  </a:lnTo>
                  <a:lnTo>
                    <a:pt x="9347" y="59448"/>
                  </a:lnTo>
                  <a:lnTo>
                    <a:pt x="9347" y="59067"/>
                  </a:lnTo>
                  <a:lnTo>
                    <a:pt x="9740" y="59067"/>
                  </a:lnTo>
                  <a:lnTo>
                    <a:pt x="9740" y="58673"/>
                  </a:lnTo>
                  <a:lnTo>
                    <a:pt x="10121" y="58673"/>
                  </a:lnTo>
                  <a:lnTo>
                    <a:pt x="9740" y="58673"/>
                  </a:lnTo>
                  <a:lnTo>
                    <a:pt x="9740" y="58292"/>
                  </a:lnTo>
                  <a:lnTo>
                    <a:pt x="9347" y="57911"/>
                  </a:lnTo>
                  <a:lnTo>
                    <a:pt x="9740" y="57911"/>
                  </a:lnTo>
                  <a:lnTo>
                    <a:pt x="9347" y="57911"/>
                  </a:lnTo>
                  <a:lnTo>
                    <a:pt x="8953" y="57911"/>
                  </a:lnTo>
                  <a:lnTo>
                    <a:pt x="8572" y="57518"/>
                  </a:lnTo>
                  <a:lnTo>
                    <a:pt x="8953" y="57518"/>
                  </a:lnTo>
                  <a:lnTo>
                    <a:pt x="9347" y="57518"/>
                  </a:lnTo>
                  <a:lnTo>
                    <a:pt x="9347" y="57327"/>
                  </a:lnTo>
                  <a:lnTo>
                    <a:pt x="8953" y="57327"/>
                  </a:lnTo>
                  <a:lnTo>
                    <a:pt x="8953" y="57518"/>
                  </a:lnTo>
                  <a:lnTo>
                    <a:pt x="8572" y="57518"/>
                  </a:lnTo>
                  <a:lnTo>
                    <a:pt x="8369" y="57518"/>
                  </a:lnTo>
                  <a:lnTo>
                    <a:pt x="8369" y="57911"/>
                  </a:lnTo>
                  <a:lnTo>
                    <a:pt x="7988" y="57911"/>
                  </a:lnTo>
                  <a:lnTo>
                    <a:pt x="7594" y="57911"/>
                  </a:lnTo>
                  <a:lnTo>
                    <a:pt x="7594" y="57518"/>
                  </a:lnTo>
                  <a:lnTo>
                    <a:pt x="7594" y="57327"/>
                  </a:lnTo>
                  <a:lnTo>
                    <a:pt x="7988" y="56946"/>
                  </a:lnTo>
                  <a:lnTo>
                    <a:pt x="7988" y="56565"/>
                  </a:lnTo>
                  <a:lnTo>
                    <a:pt x="7988" y="56946"/>
                  </a:lnTo>
                  <a:lnTo>
                    <a:pt x="8369" y="56946"/>
                  </a:lnTo>
                  <a:lnTo>
                    <a:pt x="8369" y="56565"/>
                  </a:lnTo>
                  <a:lnTo>
                    <a:pt x="8572" y="56565"/>
                  </a:lnTo>
                  <a:lnTo>
                    <a:pt x="8572" y="56172"/>
                  </a:lnTo>
                  <a:lnTo>
                    <a:pt x="8953" y="56172"/>
                  </a:lnTo>
                  <a:lnTo>
                    <a:pt x="9347" y="56172"/>
                  </a:lnTo>
                  <a:lnTo>
                    <a:pt x="9740" y="56172"/>
                  </a:lnTo>
                  <a:lnTo>
                    <a:pt x="9740" y="55791"/>
                  </a:lnTo>
                  <a:lnTo>
                    <a:pt x="10121" y="55791"/>
                  </a:lnTo>
                  <a:lnTo>
                    <a:pt x="10121" y="55410"/>
                  </a:lnTo>
                  <a:lnTo>
                    <a:pt x="10121" y="55016"/>
                  </a:lnTo>
                  <a:lnTo>
                    <a:pt x="10515" y="55016"/>
                  </a:lnTo>
                  <a:lnTo>
                    <a:pt x="10515" y="54635"/>
                  </a:lnTo>
                  <a:lnTo>
                    <a:pt x="10909" y="54635"/>
                  </a:lnTo>
                  <a:lnTo>
                    <a:pt x="10909" y="54254"/>
                  </a:lnTo>
                  <a:lnTo>
                    <a:pt x="10515" y="54254"/>
                  </a:lnTo>
                  <a:lnTo>
                    <a:pt x="10515" y="53873"/>
                  </a:lnTo>
                  <a:lnTo>
                    <a:pt x="10515" y="54254"/>
                  </a:lnTo>
                  <a:lnTo>
                    <a:pt x="10515" y="54635"/>
                  </a:lnTo>
                  <a:lnTo>
                    <a:pt x="10121" y="54635"/>
                  </a:lnTo>
                  <a:lnTo>
                    <a:pt x="9740" y="54635"/>
                  </a:lnTo>
                  <a:lnTo>
                    <a:pt x="10121" y="54254"/>
                  </a:lnTo>
                  <a:lnTo>
                    <a:pt x="10121" y="53479"/>
                  </a:lnTo>
                  <a:lnTo>
                    <a:pt x="10515" y="53479"/>
                  </a:lnTo>
                  <a:lnTo>
                    <a:pt x="10515" y="53098"/>
                  </a:lnTo>
                  <a:lnTo>
                    <a:pt x="10909" y="53098"/>
                  </a:lnTo>
                  <a:lnTo>
                    <a:pt x="10909" y="52717"/>
                  </a:lnTo>
                  <a:lnTo>
                    <a:pt x="11303" y="52717"/>
                  </a:lnTo>
                  <a:lnTo>
                    <a:pt x="10909" y="52717"/>
                  </a:lnTo>
                  <a:lnTo>
                    <a:pt x="11303" y="52717"/>
                  </a:lnTo>
                  <a:lnTo>
                    <a:pt x="11303" y="52514"/>
                  </a:lnTo>
                  <a:lnTo>
                    <a:pt x="10909" y="52514"/>
                  </a:lnTo>
                  <a:lnTo>
                    <a:pt x="10515" y="52514"/>
                  </a:lnTo>
                  <a:lnTo>
                    <a:pt x="10121" y="52514"/>
                  </a:lnTo>
                  <a:lnTo>
                    <a:pt x="9740" y="52514"/>
                  </a:lnTo>
                  <a:lnTo>
                    <a:pt x="9740" y="52133"/>
                  </a:lnTo>
                  <a:lnTo>
                    <a:pt x="9740" y="51752"/>
                  </a:lnTo>
                  <a:lnTo>
                    <a:pt x="9347" y="52133"/>
                  </a:lnTo>
                  <a:lnTo>
                    <a:pt x="9347" y="51752"/>
                  </a:lnTo>
                  <a:lnTo>
                    <a:pt x="9347" y="51371"/>
                  </a:lnTo>
                  <a:lnTo>
                    <a:pt x="9740" y="51371"/>
                  </a:lnTo>
                  <a:lnTo>
                    <a:pt x="9347" y="51371"/>
                  </a:lnTo>
                  <a:lnTo>
                    <a:pt x="9347" y="50977"/>
                  </a:lnTo>
                  <a:lnTo>
                    <a:pt x="8953" y="50977"/>
                  </a:lnTo>
                  <a:lnTo>
                    <a:pt x="8953" y="51371"/>
                  </a:lnTo>
                  <a:lnTo>
                    <a:pt x="8572" y="51752"/>
                  </a:lnTo>
                  <a:lnTo>
                    <a:pt x="8369" y="52133"/>
                  </a:lnTo>
                  <a:lnTo>
                    <a:pt x="8369" y="51752"/>
                  </a:lnTo>
                  <a:lnTo>
                    <a:pt x="7988" y="51752"/>
                  </a:lnTo>
                  <a:lnTo>
                    <a:pt x="7988" y="52133"/>
                  </a:lnTo>
                  <a:lnTo>
                    <a:pt x="7594" y="52133"/>
                  </a:lnTo>
                  <a:lnTo>
                    <a:pt x="7594" y="52514"/>
                  </a:lnTo>
                  <a:lnTo>
                    <a:pt x="7594" y="52133"/>
                  </a:lnTo>
                  <a:lnTo>
                    <a:pt x="7988" y="52133"/>
                  </a:lnTo>
                  <a:lnTo>
                    <a:pt x="7988" y="51752"/>
                  </a:lnTo>
                  <a:lnTo>
                    <a:pt x="7594" y="51752"/>
                  </a:lnTo>
                  <a:lnTo>
                    <a:pt x="7988" y="51752"/>
                  </a:lnTo>
                  <a:lnTo>
                    <a:pt x="7594" y="51752"/>
                  </a:lnTo>
                  <a:lnTo>
                    <a:pt x="7200" y="51752"/>
                  </a:lnTo>
                  <a:lnTo>
                    <a:pt x="7200" y="52133"/>
                  </a:lnTo>
                  <a:lnTo>
                    <a:pt x="7200" y="52514"/>
                  </a:lnTo>
                  <a:lnTo>
                    <a:pt x="6819" y="52514"/>
                  </a:lnTo>
                  <a:lnTo>
                    <a:pt x="6819" y="53098"/>
                  </a:lnTo>
                  <a:lnTo>
                    <a:pt x="6819" y="53479"/>
                  </a:lnTo>
                  <a:lnTo>
                    <a:pt x="6426" y="53479"/>
                  </a:lnTo>
                  <a:lnTo>
                    <a:pt x="6032" y="53479"/>
                  </a:lnTo>
                  <a:lnTo>
                    <a:pt x="5651" y="53873"/>
                  </a:lnTo>
                  <a:lnTo>
                    <a:pt x="5651" y="53479"/>
                  </a:lnTo>
                  <a:lnTo>
                    <a:pt x="5651" y="53098"/>
                  </a:lnTo>
                  <a:lnTo>
                    <a:pt x="5257" y="52717"/>
                  </a:lnTo>
                  <a:lnTo>
                    <a:pt x="5257" y="53098"/>
                  </a:lnTo>
                  <a:lnTo>
                    <a:pt x="4864" y="53098"/>
                  </a:lnTo>
                  <a:lnTo>
                    <a:pt x="4864" y="52717"/>
                  </a:lnTo>
                  <a:lnTo>
                    <a:pt x="4864" y="52514"/>
                  </a:lnTo>
                  <a:lnTo>
                    <a:pt x="4483" y="52717"/>
                  </a:lnTo>
                  <a:lnTo>
                    <a:pt x="4483" y="52514"/>
                  </a:lnTo>
                  <a:lnTo>
                    <a:pt x="4089" y="52514"/>
                  </a:lnTo>
                  <a:lnTo>
                    <a:pt x="4483" y="52514"/>
                  </a:lnTo>
                  <a:lnTo>
                    <a:pt x="4483" y="52133"/>
                  </a:lnTo>
                  <a:lnTo>
                    <a:pt x="4864" y="52133"/>
                  </a:lnTo>
                  <a:lnTo>
                    <a:pt x="4864" y="51752"/>
                  </a:lnTo>
                  <a:lnTo>
                    <a:pt x="4483" y="51752"/>
                  </a:lnTo>
                  <a:lnTo>
                    <a:pt x="4483" y="51371"/>
                  </a:lnTo>
                  <a:lnTo>
                    <a:pt x="4864" y="51371"/>
                  </a:lnTo>
                  <a:lnTo>
                    <a:pt x="4864" y="50977"/>
                  </a:lnTo>
                  <a:lnTo>
                    <a:pt x="4864" y="50596"/>
                  </a:lnTo>
                  <a:lnTo>
                    <a:pt x="5257" y="50977"/>
                  </a:lnTo>
                  <a:lnTo>
                    <a:pt x="5257" y="50596"/>
                  </a:lnTo>
                  <a:lnTo>
                    <a:pt x="5257" y="50215"/>
                  </a:lnTo>
                  <a:lnTo>
                    <a:pt x="5651" y="49822"/>
                  </a:lnTo>
                  <a:lnTo>
                    <a:pt x="5257" y="50215"/>
                  </a:lnTo>
                  <a:lnTo>
                    <a:pt x="4864" y="50215"/>
                  </a:lnTo>
                  <a:lnTo>
                    <a:pt x="4864" y="49822"/>
                  </a:lnTo>
                  <a:lnTo>
                    <a:pt x="5257" y="49822"/>
                  </a:lnTo>
                  <a:lnTo>
                    <a:pt x="5257" y="49441"/>
                  </a:lnTo>
                  <a:lnTo>
                    <a:pt x="5257" y="49060"/>
                  </a:lnTo>
                  <a:lnTo>
                    <a:pt x="4864" y="49060"/>
                  </a:lnTo>
                  <a:lnTo>
                    <a:pt x="5257" y="49060"/>
                  </a:lnTo>
                  <a:lnTo>
                    <a:pt x="5257" y="48679"/>
                  </a:lnTo>
                  <a:lnTo>
                    <a:pt x="4864" y="48679"/>
                  </a:lnTo>
                  <a:lnTo>
                    <a:pt x="4483" y="49060"/>
                  </a:lnTo>
                  <a:lnTo>
                    <a:pt x="4089" y="49060"/>
                  </a:lnTo>
                  <a:lnTo>
                    <a:pt x="4089" y="48679"/>
                  </a:lnTo>
                  <a:lnTo>
                    <a:pt x="4089" y="48285"/>
                  </a:lnTo>
                  <a:lnTo>
                    <a:pt x="4483" y="47904"/>
                  </a:lnTo>
                  <a:lnTo>
                    <a:pt x="4089" y="47713"/>
                  </a:lnTo>
                  <a:lnTo>
                    <a:pt x="4483" y="47713"/>
                  </a:lnTo>
                  <a:lnTo>
                    <a:pt x="4483" y="47904"/>
                  </a:lnTo>
                  <a:lnTo>
                    <a:pt x="4864" y="47904"/>
                  </a:lnTo>
                  <a:lnTo>
                    <a:pt x="4864" y="48285"/>
                  </a:lnTo>
                  <a:lnTo>
                    <a:pt x="4483" y="48285"/>
                  </a:lnTo>
                  <a:lnTo>
                    <a:pt x="4864" y="48679"/>
                  </a:lnTo>
                  <a:lnTo>
                    <a:pt x="4864" y="48285"/>
                  </a:lnTo>
                  <a:lnTo>
                    <a:pt x="5257" y="48285"/>
                  </a:lnTo>
                  <a:lnTo>
                    <a:pt x="5651" y="48285"/>
                  </a:lnTo>
                  <a:lnTo>
                    <a:pt x="5651" y="47904"/>
                  </a:lnTo>
                  <a:lnTo>
                    <a:pt x="5257" y="47904"/>
                  </a:lnTo>
                  <a:lnTo>
                    <a:pt x="5257" y="47713"/>
                  </a:lnTo>
                  <a:lnTo>
                    <a:pt x="5651" y="47320"/>
                  </a:lnTo>
                  <a:lnTo>
                    <a:pt x="5651" y="47713"/>
                  </a:lnTo>
                  <a:lnTo>
                    <a:pt x="5651" y="47320"/>
                  </a:lnTo>
                  <a:lnTo>
                    <a:pt x="6032" y="46939"/>
                  </a:lnTo>
                  <a:lnTo>
                    <a:pt x="5651" y="46939"/>
                  </a:lnTo>
                  <a:lnTo>
                    <a:pt x="5651" y="46558"/>
                  </a:lnTo>
                  <a:lnTo>
                    <a:pt x="5257" y="46558"/>
                  </a:lnTo>
                  <a:lnTo>
                    <a:pt x="5257" y="46177"/>
                  </a:lnTo>
                  <a:lnTo>
                    <a:pt x="5257" y="46558"/>
                  </a:lnTo>
                  <a:lnTo>
                    <a:pt x="4864" y="46558"/>
                  </a:lnTo>
                  <a:lnTo>
                    <a:pt x="4483" y="46558"/>
                  </a:lnTo>
                  <a:lnTo>
                    <a:pt x="4483" y="46177"/>
                  </a:lnTo>
                  <a:lnTo>
                    <a:pt x="4483" y="46558"/>
                  </a:lnTo>
                  <a:lnTo>
                    <a:pt x="4089" y="46558"/>
                  </a:lnTo>
                  <a:lnTo>
                    <a:pt x="4483" y="46177"/>
                  </a:lnTo>
                  <a:lnTo>
                    <a:pt x="4089" y="46177"/>
                  </a:lnTo>
                  <a:lnTo>
                    <a:pt x="4483" y="46177"/>
                  </a:lnTo>
                  <a:lnTo>
                    <a:pt x="4483" y="45783"/>
                  </a:lnTo>
                  <a:lnTo>
                    <a:pt x="4483" y="45402"/>
                  </a:lnTo>
                  <a:lnTo>
                    <a:pt x="4483" y="42138"/>
                  </a:lnTo>
                  <a:lnTo>
                    <a:pt x="4864" y="42138"/>
                  </a:lnTo>
                  <a:lnTo>
                    <a:pt x="4864" y="41744"/>
                  </a:lnTo>
                  <a:lnTo>
                    <a:pt x="4864" y="41363"/>
                  </a:lnTo>
                  <a:lnTo>
                    <a:pt x="4864" y="40982"/>
                  </a:lnTo>
                  <a:lnTo>
                    <a:pt x="4864" y="40589"/>
                  </a:lnTo>
                  <a:lnTo>
                    <a:pt x="4483" y="40589"/>
                  </a:lnTo>
                  <a:lnTo>
                    <a:pt x="4483" y="40208"/>
                  </a:lnTo>
                  <a:lnTo>
                    <a:pt x="4864" y="40208"/>
                  </a:lnTo>
                  <a:lnTo>
                    <a:pt x="4483" y="39827"/>
                  </a:lnTo>
                  <a:lnTo>
                    <a:pt x="4483" y="40208"/>
                  </a:lnTo>
                  <a:lnTo>
                    <a:pt x="4089" y="40208"/>
                  </a:lnTo>
                  <a:lnTo>
                    <a:pt x="3695" y="40208"/>
                  </a:lnTo>
                  <a:lnTo>
                    <a:pt x="3505" y="40208"/>
                  </a:lnTo>
                  <a:lnTo>
                    <a:pt x="3111" y="40208"/>
                  </a:lnTo>
                  <a:lnTo>
                    <a:pt x="3111" y="39827"/>
                  </a:lnTo>
                  <a:lnTo>
                    <a:pt x="3505" y="39827"/>
                  </a:lnTo>
                  <a:lnTo>
                    <a:pt x="3505" y="39433"/>
                  </a:lnTo>
                  <a:lnTo>
                    <a:pt x="3111" y="39433"/>
                  </a:lnTo>
                  <a:lnTo>
                    <a:pt x="3111" y="39052"/>
                  </a:lnTo>
                  <a:lnTo>
                    <a:pt x="3505" y="38671"/>
                  </a:lnTo>
                  <a:lnTo>
                    <a:pt x="3505" y="38277"/>
                  </a:lnTo>
                  <a:lnTo>
                    <a:pt x="3111" y="38087"/>
                  </a:lnTo>
                  <a:lnTo>
                    <a:pt x="2717" y="38087"/>
                  </a:lnTo>
                  <a:lnTo>
                    <a:pt x="2717" y="37706"/>
                  </a:lnTo>
                  <a:lnTo>
                    <a:pt x="2336" y="37325"/>
                  </a:lnTo>
                  <a:lnTo>
                    <a:pt x="2336" y="36944"/>
                  </a:lnTo>
                  <a:lnTo>
                    <a:pt x="1943" y="36944"/>
                  </a:lnTo>
                  <a:lnTo>
                    <a:pt x="1943" y="37325"/>
                  </a:lnTo>
                  <a:lnTo>
                    <a:pt x="1549" y="37325"/>
                  </a:lnTo>
                  <a:lnTo>
                    <a:pt x="1168" y="36944"/>
                  </a:lnTo>
                  <a:lnTo>
                    <a:pt x="1168" y="36550"/>
                  </a:lnTo>
                  <a:lnTo>
                    <a:pt x="1168" y="36169"/>
                  </a:lnTo>
                  <a:lnTo>
                    <a:pt x="774" y="35788"/>
                  </a:lnTo>
                  <a:lnTo>
                    <a:pt x="1168" y="35013"/>
                  </a:lnTo>
                  <a:lnTo>
                    <a:pt x="774" y="35013"/>
                  </a:lnTo>
                  <a:lnTo>
                    <a:pt x="774" y="32130"/>
                  </a:lnTo>
                  <a:lnTo>
                    <a:pt x="381" y="31356"/>
                  </a:lnTo>
                  <a:lnTo>
                    <a:pt x="0" y="31356"/>
                  </a:lnTo>
                  <a:lnTo>
                    <a:pt x="0" y="30975"/>
                  </a:lnTo>
                  <a:lnTo>
                    <a:pt x="0" y="30581"/>
                  </a:lnTo>
                  <a:lnTo>
                    <a:pt x="0" y="30200"/>
                  </a:lnTo>
                  <a:lnTo>
                    <a:pt x="0" y="29819"/>
                  </a:lnTo>
                  <a:lnTo>
                    <a:pt x="381" y="29819"/>
                  </a:lnTo>
                  <a:lnTo>
                    <a:pt x="381" y="28092"/>
                  </a:lnTo>
                  <a:lnTo>
                    <a:pt x="774" y="27698"/>
                  </a:lnTo>
                  <a:lnTo>
                    <a:pt x="381" y="27698"/>
                  </a:lnTo>
                  <a:lnTo>
                    <a:pt x="774" y="27698"/>
                  </a:lnTo>
                  <a:lnTo>
                    <a:pt x="774" y="27317"/>
                  </a:lnTo>
                  <a:lnTo>
                    <a:pt x="381" y="27317"/>
                  </a:lnTo>
                  <a:lnTo>
                    <a:pt x="774" y="27317"/>
                  </a:lnTo>
                  <a:lnTo>
                    <a:pt x="774" y="26936"/>
                  </a:lnTo>
                  <a:lnTo>
                    <a:pt x="774" y="26542"/>
                  </a:lnTo>
                  <a:lnTo>
                    <a:pt x="774" y="26161"/>
                  </a:lnTo>
                  <a:lnTo>
                    <a:pt x="774" y="25780"/>
                  </a:lnTo>
                  <a:lnTo>
                    <a:pt x="1168" y="25780"/>
                  </a:lnTo>
                  <a:lnTo>
                    <a:pt x="1168" y="25399"/>
                  </a:lnTo>
                  <a:lnTo>
                    <a:pt x="1168" y="25006"/>
                  </a:lnTo>
                  <a:lnTo>
                    <a:pt x="1168" y="24625"/>
                  </a:lnTo>
                  <a:lnTo>
                    <a:pt x="1549" y="24625"/>
                  </a:lnTo>
                  <a:lnTo>
                    <a:pt x="1549" y="24244"/>
                  </a:lnTo>
                  <a:lnTo>
                    <a:pt x="1168" y="24244"/>
                  </a:lnTo>
                  <a:lnTo>
                    <a:pt x="1549" y="24244"/>
                  </a:lnTo>
                  <a:lnTo>
                    <a:pt x="1549" y="23850"/>
                  </a:lnTo>
                  <a:lnTo>
                    <a:pt x="1943" y="23850"/>
                  </a:lnTo>
                  <a:lnTo>
                    <a:pt x="1943" y="23660"/>
                  </a:lnTo>
                  <a:lnTo>
                    <a:pt x="1943" y="23279"/>
                  </a:lnTo>
                  <a:lnTo>
                    <a:pt x="1943" y="22898"/>
                  </a:lnTo>
                  <a:lnTo>
                    <a:pt x="1943" y="22504"/>
                  </a:lnTo>
                  <a:lnTo>
                    <a:pt x="1943" y="22123"/>
                  </a:lnTo>
                  <a:lnTo>
                    <a:pt x="2336" y="22123"/>
                  </a:lnTo>
                  <a:lnTo>
                    <a:pt x="2336" y="21742"/>
                  </a:lnTo>
                  <a:lnTo>
                    <a:pt x="2336" y="22123"/>
                  </a:lnTo>
                  <a:lnTo>
                    <a:pt x="2717" y="22123"/>
                  </a:lnTo>
                  <a:lnTo>
                    <a:pt x="2717" y="21742"/>
                  </a:lnTo>
                  <a:lnTo>
                    <a:pt x="2336" y="21742"/>
                  </a:lnTo>
                  <a:lnTo>
                    <a:pt x="2717" y="21742"/>
                  </a:lnTo>
                  <a:lnTo>
                    <a:pt x="2717" y="21348"/>
                  </a:lnTo>
                  <a:lnTo>
                    <a:pt x="3111" y="21348"/>
                  </a:lnTo>
                  <a:lnTo>
                    <a:pt x="2717" y="20967"/>
                  </a:lnTo>
                  <a:lnTo>
                    <a:pt x="3111" y="20967"/>
                  </a:lnTo>
                  <a:lnTo>
                    <a:pt x="3111" y="20586"/>
                  </a:lnTo>
                  <a:lnTo>
                    <a:pt x="3505" y="20586"/>
                  </a:lnTo>
                  <a:lnTo>
                    <a:pt x="3695" y="20586"/>
                  </a:lnTo>
                  <a:lnTo>
                    <a:pt x="3695" y="20205"/>
                  </a:lnTo>
                  <a:lnTo>
                    <a:pt x="4089" y="20205"/>
                  </a:lnTo>
                  <a:lnTo>
                    <a:pt x="4483" y="20205"/>
                  </a:lnTo>
                  <a:lnTo>
                    <a:pt x="4483" y="19811"/>
                  </a:lnTo>
                  <a:lnTo>
                    <a:pt x="4483" y="19430"/>
                  </a:lnTo>
                  <a:lnTo>
                    <a:pt x="4483" y="19811"/>
                  </a:lnTo>
                  <a:lnTo>
                    <a:pt x="4483" y="19430"/>
                  </a:lnTo>
                  <a:lnTo>
                    <a:pt x="4483" y="19811"/>
                  </a:lnTo>
                  <a:lnTo>
                    <a:pt x="4483" y="19430"/>
                  </a:lnTo>
                  <a:lnTo>
                    <a:pt x="4864" y="19430"/>
                  </a:lnTo>
                  <a:lnTo>
                    <a:pt x="5257" y="19430"/>
                  </a:lnTo>
                  <a:lnTo>
                    <a:pt x="5257" y="19049"/>
                  </a:lnTo>
                  <a:lnTo>
                    <a:pt x="5257" y="18846"/>
                  </a:lnTo>
                  <a:lnTo>
                    <a:pt x="5257" y="18465"/>
                  </a:lnTo>
                  <a:lnTo>
                    <a:pt x="5651" y="18465"/>
                  </a:lnTo>
                  <a:lnTo>
                    <a:pt x="5651" y="18084"/>
                  </a:lnTo>
                  <a:lnTo>
                    <a:pt x="5257" y="18084"/>
                  </a:lnTo>
                  <a:lnTo>
                    <a:pt x="5651" y="18084"/>
                  </a:lnTo>
                  <a:lnTo>
                    <a:pt x="5651" y="17703"/>
                  </a:lnTo>
                  <a:lnTo>
                    <a:pt x="6032" y="17310"/>
                  </a:lnTo>
                  <a:lnTo>
                    <a:pt x="6426" y="17310"/>
                  </a:lnTo>
                  <a:lnTo>
                    <a:pt x="6426" y="16929"/>
                  </a:lnTo>
                  <a:lnTo>
                    <a:pt x="6032" y="16929"/>
                  </a:lnTo>
                  <a:lnTo>
                    <a:pt x="6032" y="17310"/>
                  </a:lnTo>
                  <a:lnTo>
                    <a:pt x="5651" y="17310"/>
                  </a:lnTo>
                  <a:lnTo>
                    <a:pt x="5651" y="16929"/>
                  </a:lnTo>
                  <a:lnTo>
                    <a:pt x="5651" y="16548"/>
                  </a:lnTo>
                  <a:lnTo>
                    <a:pt x="5651" y="16154"/>
                  </a:lnTo>
                  <a:lnTo>
                    <a:pt x="5651" y="15773"/>
                  </a:lnTo>
                  <a:lnTo>
                    <a:pt x="5651" y="16154"/>
                  </a:lnTo>
                  <a:lnTo>
                    <a:pt x="5651" y="15773"/>
                  </a:lnTo>
                  <a:lnTo>
                    <a:pt x="5257" y="15773"/>
                  </a:lnTo>
                  <a:lnTo>
                    <a:pt x="5257" y="15392"/>
                  </a:lnTo>
                  <a:lnTo>
                    <a:pt x="5651" y="15392"/>
                  </a:lnTo>
                  <a:lnTo>
                    <a:pt x="5257" y="15392"/>
                  </a:lnTo>
                  <a:lnTo>
                    <a:pt x="5257" y="15011"/>
                  </a:lnTo>
                  <a:lnTo>
                    <a:pt x="4864" y="15011"/>
                  </a:lnTo>
                  <a:lnTo>
                    <a:pt x="4864" y="14617"/>
                  </a:lnTo>
                  <a:lnTo>
                    <a:pt x="4864" y="14427"/>
                  </a:lnTo>
                  <a:lnTo>
                    <a:pt x="4864" y="14046"/>
                  </a:lnTo>
                  <a:lnTo>
                    <a:pt x="4864" y="13652"/>
                  </a:lnTo>
                  <a:lnTo>
                    <a:pt x="4483" y="13652"/>
                  </a:lnTo>
                  <a:lnTo>
                    <a:pt x="4483" y="13271"/>
                  </a:lnTo>
                  <a:lnTo>
                    <a:pt x="4483" y="12890"/>
                  </a:lnTo>
                  <a:lnTo>
                    <a:pt x="4864" y="12890"/>
                  </a:lnTo>
                  <a:lnTo>
                    <a:pt x="5257" y="12890"/>
                  </a:lnTo>
                  <a:lnTo>
                    <a:pt x="5651" y="12890"/>
                  </a:lnTo>
                  <a:lnTo>
                    <a:pt x="5651" y="13271"/>
                  </a:lnTo>
                  <a:lnTo>
                    <a:pt x="6032" y="13271"/>
                  </a:lnTo>
                  <a:lnTo>
                    <a:pt x="6426" y="12890"/>
                  </a:lnTo>
                  <a:lnTo>
                    <a:pt x="6032" y="12890"/>
                  </a:lnTo>
                  <a:lnTo>
                    <a:pt x="6426" y="12890"/>
                  </a:lnTo>
                  <a:lnTo>
                    <a:pt x="6819" y="12509"/>
                  </a:lnTo>
                  <a:lnTo>
                    <a:pt x="6819" y="12890"/>
                  </a:lnTo>
                  <a:lnTo>
                    <a:pt x="6819" y="12509"/>
                  </a:lnTo>
                  <a:lnTo>
                    <a:pt x="6819" y="12890"/>
                  </a:lnTo>
                  <a:lnTo>
                    <a:pt x="7200" y="12890"/>
                  </a:lnTo>
                  <a:lnTo>
                    <a:pt x="7200" y="13271"/>
                  </a:lnTo>
                  <a:lnTo>
                    <a:pt x="7594" y="13271"/>
                  </a:lnTo>
                  <a:lnTo>
                    <a:pt x="7988" y="13271"/>
                  </a:lnTo>
                  <a:lnTo>
                    <a:pt x="7988" y="12890"/>
                  </a:lnTo>
                  <a:lnTo>
                    <a:pt x="8369" y="12509"/>
                  </a:lnTo>
                  <a:lnTo>
                    <a:pt x="8572" y="12509"/>
                  </a:lnTo>
                  <a:lnTo>
                    <a:pt x="8953" y="12115"/>
                  </a:lnTo>
                  <a:lnTo>
                    <a:pt x="9347" y="12115"/>
                  </a:lnTo>
                  <a:lnTo>
                    <a:pt x="9740" y="12115"/>
                  </a:lnTo>
                  <a:lnTo>
                    <a:pt x="10121" y="12115"/>
                  </a:lnTo>
                  <a:lnTo>
                    <a:pt x="10121" y="11734"/>
                  </a:lnTo>
                  <a:lnTo>
                    <a:pt x="10515" y="11734"/>
                  </a:lnTo>
                  <a:lnTo>
                    <a:pt x="10515" y="11353"/>
                  </a:lnTo>
                  <a:lnTo>
                    <a:pt x="10909" y="11353"/>
                  </a:lnTo>
                  <a:lnTo>
                    <a:pt x="11303" y="11353"/>
                  </a:lnTo>
                  <a:lnTo>
                    <a:pt x="11303" y="10960"/>
                  </a:lnTo>
                  <a:lnTo>
                    <a:pt x="11684" y="10960"/>
                  </a:lnTo>
                  <a:lnTo>
                    <a:pt x="11303" y="10960"/>
                  </a:lnTo>
                  <a:lnTo>
                    <a:pt x="11684" y="10579"/>
                  </a:lnTo>
                  <a:lnTo>
                    <a:pt x="11684" y="10198"/>
                  </a:lnTo>
                  <a:lnTo>
                    <a:pt x="12077" y="10198"/>
                  </a:lnTo>
                  <a:lnTo>
                    <a:pt x="12471" y="10198"/>
                  </a:lnTo>
                  <a:lnTo>
                    <a:pt x="12852" y="10198"/>
                  </a:lnTo>
                  <a:lnTo>
                    <a:pt x="12852" y="9817"/>
                  </a:lnTo>
                  <a:lnTo>
                    <a:pt x="13055" y="9817"/>
                  </a:lnTo>
                  <a:lnTo>
                    <a:pt x="13436" y="9817"/>
                  </a:lnTo>
                  <a:lnTo>
                    <a:pt x="13436" y="9613"/>
                  </a:lnTo>
                  <a:lnTo>
                    <a:pt x="13830" y="9613"/>
                  </a:lnTo>
                  <a:lnTo>
                    <a:pt x="13830" y="9232"/>
                  </a:lnTo>
                  <a:lnTo>
                    <a:pt x="13830" y="9613"/>
                  </a:lnTo>
                  <a:lnTo>
                    <a:pt x="13830" y="9232"/>
                  </a:lnTo>
                  <a:lnTo>
                    <a:pt x="14224" y="9613"/>
                  </a:lnTo>
                  <a:lnTo>
                    <a:pt x="14224" y="9232"/>
                  </a:lnTo>
                  <a:lnTo>
                    <a:pt x="13830" y="9232"/>
                  </a:lnTo>
                  <a:lnTo>
                    <a:pt x="13830" y="8851"/>
                  </a:lnTo>
                  <a:lnTo>
                    <a:pt x="13830" y="8470"/>
                  </a:lnTo>
                  <a:lnTo>
                    <a:pt x="13436" y="8077"/>
                  </a:lnTo>
                  <a:lnTo>
                    <a:pt x="13830" y="8077"/>
                  </a:lnTo>
                  <a:lnTo>
                    <a:pt x="13830" y="7696"/>
                  </a:lnTo>
                  <a:lnTo>
                    <a:pt x="13830" y="8077"/>
                  </a:lnTo>
                  <a:lnTo>
                    <a:pt x="13436" y="8077"/>
                  </a:lnTo>
                  <a:lnTo>
                    <a:pt x="13436" y="7696"/>
                  </a:lnTo>
                  <a:lnTo>
                    <a:pt x="13055" y="8077"/>
                  </a:lnTo>
                  <a:lnTo>
                    <a:pt x="13055" y="7696"/>
                  </a:lnTo>
                  <a:lnTo>
                    <a:pt x="13436" y="7696"/>
                  </a:lnTo>
                  <a:lnTo>
                    <a:pt x="13436" y="7315"/>
                  </a:lnTo>
                  <a:lnTo>
                    <a:pt x="13055" y="7315"/>
                  </a:lnTo>
                  <a:lnTo>
                    <a:pt x="12852" y="7696"/>
                  </a:lnTo>
                  <a:lnTo>
                    <a:pt x="12852" y="7315"/>
                  </a:lnTo>
                  <a:lnTo>
                    <a:pt x="12852" y="6921"/>
                  </a:lnTo>
                  <a:lnTo>
                    <a:pt x="13055" y="6921"/>
                  </a:lnTo>
                  <a:lnTo>
                    <a:pt x="13436" y="6921"/>
                  </a:lnTo>
                  <a:lnTo>
                    <a:pt x="13436" y="6540"/>
                  </a:lnTo>
                  <a:lnTo>
                    <a:pt x="13055" y="6540"/>
                  </a:lnTo>
                  <a:lnTo>
                    <a:pt x="12852" y="6159"/>
                  </a:lnTo>
                  <a:lnTo>
                    <a:pt x="13055" y="6159"/>
                  </a:lnTo>
                  <a:lnTo>
                    <a:pt x="13055" y="5765"/>
                  </a:lnTo>
                  <a:lnTo>
                    <a:pt x="12852" y="5765"/>
                  </a:lnTo>
                  <a:lnTo>
                    <a:pt x="12852" y="6159"/>
                  </a:lnTo>
                  <a:lnTo>
                    <a:pt x="12852" y="5765"/>
                  </a:lnTo>
                  <a:lnTo>
                    <a:pt x="12471" y="5765"/>
                  </a:lnTo>
                  <a:lnTo>
                    <a:pt x="12471" y="5384"/>
                  </a:lnTo>
                  <a:lnTo>
                    <a:pt x="12077" y="5384"/>
                  </a:lnTo>
                  <a:lnTo>
                    <a:pt x="12077" y="5003"/>
                  </a:lnTo>
                  <a:lnTo>
                    <a:pt x="12471" y="5003"/>
                  </a:lnTo>
                  <a:lnTo>
                    <a:pt x="12077" y="5003"/>
                  </a:lnTo>
                  <a:lnTo>
                    <a:pt x="12471" y="4813"/>
                  </a:lnTo>
                  <a:lnTo>
                    <a:pt x="12471" y="4419"/>
                  </a:lnTo>
                  <a:lnTo>
                    <a:pt x="12471" y="4813"/>
                  </a:lnTo>
                  <a:lnTo>
                    <a:pt x="12852" y="4813"/>
                  </a:lnTo>
                  <a:lnTo>
                    <a:pt x="13055" y="4813"/>
                  </a:lnTo>
                  <a:lnTo>
                    <a:pt x="13055" y="4419"/>
                  </a:lnTo>
                  <a:lnTo>
                    <a:pt x="13436" y="4419"/>
                  </a:lnTo>
                  <a:lnTo>
                    <a:pt x="13436" y="4038"/>
                  </a:lnTo>
                  <a:lnTo>
                    <a:pt x="13830" y="4038"/>
                  </a:lnTo>
                  <a:lnTo>
                    <a:pt x="13830" y="4419"/>
                  </a:lnTo>
                  <a:lnTo>
                    <a:pt x="14224" y="4813"/>
                  </a:lnTo>
                  <a:lnTo>
                    <a:pt x="14605" y="4813"/>
                  </a:lnTo>
                  <a:lnTo>
                    <a:pt x="14998" y="4419"/>
                  </a:lnTo>
                  <a:lnTo>
                    <a:pt x="15392" y="4038"/>
                  </a:lnTo>
                  <a:lnTo>
                    <a:pt x="15392" y="3657"/>
                  </a:lnTo>
                  <a:lnTo>
                    <a:pt x="15773" y="3657"/>
                  </a:lnTo>
                  <a:lnTo>
                    <a:pt x="16167" y="3276"/>
                  </a:lnTo>
                  <a:lnTo>
                    <a:pt x="16560" y="3276"/>
                  </a:lnTo>
                  <a:lnTo>
                    <a:pt x="16954" y="3276"/>
                  </a:lnTo>
                  <a:lnTo>
                    <a:pt x="16954" y="2882"/>
                  </a:lnTo>
                  <a:lnTo>
                    <a:pt x="17335" y="2882"/>
                  </a:lnTo>
                  <a:lnTo>
                    <a:pt x="17729" y="2882"/>
                  </a:lnTo>
                  <a:lnTo>
                    <a:pt x="17919" y="2882"/>
                  </a:lnTo>
                  <a:lnTo>
                    <a:pt x="17919" y="2501"/>
                  </a:lnTo>
                  <a:lnTo>
                    <a:pt x="18313" y="2501"/>
                  </a:lnTo>
                  <a:lnTo>
                    <a:pt x="18313" y="2120"/>
                  </a:lnTo>
                  <a:lnTo>
                    <a:pt x="18313" y="2501"/>
                  </a:lnTo>
                  <a:lnTo>
                    <a:pt x="18313" y="2120"/>
                  </a:lnTo>
                  <a:lnTo>
                    <a:pt x="17919" y="2120"/>
                  </a:lnTo>
                  <a:lnTo>
                    <a:pt x="17919" y="1727"/>
                  </a:lnTo>
                  <a:lnTo>
                    <a:pt x="18313" y="1727"/>
                  </a:lnTo>
                  <a:lnTo>
                    <a:pt x="18313" y="1346"/>
                  </a:lnTo>
                  <a:lnTo>
                    <a:pt x="18707" y="1346"/>
                  </a:lnTo>
                  <a:lnTo>
                    <a:pt x="18707" y="1727"/>
                  </a:lnTo>
                  <a:lnTo>
                    <a:pt x="18707" y="1346"/>
                  </a:lnTo>
                  <a:lnTo>
                    <a:pt x="19088" y="1346"/>
                  </a:lnTo>
                  <a:lnTo>
                    <a:pt x="19481" y="965"/>
                  </a:lnTo>
                  <a:lnTo>
                    <a:pt x="19481" y="571"/>
                  </a:lnTo>
                  <a:lnTo>
                    <a:pt x="19875" y="571"/>
                  </a:lnTo>
                  <a:lnTo>
                    <a:pt x="19875" y="190"/>
                  </a:lnTo>
                  <a:lnTo>
                    <a:pt x="20256" y="190"/>
                  </a:lnTo>
                  <a:lnTo>
                    <a:pt x="19875" y="190"/>
                  </a:lnTo>
                  <a:lnTo>
                    <a:pt x="20256" y="190"/>
                  </a:lnTo>
                  <a:lnTo>
                    <a:pt x="20256" y="0"/>
                  </a:lnTo>
                  <a:lnTo>
                    <a:pt x="20256" y="190"/>
                  </a:lnTo>
                  <a:lnTo>
                    <a:pt x="20256" y="0"/>
                  </a:lnTo>
                  <a:lnTo>
                    <a:pt x="20650" y="0"/>
                  </a:lnTo>
                  <a:lnTo>
                    <a:pt x="20650" y="190"/>
                  </a:lnTo>
                  <a:lnTo>
                    <a:pt x="20650" y="571"/>
                  </a:lnTo>
                  <a:lnTo>
                    <a:pt x="21043" y="571"/>
                  </a:lnTo>
                  <a:lnTo>
                    <a:pt x="21043" y="965"/>
                  </a:lnTo>
                  <a:lnTo>
                    <a:pt x="21043" y="1346"/>
                  </a:lnTo>
                  <a:lnTo>
                    <a:pt x="21043" y="1727"/>
                  </a:lnTo>
                  <a:lnTo>
                    <a:pt x="21424" y="1727"/>
                  </a:lnTo>
                  <a:lnTo>
                    <a:pt x="21424" y="2120"/>
                  </a:lnTo>
                  <a:lnTo>
                    <a:pt x="21424" y="2501"/>
                  </a:lnTo>
                  <a:lnTo>
                    <a:pt x="21818" y="2501"/>
                  </a:lnTo>
                  <a:lnTo>
                    <a:pt x="21818" y="2882"/>
                  </a:lnTo>
                  <a:lnTo>
                    <a:pt x="21818" y="3276"/>
                  </a:lnTo>
                  <a:lnTo>
                    <a:pt x="21818" y="3657"/>
                  </a:lnTo>
                  <a:lnTo>
                    <a:pt x="22212" y="3657"/>
                  </a:lnTo>
                  <a:lnTo>
                    <a:pt x="22212" y="3276"/>
                  </a:lnTo>
                  <a:lnTo>
                    <a:pt x="22212" y="3657"/>
                  </a:lnTo>
                  <a:lnTo>
                    <a:pt x="22212" y="3276"/>
                  </a:lnTo>
                  <a:lnTo>
                    <a:pt x="22212" y="3657"/>
                  </a:lnTo>
                  <a:lnTo>
                    <a:pt x="22212" y="3276"/>
                  </a:lnTo>
                  <a:lnTo>
                    <a:pt x="22212" y="3657"/>
                  </a:lnTo>
                  <a:lnTo>
                    <a:pt x="22593" y="3657"/>
                  </a:lnTo>
                  <a:lnTo>
                    <a:pt x="22796" y="3657"/>
                  </a:lnTo>
                  <a:lnTo>
                    <a:pt x="22796" y="4038"/>
                  </a:lnTo>
                  <a:lnTo>
                    <a:pt x="22593" y="4038"/>
                  </a:lnTo>
                  <a:lnTo>
                    <a:pt x="22796" y="4038"/>
                  </a:lnTo>
                  <a:lnTo>
                    <a:pt x="22796" y="4419"/>
                  </a:lnTo>
                  <a:lnTo>
                    <a:pt x="22796" y="4038"/>
                  </a:lnTo>
                  <a:lnTo>
                    <a:pt x="23177" y="3657"/>
                  </a:lnTo>
                  <a:lnTo>
                    <a:pt x="23177" y="4038"/>
                  </a:lnTo>
                  <a:lnTo>
                    <a:pt x="23177" y="4419"/>
                  </a:lnTo>
                  <a:lnTo>
                    <a:pt x="23571" y="4419"/>
                  </a:lnTo>
                  <a:lnTo>
                    <a:pt x="23964" y="4419"/>
                  </a:lnTo>
                  <a:lnTo>
                    <a:pt x="23964" y="4813"/>
                  </a:lnTo>
                  <a:lnTo>
                    <a:pt x="24345" y="4419"/>
                  </a:lnTo>
                  <a:lnTo>
                    <a:pt x="24739" y="4813"/>
                  </a:lnTo>
                  <a:lnTo>
                    <a:pt x="24739" y="4419"/>
                  </a:lnTo>
                  <a:lnTo>
                    <a:pt x="25133" y="4419"/>
                  </a:lnTo>
                  <a:lnTo>
                    <a:pt x="25133" y="4038"/>
                  </a:lnTo>
                  <a:lnTo>
                    <a:pt x="25527" y="4038"/>
                  </a:lnTo>
                  <a:lnTo>
                    <a:pt x="25908" y="4038"/>
                  </a:lnTo>
                  <a:lnTo>
                    <a:pt x="25908" y="4419"/>
                  </a:lnTo>
                  <a:lnTo>
                    <a:pt x="26301" y="4419"/>
                  </a:lnTo>
                  <a:lnTo>
                    <a:pt x="26301" y="4038"/>
                  </a:lnTo>
                  <a:lnTo>
                    <a:pt x="26301" y="4419"/>
                  </a:lnTo>
                  <a:lnTo>
                    <a:pt x="26301" y="4038"/>
                  </a:lnTo>
                  <a:lnTo>
                    <a:pt x="26695" y="4038"/>
                  </a:lnTo>
                  <a:lnTo>
                    <a:pt x="27076" y="4038"/>
                  </a:lnTo>
                  <a:lnTo>
                    <a:pt x="27076" y="4419"/>
                  </a:lnTo>
                  <a:lnTo>
                    <a:pt x="27279" y="4419"/>
                  </a:lnTo>
                  <a:lnTo>
                    <a:pt x="27660" y="4419"/>
                  </a:lnTo>
                  <a:lnTo>
                    <a:pt x="27279" y="4419"/>
                  </a:lnTo>
                  <a:lnTo>
                    <a:pt x="27660" y="4038"/>
                  </a:lnTo>
                  <a:lnTo>
                    <a:pt x="27660" y="4419"/>
                  </a:lnTo>
                  <a:lnTo>
                    <a:pt x="27660" y="4813"/>
                  </a:lnTo>
                  <a:lnTo>
                    <a:pt x="27660" y="5003"/>
                  </a:lnTo>
                  <a:lnTo>
                    <a:pt x="27660" y="5384"/>
                  </a:lnTo>
                  <a:lnTo>
                    <a:pt x="27660" y="5765"/>
                  </a:lnTo>
                  <a:lnTo>
                    <a:pt x="28054" y="5765"/>
                  </a:lnTo>
                  <a:lnTo>
                    <a:pt x="28054" y="6159"/>
                  </a:lnTo>
                  <a:lnTo>
                    <a:pt x="28054" y="6540"/>
                  </a:lnTo>
                  <a:lnTo>
                    <a:pt x="28448" y="6540"/>
                  </a:lnTo>
                  <a:lnTo>
                    <a:pt x="28829" y="6540"/>
                  </a:lnTo>
                  <a:lnTo>
                    <a:pt x="29222" y="6540"/>
                  </a:lnTo>
                  <a:lnTo>
                    <a:pt x="29222" y="6921"/>
                  </a:lnTo>
                  <a:lnTo>
                    <a:pt x="29222" y="6540"/>
                  </a:lnTo>
                  <a:lnTo>
                    <a:pt x="29616" y="6540"/>
                  </a:lnTo>
                  <a:lnTo>
                    <a:pt x="29616" y="6159"/>
                  </a:lnTo>
                  <a:lnTo>
                    <a:pt x="29997" y="6540"/>
                  </a:lnTo>
                  <a:lnTo>
                    <a:pt x="29997" y="6159"/>
                  </a:lnTo>
                  <a:lnTo>
                    <a:pt x="30391" y="5765"/>
                  </a:lnTo>
                  <a:lnTo>
                    <a:pt x="30391" y="6159"/>
                  </a:lnTo>
                  <a:lnTo>
                    <a:pt x="30391" y="6540"/>
                  </a:lnTo>
                  <a:lnTo>
                    <a:pt x="30784" y="6540"/>
                  </a:lnTo>
                  <a:lnTo>
                    <a:pt x="31165" y="6540"/>
                  </a:lnTo>
                  <a:lnTo>
                    <a:pt x="31559" y="6540"/>
                  </a:lnTo>
                  <a:lnTo>
                    <a:pt x="31165" y="6540"/>
                  </a:lnTo>
                  <a:lnTo>
                    <a:pt x="31165" y="6921"/>
                  </a:lnTo>
                  <a:lnTo>
                    <a:pt x="30784" y="6921"/>
                  </a:lnTo>
                  <a:lnTo>
                    <a:pt x="30784" y="7315"/>
                  </a:lnTo>
                  <a:lnTo>
                    <a:pt x="30784" y="7696"/>
                  </a:lnTo>
                  <a:lnTo>
                    <a:pt x="31165" y="8077"/>
                  </a:lnTo>
                  <a:lnTo>
                    <a:pt x="31165" y="8470"/>
                  </a:lnTo>
                  <a:lnTo>
                    <a:pt x="31165" y="8851"/>
                  </a:lnTo>
                  <a:lnTo>
                    <a:pt x="31559" y="8851"/>
                  </a:lnTo>
                  <a:lnTo>
                    <a:pt x="31559" y="9232"/>
                  </a:lnTo>
                  <a:lnTo>
                    <a:pt x="31559" y="9613"/>
                  </a:lnTo>
                  <a:lnTo>
                    <a:pt x="31559" y="9817"/>
                  </a:lnTo>
                  <a:lnTo>
                    <a:pt x="31953" y="9817"/>
                  </a:lnTo>
                  <a:lnTo>
                    <a:pt x="31953" y="10198"/>
                  </a:lnTo>
                  <a:lnTo>
                    <a:pt x="31953" y="10579"/>
                  </a:lnTo>
                  <a:lnTo>
                    <a:pt x="31953" y="10960"/>
                  </a:lnTo>
                  <a:lnTo>
                    <a:pt x="32143" y="10960"/>
                  </a:lnTo>
                  <a:lnTo>
                    <a:pt x="32143" y="10579"/>
                  </a:lnTo>
                  <a:lnTo>
                    <a:pt x="32537" y="10579"/>
                  </a:lnTo>
                  <a:lnTo>
                    <a:pt x="32931" y="10960"/>
                  </a:lnTo>
                  <a:lnTo>
                    <a:pt x="32931" y="10579"/>
                  </a:lnTo>
                  <a:lnTo>
                    <a:pt x="33312" y="10579"/>
                  </a:lnTo>
                  <a:lnTo>
                    <a:pt x="33705" y="10579"/>
                  </a:lnTo>
                  <a:lnTo>
                    <a:pt x="34099" y="10579"/>
                  </a:lnTo>
                  <a:lnTo>
                    <a:pt x="34480" y="10579"/>
                  </a:lnTo>
                  <a:lnTo>
                    <a:pt x="34099" y="10198"/>
                  </a:lnTo>
                  <a:lnTo>
                    <a:pt x="34099" y="10579"/>
                  </a:lnTo>
                  <a:lnTo>
                    <a:pt x="34099" y="10198"/>
                  </a:lnTo>
                  <a:lnTo>
                    <a:pt x="34480" y="9817"/>
                  </a:lnTo>
                  <a:lnTo>
                    <a:pt x="34099" y="10198"/>
                  </a:lnTo>
                  <a:lnTo>
                    <a:pt x="34099" y="9817"/>
                  </a:lnTo>
                  <a:lnTo>
                    <a:pt x="34480" y="9817"/>
                  </a:lnTo>
                  <a:lnTo>
                    <a:pt x="34874" y="9613"/>
                  </a:lnTo>
                  <a:lnTo>
                    <a:pt x="35267" y="9817"/>
                  </a:lnTo>
                  <a:lnTo>
                    <a:pt x="35267" y="9613"/>
                  </a:lnTo>
                  <a:lnTo>
                    <a:pt x="35267" y="9232"/>
                  </a:lnTo>
                  <a:lnTo>
                    <a:pt x="35648" y="9232"/>
                  </a:lnTo>
                  <a:lnTo>
                    <a:pt x="36042" y="923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4407204" y="2163297"/>
              <a:ext cx="118110" cy="105410"/>
            </a:xfrm>
            <a:custGeom>
              <a:avLst/>
              <a:gdLst/>
              <a:ahLst/>
              <a:cxnLst/>
              <a:rect l="l" t="t" r="r" b="b"/>
              <a:pathLst>
                <a:path w="118110" h="105410">
                  <a:moveTo>
                    <a:pt x="37757" y="104774"/>
                  </a:moveTo>
                  <a:lnTo>
                    <a:pt x="36791" y="104774"/>
                  </a:lnTo>
                  <a:lnTo>
                    <a:pt x="36791" y="105028"/>
                  </a:lnTo>
                  <a:lnTo>
                    <a:pt x="37757" y="105028"/>
                  </a:lnTo>
                  <a:lnTo>
                    <a:pt x="37757" y="104774"/>
                  </a:lnTo>
                  <a:close/>
                </a:path>
                <a:path w="118110" h="105410">
                  <a:moveTo>
                    <a:pt x="34836" y="104266"/>
                  </a:moveTo>
                  <a:lnTo>
                    <a:pt x="34061" y="104266"/>
                  </a:lnTo>
                  <a:lnTo>
                    <a:pt x="34455" y="104774"/>
                  </a:lnTo>
                  <a:lnTo>
                    <a:pt x="34836" y="104774"/>
                  </a:lnTo>
                  <a:lnTo>
                    <a:pt x="34836" y="104266"/>
                  </a:lnTo>
                  <a:close/>
                </a:path>
                <a:path w="118110" h="105410">
                  <a:moveTo>
                    <a:pt x="38544" y="104266"/>
                  </a:moveTo>
                  <a:lnTo>
                    <a:pt x="36398" y="104266"/>
                  </a:lnTo>
                  <a:lnTo>
                    <a:pt x="36398" y="104774"/>
                  </a:lnTo>
                  <a:lnTo>
                    <a:pt x="38150" y="104774"/>
                  </a:lnTo>
                  <a:lnTo>
                    <a:pt x="38544" y="104266"/>
                  </a:lnTo>
                  <a:close/>
                </a:path>
                <a:path w="118110" h="105410">
                  <a:moveTo>
                    <a:pt x="40868" y="104266"/>
                  </a:moveTo>
                  <a:lnTo>
                    <a:pt x="39319" y="104266"/>
                  </a:lnTo>
                  <a:lnTo>
                    <a:pt x="39319" y="104774"/>
                  </a:lnTo>
                  <a:lnTo>
                    <a:pt x="40868" y="104774"/>
                  </a:lnTo>
                  <a:lnTo>
                    <a:pt x="40868" y="104266"/>
                  </a:lnTo>
                  <a:close/>
                </a:path>
                <a:path w="118110" h="105410">
                  <a:moveTo>
                    <a:pt x="41262" y="103885"/>
                  </a:moveTo>
                  <a:lnTo>
                    <a:pt x="34455" y="103885"/>
                  </a:lnTo>
                  <a:lnTo>
                    <a:pt x="34455" y="104266"/>
                  </a:lnTo>
                  <a:lnTo>
                    <a:pt x="41262" y="104266"/>
                  </a:lnTo>
                  <a:lnTo>
                    <a:pt x="41262" y="103885"/>
                  </a:lnTo>
                  <a:close/>
                </a:path>
                <a:path w="118110" h="105410">
                  <a:moveTo>
                    <a:pt x="63258" y="103885"/>
                  </a:moveTo>
                  <a:lnTo>
                    <a:pt x="62877" y="103885"/>
                  </a:lnTo>
                  <a:lnTo>
                    <a:pt x="62877" y="104266"/>
                  </a:lnTo>
                  <a:lnTo>
                    <a:pt x="63258" y="104266"/>
                  </a:lnTo>
                  <a:lnTo>
                    <a:pt x="63258" y="103885"/>
                  </a:lnTo>
                  <a:close/>
                </a:path>
                <a:path w="118110" h="105410">
                  <a:moveTo>
                    <a:pt x="67348" y="100710"/>
                  </a:moveTo>
                  <a:lnTo>
                    <a:pt x="59563" y="100710"/>
                  </a:lnTo>
                  <a:lnTo>
                    <a:pt x="59956" y="100837"/>
                  </a:lnTo>
                  <a:lnTo>
                    <a:pt x="60731" y="101599"/>
                  </a:lnTo>
                  <a:lnTo>
                    <a:pt x="61125" y="101599"/>
                  </a:lnTo>
                  <a:lnTo>
                    <a:pt x="61125" y="101980"/>
                  </a:lnTo>
                  <a:lnTo>
                    <a:pt x="61315" y="101980"/>
                  </a:lnTo>
                  <a:lnTo>
                    <a:pt x="61315" y="103123"/>
                  </a:lnTo>
                  <a:lnTo>
                    <a:pt x="61709" y="103123"/>
                  </a:lnTo>
                  <a:lnTo>
                    <a:pt x="61709" y="103504"/>
                  </a:lnTo>
                  <a:lnTo>
                    <a:pt x="62484" y="103504"/>
                  </a:lnTo>
                  <a:lnTo>
                    <a:pt x="62484" y="103885"/>
                  </a:lnTo>
                  <a:lnTo>
                    <a:pt x="64046" y="103885"/>
                  </a:lnTo>
                  <a:lnTo>
                    <a:pt x="64046" y="104266"/>
                  </a:lnTo>
                  <a:lnTo>
                    <a:pt x="66573" y="104266"/>
                  </a:lnTo>
                  <a:lnTo>
                    <a:pt x="66573" y="103504"/>
                  </a:lnTo>
                  <a:lnTo>
                    <a:pt x="66954" y="103123"/>
                  </a:lnTo>
                  <a:lnTo>
                    <a:pt x="66573" y="102361"/>
                  </a:lnTo>
                  <a:lnTo>
                    <a:pt x="66573" y="101599"/>
                  </a:lnTo>
                  <a:lnTo>
                    <a:pt x="66954" y="100837"/>
                  </a:lnTo>
                  <a:lnTo>
                    <a:pt x="67348" y="100837"/>
                  </a:lnTo>
                  <a:close/>
                </a:path>
                <a:path w="118110" h="105410">
                  <a:moveTo>
                    <a:pt x="41656" y="103123"/>
                  </a:moveTo>
                  <a:lnTo>
                    <a:pt x="34455" y="103123"/>
                  </a:lnTo>
                  <a:lnTo>
                    <a:pt x="34455" y="103504"/>
                  </a:lnTo>
                  <a:lnTo>
                    <a:pt x="34061" y="103885"/>
                  </a:lnTo>
                  <a:lnTo>
                    <a:pt x="41656" y="103885"/>
                  </a:lnTo>
                  <a:lnTo>
                    <a:pt x="41656" y="103123"/>
                  </a:lnTo>
                  <a:close/>
                </a:path>
                <a:path w="118110" h="105410">
                  <a:moveTo>
                    <a:pt x="42240" y="102361"/>
                  </a:moveTo>
                  <a:lnTo>
                    <a:pt x="30759" y="102361"/>
                  </a:lnTo>
                  <a:lnTo>
                    <a:pt x="31140" y="102742"/>
                  </a:lnTo>
                  <a:lnTo>
                    <a:pt x="31140" y="103123"/>
                  </a:lnTo>
                  <a:lnTo>
                    <a:pt x="31534" y="102742"/>
                  </a:lnTo>
                  <a:lnTo>
                    <a:pt x="42240" y="102742"/>
                  </a:lnTo>
                  <a:lnTo>
                    <a:pt x="42240" y="102361"/>
                  </a:lnTo>
                  <a:close/>
                </a:path>
                <a:path w="118110" h="105410">
                  <a:moveTo>
                    <a:pt x="33667" y="102742"/>
                  </a:moveTo>
                  <a:lnTo>
                    <a:pt x="31534" y="102742"/>
                  </a:lnTo>
                  <a:lnTo>
                    <a:pt x="31534" y="103123"/>
                  </a:lnTo>
                  <a:lnTo>
                    <a:pt x="33667" y="103123"/>
                  </a:lnTo>
                  <a:lnTo>
                    <a:pt x="33667" y="102742"/>
                  </a:lnTo>
                  <a:close/>
                </a:path>
                <a:path w="118110" h="105410">
                  <a:moveTo>
                    <a:pt x="42240" y="102742"/>
                  </a:moveTo>
                  <a:lnTo>
                    <a:pt x="34061" y="102742"/>
                  </a:lnTo>
                  <a:lnTo>
                    <a:pt x="34061" y="103123"/>
                  </a:lnTo>
                  <a:lnTo>
                    <a:pt x="42037" y="103123"/>
                  </a:lnTo>
                  <a:lnTo>
                    <a:pt x="42240" y="102742"/>
                  </a:lnTo>
                  <a:close/>
                </a:path>
                <a:path w="118110" h="105410">
                  <a:moveTo>
                    <a:pt x="45745" y="100710"/>
                  </a:moveTo>
                  <a:lnTo>
                    <a:pt x="29197" y="100710"/>
                  </a:lnTo>
                  <a:lnTo>
                    <a:pt x="29591" y="101218"/>
                  </a:lnTo>
                  <a:lnTo>
                    <a:pt x="29591" y="101980"/>
                  </a:lnTo>
                  <a:lnTo>
                    <a:pt x="29972" y="102361"/>
                  </a:lnTo>
                  <a:lnTo>
                    <a:pt x="30365" y="101980"/>
                  </a:lnTo>
                  <a:lnTo>
                    <a:pt x="44183" y="101980"/>
                  </a:lnTo>
                  <a:lnTo>
                    <a:pt x="44183" y="101218"/>
                  </a:lnTo>
                  <a:lnTo>
                    <a:pt x="45745" y="101218"/>
                  </a:lnTo>
                  <a:lnTo>
                    <a:pt x="45745" y="100710"/>
                  </a:lnTo>
                  <a:close/>
                </a:path>
                <a:path w="118110" h="105410">
                  <a:moveTo>
                    <a:pt x="42633" y="101980"/>
                  </a:moveTo>
                  <a:lnTo>
                    <a:pt x="30365" y="101980"/>
                  </a:lnTo>
                  <a:lnTo>
                    <a:pt x="30365" y="102361"/>
                  </a:lnTo>
                  <a:lnTo>
                    <a:pt x="42633" y="102361"/>
                  </a:lnTo>
                  <a:lnTo>
                    <a:pt x="42633" y="101980"/>
                  </a:lnTo>
                  <a:close/>
                </a:path>
                <a:path w="118110" h="105410">
                  <a:moveTo>
                    <a:pt x="43014" y="101980"/>
                  </a:moveTo>
                  <a:lnTo>
                    <a:pt x="42633" y="101980"/>
                  </a:lnTo>
                  <a:lnTo>
                    <a:pt x="43014" y="102361"/>
                  </a:lnTo>
                  <a:lnTo>
                    <a:pt x="43014" y="101980"/>
                  </a:lnTo>
                  <a:close/>
                </a:path>
                <a:path w="118110" h="105410">
                  <a:moveTo>
                    <a:pt x="43802" y="101980"/>
                  </a:moveTo>
                  <a:lnTo>
                    <a:pt x="43408" y="101980"/>
                  </a:lnTo>
                  <a:lnTo>
                    <a:pt x="43408" y="102361"/>
                  </a:lnTo>
                  <a:lnTo>
                    <a:pt x="43802" y="101980"/>
                  </a:lnTo>
                  <a:close/>
                </a:path>
                <a:path w="118110" h="105410">
                  <a:moveTo>
                    <a:pt x="45351" y="101218"/>
                  </a:moveTo>
                  <a:lnTo>
                    <a:pt x="44577" y="101218"/>
                  </a:lnTo>
                  <a:lnTo>
                    <a:pt x="44577" y="101599"/>
                  </a:lnTo>
                  <a:lnTo>
                    <a:pt x="45351" y="101599"/>
                  </a:lnTo>
                  <a:lnTo>
                    <a:pt x="45351" y="101218"/>
                  </a:lnTo>
                  <a:close/>
                </a:path>
                <a:path w="118110" h="105410">
                  <a:moveTo>
                    <a:pt x="47104" y="100710"/>
                  </a:moveTo>
                  <a:lnTo>
                    <a:pt x="46520" y="100710"/>
                  </a:lnTo>
                  <a:lnTo>
                    <a:pt x="47104" y="100837"/>
                  </a:lnTo>
                  <a:close/>
                </a:path>
                <a:path w="118110" h="105410">
                  <a:moveTo>
                    <a:pt x="47498" y="100710"/>
                  </a:moveTo>
                  <a:lnTo>
                    <a:pt x="47104" y="100710"/>
                  </a:lnTo>
                  <a:lnTo>
                    <a:pt x="47498" y="100710"/>
                  </a:lnTo>
                  <a:close/>
                </a:path>
                <a:path w="118110" h="105410">
                  <a:moveTo>
                    <a:pt x="56451" y="100710"/>
                  </a:moveTo>
                  <a:lnTo>
                    <a:pt x="55079" y="100710"/>
                  </a:lnTo>
                  <a:lnTo>
                    <a:pt x="56248" y="100837"/>
                  </a:lnTo>
                  <a:lnTo>
                    <a:pt x="56451" y="100710"/>
                  </a:lnTo>
                  <a:close/>
                </a:path>
                <a:path w="118110" h="105410">
                  <a:moveTo>
                    <a:pt x="48272" y="99567"/>
                  </a:moveTo>
                  <a:lnTo>
                    <a:pt x="28422" y="99567"/>
                  </a:lnTo>
                  <a:lnTo>
                    <a:pt x="28422" y="99948"/>
                  </a:lnTo>
                  <a:lnTo>
                    <a:pt x="28803" y="99948"/>
                  </a:lnTo>
                  <a:lnTo>
                    <a:pt x="28803" y="100710"/>
                  </a:lnTo>
                  <a:lnTo>
                    <a:pt x="47879" y="100710"/>
                  </a:lnTo>
                  <a:lnTo>
                    <a:pt x="47879" y="100329"/>
                  </a:lnTo>
                  <a:lnTo>
                    <a:pt x="48272" y="99948"/>
                  </a:lnTo>
                  <a:lnTo>
                    <a:pt x="48272" y="99567"/>
                  </a:lnTo>
                  <a:close/>
                </a:path>
                <a:path w="118110" h="105410">
                  <a:moveTo>
                    <a:pt x="67741" y="99186"/>
                  </a:moveTo>
                  <a:lnTo>
                    <a:pt x="28028" y="99186"/>
                  </a:lnTo>
                  <a:lnTo>
                    <a:pt x="28028" y="99567"/>
                  </a:lnTo>
                  <a:lnTo>
                    <a:pt x="52362" y="99567"/>
                  </a:lnTo>
                  <a:lnTo>
                    <a:pt x="52362" y="99948"/>
                  </a:lnTo>
                  <a:lnTo>
                    <a:pt x="54305" y="99948"/>
                  </a:lnTo>
                  <a:lnTo>
                    <a:pt x="54305" y="100710"/>
                  </a:lnTo>
                  <a:lnTo>
                    <a:pt x="57226" y="100710"/>
                  </a:lnTo>
                  <a:lnTo>
                    <a:pt x="57226" y="100329"/>
                  </a:lnTo>
                  <a:lnTo>
                    <a:pt x="67741" y="100329"/>
                  </a:lnTo>
                  <a:lnTo>
                    <a:pt x="67741" y="99186"/>
                  </a:lnTo>
                  <a:close/>
                </a:path>
                <a:path w="118110" h="105410">
                  <a:moveTo>
                    <a:pt x="67741" y="100329"/>
                  </a:moveTo>
                  <a:lnTo>
                    <a:pt x="58013" y="100329"/>
                  </a:lnTo>
                  <a:lnTo>
                    <a:pt x="58788" y="100710"/>
                  </a:lnTo>
                  <a:lnTo>
                    <a:pt x="67741" y="100710"/>
                  </a:lnTo>
                  <a:lnTo>
                    <a:pt x="67741" y="100329"/>
                  </a:lnTo>
                  <a:close/>
                </a:path>
                <a:path w="118110" h="105410">
                  <a:moveTo>
                    <a:pt x="50215" y="99567"/>
                  </a:moveTo>
                  <a:lnTo>
                    <a:pt x="49441" y="99567"/>
                  </a:lnTo>
                  <a:lnTo>
                    <a:pt x="49441" y="99948"/>
                  </a:lnTo>
                  <a:lnTo>
                    <a:pt x="49834" y="99948"/>
                  </a:lnTo>
                  <a:lnTo>
                    <a:pt x="50215" y="99567"/>
                  </a:lnTo>
                  <a:close/>
                </a:path>
                <a:path w="118110" h="105410">
                  <a:moveTo>
                    <a:pt x="51968" y="99567"/>
                  </a:moveTo>
                  <a:lnTo>
                    <a:pt x="50609" y="99567"/>
                  </a:lnTo>
                  <a:lnTo>
                    <a:pt x="50609" y="99948"/>
                  </a:lnTo>
                  <a:lnTo>
                    <a:pt x="51587" y="99948"/>
                  </a:lnTo>
                  <a:lnTo>
                    <a:pt x="51968" y="99567"/>
                  </a:lnTo>
                  <a:close/>
                </a:path>
                <a:path w="118110" h="105410">
                  <a:moveTo>
                    <a:pt x="69291" y="97916"/>
                  </a:moveTo>
                  <a:lnTo>
                    <a:pt x="27444" y="97916"/>
                  </a:lnTo>
                  <a:lnTo>
                    <a:pt x="27051" y="98297"/>
                  </a:lnTo>
                  <a:lnTo>
                    <a:pt x="27051" y="98678"/>
                  </a:lnTo>
                  <a:lnTo>
                    <a:pt x="27838" y="98678"/>
                  </a:lnTo>
                  <a:lnTo>
                    <a:pt x="27838" y="99186"/>
                  </a:lnTo>
                  <a:lnTo>
                    <a:pt x="68516" y="99186"/>
                  </a:lnTo>
                  <a:lnTo>
                    <a:pt x="68516" y="99567"/>
                  </a:lnTo>
                  <a:lnTo>
                    <a:pt x="68910" y="99567"/>
                  </a:lnTo>
                  <a:lnTo>
                    <a:pt x="68910" y="98297"/>
                  </a:lnTo>
                  <a:lnTo>
                    <a:pt x="69291" y="97916"/>
                  </a:lnTo>
                  <a:close/>
                </a:path>
                <a:path w="118110" h="105410">
                  <a:moveTo>
                    <a:pt x="68516" y="94360"/>
                  </a:moveTo>
                  <a:lnTo>
                    <a:pt x="26276" y="94360"/>
                  </a:lnTo>
                  <a:lnTo>
                    <a:pt x="26276" y="96773"/>
                  </a:lnTo>
                  <a:lnTo>
                    <a:pt x="26670" y="97154"/>
                  </a:lnTo>
                  <a:lnTo>
                    <a:pt x="27051" y="97154"/>
                  </a:lnTo>
                  <a:lnTo>
                    <a:pt x="27051" y="97916"/>
                  </a:lnTo>
                  <a:lnTo>
                    <a:pt x="70459" y="97916"/>
                  </a:lnTo>
                  <a:lnTo>
                    <a:pt x="70459" y="97535"/>
                  </a:lnTo>
                  <a:lnTo>
                    <a:pt x="70662" y="97535"/>
                  </a:lnTo>
                  <a:lnTo>
                    <a:pt x="70662" y="96773"/>
                  </a:lnTo>
                  <a:lnTo>
                    <a:pt x="72212" y="96773"/>
                  </a:lnTo>
                  <a:lnTo>
                    <a:pt x="72212" y="96011"/>
                  </a:lnTo>
                  <a:lnTo>
                    <a:pt x="71437" y="96011"/>
                  </a:lnTo>
                  <a:lnTo>
                    <a:pt x="71043" y="95884"/>
                  </a:lnTo>
                  <a:lnTo>
                    <a:pt x="71043" y="95503"/>
                  </a:lnTo>
                  <a:lnTo>
                    <a:pt x="70662" y="95503"/>
                  </a:lnTo>
                  <a:lnTo>
                    <a:pt x="70662" y="95122"/>
                  </a:lnTo>
                  <a:lnTo>
                    <a:pt x="69684" y="95122"/>
                  </a:lnTo>
                  <a:lnTo>
                    <a:pt x="69684" y="94741"/>
                  </a:lnTo>
                  <a:lnTo>
                    <a:pt x="68910" y="94741"/>
                  </a:lnTo>
                  <a:lnTo>
                    <a:pt x="68516" y="94360"/>
                  </a:lnTo>
                  <a:close/>
                </a:path>
                <a:path w="118110" h="105410">
                  <a:moveTo>
                    <a:pt x="71043" y="96773"/>
                  </a:moveTo>
                  <a:lnTo>
                    <a:pt x="70662" y="96773"/>
                  </a:lnTo>
                  <a:lnTo>
                    <a:pt x="71043" y="97154"/>
                  </a:lnTo>
                  <a:lnTo>
                    <a:pt x="71043" y="96773"/>
                  </a:lnTo>
                  <a:close/>
                </a:path>
                <a:path w="118110" h="105410">
                  <a:moveTo>
                    <a:pt x="72212" y="95884"/>
                  </a:moveTo>
                  <a:lnTo>
                    <a:pt x="71831" y="95884"/>
                  </a:lnTo>
                  <a:lnTo>
                    <a:pt x="72605" y="96011"/>
                  </a:lnTo>
                  <a:lnTo>
                    <a:pt x="72212" y="95884"/>
                  </a:lnTo>
                  <a:close/>
                </a:path>
                <a:path w="118110" h="105410">
                  <a:moveTo>
                    <a:pt x="68516" y="92328"/>
                  </a:moveTo>
                  <a:lnTo>
                    <a:pt x="25107" y="92328"/>
                  </a:lnTo>
                  <a:lnTo>
                    <a:pt x="25501" y="92836"/>
                  </a:lnTo>
                  <a:lnTo>
                    <a:pt x="25501" y="93471"/>
                  </a:lnTo>
                  <a:lnTo>
                    <a:pt x="25882" y="93979"/>
                  </a:lnTo>
                  <a:lnTo>
                    <a:pt x="25882" y="94360"/>
                  </a:lnTo>
                  <a:lnTo>
                    <a:pt x="68122" y="94360"/>
                  </a:lnTo>
                  <a:lnTo>
                    <a:pt x="67741" y="93979"/>
                  </a:lnTo>
                  <a:lnTo>
                    <a:pt x="67741" y="92836"/>
                  </a:lnTo>
                  <a:lnTo>
                    <a:pt x="68516" y="92836"/>
                  </a:lnTo>
                  <a:lnTo>
                    <a:pt x="68516" y="92328"/>
                  </a:lnTo>
                  <a:close/>
                </a:path>
                <a:path w="118110" h="105410">
                  <a:moveTo>
                    <a:pt x="36791" y="87502"/>
                  </a:moveTo>
                  <a:lnTo>
                    <a:pt x="33667" y="87502"/>
                  </a:lnTo>
                  <a:lnTo>
                    <a:pt x="33667" y="88010"/>
                  </a:lnTo>
                  <a:lnTo>
                    <a:pt x="21018" y="88010"/>
                  </a:lnTo>
                  <a:lnTo>
                    <a:pt x="21018" y="88391"/>
                  </a:lnTo>
                  <a:lnTo>
                    <a:pt x="21412" y="88391"/>
                  </a:lnTo>
                  <a:lnTo>
                    <a:pt x="21412" y="88772"/>
                  </a:lnTo>
                  <a:lnTo>
                    <a:pt x="22961" y="88772"/>
                  </a:lnTo>
                  <a:lnTo>
                    <a:pt x="22961" y="89153"/>
                  </a:lnTo>
                  <a:lnTo>
                    <a:pt x="24333" y="89153"/>
                  </a:lnTo>
                  <a:lnTo>
                    <a:pt x="24333" y="89534"/>
                  </a:lnTo>
                  <a:lnTo>
                    <a:pt x="25107" y="89534"/>
                  </a:lnTo>
                  <a:lnTo>
                    <a:pt x="25107" y="90296"/>
                  </a:lnTo>
                  <a:lnTo>
                    <a:pt x="25501" y="90296"/>
                  </a:lnTo>
                  <a:lnTo>
                    <a:pt x="25501" y="90677"/>
                  </a:lnTo>
                  <a:lnTo>
                    <a:pt x="25107" y="90677"/>
                  </a:lnTo>
                  <a:lnTo>
                    <a:pt x="25107" y="91185"/>
                  </a:lnTo>
                  <a:lnTo>
                    <a:pt x="25501" y="91566"/>
                  </a:lnTo>
                  <a:lnTo>
                    <a:pt x="25501" y="91947"/>
                  </a:lnTo>
                  <a:lnTo>
                    <a:pt x="25107" y="91947"/>
                  </a:lnTo>
                  <a:lnTo>
                    <a:pt x="25501" y="92328"/>
                  </a:lnTo>
                  <a:lnTo>
                    <a:pt x="68910" y="92328"/>
                  </a:lnTo>
                  <a:lnTo>
                    <a:pt x="68910" y="91566"/>
                  </a:lnTo>
                  <a:lnTo>
                    <a:pt x="37172" y="91566"/>
                  </a:lnTo>
                  <a:lnTo>
                    <a:pt x="37172" y="88772"/>
                  </a:lnTo>
                  <a:lnTo>
                    <a:pt x="36791" y="88391"/>
                  </a:lnTo>
                  <a:lnTo>
                    <a:pt x="36791" y="87502"/>
                  </a:lnTo>
                  <a:close/>
                </a:path>
                <a:path w="118110" h="105410">
                  <a:moveTo>
                    <a:pt x="68910" y="89153"/>
                  </a:moveTo>
                  <a:lnTo>
                    <a:pt x="41262" y="89153"/>
                  </a:lnTo>
                  <a:lnTo>
                    <a:pt x="40868" y="89534"/>
                  </a:lnTo>
                  <a:lnTo>
                    <a:pt x="39712" y="89534"/>
                  </a:lnTo>
                  <a:lnTo>
                    <a:pt x="39319" y="89915"/>
                  </a:lnTo>
                  <a:lnTo>
                    <a:pt x="39319" y="90296"/>
                  </a:lnTo>
                  <a:lnTo>
                    <a:pt x="38925" y="90677"/>
                  </a:lnTo>
                  <a:lnTo>
                    <a:pt x="38150" y="90677"/>
                  </a:lnTo>
                  <a:lnTo>
                    <a:pt x="38150" y="91185"/>
                  </a:lnTo>
                  <a:lnTo>
                    <a:pt x="37757" y="91185"/>
                  </a:lnTo>
                  <a:lnTo>
                    <a:pt x="37376" y="91566"/>
                  </a:lnTo>
                  <a:lnTo>
                    <a:pt x="68910" y="91566"/>
                  </a:lnTo>
                  <a:lnTo>
                    <a:pt x="68910" y="89153"/>
                  </a:lnTo>
                  <a:close/>
                </a:path>
                <a:path w="118110" h="105410">
                  <a:moveTo>
                    <a:pt x="24333" y="89153"/>
                  </a:moveTo>
                  <a:lnTo>
                    <a:pt x="23939" y="89153"/>
                  </a:lnTo>
                  <a:lnTo>
                    <a:pt x="23939" y="89534"/>
                  </a:lnTo>
                  <a:lnTo>
                    <a:pt x="24333" y="89534"/>
                  </a:lnTo>
                  <a:lnTo>
                    <a:pt x="24333" y="89153"/>
                  </a:lnTo>
                  <a:close/>
                </a:path>
                <a:path w="118110" h="105410">
                  <a:moveTo>
                    <a:pt x="41656" y="88772"/>
                  </a:moveTo>
                  <a:lnTo>
                    <a:pt x="41656" y="89153"/>
                  </a:lnTo>
                  <a:lnTo>
                    <a:pt x="42037" y="89153"/>
                  </a:lnTo>
                  <a:lnTo>
                    <a:pt x="41656" y="88772"/>
                  </a:lnTo>
                  <a:close/>
                </a:path>
                <a:path w="118110" h="105410">
                  <a:moveTo>
                    <a:pt x="70078" y="88391"/>
                  </a:moveTo>
                  <a:lnTo>
                    <a:pt x="43014" y="88391"/>
                  </a:lnTo>
                  <a:lnTo>
                    <a:pt x="42633" y="88772"/>
                  </a:lnTo>
                  <a:lnTo>
                    <a:pt x="42633" y="89153"/>
                  </a:lnTo>
                  <a:lnTo>
                    <a:pt x="70078" y="89153"/>
                  </a:lnTo>
                  <a:lnTo>
                    <a:pt x="70078" y="88391"/>
                  </a:lnTo>
                  <a:close/>
                </a:path>
                <a:path w="118110" h="105410">
                  <a:moveTo>
                    <a:pt x="20624" y="88010"/>
                  </a:moveTo>
                  <a:lnTo>
                    <a:pt x="19075" y="88010"/>
                  </a:lnTo>
                  <a:lnTo>
                    <a:pt x="19075" y="88391"/>
                  </a:lnTo>
                  <a:lnTo>
                    <a:pt x="19456" y="88391"/>
                  </a:lnTo>
                  <a:lnTo>
                    <a:pt x="19456" y="88772"/>
                  </a:lnTo>
                  <a:lnTo>
                    <a:pt x="20243" y="88772"/>
                  </a:lnTo>
                  <a:lnTo>
                    <a:pt x="20243" y="88391"/>
                  </a:lnTo>
                  <a:lnTo>
                    <a:pt x="20624" y="88010"/>
                  </a:lnTo>
                  <a:close/>
                </a:path>
                <a:path w="118110" h="105410">
                  <a:moveTo>
                    <a:pt x="21018" y="88010"/>
                  </a:moveTo>
                  <a:lnTo>
                    <a:pt x="20624" y="88010"/>
                  </a:lnTo>
                  <a:lnTo>
                    <a:pt x="20624" y="88391"/>
                  </a:lnTo>
                  <a:lnTo>
                    <a:pt x="21018" y="88010"/>
                  </a:lnTo>
                  <a:close/>
                </a:path>
                <a:path w="118110" h="105410">
                  <a:moveTo>
                    <a:pt x="70459" y="87121"/>
                  </a:moveTo>
                  <a:lnTo>
                    <a:pt x="42633" y="87121"/>
                  </a:lnTo>
                  <a:lnTo>
                    <a:pt x="42633" y="88391"/>
                  </a:lnTo>
                  <a:lnTo>
                    <a:pt x="70459" y="88391"/>
                  </a:lnTo>
                  <a:lnTo>
                    <a:pt x="70459" y="87121"/>
                  </a:lnTo>
                  <a:close/>
                </a:path>
                <a:path w="118110" h="105410">
                  <a:moveTo>
                    <a:pt x="33286" y="87121"/>
                  </a:moveTo>
                  <a:lnTo>
                    <a:pt x="17716" y="87121"/>
                  </a:lnTo>
                  <a:lnTo>
                    <a:pt x="18097" y="87502"/>
                  </a:lnTo>
                  <a:lnTo>
                    <a:pt x="18097" y="88010"/>
                  </a:lnTo>
                  <a:lnTo>
                    <a:pt x="18491" y="88010"/>
                  </a:lnTo>
                  <a:lnTo>
                    <a:pt x="18681" y="87502"/>
                  </a:lnTo>
                  <a:lnTo>
                    <a:pt x="33286" y="87502"/>
                  </a:lnTo>
                  <a:lnTo>
                    <a:pt x="33286" y="87121"/>
                  </a:lnTo>
                  <a:close/>
                </a:path>
                <a:path w="118110" h="105410">
                  <a:moveTo>
                    <a:pt x="33286" y="87502"/>
                  </a:moveTo>
                  <a:lnTo>
                    <a:pt x="18681" y="87502"/>
                  </a:lnTo>
                  <a:lnTo>
                    <a:pt x="18681" y="88010"/>
                  </a:lnTo>
                  <a:lnTo>
                    <a:pt x="33286" y="88010"/>
                  </a:lnTo>
                  <a:lnTo>
                    <a:pt x="33286" y="87502"/>
                  </a:lnTo>
                  <a:close/>
                </a:path>
                <a:path w="118110" h="105410">
                  <a:moveTo>
                    <a:pt x="34455" y="87121"/>
                  </a:moveTo>
                  <a:lnTo>
                    <a:pt x="34455" y="87502"/>
                  </a:lnTo>
                  <a:lnTo>
                    <a:pt x="34836" y="87502"/>
                  </a:lnTo>
                  <a:lnTo>
                    <a:pt x="34455" y="87121"/>
                  </a:lnTo>
                  <a:close/>
                </a:path>
                <a:path w="118110" h="105410">
                  <a:moveTo>
                    <a:pt x="35623" y="87121"/>
                  </a:moveTo>
                  <a:lnTo>
                    <a:pt x="34836" y="87121"/>
                  </a:lnTo>
                  <a:lnTo>
                    <a:pt x="34836" y="87502"/>
                  </a:lnTo>
                  <a:lnTo>
                    <a:pt x="36004" y="87502"/>
                  </a:lnTo>
                  <a:lnTo>
                    <a:pt x="35623" y="87121"/>
                  </a:lnTo>
                  <a:close/>
                </a:path>
                <a:path w="118110" h="105410">
                  <a:moveTo>
                    <a:pt x="32702" y="86232"/>
                  </a:moveTo>
                  <a:lnTo>
                    <a:pt x="15379" y="86232"/>
                  </a:lnTo>
                  <a:lnTo>
                    <a:pt x="15760" y="86613"/>
                  </a:lnTo>
                  <a:lnTo>
                    <a:pt x="16548" y="86740"/>
                  </a:lnTo>
                  <a:lnTo>
                    <a:pt x="16929" y="86740"/>
                  </a:lnTo>
                  <a:lnTo>
                    <a:pt x="17322" y="87121"/>
                  </a:lnTo>
                  <a:lnTo>
                    <a:pt x="32702" y="87121"/>
                  </a:lnTo>
                  <a:lnTo>
                    <a:pt x="32702" y="86232"/>
                  </a:lnTo>
                  <a:close/>
                </a:path>
                <a:path w="118110" h="105410">
                  <a:moveTo>
                    <a:pt x="107454" y="41782"/>
                  </a:moveTo>
                  <a:lnTo>
                    <a:pt x="64427" y="41782"/>
                  </a:lnTo>
                  <a:lnTo>
                    <a:pt x="64427" y="42925"/>
                  </a:lnTo>
                  <a:lnTo>
                    <a:pt x="64820" y="42925"/>
                  </a:lnTo>
                  <a:lnTo>
                    <a:pt x="67348" y="43433"/>
                  </a:lnTo>
                  <a:lnTo>
                    <a:pt x="67228" y="44576"/>
                  </a:lnTo>
                  <a:lnTo>
                    <a:pt x="65595" y="49783"/>
                  </a:lnTo>
                  <a:lnTo>
                    <a:pt x="64427" y="53847"/>
                  </a:lnTo>
                  <a:lnTo>
                    <a:pt x="63652" y="57276"/>
                  </a:lnTo>
                  <a:lnTo>
                    <a:pt x="63258" y="61340"/>
                  </a:lnTo>
                  <a:lnTo>
                    <a:pt x="60731" y="63880"/>
                  </a:lnTo>
                  <a:lnTo>
                    <a:pt x="58788" y="65404"/>
                  </a:lnTo>
                  <a:lnTo>
                    <a:pt x="57619" y="66547"/>
                  </a:lnTo>
                  <a:lnTo>
                    <a:pt x="57226" y="67309"/>
                  </a:lnTo>
                  <a:lnTo>
                    <a:pt x="55473" y="69468"/>
                  </a:lnTo>
                  <a:lnTo>
                    <a:pt x="53911" y="70611"/>
                  </a:lnTo>
                  <a:lnTo>
                    <a:pt x="52755" y="72135"/>
                  </a:lnTo>
                  <a:lnTo>
                    <a:pt x="51968" y="72770"/>
                  </a:lnTo>
                  <a:lnTo>
                    <a:pt x="50609" y="76580"/>
                  </a:lnTo>
                  <a:lnTo>
                    <a:pt x="48666" y="79501"/>
                  </a:lnTo>
                  <a:lnTo>
                    <a:pt x="47498" y="81025"/>
                  </a:lnTo>
                  <a:lnTo>
                    <a:pt x="47498" y="81406"/>
                  </a:lnTo>
                  <a:lnTo>
                    <a:pt x="46139" y="82422"/>
                  </a:lnTo>
                  <a:lnTo>
                    <a:pt x="44970" y="83565"/>
                  </a:lnTo>
                  <a:lnTo>
                    <a:pt x="43802" y="84327"/>
                  </a:lnTo>
                  <a:lnTo>
                    <a:pt x="42240" y="84708"/>
                  </a:lnTo>
                  <a:lnTo>
                    <a:pt x="42240" y="87121"/>
                  </a:lnTo>
                  <a:lnTo>
                    <a:pt x="69684" y="87121"/>
                  </a:lnTo>
                  <a:lnTo>
                    <a:pt x="69291" y="86740"/>
                  </a:lnTo>
                  <a:lnTo>
                    <a:pt x="68910" y="86740"/>
                  </a:lnTo>
                  <a:lnTo>
                    <a:pt x="68910" y="86232"/>
                  </a:lnTo>
                  <a:lnTo>
                    <a:pt x="69291" y="86232"/>
                  </a:lnTo>
                  <a:lnTo>
                    <a:pt x="69291" y="84708"/>
                  </a:lnTo>
                  <a:lnTo>
                    <a:pt x="69684" y="84708"/>
                  </a:lnTo>
                  <a:lnTo>
                    <a:pt x="69684" y="84327"/>
                  </a:lnTo>
                  <a:lnTo>
                    <a:pt x="70459" y="84327"/>
                  </a:lnTo>
                  <a:lnTo>
                    <a:pt x="70459" y="83184"/>
                  </a:lnTo>
                  <a:lnTo>
                    <a:pt x="72999" y="83184"/>
                  </a:lnTo>
                  <a:lnTo>
                    <a:pt x="72999" y="82422"/>
                  </a:lnTo>
                  <a:lnTo>
                    <a:pt x="77470" y="82422"/>
                  </a:lnTo>
                  <a:lnTo>
                    <a:pt x="77863" y="82041"/>
                  </a:lnTo>
                  <a:lnTo>
                    <a:pt x="78257" y="81787"/>
                  </a:lnTo>
                  <a:lnTo>
                    <a:pt x="78638" y="81406"/>
                  </a:lnTo>
                  <a:lnTo>
                    <a:pt x="78638" y="81025"/>
                  </a:lnTo>
                  <a:lnTo>
                    <a:pt x="79032" y="81025"/>
                  </a:lnTo>
                  <a:lnTo>
                    <a:pt x="79032" y="80644"/>
                  </a:lnTo>
                  <a:lnTo>
                    <a:pt x="79425" y="80263"/>
                  </a:lnTo>
                  <a:lnTo>
                    <a:pt x="84874" y="80263"/>
                  </a:lnTo>
                  <a:lnTo>
                    <a:pt x="84874" y="79882"/>
                  </a:lnTo>
                  <a:lnTo>
                    <a:pt x="85255" y="79882"/>
                  </a:lnTo>
                  <a:lnTo>
                    <a:pt x="85255" y="78739"/>
                  </a:lnTo>
                  <a:lnTo>
                    <a:pt x="84874" y="78739"/>
                  </a:lnTo>
                  <a:lnTo>
                    <a:pt x="85255" y="78358"/>
                  </a:lnTo>
                  <a:lnTo>
                    <a:pt x="85648" y="77596"/>
                  </a:lnTo>
                  <a:lnTo>
                    <a:pt x="86042" y="77596"/>
                  </a:lnTo>
                  <a:lnTo>
                    <a:pt x="86042" y="76961"/>
                  </a:lnTo>
                  <a:lnTo>
                    <a:pt x="86817" y="76199"/>
                  </a:lnTo>
                  <a:lnTo>
                    <a:pt x="87210" y="76199"/>
                  </a:lnTo>
                  <a:lnTo>
                    <a:pt x="87985" y="75437"/>
                  </a:lnTo>
                  <a:lnTo>
                    <a:pt x="88760" y="75437"/>
                  </a:lnTo>
                  <a:lnTo>
                    <a:pt x="89547" y="74675"/>
                  </a:lnTo>
                  <a:lnTo>
                    <a:pt x="89738" y="74294"/>
                  </a:lnTo>
                  <a:lnTo>
                    <a:pt x="89738" y="73913"/>
                  </a:lnTo>
                  <a:lnTo>
                    <a:pt x="90131" y="73913"/>
                  </a:lnTo>
                  <a:lnTo>
                    <a:pt x="90512" y="73532"/>
                  </a:lnTo>
                  <a:lnTo>
                    <a:pt x="90512" y="72389"/>
                  </a:lnTo>
                  <a:lnTo>
                    <a:pt x="90906" y="72135"/>
                  </a:lnTo>
                  <a:lnTo>
                    <a:pt x="90906" y="71754"/>
                  </a:lnTo>
                  <a:lnTo>
                    <a:pt x="91300" y="71754"/>
                  </a:lnTo>
                  <a:lnTo>
                    <a:pt x="91300" y="70992"/>
                  </a:lnTo>
                  <a:lnTo>
                    <a:pt x="91681" y="70611"/>
                  </a:lnTo>
                  <a:lnTo>
                    <a:pt x="91300" y="70611"/>
                  </a:lnTo>
                  <a:lnTo>
                    <a:pt x="91300" y="70230"/>
                  </a:lnTo>
                  <a:lnTo>
                    <a:pt x="92075" y="70230"/>
                  </a:lnTo>
                  <a:lnTo>
                    <a:pt x="92075" y="69087"/>
                  </a:lnTo>
                  <a:lnTo>
                    <a:pt x="92849" y="69087"/>
                  </a:lnTo>
                  <a:lnTo>
                    <a:pt x="92849" y="68706"/>
                  </a:lnTo>
                  <a:lnTo>
                    <a:pt x="94996" y="68706"/>
                  </a:lnTo>
                  <a:lnTo>
                    <a:pt x="94996" y="67944"/>
                  </a:lnTo>
                  <a:lnTo>
                    <a:pt x="95377" y="67563"/>
                  </a:lnTo>
                  <a:lnTo>
                    <a:pt x="96939" y="67563"/>
                  </a:lnTo>
                  <a:lnTo>
                    <a:pt x="97332" y="67309"/>
                  </a:lnTo>
                  <a:lnTo>
                    <a:pt x="98107" y="67309"/>
                  </a:lnTo>
                  <a:lnTo>
                    <a:pt x="98107" y="66928"/>
                  </a:lnTo>
                  <a:lnTo>
                    <a:pt x="98501" y="66928"/>
                  </a:lnTo>
                  <a:lnTo>
                    <a:pt x="98501" y="66547"/>
                  </a:lnTo>
                  <a:lnTo>
                    <a:pt x="98882" y="66547"/>
                  </a:lnTo>
                  <a:lnTo>
                    <a:pt x="98882" y="66166"/>
                  </a:lnTo>
                  <a:lnTo>
                    <a:pt x="99085" y="65785"/>
                  </a:lnTo>
                  <a:lnTo>
                    <a:pt x="99085" y="65404"/>
                  </a:lnTo>
                  <a:lnTo>
                    <a:pt x="99466" y="65404"/>
                  </a:lnTo>
                  <a:lnTo>
                    <a:pt x="99860" y="65023"/>
                  </a:lnTo>
                  <a:lnTo>
                    <a:pt x="101422" y="65023"/>
                  </a:lnTo>
                  <a:lnTo>
                    <a:pt x="101422" y="64642"/>
                  </a:lnTo>
                  <a:lnTo>
                    <a:pt x="102196" y="64642"/>
                  </a:lnTo>
                  <a:lnTo>
                    <a:pt x="102196" y="63880"/>
                  </a:lnTo>
                  <a:lnTo>
                    <a:pt x="102590" y="63499"/>
                  </a:lnTo>
                  <a:lnTo>
                    <a:pt x="102590" y="63118"/>
                  </a:lnTo>
                  <a:lnTo>
                    <a:pt x="102971" y="63118"/>
                  </a:lnTo>
                  <a:lnTo>
                    <a:pt x="102971" y="62737"/>
                  </a:lnTo>
                  <a:lnTo>
                    <a:pt x="103365" y="62737"/>
                  </a:lnTo>
                  <a:lnTo>
                    <a:pt x="103759" y="62483"/>
                  </a:lnTo>
                  <a:lnTo>
                    <a:pt x="103759" y="62102"/>
                  </a:lnTo>
                  <a:lnTo>
                    <a:pt x="104343" y="62102"/>
                  </a:lnTo>
                  <a:lnTo>
                    <a:pt x="104343" y="61721"/>
                  </a:lnTo>
                  <a:lnTo>
                    <a:pt x="104724" y="61721"/>
                  </a:lnTo>
                  <a:lnTo>
                    <a:pt x="104724" y="60959"/>
                  </a:lnTo>
                  <a:lnTo>
                    <a:pt x="105117" y="60959"/>
                  </a:lnTo>
                  <a:lnTo>
                    <a:pt x="105117" y="59816"/>
                  </a:lnTo>
                  <a:lnTo>
                    <a:pt x="105511" y="59435"/>
                  </a:lnTo>
                  <a:lnTo>
                    <a:pt x="105511" y="59054"/>
                  </a:lnTo>
                  <a:lnTo>
                    <a:pt x="105117" y="58673"/>
                  </a:lnTo>
                  <a:lnTo>
                    <a:pt x="105117" y="57911"/>
                  </a:lnTo>
                  <a:lnTo>
                    <a:pt x="105511" y="57657"/>
                  </a:lnTo>
                  <a:lnTo>
                    <a:pt x="105511" y="56514"/>
                  </a:lnTo>
                  <a:lnTo>
                    <a:pt x="105892" y="56514"/>
                  </a:lnTo>
                  <a:lnTo>
                    <a:pt x="105892" y="56133"/>
                  </a:lnTo>
                  <a:lnTo>
                    <a:pt x="103949" y="56133"/>
                  </a:lnTo>
                  <a:lnTo>
                    <a:pt x="103949" y="55752"/>
                  </a:lnTo>
                  <a:lnTo>
                    <a:pt x="104343" y="55752"/>
                  </a:lnTo>
                  <a:lnTo>
                    <a:pt x="104343" y="54609"/>
                  </a:lnTo>
                  <a:lnTo>
                    <a:pt x="103365" y="54609"/>
                  </a:lnTo>
                  <a:lnTo>
                    <a:pt x="103365" y="54228"/>
                  </a:lnTo>
                  <a:lnTo>
                    <a:pt x="102590" y="54228"/>
                  </a:lnTo>
                  <a:lnTo>
                    <a:pt x="102590" y="53847"/>
                  </a:lnTo>
                  <a:lnTo>
                    <a:pt x="102196" y="53847"/>
                  </a:lnTo>
                  <a:lnTo>
                    <a:pt x="102196" y="52958"/>
                  </a:lnTo>
                  <a:lnTo>
                    <a:pt x="101803" y="52958"/>
                  </a:lnTo>
                  <a:lnTo>
                    <a:pt x="101028" y="52069"/>
                  </a:lnTo>
                  <a:lnTo>
                    <a:pt x="101422" y="52069"/>
                  </a:lnTo>
                  <a:lnTo>
                    <a:pt x="101028" y="51688"/>
                  </a:lnTo>
                  <a:lnTo>
                    <a:pt x="101028" y="51307"/>
                  </a:lnTo>
                  <a:lnTo>
                    <a:pt x="101422" y="50926"/>
                  </a:lnTo>
                  <a:lnTo>
                    <a:pt x="101422" y="50545"/>
                  </a:lnTo>
                  <a:lnTo>
                    <a:pt x="100634" y="49783"/>
                  </a:lnTo>
                  <a:lnTo>
                    <a:pt x="100634" y="49402"/>
                  </a:lnTo>
                  <a:lnTo>
                    <a:pt x="101028" y="49402"/>
                  </a:lnTo>
                  <a:lnTo>
                    <a:pt x="101028" y="49021"/>
                  </a:lnTo>
                  <a:lnTo>
                    <a:pt x="101422" y="49021"/>
                  </a:lnTo>
                  <a:lnTo>
                    <a:pt x="101422" y="48132"/>
                  </a:lnTo>
                  <a:lnTo>
                    <a:pt x="101803" y="48132"/>
                  </a:lnTo>
                  <a:lnTo>
                    <a:pt x="101803" y="47751"/>
                  </a:lnTo>
                  <a:lnTo>
                    <a:pt x="102196" y="47751"/>
                  </a:lnTo>
                  <a:lnTo>
                    <a:pt x="102196" y="47243"/>
                  </a:lnTo>
                  <a:lnTo>
                    <a:pt x="103759" y="47243"/>
                  </a:lnTo>
                  <a:lnTo>
                    <a:pt x="103759" y="46100"/>
                  </a:lnTo>
                  <a:lnTo>
                    <a:pt x="104724" y="46100"/>
                  </a:lnTo>
                  <a:lnTo>
                    <a:pt x="104724" y="44576"/>
                  </a:lnTo>
                  <a:lnTo>
                    <a:pt x="105511" y="44576"/>
                  </a:lnTo>
                  <a:lnTo>
                    <a:pt x="105511" y="44195"/>
                  </a:lnTo>
                  <a:lnTo>
                    <a:pt x="105892" y="44195"/>
                  </a:lnTo>
                  <a:lnTo>
                    <a:pt x="105892" y="43814"/>
                  </a:lnTo>
                  <a:lnTo>
                    <a:pt x="106680" y="43814"/>
                  </a:lnTo>
                  <a:lnTo>
                    <a:pt x="106680" y="43433"/>
                  </a:lnTo>
                  <a:lnTo>
                    <a:pt x="107061" y="43433"/>
                  </a:lnTo>
                  <a:lnTo>
                    <a:pt x="107061" y="43306"/>
                  </a:lnTo>
                  <a:lnTo>
                    <a:pt x="107454" y="43306"/>
                  </a:lnTo>
                  <a:lnTo>
                    <a:pt x="107454" y="41782"/>
                  </a:lnTo>
                  <a:close/>
                </a:path>
                <a:path w="118110" h="105410">
                  <a:moveTo>
                    <a:pt x="32308" y="85089"/>
                  </a:moveTo>
                  <a:lnTo>
                    <a:pt x="13627" y="85089"/>
                  </a:lnTo>
                  <a:lnTo>
                    <a:pt x="13627" y="85470"/>
                  </a:lnTo>
                  <a:lnTo>
                    <a:pt x="14592" y="85470"/>
                  </a:lnTo>
                  <a:lnTo>
                    <a:pt x="14592" y="85851"/>
                  </a:lnTo>
                  <a:lnTo>
                    <a:pt x="14986" y="85851"/>
                  </a:lnTo>
                  <a:lnTo>
                    <a:pt x="14986" y="86232"/>
                  </a:lnTo>
                  <a:lnTo>
                    <a:pt x="32308" y="86232"/>
                  </a:lnTo>
                  <a:lnTo>
                    <a:pt x="32308" y="85089"/>
                  </a:lnTo>
                  <a:close/>
                </a:path>
                <a:path w="118110" h="105410">
                  <a:moveTo>
                    <a:pt x="10502" y="85470"/>
                  </a:moveTo>
                  <a:lnTo>
                    <a:pt x="10121" y="85470"/>
                  </a:lnTo>
                  <a:lnTo>
                    <a:pt x="10121" y="85851"/>
                  </a:lnTo>
                  <a:lnTo>
                    <a:pt x="10502" y="85851"/>
                  </a:lnTo>
                  <a:lnTo>
                    <a:pt x="10502" y="85470"/>
                  </a:lnTo>
                  <a:close/>
                </a:path>
                <a:path w="118110" h="105410">
                  <a:moveTo>
                    <a:pt x="14211" y="85470"/>
                  </a:moveTo>
                  <a:lnTo>
                    <a:pt x="13817" y="85470"/>
                  </a:lnTo>
                  <a:lnTo>
                    <a:pt x="13817" y="85851"/>
                  </a:lnTo>
                  <a:lnTo>
                    <a:pt x="14211" y="85851"/>
                  </a:lnTo>
                  <a:lnTo>
                    <a:pt x="14211" y="85470"/>
                  </a:lnTo>
                  <a:close/>
                </a:path>
                <a:path w="118110" h="105410">
                  <a:moveTo>
                    <a:pt x="31927" y="82803"/>
                  </a:moveTo>
                  <a:lnTo>
                    <a:pt x="6807" y="82803"/>
                  </a:lnTo>
                  <a:lnTo>
                    <a:pt x="6807" y="83184"/>
                  </a:lnTo>
                  <a:lnTo>
                    <a:pt x="8369" y="83184"/>
                  </a:lnTo>
                  <a:lnTo>
                    <a:pt x="8750" y="83565"/>
                  </a:lnTo>
                  <a:lnTo>
                    <a:pt x="8750" y="84708"/>
                  </a:lnTo>
                  <a:lnTo>
                    <a:pt x="8953" y="84708"/>
                  </a:lnTo>
                  <a:lnTo>
                    <a:pt x="8953" y="85470"/>
                  </a:lnTo>
                  <a:lnTo>
                    <a:pt x="13627" y="85470"/>
                  </a:lnTo>
                  <a:lnTo>
                    <a:pt x="13627" y="85089"/>
                  </a:lnTo>
                  <a:lnTo>
                    <a:pt x="32308" y="85089"/>
                  </a:lnTo>
                  <a:lnTo>
                    <a:pt x="32308" y="83184"/>
                  </a:lnTo>
                  <a:lnTo>
                    <a:pt x="31927" y="82803"/>
                  </a:lnTo>
                  <a:close/>
                </a:path>
                <a:path w="118110" h="105410">
                  <a:moveTo>
                    <a:pt x="74942" y="83946"/>
                  </a:moveTo>
                  <a:lnTo>
                    <a:pt x="74549" y="83946"/>
                  </a:lnTo>
                  <a:lnTo>
                    <a:pt x="74549" y="84327"/>
                  </a:lnTo>
                  <a:lnTo>
                    <a:pt x="74942" y="84327"/>
                  </a:lnTo>
                  <a:lnTo>
                    <a:pt x="74942" y="83946"/>
                  </a:lnTo>
                  <a:close/>
                </a:path>
                <a:path w="118110" h="105410">
                  <a:moveTo>
                    <a:pt x="75920" y="83946"/>
                  </a:moveTo>
                  <a:lnTo>
                    <a:pt x="75336" y="83946"/>
                  </a:lnTo>
                  <a:lnTo>
                    <a:pt x="75526" y="84327"/>
                  </a:lnTo>
                  <a:lnTo>
                    <a:pt x="75920" y="84327"/>
                  </a:lnTo>
                  <a:lnTo>
                    <a:pt x="75920" y="83946"/>
                  </a:lnTo>
                  <a:close/>
                </a:path>
                <a:path w="118110" h="105410">
                  <a:moveTo>
                    <a:pt x="71831" y="83565"/>
                  </a:moveTo>
                  <a:lnTo>
                    <a:pt x="71437" y="83565"/>
                  </a:lnTo>
                  <a:lnTo>
                    <a:pt x="71437" y="83946"/>
                  </a:lnTo>
                  <a:lnTo>
                    <a:pt x="71831" y="83565"/>
                  </a:lnTo>
                  <a:close/>
                </a:path>
                <a:path w="118110" h="105410">
                  <a:moveTo>
                    <a:pt x="77089" y="82422"/>
                  </a:moveTo>
                  <a:lnTo>
                    <a:pt x="73380" y="82422"/>
                  </a:lnTo>
                  <a:lnTo>
                    <a:pt x="73380" y="82803"/>
                  </a:lnTo>
                  <a:lnTo>
                    <a:pt x="73774" y="83184"/>
                  </a:lnTo>
                  <a:lnTo>
                    <a:pt x="73774" y="83565"/>
                  </a:lnTo>
                  <a:lnTo>
                    <a:pt x="74168" y="83946"/>
                  </a:lnTo>
                  <a:lnTo>
                    <a:pt x="75526" y="83946"/>
                  </a:lnTo>
                  <a:lnTo>
                    <a:pt x="75526" y="83565"/>
                  </a:lnTo>
                  <a:lnTo>
                    <a:pt x="75920" y="83184"/>
                  </a:lnTo>
                  <a:lnTo>
                    <a:pt x="76301" y="83184"/>
                  </a:lnTo>
                  <a:lnTo>
                    <a:pt x="76695" y="82803"/>
                  </a:lnTo>
                  <a:lnTo>
                    <a:pt x="77089" y="82803"/>
                  </a:lnTo>
                  <a:lnTo>
                    <a:pt x="77089" y="82422"/>
                  </a:lnTo>
                  <a:close/>
                </a:path>
                <a:path w="118110" h="105410">
                  <a:moveTo>
                    <a:pt x="8369" y="83184"/>
                  </a:moveTo>
                  <a:lnTo>
                    <a:pt x="7200" y="83184"/>
                  </a:lnTo>
                  <a:lnTo>
                    <a:pt x="6807" y="83565"/>
                  </a:lnTo>
                  <a:lnTo>
                    <a:pt x="7975" y="83565"/>
                  </a:lnTo>
                  <a:lnTo>
                    <a:pt x="8369" y="83184"/>
                  </a:lnTo>
                  <a:close/>
                </a:path>
                <a:path w="118110" h="105410">
                  <a:moveTo>
                    <a:pt x="72999" y="83184"/>
                  </a:moveTo>
                  <a:lnTo>
                    <a:pt x="71043" y="83184"/>
                  </a:lnTo>
                  <a:lnTo>
                    <a:pt x="71043" y="83565"/>
                  </a:lnTo>
                  <a:lnTo>
                    <a:pt x="72605" y="83565"/>
                  </a:lnTo>
                  <a:lnTo>
                    <a:pt x="72999" y="83184"/>
                  </a:lnTo>
                  <a:close/>
                </a:path>
                <a:path w="118110" h="105410">
                  <a:moveTo>
                    <a:pt x="31140" y="82041"/>
                  </a:moveTo>
                  <a:lnTo>
                    <a:pt x="4864" y="82041"/>
                  </a:lnTo>
                  <a:lnTo>
                    <a:pt x="4470" y="82422"/>
                  </a:lnTo>
                  <a:lnTo>
                    <a:pt x="4470" y="82803"/>
                  </a:lnTo>
                  <a:lnTo>
                    <a:pt x="31140" y="82803"/>
                  </a:lnTo>
                  <a:lnTo>
                    <a:pt x="31140" y="82041"/>
                  </a:lnTo>
                  <a:close/>
                </a:path>
                <a:path w="118110" h="105410">
                  <a:moveTo>
                    <a:pt x="29591" y="81406"/>
                  </a:moveTo>
                  <a:lnTo>
                    <a:pt x="3111" y="81406"/>
                  </a:lnTo>
                  <a:lnTo>
                    <a:pt x="3505" y="81787"/>
                  </a:lnTo>
                  <a:lnTo>
                    <a:pt x="3505" y="82041"/>
                  </a:lnTo>
                  <a:lnTo>
                    <a:pt x="3886" y="82041"/>
                  </a:lnTo>
                  <a:lnTo>
                    <a:pt x="4279" y="81787"/>
                  </a:lnTo>
                  <a:lnTo>
                    <a:pt x="29591" y="81787"/>
                  </a:lnTo>
                  <a:lnTo>
                    <a:pt x="29591" y="81406"/>
                  </a:lnTo>
                  <a:close/>
                </a:path>
                <a:path w="118110" h="105410">
                  <a:moveTo>
                    <a:pt x="29972" y="81787"/>
                  </a:moveTo>
                  <a:lnTo>
                    <a:pt x="4279" y="81787"/>
                  </a:lnTo>
                  <a:lnTo>
                    <a:pt x="4279" y="82041"/>
                  </a:lnTo>
                  <a:lnTo>
                    <a:pt x="29972" y="82041"/>
                  </a:lnTo>
                  <a:lnTo>
                    <a:pt x="29972" y="81787"/>
                  </a:lnTo>
                  <a:close/>
                </a:path>
                <a:path w="118110" h="105410">
                  <a:moveTo>
                    <a:pt x="28803" y="80644"/>
                  </a:moveTo>
                  <a:lnTo>
                    <a:pt x="2717" y="80644"/>
                  </a:lnTo>
                  <a:lnTo>
                    <a:pt x="2717" y="81406"/>
                  </a:lnTo>
                  <a:lnTo>
                    <a:pt x="29197" y="81406"/>
                  </a:lnTo>
                  <a:lnTo>
                    <a:pt x="29197" y="81025"/>
                  </a:lnTo>
                  <a:lnTo>
                    <a:pt x="28803" y="81025"/>
                  </a:lnTo>
                  <a:lnTo>
                    <a:pt x="28803" y="80644"/>
                  </a:lnTo>
                  <a:close/>
                </a:path>
                <a:path w="118110" h="105410">
                  <a:moveTo>
                    <a:pt x="84670" y="80263"/>
                  </a:moveTo>
                  <a:lnTo>
                    <a:pt x="82334" y="80263"/>
                  </a:lnTo>
                  <a:lnTo>
                    <a:pt x="82334" y="81025"/>
                  </a:lnTo>
                  <a:lnTo>
                    <a:pt x="84289" y="81025"/>
                  </a:lnTo>
                  <a:lnTo>
                    <a:pt x="84670" y="80644"/>
                  </a:lnTo>
                  <a:lnTo>
                    <a:pt x="84670" y="80263"/>
                  </a:lnTo>
                  <a:close/>
                </a:path>
                <a:path w="118110" h="105410">
                  <a:moveTo>
                    <a:pt x="28028" y="79882"/>
                  </a:moveTo>
                  <a:lnTo>
                    <a:pt x="2336" y="79882"/>
                  </a:lnTo>
                  <a:lnTo>
                    <a:pt x="2336" y="80644"/>
                  </a:lnTo>
                  <a:lnTo>
                    <a:pt x="28422" y="80644"/>
                  </a:lnTo>
                  <a:lnTo>
                    <a:pt x="28422" y="80263"/>
                  </a:lnTo>
                  <a:lnTo>
                    <a:pt x="28028" y="80263"/>
                  </a:lnTo>
                  <a:lnTo>
                    <a:pt x="28028" y="79882"/>
                  </a:lnTo>
                  <a:close/>
                </a:path>
                <a:path w="118110" h="105410">
                  <a:moveTo>
                    <a:pt x="27444" y="78739"/>
                  </a:moveTo>
                  <a:lnTo>
                    <a:pt x="1549" y="78739"/>
                  </a:lnTo>
                  <a:lnTo>
                    <a:pt x="1549" y="79501"/>
                  </a:lnTo>
                  <a:lnTo>
                    <a:pt x="1168" y="79882"/>
                  </a:lnTo>
                  <a:lnTo>
                    <a:pt x="27838" y="79882"/>
                  </a:lnTo>
                  <a:lnTo>
                    <a:pt x="27838" y="79501"/>
                  </a:lnTo>
                  <a:lnTo>
                    <a:pt x="27444" y="79120"/>
                  </a:lnTo>
                  <a:lnTo>
                    <a:pt x="27444" y="78739"/>
                  </a:lnTo>
                  <a:close/>
                </a:path>
                <a:path w="118110" h="105410">
                  <a:moveTo>
                    <a:pt x="25107" y="77596"/>
                  </a:moveTo>
                  <a:lnTo>
                    <a:pt x="23939" y="77596"/>
                  </a:lnTo>
                  <a:lnTo>
                    <a:pt x="23939" y="78358"/>
                  </a:lnTo>
                  <a:lnTo>
                    <a:pt x="0" y="78358"/>
                  </a:lnTo>
                  <a:lnTo>
                    <a:pt x="0" y="78739"/>
                  </a:lnTo>
                  <a:lnTo>
                    <a:pt x="381" y="79120"/>
                  </a:lnTo>
                  <a:lnTo>
                    <a:pt x="381" y="78739"/>
                  </a:lnTo>
                  <a:lnTo>
                    <a:pt x="27444" y="78739"/>
                  </a:lnTo>
                  <a:lnTo>
                    <a:pt x="27444" y="77977"/>
                  </a:lnTo>
                  <a:lnTo>
                    <a:pt x="25107" y="77977"/>
                  </a:lnTo>
                  <a:lnTo>
                    <a:pt x="25107" y="77596"/>
                  </a:lnTo>
                  <a:close/>
                </a:path>
                <a:path w="118110" h="105410">
                  <a:moveTo>
                    <a:pt x="22961" y="76961"/>
                  </a:moveTo>
                  <a:lnTo>
                    <a:pt x="0" y="76961"/>
                  </a:lnTo>
                  <a:lnTo>
                    <a:pt x="0" y="77215"/>
                  </a:lnTo>
                  <a:lnTo>
                    <a:pt x="381" y="77596"/>
                  </a:lnTo>
                  <a:lnTo>
                    <a:pt x="381" y="78358"/>
                  </a:lnTo>
                  <a:lnTo>
                    <a:pt x="22961" y="78358"/>
                  </a:lnTo>
                  <a:lnTo>
                    <a:pt x="22961" y="77977"/>
                  </a:lnTo>
                  <a:lnTo>
                    <a:pt x="22580" y="77596"/>
                  </a:lnTo>
                  <a:lnTo>
                    <a:pt x="22580" y="77215"/>
                  </a:lnTo>
                  <a:lnTo>
                    <a:pt x="22961" y="77215"/>
                  </a:lnTo>
                  <a:lnTo>
                    <a:pt x="22961" y="76961"/>
                  </a:lnTo>
                  <a:close/>
                </a:path>
                <a:path w="118110" h="105410">
                  <a:moveTo>
                    <a:pt x="26276" y="77596"/>
                  </a:moveTo>
                  <a:lnTo>
                    <a:pt x="25882" y="77596"/>
                  </a:lnTo>
                  <a:lnTo>
                    <a:pt x="25882" y="77977"/>
                  </a:lnTo>
                  <a:lnTo>
                    <a:pt x="26276" y="77977"/>
                  </a:lnTo>
                  <a:lnTo>
                    <a:pt x="26276" y="77596"/>
                  </a:lnTo>
                  <a:close/>
                </a:path>
                <a:path w="118110" h="105410">
                  <a:moveTo>
                    <a:pt x="24333" y="77215"/>
                  </a:moveTo>
                  <a:lnTo>
                    <a:pt x="24333" y="77596"/>
                  </a:lnTo>
                  <a:lnTo>
                    <a:pt x="24714" y="77596"/>
                  </a:lnTo>
                  <a:lnTo>
                    <a:pt x="24333" y="77215"/>
                  </a:lnTo>
                  <a:close/>
                </a:path>
                <a:path w="118110" h="105410">
                  <a:moveTo>
                    <a:pt x="21412" y="76199"/>
                  </a:moveTo>
                  <a:lnTo>
                    <a:pt x="774" y="76199"/>
                  </a:lnTo>
                  <a:lnTo>
                    <a:pt x="381" y="76580"/>
                  </a:lnTo>
                  <a:lnTo>
                    <a:pt x="381" y="76961"/>
                  </a:lnTo>
                  <a:lnTo>
                    <a:pt x="22580" y="76961"/>
                  </a:lnTo>
                  <a:lnTo>
                    <a:pt x="22186" y="76580"/>
                  </a:lnTo>
                  <a:lnTo>
                    <a:pt x="21793" y="76580"/>
                  </a:lnTo>
                  <a:lnTo>
                    <a:pt x="21412" y="76199"/>
                  </a:lnTo>
                  <a:close/>
                </a:path>
                <a:path w="118110" h="105410">
                  <a:moveTo>
                    <a:pt x="19456" y="73913"/>
                  </a:moveTo>
                  <a:lnTo>
                    <a:pt x="1549" y="73913"/>
                  </a:lnTo>
                  <a:lnTo>
                    <a:pt x="1168" y="74294"/>
                  </a:lnTo>
                  <a:lnTo>
                    <a:pt x="1168" y="75818"/>
                  </a:lnTo>
                  <a:lnTo>
                    <a:pt x="381" y="75818"/>
                  </a:lnTo>
                  <a:lnTo>
                    <a:pt x="381" y="76199"/>
                  </a:lnTo>
                  <a:lnTo>
                    <a:pt x="21018" y="76199"/>
                  </a:lnTo>
                  <a:lnTo>
                    <a:pt x="21018" y="75056"/>
                  </a:lnTo>
                  <a:lnTo>
                    <a:pt x="20243" y="75056"/>
                  </a:lnTo>
                  <a:lnTo>
                    <a:pt x="20243" y="74675"/>
                  </a:lnTo>
                  <a:lnTo>
                    <a:pt x="19850" y="74675"/>
                  </a:lnTo>
                  <a:lnTo>
                    <a:pt x="19850" y="74294"/>
                  </a:lnTo>
                  <a:lnTo>
                    <a:pt x="19456" y="74294"/>
                  </a:lnTo>
                  <a:lnTo>
                    <a:pt x="19456" y="73913"/>
                  </a:lnTo>
                  <a:close/>
                </a:path>
                <a:path w="118110" h="105410">
                  <a:moveTo>
                    <a:pt x="16548" y="71754"/>
                  </a:moveTo>
                  <a:lnTo>
                    <a:pt x="1943" y="71754"/>
                  </a:lnTo>
                  <a:lnTo>
                    <a:pt x="1943" y="73913"/>
                  </a:lnTo>
                  <a:lnTo>
                    <a:pt x="19075" y="73913"/>
                  </a:lnTo>
                  <a:lnTo>
                    <a:pt x="19075" y="73151"/>
                  </a:lnTo>
                  <a:lnTo>
                    <a:pt x="18097" y="73151"/>
                  </a:lnTo>
                  <a:lnTo>
                    <a:pt x="18097" y="72770"/>
                  </a:lnTo>
                  <a:lnTo>
                    <a:pt x="17716" y="72770"/>
                  </a:lnTo>
                  <a:lnTo>
                    <a:pt x="17716" y="72389"/>
                  </a:lnTo>
                  <a:lnTo>
                    <a:pt x="17322" y="72389"/>
                  </a:lnTo>
                  <a:lnTo>
                    <a:pt x="16929" y="72135"/>
                  </a:lnTo>
                  <a:lnTo>
                    <a:pt x="16548" y="71754"/>
                  </a:lnTo>
                  <a:close/>
                </a:path>
                <a:path w="118110" h="105410">
                  <a:moveTo>
                    <a:pt x="16154" y="71373"/>
                  </a:moveTo>
                  <a:lnTo>
                    <a:pt x="1168" y="71373"/>
                  </a:lnTo>
                  <a:lnTo>
                    <a:pt x="1549" y="71754"/>
                  </a:lnTo>
                  <a:lnTo>
                    <a:pt x="1549" y="72135"/>
                  </a:lnTo>
                  <a:lnTo>
                    <a:pt x="1943" y="71754"/>
                  </a:lnTo>
                  <a:lnTo>
                    <a:pt x="16154" y="71754"/>
                  </a:lnTo>
                  <a:lnTo>
                    <a:pt x="16154" y="71373"/>
                  </a:lnTo>
                  <a:close/>
                </a:path>
                <a:path w="118110" h="105410">
                  <a:moveTo>
                    <a:pt x="2336" y="70230"/>
                  </a:moveTo>
                  <a:lnTo>
                    <a:pt x="1943" y="70230"/>
                  </a:lnTo>
                  <a:lnTo>
                    <a:pt x="1943" y="70611"/>
                  </a:lnTo>
                  <a:lnTo>
                    <a:pt x="1549" y="70992"/>
                  </a:lnTo>
                  <a:lnTo>
                    <a:pt x="1549" y="71373"/>
                  </a:lnTo>
                  <a:lnTo>
                    <a:pt x="15379" y="71373"/>
                  </a:lnTo>
                  <a:lnTo>
                    <a:pt x="14986" y="70992"/>
                  </a:lnTo>
                  <a:lnTo>
                    <a:pt x="3505" y="70992"/>
                  </a:lnTo>
                  <a:lnTo>
                    <a:pt x="3505" y="70611"/>
                  </a:lnTo>
                  <a:lnTo>
                    <a:pt x="2717" y="70611"/>
                  </a:lnTo>
                  <a:lnTo>
                    <a:pt x="2336" y="70230"/>
                  </a:lnTo>
                  <a:close/>
                </a:path>
                <a:path w="118110" h="105410">
                  <a:moveTo>
                    <a:pt x="14211" y="69849"/>
                  </a:moveTo>
                  <a:lnTo>
                    <a:pt x="3886" y="69849"/>
                  </a:lnTo>
                  <a:lnTo>
                    <a:pt x="3886" y="70992"/>
                  </a:lnTo>
                  <a:lnTo>
                    <a:pt x="14986" y="70992"/>
                  </a:lnTo>
                  <a:lnTo>
                    <a:pt x="14986" y="70611"/>
                  </a:lnTo>
                  <a:lnTo>
                    <a:pt x="14592" y="70611"/>
                  </a:lnTo>
                  <a:lnTo>
                    <a:pt x="14592" y="70230"/>
                  </a:lnTo>
                  <a:lnTo>
                    <a:pt x="14211" y="70230"/>
                  </a:lnTo>
                  <a:lnTo>
                    <a:pt x="14211" y="69849"/>
                  </a:lnTo>
                  <a:close/>
                </a:path>
                <a:path w="118110" h="105410">
                  <a:moveTo>
                    <a:pt x="12065" y="67563"/>
                  </a:moveTo>
                  <a:lnTo>
                    <a:pt x="4470" y="67563"/>
                  </a:lnTo>
                  <a:lnTo>
                    <a:pt x="4470" y="69087"/>
                  </a:lnTo>
                  <a:lnTo>
                    <a:pt x="4279" y="69087"/>
                  </a:lnTo>
                  <a:lnTo>
                    <a:pt x="3886" y="69468"/>
                  </a:lnTo>
                  <a:lnTo>
                    <a:pt x="4279" y="69849"/>
                  </a:lnTo>
                  <a:lnTo>
                    <a:pt x="13817" y="69849"/>
                  </a:lnTo>
                  <a:lnTo>
                    <a:pt x="13627" y="69468"/>
                  </a:lnTo>
                  <a:lnTo>
                    <a:pt x="13233" y="69468"/>
                  </a:lnTo>
                  <a:lnTo>
                    <a:pt x="13233" y="68706"/>
                  </a:lnTo>
                  <a:lnTo>
                    <a:pt x="12839" y="68706"/>
                  </a:lnTo>
                  <a:lnTo>
                    <a:pt x="12839" y="68325"/>
                  </a:lnTo>
                  <a:lnTo>
                    <a:pt x="12458" y="68325"/>
                  </a:lnTo>
                  <a:lnTo>
                    <a:pt x="12458" y="67944"/>
                  </a:lnTo>
                  <a:lnTo>
                    <a:pt x="12065" y="67944"/>
                  </a:lnTo>
                  <a:lnTo>
                    <a:pt x="12065" y="67563"/>
                  </a:lnTo>
                  <a:close/>
                </a:path>
                <a:path w="118110" h="105410">
                  <a:moveTo>
                    <a:pt x="94602" y="69468"/>
                  </a:moveTo>
                  <a:lnTo>
                    <a:pt x="94411" y="69468"/>
                  </a:lnTo>
                  <a:lnTo>
                    <a:pt x="94411" y="69849"/>
                  </a:lnTo>
                  <a:lnTo>
                    <a:pt x="94602" y="69468"/>
                  </a:lnTo>
                  <a:close/>
                </a:path>
                <a:path w="118110" h="105410">
                  <a:moveTo>
                    <a:pt x="94996" y="68706"/>
                  </a:moveTo>
                  <a:lnTo>
                    <a:pt x="92849" y="68706"/>
                  </a:lnTo>
                  <a:lnTo>
                    <a:pt x="93243" y="69087"/>
                  </a:lnTo>
                  <a:lnTo>
                    <a:pt x="93243" y="69468"/>
                  </a:lnTo>
                  <a:lnTo>
                    <a:pt x="94996" y="69468"/>
                  </a:lnTo>
                  <a:lnTo>
                    <a:pt x="94996" y="68706"/>
                  </a:lnTo>
                  <a:close/>
                </a:path>
                <a:path w="118110" h="105410">
                  <a:moveTo>
                    <a:pt x="12839" y="67944"/>
                  </a:moveTo>
                  <a:lnTo>
                    <a:pt x="12458" y="68325"/>
                  </a:lnTo>
                  <a:lnTo>
                    <a:pt x="12839" y="68325"/>
                  </a:lnTo>
                  <a:lnTo>
                    <a:pt x="12839" y="67944"/>
                  </a:lnTo>
                  <a:close/>
                </a:path>
                <a:path w="118110" h="105410">
                  <a:moveTo>
                    <a:pt x="11671" y="66547"/>
                  </a:moveTo>
                  <a:lnTo>
                    <a:pt x="7200" y="66547"/>
                  </a:lnTo>
                  <a:lnTo>
                    <a:pt x="6807" y="66928"/>
                  </a:lnTo>
                  <a:lnTo>
                    <a:pt x="6413" y="66928"/>
                  </a:lnTo>
                  <a:lnTo>
                    <a:pt x="6413" y="67309"/>
                  </a:lnTo>
                  <a:lnTo>
                    <a:pt x="6032" y="67309"/>
                  </a:lnTo>
                  <a:lnTo>
                    <a:pt x="6032" y="67563"/>
                  </a:lnTo>
                  <a:lnTo>
                    <a:pt x="11671" y="67563"/>
                  </a:lnTo>
                  <a:lnTo>
                    <a:pt x="11671" y="66547"/>
                  </a:lnTo>
                  <a:close/>
                </a:path>
                <a:path w="118110" h="105410">
                  <a:moveTo>
                    <a:pt x="98107" y="67309"/>
                  </a:moveTo>
                  <a:lnTo>
                    <a:pt x="97713" y="67309"/>
                  </a:lnTo>
                  <a:lnTo>
                    <a:pt x="97713" y="67563"/>
                  </a:lnTo>
                  <a:lnTo>
                    <a:pt x="98107" y="67309"/>
                  </a:lnTo>
                  <a:close/>
                </a:path>
                <a:path w="118110" h="105410">
                  <a:moveTo>
                    <a:pt x="10502" y="63499"/>
                  </a:moveTo>
                  <a:lnTo>
                    <a:pt x="10121" y="63499"/>
                  </a:lnTo>
                  <a:lnTo>
                    <a:pt x="10121" y="63880"/>
                  </a:lnTo>
                  <a:lnTo>
                    <a:pt x="9728" y="64261"/>
                  </a:lnTo>
                  <a:lnTo>
                    <a:pt x="9728" y="64642"/>
                  </a:lnTo>
                  <a:lnTo>
                    <a:pt x="8750" y="64642"/>
                  </a:lnTo>
                  <a:lnTo>
                    <a:pt x="8369" y="65023"/>
                  </a:lnTo>
                  <a:lnTo>
                    <a:pt x="7975" y="65023"/>
                  </a:lnTo>
                  <a:lnTo>
                    <a:pt x="7975" y="66166"/>
                  </a:lnTo>
                  <a:lnTo>
                    <a:pt x="7581" y="66166"/>
                  </a:lnTo>
                  <a:lnTo>
                    <a:pt x="7581" y="66547"/>
                  </a:lnTo>
                  <a:lnTo>
                    <a:pt x="11290" y="66547"/>
                  </a:lnTo>
                  <a:lnTo>
                    <a:pt x="11671" y="66166"/>
                  </a:lnTo>
                  <a:lnTo>
                    <a:pt x="11671" y="65404"/>
                  </a:lnTo>
                  <a:lnTo>
                    <a:pt x="11290" y="64642"/>
                  </a:lnTo>
                  <a:lnTo>
                    <a:pt x="11290" y="64261"/>
                  </a:lnTo>
                  <a:lnTo>
                    <a:pt x="10896" y="64261"/>
                  </a:lnTo>
                  <a:lnTo>
                    <a:pt x="10896" y="63880"/>
                  </a:lnTo>
                  <a:lnTo>
                    <a:pt x="10502" y="63499"/>
                  </a:lnTo>
                  <a:close/>
                </a:path>
                <a:path w="118110" h="105410">
                  <a:moveTo>
                    <a:pt x="102196" y="64642"/>
                  </a:moveTo>
                  <a:lnTo>
                    <a:pt x="101803" y="64642"/>
                  </a:lnTo>
                  <a:lnTo>
                    <a:pt x="101803" y="65023"/>
                  </a:lnTo>
                  <a:lnTo>
                    <a:pt x="102196" y="65023"/>
                  </a:lnTo>
                  <a:lnTo>
                    <a:pt x="102196" y="64642"/>
                  </a:lnTo>
                  <a:close/>
                </a:path>
                <a:path w="118110" h="105410">
                  <a:moveTo>
                    <a:pt x="104343" y="62102"/>
                  </a:moveTo>
                  <a:lnTo>
                    <a:pt x="103949" y="62102"/>
                  </a:lnTo>
                  <a:lnTo>
                    <a:pt x="103949" y="62483"/>
                  </a:lnTo>
                  <a:lnTo>
                    <a:pt x="104343" y="62102"/>
                  </a:lnTo>
                  <a:close/>
                </a:path>
                <a:path w="118110" h="105410">
                  <a:moveTo>
                    <a:pt x="105117" y="55752"/>
                  </a:moveTo>
                  <a:lnTo>
                    <a:pt x="104724" y="55752"/>
                  </a:lnTo>
                  <a:lnTo>
                    <a:pt x="104724" y="56133"/>
                  </a:lnTo>
                  <a:lnTo>
                    <a:pt x="105117" y="56133"/>
                  </a:lnTo>
                  <a:lnTo>
                    <a:pt x="105117" y="55752"/>
                  </a:lnTo>
                  <a:close/>
                </a:path>
                <a:path w="118110" h="105410">
                  <a:moveTo>
                    <a:pt x="102971" y="47243"/>
                  </a:moveTo>
                  <a:lnTo>
                    <a:pt x="102590" y="47243"/>
                  </a:lnTo>
                  <a:lnTo>
                    <a:pt x="102590" y="47751"/>
                  </a:lnTo>
                  <a:lnTo>
                    <a:pt x="102971" y="47751"/>
                  </a:lnTo>
                  <a:lnTo>
                    <a:pt x="102971" y="47243"/>
                  </a:lnTo>
                  <a:close/>
                </a:path>
                <a:path w="118110" h="105410">
                  <a:moveTo>
                    <a:pt x="64820" y="42925"/>
                  </a:moveTo>
                  <a:lnTo>
                    <a:pt x="64046" y="42925"/>
                  </a:lnTo>
                  <a:lnTo>
                    <a:pt x="64046" y="43306"/>
                  </a:lnTo>
                  <a:lnTo>
                    <a:pt x="64820" y="43306"/>
                  </a:lnTo>
                  <a:lnTo>
                    <a:pt x="64820" y="42925"/>
                  </a:lnTo>
                  <a:close/>
                </a:path>
                <a:path w="118110" h="105410">
                  <a:moveTo>
                    <a:pt x="108623" y="39369"/>
                  </a:moveTo>
                  <a:lnTo>
                    <a:pt x="64427" y="39369"/>
                  </a:lnTo>
                  <a:lnTo>
                    <a:pt x="64820" y="39750"/>
                  </a:lnTo>
                  <a:lnTo>
                    <a:pt x="64820" y="41782"/>
                  </a:lnTo>
                  <a:lnTo>
                    <a:pt x="107835" y="41782"/>
                  </a:lnTo>
                  <a:lnTo>
                    <a:pt x="107835" y="41401"/>
                  </a:lnTo>
                  <a:lnTo>
                    <a:pt x="108229" y="41401"/>
                  </a:lnTo>
                  <a:lnTo>
                    <a:pt x="108229" y="40512"/>
                  </a:lnTo>
                  <a:lnTo>
                    <a:pt x="107835" y="40131"/>
                  </a:lnTo>
                  <a:lnTo>
                    <a:pt x="108623" y="40131"/>
                  </a:lnTo>
                  <a:lnTo>
                    <a:pt x="108623" y="39369"/>
                  </a:lnTo>
                  <a:close/>
                </a:path>
                <a:path w="118110" h="105410">
                  <a:moveTo>
                    <a:pt x="109207" y="38607"/>
                  </a:moveTo>
                  <a:lnTo>
                    <a:pt x="64820" y="38607"/>
                  </a:lnTo>
                  <a:lnTo>
                    <a:pt x="64820" y="39369"/>
                  </a:lnTo>
                  <a:lnTo>
                    <a:pt x="108813" y="39369"/>
                  </a:lnTo>
                  <a:lnTo>
                    <a:pt x="108813" y="38988"/>
                  </a:lnTo>
                  <a:lnTo>
                    <a:pt x="109207" y="38988"/>
                  </a:lnTo>
                  <a:lnTo>
                    <a:pt x="109207" y="38607"/>
                  </a:lnTo>
                  <a:close/>
                </a:path>
                <a:path w="118110" h="105410">
                  <a:moveTo>
                    <a:pt x="111544" y="35686"/>
                  </a:moveTo>
                  <a:lnTo>
                    <a:pt x="64046" y="35686"/>
                  </a:lnTo>
                  <a:lnTo>
                    <a:pt x="64046" y="37337"/>
                  </a:lnTo>
                  <a:lnTo>
                    <a:pt x="64820" y="37718"/>
                  </a:lnTo>
                  <a:lnTo>
                    <a:pt x="64820" y="38099"/>
                  </a:lnTo>
                  <a:lnTo>
                    <a:pt x="64427" y="38480"/>
                  </a:lnTo>
                  <a:lnTo>
                    <a:pt x="109588" y="38607"/>
                  </a:lnTo>
                  <a:lnTo>
                    <a:pt x="109588" y="37718"/>
                  </a:lnTo>
                  <a:lnTo>
                    <a:pt x="109982" y="37337"/>
                  </a:lnTo>
                  <a:lnTo>
                    <a:pt x="109982" y="36956"/>
                  </a:lnTo>
                  <a:lnTo>
                    <a:pt x="110375" y="36956"/>
                  </a:lnTo>
                  <a:lnTo>
                    <a:pt x="110375" y="36575"/>
                  </a:lnTo>
                  <a:lnTo>
                    <a:pt x="110756" y="36575"/>
                  </a:lnTo>
                  <a:lnTo>
                    <a:pt x="111150" y="36194"/>
                  </a:lnTo>
                  <a:lnTo>
                    <a:pt x="111544" y="36194"/>
                  </a:lnTo>
                  <a:lnTo>
                    <a:pt x="111544" y="35686"/>
                  </a:lnTo>
                  <a:close/>
                </a:path>
                <a:path w="118110" h="105410">
                  <a:moveTo>
                    <a:pt x="116408" y="34035"/>
                  </a:moveTo>
                  <a:lnTo>
                    <a:pt x="64427" y="34035"/>
                  </a:lnTo>
                  <a:lnTo>
                    <a:pt x="64427" y="34924"/>
                  </a:lnTo>
                  <a:lnTo>
                    <a:pt x="64046" y="35305"/>
                  </a:lnTo>
                  <a:lnTo>
                    <a:pt x="64427" y="35686"/>
                  </a:lnTo>
                  <a:lnTo>
                    <a:pt x="112712" y="35686"/>
                  </a:lnTo>
                  <a:lnTo>
                    <a:pt x="112712" y="35305"/>
                  </a:lnTo>
                  <a:lnTo>
                    <a:pt x="113296" y="35305"/>
                  </a:lnTo>
                  <a:lnTo>
                    <a:pt x="113296" y="34924"/>
                  </a:lnTo>
                  <a:lnTo>
                    <a:pt x="113677" y="34543"/>
                  </a:lnTo>
                  <a:lnTo>
                    <a:pt x="115633" y="34543"/>
                  </a:lnTo>
                  <a:lnTo>
                    <a:pt x="115633" y="34162"/>
                  </a:lnTo>
                  <a:lnTo>
                    <a:pt x="116408" y="34162"/>
                  </a:lnTo>
                  <a:close/>
                </a:path>
                <a:path w="118110" h="105410">
                  <a:moveTo>
                    <a:pt x="114071" y="34543"/>
                  </a:moveTo>
                  <a:lnTo>
                    <a:pt x="113677" y="34543"/>
                  </a:lnTo>
                  <a:lnTo>
                    <a:pt x="113677" y="34924"/>
                  </a:lnTo>
                  <a:lnTo>
                    <a:pt x="114071" y="34924"/>
                  </a:lnTo>
                  <a:lnTo>
                    <a:pt x="114071" y="34543"/>
                  </a:lnTo>
                  <a:close/>
                </a:path>
                <a:path w="118110" h="105410">
                  <a:moveTo>
                    <a:pt x="116014" y="34543"/>
                  </a:moveTo>
                  <a:lnTo>
                    <a:pt x="115633" y="34543"/>
                  </a:lnTo>
                  <a:lnTo>
                    <a:pt x="115633" y="34924"/>
                  </a:lnTo>
                  <a:lnTo>
                    <a:pt x="116014" y="34924"/>
                  </a:lnTo>
                  <a:lnTo>
                    <a:pt x="116014" y="34543"/>
                  </a:lnTo>
                  <a:close/>
                </a:path>
                <a:path w="118110" h="105410">
                  <a:moveTo>
                    <a:pt x="116801" y="34035"/>
                  </a:moveTo>
                  <a:lnTo>
                    <a:pt x="116408" y="34035"/>
                  </a:lnTo>
                  <a:lnTo>
                    <a:pt x="116801" y="34162"/>
                  </a:lnTo>
                  <a:close/>
                </a:path>
                <a:path w="118110" h="105410">
                  <a:moveTo>
                    <a:pt x="116801" y="33273"/>
                  </a:moveTo>
                  <a:lnTo>
                    <a:pt x="63652" y="33273"/>
                  </a:lnTo>
                  <a:lnTo>
                    <a:pt x="63652" y="34035"/>
                  </a:lnTo>
                  <a:lnTo>
                    <a:pt x="117182" y="34035"/>
                  </a:lnTo>
                  <a:lnTo>
                    <a:pt x="117182" y="33654"/>
                  </a:lnTo>
                  <a:lnTo>
                    <a:pt x="116801" y="33654"/>
                  </a:lnTo>
                  <a:lnTo>
                    <a:pt x="116801" y="33273"/>
                  </a:lnTo>
                  <a:close/>
                </a:path>
                <a:path w="118110" h="105410">
                  <a:moveTo>
                    <a:pt x="115633" y="26161"/>
                  </a:moveTo>
                  <a:lnTo>
                    <a:pt x="63652" y="26161"/>
                  </a:lnTo>
                  <a:lnTo>
                    <a:pt x="63258" y="26542"/>
                  </a:lnTo>
                  <a:lnTo>
                    <a:pt x="63258" y="27304"/>
                  </a:lnTo>
                  <a:lnTo>
                    <a:pt x="63652" y="27685"/>
                  </a:lnTo>
                  <a:lnTo>
                    <a:pt x="63652" y="29209"/>
                  </a:lnTo>
                  <a:lnTo>
                    <a:pt x="62877" y="29209"/>
                  </a:lnTo>
                  <a:lnTo>
                    <a:pt x="62877" y="29717"/>
                  </a:lnTo>
                  <a:lnTo>
                    <a:pt x="63258" y="29717"/>
                  </a:lnTo>
                  <a:lnTo>
                    <a:pt x="63258" y="30606"/>
                  </a:lnTo>
                  <a:lnTo>
                    <a:pt x="62877" y="30606"/>
                  </a:lnTo>
                  <a:lnTo>
                    <a:pt x="62877" y="31749"/>
                  </a:lnTo>
                  <a:lnTo>
                    <a:pt x="63258" y="31749"/>
                  </a:lnTo>
                  <a:lnTo>
                    <a:pt x="63258" y="33273"/>
                  </a:lnTo>
                  <a:lnTo>
                    <a:pt x="117182" y="33273"/>
                  </a:lnTo>
                  <a:lnTo>
                    <a:pt x="117182" y="32892"/>
                  </a:lnTo>
                  <a:lnTo>
                    <a:pt x="116801" y="32511"/>
                  </a:lnTo>
                  <a:lnTo>
                    <a:pt x="117182" y="32511"/>
                  </a:lnTo>
                  <a:lnTo>
                    <a:pt x="116801" y="32130"/>
                  </a:lnTo>
                  <a:lnTo>
                    <a:pt x="117182" y="31749"/>
                  </a:lnTo>
                  <a:lnTo>
                    <a:pt x="117182" y="31368"/>
                  </a:lnTo>
                  <a:lnTo>
                    <a:pt x="117576" y="31368"/>
                  </a:lnTo>
                  <a:lnTo>
                    <a:pt x="117576" y="30987"/>
                  </a:lnTo>
                  <a:lnTo>
                    <a:pt x="117182" y="30987"/>
                  </a:lnTo>
                  <a:lnTo>
                    <a:pt x="117182" y="30225"/>
                  </a:lnTo>
                  <a:lnTo>
                    <a:pt x="117576" y="30225"/>
                  </a:lnTo>
                  <a:lnTo>
                    <a:pt x="117576" y="29336"/>
                  </a:lnTo>
                  <a:lnTo>
                    <a:pt x="117182" y="29336"/>
                  </a:lnTo>
                  <a:lnTo>
                    <a:pt x="117182" y="28828"/>
                  </a:lnTo>
                  <a:lnTo>
                    <a:pt x="116801" y="28828"/>
                  </a:lnTo>
                  <a:lnTo>
                    <a:pt x="116801" y="28066"/>
                  </a:lnTo>
                  <a:lnTo>
                    <a:pt x="116408" y="28066"/>
                  </a:lnTo>
                  <a:lnTo>
                    <a:pt x="116408" y="26923"/>
                  </a:lnTo>
                  <a:lnTo>
                    <a:pt x="116014" y="26923"/>
                  </a:lnTo>
                  <a:lnTo>
                    <a:pt x="116014" y="26542"/>
                  </a:lnTo>
                  <a:lnTo>
                    <a:pt x="115633" y="26542"/>
                  </a:lnTo>
                  <a:lnTo>
                    <a:pt x="115633" y="26161"/>
                  </a:lnTo>
                  <a:close/>
                </a:path>
                <a:path w="118110" h="105410">
                  <a:moveTo>
                    <a:pt x="116801" y="27685"/>
                  </a:moveTo>
                  <a:lnTo>
                    <a:pt x="116408" y="27685"/>
                  </a:lnTo>
                  <a:lnTo>
                    <a:pt x="116408" y="28066"/>
                  </a:lnTo>
                  <a:lnTo>
                    <a:pt x="116801" y="28066"/>
                  </a:lnTo>
                  <a:lnTo>
                    <a:pt x="116801" y="27685"/>
                  </a:lnTo>
                  <a:close/>
                </a:path>
                <a:path w="118110" h="105410">
                  <a:moveTo>
                    <a:pt x="114071" y="25399"/>
                  </a:moveTo>
                  <a:lnTo>
                    <a:pt x="63652" y="25399"/>
                  </a:lnTo>
                  <a:lnTo>
                    <a:pt x="63652" y="25780"/>
                  </a:lnTo>
                  <a:lnTo>
                    <a:pt x="63258" y="25780"/>
                  </a:lnTo>
                  <a:lnTo>
                    <a:pt x="63258" y="26161"/>
                  </a:lnTo>
                  <a:lnTo>
                    <a:pt x="114465" y="26161"/>
                  </a:lnTo>
                  <a:lnTo>
                    <a:pt x="114465" y="25780"/>
                  </a:lnTo>
                  <a:lnTo>
                    <a:pt x="114071" y="25399"/>
                  </a:lnTo>
                  <a:close/>
                </a:path>
                <a:path w="118110" h="105410">
                  <a:moveTo>
                    <a:pt x="64427" y="24637"/>
                  </a:moveTo>
                  <a:lnTo>
                    <a:pt x="64046" y="24637"/>
                  </a:lnTo>
                  <a:lnTo>
                    <a:pt x="64046" y="25399"/>
                  </a:lnTo>
                  <a:lnTo>
                    <a:pt x="113677" y="25399"/>
                  </a:lnTo>
                  <a:lnTo>
                    <a:pt x="113296" y="25018"/>
                  </a:lnTo>
                  <a:lnTo>
                    <a:pt x="64427" y="25018"/>
                  </a:lnTo>
                  <a:lnTo>
                    <a:pt x="64427" y="24637"/>
                  </a:lnTo>
                  <a:close/>
                </a:path>
                <a:path w="118110" h="105410">
                  <a:moveTo>
                    <a:pt x="65214" y="24637"/>
                  </a:moveTo>
                  <a:lnTo>
                    <a:pt x="64427" y="24637"/>
                  </a:lnTo>
                  <a:lnTo>
                    <a:pt x="64427" y="25018"/>
                  </a:lnTo>
                  <a:lnTo>
                    <a:pt x="65214" y="25018"/>
                  </a:lnTo>
                  <a:lnTo>
                    <a:pt x="65214" y="24637"/>
                  </a:lnTo>
                  <a:close/>
                </a:path>
                <a:path w="118110" h="105410">
                  <a:moveTo>
                    <a:pt x="109207" y="23621"/>
                  </a:moveTo>
                  <a:lnTo>
                    <a:pt x="65989" y="23621"/>
                  </a:lnTo>
                  <a:lnTo>
                    <a:pt x="65989" y="24637"/>
                  </a:lnTo>
                  <a:lnTo>
                    <a:pt x="65595" y="24637"/>
                  </a:lnTo>
                  <a:lnTo>
                    <a:pt x="65214" y="25018"/>
                  </a:lnTo>
                  <a:lnTo>
                    <a:pt x="113093" y="25018"/>
                  </a:lnTo>
                  <a:lnTo>
                    <a:pt x="113093" y="24383"/>
                  </a:lnTo>
                  <a:lnTo>
                    <a:pt x="109982" y="24383"/>
                  </a:lnTo>
                  <a:lnTo>
                    <a:pt x="109207" y="23621"/>
                  </a:lnTo>
                  <a:close/>
                </a:path>
                <a:path w="118110" h="105410">
                  <a:moveTo>
                    <a:pt x="110756" y="24002"/>
                  </a:moveTo>
                  <a:lnTo>
                    <a:pt x="109982" y="24002"/>
                  </a:lnTo>
                  <a:lnTo>
                    <a:pt x="109982" y="24383"/>
                  </a:lnTo>
                  <a:lnTo>
                    <a:pt x="110756" y="24383"/>
                  </a:lnTo>
                  <a:lnTo>
                    <a:pt x="110756" y="24002"/>
                  </a:lnTo>
                  <a:close/>
                </a:path>
                <a:path w="118110" h="105410">
                  <a:moveTo>
                    <a:pt x="113093" y="24002"/>
                  </a:moveTo>
                  <a:lnTo>
                    <a:pt x="110756" y="24002"/>
                  </a:lnTo>
                  <a:lnTo>
                    <a:pt x="110756" y="24383"/>
                  </a:lnTo>
                  <a:lnTo>
                    <a:pt x="113093" y="24383"/>
                  </a:lnTo>
                  <a:lnTo>
                    <a:pt x="113093" y="24002"/>
                  </a:lnTo>
                  <a:close/>
                </a:path>
                <a:path w="118110" h="105410">
                  <a:moveTo>
                    <a:pt x="109207" y="22859"/>
                  </a:moveTo>
                  <a:lnTo>
                    <a:pt x="63652" y="22859"/>
                  </a:lnTo>
                  <a:lnTo>
                    <a:pt x="64046" y="23240"/>
                  </a:lnTo>
                  <a:lnTo>
                    <a:pt x="63652" y="23240"/>
                  </a:lnTo>
                  <a:lnTo>
                    <a:pt x="64427" y="24002"/>
                  </a:lnTo>
                  <a:lnTo>
                    <a:pt x="64820" y="23621"/>
                  </a:lnTo>
                  <a:lnTo>
                    <a:pt x="109207" y="23621"/>
                  </a:lnTo>
                  <a:lnTo>
                    <a:pt x="109588" y="23240"/>
                  </a:lnTo>
                  <a:lnTo>
                    <a:pt x="109207" y="22859"/>
                  </a:lnTo>
                  <a:close/>
                </a:path>
                <a:path w="118110" h="105410">
                  <a:moveTo>
                    <a:pt x="65595" y="23621"/>
                  </a:moveTo>
                  <a:lnTo>
                    <a:pt x="65214" y="23621"/>
                  </a:lnTo>
                  <a:lnTo>
                    <a:pt x="65214" y="24002"/>
                  </a:lnTo>
                  <a:lnTo>
                    <a:pt x="65595" y="24002"/>
                  </a:lnTo>
                  <a:lnTo>
                    <a:pt x="65595" y="23621"/>
                  </a:lnTo>
                  <a:close/>
                </a:path>
                <a:path w="118110" h="105410">
                  <a:moveTo>
                    <a:pt x="112712" y="23621"/>
                  </a:moveTo>
                  <a:lnTo>
                    <a:pt x="111925" y="23621"/>
                  </a:lnTo>
                  <a:lnTo>
                    <a:pt x="111544" y="24002"/>
                  </a:lnTo>
                  <a:lnTo>
                    <a:pt x="112712" y="24002"/>
                  </a:lnTo>
                  <a:lnTo>
                    <a:pt x="112712" y="23621"/>
                  </a:lnTo>
                  <a:close/>
                </a:path>
                <a:path w="118110" h="105410">
                  <a:moveTo>
                    <a:pt x="108813" y="21335"/>
                  </a:moveTo>
                  <a:lnTo>
                    <a:pt x="62877" y="21335"/>
                  </a:lnTo>
                  <a:lnTo>
                    <a:pt x="62877" y="21716"/>
                  </a:lnTo>
                  <a:lnTo>
                    <a:pt x="63258" y="21716"/>
                  </a:lnTo>
                  <a:lnTo>
                    <a:pt x="63258" y="22097"/>
                  </a:lnTo>
                  <a:lnTo>
                    <a:pt x="63652" y="22097"/>
                  </a:lnTo>
                  <a:lnTo>
                    <a:pt x="63258" y="22478"/>
                  </a:lnTo>
                  <a:lnTo>
                    <a:pt x="63258" y="22859"/>
                  </a:lnTo>
                  <a:lnTo>
                    <a:pt x="108813" y="22859"/>
                  </a:lnTo>
                  <a:lnTo>
                    <a:pt x="108813" y="21335"/>
                  </a:lnTo>
                  <a:close/>
                </a:path>
                <a:path w="118110" h="105410">
                  <a:moveTo>
                    <a:pt x="108623" y="20573"/>
                  </a:moveTo>
                  <a:lnTo>
                    <a:pt x="62484" y="20573"/>
                  </a:lnTo>
                  <a:lnTo>
                    <a:pt x="62484" y="21335"/>
                  </a:lnTo>
                  <a:lnTo>
                    <a:pt x="108623" y="21335"/>
                  </a:lnTo>
                  <a:lnTo>
                    <a:pt x="108623" y="20573"/>
                  </a:lnTo>
                  <a:close/>
                </a:path>
                <a:path w="118110" h="105410">
                  <a:moveTo>
                    <a:pt x="107835" y="16890"/>
                  </a:moveTo>
                  <a:lnTo>
                    <a:pt x="61315" y="16890"/>
                  </a:lnTo>
                  <a:lnTo>
                    <a:pt x="61315" y="17271"/>
                  </a:lnTo>
                  <a:lnTo>
                    <a:pt x="61709" y="17271"/>
                  </a:lnTo>
                  <a:lnTo>
                    <a:pt x="61709" y="17652"/>
                  </a:lnTo>
                  <a:lnTo>
                    <a:pt x="61315" y="17652"/>
                  </a:lnTo>
                  <a:lnTo>
                    <a:pt x="61315" y="18795"/>
                  </a:lnTo>
                  <a:lnTo>
                    <a:pt x="61125" y="18795"/>
                  </a:lnTo>
                  <a:lnTo>
                    <a:pt x="61125" y="19557"/>
                  </a:lnTo>
                  <a:lnTo>
                    <a:pt x="60731" y="19811"/>
                  </a:lnTo>
                  <a:lnTo>
                    <a:pt x="61125" y="19811"/>
                  </a:lnTo>
                  <a:lnTo>
                    <a:pt x="61125" y="20192"/>
                  </a:lnTo>
                  <a:lnTo>
                    <a:pt x="61315" y="20573"/>
                  </a:lnTo>
                  <a:lnTo>
                    <a:pt x="61315" y="20954"/>
                  </a:lnTo>
                  <a:lnTo>
                    <a:pt x="61709" y="20954"/>
                  </a:lnTo>
                  <a:lnTo>
                    <a:pt x="61709" y="20573"/>
                  </a:lnTo>
                  <a:lnTo>
                    <a:pt x="108623" y="20573"/>
                  </a:lnTo>
                  <a:lnTo>
                    <a:pt x="108623" y="20192"/>
                  </a:lnTo>
                  <a:lnTo>
                    <a:pt x="108229" y="20192"/>
                  </a:lnTo>
                  <a:lnTo>
                    <a:pt x="108229" y="19557"/>
                  </a:lnTo>
                  <a:lnTo>
                    <a:pt x="107835" y="19176"/>
                  </a:lnTo>
                  <a:lnTo>
                    <a:pt x="107835" y="16890"/>
                  </a:lnTo>
                  <a:close/>
                </a:path>
                <a:path w="118110" h="105410">
                  <a:moveTo>
                    <a:pt x="62090" y="20573"/>
                  </a:moveTo>
                  <a:lnTo>
                    <a:pt x="61709" y="20573"/>
                  </a:lnTo>
                  <a:lnTo>
                    <a:pt x="62090" y="20954"/>
                  </a:lnTo>
                  <a:lnTo>
                    <a:pt x="62090" y="20573"/>
                  </a:lnTo>
                  <a:close/>
                </a:path>
                <a:path w="118110" h="105410">
                  <a:moveTo>
                    <a:pt x="107454" y="16509"/>
                  </a:moveTo>
                  <a:lnTo>
                    <a:pt x="61125" y="16509"/>
                  </a:lnTo>
                  <a:lnTo>
                    <a:pt x="61125" y="16890"/>
                  </a:lnTo>
                  <a:lnTo>
                    <a:pt x="107454" y="16890"/>
                  </a:lnTo>
                  <a:lnTo>
                    <a:pt x="107454" y="16509"/>
                  </a:lnTo>
                  <a:close/>
                </a:path>
                <a:path w="118110" h="105410">
                  <a:moveTo>
                    <a:pt x="107061" y="16128"/>
                  </a:moveTo>
                  <a:lnTo>
                    <a:pt x="62090" y="16128"/>
                  </a:lnTo>
                  <a:lnTo>
                    <a:pt x="62090" y="16509"/>
                  </a:lnTo>
                  <a:lnTo>
                    <a:pt x="107061" y="16509"/>
                  </a:lnTo>
                  <a:lnTo>
                    <a:pt x="107061" y="16128"/>
                  </a:lnTo>
                  <a:close/>
                </a:path>
                <a:path w="118110" h="105410">
                  <a:moveTo>
                    <a:pt x="63258" y="15366"/>
                  </a:moveTo>
                  <a:lnTo>
                    <a:pt x="62877" y="15366"/>
                  </a:lnTo>
                  <a:lnTo>
                    <a:pt x="62877" y="16128"/>
                  </a:lnTo>
                  <a:lnTo>
                    <a:pt x="106680" y="16128"/>
                  </a:lnTo>
                  <a:lnTo>
                    <a:pt x="106680" y="15747"/>
                  </a:lnTo>
                  <a:lnTo>
                    <a:pt x="63258" y="15747"/>
                  </a:lnTo>
                  <a:lnTo>
                    <a:pt x="63258" y="15366"/>
                  </a:lnTo>
                  <a:close/>
                </a:path>
                <a:path w="118110" h="105410">
                  <a:moveTo>
                    <a:pt x="66573" y="13969"/>
                  </a:moveTo>
                  <a:lnTo>
                    <a:pt x="65214" y="13969"/>
                  </a:lnTo>
                  <a:lnTo>
                    <a:pt x="65214" y="14731"/>
                  </a:lnTo>
                  <a:lnTo>
                    <a:pt x="64820" y="14731"/>
                  </a:lnTo>
                  <a:lnTo>
                    <a:pt x="64820" y="14985"/>
                  </a:lnTo>
                  <a:lnTo>
                    <a:pt x="63652" y="14985"/>
                  </a:lnTo>
                  <a:lnTo>
                    <a:pt x="63652" y="15747"/>
                  </a:lnTo>
                  <a:lnTo>
                    <a:pt x="106680" y="15747"/>
                  </a:lnTo>
                  <a:lnTo>
                    <a:pt x="106680" y="14985"/>
                  </a:lnTo>
                  <a:lnTo>
                    <a:pt x="64046" y="14985"/>
                  </a:lnTo>
                  <a:lnTo>
                    <a:pt x="64046" y="14731"/>
                  </a:lnTo>
                  <a:lnTo>
                    <a:pt x="106286" y="14731"/>
                  </a:lnTo>
                  <a:lnTo>
                    <a:pt x="106680" y="14350"/>
                  </a:lnTo>
                  <a:lnTo>
                    <a:pt x="66573" y="14350"/>
                  </a:lnTo>
                  <a:lnTo>
                    <a:pt x="66573" y="13969"/>
                  </a:lnTo>
                  <a:close/>
                </a:path>
                <a:path w="118110" h="105410">
                  <a:moveTo>
                    <a:pt x="106680" y="13969"/>
                  </a:moveTo>
                  <a:lnTo>
                    <a:pt x="66573" y="13969"/>
                  </a:lnTo>
                  <a:lnTo>
                    <a:pt x="66573" y="14350"/>
                  </a:lnTo>
                  <a:lnTo>
                    <a:pt x="106680" y="14350"/>
                  </a:lnTo>
                  <a:lnTo>
                    <a:pt x="106680" y="13969"/>
                  </a:lnTo>
                  <a:close/>
                </a:path>
                <a:path w="118110" h="105410">
                  <a:moveTo>
                    <a:pt x="66179" y="13588"/>
                  </a:moveTo>
                  <a:lnTo>
                    <a:pt x="65989" y="13588"/>
                  </a:lnTo>
                  <a:lnTo>
                    <a:pt x="65989" y="13969"/>
                  </a:lnTo>
                  <a:lnTo>
                    <a:pt x="66179" y="13969"/>
                  </a:lnTo>
                  <a:lnTo>
                    <a:pt x="66179" y="13588"/>
                  </a:lnTo>
                  <a:close/>
                </a:path>
                <a:path w="118110" h="105410">
                  <a:moveTo>
                    <a:pt x="69684" y="10159"/>
                  </a:moveTo>
                  <a:lnTo>
                    <a:pt x="68516" y="10159"/>
                  </a:lnTo>
                  <a:lnTo>
                    <a:pt x="68516" y="10921"/>
                  </a:lnTo>
                  <a:lnTo>
                    <a:pt x="68122" y="10921"/>
                  </a:lnTo>
                  <a:lnTo>
                    <a:pt x="68122" y="13207"/>
                  </a:lnTo>
                  <a:lnTo>
                    <a:pt x="67741" y="13207"/>
                  </a:lnTo>
                  <a:lnTo>
                    <a:pt x="67741" y="13969"/>
                  </a:lnTo>
                  <a:lnTo>
                    <a:pt x="106286" y="13969"/>
                  </a:lnTo>
                  <a:lnTo>
                    <a:pt x="106286" y="13588"/>
                  </a:lnTo>
                  <a:lnTo>
                    <a:pt x="105892" y="13588"/>
                  </a:lnTo>
                  <a:lnTo>
                    <a:pt x="105892" y="13207"/>
                  </a:lnTo>
                  <a:lnTo>
                    <a:pt x="105511" y="12826"/>
                  </a:lnTo>
                  <a:lnTo>
                    <a:pt x="105511" y="12445"/>
                  </a:lnTo>
                  <a:lnTo>
                    <a:pt x="105117" y="12445"/>
                  </a:lnTo>
                  <a:lnTo>
                    <a:pt x="105511" y="12064"/>
                  </a:lnTo>
                  <a:lnTo>
                    <a:pt x="93637" y="12064"/>
                  </a:lnTo>
                  <a:lnTo>
                    <a:pt x="93243" y="11683"/>
                  </a:lnTo>
                  <a:lnTo>
                    <a:pt x="93243" y="11302"/>
                  </a:lnTo>
                  <a:lnTo>
                    <a:pt x="71831" y="11302"/>
                  </a:lnTo>
                  <a:lnTo>
                    <a:pt x="71831" y="10540"/>
                  </a:lnTo>
                  <a:lnTo>
                    <a:pt x="69684" y="10540"/>
                  </a:lnTo>
                  <a:lnTo>
                    <a:pt x="69684" y="10159"/>
                  </a:lnTo>
                  <a:close/>
                </a:path>
                <a:path w="118110" h="105410">
                  <a:moveTo>
                    <a:pt x="105117" y="10921"/>
                  </a:moveTo>
                  <a:lnTo>
                    <a:pt x="94018" y="10921"/>
                  </a:lnTo>
                  <a:lnTo>
                    <a:pt x="94018" y="11302"/>
                  </a:lnTo>
                  <a:lnTo>
                    <a:pt x="94411" y="11302"/>
                  </a:lnTo>
                  <a:lnTo>
                    <a:pt x="94018" y="11683"/>
                  </a:lnTo>
                  <a:lnTo>
                    <a:pt x="93637" y="11683"/>
                  </a:lnTo>
                  <a:lnTo>
                    <a:pt x="93637" y="12064"/>
                  </a:lnTo>
                  <a:lnTo>
                    <a:pt x="105511" y="12064"/>
                  </a:lnTo>
                  <a:lnTo>
                    <a:pt x="105117" y="11683"/>
                  </a:lnTo>
                  <a:lnTo>
                    <a:pt x="105117" y="10921"/>
                  </a:lnTo>
                  <a:close/>
                </a:path>
                <a:path w="118110" h="105410">
                  <a:moveTo>
                    <a:pt x="73774" y="10540"/>
                  </a:moveTo>
                  <a:lnTo>
                    <a:pt x="72999" y="10540"/>
                  </a:lnTo>
                  <a:lnTo>
                    <a:pt x="72999" y="11302"/>
                  </a:lnTo>
                  <a:lnTo>
                    <a:pt x="75526" y="11302"/>
                  </a:lnTo>
                  <a:lnTo>
                    <a:pt x="75526" y="10921"/>
                  </a:lnTo>
                  <a:lnTo>
                    <a:pt x="73774" y="10921"/>
                  </a:lnTo>
                  <a:lnTo>
                    <a:pt x="73774" y="10540"/>
                  </a:lnTo>
                  <a:close/>
                </a:path>
                <a:path w="118110" h="105410">
                  <a:moveTo>
                    <a:pt x="88760" y="10921"/>
                  </a:moveTo>
                  <a:lnTo>
                    <a:pt x="75526" y="10921"/>
                  </a:lnTo>
                  <a:lnTo>
                    <a:pt x="75526" y="11302"/>
                  </a:lnTo>
                  <a:lnTo>
                    <a:pt x="88760" y="11302"/>
                  </a:lnTo>
                  <a:lnTo>
                    <a:pt x="88760" y="10921"/>
                  </a:lnTo>
                  <a:close/>
                </a:path>
                <a:path w="118110" h="105410">
                  <a:moveTo>
                    <a:pt x="89738" y="10921"/>
                  </a:moveTo>
                  <a:lnTo>
                    <a:pt x="89154" y="10921"/>
                  </a:lnTo>
                  <a:lnTo>
                    <a:pt x="89154" y="11302"/>
                  </a:lnTo>
                  <a:lnTo>
                    <a:pt x="89738" y="11302"/>
                  </a:lnTo>
                  <a:lnTo>
                    <a:pt x="89738" y="10921"/>
                  </a:lnTo>
                  <a:close/>
                </a:path>
                <a:path w="118110" h="105410">
                  <a:moveTo>
                    <a:pt x="92849" y="10921"/>
                  </a:moveTo>
                  <a:lnTo>
                    <a:pt x="90131" y="10921"/>
                  </a:lnTo>
                  <a:lnTo>
                    <a:pt x="89738" y="11302"/>
                  </a:lnTo>
                  <a:lnTo>
                    <a:pt x="93243" y="11302"/>
                  </a:lnTo>
                  <a:lnTo>
                    <a:pt x="92849" y="10921"/>
                  </a:lnTo>
                  <a:close/>
                </a:path>
                <a:path w="118110" h="105410">
                  <a:moveTo>
                    <a:pt x="75336" y="10540"/>
                  </a:moveTo>
                  <a:lnTo>
                    <a:pt x="74942" y="10540"/>
                  </a:lnTo>
                  <a:lnTo>
                    <a:pt x="74549" y="10921"/>
                  </a:lnTo>
                  <a:lnTo>
                    <a:pt x="75336" y="10921"/>
                  </a:lnTo>
                  <a:lnTo>
                    <a:pt x="75336" y="10540"/>
                  </a:lnTo>
                  <a:close/>
                </a:path>
                <a:path w="118110" h="105410">
                  <a:moveTo>
                    <a:pt x="86423" y="10159"/>
                  </a:moveTo>
                  <a:lnTo>
                    <a:pt x="76301" y="10159"/>
                  </a:lnTo>
                  <a:lnTo>
                    <a:pt x="76301" y="10540"/>
                  </a:lnTo>
                  <a:lnTo>
                    <a:pt x="75920" y="10921"/>
                  </a:lnTo>
                  <a:lnTo>
                    <a:pt x="86817" y="10921"/>
                  </a:lnTo>
                  <a:lnTo>
                    <a:pt x="86817" y="10540"/>
                  </a:lnTo>
                  <a:lnTo>
                    <a:pt x="86423" y="10540"/>
                  </a:lnTo>
                  <a:lnTo>
                    <a:pt x="86423" y="10159"/>
                  </a:lnTo>
                  <a:close/>
                </a:path>
                <a:path w="118110" h="105410">
                  <a:moveTo>
                    <a:pt x="87985" y="10540"/>
                  </a:moveTo>
                  <a:lnTo>
                    <a:pt x="87591" y="10540"/>
                  </a:lnTo>
                  <a:lnTo>
                    <a:pt x="87591" y="10921"/>
                  </a:lnTo>
                  <a:lnTo>
                    <a:pt x="87985" y="10921"/>
                  </a:lnTo>
                  <a:lnTo>
                    <a:pt x="87985" y="10540"/>
                  </a:lnTo>
                  <a:close/>
                </a:path>
                <a:path w="118110" h="105410">
                  <a:moveTo>
                    <a:pt x="88379" y="10540"/>
                  </a:moveTo>
                  <a:lnTo>
                    <a:pt x="87985" y="10921"/>
                  </a:lnTo>
                  <a:lnTo>
                    <a:pt x="88379" y="10921"/>
                  </a:lnTo>
                  <a:lnTo>
                    <a:pt x="88379" y="10540"/>
                  </a:lnTo>
                  <a:close/>
                </a:path>
                <a:path w="118110" h="105410">
                  <a:moveTo>
                    <a:pt x="91681" y="10159"/>
                  </a:moveTo>
                  <a:lnTo>
                    <a:pt x="90512" y="10159"/>
                  </a:lnTo>
                  <a:lnTo>
                    <a:pt x="90512" y="10921"/>
                  </a:lnTo>
                  <a:lnTo>
                    <a:pt x="92075" y="10921"/>
                  </a:lnTo>
                  <a:lnTo>
                    <a:pt x="92075" y="10540"/>
                  </a:lnTo>
                  <a:lnTo>
                    <a:pt x="91681" y="10540"/>
                  </a:lnTo>
                  <a:lnTo>
                    <a:pt x="91681" y="10159"/>
                  </a:lnTo>
                  <a:close/>
                </a:path>
                <a:path w="118110" h="105410">
                  <a:moveTo>
                    <a:pt x="105892" y="10540"/>
                  </a:moveTo>
                  <a:lnTo>
                    <a:pt x="94411" y="10540"/>
                  </a:lnTo>
                  <a:lnTo>
                    <a:pt x="94411" y="10921"/>
                  </a:lnTo>
                  <a:lnTo>
                    <a:pt x="105892" y="10921"/>
                  </a:lnTo>
                  <a:lnTo>
                    <a:pt x="105892" y="10540"/>
                  </a:lnTo>
                  <a:close/>
                </a:path>
                <a:path w="118110" h="105410">
                  <a:moveTo>
                    <a:pt x="71043" y="10159"/>
                  </a:moveTo>
                  <a:lnTo>
                    <a:pt x="70078" y="10159"/>
                  </a:lnTo>
                  <a:lnTo>
                    <a:pt x="70078" y="10540"/>
                  </a:lnTo>
                  <a:lnTo>
                    <a:pt x="71043" y="10540"/>
                  </a:lnTo>
                  <a:lnTo>
                    <a:pt x="71043" y="10159"/>
                  </a:lnTo>
                  <a:close/>
                </a:path>
                <a:path w="118110" h="105410">
                  <a:moveTo>
                    <a:pt x="97713" y="8762"/>
                  </a:moveTo>
                  <a:lnTo>
                    <a:pt x="97332" y="8762"/>
                  </a:lnTo>
                  <a:lnTo>
                    <a:pt x="97332" y="9143"/>
                  </a:lnTo>
                  <a:lnTo>
                    <a:pt x="96939" y="9524"/>
                  </a:lnTo>
                  <a:lnTo>
                    <a:pt x="94602" y="9524"/>
                  </a:lnTo>
                  <a:lnTo>
                    <a:pt x="94602" y="10540"/>
                  </a:lnTo>
                  <a:lnTo>
                    <a:pt x="105511" y="10540"/>
                  </a:lnTo>
                  <a:lnTo>
                    <a:pt x="105511" y="10159"/>
                  </a:lnTo>
                  <a:lnTo>
                    <a:pt x="105117" y="10159"/>
                  </a:lnTo>
                  <a:lnTo>
                    <a:pt x="104724" y="9905"/>
                  </a:lnTo>
                  <a:lnTo>
                    <a:pt x="104724" y="9524"/>
                  </a:lnTo>
                  <a:lnTo>
                    <a:pt x="94996" y="9524"/>
                  </a:lnTo>
                  <a:lnTo>
                    <a:pt x="94996" y="9143"/>
                  </a:lnTo>
                  <a:lnTo>
                    <a:pt x="97713" y="9143"/>
                  </a:lnTo>
                  <a:lnTo>
                    <a:pt x="97713" y="8762"/>
                  </a:lnTo>
                  <a:close/>
                </a:path>
                <a:path w="118110" h="105410">
                  <a:moveTo>
                    <a:pt x="69291" y="9905"/>
                  </a:moveTo>
                  <a:lnTo>
                    <a:pt x="68910" y="10159"/>
                  </a:lnTo>
                  <a:lnTo>
                    <a:pt x="69291" y="10159"/>
                  </a:lnTo>
                  <a:lnTo>
                    <a:pt x="69291" y="9905"/>
                  </a:lnTo>
                  <a:close/>
                </a:path>
                <a:path w="118110" h="105410">
                  <a:moveTo>
                    <a:pt x="86042" y="9905"/>
                  </a:moveTo>
                  <a:lnTo>
                    <a:pt x="76695" y="9905"/>
                  </a:lnTo>
                  <a:lnTo>
                    <a:pt x="76695" y="10159"/>
                  </a:lnTo>
                  <a:lnTo>
                    <a:pt x="86042" y="10159"/>
                  </a:lnTo>
                  <a:lnTo>
                    <a:pt x="86042" y="9905"/>
                  </a:lnTo>
                  <a:close/>
                </a:path>
                <a:path w="118110" h="105410">
                  <a:moveTo>
                    <a:pt x="81953" y="8762"/>
                  </a:moveTo>
                  <a:lnTo>
                    <a:pt x="80200" y="8762"/>
                  </a:lnTo>
                  <a:lnTo>
                    <a:pt x="80200" y="9143"/>
                  </a:lnTo>
                  <a:lnTo>
                    <a:pt x="77089" y="9143"/>
                  </a:lnTo>
                  <a:lnTo>
                    <a:pt x="77089" y="9905"/>
                  </a:lnTo>
                  <a:lnTo>
                    <a:pt x="85648" y="9905"/>
                  </a:lnTo>
                  <a:lnTo>
                    <a:pt x="85648" y="9524"/>
                  </a:lnTo>
                  <a:lnTo>
                    <a:pt x="82334" y="9524"/>
                  </a:lnTo>
                  <a:lnTo>
                    <a:pt x="82334" y="9143"/>
                  </a:lnTo>
                  <a:lnTo>
                    <a:pt x="81953" y="8762"/>
                  </a:lnTo>
                  <a:close/>
                </a:path>
                <a:path w="118110" h="105410">
                  <a:moveTo>
                    <a:pt x="85648" y="9143"/>
                  </a:moveTo>
                  <a:lnTo>
                    <a:pt x="82727" y="9143"/>
                  </a:lnTo>
                  <a:lnTo>
                    <a:pt x="82727" y="9524"/>
                  </a:lnTo>
                  <a:lnTo>
                    <a:pt x="85648" y="9524"/>
                  </a:lnTo>
                  <a:lnTo>
                    <a:pt x="85648" y="9143"/>
                  </a:lnTo>
                  <a:close/>
                </a:path>
                <a:path w="118110" h="105410">
                  <a:moveTo>
                    <a:pt x="95770" y="9143"/>
                  </a:moveTo>
                  <a:lnTo>
                    <a:pt x="95377" y="9524"/>
                  </a:lnTo>
                  <a:lnTo>
                    <a:pt x="95770" y="9524"/>
                  </a:lnTo>
                  <a:lnTo>
                    <a:pt x="95770" y="9143"/>
                  </a:lnTo>
                  <a:close/>
                </a:path>
                <a:path w="118110" h="105410">
                  <a:moveTo>
                    <a:pt x="79806" y="8762"/>
                  </a:moveTo>
                  <a:lnTo>
                    <a:pt x="76695" y="8762"/>
                  </a:lnTo>
                  <a:lnTo>
                    <a:pt x="76695" y="9143"/>
                  </a:lnTo>
                  <a:lnTo>
                    <a:pt x="79806" y="9143"/>
                  </a:lnTo>
                  <a:lnTo>
                    <a:pt x="79806" y="8762"/>
                  </a:lnTo>
                  <a:close/>
                </a:path>
                <a:path w="118110" h="105410">
                  <a:moveTo>
                    <a:pt x="85648" y="7619"/>
                  </a:moveTo>
                  <a:lnTo>
                    <a:pt x="84874" y="7619"/>
                  </a:lnTo>
                  <a:lnTo>
                    <a:pt x="84670" y="8000"/>
                  </a:lnTo>
                  <a:lnTo>
                    <a:pt x="84289" y="8000"/>
                  </a:lnTo>
                  <a:lnTo>
                    <a:pt x="84289" y="8381"/>
                  </a:lnTo>
                  <a:lnTo>
                    <a:pt x="83896" y="8762"/>
                  </a:lnTo>
                  <a:lnTo>
                    <a:pt x="83896" y="9143"/>
                  </a:lnTo>
                  <a:lnTo>
                    <a:pt x="85255" y="9143"/>
                  </a:lnTo>
                  <a:lnTo>
                    <a:pt x="85255" y="8381"/>
                  </a:lnTo>
                  <a:lnTo>
                    <a:pt x="85648" y="8381"/>
                  </a:lnTo>
                  <a:lnTo>
                    <a:pt x="85648" y="7619"/>
                  </a:lnTo>
                  <a:close/>
                </a:path>
                <a:path w="118110" h="105410">
                  <a:moveTo>
                    <a:pt x="96939" y="8762"/>
                  </a:moveTo>
                  <a:lnTo>
                    <a:pt x="96939" y="9143"/>
                  </a:lnTo>
                  <a:lnTo>
                    <a:pt x="97332" y="9143"/>
                  </a:lnTo>
                  <a:lnTo>
                    <a:pt x="96939" y="8762"/>
                  </a:lnTo>
                  <a:close/>
                </a:path>
                <a:path w="118110" h="105410">
                  <a:moveTo>
                    <a:pt x="103949" y="3555"/>
                  </a:moveTo>
                  <a:lnTo>
                    <a:pt x="99085" y="3555"/>
                  </a:lnTo>
                  <a:lnTo>
                    <a:pt x="99085" y="3936"/>
                  </a:lnTo>
                  <a:lnTo>
                    <a:pt x="99466" y="4317"/>
                  </a:lnTo>
                  <a:lnTo>
                    <a:pt x="99860" y="4317"/>
                  </a:lnTo>
                  <a:lnTo>
                    <a:pt x="99860" y="4698"/>
                  </a:lnTo>
                  <a:lnTo>
                    <a:pt x="99466" y="4698"/>
                  </a:lnTo>
                  <a:lnTo>
                    <a:pt x="99466" y="5079"/>
                  </a:lnTo>
                  <a:lnTo>
                    <a:pt x="99085" y="5079"/>
                  </a:lnTo>
                  <a:lnTo>
                    <a:pt x="99085" y="6095"/>
                  </a:lnTo>
                  <a:lnTo>
                    <a:pt x="98882" y="6476"/>
                  </a:lnTo>
                  <a:lnTo>
                    <a:pt x="98882" y="8762"/>
                  </a:lnTo>
                  <a:lnTo>
                    <a:pt x="98107" y="8762"/>
                  </a:lnTo>
                  <a:lnTo>
                    <a:pt x="97713" y="9143"/>
                  </a:lnTo>
                  <a:lnTo>
                    <a:pt x="102971" y="9143"/>
                  </a:lnTo>
                  <a:lnTo>
                    <a:pt x="102971" y="8000"/>
                  </a:lnTo>
                  <a:lnTo>
                    <a:pt x="103365" y="8000"/>
                  </a:lnTo>
                  <a:lnTo>
                    <a:pt x="103365" y="7619"/>
                  </a:lnTo>
                  <a:lnTo>
                    <a:pt x="103759" y="7619"/>
                  </a:lnTo>
                  <a:lnTo>
                    <a:pt x="103759" y="6095"/>
                  </a:lnTo>
                  <a:lnTo>
                    <a:pt x="103365" y="5714"/>
                  </a:lnTo>
                  <a:lnTo>
                    <a:pt x="103365" y="4698"/>
                  </a:lnTo>
                  <a:lnTo>
                    <a:pt x="103759" y="4317"/>
                  </a:lnTo>
                  <a:lnTo>
                    <a:pt x="103949" y="3936"/>
                  </a:lnTo>
                  <a:lnTo>
                    <a:pt x="103949" y="3555"/>
                  </a:lnTo>
                  <a:close/>
                </a:path>
                <a:path w="118110" h="105410">
                  <a:moveTo>
                    <a:pt x="77863" y="6476"/>
                  </a:moveTo>
                  <a:lnTo>
                    <a:pt x="77470" y="6857"/>
                  </a:lnTo>
                  <a:lnTo>
                    <a:pt x="77470" y="7619"/>
                  </a:lnTo>
                  <a:lnTo>
                    <a:pt x="77089" y="8000"/>
                  </a:lnTo>
                  <a:lnTo>
                    <a:pt x="77089" y="8762"/>
                  </a:lnTo>
                  <a:lnTo>
                    <a:pt x="79425" y="8762"/>
                  </a:lnTo>
                  <a:lnTo>
                    <a:pt x="79425" y="8381"/>
                  </a:lnTo>
                  <a:lnTo>
                    <a:pt x="79032" y="8381"/>
                  </a:lnTo>
                  <a:lnTo>
                    <a:pt x="79032" y="8000"/>
                  </a:lnTo>
                  <a:lnTo>
                    <a:pt x="78257" y="8000"/>
                  </a:lnTo>
                  <a:lnTo>
                    <a:pt x="78257" y="6857"/>
                  </a:lnTo>
                  <a:lnTo>
                    <a:pt x="77863" y="6857"/>
                  </a:lnTo>
                  <a:lnTo>
                    <a:pt x="77863" y="6476"/>
                  </a:lnTo>
                  <a:close/>
                </a:path>
                <a:path w="118110" h="105410">
                  <a:moveTo>
                    <a:pt x="80784" y="8381"/>
                  </a:moveTo>
                  <a:lnTo>
                    <a:pt x="80784" y="8762"/>
                  </a:lnTo>
                  <a:lnTo>
                    <a:pt x="81165" y="8762"/>
                  </a:lnTo>
                  <a:lnTo>
                    <a:pt x="80784" y="8381"/>
                  </a:lnTo>
                  <a:close/>
                </a:path>
                <a:path w="118110" h="105410">
                  <a:moveTo>
                    <a:pt x="81559" y="8381"/>
                  </a:moveTo>
                  <a:lnTo>
                    <a:pt x="81165" y="8381"/>
                  </a:lnTo>
                  <a:lnTo>
                    <a:pt x="81165" y="8762"/>
                  </a:lnTo>
                  <a:lnTo>
                    <a:pt x="81559" y="8762"/>
                  </a:lnTo>
                  <a:lnTo>
                    <a:pt x="81559" y="8381"/>
                  </a:lnTo>
                  <a:close/>
                </a:path>
                <a:path w="118110" h="105410">
                  <a:moveTo>
                    <a:pt x="104343" y="3174"/>
                  </a:moveTo>
                  <a:lnTo>
                    <a:pt x="99085" y="3174"/>
                  </a:lnTo>
                  <a:lnTo>
                    <a:pt x="99466" y="3555"/>
                  </a:lnTo>
                  <a:lnTo>
                    <a:pt x="104343" y="3555"/>
                  </a:lnTo>
                  <a:lnTo>
                    <a:pt x="104343" y="3174"/>
                  </a:lnTo>
                  <a:close/>
                </a:path>
                <a:path w="118110" h="105410">
                  <a:moveTo>
                    <a:pt x="104724" y="2793"/>
                  </a:moveTo>
                  <a:lnTo>
                    <a:pt x="99466" y="2793"/>
                  </a:lnTo>
                  <a:lnTo>
                    <a:pt x="99466" y="3174"/>
                  </a:lnTo>
                  <a:lnTo>
                    <a:pt x="104724" y="3174"/>
                  </a:lnTo>
                  <a:lnTo>
                    <a:pt x="104724" y="2793"/>
                  </a:lnTo>
                  <a:close/>
                </a:path>
                <a:path w="118110" h="105410">
                  <a:moveTo>
                    <a:pt x="100634" y="2412"/>
                  </a:moveTo>
                  <a:lnTo>
                    <a:pt x="100253" y="2412"/>
                  </a:lnTo>
                  <a:lnTo>
                    <a:pt x="100253" y="2793"/>
                  </a:lnTo>
                  <a:lnTo>
                    <a:pt x="100634" y="2793"/>
                  </a:lnTo>
                  <a:lnTo>
                    <a:pt x="100634" y="2412"/>
                  </a:lnTo>
                  <a:close/>
                </a:path>
                <a:path w="118110" h="105410">
                  <a:moveTo>
                    <a:pt x="105117" y="2412"/>
                  </a:moveTo>
                  <a:lnTo>
                    <a:pt x="101422" y="2412"/>
                  </a:lnTo>
                  <a:lnTo>
                    <a:pt x="101028" y="2793"/>
                  </a:lnTo>
                  <a:lnTo>
                    <a:pt x="105117" y="2793"/>
                  </a:lnTo>
                  <a:lnTo>
                    <a:pt x="105117" y="2412"/>
                  </a:lnTo>
                  <a:close/>
                </a:path>
                <a:path w="118110" h="105410">
                  <a:moveTo>
                    <a:pt x="105511" y="2031"/>
                  </a:moveTo>
                  <a:lnTo>
                    <a:pt x="102196" y="2031"/>
                  </a:lnTo>
                  <a:lnTo>
                    <a:pt x="102196" y="2412"/>
                  </a:lnTo>
                  <a:lnTo>
                    <a:pt x="105511" y="2412"/>
                  </a:lnTo>
                  <a:lnTo>
                    <a:pt x="105511" y="2031"/>
                  </a:lnTo>
                  <a:close/>
                </a:path>
                <a:path w="118110" h="105410">
                  <a:moveTo>
                    <a:pt x="102971" y="1650"/>
                  </a:moveTo>
                  <a:lnTo>
                    <a:pt x="102590" y="1650"/>
                  </a:lnTo>
                  <a:lnTo>
                    <a:pt x="102590" y="2031"/>
                  </a:lnTo>
                  <a:lnTo>
                    <a:pt x="102971" y="2031"/>
                  </a:lnTo>
                  <a:lnTo>
                    <a:pt x="102971" y="1650"/>
                  </a:lnTo>
                  <a:close/>
                </a:path>
                <a:path w="118110" h="105410">
                  <a:moveTo>
                    <a:pt x="106680" y="888"/>
                  </a:moveTo>
                  <a:lnTo>
                    <a:pt x="103759" y="888"/>
                  </a:lnTo>
                  <a:lnTo>
                    <a:pt x="103365" y="1269"/>
                  </a:lnTo>
                  <a:lnTo>
                    <a:pt x="103365" y="1650"/>
                  </a:lnTo>
                  <a:lnTo>
                    <a:pt x="102971" y="2031"/>
                  </a:lnTo>
                  <a:lnTo>
                    <a:pt x="105892" y="2031"/>
                  </a:lnTo>
                  <a:lnTo>
                    <a:pt x="105892" y="1269"/>
                  </a:lnTo>
                  <a:lnTo>
                    <a:pt x="106680" y="1269"/>
                  </a:lnTo>
                  <a:lnTo>
                    <a:pt x="106680" y="888"/>
                  </a:lnTo>
                  <a:close/>
                </a:path>
                <a:path w="118110" h="105410">
                  <a:moveTo>
                    <a:pt x="106286" y="1269"/>
                  </a:moveTo>
                  <a:lnTo>
                    <a:pt x="105892" y="1269"/>
                  </a:lnTo>
                  <a:lnTo>
                    <a:pt x="106286" y="1650"/>
                  </a:lnTo>
                  <a:lnTo>
                    <a:pt x="106286" y="1269"/>
                  </a:lnTo>
                  <a:close/>
                </a:path>
                <a:path w="118110" h="105410">
                  <a:moveTo>
                    <a:pt x="106286" y="507"/>
                  </a:moveTo>
                  <a:lnTo>
                    <a:pt x="103365" y="507"/>
                  </a:lnTo>
                  <a:lnTo>
                    <a:pt x="103365" y="888"/>
                  </a:lnTo>
                  <a:lnTo>
                    <a:pt x="106286" y="888"/>
                  </a:lnTo>
                  <a:lnTo>
                    <a:pt x="106286" y="507"/>
                  </a:lnTo>
                  <a:close/>
                </a:path>
                <a:path w="118110" h="105410">
                  <a:moveTo>
                    <a:pt x="105892" y="0"/>
                  </a:moveTo>
                  <a:lnTo>
                    <a:pt x="105117" y="0"/>
                  </a:lnTo>
                  <a:lnTo>
                    <a:pt x="105117" y="253"/>
                  </a:lnTo>
                  <a:lnTo>
                    <a:pt x="103759" y="253"/>
                  </a:lnTo>
                  <a:lnTo>
                    <a:pt x="103759" y="507"/>
                  </a:lnTo>
                  <a:lnTo>
                    <a:pt x="105892" y="507"/>
                  </a:lnTo>
                  <a:lnTo>
                    <a:pt x="105892" y="0"/>
                  </a:lnTo>
                  <a:close/>
                </a:path>
                <a:path w="118110" h="105410">
                  <a:moveTo>
                    <a:pt x="104724" y="0"/>
                  </a:moveTo>
                  <a:lnTo>
                    <a:pt x="104343" y="0"/>
                  </a:lnTo>
                  <a:lnTo>
                    <a:pt x="104343" y="253"/>
                  </a:lnTo>
                  <a:lnTo>
                    <a:pt x="104724" y="253"/>
                  </a:lnTo>
                  <a:lnTo>
                    <a:pt x="104724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4407204" y="2163170"/>
              <a:ext cx="118110" cy="105410"/>
            </a:xfrm>
            <a:custGeom>
              <a:avLst/>
              <a:gdLst/>
              <a:ahLst/>
              <a:cxnLst/>
              <a:rect l="l" t="t" r="r" b="b"/>
              <a:pathLst>
                <a:path w="118110" h="105410">
                  <a:moveTo>
                    <a:pt x="103949" y="4038"/>
                  </a:moveTo>
                  <a:lnTo>
                    <a:pt x="103759" y="4419"/>
                  </a:lnTo>
                  <a:lnTo>
                    <a:pt x="103365" y="4813"/>
                  </a:lnTo>
                  <a:lnTo>
                    <a:pt x="103365" y="5194"/>
                  </a:lnTo>
                  <a:lnTo>
                    <a:pt x="103365" y="5384"/>
                  </a:lnTo>
                  <a:lnTo>
                    <a:pt x="103365" y="5765"/>
                  </a:lnTo>
                  <a:lnTo>
                    <a:pt x="103759" y="6159"/>
                  </a:lnTo>
                  <a:lnTo>
                    <a:pt x="103759" y="6540"/>
                  </a:lnTo>
                  <a:lnTo>
                    <a:pt x="103759" y="6921"/>
                  </a:lnTo>
                  <a:lnTo>
                    <a:pt x="103759" y="7315"/>
                  </a:lnTo>
                  <a:lnTo>
                    <a:pt x="103759" y="7696"/>
                  </a:lnTo>
                  <a:lnTo>
                    <a:pt x="103365" y="7696"/>
                  </a:lnTo>
                  <a:lnTo>
                    <a:pt x="103365" y="8077"/>
                  </a:lnTo>
                  <a:lnTo>
                    <a:pt x="102971" y="8077"/>
                  </a:lnTo>
                  <a:lnTo>
                    <a:pt x="102971" y="8470"/>
                  </a:lnTo>
                  <a:lnTo>
                    <a:pt x="102971" y="8851"/>
                  </a:lnTo>
                  <a:lnTo>
                    <a:pt x="102971" y="9232"/>
                  </a:lnTo>
                  <a:lnTo>
                    <a:pt x="103365" y="9232"/>
                  </a:lnTo>
                  <a:lnTo>
                    <a:pt x="103759" y="9232"/>
                  </a:lnTo>
                  <a:lnTo>
                    <a:pt x="103949" y="9232"/>
                  </a:lnTo>
                  <a:lnTo>
                    <a:pt x="104343" y="9232"/>
                  </a:lnTo>
                  <a:lnTo>
                    <a:pt x="104724" y="9232"/>
                  </a:lnTo>
                  <a:lnTo>
                    <a:pt x="104724" y="9626"/>
                  </a:lnTo>
                  <a:lnTo>
                    <a:pt x="104724" y="10007"/>
                  </a:lnTo>
                  <a:lnTo>
                    <a:pt x="105117" y="10198"/>
                  </a:lnTo>
                  <a:lnTo>
                    <a:pt x="105511" y="10198"/>
                  </a:lnTo>
                  <a:lnTo>
                    <a:pt x="105511" y="10591"/>
                  </a:lnTo>
                  <a:lnTo>
                    <a:pt x="105892" y="10591"/>
                  </a:lnTo>
                  <a:lnTo>
                    <a:pt x="105892" y="10972"/>
                  </a:lnTo>
                  <a:lnTo>
                    <a:pt x="105511" y="10972"/>
                  </a:lnTo>
                  <a:lnTo>
                    <a:pt x="105117" y="10972"/>
                  </a:lnTo>
                  <a:lnTo>
                    <a:pt x="105117" y="11353"/>
                  </a:lnTo>
                  <a:lnTo>
                    <a:pt x="105117" y="11747"/>
                  </a:lnTo>
                  <a:lnTo>
                    <a:pt x="105511" y="12128"/>
                  </a:lnTo>
                  <a:lnTo>
                    <a:pt x="105117" y="12128"/>
                  </a:lnTo>
                  <a:lnTo>
                    <a:pt x="105511" y="12128"/>
                  </a:lnTo>
                  <a:lnTo>
                    <a:pt x="105117" y="12509"/>
                  </a:lnTo>
                  <a:lnTo>
                    <a:pt x="105511" y="12509"/>
                  </a:lnTo>
                  <a:lnTo>
                    <a:pt x="105511" y="12903"/>
                  </a:lnTo>
                  <a:lnTo>
                    <a:pt x="105511" y="12509"/>
                  </a:lnTo>
                  <a:lnTo>
                    <a:pt x="105511" y="12903"/>
                  </a:lnTo>
                  <a:lnTo>
                    <a:pt x="105892" y="13284"/>
                  </a:lnTo>
                  <a:lnTo>
                    <a:pt x="105892" y="13665"/>
                  </a:lnTo>
                  <a:lnTo>
                    <a:pt x="106286" y="13665"/>
                  </a:lnTo>
                  <a:lnTo>
                    <a:pt x="106286" y="14058"/>
                  </a:lnTo>
                  <a:lnTo>
                    <a:pt x="106680" y="14058"/>
                  </a:lnTo>
                  <a:lnTo>
                    <a:pt x="106680" y="14439"/>
                  </a:lnTo>
                  <a:lnTo>
                    <a:pt x="106286" y="14820"/>
                  </a:lnTo>
                  <a:lnTo>
                    <a:pt x="106680" y="15024"/>
                  </a:lnTo>
                  <a:lnTo>
                    <a:pt x="106680" y="15405"/>
                  </a:lnTo>
                  <a:lnTo>
                    <a:pt x="106680" y="15786"/>
                  </a:lnTo>
                  <a:lnTo>
                    <a:pt x="106680" y="16179"/>
                  </a:lnTo>
                  <a:lnTo>
                    <a:pt x="107061" y="16179"/>
                  </a:lnTo>
                  <a:lnTo>
                    <a:pt x="107061" y="16560"/>
                  </a:lnTo>
                  <a:lnTo>
                    <a:pt x="107454" y="16560"/>
                  </a:lnTo>
                  <a:lnTo>
                    <a:pt x="107454" y="16941"/>
                  </a:lnTo>
                  <a:lnTo>
                    <a:pt x="107835" y="16941"/>
                  </a:lnTo>
                  <a:lnTo>
                    <a:pt x="107835" y="17335"/>
                  </a:lnTo>
                  <a:lnTo>
                    <a:pt x="107835" y="17716"/>
                  </a:lnTo>
                  <a:lnTo>
                    <a:pt x="107835" y="18097"/>
                  </a:lnTo>
                  <a:lnTo>
                    <a:pt x="107835" y="18491"/>
                  </a:lnTo>
                  <a:lnTo>
                    <a:pt x="107835" y="18872"/>
                  </a:lnTo>
                  <a:lnTo>
                    <a:pt x="107835" y="19253"/>
                  </a:lnTo>
                  <a:lnTo>
                    <a:pt x="108229" y="19646"/>
                  </a:lnTo>
                  <a:lnTo>
                    <a:pt x="108229" y="19837"/>
                  </a:lnTo>
                  <a:lnTo>
                    <a:pt x="108229" y="20218"/>
                  </a:lnTo>
                  <a:lnTo>
                    <a:pt x="108623" y="20218"/>
                  </a:lnTo>
                  <a:lnTo>
                    <a:pt x="108623" y="20599"/>
                  </a:lnTo>
                  <a:lnTo>
                    <a:pt x="108623" y="20993"/>
                  </a:lnTo>
                  <a:lnTo>
                    <a:pt x="108623" y="21374"/>
                  </a:lnTo>
                  <a:lnTo>
                    <a:pt x="108813" y="21374"/>
                  </a:lnTo>
                  <a:lnTo>
                    <a:pt x="108813" y="21755"/>
                  </a:lnTo>
                  <a:lnTo>
                    <a:pt x="108813" y="22148"/>
                  </a:lnTo>
                  <a:lnTo>
                    <a:pt x="108813" y="22529"/>
                  </a:lnTo>
                  <a:lnTo>
                    <a:pt x="108813" y="22910"/>
                  </a:lnTo>
                  <a:lnTo>
                    <a:pt x="109207" y="22910"/>
                  </a:lnTo>
                  <a:lnTo>
                    <a:pt x="109588" y="23304"/>
                  </a:lnTo>
                  <a:lnTo>
                    <a:pt x="109207" y="23685"/>
                  </a:lnTo>
                  <a:lnTo>
                    <a:pt x="109588" y="24066"/>
                  </a:lnTo>
                  <a:lnTo>
                    <a:pt x="109982" y="24460"/>
                  </a:lnTo>
                  <a:lnTo>
                    <a:pt x="109982" y="24066"/>
                  </a:lnTo>
                  <a:lnTo>
                    <a:pt x="110375" y="24066"/>
                  </a:lnTo>
                  <a:lnTo>
                    <a:pt x="110375" y="23685"/>
                  </a:lnTo>
                  <a:lnTo>
                    <a:pt x="110375" y="24066"/>
                  </a:lnTo>
                  <a:lnTo>
                    <a:pt x="110756" y="24066"/>
                  </a:lnTo>
                  <a:lnTo>
                    <a:pt x="110756" y="24460"/>
                  </a:lnTo>
                  <a:lnTo>
                    <a:pt x="110756" y="24066"/>
                  </a:lnTo>
                  <a:lnTo>
                    <a:pt x="111150" y="24066"/>
                  </a:lnTo>
                  <a:lnTo>
                    <a:pt x="111544" y="24066"/>
                  </a:lnTo>
                  <a:lnTo>
                    <a:pt x="111925" y="23685"/>
                  </a:lnTo>
                  <a:lnTo>
                    <a:pt x="112318" y="23685"/>
                  </a:lnTo>
                  <a:lnTo>
                    <a:pt x="112318" y="23304"/>
                  </a:lnTo>
                  <a:lnTo>
                    <a:pt x="112318" y="23685"/>
                  </a:lnTo>
                  <a:lnTo>
                    <a:pt x="112712" y="23685"/>
                  </a:lnTo>
                  <a:lnTo>
                    <a:pt x="112712" y="24066"/>
                  </a:lnTo>
                  <a:lnTo>
                    <a:pt x="113093" y="24066"/>
                  </a:lnTo>
                  <a:lnTo>
                    <a:pt x="113093" y="24460"/>
                  </a:lnTo>
                  <a:lnTo>
                    <a:pt x="113093" y="24650"/>
                  </a:lnTo>
                  <a:lnTo>
                    <a:pt x="113296" y="24650"/>
                  </a:lnTo>
                  <a:lnTo>
                    <a:pt x="113093" y="24650"/>
                  </a:lnTo>
                  <a:lnTo>
                    <a:pt x="113093" y="25031"/>
                  </a:lnTo>
                  <a:lnTo>
                    <a:pt x="113296" y="25031"/>
                  </a:lnTo>
                  <a:lnTo>
                    <a:pt x="113677" y="25412"/>
                  </a:lnTo>
                  <a:lnTo>
                    <a:pt x="114071" y="25412"/>
                  </a:lnTo>
                  <a:lnTo>
                    <a:pt x="114465" y="25806"/>
                  </a:lnTo>
                  <a:lnTo>
                    <a:pt x="114465" y="26187"/>
                  </a:lnTo>
                  <a:lnTo>
                    <a:pt x="114846" y="26187"/>
                  </a:lnTo>
                  <a:lnTo>
                    <a:pt x="115239" y="26187"/>
                  </a:lnTo>
                  <a:lnTo>
                    <a:pt x="115633" y="26187"/>
                  </a:lnTo>
                  <a:lnTo>
                    <a:pt x="115633" y="26568"/>
                  </a:lnTo>
                  <a:lnTo>
                    <a:pt x="116014" y="26568"/>
                  </a:lnTo>
                  <a:lnTo>
                    <a:pt x="116014" y="26962"/>
                  </a:lnTo>
                  <a:lnTo>
                    <a:pt x="116408" y="26962"/>
                  </a:lnTo>
                  <a:lnTo>
                    <a:pt x="116408" y="27343"/>
                  </a:lnTo>
                  <a:lnTo>
                    <a:pt x="116408" y="27724"/>
                  </a:lnTo>
                  <a:lnTo>
                    <a:pt x="116408" y="28117"/>
                  </a:lnTo>
                  <a:lnTo>
                    <a:pt x="116408" y="27724"/>
                  </a:lnTo>
                  <a:lnTo>
                    <a:pt x="116801" y="27724"/>
                  </a:lnTo>
                  <a:lnTo>
                    <a:pt x="116801" y="28117"/>
                  </a:lnTo>
                  <a:lnTo>
                    <a:pt x="116408" y="28117"/>
                  </a:lnTo>
                  <a:lnTo>
                    <a:pt x="116801" y="28117"/>
                  </a:lnTo>
                  <a:lnTo>
                    <a:pt x="116801" y="28498"/>
                  </a:lnTo>
                  <a:lnTo>
                    <a:pt x="116801" y="28879"/>
                  </a:lnTo>
                  <a:lnTo>
                    <a:pt x="117182" y="28879"/>
                  </a:lnTo>
                  <a:lnTo>
                    <a:pt x="117182" y="29273"/>
                  </a:lnTo>
                  <a:lnTo>
                    <a:pt x="117182" y="29463"/>
                  </a:lnTo>
                  <a:lnTo>
                    <a:pt x="117576" y="29463"/>
                  </a:lnTo>
                  <a:lnTo>
                    <a:pt x="117576" y="29844"/>
                  </a:lnTo>
                  <a:lnTo>
                    <a:pt x="117182" y="29844"/>
                  </a:lnTo>
                  <a:lnTo>
                    <a:pt x="117576" y="29844"/>
                  </a:lnTo>
                  <a:lnTo>
                    <a:pt x="117576" y="30238"/>
                  </a:lnTo>
                  <a:lnTo>
                    <a:pt x="117182" y="30238"/>
                  </a:lnTo>
                  <a:lnTo>
                    <a:pt x="117182" y="30619"/>
                  </a:lnTo>
                  <a:lnTo>
                    <a:pt x="117182" y="31000"/>
                  </a:lnTo>
                  <a:lnTo>
                    <a:pt x="117576" y="31000"/>
                  </a:lnTo>
                  <a:lnTo>
                    <a:pt x="117576" y="31394"/>
                  </a:lnTo>
                  <a:lnTo>
                    <a:pt x="117182" y="31394"/>
                  </a:lnTo>
                  <a:lnTo>
                    <a:pt x="117182" y="31775"/>
                  </a:lnTo>
                  <a:lnTo>
                    <a:pt x="116801" y="32156"/>
                  </a:lnTo>
                  <a:lnTo>
                    <a:pt x="117182" y="32550"/>
                  </a:lnTo>
                  <a:lnTo>
                    <a:pt x="116801" y="32550"/>
                  </a:lnTo>
                  <a:lnTo>
                    <a:pt x="117182" y="32931"/>
                  </a:lnTo>
                  <a:lnTo>
                    <a:pt x="117182" y="33312"/>
                  </a:lnTo>
                  <a:lnTo>
                    <a:pt x="116801" y="33312"/>
                  </a:lnTo>
                  <a:lnTo>
                    <a:pt x="116801" y="33705"/>
                  </a:lnTo>
                  <a:lnTo>
                    <a:pt x="117182" y="33705"/>
                  </a:lnTo>
                  <a:lnTo>
                    <a:pt x="117182" y="34086"/>
                  </a:lnTo>
                  <a:lnTo>
                    <a:pt x="116801" y="34086"/>
                  </a:lnTo>
                  <a:lnTo>
                    <a:pt x="116801" y="34277"/>
                  </a:lnTo>
                  <a:lnTo>
                    <a:pt x="116408" y="34277"/>
                  </a:lnTo>
                  <a:lnTo>
                    <a:pt x="116408" y="34086"/>
                  </a:lnTo>
                  <a:lnTo>
                    <a:pt x="116408" y="34277"/>
                  </a:lnTo>
                  <a:lnTo>
                    <a:pt x="116014" y="34277"/>
                  </a:lnTo>
                  <a:lnTo>
                    <a:pt x="115633" y="34277"/>
                  </a:lnTo>
                  <a:lnTo>
                    <a:pt x="115633" y="34658"/>
                  </a:lnTo>
                  <a:lnTo>
                    <a:pt x="116014" y="34658"/>
                  </a:lnTo>
                  <a:lnTo>
                    <a:pt x="116014" y="35051"/>
                  </a:lnTo>
                  <a:lnTo>
                    <a:pt x="115633" y="35051"/>
                  </a:lnTo>
                  <a:lnTo>
                    <a:pt x="115633" y="34658"/>
                  </a:lnTo>
                  <a:lnTo>
                    <a:pt x="115239" y="34658"/>
                  </a:lnTo>
                  <a:lnTo>
                    <a:pt x="115239" y="35051"/>
                  </a:lnTo>
                  <a:lnTo>
                    <a:pt x="115239" y="34658"/>
                  </a:lnTo>
                  <a:lnTo>
                    <a:pt x="114846" y="34658"/>
                  </a:lnTo>
                  <a:lnTo>
                    <a:pt x="114465" y="34658"/>
                  </a:lnTo>
                  <a:lnTo>
                    <a:pt x="114465" y="35051"/>
                  </a:lnTo>
                  <a:lnTo>
                    <a:pt x="114465" y="34658"/>
                  </a:lnTo>
                  <a:lnTo>
                    <a:pt x="114071" y="34658"/>
                  </a:lnTo>
                  <a:lnTo>
                    <a:pt x="114071" y="35051"/>
                  </a:lnTo>
                  <a:lnTo>
                    <a:pt x="113677" y="35051"/>
                  </a:lnTo>
                  <a:lnTo>
                    <a:pt x="113677" y="34658"/>
                  </a:lnTo>
                  <a:lnTo>
                    <a:pt x="113296" y="35051"/>
                  </a:lnTo>
                  <a:lnTo>
                    <a:pt x="113296" y="35432"/>
                  </a:lnTo>
                  <a:lnTo>
                    <a:pt x="113093" y="35432"/>
                  </a:lnTo>
                  <a:lnTo>
                    <a:pt x="112712" y="35432"/>
                  </a:lnTo>
                  <a:lnTo>
                    <a:pt x="112712" y="35813"/>
                  </a:lnTo>
                  <a:lnTo>
                    <a:pt x="112318" y="35813"/>
                  </a:lnTo>
                  <a:lnTo>
                    <a:pt x="111925" y="35813"/>
                  </a:lnTo>
                  <a:lnTo>
                    <a:pt x="111544" y="35813"/>
                  </a:lnTo>
                  <a:lnTo>
                    <a:pt x="111544" y="36207"/>
                  </a:lnTo>
                  <a:lnTo>
                    <a:pt x="111150" y="36207"/>
                  </a:lnTo>
                  <a:lnTo>
                    <a:pt x="111150" y="36588"/>
                  </a:lnTo>
                  <a:lnTo>
                    <a:pt x="111150" y="36207"/>
                  </a:lnTo>
                  <a:lnTo>
                    <a:pt x="110756" y="36588"/>
                  </a:lnTo>
                  <a:lnTo>
                    <a:pt x="110375" y="36588"/>
                  </a:lnTo>
                  <a:lnTo>
                    <a:pt x="110375" y="36969"/>
                  </a:lnTo>
                  <a:lnTo>
                    <a:pt x="109982" y="36969"/>
                  </a:lnTo>
                  <a:lnTo>
                    <a:pt x="109982" y="37363"/>
                  </a:lnTo>
                  <a:lnTo>
                    <a:pt x="109588" y="37744"/>
                  </a:lnTo>
                  <a:lnTo>
                    <a:pt x="109588" y="38125"/>
                  </a:lnTo>
                  <a:lnTo>
                    <a:pt x="109588" y="38519"/>
                  </a:lnTo>
                  <a:lnTo>
                    <a:pt x="109588" y="38709"/>
                  </a:lnTo>
                  <a:lnTo>
                    <a:pt x="109207" y="38709"/>
                  </a:lnTo>
                  <a:lnTo>
                    <a:pt x="109207" y="39090"/>
                  </a:lnTo>
                  <a:lnTo>
                    <a:pt x="108813" y="39090"/>
                  </a:lnTo>
                  <a:lnTo>
                    <a:pt x="108813" y="39471"/>
                  </a:lnTo>
                  <a:lnTo>
                    <a:pt x="108623" y="39471"/>
                  </a:lnTo>
                  <a:lnTo>
                    <a:pt x="108623" y="39865"/>
                  </a:lnTo>
                  <a:lnTo>
                    <a:pt x="108623" y="40246"/>
                  </a:lnTo>
                  <a:lnTo>
                    <a:pt x="108229" y="40246"/>
                  </a:lnTo>
                  <a:lnTo>
                    <a:pt x="107835" y="40246"/>
                  </a:lnTo>
                  <a:lnTo>
                    <a:pt x="108229" y="40639"/>
                  </a:lnTo>
                  <a:lnTo>
                    <a:pt x="108229" y="41020"/>
                  </a:lnTo>
                  <a:lnTo>
                    <a:pt x="108229" y="41401"/>
                  </a:lnTo>
                  <a:lnTo>
                    <a:pt x="107835" y="41401"/>
                  </a:lnTo>
                  <a:lnTo>
                    <a:pt x="107835" y="41795"/>
                  </a:lnTo>
                  <a:lnTo>
                    <a:pt x="107454" y="41795"/>
                  </a:lnTo>
                  <a:lnTo>
                    <a:pt x="107454" y="42176"/>
                  </a:lnTo>
                  <a:lnTo>
                    <a:pt x="107454" y="42951"/>
                  </a:lnTo>
                  <a:lnTo>
                    <a:pt x="107454" y="42557"/>
                  </a:lnTo>
                  <a:lnTo>
                    <a:pt x="107454" y="43332"/>
                  </a:lnTo>
                  <a:lnTo>
                    <a:pt x="107061" y="43332"/>
                  </a:lnTo>
                  <a:lnTo>
                    <a:pt x="107061" y="43522"/>
                  </a:lnTo>
                  <a:lnTo>
                    <a:pt x="106680" y="43522"/>
                  </a:lnTo>
                  <a:lnTo>
                    <a:pt x="106680" y="43903"/>
                  </a:lnTo>
                  <a:lnTo>
                    <a:pt x="106286" y="43903"/>
                  </a:lnTo>
                  <a:lnTo>
                    <a:pt x="105892" y="43903"/>
                  </a:lnTo>
                  <a:lnTo>
                    <a:pt x="105892" y="44297"/>
                  </a:lnTo>
                  <a:lnTo>
                    <a:pt x="105511" y="44297"/>
                  </a:lnTo>
                  <a:lnTo>
                    <a:pt x="105511" y="44678"/>
                  </a:lnTo>
                  <a:lnTo>
                    <a:pt x="105117" y="44678"/>
                  </a:lnTo>
                  <a:lnTo>
                    <a:pt x="104724" y="44678"/>
                  </a:lnTo>
                  <a:lnTo>
                    <a:pt x="104724" y="45059"/>
                  </a:lnTo>
                  <a:lnTo>
                    <a:pt x="104724" y="45453"/>
                  </a:lnTo>
                  <a:lnTo>
                    <a:pt x="104724" y="45834"/>
                  </a:lnTo>
                  <a:lnTo>
                    <a:pt x="104724" y="46215"/>
                  </a:lnTo>
                  <a:lnTo>
                    <a:pt x="104343" y="46215"/>
                  </a:lnTo>
                  <a:lnTo>
                    <a:pt x="103949" y="46215"/>
                  </a:lnTo>
                  <a:lnTo>
                    <a:pt x="103759" y="46215"/>
                  </a:lnTo>
                  <a:lnTo>
                    <a:pt x="103759" y="46608"/>
                  </a:lnTo>
                  <a:lnTo>
                    <a:pt x="103759" y="46989"/>
                  </a:lnTo>
                  <a:lnTo>
                    <a:pt x="103759" y="47370"/>
                  </a:lnTo>
                  <a:lnTo>
                    <a:pt x="103365" y="47370"/>
                  </a:lnTo>
                  <a:lnTo>
                    <a:pt x="102971" y="47370"/>
                  </a:lnTo>
                  <a:lnTo>
                    <a:pt x="102971" y="47764"/>
                  </a:lnTo>
                  <a:lnTo>
                    <a:pt x="102590" y="47764"/>
                  </a:lnTo>
                  <a:lnTo>
                    <a:pt x="102590" y="47370"/>
                  </a:lnTo>
                  <a:lnTo>
                    <a:pt x="102196" y="47370"/>
                  </a:lnTo>
                  <a:lnTo>
                    <a:pt x="102196" y="47764"/>
                  </a:lnTo>
                  <a:lnTo>
                    <a:pt x="101803" y="47764"/>
                  </a:lnTo>
                  <a:lnTo>
                    <a:pt x="101803" y="48145"/>
                  </a:lnTo>
                  <a:lnTo>
                    <a:pt x="101422" y="48145"/>
                  </a:lnTo>
                  <a:lnTo>
                    <a:pt x="101422" y="48336"/>
                  </a:lnTo>
                  <a:lnTo>
                    <a:pt x="101422" y="48729"/>
                  </a:lnTo>
                  <a:lnTo>
                    <a:pt x="101422" y="49110"/>
                  </a:lnTo>
                  <a:lnTo>
                    <a:pt x="101422" y="48729"/>
                  </a:lnTo>
                  <a:lnTo>
                    <a:pt x="101422" y="49110"/>
                  </a:lnTo>
                  <a:lnTo>
                    <a:pt x="101028" y="49110"/>
                  </a:lnTo>
                  <a:lnTo>
                    <a:pt x="101028" y="49491"/>
                  </a:lnTo>
                  <a:lnTo>
                    <a:pt x="100634" y="49491"/>
                  </a:lnTo>
                  <a:lnTo>
                    <a:pt x="100634" y="49885"/>
                  </a:lnTo>
                  <a:lnTo>
                    <a:pt x="100253" y="49885"/>
                  </a:lnTo>
                  <a:lnTo>
                    <a:pt x="100634" y="49885"/>
                  </a:lnTo>
                  <a:lnTo>
                    <a:pt x="101028" y="50266"/>
                  </a:lnTo>
                  <a:lnTo>
                    <a:pt x="101422" y="50647"/>
                  </a:lnTo>
                  <a:lnTo>
                    <a:pt x="101422" y="51041"/>
                  </a:lnTo>
                  <a:lnTo>
                    <a:pt x="101028" y="51422"/>
                  </a:lnTo>
                  <a:lnTo>
                    <a:pt x="101028" y="51803"/>
                  </a:lnTo>
                  <a:lnTo>
                    <a:pt x="101422" y="52196"/>
                  </a:lnTo>
                  <a:lnTo>
                    <a:pt x="101028" y="52196"/>
                  </a:lnTo>
                  <a:lnTo>
                    <a:pt x="101422" y="52577"/>
                  </a:lnTo>
                  <a:lnTo>
                    <a:pt x="101803" y="52958"/>
                  </a:lnTo>
                  <a:lnTo>
                    <a:pt x="102196" y="52958"/>
                  </a:lnTo>
                  <a:lnTo>
                    <a:pt x="102196" y="53149"/>
                  </a:lnTo>
                  <a:lnTo>
                    <a:pt x="102196" y="53543"/>
                  </a:lnTo>
                  <a:lnTo>
                    <a:pt x="102196" y="53924"/>
                  </a:lnTo>
                  <a:lnTo>
                    <a:pt x="102590" y="53924"/>
                  </a:lnTo>
                  <a:lnTo>
                    <a:pt x="102590" y="54305"/>
                  </a:lnTo>
                  <a:lnTo>
                    <a:pt x="102971" y="54305"/>
                  </a:lnTo>
                  <a:lnTo>
                    <a:pt x="103365" y="54305"/>
                  </a:lnTo>
                  <a:lnTo>
                    <a:pt x="103365" y="54698"/>
                  </a:lnTo>
                  <a:lnTo>
                    <a:pt x="103759" y="54698"/>
                  </a:lnTo>
                  <a:lnTo>
                    <a:pt x="103949" y="54698"/>
                  </a:lnTo>
                  <a:lnTo>
                    <a:pt x="104343" y="54698"/>
                  </a:lnTo>
                  <a:lnTo>
                    <a:pt x="104343" y="55079"/>
                  </a:lnTo>
                  <a:lnTo>
                    <a:pt x="104343" y="55460"/>
                  </a:lnTo>
                  <a:lnTo>
                    <a:pt x="104343" y="55854"/>
                  </a:lnTo>
                  <a:lnTo>
                    <a:pt x="103949" y="55854"/>
                  </a:lnTo>
                  <a:lnTo>
                    <a:pt x="103949" y="56235"/>
                  </a:lnTo>
                  <a:lnTo>
                    <a:pt x="104343" y="56235"/>
                  </a:lnTo>
                  <a:lnTo>
                    <a:pt x="104724" y="56235"/>
                  </a:lnTo>
                  <a:lnTo>
                    <a:pt x="104724" y="55854"/>
                  </a:lnTo>
                  <a:lnTo>
                    <a:pt x="105117" y="55854"/>
                  </a:lnTo>
                  <a:lnTo>
                    <a:pt x="105117" y="56235"/>
                  </a:lnTo>
                  <a:lnTo>
                    <a:pt x="105511" y="56235"/>
                  </a:lnTo>
                  <a:lnTo>
                    <a:pt x="105892" y="56235"/>
                  </a:lnTo>
                  <a:lnTo>
                    <a:pt x="105892" y="56616"/>
                  </a:lnTo>
                  <a:lnTo>
                    <a:pt x="105511" y="56616"/>
                  </a:lnTo>
                  <a:lnTo>
                    <a:pt x="105511" y="57010"/>
                  </a:lnTo>
                  <a:lnTo>
                    <a:pt x="105511" y="57391"/>
                  </a:lnTo>
                  <a:lnTo>
                    <a:pt x="105511" y="57772"/>
                  </a:lnTo>
                  <a:lnTo>
                    <a:pt x="105117" y="57962"/>
                  </a:lnTo>
                  <a:lnTo>
                    <a:pt x="105117" y="58356"/>
                  </a:lnTo>
                  <a:lnTo>
                    <a:pt x="105117" y="58737"/>
                  </a:lnTo>
                  <a:lnTo>
                    <a:pt x="105511" y="59118"/>
                  </a:lnTo>
                  <a:lnTo>
                    <a:pt x="105511" y="59512"/>
                  </a:lnTo>
                  <a:lnTo>
                    <a:pt x="105117" y="59893"/>
                  </a:lnTo>
                  <a:lnTo>
                    <a:pt x="105511" y="59893"/>
                  </a:lnTo>
                  <a:lnTo>
                    <a:pt x="105117" y="59893"/>
                  </a:lnTo>
                  <a:lnTo>
                    <a:pt x="105117" y="60274"/>
                  </a:lnTo>
                  <a:lnTo>
                    <a:pt x="105117" y="60667"/>
                  </a:lnTo>
                  <a:lnTo>
                    <a:pt x="105117" y="61048"/>
                  </a:lnTo>
                  <a:lnTo>
                    <a:pt x="104724" y="61048"/>
                  </a:lnTo>
                  <a:lnTo>
                    <a:pt x="104724" y="61429"/>
                  </a:lnTo>
                  <a:lnTo>
                    <a:pt x="104724" y="61823"/>
                  </a:lnTo>
                  <a:lnTo>
                    <a:pt x="104343" y="61823"/>
                  </a:lnTo>
                  <a:lnTo>
                    <a:pt x="104343" y="62204"/>
                  </a:lnTo>
                  <a:lnTo>
                    <a:pt x="103949" y="62585"/>
                  </a:lnTo>
                  <a:lnTo>
                    <a:pt x="103949" y="62204"/>
                  </a:lnTo>
                  <a:lnTo>
                    <a:pt x="103759" y="62204"/>
                  </a:lnTo>
                  <a:lnTo>
                    <a:pt x="103759" y="62585"/>
                  </a:lnTo>
                  <a:lnTo>
                    <a:pt x="103365" y="62788"/>
                  </a:lnTo>
                  <a:lnTo>
                    <a:pt x="102971" y="62788"/>
                  </a:lnTo>
                  <a:lnTo>
                    <a:pt x="102971" y="63169"/>
                  </a:lnTo>
                  <a:lnTo>
                    <a:pt x="102590" y="63169"/>
                  </a:lnTo>
                  <a:lnTo>
                    <a:pt x="102590" y="63550"/>
                  </a:lnTo>
                  <a:lnTo>
                    <a:pt x="102196" y="63944"/>
                  </a:lnTo>
                  <a:lnTo>
                    <a:pt x="102196" y="64325"/>
                  </a:lnTo>
                  <a:lnTo>
                    <a:pt x="102196" y="64706"/>
                  </a:lnTo>
                  <a:lnTo>
                    <a:pt x="102196" y="65100"/>
                  </a:lnTo>
                  <a:lnTo>
                    <a:pt x="101803" y="65100"/>
                  </a:lnTo>
                  <a:lnTo>
                    <a:pt x="101803" y="64706"/>
                  </a:lnTo>
                  <a:lnTo>
                    <a:pt x="101422" y="64706"/>
                  </a:lnTo>
                  <a:lnTo>
                    <a:pt x="101422" y="65100"/>
                  </a:lnTo>
                  <a:lnTo>
                    <a:pt x="100634" y="65100"/>
                  </a:lnTo>
                  <a:lnTo>
                    <a:pt x="99860" y="65100"/>
                  </a:lnTo>
                  <a:lnTo>
                    <a:pt x="99466" y="65481"/>
                  </a:lnTo>
                  <a:lnTo>
                    <a:pt x="99085" y="65481"/>
                  </a:lnTo>
                  <a:lnTo>
                    <a:pt x="99085" y="65862"/>
                  </a:lnTo>
                  <a:lnTo>
                    <a:pt x="98882" y="66255"/>
                  </a:lnTo>
                  <a:lnTo>
                    <a:pt x="98882" y="66636"/>
                  </a:lnTo>
                  <a:lnTo>
                    <a:pt x="98501" y="66636"/>
                  </a:lnTo>
                  <a:lnTo>
                    <a:pt x="98501" y="67017"/>
                  </a:lnTo>
                  <a:lnTo>
                    <a:pt x="98107" y="67017"/>
                  </a:lnTo>
                  <a:lnTo>
                    <a:pt x="98107" y="67411"/>
                  </a:lnTo>
                  <a:lnTo>
                    <a:pt x="97713" y="67602"/>
                  </a:lnTo>
                  <a:lnTo>
                    <a:pt x="97713" y="67411"/>
                  </a:lnTo>
                  <a:lnTo>
                    <a:pt x="97332" y="67411"/>
                  </a:lnTo>
                  <a:lnTo>
                    <a:pt x="96939" y="67602"/>
                  </a:lnTo>
                  <a:lnTo>
                    <a:pt x="96545" y="67602"/>
                  </a:lnTo>
                  <a:lnTo>
                    <a:pt x="96164" y="67602"/>
                  </a:lnTo>
                  <a:lnTo>
                    <a:pt x="95770" y="67602"/>
                  </a:lnTo>
                  <a:lnTo>
                    <a:pt x="95377" y="67602"/>
                  </a:lnTo>
                  <a:lnTo>
                    <a:pt x="94996" y="67983"/>
                  </a:lnTo>
                  <a:lnTo>
                    <a:pt x="94996" y="68376"/>
                  </a:lnTo>
                  <a:lnTo>
                    <a:pt x="94996" y="68757"/>
                  </a:lnTo>
                  <a:lnTo>
                    <a:pt x="94996" y="69138"/>
                  </a:lnTo>
                  <a:lnTo>
                    <a:pt x="94996" y="69519"/>
                  </a:lnTo>
                  <a:lnTo>
                    <a:pt x="94602" y="69519"/>
                  </a:lnTo>
                  <a:lnTo>
                    <a:pt x="94411" y="69913"/>
                  </a:lnTo>
                  <a:lnTo>
                    <a:pt x="94411" y="69519"/>
                  </a:lnTo>
                  <a:lnTo>
                    <a:pt x="94018" y="69519"/>
                  </a:lnTo>
                  <a:lnTo>
                    <a:pt x="93637" y="69519"/>
                  </a:lnTo>
                  <a:lnTo>
                    <a:pt x="93243" y="69519"/>
                  </a:lnTo>
                  <a:lnTo>
                    <a:pt x="93243" y="69138"/>
                  </a:lnTo>
                  <a:lnTo>
                    <a:pt x="92849" y="68757"/>
                  </a:lnTo>
                  <a:lnTo>
                    <a:pt x="92849" y="69138"/>
                  </a:lnTo>
                  <a:lnTo>
                    <a:pt x="92468" y="69138"/>
                  </a:lnTo>
                  <a:lnTo>
                    <a:pt x="92075" y="69138"/>
                  </a:lnTo>
                  <a:lnTo>
                    <a:pt x="92075" y="69519"/>
                  </a:lnTo>
                  <a:lnTo>
                    <a:pt x="92075" y="69913"/>
                  </a:lnTo>
                  <a:lnTo>
                    <a:pt x="92075" y="70294"/>
                  </a:lnTo>
                  <a:lnTo>
                    <a:pt x="91681" y="70294"/>
                  </a:lnTo>
                  <a:lnTo>
                    <a:pt x="91300" y="70294"/>
                  </a:lnTo>
                  <a:lnTo>
                    <a:pt x="91300" y="70675"/>
                  </a:lnTo>
                  <a:lnTo>
                    <a:pt x="91681" y="70675"/>
                  </a:lnTo>
                  <a:lnTo>
                    <a:pt x="91300" y="71069"/>
                  </a:lnTo>
                  <a:lnTo>
                    <a:pt x="91300" y="71450"/>
                  </a:lnTo>
                  <a:lnTo>
                    <a:pt x="91300" y="71843"/>
                  </a:lnTo>
                  <a:lnTo>
                    <a:pt x="90906" y="71843"/>
                  </a:lnTo>
                  <a:lnTo>
                    <a:pt x="90906" y="72224"/>
                  </a:lnTo>
                  <a:lnTo>
                    <a:pt x="90512" y="72415"/>
                  </a:lnTo>
                  <a:lnTo>
                    <a:pt x="90512" y="72796"/>
                  </a:lnTo>
                  <a:lnTo>
                    <a:pt x="90512" y="73190"/>
                  </a:lnTo>
                  <a:lnTo>
                    <a:pt x="90512" y="73571"/>
                  </a:lnTo>
                  <a:lnTo>
                    <a:pt x="90131" y="73952"/>
                  </a:lnTo>
                  <a:lnTo>
                    <a:pt x="89738" y="73952"/>
                  </a:lnTo>
                  <a:lnTo>
                    <a:pt x="89738" y="74345"/>
                  </a:lnTo>
                  <a:lnTo>
                    <a:pt x="89547" y="74726"/>
                  </a:lnTo>
                  <a:lnTo>
                    <a:pt x="89154" y="75107"/>
                  </a:lnTo>
                  <a:lnTo>
                    <a:pt x="88760" y="75501"/>
                  </a:lnTo>
                  <a:lnTo>
                    <a:pt x="88379" y="75501"/>
                  </a:lnTo>
                  <a:lnTo>
                    <a:pt x="87985" y="75501"/>
                  </a:lnTo>
                  <a:lnTo>
                    <a:pt x="87591" y="75882"/>
                  </a:lnTo>
                  <a:lnTo>
                    <a:pt x="87210" y="76263"/>
                  </a:lnTo>
                  <a:lnTo>
                    <a:pt x="86817" y="76263"/>
                  </a:lnTo>
                  <a:lnTo>
                    <a:pt x="86423" y="76657"/>
                  </a:lnTo>
                  <a:lnTo>
                    <a:pt x="86042" y="77038"/>
                  </a:lnTo>
                  <a:lnTo>
                    <a:pt x="86042" y="77228"/>
                  </a:lnTo>
                  <a:lnTo>
                    <a:pt x="86042" y="77609"/>
                  </a:lnTo>
                  <a:lnTo>
                    <a:pt x="85648" y="77609"/>
                  </a:lnTo>
                  <a:lnTo>
                    <a:pt x="85255" y="78384"/>
                  </a:lnTo>
                  <a:lnTo>
                    <a:pt x="84874" y="78765"/>
                  </a:lnTo>
                  <a:lnTo>
                    <a:pt x="85255" y="78765"/>
                  </a:lnTo>
                  <a:lnTo>
                    <a:pt x="85255" y="79159"/>
                  </a:lnTo>
                  <a:lnTo>
                    <a:pt x="85255" y="79540"/>
                  </a:lnTo>
                  <a:lnTo>
                    <a:pt x="85255" y="79921"/>
                  </a:lnTo>
                  <a:lnTo>
                    <a:pt x="84874" y="79921"/>
                  </a:lnTo>
                  <a:lnTo>
                    <a:pt x="84874" y="80314"/>
                  </a:lnTo>
                  <a:lnTo>
                    <a:pt x="84670" y="80314"/>
                  </a:lnTo>
                  <a:lnTo>
                    <a:pt x="84670" y="80695"/>
                  </a:lnTo>
                  <a:lnTo>
                    <a:pt x="84289" y="81076"/>
                  </a:lnTo>
                  <a:lnTo>
                    <a:pt x="83896" y="81076"/>
                  </a:lnTo>
                  <a:lnTo>
                    <a:pt x="83502" y="81076"/>
                  </a:lnTo>
                  <a:lnTo>
                    <a:pt x="83121" y="81076"/>
                  </a:lnTo>
                  <a:lnTo>
                    <a:pt x="82727" y="81076"/>
                  </a:lnTo>
                  <a:lnTo>
                    <a:pt x="82334" y="81076"/>
                  </a:lnTo>
                  <a:lnTo>
                    <a:pt x="82334" y="80695"/>
                  </a:lnTo>
                  <a:lnTo>
                    <a:pt x="82334" y="80314"/>
                  </a:lnTo>
                  <a:lnTo>
                    <a:pt x="81953" y="80314"/>
                  </a:lnTo>
                  <a:lnTo>
                    <a:pt x="81559" y="80314"/>
                  </a:lnTo>
                  <a:lnTo>
                    <a:pt x="79425" y="80314"/>
                  </a:lnTo>
                  <a:lnTo>
                    <a:pt x="79032" y="80695"/>
                  </a:lnTo>
                  <a:lnTo>
                    <a:pt x="79032" y="81076"/>
                  </a:lnTo>
                  <a:lnTo>
                    <a:pt x="78638" y="81076"/>
                  </a:lnTo>
                  <a:lnTo>
                    <a:pt x="78638" y="81470"/>
                  </a:lnTo>
                  <a:lnTo>
                    <a:pt x="78257" y="81851"/>
                  </a:lnTo>
                  <a:lnTo>
                    <a:pt x="77863" y="82041"/>
                  </a:lnTo>
                  <a:lnTo>
                    <a:pt x="77470" y="82435"/>
                  </a:lnTo>
                  <a:lnTo>
                    <a:pt x="77089" y="82435"/>
                  </a:lnTo>
                  <a:lnTo>
                    <a:pt x="77089" y="82816"/>
                  </a:lnTo>
                  <a:lnTo>
                    <a:pt x="76695" y="82816"/>
                  </a:lnTo>
                  <a:lnTo>
                    <a:pt x="76301" y="83197"/>
                  </a:lnTo>
                  <a:lnTo>
                    <a:pt x="75920" y="83197"/>
                  </a:lnTo>
                  <a:lnTo>
                    <a:pt x="75526" y="83578"/>
                  </a:lnTo>
                  <a:lnTo>
                    <a:pt x="75526" y="83972"/>
                  </a:lnTo>
                  <a:lnTo>
                    <a:pt x="75920" y="83972"/>
                  </a:lnTo>
                  <a:lnTo>
                    <a:pt x="75920" y="84353"/>
                  </a:lnTo>
                  <a:lnTo>
                    <a:pt x="75526" y="84353"/>
                  </a:lnTo>
                  <a:lnTo>
                    <a:pt x="75336" y="83972"/>
                  </a:lnTo>
                  <a:lnTo>
                    <a:pt x="74942" y="83972"/>
                  </a:lnTo>
                  <a:lnTo>
                    <a:pt x="74942" y="84353"/>
                  </a:lnTo>
                  <a:lnTo>
                    <a:pt x="74549" y="84353"/>
                  </a:lnTo>
                  <a:lnTo>
                    <a:pt x="74549" y="83972"/>
                  </a:lnTo>
                  <a:lnTo>
                    <a:pt x="74168" y="83972"/>
                  </a:lnTo>
                  <a:lnTo>
                    <a:pt x="73774" y="83578"/>
                  </a:lnTo>
                  <a:lnTo>
                    <a:pt x="73774" y="83197"/>
                  </a:lnTo>
                  <a:lnTo>
                    <a:pt x="73380" y="82816"/>
                  </a:lnTo>
                  <a:lnTo>
                    <a:pt x="73380" y="82435"/>
                  </a:lnTo>
                  <a:lnTo>
                    <a:pt x="72999" y="82435"/>
                  </a:lnTo>
                  <a:lnTo>
                    <a:pt x="72999" y="82816"/>
                  </a:lnTo>
                  <a:lnTo>
                    <a:pt x="72999" y="83197"/>
                  </a:lnTo>
                  <a:lnTo>
                    <a:pt x="72605" y="83578"/>
                  </a:lnTo>
                  <a:lnTo>
                    <a:pt x="72212" y="83578"/>
                  </a:lnTo>
                  <a:lnTo>
                    <a:pt x="71831" y="83578"/>
                  </a:lnTo>
                  <a:lnTo>
                    <a:pt x="71437" y="83972"/>
                  </a:lnTo>
                  <a:lnTo>
                    <a:pt x="71437" y="83578"/>
                  </a:lnTo>
                  <a:lnTo>
                    <a:pt x="71043" y="83578"/>
                  </a:lnTo>
                  <a:lnTo>
                    <a:pt x="71043" y="83197"/>
                  </a:lnTo>
                  <a:lnTo>
                    <a:pt x="70662" y="83197"/>
                  </a:lnTo>
                  <a:lnTo>
                    <a:pt x="70459" y="83197"/>
                  </a:lnTo>
                  <a:lnTo>
                    <a:pt x="70459" y="83578"/>
                  </a:lnTo>
                  <a:lnTo>
                    <a:pt x="70459" y="83972"/>
                  </a:lnTo>
                  <a:lnTo>
                    <a:pt x="70459" y="84353"/>
                  </a:lnTo>
                  <a:lnTo>
                    <a:pt x="70078" y="84353"/>
                  </a:lnTo>
                  <a:lnTo>
                    <a:pt x="70078" y="84734"/>
                  </a:lnTo>
                  <a:lnTo>
                    <a:pt x="70078" y="84353"/>
                  </a:lnTo>
                  <a:lnTo>
                    <a:pt x="69684" y="84353"/>
                  </a:lnTo>
                  <a:lnTo>
                    <a:pt x="69684" y="84734"/>
                  </a:lnTo>
                  <a:lnTo>
                    <a:pt x="69291" y="84734"/>
                  </a:lnTo>
                  <a:lnTo>
                    <a:pt x="69291" y="85128"/>
                  </a:lnTo>
                  <a:lnTo>
                    <a:pt x="69291" y="86283"/>
                  </a:lnTo>
                  <a:lnTo>
                    <a:pt x="68910" y="86283"/>
                  </a:lnTo>
                  <a:lnTo>
                    <a:pt x="68910" y="86664"/>
                  </a:lnTo>
                  <a:lnTo>
                    <a:pt x="68910" y="86855"/>
                  </a:lnTo>
                  <a:lnTo>
                    <a:pt x="69291" y="86855"/>
                  </a:lnTo>
                  <a:lnTo>
                    <a:pt x="69684" y="87248"/>
                  </a:lnTo>
                  <a:lnTo>
                    <a:pt x="70078" y="87248"/>
                  </a:lnTo>
                  <a:lnTo>
                    <a:pt x="70459" y="87248"/>
                  </a:lnTo>
                  <a:lnTo>
                    <a:pt x="70459" y="88010"/>
                  </a:lnTo>
                  <a:lnTo>
                    <a:pt x="70459" y="88404"/>
                  </a:lnTo>
                  <a:lnTo>
                    <a:pt x="70078" y="88404"/>
                  </a:lnTo>
                  <a:lnTo>
                    <a:pt x="70078" y="88785"/>
                  </a:lnTo>
                  <a:lnTo>
                    <a:pt x="70078" y="89166"/>
                  </a:lnTo>
                  <a:lnTo>
                    <a:pt x="69684" y="89166"/>
                  </a:lnTo>
                  <a:lnTo>
                    <a:pt x="69291" y="89166"/>
                  </a:lnTo>
                  <a:lnTo>
                    <a:pt x="68910" y="89166"/>
                  </a:lnTo>
                  <a:lnTo>
                    <a:pt x="68910" y="89560"/>
                  </a:lnTo>
                  <a:lnTo>
                    <a:pt x="68910" y="89941"/>
                  </a:lnTo>
                  <a:lnTo>
                    <a:pt x="68910" y="92443"/>
                  </a:lnTo>
                  <a:lnTo>
                    <a:pt x="68516" y="92443"/>
                  </a:lnTo>
                  <a:lnTo>
                    <a:pt x="68516" y="92836"/>
                  </a:lnTo>
                  <a:lnTo>
                    <a:pt x="68122" y="92836"/>
                  </a:lnTo>
                  <a:lnTo>
                    <a:pt x="67741" y="92836"/>
                  </a:lnTo>
                  <a:lnTo>
                    <a:pt x="67741" y="93217"/>
                  </a:lnTo>
                  <a:lnTo>
                    <a:pt x="67741" y="93598"/>
                  </a:lnTo>
                  <a:lnTo>
                    <a:pt x="67741" y="93992"/>
                  </a:lnTo>
                  <a:lnTo>
                    <a:pt x="68122" y="94373"/>
                  </a:lnTo>
                  <a:lnTo>
                    <a:pt x="68516" y="94373"/>
                  </a:lnTo>
                  <a:lnTo>
                    <a:pt x="68910" y="94754"/>
                  </a:lnTo>
                  <a:lnTo>
                    <a:pt x="69291" y="94754"/>
                  </a:lnTo>
                  <a:lnTo>
                    <a:pt x="69684" y="94754"/>
                  </a:lnTo>
                  <a:lnTo>
                    <a:pt x="69684" y="95148"/>
                  </a:lnTo>
                  <a:lnTo>
                    <a:pt x="70078" y="95148"/>
                  </a:lnTo>
                  <a:lnTo>
                    <a:pt x="70459" y="95148"/>
                  </a:lnTo>
                  <a:lnTo>
                    <a:pt x="70662" y="95148"/>
                  </a:lnTo>
                  <a:lnTo>
                    <a:pt x="70662" y="95529"/>
                  </a:lnTo>
                  <a:lnTo>
                    <a:pt x="71043" y="95529"/>
                  </a:lnTo>
                  <a:lnTo>
                    <a:pt x="71043" y="95910"/>
                  </a:lnTo>
                  <a:lnTo>
                    <a:pt x="71437" y="96100"/>
                  </a:lnTo>
                  <a:lnTo>
                    <a:pt x="71831" y="96100"/>
                  </a:lnTo>
                  <a:lnTo>
                    <a:pt x="71831" y="95910"/>
                  </a:lnTo>
                  <a:lnTo>
                    <a:pt x="72212" y="95910"/>
                  </a:lnTo>
                  <a:lnTo>
                    <a:pt x="72605" y="96100"/>
                  </a:lnTo>
                  <a:lnTo>
                    <a:pt x="72212" y="96100"/>
                  </a:lnTo>
                  <a:lnTo>
                    <a:pt x="72212" y="96494"/>
                  </a:lnTo>
                  <a:lnTo>
                    <a:pt x="72212" y="96875"/>
                  </a:lnTo>
                  <a:lnTo>
                    <a:pt x="71831" y="96875"/>
                  </a:lnTo>
                  <a:lnTo>
                    <a:pt x="71437" y="96875"/>
                  </a:lnTo>
                  <a:lnTo>
                    <a:pt x="71043" y="96875"/>
                  </a:lnTo>
                  <a:lnTo>
                    <a:pt x="71043" y="97256"/>
                  </a:lnTo>
                  <a:lnTo>
                    <a:pt x="70662" y="96875"/>
                  </a:lnTo>
                  <a:lnTo>
                    <a:pt x="70662" y="97256"/>
                  </a:lnTo>
                  <a:lnTo>
                    <a:pt x="70662" y="97650"/>
                  </a:lnTo>
                  <a:lnTo>
                    <a:pt x="70459" y="97650"/>
                  </a:lnTo>
                  <a:lnTo>
                    <a:pt x="70459" y="98031"/>
                  </a:lnTo>
                  <a:lnTo>
                    <a:pt x="70078" y="98031"/>
                  </a:lnTo>
                  <a:lnTo>
                    <a:pt x="69684" y="98031"/>
                  </a:lnTo>
                  <a:lnTo>
                    <a:pt x="69291" y="98031"/>
                  </a:lnTo>
                  <a:lnTo>
                    <a:pt x="68910" y="98412"/>
                  </a:lnTo>
                  <a:lnTo>
                    <a:pt x="68910" y="98805"/>
                  </a:lnTo>
                  <a:lnTo>
                    <a:pt x="69291" y="98805"/>
                  </a:lnTo>
                  <a:lnTo>
                    <a:pt x="68910" y="98805"/>
                  </a:lnTo>
                  <a:lnTo>
                    <a:pt x="68910" y="99186"/>
                  </a:lnTo>
                  <a:lnTo>
                    <a:pt x="68910" y="99567"/>
                  </a:lnTo>
                  <a:lnTo>
                    <a:pt x="68516" y="99567"/>
                  </a:lnTo>
                  <a:lnTo>
                    <a:pt x="68516" y="99186"/>
                  </a:lnTo>
                  <a:lnTo>
                    <a:pt x="68122" y="99186"/>
                  </a:lnTo>
                  <a:lnTo>
                    <a:pt x="67741" y="99186"/>
                  </a:lnTo>
                  <a:lnTo>
                    <a:pt x="67741" y="99567"/>
                  </a:lnTo>
                  <a:lnTo>
                    <a:pt x="67741" y="100342"/>
                  </a:lnTo>
                  <a:lnTo>
                    <a:pt x="67741" y="100723"/>
                  </a:lnTo>
                  <a:lnTo>
                    <a:pt x="67348" y="100723"/>
                  </a:lnTo>
                  <a:lnTo>
                    <a:pt x="67348" y="100914"/>
                  </a:lnTo>
                  <a:lnTo>
                    <a:pt x="66954" y="100914"/>
                  </a:lnTo>
                  <a:lnTo>
                    <a:pt x="66573" y="101688"/>
                  </a:lnTo>
                  <a:lnTo>
                    <a:pt x="66573" y="102463"/>
                  </a:lnTo>
                  <a:lnTo>
                    <a:pt x="66954" y="103225"/>
                  </a:lnTo>
                  <a:lnTo>
                    <a:pt x="66573" y="103619"/>
                  </a:lnTo>
                  <a:lnTo>
                    <a:pt x="66573" y="104000"/>
                  </a:lnTo>
                  <a:lnTo>
                    <a:pt x="66573" y="104381"/>
                  </a:lnTo>
                  <a:lnTo>
                    <a:pt x="66179" y="104381"/>
                  </a:lnTo>
                  <a:lnTo>
                    <a:pt x="64046" y="104381"/>
                  </a:lnTo>
                  <a:lnTo>
                    <a:pt x="64046" y="104000"/>
                  </a:lnTo>
                  <a:lnTo>
                    <a:pt x="63652" y="104000"/>
                  </a:lnTo>
                  <a:lnTo>
                    <a:pt x="63258" y="104000"/>
                  </a:lnTo>
                  <a:lnTo>
                    <a:pt x="63258" y="104381"/>
                  </a:lnTo>
                  <a:lnTo>
                    <a:pt x="62877" y="104381"/>
                  </a:lnTo>
                  <a:lnTo>
                    <a:pt x="62877" y="104000"/>
                  </a:lnTo>
                  <a:lnTo>
                    <a:pt x="62484" y="104000"/>
                  </a:lnTo>
                  <a:lnTo>
                    <a:pt x="62484" y="104381"/>
                  </a:lnTo>
                  <a:lnTo>
                    <a:pt x="62484" y="104000"/>
                  </a:lnTo>
                  <a:lnTo>
                    <a:pt x="62484" y="103619"/>
                  </a:lnTo>
                  <a:lnTo>
                    <a:pt x="62090" y="103619"/>
                  </a:lnTo>
                  <a:lnTo>
                    <a:pt x="61709" y="103619"/>
                  </a:lnTo>
                  <a:lnTo>
                    <a:pt x="61709" y="103225"/>
                  </a:lnTo>
                  <a:lnTo>
                    <a:pt x="61315" y="103225"/>
                  </a:lnTo>
                  <a:lnTo>
                    <a:pt x="61315" y="102844"/>
                  </a:lnTo>
                  <a:lnTo>
                    <a:pt x="61315" y="102463"/>
                  </a:lnTo>
                  <a:lnTo>
                    <a:pt x="61315" y="102069"/>
                  </a:lnTo>
                  <a:lnTo>
                    <a:pt x="61125" y="102069"/>
                  </a:lnTo>
                  <a:lnTo>
                    <a:pt x="61125" y="101688"/>
                  </a:lnTo>
                  <a:lnTo>
                    <a:pt x="60731" y="101688"/>
                  </a:lnTo>
                  <a:lnTo>
                    <a:pt x="59956" y="100914"/>
                  </a:lnTo>
                  <a:lnTo>
                    <a:pt x="59563" y="100723"/>
                  </a:lnTo>
                  <a:lnTo>
                    <a:pt x="59169" y="100723"/>
                  </a:lnTo>
                  <a:lnTo>
                    <a:pt x="58788" y="100723"/>
                  </a:lnTo>
                  <a:lnTo>
                    <a:pt x="58013" y="100342"/>
                  </a:lnTo>
                  <a:lnTo>
                    <a:pt x="57619" y="100342"/>
                  </a:lnTo>
                  <a:lnTo>
                    <a:pt x="57226" y="100342"/>
                  </a:lnTo>
                  <a:lnTo>
                    <a:pt x="57226" y="100723"/>
                  </a:lnTo>
                  <a:lnTo>
                    <a:pt x="56845" y="100723"/>
                  </a:lnTo>
                  <a:lnTo>
                    <a:pt x="56451" y="100723"/>
                  </a:lnTo>
                  <a:lnTo>
                    <a:pt x="56248" y="100914"/>
                  </a:lnTo>
                  <a:lnTo>
                    <a:pt x="55867" y="100914"/>
                  </a:lnTo>
                  <a:lnTo>
                    <a:pt x="55473" y="100914"/>
                  </a:lnTo>
                  <a:lnTo>
                    <a:pt x="55079" y="100914"/>
                  </a:lnTo>
                  <a:lnTo>
                    <a:pt x="55079" y="100723"/>
                  </a:lnTo>
                  <a:lnTo>
                    <a:pt x="54698" y="100723"/>
                  </a:lnTo>
                  <a:lnTo>
                    <a:pt x="54305" y="100723"/>
                  </a:lnTo>
                  <a:lnTo>
                    <a:pt x="54305" y="100914"/>
                  </a:lnTo>
                  <a:lnTo>
                    <a:pt x="54305" y="100723"/>
                  </a:lnTo>
                  <a:lnTo>
                    <a:pt x="54305" y="100342"/>
                  </a:lnTo>
                  <a:lnTo>
                    <a:pt x="53911" y="100342"/>
                  </a:lnTo>
                  <a:lnTo>
                    <a:pt x="54305" y="100342"/>
                  </a:lnTo>
                  <a:lnTo>
                    <a:pt x="54305" y="99961"/>
                  </a:lnTo>
                  <a:lnTo>
                    <a:pt x="53911" y="99961"/>
                  </a:lnTo>
                  <a:lnTo>
                    <a:pt x="53530" y="99961"/>
                  </a:lnTo>
                  <a:lnTo>
                    <a:pt x="53136" y="99961"/>
                  </a:lnTo>
                  <a:lnTo>
                    <a:pt x="52755" y="99961"/>
                  </a:lnTo>
                  <a:lnTo>
                    <a:pt x="52362" y="99961"/>
                  </a:lnTo>
                  <a:lnTo>
                    <a:pt x="52362" y="99567"/>
                  </a:lnTo>
                  <a:lnTo>
                    <a:pt x="51968" y="99567"/>
                  </a:lnTo>
                  <a:lnTo>
                    <a:pt x="51587" y="99961"/>
                  </a:lnTo>
                  <a:lnTo>
                    <a:pt x="51384" y="99961"/>
                  </a:lnTo>
                  <a:lnTo>
                    <a:pt x="51003" y="99961"/>
                  </a:lnTo>
                  <a:lnTo>
                    <a:pt x="50609" y="99961"/>
                  </a:lnTo>
                  <a:lnTo>
                    <a:pt x="50609" y="99567"/>
                  </a:lnTo>
                  <a:lnTo>
                    <a:pt x="50215" y="99567"/>
                  </a:lnTo>
                  <a:lnTo>
                    <a:pt x="49834" y="99961"/>
                  </a:lnTo>
                  <a:lnTo>
                    <a:pt x="49441" y="99961"/>
                  </a:lnTo>
                  <a:lnTo>
                    <a:pt x="49441" y="99567"/>
                  </a:lnTo>
                  <a:lnTo>
                    <a:pt x="49047" y="99567"/>
                  </a:lnTo>
                  <a:lnTo>
                    <a:pt x="48666" y="99567"/>
                  </a:lnTo>
                  <a:lnTo>
                    <a:pt x="48272" y="99567"/>
                  </a:lnTo>
                  <a:lnTo>
                    <a:pt x="48272" y="99961"/>
                  </a:lnTo>
                  <a:lnTo>
                    <a:pt x="47879" y="100342"/>
                  </a:lnTo>
                  <a:lnTo>
                    <a:pt x="47879" y="100723"/>
                  </a:lnTo>
                  <a:lnTo>
                    <a:pt x="47498" y="100723"/>
                  </a:lnTo>
                  <a:lnTo>
                    <a:pt x="47104" y="100914"/>
                  </a:lnTo>
                  <a:lnTo>
                    <a:pt x="47104" y="100723"/>
                  </a:lnTo>
                  <a:lnTo>
                    <a:pt x="47104" y="100914"/>
                  </a:lnTo>
                  <a:lnTo>
                    <a:pt x="46913" y="100914"/>
                  </a:lnTo>
                  <a:lnTo>
                    <a:pt x="46520" y="100914"/>
                  </a:lnTo>
                  <a:lnTo>
                    <a:pt x="46520" y="100723"/>
                  </a:lnTo>
                  <a:lnTo>
                    <a:pt x="46139" y="100723"/>
                  </a:lnTo>
                  <a:lnTo>
                    <a:pt x="45745" y="100723"/>
                  </a:lnTo>
                  <a:lnTo>
                    <a:pt x="45745" y="100914"/>
                  </a:lnTo>
                  <a:lnTo>
                    <a:pt x="45745" y="101307"/>
                  </a:lnTo>
                  <a:lnTo>
                    <a:pt x="45351" y="101307"/>
                  </a:lnTo>
                  <a:lnTo>
                    <a:pt x="45351" y="101688"/>
                  </a:lnTo>
                  <a:lnTo>
                    <a:pt x="44970" y="101688"/>
                  </a:lnTo>
                  <a:lnTo>
                    <a:pt x="44577" y="101688"/>
                  </a:lnTo>
                  <a:lnTo>
                    <a:pt x="44577" y="101307"/>
                  </a:lnTo>
                  <a:lnTo>
                    <a:pt x="44183" y="101307"/>
                  </a:lnTo>
                  <a:lnTo>
                    <a:pt x="44183" y="101688"/>
                  </a:lnTo>
                  <a:lnTo>
                    <a:pt x="44183" y="102069"/>
                  </a:lnTo>
                  <a:lnTo>
                    <a:pt x="43802" y="102069"/>
                  </a:lnTo>
                  <a:lnTo>
                    <a:pt x="43408" y="102463"/>
                  </a:lnTo>
                  <a:lnTo>
                    <a:pt x="43408" y="102069"/>
                  </a:lnTo>
                  <a:lnTo>
                    <a:pt x="43014" y="102069"/>
                  </a:lnTo>
                  <a:lnTo>
                    <a:pt x="43014" y="102463"/>
                  </a:lnTo>
                  <a:lnTo>
                    <a:pt x="42633" y="102069"/>
                  </a:lnTo>
                  <a:lnTo>
                    <a:pt x="42633" y="102463"/>
                  </a:lnTo>
                  <a:lnTo>
                    <a:pt x="42240" y="102463"/>
                  </a:lnTo>
                  <a:lnTo>
                    <a:pt x="42240" y="102844"/>
                  </a:lnTo>
                  <a:lnTo>
                    <a:pt x="42037" y="103225"/>
                  </a:lnTo>
                  <a:lnTo>
                    <a:pt x="41656" y="103225"/>
                  </a:lnTo>
                  <a:lnTo>
                    <a:pt x="41656" y="103619"/>
                  </a:lnTo>
                  <a:lnTo>
                    <a:pt x="41656" y="104000"/>
                  </a:lnTo>
                  <a:lnTo>
                    <a:pt x="41262" y="104000"/>
                  </a:lnTo>
                  <a:lnTo>
                    <a:pt x="41262" y="104381"/>
                  </a:lnTo>
                  <a:lnTo>
                    <a:pt x="40868" y="104381"/>
                  </a:lnTo>
                  <a:lnTo>
                    <a:pt x="40868" y="104774"/>
                  </a:lnTo>
                  <a:lnTo>
                    <a:pt x="40487" y="104774"/>
                  </a:lnTo>
                  <a:lnTo>
                    <a:pt x="40093" y="104774"/>
                  </a:lnTo>
                  <a:lnTo>
                    <a:pt x="39712" y="104774"/>
                  </a:lnTo>
                  <a:lnTo>
                    <a:pt x="39319" y="104774"/>
                  </a:lnTo>
                  <a:lnTo>
                    <a:pt x="39319" y="104381"/>
                  </a:lnTo>
                  <a:lnTo>
                    <a:pt x="38925" y="104381"/>
                  </a:lnTo>
                  <a:lnTo>
                    <a:pt x="38544" y="104381"/>
                  </a:lnTo>
                  <a:lnTo>
                    <a:pt x="38150" y="104774"/>
                  </a:lnTo>
                  <a:lnTo>
                    <a:pt x="37757" y="104774"/>
                  </a:lnTo>
                  <a:lnTo>
                    <a:pt x="37757" y="105155"/>
                  </a:lnTo>
                  <a:lnTo>
                    <a:pt x="37376" y="105155"/>
                  </a:lnTo>
                  <a:lnTo>
                    <a:pt x="37172" y="105155"/>
                  </a:lnTo>
                  <a:lnTo>
                    <a:pt x="36791" y="105155"/>
                  </a:lnTo>
                  <a:lnTo>
                    <a:pt x="36791" y="104774"/>
                  </a:lnTo>
                  <a:lnTo>
                    <a:pt x="36398" y="104774"/>
                  </a:lnTo>
                  <a:lnTo>
                    <a:pt x="36398" y="104381"/>
                  </a:lnTo>
                  <a:lnTo>
                    <a:pt x="36004" y="104381"/>
                  </a:lnTo>
                  <a:lnTo>
                    <a:pt x="35623" y="104381"/>
                  </a:lnTo>
                  <a:lnTo>
                    <a:pt x="35229" y="104381"/>
                  </a:lnTo>
                  <a:lnTo>
                    <a:pt x="34836" y="104381"/>
                  </a:lnTo>
                  <a:lnTo>
                    <a:pt x="34836" y="104774"/>
                  </a:lnTo>
                  <a:lnTo>
                    <a:pt x="34455" y="104774"/>
                  </a:lnTo>
                  <a:lnTo>
                    <a:pt x="34061" y="104381"/>
                  </a:lnTo>
                  <a:lnTo>
                    <a:pt x="34455" y="104381"/>
                  </a:lnTo>
                  <a:lnTo>
                    <a:pt x="34455" y="104000"/>
                  </a:lnTo>
                  <a:lnTo>
                    <a:pt x="34061" y="104000"/>
                  </a:lnTo>
                  <a:lnTo>
                    <a:pt x="34455" y="103619"/>
                  </a:lnTo>
                  <a:lnTo>
                    <a:pt x="34455" y="103225"/>
                  </a:lnTo>
                  <a:lnTo>
                    <a:pt x="34061" y="103225"/>
                  </a:lnTo>
                  <a:lnTo>
                    <a:pt x="34061" y="102844"/>
                  </a:lnTo>
                  <a:lnTo>
                    <a:pt x="33667" y="102844"/>
                  </a:lnTo>
                  <a:lnTo>
                    <a:pt x="33667" y="103225"/>
                  </a:lnTo>
                  <a:lnTo>
                    <a:pt x="33286" y="103225"/>
                  </a:lnTo>
                  <a:lnTo>
                    <a:pt x="32893" y="103225"/>
                  </a:lnTo>
                  <a:lnTo>
                    <a:pt x="32702" y="103225"/>
                  </a:lnTo>
                  <a:lnTo>
                    <a:pt x="32308" y="103225"/>
                  </a:lnTo>
                  <a:lnTo>
                    <a:pt x="31927" y="103225"/>
                  </a:lnTo>
                  <a:lnTo>
                    <a:pt x="31534" y="103225"/>
                  </a:lnTo>
                  <a:lnTo>
                    <a:pt x="31534" y="102844"/>
                  </a:lnTo>
                  <a:lnTo>
                    <a:pt x="31534" y="103225"/>
                  </a:lnTo>
                  <a:lnTo>
                    <a:pt x="31534" y="102844"/>
                  </a:lnTo>
                  <a:lnTo>
                    <a:pt x="31140" y="103225"/>
                  </a:lnTo>
                  <a:lnTo>
                    <a:pt x="31140" y="102844"/>
                  </a:lnTo>
                  <a:lnTo>
                    <a:pt x="30759" y="102463"/>
                  </a:lnTo>
                  <a:lnTo>
                    <a:pt x="30365" y="102463"/>
                  </a:lnTo>
                  <a:lnTo>
                    <a:pt x="30365" y="102069"/>
                  </a:lnTo>
                  <a:lnTo>
                    <a:pt x="29972" y="102463"/>
                  </a:lnTo>
                  <a:lnTo>
                    <a:pt x="29591" y="102069"/>
                  </a:lnTo>
                  <a:lnTo>
                    <a:pt x="29591" y="101688"/>
                  </a:lnTo>
                  <a:lnTo>
                    <a:pt x="29591" y="101307"/>
                  </a:lnTo>
                  <a:lnTo>
                    <a:pt x="29197" y="100914"/>
                  </a:lnTo>
                  <a:lnTo>
                    <a:pt x="29197" y="100723"/>
                  </a:lnTo>
                  <a:lnTo>
                    <a:pt x="28803" y="100723"/>
                  </a:lnTo>
                  <a:lnTo>
                    <a:pt x="28803" y="100342"/>
                  </a:lnTo>
                  <a:lnTo>
                    <a:pt x="28803" y="99961"/>
                  </a:lnTo>
                  <a:lnTo>
                    <a:pt x="28422" y="99961"/>
                  </a:lnTo>
                  <a:lnTo>
                    <a:pt x="28422" y="99567"/>
                  </a:lnTo>
                  <a:lnTo>
                    <a:pt x="28028" y="99567"/>
                  </a:lnTo>
                  <a:lnTo>
                    <a:pt x="28028" y="99186"/>
                  </a:lnTo>
                  <a:lnTo>
                    <a:pt x="27838" y="99186"/>
                  </a:lnTo>
                  <a:lnTo>
                    <a:pt x="27838" y="98805"/>
                  </a:lnTo>
                  <a:lnTo>
                    <a:pt x="27444" y="98805"/>
                  </a:lnTo>
                  <a:lnTo>
                    <a:pt x="27051" y="98805"/>
                  </a:lnTo>
                  <a:lnTo>
                    <a:pt x="27051" y="98412"/>
                  </a:lnTo>
                  <a:lnTo>
                    <a:pt x="27444" y="98031"/>
                  </a:lnTo>
                  <a:lnTo>
                    <a:pt x="27051" y="98031"/>
                  </a:lnTo>
                  <a:lnTo>
                    <a:pt x="27051" y="97650"/>
                  </a:lnTo>
                  <a:lnTo>
                    <a:pt x="27051" y="97256"/>
                  </a:lnTo>
                  <a:lnTo>
                    <a:pt x="26670" y="97256"/>
                  </a:lnTo>
                  <a:lnTo>
                    <a:pt x="26276" y="96875"/>
                  </a:lnTo>
                  <a:lnTo>
                    <a:pt x="26276" y="96494"/>
                  </a:lnTo>
                  <a:lnTo>
                    <a:pt x="26276" y="96100"/>
                  </a:lnTo>
                  <a:lnTo>
                    <a:pt x="26276" y="94373"/>
                  </a:lnTo>
                  <a:lnTo>
                    <a:pt x="25882" y="94373"/>
                  </a:lnTo>
                  <a:lnTo>
                    <a:pt x="25882" y="93992"/>
                  </a:lnTo>
                  <a:lnTo>
                    <a:pt x="25501" y="93598"/>
                  </a:lnTo>
                  <a:lnTo>
                    <a:pt x="25501" y="93217"/>
                  </a:lnTo>
                  <a:lnTo>
                    <a:pt x="25501" y="92836"/>
                  </a:lnTo>
                  <a:lnTo>
                    <a:pt x="25107" y="92443"/>
                  </a:lnTo>
                  <a:lnTo>
                    <a:pt x="25501" y="92443"/>
                  </a:lnTo>
                  <a:lnTo>
                    <a:pt x="25107" y="92062"/>
                  </a:lnTo>
                  <a:lnTo>
                    <a:pt x="25501" y="92062"/>
                  </a:lnTo>
                  <a:lnTo>
                    <a:pt x="25501" y="91668"/>
                  </a:lnTo>
                  <a:lnTo>
                    <a:pt x="25107" y="91668"/>
                  </a:lnTo>
                  <a:lnTo>
                    <a:pt x="25501" y="91668"/>
                  </a:lnTo>
                  <a:lnTo>
                    <a:pt x="25107" y="91287"/>
                  </a:lnTo>
                  <a:lnTo>
                    <a:pt x="25107" y="91097"/>
                  </a:lnTo>
                  <a:lnTo>
                    <a:pt x="25107" y="90716"/>
                  </a:lnTo>
                  <a:lnTo>
                    <a:pt x="25501" y="90716"/>
                  </a:lnTo>
                  <a:lnTo>
                    <a:pt x="25501" y="90322"/>
                  </a:lnTo>
                  <a:lnTo>
                    <a:pt x="25107" y="90322"/>
                  </a:lnTo>
                  <a:lnTo>
                    <a:pt x="25107" y="89941"/>
                  </a:lnTo>
                  <a:lnTo>
                    <a:pt x="25107" y="89560"/>
                  </a:lnTo>
                  <a:lnTo>
                    <a:pt x="24714" y="89560"/>
                  </a:lnTo>
                  <a:lnTo>
                    <a:pt x="24333" y="89560"/>
                  </a:lnTo>
                  <a:lnTo>
                    <a:pt x="24333" y="89166"/>
                  </a:lnTo>
                  <a:lnTo>
                    <a:pt x="24333" y="89560"/>
                  </a:lnTo>
                  <a:lnTo>
                    <a:pt x="23939" y="89560"/>
                  </a:lnTo>
                  <a:lnTo>
                    <a:pt x="23939" y="89166"/>
                  </a:lnTo>
                  <a:lnTo>
                    <a:pt x="23939" y="89560"/>
                  </a:lnTo>
                  <a:lnTo>
                    <a:pt x="23939" y="89166"/>
                  </a:lnTo>
                  <a:lnTo>
                    <a:pt x="23545" y="89166"/>
                  </a:lnTo>
                  <a:lnTo>
                    <a:pt x="23164" y="89166"/>
                  </a:lnTo>
                  <a:lnTo>
                    <a:pt x="22961" y="89166"/>
                  </a:lnTo>
                  <a:lnTo>
                    <a:pt x="22961" y="88785"/>
                  </a:lnTo>
                  <a:lnTo>
                    <a:pt x="22580" y="88785"/>
                  </a:lnTo>
                  <a:lnTo>
                    <a:pt x="22186" y="88785"/>
                  </a:lnTo>
                  <a:lnTo>
                    <a:pt x="21793" y="88785"/>
                  </a:lnTo>
                  <a:lnTo>
                    <a:pt x="21412" y="88785"/>
                  </a:lnTo>
                  <a:lnTo>
                    <a:pt x="21412" y="88404"/>
                  </a:lnTo>
                  <a:lnTo>
                    <a:pt x="21018" y="88404"/>
                  </a:lnTo>
                  <a:lnTo>
                    <a:pt x="21018" y="88010"/>
                  </a:lnTo>
                  <a:lnTo>
                    <a:pt x="20624" y="88404"/>
                  </a:lnTo>
                  <a:lnTo>
                    <a:pt x="20624" y="88010"/>
                  </a:lnTo>
                  <a:lnTo>
                    <a:pt x="20243" y="88404"/>
                  </a:lnTo>
                  <a:lnTo>
                    <a:pt x="20243" y="88785"/>
                  </a:lnTo>
                  <a:lnTo>
                    <a:pt x="19850" y="88785"/>
                  </a:lnTo>
                  <a:lnTo>
                    <a:pt x="19456" y="88785"/>
                  </a:lnTo>
                  <a:lnTo>
                    <a:pt x="19456" y="88404"/>
                  </a:lnTo>
                  <a:lnTo>
                    <a:pt x="19075" y="88404"/>
                  </a:lnTo>
                  <a:lnTo>
                    <a:pt x="19075" y="88010"/>
                  </a:lnTo>
                  <a:lnTo>
                    <a:pt x="18681" y="88010"/>
                  </a:lnTo>
                  <a:lnTo>
                    <a:pt x="18681" y="87629"/>
                  </a:lnTo>
                  <a:lnTo>
                    <a:pt x="18491" y="88010"/>
                  </a:lnTo>
                  <a:lnTo>
                    <a:pt x="18097" y="88010"/>
                  </a:lnTo>
                  <a:lnTo>
                    <a:pt x="18097" y="87629"/>
                  </a:lnTo>
                  <a:lnTo>
                    <a:pt x="17716" y="87248"/>
                  </a:lnTo>
                  <a:lnTo>
                    <a:pt x="17716" y="87629"/>
                  </a:lnTo>
                  <a:lnTo>
                    <a:pt x="17716" y="87248"/>
                  </a:lnTo>
                  <a:lnTo>
                    <a:pt x="17322" y="87248"/>
                  </a:lnTo>
                  <a:lnTo>
                    <a:pt x="16929" y="86855"/>
                  </a:lnTo>
                  <a:lnTo>
                    <a:pt x="16548" y="86855"/>
                  </a:lnTo>
                  <a:lnTo>
                    <a:pt x="15760" y="86664"/>
                  </a:lnTo>
                  <a:lnTo>
                    <a:pt x="16154" y="86664"/>
                  </a:lnTo>
                  <a:lnTo>
                    <a:pt x="15760" y="86664"/>
                  </a:lnTo>
                  <a:lnTo>
                    <a:pt x="15379" y="86283"/>
                  </a:lnTo>
                  <a:lnTo>
                    <a:pt x="14986" y="86283"/>
                  </a:lnTo>
                  <a:lnTo>
                    <a:pt x="14986" y="85890"/>
                  </a:lnTo>
                  <a:lnTo>
                    <a:pt x="14592" y="85890"/>
                  </a:lnTo>
                  <a:lnTo>
                    <a:pt x="14592" y="85509"/>
                  </a:lnTo>
                  <a:lnTo>
                    <a:pt x="14211" y="85509"/>
                  </a:lnTo>
                  <a:lnTo>
                    <a:pt x="14211" y="85890"/>
                  </a:lnTo>
                  <a:lnTo>
                    <a:pt x="13817" y="85890"/>
                  </a:lnTo>
                  <a:lnTo>
                    <a:pt x="13817" y="85509"/>
                  </a:lnTo>
                  <a:lnTo>
                    <a:pt x="13627" y="85509"/>
                  </a:lnTo>
                  <a:lnTo>
                    <a:pt x="13627" y="85128"/>
                  </a:lnTo>
                  <a:lnTo>
                    <a:pt x="13627" y="85509"/>
                  </a:lnTo>
                  <a:lnTo>
                    <a:pt x="13233" y="85509"/>
                  </a:lnTo>
                  <a:lnTo>
                    <a:pt x="12839" y="85509"/>
                  </a:lnTo>
                  <a:lnTo>
                    <a:pt x="10502" y="85509"/>
                  </a:lnTo>
                  <a:lnTo>
                    <a:pt x="10502" y="85890"/>
                  </a:lnTo>
                  <a:lnTo>
                    <a:pt x="10121" y="85890"/>
                  </a:lnTo>
                  <a:lnTo>
                    <a:pt x="10121" y="85509"/>
                  </a:lnTo>
                  <a:lnTo>
                    <a:pt x="9728" y="85509"/>
                  </a:lnTo>
                  <a:lnTo>
                    <a:pt x="9334" y="85509"/>
                  </a:lnTo>
                  <a:lnTo>
                    <a:pt x="8953" y="85509"/>
                  </a:lnTo>
                  <a:lnTo>
                    <a:pt x="8953" y="85128"/>
                  </a:lnTo>
                  <a:lnTo>
                    <a:pt x="8953" y="84734"/>
                  </a:lnTo>
                  <a:lnTo>
                    <a:pt x="8750" y="84734"/>
                  </a:lnTo>
                  <a:lnTo>
                    <a:pt x="8750" y="84353"/>
                  </a:lnTo>
                  <a:lnTo>
                    <a:pt x="8750" y="83972"/>
                  </a:lnTo>
                  <a:lnTo>
                    <a:pt x="8750" y="83578"/>
                  </a:lnTo>
                  <a:lnTo>
                    <a:pt x="8369" y="83197"/>
                  </a:lnTo>
                  <a:lnTo>
                    <a:pt x="7975" y="83578"/>
                  </a:lnTo>
                  <a:lnTo>
                    <a:pt x="7581" y="83578"/>
                  </a:lnTo>
                  <a:lnTo>
                    <a:pt x="7200" y="83578"/>
                  </a:lnTo>
                  <a:lnTo>
                    <a:pt x="7200" y="83972"/>
                  </a:lnTo>
                  <a:lnTo>
                    <a:pt x="7200" y="83578"/>
                  </a:lnTo>
                  <a:lnTo>
                    <a:pt x="6807" y="83578"/>
                  </a:lnTo>
                  <a:lnTo>
                    <a:pt x="7200" y="83197"/>
                  </a:lnTo>
                  <a:lnTo>
                    <a:pt x="6807" y="83197"/>
                  </a:lnTo>
                  <a:lnTo>
                    <a:pt x="6807" y="82816"/>
                  </a:lnTo>
                  <a:lnTo>
                    <a:pt x="6413" y="82816"/>
                  </a:lnTo>
                  <a:lnTo>
                    <a:pt x="6032" y="82816"/>
                  </a:lnTo>
                  <a:lnTo>
                    <a:pt x="5638" y="82816"/>
                  </a:lnTo>
                  <a:lnTo>
                    <a:pt x="5245" y="82816"/>
                  </a:lnTo>
                  <a:lnTo>
                    <a:pt x="5245" y="83197"/>
                  </a:lnTo>
                  <a:lnTo>
                    <a:pt x="5245" y="82816"/>
                  </a:lnTo>
                  <a:lnTo>
                    <a:pt x="4864" y="82816"/>
                  </a:lnTo>
                  <a:lnTo>
                    <a:pt x="4470" y="82816"/>
                  </a:lnTo>
                  <a:lnTo>
                    <a:pt x="4470" y="82435"/>
                  </a:lnTo>
                  <a:lnTo>
                    <a:pt x="4864" y="82435"/>
                  </a:lnTo>
                  <a:lnTo>
                    <a:pt x="4470" y="82435"/>
                  </a:lnTo>
                  <a:lnTo>
                    <a:pt x="4864" y="82041"/>
                  </a:lnTo>
                  <a:lnTo>
                    <a:pt x="4470" y="82041"/>
                  </a:lnTo>
                  <a:lnTo>
                    <a:pt x="4279" y="82041"/>
                  </a:lnTo>
                  <a:lnTo>
                    <a:pt x="4279" y="81851"/>
                  </a:lnTo>
                  <a:lnTo>
                    <a:pt x="3886" y="82041"/>
                  </a:lnTo>
                  <a:lnTo>
                    <a:pt x="3505" y="82041"/>
                  </a:lnTo>
                  <a:lnTo>
                    <a:pt x="3505" y="81851"/>
                  </a:lnTo>
                  <a:lnTo>
                    <a:pt x="3111" y="81470"/>
                  </a:lnTo>
                  <a:lnTo>
                    <a:pt x="3111" y="81851"/>
                  </a:lnTo>
                  <a:lnTo>
                    <a:pt x="3111" y="81470"/>
                  </a:lnTo>
                  <a:lnTo>
                    <a:pt x="2717" y="81470"/>
                  </a:lnTo>
                  <a:lnTo>
                    <a:pt x="2717" y="81076"/>
                  </a:lnTo>
                  <a:lnTo>
                    <a:pt x="2717" y="80695"/>
                  </a:lnTo>
                  <a:lnTo>
                    <a:pt x="2336" y="80695"/>
                  </a:lnTo>
                  <a:lnTo>
                    <a:pt x="2336" y="80314"/>
                  </a:lnTo>
                  <a:lnTo>
                    <a:pt x="2336" y="79921"/>
                  </a:lnTo>
                  <a:lnTo>
                    <a:pt x="1943" y="79921"/>
                  </a:lnTo>
                  <a:lnTo>
                    <a:pt x="1549" y="79921"/>
                  </a:lnTo>
                  <a:lnTo>
                    <a:pt x="1549" y="80314"/>
                  </a:lnTo>
                  <a:lnTo>
                    <a:pt x="1549" y="79921"/>
                  </a:lnTo>
                  <a:lnTo>
                    <a:pt x="1168" y="79921"/>
                  </a:lnTo>
                  <a:lnTo>
                    <a:pt x="1549" y="79540"/>
                  </a:lnTo>
                  <a:lnTo>
                    <a:pt x="1549" y="79159"/>
                  </a:lnTo>
                  <a:lnTo>
                    <a:pt x="1549" y="78765"/>
                  </a:lnTo>
                  <a:lnTo>
                    <a:pt x="1168" y="78765"/>
                  </a:lnTo>
                  <a:lnTo>
                    <a:pt x="774" y="78765"/>
                  </a:lnTo>
                  <a:lnTo>
                    <a:pt x="381" y="78765"/>
                  </a:lnTo>
                  <a:lnTo>
                    <a:pt x="381" y="79159"/>
                  </a:lnTo>
                  <a:lnTo>
                    <a:pt x="0" y="78765"/>
                  </a:lnTo>
                  <a:lnTo>
                    <a:pt x="0" y="78384"/>
                  </a:lnTo>
                  <a:lnTo>
                    <a:pt x="381" y="78384"/>
                  </a:lnTo>
                  <a:lnTo>
                    <a:pt x="381" y="78003"/>
                  </a:lnTo>
                  <a:lnTo>
                    <a:pt x="381" y="77609"/>
                  </a:lnTo>
                  <a:lnTo>
                    <a:pt x="0" y="77228"/>
                  </a:lnTo>
                  <a:lnTo>
                    <a:pt x="0" y="77038"/>
                  </a:lnTo>
                  <a:lnTo>
                    <a:pt x="381" y="77038"/>
                  </a:lnTo>
                  <a:lnTo>
                    <a:pt x="381" y="76657"/>
                  </a:lnTo>
                  <a:lnTo>
                    <a:pt x="774" y="76263"/>
                  </a:lnTo>
                  <a:lnTo>
                    <a:pt x="381" y="76263"/>
                  </a:lnTo>
                  <a:lnTo>
                    <a:pt x="381" y="75882"/>
                  </a:lnTo>
                  <a:lnTo>
                    <a:pt x="774" y="75882"/>
                  </a:lnTo>
                  <a:lnTo>
                    <a:pt x="1168" y="75882"/>
                  </a:lnTo>
                  <a:lnTo>
                    <a:pt x="1168" y="75501"/>
                  </a:lnTo>
                  <a:lnTo>
                    <a:pt x="1168" y="75107"/>
                  </a:lnTo>
                  <a:lnTo>
                    <a:pt x="1168" y="74726"/>
                  </a:lnTo>
                  <a:lnTo>
                    <a:pt x="1168" y="74345"/>
                  </a:lnTo>
                  <a:lnTo>
                    <a:pt x="1549" y="73952"/>
                  </a:lnTo>
                  <a:lnTo>
                    <a:pt x="1549" y="73571"/>
                  </a:lnTo>
                  <a:lnTo>
                    <a:pt x="1549" y="73952"/>
                  </a:lnTo>
                  <a:lnTo>
                    <a:pt x="1943" y="73952"/>
                  </a:lnTo>
                  <a:lnTo>
                    <a:pt x="1943" y="71843"/>
                  </a:lnTo>
                  <a:lnTo>
                    <a:pt x="1549" y="72224"/>
                  </a:lnTo>
                  <a:lnTo>
                    <a:pt x="1549" y="71843"/>
                  </a:lnTo>
                  <a:lnTo>
                    <a:pt x="1168" y="71450"/>
                  </a:lnTo>
                  <a:lnTo>
                    <a:pt x="1549" y="71450"/>
                  </a:lnTo>
                  <a:lnTo>
                    <a:pt x="1549" y="71069"/>
                  </a:lnTo>
                  <a:lnTo>
                    <a:pt x="1943" y="70675"/>
                  </a:lnTo>
                  <a:lnTo>
                    <a:pt x="1943" y="70294"/>
                  </a:lnTo>
                  <a:lnTo>
                    <a:pt x="2336" y="70294"/>
                  </a:lnTo>
                  <a:lnTo>
                    <a:pt x="2717" y="70675"/>
                  </a:lnTo>
                  <a:lnTo>
                    <a:pt x="3111" y="70675"/>
                  </a:lnTo>
                  <a:lnTo>
                    <a:pt x="3505" y="70675"/>
                  </a:lnTo>
                  <a:lnTo>
                    <a:pt x="3505" y="71069"/>
                  </a:lnTo>
                  <a:lnTo>
                    <a:pt x="3886" y="71069"/>
                  </a:lnTo>
                  <a:lnTo>
                    <a:pt x="3886" y="70675"/>
                  </a:lnTo>
                  <a:lnTo>
                    <a:pt x="3886" y="70294"/>
                  </a:lnTo>
                  <a:lnTo>
                    <a:pt x="3886" y="69913"/>
                  </a:lnTo>
                  <a:lnTo>
                    <a:pt x="4279" y="69913"/>
                  </a:lnTo>
                  <a:lnTo>
                    <a:pt x="3886" y="69519"/>
                  </a:lnTo>
                  <a:lnTo>
                    <a:pt x="4279" y="69138"/>
                  </a:lnTo>
                  <a:lnTo>
                    <a:pt x="4470" y="69138"/>
                  </a:lnTo>
                  <a:lnTo>
                    <a:pt x="4470" y="68757"/>
                  </a:lnTo>
                  <a:lnTo>
                    <a:pt x="4470" y="68376"/>
                  </a:lnTo>
                  <a:lnTo>
                    <a:pt x="4864" y="68376"/>
                  </a:lnTo>
                  <a:lnTo>
                    <a:pt x="4470" y="68376"/>
                  </a:lnTo>
                  <a:lnTo>
                    <a:pt x="4470" y="67983"/>
                  </a:lnTo>
                  <a:lnTo>
                    <a:pt x="4470" y="67602"/>
                  </a:lnTo>
                  <a:lnTo>
                    <a:pt x="4864" y="67602"/>
                  </a:lnTo>
                  <a:lnTo>
                    <a:pt x="5245" y="67602"/>
                  </a:lnTo>
                  <a:lnTo>
                    <a:pt x="5638" y="67602"/>
                  </a:lnTo>
                  <a:lnTo>
                    <a:pt x="6032" y="67602"/>
                  </a:lnTo>
                  <a:lnTo>
                    <a:pt x="6032" y="67411"/>
                  </a:lnTo>
                  <a:lnTo>
                    <a:pt x="6413" y="67411"/>
                  </a:lnTo>
                  <a:lnTo>
                    <a:pt x="6413" y="67017"/>
                  </a:lnTo>
                  <a:lnTo>
                    <a:pt x="6807" y="67017"/>
                  </a:lnTo>
                  <a:lnTo>
                    <a:pt x="7200" y="66636"/>
                  </a:lnTo>
                  <a:lnTo>
                    <a:pt x="7581" y="66636"/>
                  </a:lnTo>
                  <a:lnTo>
                    <a:pt x="7581" y="66255"/>
                  </a:lnTo>
                  <a:lnTo>
                    <a:pt x="7975" y="66255"/>
                  </a:lnTo>
                  <a:lnTo>
                    <a:pt x="7975" y="65862"/>
                  </a:lnTo>
                  <a:lnTo>
                    <a:pt x="7975" y="65481"/>
                  </a:lnTo>
                  <a:lnTo>
                    <a:pt x="7975" y="65100"/>
                  </a:lnTo>
                  <a:lnTo>
                    <a:pt x="8369" y="65100"/>
                  </a:lnTo>
                  <a:lnTo>
                    <a:pt x="8750" y="64706"/>
                  </a:lnTo>
                  <a:lnTo>
                    <a:pt x="8953" y="64706"/>
                  </a:lnTo>
                  <a:lnTo>
                    <a:pt x="9334" y="64706"/>
                  </a:lnTo>
                  <a:lnTo>
                    <a:pt x="9728" y="64706"/>
                  </a:lnTo>
                  <a:lnTo>
                    <a:pt x="9728" y="64325"/>
                  </a:lnTo>
                  <a:lnTo>
                    <a:pt x="10121" y="63944"/>
                  </a:lnTo>
                  <a:lnTo>
                    <a:pt x="10121" y="63550"/>
                  </a:lnTo>
                  <a:lnTo>
                    <a:pt x="10502" y="63550"/>
                  </a:lnTo>
                  <a:lnTo>
                    <a:pt x="10896" y="63944"/>
                  </a:lnTo>
                  <a:lnTo>
                    <a:pt x="10896" y="64325"/>
                  </a:lnTo>
                  <a:lnTo>
                    <a:pt x="11290" y="64325"/>
                  </a:lnTo>
                  <a:lnTo>
                    <a:pt x="11290" y="64706"/>
                  </a:lnTo>
                  <a:lnTo>
                    <a:pt x="11671" y="65481"/>
                  </a:lnTo>
                  <a:lnTo>
                    <a:pt x="11671" y="65862"/>
                  </a:lnTo>
                  <a:lnTo>
                    <a:pt x="11671" y="66255"/>
                  </a:lnTo>
                  <a:lnTo>
                    <a:pt x="11290" y="66636"/>
                  </a:lnTo>
                  <a:lnTo>
                    <a:pt x="11671" y="66636"/>
                  </a:lnTo>
                  <a:lnTo>
                    <a:pt x="11671" y="67017"/>
                  </a:lnTo>
                  <a:lnTo>
                    <a:pt x="11290" y="67017"/>
                  </a:lnTo>
                  <a:lnTo>
                    <a:pt x="11671" y="67017"/>
                  </a:lnTo>
                  <a:lnTo>
                    <a:pt x="11671" y="67411"/>
                  </a:lnTo>
                  <a:lnTo>
                    <a:pt x="11671" y="67602"/>
                  </a:lnTo>
                  <a:lnTo>
                    <a:pt x="12065" y="67602"/>
                  </a:lnTo>
                  <a:lnTo>
                    <a:pt x="12065" y="67983"/>
                  </a:lnTo>
                  <a:lnTo>
                    <a:pt x="12458" y="67983"/>
                  </a:lnTo>
                  <a:lnTo>
                    <a:pt x="12458" y="68376"/>
                  </a:lnTo>
                  <a:lnTo>
                    <a:pt x="12839" y="67983"/>
                  </a:lnTo>
                  <a:lnTo>
                    <a:pt x="12839" y="68376"/>
                  </a:lnTo>
                  <a:lnTo>
                    <a:pt x="12839" y="68757"/>
                  </a:lnTo>
                  <a:lnTo>
                    <a:pt x="13233" y="68757"/>
                  </a:lnTo>
                  <a:lnTo>
                    <a:pt x="13233" y="69138"/>
                  </a:lnTo>
                  <a:lnTo>
                    <a:pt x="13233" y="69519"/>
                  </a:lnTo>
                  <a:lnTo>
                    <a:pt x="13627" y="69519"/>
                  </a:lnTo>
                  <a:lnTo>
                    <a:pt x="13817" y="69913"/>
                  </a:lnTo>
                  <a:lnTo>
                    <a:pt x="13817" y="69519"/>
                  </a:lnTo>
                  <a:lnTo>
                    <a:pt x="13817" y="69913"/>
                  </a:lnTo>
                  <a:lnTo>
                    <a:pt x="14211" y="69913"/>
                  </a:lnTo>
                  <a:lnTo>
                    <a:pt x="14211" y="70294"/>
                  </a:lnTo>
                  <a:lnTo>
                    <a:pt x="14592" y="70294"/>
                  </a:lnTo>
                  <a:lnTo>
                    <a:pt x="14592" y="70675"/>
                  </a:lnTo>
                  <a:lnTo>
                    <a:pt x="14986" y="70675"/>
                  </a:lnTo>
                  <a:lnTo>
                    <a:pt x="14986" y="71069"/>
                  </a:lnTo>
                  <a:lnTo>
                    <a:pt x="15379" y="71450"/>
                  </a:lnTo>
                  <a:lnTo>
                    <a:pt x="15760" y="71450"/>
                  </a:lnTo>
                  <a:lnTo>
                    <a:pt x="16154" y="71450"/>
                  </a:lnTo>
                  <a:lnTo>
                    <a:pt x="16154" y="71843"/>
                  </a:lnTo>
                  <a:lnTo>
                    <a:pt x="16548" y="71843"/>
                  </a:lnTo>
                  <a:lnTo>
                    <a:pt x="16929" y="72224"/>
                  </a:lnTo>
                  <a:lnTo>
                    <a:pt x="17322" y="72415"/>
                  </a:lnTo>
                  <a:lnTo>
                    <a:pt x="17716" y="72415"/>
                  </a:lnTo>
                  <a:lnTo>
                    <a:pt x="17716" y="72796"/>
                  </a:lnTo>
                  <a:lnTo>
                    <a:pt x="18097" y="72796"/>
                  </a:lnTo>
                  <a:lnTo>
                    <a:pt x="18097" y="73190"/>
                  </a:lnTo>
                  <a:lnTo>
                    <a:pt x="18491" y="73190"/>
                  </a:lnTo>
                  <a:lnTo>
                    <a:pt x="18681" y="73190"/>
                  </a:lnTo>
                  <a:lnTo>
                    <a:pt x="19075" y="73190"/>
                  </a:lnTo>
                  <a:lnTo>
                    <a:pt x="19075" y="73571"/>
                  </a:lnTo>
                  <a:lnTo>
                    <a:pt x="19075" y="73952"/>
                  </a:lnTo>
                  <a:lnTo>
                    <a:pt x="19456" y="73952"/>
                  </a:lnTo>
                  <a:lnTo>
                    <a:pt x="19456" y="74345"/>
                  </a:lnTo>
                  <a:lnTo>
                    <a:pt x="19850" y="74345"/>
                  </a:lnTo>
                  <a:lnTo>
                    <a:pt x="19850" y="74726"/>
                  </a:lnTo>
                  <a:lnTo>
                    <a:pt x="20243" y="74726"/>
                  </a:lnTo>
                  <a:lnTo>
                    <a:pt x="20243" y="75107"/>
                  </a:lnTo>
                  <a:lnTo>
                    <a:pt x="20624" y="75107"/>
                  </a:lnTo>
                  <a:lnTo>
                    <a:pt x="21018" y="75107"/>
                  </a:lnTo>
                  <a:lnTo>
                    <a:pt x="21018" y="75501"/>
                  </a:lnTo>
                  <a:lnTo>
                    <a:pt x="21018" y="75882"/>
                  </a:lnTo>
                  <a:lnTo>
                    <a:pt x="21018" y="76263"/>
                  </a:lnTo>
                  <a:lnTo>
                    <a:pt x="21412" y="76263"/>
                  </a:lnTo>
                  <a:lnTo>
                    <a:pt x="21793" y="76657"/>
                  </a:lnTo>
                  <a:lnTo>
                    <a:pt x="22186" y="76657"/>
                  </a:lnTo>
                  <a:lnTo>
                    <a:pt x="22580" y="77038"/>
                  </a:lnTo>
                  <a:lnTo>
                    <a:pt x="22961" y="77038"/>
                  </a:lnTo>
                  <a:lnTo>
                    <a:pt x="22961" y="77228"/>
                  </a:lnTo>
                  <a:lnTo>
                    <a:pt x="22580" y="77228"/>
                  </a:lnTo>
                  <a:lnTo>
                    <a:pt x="22580" y="77609"/>
                  </a:lnTo>
                  <a:lnTo>
                    <a:pt x="22961" y="78003"/>
                  </a:lnTo>
                  <a:lnTo>
                    <a:pt x="22961" y="78384"/>
                  </a:lnTo>
                  <a:lnTo>
                    <a:pt x="23164" y="78384"/>
                  </a:lnTo>
                  <a:lnTo>
                    <a:pt x="23545" y="78384"/>
                  </a:lnTo>
                  <a:lnTo>
                    <a:pt x="23939" y="78384"/>
                  </a:lnTo>
                  <a:lnTo>
                    <a:pt x="23939" y="78003"/>
                  </a:lnTo>
                  <a:lnTo>
                    <a:pt x="23939" y="77609"/>
                  </a:lnTo>
                  <a:lnTo>
                    <a:pt x="24333" y="77609"/>
                  </a:lnTo>
                  <a:lnTo>
                    <a:pt x="24333" y="77228"/>
                  </a:lnTo>
                  <a:lnTo>
                    <a:pt x="24714" y="77609"/>
                  </a:lnTo>
                  <a:lnTo>
                    <a:pt x="25107" y="77609"/>
                  </a:lnTo>
                  <a:lnTo>
                    <a:pt x="25107" y="78003"/>
                  </a:lnTo>
                  <a:lnTo>
                    <a:pt x="25501" y="78003"/>
                  </a:lnTo>
                  <a:lnTo>
                    <a:pt x="25882" y="78003"/>
                  </a:lnTo>
                  <a:lnTo>
                    <a:pt x="25882" y="77609"/>
                  </a:lnTo>
                  <a:lnTo>
                    <a:pt x="26276" y="77609"/>
                  </a:lnTo>
                  <a:lnTo>
                    <a:pt x="26276" y="78003"/>
                  </a:lnTo>
                  <a:lnTo>
                    <a:pt x="26670" y="78003"/>
                  </a:lnTo>
                  <a:lnTo>
                    <a:pt x="27051" y="78003"/>
                  </a:lnTo>
                  <a:lnTo>
                    <a:pt x="27444" y="78003"/>
                  </a:lnTo>
                  <a:lnTo>
                    <a:pt x="27444" y="78384"/>
                  </a:lnTo>
                  <a:lnTo>
                    <a:pt x="27444" y="78765"/>
                  </a:lnTo>
                  <a:lnTo>
                    <a:pt x="27444" y="79159"/>
                  </a:lnTo>
                  <a:lnTo>
                    <a:pt x="27838" y="79540"/>
                  </a:lnTo>
                  <a:lnTo>
                    <a:pt x="27838" y="79921"/>
                  </a:lnTo>
                  <a:lnTo>
                    <a:pt x="28028" y="79921"/>
                  </a:lnTo>
                  <a:lnTo>
                    <a:pt x="28028" y="80314"/>
                  </a:lnTo>
                  <a:lnTo>
                    <a:pt x="28422" y="80314"/>
                  </a:lnTo>
                  <a:lnTo>
                    <a:pt x="28422" y="80695"/>
                  </a:lnTo>
                  <a:lnTo>
                    <a:pt x="28803" y="80695"/>
                  </a:lnTo>
                  <a:lnTo>
                    <a:pt x="28803" y="81076"/>
                  </a:lnTo>
                  <a:lnTo>
                    <a:pt x="29197" y="81076"/>
                  </a:lnTo>
                  <a:lnTo>
                    <a:pt x="29197" y="81470"/>
                  </a:lnTo>
                  <a:lnTo>
                    <a:pt x="29591" y="81470"/>
                  </a:lnTo>
                  <a:lnTo>
                    <a:pt x="29591" y="81851"/>
                  </a:lnTo>
                  <a:lnTo>
                    <a:pt x="29972" y="81851"/>
                  </a:lnTo>
                  <a:lnTo>
                    <a:pt x="29972" y="82041"/>
                  </a:lnTo>
                  <a:lnTo>
                    <a:pt x="30365" y="82041"/>
                  </a:lnTo>
                  <a:lnTo>
                    <a:pt x="30759" y="82041"/>
                  </a:lnTo>
                  <a:lnTo>
                    <a:pt x="31140" y="82041"/>
                  </a:lnTo>
                  <a:lnTo>
                    <a:pt x="31140" y="82435"/>
                  </a:lnTo>
                  <a:lnTo>
                    <a:pt x="31534" y="82435"/>
                  </a:lnTo>
                  <a:lnTo>
                    <a:pt x="31140" y="82435"/>
                  </a:lnTo>
                  <a:lnTo>
                    <a:pt x="31140" y="82816"/>
                  </a:lnTo>
                  <a:lnTo>
                    <a:pt x="31534" y="82816"/>
                  </a:lnTo>
                  <a:lnTo>
                    <a:pt x="31927" y="82816"/>
                  </a:lnTo>
                  <a:lnTo>
                    <a:pt x="32308" y="83197"/>
                  </a:lnTo>
                  <a:lnTo>
                    <a:pt x="32308" y="83578"/>
                  </a:lnTo>
                  <a:lnTo>
                    <a:pt x="32308" y="83972"/>
                  </a:lnTo>
                  <a:lnTo>
                    <a:pt x="32308" y="84353"/>
                  </a:lnTo>
                  <a:lnTo>
                    <a:pt x="32308" y="84734"/>
                  </a:lnTo>
                  <a:lnTo>
                    <a:pt x="32308" y="85128"/>
                  </a:lnTo>
                  <a:lnTo>
                    <a:pt x="32702" y="85128"/>
                  </a:lnTo>
                  <a:lnTo>
                    <a:pt x="32308" y="85128"/>
                  </a:lnTo>
                  <a:lnTo>
                    <a:pt x="32308" y="85509"/>
                  </a:lnTo>
                  <a:lnTo>
                    <a:pt x="32308" y="85890"/>
                  </a:lnTo>
                  <a:lnTo>
                    <a:pt x="32308" y="86283"/>
                  </a:lnTo>
                  <a:lnTo>
                    <a:pt x="32702" y="86283"/>
                  </a:lnTo>
                  <a:lnTo>
                    <a:pt x="32702" y="86664"/>
                  </a:lnTo>
                  <a:lnTo>
                    <a:pt x="32702" y="86855"/>
                  </a:lnTo>
                  <a:lnTo>
                    <a:pt x="32702" y="87248"/>
                  </a:lnTo>
                  <a:lnTo>
                    <a:pt x="32893" y="87248"/>
                  </a:lnTo>
                  <a:lnTo>
                    <a:pt x="33286" y="87248"/>
                  </a:lnTo>
                  <a:lnTo>
                    <a:pt x="33286" y="87629"/>
                  </a:lnTo>
                  <a:lnTo>
                    <a:pt x="33286" y="88010"/>
                  </a:lnTo>
                  <a:lnTo>
                    <a:pt x="33667" y="88010"/>
                  </a:lnTo>
                  <a:lnTo>
                    <a:pt x="33667" y="87629"/>
                  </a:lnTo>
                  <a:lnTo>
                    <a:pt x="34061" y="87629"/>
                  </a:lnTo>
                  <a:lnTo>
                    <a:pt x="34455" y="87629"/>
                  </a:lnTo>
                  <a:lnTo>
                    <a:pt x="34455" y="87248"/>
                  </a:lnTo>
                  <a:lnTo>
                    <a:pt x="34836" y="87629"/>
                  </a:lnTo>
                  <a:lnTo>
                    <a:pt x="34836" y="87248"/>
                  </a:lnTo>
                  <a:lnTo>
                    <a:pt x="35229" y="87248"/>
                  </a:lnTo>
                  <a:lnTo>
                    <a:pt x="35623" y="87248"/>
                  </a:lnTo>
                  <a:lnTo>
                    <a:pt x="36004" y="87629"/>
                  </a:lnTo>
                  <a:lnTo>
                    <a:pt x="36398" y="87629"/>
                  </a:lnTo>
                  <a:lnTo>
                    <a:pt x="36791" y="87629"/>
                  </a:lnTo>
                  <a:lnTo>
                    <a:pt x="36791" y="88010"/>
                  </a:lnTo>
                  <a:lnTo>
                    <a:pt x="36791" y="88404"/>
                  </a:lnTo>
                  <a:lnTo>
                    <a:pt x="37172" y="88785"/>
                  </a:lnTo>
                  <a:lnTo>
                    <a:pt x="37172" y="90716"/>
                  </a:lnTo>
                  <a:lnTo>
                    <a:pt x="37172" y="91287"/>
                  </a:lnTo>
                  <a:lnTo>
                    <a:pt x="37172" y="91668"/>
                  </a:lnTo>
                  <a:lnTo>
                    <a:pt x="37376" y="91668"/>
                  </a:lnTo>
                  <a:lnTo>
                    <a:pt x="37757" y="91287"/>
                  </a:lnTo>
                  <a:lnTo>
                    <a:pt x="38150" y="91287"/>
                  </a:lnTo>
                  <a:lnTo>
                    <a:pt x="38150" y="91097"/>
                  </a:lnTo>
                  <a:lnTo>
                    <a:pt x="38150" y="90716"/>
                  </a:lnTo>
                  <a:lnTo>
                    <a:pt x="38544" y="90716"/>
                  </a:lnTo>
                  <a:lnTo>
                    <a:pt x="38925" y="90716"/>
                  </a:lnTo>
                  <a:lnTo>
                    <a:pt x="39319" y="90322"/>
                  </a:lnTo>
                  <a:lnTo>
                    <a:pt x="39319" y="89941"/>
                  </a:lnTo>
                  <a:lnTo>
                    <a:pt x="39712" y="89560"/>
                  </a:lnTo>
                  <a:lnTo>
                    <a:pt x="40093" y="89560"/>
                  </a:lnTo>
                  <a:lnTo>
                    <a:pt x="40487" y="89560"/>
                  </a:lnTo>
                  <a:lnTo>
                    <a:pt x="40868" y="89560"/>
                  </a:lnTo>
                  <a:lnTo>
                    <a:pt x="41262" y="89166"/>
                  </a:lnTo>
                  <a:lnTo>
                    <a:pt x="41656" y="89166"/>
                  </a:lnTo>
                  <a:lnTo>
                    <a:pt x="41656" y="88785"/>
                  </a:lnTo>
                  <a:lnTo>
                    <a:pt x="42037" y="89166"/>
                  </a:lnTo>
                  <a:lnTo>
                    <a:pt x="42240" y="89166"/>
                  </a:lnTo>
                  <a:lnTo>
                    <a:pt x="42633" y="89166"/>
                  </a:lnTo>
                  <a:lnTo>
                    <a:pt x="42633" y="88785"/>
                  </a:lnTo>
                  <a:lnTo>
                    <a:pt x="43014" y="88404"/>
                  </a:lnTo>
                  <a:lnTo>
                    <a:pt x="42633" y="88404"/>
                  </a:lnTo>
                  <a:lnTo>
                    <a:pt x="42633" y="88010"/>
                  </a:lnTo>
                  <a:lnTo>
                    <a:pt x="42633" y="87629"/>
                  </a:lnTo>
                  <a:lnTo>
                    <a:pt x="42633" y="87248"/>
                  </a:lnTo>
                  <a:lnTo>
                    <a:pt x="42240" y="87248"/>
                  </a:lnTo>
                  <a:lnTo>
                    <a:pt x="42240" y="86855"/>
                  </a:lnTo>
                  <a:lnTo>
                    <a:pt x="42633" y="86855"/>
                  </a:lnTo>
                  <a:lnTo>
                    <a:pt x="42240" y="86855"/>
                  </a:lnTo>
                  <a:lnTo>
                    <a:pt x="42240" y="86664"/>
                  </a:lnTo>
                  <a:lnTo>
                    <a:pt x="42240" y="84734"/>
                  </a:lnTo>
                  <a:lnTo>
                    <a:pt x="43802" y="84353"/>
                  </a:lnTo>
                  <a:lnTo>
                    <a:pt x="44970" y="83578"/>
                  </a:lnTo>
                  <a:lnTo>
                    <a:pt x="46139" y="82435"/>
                  </a:lnTo>
                  <a:lnTo>
                    <a:pt x="47498" y="81470"/>
                  </a:lnTo>
                  <a:lnTo>
                    <a:pt x="47498" y="81076"/>
                  </a:lnTo>
                  <a:lnTo>
                    <a:pt x="48666" y="79540"/>
                  </a:lnTo>
                  <a:lnTo>
                    <a:pt x="49441" y="78384"/>
                  </a:lnTo>
                  <a:lnTo>
                    <a:pt x="50609" y="76657"/>
                  </a:lnTo>
                  <a:lnTo>
                    <a:pt x="51968" y="72796"/>
                  </a:lnTo>
                  <a:lnTo>
                    <a:pt x="52755" y="72224"/>
                  </a:lnTo>
                  <a:lnTo>
                    <a:pt x="53911" y="70675"/>
                  </a:lnTo>
                  <a:lnTo>
                    <a:pt x="55473" y="69519"/>
                  </a:lnTo>
                  <a:lnTo>
                    <a:pt x="57226" y="67411"/>
                  </a:lnTo>
                  <a:lnTo>
                    <a:pt x="57619" y="66636"/>
                  </a:lnTo>
                  <a:lnTo>
                    <a:pt x="58788" y="65481"/>
                  </a:lnTo>
                  <a:lnTo>
                    <a:pt x="60731" y="63944"/>
                  </a:lnTo>
                  <a:lnTo>
                    <a:pt x="62090" y="62585"/>
                  </a:lnTo>
                  <a:lnTo>
                    <a:pt x="63258" y="61429"/>
                  </a:lnTo>
                  <a:lnTo>
                    <a:pt x="63652" y="57391"/>
                  </a:lnTo>
                  <a:lnTo>
                    <a:pt x="64427" y="53924"/>
                  </a:lnTo>
                  <a:lnTo>
                    <a:pt x="65595" y="49885"/>
                  </a:lnTo>
                  <a:lnTo>
                    <a:pt x="67348" y="44297"/>
                  </a:lnTo>
                  <a:lnTo>
                    <a:pt x="67348" y="43522"/>
                  </a:lnTo>
                  <a:lnTo>
                    <a:pt x="64820" y="42951"/>
                  </a:lnTo>
                  <a:lnTo>
                    <a:pt x="64820" y="43332"/>
                  </a:lnTo>
                  <a:lnTo>
                    <a:pt x="64427" y="43332"/>
                  </a:lnTo>
                  <a:lnTo>
                    <a:pt x="64046" y="43332"/>
                  </a:lnTo>
                  <a:lnTo>
                    <a:pt x="64046" y="42951"/>
                  </a:lnTo>
                  <a:lnTo>
                    <a:pt x="64427" y="42951"/>
                  </a:lnTo>
                  <a:lnTo>
                    <a:pt x="64427" y="42557"/>
                  </a:lnTo>
                  <a:lnTo>
                    <a:pt x="64427" y="42176"/>
                  </a:lnTo>
                  <a:lnTo>
                    <a:pt x="64820" y="42176"/>
                  </a:lnTo>
                  <a:lnTo>
                    <a:pt x="64427" y="42176"/>
                  </a:lnTo>
                  <a:lnTo>
                    <a:pt x="64427" y="41795"/>
                  </a:lnTo>
                  <a:lnTo>
                    <a:pt x="64820" y="41795"/>
                  </a:lnTo>
                  <a:lnTo>
                    <a:pt x="64820" y="41401"/>
                  </a:lnTo>
                  <a:lnTo>
                    <a:pt x="64820" y="41795"/>
                  </a:lnTo>
                  <a:lnTo>
                    <a:pt x="64820" y="41401"/>
                  </a:lnTo>
                  <a:lnTo>
                    <a:pt x="64820" y="41020"/>
                  </a:lnTo>
                  <a:lnTo>
                    <a:pt x="64820" y="40639"/>
                  </a:lnTo>
                  <a:lnTo>
                    <a:pt x="64820" y="40246"/>
                  </a:lnTo>
                  <a:lnTo>
                    <a:pt x="64820" y="39865"/>
                  </a:lnTo>
                  <a:lnTo>
                    <a:pt x="64427" y="39471"/>
                  </a:lnTo>
                  <a:lnTo>
                    <a:pt x="64820" y="39471"/>
                  </a:lnTo>
                  <a:lnTo>
                    <a:pt x="64820" y="39090"/>
                  </a:lnTo>
                  <a:lnTo>
                    <a:pt x="64820" y="38709"/>
                  </a:lnTo>
                  <a:lnTo>
                    <a:pt x="64427" y="38709"/>
                  </a:lnTo>
                  <a:lnTo>
                    <a:pt x="64427" y="38519"/>
                  </a:lnTo>
                  <a:lnTo>
                    <a:pt x="64820" y="38125"/>
                  </a:lnTo>
                  <a:lnTo>
                    <a:pt x="64820" y="37744"/>
                  </a:lnTo>
                  <a:lnTo>
                    <a:pt x="64046" y="37363"/>
                  </a:lnTo>
                  <a:lnTo>
                    <a:pt x="64046" y="36969"/>
                  </a:lnTo>
                  <a:lnTo>
                    <a:pt x="64046" y="36588"/>
                  </a:lnTo>
                  <a:lnTo>
                    <a:pt x="64046" y="36207"/>
                  </a:lnTo>
                  <a:lnTo>
                    <a:pt x="64046" y="35813"/>
                  </a:lnTo>
                  <a:lnTo>
                    <a:pt x="64427" y="35813"/>
                  </a:lnTo>
                  <a:lnTo>
                    <a:pt x="64046" y="35432"/>
                  </a:lnTo>
                  <a:lnTo>
                    <a:pt x="64427" y="35051"/>
                  </a:lnTo>
                  <a:lnTo>
                    <a:pt x="64427" y="34658"/>
                  </a:lnTo>
                  <a:lnTo>
                    <a:pt x="64427" y="34277"/>
                  </a:lnTo>
                  <a:lnTo>
                    <a:pt x="64427" y="34086"/>
                  </a:lnTo>
                  <a:lnTo>
                    <a:pt x="64046" y="34086"/>
                  </a:lnTo>
                  <a:lnTo>
                    <a:pt x="63652" y="34086"/>
                  </a:lnTo>
                  <a:lnTo>
                    <a:pt x="63652" y="33705"/>
                  </a:lnTo>
                  <a:lnTo>
                    <a:pt x="63652" y="33312"/>
                  </a:lnTo>
                  <a:lnTo>
                    <a:pt x="63258" y="33312"/>
                  </a:lnTo>
                  <a:lnTo>
                    <a:pt x="63258" y="32931"/>
                  </a:lnTo>
                  <a:lnTo>
                    <a:pt x="63258" y="32550"/>
                  </a:lnTo>
                  <a:lnTo>
                    <a:pt x="63258" y="32156"/>
                  </a:lnTo>
                  <a:lnTo>
                    <a:pt x="63258" y="31775"/>
                  </a:lnTo>
                  <a:lnTo>
                    <a:pt x="62877" y="31775"/>
                  </a:lnTo>
                  <a:lnTo>
                    <a:pt x="62877" y="31394"/>
                  </a:lnTo>
                  <a:lnTo>
                    <a:pt x="62877" y="31000"/>
                  </a:lnTo>
                  <a:lnTo>
                    <a:pt x="62877" y="30619"/>
                  </a:lnTo>
                  <a:lnTo>
                    <a:pt x="63258" y="30619"/>
                  </a:lnTo>
                  <a:lnTo>
                    <a:pt x="63258" y="30238"/>
                  </a:lnTo>
                  <a:lnTo>
                    <a:pt x="63258" y="29844"/>
                  </a:lnTo>
                  <a:lnTo>
                    <a:pt x="62877" y="29844"/>
                  </a:lnTo>
                  <a:lnTo>
                    <a:pt x="62877" y="29463"/>
                  </a:lnTo>
                  <a:lnTo>
                    <a:pt x="63258" y="29463"/>
                  </a:lnTo>
                  <a:lnTo>
                    <a:pt x="62877" y="29463"/>
                  </a:lnTo>
                  <a:lnTo>
                    <a:pt x="62877" y="29273"/>
                  </a:lnTo>
                  <a:lnTo>
                    <a:pt x="63258" y="29273"/>
                  </a:lnTo>
                  <a:lnTo>
                    <a:pt x="63652" y="29273"/>
                  </a:lnTo>
                  <a:lnTo>
                    <a:pt x="63652" y="28879"/>
                  </a:lnTo>
                  <a:lnTo>
                    <a:pt x="63652" y="28498"/>
                  </a:lnTo>
                  <a:lnTo>
                    <a:pt x="63652" y="28117"/>
                  </a:lnTo>
                  <a:lnTo>
                    <a:pt x="63652" y="27724"/>
                  </a:lnTo>
                  <a:lnTo>
                    <a:pt x="63258" y="27343"/>
                  </a:lnTo>
                  <a:lnTo>
                    <a:pt x="63258" y="26962"/>
                  </a:lnTo>
                  <a:lnTo>
                    <a:pt x="63258" y="26568"/>
                  </a:lnTo>
                  <a:lnTo>
                    <a:pt x="63652" y="26187"/>
                  </a:lnTo>
                  <a:lnTo>
                    <a:pt x="63258" y="26187"/>
                  </a:lnTo>
                  <a:lnTo>
                    <a:pt x="63258" y="25806"/>
                  </a:lnTo>
                  <a:lnTo>
                    <a:pt x="63652" y="25806"/>
                  </a:lnTo>
                  <a:lnTo>
                    <a:pt x="63652" y="25412"/>
                  </a:lnTo>
                  <a:lnTo>
                    <a:pt x="64046" y="25412"/>
                  </a:lnTo>
                  <a:lnTo>
                    <a:pt x="64046" y="25031"/>
                  </a:lnTo>
                  <a:lnTo>
                    <a:pt x="64046" y="24650"/>
                  </a:lnTo>
                  <a:lnTo>
                    <a:pt x="64427" y="24650"/>
                  </a:lnTo>
                  <a:lnTo>
                    <a:pt x="64427" y="25031"/>
                  </a:lnTo>
                  <a:lnTo>
                    <a:pt x="64427" y="24650"/>
                  </a:lnTo>
                  <a:lnTo>
                    <a:pt x="64820" y="24650"/>
                  </a:lnTo>
                  <a:lnTo>
                    <a:pt x="65214" y="24650"/>
                  </a:lnTo>
                  <a:lnTo>
                    <a:pt x="65214" y="25031"/>
                  </a:lnTo>
                  <a:lnTo>
                    <a:pt x="65595" y="24650"/>
                  </a:lnTo>
                  <a:lnTo>
                    <a:pt x="65989" y="24650"/>
                  </a:lnTo>
                  <a:lnTo>
                    <a:pt x="65989" y="24460"/>
                  </a:lnTo>
                  <a:lnTo>
                    <a:pt x="65989" y="24066"/>
                  </a:lnTo>
                  <a:lnTo>
                    <a:pt x="65989" y="23685"/>
                  </a:lnTo>
                  <a:lnTo>
                    <a:pt x="65595" y="23685"/>
                  </a:lnTo>
                  <a:lnTo>
                    <a:pt x="65595" y="24066"/>
                  </a:lnTo>
                  <a:lnTo>
                    <a:pt x="65214" y="24066"/>
                  </a:lnTo>
                  <a:lnTo>
                    <a:pt x="65214" y="23685"/>
                  </a:lnTo>
                  <a:lnTo>
                    <a:pt x="64820" y="23685"/>
                  </a:lnTo>
                  <a:lnTo>
                    <a:pt x="64427" y="24066"/>
                  </a:lnTo>
                  <a:lnTo>
                    <a:pt x="64046" y="23685"/>
                  </a:lnTo>
                  <a:lnTo>
                    <a:pt x="63652" y="23304"/>
                  </a:lnTo>
                  <a:lnTo>
                    <a:pt x="64046" y="23304"/>
                  </a:lnTo>
                  <a:lnTo>
                    <a:pt x="63652" y="22910"/>
                  </a:lnTo>
                  <a:lnTo>
                    <a:pt x="63258" y="22910"/>
                  </a:lnTo>
                  <a:lnTo>
                    <a:pt x="63258" y="22529"/>
                  </a:lnTo>
                  <a:lnTo>
                    <a:pt x="63652" y="22148"/>
                  </a:lnTo>
                  <a:lnTo>
                    <a:pt x="63258" y="22148"/>
                  </a:lnTo>
                  <a:lnTo>
                    <a:pt x="63258" y="21755"/>
                  </a:lnTo>
                  <a:lnTo>
                    <a:pt x="62877" y="21755"/>
                  </a:lnTo>
                  <a:lnTo>
                    <a:pt x="62877" y="21374"/>
                  </a:lnTo>
                  <a:lnTo>
                    <a:pt x="62484" y="21374"/>
                  </a:lnTo>
                  <a:lnTo>
                    <a:pt x="62484" y="20993"/>
                  </a:lnTo>
                  <a:lnTo>
                    <a:pt x="62484" y="20599"/>
                  </a:lnTo>
                  <a:lnTo>
                    <a:pt x="62090" y="20599"/>
                  </a:lnTo>
                  <a:lnTo>
                    <a:pt x="62090" y="20993"/>
                  </a:lnTo>
                  <a:lnTo>
                    <a:pt x="61709" y="20599"/>
                  </a:lnTo>
                  <a:lnTo>
                    <a:pt x="61709" y="20993"/>
                  </a:lnTo>
                  <a:lnTo>
                    <a:pt x="61315" y="20993"/>
                  </a:lnTo>
                  <a:lnTo>
                    <a:pt x="61315" y="20599"/>
                  </a:lnTo>
                  <a:lnTo>
                    <a:pt x="61125" y="20218"/>
                  </a:lnTo>
                  <a:lnTo>
                    <a:pt x="61125" y="19837"/>
                  </a:lnTo>
                  <a:lnTo>
                    <a:pt x="60731" y="19837"/>
                  </a:lnTo>
                  <a:lnTo>
                    <a:pt x="61125" y="19646"/>
                  </a:lnTo>
                  <a:lnTo>
                    <a:pt x="61125" y="19253"/>
                  </a:lnTo>
                  <a:lnTo>
                    <a:pt x="61125" y="18872"/>
                  </a:lnTo>
                  <a:lnTo>
                    <a:pt x="61315" y="18872"/>
                  </a:lnTo>
                  <a:lnTo>
                    <a:pt x="61315" y="18491"/>
                  </a:lnTo>
                  <a:lnTo>
                    <a:pt x="61315" y="18097"/>
                  </a:lnTo>
                  <a:lnTo>
                    <a:pt x="61315" y="17716"/>
                  </a:lnTo>
                  <a:lnTo>
                    <a:pt x="61709" y="17716"/>
                  </a:lnTo>
                  <a:lnTo>
                    <a:pt x="61709" y="17335"/>
                  </a:lnTo>
                  <a:lnTo>
                    <a:pt x="61315" y="17335"/>
                  </a:lnTo>
                  <a:lnTo>
                    <a:pt x="61315" y="16941"/>
                  </a:lnTo>
                  <a:lnTo>
                    <a:pt x="61125" y="16941"/>
                  </a:lnTo>
                  <a:lnTo>
                    <a:pt x="61125" y="16560"/>
                  </a:lnTo>
                  <a:lnTo>
                    <a:pt x="61315" y="16560"/>
                  </a:lnTo>
                  <a:lnTo>
                    <a:pt x="61709" y="16560"/>
                  </a:lnTo>
                  <a:lnTo>
                    <a:pt x="62090" y="16560"/>
                  </a:lnTo>
                  <a:lnTo>
                    <a:pt x="62090" y="16179"/>
                  </a:lnTo>
                  <a:lnTo>
                    <a:pt x="62484" y="16179"/>
                  </a:lnTo>
                  <a:lnTo>
                    <a:pt x="62877" y="16179"/>
                  </a:lnTo>
                  <a:lnTo>
                    <a:pt x="62877" y="15786"/>
                  </a:lnTo>
                  <a:lnTo>
                    <a:pt x="62877" y="15405"/>
                  </a:lnTo>
                  <a:lnTo>
                    <a:pt x="63258" y="15405"/>
                  </a:lnTo>
                  <a:lnTo>
                    <a:pt x="63258" y="15786"/>
                  </a:lnTo>
                  <a:lnTo>
                    <a:pt x="63652" y="15786"/>
                  </a:lnTo>
                  <a:lnTo>
                    <a:pt x="63652" y="15405"/>
                  </a:lnTo>
                  <a:lnTo>
                    <a:pt x="63652" y="15024"/>
                  </a:lnTo>
                  <a:lnTo>
                    <a:pt x="64046" y="14820"/>
                  </a:lnTo>
                  <a:lnTo>
                    <a:pt x="64046" y="15024"/>
                  </a:lnTo>
                  <a:lnTo>
                    <a:pt x="64427" y="15024"/>
                  </a:lnTo>
                  <a:lnTo>
                    <a:pt x="64820" y="15024"/>
                  </a:lnTo>
                  <a:lnTo>
                    <a:pt x="64820" y="14820"/>
                  </a:lnTo>
                  <a:lnTo>
                    <a:pt x="65214" y="14820"/>
                  </a:lnTo>
                  <a:lnTo>
                    <a:pt x="65214" y="14439"/>
                  </a:lnTo>
                  <a:lnTo>
                    <a:pt x="65214" y="14058"/>
                  </a:lnTo>
                  <a:lnTo>
                    <a:pt x="65595" y="14058"/>
                  </a:lnTo>
                  <a:lnTo>
                    <a:pt x="65989" y="14058"/>
                  </a:lnTo>
                  <a:lnTo>
                    <a:pt x="65989" y="13665"/>
                  </a:lnTo>
                  <a:lnTo>
                    <a:pt x="66179" y="13665"/>
                  </a:lnTo>
                  <a:lnTo>
                    <a:pt x="66179" y="14058"/>
                  </a:lnTo>
                  <a:lnTo>
                    <a:pt x="66573" y="14058"/>
                  </a:lnTo>
                  <a:lnTo>
                    <a:pt x="66573" y="14439"/>
                  </a:lnTo>
                  <a:lnTo>
                    <a:pt x="66573" y="14058"/>
                  </a:lnTo>
                  <a:lnTo>
                    <a:pt x="66954" y="14058"/>
                  </a:lnTo>
                  <a:lnTo>
                    <a:pt x="67348" y="14058"/>
                  </a:lnTo>
                  <a:lnTo>
                    <a:pt x="67741" y="14058"/>
                  </a:lnTo>
                  <a:lnTo>
                    <a:pt x="67741" y="13665"/>
                  </a:lnTo>
                  <a:lnTo>
                    <a:pt x="67741" y="13284"/>
                  </a:lnTo>
                  <a:lnTo>
                    <a:pt x="68122" y="13284"/>
                  </a:lnTo>
                  <a:lnTo>
                    <a:pt x="68122" y="12903"/>
                  </a:lnTo>
                  <a:lnTo>
                    <a:pt x="68122" y="10972"/>
                  </a:lnTo>
                  <a:lnTo>
                    <a:pt x="68516" y="10972"/>
                  </a:lnTo>
                  <a:lnTo>
                    <a:pt x="68516" y="10591"/>
                  </a:lnTo>
                  <a:lnTo>
                    <a:pt x="68516" y="10198"/>
                  </a:lnTo>
                  <a:lnTo>
                    <a:pt x="68910" y="10198"/>
                  </a:lnTo>
                  <a:lnTo>
                    <a:pt x="69291" y="10007"/>
                  </a:lnTo>
                  <a:lnTo>
                    <a:pt x="69291" y="10198"/>
                  </a:lnTo>
                  <a:lnTo>
                    <a:pt x="69684" y="10198"/>
                  </a:lnTo>
                  <a:lnTo>
                    <a:pt x="69684" y="10591"/>
                  </a:lnTo>
                  <a:lnTo>
                    <a:pt x="70078" y="10591"/>
                  </a:lnTo>
                  <a:lnTo>
                    <a:pt x="70078" y="10198"/>
                  </a:lnTo>
                  <a:lnTo>
                    <a:pt x="70459" y="10198"/>
                  </a:lnTo>
                  <a:lnTo>
                    <a:pt x="70662" y="10198"/>
                  </a:lnTo>
                  <a:lnTo>
                    <a:pt x="71043" y="10198"/>
                  </a:lnTo>
                  <a:lnTo>
                    <a:pt x="71043" y="10591"/>
                  </a:lnTo>
                  <a:lnTo>
                    <a:pt x="71437" y="10591"/>
                  </a:lnTo>
                  <a:lnTo>
                    <a:pt x="71831" y="10591"/>
                  </a:lnTo>
                  <a:lnTo>
                    <a:pt x="71831" y="10972"/>
                  </a:lnTo>
                  <a:lnTo>
                    <a:pt x="71831" y="11353"/>
                  </a:lnTo>
                  <a:lnTo>
                    <a:pt x="72212" y="11353"/>
                  </a:lnTo>
                  <a:lnTo>
                    <a:pt x="72605" y="11353"/>
                  </a:lnTo>
                  <a:lnTo>
                    <a:pt x="72999" y="11353"/>
                  </a:lnTo>
                  <a:lnTo>
                    <a:pt x="72999" y="10972"/>
                  </a:lnTo>
                  <a:lnTo>
                    <a:pt x="72999" y="10591"/>
                  </a:lnTo>
                  <a:lnTo>
                    <a:pt x="73380" y="10591"/>
                  </a:lnTo>
                  <a:lnTo>
                    <a:pt x="73774" y="10591"/>
                  </a:lnTo>
                  <a:lnTo>
                    <a:pt x="73774" y="10972"/>
                  </a:lnTo>
                  <a:lnTo>
                    <a:pt x="74168" y="10972"/>
                  </a:lnTo>
                  <a:lnTo>
                    <a:pt x="74549" y="10972"/>
                  </a:lnTo>
                  <a:lnTo>
                    <a:pt x="74942" y="10591"/>
                  </a:lnTo>
                  <a:lnTo>
                    <a:pt x="75336" y="10591"/>
                  </a:lnTo>
                  <a:lnTo>
                    <a:pt x="75336" y="10972"/>
                  </a:lnTo>
                  <a:lnTo>
                    <a:pt x="75526" y="10972"/>
                  </a:lnTo>
                  <a:lnTo>
                    <a:pt x="75526" y="11353"/>
                  </a:lnTo>
                  <a:lnTo>
                    <a:pt x="75526" y="10972"/>
                  </a:lnTo>
                  <a:lnTo>
                    <a:pt x="75920" y="10972"/>
                  </a:lnTo>
                  <a:lnTo>
                    <a:pt x="76301" y="10591"/>
                  </a:lnTo>
                  <a:lnTo>
                    <a:pt x="76301" y="10198"/>
                  </a:lnTo>
                  <a:lnTo>
                    <a:pt x="76695" y="10198"/>
                  </a:lnTo>
                  <a:lnTo>
                    <a:pt x="76695" y="10007"/>
                  </a:lnTo>
                  <a:lnTo>
                    <a:pt x="77089" y="10007"/>
                  </a:lnTo>
                  <a:lnTo>
                    <a:pt x="77089" y="9626"/>
                  </a:lnTo>
                  <a:lnTo>
                    <a:pt x="77089" y="9232"/>
                  </a:lnTo>
                  <a:lnTo>
                    <a:pt x="76695" y="9232"/>
                  </a:lnTo>
                  <a:lnTo>
                    <a:pt x="76695" y="8851"/>
                  </a:lnTo>
                  <a:lnTo>
                    <a:pt x="77089" y="8851"/>
                  </a:lnTo>
                  <a:lnTo>
                    <a:pt x="77089" y="8470"/>
                  </a:lnTo>
                  <a:lnTo>
                    <a:pt x="77089" y="8077"/>
                  </a:lnTo>
                  <a:lnTo>
                    <a:pt x="77470" y="7696"/>
                  </a:lnTo>
                  <a:lnTo>
                    <a:pt x="77470" y="7315"/>
                  </a:lnTo>
                  <a:lnTo>
                    <a:pt x="77470" y="6921"/>
                  </a:lnTo>
                  <a:lnTo>
                    <a:pt x="77863" y="6540"/>
                  </a:lnTo>
                  <a:lnTo>
                    <a:pt x="77863" y="6921"/>
                  </a:lnTo>
                  <a:lnTo>
                    <a:pt x="78257" y="6921"/>
                  </a:lnTo>
                  <a:lnTo>
                    <a:pt x="78257" y="7315"/>
                  </a:lnTo>
                  <a:lnTo>
                    <a:pt x="78257" y="7696"/>
                  </a:lnTo>
                  <a:lnTo>
                    <a:pt x="78257" y="8077"/>
                  </a:lnTo>
                  <a:lnTo>
                    <a:pt x="78638" y="8077"/>
                  </a:lnTo>
                  <a:lnTo>
                    <a:pt x="79032" y="8077"/>
                  </a:lnTo>
                  <a:lnTo>
                    <a:pt x="79032" y="8470"/>
                  </a:lnTo>
                  <a:lnTo>
                    <a:pt x="79425" y="8470"/>
                  </a:lnTo>
                  <a:lnTo>
                    <a:pt x="79425" y="8851"/>
                  </a:lnTo>
                  <a:lnTo>
                    <a:pt x="79806" y="8851"/>
                  </a:lnTo>
                  <a:lnTo>
                    <a:pt x="79806" y="9232"/>
                  </a:lnTo>
                  <a:lnTo>
                    <a:pt x="80200" y="9232"/>
                  </a:lnTo>
                  <a:lnTo>
                    <a:pt x="80200" y="8851"/>
                  </a:lnTo>
                  <a:lnTo>
                    <a:pt x="80391" y="8851"/>
                  </a:lnTo>
                  <a:lnTo>
                    <a:pt x="80391" y="8470"/>
                  </a:lnTo>
                  <a:lnTo>
                    <a:pt x="80391" y="8851"/>
                  </a:lnTo>
                  <a:lnTo>
                    <a:pt x="80784" y="8851"/>
                  </a:lnTo>
                  <a:lnTo>
                    <a:pt x="80784" y="8470"/>
                  </a:lnTo>
                  <a:lnTo>
                    <a:pt x="81165" y="8851"/>
                  </a:lnTo>
                  <a:lnTo>
                    <a:pt x="81165" y="8470"/>
                  </a:lnTo>
                  <a:lnTo>
                    <a:pt x="81559" y="8470"/>
                  </a:lnTo>
                  <a:lnTo>
                    <a:pt x="81559" y="8851"/>
                  </a:lnTo>
                  <a:lnTo>
                    <a:pt x="81953" y="8851"/>
                  </a:lnTo>
                  <a:lnTo>
                    <a:pt x="82334" y="9232"/>
                  </a:lnTo>
                  <a:lnTo>
                    <a:pt x="82334" y="9626"/>
                  </a:lnTo>
                  <a:lnTo>
                    <a:pt x="82727" y="9626"/>
                  </a:lnTo>
                  <a:lnTo>
                    <a:pt x="82727" y="9232"/>
                  </a:lnTo>
                  <a:lnTo>
                    <a:pt x="83121" y="9232"/>
                  </a:lnTo>
                  <a:lnTo>
                    <a:pt x="83502" y="9232"/>
                  </a:lnTo>
                  <a:lnTo>
                    <a:pt x="83896" y="9232"/>
                  </a:lnTo>
                  <a:lnTo>
                    <a:pt x="83896" y="8851"/>
                  </a:lnTo>
                  <a:lnTo>
                    <a:pt x="84289" y="8470"/>
                  </a:lnTo>
                  <a:lnTo>
                    <a:pt x="84289" y="8077"/>
                  </a:lnTo>
                  <a:lnTo>
                    <a:pt x="84670" y="8077"/>
                  </a:lnTo>
                  <a:lnTo>
                    <a:pt x="84670" y="7696"/>
                  </a:lnTo>
                  <a:lnTo>
                    <a:pt x="84670" y="8077"/>
                  </a:lnTo>
                  <a:lnTo>
                    <a:pt x="84874" y="7696"/>
                  </a:lnTo>
                  <a:lnTo>
                    <a:pt x="85255" y="7696"/>
                  </a:lnTo>
                  <a:lnTo>
                    <a:pt x="85648" y="7696"/>
                  </a:lnTo>
                  <a:lnTo>
                    <a:pt x="85648" y="8077"/>
                  </a:lnTo>
                  <a:lnTo>
                    <a:pt x="85648" y="8470"/>
                  </a:lnTo>
                  <a:lnTo>
                    <a:pt x="85255" y="8470"/>
                  </a:lnTo>
                  <a:lnTo>
                    <a:pt x="85255" y="8851"/>
                  </a:lnTo>
                  <a:lnTo>
                    <a:pt x="85255" y="9232"/>
                  </a:lnTo>
                  <a:lnTo>
                    <a:pt x="85648" y="9232"/>
                  </a:lnTo>
                  <a:lnTo>
                    <a:pt x="85648" y="9626"/>
                  </a:lnTo>
                  <a:lnTo>
                    <a:pt x="85648" y="10007"/>
                  </a:lnTo>
                  <a:lnTo>
                    <a:pt x="86042" y="10007"/>
                  </a:lnTo>
                  <a:lnTo>
                    <a:pt x="85648" y="10007"/>
                  </a:lnTo>
                  <a:lnTo>
                    <a:pt x="86042" y="10007"/>
                  </a:lnTo>
                  <a:lnTo>
                    <a:pt x="86042" y="10198"/>
                  </a:lnTo>
                  <a:lnTo>
                    <a:pt x="86423" y="10198"/>
                  </a:lnTo>
                  <a:lnTo>
                    <a:pt x="86423" y="10591"/>
                  </a:lnTo>
                  <a:lnTo>
                    <a:pt x="86817" y="10591"/>
                  </a:lnTo>
                  <a:lnTo>
                    <a:pt x="86817" y="10972"/>
                  </a:lnTo>
                  <a:lnTo>
                    <a:pt x="87210" y="10972"/>
                  </a:lnTo>
                  <a:lnTo>
                    <a:pt x="87591" y="10972"/>
                  </a:lnTo>
                  <a:lnTo>
                    <a:pt x="87591" y="10591"/>
                  </a:lnTo>
                  <a:lnTo>
                    <a:pt x="87985" y="10591"/>
                  </a:lnTo>
                  <a:lnTo>
                    <a:pt x="87985" y="10972"/>
                  </a:lnTo>
                  <a:lnTo>
                    <a:pt x="88379" y="10591"/>
                  </a:lnTo>
                  <a:lnTo>
                    <a:pt x="88379" y="10972"/>
                  </a:lnTo>
                  <a:lnTo>
                    <a:pt x="88760" y="10972"/>
                  </a:lnTo>
                  <a:lnTo>
                    <a:pt x="88760" y="11353"/>
                  </a:lnTo>
                  <a:lnTo>
                    <a:pt x="89154" y="11353"/>
                  </a:lnTo>
                  <a:lnTo>
                    <a:pt x="89154" y="10972"/>
                  </a:lnTo>
                  <a:lnTo>
                    <a:pt x="89547" y="10972"/>
                  </a:lnTo>
                  <a:lnTo>
                    <a:pt x="89738" y="10972"/>
                  </a:lnTo>
                  <a:lnTo>
                    <a:pt x="89738" y="11353"/>
                  </a:lnTo>
                  <a:lnTo>
                    <a:pt x="90131" y="10972"/>
                  </a:lnTo>
                  <a:lnTo>
                    <a:pt x="90512" y="10972"/>
                  </a:lnTo>
                  <a:lnTo>
                    <a:pt x="90512" y="10591"/>
                  </a:lnTo>
                  <a:lnTo>
                    <a:pt x="90512" y="10198"/>
                  </a:lnTo>
                  <a:lnTo>
                    <a:pt x="90906" y="10198"/>
                  </a:lnTo>
                  <a:lnTo>
                    <a:pt x="91300" y="10198"/>
                  </a:lnTo>
                  <a:lnTo>
                    <a:pt x="91681" y="10198"/>
                  </a:lnTo>
                  <a:lnTo>
                    <a:pt x="91681" y="10591"/>
                  </a:lnTo>
                  <a:lnTo>
                    <a:pt x="92075" y="10591"/>
                  </a:lnTo>
                  <a:lnTo>
                    <a:pt x="92075" y="10972"/>
                  </a:lnTo>
                  <a:lnTo>
                    <a:pt x="92468" y="10972"/>
                  </a:lnTo>
                  <a:lnTo>
                    <a:pt x="92849" y="10972"/>
                  </a:lnTo>
                  <a:lnTo>
                    <a:pt x="93243" y="11353"/>
                  </a:lnTo>
                  <a:lnTo>
                    <a:pt x="92849" y="11353"/>
                  </a:lnTo>
                  <a:lnTo>
                    <a:pt x="93243" y="11353"/>
                  </a:lnTo>
                  <a:lnTo>
                    <a:pt x="93243" y="11747"/>
                  </a:lnTo>
                  <a:lnTo>
                    <a:pt x="93637" y="12128"/>
                  </a:lnTo>
                  <a:lnTo>
                    <a:pt x="93637" y="11747"/>
                  </a:lnTo>
                  <a:lnTo>
                    <a:pt x="94018" y="11747"/>
                  </a:lnTo>
                  <a:lnTo>
                    <a:pt x="94411" y="11353"/>
                  </a:lnTo>
                  <a:lnTo>
                    <a:pt x="94018" y="11353"/>
                  </a:lnTo>
                  <a:lnTo>
                    <a:pt x="94018" y="10972"/>
                  </a:lnTo>
                  <a:lnTo>
                    <a:pt x="94411" y="10972"/>
                  </a:lnTo>
                  <a:lnTo>
                    <a:pt x="94411" y="10591"/>
                  </a:lnTo>
                  <a:lnTo>
                    <a:pt x="94602" y="10591"/>
                  </a:lnTo>
                  <a:lnTo>
                    <a:pt x="94602" y="10198"/>
                  </a:lnTo>
                  <a:lnTo>
                    <a:pt x="94602" y="10007"/>
                  </a:lnTo>
                  <a:lnTo>
                    <a:pt x="94602" y="9626"/>
                  </a:lnTo>
                  <a:lnTo>
                    <a:pt x="94996" y="9232"/>
                  </a:lnTo>
                  <a:lnTo>
                    <a:pt x="94996" y="9626"/>
                  </a:lnTo>
                  <a:lnTo>
                    <a:pt x="95377" y="9626"/>
                  </a:lnTo>
                  <a:lnTo>
                    <a:pt x="95770" y="9232"/>
                  </a:lnTo>
                  <a:lnTo>
                    <a:pt x="95770" y="9626"/>
                  </a:lnTo>
                  <a:lnTo>
                    <a:pt x="96164" y="9626"/>
                  </a:lnTo>
                  <a:lnTo>
                    <a:pt x="96164" y="9232"/>
                  </a:lnTo>
                  <a:lnTo>
                    <a:pt x="96164" y="9626"/>
                  </a:lnTo>
                  <a:lnTo>
                    <a:pt x="96545" y="9626"/>
                  </a:lnTo>
                  <a:lnTo>
                    <a:pt x="96939" y="9626"/>
                  </a:lnTo>
                  <a:lnTo>
                    <a:pt x="97332" y="9232"/>
                  </a:lnTo>
                  <a:lnTo>
                    <a:pt x="96939" y="9232"/>
                  </a:lnTo>
                  <a:lnTo>
                    <a:pt x="96939" y="8851"/>
                  </a:lnTo>
                  <a:lnTo>
                    <a:pt x="97332" y="9232"/>
                  </a:lnTo>
                  <a:lnTo>
                    <a:pt x="97332" y="8851"/>
                  </a:lnTo>
                  <a:lnTo>
                    <a:pt x="97713" y="8851"/>
                  </a:lnTo>
                  <a:lnTo>
                    <a:pt x="97713" y="9232"/>
                  </a:lnTo>
                  <a:lnTo>
                    <a:pt x="98107" y="8851"/>
                  </a:lnTo>
                  <a:lnTo>
                    <a:pt x="98501" y="8851"/>
                  </a:lnTo>
                  <a:lnTo>
                    <a:pt x="98882" y="8851"/>
                  </a:lnTo>
                  <a:lnTo>
                    <a:pt x="98882" y="8470"/>
                  </a:lnTo>
                  <a:lnTo>
                    <a:pt x="98882" y="6540"/>
                  </a:lnTo>
                  <a:lnTo>
                    <a:pt x="99085" y="6159"/>
                  </a:lnTo>
                  <a:lnTo>
                    <a:pt x="99085" y="5765"/>
                  </a:lnTo>
                  <a:lnTo>
                    <a:pt x="99085" y="5384"/>
                  </a:lnTo>
                  <a:lnTo>
                    <a:pt x="99085" y="5194"/>
                  </a:lnTo>
                  <a:lnTo>
                    <a:pt x="99466" y="5194"/>
                  </a:lnTo>
                  <a:lnTo>
                    <a:pt x="99466" y="4813"/>
                  </a:lnTo>
                  <a:lnTo>
                    <a:pt x="99860" y="4813"/>
                  </a:lnTo>
                  <a:lnTo>
                    <a:pt x="99860" y="4419"/>
                  </a:lnTo>
                  <a:lnTo>
                    <a:pt x="99466" y="4419"/>
                  </a:lnTo>
                  <a:lnTo>
                    <a:pt x="99085" y="4038"/>
                  </a:lnTo>
                  <a:lnTo>
                    <a:pt x="99085" y="3657"/>
                  </a:lnTo>
                  <a:lnTo>
                    <a:pt x="99466" y="3657"/>
                  </a:lnTo>
                  <a:lnTo>
                    <a:pt x="99085" y="3263"/>
                  </a:lnTo>
                  <a:lnTo>
                    <a:pt x="99466" y="3263"/>
                  </a:lnTo>
                  <a:lnTo>
                    <a:pt x="99466" y="2882"/>
                  </a:lnTo>
                  <a:lnTo>
                    <a:pt x="99860" y="2882"/>
                  </a:lnTo>
                  <a:lnTo>
                    <a:pt x="100253" y="2882"/>
                  </a:lnTo>
                  <a:lnTo>
                    <a:pt x="100253" y="2501"/>
                  </a:lnTo>
                  <a:lnTo>
                    <a:pt x="100634" y="2501"/>
                  </a:lnTo>
                  <a:lnTo>
                    <a:pt x="100634" y="2882"/>
                  </a:lnTo>
                  <a:lnTo>
                    <a:pt x="101028" y="2882"/>
                  </a:lnTo>
                  <a:lnTo>
                    <a:pt x="101422" y="2501"/>
                  </a:lnTo>
                  <a:lnTo>
                    <a:pt x="101803" y="2501"/>
                  </a:lnTo>
                  <a:lnTo>
                    <a:pt x="102196" y="2501"/>
                  </a:lnTo>
                  <a:lnTo>
                    <a:pt x="102196" y="2108"/>
                  </a:lnTo>
                  <a:lnTo>
                    <a:pt x="102590" y="2108"/>
                  </a:lnTo>
                  <a:lnTo>
                    <a:pt x="102590" y="1727"/>
                  </a:lnTo>
                  <a:lnTo>
                    <a:pt x="102971" y="1727"/>
                  </a:lnTo>
                  <a:lnTo>
                    <a:pt x="102971" y="2108"/>
                  </a:lnTo>
                  <a:lnTo>
                    <a:pt x="103365" y="1727"/>
                  </a:lnTo>
                  <a:lnTo>
                    <a:pt x="103365" y="1346"/>
                  </a:lnTo>
                  <a:lnTo>
                    <a:pt x="103759" y="952"/>
                  </a:lnTo>
                  <a:lnTo>
                    <a:pt x="103365" y="952"/>
                  </a:lnTo>
                  <a:lnTo>
                    <a:pt x="103365" y="571"/>
                  </a:lnTo>
                  <a:lnTo>
                    <a:pt x="103759" y="571"/>
                  </a:lnTo>
                  <a:lnTo>
                    <a:pt x="103759" y="380"/>
                  </a:lnTo>
                  <a:lnTo>
                    <a:pt x="103949" y="380"/>
                  </a:lnTo>
                  <a:lnTo>
                    <a:pt x="104343" y="380"/>
                  </a:lnTo>
                  <a:lnTo>
                    <a:pt x="104343" y="0"/>
                  </a:lnTo>
                  <a:lnTo>
                    <a:pt x="104724" y="0"/>
                  </a:lnTo>
                  <a:lnTo>
                    <a:pt x="104724" y="380"/>
                  </a:lnTo>
                  <a:lnTo>
                    <a:pt x="105117" y="380"/>
                  </a:lnTo>
                  <a:lnTo>
                    <a:pt x="105117" y="0"/>
                  </a:lnTo>
                  <a:lnTo>
                    <a:pt x="105511" y="0"/>
                  </a:lnTo>
                  <a:lnTo>
                    <a:pt x="105892" y="0"/>
                  </a:lnTo>
                  <a:lnTo>
                    <a:pt x="105892" y="380"/>
                  </a:lnTo>
                  <a:lnTo>
                    <a:pt x="105892" y="571"/>
                  </a:lnTo>
                  <a:lnTo>
                    <a:pt x="106286" y="571"/>
                  </a:lnTo>
                  <a:lnTo>
                    <a:pt x="106286" y="952"/>
                  </a:lnTo>
                  <a:lnTo>
                    <a:pt x="106680" y="952"/>
                  </a:lnTo>
                  <a:lnTo>
                    <a:pt x="106680" y="1346"/>
                  </a:lnTo>
                  <a:lnTo>
                    <a:pt x="106286" y="1346"/>
                  </a:lnTo>
                  <a:lnTo>
                    <a:pt x="106286" y="1727"/>
                  </a:lnTo>
                  <a:lnTo>
                    <a:pt x="105892" y="1346"/>
                  </a:lnTo>
                  <a:lnTo>
                    <a:pt x="105892" y="1727"/>
                  </a:lnTo>
                  <a:lnTo>
                    <a:pt x="105892" y="2108"/>
                  </a:lnTo>
                  <a:lnTo>
                    <a:pt x="105511" y="2108"/>
                  </a:lnTo>
                  <a:lnTo>
                    <a:pt x="105511" y="2501"/>
                  </a:lnTo>
                  <a:lnTo>
                    <a:pt x="105117" y="2501"/>
                  </a:lnTo>
                  <a:lnTo>
                    <a:pt x="105117" y="2882"/>
                  </a:lnTo>
                  <a:lnTo>
                    <a:pt x="104724" y="2882"/>
                  </a:lnTo>
                  <a:lnTo>
                    <a:pt x="104724" y="3263"/>
                  </a:lnTo>
                  <a:lnTo>
                    <a:pt x="104343" y="3263"/>
                  </a:lnTo>
                  <a:lnTo>
                    <a:pt x="104343" y="3657"/>
                  </a:lnTo>
                  <a:lnTo>
                    <a:pt x="103949" y="3657"/>
                  </a:lnTo>
                  <a:lnTo>
                    <a:pt x="103949" y="40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3990734" y="2245273"/>
              <a:ext cx="26670" cy="53340"/>
            </a:xfrm>
            <a:custGeom>
              <a:avLst/>
              <a:gdLst/>
              <a:ahLst/>
              <a:cxnLst/>
              <a:rect l="l" t="t" r="r" b="b"/>
              <a:pathLst>
                <a:path w="26670" h="53339">
                  <a:moveTo>
                    <a:pt x="10934" y="52070"/>
                  </a:moveTo>
                  <a:lnTo>
                    <a:pt x="8978" y="52070"/>
                  </a:lnTo>
                  <a:lnTo>
                    <a:pt x="8978" y="52578"/>
                  </a:lnTo>
                  <a:lnTo>
                    <a:pt x="9372" y="52959"/>
                  </a:lnTo>
                  <a:lnTo>
                    <a:pt x="9372" y="52578"/>
                  </a:lnTo>
                  <a:lnTo>
                    <a:pt x="10541" y="52578"/>
                  </a:lnTo>
                  <a:lnTo>
                    <a:pt x="10934" y="52451"/>
                  </a:lnTo>
                  <a:lnTo>
                    <a:pt x="10934" y="52070"/>
                  </a:lnTo>
                  <a:close/>
                </a:path>
                <a:path w="26670" h="53339">
                  <a:moveTo>
                    <a:pt x="10541" y="52578"/>
                  </a:moveTo>
                  <a:lnTo>
                    <a:pt x="10147" y="52578"/>
                  </a:lnTo>
                  <a:lnTo>
                    <a:pt x="10147" y="52959"/>
                  </a:lnTo>
                  <a:lnTo>
                    <a:pt x="10541" y="52578"/>
                  </a:lnTo>
                  <a:close/>
                </a:path>
                <a:path w="26670" h="53339">
                  <a:moveTo>
                    <a:pt x="13081" y="50546"/>
                  </a:moveTo>
                  <a:lnTo>
                    <a:pt x="7607" y="50546"/>
                  </a:lnTo>
                  <a:lnTo>
                    <a:pt x="7607" y="52070"/>
                  </a:lnTo>
                  <a:lnTo>
                    <a:pt x="8204" y="52070"/>
                  </a:lnTo>
                  <a:lnTo>
                    <a:pt x="8204" y="51689"/>
                  </a:lnTo>
                  <a:lnTo>
                    <a:pt x="12103" y="51689"/>
                  </a:lnTo>
                  <a:lnTo>
                    <a:pt x="12484" y="51308"/>
                  </a:lnTo>
                  <a:lnTo>
                    <a:pt x="12484" y="50927"/>
                  </a:lnTo>
                  <a:lnTo>
                    <a:pt x="13081" y="50927"/>
                  </a:lnTo>
                  <a:lnTo>
                    <a:pt x="13081" y="50546"/>
                  </a:lnTo>
                  <a:close/>
                </a:path>
                <a:path w="26670" h="53339">
                  <a:moveTo>
                    <a:pt x="11709" y="51689"/>
                  </a:moveTo>
                  <a:lnTo>
                    <a:pt x="8204" y="51689"/>
                  </a:lnTo>
                  <a:lnTo>
                    <a:pt x="8204" y="52070"/>
                  </a:lnTo>
                  <a:lnTo>
                    <a:pt x="11709" y="52070"/>
                  </a:lnTo>
                  <a:lnTo>
                    <a:pt x="11709" y="51689"/>
                  </a:lnTo>
                  <a:close/>
                </a:path>
                <a:path w="26670" h="53339">
                  <a:moveTo>
                    <a:pt x="15024" y="50546"/>
                  </a:moveTo>
                  <a:lnTo>
                    <a:pt x="14249" y="50546"/>
                  </a:lnTo>
                  <a:lnTo>
                    <a:pt x="14249" y="50927"/>
                  </a:lnTo>
                  <a:lnTo>
                    <a:pt x="15024" y="50927"/>
                  </a:lnTo>
                  <a:lnTo>
                    <a:pt x="15024" y="50546"/>
                  </a:lnTo>
                  <a:close/>
                </a:path>
                <a:path w="26670" h="53339">
                  <a:moveTo>
                    <a:pt x="16979" y="49784"/>
                  </a:moveTo>
                  <a:lnTo>
                    <a:pt x="6832" y="49784"/>
                  </a:lnTo>
                  <a:lnTo>
                    <a:pt x="6832" y="50546"/>
                  </a:lnTo>
                  <a:lnTo>
                    <a:pt x="16192" y="50546"/>
                  </a:lnTo>
                  <a:lnTo>
                    <a:pt x="16586" y="50165"/>
                  </a:lnTo>
                  <a:lnTo>
                    <a:pt x="16979" y="50165"/>
                  </a:lnTo>
                  <a:lnTo>
                    <a:pt x="16979" y="49784"/>
                  </a:lnTo>
                  <a:close/>
                </a:path>
                <a:path w="26670" h="53339">
                  <a:moveTo>
                    <a:pt x="18732" y="48641"/>
                  </a:moveTo>
                  <a:lnTo>
                    <a:pt x="6438" y="48641"/>
                  </a:lnTo>
                  <a:lnTo>
                    <a:pt x="6438" y="49784"/>
                  </a:lnTo>
                  <a:lnTo>
                    <a:pt x="17360" y="49784"/>
                  </a:lnTo>
                  <a:lnTo>
                    <a:pt x="17564" y="49403"/>
                  </a:lnTo>
                  <a:lnTo>
                    <a:pt x="17957" y="49403"/>
                  </a:lnTo>
                  <a:lnTo>
                    <a:pt x="17957" y="49022"/>
                  </a:lnTo>
                  <a:lnTo>
                    <a:pt x="18732" y="49022"/>
                  </a:lnTo>
                  <a:lnTo>
                    <a:pt x="18732" y="48641"/>
                  </a:lnTo>
                  <a:close/>
                </a:path>
                <a:path w="26670" h="53339">
                  <a:moveTo>
                    <a:pt x="18732" y="36830"/>
                  </a:moveTo>
                  <a:lnTo>
                    <a:pt x="2349" y="36830"/>
                  </a:lnTo>
                  <a:lnTo>
                    <a:pt x="2349" y="37211"/>
                  </a:lnTo>
                  <a:lnTo>
                    <a:pt x="3124" y="37211"/>
                  </a:lnTo>
                  <a:lnTo>
                    <a:pt x="3124" y="38608"/>
                  </a:lnTo>
                  <a:lnTo>
                    <a:pt x="3708" y="38608"/>
                  </a:lnTo>
                  <a:lnTo>
                    <a:pt x="3708" y="39751"/>
                  </a:lnTo>
                  <a:lnTo>
                    <a:pt x="4495" y="39751"/>
                  </a:lnTo>
                  <a:lnTo>
                    <a:pt x="4495" y="40513"/>
                  </a:lnTo>
                  <a:lnTo>
                    <a:pt x="4102" y="40513"/>
                  </a:lnTo>
                  <a:lnTo>
                    <a:pt x="4102" y="40894"/>
                  </a:lnTo>
                  <a:lnTo>
                    <a:pt x="6057" y="40894"/>
                  </a:lnTo>
                  <a:lnTo>
                    <a:pt x="6057" y="41656"/>
                  </a:lnTo>
                  <a:lnTo>
                    <a:pt x="5664" y="41656"/>
                  </a:lnTo>
                  <a:lnTo>
                    <a:pt x="5664" y="42799"/>
                  </a:lnTo>
                  <a:lnTo>
                    <a:pt x="6057" y="42799"/>
                  </a:lnTo>
                  <a:lnTo>
                    <a:pt x="5664" y="43053"/>
                  </a:lnTo>
                  <a:lnTo>
                    <a:pt x="6438" y="43053"/>
                  </a:lnTo>
                  <a:lnTo>
                    <a:pt x="6438" y="43434"/>
                  </a:lnTo>
                  <a:lnTo>
                    <a:pt x="6057" y="43434"/>
                  </a:lnTo>
                  <a:lnTo>
                    <a:pt x="6057" y="44196"/>
                  </a:lnTo>
                  <a:lnTo>
                    <a:pt x="6438" y="44577"/>
                  </a:lnTo>
                  <a:lnTo>
                    <a:pt x="6438" y="44958"/>
                  </a:lnTo>
                  <a:lnTo>
                    <a:pt x="6057" y="44958"/>
                  </a:lnTo>
                  <a:lnTo>
                    <a:pt x="6057" y="45720"/>
                  </a:lnTo>
                  <a:lnTo>
                    <a:pt x="6832" y="45720"/>
                  </a:lnTo>
                  <a:lnTo>
                    <a:pt x="6832" y="47879"/>
                  </a:lnTo>
                  <a:lnTo>
                    <a:pt x="6438" y="48260"/>
                  </a:lnTo>
                  <a:lnTo>
                    <a:pt x="6832" y="48260"/>
                  </a:lnTo>
                  <a:lnTo>
                    <a:pt x="6832" y="48641"/>
                  </a:lnTo>
                  <a:lnTo>
                    <a:pt x="19126" y="48641"/>
                  </a:lnTo>
                  <a:lnTo>
                    <a:pt x="19126" y="47244"/>
                  </a:lnTo>
                  <a:lnTo>
                    <a:pt x="18732" y="47244"/>
                  </a:lnTo>
                  <a:lnTo>
                    <a:pt x="18732" y="46863"/>
                  </a:lnTo>
                  <a:lnTo>
                    <a:pt x="18338" y="46863"/>
                  </a:lnTo>
                  <a:lnTo>
                    <a:pt x="18338" y="45339"/>
                  </a:lnTo>
                  <a:lnTo>
                    <a:pt x="18732" y="44958"/>
                  </a:lnTo>
                  <a:lnTo>
                    <a:pt x="18732" y="40132"/>
                  </a:lnTo>
                  <a:lnTo>
                    <a:pt x="18338" y="40132"/>
                  </a:lnTo>
                  <a:lnTo>
                    <a:pt x="18338" y="37592"/>
                  </a:lnTo>
                  <a:lnTo>
                    <a:pt x="18732" y="37592"/>
                  </a:lnTo>
                  <a:lnTo>
                    <a:pt x="18732" y="36830"/>
                  </a:lnTo>
                  <a:close/>
                </a:path>
                <a:path w="26670" h="53339">
                  <a:moveTo>
                    <a:pt x="5664" y="40894"/>
                  </a:moveTo>
                  <a:lnTo>
                    <a:pt x="5270" y="40894"/>
                  </a:lnTo>
                  <a:lnTo>
                    <a:pt x="5270" y="41275"/>
                  </a:lnTo>
                  <a:lnTo>
                    <a:pt x="5664" y="41275"/>
                  </a:lnTo>
                  <a:lnTo>
                    <a:pt x="5664" y="40894"/>
                  </a:lnTo>
                  <a:close/>
                </a:path>
                <a:path w="26670" h="53339">
                  <a:moveTo>
                    <a:pt x="18338" y="36068"/>
                  </a:moveTo>
                  <a:lnTo>
                    <a:pt x="1955" y="36068"/>
                  </a:lnTo>
                  <a:lnTo>
                    <a:pt x="1955" y="37211"/>
                  </a:lnTo>
                  <a:lnTo>
                    <a:pt x="2349" y="36830"/>
                  </a:lnTo>
                  <a:lnTo>
                    <a:pt x="18732" y="36830"/>
                  </a:lnTo>
                  <a:lnTo>
                    <a:pt x="18732" y="36449"/>
                  </a:lnTo>
                  <a:lnTo>
                    <a:pt x="18338" y="36449"/>
                  </a:lnTo>
                  <a:lnTo>
                    <a:pt x="18338" y="36068"/>
                  </a:lnTo>
                  <a:close/>
                </a:path>
                <a:path w="26670" h="53339">
                  <a:moveTo>
                    <a:pt x="17957" y="35687"/>
                  </a:moveTo>
                  <a:lnTo>
                    <a:pt x="1562" y="35687"/>
                  </a:lnTo>
                  <a:lnTo>
                    <a:pt x="1562" y="36449"/>
                  </a:lnTo>
                  <a:lnTo>
                    <a:pt x="1955" y="36449"/>
                  </a:lnTo>
                  <a:lnTo>
                    <a:pt x="1955" y="36068"/>
                  </a:lnTo>
                  <a:lnTo>
                    <a:pt x="17957" y="36068"/>
                  </a:lnTo>
                  <a:lnTo>
                    <a:pt x="17957" y="35687"/>
                  </a:lnTo>
                  <a:close/>
                </a:path>
                <a:path w="26670" h="53339">
                  <a:moveTo>
                    <a:pt x="4495" y="28956"/>
                  </a:moveTo>
                  <a:lnTo>
                    <a:pt x="4102" y="28956"/>
                  </a:lnTo>
                  <a:lnTo>
                    <a:pt x="4102" y="29718"/>
                  </a:lnTo>
                  <a:lnTo>
                    <a:pt x="2730" y="29718"/>
                  </a:lnTo>
                  <a:lnTo>
                    <a:pt x="2730" y="30099"/>
                  </a:lnTo>
                  <a:lnTo>
                    <a:pt x="2349" y="30480"/>
                  </a:lnTo>
                  <a:lnTo>
                    <a:pt x="2349" y="30861"/>
                  </a:lnTo>
                  <a:lnTo>
                    <a:pt x="1955" y="30861"/>
                  </a:lnTo>
                  <a:lnTo>
                    <a:pt x="1955" y="31242"/>
                  </a:lnTo>
                  <a:lnTo>
                    <a:pt x="1562" y="31623"/>
                  </a:lnTo>
                  <a:lnTo>
                    <a:pt x="1562" y="32004"/>
                  </a:lnTo>
                  <a:lnTo>
                    <a:pt x="0" y="32004"/>
                  </a:lnTo>
                  <a:lnTo>
                    <a:pt x="0" y="33147"/>
                  </a:lnTo>
                  <a:lnTo>
                    <a:pt x="393" y="33401"/>
                  </a:lnTo>
                  <a:lnTo>
                    <a:pt x="393" y="34163"/>
                  </a:lnTo>
                  <a:lnTo>
                    <a:pt x="787" y="34544"/>
                  </a:lnTo>
                  <a:lnTo>
                    <a:pt x="1181" y="34544"/>
                  </a:lnTo>
                  <a:lnTo>
                    <a:pt x="1181" y="36068"/>
                  </a:lnTo>
                  <a:lnTo>
                    <a:pt x="1562" y="36068"/>
                  </a:lnTo>
                  <a:lnTo>
                    <a:pt x="1562" y="35687"/>
                  </a:lnTo>
                  <a:lnTo>
                    <a:pt x="17957" y="35687"/>
                  </a:lnTo>
                  <a:lnTo>
                    <a:pt x="17957" y="35306"/>
                  </a:lnTo>
                  <a:lnTo>
                    <a:pt x="18338" y="34925"/>
                  </a:lnTo>
                  <a:lnTo>
                    <a:pt x="18338" y="34163"/>
                  </a:lnTo>
                  <a:lnTo>
                    <a:pt x="18732" y="34163"/>
                  </a:lnTo>
                  <a:lnTo>
                    <a:pt x="18732" y="33782"/>
                  </a:lnTo>
                  <a:lnTo>
                    <a:pt x="19126" y="33401"/>
                  </a:lnTo>
                  <a:lnTo>
                    <a:pt x="19126" y="32385"/>
                  </a:lnTo>
                  <a:lnTo>
                    <a:pt x="18732" y="32385"/>
                  </a:lnTo>
                  <a:lnTo>
                    <a:pt x="18732" y="30861"/>
                  </a:lnTo>
                  <a:lnTo>
                    <a:pt x="18338" y="30480"/>
                  </a:lnTo>
                  <a:lnTo>
                    <a:pt x="18338" y="29718"/>
                  </a:lnTo>
                  <a:lnTo>
                    <a:pt x="18732" y="29337"/>
                  </a:lnTo>
                  <a:lnTo>
                    <a:pt x="4876" y="29337"/>
                  </a:lnTo>
                  <a:lnTo>
                    <a:pt x="4495" y="28956"/>
                  </a:lnTo>
                  <a:close/>
                </a:path>
                <a:path w="26670" h="53339">
                  <a:moveTo>
                    <a:pt x="787" y="31623"/>
                  </a:moveTo>
                  <a:lnTo>
                    <a:pt x="393" y="31623"/>
                  </a:lnTo>
                  <a:lnTo>
                    <a:pt x="393" y="32004"/>
                  </a:lnTo>
                  <a:lnTo>
                    <a:pt x="787" y="32004"/>
                  </a:lnTo>
                  <a:lnTo>
                    <a:pt x="787" y="31623"/>
                  </a:lnTo>
                  <a:close/>
                </a:path>
                <a:path w="26670" h="53339">
                  <a:moveTo>
                    <a:pt x="9372" y="27178"/>
                  </a:moveTo>
                  <a:lnTo>
                    <a:pt x="8978" y="27559"/>
                  </a:lnTo>
                  <a:lnTo>
                    <a:pt x="7607" y="27559"/>
                  </a:lnTo>
                  <a:lnTo>
                    <a:pt x="7607" y="28575"/>
                  </a:lnTo>
                  <a:lnTo>
                    <a:pt x="5664" y="28575"/>
                  </a:lnTo>
                  <a:lnTo>
                    <a:pt x="5664" y="29337"/>
                  </a:lnTo>
                  <a:lnTo>
                    <a:pt x="18732" y="29337"/>
                  </a:lnTo>
                  <a:lnTo>
                    <a:pt x="19126" y="28575"/>
                  </a:lnTo>
                  <a:lnTo>
                    <a:pt x="19507" y="28321"/>
                  </a:lnTo>
                  <a:lnTo>
                    <a:pt x="19900" y="27940"/>
                  </a:lnTo>
                  <a:lnTo>
                    <a:pt x="9372" y="27940"/>
                  </a:lnTo>
                  <a:lnTo>
                    <a:pt x="9372" y="27178"/>
                  </a:lnTo>
                  <a:close/>
                </a:path>
                <a:path w="26670" h="53339">
                  <a:moveTo>
                    <a:pt x="6832" y="28321"/>
                  </a:moveTo>
                  <a:lnTo>
                    <a:pt x="6438" y="28321"/>
                  </a:lnTo>
                  <a:lnTo>
                    <a:pt x="6438" y="28575"/>
                  </a:lnTo>
                  <a:lnTo>
                    <a:pt x="7226" y="28575"/>
                  </a:lnTo>
                  <a:lnTo>
                    <a:pt x="6832" y="28321"/>
                  </a:lnTo>
                  <a:close/>
                </a:path>
                <a:path w="26670" h="53339">
                  <a:moveTo>
                    <a:pt x="20294" y="27559"/>
                  </a:moveTo>
                  <a:lnTo>
                    <a:pt x="10541" y="27559"/>
                  </a:lnTo>
                  <a:lnTo>
                    <a:pt x="10147" y="27940"/>
                  </a:lnTo>
                  <a:lnTo>
                    <a:pt x="19900" y="27940"/>
                  </a:lnTo>
                  <a:lnTo>
                    <a:pt x="20294" y="27559"/>
                  </a:lnTo>
                  <a:close/>
                </a:path>
                <a:path w="26670" h="53339">
                  <a:moveTo>
                    <a:pt x="8978" y="27178"/>
                  </a:moveTo>
                  <a:lnTo>
                    <a:pt x="8001" y="27178"/>
                  </a:lnTo>
                  <a:lnTo>
                    <a:pt x="7226" y="27559"/>
                  </a:lnTo>
                  <a:lnTo>
                    <a:pt x="8978" y="27559"/>
                  </a:lnTo>
                  <a:lnTo>
                    <a:pt x="8978" y="27178"/>
                  </a:lnTo>
                  <a:close/>
                </a:path>
                <a:path w="26670" h="53339">
                  <a:moveTo>
                    <a:pt x="20688" y="27178"/>
                  </a:moveTo>
                  <a:lnTo>
                    <a:pt x="10934" y="27178"/>
                  </a:lnTo>
                  <a:lnTo>
                    <a:pt x="11315" y="27559"/>
                  </a:lnTo>
                  <a:lnTo>
                    <a:pt x="20688" y="27559"/>
                  </a:lnTo>
                  <a:lnTo>
                    <a:pt x="20688" y="27178"/>
                  </a:lnTo>
                  <a:close/>
                </a:path>
                <a:path w="26670" h="53339">
                  <a:moveTo>
                    <a:pt x="8585" y="26797"/>
                  </a:moveTo>
                  <a:lnTo>
                    <a:pt x="8204" y="26797"/>
                  </a:lnTo>
                  <a:lnTo>
                    <a:pt x="8204" y="27178"/>
                  </a:lnTo>
                  <a:lnTo>
                    <a:pt x="8585" y="27178"/>
                  </a:lnTo>
                  <a:lnTo>
                    <a:pt x="8585" y="26797"/>
                  </a:lnTo>
                  <a:close/>
                </a:path>
                <a:path w="26670" h="53339">
                  <a:moveTo>
                    <a:pt x="21069" y="25273"/>
                  </a:moveTo>
                  <a:lnTo>
                    <a:pt x="12103" y="25273"/>
                  </a:lnTo>
                  <a:lnTo>
                    <a:pt x="12103" y="26035"/>
                  </a:lnTo>
                  <a:lnTo>
                    <a:pt x="11709" y="26035"/>
                  </a:lnTo>
                  <a:lnTo>
                    <a:pt x="11709" y="26416"/>
                  </a:lnTo>
                  <a:lnTo>
                    <a:pt x="11315" y="26416"/>
                  </a:lnTo>
                  <a:lnTo>
                    <a:pt x="11315" y="27178"/>
                  </a:lnTo>
                  <a:lnTo>
                    <a:pt x="21069" y="27178"/>
                  </a:lnTo>
                  <a:lnTo>
                    <a:pt x="21069" y="25273"/>
                  </a:lnTo>
                  <a:close/>
                </a:path>
                <a:path w="26670" h="53339">
                  <a:moveTo>
                    <a:pt x="22440" y="23622"/>
                  </a:moveTo>
                  <a:lnTo>
                    <a:pt x="12103" y="23622"/>
                  </a:lnTo>
                  <a:lnTo>
                    <a:pt x="12103" y="24130"/>
                  </a:lnTo>
                  <a:lnTo>
                    <a:pt x="11709" y="24511"/>
                  </a:lnTo>
                  <a:lnTo>
                    <a:pt x="11709" y="25273"/>
                  </a:lnTo>
                  <a:lnTo>
                    <a:pt x="12103" y="25654"/>
                  </a:lnTo>
                  <a:lnTo>
                    <a:pt x="12103" y="25273"/>
                  </a:lnTo>
                  <a:lnTo>
                    <a:pt x="21069" y="25273"/>
                  </a:lnTo>
                  <a:lnTo>
                    <a:pt x="22237" y="24130"/>
                  </a:lnTo>
                  <a:lnTo>
                    <a:pt x="22440" y="23749"/>
                  </a:lnTo>
                  <a:lnTo>
                    <a:pt x="22440" y="23622"/>
                  </a:lnTo>
                  <a:close/>
                </a:path>
                <a:path w="26670" h="53339">
                  <a:moveTo>
                    <a:pt x="24003" y="20447"/>
                  </a:moveTo>
                  <a:lnTo>
                    <a:pt x="13081" y="20447"/>
                  </a:lnTo>
                  <a:lnTo>
                    <a:pt x="12877" y="20828"/>
                  </a:lnTo>
                  <a:lnTo>
                    <a:pt x="12877" y="23114"/>
                  </a:lnTo>
                  <a:lnTo>
                    <a:pt x="12484" y="23114"/>
                  </a:lnTo>
                  <a:lnTo>
                    <a:pt x="12484" y="23622"/>
                  </a:lnTo>
                  <a:lnTo>
                    <a:pt x="22834" y="23622"/>
                  </a:lnTo>
                  <a:lnTo>
                    <a:pt x="22834" y="23114"/>
                  </a:lnTo>
                  <a:lnTo>
                    <a:pt x="23609" y="22352"/>
                  </a:lnTo>
                  <a:lnTo>
                    <a:pt x="23609" y="21971"/>
                  </a:lnTo>
                  <a:lnTo>
                    <a:pt x="24003" y="21971"/>
                  </a:lnTo>
                  <a:lnTo>
                    <a:pt x="24777" y="21209"/>
                  </a:lnTo>
                  <a:lnTo>
                    <a:pt x="25171" y="21209"/>
                  </a:lnTo>
                  <a:lnTo>
                    <a:pt x="25171" y="20828"/>
                  </a:lnTo>
                  <a:lnTo>
                    <a:pt x="24003" y="20828"/>
                  </a:lnTo>
                  <a:lnTo>
                    <a:pt x="24003" y="20447"/>
                  </a:lnTo>
                  <a:close/>
                </a:path>
                <a:path w="26670" h="53339">
                  <a:moveTo>
                    <a:pt x="23215" y="22733"/>
                  </a:moveTo>
                  <a:lnTo>
                    <a:pt x="22834" y="23114"/>
                  </a:lnTo>
                  <a:lnTo>
                    <a:pt x="22834" y="23622"/>
                  </a:lnTo>
                  <a:lnTo>
                    <a:pt x="23215" y="22733"/>
                  </a:lnTo>
                  <a:close/>
                </a:path>
                <a:path w="26670" h="53339">
                  <a:moveTo>
                    <a:pt x="25946" y="20447"/>
                  </a:moveTo>
                  <a:lnTo>
                    <a:pt x="24003" y="20447"/>
                  </a:lnTo>
                  <a:lnTo>
                    <a:pt x="24003" y="20828"/>
                  </a:lnTo>
                  <a:lnTo>
                    <a:pt x="25565" y="20828"/>
                  </a:lnTo>
                  <a:lnTo>
                    <a:pt x="25946" y="20447"/>
                  </a:lnTo>
                  <a:close/>
                </a:path>
                <a:path w="26670" h="53339">
                  <a:moveTo>
                    <a:pt x="23609" y="20066"/>
                  </a:moveTo>
                  <a:lnTo>
                    <a:pt x="13855" y="20066"/>
                  </a:lnTo>
                  <a:lnTo>
                    <a:pt x="13855" y="20447"/>
                  </a:lnTo>
                  <a:lnTo>
                    <a:pt x="23609" y="20447"/>
                  </a:lnTo>
                  <a:lnTo>
                    <a:pt x="23609" y="20066"/>
                  </a:lnTo>
                  <a:close/>
                </a:path>
                <a:path w="26670" h="53339">
                  <a:moveTo>
                    <a:pt x="24384" y="20066"/>
                  </a:moveTo>
                  <a:lnTo>
                    <a:pt x="24003" y="20066"/>
                  </a:lnTo>
                  <a:lnTo>
                    <a:pt x="24003" y="20447"/>
                  </a:lnTo>
                  <a:lnTo>
                    <a:pt x="24384" y="20066"/>
                  </a:lnTo>
                  <a:close/>
                </a:path>
                <a:path w="26670" h="53339">
                  <a:moveTo>
                    <a:pt x="25946" y="20066"/>
                  </a:moveTo>
                  <a:lnTo>
                    <a:pt x="24384" y="20066"/>
                  </a:lnTo>
                  <a:lnTo>
                    <a:pt x="24384" y="20447"/>
                  </a:lnTo>
                  <a:lnTo>
                    <a:pt x="26339" y="20447"/>
                  </a:lnTo>
                  <a:lnTo>
                    <a:pt x="25946" y="20066"/>
                  </a:lnTo>
                  <a:close/>
                </a:path>
                <a:path w="26670" h="53339">
                  <a:moveTo>
                    <a:pt x="24003" y="19685"/>
                  </a:moveTo>
                  <a:lnTo>
                    <a:pt x="14249" y="19685"/>
                  </a:lnTo>
                  <a:lnTo>
                    <a:pt x="14249" y="20066"/>
                  </a:lnTo>
                  <a:lnTo>
                    <a:pt x="24003" y="20066"/>
                  </a:lnTo>
                  <a:lnTo>
                    <a:pt x="24003" y="19685"/>
                  </a:lnTo>
                  <a:close/>
                </a:path>
                <a:path w="26670" h="53339">
                  <a:moveTo>
                    <a:pt x="23609" y="18923"/>
                  </a:moveTo>
                  <a:lnTo>
                    <a:pt x="14630" y="18923"/>
                  </a:lnTo>
                  <a:lnTo>
                    <a:pt x="14630" y="19685"/>
                  </a:lnTo>
                  <a:lnTo>
                    <a:pt x="23609" y="19685"/>
                  </a:lnTo>
                  <a:lnTo>
                    <a:pt x="23609" y="18923"/>
                  </a:lnTo>
                  <a:close/>
                </a:path>
                <a:path w="26670" h="53339">
                  <a:moveTo>
                    <a:pt x="23609" y="13970"/>
                  </a:moveTo>
                  <a:lnTo>
                    <a:pt x="16586" y="13970"/>
                  </a:lnTo>
                  <a:lnTo>
                    <a:pt x="16979" y="14097"/>
                  </a:lnTo>
                  <a:lnTo>
                    <a:pt x="17360" y="14478"/>
                  </a:lnTo>
                  <a:lnTo>
                    <a:pt x="17360" y="15240"/>
                  </a:lnTo>
                  <a:lnTo>
                    <a:pt x="16979" y="15240"/>
                  </a:lnTo>
                  <a:lnTo>
                    <a:pt x="16979" y="16383"/>
                  </a:lnTo>
                  <a:lnTo>
                    <a:pt x="17564" y="16383"/>
                  </a:lnTo>
                  <a:lnTo>
                    <a:pt x="17564" y="17907"/>
                  </a:lnTo>
                  <a:lnTo>
                    <a:pt x="16586" y="17907"/>
                  </a:lnTo>
                  <a:lnTo>
                    <a:pt x="16586" y="18415"/>
                  </a:lnTo>
                  <a:lnTo>
                    <a:pt x="15811" y="18415"/>
                  </a:lnTo>
                  <a:lnTo>
                    <a:pt x="15811" y="18796"/>
                  </a:lnTo>
                  <a:lnTo>
                    <a:pt x="15024" y="18796"/>
                  </a:lnTo>
                  <a:lnTo>
                    <a:pt x="24003" y="18923"/>
                  </a:lnTo>
                  <a:lnTo>
                    <a:pt x="24003" y="15621"/>
                  </a:lnTo>
                  <a:lnTo>
                    <a:pt x="24384" y="15240"/>
                  </a:lnTo>
                  <a:lnTo>
                    <a:pt x="24384" y="14859"/>
                  </a:lnTo>
                  <a:lnTo>
                    <a:pt x="23609" y="14859"/>
                  </a:lnTo>
                  <a:lnTo>
                    <a:pt x="23609" y="13970"/>
                  </a:lnTo>
                  <a:close/>
                </a:path>
                <a:path w="26670" h="53339">
                  <a:moveTo>
                    <a:pt x="13855" y="14097"/>
                  </a:moveTo>
                  <a:lnTo>
                    <a:pt x="13462" y="14097"/>
                  </a:lnTo>
                  <a:lnTo>
                    <a:pt x="13462" y="15240"/>
                  </a:lnTo>
                  <a:lnTo>
                    <a:pt x="13855" y="14859"/>
                  </a:lnTo>
                  <a:lnTo>
                    <a:pt x="15614" y="14859"/>
                  </a:lnTo>
                  <a:lnTo>
                    <a:pt x="15811" y="14478"/>
                  </a:lnTo>
                  <a:lnTo>
                    <a:pt x="13855" y="14478"/>
                  </a:lnTo>
                  <a:lnTo>
                    <a:pt x="13855" y="14097"/>
                  </a:lnTo>
                  <a:close/>
                </a:path>
                <a:path w="26670" h="53339">
                  <a:moveTo>
                    <a:pt x="15614" y="14859"/>
                  </a:moveTo>
                  <a:lnTo>
                    <a:pt x="13855" y="14859"/>
                  </a:lnTo>
                  <a:lnTo>
                    <a:pt x="15024" y="15240"/>
                  </a:lnTo>
                  <a:lnTo>
                    <a:pt x="15417" y="15240"/>
                  </a:lnTo>
                  <a:lnTo>
                    <a:pt x="15614" y="14859"/>
                  </a:lnTo>
                  <a:close/>
                </a:path>
                <a:path w="26670" h="53339">
                  <a:moveTo>
                    <a:pt x="24003" y="12319"/>
                  </a:moveTo>
                  <a:lnTo>
                    <a:pt x="12877" y="12319"/>
                  </a:lnTo>
                  <a:lnTo>
                    <a:pt x="13081" y="12700"/>
                  </a:lnTo>
                  <a:lnTo>
                    <a:pt x="13081" y="13208"/>
                  </a:lnTo>
                  <a:lnTo>
                    <a:pt x="13855" y="13589"/>
                  </a:lnTo>
                  <a:lnTo>
                    <a:pt x="14249" y="13970"/>
                  </a:lnTo>
                  <a:lnTo>
                    <a:pt x="13855" y="14097"/>
                  </a:lnTo>
                  <a:lnTo>
                    <a:pt x="13855" y="14478"/>
                  </a:lnTo>
                  <a:lnTo>
                    <a:pt x="15811" y="14478"/>
                  </a:lnTo>
                  <a:lnTo>
                    <a:pt x="16586" y="14859"/>
                  </a:lnTo>
                  <a:lnTo>
                    <a:pt x="16586" y="13970"/>
                  </a:lnTo>
                  <a:lnTo>
                    <a:pt x="23609" y="13970"/>
                  </a:lnTo>
                  <a:lnTo>
                    <a:pt x="23609" y="12700"/>
                  </a:lnTo>
                  <a:lnTo>
                    <a:pt x="24003" y="12700"/>
                  </a:lnTo>
                  <a:lnTo>
                    <a:pt x="24003" y="12319"/>
                  </a:lnTo>
                  <a:close/>
                </a:path>
                <a:path w="26670" h="53339">
                  <a:moveTo>
                    <a:pt x="24384" y="14478"/>
                  </a:moveTo>
                  <a:lnTo>
                    <a:pt x="24003" y="14478"/>
                  </a:lnTo>
                  <a:lnTo>
                    <a:pt x="24003" y="14859"/>
                  </a:lnTo>
                  <a:lnTo>
                    <a:pt x="24384" y="14859"/>
                  </a:lnTo>
                  <a:lnTo>
                    <a:pt x="24384" y="14478"/>
                  </a:lnTo>
                  <a:close/>
                </a:path>
                <a:path w="26670" h="53339">
                  <a:moveTo>
                    <a:pt x="23215" y="10414"/>
                  </a:moveTo>
                  <a:lnTo>
                    <a:pt x="23215" y="10795"/>
                  </a:lnTo>
                  <a:lnTo>
                    <a:pt x="10934" y="10795"/>
                  </a:lnTo>
                  <a:lnTo>
                    <a:pt x="11315" y="11557"/>
                  </a:lnTo>
                  <a:lnTo>
                    <a:pt x="12484" y="12700"/>
                  </a:lnTo>
                  <a:lnTo>
                    <a:pt x="12877" y="12319"/>
                  </a:lnTo>
                  <a:lnTo>
                    <a:pt x="23609" y="12319"/>
                  </a:lnTo>
                  <a:lnTo>
                    <a:pt x="23609" y="10795"/>
                  </a:lnTo>
                  <a:lnTo>
                    <a:pt x="23215" y="10414"/>
                  </a:lnTo>
                  <a:close/>
                </a:path>
                <a:path w="26670" h="53339">
                  <a:moveTo>
                    <a:pt x="24003" y="8763"/>
                  </a:moveTo>
                  <a:lnTo>
                    <a:pt x="11709" y="8763"/>
                  </a:lnTo>
                  <a:lnTo>
                    <a:pt x="12103" y="9144"/>
                  </a:lnTo>
                  <a:lnTo>
                    <a:pt x="11709" y="9144"/>
                  </a:lnTo>
                  <a:lnTo>
                    <a:pt x="11709" y="9271"/>
                  </a:lnTo>
                  <a:lnTo>
                    <a:pt x="10541" y="10795"/>
                  </a:lnTo>
                  <a:lnTo>
                    <a:pt x="22834" y="10795"/>
                  </a:lnTo>
                  <a:lnTo>
                    <a:pt x="22834" y="10033"/>
                  </a:lnTo>
                  <a:lnTo>
                    <a:pt x="22440" y="10033"/>
                  </a:lnTo>
                  <a:lnTo>
                    <a:pt x="22440" y="9652"/>
                  </a:lnTo>
                  <a:lnTo>
                    <a:pt x="24003" y="9652"/>
                  </a:lnTo>
                  <a:lnTo>
                    <a:pt x="24003" y="8763"/>
                  </a:lnTo>
                  <a:close/>
                </a:path>
                <a:path w="26670" h="53339">
                  <a:moveTo>
                    <a:pt x="24003" y="9652"/>
                  </a:moveTo>
                  <a:lnTo>
                    <a:pt x="22834" y="9652"/>
                  </a:lnTo>
                  <a:lnTo>
                    <a:pt x="22834" y="10033"/>
                  </a:lnTo>
                  <a:lnTo>
                    <a:pt x="23215" y="10033"/>
                  </a:lnTo>
                  <a:lnTo>
                    <a:pt x="23215" y="10414"/>
                  </a:lnTo>
                  <a:lnTo>
                    <a:pt x="24003" y="10414"/>
                  </a:lnTo>
                  <a:lnTo>
                    <a:pt x="24003" y="9652"/>
                  </a:lnTo>
                  <a:close/>
                </a:path>
                <a:path w="26670" h="53339">
                  <a:moveTo>
                    <a:pt x="26339" y="7620"/>
                  </a:moveTo>
                  <a:lnTo>
                    <a:pt x="9753" y="7620"/>
                  </a:lnTo>
                  <a:lnTo>
                    <a:pt x="10541" y="8001"/>
                  </a:lnTo>
                  <a:lnTo>
                    <a:pt x="10541" y="8382"/>
                  </a:lnTo>
                  <a:lnTo>
                    <a:pt x="25565" y="8382"/>
                  </a:lnTo>
                  <a:lnTo>
                    <a:pt x="25565" y="8763"/>
                  </a:lnTo>
                  <a:lnTo>
                    <a:pt x="25946" y="8763"/>
                  </a:lnTo>
                  <a:lnTo>
                    <a:pt x="25565" y="9144"/>
                  </a:lnTo>
                  <a:lnTo>
                    <a:pt x="26339" y="9144"/>
                  </a:lnTo>
                  <a:lnTo>
                    <a:pt x="26339" y="7620"/>
                  </a:lnTo>
                  <a:close/>
                </a:path>
                <a:path w="26670" h="53339">
                  <a:moveTo>
                    <a:pt x="24384" y="8382"/>
                  </a:moveTo>
                  <a:lnTo>
                    <a:pt x="10934" y="8382"/>
                  </a:lnTo>
                  <a:lnTo>
                    <a:pt x="11315" y="8763"/>
                  </a:lnTo>
                  <a:lnTo>
                    <a:pt x="24384" y="8763"/>
                  </a:lnTo>
                  <a:lnTo>
                    <a:pt x="24384" y="8382"/>
                  </a:lnTo>
                  <a:close/>
                </a:path>
                <a:path w="26670" h="53339">
                  <a:moveTo>
                    <a:pt x="25565" y="8382"/>
                  </a:moveTo>
                  <a:lnTo>
                    <a:pt x="24777" y="8382"/>
                  </a:lnTo>
                  <a:lnTo>
                    <a:pt x="24777" y="8763"/>
                  </a:lnTo>
                  <a:lnTo>
                    <a:pt x="25565" y="8763"/>
                  </a:lnTo>
                  <a:lnTo>
                    <a:pt x="25565" y="8382"/>
                  </a:lnTo>
                  <a:close/>
                </a:path>
                <a:path w="26670" h="53339">
                  <a:moveTo>
                    <a:pt x="25171" y="6350"/>
                  </a:moveTo>
                  <a:lnTo>
                    <a:pt x="25171" y="6858"/>
                  </a:lnTo>
                  <a:lnTo>
                    <a:pt x="24777" y="7239"/>
                  </a:lnTo>
                  <a:lnTo>
                    <a:pt x="9372" y="7239"/>
                  </a:lnTo>
                  <a:lnTo>
                    <a:pt x="9372" y="7620"/>
                  </a:lnTo>
                  <a:lnTo>
                    <a:pt x="25946" y="7620"/>
                  </a:lnTo>
                  <a:lnTo>
                    <a:pt x="25946" y="6858"/>
                  </a:lnTo>
                  <a:lnTo>
                    <a:pt x="25565" y="6858"/>
                  </a:lnTo>
                  <a:lnTo>
                    <a:pt x="25171" y="6350"/>
                  </a:lnTo>
                  <a:close/>
                </a:path>
                <a:path w="26670" h="53339">
                  <a:moveTo>
                    <a:pt x="10934" y="6858"/>
                  </a:moveTo>
                  <a:lnTo>
                    <a:pt x="9753" y="6858"/>
                  </a:lnTo>
                  <a:lnTo>
                    <a:pt x="8978" y="7239"/>
                  </a:lnTo>
                  <a:lnTo>
                    <a:pt x="11709" y="7239"/>
                  </a:lnTo>
                  <a:lnTo>
                    <a:pt x="10934" y="6858"/>
                  </a:lnTo>
                  <a:close/>
                </a:path>
                <a:path w="26670" h="53339">
                  <a:moveTo>
                    <a:pt x="24384" y="4826"/>
                  </a:moveTo>
                  <a:lnTo>
                    <a:pt x="12877" y="4826"/>
                  </a:lnTo>
                  <a:lnTo>
                    <a:pt x="12877" y="5969"/>
                  </a:lnTo>
                  <a:lnTo>
                    <a:pt x="11709" y="7239"/>
                  </a:lnTo>
                  <a:lnTo>
                    <a:pt x="24777" y="7239"/>
                  </a:lnTo>
                  <a:lnTo>
                    <a:pt x="24777" y="5969"/>
                  </a:lnTo>
                  <a:lnTo>
                    <a:pt x="25171" y="5969"/>
                  </a:lnTo>
                  <a:lnTo>
                    <a:pt x="24384" y="5207"/>
                  </a:lnTo>
                  <a:lnTo>
                    <a:pt x="24384" y="4826"/>
                  </a:lnTo>
                  <a:close/>
                </a:path>
                <a:path w="26670" h="53339">
                  <a:moveTo>
                    <a:pt x="12103" y="3937"/>
                  </a:moveTo>
                  <a:lnTo>
                    <a:pt x="12103" y="4699"/>
                  </a:lnTo>
                  <a:lnTo>
                    <a:pt x="12484" y="4826"/>
                  </a:lnTo>
                  <a:lnTo>
                    <a:pt x="24003" y="4826"/>
                  </a:lnTo>
                  <a:lnTo>
                    <a:pt x="23778" y="4318"/>
                  </a:lnTo>
                  <a:lnTo>
                    <a:pt x="12484" y="4318"/>
                  </a:lnTo>
                  <a:lnTo>
                    <a:pt x="12103" y="3937"/>
                  </a:lnTo>
                  <a:close/>
                </a:path>
                <a:path w="26670" h="53339">
                  <a:moveTo>
                    <a:pt x="13081" y="3175"/>
                  </a:moveTo>
                  <a:lnTo>
                    <a:pt x="12484" y="3556"/>
                  </a:lnTo>
                  <a:lnTo>
                    <a:pt x="12484" y="4318"/>
                  </a:lnTo>
                  <a:lnTo>
                    <a:pt x="23778" y="4318"/>
                  </a:lnTo>
                  <a:lnTo>
                    <a:pt x="23609" y="3937"/>
                  </a:lnTo>
                  <a:lnTo>
                    <a:pt x="13855" y="3937"/>
                  </a:lnTo>
                  <a:lnTo>
                    <a:pt x="13855" y="3556"/>
                  </a:lnTo>
                  <a:lnTo>
                    <a:pt x="13081" y="3556"/>
                  </a:lnTo>
                  <a:lnTo>
                    <a:pt x="13081" y="3175"/>
                  </a:lnTo>
                  <a:close/>
                </a:path>
                <a:path w="26670" h="53339">
                  <a:moveTo>
                    <a:pt x="22834" y="3175"/>
                  </a:moveTo>
                  <a:lnTo>
                    <a:pt x="15024" y="3175"/>
                  </a:lnTo>
                  <a:lnTo>
                    <a:pt x="14630" y="3556"/>
                  </a:lnTo>
                  <a:lnTo>
                    <a:pt x="13855" y="3937"/>
                  </a:lnTo>
                  <a:lnTo>
                    <a:pt x="23609" y="3937"/>
                  </a:lnTo>
                  <a:lnTo>
                    <a:pt x="22834" y="3175"/>
                  </a:lnTo>
                  <a:close/>
                </a:path>
                <a:path w="26670" h="53339">
                  <a:moveTo>
                    <a:pt x="18338" y="0"/>
                  </a:moveTo>
                  <a:lnTo>
                    <a:pt x="18338" y="508"/>
                  </a:lnTo>
                  <a:lnTo>
                    <a:pt x="17360" y="1270"/>
                  </a:lnTo>
                  <a:lnTo>
                    <a:pt x="16979" y="2032"/>
                  </a:lnTo>
                  <a:lnTo>
                    <a:pt x="15417" y="3175"/>
                  </a:lnTo>
                  <a:lnTo>
                    <a:pt x="22440" y="3175"/>
                  </a:lnTo>
                  <a:lnTo>
                    <a:pt x="22440" y="2794"/>
                  </a:lnTo>
                  <a:lnTo>
                    <a:pt x="22237" y="2794"/>
                  </a:lnTo>
                  <a:lnTo>
                    <a:pt x="21856" y="2413"/>
                  </a:lnTo>
                  <a:lnTo>
                    <a:pt x="21856" y="2032"/>
                  </a:lnTo>
                  <a:lnTo>
                    <a:pt x="21069" y="2032"/>
                  </a:lnTo>
                  <a:lnTo>
                    <a:pt x="21069" y="1651"/>
                  </a:lnTo>
                  <a:lnTo>
                    <a:pt x="20688" y="1651"/>
                  </a:lnTo>
                  <a:lnTo>
                    <a:pt x="20688" y="1270"/>
                  </a:lnTo>
                  <a:lnTo>
                    <a:pt x="20294" y="1270"/>
                  </a:lnTo>
                  <a:lnTo>
                    <a:pt x="20294" y="889"/>
                  </a:lnTo>
                  <a:lnTo>
                    <a:pt x="19900" y="889"/>
                  </a:lnTo>
                  <a:lnTo>
                    <a:pt x="19507" y="508"/>
                  </a:lnTo>
                  <a:lnTo>
                    <a:pt x="18732" y="508"/>
                  </a:lnTo>
                  <a:lnTo>
                    <a:pt x="18338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3990353" y="2245273"/>
              <a:ext cx="27305" cy="53340"/>
            </a:xfrm>
            <a:custGeom>
              <a:avLst/>
              <a:gdLst/>
              <a:ahLst/>
              <a:cxnLst/>
              <a:rect l="l" t="t" r="r" b="b"/>
              <a:pathLst>
                <a:path w="27304" h="53339">
                  <a:moveTo>
                    <a:pt x="26720" y="7505"/>
                  </a:moveTo>
                  <a:lnTo>
                    <a:pt x="26720" y="7886"/>
                  </a:lnTo>
                  <a:lnTo>
                    <a:pt x="26327" y="7886"/>
                  </a:lnTo>
                  <a:lnTo>
                    <a:pt x="26720" y="7886"/>
                  </a:lnTo>
                  <a:lnTo>
                    <a:pt x="26720" y="8280"/>
                  </a:lnTo>
                  <a:lnTo>
                    <a:pt x="27114" y="8280"/>
                  </a:lnTo>
                  <a:lnTo>
                    <a:pt x="26720" y="8280"/>
                  </a:lnTo>
                  <a:lnTo>
                    <a:pt x="27114" y="8280"/>
                  </a:lnTo>
                  <a:lnTo>
                    <a:pt x="26720" y="8280"/>
                  </a:lnTo>
                  <a:lnTo>
                    <a:pt x="26720" y="8661"/>
                  </a:lnTo>
                  <a:lnTo>
                    <a:pt x="26720" y="9042"/>
                  </a:lnTo>
                  <a:lnTo>
                    <a:pt x="26327" y="9042"/>
                  </a:lnTo>
                  <a:lnTo>
                    <a:pt x="26327" y="9232"/>
                  </a:lnTo>
                  <a:lnTo>
                    <a:pt x="26327" y="9042"/>
                  </a:lnTo>
                  <a:lnTo>
                    <a:pt x="25946" y="9042"/>
                  </a:lnTo>
                  <a:lnTo>
                    <a:pt x="26327" y="8661"/>
                  </a:lnTo>
                  <a:lnTo>
                    <a:pt x="25946" y="8661"/>
                  </a:lnTo>
                  <a:lnTo>
                    <a:pt x="25946" y="8280"/>
                  </a:lnTo>
                  <a:lnTo>
                    <a:pt x="25946" y="8661"/>
                  </a:lnTo>
                  <a:lnTo>
                    <a:pt x="25946" y="8280"/>
                  </a:lnTo>
                  <a:lnTo>
                    <a:pt x="25946" y="8661"/>
                  </a:lnTo>
                  <a:lnTo>
                    <a:pt x="25552" y="8661"/>
                  </a:lnTo>
                  <a:lnTo>
                    <a:pt x="25158" y="8661"/>
                  </a:lnTo>
                  <a:lnTo>
                    <a:pt x="25158" y="8280"/>
                  </a:lnTo>
                  <a:lnTo>
                    <a:pt x="24764" y="8280"/>
                  </a:lnTo>
                  <a:lnTo>
                    <a:pt x="24764" y="8661"/>
                  </a:lnTo>
                  <a:lnTo>
                    <a:pt x="24383" y="8661"/>
                  </a:lnTo>
                  <a:lnTo>
                    <a:pt x="24764" y="8661"/>
                  </a:lnTo>
                  <a:lnTo>
                    <a:pt x="24383" y="8661"/>
                  </a:lnTo>
                  <a:lnTo>
                    <a:pt x="24383" y="9042"/>
                  </a:lnTo>
                  <a:lnTo>
                    <a:pt x="24383" y="9232"/>
                  </a:lnTo>
                  <a:lnTo>
                    <a:pt x="24383" y="9626"/>
                  </a:lnTo>
                  <a:lnTo>
                    <a:pt x="24383" y="10007"/>
                  </a:lnTo>
                  <a:lnTo>
                    <a:pt x="24383" y="10388"/>
                  </a:lnTo>
                  <a:lnTo>
                    <a:pt x="23990" y="10388"/>
                  </a:lnTo>
                  <a:lnTo>
                    <a:pt x="23596" y="10388"/>
                  </a:lnTo>
                  <a:lnTo>
                    <a:pt x="23596" y="10007"/>
                  </a:lnTo>
                  <a:lnTo>
                    <a:pt x="23215" y="10007"/>
                  </a:lnTo>
                  <a:lnTo>
                    <a:pt x="23215" y="9626"/>
                  </a:lnTo>
                  <a:lnTo>
                    <a:pt x="22821" y="9626"/>
                  </a:lnTo>
                  <a:lnTo>
                    <a:pt x="22821" y="10007"/>
                  </a:lnTo>
                  <a:lnTo>
                    <a:pt x="23215" y="10007"/>
                  </a:lnTo>
                  <a:lnTo>
                    <a:pt x="23215" y="10388"/>
                  </a:lnTo>
                  <a:lnTo>
                    <a:pt x="22821" y="10388"/>
                  </a:lnTo>
                  <a:lnTo>
                    <a:pt x="23215" y="10388"/>
                  </a:lnTo>
                  <a:lnTo>
                    <a:pt x="23215" y="10782"/>
                  </a:lnTo>
                  <a:lnTo>
                    <a:pt x="23215" y="10388"/>
                  </a:lnTo>
                  <a:lnTo>
                    <a:pt x="23215" y="10782"/>
                  </a:lnTo>
                  <a:lnTo>
                    <a:pt x="23596" y="10782"/>
                  </a:lnTo>
                  <a:lnTo>
                    <a:pt x="23596" y="10388"/>
                  </a:lnTo>
                  <a:lnTo>
                    <a:pt x="23596" y="10782"/>
                  </a:lnTo>
                  <a:lnTo>
                    <a:pt x="23596" y="10388"/>
                  </a:lnTo>
                  <a:lnTo>
                    <a:pt x="23990" y="10782"/>
                  </a:lnTo>
                  <a:lnTo>
                    <a:pt x="23990" y="11163"/>
                  </a:lnTo>
                  <a:lnTo>
                    <a:pt x="23990" y="11544"/>
                  </a:lnTo>
                  <a:lnTo>
                    <a:pt x="23596" y="11544"/>
                  </a:lnTo>
                  <a:lnTo>
                    <a:pt x="23990" y="11544"/>
                  </a:lnTo>
                  <a:lnTo>
                    <a:pt x="23990" y="11938"/>
                  </a:lnTo>
                  <a:lnTo>
                    <a:pt x="23596" y="11938"/>
                  </a:lnTo>
                  <a:lnTo>
                    <a:pt x="23990" y="11938"/>
                  </a:lnTo>
                  <a:lnTo>
                    <a:pt x="23990" y="12319"/>
                  </a:lnTo>
                  <a:lnTo>
                    <a:pt x="24383" y="12319"/>
                  </a:lnTo>
                  <a:lnTo>
                    <a:pt x="24383" y="12700"/>
                  </a:lnTo>
                  <a:lnTo>
                    <a:pt x="23990" y="12700"/>
                  </a:lnTo>
                  <a:lnTo>
                    <a:pt x="24383" y="12700"/>
                  </a:lnTo>
                  <a:lnTo>
                    <a:pt x="23990" y="12700"/>
                  </a:lnTo>
                  <a:lnTo>
                    <a:pt x="23990" y="13093"/>
                  </a:lnTo>
                  <a:lnTo>
                    <a:pt x="23990" y="12700"/>
                  </a:lnTo>
                  <a:lnTo>
                    <a:pt x="23990" y="13093"/>
                  </a:lnTo>
                  <a:lnTo>
                    <a:pt x="23990" y="13474"/>
                  </a:lnTo>
                  <a:lnTo>
                    <a:pt x="23990" y="13855"/>
                  </a:lnTo>
                  <a:lnTo>
                    <a:pt x="23990" y="13474"/>
                  </a:lnTo>
                  <a:lnTo>
                    <a:pt x="23990" y="14058"/>
                  </a:lnTo>
                  <a:lnTo>
                    <a:pt x="23990" y="13855"/>
                  </a:lnTo>
                  <a:lnTo>
                    <a:pt x="23990" y="14820"/>
                  </a:lnTo>
                  <a:lnTo>
                    <a:pt x="24383" y="14820"/>
                  </a:lnTo>
                  <a:lnTo>
                    <a:pt x="24383" y="14439"/>
                  </a:lnTo>
                  <a:lnTo>
                    <a:pt x="24764" y="14439"/>
                  </a:lnTo>
                  <a:lnTo>
                    <a:pt x="24764" y="14820"/>
                  </a:lnTo>
                  <a:lnTo>
                    <a:pt x="24764" y="15214"/>
                  </a:lnTo>
                  <a:lnTo>
                    <a:pt x="24383" y="15595"/>
                  </a:lnTo>
                  <a:lnTo>
                    <a:pt x="24383" y="15976"/>
                  </a:lnTo>
                  <a:lnTo>
                    <a:pt x="24383" y="16370"/>
                  </a:lnTo>
                  <a:lnTo>
                    <a:pt x="24383" y="18872"/>
                  </a:lnTo>
                  <a:lnTo>
                    <a:pt x="23990" y="18872"/>
                  </a:lnTo>
                  <a:lnTo>
                    <a:pt x="23990" y="19253"/>
                  </a:lnTo>
                  <a:lnTo>
                    <a:pt x="23990" y="19634"/>
                  </a:lnTo>
                  <a:lnTo>
                    <a:pt x="24383" y="19634"/>
                  </a:lnTo>
                  <a:lnTo>
                    <a:pt x="24383" y="20027"/>
                  </a:lnTo>
                  <a:lnTo>
                    <a:pt x="23990" y="20027"/>
                  </a:lnTo>
                  <a:lnTo>
                    <a:pt x="24383" y="20027"/>
                  </a:lnTo>
                  <a:lnTo>
                    <a:pt x="23990" y="20027"/>
                  </a:lnTo>
                  <a:lnTo>
                    <a:pt x="23990" y="20408"/>
                  </a:lnTo>
                  <a:lnTo>
                    <a:pt x="24383" y="20408"/>
                  </a:lnTo>
                  <a:lnTo>
                    <a:pt x="23990" y="20408"/>
                  </a:lnTo>
                  <a:lnTo>
                    <a:pt x="24383" y="20408"/>
                  </a:lnTo>
                  <a:lnTo>
                    <a:pt x="24383" y="20027"/>
                  </a:lnTo>
                  <a:lnTo>
                    <a:pt x="24764" y="20027"/>
                  </a:lnTo>
                  <a:lnTo>
                    <a:pt x="24383" y="20408"/>
                  </a:lnTo>
                  <a:lnTo>
                    <a:pt x="24764" y="20408"/>
                  </a:lnTo>
                  <a:lnTo>
                    <a:pt x="24764" y="20027"/>
                  </a:lnTo>
                  <a:lnTo>
                    <a:pt x="24764" y="20408"/>
                  </a:lnTo>
                  <a:lnTo>
                    <a:pt x="24383" y="20408"/>
                  </a:lnTo>
                  <a:lnTo>
                    <a:pt x="24383" y="20789"/>
                  </a:lnTo>
                  <a:lnTo>
                    <a:pt x="24383" y="20408"/>
                  </a:lnTo>
                  <a:lnTo>
                    <a:pt x="24764" y="20408"/>
                  </a:lnTo>
                  <a:lnTo>
                    <a:pt x="24383" y="20408"/>
                  </a:lnTo>
                  <a:lnTo>
                    <a:pt x="24764" y="20408"/>
                  </a:lnTo>
                  <a:lnTo>
                    <a:pt x="24764" y="20027"/>
                  </a:lnTo>
                  <a:lnTo>
                    <a:pt x="25158" y="20027"/>
                  </a:lnTo>
                  <a:lnTo>
                    <a:pt x="25552" y="20027"/>
                  </a:lnTo>
                  <a:lnTo>
                    <a:pt x="25946" y="20027"/>
                  </a:lnTo>
                  <a:lnTo>
                    <a:pt x="26327" y="20027"/>
                  </a:lnTo>
                  <a:lnTo>
                    <a:pt x="25946" y="20027"/>
                  </a:lnTo>
                  <a:lnTo>
                    <a:pt x="26327" y="20027"/>
                  </a:lnTo>
                  <a:lnTo>
                    <a:pt x="26720" y="20408"/>
                  </a:lnTo>
                  <a:lnTo>
                    <a:pt x="26327" y="20408"/>
                  </a:lnTo>
                  <a:lnTo>
                    <a:pt x="25946" y="20789"/>
                  </a:lnTo>
                  <a:lnTo>
                    <a:pt x="25552" y="20789"/>
                  </a:lnTo>
                  <a:lnTo>
                    <a:pt x="25552" y="21183"/>
                  </a:lnTo>
                  <a:lnTo>
                    <a:pt x="25158" y="21183"/>
                  </a:lnTo>
                  <a:lnTo>
                    <a:pt x="24764" y="21564"/>
                  </a:lnTo>
                  <a:lnTo>
                    <a:pt x="24383" y="21945"/>
                  </a:lnTo>
                  <a:lnTo>
                    <a:pt x="23990" y="21945"/>
                  </a:lnTo>
                  <a:lnTo>
                    <a:pt x="23990" y="22339"/>
                  </a:lnTo>
                  <a:lnTo>
                    <a:pt x="23596" y="22720"/>
                  </a:lnTo>
                  <a:lnTo>
                    <a:pt x="23215" y="23495"/>
                  </a:lnTo>
                  <a:lnTo>
                    <a:pt x="23215" y="23101"/>
                  </a:lnTo>
                  <a:lnTo>
                    <a:pt x="23596" y="22720"/>
                  </a:lnTo>
                  <a:lnTo>
                    <a:pt x="23215" y="23101"/>
                  </a:lnTo>
                  <a:lnTo>
                    <a:pt x="23215" y="23495"/>
                  </a:lnTo>
                  <a:lnTo>
                    <a:pt x="22821" y="23495"/>
                  </a:lnTo>
                  <a:lnTo>
                    <a:pt x="22821" y="23685"/>
                  </a:lnTo>
                  <a:lnTo>
                    <a:pt x="22618" y="24066"/>
                  </a:lnTo>
                  <a:lnTo>
                    <a:pt x="21450" y="25222"/>
                  </a:lnTo>
                  <a:lnTo>
                    <a:pt x="21450" y="25603"/>
                  </a:lnTo>
                  <a:lnTo>
                    <a:pt x="21450" y="25996"/>
                  </a:lnTo>
                  <a:lnTo>
                    <a:pt x="21450" y="26377"/>
                  </a:lnTo>
                  <a:lnTo>
                    <a:pt x="21450" y="26758"/>
                  </a:lnTo>
                  <a:lnTo>
                    <a:pt x="21450" y="27152"/>
                  </a:lnTo>
                  <a:lnTo>
                    <a:pt x="21069" y="27152"/>
                  </a:lnTo>
                  <a:lnTo>
                    <a:pt x="21069" y="27533"/>
                  </a:lnTo>
                  <a:lnTo>
                    <a:pt x="20675" y="27533"/>
                  </a:lnTo>
                  <a:lnTo>
                    <a:pt x="20281" y="27914"/>
                  </a:lnTo>
                  <a:lnTo>
                    <a:pt x="19888" y="28308"/>
                  </a:lnTo>
                  <a:lnTo>
                    <a:pt x="19507" y="28498"/>
                  </a:lnTo>
                  <a:lnTo>
                    <a:pt x="19113" y="29273"/>
                  </a:lnTo>
                  <a:lnTo>
                    <a:pt x="18719" y="29654"/>
                  </a:lnTo>
                  <a:lnTo>
                    <a:pt x="18719" y="30035"/>
                  </a:lnTo>
                  <a:lnTo>
                    <a:pt x="18719" y="30429"/>
                  </a:lnTo>
                  <a:lnTo>
                    <a:pt x="19113" y="30429"/>
                  </a:lnTo>
                  <a:lnTo>
                    <a:pt x="18719" y="30429"/>
                  </a:lnTo>
                  <a:lnTo>
                    <a:pt x="19113" y="30810"/>
                  </a:lnTo>
                  <a:lnTo>
                    <a:pt x="19113" y="31191"/>
                  </a:lnTo>
                  <a:lnTo>
                    <a:pt x="19113" y="31584"/>
                  </a:lnTo>
                  <a:lnTo>
                    <a:pt x="19113" y="31965"/>
                  </a:lnTo>
                  <a:lnTo>
                    <a:pt x="19113" y="32346"/>
                  </a:lnTo>
                  <a:lnTo>
                    <a:pt x="19507" y="32346"/>
                  </a:lnTo>
                  <a:lnTo>
                    <a:pt x="19507" y="32740"/>
                  </a:lnTo>
                  <a:lnTo>
                    <a:pt x="19507" y="33121"/>
                  </a:lnTo>
                  <a:lnTo>
                    <a:pt x="19507" y="33312"/>
                  </a:lnTo>
                  <a:lnTo>
                    <a:pt x="19113" y="33693"/>
                  </a:lnTo>
                  <a:lnTo>
                    <a:pt x="19113" y="34086"/>
                  </a:lnTo>
                  <a:lnTo>
                    <a:pt x="18719" y="34086"/>
                  </a:lnTo>
                  <a:lnTo>
                    <a:pt x="18719" y="34467"/>
                  </a:lnTo>
                  <a:lnTo>
                    <a:pt x="18719" y="34848"/>
                  </a:lnTo>
                  <a:lnTo>
                    <a:pt x="18338" y="35242"/>
                  </a:lnTo>
                  <a:lnTo>
                    <a:pt x="18719" y="35242"/>
                  </a:lnTo>
                  <a:lnTo>
                    <a:pt x="18338" y="35242"/>
                  </a:lnTo>
                  <a:lnTo>
                    <a:pt x="18338" y="35623"/>
                  </a:lnTo>
                  <a:lnTo>
                    <a:pt x="18338" y="36004"/>
                  </a:lnTo>
                  <a:lnTo>
                    <a:pt x="18719" y="36004"/>
                  </a:lnTo>
                  <a:lnTo>
                    <a:pt x="18719" y="36398"/>
                  </a:lnTo>
                  <a:lnTo>
                    <a:pt x="19113" y="36398"/>
                  </a:lnTo>
                  <a:lnTo>
                    <a:pt x="19113" y="36779"/>
                  </a:lnTo>
                  <a:lnTo>
                    <a:pt x="19113" y="37160"/>
                  </a:lnTo>
                  <a:lnTo>
                    <a:pt x="19113" y="37553"/>
                  </a:lnTo>
                  <a:lnTo>
                    <a:pt x="18719" y="37553"/>
                  </a:lnTo>
                  <a:lnTo>
                    <a:pt x="18719" y="40055"/>
                  </a:lnTo>
                  <a:lnTo>
                    <a:pt x="19113" y="40055"/>
                  </a:lnTo>
                  <a:lnTo>
                    <a:pt x="19113" y="44869"/>
                  </a:lnTo>
                  <a:lnTo>
                    <a:pt x="18719" y="45250"/>
                  </a:lnTo>
                  <a:lnTo>
                    <a:pt x="18719" y="45643"/>
                  </a:lnTo>
                  <a:lnTo>
                    <a:pt x="18719" y="46024"/>
                  </a:lnTo>
                  <a:lnTo>
                    <a:pt x="18719" y="46405"/>
                  </a:lnTo>
                  <a:lnTo>
                    <a:pt x="18719" y="46799"/>
                  </a:lnTo>
                  <a:lnTo>
                    <a:pt x="19113" y="46799"/>
                  </a:lnTo>
                  <a:lnTo>
                    <a:pt x="19113" y="47180"/>
                  </a:lnTo>
                  <a:lnTo>
                    <a:pt x="19507" y="47180"/>
                  </a:lnTo>
                  <a:lnTo>
                    <a:pt x="19507" y="47561"/>
                  </a:lnTo>
                  <a:lnTo>
                    <a:pt x="19507" y="47752"/>
                  </a:lnTo>
                  <a:lnTo>
                    <a:pt x="19507" y="48145"/>
                  </a:lnTo>
                  <a:lnTo>
                    <a:pt x="19888" y="48145"/>
                  </a:lnTo>
                  <a:lnTo>
                    <a:pt x="19507" y="48145"/>
                  </a:lnTo>
                  <a:lnTo>
                    <a:pt x="19507" y="48526"/>
                  </a:lnTo>
                  <a:lnTo>
                    <a:pt x="19113" y="48526"/>
                  </a:lnTo>
                  <a:lnTo>
                    <a:pt x="19113" y="48907"/>
                  </a:lnTo>
                  <a:lnTo>
                    <a:pt x="18719" y="48907"/>
                  </a:lnTo>
                  <a:lnTo>
                    <a:pt x="18338" y="48907"/>
                  </a:lnTo>
                  <a:lnTo>
                    <a:pt x="18338" y="49301"/>
                  </a:lnTo>
                  <a:lnTo>
                    <a:pt x="17945" y="49301"/>
                  </a:lnTo>
                  <a:lnTo>
                    <a:pt x="17741" y="49682"/>
                  </a:lnTo>
                  <a:lnTo>
                    <a:pt x="17360" y="49682"/>
                  </a:lnTo>
                  <a:lnTo>
                    <a:pt x="17360" y="50063"/>
                  </a:lnTo>
                  <a:lnTo>
                    <a:pt x="16967" y="50063"/>
                  </a:lnTo>
                  <a:lnTo>
                    <a:pt x="16573" y="50457"/>
                  </a:lnTo>
                  <a:lnTo>
                    <a:pt x="16192" y="50457"/>
                  </a:lnTo>
                  <a:lnTo>
                    <a:pt x="15798" y="50457"/>
                  </a:lnTo>
                  <a:lnTo>
                    <a:pt x="15405" y="50457"/>
                  </a:lnTo>
                  <a:lnTo>
                    <a:pt x="15405" y="50838"/>
                  </a:lnTo>
                  <a:lnTo>
                    <a:pt x="15011" y="50838"/>
                  </a:lnTo>
                  <a:lnTo>
                    <a:pt x="14630" y="50838"/>
                  </a:lnTo>
                  <a:lnTo>
                    <a:pt x="14630" y="50457"/>
                  </a:lnTo>
                  <a:lnTo>
                    <a:pt x="14236" y="50457"/>
                  </a:lnTo>
                  <a:lnTo>
                    <a:pt x="13842" y="50457"/>
                  </a:lnTo>
                  <a:lnTo>
                    <a:pt x="13461" y="50457"/>
                  </a:lnTo>
                  <a:lnTo>
                    <a:pt x="13461" y="50838"/>
                  </a:lnTo>
                  <a:lnTo>
                    <a:pt x="13258" y="50838"/>
                  </a:lnTo>
                  <a:lnTo>
                    <a:pt x="12865" y="50838"/>
                  </a:lnTo>
                  <a:lnTo>
                    <a:pt x="12865" y="51219"/>
                  </a:lnTo>
                  <a:lnTo>
                    <a:pt x="12484" y="51612"/>
                  </a:lnTo>
                  <a:lnTo>
                    <a:pt x="12090" y="51612"/>
                  </a:lnTo>
                  <a:lnTo>
                    <a:pt x="12090" y="51993"/>
                  </a:lnTo>
                  <a:lnTo>
                    <a:pt x="11696" y="51993"/>
                  </a:lnTo>
                  <a:lnTo>
                    <a:pt x="11315" y="51993"/>
                  </a:lnTo>
                  <a:lnTo>
                    <a:pt x="11315" y="52374"/>
                  </a:lnTo>
                  <a:lnTo>
                    <a:pt x="10921" y="52565"/>
                  </a:lnTo>
                  <a:lnTo>
                    <a:pt x="10528" y="52959"/>
                  </a:lnTo>
                  <a:lnTo>
                    <a:pt x="10528" y="52565"/>
                  </a:lnTo>
                  <a:lnTo>
                    <a:pt x="10134" y="52565"/>
                  </a:lnTo>
                  <a:lnTo>
                    <a:pt x="9753" y="52565"/>
                  </a:lnTo>
                  <a:lnTo>
                    <a:pt x="9753" y="52959"/>
                  </a:lnTo>
                  <a:lnTo>
                    <a:pt x="9359" y="52565"/>
                  </a:lnTo>
                  <a:lnTo>
                    <a:pt x="9359" y="52374"/>
                  </a:lnTo>
                  <a:lnTo>
                    <a:pt x="9359" y="51993"/>
                  </a:lnTo>
                  <a:lnTo>
                    <a:pt x="8966" y="51993"/>
                  </a:lnTo>
                  <a:lnTo>
                    <a:pt x="8585" y="51993"/>
                  </a:lnTo>
                  <a:lnTo>
                    <a:pt x="8585" y="51612"/>
                  </a:lnTo>
                  <a:lnTo>
                    <a:pt x="8585" y="51993"/>
                  </a:lnTo>
                  <a:lnTo>
                    <a:pt x="8381" y="51993"/>
                  </a:lnTo>
                  <a:lnTo>
                    <a:pt x="7988" y="51993"/>
                  </a:lnTo>
                  <a:lnTo>
                    <a:pt x="7988" y="51612"/>
                  </a:lnTo>
                  <a:lnTo>
                    <a:pt x="7988" y="51219"/>
                  </a:lnTo>
                  <a:lnTo>
                    <a:pt x="7988" y="50838"/>
                  </a:lnTo>
                  <a:lnTo>
                    <a:pt x="7988" y="50457"/>
                  </a:lnTo>
                  <a:lnTo>
                    <a:pt x="7607" y="50457"/>
                  </a:lnTo>
                  <a:lnTo>
                    <a:pt x="7213" y="50457"/>
                  </a:lnTo>
                  <a:lnTo>
                    <a:pt x="7213" y="50063"/>
                  </a:lnTo>
                  <a:lnTo>
                    <a:pt x="7213" y="49682"/>
                  </a:lnTo>
                  <a:lnTo>
                    <a:pt x="6819" y="49682"/>
                  </a:lnTo>
                  <a:lnTo>
                    <a:pt x="6819" y="49301"/>
                  </a:lnTo>
                  <a:lnTo>
                    <a:pt x="6819" y="48907"/>
                  </a:lnTo>
                  <a:lnTo>
                    <a:pt x="6819" y="48526"/>
                  </a:lnTo>
                  <a:lnTo>
                    <a:pt x="7213" y="48526"/>
                  </a:lnTo>
                  <a:lnTo>
                    <a:pt x="7213" y="48145"/>
                  </a:lnTo>
                  <a:lnTo>
                    <a:pt x="6819" y="48145"/>
                  </a:lnTo>
                  <a:lnTo>
                    <a:pt x="7213" y="47752"/>
                  </a:lnTo>
                  <a:lnTo>
                    <a:pt x="7213" y="47561"/>
                  </a:lnTo>
                  <a:lnTo>
                    <a:pt x="7213" y="45643"/>
                  </a:lnTo>
                  <a:lnTo>
                    <a:pt x="6819" y="45643"/>
                  </a:lnTo>
                  <a:lnTo>
                    <a:pt x="6438" y="45643"/>
                  </a:lnTo>
                  <a:lnTo>
                    <a:pt x="6438" y="45250"/>
                  </a:lnTo>
                  <a:lnTo>
                    <a:pt x="6438" y="44869"/>
                  </a:lnTo>
                  <a:lnTo>
                    <a:pt x="6819" y="44869"/>
                  </a:lnTo>
                  <a:lnTo>
                    <a:pt x="6819" y="44488"/>
                  </a:lnTo>
                  <a:lnTo>
                    <a:pt x="6438" y="44094"/>
                  </a:lnTo>
                  <a:lnTo>
                    <a:pt x="6438" y="43713"/>
                  </a:lnTo>
                  <a:lnTo>
                    <a:pt x="6438" y="43332"/>
                  </a:lnTo>
                  <a:lnTo>
                    <a:pt x="6819" y="43332"/>
                  </a:lnTo>
                  <a:lnTo>
                    <a:pt x="6819" y="42938"/>
                  </a:lnTo>
                  <a:lnTo>
                    <a:pt x="6438" y="42938"/>
                  </a:lnTo>
                  <a:lnTo>
                    <a:pt x="6045" y="42938"/>
                  </a:lnTo>
                  <a:lnTo>
                    <a:pt x="6438" y="42748"/>
                  </a:lnTo>
                  <a:lnTo>
                    <a:pt x="6045" y="42748"/>
                  </a:lnTo>
                  <a:lnTo>
                    <a:pt x="6045" y="42367"/>
                  </a:lnTo>
                  <a:lnTo>
                    <a:pt x="6045" y="41973"/>
                  </a:lnTo>
                  <a:lnTo>
                    <a:pt x="6045" y="41592"/>
                  </a:lnTo>
                  <a:lnTo>
                    <a:pt x="6438" y="41592"/>
                  </a:lnTo>
                  <a:lnTo>
                    <a:pt x="6438" y="41211"/>
                  </a:lnTo>
                  <a:lnTo>
                    <a:pt x="6438" y="40817"/>
                  </a:lnTo>
                  <a:lnTo>
                    <a:pt x="6045" y="40817"/>
                  </a:lnTo>
                  <a:lnTo>
                    <a:pt x="6045" y="41211"/>
                  </a:lnTo>
                  <a:lnTo>
                    <a:pt x="5651" y="41211"/>
                  </a:lnTo>
                  <a:lnTo>
                    <a:pt x="5651" y="40817"/>
                  </a:lnTo>
                  <a:lnTo>
                    <a:pt x="5257" y="40817"/>
                  </a:lnTo>
                  <a:lnTo>
                    <a:pt x="4876" y="40817"/>
                  </a:lnTo>
                  <a:lnTo>
                    <a:pt x="4483" y="40817"/>
                  </a:lnTo>
                  <a:lnTo>
                    <a:pt x="4483" y="40436"/>
                  </a:lnTo>
                  <a:lnTo>
                    <a:pt x="4876" y="40436"/>
                  </a:lnTo>
                  <a:lnTo>
                    <a:pt x="4876" y="40055"/>
                  </a:lnTo>
                  <a:lnTo>
                    <a:pt x="4876" y="39662"/>
                  </a:lnTo>
                  <a:lnTo>
                    <a:pt x="4483" y="39662"/>
                  </a:lnTo>
                  <a:lnTo>
                    <a:pt x="4089" y="39662"/>
                  </a:lnTo>
                  <a:lnTo>
                    <a:pt x="4089" y="39281"/>
                  </a:lnTo>
                  <a:lnTo>
                    <a:pt x="4089" y="38900"/>
                  </a:lnTo>
                  <a:lnTo>
                    <a:pt x="4089" y="38506"/>
                  </a:lnTo>
                  <a:lnTo>
                    <a:pt x="3708" y="38506"/>
                  </a:lnTo>
                  <a:lnTo>
                    <a:pt x="3505" y="38506"/>
                  </a:lnTo>
                  <a:lnTo>
                    <a:pt x="3505" y="38125"/>
                  </a:lnTo>
                  <a:lnTo>
                    <a:pt x="3505" y="37934"/>
                  </a:lnTo>
                  <a:lnTo>
                    <a:pt x="3505" y="37553"/>
                  </a:lnTo>
                  <a:lnTo>
                    <a:pt x="3505" y="37160"/>
                  </a:lnTo>
                  <a:lnTo>
                    <a:pt x="3111" y="37160"/>
                  </a:lnTo>
                  <a:lnTo>
                    <a:pt x="2730" y="37160"/>
                  </a:lnTo>
                  <a:lnTo>
                    <a:pt x="2730" y="36779"/>
                  </a:lnTo>
                  <a:lnTo>
                    <a:pt x="2336" y="37160"/>
                  </a:lnTo>
                  <a:lnTo>
                    <a:pt x="2336" y="36779"/>
                  </a:lnTo>
                  <a:lnTo>
                    <a:pt x="2336" y="36398"/>
                  </a:lnTo>
                  <a:lnTo>
                    <a:pt x="2336" y="36004"/>
                  </a:lnTo>
                  <a:lnTo>
                    <a:pt x="2336" y="36398"/>
                  </a:lnTo>
                  <a:lnTo>
                    <a:pt x="1943" y="36398"/>
                  </a:lnTo>
                  <a:lnTo>
                    <a:pt x="1943" y="36004"/>
                  </a:lnTo>
                  <a:lnTo>
                    <a:pt x="2336" y="36004"/>
                  </a:lnTo>
                  <a:lnTo>
                    <a:pt x="1943" y="36004"/>
                  </a:lnTo>
                  <a:lnTo>
                    <a:pt x="1943" y="35623"/>
                  </a:lnTo>
                  <a:lnTo>
                    <a:pt x="1943" y="36004"/>
                  </a:lnTo>
                  <a:lnTo>
                    <a:pt x="1562" y="36004"/>
                  </a:lnTo>
                  <a:lnTo>
                    <a:pt x="1562" y="35623"/>
                  </a:lnTo>
                  <a:lnTo>
                    <a:pt x="1168" y="35623"/>
                  </a:lnTo>
                  <a:lnTo>
                    <a:pt x="1562" y="35623"/>
                  </a:lnTo>
                  <a:lnTo>
                    <a:pt x="1562" y="35242"/>
                  </a:lnTo>
                  <a:lnTo>
                    <a:pt x="1562" y="34848"/>
                  </a:lnTo>
                  <a:lnTo>
                    <a:pt x="1562" y="34467"/>
                  </a:lnTo>
                  <a:lnTo>
                    <a:pt x="1168" y="34467"/>
                  </a:lnTo>
                  <a:lnTo>
                    <a:pt x="774" y="34086"/>
                  </a:lnTo>
                  <a:lnTo>
                    <a:pt x="774" y="33693"/>
                  </a:lnTo>
                  <a:lnTo>
                    <a:pt x="774" y="33312"/>
                  </a:lnTo>
                  <a:lnTo>
                    <a:pt x="380" y="33121"/>
                  </a:lnTo>
                  <a:lnTo>
                    <a:pt x="380" y="32740"/>
                  </a:lnTo>
                  <a:lnTo>
                    <a:pt x="380" y="32346"/>
                  </a:lnTo>
                  <a:lnTo>
                    <a:pt x="0" y="32346"/>
                  </a:lnTo>
                  <a:lnTo>
                    <a:pt x="380" y="32346"/>
                  </a:lnTo>
                  <a:lnTo>
                    <a:pt x="380" y="31965"/>
                  </a:lnTo>
                  <a:lnTo>
                    <a:pt x="774" y="31965"/>
                  </a:lnTo>
                  <a:lnTo>
                    <a:pt x="774" y="31584"/>
                  </a:lnTo>
                  <a:lnTo>
                    <a:pt x="1168" y="31584"/>
                  </a:lnTo>
                  <a:lnTo>
                    <a:pt x="1168" y="31965"/>
                  </a:lnTo>
                  <a:lnTo>
                    <a:pt x="1562" y="31965"/>
                  </a:lnTo>
                  <a:lnTo>
                    <a:pt x="1943" y="31965"/>
                  </a:lnTo>
                  <a:lnTo>
                    <a:pt x="1943" y="31584"/>
                  </a:lnTo>
                  <a:lnTo>
                    <a:pt x="2336" y="31191"/>
                  </a:lnTo>
                  <a:lnTo>
                    <a:pt x="2336" y="30810"/>
                  </a:lnTo>
                  <a:lnTo>
                    <a:pt x="2730" y="30810"/>
                  </a:lnTo>
                  <a:lnTo>
                    <a:pt x="2730" y="30429"/>
                  </a:lnTo>
                  <a:lnTo>
                    <a:pt x="3111" y="30035"/>
                  </a:lnTo>
                  <a:lnTo>
                    <a:pt x="3111" y="29654"/>
                  </a:lnTo>
                  <a:lnTo>
                    <a:pt x="3505" y="29654"/>
                  </a:lnTo>
                  <a:lnTo>
                    <a:pt x="3708" y="29654"/>
                  </a:lnTo>
                  <a:lnTo>
                    <a:pt x="4089" y="29654"/>
                  </a:lnTo>
                  <a:lnTo>
                    <a:pt x="4483" y="29654"/>
                  </a:lnTo>
                  <a:lnTo>
                    <a:pt x="4483" y="29273"/>
                  </a:lnTo>
                  <a:lnTo>
                    <a:pt x="4483" y="28879"/>
                  </a:lnTo>
                  <a:lnTo>
                    <a:pt x="4876" y="28879"/>
                  </a:lnTo>
                  <a:lnTo>
                    <a:pt x="5257" y="29273"/>
                  </a:lnTo>
                  <a:lnTo>
                    <a:pt x="5651" y="29273"/>
                  </a:lnTo>
                  <a:lnTo>
                    <a:pt x="6045" y="29273"/>
                  </a:lnTo>
                  <a:lnTo>
                    <a:pt x="6045" y="28879"/>
                  </a:lnTo>
                  <a:lnTo>
                    <a:pt x="5651" y="28879"/>
                  </a:lnTo>
                  <a:lnTo>
                    <a:pt x="6045" y="28879"/>
                  </a:lnTo>
                  <a:lnTo>
                    <a:pt x="6045" y="28498"/>
                  </a:lnTo>
                  <a:lnTo>
                    <a:pt x="6438" y="28498"/>
                  </a:lnTo>
                  <a:lnTo>
                    <a:pt x="6819" y="28498"/>
                  </a:lnTo>
                  <a:lnTo>
                    <a:pt x="6819" y="28308"/>
                  </a:lnTo>
                  <a:lnTo>
                    <a:pt x="7213" y="28308"/>
                  </a:lnTo>
                  <a:lnTo>
                    <a:pt x="7607" y="28498"/>
                  </a:lnTo>
                  <a:lnTo>
                    <a:pt x="7607" y="28308"/>
                  </a:lnTo>
                  <a:lnTo>
                    <a:pt x="7607" y="28498"/>
                  </a:lnTo>
                  <a:lnTo>
                    <a:pt x="7988" y="28498"/>
                  </a:lnTo>
                  <a:lnTo>
                    <a:pt x="7988" y="28308"/>
                  </a:lnTo>
                  <a:lnTo>
                    <a:pt x="7988" y="27914"/>
                  </a:lnTo>
                  <a:lnTo>
                    <a:pt x="7988" y="27533"/>
                  </a:lnTo>
                  <a:lnTo>
                    <a:pt x="7607" y="27533"/>
                  </a:lnTo>
                  <a:lnTo>
                    <a:pt x="8381" y="27152"/>
                  </a:lnTo>
                  <a:lnTo>
                    <a:pt x="8585" y="27152"/>
                  </a:lnTo>
                  <a:lnTo>
                    <a:pt x="8585" y="26758"/>
                  </a:lnTo>
                  <a:lnTo>
                    <a:pt x="8966" y="26758"/>
                  </a:lnTo>
                  <a:lnTo>
                    <a:pt x="8966" y="27152"/>
                  </a:lnTo>
                  <a:lnTo>
                    <a:pt x="9359" y="27152"/>
                  </a:lnTo>
                  <a:lnTo>
                    <a:pt x="9359" y="27533"/>
                  </a:lnTo>
                  <a:lnTo>
                    <a:pt x="9753" y="27152"/>
                  </a:lnTo>
                  <a:lnTo>
                    <a:pt x="9753" y="26758"/>
                  </a:lnTo>
                  <a:lnTo>
                    <a:pt x="9753" y="27152"/>
                  </a:lnTo>
                  <a:lnTo>
                    <a:pt x="9753" y="27533"/>
                  </a:lnTo>
                  <a:lnTo>
                    <a:pt x="9753" y="27914"/>
                  </a:lnTo>
                  <a:lnTo>
                    <a:pt x="10134" y="27914"/>
                  </a:lnTo>
                  <a:lnTo>
                    <a:pt x="10528" y="27914"/>
                  </a:lnTo>
                  <a:lnTo>
                    <a:pt x="10528" y="27533"/>
                  </a:lnTo>
                  <a:lnTo>
                    <a:pt x="10528" y="27914"/>
                  </a:lnTo>
                  <a:lnTo>
                    <a:pt x="10921" y="27533"/>
                  </a:lnTo>
                  <a:lnTo>
                    <a:pt x="11315" y="27533"/>
                  </a:lnTo>
                  <a:lnTo>
                    <a:pt x="11696" y="27533"/>
                  </a:lnTo>
                  <a:lnTo>
                    <a:pt x="11315" y="27152"/>
                  </a:lnTo>
                  <a:lnTo>
                    <a:pt x="11696" y="27152"/>
                  </a:lnTo>
                  <a:lnTo>
                    <a:pt x="11696" y="26758"/>
                  </a:lnTo>
                  <a:lnTo>
                    <a:pt x="11696" y="26377"/>
                  </a:lnTo>
                  <a:lnTo>
                    <a:pt x="12090" y="26377"/>
                  </a:lnTo>
                  <a:lnTo>
                    <a:pt x="12090" y="25996"/>
                  </a:lnTo>
                  <a:lnTo>
                    <a:pt x="12484" y="25996"/>
                  </a:lnTo>
                  <a:lnTo>
                    <a:pt x="12484" y="25603"/>
                  </a:lnTo>
                  <a:lnTo>
                    <a:pt x="12484" y="25222"/>
                  </a:lnTo>
                  <a:lnTo>
                    <a:pt x="12484" y="25603"/>
                  </a:lnTo>
                  <a:lnTo>
                    <a:pt x="12090" y="25222"/>
                  </a:lnTo>
                  <a:lnTo>
                    <a:pt x="11696" y="25222"/>
                  </a:lnTo>
                  <a:lnTo>
                    <a:pt x="12090" y="25222"/>
                  </a:lnTo>
                  <a:lnTo>
                    <a:pt x="12090" y="24841"/>
                  </a:lnTo>
                  <a:lnTo>
                    <a:pt x="12090" y="24447"/>
                  </a:lnTo>
                  <a:lnTo>
                    <a:pt x="11696" y="24447"/>
                  </a:lnTo>
                  <a:lnTo>
                    <a:pt x="12090" y="24447"/>
                  </a:lnTo>
                  <a:lnTo>
                    <a:pt x="12484" y="24066"/>
                  </a:lnTo>
                  <a:lnTo>
                    <a:pt x="12484" y="23685"/>
                  </a:lnTo>
                  <a:lnTo>
                    <a:pt x="12484" y="23495"/>
                  </a:lnTo>
                  <a:lnTo>
                    <a:pt x="12865" y="23495"/>
                  </a:lnTo>
                  <a:lnTo>
                    <a:pt x="12865" y="23101"/>
                  </a:lnTo>
                  <a:lnTo>
                    <a:pt x="13258" y="23101"/>
                  </a:lnTo>
                  <a:lnTo>
                    <a:pt x="13258" y="22720"/>
                  </a:lnTo>
                  <a:lnTo>
                    <a:pt x="13258" y="22339"/>
                  </a:lnTo>
                  <a:lnTo>
                    <a:pt x="13258" y="22720"/>
                  </a:lnTo>
                  <a:lnTo>
                    <a:pt x="13258" y="22339"/>
                  </a:lnTo>
                  <a:lnTo>
                    <a:pt x="13258" y="21945"/>
                  </a:lnTo>
                  <a:lnTo>
                    <a:pt x="13258" y="21564"/>
                  </a:lnTo>
                  <a:lnTo>
                    <a:pt x="13258" y="21183"/>
                  </a:lnTo>
                  <a:lnTo>
                    <a:pt x="13258" y="20789"/>
                  </a:lnTo>
                  <a:lnTo>
                    <a:pt x="13461" y="20408"/>
                  </a:lnTo>
                  <a:lnTo>
                    <a:pt x="13842" y="20408"/>
                  </a:lnTo>
                  <a:lnTo>
                    <a:pt x="14236" y="20408"/>
                  </a:lnTo>
                  <a:lnTo>
                    <a:pt x="14236" y="20027"/>
                  </a:lnTo>
                  <a:lnTo>
                    <a:pt x="14630" y="20027"/>
                  </a:lnTo>
                  <a:lnTo>
                    <a:pt x="14630" y="19634"/>
                  </a:lnTo>
                  <a:lnTo>
                    <a:pt x="15011" y="19634"/>
                  </a:lnTo>
                  <a:lnTo>
                    <a:pt x="15011" y="19253"/>
                  </a:lnTo>
                  <a:lnTo>
                    <a:pt x="15011" y="18872"/>
                  </a:lnTo>
                  <a:lnTo>
                    <a:pt x="15405" y="18872"/>
                  </a:lnTo>
                  <a:lnTo>
                    <a:pt x="15405" y="18681"/>
                  </a:lnTo>
                  <a:lnTo>
                    <a:pt x="15798" y="18681"/>
                  </a:lnTo>
                  <a:lnTo>
                    <a:pt x="16192" y="18681"/>
                  </a:lnTo>
                  <a:lnTo>
                    <a:pt x="16192" y="18288"/>
                  </a:lnTo>
                  <a:lnTo>
                    <a:pt x="16573" y="18288"/>
                  </a:lnTo>
                  <a:lnTo>
                    <a:pt x="16967" y="18288"/>
                  </a:lnTo>
                  <a:lnTo>
                    <a:pt x="16967" y="17907"/>
                  </a:lnTo>
                  <a:lnTo>
                    <a:pt x="17360" y="17907"/>
                  </a:lnTo>
                  <a:lnTo>
                    <a:pt x="17741" y="17907"/>
                  </a:lnTo>
                  <a:lnTo>
                    <a:pt x="17945" y="17907"/>
                  </a:lnTo>
                  <a:lnTo>
                    <a:pt x="17945" y="17526"/>
                  </a:lnTo>
                  <a:lnTo>
                    <a:pt x="17945" y="17132"/>
                  </a:lnTo>
                  <a:lnTo>
                    <a:pt x="17945" y="16751"/>
                  </a:lnTo>
                  <a:lnTo>
                    <a:pt x="17945" y="16370"/>
                  </a:lnTo>
                  <a:lnTo>
                    <a:pt x="17741" y="16370"/>
                  </a:lnTo>
                  <a:lnTo>
                    <a:pt x="17741" y="16751"/>
                  </a:lnTo>
                  <a:lnTo>
                    <a:pt x="17741" y="16370"/>
                  </a:lnTo>
                  <a:lnTo>
                    <a:pt x="17360" y="16370"/>
                  </a:lnTo>
                  <a:lnTo>
                    <a:pt x="17360" y="15976"/>
                  </a:lnTo>
                  <a:lnTo>
                    <a:pt x="16967" y="15976"/>
                  </a:lnTo>
                  <a:lnTo>
                    <a:pt x="17360" y="15976"/>
                  </a:lnTo>
                  <a:lnTo>
                    <a:pt x="17360" y="15595"/>
                  </a:lnTo>
                  <a:lnTo>
                    <a:pt x="17360" y="15214"/>
                  </a:lnTo>
                  <a:lnTo>
                    <a:pt x="17741" y="15214"/>
                  </a:lnTo>
                  <a:lnTo>
                    <a:pt x="17741" y="14820"/>
                  </a:lnTo>
                  <a:lnTo>
                    <a:pt x="17360" y="14820"/>
                  </a:lnTo>
                  <a:lnTo>
                    <a:pt x="17741" y="14820"/>
                  </a:lnTo>
                  <a:lnTo>
                    <a:pt x="17741" y="14439"/>
                  </a:lnTo>
                  <a:lnTo>
                    <a:pt x="17360" y="14058"/>
                  </a:lnTo>
                  <a:lnTo>
                    <a:pt x="16967" y="13855"/>
                  </a:lnTo>
                  <a:lnTo>
                    <a:pt x="16967" y="14058"/>
                  </a:lnTo>
                  <a:lnTo>
                    <a:pt x="16967" y="14439"/>
                  </a:lnTo>
                  <a:lnTo>
                    <a:pt x="16967" y="14820"/>
                  </a:lnTo>
                  <a:lnTo>
                    <a:pt x="16192" y="14439"/>
                  </a:lnTo>
                  <a:lnTo>
                    <a:pt x="15798" y="15214"/>
                  </a:lnTo>
                  <a:lnTo>
                    <a:pt x="15405" y="15214"/>
                  </a:lnTo>
                  <a:lnTo>
                    <a:pt x="14236" y="14820"/>
                  </a:lnTo>
                  <a:lnTo>
                    <a:pt x="14236" y="15214"/>
                  </a:lnTo>
                  <a:lnTo>
                    <a:pt x="14236" y="14820"/>
                  </a:lnTo>
                  <a:lnTo>
                    <a:pt x="13842" y="15214"/>
                  </a:lnTo>
                  <a:lnTo>
                    <a:pt x="13842" y="14058"/>
                  </a:lnTo>
                  <a:lnTo>
                    <a:pt x="14236" y="14058"/>
                  </a:lnTo>
                  <a:lnTo>
                    <a:pt x="14236" y="14439"/>
                  </a:lnTo>
                  <a:lnTo>
                    <a:pt x="14236" y="14058"/>
                  </a:lnTo>
                  <a:lnTo>
                    <a:pt x="14630" y="14058"/>
                  </a:lnTo>
                  <a:lnTo>
                    <a:pt x="14630" y="13855"/>
                  </a:lnTo>
                  <a:lnTo>
                    <a:pt x="14236" y="13474"/>
                  </a:lnTo>
                  <a:lnTo>
                    <a:pt x="13461" y="13093"/>
                  </a:lnTo>
                  <a:lnTo>
                    <a:pt x="13461" y="12700"/>
                  </a:lnTo>
                  <a:lnTo>
                    <a:pt x="13258" y="12319"/>
                  </a:lnTo>
                  <a:lnTo>
                    <a:pt x="12865" y="12700"/>
                  </a:lnTo>
                  <a:lnTo>
                    <a:pt x="12484" y="12319"/>
                  </a:lnTo>
                  <a:lnTo>
                    <a:pt x="11696" y="11544"/>
                  </a:lnTo>
                  <a:lnTo>
                    <a:pt x="11315" y="10782"/>
                  </a:lnTo>
                  <a:lnTo>
                    <a:pt x="10921" y="10782"/>
                  </a:lnTo>
                  <a:lnTo>
                    <a:pt x="12090" y="9232"/>
                  </a:lnTo>
                  <a:lnTo>
                    <a:pt x="12090" y="9042"/>
                  </a:lnTo>
                  <a:lnTo>
                    <a:pt x="12484" y="9042"/>
                  </a:lnTo>
                  <a:lnTo>
                    <a:pt x="12090" y="8661"/>
                  </a:lnTo>
                  <a:lnTo>
                    <a:pt x="11696" y="8661"/>
                  </a:lnTo>
                  <a:lnTo>
                    <a:pt x="11315" y="8280"/>
                  </a:lnTo>
                  <a:lnTo>
                    <a:pt x="10921" y="8280"/>
                  </a:lnTo>
                  <a:lnTo>
                    <a:pt x="10921" y="7886"/>
                  </a:lnTo>
                  <a:lnTo>
                    <a:pt x="10134" y="7505"/>
                  </a:lnTo>
                  <a:lnTo>
                    <a:pt x="9753" y="7505"/>
                  </a:lnTo>
                  <a:lnTo>
                    <a:pt x="9753" y="7124"/>
                  </a:lnTo>
                  <a:lnTo>
                    <a:pt x="9359" y="7124"/>
                  </a:lnTo>
                  <a:lnTo>
                    <a:pt x="10134" y="6731"/>
                  </a:lnTo>
                  <a:lnTo>
                    <a:pt x="10921" y="6731"/>
                  </a:lnTo>
                  <a:lnTo>
                    <a:pt x="11315" y="6731"/>
                  </a:lnTo>
                  <a:lnTo>
                    <a:pt x="12090" y="7124"/>
                  </a:lnTo>
                  <a:lnTo>
                    <a:pt x="12484" y="6731"/>
                  </a:lnTo>
                  <a:lnTo>
                    <a:pt x="12865" y="6350"/>
                  </a:lnTo>
                  <a:lnTo>
                    <a:pt x="13258" y="5969"/>
                  </a:lnTo>
                  <a:lnTo>
                    <a:pt x="13258" y="5575"/>
                  </a:lnTo>
                  <a:lnTo>
                    <a:pt x="13461" y="5575"/>
                  </a:lnTo>
                  <a:lnTo>
                    <a:pt x="13258" y="5575"/>
                  </a:lnTo>
                  <a:lnTo>
                    <a:pt x="13258" y="5194"/>
                  </a:lnTo>
                  <a:lnTo>
                    <a:pt x="13258" y="4813"/>
                  </a:lnTo>
                  <a:lnTo>
                    <a:pt x="12865" y="4813"/>
                  </a:lnTo>
                  <a:lnTo>
                    <a:pt x="12484" y="4622"/>
                  </a:lnTo>
                  <a:lnTo>
                    <a:pt x="12484" y="3848"/>
                  </a:lnTo>
                  <a:lnTo>
                    <a:pt x="12865" y="4229"/>
                  </a:lnTo>
                  <a:lnTo>
                    <a:pt x="12865" y="3848"/>
                  </a:lnTo>
                  <a:lnTo>
                    <a:pt x="12865" y="3467"/>
                  </a:lnTo>
                  <a:lnTo>
                    <a:pt x="13461" y="3073"/>
                  </a:lnTo>
                  <a:lnTo>
                    <a:pt x="13461" y="3467"/>
                  </a:lnTo>
                  <a:lnTo>
                    <a:pt x="13842" y="3467"/>
                  </a:lnTo>
                  <a:lnTo>
                    <a:pt x="14236" y="3467"/>
                  </a:lnTo>
                  <a:lnTo>
                    <a:pt x="14236" y="3848"/>
                  </a:lnTo>
                  <a:lnTo>
                    <a:pt x="15011" y="3467"/>
                  </a:lnTo>
                  <a:lnTo>
                    <a:pt x="15405" y="3073"/>
                  </a:lnTo>
                  <a:lnTo>
                    <a:pt x="15798" y="3073"/>
                  </a:lnTo>
                  <a:lnTo>
                    <a:pt x="17360" y="1917"/>
                  </a:lnTo>
                  <a:lnTo>
                    <a:pt x="17741" y="1155"/>
                  </a:lnTo>
                  <a:lnTo>
                    <a:pt x="18719" y="381"/>
                  </a:lnTo>
                  <a:lnTo>
                    <a:pt x="18719" y="0"/>
                  </a:lnTo>
                  <a:lnTo>
                    <a:pt x="19113" y="381"/>
                  </a:lnTo>
                  <a:lnTo>
                    <a:pt x="19507" y="381"/>
                  </a:lnTo>
                  <a:lnTo>
                    <a:pt x="19888" y="381"/>
                  </a:lnTo>
                  <a:lnTo>
                    <a:pt x="20281" y="762"/>
                  </a:lnTo>
                  <a:lnTo>
                    <a:pt x="20675" y="762"/>
                  </a:lnTo>
                  <a:lnTo>
                    <a:pt x="20675" y="1155"/>
                  </a:lnTo>
                  <a:lnTo>
                    <a:pt x="21069" y="1155"/>
                  </a:lnTo>
                  <a:lnTo>
                    <a:pt x="21069" y="1536"/>
                  </a:lnTo>
                  <a:lnTo>
                    <a:pt x="21450" y="1536"/>
                  </a:lnTo>
                  <a:lnTo>
                    <a:pt x="21450" y="1917"/>
                  </a:lnTo>
                  <a:lnTo>
                    <a:pt x="21843" y="1917"/>
                  </a:lnTo>
                  <a:lnTo>
                    <a:pt x="22237" y="1917"/>
                  </a:lnTo>
                  <a:lnTo>
                    <a:pt x="22237" y="2311"/>
                  </a:lnTo>
                  <a:lnTo>
                    <a:pt x="22618" y="2692"/>
                  </a:lnTo>
                  <a:lnTo>
                    <a:pt x="22821" y="2692"/>
                  </a:lnTo>
                  <a:lnTo>
                    <a:pt x="22821" y="3073"/>
                  </a:lnTo>
                  <a:lnTo>
                    <a:pt x="23215" y="3073"/>
                  </a:lnTo>
                  <a:lnTo>
                    <a:pt x="23596" y="3467"/>
                  </a:lnTo>
                  <a:lnTo>
                    <a:pt x="23990" y="3848"/>
                  </a:lnTo>
                  <a:lnTo>
                    <a:pt x="24383" y="4813"/>
                  </a:lnTo>
                  <a:lnTo>
                    <a:pt x="24764" y="4813"/>
                  </a:lnTo>
                  <a:lnTo>
                    <a:pt x="24764" y="5194"/>
                  </a:lnTo>
                  <a:lnTo>
                    <a:pt x="25552" y="5969"/>
                  </a:lnTo>
                  <a:lnTo>
                    <a:pt x="25158" y="5969"/>
                  </a:lnTo>
                  <a:lnTo>
                    <a:pt x="25158" y="6350"/>
                  </a:lnTo>
                  <a:lnTo>
                    <a:pt x="25158" y="6731"/>
                  </a:lnTo>
                  <a:lnTo>
                    <a:pt x="25158" y="7124"/>
                  </a:lnTo>
                  <a:lnTo>
                    <a:pt x="25552" y="6731"/>
                  </a:lnTo>
                  <a:lnTo>
                    <a:pt x="25552" y="6350"/>
                  </a:lnTo>
                  <a:lnTo>
                    <a:pt x="25946" y="6731"/>
                  </a:lnTo>
                  <a:lnTo>
                    <a:pt x="26327" y="6731"/>
                  </a:lnTo>
                  <a:lnTo>
                    <a:pt x="26327" y="7505"/>
                  </a:lnTo>
                  <a:lnTo>
                    <a:pt x="26720" y="75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4016305" y="2257832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5">
                  <a:moveTo>
                    <a:pt x="2425" y="0"/>
                  </a:moveTo>
                  <a:lnTo>
                    <a:pt x="2044" y="0"/>
                  </a:lnTo>
                  <a:lnTo>
                    <a:pt x="2044" y="1155"/>
                  </a:lnTo>
                  <a:lnTo>
                    <a:pt x="2425" y="1155"/>
                  </a:lnTo>
                  <a:lnTo>
                    <a:pt x="2425" y="0"/>
                  </a:lnTo>
                  <a:close/>
                </a:path>
                <a:path w="2539" h="8255">
                  <a:moveTo>
                    <a:pt x="749" y="6946"/>
                  </a:moveTo>
                  <a:lnTo>
                    <a:pt x="368" y="6946"/>
                  </a:lnTo>
                  <a:lnTo>
                    <a:pt x="368" y="7327"/>
                  </a:lnTo>
                  <a:lnTo>
                    <a:pt x="749" y="7708"/>
                  </a:lnTo>
                  <a:lnTo>
                    <a:pt x="1117" y="7708"/>
                  </a:lnTo>
                  <a:lnTo>
                    <a:pt x="1117" y="7327"/>
                  </a:lnTo>
                  <a:lnTo>
                    <a:pt x="749" y="7327"/>
                  </a:lnTo>
                  <a:lnTo>
                    <a:pt x="749" y="6946"/>
                  </a:lnTo>
                  <a:close/>
                </a:path>
                <a:path w="2539" h="8255">
                  <a:moveTo>
                    <a:pt x="749" y="6172"/>
                  </a:moveTo>
                  <a:lnTo>
                    <a:pt x="368" y="6172"/>
                  </a:lnTo>
                  <a:lnTo>
                    <a:pt x="368" y="6553"/>
                  </a:lnTo>
                  <a:lnTo>
                    <a:pt x="0" y="6553"/>
                  </a:lnTo>
                  <a:lnTo>
                    <a:pt x="0" y="7327"/>
                  </a:lnTo>
                  <a:lnTo>
                    <a:pt x="368" y="7327"/>
                  </a:lnTo>
                  <a:lnTo>
                    <a:pt x="368" y="6946"/>
                  </a:lnTo>
                  <a:lnTo>
                    <a:pt x="1117" y="6946"/>
                  </a:lnTo>
                  <a:lnTo>
                    <a:pt x="749" y="6553"/>
                  </a:lnTo>
                  <a:lnTo>
                    <a:pt x="749" y="6172"/>
                  </a:lnTo>
                  <a:close/>
                </a:path>
                <a:path w="2539" h="8255">
                  <a:moveTo>
                    <a:pt x="1485" y="6946"/>
                  </a:moveTo>
                  <a:lnTo>
                    <a:pt x="749" y="6946"/>
                  </a:lnTo>
                  <a:lnTo>
                    <a:pt x="749" y="7327"/>
                  </a:lnTo>
                  <a:lnTo>
                    <a:pt x="1485" y="7327"/>
                  </a:lnTo>
                  <a:lnTo>
                    <a:pt x="1485" y="6946"/>
                  </a:lnTo>
                  <a:close/>
                </a:path>
                <a:path w="2539" h="8255">
                  <a:moveTo>
                    <a:pt x="1485" y="6946"/>
                  </a:moveTo>
                  <a:lnTo>
                    <a:pt x="1485" y="7327"/>
                  </a:lnTo>
                  <a:lnTo>
                    <a:pt x="1676" y="7327"/>
                  </a:lnTo>
                  <a:lnTo>
                    <a:pt x="1485" y="6946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3989084" y="2202198"/>
              <a:ext cx="45085" cy="52069"/>
            </a:xfrm>
            <a:custGeom>
              <a:avLst/>
              <a:gdLst/>
              <a:ahLst/>
              <a:cxnLst/>
              <a:rect l="l" t="t" r="r" b="b"/>
              <a:pathLst>
                <a:path w="45085" h="52069">
                  <a:moveTo>
                    <a:pt x="30060" y="50165"/>
                  </a:moveTo>
                  <a:lnTo>
                    <a:pt x="28308" y="50165"/>
                  </a:lnTo>
                  <a:lnTo>
                    <a:pt x="28308" y="51689"/>
                  </a:lnTo>
                  <a:lnTo>
                    <a:pt x="28892" y="51689"/>
                  </a:lnTo>
                  <a:lnTo>
                    <a:pt x="28892" y="51308"/>
                  </a:lnTo>
                  <a:lnTo>
                    <a:pt x="29273" y="51308"/>
                  </a:lnTo>
                  <a:lnTo>
                    <a:pt x="29273" y="50546"/>
                  </a:lnTo>
                  <a:lnTo>
                    <a:pt x="30060" y="50546"/>
                  </a:lnTo>
                  <a:lnTo>
                    <a:pt x="30060" y="50165"/>
                  </a:lnTo>
                  <a:close/>
                </a:path>
                <a:path w="45085" h="52069">
                  <a:moveTo>
                    <a:pt x="30060" y="50546"/>
                  </a:moveTo>
                  <a:lnTo>
                    <a:pt x="29667" y="50546"/>
                  </a:lnTo>
                  <a:lnTo>
                    <a:pt x="29667" y="50927"/>
                  </a:lnTo>
                  <a:lnTo>
                    <a:pt x="30060" y="50927"/>
                  </a:lnTo>
                  <a:lnTo>
                    <a:pt x="30060" y="50546"/>
                  </a:lnTo>
                  <a:close/>
                </a:path>
                <a:path w="45085" h="52069">
                  <a:moveTo>
                    <a:pt x="30060" y="49784"/>
                  </a:moveTo>
                  <a:lnTo>
                    <a:pt x="27533" y="49784"/>
                  </a:lnTo>
                  <a:lnTo>
                    <a:pt x="27533" y="50546"/>
                  </a:lnTo>
                  <a:lnTo>
                    <a:pt x="28308" y="50546"/>
                  </a:lnTo>
                  <a:lnTo>
                    <a:pt x="28308" y="50165"/>
                  </a:lnTo>
                  <a:lnTo>
                    <a:pt x="30060" y="50165"/>
                  </a:lnTo>
                  <a:lnTo>
                    <a:pt x="30060" y="49784"/>
                  </a:lnTo>
                  <a:close/>
                </a:path>
                <a:path w="45085" h="52069">
                  <a:moveTo>
                    <a:pt x="30835" y="49022"/>
                  </a:moveTo>
                  <a:lnTo>
                    <a:pt x="26365" y="49022"/>
                  </a:lnTo>
                  <a:lnTo>
                    <a:pt x="26365" y="50165"/>
                  </a:lnTo>
                  <a:lnTo>
                    <a:pt x="26758" y="49784"/>
                  </a:lnTo>
                  <a:lnTo>
                    <a:pt x="26758" y="49403"/>
                  </a:lnTo>
                  <a:lnTo>
                    <a:pt x="30835" y="49403"/>
                  </a:lnTo>
                  <a:lnTo>
                    <a:pt x="30835" y="49022"/>
                  </a:lnTo>
                  <a:close/>
                </a:path>
                <a:path w="45085" h="52069">
                  <a:moveTo>
                    <a:pt x="30441" y="49403"/>
                  </a:moveTo>
                  <a:lnTo>
                    <a:pt x="26758" y="49403"/>
                  </a:lnTo>
                  <a:lnTo>
                    <a:pt x="27152" y="49784"/>
                  </a:lnTo>
                  <a:lnTo>
                    <a:pt x="30441" y="49784"/>
                  </a:lnTo>
                  <a:lnTo>
                    <a:pt x="30441" y="49403"/>
                  </a:lnTo>
                  <a:close/>
                </a:path>
                <a:path w="45085" h="52069">
                  <a:moveTo>
                    <a:pt x="31991" y="47879"/>
                  </a:moveTo>
                  <a:lnTo>
                    <a:pt x="25984" y="47879"/>
                  </a:lnTo>
                  <a:lnTo>
                    <a:pt x="25984" y="48260"/>
                  </a:lnTo>
                  <a:lnTo>
                    <a:pt x="26758" y="49022"/>
                  </a:lnTo>
                  <a:lnTo>
                    <a:pt x="31216" y="49022"/>
                  </a:lnTo>
                  <a:lnTo>
                    <a:pt x="31216" y="48641"/>
                  </a:lnTo>
                  <a:lnTo>
                    <a:pt x="31610" y="48641"/>
                  </a:lnTo>
                  <a:lnTo>
                    <a:pt x="31610" y="48260"/>
                  </a:lnTo>
                  <a:lnTo>
                    <a:pt x="31991" y="48260"/>
                  </a:lnTo>
                  <a:lnTo>
                    <a:pt x="31991" y="47879"/>
                  </a:lnTo>
                  <a:close/>
                </a:path>
                <a:path w="45085" h="52069">
                  <a:moveTo>
                    <a:pt x="34124" y="46101"/>
                  </a:moveTo>
                  <a:lnTo>
                    <a:pt x="24434" y="46101"/>
                  </a:lnTo>
                  <a:lnTo>
                    <a:pt x="25209" y="46990"/>
                  </a:lnTo>
                  <a:lnTo>
                    <a:pt x="25590" y="47879"/>
                  </a:lnTo>
                  <a:lnTo>
                    <a:pt x="32384" y="47879"/>
                  </a:lnTo>
                  <a:lnTo>
                    <a:pt x="32384" y="47752"/>
                  </a:lnTo>
                  <a:lnTo>
                    <a:pt x="32765" y="47752"/>
                  </a:lnTo>
                  <a:lnTo>
                    <a:pt x="32765" y="47371"/>
                  </a:lnTo>
                  <a:lnTo>
                    <a:pt x="33159" y="47371"/>
                  </a:lnTo>
                  <a:lnTo>
                    <a:pt x="33159" y="46990"/>
                  </a:lnTo>
                  <a:lnTo>
                    <a:pt x="33743" y="46990"/>
                  </a:lnTo>
                  <a:lnTo>
                    <a:pt x="33743" y="46609"/>
                  </a:lnTo>
                  <a:lnTo>
                    <a:pt x="34124" y="46609"/>
                  </a:lnTo>
                  <a:lnTo>
                    <a:pt x="34124" y="46101"/>
                  </a:lnTo>
                  <a:close/>
                </a:path>
                <a:path w="45085" h="52069">
                  <a:moveTo>
                    <a:pt x="32765" y="47752"/>
                  </a:moveTo>
                  <a:lnTo>
                    <a:pt x="32384" y="47752"/>
                  </a:lnTo>
                  <a:lnTo>
                    <a:pt x="32384" y="47879"/>
                  </a:lnTo>
                  <a:lnTo>
                    <a:pt x="32765" y="47879"/>
                  </a:lnTo>
                  <a:lnTo>
                    <a:pt x="32765" y="47752"/>
                  </a:lnTo>
                  <a:close/>
                </a:path>
                <a:path w="45085" h="52069">
                  <a:moveTo>
                    <a:pt x="33350" y="46990"/>
                  </a:moveTo>
                  <a:lnTo>
                    <a:pt x="33159" y="46990"/>
                  </a:lnTo>
                  <a:lnTo>
                    <a:pt x="33159" y="47752"/>
                  </a:lnTo>
                  <a:lnTo>
                    <a:pt x="33350" y="47752"/>
                  </a:lnTo>
                  <a:lnTo>
                    <a:pt x="33350" y="46990"/>
                  </a:lnTo>
                  <a:close/>
                </a:path>
                <a:path w="45085" h="52069">
                  <a:moveTo>
                    <a:pt x="35293" y="44577"/>
                  </a:moveTo>
                  <a:lnTo>
                    <a:pt x="22682" y="44577"/>
                  </a:lnTo>
                  <a:lnTo>
                    <a:pt x="22682" y="44958"/>
                  </a:lnTo>
                  <a:lnTo>
                    <a:pt x="23456" y="44958"/>
                  </a:lnTo>
                  <a:lnTo>
                    <a:pt x="23456" y="45339"/>
                  </a:lnTo>
                  <a:lnTo>
                    <a:pt x="23850" y="45720"/>
                  </a:lnTo>
                  <a:lnTo>
                    <a:pt x="24041" y="45720"/>
                  </a:lnTo>
                  <a:lnTo>
                    <a:pt x="24041" y="46101"/>
                  </a:lnTo>
                  <a:lnTo>
                    <a:pt x="34518" y="46101"/>
                  </a:lnTo>
                  <a:lnTo>
                    <a:pt x="34518" y="45339"/>
                  </a:lnTo>
                  <a:lnTo>
                    <a:pt x="34899" y="45339"/>
                  </a:lnTo>
                  <a:lnTo>
                    <a:pt x="35293" y="44958"/>
                  </a:lnTo>
                  <a:lnTo>
                    <a:pt x="35293" y="44577"/>
                  </a:lnTo>
                  <a:close/>
                </a:path>
                <a:path w="45085" h="52069">
                  <a:moveTo>
                    <a:pt x="34899" y="45339"/>
                  </a:moveTo>
                  <a:lnTo>
                    <a:pt x="34518" y="45339"/>
                  </a:lnTo>
                  <a:lnTo>
                    <a:pt x="34518" y="45720"/>
                  </a:lnTo>
                  <a:lnTo>
                    <a:pt x="34899" y="45720"/>
                  </a:lnTo>
                  <a:lnTo>
                    <a:pt x="34899" y="45339"/>
                  </a:lnTo>
                  <a:close/>
                </a:path>
                <a:path w="45085" h="52069">
                  <a:moveTo>
                    <a:pt x="36448" y="43815"/>
                  </a:moveTo>
                  <a:lnTo>
                    <a:pt x="21907" y="43815"/>
                  </a:lnTo>
                  <a:lnTo>
                    <a:pt x="21907" y="44196"/>
                  </a:lnTo>
                  <a:lnTo>
                    <a:pt x="22301" y="44196"/>
                  </a:lnTo>
                  <a:lnTo>
                    <a:pt x="22301" y="44577"/>
                  </a:lnTo>
                  <a:lnTo>
                    <a:pt x="36067" y="44577"/>
                  </a:lnTo>
                  <a:lnTo>
                    <a:pt x="36067" y="44196"/>
                  </a:lnTo>
                  <a:lnTo>
                    <a:pt x="36448" y="43815"/>
                  </a:lnTo>
                  <a:close/>
                </a:path>
                <a:path w="45085" h="52069">
                  <a:moveTo>
                    <a:pt x="36067" y="43053"/>
                  </a:moveTo>
                  <a:lnTo>
                    <a:pt x="19977" y="43053"/>
                  </a:lnTo>
                  <a:lnTo>
                    <a:pt x="20358" y="43434"/>
                  </a:lnTo>
                  <a:lnTo>
                    <a:pt x="21132" y="43434"/>
                  </a:lnTo>
                  <a:lnTo>
                    <a:pt x="21526" y="43815"/>
                  </a:lnTo>
                  <a:lnTo>
                    <a:pt x="36067" y="43815"/>
                  </a:lnTo>
                  <a:lnTo>
                    <a:pt x="36067" y="43053"/>
                  </a:lnTo>
                  <a:close/>
                </a:path>
                <a:path w="45085" h="52069">
                  <a:moveTo>
                    <a:pt x="37223" y="34925"/>
                  </a:moveTo>
                  <a:lnTo>
                    <a:pt x="17449" y="34925"/>
                  </a:lnTo>
                  <a:lnTo>
                    <a:pt x="17449" y="35306"/>
                  </a:lnTo>
                  <a:lnTo>
                    <a:pt x="17843" y="36576"/>
                  </a:lnTo>
                  <a:lnTo>
                    <a:pt x="18618" y="37338"/>
                  </a:lnTo>
                  <a:lnTo>
                    <a:pt x="18618" y="37719"/>
                  </a:lnTo>
                  <a:lnTo>
                    <a:pt x="19977" y="40132"/>
                  </a:lnTo>
                  <a:lnTo>
                    <a:pt x="20358" y="41402"/>
                  </a:lnTo>
                  <a:lnTo>
                    <a:pt x="20358" y="43053"/>
                  </a:lnTo>
                  <a:lnTo>
                    <a:pt x="36448" y="43053"/>
                  </a:lnTo>
                  <a:lnTo>
                    <a:pt x="36448" y="42545"/>
                  </a:lnTo>
                  <a:lnTo>
                    <a:pt x="37223" y="42545"/>
                  </a:lnTo>
                  <a:lnTo>
                    <a:pt x="37223" y="42164"/>
                  </a:lnTo>
                  <a:lnTo>
                    <a:pt x="36448" y="42164"/>
                  </a:lnTo>
                  <a:lnTo>
                    <a:pt x="36448" y="41656"/>
                  </a:lnTo>
                  <a:lnTo>
                    <a:pt x="36067" y="41656"/>
                  </a:lnTo>
                  <a:lnTo>
                    <a:pt x="36067" y="41402"/>
                  </a:lnTo>
                  <a:lnTo>
                    <a:pt x="34124" y="41402"/>
                  </a:lnTo>
                  <a:lnTo>
                    <a:pt x="33743" y="40894"/>
                  </a:lnTo>
                  <a:lnTo>
                    <a:pt x="33350" y="40894"/>
                  </a:lnTo>
                  <a:lnTo>
                    <a:pt x="33350" y="40513"/>
                  </a:lnTo>
                  <a:lnTo>
                    <a:pt x="32384" y="40513"/>
                  </a:lnTo>
                  <a:lnTo>
                    <a:pt x="35293" y="37338"/>
                  </a:lnTo>
                  <a:lnTo>
                    <a:pt x="36067" y="36576"/>
                  </a:lnTo>
                  <a:lnTo>
                    <a:pt x="36067" y="36068"/>
                  </a:lnTo>
                  <a:lnTo>
                    <a:pt x="36448" y="36068"/>
                  </a:lnTo>
                  <a:lnTo>
                    <a:pt x="37223" y="35306"/>
                  </a:lnTo>
                  <a:lnTo>
                    <a:pt x="37223" y="34925"/>
                  </a:lnTo>
                  <a:close/>
                </a:path>
                <a:path w="45085" h="52069">
                  <a:moveTo>
                    <a:pt x="35674" y="40894"/>
                  </a:moveTo>
                  <a:lnTo>
                    <a:pt x="35293" y="41402"/>
                  </a:lnTo>
                  <a:lnTo>
                    <a:pt x="35674" y="41402"/>
                  </a:lnTo>
                  <a:lnTo>
                    <a:pt x="35674" y="40894"/>
                  </a:lnTo>
                  <a:close/>
                </a:path>
                <a:path w="45085" h="52069">
                  <a:moveTo>
                    <a:pt x="37617" y="34163"/>
                  </a:moveTo>
                  <a:lnTo>
                    <a:pt x="16675" y="34163"/>
                  </a:lnTo>
                  <a:lnTo>
                    <a:pt x="16675" y="34544"/>
                  </a:lnTo>
                  <a:lnTo>
                    <a:pt x="17068" y="34544"/>
                  </a:lnTo>
                  <a:lnTo>
                    <a:pt x="17068" y="34925"/>
                  </a:lnTo>
                  <a:lnTo>
                    <a:pt x="37617" y="34925"/>
                  </a:lnTo>
                  <a:lnTo>
                    <a:pt x="37617" y="34163"/>
                  </a:lnTo>
                  <a:close/>
                </a:path>
                <a:path w="45085" h="52069">
                  <a:moveTo>
                    <a:pt x="11696" y="18034"/>
                  </a:moveTo>
                  <a:lnTo>
                    <a:pt x="9893" y="18034"/>
                  </a:lnTo>
                  <a:lnTo>
                    <a:pt x="9690" y="18796"/>
                  </a:lnTo>
                  <a:lnTo>
                    <a:pt x="9893" y="18923"/>
                  </a:lnTo>
                  <a:lnTo>
                    <a:pt x="9893" y="19685"/>
                  </a:lnTo>
                  <a:lnTo>
                    <a:pt x="10274" y="20066"/>
                  </a:lnTo>
                  <a:lnTo>
                    <a:pt x="10667" y="20066"/>
                  </a:lnTo>
                  <a:lnTo>
                    <a:pt x="10667" y="20447"/>
                  </a:lnTo>
                  <a:lnTo>
                    <a:pt x="11048" y="20447"/>
                  </a:lnTo>
                  <a:lnTo>
                    <a:pt x="11442" y="21209"/>
                  </a:lnTo>
                  <a:lnTo>
                    <a:pt x="11048" y="22098"/>
                  </a:lnTo>
                  <a:lnTo>
                    <a:pt x="11442" y="22479"/>
                  </a:lnTo>
                  <a:lnTo>
                    <a:pt x="11442" y="22860"/>
                  </a:lnTo>
                  <a:lnTo>
                    <a:pt x="12217" y="23622"/>
                  </a:lnTo>
                  <a:lnTo>
                    <a:pt x="12598" y="23622"/>
                  </a:lnTo>
                  <a:lnTo>
                    <a:pt x="12992" y="23749"/>
                  </a:lnTo>
                  <a:lnTo>
                    <a:pt x="13373" y="23749"/>
                  </a:lnTo>
                  <a:lnTo>
                    <a:pt x="13373" y="24130"/>
                  </a:lnTo>
                  <a:lnTo>
                    <a:pt x="13766" y="24130"/>
                  </a:lnTo>
                  <a:lnTo>
                    <a:pt x="13766" y="24511"/>
                  </a:lnTo>
                  <a:lnTo>
                    <a:pt x="14160" y="24511"/>
                  </a:lnTo>
                  <a:lnTo>
                    <a:pt x="14160" y="24892"/>
                  </a:lnTo>
                  <a:lnTo>
                    <a:pt x="14541" y="24892"/>
                  </a:lnTo>
                  <a:lnTo>
                    <a:pt x="14541" y="25273"/>
                  </a:lnTo>
                  <a:lnTo>
                    <a:pt x="14160" y="25273"/>
                  </a:lnTo>
                  <a:lnTo>
                    <a:pt x="14160" y="25654"/>
                  </a:lnTo>
                  <a:lnTo>
                    <a:pt x="14541" y="26162"/>
                  </a:lnTo>
                  <a:lnTo>
                    <a:pt x="14731" y="26543"/>
                  </a:lnTo>
                  <a:lnTo>
                    <a:pt x="14541" y="26543"/>
                  </a:lnTo>
                  <a:lnTo>
                    <a:pt x="14541" y="28448"/>
                  </a:lnTo>
                  <a:lnTo>
                    <a:pt x="14160" y="28575"/>
                  </a:lnTo>
                  <a:lnTo>
                    <a:pt x="14160" y="30480"/>
                  </a:lnTo>
                  <a:lnTo>
                    <a:pt x="14541" y="30861"/>
                  </a:lnTo>
                  <a:lnTo>
                    <a:pt x="14541" y="31242"/>
                  </a:lnTo>
                  <a:lnTo>
                    <a:pt x="15125" y="32512"/>
                  </a:lnTo>
                  <a:lnTo>
                    <a:pt x="15506" y="32893"/>
                  </a:lnTo>
                  <a:lnTo>
                    <a:pt x="15900" y="33401"/>
                  </a:lnTo>
                  <a:lnTo>
                    <a:pt x="16281" y="33782"/>
                  </a:lnTo>
                  <a:lnTo>
                    <a:pt x="16281" y="34163"/>
                  </a:lnTo>
                  <a:lnTo>
                    <a:pt x="36448" y="34163"/>
                  </a:lnTo>
                  <a:lnTo>
                    <a:pt x="35674" y="33782"/>
                  </a:lnTo>
                  <a:lnTo>
                    <a:pt x="36842" y="32512"/>
                  </a:lnTo>
                  <a:lnTo>
                    <a:pt x="34518" y="30480"/>
                  </a:lnTo>
                  <a:lnTo>
                    <a:pt x="36067" y="29337"/>
                  </a:lnTo>
                  <a:lnTo>
                    <a:pt x="38582" y="29337"/>
                  </a:lnTo>
                  <a:lnTo>
                    <a:pt x="38582" y="28956"/>
                  </a:lnTo>
                  <a:lnTo>
                    <a:pt x="40131" y="28448"/>
                  </a:lnTo>
                  <a:lnTo>
                    <a:pt x="41300" y="28448"/>
                  </a:lnTo>
                  <a:lnTo>
                    <a:pt x="41300" y="28067"/>
                  </a:lnTo>
                  <a:lnTo>
                    <a:pt x="42075" y="28067"/>
                  </a:lnTo>
                  <a:lnTo>
                    <a:pt x="42075" y="26162"/>
                  </a:lnTo>
                  <a:lnTo>
                    <a:pt x="40919" y="25654"/>
                  </a:lnTo>
                  <a:lnTo>
                    <a:pt x="41300" y="24511"/>
                  </a:lnTo>
                  <a:lnTo>
                    <a:pt x="41300" y="24130"/>
                  </a:lnTo>
                  <a:lnTo>
                    <a:pt x="40525" y="23622"/>
                  </a:lnTo>
                  <a:lnTo>
                    <a:pt x="40643" y="22098"/>
                  </a:lnTo>
                  <a:lnTo>
                    <a:pt x="40919" y="21209"/>
                  </a:lnTo>
                  <a:lnTo>
                    <a:pt x="13373" y="21209"/>
                  </a:lnTo>
                  <a:lnTo>
                    <a:pt x="12598" y="20955"/>
                  </a:lnTo>
                  <a:lnTo>
                    <a:pt x="12217" y="20447"/>
                  </a:lnTo>
                  <a:lnTo>
                    <a:pt x="11823" y="19685"/>
                  </a:lnTo>
                  <a:lnTo>
                    <a:pt x="11696" y="18034"/>
                  </a:lnTo>
                  <a:close/>
                </a:path>
                <a:path w="45085" h="52069">
                  <a:moveTo>
                    <a:pt x="38582" y="29337"/>
                  </a:moveTo>
                  <a:lnTo>
                    <a:pt x="36067" y="29337"/>
                  </a:lnTo>
                  <a:lnTo>
                    <a:pt x="37617" y="30099"/>
                  </a:lnTo>
                  <a:lnTo>
                    <a:pt x="38201" y="30480"/>
                  </a:lnTo>
                  <a:lnTo>
                    <a:pt x="38582" y="29337"/>
                  </a:lnTo>
                  <a:close/>
                </a:path>
                <a:path w="45085" h="52069">
                  <a:moveTo>
                    <a:pt x="41300" y="28448"/>
                  </a:moveTo>
                  <a:lnTo>
                    <a:pt x="40131" y="28448"/>
                  </a:lnTo>
                  <a:lnTo>
                    <a:pt x="40919" y="28575"/>
                  </a:lnTo>
                  <a:lnTo>
                    <a:pt x="41300" y="28575"/>
                  </a:lnTo>
                  <a:close/>
                </a:path>
                <a:path w="45085" h="52069">
                  <a:moveTo>
                    <a:pt x="42075" y="28067"/>
                  </a:moveTo>
                  <a:lnTo>
                    <a:pt x="41300" y="28067"/>
                  </a:lnTo>
                  <a:lnTo>
                    <a:pt x="42075" y="28448"/>
                  </a:lnTo>
                  <a:lnTo>
                    <a:pt x="42075" y="28067"/>
                  </a:lnTo>
                  <a:close/>
                </a:path>
                <a:path w="45085" h="52069">
                  <a:moveTo>
                    <a:pt x="16281" y="20955"/>
                  </a:moveTo>
                  <a:lnTo>
                    <a:pt x="14541" y="20955"/>
                  </a:lnTo>
                  <a:lnTo>
                    <a:pt x="14160" y="21209"/>
                  </a:lnTo>
                  <a:lnTo>
                    <a:pt x="16281" y="21209"/>
                  </a:lnTo>
                  <a:lnTo>
                    <a:pt x="16281" y="20955"/>
                  </a:lnTo>
                  <a:close/>
                </a:path>
                <a:path w="45085" h="52069">
                  <a:moveTo>
                    <a:pt x="42849" y="17272"/>
                  </a:moveTo>
                  <a:lnTo>
                    <a:pt x="18224" y="17272"/>
                  </a:lnTo>
                  <a:lnTo>
                    <a:pt x="17843" y="17653"/>
                  </a:lnTo>
                  <a:lnTo>
                    <a:pt x="18224" y="18034"/>
                  </a:lnTo>
                  <a:lnTo>
                    <a:pt x="18224" y="18415"/>
                  </a:lnTo>
                  <a:lnTo>
                    <a:pt x="18618" y="18415"/>
                  </a:lnTo>
                  <a:lnTo>
                    <a:pt x="18224" y="18923"/>
                  </a:lnTo>
                  <a:lnTo>
                    <a:pt x="17843" y="18923"/>
                  </a:lnTo>
                  <a:lnTo>
                    <a:pt x="17843" y="19304"/>
                  </a:lnTo>
                  <a:lnTo>
                    <a:pt x="17449" y="19685"/>
                  </a:lnTo>
                  <a:lnTo>
                    <a:pt x="17843" y="19685"/>
                  </a:lnTo>
                  <a:lnTo>
                    <a:pt x="17449" y="20066"/>
                  </a:lnTo>
                  <a:lnTo>
                    <a:pt x="17449" y="20447"/>
                  </a:lnTo>
                  <a:lnTo>
                    <a:pt x="17068" y="20955"/>
                  </a:lnTo>
                  <a:lnTo>
                    <a:pt x="16675" y="20955"/>
                  </a:lnTo>
                  <a:lnTo>
                    <a:pt x="16281" y="21209"/>
                  </a:lnTo>
                  <a:lnTo>
                    <a:pt x="40919" y="21209"/>
                  </a:lnTo>
                  <a:lnTo>
                    <a:pt x="40919" y="20066"/>
                  </a:lnTo>
                  <a:lnTo>
                    <a:pt x="41300" y="19304"/>
                  </a:lnTo>
                  <a:lnTo>
                    <a:pt x="41300" y="17653"/>
                  </a:lnTo>
                  <a:lnTo>
                    <a:pt x="42849" y="17272"/>
                  </a:lnTo>
                  <a:close/>
                </a:path>
                <a:path w="45085" h="52069">
                  <a:moveTo>
                    <a:pt x="16281" y="18923"/>
                  </a:moveTo>
                  <a:lnTo>
                    <a:pt x="16281" y="19304"/>
                  </a:lnTo>
                  <a:lnTo>
                    <a:pt x="15900" y="19685"/>
                  </a:lnTo>
                  <a:lnTo>
                    <a:pt x="15125" y="20066"/>
                  </a:lnTo>
                  <a:lnTo>
                    <a:pt x="15125" y="20447"/>
                  </a:lnTo>
                  <a:lnTo>
                    <a:pt x="14731" y="20955"/>
                  </a:lnTo>
                  <a:lnTo>
                    <a:pt x="16675" y="20955"/>
                  </a:lnTo>
                  <a:lnTo>
                    <a:pt x="16675" y="19685"/>
                  </a:lnTo>
                  <a:lnTo>
                    <a:pt x="16281" y="18923"/>
                  </a:lnTo>
                  <a:close/>
                </a:path>
                <a:path w="45085" h="52069">
                  <a:moveTo>
                    <a:pt x="965" y="13589"/>
                  </a:moveTo>
                  <a:lnTo>
                    <a:pt x="584" y="13589"/>
                  </a:lnTo>
                  <a:lnTo>
                    <a:pt x="516" y="14478"/>
                  </a:lnTo>
                  <a:lnTo>
                    <a:pt x="448" y="14859"/>
                  </a:lnTo>
                  <a:lnTo>
                    <a:pt x="380" y="15621"/>
                  </a:lnTo>
                  <a:lnTo>
                    <a:pt x="0" y="16129"/>
                  </a:lnTo>
                  <a:lnTo>
                    <a:pt x="0" y="16383"/>
                  </a:lnTo>
                  <a:lnTo>
                    <a:pt x="4076" y="16383"/>
                  </a:lnTo>
                  <a:lnTo>
                    <a:pt x="5041" y="16891"/>
                  </a:lnTo>
                  <a:lnTo>
                    <a:pt x="4076" y="18796"/>
                  </a:lnTo>
                  <a:lnTo>
                    <a:pt x="5816" y="18923"/>
                  </a:lnTo>
                  <a:lnTo>
                    <a:pt x="6984" y="18796"/>
                  </a:lnTo>
                  <a:lnTo>
                    <a:pt x="8534" y="18796"/>
                  </a:lnTo>
                  <a:lnTo>
                    <a:pt x="8915" y="18415"/>
                  </a:lnTo>
                  <a:lnTo>
                    <a:pt x="8915" y="18034"/>
                  </a:lnTo>
                  <a:lnTo>
                    <a:pt x="11696" y="18034"/>
                  </a:lnTo>
                  <a:lnTo>
                    <a:pt x="11569" y="17653"/>
                  </a:lnTo>
                  <a:lnTo>
                    <a:pt x="11442" y="16891"/>
                  </a:lnTo>
                  <a:lnTo>
                    <a:pt x="11048" y="15621"/>
                  </a:lnTo>
                  <a:lnTo>
                    <a:pt x="8915" y="15621"/>
                  </a:lnTo>
                  <a:lnTo>
                    <a:pt x="8534" y="15240"/>
                  </a:lnTo>
                  <a:lnTo>
                    <a:pt x="8534" y="14859"/>
                  </a:lnTo>
                  <a:lnTo>
                    <a:pt x="2133" y="14859"/>
                  </a:lnTo>
                  <a:lnTo>
                    <a:pt x="1739" y="14097"/>
                  </a:lnTo>
                  <a:lnTo>
                    <a:pt x="1358" y="13970"/>
                  </a:lnTo>
                  <a:lnTo>
                    <a:pt x="965" y="13970"/>
                  </a:lnTo>
                  <a:lnTo>
                    <a:pt x="965" y="13589"/>
                  </a:lnTo>
                  <a:close/>
                </a:path>
                <a:path w="45085" h="52069">
                  <a:moveTo>
                    <a:pt x="8140" y="18796"/>
                  </a:moveTo>
                  <a:lnTo>
                    <a:pt x="6984" y="18796"/>
                  </a:lnTo>
                  <a:lnTo>
                    <a:pt x="7365" y="18923"/>
                  </a:lnTo>
                  <a:lnTo>
                    <a:pt x="8140" y="18796"/>
                  </a:lnTo>
                  <a:close/>
                </a:path>
                <a:path w="45085" h="52069">
                  <a:moveTo>
                    <a:pt x="3289" y="17272"/>
                  </a:moveTo>
                  <a:lnTo>
                    <a:pt x="1358" y="17272"/>
                  </a:lnTo>
                  <a:lnTo>
                    <a:pt x="2133" y="18034"/>
                  </a:lnTo>
                  <a:lnTo>
                    <a:pt x="2133" y="18415"/>
                  </a:lnTo>
                  <a:lnTo>
                    <a:pt x="2514" y="18415"/>
                  </a:lnTo>
                  <a:lnTo>
                    <a:pt x="2908" y="18034"/>
                  </a:lnTo>
                  <a:lnTo>
                    <a:pt x="3289" y="17272"/>
                  </a:lnTo>
                  <a:close/>
                </a:path>
                <a:path w="45085" h="52069">
                  <a:moveTo>
                    <a:pt x="9690" y="18034"/>
                  </a:moveTo>
                  <a:lnTo>
                    <a:pt x="8915" y="18034"/>
                  </a:lnTo>
                  <a:lnTo>
                    <a:pt x="8915" y="18415"/>
                  </a:lnTo>
                  <a:lnTo>
                    <a:pt x="9309" y="18415"/>
                  </a:lnTo>
                  <a:lnTo>
                    <a:pt x="9690" y="18034"/>
                  </a:lnTo>
                  <a:close/>
                </a:path>
                <a:path w="45085" h="52069">
                  <a:moveTo>
                    <a:pt x="4076" y="16383"/>
                  </a:moveTo>
                  <a:lnTo>
                    <a:pt x="584" y="16383"/>
                  </a:lnTo>
                  <a:lnTo>
                    <a:pt x="584" y="16891"/>
                  </a:lnTo>
                  <a:lnTo>
                    <a:pt x="965" y="17272"/>
                  </a:lnTo>
                  <a:lnTo>
                    <a:pt x="3682" y="17272"/>
                  </a:lnTo>
                  <a:lnTo>
                    <a:pt x="3682" y="16891"/>
                  </a:lnTo>
                  <a:lnTo>
                    <a:pt x="4076" y="16383"/>
                  </a:lnTo>
                  <a:close/>
                </a:path>
                <a:path w="45085" h="52069">
                  <a:moveTo>
                    <a:pt x="21526" y="15240"/>
                  </a:moveTo>
                  <a:lnTo>
                    <a:pt x="20751" y="16129"/>
                  </a:lnTo>
                  <a:lnTo>
                    <a:pt x="19202" y="16129"/>
                  </a:lnTo>
                  <a:lnTo>
                    <a:pt x="19202" y="16383"/>
                  </a:lnTo>
                  <a:lnTo>
                    <a:pt x="18618" y="17272"/>
                  </a:lnTo>
                  <a:lnTo>
                    <a:pt x="40525" y="17272"/>
                  </a:lnTo>
                  <a:lnTo>
                    <a:pt x="39750" y="16383"/>
                  </a:lnTo>
                  <a:lnTo>
                    <a:pt x="39488" y="15621"/>
                  </a:lnTo>
                  <a:lnTo>
                    <a:pt x="21907" y="15621"/>
                  </a:lnTo>
                  <a:lnTo>
                    <a:pt x="21526" y="15240"/>
                  </a:lnTo>
                  <a:close/>
                </a:path>
                <a:path w="45085" h="52069">
                  <a:moveTo>
                    <a:pt x="44208" y="16129"/>
                  </a:moveTo>
                  <a:lnTo>
                    <a:pt x="43433" y="16129"/>
                  </a:lnTo>
                  <a:lnTo>
                    <a:pt x="40525" y="17272"/>
                  </a:lnTo>
                  <a:lnTo>
                    <a:pt x="44602" y="17272"/>
                  </a:lnTo>
                  <a:lnTo>
                    <a:pt x="44208" y="16891"/>
                  </a:lnTo>
                  <a:lnTo>
                    <a:pt x="44208" y="16129"/>
                  </a:lnTo>
                  <a:close/>
                </a:path>
                <a:path w="45085" h="52069">
                  <a:moveTo>
                    <a:pt x="9893" y="15240"/>
                  </a:moveTo>
                  <a:lnTo>
                    <a:pt x="9893" y="15621"/>
                  </a:lnTo>
                  <a:lnTo>
                    <a:pt x="10274" y="15621"/>
                  </a:lnTo>
                  <a:lnTo>
                    <a:pt x="9893" y="15240"/>
                  </a:lnTo>
                  <a:close/>
                </a:path>
                <a:path w="45085" h="52069">
                  <a:moveTo>
                    <a:pt x="38582" y="7239"/>
                  </a:moveTo>
                  <a:lnTo>
                    <a:pt x="26365" y="7239"/>
                  </a:lnTo>
                  <a:lnTo>
                    <a:pt x="26758" y="7620"/>
                  </a:lnTo>
                  <a:lnTo>
                    <a:pt x="27152" y="7620"/>
                  </a:lnTo>
                  <a:lnTo>
                    <a:pt x="26758" y="8763"/>
                  </a:lnTo>
                  <a:lnTo>
                    <a:pt x="27152" y="8763"/>
                  </a:lnTo>
                  <a:lnTo>
                    <a:pt x="27152" y="9144"/>
                  </a:lnTo>
                  <a:lnTo>
                    <a:pt x="26758" y="9271"/>
                  </a:lnTo>
                  <a:lnTo>
                    <a:pt x="26758" y="9652"/>
                  </a:lnTo>
                  <a:lnTo>
                    <a:pt x="25209" y="12827"/>
                  </a:lnTo>
                  <a:lnTo>
                    <a:pt x="24041" y="13970"/>
                  </a:lnTo>
                  <a:lnTo>
                    <a:pt x="23850" y="14478"/>
                  </a:lnTo>
                  <a:lnTo>
                    <a:pt x="23075" y="15240"/>
                  </a:lnTo>
                  <a:lnTo>
                    <a:pt x="22301" y="15621"/>
                  </a:lnTo>
                  <a:lnTo>
                    <a:pt x="39488" y="15621"/>
                  </a:lnTo>
                  <a:lnTo>
                    <a:pt x="39357" y="15240"/>
                  </a:lnTo>
                  <a:lnTo>
                    <a:pt x="38976" y="14859"/>
                  </a:lnTo>
                  <a:lnTo>
                    <a:pt x="38976" y="12446"/>
                  </a:lnTo>
                  <a:lnTo>
                    <a:pt x="39357" y="11684"/>
                  </a:lnTo>
                  <a:lnTo>
                    <a:pt x="38976" y="11684"/>
                  </a:lnTo>
                  <a:lnTo>
                    <a:pt x="38976" y="9144"/>
                  </a:lnTo>
                  <a:lnTo>
                    <a:pt x="40131" y="8001"/>
                  </a:lnTo>
                  <a:lnTo>
                    <a:pt x="39750" y="7620"/>
                  </a:lnTo>
                  <a:lnTo>
                    <a:pt x="38582" y="7239"/>
                  </a:lnTo>
                  <a:close/>
                </a:path>
                <a:path w="45085" h="52069">
                  <a:moveTo>
                    <a:pt x="2514" y="14478"/>
                  </a:moveTo>
                  <a:lnTo>
                    <a:pt x="2133" y="14859"/>
                  </a:lnTo>
                  <a:lnTo>
                    <a:pt x="2908" y="14859"/>
                  </a:lnTo>
                  <a:lnTo>
                    <a:pt x="2514" y="14478"/>
                  </a:lnTo>
                  <a:close/>
                </a:path>
                <a:path w="45085" h="52069">
                  <a:moveTo>
                    <a:pt x="3682" y="13589"/>
                  </a:moveTo>
                  <a:lnTo>
                    <a:pt x="3682" y="13970"/>
                  </a:lnTo>
                  <a:lnTo>
                    <a:pt x="3289" y="13970"/>
                  </a:lnTo>
                  <a:lnTo>
                    <a:pt x="2908" y="14478"/>
                  </a:lnTo>
                  <a:lnTo>
                    <a:pt x="3289" y="14478"/>
                  </a:lnTo>
                  <a:lnTo>
                    <a:pt x="2908" y="14859"/>
                  </a:lnTo>
                  <a:lnTo>
                    <a:pt x="8534" y="14859"/>
                  </a:lnTo>
                  <a:lnTo>
                    <a:pt x="8534" y="14097"/>
                  </a:lnTo>
                  <a:lnTo>
                    <a:pt x="4851" y="14097"/>
                  </a:lnTo>
                  <a:lnTo>
                    <a:pt x="3682" y="13589"/>
                  </a:lnTo>
                  <a:close/>
                </a:path>
                <a:path w="45085" h="52069">
                  <a:moveTo>
                    <a:pt x="6210" y="10795"/>
                  </a:moveTo>
                  <a:lnTo>
                    <a:pt x="5816" y="11176"/>
                  </a:lnTo>
                  <a:lnTo>
                    <a:pt x="5816" y="11684"/>
                  </a:lnTo>
                  <a:lnTo>
                    <a:pt x="5422" y="12065"/>
                  </a:lnTo>
                  <a:lnTo>
                    <a:pt x="5041" y="13208"/>
                  </a:lnTo>
                  <a:lnTo>
                    <a:pt x="5422" y="13589"/>
                  </a:lnTo>
                  <a:lnTo>
                    <a:pt x="5422" y="13970"/>
                  </a:lnTo>
                  <a:lnTo>
                    <a:pt x="5041" y="14097"/>
                  </a:lnTo>
                  <a:lnTo>
                    <a:pt x="8534" y="14097"/>
                  </a:lnTo>
                  <a:lnTo>
                    <a:pt x="8534" y="13970"/>
                  </a:lnTo>
                  <a:lnTo>
                    <a:pt x="8140" y="13589"/>
                  </a:lnTo>
                  <a:lnTo>
                    <a:pt x="8140" y="12827"/>
                  </a:lnTo>
                  <a:lnTo>
                    <a:pt x="7365" y="12065"/>
                  </a:lnTo>
                  <a:lnTo>
                    <a:pt x="7365" y="11684"/>
                  </a:lnTo>
                  <a:lnTo>
                    <a:pt x="6984" y="11176"/>
                  </a:lnTo>
                  <a:lnTo>
                    <a:pt x="6210" y="11176"/>
                  </a:lnTo>
                  <a:lnTo>
                    <a:pt x="6210" y="10795"/>
                  </a:lnTo>
                  <a:close/>
                </a:path>
                <a:path w="45085" h="52069">
                  <a:moveTo>
                    <a:pt x="1358" y="13589"/>
                  </a:moveTo>
                  <a:lnTo>
                    <a:pt x="965" y="13589"/>
                  </a:lnTo>
                  <a:lnTo>
                    <a:pt x="965" y="13970"/>
                  </a:lnTo>
                  <a:lnTo>
                    <a:pt x="1358" y="13970"/>
                  </a:lnTo>
                  <a:lnTo>
                    <a:pt x="1358" y="13589"/>
                  </a:lnTo>
                  <a:close/>
                </a:path>
                <a:path w="45085" h="52069">
                  <a:moveTo>
                    <a:pt x="26365" y="3937"/>
                  </a:moveTo>
                  <a:lnTo>
                    <a:pt x="24815" y="3937"/>
                  </a:lnTo>
                  <a:lnTo>
                    <a:pt x="23456" y="5588"/>
                  </a:lnTo>
                  <a:lnTo>
                    <a:pt x="23456" y="6858"/>
                  </a:lnTo>
                  <a:lnTo>
                    <a:pt x="23075" y="8001"/>
                  </a:lnTo>
                  <a:lnTo>
                    <a:pt x="23075" y="8382"/>
                  </a:lnTo>
                  <a:lnTo>
                    <a:pt x="22682" y="9144"/>
                  </a:lnTo>
                  <a:lnTo>
                    <a:pt x="22682" y="9271"/>
                  </a:lnTo>
                  <a:lnTo>
                    <a:pt x="23456" y="10033"/>
                  </a:lnTo>
                  <a:lnTo>
                    <a:pt x="23850" y="9271"/>
                  </a:lnTo>
                  <a:lnTo>
                    <a:pt x="23850" y="9144"/>
                  </a:lnTo>
                  <a:lnTo>
                    <a:pt x="24041" y="8763"/>
                  </a:lnTo>
                  <a:lnTo>
                    <a:pt x="24434" y="8382"/>
                  </a:lnTo>
                  <a:lnTo>
                    <a:pt x="25984" y="8382"/>
                  </a:lnTo>
                  <a:lnTo>
                    <a:pt x="26365" y="7239"/>
                  </a:lnTo>
                  <a:lnTo>
                    <a:pt x="38582" y="7239"/>
                  </a:lnTo>
                  <a:lnTo>
                    <a:pt x="38201" y="5588"/>
                  </a:lnTo>
                  <a:lnTo>
                    <a:pt x="38201" y="5207"/>
                  </a:lnTo>
                  <a:lnTo>
                    <a:pt x="38011" y="5207"/>
                  </a:lnTo>
                  <a:lnTo>
                    <a:pt x="37223" y="4445"/>
                  </a:lnTo>
                  <a:lnTo>
                    <a:pt x="29667" y="4445"/>
                  </a:lnTo>
                  <a:lnTo>
                    <a:pt x="26365" y="4318"/>
                  </a:lnTo>
                  <a:lnTo>
                    <a:pt x="26365" y="3937"/>
                  </a:lnTo>
                  <a:close/>
                </a:path>
                <a:path w="45085" h="52069">
                  <a:moveTo>
                    <a:pt x="25984" y="8382"/>
                  </a:moveTo>
                  <a:lnTo>
                    <a:pt x="24434" y="8382"/>
                  </a:lnTo>
                  <a:lnTo>
                    <a:pt x="25590" y="8763"/>
                  </a:lnTo>
                  <a:lnTo>
                    <a:pt x="25590" y="9144"/>
                  </a:lnTo>
                  <a:lnTo>
                    <a:pt x="25984" y="8382"/>
                  </a:lnTo>
                  <a:close/>
                </a:path>
                <a:path w="45085" h="52069">
                  <a:moveTo>
                    <a:pt x="36067" y="2794"/>
                  </a:moveTo>
                  <a:lnTo>
                    <a:pt x="35674" y="2794"/>
                  </a:lnTo>
                  <a:lnTo>
                    <a:pt x="35674" y="3556"/>
                  </a:lnTo>
                  <a:lnTo>
                    <a:pt x="35293" y="3556"/>
                  </a:lnTo>
                  <a:lnTo>
                    <a:pt x="34518" y="3937"/>
                  </a:lnTo>
                  <a:lnTo>
                    <a:pt x="30835" y="3937"/>
                  </a:lnTo>
                  <a:lnTo>
                    <a:pt x="30441" y="4318"/>
                  </a:lnTo>
                  <a:lnTo>
                    <a:pt x="30060" y="4445"/>
                  </a:lnTo>
                  <a:lnTo>
                    <a:pt x="37223" y="4445"/>
                  </a:lnTo>
                  <a:lnTo>
                    <a:pt x="36842" y="4318"/>
                  </a:lnTo>
                  <a:lnTo>
                    <a:pt x="36448" y="3556"/>
                  </a:lnTo>
                  <a:lnTo>
                    <a:pt x="36448" y="3175"/>
                  </a:lnTo>
                  <a:lnTo>
                    <a:pt x="36067" y="3175"/>
                  </a:lnTo>
                  <a:lnTo>
                    <a:pt x="36067" y="2794"/>
                  </a:lnTo>
                  <a:close/>
                </a:path>
                <a:path w="45085" h="52069">
                  <a:moveTo>
                    <a:pt x="28892" y="3556"/>
                  </a:moveTo>
                  <a:lnTo>
                    <a:pt x="28892" y="3937"/>
                  </a:lnTo>
                  <a:lnTo>
                    <a:pt x="27533" y="3937"/>
                  </a:lnTo>
                  <a:lnTo>
                    <a:pt x="26758" y="4318"/>
                  </a:lnTo>
                  <a:lnTo>
                    <a:pt x="29667" y="4318"/>
                  </a:lnTo>
                  <a:lnTo>
                    <a:pt x="28892" y="3556"/>
                  </a:lnTo>
                  <a:close/>
                </a:path>
                <a:path w="45085" h="52069">
                  <a:moveTo>
                    <a:pt x="28701" y="3175"/>
                  </a:moveTo>
                  <a:lnTo>
                    <a:pt x="28308" y="3175"/>
                  </a:lnTo>
                  <a:lnTo>
                    <a:pt x="27927" y="3556"/>
                  </a:lnTo>
                  <a:lnTo>
                    <a:pt x="27927" y="3937"/>
                  </a:lnTo>
                  <a:lnTo>
                    <a:pt x="28892" y="3937"/>
                  </a:lnTo>
                  <a:lnTo>
                    <a:pt x="28892" y="3556"/>
                  </a:lnTo>
                  <a:lnTo>
                    <a:pt x="28701" y="3175"/>
                  </a:lnTo>
                  <a:close/>
                </a:path>
                <a:path w="45085" h="52069">
                  <a:moveTo>
                    <a:pt x="32765" y="0"/>
                  </a:moveTo>
                  <a:lnTo>
                    <a:pt x="32384" y="0"/>
                  </a:lnTo>
                  <a:lnTo>
                    <a:pt x="31216" y="2413"/>
                  </a:lnTo>
                  <a:lnTo>
                    <a:pt x="31610" y="2794"/>
                  </a:lnTo>
                  <a:lnTo>
                    <a:pt x="31610" y="3175"/>
                  </a:lnTo>
                  <a:lnTo>
                    <a:pt x="31216" y="3556"/>
                  </a:lnTo>
                  <a:lnTo>
                    <a:pt x="31216" y="3937"/>
                  </a:lnTo>
                  <a:lnTo>
                    <a:pt x="34124" y="3937"/>
                  </a:lnTo>
                  <a:lnTo>
                    <a:pt x="33743" y="3556"/>
                  </a:lnTo>
                  <a:lnTo>
                    <a:pt x="33159" y="3556"/>
                  </a:lnTo>
                  <a:lnTo>
                    <a:pt x="33159" y="3175"/>
                  </a:lnTo>
                  <a:lnTo>
                    <a:pt x="32765" y="3175"/>
                  </a:lnTo>
                  <a:lnTo>
                    <a:pt x="33159" y="2032"/>
                  </a:lnTo>
                  <a:lnTo>
                    <a:pt x="33350" y="1143"/>
                  </a:lnTo>
                  <a:lnTo>
                    <a:pt x="33159" y="1143"/>
                  </a:lnTo>
                  <a:lnTo>
                    <a:pt x="33159" y="381"/>
                  </a:lnTo>
                  <a:lnTo>
                    <a:pt x="32765" y="381"/>
                  </a:lnTo>
                  <a:lnTo>
                    <a:pt x="32765" y="0"/>
                  </a:lnTo>
                  <a:close/>
                </a:path>
                <a:path w="45085" h="52069">
                  <a:moveTo>
                    <a:pt x="33743" y="3175"/>
                  </a:moveTo>
                  <a:lnTo>
                    <a:pt x="33350" y="3175"/>
                  </a:lnTo>
                  <a:lnTo>
                    <a:pt x="33350" y="3556"/>
                  </a:lnTo>
                  <a:lnTo>
                    <a:pt x="33743" y="3556"/>
                  </a:lnTo>
                  <a:lnTo>
                    <a:pt x="33743" y="3175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3989084" y="2202186"/>
              <a:ext cx="45085" cy="52069"/>
            </a:xfrm>
            <a:custGeom>
              <a:avLst/>
              <a:gdLst/>
              <a:ahLst/>
              <a:cxnLst/>
              <a:rect l="l" t="t" r="r" b="b"/>
              <a:pathLst>
                <a:path w="45085" h="52069">
                  <a:moveTo>
                    <a:pt x="37617" y="4825"/>
                  </a:moveTo>
                  <a:lnTo>
                    <a:pt x="38011" y="5206"/>
                  </a:lnTo>
                  <a:lnTo>
                    <a:pt x="38201" y="5206"/>
                  </a:lnTo>
                  <a:lnTo>
                    <a:pt x="38201" y="5600"/>
                  </a:lnTo>
                  <a:lnTo>
                    <a:pt x="38582" y="7137"/>
                  </a:lnTo>
                  <a:lnTo>
                    <a:pt x="39750" y="7531"/>
                  </a:lnTo>
                  <a:lnTo>
                    <a:pt x="40131" y="7912"/>
                  </a:lnTo>
                  <a:lnTo>
                    <a:pt x="39750" y="8293"/>
                  </a:lnTo>
                  <a:lnTo>
                    <a:pt x="39357" y="8686"/>
                  </a:lnTo>
                  <a:lnTo>
                    <a:pt x="38976" y="9067"/>
                  </a:lnTo>
                  <a:lnTo>
                    <a:pt x="38976" y="9651"/>
                  </a:lnTo>
                  <a:lnTo>
                    <a:pt x="38976" y="10032"/>
                  </a:lnTo>
                  <a:lnTo>
                    <a:pt x="38976" y="11582"/>
                  </a:lnTo>
                  <a:lnTo>
                    <a:pt x="39357" y="11582"/>
                  </a:lnTo>
                  <a:lnTo>
                    <a:pt x="38976" y="12344"/>
                  </a:lnTo>
                  <a:lnTo>
                    <a:pt x="38976" y="12738"/>
                  </a:lnTo>
                  <a:lnTo>
                    <a:pt x="38976" y="13893"/>
                  </a:lnTo>
                  <a:lnTo>
                    <a:pt x="38976" y="14858"/>
                  </a:lnTo>
                  <a:lnTo>
                    <a:pt x="39357" y="15239"/>
                  </a:lnTo>
                  <a:lnTo>
                    <a:pt x="39750" y="16395"/>
                  </a:lnTo>
                  <a:lnTo>
                    <a:pt x="40525" y="17170"/>
                  </a:lnTo>
                  <a:lnTo>
                    <a:pt x="43433" y="16014"/>
                  </a:lnTo>
                  <a:lnTo>
                    <a:pt x="43827" y="16014"/>
                  </a:lnTo>
                  <a:lnTo>
                    <a:pt x="44208" y="16014"/>
                  </a:lnTo>
                  <a:lnTo>
                    <a:pt x="44208" y="16395"/>
                  </a:lnTo>
                  <a:lnTo>
                    <a:pt x="44208" y="16789"/>
                  </a:lnTo>
                  <a:lnTo>
                    <a:pt x="44602" y="17170"/>
                  </a:lnTo>
                  <a:lnTo>
                    <a:pt x="43433" y="17170"/>
                  </a:lnTo>
                  <a:lnTo>
                    <a:pt x="42849" y="17170"/>
                  </a:lnTo>
                  <a:lnTo>
                    <a:pt x="41300" y="17564"/>
                  </a:lnTo>
                  <a:lnTo>
                    <a:pt x="41300" y="19291"/>
                  </a:lnTo>
                  <a:lnTo>
                    <a:pt x="40919" y="20065"/>
                  </a:lnTo>
                  <a:lnTo>
                    <a:pt x="40919" y="20840"/>
                  </a:lnTo>
                  <a:lnTo>
                    <a:pt x="40919" y="21221"/>
                  </a:lnTo>
                  <a:lnTo>
                    <a:pt x="40525" y="22377"/>
                  </a:lnTo>
                  <a:lnTo>
                    <a:pt x="40525" y="23533"/>
                  </a:lnTo>
                  <a:lnTo>
                    <a:pt x="41300" y="24117"/>
                  </a:lnTo>
                  <a:lnTo>
                    <a:pt x="41300" y="24498"/>
                  </a:lnTo>
                  <a:lnTo>
                    <a:pt x="40919" y="25653"/>
                  </a:lnTo>
                  <a:lnTo>
                    <a:pt x="42075" y="26047"/>
                  </a:lnTo>
                  <a:lnTo>
                    <a:pt x="42075" y="28359"/>
                  </a:lnTo>
                  <a:lnTo>
                    <a:pt x="41300" y="27978"/>
                  </a:lnTo>
                  <a:lnTo>
                    <a:pt x="41300" y="28549"/>
                  </a:lnTo>
                  <a:lnTo>
                    <a:pt x="40919" y="28549"/>
                  </a:lnTo>
                  <a:lnTo>
                    <a:pt x="40131" y="28359"/>
                  </a:lnTo>
                  <a:lnTo>
                    <a:pt x="38582" y="28943"/>
                  </a:lnTo>
                  <a:lnTo>
                    <a:pt x="38582" y="29324"/>
                  </a:lnTo>
                  <a:lnTo>
                    <a:pt x="38201" y="30479"/>
                  </a:lnTo>
                  <a:lnTo>
                    <a:pt x="37617" y="30098"/>
                  </a:lnTo>
                  <a:lnTo>
                    <a:pt x="36067" y="29324"/>
                  </a:lnTo>
                  <a:lnTo>
                    <a:pt x="34518" y="30479"/>
                  </a:lnTo>
                  <a:lnTo>
                    <a:pt x="36842" y="32410"/>
                  </a:lnTo>
                  <a:lnTo>
                    <a:pt x="35674" y="33756"/>
                  </a:lnTo>
                  <a:lnTo>
                    <a:pt x="36448" y="34150"/>
                  </a:lnTo>
                  <a:lnTo>
                    <a:pt x="36842" y="34150"/>
                  </a:lnTo>
                  <a:lnTo>
                    <a:pt x="37617" y="34150"/>
                  </a:lnTo>
                  <a:lnTo>
                    <a:pt x="37617" y="34912"/>
                  </a:lnTo>
                  <a:lnTo>
                    <a:pt x="37223" y="34912"/>
                  </a:lnTo>
                  <a:lnTo>
                    <a:pt x="37223" y="35305"/>
                  </a:lnTo>
                  <a:lnTo>
                    <a:pt x="36448" y="36067"/>
                  </a:lnTo>
                  <a:lnTo>
                    <a:pt x="36067" y="36067"/>
                  </a:lnTo>
                  <a:lnTo>
                    <a:pt x="36067" y="36461"/>
                  </a:lnTo>
                  <a:lnTo>
                    <a:pt x="35674" y="36842"/>
                  </a:lnTo>
                  <a:lnTo>
                    <a:pt x="35293" y="37236"/>
                  </a:lnTo>
                  <a:lnTo>
                    <a:pt x="32384" y="40512"/>
                  </a:lnTo>
                  <a:lnTo>
                    <a:pt x="32765" y="40512"/>
                  </a:lnTo>
                  <a:lnTo>
                    <a:pt x="33159" y="40512"/>
                  </a:lnTo>
                  <a:lnTo>
                    <a:pt x="33350" y="40512"/>
                  </a:lnTo>
                  <a:lnTo>
                    <a:pt x="33350" y="40893"/>
                  </a:lnTo>
                  <a:lnTo>
                    <a:pt x="33743" y="40893"/>
                  </a:lnTo>
                  <a:lnTo>
                    <a:pt x="34124" y="41287"/>
                  </a:lnTo>
                  <a:lnTo>
                    <a:pt x="34518" y="41287"/>
                  </a:lnTo>
                  <a:lnTo>
                    <a:pt x="34899" y="41287"/>
                  </a:lnTo>
                  <a:lnTo>
                    <a:pt x="35293" y="41287"/>
                  </a:lnTo>
                  <a:lnTo>
                    <a:pt x="35674" y="40893"/>
                  </a:lnTo>
                  <a:lnTo>
                    <a:pt x="35674" y="41287"/>
                  </a:lnTo>
                  <a:lnTo>
                    <a:pt x="36067" y="41287"/>
                  </a:lnTo>
                  <a:lnTo>
                    <a:pt x="36067" y="41668"/>
                  </a:lnTo>
                  <a:lnTo>
                    <a:pt x="36448" y="41668"/>
                  </a:lnTo>
                  <a:lnTo>
                    <a:pt x="36448" y="42049"/>
                  </a:lnTo>
                  <a:lnTo>
                    <a:pt x="36842" y="42049"/>
                  </a:lnTo>
                  <a:lnTo>
                    <a:pt x="37223" y="42049"/>
                  </a:lnTo>
                  <a:lnTo>
                    <a:pt x="37223" y="42443"/>
                  </a:lnTo>
                  <a:lnTo>
                    <a:pt x="37223" y="42824"/>
                  </a:lnTo>
                  <a:lnTo>
                    <a:pt x="37223" y="42443"/>
                  </a:lnTo>
                  <a:lnTo>
                    <a:pt x="36842" y="42443"/>
                  </a:lnTo>
                  <a:lnTo>
                    <a:pt x="36448" y="42443"/>
                  </a:lnTo>
                  <a:lnTo>
                    <a:pt x="36448" y="42824"/>
                  </a:lnTo>
                  <a:lnTo>
                    <a:pt x="36448" y="43014"/>
                  </a:lnTo>
                  <a:lnTo>
                    <a:pt x="36067" y="43014"/>
                  </a:lnTo>
                  <a:lnTo>
                    <a:pt x="36067" y="43408"/>
                  </a:lnTo>
                  <a:lnTo>
                    <a:pt x="36067" y="43789"/>
                  </a:lnTo>
                  <a:lnTo>
                    <a:pt x="36448" y="43789"/>
                  </a:lnTo>
                  <a:lnTo>
                    <a:pt x="36067" y="44170"/>
                  </a:lnTo>
                  <a:lnTo>
                    <a:pt x="36067" y="44564"/>
                  </a:lnTo>
                  <a:lnTo>
                    <a:pt x="35674" y="44564"/>
                  </a:lnTo>
                  <a:lnTo>
                    <a:pt x="35674" y="44945"/>
                  </a:lnTo>
                  <a:lnTo>
                    <a:pt x="35674" y="44564"/>
                  </a:lnTo>
                  <a:lnTo>
                    <a:pt x="35293" y="44564"/>
                  </a:lnTo>
                  <a:lnTo>
                    <a:pt x="35674" y="44564"/>
                  </a:lnTo>
                  <a:lnTo>
                    <a:pt x="35293" y="44564"/>
                  </a:lnTo>
                  <a:lnTo>
                    <a:pt x="35293" y="44945"/>
                  </a:lnTo>
                  <a:lnTo>
                    <a:pt x="34899" y="45338"/>
                  </a:lnTo>
                  <a:lnTo>
                    <a:pt x="34899" y="45719"/>
                  </a:lnTo>
                  <a:lnTo>
                    <a:pt x="34518" y="45719"/>
                  </a:lnTo>
                  <a:lnTo>
                    <a:pt x="34518" y="46100"/>
                  </a:lnTo>
                  <a:lnTo>
                    <a:pt x="34518" y="45719"/>
                  </a:lnTo>
                  <a:lnTo>
                    <a:pt x="34518" y="45338"/>
                  </a:lnTo>
                  <a:lnTo>
                    <a:pt x="34518" y="45719"/>
                  </a:lnTo>
                  <a:lnTo>
                    <a:pt x="34518" y="46100"/>
                  </a:lnTo>
                  <a:lnTo>
                    <a:pt x="34124" y="46100"/>
                  </a:lnTo>
                  <a:lnTo>
                    <a:pt x="34124" y="46494"/>
                  </a:lnTo>
                  <a:lnTo>
                    <a:pt x="33743" y="46494"/>
                  </a:lnTo>
                  <a:lnTo>
                    <a:pt x="33743" y="46875"/>
                  </a:lnTo>
                  <a:lnTo>
                    <a:pt x="33350" y="46875"/>
                  </a:lnTo>
                  <a:lnTo>
                    <a:pt x="33350" y="47256"/>
                  </a:lnTo>
                  <a:lnTo>
                    <a:pt x="33350" y="47650"/>
                  </a:lnTo>
                  <a:lnTo>
                    <a:pt x="33159" y="47650"/>
                  </a:lnTo>
                  <a:lnTo>
                    <a:pt x="33159" y="47840"/>
                  </a:lnTo>
                  <a:lnTo>
                    <a:pt x="33159" y="47650"/>
                  </a:lnTo>
                  <a:lnTo>
                    <a:pt x="33159" y="47256"/>
                  </a:lnTo>
                  <a:lnTo>
                    <a:pt x="33159" y="46875"/>
                  </a:lnTo>
                  <a:lnTo>
                    <a:pt x="33159" y="47256"/>
                  </a:lnTo>
                  <a:lnTo>
                    <a:pt x="32765" y="47256"/>
                  </a:lnTo>
                  <a:lnTo>
                    <a:pt x="32765" y="47650"/>
                  </a:lnTo>
                  <a:lnTo>
                    <a:pt x="32765" y="47840"/>
                  </a:lnTo>
                  <a:lnTo>
                    <a:pt x="32384" y="47840"/>
                  </a:lnTo>
                  <a:lnTo>
                    <a:pt x="32384" y="47650"/>
                  </a:lnTo>
                  <a:lnTo>
                    <a:pt x="32384" y="47840"/>
                  </a:lnTo>
                  <a:lnTo>
                    <a:pt x="31991" y="47840"/>
                  </a:lnTo>
                  <a:lnTo>
                    <a:pt x="32384" y="47840"/>
                  </a:lnTo>
                  <a:lnTo>
                    <a:pt x="31991" y="47840"/>
                  </a:lnTo>
                  <a:lnTo>
                    <a:pt x="31991" y="48221"/>
                  </a:lnTo>
                  <a:lnTo>
                    <a:pt x="31991" y="47840"/>
                  </a:lnTo>
                  <a:lnTo>
                    <a:pt x="31991" y="48221"/>
                  </a:lnTo>
                  <a:lnTo>
                    <a:pt x="31991" y="47840"/>
                  </a:lnTo>
                  <a:lnTo>
                    <a:pt x="31991" y="48221"/>
                  </a:lnTo>
                  <a:lnTo>
                    <a:pt x="31610" y="48221"/>
                  </a:lnTo>
                  <a:lnTo>
                    <a:pt x="31991" y="48221"/>
                  </a:lnTo>
                  <a:lnTo>
                    <a:pt x="31610" y="48221"/>
                  </a:lnTo>
                  <a:lnTo>
                    <a:pt x="31610" y="48615"/>
                  </a:lnTo>
                  <a:lnTo>
                    <a:pt x="31610" y="48221"/>
                  </a:lnTo>
                  <a:lnTo>
                    <a:pt x="31610" y="48615"/>
                  </a:lnTo>
                  <a:lnTo>
                    <a:pt x="31216" y="48615"/>
                  </a:lnTo>
                  <a:lnTo>
                    <a:pt x="31216" y="48996"/>
                  </a:lnTo>
                  <a:lnTo>
                    <a:pt x="30835" y="48996"/>
                  </a:lnTo>
                  <a:lnTo>
                    <a:pt x="30835" y="49390"/>
                  </a:lnTo>
                  <a:lnTo>
                    <a:pt x="30441" y="49390"/>
                  </a:lnTo>
                  <a:lnTo>
                    <a:pt x="30441" y="49771"/>
                  </a:lnTo>
                  <a:lnTo>
                    <a:pt x="30060" y="49771"/>
                  </a:lnTo>
                  <a:lnTo>
                    <a:pt x="30060" y="50152"/>
                  </a:lnTo>
                  <a:lnTo>
                    <a:pt x="30060" y="50545"/>
                  </a:lnTo>
                  <a:lnTo>
                    <a:pt x="30060" y="50926"/>
                  </a:lnTo>
                  <a:lnTo>
                    <a:pt x="29667" y="50926"/>
                  </a:lnTo>
                  <a:lnTo>
                    <a:pt x="29667" y="50545"/>
                  </a:lnTo>
                  <a:lnTo>
                    <a:pt x="29273" y="50545"/>
                  </a:lnTo>
                  <a:lnTo>
                    <a:pt x="29273" y="50926"/>
                  </a:lnTo>
                  <a:lnTo>
                    <a:pt x="29273" y="51307"/>
                  </a:lnTo>
                  <a:lnTo>
                    <a:pt x="28892" y="51307"/>
                  </a:lnTo>
                  <a:lnTo>
                    <a:pt x="28892" y="51701"/>
                  </a:lnTo>
                  <a:lnTo>
                    <a:pt x="28892" y="51307"/>
                  </a:lnTo>
                  <a:lnTo>
                    <a:pt x="28892" y="51701"/>
                  </a:lnTo>
                  <a:lnTo>
                    <a:pt x="28701" y="51701"/>
                  </a:lnTo>
                  <a:lnTo>
                    <a:pt x="28892" y="51701"/>
                  </a:lnTo>
                  <a:lnTo>
                    <a:pt x="28701" y="51701"/>
                  </a:lnTo>
                  <a:lnTo>
                    <a:pt x="28892" y="51701"/>
                  </a:lnTo>
                  <a:lnTo>
                    <a:pt x="28701" y="51701"/>
                  </a:lnTo>
                  <a:lnTo>
                    <a:pt x="28892" y="51701"/>
                  </a:lnTo>
                  <a:lnTo>
                    <a:pt x="28701" y="51701"/>
                  </a:lnTo>
                  <a:lnTo>
                    <a:pt x="28308" y="51701"/>
                  </a:lnTo>
                  <a:lnTo>
                    <a:pt x="28701" y="51701"/>
                  </a:lnTo>
                  <a:lnTo>
                    <a:pt x="28308" y="51701"/>
                  </a:lnTo>
                  <a:lnTo>
                    <a:pt x="28308" y="51307"/>
                  </a:lnTo>
                  <a:lnTo>
                    <a:pt x="28308" y="50926"/>
                  </a:lnTo>
                  <a:lnTo>
                    <a:pt x="28308" y="50545"/>
                  </a:lnTo>
                  <a:lnTo>
                    <a:pt x="28308" y="50152"/>
                  </a:lnTo>
                  <a:lnTo>
                    <a:pt x="28308" y="50545"/>
                  </a:lnTo>
                  <a:lnTo>
                    <a:pt x="27927" y="50545"/>
                  </a:lnTo>
                  <a:lnTo>
                    <a:pt x="27533" y="50545"/>
                  </a:lnTo>
                  <a:lnTo>
                    <a:pt x="27533" y="49771"/>
                  </a:lnTo>
                  <a:lnTo>
                    <a:pt x="27152" y="49771"/>
                  </a:lnTo>
                  <a:lnTo>
                    <a:pt x="26758" y="49390"/>
                  </a:lnTo>
                  <a:lnTo>
                    <a:pt x="26758" y="49771"/>
                  </a:lnTo>
                  <a:lnTo>
                    <a:pt x="26365" y="50152"/>
                  </a:lnTo>
                  <a:lnTo>
                    <a:pt x="26365" y="49771"/>
                  </a:lnTo>
                  <a:lnTo>
                    <a:pt x="26365" y="49390"/>
                  </a:lnTo>
                  <a:lnTo>
                    <a:pt x="26365" y="48996"/>
                  </a:lnTo>
                  <a:lnTo>
                    <a:pt x="26758" y="48996"/>
                  </a:lnTo>
                  <a:lnTo>
                    <a:pt x="25984" y="48221"/>
                  </a:lnTo>
                  <a:lnTo>
                    <a:pt x="25984" y="47840"/>
                  </a:lnTo>
                  <a:lnTo>
                    <a:pt x="25590" y="47840"/>
                  </a:lnTo>
                  <a:lnTo>
                    <a:pt x="25209" y="46875"/>
                  </a:lnTo>
                  <a:lnTo>
                    <a:pt x="24815" y="46494"/>
                  </a:lnTo>
                  <a:lnTo>
                    <a:pt x="24434" y="46100"/>
                  </a:lnTo>
                  <a:lnTo>
                    <a:pt x="24041" y="46100"/>
                  </a:lnTo>
                  <a:lnTo>
                    <a:pt x="24041" y="45719"/>
                  </a:lnTo>
                  <a:lnTo>
                    <a:pt x="23850" y="45719"/>
                  </a:lnTo>
                  <a:lnTo>
                    <a:pt x="23456" y="45338"/>
                  </a:lnTo>
                  <a:lnTo>
                    <a:pt x="23456" y="44945"/>
                  </a:lnTo>
                  <a:lnTo>
                    <a:pt x="23075" y="44945"/>
                  </a:lnTo>
                  <a:lnTo>
                    <a:pt x="22682" y="44945"/>
                  </a:lnTo>
                  <a:lnTo>
                    <a:pt x="22682" y="44564"/>
                  </a:lnTo>
                  <a:lnTo>
                    <a:pt x="22301" y="44564"/>
                  </a:lnTo>
                  <a:lnTo>
                    <a:pt x="22301" y="44170"/>
                  </a:lnTo>
                  <a:lnTo>
                    <a:pt x="21907" y="44170"/>
                  </a:lnTo>
                  <a:lnTo>
                    <a:pt x="21907" y="43789"/>
                  </a:lnTo>
                  <a:lnTo>
                    <a:pt x="21526" y="43789"/>
                  </a:lnTo>
                  <a:lnTo>
                    <a:pt x="21132" y="43408"/>
                  </a:lnTo>
                  <a:lnTo>
                    <a:pt x="20751" y="43408"/>
                  </a:lnTo>
                  <a:lnTo>
                    <a:pt x="20358" y="43408"/>
                  </a:lnTo>
                  <a:lnTo>
                    <a:pt x="19977" y="43014"/>
                  </a:lnTo>
                  <a:lnTo>
                    <a:pt x="20358" y="43014"/>
                  </a:lnTo>
                  <a:lnTo>
                    <a:pt x="20358" y="41287"/>
                  </a:lnTo>
                  <a:lnTo>
                    <a:pt x="19977" y="40119"/>
                  </a:lnTo>
                  <a:lnTo>
                    <a:pt x="18618" y="37617"/>
                  </a:lnTo>
                  <a:lnTo>
                    <a:pt x="18618" y="37236"/>
                  </a:lnTo>
                  <a:lnTo>
                    <a:pt x="18224" y="36842"/>
                  </a:lnTo>
                  <a:lnTo>
                    <a:pt x="17843" y="36461"/>
                  </a:lnTo>
                  <a:lnTo>
                    <a:pt x="17449" y="35305"/>
                  </a:lnTo>
                  <a:lnTo>
                    <a:pt x="17449" y="34912"/>
                  </a:lnTo>
                  <a:lnTo>
                    <a:pt x="17068" y="34912"/>
                  </a:lnTo>
                  <a:lnTo>
                    <a:pt x="17068" y="34531"/>
                  </a:lnTo>
                  <a:lnTo>
                    <a:pt x="16675" y="34531"/>
                  </a:lnTo>
                  <a:lnTo>
                    <a:pt x="16675" y="34150"/>
                  </a:lnTo>
                  <a:lnTo>
                    <a:pt x="16281" y="34150"/>
                  </a:lnTo>
                  <a:lnTo>
                    <a:pt x="16281" y="33756"/>
                  </a:lnTo>
                  <a:lnTo>
                    <a:pt x="15900" y="33375"/>
                  </a:lnTo>
                  <a:lnTo>
                    <a:pt x="15506" y="32791"/>
                  </a:lnTo>
                  <a:lnTo>
                    <a:pt x="15125" y="32410"/>
                  </a:lnTo>
                  <a:lnTo>
                    <a:pt x="14731" y="31635"/>
                  </a:lnTo>
                  <a:lnTo>
                    <a:pt x="14541" y="31254"/>
                  </a:lnTo>
                  <a:lnTo>
                    <a:pt x="14541" y="30860"/>
                  </a:lnTo>
                  <a:lnTo>
                    <a:pt x="14160" y="30479"/>
                  </a:lnTo>
                  <a:lnTo>
                    <a:pt x="14160" y="30098"/>
                  </a:lnTo>
                  <a:lnTo>
                    <a:pt x="14160" y="29324"/>
                  </a:lnTo>
                  <a:lnTo>
                    <a:pt x="14160" y="28943"/>
                  </a:lnTo>
                  <a:lnTo>
                    <a:pt x="14160" y="28549"/>
                  </a:lnTo>
                  <a:lnTo>
                    <a:pt x="14541" y="28359"/>
                  </a:lnTo>
                  <a:lnTo>
                    <a:pt x="14541" y="27978"/>
                  </a:lnTo>
                  <a:lnTo>
                    <a:pt x="14541" y="27203"/>
                  </a:lnTo>
                  <a:lnTo>
                    <a:pt x="14541" y="26822"/>
                  </a:lnTo>
                  <a:lnTo>
                    <a:pt x="14541" y="26428"/>
                  </a:lnTo>
                  <a:lnTo>
                    <a:pt x="14731" y="26428"/>
                  </a:lnTo>
                  <a:lnTo>
                    <a:pt x="14541" y="26047"/>
                  </a:lnTo>
                  <a:lnTo>
                    <a:pt x="14160" y="25653"/>
                  </a:lnTo>
                  <a:lnTo>
                    <a:pt x="14160" y="25272"/>
                  </a:lnTo>
                  <a:lnTo>
                    <a:pt x="14541" y="25272"/>
                  </a:lnTo>
                  <a:lnTo>
                    <a:pt x="14541" y="24891"/>
                  </a:lnTo>
                  <a:lnTo>
                    <a:pt x="14160" y="24891"/>
                  </a:lnTo>
                  <a:lnTo>
                    <a:pt x="14541" y="24891"/>
                  </a:lnTo>
                  <a:lnTo>
                    <a:pt x="14160" y="24891"/>
                  </a:lnTo>
                  <a:lnTo>
                    <a:pt x="14160" y="24498"/>
                  </a:lnTo>
                  <a:lnTo>
                    <a:pt x="13766" y="24498"/>
                  </a:lnTo>
                  <a:lnTo>
                    <a:pt x="13766" y="24117"/>
                  </a:lnTo>
                  <a:lnTo>
                    <a:pt x="13373" y="24117"/>
                  </a:lnTo>
                  <a:lnTo>
                    <a:pt x="13373" y="23736"/>
                  </a:lnTo>
                  <a:lnTo>
                    <a:pt x="12992" y="23736"/>
                  </a:lnTo>
                  <a:lnTo>
                    <a:pt x="12598" y="23533"/>
                  </a:lnTo>
                  <a:lnTo>
                    <a:pt x="12217" y="23533"/>
                  </a:lnTo>
                  <a:lnTo>
                    <a:pt x="11823" y="23152"/>
                  </a:lnTo>
                  <a:lnTo>
                    <a:pt x="11442" y="22771"/>
                  </a:lnTo>
                  <a:lnTo>
                    <a:pt x="11442" y="22377"/>
                  </a:lnTo>
                  <a:lnTo>
                    <a:pt x="11048" y="21996"/>
                  </a:lnTo>
                  <a:lnTo>
                    <a:pt x="11442" y="21221"/>
                  </a:lnTo>
                  <a:lnTo>
                    <a:pt x="11048" y="20446"/>
                  </a:lnTo>
                  <a:lnTo>
                    <a:pt x="10667" y="20446"/>
                  </a:lnTo>
                  <a:lnTo>
                    <a:pt x="10667" y="20065"/>
                  </a:lnTo>
                  <a:lnTo>
                    <a:pt x="10274" y="20065"/>
                  </a:lnTo>
                  <a:lnTo>
                    <a:pt x="9893" y="19672"/>
                  </a:lnTo>
                  <a:lnTo>
                    <a:pt x="9893" y="18910"/>
                  </a:lnTo>
                  <a:lnTo>
                    <a:pt x="9690" y="18719"/>
                  </a:lnTo>
                  <a:lnTo>
                    <a:pt x="9893" y="17945"/>
                  </a:lnTo>
                  <a:lnTo>
                    <a:pt x="9690" y="17945"/>
                  </a:lnTo>
                  <a:lnTo>
                    <a:pt x="9309" y="18326"/>
                  </a:lnTo>
                  <a:lnTo>
                    <a:pt x="8915" y="18326"/>
                  </a:lnTo>
                  <a:lnTo>
                    <a:pt x="8915" y="17945"/>
                  </a:lnTo>
                  <a:lnTo>
                    <a:pt x="8915" y="18326"/>
                  </a:lnTo>
                  <a:lnTo>
                    <a:pt x="8534" y="18719"/>
                  </a:lnTo>
                  <a:lnTo>
                    <a:pt x="8140" y="18719"/>
                  </a:lnTo>
                  <a:lnTo>
                    <a:pt x="7365" y="18910"/>
                  </a:lnTo>
                  <a:lnTo>
                    <a:pt x="6984" y="18719"/>
                  </a:lnTo>
                  <a:lnTo>
                    <a:pt x="5816" y="18910"/>
                  </a:lnTo>
                  <a:lnTo>
                    <a:pt x="4076" y="18719"/>
                  </a:lnTo>
                  <a:lnTo>
                    <a:pt x="4457" y="17945"/>
                  </a:lnTo>
                  <a:lnTo>
                    <a:pt x="5041" y="16789"/>
                  </a:lnTo>
                  <a:lnTo>
                    <a:pt x="4076" y="16395"/>
                  </a:lnTo>
                  <a:lnTo>
                    <a:pt x="3682" y="16789"/>
                  </a:lnTo>
                  <a:lnTo>
                    <a:pt x="3682" y="17170"/>
                  </a:lnTo>
                  <a:lnTo>
                    <a:pt x="3289" y="17170"/>
                  </a:lnTo>
                  <a:lnTo>
                    <a:pt x="2908" y="17945"/>
                  </a:lnTo>
                  <a:lnTo>
                    <a:pt x="2514" y="18326"/>
                  </a:lnTo>
                  <a:lnTo>
                    <a:pt x="2133" y="18326"/>
                  </a:lnTo>
                  <a:lnTo>
                    <a:pt x="2133" y="17945"/>
                  </a:lnTo>
                  <a:lnTo>
                    <a:pt x="1358" y="17170"/>
                  </a:lnTo>
                  <a:lnTo>
                    <a:pt x="965" y="17170"/>
                  </a:lnTo>
                  <a:lnTo>
                    <a:pt x="584" y="16789"/>
                  </a:lnTo>
                  <a:lnTo>
                    <a:pt x="584" y="16395"/>
                  </a:lnTo>
                  <a:lnTo>
                    <a:pt x="380" y="16395"/>
                  </a:lnTo>
                  <a:lnTo>
                    <a:pt x="0" y="16395"/>
                  </a:lnTo>
                  <a:lnTo>
                    <a:pt x="0" y="16014"/>
                  </a:lnTo>
                  <a:lnTo>
                    <a:pt x="380" y="15633"/>
                  </a:lnTo>
                  <a:lnTo>
                    <a:pt x="380" y="15239"/>
                  </a:lnTo>
                  <a:lnTo>
                    <a:pt x="584" y="14084"/>
                  </a:lnTo>
                  <a:lnTo>
                    <a:pt x="584" y="13893"/>
                  </a:lnTo>
                  <a:lnTo>
                    <a:pt x="584" y="13500"/>
                  </a:lnTo>
                  <a:lnTo>
                    <a:pt x="965" y="13500"/>
                  </a:lnTo>
                  <a:lnTo>
                    <a:pt x="965" y="13893"/>
                  </a:lnTo>
                  <a:lnTo>
                    <a:pt x="965" y="13500"/>
                  </a:lnTo>
                  <a:lnTo>
                    <a:pt x="1358" y="13500"/>
                  </a:lnTo>
                  <a:lnTo>
                    <a:pt x="1358" y="13893"/>
                  </a:lnTo>
                  <a:lnTo>
                    <a:pt x="1739" y="13893"/>
                  </a:lnTo>
                  <a:lnTo>
                    <a:pt x="1358" y="13893"/>
                  </a:lnTo>
                  <a:lnTo>
                    <a:pt x="1739" y="14084"/>
                  </a:lnTo>
                  <a:lnTo>
                    <a:pt x="2133" y="14858"/>
                  </a:lnTo>
                  <a:lnTo>
                    <a:pt x="2514" y="14465"/>
                  </a:lnTo>
                  <a:lnTo>
                    <a:pt x="2908" y="14858"/>
                  </a:lnTo>
                  <a:lnTo>
                    <a:pt x="3289" y="14465"/>
                  </a:lnTo>
                  <a:lnTo>
                    <a:pt x="2908" y="14465"/>
                  </a:lnTo>
                  <a:lnTo>
                    <a:pt x="3289" y="13893"/>
                  </a:lnTo>
                  <a:lnTo>
                    <a:pt x="3682" y="13893"/>
                  </a:lnTo>
                  <a:lnTo>
                    <a:pt x="3682" y="13500"/>
                  </a:lnTo>
                  <a:lnTo>
                    <a:pt x="4851" y="14084"/>
                  </a:lnTo>
                  <a:lnTo>
                    <a:pt x="5041" y="14084"/>
                  </a:lnTo>
                  <a:lnTo>
                    <a:pt x="5422" y="13893"/>
                  </a:lnTo>
                  <a:lnTo>
                    <a:pt x="5422" y="13500"/>
                  </a:lnTo>
                  <a:lnTo>
                    <a:pt x="5041" y="13119"/>
                  </a:lnTo>
                  <a:lnTo>
                    <a:pt x="5422" y="11963"/>
                  </a:lnTo>
                  <a:lnTo>
                    <a:pt x="5816" y="11582"/>
                  </a:lnTo>
                  <a:lnTo>
                    <a:pt x="5816" y="11188"/>
                  </a:lnTo>
                  <a:lnTo>
                    <a:pt x="6210" y="10807"/>
                  </a:lnTo>
                  <a:lnTo>
                    <a:pt x="6210" y="11188"/>
                  </a:lnTo>
                  <a:lnTo>
                    <a:pt x="6591" y="11188"/>
                  </a:lnTo>
                  <a:lnTo>
                    <a:pt x="6984" y="11188"/>
                  </a:lnTo>
                  <a:lnTo>
                    <a:pt x="7365" y="11582"/>
                  </a:lnTo>
                  <a:lnTo>
                    <a:pt x="7365" y="11963"/>
                  </a:lnTo>
                  <a:lnTo>
                    <a:pt x="7759" y="12344"/>
                  </a:lnTo>
                  <a:lnTo>
                    <a:pt x="8140" y="12738"/>
                  </a:lnTo>
                  <a:lnTo>
                    <a:pt x="8140" y="13119"/>
                  </a:lnTo>
                  <a:lnTo>
                    <a:pt x="8140" y="13500"/>
                  </a:lnTo>
                  <a:lnTo>
                    <a:pt x="8534" y="13893"/>
                  </a:lnTo>
                  <a:lnTo>
                    <a:pt x="8534" y="14465"/>
                  </a:lnTo>
                  <a:lnTo>
                    <a:pt x="8534" y="15239"/>
                  </a:lnTo>
                  <a:lnTo>
                    <a:pt x="8915" y="15633"/>
                  </a:lnTo>
                  <a:lnTo>
                    <a:pt x="9309" y="15633"/>
                  </a:lnTo>
                  <a:lnTo>
                    <a:pt x="9690" y="15633"/>
                  </a:lnTo>
                  <a:lnTo>
                    <a:pt x="9893" y="15633"/>
                  </a:lnTo>
                  <a:lnTo>
                    <a:pt x="9893" y="15239"/>
                  </a:lnTo>
                  <a:lnTo>
                    <a:pt x="10274" y="15633"/>
                  </a:lnTo>
                  <a:lnTo>
                    <a:pt x="10667" y="15633"/>
                  </a:lnTo>
                  <a:lnTo>
                    <a:pt x="11048" y="15633"/>
                  </a:lnTo>
                  <a:lnTo>
                    <a:pt x="11442" y="16789"/>
                  </a:lnTo>
                  <a:lnTo>
                    <a:pt x="11442" y="17170"/>
                  </a:lnTo>
                  <a:lnTo>
                    <a:pt x="11823" y="18326"/>
                  </a:lnTo>
                  <a:lnTo>
                    <a:pt x="11823" y="19672"/>
                  </a:lnTo>
                  <a:lnTo>
                    <a:pt x="12217" y="20446"/>
                  </a:lnTo>
                  <a:lnTo>
                    <a:pt x="12598" y="20840"/>
                  </a:lnTo>
                  <a:lnTo>
                    <a:pt x="13373" y="21221"/>
                  </a:lnTo>
                  <a:lnTo>
                    <a:pt x="13766" y="21221"/>
                  </a:lnTo>
                  <a:lnTo>
                    <a:pt x="14160" y="21221"/>
                  </a:lnTo>
                  <a:lnTo>
                    <a:pt x="14541" y="20840"/>
                  </a:lnTo>
                  <a:lnTo>
                    <a:pt x="14731" y="20840"/>
                  </a:lnTo>
                  <a:lnTo>
                    <a:pt x="15125" y="20446"/>
                  </a:lnTo>
                  <a:lnTo>
                    <a:pt x="15125" y="20065"/>
                  </a:lnTo>
                  <a:lnTo>
                    <a:pt x="15900" y="19672"/>
                  </a:lnTo>
                  <a:lnTo>
                    <a:pt x="16281" y="19291"/>
                  </a:lnTo>
                  <a:lnTo>
                    <a:pt x="16281" y="18910"/>
                  </a:lnTo>
                  <a:lnTo>
                    <a:pt x="16675" y="19672"/>
                  </a:lnTo>
                  <a:lnTo>
                    <a:pt x="16675" y="20065"/>
                  </a:lnTo>
                  <a:lnTo>
                    <a:pt x="16675" y="20446"/>
                  </a:lnTo>
                  <a:lnTo>
                    <a:pt x="16675" y="20840"/>
                  </a:lnTo>
                  <a:lnTo>
                    <a:pt x="16281" y="20840"/>
                  </a:lnTo>
                  <a:lnTo>
                    <a:pt x="16281" y="21221"/>
                  </a:lnTo>
                  <a:lnTo>
                    <a:pt x="16675" y="20840"/>
                  </a:lnTo>
                  <a:lnTo>
                    <a:pt x="17068" y="20840"/>
                  </a:lnTo>
                  <a:lnTo>
                    <a:pt x="17449" y="20446"/>
                  </a:lnTo>
                  <a:lnTo>
                    <a:pt x="17449" y="20065"/>
                  </a:lnTo>
                  <a:lnTo>
                    <a:pt x="17843" y="19672"/>
                  </a:lnTo>
                  <a:lnTo>
                    <a:pt x="17449" y="19672"/>
                  </a:lnTo>
                  <a:lnTo>
                    <a:pt x="17843" y="19291"/>
                  </a:lnTo>
                  <a:lnTo>
                    <a:pt x="17843" y="18910"/>
                  </a:lnTo>
                  <a:lnTo>
                    <a:pt x="18224" y="18910"/>
                  </a:lnTo>
                  <a:lnTo>
                    <a:pt x="18618" y="18326"/>
                  </a:lnTo>
                  <a:lnTo>
                    <a:pt x="18224" y="18326"/>
                  </a:lnTo>
                  <a:lnTo>
                    <a:pt x="18224" y="17945"/>
                  </a:lnTo>
                  <a:lnTo>
                    <a:pt x="17843" y="17564"/>
                  </a:lnTo>
                  <a:lnTo>
                    <a:pt x="18224" y="17170"/>
                  </a:lnTo>
                  <a:lnTo>
                    <a:pt x="18618" y="17170"/>
                  </a:lnTo>
                  <a:lnTo>
                    <a:pt x="19202" y="16395"/>
                  </a:lnTo>
                  <a:lnTo>
                    <a:pt x="19202" y="16014"/>
                  </a:lnTo>
                  <a:lnTo>
                    <a:pt x="19583" y="16014"/>
                  </a:lnTo>
                  <a:lnTo>
                    <a:pt x="20358" y="16014"/>
                  </a:lnTo>
                  <a:lnTo>
                    <a:pt x="20751" y="16014"/>
                  </a:lnTo>
                  <a:lnTo>
                    <a:pt x="21132" y="15633"/>
                  </a:lnTo>
                  <a:lnTo>
                    <a:pt x="21526" y="15239"/>
                  </a:lnTo>
                  <a:lnTo>
                    <a:pt x="21907" y="15633"/>
                  </a:lnTo>
                  <a:lnTo>
                    <a:pt x="22301" y="15633"/>
                  </a:lnTo>
                  <a:lnTo>
                    <a:pt x="23075" y="15239"/>
                  </a:lnTo>
                  <a:lnTo>
                    <a:pt x="23456" y="14858"/>
                  </a:lnTo>
                  <a:lnTo>
                    <a:pt x="23850" y="14465"/>
                  </a:lnTo>
                  <a:lnTo>
                    <a:pt x="24041" y="13893"/>
                  </a:lnTo>
                  <a:lnTo>
                    <a:pt x="25209" y="12738"/>
                  </a:lnTo>
                  <a:lnTo>
                    <a:pt x="25984" y="11188"/>
                  </a:lnTo>
                  <a:lnTo>
                    <a:pt x="26758" y="9651"/>
                  </a:lnTo>
                  <a:lnTo>
                    <a:pt x="26758" y="9258"/>
                  </a:lnTo>
                  <a:lnTo>
                    <a:pt x="27152" y="9067"/>
                  </a:lnTo>
                  <a:lnTo>
                    <a:pt x="27152" y="8686"/>
                  </a:lnTo>
                  <a:lnTo>
                    <a:pt x="26758" y="8686"/>
                  </a:lnTo>
                  <a:lnTo>
                    <a:pt x="27152" y="7531"/>
                  </a:lnTo>
                  <a:lnTo>
                    <a:pt x="26758" y="7531"/>
                  </a:lnTo>
                  <a:lnTo>
                    <a:pt x="26365" y="7137"/>
                  </a:lnTo>
                  <a:lnTo>
                    <a:pt x="25984" y="8293"/>
                  </a:lnTo>
                  <a:lnTo>
                    <a:pt x="25590" y="9067"/>
                  </a:lnTo>
                  <a:lnTo>
                    <a:pt x="25590" y="8686"/>
                  </a:lnTo>
                  <a:lnTo>
                    <a:pt x="24434" y="8293"/>
                  </a:lnTo>
                  <a:lnTo>
                    <a:pt x="24041" y="8686"/>
                  </a:lnTo>
                  <a:lnTo>
                    <a:pt x="23850" y="9067"/>
                  </a:lnTo>
                  <a:lnTo>
                    <a:pt x="23850" y="9258"/>
                  </a:lnTo>
                  <a:lnTo>
                    <a:pt x="23456" y="10032"/>
                  </a:lnTo>
                  <a:lnTo>
                    <a:pt x="22682" y="9258"/>
                  </a:lnTo>
                  <a:lnTo>
                    <a:pt x="22682" y="9067"/>
                  </a:lnTo>
                  <a:lnTo>
                    <a:pt x="23075" y="8293"/>
                  </a:lnTo>
                  <a:lnTo>
                    <a:pt x="23075" y="7912"/>
                  </a:lnTo>
                  <a:lnTo>
                    <a:pt x="23456" y="6756"/>
                  </a:lnTo>
                  <a:lnTo>
                    <a:pt x="23456" y="6375"/>
                  </a:lnTo>
                  <a:lnTo>
                    <a:pt x="23456" y="5600"/>
                  </a:lnTo>
                  <a:lnTo>
                    <a:pt x="24815" y="3860"/>
                  </a:lnTo>
                  <a:lnTo>
                    <a:pt x="25209" y="3860"/>
                  </a:lnTo>
                  <a:lnTo>
                    <a:pt x="25590" y="3860"/>
                  </a:lnTo>
                  <a:lnTo>
                    <a:pt x="26365" y="3860"/>
                  </a:lnTo>
                  <a:lnTo>
                    <a:pt x="26365" y="4254"/>
                  </a:lnTo>
                  <a:lnTo>
                    <a:pt x="26365" y="3860"/>
                  </a:lnTo>
                  <a:lnTo>
                    <a:pt x="26365" y="4254"/>
                  </a:lnTo>
                  <a:lnTo>
                    <a:pt x="26758" y="4254"/>
                  </a:lnTo>
                  <a:lnTo>
                    <a:pt x="27533" y="3860"/>
                  </a:lnTo>
                  <a:lnTo>
                    <a:pt x="27927" y="3860"/>
                  </a:lnTo>
                  <a:lnTo>
                    <a:pt x="27927" y="3479"/>
                  </a:lnTo>
                  <a:lnTo>
                    <a:pt x="28308" y="3086"/>
                  </a:lnTo>
                  <a:lnTo>
                    <a:pt x="28701" y="3086"/>
                  </a:lnTo>
                  <a:lnTo>
                    <a:pt x="28892" y="3479"/>
                  </a:lnTo>
                  <a:lnTo>
                    <a:pt x="28892" y="3860"/>
                  </a:lnTo>
                  <a:lnTo>
                    <a:pt x="28892" y="3479"/>
                  </a:lnTo>
                  <a:lnTo>
                    <a:pt x="29667" y="4254"/>
                  </a:lnTo>
                  <a:lnTo>
                    <a:pt x="29667" y="4444"/>
                  </a:lnTo>
                  <a:lnTo>
                    <a:pt x="30060" y="4444"/>
                  </a:lnTo>
                  <a:lnTo>
                    <a:pt x="30441" y="4254"/>
                  </a:lnTo>
                  <a:lnTo>
                    <a:pt x="30835" y="3860"/>
                  </a:lnTo>
                  <a:lnTo>
                    <a:pt x="31216" y="3860"/>
                  </a:lnTo>
                  <a:lnTo>
                    <a:pt x="31216" y="3479"/>
                  </a:lnTo>
                  <a:lnTo>
                    <a:pt x="31610" y="3086"/>
                  </a:lnTo>
                  <a:lnTo>
                    <a:pt x="31610" y="2705"/>
                  </a:lnTo>
                  <a:lnTo>
                    <a:pt x="31216" y="2311"/>
                  </a:lnTo>
                  <a:lnTo>
                    <a:pt x="32384" y="0"/>
                  </a:lnTo>
                  <a:lnTo>
                    <a:pt x="32765" y="0"/>
                  </a:lnTo>
                  <a:lnTo>
                    <a:pt x="32765" y="393"/>
                  </a:lnTo>
                  <a:lnTo>
                    <a:pt x="33159" y="393"/>
                  </a:lnTo>
                  <a:lnTo>
                    <a:pt x="33159" y="774"/>
                  </a:lnTo>
                  <a:lnTo>
                    <a:pt x="33159" y="1155"/>
                  </a:lnTo>
                  <a:lnTo>
                    <a:pt x="33350" y="1155"/>
                  </a:lnTo>
                  <a:lnTo>
                    <a:pt x="33159" y="1930"/>
                  </a:lnTo>
                  <a:lnTo>
                    <a:pt x="32765" y="3086"/>
                  </a:lnTo>
                  <a:lnTo>
                    <a:pt x="33159" y="3086"/>
                  </a:lnTo>
                  <a:lnTo>
                    <a:pt x="33159" y="3479"/>
                  </a:lnTo>
                  <a:lnTo>
                    <a:pt x="33350" y="3479"/>
                  </a:lnTo>
                  <a:lnTo>
                    <a:pt x="33350" y="3086"/>
                  </a:lnTo>
                  <a:lnTo>
                    <a:pt x="33743" y="3086"/>
                  </a:lnTo>
                  <a:lnTo>
                    <a:pt x="33743" y="3479"/>
                  </a:lnTo>
                  <a:lnTo>
                    <a:pt x="34124" y="3860"/>
                  </a:lnTo>
                  <a:lnTo>
                    <a:pt x="34518" y="3860"/>
                  </a:lnTo>
                  <a:lnTo>
                    <a:pt x="35293" y="3479"/>
                  </a:lnTo>
                  <a:lnTo>
                    <a:pt x="35674" y="3479"/>
                  </a:lnTo>
                  <a:lnTo>
                    <a:pt x="35674" y="3086"/>
                  </a:lnTo>
                  <a:lnTo>
                    <a:pt x="35674" y="2705"/>
                  </a:lnTo>
                  <a:lnTo>
                    <a:pt x="36067" y="2705"/>
                  </a:lnTo>
                  <a:lnTo>
                    <a:pt x="36067" y="3086"/>
                  </a:lnTo>
                  <a:lnTo>
                    <a:pt x="36448" y="3086"/>
                  </a:lnTo>
                  <a:lnTo>
                    <a:pt x="36448" y="3479"/>
                  </a:lnTo>
                  <a:lnTo>
                    <a:pt x="36842" y="4254"/>
                  </a:lnTo>
                  <a:lnTo>
                    <a:pt x="37223" y="4444"/>
                  </a:lnTo>
                  <a:lnTo>
                    <a:pt x="37617" y="482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4022591" y="22498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203"/>
                  </a:lnTo>
                  <a:lnTo>
                    <a:pt x="39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4024560" y="22475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4022591" y="224984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203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203"/>
                  </a:lnTo>
                  <a:lnTo>
                    <a:pt x="0" y="2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4024058" y="224754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53" y="0"/>
                  </a:moveTo>
                  <a:lnTo>
                    <a:pt x="0" y="0"/>
                  </a:lnTo>
                  <a:lnTo>
                    <a:pt x="0" y="253"/>
                  </a:lnTo>
                  <a:lnTo>
                    <a:pt x="253" y="253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4024053" y="224754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54" y="0"/>
                  </a:lnTo>
                  <a:lnTo>
                    <a:pt x="254" y="254"/>
                  </a:lnTo>
                  <a:lnTo>
                    <a:pt x="0" y="25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4036468" y="1954185"/>
              <a:ext cx="57785" cy="77470"/>
            </a:xfrm>
            <a:custGeom>
              <a:avLst/>
              <a:gdLst/>
              <a:ahLst/>
              <a:cxnLst/>
              <a:rect l="l" t="t" r="r" b="b"/>
              <a:pathLst>
                <a:path w="57785" h="77469">
                  <a:moveTo>
                    <a:pt x="43192" y="73786"/>
                  </a:moveTo>
                  <a:lnTo>
                    <a:pt x="37350" y="73786"/>
                  </a:lnTo>
                  <a:lnTo>
                    <a:pt x="37350" y="74548"/>
                  </a:lnTo>
                  <a:lnTo>
                    <a:pt x="38125" y="75310"/>
                  </a:lnTo>
                  <a:lnTo>
                    <a:pt x="38125" y="75691"/>
                  </a:lnTo>
                  <a:lnTo>
                    <a:pt x="37744" y="75818"/>
                  </a:lnTo>
                  <a:lnTo>
                    <a:pt x="38328" y="75818"/>
                  </a:lnTo>
                  <a:lnTo>
                    <a:pt x="38328" y="76199"/>
                  </a:lnTo>
                  <a:lnTo>
                    <a:pt x="39103" y="76199"/>
                  </a:lnTo>
                  <a:lnTo>
                    <a:pt x="39877" y="76580"/>
                  </a:lnTo>
                  <a:lnTo>
                    <a:pt x="39877" y="76961"/>
                  </a:lnTo>
                  <a:lnTo>
                    <a:pt x="40271" y="76961"/>
                  </a:lnTo>
                  <a:lnTo>
                    <a:pt x="40271" y="76580"/>
                  </a:lnTo>
                  <a:lnTo>
                    <a:pt x="40652" y="76580"/>
                  </a:lnTo>
                  <a:lnTo>
                    <a:pt x="40652" y="76199"/>
                  </a:lnTo>
                  <a:lnTo>
                    <a:pt x="41046" y="75818"/>
                  </a:lnTo>
                  <a:lnTo>
                    <a:pt x="41440" y="75691"/>
                  </a:lnTo>
                  <a:lnTo>
                    <a:pt x="41821" y="75310"/>
                  </a:lnTo>
                  <a:lnTo>
                    <a:pt x="42214" y="75310"/>
                  </a:lnTo>
                  <a:lnTo>
                    <a:pt x="42608" y="74929"/>
                  </a:lnTo>
                  <a:lnTo>
                    <a:pt x="42608" y="74548"/>
                  </a:lnTo>
                  <a:lnTo>
                    <a:pt x="42989" y="74548"/>
                  </a:lnTo>
                  <a:lnTo>
                    <a:pt x="42989" y="74167"/>
                  </a:lnTo>
                  <a:lnTo>
                    <a:pt x="43192" y="74167"/>
                  </a:lnTo>
                  <a:lnTo>
                    <a:pt x="43192" y="73786"/>
                  </a:lnTo>
                  <a:close/>
                </a:path>
                <a:path w="57785" h="77469">
                  <a:moveTo>
                    <a:pt x="34632" y="73405"/>
                  </a:moveTo>
                  <a:lnTo>
                    <a:pt x="27241" y="73405"/>
                  </a:lnTo>
                  <a:lnTo>
                    <a:pt x="27622" y="73786"/>
                  </a:lnTo>
                  <a:lnTo>
                    <a:pt x="28016" y="74548"/>
                  </a:lnTo>
                  <a:lnTo>
                    <a:pt x="33261" y="74167"/>
                  </a:lnTo>
                  <a:lnTo>
                    <a:pt x="33464" y="74167"/>
                  </a:lnTo>
                  <a:lnTo>
                    <a:pt x="34239" y="73786"/>
                  </a:lnTo>
                  <a:lnTo>
                    <a:pt x="34632" y="73405"/>
                  </a:lnTo>
                  <a:close/>
                </a:path>
                <a:path w="57785" h="77469">
                  <a:moveTo>
                    <a:pt x="43573" y="73405"/>
                  </a:moveTo>
                  <a:lnTo>
                    <a:pt x="35407" y="73405"/>
                  </a:lnTo>
                  <a:lnTo>
                    <a:pt x="35407" y="73786"/>
                  </a:lnTo>
                  <a:lnTo>
                    <a:pt x="36182" y="74167"/>
                  </a:lnTo>
                  <a:lnTo>
                    <a:pt x="36182" y="73786"/>
                  </a:lnTo>
                  <a:lnTo>
                    <a:pt x="43573" y="73786"/>
                  </a:lnTo>
                  <a:lnTo>
                    <a:pt x="43573" y="73405"/>
                  </a:lnTo>
                  <a:close/>
                </a:path>
                <a:path w="57785" h="77469">
                  <a:moveTo>
                    <a:pt x="27241" y="73405"/>
                  </a:moveTo>
                  <a:lnTo>
                    <a:pt x="26847" y="73405"/>
                  </a:lnTo>
                  <a:lnTo>
                    <a:pt x="26847" y="73786"/>
                  </a:lnTo>
                  <a:lnTo>
                    <a:pt x="27241" y="73786"/>
                  </a:lnTo>
                  <a:lnTo>
                    <a:pt x="27241" y="73405"/>
                  </a:lnTo>
                  <a:close/>
                </a:path>
                <a:path w="57785" h="77469">
                  <a:moveTo>
                    <a:pt x="44348" y="72643"/>
                  </a:moveTo>
                  <a:lnTo>
                    <a:pt x="26454" y="72643"/>
                  </a:lnTo>
                  <a:lnTo>
                    <a:pt x="26454" y="73405"/>
                  </a:lnTo>
                  <a:lnTo>
                    <a:pt x="43967" y="73405"/>
                  </a:lnTo>
                  <a:lnTo>
                    <a:pt x="43967" y="73024"/>
                  </a:lnTo>
                  <a:lnTo>
                    <a:pt x="44348" y="72643"/>
                  </a:lnTo>
                  <a:close/>
                </a:path>
                <a:path w="57785" h="77469">
                  <a:moveTo>
                    <a:pt x="43573" y="71881"/>
                  </a:moveTo>
                  <a:lnTo>
                    <a:pt x="27241" y="71881"/>
                  </a:lnTo>
                  <a:lnTo>
                    <a:pt x="27241" y="72643"/>
                  </a:lnTo>
                  <a:lnTo>
                    <a:pt x="43967" y="72643"/>
                  </a:lnTo>
                  <a:lnTo>
                    <a:pt x="43573" y="72262"/>
                  </a:lnTo>
                  <a:lnTo>
                    <a:pt x="43573" y="71881"/>
                  </a:lnTo>
                  <a:close/>
                </a:path>
                <a:path w="57785" h="77469">
                  <a:moveTo>
                    <a:pt x="26454" y="71500"/>
                  </a:moveTo>
                  <a:lnTo>
                    <a:pt x="26073" y="71500"/>
                  </a:lnTo>
                  <a:lnTo>
                    <a:pt x="26073" y="71881"/>
                  </a:lnTo>
                  <a:lnTo>
                    <a:pt x="26454" y="71500"/>
                  </a:lnTo>
                  <a:close/>
                </a:path>
                <a:path w="57785" h="77469">
                  <a:moveTo>
                    <a:pt x="44742" y="69341"/>
                  </a:moveTo>
                  <a:lnTo>
                    <a:pt x="23545" y="69341"/>
                  </a:lnTo>
                  <a:lnTo>
                    <a:pt x="23926" y="69722"/>
                  </a:lnTo>
                  <a:lnTo>
                    <a:pt x="24510" y="69722"/>
                  </a:lnTo>
                  <a:lnTo>
                    <a:pt x="24510" y="70103"/>
                  </a:lnTo>
                  <a:lnTo>
                    <a:pt x="25285" y="70865"/>
                  </a:lnTo>
                  <a:lnTo>
                    <a:pt x="25679" y="70992"/>
                  </a:lnTo>
                  <a:lnTo>
                    <a:pt x="25679" y="71500"/>
                  </a:lnTo>
                  <a:lnTo>
                    <a:pt x="26454" y="71500"/>
                  </a:lnTo>
                  <a:lnTo>
                    <a:pt x="26454" y="71881"/>
                  </a:lnTo>
                  <a:lnTo>
                    <a:pt x="43967" y="71881"/>
                  </a:lnTo>
                  <a:lnTo>
                    <a:pt x="43967" y="71500"/>
                  </a:lnTo>
                  <a:lnTo>
                    <a:pt x="44348" y="70992"/>
                  </a:lnTo>
                  <a:lnTo>
                    <a:pt x="44348" y="70484"/>
                  </a:lnTo>
                  <a:lnTo>
                    <a:pt x="44742" y="70484"/>
                  </a:lnTo>
                  <a:lnTo>
                    <a:pt x="44742" y="69341"/>
                  </a:lnTo>
                  <a:close/>
                </a:path>
                <a:path w="57785" h="77469">
                  <a:moveTo>
                    <a:pt x="13030" y="70103"/>
                  </a:moveTo>
                  <a:lnTo>
                    <a:pt x="12255" y="70103"/>
                  </a:lnTo>
                  <a:lnTo>
                    <a:pt x="12255" y="70484"/>
                  </a:lnTo>
                  <a:lnTo>
                    <a:pt x="13030" y="70484"/>
                  </a:lnTo>
                  <a:lnTo>
                    <a:pt x="13030" y="70103"/>
                  </a:lnTo>
                  <a:close/>
                </a:path>
                <a:path w="57785" h="77469">
                  <a:moveTo>
                    <a:pt x="18681" y="68198"/>
                  </a:moveTo>
                  <a:lnTo>
                    <a:pt x="18287" y="68198"/>
                  </a:lnTo>
                  <a:lnTo>
                    <a:pt x="17894" y="68579"/>
                  </a:lnTo>
                  <a:lnTo>
                    <a:pt x="16344" y="68579"/>
                  </a:lnTo>
                  <a:lnTo>
                    <a:pt x="16725" y="68960"/>
                  </a:lnTo>
                  <a:lnTo>
                    <a:pt x="16725" y="69722"/>
                  </a:lnTo>
                  <a:lnTo>
                    <a:pt x="17513" y="70484"/>
                  </a:lnTo>
                  <a:lnTo>
                    <a:pt x="17894" y="70484"/>
                  </a:lnTo>
                  <a:lnTo>
                    <a:pt x="17894" y="70103"/>
                  </a:lnTo>
                  <a:lnTo>
                    <a:pt x="18681" y="70103"/>
                  </a:lnTo>
                  <a:lnTo>
                    <a:pt x="18681" y="69722"/>
                  </a:lnTo>
                  <a:lnTo>
                    <a:pt x="19062" y="69722"/>
                  </a:lnTo>
                  <a:lnTo>
                    <a:pt x="19062" y="69341"/>
                  </a:lnTo>
                  <a:lnTo>
                    <a:pt x="19265" y="68960"/>
                  </a:lnTo>
                  <a:lnTo>
                    <a:pt x="19062" y="68960"/>
                  </a:lnTo>
                  <a:lnTo>
                    <a:pt x="18681" y="68579"/>
                  </a:lnTo>
                  <a:lnTo>
                    <a:pt x="18681" y="68198"/>
                  </a:lnTo>
                  <a:close/>
                </a:path>
                <a:path w="57785" h="77469">
                  <a:moveTo>
                    <a:pt x="43967" y="68960"/>
                  </a:moveTo>
                  <a:lnTo>
                    <a:pt x="21983" y="68960"/>
                  </a:lnTo>
                  <a:lnTo>
                    <a:pt x="21983" y="70484"/>
                  </a:lnTo>
                  <a:lnTo>
                    <a:pt x="22377" y="70484"/>
                  </a:lnTo>
                  <a:lnTo>
                    <a:pt x="22377" y="70103"/>
                  </a:lnTo>
                  <a:lnTo>
                    <a:pt x="22758" y="70103"/>
                  </a:lnTo>
                  <a:lnTo>
                    <a:pt x="22758" y="69722"/>
                  </a:lnTo>
                  <a:lnTo>
                    <a:pt x="23545" y="69722"/>
                  </a:lnTo>
                  <a:lnTo>
                    <a:pt x="23545" y="69341"/>
                  </a:lnTo>
                  <a:lnTo>
                    <a:pt x="43967" y="69341"/>
                  </a:lnTo>
                  <a:lnTo>
                    <a:pt x="43967" y="68960"/>
                  </a:lnTo>
                  <a:close/>
                </a:path>
                <a:path w="57785" h="77469">
                  <a:moveTo>
                    <a:pt x="45910" y="54863"/>
                  </a:moveTo>
                  <a:lnTo>
                    <a:pt x="1358" y="54863"/>
                  </a:lnTo>
                  <a:lnTo>
                    <a:pt x="4089" y="56641"/>
                  </a:lnTo>
                  <a:lnTo>
                    <a:pt x="11480" y="70103"/>
                  </a:lnTo>
                  <a:lnTo>
                    <a:pt x="11480" y="69722"/>
                  </a:lnTo>
                  <a:lnTo>
                    <a:pt x="13817" y="69722"/>
                  </a:lnTo>
                  <a:lnTo>
                    <a:pt x="14198" y="69341"/>
                  </a:lnTo>
                  <a:lnTo>
                    <a:pt x="15951" y="69341"/>
                  </a:lnTo>
                  <a:lnTo>
                    <a:pt x="15951" y="68579"/>
                  </a:lnTo>
                  <a:lnTo>
                    <a:pt x="17513" y="68579"/>
                  </a:lnTo>
                  <a:lnTo>
                    <a:pt x="17513" y="67055"/>
                  </a:lnTo>
                  <a:lnTo>
                    <a:pt x="18287" y="67055"/>
                  </a:lnTo>
                  <a:lnTo>
                    <a:pt x="18287" y="66674"/>
                  </a:lnTo>
                  <a:lnTo>
                    <a:pt x="46304" y="66674"/>
                  </a:lnTo>
                  <a:lnTo>
                    <a:pt x="46304" y="66039"/>
                  </a:lnTo>
                  <a:lnTo>
                    <a:pt x="46685" y="66039"/>
                  </a:lnTo>
                  <a:lnTo>
                    <a:pt x="46685" y="64896"/>
                  </a:lnTo>
                  <a:lnTo>
                    <a:pt x="47078" y="64896"/>
                  </a:lnTo>
                  <a:lnTo>
                    <a:pt x="47078" y="64134"/>
                  </a:lnTo>
                  <a:lnTo>
                    <a:pt x="46304" y="63372"/>
                  </a:lnTo>
                  <a:lnTo>
                    <a:pt x="45516" y="63372"/>
                  </a:lnTo>
                  <a:lnTo>
                    <a:pt x="45135" y="62991"/>
                  </a:lnTo>
                  <a:lnTo>
                    <a:pt x="44742" y="62991"/>
                  </a:lnTo>
                  <a:lnTo>
                    <a:pt x="44742" y="62229"/>
                  </a:lnTo>
                  <a:lnTo>
                    <a:pt x="44348" y="62229"/>
                  </a:lnTo>
                  <a:lnTo>
                    <a:pt x="44348" y="61848"/>
                  </a:lnTo>
                  <a:lnTo>
                    <a:pt x="43967" y="61848"/>
                  </a:lnTo>
                  <a:lnTo>
                    <a:pt x="43573" y="60451"/>
                  </a:lnTo>
                  <a:lnTo>
                    <a:pt x="43573" y="56641"/>
                  </a:lnTo>
                  <a:lnTo>
                    <a:pt x="44742" y="56006"/>
                  </a:lnTo>
                  <a:lnTo>
                    <a:pt x="45135" y="55625"/>
                  </a:lnTo>
                  <a:lnTo>
                    <a:pt x="45516" y="55625"/>
                  </a:lnTo>
                  <a:lnTo>
                    <a:pt x="45910" y="55244"/>
                  </a:lnTo>
                  <a:lnTo>
                    <a:pt x="45910" y="54863"/>
                  </a:lnTo>
                  <a:close/>
                </a:path>
                <a:path w="57785" h="77469">
                  <a:moveTo>
                    <a:pt x="13817" y="69722"/>
                  </a:moveTo>
                  <a:lnTo>
                    <a:pt x="11480" y="69722"/>
                  </a:lnTo>
                  <a:lnTo>
                    <a:pt x="11861" y="70103"/>
                  </a:lnTo>
                  <a:lnTo>
                    <a:pt x="13817" y="70103"/>
                  </a:lnTo>
                  <a:lnTo>
                    <a:pt x="13817" y="69722"/>
                  </a:lnTo>
                  <a:close/>
                </a:path>
                <a:path w="57785" h="77469">
                  <a:moveTo>
                    <a:pt x="44348" y="68960"/>
                  </a:moveTo>
                  <a:lnTo>
                    <a:pt x="43967" y="69341"/>
                  </a:lnTo>
                  <a:lnTo>
                    <a:pt x="44348" y="69341"/>
                  </a:lnTo>
                  <a:lnTo>
                    <a:pt x="44348" y="68960"/>
                  </a:lnTo>
                  <a:close/>
                </a:path>
                <a:path w="57785" h="77469">
                  <a:moveTo>
                    <a:pt x="44742" y="67817"/>
                  </a:moveTo>
                  <a:lnTo>
                    <a:pt x="20421" y="67817"/>
                  </a:lnTo>
                  <a:lnTo>
                    <a:pt x="21589" y="68579"/>
                  </a:lnTo>
                  <a:lnTo>
                    <a:pt x="21589" y="68960"/>
                  </a:lnTo>
                  <a:lnTo>
                    <a:pt x="43573" y="68960"/>
                  </a:lnTo>
                  <a:lnTo>
                    <a:pt x="43573" y="68579"/>
                  </a:lnTo>
                  <a:lnTo>
                    <a:pt x="43967" y="68579"/>
                  </a:lnTo>
                  <a:lnTo>
                    <a:pt x="43967" y="68198"/>
                  </a:lnTo>
                  <a:lnTo>
                    <a:pt x="44742" y="68198"/>
                  </a:lnTo>
                  <a:lnTo>
                    <a:pt x="44742" y="67817"/>
                  </a:lnTo>
                  <a:close/>
                </a:path>
                <a:path w="57785" h="77469">
                  <a:moveTo>
                    <a:pt x="45516" y="67055"/>
                  </a:moveTo>
                  <a:lnTo>
                    <a:pt x="19265" y="67055"/>
                  </a:lnTo>
                  <a:lnTo>
                    <a:pt x="19265" y="67436"/>
                  </a:lnTo>
                  <a:lnTo>
                    <a:pt x="20040" y="67436"/>
                  </a:lnTo>
                  <a:lnTo>
                    <a:pt x="20040" y="67817"/>
                  </a:lnTo>
                  <a:lnTo>
                    <a:pt x="45516" y="67817"/>
                  </a:lnTo>
                  <a:lnTo>
                    <a:pt x="45516" y="67055"/>
                  </a:lnTo>
                  <a:close/>
                </a:path>
                <a:path w="57785" h="77469">
                  <a:moveTo>
                    <a:pt x="45910" y="66674"/>
                  </a:moveTo>
                  <a:lnTo>
                    <a:pt x="18681" y="66674"/>
                  </a:lnTo>
                  <a:lnTo>
                    <a:pt x="18681" y="67055"/>
                  </a:lnTo>
                  <a:lnTo>
                    <a:pt x="45910" y="67055"/>
                  </a:lnTo>
                  <a:lnTo>
                    <a:pt x="45910" y="66674"/>
                  </a:lnTo>
                  <a:close/>
                </a:path>
                <a:path w="57785" h="77469">
                  <a:moveTo>
                    <a:pt x="46304" y="49656"/>
                  </a:moveTo>
                  <a:lnTo>
                    <a:pt x="4864" y="49656"/>
                  </a:lnTo>
                  <a:lnTo>
                    <a:pt x="4864" y="50037"/>
                  </a:lnTo>
                  <a:lnTo>
                    <a:pt x="4089" y="50037"/>
                  </a:lnTo>
                  <a:lnTo>
                    <a:pt x="4089" y="50418"/>
                  </a:lnTo>
                  <a:lnTo>
                    <a:pt x="1752" y="50418"/>
                  </a:lnTo>
                  <a:lnTo>
                    <a:pt x="584" y="50799"/>
                  </a:lnTo>
                  <a:lnTo>
                    <a:pt x="190" y="51180"/>
                  </a:lnTo>
                  <a:lnTo>
                    <a:pt x="0" y="51180"/>
                  </a:lnTo>
                  <a:lnTo>
                    <a:pt x="0" y="52196"/>
                  </a:lnTo>
                  <a:lnTo>
                    <a:pt x="190" y="52577"/>
                  </a:lnTo>
                  <a:lnTo>
                    <a:pt x="190" y="53720"/>
                  </a:lnTo>
                  <a:lnTo>
                    <a:pt x="977" y="54482"/>
                  </a:lnTo>
                  <a:lnTo>
                    <a:pt x="977" y="54863"/>
                  </a:lnTo>
                  <a:lnTo>
                    <a:pt x="45135" y="54863"/>
                  </a:lnTo>
                  <a:lnTo>
                    <a:pt x="45516" y="54482"/>
                  </a:lnTo>
                  <a:lnTo>
                    <a:pt x="45516" y="54101"/>
                  </a:lnTo>
                  <a:lnTo>
                    <a:pt x="45910" y="54101"/>
                  </a:lnTo>
                  <a:lnTo>
                    <a:pt x="45910" y="53720"/>
                  </a:lnTo>
                  <a:lnTo>
                    <a:pt x="46685" y="52196"/>
                  </a:lnTo>
                  <a:lnTo>
                    <a:pt x="46304" y="51942"/>
                  </a:lnTo>
                  <a:lnTo>
                    <a:pt x="46304" y="51561"/>
                  </a:lnTo>
                  <a:lnTo>
                    <a:pt x="45910" y="51561"/>
                  </a:lnTo>
                  <a:lnTo>
                    <a:pt x="46304" y="51180"/>
                  </a:lnTo>
                  <a:lnTo>
                    <a:pt x="46304" y="50418"/>
                  </a:lnTo>
                  <a:lnTo>
                    <a:pt x="2146" y="50418"/>
                  </a:lnTo>
                  <a:lnTo>
                    <a:pt x="2146" y="50037"/>
                  </a:lnTo>
                  <a:lnTo>
                    <a:pt x="46304" y="50037"/>
                  </a:lnTo>
                  <a:lnTo>
                    <a:pt x="46304" y="49656"/>
                  </a:lnTo>
                  <a:close/>
                </a:path>
                <a:path w="57785" h="77469">
                  <a:moveTo>
                    <a:pt x="190" y="53339"/>
                  </a:moveTo>
                  <a:lnTo>
                    <a:pt x="0" y="53339"/>
                  </a:lnTo>
                  <a:lnTo>
                    <a:pt x="0" y="53720"/>
                  </a:lnTo>
                  <a:lnTo>
                    <a:pt x="190" y="53339"/>
                  </a:lnTo>
                  <a:close/>
                </a:path>
                <a:path w="57785" h="77469">
                  <a:moveTo>
                    <a:pt x="49999" y="50418"/>
                  </a:moveTo>
                  <a:lnTo>
                    <a:pt x="48056" y="50418"/>
                  </a:lnTo>
                  <a:lnTo>
                    <a:pt x="48056" y="50799"/>
                  </a:lnTo>
                  <a:lnTo>
                    <a:pt x="48437" y="50799"/>
                  </a:lnTo>
                  <a:lnTo>
                    <a:pt x="48831" y="51180"/>
                  </a:lnTo>
                  <a:lnTo>
                    <a:pt x="49212" y="51180"/>
                  </a:lnTo>
                  <a:lnTo>
                    <a:pt x="49999" y="50418"/>
                  </a:lnTo>
                  <a:close/>
                </a:path>
                <a:path w="57785" h="77469">
                  <a:moveTo>
                    <a:pt x="50774" y="49275"/>
                  </a:moveTo>
                  <a:lnTo>
                    <a:pt x="6616" y="49275"/>
                  </a:lnTo>
                  <a:lnTo>
                    <a:pt x="5841" y="49656"/>
                  </a:lnTo>
                  <a:lnTo>
                    <a:pt x="46685" y="49656"/>
                  </a:lnTo>
                  <a:lnTo>
                    <a:pt x="47078" y="50037"/>
                  </a:lnTo>
                  <a:lnTo>
                    <a:pt x="47663" y="50418"/>
                  </a:lnTo>
                  <a:lnTo>
                    <a:pt x="50380" y="50418"/>
                  </a:lnTo>
                  <a:lnTo>
                    <a:pt x="50774" y="50037"/>
                  </a:lnTo>
                  <a:lnTo>
                    <a:pt x="50774" y="49275"/>
                  </a:lnTo>
                  <a:close/>
                </a:path>
                <a:path w="57785" h="77469">
                  <a:moveTo>
                    <a:pt x="51549" y="48132"/>
                  </a:moveTo>
                  <a:lnTo>
                    <a:pt x="9728" y="48132"/>
                  </a:lnTo>
                  <a:lnTo>
                    <a:pt x="9334" y="48513"/>
                  </a:lnTo>
                  <a:lnTo>
                    <a:pt x="8559" y="48513"/>
                  </a:lnTo>
                  <a:lnTo>
                    <a:pt x="8559" y="48894"/>
                  </a:lnTo>
                  <a:lnTo>
                    <a:pt x="7010" y="48894"/>
                  </a:lnTo>
                  <a:lnTo>
                    <a:pt x="7010" y="49275"/>
                  </a:lnTo>
                  <a:lnTo>
                    <a:pt x="51168" y="49275"/>
                  </a:lnTo>
                  <a:lnTo>
                    <a:pt x="51168" y="48894"/>
                  </a:lnTo>
                  <a:lnTo>
                    <a:pt x="51549" y="48513"/>
                  </a:lnTo>
                  <a:lnTo>
                    <a:pt x="51549" y="48132"/>
                  </a:lnTo>
                  <a:close/>
                </a:path>
                <a:path w="57785" h="77469">
                  <a:moveTo>
                    <a:pt x="51549" y="47370"/>
                  </a:moveTo>
                  <a:lnTo>
                    <a:pt x="11861" y="47370"/>
                  </a:lnTo>
                  <a:lnTo>
                    <a:pt x="10312" y="48132"/>
                  </a:lnTo>
                  <a:lnTo>
                    <a:pt x="51942" y="48132"/>
                  </a:lnTo>
                  <a:lnTo>
                    <a:pt x="51942" y="47751"/>
                  </a:lnTo>
                  <a:lnTo>
                    <a:pt x="51549" y="47751"/>
                  </a:lnTo>
                  <a:lnTo>
                    <a:pt x="51549" y="47370"/>
                  </a:lnTo>
                  <a:close/>
                </a:path>
                <a:path w="57785" h="77469">
                  <a:moveTo>
                    <a:pt x="20815" y="43687"/>
                  </a:moveTo>
                  <a:lnTo>
                    <a:pt x="19646" y="44449"/>
                  </a:lnTo>
                  <a:lnTo>
                    <a:pt x="19646" y="44830"/>
                  </a:lnTo>
                  <a:lnTo>
                    <a:pt x="19265" y="44830"/>
                  </a:lnTo>
                  <a:lnTo>
                    <a:pt x="19265" y="45211"/>
                  </a:lnTo>
                  <a:lnTo>
                    <a:pt x="17894" y="45973"/>
                  </a:lnTo>
                  <a:lnTo>
                    <a:pt x="17119" y="45973"/>
                  </a:lnTo>
                  <a:lnTo>
                    <a:pt x="17119" y="46354"/>
                  </a:lnTo>
                  <a:lnTo>
                    <a:pt x="16725" y="46354"/>
                  </a:lnTo>
                  <a:lnTo>
                    <a:pt x="15176" y="46735"/>
                  </a:lnTo>
                  <a:lnTo>
                    <a:pt x="15176" y="47116"/>
                  </a:lnTo>
                  <a:lnTo>
                    <a:pt x="12649" y="47116"/>
                  </a:lnTo>
                  <a:lnTo>
                    <a:pt x="12649" y="47370"/>
                  </a:lnTo>
                  <a:lnTo>
                    <a:pt x="50774" y="47370"/>
                  </a:lnTo>
                  <a:lnTo>
                    <a:pt x="50774" y="46735"/>
                  </a:lnTo>
                  <a:lnTo>
                    <a:pt x="51168" y="46354"/>
                  </a:lnTo>
                  <a:lnTo>
                    <a:pt x="51168" y="45211"/>
                  </a:lnTo>
                  <a:lnTo>
                    <a:pt x="51549" y="45211"/>
                  </a:lnTo>
                  <a:lnTo>
                    <a:pt x="51549" y="44068"/>
                  </a:lnTo>
                  <a:lnTo>
                    <a:pt x="20815" y="44068"/>
                  </a:lnTo>
                  <a:lnTo>
                    <a:pt x="20815" y="43687"/>
                  </a:lnTo>
                  <a:close/>
                </a:path>
                <a:path w="57785" h="77469">
                  <a:moveTo>
                    <a:pt x="51168" y="47116"/>
                  </a:moveTo>
                  <a:lnTo>
                    <a:pt x="50774" y="47116"/>
                  </a:lnTo>
                  <a:lnTo>
                    <a:pt x="50774" y="47370"/>
                  </a:lnTo>
                  <a:lnTo>
                    <a:pt x="51168" y="47370"/>
                  </a:lnTo>
                  <a:lnTo>
                    <a:pt x="51168" y="47116"/>
                  </a:lnTo>
                  <a:close/>
                </a:path>
                <a:path w="57785" h="77469">
                  <a:moveTo>
                    <a:pt x="14782" y="46735"/>
                  </a:moveTo>
                  <a:lnTo>
                    <a:pt x="14401" y="46735"/>
                  </a:lnTo>
                  <a:lnTo>
                    <a:pt x="14198" y="47116"/>
                  </a:lnTo>
                  <a:lnTo>
                    <a:pt x="14782" y="47116"/>
                  </a:lnTo>
                  <a:lnTo>
                    <a:pt x="14782" y="46735"/>
                  </a:lnTo>
                  <a:close/>
                </a:path>
                <a:path w="57785" h="77469">
                  <a:moveTo>
                    <a:pt x="51549" y="45211"/>
                  </a:moveTo>
                  <a:lnTo>
                    <a:pt x="51168" y="45211"/>
                  </a:lnTo>
                  <a:lnTo>
                    <a:pt x="51168" y="45592"/>
                  </a:lnTo>
                  <a:lnTo>
                    <a:pt x="51549" y="45592"/>
                  </a:lnTo>
                  <a:lnTo>
                    <a:pt x="51549" y="45211"/>
                  </a:lnTo>
                  <a:close/>
                </a:path>
                <a:path w="57785" h="77469">
                  <a:moveTo>
                    <a:pt x="50774" y="43687"/>
                  </a:moveTo>
                  <a:lnTo>
                    <a:pt x="20815" y="43687"/>
                  </a:lnTo>
                  <a:lnTo>
                    <a:pt x="20815" y="44068"/>
                  </a:lnTo>
                  <a:lnTo>
                    <a:pt x="50774" y="44068"/>
                  </a:lnTo>
                  <a:lnTo>
                    <a:pt x="50774" y="43687"/>
                  </a:lnTo>
                  <a:close/>
                </a:path>
                <a:path w="57785" h="77469">
                  <a:moveTo>
                    <a:pt x="51549" y="43687"/>
                  </a:moveTo>
                  <a:lnTo>
                    <a:pt x="51168" y="43687"/>
                  </a:lnTo>
                  <a:lnTo>
                    <a:pt x="51168" y="44068"/>
                  </a:lnTo>
                  <a:lnTo>
                    <a:pt x="51549" y="44068"/>
                  </a:lnTo>
                  <a:lnTo>
                    <a:pt x="51549" y="43687"/>
                  </a:lnTo>
                  <a:close/>
                </a:path>
                <a:path w="57785" h="77469">
                  <a:moveTo>
                    <a:pt x="48437" y="39242"/>
                  </a:moveTo>
                  <a:lnTo>
                    <a:pt x="22758" y="39242"/>
                  </a:lnTo>
                  <a:lnTo>
                    <a:pt x="22758" y="39623"/>
                  </a:lnTo>
                  <a:lnTo>
                    <a:pt x="22377" y="40004"/>
                  </a:lnTo>
                  <a:lnTo>
                    <a:pt x="22377" y="40385"/>
                  </a:lnTo>
                  <a:lnTo>
                    <a:pt x="22758" y="40766"/>
                  </a:lnTo>
                  <a:lnTo>
                    <a:pt x="22758" y="41528"/>
                  </a:lnTo>
                  <a:lnTo>
                    <a:pt x="22377" y="41909"/>
                  </a:lnTo>
                  <a:lnTo>
                    <a:pt x="22758" y="41909"/>
                  </a:lnTo>
                  <a:lnTo>
                    <a:pt x="22377" y="42925"/>
                  </a:lnTo>
                  <a:lnTo>
                    <a:pt x="21208" y="43687"/>
                  </a:lnTo>
                  <a:lnTo>
                    <a:pt x="51168" y="43687"/>
                  </a:lnTo>
                  <a:lnTo>
                    <a:pt x="51168" y="43306"/>
                  </a:lnTo>
                  <a:lnTo>
                    <a:pt x="50774" y="43306"/>
                  </a:lnTo>
                  <a:lnTo>
                    <a:pt x="50774" y="42925"/>
                  </a:lnTo>
                  <a:lnTo>
                    <a:pt x="51168" y="42925"/>
                  </a:lnTo>
                  <a:lnTo>
                    <a:pt x="51168" y="41528"/>
                  </a:lnTo>
                  <a:lnTo>
                    <a:pt x="49999" y="41528"/>
                  </a:lnTo>
                  <a:lnTo>
                    <a:pt x="49999" y="41147"/>
                  </a:lnTo>
                  <a:lnTo>
                    <a:pt x="48831" y="41147"/>
                  </a:lnTo>
                  <a:lnTo>
                    <a:pt x="48831" y="40004"/>
                  </a:lnTo>
                  <a:lnTo>
                    <a:pt x="48437" y="40004"/>
                  </a:lnTo>
                  <a:lnTo>
                    <a:pt x="48437" y="39242"/>
                  </a:lnTo>
                  <a:close/>
                </a:path>
                <a:path w="57785" h="77469">
                  <a:moveTo>
                    <a:pt x="50774" y="40766"/>
                  </a:moveTo>
                  <a:lnTo>
                    <a:pt x="50380" y="40766"/>
                  </a:lnTo>
                  <a:lnTo>
                    <a:pt x="50380" y="41528"/>
                  </a:lnTo>
                  <a:lnTo>
                    <a:pt x="50774" y="41528"/>
                  </a:lnTo>
                  <a:lnTo>
                    <a:pt x="50774" y="40766"/>
                  </a:lnTo>
                  <a:close/>
                </a:path>
                <a:path w="57785" h="77469">
                  <a:moveTo>
                    <a:pt x="49212" y="39623"/>
                  </a:moveTo>
                  <a:lnTo>
                    <a:pt x="48831" y="39623"/>
                  </a:lnTo>
                  <a:lnTo>
                    <a:pt x="48831" y="40004"/>
                  </a:lnTo>
                  <a:lnTo>
                    <a:pt x="49212" y="40004"/>
                  </a:lnTo>
                  <a:lnTo>
                    <a:pt x="49212" y="39623"/>
                  </a:lnTo>
                  <a:close/>
                </a:path>
                <a:path w="57785" h="77469">
                  <a:moveTo>
                    <a:pt x="50774" y="32384"/>
                  </a:moveTo>
                  <a:lnTo>
                    <a:pt x="21983" y="32384"/>
                  </a:lnTo>
                  <a:lnTo>
                    <a:pt x="21983" y="34416"/>
                  </a:lnTo>
                  <a:lnTo>
                    <a:pt x="22377" y="35178"/>
                  </a:lnTo>
                  <a:lnTo>
                    <a:pt x="22758" y="35559"/>
                  </a:lnTo>
                  <a:lnTo>
                    <a:pt x="22758" y="37591"/>
                  </a:lnTo>
                  <a:lnTo>
                    <a:pt x="23152" y="37718"/>
                  </a:lnTo>
                  <a:lnTo>
                    <a:pt x="23152" y="39242"/>
                  </a:lnTo>
                  <a:lnTo>
                    <a:pt x="48831" y="39242"/>
                  </a:lnTo>
                  <a:lnTo>
                    <a:pt x="48831" y="38861"/>
                  </a:lnTo>
                  <a:lnTo>
                    <a:pt x="48437" y="38861"/>
                  </a:lnTo>
                  <a:lnTo>
                    <a:pt x="48437" y="38480"/>
                  </a:lnTo>
                  <a:lnTo>
                    <a:pt x="48056" y="38480"/>
                  </a:lnTo>
                  <a:lnTo>
                    <a:pt x="48437" y="38099"/>
                  </a:lnTo>
                  <a:lnTo>
                    <a:pt x="48831" y="38099"/>
                  </a:lnTo>
                  <a:lnTo>
                    <a:pt x="48831" y="37718"/>
                  </a:lnTo>
                  <a:lnTo>
                    <a:pt x="48056" y="37718"/>
                  </a:lnTo>
                  <a:lnTo>
                    <a:pt x="48056" y="37210"/>
                  </a:lnTo>
                  <a:lnTo>
                    <a:pt x="47663" y="37210"/>
                  </a:lnTo>
                  <a:lnTo>
                    <a:pt x="47663" y="36829"/>
                  </a:lnTo>
                  <a:lnTo>
                    <a:pt x="49606" y="36829"/>
                  </a:lnTo>
                  <a:lnTo>
                    <a:pt x="49606" y="34416"/>
                  </a:lnTo>
                  <a:lnTo>
                    <a:pt x="50774" y="34416"/>
                  </a:lnTo>
                  <a:lnTo>
                    <a:pt x="50774" y="34035"/>
                  </a:lnTo>
                  <a:lnTo>
                    <a:pt x="51168" y="34035"/>
                  </a:lnTo>
                  <a:lnTo>
                    <a:pt x="51168" y="32765"/>
                  </a:lnTo>
                  <a:lnTo>
                    <a:pt x="50774" y="32765"/>
                  </a:lnTo>
                  <a:lnTo>
                    <a:pt x="50774" y="32384"/>
                  </a:lnTo>
                  <a:close/>
                </a:path>
                <a:path w="57785" h="77469">
                  <a:moveTo>
                    <a:pt x="47663" y="36829"/>
                  </a:moveTo>
                  <a:lnTo>
                    <a:pt x="47663" y="37210"/>
                  </a:lnTo>
                  <a:lnTo>
                    <a:pt x="48056" y="37210"/>
                  </a:lnTo>
                  <a:lnTo>
                    <a:pt x="47663" y="36829"/>
                  </a:lnTo>
                  <a:close/>
                </a:path>
                <a:path w="57785" h="77469">
                  <a:moveTo>
                    <a:pt x="48437" y="36829"/>
                  </a:moveTo>
                  <a:lnTo>
                    <a:pt x="48056" y="36829"/>
                  </a:lnTo>
                  <a:lnTo>
                    <a:pt x="48437" y="37210"/>
                  </a:lnTo>
                  <a:lnTo>
                    <a:pt x="48437" y="36829"/>
                  </a:lnTo>
                  <a:close/>
                </a:path>
                <a:path w="57785" h="77469">
                  <a:moveTo>
                    <a:pt x="50380" y="34416"/>
                  </a:moveTo>
                  <a:lnTo>
                    <a:pt x="49606" y="34416"/>
                  </a:lnTo>
                  <a:lnTo>
                    <a:pt x="49606" y="34797"/>
                  </a:lnTo>
                  <a:lnTo>
                    <a:pt x="50380" y="34797"/>
                  </a:lnTo>
                  <a:lnTo>
                    <a:pt x="50380" y="34416"/>
                  </a:lnTo>
                  <a:close/>
                </a:path>
                <a:path w="57785" h="77469">
                  <a:moveTo>
                    <a:pt x="47078" y="28447"/>
                  </a:moveTo>
                  <a:lnTo>
                    <a:pt x="26073" y="28447"/>
                  </a:lnTo>
                  <a:lnTo>
                    <a:pt x="25679" y="28828"/>
                  </a:lnTo>
                  <a:lnTo>
                    <a:pt x="24510" y="28828"/>
                  </a:lnTo>
                  <a:lnTo>
                    <a:pt x="24510" y="29209"/>
                  </a:lnTo>
                  <a:lnTo>
                    <a:pt x="23545" y="29590"/>
                  </a:lnTo>
                  <a:lnTo>
                    <a:pt x="21983" y="29590"/>
                  </a:lnTo>
                  <a:lnTo>
                    <a:pt x="21983" y="32003"/>
                  </a:lnTo>
                  <a:lnTo>
                    <a:pt x="21589" y="32384"/>
                  </a:lnTo>
                  <a:lnTo>
                    <a:pt x="49606" y="32384"/>
                  </a:lnTo>
                  <a:lnTo>
                    <a:pt x="49999" y="32003"/>
                  </a:lnTo>
                  <a:lnTo>
                    <a:pt x="48831" y="32003"/>
                  </a:lnTo>
                  <a:lnTo>
                    <a:pt x="48831" y="31622"/>
                  </a:lnTo>
                  <a:lnTo>
                    <a:pt x="48056" y="31622"/>
                  </a:lnTo>
                  <a:lnTo>
                    <a:pt x="48056" y="29971"/>
                  </a:lnTo>
                  <a:lnTo>
                    <a:pt x="47663" y="29971"/>
                  </a:lnTo>
                  <a:lnTo>
                    <a:pt x="47472" y="29209"/>
                  </a:lnTo>
                  <a:lnTo>
                    <a:pt x="47078" y="29209"/>
                  </a:lnTo>
                  <a:lnTo>
                    <a:pt x="47078" y="28447"/>
                  </a:lnTo>
                  <a:close/>
                </a:path>
                <a:path w="57785" h="77469">
                  <a:moveTo>
                    <a:pt x="51549" y="32003"/>
                  </a:moveTo>
                  <a:lnTo>
                    <a:pt x="49999" y="32003"/>
                  </a:lnTo>
                  <a:lnTo>
                    <a:pt x="50380" y="32384"/>
                  </a:lnTo>
                  <a:lnTo>
                    <a:pt x="51549" y="32384"/>
                  </a:lnTo>
                  <a:lnTo>
                    <a:pt x="51549" y="32003"/>
                  </a:lnTo>
                  <a:close/>
                </a:path>
                <a:path w="57785" h="77469">
                  <a:moveTo>
                    <a:pt x="51942" y="31241"/>
                  </a:moveTo>
                  <a:lnTo>
                    <a:pt x="48437" y="31241"/>
                  </a:lnTo>
                  <a:lnTo>
                    <a:pt x="48437" y="31622"/>
                  </a:lnTo>
                  <a:lnTo>
                    <a:pt x="48831" y="31622"/>
                  </a:lnTo>
                  <a:lnTo>
                    <a:pt x="48831" y="32003"/>
                  </a:lnTo>
                  <a:lnTo>
                    <a:pt x="51942" y="32003"/>
                  </a:lnTo>
                  <a:lnTo>
                    <a:pt x="51942" y="31241"/>
                  </a:lnTo>
                  <a:close/>
                </a:path>
                <a:path w="57785" h="77469">
                  <a:moveTo>
                    <a:pt x="48056" y="31241"/>
                  </a:moveTo>
                  <a:lnTo>
                    <a:pt x="48056" y="31622"/>
                  </a:lnTo>
                  <a:lnTo>
                    <a:pt x="48437" y="31622"/>
                  </a:lnTo>
                  <a:lnTo>
                    <a:pt x="48056" y="31241"/>
                  </a:lnTo>
                  <a:close/>
                </a:path>
                <a:path w="57785" h="77469">
                  <a:moveTo>
                    <a:pt x="51942" y="29971"/>
                  </a:moveTo>
                  <a:lnTo>
                    <a:pt x="48056" y="29971"/>
                  </a:lnTo>
                  <a:lnTo>
                    <a:pt x="48056" y="31241"/>
                  </a:lnTo>
                  <a:lnTo>
                    <a:pt x="51549" y="31241"/>
                  </a:lnTo>
                  <a:lnTo>
                    <a:pt x="51549" y="30860"/>
                  </a:lnTo>
                  <a:lnTo>
                    <a:pt x="51942" y="30860"/>
                  </a:lnTo>
                  <a:lnTo>
                    <a:pt x="51942" y="29971"/>
                  </a:lnTo>
                  <a:close/>
                </a:path>
                <a:path w="57785" h="77469">
                  <a:moveTo>
                    <a:pt x="51942" y="28447"/>
                  </a:moveTo>
                  <a:lnTo>
                    <a:pt x="47078" y="28447"/>
                  </a:lnTo>
                  <a:lnTo>
                    <a:pt x="47078" y="28828"/>
                  </a:lnTo>
                  <a:lnTo>
                    <a:pt x="47472" y="29209"/>
                  </a:lnTo>
                  <a:lnTo>
                    <a:pt x="47663" y="29971"/>
                  </a:lnTo>
                  <a:lnTo>
                    <a:pt x="51942" y="29971"/>
                  </a:lnTo>
                  <a:lnTo>
                    <a:pt x="51942" y="30479"/>
                  </a:lnTo>
                  <a:lnTo>
                    <a:pt x="52336" y="30479"/>
                  </a:lnTo>
                  <a:lnTo>
                    <a:pt x="52336" y="29209"/>
                  </a:lnTo>
                  <a:lnTo>
                    <a:pt x="51942" y="29209"/>
                  </a:lnTo>
                  <a:lnTo>
                    <a:pt x="52336" y="28828"/>
                  </a:lnTo>
                  <a:lnTo>
                    <a:pt x="51942" y="28828"/>
                  </a:lnTo>
                  <a:lnTo>
                    <a:pt x="51942" y="28447"/>
                  </a:lnTo>
                  <a:close/>
                </a:path>
                <a:path w="57785" h="77469">
                  <a:moveTo>
                    <a:pt x="52336" y="28066"/>
                  </a:moveTo>
                  <a:lnTo>
                    <a:pt x="26454" y="28066"/>
                  </a:lnTo>
                  <a:lnTo>
                    <a:pt x="26454" y="28447"/>
                  </a:lnTo>
                  <a:lnTo>
                    <a:pt x="52336" y="28447"/>
                  </a:lnTo>
                  <a:lnTo>
                    <a:pt x="52336" y="28066"/>
                  </a:lnTo>
                  <a:close/>
                </a:path>
                <a:path w="57785" h="77469">
                  <a:moveTo>
                    <a:pt x="52527" y="27939"/>
                  </a:moveTo>
                  <a:lnTo>
                    <a:pt x="26847" y="27939"/>
                  </a:lnTo>
                  <a:lnTo>
                    <a:pt x="52527" y="28066"/>
                  </a:lnTo>
                  <a:close/>
                </a:path>
                <a:path w="57785" h="77469">
                  <a:moveTo>
                    <a:pt x="51942" y="26796"/>
                  </a:moveTo>
                  <a:lnTo>
                    <a:pt x="27241" y="26796"/>
                  </a:lnTo>
                  <a:lnTo>
                    <a:pt x="27241" y="27939"/>
                  </a:lnTo>
                  <a:lnTo>
                    <a:pt x="52336" y="27939"/>
                  </a:lnTo>
                  <a:lnTo>
                    <a:pt x="52336" y="27177"/>
                  </a:lnTo>
                  <a:lnTo>
                    <a:pt x="51942" y="27177"/>
                  </a:lnTo>
                  <a:lnTo>
                    <a:pt x="51942" y="26796"/>
                  </a:lnTo>
                  <a:close/>
                </a:path>
                <a:path w="57785" h="77469">
                  <a:moveTo>
                    <a:pt x="52527" y="27177"/>
                  </a:moveTo>
                  <a:lnTo>
                    <a:pt x="52336" y="27177"/>
                  </a:lnTo>
                  <a:lnTo>
                    <a:pt x="52527" y="27558"/>
                  </a:lnTo>
                  <a:lnTo>
                    <a:pt x="52527" y="27177"/>
                  </a:lnTo>
                  <a:close/>
                </a:path>
                <a:path w="57785" h="77469">
                  <a:moveTo>
                    <a:pt x="52908" y="27177"/>
                  </a:moveTo>
                  <a:lnTo>
                    <a:pt x="52908" y="27558"/>
                  </a:lnTo>
                  <a:lnTo>
                    <a:pt x="53301" y="27558"/>
                  </a:lnTo>
                  <a:lnTo>
                    <a:pt x="52908" y="27177"/>
                  </a:lnTo>
                  <a:close/>
                </a:path>
                <a:path w="57785" h="77469">
                  <a:moveTo>
                    <a:pt x="53301" y="27177"/>
                  </a:moveTo>
                  <a:lnTo>
                    <a:pt x="52908" y="27177"/>
                  </a:lnTo>
                  <a:lnTo>
                    <a:pt x="53301" y="27558"/>
                  </a:lnTo>
                  <a:lnTo>
                    <a:pt x="53301" y="27177"/>
                  </a:lnTo>
                  <a:close/>
                </a:path>
                <a:path w="57785" h="77469">
                  <a:moveTo>
                    <a:pt x="54076" y="27177"/>
                  </a:moveTo>
                  <a:lnTo>
                    <a:pt x="53695" y="27177"/>
                  </a:lnTo>
                  <a:lnTo>
                    <a:pt x="53695" y="27558"/>
                  </a:lnTo>
                  <a:lnTo>
                    <a:pt x="54076" y="27558"/>
                  </a:lnTo>
                  <a:lnTo>
                    <a:pt x="54076" y="27177"/>
                  </a:lnTo>
                  <a:close/>
                </a:path>
                <a:path w="57785" h="77469">
                  <a:moveTo>
                    <a:pt x="54470" y="26796"/>
                  </a:moveTo>
                  <a:lnTo>
                    <a:pt x="51942" y="26796"/>
                  </a:lnTo>
                  <a:lnTo>
                    <a:pt x="51942" y="27177"/>
                  </a:lnTo>
                  <a:lnTo>
                    <a:pt x="54470" y="27177"/>
                  </a:lnTo>
                  <a:lnTo>
                    <a:pt x="54470" y="26796"/>
                  </a:lnTo>
                  <a:close/>
                </a:path>
                <a:path w="57785" h="77469">
                  <a:moveTo>
                    <a:pt x="54863" y="26796"/>
                  </a:moveTo>
                  <a:lnTo>
                    <a:pt x="54470" y="26796"/>
                  </a:lnTo>
                  <a:lnTo>
                    <a:pt x="54470" y="27177"/>
                  </a:lnTo>
                  <a:lnTo>
                    <a:pt x="54863" y="27177"/>
                  </a:lnTo>
                  <a:lnTo>
                    <a:pt x="54863" y="26796"/>
                  </a:lnTo>
                  <a:close/>
                </a:path>
                <a:path w="57785" h="77469">
                  <a:moveTo>
                    <a:pt x="57188" y="20065"/>
                  </a:moveTo>
                  <a:lnTo>
                    <a:pt x="29768" y="20065"/>
                  </a:lnTo>
                  <a:lnTo>
                    <a:pt x="29375" y="20446"/>
                  </a:lnTo>
                  <a:lnTo>
                    <a:pt x="29375" y="21589"/>
                  </a:lnTo>
                  <a:lnTo>
                    <a:pt x="28397" y="21589"/>
                  </a:lnTo>
                  <a:lnTo>
                    <a:pt x="27622" y="22351"/>
                  </a:lnTo>
                  <a:lnTo>
                    <a:pt x="28016" y="22351"/>
                  </a:lnTo>
                  <a:lnTo>
                    <a:pt x="27622" y="22732"/>
                  </a:lnTo>
                  <a:lnTo>
                    <a:pt x="27622" y="23113"/>
                  </a:lnTo>
                  <a:lnTo>
                    <a:pt x="27241" y="23240"/>
                  </a:lnTo>
                  <a:lnTo>
                    <a:pt x="27241" y="24510"/>
                  </a:lnTo>
                  <a:lnTo>
                    <a:pt x="27622" y="24510"/>
                  </a:lnTo>
                  <a:lnTo>
                    <a:pt x="27622" y="26034"/>
                  </a:lnTo>
                  <a:lnTo>
                    <a:pt x="28016" y="26415"/>
                  </a:lnTo>
                  <a:lnTo>
                    <a:pt x="27622" y="26796"/>
                  </a:lnTo>
                  <a:lnTo>
                    <a:pt x="55244" y="26796"/>
                  </a:lnTo>
                  <a:lnTo>
                    <a:pt x="55244" y="26415"/>
                  </a:lnTo>
                  <a:lnTo>
                    <a:pt x="55638" y="26415"/>
                  </a:lnTo>
                  <a:lnTo>
                    <a:pt x="55638" y="25653"/>
                  </a:lnTo>
                  <a:lnTo>
                    <a:pt x="56032" y="25653"/>
                  </a:lnTo>
                  <a:lnTo>
                    <a:pt x="56032" y="25145"/>
                  </a:lnTo>
                  <a:lnTo>
                    <a:pt x="56413" y="25145"/>
                  </a:lnTo>
                  <a:lnTo>
                    <a:pt x="56413" y="24002"/>
                  </a:lnTo>
                  <a:lnTo>
                    <a:pt x="57391" y="24002"/>
                  </a:lnTo>
                  <a:lnTo>
                    <a:pt x="57391" y="23621"/>
                  </a:lnTo>
                  <a:lnTo>
                    <a:pt x="57772" y="23621"/>
                  </a:lnTo>
                  <a:lnTo>
                    <a:pt x="57772" y="23240"/>
                  </a:lnTo>
                  <a:lnTo>
                    <a:pt x="57188" y="23240"/>
                  </a:lnTo>
                  <a:lnTo>
                    <a:pt x="57391" y="23113"/>
                  </a:lnTo>
                  <a:lnTo>
                    <a:pt x="57391" y="22732"/>
                  </a:lnTo>
                  <a:lnTo>
                    <a:pt x="57772" y="22732"/>
                  </a:lnTo>
                  <a:lnTo>
                    <a:pt x="57772" y="20446"/>
                  </a:lnTo>
                  <a:lnTo>
                    <a:pt x="57188" y="20446"/>
                  </a:lnTo>
                  <a:lnTo>
                    <a:pt x="57188" y="20065"/>
                  </a:lnTo>
                  <a:close/>
                </a:path>
                <a:path w="57785" h="77469">
                  <a:moveTo>
                    <a:pt x="57188" y="24002"/>
                  </a:moveTo>
                  <a:lnTo>
                    <a:pt x="56807" y="24002"/>
                  </a:lnTo>
                  <a:lnTo>
                    <a:pt x="56807" y="26034"/>
                  </a:lnTo>
                  <a:lnTo>
                    <a:pt x="57188" y="26034"/>
                  </a:lnTo>
                  <a:lnTo>
                    <a:pt x="57188" y="24891"/>
                  </a:lnTo>
                  <a:lnTo>
                    <a:pt x="57391" y="24891"/>
                  </a:lnTo>
                  <a:lnTo>
                    <a:pt x="57391" y="24510"/>
                  </a:lnTo>
                  <a:lnTo>
                    <a:pt x="57188" y="24002"/>
                  </a:lnTo>
                  <a:close/>
                </a:path>
                <a:path w="57785" h="77469">
                  <a:moveTo>
                    <a:pt x="57391" y="25145"/>
                  </a:moveTo>
                  <a:lnTo>
                    <a:pt x="57188" y="25145"/>
                  </a:lnTo>
                  <a:lnTo>
                    <a:pt x="57188" y="25653"/>
                  </a:lnTo>
                  <a:lnTo>
                    <a:pt x="57391" y="25653"/>
                  </a:lnTo>
                  <a:lnTo>
                    <a:pt x="57391" y="25145"/>
                  </a:lnTo>
                  <a:close/>
                </a:path>
                <a:path w="57785" h="77469">
                  <a:moveTo>
                    <a:pt x="57772" y="24891"/>
                  </a:moveTo>
                  <a:lnTo>
                    <a:pt x="57391" y="24891"/>
                  </a:lnTo>
                  <a:lnTo>
                    <a:pt x="57391" y="25653"/>
                  </a:lnTo>
                  <a:lnTo>
                    <a:pt x="57772" y="25653"/>
                  </a:lnTo>
                  <a:lnTo>
                    <a:pt x="57772" y="24891"/>
                  </a:lnTo>
                  <a:close/>
                </a:path>
                <a:path w="57785" h="77469">
                  <a:moveTo>
                    <a:pt x="57772" y="24002"/>
                  </a:moveTo>
                  <a:lnTo>
                    <a:pt x="57391" y="24002"/>
                  </a:lnTo>
                  <a:lnTo>
                    <a:pt x="57391" y="24510"/>
                  </a:lnTo>
                  <a:lnTo>
                    <a:pt x="57772" y="24510"/>
                  </a:lnTo>
                  <a:lnTo>
                    <a:pt x="57772" y="24002"/>
                  </a:lnTo>
                  <a:close/>
                </a:path>
                <a:path w="57785" h="77469">
                  <a:moveTo>
                    <a:pt x="57772" y="23113"/>
                  </a:moveTo>
                  <a:lnTo>
                    <a:pt x="57391" y="23113"/>
                  </a:lnTo>
                  <a:lnTo>
                    <a:pt x="57772" y="23240"/>
                  </a:lnTo>
                  <a:close/>
                </a:path>
                <a:path w="57785" h="77469">
                  <a:moveTo>
                    <a:pt x="57772" y="20065"/>
                  </a:moveTo>
                  <a:lnTo>
                    <a:pt x="57391" y="20065"/>
                  </a:lnTo>
                  <a:lnTo>
                    <a:pt x="57391" y="20446"/>
                  </a:lnTo>
                  <a:lnTo>
                    <a:pt x="57772" y="20446"/>
                  </a:lnTo>
                  <a:lnTo>
                    <a:pt x="57772" y="20065"/>
                  </a:lnTo>
                  <a:close/>
                </a:path>
                <a:path w="57785" h="77469">
                  <a:moveTo>
                    <a:pt x="57391" y="19176"/>
                  </a:moveTo>
                  <a:lnTo>
                    <a:pt x="29768" y="19176"/>
                  </a:lnTo>
                  <a:lnTo>
                    <a:pt x="30149" y="19684"/>
                  </a:lnTo>
                  <a:lnTo>
                    <a:pt x="30149" y="20065"/>
                  </a:lnTo>
                  <a:lnTo>
                    <a:pt x="57391" y="20065"/>
                  </a:lnTo>
                  <a:lnTo>
                    <a:pt x="57391" y="19176"/>
                  </a:lnTo>
                  <a:close/>
                </a:path>
                <a:path w="57785" h="77469">
                  <a:moveTo>
                    <a:pt x="57391" y="18287"/>
                  </a:moveTo>
                  <a:lnTo>
                    <a:pt x="28790" y="18287"/>
                  </a:lnTo>
                  <a:lnTo>
                    <a:pt x="28790" y="18541"/>
                  </a:lnTo>
                  <a:lnTo>
                    <a:pt x="28981" y="18795"/>
                  </a:lnTo>
                  <a:lnTo>
                    <a:pt x="29375" y="19176"/>
                  </a:lnTo>
                  <a:lnTo>
                    <a:pt x="57188" y="19176"/>
                  </a:lnTo>
                  <a:lnTo>
                    <a:pt x="57188" y="18541"/>
                  </a:lnTo>
                  <a:lnTo>
                    <a:pt x="57391" y="18541"/>
                  </a:lnTo>
                  <a:lnTo>
                    <a:pt x="57391" y="18287"/>
                  </a:lnTo>
                  <a:close/>
                </a:path>
                <a:path w="57785" h="77469">
                  <a:moveTo>
                    <a:pt x="30149" y="15620"/>
                  </a:moveTo>
                  <a:lnTo>
                    <a:pt x="29768" y="16001"/>
                  </a:lnTo>
                  <a:lnTo>
                    <a:pt x="29768" y="16382"/>
                  </a:lnTo>
                  <a:lnTo>
                    <a:pt x="29375" y="16763"/>
                  </a:lnTo>
                  <a:lnTo>
                    <a:pt x="29375" y="17144"/>
                  </a:lnTo>
                  <a:lnTo>
                    <a:pt x="28981" y="17144"/>
                  </a:lnTo>
                  <a:lnTo>
                    <a:pt x="28981" y="18287"/>
                  </a:lnTo>
                  <a:lnTo>
                    <a:pt x="57188" y="18287"/>
                  </a:lnTo>
                  <a:lnTo>
                    <a:pt x="57188" y="17906"/>
                  </a:lnTo>
                  <a:lnTo>
                    <a:pt x="56413" y="17906"/>
                  </a:lnTo>
                  <a:lnTo>
                    <a:pt x="56413" y="16763"/>
                  </a:lnTo>
                  <a:lnTo>
                    <a:pt x="55638" y="16001"/>
                  </a:lnTo>
                  <a:lnTo>
                    <a:pt x="30937" y="16001"/>
                  </a:lnTo>
                  <a:lnTo>
                    <a:pt x="30149" y="15620"/>
                  </a:lnTo>
                  <a:close/>
                </a:path>
                <a:path w="57785" h="77469">
                  <a:moveTo>
                    <a:pt x="52908" y="14477"/>
                  </a:moveTo>
                  <a:lnTo>
                    <a:pt x="32486" y="14477"/>
                  </a:lnTo>
                  <a:lnTo>
                    <a:pt x="32486" y="15239"/>
                  </a:lnTo>
                  <a:lnTo>
                    <a:pt x="31711" y="15620"/>
                  </a:lnTo>
                  <a:lnTo>
                    <a:pt x="31711" y="16001"/>
                  </a:lnTo>
                  <a:lnTo>
                    <a:pt x="56032" y="16001"/>
                  </a:lnTo>
                  <a:lnTo>
                    <a:pt x="55638" y="15620"/>
                  </a:lnTo>
                  <a:lnTo>
                    <a:pt x="55244" y="15620"/>
                  </a:lnTo>
                  <a:lnTo>
                    <a:pt x="54863" y="15239"/>
                  </a:lnTo>
                  <a:lnTo>
                    <a:pt x="53695" y="15239"/>
                  </a:lnTo>
                  <a:lnTo>
                    <a:pt x="53695" y="14858"/>
                  </a:lnTo>
                  <a:lnTo>
                    <a:pt x="52908" y="14858"/>
                  </a:lnTo>
                  <a:lnTo>
                    <a:pt x="52908" y="14477"/>
                  </a:lnTo>
                  <a:close/>
                </a:path>
                <a:path w="57785" h="77469">
                  <a:moveTo>
                    <a:pt x="56032" y="14858"/>
                  </a:moveTo>
                  <a:lnTo>
                    <a:pt x="54470" y="14858"/>
                  </a:lnTo>
                  <a:lnTo>
                    <a:pt x="54863" y="15239"/>
                  </a:lnTo>
                  <a:lnTo>
                    <a:pt x="55638" y="15239"/>
                  </a:lnTo>
                  <a:lnTo>
                    <a:pt x="55638" y="15620"/>
                  </a:lnTo>
                  <a:lnTo>
                    <a:pt x="56032" y="15620"/>
                  </a:lnTo>
                  <a:lnTo>
                    <a:pt x="56032" y="14858"/>
                  </a:lnTo>
                  <a:close/>
                </a:path>
                <a:path w="57785" h="77469">
                  <a:moveTo>
                    <a:pt x="54470" y="14858"/>
                  </a:moveTo>
                  <a:lnTo>
                    <a:pt x="54076" y="14858"/>
                  </a:lnTo>
                  <a:lnTo>
                    <a:pt x="54470" y="15239"/>
                  </a:lnTo>
                  <a:lnTo>
                    <a:pt x="54470" y="14858"/>
                  </a:lnTo>
                  <a:close/>
                </a:path>
                <a:path w="57785" h="77469">
                  <a:moveTo>
                    <a:pt x="52908" y="14477"/>
                  </a:moveTo>
                  <a:lnTo>
                    <a:pt x="52908" y="14858"/>
                  </a:lnTo>
                  <a:lnTo>
                    <a:pt x="53301" y="14858"/>
                  </a:lnTo>
                  <a:lnTo>
                    <a:pt x="52908" y="14477"/>
                  </a:lnTo>
                  <a:close/>
                </a:path>
                <a:path w="57785" h="77469">
                  <a:moveTo>
                    <a:pt x="56807" y="14096"/>
                  </a:moveTo>
                  <a:lnTo>
                    <a:pt x="56413" y="14096"/>
                  </a:lnTo>
                  <a:lnTo>
                    <a:pt x="56413" y="14477"/>
                  </a:lnTo>
                  <a:lnTo>
                    <a:pt x="53301" y="14477"/>
                  </a:lnTo>
                  <a:lnTo>
                    <a:pt x="53301" y="14858"/>
                  </a:lnTo>
                  <a:lnTo>
                    <a:pt x="56807" y="14858"/>
                  </a:lnTo>
                  <a:lnTo>
                    <a:pt x="56807" y="14096"/>
                  </a:lnTo>
                  <a:close/>
                </a:path>
                <a:path w="57785" h="77469">
                  <a:moveTo>
                    <a:pt x="56032" y="13461"/>
                  </a:moveTo>
                  <a:lnTo>
                    <a:pt x="32880" y="13461"/>
                  </a:lnTo>
                  <a:lnTo>
                    <a:pt x="32486" y="13715"/>
                  </a:lnTo>
                  <a:lnTo>
                    <a:pt x="31711" y="13715"/>
                  </a:lnTo>
                  <a:lnTo>
                    <a:pt x="31711" y="14096"/>
                  </a:lnTo>
                  <a:lnTo>
                    <a:pt x="32092" y="14477"/>
                  </a:lnTo>
                  <a:lnTo>
                    <a:pt x="56413" y="14477"/>
                  </a:lnTo>
                  <a:lnTo>
                    <a:pt x="56413" y="14096"/>
                  </a:lnTo>
                  <a:lnTo>
                    <a:pt x="56032" y="14096"/>
                  </a:lnTo>
                  <a:lnTo>
                    <a:pt x="56032" y="13461"/>
                  </a:lnTo>
                  <a:close/>
                </a:path>
                <a:path w="57785" h="77469">
                  <a:moveTo>
                    <a:pt x="57188" y="14096"/>
                  </a:moveTo>
                  <a:lnTo>
                    <a:pt x="56807" y="14096"/>
                  </a:lnTo>
                  <a:lnTo>
                    <a:pt x="56807" y="14477"/>
                  </a:lnTo>
                  <a:lnTo>
                    <a:pt x="57188" y="14477"/>
                  </a:lnTo>
                  <a:lnTo>
                    <a:pt x="57188" y="14096"/>
                  </a:lnTo>
                  <a:close/>
                </a:path>
                <a:path w="57785" h="77469">
                  <a:moveTo>
                    <a:pt x="54863" y="11937"/>
                  </a:moveTo>
                  <a:lnTo>
                    <a:pt x="33845" y="11937"/>
                  </a:lnTo>
                  <a:lnTo>
                    <a:pt x="33845" y="12318"/>
                  </a:lnTo>
                  <a:lnTo>
                    <a:pt x="33261" y="12699"/>
                  </a:lnTo>
                  <a:lnTo>
                    <a:pt x="33261" y="13461"/>
                  </a:lnTo>
                  <a:lnTo>
                    <a:pt x="55638" y="13461"/>
                  </a:lnTo>
                  <a:lnTo>
                    <a:pt x="55638" y="12699"/>
                  </a:lnTo>
                  <a:lnTo>
                    <a:pt x="55244" y="12699"/>
                  </a:lnTo>
                  <a:lnTo>
                    <a:pt x="55244" y="12318"/>
                  </a:lnTo>
                  <a:lnTo>
                    <a:pt x="54863" y="12318"/>
                  </a:lnTo>
                  <a:lnTo>
                    <a:pt x="54863" y="11937"/>
                  </a:lnTo>
                  <a:close/>
                </a:path>
                <a:path w="57785" h="77469">
                  <a:moveTo>
                    <a:pt x="56032" y="12699"/>
                  </a:moveTo>
                  <a:lnTo>
                    <a:pt x="55638" y="12699"/>
                  </a:lnTo>
                  <a:lnTo>
                    <a:pt x="56032" y="13080"/>
                  </a:lnTo>
                  <a:lnTo>
                    <a:pt x="56032" y="12699"/>
                  </a:lnTo>
                  <a:close/>
                </a:path>
                <a:path w="57785" h="77469">
                  <a:moveTo>
                    <a:pt x="35013" y="10413"/>
                  </a:moveTo>
                  <a:lnTo>
                    <a:pt x="35013" y="11937"/>
                  </a:lnTo>
                  <a:lnTo>
                    <a:pt x="54863" y="11937"/>
                  </a:lnTo>
                  <a:lnTo>
                    <a:pt x="54863" y="12318"/>
                  </a:lnTo>
                  <a:lnTo>
                    <a:pt x="55244" y="11937"/>
                  </a:lnTo>
                  <a:lnTo>
                    <a:pt x="55244" y="11556"/>
                  </a:lnTo>
                  <a:lnTo>
                    <a:pt x="36956" y="11556"/>
                  </a:lnTo>
                  <a:lnTo>
                    <a:pt x="36956" y="11175"/>
                  </a:lnTo>
                  <a:lnTo>
                    <a:pt x="36575" y="10794"/>
                  </a:lnTo>
                  <a:lnTo>
                    <a:pt x="35801" y="10794"/>
                  </a:lnTo>
                  <a:lnTo>
                    <a:pt x="35013" y="10413"/>
                  </a:lnTo>
                  <a:close/>
                </a:path>
                <a:path w="57785" h="77469">
                  <a:moveTo>
                    <a:pt x="55638" y="11937"/>
                  </a:moveTo>
                  <a:lnTo>
                    <a:pt x="55244" y="11937"/>
                  </a:lnTo>
                  <a:lnTo>
                    <a:pt x="55244" y="12318"/>
                  </a:lnTo>
                  <a:lnTo>
                    <a:pt x="55638" y="12318"/>
                  </a:lnTo>
                  <a:lnTo>
                    <a:pt x="55638" y="11937"/>
                  </a:lnTo>
                  <a:close/>
                </a:path>
                <a:path w="57785" h="77469">
                  <a:moveTo>
                    <a:pt x="41046" y="0"/>
                  </a:moveTo>
                  <a:lnTo>
                    <a:pt x="41046" y="1142"/>
                  </a:lnTo>
                  <a:lnTo>
                    <a:pt x="40652" y="1523"/>
                  </a:lnTo>
                  <a:lnTo>
                    <a:pt x="40271" y="3428"/>
                  </a:lnTo>
                  <a:lnTo>
                    <a:pt x="39877" y="3809"/>
                  </a:lnTo>
                  <a:lnTo>
                    <a:pt x="39877" y="4444"/>
                  </a:lnTo>
                  <a:lnTo>
                    <a:pt x="39573" y="5968"/>
                  </a:lnTo>
                  <a:lnTo>
                    <a:pt x="39496" y="6730"/>
                  </a:lnTo>
                  <a:lnTo>
                    <a:pt x="39103" y="7492"/>
                  </a:lnTo>
                  <a:lnTo>
                    <a:pt x="39103" y="7873"/>
                  </a:lnTo>
                  <a:lnTo>
                    <a:pt x="38709" y="8254"/>
                  </a:lnTo>
                  <a:lnTo>
                    <a:pt x="38328" y="9270"/>
                  </a:lnTo>
                  <a:lnTo>
                    <a:pt x="38125" y="10032"/>
                  </a:lnTo>
                  <a:lnTo>
                    <a:pt x="37744" y="10794"/>
                  </a:lnTo>
                  <a:lnTo>
                    <a:pt x="36956" y="11556"/>
                  </a:lnTo>
                  <a:lnTo>
                    <a:pt x="50774" y="11556"/>
                  </a:lnTo>
                  <a:lnTo>
                    <a:pt x="49212" y="10413"/>
                  </a:lnTo>
                  <a:lnTo>
                    <a:pt x="48831" y="10032"/>
                  </a:lnTo>
                  <a:lnTo>
                    <a:pt x="49606" y="8635"/>
                  </a:lnTo>
                  <a:lnTo>
                    <a:pt x="49212" y="8254"/>
                  </a:lnTo>
                  <a:lnTo>
                    <a:pt x="49999" y="6730"/>
                  </a:lnTo>
                  <a:lnTo>
                    <a:pt x="49999" y="6349"/>
                  </a:lnTo>
                  <a:lnTo>
                    <a:pt x="49212" y="5968"/>
                  </a:lnTo>
                  <a:lnTo>
                    <a:pt x="47472" y="4190"/>
                  </a:lnTo>
                  <a:lnTo>
                    <a:pt x="46304" y="3809"/>
                  </a:lnTo>
                  <a:lnTo>
                    <a:pt x="43573" y="1904"/>
                  </a:lnTo>
                  <a:lnTo>
                    <a:pt x="41046" y="0"/>
                  </a:lnTo>
                  <a:close/>
                </a:path>
                <a:path w="57785" h="77469">
                  <a:moveTo>
                    <a:pt x="51942" y="10413"/>
                  </a:moveTo>
                  <a:lnTo>
                    <a:pt x="51549" y="10794"/>
                  </a:lnTo>
                  <a:lnTo>
                    <a:pt x="51549" y="11175"/>
                  </a:lnTo>
                  <a:lnTo>
                    <a:pt x="50774" y="11556"/>
                  </a:lnTo>
                  <a:lnTo>
                    <a:pt x="54863" y="11556"/>
                  </a:lnTo>
                  <a:lnTo>
                    <a:pt x="54863" y="11175"/>
                  </a:lnTo>
                  <a:lnTo>
                    <a:pt x="52527" y="11175"/>
                  </a:lnTo>
                  <a:lnTo>
                    <a:pt x="52527" y="10794"/>
                  </a:lnTo>
                  <a:lnTo>
                    <a:pt x="51942" y="10794"/>
                  </a:lnTo>
                  <a:lnTo>
                    <a:pt x="51942" y="10413"/>
                  </a:lnTo>
                  <a:close/>
                </a:path>
                <a:path w="57785" h="77469">
                  <a:moveTo>
                    <a:pt x="53301" y="10032"/>
                  </a:moveTo>
                  <a:lnTo>
                    <a:pt x="52527" y="11175"/>
                  </a:lnTo>
                  <a:lnTo>
                    <a:pt x="54863" y="11175"/>
                  </a:lnTo>
                  <a:lnTo>
                    <a:pt x="54470" y="10794"/>
                  </a:lnTo>
                  <a:lnTo>
                    <a:pt x="54470" y="10413"/>
                  </a:lnTo>
                  <a:lnTo>
                    <a:pt x="53695" y="10413"/>
                  </a:lnTo>
                  <a:lnTo>
                    <a:pt x="53301" y="10032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4036468" y="1954109"/>
              <a:ext cx="57785" cy="77470"/>
            </a:xfrm>
            <a:custGeom>
              <a:avLst/>
              <a:gdLst/>
              <a:ahLst/>
              <a:cxnLst/>
              <a:rect l="l" t="t" r="r" b="b"/>
              <a:pathLst>
                <a:path w="57785" h="77469">
                  <a:moveTo>
                    <a:pt x="54470" y="10782"/>
                  </a:moveTo>
                  <a:lnTo>
                    <a:pt x="54863" y="11163"/>
                  </a:lnTo>
                  <a:lnTo>
                    <a:pt x="54863" y="11557"/>
                  </a:lnTo>
                  <a:lnTo>
                    <a:pt x="55244" y="11557"/>
                  </a:lnTo>
                  <a:lnTo>
                    <a:pt x="55244" y="11938"/>
                  </a:lnTo>
                  <a:lnTo>
                    <a:pt x="55638" y="11938"/>
                  </a:lnTo>
                  <a:lnTo>
                    <a:pt x="55638" y="12319"/>
                  </a:lnTo>
                  <a:lnTo>
                    <a:pt x="55244" y="12319"/>
                  </a:lnTo>
                  <a:lnTo>
                    <a:pt x="55244" y="11938"/>
                  </a:lnTo>
                  <a:lnTo>
                    <a:pt x="55244" y="12319"/>
                  </a:lnTo>
                  <a:lnTo>
                    <a:pt x="55638" y="12319"/>
                  </a:lnTo>
                  <a:lnTo>
                    <a:pt x="55244" y="12319"/>
                  </a:lnTo>
                  <a:lnTo>
                    <a:pt x="55244" y="11938"/>
                  </a:lnTo>
                  <a:lnTo>
                    <a:pt x="54863" y="12319"/>
                  </a:lnTo>
                  <a:lnTo>
                    <a:pt x="54863" y="11938"/>
                  </a:lnTo>
                  <a:lnTo>
                    <a:pt x="54470" y="11938"/>
                  </a:lnTo>
                  <a:lnTo>
                    <a:pt x="54863" y="11938"/>
                  </a:lnTo>
                  <a:lnTo>
                    <a:pt x="54863" y="12319"/>
                  </a:lnTo>
                  <a:lnTo>
                    <a:pt x="55244" y="12319"/>
                  </a:lnTo>
                  <a:lnTo>
                    <a:pt x="55244" y="12712"/>
                  </a:lnTo>
                  <a:lnTo>
                    <a:pt x="55638" y="12712"/>
                  </a:lnTo>
                  <a:lnTo>
                    <a:pt x="55244" y="12712"/>
                  </a:lnTo>
                  <a:lnTo>
                    <a:pt x="55638" y="12712"/>
                  </a:lnTo>
                  <a:lnTo>
                    <a:pt x="56032" y="12712"/>
                  </a:lnTo>
                  <a:lnTo>
                    <a:pt x="56032" y="13093"/>
                  </a:lnTo>
                  <a:lnTo>
                    <a:pt x="55638" y="12712"/>
                  </a:lnTo>
                  <a:lnTo>
                    <a:pt x="55638" y="13093"/>
                  </a:lnTo>
                  <a:lnTo>
                    <a:pt x="56032" y="13093"/>
                  </a:lnTo>
                  <a:lnTo>
                    <a:pt x="55638" y="13093"/>
                  </a:lnTo>
                  <a:lnTo>
                    <a:pt x="55638" y="13474"/>
                  </a:lnTo>
                  <a:lnTo>
                    <a:pt x="56032" y="13474"/>
                  </a:lnTo>
                  <a:lnTo>
                    <a:pt x="55638" y="13474"/>
                  </a:lnTo>
                  <a:lnTo>
                    <a:pt x="56032" y="13474"/>
                  </a:lnTo>
                  <a:lnTo>
                    <a:pt x="56032" y="13665"/>
                  </a:lnTo>
                  <a:lnTo>
                    <a:pt x="56032" y="14058"/>
                  </a:lnTo>
                  <a:lnTo>
                    <a:pt x="56413" y="14058"/>
                  </a:lnTo>
                  <a:lnTo>
                    <a:pt x="56413" y="14439"/>
                  </a:lnTo>
                  <a:lnTo>
                    <a:pt x="56413" y="14058"/>
                  </a:lnTo>
                  <a:lnTo>
                    <a:pt x="56807" y="14058"/>
                  </a:lnTo>
                  <a:lnTo>
                    <a:pt x="57188" y="14058"/>
                  </a:lnTo>
                  <a:lnTo>
                    <a:pt x="57188" y="14439"/>
                  </a:lnTo>
                  <a:lnTo>
                    <a:pt x="56807" y="14439"/>
                  </a:lnTo>
                  <a:lnTo>
                    <a:pt x="56807" y="14058"/>
                  </a:lnTo>
                  <a:lnTo>
                    <a:pt x="56807" y="14439"/>
                  </a:lnTo>
                  <a:lnTo>
                    <a:pt x="56807" y="14058"/>
                  </a:lnTo>
                  <a:lnTo>
                    <a:pt x="56807" y="14439"/>
                  </a:lnTo>
                  <a:lnTo>
                    <a:pt x="56807" y="14820"/>
                  </a:lnTo>
                  <a:lnTo>
                    <a:pt x="56807" y="15214"/>
                  </a:lnTo>
                  <a:lnTo>
                    <a:pt x="57188" y="15214"/>
                  </a:lnTo>
                  <a:lnTo>
                    <a:pt x="56807" y="15214"/>
                  </a:lnTo>
                  <a:lnTo>
                    <a:pt x="56807" y="14820"/>
                  </a:lnTo>
                  <a:lnTo>
                    <a:pt x="56413" y="14820"/>
                  </a:lnTo>
                  <a:lnTo>
                    <a:pt x="56807" y="14820"/>
                  </a:lnTo>
                  <a:lnTo>
                    <a:pt x="56413" y="14820"/>
                  </a:lnTo>
                  <a:lnTo>
                    <a:pt x="56032" y="14820"/>
                  </a:lnTo>
                  <a:lnTo>
                    <a:pt x="55638" y="14820"/>
                  </a:lnTo>
                  <a:lnTo>
                    <a:pt x="56032" y="14820"/>
                  </a:lnTo>
                  <a:lnTo>
                    <a:pt x="55638" y="14820"/>
                  </a:lnTo>
                  <a:lnTo>
                    <a:pt x="56032" y="14820"/>
                  </a:lnTo>
                  <a:lnTo>
                    <a:pt x="56032" y="15214"/>
                  </a:lnTo>
                  <a:lnTo>
                    <a:pt x="56413" y="15214"/>
                  </a:lnTo>
                  <a:lnTo>
                    <a:pt x="56032" y="15214"/>
                  </a:lnTo>
                  <a:lnTo>
                    <a:pt x="56032" y="15595"/>
                  </a:lnTo>
                  <a:lnTo>
                    <a:pt x="56032" y="15214"/>
                  </a:lnTo>
                  <a:lnTo>
                    <a:pt x="56032" y="15595"/>
                  </a:lnTo>
                  <a:lnTo>
                    <a:pt x="56413" y="15595"/>
                  </a:lnTo>
                  <a:lnTo>
                    <a:pt x="56032" y="15595"/>
                  </a:lnTo>
                  <a:lnTo>
                    <a:pt x="55638" y="15595"/>
                  </a:lnTo>
                  <a:lnTo>
                    <a:pt x="55638" y="15214"/>
                  </a:lnTo>
                  <a:lnTo>
                    <a:pt x="55244" y="15214"/>
                  </a:lnTo>
                  <a:lnTo>
                    <a:pt x="54863" y="15214"/>
                  </a:lnTo>
                  <a:lnTo>
                    <a:pt x="55244" y="15214"/>
                  </a:lnTo>
                  <a:lnTo>
                    <a:pt x="54863" y="15214"/>
                  </a:lnTo>
                  <a:lnTo>
                    <a:pt x="54470" y="14820"/>
                  </a:lnTo>
                  <a:lnTo>
                    <a:pt x="54470" y="15214"/>
                  </a:lnTo>
                  <a:lnTo>
                    <a:pt x="54076" y="14820"/>
                  </a:lnTo>
                  <a:lnTo>
                    <a:pt x="53695" y="14820"/>
                  </a:lnTo>
                  <a:lnTo>
                    <a:pt x="53301" y="14820"/>
                  </a:lnTo>
                  <a:lnTo>
                    <a:pt x="53301" y="14439"/>
                  </a:lnTo>
                  <a:lnTo>
                    <a:pt x="52908" y="14439"/>
                  </a:lnTo>
                  <a:lnTo>
                    <a:pt x="53301" y="14820"/>
                  </a:lnTo>
                  <a:lnTo>
                    <a:pt x="52908" y="14820"/>
                  </a:lnTo>
                  <a:lnTo>
                    <a:pt x="52908" y="14439"/>
                  </a:lnTo>
                  <a:lnTo>
                    <a:pt x="52527" y="14439"/>
                  </a:lnTo>
                  <a:lnTo>
                    <a:pt x="52908" y="14439"/>
                  </a:lnTo>
                  <a:lnTo>
                    <a:pt x="52908" y="14820"/>
                  </a:lnTo>
                  <a:lnTo>
                    <a:pt x="53301" y="14820"/>
                  </a:lnTo>
                  <a:lnTo>
                    <a:pt x="53695" y="14820"/>
                  </a:lnTo>
                  <a:lnTo>
                    <a:pt x="53695" y="15214"/>
                  </a:lnTo>
                  <a:lnTo>
                    <a:pt x="53695" y="14820"/>
                  </a:lnTo>
                  <a:lnTo>
                    <a:pt x="53695" y="15214"/>
                  </a:lnTo>
                  <a:lnTo>
                    <a:pt x="54076" y="15214"/>
                  </a:lnTo>
                  <a:lnTo>
                    <a:pt x="54470" y="15214"/>
                  </a:lnTo>
                  <a:lnTo>
                    <a:pt x="54863" y="15214"/>
                  </a:lnTo>
                  <a:lnTo>
                    <a:pt x="55244" y="15214"/>
                  </a:lnTo>
                  <a:lnTo>
                    <a:pt x="54863" y="15214"/>
                  </a:lnTo>
                  <a:lnTo>
                    <a:pt x="55244" y="15595"/>
                  </a:lnTo>
                  <a:lnTo>
                    <a:pt x="55638" y="15595"/>
                  </a:lnTo>
                  <a:lnTo>
                    <a:pt x="56032" y="15976"/>
                  </a:lnTo>
                  <a:lnTo>
                    <a:pt x="55638" y="15976"/>
                  </a:lnTo>
                  <a:lnTo>
                    <a:pt x="55244" y="15976"/>
                  </a:lnTo>
                  <a:lnTo>
                    <a:pt x="55638" y="15976"/>
                  </a:lnTo>
                  <a:lnTo>
                    <a:pt x="56413" y="16751"/>
                  </a:lnTo>
                  <a:lnTo>
                    <a:pt x="56413" y="17132"/>
                  </a:lnTo>
                  <a:lnTo>
                    <a:pt x="56032" y="17132"/>
                  </a:lnTo>
                  <a:lnTo>
                    <a:pt x="56413" y="17132"/>
                  </a:lnTo>
                  <a:lnTo>
                    <a:pt x="56413" y="17526"/>
                  </a:lnTo>
                  <a:lnTo>
                    <a:pt x="56413" y="17907"/>
                  </a:lnTo>
                  <a:lnTo>
                    <a:pt x="56807" y="17907"/>
                  </a:lnTo>
                  <a:lnTo>
                    <a:pt x="57188" y="17907"/>
                  </a:lnTo>
                  <a:lnTo>
                    <a:pt x="57188" y="18288"/>
                  </a:lnTo>
                  <a:lnTo>
                    <a:pt x="57188" y="17907"/>
                  </a:lnTo>
                  <a:lnTo>
                    <a:pt x="57188" y="18288"/>
                  </a:lnTo>
                  <a:lnTo>
                    <a:pt x="57188" y="17907"/>
                  </a:lnTo>
                  <a:lnTo>
                    <a:pt x="57188" y="18288"/>
                  </a:lnTo>
                  <a:lnTo>
                    <a:pt x="57391" y="18288"/>
                  </a:lnTo>
                  <a:lnTo>
                    <a:pt x="57188" y="18288"/>
                  </a:lnTo>
                  <a:lnTo>
                    <a:pt x="57391" y="18288"/>
                  </a:lnTo>
                  <a:lnTo>
                    <a:pt x="57391" y="18491"/>
                  </a:lnTo>
                  <a:lnTo>
                    <a:pt x="57188" y="18491"/>
                  </a:lnTo>
                  <a:lnTo>
                    <a:pt x="57391" y="18491"/>
                  </a:lnTo>
                  <a:lnTo>
                    <a:pt x="57188" y="18491"/>
                  </a:lnTo>
                  <a:lnTo>
                    <a:pt x="57391" y="18491"/>
                  </a:lnTo>
                  <a:lnTo>
                    <a:pt x="57188" y="18491"/>
                  </a:lnTo>
                  <a:lnTo>
                    <a:pt x="57391" y="18491"/>
                  </a:lnTo>
                  <a:lnTo>
                    <a:pt x="57188" y="18491"/>
                  </a:lnTo>
                  <a:lnTo>
                    <a:pt x="57188" y="18872"/>
                  </a:lnTo>
                  <a:lnTo>
                    <a:pt x="57391" y="18872"/>
                  </a:lnTo>
                  <a:lnTo>
                    <a:pt x="57188" y="18872"/>
                  </a:lnTo>
                  <a:lnTo>
                    <a:pt x="57188" y="19253"/>
                  </a:lnTo>
                  <a:lnTo>
                    <a:pt x="57391" y="19253"/>
                  </a:lnTo>
                  <a:lnTo>
                    <a:pt x="57188" y="19253"/>
                  </a:lnTo>
                  <a:lnTo>
                    <a:pt x="57391" y="19253"/>
                  </a:lnTo>
                  <a:lnTo>
                    <a:pt x="57391" y="19646"/>
                  </a:lnTo>
                  <a:lnTo>
                    <a:pt x="57391" y="20027"/>
                  </a:lnTo>
                  <a:lnTo>
                    <a:pt x="57188" y="20027"/>
                  </a:lnTo>
                  <a:lnTo>
                    <a:pt x="57188" y="20408"/>
                  </a:lnTo>
                  <a:lnTo>
                    <a:pt x="57391" y="20408"/>
                  </a:lnTo>
                  <a:lnTo>
                    <a:pt x="57391" y="20027"/>
                  </a:lnTo>
                  <a:lnTo>
                    <a:pt x="57772" y="20027"/>
                  </a:lnTo>
                  <a:lnTo>
                    <a:pt x="57772" y="22720"/>
                  </a:lnTo>
                  <a:lnTo>
                    <a:pt x="57772" y="22339"/>
                  </a:lnTo>
                  <a:lnTo>
                    <a:pt x="57772" y="22720"/>
                  </a:lnTo>
                  <a:lnTo>
                    <a:pt x="57391" y="22720"/>
                  </a:lnTo>
                  <a:lnTo>
                    <a:pt x="57772" y="22720"/>
                  </a:lnTo>
                  <a:lnTo>
                    <a:pt x="57391" y="22720"/>
                  </a:lnTo>
                  <a:lnTo>
                    <a:pt x="57391" y="23114"/>
                  </a:lnTo>
                  <a:lnTo>
                    <a:pt x="57188" y="23304"/>
                  </a:lnTo>
                  <a:lnTo>
                    <a:pt x="57391" y="23304"/>
                  </a:lnTo>
                  <a:lnTo>
                    <a:pt x="57188" y="23304"/>
                  </a:lnTo>
                  <a:lnTo>
                    <a:pt x="57391" y="23304"/>
                  </a:lnTo>
                  <a:lnTo>
                    <a:pt x="57188" y="23304"/>
                  </a:lnTo>
                  <a:lnTo>
                    <a:pt x="57391" y="23304"/>
                  </a:lnTo>
                  <a:lnTo>
                    <a:pt x="57188" y="23304"/>
                  </a:lnTo>
                  <a:lnTo>
                    <a:pt x="57391" y="23304"/>
                  </a:lnTo>
                  <a:lnTo>
                    <a:pt x="57188" y="23304"/>
                  </a:lnTo>
                  <a:lnTo>
                    <a:pt x="57391" y="23304"/>
                  </a:lnTo>
                  <a:lnTo>
                    <a:pt x="57391" y="23114"/>
                  </a:lnTo>
                  <a:lnTo>
                    <a:pt x="57391" y="23304"/>
                  </a:lnTo>
                  <a:lnTo>
                    <a:pt x="57391" y="23114"/>
                  </a:lnTo>
                  <a:lnTo>
                    <a:pt x="57391" y="23304"/>
                  </a:lnTo>
                  <a:lnTo>
                    <a:pt x="57391" y="23114"/>
                  </a:lnTo>
                  <a:lnTo>
                    <a:pt x="57772" y="23114"/>
                  </a:lnTo>
                  <a:lnTo>
                    <a:pt x="57772" y="23304"/>
                  </a:lnTo>
                  <a:lnTo>
                    <a:pt x="57391" y="23304"/>
                  </a:lnTo>
                  <a:lnTo>
                    <a:pt x="57772" y="23304"/>
                  </a:lnTo>
                  <a:lnTo>
                    <a:pt x="57391" y="23304"/>
                  </a:lnTo>
                  <a:lnTo>
                    <a:pt x="57772" y="23304"/>
                  </a:lnTo>
                  <a:lnTo>
                    <a:pt x="57772" y="23685"/>
                  </a:lnTo>
                  <a:lnTo>
                    <a:pt x="57391" y="23685"/>
                  </a:lnTo>
                  <a:lnTo>
                    <a:pt x="57391" y="24066"/>
                  </a:lnTo>
                  <a:lnTo>
                    <a:pt x="57188" y="24066"/>
                  </a:lnTo>
                  <a:lnTo>
                    <a:pt x="57391" y="24066"/>
                  </a:lnTo>
                  <a:lnTo>
                    <a:pt x="57188" y="24066"/>
                  </a:lnTo>
                  <a:lnTo>
                    <a:pt x="57391" y="24460"/>
                  </a:lnTo>
                  <a:lnTo>
                    <a:pt x="57391" y="24066"/>
                  </a:lnTo>
                  <a:lnTo>
                    <a:pt x="57391" y="24460"/>
                  </a:lnTo>
                  <a:lnTo>
                    <a:pt x="57391" y="24066"/>
                  </a:lnTo>
                  <a:lnTo>
                    <a:pt x="57391" y="24460"/>
                  </a:lnTo>
                  <a:lnTo>
                    <a:pt x="57772" y="24460"/>
                  </a:lnTo>
                  <a:lnTo>
                    <a:pt x="57391" y="24460"/>
                  </a:lnTo>
                  <a:lnTo>
                    <a:pt x="57391" y="24066"/>
                  </a:lnTo>
                  <a:lnTo>
                    <a:pt x="57391" y="24460"/>
                  </a:lnTo>
                  <a:lnTo>
                    <a:pt x="57391" y="24066"/>
                  </a:lnTo>
                  <a:lnTo>
                    <a:pt x="57772" y="24066"/>
                  </a:lnTo>
                  <a:lnTo>
                    <a:pt x="57772" y="24460"/>
                  </a:lnTo>
                  <a:lnTo>
                    <a:pt x="57772" y="24066"/>
                  </a:lnTo>
                  <a:lnTo>
                    <a:pt x="57772" y="24460"/>
                  </a:lnTo>
                  <a:lnTo>
                    <a:pt x="57391" y="24460"/>
                  </a:lnTo>
                  <a:lnTo>
                    <a:pt x="57391" y="24841"/>
                  </a:lnTo>
                  <a:lnTo>
                    <a:pt x="57391" y="24460"/>
                  </a:lnTo>
                  <a:lnTo>
                    <a:pt x="57391" y="24841"/>
                  </a:lnTo>
                  <a:lnTo>
                    <a:pt x="57772" y="24841"/>
                  </a:lnTo>
                  <a:lnTo>
                    <a:pt x="57391" y="24841"/>
                  </a:lnTo>
                  <a:lnTo>
                    <a:pt x="57772" y="24841"/>
                  </a:lnTo>
                  <a:lnTo>
                    <a:pt x="57772" y="25222"/>
                  </a:lnTo>
                  <a:lnTo>
                    <a:pt x="57772" y="25615"/>
                  </a:lnTo>
                  <a:lnTo>
                    <a:pt x="57391" y="25615"/>
                  </a:lnTo>
                  <a:lnTo>
                    <a:pt x="57391" y="25222"/>
                  </a:lnTo>
                  <a:lnTo>
                    <a:pt x="57391" y="25615"/>
                  </a:lnTo>
                  <a:lnTo>
                    <a:pt x="57188" y="25615"/>
                  </a:lnTo>
                  <a:lnTo>
                    <a:pt x="57188" y="25222"/>
                  </a:lnTo>
                  <a:lnTo>
                    <a:pt x="57391" y="25222"/>
                  </a:lnTo>
                  <a:lnTo>
                    <a:pt x="57391" y="24841"/>
                  </a:lnTo>
                  <a:lnTo>
                    <a:pt x="57188" y="24841"/>
                  </a:lnTo>
                  <a:lnTo>
                    <a:pt x="57391" y="24841"/>
                  </a:lnTo>
                  <a:lnTo>
                    <a:pt x="57188" y="24841"/>
                  </a:lnTo>
                  <a:lnTo>
                    <a:pt x="57188" y="25222"/>
                  </a:lnTo>
                  <a:lnTo>
                    <a:pt x="57188" y="25615"/>
                  </a:lnTo>
                  <a:lnTo>
                    <a:pt x="57391" y="25615"/>
                  </a:lnTo>
                  <a:lnTo>
                    <a:pt x="57188" y="25615"/>
                  </a:lnTo>
                  <a:lnTo>
                    <a:pt x="57391" y="25615"/>
                  </a:lnTo>
                  <a:lnTo>
                    <a:pt x="57188" y="25615"/>
                  </a:lnTo>
                  <a:lnTo>
                    <a:pt x="57188" y="25996"/>
                  </a:lnTo>
                  <a:lnTo>
                    <a:pt x="56807" y="25996"/>
                  </a:lnTo>
                  <a:lnTo>
                    <a:pt x="56807" y="25615"/>
                  </a:lnTo>
                  <a:lnTo>
                    <a:pt x="56807" y="25222"/>
                  </a:lnTo>
                  <a:lnTo>
                    <a:pt x="56807" y="24841"/>
                  </a:lnTo>
                  <a:lnTo>
                    <a:pt x="56807" y="24460"/>
                  </a:lnTo>
                  <a:lnTo>
                    <a:pt x="56413" y="24460"/>
                  </a:lnTo>
                  <a:lnTo>
                    <a:pt x="56807" y="24460"/>
                  </a:lnTo>
                  <a:lnTo>
                    <a:pt x="56413" y="24460"/>
                  </a:lnTo>
                  <a:lnTo>
                    <a:pt x="56807" y="24460"/>
                  </a:lnTo>
                  <a:lnTo>
                    <a:pt x="56807" y="24066"/>
                  </a:lnTo>
                  <a:lnTo>
                    <a:pt x="56413" y="24066"/>
                  </a:lnTo>
                  <a:lnTo>
                    <a:pt x="56807" y="24066"/>
                  </a:lnTo>
                  <a:lnTo>
                    <a:pt x="56413" y="24066"/>
                  </a:lnTo>
                  <a:lnTo>
                    <a:pt x="56807" y="24066"/>
                  </a:lnTo>
                  <a:lnTo>
                    <a:pt x="56807" y="24460"/>
                  </a:lnTo>
                  <a:lnTo>
                    <a:pt x="56807" y="24066"/>
                  </a:lnTo>
                  <a:lnTo>
                    <a:pt x="56413" y="24066"/>
                  </a:lnTo>
                  <a:lnTo>
                    <a:pt x="56413" y="24460"/>
                  </a:lnTo>
                  <a:lnTo>
                    <a:pt x="56413" y="24066"/>
                  </a:lnTo>
                  <a:lnTo>
                    <a:pt x="56413" y="24460"/>
                  </a:lnTo>
                  <a:lnTo>
                    <a:pt x="56413" y="24841"/>
                  </a:lnTo>
                  <a:lnTo>
                    <a:pt x="56032" y="24841"/>
                  </a:lnTo>
                  <a:lnTo>
                    <a:pt x="56413" y="24841"/>
                  </a:lnTo>
                  <a:lnTo>
                    <a:pt x="56032" y="24841"/>
                  </a:lnTo>
                  <a:lnTo>
                    <a:pt x="56413" y="24841"/>
                  </a:lnTo>
                  <a:lnTo>
                    <a:pt x="56032" y="24841"/>
                  </a:lnTo>
                  <a:lnTo>
                    <a:pt x="56413" y="24841"/>
                  </a:lnTo>
                  <a:lnTo>
                    <a:pt x="56413" y="25222"/>
                  </a:lnTo>
                  <a:lnTo>
                    <a:pt x="56032" y="25222"/>
                  </a:lnTo>
                  <a:lnTo>
                    <a:pt x="56413" y="25222"/>
                  </a:lnTo>
                  <a:lnTo>
                    <a:pt x="56032" y="25222"/>
                  </a:lnTo>
                  <a:lnTo>
                    <a:pt x="55638" y="25222"/>
                  </a:lnTo>
                  <a:lnTo>
                    <a:pt x="56032" y="25222"/>
                  </a:lnTo>
                  <a:lnTo>
                    <a:pt x="56032" y="25615"/>
                  </a:lnTo>
                  <a:lnTo>
                    <a:pt x="55638" y="25615"/>
                  </a:lnTo>
                  <a:lnTo>
                    <a:pt x="56032" y="25615"/>
                  </a:lnTo>
                  <a:lnTo>
                    <a:pt x="55638" y="25615"/>
                  </a:lnTo>
                  <a:lnTo>
                    <a:pt x="56032" y="25615"/>
                  </a:lnTo>
                  <a:lnTo>
                    <a:pt x="55638" y="25615"/>
                  </a:lnTo>
                  <a:lnTo>
                    <a:pt x="56032" y="25615"/>
                  </a:lnTo>
                  <a:lnTo>
                    <a:pt x="55638" y="25615"/>
                  </a:lnTo>
                  <a:lnTo>
                    <a:pt x="55638" y="25996"/>
                  </a:lnTo>
                  <a:lnTo>
                    <a:pt x="55638" y="26377"/>
                  </a:lnTo>
                  <a:lnTo>
                    <a:pt x="55638" y="26771"/>
                  </a:lnTo>
                  <a:lnTo>
                    <a:pt x="55638" y="26377"/>
                  </a:lnTo>
                  <a:lnTo>
                    <a:pt x="55244" y="26377"/>
                  </a:lnTo>
                  <a:lnTo>
                    <a:pt x="55638" y="26377"/>
                  </a:lnTo>
                  <a:lnTo>
                    <a:pt x="55244" y="26377"/>
                  </a:lnTo>
                  <a:lnTo>
                    <a:pt x="55638" y="26377"/>
                  </a:lnTo>
                  <a:lnTo>
                    <a:pt x="55244" y="26377"/>
                  </a:lnTo>
                  <a:lnTo>
                    <a:pt x="55244" y="26771"/>
                  </a:lnTo>
                  <a:lnTo>
                    <a:pt x="54863" y="26771"/>
                  </a:lnTo>
                  <a:lnTo>
                    <a:pt x="55244" y="26771"/>
                  </a:lnTo>
                  <a:lnTo>
                    <a:pt x="54863" y="26771"/>
                  </a:lnTo>
                  <a:lnTo>
                    <a:pt x="54863" y="27152"/>
                  </a:lnTo>
                  <a:lnTo>
                    <a:pt x="54470" y="27152"/>
                  </a:lnTo>
                  <a:lnTo>
                    <a:pt x="54470" y="26771"/>
                  </a:lnTo>
                  <a:lnTo>
                    <a:pt x="54470" y="27152"/>
                  </a:lnTo>
                  <a:lnTo>
                    <a:pt x="54076" y="27152"/>
                  </a:lnTo>
                  <a:lnTo>
                    <a:pt x="54470" y="27152"/>
                  </a:lnTo>
                  <a:lnTo>
                    <a:pt x="54076" y="27152"/>
                  </a:lnTo>
                  <a:lnTo>
                    <a:pt x="54470" y="27152"/>
                  </a:lnTo>
                  <a:lnTo>
                    <a:pt x="54076" y="27152"/>
                  </a:lnTo>
                  <a:lnTo>
                    <a:pt x="54076" y="27533"/>
                  </a:lnTo>
                  <a:lnTo>
                    <a:pt x="53695" y="27533"/>
                  </a:lnTo>
                  <a:lnTo>
                    <a:pt x="54076" y="27533"/>
                  </a:lnTo>
                  <a:lnTo>
                    <a:pt x="53695" y="27533"/>
                  </a:lnTo>
                  <a:lnTo>
                    <a:pt x="53695" y="27152"/>
                  </a:lnTo>
                  <a:lnTo>
                    <a:pt x="53301" y="27152"/>
                  </a:lnTo>
                  <a:lnTo>
                    <a:pt x="52908" y="27152"/>
                  </a:lnTo>
                  <a:lnTo>
                    <a:pt x="53301" y="27152"/>
                  </a:lnTo>
                  <a:lnTo>
                    <a:pt x="52908" y="27152"/>
                  </a:lnTo>
                  <a:lnTo>
                    <a:pt x="53301" y="27152"/>
                  </a:lnTo>
                  <a:lnTo>
                    <a:pt x="52908" y="27152"/>
                  </a:lnTo>
                  <a:lnTo>
                    <a:pt x="53301" y="27152"/>
                  </a:lnTo>
                  <a:lnTo>
                    <a:pt x="53301" y="27533"/>
                  </a:lnTo>
                  <a:lnTo>
                    <a:pt x="52908" y="27152"/>
                  </a:lnTo>
                  <a:lnTo>
                    <a:pt x="53301" y="27533"/>
                  </a:lnTo>
                  <a:lnTo>
                    <a:pt x="52908" y="27533"/>
                  </a:lnTo>
                  <a:lnTo>
                    <a:pt x="52908" y="27152"/>
                  </a:lnTo>
                  <a:lnTo>
                    <a:pt x="52908" y="27533"/>
                  </a:lnTo>
                  <a:lnTo>
                    <a:pt x="52908" y="27152"/>
                  </a:lnTo>
                  <a:lnTo>
                    <a:pt x="52908" y="27533"/>
                  </a:lnTo>
                  <a:lnTo>
                    <a:pt x="52908" y="27152"/>
                  </a:lnTo>
                  <a:lnTo>
                    <a:pt x="52527" y="27152"/>
                  </a:lnTo>
                  <a:lnTo>
                    <a:pt x="52908" y="27152"/>
                  </a:lnTo>
                  <a:lnTo>
                    <a:pt x="52527" y="27152"/>
                  </a:lnTo>
                  <a:lnTo>
                    <a:pt x="52527" y="27533"/>
                  </a:lnTo>
                  <a:lnTo>
                    <a:pt x="52527" y="27152"/>
                  </a:lnTo>
                  <a:lnTo>
                    <a:pt x="52527" y="27533"/>
                  </a:lnTo>
                  <a:lnTo>
                    <a:pt x="52336" y="27152"/>
                  </a:lnTo>
                  <a:lnTo>
                    <a:pt x="51942" y="27152"/>
                  </a:lnTo>
                  <a:lnTo>
                    <a:pt x="51942" y="26771"/>
                  </a:lnTo>
                  <a:lnTo>
                    <a:pt x="51942" y="27152"/>
                  </a:lnTo>
                  <a:lnTo>
                    <a:pt x="52336" y="27152"/>
                  </a:lnTo>
                  <a:lnTo>
                    <a:pt x="52336" y="27533"/>
                  </a:lnTo>
                  <a:lnTo>
                    <a:pt x="52336" y="27927"/>
                  </a:lnTo>
                  <a:lnTo>
                    <a:pt x="52527" y="27927"/>
                  </a:lnTo>
                  <a:lnTo>
                    <a:pt x="52527" y="28117"/>
                  </a:lnTo>
                  <a:lnTo>
                    <a:pt x="52336" y="28117"/>
                  </a:lnTo>
                  <a:lnTo>
                    <a:pt x="52336" y="28498"/>
                  </a:lnTo>
                  <a:lnTo>
                    <a:pt x="51942" y="28498"/>
                  </a:lnTo>
                  <a:lnTo>
                    <a:pt x="51942" y="28879"/>
                  </a:lnTo>
                  <a:lnTo>
                    <a:pt x="52336" y="28879"/>
                  </a:lnTo>
                  <a:lnTo>
                    <a:pt x="51942" y="28879"/>
                  </a:lnTo>
                  <a:lnTo>
                    <a:pt x="52336" y="28879"/>
                  </a:lnTo>
                  <a:lnTo>
                    <a:pt x="51942" y="29273"/>
                  </a:lnTo>
                  <a:lnTo>
                    <a:pt x="52336" y="29273"/>
                  </a:lnTo>
                  <a:lnTo>
                    <a:pt x="52336" y="29654"/>
                  </a:lnTo>
                  <a:lnTo>
                    <a:pt x="52336" y="30035"/>
                  </a:lnTo>
                  <a:lnTo>
                    <a:pt x="52336" y="29654"/>
                  </a:lnTo>
                  <a:lnTo>
                    <a:pt x="51942" y="29654"/>
                  </a:lnTo>
                  <a:lnTo>
                    <a:pt x="52336" y="29654"/>
                  </a:lnTo>
                  <a:lnTo>
                    <a:pt x="52336" y="30035"/>
                  </a:lnTo>
                  <a:lnTo>
                    <a:pt x="52527" y="30035"/>
                  </a:lnTo>
                  <a:lnTo>
                    <a:pt x="52527" y="30429"/>
                  </a:lnTo>
                  <a:lnTo>
                    <a:pt x="52527" y="30035"/>
                  </a:lnTo>
                  <a:lnTo>
                    <a:pt x="52336" y="30035"/>
                  </a:lnTo>
                  <a:lnTo>
                    <a:pt x="52336" y="30429"/>
                  </a:lnTo>
                  <a:lnTo>
                    <a:pt x="52336" y="30035"/>
                  </a:lnTo>
                  <a:lnTo>
                    <a:pt x="52336" y="30429"/>
                  </a:lnTo>
                  <a:lnTo>
                    <a:pt x="51942" y="30429"/>
                  </a:lnTo>
                  <a:lnTo>
                    <a:pt x="52336" y="30429"/>
                  </a:lnTo>
                  <a:lnTo>
                    <a:pt x="51942" y="30429"/>
                  </a:lnTo>
                  <a:lnTo>
                    <a:pt x="51942" y="30035"/>
                  </a:lnTo>
                  <a:lnTo>
                    <a:pt x="51549" y="30035"/>
                  </a:lnTo>
                  <a:lnTo>
                    <a:pt x="51942" y="30035"/>
                  </a:lnTo>
                  <a:lnTo>
                    <a:pt x="51942" y="30429"/>
                  </a:lnTo>
                  <a:lnTo>
                    <a:pt x="51942" y="30810"/>
                  </a:lnTo>
                  <a:lnTo>
                    <a:pt x="51549" y="30810"/>
                  </a:lnTo>
                  <a:lnTo>
                    <a:pt x="51942" y="30810"/>
                  </a:lnTo>
                  <a:lnTo>
                    <a:pt x="51549" y="30810"/>
                  </a:lnTo>
                  <a:lnTo>
                    <a:pt x="51549" y="31191"/>
                  </a:lnTo>
                  <a:lnTo>
                    <a:pt x="51942" y="31191"/>
                  </a:lnTo>
                  <a:lnTo>
                    <a:pt x="51942" y="30810"/>
                  </a:lnTo>
                  <a:lnTo>
                    <a:pt x="51942" y="31191"/>
                  </a:lnTo>
                  <a:lnTo>
                    <a:pt x="51549" y="31191"/>
                  </a:lnTo>
                  <a:lnTo>
                    <a:pt x="51942" y="31191"/>
                  </a:lnTo>
                  <a:lnTo>
                    <a:pt x="51942" y="31584"/>
                  </a:lnTo>
                  <a:lnTo>
                    <a:pt x="51942" y="31965"/>
                  </a:lnTo>
                  <a:lnTo>
                    <a:pt x="51549" y="31965"/>
                  </a:lnTo>
                  <a:lnTo>
                    <a:pt x="51942" y="31965"/>
                  </a:lnTo>
                  <a:lnTo>
                    <a:pt x="51549" y="31965"/>
                  </a:lnTo>
                  <a:lnTo>
                    <a:pt x="51549" y="32346"/>
                  </a:lnTo>
                  <a:lnTo>
                    <a:pt x="51942" y="32346"/>
                  </a:lnTo>
                  <a:lnTo>
                    <a:pt x="51549" y="32346"/>
                  </a:lnTo>
                  <a:lnTo>
                    <a:pt x="51168" y="32346"/>
                  </a:lnTo>
                  <a:lnTo>
                    <a:pt x="51549" y="32346"/>
                  </a:lnTo>
                  <a:lnTo>
                    <a:pt x="51168" y="32346"/>
                  </a:lnTo>
                  <a:lnTo>
                    <a:pt x="50774" y="32346"/>
                  </a:lnTo>
                  <a:lnTo>
                    <a:pt x="50380" y="32346"/>
                  </a:lnTo>
                  <a:lnTo>
                    <a:pt x="49999" y="31965"/>
                  </a:lnTo>
                  <a:lnTo>
                    <a:pt x="49999" y="32346"/>
                  </a:lnTo>
                  <a:lnTo>
                    <a:pt x="49999" y="31965"/>
                  </a:lnTo>
                  <a:lnTo>
                    <a:pt x="49606" y="31965"/>
                  </a:lnTo>
                  <a:lnTo>
                    <a:pt x="49212" y="31965"/>
                  </a:lnTo>
                  <a:lnTo>
                    <a:pt x="48831" y="31965"/>
                  </a:lnTo>
                  <a:lnTo>
                    <a:pt x="48831" y="31584"/>
                  </a:lnTo>
                  <a:lnTo>
                    <a:pt x="48437" y="31584"/>
                  </a:lnTo>
                  <a:lnTo>
                    <a:pt x="48437" y="31191"/>
                  </a:lnTo>
                  <a:lnTo>
                    <a:pt x="48056" y="31191"/>
                  </a:lnTo>
                  <a:lnTo>
                    <a:pt x="48437" y="31191"/>
                  </a:lnTo>
                  <a:lnTo>
                    <a:pt x="48056" y="31191"/>
                  </a:lnTo>
                  <a:lnTo>
                    <a:pt x="48056" y="30810"/>
                  </a:lnTo>
                  <a:lnTo>
                    <a:pt x="48056" y="30429"/>
                  </a:lnTo>
                  <a:lnTo>
                    <a:pt x="48056" y="30035"/>
                  </a:lnTo>
                  <a:lnTo>
                    <a:pt x="47663" y="30035"/>
                  </a:lnTo>
                  <a:lnTo>
                    <a:pt x="47472" y="29273"/>
                  </a:lnTo>
                  <a:lnTo>
                    <a:pt x="47078" y="28879"/>
                  </a:lnTo>
                  <a:lnTo>
                    <a:pt x="47078" y="28498"/>
                  </a:lnTo>
                  <a:lnTo>
                    <a:pt x="47078" y="28879"/>
                  </a:lnTo>
                  <a:lnTo>
                    <a:pt x="47078" y="29273"/>
                  </a:lnTo>
                  <a:lnTo>
                    <a:pt x="47472" y="29273"/>
                  </a:lnTo>
                  <a:lnTo>
                    <a:pt x="47663" y="30035"/>
                  </a:lnTo>
                  <a:lnTo>
                    <a:pt x="48056" y="30035"/>
                  </a:lnTo>
                  <a:lnTo>
                    <a:pt x="48056" y="30429"/>
                  </a:lnTo>
                  <a:lnTo>
                    <a:pt x="48056" y="30810"/>
                  </a:lnTo>
                  <a:lnTo>
                    <a:pt x="48056" y="31191"/>
                  </a:lnTo>
                  <a:lnTo>
                    <a:pt x="48437" y="31584"/>
                  </a:lnTo>
                  <a:lnTo>
                    <a:pt x="48056" y="31584"/>
                  </a:lnTo>
                  <a:lnTo>
                    <a:pt x="48056" y="31191"/>
                  </a:lnTo>
                  <a:lnTo>
                    <a:pt x="48056" y="31584"/>
                  </a:lnTo>
                  <a:lnTo>
                    <a:pt x="48437" y="31584"/>
                  </a:lnTo>
                  <a:lnTo>
                    <a:pt x="48831" y="31584"/>
                  </a:lnTo>
                  <a:lnTo>
                    <a:pt x="48831" y="31965"/>
                  </a:lnTo>
                  <a:lnTo>
                    <a:pt x="49212" y="31965"/>
                  </a:lnTo>
                  <a:lnTo>
                    <a:pt x="49606" y="31965"/>
                  </a:lnTo>
                  <a:lnTo>
                    <a:pt x="49999" y="31965"/>
                  </a:lnTo>
                  <a:lnTo>
                    <a:pt x="49606" y="32346"/>
                  </a:lnTo>
                  <a:lnTo>
                    <a:pt x="49999" y="32346"/>
                  </a:lnTo>
                  <a:lnTo>
                    <a:pt x="49999" y="31965"/>
                  </a:lnTo>
                  <a:lnTo>
                    <a:pt x="49999" y="32346"/>
                  </a:lnTo>
                  <a:lnTo>
                    <a:pt x="49999" y="31965"/>
                  </a:lnTo>
                  <a:lnTo>
                    <a:pt x="49999" y="32346"/>
                  </a:lnTo>
                  <a:lnTo>
                    <a:pt x="50380" y="32346"/>
                  </a:lnTo>
                  <a:lnTo>
                    <a:pt x="50774" y="32346"/>
                  </a:lnTo>
                  <a:lnTo>
                    <a:pt x="50774" y="32740"/>
                  </a:lnTo>
                  <a:lnTo>
                    <a:pt x="51168" y="32740"/>
                  </a:lnTo>
                  <a:lnTo>
                    <a:pt x="50774" y="32740"/>
                  </a:lnTo>
                  <a:lnTo>
                    <a:pt x="51168" y="32740"/>
                  </a:lnTo>
                  <a:lnTo>
                    <a:pt x="51168" y="32931"/>
                  </a:lnTo>
                  <a:lnTo>
                    <a:pt x="51168" y="33312"/>
                  </a:lnTo>
                  <a:lnTo>
                    <a:pt x="50774" y="33312"/>
                  </a:lnTo>
                  <a:lnTo>
                    <a:pt x="51168" y="33312"/>
                  </a:lnTo>
                  <a:lnTo>
                    <a:pt x="50774" y="33312"/>
                  </a:lnTo>
                  <a:lnTo>
                    <a:pt x="51168" y="33312"/>
                  </a:lnTo>
                  <a:lnTo>
                    <a:pt x="51168" y="33705"/>
                  </a:lnTo>
                  <a:lnTo>
                    <a:pt x="51168" y="34086"/>
                  </a:lnTo>
                  <a:lnTo>
                    <a:pt x="51168" y="33705"/>
                  </a:lnTo>
                  <a:lnTo>
                    <a:pt x="51168" y="34086"/>
                  </a:lnTo>
                  <a:lnTo>
                    <a:pt x="50774" y="34086"/>
                  </a:lnTo>
                  <a:lnTo>
                    <a:pt x="51168" y="34086"/>
                  </a:lnTo>
                  <a:lnTo>
                    <a:pt x="50774" y="34086"/>
                  </a:lnTo>
                  <a:lnTo>
                    <a:pt x="50774" y="34467"/>
                  </a:lnTo>
                  <a:lnTo>
                    <a:pt x="51168" y="34467"/>
                  </a:lnTo>
                  <a:lnTo>
                    <a:pt x="50774" y="34467"/>
                  </a:lnTo>
                  <a:lnTo>
                    <a:pt x="50380" y="34467"/>
                  </a:lnTo>
                  <a:lnTo>
                    <a:pt x="50380" y="34861"/>
                  </a:lnTo>
                  <a:lnTo>
                    <a:pt x="50380" y="34467"/>
                  </a:lnTo>
                  <a:lnTo>
                    <a:pt x="50380" y="34861"/>
                  </a:lnTo>
                  <a:lnTo>
                    <a:pt x="49999" y="34861"/>
                  </a:lnTo>
                  <a:lnTo>
                    <a:pt x="49606" y="34861"/>
                  </a:lnTo>
                  <a:lnTo>
                    <a:pt x="49606" y="34467"/>
                  </a:lnTo>
                  <a:lnTo>
                    <a:pt x="49212" y="34467"/>
                  </a:lnTo>
                  <a:lnTo>
                    <a:pt x="49606" y="34467"/>
                  </a:lnTo>
                  <a:lnTo>
                    <a:pt x="49606" y="34861"/>
                  </a:lnTo>
                  <a:lnTo>
                    <a:pt x="49606" y="35242"/>
                  </a:lnTo>
                  <a:lnTo>
                    <a:pt x="49606" y="35623"/>
                  </a:lnTo>
                  <a:lnTo>
                    <a:pt x="49212" y="35623"/>
                  </a:lnTo>
                  <a:lnTo>
                    <a:pt x="49606" y="35623"/>
                  </a:lnTo>
                  <a:lnTo>
                    <a:pt x="49606" y="36017"/>
                  </a:lnTo>
                  <a:lnTo>
                    <a:pt x="49606" y="36398"/>
                  </a:lnTo>
                  <a:lnTo>
                    <a:pt x="49212" y="36398"/>
                  </a:lnTo>
                  <a:lnTo>
                    <a:pt x="49606" y="36398"/>
                  </a:lnTo>
                  <a:lnTo>
                    <a:pt x="49212" y="36398"/>
                  </a:lnTo>
                  <a:lnTo>
                    <a:pt x="49606" y="36398"/>
                  </a:lnTo>
                  <a:lnTo>
                    <a:pt x="49606" y="36779"/>
                  </a:lnTo>
                  <a:lnTo>
                    <a:pt x="49212" y="36779"/>
                  </a:lnTo>
                  <a:lnTo>
                    <a:pt x="48831" y="36779"/>
                  </a:lnTo>
                  <a:lnTo>
                    <a:pt x="48437" y="36779"/>
                  </a:lnTo>
                  <a:lnTo>
                    <a:pt x="48437" y="37172"/>
                  </a:lnTo>
                  <a:lnTo>
                    <a:pt x="48437" y="36779"/>
                  </a:lnTo>
                  <a:lnTo>
                    <a:pt x="48437" y="37172"/>
                  </a:lnTo>
                  <a:lnTo>
                    <a:pt x="48056" y="36779"/>
                  </a:lnTo>
                  <a:lnTo>
                    <a:pt x="48056" y="37172"/>
                  </a:lnTo>
                  <a:lnTo>
                    <a:pt x="48056" y="36779"/>
                  </a:lnTo>
                  <a:lnTo>
                    <a:pt x="48056" y="37172"/>
                  </a:lnTo>
                  <a:lnTo>
                    <a:pt x="48056" y="36779"/>
                  </a:lnTo>
                  <a:lnTo>
                    <a:pt x="48056" y="37172"/>
                  </a:lnTo>
                  <a:lnTo>
                    <a:pt x="48056" y="36779"/>
                  </a:lnTo>
                  <a:lnTo>
                    <a:pt x="47663" y="36779"/>
                  </a:lnTo>
                  <a:lnTo>
                    <a:pt x="48056" y="36779"/>
                  </a:lnTo>
                  <a:lnTo>
                    <a:pt x="47663" y="36779"/>
                  </a:lnTo>
                  <a:lnTo>
                    <a:pt x="47472" y="36779"/>
                  </a:lnTo>
                  <a:lnTo>
                    <a:pt x="47663" y="36779"/>
                  </a:lnTo>
                  <a:lnTo>
                    <a:pt x="47663" y="37172"/>
                  </a:lnTo>
                  <a:lnTo>
                    <a:pt x="47663" y="36779"/>
                  </a:lnTo>
                  <a:lnTo>
                    <a:pt x="48056" y="37172"/>
                  </a:lnTo>
                  <a:lnTo>
                    <a:pt x="48056" y="37553"/>
                  </a:lnTo>
                  <a:lnTo>
                    <a:pt x="48056" y="37744"/>
                  </a:lnTo>
                  <a:lnTo>
                    <a:pt x="48437" y="37744"/>
                  </a:lnTo>
                  <a:lnTo>
                    <a:pt x="48437" y="37553"/>
                  </a:lnTo>
                  <a:lnTo>
                    <a:pt x="48437" y="37744"/>
                  </a:lnTo>
                  <a:lnTo>
                    <a:pt x="48437" y="37553"/>
                  </a:lnTo>
                  <a:lnTo>
                    <a:pt x="48437" y="37744"/>
                  </a:lnTo>
                  <a:lnTo>
                    <a:pt x="48831" y="37744"/>
                  </a:lnTo>
                  <a:lnTo>
                    <a:pt x="48831" y="38125"/>
                  </a:lnTo>
                  <a:lnTo>
                    <a:pt x="48437" y="38125"/>
                  </a:lnTo>
                  <a:lnTo>
                    <a:pt x="48056" y="38519"/>
                  </a:lnTo>
                  <a:lnTo>
                    <a:pt x="48437" y="38519"/>
                  </a:lnTo>
                  <a:lnTo>
                    <a:pt x="48437" y="38900"/>
                  </a:lnTo>
                  <a:lnTo>
                    <a:pt x="48056" y="38900"/>
                  </a:lnTo>
                  <a:lnTo>
                    <a:pt x="48437" y="38900"/>
                  </a:lnTo>
                  <a:lnTo>
                    <a:pt x="48831" y="38900"/>
                  </a:lnTo>
                  <a:lnTo>
                    <a:pt x="48831" y="39281"/>
                  </a:lnTo>
                  <a:lnTo>
                    <a:pt x="48437" y="39281"/>
                  </a:lnTo>
                  <a:lnTo>
                    <a:pt x="48437" y="39674"/>
                  </a:lnTo>
                  <a:lnTo>
                    <a:pt x="48437" y="40055"/>
                  </a:lnTo>
                  <a:lnTo>
                    <a:pt x="48831" y="40055"/>
                  </a:lnTo>
                  <a:lnTo>
                    <a:pt x="48831" y="39674"/>
                  </a:lnTo>
                  <a:lnTo>
                    <a:pt x="49212" y="39674"/>
                  </a:lnTo>
                  <a:lnTo>
                    <a:pt x="49606" y="39674"/>
                  </a:lnTo>
                  <a:lnTo>
                    <a:pt x="49212" y="39674"/>
                  </a:lnTo>
                  <a:lnTo>
                    <a:pt x="49606" y="39674"/>
                  </a:lnTo>
                  <a:lnTo>
                    <a:pt x="49212" y="39674"/>
                  </a:lnTo>
                  <a:lnTo>
                    <a:pt x="49212" y="40055"/>
                  </a:lnTo>
                  <a:lnTo>
                    <a:pt x="49212" y="39674"/>
                  </a:lnTo>
                  <a:lnTo>
                    <a:pt x="49212" y="40055"/>
                  </a:lnTo>
                  <a:lnTo>
                    <a:pt x="48831" y="40055"/>
                  </a:lnTo>
                  <a:lnTo>
                    <a:pt x="48831" y="40436"/>
                  </a:lnTo>
                  <a:lnTo>
                    <a:pt x="49212" y="40436"/>
                  </a:lnTo>
                  <a:lnTo>
                    <a:pt x="48831" y="40436"/>
                  </a:lnTo>
                  <a:lnTo>
                    <a:pt x="48831" y="40830"/>
                  </a:lnTo>
                  <a:lnTo>
                    <a:pt x="48831" y="41211"/>
                  </a:lnTo>
                  <a:lnTo>
                    <a:pt x="49212" y="41211"/>
                  </a:lnTo>
                  <a:lnTo>
                    <a:pt x="48831" y="41211"/>
                  </a:lnTo>
                  <a:lnTo>
                    <a:pt x="49212" y="41211"/>
                  </a:lnTo>
                  <a:lnTo>
                    <a:pt x="48831" y="41211"/>
                  </a:lnTo>
                  <a:lnTo>
                    <a:pt x="49212" y="41211"/>
                  </a:lnTo>
                  <a:lnTo>
                    <a:pt x="48831" y="41211"/>
                  </a:lnTo>
                  <a:lnTo>
                    <a:pt x="49212" y="41211"/>
                  </a:lnTo>
                  <a:lnTo>
                    <a:pt x="48831" y="41211"/>
                  </a:lnTo>
                  <a:lnTo>
                    <a:pt x="49212" y="41211"/>
                  </a:lnTo>
                  <a:lnTo>
                    <a:pt x="49606" y="41211"/>
                  </a:lnTo>
                  <a:lnTo>
                    <a:pt x="49999" y="41211"/>
                  </a:lnTo>
                  <a:lnTo>
                    <a:pt x="49999" y="41592"/>
                  </a:lnTo>
                  <a:lnTo>
                    <a:pt x="50380" y="41592"/>
                  </a:lnTo>
                  <a:lnTo>
                    <a:pt x="50380" y="41211"/>
                  </a:lnTo>
                  <a:lnTo>
                    <a:pt x="50380" y="40830"/>
                  </a:lnTo>
                  <a:lnTo>
                    <a:pt x="50774" y="40830"/>
                  </a:lnTo>
                  <a:lnTo>
                    <a:pt x="50774" y="41211"/>
                  </a:lnTo>
                  <a:lnTo>
                    <a:pt x="50774" y="41592"/>
                  </a:lnTo>
                  <a:lnTo>
                    <a:pt x="51168" y="41592"/>
                  </a:lnTo>
                  <a:lnTo>
                    <a:pt x="50774" y="41592"/>
                  </a:lnTo>
                  <a:lnTo>
                    <a:pt x="51168" y="41592"/>
                  </a:lnTo>
                  <a:lnTo>
                    <a:pt x="51168" y="41986"/>
                  </a:lnTo>
                  <a:lnTo>
                    <a:pt x="50774" y="41986"/>
                  </a:lnTo>
                  <a:lnTo>
                    <a:pt x="51168" y="41986"/>
                  </a:lnTo>
                  <a:lnTo>
                    <a:pt x="51168" y="42367"/>
                  </a:lnTo>
                  <a:lnTo>
                    <a:pt x="51168" y="41986"/>
                  </a:lnTo>
                  <a:lnTo>
                    <a:pt x="51168" y="42367"/>
                  </a:lnTo>
                  <a:lnTo>
                    <a:pt x="51168" y="41986"/>
                  </a:lnTo>
                  <a:lnTo>
                    <a:pt x="51168" y="42367"/>
                  </a:lnTo>
                  <a:lnTo>
                    <a:pt x="51168" y="42557"/>
                  </a:lnTo>
                  <a:lnTo>
                    <a:pt x="51168" y="42938"/>
                  </a:lnTo>
                  <a:lnTo>
                    <a:pt x="50774" y="42938"/>
                  </a:lnTo>
                  <a:lnTo>
                    <a:pt x="50774" y="43332"/>
                  </a:lnTo>
                  <a:lnTo>
                    <a:pt x="51168" y="43332"/>
                  </a:lnTo>
                  <a:lnTo>
                    <a:pt x="50774" y="43332"/>
                  </a:lnTo>
                  <a:lnTo>
                    <a:pt x="51168" y="43332"/>
                  </a:lnTo>
                  <a:lnTo>
                    <a:pt x="51168" y="43713"/>
                  </a:lnTo>
                  <a:lnTo>
                    <a:pt x="50774" y="43713"/>
                  </a:lnTo>
                  <a:lnTo>
                    <a:pt x="50774" y="44094"/>
                  </a:lnTo>
                  <a:lnTo>
                    <a:pt x="51168" y="44094"/>
                  </a:lnTo>
                  <a:lnTo>
                    <a:pt x="51168" y="43713"/>
                  </a:lnTo>
                  <a:lnTo>
                    <a:pt x="51549" y="43713"/>
                  </a:lnTo>
                  <a:lnTo>
                    <a:pt x="51549" y="45643"/>
                  </a:lnTo>
                  <a:lnTo>
                    <a:pt x="51168" y="45643"/>
                  </a:lnTo>
                  <a:lnTo>
                    <a:pt x="51168" y="45250"/>
                  </a:lnTo>
                  <a:lnTo>
                    <a:pt x="51168" y="45643"/>
                  </a:lnTo>
                  <a:lnTo>
                    <a:pt x="51168" y="46024"/>
                  </a:lnTo>
                  <a:lnTo>
                    <a:pt x="51168" y="46405"/>
                  </a:lnTo>
                  <a:lnTo>
                    <a:pt x="50774" y="46799"/>
                  </a:lnTo>
                  <a:lnTo>
                    <a:pt x="50774" y="47180"/>
                  </a:lnTo>
                  <a:lnTo>
                    <a:pt x="50774" y="47371"/>
                  </a:lnTo>
                  <a:lnTo>
                    <a:pt x="50774" y="47180"/>
                  </a:lnTo>
                  <a:lnTo>
                    <a:pt x="51168" y="47180"/>
                  </a:lnTo>
                  <a:lnTo>
                    <a:pt x="51168" y="47371"/>
                  </a:lnTo>
                  <a:lnTo>
                    <a:pt x="51549" y="47371"/>
                  </a:lnTo>
                  <a:lnTo>
                    <a:pt x="51549" y="47764"/>
                  </a:lnTo>
                  <a:lnTo>
                    <a:pt x="51942" y="47764"/>
                  </a:lnTo>
                  <a:lnTo>
                    <a:pt x="51942" y="48145"/>
                  </a:lnTo>
                  <a:lnTo>
                    <a:pt x="51549" y="48145"/>
                  </a:lnTo>
                  <a:lnTo>
                    <a:pt x="51549" y="48526"/>
                  </a:lnTo>
                  <a:lnTo>
                    <a:pt x="51168" y="48920"/>
                  </a:lnTo>
                  <a:lnTo>
                    <a:pt x="51168" y="49301"/>
                  </a:lnTo>
                  <a:lnTo>
                    <a:pt x="50774" y="49301"/>
                  </a:lnTo>
                  <a:lnTo>
                    <a:pt x="50774" y="49682"/>
                  </a:lnTo>
                  <a:lnTo>
                    <a:pt x="50774" y="50076"/>
                  </a:lnTo>
                  <a:lnTo>
                    <a:pt x="50380" y="50457"/>
                  </a:lnTo>
                  <a:lnTo>
                    <a:pt x="49999" y="50457"/>
                  </a:lnTo>
                  <a:lnTo>
                    <a:pt x="49606" y="50838"/>
                  </a:lnTo>
                  <a:lnTo>
                    <a:pt x="49212" y="51231"/>
                  </a:lnTo>
                  <a:lnTo>
                    <a:pt x="48831" y="51231"/>
                  </a:lnTo>
                  <a:lnTo>
                    <a:pt x="48437" y="50838"/>
                  </a:lnTo>
                  <a:lnTo>
                    <a:pt x="48056" y="50838"/>
                  </a:lnTo>
                  <a:lnTo>
                    <a:pt x="48056" y="50457"/>
                  </a:lnTo>
                  <a:lnTo>
                    <a:pt x="47663" y="50457"/>
                  </a:lnTo>
                  <a:lnTo>
                    <a:pt x="47078" y="50076"/>
                  </a:lnTo>
                  <a:lnTo>
                    <a:pt x="46685" y="49682"/>
                  </a:lnTo>
                  <a:lnTo>
                    <a:pt x="46304" y="49682"/>
                  </a:lnTo>
                  <a:lnTo>
                    <a:pt x="46304" y="50076"/>
                  </a:lnTo>
                  <a:lnTo>
                    <a:pt x="46304" y="50457"/>
                  </a:lnTo>
                  <a:lnTo>
                    <a:pt x="46304" y="50838"/>
                  </a:lnTo>
                  <a:lnTo>
                    <a:pt x="46304" y="51231"/>
                  </a:lnTo>
                  <a:lnTo>
                    <a:pt x="45910" y="51612"/>
                  </a:lnTo>
                  <a:lnTo>
                    <a:pt x="46304" y="51612"/>
                  </a:lnTo>
                  <a:lnTo>
                    <a:pt x="46304" y="51993"/>
                  </a:lnTo>
                  <a:lnTo>
                    <a:pt x="46685" y="52184"/>
                  </a:lnTo>
                  <a:lnTo>
                    <a:pt x="46304" y="52959"/>
                  </a:lnTo>
                  <a:lnTo>
                    <a:pt x="45910" y="53733"/>
                  </a:lnTo>
                  <a:lnTo>
                    <a:pt x="45910" y="54114"/>
                  </a:lnTo>
                  <a:lnTo>
                    <a:pt x="45516" y="54114"/>
                  </a:lnTo>
                  <a:lnTo>
                    <a:pt x="45516" y="54495"/>
                  </a:lnTo>
                  <a:lnTo>
                    <a:pt x="45135" y="54889"/>
                  </a:lnTo>
                  <a:lnTo>
                    <a:pt x="45516" y="54889"/>
                  </a:lnTo>
                  <a:lnTo>
                    <a:pt x="45910" y="54889"/>
                  </a:lnTo>
                  <a:lnTo>
                    <a:pt x="45910" y="55270"/>
                  </a:lnTo>
                  <a:lnTo>
                    <a:pt x="45516" y="55651"/>
                  </a:lnTo>
                  <a:lnTo>
                    <a:pt x="45135" y="55651"/>
                  </a:lnTo>
                  <a:lnTo>
                    <a:pt x="44742" y="56045"/>
                  </a:lnTo>
                  <a:lnTo>
                    <a:pt x="43967" y="56426"/>
                  </a:lnTo>
                  <a:lnTo>
                    <a:pt x="43573" y="56616"/>
                  </a:lnTo>
                  <a:lnTo>
                    <a:pt x="43573" y="56997"/>
                  </a:lnTo>
                  <a:lnTo>
                    <a:pt x="43573" y="60464"/>
                  </a:lnTo>
                  <a:lnTo>
                    <a:pt x="43967" y="61823"/>
                  </a:lnTo>
                  <a:lnTo>
                    <a:pt x="44348" y="61823"/>
                  </a:lnTo>
                  <a:lnTo>
                    <a:pt x="44348" y="62204"/>
                  </a:lnTo>
                  <a:lnTo>
                    <a:pt x="44742" y="62204"/>
                  </a:lnTo>
                  <a:lnTo>
                    <a:pt x="44742" y="62585"/>
                  </a:lnTo>
                  <a:lnTo>
                    <a:pt x="44742" y="62979"/>
                  </a:lnTo>
                  <a:lnTo>
                    <a:pt x="45135" y="62979"/>
                  </a:lnTo>
                  <a:lnTo>
                    <a:pt x="45516" y="63360"/>
                  </a:lnTo>
                  <a:lnTo>
                    <a:pt x="45910" y="63360"/>
                  </a:lnTo>
                  <a:lnTo>
                    <a:pt x="46304" y="63360"/>
                  </a:lnTo>
                  <a:lnTo>
                    <a:pt x="46685" y="63741"/>
                  </a:lnTo>
                  <a:lnTo>
                    <a:pt x="47078" y="64135"/>
                  </a:lnTo>
                  <a:lnTo>
                    <a:pt x="47078" y="64516"/>
                  </a:lnTo>
                  <a:lnTo>
                    <a:pt x="47078" y="64897"/>
                  </a:lnTo>
                  <a:lnTo>
                    <a:pt x="46685" y="64897"/>
                  </a:lnTo>
                  <a:lnTo>
                    <a:pt x="46685" y="65290"/>
                  </a:lnTo>
                  <a:lnTo>
                    <a:pt x="46685" y="65671"/>
                  </a:lnTo>
                  <a:lnTo>
                    <a:pt x="46685" y="66052"/>
                  </a:lnTo>
                  <a:lnTo>
                    <a:pt x="46304" y="66052"/>
                  </a:lnTo>
                  <a:lnTo>
                    <a:pt x="46304" y="66243"/>
                  </a:lnTo>
                  <a:lnTo>
                    <a:pt x="46304" y="66636"/>
                  </a:lnTo>
                  <a:lnTo>
                    <a:pt x="45910" y="66636"/>
                  </a:lnTo>
                  <a:lnTo>
                    <a:pt x="45910" y="67017"/>
                  </a:lnTo>
                  <a:lnTo>
                    <a:pt x="45516" y="67017"/>
                  </a:lnTo>
                  <a:lnTo>
                    <a:pt x="45516" y="67398"/>
                  </a:lnTo>
                  <a:lnTo>
                    <a:pt x="45516" y="67792"/>
                  </a:lnTo>
                  <a:lnTo>
                    <a:pt x="45135" y="67792"/>
                  </a:lnTo>
                  <a:lnTo>
                    <a:pt x="44742" y="67792"/>
                  </a:lnTo>
                  <a:lnTo>
                    <a:pt x="44742" y="68173"/>
                  </a:lnTo>
                  <a:lnTo>
                    <a:pt x="44348" y="68173"/>
                  </a:lnTo>
                  <a:lnTo>
                    <a:pt x="43967" y="68173"/>
                  </a:lnTo>
                  <a:lnTo>
                    <a:pt x="43967" y="68554"/>
                  </a:lnTo>
                  <a:lnTo>
                    <a:pt x="43573" y="68554"/>
                  </a:lnTo>
                  <a:lnTo>
                    <a:pt x="43573" y="68948"/>
                  </a:lnTo>
                  <a:lnTo>
                    <a:pt x="43967" y="68948"/>
                  </a:lnTo>
                  <a:lnTo>
                    <a:pt x="43967" y="69329"/>
                  </a:lnTo>
                  <a:lnTo>
                    <a:pt x="44348" y="68948"/>
                  </a:lnTo>
                  <a:lnTo>
                    <a:pt x="44348" y="69329"/>
                  </a:lnTo>
                  <a:lnTo>
                    <a:pt x="44348" y="68948"/>
                  </a:lnTo>
                  <a:lnTo>
                    <a:pt x="44348" y="69329"/>
                  </a:lnTo>
                  <a:lnTo>
                    <a:pt x="44742" y="69329"/>
                  </a:lnTo>
                  <a:lnTo>
                    <a:pt x="44742" y="69710"/>
                  </a:lnTo>
                  <a:lnTo>
                    <a:pt x="44742" y="70104"/>
                  </a:lnTo>
                  <a:lnTo>
                    <a:pt x="44742" y="70485"/>
                  </a:lnTo>
                  <a:lnTo>
                    <a:pt x="44348" y="70485"/>
                  </a:lnTo>
                  <a:lnTo>
                    <a:pt x="44348" y="70866"/>
                  </a:lnTo>
                  <a:lnTo>
                    <a:pt x="44348" y="71056"/>
                  </a:lnTo>
                  <a:lnTo>
                    <a:pt x="43967" y="71450"/>
                  </a:lnTo>
                  <a:lnTo>
                    <a:pt x="43967" y="71831"/>
                  </a:lnTo>
                  <a:lnTo>
                    <a:pt x="43573" y="71831"/>
                  </a:lnTo>
                  <a:lnTo>
                    <a:pt x="43573" y="72212"/>
                  </a:lnTo>
                  <a:lnTo>
                    <a:pt x="43967" y="72605"/>
                  </a:lnTo>
                  <a:lnTo>
                    <a:pt x="44348" y="72605"/>
                  </a:lnTo>
                  <a:lnTo>
                    <a:pt x="43967" y="72986"/>
                  </a:lnTo>
                  <a:lnTo>
                    <a:pt x="43967" y="73367"/>
                  </a:lnTo>
                  <a:lnTo>
                    <a:pt x="43573" y="73367"/>
                  </a:lnTo>
                  <a:lnTo>
                    <a:pt x="43573" y="73761"/>
                  </a:lnTo>
                  <a:lnTo>
                    <a:pt x="43192" y="73761"/>
                  </a:lnTo>
                  <a:lnTo>
                    <a:pt x="43192" y="74142"/>
                  </a:lnTo>
                  <a:lnTo>
                    <a:pt x="42989" y="74142"/>
                  </a:lnTo>
                  <a:lnTo>
                    <a:pt x="42989" y="74523"/>
                  </a:lnTo>
                  <a:lnTo>
                    <a:pt x="42608" y="74523"/>
                  </a:lnTo>
                  <a:lnTo>
                    <a:pt x="42608" y="74917"/>
                  </a:lnTo>
                  <a:lnTo>
                    <a:pt x="42214" y="75298"/>
                  </a:lnTo>
                  <a:lnTo>
                    <a:pt x="41821" y="75298"/>
                  </a:lnTo>
                  <a:lnTo>
                    <a:pt x="41821" y="75679"/>
                  </a:lnTo>
                  <a:lnTo>
                    <a:pt x="41821" y="75298"/>
                  </a:lnTo>
                  <a:lnTo>
                    <a:pt x="41440" y="75679"/>
                  </a:lnTo>
                  <a:lnTo>
                    <a:pt x="41046" y="75679"/>
                  </a:lnTo>
                  <a:lnTo>
                    <a:pt x="41046" y="75882"/>
                  </a:lnTo>
                  <a:lnTo>
                    <a:pt x="40652" y="76263"/>
                  </a:lnTo>
                  <a:lnTo>
                    <a:pt x="40652" y="76644"/>
                  </a:lnTo>
                  <a:lnTo>
                    <a:pt x="40271" y="76644"/>
                  </a:lnTo>
                  <a:lnTo>
                    <a:pt x="40271" y="77038"/>
                  </a:lnTo>
                  <a:lnTo>
                    <a:pt x="39877" y="77038"/>
                  </a:lnTo>
                  <a:lnTo>
                    <a:pt x="39877" y="76644"/>
                  </a:lnTo>
                  <a:lnTo>
                    <a:pt x="39103" y="76263"/>
                  </a:lnTo>
                  <a:lnTo>
                    <a:pt x="38709" y="76263"/>
                  </a:lnTo>
                  <a:lnTo>
                    <a:pt x="38328" y="76263"/>
                  </a:lnTo>
                  <a:lnTo>
                    <a:pt x="38328" y="75882"/>
                  </a:lnTo>
                  <a:lnTo>
                    <a:pt x="38125" y="75882"/>
                  </a:lnTo>
                  <a:lnTo>
                    <a:pt x="37744" y="75882"/>
                  </a:lnTo>
                  <a:lnTo>
                    <a:pt x="38125" y="75679"/>
                  </a:lnTo>
                  <a:lnTo>
                    <a:pt x="38125" y="75298"/>
                  </a:lnTo>
                  <a:lnTo>
                    <a:pt x="37744" y="74917"/>
                  </a:lnTo>
                  <a:lnTo>
                    <a:pt x="37350" y="74523"/>
                  </a:lnTo>
                  <a:lnTo>
                    <a:pt x="37350" y="74142"/>
                  </a:lnTo>
                  <a:lnTo>
                    <a:pt x="37350" y="73761"/>
                  </a:lnTo>
                  <a:lnTo>
                    <a:pt x="36956" y="73761"/>
                  </a:lnTo>
                  <a:lnTo>
                    <a:pt x="36182" y="73761"/>
                  </a:lnTo>
                  <a:lnTo>
                    <a:pt x="36182" y="74142"/>
                  </a:lnTo>
                  <a:lnTo>
                    <a:pt x="35407" y="73761"/>
                  </a:lnTo>
                  <a:lnTo>
                    <a:pt x="35407" y="73367"/>
                  </a:lnTo>
                  <a:lnTo>
                    <a:pt x="35013" y="73367"/>
                  </a:lnTo>
                  <a:lnTo>
                    <a:pt x="34632" y="73367"/>
                  </a:lnTo>
                  <a:lnTo>
                    <a:pt x="34239" y="73761"/>
                  </a:lnTo>
                  <a:lnTo>
                    <a:pt x="33464" y="74142"/>
                  </a:lnTo>
                  <a:lnTo>
                    <a:pt x="33261" y="74142"/>
                  </a:lnTo>
                  <a:lnTo>
                    <a:pt x="28016" y="74523"/>
                  </a:lnTo>
                  <a:lnTo>
                    <a:pt x="27622" y="73761"/>
                  </a:lnTo>
                  <a:lnTo>
                    <a:pt x="27241" y="73367"/>
                  </a:lnTo>
                  <a:lnTo>
                    <a:pt x="27241" y="73761"/>
                  </a:lnTo>
                  <a:lnTo>
                    <a:pt x="26847" y="73761"/>
                  </a:lnTo>
                  <a:lnTo>
                    <a:pt x="26847" y="73367"/>
                  </a:lnTo>
                  <a:lnTo>
                    <a:pt x="26454" y="73367"/>
                  </a:lnTo>
                  <a:lnTo>
                    <a:pt x="26454" y="73761"/>
                  </a:lnTo>
                  <a:lnTo>
                    <a:pt x="26454" y="73367"/>
                  </a:lnTo>
                  <a:lnTo>
                    <a:pt x="26454" y="72986"/>
                  </a:lnTo>
                  <a:lnTo>
                    <a:pt x="26454" y="72605"/>
                  </a:lnTo>
                  <a:lnTo>
                    <a:pt x="26847" y="72605"/>
                  </a:lnTo>
                  <a:lnTo>
                    <a:pt x="27241" y="72605"/>
                  </a:lnTo>
                  <a:lnTo>
                    <a:pt x="27241" y="72212"/>
                  </a:lnTo>
                  <a:lnTo>
                    <a:pt x="27241" y="71831"/>
                  </a:lnTo>
                  <a:lnTo>
                    <a:pt x="26847" y="71831"/>
                  </a:lnTo>
                  <a:lnTo>
                    <a:pt x="26454" y="71831"/>
                  </a:lnTo>
                  <a:lnTo>
                    <a:pt x="26454" y="71450"/>
                  </a:lnTo>
                  <a:lnTo>
                    <a:pt x="26073" y="71831"/>
                  </a:lnTo>
                  <a:lnTo>
                    <a:pt x="26073" y="71450"/>
                  </a:lnTo>
                  <a:lnTo>
                    <a:pt x="25679" y="71450"/>
                  </a:lnTo>
                  <a:lnTo>
                    <a:pt x="25679" y="71056"/>
                  </a:lnTo>
                  <a:lnTo>
                    <a:pt x="25285" y="70866"/>
                  </a:lnTo>
                  <a:lnTo>
                    <a:pt x="24904" y="70485"/>
                  </a:lnTo>
                  <a:lnTo>
                    <a:pt x="24510" y="70104"/>
                  </a:lnTo>
                  <a:lnTo>
                    <a:pt x="24510" y="69710"/>
                  </a:lnTo>
                  <a:lnTo>
                    <a:pt x="24117" y="69710"/>
                  </a:lnTo>
                  <a:lnTo>
                    <a:pt x="23926" y="69710"/>
                  </a:lnTo>
                  <a:lnTo>
                    <a:pt x="23545" y="69329"/>
                  </a:lnTo>
                  <a:lnTo>
                    <a:pt x="23545" y="69710"/>
                  </a:lnTo>
                  <a:lnTo>
                    <a:pt x="23152" y="69710"/>
                  </a:lnTo>
                  <a:lnTo>
                    <a:pt x="22758" y="69710"/>
                  </a:lnTo>
                  <a:lnTo>
                    <a:pt x="22758" y="70104"/>
                  </a:lnTo>
                  <a:lnTo>
                    <a:pt x="22377" y="70104"/>
                  </a:lnTo>
                  <a:lnTo>
                    <a:pt x="22377" y="70485"/>
                  </a:lnTo>
                  <a:lnTo>
                    <a:pt x="21983" y="70485"/>
                  </a:lnTo>
                  <a:lnTo>
                    <a:pt x="21983" y="70104"/>
                  </a:lnTo>
                  <a:lnTo>
                    <a:pt x="21983" y="69710"/>
                  </a:lnTo>
                  <a:lnTo>
                    <a:pt x="21983" y="69329"/>
                  </a:lnTo>
                  <a:lnTo>
                    <a:pt x="21983" y="68948"/>
                  </a:lnTo>
                  <a:lnTo>
                    <a:pt x="21589" y="68948"/>
                  </a:lnTo>
                  <a:lnTo>
                    <a:pt x="21589" y="68554"/>
                  </a:lnTo>
                  <a:lnTo>
                    <a:pt x="20421" y="67792"/>
                  </a:lnTo>
                  <a:lnTo>
                    <a:pt x="20040" y="67792"/>
                  </a:lnTo>
                  <a:lnTo>
                    <a:pt x="20040" y="67398"/>
                  </a:lnTo>
                  <a:lnTo>
                    <a:pt x="19265" y="67398"/>
                  </a:lnTo>
                  <a:lnTo>
                    <a:pt x="19265" y="67017"/>
                  </a:lnTo>
                  <a:lnTo>
                    <a:pt x="19062" y="67017"/>
                  </a:lnTo>
                  <a:lnTo>
                    <a:pt x="18681" y="67017"/>
                  </a:lnTo>
                  <a:lnTo>
                    <a:pt x="18681" y="66636"/>
                  </a:lnTo>
                  <a:lnTo>
                    <a:pt x="18287" y="66636"/>
                  </a:lnTo>
                  <a:lnTo>
                    <a:pt x="18287" y="67017"/>
                  </a:lnTo>
                  <a:lnTo>
                    <a:pt x="17894" y="67017"/>
                  </a:lnTo>
                  <a:lnTo>
                    <a:pt x="17513" y="67017"/>
                  </a:lnTo>
                  <a:lnTo>
                    <a:pt x="17513" y="67398"/>
                  </a:lnTo>
                  <a:lnTo>
                    <a:pt x="17513" y="67792"/>
                  </a:lnTo>
                  <a:lnTo>
                    <a:pt x="17513" y="68173"/>
                  </a:lnTo>
                  <a:lnTo>
                    <a:pt x="17513" y="68554"/>
                  </a:lnTo>
                  <a:lnTo>
                    <a:pt x="17894" y="68554"/>
                  </a:lnTo>
                  <a:lnTo>
                    <a:pt x="18287" y="68173"/>
                  </a:lnTo>
                  <a:lnTo>
                    <a:pt x="18681" y="68173"/>
                  </a:lnTo>
                  <a:lnTo>
                    <a:pt x="18681" y="68554"/>
                  </a:lnTo>
                  <a:lnTo>
                    <a:pt x="19062" y="68948"/>
                  </a:lnTo>
                  <a:lnTo>
                    <a:pt x="19265" y="68948"/>
                  </a:lnTo>
                  <a:lnTo>
                    <a:pt x="19062" y="69329"/>
                  </a:lnTo>
                  <a:lnTo>
                    <a:pt x="19062" y="69710"/>
                  </a:lnTo>
                  <a:lnTo>
                    <a:pt x="19062" y="69329"/>
                  </a:lnTo>
                  <a:lnTo>
                    <a:pt x="19062" y="69710"/>
                  </a:lnTo>
                  <a:lnTo>
                    <a:pt x="18681" y="69710"/>
                  </a:lnTo>
                  <a:lnTo>
                    <a:pt x="18681" y="70104"/>
                  </a:lnTo>
                  <a:lnTo>
                    <a:pt x="18287" y="70104"/>
                  </a:lnTo>
                  <a:lnTo>
                    <a:pt x="17894" y="70104"/>
                  </a:lnTo>
                  <a:lnTo>
                    <a:pt x="17894" y="70485"/>
                  </a:lnTo>
                  <a:lnTo>
                    <a:pt x="17513" y="70485"/>
                  </a:lnTo>
                  <a:lnTo>
                    <a:pt x="17119" y="70104"/>
                  </a:lnTo>
                  <a:lnTo>
                    <a:pt x="16725" y="69710"/>
                  </a:lnTo>
                  <a:lnTo>
                    <a:pt x="16725" y="69329"/>
                  </a:lnTo>
                  <a:lnTo>
                    <a:pt x="16725" y="68948"/>
                  </a:lnTo>
                  <a:lnTo>
                    <a:pt x="16344" y="68554"/>
                  </a:lnTo>
                  <a:lnTo>
                    <a:pt x="15951" y="68554"/>
                  </a:lnTo>
                  <a:lnTo>
                    <a:pt x="15951" y="68948"/>
                  </a:lnTo>
                  <a:lnTo>
                    <a:pt x="15951" y="69329"/>
                  </a:lnTo>
                  <a:lnTo>
                    <a:pt x="14198" y="69329"/>
                  </a:lnTo>
                  <a:lnTo>
                    <a:pt x="14198" y="69710"/>
                  </a:lnTo>
                  <a:lnTo>
                    <a:pt x="14198" y="69329"/>
                  </a:lnTo>
                  <a:lnTo>
                    <a:pt x="13817" y="69710"/>
                  </a:lnTo>
                  <a:lnTo>
                    <a:pt x="13817" y="70104"/>
                  </a:lnTo>
                  <a:lnTo>
                    <a:pt x="13423" y="70104"/>
                  </a:lnTo>
                  <a:lnTo>
                    <a:pt x="13030" y="70104"/>
                  </a:lnTo>
                  <a:lnTo>
                    <a:pt x="13030" y="70485"/>
                  </a:lnTo>
                  <a:lnTo>
                    <a:pt x="12649" y="70485"/>
                  </a:lnTo>
                  <a:lnTo>
                    <a:pt x="12255" y="70485"/>
                  </a:lnTo>
                  <a:lnTo>
                    <a:pt x="12255" y="70104"/>
                  </a:lnTo>
                  <a:lnTo>
                    <a:pt x="11861" y="70104"/>
                  </a:lnTo>
                  <a:lnTo>
                    <a:pt x="11480" y="69710"/>
                  </a:lnTo>
                  <a:lnTo>
                    <a:pt x="11480" y="70104"/>
                  </a:lnTo>
                  <a:lnTo>
                    <a:pt x="4089" y="56616"/>
                  </a:lnTo>
                  <a:lnTo>
                    <a:pt x="1358" y="54889"/>
                  </a:lnTo>
                  <a:lnTo>
                    <a:pt x="977" y="54889"/>
                  </a:lnTo>
                  <a:lnTo>
                    <a:pt x="977" y="54495"/>
                  </a:lnTo>
                  <a:lnTo>
                    <a:pt x="584" y="54114"/>
                  </a:lnTo>
                  <a:lnTo>
                    <a:pt x="190" y="53733"/>
                  </a:lnTo>
                  <a:lnTo>
                    <a:pt x="190" y="53340"/>
                  </a:lnTo>
                  <a:lnTo>
                    <a:pt x="0" y="53733"/>
                  </a:lnTo>
                  <a:lnTo>
                    <a:pt x="0" y="53340"/>
                  </a:lnTo>
                  <a:lnTo>
                    <a:pt x="190" y="53340"/>
                  </a:lnTo>
                  <a:lnTo>
                    <a:pt x="190" y="52959"/>
                  </a:lnTo>
                  <a:lnTo>
                    <a:pt x="190" y="52578"/>
                  </a:lnTo>
                  <a:lnTo>
                    <a:pt x="0" y="52184"/>
                  </a:lnTo>
                  <a:lnTo>
                    <a:pt x="0" y="51993"/>
                  </a:lnTo>
                  <a:lnTo>
                    <a:pt x="0" y="51612"/>
                  </a:lnTo>
                  <a:lnTo>
                    <a:pt x="0" y="51231"/>
                  </a:lnTo>
                  <a:lnTo>
                    <a:pt x="190" y="51231"/>
                  </a:lnTo>
                  <a:lnTo>
                    <a:pt x="584" y="50838"/>
                  </a:lnTo>
                  <a:lnTo>
                    <a:pt x="1752" y="50457"/>
                  </a:lnTo>
                  <a:lnTo>
                    <a:pt x="2146" y="50076"/>
                  </a:lnTo>
                  <a:lnTo>
                    <a:pt x="2146" y="50457"/>
                  </a:lnTo>
                  <a:lnTo>
                    <a:pt x="2527" y="50457"/>
                  </a:lnTo>
                  <a:lnTo>
                    <a:pt x="2920" y="50457"/>
                  </a:lnTo>
                  <a:lnTo>
                    <a:pt x="3301" y="50457"/>
                  </a:lnTo>
                  <a:lnTo>
                    <a:pt x="3695" y="50457"/>
                  </a:lnTo>
                  <a:lnTo>
                    <a:pt x="4089" y="50457"/>
                  </a:lnTo>
                  <a:lnTo>
                    <a:pt x="4089" y="50076"/>
                  </a:lnTo>
                  <a:lnTo>
                    <a:pt x="4864" y="50076"/>
                  </a:lnTo>
                  <a:lnTo>
                    <a:pt x="4864" y="49682"/>
                  </a:lnTo>
                  <a:lnTo>
                    <a:pt x="5054" y="49682"/>
                  </a:lnTo>
                  <a:lnTo>
                    <a:pt x="5841" y="49682"/>
                  </a:lnTo>
                  <a:lnTo>
                    <a:pt x="6616" y="49301"/>
                  </a:lnTo>
                  <a:lnTo>
                    <a:pt x="7010" y="49301"/>
                  </a:lnTo>
                  <a:lnTo>
                    <a:pt x="7010" y="48920"/>
                  </a:lnTo>
                  <a:lnTo>
                    <a:pt x="7785" y="48920"/>
                  </a:lnTo>
                  <a:lnTo>
                    <a:pt x="8559" y="48920"/>
                  </a:lnTo>
                  <a:lnTo>
                    <a:pt x="8559" y="48526"/>
                  </a:lnTo>
                  <a:lnTo>
                    <a:pt x="8953" y="48526"/>
                  </a:lnTo>
                  <a:lnTo>
                    <a:pt x="9334" y="48526"/>
                  </a:lnTo>
                  <a:lnTo>
                    <a:pt x="9728" y="48145"/>
                  </a:lnTo>
                  <a:lnTo>
                    <a:pt x="9918" y="48145"/>
                  </a:lnTo>
                  <a:lnTo>
                    <a:pt x="10312" y="48145"/>
                  </a:lnTo>
                  <a:lnTo>
                    <a:pt x="11861" y="47371"/>
                  </a:lnTo>
                  <a:lnTo>
                    <a:pt x="12255" y="47371"/>
                  </a:lnTo>
                  <a:lnTo>
                    <a:pt x="12649" y="47371"/>
                  </a:lnTo>
                  <a:lnTo>
                    <a:pt x="12649" y="47180"/>
                  </a:lnTo>
                  <a:lnTo>
                    <a:pt x="13030" y="47180"/>
                  </a:lnTo>
                  <a:lnTo>
                    <a:pt x="13423" y="47180"/>
                  </a:lnTo>
                  <a:lnTo>
                    <a:pt x="13817" y="47180"/>
                  </a:lnTo>
                  <a:lnTo>
                    <a:pt x="14198" y="47180"/>
                  </a:lnTo>
                  <a:lnTo>
                    <a:pt x="14401" y="46799"/>
                  </a:lnTo>
                  <a:lnTo>
                    <a:pt x="14782" y="46799"/>
                  </a:lnTo>
                  <a:lnTo>
                    <a:pt x="14782" y="47180"/>
                  </a:lnTo>
                  <a:lnTo>
                    <a:pt x="15176" y="47180"/>
                  </a:lnTo>
                  <a:lnTo>
                    <a:pt x="15176" y="46799"/>
                  </a:lnTo>
                  <a:lnTo>
                    <a:pt x="16725" y="46405"/>
                  </a:lnTo>
                  <a:lnTo>
                    <a:pt x="17119" y="46405"/>
                  </a:lnTo>
                  <a:lnTo>
                    <a:pt x="17119" y="46024"/>
                  </a:lnTo>
                  <a:lnTo>
                    <a:pt x="17513" y="46024"/>
                  </a:lnTo>
                  <a:lnTo>
                    <a:pt x="17894" y="46024"/>
                  </a:lnTo>
                  <a:lnTo>
                    <a:pt x="19265" y="45250"/>
                  </a:lnTo>
                  <a:lnTo>
                    <a:pt x="19265" y="44869"/>
                  </a:lnTo>
                  <a:lnTo>
                    <a:pt x="19646" y="44869"/>
                  </a:lnTo>
                  <a:lnTo>
                    <a:pt x="19646" y="44488"/>
                  </a:lnTo>
                  <a:lnTo>
                    <a:pt x="20815" y="43713"/>
                  </a:lnTo>
                  <a:lnTo>
                    <a:pt x="20815" y="44094"/>
                  </a:lnTo>
                  <a:lnTo>
                    <a:pt x="20815" y="43713"/>
                  </a:lnTo>
                  <a:lnTo>
                    <a:pt x="21208" y="43713"/>
                  </a:lnTo>
                  <a:lnTo>
                    <a:pt x="22377" y="42938"/>
                  </a:lnTo>
                  <a:lnTo>
                    <a:pt x="22758" y="41986"/>
                  </a:lnTo>
                  <a:lnTo>
                    <a:pt x="22377" y="41986"/>
                  </a:lnTo>
                  <a:lnTo>
                    <a:pt x="22758" y="41592"/>
                  </a:lnTo>
                  <a:lnTo>
                    <a:pt x="22758" y="41211"/>
                  </a:lnTo>
                  <a:lnTo>
                    <a:pt x="22758" y="40830"/>
                  </a:lnTo>
                  <a:lnTo>
                    <a:pt x="22377" y="40436"/>
                  </a:lnTo>
                  <a:lnTo>
                    <a:pt x="22377" y="40055"/>
                  </a:lnTo>
                  <a:lnTo>
                    <a:pt x="22758" y="39674"/>
                  </a:lnTo>
                  <a:lnTo>
                    <a:pt x="22758" y="39281"/>
                  </a:lnTo>
                  <a:lnTo>
                    <a:pt x="23152" y="39281"/>
                  </a:lnTo>
                  <a:lnTo>
                    <a:pt x="23152" y="38900"/>
                  </a:lnTo>
                  <a:lnTo>
                    <a:pt x="23152" y="38519"/>
                  </a:lnTo>
                  <a:lnTo>
                    <a:pt x="23152" y="38125"/>
                  </a:lnTo>
                  <a:lnTo>
                    <a:pt x="23152" y="37744"/>
                  </a:lnTo>
                  <a:lnTo>
                    <a:pt x="22758" y="37553"/>
                  </a:lnTo>
                  <a:lnTo>
                    <a:pt x="22758" y="35623"/>
                  </a:lnTo>
                  <a:lnTo>
                    <a:pt x="22377" y="35242"/>
                  </a:lnTo>
                  <a:lnTo>
                    <a:pt x="21983" y="34467"/>
                  </a:lnTo>
                  <a:lnTo>
                    <a:pt x="21983" y="34086"/>
                  </a:lnTo>
                  <a:lnTo>
                    <a:pt x="21983" y="32931"/>
                  </a:lnTo>
                  <a:lnTo>
                    <a:pt x="21983" y="32346"/>
                  </a:lnTo>
                  <a:lnTo>
                    <a:pt x="21589" y="32346"/>
                  </a:lnTo>
                  <a:lnTo>
                    <a:pt x="21983" y="31965"/>
                  </a:lnTo>
                  <a:lnTo>
                    <a:pt x="21983" y="30810"/>
                  </a:lnTo>
                  <a:lnTo>
                    <a:pt x="21983" y="30429"/>
                  </a:lnTo>
                  <a:lnTo>
                    <a:pt x="21983" y="29654"/>
                  </a:lnTo>
                  <a:lnTo>
                    <a:pt x="23152" y="29654"/>
                  </a:lnTo>
                  <a:lnTo>
                    <a:pt x="23545" y="29654"/>
                  </a:lnTo>
                  <a:lnTo>
                    <a:pt x="24510" y="29273"/>
                  </a:lnTo>
                  <a:lnTo>
                    <a:pt x="24510" y="28879"/>
                  </a:lnTo>
                  <a:lnTo>
                    <a:pt x="24904" y="28879"/>
                  </a:lnTo>
                  <a:lnTo>
                    <a:pt x="25679" y="28879"/>
                  </a:lnTo>
                  <a:lnTo>
                    <a:pt x="26073" y="28498"/>
                  </a:lnTo>
                  <a:lnTo>
                    <a:pt x="26454" y="28498"/>
                  </a:lnTo>
                  <a:lnTo>
                    <a:pt x="26454" y="28117"/>
                  </a:lnTo>
                  <a:lnTo>
                    <a:pt x="26847" y="28117"/>
                  </a:lnTo>
                  <a:lnTo>
                    <a:pt x="26847" y="27927"/>
                  </a:lnTo>
                  <a:lnTo>
                    <a:pt x="27241" y="27927"/>
                  </a:lnTo>
                  <a:lnTo>
                    <a:pt x="27241" y="27533"/>
                  </a:lnTo>
                  <a:lnTo>
                    <a:pt x="27241" y="26771"/>
                  </a:lnTo>
                  <a:lnTo>
                    <a:pt x="27622" y="26771"/>
                  </a:lnTo>
                  <a:lnTo>
                    <a:pt x="28016" y="26377"/>
                  </a:lnTo>
                  <a:lnTo>
                    <a:pt x="27622" y="25996"/>
                  </a:lnTo>
                  <a:lnTo>
                    <a:pt x="27622" y="25615"/>
                  </a:lnTo>
                  <a:lnTo>
                    <a:pt x="27622" y="24841"/>
                  </a:lnTo>
                  <a:lnTo>
                    <a:pt x="27622" y="24460"/>
                  </a:lnTo>
                  <a:lnTo>
                    <a:pt x="27241" y="24460"/>
                  </a:lnTo>
                  <a:lnTo>
                    <a:pt x="27241" y="24066"/>
                  </a:lnTo>
                  <a:lnTo>
                    <a:pt x="27241" y="23304"/>
                  </a:lnTo>
                  <a:lnTo>
                    <a:pt x="27622" y="23114"/>
                  </a:lnTo>
                  <a:lnTo>
                    <a:pt x="27622" y="22720"/>
                  </a:lnTo>
                  <a:lnTo>
                    <a:pt x="28016" y="22339"/>
                  </a:lnTo>
                  <a:lnTo>
                    <a:pt x="27622" y="22339"/>
                  </a:lnTo>
                  <a:lnTo>
                    <a:pt x="28016" y="21958"/>
                  </a:lnTo>
                  <a:lnTo>
                    <a:pt x="28397" y="21564"/>
                  </a:lnTo>
                  <a:lnTo>
                    <a:pt x="28790" y="21564"/>
                  </a:lnTo>
                  <a:lnTo>
                    <a:pt x="28981" y="21564"/>
                  </a:lnTo>
                  <a:lnTo>
                    <a:pt x="29375" y="21564"/>
                  </a:lnTo>
                  <a:lnTo>
                    <a:pt x="29375" y="20408"/>
                  </a:lnTo>
                  <a:lnTo>
                    <a:pt x="29768" y="20027"/>
                  </a:lnTo>
                  <a:lnTo>
                    <a:pt x="30149" y="20027"/>
                  </a:lnTo>
                  <a:lnTo>
                    <a:pt x="30149" y="19646"/>
                  </a:lnTo>
                  <a:lnTo>
                    <a:pt x="29768" y="19253"/>
                  </a:lnTo>
                  <a:lnTo>
                    <a:pt x="29375" y="19253"/>
                  </a:lnTo>
                  <a:lnTo>
                    <a:pt x="28981" y="18872"/>
                  </a:lnTo>
                  <a:lnTo>
                    <a:pt x="28790" y="18491"/>
                  </a:lnTo>
                  <a:lnTo>
                    <a:pt x="28790" y="18288"/>
                  </a:lnTo>
                  <a:lnTo>
                    <a:pt x="28981" y="18288"/>
                  </a:lnTo>
                  <a:lnTo>
                    <a:pt x="28981" y="17907"/>
                  </a:lnTo>
                  <a:lnTo>
                    <a:pt x="28981" y="17132"/>
                  </a:lnTo>
                  <a:lnTo>
                    <a:pt x="29375" y="17132"/>
                  </a:lnTo>
                  <a:lnTo>
                    <a:pt x="29375" y="16751"/>
                  </a:lnTo>
                  <a:lnTo>
                    <a:pt x="29768" y="16370"/>
                  </a:lnTo>
                  <a:lnTo>
                    <a:pt x="29768" y="15976"/>
                  </a:lnTo>
                  <a:lnTo>
                    <a:pt x="30149" y="15595"/>
                  </a:lnTo>
                  <a:lnTo>
                    <a:pt x="30937" y="15976"/>
                  </a:lnTo>
                  <a:lnTo>
                    <a:pt x="31318" y="15976"/>
                  </a:lnTo>
                  <a:lnTo>
                    <a:pt x="31711" y="15976"/>
                  </a:lnTo>
                  <a:lnTo>
                    <a:pt x="32092" y="15976"/>
                  </a:lnTo>
                  <a:lnTo>
                    <a:pt x="31711" y="15976"/>
                  </a:lnTo>
                  <a:lnTo>
                    <a:pt x="31711" y="15595"/>
                  </a:lnTo>
                  <a:lnTo>
                    <a:pt x="32486" y="15214"/>
                  </a:lnTo>
                  <a:lnTo>
                    <a:pt x="32486" y="14820"/>
                  </a:lnTo>
                  <a:lnTo>
                    <a:pt x="32486" y="14439"/>
                  </a:lnTo>
                  <a:lnTo>
                    <a:pt x="32092" y="14439"/>
                  </a:lnTo>
                  <a:lnTo>
                    <a:pt x="31711" y="14058"/>
                  </a:lnTo>
                  <a:lnTo>
                    <a:pt x="31711" y="13665"/>
                  </a:lnTo>
                  <a:lnTo>
                    <a:pt x="32092" y="13665"/>
                  </a:lnTo>
                  <a:lnTo>
                    <a:pt x="32486" y="13665"/>
                  </a:lnTo>
                  <a:lnTo>
                    <a:pt x="32880" y="13474"/>
                  </a:lnTo>
                  <a:lnTo>
                    <a:pt x="33261" y="13474"/>
                  </a:lnTo>
                  <a:lnTo>
                    <a:pt x="33261" y="13093"/>
                  </a:lnTo>
                  <a:lnTo>
                    <a:pt x="33261" y="12712"/>
                  </a:lnTo>
                  <a:lnTo>
                    <a:pt x="33845" y="12319"/>
                  </a:lnTo>
                  <a:lnTo>
                    <a:pt x="33845" y="11938"/>
                  </a:lnTo>
                  <a:lnTo>
                    <a:pt x="34239" y="11938"/>
                  </a:lnTo>
                  <a:lnTo>
                    <a:pt x="34632" y="11938"/>
                  </a:lnTo>
                  <a:lnTo>
                    <a:pt x="35013" y="11938"/>
                  </a:lnTo>
                  <a:lnTo>
                    <a:pt x="35013" y="11163"/>
                  </a:lnTo>
                  <a:lnTo>
                    <a:pt x="35013" y="10401"/>
                  </a:lnTo>
                  <a:lnTo>
                    <a:pt x="35801" y="10782"/>
                  </a:lnTo>
                  <a:lnTo>
                    <a:pt x="36182" y="10782"/>
                  </a:lnTo>
                  <a:lnTo>
                    <a:pt x="36575" y="10782"/>
                  </a:lnTo>
                  <a:lnTo>
                    <a:pt x="36956" y="11163"/>
                  </a:lnTo>
                  <a:lnTo>
                    <a:pt x="36956" y="11557"/>
                  </a:lnTo>
                  <a:lnTo>
                    <a:pt x="37350" y="11163"/>
                  </a:lnTo>
                  <a:lnTo>
                    <a:pt x="37744" y="10782"/>
                  </a:lnTo>
                  <a:lnTo>
                    <a:pt x="38125" y="10007"/>
                  </a:lnTo>
                  <a:lnTo>
                    <a:pt x="38328" y="9245"/>
                  </a:lnTo>
                  <a:lnTo>
                    <a:pt x="38709" y="8280"/>
                  </a:lnTo>
                  <a:lnTo>
                    <a:pt x="39103" y="7899"/>
                  </a:lnTo>
                  <a:lnTo>
                    <a:pt x="39103" y="7505"/>
                  </a:lnTo>
                  <a:lnTo>
                    <a:pt x="39496" y="6743"/>
                  </a:lnTo>
                  <a:lnTo>
                    <a:pt x="39496" y="6350"/>
                  </a:lnTo>
                  <a:lnTo>
                    <a:pt x="39877" y="4432"/>
                  </a:lnTo>
                  <a:lnTo>
                    <a:pt x="39877" y="3848"/>
                  </a:lnTo>
                  <a:lnTo>
                    <a:pt x="40271" y="3467"/>
                  </a:lnTo>
                  <a:lnTo>
                    <a:pt x="40652" y="1536"/>
                  </a:lnTo>
                  <a:lnTo>
                    <a:pt x="41046" y="1155"/>
                  </a:lnTo>
                  <a:lnTo>
                    <a:pt x="41046" y="762"/>
                  </a:lnTo>
                  <a:lnTo>
                    <a:pt x="41046" y="381"/>
                  </a:lnTo>
                  <a:lnTo>
                    <a:pt x="41046" y="0"/>
                  </a:lnTo>
                  <a:lnTo>
                    <a:pt x="43573" y="1917"/>
                  </a:lnTo>
                  <a:lnTo>
                    <a:pt x="46304" y="3848"/>
                  </a:lnTo>
                  <a:lnTo>
                    <a:pt x="47472" y="4229"/>
                  </a:lnTo>
                  <a:lnTo>
                    <a:pt x="48056" y="4813"/>
                  </a:lnTo>
                  <a:lnTo>
                    <a:pt x="49212" y="5969"/>
                  </a:lnTo>
                  <a:lnTo>
                    <a:pt x="49999" y="6350"/>
                  </a:lnTo>
                  <a:lnTo>
                    <a:pt x="49999" y="6743"/>
                  </a:lnTo>
                  <a:lnTo>
                    <a:pt x="49212" y="8280"/>
                  </a:lnTo>
                  <a:lnTo>
                    <a:pt x="49606" y="8661"/>
                  </a:lnTo>
                  <a:lnTo>
                    <a:pt x="48831" y="10007"/>
                  </a:lnTo>
                  <a:lnTo>
                    <a:pt x="49212" y="10401"/>
                  </a:lnTo>
                  <a:lnTo>
                    <a:pt x="50774" y="11557"/>
                  </a:lnTo>
                  <a:lnTo>
                    <a:pt x="51549" y="11163"/>
                  </a:lnTo>
                  <a:lnTo>
                    <a:pt x="51549" y="10782"/>
                  </a:lnTo>
                  <a:lnTo>
                    <a:pt x="51942" y="10401"/>
                  </a:lnTo>
                  <a:lnTo>
                    <a:pt x="51942" y="10782"/>
                  </a:lnTo>
                  <a:lnTo>
                    <a:pt x="52336" y="10782"/>
                  </a:lnTo>
                  <a:lnTo>
                    <a:pt x="52527" y="10782"/>
                  </a:lnTo>
                  <a:lnTo>
                    <a:pt x="52527" y="11163"/>
                  </a:lnTo>
                  <a:lnTo>
                    <a:pt x="53301" y="10007"/>
                  </a:lnTo>
                  <a:lnTo>
                    <a:pt x="53695" y="10401"/>
                  </a:lnTo>
                  <a:lnTo>
                    <a:pt x="54076" y="10401"/>
                  </a:lnTo>
                  <a:lnTo>
                    <a:pt x="54470" y="10401"/>
                  </a:lnTo>
                  <a:lnTo>
                    <a:pt x="54470" y="1078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4085634" y="1967678"/>
              <a:ext cx="8255" cy="33020"/>
            </a:xfrm>
            <a:custGeom>
              <a:avLst/>
              <a:gdLst/>
              <a:ahLst/>
              <a:cxnLst/>
              <a:rect l="l" t="t" r="r" b="b"/>
              <a:pathLst>
                <a:path w="8254" h="33019">
                  <a:moveTo>
                    <a:pt x="6858" y="0"/>
                  </a:moveTo>
                  <a:lnTo>
                    <a:pt x="6858" y="203"/>
                  </a:lnTo>
                  <a:lnTo>
                    <a:pt x="7239" y="203"/>
                  </a:lnTo>
                  <a:lnTo>
                    <a:pt x="6858" y="0"/>
                  </a:lnTo>
                  <a:close/>
                </a:path>
                <a:path w="8254" h="33019">
                  <a:moveTo>
                    <a:pt x="8026" y="3670"/>
                  </a:moveTo>
                  <a:lnTo>
                    <a:pt x="7632" y="3670"/>
                  </a:lnTo>
                  <a:lnTo>
                    <a:pt x="7632" y="4063"/>
                  </a:lnTo>
                  <a:lnTo>
                    <a:pt x="8026" y="4063"/>
                  </a:lnTo>
                  <a:lnTo>
                    <a:pt x="8026" y="3670"/>
                  </a:lnTo>
                  <a:close/>
                </a:path>
                <a:path w="8254" h="33019">
                  <a:moveTo>
                    <a:pt x="7632" y="3289"/>
                  </a:moveTo>
                  <a:lnTo>
                    <a:pt x="7239" y="3289"/>
                  </a:lnTo>
                  <a:lnTo>
                    <a:pt x="7239" y="3682"/>
                  </a:lnTo>
                  <a:lnTo>
                    <a:pt x="7632" y="3682"/>
                  </a:lnTo>
                  <a:lnTo>
                    <a:pt x="7632" y="3289"/>
                  </a:lnTo>
                  <a:close/>
                </a:path>
                <a:path w="8254" h="33019">
                  <a:moveTo>
                    <a:pt x="8026" y="2514"/>
                  </a:moveTo>
                  <a:lnTo>
                    <a:pt x="7632" y="2514"/>
                  </a:lnTo>
                  <a:lnTo>
                    <a:pt x="7632" y="3301"/>
                  </a:lnTo>
                  <a:lnTo>
                    <a:pt x="8026" y="3301"/>
                  </a:lnTo>
                  <a:lnTo>
                    <a:pt x="8026" y="2514"/>
                  </a:lnTo>
                  <a:close/>
                </a:path>
                <a:path w="8254" h="33019">
                  <a:moveTo>
                    <a:pt x="6858" y="2514"/>
                  </a:moveTo>
                  <a:lnTo>
                    <a:pt x="6451" y="2514"/>
                  </a:lnTo>
                  <a:lnTo>
                    <a:pt x="6858" y="2908"/>
                  </a:lnTo>
                  <a:lnTo>
                    <a:pt x="6858" y="2514"/>
                  </a:lnTo>
                  <a:close/>
                </a:path>
                <a:path w="8254" h="33019">
                  <a:moveTo>
                    <a:pt x="7632" y="2514"/>
                  </a:moveTo>
                  <a:lnTo>
                    <a:pt x="6858" y="2514"/>
                  </a:lnTo>
                  <a:lnTo>
                    <a:pt x="6858" y="2908"/>
                  </a:lnTo>
                  <a:lnTo>
                    <a:pt x="7632" y="2908"/>
                  </a:lnTo>
                  <a:lnTo>
                    <a:pt x="7632" y="2514"/>
                  </a:lnTo>
                  <a:close/>
                </a:path>
                <a:path w="8254" h="33019">
                  <a:moveTo>
                    <a:pt x="7632" y="11798"/>
                  </a:moveTo>
                  <a:lnTo>
                    <a:pt x="7239" y="11798"/>
                  </a:lnTo>
                  <a:lnTo>
                    <a:pt x="7239" y="12166"/>
                  </a:lnTo>
                  <a:lnTo>
                    <a:pt x="7632" y="12166"/>
                  </a:lnTo>
                  <a:lnTo>
                    <a:pt x="7632" y="11798"/>
                  </a:lnTo>
                  <a:close/>
                </a:path>
                <a:path w="8254" h="33019">
                  <a:moveTo>
                    <a:pt x="3327" y="20281"/>
                  </a:moveTo>
                  <a:lnTo>
                    <a:pt x="3124" y="20281"/>
                  </a:lnTo>
                  <a:lnTo>
                    <a:pt x="3124" y="20675"/>
                  </a:lnTo>
                  <a:lnTo>
                    <a:pt x="3327" y="20675"/>
                  </a:lnTo>
                  <a:lnTo>
                    <a:pt x="3327" y="20281"/>
                  </a:lnTo>
                  <a:close/>
                </a:path>
                <a:path w="8254" h="33019">
                  <a:moveTo>
                    <a:pt x="2349" y="19519"/>
                  </a:moveTo>
                  <a:lnTo>
                    <a:pt x="1955" y="19519"/>
                  </a:lnTo>
                  <a:lnTo>
                    <a:pt x="1955" y="20281"/>
                  </a:lnTo>
                  <a:lnTo>
                    <a:pt x="2349" y="19900"/>
                  </a:lnTo>
                  <a:lnTo>
                    <a:pt x="2349" y="19519"/>
                  </a:lnTo>
                  <a:close/>
                </a:path>
                <a:path w="8254" h="33019">
                  <a:moveTo>
                    <a:pt x="2349" y="19900"/>
                  </a:moveTo>
                  <a:lnTo>
                    <a:pt x="1955" y="20281"/>
                  </a:lnTo>
                  <a:lnTo>
                    <a:pt x="2349" y="20281"/>
                  </a:lnTo>
                  <a:lnTo>
                    <a:pt x="2349" y="19900"/>
                  </a:lnTo>
                  <a:close/>
                </a:path>
                <a:path w="8254" h="33019">
                  <a:moveTo>
                    <a:pt x="3124" y="19519"/>
                  </a:moveTo>
                  <a:lnTo>
                    <a:pt x="2743" y="19519"/>
                  </a:lnTo>
                  <a:lnTo>
                    <a:pt x="2743" y="19900"/>
                  </a:lnTo>
                  <a:lnTo>
                    <a:pt x="3124" y="19900"/>
                  </a:lnTo>
                  <a:lnTo>
                    <a:pt x="3124" y="19519"/>
                  </a:lnTo>
                  <a:close/>
                </a:path>
                <a:path w="8254" h="33019">
                  <a:moveTo>
                    <a:pt x="3327" y="19519"/>
                  </a:moveTo>
                  <a:lnTo>
                    <a:pt x="3124" y="19519"/>
                  </a:lnTo>
                  <a:lnTo>
                    <a:pt x="3124" y="19900"/>
                  </a:lnTo>
                  <a:lnTo>
                    <a:pt x="3327" y="19900"/>
                  </a:lnTo>
                  <a:lnTo>
                    <a:pt x="3327" y="19519"/>
                  </a:lnTo>
                  <a:close/>
                </a:path>
                <a:path w="8254" h="33019">
                  <a:moveTo>
                    <a:pt x="1168" y="21450"/>
                  </a:moveTo>
                  <a:lnTo>
                    <a:pt x="787" y="21450"/>
                  </a:lnTo>
                  <a:lnTo>
                    <a:pt x="787" y="22224"/>
                  </a:lnTo>
                  <a:lnTo>
                    <a:pt x="1168" y="22605"/>
                  </a:lnTo>
                  <a:lnTo>
                    <a:pt x="1168" y="22224"/>
                  </a:lnTo>
                  <a:lnTo>
                    <a:pt x="1562" y="22224"/>
                  </a:lnTo>
                  <a:lnTo>
                    <a:pt x="1562" y="21843"/>
                  </a:lnTo>
                  <a:lnTo>
                    <a:pt x="1168" y="21843"/>
                  </a:lnTo>
                  <a:lnTo>
                    <a:pt x="1168" y="21450"/>
                  </a:lnTo>
                  <a:close/>
                </a:path>
                <a:path w="8254" h="33019">
                  <a:moveTo>
                    <a:pt x="381" y="21450"/>
                  </a:moveTo>
                  <a:lnTo>
                    <a:pt x="381" y="21843"/>
                  </a:lnTo>
                  <a:lnTo>
                    <a:pt x="787" y="21843"/>
                  </a:lnTo>
                  <a:lnTo>
                    <a:pt x="381" y="21450"/>
                  </a:lnTo>
                  <a:close/>
                </a:path>
                <a:path w="8254" h="33019">
                  <a:moveTo>
                    <a:pt x="3327" y="24155"/>
                  </a:moveTo>
                  <a:lnTo>
                    <a:pt x="3124" y="24155"/>
                  </a:lnTo>
                  <a:lnTo>
                    <a:pt x="3124" y="24345"/>
                  </a:lnTo>
                  <a:lnTo>
                    <a:pt x="3327" y="24739"/>
                  </a:lnTo>
                  <a:lnTo>
                    <a:pt x="3327" y="24155"/>
                  </a:lnTo>
                  <a:close/>
                </a:path>
                <a:path w="8254" h="33019">
                  <a:moveTo>
                    <a:pt x="381" y="26276"/>
                  </a:moveTo>
                  <a:lnTo>
                    <a:pt x="0" y="26276"/>
                  </a:lnTo>
                  <a:lnTo>
                    <a:pt x="381" y="26669"/>
                  </a:lnTo>
                  <a:lnTo>
                    <a:pt x="381" y="26276"/>
                  </a:lnTo>
                  <a:close/>
                </a:path>
                <a:path w="8254" h="33019">
                  <a:moveTo>
                    <a:pt x="1955" y="26669"/>
                  </a:moveTo>
                  <a:lnTo>
                    <a:pt x="1562" y="27050"/>
                  </a:lnTo>
                  <a:lnTo>
                    <a:pt x="1955" y="27050"/>
                  </a:lnTo>
                  <a:lnTo>
                    <a:pt x="1955" y="26669"/>
                  </a:lnTo>
                  <a:close/>
                </a:path>
                <a:path w="8254" h="33019">
                  <a:moveTo>
                    <a:pt x="1955" y="28981"/>
                  </a:moveTo>
                  <a:lnTo>
                    <a:pt x="1955" y="29184"/>
                  </a:lnTo>
                  <a:lnTo>
                    <a:pt x="2349" y="29184"/>
                  </a:lnTo>
                  <a:lnTo>
                    <a:pt x="1955" y="28981"/>
                  </a:lnTo>
                  <a:close/>
                </a:path>
                <a:path w="8254" h="33019">
                  <a:moveTo>
                    <a:pt x="2349" y="28981"/>
                  </a:moveTo>
                  <a:lnTo>
                    <a:pt x="1955" y="28981"/>
                  </a:lnTo>
                  <a:lnTo>
                    <a:pt x="2349" y="29184"/>
                  </a:lnTo>
                  <a:lnTo>
                    <a:pt x="2349" y="28981"/>
                  </a:lnTo>
                  <a:close/>
                </a:path>
                <a:path w="8254" h="33019">
                  <a:moveTo>
                    <a:pt x="2743" y="28600"/>
                  </a:moveTo>
                  <a:lnTo>
                    <a:pt x="2349" y="28600"/>
                  </a:lnTo>
                  <a:lnTo>
                    <a:pt x="2349" y="29184"/>
                  </a:lnTo>
                  <a:lnTo>
                    <a:pt x="3124" y="29184"/>
                  </a:lnTo>
                  <a:lnTo>
                    <a:pt x="3124" y="28981"/>
                  </a:lnTo>
                  <a:lnTo>
                    <a:pt x="2743" y="28981"/>
                  </a:lnTo>
                  <a:lnTo>
                    <a:pt x="2743" y="28600"/>
                  </a:lnTo>
                  <a:close/>
                </a:path>
                <a:path w="8254" h="33019">
                  <a:moveTo>
                    <a:pt x="3124" y="28206"/>
                  </a:moveTo>
                  <a:lnTo>
                    <a:pt x="2743" y="28206"/>
                  </a:lnTo>
                  <a:lnTo>
                    <a:pt x="2743" y="28981"/>
                  </a:lnTo>
                  <a:lnTo>
                    <a:pt x="3124" y="28981"/>
                  </a:lnTo>
                  <a:lnTo>
                    <a:pt x="3124" y="28206"/>
                  </a:lnTo>
                  <a:close/>
                </a:path>
                <a:path w="8254" h="33019">
                  <a:moveTo>
                    <a:pt x="2349" y="27825"/>
                  </a:moveTo>
                  <a:lnTo>
                    <a:pt x="1955" y="27825"/>
                  </a:lnTo>
                  <a:lnTo>
                    <a:pt x="1955" y="28206"/>
                  </a:lnTo>
                  <a:lnTo>
                    <a:pt x="2349" y="28206"/>
                  </a:lnTo>
                  <a:lnTo>
                    <a:pt x="2349" y="27825"/>
                  </a:lnTo>
                  <a:close/>
                </a:path>
                <a:path w="8254" h="33019">
                  <a:moveTo>
                    <a:pt x="2349" y="29946"/>
                  </a:moveTo>
                  <a:lnTo>
                    <a:pt x="1955" y="29946"/>
                  </a:lnTo>
                  <a:lnTo>
                    <a:pt x="1955" y="30327"/>
                  </a:lnTo>
                  <a:lnTo>
                    <a:pt x="2349" y="30327"/>
                  </a:lnTo>
                  <a:lnTo>
                    <a:pt x="2349" y="29946"/>
                  </a:lnTo>
                  <a:close/>
                </a:path>
                <a:path w="8254" h="33019">
                  <a:moveTo>
                    <a:pt x="4508" y="30327"/>
                  </a:moveTo>
                  <a:lnTo>
                    <a:pt x="4114" y="30327"/>
                  </a:lnTo>
                  <a:lnTo>
                    <a:pt x="4114" y="30721"/>
                  </a:lnTo>
                  <a:lnTo>
                    <a:pt x="4495" y="31114"/>
                  </a:lnTo>
                  <a:lnTo>
                    <a:pt x="4508" y="30721"/>
                  </a:lnTo>
                  <a:lnTo>
                    <a:pt x="4508" y="30327"/>
                  </a:lnTo>
                  <a:close/>
                </a:path>
                <a:path w="8254" h="33019">
                  <a:moveTo>
                    <a:pt x="4889" y="31889"/>
                  </a:moveTo>
                  <a:lnTo>
                    <a:pt x="4495" y="31889"/>
                  </a:lnTo>
                  <a:lnTo>
                    <a:pt x="4495" y="32651"/>
                  </a:lnTo>
                  <a:lnTo>
                    <a:pt x="4889" y="32270"/>
                  </a:lnTo>
                  <a:lnTo>
                    <a:pt x="4889" y="31889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4091307" y="196652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393" y="0"/>
                  </a:moveTo>
                  <a:lnTo>
                    <a:pt x="393" y="381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1904" h="1269">
                  <a:moveTo>
                    <a:pt x="1562" y="1155"/>
                  </a:moveTo>
                  <a:lnTo>
                    <a:pt x="1181" y="1155"/>
                  </a:lnTo>
                  <a:lnTo>
                    <a:pt x="1562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4092869" y="19676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4093263" y="19678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4092488" y="19676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0" y="203"/>
                  </a:moveTo>
                  <a:lnTo>
                    <a:pt x="0" y="203"/>
                  </a:lnTo>
                  <a:lnTo>
                    <a:pt x="0" y="0"/>
                  </a:lnTo>
                  <a:lnTo>
                    <a:pt x="380" y="2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4092869" y="19678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4092488" y="196788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381"/>
                  </a:moveTo>
                  <a:lnTo>
                    <a:pt x="380" y="381"/>
                  </a:lnTo>
                  <a:lnTo>
                    <a:pt x="774" y="381"/>
                  </a:lnTo>
                  <a:close/>
                </a:path>
                <a:path w="1270" h="635">
                  <a:moveTo>
                    <a:pt x="380" y="381"/>
                  </a:move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4093568" y="19696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4092488" y="1969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71" y="0"/>
                  </a:moveTo>
                  <a:lnTo>
                    <a:pt x="1168" y="0"/>
                  </a:lnTo>
                  <a:lnTo>
                    <a:pt x="1371" y="0"/>
                  </a:lnTo>
                  <a:close/>
                </a:path>
                <a:path w="1904" h="1905">
                  <a:moveTo>
                    <a:pt x="1168" y="774"/>
                  </a:moveTo>
                  <a:lnTo>
                    <a:pt x="1168" y="1155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774" y="774"/>
                  </a:lnTo>
                  <a:lnTo>
                    <a:pt x="1168" y="774"/>
                  </a:lnTo>
                  <a:close/>
                </a:path>
                <a:path w="1904" h="1905">
                  <a:moveTo>
                    <a:pt x="774" y="774"/>
                  </a:moveTo>
                  <a:lnTo>
                    <a:pt x="774" y="1155"/>
                  </a:lnTo>
                  <a:lnTo>
                    <a:pt x="380" y="1155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774" y="774"/>
                  </a:lnTo>
                  <a:close/>
                </a:path>
                <a:path w="1904" h="1905">
                  <a:moveTo>
                    <a:pt x="1168" y="1155"/>
                  </a:moveTo>
                  <a:lnTo>
                    <a:pt x="774" y="1155"/>
                  </a:lnTo>
                  <a:lnTo>
                    <a:pt x="1168" y="1155"/>
                  </a:lnTo>
                  <a:close/>
                </a:path>
                <a:path w="1904" h="1905">
                  <a:moveTo>
                    <a:pt x="774" y="1155"/>
                  </a:moveTo>
                  <a:lnTo>
                    <a:pt x="1168" y="1155"/>
                  </a:lnTo>
                  <a:lnTo>
                    <a:pt x="1168" y="1549"/>
                  </a:lnTo>
                  <a:lnTo>
                    <a:pt x="774" y="1549"/>
                  </a:lnTo>
                  <a:lnTo>
                    <a:pt x="774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4091701" y="19694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4089745" y="1969038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2743" y="1155"/>
                  </a:moveTo>
                  <a:lnTo>
                    <a:pt x="2349" y="1155"/>
                  </a:lnTo>
                  <a:lnTo>
                    <a:pt x="2743" y="1155"/>
                  </a:lnTo>
                  <a:close/>
                </a:path>
                <a:path w="4445" h="3175">
                  <a:moveTo>
                    <a:pt x="2743" y="1536"/>
                  </a:moveTo>
                  <a:lnTo>
                    <a:pt x="2349" y="1155"/>
                  </a:lnTo>
                  <a:lnTo>
                    <a:pt x="2743" y="1155"/>
                  </a:lnTo>
                  <a:lnTo>
                    <a:pt x="2743" y="1536"/>
                  </a:lnTo>
                  <a:close/>
                </a:path>
                <a:path w="4445" h="3175">
                  <a:moveTo>
                    <a:pt x="3517" y="2311"/>
                  </a:moveTo>
                  <a:lnTo>
                    <a:pt x="3911" y="2311"/>
                  </a:lnTo>
                  <a:lnTo>
                    <a:pt x="3911" y="2705"/>
                  </a:lnTo>
                  <a:lnTo>
                    <a:pt x="3517" y="2705"/>
                  </a:lnTo>
                  <a:lnTo>
                    <a:pt x="3911" y="2705"/>
                  </a:lnTo>
                  <a:lnTo>
                    <a:pt x="3517" y="2705"/>
                  </a:lnTo>
                  <a:lnTo>
                    <a:pt x="3517" y="2311"/>
                  </a:lnTo>
                  <a:lnTo>
                    <a:pt x="3517" y="2705"/>
                  </a:lnTo>
                  <a:lnTo>
                    <a:pt x="3517" y="2311"/>
                  </a:lnTo>
                  <a:lnTo>
                    <a:pt x="3124" y="2311"/>
                  </a:lnTo>
                  <a:lnTo>
                    <a:pt x="3124" y="1930"/>
                  </a:lnTo>
                  <a:lnTo>
                    <a:pt x="3517" y="1930"/>
                  </a:lnTo>
                  <a:lnTo>
                    <a:pt x="3517" y="2311"/>
                  </a:lnTo>
                  <a:close/>
                </a:path>
                <a:path w="4445" h="317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4445" h="3175">
                  <a:moveTo>
                    <a:pt x="3517" y="2705"/>
                  </a:moveTo>
                  <a:lnTo>
                    <a:pt x="3124" y="2705"/>
                  </a:lnTo>
                  <a:lnTo>
                    <a:pt x="3517" y="2705"/>
                  </a:lnTo>
                  <a:lnTo>
                    <a:pt x="3124" y="2705"/>
                  </a:lnTo>
                  <a:lnTo>
                    <a:pt x="3124" y="3086"/>
                  </a:lnTo>
                  <a:lnTo>
                    <a:pt x="3124" y="2705"/>
                  </a:lnTo>
                  <a:lnTo>
                    <a:pt x="3517" y="27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4093860" y="19730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4092488" y="1978309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752" y="0"/>
                  </a:moveTo>
                  <a:lnTo>
                    <a:pt x="1371" y="0"/>
                  </a:lnTo>
                  <a:lnTo>
                    <a:pt x="1752" y="0"/>
                  </a:lnTo>
                  <a:lnTo>
                    <a:pt x="1371" y="0"/>
                  </a:lnTo>
                  <a:lnTo>
                    <a:pt x="1752" y="0"/>
                  </a:lnTo>
                  <a:close/>
                </a:path>
                <a:path w="1904" h="2539">
                  <a:moveTo>
                    <a:pt x="1371" y="0"/>
                  </a:moveTo>
                  <a:lnTo>
                    <a:pt x="1752" y="0"/>
                  </a:lnTo>
                  <a:lnTo>
                    <a:pt x="1371" y="0"/>
                  </a:lnTo>
                  <a:close/>
                </a:path>
                <a:path w="1904" h="2539">
                  <a:moveTo>
                    <a:pt x="380" y="774"/>
                  </a:moveTo>
                  <a:lnTo>
                    <a:pt x="0" y="774"/>
                  </a:lnTo>
                  <a:lnTo>
                    <a:pt x="380" y="774"/>
                  </a:lnTo>
                  <a:close/>
                </a:path>
                <a:path w="1904" h="2539">
                  <a:moveTo>
                    <a:pt x="774" y="1155"/>
                  </a:moveTo>
                  <a:lnTo>
                    <a:pt x="380" y="1155"/>
                  </a:lnTo>
                  <a:lnTo>
                    <a:pt x="774" y="1155"/>
                  </a:lnTo>
                  <a:close/>
                </a:path>
                <a:path w="1904" h="2539">
                  <a:moveTo>
                    <a:pt x="774" y="1155"/>
                  </a:moveTo>
                  <a:lnTo>
                    <a:pt x="774" y="1549"/>
                  </a:lnTo>
                  <a:lnTo>
                    <a:pt x="380" y="1549"/>
                  </a:lnTo>
                  <a:lnTo>
                    <a:pt x="380" y="1155"/>
                  </a:lnTo>
                  <a:lnTo>
                    <a:pt x="380" y="1549"/>
                  </a:lnTo>
                  <a:lnTo>
                    <a:pt x="380" y="1155"/>
                  </a:lnTo>
                  <a:lnTo>
                    <a:pt x="774" y="1155"/>
                  </a:lnTo>
                  <a:close/>
                </a:path>
                <a:path w="1904" h="2539">
                  <a:moveTo>
                    <a:pt x="1168" y="1930"/>
                  </a:moveTo>
                  <a:lnTo>
                    <a:pt x="1371" y="1930"/>
                  </a:lnTo>
                  <a:lnTo>
                    <a:pt x="1168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4090520" y="19817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4089351" y="198178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4088957" y="19813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4089351" y="19817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4088767" y="19813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4088767" y="19823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19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4088767" y="19843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4088373" y="19846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4088373" y="198506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1269">
                  <a:moveTo>
                    <a:pt x="393" y="774"/>
                  </a:move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4088957" y="19862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4087980" y="19866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4088767" y="198719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19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4088957" y="19871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4087980" y="198719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87" y="380"/>
                  </a:moveTo>
                  <a:lnTo>
                    <a:pt x="393" y="380"/>
                  </a:lnTo>
                  <a:lnTo>
                    <a:pt x="787" y="380"/>
                  </a:lnTo>
                  <a:lnTo>
                    <a:pt x="393" y="380"/>
                  </a:lnTo>
                  <a:lnTo>
                    <a:pt x="787" y="380"/>
                  </a:lnTo>
                  <a:lnTo>
                    <a:pt x="787" y="0"/>
                  </a:lnTo>
                  <a:lnTo>
                    <a:pt x="787" y="380"/>
                  </a:lnTo>
                  <a:lnTo>
                    <a:pt x="787" y="0"/>
                  </a:lnTo>
                  <a:lnTo>
                    <a:pt x="787" y="380"/>
                  </a:lnTo>
                  <a:close/>
                </a:path>
                <a:path w="1270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4088957" y="19879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4088957" y="198797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1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4088373" y="19871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4088767" y="198797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190" y="381"/>
                  </a:moveTo>
                  <a:lnTo>
                    <a:pt x="0" y="381"/>
                  </a:lnTo>
                  <a:lnTo>
                    <a:pt x="190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190" y="0"/>
                  </a:lnTo>
                  <a:lnTo>
                    <a:pt x="19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4087980" y="19871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4087980" y="198758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904" h="1269">
                  <a:moveTo>
                    <a:pt x="977" y="774"/>
                  </a:moveTo>
                  <a:lnTo>
                    <a:pt x="1371" y="774"/>
                  </a:lnTo>
                  <a:lnTo>
                    <a:pt x="97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4087586" y="19871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4087586" y="1987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71" y="774"/>
                  </a:moveTo>
                  <a:lnTo>
                    <a:pt x="1181" y="774"/>
                  </a:lnTo>
                  <a:lnTo>
                    <a:pt x="1371" y="774"/>
                  </a:lnTo>
                  <a:close/>
                </a:path>
                <a:path w="1904" h="1905">
                  <a:moveTo>
                    <a:pt x="393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1904" h="1905">
                  <a:moveTo>
                    <a:pt x="393" y="393"/>
                  </a:moveTo>
                  <a:lnTo>
                    <a:pt x="0" y="393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  <a:path w="1904" h="1905">
                  <a:moveTo>
                    <a:pt x="787" y="1549"/>
                  </a:moveTo>
                  <a:lnTo>
                    <a:pt x="393" y="1549"/>
                  </a:lnTo>
                  <a:lnTo>
                    <a:pt x="787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4087192" y="19887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4086024" y="1989129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1168" y="381"/>
                  </a:moveTo>
                  <a:lnTo>
                    <a:pt x="1562" y="381"/>
                  </a:lnTo>
                  <a:lnTo>
                    <a:pt x="1168" y="381"/>
                  </a:lnTo>
                  <a:close/>
                </a:path>
                <a:path w="3175" h="3810">
                  <a:moveTo>
                    <a:pt x="1168" y="381"/>
                  </a:moveTo>
                  <a:lnTo>
                    <a:pt x="787" y="381"/>
                  </a:lnTo>
                  <a:lnTo>
                    <a:pt x="1168" y="381"/>
                  </a:lnTo>
                  <a:lnTo>
                    <a:pt x="1168" y="774"/>
                  </a:lnTo>
                  <a:lnTo>
                    <a:pt x="787" y="774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787" y="381"/>
                  </a:lnTo>
                  <a:lnTo>
                    <a:pt x="1168" y="381"/>
                  </a:lnTo>
                  <a:close/>
                </a:path>
                <a:path w="3175" h="3810">
                  <a:moveTo>
                    <a:pt x="1562" y="774"/>
                  </a:moveTo>
                  <a:lnTo>
                    <a:pt x="1168" y="774"/>
                  </a:lnTo>
                  <a:lnTo>
                    <a:pt x="1562" y="774"/>
                  </a:lnTo>
                  <a:close/>
                </a:path>
                <a:path w="3175" h="3810">
                  <a:moveTo>
                    <a:pt x="1168" y="774"/>
                  </a:moveTo>
                  <a:lnTo>
                    <a:pt x="787" y="774"/>
                  </a:lnTo>
                  <a:lnTo>
                    <a:pt x="1168" y="774"/>
                  </a:lnTo>
                  <a:lnTo>
                    <a:pt x="787" y="774"/>
                  </a:lnTo>
                  <a:lnTo>
                    <a:pt x="1168" y="774"/>
                  </a:lnTo>
                  <a:close/>
                </a:path>
                <a:path w="3175" h="3810">
                  <a:moveTo>
                    <a:pt x="1168" y="774"/>
                  </a:moveTo>
                  <a:lnTo>
                    <a:pt x="787" y="774"/>
                  </a:lnTo>
                  <a:lnTo>
                    <a:pt x="1168" y="774"/>
                  </a:lnTo>
                  <a:close/>
                </a:path>
                <a:path w="3175" h="3810">
                  <a:moveTo>
                    <a:pt x="787" y="1155"/>
                  </a:moveTo>
                  <a:lnTo>
                    <a:pt x="393" y="774"/>
                  </a:lnTo>
                  <a:lnTo>
                    <a:pt x="787" y="774"/>
                  </a:lnTo>
                  <a:lnTo>
                    <a:pt x="787" y="1155"/>
                  </a:lnTo>
                  <a:close/>
                </a:path>
                <a:path w="3175" h="3810">
                  <a:moveTo>
                    <a:pt x="2933" y="2895"/>
                  </a:moveTo>
                  <a:lnTo>
                    <a:pt x="2933" y="3289"/>
                  </a:lnTo>
                  <a:lnTo>
                    <a:pt x="2933" y="2895"/>
                  </a:lnTo>
                  <a:lnTo>
                    <a:pt x="2933" y="3289"/>
                  </a:lnTo>
                  <a:lnTo>
                    <a:pt x="2743" y="2895"/>
                  </a:lnTo>
                  <a:lnTo>
                    <a:pt x="2743" y="2705"/>
                  </a:lnTo>
                  <a:lnTo>
                    <a:pt x="2933" y="2705"/>
                  </a:lnTo>
                  <a:lnTo>
                    <a:pt x="2933" y="28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4088957" y="19927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4086811" y="199434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380"/>
                  </a:moveTo>
                  <a:lnTo>
                    <a:pt x="380" y="380"/>
                  </a:lnTo>
                  <a:lnTo>
                    <a:pt x="774" y="0"/>
                  </a:lnTo>
                  <a:lnTo>
                    <a:pt x="774" y="380"/>
                  </a:lnTo>
                  <a:lnTo>
                    <a:pt x="774" y="0"/>
                  </a:lnTo>
                  <a:lnTo>
                    <a:pt x="774" y="380"/>
                  </a:lnTo>
                  <a:close/>
                </a:path>
                <a:path w="1270" h="1269">
                  <a:moveTo>
                    <a:pt x="380" y="380"/>
                  </a:moveTo>
                  <a:lnTo>
                    <a:pt x="0" y="380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38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4086418" y="19943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4085630" y="199395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93" y="393"/>
                  </a:moveTo>
                  <a:lnTo>
                    <a:pt x="0" y="0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  <a:path w="3175" h="3175">
                  <a:moveTo>
                    <a:pt x="3136" y="2324"/>
                  </a:moveTo>
                  <a:lnTo>
                    <a:pt x="3136" y="2705"/>
                  </a:lnTo>
                  <a:lnTo>
                    <a:pt x="3136" y="2895"/>
                  </a:lnTo>
                  <a:lnTo>
                    <a:pt x="2743" y="2895"/>
                  </a:lnTo>
                  <a:lnTo>
                    <a:pt x="2349" y="2895"/>
                  </a:lnTo>
                  <a:lnTo>
                    <a:pt x="2349" y="2705"/>
                  </a:lnTo>
                  <a:lnTo>
                    <a:pt x="2743" y="2705"/>
                  </a:lnTo>
                  <a:lnTo>
                    <a:pt x="2743" y="2324"/>
                  </a:lnTo>
                  <a:lnTo>
                    <a:pt x="2743" y="1930"/>
                  </a:lnTo>
                  <a:lnTo>
                    <a:pt x="3136" y="1930"/>
                  </a:lnTo>
                  <a:lnTo>
                    <a:pt x="3136" y="2324"/>
                  </a:lnTo>
                  <a:close/>
                </a:path>
                <a:path w="3175" h="3175">
                  <a:moveTo>
                    <a:pt x="1955" y="1549"/>
                  </a:moveTo>
                  <a:lnTo>
                    <a:pt x="2349" y="1549"/>
                  </a:lnTo>
                  <a:lnTo>
                    <a:pt x="2349" y="1930"/>
                  </a:lnTo>
                  <a:lnTo>
                    <a:pt x="1955" y="1930"/>
                  </a:lnTo>
                  <a:lnTo>
                    <a:pt x="1955" y="1549"/>
                  </a:lnTo>
                  <a:close/>
                </a:path>
                <a:path w="3175" h="3175">
                  <a:moveTo>
                    <a:pt x="2349" y="1549"/>
                  </a:moveTo>
                  <a:lnTo>
                    <a:pt x="1955" y="1549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4087980" y="19962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4087586" y="1996279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552" y="1739"/>
                  </a:moveTo>
                  <a:lnTo>
                    <a:pt x="2933" y="1739"/>
                  </a:lnTo>
                  <a:lnTo>
                    <a:pt x="2552" y="1739"/>
                  </a:lnTo>
                  <a:close/>
                </a:path>
                <a:path w="3175" h="2539">
                  <a:moveTo>
                    <a:pt x="393" y="381"/>
                  </a:moveTo>
                  <a:lnTo>
                    <a:pt x="393" y="57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  <a:path w="3175" h="2539">
                  <a:moveTo>
                    <a:pt x="2159" y="1739"/>
                  </a:moveTo>
                  <a:lnTo>
                    <a:pt x="2552" y="1739"/>
                  </a:lnTo>
                  <a:lnTo>
                    <a:pt x="2552" y="2120"/>
                  </a:lnTo>
                  <a:lnTo>
                    <a:pt x="2159" y="2120"/>
                  </a:lnTo>
                  <a:lnTo>
                    <a:pt x="2159" y="1739"/>
                  </a:lnTo>
                  <a:close/>
                </a:path>
                <a:path w="3175" h="2539">
                  <a:moveTo>
                    <a:pt x="0" y="571"/>
                  </a:moveTo>
                  <a:lnTo>
                    <a:pt x="0" y="381"/>
                  </a:lnTo>
                  <a:lnTo>
                    <a:pt x="393" y="571"/>
                  </a:lnTo>
                  <a:lnTo>
                    <a:pt x="0" y="571"/>
                  </a:lnTo>
                  <a:close/>
                </a:path>
                <a:path w="3175" h="2539">
                  <a:moveTo>
                    <a:pt x="2552" y="2514"/>
                  </a:moveTo>
                  <a:lnTo>
                    <a:pt x="2159" y="2120"/>
                  </a:lnTo>
                  <a:lnTo>
                    <a:pt x="2552" y="2120"/>
                  </a:lnTo>
                  <a:lnTo>
                    <a:pt x="2552" y="251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4089745" y="19987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4087586" y="199762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933" y="1943"/>
                  </a:moveTo>
                  <a:lnTo>
                    <a:pt x="2933" y="2324"/>
                  </a:lnTo>
                  <a:lnTo>
                    <a:pt x="2933" y="2705"/>
                  </a:lnTo>
                  <a:lnTo>
                    <a:pt x="2933" y="2324"/>
                  </a:lnTo>
                  <a:lnTo>
                    <a:pt x="2552" y="2705"/>
                  </a:lnTo>
                  <a:lnTo>
                    <a:pt x="2552" y="2324"/>
                  </a:lnTo>
                  <a:lnTo>
                    <a:pt x="2552" y="1943"/>
                  </a:lnTo>
                  <a:lnTo>
                    <a:pt x="2552" y="2324"/>
                  </a:lnTo>
                  <a:lnTo>
                    <a:pt x="2552" y="1943"/>
                  </a:lnTo>
                  <a:lnTo>
                    <a:pt x="2933" y="1943"/>
                  </a:lnTo>
                  <a:close/>
                </a:path>
                <a:path w="3175" h="3175">
                  <a:moveTo>
                    <a:pt x="393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4089745" y="20011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4085391" y="1967994"/>
              <a:ext cx="9525" cy="32384"/>
            </a:xfrm>
            <a:custGeom>
              <a:avLst/>
              <a:gdLst/>
              <a:ahLst/>
              <a:cxnLst/>
              <a:rect l="l" t="t" r="r" b="b"/>
              <a:pathLst>
                <a:path w="9525" h="32385">
                  <a:moveTo>
                    <a:pt x="8000" y="0"/>
                  </a:moveTo>
                  <a:lnTo>
                    <a:pt x="7607" y="0"/>
                  </a:lnTo>
                  <a:lnTo>
                    <a:pt x="7607" y="393"/>
                  </a:lnTo>
                  <a:lnTo>
                    <a:pt x="8000" y="393"/>
                  </a:lnTo>
                  <a:lnTo>
                    <a:pt x="8000" y="0"/>
                  </a:lnTo>
                  <a:close/>
                </a:path>
                <a:path w="9525" h="32385">
                  <a:moveTo>
                    <a:pt x="8381" y="1155"/>
                  </a:moveTo>
                  <a:lnTo>
                    <a:pt x="8000" y="1155"/>
                  </a:lnTo>
                  <a:lnTo>
                    <a:pt x="8000" y="1536"/>
                  </a:lnTo>
                  <a:lnTo>
                    <a:pt x="8381" y="1155"/>
                  </a:lnTo>
                  <a:close/>
                </a:path>
                <a:path w="9525" h="32385">
                  <a:moveTo>
                    <a:pt x="8585" y="9982"/>
                  </a:moveTo>
                  <a:lnTo>
                    <a:pt x="8585" y="10363"/>
                  </a:lnTo>
                  <a:lnTo>
                    <a:pt x="8966" y="10363"/>
                  </a:lnTo>
                  <a:lnTo>
                    <a:pt x="8585" y="9982"/>
                  </a:lnTo>
                  <a:close/>
                </a:path>
                <a:path w="9525" h="32385">
                  <a:moveTo>
                    <a:pt x="8000" y="11518"/>
                  </a:moveTo>
                  <a:lnTo>
                    <a:pt x="7607" y="11518"/>
                  </a:lnTo>
                  <a:lnTo>
                    <a:pt x="7607" y="11887"/>
                  </a:lnTo>
                  <a:lnTo>
                    <a:pt x="8000" y="11887"/>
                  </a:lnTo>
                  <a:lnTo>
                    <a:pt x="8000" y="11518"/>
                  </a:lnTo>
                  <a:close/>
                </a:path>
                <a:path w="9525" h="32385">
                  <a:moveTo>
                    <a:pt x="8000" y="10744"/>
                  </a:moveTo>
                  <a:lnTo>
                    <a:pt x="7607" y="10744"/>
                  </a:lnTo>
                  <a:lnTo>
                    <a:pt x="7607" y="11125"/>
                  </a:lnTo>
                  <a:lnTo>
                    <a:pt x="8000" y="11125"/>
                  </a:lnTo>
                  <a:lnTo>
                    <a:pt x="8000" y="10744"/>
                  </a:lnTo>
                  <a:close/>
                </a:path>
                <a:path w="9525" h="32385">
                  <a:moveTo>
                    <a:pt x="6438" y="13042"/>
                  </a:moveTo>
                  <a:lnTo>
                    <a:pt x="6045" y="13436"/>
                  </a:lnTo>
                  <a:lnTo>
                    <a:pt x="6438" y="13436"/>
                  </a:lnTo>
                  <a:lnTo>
                    <a:pt x="6438" y="13042"/>
                  </a:lnTo>
                  <a:close/>
                </a:path>
                <a:path w="9525" h="32385">
                  <a:moveTo>
                    <a:pt x="4876" y="13804"/>
                  </a:moveTo>
                  <a:lnTo>
                    <a:pt x="4495" y="13804"/>
                  </a:lnTo>
                  <a:lnTo>
                    <a:pt x="4495" y="14198"/>
                  </a:lnTo>
                  <a:lnTo>
                    <a:pt x="4876" y="14198"/>
                  </a:lnTo>
                  <a:lnTo>
                    <a:pt x="4876" y="13804"/>
                  </a:lnTo>
                  <a:close/>
                </a:path>
                <a:path w="9525" h="32385">
                  <a:moveTo>
                    <a:pt x="3124" y="18986"/>
                  </a:moveTo>
                  <a:lnTo>
                    <a:pt x="2730" y="18986"/>
                  </a:lnTo>
                  <a:lnTo>
                    <a:pt x="2730" y="19177"/>
                  </a:lnTo>
                  <a:lnTo>
                    <a:pt x="3124" y="19177"/>
                  </a:lnTo>
                  <a:lnTo>
                    <a:pt x="3124" y="18986"/>
                  </a:lnTo>
                  <a:close/>
                </a:path>
                <a:path w="9525" h="32385">
                  <a:moveTo>
                    <a:pt x="1955" y="21107"/>
                  </a:moveTo>
                  <a:lnTo>
                    <a:pt x="1562" y="21107"/>
                  </a:lnTo>
                  <a:lnTo>
                    <a:pt x="1562" y="21488"/>
                  </a:lnTo>
                  <a:lnTo>
                    <a:pt x="1955" y="21488"/>
                  </a:lnTo>
                  <a:lnTo>
                    <a:pt x="1955" y="21107"/>
                  </a:lnTo>
                  <a:close/>
                </a:path>
                <a:path w="9525" h="32385">
                  <a:moveTo>
                    <a:pt x="1181" y="21488"/>
                  </a:moveTo>
                  <a:lnTo>
                    <a:pt x="787" y="21488"/>
                  </a:lnTo>
                  <a:lnTo>
                    <a:pt x="1181" y="21869"/>
                  </a:lnTo>
                  <a:lnTo>
                    <a:pt x="1181" y="21488"/>
                  </a:lnTo>
                  <a:close/>
                </a:path>
                <a:path w="9525" h="32385">
                  <a:moveTo>
                    <a:pt x="393" y="26276"/>
                  </a:moveTo>
                  <a:lnTo>
                    <a:pt x="0" y="26276"/>
                  </a:lnTo>
                  <a:lnTo>
                    <a:pt x="393" y="26657"/>
                  </a:lnTo>
                  <a:lnTo>
                    <a:pt x="393" y="26276"/>
                  </a:lnTo>
                  <a:close/>
                </a:path>
                <a:path w="9525" h="32385">
                  <a:moveTo>
                    <a:pt x="3124" y="27813"/>
                  </a:moveTo>
                  <a:lnTo>
                    <a:pt x="2730" y="27813"/>
                  </a:lnTo>
                  <a:lnTo>
                    <a:pt x="2730" y="28206"/>
                  </a:lnTo>
                  <a:lnTo>
                    <a:pt x="3124" y="28206"/>
                  </a:lnTo>
                  <a:lnTo>
                    <a:pt x="3124" y="27813"/>
                  </a:lnTo>
                  <a:close/>
                </a:path>
                <a:path w="9525" h="32385">
                  <a:moveTo>
                    <a:pt x="5651" y="31851"/>
                  </a:moveTo>
                  <a:lnTo>
                    <a:pt x="5270" y="31851"/>
                  </a:lnTo>
                  <a:lnTo>
                    <a:pt x="5270" y="32219"/>
                  </a:lnTo>
                  <a:lnTo>
                    <a:pt x="5651" y="32219"/>
                  </a:lnTo>
                  <a:lnTo>
                    <a:pt x="5651" y="3185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4091435" y="196665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4091435" y="19662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4092223" y="19674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4093391" y="19679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4092997" y="196838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4092997" y="19679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4093391" y="19691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0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4093391" y="19695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4092604" y="196953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4092705" y="196972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584" y="0"/>
                  </a:lnTo>
                </a:path>
                <a:path w="1904" h="1269">
                  <a:moveTo>
                    <a:pt x="0" y="0"/>
                  </a:moveTo>
                  <a:lnTo>
                    <a:pt x="584" y="0"/>
                  </a:lnTo>
                </a:path>
                <a:path w="1904" h="1269">
                  <a:moveTo>
                    <a:pt x="774" y="762"/>
                  </a:moveTo>
                  <a:lnTo>
                    <a:pt x="1358" y="76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4091435" y="196953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4092705" y="19708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4090661" y="19691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4093975" y="19725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4093975" y="19731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4093975" y="19770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4093975" y="19770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4093975" y="19773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4094077" y="197815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4093975" y="19779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4093683" y="197854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1358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4094369" y="19791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4092997" y="1978743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1270" h="635">
                  <a:moveTo>
                    <a:pt x="977" y="381"/>
                  </a:moveTo>
                  <a:lnTo>
                    <a:pt x="774" y="381"/>
                  </a:lnTo>
                  <a:lnTo>
                    <a:pt x="977" y="381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4094369" y="19795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4092997" y="197874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77" y="762"/>
                  </a:moveTo>
                  <a:lnTo>
                    <a:pt x="774" y="762"/>
                  </a:lnTo>
                  <a:lnTo>
                    <a:pt x="977" y="762"/>
                  </a:lnTo>
                  <a:close/>
                </a:path>
                <a:path w="1270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1269">
                  <a:moveTo>
                    <a:pt x="393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4092997" y="19787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4092997" y="197912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62"/>
                  </a:moveTo>
                  <a:lnTo>
                    <a:pt x="977" y="762"/>
                  </a:lnTo>
                  <a:lnTo>
                    <a:pt x="774" y="762"/>
                  </a:lnTo>
                  <a:close/>
                </a:path>
                <a:path w="1270" h="1269">
                  <a:moveTo>
                    <a:pt x="977" y="762"/>
                  </a:moveTo>
                  <a:lnTo>
                    <a:pt x="774" y="762"/>
                  </a:lnTo>
                  <a:lnTo>
                    <a:pt x="977" y="762"/>
                  </a:lnTo>
                  <a:close/>
                </a:path>
                <a:path w="1270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4092705" y="19793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4092604" y="19791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4093391" y="19795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4092997" y="197988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4092997" y="19795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4091931" y="198007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168" y="0"/>
                  </a:moveTo>
                  <a:lnTo>
                    <a:pt x="1752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4091931" y="198046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4091829" y="19806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4089873" y="198104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955" y="380"/>
                  </a:moveTo>
                  <a:lnTo>
                    <a:pt x="1562" y="380"/>
                  </a:lnTo>
                  <a:lnTo>
                    <a:pt x="1955" y="0"/>
                  </a:lnTo>
                  <a:lnTo>
                    <a:pt x="1955" y="380"/>
                  </a:lnTo>
                  <a:close/>
                </a:path>
                <a:path w="2539" h="1269">
                  <a:moveTo>
                    <a:pt x="393" y="761"/>
                  </a:moveTo>
                  <a:lnTo>
                    <a:pt x="0" y="761"/>
                  </a:lnTo>
                  <a:lnTo>
                    <a:pt x="393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4089581" y="198199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4088908" y="19818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584" y="0"/>
                  </a:moveTo>
                  <a:lnTo>
                    <a:pt x="965" y="0"/>
                  </a:lnTo>
                  <a:lnTo>
                    <a:pt x="584" y="0"/>
                  </a:lnTo>
                  <a:close/>
                </a:path>
                <a:path w="1270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4088616" y="19844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190" y="0"/>
                  </a:moveTo>
                  <a:lnTo>
                    <a:pt x="774" y="0"/>
                  </a:lnTo>
                </a:path>
                <a:path w="1270" h="0">
                  <a:moveTo>
                    <a:pt x="190" y="0"/>
                  </a:moveTo>
                  <a:lnTo>
                    <a:pt x="77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4088514" y="19846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4088222" y="198525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584" y="0"/>
                  </a:lnTo>
                </a:path>
                <a:path w="1270" h="1269">
                  <a:moveTo>
                    <a:pt x="0" y="380"/>
                  </a:moveTo>
                  <a:lnTo>
                    <a:pt x="584" y="380"/>
                  </a:lnTo>
                </a:path>
                <a:path w="1270" h="1269">
                  <a:moveTo>
                    <a:pt x="0" y="380"/>
                  </a:moveTo>
                  <a:lnTo>
                    <a:pt x="584" y="380"/>
                  </a:lnTo>
                </a:path>
                <a:path w="1270" h="1269">
                  <a:moveTo>
                    <a:pt x="393" y="1155"/>
                  </a:moveTo>
                  <a:lnTo>
                    <a:pt x="977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4088121" y="1986604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371" y="380"/>
                  </a:moveTo>
                  <a:lnTo>
                    <a:pt x="977" y="380"/>
                  </a:lnTo>
                  <a:lnTo>
                    <a:pt x="1371" y="380"/>
                  </a:lnTo>
                  <a:close/>
                </a:path>
                <a:path w="1904" h="635">
                  <a:moveTo>
                    <a:pt x="977" y="0"/>
                  </a:moveTo>
                  <a:lnTo>
                    <a:pt x="787" y="0"/>
                  </a:lnTo>
                  <a:lnTo>
                    <a:pt x="977" y="0"/>
                  </a:lnTo>
                  <a:close/>
                </a:path>
                <a:path w="1904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904" h="635">
                  <a:moveTo>
                    <a:pt x="393" y="380"/>
                  </a:moveTo>
                  <a:lnTo>
                    <a:pt x="0" y="380"/>
                  </a:lnTo>
                  <a:lnTo>
                    <a:pt x="393" y="380"/>
                  </a:lnTo>
                  <a:close/>
                </a:path>
                <a:path w="1904" h="635">
                  <a:moveTo>
                    <a:pt x="0" y="380"/>
                  </a:moveTo>
                  <a:lnTo>
                    <a:pt x="393" y="38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4088222" y="198708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4088908" y="19871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4088908" y="198755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4087828" y="198708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4088908" y="198755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  <a:path w="635" h="635">
                  <a:moveTo>
                    <a:pt x="584" y="381"/>
                  </a:moveTo>
                  <a:lnTo>
                    <a:pt x="190" y="381"/>
                  </a:lnTo>
                  <a:lnTo>
                    <a:pt x="58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4087346" y="19866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4087740" y="198755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4088514" y="19875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4088514" y="198833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4088121" y="19879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4087346" y="1988713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774" y="381"/>
                  </a:moveTo>
                  <a:lnTo>
                    <a:pt x="393" y="381"/>
                  </a:lnTo>
                  <a:lnTo>
                    <a:pt x="77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4087740" y="19887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4087346" y="1989475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774" y="0"/>
                  </a:moveTo>
                  <a:lnTo>
                    <a:pt x="1168" y="0"/>
                  </a:lnTo>
                  <a:lnTo>
                    <a:pt x="774" y="0"/>
                  </a:lnTo>
                  <a:close/>
                </a:path>
                <a:path w="1904" h="635">
                  <a:moveTo>
                    <a:pt x="1562" y="393"/>
                  </a:moveTo>
                  <a:lnTo>
                    <a:pt x="1168" y="393"/>
                  </a:lnTo>
                  <a:lnTo>
                    <a:pt x="1562" y="393"/>
                  </a:lnTo>
                  <a:close/>
                </a:path>
                <a:path w="1904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4086660" y="19892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4086177" y="198947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1168" y="0"/>
                  </a:moveTo>
                  <a:lnTo>
                    <a:pt x="774" y="0"/>
                  </a:lnTo>
                  <a:lnTo>
                    <a:pt x="1168" y="0"/>
                  </a:lnTo>
                  <a:close/>
                </a:path>
                <a:path w="1270" h="635">
                  <a:moveTo>
                    <a:pt x="393" y="393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4086177" y="19898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4086177" y="199024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4086177" y="19898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4086177" y="199063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3175">
                  <a:moveTo>
                    <a:pt x="2920" y="2108"/>
                  </a:moveTo>
                  <a:lnTo>
                    <a:pt x="2730" y="2108"/>
                  </a:lnTo>
                  <a:lnTo>
                    <a:pt x="2920" y="2108"/>
                  </a:lnTo>
                  <a:close/>
                </a:path>
                <a:path w="3175" h="3175">
                  <a:moveTo>
                    <a:pt x="1943" y="2870"/>
                  </a:moveTo>
                  <a:lnTo>
                    <a:pt x="2336" y="2870"/>
                  </a:lnTo>
                  <a:lnTo>
                    <a:pt x="1943" y="28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4086571" y="19923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4085009" y="199235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4085390" y="19927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4084615" y="199273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1168" y="381"/>
                  </a:moveTo>
                  <a:lnTo>
                    <a:pt x="774" y="381"/>
                  </a:lnTo>
                  <a:lnTo>
                    <a:pt x="1168" y="381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4085098" y="1993310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584" y="0"/>
                  </a:lnTo>
                </a:path>
                <a:path w="2539" h="1269">
                  <a:moveTo>
                    <a:pt x="1562" y="1155"/>
                  </a:moveTo>
                  <a:lnTo>
                    <a:pt x="2146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4086952" y="199503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62" y="774"/>
                  </a:moveTo>
                  <a:lnTo>
                    <a:pt x="1168" y="774"/>
                  </a:lnTo>
                  <a:lnTo>
                    <a:pt x="1562" y="774"/>
                  </a:lnTo>
                  <a:close/>
                </a:path>
                <a:path w="1904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4085390" y="19935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4089492" y="19965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4086571" y="199465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4085009" y="19935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4087828" y="19960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4085390" y="1994275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393" y="381"/>
                  </a:moveTo>
                  <a:lnTo>
                    <a:pt x="787" y="381"/>
                  </a:lnTo>
                  <a:lnTo>
                    <a:pt x="393" y="381"/>
                  </a:lnTo>
                  <a:close/>
                </a:path>
                <a:path w="3175" h="2539">
                  <a:moveTo>
                    <a:pt x="393" y="381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  <a:path w="3175" h="2539">
                  <a:moveTo>
                    <a:pt x="2730" y="1917"/>
                  </a:moveTo>
                  <a:lnTo>
                    <a:pt x="2349" y="1917"/>
                  </a:lnTo>
                  <a:lnTo>
                    <a:pt x="2730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4089492" y="19971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4086177" y="199543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4089492" y="19975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4087740" y="199676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4089975" y="19992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4091054" y="19998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4089492" y="199945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4090661" y="19998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4090267" y="20002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393" y="0"/>
                  </a:lnTo>
                  <a:lnTo>
                    <a:pt x="787" y="0"/>
                  </a:lnTo>
                  <a:close/>
                </a:path>
                <a:path w="1270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4088121" y="20002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4088121" y="200098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4332449" y="2199525"/>
              <a:ext cx="29845" cy="54610"/>
            </a:xfrm>
            <a:custGeom>
              <a:avLst/>
              <a:gdLst/>
              <a:ahLst/>
              <a:cxnLst/>
              <a:rect l="l" t="t" r="r" b="b"/>
              <a:pathLst>
                <a:path w="29845" h="54610">
                  <a:moveTo>
                    <a:pt x="4114" y="54229"/>
                  </a:moveTo>
                  <a:lnTo>
                    <a:pt x="3327" y="54229"/>
                  </a:lnTo>
                  <a:lnTo>
                    <a:pt x="3721" y="54610"/>
                  </a:lnTo>
                  <a:lnTo>
                    <a:pt x="4114" y="54229"/>
                  </a:lnTo>
                  <a:close/>
                </a:path>
                <a:path w="29845" h="54610">
                  <a:moveTo>
                    <a:pt x="4508" y="54229"/>
                  </a:moveTo>
                  <a:lnTo>
                    <a:pt x="4114" y="54229"/>
                  </a:lnTo>
                  <a:lnTo>
                    <a:pt x="4114" y="54610"/>
                  </a:lnTo>
                  <a:lnTo>
                    <a:pt x="4508" y="54229"/>
                  </a:lnTo>
                  <a:close/>
                </a:path>
                <a:path w="29845" h="54610">
                  <a:moveTo>
                    <a:pt x="4889" y="53848"/>
                  </a:moveTo>
                  <a:lnTo>
                    <a:pt x="3136" y="53848"/>
                  </a:lnTo>
                  <a:lnTo>
                    <a:pt x="3136" y="54229"/>
                  </a:lnTo>
                  <a:lnTo>
                    <a:pt x="4889" y="54229"/>
                  </a:lnTo>
                  <a:lnTo>
                    <a:pt x="4889" y="53848"/>
                  </a:lnTo>
                  <a:close/>
                </a:path>
                <a:path w="29845" h="54610">
                  <a:moveTo>
                    <a:pt x="5283" y="53467"/>
                  </a:moveTo>
                  <a:lnTo>
                    <a:pt x="2743" y="53467"/>
                  </a:lnTo>
                  <a:lnTo>
                    <a:pt x="2743" y="53848"/>
                  </a:lnTo>
                  <a:lnTo>
                    <a:pt x="5283" y="53848"/>
                  </a:lnTo>
                  <a:lnTo>
                    <a:pt x="5283" y="53467"/>
                  </a:lnTo>
                  <a:close/>
                </a:path>
                <a:path w="29845" h="54610">
                  <a:moveTo>
                    <a:pt x="6070" y="50800"/>
                  </a:moveTo>
                  <a:lnTo>
                    <a:pt x="0" y="50800"/>
                  </a:lnTo>
                  <a:lnTo>
                    <a:pt x="0" y="51181"/>
                  </a:lnTo>
                  <a:lnTo>
                    <a:pt x="393" y="51562"/>
                  </a:lnTo>
                  <a:lnTo>
                    <a:pt x="393" y="51943"/>
                  </a:lnTo>
                  <a:lnTo>
                    <a:pt x="1168" y="51943"/>
                  </a:lnTo>
                  <a:lnTo>
                    <a:pt x="1562" y="52324"/>
                  </a:lnTo>
                  <a:lnTo>
                    <a:pt x="1955" y="52324"/>
                  </a:lnTo>
                  <a:lnTo>
                    <a:pt x="1955" y="52705"/>
                  </a:lnTo>
                  <a:lnTo>
                    <a:pt x="1562" y="53086"/>
                  </a:lnTo>
                  <a:lnTo>
                    <a:pt x="1955" y="53086"/>
                  </a:lnTo>
                  <a:lnTo>
                    <a:pt x="1955" y="53467"/>
                  </a:lnTo>
                  <a:lnTo>
                    <a:pt x="5676" y="53467"/>
                  </a:lnTo>
                  <a:lnTo>
                    <a:pt x="5676" y="51181"/>
                  </a:lnTo>
                  <a:lnTo>
                    <a:pt x="6070" y="51181"/>
                  </a:lnTo>
                  <a:lnTo>
                    <a:pt x="6070" y="50800"/>
                  </a:lnTo>
                  <a:close/>
                </a:path>
                <a:path w="29845" h="54610">
                  <a:moveTo>
                    <a:pt x="13512" y="50800"/>
                  </a:moveTo>
                  <a:lnTo>
                    <a:pt x="11366" y="50800"/>
                  </a:lnTo>
                  <a:lnTo>
                    <a:pt x="12141" y="51562"/>
                  </a:lnTo>
                  <a:lnTo>
                    <a:pt x="12141" y="51943"/>
                  </a:lnTo>
                  <a:lnTo>
                    <a:pt x="12534" y="51562"/>
                  </a:lnTo>
                  <a:lnTo>
                    <a:pt x="12738" y="51562"/>
                  </a:lnTo>
                  <a:lnTo>
                    <a:pt x="13512" y="50800"/>
                  </a:lnTo>
                  <a:close/>
                </a:path>
                <a:path w="29845" h="54610">
                  <a:moveTo>
                    <a:pt x="13906" y="49911"/>
                  </a:moveTo>
                  <a:lnTo>
                    <a:pt x="9791" y="49911"/>
                  </a:lnTo>
                  <a:lnTo>
                    <a:pt x="9791" y="50800"/>
                  </a:lnTo>
                  <a:lnTo>
                    <a:pt x="9397" y="51181"/>
                  </a:lnTo>
                  <a:lnTo>
                    <a:pt x="9791" y="51562"/>
                  </a:lnTo>
                  <a:lnTo>
                    <a:pt x="10185" y="51181"/>
                  </a:lnTo>
                  <a:lnTo>
                    <a:pt x="10185" y="50800"/>
                  </a:lnTo>
                  <a:lnTo>
                    <a:pt x="13512" y="50800"/>
                  </a:lnTo>
                  <a:lnTo>
                    <a:pt x="13512" y="50419"/>
                  </a:lnTo>
                  <a:lnTo>
                    <a:pt x="13906" y="50292"/>
                  </a:lnTo>
                  <a:lnTo>
                    <a:pt x="13906" y="49911"/>
                  </a:lnTo>
                  <a:close/>
                </a:path>
                <a:path w="29845" h="54610">
                  <a:moveTo>
                    <a:pt x="7251" y="50800"/>
                  </a:moveTo>
                  <a:lnTo>
                    <a:pt x="6857" y="50800"/>
                  </a:lnTo>
                  <a:lnTo>
                    <a:pt x="7251" y="51181"/>
                  </a:lnTo>
                  <a:lnTo>
                    <a:pt x="7251" y="50800"/>
                  </a:lnTo>
                  <a:close/>
                </a:path>
                <a:path w="29845" h="54610">
                  <a:moveTo>
                    <a:pt x="7835" y="50800"/>
                  </a:moveTo>
                  <a:lnTo>
                    <a:pt x="7632" y="50800"/>
                  </a:lnTo>
                  <a:lnTo>
                    <a:pt x="7632" y="51181"/>
                  </a:lnTo>
                  <a:lnTo>
                    <a:pt x="7835" y="50800"/>
                  </a:lnTo>
                  <a:close/>
                </a:path>
                <a:path w="29845" h="54610">
                  <a:moveTo>
                    <a:pt x="14693" y="49149"/>
                  </a:moveTo>
                  <a:lnTo>
                    <a:pt x="1562" y="49149"/>
                  </a:lnTo>
                  <a:lnTo>
                    <a:pt x="1562" y="49530"/>
                  </a:lnTo>
                  <a:lnTo>
                    <a:pt x="1168" y="49530"/>
                  </a:lnTo>
                  <a:lnTo>
                    <a:pt x="1168" y="50419"/>
                  </a:lnTo>
                  <a:lnTo>
                    <a:pt x="393" y="50419"/>
                  </a:lnTo>
                  <a:lnTo>
                    <a:pt x="393" y="50800"/>
                  </a:lnTo>
                  <a:lnTo>
                    <a:pt x="8623" y="50800"/>
                  </a:lnTo>
                  <a:lnTo>
                    <a:pt x="8623" y="50292"/>
                  </a:lnTo>
                  <a:lnTo>
                    <a:pt x="9397" y="50292"/>
                  </a:lnTo>
                  <a:lnTo>
                    <a:pt x="9397" y="49911"/>
                  </a:lnTo>
                  <a:lnTo>
                    <a:pt x="14300" y="49911"/>
                  </a:lnTo>
                  <a:lnTo>
                    <a:pt x="14300" y="49530"/>
                  </a:lnTo>
                  <a:lnTo>
                    <a:pt x="14693" y="49149"/>
                  </a:lnTo>
                  <a:close/>
                </a:path>
                <a:path w="29845" h="54610">
                  <a:moveTo>
                    <a:pt x="9791" y="49911"/>
                  </a:moveTo>
                  <a:lnTo>
                    <a:pt x="9397" y="49911"/>
                  </a:lnTo>
                  <a:lnTo>
                    <a:pt x="9397" y="50292"/>
                  </a:lnTo>
                  <a:lnTo>
                    <a:pt x="9791" y="50292"/>
                  </a:lnTo>
                  <a:lnTo>
                    <a:pt x="9791" y="49911"/>
                  </a:lnTo>
                  <a:close/>
                </a:path>
                <a:path w="29845" h="54610">
                  <a:moveTo>
                    <a:pt x="15874" y="49149"/>
                  </a:moveTo>
                  <a:lnTo>
                    <a:pt x="15481" y="49149"/>
                  </a:lnTo>
                  <a:lnTo>
                    <a:pt x="15874" y="49530"/>
                  </a:lnTo>
                  <a:lnTo>
                    <a:pt x="15874" y="49149"/>
                  </a:lnTo>
                  <a:close/>
                </a:path>
                <a:path w="29845" h="54610">
                  <a:moveTo>
                    <a:pt x="15874" y="48006"/>
                  </a:moveTo>
                  <a:lnTo>
                    <a:pt x="1955" y="48006"/>
                  </a:lnTo>
                  <a:lnTo>
                    <a:pt x="1955" y="49149"/>
                  </a:lnTo>
                  <a:lnTo>
                    <a:pt x="16255" y="49149"/>
                  </a:lnTo>
                  <a:lnTo>
                    <a:pt x="15874" y="48768"/>
                  </a:lnTo>
                  <a:lnTo>
                    <a:pt x="15874" y="48006"/>
                  </a:lnTo>
                  <a:close/>
                </a:path>
                <a:path w="29845" h="54610">
                  <a:moveTo>
                    <a:pt x="15874" y="47625"/>
                  </a:moveTo>
                  <a:lnTo>
                    <a:pt x="774" y="47625"/>
                  </a:lnTo>
                  <a:lnTo>
                    <a:pt x="774" y="48006"/>
                  </a:lnTo>
                  <a:lnTo>
                    <a:pt x="1168" y="48387"/>
                  </a:lnTo>
                  <a:lnTo>
                    <a:pt x="1168" y="48006"/>
                  </a:lnTo>
                  <a:lnTo>
                    <a:pt x="15874" y="48006"/>
                  </a:lnTo>
                  <a:lnTo>
                    <a:pt x="15874" y="47625"/>
                  </a:lnTo>
                  <a:close/>
                </a:path>
                <a:path w="29845" h="54610">
                  <a:moveTo>
                    <a:pt x="16255" y="45085"/>
                  </a:moveTo>
                  <a:lnTo>
                    <a:pt x="1562" y="45085"/>
                  </a:lnTo>
                  <a:lnTo>
                    <a:pt x="1168" y="45466"/>
                  </a:lnTo>
                  <a:lnTo>
                    <a:pt x="1168" y="45974"/>
                  </a:lnTo>
                  <a:lnTo>
                    <a:pt x="774" y="46355"/>
                  </a:lnTo>
                  <a:lnTo>
                    <a:pt x="774" y="46736"/>
                  </a:lnTo>
                  <a:lnTo>
                    <a:pt x="393" y="47117"/>
                  </a:lnTo>
                  <a:lnTo>
                    <a:pt x="0" y="47117"/>
                  </a:lnTo>
                  <a:lnTo>
                    <a:pt x="0" y="48006"/>
                  </a:lnTo>
                  <a:lnTo>
                    <a:pt x="393" y="48006"/>
                  </a:lnTo>
                  <a:lnTo>
                    <a:pt x="393" y="47625"/>
                  </a:lnTo>
                  <a:lnTo>
                    <a:pt x="15874" y="47625"/>
                  </a:lnTo>
                  <a:lnTo>
                    <a:pt x="15874" y="46355"/>
                  </a:lnTo>
                  <a:lnTo>
                    <a:pt x="15481" y="46355"/>
                  </a:lnTo>
                  <a:lnTo>
                    <a:pt x="15481" y="45974"/>
                  </a:lnTo>
                  <a:lnTo>
                    <a:pt x="15874" y="45593"/>
                  </a:lnTo>
                  <a:lnTo>
                    <a:pt x="16255" y="45085"/>
                  </a:lnTo>
                  <a:close/>
                </a:path>
                <a:path w="29845" h="54610">
                  <a:moveTo>
                    <a:pt x="16255" y="44323"/>
                  </a:moveTo>
                  <a:lnTo>
                    <a:pt x="1955" y="44323"/>
                  </a:lnTo>
                  <a:lnTo>
                    <a:pt x="1955" y="45085"/>
                  </a:lnTo>
                  <a:lnTo>
                    <a:pt x="16649" y="45085"/>
                  </a:lnTo>
                  <a:lnTo>
                    <a:pt x="16649" y="44704"/>
                  </a:lnTo>
                  <a:lnTo>
                    <a:pt x="16255" y="44323"/>
                  </a:lnTo>
                  <a:close/>
                </a:path>
                <a:path w="29845" h="54610">
                  <a:moveTo>
                    <a:pt x="2743" y="43942"/>
                  </a:moveTo>
                  <a:lnTo>
                    <a:pt x="2349" y="44323"/>
                  </a:lnTo>
                  <a:lnTo>
                    <a:pt x="2743" y="44323"/>
                  </a:lnTo>
                  <a:lnTo>
                    <a:pt x="2743" y="43942"/>
                  </a:lnTo>
                  <a:close/>
                </a:path>
                <a:path w="29845" h="54610">
                  <a:moveTo>
                    <a:pt x="16255" y="43942"/>
                  </a:moveTo>
                  <a:lnTo>
                    <a:pt x="3136" y="43942"/>
                  </a:lnTo>
                  <a:lnTo>
                    <a:pt x="3136" y="44323"/>
                  </a:lnTo>
                  <a:lnTo>
                    <a:pt x="16649" y="44323"/>
                  </a:lnTo>
                  <a:lnTo>
                    <a:pt x="16255" y="43942"/>
                  </a:lnTo>
                  <a:close/>
                </a:path>
                <a:path w="29845" h="54610">
                  <a:moveTo>
                    <a:pt x="17437" y="43561"/>
                  </a:moveTo>
                  <a:lnTo>
                    <a:pt x="3327" y="43561"/>
                  </a:lnTo>
                  <a:lnTo>
                    <a:pt x="3327" y="43942"/>
                  </a:lnTo>
                  <a:lnTo>
                    <a:pt x="17043" y="43942"/>
                  </a:lnTo>
                  <a:lnTo>
                    <a:pt x="17437" y="43561"/>
                  </a:lnTo>
                  <a:close/>
                </a:path>
                <a:path w="29845" h="54610">
                  <a:moveTo>
                    <a:pt x="4114" y="42799"/>
                  </a:moveTo>
                  <a:lnTo>
                    <a:pt x="4114" y="43561"/>
                  </a:lnTo>
                  <a:lnTo>
                    <a:pt x="17627" y="43561"/>
                  </a:lnTo>
                  <a:lnTo>
                    <a:pt x="17627" y="43180"/>
                  </a:lnTo>
                  <a:lnTo>
                    <a:pt x="4508" y="43180"/>
                  </a:lnTo>
                  <a:lnTo>
                    <a:pt x="4114" y="42799"/>
                  </a:lnTo>
                  <a:close/>
                </a:path>
                <a:path w="29845" h="54610">
                  <a:moveTo>
                    <a:pt x="23317" y="37592"/>
                  </a:moveTo>
                  <a:lnTo>
                    <a:pt x="9397" y="37592"/>
                  </a:lnTo>
                  <a:lnTo>
                    <a:pt x="8623" y="38354"/>
                  </a:lnTo>
                  <a:lnTo>
                    <a:pt x="8623" y="38735"/>
                  </a:lnTo>
                  <a:lnTo>
                    <a:pt x="8229" y="38735"/>
                  </a:lnTo>
                  <a:lnTo>
                    <a:pt x="8229" y="39116"/>
                  </a:lnTo>
                  <a:lnTo>
                    <a:pt x="7835" y="39116"/>
                  </a:lnTo>
                  <a:lnTo>
                    <a:pt x="7835" y="39497"/>
                  </a:lnTo>
                  <a:lnTo>
                    <a:pt x="7251" y="39878"/>
                  </a:lnTo>
                  <a:lnTo>
                    <a:pt x="6464" y="40640"/>
                  </a:lnTo>
                  <a:lnTo>
                    <a:pt x="6464" y="40894"/>
                  </a:lnTo>
                  <a:lnTo>
                    <a:pt x="6857" y="40894"/>
                  </a:lnTo>
                  <a:lnTo>
                    <a:pt x="6857" y="41275"/>
                  </a:lnTo>
                  <a:lnTo>
                    <a:pt x="6464" y="41275"/>
                  </a:lnTo>
                  <a:lnTo>
                    <a:pt x="6464" y="42037"/>
                  </a:lnTo>
                  <a:lnTo>
                    <a:pt x="5676" y="42037"/>
                  </a:lnTo>
                  <a:lnTo>
                    <a:pt x="5676" y="42418"/>
                  </a:lnTo>
                  <a:lnTo>
                    <a:pt x="5283" y="42418"/>
                  </a:lnTo>
                  <a:lnTo>
                    <a:pt x="5283" y="42799"/>
                  </a:lnTo>
                  <a:lnTo>
                    <a:pt x="4508" y="42799"/>
                  </a:lnTo>
                  <a:lnTo>
                    <a:pt x="4508" y="43180"/>
                  </a:lnTo>
                  <a:lnTo>
                    <a:pt x="18021" y="43180"/>
                  </a:lnTo>
                  <a:lnTo>
                    <a:pt x="18021" y="43561"/>
                  </a:lnTo>
                  <a:lnTo>
                    <a:pt x="18808" y="43561"/>
                  </a:lnTo>
                  <a:lnTo>
                    <a:pt x="18808" y="43180"/>
                  </a:lnTo>
                  <a:lnTo>
                    <a:pt x="19202" y="42799"/>
                  </a:lnTo>
                  <a:lnTo>
                    <a:pt x="19202" y="42418"/>
                  </a:lnTo>
                  <a:lnTo>
                    <a:pt x="20383" y="41275"/>
                  </a:lnTo>
                  <a:lnTo>
                    <a:pt x="20383" y="40640"/>
                  </a:lnTo>
                  <a:lnTo>
                    <a:pt x="20764" y="39878"/>
                  </a:lnTo>
                  <a:lnTo>
                    <a:pt x="21551" y="38735"/>
                  </a:lnTo>
                  <a:lnTo>
                    <a:pt x="21945" y="37973"/>
                  </a:lnTo>
                  <a:lnTo>
                    <a:pt x="22923" y="37973"/>
                  </a:lnTo>
                  <a:lnTo>
                    <a:pt x="23317" y="37592"/>
                  </a:lnTo>
                  <a:close/>
                </a:path>
                <a:path w="29845" h="54610">
                  <a:moveTo>
                    <a:pt x="24104" y="37592"/>
                  </a:moveTo>
                  <a:lnTo>
                    <a:pt x="23710" y="37592"/>
                  </a:lnTo>
                  <a:lnTo>
                    <a:pt x="23710" y="37973"/>
                  </a:lnTo>
                  <a:lnTo>
                    <a:pt x="24104" y="37592"/>
                  </a:lnTo>
                  <a:close/>
                </a:path>
                <a:path w="29845" h="54610">
                  <a:moveTo>
                    <a:pt x="25272" y="35052"/>
                  </a:moveTo>
                  <a:lnTo>
                    <a:pt x="10185" y="35052"/>
                  </a:lnTo>
                  <a:lnTo>
                    <a:pt x="10185" y="35814"/>
                  </a:lnTo>
                  <a:lnTo>
                    <a:pt x="9791" y="35814"/>
                  </a:lnTo>
                  <a:lnTo>
                    <a:pt x="9791" y="36068"/>
                  </a:lnTo>
                  <a:lnTo>
                    <a:pt x="9397" y="36068"/>
                  </a:lnTo>
                  <a:lnTo>
                    <a:pt x="9397" y="37211"/>
                  </a:lnTo>
                  <a:lnTo>
                    <a:pt x="9791" y="37211"/>
                  </a:lnTo>
                  <a:lnTo>
                    <a:pt x="9791" y="37592"/>
                  </a:lnTo>
                  <a:lnTo>
                    <a:pt x="24498" y="37592"/>
                  </a:lnTo>
                  <a:lnTo>
                    <a:pt x="24498" y="36449"/>
                  </a:lnTo>
                  <a:lnTo>
                    <a:pt x="24879" y="36449"/>
                  </a:lnTo>
                  <a:lnTo>
                    <a:pt x="24879" y="35814"/>
                  </a:lnTo>
                  <a:lnTo>
                    <a:pt x="25272" y="35433"/>
                  </a:lnTo>
                  <a:lnTo>
                    <a:pt x="25272" y="35052"/>
                  </a:lnTo>
                  <a:close/>
                </a:path>
                <a:path w="29845" h="54610">
                  <a:moveTo>
                    <a:pt x="26454" y="32766"/>
                  </a:moveTo>
                  <a:lnTo>
                    <a:pt x="9397" y="32766"/>
                  </a:lnTo>
                  <a:lnTo>
                    <a:pt x="9791" y="33147"/>
                  </a:lnTo>
                  <a:lnTo>
                    <a:pt x="9791" y="33909"/>
                  </a:lnTo>
                  <a:lnTo>
                    <a:pt x="10579" y="33909"/>
                  </a:lnTo>
                  <a:lnTo>
                    <a:pt x="10579" y="35052"/>
                  </a:lnTo>
                  <a:lnTo>
                    <a:pt x="25666" y="35052"/>
                  </a:lnTo>
                  <a:lnTo>
                    <a:pt x="25666" y="34290"/>
                  </a:lnTo>
                  <a:lnTo>
                    <a:pt x="26060" y="34290"/>
                  </a:lnTo>
                  <a:lnTo>
                    <a:pt x="26060" y="33528"/>
                  </a:lnTo>
                  <a:lnTo>
                    <a:pt x="26454" y="33147"/>
                  </a:lnTo>
                  <a:lnTo>
                    <a:pt x="26454" y="32766"/>
                  </a:lnTo>
                  <a:close/>
                </a:path>
                <a:path w="29845" h="54610">
                  <a:moveTo>
                    <a:pt x="27431" y="30607"/>
                  </a:moveTo>
                  <a:lnTo>
                    <a:pt x="9397" y="30607"/>
                  </a:lnTo>
                  <a:lnTo>
                    <a:pt x="9397" y="30988"/>
                  </a:lnTo>
                  <a:lnTo>
                    <a:pt x="9004" y="31242"/>
                  </a:lnTo>
                  <a:lnTo>
                    <a:pt x="8623" y="31623"/>
                  </a:lnTo>
                  <a:lnTo>
                    <a:pt x="8623" y="32766"/>
                  </a:lnTo>
                  <a:lnTo>
                    <a:pt x="26060" y="32766"/>
                  </a:lnTo>
                  <a:lnTo>
                    <a:pt x="26060" y="30988"/>
                  </a:lnTo>
                  <a:lnTo>
                    <a:pt x="27431" y="30988"/>
                  </a:lnTo>
                  <a:lnTo>
                    <a:pt x="27431" y="30607"/>
                  </a:lnTo>
                  <a:close/>
                </a:path>
                <a:path w="29845" h="54610">
                  <a:moveTo>
                    <a:pt x="29387" y="26797"/>
                  </a:moveTo>
                  <a:lnTo>
                    <a:pt x="8623" y="26797"/>
                  </a:lnTo>
                  <a:lnTo>
                    <a:pt x="9004" y="27178"/>
                  </a:lnTo>
                  <a:lnTo>
                    <a:pt x="9004" y="27940"/>
                  </a:lnTo>
                  <a:lnTo>
                    <a:pt x="9397" y="27940"/>
                  </a:lnTo>
                  <a:lnTo>
                    <a:pt x="9397" y="28321"/>
                  </a:lnTo>
                  <a:lnTo>
                    <a:pt x="9791" y="28702"/>
                  </a:lnTo>
                  <a:lnTo>
                    <a:pt x="9791" y="29083"/>
                  </a:lnTo>
                  <a:lnTo>
                    <a:pt x="9397" y="29083"/>
                  </a:lnTo>
                  <a:lnTo>
                    <a:pt x="9397" y="29845"/>
                  </a:lnTo>
                  <a:lnTo>
                    <a:pt x="9791" y="30226"/>
                  </a:lnTo>
                  <a:lnTo>
                    <a:pt x="9791" y="30607"/>
                  </a:lnTo>
                  <a:lnTo>
                    <a:pt x="27825" y="30607"/>
                  </a:lnTo>
                  <a:lnTo>
                    <a:pt x="28219" y="30226"/>
                  </a:lnTo>
                  <a:lnTo>
                    <a:pt x="28219" y="29845"/>
                  </a:lnTo>
                  <a:lnTo>
                    <a:pt x="28613" y="29845"/>
                  </a:lnTo>
                  <a:lnTo>
                    <a:pt x="28613" y="29083"/>
                  </a:lnTo>
                  <a:lnTo>
                    <a:pt x="29387" y="28321"/>
                  </a:lnTo>
                  <a:lnTo>
                    <a:pt x="29387" y="27559"/>
                  </a:lnTo>
                  <a:lnTo>
                    <a:pt x="28994" y="27559"/>
                  </a:lnTo>
                  <a:lnTo>
                    <a:pt x="29387" y="27178"/>
                  </a:lnTo>
                  <a:lnTo>
                    <a:pt x="29387" y="26797"/>
                  </a:lnTo>
                  <a:close/>
                </a:path>
                <a:path w="29845" h="54610">
                  <a:moveTo>
                    <a:pt x="8229" y="26797"/>
                  </a:moveTo>
                  <a:lnTo>
                    <a:pt x="7835" y="26797"/>
                  </a:lnTo>
                  <a:lnTo>
                    <a:pt x="7835" y="27559"/>
                  </a:lnTo>
                  <a:lnTo>
                    <a:pt x="8229" y="27559"/>
                  </a:lnTo>
                  <a:lnTo>
                    <a:pt x="8229" y="26797"/>
                  </a:lnTo>
                  <a:close/>
                </a:path>
                <a:path w="29845" h="54610">
                  <a:moveTo>
                    <a:pt x="28613" y="26416"/>
                  </a:moveTo>
                  <a:lnTo>
                    <a:pt x="7835" y="26416"/>
                  </a:lnTo>
                  <a:lnTo>
                    <a:pt x="8229" y="26797"/>
                  </a:lnTo>
                  <a:lnTo>
                    <a:pt x="28613" y="26797"/>
                  </a:lnTo>
                  <a:lnTo>
                    <a:pt x="28613" y="26416"/>
                  </a:lnTo>
                  <a:close/>
                </a:path>
                <a:path w="29845" h="54610">
                  <a:moveTo>
                    <a:pt x="26847" y="24384"/>
                  </a:moveTo>
                  <a:lnTo>
                    <a:pt x="8623" y="24384"/>
                  </a:lnTo>
                  <a:lnTo>
                    <a:pt x="8623" y="25908"/>
                  </a:lnTo>
                  <a:lnTo>
                    <a:pt x="8229" y="25908"/>
                  </a:lnTo>
                  <a:lnTo>
                    <a:pt x="8229" y="26416"/>
                  </a:lnTo>
                  <a:lnTo>
                    <a:pt x="28219" y="26416"/>
                  </a:lnTo>
                  <a:lnTo>
                    <a:pt x="27825" y="26289"/>
                  </a:lnTo>
                  <a:lnTo>
                    <a:pt x="27431" y="25908"/>
                  </a:lnTo>
                  <a:lnTo>
                    <a:pt x="27431" y="25146"/>
                  </a:lnTo>
                  <a:lnTo>
                    <a:pt x="27038" y="25146"/>
                  </a:lnTo>
                  <a:lnTo>
                    <a:pt x="27038" y="24765"/>
                  </a:lnTo>
                  <a:lnTo>
                    <a:pt x="26847" y="24765"/>
                  </a:lnTo>
                  <a:lnTo>
                    <a:pt x="26847" y="24384"/>
                  </a:lnTo>
                  <a:close/>
                </a:path>
                <a:path w="29845" h="54610">
                  <a:moveTo>
                    <a:pt x="28219" y="25908"/>
                  </a:moveTo>
                  <a:lnTo>
                    <a:pt x="27825" y="25908"/>
                  </a:lnTo>
                  <a:lnTo>
                    <a:pt x="27825" y="26289"/>
                  </a:lnTo>
                  <a:lnTo>
                    <a:pt x="28219" y="26289"/>
                  </a:lnTo>
                  <a:lnTo>
                    <a:pt x="28219" y="25908"/>
                  </a:lnTo>
                  <a:close/>
                </a:path>
                <a:path w="29845" h="54610">
                  <a:moveTo>
                    <a:pt x="27038" y="23114"/>
                  </a:moveTo>
                  <a:lnTo>
                    <a:pt x="9397" y="23114"/>
                  </a:lnTo>
                  <a:lnTo>
                    <a:pt x="9791" y="23495"/>
                  </a:lnTo>
                  <a:lnTo>
                    <a:pt x="9397" y="23495"/>
                  </a:lnTo>
                  <a:lnTo>
                    <a:pt x="9004" y="24003"/>
                  </a:lnTo>
                  <a:lnTo>
                    <a:pt x="9004" y="24384"/>
                  </a:lnTo>
                  <a:lnTo>
                    <a:pt x="27038" y="24384"/>
                  </a:lnTo>
                  <a:lnTo>
                    <a:pt x="27038" y="23114"/>
                  </a:lnTo>
                  <a:close/>
                </a:path>
                <a:path w="29845" h="54610">
                  <a:moveTo>
                    <a:pt x="26454" y="21590"/>
                  </a:moveTo>
                  <a:lnTo>
                    <a:pt x="10185" y="21590"/>
                  </a:lnTo>
                  <a:lnTo>
                    <a:pt x="10185" y="21971"/>
                  </a:lnTo>
                  <a:lnTo>
                    <a:pt x="9791" y="22352"/>
                  </a:lnTo>
                  <a:lnTo>
                    <a:pt x="9791" y="23114"/>
                  </a:lnTo>
                  <a:lnTo>
                    <a:pt x="26454" y="23114"/>
                  </a:lnTo>
                  <a:lnTo>
                    <a:pt x="26454" y="21590"/>
                  </a:lnTo>
                  <a:close/>
                </a:path>
                <a:path w="29845" h="54610">
                  <a:moveTo>
                    <a:pt x="26060" y="21082"/>
                  </a:moveTo>
                  <a:lnTo>
                    <a:pt x="11366" y="21082"/>
                  </a:lnTo>
                  <a:lnTo>
                    <a:pt x="11366" y="21590"/>
                  </a:lnTo>
                  <a:lnTo>
                    <a:pt x="26060" y="21590"/>
                  </a:lnTo>
                  <a:lnTo>
                    <a:pt x="26454" y="21463"/>
                  </a:lnTo>
                  <a:lnTo>
                    <a:pt x="26060" y="21082"/>
                  </a:lnTo>
                  <a:close/>
                </a:path>
                <a:path w="29845" h="54610">
                  <a:moveTo>
                    <a:pt x="27038" y="19558"/>
                  </a:moveTo>
                  <a:lnTo>
                    <a:pt x="11366" y="19558"/>
                  </a:lnTo>
                  <a:lnTo>
                    <a:pt x="11366" y="20320"/>
                  </a:lnTo>
                  <a:lnTo>
                    <a:pt x="10972" y="20701"/>
                  </a:lnTo>
                  <a:lnTo>
                    <a:pt x="10972" y="21082"/>
                  </a:lnTo>
                  <a:lnTo>
                    <a:pt x="26847" y="21082"/>
                  </a:lnTo>
                  <a:lnTo>
                    <a:pt x="26847" y="20320"/>
                  </a:lnTo>
                  <a:lnTo>
                    <a:pt x="27038" y="20320"/>
                  </a:lnTo>
                  <a:lnTo>
                    <a:pt x="27038" y="19558"/>
                  </a:lnTo>
                  <a:close/>
                </a:path>
                <a:path w="29845" h="54610">
                  <a:moveTo>
                    <a:pt x="25272" y="14351"/>
                  </a:moveTo>
                  <a:lnTo>
                    <a:pt x="11366" y="14351"/>
                  </a:lnTo>
                  <a:lnTo>
                    <a:pt x="11366" y="15113"/>
                  </a:lnTo>
                  <a:lnTo>
                    <a:pt x="11760" y="15113"/>
                  </a:lnTo>
                  <a:lnTo>
                    <a:pt x="11760" y="16256"/>
                  </a:lnTo>
                  <a:lnTo>
                    <a:pt x="11366" y="16256"/>
                  </a:lnTo>
                  <a:lnTo>
                    <a:pt x="11366" y="17272"/>
                  </a:lnTo>
                  <a:lnTo>
                    <a:pt x="10972" y="17272"/>
                  </a:lnTo>
                  <a:lnTo>
                    <a:pt x="10579" y="17653"/>
                  </a:lnTo>
                  <a:lnTo>
                    <a:pt x="10185" y="17653"/>
                  </a:lnTo>
                  <a:lnTo>
                    <a:pt x="10185" y="19939"/>
                  </a:lnTo>
                  <a:lnTo>
                    <a:pt x="10579" y="19558"/>
                  </a:lnTo>
                  <a:lnTo>
                    <a:pt x="27038" y="19558"/>
                  </a:lnTo>
                  <a:lnTo>
                    <a:pt x="27038" y="18415"/>
                  </a:lnTo>
                  <a:lnTo>
                    <a:pt x="26847" y="18034"/>
                  </a:lnTo>
                  <a:lnTo>
                    <a:pt x="26847" y="17653"/>
                  </a:lnTo>
                  <a:lnTo>
                    <a:pt x="26454" y="16891"/>
                  </a:lnTo>
                  <a:lnTo>
                    <a:pt x="26454" y="16256"/>
                  </a:lnTo>
                  <a:lnTo>
                    <a:pt x="26060" y="15875"/>
                  </a:lnTo>
                  <a:lnTo>
                    <a:pt x="26060" y="15494"/>
                  </a:lnTo>
                  <a:lnTo>
                    <a:pt x="25666" y="15113"/>
                  </a:lnTo>
                  <a:lnTo>
                    <a:pt x="25666" y="14732"/>
                  </a:lnTo>
                  <a:lnTo>
                    <a:pt x="25272" y="14732"/>
                  </a:lnTo>
                  <a:lnTo>
                    <a:pt x="25272" y="14351"/>
                  </a:lnTo>
                  <a:close/>
                </a:path>
                <a:path w="29845" h="54610">
                  <a:moveTo>
                    <a:pt x="8229" y="13970"/>
                  </a:moveTo>
                  <a:lnTo>
                    <a:pt x="6857" y="13970"/>
                  </a:lnTo>
                  <a:lnTo>
                    <a:pt x="7632" y="14732"/>
                  </a:lnTo>
                  <a:lnTo>
                    <a:pt x="7632" y="15113"/>
                  </a:lnTo>
                  <a:lnTo>
                    <a:pt x="7835" y="15113"/>
                  </a:lnTo>
                  <a:lnTo>
                    <a:pt x="7835" y="14351"/>
                  </a:lnTo>
                  <a:lnTo>
                    <a:pt x="8229" y="14351"/>
                  </a:lnTo>
                  <a:lnTo>
                    <a:pt x="8229" y="13970"/>
                  </a:lnTo>
                  <a:close/>
                </a:path>
                <a:path w="29845" h="54610">
                  <a:moveTo>
                    <a:pt x="20764" y="6223"/>
                  </a:moveTo>
                  <a:lnTo>
                    <a:pt x="8623" y="6223"/>
                  </a:lnTo>
                  <a:lnTo>
                    <a:pt x="8623" y="6985"/>
                  </a:lnTo>
                  <a:lnTo>
                    <a:pt x="9004" y="6985"/>
                  </a:lnTo>
                  <a:lnTo>
                    <a:pt x="9004" y="8382"/>
                  </a:lnTo>
                  <a:lnTo>
                    <a:pt x="8623" y="8763"/>
                  </a:lnTo>
                  <a:lnTo>
                    <a:pt x="8229" y="8763"/>
                  </a:lnTo>
                  <a:lnTo>
                    <a:pt x="8229" y="9525"/>
                  </a:lnTo>
                  <a:lnTo>
                    <a:pt x="7835" y="9525"/>
                  </a:lnTo>
                  <a:lnTo>
                    <a:pt x="7835" y="10668"/>
                  </a:lnTo>
                  <a:lnTo>
                    <a:pt x="7632" y="10668"/>
                  </a:lnTo>
                  <a:lnTo>
                    <a:pt x="7632" y="11430"/>
                  </a:lnTo>
                  <a:lnTo>
                    <a:pt x="7835" y="11811"/>
                  </a:lnTo>
                  <a:lnTo>
                    <a:pt x="7632" y="11811"/>
                  </a:lnTo>
                  <a:lnTo>
                    <a:pt x="7632" y="12446"/>
                  </a:lnTo>
                  <a:lnTo>
                    <a:pt x="7251" y="12446"/>
                  </a:lnTo>
                  <a:lnTo>
                    <a:pt x="7251" y="13208"/>
                  </a:lnTo>
                  <a:lnTo>
                    <a:pt x="9397" y="13208"/>
                  </a:lnTo>
                  <a:lnTo>
                    <a:pt x="9397" y="13589"/>
                  </a:lnTo>
                  <a:lnTo>
                    <a:pt x="9791" y="13970"/>
                  </a:lnTo>
                  <a:lnTo>
                    <a:pt x="9791" y="14732"/>
                  </a:lnTo>
                  <a:lnTo>
                    <a:pt x="10185" y="14732"/>
                  </a:lnTo>
                  <a:lnTo>
                    <a:pt x="10185" y="15113"/>
                  </a:lnTo>
                  <a:lnTo>
                    <a:pt x="10972" y="14351"/>
                  </a:lnTo>
                  <a:lnTo>
                    <a:pt x="25272" y="14351"/>
                  </a:lnTo>
                  <a:lnTo>
                    <a:pt x="25272" y="12827"/>
                  </a:lnTo>
                  <a:lnTo>
                    <a:pt x="24498" y="12065"/>
                  </a:lnTo>
                  <a:lnTo>
                    <a:pt x="24104" y="11811"/>
                  </a:lnTo>
                  <a:lnTo>
                    <a:pt x="23317" y="11049"/>
                  </a:lnTo>
                  <a:lnTo>
                    <a:pt x="23317" y="8382"/>
                  </a:lnTo>
                  <a:lnTo>
                    <a:pt x="22923" y="8382"/>
                  </a:lnTo>
                  <a:lnTo>
                    <a:pt x="22529" y="8001"/>
                  </a:lnTo>
                  <a:lnTo>
                    <a:pt x="22136" y="8001"/>
                  </a:lnTo>
                  <a:lnTo>
                    <a:pt x="22136" y="7620"/>
                  </a:lnTo>
                  <a:lnTo>
                    <a:pt x="20764" y="7620"/>
                  </a:lnTo>
                  <a:lnTo>
                    <a:pt x="20764" y="6223"/>
                  </a:lnTo>
                  <a:close/>
                </a:path>
                <a:path w="29845" h="54610">
                  <a:moveTo>
                    <a:pt x="8623" y="13589"/>
                  </a:moveTo>
                  <a:lnTo>
                    <a:pt x="6070" y="13589"/>
                  </a:lnTo>
                  <a:lnTo>
                    <a:pt x="6070" y="13970"/>
                  </a:lnTo>
                  <a:lnTo>
                    <a:pt x="8623" y="13970"/>
                  </a:lnTo>
                  <a:lnTo>
                    <a:pt x="8623" y="13589"/>
                  </a:lnTo>
                  <a:close/>
                </a:path>
                <a:path w="29845" h="54610">
                  <a:moveTo>
                    <a:pt x="9004" y="13208"/>
                  </a:moveTo>
                  <a:lnTo>
                    <a:pt x="6857" y="13208"/>
                  </a:lnTo>
                  <a:lnTo>
                    <a:pt x="6857" y="13589"/>
                  </a:lnTo>
                  <a:lnTo>
                    <a:pt x="9004" y="13589"/>
                  </a:lnTo>
                  <a:lnTo>
                    <a:pt x="9004" y="13208"/>
                  </a:lnTo>
                  <a:close/>
                </a:path>
                <a:path w="29845" h="54610">
                  <a:moveTo>
                    <a:pt x="22136" y="7239"/>
                  </a:moveTo>
                  <a:lnTo>
                    <a:pt x="21945" y="7239"/>
                  </a:lnTo>
                  <a:lnTo>
                    <a:pt x="21551" y="7620"/>
                  </a:lnTo>
                  <a:lnTo>
                    <a:pt x="22136" y="7620"/>
                  </a:lnTo>
                  <a:lnTo>
                    <a:pt x="22136" y="7239"/>
                  </a:lnTo>
                  <a:close/>
                </a:path>
                <a:path w="29845" h="54610">
                  <a:moveTo>
                    <a:pt x="9004" y="6985"/>
                  </a:moveTo>
                  <a:lnTo>
                    <a:pt x="8229" y="6985"/>
                  </a:lnTo>
                  <a:lnTo>
                    <a:pt x="8623" y="7239"/>
                  </a:lnTo>
                  <a:lnTo>
                    <a:pt x="9004" y="6985"/>
                  </a:lnTo>
                  <a:close/>
                </a:path>
                <a:path w="29845" h="54610">
                  <a:moveTo>
                    <a:pt x="13119" y="5461"/>
                  </a:moveTo>
                  <a:lnTo>
                    <a:pt x="8229" y="5461"/>
                  </a:lnTo>
                  <a:lnTo>
                    <a:pt x="8229" y="6223"/>
                  </a:lnTo>
                  <a:lnTo>
                    <a:pt x="15481" y="6223"/>
                  </a:lnTo>
                  <a:lnTo>
                    <a:pt x="15284" y="5842"/>
                  </a:lnTo>
                  <a:lnTo>
                    <a:pt x="13119" y="5842"/>
                  </a:lnTo>
                  <a:lnTo>
                    <a:pt x="13119" y="5461"/>
                  </a:lnTo>
                  <a:close/>
                </a:path>
                <a:path w="29845" h="54610">
                  <a:moveTo>
                    <a:pt x="20764" y="5461"/>
                  </a:moveTo>
                  <a:lnTo>
                    <a:pt x="15481" y="5461"/>
                  </a:lnTo>
                  <a:lnTo>
                    <a:pt x="15874" y="5842"/>
                  </a:lnTo>
                  <a:lnTo>
                    <a:pt x="15874" y="6223"/>
                  </a:lnTo>
                  <a:lnTo>
                    <a:pt x="21158" y="6223"/>
                  </a:lnTo>
                  <a:lnTo>
                    <a:pt x="20764" y="5842"/>
                  </a:lnTo>
                  <a:lnTo>
                    <a:pt x="20764" y="5461"/>
                  </a:lnTo>
                  <a:close/>
                </a:path>
                <a:path w="29845" h="54610">
                  <a:moveTo>
                    <a:pt x="15087" y="5080"/>
                  </a:moveTo>
                  <a:lnTo>
                    <a:pt x="13512" y="5080"/>
                  </a:lnTo>
                  <a:lnTo>
                    <a:pt x="13512" y="5842"/>
                  </a:lnTo>
                  <a:lnTo>
                    <a:pt x="15284" y="5842"/>
                  </a:lnTo>
                  <a:lnTo>
                    <a:pt x="15087" y="5461"/>
                  </a:lnTo>
                  <a:lnTo>
                    <a:pt x="15087" y="5080"/>
                  </a:lnTo>
                  <a:close/>
                </a:path>
                <a:path w="29845" h="54610">
                  <a:moveTo>
                    <a:pt x="11366" y="1524"/>
                  </a:moveTo>
                  <a:lnTo>
                    <a:pt x="7632" y="1524"/>
                  </a:lnTo>
                  <a:lnTo>
                    <a:pt x="7632" y="1905"/>
                  </a:lnTo>
                  <a:lnTo>
                    <a:pt x="7251" y="1905"/>
                  </a:lnTo>
                  <a:lnTo>
                    <a:pt x="7632" y="2286"/>
                  </a:lnTo>
                  <a:lnTo>
                    <a:pt x="7632" y="2794"/>
                  </a:lnTo>
                  <a:lnTo>
                    <a:pt x="7835" y="3175"/>
                  </a:lnTo>
                  <a:lnTo>
                    <a:pt x="7835" y="5461"/>
                  </a:lnTo>
                  <a:lnTo>
                    <a:pt x="12738" y="5461"/>
                  </a:lnTo>
                  <a:lnTo>
                    <a:pt x="12738" y="4318"/>
                  </a:lnTo>
                  <a:lnTo>
                    <a:pt x="11366" y="4318"/>
                  </a:lnTo>
                  <a:lnTo>
                    <a:pt x="11366" y="3937"/>
                  </a:lnTo>
                  <a:lnTo>
                    <a:pt x="11760" y="3556"/>
                  </a:lnTo>
                  <a:lnTo>
                    <a:pt x="10972" y="2794"/>
                  </a:lnTo>
                  <a:lnTo>
                    <a:pt x="11366" y="1905"/>
                  </a:lnTo>
                  <a:lnTo>
                    <a:pt x="11366" y="1524"/>
                  </a:lnTo>
                  <a:close/>
                </a:path>
                <a:path w="29845" h="54610">
                  <a:moveTo>
                    <a:pt x="19202" y="5080"/>
                  </a:moveTo>
                  <a:lnTo>
                    <a:pt x="15874" y="5080"/>
                  </a:lnTo>
                  <a:lnTo>
                    <a:pt x="15874" y="5461"/>
                  </a:lnTo>
                  <a:lnTo>
                    <a:pt x="19202" y="5461"/>
                  </a:lnTo>
                  <a:lnTo>
                    <a:pt x="19202" y="5080"/>
                  </a:lnTo>
                  <a:close/>
                </a:path>
                <a:path w="29845" h="54610">
                  <a:moveTo>
                    <a:pt x="19596" y="5080"/>
                  </a:moveTo>
                  <a:lnTo>
                    <a:pt x="19202" y="5080"/>
                  </a:lnTo>
                  <a:lnTo>
                    <a:pt x="19202" y="5461"/>
                  </a:lnTo>
                  <a:lnTo>
                    <a:pt x="19596" y="5461"/>
                  </a:lnTo>
                  <a:lnTo>
                    <a:pt x="19596" y="5080"/>
                  </a:lnTo>
                  <a:close/>
                </a:path>
                <a:path w="29845" h="54610">
                  <a:moveTo>
                    <a:pt x="19989" y="5080"/>
                  </a:moveTo>
                  <a:lnTo>
                    <a:pt x="19596" y="5461"/>
                  </a:lnTo>
                  <a:lnTo>
                    <a:pt x="19989" y="5461"/>
                  </a:lnTo>
                  <a:lnTo>
                    <a:pt x="19989" y="5080"/>
                  </a:lnTo>
                  <a:close/>
                </a:path>
                <a:path w="29845" h="54610">
                  <a:moveTo>
                    <a:pt x="18414" y="4699"/>
                  </a:moveTo>
                  <a:lnTo>
                    <a:pt x="16649" y="4699"/>
                  </a:lnTo>
                  <a:lnTo>
                    <a:pt x="16649" y="5080"/>
                  </a:lnTo>
                  <a:lnTo>
                    <a:pt x="18414" y="5080"/>
                  </a:lnTo>
                  <a:lnTo>
                    <a:pt x="18414" y="4699"/>
                  </a:lnTo>
                  <a:close/>
                </a:path>
                <a:path w="29845" h="54610">
                  <a:moveTo>
                    <a:pt x="10185" y="762"/>
                  </a:moveTo>
                  <a:lnTo>
                    <a:pt x="7835" y="762"/>
                  </a:lnTo>
                  <a:lnTo>
                    <a:pt x="7835" y="1524"/>
                  </a:lnTo>
                  <a:lnTo>
                    <a:pt x="10579" y="1524"/>
                  </a:lnTo>
                  <a:lnTo>
                    <a:pt x="10185" y="1143"/>
                  </a:lnTo>
                  <a:lnTo>
                    <a:pt x="10185" y="762"/>
                  </a:lnTo>
                  <a:close/>
                </a:path>
                <a:path w="29845" h="54610">
                  <a:moveTo>
                    <a:pt x="9397" y="0"/>
                  </a:moveTo>
                  <a:lnTo>
                    <a:pt x="8623" y="0"/>
                  </a:lnTo>
                  <a:lnTo>
                    <a:pt x="8623" y="381"/>
                  </a:lnTo>
                  <a:lnTo>
                    <a:pt x="8229" y="381"/>
                  </a:lnTo>
                  <a:lnTo>
                    <a:pt x="8229" y="762"/>
                  </a:lnTo>
                  <a:lnTo>
                    <a:pt x="9397" y="762"/>
                  </a:lnTo>
                  <a:lnTo>
                    <a:pt x="9397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4332449" y="2199398"/>
              <a:ext cx="29845" cy="55244"/>
            </a:xfrm>
            <a:custGeom>
              <a:avLst/>
              <a:gdLst/>
              <a:ahLst/>
              <a:cxnLst/>
              <a:rect l="l" t="t" r="r" b="b"/>
              <a:pathLst>
                <a:path w="29845" h="55244">
                  <a:moveTo>
                    <a:pt x="18808" y="43599"/>
                  </a:moveTo>
                  <a:lnTo>
                    <a:pt x="18414" y="43599"/>
                  </a:lnTo>
                  <a:lnTo>
                    <a:pt x="18021" y="43599"/>
                  </a:lnTo>
                  <a:lnTo>
                    <a:pt x="18021" y="43218"/>
                  </a:lnTo>
                  <a:lnTo>
                    <a:pt x="17627" y="43218"/>
                  </a:lnTo>
                  <a:lnTo>
                    <a:pt x="17627" y="43599"/>
                  </a:lnTo>
                  <a:lnTo>
                    <a:pt x="17437" y="43599"/>
                  </a:lnTo>
                  <a:lnTo>
                    <a:pt x="17043" y="43980"/>
                  </a:lnTo>
                  <a:lnTo>
                    <a:pt x="16649" y="43980"/>
                  </a:lnTo>
                  <a:lnTo>
                    <a:pt x="16255" y="43980"/>
                  </a:lnTo>
                  <a:lnTo>
                    <a:pt x="16649" y="44361"/>
                  </a:lnTo>
                  <a:lnTo>
                    <a:pt x="16255" y="44361"/>
                  </a:lnTo>
                  <a:lnTo>
                    <a:pt x="16649" y="44754"/>
                  </a:lnTo>
                  <a:lnTo>
                    <a:pt x="16649" y="45135"/>
                  </a:lnTo>
                  <a:lnTo>
                    <a:pt x="16255" y="45135"/>
                  </a:lnTo>
                  <a:lnTo>
                    <a:pt x="15874" y="45516"/>
                  </a:lnTo>
                  <a:lnTo>
                    <a:pt x="15874" y="45707"/>
                  </a:lnTo>
                  <a:lnTo>
                    <a:pt x="15481" y="46100"/>
                  </a:lnTo>
                  <a:lnTo>
                    <a:pt x="15481" y="46481"/>
                  </a:lnTo>
                  <a:lnTo>
                    <a:pt x="15874" y="46481"/>
                  </a:lnTo>
                  <a:lnTo>
                    <a:pt x="15874" y="46862"/>
                  </a:lnTo>
                  <a:lnTo>
                    <a:pt x="15874" y="47637"/>
                  </a:lnTo>
                  <a:lnTo>
                    <a:pt x="15874" y="48018"/>
                  </a:lnTo>
                  <a:lnTo>
                    <a:pt x="15874" y="48780"/>
                  </a:lnTo>
                  <a:lnTo>
                    <a:pt x="16255" y="49174"/>
                  </a:lnTo>
                  <a:lnTo>
                    <a:pt x="15874" y="49174"/>
                  </a:lnTo>
                  <a:lnTo>
                    <a:pt x="15874" y="49555"/>
                  </a:lnTo>
                  <a:lnTo>
                    <a:pt x="15481" y="49174"/>
                  </a:lnTo>
                  <a:lnTo>
                    <a:pt x="15087" y="49174"/>
                  </a:lnTo>
                  <a:lnTo>
                    <a:pt x="14693" y="49174"/>
                  </a:lnTo>
                  <a:lnTo>
                    <a:pt x="14300" y="49555"/>
                  </a:lnTo>
                  <a:lnTo>
                    <a:pt x="14300" y="49936"/>
                  </a:lnTo>
                  <a:lnTo>
                    <a:pt x="13906" y="49936"/>
                  </a:lnTo>
                  <a:lnTo>
                    <a:pt x="13906" y="50317"/>
                  </a:lnTo>
                  <a:lnTo>
                    <a:pt x="13512" y="50520"/>
                  </a:lnTo>
                  <a:lnTo>
                    <a:pt x="13512" y="50901"/>
                  </a:lnTo>
                  <a:lnTo>
                    <a:pt x="13119" y="51282"/>
                  </a:lnTo>
                  <a:lnTo>
                    <a:pt x="12738" y="51663"/>
                  </a:lnTo>
                  <a:lnTo>
                    <a:pt x="12534" y="51663"/>
                  </a:lnTo>
                  <a:lnTo>
                    <a:pt x="12141" y="52044"/>
                  </a:lnTo>
                  <a:lnTo>
                    <a:pt x="12141" y="51663"/>
                  </a:lnTo>
                  <a:lnTo>
                    <a:pt x="11760" y="51282"/>
                  </a:lnTo>
                  <a:lnTo>
                    <a:pt x="11366" y="50901"/>
                  </a:lnTo>
                  <a:lnTo>
                    <a:pt x="10972" y="50901"/>
                  </a:lnTo>
                  <a:lnTo>
                    <a:pt x="10579" y="50901"/>
                  </a:lnTo>
                  <a:lnTo>
                    <a:pt x="10185" y="50901"/>
                  </a:lnTo>
                  <a:lnTo>
                    <a:pt x="10185" y="51282"/>
                  </a:lnTo>
                  <a:lnTo>
                    <a:pt x="9791" y="51663"/>
                  </a:lnTo>
                  <a:lnTo>
                    <a:pt x="9397" y="51282"/>
                  </a:lnTo>
                  <a:lnTo>
                    <a:pt x="9791" y="50901"/>
                  </a:lnTo>
                  <a:lnTo>
                    <a:pt x="9791" y="50520"/>
                  </a:lnTo>
                  <a:lnTo>
                    <a:pt x="9791" y="50317"/>
                  </a:lnTo>
                  <a:lnTo>
                    <a:pt x="9791" y="49936"/>
                  </a:lnTo>
                  <a:lnTo>
                    <a:pt x="9791" y="50317"/>
                  </a:lnTo>
                  <a:lnTo>
                    <a:pt x="9397" y="50317"/>
                  </a:lnTo>
                  <a:lnTo>
                    <a:pt x="9397" y="49936"/>
                  </a:lnTo>
                  <a:lnTo>
                    <a:pt x="9397" y="50317"/>
                  </a:lnTo>
                  <a:lnTo>
                    <a:pt x="9004" y="50317"/>
                  </a:lnTo>
                  <a:lnTo>
                    <a:pt x="8623" y="50317"/>
                  </a:lnTo>
                  <a:lnTo>
                    <a:pt x="8623" y="50520"/>
                  </a:lnTo>
                  <a:lnTo>
                    <a:pt x="8623" y="50901"/>
                  </a:lnTo>
                  <a:lnTo>
                    <a:pt x="8229" y="50901"/>
                  </a:lnTo>
                  <a:lnTo>
                    <a:pt x="7835" y="50901"/>
                  </a:lnTo>
                  <a:lnTo>
                    <a:pt x="7632" y="51282"/>
                  </a:lnTo>
                  <a:lnTo>
                    <a:pt x="7632" y="50901"/>
                  </a:lnTo>
                  <a:lnTo>
                    <a:pt x="7251" y="50901"/>
                  </a:lnTo>
                  <a:lnTo>
                    <a:pt x="7251" y="51282"/>
                  </a:lnTo>
                  <a:lnTo>
                    <a:pt x="6857" y="50901"/>
                  </a:lnTo>
                  <a:lnTo>
                    <a:pt x="6464" y="50901"/>
                  </a:lnTo>
                  <a:lnTo>
                    <a:pt x="6070" y="50901"/>
                  </a:lnTo>
                  <a:lnTo>
                    <a:pt x="6070" y="51282"/>
                  </a:lnTo>
                  <a:lnTo>
                    <a:pt x="5676" y="51282"/>
                  </a:lnTo>
                  <a:lnTo>
                    <a:pt x="5676" y="51663"/>
                  </a:lnTo>
                  <a:lnTo>
                    <a:pt x="5676" y="52044"/>
                  </a:lnTo>
                  <a:lnTo>
                    <a:pt x="5676" y="52819"/>
                  </a:lnTo>
                  <a:lnTo>
                    <a:pt x="5676" y="53200"/>
                  </a:lnTo>
                  <a:lnTo>
                    <a:pt x="5676" y="53581"/>
                  </a:lnTo>
                  <a:lnTo>
                    <a:pt x="5283" y="53581"/>
                  </a:lnTo>
                  <a:lnTo>
                    <a:pt x="5283" y="53974"/>
                  </a:lnTo>
                  <a:lnTo>
                    <a:pt x="4889" y="53974"/>
                  </a:lnTo>
                  <a:lnTo>
                    <a:pt x="4889" y="54355"/>
                  </a:lnTo>
                  <a:lnTo>
                    <a:pt x="4508" y="54355"/>
                  </a:lnTo>
                  <a:lnTo>
                    <a:pt x="4114" y="54736"/>
                  </a:lnTo>
                  <a:lnTo>
                    <a:pt x="4114" y="54355"/>
                  </a:lnTo>
                  <a:lnTo>
                    <a:pt x="3721" y="54736"/>
                  </a:lnTo>
                  <a:lnTo>
                    <a:pt x="3327" y="54355"/>
                  </a:lnTo>
                  <a:lnTo>
                    <a:pt x="3136" y="54355"/>
                  </a:lnTo>
                  <a:lnTo>
                    <a:pt x="3136" y="53974"/>
                  </a:lnTo>
                  <a:lnTo>
                    <a:pt x="2743" y="53974"/>
                  </a:lnTo>
                  <a:lnTo>
                    <a:pt x="2743" y="53581"/>
                  </a:lnTo>
                  <a:lnTo>
                    <a:pt x="2349" y="53581"/>
                  </a:lnTo>
                  <a:lnTo>
                    <a:pt x="1955" y="53581"/>
                  </a:lnTo>
                  <a:lnTo>
                    <a:pt x="1955" y="53200"/>
                  </a:lnTo>
                  <a:lnTo>
                    <a:pt x="1562" y="53200"/>
                  </a:lnTo>
                  <a:lnTo>
                    <a:pt x="1955" y="52819"/>
                  </a:lnTo>
                  <a:lnTo>
                    <a:pt x="1955" y="52438"/>
                  </a:lnTo>
                  <a:lnTo>
                    <a:pt x="1562" y="52438"/>
                  </a:lnTo>
                  <a:lnTo>
                    <a:pt x="1168" y="52044"/>
                  </a:lnTo>
                  <a:lnTo>
                    <a:pt x="774" y="52044"/>
                  </a:lnTo>
                  <a:lnTo>
                    <a:pt x="393" y="52044"/>
                  </a:lnTo>
                  <a:lnTo>
                    <a:pt x="393" y="51663"/>
                  </a:lnTo>
                  <a:lnTo>
                    <a:pt x="0" y="51282"/>
                  </a:lnTo>
                  <a:lnTo>
                    <a:pt x="0" y="50901"/>
                  </a:lnTo>
                  <a:lnTo>
                    <a:pt x="393" y="50901"/>
                  </a:lnTo>
                  <a:lnTo>
                    <a:pt x="393" y="50520"/>
                  </a:lnTo>
                  <a:lnTo>
                    <a:pt x="774" y="50520"/>
                  </a:lnTo>
                  <a:lnTo>
                    <a:pt x="1168" y="50520"/>
                  </a:lnTo>
                  <a:lnTo>
                    <a:pt x="1168" y="50317"/>
                  </a:lnTo>
                  <a:lnTo>
                    <a:pt x="1168" y="49936"/>
                  </a:lnTo>
                  <a:lnTo>
                    <a:pt x="1168" y="49555"/>
                  </a:lnTo>
                  <a:lnTo>
                    <a:pt x="1562" y="49555"/>
                  </a:lnTo>
                  <a:lnTo>
                    <a:pt x="1562" y="49174"/>
                  </a:lnTo>
                  <a:lnTo>
                    <a:pt x="1955" y="49174"/>
                  </a:lnTo>
                  <a:lnTo>
                    <a:pt x="1955" y="48780"/>
                  </a:lnTo>
                  <a:lnTo>
                    <a:pt x="1955" y="48399"/>
                  </a:lnTo>
                  <a:lnTo>
                    <a:pt x="1955" y="48018"/>
                  </a:lnTo>
                  <a:lnTo>
                    <a:pt x="1562" y="48018"/>
                  </a:lnTo>
                  <a:lnTo>
                    <a:pt x="1168" y="48018"/>
                  </a:lnTo>
                  <a:lnTo>
                    <a:pt x="1168" y="48399"/>
                  </a:lnTo>
                  <a:lnTo>
                    <a:pt x="774" y="48018"/>
                  </a:lnTo>
                  <a:lnTo>
                    <a:pt x="774" y="47637"/>
                  </a:lnTo>
                  <a:lnTo>
                    <a:pt x="393" y="47637"/>
                  </a:lnTo>
                  <a:lnTo>
                    <a:pt x="393" y="48018"/>
                  </a:lnTo>
                  <a:lnTo>
                    <a:pt x="0" y="48018"/>
                  </a:lnTo>
                  <a:lnTo>
                    <a:pt x="0" y="47637"/>
                  </a:lnTo>
                  <a:lnTo>
                    <a:pt x="0" y="47243"/>
                  </a:lnTo>
                  <a:lnTo>
                    <a:pt x="393" y="47243"/>
                  </a:lnTo>
                  <a:lnTo>
                    <a:pt x="774" y="46862"/>
                  </a:lnTo>
                  <a:lnTo>
                    <a:pt x="774" y="46481"/>
                  </a:lnTo>
                  <a:lnTo>
                    <a:pt x="1168" y="46100"/>
                  </a:lnTo>
                  <a:lnTo>
                    <a:pt x="1168" y="45707"/>
                  </a:lnTo>
                  <a:lnTo>
                    <a:pt x="1168" y="45516"/>
                  </a:lnTo>
                  <a:lnTo>
                    <a:pt x="1562" y="45135"/>
                  </a:lnTo>
                  <a:lnTo>
                    <a:pt x="1955" y="45135"/>
                  </a:lnTo>
                  <a:lnTo>
                    <a:pt x="1955" y="44754"/>
                  </a:lnTo>
                  <a:lnTo>
                    <a:pt x="1955" y="44361"/>
                  </a:lnTo>
                  <a:lnTo>
                    <a:pt x="2349" y="44361"/>
                  </a:lnTo>
                  <a:lnTo>
                    <a:pt x="2743" y="43980"/>
                  </a:lnTo>
                  <a:lnTo>
                    <a:pt x="2743" y="44361"/>
                  </a:lnTo>
                  <a:lnTo>
                    <a:pt x="3136" y="44361"/>
                  </a:lnTo>
                  <a:lnTo>
                    <a:pt x="3136" y="43980"/>
                  </a:lnTo>
                  <a:lnTo>
                    <a:pt x="3327" y="43980"/>
                  </a:lnTo>
                  <a:lnTo>
                    <a:pt x="3327" y="43599"/>
                  </a:lnTo>
                  <a:lnTo>
                    <a:pt x="4114" y="43599"/>
                  </a:lnTo>
                  <a:lnTo>
                    <a:pt x="4114" y="43218"/>
                  </a:lnTo>
                  <a:lnTo>
                    <a:pt x="4114" y="42837"/>
                  </a:lnTo>
                  <a:lnTo>
                    <a:pt x="4508" y="43218"/>
                  </a:lnTo>
                  <a:lnTo>
                    <a:pt x="4508" y="42837"/>
                  </a:lnTo>
                  <a:lnTo>
                    <a:pt x="4889" y="42837"/>
                  </a:lnTo>
                  <a:lnTo>
                    <a:pt x="5283" y="42837"/>
                  </a:lnTo>
                  <a:lnTo>
                    <a:pt x="5283" y="42443"/>
                  </a:lnTo>
                  <a:lnTo>
                    <a:pt x="5676" y="42443"/>
                  </a:lnTo>
                  <a:lnTo>
                    <a:pt x="5676" y="42062"/>
                  </a:lnTo>
                  <a:lnTo>
                    <a:pt x="6070" y="42062"/>
                  </a:lnTo>
                  <a:lnTo>
                    <a:pt x="6464" y="42062"/>
                  </a:lnTo>
                  <a:lnTo>
                    <a:pt x="6464" y="41681"/>
                  </a:lnTo>
                  <a:lnTo>
                    <a:pt x="6464" y="41300"/>
                  </a:lnTo>
                  <a:lnTo>
                    <a:pt x="6857" y="41300"/>
                  </a:lnTo>
                  <a:lnTo>
                    <a:pt x="6857" y="40906"/>
                  </a:lnTo>
                  <a:lnTo>
                    <a:pt x="6464" y="40906"/>
                  </a:lnTo>
                  <a:lnTo>
                    <a:pt x="6464" y="40716"/>
                  </a:lnTo>
                  <a:lnTo>
                    <a:pt x="6857" y="40335"/>
                  </a:lnTo>
                  <a:lnTo>
                    <a:pt x="7251" y="39954"/>
                  </a:lnTo>
                  <a:lnTo>
                    <a:pt x="7835" y="39573"/>
                  </a:lnTo>
                  <a:lnTo>
                    <a:pt x="7835" y="39179"/>
                  </a:lnTo>
                  <a:lnTo>
                    <a:pt x="8229" y="39179"/>
                  </a:lnTo>
                  <a:lnTo>
                    <a:pt x="8229" y="38798"/>
                  </a:lnTo>
                  <a:lnTo>
                    <a:pt x="8623" y="38798"/>
                  </a:lnTo>
                  <a:lnTo>
                    <a:pt x="8623" y="38417"/>
                  </a:lnTo>
                  <a:lnTo>
                    <a:pt x="9004" y="38023"/>
                  </a:lnTo>
                  <a:lnTo>
                    <a:pt x="9397" y="37642"/>
                  </a:lnTo>
                  <a:lnTo>
                    <a:pt x="9791" y="37642"/>
                  </a:lnTo>
                  <a:lnTo>
                    <a:pt x="9791" y="37261"/>
                  </a:lnTo>
                  <a:lnTo>
                    <a:pt x="9397" y="37261"/>
                  </a:lnTo>
                  <a:lnTo>
                    <a:pt x="9397" y="36880"/>
                  </a:lnTo>
                  <a:lnTo>
                    <a:pt x="9397" y="36499"/>
                  </a:lnTo>
                  <a:lnTo>
                    <a:pt x="9397" y="36106"/>
                  </a:lnTo>
                  <a:lnTo>
                    <a:pt x="9791" y="36106"/>
                  </a:lnTo>
                  <a:lnTo>
                    <a:pt x="9791" y="35915"/>
                  </a:lnTo>
                  <a:lnTo>
                    <a:pt x="10185" y="35915"/>
                  </a:lnTo>
                  <a:lnTo>
                    <a:pt x="10185" y="35534"/>
                  </a:lnTo>
                  <a:lnTo>
                    <a:pt x="10185" y="35153"/>
                  </a:lnTo>
                  <a:lnTo>
                    <a:pt x="10579" y="35153"/>
                  </a:lnTo>
                  <a:lnTo>
                    <a:pt x="10579" y="34759"/>
                  </a:lnTo>
                  <a:lnTo>
                    <a:pt x="10579" y="34378"/>
                  </a:lnTo>
                  <a:lnTo>
                    <a:pt x="10579" y="33997"/>
                  </a:lnTo>
                  <a:lnTo>
                    <a:pt x="10185" y="33997"/>
                  </a:lnTo>
                  <a:lnTo>
                    <a:pt x="9791" y="33997"/>
                  </a:lnTo>
                  <a:lnTo>
                    <a:pt x="9791" y="33616"/>
                  </a:lnTo>
                  <a:lnTo>
                    <a:pt x="9791" y="33235"/>
                  </a:lnTo>
                  <a:lnTo>
                    <a:pt x="9397" y="32842"/>
                  </a:lnTo>
                  <a:lnTo>
                    <a:pt x="9004" y="32842"/>
                  </a:lnTo>
                  <a:lnTo>
                    <a:pt x="8623" y="32842"/>
                  </a:lnTo>
                  <a:lnTo>
                    <a:pt x="8623" y="32461"/>
                  </a:lnTo>
                  <a:lnTo>
                    <a:pt x="8623" y="32080"/>
                  </a:lnTo>
                  <a:lnTo>
                    <a:pt x="8623" y="31686"/>
                  </a:lnTo>
                  <a:lnTo>
                    <a:pt x="9004" y="31305"/>
                  </a:lnTo>
                  <a:lnTo>
                    <a:pt x="9397" y="31114"/>
                  </a:lnTo>
                  <a:lnTo>
                    <a:pt x="9397" y="30733"/>
                  </a:lnTo>
                  <a:lnTo>
                    <a:pt x="9791" y="30733"/>
                  </a:lnTo>
                  <a:lnTo>
                    <a:pt x="9791" y="30352"/>
                  </a:lnTo>
                  <a:lnTo>
                    <a:pt x="9397" y="29959"/>
                  </a:lnTo>
                  <a:lnTo>
                    <a:pt x="9397" y="29578"/>
                  </a:lnTo>
                  <a:lnTo>
                    <a:pt x="9397" y="29197"/>
                  </a:lnTo>
                  <a:lnTo>
                    <a:pt x="9791" y="29197"/>
                  </a:lnTo>
                  <a:lnTo>
                    <a:pt x="9791" y="28816"/>
                  </a:lnTo>
                  <a:lnTo>
                    <a:pt x="9397" y="28422"/>
                  </a:lnTo>
                  <a:lnTo>
                    <a:pt x="9397" y="28041"/>
                  </a:lnTo>
                  <a:lnTo>
                    <a:pt x="9004" y="28041"/>
                  </a:lnTo>
                  <a:lnTo>
                    <a:pt x="9004" y="27660"/>
                  </a:lnTo>
                  <a:lnTo>
                    <a:pt x="9004" y="27279"/>
                  </a:lnTo>
                  <a:lnTo>
                    <a:pt x="8623" y="26898"/>
                  </a:lnTo>
                  <a:lnTo>
                    <a:pt x="8229" y="26898"/>
                  </a:lnTo>
                  <a:lnTo>
                    <a:pt x="8229" y="27279"/>
                  </a:lnTo>
                  <a:lnTo>
                    <a:pt x="8229" y="27660"/>
                  </a:lnTo>
                  <a:lnTo>
                    <a:pt x="7835" y="27660"/>
                  </a:lnTo>
                  <a:lnTo>
                    <a:pt x="7835" y="27279"/>
                  </a:lnTo>
                  <a:lnTo>
                    <a:pt x="7835" y="26898"/>
                  </a:lnTo>
                  <a:lnTo>
                    <a:pt x="8229" y="26898"/>
                  </a:lnTo>
                  <a:lnTo>
                    <a:pt x="7835" y="26504"/>
                  </a:lnTo>
                  <a:lnTo>
                    <a:pt x="8229" y="26504"/>
                  </a:lnTo>
                  <a:lnTo>
                    <a:pt x="8229" y="26314"/>
                  </a:lnTo>
                  <a:lnTo>
                    <a:pt x="8229" y="25933"/>
                  </a:lnTo>
                  <a:lnTo>
                    <a:pt x="8623" y="25933"/>
                  </a:lnTo>
                  <a:lnTo>
                    <a:pt x="8623" y="25158"/>
                  </a:lnTo>
                  <a:lnTo>
                    <a:pt x="8623" y="24777"/>
                  </a:lnTo>
                  <a:lnTo>
                    <a:pt x="8623" y="24396"/>
                  </a:lnTo>
                  <a:lnTo>
                    <a:pt x="9004" y="24396"/>
                  </a:lnTo>
                  <a:lnTo>
                    <a:pt x="9004" y="24015"/>
                  </a:lnTo>
                  <a:lnTo>
                    <a:pt x="9397" y="23621"/>
                  </a:lnTo>
                  <a:lnTo>
                    <a:pt x="9791" y="23621"/>
                  </a:lnTo>
                  <a:lnTo>
                    <a:pt x="9397" y="23240"/>
                  </a:lnTo>
                  <a:lnTo>
                    <a:pt x="9791" y="23240"/>
                  </a:lnTo>
                  <a:lnTo>
                    <a:pt x="9791" y="22859"/>
                  </a:lnTo>
                  <a:lnTo>
                    <a:pt x="9791" y="22478"/>
                  </a:lnTo>
                  <a:lnTo>
                    <a:pt x="10185" y="22085"/>
                  </a:lnTo>
                  <a:lnTo>
                    <a:pt x="10185" y="21704"/>
                  </a:lnTo>
                  <a:lnTo>
                    <a:pt x="10579" y="21704"/>
                  </a:lnTo>
                  <a:lnTo>
                    <a:pt x="10972" y="21704"/>
                  </a:lnTo>
                  <a:lnTo>
                    <a:pt x="11366" y="21704"/>
                  </a:lnTo>
                  <a:lnTo>
                    <a:pt x="11366" y="21513"/>
                  </a:lnTo>
                  <a:lnTo>
                    <a:pt x="11366" y="21132"/>
                  </a:lnTo>
                  <a:lnTo>
                    <a:pt x="10972" y="21132"/>
                  </a:lnTo>
                  <a:lnTo>
                    <a:pt x="10972" y="20739"/>
                  </a:lnTo>
                  <a:lnTo>
                    <a:pt x="11366" y="20358"/>
                  </a:lnTo>
                  <a:lnTo>
                    <a:pt x="11366" y="19977"/>
                  </a:lnTo>
                  <a:lnTo>
                    <a:pt x="11366" y="19596"/>
                  </a:lnTo>
                  <a:lnTo>
                    <a:pt x="10972" y="19596"/>
                  </a:lnTo>
                  <a:lnTo>
                    <a:pt x="10579" y="19596"/>
                  </a:lnTo>
                  <a:lnTo>
                    <a:pt x="10185" y="19977"/>
                  </a:lnTo>
                  <a:lnTo>
                    <a:pt x="10185" y="17678"/>
                  </a:lnTo>
                  <a:lnTo>
                    <a:pt x="10579" y="17678"/>
                  </a:lnTo>
                  <a:lnTo>
                    <a:pt x="10972" y="17284"/>
                  </a:lnTo>
                  <a:lnTo>
                    <a:pt x="11366" y="17284"/>
                  </a:lnTo>
                  <a:lnTo>
                    <a:pt x="11366" y="16903"/>
                  </a:lnTo>
                  <a:lnTo>
                    <a:pt x="11366" y="16713"/>
                  </a:lnTo>
                  <a:lnTo>
                    <a:pt x="11366" y="16332"/>
                  </a:lnTo>
                  <a:lnTo>
                    <a:pt x="11760" y="16332"/>
                  </a:lnTo>
                  <a:lnTo>
                    <a:pt x="11760" y="15951"/>
                  </a:lnTo>
                  <a:lnTo>
                    <a:pt x="11760" y="15557"/>
                  </a:lnTo>
                  <a:lnTo>
                    <a:pt x="11760" y="15176"/>
                  </a:lnTo>
                  <a:lnTo>
                    <a:pt x="11366" y="15176"/>
                  </a:lnTo>
                  <a:lnTo>
                    <a:pt x="11366" y="14795"/>
                  </a:lnTo>
                  <a:lnTo>
                    <a:pt x="11366" y="14401"/>
                  </a:lnTo>
                  <a:lnTo>
                    <a:pt x="10972" y="14401"/>
                  </a:lnTo>
                  <a:lnTo>
                    <a:pt x="10579" y="14795"/>
                  </a:lnTo>
                  <a:lnTo>
                    <a:pt x="10185" y="15176"/>
                  </a:lnTo>
                  <a:lnTo>
                    <a:pt x="10185" y="14795"/>
                  </a:lnTo>
                  <a:lnTo>
                    <a:pt x="9791" y="14795"/>
                  </a:lnTo>
                  <a:lnTo>
                    <a:pt x="9791" y="14401"/>
                  </a:lnTo>
                  <a:lnTo>
                    <a:pt x="9791" y="14020"/>
                  </a:lnTo>
                  <a:lnTo>
                    <a:pt x="9397" y="13639"/>
                  </a:lnTo>
                  <a:lnTo>
                    <a:pt x="9397" y="13258"/>
                  </a:lnTo>
                  <a:lnTo>
                    <a:pt x="9004" y="13258"/>
                  </a:lnTo>
                  <a:lnTo>
                    <a:pt x="9004" y="13639"/>
                  </a:lnTo>
                  <a:lnTo>
                    <a:pt x="9004" y="14020"/>
                  </a:lnTo>
                  <a:lnTo>
                    <a:pt x="9004" y="13639"/>
                  </a:lnTo>
                  <a:lnTo>
                    <a:pt x="8623" y="13639"/>
                  </a:lnTo>
                  <a:lnTo>
                    <a:pt x="8623" y="14020"/>
                  </a:lnTo>
                  <a:lnTo>
                    <a:pt x="8229" y="14020"/>
                  </a:lnTo>
                  <a:lnTo>
                    <a:pt x="8229" y="14401"/>
                  </a:lnTo>
                  <a:lnTo>
                    <a:pt x="7835" y="14401"/>
                  </a:lnTo>
                  <a:lnTo>
                    <a:pt x="7835" y="14795"/>
                  </a:lnTo>
                  <a:lnTo>
                    <a:pt x="7835" y="15176"/>
                  </a:lnTo>
                  <a:lnTo>
                    <a:pt x="7632" y="15176"/>
                  </a:lnTo>
                  <a:lnTo>
                    <a:pt x="7632" y="14795"/>
                  </a:lnTo>
                  <a:lnTo>
                    <a:pt x="7251" y="14401"/>
                  </a:lnTo>
                  <a:lnTo>
                    <a:pt x="6857" y="14020"/>
                  </a:lnTo>
                  <a:lnTo>
                    <a:pt x="6464" y="14020"/>
                  </a:lnTo>
                  <a:lnTo>
                    <a:pt x="6070" y="14020"/>
                  </a:lnTo>
                  <a:lnTo>
                    <a:pt x="6070" y="13639"/>
                  </a:lnTo>
                  <a:lnTo>
                    <a:pt x="6464" y="13639"/>
                  </a:lnTo>
                  <a:lnTo>
                    <a:pt x="6857" y="13639"/>
                  </a:lnTo>
                  <a:lnTo>
                    <a:pt x="6857" y="13258"/>
                  </a:lnTo>
                  <a:lnTo>
                    <a:pt x="7251" y="13258"/>
                  </a:lnTo>
                  <a:lnTo>
                    <a:pt x="7251" y="12877"/>
                  </a:lnTo>
                  <a:lnTo>
                    <a:pt x="7251" y="12484"/>
                  </a:lnTo>
                  <a:lnTo>
                    <a:pt x="7632" y="12484"/>
                  </a:lnTo>
                  <a:lnTo>
                    <a:pt x="7632" y="12103"/>
                  </a:lnTo>
                  <a:lnTo>
                    <a:pt x="7632" y="11912"/>
                  </a:lnTo>
                  <a:lnTo>
                    <a:pt x="7835" y="11912"/>
                  </a:lnTo>
                  <a:lnTo>
                    <a:pt x="7632" y="11531"/>
                  </a:lnTo>
                  <a:lnTo>
                    <a:pt x="7632" y="11137"/>
                  </a:lnTo>
                  <a:lnTo>
                    <a:pt x="7632" y="10756"/>
                  </a:lnTo>
                  <a:lnTo>
                    <a:pt x="7835" y="10756"/>
                  </a:lnTo>
                  <a:lnTo>
                    <a:pt x="7835" y="10375"/>
                  </a:lnTo>
                  <a:lnTo>
                    <a:pt x="7835" y="9994"/>
                  </a:lnTo>
                  <a:lnTo>
                    <a:pt x="7835" y="9601"/>
                  </a:lnTo>
                  <a:lnTo>
                    <a:pt x="8229" y="9601"/>
                  </a:lnTo>
                  <a:lnTo>
                    <a:pt x="8229" y="9220"/>
                  </a:lnTo>
                  <a:lnTo>
                    <a:pt x="8229" y="8839"/>
                  </a:lnTo>
                  <a:lnTo>
                    <a:pt x="8623" y="8839"/>
                  </a:lnTo>
                  <a:lnTo>
                    <a:pt x="9004" y="8458"/>
                  </a:lnTo>
                  <a:lnTo>
                    <a:pt x="9004" y="8064"/>
                  </a:lnTo>
                  <a:lnTo>
                    <a:pt x="9004" y="7683"/>
                  </a:lnTo>
                  <a:lnTo>
                    <a:pt x="9004" y="7302"/>
                  </a:lnTo>
                  <a:lnTo>
                    <a:pt x="9004" y="7111"/>
                  </a:lnTo>
                  <a:lnTo>
                    <a:pt x="8623" y="7302"/>
                  </a:lnTo>
                  <a:lnTo>
                    <a:pt x="8229" y="7111"/>
                  </a:lnTo>
                  <a:lnTo>
                    <a:pt x="8623" y="7111"/>
                  </a:lnTo>
                  <a:lnTo>
                    <a:pt x="8623" y="6730"/>
                  </a:lnTo>
                  <a:lnTo>
                    <a:pt x="8623" y="6337"/>
                  </a:lnTo>
                  <a:lnTo>
                    <a:pt x="8229" y="6337"/>
                  </a:lnTo>
                  <a:lnTo>
                    <a:pt x="8229" y="5956"/>
                  </a:lnTo>
                  <a:lnTo>
                    <a:pt x="8229" y="5575"/>
                  </a:lnTo>
                  <a:lnTo>
                    <a:pt x="7835" y="5575"/>
                  </a:lnTo>
                  <a:lnTo>
                    <a:pt x="7835" y="5194"/>
                  </a:lnTo>
                  <a:lnTo>
                    <a:pt x="7835" y="4800"/>
                  </a:lnTo>
                  <a:lnTo>
                    <a:pt x="7835" y="4419"/>
                  </a:lnTo>
                  <a:lnTo>
                    <a:pt x="7835" y="4038"/>
                  </a:lnTo>
                  <a:lnTo>
                    <a:pt x="7835" y="3657"/>
                  </a:lnTo>
                  <a:lnTo>
                    <a:pt x="7632" y="3657"/>
                  </a:lnTo>
                  <a:lnTo>
                    <a:pt x="7835" y="3657"/>
                  </a:lnTo>
                  <a:lnTo>
                    <a:pt x="7835" y="3263"/>
                  </a:lnTo>
                  <a:lnTo>
                    <a:pt x="7632" y="2882"/>
                  </a:lnTo>
                  <a:lnTo>
                    <a:pt x="7835" y="2882"/>
                  </a:lnTo>
                  <a:lnTo>
                    <a:pt x="7632" y="2882"/>
                  </a:lnTo>
                  <a:lnTo>
                    <a:pt x="7632" y="2501"/>
                  </a:lnTo>
                  <a:lnTo>
                    <a:pt x="7632" y="2311"/>
                  </a:lnTo>
                  <a:lnTo>
                    <a:pt x="7251" y="2311"/>
                  </a:lnTo>
                  <a:lnTo>
                    <a:pt x="7632" y="2311"/>
                  </a:lnTo>
                  <a:lnTo>
                    <a:pt x="7251" y="2311"/>
                  </a:lnTo>
                  <a:lnTo>
                    <a:pt x="7632" y="2311"/>
                  </a:lnTo>
                  <a:lnTo>
                    <a:pt x="7251" y="1930"/>
                  </a:lnTo>
                  <a:lnTo>
                    <a:pt x="7632" y="1930"/>
                  </a:lnTo>
                  <a:lnTo>
                    <a:pt x="7632" y="1536"/>
                  </a:lnTo>
                  <a:lnTo>
                    <a:pt x="7835" y="1536"/>
                  </a:lnTo>
                  <a:lnTo>
                    <a:pt x="7835" y="1155"/>
                  </a:lnTo>
                  <a:lnTo>
                    <a:pt x="7835" y="774"/>
                  </a:lnTo>
                  <a:lnTo>
                    <a:pt x="8229" y="774"/>
                  </a:lnTo>
                  <a:lnTo>
                    <a:pt x="8229" y="393"/>
                  </a:lnTo>
                  <a:lnTo>
                    <a:pt x="8623" y="393"/>
                  </a:lnTo>
                  <a:lnTo>
                    <a:pt x="8623" y="0"/>
                  </a:lnTo>
                  <a:lnTo>
                    <a:pt x="9004" y="0"/>
                  </a:lnTo>
                  <a:lnTo>
                    <a:pt x="9397" y="0"/>
                  </a:lnTo>
                  <a:lnTo>
                    <a:pt x="9397" y="393"/>
                  </a:lnTo>
                  <a:lnTo>
                    <a:pt x="9397" y="774"/>
                  </a:lnTo>
                  <a:lnTo>
                    <a:pt x="9791" y="774"/>
                  </a:lnTo>
                  <a:lnTo>
                    <a:pt x="10185" y="774"/>
                  </a:lnTo>
                  <a:lnTo>
                    <a:pt x="10185" y="1155"/>
                  </a:lnTo>
                  <a:lnTo>
                    <a:pt x="10579" y="1536"/>
                  </a:lnTo>
                  <a:lnTo>
                    <a:pt x="10972" y="1536"/>
                  </a:lnTo>
                  <a:lnTo>
                    <a:pt x="11366" y="1536"/>
                  </a:lnTo>
                  <a:lnTo>
                    <a:pt x="11366" y="1930"/>
                  </a:lnTo>
                  <a:lnTo>
                    <a:pt x="10972" y="2882"/>
                  </a:lnTo>
                  <a:lnTo>
                    <a:pt x="11366" y="3263"/>
                  </a:lnTo>
                  <a:lnTo>
                    <a:pt x="11760" y="3657"/>
                  </a:lnTo>
                  <a:lnTo>
                    <a:pt x="11366" y="4038"/>
                  </a:lnTo>
                  <a:lnTo>
                    <a:pt x="11366" y="4419"/>
                  </a:lnTo>
                  <a:lnTo>
                    <a:pt x="11760" y="4419"/>
                  </a:lnTo>
                  <a:lnTo>
                    <a:pt x="12141" y="4419"/>
                  </a:lnTo>
                  <a:lnTo>
                    <a:pt x="12534" y="4419"/>
                  </a:lnTo>
                  <a:lnTo>
                    <a:pt x="12738" y="4419"/>
                  </a:lnTo>
                  <a:lnTo>
                    <a:pt x="12738" y="4800"/>
                  </a:lnTo>
                  <a:lnTo>
                    <a:pt x="12738" y="5194"/>
                  </a:lnTo>
                  <a:lnTo>
                    <a:pt x="12738" y="5575"/>
                  </a:lnTo>
                  <a:lnTo>
                    <a:pt x="13119" y="5575"/>
                  </a:lnTo>
                  <a:lnTo>
                    <a:pt x="13119" y="5956"/>
                  </a:lnTo>
                  <a:lnTo>
                    <a:pt x="13512" y="5956"/>
                  </a:lnTo>
                  <a:lnTo>
                    <a:pt x="13512" y="5575"/>
                  </a:lnTo>
                  <a:lnTo>
                    <a:pt x="13512" y="5194"/>
                  </a:lnTo>
                  <a:lnTo>
                    <a:pt x="14300" y="5194"/>
                  </a:lnTo>
                  <a:lnTo>
                    <a:pt x="14693" y="5194"/>
                  </a:lnTo>
                  <a:lnTo>
                    <a:pt x="15087" y="5194"/>
                  </a:lnTo>
                  <a:lnTo>
                    <a:pt x="15087" y="5575"/>
                  </a:lnTo>
                  <a:lnTo>
                    <a:pt x="15481" y="6337"/>
                  </a:lnTo>
                  <a:lnTo>
                    <a:pt x="15874" y="6337"/>
                  </a:lnTo>
                  <a:lnTo>
                    <a:pt x="15874" y="5956"/>
                  </a:lnTo>
                  <a:lnTo>
                    <a:pt x="15481" y="5575"/>
                  </a:lnTo>
                  <a:lnTo>
                    <a:pt x="15874" y="5575"/>
                  </a:lnTo>
                  <a:lnTo>
                    <a:pt x="15874" y="5194"/>
                  </a:lnTo>
                  <a:lnTo>
                    <a:pt x="16255" y="5194"/>
                  </a:lnTo>
                  <a:lnTo>
                    <a:pt x="16649" y="5194"/>
                  </a:lnTo>
                  <a:lnTo>
                    <a:pt x="16649" y="4800"/>
                  </a:lnTo>
                  <a:lnTo>
                    <a:pt x="17043" y="4800"/>
                  </a:lnTo>
                  <a:lnTo>
                    <a:pt x="17437" y="4800"/>
                  </a:lnTo>
                  <a:lnTo>
                    <a:pt x="17627" y="4800"/>
                  </a:lnTo>
                  <a:lnTo>
                    <a:pt x="17627" y="4419"/>
                  </a:lnTo>
                  <a:lnTo>
                    <a:pt x="17627" y="4800"/>
                  </a:lnTo>
                  <a:lnTo>
                    <a:pt x="18021" y="4800"/>
                  </a:lnTo>
                  <a:lnTo>
                    <a:pt x="18414" y="4800"/>
                  </a:lnTo>
                  <a:lnTo>
                    <a:pt x="18414" y="5194"/>
                  </a:lnTo>
                  <a:lnTo>
                    <a:pt x="18808" y="5194"/>
                  </a:lnTo>
                  <a:lnTo>
                    <a:pt x="19202" y="5194"/>
                  </a:lnTo>
                  <a:lnTo>
                    <a:pt x="19202" y="5575"/>
                  </a:lnTo>
                  <a:lnTo>
                    <a:pt x="19202" y="5194"/>
                  </a:lnTo>
                  <a:lnTo>
                    <a:pt x="19596" y="5194"/>
                  </a:lnTo>
                  <a:lnTo>
                    <a:pt x="19596" y="5575"/>
                  </a:lnTo>
                  <a:lnTo>
                    <a:pt x="19596" y="5194"/>
                  </a:lnTo>
                  <a:lnTo>
                    <a:pt x="19596" y="5575"/>
                  </a:lnTo>
                  <a:lnTo>
                    <a:pt x="19989" y="5194"/>
                  </a:lnTo>
                  <a:lnTo>
                    <a:pt x="19989" y="5575"/>
                  </a:lnTo>
                  <a:lnTo>
                    <a:pt x="20383" y="5575"/>
                  </a:lnTo>
                  <a:lnTo>
                    <a:pt x="20764" y="5575"/>
                  </a:lnTo>
                  <a:lnTo>
                    <a:pt x="20764" y="5956"/>
                  </a:lnTo>
                  <a:lnTo>
                    <a:pt x="21158" y="6337"/>
                  </a:lnTo>
                  <a:lnTo>
                    <a:pt x="20764" y="6337"/>
                  </a:lnTo>
                  <a:lnTo>
                    <a:pt x="20764" y="7111"/>
                  </a:lnTo>
                  <a:lnTo>
                    <a:pt x="20764" y="7302"/>
                  </a:lnTo>
                  <a:lnTo>
                    <a:pt x="20764" y="7683"/>
                  </a:lnTo>
                  <a:lnTo>
                    <a:pt x="21551" y="7683"/>
                  </a:lnTo>
                  <a:lnTo>
                    <a:pt x="21945" y="7302"/>
                  </a:lnTo>
                  <a:lnTo>
                    <a:pt x="22136" y="7302"/>
                  </a:lnTo>
                  <a:lnTo>
                    <a:pt x="22136" y="8064"/>
                  </a:lnTo>
                  <a:lnTo>
                    <a:pt x="22529" y="8064"/>
                  </a:lnTo>
                  <a:lnTo>
                    <a:pt x="22923" y="8458"/>
                  </a:lnTo>
                  <a:lnTo>
                    <a:pt x="23317" y="8458"/>
                  </a:lnTo>
                  <a:lnTo>
                    <a:pt x="23317" y="9220"/>
                  </a:lnTo>
                  <a:lnTo>
                    <a:pt x="23317" y="9994"/>
                  </a:lnTo>
                  <a:lnTo>
                    <a:pt x="23317" y="10375"/>
                  </a:lnTo>
                  <a:lnTo>
                    <a:pt x="23317" y="10756"/>
                  </a:lnTo>
                  <a:lnTo>
                    <a:pt x="23317" y="11137"/>
                  </a:lnTo>
                  <a:lnTo>
                    <a:pt x="23710" y="11531"/>
                  </a:lnTo>
                  <a:lnTo>
                    <a:pt x="24104" y="11912"/>
                  </a:lnTo>
                  <a:lnTo>
                    <a:pt x="24498" y="12103"/>
                  </a:lnTo>
                  <a:lnTo>
                    <a:pt x="24879" y="12484"/>
                  </a:lnTo>
                  <a:lnTo>
                    <a:pt x="25272" y="12877"/>
                  </a:lnTo>
                  <a:lnTo>
                    <a:pt x="25272" y="13258"/>
                  </a:lnTo>
                  <a:lnTo>
                    <a:pt x="25272" y="13639"/>
                  </a:lnTo>
                  <a:lnTo>
                    <a:pt x="25272" y="14020"/>
                  </a:lnTo>
                  <a:lnTo>
                    <a:pt x="25272" y="14795"/>
                  </a:lnTo>
                  <a:lnTo>
                    <a:pt x="25666" y="14795"/>
                  </a:lnTo>
                  <a:lnTo>
                    <a:pt x="25666" y="15176"/>
                  </a:lnTo>
                  <a:lnTo>
                    <a:pt x="26060" y="15557"/>
                  </a:lnTo>
                  <a:lnTo>
                    <a:pt x="26060" y="15951"/>
                  </a:lnTo>
                  <a:lnTo>
                    <a:pt x="26454" y="16332"/>
                  </a:lnTo>
                  <a:lnTo>
                    <a:pt x="26454" y="16713"/>
                  </a:lnTo>
                  <a:lnTo>
                    <a:pt x="26454" y="16903"/>
                  </a:lnTo>
                  <a:lnTo>
                    <a:pt x="26847" y="17678"/>
                  </a:lnTo>
                  <a:lnTo>
                    <a:pt x="26847" y="18059"/>
                  </a:lnTo>
                  <a:lnTo>
                    <a:pt x="27038" y="18440"/>
                  </a:lnTo>
                  <a:lnTo>
                    <a:pt x="27038" y="18821"/>
                  </a:lnTo>
                  <a:lnTo>
                    <a:pt x="27038" y="19215"/>
                  </a:lnTo>
                  <a:lnTo>
                    <a:pt x="27038" y="19596"/>
                  </a:lnTo>
                  <a:lnTo>
                    <a:pt x="27038" y="20358"/>
                  </a:lnTo>
                  <a:lnTo>
                    <a:pt x="26847" y="20358"/>
                  </a:lnTo>
                  <a:lnTo>
                    <a:pt x="26847" y="20739"/>
                  </a:lnTo>
                  <a:lnTo>
                    <a:pt x="26454" y="20739"/>
                  </a:lnTo>
                  <a:lnTo>
                    <a:pt x="26847" y="20739"/>
                  </a:lnTo>
                  <a:lnTo>
                    <a:pt x="26847" y="21132"/>
                  </a:lnTo>
                  <a:lnTo>
                    <a:pt x="26454" y="21132"/>
                  </a:lnTo>
                  <a:lnTo>
                    <a:pt x="26060" y="21132"/>
                  </a:lnTo>
                  <a:lnTo>
                    <a:pt x="26454" y="21513"/>
                  </a:lnTo>
                  <a:lnTo>
                    <a:pt x="26060" y="21513"/>
                  </a:lnTo>
                  <a:lnTo>
                    <a:pt x="26060" y="21704"/>
                  </a:lnTo>
                  <a:lnTo>
                    <a:pt x="26454" y="21704"/>
                  </a:lnTo>
                  <a:lnTo>
                    <a:pt x="26454" y="22085"/>
                  </a:lnTo>
                  <a:lnTo>
                    <a:pt x="26454" y="22478"/>
                  </a:lnTo>
                  <a:lnTo>
                    <a:pt x="26454" y="22859"/>
                  </a:lnTo>
                  <a:lnTo>
                    <a:pt x="26454" y="23240"/>
                  </a:lnTo>
                  <a:lnTo>
                    <a:pt x="26847" y="23240"/>
                  </a:lnTo>
                  <a:lnTo>
                    <a:pt x="27038" y="23240"/>
                  </a:lnTo>
                  <a:lnTo>
                    <a:pt x="27038" y="23621"/>
                  </a:lnTo>
                  <a:lnTo>
                    <a:pt x="27038" y="24015"/>
                  </a:lnTo>
                  <a:lnTo>
                    <a:pt x="27038" y="24396"/>
                  </a:lnTo>
                  <a:lnTo>
                    <a:pt x="26847" y="24396"/>
                  </a:lnTo>
                  <a:lnTo>
                    <a:pt x="26847" y="24777"/>
                  </a:lnTo>
                  <a:lnTo>
                    <a:pt x="27038" y="24777"/>
                  </a:lnTo>
                  <a:lnTo>
                    <a:pt x="27038" y="25158"/>
                  </a:lnTo>
                  <a:lnTo>
                    <a:pt x="27431" y="25158"/>
                  </a:lnTo>
                  <a:lnTo>
                    <a:pt x="27431" y="25552"/>
                  </a:lnTo>
                  <a:lnTo>
                    <a:pt x="27431" y="25933"/>
                  </a:lnTo>
                  <a:lnTo>
                    <a:pt x="27825" y="26314"/>
                  </a:lnTo>
                  <a:lnTo>
                    <a:pt x="27825" y="25933"/>
                  </a:lnTo>
                  <a:lnTo>
                    <a:pt x="28219" y="25933"/>
                  </a:lnTo>
                  <a:lnTo>
                    <a:pt x="28219" y="26314"/>
                  </a:lnTo>
                  <a:lnTo>
                    <a:pt x="28219" y="26504"/>
                  </a:lnTo>
                  <a:lnTo>
                    <a:pt x="28613" y="26504"/>
                  </a:lnTo>
                  <a:lnTo>
                    <a:pt x="28613" y="26898"/>
                  </a:lnTo>
                  <a:lnTo>
                    <a:pt x="28994" y="26898"/>
                  </a:lnTo>
                  <a:lnTo>
                    <a:pt x="29387" y="26898"/>
                  </a:lnTo>
                  <a:lnTo>
                    <a:pt x="29387" y="27279"/>
                  </a:lnTo>
                  <a:lnTo>
                    <a:pt x="28994" y="27660"/>
                  </a:lnTo>
                  <a:lnTo>
                    <a:pt x="29387" y="27660"/>
                  </a:lnTo>
                  <a:lnTo>
                    <a:pt x="28994" y="27660"/>
                  </a:lnTo>
                  <a:lnTo>
                    <a:pt x="29387" y="27660"/>
                  </a:lnTo>
                  <a:lnTo>
                    <a:pt x="29387" y="28041"/>
                  </a:lnTo>
                  <a:lnTo>
                    <a:pt x="29387" y="28422"/>
                  </a:lnTo>
                  <a:lnTo>
                    <a:pt x="28994" y="28816"/>
                  </a:lnTo>
                  <a:lnTo>
                    <a:pt x="28613" y="29197"/>
                  </a:lnTo>
                  <a:lnTo>
                    <a:pt x="28613" y="29578"/>
                  </a:lnTo>
                  <a:lnTo>
                    <a:pt x="28613" y="29959"/>
                  </a:lnTo>
                  <a:lnTo>
                    <a:pt x="28219" y="29959"/>
                  </a:lnTo>
                  <a:lnTo>
                    <a:pt x="28219" y="30352"/>
                  </a:lnTo>
                  <a:lnTo>
                    <a:pt x="27825" y="30733"/>
                  </a:lnTo>
                  <a:lnTo>
                    <a:pt x="27431" y="30733"/>
                  </a:lnTo>
                  <a:lnTo>
                    <a:pt x="27431" y="31114"/>
                  </a:lnTo>
                  <a:lnTo>
                    <a:pt x="27038" y="31114"/>
                  </a:lnTo>
                  <a:lnTo>
                    <a:pt x="26847" y="31114"/>
                  </a:lnTo>
                  <a:lnTo>
                    <a:pt x="26454" y="31114"/>
                  </a:lnTo>
                  <a:lnTo>
                    <a:pt x="26060" y="31114"/>
                  </a:lnTo>
                  <a:lnTo>
                    <a:pt x="26060" y="31305"/>
                  </a:lnTo>
                  <a:lnTo>
                    <a:pt x="26060" y="31686"/>
                  </a:lnTo>
                  <a:lnTo>
                    <a:pt x="26060" y="32080"/>
                  </a:lnTo>
                  <a:lnTo>
                    <a:pt x="26060" y="32461"/>
                  </a:lnTo>
                  <a:lnTo>
                    <a:pt x="26060" y="32842"/>
                  </a:lnTo>
                  <a:lnTo>
                    <a:pt x="26454" y="32842"/>
                  </a:lnTo>
                  <a:lnTo>
                    <a:pt x="26454" y="33235"/>
                  </a:lnTo>
                  <a:lnTo>
                    <a:pt x="26060" y="33616"/>
                  </a:lnTo>
                  <a:lnTo>
                    <a:pt x="26060" y="33997"/>
                  </a:lnTo>
                  <a:lnTo>
                    <a:pt x="26060" y="34378"/>
                  </a:lnTo>
                  <a:lnTo>
                    <a:pt x="25666" y="34378"/>
                  </a:lnTo>
                  <a:lnTo>
                    <a:pt x="25666" y="34759"/>
                  </a:lnTo>
                  <a:lnTo>
                    <a:pt x="25666" y="35153"/>
                  </a:lnTo>
                  <a:lnTo>
                    <a:pt x="25272" y="35153"/>
                  </a:lnTo>
                  <a:lnTo>
                    <a:pt x="25272" y="35534"/>
                  </a:lnTo>
                  <a:lnTo>
                    <a:pt x="24879" y="35915"/>
                  </a:lnTo>
                  <a:lnTo>
                    <a:pt x="24879" y="36106"/>
                  </a:lnTo>
                  <a:lnTo>
                    <a:pt x="24879" y="36499"/>
                  </a:lnTo>
                  <a:lnTo>
                    <a:pt x="24498" y="36499"/>
                  </a:lnTo>
                  <a:lnTo>
                    <a:pt x="24498" y="36880"/>
                  </a:lnTo>
                  <a:lnTo>
                    <a:pt x="24498" y="37261"/>
                  </a:lnTo>
                  <a:lnTo>
                    <a:pt x="24498" y="37642"/>
                  </a:lnTo>
                  <a:lnTo>
                    <a:pt x="24104" y="37642"/>
                  </a:lnTo>
                  <a:lnTo>
                    <a:pt x="24104" y="38023"/>
                  </a:lnTo>
                  <a:lnTo>
                    <a:pt x="24104" y="37642"/>
                  </a:lnTo>
                  <a:lnTo>
                    <a:pt x="23710" y="38023"/>
                  </a:lnTo>
                  <a:lnTo>
                    <a:pt x="23710" y="37642"/>
                  </a:lnTo>
                  <a:lnTo>
                    <a:pt x="23317" y="37642"/>
                  </a:lnTo>
                  <a:lnTo>
                    <a:pt x="22923" y="38023"/>
                  </a:lnTo>
                  <a:lnTo>
                    <a:pt x="22529" y="38023"/>
                  </a:lnTo>
                  <a:lnTo>
                    <a:pt x="22136" y="38023"/>
                  </a:lnTo>
                  <a:lnTo>
                    <a:pt x="21945" y="38023"/>
                  </a:lnTo>
                  <a:lnTo>
                    <a:pt x="21551" y="38798"/>
                  </a:lnTo>
                  <a:lnTo>
                    <a:pt x="20764" y="39954"/>
                  </a:lnTo>
                  <a:lnTo>
                    <a:pt x="20383" y="40716"/>
                  </a:lnTo>
                  <a:lnTo>
                    <a:pt x="20383" y="40906"/>
                  </a:lnTo>
                  <a:lnTo>
                    <a:pt x="20383" y="41300"/>
                  </a:lnTo>
                  <a:lnTo>
                    <a:pt x="19989" y="41681"/>
                  </a:lnTo>
                  <a:lnTo>
                    <a:pt x="19596" y="42062"/>
                  </a:lnTo>
                  <a:lnTo>
                    <a:pt x="19202" y="42443"/>
                  </a:lnTo>
                  <a:lnTo>
                    <a:pt x="19202" y="42837"/>
                  </a:lnTo>
                  <a:lnTo>
                    <a:pt x="18808" y="43218"/>
                  </a:lnTo>
                  <a:lnTo>
                    <a:pt x="18808" y="4359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4118574" y="2008393"/>
              <a:ext cx="125730" cy="83185"/>
            </a:xfrm>
            <a:custGeom>
              <a:avLst/>
              <a:gdLst/>
              <a:ahLst/>
              <a:cxnLst/>
              <a:rect l="l" t="t" r="r" b="b"/>
              <a:pathLst>
                <a:path w="125729" h="83185">
                  <a:moveTo>
                    <a:pt x="6807" y="77723"/>
                  </a:moveTo>
                  <a:lnTo>
                    <a:pt x="2336" y="77723"/>
                  </a:lnTo>
                  <a:lnTo>
                    <a:pt x="2336" y="78485"/>
                  </a:lnTo>
                  <a:lnTo>
                    <a:pt x="2717" y="78485"/>
                  </a:lnTo>
                  <a:lnTo>
                    <a:pt x="3111" y="78866"/>
                  </a:lnTo>
                  <a:lnTo>
                    <a:pt x="2717" y="78993"/>
                  </a:lnTo>
                  <a:lnTo>
                    <a:pt x="3505" y="79755"/>
                  </a:lnTo>
                  <a:lnTo>
                    <a:pt x="3695" y="80136"/>
                  </a:lnTo>
                  <a:lnTo>
                    <a:pt x="3505" y="80517"/>
                  </a:lnTo>
                  <a:lnTo>
                    <a:pt x="2717" y="81279"/>
                  </a:lnTo>
                  <a:lnTo>
                    <a:pt x="2717" y="81660"/>
                  </a:lnTo>
                  <a:lnTo>
                    <a:pt x="2336" y="82041"/>
                  </a:lnTo>
                  <a:lnTo>
                    <a:pt x="2717" y="82041"/>
                  </a:lnTo>
                  <a:lnTo>
                    <a:pt x="3505" y="82803"/>
                  </a:lnTo>
                  <a:lnTo>
                    <a:pt x="3695" y="82422"/>
                  </a:lnTo>
                  <a:lnTo>
                    <a:pt x="4086" y="82422"/>
                  </a:lnTo>
                  <a:lnTo>
                    <a:pt x="5257" y="81279"/>
                  </a:lnTo>
                  <a:lnTo>
                    <a:pt x="4864" y="80898"/>
                  </a:lnTo>
                  <a:lnTo>
                    <a:pt x="5257" y="80517"/>
                  </a:lnTo>
                  <a:lnTo>
                    <a:pt x="5638" y="79755"/>
                  </a:lnTo>
                  <a:lnTo>
                    <a:pt x="5257" y="79374"/>
                  </a:lnTo>
                  <a:lnTo>
                    <a:pt x="6413" y="78104"/>
                  </a:lnTo>
                  <a:lnTo>
                    <a:pt x="6807" y="77723"/>
                  </a:lnTo>
                  <a:close/>
                </a:path>
                <a:path w="125729" h="83185">
                  <a:moveTo>
                    <a:pt x="4086" y="82422"/>
                  </a:moveTo>
                  <a:lnTo>
                    <a:pt x="3695" y="82422"/>
                  </a:lnTo>
                  <a:lnTo>
                    <a:pt x="3695" y="82803"/>
                  </a:lnTo>
                  <a:lnTo>
                    <a:pt x="4086" y="82422"/>
                  </a:lnTo>
                  <a:close/>
                </a:path>
                <a:path w="125729" h="83185">
                  <a:moveTo>
                    <a:pt x="19062" y="77723"/>
                  </a:moveTo>
                  <a:lnTo>
                    <a:pt x="16929" y="77723"/>
                  </a:lnTo>
                  <a:lnTo>
                    <a:pt x="16535" y="78485"/>
                  </a:lnTo>
                  <a:lnTo>
                    <a:pt x="16535" y="78866"/>
                  </a:lnTo>
                  <a:lnTo>
                    <a:pt x="17703" y="78866"/>
                  </a:lnTo>
                  <a:lnTo>
                    <a:pt x="17703" y="78485"/>
                  </a:lnTo>
                  <a:lnTo>
                    <a:pt x="17894" y="78485"/>
                  </a:lnTo>
                  <a:lnTo>
                    <a:pt x="18287" y="78104"/>
                  </a:lnTo>
                  <a:lnTo>
                    <a:pt x="18681" y="78104"/>
                  </a:lnTo>
                  <a:lnTo>
                    <a:pt x="19062" y="77723"/>
                  </a:lnTo>
                  <a:close/>
                </a:path>
                <a:path w="125729" h="83185">
                  <a:moveTo>
                    <a:pt x="10502" y="58419"/>
                  </a:moveTo>
                  <a:lnTo>
                    <a:pt x="7581" y="58419"/>
                  </a:lnTo>
                  <a:lnTo>
                    <a:pt x="6413" y="59816"/>
                  </a:lnTo>
                  <a:lnTo>
                    <a:pt x="6032" y="60578"/>
                  </a:lnTo>
                  <a:lnTo>
                    <a:pt x="6032" y="61340"/>
                  </a:lnTo>
                  <a:lnTo>
                    <a:pt x="5638" y="62102"/>
                  </a:lnTo>
                  <a:lnTo>
                    <a:pt x="5257" y="63245"/>
                  </a:lnTo>
                  <a:lnTo>
                    <a:pt x="5257" y="64388"/>
                  </a:lnTo>
                  <a:lnTo>
                    <a:pt x="4470" y="64388"/>
                  </a:lnTo>
                  <a:lnTo>
                    <a:pt x="4864" y="64642"/>
                  </a:lnTo>
                  <a:lnTo>
                    <a:pt x="4470" y="65023"/>
                  </a:lnTo>
                  <a:lnTo>
                    <a:pt x="4470" y="65785"/>
                  </a:lnTo>
                  <a:lnTo>
                    <a:pt x="4089" y="65785"/>
                  </a:lnTo>
                  <a:lnTo>
                    <a:pt x="4864" y="66166"/>
                  </a:lnTo>
                  <a:lnTo>
                    <a:pt x="4864" y="66928"/>
                  </a:lnTo>
                  <a:lnTo>
                    <a:pt x="5257" y="66928"/>
                  </a:lnTo>
                  <a:lnTo>
                    <a:pt x="4470" y="67690"/>
                  </a:lnTo>
                  <a:lnTo>
                    <a:pt x="3695" y="67690"/>
                  </a:lnTo>
                  <a:lnTo>
                    <a:pt x="3111" y="68071"/>
                  </a:lnTo>
                  <a:lnTo>
                    <a:pt x="2717" y="68071"/>
                  </a:lnTo>
                  <a:lnTo>
                    <a:pt x="2336" y="68833"/>
                  </a:lnTo>
                  <a:lnTo>
                    <a:pt x="2336" y="69214"/>
                  </a:lnTo>
                  <a:lnTo>
                    <a:pt x="1943" y="69214"/>
                  </a:lnTo>
                  <a:lnTo>
                    <a:pt x="1549" y="69849"/>
                  </a:lnTo>
                  <a:lnTo>
                    <a:pt x="1943" y="70230"/>
                  </a:lnTo>
                  <a:lnTo>
                    <a:pt x="1549" y="70230"/>
                  </a:lnTo>
                  <a:lnTo>
                    <a:pt x="1549" y="70611"/>
                  </a:lnTo>
                  <a:lnTo>
                    <a:pt x="1168" y="70992"/>
                  </a:lnTo>
                  <a:lnTo>
                    <a:pt x="1168" y="71754"/>
                  </a:lnTo>
                  <a:lnTo>
                    <a:pt x="774" y="72135"/>
                  </a:lnTo>
                  <a:lnTo>
                    <a:pt x="774" y="72516"/>
                  </a:lnTo>
                  <a:lnTo>
                    <a:pt x="393" y="72516"/>
                  </a:lnTo>
                  <a:lnTo>
                    <a:pt x="0" y="73278"/>
                  </a:lnTo>
                  <a:lnTo>
                    <a:pt x="0" y="73659"/>
                  </a:lnTo>
                  <a:lnTo>
                    <a:pt x="1943" y="74929"/>
                  </a:lnTo>
                  <a:lnTo>
                    <a:pt x="2717" y="75310"/>
                  </a:lnTo>
                  <a:lnTo>
                    <a:pt x="2717" y="75691"/>
                  </a:lnTo>
                  <a:lnTo>
                    <a:pt x="2336" y="76453"/>
                  </a:lnTo>
                  <a:lnTo>
                    <a:pt x="1549" y="77723"/>
                  </a:lnTo>
                  <a:lnTo>
                    <a:pt x="1549" y="78104"/>
                  </a:lnTo>
                  <a:lnTo>
                    <a:pt x="1943" y="77723"/>
                  </a:lnTo>
                  <a:lnTo>
                    <a:pt x="7975" y="77723"/>
                  </a:lnTo>
                  <a:lnTo>
                    <a:pt x="7975" y="76961"/>
                  </a:lnTo>
                  <a:lnTo>
                    <a:pt x="14985" y="76961"/>
                  </a:lnTo>
                  <a:lnTo>
                    <a:pt x="14985" y="76453"/>
                  </a:lnTo>
                  <a:lnTo>
                    <a:pt x="20684" y="76453"/>
                  </a:lnTo>
                  <a:lnTo>
                    <a:pt x="21399" y="75691"/>
                  </a:lnTo>
                  <a:lnTo>
                    <a:pt x="23545" y="75691"/>
                  </a:lnTo>
                  <a:lnTo>
                    <a:pt x="23926" y="74929"/>
                  </a:lnTo>
                  <a:lnTo>
                    <a:pt x="24320" y="74929"/>
                  </a:lnTo>
                  <a:lnTo>
                    <a:pt x="23545" y="74167"/>
                  </a:lnTo>
                  <a:lnTo>
                    <a:pt x="23152" y="74040"/>
                  </a:lnTo>
                  <a:lnTo>
                    <a:pt x="23926" y="73278"/>
                  </a:lnTo>
                  <a:lnTo>
                    <a:pt x="22377" y="72516"/>
                  </a:lnTo>
                  <a:lnTo>
                    <a:pt x="22174" y="71754"/>
                  </a:lnTo>
                  <a:lnTo>
                    <a:pt x="22758" y="70611"/>
                  </a:lnTo>
                  <a:lnTo>
                    <a:pt x="24025" y="69214"/>
                  </a:lnTo>
                  <a:lnTo>
                    <a:pt x="24320" y="68833"/>
                  </a:lnTo>
                  <a:lnTo>
                    <a:pt x="70821" y="68833"/>
                  </a:lnTo>
                  <a:lnTo>
                    <a:pt x="71018" y="68452"/>
                  </a:lnTo>
                  <a:lnTo>
                    <a:pt x="71399" y="68452"/>
                  </a:lnTo>
                  <a:lnTo>
                    <a:pt x="71793" y="68071"/>
                  </a:lnTo>
                  <a:lnTo>
                    <a:pt x="72186" y="67309"/>
                  </a:lnTo>
                  <a:lnTo>
                    <a:pt x="72186" y="66928"/>
                  </a:lnTo>
                  <a:lnTo>
                    <a:pt x="72567" y="66547"/>
                  </a:lnTo>
                  <a:lnTo>
                    <a:pt x="72567" y="66166"/>
                  </a:lnTo>
                  <a:lnTo>
                    <a:pt x="71793" y="65404"/>
                  </a:lnTo>
                  <a:lnTo>
                    <a:pt x="71793" y="64642"/>
                  </a:lnTo>
                  <a:lnTo>
                    <a:pt x="72186" y="64007"/>
                  </a:lnTo>
                  <a:lnTo>
                    <a:pt x="72186" y="63626"/>
                  </a:lnTo>
                  <a:lnTo>
                    <a:pt x="72567" y="63245"/>
                  </a:lnTo>
                  <a:lnTo>
                    <a:pt x="72567" y="62864"/>
                  </a:lnTo>
                  <a:lnTo>
                    <a:pt x="73355" y="62102"/>
                  </a:lnTo>
                  <a:lnTo>
                    <a:pt x="73355" y="60959"/>
                  </a:lnTo>
                  <a:lnTo>
                    <a:pt x="72961" y="60578"/>
                  </a:lnTo>
                  <a:lnTo>
                    <a:pt x="57594" y="60578"/>
                  </a:lnTo>
                  <a:lnTo>
                    <a:pt x="57594" y="59562"/>
                  </a:lnTo>
                  <a:lnTo>
                    <a:pt x="57200" y="59562"/>
                  </a:lnTo>
                  <a:lnTo>
                    <a:pt x="57200" y="59181"/>
                  </a:lnTo>
                  <a:lnTo>
                    <a:pt x="12839" y="59181"/>
                  </a:lnTo>
                  <a:lnTo>
                    <a:pt x="12255" y="58800"/>
                  </a:lnTo>
                  <a:lnTo>
                    <a:pt x="10502" y="58800"/>
                  </a:lnTo>
                  <a:lnTo>
                    <a:pt x="10502" y="58419"/>
                  </a:lnTo>
                  <a:close/>
                </a:path>
                <a:path w="125729" h="83185">
                  <a:moveTo>
                    <a:pt x="7975" y="77723"/>
                  </a:moveTo>
                  <a:lnTo>
                    <a:pt x="6807" y="77723"/>
                  </a:lnTo>
                  <a:lnTo>
                    <a:pt x="7200" y="78104"/>
                  </a:lnTo>
                  <a:lnTo>
                    <a:pt x="7975" y="78104"/>
                  </a:lnTo>
                  <a:lnTo>
                    <a:pt x="7975" y="77723"/>
                  </a:lnTo>
                  <a:close/>
                </a:path>
                <a:path w="125729" h="83185">
                  <a:moveTo>
                    <a:pt x="14592" y="76961"/>
                  </a:moveTo>
                  <a:lnTo>
                    <a:pt x="10502" y="76961"/>
                  </a:lnTo>
                  <a:lnTo>
                    <a:pt x="10896" y="77342"/>
                  </a:lnTo>
                  <a:lnTo>
                    <a:pt x="12839" y="77723"/>
                  </a:lnTo>
                  <a:lnTo>
                    <a:pt x="13030" y="78104"/>
                  </a:lnTo>
                  <a:lnTo>
                    <a:pt x="13423" y="77723"/>
                  </a:lnTo>
                  <a:lnTo>
                    <a:pt x="13423" y="77342"/>
                  </a:lnTo>
                  <a:lnTo>
                    <a:pt x="14198" y="77342"/>
                  </a:lnTo>
                  <a:lnTo>
                    <a:pt x="14592" y="76961"/>
                  </a:lnTo>
                  <a:close/>
                </a:path>
                <a:path w="125729" h="83185">
                  <a:moveTo>
                    <a:pt x="10502" y="76961"/>
                  </a:moveTo>
                  <a:lnTo>
                    <a:pt x="8559" y="76961"/>
                  </a:lnTo>
                  <a:lnTo>
                    <a:pt x="8559" y="77342"/>
                  </a:lnTo>
                  <a:lnTo>
                    <a:pt x="8953" y="77342"/>
                  </a:lnTo>
                  <a:lnTo>
                    <a:pt x="9334" y="77723"/>
                  </a:lnTo>
                  <a:lnTo>
                    <a:pt x="10121" y="77342"/>
                  </a:lnTo>
                  <a:lnTo>
                    <a:pt x="10502" y="76961"/>
                  </a:lnTo>
                  <a:close/>
                </a:path>
                <a:path w="125729" h="83185">
                  <a:moveTo>
                    <a:pt x="20684" y="76453"/>
                  </a:moveTo>
                  <a:lnTo>
                    <a:pt x="16141" y="76453"/>
                  </a:lnTo>
                  <a:lnTo>
                    <a:pt x="16141" y="76961"/>
                  </a:lnTo>
                  <a:lnTo>
                    <a:pt x="16535" y="77342"/>
                  </a:lnTo>
                  <a:lnTo>
                    <a:pt x="16535" y="77723"/>
                  </a:lnTo>
                  <a:lnTo>
                    <a:pt x="19456" y="77723"/>
                  </a:lnTo>
                  <a:lnTo>
                    <a:pt x="19456" y="77342"/>
                  </a:lnTo>
                  <a:lnTo>
                    <a:pt x="19850" y="77342"/>
                  </a:lnTo>
                  <a:lnTo>
                    <a:pt x="20684" y="76453"/>
                  </a:lnTo>
                  <a:close/>
                </a:path>
                <a:path w="125729" h="83185">
                  <a:moveTo>
                    <a:pt x="23926" y="75691"/>
                  </a:moveTo>
                  <a:lnTo>
                    <a:pt x="22174" y="75691"/>
                  </a:lnTo>
                  <a:lnTo>
                    <a:pt x="22758" y="76961"/>
                  </a:lnTo>
                  <a:lnTo>
                    <a:pt x="22758" y="77342"/>
                  </a:lnTo>
                  <a:lnTo>
                    <a:pt x="23152" y="76961"/>
                  </a:lnTo>
                  <a:lnTo>
                    <a:pt x="23926" y="75691"/>
                  </a:lnTo>
                  <a:close/>
                </a:path>
                <a:path w="125729" h="83185">
                  <a:moveTo>
                    <a:pt x="68491" y="73278"/>
                  </a:moveTo>
                  <a:lnTo>
                    <a:pt x="54673" y="73278"/>
                  </a:lnTo>
                  <a:lnTo>
                    <a:pt x="55054" y="73659"/>
                  </a:lnTo>
                  <a:lnTo>
                    <a:pt x="58369" y="74548"/>
                  </a:lnTo>
                  <a:lnTo>
                    <a:pt x="60312" y="75310"/>
                  </a:lnTo>
                  <a:lnTo>
                    <a:pt x="63233" y="76961"/>
                  </a:lnTo>
                  <a:lnTo>
                    <a:pt x="64007" y="76961"/>
                  </a:lnTo>
                  <a:lnTo>
                    <a:pt x="64007" y="76453"/>
                  </a:lnTo>
                  <a:lnTo>
                    <a:pt x="65366" y="76453"/>
                  </a:lnTo>
                  <a:lnTo>
                    <a:pt x="65760" y="76072"/>
                  </a:lnTo>
                  <a:lnTo>
                    <a:pt x="65760" y="75691"/>
                  </a:lnTo>
                  <a:lnTo>
                    <a:pt x="67322" y="75691"/>
                  </a:lnTo>
                  <a:lnTo>
                    <a:pt x="67703" y="74929"/>
                  </a:lnTo>
                  <a:lnTo>
                    <a:pt x="67703" y="74040"/>
                  </a:lnTo>
                  <a:lnTo>
                    <a:pt x="68097" y="73659"/>
                  </a:lnTo>
                  <a:lnTo>
                    <a:pt x="68491" y="73659"/>
                  </a:lnTo>
                  <a:lnTo>
                    <a:pt x="68491" y="73278"/>
                  </a:lnTo>
                  <a:close/>
                </a:path>
                <a:path w="125729" h="83185">
                  <a:moveTo>
                    <a:pt x="65366" y="76453"/>
                  </a:moveTo>
                  <a:lnTo>
                    <a:pt x="64401" y="76453"/>
                  </a:lnTo>
                  <a:lnTo>
                    <a:pt x="64401" y="76961"/>
                  </a:lnTo>
                  <a:lnTo>
                    <a:pt x="65176" y="76961"/>
                  </a:lnTo>
                  <a:lnTo>
                    <a:pt x="65366" y="76453"/>
                  </a:lnTo>
                  <a:close/>
                </a:path>
                <a:path w="125729" h="83185">
                  <a:moveTo>
                    <a:pt x="52336" y="72135"/>
                  </a:moveTo>
                  <a:lnTo>
                    <a:pt x="35217" y="72135"/>
                  </a:lnTo>
                  <a:lnTo>
                    <a:pt x="35991" y="72897"/>
                  </a:lnTo>
                  <a:lnTo>
                    <a:pt x="39687" y="75310"/>
                  </a:lnTo>
                  <a:lnTo>
                    <a:pt x="40462" y="76072"/>
                  </a:lnTo>
                  <a:lnTo>
                    <a:pt x="40462" y="75691"/>
                  </a:lnTo>
                  <a:lnTo>
                    <a:pt x="40855" y="75310"/>
                  </a:lnTo>
                  <a:lnTo>
                    <a:pt x="41440" y="74548"/>
                  </a:lnTo>
                  <a:lnTo>
                    <a:pt x="42565" y="74548"/>
                  </a:lnTo>
                  <a:lnTo>
                    <a:pt x="43383" y="73659"/>
                  </a:lnTo>
                  <a:lnTo>
                    <a:pt x="49707" y="73659"/>
                  </a:lnTo>
                  <a:lnTo>
                    <a:pt x="50584" y="72516"/>
                  </a:lnTo>
                  <a:lnTo>
                    <a:pt x="52336" y="72516"/>
                  </a:lnTo>
                  <a:lnTo>
                    <a:pt x="52336" y="72135"/>
                  </a:lnTo>
                  <a:close/>
                </a:path>
                <a:path w="125729" h="83185">
                  <a:moveTo>
                    <a:pt x="67322" y="75691"/>
                  </a:moveTo>
                  <a:lnTo>
                    <a:pt x="65760" y="75691"/>
                  </a:lnTo>
                  <a:lnTo>
                    <a:pt x="66154" y="76072"/>
                  </a:lnTo>
                  <a:lnTo>
                    <a:pt x="66928" y="76072"/>
                  </a:lnTo>
                  <a:lnTo>
                    <a:pt x="67322" y="75691"/>
                  </a:lnTo>
                  <a:close/>
                </a:path>
                <a:path w="125729" h="83185">
                  <a:moveTo>
                    <a:pt x="46697" y="73659"/>
                  </a:moveTo>
                  <a:lnTo>
                    <a:pt x="43383" y="73659"/>
                  </a:lnTo>
                  <a:lnTo>
                    <a:pt x="45326" y="75310"/>
                  </a:lnTo>
                  <a:lnTo>
                    <a:pt x="46113" y="74167"/>
                  </a:lnTo>
                  <a:lnTo>
                    <a:pt x="46697" y="73659"/>
                  </a:lnTo>
                  <a:close/>
                </a:path>
                <a:path w="125729" h="83185">
                  <a:moveTo>
                    <a:pt x="42565" y="74548"/>
                  </a:moveTo>
                  <a:lnTo>
                    <a:pt x="41440" y="74548"/>
                  </a:lnTo>
                  <a:lnTo>
                    <a:pt x="42214" y="74929"/>
                  </a:lnTo>
                  <a:lnTo>
                    <a:pt x="42565" y="74548"/>
                  </a:lnTo>
                  <a:close/>
                </a:path>
                <a:path w="125729" h="83185">
                  <a:moveTo>
                    <a:pt x="49707" y="73659"/>
                  </a:moveTo>
                  <a:lnTo>
                    <a:pt x="46697" y="73659"/>
                  </a:lnTo>
                  <a:lnTo>
                    <a:pt x="47866" y="74167"/>
                  </a:lnTo>
                  <a:lnTo>
                    <a:pt x="49034" y="74929"/>
                  </a:lnTo>
                  <a:lnTo>
                    <a:pt x="49809" y="74167"/>
                  </a:lnTo>
                  <a:lnTo>
                    <a:pt x="49415" y="74040"/>
                  </a:lnTo>
                  <a:lnTo>
                    <a:pt x="49707" y="73659"/>
                  </a:lnTo>
                  <a:close/>
                </a:path>
                <a:path w="125729" h="83185">
                  <a:moveTo>
                    <a:pt x="70821" y="68833"/>
                  </a:moveTo>
                  <a:lnTo>
                    <a:pt x="30352" y="68833"/>
                  </a:lnTo>
                  <a:lnTo>
                    <a:pt x="31902" y="69849"/>
                  </a:lnTo>
                  <a:lnTo>
                    <a:pt x="32880" y="70611"/>
                  </a:lnTo>
                  <a:lnTo>
                    <a:pt x="32105" y="71373"/>
                  </a:lnTo>
                  <a:lnTo>
                    <a:pt x="31902" y="72135"/>
                  </a:lnTo>
                  <a:lnTo>
                    <a:pt x="34048" y="74040"/>
                  </a:lnTo>
                  <a:lnTo>
                    <a:pt x="35217" y="72516"/>
                  </a:lnTo>
                  <a:lnTo>
                    <a:pt x="35217" y="72135"/>
                  </a:lnTo>
                  <a:lnTo>
                    <a:pt x="69265" y="72135"/>
                  </a:lnTo>
                  <a:lnTo>
                    <a:pt x="69646" y="71373"/>
                  </a:lnTo>
                  <a:lnTo>
                    <a:pt x="69646" y="70611"/>
                  </a:lnTo>
                  <a:lnTo>
                    <a:pt x="69849" y="70230"/>
                  </a:lnTo>
                  <a:lnTo>
                    <a:pt x="70230" y="69849"/>
                  </a:lnTo>
                  <a:lnTo>
                    <a:pt x="70624" y="69214"/>
                  </a:lnTo>
                  <a:lnTo>
                    <a:pt x="70821" y="68833"/>
                  </a:lnTo>
                  <a:close/>
                </a:path>
                <a:path w="125729" h="83185">
                  <a:moveTo>
                    <a:pt x="69265" y="72135"/>
                  </a:moveTo>
                  <a:lnTo>
                    <a:pt x="52336" y="72135"/>
                  </a:lnTo>
                  <a:lnTo>
                    <a:pt x="54279" y="73659"/>
                  </a:lnTo>
                  <a:lnTo>
                    <a:pt x="54673" y="73659"/>
                  </a:lnTo>
                  <a:lnTo>
                    <a:pt x="54673" y="73278"/>
                  </a:lnTo>
                  <a:lnTo>
                    <a:pt x="68872" y="73278"/>
                  </a:lnTo>
                  <a:lnTo>
                    <a:pt x="69646" y="72516"/>
                  </a:lnTo>
                  <a:lnTo>
                    <a:pt x="69265" y="72135"/>
                  </a:lnTo>
                  <a:close/>
                </a:path>
                <a:path w="125729" h="83185">
                  <a:moveTo>
                    <a:pt x="51942" y="72516"/>
                  </a:moveTo>
                  <a:lnTo>
                    <a:pt x="50584" y="72516"/>
                  </a:lnTo>
                  <a:lnTo>
                    <a:pt x="51168" y="73278"/>
                  </a:lnTo>
                  <a:lnTo>
                    <a:pt x="51942" y="72516"/>
                  </a:lnTo>
                  <a:close/>
                </a:path>
                <a:path w="125729" h="83185">
                  <a:moveTo>
                    <a:pt x="27622" y="68833"/>
                  </a:moveTo>
                  <a:lnTo>
                    <a:pt x="24320" y="68833"/>
                  </a:lnTo>
                  <a:lnTo>
                    <a:pt x="25869" y="69849"/>
                  </a:lnTo>
                  <a:lnTo>
                    <a:pt x="26263" y="70230"/>
                  </a:lnTo>
                  <a:lnTo>
                    <a:pt x="27622" y="68833"/>
                  </a:lnTo>
                  <a:close/>
                </a:path>
                <a:path w="125729" h="83185">
                  <a:moveTo>
                    <a:pt x="30352" y="68833"/>
                  </a:moveTo>
                  <a:lnTo>
                    <a:pt x="27622" y="68833"/>
                  </a:lnTo>
                  <a:lnTo>
                    <a:pt x="28016" y="69341"/>
                  </a:lnTo>
                  <a:lnTo>
                    <a:pt x="29184" y="70230"/>
                  </a:lnTo>
                  <a:lnTo>
                    <a:pt x="29959" y="69214"/>
                  </a:lnTo>
                  <a:lnTo>
                    <a:pt x="30352" y="68833"/>
                  </a:lnTo>
                  <a:close/>
                </a:path>
                <a:path w="125729" h="83185">
                  <a:moveTo>
                    <a:pt x="57200" y="50926"/>
                  </a:moveTo>
                  <a:lnTo>
                    <a:pt x="56426" y="50926"/>
                  </a:lnTo>
                  <a:lnTo>
                    <a:pt x="56426" y="52069"/>
                  </a:lnTo>
                  <a:lnTo>
                    <a:pt x="56807" y="52069"/>
                  </a:lnTo>
                  <a:lnTo>
                    <a:pt x="56807" y="52450"/>
                  </a:lnTo>
                  <a:lnTo>
                    <a:pt x="56426" y="52450"/>
                  </a:lnTo>
                  <a:lnTo>
                    <a:pt x="56426" y="52831"/>
                  </a:lnTo>
                  <a:lnTo>
                    <a:pt x="56807" y="52831"/>
                  </a:lnTo>
                  <a:lnTo>
                    <a:pt x="56807" y="56133"/>
                  </a:lnTo>
                  <a:lnTo>
                    <a:pt x="56032" y="56895"/>
                  </a:lnTo>
                  <a:lnTo>
                    <a:pt x="56032" y="57276"/>
                  </a:lnTo>
                  <a:lnTo>
                    <a:pt x="55638" y="57276"/>
                  </a:lnTo>
                  <a:lnTo>
                    <a:pt x="56032" y="57657"/>
                  </a:lnTo>
                  <a:lnTo>
                    <a:pt x="56032" y="58038"/>
                  </a:lnTo>
                  <a:lnTo>
                    <a:pt x="56807" y="58038"/>
                  </a:lnTo>
                  <a:lnTo>
                    <a:pt x="56807" y="58800"/>
                  </a:lnTo>
                  <a:lnTo>
                    <a:pt x="57200" y="58800"/>
                  </a:lnTo>
                  <a:lnTo>
                    <a:pt x="57200" y="59181"/>
                  </a:lnTo>
                  <a:lnTo>
                    <a:pt x="57594" y="59562"/>
                  </a:lnTo>
                  <a:lnTo>
                    <a:pt x="57594" y="59816"/>
                  </a:lnTo>
                  <a:lnTo>
                    <a:pt x="57975" y="59816"/>
                  </a:lnTo>
                  <a:lnTo>
                    <a:pt x="57594" y="60197"/>
                  </a:lnTo>
                  <a:lnTo>
                    <a:pt x="57594" y="60578"/>
                  </a:lnTo>
                  <a:lnTo>
                    <a:pt x="72961" y="60578"/>
                  </a:lnTo>
                  <a:lnTo>
                    <a:pt x="72961" y="60197"/>
                  </a:lnTo>
                  <a:lnTo>
                    <a:pt x="72567" y="60197"/>
                  </a:lnTo>
                  <a:lnTo>
                    <a:pt x="72567" y="59562"/>
                  </a:lnTo>
                  <a:lnTo>
                    <a:pt x="72961" y="59181"/>
                  </a:lnTo>
                  <a:lnTo>
                    <a:pt x="73355" y="59181"/>
                  </a:lnTo>
                  <a:lnTo>
                    <a:pt x="73736" y="58800"/>
                  </a:lnTo>
                  <a:lnTo>
                    <a:pt x="73736" y="58038"/>
                  </a:lnTo>
                  <a:lnTo>
                    <a:pt x="74510" y="57276"/>
                  </a:lnTo>
                  <a:lnTo>
                    <a:pt x="74510" y="56133"/>
                  </a:lnTo>
                  <a:lnTo>
                    <a:pt x="74714" y="56133"/>
                  </a:lnTo>
                  <a:lnTo>
                    <a:pt x="74714" y="55752"/>
                  </a:lnTo>
                  <a:lnTo>
                    <a:pt x="75488" y="54990"/>
                  </a:lnTo>
                  <a:lnTo>
                    <a:pt x="76263" y="53974"/>
                  </a:lnTo>
                  <a:lnTo>
                    <a:pt x="77050" y="52831"/>
                  </a:lnTo>
                  <a:lnTo>
                    <a:pt x="77050" y="52450"/>
                  </a:lnTo>
                  <a:lnTo>
                    <a:pt x="77431" y="52069"/>
                  </a:lnTo>
                  <a:lnTo>
                    <a:pt x="77431" y="51688"/>
                  </a:lnTo>
                  <a:lnTo>
                    <a:pt x="57200" y="51688"/>
                  </a:lnTo>
                  <a:lnTo>
                    <a:pt x="57200" y="50926"/>
                  </a:lnTo>
                  <a:close/>
                </a:path>
                <a:path w="125729" h="83185">
                  <a:moveTo>
                    <a:pt x="56807" y="52831"/>
                  </a:moveTo>
                  <a:lnTo>
                    <a:pt x="13817" y="52831"/>
                  </a:lnTo>
                  <a:lnTo>
                    <a:pt x="14985" y="53974"/>
                  </a:lnTo>
                  <a:lnTo>
                    <a:pt x="15366" y="53974"/>
                  </a:lnTo>
                  <a:lnTo>
                    <a:pt x="16141" y="54736"/>
                  </a:lnTo>
                  <a:lnTo>
                    <a:pt x="13030" y="58419"/>
                  </a:lnTo>
                  <a:lnTo>
                    <a:pt x="12839" y="59181"/>
                  </a:lnTo>
                  <a:lnTo>
                    <a:pt x="56807" y="59181"/>
                  </a:lnTo>
                  <a:lnTo>
                    <a:pt x="56807" y="58038"/>
                  </a:lnTo>
                  <a:lnTo>
                    <a:pt x="56032" y="58038"/>
                  </a:lnTo>
                  <a:lnTo>
                    <a:pt x="56032" y="57657"/>
                  </a:lnTo>
                  <a:lnTo>
                    <a:pt x="55638" y="57657"/>
                  </a:lnTo>
                  <a:lnTo>
                    <a:pt x="55638" y="57276"/>
                  </a:lnTo>
                  <a:lnTo>
                    <a:pt x="56032" y="57276"/>
                  </a:lnTo>
                  <a:lnTo>
                    <a:pt x="56032" y="56514"/>
                  </a:lnTo>
                  <a:lnTo>
                    <a:pt x="56419" y="56514"/>
                  </a:lnTo>
                  <a:lnTo>
                    <a:pt x="56807" y="56133"/>
                  </a:lnTo>
                  <a:lnTo>
                    <a:pt x="56807" y="54736"/>
                  </a:lnTo>
                  <a:lnTo>
                    <a:pt x="56426" y="54736"/>
                  </a:lnTo>
                  <a:lnTo>
                    <a:pt x="56426" y="54355"/>
                  </a:lnTo>
                  <a:lnTo>
                    <a:pt x="56807" y="53974"/>
                  </a:lnTo>
                  <a:lnTo>
                    <a:pt x="56807" y="52831"/>
                  </a:lnTo>
                  <a:close/>
                </a:path>
                <a:path w="125729" h="83185">
                  <a:moveTo>
                    <a:pt x="11671" y="58419"/>
                  </a:moveTo>
                  <a:lnTo>
                    <a:pt x="10502" y="58800"/>
                  </a:lnTo>
                  <a:lnTo>
                    <a:pt x="12255" y="58800"/>
                  </a:lnTo>
                  <a:lnTo>
                    <a:pt x="11671" y="58419"/>
                  </a:lnTo>
                  <a:close/>
                </a:path>
                <a:path w="125729" h="83185">
                  <a:moveTo>
                    <a:pt x="55638" y="57276"/>
                  </a:moveTo>
                  <a:lnTo>
                    <a:pt x="55638" y="57657"/>
                  </a:lnTo>
                  <a:lnTo>
                    <a:pt x="56032" y="57657"/>
                  </a:lnTo>
                  <a:lnTo>
                    <a:pt x="55638" y="57276"/>
                  </a:lnTo>
                  <a:close/>
                </a:path>
                <a:path w="125729" h="83185">
                  <a:moveTo>
                    <a:pt x="60502" y="48386"/>
                  </a:moveTo>
                  <a:lnTo>
                    <a:pt x="17703" y="48386"/>
                  </a:lnTo>
                  <a:lnTo>
                    <a:pt x="16929" y="49275"/>
                  </a:lnTo>
                  <a:lnTo>
                    <a:pt x="16535" y="50037"/>
                  </a:lnTo>
                  <a:lnTo>
                    <a:pt x="14592" y="52450"/>
                  </a:lnTo>
                  <a:lnTo>
                    <a:pt x="14198" y="52831"/>
                  </a:lnTo>
                  <a:lnTo>
                    <a:pt x="56032" y="52831"/>
                  </a:lnTo>
                  <a:lnTo>
                    <a:pt x="56032" y="52450"/>
                  </a:lnTo>
                  <a:lnTo>
                    <a:pt x="56426" y="52450"/>
                  </a:lnTo>
                  <a:lnTo>
                    <a:pt x="56426" y="50926"/>
                  </a:lnTo>
                  <a:lnTo>
                    <a:pt x="59143" y="50926"/>
                  </a:lnTo>
                  <a:lnTo>
                    <a:pt x="59537" y="50545"/>
                  </a:lnTo>
                  <a:lnTo>
                    <a:pt x="60312" y="50545"/>
                  </a:lnTo>
                  <a:lnTo>
                    <a:pt x="60312" y="49656"/>
                  </a:lnTo>
                  <a:lnTo>
                    <a:pt x="60896" y="49656"/>
                  </a:lnTo>
                  <a:lnTo>
                    <a:pt x="60896" y="49275"/>
                  </a:lnTo>
                  <a:lnTo>
                    <a:pt x="60502" y="48894"/>
                  </a:lnTo>
                  <a:lnTo>
                    <a:pt x="60502" y="48386"/>
                  </a:lnTo>
                  <a:close/>
                </a:path>
                <a:path w="125729" h="83185">
                  <a:moveTo>
                    <a:pt x="58369" y="50926"/>
                  </a:moveTo>
                  <a:lnTo>
                    <a:pt x="57200" y="50926"/>
                  </a:lnTo>
                  <a:lnTo>
                    <a:pt x="57200" y="51688"/>
                  </a:lnTo>
                  <a:lnTo>
                    <a:pt x="57975" y="51688"/>
                  </a:lnTo>
                  <a:lnTo>
                    <a:pt x="57975" y="51307"/>
                  </a:lnTo>
                  <a:lnTo>
                    <a:pt x="58369" y="51307"/>
                  </a:lnTo>
                  <a:lnTo>
                    <a:pt x="58369" y="50926"/>
                  </a:lnTo>
                  <a:close/>
                </a:path>
                <a:path w="125729" h="83185">
                  <a:moveTo>
                    <a:pt x="78219" y="50164"/>
                  </a:moveTo>
                  <a:lnTo>
                    <a:pt x="60502" y="50164"/>
                  </a:lnTo>
                  <a:lnTo>
                    <a:pt x="60312" y="50545"/>
                  </a:lnTo>
                  <a:lnTo>
                    <a:pt x="60312" y="50926"/>
                  </a:lnTo>
                  <a:lnTo>
                    <a:pt x="59918" y="51307"/>
                  </a:lnTo>
                  <a:lnTo>
                    <a:pt x="57975" y="51307"/>
                  </a:lnTo>
                  <a:lnTo>
                    <a:pt x="57975" y="51688"/>
                  </a:lnTo>
                  <a:lnTo>
                    <a:pt x="77431" y="51688"/>
                  </a:lnTo>
                  <a:lnTo>
                    <a:pt x="78219" y="50926"/>
                  </a:lnTo>
                  <a:lnTo>
                    <a:pt x="78219" y="50164"/>
                  </a:lnTo>
                  <a:close/>
                </a:path>
                <a:path w="125729" h="83185">
                  <a:moveTo>
                    <a:pt x="59143" y="50926"/>
                  </a:moveTo>
                  <a:lnTo>
                    <a:pt x="58369" y="50926"/>
                  </a:lnTo>
                  <a:lnTo>
                    <a:pt x="58762" y="51307"/>
                  </a:lnTo>
                  <a:lnTo>
                    <a:pt x="59143" y="51307"/>
                  </a:lnTo>
                  <a:lnTo>
                    <a:pt x="59143" y="50926"/>
                  </a:lnTo>
                  <a:close/>
                </a:path>
                <a:path w="125729" h="83185">
                  <a:moveTo>
                    <a:pt x="59918" y="50545"/>
                  </a:moveTo>
                  <a:lnTo>
                    <a:pt x="59537" y="50545"/>
                  </a:lnTo>
                  <a:lnTo>
                    <a:pt x="59537" y="50926"/>
                  </a:lnTo>
                  <a:lnTo>
                    <a:pt x="59143" y="51307"/>
                  </a:lnTo>
                  <a:lnTo>
                    <a:pt x="59918" y="51307"/>
                  </a:lnTo>
                  <a:lnTo>
                    <a:pt x="59918" y="50545"/>
                  </a:lnTo>
                  <a:close/>
                </a:path>
                <a:path w="125729" h="83185">
                  <a:moveTo>
                    <a:pt x="60312" y="50545"/>
                  </a:moveTo>
                  <a:lnTo>
                    <a:pt x="59918" y="50545"/>
                  </a:lnTo>
                  <a:lnTo>
                    <a:pt x="59918" y="51307"/>
                  </a:lnTo>
                  <a:lnTo>
                    <a:pt x="60312" y="50926"/>
                  </a:lnTo>
                  <a:lnTo>
                    <a:pt x="60312" y="50545"/>
                  </a:lnTo>
                  <a:close/>
                </a:path>
                <a:path w="125729" h="83185">
                  <a:moveTo>
                    <a:pt x="60502" y="49656"/>
                  </a:moveTo>
                  <a:lnTo>
                    <a:pt x="60312" y="49656"/>
                  </a:lnTo>
                  <a:lnTo>
                    <a:pt x="60312" y="50164"/>
                  </a:lnTo>
                  <a:lnTo>
                    <a:pt x="60896" y="50164"/>
                  </a:lnTo>
                  <a:lnTo>
                    <a:pt x="60896" y="50037"/>
                  </a:lnTo>
                  <a:lnTo>
                    <a:pt x="60502" y="50037"/>
                  </a:lnTo>
                  <a:lnTo>
                    <a:pt x="60502" y="49656"/>
                  </a:lnTo>
                  <a:close/>
                </a:path>
                <a:path w="125729" h="83185">
                  <a:moveTo>
                    <a:pt x="61290" y="49656"/>
                  </a:moveTo>
                  <a:lnTo>
                    <a:pt x="60502" y="49656"/>
                  </a:lnTo>
                  <a:lnTo>
                    <a:pt x="60896" y="50037"/>
                  </a:lnTo>
                  <a:lnTo>
                    <a:pt x="60896" y="50164"/>
                  </a:lnTo>
                  <a:lnTo>
                    <a:pt x="61290" y="50164"/>
                  </a:lnTo>
                  <a:lnTo>
                    <a:pt x="61290" y="49656"/>
                  </a:lnTo>
                  <a:close/>
                </a:path>
                <a:path w="125729" h="83185">
                  <a:moveTo>
                    <a:pt x="65760" y="45719"/>
                  </a:moveTo>
                  <a:lnTo>
                    <a:pt x="63614" y="45719"/>
                  </a:lnTo>
                  <a:lnTo>
                    <a:pt x="63614" y="46481"/>
                  </a:lnTo>
                  <a:lnTo>
                    <a:pt x="62839" y="47243"/>
                  </a:lnTo>
                  <a:lnTo>
                    <a:pt x="62839" y="47624"/>
                  </a:lnTo>
                  <a:lnTo>
                    <a:pt x="62458" y="47624"/>
                  </a:lnTo>
                  <a:lnTo>
                    <a:pt x="62458" y="48005"/>
                  </a:lnTo>
                  <a:lnTo>
                    <a:pt x="62064" y="48005"/>
                  </a:lnTo>
                  <a:lnTo>
                    <a:pt x="61671" y="48386"/>
                  </a:lnTo>
                  <a:lnTo>
                    <a:pt x="60896" y="48386"/>
                  </a:lnTo>
                  <a:lnTo>
                    <a:pt x="60896" y="49275"/>
                  </a:lnTo>
                  <a:lnTo>
                    <a:pt x="61290" y="49275"/>
                  </a:lnTo>
                  <a:lnTo>
                    <a:pt x="61290" y="50164"/>
                  </a:lnTo>
                  <a:lnTo>
                    <a:pt x="78600" y="50164"/>
                  </a:lnTo>
                  <a:lnTo>
                    <a:pt x="78993" y="50037"/>
                  </a:lnTo>
                  <a:lnTo>
                    <a:pt x="79578" y="50037"/>
                  </a:lnTo>
                  <a:lnTo>
                    <a:pt x="79578" y="49656"/>
                  </a:lnTo>
                  <a:lnTo>
                    <a:pt x="80352" y="48894"/>
                  </a:lnTo>
                  <a:lnTo>
                    <a:pt x="80352" y="48386"/>
                  </a:lnTo>
                  <a:lnTo>
                    <a:pt x="80746" y="48005"/>
                  </a:lnTo>
                  <a:lnTo>
                    <a:pt x="79959" y="47243"/>
                  </a:lnTo>
                  <a:lnTo>
                    <a:pt x="79959" y="46481"/>
                  </a:lnTo>
                  <a:lnTo>
                    <a:pt x="66154" y="46481"/>
                  </a:lnTo>
                  <a:lnTo>
                    <a:pt x="66154" y="46100"/>
                  </a:lnTo>
                  <a:lnTo>
                    <a:pt x="65760" y="46100"/>
                  </a:lnTo>
                  <a:lnTo>
                    <a:pt x="65760" y="45719"/>
                  </a:lnTo>
                  <a:close/>
                </a:path>
                <a:path w="125729" h="83185">
                  <a:moveTo>
                    <a:pt x="60896" y="48386"/>
                  </a:moveTo>
                  <a:lnTo>
                    <a:pt x="60502" y="48894"/>
                  </a:lnTo>
                  <a:lnTo>
                    <a:pt x="60896" y="48894"/>
                  </a:lnTo>
                  <a:lnTo>
                    <a:pt x="60896" y="48386"/>
                  </a:lnTo>
                  <a:close/>
                </a:path>
                <a:path w="125729" h="83185">
                  <a:moveTo>
                    <a:pt x="17894" y="48005"/>
                  </a:moveTo>
                  <a:lnTo>
                    <a:pt x="17894" y="48386"/>
                  </a:lnTo>
                  <a:lnTo>
                    <a:pt x="18287" y="48386"/>
                  </a:lnTo>
                  <a:lnTo>
                    <a:pt x="17894" y="48005"/>
                  </a:lnTo>
                  <a:close/>
                </a:path>
                <a:path w="125729" h="83185">
                  <a:moveTo>
                    <a:pt x="70624" y="41655"/>
                  </a:moveTo>
                  <a:lnTo>
                    <a:pt x="23545" y="41655"/>
                  </a:lnTo>
                  <a:lnTo>
                    <a:pt x="22758" y="42544"/>
                  </a:lnTo>
                  <a:lnTo>
                    <a:pt x="22174" y="43306"/>
                  </a:lnTo>
                  <a:lnTo>
                    <a:pt x="22174" y="43687"/>
                  </a:lnTo>
                  <a:lnTo>
                    <a:pt x="21399" y="44449"/>
                  </a:lnTo>
                  <a:lnTo>
                    <a:pt x="20624" y="45592"/>
                  </a:lnTo>
                  <a:lnTo>
                    <a:pt x="20231" y="45719"/>
                  </a:lnTo>
                  <a:lnTo>
                    <a:pt x="19850" y="46481"/>
                  </a:lnTo>
                  <a:lnTo>
                    <a:pt x="19062" y="47243"/>
                  </a:lnTo>
                  <a:lnTo>
                    <a:pt x="18287" y="48386"/>
                  </a:lnTo>
                  <a:lnTo>
                    <a:pt x="61671" y="48386"/>
                  </a:lnTo>
                  <a:lnTo>
                    <a:pt x="62064" y="48005"/>
                  </a:lnTo>
                  <a:lnTo>
                    <a:pt x="62064" y="47624"/>
                  </a:lnTo>
                  <a:lnTo>
                    <a:pt x="62458" y="47624"/>
                  </a:lnTo>
                  <a:lnTo>
                    <a:pt x="62839" y="47243"/>
                  </a:lnTo>
                  <a:lnTo>
                    <a:pt x="62839" y="46862"/>
                  </a:lnTo>
                  <a:lnTo>
                    <a:pt x="63226" y="46862"/>
                  </a:lnTo>
                  <a:lnTo>
                    <a:pt x="63233" y="46481"/>
                  </a:lnTo>
                  <a:lnTo>
                    <a:pt x="63614" y="46100"/>
                  </a:lnTo>
                  <a:lnTo>
                    <a:pt x="63614" y="45719"/>
                  </a:lnTo>
                  <a:lnTo>
                    <a:pt x="64007" y="45719"/>
                  </a:lnTo>
                  <a:lnTo>
                    <a:pt x="64007" y="45592"/>
                  </a:lnTo>
                  <a:lnTo>
                    <a:pt x="68491" y="45592"/>
                  </a:lnTo>
                  <a:lnTo>
                    <a:pt x="68491" y="45211"/>
                  </a:lnTo>
                  <a:lnTo>
                    <a:pt x="69646" y="45211"/>
                  </a:lnTo>
                  <a:lnTo>
                    <a:pt x="69646" y="44449"/>
                  </a:lnTo>
                  <a:lnTo>
                    <a:pt x="69265" y="44068"/>
                  </a:lnTo>
                  <a:lnTo>
                    <a:pt x="69265" y="43687"/>
                  </a:lnTo>
                  <a:lnTo>
                    <a:pt x="69849" y="43687"/>
                  </a:lnTo>
                  <a:lnTo>
                    <a:pt x="69849" y="43306"/>
                  </a:lnTo>
                  <a:lnTo>
                    <a:pt x="69265" y="43306"/>
                  </a:lnTo>
                  <a:lnTo>
                    <a:pt x="69265" y="42925"/>
                  </a:lnTo>
                  <a:lnTo>
                    <a:pt x="69646" y="42925"/>
                  </a:lnTo>
                  <a:lnTo>
                    <a:pt x="69849" y="42544"/>
                  </a:lnTo>
                  <a:lnTo>
                    <a:pt x="70624" y="42544"/>
                  </a:lnTo>
                  <a:lnTo>
                    <a:pt x="70624" y="42163"/>
                  </a:lnTo>
                  <a:lnTo>
                    <a:pt x="70230" y="42163"/>
                  </a:lnTo>
                  <a:lnTo>
                    <a:pt x="70624" y="41655"/>
                  </a:lnTo>
                  <a:close/>
                </a:path>
                <a:path w="125729" h="83185">
                  <a:moveTo>
                    <a:pt x="66535" y="46100"/>
                  </a:moveTo>
                  <a:lnTo>
                    <a:pt x="66154" y="46100"/>
                  </a:lnTo>
                  <a:lnTo>
                    <a:pt x="66535" y="46481"/>
                  </a:lnTo>
                  <a:lnTo>
                    <a:pt x="66535" y="46100"/>
                  </a:lnTo>
                  <a:close/>
                </a:path>
                <a:path w="125729" h="83185">
                  <a:moveTo>
                    <a:pt x="67322" y="45719"/>
                  </a:moveTo>
                  <a:lnTo>
                    <a:pt x="65760" y="45719"/>
                  </a:lnTo>
                  <a:lnTo>
                    <a:pt x="65760" y="46100"/>
                  </a:lnTo>
                  <a:lnTo>
                    <a:pt x="66535" y="46100"/>
                  </a:lnTo>
                  <a:lnTo>
                    <a:pt x="66535" y="46481"/>
                  </a:lnTo>
                  <a:lnTo>
                    <a:pt x="67322" y="45719"/>
                  </a:lnTo>
                  <a:close/>
                </a:path>
                <a:path w="125729" h="83185">
                  <a:moveTo>
                    <a:pt x="67703" y="46100"/>
                  </a:moveTo>
                  <a:lnTo>
                    <a:pt x="66928" y="46100"/>
                  </a:lnTo>
                  <a:lnTo>
                    <a:pt x="66928" y="46481"/>
                  </a:lnTo>
                  <a:lnTo>
                    <a:pt x="68097" y="46481"/>
                  </a:lnTo>
                  <a:lnTo>
                    <a:pt x="67703" y="46100"/>
                  </a:lnTo>
                  <a:close/>
                </a:path>
                <a:path w="125729" h="83185">
                  <a:moveTo>
                    <a:pt x="79959" y="45719"/>
                  </a:moveTo>
                  <a:lnTo>
                    <a:pt x="68491" y="45719"/>
                  </a:lnTo>
                  <a:lnTo>
                    <a:pt x="68491" y="46481"/>
                  </a:lnTo>
                  <a:lnTo>
                    <a:pt x="79959" y="46481"/>
                  </a:lnTo>
                  <a:lnTo>
                    <a:pt x="79959" y="45719"/>
                  </a:lnTo>
                  <a:close/>
                </a:path>
                <a:path w="125729" h="83185">
                  <a:moveTo>
                    <a:pt x="68491" y="45719"/>
                  </a:moveTo>
                  <a:lnTo>
                    <a:pt x="67322" y="45719"/>
                  </a:lnTo>
                  <a:lnTo>
                    <a:pt x="67703" y="46100"/>
                  </a:lnTo>
                  <a:lnTo>
                    <a:pt x="68491" y="46100"/>
                  </a:lnTo>
                  <a:lnTo>
                    <a:pt x="68491" y="45719"/>
                  </a:lnTo>
                  <a:close/>
                </a:path>
                <a:path w="125729" h="83185">
                  <a:moveTo>
                    <a:pt x="64401" y="45592"/>
                  </a:moveTo>
                  <a:lnTo>
                    <a:pt x="64007" y="45592"/>
                  </a:lnTo>
                  <a:lnTo>
                    <a:pt x="64007" y="45719"/>
                  </a:lnTo>
                  <a:lnTo>
                    <a:pt x="64401" y="45719"/>
                  </a:lnTo>
                  <a:lnTo>
                    <a:pt x="64401" y="45592"/>
                  </a:lnTo>
                  <a:close/>
                </a:path>
                <a:path w="125729" h="83185">
                  <a:moveTo>
                    <a:pt x="65176" y="45592"/>
                  </a:moveTo>
                  <a:lnTo>
                    <a:pt x="64401" y="45592"/>
                  </a:lnTo>
                  <a:lnTo>
                    <a:pt x="64401" y="45719"/>
                  </a:lnTo>
                  <a:lnTo>
                    <a:pt x="65176" y="45719"/>
                  </a:lnTo>
                  <a:lnTo>
                    <a:pt x="65176" y="45592"/>
                  </a:lnTo>
                  <a:close/>
                </a:path>
                <a:path w="125729" h="83185">
                  <a:moveTo>
                    <a:pt x="65760" y="45592"/>
                  </a:moveTo>
                  <a:lnTo>
                    <a:pt x="65366" y="45592"/>
                  </a:lnTo>
                  <a:lnTo>
                    <a:pt x="65760" y="45719"/>
                  </a:lnTo>
                  <a:lnTo>
                    <a:pt x="65760" y="45592"/>
                  </a:lnTo>
                  <a:close/>
                </a:path>
                <a:path w="125729" h="83185">
                  <a:moveTo>
                    <a:pt x="69646" y="43687"/>
                  </a:moveTo>
                  <a:lnTo>
                    <a:pt x="69265" y="43687"/>
                  </a:lnTo>
                  <a:lnTo>
                    <a:pt x="69265" y="44068"/>
                  </a:lnTo>
                  <a:lnTo>
                    <a:pt x="69646" y="44449"/>
                  </a:lnTo>
                  <a:lnTo>
                    <a:pt x="69646" y="45211"/>
                  </a:lnTo>
                  <a:lnTo>
                    <a:pt x="68491" y="45211"/>
                  </a:lnTo>
                  <a:lnTo>
                    <a:pt x="68491" y="45592"/>
                  </a:lnTo>
                  <a:lnTo>
                    <a:pt x="80156" y="45592"/>
                  </a:lnTo>
                  <a:lnTo>
                    <a:pt x="80746" y="45211"/>
                  </a:lnTo>
                  <a:lnTo>
                    <a:pt x="80746" y="44068"/>
                  </a:lnTo>
                  <a:lnTo>
                    <a:pt x="69646" y="44068"/>
                  </a:lnTo>
                  <a:lnTo>
                    <a:pt x="69646" y="43687"/>
                  </a:lnTo>
                  <a:close/>
                </a:path>
                <a:path w="125729" h="83185">
                  <a:moveTo>
                    <a:pt x="14592" y="41655"/>
                  </a:moveTo>
                  <a:lnTo>
                    <a:pt x="11277" y="41655"/>
                  </a:lnTo>
                  <a:lnTo>
                    <a:pt x="14198" y="43687"/>
                  </a:lnTo>
                  <a:lnTo>
                    <a:pt x="14198" y="44068"/>
                  </a:lnTo>
                  <a:lnTo>
                    <a:pt x="14985" y="42544"/>
                  </a:lnTo>
                  <a:lnTo>
                    <a:pt x="14592" y="41655"/>
                  </a:lnTo>
                  <a:close/>
                </a:path>
                <a:path w="125729" h="83185">
                  <a:moveTo>
                    <a:pt x="69849" y="43687"/>
                  </a:moveTo>
                  <a:lnTo>
                    <a:pt x="69646" y="43687"/>
                  </a:lnTo>
                  <a:lnTo>
                    <a:pt x="69646" y="44068"/>
                  </a:lnTo>
                  <a:lnTo>
                    <a:pt x="69849" y="44068"/>
                  </a:lnTo>
                  <a:lnTo>
                    <a:pt x="69849" y="43687"/>
                  </a:lnTo>
                  <a:close/>
                </a:path>
                <a:path w="125729" h="83185">
                  <a:moveTo>
                    <a:pt x="80746" y="42925"/>
                  </a:moveTo>
                  <a:lnTo>
                    <a:pt x="69265" y="42925"/>
                  </a:lnTo>
                  <a:lnTo>
                    <a:pt x="69265" y="43306"/>
                  </a:lnTo>
                  <a:lnTo>
                    <a:pt x="69849" y="43306"/>
                  </a:lnTo>
                  <a:lnTo>
                    <a:pt x="69849" y="44068"/>
                  </a:lnTo>
                  <a:lnTo>
                    <a:pt x="80746" y="44068"/>
                  </a:lnTo>
                  <a:lnTo>
                    <a:pt x="80746" y="43687"/>
                  </a:lnTo>
                  <a:lnTo>
                    <a:pt x="80352" y="43687"/>
                  </a:lnTo>
                  <a:lnTo>
                    <a:pt x="80352" y="43306"/>
                  </a:lnTo>
                  <a:lnTo>
                    <a:pt x="80746" y="42925"/>
                  </a:lnTo>
                  <a:close/>
                </a:path>
                <a:path w="125729" h="83185">
                  <a:moveTo>
                    <a:pt x="49415" y="38480"/>
                  </a:moveTo>
                  <a:lnTo>
                    <a:pt x="10121" y="38480"/>
                  </a:lnTo>
                  <a:lnTo>
                    <a:pt x="9728" y="39623"/>
                  </a:lnTo>
                  <a:lnTo>
                    <a:pt x="8953" y="40766"/>
                  </a:lnTo>
                  <a:lnTo>
                    <a:pt x="9728" y="40893"/>
                  </a:lnTo>
                  <a:lnTo>
                    <a:pt x="9334" y="42163"/>
                  </a:lnTo>
                  <a:lnTo>
                    <a:pt x="8953" y="42925"/>
                  </a:lnTo>
                  <a:lnTo>
                    <a:pt x="9334" y="43306"/>
                  </a:lnTo>
                  <a:lnTo>
                    <a:pt x="10121" y="43687"/>
                  </a:lnTo>
                  <a:lnTo>
                    <a:pt x="11277" y="41655"/>
                  </a:lnTo>
                  <a:lnTo>
                    <a:pt x="14592" y="41655"/>
                  </a:lnTo>
                  <a:lnTo>
                    <a:pt x="15366" y="40893"/>
                  </a:lnTo>
                  <a:lnTo>
                    <a:pt x="15760" y="40766"/>
                  </a:lnTo>
                  <a:lnTo>
                    <a:pt x="15760" y="40385"/>
                  </a:lnTo>
                  <a:lnTo>
                    <a:pt x="16929" y="39242"/>
                  </a:lnTo>
                  <a:lnTo>
                    <a:pt x="19069" y="39242"/>
                  </a:lnTo>
                  <a:lnTo>
                    <a:pt x="19456" y="38861"/>
                  </a:lnTo>
                  <a:lnTo>
                    <a:pt x="49415" y="38861"/>
                  </a:lnTo>
                  <a:lnTo>
                    <a:pt x="49415" y="38480"/>
                  </a:lnTo>
                  <a:close/>
                </a:path>
                <a:path w="125729" h="83185">
                  <a:moveTo>
                    <a:pt x="81521" y="42163"/>
                  </a:moveTo>
                  <a:lnTo>
                    <a:pt x="70624" y="42163"/>
                  </a:lnTo>
                  <a:lnTo>
                    <a:pt x="70624" y="42544"/>
                  </a:lnTo>
                  <a:lnTo>
                    <a:pt x="69849" y="42544"/>
                  </a:lnTo>
                  <a:lnTo>
                    <a:pt x="69849" y="42925"/>
                  </a:lnTo>
                  <a:lnTo>
                    <a:pt x="81127" y="42925"/>
                  </a:lnTo>
                  <a:lnTo>
                    <a:pt x="81521" y="42544"/>
                  </a:lnTo>
                  <a:lnTo>
                    <a:pt x="81521" y="42163"/>
                  </a:lnTo>
                  <a:close/>
                </a:path>
                <a:path w="125729" h="83185">
                  <a:moveTo>
                    <a:pt x="72961" y="38861"/>
                  </a:moveTo>
                  <a:lnTo>
                    <a:pt x="19456" y="38861"/>
                  </a:lnTo>
                  <a:lnTo>
                    <a:pt x="19850" y="39242"/>
                  </a:lnTo>
                  <a:lnTo>
                    <a:pt x="20624" y="39623"/>
                  </a:lnTo>
                  <a:lnTo>
                    <a:pt x="21793" y="40766"/>
                  </a:lnTo>
                  <a:lnTo>
                    <a:pt x="23152" y="41274"/>
                  </a:lnTo>
                  <a:lnTo>
                    <a:pt x="23152" y="41655"/>
                  </a:lnTo>
                  <a:lnTo>
                    <a:pt x="70624" y="41655"/>
                  </a:lnTo>
                  <a:lnTo>
                    <a:pt x="71018" y="42163"/>
                  </a:lnTo>
                  <a:lnTo>
                    <a:pt x="71018" y="41274"/>
                  </a:lnTo>
                  <a:lnTo>
                    <a:pt x="71399" y="40893"/>
                  </a:lnTo>
                  <a:lnTo>
                    <a:pt x="71793" y="40893"/>
                  </a:lnTo>
                  <a:lnTo>
                    <a:pt x="71793" y="40766"/>
                  </a:lnTo>
                  <a:lnTo>
                    <a:pt x="71399" y="40385"/>
                  </a:lnTo>
                  <a:lnTo>
                    <a:pt x="71793" y="40004"/>
                  </a:lnTo>
                  <a:lnTo>
                    <a:pt x="72567" y="40004"/>
                  </a:lnTo>
                  <a:lnTo>
                    <a:pt x="72567" y="39242"/>
                  </a:lnTo>
                  <a:lnTo>
                    <a:pt x="72961" y="38861"/>
                  </a:lnTo>
                  <a:close/>
                </a:path>
                <a:path w="125729" h="83185">
                  <a:moveTo>
                    <a:pt x="84823" y="38861"/>
                  </a:moveTo>
                  <a:lnTo>
                    <a:pt x="72961" y="38861"/>
                  </a:lnTo>
                  <a:lnTo>
                    <a:pt x="72961" y="39242"/>
                  </a:lnTo>
                  <a:lnTo>
                    <a:pt x="72567" y="39242"/>
                  </a:lnTo>
                  <a:lnTo>
                    <a:pt x="72567" y="40385"/>
                  </a:lnTo>
                  <a:lnTo>
                    <a:pt x="71793" y="40385"/>
                  </a:lnTo>
                  <a:lnTo>
                    <a:pt x="71793" y="41274"/>
                  </a:lnTo>
                  <a:lnTo>
                    <a:pt x="71018" y="41274"/>
                  </a:lnTo>
                  <a:lnTo>
                    <a:pt x="71018" y="42163"/>
                  </a:lnTo>
                  <a:lnTo>
                    <a:pt x="82295" y="42163"/>
                  </a:lnTo>
                  <a:lnTo>
                    <a:pt x="82689" y="41655"/>
                  </a:lnTo>
                  <a:lnTo>
                    <a:pt x="82689" y="41274"/>
                  </a:lnTo>
                  <a:lnTo>
                    <a:pt x="82295" y="40893"/>
                  </a:lnTo>
                  <a:lnTo>
                    <a:pt x="82295" y="40766"/>
                  </a:lnTo>
                  <a:lnTo>
                    <a:pt x="82689" y="40385"/>
                  </a:lnTo>
                  <a:lnTo>
                    <a:pt x="82689" y="40004"/>
                  </a:lnTo>
                  <a:lnTo>
                    <a:pt x="83083" y="40004"/>
                  </a:lnTo>
                  <a:lnTo>
                    <a:pt x="83464" y="39623"/>
                  </a:lnTo>
                  <a:lnTo>
                    <a:pt x="84048" y="39623"/>
                  </a:lnTo>
                  <a:lnTo>
                    <a:pt x="84823" y="38861"/>
                  </a:lnTo>
                  <a:close/>
                </a:path>
                <a:path w="125729" h="83185">
                  <a:moveTo>
                    <a:pt x="71793" y="40893"/>
                  </a:moveTo>
                  <a:lnTo>
                    <a:pt x="71399" y="40893"/>
                  </a:lnTo>
                  <a:lnTo>
                    <a:pt x="71399" y="41274"/>
                  </a:lnTo>
                  <a:lnTo>
                    <a:pt x="71793" y="41274"/>
                  </a:lnTo>
                  <a:lnTo>
                    <a:pt x="71793" y="40893"/>
                  </a:lnTo>
                  <a:close/>
                </a:path>
                <a:path w="125729" h="83185">
                  <a:moveTo>
                    <a:pt x="92417" y="38099"/>
                  </a:moveTo>
                  <a:lnTo>
                    <a:pt x="86779" y="38099"/>
                  </a:lnTo>
                  <a:lnTo>
                    <a:pt x="87553" y="38480"/>
                  </a:lnTo>
                  <a:lnTo>
                    <a:pt x="87553" y="38861"/>
                  </a:lnTo>
                  <a:lnTo>
                    <a:pt x="87160" y="39242"/>
                  </a:lnTo>
                  <a:lnTo>
                    <a:pt x="87947" y="40004"/>
                  </a:lnTo>
                  <a:lnTo>
                    <a:pt x="87553" y="40385"/>
                  </a:lnTo>
                  <a:lnTo>
                    <a:pt x="87947" y="40766"/>
                  </a:lnTo>
                  <a:lnTo>
                    <a:pt x="88722" y="40766"/>
                  </a:lnTo>
                  <a:lnTo>
                    <a:pt x="88722" y="40004"/>
                  </a:lnTo>
                  <a:lnTo>
                    <a:pt x="88912" y="40004"/>
                  </a:lnTo>
                  <a:lnTo>
                    <a:pt x="89306" y="39623"/>
                  </a:lnTo>
                  <a:lnTo>
                    <a:pt x="90468" y="39623"/>
                  </a:lnTo>
                  <a:lnTo>
                    <a:pt x="90855" y="39242"/>
                  </a:lnTo>
                  <a:lnTo>
                    <a:pt x="91249" y="38480"/>
                  </a:lnTo>
                  <a:lnTo>
                    <a:pt x="92417" y="38480"/>
                  </a:lnTo>
                  <a:lnTo>
                    <a:pt x="92417" y="38099"/>
                  </a:lnTo>
                  <a:close/>
                </a:path>
                <a:path w="125729" h="83185">
                  <a:moveTo>
                    <a:pt x="19069" y="39242"/>
                  </a:moveTo>
                  <a:lnTo>
                    <a:pt x="16929" y="39242"/>
                  </a:lnTo>
                  <a:lnTo>
                    <a:pt x="17703" y="40004"/>
                  </a:lnTo>
                  <a:lnTo>
                    <a:pt x="18287" y="40385"/>
                  </a:lnTo>
                  <a:lnTo>
                    <a:pt x="18681" y="40004"/>
                  </a:lnTo>
                  <a:lnTo>
                    <a:pt x="18681" y="39623"/>
                  </a:lnTo>
                  <a:lnTo>
                    <a:pt x="19069" y="39242"/>
                  </a:lnTo>
                  <a:close/>
                </a:path>
                <a:path w="125729" h="83185">
                  <a:moveTo>
                    <a:pt x="72567" y="40004"/>
                  </a:moveTo>
                  <a:lnTo>
                    <a:pt x="71793" y="40004"/>
                  </a:lnTo>
                  <a:lnTo>
                    <a:pt x="72186" y="40385"/>
                  </a:lnTo>
                  <a:lnTo>
                    <a:pt x="72567" y="40385"/>
                  </a:lnTo>
                  <a:lnTo>
                    <a:pt x="72567" y="40004"/>
                  </a:lnTo>
                  <a:close/>
                </a:path>
                <a:path w="125729" h="83185">
                  <a:moveTo>
                    <a:pt x="90468" y="39623"/>
                  </a:moveTo>
                  <a:lnTo>
                    <a:pt x="89687" y="39623"/>
                  </a:lnTo>
                  <a:lnTo>
                    <a:pt x="89687" y="40004"/>
                  </a:lnTo>
                  <a:lnTo>
                    <a:pt x="90081" y="40004"/>
                  </a:lnTo>
                  <a:lnTo>
                    <a:pt x="90468" y="39623"/>
                  </a:lnTo>
                  <a:close/>
                </a:path>
                <a:path w="125729" h="83185">
                  <a:moveTo>
                    <a:pt x="73355" y="38480"/>
                  </a:moveTo>
                  <a:lnTo>
                    <a:pt x="49415" y="38480"/>
                  </a:lnTo>
                  <a:lnTo>
                    <a:pt x="49415" y="38861"/>
                  </a:lnTo>
                  <a:lnTo>
                    <a:pt x="73355" y="38861"/>
                  </a:lnTo>
                  <a:lnTo>
                    <a:pt x="73355" y="38480"/>
                  </a:lnTo>
                  <a:close/>
                </a:path>
                <a:path w="125729" h="83185">
                  <a:moveTo>
                    <a:pt x="85216" y="38480"/>
                  </a:moveTo>
                  <a:lnTo>
                    <a:pt x="73355" y="38480"/>
                  </a:lnTo>
                  <a:lnTo>
                    <a:pt x="73355" y="38861"/>
                  </a:lnTo>
                  <a:lnTo>
                    <a:pt x="85216" y="38861"/>
                  </a:lnTo>
                  <a:lnTo>
                    <a:pt x="85216" y="38480"/>
                  </a:lnTo>
                  <a:close/>
                </a:path>
                <a:path w="125729" h="83185">
                  <a:moveTo>
                    <a:pt x="92417" y="38480"/>
                  </a:moveTo>
                  <a:lnTo>
                    <a:pt x="91643" y="38480"/>
                  </a:lnTo>
                  <a:lnTo>
                    <a:pt x="92024" y="38861"/>
                  </a:lnTo>
                  <a:lnTo>
                    <a:pt x="92417" y="38861"/>
                  </a:lnTo>
                  <a:lnTo>
                    <a:pt x="92417" y="38480"/>
                  </a:lnTo>
                  <a:close/>
                </a:path>
                <a:path w="125729" h="83185">
                  <a:moveTo>
                    <a:pt x="49809" y="34797"/>
                  </a:moveTo>
                  <a:lnTo>
                    <a:pt x="11277" y="34797"/>
                  </a:lnTo>
                  <a:lnTo>
                    <a:pt x="11277" y="35559"/>
                  </a:lnTo>
                  <a:lnTo>
                    <a:pt x="10896" y="36194"/>
                  </a:lnTo>
                  <a:lnTo>
                    <a:pt x="10896" y="37337"/>
                  </a:lnTo>
                  <a:lnTo>
                    <a:pt x="10502" y="38099"/>
                  </a:lnTo>
                  <a:lnTo>
                    <a:pt x="10502" y="38480"/>
                  </a:lnTo>
                  <a:lnTo>
                    <a:pt x="49809" y="38480"/>
                  </a:lnTo>
                  <a:lnTo>
                    <a:pt x="49415" y="38099"/>
                  </a:lnTo>
                  <a:lnTo>
                    <a:pt x="49415" y="37337"/>
                  </a:lnTo>
                  <a:lnTo>
                    <a:pt x="49809" y="37337"/>
                  </a:lnTo>
                  <a:lnTo>
                    <a:pt x="49809" y="36956"/>
                  </a:lnTo>
                  <a:lnTo>
                    <a:pt x="49415" y="36956"/>
                  </a:lnTo>
                  <a:lnTo>
                    <a:pt x="49034" y="36575"/>
                  </a:lnTo>
                  <a:lnTo>
                    <a:pt x="49034" y="36194"/>
                  </a:lnTo>
                  <a:lnTo>
                    <a:pt x="49415" y="36194"/>
                  </a:lnTo>
                  <a:lnTo>
                    <a:pt x="49034" y="35940"/>
                  </a:lnTo>
                  <a:lnTo>
                    <a:pt x="49415" y="35940"/>
                  </a:lnTo>
                  <a:lnTo>
                    <a:pt x="49415" y="35178"/>
                  </a:lnTo>
                  <a:lnTo>
                    <a:pt x="49809" y="35178"/>
                  </a:lnTo>
                  <a:lnTo>
                    <a:pt x="49809" y="34797"/>
                  </a:lnTo>
                  <a:close/>
                </a:path>
                <a:path w="125729" h="83185">
                  <a:moveTo>
                    <a:pt x="73736" y="37337"/>
                  </a:moveTo>
                  <a:lnTo>
                    <a:pt x="49415" y="37337"/>
                  </a:lnTo>
                  <a:lnTo>
                    <a:pt x="49415" y="38099"/>
                  </a:lnTo>
                  <a:lnTo>
                    <a:pt x="49809" y="38480"/>
                  </a:lnTo>
                  <a:lnTo>
                    <a:pt x="73736" y="38480"/>
                  </a:lnTo>
                  <a:lnTo>
                    <a:pt x="73736" y="37337"/>
                  </a:lnTo>
                  <a:close/>
                </a:path>
                <a:path w="125729" h="83185">
                  <a:moveTo>
                    <a:pt x="92798" y="37337"/>
                  </a:moveTo>
                  <a:lnTo>
                    <a:pt x="74129" y="37337"/>
                  </a:lnTo>
                  <a:lnTo>
                    <a:pt x="74129" y="37718"/>
                  </a:lnTo>
                  <a:lnTo>
                    <a:pt x="73736" y="38099"/>
                  </a:lnTo>
                  <a:lnTo>
                    <a:pt x="73736" y="38480"/>
                  </a:lnTo>
                  <a:lnTo>
                    <a:pt x="85610" y="38480"/>
                  </a:lnTo>
                  <a:lnTo>
                    <a:pt x="85991" y="38099"/>
                  </a:lnTo>
                  <a:lnTo>
                    <a:pt x="92417" y="38099"/>
                  </a:lnTo>
                  <a:lnTo>
                    <a:pt x="92798" y="37718"/>
                  </a:lnTo>
                  <a:lnTo>
                    <a:pt x="92798" y="37337"/>
                  </a:lnTo>
                  <a:close/>
                </a:path>
                <a:path w="125729" h="83185">
                  <a:moveTo>
                    <a:pt x="73736" y="36194"/>
                  </a:moveTo>
                  <a:lnTo>
                    <a:pt x="49034" y="36194"/>
                  </a:lnTo>
                  <a:lnTo>
                    <a:pt x="49034" y="36575"/>
                  </a:lnTo>
                  <a:lnTo>
                    <a:pt x="49415" y="36956"/>
                  </a:lnTo>
                  <a:lnTo>
                    <a:pt x="49809" y="36956"/>
                  </a:lnTo>
                  <a:lnTo>
                    <a:pt x="49809" y="37337"/>
                  </a:lnTo>
                  <a:lnTo>
                    <a:pt x="73736" y="37337"/>
                  </a:lnTo>
                  <a:lnTo>
                    <a:pt x="73736" y="37718"/>
                  </a:lnTo>
                  <a:lnTo>
                    <a:pt x="74129" y="37718"/>
                  </a:lnTo>
                  <a:lnTo>
                    <a:pt x="74129" y="36575"/>
                  </a:lnTo>
                  <a:lnTo>
                    <a:pt x="73736" y="36575"/>
                  </a:lnTo>
                  <a:lnTo>
                    <a:pt x="73736" y="36194"/>
                  </a:lnTo>
                  <a:close/>
                </a:path>
                <a:path w="125729" h="83185">
                  <a:moveTo>
                    <a:pt x="93776" y="36194"/>
                  </a:moveTo>
                  <a:lnTo>
                    <a:pt x="74129" y="36194"/>
                  </a:lnTo>
                  <a:lnTo>
                    <a:pt x="74129" y="36956"/>
                  </a:lnTo>
                  <a:lnTo>
                    <a:pt x="93586" y="36956"/>
                  </a:lnTo>
                  <a:lnTo>
                    <a:pt x="93586" y="36575"/>
                  </a:lnTo>
                  <a:lnTo>
                    <a:pt x="93776" y="36194"/>
                  </a:lnTo>
                  <a:close/>
                </a:path>
                <a:path w="125729" h="83185">
                  <a:moveTo>
                    <a:pt x="73355" y="34797"/>
                  </a:moveTo>
                  <a:lnTo>
                    <a:pt x="50190" y="34797"/>
                  </a:lnTo>
                  <a:lnTo>
                    <a:pt x="50190" y="35559"/>
                  </a:lnTo>
                  <a:lnTo>
                    <a:pt x="49415" y="35559"/>
                  </a:lnTo>
                  <a:lnTo>
                    <a:pt x="49415" y="36194"/>
                  </a:lnTo>
                  <a:lnTo>
                    <a:pt x="73355" y="36194"/>
                  </a:lnTo>
                  <a:lnTo>
                    <a:pt x="73355" y="34797"/>
                  </a:lnTo>
                  <a:close/>
                </a:path>
                <a:path w="125729" h="83185">
                  <a:moveTo>
                    <a:pt x="96113" y="34416"/>
                  </a:moveTo>
                  <a:lnTo>
                    <a:pt x="73355" y="34416"/>
                  </a:lnTo>
                  <a:lnTo>
                    <a:pt x="73355" y="35940"/>
                  </a:lnTo>
                  <a:lnTo>
                    <a:pt x="73736" y="36194"/>
                  </a:lnTo>
                  <a:lnTo>
                    <a:pt x="94170" y="36194"/>
                  </a:lnTo>
                  <a:lnTo>
                    <a:pt x="94170" y="35940"/>
                  </a:lnTo>
                  <a:lnTo>
                    <a:pt x="94551" y="35940"/>
                  </a:lnTo>
                  <a:lnTo>
                    <a:pt x="94945" y="35178"/>
                  </a:lnTo>
                  <a:lnTo>
                    <a:pt x="95338" y="34797"/>
                  </a:lnTo>
                  <a:lnTo>
                    <a:pt x="96113" y="34797"/>
                  </a:lnTo>
                  <a:lnTo>
                    <a:pt x="96113" y="34416"/>
                  </a:lnTo>
                  <a:close/>
                </a:path>
                <a:path w="125729" h="83185">
                  <a:moveTo>
                    <a:pt x="50190" y="35178"/>
                  </a:moveTo>
                  <a:lnTo>
                    <a:pt x="49809" y="35178"/>
                  </a:lnTo>
                  <a:lnTo>
                    <a:pt x="49809" y="35559"/>
                  </a:lnTo>
                  <a:lnTo>
                    <a:pt x="50190" y="35559"/>
                  </a:lnTo>
                  <a:lnTo>
                    <a:pt x="50190" y="35178"/>
                  </a:lnTo>
                  <a:close/>
                </a:path>
                <a:path w="125729" h="83185">
                  <a:moveTo>
                    <a:pt x="50190" y="34416"/>
                  </a:moveTo>
                  <a:lnTo>
                    <a:pt x="13423" y="34416"/>
                  </a:lnTo>
                  <a:lnTo>
                    <a:pt x="12839" y="34797"/>
                  </a:lnTo>
                  <a:lnTo>
                    <a:pt x="50190" y="34797"/>
                  </a:lnTo>
                  <a:lnTo>
                    <a:pt x="50190" y="34416"/>
                  </a:lnTo>
                  <a:close/>
                </a:path>
                <a:path w="125729" h="83185">
                  <a:moveTo>
                    <a:pt x="72567" y="33273"/>
                  </a:moveTo>
                  <a:lnTo>
                    <a:pt x="50977" y="33273"/>
                  </a:lnTo>
                  <a:lnTo>
                    <a:pt x="50977" y="34416"/>
                  </a:lnTo>
                  <a:lnTo>
                    <a:pt x="50584" y="34416"/>
                  </a:lnTo>
                  <a:lnTo>
                    <a:pt x="50584" y="34797"/>
                  </a:lnTo>
                  <a:lnTo>
                    <a:pt x="72961" y="34797"/>
                  </a:lnTo>
                  <a:lnTo>
                    <a:pt x="72961" y="33654"/>
                  </a:lnTo>
                  <a:lnTo>
                    <a:pt x="72567" y="33654"/>
                  </a:lnTo>
                  <a:lnTo>
                    <a:pt x="72567" y="33273"/>
                  </a:lnTo>
                  <a:close/>
                </a:path>
                <a:path w="125729" h="83185">
                  <a:moveTo>
                    <a:pt x="55448" y="26542"/>
                  </a:moveTo>
                  <a:lnTo>
                    <a:pt x="14985" y="26542"/>
                  </a:lnTo>
                  <a:lnTo>
                    <a:pt x="14985" y="27304"/>
                  </a:lnTo>
                  <a:lnTo>
                    <a:pt x="14198" y="27304"/>
                  </a:lnTo>
                  <a:lnTo>
                    <a:pt x="14198" y="27685"/>
                  </a:lnTo>
                  <a:lnTo>
                    <a:pt x="13817" y="28828"/>
                  </a:lnTo>
                  <a:lnTo>
                    <a:pt x="13423" y="28828"/>
                  </a:lnTo>
                  <a:lnTo>
                    <a:pt x="13423" y="29209"/>
                  </a:lnTo>
                  <a:lnTo>
                    <a:pt x="13817" y="29209"/>
                  </a:lnTo>
                  <a:lnTo>
                    <a:pt x="13817" y="29971"/>
                  </a:lnTo>
                  <a:lnTo>
                    <a:pt x="13423" y="29971"/>
                  </a:lnTo>
                  <a:lnTo>
                    <a:pt x="13817" y="30352"/>
                  </a:lnTo>
                  <a:lnTo>
                    <a:pt x="14198" y="31114"/>
                  </a:lnTo>
                  <a:lnTo>
                    <a:pt x="14592" y="31368"/>
                  </a:lnTo>
                  <a:lnTo>
                    <a:pt x="14592" y="32130"/>
                  </a:lnTo>
                  <a:lnTo>
                    <a:pt x="15366" y="32511"/>
                  </a:lnTo>
                  <a:lnTo>
                    <a:pt x="15366" y="32892"/>
                  </a:lnTo>
                  <a:lnTo>
                    <a:pt x="14985" y="32892"/>
                  </a:lnTo>
                  <a:lnTo>
                    <a:pt x="14985" y="33273"/>
                  </a:lnTo>
                  <a:lnTo>
                    <a:pt x="14592" y="33654"/>
                  </a:lnTo>
                  <a:lnTo>
                    <a:pt x="14198" y="33654"/>
                  </a:lnTo>
                  <a:lnTo>
                    <a:pt x="13423" y="34035"/>
                  </a:lnTo>
                  <a:lnTo>
                    <a:pt x="13817" y="34416"/>
                  </a:lnTo>
                  <a:lnTo>
                    <a:pt x="50977" y="34416"/>
                  </a:lnTo>
                  <a:lnTo>
                    <a:pt x="50977" y="33273"/>
                  </a:lnTo>
                  <a:lnTo>
                    <a:pt x="51561" y="33273"/>
                  </a:lnTo>
                  <a:lnTo>
                    <a:pt x="51561" y="32511"/>
                  </a:lnTo>
                  <a:lnTo>
                    <a:pt x="50977" y="32511"/>
                  </a:lnTo>
                  <a:lnTo>
                    <a:pt x="50584" y="32130"/>
                  </a:lnTo>
                  <a:lnTo>
                    <a:pt x="50584" y="31114"/>
                  </a:lnTo>
                  <a:lnTo>
                    <a:pt x="50977" y="31114"/>
                  </a:lnTo>
                  <a:lnTo>
                    <a:pt x="50977" y="30352"/>
                  </a:lnTo>
                  <a:lnTo>
                    <a:pt x="51168" y="30352"/>
                  </a:lnTo>
                  <a:lnTo>
                    <a:pt x="51168" y="29209"/>
                  </a:lnTo>
                  <a:lnTo>
                    <a:pt x="51942" y="28447"/>
                  </a:lnTo>
                  <a:lnTo>
                    <a:pt x="53111" y="28447"/>
                  </a:lnTo>
                  <a:lnTo>
                    <a:pt x="53111" y="28066"/>
                  </a:lnTo>
                  <a:lnTo>
                    <a:pt x="54673" y="28066"/>
                  </a:lnTo>
                  <a:lnTo>
                    <a:pt x="54673" y="27304"/>
                  </a:lnTo>
                  <a:lnTo>
                    <a:pt x="55448" y="26542"/>
                  </a:lnTo>
                  <a:close/>
                </a:path>
                <a:path w="125729" h="83185">
                  <a:moveTo>
                    <a:pt x="99809" y="33273"/>
                  </a:moveTo>
                  <a:lnTo>
                    <a:pt x="72961" y="33273"/>
                  </a:lnTo>
                  <a:lnTo>
                    <a:pt x="72961" y="34416"/>
                  </a:lnTo>
                  <a:lnTo>
                    <a:pt x="96507" y="34416"/>
                  </a:lnTo>
                  <a:lnTo>
                    <a:pt x="97281" y="33654"/>
                  </a:lnTo>
                  <a:lnTo>
                    <a:pt x="99809" y="33654"/>
                  </a:lnTo>
                  <a:lnTo>
                    <a:pt x="99809" y="33273"/>
                  </a:lnTo>
                  <a:close/>
                </a:path>
                <a:path w="125729" h="83185">
                  <a:moveTo>
                    <a:pt x="97675" y="33654"/>
                  </a:moveTo>
                  <a:lnTo>
                    <a:pt x="97281" y="33654"/>
                  </a:lnTo>
                  <a:lnTo>
                    <a:pt x="97675" y="34035"/>
                  </a:lnTo>
                  <a:lnTo>
                    <a:pt x="97675" y="33654"/>
                  </a:lnTo>
                  <a:close/>
                </a:path>
                <a:path w="125729" h="83185">
                  <a:moveTo>
                    <a:pt x="72186" y="32511"/>
                  </a:moveTo>
                  <a:lnTo>
                    <a:pt x="51561" y="32511"/>
                  </a:lnTo>
                  <a:lnTo>
                    <a:pt x="51561" y="33273"/>
                  </a:lnTo>
                  <a:lnTo>
                    <a:pt x="71793" y="33273"/>
                  </a:lnTo>
                  <a:lnTo>
                    <a:pt x="71793" y="32892"/>
                  </a:lnTo>
                  <a:lnTo>
                    <a:pt x="72186" y="32892"/>
                  </a:lnTo>
                  <a:lnTo>
                    <a:pt x="72186" y="32511"/>
                  </a:lnTo>
                  <a:close/>
                </a:path>
                <a:path w="125729" h="83185">
                  <a:moveTo>
                    <a:pt x="102920" y="31749"/>
                  </a:moveTo>
                  <a:lnTo>
                    <a:pt x="72567" y="31749"/>
                  </a:lnTo>
                  <a:lnTo>
                    <a:pt x="72567" y="32511"/>
                  </a:lnTo>
                  <a:lnTo>
                    <a:pt x="72186" y="32892"/>
                  </a:lnTo>
                  <a:lnTo>
                    <a:pt x="72186" y="33273"/>
                  </a:lnTo>
                  <a:lnTo>
                    <a:pt x="102539" y="33273"/>
                  </a:lnTo>
                  <a:lnTo>
                    <a:pt x="102539" y="32892"/>
                  </a:lnTo>
                  <a:lnTo>
                    <a:pt x="102920" y="32511"/>
                  </a:lnTo>
                  <a:lnTo>
                    <a:pt x="103111" y="32511"/>
                  </a:lnTo>
                  <a:lnTo>
                    <a:pt x="103111" y="32130"/>
                  </a:lnTo>
                  <a:lnTo>
                    <a:pt x="102920" y="32130"/>
                  </a:lnTo>
                  <a:lnTo>
                    <a:pt x="102920" y="31749"/>
                  </a:lnTo>
                  <a:close/>
                </a:path>
                <a:path w="125729" h="83185">
                  <a:moveTo>
                    <a:pt x="72567" y="31749"/>
                  </a:moveTo>
                  <a:lnTo>
                    <a:pt x="72186" y="31749"/>
                  </a:lnTo>
                  <a:lnTo>
                    <a:pt x="72186" y="32130"/>
                  </a:lnTo>
                  <a:lnTo>
                    <a:pt x="50977" y="32130"/>
                  </a:lnTo>
                  <a:lnTo>
                    <a:pt x="50977" y="32511"/>
                  </a:lnTo>
                  <a:lnTo>
                    <a:pt x="72567" y="32511"/>
                  </a:lnTo>
                  <a:lnTo>
                    <a:pt x="72567" y="31749"/>
                  </a:lnTo>
                  <a:close/>
                </a:path>
                <a:path w="125729" h="83185">
                  <a:moveTo>
                    <a:pt x="71018" y="31114"/>
                  </a:moveTo>
                  <a:lnTo>
                    <a:pt x="50584" y="31114"/>
                  </a:lnTo>
                  <a:lnTo>
                    <a:pt x="50584" y="32130"/>
                  </a:lnTo>
                  <a:lnTo>
                    <a:pt x="71793" y="32130"/>
                  </a:lnTo>
                  <a:lnTo>
                    <a:pt x="71793" y="31749"/>
                  </a:lnTo>
                  <a:lnTo>
                    <a:pt x="71399" y="31749"/>
                  </a:lnTo>
                  <a:lnTo>
                    <a:pt x="71399" y="31368"/>
                  </a:lnTo>
                  <a:lnTo>
                    <a:pt x="71018" y="31368"/>
                  </a:lnTo>
                  <a:lnTo>
                    <a:pt x="71018" y="31114"/>
                  </a:lnTo>
                  <a:close/>
                </a:path>
                <a:path w="125729" h="83185">
                  <a:moveTo>
                    <a:pt x="103111" y="31368"/>
                  </a:moveTo>
                  <a:lnTo>
                    <a:pt x="71399" y="31368"/>
                  </a:lnTo>
                  <a:lnTo>
                    <a:pt x="71793" y="31749"/>
                  </a:lnTo>
                  <a:lnTo>
                    <a:pt x="103111" y="31749"/>
                  </a:lnTo>
                  <a:lnTo>
                    <a:pt x="103111" y="31368"/>
                  </a:lnTo>
                  <a:close/>
                </a:path>
                <a:path w="125729" h="83185">
                  <a:moveTo>
                    <a:pt x="71399" y="31114"/>
                  </a:moveTo>
                  <a:lnTo>
                    <a:pt x="71018" y="31114"/>
                  </a:lnTo>
                  <a:lnTo>
                    <a:pt x="71018" y="31368"/>
                  </a:lnTo>
                  <a:lnTo>
                    <a:pt x="71399" y="31368"/>
                  </a:lnTo>
                  <a:lnTo>
                    <a:pt x="71399" y="31114"/>
                  </a:lnTo>
                  <a:close/>
                </a:path>
                <a:path w="125729" h="83185">
                  <a:moveTo>
                    <a:pt x="103898" y="30733"/>
                  </a:moveTo>
                  <a:lnTo>
                    <a:pt x="71793" y="30733"/>
                  </a:lnTo>
                  <a:lnTo>
                    <a:pt x="71793" y="31368"/>
                  </a:lnTo>
                  <a:lnTo>
                    <a:pt x="103504" y="31368"/>
                  </a:lnTo>
                  <a:lnTo>
                    <a:pt x="103504" y="31114"/>
                  </a:lnTo>
                  <a:lnTo>
                    <a:pt x="103898" y="31114"/>
                  </a:lnTo>
                  <a:lnTo>
                    <a:pt x="103898" y="30733"/>
                  </a:lnTo>
                  <a:close/>
                </a:path>
                <a:path w="125729" h="83185">
                  <a:moveTo>
                    <a:pt x="72961" y="24764"/>
                  </a:moveTo>
                  <a:lnTo>
                    <a:pt x="56032" y="24764"/>
                  </a:lnTo>
                  <a:lnTo>
                    <a:pt x="56032" y="25145"/>
                  </a:lnTo>
                  <a:lnTo>
                    <a:pt x="56426" y="25526"/>
                  </a:lnTo>
                  <a:lnTo>
                    <a:pt x="56426" y="25907"/>
                  </a:lnTo>
                  <a:lnTo>
                    <a:pt x="56032" y="25907"/>
                  </a:lnTo>
                  <a:lnTo>
                    <a:pt x="56032" y="26542"/>
                  </a:lnTo>
                  <a:lnTo>
                    <a:pt x="55448" y="26542"/>
                  </a:lnTo>
                  <a:lnTo>
                    <a:pt x="55448" y="26923"/>
                  </a:lnTo>
                  <a:lnTo>
                    <a:pt x="55054" y="26923"/>
                  </a:lnTo>
                  <a:lnTo>
                    <a:pt x="55054" y="27304"/>
                  </a:lnTo>
                  <a:lnTo>
                    <a:pt x="54673" y="27304"/>
                  </a:lnTo>
                  <a:lnTo>
                    <a:pt x="54673" y="28066"/>
                  </a:lnTo>
                  <a:lnTo>
                    <a:pt x="54279" y="28066"/>
                  </a:lnTo>
                  <a:lnTo>
                    <a:pt x="54279" y="28447"/>
                  </a:lnTo>
                  <a:lnTo>
                    <a:pt x="51942" y="28447"/>
                  </a:lnTo>
                  <a:lnTo>
                    <a:pt x="51168" y="29209"/>
                  </a:lnTo>
                  <a:lnTo>
                    <a:pt x="51168" y="30352"/>
                  </a:lnTo>
                  <a:lnTo>
                    <a:pt x="50977" y="30733"/>
                  </a:lnTo>
                  <a:lnTo>
                    <a:pt x="50977" y="31114"/>
                  </a:lnTo>
                  <a:lnTo>
                    <a:pt x="71793" y="31114"/>
                  </a:lnTo>
                  <a:lnTo>
                    <a:pt x="71793" y="30352"/>
                  </a:lnTo>
                  <a:lnTo>
                    <a:pt x="72186" y="29971"/>
                  </a:lnTo>
                  <a:lnTo>
                    <a:pt x="72186" y="29209"/>
                  </a:lnTo>
                  <a:lnTo>
                    <a:pt x="72567" y="28828"/>
                  </a:lnTo>
                  <a:lnTo>
                    <a:pt x="72567" y="28447"/>
                  </a:lnTo>
                  <a:lnTo>
                    <a:pt x="72961" y="28066"/>
                  </a:lnTo>
                  <a:lnTo>
                    <a:pt x="72961" y="27685"/>
                  </a:lnTo>
                  <a:lnTo>
                    <a:pt x="73355" y="27685"/>
                  </a:lnTo>
                  <a:lnTo>
                    <a:pt x="73355" y="26288"/>
                  </a:lnTo>
                  <a:lnTo>
                    <a:pt x="72961" y="26288"/>
                  </a:lnTo>
                  <a:lnTo>
                    <a:pt x="72961" y="25907"/>
                  </a:lnTo>
                  <a:lnTo>
                    <a:pt x="72567" y="25526"/>
                  </a:lnTo>
                  <a:lnTo>
                    <a:pt x="72567" y="25145"/>
                  </a:lnTo>
                  <a:lnTo>
                    <a:pt x="72961" y="25145"/>
                  </a:lnTo>
                  <a:lnTo>
                    <a:pt x="72961" y="24764"/>
                  </a:lnTo>
                  <a:close/>
                </a:path>
                <a:path w="125729" h="83185">
                  <a:moveTo>
                    <a:pt x="72567" y="29209"/>
                  </a:moveTo>
                  <a:lnTo>
                    <a:pt x="72186" y="29209"/>
                  </a:lnTo>
                  <a:lnTo>
                    <a:pt x="72186" y="30733"/>
                  </a:lnTo>
                  <a:lnTo>
                    <a:pt x="104279" y="30733"/>
                  </a:lnTo>
                  <a:lnTo>
                    <a:pt x="104279" y="30352"/>
                  </a:lnTo>
                  <a:lnTo>
                    <a:pt x="104673" y="29971"/>
                  </a:lnTo>
                  <a:lnTo>
                    <a:pt x="72567" y="29971"/>
                  </a:lnTo>
                  <a:lnTo>
                    <a:pt x="72567" y="29209"/>
                  </a:lnTo>
                  <a:close/>
                </a:path>
                <a:path w="125729" h="83185">
                  <a:moveTo>
                    <a:pt x="83858" y="28828"/>
                  </a:moveTo>
                  <a:lnTo>
                    <a:pt x="72567" y="28828"/>
                  </a:lnTo>
                  <a:lnTo>
                    <a:pt x="72567" y="29971"/>
                  </a:lnTo>
                  <a:lnTo>
                    <a:pt x="83083" y="29971"/>
                  </a:lnTo>
                  <a:lnTo>
                    <a:pt x="83083" y="29590"/>
                  </a:lnTo>
                  <a:lnTo>
                    <a:pt x="83464" y="29590"/>
                  </a:lnTo>
                  <a:lnTo>
                    <a:pt x="83464" y="29209"/>
                  </a:lnTo>
                  <a:lnTo>
                    <a:pt x="83858" y="29209"/>
                  </a:lnTo>
                  <a:lnTo>
                    <a:pt x="83858" y="28828"/>
                  </a:lnTo>
                  <a:close/>
                </a:path>
                <a:path w="125729" h="83185">
                  <a:moveTo>
                    <a:pt x="83464" y="29590"/>
                  </a:moveTo>
                  <a:lnTo>
                    <a:pt x="83083" y="29590"/>
                  </a:lnTo>
                  <a:lnTo>
                    <a:pt x="83083" y="29971"/>
                  </a:lnTo>
                  <a:lnTo>
                    <a:pt x="83464" y="29971"/>
                  </a:lnTo>
                  <a:lnTo>
                    <a:pt x="83464" y="29590"/>
                  </a:lnTo>
                  <a:close/>
                </a:path>
                <a:path w="125729" h="83185">
                  <a:moveTo>
                    <a:pt x="106235" y="28828"/>
                  </a:moveTo>
                  <a:lnTo>
                    <a:pt x="83858" y="28828"/>
                  </a:lnTo>
                  <a:lnTo>
                    <a:pt x="83858" y="29209"/>
                  </a:lnTo>
                  <a:lnTo>
                    <a:pt x="83464" y="29209"/>
                  </a:lnTo>
                  <a:lnTo>
                    <a:pt x="83464" y="29971"/>
                  </a:lnTo>
                  <a:lnTo>
                    <a:pt x="105067" y="29971"/>
                  </a:lnTo>
                  <a:lnTo>
                    <a:pt x="105067" y="29590"/>
                  </a:lnTo>
                  <a:lnTo>
                    <a:pt x="106235" y="29590"/>
                  </a:lnTo>
                  <a:lnTo>
                    <a:pt x="106235" y="28828"/>
                  </a:lnTo>
                  <a:close/>
                </a:path>
                <a:path w="125729" h="83185">
                  <a:moveTo>
                    <a:pt x="106235" y="29590"/>
                  </a:moveTo>
                  <a:lnTo>
                    <a:pt x="105841" y="29590"/>
                  </a:lnTo>
                  <a:lnTo>
                    <a:pt x="105841" y="29971"/>
                  </a:lnTo>
                  <a:lnTo>
                    <a:pt x="106235" y="29971"/>
                  </a:lnTo>
                  <a:lnTo>
                    <a:pt x="106235" y="29590"/>
                  </a:lnTo>
                  <a:close/>
                </a:path>
                <a:path w="125729" h="83185">
                  <a:moveTo>
                    <a:pt x="73355" y="27685"/>
                  </a:moveTo>
                  <a:lnTo>
                    <a:pt x="72961" y="28066"/>
                  </a:lnTo>
                  <a:lnTo>
                    <a:pt x="72961" y="28828"/>
                  </a:lnTo>
                  <a:lnTo>
                    <a:pt x="84048" y="28828"/>
                  </a:lnTo>
                  <a:lnTo>
                    <a:pt x="84048" y="28447"/>
                  </a:lnTo>
                  <a:lnTo>
                    <a:pt x="84442" y="28447"/>
                  </a:lnTo>
                  <a:lnTo>
                    <a:pt x="84442" y="28066"/>
                  </a:lnTo>
                  <a:lnTo>
                    <a:pt x="73355" y="28066"/>
                  </a:lnTo>
                  <a:lnTo>
                    <a:pt x="73355" y="27685"/>
                  </a:lnTo>
                  <a:close/>
                </a:path>
                <a:path w="125729" h="83185">
                  <a:moveTo>
                    <a:pt x="106616" y="28447"/>
                  </a:moveTo>
                  <a:lnTo>
                    <a:pt x="84048" y="28447"/>
                  </a:lnTo>
                  <a:lnTo>
                    <a:pt x="84048" y="28828"/>
                  </a:lnTo>
                  <a:lnTo>
                    <a:pt x="106616" y="28828"/>
                  </a:lnTo>
                  <a:lnTo>
                    <a:pt x="106616" y="28447"/>
                  </a:lnTo>
                  <a:close/>
                </a:path>
                <a:path w="125729" h="83185">
                  <a:moveTo>
                    <a:pt x="53505" y="28066"/>
                  </a:moveTo>
                  <a:lnTo>
                    <a:pt x="53111" y="28066"/>
                  </a:lnTo>
                  <a:lnTo>
                    <a:pt x="53111" y="28447"/>
                  </a:lnTo>
                  <a:lnTo>
                    <a:pt x="53505" y="28447"/>
                  </a:lnTo>
                  <a:lnTo>
                    <a:pt x="53505" y="28066"/>
                  </a:lnTo>
                  <a:close/>
                </a:path>
                <a:path w="125729" h="83185">
                  <a:moveTo>
                    <a:pt x="84823" y="28066"/>
                  </a:moveTo>
                  <a:lnTo>
                    <a:pt x="84442" y="28447"/>
                  </a:lnTo>
                  <a:lnTo>
                    <a:pt x="84823" y="28447"/>
                  </a:lnTo>
                  <a:lnTo>
                    <a:pt x="84823" y="28066"/>
                  </a:lnTo>
                  <a:close/>
                </a:path>
                <a:path w="125729" h="83185">
                  <a:moveTo>
                    <a:pt x="88328" y="25907"/>
                  </a:moveTo>
                  <a:lnTo>
                    <a:pt x="88328" y="26288"/>
                  </a:lnTo>
                  <a:lnTo>
                    <a:pt x="73736" y="26288"/>
                  </a:lnTo>
                  <a:lnTo>
                    <a:pt x="73736" y="26923"/>
                  </a:lnTo>
                  <a:lnTo>
                    <a:pt x="73355" y="26923"/>
                  </a:lnTo>
                  <a:lnTo>
                    <a:pt x="73355" y="28066"/>
                  </a:lnTo>
                  <a:lnTo>
                    <a:pt x="84823" y="28066"/>
                  </a:lnTo>
                  <a:lnTo>
                    <a:pt x="84823" y="28447"/>
                  </a:lnTo>
                  <a:lnTo>
                    <a:pt x="85216" y="28447"/>
                  </a:lnTo>
                  <a:lnTo>
                    <a:pt x="85216" y="28066"/>
                  </a:lnTo>
                  <a:lnTo>
                    <a:pt x="85610" y="27685"/>
                  </a:lnTo>
                  <a:lnTo>
                    <a:pt x="86385" y="27685"/>
                  </a:lnTo>
                  <a:lnTo>
                    <a:pt x="86385" y="27304"/>
                  </a:lnTo>
                  <a:lnTo>
                    <a:pt x="87553" y="27304"/>
                  </a:lnTo>
                  <a:lnTo>
                    <a:pt x="87947" y="26923"/>
                  </a:lnTo>
                  <a:lnTo>
                    <a:pt x="87947" y="26542"/>
                  </a:lnTo>
                  <a:lnTo>
                    <a:pt x="88722" y="26542"/>
                  </a:lnTo>
                  <a:lnTo>
                    <a:pt x="88722" y="26288"/>
                  </a:lnTo>
                  <a:lnTo>
                    <a:pt x="88328" y="25907"/>
                  </a:lnTo>
                  <a:close/>
                </a:path>
                <a:path w="125729" h="83185">
                  <a:moveTo>
                    <a:pt x="107403" y="27685"/>
                  </a:moveTo>
                  <a:lnTo>
                    <a:pt x="85610" y="27685"/>
                  </a:lnTo>
                  <a:lnTo>
                    <a:pt x="85216" y="28066"/>
                  </a:lnTo>
                  <a:lnTo>
                    <a:pt x="85216" y="28447"/>
                  </a:lnTo>
                  <a:lnTo>
                    <a:pt x="107010" y="28447"/>
                  </a:lnTo>
                  <a:lnTo>
                    <a:pt x="107010" y="28066"/>
                  </a:lnTo>
                  <a:lnTo>
                    <a:pt x="107403" y="28066"/>
                  </a:lnTo>
                  <a:lnTo>
                    <a:pt x="107403" y="27685"/>
                  </a:lnTo>
                  <a:close/>
                </a:path>
                <a:path w="125729" h="83185">
                  <a:moveTo>
                    <a:pt x="107784" y="27304"/>
                  </a:moveTo>
                  <a:lnTo>
                    <a:pt x="86779" y="27304"/>
                  </a:lnTo>
                  <a:lnTo>
                    <a:pt x="86385" y="27685"/>
                  </a:lnTo>
                  <a:lnTo>
                    <a:pt x="107784" y="27685"/>
                  </a:lnTo>
                  <a:lnTo>
                    <a:pt x="107784" y="27304"/>
                  </a:lnTo>
                  <a:close/>
                </a:path>
                <a:path w="125729" h="83185">
                  <a:moveTo>
                    <a:pt x="108762" y="27304"/>
                  </a:moveTo>
                  <a:lnTo>
                    <a:pt x="107988" y="27304"/>
                  </a:lnTo>
                  <a:lnTo>
                    <a:pt x="107988" y="27685"/>
                  </a:lnTo>
                  <a:lnTo>
                    <a:pt x="108369" y="27685"/>
                  </a:lnTo>
                  <a:lnTo>
                    <a:pt x="108762" y="27304"/>
                  </a:lnTo>
                  <a:close/>
                </a:path>
                <a:path w="125729" h="83185">
                  <a:moveTo>
                    <a:pt x="110705" y="26542"/>
                  </a:moveTo>
                  <a:lnTo>
                    <a:pt x="87947" y="26542"/>
                  </a:lnTo>
                  <a:lnTo>
                    <a:pt x="87947" y="27304"/>
                  </a:lnTo>
                  <a:lnTo>
                    <a:pt x="109931" y="27304"/>
                  </a:lnTo>
                  <a:lnTo>
                    <a:pt x="109931" y="26923"/>
                  </a:lnTo>
                  <a:lnTo>
                    <a:pt x="110312" y="26923"/>
                  </a:lnTo>
                  <a:lnTo>
                    <a:pt x="110705" y="26542"/>
                  </a:lnTo>
                  <a:close/>
                </a:path>
                <a:path w="125729" h="83185">
                  <a:moveTo>
                    <a:pt x="112648" y="26542"/>
                  </a:moveTo>
                  <a:lnTo>
                    <a:pt x="112267" y="26542"/>
                  </a:lnTo>
                  <a:lnTo>
                    <a:pt x="112267" y="26923"/>
                  </a:lnTo>
                  <a:lnTo>
                    <a:pt x="112648" y="26542"/>
                  </a:lnTo>
                  <a:close/>
                </a:path>
                <a:path w="125729" h="83185">
                  <a:moveTo>
                    <a:pt x="14198" y="16001"/>
                  </a:moveTo>
                  <a:lnTo>
                    <a:pt x="11277" y="16001"/>
                  </a:lnTo>
                  <a:lnTo>
                    <a:pt x="11277" y="16890"/>
                  </a:lnTo>
                  <a:lnTo>
                    <a:pt x="11671" y="17271"/>
                  </a:lnTo>
                  <a:lnTo>
                    <a:pt x="11671" y="18033"/>
                  </a:lnTo>
                  <a:lnTo>
                    <a:pt x="12064" y="18414"/>
                  </a:lnTo>
                  <a:lnTo>
                    <a:pt x="12064" y="18795"/>
                  </a:lnTo>
                  <a:lnTo>
                    <a:pt x="12445" y="19557"/>
                  </a:lnTo>
                  <a:lnTo>
                    <a:pt x="12839" y="19938"/>
                  </a:lnTo>
                  <a:lnTo>
                    <a:pt x="13030" y="19938"/>
                  </a:lnTo>
                  <a:lnTo>
                    <a:pt x="13030" y="20319"/>
                  </a:lnTo>
                  <a:lnTo>
                    <a:pt x="13423" y="20319"/>
                  </a:lnTo>
                  <a:lnTo>
                    <a:pt x="13423" y="20700"/>
                  </a:lnTo>
                  <a:lnTo>
                    <a:pt x="14198" y="21589"/>
                  </a:lnTo>
                  <a:lnTo>
                    <a:pt x="14592" y="21716"/>
                  </a:lnTo>
                  <a:lnTo>
                    <a:pt x="14985" y="22478"/>
                  </a:lnTo>
                  <a:lnTo>
                    <a:pt x="14985" y="23240"/>
                  </a:lnTo>
                  <a:lnTo>
                    <a:pt x="15366" y="24002"/>
                  </a:lnTo>
                  <a:lnTo>
                    <a:pt x="15366" y="26542"/>
                  </a:lnTo>
                  <a:lnTo>
                    <a:pt x="55638" y="26542"/>
                  </a:lnTo>
                  <a:lnTo>
                    <a:pt x="55638" y="26288"/>
                  </a:lnTo>
                  <a:lnTo>
                    <a:pt x="56032" y="26288"/>
                  </a:lnTo>
                  <a:lnTo>
                    <a:pt x="56032" y="25145"/>
                  </a:lnTo>
                  <a:lnTo>
                    <a:pt x="55638" y="25145"/>
                  </a:lnTo>
                  <a:lnTo>
                    <a:pt x="55638" y="24383"/>
                  </a:lnTo>
                  <a:lnTo>
                    <a:pt x="36766" y="24383"/>
                  </a:lnTo>
                  <a:lnTo>
                    <a:pt x="35309" y="23240"/>
                  </a:lnTo>
                  <a:lnTo>
                    <a:pt x="31902" y="23240"/>
                  </a:lnTo>
                  <a:lnTo>
                    <a:pt x="31512" y="22859"/>
                  </a:lnTo>
                  <a:lnTo>
                    <a:pt x="25488" y="22859"/>
                  </a:lnTo>
                  <a:lnTo>
                    <a:pt x="24701" y="22097"/>
                  </a:lnTo>
                  <a:lnTo>
                    <a:pt x="24701" y="21589"/>
                  </a:lnTo>
                  <a:lnTo>
                    <a:pt x="25095" y="21208"/>
                  </a:lnTo>
                  <a:lnTo>
                    <a:pt x="24701" y="20700"/>
                  </a:lnTo>
                  <a:lnTo>
                    <a:pt x="23926" y="20319"/>
                  </a:lnTo>
                  <a:lnTo>
                    <a:pt x="21399" y="18795"/>
                  </a:lnTo>
                  <a:lnTo>
                    <a:pt x="21005" y="18414"/>
                  </a:lnTo>
                  <a:lnTo>
                    <a:pt x="18681" y="17652"/>
                  </a:lnTo>
                  <a:lnTo>
                    <a:pt x="18287" y="17652"/>
                  </a:lnTo>
                  <a:lnTo>
                    <a:pt x="17894" y="17271"/>
                  </a:lnTo>
                  <a:lnTo>
                    <a:pt x="16141" y="17271"/>
                  </a:lnTo>
                  <a:lnTo>
                    <a:pt x="14985" y="16763"/>
                  </a:lnTo>
                  <a:lnTo>
                    <a:pt x="14198" y="16001"/>
                  </a:lnTo>
                  <a:close/>
                </a:path>
                <a:path w="125729" h="83185">
                  <a:moveTo>
                    <a:pt x="56032" y="26288"/>
                  </a:moveTo>
                  <a:lnTo>
                    <a:pt x="55638" y="26288"/>
                  </a:lnTo>
                  <a:lnTo>
                    <a:pt x="55638" y="26542"/>
                  </a:lnTo>
                  <a:lnTo>
                    <a:pt x="56032" y="26288"/>
                  </a:lnTo>
                  <a:close/>
                </a:path>
                <a:path w="125729" h="83185">
                  <a:moveTo>
                    <a:pt x="88912" y="25907"/>
                  </a:moveTo>
                  <a:lnTo>
                    <a:pt x="88722" y="25907"/>
                  </a:lnTo>
                  <a:lnTo>
                    <a:pt x="88722" y="26542"/>
                  </a:lnTo>
                  <a:lnTo>
                    <a:pt x="112852" y="26542"/>
                  </a:lnTo>
                  <a:lnTo>
                    <a:pt x="112852" y="26288"/>
                  </a:lnTo>
                  <a:lnTo>
                    <a:pt x="88912" y="26288"/>
                  </a:lnTo>
                  <a:lnTo>
                    <a:pt x="88912" y="25907"/>
                  </a:lnTo>
                  <a:close/>
                </a:path>
                <a:path w="125729" h="83185">
                  <a:moveTo>
                    <a:pt x="114007" y="25907"/>
                  </a:moveTo>
                  <a:lnTo>
                    <a:pt x="88912" y="25907"/>
                  </a:lnTo>
                  <a:lnTo>
                    <a:pt x="88912" y="26288"/>
                  </a:lnTo>
                  <a:lnTo>
                    <a:pt x="113626" y="26288"/>
                  </a:lnTo>
                  <a:lnTo>
                    <a:pt x="113626" y="26542"/>
                  </a:lnTo>
                  <a:lnTo>
                    <a:pt x="114007" y="26288"/>
                  </a:lnTo>
                  <a:lnTo>
                    <a:pt x="114007" y="25907"/>
                  </a:lnTo>
                  <a:close/>
                </a:path>
                <a:path w="125729" h="83185">
                  <a:moveTo>
                    <a:pt x="79959" y="23621"/>
                  </a:moveTo>
                  <a:lnTo>
                    <a:pt x="72567" y="23621"/>
                  </a:lnTo>
                  <a:lnTo>
                    <a:pt x="72567" y="24383"/>
                  </a:lnTo>
                  <a:lnTo>
                    <a:pt x="72961" y="24764"/>
                  </a:lnTo>
                  <a:lnTo>
                    <a:pt x="73355" y="24764"/>
                  </a:lnTo>
                  <a:lnTo>
                    <a:pt x="73355" y="25145"/>
                  </a:lnTo>
                  <a:lnTo>
                    <a:pt x="72961" y="25145"/>
                  </a:lnTo>
                  <a:lnTo>
                    <a:pt x="73355" y="25526"/>
                  </a:lnTo>
                  <a:lnTo>
                    <a:pt x="73355" y="26288"/>
                  </a:lnTo>
                  <a:lnTo>
                    <a:pt x="88328" y="26288"/>
                  </a:lnTo>
                  <a:lnTo>
                    <a:pt x="88328" y="25907"/>
                  </a:lnTo>
                  <a:lnTo>
                    <a:pt x="88912" y="25907"/>
                  </a:lnTo>
                  <a:lnTo>
                    <a:pt x="88912" y="25526"/>
                  </a:lnTo>
                  <a:lnTo>
                    <a:pt x="89687" y="25526"/>
                  </a:lnTo>
                  <a:lnTo>
                    <a:pt x="89687" y="24383"/>
                  </a:lnTo>
                  <a:lnTo>
                    <a:pt x="79578" y="24383"/>
                  </a:lnTo>
                  <a:lnTo>
                    <a:pt x="79578" y="24002"/>
                  </a:lnTo>
                  <a:lnTo>
                    <a:pt x="79959" y="24002"/>
                  </a:lnTo>
                  <a:lnTo>
                    <a:pt x="79959" y="23621"/>
                  </a:lnTo>
                  <a:close/>
                </a:path>
                <a:path w="125729" h="83185">
                  <a:moveTo>
                    <a:pt x="73355" y="25526"/>
                  </a:moveTo>
                  <a:lnTo>
                    <a:pt x="72961" y="25526"/>
                  </a:lnTo>
                  <a:lnTo>
                    <a:pt x="72961" y="25907"/>
                  </a:lnTo>
                  <a:lnTo>
                    <a:pt x="73355" y="25907"/>
                  </a:lnTo>
                  <a:lnTo>
                    <a:pt x="73355" y="25526"/>
                  </a:lnTo>
                  <a:close/>
                </a:path>
                <a:path w="125729" h="83185">
                  <a:moveTo>
                    <a:pt x="89306" y="25526"/>
                  </a:moveTo>
                  <a:lnTo>
                    <a:pt x="88912" y="25526"/>
                  </a:lnTo>
                  <a:lnTo>
                    <a:pt x="89306" y="25907"/>
                  </a:lnTo>
                  <a:lnTo>
                    <a:pt x="89306" y="25526"/>
                  </a:lnTo>
                  <a:close/>
                </a:path>
                <a:path w="125729" h="83185">
                  <a:moveTo>
                    <a:pt x="114795" y="25526"/>
                  </a:moveTo>
                  <a:lnTo>
                    <a:pt x="114401" y="25526"/>
                  </a:lnTo>
                  <a:lnTo>
                    <a:pt x="114007" y="25907"/>
                  </a:lnTo>
                  <a:lnTo>
                    <a:pt x="114795" y="25907"/>
                  </a:lnTo>
                  <a:lnTo>
                    <a:pt x="114795" y="25526"/>
                  </a:lnTo>
                  <a:close/>
                </a:path>
                <a:path w="125729" h="83185">
                  <a:moveTo>
                    <a:pt x="100977" y="25145"/>
                  </a:moveTo>
                  <a:lnTo>
                    <a:pt x="89687" y="25145"/>
                  </a:lnTo>
                  <a:lnTo>
                    <a:pt x="89687" y="25526"/>
                  </a:lnTo>
                  <a:lnTo>
                    <a:pt x="100977" y="25526"/>
                  </a:lnTo>
                  <a:lnTo>
                    <a:pt x="100977" y="25145"/>
                  </a:lnTo>
                  <a:close/>
                </a:path>
                <a:path w="125729" h="83185">
                  <a:moveTo>
                    <a:pt x="117132" y="25145"/>
                  </a:moveTo>
                  <a:lnTo>
                    <a:pt x="100977" y="25145"/>
                  </a:lnTo>
                  <a:lnTo>
                    <a:pt x="100977" y="25526"/>
                  </a:lnTo>
                  <a:lnTo>
                    <a:pt x="117132" y="25526"/>
                  </a:lnTo>
                  <a:lnTo>
                    <a:pt x="117132" y="25145"/>
                  </a:lnTo>
                  <a:close/>
                </a:path>
                <a:path w="125729" h="83185">
                  <a:moveTo>
                    <a:pt x="72567" y="23621"/>
                  </a:moveTo>
                  <a:lnTo>
                    <a:pt x="55638" y="23621"/>
                  </a:lnTo>
                  <a:lnTo>
                    <a:pt x="55638" y="24764"/>
                  </a:lnTo>
                  <a:lnTo>
                    <a:pt x="72567" y="24764"/>
                  </a:lnTo>
                  <a:lnTo>
                    <a:pt x="72567" y="23621"/>
                  </a:lnTo>
                  <a:close/>
                </a:path>
                <a:path w="125729" h="83185">
                  <a:moveTo>
                    <a:pt x="99809" y="24002"/>
                  </a:moveTo>
                  <a:lnTo>
                    <a:pt x="89687" y="24002"/>
                  </a:lnTo>
                  <a:lnTo>
                    <a:pt x="89687" y="24764"/>
                  </a:lnTo>
                  <a:lnTo>
                    <a:pt x="100202" y="24764"/>
                  </a:lnTo>
                  <a:lnTo>
                    <a:pt x="100202" y="24383"/>
                  </a:lnTo>
                  <a:lnTo>
                    <a:pt x="99809" y="24383"/>
                  </a:lnTo>
                  <a:lnTo>
                    <a:pt x="99809" y="24002"/>
                  </a:lnTo>
                  <a:close/>
                </a:path>
                <a:path w="125729" h="83185">
                  <a:moveTo>
                    <a:pt x="102920" y="24383"/>
                  </a:moveTo>
                  <a:lnTo>
                    <a:pt x="100202" y="24383"/>
                  </a:lnTo>
                  <a:lnTo>
                    <a:pt x="100583" y="24764"/>
                  </a:lnTo>
                  <a:lnTo>
                    <a:pt x="102539" y="24764"/>
                  </a:lnTo>
                  <a:lnTo>
                    <a:pt x="102920" y="24383"/>
                  </a:lnTo>
                  <a:close/>
                </a:path>
                <a:path w="125729" h="83185">
                  <a:moveTo>
                    <a:pt x="103111" y="24383"/>
                  </a:moveTo>
                  <a:lnTo>
                    <a:pt x="102920" y="24383"/>
                  </a:lnTo>
                  <a:lnTo>
                    <a:pt x="102920" y="24764"/>
                  </a:lnTo>
                  <a:lnTo>
                    <a:pt x="103111" y="24764"/>
                  </a:lnTo>
                  <a:lnTo>
                    <a:pt x="103111" y="24383"/>
                  </a:lnTo>
                  <a:close/>
                </a:path>
                <a:path w="125729" h="83185">
                  <a:moveTo>
                    <a:pt x="103898" y="24383"/>
                  </a:moveTo>
                  <a:lnTo>
                    <a:pt x="103111" y="24383"/>
                  </a:lnTo>
                  <a:lnTo>
                    <a:pt x="103111" y="24764"/>
                  </a:lnTo>
                  <a:lnTo>
                    <a:pt x="103504" y="24764"/>
                  </a:lnTo>
                  <a:lnTo>
                    <a:pt x="103898" y="24383"/>
                  </a:lnTo>
                  <a:close/>
                </a:path>
                <a:path w="125729" h="83185">
                  <a:moveTo>
                    <a:pt x="105067" y="23621"/>
                  </a:moveTo>
                  <a:lnTo>
                    <a:pt x="99415" y="23621"/>
                  </a:lnTo>
                  <a:lnTo>
                    <a:pt x="99415" y="24002"/>
                  </a:lnTo>
                  <a:lnTo>
                    <a:pt x="99809" y="24002"/>
                  </a:lnTo>
                  <a:lnTo>
                    <a:pt x="99809" y="24383"/>
                  </a:lnTo>
                  <a:lnTo>
                    <a:pt x="103898" y="24383"/>
                  </a:lnTo>
                  <a:lnTo>
                    <a:pt x="103898" y="24764"/>
                  </a:lnTo>
                  <a:lnTo>
                    <a:pt x="104279" y="24764"/>
                  </a:lnTo>
                  <a:lnTo>
                    <a:pt x="104279" y="24383"/>
                  </a:lnTo>
                  <a:lnTo>
                    <a:pt x="105067" y="23621"/>
                  </a:lnTo>
                  <a:close/>
                </a:path>
                <a:path w="125729" h="83185">
                  <a:moveTo>
                    <a:pt x="117703" y="24383"/>
                  </a:moveTo>
                  <a:lnTo>
                    <a:pt x="104279" y="24383"/>
                  </a:lnTo>
                  <a:lnTo>
                    <a:pt x="104279" y="24764"/>
                  </a:lnTo>
                  <a:lnTo>
                    <a:pt x="117703" y="24764"/>
                  </a:lnTo>
                  <a:lnTo>
                    <a:pt x="117703" y="24383"/>
                  </a:lnTo>
                  <a:close/>
                </a:path>
                <a:path w="125729" h="83185">
                  <a:moveTo>
                    <a:pt x="54279" y="21716"/>
                  </a:moveTo>
                  <a:lnTo>
                    <a:pt x="53886" y="21716"/>
                  </a:lnTo>
                  <a:lnTo>
                    <a:pt x="53886" y="22097"/>
                  </a:lnTo>
                  <a:lnTo>
                    <a:pt x="37744" y="22097"/>
                  </a:lnTo>
                  <a:lnTo>
                    <a:pt x="36766" y="24002"/>
                  </a:lnTo>
                  <a:lnTo>
                    <a:pt x="36766" y="24383"/>
                  </a:lnTo>
                  <a:lnTo>
                    <a:pt x="55638" y="24383"/>
                  </a:lnTo>
                  <a:lnTo>
                    <a:pt x="55638" y="23621"/>
                  </a:lnTo>
                  <a:lnTo>
                    <a:pt x="55448" y="23621"/>
                  </a:lnTo>
                  <a:lnTo>
                    <a:pt x="55448" y="23240"/>
                  </a:lnTo>
                  <a:lnTo>
                    <a:pt x="55054" y="23240"/>
                  </a:lnTo>
                  <a:lnTo>
                    <a:pt x="55054" y="22859"/>
                  </a:lnTo>
                  <a:lnTo>
                    <a:pt x="54673" y="22859"/>
                  </a:lnTo>
                  <a:lnTo>
                    <a:pt x="54673" y="22478"/>
                  </a:lnTo>
                  <a:lnTo>
                    <a:pt x="54279" y="22478"/>
                  </a:lnTo>
                  <a:lnTo>
                    <a:pt x="54279" y="21716"/>
                  </a:lnTo>
                  <a:close/>
                </a:path>
                <a:path w="125729" h="83185">
                  <a:moveTo>
                    <a:pt x="89687" y="24002"/>
                  </a:moveTo>
                  <a:lnTo>
                    <a:pt x="79578" y="24002"/>
                  </a:lnTo>
                  <a:lnTo>
                    <a:pt x="79578" y="24383"/>
                  </a:lnTo>
                  <a:lnTo>
                    <a:pt x="89687" y="24383"/>
                  </a:lnTo>
                  <a:lnTo>
                    <a:pt x="89687" y="24002"/>
                  </a:lnTo>
                  <a:close/>
                </a:path>
                <a:path w="125729" h="83185">
                  <a:moveTo>
                    <a:pt x="117703" y="23621"/>
                  </a:moveTo>
                  <a:lnTo>
                    <a:pt x="105841" y="23621"/>
                  </a:lnTo>
                  <a:lnTo>
                    <a:pt x="105841" y="24002"/>
                  </a:lnTo>
                  <a:lnTo>
                    <a:pt x="105067" y="24002"/>
                  </a:lnTo>
                  <a:lnTo>
                    <a:pt x="104673" y="24383"/>
                  </a:lnTo>
                  <a:lnTo>
                    <a:pt x="117322" y="24383"/>
                  </a:lnTo>
                  <a:lnTo>
                    <a:pt x="117703" y="24002"/>
                  </a:lnTo>
                  <a:lnTo>
                    <a:pt x="105448" y="24002"/>
                  </a:lnTo>
                  <a:lnTo>
                    <a:pt x="105067" y="23621"/>
                  </a:lnTo>
                  <a:lnTo>
                    <a:pt x="117703" y="23621"/>
                  </a:lnTo>
                  <a:close/>
                </a:path>
                <a:path w="125729" h="83185">
                  <a:moveTo>
                    <a:pt x="90081" y="23621"/>
                  </a:moveTo>
                  <a:lnTo>
                    <a:pt x="80352" y="23621"/>
                  </a:lnTo>
                  <a:lnTo>
                    <a:pt x="80352" y="24002"/>
                  </a:lnTo>
                  <a:lnTo>
                    <a:pt x="90081" y="24002"/>
                  </a:lnTo>
                  <a:lnTo>
                    <a:pt x="90081" y="23621"/>
                  </a:lnTo>
                  <a:close/>
                </a:path>
                <a:path w="125729" h="83185">
                  <a:moveTo>
                    <a:pt x="97675" y="23621"/>
                  </a:moveTo>
                  <a:lnTo>
                    <a:pt x="90081" y="23621"/>
                  </a:lnTo>
                  <a:lnTo>
                    <a:pt x="90081" y="24002"/>
                  </a:lnTo>
                  <a:lnTo>
                    <a:pt x="98056" y="24002"/>
                  </a:lnTo>
                  <a:lnTo>
                    <a:pt x="97675" y="23621"/>
                  </a:lnTo>
                  <a:close/>
                </a:path>
                <a:path w="125729" h="83185">
                  <a:moveTo>
                    <a:pt x="98056" y="23621"/>
                  </a:moveTo>
                  <a:lnTo>
                    <a:pt x="97675" y="23621"/>
                  </a:lnTo>
                  <a:lnTo>
                    <a:pt x="98056" y="24002"/>
                  </a:lnTo>
                  <a:lnTo>
                    <a:pt x="98056" y="23621"/>
                  </a:lnTo>
                  <a:close/>
                </a:path>
                <a:path w="125729" h="83185">
                  <a:moveTo>
                    <a:pt x="99415" y="23621"/>
                  </a:moveTo>
                  <a:lnTo>
                    <a:pt x="98056" y="23621"/>
                  </a:lnTo>
                  <a:lnTo>
                    <a:pt x="98056" y="24002"/>
                  </a:lnTo>
                  <a:lnTo>
                    <a:pt x="99415" y="24002"/>
                  </a:lnTo>
                  <a:lnTo>
                    <a:pt x="99415" y="23621"/>
                  </a:lnTo>
                  <a:close/>
                </a:path>
                <a:path w="125729" h="83185">
                  <a:moveTo>
                    <a:pt x="105448" y="23621"/>
                  </a:moveTo>
                  <a:lnTo>
                    <a:pt x="105448" y="24002"/>
                  </a:lnTo>
                  <a:lnTo>
                    <a:pt x="105841" y="24002"/>
                  </a:lnTo>
                  <a:lnTo>
                    <a:pt x="105448" y="23621"/>
                  </a:lnTo>
                  <a:close/>
                </a:path>
                <a:path w="125729" h="83185">
                  <a:moveTo>
                    <a:pt x="72961" y="23240"/>
                  </a:moveTo>
                  <a:lnTo>
                    <a:pt x="55448" y="23240"/>
                  </a:lnTo>
                  <a:lnTo>
                    <a:pt x="55448" y="23621"/>
                  </a:lnTo>
                  <a:lnTo>
                    <a:pt x="72961" y="23621"/>
                  </a:lnTo>
                  <a:lnTo>
                    <a:pt x="72961" y="23240"/>
                  </a:lnTo>
                  <a:close/>
                </a:path>
                <a:path w="125729" h="83185">
                  <a:moveTo>
                    <a:pt x="78219" y="23240"/>
                  </a:moveTo>
                  <a:lnTo>
                    <a:pt x="72961" y="23240"/>
                  </a:lnTo>
                  <a:lnTo>
                    <a:pt x="72961" y="23621"/>
                  </a:lnTo>
                  <a:lnTo>
                    <a:pt x="78600" y="23621"/>
                  </a:lnTo>
                  <a:lnTo>
                    <a:pt x="78219" y="23240"/>
                  </a:lnTo>
                  <a:close/>
                </a:path>
                <a:path w="125729" h="83185">
                  <a:moveTo>
                    <a:pt x="79374" y="23240"/>
                  </a:moveTo>
                  <a:lnTo>
                    <a:pt x="78993" y="23240"/>
                  </a:lnTo>
                  <a:lnTo>
                    <a:pt x="78600" y="23621"/>
                  </a:lnTo>
                  <a:lnTo>
                    <a:pt x="79578" y="23621"/>
                  </a:lnTo>
                  <a:lnTo>
                    <a:pt x="79374" y="23240"/>
                  </a:lnTo>
                  <a:close/>
                </a:path>
                <a:path w="125729" h="83185">
                  <a:moveTo>
                    <a:pt x="80352" y="23240"/>
                  </a:moveTo>
                  <a:lnTo>
                    <a:pt x="79578" y="23240"/>
                  </a:lnTo>
                  <a:lnTo>
                    <a:pt x="79578" y="23621"/>
                  </a:lnTo>
                  <a:lnTo>
                    <a:pt x="80352" y="23621"/>
                  </a:lnTo>
                  <a:lnTo>
                    <a:pt x="80352" y="23240"/>
                  </a:lnTo>
                  <a:close/>
                </a:path>
                <a:path w="125729" h="83185">
                  <a:moveTo>
                    <a:pt x="89306" y="22859"/>
                  </a:moveTo>
                  <a:lnTo>
                    <a:pt x="80746" y="22859"/>
                  </a:lnTo>
                  <a:lnTo>
                    <a:pt x="80746" y="23621"/>
                  </a:lnTo>
                  <a:lnTo>
                    <a:pt x="89687" y="23621"/>
                  </a:lnTo>
                  <a:lnTo>
                    <a:pt x="89687" y="23240"/>
                  </a:lnTo>
                  <a:lnTo>
                    <a:pt x="89306" y="23240"/>
                  </a:lnTo>
                  <a:lnTo>
                    <a:pt x="89306" y="22859"/>
                  </a:lnTo>
                  <a:close/>
                </a:path>
                <a:path w="125729" h="83185">
                  <a:moveTo>
                    <a:pt x="95338" y="23240"/>
                  </a:moveTo>
                  <a:lnTo>
                    <a:pt x="90855" y="23240"/>
                  </a:lnTo>
                  <a:lnTo>
                    <a:pt x="90474" y="23621"/>
                  </a:lnTo>
                  <a:lnTo>
                    <a:pt x="95338" y="23621"/>
                  </a:lnTo>
                  <a:lnTo>
                    <a:pt x="95338" y="23240"/>
                  </a:lnTo>
                  <a:close/>
                </a:path>
                <a:path w="125729" h="83185">
                  <a:moveTo>
                    <a:pt x="96507" y="23240"/>
                  </a:moveTo>
                  <a:lnTo>
                    <a:pt x="96113" y="23240"/>
                  </a:lnTo>
                  <a:lnTo>
                    <a:pt x="96113" y="23621"/>
                  </a:lnTo>
                  <a:lnTo>
                    <a:pt x="96507" y="23240"/>
                  </a:lnTo>
                  <a:close/>
                </a:path>
                <a:path w="125729" h="83185">
                  <a:moveTo>
                    <a:pt x="32880" y="21716"/>
                  </a:moveTo>
                  <a:lnTo>
                    <a:pt x="32493" y="22091"/>
                  </a:lnTo>
                  <a:lnTo>
                    <a:pt x="32486" y="22478"/>
                  </a:lnTo>
                  <a:lnTo>
                    <a:pt x="32105" y="22859"/>
                  </a:lnTo>
                  <a:lnTo>
                    <a:pt x="31902" y="23240"/>
                  </a:lnTo>
                  <a:lnTo>
                    <a:pt x="35309" y="23240"/>
                  </a:lnTo>
                  <a:lnTo>
                    <a:pt x="34823" y="22859"/>
                  </a:lnTo>
                  <a:lnTo>
                    <a:pt x="34442" y="22859"/>
                  </a:lnTo>
                  <a:lnTo>
                    <a:pt x="32880" y="21716"/>
                  </a:lnTo>
                  <a:close/>
                </a:path>
                <a:path w="125729" h="83185">
                  <a:moveTo>
                    <a:pt x="73355" y="22859"/>
                  </a:moveTo>
                  <a:lnTo>
                    <a:pt x="55054" y="22859"/>
                  </a:lnTo>
                  <a:lnTo>
                    <a:pt x="55054" y="23240"/>
                  </a:lnTo>
                  <a:lnTo>
                    <a:pt x="73355" y="23240"/>
                  </a:lnTo>
                  <a:lnTo>
                    <a:pt x="73355" y="22859"/>
                  </a:lnTo>
                  <a:close/>
                </a:path>
                <a:path w="125729" h="83185">
                  <a:moveTo>
                    <a:pt x="73736" y="22859"/>
                  </a:moveTo>
                  <a:lnTo>
                    <a:pt x="73355" y="23240"/>
                  </a:lnTo>
                  <a:lnTo>
                    <a:pt x="73736" y="23240"/>
                  </a:lnTo>
                  <a:lnTo>
                    <a:pt x="73736" y="22859"/>
                  </a:lnTo>
                  <a:close/>
                </a:path>
                <a:path w="125729" h="83185">
                  <a:moveTo>
                    <a:pt x="74129" y="22478"/>
                  </a:moveTo>
                  <a:lnTo>
                    <a:pt x="73736" y="22859"/>
                  </a:lnTo>
                  <a:lnTo>
                    <a:pt x="73736" y="23240"/>
                  </a:lnTo>
                  <a:lnTo>
                    <a:pt x="75488" y="23240"/>
                  </a:lnTo>
                  <a:lnTo>
                    <a:pt x="75488" y="22859"/>
                  </a:lnTo>
                  <a:lnTo>
                    <a:pt x="74129" y="22859"/>
                  </a:lnTo>
                  <a:lnTo>
                    <a:pt x="74129" y="22478"/>
                  </a:lnTo>
                  <a:close/>
                </a:path>
                <a:path w="125729" h="83185">
                  <a:moveTo>
                    <a:pt x="76263" y="22859"/>
                  </a:moveTo>
                  <a:lnTo>
                    <a:pt x="75882" y="22859"/>
                  </a:lnTo>
                  <a:lnTo>
                    <a:pt x="76263" y="23240"/>
                  </a:lnTo>
                  <a:lnTo>
                    <a:pt x="76263" y="22859"/>
                  </a:lnTo>
                  <a:close/>
                </a:path>
                <a:path w="125729" h="83185">
                  <a:moveTo>
                    <a:pt x="80746" y="22859"/>
                  </a:moveTo>
                  <a:lnTo>
                    <a:pt x="77050" y="22859"/>
                  </a:lnTo>
                  <a:lnTo>
                    <a:pt x="77050" y="23240"/>
                  </a:lnTo>
                  <a:lnTo>
                    <a:pt x="80746" y="23240"/>
                  </a:lnTo>
                  <a:lnTo>
                    <a:pt x="80746" y="22859"/>
                  </a:lnTo>
                  <a:close/>
                </a:path>
                <a:path w="125729" h="83185">
                  <a:moveTo>
                    <a:pt x="89306" y="22478"/>
                  </a:moveTo>
                  <a:lnTo>
                    <a:pt x="89306" y="23240"/>
                  </a:lnTo>
                  <a:lnTo>
                    <a:pt x="91249" y="23240"/>
                  </a:lnTo>
                  <a:lnTo>
                    <a:pt x="91249" y="22859"/>
                  </a:lnTo>
                  <a:lnTo>
                    <a:pt x="89687" y="22859"/>
                  </a:lnTo>
                  <a:lnTo>
                    <a:pt x="89306" y="22478"/>
                  </a:lnTo>
                  <a:close/>
                </a:path>
                <a:path w="125729" h="83185">
                  <a:moveTo>
                    <a:pt x="91643" y="22859"/>
                  </a:moveTo>
                  <a:lnTo>
                    <a:pt x="91249" y="22859"/>
                  </a:lnTo>
                  <a:lnTo>
                    <a:pt x="91249" y="23240"/>
                  </a:lnTo>
                  <a:lnTo>
                    <a:pt x="91643" y="23240"/>
                  </a:lnTo>
                  <a:lnTo>
                    <a:pt x="91643" y="22859"/>
                  </a:lnTo>
                  <a:close/>
                </a:path>
                <a:path w="125729" h="83185">
                  <a:moveTo>
                    <a:pt x="92798" y="22859"/>
                  </a:moveTo>
                  <a:lnTo>
                    <a:pt x="91643" y="22859"/>
                  </a:lnTo>
                  <a:lnTo>
                    <a:pt x="91643" y="23240"/>
                  </a:lnTo>
                  <a:lnTo>
                    <a:pt x="92798" y="23240"/>
                  </a:lnTo>
                  <a:lnTo>
                    <a:pt x="92798" y="22859"/>
                  </a:lnTo>
                  <a:close/>
                </a:path>
                <a:path w="125729" h="83185">
                  <a:moveTo>
                    <a:pt x="93192" y="22859"/>
                  </a:moveTo>
                  <a:lnTo>
                    <a:pt x="92798" y="23240"/>
                  </a:lnTo>
                  <a:lnTo>
                    <a:pt x="93192" y="23240"/>
                  </a:lnTo>
                  <a:lnTo>
                    <a:pt x="93192" y="22859"/>
                  </a:lnTo>
                  <a:close/>
                </a:path>
                <a:path w="125729" h="83185">
                  <a:moveTo>
                    <a:pt x="94945" y="22859"/>
                  </a:moveTo>
                  <a:lnTo>
                    <a:pt x="93192" y="22859"/>
                  </a:lnTo>
                  <a:lnTo>
                    <a:pt x="93192" y="23240"/>
                  </a:lnTo>
                  <a:lnTo>
                    <a:pt x="94945" y="23240"/>
                  </a:lnTo>
                  <a:lnTo>
                    <a:pt x="94945" y="22859"/>
                  </a:lnTo>
                  <a:close/>
                </a:path>
                <a:path w="125729" h="83185">
                  <a:moveTo>
                    <a:pt x="96507" y="22859"/>
                  </a:moveTo>
                  <a:lnTo>
                    <a:pt x="94945" y="22859"/>
                  </a:lnTo>
                  <a:lnTo>
                    <a:pt x="94945" y="23240"/>
                  </a:lnTo>
                  <a:lnTo>
                    <a:pt x="96113" y="23240"/>
                  </a:lnTo>
                  <a:lnTo>
                    <a:pt x="96507" y="22859"/>
                  </a:lnTo>
                  <a:close/>
                </a:path>
                <a:path w="125729" h="83185">
                  <a:moveTo>
                    <a:pt x="107010" y="22859"/>
                  </a:moveTo>
                  <a:lnTo>
                    <a:pt x="96507" y="22859"/>
                  </a:lnTo>
                  <a:lnTo>
                    <a:pt x="96507" y="23240"/>
                  </a:lnTo>
                  <a:lnTo>
                    <a:pt x="107010" y="23240"/>
                  </a:lnTo>
                  <a:lnTo>
                    <a:pt x="107010" y="22859"/>
                  </a:lnTo>
                  <a:close/>
                </a:path>
                <a:path w="125729" h="83185">
                  <a:moveTo>
                    <a:pt x="118490" y="22859"/>
                  </a:moveTo>
                  <a:lnTo>
                    <a:pt x="107010" y="22859"/>
                  </a:lnTo>
                  <a:lnTo>
                    <a:pt x="107010" y="23240"/>
                  </a:lnTo>
                  <a:lnTo>
                    <a:pt x="118490" y="23240"/>
                  </a:lnTo>
                  <a:lnTo>
                    <a:pt x="118490" y="22859"/>
                  </a:lnTo>
                  <a:close/>
                </a:path>
                <a:path w="125729" h="83185">
                  <a:moveTo>
                    <a:pt x="27038" y="21589"/>
                  </a:moveTo>
                  <a:lnTo>
                    <a:pt x="27038" y="21716"/>
                  </a:lnTo>
                  <a:lnTo>
                    <a:pt x="25869" y="22859"/>
                  </a:lnTo>
                  <a:lnTo>
                    <a:pt x="28409" y="22859"/>
                  </a:lnTo>
                  <a:lnTo>
                    <a:pt x="27038" y="21589"/>
                  </a:lnTo>
                  <a:close/>
                </a:path>
                <a:path w="125729" h="83185">
                  <a:moveTo>
                    <a:pt x="29959" y="21589"/>
                  </a:moveTo>
                  <a:lnTo>
                    <a:pt x="29578" y="21589"/>
                  </a:lnTo>
                  <a:lnTo>
                    <a:pt x="29184" y="21716"/>
                  </a:lnTo>
                  <a:lnTo>
                    <a:pt x="28790" y="22478"/>
                  </a:lnTo>
                  <a:lnTo>
                    <a:pt x="28409" y="22478"/>
                  </a:lnTo>
                  <a:lnTo>
                    <a:pt x="28409" y="22859"/>
                  </a:lnTo>
                  <a:lnTo>
                    <a:pt x="31512" y="22859"/>
                  </a:lnTo>
                  <a:lnTo>
                    <a:pt x="30724" y="22091"/>
                  </a:lnTo>
                  <a:lnTo>
                    <a:pt x="29959" y="21589"/>
                  </a:lnTo>
                  <a:close/>
                </a:path>
                <a:path w="125729" h="83185">
                  <a:moveTo>
                    <a:pt x="74510" y="22478"/>
                  </a:moveTo>
                  <a:lnTo>
                    <a:pt x="74129" y="22859"/>
                  </a:lnTo>
                  <a:lnTo>
                    <a:pt x="74510" y="22859"/>
                  </a:lnTo>
                  <a:lnTo>
                    <a:pt x="74510" y="22478"/>
                  </a:lnTo>
                  <a:close/>
                </a:path>
                <a:path w="125729" h="83185">
                  <a:moveTo>
                    <a:pt x="81127" y="22478"/>
                  </a:moveTo>
                  <a:lnTo>
                    <a:pt x="80746" y="22478"/>
                  </a:lnTo>
                  <a:lnTo>
                    <a:pt x="80746" y="22859"/>
                  </a:lnTo>
                  <a:lnTo>
                    <a:pt x="81127" y="22478"/>
                  </a:lnTo>
                  <a:close/>
                </a:path>
                <a:path w="125729" h="83185">
                  <a:moveTo>
                    <a:pt x="93776" y="22478"/>
                  </a:moveTo>
                  <a:lnTo>
                    <a:pt x="93586" y="22478"/>
                  </a:lnTo>
                  <a:lnTo>
                    <a:pt x="93586" y="22859"/>
                  </a:lnTo>
                  <a:lnTo>
                    <a:pt x="93776" y="22478"/>
                  </a:lnTo>
                  <a:close/>
                </a:path>
                <a:path w="125729" h="83185">
                  <a:moveTo>
                    <a:pt x="59143" y="21716"/>
                  </a:moveTo>
                  <a:lnTo>
                    <a:pt x="54279" y="21716"/>
                  </a:lnTo>
                  <a:lnTo>
                    <a:pt x="54279" y="22478"/>
                  </a:lnTo>
                  <a:lnTo>
                    <a:pt x="54673" y="22478"/>
                  </a:lnTo>
                  <a:lnTo>
                    <a:pt x="54673" y="22097"/>
                  </a:lnTo>
                  <a:lnTo>
                    <a:pt x="59537" y="22097"/>
                  </a:lnTo>
                  <a:lnTo>
                    <a:pt x="59143" y="21716"/>
                  </a:lnTo>
                  <a:close/>
                </a:path>
                <a:path w="125729" h="83185">
                  <a:moveTo>
                    <a:pt x="59537" y="22097"/>
                  </a:moveTo>
                  <a:lnTo>
                    <a:pt x="54673" y="22097"/>
                  </a:lnTo>
                  <a:lnTo>
                    <a:pt x="55054" y="22478"/>
                  </a:lnTo>
                  <a:lnTo>
                    <a:pt x="59537" y="22478"/>
                  </a:lnTo>
                  <a:lnTo>
                    <a:pt x="59537" y="22097"/>
                  </a:lnTo>
                  <a:close/>
                </a:path>
                <a:path w="125729" h="83185">
                  <a:moveTo>
                    <a:pt x="60896" y="21716"/>
                  </a:moveTo>
                  <a:lnTo>
                    <a:pt x="60502" y="21716"/>
                  </a:lnTo>
                  <a:lnTo>
                    <a:pt x="60502" y="22097"/>
                  </a:lnTo>
                  <a:lnTo>
                    <a:pt x="60312" y="22478"/>
                  </a:lnTo>
                  <a:lnTo>
                    <a:pt x="74129" y="22478"/>
                  </a:lnTo>
                  <a:lnTo>
                    <a:pt x="74129" y="22097"/>
                  </a:lnTo>
                  <a:lnTo>
                    <a:pt x="60896" y="22097"/>
                  </a:lnTo>
                  <a:lnTo>
                    <a:pt x="60896" y="21716"/>
                  </a:lnTo>
                  <a:close/>
                </a:path>
                <a:path w="125729" h="83185">
                  <a:moveTo>
                    <a:pt x="74510" y="21716"/>
                  </a:moveTo>
                  <a:lnTo>
                    <a:pt x="74129" y="21716"/>
                  </a:lnTo>
                  <a:lnTo>
                    <a:pt x="74129" y="22478"/>
                  </a:lnTo>
                  <a:lnTo>
                    <a:pt x="74510" y="22478"/>
                  </a:lnTo>
                  <a:lnTo>
                    <a:pt x="74510" y="21716"/>
                  </a:lnTo>
                  <a:close/>
                </a:path>
                <a:path w="125729" h="83185">
                  <a:moveTo>
                    <a:pt x="83858" y="21208"/>
                  </a:moveTo>
                  <a:lnTo>
                    <a:pt x="76263" y="21208"/>
                  </a:lnTo>
                  <a:lnTo>
                    <a:pt x="76263" y="22097"/>
                  </a:lnTo>
                  <a:lnTo>
                    <a:pt x="81521" y="22097"/>
                  </a:lnTo>
                  <a:lnTo>
                    <a:pt x="81127" y="22478"/>
                  </a:lnTo>
                  <a:lnTo>
                    <a:pt x="81521" y="22478"/>
                  </a:lnTo>
                  <a:lnTo>
                    <a:pt x="81908" y="22097"/>
                  </a:lnTo>
                  <a:lnTo>
                    <a:pt x="81914" y="21716"/>
                  </a:lnTo>
                  <a:lnTo>
                    <a:pt x="82689" y="21716"/>
                  </a:lnTo>
                  <a:lnTo>
                    <a:pt x="82689" y="21589"/>
                  </a:lnTo>
                  <a:lnTo>
                    <a:pt x="83858" y="21589"/>
                  </a:lnTo>
                  <a:lnTo>
                    <a:pt x="83858" y="21208"/>
                  </a:lnTo>
                  <a:close/>
                </a:path>
                <a:path w="125729" h="83185">
                  <a:moveTo>
                    <a:pt x="94170" y="22097"/>
                  </a:moveTo>
                  <a:lnTo>
                    <a:pt x="94170" y="22478"/>
                  </a:lnTo>
                  <a:lnTo>
                    <a:pt x="94551" y="22478"/>
                  </a:lnTo>
                  <a:lnTo>
                    <a:pt x="94170" y="22097"/>
                  </a:lnTo>
                  <a:close/>
                </a:path>
                <a:path w="125729" h="83185">
                  <a:moveTo>
                    <a:pt x="51942" y="13588"/>
                  </a:moveTo>
                  <a:lnTo>
                    <a:pt x="35217" y="13588"/>
                  </a:lnTo>
                  <a:lnTo>
                    <a:pt x="36766" y="14096"/>
                  </a:lnTo>
                  <a:lnTo>
                    <a:pt x="37350" y="14096"/>
                  </a:lnTo>
                  <a:lnTo>
                    <a:pt x="37350" y="19176"/>
                  </a:lnTo>
                  <a:lnTo>
                    <a:pt x="37744" y="20319"/>
                  </a:lnTo>
                  <a:lnTo>
                    <a:pt x="38138" y="21208"/>
                  </a:lnTo>
                  <a:lnTo>
                    <a:pt x="38519" y="21589"/>
                  </a:lnTo>
                  <a:lnTo>
                    <a:pt x="38138" y="22097"/>
                  </a:lnTo>
                  <a:lnTo>
                    <a:pt x="53505" y="22097"/>
                  </a:lnTo>
                  <a:lnTo>
                    <a:pt x="53505" y="21716"/>
                  </a:lnTo>
                  <a:lnTo>
                    <a:pt x="52730" y="21716"/>
                  </a:lnTo>
                  <a:lnTo>
                    <a:pt x="52730" y="21589"/>
                  </a:lnTo>
                  <a:lnTo>
                    <a:pt x="52336" y="21589"/>
                  </a:lnTo>
                  <a:lnTo>
                    <a:pt x="52336" y="21208"/>
                  </a:lnTo>
                  <a:lnTo>
                    <a:pt x="51168" y="21208"/>
                  </a:lnTo>
                  <a:lnTo>
                    <a:pt x="51168" y="20700"/>
                  </a:lnTo>
                  <a:lnTo>
                    <a:pt x="51942" y="20700"/>
                  </a:lnTo>
                  <a:lnTo>
                    <a:pt x="51942" y="20319"/>
                  </a:lnTo>
                  <a:lnTo>
                    <a:pt x="52336" y="20319"/>
                  </a:lnTo>
                  <a:lnTo>
                    <a:pt x="51561" y="19557"/>
                  </a:lnTo>
                  <a:lnTo>
                    <a:pt x="51168" y="19557"/>
                  </a:lnTo>
                  <a:lnTo>
                    <a:pt x="51168" y="19176"/>
                  </a:lnTo>
                  <a:lnTo>
                    <a:pt x="50977" y="19176"/>
                  </a:lnTo>
                  <a:lnTo>
                    <a:pt x="50977" y="18795"/>
                  </a:lnTo>
                  <a:lnTo>
                    <a:pt x="50584" y="18795"/>
                  </a:lnTo>
                  <a:lnTo>
                    <a:pt x="50190" y="18414"/>
                  </a:lnTo>
                  <a:lnTo>
                    <a:pt x="49034" y="18414"/>
                  </a:lnTo>
                  <a:lnTo>
                    <a:pt x="49034" y="18033"/>
                  </a:lnTo>
                  <a:lnTo>
                    <a:pt x="49415" y="18033"/>
                  </a:lnTo>
                  <a:lnTo>
                    <a:pt x="49415" y="17652"/>
                  </a:lnTo>
                  <a:lnTo>
                    <a:pt x="47866" y="17652"/>
                  </a:lnTo>
                  <a:lnTo>
                    <a:pt x="47866" y="16890"/>
                  </a:lnTo>
                  <a:lnTo>
                    <a:pt x="47472" y="16890"/>
                  </a:lnTo>
                  <a:lnTo>
                    <a:pt x="46113" y="16763"/>
                  </a:lnTo>
                  <a:lnTo>
                    <a:pt x="46113" y="16382"/>
                  </a:lnTo>
                  <a:lnTo>
                    <a:pt x="46304" y="16382"/>
                  </a:lnTo>
                  <a:lnTo>
                    <a:pt x="46304" y="16001"/>
                  </a:lnTo>
                  <a:lnTo>
                    <a:pt x="44945" y="16001"/>
                  </a:lnTo>
                  <a:lnTo>
                    <a:pt x="44945" y="15620"/>
                  </a:lnTo>
                  <a:lnTo>
                    <a:pt x="45326" y="15620"/>
                  </a:lnTo>
                  <a:lnTo>
                    <a:pt x="45326" y="15239"/>
                  </a:lnTo>
                  <a:lnTo>
                    <a:pt x="44551" y="15239"/>
                  </a:lnTo>
                  <a:lnTo>
                    <a:pt x="44945" y="14858"/>
                  </a:lnTo>
                  <a:lnTo>
                    <a:pt x="51168" y="14858"/>
                  </a:lnTo>
                  <a:lnTo>
                    <a:pt x="51168" y="14477"/>
                  </a:lnTo>
                  <a:lnTo>
                    <a:pt x="51942" y="14477"/>
                  </a:lnTo>
                  <a:lnTo>
                    <a:pt x="51942" y="13588"/>
                  </a:lnTo>
                  <a:close/>
                </a:path>
                <a:path w="125729" h="83185">
                  <a:moveTo>
                    <a:pt x="60502" y="21589"/>
                  </a:moveTo>
                  <a:lnTo>
                    <a:pt x="58369" y="21589"/>
                  </a:lnTo>
                  <a:lnTo>
                    <a:pt x="58762" y="21716"/>
                  </a:lnTo>
                  <a:lnTo>
                    <a:pt x="59537" y="21716"/>
                  </a:lnTo>
                  <a:lnTo>
                    <a:pt x="59537" y="22097"/>
                  </a:lnTo>
                  <a:lnTo>
                    <a:pt x="60315" y="22091"/>
                  </a:lnTo>
                  <a:lnTo>
                    <a:pt x="60502" y="21716"/>
                  </a:lnTo>
                  <a:lnTo>
                    <a:pt x="60502" y="21589"/>
                  </a:lnTo>
                  <a:close/>
                </a:path>
                <a:path w="125729" h="83185">
                  <a:moveTo>
                    <a:pt x="60502" y="21716"/>
                  </a:moveTo>
                  <a:lnTo>
                    <a:pt x="60312" y="22097"/>
                  </a:lnTo>
                  <a:lnTo>
                    <a:pt x="60502" y="22097"/>
                  </a:lnTo>
                  <a:lnTo>
                    <a:pt x="60502" y="21716"/>
                  </a:lnTo>
                  <a:close/>
                </a:path>
                <a:path w="125729" h="83185">
                  <a:moveTo>
                    <a:pt x="74129" y="20700"/>
                  </a:moveTo>
                  <a:lnTo>
                    <a:pt x="61671" y="20700"/>
                  </a:lnTo>
                  <a:lnTo>
                    <a:pt x="61671" y="21208"/>
                  </a:lnTo>
                  <a:lnTo>
                    <a:pt x="61290" y="21589"/>
                  </a:lnTo>
                  <a:lnTo>
                    <a:pt x="60896" y="21589"/>
                  </a:lnTo>
                  <a:lnTo>
                    <a:pt x="60896" y="22097"/>
                  </a:lnTo>
                  <a:lnTo>
                    <a:pt x="74129" y="22097"/>
                  </a:lnTo>
                  <a:lnTo>
                    <a:pt x="74129" y="21716"/>
                  </a:lnTo>
                  <a:lnTo>
                    <a:pt x="74510" y="21716"/>
                  </a:lnTo>
                  <a:lnTo>
                    <a:pt x="74510" y="21208"/>
                  </a:lnTo>
                  <a:lnTo>
                    <a:pt x="74129" y="21208"/>
                  </a:lnTo>
                  <a:lnTo>
                    <a:pt x="74129" y="20700"/>
                  </a:lnTo>
                  <a:close/>
                </a:path>
                <a:path w="125729" h="83185">
                  <a:moveTo>
                    <a:pt x="77050" y="20700"/>
                  </a:moveTo>
                  <a:lnTo>
                    <a:pt x="74714" y="20700"/>
                  </a:lnTo>
                  <a:lnTo>
                    <a:pt x="74714" y="22097"/>
                  </a:lnTo>
                  <a:lnTo>
                    <a:pt x="76263" y="22097"/>
                  </a:lnTo>
                  <a:lnTo>
                    <a:pt x="76263" y="21208"/>
                  </a:lnTo>
                  <a:lnTo>
                    <a:pt x="77050" y="21208"/>
                  </a:lnTo>
                  <a:lnTo>
                    <a:pt x="77050" y="20700"/>
                  </a:lnTo>
                  <a:close/>
                </a:path>
                <a:path w="125729" h="83185">
                  <a:moveTo>
                    <a:pt x="89306" y="20700"/>
                  </a:moveTo>
                  <a:lnTo>
                    <a:pt x="84823" y="20700"/>
                  </a:lnTo>
                  <a:lnTo>
                    <a:pt x="84823" y="21208"/>
                  </a:lnTo>
                  <a:lnTo>
                    <a:pt x="83858" y="21208"/>
                  </a:lnTo>
                  <a:lnTo>
                    <a:pt x="83858" y="21716"/>
                  </a:lnTo>
                  <a:lnTo>
                    <a:pt x="82295" y="21716"/>
                  </a:lnTo>
                  <a:lnTo>
                    <a:pt x="81914" y="22091"/>
                  </a:lnTo>
                  <a:lnTo>
                    <a:pt x="89312" y="22091"/>
                  </a:lnTo>
                  <a:lnTo>
                    <a:pt x="89687" y="21716"/>
                  </a:lnTo>
                  <a:lnTo>
                    <a:pt x="89687" y="21208"/>
                  </a:lnTo>
                  <a:lnTo>
                    <a:pt x="89306" y="20700"/>
                  </a:lnTo>
                  <a:close/>
                </a:path>
                <a:path w="125729" h="83185">
                  <a:moveTo>
                    <a:pt x="107784" y="20700"/>
                  </a:moveTo>
                  <a:lnTo>
                    <a:pt x="89306" y="20700"/>
                  </a:lnTo>
                  <a:lnTo>
                    <a:pt x="89687" y="21208"/>
                  </a:lnTo>
                  <a:lnTo>
                    <a:pt x="89687" y="22097"/>
                  </a:lnTo>
                  <a:lnTo>
                    <a:pt x="107010" y="22097"/>
                  </a:lnTo>
                  <a:lnTo>
                    <a:pt x="107010" y="21716"/>
                  </a:lnTo>
                  <a:lnTo>
                    <a:pt x="107403" y="21716"/>
                  </a:lnTo>
                  <a:lnTo>
                    <a:pt x="107403" y="21208"/>
                  </a:lnTo>
                  <a:lnTo>
                    <a:pt x="107784" y="21208"/>
                  </a:lnTo>
                  <a:lnTo>
                    <a:pt x="107784" y="20700"/>
                  </a:lnTo>
                  <a:close/>
                </a:path>
                <a:path w="125729" h="83185">
                  <a:moveTo>
                    <a:pt x="120434" y="21716"/>
                  </a:moveTo>
                  <a:lnTo>
                    <a:pt x="107010" y="21716"/>
                  </a:lnTo>
                  <a:lnTo>
                    <a:pt x="107010" y="22097"/>
                  </a:lnTo>
                  <a:lnTo>
                    <a:pt x="120046" y="22091"/>
                  </a:lnTo>
                  <a:lnTo>
                    <a:pt x="120434" y="21716"/>
                  </a:lnTo>
                  <a:close/>
                </a:path>
                <a:path w="125729" h="83185">
                  <a:moveTo>
                    <a:pt x="53886" y="21208"/>
                  </a:moveTo>
                  <a:lnTo>
                    <a:pt x="52730" y="21208"/>
                  </a:lnTo>
                  <a:lnTo>
                    <a:pt x="52730" y="21716"/>
                  </a:lnTo>
                  <a:lnTo>
                    <a:pt x="54673" y="21716"/>
                  </a:lnTo>
                  <a:lnTo>
                    <a:pt x="54673" y="21589"/>
                  </a:lnTo>
                  <a:lnTo>
                    <a:pt x="54279" y="21589"/>
                  </a:lnTo>
                  <a:lnTo>
                    <a:pt x="53886" y="21208"/>
                  </a:lnTo>
                  <a:close/>
                </a:path>
                <a:path w="125729" h="83185">
                  <a:moveTo>
                    <a:pt x="57594" y="21589"/>
                  </a:moveTo>
                  <a:lnTo>
                    <a:pt x="56426" y="21589"/>
                  </a:lnTo>
                  <a:lnTo>
                    <a:pt x="56032" y="21716"/>
                  </a:lnTo>
                  <a:lnTo>
                    <a:pt x="57594" y="21716"/>
                  </a:lnTo>
                  <a:lnTo>
                    <a:pt x="57594" y="21589"/>
                  </a:lnTo>
                  <a:close/>
                </a:path>
                <a:path w="125729" h="83185">
                  <a:moveTo>
                    <a:pt x="83858" y="21589"/>
                  </a:moveTo>
                  <a:lnTo>
                    <a:pt x="83464" y="21589"/>
                  </a:lnTo>
                  <a:lnTo>
                    <a:pt x="83464" y="21716"/>
                  </a:lnTo>
                  <a:lnTo>
                    <a:pt x="83858" y="21716"/>
                  </a:lnTo>
                  <a:lnTo>
                    <a:pt x="83858" y="21589"/>
                  </a:lnTo>
                  <a:close/>
                </a:path>
                <a:path w="125729" h="83185">
                  <a:moveTo>
                    <a:pt x="109537" y="21208"/>
                  </a:moveTo>
                  <a:lnTo>
                    <a:pt x="107403" y="21208"/>
                  </a:lnTo>
                  <a:lnTo>
                    <a:pt x="107403" y="21716"/>
                  </a:lnTo>
                  <a:lnTo>
                    <a:pt x="120827" y="21716"/>
                  </a:lnTo>
                  <a:lnTo>
                    <a:pt x="120827" y="21589"/>
                  </a:lnTo>
                  <a:lnTo>
                    <a:pt x="109537" y="21589"/>
                  </a:lnTo>
                  <a:lnTo>
                    <a:pt x="109537" y="21208"/>
                  </a:lnTo>
                  <a:close/>
                </a:path>
                <a:path w="125729" h="83185">
                  <a:moveTo>
                    <a:pt x="56426" y="21208"/>
                  </a:moveTo>
                  <a:lnTo>
                    <a:pt x="54279" y="21208"/>
                  </a:lnTo>
                  <a:lnTo>
                    <a:pt x="54673" y="21589"/>
                  </a:lnTo>
                  <a:lnTo>
                    <a:pt x="56426" y="21589"/>
                  </a:lnTo>
                  <a:lnTo>
                    <a:pt x="56426" y="21208"/>
                  </a:lnTo>
                  <a:close/>
                </a:path>
                <a:path w="125729" h="83185">
                  <a:moveTo>
                    <a:pt x="61290" y="20700"/>
                  </a:moveTo>
                  <a:lnTo>
                    <a:pt x="53886" y="20700"/>
                  </a:lnTo>
                  <a:lnTo>
                    <a:pt x="53886" y="21208"/>
                  </a:lnTo>
                  <a:lnTo>
                    <a:pt x="57975" y="21208"/>
                  </a:lnTo>
                  <a:lnTo>
                    <a:pt x="57975" y="21589"/>
                  </a:lnTo>
                  <a:lnTo>
                    <a:pt x="60896" y="21589"/>
                  </a:lnTo>
                  <a:lnTo>
                    <a:pt x="61290" y="21208"/>
                  </a:lnTo>
                  <a:lnTo>
                    <a:pt x="61290" y="20700"/>
                  </a:lnTo>
                  <a:close/>
                </a:path>
                <a:path w="125729" h="83185">
                  <a:moveTo>
                    <a:pt x="74714" y="20700"/>
                  </a:moveTo>
                  <a:lnTo>
                    <a:pt x="74510" y="20700"/>
                  </a:lnTo>
                  <a:lnTo>
                    <a:pt x="74510" y="21589"/>
                  </a:lnTo>
                  <a:lnTo>
                    <a:pt x="74714" y="21589"/>
                  </a:lnTo>
                  <a:lnTo>
                    <a:pt x="74714" y="20700"/>
                  </a:lnTo>
                  <a:close/>
                </a:path>
                <a:path w="125729" h="83185">
                  <a:moveTo>
                    <a:pt x="109931" y="21208"/>
                  </a:moveTo>
                  <a:lnTo>
                    <a:pt x="109537" y="21589"/>
                  </a:lnTo>
                  <a:lnTo>
                    <a:pt x="109931" y="21589"/>
                  </a:lnTo>
                  <a:lnTo>
                    <a:pt x="109931" y="21208"/>
                  </a:lnTo>
                  <a:close/>
                </a:path>
                <a:path w="125729" h="83185">
                  <a:moveTo>
                    <a:pt x="121602" y="21208"/>
                  </a:moveTo>
                  <a:lnTo>
                    <a:pt x="109931" y="21208"/>
                  </a:lnTo>
                  <a:lnTo>
                    <a:pt x="109931" y="21589"/>
                  </a:lnTo>
                  <a:lnTo>
                    <a:pt x="121208" y="21589"/>
                  </a:lnTo>
                  <a:lnTo>
                    <a:pt x="121602" y="21208"/>
                  </a:lnTo>
                  <a:close/>
                </a:path>
                <a:path w="125729" h="83185">
                  <a:moveTo>
                    <a:pt x="52336" y="20319"/>
                  </a:moveTo>
                  <a:lnTo>
                    <a:pt x="51942" y="20319"/>
                  </a:lnTo>
                  <a:lnTo>
                    <a:pt x="51942" y="20700"/>
                  </a:lnTo>
                  <a:lnTo>
                    <a:pt x="51168" y="20700"/>
                  </a:lnTo>
                  <a:lnTo>
                    <a:pt x="51168" y="21208"/>
                  </a:lnTo>
                  <a:lnTo>
                    <a:pt x="52336" y="21208"/>
                  </a:lnTo>
                  <a:lnTo>
                    <a:pt x="52336" y="20319"/>
                  </a:lnTo>
                  <a:close/>
                </a:path>
                <a:path w="125729" h="83185">
                  <a:moveTo>
                    <a:pt x="74510" y="19938"/>
                  </a:moveTo>
                  <a:lnTo>
                    <a:pt x="74129" y="19938"/>
                  </a:lnTo>
                  <a:lnTo>
                    <a:pt x="74129" y="21208"/>
                  </a:lnTo>
                  <a:lnTo>
                    <a:pt x="74510" y="21208"/>
                  </a:lnTo>
                  <a:lnTo>
                    <a:pt x="74510" y="19938"/>
                  </a:lnTo>
                  <a:close/>
                </a:path>
                <a:path w="125729" h="83185">
                  <a:moveTo>
                    <a:pt x="84823" y="20700"/>
                  </a:moveTo>
                  <a:lnTo>
                    <a:pt x="77050" y="20700"/>
                  </a:lnTo>
                  <a:lnTo>
                    <a:pt x="77050" y="21208"/>
                  </a:lnTo>
                  <a:lnTo>
                    <a:pt x="84823" y="21208"/>
                  </a:lnTo>
                  <a:lnTo>
                    <a:pt x="84823" y="20700"/>
                  </a:lnTo>
                  <a:close/>
                </a:path>
                <a:path w="125729" h="83185">
                  <a:moveTo>
                    <a:pt x="109143" y="20700"/>
                  </a:moveTo>
                  <a:lnTo>
                    <a:pt x="107784" y="20700"/>
                  </a:lnTo>
                  <a:lnTo>
                    <a:pt x="107784" y="21208"/>
                  </a:lnTo>
                  <a:lnTo>
                    <a:pt x="109143" y="21208"/>
                  </a:lnTo>
                  <a:lnTo>
                    <a:pt x="109143" y="20700"/>
                  </a:lnTo>
                  <a:close/>
                </a:path>
                <a:path w="125729" h="83185">
                  <a:moveTo>
                    <a:pt x="121983" y="20700"/>
                  </a:moveTo>
                  <a:lnTo>
                    <a:pt x="109143" y="20700"/>
                  </a:lnTo>
                  <a:lnTo>
                    <a:pt x="109143" y="21208"/>
                  </a:lnTo>
                  <a:lnTo>
                    <a:pt x="121983" y="21208"/>
                  </a:lnTo>
                  <a:lnTo>
                    <a:pt x="121983" y="20700"/>
                  </a:lnTo>
                  <a:close/>
                </a:path>
                <a:path w="125729" h="83185">
                  <a:moveTo>
                    <a:pt x="65760" y="18795"/>
                  </a:moveTo>
                  <a:lnTo>
                    <a:pt x="51168" y="18795"/>
                  </a:lnTo>
                  <a:lnTo>
                    <a:pt x="52730" y="20319"/>
                  </a:lnTo>
                  <a:lnTo>
                    <a:pt x="52730" y="20700"/>
                  </a:lnTo>
                  <a:lnTo>
                    <a:pt x="62064" y="20700"/>
                  </a:lnTo>
                  <a:lnTo>
                    <a:pt x="62064" y="20319"/>
                  </a:lnTo>
                  <a:lnTo>
                    <a:pt x="64007" y="20319"/>
                  </a:lnTo>
                  <a:lnTo>
                    <a:pt x="64007" y="19938"/>
                  </a:lnTo>
                  <a:lnTo>
                    <a:pt x="64401" y="19938"/>
                  </a:lnTo>
                  <a:lnTo>
                    <a:pt x="64401" y="19557"/>
                  </a:lnTo>
                  <a:lnTo>
                    <a:pt x="64782" y="19557"/>
                  </a:lnTo>
                  <a:lnTo>
                    <a:pt x="64782" y="19176"/>
                  </a:lnTo>
                  <a:lnTo>
                    <a:pt x="65366" y="19176"/>
                  </a:lnTo>
                  <a:lnTo>
                    <a:pt x="65760" y="18795"/>
                  </a:lnTo>
                  <a:close/>
                </a:path>
                <a:path w="125729" h="83185">
                  <a:moveTo>
                    <a:pt x="62839" y="20319"/>
                  </a:moveTo>
                  <a:lnTo>
                    <a:pt x="62458" y="20319"/>
                  </a:lnTo>
                  <a:lnTo>
                    <a:pt x="62064" y="20700"/>
                  </a:lnTo>
                  <a:lnTo>
                    <a:pt x="62839" y="20700"/>
                  </a:lnTo>
                  <a:lnTo>
                    <a:pt x="62839" y="20319"/>
                  </a:lnTo>
                  <a:close/>
                </a:path>
                <a:path w="125729" h="83185">
                  <a:moveTo>
                    <a:pt x="65176" y="19557"/>
                  </a:moveTo>
                  <a:lnTo>
                    <a:pt x="64401" y="19557"/>
                  </a:lnTo>
                  <a:lnTo>
                    <a:pt x="64401" y="20319"/>
                  </a:lnTo>
                  <a:lnTo>
                    <a:pt x="74129" y="20319"/>
                  </a:lnTo>
                  <a:lnTo>
                    <a:pt x="74129" y="19938"/>
                  </a:lnTo>
                  <a:lnTo>
                    <a:pt x="64782" y="19938"/>
                  </a:lnTo>
                  <a:lnTo>
                    <a:pt x="65176" y="19557"/>
                  </a:lnTo>
                  <a:close/>
                </a:path>
                <a:path w="125729" h="83185">
                  <a:moveTo>
                    <a:pt x="77825" y="19176"/>
                  </a:moveTo>
                  <a:lnTo>
                    <a:pt x="74510" y="19176"/>
                  </a:lnTo>
                  <a:lnTo>
                    <a:pt x="74714" y="19557"/>
                  </a:lnTo>
                  <a:lnTo>
                    <a:pt x="74510" y="19938"/>
                  </a:lnTo>
                  <a:lnTo>
                    <a:pt x="74510" y="20319"/>
                  </a:lnTo>
                  <a:lnTo>
                    <a:pt x="77431" y="20319"/>
                  </a:lnTo>
                  <a:lnTo>
                    <a:pt x="77431" y="19938"/>
                  </a:lnTo>
                  <a:lnTo>
                    <a:pt x="77825" y="19938"/>
                  </a:lnTo>
                  <a:lnTo>
                    <a:pt x="77431" y="19557"/>
                  </a:lnTo>
                  <a:lnTo>
                    <a:pt x="77825" y="19557"/>
                  </a:lnTo>
                  <a:lnTo>
                    <a:pt x="77825" y="19176"/>
                  </a:lnTo>
                  <a:close/>
                </a:path>
                <a:path w="125729" h="83185">
                  <a:moveTo>
                    <a:pt x="87553" y="19557"/>
                  </a:moveTo>
                  <a:lnTo>
                    <a:pt x="77431" y="19557"/>
                  </a:lnTo>
                  <a:lnTo>
                    <a:pt x="77825" y="19938"/>
                  </a:lnTo>
                  <a:lnTo>
                    <a:pt x="77431" y="19938"/>
                  </a:lnTo>
                  <a:lnTo>
                    <a:pt x="77431" y="20319"/>
                  </a:lnTo>
                  <a:lnTo>
                    <a:pt x="87160" y="20319"/>
                  </a:lnTo>
                  <a:lnTo>
                    <a:pt x="87553" y="19938"/>
                  </a:lnTo>
                  <a:lnTo>
                    <a:pt x="87553" y="19557"/>
                  </a:lnTo>
                  <a:close/>
                </a:path>
                <a:path w="125729" h="83185">
                  <a:moveTo>
                    <a:pt x="88722" y="19176"/>
                  </a:moveTo>
                  <a:lnTo>
                    <a:pt x="88328" y="19557"/>
                  </a:lnTo>
                  <a:lnTo>
                    <a:pt x="87553" y="19557"/>
                  </a:lnTo>
                  <a:lnTo>
                    <a:pt x="87553" y="20319"/>
                  </a:lnTo>
                  <a:lnTo>
                    <a:pt x="88912" y="20319"/>
                  </a:lnTo>
                  <a:lnTo>
                    <a:pt x="88912" y="19557"/>
                  </a:lnTo>
                  <a:lnTo>
                    <a:pt x="88722" y="19176"/>
                  </a:lnTo>
                  <a:close/>
                </a:path>
                <a:path w="125729" h="83185">
                  <a:moveTo>
                    <a:pt x="124129" y="19176"/>
                  </a:moveTo>
                  <a:lnTo>
                    <a:pt x="88912" y="19176"/>
                  </a:lnTo>
                  <a:lnTo>
                    <a:pt x="88912" y="19938"/>
                  </a:lnTo>
                  <a:lnTo>
                    <a:pt x="89306" y="20319"/>
                  </a:lnTo>
                  <a:lnTo>
                    <a:pt x="123736" y="20319"/>
                  </a:lnTo>
                  <a:lnTo>
                    <a:pt x="123736" y="19938"/>
                  </a:lnTo>
                  <a:lnTo>
                    <a:pt x="124129" y="19938"/>
                  </a:lnTo>
                  <a:lnTo>
                    <a:pt x="124129" y="19176"/>
                  </a:lnTo>
                  <a:close/>
                </a:path>
                <a:path w="125729" h="83185">
                  <a:moveTo>
                    <a:pt x="74510" y="19176"/>
                  </a:moveTo>
                  <a:lnTo>
                    <a:pt x="65760" y="19176"/>
                  </a:lnTo>
                  <a:lnTo>
                    <a:pt x="65760" y="19557"/>
                  </a:lnTo>
                  <a:lnTo>
                    <a:pt x="65176" y="19557"/>
                  </a:lnTo>
                  <a:lnTo>
                    <a:pt x="64782" y="19938"/>
                  </a:lnTo>
                  <a:lnTo>
                    <a:pt x="74129" y="19938"/>
                  </a:lnTo>
                  <a:lnTo>
                    <a:pt x="74129" y="19557"/>
                  </a:lnTo>
                  <a:lnTo>
                    <a:pt x="74510" y="19176"/>
                  </a:lnTo>
                  <a:close/>
                </a:path>
                <a:path w="125729" h="83185">
                  <a:moveTo>
                    <a:pt x="65760" y="19176"/>
                  </a:moveTo>
                  <a:lnTo>
                    <a:pt x="65366" y="19176"/>
                  </a:lnTo>
                  <a:lnTo>
                    <a:pt x="65366" y="19557"/>
                  </a:lnTo>
                  <a:lnTo>
                    <a:pt x="65760" y="19557"/>
                  </a:lnTo>
                  <a:lnTo>
                    <a:pt x="65760" y="19176"/>
                  </a:lnTo>
                  <a:close/>
                </a:path>
                <a:path w="125729" h="83185">
                  <a:moveTo>
                    <a:pt x="78219" y="18795"/>
                  </a:moveTo>
                  <a:lnTo>
                    <a:pt x="77825" y="19176"/>
                  </a:lnTo>
                  <a:lnTo>
                    <a:pt x="77825" y="19557"/>
                  </a:lnTo>
                  <a:lnTo>
                    <a:pt x="87947" y="19557"/>
                  </a:lnTo>
                  <a:lnTo>
                    <a:pt x="87947" y="19176"/>
                  </a:lnTo>
                  <a:lnTo>
                    <a:pt x="78219" y="19176"/>
                  </a:lnTo>
                  <a:lnTo>
                    <a:pt x="78219" y="18795"/>
                  </a:lnTo>
                  <a:close/>
                </a:path>
                <a:path w="125729" h="83185">
                  <a:moveTo>
                    <a:pt x="123355" y="18795"/>
                  </a:moveTo>
                  <a:lnTo>
                    <a:pt x="122961" y="18795"/>
                  </a:lnTo>
                  <a:lnTo>
                    <a:pt x="122961" y="19176"/>
                  </a:lnTo>
                  <a:lnTo>
                    <a:pt x="123355" y="19176"/>
                  </a:lnTo>
                  <a:lnTo>
                    <a:pt x="123355" y="18795"/>
                  </a:lnTo>
                  <a:close/>
                </a:path>
                <a:path w="125729" h="83185">
                  <a:moveTo>
                    <a:pt x="66154" y="18414"/>
                  </a:moveTo>
                  <a:lnTo>
                    <a:pt x="50977" y="18414"/>
                  </a:lnTo>
                  <a:lnTo>
                    <a:pt x="50977" y="18795"/>
                  </a:lnTo>
                  <a:lnTo>
                    <a:pt x="66154" y="18795"/>
                  </a:lnTo>
                  <a:lnTo>
                    <a:pt x="66154" y="18414"/>
                  </a:lnTo>
                  <a:close/>
                </a:path>
                <a:path w="125729" h="83185">
                  <a:moveTo>
                    <a:pt x="66535" y="18414"/>
                  </a:moveTo>
                  <a:lnTo>
                    <a:pt x="66154" y="18795"/>
                  </a:lnTo>
                  <a:lnTo>
                    <a:pt x="66535" y="18795"/>
                  </a:lnTo>
                  <a:lnTo>
                    <a:pt x="66535" y="18414"/>
                  </a:lnTo>
                  <a:close/>
                </a:path>
                <a:path w="125729" h="83185">
                  <a:moveTo>
                    <a:pt x="74129" y="16890"/>
                  </a:moveTo>
                  <a:lnTo>
                    <a:pt x="67322" y="16890"/>
                  </a:lnTo>
                  <a:lnTo>
                    <a:pt x="67322" y="17271"/>
                  </a:lnTo>
                  <a:lnTo>
                    <a:pt x="66928" y="17271"/>
                  </a:lnTo>
                  <a:lnTo>
                    <a:pt x="66928" y="17652"/>
                  </a:lnTo>
                  <a:lnTo>
                    <a:pt x="66535" y="18033"/>
                  </a:lnTo>
                  <a:lnTo>
                    <a:pt x="66535" y="18795"/>
                  </a:lnTo>
                  <a:lnTo>
                    <a:pt x="74129" y="18795"/>
                  </a:lnTo>
                  <a:lnTo>
                    <a:pt x="74129" y="18414"/>
                  </a:lnTo>
                  <a:lnTo>
                    <a:pt x="73736" y="18414"/>
                  </a:lnTo>
                  <a:lnTo>
                    <a:pt x="73736" y="18033"/>
                  </a:lnTo>
                  <a:lnTo>
                    <a:pt x="74129" y="18033"/>
                  </a:lnTo>
                  <a:lnTo>
                    <a:pt x="74129" y="16890"/>
                  </a:lnTo>
                  <a:close/>
                </a:path>
                <a:path w="125729" h="83185">
                  <a:moveTo>
                    <a:pt x="77825" y="17652"/>
                  </a:moveTo>
                  <a:lnTo>
                    <a:pt x="74129" y="17652"/>
                  </a:lnTo>
                  <a:lnTo>
                    <a:pt x="74129" y="18414"/>
                  </a:lnTo>
                  <a:lnTo>
                    <a:pt x="74510" y="18795"/>
                  </a:lnTo>
                  <a:lnTo>
                    <a:pt x="78993" y="18795"/>
                  </a:lnTo>
                  <a:lnTo>
                    <a:pt x="78600" y="18414"/>
                  </a:lnTo>
                  <a:lnTo>
                    <a:pt x="78219" y="18414"/>
                  </a:lnTo>
                  <a:lnTo>
                    <a:pt x="78219" y="18033"/>
                  </a:lnTo>
                  <a:lnTo>
                    <a:pt x="77825" y="18033"/>
                  </a:lnTo>
                  <a:lnTo>
                    <a:pt x="77825" y="17652"/>
                  </a:lnTo>
                  <a:close/>
                </a:path>
                <a:path w="125729" h="83185">
                  <a:moveTo>
                    <a:pt x="100977" y="18414"/>
                  </a:moveTo>
                  <a:lnTo>
                    <a:pt x="78993" y="18414"/>
                  </a:lnTo>
                  <a:lnTo>
                    <a:pt x="78993" y="18795"/>
                  </a:lnTo>
                  <a:lnTo>
                    <a:pt x="100977" y="18795"/>
                  </a:lnTo>
                  <a:lnTo>
                    <a:pt x="100977" y="18414"/>
                  </a:lnTo>
                  <a:close/>
                </a:path>
                <a:path w="125729" h="83185">
                  <a:moveTo>
                    <a:pt x="101371" y="18414"/>
                  </a:moveTo>
                  <a:lnTo>
                    <a:pt x="100977" y="18795"/>
                  </a:lnTo>
                  <a:lnTo>
                    <a:pt x="101371" y="18795"/>
                  </a:lnTo>
                  <a:lnTo>
                    <a:pt x="101371" y="18414"/>
                  </a:lnTo>
                  <a:close/>
                </a:path>
                <a:path w="125729" h="83185">
                  <a:moveTo>
                    <a:pt x="123355" y="18033"/>
                  </a:moveTo>
                  <a:lnTo>
                    <a:pt x="101752" y="18033"/>
                  </a:lnTo>
                  <a:lnTo>
                    <a:pt x="101752" y="18414"/>
                  </a:lnTo>
                  <a:lnTo>
                    <a:pt x="101371" y="18414"/>
                  </a:lnTo>
                  <a:lnTo>
                    <a:pt x="101371" y="18795"/>
                  </a:lnTo>
                  <a:lnTo>
                    <a:pt x="122961" y="18795"/>
                  </a:lnTo>
                  <a:lnTo>
                    <a:pt x="122961" y="18414"/>
                  </a:lnTo>
                  <a:lnTo>
                    <a:pt x="123355" y="18033"/>
                  </a:lnTo>
                  <a:close/>
                </a:path>
                <a:path w="125729" h="83185">
                  <a:moveTo>
                    <a:pt x="49415" y="18033"/>
                  </a:moveTo>
                  <a:lnTo>
                    <a:pt x="49034" y="18033"/>
                  </a:lnTo>
                  <a:lnTo>
                    <a:pt x="49034" y="18414"/>
                  </a:lnTo>
                  <a:lnTo>
                    <a:pt x="49415" y="18414"/>
                  </a:lnTo>
                  <a:lnTo>
                    <a:pt x="49415" y="18033"/>
                  </a:lnTo>
                  <a:close/>
                </a:path>
                <a:path w="125729" h="83185">
                  <a:moveTo>
                    <a:pt x="49415" y="18033"/>
                  </a:moveTo>
                  <a:lnTo>
                    <a:pt x="49415" y="18414"/>
                  </a:lnTo>
                  <a:lnTo>
                    <a:pt x="49809" y="18414"/>
                  </a:lnTo>
                  <a:lnTo>
                    <a:pt x="49415" y="18033"/>
                  </a:lnTo>
                  <a:close/>
                </a:path>
                <a:path w="125729" h="83185">
                  <a:moveTo>
                    <a:pt x="68097" y="16001"/>
                  </a:moveTo>
                  <a:lnTo>
                    <a:pt x="50977" y="16001"/>
                  </a:lnTo>
                  <a:lnTo>
                    <a:pt x="50977" y="16763"/>
                  </a:lnTo>
                  <a:lnTo>
                    <a:pt x="50584" y="16763"/>
                  </a:lnTo>
                  <a:lnTo>
                    <a:pt x="50190" y="17271"/>
                  </a:lnTo>
                  <a:lnTo>
                    <a:pt x="50190" y="17652"/>
                  </a:lnTo>
                  <a:lnTo>
                    <a:pt x="49809" y="17652"/>
                  </a:lnTo>
                  <a:lnTo>
                    <a:pt x="49809" y="18414"/>
                  </a:lnTo>
                  <a:lnTo>
                    <a:pt x="66535" y="18414"/>
                  </a:lnTo>
                  <a:lnTo>
                    <a:pt x="66535" y="17652"/>
                  </a:lnTo>
                  <a:lnTo>
                    <a:pt x="67322" y="16890"/>
                  </a:lnTo>
                  <a:lnTo>
                    <a:pt x="67322" y="16382"/>
                  </a:lnTo>
                  <a:lnTo>
                    <a:pt x="68097" y="16382"/>
                  </a:lnTo>
                  <a:lnTo>
                    <a:pt x="68097" y="16001"/>
                  </a:lnTo>
                  <a:close/>
                </a:path>
                <a:path w="125729" h="83185">
                  <a:moveTo>
                    <a:pt x="78600" y="18033"/>
                  </a:moveTo>
                  <a:lnTo>
                    <a:pt x="78219" y="18033"/>
                  </a:lnTo>
                  <a:lnTo>
                    <a:pt x="78219" y="18414"/>
                  </a:lnTo>
                  <a:lnTo>
                    <a:pt x="78600" y="18414"/>
                  </a:lnTo>
                  <a:lnTo>
                    <a:pt x="78600" y="18033"/>
                  </a:lnTo>
                  <a:close/>
                </a:path>
                <a:path w="125729" h="83185">
                  <a:moveTo>
                    <a:pt x="99809" y="18033"/>
                  </a:moveTo>
                  <a:lnTo>
                    <a:pt x="78600" y="18033"/>
                  </a:lnTo>
                  <a:lnTo>
                    <a:pt x="78600" y="18414"/>
                  </a:lnTo>
                  <a:lnTo>
                    <a:pt x="100202" y="18414"/>
                  </a:lnTo>
                  <a:lnTo>
                    <a:pt x="99809" y="18033"/>
                  </a:lnTo>
                  <a:close/>
                </a:path>
                <a:path w="125729" h="83185">
                  <a:moveTo>
                    <a:pt x="94170" y="16382"/>
                  </a:moveTo>
                  <a:lnTo>
                    <a:pt x="74129" y="16382"/>
                  </a:lnTo>
                  <a:lnTo>
                    <a:pt x="74129" y="16763"/>
                  </a:lnTo>
                  <a:lnTo>
                    <a:pt x="74510" y="16763"/>
                  </a:lnTo>
                  <a:lnTo>
                    <a:pt x="74510" y="17652"/>
                  </a:lnTo>
                  <a:lnTo>
                    <a:pt x="77825" y="17652"/>
                  </a:lnTo>
                  <a:lnTo>
                    <a:pt x="77825" y="18033"/>
                  </a:lnTo>
                  <a:lnTo>
                    <a:pt x="99415" y="18033"/>
                  </a:lnTo>
                  <a:lnTo>
                    <a:pt x="98640" y="17652"/>
                  </a:lnTo>
                  <a:lnTo>
                    <a:pt x="94170" y="16382"/>
                  </a:lnTo>
                  <a:close/>
                </a:path>
                <a:path w="125729" h="83185">
                  <a:moveTo>
                    <a:pt x="122961" y="17652"/>
                  </a:moveTo>
                  <a:lnTo>
                    <a:pt x="102146" y="17652"/>
                  </a:lnTo>
                  <a:lnTo>
                    <a:pt x="102146" y="18033"/>
                  </a:lnTo>
                  <a:lnTo>
                    <a:pt x="122961" y="18033"/>
                  </a:lnTo>
                  <a:lnTo>
                    <a:pt x="122961" y="17652"/>
                  </a:lnTo>
                  <a:close/>
                </a:path>
                <a:path w="125729" h="83185">
                  <a:moveTo>
                    <a:pt x="125298" y="16763"/>
                  </a:moveTo>
                  <a:lnTo>
                    <a:pt x="107988" y="16763"/>
                  </a:lnTo>
                  <a:lnTo>
                    <a:pt x="105448" y="16890"/>
                  </a:lnTo>
                  <a:lnTo>
                    <a:pt x="103898" y="17271"/>
                  </a:lnTo>
                  <a:lnTo>
                    <a:pt x="103111" y="17652"/>
                  </a:lnTo>
                  <a:lnTo>
                    <a:pt x="124523" y="17652"/>
                  </a:lnTo>
                  <a:lnTo>
                    <a:pt x="124523" y="18033"/>
                  </a:lnTo>
                  <a:lnTo>
                    <a:pt x="125298" y="18033"/>
                  </a:lnTo>
                  <a:lnTo>
                    <a:pt x="125298" y="17652"/>
                  </a:lnTo>
                  <a:lnTo>
                    <a:pt x="125691" y="17271"/>
                  </a:lnTo>
                  <a:lnTo>
                    <a:pt x="125691" y="16890"/>
                  </a:lnTo>
                  <a:lnTo>
                    <a:pt x="125298" y="16890"/>
                  </a:lnTo>
                  <a:close/>
                </a:path>
                <a:path w="125729" h="83185">
                  <a:moveTo>
                    <a:pt x="50190" y="16763"/>
                  </a:moveTo>
                  <a:lnTo>
                    <a:pt x="47866" y="16763"/>
                  </a:lnTo>
                  <a:lnTo>
                    <a:pt x="47866" y="17652"/>
                  </a:lnTo>
                  <a:lnTo>
                    <a:pt x="48247" y="17271"/>
                  </a:lnTo>
                  <a:lnTo>
                    <a:pt x="49809" y="17271"/>
                  </a:lnTo>
                  <a:lnTo>
                    <a:pt x="49809" y="16890"/>
                  </a:lnTo>
                  <a:lnTo>
                    <a:pt x="50190" y="16763"/>
                  </a:lnTo>
                  <a:close/>
                </a:path>
                <a:path w="125729" h="83185">
                  <a:moveTo>
                    <a:pt x="49034" y="17271"/>
                  </a:moveTo>
                  <a:lnTo>
                    <a:pt x="48247" y="17271"/>
                  </a:lnTo>
                  <a:lnTo>
                    <a:pt x="48247" y="17652"/>
                  </a:lnTo>
                  <a:lnTo>
                    <a:pt x="49034" y="17652"/>
                  </a:lnTo>
                  <a:lnTo>
                    <a:pt x="49034" y="17271"/>
                  </a:lnTo>
                  <a:close/>
                </a:path>
                <a:path w="125729" h="83185">
                  <a:moveTo>
                    <a:pt x="49415" y="17271"/>
                  </a:moveTo>
                  <a:lnTo>
                    <a:pt x="49034" y="17271"/>
                  </a:lnTo>
                  <a:lnTo>
                    <a:pt x="49034" y="17652"/>
                  </a:lnTo>
                  <a:lnTo>
                    <a:pt x="49415" y="17652"/>
                  </a:lnTo>
                  <a:lnTo>
                    <a:pt x="49415" y="17271"/>
                  </a:lnTo>
                  <a:close/>
                </a:path>
                <a:path w="125729" h="83185">
                  <a:moveTo>
                    <a:pt x="49809" y="17271"/>
                  </a:moveTo>
                  <a:lnTo>
                    <a:pt x="49415" y="17271"/>
                  </a:lnTo>
                  <a:lnTo>
                    <a:pt x="49415" y="17652"/>
                  </a:lnTo>
                  <a:lnTo>
                    <a:pt x="49809" y="17652"/>
                  </a:lnTo>
                  <a:lnTo>
                    <a:pt x="49809" y="17271"/>
                  </a:lnTo>
                  <a:close/>
                </a:path>
                <a:path w="125729" h="83185">
                  <a:moveTo>
                    <a:pt x="68097" y="16763"/>
                  </a:moveTo>
                  <a:lnTo>
                    <a:pt x="67703" y="16890"/>
                  </a:lnTo>
                  <a:lnTo>
                    <a:pt x="68097" y="16890"/>
                  </a:lnTo>
                  <a:close/>
                </a:path>
                <a:path w="125729" h="83185">
                  <a:moveTo>
                    <a:pt x="73736" y="16763"/>
                  </a:moveTo>
                  <a:lnTo>
                    <a:pt x="68491" y="16763"/>
                  </a:lnTo>
                  <a:lnTo>
                    <a:pt x="73736" y="16890"/>
                  </a:lnTo>
                  <a:close/>
                </a:path>
                <a:path w="125729" h="83185">
                  <a:moveTo>
                    <a:pt x="74129" y="16763"/>
                  </a:moveTo>
                  <a:lnTo>
                    <a:pt x="73736" y="16763"/>
                  </a:lnTo>
                  <a:lnTo>
                    <a:pt x="74129" y="16890"/>
                  </a:lnTo>
                  <a:close/>
                </a:path>
                <a:path w="125729" h="83185">
                  <a:moveTo>
                    <a:pt x="46697" y="16382"/>
                  </a:moveTo>
                  <a:lnTo>
                    <a:pt x="46113" y="16382"/>
                  </a:lnTo>
                  <a:lnTo>
                    <a:pt x="46113" y="16763"/>
                  </a:lnTo>
                  <a:lnTo>
                    <a:pt x="46304" y="16763"/>
                  </a:lnTo>
                  <a:lnTo>
                    <a:pt x="46697" y="16382"/>
                  </a:lnTo>
                  <a:close/>
                </a:path>
                <a:path w="125729" h="83185">
                  <a:moveTo>
                    <a:pt x="47078" y="16382"/>
                  </a:moveTo>
                  <a:lnTo>
                    <a:pt x="46697" y="16382"/>
                  </a:lnTo>
                  <a:lnTo>
                    <a:pt x="46697" y="16763"/>
                  </a:lnTo>
                  <a:lnTo>
                    <a:pt x="47078" y="16763"/>
                  </a:lnTo>
                  <a:lnTo>
                    <a:pt x="47078" y="16382"/>
                  </a:lnTo>
                  <a:close/>
                </a:path>
                <a:path w="125729" h="83185">
                  <a:moveTo>
                    <a:pt x="50584" y="16001"/>
                  </a:moveTo>
                  <a:lnTo>
                    <a:pt x="46304" y="16001"/>
                  </a:lnTo>
                  <a:lnTo>
                    <a:pt x="46304" y="16382"/>
                  </a:lnTo>
                  <a:lnTo>
                    <a:pt x="47078" y="16382"/>
                  </a:lnTo>
                  <a:lnTo>
                    <a:pt x="47078" y="16763"/>
                  </a:lnTo>
                  <a:lnTo>
                    <a:pt x="50584" y="16763"/>
                  </a:lnTo>
                  <a:lnTo>
                    <a:pt x="50584" y="16001"/>
                  </a:lnTo>
                  <a:close/>
                </a:path>
                <a:path w="125729" h="83185">
                  <a:moveTo>
                    <a:pt x="67703" y="16382"/>
                  </a:moveTo>
                  <a:lnTo>
                    <a:pt x="67322" y="16382"/>
                  </a:lnTo>
                  <a:lnTo>
                    <a:pt x="67322" y="16763"/>
                  </a:lnTo>
                  <a:lnTo>
                    <a:pt x="67703" y="16763"/>
                  </a:lnTo>
                  <a:lnTo>
                    <a:pt x="67703" y="16382"/>
                  </a:lnTo>
                  <a:close/>
                </a:path>
                <a:path w="125729" h="83185">
                  <a:moveTo>
                    <a:pt x="68872" y="16382"/>
                  </a:moveTo>
                  <a:lnTo>
                    <a:pt x="67703" y="16382"/>
                  </a:lnTo>
                  <a:lnTo>
                    <a:pt x="67703" y="16763"/>
                  </a:lnTo>
                  <a:lnTo>
                    <a:pt x="68491" y="16763"/>
                  </a:lnTo>
                  <a:lnTo>
                    <a:pt x="68872" y="16382"/>
                  </a:lnTo>
                  <a:close/>
                </a:path>
                <a:path w="125729" h="83185">
                  <a:moveTo>
                    <a:pt x="72186" y="16382"/>
                  </a:moveTo>
                  <a:lnTo>
                    <a:pt x="69265" y="16382"/>
                  </a:lnTo>
                  <a:lnTo>
                    <a:pt x="68872" y="16763"/>
                  </a:lnTo>
                  <a:lnTo>
                    <a:pt x="72186" y="16763"/>
                  </a:lnTo>
                  <a:lnTo>
                    <a:pt x="72186" y="16382"/>
                  </a:lnTo>
                  <a:close/>
                </a:path>
                <a:path w="125729" h="83185">
                  <a:moveTo>
                    <a:pt x="72567" y="16382"/>
                  </a:moveTo>
                  <a:lnTo>
                    <a:pt x="72186" y="16382"/>
                  </a:lnTo>
                  <a:lnTo>
                    <a:pt x="72186" y="16763"/>
                  </a:lnTo>
                  <a:lnTo>
                    <a:pt x="72567" y="16763"/>
                  </a:lnTo>
                  <a:lnTo>
                    <a:pt x="72567" y="16382"/>
                  </a:lnTo>
                  <a:close/>
                </a:path>
                <a:path w="125729" h="83185">
                  <a:moveTo>
                    <a:pt x="93192" y="16001"/>
                  </a:moveTo>
                  <a:lnTo>
                    <a:pt x="72567" y="16001"/>
                  </a:lnTo>
                  <a:lnTo>
                    <a:pt x="72567" y="16763"/>
                  </a:lnTo>
                  <a:lnTo>
                    <a:pt x="72961" y="16763"/>
                  </a:lnTo>
                  <a:lnTo>
                    <a:pt x="72961" y="16382"/>
                  </a:lnTo>
                  <a:lnTo>
                    <a:pt x="93192" y="16382"/>
                  </a:lnTo>
                  <a:lnTo>
                    <a:pt x="93192" y="16001"/>
                  </a:lnTo>
                  <a:close/>
                </a:path>
                <a:path w="125729" h="83185">
                  <a:moveTo>
                    <a:pt x="124904" y="16382"/>
                  </a:moveTo>
                  <a:lnTo>
                    <a:pt x="108369" y="16382"/>
                  </a:lnTo>
                  <a:lnTo>
                    <a:pt x="108369" y="16763"/>
                  </a:lnTo>
                  <a:lnTo>
                    <a:pt x="124904" y="16763"/>
                  </a:lnTo>
                  <a:lnTo>
                    <a:pt x="124904" y="16382"/>
                  </a:lnTo>
                  <a:close/>
                </a:path>
                <a:path w="125729" h="83185">
                  <a:moveTo>
                    <a:pt x="69646" y="16001"/>
                  </a:moveTo>
                  <a:lnTo>
                    <a:pt x="68097" y="16001"/>
                  </a:lnTo>
                  <a:lnTo>
                    <a:pt x="68097" y="16382"/>
                  </a:lnTo>
                  <a:lnTo>
                    <a:pt x="69265" y="16382"/>
                  </a:lnTo>
                  <a:lnTo>
                    <a:pt x="69646" y="16001"/>
                  </a:lnTo>
                  <a:close/>
                </a:path>
                <a:path w="125729" h="83185">
                  <a:moveTo>
                    <a:pt x="71018" y="16001"/>
                  </a:moveTo>
                  <a:lnTo>
                    <a:pt x="70230" y="16001"/>
                  </a:lnTo>
                  <a:lnTo>
                    <a:pt x="70230" y="16382"/>
                  </a:lnTo>
                  <a:lnTo>
                    <a:pt x="71018" y="16382"/>
                  </a:lnTo>
                  <a:lnTo>
                    <a:pt x="71018" y="16001"/>
                  </a:lnTo>
                  <a:close/>
                </a:path>
                <a:path w="125729" h="83185">
                  <a:moveTo>
                    <a:pt x="71399" y="16001"/>
                  </a:moveTo>
                  <a:lnTo>
                    <a:pt x="71018" y="16001"/>
                  </a:lnTo>
                  <a:lnTo>
                    <a:pt x="71018" y="16382"/>
                  </a:lnTo>
                  <a:lnTo>
                    <a:pt x="71399" y="16001"/>
                  </a:lnTo>
                  <a:close/>
                </a:path>
                <a:path w="125729" h="83185">
                  <a:moveTo>
                    <a:pt x="71399" y="16001"/>
                  </a:moveTo>
                  <a:lnTo>
                    <a:pt x="71399" y="16382"/>
                  </a:lnTo>
                  <a:lnTo>
                    <a:pt x="71793" y="16382"/>
                  </a:lnTo>
                  <a:lnTo>
                    <a:pt x="71399" y="16001"/>
                  </a:lnTo>
                  <a:close/>
                </a:path>
                <a:path w="125729" h="83185">
                  <a:moveTo>
                    <a:pt x="54673" y="11937"/>
                  </a:moveTo>
                  <a:lnTo>
                    <a:pt x="54279" y="11937"/>
                  </a:lnTo>
                  <a:lnTo>
                    <a:pt x="54279" y="12445"/>
                  </a:lnTo>
                  <a:lnTo>
                    <a:pt x="53886" y="12445"/>
                  </a:lnTo>
                  <a:lnTo>
                    <a:pt x="53886" y="12826"/>
                  </a:lnTo>
                  <a:lnTo>
                    <a:pt x="54279" y="12826"/>
                  </a:lnTo>
                  <a:lnTo>
                    <a:pt x="53886" y="13207"/>
                  </a:lnTo>
                  <a:lnTo>
                    <a:pt x="53886" y="13588"/>
                  </a:lnTo>
                  <a:lnTo>
                    <a:pt x="52730" y="13588"/>
                  </a:lnTo>
                  <a:lnTo>
                    <a:pt x="52730" y="14096"/>
                  </a:lnTo>
                  <a:lnTo>
                    <a:pt x="52336" y="14096"/>
                  </a:lnTo>
                  <a:lnTo>
                    <a:pt x="52336" y="14477"/>
                  </a:lnTo>
                  <a:lnTo>
                    <a:pt x="51942" y="14477"/>
                  </a:lnTo>
                  <a:lnTo>
                    <a:pt x="51942" y="14858"/>
                  </a:lnTo>
                  <a:lnTo>
                    <a:pt x="51561" y="14858"/>
                  </a:lnTo>
                  <a:lnTo>
                    <a:pt x="51561" y="15620"/>
                  </a:lnTo>
                  <a:lnTo>
                    <a:pt x="51168" y="15620"/>
                  </a:lnTo>
                  <a:lnTo>
                    <a:pt x="51168" y="16001"/>
                  </a:lnTo>
                  <a:lnTo>
                    <a:pt x="93192" y="16001"/>
                  </a:lnTo>
                  <a:lnTo>
                    <a:pt x="93586" y="16382"/>
                  </a:lnTo>
                  <a:lnTo>
                    <a:pt x="93586" y="16001"/>
                  </a:lnTo>
                  <a:lnTo>
                    <a:pt x="86152" y="13207"/>
                  </a:lnTo>
                  <a:lnTo>
                    <a:pt x="54279" y="13207"/>
                  </a:lnTo>
                  <a:lnTo>
                    <a:pt x="54673" y="12826"/>
                  </a:lnTo>
                  <a:lnTo>
                    <a:pt x="54673" y="11937"/>
                  </a:lnTo>
                  <a:close/>
                </a:path>
                <a:path w="125729" h="83185">
                  <a:moveTo>
                    <a:pt x="125298" y="14858"/>
                  </a:moveTo>
                  <a:lnTo>
                    <a:pt x="108762" y="14858"/>
                  </a:lnTo>
                  <a:lnTo>
                    <a:pt x="108762" y="15239"/>
                  </a:lnTo>
                  <a:lnTo>
                    <a:pt x="109143" y="15239"/>
                  </a:lnTo>
                  <a:lnTo>
                    <a:pt x="109143" y="16001"/>
                  </a:lnTo>
                  <a:lnTo>
                    <a:pt x="108762" y="16001"/>
                  </a:lnTo>
                  <a:lnTo>
                    <a:pt x="108762" y="16382"/>
                  </a:lnTo>
                  <a:lnTo>
                    <a:pt x="125298" y="16382"/>
                  </a:lnTo>
                  <a:lnTo>
                    <a:pt x="125298" y="14858"/>
                  </a:lnTo>
                  <a:close/>
                </a:path>
                <a:path w="125729" h="83185">
                  <a:moveTo>
                    <a:pt x="50977" y="15620"/>
                  </a:moveTo>
                  <a:lnTo>
                    <a:pt x="44945" y="15620"/>
                  </a:lnTo>
                  <a:lnTo>
                    <a:pt x="44945" y="16001"/>
                  </a:lnTo>
                  <a:lnTo>
                    <a:pt x="50977" y="16001"/>
                  </a:lnTo>
                  <a:lnTo>
                    <a:pt x="50977" y="15620"/>
                  </a:lnTo>
                  <a:close/>
                </a:path>
                <a:path w="125729" h="83185">
                  <a:moveTo>
                    <a:pt x="51168" y="14858"/>
                  </a:moveTo>
                  <a:lnTo>
                    <a:pt x="44945" y="14858"/>
                  </a:lnTo>
                  <a:lnTo>
                    <a:pt x="44945" y="15239"/>
                  </a:lnTo>
                  <a:lnTo>
                    <a:pt x="45326" y="15239"/>
                  </a:lnTo>
                  <a:lnTo>
                    <a:pt x="45326" y="15620"/>
                  </a:lnTo>
                  <a:lnTo>
                    <a:pt x="51168" y="15620"/>
                  </a:lnTo>
                  <a:lnTo>
                    <a:pt x="51168" y="14858"/>
                  </a:lnTo>
                  <a:close/>
                </a:path>
                <a:path w="125729" h="83185">
                  <a:moveTo>
                    <a:pt x="44945" y="14858"/>
                  </a:moveTo>
                  <a:lnTo>
                    <a:pt x="44551" y="15239"/>
                  </a:lnTo>
                  <a:lnTo>
                    <a:pt x="44945" y="15239"/>
                  </a:lnTo>
                  <a:lnTo>
                    <a:pt x="44945" y="14858"/>
                  </a:lnTo>
                  <a:close/>
                </a:path>
                <a:path w="125729" h="83185">
                  <a:moveTo>
                    <a:pt x="51561" y="14477"/>
                  </a:moveTo>
                  <a:lnTo>
                    <a:pt x="51168" y="14477"/>
                  </a:lnTo>
                  <a:lnTo>
                    <a:pt x="51168" y="14858"/>
                  </a:lnTo>
                  <a:lnTo>
                    <a:pt x="51561" y="14858"/>
                  </a:lnTo>
                  <a:lnTo>
                    <a:pt x="51561" y="14477"/>
                  </a:lnTo>
                  <a:close/>
                </a:path>
                <a:path w="125729" h="83185">
                  <a:moveTo>
                    <a:pt x="122186" y="13207"/>
                  </a:moveTo>
                  <a:lnTo>
                    <a:pt x="114007" y="13207"/>
                  </a:lnTo>
                  <a:lnTo>
                    <a:pt x="114007" y="14096"/>
                  </a:lnTo>
                  <a:lnTo>
                    <a:pt x="109537" y="14096"/>
                  </a:lnTo>
                  <a:lnTo>
                    <a:pt x="109537" y="14858"/>
                  </a:lnTo>
                  <a:lnTo>
                    <a:pt x="123736" y="14858"/>
                  </a:lnTo>
                  <a:lnTo>
                    <a:pt x="123736" y="14477"/>
                  </a:lnTo>
                  <a:lnTo>
                    <a:pt x="122186" y="14477"/>
                  </a:lnTo>
                  <a:lnTo>
                    <a:pt x="122186" y="13207"/>
                  </a:lnTo>
                  <a:close/>
                </a:path>
                <a:path w="125729" h="83185">
                  <a:moveTo>
                    <a:pt x="124904" y="14477"/>
                  </a:moveTo>
                  <a:lnTo>
                    <a:pt x="124523" y="14858"/>
                  </a:lnTo>
                  <a:lnTo>
                    <a:pt x="124904" y="14858"/>
                  </a:lnTo>
                  <a:lnTo>
                    <a:pt x="124904" y="14477"/>
                  </a:lnTo>
                  <a:close/>
                </a:path>
                <a:path w="125729" h="83185">
                  <a:moveTo>
                    <a:pt x="57594" y="2920"/>
                  </a:moveTo>
                  <a:lnTo>
                    <a:pt x="45719" y="2920"/>
                  </a:lnTo>
                  <a:lnTo>
                    <a:pt x="43776" y="3301"/>
                  </a:lnTo>
                  <a:lnTo>
                    <a:pt x="42608" y="3301"/>
                  </a:lnTo>
                  <a:lnTo>
                    <a:pt x="40462" y="3682"/>
                  </a:lnTo>
                  <a:lnTo>
                    <a:pt x="38912" y="3682"/>
                  </a:lnTo>
                  <a:lnTo>
                    <a:pt x="38519" y="4825"/>
                  </a:lnTo>
                  <a:lnTo>
                    <a:pt x="37350" y="7111"/>
                  </a:lnTo>
                  <a:lnTo>
                    <a:pt x="36385" y="9651"/>
                  </a:lnTo>
                  <a:lnTo>
                    <a:pt x="35991" y="10413"/>
                  </a:lnTo>
                  <a:lnTo>
                    <a:pt x="34442" y="13207"/>
                  </a:lnTo>
                  <a:lnTo>
                    <a:pt x="34823" y="13588"/>
                  </a:lnTo>
                  <a:lnTo>
                    <a:pt x="51942" y="13588"/>
                  </a:lnTo>
                  <a:lnTo>
                    <a:pt x="51942" y="14096"/>
                  </a:lnTo>
                  <a:lnTo>
                    <a:pt x="52336" y="13588"/>
                  </a:lnTo>
                  <a:lnTo>
                    <a:pt x="52336" y="12826"/>
                  </a:lnTo>
                  <a:lnTo>
                    <a:pt x="53886" y="12826"/>
                  </a:lnTo>
                  <a:lnTo>
                    <a:pt x="53886" y="12445"/>
                  </a:lnTo>
                  <a:lnTo>
                    <a:pt x="54279" y="12445"/>
                  </a:lnTo>
                  <a:lnTo>
                    <a:pt x="54279" y="11937"/>
                  </a:lnTo>
                  <a:lnTo>
                    <a:pt x="54673" y="11937"/>
                  </a:lnTo>
                  <a:lnTo>
                    <a:pt x="54673" y="11556"/>
                  </a:lnTo>
                  <a:lnTo>
                    <a:pt x="55054" y="11556"/>
                  </a:lnTo>
                  <a:lnTo>
                    <a:pt x="55054" y="10413"/>
                  </a:lnTo>
                  <a:lnTo>
                    <a:pt x="55448" y="10413"/>
                  </a:lnTo>
                  <a:lnTo>
                    <a:pt x="55448" y="9651"/>
                  </a:lnTo>
                  <a:lnTo>
                    <a:pt x="55638" y="9270"/>
                  </a:lnTo>
                  <a:lnTo>
                    <a:pt x="55638" y="8127"/>
                  </a:lnTo>
                  <a:lnTo>
                    <a:pt x="56032" y="7746"/>
                  </a:lnTo>
                  <a:lnTo>
                    <a:pt x="56032" y="7111"/>
                  </a:lnTo>
                  <a:lnTo>
                    <a:pt x="56426" y="7111"/>
                  </a:lnTo>
                  <a:lnTo>
                    <a:pt x="56426" y="6730"/>
                  </a:lnTo>
                  <a:lnTo>
                    <a:pt x="56807" y="6730"/>
                  </a:lnTo>
                  <a:lnTo>
                    <a:pt x="56807" y="6349"/>
                  </a:lnTo>
                  <a:lnTo>
                    <a:pt x="57200" y="5968"/>
                  </a:lnTo>
                  <a:lnTo>
                    <a:pt x="57200" y="5206"/>
                  </a:lnTo>
                  <a:lnTo>
                    <a:pt x="56807" y="5206"/>
                  </a:lnTo>
                  <a:lnTo>
                    <a:pt x="56807" y="4825"/>
                  </a:lnTo>
                  <a:lnTo>
                    <a:pt x="57200" y="4444"/>
                  </a:lnTo>
                  <a:lnTo>
                    <a:pt x="57200" y="3682"/>
                  </a:lnTo>
                  <a:lnTo>
                    <a:pt x="57594" y="3301"/>
                  </a:lnTo>
                  <a:lnTo>
                    <a:pt x="57594" y="2920"/>
                  </a:lnTo>
                  <a:close/>
                </a:path>
                <a:path w="125729" h="83185">
                  <a:moveTo>
                    <a:pt x="113626" y="13588"/>
                  </a:moveTo>
                  <a:lnTo>
                    <a:pt x="110705" y="13588"/>
                  </a:lnTo>
                  <a:lnTo>
                    <a:pt x="110312" y="14096"/>
                  </a:lnTo>
                  <a:lnTo>
                    <a:pt x="113626" y="14096"/>
                  </a:lnTo>
                  <a:lnTo>
                    <a:pt x="113626" y="13588"/>
                  </a:lnTo>
                  <a:close/>
                </a:path>
                <a:path w="125729" h="83185">
                  <a:moveTo>
                    <a:pt x="52730" y="13207"/>
                  </a:moveTo>
                  <a:lnTo>
                    <a:pt x="52336" y="13207"/>
                  </a:lnTo>
                  <a:lnTo>
                    <a:pt x="52336" y="13588"/>
                  </a:lnTo>
                  <a:lnTo>
                    <a:pt x="52730" y="13588"/>
                  </a:lnTo>
                  <a:lnTo>
                    <a:pt x="52730" y="13207"/>
                  </a:lnTo>
                  <a:close/>
                </a:path>
                <a:path w="125729" h="83185">
                  <a:moveTo>
                    <a:pt x="113233" y="13207"/>
                  </a:moveTo>
                  <a:lnTo>
                    <a:pt x="111099" y="13207"/>
                  </a:lnTo>
                  <a:lnTo>
                    <a:pt x="111099" y="13588"/>
                  </a:lnTo>
                  <a:lnTo>
                    <a:pt x="113233" y="13588"/>
                  </a:lnTo>
                  <a:lnTo>
                    <a:pt x="113233" y="13207"/>
                  </a:lnTo>
                  <a:close/>
                </a:path>
                <a:path w="125729" h="83185">
                  <a:moveTo>
                    <a:pt x="112267" y="12826"/>
                  </a:moveTo>
                  <a:lnTo>
                    <a:pt x="85139" y="12826"/>
                  </a:lnTo>
                  <a:lnTo>
                    <a:pt x="86152" y="13207"/>
                  </a:lnTo>
                  <a:lnTo>
                    <a:pt x="112267" y="13207"/>
                  </a:lnTo>
                  <a:lnTo>
                    <a:pt x="112267" y="12826"/>
                  </a:lnTo>
                  <a:close/>
                </a:path>
                <a:path w="125729" h="83185">
                  <a:moveTo>
                    <a:pt x="114007" y="12826"/>
                  </a:moveTo>
                  <a:lnTo>
                    <a:pt x="112852" y="12826"/>
                  </a:lnTo>
                  <a:lnTo>
                    <a:pt x="112852" y="13207"/>
                  </a:lnTo>
                  <a:lnTo>
                    <a:pt x="114007" y="13207"/>
                  </a:lnTo>
                  <a:lnTo>
                    <a:pt x="114007" y="12826"/>
                  </a:lnTo>
                  <a:close/>
                </a:path>
                <a:path w="125729" h="83185">
                  <a:moveTo>
                    <a:pt x="75142" y="8889"/>
                  </a:moveTo>
                  <a:lnTo>
                    <a:pt x="56426" y="8889"/>
                  </a:lnTo>
                  <a:lnTo>
                    <a:pt x="56032" y="9270"/>
                  </a:lnTo>
                  <a:lnTo>
                    <a:pt x="56426" y="9270"/>
                  </a:lnTo>
                  <a:lnTo>
                    <a:pt x="56426" y="9651"/>
                  </a:lnTo>
                  <a:lnTo>
                    <a:pt x="56032" y="9651"/>
                  </a:lnTo>
                  <a:lnTo>
                    <a:pt x="56032" y="10032"/>
                  </a:lnTo>
                  <a:lnTo>
                    <a:pt x="55638" y="10032"/>
                  </a:lnTo>
                  <a:lnTo>
                    <a:pt x="55638" y="10794"/>
                  </a:lnTo>
                  <a:lnTo>
                    <a:pt x="55448" y="11175"/>
                  </a:lnTo>
                  <a:lnTo>
                    <a:pt x="55448" y="11556"/>
                  </a:lnTo>
                  <a:lnTo>
                    <a:pt x="55054" y="11556"/>
                  </a:lnTo>
                  <a:lnTo>
                    <a:pt x="55054" y="12826"/>
                  </a:lnTo>
                  <a:lnTo>
                    <a:pt x="85139" y="12826"/>
                  </a:lnTo>
                  <a:lnTo>
                    <a:pt x="80746" y="11175"/>
                  </a:lnTo>
                  <a:lnTo>
                    <a:pt x="75142" y="8889"/>
                  </a:lnTo>
                  <a:close/>
                </a:path>
                <a:path w="125729" h="83185">
                  <a:moveTo>
                    <a:pt x="122186" y="12445"/>
                  </a:moveTo>
                  <a:lnTo>
                    <a:pt x="115176" y="12445"/>
                  </a:lnTo>
                  <a:lnTo>
                    <a:pt x="115176" y="12826"/>
                  </a:lnTo>
                  <a:lnTo>
                    <a:pt x="122186" y="12826"/>
                  </a:lnTo>
                  <a:lnTo>
                    <a:pt x="122186" y="12445"/>
                  </a:lnTo>
                  <a:close/>
                </a:path>
                <a:path w="125729" h="83185">
                  <a:moveTo>
                    <a:pt x="122961" y="10413"/>
                  </a:moveTo>
                  <a:lnTo>
                    <a:pt x="117132" y="10413"/>
                  </a:lnTo>
                  <a:lnTo>
                    <a:pt x="117132" y="10794"/>
                  </a:lnTo>
                  <a:lnTo>
                    <a:pt x="115569" y="10794"/>
                  </a:lnTo>
                  <a:lnTo>
                    <a:pt x="115569" y="12064"/>
                  </a:lnTo>
                  <a:lnTo>
                    <a:pt x="115963" y="12064"/>
                  </a:lnTo>
                  <a:lnTo>
                    <a:pt x="115569" y="12445"/>
                  </a:lnTo>
                  <a:lnTo>
                    <a:pt x="122580" y="12445"/>
                  </a:lnTo>
                  <a:lnTo>
                    <a:pt x="122580" y="10794"/>
                  </a:lnTo>
                  <a:lnTo>
                    <a:pt x="122961" y="10413"/>
                  </a:lnTo>
                  <a:close/>
                </a:path>
                <a:path w="125729" h="83185">
                  <a:moveTo>
                    <a:pt x="55638" y="10413"/>
                  </a:moveTo>
                  <a:lnTo>
                    <a:pt x="55448" y="10413"/>
                  </a:lnTo>
                  <a:lnTo>
                    <a:pt x="55448" y="10794"/>
                  </a:lnTo>
                  <a:lnTo>
                    <a:pt x="55638" y="10794"/>
                  </a:lnTo>
                  <a:lnTo>
                    <a:pt x="55638" y="10413"/>
                  </a:lnTo>
                  <a:close/>
                </a:path>
                <a:path w="125729" h="83185">
                  <a:moveTo>
                    <a:pt x="117132" y="10413"/>
                  </a:moveTo>
                  <a:lnTo>
                    <a:pt x="116738" y="10413"/>
                  </a:lnTo>
                  <a:lnTo>
                    <a:pt x="116738" y="10794"/>
                  </a:lnTo>
                  <a:lnTo>
                    <a:pt x="117132" y="10794"/>
                  </a:lnTo>
                  <a:lnTo>
                    <a:pt x="117132" y="10413"/>
                  </a:lnTo>
                  <a:close/>
                </a:path>
                <a:path w="125729" h="83185">
                  <a:moveTo>
                    <a:pt x="123355" y="10032"/>
                  </a:moveTo>
                  <a:lnTo>
                    <a:pt x="118490" y="10032"/>
                  </a:lnTo>
                  <a:lnTo>
                    <a:pt x="118490" y="10413"/>
                  </a:lnTo>
                  <a:lnTo>
                    <a:pt x="123355" y="10413"/>
                  </a:lnTo>
                  <a:lnTo>
                    <a:pt x="123355" y="10032"/>
                  </a:lnTo>
                  <a:close/>
                </a:path>
                <a:path w="125729" h="83185">
                  <a:moveTo>
                    <a:pt x="55638" y="9651"/>
                  </a:moveTo>
                  <a:lnTo>
                    <a:pt x="55448" y="9651"/>
                  </a:lnTo>
                  <a:lnTo>
                    <a:pt x="55448" y="10032"/>
                  </a:lnTo>
                  <a:lnTo>
                    <a:pt x="55638" y="10032"/>
                  </a:lnTo>
                  <a:lnTo>
                    <a:pt x="55638" y="9651"/>
                  </a:lnTo>
                  <a:close/>
                </a:path>
                <a:path w="125729" h="83185">
                  <a:moveTo>
                    <a:pt x="56032" y="8508"/>
                  </a:moveTo>
                  <a:lnTo>
                    <a:pt x="55638" y="8889"/>
                  </a:lnTo>
                  <a:lnTo>
                    <a:pt x="55638" y="10032"/>
                  </a:lnTo>
                  <a:lnTo>
                    <a:pt x="56032" y="9651"/>
                  </a:lnTo>
                  <a:lnTo>
                    <a:pt x="56032" y="8508"/>
                  </a:lnTo>
                  <a:close/>
                </a:path>
                <a:path w="125729" h="83185">
                  <a:moveTo>
                    <a:pt x="118871" y="9651"/>
                  </a:moveTo>
                  <a:lnTo>
                    <a:pt x="118871" y="10032"/>
                  </a:lnTo>
                  <a:lnTo>
                    <a:pt x="119265" y="10032"/>
                  </a:lnTo>
                  <a:lnTo>
                    <a:pt x="118871" y="9651"/>
                  </a:lnTo>
                  <a:close/>
                </a:path>
                <a:path w="125729" h="83185">
                  <a:moveTo>
                    <a:pt x="124129" y="8889"/>
                  </a:moveTo>
                  <a:lnTo>
                    <a:pt x="119659" y="8889"/>
                  </a:lnTo>
                  <a:lnTo>
                    <a:pt x="119659" y="10032"/>
                  </a:lnTo>
                  <a:lnTo>
                    <a:pt x="123736" y="10032"/>
                  </a:lnTo>
                  <a:lnTo>
                    <a:pt x="123736" y="9270"/>
                  </a:lnTo>
                  <a:lnTo>
                    <a:pt x="124129" y="9270"/>
                  </a:lnTo>
                  <a:lnTo>
                    <a:pt x="124129" y="8889"/>
                  </a:lnTo>
                  <a:close/>
                </a:path>
                <a:path w="125729" h="83185">
                  <a:moveTo>
                    <a:pt x="119659" y="8508"/>
                  </a:moveTo>
                  <a:lnTo>
                    <a:pt x="74208" y="8508"/>
                  </a:lnTo>
                  <a:lnTo>
                    <a:pt x="75142" y="8889"/>
                  </a:lnTo>
                  <a:lnTo>
                    <a:pt x="119659" y="8889"/>
                  </a:lnTo>
                  <a:lnTo>
                    <a:pt x="119659" y="8508"/>
                  </a:lnTo>
                  <a:close/>
                </a:path>
                <a:path w="125729" h="83185">
                  <a:moveTo>
                    <a:pt x="123355" y="8508"/>
                  </a:moveTo>
                  <a:lnTo>
                    <a:pt x="122961" y="8508"/>
                  </a:lnTo>
                  <a:lnTo>
                    <a:pt x="122961" y="8889"/>
                  </a:lnTo>
                  <a:lnTo>
                    <a:pt x="123355" y="8889"/>
                  </a:lnTo>
                  <a:lnTo>
                    <a:pt x="123355" y="8508"/>
                  </a:lnTo>
                  <a:close/>
                </a:path>
                <a:path w="125729" h="83185">
                  <a:moveTo>
                    <a:pt x="123736" y="8508"/>
                  </a:moveTo>
                  <a:lnTo>
                    <a:pt x="123355" y="8508"/>
                  </a:lnTo>
                  <a:lnTo>
                    <a:pt x="123355" y="8889"/>
                  </a:lnTo>
                  <a:lnTo>
                    <a:pt x="123736" y="8889"/>
                  </a:lnTo>
                  <a:lnTo>
                    <a:pt x="123736" y="8508"/>
                  </a:lnTo>
                  <a:close/>
                </a:path>
                <a:path w="125729" h="83185">
                  <a:moveTo>
                    <a:pt x="56426" y="8127"/>
                  </a:moveTo>
                  <a:lnTo>
                    <a:pt x="56032" y="8127"/>
                  </a:lnTo>
                  <a:lnTo>
                    <a:pt x="56032" y="8508"/>
                  </a:lnTo>
                  <a:lnTo>
                    <a:pt x="56426" y="8508"/>
                  </a:lnTo>
                  <a:lnTo>
                    <a:pt x="56426" y="8127"/>
                  </a:lnTo>
                  <a:close/>
                </a:path>
                <a:path w="125729" h="83185">
                  <a:moveTo>
                    <a:pt x="69849" y="6730"/>
                  </a:moveTo>
                  <a:lnTo>
                    <a:pt x="56807" y="6730"/>
                  </a:lnTo>
                  <a:lnTo>
                    <a:pt x="56807" y="7746"/>
                  </a:lnTo>
                  <a:lnTo>
                    <a:pt x="56426" y="7746"/>
                  </a:lnTo>
                  <a:lnTo>
                    <a:pt x="56426" y="8508"/>
                  </a:lnTo>
                  <a:lnTo>
                    <a:pt x="74208" y="8508"/>
                  </a:lnTo>
                  <a:lnTo>
                    <a:pt x="69849" y="6730"/>
                  </a:lnTo>
                  <a:close/>
                </a:path>
                <a:path w="125729" h="83185">
                  <a:moveTo>
                    <a:pt x="121983" y="8127"/>
                  </a:moveTo>
                  <a:lnTo>
                    <a:pt x="120040" y="8127"/>
                  </a:lnTo>
                  <a:lnTo>
                    <a:pt x="120040" y="8508"/>
                  </a:lnTo>
                  <a:lnTo>
                    <a:pt x="121983" y="8508"/>
                  </a:lnTo>
                  <a:lnTo>
                    <a:pt x="121983" y="8127"/>
                  </a:lnTo>
                  <a:close/>
                </a:path>
                <a:path w="125729" h="83185">
                  <a:moveTo>
                    <a:pt x="56426" y="7111"/>
                  </a:moveTo>
                  <a:lnTo>
                    <a:pt x="56032" y="7365"/>
                  </a:lnTo>
                  <a:lnTo>
                    <a:pt x="56032" y="7746"/>
                  </a:lnTo>
                  <a:lnTo>
                    <a:pt x="56426" y="7746"/>
                  </a:lnTo>
                  <a:lnTo>
                    <a:pt x="56426" y="7111"/>
                  </a:lnTo>
                  <a:close/>
                </a:path>
                <a:path w="125729" h="83185">
                  <a:moveTo>
                    <a:pt x="56426" y="7111"/>
                  </a:moveTo>
                  <a:lnTo>
                    <a:pt x="56032" y="7111"/>
                  </a:lnTo>
                  <a:lnTo>
                    <a:pt x="56032" y="7365"/>
                  </a:lnTo>
                  <a:lnTo>
                    <a:pt x="56426" y="7111"/>
                  </a:lnTo>
                  <a:close/>
                </a:path>
                <a:path w="125729" h="83185">
                  <a:moveTo>
                    <a:pt x="57200" y="6349"/>
                  </a:moveTo>
                  <a:lnTo>
                    <a:pt x="56807" y="6349"/>
                  </a:lnTo>
                  <a:lnTo>
                    <a:pt x="56807" y="6730"/>
                  </a:lnTo>
                  <a:lnTo>
                    <a:pt x="57200" y="6349"/>
                  </a:lnTo>
                  <a:close/>
                </a:path>
                <a:path w="125729" h="83185">
                  <a:moveTo>
                    <a:pt x="65366" y="4444"/>
                  </a:moveTo>
                  <a:lnTo>
                    <a:pt x="57594" y="4444"/>
                  </a:lnTo>
                  <a:lnTo>
                    <a:pt x="57594" y="6349"/>
                  </a:lnTo>
                  <a:lnTo>
                    <a:pt x="69007" y="6349"/>
                  </a:lnTo>
                  <a:lnTo>
                    <a:pt x="67322" y="5587"/>
                  </a:lnTo>
                  <a:lnTo>
                    <a:pt x="66670" y="5206"/>
                  </a:lnTo>
                  <a:lnTo>
                    <a:pt x="57975" y="5206"/>
                  </a:lnTo>
                  <a:lnTo>
                    <a:pt x="57975" y="4825"/>
                  </a:lnTo>
                  <a:lnTo>
                    <a:pt x="66018" y="4825"/>
                  </a:lnTo>
                  <a:lnTo>
                    <a:pt x="65366" y="4444"/>
                  </a:lnTo>
                  <a:close/>
                </a:path>
                <a:path w="125729" h="83185">
                  <a:moveTo>
                    <a:pt x="57200" y="5206"/>
                  </a:moveTo>
                  <a:lnTo>
                    <a:pt x="57200" y="5968"/>
                  </a:lnTo>
                  <a:lnTo>
                    <a:pt x="57594" y="5968"/>
                  </a:lnTo>
                  <a:lnTo>
                    <a:pt x="57594" y="5587"/>
                  </a:lnTo>
                  <a:lnTo>
                    <a:pt x="57200" y="5206"/>
                  </a:lnTo>
                  <a:close/>
                </a:path>
                <a:path w="125729" h="83185">
                  <a:moveTo>
                    <a:pt x="57594" y="5206"/>
                  </a:moveTo>
                  <a:lnTo>
                    <a:pt x="57200" y="5206"/>
                  </a:lnTo>
                  <a:lnTo>
                    <a:pt x="57594" y="5587"/>
                  </a:lnTo>
                  <a:lnTo>
                    <a:pt x="57594" y="5206"/>
                  </a:lnTo>
                  <a:close/>
                </a:path>
                <a:path w="125729" h="83185">
                  <a:moveTo>
                    <a:pt x="57200" y="4444"/>
                  </a:moveTo>
                  <a:lnTo>
                    <a:pt x="56807" y="4825"/>
                  </a:lnTo>
                  <a:lnTo>
                    <a:pt x="56807" y="5206"/>
                  </a:lnTo>
                  <a:lnTo>
                    <a:pt x="57200" y="5206"/>
                  </a:lnTo>
                  <a:lnTo>
                    <a:pt x="57200" y="4444"/>
                  </a:lnTo>
                  <a:close/>
                </a:path>
                <a:path w="125729" h="83185">
                  <a:moveTo>
                    <a:pt x="58369" y="4825"/>
                  </a:moveTo>
                  <a:lnTo>
                    <a:pt x="57975" y="5206"/>
                  </a:lnTo>
                  <a:lnTo>
                    <a:pt x="58369" y="5206"/>
                  </a:lnTo>
                  <a:lnTo>
                    <a:pt x="58369" y="4825"/>
                  </a:lnTo>
                  <a:close/>
                </a:path>
                <a:path w="125729" h="83185">
                  <a:moveTo>
                    <a:pt x="58762" y="4825"/>
                  </a:moveTo>
                  <a:lnTo>
                    <a:pt x="58369" y="4825"/>
                  </a:lnTo>
                  <a:lnTo>
                    <a:pt x="58369" y="5206"/>
                  </a:lnTo>
                  <a:lnTo>
                    <a:pt x="58762" y="5206"/>
                  </a:lnTo>
                  <a:lnTo>
                    <a:pt x="58762" y="4825"/>
                  </a:lnTo>
                  <a:close/>
                </a:path>
                <a:path w="125729" h="83185">
                  <a:moveTo>
                    <a:pt x="66018" y="4825"/>
                  </a:moveTo>
                  <a:lnTo>
                    <a:pt x="58762" y="4825"/>
                  </a:lnTo>
                  <a:lnTo>
                    <a:pt x="58762" y="5206"/>
                  </a:lnTo>
                  <a:lnTo>
                    <a:pt x="66670" y="5206"/>
                  </a:lnTo>
                  <a:lnTo>
                    <a:pt x="66018" y="4825"/>
                  </a:lnTo>
                  <a:close/>
                </a:path>
                <a:path w="125729" h="83185">
                  <a:moveTo>
                    <a:pt x="57594" y="4063"/>
                  </a:moveTo>
                  <a:lnTo>
                    <a:pt x="57200" y="4063"/>
                  </a:lnTo>
                  <a:lnTo>
                    <a:pt x="57200" y="4444"/>
                  </a:lnTo>
                  <a:lnTo>
                    <a:pt x="57594" y="4444"/>
                  </a:lnTo>
                  <a:lnTo>
                    <a:pt x="57594" y="4063"/>
                  </a:lnTo>
                  <a:close/>
                </a:path>
                <a:path w="125729" h="83185">
                  <a:moveTo>
                    <a:pt x="57975" y="4063"/>
                  </a:moveTo>
                  <a:lnTo>
                    <a:pt x="57594" y="4063"/>
                  </a:lnTo>
                  <a:lnTo>
                    <a:pt x="57594" y="4444"/>
                  </a:lnTo>
                  <a:lnTo>
                    <a:pt x="57975" y="4063"/>
                  </a:lnTo>
                  <a:close/>
                </a:path>
                <a:path w="125729" h="83185">
                  <a:moveTo>
                    <a:pt x="61247" y="1904"/>
                  </a:moveTo>
                  <a:lnTo>
                    <a:pt x="59143" y="1904"/>
                  </a:lnTo>
                  <a:lnTo>
                    <a:pt x="58762" y="2285"/>
                  </a:lnTo>
                  <a:lnTo>
                    <a:pt x="58762" y="2539"/>
                  </a:lnTo>
                  <a:lnTo>
                    <a:pt x="58369" y="2539"/>
                  </a:lnTo>
                  <a:lnTo>
                    <a:pt x="58369" y="3301"/>
                  </a:lnTo>
                  <a:lnTo>
                    <a:pt x="57975" y="3301"/>
                  </a:lnTo>
                  <a:lnTo>
                    <a:pt x="57975" y="4063"/>
                  </a:lnTo>
                  <a:lnTo>
                    <a:pt x="64782" y="4063"/>
                  </a:lnTo>
                  <a:lnTo>
                    <a:pt x="64401" y="3682"/>
                  </a:lnTo>
                  <a:lnTo>
                    <a:pt x="64007" y="3682"/>
                  </a:lnTo>
                  <a:lnTo>
                    <a:pt x="63233" y="2920"/>
                  </a:lnTo>
                  <a:lnTo>
                    <a:pt x="61247" y="1904"/>
                  </a:lnTo>
                  <a:close/>
                </a:path>
                <a:path w="125729" h="83185">
                  <a:moveTo>
                    <a:pt x="57594" y="2920"/>
                  </a:moveTo>
                  <a:lnTo>
                    <a:pt x="57594" y="3682"/>
                  </a:lnTo>
                  <a:lnTo>
                    <a:pt x="57975" y="3682"/>
                  </a:lnTo>
                  <a:lnTo>
                    <a:pt x="57975" y="3301"/>
                  </a:lnTo>
                  <a:lnTo>
                    <a:pt x="57594" y="2920"/>
                  </a:lnTo>
                  <a:close/>
                </a:path>
                <a:path w="125729" h="83185">
                  <a:moveTo>
                    <a:pt x="57975" y="2285"/>
                  </a:moveTo>
                  <a:lnTo>
                    <a:pt x="51561" y="2285"/>
                  </a:lnTo>
                  <a:lnTo>
                    <a:pt x="48640" y="2539"/>
                  </a:lnTo>
                  <a:lnTo>
                    <a:pt x="47866" y="2920"/>
                  </a:lnTo>
                  <a:lnTo>
                    <a:pt x="57975" y="2920"/>
                  </a:lnTo>
                  <a:lnTo>
                    <a:pt x="57975" y="2285"/>
                  </a:lnTo>
                  <a:close/>
                </a:path>
                <a:path w="125729" h="83185">
                  <a:moveTo>
                    <a:pt x="58369" y="0"/>
                  </a:moveTo>
                  <a:lnTo>
                    <a:pt x="57975" y="0"/>
                  </a:lnTo>
                  <a:lnTo>
                    <a:pt x="57975" y="380"/>
                  </a:lnTo>
                  <a:lnTo>
                    <a:pt x="58369" y="380"/>
                  </a:lnTo>
                  <a:lnTo>
                    <a:pt x="58369" y="761"/>
                  </a:lnTo>
                  <a:lnTo>
                    <a:pt x="57975" y="761"/>
                  </a:lnTo>
                  <a:lnTo>
                    <a:pt x="57975" y="1523"/>
                  </a:lnTo>
                  <a:lnTo>
                    <a:pt x="57594" y="1523"/>
                  </a:lnTo>
                  <a:lnTo>
                    <a:pt x="57594" y="1904"/>
                  </a:lnTo>
                  <a:lnTo>
                    <a:pt x="57975" y="2285"/>
                  </a:lnTo>
                  <a:lnTo>
                    <a:pt x="57975" y="2539"/>
                  </a:lnTo>
                  <a:lnTo>
                    <a:pt x="58369" y="2285"/>
                  </a:lnTo>
                  <a:lnTo>
                    <a:pt x="58762" y="1904"/>
                  </a:lnTo>
                  <a:lnTo>
                    <a:pt x="58762" y="1142"/>
                  </a:lnTo>
                  <a:lnTo>
                    <a:pt x="59143" y="1142"/>
                  </a:lnTo>
                  <a:lnTo>
                    <a:pt x="59143" y="761"/>
                  </a:lnTo>
                  <a:lnTo>
                    <a:pt x="58369" y="0"/>
                  </a:lnTo>
                  <a:close/>
                </a:path>
                <a:path w="125729" h="83185">
                  <a:moveTo>
                    <a:pt x="58762" y="2285"/>
                  </a:moveTo>
                  <a:lnTo>
                    <a:pt x="58369" y="2285"/>
                  </a:lnTo>
                  <a:lnTo>
                    <a:pt x="58369" y="2539"/>
                  </a:lnTo>
                  <a:lnTo>
                    <a:pt x="58762" y="2285"/>
                  </a:lnTo>
                  <a:close/>
                </a:path>
                <a:path w="125729" h="83185">
                  <a:moveTo>
                    <a:pt x="57594" y="1523"/>
                  </a:moveTo>
                  <a:lnTo>
                    <a:pt x="53886" y="1523"/>
                  </a:lnTo>
                  <a:lnTo>
                    <a:pt x="53886" y="2285"/>
                  </a:lnTo>
                  <a:lnTo>
                    <a:pt x="57594" y="2285"/>
                  </a:lnTo>
                  <a:lnTo>
                    <a:pt x="57594" y="1523"/>
                  </a:lnTo>
                  <a:close/>
                </a:path>
                <a:path w="125729" h="83185">
                  <a:moveTo>
                    <a:pt x="59143" y="1523"/>
                  </a:moveTo>
                  <a:lnTo>
                    <a:pt x="58762" y="1523"/>
                  </a:lnTo>
                  <a:lnTo>
                    <a:pt x="58762" y="1904"/>
                  </a:lnTo>
                  <a:lnTo>
                    <a:pt x="59143" y="1904"/>
                  </a:lnTo>
                  <a:lnTo>
                    <a:pt x="59143" y="1523"/>
                  </a:lnTo>
                  <a:close/>
                </a:path>
                <a:path w="125729" h="83185">
                  <a:moveTo>
                    <a:pt x="59918" y="1523"/>
                  </a:moveTo>
                  <a:lnTo>
                    <a:pt x="59537" y="1523"/>
                  </a:lnTo>
                  <a:lnTo>
                    <a:pt x="59537" y="1904"/>
                  </a:lnTo>
                  <a:lnTo>
                    <a:pt x="59918" y="1904"/>
                  </a:lnTo>
                  <a:lnTo>
                    <a:pt x="59918" y="1523"/>
                  </a:lnTo>
                  <a:close/>
                </a:path>
                <a:path w="125729" h="83185">
                  <a:moveTo>
                    <a:pt x="55448" y="761"/>
                  </a:moveTo>
                  <a:lnTo>
                    <a:pt x="54279" y="761"/>
                  </a:lnTo>
                  <a:lnTo>
                    <a:pt x="54279" y="1523"/>
                  </a:lnTo>
                  <a:lnTo>
                    <a:pt x="57975" y="1523"/>
                  </a:lnTo>
                  <a:lnTo>
                    <a:pt x="57594" y="1142"/>
                  </a:lnTo>
                  <a:lnTo>
                    <a:pt x="55448" y="1142"/>
                  </a:lnTo>
                  <a:lnTo>
                    <a:pt x="55448" y="761"/>
                  </a:lnTo>
                  <a:close/>
                </a:path>
                <a:path w="125729" h="83185">
                  <a:moveTo>
                    <a:pt x="59537" y="761"/>
                  </a:moveTo>
                  <a:lnTo>
                    <a:pt x="59537" y="1142"/>
                  </a:lnTo>
                  <a:lnTo>
                    <a:pt x="59918" y="1142"/>
                  </a:lnTo>
                  <a:lnTo>
                    <a:pt x="59918" y="1523"/>
                  </a:lnTo>
                  <a:lnTo>
                    <a:pt x="60502" y="1523"/>
                  </a:lnTo>
                  <a:lnTo>
                    <a:pt x="59537" y="761"/>
                  </a:lnTo>
                  <a:close/>
                </a:path>
                <a:path w="125729" h="83185">
                  <a:moveTo>
                    <a:pt x="56032" y="761"/>
                  </a:moveTo>
                  <a:lnTo>
                    <a:pt x="55638" y="761"/>
                  </a:lnTo>
                  <a:lnTo>
                    <a:pt x="56032" y="1142"/>
                  </a:lnTo>
                  <a:lnTo>
                    <a:pt x="56032" y="761"/>
                  </a:lnTo>
                  <a:close/>
                </a:path>
                <a:path w="125729" h="83185">
                  <a:moveTo>
                    <a:pt x="57975" y="761"/>
                  </a:moveTo>
                  <a:lnTo>
                    <a:pt x="56032" y="761"/>
                  </a:lnTo>
                  <a:lnTo>
                    <a:pt x="56032" y="1142"/>
                  </a:lnTo>
                  <a:lnTo>
                    <a:pt x="57594" y="1142"/>
                  </a:lnTo>
                  <a:lnTo>
                    <a:pt x="57975" y="761"/>
                  </a:lnTo>
                  <a:close/>
                </a:path>
                <a:path w="125729" h="83185">
                  <a:moveTo>
                    <a:pt x="54673" y="380"/>
                  </a:moveTo>
                  <a:lnTo>
                    <a:pt x="54673" y="761"/>
                  </a:lnTo>
                  <a:lnTo>
                    <a:pt x="55054" y="761"/>
                  </a:lnTo>
                  <a:lnTo>
                    <a:pt x="54673" y="380"/>
                  </a:lnTo>
                  <a:close/>
                </a:path>
                <a:path w="125729" h="83185">
                  <a:moveTo>
                    <a:pt x="57200" y="380"/>
                  </a:moveTo>
                  <a:lnTo>
                    <a:pt x="56807" y="380"/>
                  </a:lnTo>
                  <a:lnTo>
                    <a:pt x="56807" y="761"/>
                  </a:lnTo>
                  <a:lnTo>
                    <a:pt x="57594" y="761"/>
                  </a:lnTo>
                  <a:lnTo>
                    <a:pt x="57200" y="380"/>
                  </a:lnTo>
                  <a:close/>
                </a:path>
                <a:path w="125729" h="83185">
                  <a:moveTo>
                    <a:pt x="58369" y="380"/>
                  </a:moveTo>
                  <a:lnTo>
                    <a:pt x="57594" y="380"/>
                  </a:lnTo>
                  <a:lnTo>
                    <a:pt x="57594" y="761"/>
                  </a:lnTo>
                  <a:lnTo>
                    <a:pt x="58369" y="761"/>
                  </a:lnTo>
                  <a:lnTo>
                    <a:pt x="58369" y="38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4170619" y="2021410"/>
              <a:ext cx="3175" cy="10160"/>
            </a:xfrm>
            <a:custGeom>
              <a:avLst/>
              <a:gdLst/>
              <a:ahLst/>
              <a:cxnLst/>
              <a:rect l="l" t="t" r="r" b="b"/>
              <a:pathLst>
                <a:path w="3175" h="10160">
                  <a:moveTo>
                    <a:pt x="0" y="0"/>
                  </a:moveTo>
                  <a:lnTo>
                    <a:pt x="584" y="0"/>
                  </a:lnTo>
                </a:path>
                <a:path w="3175" h="10160">
                  <a:moveTo>
                    <a:pt x="2336" y="9613"/>
                  </a:moveTo>
                  <a:lnTo>
                    <a:pt x="2921" y="961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4192704" y="203005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4182582" y="20287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4183750" y="20538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4172854" y="202160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4175775" y="20146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4118574" y="2008329"/>
              <a:ext cx="125730" cy="83185"/>
            </a:xfrm>
            <a:custGeom>
              <a:avLst/>
              <a:gdLst/>
              <a:ahLst/>
              <a:cxnLst/>
              <a:rect l="l" t="t" r="r" b="b"/>
              <a:pathLst>
                <a:path w="125729" h="83185">
                  <a:moveTo>
                    <a:pt x="83464" y="29616"/>
                  </a:moveTo>
                  <a:lnTo>
                    <a:pt x="83464" y="29222"/>
                  </a:lnTo>
                  <a:lnTo>
                    <a:pt x="83858" y="29222"/>
                  </a:lnTo>
                  <a:lnTo>
                    <a:pt x="83464" y="29222"/>
                  </a:lnTo>
                  <a:lnTo>
                    <a:pt x="83464" y="29616"/>
                  </a:lnTo>
                  <a:lnTo>
                    <a:pt x="83083" y="29616"/>
                  </a:lnTo>
                  <a:lnTo>
                    <a:pt x="83464" y="29616"/>
                  </a:lnTo>
                  <a:lnTo>
                    <a:pt x="83464" y="29997"/>
                  </a:lnTo>
                  <a:lnTo>
                    <a:pt x="83083" y="29997"/>
                  </a:lnTo>
                  <a:lnTo>
                    <a:pt x="83083" y="29616"/>
                  </a:lnTo>
                  <a:lnTo>
                    <a:pt x="83083" y="29997"/>
                  </a:lnTo>
                  <a:lnTo>
                    <a:pt x="83464" y="29997"/>
                  </a:lnTo>
                  <a:lnTo>
                    <a:pt x="83464" y="29616"/>
                  </a:lnTo>
                  <a:lnTo>
                    <a:pt x="83083" y="29616"/>
                  </a:lnTo>
                  <a:lnTo>
                    <a:pt x="83464" y="29616"/>
                  </a:lnTo>
                  <a:close/>
                </a:path>
                <a:path w="125729" h="83185">
                  <a:moveTo>
                    <a:pt x="73355" y="28079"/>
                  </a:moveTo>
                  <a:lnTo>
                    <a:pt x="72961" y="28079"/>
                  </a:lnTo>
                  <a:lnTo>
                    <a:pt x="73355" y="28079"/>
                  </a:lnTo>
                  <a:close/>
                </a:path>
                <a:path w="125729" h="83185">
                  <a:moveTo>
                    <a:pt x="17894" y="48450"/>
                  </a:moveTo>
                  <a:lnTo>
                    <a:pt x="17894" y="48069"/>
                  </a:lnTo>
                  <a:lnTo>
                    <a:pt x="18287" y="48450"/>
                  </a:lnTo>
                  <a:lnTo>
                    <a:pt x="19062" y="47307"/>
                  </a:lnTo>
                  <a:lnTo>
                    <a:pt x="19850" y="46532"/>
                  </a:lnTo>
                  <a:lnTo>
                    <a:pt x="20231" y="45758"/>
                  </a:lnTo>
                  <a:lnTo>
                    <a:pt x="20624" y="45567"/>
                  </a:lnTo>
                  <a:lnTo>
                    <a:pt x="21399" y="44411"/>
                  </a:lnTo>
                  <a:lnTo>
                    <a:pt x="22174" y="43649"/>
                  </a:lnTo>
                  <a:lnTo>
                    <a:pt x="22174" y="43268"/>
                  </a:lnTo>
                  <a:lnTo>
                    <a:pt x="22758" y="42494"/>
                  </a:lnTo>
                  <a:lnTo>
                    <a:pt x="23152" y="42113"/>
                  </a:lnTo>
                  <a:lnTo>
                    <a:pt x="23545" y="41719"/>
                  </a:lnTo>
                  <a:lnTo>
                    <a:pt x="23152" y="41719"/>
                  </a:lnTo>
                  <a:lnTo>
                    <a:pt x="23152" y="41338"/>
                  </a:lnTo>
                  <a:lnTo>
                    <a:pt x="21793" y="40766"/>
                  </a:lnTo>
                  <a:lnTo>
                    <a:pt x="21399" y="40385"/>
                  </a:lnTo>
                  <a:lnTo>
                    <a:pt x="20624" y="39611"/>
                  </a:lnTo>
                  <a:lnTo>
                    <a:pt x="19850" y="39230"/>
                  </a:lnTo>
                  <a:lnTo>
                    <a:pt x="19456" y="38836"/>
                  </a:lnTo>
                  <a:lnTo>
                    <a:pt x="19062" y="39230"/>
                  </a:lnTo>
                  <a:lnTo>
                    <a:pt x="18681" y="39611"/>
                  </a:lnTo>
                  <a:lnTo>
                    <a:pt x="18681" y="39992"/>
                  </a:lnTo>
                  <a:lnTo>
                    <a:pt x="18287" y="40385"/>
                  </a:lnTo>
                  <a:lnTo>
                    <a:pt x="17703" y="39992"/>
                  </a:lnTo>
                  <a:lnTo>
                    <a:pt x="16929" y="39230"/>
                  </a:lnTo>
                  <a:lnTo>
                    <a:pt x="15760" y="40385"/>
                  </a:lnTo>
                  <a:lnTo>
                    <a:pt x="15760" y="40766"/>
                  </a:lnTo>
                  <a:lnTo>
                    <a:pt x="15366" y="40957"/>
                  </a:lnTo>
                  <a:lnTo>
                    <a:pt x="14592" y="41719"/>
                  </a:lnTo>
                  <a:lnTo>
                    <a:pt x="14985" y="42494"/>
                  </a:lnTo>
                  <a:lnTo>
                    <a:pt x="14592" y="43268"/>
                  </a:lnTo>
                  <a:lnTo>
                    <a:pt x="14198" y="44030"/>
                  </a:lnTo>
                  <a:lnTo>
                    <a:pt x="14198" y="43649"/>
                  </a:lnTo>
                  <a:lnTo>
                    <a:pt x="12445" y="42494"/>
                  </a:lnTo>
                  <a:lnTo>
                    <a:pt x="11277" y="41719"/>
                  </a:lnTo>
                  <a:lnTo>
                    <a:pt x="10121" y="43649"/>
                  </a:lnTo>
                  <a:lnTo>
                    <a:pt x="9334" y="43268"/>
                  </a:lnTo>
                  <a:lnTo>
                    <a:pt x="8953" y="42875"/>
                  </a:lnTo>
                  <a:lnTo>
                    <a:pt x="9334" y="42113"/>
                  </a:lnTo>
                  <a:lnTo>
                    <a:pt x="9728" y="40957"/>
                  </a:lnTo>
                  <a:lnTo>
                    <a:pt x="8953" y="40766"/>
                  </a:lnTo>
                  <a:lnTo>
                    <a:pt x="9728" y="39611"/>
                  </a:lnTo>
                  <a:lnTo>
                    <a:pt x="10121" y="38455"/>
                  </a:lnTo>
                  <a:lnTo>
                    <a:pt x="10502" y="38455"/>
                  </a:lnTo>
                  <a:lnTo>
                    <a:pt x="10502" y="38074"/>
                  </a:lnTo>
                  <a:lnTo>
                    <a:pt x="10896" y="37299"/>
                  </a:lnTo>
                  <a:lnTo>
                    <a:pt x="10896" y="36918"/>
                  </a:lnTo>
                  <a:lnTo>
                    <a:pt x="10896" y="36156"/>
                  </a:lnTo>
                  <a:lnTo>
                    <a:pt x="11277" y="35572"/>
                  </a:lnTo>
                  <a:lnTo>
                    <a:pt x="11277" y="34797"/>
                  </a:lnTo>
                  <a:lnTo>
                    <a:pt x="11671" y="34797"/>
                  </a:lnTo>
                  <a:lnTo>
                    <a:pt x="12064" y="34797"/>
                  </a:lnTo>
                  <a:lnTo>
                    <a:pt x="12839" y="34797"/>
                  </a:lnTo>
                  <a:lnTo>
                    <a:pt x="13423" y="34416"/>
                  </a:lnTo>
                  <a:lnTo>
                    <a:pt x="13817" y="34416"/>
                  </a:lnTo>
                  <a:lnTo>
                    <a:pt x="13423" y="34035"/>
                  </a:lnTo>
                  <a:lnTo>
                    <a:pt x="14198" y="33654"/>
                  </a:lnTo>
                  <a:lnTo>
                    <a:pt x="14592" y="33654"/>
                  </a:lnTo>
                  <a:lnTo>
                    <a:pt x="14985" y="33261"/>
                  </a:lnTo>
                  <a:lnTo>
                    <a:pt x="14985" y="32880"/>
                  </a:lnTo>
                  <a:lnTo>
                    <a:pt x="15366" y="32880"/>
                  </a:lnTo>
                  <a:lnTo>
                    <a:pt x="15366" y="32499"/>
                  </a:lnTo>
                  <a:lnTo>
                    <a:pt x="14592" y="32105"/>
                  </a:lnTo>
                  <a:lnTo>
                    <a:pt x="14592" y="31343"/>
                  </a:lnTo>
                  <a:lnTo>
                    <a:pt x="14198" y="31153"/>
                  </a:lnTo>
                  <a:lnTo>
                    <a:pt x="13817" y="30378"/>
                  </a:lnTo>
                  <a:lnTo>
                    <a:pt x="13423" y="29997"/>
                  </a:lnTo>
                  <a:lnTo>
                    <a:pt x="13817" y="29997"/>
                  </a:lnTo>
                  <a:lnTo>
                    <a:pt x="13817" y="29616"/>
                  </a:lnTo>
                  <a:lnTo>
                    <a:pt x="13817" y="29222"/>
                  </a:lnTo>
                  <a:lnTo>
                    <a:pt x="13423" y="29222"/>
                  </a:lnTo>
                  <a:lnTo>
                    <a:pt x="13817" y="29222"/>
                  </a:lnTo>
                  <a:lnTo>
                    <a:pt x="13423" y="29222"/>
                  </a:lnTo>
                  <a:lnTo>
                    <a:pt x="13423" y="28841"/>
                  </a:lnTo>
                  <a:lnTo>
                    <a:pt x="13817" y="28841"/>
                  </a:lnTo>
                  <a:lnTo>
                    <a:pt x="14198" y="27685"/>
                  </a:lnTo>
                  <a:lnTo>
                    <a:pt x="14198" y="27304"/>
                  </a:lnTo>
                  <a:lnTo>
                    <a:pt x="14592" y="27304"/>
                  </a:lnTo>
                  <a:lnTo>
                    <a:pt x="14985" y="27304"/>
                  </a:lnTo>
                  <a:lnTo>
                    <a:pt x="14985" y="26530"/>
                  </a:lnTo>
                  <a:lnTo>
                    <a:pt x="15366" y="26530"/>
                  </a:lnTo>
                  <a:lnTo>
                    <a:pt x="15366" y="26339"/>
                  </a:lnTo>
                  <a:lnTo>
                    <a:pt x="15366" y="25958"/>
                  </a:lnTo>
                  <a:lnTo>
                    <a:pt x="15366" y="24803"/>
                  </a:lnTo>
                  <a:lnTo>
                    <a:pt x="15366" y="24041"/>
                  </a:lnTo>
                  <a:lnTo>
                    <a:pt x="14985" y="23266"/>
                  </a:lnTo>
                  <a:lnTo>
                    <a:pt x="14985" y="22504"/>
                  </a:lnTo>
                  <a:lnTo>
                    <a:pt x="14592" y="21729"/>
                  </a:lnTo>
                  <a:lnTo>
                    <a:pt x="14198" y="21539"/>
                  </a:lnTo>
                  <a:lnTo>
                    <a:pt x="13817" y="21158"/>
                  </a:lnTo>
                  <a:lnTo>
                    <a:pt x="13423" y="20764"/>
                  </a:lnTo>
                  <a:lnTo>
                    <a:pt x="13423" y="20383"/>
                  </a:lnTo>
                  <a:lnTo>
                    <a:pt x="13030" y="20383"/>
                  </a:lnTo>
                  <a:lnTo>
                    <a:pt x="13030" y="20002"/>
                  </a:lnTo>
                  <a:lnTo>
                    <a:pt x="12839" y="20002"/>
                  </a:lnTo>
                  <a:lnTo>
                    <a:pt x="12445" y="19621"/>
                  </a:lnTo>
                  <a:lnTo>
                    <a:pt x="12064" y="18846"/>
                  </a:lnTo>
                  <a:lnTo>
                    <a:pt x="12064" y="18465"/>
                  </a:lnTo>
                  <a:lnTo>
                    <a:pt x="11671" y="18072"/>
                  </a:lnTo>
                  <a:lnTo>
                    <a:pt x="11671" y="17691"/>
                  </a:lnTo>
                  <a:lnTo>
                    <a:pt x="11671" y="17310"/>
                  </a:lnTo>
                  <a:lnTo>
                    <a:pt x="11277" y="16929"/>
                  </a:lnTo>
                  <a:lnTo>
                    <a:pt x="11277" y="16738"/>
                  </a:lnTo>
                  <a:lnTo>
                    <a:pt x="11277" y="16344"/>
                  </a:lnTo>
                  <a:lnTo>
                    <a:pt x="11277" y="15963"/>
                  </a:lnTo>
                  <a:lnTo>
                    <a:pt x="12064" y="15963"/>
                  </a:lnTo>
                  <a:lnTo>
                    <a:pt x="14198" y="15963"/>
                  </a:lnTo>
                  <a:lnTo>
                    <a:pt x="14985" y="16738"/>
                  </a:lnTo>
                  <a:lnTo>
                    <a:pt x="16141" y="17310"/>
                  </a:lnTo>
                  <a:lnTo>
                    <a:pt x="16535" y="17310"/>
                  </a:lnTo>
                  <a:lnTo>
                    <a:pt x="17310" y="17310"/>
                  </a:lnTo>
                  <a:lnTo>
                    <a:pt x="17703" y="17310"/>
                  </a:lnTo>
                  <a:lnTo>
                    <a:pt x="17894" y="17310"/>
                  </a:lnTo>
                  <a:lnTo>
                    <a:pt x="18287" y="17691"/>
                  </a:lnTo>
                  <a:lnTo>
                    <a:pt x="18681" y="17691"/>
                  </a:lnTo>
                  <a:lnTo>
                    <a:pt x="21005" y="18465"/>
                  </a:lnTo>
                  <a:lnTo>
                    <a:pt x="21399" y="18846"/>
                  </a:lnTo>
                  <a:lnTo>
                    <a:pt x="23926" y="20383"/>
                  </a:lnTo>
                  <a:lnTo>
                    <a:pt x="24701" y="20764"/>
                  </a:lnTo>
                  <a:lnTo>
                    <a:pt x="25095" y="21158"/>
                  </a:lnTo>
                  <a:lnTo>
                    <a:pt x="24701" y="21539"/>
                  </a:lnTo>
                  <a:lnTo>
                    <a:pt x="24701" y="21729"/>
                  </a:lnTo>
                  <a:lnTo>
                    <a:pt x="24701" y="22110"/>
                  </a:lnTo>
                  <a:lnTo>
                    <a:pt x="25095" y="22504"/>
                  </a:lnTo>
                  <a:lnTo>
                    <a:pt x="25488" y="22885"/>
                  </a:lnTo>
                  <a:lnTo>
                    <a:pt x="25869" y="22885"/>
                  </a:lnTo>
                  <a:lnTo>
                    <a:pt x="26657" y="22110"/>
                  </a:lnTo>
                  <a:lnTo>
                    <a:pt x="27038" y="21729"/>
                  </a:lnTo>
                  <a:lnTo>
                    <a:pt x="27038" y="21539"/>
                  </a:lnTo>
                  <a:lnTo>
                    <a:pt x="27622" y="22110"/>
                  </a:lnTo>
                  <a:lnTo>
                    <a:pt x="28016" y="22504"/>
                  </a:lnTo>
                  <a:lnTo>
                    <a:pt x="28409" y="22885"/>
                  </a:lnTo>
                  <a:lnTo>
                    <a:pt x="28409" y="22504"/>
                  </a:lnTo>
                  <a:lnTo>
                    <a:pt x="28790" y="22504"/>
                  </a:lnTo>
                  <a:lnTo>
                    <a:pt x="29184" y="21729"/>
                  </a:lnTo>
                  <a:lnTo>
                    <a:pt x="29578" y="21539"/>
                  </a:lnTo>
                  <a:lnTo>
                    <a:pt x="29959" y="21539"/>
                  </a:lnTo>
                  <a:lnTo>
                    <a:pt x="30733" y="22110"/>
                  </a:lnTo>
                  <a:lnTo>
                    <a:pt x="31521" y="22885"/>
                  </a:lnTo>
                  <a:lnTo>
                    <a:pt x="31902" y="23266"/>
                  </a:lnTo>
                  <a:lnTo>
                    <a:pt x="32105" y="22885"/>
                  </a:lnTo>
                  <a:lnTo>
                    <a:pt x="32486" y="22504"/>
                  </a:lnTo>
                  <a:lnTo>
                    <a:pt x="32486" y="22110"/>
                  </a:lnTo>
                  <a:lnTo>
                    <a:pt x="32880" y="21729"/>
                  </a:lnTo>
                  <a:lnTo>
                    <a:pt x="34442" y="22885"/>
                  </a:lnTo>
                  <a:lnTo>
                    <a:pt x="34823" y="22885"/>
                  </a:lnTo>
                  <a:lnTo>
                    <a:pt x="36766" y="24422"/>
                  </a:lnTo>
                  <a:lnTo>
                    <a:pt x="36766" y="24041"/>
                  </a:lnTo>
                  <a:lnTo>
                    <a:pt x="36969" y="23647"/>
                  </a:lnTo>
                  <a:lnTo>
                    <a:pt x="37744" y="22110"/>
                  </a:lnTo>
                  <a:lnTo>
                    <a:pt x="38138" y="22110"/>
                  </a:lnTo>
                  <a:lnTo>
                    <a:pt x="38519" y="21539"/>
                  </a:lnTo>
                  <a:lnTo>
                    <a:pt x="38138" y="21158"/>
                  </a:lnTo>
                  <a:lnTo>
                    <a:pt x="37744" y="20383"/>
                  </a:lnTo>
                  <a:lnTo>
                    <a:pt x="37350" y="19227"/>
                  </a:lnTo>
                  <a:lnTo>
                    <a:pt x="37350" y="18465"/>
                  </a:lnTo>
                  <a:lnTo>
                    <a:pt x="37350" y="18072"/>
                  </a:lnTo>
                  <a:lnTo>
                    <a:pt x="37350" y="16738"/>
                  </a:lnTo>
                  <a:lnTo>
                    <a:pt x="37350" y="16344"/>
                  </a:lnTo>
                  <a:lnTo>
                    <a:pt x="37350" y="15582"/>
                  </a:lnTo>
                  <a:lnTo>
                    <a:pt x="37350" y="14046"/>
                  </a:lnTo>
                  <a:lnTo>
                    <a:pt x="36969" y="14046"/>
                  </a:lnTo>
                  <a:lnTo>
                    <a:pt x="36766" y="14046"/>
                  </a:lnTo>
                  <a:lnTo>
                    <a:pt x="35217" y="13652"/>
                  </a:lnTo>
                  <a:lnTo>
                    <a:pt x="34823" y="13652"/>
                  </a:lnTo>
                  <a:lnTo>
                    <a:pt x="34442" y="13271"/>
                  </a:lnTo>
                  <a:lnTo>
                    <a:pt x="35991" y="10388"/>
                  </a:lnTo>
                  <a:lnTo>
                    <a:pt x="36385" y="9613"/>
                  </a:lnTo>
                  <a:lnTo>
                    <a:pt x="37350" y="7124"/>
                  </a:lnTo>
                  <a:lnTo>
                    <a:pt x="37744" y="6349"/>
                  </a:lnTo>
                  <a:lnTo>
                    <a:pt x="38138" y="5575"/>
                  </a:lnTo>
                  <a:lnTo>
                    <a:pt x="38519" y="4813"/>
                  </a:lnTo>
                  <a:lnTo>
                    <a:pt x="38912" y="3657"/>
                  </a:lnTo>
                  <a:lnTo>
                    <a:pt x="40462" y="3657"/>
                  </a:lnTo>
                  <a:lnTo>
                    <a:pt x="42608" y="3276"/>
                  </a:lnTo>
                  <a:lnTo>
                    <a:pt x="43776" y="3276"/>
                  </a:lnTo>
                  <a:lnTo>
                    <a:pt x="45719" y="2882"/>
                  </a:lnTo>
                  <a:lnTo>
                    <a:pt x="46697" y="2882"/>
                  </a:lnTo>
                  <a:lnTo>
                    <a:pt x="47866" y="2882"/>
                  </a:lnTo>
                  <a:lnTo>
                    <a:pt x="48640" y="2501"/>
                  </a:lnTo>
                  <a:lnTo>
                    <a:pt x="51561" y="2311"/>
                  </a:lnTo>
                  <a:lnTo>
                    <a:pt x="53505" y="2311"/>
                  </a:lnTo>
                  <a:lnTo>
                    <a:pt x="53886" y="2311"/>
                  </a:lnTo>
                  <a:lnTo>
                    <a:pt x="53886" y="1930"/>
                  </a:lnTo>
                  <a:lnTo>
                    <a:pt x="53886" y="1549"/>
                  </a:lnTo>
                  <a:lnTo>
                    <a:pt x="54279" y="1549"/>
                  </a:lnTo>
                  <a:lnTo>
                    <a:pt x="54279" y="1155"/>
                  </a:lnTo>
                  <a:lnTo>
                    <a:pt x="54673" y="1155"/>
                  </a:lnTo>
                  <a:lnTo>
                    <a:pt x="54279" y="1155"/>
                  </a:lnTo>
                  <a:lnTo>
                    <a:pt x="54279" y="774"/>
                  </a:lnTo>
                  <a:lnTo>
                    <a:pt x="54673" y="774"/>
                  </a:lnTo>
                  <a:lnTo>
                    <a:pt x="54279" y="774"/>
                  </a:lnTo>
                  <a:lnTo>
                    <a:pt x="54673" y="774"/>
                  </a:lnTo>
                  <a:lnTo>
                    <a:pt x="54673" y="393"/>
                  </a:lnTo>
                  <a:lnTo>
                    <a:pt x="55054" y="774"/>
                  </a:lnTo>
                  <a:lnTo>
                    <a:pt x="55448" y="774"/>
                  </a:lnTo>
                  <a:lnTo>
                    <a:pt x="55448" y="1155"/>
                  </a:lnTo>
                  <a:lnTo>
                    <a:pt x="55638" y="1155"/>
                  </a:lnTo>
                  <a:lnTo>
                    <a:pt x="56032" y="1155"/>
                  </a:lnTo>
                  <a:lnTo>
                    <a:pt x="55638" y="774"/>
                  </a:lnTo>
                  <a:lnTo>
                    <a:pt x="56032" y="774"/>
                  </a:lnTo>
                  <a:lnTo>
                    <a:pt x="56032" y="1155"/>
                  </a:lnTo>
                  <a:lnTo>
                    <a:pt x="56032" y="774"/>
                  </a:lnTo>
                  <a:lnTo>
                    <a:pt x="56426" y="774"/>
                  </a:lnTo>
                  <a:lnTo>
                    <a:pt x="56426" y="393"/>
                  </a:lnTo>
                  <a:lnTo>
                    <a:pt x="56426" y="774"/>
                  </a:lnTo>
                  <a:lnTo>
                    <a:pt x="56807" y="774"/>
                  </a:lnTo>
                  <a:lnTo>
                    <a:pt x="56807" y="393"/>
                  </a:lnTo>
                  <a:lnTo>
                    <a:pt x="57200" y="393"/>
                  </a:lnTo>
                  <a:lnTo>
                    <a:pt x="57594" y="774"/>
                  </a:lnTo>
                  <a:lnTo>
                    <a:pt x="57594" y="393"/>
                  </a:lnTo>
                  <a:lnTo>
                    <a:pt x="57975" y="393"/>
                  </a:lnTo>
                  <a:lnTo>
                    <a:pt x="58369" y="393"/>
                  </a:lnTo>
                  <a:lnTo>
                    <a:pt x="58369" y="774"/>
                  </a:lnTo>
                  <a:lnTo>
                    <a:pt x="57975" y="774"/>
                  </a:lnTo>
                  <a:lnTo>
                    <a:pt x="57594" y="1155"/>
                  </a:lnTo>
                  <a:lnTo>
                    <a:pt x="57975" y="1155"/>
                  </a:lnTo>
                  <a:lnTo>
                    <a:pt x="57594" y="1155"/>
                  </a:lnTo>
                  <a:lnTo>
                    <a:pt x="57975" y="1549"/>
                  </a:lnTo>
                  <a:lnTo>
                    <a:pt x="57975" y="1155"/>
                  </a:lnTo>
                  <a:lnTo>
                    <a:pt x="57975" y="1549"/>
                  </a:lnTo>
                  <a:lnTo>
                    <a:pt x="57594" y="1549"/>
                  </a:lnTo>
                  <a:lnTo>
                    <a:pt x="57594" y="1930"/>
                  </a:lnTo>
                  <a:lnTo>
                    <a:pt x="57594" y="2311"/>
                  </a:lnTo>
                  <a:lnTo>
                    <a:pt x="57594" y="1930"/>
                  </a:lnTo>
                  <a:lnTo>
                    <a:pt x="57594" y="2311"/>
                  </a:lnTo>
                  <a:lnTo>
                    <a:pt x="57594" y="1930"/>
                  </a:lnTo>
                  <a:lnTo>
                    <a:pt x="57594" y="2311"/>
                  </a:lnTo>
                  <a:lnTo>
                    <a:pt x="57975" y="2311"/>
                  </a:lnTo>
                  <a:lnTo>
                    <a:pt x="57594" y="2311"/>
                  </a:lnTo>
                  <a:lnTo>
                    <a:pt x="57975" y="2311"/>
                  </a:lnTo>
                  <a:lnTo>
                    <a:pt x="57975" y="2501"/>
                  </a:lnTo>
                  <a:lnTo>
                    <a:pt x="57975" y="2882"/>
                  </a:lnTo>
                  <a:lnTo>
                    <a:pt x="57594" y="2882"/>
                  </a:lnTo>
                  <a:lnTo>
                    <a:pt x="57594" y="3276"/>
                  </a:lnTo>
                  <a:lnTo>
                    <a:pt x="57200" y="3657"/>
                  </a:lnTo>
                  <a:lnTo>
                    <a:pt x="57594" y="3657"/>
                  </a:lnTo>
                  <a:lnTo>
                    <a:pt x="57594" y="3276"/>
                  </a:lnTo>
                  <a:lnTo>
                    <a:pt x="57594" y="3657"/>
                  </a:lnTo>
                  <a:lnTo>
                    <a:pt x="57200" y="3657"/>
                  </a:lnTo>
                  <a:lnTo>
                    <a:pt x="57594" y="3657"/>
                  </a:lnTo>
                  <a:lnTo>
                    <a:pt x="57200" y="3657"/>
                  </a:lnTo>
                  <a:lnTo>
                    <a:pt x="57200" y="4038"/>
                  </a:lnTo>
                  <a:lnTo>
                    <a:pt x="57200" y="4432"/>
                  </a:lnTo>
                  <a:lnTo>
                    <a:pt x="56807" y="4813"/>
                  </a:lnTo>
                  <a:lnTo>
                    <a:pt x="56807" y="5194"/>
                  </a:lnTo>
                  <a:lnTo>
                    <a:pt x="56807" y="4813"/>
                  </a:lnTo>
                  <a:lnTo>
                    <a:pt x="56807" y="5194"/>
                  </a:lnTo>
                  <a:lnTo>
                    <a:pt x="56807" y="4813"/>
                  </a:lnTo>
                  <a:lnTo>
                    <a:pt x="57200" y="4432"/>
                  </a:lnTo>
                  <a:lnTo>
                    <a:pt x="57200" y="5194"/>
                  </a:lnTo>
                  <a:lnTo>
                    <a:pt x="57200" y="4813"/>
                  </a:lnTo>
                  <a:lnTo>
                    <a:pt x="57200" y="5968"/>
                  </a:lnTo>
                  <a:lnTo>
                    <a:pt x="56807" y="6349"/>
                  </a:lnTo>
                  <a:lnTo>
                    <a:pt x="56807" y="6730"/>
                  </a:lnTo>
                  <a:lnTo>
                    <a:pt x="56426" y="6730"/>
                  </a:lnTo>
                  <a:lnTo>
                    <a:pt x="56807" y="6730"/>
                  </a:lnTo>
                  <a:lnTo>
                    <a:pt x="56426" y="6730"/>
                  </a:lnTo>
                  <a:lnTo>
                    <a:pt x="56807" y="6730"/>
                  </a:lnTo>
                  <a:lnTo>
                    <a:pt x="56426" y="6730"/>
                  </a:lnTo>
                  <a:lnTo>
                    <a:pt x="56807" y="6730"/>
                  </a:lnTo>
                  <a:lnTo>
                    <a:pt x="56426" y="6730"/>
                  </a:lnTo>
                  <a:lnTo>
                    <a:pt x="56426" y="7124"/>
                  </a:lnTo>
                  <a:lnTo>
                    <a:pt x="56032" y="7124"/>
                  </a:lnTo>
                  <a:lnTo>
                    <a:pt x="56032" y="7315"/>
                  </a:lnTo>
                  <a:lnTo>
                    <a:pt x="56032" y="7696"/>
                  </a:lnTo>
                  <a:lnTo>
                    <a:pt x="55638" y="8077"/>
                  </a:lnTo>
                  <a:lnTo>
                    <a:pt x="55638" y="8458"/>
                  </a:lnTo>
                  <a:lnTo>
                    <a:pt x="55638" y="8851"/>
                  </a:lnTo>
                  <a:lnTo>
                    <a:pt x="55638" y="9232"/>
                  </a:lnTo>
                  <a:lnTo>
                    <a:pt x="55448" y="9613"/>
                  </a:lnTo>
                  <a:lnTo>
                    <a:pt x="55638" y="9613"/>
                  </a:lnTo>
                  <a:lnTo>
                    <a:pt x="55448" y="9613"/>
                  </a:lnTo>
                  <a:lnTo>
                    <a:pt x="55638" y="9613"/>
                  </a:lnTo>
                  <a:lnTo>
                    <a:pt x="55448" y="9613"/>
                  </a:lnTo>
                  <a:lnTo>
                    <a:pt x="55638" y="9613"/>
                  </a:lnTo>
                  <a:lnTo>
                    <a:pt x="55638" y="10007"/>
                  </a:lnTo>
                  <a:lnTo>
                    <a:pt x="55638" y="9613"/>
                  </a:lnTo>
                  <a:lnTo>
                    <a:pt x="55638" y="10007"/>
                  </a:lnTo>
                  <a:lnTo>
                    <a:pt x="55448" y="10007"/>
                  </a:lnTo>
                  <a:lnTo>
                    <a:pt x="55448" y="10388"/>
                  </a:lnTo>
                  <a:lnTo>
                    <a:pt x="55448" y="10007"/>
                  </a:lnTo>
                  <a:lnTo>
                    <a:pt x="55448" y="9613"/>
                  </a:lnTo>
                  <a:lnTo>
                    <a:pt x="55448" y="10007"/>
                  </a:lnTo>
                  <a:lnTo>
                    <a:pt x="55448" y="10388"/>
                  </a:lnTo>
                  <a:lnTo>
                    <a:pt x="55054" y="10388"/>
                  </a:lnTo>
                  <a:lnTo>
                    <a:pt x="55448" y="10388"/>
                  </a:lnTo>
                  <a:lnTo>
                    <a:pt x="55054" y="10388"/>
                  </a:lnTo>
                  <a:lnTo>
                    <a:pt x="55054" y="10769"/>
                  </a:lnTo>
                  <a:lnTo>
                    <a:pt x="55054" y="11150"/>
                  </a:lnTo>
                  <a:lnTo>
                    <a:pt x="55054" y="11544"/>
                  </a:lnTo>
                  <a:lnTo>
                    <a:pt x="54673" y="11544"/>
                  </a:lnTo>
                  <a:lnTo>
                    <a:pt x="54673" y="11925"/>
                  </a:lnTo>
                  <a:lnTo>
                    <a:pt x="54279" y="11925"/>
                  </a:lnTo>
                  <a:lnTo>
                    <a:pt x="54279" y="12115"/>
                  </a:lnTo>
                  <a:lnTo>
                    <a:pt x="54279" y="12509"/>
                  </a:lnTo>
                  <a:lnTo>
                    <a:pt x="53886" y="12509"/>
                  </a:lnTo>
                  <a:lnTo>
                    <a:pt x="53886" y="12890"/>
                  </a:lnTo>
                  <a:lnTo>
                    <a:pt x="53505" y="12890"/>
                  </a:lnTo>
                  <a:lnTo>
                    <a:pt x="53505" y="13271"/>
                  </a:lnTo>
                  <a:lnTo>
                    <a:pt x="53111" y="13271"/>
                  </a:lnTo>
                  <a:lnTo>
                    <a:pt x="52730" y="13271"/>
                  </a:lnTo>
                  <a:lnTo>
                    <a:pt x="52336" y="13271"/>
                  </a:lnTo>
                  <a:lnTo>
                    <a:pt x="52730" y="13271"/>
                  </a:lnTo>
                  <a:lnTo>
                    <a:pt x="52336" y="13271"/>
                  </a:lnTo>
                  <a:lnTo>
                    <a:pt x="52730" y="13271"/>
                  </a:lnTo>
                  <a:lnTo>
                    <a:pt x="52336" y="13271"/>
                  </a:lnTo>
                  <a:lnTo>
                    <a:pt x="52336" y="13652"/>
                  </a:lnTo>
                  <a:lnTo>
                    <a:pt x="52336" y="13271"/>
                  </a:lnTo>
                  <a:lnTo>
                    <a:pt x="52336" y="13652"/>
                  </a:lnTo>
                  <a:lnTo>
                    <a:pt x="52336" y="13271"/>
                  </a:lnTo>
                  <a:lnTo>
                    <a:pt x="52730" y="13271"/>
                  </a:lnTo>
                  <a:lnTo>
                    <a:pt x="52730" y="13652"/>
                  </a:lnTo>
                  <a:lnTo>
                    <a:pt x="52730" y="13271"/>
                  </a:lnTo>
                  <a:lnTo>
                    <a:pt x="52730" y="13652"/>
                  </a:lnTo>
                  <a:lnTo>
                    <a:pt x="52730" y="13271"/>
                  </a:lnTo>
                  <a:lnTo>
                    <a:pt x="53111" y="13271"/>
                  </a:lnTo>
                  <a:lnTo>
                    <a:pt x="52730" y="13271"/>
                  </a:lnTo>
                  <a:lnTo>
                    <a:pt x="52730" y="13652"/>
                  </a:lnTo>
                  <a:lnTo>
                    <a:pt x="52336" y="13652"/>
                  </a:lnTo>
                  <a:lnTo>
                    <a:pt x="51942" y="13652"/>
                  </a:lnTo>
                  <a:lnTo>
                    <a:pt x="51942" y="14046"/>
                  </a:lnTo>
                  <a:lnTo>
                    <a:pt x="51942" y="13652"/>
                  </a:lnTo>
                  <a:lnTo>
                    <a:pt x="52336" y="13652"/>
                  </a:lnTo>
                  <a:lnTo>
                    <a:pt x="51942" y="14046"/>
                  </a:lnTo>
                  <a:lnTo>
                    <a:pt x="51942" y="14427"/>
                  </a:lnTo>
                  <a:lnTo>
                    <a:pt x="51561" y="14427"/>
                  </a:lnTo>
                  <a:lnTo>
                    <a:pt x="51168" y="14427"/>
                  </a:lnTo>
                  <a:lnTo>
                    <a:pt x="51168" y="14808"/>
                  </a:lnTo>
                  <a:lnTo>
                    <a:pt x="51168" y="14427"/>
                  </a:lnTo>
                  <a:lnTo>
                    <a:pt x="51561" y="14427"/>
                  </a:lnTo>
                  <a:lnTo>
                    <a:pt x="51561" y="14808"/>
                  </a:lnTo>
                  <a:lnTo>
                    <a:pt x="51168" y="14808"/>
                  </a:lnTo>
                  <a:lnTo>
                    <a:pt x="51168" y="15189"/>
                  </a:lnTo>
                  <a:lnTo>
                    <a:pt x="51168" y="15582"/>
                  </a:lnTo>
                  <a:lnTo>
                    <a:pt x="50977" y="15582"/>
                  </a:lnTo>
                  <a:lnTo>
                    <a:pt x="50977" y="15963"/>
                  </a:lnTo>
                  <a:lnTo>
                    <a:pt x="50584" y="15963"/>
                  </a:lnTo>
                  <a:lnTo>
                    <a:pt x="50584" y="16344"/>
                  </a:lnTo>
                  <a:lnTo>
                    <a:pt x="50584" y="16738"/>
                  </a:lnTo>
                  <a:lnTo>
                    <a:pt x="50190" y="16738"/>
                  </a:lnTo>
                  <a:lnTo>
                    <a:pt x="49809" y="16929"/>
                  </a:lnTo>
                  <a:lnTo>
                    <a:pt x="49809" y="17310"/>
                  </a:lnTo>
                  <a:lnTo>
                    <a:pt x="49415" y="17310"/>
                  </a:lnTo>
                  <a:lnTo>
                    <a:pt x="49809" y="17310"/>
                  </a:lnTo>
                  <a:lnTo>
                    <a:pt x="49809" y="16929"/>
                  </a:lnTo>
                  <a:lnTo>
                    <a:pt x="49415" y="16929"/>
                  </a:lnTo>
                  <a:lnTo>
                    <a:pt x="49809" y="16929"/>
                  </a:lnTo>
                  <a:lnTo>
                    <a:pt x="49809" y="17310"/>
                  </a:lnTo>
                  <a:lnTo>
                    <a:pt x="49415" y="17310"/>
                  </a:lnTo>
                  <a:lnTo>
                    <a:pt x="49809" y="17310"/>
                  </a:lnTo>
                  <a:lnTo>
                    <a:pt x="49809" y="17691"/>
                  </a:lnTo>
                  <a:lnTo>
                    <a:pt x="49415" y="17691"/>
                  </a:lnTo>
                  <a:lnTo>
                    <a:pt x="49415" y="17310"/>
                  </a:lnTo>
                  <a:lnTo>
                    <a:pt x="49415" y="17691"/>
                  </a:lnTo>
                  <a:lnTo>
                    <a:pt x="49034" y="17691"/>
                  </a:lnTo>
                  <a:lnTo>
                    <a:pt x="49034" y="17310"/>
                  </a:lnTo>
                  <a:lnTo>
                    <a:pt x="48640" y="17310"/>
                  </a:lnTo>
                  <a:lnTo>
                    <a:pt x="48247" y="17310"/>
                  </a:lnTo>
                  <a:lnTo>
                    <a:pt x="47866" y="17691"/>
                  </a:lnTo>
                  <a:lnTo>
                    <a:pt x="47866" y="17310"/>
                  </a:lnTo>
                  <a:lnTo>
                    <a:pt x="47866" y="16929"/>
                  </a:lnTo>
                  <a:lnTo>
                    <a:pt x="47866" y="16738"/>
                  </a:lnTo>
                  <a:lnTo>
                    <a:pt x="47472" y="16738"/>
                  </a:lnTo>
                  <a:lnTo>
                    <a:pt x="47078" y="16738"/>
                  </a:lnTo>
                  <a:lnTo>
                    <a:pt x="47078" y="16344"/>
                  </a:lnTo>
                  <a:lnTo>
                    <a:pt x="47078" y="16738"/>
                  </a:lnTo>
                  <a:lnTo>
                    <a:pt x="46697" y="16738"/>
                  </a:lnTo>
                  <a:lnTo>
                    <a:pt x="46697" y="16344"/>
                  </a:lnTo>
                  <a:lnTo>
                    <a:pt x="46304" y="16344"/>
                  </a:lnTo>
                  <a:lnTo>
                    <a:pt x="46697" y="16344"/>
                  </a:lnTo>
                  <a:lnTo>
                    <a:pt x="46304" y="16738"/>
                  </a:lnTo>
                  <a:lnTo>
                    <a:pt x="46113" y="16738"/>
                  </a:lnTo>
                  <a:lnTo>
                    <a:pt x="46113" y="16344"/>
                  </a:lnTo>
                  <a:lnTo>
                    <a:pt x="46304" y="16344"/>
                  </a:lnTo>
                  <a:lnTo>
                    <a:pt x="46304" y="15963"/>
                  </a:lnTo>
                  <a:lnTo>
                    <a:pt x="46113" y="15963"/>
                  </a:lnTo>
                  <a:lnTo>
                    <a:pt x="45719" y="15963"/>
                  </a:lnTo>
                  <a:lnTo>
                    <a:pt x="45326" y="15963"/>
                  </a:lnTo>
                  <a:lnTo>
                    <a:pt x="44945" y="15963"/>
                  </a:lnTo>
                  <a:lnTo>
                    <a:pt x="44945" y="15582"/>
                  </a:lnTo>
                  <a:lnTo>
                    <a:pt x="45326" y="15582"/>
                  </a:lnTo>
                  <a:lnTo>
                    <a:pt x="45326" y="15189"/>
                  </a:lnTo>
                  <a:lnTo>
                    <a:pt x="44945" y="15189"/>
                  </a:lnTo>
                  <a:lnTo>
                    <a:pt x="44945" y="14808"/>
                  </a:lnTo>
                  <a:lnTo>
                    <a:pt x="44551" y="15189"/>
                  </a:lnTo>
                  <a:lnTo>
                    <a:pt x="44170" y="15189"/>
                  </a:lnTo>
                  <a:lnTo>
                    <a:pt x="44551" y="15189"/>
                  </a:lnTo>
                  <a:lnTo>
                    <a:pt x="44945" y="14808"/>
                  </a:lnTo>
                  <a:lnTo>
                    <a:pt x="44945" y="15189"/>
                  </a:lnTo>
                  <a:lnTo>
                    <a:pt x="45326" y="15189"/>
                  </a:lnTo>
                  <a:lnTo>
                    <a:pt x="44945" y="15189"/>
                  </a:lnTo>
                  <a:lnTo>
                    <a:pt x="45326" y="15189"/>
                  </a:lnTo>
                  <a:lnTo>
                    <a:pt x="45326" y="15582"/>
                  </a:lnTo>
                  <a:lnTo>
                    <a:pt x="44945" y="15582"/>
                  </a:lnTo>
                  <a:lnTo>
                    <a:pt x="44945" y="15963"/>
                  </a:lnTo>
                  <a:lnTo>
                    <a:pt x="45326" y="15963"/>
                  </a:lnTo>
                  <a:lnTo>
                    <a:pt x="44945" y="15963"/>
                  </a:lnTo>
                  <a:lnTo>
                    <a:pt x="45326" y="15963"/>
                  </a:lnTo>
                  <a:lnTo>
                    <a:pt x="45719" y="15963"/>
                  </a:lnTo>
                  <a:lnTo>
                    <a:pt x="46113" y="15963"/>
                  </a:lnTo>
                  <a:lnTo>
                    <a:pt x="46304" y="15963"/>
                  </a:lnTo>
                  <a:lnTo>
                    <a:pt x="46304" y="16344"/>
                  </a:lnTo>
                  <a:lnTo>
                    <a:pt x="46113" y="16344"/>
                  </a:lnTo>
                  <a:lnTo>
                    <a:pt x="46113" y="16738"/>
                  </a:lnTo>
                  <a:lnTo>
                    <a:pt x="46304" y="16738"/>
                  </a:lnTo>
                  <a:lnTo>
                    <a:pt x="46697" y="16738"/>
                  </a:lnTo>
                  <a:lnTo>
                    <a:pt x="46697" y="16344"/>
                  </a:lnTo>
                  <a:lnTo>
                    <a:pt x="46304" y="16344"/>
                  </a:lnTo>
                  <a:lnTo>
                    <a:pt x="46697" y="16344"/>
                  </a:lnTo>
                  <a:lnTo>
                    <a:pt x="46697" y="16738"/>
                  </a:lnTo>
                  <a:lnTo>
                    <a:pt x="47078" y="16738"/>
                  </a:lnTo>
                  <a:lnTo>
                    <a:pt x="47472" y="16738"/>
                  </a:lnTo>
                  <a:lnTo>
                    <a:pt x="47472" y="16929"/>
                  </a:lnTo>
                  <a:lnTo>
                    <a:pt x="47866" y="16929"/>
                  </a:lnTo>
                  <a:lnTo>
                    <a:pt x="47866" y="17310"/>
                  </a:lnTo>
                  <a:lnTo>
                    <a:pt x="47866" y="17691"/>
                  </a:lnTo>
                  <a:lnTo>
                    <a:pt x="48247" y="17691"/>
                  </a:lnTo>
                  <a:lnTo>
                    <a:pt x="48247" y="17310"/>
                  </a:lnTo>
                  <a:lnTo>
                    <a:pt x="48640" y="17310"/>
                  </a:lnTo>
                  <a:lnTo>
                    <a:pt x="49034" y="17310"/>
                  </a:lnTo>
                  <a:lnTo>
                    <a:pt x="49034" y="17691"/>
                  </a:lnTo>
                  <a:lnTo>
                    <a:pt x="49415" y="17691"/>
                  </a:lnTo>
                  <a:lnTo>
                    <a:pt x="49034" y="17691"/>
                  </a:lnTo>
                  <a:lnTo>
                    <a:pt x="49415" y="17691"/>
                  </a:lnTo>
                  <a:lnTo>
                    <a:pt x="49415" y="18072"/>
                  </a:lnTo>
                  <a:lnTo>
                    <a:pt x="49809" y="18465"/>
                  </a:lnTo>
                  <a:lnTo>
                    <a:pt x="49415" y="18465"/>
                  </a:lnTo>
                  <a:lnTo>
                    <a:pt x="49415" y="18072"/>
                  </a:lnTo>
                  <a:lnTo>
                    <a:pt x="49415" y="18465"/>
                  </a:lnTo>
                  <a:lnTo>
                    <a:pt x="49415" y="18072"/>
                  </a:lnTo>
                  <a:lnTo>
                    <a:pt x="49415" y="18465"/>
                  </a:lnTo>
                  <a:lnTo>
                    <a:pt x="49415" y="18072"/>
                  </a:lnTo>
                  <a:lnTo>
                    <a:pt x="49034" y="18072"/>
                  </a:lnTo>
                  <a:lnTo>
                    <a:pt x="49034" y="18465"/>
                  </a:lnTo>
                  <a:lnTo>
                    <a:pt x="49034" y="18072"/>
                  </a:lnTo>
                  <a:lnTo>
                    <a:pt x="49415" y="18072"/>
                  </a:lnTo>
                  <a:lnTo>
                    <a:pt x="49415" y="18465"/>
                  </a:lnTo>
                  <a:lnTo>
                    <a:pt x="49415" y="18072"/>
                  </a:lnTo>
                  <a:lnTo>
                    <a:pt x="49415" y="18465"/>
                  </a:lnTo>
                  <a:lnTo>
                    <a:pt x="49809" y="18465"/>
                  </a:lnTo>
                  <a:lnTo>
                    <a:pt x="50190" y="18465"/>
                  </a:lnTo>
                  <a:lnTo>
                    <a:pt x="50584" y="18846"/>
                  </a:lnTo>
                  <a:lnTo>
                    <a:pt x="50977" y="18846"/>
                  </a:lnTo>
                  <a:lnTo>
                    <a:pt x="50977" y="19227"/>
                  </a:lnTo>
                  <a:lnTo>
                    <a:pt x="51168" y="19227"/>
                  </a:lnTo>
                  <a:lnTo>
                    <a:pt x="51168" y="19621"/>
                  </a:lnTo>
                  <a:lnTo>
                    <a:pt x="51561" y="19621"/>
                  </a:lnTo>
                  <a:lnTo>
                    <a:pt x="51942" y="20002"/>
                  </a:lnTo>
                  <a:lnTo>
                    <a:pt x="52336" y="20383"/>
                  </a:lnTo>
                  <a:lnTo>
                    <a:pt x="51942" y="20383"/>
                  </a:lnTo>
                  <a:lnTo>
                    <a:pt x="51942" y="20764"/>
                  </a:lnTo>
                  <a:lnTo>
                    <a:pt x="51561" y="20764"/>
                  </a:lnTo>
                  <a:lnTo>
                    <a:pt x="51168" y="20764"/>
                  </a:lnTo>
                  <a:lnTo>
                    <a:pt x="51168" y="21158"/>
                  </a:lnTo>
                  <a:lnTo>
                    <a:pt x="51168" y="20764"/>
                  </a:lnTo>
                  <a:lnTo>
                    <a:pt x="51561" y="20764"/>
                  </a:lnTo>
                  <a:lnTo>
                    <a:pt x="51942" y="20764"/>
                  </a:lnTo>
                  <a:lnTo>
                    <a:pt x="51942" y="20383"/>
                  </a:lnTo>
                  <a:lnTo>
                    <a:pt x="52336" y="20383"/>
                  </a:lnTo>
                  <a:lnTo>
                    <a:pt x="52336" y="20764"/>
                  </a:lnTo>
                  <a:lnTo>
                    <a:pt x="52336" y="20383"/>
                  </a:lnTo>
                  <a:lnTo>
                    <a:pt x="52336" y="21158"/>
                  </a:lnTo>
                  <a:lnTo>
                    <a:pt x="52336" y="20764"/>
                  </a:lnTo>
                  <a:lnTo>
                    <a:pt x="52336" y="21539"/>
                  </a:lnTo>
                  <a:lnTo>
                    <a:pt x="52730" y="21539"/>
                  </a:lnTo>
                  <a:lnTo>
                    <a:pt x="52730" y="21729"/>
                  </a:lnTo>
                  <a:lnTo>
                    <a:pt x="53111" y="21729"/>
                  </a:lnTo>
                  <a:lnTo>
                    <a:pt x="53505" y="21729"/>
                  </a:lnTo>
                  <a:lnTo>
                    <a:pt x="53505" y="22110"/>
                  </a:lnTo>
                  <a:lnTo>
                    <a:pt x="53886" y="22110"/>
                  </a:lnTo>
                  <a:lnTo>
                    <a:pt x="53886" y="21729"/>
                  </a:lnTo>
                  <a:lnTo>
                    <a:pt x="53886" y="22110"/>
                  </a:lnTo>
                  <a:lnTo>
                    <a:pt x="54279" y="22110"/>
                  </a:lnTo>
                  <a:lnTo>
                    <a:pt x="54279" y="22504"/>
                  </a:lnTo>
                  <a:lnTo>
                    <a:pt x="54673" y="22504"/>
                  </a:lnTo>
                  <a:lnTo>
                    <a:pt x="54279" y="22504"/>
                  </a:lnTo>
                  <a:lnTo>
                    <a:pt x="54279" y="22110"/>
                  </a:lnTo>
                  <a:lnTo>
                    <a:pt x="54673" y="22110"/>
                  </a:lnTo>
                  <a:lnTo>
                    <a:pt x="54673" y="22504"/>
                  </a:lnTo>
                  <a:lnTo>
                    <a:pt x="55054" y="22504"/>
                  </a:lnTo>
                  <a:lnTo>
                    <a:pt x="55054" y="22885"/>
                  </a:lnTo>
                  <a:lnTo>
                    <a:pt x="54673" y="22885"/>
                  </a:lnTo>
                  <a:lnTo>
                    <a:pt x="55054" y="22885"/>
                  </a:lnTo>
                  <a:lnTo>
                    <a:pt x="55054" y="23266"/>
                  </a:lnTo>
                  <a:lnTo>
                    <a:pt x="55448" y="23266"/>
                  </a:lnTo>
                  <a:lnTo>
                    <a:pt x="55448" y="23647"/>
                  </a:lnTo>
                  <a:lnTo>
                    <a:pt x="55638" y="23647"/>
                  </a:lnTo>
                  <a:lnTo>
                    <a:pt x="55638" y="24041"/>
                  </a:lnTo>
                  <a:lnTo>
                    <a:pt x="55638" y="24422"/>
                  </a:lnTo>
                  <a:lnTo>
                    <a:pt x="55638" y="24803"/>
                  </a:lnTo>
                  <a:lnTo>
                    <a:pt x="55638" y="25196"/>
                  </a:lnTo>
                  <a:lnTo>
                    <a:pt x="56032" y="25196"/>
                  </a:lnTo>
                  <a:lnTo>
                    <a:pt x="56032" y="25577"/>
                  </a:lnTo>
                  <a:lnTo>
                    <a:pt x="56032" y="25958"/>
                  </a:lnTo>
                  <a:lnTo>
                    <a:pt x="56032" y="26339"/>
                  </a:lnTo>
                  <a:lnTo>
                    <a:pt x="55638" y="26530"/>
                  </a:lnTo>
                  <a:lnTo>
                    <a:pt x="55638" y="26339"/>
                  </a:lnTo>
                  <a:lnTo>
                    <a:pt x="55638" y="26530"/>
                  </a:lnTo>
                  <a:lnTo>
                    <a:pt x="55448" y="26530"/>
                  </a:lnTo>
                  <a:lnTo>
                    <a:pt x="55638" y="26530"/>
                  </a:lnTo>
                  <a:lnTo>
                    <a:pt x="55448" y="26530"/>
                  </a:lnTo>
                  <a:lnTo>
                    <a:pt x="55054" y="26923"/>
                  </a:lnTo>
                  <a:lnTo>
                    <a:pt x="55054" y="27304"/>
                  </a:lnTo>
                  <a:lnTo>
                    <a:pt x="54673" y="27304"/>
                  </a:lnTo>
                  <a:lnTo>
                    <a:pt x="54673" y="27685"/>
                  </a:lnTo>
                  <a:lnTo>
                    <a:pt x="54673" y="28079"/>
                  </a:lnTo>
                  <a:lnTo>
                    <a:pt x="54279" y="28079"/>
                  </a:lnTo>
                  <a:lnTo>
                    <a:pt x="53886" y="28079"/>
                  </a:lnTo>
                  <a:lnTo>
                    <a:pt x="53886" y="28460"/>
                  </a:lnTo>
                  <a:lnTo>
                    <a:pt x="53886" y="28079"/>
                  </a:lnTo>
                  <a:lnTo>
                    <a:pt x="53505" y="28079"/>
                  </a:lnTo>
                  <a:lnTo>
                    <a:pt x="53111" y="28079"/>
                  </a:lnTo>
                  <a:lnTo>
                    <a:pt x="53111" y="28460"/>
                  </a:lnTo>
                  <a:lnTo>
                    <a:pt x="52730" y="28460"/>
                  </a:lnTo>
                  <a:lnTo>
                    <a:pt x="52336" y="28460"/>
                  </a:lnTo>
                  <a:lnTo>
                    <a:pt x="51942" y="28460"/>
                  </a:lnTo>
                  <a:lnTo>
                    <a:pt x="51561" y="28841"/>
                  </a:lnTo>
                  <a:lnTo>
                    <a:pt x="51168" y="29222"/>
                  </a:lnTo>
                  <a:lnTo>
                    <a:pt x="51168" y="29616"/>
                  </a:lnTo>
                  <a:lnTo>
                    <a:pt x="51168" y="29997"/>
                  </a:lnTo>
                  <a:lnTo>
                    <a:pt x="51168" y="30378"/>
                  </a:lnTo>
                  <a:lnTo>
                    <a:pt x="50977" y="30378"/>
                  </a:lnTo>
                  <a:lnTo>
                    <a:pt x="50977" y="30772"/>
                  </a:lnTo>
                  <a:lnTo>
                    <a:pt x="50977" y="31153"/>
                  </a:lnTo>
                  <a:lnTo>
                    <a:pt x="50584" y="31153"/>
                  </a:lnTo>
                  <a:lnTo>
                    <a:pt x="50584" y="31343"/>
                  </a:lnTo>
                  <a:lnTo>
                    <a:pt x="50584" y="31724"/>
                  </a:lnTo>
                  <a:lnTo>
                    <a:pt x="50584" y="32105"/>
                  </a:lnTo>
                  <a:lnTo>
                    <a:pt x="50977" y="32499"/>
                  </a:lnTo>
                  <a:lnTo>
                    <a:pt x="51168" y="32499"/>
                  </a:lnTo>
                  <a:lnTo>
                    <a:pt x="51561" y="32499"/>
                  </a:lnTo>
                  <a:lnTo>
                    <a:pt x="51561" y="32880"/>
                  </a:lnTo>
                  <a:lnTo>
                    <a:pt x="51561" y="33261"/>
                  </a:lnTo>
                  <a:lnTo>
                    <a:pt x="51168" y="33261"/>
                  </a:lnTo>
                  <a:lnTo>
                    <a:pt x="50977" y="33261"/>
                  </a:lnTo>
                  <a:lnTo>
                    <a:pt x="50977" y="33654"/>
                  </a:lnTo>
                  <a:lnTo>
                    <a:pt x="50977" y="34035"/>
                  </a:lnTo>
                  <a:lnTo>
                    <a:pt x="50977" y="34416"/>
                  </a:lnTo>
                  <a:lnTo>
                    <a:pt x="50584" y="34416"/>
                  </a:lnTo>
                  <a:lnTo>
                    <a:pt x="50584" y="34797"/>
                  </a:lnTo>
                  <a:lnTo>
                    <a:pt x="50584" y="34416"/>
                  </a:lnTo>
                  <a:lnTo>
                    <a:pt x="50190" y="34416"/>
                  </a:lnTo>
                  <a:lnTo>
                    <a:pt x="50190" y="34797"/>
                  </a:lnTo>
                  <a:lnTo>
                    <a:pt x="49809" y="34797"/>
                  </a:lnTo>
                  <a:lnTo>
                    <a:pt x="49809" y="35191"/>
                  </a:lnTo>
                  <a:lnTo>
                    <a:pt x="50190" y="35191"/>
                  </a:lnTo>
                  <a:lnTo>
                    <a:pt x="50190" y="35572"/>
                  </a:lnTo>
                  <a:lnTo>
                    <a:pt x="49809" y="35572"/>
                  </a:lnTo>
                  <a:lnTo>
                    <a:pt x="49809" y="35191"/>
                  </a:lnTo>
                  <a:lnTo>
                    <a:pt x="49415" y="35191"/>
                  </a:lnTo>
                  <a:lnTo>
                    <a:pt x="49415" y="35572"/>
                  </a:lnTo>
                  <a:lnTo>
                    <a:pt x="49415" y="35953"/>
                  </a:lnTo>
                  <a:lnTo>
                    <a:pt x="49034" y="35953"/>
                  </a:lnTo>
                  <a:lnTo>
                    <a:pt x="49415" y="36156"/>
                  </a:lnTo>
                  <a:lnTo>
                    <a:pt x="49034" y="36156"/>
                  </a:lnTo>
                  <a:lnTo>
                    <a:pt x="49034" y="36537"/>
                  </a:lnTo>
                  <a:lnTo>
                    <a:pt x="49415" y="36918"/>
                  </a:lnTo>
                  <a:lnTo>
                    <a:pt x="49809" y="36918"/>
                  </a:lnTo>
                  <a:lnTo>
                    <a:pt x="49809" y="37299"/>
                  </a:lnTo>
                  <a:lnTo>
                    <a:pt x="49415" y="37299"/>
                  </a:lnTo>
                  <a:lnTo>
                    <a:pt x="49415" y="37693"/>
                  </a:lnTo>
                  <a:lnTo>
                    <a:pt x="49415" y="38074"/>
                  </a:lnTo>
                  <a:lnTo>
                    <a:pt x="49809" y="38455"/>
                  </a:lnTo>
                  <a:lnTo>
                    <a:pt x="49415" y="38455"/>
                  </a:lnTo>
                  <a:lnTo>
                    <a:pt x="49415" y="38836"/>
                  </a:lnTo>
                  <a:lnTo>
                    <a:pt x="49415" y="38455"/>
                  </a:lnTo>
                  <a:lnTo>
                    <a:pt x="49809" y="38455"/>
                  </a:lnTo>
                  <a:lnTo>
                    <a:pt x="49415" y="38074"/>
                  </a:lnTo>
                  <a:lnTo>
                    <a:pt x="49415" y="37299"/>
                  </a:lnTo>
                  <a:lnTo>
                    <a:pt x="49809" y="37299"/>
                  </a:lnTo>
                  <a:lnTo>
                    <a:pt x="49809" y="36918"/>
                  </a:lnTo>
                  <a:lnTo>
                    <a:pt x="49415" y="36918"/>
                  </a:lnTo>
                  <a:lnTo>
                    <a:pt x="49034" y="36537"/>
                  </a:lnTo>
                  <a:lnTo>
                    <a:pt x="49034" y="36156"/>
                  </a:lnTo>
                  <a:lnTo>
                    <a:pt x="49415" y="36156"/>
                  </a:lnTo>
                  <a:lnTo>
                    <a:pt x="49415" y="35953"/>
                  </a:lnTo>
                  <a:lnTo>
                    <a:pt x="49034" y="35953"/>
                  </a:lnTo>
                  <a:lnTo>
                    <a:pt x="49415" y="35953"/>
                  </a:lnTo>
                  <a:lnTo>
                    <a:pt x="49415" y="35572"/>
                  </a:lnTo>
                  <a:lnTo>
                    <a:pt x="49415" y="35191"/>
                  </a:lnTo>
                  <a:lnTo>
                    <a:pt x="49415" y="35572"/>
                  </a:lnTo>
                  <a:lnTo>
                    <a:pt x="49809" y="35572"/>
                  </a:lnTo>
                  <a:lnTo>
                    <a:pt x="50190" y="35572"/>
                  </a:lnTo>
                  <a:lnTo>
                    <a:pt x="50190" y="35191"/>
                  </a:lnTo>
                  <a:lnTo>
                    <a:pt x="50190" y="34797"/>
                  </a:lnTo>
                  <a:lnTo>
                    <a:pt x="50584" y="34797"/>
                  </a:lnTo>
                  <a:lnTo>
                    <a:pt x="50584" y="34416"/>
                  </a:lnTo>
                  <a:lnTo>
                    <a:pt x="50977" y="34416"/>
                  </a:lnTo>
                  <a:lnTo>
                    <a:pt x="50977" y="34035"/>
                  </a:lnTo>
                  <a:lnTo>
                    <a:pt x="50977" y="33654"/>
                  </a:lnTo>
                  <a:lnTo>
                    <a:pt x="50977" y="33261"/>
                  </a:lnTo>
                  <a:lnTo>
                    <a:pt x="51168" y="33261"/>
                  </a:lnTo>
                  <a:lnTo>
                    <a:pt x="51561" y="33261"/>
                  </a:lnTo>
                  <a:lnTo>
                    <a:pt x="51561" y="32880"/>
                  </a:lnTo>
                  <a:lnTo>
                    <a:pt x="51561" y="32499"/>
                  </a:lnTo>
                  <a:lnTo>
                    <a:pt x="51168" y="32499"/>
                  </a:lnTo>
                  <a:lnTo>
                    <a:pt x="50977" y="32499"/>
                  </a:lnTo>
                  <a:lnTo>
                    <a:pt x="50977" y="32105"/>
                  </a:lnTo>
                  <a:lnTo>
                    <a:pt x="50584" y="32105"/>
                  </a:lnTo>
                  <a:lnTo>
                    <a:pt x="50584" y="31724"/>
                  </a:lnTo>
                  <a:lnTo>
                    <a:pt x="50584" y="31343"/>
                  </a:lnTo>
                  <a:lnTo>
                    <a:pt x="50584" y="31153"/>
                  </a:lnTo>
                  <a:lnTo>
                    <a:pt x="50977" y="31153"/>
                  </a:lnTo>
                  <a:lnTo>
                    <a:pt x="50977" y="30772"/>
                  </a:lnTo>
                  <a:lnTo>
                    <a:pt x="51168" y="30378"/>
                  </a:lnTo>
                  <a:lnTo>
                    <a:pt x="51168" y="29997"/>
                  </a:lnTo>
                  <a:lnTo>
                    <a:pt x="51168" y="29616"/>
                  </a:lnTo>
                  <a:lnTo>
                    <a:pt x="51168" y="29222"/>
                  </a:lnTo>
                  <a:lnTo>
                    <a:pt x="51561" y="28841"/>
                  </a:lnTo>
                  <a:lnTo>
                    <a:pt x="51942" y="28460"/>
                  </a:lnTo>
                  <a:lnTo>
                    <a:pt x="52336" y="28460"/>
                  </a:lnTo>
                  <a:lnTo>
                    <a:pt x="52730" y="28460"/>
                  </a:lnTo>
                  <a:lnTo>
                    <a:pt x="53111" y="28460"/>
                  </a:lnTo>
                  <a:lnTo>
                    <a:pt x="53111" y="28079"/>
                  </a:lnTo>
                  <a:lnTo>
                    <a:pt x="53505" y="28079"/>
                  </a:lnTo>
                  <a:lnTo>
                    <a:pt x="53505" y="28460"/>
                  </a:lnTo>
                  <a:lnTo>
                    <a:pt x="53886" y="28460"/>
                  </a:lnTo>
                  <a:lnTo>
                    <a:pt x="54279" y="28460"/>
                  </a:lnTo>
                  <a:lnTo>
                    <a:pt x="54279" y="28079"/>
                  </a:lnTo>
                  <a:lnTo>
                    <a:pt x="54673" y="28079"/>
                  </a:lnTo>
                  <a:lnTo>
                    <a:pt x="54673" y="27685"/>
                  </a:lnTo>
                  <a:lnTo>
                    <a:pt x="54673" y="27304"/>
                  </a:lnTo>
                  <a:lnTo>
                    <a:pt x="55054" y="26923"/>
                  </a:lnTo>
                  <a:lnTo>
                    <a:pt x="55448" y="26923"/>
                  </a:lnTo>
                  <a:lnTo>
                    <a:pt x="55448" y="26530"/>
                  </a:lnTo>
                  <a:lnTo>
                    <a:pt x="55638" y="26530"/>
                  </a:lnTo>
                  <a:lnTo>
                    <a:pt x="56032" y="26530"/>
                  </a:lnTo>
                  <a:lnTo>
                    <a:pt x="56032" y="26339"/>
                  </a:lnTo>
                  <a:lnTo>
                    <a:pt x="56032" y="25958"/>
                  </a:lnTo>
                  <a:lnTo>
                    <a:pt x="56426" y="25958"/>
                  </a:lnTo>
                  <a:lnTo>
                    <a:pt x="56426" y="25577"/>
                  </a:lnTo>
                  <a:lnTo>
                    <a:pt x="56032" y="25196"/>
                  </a:lnTo>
                  <a:lnTo>
                    <a:pt x="56032" y="24803"/>
                  </a:lnTo>
                  <a:lnTo>
                    <a:pt x="55638" y="24803"/>
                  </a:lnTo>
                  <a:lnTo>
                    <a:pt x="55638" y="24422"/>
                  </a:lnTo>
                  <a:lnTo>
                    <a:pt x="55638" y="24041"/>
                  </a:lnTo>
                  <a:lnTo>
                    <a:pt x="55638" y="23647"/>
                  </a:lnTo>
                  <a:lnTo>
                    <a:pt x="55448" y="23647"/>
                  </a:lnTo>
                  <a:lnTo>
                    <a:pt x="55638" y="23647"/>
                  </a:lnTo>
                  <a:lnTo>
                    <a:pt x="55448" y="23647"/>
                  </a:lnTo>
                  <a:lnTo>
                    <a:pt x="55448" y="23266"/>
                  </a:lnTo>
                  <a:lnTo>
                    <a:pt x="55054" y="23266"/>
                  </a:lnTo>
                  <a:lnTo>
                    <a:pt x="55054" y="22885"/>
                  </a:lnTo>
                  <a:lnTo>
                    <a:pt x="55054" y="22504"/>
                  </a:lnTo>
                  <a:lnTo>
                    <a:pt x="55054" y="22885"/>
                  </a:lnTo>
                  <a:lnTo>
                    <a:pt x="55054" y="22504"/>
                  </a:lnTo>
                  <a:lnTo>
                    <a:pt x="54673" y="22110"/>
                  </a:lnTo>
                  <a:lnTo>
                    <a:pt x="54279" y="22110"/>
                  </a:lnTo>
                  <a:lnTo>
                    <a:pt x="53886" y="22110"/>
                  </a:lnTo>
                  <a:lnTo>
                    <a:pt x="53886" y="21729"/>
                  </a:lnTo>
                  <a:lnTo>
                    <a:pt x="54279" y="21729"/>
                  </a:lnTo>
                  <a:lnTo>
                    <a:pt x="54279" y="22110"/>
                  </a:lnTo>
                  <a:lnTo>
                    <a:pt x="54279" y="21729"/>
                  </a:lnTo>
                  <a:lnTo>
                    <a:pt x="53886" y="21729"/>
                  </a:lnTo>
                  <a:lnTo>
                    <a:pt x="53505" y="21729"/>
                  </a:lnTo>
                  <a:lnTo>
                    <a:pt x="53111" y="21729"/>
                  </a:lnTo>
                  <a:lnTo>
                    <a:pt x="52730" y="21729"/>
                  </a:lnTo>
                  <a:lnTo>
                    <a:pt x="53111" y="21729"/>
                  </a:lnTo>
                  <a:lnTo>
                    <a:pt x="52730" y="21729"/>
                  </a:lnTo>
                  <a:lnTo>
                    <a:pt x="52730" y="21539"/>
                  </a:lnTo>
                  <a:lnTo>
                    <a:pt x="52730" y="21158"/>
                  </a:lnTo>
                  <a:lnTo>
                    <a:pt x="53111" y="21158"/>
                  </a:lnTo>
                  <a:lnTo>
                    <a:pt x="53505" y="21158"/>
                  </a:lnTo>
                  <a:lnTo>
                    <a:pt x="53886" y="21158"/>
                  </a:lnTo>
                  <a:lnTo>
                    <a:pt x="54279" y="21539"/>
                  </a:lnTo>
                  <a:lnTo>
                    <a:pt x="54673" y="21539"/>
                  </a:lnTo>
                  <a:lnTo>
                    <a:pt x="54673" y="21729"/>
                  </a:lnTo>
                  <a:lnTo>
                    <a:pt x="55054" y="21729"/>
                  </a:lnTo>
                  <a:lnTo>
                    <a:pt x="55448" y="21729"/>
                  </a:lnTo>
                  <a:lnTo>
                    <a:pt x="55638" y="21729"/>
                  </a:lnTo>
                  <a:lnTo>
                    <a:pt x="56032" y="21729"/>
                  </a:lnTo>
                  <a:lnTo>
                    <a:pt x="56426" y="21539"/>
                  </a:lnTo>
                  <a:lnTo>
                    <a:pt x="56807" y="21539"/>
                  </a:lnTo>
                  <a:lnTo>
                    <a:pt x="56426" y="21539"/>
                  </a:lnTo>
                  <a:lnTo>
                    <a:pt x="56807" y="21539"/>
                  </a:lnTo>
                  <a:lnTo>
                    <a:pt x="57200" y="21539"/>
                  </a:lnTo>
                  <a:lnTo>
                    <a:pt x="57594" y="21539"/>
                  </a:lnTo>
                  <a:lnTo>
                    <a:pt x="57594" y="21729"/>
                  </a:lnTo>
                  <a:lnTo>
                    <a:pt x="58762" y="21729"/>
                  </a:lnTo>
                  <a:lnTo>
                    <a:pt x="58369" y="21729"/>
                  </a:lnTo>
                  <a:lnTo>
                    <a:pt x="59143" y="21729"/>
                  </a:lnTo>
                  <a:lnTo>
                    <a:pt x="59537" y="22110"/>
                  </a:lnTo>
                  <a:lnTo>
                    <a:pt x="59537" y="22504"/>
                  </a:lnTo>
                  <a:lnTo>
                    <a:pt x="59918" y="22504"/>
                  </a:lnTo>
                  <a:lnTo>
                    <a:pt x="60312" y="22504"/>
                  </a:lnTo>
                  <a:lnTo>
                    <a:pt x="60502" y="22110"/>
                  </a:lnTo>
                  <a:lnTo>
                    <a:pt x="60896" y="22110"/>
                  </a:lnTo>
                  <a:lnTo>
                    <a:pt x="60896" y="21729"/>
                  </a:lnTo>
                  <a:lnTo>
                    <a:pt x="60896" y="22110"/>
                  </a:lnTo>
                  <a:lnTo>
                    <a:pt x="60896" y="21729"/>
                  </a:lnTo>
                  <a:lnTo>
                    <a:pt x="61290" y="21729"/>
                  </a:lnTo>
                  <a:lnTo>
                    <a:pt x="61671" y="21729"/>
                  </a:lnTo>
                  <a:lnTo>
                    <a:pt x="61290" y="21729"/>
                  </a:lnTo>
                  <a:lnTo>
                    <a:pt x="60896" y="21729"/>
                  </a:lnTo>
                  <a:lnTo>
                    <a:pt x="60896" y="22110"/>
                  </a:lnTo>
                  <a:lnTo>
                    <a:pt x="60896" y="21729"/>
                  </a:lnTo>
                  <a:lnTo>
                    <a:pt x="60896" y="22110"/>
                  </a:lnTo>
                  <a:lnTo>
                    <a:pt x="60502" y="22110"/>
                  </a:lnTo>
                  <a:lnTo>
                    <a:pt x="60312" y="22110"/>
                  </a:lnTo>
                  <a:lnTo>
                    <a:pt x="60502" y="21729"/>
                  </a:lnTo>
                  <a:lnTo>
                    <a:pt x="60896" y="21729"/>
                  </a:lnTo>
                  <a:lnTo>
                    <a:pt x="60502" y="21729"/>
                  </a:lnTo>
                  <a:lnTo>
                    <a:pt x="60502" y="22110"/>
                  </a:lnTo>
                  <a:lnTo>
                    <a:pt x="60502" y="21729"/>
                  </a:lnTo>
                  <a:lnTo>
                    <a:pt x="60896" y="21729"/>
                  </a:lnTo>
                  <a:lnTo>
                    <a:pt x="60896" y="21539"/>
                  </a:lnTo>
                  <a:lnTo>
                    <a:pt x="61290" y="21539"/>
                  </a:lnTo>
                  <a:lnTo>
                    <a:pt x="61671" y="21158"/>
                  </a:lnTo>
                  <a:lnTo>
                    <a:pt x="61671" y="20764"/>
                  </a:lnTo>
                  <a:lnTo>
                    <a:pt x="61671" y="21158"/>
                  </a:lnTo>
                  <a:lnTo>
                    <a:pt x="61671" y="20764"/>
                  </a:lnTo>
                  <a:lnTo>
                    <a:pt x="62064" y="20764"/>
                  </a:lnTo>
                  <a:lnTo>
                    <a:pt x="62458" y="20383"/>
                  </a:lnTo>
                  <a:lnTo>
                    <a:pt x="62839" y="20383"/>
                  </a:lnTo>
                  <a:lnTo>
                    <a:pt x="62839" y="20764"/>
                  </a:lnTo>
                  <a:lnTo>
                    <a:pt x="63233" y="20764"/>
                  </a:lnTo>
                  <a:lnTo>
                    <a:pt x="63614" y="20764"/>
                  </a:lnTo>
                  <a:lnTo>
                    <a:pt x="64007" y="20764"/>
                  </a:lnTo>
                  <a:lnTo>
                    <a:pt x="64007" y="20383"/>
                  </a:lnTo>
                  <a:lnTo>
                    <a:pt x="64401" y="20383"/>
                  </a:lnTo>
                  <a:lnTo>
                    <a:pt x="64401" y="20002"/>
                  </a:lnTo>
                  <a:lnTo>
                    <a:pt x="64782" y="20002"/>
                  </a:lnTo>
                  <a:lnTo>
                    <a:pt x="65176" y="19621"/>
                  </a:lnTo>
                  <a:lnTo>
                    <a:pt x="65366" y="19621"/>
                  </a:lnTo>
                  <a:lnTo>
                    <a:pt x="65760" y="19621"/>
                  </a:lnTo>
                  <a:lnTo>
                    <a:pt x="65760" y="19227"/>
                  </a:lnTo>
                  <a:lnTo>
                    <a:pt x="66535" y="19227"/>
                  </a:lnTo>
                  <a:lnTo>
                    <a:pt x="66535" y="18846"/>
                  </a:lnTo>
                  <a:lnTo>
                    <a:pt x="66535" y="18465"/>
                  </a:lnTo>
                  <a:lnTo>
                    <a:pt x="66535" y="18072"/>
                  </a:lnTo>
                  <a:lnTo>
                    <a:pt x="66928" y="17691"/>
                  </a:lnTo>
                  <a:lnTo>
                    <a:pt x="66928" y="17310"/>
                  </a:lnTo>
                  <a:lnTo>
                    <a:pt x="67322" y="17310"/>
                  </a:lnTo>
                  <a:lnTo>
                    <a:pt x="67322" y="16929"/>
                  </a:lnTo>
                  <a:lnTo>
                    <a:pt x="67322" y="17310"/>
                  </a:lnTo>
                  <a:lnTo>
                    <a:pt x="67322" y="16929"/>
                  </a:lnTo>
                  <a:lnTo>
                    <a:pt x="67703" y="16929"/>
                  </a:lnTo>
                  <a:lnTo>
                    <a:pt x="68097" y="16738"/>
                  </a:lnTo>
                  <a:lnTo>
                    <a:pt x="68097" y="16929"/>
                  </a:lnTo>
                  <a:lnTo>
                    <a:pt x="68491" y="16929"/>
                  </a:lnTo>
                  <a:lnTo>
                    <a:pt x="68491" y="16738"/>
                  </a:lnTo>
                  <a:lnTo>
                    <a:pt x="68872" y="16738"/>
                  </a:lnTo>
                  <a:lnTo>
                    <a:pt x="68491" y="16738"/>
                  </a:lnTo>
                  <a:lnTo>
                    <a:pt x="68872" y="16738"/>
                  </a:lnTo>
                  <a:lnTo>
                    <a:pt x="68491" y="16738"/>
                  </a:lnTo>
                  <a:lnTo>
                    <a:pt x="68872" y="16738"/>
                  </a:lnTo>
                  <a:lnTo>
                    <a:pt x="69265" y="16344"/>
                  </a:lnTo>
                  <a:lnTo>
                    <a:pt x="69849" y="16344"/>
                  </a:lnTo>
                  <a:lnTo>
                    <a:pt x="69646" y="16344"/>
                  </a:lnTo>
                  <a:lnTo>
                    <a:pt x="70230" y="16344"/>
                  </a:lnTo>
                  <a:lnTo>
                    <a:pt x="70230" y="15963"/>
                  </a:lnTo>
                  <a:lnTo>
                    <a:pt x="70624" y="15963"/>
                  </a:lnTo>
                  <a:lnTo>
                    <a:pt x="71018" y="15963"/>
                  </a:lnTo>
                  <a:lnTo>
                    <a:pt x="71018" y="16344"/>
                  </a:lnTo>
                  <a:lnTo>
                    <a:pt x="71399" y="16344"/>
                  </a:lnTo>
                  <a:lnTo>
                    <a:pt x="71018" y="16344"/>
                  </a:lnTo>
                  <a:lnTo>
                    <a:pt x="71399" y="16344"/>
                  </a:lnTo>
                  <a:lnTo>
                    <a:pt x="71399" y="15963"/>
                  </a:lnTo>
                  <a:lnTo>
                    <a:pt x="71793" y="16344"/>
                  </a:lnTo>
                  <a:lnTo>
                    <a:pt x="72186" y="16344"/>
                  </a:lnTo>
                  <a:lnTo>
                    <a:pt x="72186" y="16738"/>
                  </a:lnTo>
                  <a:lnTo>
                    <a:pt x="72186" y="16344"/>
                  </a:lnTo>
                  <a:lnTo>
                    <a:pt x="72186" y="16738"/>
                  </a:lnTo>
                  <a:lnTo>
                    <a:pt x="72186" y="16344"/>
                  </a:lnTo>
                  <a:lnTo>
                    <a:pt x="71793" y="16344"/>
                  </a:lnTo>
                  <a:lnTo>
                    <a:pt x="72186" y="16344"/>
                  </a:lnTo>
                  <a:lnTo>
                    <a:pt x="71793" y="16344"/>
                  </a:lnTo>
                  <a:lnTo>
                    <a:pt x="72186" y="16344"/>
                  </a:lnTo>
                  <a:lnTo>
                    <a:pt x="72567" y="16344"/>
                  </a:lnTo>
                  <a:lnTo>
                    <a:pt x="72567" y="16738"/>
                  </a:lnTo>
                  <a:lnTo>
                    <a:pt x="72186" y="16738"/>
                  </a:lnTo>
                  <a:lnTo>
                    <a:pt x="72567" y="16738"/>
                  </a:lnTo>
                  <a:lnTo>
                    <a:pt x="72567" y="16344"/>
                  </a:lnTo>
                  <a:lnTo>
                    <a:pt x="72961" y="16344"/>
                  </a:lnTo>
                  <a:lnTo>
                    <a:pt x="72961" y="16738"/>
                  </a:lnTo>
                  <a:lnTo>
                    <a:pt x="73355" y="16738"/>
                  </a:lnTo>
                  <a:lnTo>
                    <a:pt x="73736" y="16738"/>
                  </a:lnTo>
                  <a:lnTo>
                    <a:pt x="73736" y="16929"/>
                  </a:lnTo>
                  <a:lnTo>
                    <a:pt x="74129" y="16929"/>
                  </a:lnTo>
                  <a:lnTo>
                    <a:pt x="74129" y="17310"/>
                  </a:lnTo>
                  <a:lnTo>
                    <a:pt x="74129" y="17691"/>
                  </a:lnTo>
                  <a:lnTo>
                    <a:pt x="74129" y="18072"/>
                  </a:lnTo>
                  <a:lnTo>
                    <a:pt x="73736" y="18072"/>
                  </a:lnTo>
                  <a:lnTo>
                    <a:pt x="73736" y="18465"/>
                  </a:lnTo>
                  <a:lnTo>
                    <a:pt x="74129" y="18465"/>
                  </a:lnTo>
                  <a:lnTo>
                    <a:pt x="74129" y="18846"/>
                  </a:lnTo>
                  <a:lnTo>
                    <a:pt x="74129" y="19227"/>
                  </a:lnTo>
                  <a:lnTo>
                    <a:pt x="74129" y="18846"/>
                  </a:lnTo>
                  <a:lnTo>
                    <a:pt x="74510" y="18846"/>
                  </a:lnTo>
                  <a:lnTo>
                    <a:pt x="74510" y="19227"/>
                  </a:lnTo>
                  <a:lnTo>
                    <a:pt x="74129" y="19621"/>
                  </a:lnTo>
                  <a:lnTo>
                    <a:pt x="74129" y="20002"/>
                  </a:lnTo>
                  <a:lnTo>
                    <a:pt x="74129" y="20383"/>
                  </a:lnTo>
                  <a:lnTo>
                    <a:pt x="74129" y="20764"/>
                  </a:lnTo>
                  <a:lnTo>
                    <a:pt x="74129" y="21158"/>
                  </a:lnTo>
                  <a:lnTo>
                    <a:pt x="74129" y="20764"/>
                  </a:lnTo>
                  <a:lnTo>
                    <a:pt x="74129" y="21158"/>
                  </a:lnTo>
                  <a:lnTo>
                    <a:pt x="74129" y="20764"/>
                  </a:lnTo>
                  <a:lnTo>
                    <a:pt x="74510" y="20764"/>
                  </a:lnTo>
                  <a:lnTo>
                    <a:pt x="74510" y="21158"/>
                  </a:lnTo>
                  <a:lnTo>
                    <a:pt x="74510" y="21539"/>
                  </a:lnTo>
                  <a:lnTo>
                    <a:pt x="74510" y="21729"/>
                  </a:lnTo>
                  <a:lnTo>
                    <a:pt x="74510" y="21539"/>
                  </a:lnTo>
                  <a:lnTo>
                    <a:pt x="74510" y="21729"/>
                  </a:lnTo>
                  <a:lnTo>
                    <a:pt x="74714" y="21729"/>
                  </a:lnTo>
                  <a:lnTo>
                    <a:pt x="74510" y="21729"/>
                  </a:lnTo>
                  <a:lnTo>
                    <a:pt x="74510" y="22110"/>
                  </a:lnTo>
                  <a:lnTo>
                    <a:pt x="74129" y="22110"/>
                  </a:lnTo>
                  <a:lnTo>
                    <a:pt x="74129" y="21729"/>
                  </a:lnTo>
                  <a:lnTo>
                    <a:pt x="74129" y="22110"/>
                  </a:lnTo>
                  <a:lnTo>
                    <a:pt x="74129" y="22504"/>
                  </a:lnTo>
                  <a:lnTo>
                    <a:pt x="74129" y="22110"/>
                  </a:lnTo>
                  <a:lnTo>
                    <a:pt x="74129" y="22504"/>
                  </a:lnTo>
                  <a:lnTo>
                    <a:pt x="73736" y="22885"/>
                  </a:lnTo>
                  <a:lnTo>
                    <a:pt x="73355" y="22885"/>
                  </a:lnTo>
                  <a:lnTo>
                    <a:pt x="73355" y="23266"/>
                  </a:lnTo>
                  <a:lnTo>
                    <a:pt x="72961" y="23266"/>
                  </a:lnTo>
                  <a:lnTo>
                    <a:pt x="72961" y="23647"/>
                  </a:lnTo>
                  <a:lnTo>
                    <a:pt x="72567" y="23647"/>
                  </a:lnTo>
                  <a:lnTo>
                    <a:pt x="72567" y="24041"/>
                  </a:lnTo>
                  <a:lnTo>
                    <a:pt x="72567" y="24422"/>
                  </a:lnTo>
                  <a:lnTo>
                    <a:pt x="72567" y="24803"/>
                  </a:lnTo>
                  <a:lnTo>
                    <a:pt x="72567" y="24422"/>
                  </a:lnTo>
                  <a:lnTo>
                    <a:pt x="72567" y="24803"/>
                  </a:lnTo>
                  <a:lnTo>
                    <a:pt x="72961" y="24803"/>
                  </a:lnTo>
                  <a:lnTo>
                    <a:pt x="72567" y="24803"/>
                  </a:lnTo>
                  <a:lnTo>
                    <a:pt x="72961" y="24803"/>
                  </a:lnTo>
                  <a:lnTo>
                    <a:pt x="72961" y="25196"/>
                  </a:lnTo>
                  <a:lnTo>
                    <a:pt x="72567" y="25196"/>
                  </a:lnTo>
                  <a:lnTo>
                    <a:pt x="72961" y="25196"/>
                  </a:lnTo>
                  <a:lnTo>
                    <a:pt x="72567" y="25196"/>
                  </a:lnTo>
                  <a:lnTo>
                    <a:pt x="72567" y="25577"/>
                  </a:lnTo>
                  <a:lnTo>
                    <a:pt x="72961" y="25958"/>
                  </a:lnTo>
                  <a:lnTo>
                    <a:pt x="72961" y="26339"/>
                  </a:lnTo>
                  <a:lnTo>
                    <a:pt x="72961" y="25958"/>
                  </a:lnTo>
                  <a:lnTo>
                    <a:pt x="72961" y="26339"/>
                  </a:lnTo>
                  <a:lnTo>
                    <a:pt x="73355" y="26339"/>
                  </a:lnTo>
                  <a:lnTo>
                    <a:pt x="73355" y="26530"/>
                  </a:lnTo>
                  <a:lnTo>
                    <a:pt x="73355" y="26923"/>
                  </a:lnTo>
                  <a:lnTo>
                    <a:pt x="73355" y="27304"/>
                  </a:lnTo>
                  <a:lnTo>
                    <a:pt x="73355" y="27685"/>
                  </a:lnTo>
                  <a:lnTo>
                    <a:pt x="72961" y="27685"/>
                  </a:lnTo>
                  <a:lnTo>
                    <a:pt x="72961" y="28079"/>
                  </a:lnTo>
                  <a:lnTo>
                    <a:pt x="72567" y="28460"/>
                  </a:lnTo>
                  <a:lnTo>
                    <a:pt x="72567" y="28841"/>
                  </a:lnTo>
                  <a:lnTo>
                    <a:pt x="72186" y="29222"/>
                  </a:lnTo>
                  <a:lnTo>
                    <a:pt x="72186" y="29616"/>
                  </a:lnTo>
                  <a:lnTo>
                    <a:pt x="72186" y="29997"/>
                  </a:lnTo>
                  <a:lnTo>
                    <a:pt x="71793" y="30378"/>
                  </a:lnTo>
                  <a:lnTo>
                    <a:pt x="71793" y="30772"/>
                  </a:lnTo>
                  <a:lnTo>
                    <a:pt x="71793" y="31153"/>
                  </a:lnTo>
                  <a:lnTo>
                    <a:pt x="71399" y="31153"/>
                  </a:lnTo>
                  <a:lnTo>
                    <a:pt x="71018" y="31153"/>
                  </a:lnTo>
                  <a:lnTo>
                    <a:pt x="71018" y="31343"/>
                  </a:lnTo>
                  <a:lnTo>
                    <a:pt x="71018" y="31153"/>
                  </a:lnTo>
                  <a:lnTo>
                    <a:pt x="71399" y="31153"/>
                  </a:lnTo>
                  <a:lnTo>
                    <a:pt x="71793" y="31153"/>
                  </a:lnTo>
                  <a:lnTo>
                    <a:pt x="71399" y="31153"/>
                  </a:lnTo>
                  <a:lnTo>
                    <a:pt x="71399" y="31343"/>
                  </a:lnTo>
                  <a:lnTo>
                    <a:pt x="71399" y="31724"/>
                  </a:lnTo>
                  <a:lnTo>
                    <a:pt x="71793" y="31724"/>
                  </a:lnTo>
                  <a:lnTo>
                    <a:pt x="71793" y="32105"/>
                  </a:lnTo>
                  <a:lnTo>
                    <a:pt x="72186" y="32105"/>
                  </a:lnTo>
                  <a:lnTo>
                    <a:pt x="72186" y="31724"/>
                  </a:lnTo>
                  <a:lnTo>
                    <a:pt x="72567" y="31724"/>
                  </a:lnTo>
                  <a:lnTo>
                    <a:pt x="72186" y="31724"/>
                  </a:lnTo>
                  <a:lnTo>
                    <a:pt x="72567" y="31724"/>
                  </a:lnTo>
                  <a:lnTo>
                    <a:pt x="72567" y="32105"/>
                  </a:lnTo>
                  <a:lnTo>
                    <a:pt x="72567" y="32499"/>
                  </a:lnTo>
                  <a:lnTo>
                    <a:pt x="72186" y="32499"/>
                  </a:lnTo>
                  <a:lnTo>
                    <a:pt x="72186" y="32880"/>
                  </a:lnTo>
                  <a:lnTo>
                    <a:pt x="71793" y="32880"/>
                  </a:lnTo>
                  <a:lnTo>
                    <a:pt x="71793" y="33261"/>
                  </a:lnTo>
                  <a:lnTo>
                    <a:pt x="72186" y="33261"/>
                  </a:lnTo>
                  <a:lnTo>
                    <a:pt x="72567" y="33261"/>
                  </a:lnTo>
                  <a:lnTo>
                    <a:pt x="72567" y="33654"/>
                  </a:lnTo>
                  <a:lnTo>
                    <a:pt x="72961" y="33654"/>
                  </a:lnTo>
                  <a:lnTo>
                    <a:pt x="72961" y="34035"/>
                  </a:lnTo>
                  <a:lnTo>
                    <a:pt x="72961" y="34416"/>
                  </a:lnTo>
                  <a:lnTo>
                    <a:pt x="72961" y="34797"/>
                  </a:lnTo>
                  <a:lnTo>
                    <a:pt x="73355" y="34797"/>
                  </a:lnTo>
                  <a:lnTo>
                    <a:pt x="73355" y="35191"/>
                  </a:lnTo>
                  <a:lnTo>
                    <a:pt x="73355" y="35572"/>
                  </a:lnTo>
                  <a:lnTo>
                    <a:pt x="73355" y="35953"/>
                  </a:lnTo>
                  <a:lnTo>
                    <a:pt x="73355" y="36156"/>
                  </a:lnTo>
                  <a:lnTo>
                    <a:pt x="73355" y="35953"/>
                  </a:lnTo>
                  <a:lnTo>
                    <a:pt x="73355" y="36156"/>
                  </a:lnTo>
                  <a:lnTo>
                    <a:pt x="73736" y="36156"/>
                  </a:lnTo>
                  <a:lnTo>
                    <a:pt x="73736" y="36537"/>
                  </a:lnTo>
                  <a:lnTo>
                    <a:pt x="74129" y="36537"/>
                  </a:lnTo>
                  <a:lnTo>
                    <a:pt x="74129" y="36918"/>
                  </a:lnTo>
                  <a:lnTo>
                    <a:pt x="74129" y="37299"/>
                  </a:lnTo>
                  <a:lnTo>
                    <a:pt x="74129" y="36918"/>
                  </a:lnTo>
                  <a:lnTo>
                    <a:pt x="74129" y="37299"/>
                  </a:lnTo>
                  <a:lnTo>
                    <a:pt x="73736" y="37299"/>
                  </a:lnTo>
                  <a:lnTo>
                    <a:pt x="73736" y="37693"/>
                  </a:lnTo>
                  <a:lnTo>
                    <a:pt x="73736" y="38074"/>
                  </a:lnTo>
                  <a:lnTo>
                    <a:pt x="73736" y="38455"/>
                  </a:lnTo>
                  <a:lnTo>
                    <a:pt x="73355" y="38455"/>
                  </a:lnTo>
                  <a:lnTo>
                    <a:pt x="73355" y="38836"/>
                  </a:lnTo>
                  <a:lnTo>
                    <a:pt x="72961" y="38836"/>
                  </a:lnTo>
                  <a:lnTo>
                    <a:pt x="72567" y="39230"/>
                  </a:lnTo>
                  <a:lnTo>
                    <a:pt x="72567" y="39611"/>
                  </a:lnTo>
                  <a:lnTo>
                    <a:pt x="72567" y="39992"/>
                  </a:lnTo>
                  <a:lnTo>
                    <a:pt x="72567" y="40385"/>
                  </a:lnTo>
                  <a:lnTo>
                    <a:pt x="72186" y="40385"/>
                  </a:lnTo>
                  <a:lnTo>
                    <a:pt x="71793" y="39992"/>
                  </a:lnTo>
                  <a:lnTo>
                    <a:pt x="71399" y="40385"/>
                  </a:lnTo>
                  <a:lnTo>
                    <a:pt x="71793" y="40766"/>
                  </a:lnTo>
                  <a:lnTo>
                    <a:pt x="71793" y="40957"/>
                  </a:lnTo>
                  <a:lnTo>
                    <a:pt x="71793" y="41338"/>
                  </a:lnTo>
                  <a:lnTo>
                    <a:pt x="71399" y="41338"/>
                  </a:lnTo>
                  <a:lnTo>
                    <a:pt x="71399" y="40957"/>
                  </a:lnTo>
                  <a:lnTo>
                    <a:pt x="71018" y="41338"/>
                  </a:lnTo>
                  <a:lnTo>
                    <a:pt x="71018" y="41719"/>
                  </a:lnTo>
                  <a:lnTo>
                    <a:pt x="71018" y="42113"/>
                  </a:lnTo>
                  <a:lnTo>
                    <a:pt x="70624" y="41719"/>
                  </a:lnTo>
                  <a:lnTo>
                    <a:pt x="70230" y="42113"/>
                  </a:lnTo>
                  <a:lnTo>
                    <a:pt x="70624" y="42113"/>
                  </a:lnTo>
                  <a:lnTo>
                    <a:pt x="70624" y="42494"/>
                  </a:lnTo>
                  <a:lnTo>
                    <a:pt x="70230" y="42494"/>
                  </a:lnTo>
                  <a:lnTo>
                    <a:pt x="69849" y="42494"/>
                  </a:lnTo>
                  <a:lnTo>
                    <a:pt x="69646" y="42875"/>
                  </a:lnTo>
                  <a:lnTo>
                    <a:pt x="69265" y="42875"/>
                  </a:lnTo>
                  <a:lnTo>
                    <a:pt x="69265" y="43268"/>
                  </a:lnTo>
                  <a:lnTo>
                    <a:pt x="69646" y="43268"/>
                  </a:lnTo>
                  <a:lnTo>
                    <a:pt x="69849" y="43268"/>
                  </a:lnTo>
                  <a:lnTo>
                    <a:pt x="69849" y="43649"/>
                  </a:lnTo>
                  <a:lnTo>
                    <a:pt x="69849" y="44030"/>
                  </a:lnTo>
                  <a:lnTo>
                    <a:pt x="69646" y="44030"/>
                  </a:lnTo>
                  <a:lnTo>
                    <a:pt x="69646" y="43649"/>
                  </a:lnTo>
                  <a:lnTo>
                    <a:pt x="69265" y="43649"/>
                  </a:lnTo>
                  <a:lnTo>
                    <a:pt x="69265" y="44030"/>
                  </a:lnTo>
                  <a:lnTo>
                    <a:pt x="69646" y="44411"/>
                  </a:lnTo>
                  <a:lnTo>
                    <a:pt x="69646" y="44805"/>
                  </a:lnTo>
                  <a:lnTo>
                    <a:pt x="69646" y="45186"/>
                  </a:lnTo>
                  <a:lnTo>
                    <a:pt x="69265" y="45186"/>
                  </a:lnTo>
                  <a:lnTo>
                    <a:pt x="68872" y="45186"/>
                  </a:lnTo>
                  <a:lnTo>
                    <a:pt x="68491" y="45186"/>
                  </a:lnTo>
                  <a:lnTo>
                    <a:pt x="68491" y="45567"/>
                  </a:lnTo>
                  <a:lnTo>
                    <a:pt x="68491" y="45758"/>
                  </a:lnTo>
                  <a:lnTo>
                    <a:pt x="68491" y="46151"/>
                  </a:lnTo>
                  <a:lnTo>
                    <a:pt x="68097" y="46151"/>
                  </a:lnTo>
                  <a:lnTo>
                    <a:pt x="68097" y="46532"/>
                  </a:lnTo>
                  <a:lnTo>
                    <a:pt x="68097" y="46151"/>
                  </a:lnTo>
                  <a:lnTo>
                    <a:pt x="67703" y="46151"/>
                  </a:lnTo>
                  <a:lnTo>
                    <a:pt x="67322" y="45758"/>
                  </a:lnTo>
                  <a:lnTo>
                    <a:pt x="66928" y="46151"/>
                  </a:lnTo>
                  <a:lnTo>
                    <a:pt x="66535" y="46151"/>
                  </a:lnTo>
                  <a:lnTo>
                    <a:pt x="66928" y="46151"/>
                  </a:lnTo>
                  <a:lnTo>
                    <a:pt x="66535" y="46532"/>
                  </a:lnTo>
                  <a:lnTo>
                    <a:pt x="66535" y="46151"/>
                  </a:lnTo>
                  <a:lnTo>
                    <a:pt x="66535" y="46532"/>
                  </a:lnTo>
                  <a:lnTo>
                    <a:pt x="66154" y="46151"/>
                  </a:lnTo>
                  <a:lnTo>
                    <a:pt x="65760" y="46151"/>
                  </a:lnTo>
                  <a:lnTo>
                    <a:pt x="66154" y="46151"/>
                  </a:lnTo>
                  <a:lnTo>
                    <a:pt x="65760" y="46151"/>
                  </a:lnTo>
                  <a:lnTo>
                    <a:pt x="65760" y="45758"/>
                  </a:lnTo>
                  <a:lnTo>
                    <a:pt x="65760" y="45567"/>
                  </a:lnTo>
                  <a:lnTo>
                    <a:pt x="64782" y="45567"/>
                  </a:lnTo>
                  <a:lnTo>
                    <a:pt x="65366" y="45567"/>
                  </a:lnTo>
                  <a:lnTo>
                    <a:pt x="64401" y="45567"/>
                  </a:lnTo>
                  <a:lnTo>
                    <a:pt x="64401" y="45758"/>
                  </a:lnTo>
                  <a:lnTo>
                    <a:pt x="64007" y="45758"/>
                  </a:lnTo>
                  <a:lnTo>
                    <a:pt x="64007" y="45567"/>
                  </a:lnTo>
                  <a:lnTo>
                    <a:pt x="64007" y="45758"/>
                  </a:lnTo>
                  <a:lnTo>
                    <a:pt x="63614" y="45758"/>
                  </a:lnTo>
                  <a:lnTo>
                    <a:pt x="63614" y="46151"/>
                  </a:lnTo>
                  <a:lnTo>
                    <a:pt x="63614" y="46532"/>
                  </a:lnTo>
                  <a:lnTo>
                    <a:pt x="63614" y="46151"/>
                  </a:lnTo>
                  <a:lnTo>
                    <a:pt x="63233" y="46532"/>
                  </a:lnTo>
                  <a:lnTo>
                    <a:pt x="63233" y="46913"/>
                  </a:lnTo>
                  <a:lnTo>
                    <a:pt x="62839" y="46913"/>
                  </a:lnTo>
                  <a:lnTo>
                    <a:pt x="62839" y="47307"/>
                  </a:lnTo>
                  <a:lnTo>
                    <a:pt x="62458" y="47688"/>
                  </a:lnTo>
                  <a:lnTo>
                    <a:pt x="62064" y="47688"/>
                  </a:lnTo>
                  <a:lnTo>
                    <a:pt x="62064" y="48069"/>
                  </a:lnTo>
                  <a:lnTo>
                    <a:pt x="61671" y="48450"/>
                  </a:lnTo>
                  <a:lnTo>
                    <a:pt x="61290" y="48450"/>
                  </a:lnTo>
                  <a:lnTo>
                    <a:pt x="60896" y="48450"/>
                  </a:lnTo>
                  <a:lnTo>
                    <a:pt x="60502" y="48450"/>
                  </a:lnTo>
                  <a:lnTo>
                    <a:pt x="60502" y="48844"/>
                  </a:lnTo>
                  <a:lnTo>
                    <a:pt x="60896" y="48450"/>
                  </a:lnTo>
                  <a:lnTo>
                    <a:pt x="60896" y="48844"/>
                  </a:lnTo>
                  <a:lnTo>
                    <a:pt x="60502" y="48844"/>
                  </a:lnTo>
                  <a:lnTo>
                    <a:pt x="60896" y="49225"/>
                  </a:lnTo>
                  <a:lnTo>
                    <a:pt x="60896" y="49606"/>
                  </a:lnTo>
                  <a:lnTo>
                    <a:pt x="61290" y="49606"/>
                  </a:lnTo>
                  <a:lnTo>
                    <a:pt x="61290" y="49987"/>
                  </a:lnTo>
                  <a:lnTo>
                    <a:pt x="61290" y="50190"/>
                  </a:lnTo>
                  <a:lnTo>
                    <a:pt x="60896" y="50190"/>
                  </a:lnTo>
                  <a:lnTo>
                    <a:pt x="60896" y="49987"/>
                  </a:lnTo>
                  <a:lnTo>
                    <a:pt x="60502" y="49606"/>
                  </a:lnTo>
                  <a:lnTo>
                    <a:pt x="60312" y="49606"/>
                  </a:lnTo>
                  <a:lnTo>
                    <a:pt x="60312" y="49987"/>
                  </a:lnTo>
                  <a:lnTo>
                    <a:pt x="60312" y="49606"/>
                  </a:lnTo>
                  <a:lnTo>
                    <a:pt x="60312" y="49987"/>
                  </a:lnTo>
                  <a:lnTo>
                    <a:pt x="60312" y="50190"/>
                  </a:lnTo>
                  <a:lnTo>
                    <a:pt x="60312" y="50571"/>
                  </a:lnTo>
                  <a:lnTo>
                    <a:pt x="60312" y="50952"/>
                  </a:lnTo>
                  <a:lnTo>
                    <a:pt x="59918" y="51333"/>
                  </a:lnTo>
                  <a:lnTo>
                    <a:pt x="59918" y="50952"/>
                  </a:lnTo>
                  <a:lnTo>
                    <a:pt x="59918" y="50571"/>
                  </a:lnTo>
                  <a:lnTo>
                    <a:pt x="59537" y="50571"/>
                  </a:lnTo>
                  <a:lnTo>
                    <a:pt x="59143" y="50952"/>
                  </a:lnTo>
                  <a:lnTo>
                    <a:pt x="59143" y="51333"/>
                  </a:lnTo>
                  <a:lnTo>
                    <a:pt x="58762" y="51333"/>
                  </a:lnTo>
                  <a:lnTo>
                    <a:pt x="58369" y="50952"/>
                  </a:lnTo>
                  <a:lnTo>
                    <a:pt x="58369" y="51333"/>
                  </a:lnTo>
                  <a:lnTo>
                    <a:pt x="57975" y="51333"/>
                  </a:lnTo>
                  <a:lnTo>
                    <a:pt x="57975" y="51727"/>
                  </a:lnTo>
                  <a:lnTo>
                    <a:pt x="57594" y="51727"/>
                  </a:lnTo>
                  <a:lnTo>
                    <a:pt x="57200" y="51727"/>
                  </a:lnTo>
                  <a:lnTo>
                    <a:pt x="57200" y="51333"/>
                  </a:lnTo>
                  <a:lnTo>
                    <a:pt x="57200" y="50952"/>
                  </a:lnTo>
                  <a:lnTo>
                    <a:pt x="56807" y="50952"/>
                  </a:lnTo>
                  <a:lnTo>
                    <a:pt x="56426" y="50952"/>
                  </a:lnTo>
                  <a:lnTo>
                    <a:pt x="56426" y="51333"/>
                  </a:lnTo>
                  <a:lnTo>
                    <a:pt x="56426" y="51727"/>
                  </a:lnTo>
                  <a:lnTo>
                    <a:pt x="56426" y="52108"/>
                  </a:lnTo>
                  <a:lnTo>
                    <a:pt x="56807" y="52108"/>
                  </a:lnTo>
                  <a:lnTo>
                    <a:pt x="56426" y="52108"/>
                  </a:lnTo>
                  <a:lnTo>
                    <a:pt x="56426" y="52489"/>
                  </a:lnTo>
                  <a:lnTo>
                    <a:pt x="56032" y="52489"/>
                  </a:lnTo>
                  <a:lnTo>
                    <a:pt x="56032" y="52870"/>
                  </a:lnTo>
                  <a:lnTo>
                    <a:pt x="56426" y="52870"/>
                  </a:lnTo>
                  <a:lnTo>
                    <a:pt x="56807" y="52870"/>
                  </a:lnTo>
                  <a:lnTo>
                    <a:pt x="56807" y="53263"/>
                  </a:lnTo>
                  <a:lnTo>
                    <a:pt x="56807" y="53644"/>
                  </a:lnTo>
                  <a:lnTo>
                    <a:pt x="56807" y="54025"/>
                  </a:lnTo>
                  <a:lnTo>
                    <a:pt x="56426" y="54419"/>
                  </a:lnTo>
                  <a:lnTo>
                    <a:pt x="56426" y="54800"/>
                  </a:lnTo>
                  <a:lnTo>
                    <a:pt x="56807" y="54800"/>
                  </a:lnTo>
                  <a:lnTo>
                    <a:pt x="56807" y="54990"/>
                  </a:lnTo>
                  <a:lnTo>
                    <a:pt x="56807" y="55371"/>
                  </a:lnTo>
                  <a:lnTo>
                    <a:pt x="56807" y="55765"/>
                  </a:lnTo>
                  <a:lnTo>
                    <a:pt x="56807" y="56146"/>
                  </a:lnTo>
                  <a:lnTo>
                    <a:pt x="56426" y="56527"/>
                  </a:lnTo>
                  <a:lnTo>
                    <a:pt x="56032" y="56921"/>
                  </a:lnTo>
                  <a:lnTo>
                    <a:pt x="56032" y="57302"/>
                  </a:lnTo>
                  <a:lnTo>
                    <a:pt x="55638" y="57302"/>
                  </a:lnTo>
                  <a:lnTo>
                    <a:pt x="55638" y="57683"/>
                  </a:lnTo>
                  <a:lnTo>
                    <a:pt x="55638" y="57302"/>
                  </a:lnTo>
                  <a:lnTo>
                    <a:pt x="56032" y="57683"/>
                  </a:lnTo>
                  <a:lnTo>
                    <a:pt x="56032" y="58064"/>
                  </a:lnTo>
                  <a:lnTo>
                    <a:pt x="56426" y="58064"/>
                  </a:lnTo>
                  <a:lnTo>
                    <a:pt x="56807" y="58064"/>
                  </a:lnTo>
                  <a:lnTo>
                    <a:pt x="56807" y="58445"/>
                  </a:lnTo>
                  <a:lnTo>
                    <a:pt x="56807" y="58839"/>
                  </a:lnTo>
                  <a:lnTo>
                    <a:pt x="56807" y="59220"/>
                  </a:lnTo>
                  <a:lnTo>
                    <a:pt x="57200" y="59220"/>
                  </a:lnTo>
                  <a:lnTo>
                    <a:pt x="57200" y="59601"/>
                  </a:lnTo>
                  <a:lnTo>
                    <a:pt x="57594" y="59601"/>
                  </a:lnTo>
                  <a:lnTo>
                    <a:pt x="57594" y="59804"/>
                  </a:lnTo>
                  <a:lnTo>
                    <a:pt x="57594" y="60185"/>
                  </a:lnTo>
                  <a:lnTo>
                    <a:pt x="57594" y="60566"/>
                  </a:lnTo>
                  <a:lnTo>
                    <a:pt x="57594" y="60185"/>
                  </a:lnTo>
                  <a:lnTo>
                    <a:pt x="57975" y="59804"/>
                  </a:lnTo>
                  <a:lnTo>
                    <a:pt x="57594" y="59804"/>
                  </a:lnTo>
                  <a:lnTo>
                    <a:pt x="57594" y="59601"/>
                  </a:lnTo>
                  <a:lnTo>
                    <a:pt x="57200" y="59220"/>
                  </a:lnTo>
                  <a:lnTo>
                    <a:pt x="57200" y="58839"/>
                  </a:lnTo>
                  <a:lnTo>
                    <a:pt x="56807" y="58839"/>
                  </a:lnTo>
                  <a:lnTo>
                    <a:pt x="56807" y="58445"/>
                  </a:lnTo>
                  <a:lnTo>
                    <a:pt x="56807" y="58064"/>
                  </a:lnTo>
                  <a:lnTo>
                    <a:pt x="56426" y="58064"/>
                  </a:lnTo>
                  <a:lnTo>
                    <a:pt x="56032" y="58064"/>
                  </a:lnTo>
                  <a:lnTo>
                    <a:pt x="56032" y="57683"/>
                  </a:lnTo>
                  <a:lnTo>
                    <a:pt x="55638" y="57302"/>
                  </a:lnTo>
                  <a:lnTo>
                    <a:pt x="56032" y="57302"/>
                  </a:lnTo>
                  <a:lnTo>
                    <a:pt x="56032" y="56921"/>
                  </a:lnTo>
                  <a:lnTo>
                    <a:pt x="56032" y="56527"/>
                  </a:lnTo>
                  <a:lnTo>
                    <a:pt x="56426" y="56527"/>
                  </a:lnTo>
                  <a:lnTo>
                    <a:pt x="56807" y="56146"/>
                  </a:lnTo>
                  <a:lnTo>
                    <a:pt x="56807" y="55765"/>
                  </a:lnTo>
                  <a:lnTo>
                    <a:pt x="56807" y="55371"/>
                  </a:lnTo>
                  <a:lnTo>
                    <a:pt x="56807" y="52870"/>
                  </a:lnTo>
                  <a:lnTo>
                    <a:pt x="56807" y="53263"/>
                  </a:lnTo>
                  <a:lnTo>
                    <a:pt x="56807" y="52870"/>
                  </a:lnTo>
                  <a:lnTo>
                    <a:pt x="56426" y="52870"/>
                  </a:lnTo>
                  <a:lnTo>
                    <a:pt x="56807" y="52870"/>
                  </a:lnTo>
                  <a:lnTo>
                    <a:pt x="56426" y="52870"/>
                  </a:lnTo>
                  <a:lnTo>
                    <a:pt x="56426" y="52489"/>
                  </a:lnTo>
                  <a:lnTo>
                    <a:pt x="56807" y="52489"/>
                  </a:lnTo>
                  <a:lnTo>
                    <a:pt x="56807" y="52108"/>
                  </a:lnTo>
                  <a:lnTo>
                    <a:pt x="56426" y="52108"/>
                  </a:lnTo>
                  <a:lnTo>
                    <a:pt x="56426" y="51727"/>
                  </a:lnTo>
                  <a:lnTo>
                    <a:pt x="56426" y="51333"/>
                  </a:lnTo>
                  <a:lnTo>
                    <a:pt x="56426" y="50952"/>
                  </a:lnTo>
                  <a:lnTo>
                    <a:pt x="56807" y="50952"/>
                  </a:lnTo>
                  <a:lnTo>
                    <a:pt x="57200" y="50952"/>
                  </a:lnTo>
                  <a:lnTo>
                    <a:pt x="57200" y="51333"/>
                  </a:lnTo>
                  <a:lnTo>
                    <a:pt x="57200" y="51727"/>
                  </a:lnTo>
                  <a:lnTo>
                    <a:pt x="57594" y="51727"/>
                  </a:lnTo>
                  <a:lnTo>
                    <a:pt x="57975" y="51727"/>
                  </a:lnTo>
                  <a:lnTo>
                    <a:pt x="57975" y="51333"/>
                  </a:lnTo>
                  <a:lnTo>
                    <a:pt x="58369" y="51333"/>
                  </a:lnTo>
                  <a:lnTo>
                    <a:pt x="58762" y="51333"/>
                  </a:lnTo>
                  <a:lnTo>
                    <a:pt x="59143" y="51333"/>
                  </a:lnTo>
                  <a:lnTo>
                    <a:pt x="59537" y="50952"/>
                  </a:lnTo>
                  <a:lnTo>
                    <a:pt x="59537" y="50571"/>
                  </a:lnTo>
                  <a:lnTo>
                    <a:pt x="59918" y="50571"/>
                  </a:lnTo>
                  <a:lnTo>
                    <a:pt x="59918" y="50952"/>
                  </a:lnTo>
                  <a:lnTo>
                    <a:pt x="59918" y="51333"/>
                  </a:lnTo>
                  <a:lnTo>
                    <a:pt x="60312" y="50952"/>
                  </a:lnTo>
                  <a:lnTo>
                    <a:pt x="60312" y="50571"/>
                  </a:lnTo>
                  <a:lnTo>
                    <a:pt x="60502" y="50190"/>
                  </a:lnTo>
                  <a:lnTo>
                    <a:pt x="60312" y="50190"/>
                  </a:lnTo>
                  <a:lnTo>
                    <a:pt x="60312" y="49987"/>
                  </a:lnTo>
                  <a:lnTo>
                    <a:pt x="60312" y="49606"/>
                  </a:lnTo>
                  <a:lnTo>
                    <a:pt x="60502" y="49606"/>
                  </a:lnTo>
                  <a:lnTo>
                    <a:pt x="60502" y="49987"/>
                  </a:lnTo>
                  <a:lnTo>
                    <a:pt x="60896" y="49987"/>
                  </a:lnTo>
                  <a:lnTo>
                    <a:pt x="60896" y="50190"/>
                  </a:lnTo>
                  <a:lnTo>
                    <a:pt x="61290" y="50190"/>
                  </a:lnTo>
                  <a:lnTo>
                    <a:pt x="61290" y="49987"/>
                  </a:lnTo>
                  <a:lnTo>
                    <a:pt x="61290" y="49606"/>
                  </a:lnTo>
                  <a:lnTo>
                    <a:pt x="61290" y="49225"/>
                  </a:lnTo>
                  <a:lnTo>
                    <a:pt x="60896" y="49225"/>
                  </a:lnTo>
                  <a:lnTo>
                    <a:pt x="60896" y="48844"/>
                  </a:lnTo>
                  <a:lnTo>
                    <a:pt x="60896" y="48450"/>
                  </a:lnTo>
                  <a:lnTo>
                    <a:pt x="61290" y="48450"/>
                  </a:lnTo>
                  <a:lnTo>
                    <a:pt x="61671" y="48450"/>
                  </a:lnTo>
                  <a:lnTo>
                    <a:pt x="62064" y="48069"/>
                  </a:lnTo>
                  <a:lnTo>
                    <a:pt x="62458" y="48069"/>
                  </a:lnTo>
                  <a:lnTo>
                    <a:pt x="62458" y="47688"/>
                  </a:lnTo>
                  <a:lnTo>
                    <a:pt x="62458" y="48069"/>
                  </a:lnTo>
                  <a:lnTo>
                    <a:pt x="62458" y="47688"/>
                  </a:lnTo>
                  <a:lnTo>
                    <a:pt x="62839" y="47688"/>
                  </a:lnTo>
                  <a:lnTo>
                    <a:pt x="62839" y="47307"/>
                  </a:lnTo>
                  <a:lnTo>
                    <a:pt x="62839" y="47688"/>
                  </a:lnTo>
                  <a:lnTo>
                    <a:pt x="62839" y="47307"/>
                  </a:lnTo>
                  <a:lnTo>
                    <a:pt x="63233" y="46913"/>
                  </a:lnTo>
                  <a:lnTo>
                    <a:pt x="63614" y="46532"/>
                  </a:lnTo>
                  <a:lnTo>
                    <a:pt x="63614" y="46151"/>
                  </a:lnTo>
                  <a:lnTo>
                    <a:pt x="63614" y="45758"/>
                  </a:lnTo>
                  <a:lnTo>
                    <a:pt x="64007" y="45758"/>
                  </a:lnTo>
                  <a:lnTo>
                    <a:pt x="64401" y="45758"/>
                  </a:lnTo>
                  <a:lnTo>
                    <a:pt x="64401" y="45567"/>
                  </a:lnTo>
                  <a:lnTo>
                    <a:pt x="64782" y="45567"/>
                  </a:lnTo>
                  <a:lnTo>
                    <a:pt x="65176" y="45567"/>
                  </a:lnTo>
                  <a:lnTo>
                    <a:pt x="65366" y="45567"/>
                  </a:lnTo>
                  <a:lnTo>
                    <a:pt x="65760" y="45758"/>
                  </a:lnTo>
                  <a:lnTo>
                    <a:pt x="65760" y="46151"/>
                  </a:lnTo>
                  <a:lnTo>
                    <a:pt x="66154" y="46151"/>
                  </a:lnTo>
                  <a:lnTo>
                    <a:pt x="66154" y="46532"/>
                  </a:lnTo>
                  <a:lnTo>
                    <a:pt x="66535" y="46532"/>
                  </a:lnTo>
                  <a:lnTo>
                    <a:pt x="66928" y="46532"/>
                  </a:lnTo>
                  <a:lnTo>
                    <a:pt x="66928" y="46151"/>
                  </a:lnTo>
                  <a:lnTo>
                    <a:pt x="67322" y="46151"/>
                  </a:lnTo>
                  <a:lnTo>
                    <a:pt x="67322" y="45758"/>
                  </a:lnTo>
                  <a:lnTo>
                    <a:pt x="67322" y="46151"/>
                  </a:lnTo>
                  <a:lnTo>
                    <a:pt x="67703" y="46151"/>
                  </a:lnTo>
                  <a:lnTo>
                    <a:pt x="68097" y="46532"/>
                  </a:lnTo>
                  <a:lnTo>
                    <a:pt x="68491" y="46532"/>
                  </a:lnTo>
                  <a:lnTo>
                    <a:pt x="68491" y="46151"/>
                  </a:lnTo>
                  <a:lnTo>
                    <a:pt x="68491" y="45758"/>
                  </a:lnTo>
                  <a:lnTo>
                    <a:pt x="68491" y="45567"/>
                  </a:lnTo>
                  <a:lnTo>
                    <a:pt x="68491" y="45186"/>
                  </a:lnTo>
                  <a:lnTo>
                    <a:pt x="68872" y="45186"/>
                  </a:lnTo>
                  <a:lnTo>
                    <a:pt x="69265" y="45186"/>
                  </a:lnTo>
                  <a:lnTo>
                    <a:pt x="69646" y="45186"/>
                  </a:lnTo>
                  <a:lnTo>
                    <a:pt x="69646" y="44805"/>
                  </a:lnTo>
                  <a:lnTo>
                    <a:pt x="69646" y="44411"/>
                  </a:lnTo>
                  <a:lnTo>
                    <a:pt x="69265" y="44030"/>
                  </a:lnTo>
                  <a:lnTo>
                    <a:pt x="69265" y="43649"/>
                  </a:lnTo>
                  <a:lnTo>
                    <a:pt x="69646" y="43649"/>
                  </a:lnTo>
                  <a:lnTo>
                    <a:pt x="69646" y="44030"/>
                  </a:lnTo>
                  <a:lnTo>
                    <a:pt x="69849" y="44030"/>
                  </a:lnTo>
                  <a:lnTo>
                    <a:pt x="69849" y="43649"/>
                  </a:lnTo>
                  <a:lnTo>
                    <a:pt x="69849" y="43268"/>
                  </a:lnTo>
                  <a:lnTo>
                    <a:pt x="69646" y="43268"/>
                  </a:lnTo>
                  <a:lnTo>
                    <a:pt x="69265" y="43268"/>
                  </a:lnTo>
                  <a:lnTo>
                    <a:pt x="69265" y="42875"/>
                  </a:lnTo>
                  <a:lnTo>
                    <a:pt x="69646" y="42875"/>
                  </a:lnTo>
                  <a:lnTo>
                    <a:pt x="69849" y="42875"/>
                  </a:lnTo>
                  <a:lnTo>
                    <a:pt x="69849" y="42494"/>
                  </a:lnTo>
                  <a:lnTo>
                    <a:pt x="70230" y="42494"/>
                  </a:lnTo>
                  <a:lnTo>
                    <a:pt x="70624" y="42494"/>
                  </a:lnTo>
                  <a:lnTo>
                    <a:pt x="70624" y="42113"/>
                  </a:lnTo>
                  <a:lnTo>
                    <a:pt x="70624" y="41719"/>
                  </a:lnTo>
                  <a:lnTo>
                    <a:pt x="70624" y="42113"/>
                  </a:lnTo>
                  <a:lnTo>
                    <a:pt x="71018" y="42113"/>
                  </a:lnTo>
                  <a:lnTo>
                    <a:pt x="71018" y="41719"/>
                  </a:lnTo>
                  <a:lnTo>
                    <a:pt x="71018" y="41338"/>
                  </a:lnTo>
                  <a:lnTo>
                    <a:pt x="71399" y="41338"/>
                  </a:lnTo>
                  <a:lnTo>
                    <a:pt x="71793" y="41338"/>
                  </a:lnTo>
                  <a:lnTo>
                    <a:pt x="71793" y="40957"/>
                  </a:lnTo>
                  <a:lnTo>
                    <a:pt x="71793" y="40766"/>
                  </a:lnTo>
                  <a:lnTo>
                    <a:pt x="71793" y="40385"/>
                  </a:lnTo>
                  <a:lnTo>
                    <a:pt x="71793" y="39992"/>
                  </a:lnTo>
                  <a:lnTo>
                    <a:pt x="71793" y="40385"/>
                  </a:lnTo>
                  <a:lnTo>
                    <a:pt x="72186" y="40385"/>
                  </a:lnTo>
                  <a:lnTo>
                    <a:pt x="72567" y="40385"/>
                  </a:lnTo>
                  <a:lnTo>
                    <a:pt x="72567" y="39992"/>
                  </a:lnTo>
                  <a:lnTo>
                    <a:pt x="72567" y="39611"/>
                  </a:lnTo>
                  <a:lnTo>
                    <a:pt x="72567" y="39230"/>
                  </a:lnTo>
                  <a:lnTo>
                    <a:pt x="72567" y="39611"/>
                  </a:lnTo>
                  <a:lnTo>
                    <a:pt x="72567" y="39230"/>
                  </a:lnTo>
                  <a:lnTo>
                    <a:pt x="72961" y="39230"/>
                  </a:lnTo>
                  <a:lnTo>
                    <a:pt x="72961" y="38836"/>
                  </a:lnTo>
                  <a:lnTo>
                    <a:pt x="73355" y="38836"/>
                  </a:lnTo>
                  <a:lnTo>
                    <a:pt x="73355" y="38455"/>
                  </a:lnTo>
                  <a:lnTo>
                    <a:pt x="73736" y="38455"/>
                  </a:lnTo>
                  <a:lnTo>
                    <a:pt x="73736" y="38074"/>
                  </a:lnTo>
                  <a:lnTo>
                    <a:pt x="74129" y="37693"/>
                  </a:lnTo>
                  <a:lnTo>
                    <a:pt x="74129" y="37299"/>
                  </a:lnTo>
                  <a:lnTo>
                    <a:pt x="74129" y="36918"/>
                  </a:lnTo>
                  <a:lnTo>
                    <a:pt x="74129" y="36537"/>
                  </a:lnTo>
                  <a:lnTo>
                    <a:pt x="74129" y="36156"/>
                  </a:lnTo>
                  <a:lnTo>
                    <a:pt x="73736" y="36156"/>
                  </a:lnTo>
                  <a:lnTo>
                    <a:pt x="73355" y="35953"/>
                  </a:lnTo>
                  <a:lnTo>
                    <a:pt x="73355" y="35572"/>
                  </a:lnTo>
                  <a:lnTo>
                    <a:pt x="73736" y="35572"/>
                  </a:lnTo>
                  <a:lnTo>
                    <a:pt x="73355" y="35572"/>
                  </a:lnTo>
                  <a:lnTo>
                    <a:pt x="73355" y="35191"/>
                  </a:lnTo>
                  <a:lnTo>
                    <a:pt x="73355" y="34797"/>
                  </a:lnTo>
                  <a:lnTo>
                    <a:pt x="73355" y="34416"/>
                  </a:lnTo>
                  <a:lnTo>
                    <a:pt x="72961" y="34416"/>
                  </a:lnTo>
                  <a:lnTo>
                    <a:pt x="72961" y="34035"/>
                  </a:lnTo>
                  <a:lnTo>
                    <a:pt x="72961" y="33654"/>
                  </a:lnTo>
                  <a:lnTo>
                    <a:pt x="73355" y="33654"/>
                  </a:lnTo>
                  <a:lnTo>
                    <a:pt x="72961" y="33654"/>
                  </a:lnTo>
                  <a:lnTo>
                    <a:pt x="73355" y="33654"/>
                  </a:lnTo>
                  <a:lnTo>
                    <a:pt x="72961" y="33654"/>
                  </a:lnTo>
                  <a:lnTo>
                    <a:pt x="72961" y="33261"/>
                  </a:lnTo>
                  <a:lnTo>
                    <a:pt x="72567" y="33261"/>
                  </a:lnTo>
                  <a:lnTo>
                    <a:pt x="72186" y="33261"/>
                  </a:lnTo>
                  <a:lnTo>
                    <a:pt x="72186" y="32880"/>
                  </a:lnTo>
                  <a:lnTo>
                    <a:pt x="72567" y="32499"/>
                  </a:lnTo>
                  <a:lnTo>
                    <a:pt x="72567" y="32105"/>
                  </a:lnTo>
                  <a:lnTo>
                    <a:pt x="72961" y="32105"/>
                  </a:lnTo>
                  <a:lnTo>
                    <a:pt x="72567" y="32105"/>
                  </a:lnTo>
                  <a:lnTo>
                    <a:pt x="72961" y="32105"/>
                  </a:lnTo>
                  <a:lnTo>
                    <a:pt x="72567" y="32105"/>
                  </a:lnTo>
                  <a:lnTo>
                    <a:pt x="72567" y="31724"/>
                  </a:lnTo>
                  <a:lnTo>
                    <a:pt x="72186" y="31724"/>
                  </a:lnTo>
                  <a:lnTo>
                    <a:pt x="71793" y="31724"/>
                  </a:lnTo>
                  <a:lnTo>
                    <a:pt x="71399" y="31343"/>
                  </a:lnTo>
                  <a:lnTo>
                    <a:pt x="71793" y="31343"/>
                  </a:lnTo>
                  <a:lnTo>
                    <a:pt x="71793" y="31153"/>
                  </a:lnTo>
                  <a:lnTo>
                    <a:pt x="71793" y="30772"/>
                  </a:lnTo>
                  <a:lnTo>
                    <a:pt x="71793" y="31153"/>
                  </a:lnTo>
                  <a:lnTo>
                    <a:pt x="71793" y="30772"/>
                  </a:lnTo>
                  <a:lnTo>
                    <a:pt x="72186" y="30772"/>
                  </a:lnTo>
                  <a:lnTo>
                    <a:pt x="72186" y="30378"/>
                  </a:lnTo>
                  <a:lnTo>
                    <a:pt x="72186" y="29997"/>
                  </a:lnTo>
                  <a:lnTo>
                    <a:pt x="72186" y="29616"/>
                  </a:lnTo>
                  <a:lnTo>
                    <a:pt x="72567" y="29616"/>
                  </a:lnTo>
                  <a:lnTo>
                    <a:pt x="72567" y="29997"/>
                  </a:lnTo>
                  <a:lnTo>
                    <a:pt x="72567" y="29616"/>
                  </a:lnTo>
                  <a:lnTo>
                    <a:pt x="72567" y="29222"/>
                  </a:lnTo>
                  <a:lnTo>
                    <a:pt x="72567" y="28841"/>
                  </a:lnTo>
                  <a:lnTo>
                    <a:pt x="72567" y="29222"/>
                  </a:lnTo>
                  <a:lnTo>
                    <a:pt x="72567" y="28841"/>
                  </a:lnTo>
                  <a:lnTo>
                    <a:pt x="72961" y="28841"/>
                  </a:lnTo>
                  <a:lnTo>
                    <a:pt x="72961" y="28460"/>
                  </a:lnTo>
                  <a:lnTo>
                    <a:pt x="72961" y="28079"/>
                  </a:lnTo>
                  <a:lnTo>
                    <a:pt x="73355" y="27685"/>
                  </a:lnTo>
                  <a:lnTo>
                    <a:pt x="73355" y="27304"/>
                  </a:lnTo>
                  <a:lnTo>
                    <a:pt x="73355" y="27685"/>
                  </a:lnTo>
                  <a:lnTo>
                    <a:pt x="73355" y="28079"/>
                  </a:lnTo>
                  <a:lnTo>
                    <a:pt x="73355" y="27685"/>
                  </a:lnTo>
                  <a:lnTo>
                    <a:pt x="73355" y="27304"/>
                  </a:lnTo>
                  <a:lnTo>
                    <a:pt x="73355" y="26923"/>
                  </a:lnTo>
                  <a:lnTo>
                    <a:pt x="73736" y="26923"/>
                  </a:lnTo>
                  <a:lnTo>
                    <a:pt x="73736" y="26530"/>
                  </a:lnTo>
                  <a:lnTo>
                    <a:pt x="73736" y="26339"/>
                  </a:lnTo>
                  <a:lnTo>
                    <a:pt x="73355" y="26339"/>
                  </a:lnTo>
                  <a:lnTo>
                    <a:pt x="73355" y="25958"/>
                  </a:lnTo>
                  <a:lnTo>
                    <a:pt x="73355" y="26339"/>
                  </a:lnTo>
                  <a:lnTo>
                    <a:pt x="73355" y="25958"/>
                  </a:lnTo>
                  <a:lnTo>
                    <a:pt x="72961" y="25958"/>
                  </a:lnTo>
                  <a:lnTo>
                    <a:pt x="72961" y="25577"/>
                  </a:lnTo>
                  <a:lnTo>
                    <a:pt x="72961" y="25196"/>
                  </a:lnTo>
                  <a:lnTo>
                    <a:pt x="72961" y="25577"/>
                  </a:lnTo>
                  <a:lnTo>
                    <a:pt x="72961" y="25196"/>
                  </a:lnTo>
                  <a:lnTo>
                    <a:pt x="72961" y="25577"/>
                  </a:lnTo>
                  <a:lnTo>
                    <a:pt x="73355" y="25577"/>
                  </a:lnTo>
                  <a:lnTo>
                    <a:pt x="73355" y="25958"/>
                  </a:lnTo>
                  <a:lnTo>
                    <a:pt x="73355" y="25577"/>
                  </a:lnTo>
                  <a:lnTo>
                    <a:pt x="72961" y="25196"/>
                  </a:lnTo>
                  <a:lnTo>
                    <a:pt x="73355" y="25196"/>
                  </a:lnTo>
                  <a:lnTo>
                    <a:pt x="73355" y="24803"/>
                  </a:lnTo>
                  <a:lnTo>
                    <a:pt x="72961" y="24803"/>
                  </a:lnTo>
                  <a:lnTo>
                    <a:pt x="72567" y="24422"/>
                  </a:lnTo>
                  <a:lnTo>
                    <a:pt x="72567" y="24041"/>
                  </a:lnTo>
                  <a:lnTo>
                    <a:pt x="72567" y="23647"/>
                  </a:lnTo>
                  <a:lnTo>
                    <a:pt x="72961" y="23647"/>
                  </a:lnTo>
                  <a:lnTo>
                    <a:pt x="72961" y="23266"/>
                  </a:lnTo>
                  <a:lnTo>
                    <a:pt x="73355" y="23266"/>
                  </a:lnTo>
                  <a:lnTo>
                    <a:pt x="73736" y="22885"/>
                  </a:lnTo>
                  <a:lnTo>
                    <a:pt x="73736" y="23266"/>
                  </a:lnTo>
                  <a:lnTo>
                    <a:pt x="73355" y="23266"/>
                  </a:lnTo>
                  <a:lnTo>
                    <a:pt x="73736" y="23266"/>
                  </a:lnTo>
                  <a:lnTo>
                    <a:pt x="73736" y="22885"/>
                  </a:lnTo>
                  <a:lnTo>
                    <a:pt x="74129" y="22885"/>
                  </a:lnTo>
                  <a:lnTo>
                    <a:pt x="74129" y="22504"/>
                  </a:lnTo>
                  <a:lnTo>
                    <a:pt x="74510" y="22504"/>
                  </a:lnTo>
                  <a:lnTo>
                    <a:pt x="74129" y="22885"/>
                  </a:lnTo>
                  <a:lnTo>
                    <a:pt x="74510" y="22885"/>
                  </a:lnTo>
                  <a:lnTo>
                    <a:pt x="74510" y="22504"/>
                  </a:lnTo>
                  <a:lnTo>
                    <a:pt x="74510" y="22110"/>
                  </a:lnTo>
                  <a:lnTo>
                    <a:pt x="74714" y="22110"/>
                  </a:lnTo>
                  <a:lnTo>
                    <a:pt x="74714" y="21729"/>
                  </a:lnTo>
                  <a:lnTo>
                    <a:pt x="74714" y="22110"/>
                  </a:lnTo>
                  <a:lnTo>
                    <a:pt x="75095" y="22110"/>
                  </a:lnTo>
                  <a:lnTo>
                    <a:pt x="75095" y="22504"/>
                  </a:lnTo>
                  <a:lnTo>
                    <a:pt x="75095" y="22885"/>
                  </a:lnTo>
                  <a:lnTo>
                    <a:pt x="75488" y="22885"/>
                  </a:lnTo>
                  <a:lnTo>
                    <a:pt x="75488" y="23266"/>
                  </a:lnTo>
                  <a:lnTo>
                    <a:pt x="75882" y="23266"/>
                  </a:lnTo>
                  <a:lnTo>
                    <a:pt x="75488" y="23266"/>
                  </a:lnTo>
                  <a:lnTo>
                    <a:pt x="78219" y="23266"/>
                  </a:lnTo>
                  <a:lnTo>
                    <a:pt x="78600" y="23647"/>
                  </a:lnTo>
                  <a:lnTo>
                    <a:pt x="78993" y="23266"/>
                  </a:lnTo>
                  <a:lnTo>
                    <a:pt x="78600" y="23266"/>
                  </a:lnTo>
                  <a:lnTo>
                    <a:pt x="78993" y="23266"/>
                  </a:lnTo>
                  <a:lnTo>
                    <a:pt x="79374" y="23266"/>
                  </a:lnTo>
                  <a:lnTo>
                    <a:pt x="79578" y="23647"/>
                  </a:lnTo>
                  <a:lnTo>
                    <a:pt x="79959" y="23647"/>
                  </a:lnTo>
                  <a:lnTo>
                    <a:pt x="79959" y="24041"/>
                  </a:lnTo>
                  <a:lnTo>
                    <a:pt x="79578" y="24041"/>
                  </a:lnTo>
                  <a:lnTo>
                    <a:pt x="79578" y="24422"/>
                  </a:lnTo>
                  <a:lnTo>
                    <a:pt x="79374" y="24422"/>
                  </a:lnTo>
                  <a:lnTo>
                    <a:pt x="79578" y="24422"/>
                  </a:lnTo>
                  <a:lnTo>
                    <a:pt x="79578" y="24041"/>
                  </a:lnTo>
                  <a:lnTo>
                    <a:pt x="79959" y="24041"/>
                  </a:lnTo>
                  <a:lnTo>
                    <a:pt x="80352" y="24041"/>
                  </a:lnTo>
                  <a:lnTo>
                    <a:pt x="80352" y="23647"/>
                  </a:lnTo>
                  <a:lnTo>
                    <a:pt x="80746" y="23647"/>
                  </a:lnTo>
                  <a:lnTo>
                    <a:pt x="80746" y="23266"/>
                  </a:lnTo>
                  <a:lnTo>
                    <a:pt x="80746" y="22885"/>
                  </a:lnTo>
                  <a:lnTo>
                    <a:pt x="81127" y="22504"/>
                  </a:lnTo>
                  <a:lnTo>
                    <a:pt x="81521" y="22504"/>
                  </a:lnTo>
                  <a:lnTo>
                    <a:pt x="81914" y="22110"/>
                  </a:lnTo>
                  <a:lnTo>
                    <a:pt x="82295" y="21729"/>
                  </a:lnTo>
                  <a:lnTo>
                    <a:pt x="82689" y="21729"/>
                  </a:lnTo>
                  <a:lnTo>
                    <a:pt x="83083" y="21729"/>
                  </a:lnTo>
                  <a:lnTo>
                    <a:pt x="83464" y="21729"/>
                  </a:lnTo>
                  <a:lnTo>
                    <a:pt x="83858" y="21729"/>
                  </a:lnTo>
                  <a:lnTo>
                    <a:pt x="83464" y="21729"/>
                  </a:lnTo>
                  <a:lnTo>
                    <a:pt x="83858" y="21729"/>
                  </a:lnTo>
                  <a:lnTo>
                    <a:pt x="83858" y="21539"/>
                  </a:lnTo>
                  <a:lnTo>
                    <a:pt x="83858" y="21158"/>
                  </a:lnTo>
                  <a:lnTo>
                    <a:pt x="84048" y="21158"/>
                  </a:lnTo>
                  <a:lnTo>
                    <a:pt x="84442" y="21158"/>
                  </a:lnTo>
                  <a:lnTo>
                    <a:pt x="84048" y="21158"/>
                  </a:lnTo>
                  <a:lnTo>
                    <a:pt x="84442" y="21158"/>
                  </a:lnTo>
                  <a:lnTo>
                    <a:pt x="84823" y="21158"/>
                  </a:lnTo>
                  <a:lnTo>
                    <a:pt x="84823" y="20764"/>
                  </a:lnTo>
                  <a:lnTo>
                    <a:pt x="85991" y="20764"/>
                  </a:lnTo>
                  <a:lnTo>
                    <a:pt x="85610" y="20764"/>
                  </a:lnTo>
                  <a:lnTo>
                    <a:pt x="87160" y="20764"/>
                  </a:lnTo>
                  <a:lnTo>
                    <a:pt x="87160" y="20383"/>
                  </a:lnTo>
                  <a:lnTo>
                    <a:pt x="87553" y="20383"/>
                  </a:lnTo>
                  <a:lnTo>
                    <a:pt x="87553" y="20002"/>
                  </a:lnTo>
                  <a:lnTo>
                    <a:pt x="87553" y="19621"/>
                  </a:lnTo>
                  <a:lnTo>
                    <a:pt x="87947" y="19621"/>
                  </a:lnTo>
                  <a:lnTo>
                    <a:pt x="88328" y="19621"/>
                  </a:lnTo>
                  <a:lnTo>
                    <a:pt x="88722" y="19227"/>
                  </a:lnTo>
                  <a:lnTo>
                    <a:pt x="88912" y="19621"/>
                  </a:lnTo>
                  <a:lnTo>
                    <a:pt x="88912" y="20002"/>
                  </a:lnTo>
                  <a:lnTo>
                    <a:pt x="88912" y="20383"/>
                  </a:lnTo>
                  <a:lnTo>
                    <a:pt x="89306" y="20383"/>
                  </a:lnTo>
                  <a:lnTo>
                    <a:pt x="89306" y="20764"/>
                  </a:lnTo>
                  <a:lnTo>
                    <a:pt x="89687" y="21158"/>
                  </a:lnTo>
                  <a:lnTo>
                    <a:pt x="89687" y="21729"/>
                  </a:lnTo>
                  <a:lnTo>
                    <a:pt x="89687" y="21539"/>
                  </a:lnTo>
                  <a:lnTo>
                    <a:pt x="89687" y="22110"/>
                  </a:lnTo>
                  <a:lnTo>
                    <a:pt x="89306" y="22110"/>
                  </a:lnTo>
                  <a:lnTo>
                    <a:pt x="89306" y="22504"/>
                  </a:lnTo>
                  <a:lnTo>
                    <a:pt x="89306" y="22885"/>
                  </a:lnTo>
                  <a:lnTo>
                    <a:pt x="89306" y="23266"/>
                  </a:lnTo>
                  <a:lnTo>
                    <a:pt x="89687" y="23266"/>
                  </a:lnTo>
                  <a:lnTo>
                    <a:pt x="89306" y="23266"/>
                  </a:lnTo>
                  <a:lnTo>
                    <a:pt x="89687" y="23266"/>
                  </a:lnTo>
                  <a:lnTo>
                    <a:pt x="89687" y="23647"/>
                  </a:lnTo>
                  <a:lnTo>
                    <a:pt x="90081" y="23647"/>
                  </a:lnTo>
                  <a:lnTo>
                    <a:pt x="90081" y="24041"/>
                  </a:lnTo>
                  <a:lnTo>
                    <a:pt x="89687" y="24041"/>
                  </a:lnTo>
                  <a:lnTo>
                    <a:pt x="89687" y="24422"/>
                  </a:lnTo>
                  <a:lnTo>
                    <a:pt x="89687" y="24803"/>
                  </a:lnTo>
                  <a:lnTo>
                    <a:pt x="90081" y="24803"/>
                  </a:lnTo>
                  <a:lnTo>
                    <a:pt x="89687" y="24803"/>
                  </a:lnTo>
                  <a:lnTo>
                    <a:pt x="89687" y="25196"/>
                  </a:lnTo>
                  <a:lnTo>
                    <a:pt x="89687" y="25577"/>
                  </a:lnTo>
                  <a:lnTo>
                    <a:pt x="89306" y="25577"/>
                  </a:lnTo>
                  <a:lnTo>
                    <a:pt x="89306" y="25958"/>
                  </a:lnTo>
                  <a:lnTo>
                    <a:pt x="88912" y="25577"/>
                  </a:lnTo>
                  <a:lnTo>
                    <a:pt x="88912" y="25958"/>
                  </a:lnTo>
                  <a:lnTo>
                    <a:pt x="88912" y="26339"/>
                  </a:lnTo>
                  <a:lnTo>
                    <a:pt x="88722" y="26339"/>
                  </a:lnTo>
                  <a:lnTo>
                    <a:pt x="88722" y="25958"/>
                  </a:lnTo>
                  <a:lnTo>
                    <a:pt x="88328" y="25958"/>
                  </a:lnTo>
                  <a:lnTo>
                    <a:pt x="88328" y="26339"/>
                  </a:lnTo>
                  <a:lnTo>
                    <a:pt x="88722" y="26339"/>
                  </a:lnTo>
                  <a:lnTo>
                    <a:pt x="88722" y="26530"/>
                  </a:lnTo>
                  <a:lnTo>
                    <a:pt x="88328" y="26530"/>
                  </a:lnTo>
                  <a:lnTo>
                    <a:pt x="87947" y="26530"/>
                  </a:lnTo>
                  <a:lnTo>
                    <a:pt x="87947" y="26923"/>
                  </a:lnTo>
                  <a:lnTo>
                    <a:pt x="87553" y="27304"/>
                  </a:lnTo>
                  <a:lnTo>
                    <a:pt x="87160" y="27304"/>
                  </a:lnTo>
                  <a:lnTo>
                    <a:pt x="86779" y="27304"/>
                  </a:lnTo>
                  <a:lnTo>
                    <a:pt x="86385" y="27304"/>
                  </a:lnTo>
                  <a:lnTo>
                    <a:pt x="86385" y="27685"/>
                  </a:lnTo>
                  <a:lnTo>
                    <a:pt x="85991" y="27685"/>
                  </a:lnTo>
                  <a:lnTo>
                    <a:pt x="85610" y="27685"/>
                  </a:lnTo>
                  <a:lnTo>
                    <a:pt x="85216" y="28079"/>
                  </a:lnTo>
                  <a:lnTo>
                    <a:pt x="85216" y="28460"/>
                  </a:lnTo>
                  <a:lnTo>
                    <a:pt x="85216" y="28079"/>
                  </a:lnTo>
                  <a:lnTo>
                    <a:pt x="84823" y="28079"/>
                  </a:lnTo>
                  <a:lnTo>
                    <a:pt x="84823" y="28460"/>
                  </a:lnTo>
                  <a:lnTo>
                    <a:pt x="84823" y="28079"/>
                  </a:lnTo>
                  <a:lnTo>
                    <a:pt x="84442" y="28079"/>
                  </a:lnTo>
                  <a:lnTo>
                    <a:pt x="84442" y="28460"/>
                  </a:lnTo>
                  <a:lnTo>
                    <a:pt x="84048" y="28460"/>
                  </a:lnTo>
                  <a:lnTo>
                    <a:pt x="84048" y="28841"/>
                  </a:lnTo>
                  <a:lnTo>
                    <a:pt x="83858" y="28841"/>
                  </a:lnTo>
                  <a:lnTo>
                    <a:pt x="83858" y="29222"/>
                  </a:lnTo>
                  <a:lnTo>
                    <a:pt x="83858" y="28841"/>
                  </a:lnTo>
                  <a:lnTo>
                    <a:pt x="84048" y="28841"/>
                  </a:lnTo>
                  <a:lnTo>
                    <a:pt x="84048" y="28460"/>
                  </a:lnTo>
                  <a:lnTo>
                    <a:pt x="84442" y="28460"/>
                  </a:lnTo>
                  <a:lnTo>
                    <a:pt x="84442" y="28079"/>
                  </a:lnTo>
                  <a:lnTo>
                    <a:pt x="84442" y="28460"/>
                  </a:lnTo>
                  <a:lnTo>
                    <a:pt x="84823" y="28079"/>
                  </a:lnTo>
                  <a:lnTo>
                    <a:pt x="84823" y="28460"/>
                  </a:lnTo>
                  <a:lnTo>
                    <a:pt x="84823" y="28079"/>
                  </a:lnTo>
                  <a:lnTo>
                    <a:pt x="85216" y="28079"/>
                  </a:lnTo>
                  <a:lnTo>
                    <a:pt x="85216" y="28460"/>
                  </a:lnTo>
                  <a:lnTo>
                    <a:pt x="85216" y="28079"/>
                  </a:lnTo>
                  <a:lnTo>
                    <a:pt x="85610" y="27685"/>
                  </a:lnTo>
                  <a:lnTo>
                    <a:pt x="85991" y="27685"/>
                  </a:lnTo>
                  <a:lnTo>
                    <a:pt x="86385" y="27685"/>
                  </a:lnTo>
                  <a:lnTo>
                    <a:pt x="86779" y="27304"/>
                  </a:lnTo>
                  <a:lnTo>
                    <a:pt x="87160" y="27304"/>
                  </a:lnTo>
                  <a:lnTo>
                    <a:pt x="87553" y="27304"/>
                  </a:lnTo>
                  <a:lnTo>
                    <a:pt x="87947" y="27304"/>
                  </a:lnTo>
                  <a:lnTo>
                    <a:pt x="87947" y="26923"/>
                  </a:lnTo>
                  <a:lnTo>
                    <a:pt x="87947" y="27304"/>
                  </a:lnTo>
                  <a:lnTo>
                    <a:pt x="87947" y="26923"/>
                  </a:lnTo>
                  <a:lnTo>
                    <a:pt x="87947" y="26530"/>
                  </a:lnTo>
                  <a:lnTo>
                    <a:pt x="88328" y="26530"/>
                  </a:lnTo>
                  <a:lnTo>
                    <a:pt x="88722" y="26530"/>
                  </a:lnTo>
                  <a:lnTo>
                    <a:pt x="88722" y="26339"/>
                  </a:lnTo>
                  <a:lnTo>
                    <a:pt x="88328" y="26339"/>
                  </a:lnTo>
                  <a:lnTo>
                    <a:pt x="88328" y="25958"/>
                  </a:lnTo>
                  <a:lnTo>
                    <a:pt x="88722" y="26339"/>
                  </a:lnTo>
                  <a:lnTo>
                    <a:pt x="88912" y="26339"/>
                  </a:lnTo>
                  <a:lnTo>
                    <a:pt x="88912" y="25958"/>
                  </a:lnTo>
                  <a:lnTo>
                    <a:pt x="88912" y="25577"/>
                  </a:lnTo>
                  <a:lnTo>
                    <a:pt x="89306" y="25577"/>
                  </a:lnTo>
                  <a:lnTo>
                    <a:pt x="89306" y="25958"/>
                  </a:lnTo>
                  <a:lnTo>
                    <a:pt x="89306" y="25577"/>
                  </a:lnTo>
                  <a:lnTo>
                    <a:pt x="89687" y="25577"/>
                  </a:lnTo>
                  <a:lnTo>
                    <a:pt x="89687" y="25196"/>
                  </a:lnTo>
                  <a:lnTo>
                    <a:pt x="89687" y="24803"/>
                  </a:lnTo>
                  <a:lnTo>
                    <a:pt x="90081" y="24803"/>
                  </a:lnTo>
                  <a:lnTo>
                    <a:pt x="89687" y="24803"/>
                  </a:lnTo>
                  <a:lnTo>
                    <a:pt x="89687" y="24422"/>
                  </a:lnTo>
                  <a:lnTo>
                    <a:pt x="89687" y="24041"/>
                  </a:lnTo>
                  <a:lnTo>
                    <a:pt x="90081" y="24041"/>
                  </a:lnTo>
                  <a:lnTo>
                    <a:pt x="90474" y="24041"/>
                  </a:lnTo>
                  <a:lnTo>
                    <a:pt x="90081" y="24041"/>
                  </a:lnTo>
                  <a:lnTo>
                    <a:pt x="90081" y="23647"/>
                  </a:lnTo>
                  <a:lnTo>
                    <a:pt x="90474" y="23647"/>
                  </a:lnTo>
                  <a:lnTo>
                    <a:pt x="90855" y="23266"/>
                  </a:lnTo>
                  <a:lnTo>
                    <a:pt x="92798" y="23266"/>
                  </a:lnTo>
                  <a:lnTo>
                    <a:pt x="93192" y="22885"/>
                  </a:lnTo>
                  <a:lnTo>
                    <a:pt x="93192" y="23266"/>
                  </a:lnTo>
                  <a:lnTo>
                    <a:pt x="93192" y="22885"/>
                  </a:lnTo>
                  <a:lnTo>
                    <a:pt x="93586" y="22885"/>
                  </a:lnTo>
                  <a:lnTo>
                    <a:pt x="93586" y="22504"/>
                  </a:lnTo>
                  <a:lnTo>
                    <a:pt x="93586" y="22885"/>
                  </a:lnTo>
                  <a:lnTo>
                    <a:pt x="93586" y="22504"/>
                  </a:lnTo>
                  <a:lnTo>
                    <a:pt x="93776" y="22504"/>
                  </a:lnTo>
                  <a:lnTo>
                    <a:pt x="93776" y="22110"/>
                  </a:lnTo>
                  <a:lnTo>
                    <a:pt x="94170" y="22110"/>
                  </a:lnTo>
                  <a:lnTo>
                    <a:pt x="94170" y="22504"/>
                  </a:lnTo>
                  <a:lnTo>
                    <a:pt x="94551" y="22504"/>
                  </a:lnTo>
                  <a:lnTo>
                    <a:pt x="94551" y="22885"/>
                  </a:lnTo>
                  <a:lnTo>
                    <a:pt x="94945" y="22885"/>
                  </a:lnTo>
                  <a:lnTo>
                    <a:pt x="94945" y="23266"/>
                  </a:lnTo>
                  <a:lnTo>
                    <a:pt x="95338" y="23266"/>
                  </a:lnTo>
                  <a:lnTo>
                    <a:pt x="95338" y="23647"/>
                  </a:lnTo>
                  <a:lnTo>
                    <a:pt x="95719" y="23647"/>
                  </a:lnTo>
                  <a:lnTo>
                    <a:pt x="96113" y="23647"/>
                  </a:lnTo>
                  <a:lnTo>
                    <a:pt x="96507" y="23266"/>
                  </a:lnTo>
                  <a:lnTo>
                    <a:pt x="96888" y="23266"/>
                  </a:lnTo>
                  <a:lnTo>
                    <a:pt x="97281" y="23266"/>
                  </a:lnTo>
                  <a:lnTo>
                    <a:pt x="97281" y="23647"/>
                  </a:lnTo>
                  <a:lnTo>
                    <a:pt x="97675" y="23647"/>
                  </a:lnTo>
                  <a:lnTo>
                    <a:pt x="98056" y="24041"/>
                  </a:lnTo>
                  <a:lnTo>
                    <a:pt x="98056" y="23647"/>
                  </a:lnTo>
                  <a:lnTo>
                    <a:pt x="98056" y="24041"/>
                  </a:lnTo>
                  <a:lnTo>
                    <a:pt x="97675" y="23647"/>
                  </a:lnTo>
                  <a:lnTo>
                    <a:pt x="98056" y="23647"/>
                  </a:lnTo>
                  <a:lnTo>
                    <a:pt x="98247" y="23647"/>
                  </a:lnTo>
                  <a:lnTo>
                    <a:pt x="98640" y="23647"/>
                  </a:lnTo>
                  <a:lnTo>
                    <a:pt x="99034" y="23647"/>
                  </a:lnTo>
                  <a:lnTo>
                    <a:pt x="99415" y="23647"/>
                  </a:lnTo>
                  <a:lnTo>
                    <a:pt x="99415" y="24041"/>
                  </a:lnTo>
                  <a:lnTo>
                    <a:pt x="99809" y="24041"/>
                  </a:lnTo>
                  <a:lnTo>
                    <a:pt x="99809" y="24422"/>
                  </a:lnTo>
                  <a:lnTo>
                    <a:pt x="100202" y="24422"/>
                  </a:lnTo>
                  <a:lnTo>
                    <a:pt x="100202" y="24803"/>
                  </a:lnTo>
                  <a:lnTo>
                    <a:pt x="100583" y="24803"/>
                  </a:lnTo>
                  <a:lnTo>
                    <a:pt x="100977" y="24803"/>
                  </a:lnTo>
                  <a:lnTo>
                    <a:pt x="100977" y="25196"/>
                  </a:lnTo>
                  <a:lnTo>
                    <a:pt x="100977" y="25577"/>
                  </a:lnTo>
                  <a:lnTo>
                    <a:pt x="100583" y="25577"/>
                  </a:lnTo>
                  <a:lnTo>
                    <a:pt x="100977" y="25577"/>
                  </a:lnTo>
                  <a:lnTo>
                    <a:pt x="100583" y="25577"/>
                  </a:lnTo>
                  <a:lnTo>
                    <a:pt x="100977" y="25577"/>
                  </a:lnTo>
                  <a:lnTo>
                    <a:pt x="100977" y="25196"/>
                  </a:lnTo>
                  <a:lnTo>
                    <a:pt x="100977" y="24803"/>
                  </a:lnTo>
                  <a:lnTo>
                    <a:pt x="100583" y="24803"/>
                  </a:lnTo>
                  <a:lnTo>
                    <a:pt x="100202" y="24803"/>
                  </a:lnTo>
                  <a:lnTo>
                    <a:pt x="100202" y="24422"/>
                  </a:lnTo>
                  <a:lnTo>
                    <a:pt x="100202" y="24803"/>
                  </a:lnTo>
                  <a:lnTo>
                    <a:pt x="100583" y="24803"/>
                  </a:lnTo>
                  <a:lnTo>
                    <a:pt x="102920" y="24803"/>
                  </a:lnTo>
                  <a:lnTo>
                    <a:pt x="102920" y="24422"/>
                  </a:lnTo>
                  <a:lnTo>
                    <a:pt x="103111" y="24422"/>
                  </a:lnTo>
                  <a:lnTo>
                    <a:pt x="103111" y="24803"/>
                  </a:lnTo>
                  <a:lnTo>
                    <a:pt x="103504" y="24803"/>
                  </a:lnTo>
                  <a:lnTo>
                    <a:pt x="103898" y="24803"/>
                  </a:lnTo>
                  <a:lnTo>
                    <a:pt x="103898" y="24422"/>
                  </a:lnTo>
                  <a:lnTo>
                    <a:pt x="104279" y="24422"/>
                  </a:lnTo>
                  <a:lnTo>
                    <a:pt x="104279" y="24803"/>
                  </a:lnTo>
                  <a:lnTo>
                    <a:pt x="104279" y="24422"/>
                  </a:lnTo>
                  <a:lnTo>
                    <a:pt x="104673" y="24422"/>
                  </a:lnTo>
                  <a:lnTo>
                    <a:pt x="105067" y="24041"/>
                  </a:lnTo>
                  <a:lnTo>
                    <a:pt x="105067" y="23647"/>
                  </a:lnTo>
                  <a:lnTo>
                    <a:pt x="105448" y="24041"/>
                  </a:lnTo>
                  <a:lnTo>
                    <a:pt x="105841" y="24041"/>
                  </a:lnTo>
                  <a:lnTo>
                    <a:pt x="105841" y="23647"/>
                  </a:lnTo>
                  <a:lnTo>
                    <a:pt x="105448" y="23647"/>
                  </a:lnTo>
                  <a:lnTo>
                    <a:pt x="105841" y="23647"/>
                  </a:lnTo>
                  <a:lnTo>
                    <a:pt x="106235" y="23647"/>
                  </a:lnTo>
                  <a:lnTo>
                    <a:pt x="106616" y="23266"/>
                  </a:lnTo>
                  <a:lnTo>
                    <a:pt x="107010" y="23266"/>
                  </a:lnTo>
                  <a:lnTo>
                    <a:pt x="107010" y="22885"/>
                  </a:lnTo>
                  <a:lnTo>
                    <a:pt x="106616" y="22885"/>
                  </a:lnTo>
                  <a:lnTo>
                    <a:pt x="106616" y="22504"/>
                  </a:lnTo>
                  <a:lnTo>
                    <a:pt x="107010" y="22504"/>
                  </a:lnTo>
                  <a:lnTo>
                    <a:pt x="107010" y="22110"/>
                  </a:lnTo>
                  <a:lnTo>
                    <a:pt x="107010" y="21729"/>
                  </a:lnTo>
                  <a:lnTo>
                    <a:pt x="107403" y="21729"/>
                  </a:lnTo>
                  <a:lnTo>
                    <a:pt x="107403" y="21539"/>
                  </a:lnTo>
                  <a:lnTo>
                    <a:pt x="107403" y="21158"/>
                  </a:lnTo>
                  <a:lnTo>
                    <a:pt x="107784" y="21158"/>
                  </a:lnTo>
                  <a:lnTo>
                    <a:pt x="107784" y="20764"/>
                  </a:lnTo>
                  <a:lnTo>
                    <a:pt x="107988" y="20764"/>
                  </a:lnTo>
                  <a:lnTo>
                    <a:pt x="108369" y="20764"/>
                  </a:lnTo>
                  <a:lnTo>
                    <a:pt x="108369" y="20383"/>
                  </a:lnTo>
                  <a:lnTo>
                    <a:pt x="108762" y="20383"/>
                  </a:lnTo>
                  <a:lnTo>
                    <a:pt x="109143" y="20383"/>
                  </a:lnTo>
                  <a:lnTo>
                    <a:pt x="109143" y="20764"/>
                  </a:lnTo>
                  <a:lnTo>
                    <a:pt x="109143" y="21158"/>
                  </a:lnTo>
                  <a:lnTo>
                    <a:pt x="109537" y="21158"/>
                  </a:lnTo>
                  <a:lnTo>
                    <a:pt x="109537" y="21539"/>
                  </a:lnTo>
                  <a:lnTo>
                    <a:pt x="109931" y="21158"/>
                  </a:lnTo>
                  <a:lnTo>
                    <a:pt x="109931" y="21539"/>
                  </a:lnTo>
                  <a:lnTo>
                    <a:pt x="110312" y="21539"/>
                  </a:lnTo>
                  <a:lnTo>
                    <a:pt x="110705" y="21539"/>
                  </a:lnTo>
                  <a:lnTo>
                    <a:pt x="110312" y="21539"/>
                  </a:lnTo>
                  <a:lnTo>
                    <a:pt x="109931" y="21539"/>
                  </a:lnTo>
                  <a:lnTo>
                    <a:pt x="109931" y="21158"/>
                  </a:lnTo>
                  <a:lnTo>
                    <a:pt x="109537" y="21158"/>
                  </a:lnTo>
                  <a:lnTo>
                    <a:pt x="109143" y="21158"/>
                  </a:lnTo>
                  <a:lnTo>
                    <a:pt x="109143" y="20764"/>
                  </a:lnTo>
                  <a:lnTo>
                    <a:pt x="109143" y="20383"/>
                  </a:lnTo>
                  <a:lnTo>
                    <a:pt x="108762" y="20383"/>
                  </a:lnTo>
                  <a:lnTo>
                    <a:pt x="108369" y="20383"/>
                  </a:lnTo>
                  <a:lnTo>
                    <a:pt x="108369" y="20764"/>
                  </a:lnTo>
                  <a:lnTo>
                    <a:pt x="107988" y="20764"/>
                  </a:lnTo>
                  <a:lnTo>
                    <a:pt x="107784" y="20764"/>
                  </a:lnTo>
                  <a:lnTo>
                    <a:pt x="107784" y="21158"/>
                  </a:lnTo>
                  <a:lnTo>
                    <a:pt x="107403" y="21158"/>
                  </a:lnTo>
                  <a:lnTo>
                    <a:pt x="107403" y="21539"/>
                  </a:lnTo>
                  <a:lnTo>
                    <a:pt x="107403" y="21729"/>
                  </a:lnTo>
                  <a:lnTo>
                    <a:pt x="107010" y="21729"/>
                  </a:lnTo>
                  <a:lnTo>
                    <a:pt x="107010" y="22110"/>
                  </a:lnTo>
                  <a:lnTo>
                    <a:pt x="107010" y="22504"/>
                  </a:lnTo>
                  <a:lnTo>
                    <a:pt x="106616" y="22504"/>
                  </a:lnTo>
                  <a:lnTo>
                    <a:pt x="106616" y="22885"/>
                  </a:lnTo>
                  <a:lnTo>
                    <a:pt x="107010" y="22885"/>
                  </a:lnTo>
                  <a:lnTo>
                    <a:pt x="107010" y="23266"/>
                  </a:lnTo>
                  <a:lnTo>
                    <a:pt x="106616" y="23266"/>
                  </a:lnTo>
                  <a:lnTo>
                    <a:pt x="106235" y="23647"/>
                  </a:lnTo>
                  <a:lnTo>
                    <a:pt x="105841" y="23647"/>
                  </a:lnTo>
                  <a:lnTo>
                    <a:pt x="105448" y="23647"/>
                  </a:lnTo>
                  <a:lnTo>
                    <a:pt x="105841" y="24041"/>
                  </a:lnTo>
                  <a:lnTo>
                    <a:pt x="105448" y="24041"/>
                  </a:lnTo>
                  <a:lnTo>
                    <a:pt x="105448" y="23647"/>
                  </a:lnTo>
                  <a:lnTo>
                    <a:pt x="105067" y="23647"/>
                  </a:lnTo>
                  <a:lnTo>
                    <a:pt x="104673" y="24041"/>
                  </a:lnTo>
                  <a:lnTo>
                    <a:pt x="104279" y="24422"/>
                  </a:lnTo>
                  <a:lnTo>
                    <a:pt x="104279" y="24803"/>
                  </a:lnTo>
                  <a:lnTo>
                    <a:pt x="104279" y="24422"/>
                  </a:lnTo>
                  <a:lnTo>
                    <a:pt x="103898" y="24422"/>
                  </a:lnTo>
                  <a:lnTo>
                    <a:pt x="103898" y="24803"/>
                  </a:lnTo>
                  <a:lnTo>
                    <a:pt x="103898" y="24422"/>
                  </a:lnTo>
                  <a:lnTo>
                    <a:pt x="103504" y="24803"/>
                  </a:lnTo>
                  <a:lnTo>
                    <a:pt x="103111" y="24803"/>
                  </a:lnTo>
                  <a:lnTo>
                    <a:pt x="103111" y="24422"/>
                  </a:lnTo>
                  <a:lnTo>
                    <a:pt x="102920" y="24422"/>
                  </a:lnTo>
                  <a:lnTo>
                    <a:pt x="102539" y="24803"/>
                  </a:lnTo>
                  <a:lnTo>
                    <a:pt x="102146" y="24803"/>
                  </a:lnTo>
                  <a:lnTo>
                    <a:pt x="101752" y="24803"/>
                  </a:lnTo>
                  <a:lnTo>
                    <a:pt x="101371" y="24803"/>
                  </a:lnTo>
                  <a:lnTo>
                    <a:pt x="100977" y="24803"/>
                  </a:lnTo>
                  <a:lnTo>
                    <a:pt x="100583" y="24803"/>
                  </a:lnTo>
                  <a:lnTo>
                    <a:pt x="100202" y="24422"/>
                  </a:lnTo>
                  <a:lnTo>
                    <a:pt x="99809" y="24422"/>
                  </a:lnTo>
                  <a:lnTo>
                    <a:pt x="99809" y="24041"/>
                  </a:lnTo>
                  <a:lnTo>
                    <a:pt x="99415" y="24041"/>
                  </a:lnTo>
                  <a:lnTo>
                    <a:pt x="99809" y="24041"/>
                  </a:lnTo>
                  <a:lnTo>
                    <a:pt x="99415" y="24041"/>
                  </a:lnTo>
                  <a:lnTo>
                    <a:pt x="99415" y="23647"/>
                  </a:lnTo>
                  <a:lnTo>
                    <a:pt x="97281" y="23647"/>
                  </a:lnTo>
                  <a:lnTo>
                    <a:pt x="97281" y="23266"/>
                  </a:lnTo>
                  <a:lnTo>
                    <a:pt x="96888" y="23266"/>
                  </a:lnTo>
                  <a:lnTo>
                    <a:pt x="96507" y="23266"/>
                  </a:lnTo>
                  <a:lnTo>
                    <a:pt x="96507" y="22885"/>
                  </a:lnTo>
                  <a:lnTo>
                    <a:pt x="96113" y="23266"/>
                  </a:lnTo>
                  <a:lnTo>
                    <a:pt x="96113" y="23647"/>
                  </a:lnTo>
                  <a:lnTo>
                    <a:pt x="95719" y="23647"/>
                  </a:lnTo>
                  <a:lnTo>
                    <a:pt x="95338" y="23647"/>
                  </a:lnTo>
                  <a:lnTo>
                    <a:pt x="95338" y="23266"/>
                  </a:lnTo>
                  <a:lnTo>
                    <a:pt x="94945" y="23266"/>
                  </a:lnTo>
                  <a:lnTo>
                    <a:pt x="94945" y="22885"/>
                  </a:lnTo>
                  <a:lnTo>
                    <a:pt x="94551" y="22885"/>
                  </a:lnTo>
                  <a:lnTo>
                    <a:pt x="94551" y="22504"/>
                  </a:lnTo>
                  <a:lnTo>
                    <a:pt x="94551" y="22885"/>
                  </a:lnTo>
                  <a:lnTo>
                    <a:pt x="94551" y="22504"/>
                  </a:lnTo>
                  <a:lnTo>
                    <a:pt x="94170" y="22504"/>
                  </a:lnTo>
                  <a:lnTo>
                    <a:pt x="94170" y="22110"/>
                  </a:lnTo>
                  <a:lnTo>
                    <a:pt x="94551" y="22504"/>
                  </a:lnTo>
                  <a:lnTo>
                    <a:pt x="94170" y="22504"/>
                  </a:lnTo>
                  <a:lnTo>
                    <a:pt x="94170" y="22110"/>
                  </a:lnTo>
                  <a:lnTo>
                    <a:pt x="93776" y="22110"/>
                  </a:lnTo>
                  <a:lnTo>
                    <a:pt x="93776" y="22504"/>
                  </a:lnTo>
                  <a:lnTo>
                    <a:pt x="93586" y="22885"/>
                  </a:lnTo>
                  <a:lnTo>
                    <a:pt x="93192" y="22885"/>
                  </a:lnTo>
                  <a:lnTo>
                    <a:pt x="92798" y="22885"/>
                  </a:lnTo>
                  <a:lnTo>
                    <a:pt x="92798" y="23266"/>
                  </a:lnTo>
                  <a:lnTo>
                    <a:pt x="92417" y="23266"/>
                  </a:lnTo>
                  <a:lnTo>
                    <a:pt x="92024" y="23266"/>
                  </a:lnTo>
                  <a:lnTo>
                    <a:pt x="91643" y="23266"/>
                  </a:lnTo>
                  <a:lnTo>
                    <a:pt x="91643" y="22885"/>
                  </a:lnTo>
                  <a:lnTo>
                    <a:pt x="91643" y="23266"/>
                  </a:lnTo>
                  <a:lnTo>
                    <a:pt x="91643" y="22885"/>
                  </a:lnTo>
                  <a:lnTo>
                    <a:pt x="91249" y="22885"/>
                  </a:lnTo>
                  <a:lnTo>
                    <a:pt x="91643" y="22885"/>
                  </a:lnTo>
                  <a:lnTo>
                    <a:pt x="91643" y="23266"/>
                  </a:lnTo>
                  <a:lnTo>
                    <a:pt x="92024" y="23266"/>
                  </a:lnTo>
                  <a:lnTo>
                    <a:pt x="92417" y="23266"/>
                  </a:lnTo>
                  <a:lnTo>
                    <a:pt x="92024" y="23266"/>
                  </a:lnTo>
                  <a:lnTo>
                    <a:pt x="91643" y="23266"/>
                  </a:lnTo>
                  <a:lnTo>
                    <a:pt x="91249" y="23266"/>
                  </a:lnTo>
                  <a:lnTo>
                    <a:pt x="90855" y="23266"/>
                  </a:lnTo>
                  <a:lnTo>
                    <a:pt x="91249" y="23266"/>
                  </a:lnTo>
                  <a:lnTo>
                    <a:pt x="91249" y="22885"/>
                  </a:lnTo>
                  <a:lnTo>
                    <a:pt x="91249" y="23266"/>
                  </a:lnTo>
                  <a:lnTo>
                    <a:pt x="90855" y="23266"/>
                  </a:lnTo>
                  <a:lnTo>
                    <a:pt x="90474" y="23266"/>
                  </a:lnTo>
                  <a:lnTo>
                    <a:pt x="90081" y="23266"/>
                  </a:lnTo>
                  <a:lnTo>
                    <a:pt x="89687" y="23266"/>
                  </a:lnTo>
                  <a:lnTo>
                    <a:pt x="89306" y="23266"/>
                  </a:lnTo>
                  <a:lnTo>
                    <a:pt x="89306" y="22885"/>
                  </a:lnTo>
                  <a:lnTo>
                    <a:pt x="89306" y="22504"/>
                  </a:lnTo>
                  <a:lnTo>
                    <a:pt x="89306" y="22885"/>
                  </a:lnTo>
                  <a:lnTo>
                    <a:pt x="89306" y="22504"/>
                  </a:lnTo>
                  <a:lnTo>
                    <a:pt x="89306" y="22110"/>
                  </a:lnTo>
                  <a:lnTo>
                    <a:pt x="89306" y="22504"/>
                  </a:lnTo>
                  <a:lnTo>
                    <a:pt x="89306" y="22885"/>
                  </a:lnTo>
                  <a:lnTo>
                    <a:pt x="89687" y="22885"/>
                  </a:lnTo>
                  <a:lnTo>
                    <a:pt x="89306" y="22504"/>
                  </a:lnTo>
                  <a:lnTo>
                    <a:pt x="89306" y="22110"/>
                  </a:lnTo>
                  <a:lnTo>
                    <a:pt x="89687" y="21729"/>
                  </a:lnTo>
                  <a:lnTo>
                    <a:pt x="89687" y="22110"/>
                  </a:lnTo>
                  <a:lnTo>
                    <a:pt x="89687" y="21729"/>
                  </a:lnTo>
                  <a:lnTo>
                    <a:pt x="89687" y="21539"/>
                  </a:lnTo>
                  <a:lnTo>
                    <a:pt x="89687" y="21158"/>
                  </a:lnTo>
                  <a:lnTo>
                    <a:pt x="89306" y="20764"/>
                  </a:lnTo>
                  <a:lnTo>
                    <a:pt x="89306" y="20383"/>
                  </a:lnTo>
                  <a:lnTo>
                    <a:pt x="88912" y="20002"/>
                  </a:lnTo>
                  <a:lnTo>
                    <a:pt x="88912" y="19621"/>
                  </a:lnTo>
                  <a:lnTo>
                    <a:pt x="88912" y="19227"/>
                  </a:lnTo>
                  <a:lnTo>
                    <a:pt x="88722" y="19227"/>
                  </a:lnTo>
                  <a:lnTo>
                    <a:pt x="88328" y="19227"/>
                  </a:lnTo>
                  <a:lnTo>
                    <a:pt x="88328" y="19621"/>
                  </a:lnTo>
                  <a:lnTo>
                    <a:pt x="88328" y="19227"/>
                  </a:lnTo>
                  <a:lnTo>
                    <a:pt x="87947" y="19227"/>
                  </a:lnTo>
                  <a:lnTo>
                    <a:pt x="87947" y="19621"/>
                  </a:lnTo>
                  <a:lnTo>
                    <a:pt x="87553" y="19621"/>
                  </a:lnTo>
                  <a:lnTo>
                    <a:pt x="87553" y="20002"/>
                  </a:lnTo>
                  <a:lnTo>
                    <a:pt x="87160" y="20383"/>
                  </a:lnTo>
                  <a:lnTo>
                    <a:pt x="87160" y="20764"/>
                  </a:lnTo>
                  <a:lnTo>
                    <a:pt x="86779" y="20764"/>
                  </a:lnTo>
                  <a:lnTo>
                    <a:pt x="84823" y="20764"/>
                  </a:lnTo>
                  <a:lnTo>
                    <a:pt x="84823" y="21158"/>
                  </a:lnTo>
                  <a:lnTo>
                    <a:pt x="84442" y="21158"/>
                  </a:lnTo>
                  <a:lnTo>
                    <a:pt x="84048" y="21158"/>
                  </a:lnTo>
                  <a:lnTo>
                    <a:pt x="83858" y="21158"/>
                  </a:lnTo>
                  <a:lnTo>
                    <a:pt x="83858" y="21539"/>
                  </a:lnTo>
                  <a:lnTo>
                    <a:pt x="83858" y="21729"/>
                  </a:lnTo>
                  <a:lnTo>
                    <a:pt x="83464" y="21729"/>
                  </a:lnTo>
                  <a:lnTo>
                    <a:pt x="83464" y="21539"/>
                  </a:lnTo>
                  <a:lnTo>
                    <a:pt x="83083" y="21539"/>
                  </a:lnTo>
                  <a:lnTo>
                    <a:pt x="82689" y="21539"/>
                  </a:lnTo>
                  <a:lnTo>
                    <a:pt x="83083" y="21539"/>
                  </a:lnTo>
                  <a:lnTo>
                    <a:pt x="82689" y="21539"/>
                  </a:lnTo>
                  <a:lnTo>
                    <a:pt x="82689" y="21729"/>
                  </a:lnTo>
                  <a:lnTo>
                    <a:pt x="82295" y="21729"/>
                  </a:lnTo>
                  <a:lnTo>
                    <a:pt x="81914" y="21729"/>
                  </a:lnTo>
                  <a:lnTo>
                    <a:pt x="81914" y="22110"/>
                  </a:lnTo>
                  <a:lnTo>
                    <a:pt x="81521" y="22110"/>
                  </a:lnTo>
                  <a:lnTo>
                    <a:pt x="81127" y="22504"/>
                  </a:lnTo>
                  <a:lnTo>
                    <a:pt x="80746" y="22504"/>
                  </a:lnTo>
                  <a:lnTo>
                    <a:pt x="80746" y="22885"/>
                  </a:lnTo>
                  <a:lnTo>
                    <a:pt x="80746" y="23266"/>
                  </a:lnTo>
                  <a:lnTo>
                    <a:pt x="80352" y="23266"/>
                  </a:lnTo>
                  <a:lnTo>
                    <a:pt x="80352" y="23647"/>
                  </a:lnTo>
                  <a:lnTo>
                    <a:pt x="79959" y="23647"/>
                  </a:lnTo>
                  <a:lnTo>
                    <a:pt x="79578" y="23647"/>
                  </a:lnTo>
                  <a:lnTo>
                    <a:pt x="79578" y="23266"/>
                  </a:lnTo>
                  <a:lnTo>
                    <a:pt x="79374" y="23266"/>
                  </a:lnTo>
                  <a:lnTo>
                    <a:pt x="78993" y="23266"/>
                  </a:lnTo>
                  <a:lnTo>
                    <a:pt x="77050" y="23266"/>
                  </a:lnTo>
                  <a:lnTo>
                    <a:pt x="77050" y="22885"/>
                  </a:lnTo>
                  <a:lnTo>
                    <a:pt x="76657" y="22885"/>
                  </a:lnTo>
                  <a:lnTo>
                    <a:pt x="76263" y="22885"/>
                  </a:lnTo>
                  <a:lnTo>
                    <a:pt x="76657" y="22885"/>
                  </a:lnTo>
                  <a:lnTo>
                    <a:pt x="76657" y="22504"/>
                  </a:lnTo>
                  <a:lnTo>
                    <a:pt x="76263" y="22504"/>
                  </a:lnTo>
                  <a:lnTo>
                    <a:pt x="76263" y="22110"/>
                  </a:lnTo>
                  <a:lnTo>
                    <a:pt x="76263" y="21729"/>
                  </a:lnTo>
                  <a:lnTo>
                    <a:pt x="76263" y="21539"/>
                  </a:lnTo>
                  <a:lnTo>
                    <a:pt x="76263" y="21158"/>
                  </a:lnTo>
                  <a:lnTo>
                    <a:pt x="76657" y="21158"/>
                  </a:lnTo>
                  <a:lnTo>
                    <a:pt x="77050" y="21158"/>
                  </a:lnTo>
                  <a:lnTo>
                    <a:pt x="77050" y="20764"/>
                  </a:lnTo>
                  <a:lnTo>
                    <a:pt x="77431" y="20383"/>
                  </a:lnTo>
                  <a:lnTo>
                    <a:pt x="77431" y="20002"/>
                  </a:lnTo>
                  <a:lnTo>
                    <a:pt x="77825" y="20002"/>
                  </a:lnTo>
                  <a:lnTo>
                    <a:pt x="77431" y="19621"/>
                  </a:lnTo>
                  <a:lnTo>
                    <a:pt x="77825" y="19621"/>
                  </a:lnTo>
                  <a:lnTo>
                    <a:pt x="77825" y="19227"/>
                  </a:lnTo>
                  <a:lnTo>
                    <a:pt x="78219" y="19227"/>
                  </a:lnTo>
                  <a:lnTo>
                    <a:pt x="78219" y="18846"/>
                  </a:lnTo>
                  <a:lnTo>
                    <a:pt x="78600" y="18846"/>
                  </a:lnTo>
                  <a:lnTo>
                    <a:pt x="78993" y="18846"/>
                  </a:lnTo>
                  <a:lnTo>
                    <a:pt x="78993" y="18465"/>
                  </a:lnTo>
                  <a:lnTo>
                    <a:pt x="78600" y="18465"/>
                  </a:lnTo>
                  <a:lnTo>
                    <a:pt x="78600" y="18072"/>
                  </a:lnTo>
                  <a:lnTo>
                    <a:pt x="78600" y="18465"/>
                  </a:lnTo>
                  <a:lnTo>
                    <a:pt x="78219" y="18465"/>
                  </a:lnTo>
                  <a:lnTo>
                    <a:pt x="78219" y="18072"/>
                  </a:lnTo>
                  <a:lnTo>
                    <a:pt x="77825" y="18072"/>
                  </a:lnTo>
                  <a:lnTo>
                    <a:pt x="77825" y="17691"/>
                  </a:lnTo>
                  <a:lnTo>
                    <a:pt x="78219" y="17691"/>
                  </a:lnTo>
                  <a:lnTo>
                    <a:pt x="77825" y="17691"/>
                  </a:lnTo>
                  <a:lnTo>
                    <a:pt x="77825" y="18072"/>
                  </a:lnTo>
                  <a:lnTo>
                    <a:pt x="78219" y="18072"/>
                  </a:lnTo>
                  <a:lnTo>
                    <a:pt x="78219" y="18465"/>
                  </a:lnTo>
                  <a:lnTo>
                    <a:pt x="78600" y="18465"/>
                  </a:lnTo>
                  <a:lnTo>
                    <a:pt x="78993" y="18846"/>
                  </a:lnTo>
                  <a:lnTo>
                    <a:pt x="78600" y="18846"/>
                  </a:lnTo>
                  <a:lnTo>
                    <a:pt x="78219" y="18846"/>
                  </a:lnTo>
                  <a:lnTo>
                    <a:pt x="77825" y="19227"/>
                  </a:lnTo>
                  <a:lnTo>
                    <a:pt x="77825" y="19621"/>
                  </a:lnTo>
                  <a:lnTo>
                    <a:pt x="77431" y="19621"/>
                  </a:lnTo>
                  <a:lnTo>
                    <a:pt x="77825" y="20002"/>
                  </a:lnTo>
                  <a:lnTo>
                    <a:pt x="77431" y="20002"/>
                  </a:lnTo>
                  <a:lnTo>
                    <a:pt x="77431" y="20383"/>
                  </a:lnTo>
                  <a:lnTo>
                    <a:pt x="77050" y="20764"/>
                  </a:lnTo>
                  <a:lnTo>
                    <a:pt x="77050" y="21158"/>
                  </a:lnTo>
                  <a:lnTo>
                    <a:pt x="76657" y="21158"/>
                  </a:lnTo>
                  <a:lnTo>
                    <a:pt x="76263" y="21158"/>
                  </a:lnTo>
                  <a:lnTo>
                    <a:pt x="76263" y="21539"/>
                  </a:lnTo>
                  <a:lnTo>
                    <a:pt x="76263" y="21729"/>
                  </a:lnTo>
                  <a:lnTo>
                    <a:pt x="76263" y="22110"/>
                  </a:lnTo>
                  <a:lnTo>
                    <a:pt x="76263" y="22504"/>
                  </a:lnTo>
                  <a:lnTo>
                    <a:pt x="76657" y="22504"/>
                  </a:lnTo>
                  <a:lnTo>
                    <a:pt x="76657" y="22885"/>
                  </a:lnTo>
                  <a:lnTo>
                    <a:pt x="76263" y="22885"/>
                  </a:lnTo>
                  <a:lnTo>
                    <a:pt x="76263" y="23266"/>
                  </a:lnTo>
                  <a:lnTo>
                    <a:pt x="75882" y="22885"/>
                  </a:lnTo>
                  <a:lnTo>
                    <a:pt x="75488" y="22885"/>
                  </a:lnTo>
                  <a:lnTo>
                    <a:pt x="75095" y="22885"/>
                  </a:lnTo>
                  <a:lnTo>
                    <a:pt x="75095" y="22504"/>
                  </a:lnTo>
                  <a:lnTo>
                    <a:pt x="75095" y="22110"/>
                  </a:lnTo>
                  <a:lnTo>
                    <a:pt x="75095" y="22504"/>
                  </a:lnTo>
                  <a:lnTo>
                    <a:pt x="75095" y="22110"/>
                  </a:lnTo>
                  <a:lnTo>
                    <a:pt x="74714" y="22110"/>
                  </a:lnTo>
                  <a:lnTo>
                    <a:pt x="74714" y="21729"/>
                  </a:lnTo>
                  <a:lnTo>
                    <a:pt x="74714" y="21539"/>
                  </a:lnTo>
                  <a:lnTo>
                    <a:pt x="74714" y="21158"/>
                  </a:lnTo>
                  <a:lnTo>
                    <a:pt x="74714" y="20764"/>
                  </a:lnTo>
                  <a:lnTo>
                    <a:pt x="75095" y="20764"/>
                  </a:lnTo>
                  <a:lnTo>
                    <a:pt x="74714" y="20764"/>
                  </a:lnTo>
                  <a:lnTo>
                    <a:pt x="74714" y="20383"/>
                  </a:lnTo>
                  <a:lnTo>
                    <a:pt x="74510" y="20383"/>
                  </a:lnTo>
                  <a:lnTo>
                    <a:pt x="74510" y="20002"/>
                  </a:lnTo>
                  <a:lnTo>
                    <a:pt x="74510" y="19621"/>
                  </a:lnTo>
                  <a:lnTo>
                    <a:pt x="74510" y="20002"/>
                  </a:lnTo>
                  <a:lnTo>
                    <a:pt x="74714" y="19621"/>
                  </a:lnTo>
                  <a:lnTo>
                    <a:pt x="74510" y="19227"/>
                  </a:lnTo>
                  <a:lnTo>
                    <a:pt x="74510" y="18846"/>
                  </a:lnTo>
                  <a:lnTo>
                    <a:pt x="74129" y="18465"/>
                  </a:lnTo>
                  <a:lnTo>
                    <a:pt x="74129" y="18072"/>
                  </a:lnTo>
                  <a:lnTo>
                    <a:pt x="74129" y="17691"/>
                  </a:lnTo>
                  <a:lnTo>
                    <a:pt x="74129" y="18072"/>
                  </a:lnTo>
                  <a:lnTo>
                    <a:pt x="74129" y="17691"/>
                  </a:lnTo>
                  <a:lnTo>
                    <a:pt x="74510" y="17691"/>
                  </a:lnTo>
                  <a:lnTo>
                    <a:pt x="74510" y="17310"/>
                  </a:lnTo>
                  <a:lnTo>
                    <a:pt x="74510" y="16929"/>
                  </a:lnTo>
                  <a:lnTo>
                    <a:pt x="74510" y="16738"/>
                  </a:lnTo>
                  <a:lnTo>
                    <a:pt x="74129" y="16738"/>
                  </a:lnTo>
                  <a:lnTo>
                    <a:pt x="74129" y="16344"/>
                  </a:lnTo>
                  <a:lnTo>
                    <a:pt x="73736" y="16344"/>
                  </a:lnTo>
                  <a:lnTo>
                    <a:pt x="73355" y="16344"/>
                  </a:lnTo>
                  <a:lnTo>
                    <a:pt x="72961" y="16344"/>
                  </a:lnTo>
                  <a:lnTo>
                    <a:pt x="72567" y="16344"/>
                  </a:lnTo>
                  <a:lnTo>
                    <a:pt x="72567" y="15963"/>
                  </a:lnTo>
                  <a:lnTo>
                    <a:pt x="69646" y="15963"/>
                  </a:lnTo>
                  <a:lnTo>
                    <a:pt x="69265" y="16344"/>
                  </a:lnTo>
                  <a:lnTo>
                    <a:pt x="68872" y="16344"/>
                  </a:lnTo>
                  <a:lnTo>
                    <a:pt x="68491" y="16344"/>
                  </a:lnTo>
                  <a:lnTo>
                    <a:pt x="68097" y="16344"/>
                  </a:lnTo>
                  <a:lnTo>
                    <a:pt x="68097" y="15963"/>
                  </a:lnTo>
                  <a:lnTo>
                    <a:pt x="68097" y="16344"/>
                  </a:lnTo>
                  <a:lnTo>
                    <a:pt x="67703" y="16344"/>
                  </a:lnTo>
                  <a:lnTo>
                    <a:pt x="68097" y="16344"/>
                  </a:lnTo>
                  <a:lnTo>
                    <a:pt x="67703" y="16344"/>
                  </a:lnTo>
                  <a:lnTo>
                    <a:pt x="67703" y="16738"/>
                  </a:lnTo>
                  <a:lnTo>
                    <a:pt x="67322" y="16738"/>
                  </a:lnTo>
                  <a:lnTo>
                    <a:pt x="67322" y="16344"/>
                  </a:lnTo>
                  <a:lnTo>
                    <a:pt x="67322" y="16738"/>
                  </a:lnTo>
                  <a:lnTo>
                    <a:pt x="67322" y="16929"/>
                  </a:lnTo>
                  <a:lnTo>
                    <a:pt x="66928" y="17310"/>
                  </a:lnTo>
                  <a:lnTo>
                    <a:pt x="66535" y="17691"/>
                  </a:lnTo>
                  <a:lnTo>
                    <a:pt x="66535" y="18072"/>
                  </a:lnTo>
                  <a:lnTo>
                    <a:pt x="66535" y="18465"/>
                  </a:lnTo>
                  <a:lnTo>
                    <a:pt x="66154" y="18465"/>
                  </a:lnTo>
                  <a:lnTo>
                    <a:pt x="66154" y="18846"/>
                  </a:lnTo>
                  <a:lnTo>
                    <a:pt x="65760" y="18846"/>
                  </a:lnTo>
                  <a:lnTo>
                    <a:pt x="65366" y="19227"/>
                  </a:lnTo>
                  <a:lnTo>
                    <a:pt x="65176" y="19227"/>
                  </a:lnTo>
                  <a:lnTo>
                    <a:pt x="64782" y="19227"/>
                  </a:lnTo>
                  <a:lnTo>
                    <a:pt x="64782" y="19621"/>
                  </a:lnTo>
                  <a:lnTo>
                    <a:pt x="64401" y="19621"/>
                  </a:lnTo>
                  <a:lnTo>
                    <a:pt x="64401" y="20002"/>
                  </a:lnTo>
                  <a:lnTo>
                    <a:pt x="64007" y="20002"/>
                  </a:lnTo>
                  <a:lnTo>
                    <a:pt x="64007" y="20383"/>
                  </a:lnTo>
                  <a:lnTo>
                    <a:pt x="63614" y="20383"/>
                  </a:lnTo>
                  <a:lnTo>
                    <a:pt x="63233" y="20383"/>
                  </a:lnTo>
                  <a:lnTo>
                    <a:pt x="63614" y="20383"/>
                  </a:lnTo>
                  <a:lnTo>
                    <a:pt x="63233" y="20383"/>
                  </a:lnTo>
                  <a:lnTo>
                    <a:pt x="63614" y="20383"/>
                  </a:lnTo>
                  <a:lnTo>
                    <a:pt x="63233" y="20383"/>
                  </a:lnTo>
                  <a:lnTo>
                    <a:pt x="62839" y="20383"/>
                  </a:lnTo>
                  <a:lnTo>
                    <a:pt x="62458" y="20383"/>
                  </a:lnTo>
                  <a:lnTo>
                    <a:pt x="62064" y="20383"/>
                  </a:lnTo>
                  <a:lnTo>
                    <a:pt x="62064" y="20764"/>
                  </a:lnTo>
                  <a:lnTo>
                    <a:pt x="61671" y="20764"/>
                  </a:lnTo>
                  <a:lnTo>
                    <a:pt x="61290" y="20764"/>
                  </a:lnTo>
                  <a:lnTo>
                    <a:pt x="61290" y="21158"/>
                  </a:lnTo>
                  <a:lnTo>
                    <a:pt x="60896" y="21539"/>
                  </a:lnTo>
                  <a:lnTo>
                    <a:pt x="60502" y="21539"/>
                  </a:lnTo>
                  <a:lnTo>
                    <a:pt x="60502" y="21729"/>
                  </a:lnTo>
                  <a:lnTo>
                    <a:pt x="60312" y="22110"/>
                  </a:lnTo>
                  <a:lnTo>
                    <a:pt x="59918" y="22110"/>
                  </a:lnTo>
                  <a:lnTo>
                    <a:pt x="59537" y="22110"/>
                  </a:lnTo>
                  <a:lnTo>
                    <a:pt x="59537" y="21729"/>
                  </a:lnTo>
                  <a:lnTo>
                    <a:pt x="59537" y="22110"/>
                  </a:lnTo>
                  <a:lnTo>
                    <a:pt x="59537" y="21729"/>
                  </a:lnTo>
                  <a:lnTo>
                    <a:pt x="59143" y="21729"/>
                  </a:lnTo>
                  <a:lnTo>
                    <a:pt x="58762" y="21729"/>
                  </a:lnTo>
                  <a:lnTo>
                    <a:pt x="58369" y="21539"/>
                  </a:lnTo>
                  <a:lnTo>
                    <a:pt x="57975" y="21539"/>
                  </a:lnTo>
                  <a:lnTo>
                    <a:pt x="57975" y="21158"/>
                  </a:lnTo>
                  <a:lnTo>
                    <a:pt x="57594" y="21158"/>
                  </a:lnTo>
                  <a:lnTo>
                    <a:pt x="57975" y="21158"/>
                  </a:lnTo>
                  <a:lnTo>
                    <a:pt x="57594" y="21158"/>
                  </a:lnTo>
                  <a:lnTo>
                    <a:pt x="57975" y="21158"/>
                  </a:lnTo>
                  <a:lnTo>
                    <a:pt x="57594" y="21158"/>
                  </a:lnTo>
                  <a:lnTo>
                    <a:pt x="57975" y="21158"/>
                  </a:lnTo>
                  <a:lnTo>
                    <a:pt x="57594" y="21158"/>
                  </a:lnTo>
                  <a:lnTo>
                    <a:pt x="57200" y="21158"/>
                  </a:lnTo>
                  <a:lnTo>
                    <a:pt x="56807" y="21158"/>
                  </a:lnTo>
                  <a:lnTo>
                    <a:pt x="56426" y="21158"/>
                  </a:lnTo>
                  <a:lnTo>
                    <a:pt x="56426" y="21539"/>
                  </a:lnTo>
                  <a:lnTo>
                    <a:pt x="54673" y="21539"/>
                  </a:lnTo>
                  <a:lnTo>
                    <a:pt x="54279" y="21158"/>
                  </a:lnTo>
                  <a:lnTo>
                    <a:pt x="53886" y="21158"/>
                  </a:lnTo>
                  <a:lnTo>
                    <a:pt x="53886" y="20764"/>
                  </a:lnTo>
                  <a:lnTo>
                    <a:pt x="53505" y="20764"/>
                  </a:lnTo>
                  <a:lnTo>
                    <a:pt x="53111" y="20764"/>
                  </a:lnTo>
                  <a:lnTo>
                    <a:pt x="52730" y="20764"/>
                  </a:lnTo>
                  <a:lnTo>
                    <a:pt x="52730" y="20383"/>
                  </a:lnTo>
                  <a:lnTo>
                    <a:pt x="52336" y="20002"/>
                  </a:lnTo>
                  <a:lnTo>
                    <a:pt x="51942" y="19621"/>
                  </a:lnTo>
                  <a:lnTo>
                    <a:pt x="51561" y="19227"/>
                  </a:lnTo>
                  <a:lnTo>
                    <a:pt x="51168" y="18846"/>
                  </a:lnTo>
                  <a:lnTo>
                    <a:pt x="50977" y="18846"/>
                  </a:lnTo>
                  <a:lnTo>
                    <a:pt x="50977" y="18465"/>
                  </a:lnTo>
                  <a:lnTo>
                    <a:pt x="50584" y="18465"/>
                  </a:lnTo>
                  <a:lnTo>
                    <a:pt x="50190" y="18465"/>
                  </a:lnTo>
                  <a:lnTo>
                    <a:pt x="49809" y="18465"/>
                  </a:lnTo>
                  <a:lnTo>
                    <a:pt x="49809" y="18072"/>
                  </a:lnTo>
                  <a:lnTo>
                    <a:pt x="49809" y="17691"/>
                  </a:lnTo>
                  <a:lnTo>
                    <a:pt x="50190" y="17691"/>
                  </a:lnTo>
                  <a:lnTo>
                    <a:pt x="50190" y="17310"/>
                  </a:lnTo>
                  <a:lnTo>
                    <a:pt x="50584" y="16929"/>
                  </a:lnTo>
                  <a:lnTo>
                    <a:pt x="50584" y="16738"/>
                  </a:lnTo>
                  <a:lnTo>
                    <a:pt x="50977" y="16738"/>
                  </a:lnTo>
                  <a:lnTo>
                    <a:pt x="50977" y="16344"/>
                  </a:lnTo>
                  <a:lnTo>
                    <a:pt x="50977" y="15963"/>
                  </a:lnTo>
                  <a:lnTo>
                    <a:pt x="51168" y="15963"/>
                  </a:lnTo>
                  <a:lnTo>
                    <a:pt x="51168" y="15582"/>
                  </a:lnTo>
                  <a:lnTo>
                    <a:pt x="51561" y="15582"/>
                  </a:lnTo>
                  <a:lnTo>
                    <a:pt x="51168" y="15582"/>
                  </a:lnTo>
                  <a:lnTo>
                    <a:pt x="51561" y="15582"/>
                  </a:lnTo>
                  <a:lnTo>
                    <a:pt x="51561" y="15189"/>
                  </a:lnTo>
                  <a:lnTo>
                    <a:pt x="51561" y="15582"/>
                  </a:lnTo>
                  <a:lnTo>
                    <a:pt x="51561" y="15189"/>
                  </a:lnTo>
                  <a:lnTo>
                    <a:pt x="51561" y="14808"/>
                  </a:lnTo>
                  <a:lnTo>
                    <a:pt x="51942" y="14808"/>
                  </a:lnTo>
                  <a:lnTo>
                    <a:pt x="51942" y="14427"/>
                  </a:lnTo>
                  <a:lnTo>
                    <a:pt x="52336" y="14427"/>
                  </a:lnTo>
                  <a:lnTo>
                    <a:pt x="51942" y="14427"/>
                  </a:lnTo>
                  <a:lnTo>
                    <a:pt x="52336" y="14427"/>
                  </a:lnTo>
                  <a:lnTo>
                    <a:pt x="52336" y="14046"/>
                  </a:lnTo>
                  <a:lnTo>
                    <a:pt x="52336" y="14427"/>
                  </a:lnTo>
                  <a:lnTo>
                    <a:pt x="52336" y="14046"/>
                  </a:lnTo>
                  <a:lnTo>
                    <a:pt x="52336" y="14427"/>
                  </a:lnTo>
                  <a:lnTo>
                    <a:pt x="52336" y="14046"/>
                  </a:lnTo>
                  <a:lnTo>
                    <a:pt x="52730" y="14046"/>
                  </a:lnTo>
                  <a:lnTo>
                    <a:pt x="52730" y="13652"/>
                  </a:lnTo>
                  <a:lnTo>
                    <a:pt x="53111" y="13652"/>
                  </a:lnTo>
                  <a:lnTo>
                    <a:pt x="53505" y="13652"/>
                  </a:lnTo>
                  <a:lnTo>
                    <a:pt x="53886" y="13652"/>
                  </a:lnTo>
                  <a:lnTo>
                    <a:pt x="53886" y="13271"/>
                  </a:lnTo>
                  <a:lnTo>
                    <a:pt x="54279" y="13271"/>
                  </a:lnTo>
                  <a:lnTo>
                    <a:pt x="54673" y="13271"/>
                  </a:lnTo>
                  <a:lnTo>
                    <a:pt x="54279" y="13271"/>
                  </a:lnTo>
                  <a:lnTo>
                    <a:pt x="54673" y="12890"/>
                  </a:lnTo>
                  <a:lnTo>
                    <a:pt x="55054" y="12890"/>
                  </a:lnTo>
                  <a:lnTo>
                    <a:pt x="55054" y="12509"/>
                  </a:lnTo>
                  <a:lnTo>
                    <a:pt x="55054" y="12115"/>
                  </a:lnTo>
                  <a:lnTo>
                    <a:pt x="54673" y="12115"/>
                  </a:lnTo>
                  <a:lnTo>
                    <a:pt x="55054" y="12115"/>
                  </a:lnTo>
                  <a:lnTo>
                    <a:pt x="55054" y="11925"/>
                  </a:lnTo>
                  <a:lnTo>
                    <a:pt x="55054" y="11544"/>
                  </a:lnTo>
                  <a:lnTo>
                    <a:pt x="55448" y="11544"/>
                  </a:lnTo>
                  <a:lnTo>
                    <a:pt x="55054" y="11544"/>
                  </a:lnTo>
                  <a:lnTo>
                    <a:pt x="55448" y="11544"/>
                  </a:lnTo>
                  <a:lnTo>
                    <a:pt x="55448" y="11150"/>
                  </a:lnTo>
                  <a:lnTo>
                    <a:pt x="55638" y="10769"/>
                  </a:lnTo>
                  <a:lnTo>
                    <a:pt x="55638" y="10388"/>
                  </a:lnTo>
                  <a:lnTo>
                    <a:pt x="55638" y="10007"/>
                  </a:lnTo>
                  <a:lnTo>
                    <a:pt x="56032" y="9613"/>
                  </a:lnTo>
                  <a:lnTo>
                    <a:pt x="56032" y="9232"/>
                  </a:lnTo>
                  <a:lnTo>
                    <a:pt x="56032" y="9613"/>
                  </a:lnTo>
                  <a:lnTo>
                    <a:pt x="56426" y="9613"/>
                  </a:lnTo>
                  <a:lnTo>
                    <a:pt x="56426" y="9232"/>
                  </a:lnTo>
                  <a:lnTo>
                    <a:pt x="56032" y="9232"/>
                  </a:lnTo>
                  <a:lnTo>
                    <a:pt x="56032" y="9613"/>
                  </a:lnTo>
                  <a:lnTo>
                    <a:pt x="56032" y="9232"/>
                  </a:lnTo>
                  <a:lnTo>
                    <a:pt x="56032" y="8851"/>
                  </a:lnTo>
                  <a:lnTo>
                    <a:pt x="56032" y="9232"/>
                  </a:lnTo>
                  <a:lnTo>
                    <a:pt x="56426" y="8851"/>
                  </a:lnTo>
                  <a:lnTo>
                    <a:pt x="56426" y="8458"/>
                  </a:lnTo>
                  <a:lnTo>
                    <a:pt x="56426" y="8077"/>
                  </a:lnTo>
                  <a:lnTo>
                    <a:pt x="56426" y="7696"/>
                  </a:lnTo>
                  <a:lnTo>
                    <a:pt x="56807" y="7696"/>
                  </a:lnTo>
                  <a:lnTo>
                    <a:pt x="56807" y="7315"/>
                  </a:lnTo>
                  <a:lnTo>
                    <a:pt x="56807" y="7124"/>
                  </a:lnTo>
                  <a:lnTo>
                    <a:pt x="56807" y="6730"/>
                  </a:lnTo>
                  <a:lnTo>
                    <a:pt x="56807" y="6349"/>
                  </a:lnTo>
                  <a:lnTo>
                    <a:pt x="57200" y="6349"/>
                  </a:lnTo>
                  <a:lnTo>
                    <a:pt x="56807" y="6730"/>
                  </a:lnTo>
                  <a:lnTo>
                    <a:pt x="57200" y="6730"/>
                  </a:lnTo>
                  <a:lnTo>
                    <a:pt x="57200" y="6349"/>
                  </a:lnTo>
                  <a:lnTo>
                    <a:pt x="57594" y="6730"/>
                  </a:lnTo>
                  <a:lnTo>
                    <a:pt x="57200" y="6349"/>
                  </a:lnTo>
                  <a:lnTo>
                    <a:pt x="57594" y="6349"/>
                  </a:lnTo>
                  <a:lnTo>
                    <a:pt x="57594" y="5968"/>
                  </a:lnTo>
                  <a:lnTo>
                    <a:pt x="57594" y="4813"/>
                  </a:lnTo>
                  <a:lnTo>
                    <a:pt x="57594" y="5194"/>
                  </a:lnTo>
                  <a:lnTo>
                    <a:pt x="57594" y="4813"/>
                  </a:lnTo>
                  <a:lnTo>
                    <a:pt x="57594" y="5194"/>
                  </a:lnTo>
                  <a:lnTo>
                    <a:pt x="57594" y="4432"/>
                  </a:lnTo>
                  <a:lnTo>
                    <a:pt x="57975" y="4432"/>
                  </a:lnTo>
                  <a:lnTo>
                    <a:pt x="57594" y="4432"/>
                  </a:lnTo>
                  <a:lnTo>
                    <a:pt x="57594" y="4813"/>
                  </a:lnTo>
                  <a:lnTo>
                    <a:pt x="57975" y="4813"/>
                  </a:lnTo>
                  <a:lnTo>
                    <a:pt x="57975" y="5194"/>
                  </a:lnTo>
                  <a:lnTo>
                    <a:pt x="58369" y="4813"/>
                  </a:lnTo>
                  <a:lnTo>
                    <a:pt x="58369" y="5194"/>
                  </a:lnTo>
                  <a:lnTo>
                    <a:pt x="58369" y="4813"/>
                  </a:lnTo>
                  <a:lnTo>
                    <a:pt x="58369" y="5194"/>
                  </a:lnTo>
                  <a:lnTo>
                    <a:pt x="58369" y="4813"/>
                  </a:lnTo>
                  <a:lnTo>
                    <a:pt x="58762" y="4813"/>
                  </a:lnTo>
                  <a:lnTo>
                    <a:pt x="58762" y="5194"/>
                  </a:lnTo>
                  <a:lnTo>
                    <a:pt x="58369" y="5194"/>
                  </a:lnTo>
                  <a:lnTo>
                    <a:pt x="58762" y="5194"/>
                  </a:lnTo>
                  <a:lnTo>
                    <a:pt x="58369" y="5194"/>
                  </a:lnTo>
                  <a:lnTo>
                    <a:pt x="58762" y="5194"/>
                  </a:lnTo>
                  <a:lnTo>
                    <a:pt x="58762" y="4813"/>
                  </a:lnTo>
                  <a:lnTo>
                    <a:pt x="58369" y="4813"/>
                  </a:lnTo>
                  <a:lnTo>
                    <a:pt x="58369" y="5194"/>
                  </a:lnTo>
                  <a:lnTo>
                    <a:pt x="58369" y="4813"/>
                  </a:lnTo>
                  <a:lnTo>
                    <a:pt x="57975" y="4813"/>
                  </a:lnTo>
                  <a:lnTo>
                    <a:pt x="57975" y="5194"/>
                  </a:lnTo>
                  <a:lnTo>
                    <a:pt x="57975" y="4813"/>
                  </a:lnTo>
                  <a:lnTo>
                    <a:pt x="57594" y="4813"/>
                  </a:lnTo>
                  <a:lnTo>
                    <a:pt x="57594" y="4432"/>
                  </a:lnTo>
                  <a:lnTo>
                    <a:pt x="57975" y="4432"/>
                  </a:lnTo>
                  <a:lnTo>
                    <a:pt x="57594" y="4432"/>
                  </a:lnTo>
                  <a:lnTo>
                    <a:pt x="57975" y="4038"/>
                  </a:lnTo>
                  <a:lnTo>
                    <a:pt x="57975" y="3657"/>
                  </a:lnTo>
                  <a:lnTo>
                    <a:pt x="57975" y="3276"/>
                  </a:lnTo>
                  <a:lnTo>
                    <a:pt x="58369" y="3276"/>
                  </a:lnTo>
                  <a:lnTo>
                    <a:pt x="57975" y="3276"/>
                  </a:lnTo>
                  <a:lnTo>
                    <a:pt x="58369" y="3276"/>
                  </a:lnTo>
                  <a:lnTo>
                    <a:pt x="58369" y="2882"/>
                  </a:lnTo>
                  <a:lnTo>
                    <a:pt x="58369" y="2501"/>
                  </a:lnTo>
                  <a:lnTo>
                    <a:pt x="58762" y="2501"/>
                  </a:lnTo>
                  <a:lnTo>
                    <a:pt x="58762" y="2311"/>
                  </a:lnTo>
                  <a:lnTo>
                    <a:pt x="58762" y="1930"/>
                  </a:lnTo>
                  <a:lnTo>
                    <a:pt x="59143" y="1930"/>
                  </a:lnTo>
                  <a:lnTo>
                    <a:pt x="58762" y="1930"/>
                  </a:lnTo>
                  <a:lnTo>
                    <a:pt x="59143" y="1930"/>
                  </a:lnTo>
                  <a:lnTo>
                    <a:pt x="58762" y="1930"/>
                  </a:lnTo>
                  <a:lnTo>
                    <a:pt x="58762" y="2311"/>
                  </a:lnTo>
                  <a:lnTo>
                    <a:pt x="59143" y="1930"/>
                  </a:lnTo>
                  <a:lnTo>
                    <a:pt x="59143" y="1549"/>
                  </a:lnTo>
                  <a:lnTo>
                    <a:pt x="59537" y="1549"/>
                  </a:lnTo>
                  <a:lnTo>
                    <a:pt x="59537" y="1155"/>
                  </a:lnTo>
                  <a:lnTo>
                    <a:pt x="59537" y="774"/>
                  </a:lnTo>
                  <a:lnTo>
                    <a:pt x="59537" y="1155"/>
                  </a:lnTo>
                  <a:lnTo>
                    <a:pt x="59537" y="1549"/>
                  </a:lnTo>
                  <a:lnTo>
                    <a:pt x="59537" y="1155"/>
                  </a:lnTo>
                  <a:lnTo>
                    <a:pt x="59537" y="1549"/>
                  </a:lnTo>
                  <a:lnTo>
                    <a:pt x="59537" y="1930"/>
                  </a:lnTo>
                  <a:lnTo>
                    <a:pt x="59537" y="1549"/>
                  </a:lnTo>
                  <a:lnTo>
                    <a:pt x="59537" y="1930"/>
                  </a:lnTo>
                  <a:lnTo>
                    <a:pt x="59918" y="1930"/>
                  </a:lnTo>
                  <a:lnTo>
                    <a:pt x="59918" y="1549"/>
                  </a:lnTo>
                  <a:lnTo>
                    <a:pt x="59918" y="1155"/>
                  </a:lnTo>
                  <a:lnTo>
                    <a:pt x="59537" y="1155"/>
                  </a:lnTo>
                  <a:lnTo>
                    <a:pt x="59918" y="1155"/>
                  </a:lnTo>
                  <a:lnTo>
                    <a:pt x="59537" y="1155"/>
                  </a:lnTo>
                  <a:lnTo>
                    <a:pt x="59537" y="774"/>
                  </a:lnTo>
                  <a:lnTo>
                    <a:pt x="60502" y="1549"/>
                  </a:lnTo>
                  <a:lnTo>
                    <a:pt x="61290" y="1930"/>
                  </a:lnTo>
                  <a:lnTo>
                    <a:pt x="63233" y="2882"/>
                  </a:lnTo>
                  <a:lnTo>
                    <a:pt x="64007" y="3657"/>
                  </a:lnTo>
                  <a:lnTo>
                    <a:pt x="64401" y="3657"/>
                  </a:lnTo>
                  <a:lnTo>
                    <a:pt x="64782" y="4038"/>
                  </a:lnTo>
                  <a:lnTo>
                    <a:pt x="93586" y="15963"/>
                  </a:lnTo>
                  <a:lnTo>
                    <a:pt x="93586" y="16344"/>
                  </a:lnTo>
                  <a:lnTo>
                    <a:pt x="93192" y="15963"/>
                  </a:lnTo>
                  <a:lnTo>
                    <a:pt x="93192" y="16344"/>
                  </a:lnTo>
                  <a:lnTo>
                    <a:pt x="93586" y="16344"/>
                  </a:lnTo>
                  <a:lnTo>
                    <a:pt x="93776" y="16344"/>
                  </a:lnTo>
                  <a:lnTo>
                    <a:pt x="94170" y="16344"/>
                  </a:lnTo>
                  <a:lnTo>
                    <a:pt x="98640" y="17691"/>
                  </a:lnTo>
                  <a:lnTo>
                    <a:pt x="99415" y="18072"/>
                  </a:lnTo>
                  <a:lnTo>
                    <a:pt x="99809" y="18072"/>
                  </a:lnTo>
                  <a:lnTo>
                    <a:pt x="100202" y="18465"/>
                  </a:lnTo>
                  <a:lnTo>
                    <a:pt x="99809" y="18465"/>
                  </a:lnTo>
                  <a:lnTo>
                    <a:pt x="100202" y="18465"/>
                  </a:lnTo>
                  <a:lnTo>
                    <a:pt x="100583" y="18465"/>
                  </a:lnTo>
                  <a:lnTo>
                    <a:pt x="100583" y="18072"/>
                  </a:lnTo>
                  <a:lnTo>
                    <a:pt x="100583" y="18465"/>
                  </a:lnTo>
                  <a:lnTo>
                    <a:pt x="100977" y="18465"/>
                  </a:lnTo>
                  <a:lnTo>
                    <a:pt x="100583" y="18465"/>
                  </a:lnTo>
                  <a:lnTo>
                    <a:pt x="100977" y="18465"/>
                  </a:lnTo>
                  <a:lnTo>
                    <a:pt x="100977" y="18846"/>
                  </a:lnTo>
                  <a:lnTo>
                    <a:pt x="101371" y="18465"/>
                  </a:lnTo>
                  <a:lnTo>
                    <a:pt x="101371" y="18846"/>
                  </a:lnTo>
                  <a:lnTo>
                    <a:pt x="101371" y="18465"/>
                  </a:lnTo>
                  <a:lnTo>
                    <a:pt x="101752" y="18465"/>
                  </a:lnTo>
                  <a:lnTo>
                    <a:pt x="101752" y="18072"/>
                  </a:lnTo>
                  <a:lnTo>
                    <a:pt x="102146" y="18072"/>
                  </a:lnTo>
                  <a:lnTo>
                    <a:pt x="102146" y="17691"/>
                  </a:lnTo>
                  <a:lnTo>
                    <a:pt x="102146" y="18072"/>
                  </a:lnTo>
                  <a:lnTo>
                    <a:pt x="102146" y="17691"/>
                  </a:lnTo>
                  <a:lnTo>
                    <a:pt x="102539" y="17691"/>
                  </a:lnTo>
                  <a:lnTo>
                    <a:pt x="102920" y="17691"/>
                  </a:lnTo>
                  <a:lnTo>
                    <a:pt x="103111" y="17691"/>
                  </a:lnTo>
                  <a:lnTo>
                    <a:pt x="103898" y="17310"/>
                  </a:lnTo>
                  <a:lnTo>
                    <a:pt x="105448" y="16929"/>
                  </a:lnTo>
                  <a:lnTo>
                    <a:pt x="107988" y="16738"/>
                  </a:lnTo>
                  <a:lnTo>
                    <a:pt x="108369" y="16738"/>
                  </a:lnTo>
                  <a:lnTo>
                    <a:pt x="108369" y="16344"/>
                  </a:lnTo>
                  <a:lnTo>
                    <a:pt x="108762" y="16344"/>
                  </a:lnTo>
                  <a:lnTo>
                    <a:pt x="108762" y="15963"/>
                  </a:lnTo>
                  <a:lnTo>
                    <a:pt x="109143" y="15963"/>
                  </a:lnTo>
                  <a:lnTo>
                    <a:pt x="109143" y="15582"/>
                  </a:lnTo>
                  <a:lnTo>
                    <a:pt x="109143" y="15189"/>
                  </a:lnTo>
                  <a:lnTo>
                    <a:pt x="108762" y="15189"/>
                  </a:lnTo>
                  <a:lnTo>
                    <a:pt x="108762" y="14808"/>
                  </a:lnTo>
                  <a:lnTo>
                    <a:pt x="109143" y="14808"/>
                  </a:lnTo>
                  <a:lnTo>
                    <a:pt x="109537" y="14808"/>
                  </a:lnTo>
                  <a:lnTo>
                    <a:pt x="109537" y="14427"/>
                  </a:lnTo>
                  <a:lnTo>
                    <a:pt x="109537" y="14046"/>
                  </a:lnTo>
                  <a:lnTo>
                    <a:pt x="109931" y="14046"/>
                  </a:lnTo>
                  <a:lnTo>
                    <a:pt x="110312" y="14046"/>
                  </a:lnTo>
                  <a:lnTo>
                    <a:pt x="110705" y="13652"/>
                  </a:lnTo>
                  <a:lnTo>
                    <a:pt x="111099" y="13652"/>
                  </a:lnTo>
                  <a:lnTo>
                    <a:pt x="111099" y="13271"/>
                  </a:lnTo>
                  <a:lnTo>
                    <a:pt x="111480" y="13271"/>
                  </a:lnTo>
                  <a:lnTo>
                    <a:pt x="111874" y="13271"/>
                  </a:lnTo>
                  <a:lnTo>
                    <a:pt x="112267" y="13271"/>
                  </a:lnTo>
                  <a:lnTo>
                    <a:pt x="112267" y="12890"/>
                  </a:lnTo>
                  <a:lnTo>
                    <a:pt x="112648" y="12890"/>
                  </a:lnTo>
                  <a:lnTo>
                    <a:pt x="112852" y="12890"/>
                  </a:lnTo>
                  <a:lnTo>
                    <a:pt x="112852" y="13271"/>
                  </a:lnTo>
                  <a:lnTo>
                    <a:pt x="113233" y="13271"/>
                  </a:lnTo>
                  <a:lnTo>
                    <a:pt x="113233" y="13652"/>
                  </a:lnTo>
                  <a:lnTo>
                    <a:pt x="113626" y="13652"/>
                  </a:lnTo>
                  <a:lnTo>
                    <a:pt x="113626" y="14046"/>
                  </a:lnTo>
                  <a:lnTo>
                    <a:pt x="114007" y="14046"/>
                  </a:lnTo>
                  <a:lnTo>
                    <a:pt x="114007" y="13652"/>
                  </a:lnTo>
                  <a:lnTo>
                    <a:pt x="114007" y="13271"/>
                  </a:lnTo>
                  <a:lnTo>
                    <a:pt x="113626" y="13271"/>
                  </a:lnTo>
                  <a:lnTo>
                    <a:pt x="114007" y="13271"/>
                  </a:lnTo>
                  <a:lnTo>
                    <a:pt x="114007" y="12890"/>
                  </a:lnTo>
                  <a:lnTo>
                    <a:pt x="114401" y="12890"/>
                  </a:lnTo>
                  <a:lnTo>
                    <a:pt x="114401" y="13271"/>
                  </a:lnTo>
                  <a:lnTo>
                    <a:pt x="114401" y="12890"/>
                  </a:lnTo>
                  <a:lnTo>
                    <a:pt x="114795" y="12890"/>
                  </a:lnTo>
                  <a:lnTo>
                    <a:pt x="115176" y="12890"/>
                  </a:lnTo>
                  <a:lnTo>
                    <a:pt x="115176" y="12509"/>
                  </a:lnTo>
                  <a:lnTo>
                    <a:pt x="115569" y="12509"/>
                  </a:lnTo>
                  <a:lnTo>
                    <a:pt x="115963" y="12115"/>
                  </a:lnTo>
                  <a:lnTo>
                    <a:pt x="115569" y="12115"/>
                  </a:lnTo>
                  <a:lnTo>
                    <a:pt x="115569" y="11925"/>
                  </a:lnTo>
                  <a:lnTo>
                    <a:pt x="115569" y="11544"/>
                  </a:lnTo>
                  <a:lnTo>
                    <a:pt x="115569" y="11150"/>
                  </a:lnTo>
                  <a:lnTo>
                    <a:pt x="115569" y="10769"/>
                  </a:lnTo>
                  <a:lnTo>
                    <a:pt x="115963" y="10769"/>
                  </a:lnTo>
                  <a:lnTo>
                    <a:pt x="116344" y="10769"/>
                  </a:lnTo>
                  <a:lnTo>
                    <a:pt x="116738" y="10769"/>
                  </a:lnTo>
                  <a:lnTo>
                    <a:pt x="116738" y="10388"/>
                  </a:lnTo>
                  <a:lnTo>
                    <a:pt x="117132" y="10388"/>
                  </a:lnTo>
                  <a:lnTo>
                    <a:pt x="117132" y="10769"/>
                  </a:lnTo>
                  <a:lnTo>
                    <a:pt x="117132" y="10388"/>
                  </a:lnTo>
                  <a:lnTo>
                    <a:pt x="116738" y="10388"/>
                  </a:lnTo>
                  <a:lnTo>
                    <a:pt x="117132" y="10388"/>
                  </a:lnTo>
                  <a:lnTo>
                    <a:pt x="117322" y="10388"/>
                  </a:lnTo>
                  <a:lnTo>
                    <a:pt x="117703" y="10388"/>
                  </a:lnTo>
                  <a:lnTo>
                    <a:pt x="118097" y="10388"/>
                  </a:lnTo>
                  <a:lnTo>
                    <a:pt x="118490" y="10388"/>
                  </a:lnTo>
                  <a:lnTo>
                    <a:pt x="118490" y="10007"/>
                  </a:lnTo>
                  <a:lnTo>
                    <a:pt x="118097" y="10007"/>
                  </a:lnTo>
                  <a:lnTo>
                    <a:pt x="118490" y="10007"/>
                  </a:lnTo>
                  <a:lnTo>
                    <a:pt x="118871" y="10007"/>
                  </a:lnTo>
                  <a:lnTo>
                    <a:pt x="118871" y="9613"/>
                  </a:lnTo>
                  <a:lnTo>
                    <a:pt x="119265" y="10007"/>
                  </a:lnTo>
                  <a:lnTo>
                    <a:pt x="119659" y="10007"/>
                  </a:lnTo>
                  <a:lnTo>
                    <a:pt x="119265" y="10007"/>
                  </a:lnTo>
                  <a:lnTo>
                    <a:pt x="119659" y="10007"/>
                  </a:lnTo>
                  <a:lnTo>
                    <a:pt x="119659" y="9613"/>
                  </a:lnTo>
                  <a:lnTo>
                    <a:pt x="119659" y="9232"/>
                  </a:lnTo>
                  <a:lnTo>
                    <a:pt x="119659" y="8851"/>
                  </a:lnTo>
                  <a:lnTo>
                    <a:pt x="119659" y="8458"/>
                  </a:lnTo>
                  <a:lnTo>
                    <a:pt x="120040" y="8458"/>
                  </a:lnTo>
                  <a:lnTo>
                    <a:pt x="119659" y="8458"/>
                  </a:lnTo>
                  <a:lnTo>
                    <a:pt x="120040" y="8458"/>
                  </a:lnTo>
                  <a:lnTo>
                    <a:pt x="120040" y="8077"/>
                  </a:lnTo>
                  <a:lnTo>
                    <a:pt x="120434" y="8077"/>
                  </a:lnTo>
                  <a:lnTo>
                    <a:pt x="120827" y="8077"/>
                  </a:lnTo>
                  <a:lnTo>
                    <a:pt x="120827" y="7696"/>
                  </a:lnTo>
                  <a:lnTo>
                    <a:pt x="120827" y="8077"/>
                  </a:lnTo>
                  <a:lnTo>
                    <a:pt x="121208" y="8077"/>
                  </a:lnTo>
                  <a:lnTo>
                    <a:pt x="121602" y="8077"/>
                  </a:lnTo>
                  <a:lnTo>
                    <a:pt x="121983" y="8077"/>
                  </a:lnTo>
                  <a:lnTo>
                    <a:pt x="121983" y="8458"/>
                  </a:lnTo>
                  <a:lnTo>
                    <a:pt x="122186" y="8458"/>
                  </a:lnTo>
                  <a:lnTo>
                    <a:pt x="122580" y="8458"/>
                  </a:lnTo>
                  <a:lnTo>
                    <a:pt x="122961" y="8458"/>
                  </a:lnTo>
                  <a:lnTo>
                    <a:pt x="122961" y="8851"/>
                  </a:lnTo>
                  <a:lnTo>
                    <a:pt x="123355" y="8851"/>
                  </a:lnTo>
                  <a:lnTo>
                    <a:pt x="123355" y="8458"/>
                  </a:lnTo>
                  <a:lnTo>
                    <a:pt x="123355" y="8851"/>
                  </a:lnTo>
                  <a:lnTo>
                    <a:pt x="123736" y="8851"/>
                  </a:lnTo>
                  <a:lnTo>
                    <a:pt x="123736" y="8458"/>
                  </a:lnTo>
                  <a:lnTo>
                    <a:pt x="123736" y="8851"/>
                  </a:lnTo>
                  <a:lnTo>
                    <a:pt x="123736" y="8458"/>
                  </a:lnTo>
                  <a:lnTo>
                    <a:pt x="124129" y="8458"/>
                  </a:lnTo>
                  <a:lnTo>
                    <a:pt x="124129" y="8851"/>
                  </a:lnTo>
                  <a:lnTo>
                    <a:pt x="124129" y="8458"/>
                  </a:lnTo>
                  <a:lnTo>
                    <a:pt x="124129" y="8851"/>
                  </a:lnTo>
                  <a:lnTo>
                    <a:pt x="124523" y="8851"/>
                  </a:lnTo>
                  <a:lnTo>
                    <a:pt x="124129" y="8851"/>
                  </a:lnTo>
                  <a:lnTo>
                    <a:pt x="124129" y="9232"/>
                  </a:lnTo>
                  <a:lnTo>
                    <a:pt x="123736" y="9232"/>
                  </a:lnTo>
                  <a:lnTo>
                    <a:pt x="124129" y="9232"/>
                  </a:lnTo>
                  <a:lnTo>
                    <a:pt x="123736" y="9232"/>
                  </a:lnTo>
                  <a:lnTo>
                    <a:pt x="123736" y="9613"/>
                  </a:lnTo>
                  <a:lnTo>
                    <a:pt x="123736" y="10007"/>
                  </a:lnTo>
                  <a:lnTo>
                    <a:pt x="123355" y="10007"/>
                  </a:lnTo>
                  <a:lnTo>
                    <a:pt x="123355" y="10388"/>
                  </a:lnTo>
                  <a:lnTo>
                    <a:pt x="122961" y="10388"/>
                  </a:lnTo>
                  <a:lnTo>
                    <a:pt x="122580" y="10769"/>
                  </a:lnTo>
                  <a:lnTo>
                    <a:pt x="122580" y="11150"/>
                  </a:lnTo>
                  <a:lnTo>
                    <a:pt x="122961" y="11150"/>
                  </a:lnTo>
                  <a:lnTo>
                    <a:pt x="122580" y="11150"/>
                  </a:lnTo>
                  <a:lnTo>
                    <a:pt x="122580" y="11544"/>
                  </a:lnTo>
                  <a:lnTo>
                    <a:pt x="122580" y="11925"/>
                  </a:lnTo>
                  <a:lnTo>
                    <a:pt x="122580" y="12115"/>
                  </a:lnTo>
                  <a:lnTo>
                    <a:pt x="122580" y="12509"/>
                  </a:lnTo>
                  <a:lnTo>
                    <a:pt x="122186" y="12509"/>
                  </a:lnTo>
                  <a:lnTo>
                    <a:pt x="122186" y="14427"/>
                  </a:lnTo>
                  <a:lnTo>
                    <a:pt x="122580" y="14427"/>
                  </a:lnTo>
                  <a:lnTo>
                    <a:pt x="122961" y="14427"/>
                  </a:lnTo>
                  <a:lnTo>
                    <a:pt x="123355" y="14427"/>
                  </a:lnTo>
                  <a:lnTo>
                    <a:pt x="123736" y="14427"/>
                  </a:lnTo>
                  <a:lnTo>
                    <a:pt x="123736" y="14808"/>
                  </a:lnTo>
                  <a:lnTo>
                    <a:pt x="124129" y="14808"/>
                  </a:lnTo>
                  <a:lnTo>
                    <a:pt x="124523" y="14808"/>
                  </a:lnTo>
                  <a:lnTo>
                    <a:pt x="124904" y="14427"/>
                  </a:lnTo>
                  <a:lnTo>
                    <a:pt x="124904" y="14808"/>
                  </a:lnTo>
                  <a:lnTo>
                    <a:pt x="125298" y="14808"/>
                  </a:lnTo>
                  <a:lnTo>
                    <a:pt x="125298" y="15189"/>
                  </a:lnTo>
                  <a:lnTo>
                    <a:pt x="125298" y="15582"/>
                  </a:lnTo>
                  <a:lnTo>
                    <a:pt x="125298" y="15963"/>
                  </a:lnTo>
                  <a:lnTo>
                    <a:pt x="125298" y="16344"/>
                  </a:lnTo>
                  <a:lnTo>
                    <a:pt x="124904" y="16344"/>
                  </a:lnTo>
                  <a:lnTo>
                    <a:pt x="124904" y="16738"/>
                  </a:lnTo>
                  <a:lnTo>
                    <a:pt x="125298" y="16738"/>
                  </a:lnTo>
                  <a:lnTo>
                    <a:pt x="125298" y="16929"/>
                  </a:lnTo>
                  <a:lnTo>
                    <a:pt x="125691" y="16929"/>
                  </a:lnTo>
                  <a:lnTo>
                    <a:pt x="125691" y="17310"/>
                  </a:lnTo>
                  <a:lnTo>
                    <a:pt x="125298" y="17691"/>
                  </a:lnTo>
                  <a:lnTo>
                    <a:pt x="125298" y="18072"/>
                  </a:lnTo>
                  <a:lnTo>
                    <a:pt x="124904" y="18072"/>
                  </a:lnTo>
                  <a:lnTo>
                    <a:pt x="124523" y="18072"/>
                  </a:lnTo>
                  <a:lnTo>
                    <a:pt x="124523" y="17691"/>
                  </a:lnTo>
                  <a:lnTo>
                    <a:pt x="124129" y="17691"/>
                  </a:lnTo>
                  <a:lnTo>
                    <a:pt x="123736" y="17691"/>
                  </a:lnTo>
                  <a:lnTo>
                    <a:pt x="123355" y="17691"/>
                  </a:lnTo>
                  <a:lnTo>
                    <a:pt x="122961" y="17691"/>
                  </a:lnTo>
                  <a:lnTo>
                    <a:pt x="122961" y="18072"/>
                  </a:lnTo>
                  <a:lnTo>
                    <a:pt x="123355" y="18072"/>
                  </a:lnTo>
                  <a:lnTo>
                    <a:pt x="122961" y="18465"/>
                  </a:lnTo>
                  <a:lnTo>
                    <a:pt x="122961" y="18846"/>
                  </a:lnTo>
                  <a:lnTo>
                    <a:pt x="122961" y="19227"/>
                  </a:lnTo>
                  <a:lnTo>
                    <a:pt x="123355" y="19227"/>
                  </a:lnTo>
                  <a:lnTo>
                    <a:pt x="123355" y="18846"/>
                  </a:lnTo>
                  <a:lnTo>
                    <a:pt x="123736" y="18846"/>
                  </a:lnTo>
                  <a:lnTo>
                    <a:pt x="124129" y="18846"/>
                  </a:lnTo>
                  <a:lnTo>
                    <a:pt x="124129" y="19227"/>
                  </a:lnTo>
                  <a:lnTo>
                    <a:pt x="124129" y="19621"/>
                  </a:lnTo>
                  <a:lnTo>
                    <a:pt x="124129" y="20002"/>
                  </a:lnTo>
                  <a:lnTo>
                    <a:pt x="123736" y="20002"/>
                  </a:lnTo>
                  <a:lnTo>
                    <a:pt x="123736" y="20383"/>
                  </a:lnTo>
                  <a:lnTo>
                    <a:pt x="123355" y="20764"/>
                  </a:lnTo>
                  <a:lnTo>
                    <a:pt x="122961" y="20764"/>
                  </a:lnTo>
                  <a:lnTo>
                    <a:pt x="122580" y="20764"/>
                  </a:lnTo>
                  <a:lnTo>
                    <a:pt x="122186" y="20764"/>
                  </a:lnTo>
                  <a:lnTo>
                    <a:pt x="121983" y="20764"/>
                  </a:lnTo>
                  <a:lnTo>
                    <a:pt x="121983" y="21158"/>
                  </a:lnTo>
                  <a:lnTo>
                    <a:pt x="121602" y="21158"/>
                  </a:lnTo>
                  <a:lnTo>
                    <a:pt x="121208" y="21539"/>
                  </a:lnTo>
                  <a:lnTo>
                    <a:pt x="120827" y="21539"/>
                  </a:lnTo>
                  <a:lnTo>
                    <a:pt x="120827" y="21729"/>
                  </a:lnTo>
                  <a:lnTo>
                    <a:pt x="120434" y="21729"/>
                  </a:lnTo>
                  <a:lnTo>
                    <a:pt x="120040" y="22110"/>
                  </a:lnTo>
                  <a:lnTo>
                    <a:pt x="119659" y="22110"/>
                  </a:lnTo>
                  <a:lnTo>
                    <a:pt x="119265" y="22110"/>
                  </a:lnTo>
                  <a:lnTo>
                    <a:pt x="118871" y="22504"/>
                  </a:lnTo>
                  <a:lnTo>
                    <a:pt x="118490" y="22504"/>
                  </a:lnTo>
                  <a:lnTo>
                    <a:pt x="118490" y="22885"/>
                  </a:lnTo>
                  <a:lnTo>
                    <a:pt x="118490" y="23266"/>
                  </a:lnTo>
                  <a:lnTo>
                    <a:pt x="118097" y="23266"/>
                  </a:lnTo>
                  <a:lnTo>
                    <a:pt x="117703" y="23647"/>
                  </a:lnTo>
                  <a:lnTo>
                    <a:pt x="117703" y="24041"/>
                  </a:lnTo>
                  <a:lnTo>
                    <a:pt x="117322" y="24422"/>
                  </a:lnTo>
                  <a:lnTo>
                    <a:pt x="117703" y="24422"/>
                  </a:lnTo>
                  <a:lnTo>
                    <a:pt x="117703" y="24803"/>
                  </a:lnTo>
                  <a:lnTo>
                    <a:pt x="117322" y="24803"/>
                  </a:lnTo>
                  <a:lnTo>
                    <a:pt x="117322" y="25196"/>
                  </a:lnTo>
                  <a:lnTo>
                    <a:pt x="117132" y="25196"/>
                  </a:lnTo>
                  <a:lnTo>
                    <a:pt x="117132" y="25577"/>
                  </a:lnTo>
                  <a:lnTo>
                    <a:pt x="116738" y="25577"/>
                  </a:lnTo>
                  <a:lnTo>
                    <a:pt x="116344" y="25577"/>
                  </a:lnTo>
                  <a:lnTo>
                    <a:pt x="115963" y="25577"/>
                  </a:lnTo>
                  <a:lnTo>
                    <a:pt x="115569" y="25577"/>
                  </a:lnTo>
                  <a:lnTo>
                    <a:pt x="115176" y="25577"/>
                  </a:lnTo>
                  <a:lnTo>
                    <a:pt x="114795" y="25958"/>
                  </a:lnTo>
                  <a:lnTo>
                    <a:pt x="114795" y="25577"/>
                  </a:lnTo>
                  <a:lnTo>
                    <a:pt x="114401" y="25577"/>
                  </a:lnTo>
                  <a:lnTo>
                    <a:pt x="114007" y="25958"/>
                  </a:lnTo>
                  <a:lnTo>
                    <a:pt x="114007" y="26339"/>
                  </a:lnTo>
                  <a:lnTo>
                    <a:pt x="113626" y="26530"/>
                  </a:lnTo>
                  <a:lnTo>
                    <a:pt x="113626" y="26339"/>
                  </a:lnTo>
                  <a:lnTo>
                    <a:pt x="113233" y="26339"/>
                  </a:lnTo>
                  <a:lnTo>
                    <a:pt x="112852" y="26339"/>
                  </a:lnTo>
                  <a:lnTo>
                    <a:pt x="112852" y="26530"/>
                  </a:lnTo>
                  <a:lnTo>
                    <a:pt x="112648" y="26530"/>
                  </a:lnTo>
                  <a:lnTo>
                    <a:pt x="112267" y="26923"/>
                  </a:lnTo>
                  <a:lnTo>
                    <a:pt x="112267" y="26530"/>
                  </a:lnTo>
                  <a:lnTo>
                    <a:pt x="111874" y="26530"/>
                  </a:lnTo>
                  <a:lnTo>
                    <a:pt x="111480" y="26530"/>
                  </a:lnTo>
                  <a:lnTo>
                    <a:pt x="111099" y="26530"/>
                  </a:lnTo>
                  <a:lnTo>
                    <a:pt x="110705" y="26530"/>
                  </a:lnTo>
                  <a:lnTo>
                    <a:pt x="110312" y="26923"/>
                  </a:lnTo>
                  <a:lnTo>
                    <a:pt x="109931" y="26923"/>
                  </a:lnTo>
                  <a:lnTo>
                    <a:pt x="109931" y="27304"/>
                  </a:lnTo>
                  <a:lnTo>
                    <a:pt x="109537" y="27304"/>
                  </a:lnTo>
                  <a:lnTo>
                    <a:pt x="109143" y="27304"/>
                  </a:lnTo>
                  <a:lnTo>
                    <a:pt x="108762" y="27304"/>
                  </a:lnTo>
                  <a:lnTo>
                    <a:pt x="108369" y="27685"/>
                  </a:lnTo>
                  <a:lnTo>
                    <a:pt x="107988" y="27685"/>
                  </a:lnTo>
                  <a:lnTo>
                    <a:pt x="107988" y="27304"/>
                  </a:lnTo>
                  <a:lnTo>
                    <a:pt x="107784" y="27304"/>
                  </a:lnTo>
                  <a:lnTo>
                    <a:pt x="107784" y="27685"/>
                  </a:lnTo>
                  <a:lnTo>
                    <a:pt x="107403" y="27685"/>
                  </a:lnTo>
                  <a:lnTo>
                    <a:pt x="107403" y="28079"/>
                  </a:lnTo>
                  <a:lnTo>
                    <a:pt x="107010" y="28079"/>
                  </a:lnTo>
                  <a:lnTo>
                    <a:pt x="107010" y="28460"/>
                  </a:lnTo>
                  <a:lnTo>
                    <a:pt x="106616" y="28460"/>
                  </a:lnTo>
                  <a:lnTo>
                    <a:pt x="106616" y="28841"/>
                  </a:lnTo>
                  <a:lnTo>
                    <a:pt x="106235" y="28841"/>
                  </a:lnTo>
                  <a:lnTo>
                    <a:pt x="106235" y="29222"/>
                  </a:lnTo>
                  <a:lnTo>
                    <a:pt x="106235" y="29616"/>
                  </a:lnTo>
                  <a:lnTo>
                    <a:pt x="106235" y="29997"/>
                  </a:lnTo>
                  <a:lnTo>
                    <a:pt x="105841" y="29997"/>
                  </a:lnTo>
                  <a:lnTo>
                    <a:pt x="105841" y="29616"/>
                  </a:lnTo>
                  <a:lnTo>
                    <a:pt x="105448" y="29616"/>
                  </a:lnTo>
                  <a:lnTo>
                    <a:pt x="105067" y="29616"/>
                  </a:lnTo>
                  <a:lnTo>
                    <a:pt x="105067" y="29997"/>
                  </a:lnTo>
                  <a:lnTo>
                    <a:pt x="104673" y="29997"/>
                  </a:lnTo>
                  <a:lnTo>
                    <a:pt x="104279" y="30378"/>
                  </a:lnTo>
                  <a:lnTo>
                    <a:pt x="104279" y="30772"/>
                  </a:lnTo>
                  <a:lnTo>
                    <a:pt x="103898" y="30772"/>
                  </a:lnTo>
                  <a:lnTo>
                    <a:pt x="103898" y="31153"/>
                  </a:lnTo>
                  <a:lnTo>
                    <a:pt x="103504" y="31153"/>
                  </a:lnTo>
                  <a:lnTo>
                    <a:pt x="103504" y="31343"/>
                  </a:lnTo>
                  <a:lnTo>
                    <a:pt x="103111" y="31343"/>
                  </a:lnTo>
                  <a:lnTo>
                    <a:pt x="103111" y="31724"/>
                  </a:lnTo>
                  <a:lnTo>
                    <a:pt x="102920" y="31724"/>
                  </a:lnTo>
                  <a:lnTo>
                    <a:pt x="102920" y="32105"/>
                  </a:lnTo>
                  <a:lnTo>
                    <a:pt x="103111" y="32105"/>
                  </a:lnTo>
                  <a:lnTo>
                    <a:pt x="103111" y="32499"/>
                  </a:lnTo>
                  <a:lnTo>
                    <a:pt x="102920" y="32499"/>
                  </a:lnTo>
                  <a:lnTo>
                    <a:pt x="102539" y="32880"/>
                  </a:lnTo>
                  <a:lnTo>
                    <a:pt x="102539" y="33261"/>
                  </a:lnTo>
                  <a:lnTo>
                    <a:pt x="102539" y="33654"/>
                  </a:lnTo>
                  <a:lnTo>
                    <a:pt x="102539" y="33261"/>
                  </a:lnTo>
                  <a:lnTo>
                    <a:pt x="102146" y="33261"/>
                  </a:lnTo>
                  <a:lnTo>
                    <a:pt x="99809" y="33261"/>
                  </a:lnTo>
                  <a:lnTo>
                    <a:pt x="99809" y="33654"/>
                  </a:lnTo>
                  <a:lnTo>
                    <a:pt x="97675" y="33654"/>
                  </a:lnTo>
                  <a:lnTo>
                    <a:pt x="97675" y="34035"/>
                  </a:lnTo>
                  <a:lnTo>
                    <a:pt x="97281" y="33654"/>
                  </a:lnTo>
                  <a:lnTo>
                    <a:pt x="96888" y="34035"/>
                  </a:lnTo>
                  <a:lnTo>
                    <a:pt x="96507" y="34416"/>
                  </a:lnTo>
                  <a:lnTo>
                    <a:pt x="96113" y="34416"/>
                  </a:lnTo>
                  <a:lnTo>
                    <a:pt x="96113" y="34797"/>
                  </a:lnTo>
                  <a:lnTo>
                    <a:pt x="95719" y="34797"/>
                  </a:lnTo>
                  <a:lnTo>
                    <a:pt x="95338" y="34797"/>
                  </a:lnTo>
                  <a:lnTo>
                    <a:pt x="94945" y="35191"/>
                  </a:lnTo>
                  <a:lnTo>
                    <a:pt x="94551" y="35953"/>
                  </a:lnTo>
                  <a:lnTo>
                    <a:pt x="94170" y="35953"/>
                  </a:lnTo>
                  <a:lnTo>
                    <a:pt x="94170" y="36156"/>
                  </a:lnTo>
                  <a:lnTo>
                    <a:pt x="93776" y="36156"/>
                  </a:lnTo>
                  <a:lnTo>
                    <a:pt x="93586" y="36537"/>
                  </a:lnTo>
                  <a:lnTo>
                    <a:pt x="93586" y="36918"/>
                  </a:lnTo>
                  <a:lnTo>
                    <a:pt x="93192" y="36918"/>
                  </a:lnTo>
                  <a:lnTo>
                    <a:pt x="92798" y="37299"/>
                  </a:lnTo>
                  <a:lnTo>
                    <a:pt x="92798" y="37693"/>
                  </a:lnTo>
                  <a:lnTo>
                    <a:pt x="92417" y="38074"/>
                  </a:lnTo>
                  <a:lnTo>
                    <a:pt x="92417" y="38455"/>
                  </a:lnTo>
                  <a:lnTo>
                    <a:pt x="92417" y="38836"/>
                  </a:lnTo>
                  <a:lnTo>
                    <a:pt x="92024" y="38836"/>
                  </a:lnTo>
                  <a:lnTo>
                    <a:pt x="91643" y="38455"/>
                  </a:lnTo>
                  <a:lnTo>
                    <a:pt x="91249" y="38455"/>
                  </a:lnTo>
                  <a:lnTo>
                    <a:pt x="90855" y="39230"/>
                  </a:lnTo>
                  <a:lnTo>
                    <a:pt x="90474" y="39611"/>
                  </a:lnTo>
                  <a:lnTo>
                    <a:pt x="90081" y="39992"/>
                  </a:lnTo>
                  <a:lnTo>
                    <a:pt x="89687" y="39992"/>
                  </a:lnTo>
                  <a:lnTo>
                    <a:pt x="89687" y="39611"/>
                  </a:lnTo>
                  <a:lnTo>
                    <a:pt x="89306" y="39611"/>
                  </a:lnTo>
                  <a:lnTo>
                    <a:pt x="88912" y="39992"/>
                  </a:lnTo>
                  <a:lnTo>
                    <a:pt x="88722" y="39992"/>
                  </a:lnTo>
                  <a:lnTo>
                    <a:pt x="88722" y="40385"/>
                  </a:lnTo>
                  <a:lnTo>
                    <a:pt x="88722" y="40766"/>
                  </a:lnTo>
                  <a:lnTo>
                    <a:pt x="88328" y="40766"/>
                  </a:lnTo>
                  <a:lnTo>
                    <a:pt x="87947" y="40766"/>
                  </a:lnTo>
                  <a:lnTo>
                    <a:pt x="87553" y="40385"/>
                  </a:lnTo>
                  <a:lnTo>
                    <a:pt x="87947" y="39992"/>
                  </a:lnTo>
                  <a:lnTo>
                    <a:pt x="87160" y="39230"/>
                  </a:lnTo>
                  <a:lnTo>
                    <a:pt x="87553" y="38836"/>
                  </a:lnTo>
                  <a:lnTo>
                    <a:pt x="87553" y="38455"/>
                  </a:lnTo>
                  <a:lnTo>
                    <a:pt x="86779" y="38074"/>
                  </a:lnTo>
                  <a:lnTo>
                    <a:pt x="86385" y="38074"/>
                  </a:lnTo>
                  <a:lnTo>
                    <a:pt x="85991" y="38074"/>
                  </a:lnTo>
                  <a:lnTo>
                    <a:pt x="85610" y="38455"/>
                  </a:lnTo>
                  <a:lnTo>
                    <a:pt x="85216" y="38455"/>
                  </a:lnTo>
                  <a:lnTo>
                    <a:pt x="85216" y="38836"/>
                  </a:lnTo>
                  <a:lnTo>
                    <a:pt x="84823" y="38836"/>
                  </a:lnTo>
                  <a:lnTo>
                    <a:pt x="84442" y="39230"/>
                  </a:lnTo>
                  <a:lnTo>
                    <a:pt x="84048" y="39611"/>
                  </a:lnTo>
                  <a:lnTo>
                    <a:pt x="83858" y="39611"/>
                  </a:lnTo>
                  <a:lnTo>
                    <a:pt x="83464" y="39611"/>
                  </a:lnTo>
                  <a:lnTo>
                    <a:pt x="83083" y="39992"/>
                  </a:lnTo>
                  <a:lnTo>
                    <a:pt x="82689" y="39992"/>
                  </a:lnTo>
                  <a:lnTo>
                    <a:pt x="82689" y="40385"/>
                  </a:lnTo>
                  <a:lnTo>
                    <a:pt x="82295" y="40766"/>
                  </a:lnTo>
                  <a:lnTo>
                    <a:pt x="82295" y="40957"/>
                  </a:lnTo>
                  <a:lnTo>
                    <a:pt x="82689" y="41338"/>
                  </a:lnTo>
                  <a:lnTo>
                    <a:pt x="82689" y="41719"/>
                  </a:lnTo>
                  <a:lnTo>
                    <a:pt x="82295" y="42113"/>
                  </a:lnTo>
                  <a:lnTo>
                    <a:pt x="81914" y="42113"/>
                  </a:lnTo>
                  <a:lnTo>
                    <a:pt x="81521" y="42113"/>
                  </a:lnTo>
                  <a:lnTo>
                    <a:pt x="81521" y="42494"/>
                  </a:lnTo>
                  <a:lnTo>
                    <a:pt x="81127" y="42875"/>
                  </a:lnTo>
                  <a:lnTo>
                    <a:pt x="80746" y="42875"/>
                  </a:lnTo>
                  <a:lnTo>
                    <a:pt x="80352" y="43268"/>
                  </a:lnTo>
                  <a:lnTo>
                    <a:pt x="80352" y="43649"/>
                  </a:lnTo>
                  <a:lnTo>
                    <a:pt x="80746" y="43649"/>
                  </a:lnTo>
                  <a:lnTo>
                    <a:pt x="80746" y="44030"/>
                  </a:lnTo>
                  <a:lnTo>
                    <a:pt x="80746" y="44805"/>
                  </a:lnTo>
                  <a:lnTo>
                    <a:pt x="80746" y="45186"/>
                  </a:lnTo>
                  <a:lnTo>
                    <a:pt x="79959" y="45758"/>
                  </a:lnTo>
                  <a:lnTo>
                    <a:pt x="79959" y="46151"/>
                  </a:lnTo>
                  <a:lnTo>
                    <a:pt x="79959" y="46532"/>
                  </a:lnTo>
                  <a:lnTo>
                    <a:pt x="79959" y="46913"/>
                  </a:lnTo>
                  <a:lnTo>
                    <a:pt x="79959" y="47307"/>
                  </a:lnTo>
                  <a:lnTo>
                    <a:pt x="80352" y="47688"/>
                  </a:lnTo>
                  <a:lnTo>
                    <a:pt x="80746" y="48069"/>
                  </a:lnTo>
                  <a:lnTo>
                    <a:pt x="80352" y="48450"/>
                  </a:lnTo>
                  <a:lnTo>
                    <a:pt x="80352" y="48844"/>
                  </a:lnTo>
                  <a:lnTo>
                    <a:pt x="79578" y="49606"/>
                  </a:lnTo>
                  <a:lnTo>
                    <a:pt x="79578" y="49987"/>
                  </a:lnTo>
                  <a:lnTo>
                    <a:pt x="78993" y="49987"/>
                  </a:lnTo>
                  <a:lnTo>
                    <a:pt x="78600" y="50190"/>
                  </a:lnTo>
                  <a:lnTo>
                    <a:pt x="78219" y="50190"/>
                  </a:lnTo>
                  <a:lnTo>
                    <a:pt x="78219" y="50571"/>
                  </a:lnTo>
                  <a:lnTo>
                    <a:pt x="78219" y="50952"/>
                  </a:lnTo>
                  <a:lnTo>
                    <a:pt x="77825" y="51333"/>
                  </a:lnTo>
                  <a:lnTo>
                    <a:pt x="77431" y="51727"/>
                  </a:lnTo>
                  <a:lnTo>
                    <a:pt x="77431" y="52108"/>
                  </a:lnTo>
                  <a:lnTo>
                    <a:pt x="77050" y="52489"/>
                  </a:lnTo>
                  <a:lnTo>
                    <a:pt x="77050" y="52870"/>
                  </a:lnTo>
                  <a:lnTo>
                    <a:pt x="76263" y="54025"/>
                  </a:lnTo>
                  <a:lnTo>
                    <a:pt x="75488" y="54990"/>
                  </a:lnTo>
                  <a:lnTo>
                    <a:pt x="74714" y="55765"/>
                  </a:lnTo>
                  <a:lnTo>
                    <a:pt x="74714" y="56146"/>
                  </a:lnTo>
                  <a:lnTo>
                    <a:pt x="74510" y="56146"/>
                  </a:lnTo>
                  <a:lnTo>
                    <a:pt x="74510" y="56527"/>
                  </a:lnTo>
                  <a:lnTo>
                    <a:pt x="74510" y="56921"/>
                  </a:lnTo>
                  <a:lnTo>
                    <a:pt x="74510" y="57302"/>
                  </a:lnTo>
                  <a:lnTo>
                    <a:pt x="74129" y="57683"/>
                  </a:lnTo>
                  <a:lnTo>
                    <a:pt x="73736" y="58064"/>
                  </a:lnTo>
                  <a:lnTo>
                    <a:pt x="73736" y="58839"/>
                  </a:lnTo>
                  <a:lnTo>
                    <a:pt x="73355" y="59220"/>
                  </a:lnTo>
                  <a:lnTo>
                    <a:pt x="72961" y="59220"/>
                  </a:lnTo>
                  <a:lnTo>
                    <a:pt x="72567" y="59601"/>
                  </a:lnTo>
                  <a:lnTo>
                    <a:pt x="72567" y="59804"/>
                  </a:lnTo>
                  <a:lnTo>
                    <a:pt x="72567" y="60185"/>
                  </a:lnTo>
                  <a:lnTo>
                    <a:pt x="72961" y="60185"/>
                  </a:lnTo>
                  <a:lnTo>
                    <a:pt x="72961" y="60566"/>
                  </a:lnTo>
                  <a:lnTo>
                    <a:pt x="73355" y="60947"/>
                  </a:lnTo>
                  <a:lnTo>
                    <a:pt x="73355" y="61340"/>
                  </a:lnTo>
                  <a:lnTo>
                    <a:pt x="73355" y="62102"/>
                  </a:lnTo>
                  <a:lnTo>
                    <a:pt x="72567" y="62877"/>
                  </a:lnTo>
                  <a:lnTo>
                    <a:pt x="72567" y="63258"/>
                  </a:lnTo>
                  <a:lnTo>
                    <a:pt x="72186" y="63639"/>
                  </a:lnTo>
                  <a:lnTo>
                    <a:pt x="72186" y="64033"/>
                  </a:lnTo>
                  <a:lnTo>
                    <a:pt x="71793" y="64604"/>
                  </a:lnTo>
                  <a:lnTo>
                    <a:pt x="71793" y="65379"/>
                  </a:lnTo>
                  <a:lnTo>
                    <a:pt x="72186" y="65760"/>
                  </a:lnTo>
                  <a:lnTo>
                    <a:pt x="72567" y="66141"/>
                  </a:lnTo>
                  <a:lnTo>
                    <a:pt x="72567" y="66522"/>
                  </a:lnTo>
                  <a:lnTo>
                    <a:pt x="72186" y="66916"/>
                  </a:lnTo>
                  <a:lnTo>
                    <a:pt x="72186" y="67297"/>
                  </a:lnTo>
                  <a:lnTo>
                    <a:pt x="71793" y="68059"/>
                  </a:lnTo>
                  <a:lnTo>
                    <a:pt x="71399" y="68452"/>
                  </a:lnTo>
                  <a:lnTo>
                    <a:pt x="71018" y="68452"/>
                  </a:lnTo>
                  <a:lnTo>
                    <a:pt x="70624" y="69214"/>
                  </a:lnTo>
                  <a:lnTo>
                    <a:pt x="70230" y="69799"/>
                  </a:lnTo>
                  <a:lnTo>
                    <a:pt x="69849" y="70180"/>
                  </a:lnTo>
                  <a:lnTo>
                    <a:pt x="69646" y="70561"/>
                  </a:lnTo>
                  <a:lnTo>
                    <a:pt x="69646" y="71335"/>
                  </a:lnTo>
                  <a:lnTo>
                    <a:pt x="69265" y="72097"/>
                  </a:lnTo>
                  <a:lnTo>
                    <a:pt x="69646" y="72491"/>
                  </a:lnTo>
                  <a:lnTo>
                    <a:pt x="69265" y="72872"/>
                  </a:lnTo>
                  <a:lnTo>
                    <a:pt x="68872" y="73253"/>
                  </a:lnTo>
                  <a:lnTo>
                    <a:pt x="68491" y="73253"/>
                  </a:lnTo>
                  <a:lnTo>
                    <a:pt x="68491" y="73634"/>
                  </a:lnTo>
                  <a:lnTo>
                    <a:pt x="68097" y="73634"/>
                  </a:lnTo>
                  <a:lnTo>
                    <a:pt x="67703" y="74028"/>
                  </a:lnTo>
                  <a:lnTo>
                    <a:pt x="67703" y="74218"/>
                  </a:lnTo>
                  <a:lnTo>
                    <a:pt x="67703" y="74599"/>
                  </a:lnTo>
                  <a:lnTo>
                    <a:pt x="67703" y="74980"/>
                  </a:lnTo>
                  <a:lnTo>
                    <a:pt x="67322" y="75755"/>
                  </a:lnTo>
                  <a:lnTo>
                    <a:pt x="66928" y="76136"/>
                  </a:lnTo>
                  <a:lnTo>
                    <a:pt x="66535" y="76136"/>
                  </a:lnTo>
                  <a:lnTo>
                    <a:pt x="66154" y="76136"/>
                  </a:lnTo>
                  <a:lnTo>
                    <a:pt x="65760" y="75755"/>
                  </a:lnTo>
                  <a:lnTo>
                    <a:pt x="65760" y="76136"/>
                  </a:lnTo>
                  <a:lnTo>
                    <a:pt x="65366" y="76517"/>
                  </a:lnTo>
                  <a:lnTo>
                    <a:pt x="65176" y="76911"/>
                  </a:lnTo>
                  <a:lnTo>
                    <a:pt x="64782" y="76911"/>
                  </a:lnTo>
                  <a:lnTo>
                    <a:pt x="64401" y="76911"/>
                  </a:lnTo>
                  <a:lnTo>
                    <a:pt x="64401" y="76517"/>
                  </a:lnTo>
                  <a:lnTo>
                    <a:pt x="64007" y="76517"/>
                  </a:lnTo>
                  <a:lnTo>
                    <a:pt x="64007" y="76911"/>
                  </a:lnTo>
                  <a:lnTo>
                    <a:pt x="63233" y="76911"/>
                  </a:lnTo>
                  <a:lnTo>
                    <a:pt x="60312" y="75374"/>
                  </a:lnTo>
                  <a:lnTo>
                    <a:pt x="58369" y="74599"/>
                  </a:lnTo>
                  <a:lnTo>
                    <a:pt x="55054" y="73634"/>
                  </a:lnTo>
                  <a:lnTo>
                    <a:pt x="54673" y="73253"/>
                  </a:lnTo>
                  <a:lnTo>
                    <a:pt x="54673" y="73634"/>
                  </a:lnTo>
                  <a:lnTo>
                    <a:pt x="54279" y="73634"/>
                  </a:lnTo>
                  <a:lnTo>
                    <a:pt x="52336" y="72097"/>
                  </a:lnTo>
                  <a:lnTo>
                    <a:pt x="52336" y="72491"/>
                  </a:lnTo>
                  <a:lnTo>
                    <a:pt x="51942" y="72491"/>
                  </a:lnTo>
                  <a:lnTo>
                    <a:pt x="51168" y="73253"/>
                  </a:lnTo>
                  <a:lnTo>
                    <a:pt x="50584" y="72491"/>
                  </a:lnTo>
                  <a:lnTo>
                    <a:pt x="49415" y="74028"/>
                  </a:lnTo>
                  <a:lnTo>
                    <a:pt x="49809" y="74028"/>
                  </a:lnTo>
                  <a:lnTo>
                    <a:pt x="49809" y="74218"/>
                  </a:lnTo>
                  <a:lnTo>
                    <a:pt x="49034" y="74980"/>
                  </a:lnTo>
                  <a:lnTo>
                    <a:pt x="47866" y="74218"/>
                  </a:lnTo>
                  <a:lnTo>
                    <a:pt x="46697" y="73634"/>
                  </a:lnTo>
                  <a:lnTo>
                    <a:pt x="46113" y="74218"/>
                  </a:lnTo>
                  <a:lnTo>
                    <a:pt x="45326" y="75374"/>
                  </a:lnTo>
                  <a:lnTo>
                    <a:pt x="43383" y="73634"/>
                  </a:lnTo>
                  <a:lnTo>
                    <a:pt x="42214" y="74980"/>
                  </a:lnTo>
                  <a:lnTo>
                    <a:pt x="41440" y="74599"/>
                  </a:lnTo>
                  <a:lnTo>
                    <a:pt x="40855" y="75374"/>
                  </a:lnTo>
                  <a:lnTo>
                    <a:pt x="40462" y="75755"/>
                  </a:lnTo>
                  <a:lnTo>
                    <a:pt x="40462" y="76136"/>
                  </a:lnTo>
                  <a:lnTo>
                    <a:pt x="39687" y="75374"/>
                  </a:lnTo>
                  <a:lnTo>
                    <a:pt x="35991" y="72872"/>
                  </a:lnTo>
                  <a:lnTo>
                    <a:pt x="35217" y="72097"/>
                  </a:lnTo>
                  <a:lnTo>
                    <a:pt x="35217" y="72491"/>
                  </a:lnTo>
                  <a:lnTo>
                    <a:pt x="34048" y="74028"/>
                  </a:lnTo>
                  <a:lnTo>
                    <a:pt x="31902" y="72097"/>
                  </a:lnTo>
                  <a:lnTo>
                    <a:pt x="32105" y="71335"/>
                  </a:lnTo>
                  <a:lnTo>
                    <a:pt x="32880" y="70561"/>
                  </a:lnTo>
                  <a:lnTo>
                    <a:pt x="31902" y="69799"/>
                  </a:lnTo>
                  <a:lnTo>
                    <a:pt x="30352" y="68833"/>
                  </a:lnTo>
                  <a:lnTo>
                    <a:pt x="29959" y="69214"/>
                  </a:lnTo>
                  <a:lnTo>
                    <a:pt x="29184" y="70180"/>
                  </a:lnTo>
                  <a:lnTo>
                    <a:pt x="28016" y="69405"/>
                  </a:lnTo>
                  <a:lnTo>
                    <a:pt x="27622" y="68833"/>
                  </a:lnTo>
                  <a:lnTo>
                    <a:pt x="26263" y="70180"/>
                  </a:lnTo>
                  <a:lnTo>
                    <a:pt x="25869" y="69799"/>
                  </a:lnTo>
                  <a:lnTo>
                    <a:pt x="24320" y="68833"/>
                  </a:lnTo>
                  <a:lnTo>
                    <a:pt x="23926" y="69405"/>
                  </a:lnTo>
                  <a:lnTo>
                    <a:pt x="22758" y="70561"/>
                  </a:lnTo>
                  <a:lnTo>
                    <a:pt x="22174" y="71716"/>
                  </a:lnTo>
                  <a:lnTo>
                    <a:pt x="22377" y="72491"/>
                  </a:lnTo>
                  <a:lnTo>
                    <a:pt x="23152" y="72872"/>
                  </a:lnTo>
                  <a:lnTo>
                    <a:pt x="23926" y="73253"/>
                  </a:lnTo>
                  <a:lnTo>
                    <a:pt x="23152" y="74028"/>
                  </a:lnTo>
                  <a:lnTo>
                    <a:pt x="23545" y="74218"/>
                  </a:lnTo>
                  <a:lnTo>
                    <a:pt x="24320" y="74980"/>
                  </a:lnTo>
                  <a:lnTo>
                    <a:pt x="23926" y="74980"/>
                  </a:lnTo>
                  <a:lnTo>
                    <a:pt x="23545" y="75755"/>
                  </a:lnTo>
                  <a:lnTo>
                    <a:pt x="23926" y="75755"/>
                  </a:lnTo>
                  <a:lnTo>
                    <a:pt x="23152" y="76911"/>
                  </a:lnTo>
                  <a:lnTo>
                    <a:pt x="22758" y="77292"/>
                  </a:lnTo>
                  <a:lnTo>
                    <a:pt x="22758" y="76911"/>
                  </a:lnTo>
                  <a:lnTo>
                    <a:pt x="22174" y="75755"/>
                  </a:lnTo>
                  <a:lnTo>
                    <a:pt x="21793" y="75755"/>
                  </a:lnTo>
                  <a:lnTo>
                    <a:pt x="21399" y="75755"/>
                  </a:lnTo>
                  <a:lnTo>
                    <a:pt x="21005" y="76136"/>
                  </a:lnTo>
                  <a:lnTo>
                    <a:pt x="20624" y="76517"/>
                  </a:lnTo>
                  <a:lnTo>
                    <a:pt x="20231" y="76911"/>
                  </a:lnTo>
                  <a:lnTo>
                    <a:pt x="19850" y="77292"/>
                  </a:lnTo>
                  <a:lnTo>
                    <a:pt x="19456" y="77292"/>
                  </a:lnTo>
                  <a:lnTo>
                    <a:pt x="19456" y="77673"/>
                  </a:lnTo>
                  <a:lnTo>
                    <a:pt x="19062" y="77673"/>
                  </a:lnTo>
                  <a:lnTo>
                    <a:pt x="18681" y="78066"/>
                  </a:lnTo>
                  <a:lnTo>
                    <a:pt x="18287" y="78066"/>
                  </a:lnTo>
                  <a:lnTo>
                    <a:pt x="17894" y="78447"/>
                  </a:lnTo>
                  <a:lnTo>
                    <a:pt x="17703" y="78447"/>
                  </a:lnTo>
                  <a:lnTo>
                    <a:pt x="17703" y="78828"/>
                  </a:lnTo>
                  <a:lnTo>
                    <a:pt x="17310" y="78828"/>
                  </a:lnTo>
                  <a:lnTo>
                    <a:pt x="16929" y="78828"/>
                  </a:lnTo>
                  <a:lnTo>
                    <a:pt x="16535" y="78828"/>
                  </a:lnTo>
                  <a:lnTo>
                    <a:pt x="16535" y="78447"/>
                  </a:lnTo>
                  <a:lnTo>
                    <a:pt x="16929" y="77673"/>
                  </a:lnTo>
                  <a:lnTo>
                    <a:pt x="16535" y="77673"/>
                  </a:lnTo>
                  <a:lnTo>
                    <a:pt x="16535" y="77292"/>
                  </a:lnTo>
                  <a:lnTo>
                    <a:pt x="16141" y="76911"/>
                  </a:lnTo>
                  <a:lnTo>
                    <a:pt x="16141" y="76517"/>
                  </a:lnTo>
                  <a:lnTo>
                    <a:pt x="15760" y="76517"/>
                  </a:lnTo>
                  <a:lnTo>
                    <a:pt x="14985" y="76517"/>
                  </a:lnTo>
                  <a:lnTo>
                    <a:pt x="14985" y="76911"/>
                  </a:lnTo>
                  <a:lnTo>
                    <a:pt x="14592" y="76911"/>
                  </a:lnTo>
                  <a:lnTo>
                    <a:pt x="14198" y="77292"/>
                  </a:lnTo>
                  <a:lnTo>
                    <a:pt x="13817" y="77292"/>
                  </a:lnTo>
                  <a:lnTo>
                    <a:pt x="13423" y="77292"/>
                  </a:lnTo>
                  <a:lnTo>
                    <a:pt x="13423" y="77673"/>
                  </a:lnTo>
                  <a:lnTo>
                    <a:pt x="13030" y="78066"/>
                  </a:lnTo>
                  <a:lnTo>
                    <a:pt x="12839" y="77673"/>
                  </a:lnTo>
                  <a:lnTo>
                    <a:pt x="10896" y="77292"/>
                  </a:lnTo>
                  <a:lnTo>
                    <a:pt x="10502" y="76911"/>
                  </a:lnTo>
                  <a:lnTo>
                    <a:pt x="10121" y="77292"/>
                  </a:lnTo>
                  <a:lnTo>
                    <a:pt x="9334" y="77673"/>
                  </a:lnTo>
                  <a:lnTo>
                    <a:pt x="8953" y="77292"/>
                  </a:lnTo>
                  <a:lnTo>
                    <a:pt x="8559" y="77292"/>
                  </a:lnTo>
                  <a:lnTo>
                    <a:pt x="8559" y="76911"/>
                  </a:lnTo>
                  <a:lnTo>
                    <a:pt x="8166" y="76911"/>
                  </a:lnTo>
                  <a:lnTo>
                    <a:pt x="7975" y="76911"/>
                  </a:lnTo>
                  <a:lnTo>
                    <a:pt x="7975" y="77292"/>
                  </a:lnTo>
                  <a:lnTo>
                    <a:pt x="7975" y="77673"/>
                  </a:lnTo>
                  <a:lnTo>
                    <a:pt x="7975" y="78066"/>
                  </a:lnTo>
                  <a:lnTo>
                    <a:pt x="7581" y="78066"/>
                  </a:lnTo>
                  <a:lnTo>
                    <a:pt x="7200" y="78066"/>
                  </a:lnTo>
                  <a:lnTo>
                    <a:pt x="6807" y="77673"/>
                  </a:lnTo>
                  <a:lnTo>
                    <a:pt x="6413" y="78066"/>
                  </a:lnTo>
                  <a:lnTo>
                    <a:pt x="5257" y="79413"/>
                  </a:lnTo>
                  <a:lnTo>
                    <a:pt x="5638" y="79794"/>
                  </a:lnTo>
                  <a:lnTo>
                    <a:pt x="5257" y="80568"/>
                  </a:lnTo>
                  <a:lnTo>
                    <a:pt x="4864" y="80949"/>
                  </a:lnTo>
                  <a:lnTo>
                    <a:pt x="5257" y="81330"/>
                  </a:lnTo>
                  <a:lnTo>
                    <a:pt x="4470" y="82105"/>
                  </a:lnTo>
                  <a:lnTo>
                    <a:pt x="3695" y="82867"/>
                  </a:lnTo>
                  <a:lnTo>
                    <a:pt x="3695" y="82486"/>
                  </a:lnTo>
                  <a:lnTo>
                    <a:pt x="3505" y="82867"/>
                  </a:lnTo>
                  <a:lnTo>
                    <a:pt x="2717" y="82105"/>
                  </a:lnTo>
                  <a:lnTo>
                    <a:pt x="2336" y="82105"/>
                  </a:lnTo>
                  <a:lnTo>
                    <a:pt x="2717" y="81711"/>
                  </a:lnTo>
                  <a:lnTo>
                    <a:pt x="2717" y="81330"/>
                  </a:lnTo>
                  <a:lnTo>
                    <a:pt x="3505" y="80568"/>
                  </a:lnTo>
                  <a:lnTo>
                    <a:pt x="3695" y="80175"/>
                  </a:lnTo>
                  <a:lnTo>
                    <a:pt x="3505" y="79794"/>
                  </a:lnTo>
                  <a:lnTo>
                    <a:pt x="2717" y="79019"/>
                  </a:lnTo>
                  <a:lnTo>
                    <a:pt x="3111" y="78828"/>
                  </a:lnTo>
                  <a:lnTo>
                    <a:pt x="2717" y="78447"/>
                  </a:lnTo>
                  <a:lnTo>
                    <a:pt x="2336" y="78447"/>
                  </a:lnTo>
                  <a:lnTo>
                    <a:pt x="2336" y="78066"/>
                  </a:lnTo>
                  <a:lnTo>
                    <a:pt x="2336" y="77673"/>
                  </a:lnTo>
                  <a:lnTo>
                    <a:pt x="1943" y="77673"/>
                  </a:lnTo>
                  <a:lnTo>
                    <a:pt x="1549" y="78066"/>
                  </a:lnTo>
                  <a:lnTo>
                    <a:pt x="1549" y="77673"/>
                  </a:lnTo>
                  <a:lnTo>
                    <a:pt x="2336" y="76517"/>
                  </a:lnTo>
                  <a:lnTo>
                    <a:pt x="2717" y="75755"/>
                  </a:lnTo>
                  <a:lnTo>
                    <a:pt x="2717" y="75374"/>
                  </a:lnTo>
                  <a:lnTo>
                    <a:pt x="1943" y="74980"/>
                  </a:lnTo>
                  <a:lnTo>
                    <a:pt x="774" y="74218"/>
                  </a:lnTo>
                  <a:lnTo>
                    <a:pt x="0" y="73634"/>
                  </a:lnTo>
                  <a:lnTo>
                    <a:pt x="0" y="73253"/>
                  </a:lnTo>
                  <a:lnTo>
                    <a:pt x="393" y="72491"/>
                  </a:lnTo>
                  <a:lnTo>
                    <a:pt x="774" y="72491"/>
                  </a:lnTo>
                  <a:lnTo>
                    <a:pt x="774" y="72097"/>
                  </a:lnTo>
                  <a:lnTo>
                    <a:pt x="1168" y="71716"/>
                  </a:lnTo>
                  <a:lnTo>
                    <a:pt x="1168" y="70954"/>
                  </a:lnTo>
                  <a:lnTo>
                    <a:pt x="1549" y="70561"/>
                  </a:lnTo>
                  <a:lnTo>
                    <a:pt x="1549" y="70180"/>
                  </a:lnTo>
                  <a:lnTo>
                    <a:pt x="1943" y="70180"/>
                  </a:lnTo>
                  <a:lnTo>
                    <a:pt x="1549" y="69799"/>
                  </a:lnTo>
                  <a:lnTo>
                    <a:pt x="1943" y="69405"/>
                  </a:lnTo>
                  <a:lnTo>
                    <a:pt x="1943" y="69214"/>
                  </a:lnTo>
                  <a:lnTo>
                    <a:pt x="2336" y="69214"/>
                  </a:lnTo>
                  <a:lnTo>
                    <a:pt x="2336" y="68833"/>
                  </a:lnTo>
                  <a:lnTo>
                    <a:pt x="2717" y="68059"/>
                  </a:lnTo>
                  <a:lnTo>
                    <a:pt x="3111" y="68059"/>
                  </a:lnTo>
                  <a:lnTo>
                    <a:pt x="3695" y="67678"/>
                  </a:lnTo>
                  <a:lnTo>
                    <a:pt x="4089" y="67678"/>
                  </a:lnTo>
                  <a:lnTo>
                    <a:pt x="4470" y="67678"/>
                  </a:lnTo>
                  <a:lnTo>
                    <a:pt x="4864" y="67297"/>
                  </a:lnTo>
                  <a:lnTo>
                    <a:pt x="5257" y="66916"/>
                  </a:lnTo>
                  <a:lnTo>
                    <a:pt x="4864" y="66916"/>
                  </a:lnTo>
                  <a:lnTo>
                    <a:pt x="4864" y="66522"/>
                  </a:lnTo>
                  <a:lnTo>
                    <a:pt x="4864" y="66141"/>
                  </a:lnTo>
                  <a:lnTo>
                    <a:pt x="4089" y="65760"/>
                  </a:lnTo>
                  <a:lnTo>
                    <a:pt x="4470" y="65760"/>
                  </a:lnTo>
                  <a:lnTo>
                    <a:pt x="4864" y="65760"/>
                  </a:lnTo>
                  <a:lnTo>
                    <a:pt x="4470" y="65760"/>
                  </a:lnTo>
                  <a:lnTo>
                    <a:pt x="4470" y="65379"/>
                  </a:lnTo>
                  <a:lnTo>
                    <a:pt x="4470" y="64985"/>
                  </a:lnTo>
                  <a:lnTo>
                    <a:pt x="4470" y="64604"/>
                  </a:lnTo>
                  <a:lnTo>
                    <a:pt x="4470" y="64985"/>
                  </a:lnTo>
                  <a:lnTo>
                    <a:pt x="4864" y="64604"/>
                  </a:lnTo>
                  <a:lnTo>
                    <a:pt x="4470" y="64414"/>
                  </a:lnTo>
                  <a:lnTo>
                    <a:pt x="5257" y="64414"/>
                  </a:lnTo>
                  <a:lnTo>
                    <a:pt x="5257" y="63639"/>
                  </a:lnTo>
                  <a:lnTo>
                    <a:pt x="5257" y="63258"/>
                  </a:lnTo>
                  <a:lnTo>
                    <a:pt x="5638" y="62102"/>
                  </a:lnTo>
                  <a:lnTo>
                    <a:pt x="6032" y="61340"/>
                  </a:lnTo>
                  <a:lnTo>
                    <a:pt x="6032" y="60947"/>
                  </a:lnTo>
                  <a:lnTo>
                    <a:pt x="6032" y="60566"/>
                  </a:lnTo>
                  <a:lnTo>
                    <a:pt x="6413" y="59804"/>
                  </a:lnTo>
                  <a:lnTo>
                    <a:pt x="7581" y="58445"/>
                  </a:lnTo>
                  <a:lnTo>
                    <a:pt x="7975" y="58445"/>
                  </a:lnTo>
                  <a:lnTo>
                    <a:pt x="9728" y="58445"/>
                  </a:lnTo>
                  <a:lnTo>
                    <a:pt x="10121" y="58445"/>
                  </a:lnTo>
                  <a:lnTo>
                    <a:pt x="10502" y="58445"/>
                  </a:lnTo>
                  <a:lnTo>
                    <a:pt x="10502" y="58839"/>
                  </a:lnTo>
                  <a:lnTo>
                    <a:pt x="11671" y="58445"/>
                  </a:lnTo>
                  <a:lnTo>
                    <a:pt x="12839" y="59220"/>
                  </a:lnTo>
                  <a:lnTo>
                    <a:pt x="13030" y="58445"/>
                  </a:lnTo>
                  <a:lnTo>
                    <a:pt x="16141" y="54800"/>
                  </a:lnTo>
                  <a:lnTo>
                    <a:pt x="15366" y="54025"/>
                  </a:lnTo>
                  <a:lnTo>
                    <a:pt x="14985" y="54025"/>
                  </a:lnTo>
                  <a:lnTo>
                    <a:pt x="14198" y="53263"/>
                  </a:lnTo>
                  <a:lnTo>
                    <a:pt x="13817" y="52870"/>
                  </a:lnTo>
                  <a:lnTo>
                    <a:pt x="14198" y="52870"/>
                  </a:lnTo>
                  <a:lnTo>
                    <a:pt x="14592" y="52489"/>
                  </a:lnTo>
                  <a:lnTo>
                    <a:pt x="16535" y="49987"/>
                  </a:lnTo>
                  <a:lnTo>
                    <a:pt x="16929" y="49225"/>
                  </a:lnTo>
                  <a:lnTo>
                    <a:pt x="17703" y="48450"/>
                  </a:lnTo>
                  <a:lnTo>
                    <a:pt x="17894" y="48450"/>
                  </a:lnTo>
                  <a:close/>
                </a:path>
                <a:path w="125729" h="83185">
                  <a:moveTo>
                    <a:pt x="58762" y="1549"/>
                  </a:moveTo>
                  <a:lnTo>
                    <a:pt x="58369" y="1549"/>
                  </a:lnTo>
                  <a:lnTo>
                    <a:pt x="58762" y="1549"/>
                  </a:lnTo>
                  <a:lnTo>
                    <a:pt x="58762" y="1930"/>
                  </a:lnTo>
                  <a:lnTo>
                    <a:pt x="58369" y="2311"/>
                  </a:lnTo>
                  <a:lnTo>
                    <a:pt x="57975" y="2501"/>
                  </a:lnTo>
                  <a:lnTo>
                    <a:pt x="57975" y="2311"/>
                  </a:lnTo>
                  <a:lnTo>
                    <a:pt x="57594" y="2311"/>
                  </a:lnTo>
                  <a:lnTo>
                    <a:pt x="57975" y="2311"/>
                  </a:lnTo>
                  <a:lnTo>
                    <a:pt x="57594" y="1930"/>
                  </a:lnTo>
                  <a:lnTo>
                    <a:pt x="57594" y="1549"/>
                  </a:lnTo>
                  <a:lnTo>
                    <a:pt x="57975" y="1549"/>
                  </a:lnTo>
                  <a:lnTo>
                    <a:pt x="57975" y="1155"/>
                  </a:lnTo>
                  <a:lnTo>
                    <a:pt x="57594" y="1155"/>
                  </a:lnTo>
                  <a:lnTo>
                    <a:pt x="57975" y="1155"/>
                  </a:lnTo>
                  <a:lnTo>
                    <a:pt x="57975" y="774"/>
                  </a:lnTo>
                  <a:lnTo>
                    <a:pt x="58369" y="774"/>
                  </a:lnTo>
                  <a:lnTo>
                    <a:pt x="58369" y="393"/>
                  </a:lnTo>
                  <a:lnTo>
                    <a:pt x="57975" y="393"/>
                  </a:lnTo>
                  <a:lnTo>
                    <a:pt x="58369" y="393"/>
                  </a:lnTo>
                  <a:lnTo>
                    <a:pt x="57975" y="393"/>
                  </a:lnTo>
                  <a:lnTo>
                    <a:pt x="57975" y="0"/>
                  </a:lnTo>
                  <a:lnTo>
                    <a:pt x="58369" y="0"/>
                  </a:lnTo>
                  <a:lnTo>
                    <a:pt x="59143" y="774"/>
                  </a:lnTo>
                  <a:lnTo>
                    <a:pt x="59143" y="1155"/>
                  </a:lnTo>
                  <a:lnTo>
                    <a:pt x="58762" y="1155"/>
                  </a:lnTo>
                  <a:lnTo>
                    <a:pt x="58762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4177337" y="20098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4175775" y="2010640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562" y="0"/>
                  </a:moveTo>
                  <a:lnTo>
                    <a:pt x="1168" y="0"/>
                  </a:lnTo>
                  <a:lnTo>
                    <a:pt x="1168" y="190"/>
                  </a:lnTo>
                  <a:lnTo>
                    <a:pt x="1168" y="0"/>
                  </a:lnTo>
                  <a:lnTo>
                    <a:pt x="1562" y="0"/>
                  </a:lnTo>
                  <a:lnTo>
                    <a:pt x="1168" y="190"/>
                  </a:lnTo>
                  <a:lnTo>
                    <a:pt x="1168" y="0"/>
                  </a:lnTo>
                  <a:lnTo>
                    <a:pt x="1562" y="0"/>
                  </a:lnTo>
                  <a:close/>
                </a:path>
                <a:path w="1904" h="2539">
                  <a:moveTo>
                    <a:pt x="774" y="965"/>
                  </a:moveTo>
                  <a:lnTo>
                    <a:pt x="774" y="1346"/>
                  </a:lnTo>
                  <a:lnTo>
                    <a:pt x="393" y="1346"/>
                  </a:lnTo>
                  <a:lnTo>
                    <a:pt x="393" y="965"/>
                  </a:lnTo>
                  <a:lnTo>
                    <a:pt x="393" y="571"/>
                  </a:lnTo>
                  <a:lnTo>
                    <a:pt x="774" y="965"/>
                  </a:lnTo>
                  <a:lnTo>
                    <a:pt x="393" y="965"/>
                  </a:lnTo>
                  <a:lnTo>
                    <a:pt x="774" y="965"/>
                  </a:lnTo>
                  <a:close/>
                </a:path>
                <a:path w="1904" h="2539">
                  <a:moveTo>
                    <a:pt x="393" y="2120"/>
                  </a:moveTo>
                  <a:lnTo>
                    <a:pt x="0" y="2120"/>
                  </a:lnTo>
                  <a:lnTo>
                    <a:pt x="0" y="1727"/>
                  </a:lnTo>
                  <a:lnTo>
                    <a:pt x="393" y="1727"/>
                  </a:lnTo>
                  <a:lnTo>
                    <a:pt x="393" y="2120"/>
                  </a:lnTo>
                  <a:close/>
                </a:path>
                <a:path w="1904" h="2539">
                  <a:moveTo>
                    <a:pt x="393" y="1727"/>
                  </a:moveTo>
                  <a:lnTo>
                    <a:pt x="0" y="1727"/>
                  </a:lnTo>
                  <a:lnTo>
                    <a:pt x="393" y="1727"/>
                  </a:lnTo>
                  <a:lnTo>
                    <a:pt x="393" y="2120"/>
                  </a:lnTo>
                  <a:lnTo>
                    <a:pt x="393" y="172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4176168" y="20123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4174606" y="2013142"/>
              <a:ext cx="48895" cy="19685"/>
            </a:xfrm>
            <a:custGeom>
              <a:avLst/>
              <a:gdLst/>
              <a:ahLst/>
              <a:cxnLst/>
              <a:rect l="l" t="t" r="r" b="b"/>
              <a:pathLst>
                <a:path w="48895" h="19685">
                  <a:moveTo>
                    <a:pt x="1168" y="762"/>
                  </a:moveTo>
                  <a:lnTo>
                    <a:pt x="1168" y="381"/>
                  </a:lnTo>
                  <a:lnTo>
                    <a:pt x="1168" y="762"/>
                  </a:lnTo>
                  <a:lnTo>
                    <a:pt x="1562" y="762"/>
                  </a:lnTo>
                  <a:lnTo>
                    <a:pt x="1168" y="762"/>
                  </a:lnTo>
                  <a:lnTo>
                    <a:pt x="1562" y="762"/>
                  </a:lnTo>
                  <a:lnTo>
                    <a:pt x="1562" y="1155"/>
                  </a:lnTo>
                  <a:lnTo>
                    <a:pt x="1168" y="1155"/>
                  </a:lnTo>
                  <a:lnTo>
                    <a:pt x="1168" y="762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168" y="762"/>
                  </a:lnTo>
                  <a:lnTo>
                    <a:pt x="1168" y="381"/>
                  </a:lnTo>
                  <a:lnTo>
                    <a:pt x="1562" y="762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562" y="381"/>
                  </a:lnTo>
                  <a:lnTo>
                    <a:pt x="1562" y="762"/>
                  </a:lnTo>
                  <a:lnTo>
                    <a:pt x="1168" y="762"/>
                  </a:lnTo>
                  <a:close/>
                </a:path>
                <a:path w="48895" h="19685">
                  <a:moveTo>
                    <a:pt x="48641" y="19608"/>
                  </a:moveTo>
                  <a:lnTo>
                    <a:pt x="48247" y="19608"/>
                  </a:lnTo>
                  <a:lnTo>
                    <a:pt x="48641" y="19608"/>
                  </a:lnTo>
                  <a:lnTo>
                    <a:pt x="48641" y="19227"/>
                  </a:lnTo>
                  <a:lnTo>
                    <a:pt x="48641" y="19608"/>
                  </a:lnTo>
                  <a:close/>
                </a:path>
                <a:path w="48895" h="19685">
                  <a:moveTo>
                    <a:pt x="1562" y="1155"/>
                  </a:moveTo>
                  <a:lnTo>
                    <a:pt x="1562" y="1536"/>
                  </a:lnTo>
                  <a:lnTo>
                    <a:pt x="1562" y="1155"/>
                  </a:lnTo>
                  <a:lnTo>
                    <a:pt x="1562" y="1536"/>
                  </a:lnTo>
                  <a:lnTo>
                    <a:pt x="1168" y="1536"/>
                  </a:lnTo>
                  <a:lnTo>
                    <a:pt x="1562" y="1536"/>
                  </a:lnTo>
                  <a:lnTo>
                    <a:pt x="1562" y="1155"/>
                  </a:lnTo>
                  <a:close/>
                </a:path>
                <a:path w="48895" h="19685">
                  <a:moveTo>
                    <a:pt x="0" y="2501"/>
                  </a:moveTo>
                  <a:lnTo>
                    <a:pt x="393" y="2501"/>
                  </a:lnTo>
                  <a:lnTo>
                    <a:pt x="0" y="2501"/>
                  </a:lnTo>
                  <a:lnTo>
                    <a:pt x="393" y="2501"/>
                  </a:lnTo>
                  <a:lnTo>
                    <a:pt x="0" y="2501"/>
                  </a:lnTo>
                  <a:lnTo>
                    <a:pt x="393" y="2311"/>
                  </a:lnTo>
                  <a:lnTo>
                    <a:pt x="393" y="2501"/>
                  </a:lnTo>
                  <a:lnTo>
                    <a:pt x="0" y="2501"/>
                  </a:lnTo>
                  <a:lnTo>
                    <a:pt x="393" y="2501"/>
                  </a:lnTo>
                  <a:lnTo>
                    <a:pt x="393" y="2882"/>
                  </a:lnTo>
                  <a:lnTo>
                    <a:pt x="0" y="2882"/>
                  </a:lnTo>
                  <a:lnTo>
                    <a:pt x="0" y="2501"/>
                  </a:lnTo>
                  <a:lnTo>
                    <a:pt x="0" y="2311"/>
                  </a:lnTo>
                  <a:lnTo>
                    <a:pt x="393" y="2311"/>
                  </a:lnTo>
                  <a:lnTo>
                    <a:pt x="0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4213913" y="20315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4174606" y="20167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4174022" y="2016025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77" y="380"/>
                  </a:moveTo>
                  <a:lnTo>
                    <a:pt x="977" y="761"/>
                  </a:lnTo>
                  <a:lnTo>
                    <a:pt x="977" y="1155"/>
                  </a:lnTo>
                  <a:lnTo>
                    <a:pt x="584" y="1155"/>
                  </a:lnTo>
                  <a:lnTo>
                    <a:pt x="584" y="1536"/>
                  </a:lnTo>
                  <a:lnTo>
                    <a:pt x="584" y="1917"/>
                  </a:lnTo>
                  <a:lnTo>
                    <a:pt x="584" y="2311"/>
                  </a:lnTo>
                  <a:lnTo>
                    <a:pt x="190" y="2311"/>
                  </a:lnTo>
                  <a:lnTo>
                    <a:pt x="190" y="1917"/>
                  </a:lnTo>
                  <a:lnTo>
                    <a:pt x="190" y="1536"/>
                  </a:lnTo>
                  <a:lnTo>
                    <a:pt x="190" y="1155"/>
                  </a:lnTo>
                  <a:lnTo>
                    <a:pt x="584" y="761"/>
                  </a:lnTo>
                  <a:lnTo>
                    <a:pt x="584" y="380"/>
                  </a:lnTo>
                  <a:lnTo>
                    <a:pt x="977" y="380"/>
                  </a:lnTo>
                  <a:lnTo>
                    <a:pt x="977" y="0"/>
                  </a:lnTo>
                  <a:lnTo>
                    <a:pt x="977" y="380"/>
                  </a:lnTo>
                  <a:lnTo>
                    <a:pt x="977" y="761"/>
                  </a:lnTo>
                  <a:lnTo>
                    <a:pt x="977" y="380"/>
                  </a:lnTo>
                  <a:lnTo>
                    <a:pt x="977" y="0"/>
                  </a:lnTo>
                  <a:lnTo>
                    <a:pt x="977" y="380"/>
                  </a:lnTo>
                  <a:close/>
                </a:path>
                <a:path w="19050" h="9525">
                  <a:moveTo>
                    <a:pt x="584" y="380"/>
                  </a:moveTo>
                  <a:lnTo>
                    <a:pt x="584" y="0"/>
                  </a:lnTo>
                  <a:lnTo>
                    <a:pt x="584" y="380"/>
                  </a:lnTo>
                  <a:lnTo>
                    <a:pt x="977" y="380"/>
                  </a:lnTo>
                  <a:lnTo>
                    <a:pt x="584" y="380"/>
                  </a:lnTo>
                  <a:close/>
                </a:path>
                <a:path w="19050" h="9525">
                  <a:moveTo>
                    <a:pt x="18681" y="9042"/>
                  </a:moveTo>
                  <a:lnTo>
                    <a:pt x="18681" y="9232"/>
                  </a:lnTo>
                  <a:lnTo>
                    <a:pt x="18287" y="9042"/>
                  </a:lnTo>
                  <a:lnTo>
                    <a:pt x="17906" y="9042"/>
                  </a:lnTo>
                  <a:lnTo>
                    <a:pt x="18287" y="9042"/>
                  </a:lnTo>
                  <a:lnTo>
                    <a:pt x="17906" y="9042"/>
                  </a:lnTo>
                  <a:lnTo>
                    <a:pt x="18287" y="9042"/>
                  </a:lnTo>
                  <a:lnTo>
                    <a:pt x="18681" y="9042"/>
                  </a:lnTo>
                  <a:close/>
                </a:path>
                <a:path w="19050" h="9525">
                  <a:moveTo>
                    <a:pt x="15570" y="8267"/>
                  </a:moveTo>
                  <a:lnTo>
                    <a:pt x="15176" y="8267"/>
                  </a:lnTo>
                  <a:lnTo>
                    <a:pt x="15570" y="8267"/>
                  </a:lnTo>
                  <a:lnTo>
                    <a:pt x="15951" y="8267"/>
                  </a:lnTo>
                  <a:lnTo>
                    <a:pt x="15570" y="8648"/>
                  </a:lnTo>
                  <a:lnTo>
                    <a:pt x="15570" y="8267"/>
                  </a:lnTo>
                  <a:lnTo>
                    <a:pt x="15176" y="8267"/>
                  </a:lnTo>
                  <a:lnTo>
                    <a:pt x="15570" y="8267"/>
                  </a:lnTo>
                  <a:close/>
                </a:path>
                <a:path w="19050" h="9525">
                  <a:moveTo>
                    <a:pt x="190" y="2692"/>
                  </a:moveTo>
                  <a:lnTo>
                    <a:pt x="190" y="2311"/>
                  </a:lnTo>
                  <a:lnTo>
                    <a:pt x="190" y="2692"/>
                  </a:lnTo>
                  <a:lnTo>
                    <a:pt x="190" y="3073"/>
                  </a:lnTo>
                  <a:lnTo>
                    <a:pt x="0" y="3073"/>
                  </a:lnTo>
                  <a:lnTo>
                    <a:pt x="0" y="3454"/>
                  </a:lnTo>
                  <a:lnTo>
                    <a:pt x="0" y="3073"/>
                  </a:lnTo>
                  <a:lnTo>
                    <a:pt x="0" y="2692"/>
                  </a:lnTo>
                  <a:lnTo>
                    <a:pt x="190" y="2692"/>
                  </a:lnTo>
                  <a:close/>
                </a:path>
                <a:path w="19050" h="9525">
                  <a:moveTo>
                    <a:pt x="12649" y="9042"/>
                  </a:moveTo>
                  <a:lnTo>
                    <a:pt x="12255" y="9042"/>
                  </a:lnTo>
                  <a:lnTo>
                    <a:pt x="12255" y="8648"/>
                  </a:lnTo>
                  <a:lnTo>
                    <a:pt x="12649" y="8648"/>
                  </a:lnTo>
                  <a:lnTo>
                    <a:pt x="13042" y="8648"/>
                  </a:lnTo>
                  <a:lnTo>
                    <a:pt x="13423" y="8648"/>
                  </a:lnTo>
                  <a:lnTo>
                    <a:pt x="13042" y="9042"/>
                  </a:lnTo>
                  <a:lnTo>
                    <a:pt x="12649" y="9042"/>
                  </a:lnTo>
                  <a:lnTo>
                    <a:pt x="12255" y="9042"/>
                  </a:lnTo>
                  <a:lnTo>
                    <a:pt x="12649" y="904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4208261" y="20331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4192704" y="2027557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80" y="0"/>
                  </a:moveTo>
                  <a:lnTo>
                    <a:pt x="380" y="393"/>
                  </a:lnTo>
                  <a:lnTo>
                    <a:pt x="380" y="0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380" y="393"/>
                  </a:lnTo>
                  <a:lnTo>
                    <a:pt x="380" y="774"/>
                  </a:lnTo>
                  <a:lnTo>
                    <a:pt x="380" y="1155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380" y="393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4207487" y="20339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4172079" y="2020254"/>
              <a:ext cx="21590" cy="10160"/>
            </a:xfrm>
            <a:custGeom>
              <a:avLst/>
              <a:gdLst/>
              <a:ahLst/>
              <a:cxnLst/>
              <a:rect l="l" t="t" r="r" b="b"/>
              <a:pathLst>
                <a:path w="21589" h="10160">
                  <a:moveTo>
                    <a:pt x="21005" y="9232"/>
                  </a:moveTo>
                  <a:lnTo>
                    <a:pt x="21005" y="8839"/>
                  </a:lnTo>
                  <a:lnTo>
                    <a:pt x="21005" y="8458"/>
                  </a:lnTo>
                  <a:lnTo>
                    <a:pt x="21209" y="8458"/>
                  </a:lnTo>
                  <a:lnTo>
                    <a:pt x="21209" y="8839"/>
                  </a:lnTo>
                  <a:lnTo>
                    <a:pt x="21209" y="9232"/>
                  </a:lnTo>
                  <a:lnTo>
                    <a:pt x="21209" y="9613"/>
                  </a:lnTo>
                  <a:lnTo>
                    <a:pt x="21005" y="9613"/>
                  </a:lnTo>
                  <a:lnTo>
                    <a:pt x="21209" y="9613"/>
                  </a:lnTo>
                  <a:lnTo>
                    <a:pt x="21005" y="9613"/>
                  </a:lnTo>
                  <a:lnTo>
                    <a:pt x="21005" y="9232"/>
                  </a:lnTo>
                  <a:close/>
                </a:path>
                <a:path w="21589" h="10160">
                  <a:moveTo>
                    <a:pt x="1168" y="0"/>
                  </a:moveTo>
                  <a:lnTo>
                    <a:pt x="774" y="0"/>
                  </a:lnTo>
                  <a:lnTo>
                    <a:pt x="1168" y="0"/>
                  </a:lnTo>
                  <a:lnTo>
                    <a:pt x="1168" y="190"/>
                  </a:lnTo>
                  <a:lnTo>
                    <a:pt x="774" y="190"/>
                  </a:lnTo>
                  <a:lnTo>
                    <a:pt x="774" y="584"/>
                  </a:lnTo>
                  <a:lnTo>
                    <a:pt x="774" y="190"/>
                  </a:lnTo>
                  <a:lnTo>
                    <a:pt x="1168" y="190"/>
                  </a:lnTo>
                  <a:lnTo>
                    <a:pt x="1168" y="584"/>
                  </a:lnTo>
                  <a:lnTo>
                    <a:pt x="1168" y="965"/>
                  </a:lnTo>
                  <a:lnTo>
                    <a:pt x="774" y="965"/>
                  </a:lnTo>
                  <a:lnTo>
                    <a:pt x="381" y="1346"/>
                  </a:lnTo>
                  <a:lnTo>
                    <a:pt x="0" y="1346"/>
                  </a:lnTo>
                  <a:lnTo>
                    <a:pt x="0" y="965"/>
                  </a:lnTo>
                  <a:lnTo>
                    <a:pt x="381" y="965"/>
                  </a:lnTo>
                  <a:lnTo>
                    <a:pt x="0" y="965"/>
                  </a:lnTo>
                  <a:lnTo>
                    <a:pt x="381" y="965"/>
                  </a:lnTo>
                  <a:lnTo>
                    <a:pt x="381" y="584"/>
                  </a:lnTo>
                  <a:lnTo>
                    <a:pt x="774" y="584"/>
                  </a:lnTo>
                  <a:lnTo>
                    <a:pt x="774" y="190"/>
                  </a:lnTo>
                  <a:lnTo>
                    <a:pt x="774" y="0"/>
                  </a:lnTo>
                  <a:lnTo>
                    <a:pt x="11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4184728" y="20271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4183941" y="202679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1155"/>
                  </a:moveTo>
                  <a:lnTo>
                    <a:pt x="393" y="1155"/>
                  </a:lnTo>
                  <a:lnTo>
                    <a:pt x="0" y="1155"/>
                  </a:lnTo>
                  <a:lnTo>
                    <a:pt x="0" y="762"/>
                  </a:lnTo>
                  <a:lnTo>
                    <a:pt x="393" y="762"/>
                  </a:lnTo>
                  <a:lnTo>
                    <a:pt x="393" y="1155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393" y="762"/>
                  </a:lnTo>
                  <a:lnTo>
                    <a:pt x="787" y="762"/>
                  </a:lnTo>
                  <a:lnTo>
                    <a:pt x="787" y="381"/>
                  </a:lnTo>
                  <a:lnTo>
                    <a:pt x="787" y="762"/>
                  </a:lnTo>
                  <a:lnTo>
                    <a:pt x="787" y="381"/>
                  </a:lnTo>
                  <a:lnTo>
                    <a:pt x="787" y="762"/>
                  </a:lnTo>
                  <a:lnTo>
                    <a:pt x="787" y="381"/>
                  </a:lnTo>
                  <a:lnTo>
                    <a:pt x="1168" y="381"/>
                  </a:lnTo>
                  <a:lnTo>
                    <a:pt x="787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168" y="762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168" y="762"/>
                  </a:lnTo>
                  <a:lnTo>
                    <a:pt x="787" y="762"/>
                  </a:lnTo>
                  <a:lnTo>
                    <a:pt x="393" y="762"/>
                  </a:lnTo>
                  <a:lnTo>
                    <a:pt x="787" y="762"/>
                  </a:lnTo>
                  <a:lnTo>
                    <a:pt x="393" y="762"/>
                  </a:lnTo>
                  <a:lnTo>
                    <a:pt x="393" y="1155"/>
                  </a:lnTo>
                  <a:lnTo>
                    <a:pt x="0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4193085" y="2030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4170517" y="2027557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4">
                  <a:moveTo>
                    <a:pt x="22186" y="2882"/>
                  </a:moveTo>
                  <a:lnTo>
                    <a:pt x="22567" y="2882"/>
                  </a:lnTo>
                  <a:lnTo>
                    <a:pt x="22186" y="2882"/>
                  </a:lnTo>
                  <a:lnTo>
                    <a:pt x="22567" y="2882"/>
                  </a:lnTo>
                  <a:lnTo>
                    <a:pt x="22567" y="3276"/>
                  </a:lnTo>
                  <a:lnTo>
                    <a:pt x="22186" y="3276"/>
                  </a:lnTo>
                  <a:lnTo>
                    <a:pt x="22186" y="2882"/>
                  </a:lnTo>
                  <a:close/>
                </a:path>
                <a:path w="22860" h="10794">
                  <a:moveTo>
                    <a:pt x="12458" y="393"/>
                  </a:moveTo>
                  <a:lnTo>
                    <a:pt x="12458" y="774"/>
                  </a:lnTo>
                  <a:lnTo>
                    <a:pt x="12458" y="393"/>
                  </a:lnTo>
                  <a:lnTo>
                    <a:pt x="12839" y="393"/>
                  </a:lnTo>
                  <a:lnTo>
                    <a:pt x="13233" y="393"/>
                  </a:lnTo>
                  <a:lnTo>
                    <a:pt x="13233" y="0"/>
                  </a:lnTo>
                  <a:lnTo>
                    <a:pt x="13233" y="393"/>
                  </a:lnTo>
                  <a:lnTo>
                    <a:pt x="12839" y="774"/>
                  </a:lnTo>
                  <a:lnTo>
                    <a:pt x="12458" y="774"/>
                  </a:lnTo>
                  <a:lnTo>
                    <a:pt x="12458" y="393"/>
                  </a:lnTo>
                  <a:close/>
                </a:path>
                <a:path w="22860" h="10794">
                  <a:moveTo>
                    <a:pt x="21412" y="7696"/>
                  </a:moveTo>
                  <a:lnTo>
                    <a:pt x="21793" y="7696"/>
                  </a:lnTo>
                  <a:lnTo>
                    <a:pt x="21412" y="7696"/>
                  </a:lnTo>
                  <a:lnTo>
                    <a:pt x="21412" y="7302"/>
                  </a:lnTo>
                  <a:lnTo>
                    <a:pt x="21412" y="7696"/>
                  </a:lnTo>
                  <a:close/>
                </a:path>
                <a:path w="22860" h="10794">
                  <a:moveTo>
                    <a:pt x="20624" y="9994"/>
                  </a:moveTo>
                  <a:lnTo>
                    <a:pt x="20624" y="9613"/>
                  </a:lnTo>
                  <a:lnTo>
                    <a:pt x="20624" y="9994"/>
                  </a:lnTo>
                  <a:lnTo>
                    <a:pt x="20624" y="10388"/>
                  </a:lnTo>
                  <a:lnTo>
                    <a:pt x="20243" y="10388"/>
                  </a:lnTo>
                  <a:lnTo>
                    <a:pt x="20243" y="9994"/>
                  </a:lnTo>
                  <a:lnTo>
                    <a:pt x="20624" y="9994"/>
                  </a:lnTo>
                  <a:lnTo>
                    <a:pt x="20624" y="9613"/>
                  </a:lnTo>
                  <a:lnTo>
                    <a:pt x="20624" y="9994"/>
                  </a:lnTo>
                  <a:close/>
                </a:path>
                <a:path w="22860" h="10794">
                  <a:moveTo>
                    <a:pt x="393" y="1155"/>
                  </a:moveTo>
                  <a:lnTo>
                    <a:pt x="393" y="1536"/>
                  </a:lnTo>
                  <a:lnTo>
                    <a:pt x="393" y="1155"/>
                  </a:lnTo>
                  <a:lnTo>
                    <a:pt x="0" y="1155"/>
                  </a:lnTo>
                  <a:lnTo>
                    <a:pt x="393" y="1155"/>
                  </a:lnTo>
                  <a:close/>
                </a:path>
                <a:path w="22860" h="10794">
                  <a:moveTo>
                    <a:pt x="787" y="1930"/>
                  </a:moveTo>
                  <a:lnTo>
                    <a:pt x="393" y="1930"/>
                  </a:lnTo>
                  <a:lnTo>
                    <a:pt x="787" y="1930"/>
                  </a:lnTo>
                  <a:lnTo>
                    <a:pt x="787" y="1536"/>
                  </a:lnTo>
                  <a:lnTo>
                    <a:pt x="787" y="1930"/>
                  </a:lnTo>
                  <a:close/>
                </a:path>
                <a:path w="22860" h="10794">
                  <a:moveTo>
                    <a:pt x="393" y="1930"/>
                  </a:moveTo>
                  <a:lnTo>
                    <a:pt x="787" y="1930"/>
                  </a:lnTo>
                  <a:lnTo>
                    <a:pt x="787" y="1536"/>
                  </a:lnTo>
                  <a:lnTo>
                    <a:pt x="787" y="1930"/>
                  </a:lnTo>
                  <a:lnTo>
                    <a:pt x="393" y="1930"/>
                  </a:lnTo>
                  <a:lnTo>
                    <a:pt x="393" y="2311"/>
                  </a:lnTo>
                  <a:lnTo>
                    <a:pt x="393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4191929" y="20435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292" y="380"/>
                  </a:moveTo>
                  <a:lnTo>
                    <a:pt x="292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4192704" y="20452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4192310" y="204562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93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  <a:path w="635" h="1269">
                  <a:moveTo>
                    <a:pt x="0" y="774"/>
                  </a:moveTo>
                  <a:lnTo>
                    <a:pt x="0" y="393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4167988" y="2009480"/>
              <a:ext cx="41275" cy="58419"/>
            </a:xfrm>
            <a:custGeom>
              <a:avLst/>
              <a:gdLst/>
              <a:ahLst/>
              <a:cxnLst/>
              <a:rect l="l" t="t" r="r" b="b"/>
              <a:pathLst>
                <a:path w="41275" h="58419">
                  <a:moveTo>
                    <a:pt x="10147" y="0"/>
                  </a:moveTo>
                  <a:lnTo>
                    <a:pt x="9753" y="0"/>
                  </a:lnTo>
                  <a:lnTo>
                    <a:pt x="9753" y="381"/>
                  </a:lnTo>
                  <a:lnTo>
                    <a:pt x="10147" y="381"/>
                  </a:lnTo>
                  <a:lnTo>
                    <a:pt x="10147" y="0"/>
                  </a:lnTo>
                  <a:close/>
                </a:path>
                <a:path w="41275" h="58419">
                  <a:moveTo>
                    <a:pt x="8978" y="1346"/>
                  </a:moveTo>
                  <a:lnTo>
                    <a:pt x="8585" y="1346"/>
                  </a:lnTo>
                  <a:lnTo>
                    <a:pt x="8585" y="2120"/>
                  </a:lnTo>
                  <a:lnTo>
                    <a:pt x="8978" y="1727"/>
                  </a:lnTo>
                  <a:lnTo>
                    <a:pt x="8978" y="1346"/>
                  </a:lnTo>
                  <a:close/>
                </a:path>
                <a:path w="41275" h="58419">
                  <a:moveTo>
                    <a:pt x="7416" y="5969"/>
                  </a:moveTo>
                  <a:lnTo>
                    <a:pt x="7023" y="5969"/>
                  </a:lnTo>
                  <a:lnTo>
                    <a:pt x="7023" y="6159"/>
                  </a:lnTo>
                  <a:lnTo>
                    <a:pt x="7416" y="6159"/>
                  </a:lnTo>
                  <a:lnTo>
                    <a:pt x="7416" y="5969"/>
                  </a:lnTo>
                  <a:close/>
                </a:path>
                <a:path w="41275" h="58419">
                  <a:moveTo>
                    <a:pt x="7416" y="5588"/>
                  </a:moveTo>
                  <a:lnTo>
                    <a:pt x="7023" y="5588"/>
                  </a:lnTo>
                  <a:lnTo>
                    <a:pt x="7023" y="5969"/>
                  </a:lnTo>
                  <a:lnTo>
                    <a:pt x="7416" y="5588"/>
                  </a:lnTo>
                  <a:close/>
                </a:path>
                <a:path w="41275" h="58419">
                  <a:moveTo>
                    <a:pt x="23609" y="15214"/>
                  </a:moveTo>
                  <a:lnTo>
                    <a:pt x="23609" y="15595"/>
                  </a:lnTo>
                  <a:lnTo>
                    <a:pt x="24002" y="15595"/>
                  </a:lnTo>
                  <a:lnTo>
                    <a:pt x="23609" y="15214"/>
                  </a:lnTo>
                  <a:close/>
                </a:path>
                <a:path w="41275" h="58419">
                  <a:moveTo>
                    <a:pt x="22834" y="14820"/>
                  </a:moveTo>
                  <a:lnTo>
                    <a:pt x="22440" y="14820"/>
                  </a:lnTo>
                  <a:lnTo>
                    <a:pt x="22440" y="15214"/>
                  </a:lnTo>
                  <a:lnTo>
                    <a:pt x="22834" y="14820"/>
                  </a:lnTo>
                  <a:close/>
                </a:path>
                <a:path w="41275" h="58419">
                  <a:moveTo>
                    <a:pt x="23228" y="14820"/>
                  </a:moveTo>
                  <a:lnTo>
                    <a:pt x="22834" y="14820"/>
                  </a:lnTo>
                  <a:lnTo>
                    <a:pt x="23228" y="15214"/>
                  </a:lnTo>
                  <a:lnTo>
                    <a:pt x="23228" y="14820"/>
                  </a:lnTo>
                  <a:close/>
                </a:path>
                <a:path w="41275" h="58419">
                  <a:moveTo>
                    <a:pt x="41173" y="22148"/>
                  </a:moveTo>
                  <a:lnTo>
                    <a:pt x="40792" y="22148"/>
                  </a:lnTo>
                  <a:lnTo>
                    <a:pt x="40792" y="22529"/>
                  </a:lnTo>
                  <a:lnTo>
                    <a:pt x="41173" y="22148"/>
                  </a:lnTo>
                  <a:close/>
                </a:path>
                <a:path w="41275" h="58419">
                  <a:moveTo>
                    <a:pt x="33375" y="20408"/>
                  </a:moveTo>
                  <a:lnTo>
                    <a:pt x="32981" y="20599"/>
                  </a:lnTo>
                  <a:lnTo>
                    <a:pt x="33756" y="20599"/>
                  </a:lnTo>
                  <a:lnTo>
                    <a:pt x="33375" y="20408"/>
                  </a:lnTo>
                  <a:close/>
                </a:path>
                <a:path w="41275" h="58419">
                  <a:moveTo>
                    <a:pt x="24777" y="17335"/>
                  </a:moveTo>
                  <a:lnTo>
                    <a:pt x="24777" y="17716"/>
                  </a:lnTo>
                  <a:lnTo>
                    <a:pt x="25171" y="17716"/>
                  </a:lnTo>
                  <a:lnTo>
                    <a:pt x="24777" y="17335"/>
                  </a:lnTo>
                  <a:close/>
                </a:path>
                <a:path w="41275" h="58419">
                  <a:moveTo>
                    <a:pt x="6045" y="10020"/>
                  </a:moveTo>
                  <a:lnTo>
                    <a:pt x="5651" y="10020"/>
                  </a:lnTo>
                  <a:lnTo>
                    <a:pt x="5651" y="10401"/>
                  </a:lnTo>
                  <a:lnTo>
                    <a:pt x="6045" y="10401"/>
                  </a:lnTo>
                  <a:lnTo>
                    <a:pt x="6045" y="10020"/>
                  </a:lnTo>
                  <a:close/>
                </a:path>
                <a:path w="41275" h="58419">
                  <a:moveTo>
                    <a:pt x="18338" y="15595"/>
                  </a:moveTo>
                  <a:lnTo>
                    <a:pt x="17957" y="15595"/>
                  </a:lnTo>
                  <a:lnTo>
                    <a:pt x="17957" y="15786"/>
                  </a:lnTo>
                  <a:lnTo>
                    <a:pt x="18338" y="15786"/>
                  </a:lnTo>
                  <a:lnTo>
                    <a:pt x="18338" y="15595"/>
                  </a:lnTo>
                  <a:close/>
                </a:path>
                <a:path w="41275" h="58419">
                  <a:moveTo>
                    <a:pt x="25171" y="19253"/>
                  </a:moveTo>
                  <a:lnTo>
                    <a:pt x="24777" y="19253"/>
                  </a:lnTo>
                  <a:lnTo>
                    <a:pt x="24777" y="19634"/>
                  </a:lnTo>
                  <a:lnTo>
                    <a:pt x="25171" y="19634"/>
                  </a:lnTo>
                  <a:lnTo>
                    <a:pt x="25171" y="19253"/>
                  </a:lnTo>
                  <a:close/>
                </a:path>
                <a:path w="41275" h="58419">
                  <a:moveTo>
                    <a:pt x="5651" y="11366"/>
                  </a:moveTo>
                  <a:lnTo>
                    <a:pt x="5270" y="11747"/>
                  </a:lnTo>
                  <a:lnTo>
                    <a:pt x="5651" y="11747"/>
                  </a:lnTo>
                  <a:lnTo>
                    <a:pt x="5651" y="11366"/>
                  </a:lnTo>
                  <a:close/>
                </a:path>
                <a:path w="41275" h="58419">
                  <a:moveTo>
                    <a:pt x="5651" y="10972"/>
                  </a:moveTo>
                  <a:lnTo>
                    <a:pt x="5270" y="10972"/>
                  </a:lnTo>
                  <a:lnTo>
                    <a:pt x="5651" y="11366"/>
                  </a:lnTo>
                  <a:lnTo>
                    <a:pt x="5651" y="10972"/>
                  </a:lnTo>
                  <a:close/>
                </a:path>
                <a:path w="41275" h="58419">
                  <a:moveTo>
                    <a:pt x="2920" y="12903"/>
                  </a:moveTo>
                  <a:lnTo>
                    <a:pt x="2527" y="12903"/>
                  </a:lnTo>
                  <a:lnTo>
                    <a:pt x="2527" y="13284"/>
                  </a:lnTo>
                  <a:lnTo>
                    <a:pt x="2920" y="13284"/>
                  </a:lnTo>
                  <a:lnTo>
                    <a:pt x="2920" y="12903"/>
                  </a:lnTo>
                  <a:close/>
                </a:path>
                <a:path w="41275" h="58419">
                  <a:moveTo>
                    <a:pt x="3708" y="12128"/>
                  </a:moveTo>
                  <a:lnTo>
                    <a:pt x="3314" y="12128"/>
                  </a:lnTo>
                  <a:lnTo>
                    <a:pt x="3314" y="12522"/>
                  </a:lnTo>
                  <a:lnTo>
                    <a:pt x="3708" y="12522"/>
                  </a:lnTo>
                  <a:lnTo>
                    <a:pt x="3708" y="12128"/>
                  </a:lnTo>
                  <a:close/>
                </a:path>
                <a:path w="41275" h="58419">
                  <a:moveTo>
                    <a:pt x="4483" y="12128"/>
                  </a:moveTo>
                  <a:lnTo>
                    <a:pt x="4102" y="12128"/>
                  </a:lnTo>
                  <a:lnTo>
                    <a:pt x="4102" y="12522"/>
                  </a:lnTo>
                  <a:lnTo>
                    <a:pt x="4483" y="12128"/>
                  </a:lnTo>
                  <a:close/>
                </a:path>
                <a:path w="41275" h="58419">
                  <a:moveTo>
                    <a:pt x="16001" y="18097"/>
                  </a:moveTo>
                  <a:lnTo>
                    <a:pt x="15811" y="18491"/>
                  </a:lnTo>
                  <a:lnTo>
                    <a:pt x="16001" y="18491"/>
                  </a:lnTo>
                  <a:lnTo>
                    <a:pt x="16001" y="18097"/>
                  </a:lnTo>
                  <a:close/>
                </a:path>
                <a:path w="41275" h="58419">
                  <a:moveTo>
                    <a:pt x="24396" y="21374"/>
                  </a:moveTo>
                  <a:lnTo>
                    <a:pt x="24396" y="21755"/>
                  </a:lnTo>
                  <a:lnTo>
                    <a:pt x="24777" y="21755"/>
                  </a:lnTo>
                  <a:lnTo>
                    <a:pt x="24396" y="21374"/>
                  </a:lnTo>
                  <a:close/>
                </a:path>
                <a:path w="41275" h="58419">
                  <a:moveTo>
                    <a:pt x="15024" y="18872"/>
                  </a:moveTo>
                  <a:lnTo>
                    <a:pt x="14630" y="19253"/>
                  </a:lnTo>
                  <a:lnTo>
                    <a:pt x="15024" y="19253"/>
                  </a:lnTo>
                  <a:lnTo>
                    <a:pt x="15024" y="18872"/>
                  </a:lnTo>
                  <a:close/>
                </a:path>
                <a:path w="41275" h="58419">
                  <a:moveTo>
                    <a:pt x="1562" y="14820"/>
                  </a:moveTo>
                  <a:lnTo>
                    <a:pt x="1168" y="14820"/>
                  </a:lnTo>
                  <a:lnTo>
                    <a:pt x="1168" y="15214"/>
                  </a:lnTo>
                  <a:lnTo>
                    <a:pt x="1562" y="15214"/>
                  </a:lnTo>
                  <a:lnTo>
                    <a:pt x="1562" y="14820"/>
                  </a:lnTo>
                  <a:close/>
                </a:path>
                <a:path w="41275" h="58419">
                  <a:moveTo>
                    <a:pt x="1752" y="14439"/>
                  </a:moveTo>
                  <a:lnTo>
                    <a:pt x="1562" y="14820"/>
                  </a:lnTo>
                  <a:lnTo>
                    <a:pt x="1752" y="14820"/>
                  </a:lnTo>
                  <a:lnTo>
                    <a:pt x="1752" y="14439"/>
                  </a:lnTo>
                  <a:close/>
                </a:path>
                <a:path w="41275" h="58419">
                  <a:moveTo>
                    <a:pt x="13461" y="19253"/>
                  </a:moveTo>
                  <a:lnTo>
                    <a:pt x="13461" y="19646"/>
                  </a:lnTo>
                  <a:lnTo>
                    <a:pt x="13855" y="19646"/>
                  </a:lnTo>
                  <a:lnTo>
                    <a:pt x="13461" y="19253"/>
                  </a:lnTo>
                  <a:close/>
                </a:path>
                <a:path w="41275" h="58419">
                  <a:moveTo>
                    <a:pt x="12293" y="19646"/>
                  </a:moveTo>
                  <a:lnTo>
                    <a:pt x="11899" y="20027"/>
                  </a:lnTo>
                  <a:lnTo>
                    <a:pt x="12293" y="20027"/>
                  </a:lnTo>
                  <a:lnTo>
                    <a:pt x="12293" y="19646"/>
                  </a:lnTo>
                  <a:close/>
                </a:path>
                <a:path w="41275" h="58419">
                  <a:moveTo>
                    <a:pt x="24396" y="25222"/>
                  </a:moveTo>
                  <a:lnTo>
                    <a:pt x="24002" y="25222"/>
                  </a:lnTo>
                  <a:lnTo>
                    <a:pt x="24396" y="25412"/>
                  </a:lnTo>
                  <a:lnTo>
                    <a:pt x="24396" y="25222"/>
                  </a:lnTo>
                  <a:close/>
                </a:path>
                <a:path w="41275" h="58419">
                  <a:moveTo>
                    <a:pt x="23609" y="24841"/>
                  </a:moveTo>
                  <a:lnTo>
                    <a:pt x="23609" y="25222"/>
                  </a:lnTo>
                  <a:lnTo>
                    <a:pt x="24002" y="25222"/>
                  </a:lnTo>
                  <a:lnTo>
                    <a:pt x="23609" y="24841"/>
                  </a:lnTo>
                  <a:close/>
                </a:path>
                <a:path w="41275" h="58419">
                  <a:moveTo>
                    <a:pt x="8585" y="20408"/>
                  </a:moveTo>
                  <a:lnTo>
                    <a:pt x="8191" y="20408"/>
                  </a:lnTo>
                  <a:lnTo>
                    <a:pt x="8585" y="20599"/>
                  </a:lnTo>
                  <a:lnTo>
                    <a:pt x="8978" y="20599"/>
                  </a:lnTo>
                  <a:lnTo>
                    <a:pt x="8585" y="20408"/>
                  </a:lnTo>
                  <a:close/>
                </a:path>
                <a:path w="41275" h="58419">
                  <a:moveTo>
                    <a:pt x="7810" y="20027"/>
                  </a:moveTo>
                  <a:lnTo>
                    <a:pt x="7416" y="20027"/>
                  </a:lnTo>
                  <a:lnTo>
                    <a:pt x="7416" y="20408"/>
                  </a:lnTo>
                  <a:lnTo>
                    <a:pt x="8191" y="20408"/>
                  </a:lnTo>
                  <a:lnTo>
                    <a:pt x="7810" y="20027"/>
                  </a:lnTo>
                  <a:close/>
                </a:path>
                <a:path w="41275" h="58419">
                  <a:moveTo>
                    <a:pt x="8585" y="20027"/>
                  </a:moveTo>
                  <a:lnTo>
                    <a:pt x="8191" y="20027"/>
                  </a:lnTo>
                  <a:lnTo>
                    <a:pt x="8585" y="20408"/>
                  </a:lnTo>
                  <a:lnTo>
                    <a:pt x="8585" y="20027"/>
                  </a:lnTo>
                  <a:close/>
                </a:path>
                <a:path w="41275" h="58419">
                  <a:moveTo>
                    <a:pt x="393" y="16560"/>
                  </a:moveTo>
                  <a:lnTo>
                    <a:pt x="0" y="16941"/>
                  </a:lnTo>
                  <a:lnTo>
                    <a:pt x="393" y="17335"/>
                  </a:lnTo>
                  <a:lnTo>
                    <a:pt x="393" y="16560"/>
                  </a:lnTo>
                  <a:close/>
                </a:path>
                <a:path w="41275" h="58419">
                  <a:moveTo>
                    <a:pt x="23609" y="27343"/>
                  </a:moveTo>
                  <a:lnTo>
                    <a:pt x="23228" y="27343"/>
                  </a:lnTo>
                  <a:lnTo>
                    <a:pt x="23228" y="27724"/>
                  </a:lnTo>
                  <a:lnTo>
                    <a:pt x="23609" y="27724"/>
                  </a:lnTo>
                  <a:lnTo>
                    <a:pt x="23609" y="27343"/>
                  </a:lnTo>
                  <a:close/>
                </a:path>
                <a:path w="41275" h="58419">
                  <a:moveTo>
                    <a:pt x="1752" y="17716"/>
                  </a:moveTo>
                  <a:lnTo>
                    <a:pt x="1562" y="17716"/>
                  </a:lnTo>
                  <a:lnTo>
                    <a:pt x="1752" y="18097"/>
                  </a:lnTo>
                  <a:lnTo>
                    <a:pt x="1752" y="17716"/>
                  </a:lnTo>
                  <a:close/>
                </a:path>
                <a:path w="41275" h="58419">
                  <a:moveTo>
                    <a:pt x="3708" y="19646"/>
                  </a:moveTo>
                  <a:lnTo>
                    <a:pt x="3314" y="20027"/>
                  </a:lnTo>
                  <a:lnTo>
                    <a:pt x="3708" y="20027"/>
                  </a:lnTo>
                  <a:lnTo>
                    <a:pt x="3708" y="19646"/>
                  </a:lnTo>
                  <a:close/>
                </a:path>
                <a:path w="41275" h="58419">
                  <a:moveTo>
                    <a:pt x="6045" y="20408"/>
                  </a:moveTo>
                  <a:lnTo>
                    <a:pt x="5651" y="20408"/>
                  </a:lnTo>
                  <a:lnTo>
                    <a:pt x="5651" y="20599"/>
                  </a:lnTo>
                  <a:lnTo>
                    <a:pt x="6045" y="20599"/>
                  </a:lnTo>
                  <a:lnTo>
                    <a:pt x="6045" y="20408"/>
                  </a:lnTo>
                  <a:close/>
                </a:path>
                <a:path w="41275" h="58419">
                  <a:moveTo>
                    <a:pt x="4495" y="20599"/>
                  </a:moveTo>
                  <a:lnTo>
                    <a:pt x="4102" y="20599"/>
                  </a:lnTo>
                  <a:lnTo>
                    <a:pt x="4102" y="20980"/>
                  </a:lnTo>
                  <a:lnTo>
                    <a:pt x="4495" y="20980"/>
                  </a:lnTo>
                  <a:lnTo>
                    <a:pt x="4495" y="20599"/>
                  </a:lnTo>
                  <a:close/>
                </a:path>
                <a:path w="41275" h="58419">
                  <a:moveTo>
                    <a:pt x="22834" y="28879"/>
                  </a:moveTo>
                  <a:lnTo>
                    <a:pt x="22440" y="29273"/>
                  </a:lnTo>
                  <a:lnTo>
                    <a:pt x="22834" y="29273"/>
                  </a:lnTo>
                  <a:lnTo>
                    <a:pt x="22834" y="28879"/>
                  </a:lnTo>
                  <a:close/>
                </a:path>
                <a:path w="41275" h="58419">
                  <a:moveTo>
                    <a:pt x="6629" y="24066"/>
                  </a:moveTo>
                  <a:lnTo>
                    <a:pt x="6629" y="24841"/>
                  </a:lnTo>
                  <a:lnTo>
                    <a:pt x="7023" y="24841"/>
                  </a:lnTo>
                  <a:lnTo>
                    <a:pt x="7023" y="24447"/>
                  </a:lnTo>
                  <a:lnTo>
                    <a:pt x="6629" y="24066"/>
                  </a:lnTo>
                  <a:close/>
                </a:path>
                <a:path w="41275" h="58419">
                  <a:moveTo>
                    <a:pt x="24396" y="35052"/>
                  </a:moveTo>
                  <a:lnTo>
                    <a:pt x="24396" y="35433"/>
                  </a:lnTo>
                  <a:lnTo>
                    <a:pt x="24777" y="35433"/>
                  </a:lnTo>
                  <a:lnTo>
                    <a:pt x="24396" y="35052"/>
                  </a:lnTo>
                  <a:close/>
                </a:path>
                <a:path w="41275" h="58419">
                  <a:moveTo>
                    <a:pt x="22047" y="39852"/>
                  </a:moveTo>
                  <a:lnTo>
                    <a:pt x="21666" y="39852"/>
                  </a:lnTo>
                  <a:lnTo>
                    <a:pt x="21666" y="40246"/>
                  </a:lnTo>
                  <a:lnTo>
                    <a:pt x="22047" y="39852"/>
                  </a:lnTo>
                  <a:close/>
                </a:path>
                <a:path w="41275" h="58419">
                  <a:moveTo>
                    <a:pt x="7810" y="57772"/>
                  </a:moveTo>
                  <a:lnTo>
                    <a:pt x="7416" y="57772"/>
                  </a:lnTo>
                  <a:lnTo>
                    <a:pt x="7810" y="58153"/>
                  </a:lnTo>
                  <a:lnTo>
                    <a:pt x="7810" y="57772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4178136" y="20090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4177742" y="20094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4177361" y="20098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4176574" y="2010826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  <a:path w="635" h="1269">
                  <a:moveTo>
                    <a:pt x="393" y="381"/>
                  </a:moveTo>
                  <a:lnTo>
                    <a:pt x="0" y="774"/>
                  </a:lnTo>
                  <a:lnTo>
                    <a:pt x="0" y="381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4176180" y="20116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4175799" y="201429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0"/>
                  </a:moveTo>
                  <a:lnTo>
                    <a:pt x="381" y="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4207600" y="20279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4175012" y="2015068"/>
              <a:ext cx="41910" cy="17145"/>
            </a:xfrm>
            <a:custGeom>
              <a:avLst/>
              <a:gdLst/>
              <a:ahLst/>
              <a:cxnLst/>
              <a:rect l="l" t="t" r="r" b="b"/>
              <a:pathLst>
                <a:path w="41910" h="17144">
                  <a:moveTo>
                    <a:pt x="393" y="380"/>
                  </a:moveTo>
                  <a:lnTo>
                    <a:pt x="393" y="571"/>
                  </a:lnTo>
                  <a:lnTo>
                    <a:pt x="0" y="571"/>
                  </a:lnTo>
                  <a:lnTo>
                    <a:pt x="0" y="965"/>
                  </a:lnTo>
                  <a:lnTo>
                    <a:pt x="0" y="571"/>
                  </a:lnTo>
                  <a:lnTo>
                    <a:pt x="0" y="380"/>
                  </a:lnTo>
                  <a:lnTo>
                    <a:pt x="393" y="380"/>
                  </a:lnTo>
                  <a:close/>
                </a:path>
                <a:path w="41910" h="17144">
                  <a:moveTo>
                    <a:pt x="0" y="38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380"/>
                  </a:lnTo>
                  <a:close/>
                </a:path>
                <a:path w="41910" h="17144">
                  <a:moveTo>
                    <a:pt x="41376" y="16941"/>
                  </a:moveTo>
                  <a:lnTo>
                    <a:pt x="40982" y="16941"/>
                  </a:lnTo>
                  <a:lnTo>
                    <a:pt x="41376" y="169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4208387" y="20295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4175012" y="2016033"/>
              <a:ext cx="40005" cy="16510"/>
            </a:xfrm>
            <a:custGeom>
              <a:avLst/>
              <a:gdLst/>
              <a:ahLst/>
              <a:cxnLst/>
              <a:rect l="l" t="t" r="r" b="b"/>
              <a:pathLst>
                <a:path w="40004" h="16510">
                  <a:moveTo>
                    <a:pt x="0" y="381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0" y="381"/>
                  </a:lnTo>
                  <a:close/>
                </a:path>
                <a:path w="40004" h="16510">
                  <a:moveTo>
                    <a:pt x="39420" y="15976"/>
                  </a:moveTo>
                  <a:lnTo>
                    <a:pt x="39814" y="15976"/>
                  </a:lnTo>
                  <a:lnTo>
                    <a:pt x="39420" y="15976"/>
                  </a:lnTo>
                  <a:close/>
                </a:path>
                <a:path w="40004" h="16510">
                  <a:moveTo>
                    <a:pt x="30835" y="13093"/>
                  </a:moveTo>
                  <a:lnTo>
                    <a:pt x="30441" y="13093"/>
                  </a:lnTo>
                  <a:lnTo>
                    <a:pt x="30060" y="13093"/>
                  </a:lnTo>
                  <a:lnTo>
                    <a:pt x="29667" y="13093"/>
                  </a:lnTo>
                  <a:lnTo>
                    <a:pt x="30060" y="13093"/>
                  </a:lnTo>
                  <a:lnTo>
                    <a:pt x="30441" y="13093"/>
                  </a:lnTo>
                  <a:lnTo>
                    <a:pt x="30835" y="130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4174618" y="20164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4190036" y="202430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124" y="774"/>
                  </a:moveTo>
                  <a:lnTo>
                    <a:pt x="2730" y="774"/>
                  </a:lnTo>
                  <a:lnTo>
                    <a:pt x="3124" y="774"/>
                  </a:lnTo>
                  <a:close/>
                </a:path>
                <a:path w="3175" h="1269">
                  <a:moveTo>
                    <a:pt x="1181" y="393"/>
                  </a:moveTo>
                  <a:lnTo>
                    <a:pt x="1562" y="393"/>
                  </a:lnTo>
                  <a:lnTo>
                    <a:pt x="1181" y="393"/>
                  </a:lnTo>
                  <a:close/>
                </a:path>
                <a:path w="3175" h="1269">
                  <a:moveTo>
                    <a:pt x="1181" y="393"/>
                  </a:moveTo>
                  <a:lnTo>
                    <a:pt x="787" y="0"/>
                  </a:lnTo>
                  <a:lnTo>
                    <a:pt x="1181" y="0"/>
                  </a:lnTo>
                  <a:lnTo>
                    <a:pt x="1181" y="393"/>
                  </a:lnTo>
                  <a:close/>
                </a:path>
                <a:path w="317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787" y="393"/>
                  </a:lnTo>
                  <a:lnTo>
                    <a:pt x="787" y="0"/>
                  </a:lnTo>
                  <a:lnTo>
                    <a:pt x="393" y="393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4192385" y="20250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4174033" y="2018332"/>
              <a:ext cx="35560" cy="13970"/>
            </a:xfrm>
            <a:custGeom>
              <a:avLst/>
              <a:gdLst/>
              <a:ahLst/>
              <a:cxnLst/>
              <a:rect l="l" t="t" r="r" b="b"/>
              <a:pathLst>
                <a:path w="35560" h="13969">
                  <a:moveTo>
                    <a:pt x="18732" y="6934"/>
                  </a:moveTo>
                  <a:lnTo>
                    <a:pt x="19126" y="6934"/>
                  </a:lnTo>
                  <a:lnTo>
                    <a:pt x="18732" y="6934"/>
                  </a:lnTo>
                  <a:close/>
                </a:path>
                <a:path w="35560" h="13969">
                  <a:moveTo>
                    <a:pt x="17957" y="6743"/>
                  </a:moveTo>
                  <a:lnTo>
                    <a:pt x="17564" y="6743"/>
                  </a:lnTo>
                  <a:lnTo>
                    <a:pt x="17564" y="6362"/>
                  </a:lnTo>
                  <a:lnTo>
                    <a:pt x="17183" y="6362"/>
                  </a:lnTo>
                  <a:lnTo>
                    <a:pt x="17564" y="6362"/>
                  </a:lnTo>
                  <a:lnTo>
                    <a:pt x="17957" y="6743"/>
                  </a:lnTo>
                  <a:close/>
                </a:path>
                <a:path w="35560" h="13969">
                  <a:moveTo>
                    <a:pt x="19126" y="7327"/>
                  </a:moveTo>
                  <a:lnTo>
                    <a:pt x="18732" y="7327"/>
                  </a:lnTo>
                  <a:lnTo>
                    <a:pt x="19126" y="7327"/>
                  </a:lnTo>
                  <a:lnTo>
                    <a:pt x="19126" y="6934"/>
                  </a:lnTo>
                  <a:lnTo>
                    <a:pt x="19126" y="7327"/>
                  </a:lnTo>
                  <a:close/>
                </a:path>
                <a:path w="35560" h="13969">
                  <a:moveTo>
                    <a:pt x="34747" y="13677"/>
                  </a:moveTo>
                  <a:lnTo>
                    <a:pt x="34747" y="13296"/>
                  </a:lnTo>
                  <a:lnTo>
                    <a:pt x="35128" y="13296"/>
                  </a:lnTo>
                  <a:lnTo>
                    <a:pt x="34747" y="13677"/>
                  </a:lnTo>
                  <a:close/>
                </a:path>
                <a:path w="35560" h="13969">
                  <a:moveTo>
                    <a:pt x="18732" y="7708"/>
                  </a:moveTo>
                  <a:lnTo>
                    <a:pt x="19126" y="7708"/>
                  </a:lnTo>
                  <a:lnTo>
                    <a:pt x="18732" y="7708"/>
                  </a:lnTo>
                  <a:close/>
                </a:path>
                <a:path w="35560" h="13969">
                  <a:moveTo>
                    <a:pt x="14439" y="5968"/>
                  </a:moveTo>
                  <a:lnTo>
                    <a:pt x="14833" y="5968"/>
                  </a:lnTo>
                  <a:lnTo>
                    <a:pt x="14439" y="5968"/>
                  </a:lnTo>
                  <a:close/>
                </a:path>
                <a:path w="35560" h="13969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  <a:path w="35560" h="13969">
                  <a:moveTo>
                    <a:pt x="27330" y="11747"/>
                  </a:moveTo>
                  <a:lnTo>
                    <a:pt x="26936" y="11747"/>
                  </a:lnTo>
                  <a:lnTo>
                    <a:pt x="27330" y="11556"/>
                  </a:lnTo>
                  <a:lnTo>
                    <a:pt x="27711" y="11747"/>
                  </a:lnTo>
                  <a:lnTo>
                    <a:pt x="27711" y="11556"/>
                  </a:lnTo>
                  <a:lnTo>
                    <a:pt x="27711" y="11747"/>
                  </a:lnTo>
                  <a:lnTo>
                    <a:pt x="27330" y="1174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4192766" y="20264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4174033" y="20187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4173640" y="2019487"/>
              <a:ext cx="26670" cy="12065"/>
            </a:xfrm>
            <a:custGeom>
              <a:avLst/>
              <a:gdLst/>
              <a:ahLst/>
              <a:cxnLst/>
              <a:rect l="l" t="t" r="r" b="b"/>
              <a:pathLst>
                <a:path w="26670" h="12064">
                  <a:moveTo>
                    <a:pt x="19126" y="7327"/>
                  </a:moveTo>
                  <a:lnTo>
                    <a:pt x="19519" y="7708"/>
                  </a:lnTo>
                  <a:lnTo>
                    <a:pt x="19126" y="7708"/>
                  </a:lnTo>
                  <a:lnTo>
                    <a:pt x="19126" y="7327"/>
                  </a:lnTo>
                  <a:close/>
                </a:path>
                <a:path w="26670" h="12064">
                  <a:moveTo>
                    <a:pt x="393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  <a:path w="26670" h="12064">
                  <a:moveTo>
                    <a:pt x="12687" y="5778"/>
                  </a:moveTo>
                  <a:lnTo>
                    <a:pt x="12306" y="5778"/>
                  </a:lnTo>
                  <a:lnTo>
                    <a:pt x="12306" y="5587"/>
                  </a:lnTo>
                  <a:lnTo>
                    <a:pt x="12687" y="5587"/>
                  </a:lnTo>
                  <a:lnTo>
                    <a:pt x="13080" y="5587"/>
                  </a:lnTo>
                  <a:lnTo>
                    <a:pt x="12687" y="5587"/>
                  </a:lnTo>
                  <a:lnTo>
                    <a:pt x="12687" y="5778"/>
                  </a:lnTo>
                  <a:close/>
                </a:path>
                <a:path w="26670" h="12064">
                  <a:moveTo>
                    <a:pt x="26161" y="11366"/>
                  </a:moveTo>
                  <a:lnTo>
                    <a:pt x="25768" y="11747"/>
                  </a:lnTo>
                  <a:lnTo>
                    <a:pt x="25768" y="11366"/>
                  </a:lnTo>
                  <a:lnTo>
                    <a:pt x="25768" y="11747"/>
                  </a:lnTo>
                  <a:lnTo>
                    <a:pt x="25768" y="11366"/>
                  </a:lnTo>
                  <a:lnTo>
                    <a:pt x="26161" y="1136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4199408" y="2030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4192766" y="2028733"/>
              <a:ext cx="6985" cy="3810"/>
            </a:xfrm>
            <a:custGeom>
              <a:avLst/>
              <a:gdLst/>
              <a:ahLst/>
              <a:cxnLst/>
              <a:rect l="l" t="t" r="r" b="b"/>
              <a:pathLst>
                <a:path w="6985" h="3810">
                  <a:moveTo>
                    <a:pt x="6642" y="2501"/>
                  </a:moveTo>
                  <a:lnTo>
                    <a:pt x="6642" y="2895"/>
                  </a:lnTo>
                  <a:lnTo>
                    <a:pt x="6642" y="3276"/>
                  </a:lnTo>
                  <a:lnTo>
                    <a:pt x="6642" y="2895"/>
                  </a:lnTo>
                  <a:lnTo>
                    <a:pt x="6642" y="2501"/>
                  </a:lnTo>
                  <a:close/>
                </a:path>
                <a:path w="6985" h="3810">
                  <a:moveTo>
                    <a:pt x="0" y="0"/>
                  </a:move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4185552" y="2025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4173259" y="2020452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81" y="774"/>
                  </a:moveTo>
                  <a:lnTo>
                    <a:pt x="0" y="774"/>
                  </a:lnTo>
                  <a:lnTo>
                    <a:pt x="381" y="393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393"/>
                  </a:lnTo>
                  <a:lnTo>
                    <a:pt x="38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4172967" y="2021037"/>
              <a:ext cx="27305" cy="10795"/>
            </a:xfrm>
            <a:custGeom>
              <a:avLst/>
              <a:gdLst/>
              <a:ahLst/>
              <a:cxnLst/>
              <a:rect l="l" t="t" r="r" b="b"/>
              <a:pathLst>
                <a:path w="27304" h="10794">
                  <a:moveTo>
                    <a:pt x="26149" y="10782"/>
                  </a:moveTo>
                  <a:lnTo>
                    <a:pt x="26733" y="10782"/>
                  </a:lnTo>
                </a:path>
                <a:path w="27304" h="10794">
                  <a:moveTo>
                    <a:pt x="19900" y="8661"/>
                  </a:moveTo>
                  <a:lnTo>
                    <a:pt x="20485" y="8661"/>
                  </a:lnTo>
                </a:path>
                <a:path w="27304" h="10794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4185159" y="20264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4198036" y="203200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4198634" y="20320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4172865" y="20212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4170909" y="2021608"/>
              <a:ext cx="26034" cy="10160"/>
            </a:xfrm>
            <a:custGeom>
              <a:avLst/>
              <a:gdLst/>
              <a:ahLst/>
              <a:cxnLst/>
              <a:rect l="l" t="t" r="r" b="b"/>
              <a:pathLst>
                <a:path w="26035" h="10160">
                  <a:moveTo>
                    <a:pt x="25958" y="10020"/>
                  </a:moveTo>
                  <a:lnTo>
                    <a:pt x="25565" y="10020"/>
                  </a:lnTo>
                  <a:lnTo>
                    <a:pt x="25958" y="10020"/>
                  </a:lnTo>
                  <a:close/>
                </a:path>
                <a:path w="26035" h="10160">
                  <a:moveTo>
                    <a:pt x="1562" y="0"/>
                  </a:moveTo>
                  <a:lnTo>
                    <a:pt x="1181" y="393"/>
                  </a:lnTo>
                  <a:lnTo>
                    <a:pt x="1181" y="0"/>
                  </a:lnTo>
                  <a:lnTo>
                    <a:pt x="1562" y="0"/>
                  </a:lnTo>
                  <a:close/>
                </a:path>
                <a:path w="26035" h="10160">
                  <a:moveTo>
                    <a:pt x="23622" y="9626"/>
                  </a:moveTo>
                  <a:lnTo>
                    <a:pt x="23228" y="9626"/>
                  </a:lnTo>
                  <a:lnTo>
                    <a:pt x="23622" y="9626"/>
                  </a:lnTo>
                  <a:close/>
                </a:path>
                <a:path w="26035" h="10160">
                  <a:moveTo>
                    <a:pt x="787" y="0"/>
                  </a:moveTo>
                  <a:lnTo>
                    <a:pt x="1181" y="0"/>
                  </a:lnTo>
                  <a:lnTo>
                    <a:pt x="787" y="0"/>
                  </a:lnTo>
                  <a:close/>
                </a:path>
                <a:path w="26035" h="10160">
                  <a:moveTo>
                    <a:pt x="787" y="0"/>
                  </a:moveTo>
                  <a:lnTo>
                    <a:pt x="787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787" y="0"/>
                  </a:lnTo>
                  <a:close/>
                </a:path>
                <a:path w="26035" h="10160">
                  <a:moveTo>
                    <a:pt x="13474" y="5968"/>
                  </a:moveTo>
                  <a:lnTo>
                    <a:pt x="13081" y="5968"/>
                  </a:lnTo>
                  <a:lnTo>
                    <a:pt x="13474" y="5968"/>
                  </a:lnTo>
                  <a:close/>
                </a:path>
                <a:path w="26035" h="10160">
                  <a:moveTo>
                    <a:pt x="13081" y="5968"/>
                  </a:moveTo>
                  <a:lnTo>
                    <a:pt x="12890" y="5968"/>
                  </a:lnTo>
                  <a:lnTo>
                    <a:pt x="13081" y="596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4192766" y="2030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4170528" y="2022383"/>
              <a:ext cx="22860" cy="8890"/>
            </a:xfrm>
            <a:custGeom>
              <a:avLst/>
              <a:gdLst/>
              <a:ahLst/>
              <a:cxnLst/>
              <a:rect l="l" t="t" r="r" b="b"/>
              <a:pathLst>
                <a:path w="22860" h="8889">
                  <a:moveTo>
                    <a:pt x="22237" y="8851"/>
                  </a:moveTo>
                  <a:lnTo>
                    <a:pt x="21856" y="8851"/>
                  </a:lnTo>
                  <a:lnTo>
                    <a:pt x="21856" y="8470"/>
                  </a:lnTo>
                  <a:lnTo>
                    <a:pt x="22237" y="8851"/>
                  </a:lnTo>
                  <a:lnTo>
                    <a:pt x="21856" y="8851"/>
                  </a:lnTo>
                  <a:lnTo>
                    <a:pt x="22237" y="8851"/>
                  </a:lnTo>
                  <a:close/>
                </a:path>
                <a:path w="22860" h="8889">
                  <a:moveTo>
                    <a:pt x="21856" y="8851"/>
                  </a:moveTo>
                  <a:lnTo>
                    <a:pt x="22237" y="8851"/>
                  </a:lnTo>
                  <a:lnTo>
                    <a:pt x="21856" y="8851"/>
                  </a:lnTo>
                  <a:close/>
                </a:path>
                <a:path w="22860" h="8889">
                  <a:moveTo>
                    <a:pt x="13461" y="5588"/>
                  </a:moveTo>
                  <a:lnTo>
                    <a:pt x="13271" y="5588"/>
                  </a:lnTo>
                  <a:lnTo>
                    <a:pt x="13461" y="5194"/>
                  </a:lnTo>
                  <a:lnTo>
                    <a:pt x="13461" y="5588"/>
                  </a:lnTo>
                  <a:close/>
                </a:path>
                <a:path w="22860" h="8889">
                  <a:moveTo>
                    <a:pt x="380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4170909" y="20220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4170135" y="2022764"/>
              <a:ext cx="13335" cy="6350"/>
            </a:xfrm>
            <a:custGeom>
              <a:avLst/>
              <a:gdLst/>
              <a:ahLst/>
              <a:cxnLst/>
              <a:rect l="l" t="t" r="r" b="b"/>
              <a:pathLst>
                <a:path w="13335" h="6350">
                  <a:moveTo>
                    <a:pt x="12877" y="5968"/>
                  </a:moveTo>
                  <a:lnTo>
                    <a:pt x="12484" y="5968"/>
                  </a:lnTo>
                  <a:lnTo>
                    <a:pt x="12877" y="5587"/>
                  </a:lnTo>
                  <a:lnTo>
                    <a:pt x="12877" y="5968"/>
                  </a:lnTo>
                  <a:close/>
                </a:path>
                <a:path w="13335" h="6350">
                  <a:moveTo>
                    <a:pt x="393" y="380"/>
                  </a:move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4170135" y="2022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4182238" y="20287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4169741" y="20235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4168763" y="2023920"/>
              <a:ext cx="24130" cy="11430"/>
            </a:xfrm>
            <a:custGeom>
              <a:avLst/>
              <a:gdLst/>
              <a:ahLst/>
              <a:cxnLst/>
              <a:rect l="l" t="t" r="r" b="b"/>
              <a:pathLst>
                <a:path w="24129" h="11430">
                  <a:moveTo>
                    <a:pt x="13080" y="5207"/>
                  </a:moveTo>
                  <a:lnTo>
                    <a:pt x="12687" y="5207"/>
                  </a:lnTo>
                  <a:lnTo>
                    <a:pt x="12687" y="4813"/>
                  </a:lnTo>
                  <a:lnTo>
                    <a:pt x="13080" y="5207"/>
                  </a:lnTo>
                  <a:close/>
                </a:path>
                <a:path w="24129" h="11430">
                  <a:moveTo>
                    <a:pt x="977" y="381"/>
                  </a:moveTo>
                  <a:lnTo>
                    <a:pt x="787" y="381"/>
                  </a:lnTo>
                  <a:lnTo>
                    <a:pt x="977" y="0"/>
                  </a:lnTo>
                  <a:lnTo>
                    <a:pt x="977" y="381"/>
                  </a:lnTo>
                  <a:close/>
                </a:path>
                <a:path w="24129" h="11430">
                  <a:moveTo>
                    <a:pt x="393" y="774"/>
                  </a:moveTo>
                  <a:lnTo>
                    <a:pt x="787" y="774"/>
                  </a:lnTo>
                  <a:lnTo>
                    <a:pt x="393" y="774"/>
                  </a:lnTo>
                  <a:lnTo>
                    <a:pt x="787" y="774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787" y="774"/>
                  </a:lnTo>
                  <a:lnTo>
                    <a:pt x="393" y="774"/>
                  </a:lnTo>
                  <a:close/>
                </a:path>
                <a:path w="24129" h="11430">
                  <a:moveTo>
                    <a:pt x="11125" y="5588"/>
                  </a:moveTo>
                  <a:lnTo>
                    <a:pt x="11518" y="5207"/>
                  </a:lnTo>
                  <a:lnTo>
                    <a:pt x="11518" y="5588"/>
                  </a:lnTo>
                  <a:lnTo>
                    <a:pt x="11125" y="5588"/>
                  </a:lnTo>
                  <a:close/>
                </a:path>
                <a:path w="24129" h="11430">
                  <a:moveTo>
                    <a:pt x="22834" y="10007"/>
                  </a:moveTo>
                  <a:lnTo>
                    <a:pt x="22453" y="10007"/>
                  </a:lnTo>
                  <a:lnTo>
                    <a:pt x="22834" y="10007"/>
                  </a:lnTo>
                  <a:close/>
                </a:path>
                <a:path w="24129" h="11430">
                  <a:moveTo>
                    <a:pt x="11518" y="5588"/>
                  </a:moveTo>
                  <a:lnTo>
                    <a:pt x="11125" y="5588"/>
                  </a:lnTo>
                  <a:lnTo>
                    <a:pt x="11518" y="5588"/>
                  </a:lnTo>
                  <a:close/>
                </a:path>
                <a:path w="24129" h="11430">
                  <a:moveTo>
                    <a:pt x="23228" y="10782"/>
                  </a:moveTo>
                  <a:lnTo>
                    <a:pt x="23228" y="10972"/>
                  </a:lnTo>
                  <a:lnTo>
                    <a:pt x="23228" y="11366"/>
                  </a:lnTo>
                  <a:lnTo>
                    <a:pt x="23228" y="10972"/>
                  </a:lnTo>
                  <a:lnTo>
                    <a:pt x="23228" y="10782"/>
                  </a:lnTo>
                  <a:lnTo>
                    <a:pt x="22834" y="10782"/>
                  </a:lnTo>
                  <a:lnTo>
                    <a:pt x="22834" y="10401"/>
                  </a:lnTo>
                  <a:lnTo>
                    <a:pt x="22834" y="10782"/>
                  </a:lnTo>
                  <a:lnTo>
                    <a:pt x="22834" y="10401"/>
                  </a:lnTo>
                  <a:lnTo>
                    <a:pt x="23228" y="10782"/>
                  </a:lnTo>
                  <a:close/>
                </a:path>
                <a:path w="24129" h="11430">
                  <a:moveTo>
                    <a:pt x="23621" y="10972"/>
                  </a:moveTo>
                  <a:lnTo>
                    <a:pt x="23228" y="10782"/>
                  </a:lnTo>
                  <a:lnTo>
                    <a:pt x="23621" y="10782"/>
                  </a:lnTo>
                  <a:lnTo>
                    <a:pt x="23621" y="10972"/>
                  </a:lnTo>
                  <a:close/>
                </a:path>
                <a:path w="24129" h="11430">
                  <a:moveTo>
                    <a:pt x="0" y="1346"/>
                  </a:moveTo>
                  <a:lnTo>
                    <a:pt x="0" y="1739"/>
                  </a:lnTo>
                  <a:lnTo>
                    <a:pt x="0" y="1346"/>
                  </a:lnTo>
                  <a:lnTo>
                    <a:pt x="0" y="1155"/>
                  </a:lnTo>
                  <a:lnTo>
                    <a:pt x="0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4191991" y="20348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4179114" y="202988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4191991" y="20352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4167988" y="2026040"/>
              <a:ext cx="11430" cy="5080"/>
            </a:xfrm>
            <a:custGeom>
              <a:avLst/>
              <a:gdLst/>
              <a:ahLst/>
              <a:cxnLst/>
              <a:rect l="l" t="t" r="r" b="b"/>
              <a:pathLst>
                <a:path w="11429" h="5080">
                  <a:moveTo>
                    <a:pt x="10921" y="4432"/>
                  </a:moveTo>
                  <a:lnTo>
                    <a:pt x="10921" y="4813"/>
                  </a:lnTo>
                  <a:lnTo>
                    <a:pt x="10540" y="4813"/>
                  </a:lnTo>
                  <a:lnTo>
                    <a:pt x="10921" y="4813"/>
                  </a:lnTo>
                  <a:lnTo>
                    <a:pt x="10921" y="4432"/>
                  </a:lnTo>
                  <a:close/>
                </a:path>
                <a:path w="11429" h="5080">
                  <a:moveTo>
                    <a:pt x="10921" y="4432"/>
                  </a:moveTo>
                  <a:lnTo>
                    <a:pt x="10540" y="4432"/>
                  </a:lnTo>
                  <a:lnTo>
                    <a:pt x="10540" y="4813"/>
                  </a:lnTo>
                  <a:lnTo>
                    <a:pt x="10540" y="4432"/>
                  </a:lnTo>
                  <a:lnTo>
                    <a:pt x="10147" y="4432"/>
                  </a:lnTo>
                  <a:lnTo>
                    <a:pt x="10540" y="4432"/>
                  </a:lnTo>
                  <a:lnTo>
                    <a:pt x="10921" y="4432"/>
                  </a:lnTo>
                  <a:close/>
                </a:path>
                <a:path w="11429" h="5080">
                  <a:moveTo>
                    <a:pt x="8191" y="3467"/>
                  </a:moveTo>
                  <a:lnTo>
                    <a:pt x="8585" y="3467"/>
                  </a:lnTo>
                  <a:lnTo>
                    <a:pt x="8585" y="3848"/>
                  </a:lnTo>
                  <a:lnTo>
                    <a:pt x="8191" y="3467"/>
                  </a:lnTo>
                  <a:lnTo>
                    <a:pt x="7810" y="3467"/>
                  </a:lnTo>
                  <a:lnTo>
                    <a:pt x="8191" y="3467"/>
                  </a:lnTo>
                  <a:close/>
                </a:path>
                <a:path w="11429" h="5080">
                  <a:moveTo>
                    <a:pt x="8978" y="4038"/>
                  </a:moveTo>
                  <a:lnTo>
                    <a:pt x="8585" y="4038"/>
                  </a:lnTo>
                  <a:lnTo>
                    <a:pt x="8191" y="3848"/>
                  </a:lnTo>
                  <a:lnTo>
                    <a:pt x="7810" y="3848"/>
                  </a:lnTo>
                  <a:lnTo>
                    <a:pt x="8191" y="3848"/>
                  </a:lnTo>
                  <a:lnTo>
                    <a:pt x="8585" y="3848"/>
                  </a:lnTo>
                  <a:lnTo>
                    <a:pt x="8978" y="4038"/>
                  </a:lnTo>
                  <a:close/>
                </a:path>
                <a:path w="11429" h="5080">
                  <a:moveTo>
                    <a:pt x="7810" y="3467"/>
                  </a:moveTo>
                  <a:lnTo>
                    <a:pt x="8191" y="3848"/>
                  </a:lnTo>
                  <a:lnTo>
                    <a:pt x="7810" y="3848"/>
                  </a:lnTo>
                  <a:lnTo>
                    <a:pt x="7416" y="3848"/>
                  </a:lnTo>
                  <a:lnTo>
                    <a:pt x="7023" y="3848"/>
                  </a:lnTo>
                  <a:lnTo>
                    <a:pt x="7416" y="3848"/>
                  </a:lnTo>
                  <a:lnTo>
                    <a:pt x="7023" y="3848"/>
                  </a:lnTo>
                  <a:lnTo>
                    <a:pt x="7416" y="3848"/>
                  </a:lnTo>
                  <a:lnTo>
                    <a:pt x="7416" y="3467"/>
                  </a:lnTo>
                  <a:lnTo>
                    <a:pt x="7810" y="3467"/>
                  </a:lnTo>
                  <a:close/>
                </a:path>
                <a:path w="11429" h="5080">
                  <a:moveTo>
                    <a:pt x="393" y="0"/>
                  </a:moveTo>
                  <a:lnTo>
                    <a:pt x="393" y="381"/>
                  </a:lnTo>
                  <a:lnTo>
                    <a:pt x="393" y="774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4191598" y="20364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4169157" y="2026815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4">
                  <a:moveTo>
                    <a:pt x="584" y="761"/>
                  </a:moveTo>
                  <a:lnTo>
                    <a:pt x="393" y="380"/>
                  </a:lnTo>
                  <a:lnTo>
                    <a:pt x="0" y="0"/>
                  </a:lnTo>
                  <a:lnTo>
                    <a:pt x="393" y="380"/>
                  </a:lnTo>
                  <a:lnTo>
                    <a:pt x="584" y="380"/>
                  </a:lnTo>
                  <a:lnTo>
                    <a:pt x="584" y="761"/>
                  </a:lnTo>
                  <a:close/>
                </a:path>
                <a:path w="22860" h="10794">
                  <a:moveTo>
                    <a:pt x="22440" y="10007"/>
                  </a:moveTo>
                  <a:lnTo>
                    <a:pt x="22059" y="10007"/>
                  </a:lnTo>
                  <a:lnTo>
                    <a:pt x="22440" y="10007"/>
                  </a:lnTo>
                  <a:lnTo>
                    <a:pt x="22440" y="10388"/>
                  </a:lnTo>
                  <a:lnTo>
                    <a:pt x="22059" y="10388"/>
                  </a:lnTo>
                  <a:lnTo>
                    <a:pt x="22059" y="10007"/>
                  </a:lnTo>
                  <a:lnTo>
                    <a:pt x="22440" y="10007"/>
                  </a:lnTo>
                  <a:lnTo>
                    <a:pt x="22440" y="9626"/>
                  </a:lnTo>
                  <a:lnTo>
                    <a:pt x="22440" y="10007"/>
                  </a:lnTo>
                  <a:lnTo>
                    <a:pt x="22440" y="9626"/>
                  </a:lnTo>
                  <a:lnTo>
                    <a:pt x="22440" y="10007"/>
                  </a:lnTo>
                  <a:lnTo>
                    <a:pt x="22440" y="9626"/>
                  </a:lnTo>
                  <a:lnTo>
                    <a:pt x="22440" y="10007"/>
                  </a:lnTo>
                  <a:close/>
                </a:path>
                <a:path w="22860" h="10794">
                  <a:moveTo>
                    <a:pt x="5460" y="3073"/>
                  </a:moveTo>
                  <a:lnTo>
                    <a:pt x="5854" y="3073"/>
                  </a:lnTo>
                  <a:lnTo>
                    <a:pt x="5460" y="3073"/>
                  </a:lnTo>
                  <a:close/>
                </a:path>
                <a:path w="22860" h="10794">
                  <a:moveTo>
                    <a:pt x="393" y="380"/>
                  </a:moveTo>
                  <a:lnTo>
                    <a:pt x="0" y="380"/>
                  </a:lnTo>
                  <a:lnTo>
                    <a:pt x="393" y="380"/>
                  </a:lnTo>
                  <a:close/>
                </a:path>
                <a:path w="22860" h="10794">
                  <a:moveTo>
                    <a:pt x="977" y="761"/>
                  </a:moveTo>
                  <a:lnTo>
                    <a:pt x="584" y="761"/>
                  </a:lnTo>
                  <a:lnTo>
                    <a:pt x="977" y="761"/>
                  </a:lnTo>
                  <a:lnTo>
                    <a:pt x="584" y="761"/>
                  </a:lnTo>
                  <a:lnTo>
                    <a:pt x="977" y="761"/>
                  </a:lnTo>
                  <a:close/>
                </a:path>
                <a:path w="22860" h="10794">
                  <a:moveTo>
                    <a:pt x="1371" y="1536"/>
                  </a:moveTo>
                  <a:lnTo>
                    <a:pt x="1752" y="1536"/>
                  </a:lnTo>
                  <a:lnTo>
                    <a:pt x="1371" y="1536"/>
                  </a:lnTo>
                  <a:lnTo>
                    <a:pt x="1371" y="1155"/>
                  </a:lnTo>
                  <a:lnTo>
                    <a:pt x="1371" y="1536"/>
                  </a:lnTo>
                  <a:close/>
                </a:path>
                <a:path w="22860" h="10794">
                  <a:moveTo>
                    <a:pt x="1371" y="1155"/>
                  </a:moveTo>
                  <a:lnTo>
                    <a:pt x="977" y="1155"/>
                  </a:lnTo>
                  <a:lnTo>
                    <a:pt x="1371" y="1155"/>
                  </a:lnTo>
                  <a:close/>
                </a:path>
                <a:path w="22860" h="10794">
                  <a:moveTo>
                    <a:pt x="1752" y="1536"/>
                  </a:moveTo>
                  <a:lnTo>
                    <a:pt x="1752" y="1917"/>
                  </a:lnTo>
                  <a:lnTo>
                    <a:pt x="1752" y="1536"/>
                  </a:lnTo>
                  <a:lnTo>
                    <a:pt x="1371" y="1536"/>
                  </a:lnTo>
                  <a:lnTo>
                    <a:pt x="1752" y="1536"/>
                  </a:lnTo>
                  <a:close/>
                </a:path>
                <a:path w="22860" h="10794">
                  <a:moveTo>
                    <a:pt x="2933" y="2311"/>
                  </a:moveTo>
                  <a:lnTo>
                    <a:pt x="2933" y="2692"/>
                  </a:lnTo>
                  <a:lnTo>
                    <a:pt x="2933" y="2311"/>
                  </a:lnTo>
                  <a:lnTo>
                    <a:pt x="2539" y="2311"/>
                  </a:lnTo>
                  <a:lnTo>
                    <a:pt x="2933" y="2311"/>
                  </a:lnTo>
                  <a:close/>
                </a:path>
                <a:path w="22860" h="10794">
                  <a:moveTo>
                    <a:pt x="4876" y="3263"/>
                  </a:moveTo>
                  <a:lnTo>
                    <a:pt x="4483" y="3263"/>
                  </a:lnTo>
                  <a:lnTo>
                    <a:pt x="4483" y="3073"/>
                  </a:lnTo>
                  <a:lnTo>
                    <a:pt x="4876" y="3073"/>
                  </a:lnTo>
                  <a:lnTo>
                    <a:pt x="4876" y="3263"/>
                  </a:lnTo>
                  <a:close/>
                </a:path>
                <a:path w="22860" h="10794">
                  <a:moveTo>
                    <a:pt x="2539" y="2311"/>
                  </a:moveTo>
                  <a:lnTo>
                    <a:pt x="2146" y="2311"/>
                  </a:lnTo>
                  <a:lnTo>
                    <a:pt x="2539" y="2311"/>
                  </a:lnTo>
                  <a:lnTo>
                    <a:pt x="2146" y="2311"/>
                  </a:lnTo>
                  <a:lnTo>
                    <a:pt x="2539" y="2311"/>
                  </a:lnTo>
                  <a:close/>
                </a:path>
                <a:path w="22860" h="10794">
                  <a:moveTo>
                    <a:pt x="2539" y="2311"/>
                  </a:moveTo>
                  <a:lnTo>
                    <a:pt x="2539" y="2692"/>
                  </a:lnTo>
                  <a:lnTo>
                    <a:pt x="2146" y="2692"/>
                  </a:lnTo>
                  <a:lnTo>
                    <a:pt x="2539" y="2311"/>
                  </a:lnTo>
                  <a:close/>
                </a:path>
                <a:path w="22860" h="10794">
                  <a:moveTo>
                    <a:pt x="4483" y="3263"/>
                  </a:moveTo>
                  <a:lnTo>
                    <a:pt x="4102" y="3263"/>
                  </a:lnTo>
                  <a:lnTo>
                    <a:pt x="4483" y="3263"/>
                  </a:lnTo>
                  <a:close/>
                </a:path>
                <a:path w="22860" h="10794">
                  <a:moveTo>
                    <a:pt x="2933" y="3263"/>
                  </a:moveTo>
                  <a:lnTo>
                    <a:pt x="3314" y="3263"/>
                  </a:lnTo>
                  <a:lnTo>
                    <a:pt x="3314" y="3657"/>
                  </a:lnTo>
                  <a:lnTo>
                    <a:pt x="2933" y="3657"/>
                  </a:lnTo>
                  <a:lnTo>
                    <a:pt x="2933" y="32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4171303" y="2029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4190429" y="203835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93"/>
                  </a:lnTo>
                  <a:lnTo>
                    <a:pt x="0" y="393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4190036" y="20395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4174237" y="203354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0" y="0"/>
                  </a:moveTo>
                  <a:lnTo>
                    <a:pt x="381" y="0"/>
                  </a:lnTo>
                  <a:lnTo>
                    <a:pt x="774" y="381"/>
                  </a:lnTo>
                  <a:lnTo>
                    <a:pt x="774" y="774"/>
                  </a:lnTo>
                  <a:lnTo>
                    <a:pt x="381" y="774"/>
                  </a:lnTo>
                  <a:lnTo>
                    <a:pt x="381" y="381"/>
                  </a:lnTo>
                  <a:lnTo>
                    <a:pt x="381" y="0"/>
                  </a:lnTo>
                  <a:lnTo>
                    <a:pt x="0" y="0"/>
                  </a:lnTo>
                  <a:close/>
                </a:path>
                <a:path w="19050" h="19050">
                  <a:moveTo>
                    <a:pt x="15798" y="6553"/>
                  </a:moveTo>
                  <a:lnTo>
                    <a:pt x="16192" y="6553"/>
                  </a:lnTo>
                  <a:lnTo>
                    <a:pt x="15798" y="6553"/>
                  </a:lnTo>
                  <a:close/>
                </a:path>
                <a:path w="19050" h="19050">
                  <a:moveTo>
                    <a:pt x="16192" y="6553"/>
                  </a:moveTo>
                  <a:lnTo>
                    <a:pt x="15798" y="6553"/>
                  </a:lnTo>
                  <a:lnTo>
                    <a:pt x="16192" y="6553"/>
                  </a:lnTo>
                  <a:close/>
                </a:path>
                <a:path w="19050" h="19050">
                  <a:moveTo>
                    <a:pt x="18529" y="11366"/>
                  </a:moveTo>
                  <a:lnTo>
                    <a:pt x="18148" y="11366"/>
                  </a:lnTo>
                  <a:lnTo>
                    <a:pt x="18148" y="10985"/>
                  </a:lnTo>
                  <a:lnTo>
                    <a:pt x="18529" y="11366"/>
                  </a:lnTo>
                  <a:close/>
                </a:path>
                <a:path w="19050" h="19050">
                  <a:moveTo>
                    <a:pt x="15417" y="16179"/>
                  </a:moveTo>
                  <a:lnTo>
                    <a:pt x="15417" y="15786"/>
                  </a:lnTo>
                  <a:lnTo>
                    <a:pt x="15798" y="15786"/>
                  </a:lnTo>
                  <a:lnTo>
                    <a:pt x="15417" y="16179"/>
                  </a:lnTo>
                  <a:close/>
                </a:path>
                <a:path w="19050" h="19050">
                  <a:moveTo>
                    <a:pt x="14046" y="18872"/>
                  </a:moveTo>
                  <a:lnTo>
                    <a:pt x="14236" y="18872"/>
                  </a:lnTo>
                  <a:lnTo>
                    <a:pt x="14046" y="1887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4188283" y="20527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4187114" y="20541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4180676" y="20560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93"/>
                  </a:moveTo>
                  <a:lnTo>
                    <a:pt x="381" y="0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4178237" y="2058197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358" y="0"/>
                  </a:moveTo>
                  <a:lnTo>
                    <a:pt x="1943" y="0"/>
                  </a:lnTo>
                </a:path>
                <a:path w="2539" h="1905">
                  <a:moveTo>
                    <a:pt x="0" y="1346"/>
                  </a:moveTo>
                  <a:lnTo>
                    <a:pt x="584" y="134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4175012" y="20597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4175012" y="20628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4175405" y="20637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4175405" y="206725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1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4169888" y="2023092"/>
              <a:ext cx="39370" cy="35560"/>
            </a:xfrm>
            <a:custGeom>
              <a:avLst/>
              <a:gdLst/>
              <a:ahLst/>
              <a:cxnLst/>
              <a:rect l="l" t="t" r="r" b="b"/>
              <a:pathLst>
                <a:path w="39370" h="35560">
                  <a:moveTo>
                    <a:pt x="38506" y="8508"/>
                  </a:moveTo>
                  <a:lnTo>
                    <a:pt x="38506" y="8889"/>
                  </a:lnTo>
                  <a:lnTo>
                    <a:pt x="38900" y="8889"/>
                  </a:lnTo>
                  <a:lnTo>
                    <a:pt x="38506" y="8508"/>
                  </a:lnTo>
                  <a:close/>
                </a:path>
                <a:path w="39370" h="35560">
                  <a:moveTo>
                    <a:pt x="0" y="0"/>
                  </a:moveTo>
                  <a:lnTo>
                    <a:pt x="0" y="380"/>
                  </a:lnTo>
                  <a:lnTo>
                    <a:pt x="393" y="380"/>
                  </a:lnTo>
                  <a:lnTo>
                    <a:pt x="0" y="0"/>
                  </a:lnTo>
                  <a:close/>
                </a:path>
                <a:path w="39370" h="35560">
                  <a:moveTo>
                    <a:pt x="22567" y="11798"/>
                  </a:moveTo>
                  <a:lnTo>
                    <a:pt x="22174" y="11798"/>
                  </a:lnTo>
                  <a:lnTo>
                    <a:pt x="22174" y="12179"/>
                  </a:lnTo>
                  <a:lnTo>
                    <a:pt x="22567" y="12179"/>
                  </a:lnTo>
                  <a:lnTo>
                    <a:pt x="22567" y="11798"/>
                  </a:lnTo>
                  <a:close/>
                </a:path>
                <a:path w="39370" h="35560">
                  <a:moveTo>
                    <a:pt x="20231" y="25717"/>
                  </a:moveTo>
                  <a:lnTo>
                    <a:pt x="20231" y="26098"/>
                  </a:lnTo>
                  <a:lnTo>
                    <a:pt x="20612" y="26098"/>
                  </a:lnTo>
                  <a:lnTo>
                    <a:pt x="20231" y="25717"/>
                  </a:lnTo>
                  <a:close/>
                </a:path>
                <a:path w="39370" h="35560">
                  <a:moveTo>
                    <a:pt x="9728" y="34607"/>
                  </a:moveTo>
                  <a:lnTo>
                    <a:pt x="9728" y="34988"/>
                  </a:lnTo>
                  <a:lnTo>
                    <a:pt x="10109" y="34988"/>
                  </a:lnTo>
                  <a:lnTo>
                    <a:pt x="9728" y="34607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4176696" y="200858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4178258" y="20093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4178639" y="20097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4176302" y="20122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4175921" y="201225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4175921" y="20126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4176010" y="2013611"/>
              <a:ext cx="33020" cy="16510"/>
            </a:xfrm>
            <a:custGeom>
              <a:avLst/>
              <a:gdLst/>
              <a:ahLst/>
              <a:cxnLst/>
              <a:rect l="l" t="t" r="r" b="b"/>
              <a:pathLst>
                <a:path w="33020" h="16510">
                  <a:moveTo>
                    <a:pt x="0" y="0"/>
                  </a:moveTo>
                  <a:lnTo>
                    <a:pt x="584" y="0"/>
                  </a:lnTo>
                </a:path>
                <a:path w="33020" h="16510">
                  <a:moveTo>
                    <a:pt x="32092" y="16052"/>
                  </a:moveTo>
                  <a:lnTo>
                    <a:pt x="32677" y="1605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4175527" y="20155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4205474" y="202908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4175146" y="20167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4208788" y="20316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4208395" y="20316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4188367" y="20242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4173393" y="2018647"/>
              <a:ext cx="13970" cy="6350"/>
            </a:xfrm>
            <a:custGeom>
              <a:avLst/>
              <a:gdLst/>
              <a:ahLst/>
              <a:cxnLst/>
              <a:rect l="l" t="t" r="r" b="b"/>
              <a:pathLst>
                <a:path w="13970" h="6350">
                  <a:moveTo>
                    <a:pt x="965" y="0"/>
                  </a:moveTo>
                  <a:lnTo>
                    <a:pt x="774" y="0"/>
                  </a:lnTo>
                  <a:lnTo>
                    <a:pt x="965" y="0"/>
                  </a:lnTo>
                  <a:close/>
                </a:path>
                <a:path w="13970" h="6350">
                  <a:moveTo>
                    <a:pt x="965" y="0"/>
                  </a:moveTo>
                  <a:lnTo>
                    <a:pt x="774" y="0"/>
                  </a:lnTo>
                  <a:lnTo>
                    <a:pt x="965" y="0"/>
                  </a:lnTo>
                  <a:close/>
                </a:path>
                <a:path w="13970" h="6350">
                  <a:moveTo>
                    <a:pt x="13411" y="5994"/>
                  </a:moveTo>
                  <a:lnTo>
                    <a:pt x="13030" y="5994"/>
                  </a:lnTo>
                  <a:lnTo>
                    <a:pt x="13411" y="5994"/>
                  </a:lnTo>
                  <a:close/>
                </a:path>
                <a:path w="13970" h="6350">
                  <a:moveTo>
                    <a:pt x="380" y="1739"/>
                  </a:moveTo>
                  <a:lnTo>
                    <a:pt x="0" y="1739"/>
                  </a:lnTo>
                  <a:lnTo>
                    <a:pt x="380" y="173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4199454" y="20312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4192939" y="20292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190" y="0"/>
                  </a:moveTo>
                  <a:lnTo>
                    <a:pt x="77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4173000" y="2021148"/>
              <a:ext cx="34925" cy="13970"/>
            </a:xfrm>
            <a:custGeom>
              <a:avLst/>
              <a:gdLst/>
              <a:ahLst/>
              <a:cxnLst/>
              <a:rect l="l" t="t" r="r" b="b"/>
              <a:pathLst>
                <a:path w="34925" h="13969">
                  <a:moveTo>
                    <a:pt x="34429" y="13728"/>
                  </a:moveTo>
                  <a:lnTo>
                    <a:pt x="34035" y="13728"/>
                  </a:lnTo>
                  <a:lnTo>
                    <a:pt x="34429" y="13728"/>
                  </a:lnTo>
                  <a:close/>
                </a:path>
                <a:path w="34925" h="13969">
                  <a:moveTo>
                    <a:pt x="25082" y="10452"/>
                  </a:moveTo>
                  <a:lnTo>
                    <a:pt x="25285" y="10833"/>
                  </a:lnTo>
                  <a:lnTo>
                    <a:pt x="25082" y="10452"/>
                  </a:lnTo>
                  <a:close/>
                </a:path>
                <a:path w="34925" h="139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34925" h="13969">
                  <a:moveTo>
                    <a:pt x="19837" y="9677"/>
                  </a:moveTo>
                  <a:lnTo>
                    <a:pt x="19456" y="9677"/>
                  </a:lnTo>
                  <a:lnTo>
                    <a:pt x="19837" y="9677"/>
                  </a:lnTo>
                  <a:close/>
                </a:path>
                <a:path w="34925" h="13969">
                  <a:moveTo>
                    <a:pt x="19456" y="10058"/>
                  </a:moveTo>
                  <a:lnTo>
                    <a:pt x="19062" y="10058"/>
                  </a:lnTo>
                  <a:lnTo>
                    <a:pt x="19456" y="10058"/>
                  </a:lnTo>
                  <a:close/>
                </a:path>
                <a:path w="34925" h="13969">
                  <a:moveTo>
                    <a:pt x="19456" y="10058"/>
                  </a:moveTo>
                  <a:lnTo>
                    <a:pt x="19062" y="10058"/>
                  </a:lnTo>
                  <a:lnTo>
                    <a:pt x="19456" y="1005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4170371" y="2022507"/>
              <a:ext cx="34290" cy="13970"/>
            </a:xfrm>
            <a:custGeom>
              <a:avLst/>
              <a:gdLst/>
              <a:ahLst/>
              <a:cxnLst/>
              <a:rect l="l" t="t" r="r" b="b"/>
              <a:pathLst>
                <a:path w="34289" h="13969">
                  <a:moveTo>
                    <a:pt x="33261" y="13728"/>
                  </a:moveTo>
                  <a:lnTo>
                    <a:pt x="33845" y="13728"/>
                  </a:lnTo>
                </a:path>
                <a:path w="34289" h="13969">
                  <a:moveTo>
                    <a:pt x="0" y="0"/>
                  </a:moveTo>
                  <a:lnTo>
                    <a:pt x="584" y="0"/>
                  </a:lnTo>
                </a:path>
                <a:path w="34289" h="13969">
                  <a:moveTo>
                    <a:pt x="21005" y="9283"/>
                  </a:moveTo>
                  <a:lnTo>
                    <a:pt x="21590" y="928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4169888" y="2022698"/>
              <a:ext cx="12065" cy="6350"/>
            </a:xfrm>
            <a:custGeom>
              <a:avLst/>
              <a:gdLst/>
              <a:ahLst/>
              <a:cxnLst/>
              <a:rect l="l" t="t" r="r" b="b"/>
              <a:pathLst>
                <a:path w="12064" h="6350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064" h="6350">
                  <a:moveTo>
                    <a:pt x="0" y="774"/>
                  </a:moveTo>
                  <a:lnTo>
                    <a:pt x="0" y="393"/>
                  </a:lnTo>
                  <a:lnTo>
                    <a:pt x="393" y="774"/>
                  </a:lnTo>
                  <a:lnTo>
                    <a:pt x="0" y="774"/>
                  </a:lnTo>
                  <a:close/>
                </a:path>
                <a:path w="12064" h="6350">
                  <a:moveTo>
                    <a:pt x="11671" y="5994"/>
                  </a:moveTo>
                  <a:lnTo>
                    <a:pt x="11277" y="5994"/>
                  </a:lnTo>
                  <a:lnTo>
                    <a:pt x="11671" y="599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4191669" y="20339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4168529" y="2025987"/>
              <a:ext cx="24130" cy="9525"/>
            </a:xfrm>
            <a:custGeom>
              <a:avLst/>
              <a:gdLst/>
              <a:ahLst/>
              <a:cxnLst/>
              <a:rect l="l" t="t" r="r" b="b"/>
              <a:pathLst>
                <a:path w="24129" h="9525">
                  <a:moveTo>
                    <a:pt x="23926" y="9283"/>
                  </a:moveTo>
                  <a:lnTo>
                    <a:pt x="23533" y="9283"/>
                  </a:lnTo>
                  <a:lnTo>
                    <a:pt x="23533" y="8889"/>
                  </a:lnTo>
                  <a:lnTo>
                    <a:pt x="23926" y="8889"/>
                  </a:lnTo>
                  <a:lnTo>
                    <a:pt x="23926" y="9283"/>
                  </a:lnTo>
                  <a:close/>
                </a:path>
                <a:path w="24129" h="952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4175146" y="20294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4168529" y="20263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4166675" y="20257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4169304" y="20267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4169888" y="20271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4170663" y="20279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4171450" y="202908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381" y="965"/>
                  </a:moveTo>
                  <a:lnTo>
                    <a:pt x="0" y="965"/>
                  </a:lnTo>
                  <a:lnTo>
                    <a:pt x="381" y="9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4190500" y="20387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4174359" y="2033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4190894" y="20401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4174359" y="20346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19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4191669" y="20424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4190119" y="2042815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1943" y="0"/>
                  </a:moveTo>
                  <a:lnTo>
                    <a:pt x="1549" y="0"/>
                  </a:lnTo>
                  <a:lnTo>
                    <a:pt x="1943" y="0"/>
                  </a:lnTo>
                  <a:close/>
                </a:path>
                <a:path w="2539" h="6985">
                  <a:moveTo>
                    <a:pt x="380" y="6375"/>
                  </a:moveTo>
                  <a:lnTo>
                    <a:pt x="0" y="6375"/>
                  </a:lnTo>
                  <a:lnTo>
                    <a:pt x="0" y="5994"/>
                  </a:lnTo>
                  <a:lnTo>
                    <a:pt x="380" y="637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4189726" y="20497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4179616" y="2054219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4">
                  <a:moveTo>
                    <a:pt x="3492" y="0"/>
                  </a:moveTo>
                  <a:lnTo>
                    <a:pt x="3111" y="0"/>
                  </a:lnTo>
                  <a:lnTo>
                    <a:pt x="3492" y="0"/>
                  </a:lnTo>
                  <a:close/>
                </a:path>
                <a:path w="3810" h="4444">
                  <a:moveTo>
                    <a:pt x="380" y="3860"/>
                  </a:moveTo>
                  <a:lnTo>
                    <a:pt x="0" y="3860"/>
                  </a:lnTo>
                  <a:lnTo>
                    <a:pt x="0" y="3479"/>
                  </a:lnTo>
                  <a:lnTo>
                    <a:pt x="380" y="38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4179032" y="20580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4175527" y="20635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4175921" y="20677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4082849" y="2107501"/>
              <a:ext cx="27305" cy="19685"/>
            </a:xfrm>
            <a:custGeom>
              <a:avLst/>
              <a:gdLst/>
              <a:ahLst/>
              <a:cxnLst/>
              <a:rect l="l" t="t" r="r" b="b"/>
              <a:pathLst>
                <a:path w="27304" h="19685">
                  <a:moveTo>
                    <a:pt x="14516" y="17525"/>
                  </a:moveTo>
                  <a:lnTo>
                    <a:pt x="11417" y="17525"/>
                  </a:lnTo>
                  <a:lnTo>
                    <a:pt x="11036" y="17906"/>
                  </a:lnTo>
                  <a:lnTo>
                    <a:pt x="11036" y="18414"/>
                  </a:lnTo>
                  <a:lnTo>
                    <a:pt x="11811" y="19176"/>
                  </a:lnTo>
                  <a:lnTo>
                    <a:pt x="11811" y="18414"/>
                  </a:lnTo>
                  <a:lnTo>
                    <a:pt x="12192" y="18414"/>
                  </a:lnTo>
                  <a:lnTo>
                    <a:pt x="12585" y="18033"/>
                  </a:lnTo>
                  <a:lnTo>
                    <a:pt x="14909" y="18033"/>
                  </a:lnTo>
                  <a:lnTo>
                    <a:pt x="14909" y="17906"/>
                  </a:lnTo>
                  <a:lnTo>
                    <a:pt x="14516" y="17906"/>
                  </a:lnTo>
                  <a:lnTo>
                    <a:pt x="14516" y="17525"/>
                  </a:lnTo>
                  <a:close/>
                </a:path>
                <a:path w="27304" h="19685">
                  <a:moveTo>
                    <a:pt x="13360" y="18033"/>
                  </a:moveTo>
                  <a:lnTo>
                    <a:pt x="12966" y="18033"/>
                  </a:lnTo>
                  <a:lnTo>
                    <a:pt x="12966" y="18414"/>
                  </a:lnTo>
                  <a:lnTo>
                    <a:pt x="13360" y="18033"/>
                  </a:lnTo>
                  <a:close/>
                </a:path>
                <a:path w="27304" h="19685">
                  <a:moveTo>
                    <a:pt x="14516" y="18033"/>
                  </a:moveTo>
                  <a:lnTo>
                    <a:pt x="13360" y="18033"/>
                  </a:lnTo>
                  <a:lnTo>
                    <a:pt x="13741" y="18414"/>
                  </a:lnTo>
                  <a:lnTo>
                    <a:pt x="14516" y="18414"/>
                  </a:lnTo>
                  <a:lnTo>
                    <a:pt x="14516" y="18033"/>
                  </a:lnTo>
                  <a:close/>
                </a:path>
                <a:path w="27304" h="19685">
                  <a:moveTo>
                    <a:pt x="15875" y="17144"/>
                  </a:moveTo>
                  <a:lnTo>
                    <a:pt x="15290" y="17144"/>
                  </a:lnTo>
                  <a:lnTo>
                    <a:pt x="15290" y="17525"/>
                  </a:lnTo>
                  <a:lnTo>
                    <a:pt x="15494" y="17906"/>
                  </a:lnTo>
                  <a:lnTo>
                    <a:pt x="15875" y="17525"/>
                  </a:lnTo>
                  <a:lnTo>
                    <a:pt x="15875" y="17144"/>
                  </a:lnTo>
                  <a:close/>
                </a:path>
                <a:path w="27304" h="19685">
                  <a:moveTo>
                    <a:pt x="17043" y="16763"/>
                  </a:moveTo>
                  <a:lnTo>
                    <a:pt x="10845" y="16763"/>
                  </a:lnTo>
                  <a:lnTo>
                    <a:pt x="10845" y="17525"/>
                  </a:lnTo>
                  <a:lnTo>
                    <a:pt x="14909" y="17525"/>
                  </a:lnTo>
                  <a:lnTo>
                    <a:pt x="15290" y="17144"/>
                  </a:lnTo>
                  <a:lnTo>
                    <a:pt x="16649" y="17144"/>
                  </a:lnTo>
                  <a:lnTo>
                    <a:pt x="17043" y="16763"/>
                  </a:lnTo>
                  <a:close/>
                </a:path>
                <a:path w="27304" h="19685">
                  <a:moveTo>
                    <a:pt x="17424" y="16763"/>
                  </a:moveTo>
                  <a:lnTo>
                    <a:pt x="17043" y="16763"/>
                  </a:lnTo>
                  <a:lnTo>
                    <a:pt x="17043" y="17144"/>
                  </a:lnTo>
                  <a:lnTo>
                    <a:pt x="17424" y="16763"/>
                  </a:lnTo>
                  <a:close/>
                </a:path>
                <a:path w="27304" h="19685">
                  <a:moveTo>
                    <a:pt x="18592" y="14858"/>
                  </a:moveTo>
                  <a:lnTo>
                    <a:pt x="10452" y="14858"/>
                  </a:lnTo>
                  <a:lnTo>
                    <a:pt x="10845" y="15239"/>
                  </a:lnTo>
                  <a:lnTo>
                    <a:pt x="10452" y="15620"/>
                  </a:lnTo>
                  <a:lnTo>
                    <a:pt x="10452" y="16763"/>
                  </a:lnTo>
                  <a:lnTo>
                    <a:pt x="17818" y="16763"/>
                  </a:lnTo>
                  <a:lnTo>
                    <a:pt x="17818" y="16382"/>
                  </a:lnTo>
                  <a:lnTo>
                    <a:pt x="17424" y="16382"/>
                  </a:lnTo>
                  <a:lnTo>
                    <a:pt x="17424" y="15620"/>
                  </a:lnTo>
                  <a:lnTo>
                    <a:pt x="18199" y="15620"/>
                  </a:lnTo>
                  <a:lnTo>
                    <a:pt x="18592" y="15239"/>
                  </a:lnTo>
                  <a:lnTo>
                    <a:pt x="18592" y="14858"/>
                  </a:lnTo>
                  <a:close/>
                </a:path>
                <a:path w="27304" h="19685">
                  <a:moveTo>
                    <a:pt x="24206" y="16001"/>
                  </a:moveTo>
                  <a:lnTo>
                    <a:pt x="24206" y="16763"/>
                  </a:lnTo>
                  <a:lnTo>
                    <a:pt x="24587" y="16382"/>
                  </a:lnTo>
                  <a:lnTo>
                    <a:pt x="24206" y="16001"/>
                  </a:lnTo>
                  <a:close/>
                </a:path>
                <a:path w="27304" h="19685">
                  <a:moveTo>
                    <a:pt x="24587" y="15620"/>
                  </a:moveTo>
                  <a:lnTo>
                    <a:pt x="23431" y="15620"/>
                  </a:lnTo>
                  <a:lnTo>
                    <a:pt x="23431" y="16001"/>
                  </a:lnTo>
                  <a:lnTo>
                    <a:pt x="23812" y="16382"/>
                  </a:lnTo>
                  <a:lnTo>
                    <a:pt x="23812" y="16001"/>
                  </a:lnTo>
                  <a:lnTo>
                    <a:pt x="24206" y="16001"/>
                  </a:lnTo>
                  <a:lnTo>
                    <a:pt x="24587" y="15620"/>
                  </a:lnTo>
                  <a:close/>
                </a:path>
                <a:path w="27304" h="19685">
                  <a:moveTo>
                    <a:pt x="24206" y="16001"/>
                  </a:moveTo>
                  <a:lnTo>
                    <a:pt x="23812" y="16001"/>
                  </a:lnTo>
                  <a:lnTo>
                    <a:pt x="24206" y="16382"/>
                  </a:lnTo>
                  <a:lnTo>
                    <a:pt x="24206" y="16001"/>
                  </a:lnTo>
                  <a:close/>
                </a:path>
                <a:path w="27304" h="19685">
                  <a:moveTo>
                    <a:pt x="24980" y="16001"/>
                  </a:moveTo>
                  <a:lnTo>
                    <a:pt x="24587" y="16001"/>
                  </a:lnTo>
                  <a:lnTo>
                    <a:pt x="24587" y="16382"/>
                  </a:lnTo>
                  <a:lnTo>
                    <a:pt x="24980" y="16382"/>
                  </a:lnTo>
                  <a:lnTo>
                    <a:pt x="24980" y="16001"/>
                  </a:lnTo>
                  <a:close/>
                </a:path>
                <a:path w="27304" h="19685">
                  <a:moveTo>
                    <a:pt x="20332" y="15620"/>
                  </a:moveTo>
                  <a:lnTo>
                    <a:pt x="20142" y="15620"/>
                  </a:lnTo>
                  <a:lnTo>
                    <a:pt x="20142" y="16001"/>
                  </a:lnTo>
                  <a:lnTo>
                    <a:pt x="20332" y="16001"/>
                  </a:lnTo>
                  <a:lnTo>
                    <a:pt x="20332" y="15620"/>
                  </a:lnTo>
                  <a:close/>
                </a:path>
                <a:path w="27304" h="19685">
                  <a:moveTo>
                    <a:pt x="21107" y="14858"/>
                  </a:moveTo>
                  <a:lnTo>
                    <a:pt x="19748" y="14858"/>
                  </a:lnTo>
                  <a:lnTo>
                    <a:pt x="19748" y="15620"/>
                  </a:lnTo>
                  <a:lnTo>
                    <a:pt x="20332" y="15620"/>
                  </a:lnTo>
                  <a:lnTo>
                    <a:pt x="20332" y="16001"/>
                  </a:lnTo>
                  <a:lnTo>
                    <a:pt x="20713" y="16001"/>
                  </a:lnTo>
                  <a:lnTo>
                    <a:pt x="20713" y="15239"/>
                  </a:lnTo>
                  <a:lnTo>
                    <a:pt x="21107" y="15239"/>
                  </a:lnTo>
                  <a:lnTo>
                    <a:pt x="21107" y="14858"/>
                  </a:lnTo>
                  <a:close/>
                </a:path>
                <a:path w="27304" h="19685">
                  <a:moveTo>
                    <a:pt x="25946" y="14477"/>
                  </a:moveTo>
                  <a:lnTo>
                    <a:pt x="23037" y="14477"/>
                  </a:lnTo>
                  <a:lnTo>
                    <a:pt x="23037" y="14858"/>
                  </a:lnTo>
                  <a:lnTo>
                    <a:pt x="23812" y="14858"/>
                  </a:lnTo>
                  <a:lnTo>
                    <a:pt x="23812" y="15620"/>
                  </a:lnTo>
                  <a:lnTo>
                    <a:pt x="24587" y="15620"/>
                  </a:lnTo>
                  <a:lnTo>
                    <a:pt x="24980" y="16001"/>
                  </a:lnTo>
                  <a:lnTo>
                    <a:pt x="26339" y="16001"/>
                  </a:lnTo>
                  <a:lnTo>
                    <a:pt x="26339" y="15239"/>
                  </a:lnTo>
                  <a:lnTo>
                    <a:pt x="25565" y="14858"/>
                  </a:lnTo>
                  <a:lnTo>
                    <a:pt x="25946" y="14477"/>
                  </a:lnTo>
                  <a:close/>
                </a:path>
                <a:path w="27304" h="19685">
                  <a:moveTo>
                    <a:pt x="18973" y="14858"/>
                  </a:moveTo>
                  <a:lnTo>
                    <a:pt x="18592" y="15239"/>
                  </a:lnTo>
                  <a:lnTo>
                    <a:pt x="18973" y="15239"/>
                  </a:lnTo>
                  <a:lnTo>
                    <a:pt x="18973" y="14858"/>
                  </a:lnTo>
                  <a:close/>
                </a:path>
                <a:path w="27304" h="19685">
                  <a:moveTo>
                    <a:pt x="19748" y="14858"/>
                  </a:moveTo>
                  <a:lnTo>
                    <a:pt x="19367" y="14858"/>
                  </a:lnTo>
                  <a:lnTo>
                    <a:pt x="19367" y="15239"/>
                  </a:lnTo>
                  <a:lnTo>
                    <a:pt x="19748" y="15239"/>
                  </a:lnTo>
                  <a:lnTo>
                    <a:pt x="19748" y="14858"/>
                  </a:lnTo>
                  <a:close/>
                </a:path>
                <a:path w="27304" h="19685">
                  <a:moveTo>
                    <a:pt x="22656" y="14477"/>
                  </a:moveTo>
                  <a:lnTo>
                    <a:pt x="21882" y="14477"/>
                  </a:lnTo>
                  <a:lnTo>
                    <a:pt x="21882" y="14858"/>
                  </a:lnTo>
                  <a:lnTo>
                    <a:pt x="21488" y="14858"/>
                  </a:lnTo>
                  <a:lnTo>
                    <a:pt x="21488" y="15239"/>
                  </a:lnTo>
                  <a:lnTo>
                    <a:pt x="22263" y="15239"/>
                  </a:lnTo>
                  <a:lnTo>
                    <a:pt x="22263" y="14858"/>
                  </a:lnTo>
                  <a:lnTo>
                    <a:pt x="22656" y="14477"/>
                  </a:lnTo>
                  <a:close/>
                </a:path>
                <a:path w="27304" h="19685">
                  <a:moveTo>
                    <a:pt x="27114" y="13080"/>
                  </a:moveTo>
                  <a:lnTo>
                    <a:pt x="9677" y="13080"/>
                  </a:lnTo>
                  <a:lnTo>
                    <a:pt x="9677" y="13207"/>
                  </a:lnTo>
                  <a:lnTo>
                    <a:pt x="10452" y="13969"/>
                  </a:lnTo>
                  <a:lnTo>
                    <a:pt x="10845" y="13969"/>
                  </a:lnTo>
                  <a:lnTo>
                    <a:pt x="10845" y="14858"/>
                  </a:lnTo>
                  <a:lnTo>
                    <a:pt x="21488" y="14858"/>
                  </a:lnTo>
                  <a:lnTo>
                    <a:pt x="21488" y="14477"/>
                  </a:lnTo>
                  <a:lnTo>
                    <a:pt x="25946" y="14477"/>
                  </a:lnTo>
                  <a:lnTo>
                    <a:pt x="25946" y="13969"/>
                  </a:lnTo>
                  <a:lnTo>
                    <a:pt x="26720" y="13207"/>
                  </a:lnTo>
                  <a:lnTo>
                    <a:pt x="27114" y="13080"/>
                  </a:lnTo>
                  <a:close/>
                </a:path>
                <a:path w="27304" h="19685">
                  <a:moveTo>
                    <a:pt x="25946" y="10032"/>
                  </a:moveTo>
                  <a:lnTo>
                    <a:pt x="8521" y="10032"/>
                  </a:lnTo>
                  <a:lnTo>
                    <a:pt x="9296" y="10413"/>
                  </a:lnTo>
                  <a:lnTo>
                    <a:pt x="8521" y="11556"/>
                  </a:lnTo>
                  <a:lnTo>
                    <a:pt x="8902" y="11937"/>
                  </a:lnTo>
                  <a:lnTo>
                    <a:pt x="8521" y="11937"/>
                  </a:lnTo>
                  <a:lnTo>
                    <a:pt x="8521" y="12699"/>
                  </a:lnTo>
                  <a:lnTo>
                    <a:pt x="8902" y="13080"/>
                  </a:lnTo>
                  <a:lnTo>
                    <a:pt x="9296" y="13207"/>
                  </a:lnTo>
                  <a:lnTo>
                    <a:pt x="9296" y="13080"/>
                  </a:lnTo>
                  <a:lnTo>
                    <a:pt x="27114" y="13080"/>
                  </a:lnTo>
                  <a:lnTo>
                    <a:pt x="27114" y="12699"/>
                  </a:lnTo>
                  <a:lnTo>
                    <a:pt x="26720" y="12699"/>
                  </a:lnTo>
                  <a:lnTo>
                    <a:pt x="26720" y="12318"/>
                  </a:lnTo>
                  <a:lnTo>
                    <a:pt x="27114" y="12318"/>
                  </a:lnTo>
                  <a:lnTo>
                    <a:pt x="27114" y="11556"/>
                  </a:lnTo>
                  <a:lnTo>
                    <a:pt x="26720" y="11556"/>
                  </a:lnTo>
                  <a:lnTo>
                    <a:pt x="26720" y="11175"/>
                  </a:lnTo>
                  <a:lnTo>
                    <a:pt x="26339" y="11175"/>
                  </a:lnTo>
                  <a:lnTo>
                    <a:pt x="26339" y="10794"/>
                  </a:lnTo>
                  <a:lnTo>
                    <a:pt x="25565" y="10794"/>
                  </a:lnTo>
                  <a:lnTo>
                    <a:pt x="25565" y="10413"/>
                  </a:lnTo>
                  <a:lnTo>
                    <a:pt x="25946" y="10413"/>
                  </a:lnTo>
                  <a:lnTo>
                    <a:pt x="25946" y="10032"/>
                  </a:lnTo>
                  <a:close/>
                </a:path>
                <a:path w="27304" h="19685">
                  <a:moveTo>
                    <a:pt x="4838" y="10413"/>
                  </a:moveTo>
                  <a:lnTo>
                    <a:pt x="3670" y="10413"/>
                  </a:lnTo>
                  <a:lnTo>
                    <a:pt x="3670" y="10794"/>
                  </a:lnTo>
                  <a:lnTo>
                    <a:pt x="4445" y="10794"/>
                  </a:lnTo>
                  <a:lnTo>
                    <a:pt x="4838" y="10413"/>
                  </a:lnTo>
                  <a:close/>
                </a:path>
                <a:path w="27304" h="19685">
                  <a:moveTo>
                    <a:pt x="774" y="10032"/>
                  </a:moveTo>
                  <a:lnTo>
                    <a:pt x="381" y="10032"/>
                  </a:lnTo>
                  <a:lnTo>
                    <a:pt x="774" y="10413"/>
                  </a:lnTo>
                  <a:lnTo>
                    <a:pt x="774" y="10032"/>
                  </a:lnTo>
                  <a:close/>
                </a:path>
                <a:path w="27304" h="19685">
                  <a:moveTo>
                    <a:pt x="5219" y="10032"/>
                  </a:moveTo>
                  <a:lnTo>
                    <a:pt x="2895" y="10032"/>
                  </a:lnTo>
                  <a:lnTo>
                    <a:pt x="2895" y="10413"/>
                  </a:lnTo>
                  <a:lnTo>
                    <a:pt x="5219" y="10413"/>
                  </a:lnTo>
                  <a:lnTo>
                    <a:pt x="5219" y="10032"/>
                  </a:lnTo>
                  <a:close/>
                </a:path>
                <a:path w="27304" h="19685">
                  <a:moveTo>
                    <a:pt x="6197" y="10032"/>
                  </a:moveTo>
                  <a:lnTo>
                    <a:pt x="5219" y="10032"/>
                  </a:lnTo>
                  <a:lnTo>
                    <a:pt x="5219" y="10413"/>
                  </a:lnTo>
                  <a:lnTo>
                    <a:pt x="5994" y="10413"/>
                  </a:lnTo>
                  <a:lnTo>
                    <a:pt x="6197" y="10032"/>
                  </a:lnTo>
                  <a:close/>
                </a:path>
                <a:path w="27304" h="19685">
                  <a:moveTo>
                    <a:pt x="7747" y="10032"/>
                  </a:moveTo>
                  <a:lnTo>
                    <a:pt x="7353" y="10032"/>
                  </a:lnTo>
                  <a:lnTo>
                    <a:pt x="7353" y="10413"/>
                  </a:lnTo>
                  <a:lnTo>
                    <a:pt x="7747" y="10032"/>
                  </a:lnTo>
                  <a:close/>
                </a:path>
                <a:path w="27304" h="19685">
                  <a:moveTo>
                    <a:pt x="26339" y="8254"/>
                  </a:moveTo>
                  <a:lnTo>
                    <a:pt x="1155" y="8254"/>
                  </a:lnTo>
                  <a:lnTo>
                    <a:pt x="1155" y="8889"/>
                  </a:lnTo>
                  <a:lnTo>
                    <a:pt x="381" y="8889"/>
                  </a:lnTo>
                  <a:lnTo>
                    <a:pt x="381" y="9651"/>
                  </a:lnTo>
                  <a:lnTo>
                    <a:pt x="0" y="10032"/>
                  </a:lnTo>
                  <a:lnTo>
                    <a:pt x="2514" y="10032"/>
                  </a:lnTo>
                  <a:lnTo>
                    <a:pt x="2514" y="9651"/>
                  </a:lnTo>
                  <a:lnTo>
                    <a:pt x="26339" y="9651"/>
                  </a:lnTo>
                  <a:lnTo>
                    <a:pt x="26339" y="8508"/>
                  </a:lnTo>
                  <a:lnTo>
                    <a:pt x="25946" y="8508"/>
                  </a:lnTo>
                  <a:lnTo>
                    <a:pt x="26339" y="8254"/>
                  </a:lnTo>
                  <a:close/>
                </a:path>
                <a:path w="27304" h="19685">
                  <a:moveTo>
                    <a:pt x="25946" y="9651"/>
                  </a:moveTo>
                  <a:lnTo>
                    <a:pt x="2514" y="9651"/>
                  </a:lnTo>
                  <a:lnTo>
                    <a:pt x="2514" y="10032"/>
                  </a:lnTo>
                  <a:lnTo>
                    <a:pt x="26339" y="10032"/>
                  </a:lnTo>
                  <a:lnTo>
                    <a:pt x="25946" y="9651"/>
                  </a:lnTo>
                  <a:close/>
                </a:path>
                <a:path w="27304" h="19685">
                  <a:moveTo>
                    <a:pt x="22263" y="5206"/>
                  </a:moveTo>
                  <a:lnTo>
                    <a:pt x="1346" y="5206"/>
                  </a:lnTo>
                  <a:lnTo>
                    <a:pt x="1346" y="5968"/>
                  </a:lnTo>
                  <a:lnTo>
                    <a:pt x="1155" y="6349"/>
                  </a:lnTo>
                  <a:lnTo>
                    <a:pt x="774" y="6349"/>
                  </a:lnTo>
                  <a:lnTo>
                    <a:pt x="774" y="6730"/>
                  </a:lnTo>
                  <a:lnTo>
                    <a:pt x="381" y="6730"/>
                  </a:lnTo>
                  <a:lnTo>
                    <a:pt x="381" y="8254"/>
                  </a:lnTo>
                  <a:lnTo>
                    <a:pt x="24587" y="8254"/>
                  </a:lnTo>
                  <a:lnTo>
                    <a:pt x="24587" y="7873"/>
                  </a:lnTo>
                  <a:lnTo>
                    <a:pt x="24206" y="7873"/>
                  </a:lnTo>
                  <a:lnTo>
                    <a:pt x="24206" y="7492"/>
                  </a:lnTo>
                  <a:lnTo>
                    <a:pt x="23812" y="7492"/>
                  </a:lnTo>
                  <a:lnTo>
                    <a:pt x="23812" y="7111"/>
                  </a:lnTo>
                  <a:lnTo>
                    <a:pt x="24206" y="7111"/>
                  </a:lnTo>
                  <a:lnTo>
                    <a:pt x="24206" y="5968"/>
                  </a:lnTo>
                  <a:lnTo>
                    <a:pt x="21882" y="5968"/>
                  </a:lnTo>
                  <a:lnTo>
                    <a:pt x="21882" y="5587"/>
                  </a:lnTo>
                  <a:lnTo>
                    <a:pt x="22263" y="5587"/>
                  </a:lnTo>
                  <a:lnTo>
                    <a:pt x="22263" y="5206"/>
                  </a:lnTo>
                  <a:close/>
                </a:path>
                <a:path w="27304" h="19685">
                  <a:moveTo>
                    <a:pt x="25171" y="7873"/>
                  </a:moveTo>
                  <a:lnTo>
                    <a:pt x="24980" y="7873"/>
                  </a:lnTo>
                  <a:lnTo>
                    <a:pt x="24980" y="8254"/>
                  </a:lnTo>
                  <a:lnTo>
                    <a:pt x="25171" y="8254"/>
                  </a:lnTo>
                  <a:lnTo>
                    <a:pt x="25171" y="7873"/>
                  </a:lnTo>
                  <a:close/>
                </a:path>
                <a:path w="27304" h="19685">
                  <a:moveTo>
                    <a:pt x="23431" y="4825"/>
                  </a:moveTo>
                  <a:lnTo>
                    <a:pt x="23037" y="4825"/>
                  </a:lnTo>
                  <a:lnTo>
                    <a:pt x="23037" y="5968"/>
                  </a:lnTo>
                  <a:lnTo>
                    <a:pt x="24206" y="5968"/>
                  </a:lnTo>
                  <a:lnTo>
                    <a:pt x="24206" y="5587"/>
                  </a:lnTo>
                  <a:lnTo>
                    <a:pt x="24587" y="5587"/>
                  </a:lnTo>
                  <a:lnTo>
                    <a:pt x="24587" y="5206"/>
                  </a:lnTo>
                  <a:lnTo>
                    <a:pt x="23431" y="5206"/>
                  </a:lnTo>
                  <a:lnTo>
                    <a:pt x="23431" y="4825"/>
                  </a:lnTo>
                  <a:close/>
                </a:path>
                <a:path w="27304" h="19685">
                  <a:moveTo>
                    <a:pt x="19367" y="3682"/>
                  </a:moveTo>
                  <a:lnTo>
                    <a:pt x="18592" y="3682"/>
                  </a:lnTo>
                  <a:lnTo>
                    <a:pt x="18592" y="4063"/>
                  </a:lnTo>
                  <a:lnTo>
                    <a:pt x="17818" y="4063"/>
                  </a:lnTo>
                  <a:lnTo>
                    <a:pt x="18199" y="4444"/>
                  </a:lnTo>
                  <a:lnTo>
                    <a:pt x="17818" y="4825"/>
                  </a:lnTo>
                  <a:lnTo>
                    <a:pt x="1739" y="4825"/>
                  </a:lnTo>
                  <a:lnTo>
                    <a:pt x="1739" y="5206"/>
                  </a:lnTo>
                  <a:lnTo>
                    <a:pt x="21882" y="5206"/>
                  </a:lnTo>
                  <a:lnTo>
                    <a:pt x="22263" y="4825"/>
                  </a:lnTo>
                  <a:lnTo>
                    <a:pt x="21882" y="4444"/>
                  </a:lnTo>
                  <a:lnTo>
                    <a:pt x="19748" y="4444"/>
                  </a:lnTo>
                  <a:lnTo>
                    <a:pt x="19748" y="4063"/>
                  </a:lnTo>
                  <a:lnTo>
                    <a:pt x="19367" y="3682"/>
                  </a:lnTo>
                  <a:close/>
                </a:path>
                <a:path w="27304" h="19685">
                  <a:moveTo>
                    <a:pt x="24980" y="4444"/>
                  </a:moveTo>
                  <a:lnTo>
                    <a:pt x="23431" y="4444"/>
                  </a:lnTo>
                  <a:lnTo>
                    <a:pt x="23812" y="4825"/>
                  </a:lnTo>
                  <a:lnTo>
                    <a:pt x="23812" y="5206"/>
                  </a:lnTo>
                  <a:lnTo>
                    <a:pt x="24587" y="5206"/>
                  </a:lnTo>
                  <a:lnTo>
                    <a:pt x="24587" y="4825"/>
                  </a:lnTo>
                  <a:lnTo>
                    <a:pt x="24980" y="4825"/>
                  </a:lnTo>
                  <a:lnTo>
                    <a:pt x="24980" y="4444"/>
                  </a:lnTo>
                  <a:close/>
                </a:path>
                <a:path w="27304" h="19685">
                  <a:moveTo>
                    <a:pt x="16268" y="4063"/>
                  </a:moveTo>
                  <a:lnTo>
                    <a:pt x="15875" y="4444"/>
                  </a:lnTo>
                  <a:lnTo>
                    <a:pt x="1346" y="4444"/>
                  </a:lnTo>
                  <a:lnTo>
                    <a:pt x="1346" y="4825"/>
                  </a:lnTo>
                  <a:lnTo>
                    <a:pt x="15875" y="4825"/>
                  </a:lnTo>
                  <a:lnTo>
                    <a:pt x="16268" y="4444"/>
                  </a:lnTo>
                  <a:lnTo>
                    <a:pt x="16268" y="4063"/>
                  </a:lnTo>
                  <a:close/>
                </a:path>
                <a:path w="27304" h="19685">
                  <a:moveTo>
                    <a:pt x="17043" y="4444"/>
                  </a:moveTo>
                  <a:lnTo>
                    <a:pt x="16649" y="4444"/>
                  </a:lnTo>
                  <a:lnTo>
                    <a:pt x="16268" y="4825"/>
                  </a:lnTo>
                  <a:lnTo>
                    <a:pt x="17043" y="4825"/>
                  </a:lnTo>
                  <a:lnTo>
                    <a:pt x="17043" y="4444"/>
                  </a:lnTo>
                  <a:close/>
                </a:path>
                <a:path w="27304" h="19685">
                  <a:moveTo>
                    <a:pt x="2514" y="2285"/>
                  </a:moveTo>
                  <a:lnTo>
                    <a:pt x="774" y="2285"/>
                  </a:lnTo>
                  <a:lnTo>
                    <a:pt x="774" y="3428"/>
                  </a:lnTo>
                  <a:lnTo>
                    <a:pt x="381" y="3682"/>
                  </a:lnTo>
                  <a:lnTo>
                    <a:pt x="774" y="3682"/>
                  </a:lnTo>
                  <a:lnTo>
                    <a:pt x="774" y="4063"/>
                  </a:lnTo>
                  <a:lnTo>
                    <a:pt x="1155" y="4063"/>
                  </a:lnTo>
                  <a:lnTo>
                    <a:pt x="1155" y="4444"/>
                  </a:lnTo>
                  <a:lnTo>
                    <a:pt x="10845" y="4444"/>
                  </a:lnTo>
                  <a:lnTo>
                    <a:pt x="10845" y="3682"/>
                  </a:lnTo>
                  <a:lnTo>
                    <a:pt x="11036" y="3428"/>
                  </a:lnTo>
                  <a:lnTo>
                    <a:pt x="11417" y="3428"/>
                  </a:lnTo>
                  <a:lnTo>
                    <a:pt x="11417" y="2666"/>
                  </a:lnTo>
                  <a:lnTo>
                    <a:pt x="2514" y="2666"/>
                  </a:lnTo>
                  <a:lnTo>
                    <a:pt x="2514" y="2285"/>
                  </a:lnTo>
                  <a:close/>
                </a:path>
                <a:path w="27304" h="19685">
                  <a:moveTo>
                    <a:pt x="11036" y="4063"/>
                  </a:moveTo>
                  <a:lnTo>
                    <a:pt x="10845" y="4444"/>
                  </a:lnTo>
                  <a:lnTo>
                    <a:pt x="11417" y="4444"/>
                  </a:lnTo>
                  <a:lnTo>
                    <a:pt x="11036" y="4063"/>
                  </a:lnTo>
                  <a:close/>
                </a:path>
                <a:path w="27304" h="19685">
                  <a:moveTo>
                    <a:pt x="12192" y="4063"/>
                  </a:moveTo>
                  <a:lnTo>
                    <a:pt x="11811" y="4063"/>
                  </a:lnTo>
                  <a:lnTo>
                    <a:pt x="11811" y="4444"/>
                  </a:lnTo>
                  <a:lnTo>
                    <a:pt x="12192" y="4444"/>
                  </a:lnTo>
                  <a:lnTo>
                    <a:pt x="12192" y="4063"/>
                  </a:lnTo>
                  <a:close/>
                </a:path>
                <a:path w="27304" h="19685">
                  <a:moveTo>
                    <a:pt x="12966" y="4063"/>
                  </a:moveTo>
                  <a:lnTo>
                    <a:pt x="12585" y="4063"/>
                  </a:lnTo>
                  <a:lnTo>
                    <a:pt x="12192" y="4444"/>
                  </a:lnTo>
                  <a:lnTo>
                    <a:pt x="12966" y="4444"/>
                  </a:lnTo>
                  <a:lnTo>
                    <a:pt x="12966" y="4063"/>
                  </a:lnTo>
                  <a:close/>
                </a:path>
                <a:path w="27304" h="19685">
                  <a:moveTo>
                    <a:pt x="15875" y="4063"/>
                  </a:moveTo>
                  <a:lnTo>
                    <a:pt x="13360" y="4063"/>
                  </a:lnTo>
                  <a:lnTo>
                    <a:pt x="13360" y="4444"/>
                  </a:lnTo>
                  <a:lnTo>
                    <a:pt x="15875" y="4444"/>
                  </a:lnTo>
                  <a:lnTo>
                    <a:pt x="15875" y="4063"/>
                  </a:lnTo>
                  <a:close/>
                </a:path>
                <a:path w="27304" h="19685">
                  <a:moveTo>
                    <a:pt x="21107" y="4063"/>
                  </a:moveTo>
                  <a:lnTo>
                    <a:pt x="20142" y="4063"/>
                  </a:lnTo>
                  <a:lnTo>
                    <a:pt x="20142" y="4444"/>
                  </a:lnTo>
                  <a:lnTo>
                    <a:pt x="21107" y="4444"/>
                  </a:lnTo>
                  <a:lnTo>
                    <a:pt x="21107" y="4063"/>
                  </a:lnTo>
                  <a:close/>
                </a:path>
                <a:path w="27304" h="19685">
                  <a:moveTo>
                    <a:pt x="25171" y="3682"/>
                  </a:moveTo>
                  <a:lnTo>
                    <a:pt x="24587" y="3682"/>
                  </a:lnTo>
                  <a:lnTo>
                    <a:pt x="24587" y="4063"/>
                  </a:lnTo>
                  <a:lnTo>
                    <a:pt x="23812" y="4063"/>
                  </a:lnTo>
                  <a:lnTo>
                    <a:pt x="23812" y="4444"/>
                  </a:lnTo>
                  <a:lnTo>
                    <a:pt x="25171" y="4444"/>
                  </a:lnTo>
                  <a:lnTo>
                    <a:pt x="25171" y="3682"/>
                  </a:lnTo>
                  <a:close/>
                </a:path>
                <a:path w="27304" h="19685">
                  <a:moveTo>
                    <a:pt x="13741" y="3682"/>
                  </a:moveTo>
                  <a:lnTo>
                    <a:pt x="13741" y="4063"/>
                  </a:lnTo>
                  <a:lnTo>
                    <a:pt x="14135" y="4063"/>
                  </a:lnTo>
                  <a:lnTo>
                    <a:pt x="13741" y="3682"/>
                  </a:lnTo>
                  <a:close/>
                </a:path>
                <a:path w="27304" h="19685">
                  <a:moveTo>
                    <a:pt x="15494" y="3428"/>
                  </a:moveTo>
                  <a:lnTo>
                    <a:pt x="15494" y="3682"/>
                  </a:lnTo>
                  <a:lnTo>
                    <a:pt x="14516" y="3682"/>
                  </a:lnTo>
                  <a:lnTo>
                    <a:pt x="14135" y="4063"/>
                  </a:lnTo>
                  <a:lnTo>
                    <a:pt x="15494" y="4063"/>
                  </a:lnTo>
                  <a:lnTo>
                    <a:pt x="15875" y="3682"/>
                  </a:lnTo>
                  <a:lnTo>
                    <a:pt x="15494" y="3428"/>
                  </a:lnTo>
                  <a:close/>
                </a:path>
                <a:path w="27304" h="19685">
                  <a:moveTo>
                    <a:pt x="24206" y="3682"/>
                  </a:moveTo>
                  <a:lnTo>
                    <a:pt x="24206" y="4063"/>
                  </a:lnTo>
                  <a:lnTo>
                    <a:pt x="24587" y="4063"/>
                  </a:lnTo>
                  <a:lnTo>
                    <a:pt x="24206" y="3682"/>
                  </a:lnTo>
                  <a:close/>
                </a:path>
                <a:path w="27304" h="19685">
                  <a:moveTo>
                    <a:pt x="14909" y="3428"/>
                  </a:moveTo>
                  <a:lnTo>
                    <a:pt x="14909" y="3682"/>
                  </a:lnTo>
                  <a:lnTo>
                    <a:pt x="15290" y="3682"/>
                  </a:lnTo>
                  <a:lnTo>
                    <a:pt x="14909" y="3428"/>
                  </a:lnTo>
                  <a:close/>
                </a:path>
                <a:path w="27304" h="19685">
                  <a:moveTo>
                    <a:pt x="19748" y="3428"/>
                  </a:moveTo>
                  <a:lnTo>
                    <a:pt x="19367" y="3428"/>
                  </a:lnTo>
                  <a:lnTo>
                    <a:pt x="18973" y="3682"/>
                  </a:lnTo>
                  <a:lnTo>
                    <a:pt x="19748" y="3682"/>
                  </a:lnTo>
                  <a:lnTo>
                    <a:pt x="19748" y="3428"/>
                  </a:lnTo>
                  <a:close/>
                </a:path>
                <a:path w="27304" h="19685">
                  <a:moveTo>
                    <a:pt x="3289" y="2285"/>
                  </a:moveTo>
                  <a:lnTo>
                    <a:pt x="2895" y="2285"/>
                  </a:lnTo>
                  <a:lnTo>
                    <a:pt x="2514" y="2666"/>
                  </a:lnTo>
                  <a:lnTo>
                    <a:pt x="3289" y="2666"/>
                  </a:lnTo>
                  <a:lnTo>
                    <a:pt x="3289" y="2285"/>
                  </a:lnTo>
                  <a:close/>
                </a:path>
                <a:path w="27304" h="19685">
                  <a:moveTo>
                    <a:pt x="10071" y="1904"/>
                  </a:moveTo>
                  <a:lnTo>
                    <a:pt x="3289" y="1904"/>
                  </a:lnTo>
                  <a:lnTo>
                    <a:pt x="3289" y="2666"/>
                  </a:lnTo>
                  <a:lnTo>
                    <a:pt x="10845" y="2666"/>
                  </a:lnTo>
                  <a:lnTo>
                    <a:pt x="10845" y="2285"/>
                  </a:lnTo>
                  <a:lnTo>
                    <a:pt x="10071" y="2285"/>
                  </a:lnTo>
                  <a:lnTo>
                    <a:pt x="10071" y="1904"/>
                  </a:lnTo>
                  <a:close/>
                </a:path>
                <a:path w="27304" h="19685">
                  <a:moveTo>
                    <a:pt x="1346" y="1904"/>
                  </a:moveTo>
                  <a:lnTo>
                    <a:pt x="1346" y="2285"/>
                  </a:lnTo>
                  <a:lnTo>
                    <a:pt x="1739" y="2285"/>
                  </a:lnTo>
                  <a:lnTo>
                    <a:pt x="1346" y="1904"/>
                  </a:lnTo>
                  <a:close/>
                </a:path>
                <a:path w="27304" h="19685">
                  <a:moveTo>
                    <a:pt x="10452" y="1904"/>
                  </a:moveTo>
                  <a:lnTo>
                    <a:pt x="10071" y="2285"/>
                  </a:lnTo>
                  <a:lnTo>
                    <a:pt x="10845" y="2285"/>
                  </a:lnTo>
                  <a:lnTo>
                    <a:pt x="10452" y="1904"/>
                  </a:lnTo>
                  <a:close/>
                </a:path>
                <a:path w="27304" h="19685">
                  <a:moveTo>
                    <a:pt x="9677" y="1523"/>
                  </a:moveTo>
                  <a:lnTo>
                    <a:pt x="2895" y="1523"/>
                  </a:lnTo>
                  <a:lnTo>
                    <a:pt x="2895" y="1904"/>
                  </a:lnTo>
                  <a:lnTo>
                    <a:pt x="9677" y="1904"/>
                  </a:lnTo>
                  <a:lnTo>
                    <a:pt x="9677" y="1523"/>
                  </a:lnTo>
                  <a:close/>
                </a:path>
                <a:path w="27304" h="19685">
                  <a:moveTo>
                    <a:pt x="6578" y="380"/>
                  </a:moveTo>
                  <a:lnTo>
                    <a:pt x="4064" y="380"/>
                  </a:lnTo>
                  <a:lnTo>
                    <a:pt x="4064" y="761"/>
                  </a:lnTo>
                  <a:lnTo>
                    <a:pt x="3670" y="1523"/>
                  </a:lnTo>
                  <a:lnTo>
                    <a:pt x="9296" y="1523"/>
                  </a:lnTo>
                  <a:lnTo>
                    <a:pt x="9296" y="1142"/>
                  </a:lnTo>
                  <a:lnTo>
                    <a:pt x="7747" y="1142"/>
                  </a:lnTo>
                  <a:lnTo>
                    <a:pt x="8128" y="761"/>
                  </a:lnTo>
                  <a:lnTo>
                    <a:pt x="6578" y="761"/>
                  </a:lnTo>
                  <a:lnTo>
                    <a:pt x="6578" y="380"/>
                  </a:lnTo>
                  <a:close/>
                </a:path>
                <a:path w="27304" h="19685">
                  <a:moveTo>
                    <a:pt x="8128" y="761"/>
                  </a:moveTo>
                  <a:lnTo>
                    <a:pt x="8128" y="1142"/>
                  </a:lnTo>
                  <a:lnTo>
                    <a:pt x="8521" y="1142"/>
                  </a:lnTo>
                  <a:lnTo>
                    <a:pt x="8128" y="761"/>
                  </a:lnTo>
                  <a:close/>
                </a:path>
                <a:path w="27304" h="19685">
                  <a:moveTo>
                    <a:pt x="6972" y="0"/>
                  </a:moveTo>
                  <a:lnTo>
                    <a:pt x="6578" y="380"/>
                  </a:lnTo>
                  <a:lnTo>
                    <a:pt x="6578" y="761"/>
                  </a:lnTo>
                  <a:lnTo>
                    <a:pt x="7747" y="761"/>
                  </a:lnTo>
                  <a:lnTo>
                    <a:pt x="7747" y="380"/>
                  </a:lnTo>
                  <a:lnTo>
                    <a:pt x="6972" y="0"/>
                  </a:lnTo>
                  <a:close/>
                </a:path>
                <a:path w="27304" h="19685">
                  <a:moveTo>
                    <a:pt x="4838" y="0"/>
                  </a:moveTo>
                  <a:lnTo>
                    <a:pt x="4445" y="0"/>
                  </a:lnTo>
                  <a:lnTo>
                    <a:pt x="4445" y="380"/>
                  </a:lnTo>
                  <a:lnTo>
                    <a:pt x="5219" y="380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4082849" y="2107412"/>
              <a:ext cx="27305" cy="19685"/>
            </a:xfrm>
            <a:custGeom>
              <a:avLst/>
              <a:gdLst/>
              <a:ahLst/>
              <a:cxnLst/>
              <a:rect l="l" t="t" r="r" b="b"/>
              <a:pathLst>
                <a:path w="27304" h="19685">
                  <a:moveTo>
                    <a:pt x="25946" y="14833"/>
                  </a:moveTo>
                  <a:lnTo>
                    <a:pt x="25946" y="14452"/>
                  </a:lnTo>
                  <a:lnTo>
                    <a:pt x="25565" y="14833"/>
                  </a:lnTo>
                  <a:lnTo>
                    <a:pt x="26339" y="15214"/>
                  </a:lnTo>
                  <a:lnTo>
                    <a:pt x="26339" y="15608"/>
                  </a:lnTo>
                  <a:lnTo>
                    <a:pt x="26339" y="15989"/>
                  </a:lnTo>
                  <a:lnTo>
                    <a:pt x="25946" y="15989"/>
                  </a:lnTo>
                  <a:lnTo>
                    <a:pt x="25565" y="15989"/>
                  </a:lnTo>
                  <a:lnTo>
                    <a:pt x="25171" y="15989"/>
                  </a:lnTo>
                  <a:lnTo>
                    <a:pt x="24980" y="15989"/>
                  </a:lnTo>
                  <a:lnTo>
                    <a:pt x="24980" y="16370"/>
                  </a:lnTo>
                  <a:lnTo>
                    <a:pt x="24587" y="16370"/>
                  </a:lnTo>
                  <a:lnTo>
                    <a:pt x="24206" y="16764"/>
                  </a:lnTo>
                  <a:lnTo>
                    <a:pt x="24206" y="16370"/>
                  </a:lnTo>
                  <a:lnTo>
                    <a:pt x="24206" y="15989"/>
                  </a:lnTo>
                  <a:lnTo>
                    <a:pt x="24587" y="16370"/>
                  </a:lnTo>
                  <a:lnTo>
                    <a:pt x="24587" y="15989"/>
                  </a:lnTo>
                  <a:lnTo>
                    <a:pt x="24980" y="15989"/>
                  </a:lnTo>
                  <a:lnTo>
                    <a:pt x="24587" y="15608"/>
                  </a:lnTo>
                  <a:lnTo>
                    <a:pt x="24206" y="15989"/>
                  </a:lnTo>
                  <a:lnTo>
                    <a:pt x="24206" y="16370"/>
                  </a:lnTo>
                  <a:lnTo>
                    <a:pt x="23812" y="15989"/>
                  </a:lnTo>
                  <a:lnTo>
                    <a:pt x="23812" y="16370"/>
                  </a:lnTo>
                  <a:lnTo>
                    <a:pt x="23431" y="15989"/>
                  </a:lnTo>
                  <a:lnTo>
                    <a:pt x="23431" y="15608"/>
                  </a:lnTo>
                  <a:lnTo>
                    <a:pt x="23812" y="15608"/>
                  </a:lnTo>
                  <a:lnTo>
                    <a:pt x="23812" y="15214"/>
                  </a:lnTo>
                  <a:lnTo>
                    <a:pt x="23812" y="14833"/>
                  </a:lnTo>
                  <a:lnTo>
                    <a:pt x="23431" y="14833"/>
                  </a:lnTo>
                  <a:lnTo>
                    <a:pt x="23037" y="14833"/>
                  </a:lnTo>
                  <a:lnTo>
                    <a:pt x="23037" y="14452"/>
                  </a:lnTo>
                  <a:lnTo>
                    <a:pt x="22656" y="14452"/>
                  </a:lnTo>
                  <a:lnTo>
                    <a:pt x="22656" y="14833"/>
                  </a:lnTo>
                  <a:lnTo>
                    <a:pt x="22656" y="14452"/>
                  </a:lnTo>
                  <a:lnTo>
                    <a:pt x="22263" y="14833"/>
                  </a:lnTo>
                  <a:lnTo>
                    <a:pt x="22263" y="15214"/>
                  </a:lnTo>
                  <a:lnTo>
                    <a:pt x="21882" y="15214"/>
                  </a:lnTo>
                  <a:lnTo>
                    <a:pt x="21488" y="15214"/>
                  </a:lnTo>
                  <a:lnTo>
                    <a:pt x="21488" y="14833"/>
                  </a:lnTo>
                  <a:lnTo>
                    <a:pt x="21882" y="14833"/>
                  </a:lnTo>
                  <a:lnTo>
                    <a:pt x="21882" y="14452"/>
                  </a:lnTo>
                  <a:lnTo>
                    <a:pt x="21488" y="14452"/>
                  </a:lnTo>
                  <a:lnTo>
                    <a:pt x="21488" y="14833"/>
                  </a:lnTo>
                  <a:lnTo>
                    <a:pt x="21107" y="14833"/>
                  </a:lnTo>
                  <a:lnTo>
                    <a:pt x="21107" y="15214"/>
                  </a:lnTo>
                  <a:lnTo>
                    <a:pt x="20713" y="15214"/>
                  </a:lnTo>
                  <a:lnTo>
                    <a:pt x="21107" y="15214"/>
                  </a:lnTo>
                  <a:lnTo>
                    <a:pt x="20713" y="15214"/>
                  </a:lnTo>
                  <a:lnTo>
                    <a:pt x="20713" y="15608"/>
                  </a:lnTo>
                  <a:lnTo>
                    <a:pt x="20713" y="15989"/>
                  </a:lnTo>
                  <a:lnTo>
                    <a:pt x="20332" y="15989"/>
                  </a:lnTo>
                  <a:lnTo>
                    <a:pt x="20332" y="15608"/>
                  </a:lnTo>
                  <a:lnTo>
                    <a:pt x="20332" y="15989"/>
                  </a:lnTo>
                  <a:lnTo>
                    <a:pt x="20142" y="15989"/>
                  </a:lnTo>
                  <a:lnTo>
                    <a:pt x="20142" y="15608"/>
                  </a:lnTo>
                  <a:lnTo>
                    <a:pt x="19748" y="15608"/>
                  </a:lnTo>
                  <a:lnTo>
                    <a:pt x="19748" y="15214"/>
                  </a:lnTo>
                  <a:lnTo>
                    <a:pt x="19748" y="14833"/>
                  </a:lnTo>
                  <a:lnTo>
                    <a:pt x="19748" y="15214"/>
                  </a:lnTo>
                  <a:lnTo>
                    <a:pt x="19367" y="15214"/>
                  </a:lnTo>
                  <a:lnTo>
                    <a:pt x="19367" y="14833"/>
                  </a:lnTo>
                  <a:lnTo>
                    <a:pt x="18973" y="14833"/>
                  </a:lnTo>
                  <a:lnTo>
                    <a:pt x="18973" y="15214"/>
                  </a:lnTo>
                  <a:lnTo>
                    <a:pt x="18592" y="15214"/>
                  </a:lnTo>
                  <a:lnTo>
                    <a:pt x="18973" y="14833"/>
                  </a:lnTo>
                  <a:lnTo>
                    <a:pt x="18592" y="14833"/>
                  </a:lnTo>
                  <a:lnTo>
                    <a:pt x="18592" y="15214"/>
                  </a:lnTo>
                  <a:lnTo>
                    <a:pt x="18199" y="15608"/>
                  </a:lnTo>
                  <a:lnTo>
                    <a:pt x="17818" y="15608"/>
                  </a:lnTo>
                  <a:lnTo>
                    <a:pt x="17424" y="15608"/>
                  </a:lnTo>
                  <a:lnTo>
                    <a:pt x="17424" y="15989"/>
                  </a:lnTo>
                  <a:lnTo>
                    <a:pt x="17424" y="16370"/>
                  </a:lnTo>
                  <a:lnTo>
                    <a:pt x="17818" y="16370"/>
                  </a:lnTo>
                  <a:lnTo>
                    <a:pt x="17818" y="16764"/>
                  </a:lnTo>
                  <a:lnTo>
                    <a:pt x="17424" y="16764"/>
                  </a:lnTo>
                  <a:lnTo>
                    <a:pt x="17043" y="17145"/>
                  </a:lnTo>
                  <a:lnTo>
                    <a:pt x="17043" y="16764"/>
                  </a:lnTo>
                  <a:lnTo>
                    <a:pt x="16649" y="17145"/>
                  </a:lnTo>
                  <a:lnTo>
                    <a:pt x="16268" y="17145"/>
                  </a:lnTo>
                  <a:lnTo>
                    <a:pt x="15875" y="17145"/>
                  </a:lnTo>
                  <a:lnTo>
                    <a:pt x="15875" y="17526"/>
                  </a:lnTo>
                  <a:lnTo>
                    <a:pt x="15494" y="17919"/>
                  </a:lnTo>
                  <a:lnTo>
                    <a:pt x="15290" y="17526"/>
                  </a:lnTo>
                  <a:lnTo>
                    <a:pt x="15290" y="17919"/>
                  </a:lnTo>
                  <a:lnTo>
                    <a:pt x="15290" y="17526"/>
                  </a:lnTo>
                  <a:lnTo>
                    <a:pt x="15290" y="17145"/>
                  </a:lnTo>
                  <a:lnTo>
                    <a:pt x="14909" y="17526"/>
                  </a:lnTo>
                  <a:lnTo>
                    <a:pt x="14516" y="17526"/>
                  </a:lnTo>
                  <a:lnTo>
                    <a:pt x="14516" y="17919"/>
                  </a:lnTo>
                  <a:lnTo>
                    <a:pt x="14909" y="17919"/>
                  </a:lnTo>
                  <a:lnTo>
                    <a:pt x="14909" y="18110"/>
                  </a:lnTo>
                  <a:lnTo>
                    <a:pt x="14516" y="18110"/>
                  </a:lnTo>
                  <a:lnTo>
                    <a:pt x="14516" y="18491"/>
                  </a:lnTo>
                  <a:lnTo>
                    <a:pt x="14135" y="18491"/>
                  </a:lnTo>
                  <a:lnTo>
                    <a:pt x="13741" y="18491"/>
                  </a:lnTo>
                  <a:lnTo>
                    <a:pt x="13360" y="18110"/>
                  </a:lnTo>
                  <a:lnTo>
                    <a:pt x="12966" y="18491"/>
                  </a:lnTo>
                  <a:lnTo>
                    <a:pt x="12966" y="18110"/>
                  </a:lnTo>
                  <a:lnTo>
                    <a:pt x="12585" y="18110"/>
                  </a:lnTo>
                  <a:lnTo>
                    <a:pt x="12192" y="18491"/>
                  </a:lnTo>
                  <a:lnTo>
                    <a:pt x="11811" y="18491"/>
                  </a:lnTo>
                  <a:lnTo>
                    <a:pt x="11811" y="18872"/>
                  </a:lnTo>
                  <a:lnTo>
                    <a:pt x="11811" y="19265"/>
                  </a:lnTo>
                  <a:lnTo>
                    <a:pt x="11417" y="18872"/>
                  </a:lnTo>
                  <a:lnTo>
                    <a:pt x="11036" y="18491"/>
                  </a:lnTo>
                  <a:lnTo>
                    <a:pt x="11036" y="18110"/>
                  </a:lnTo>
                  <a:lnTo>
                    <a:pt x="11036" y="17919"/>
                  </a:lnTo>
                  <a:lnTo>
                    <a:pt x="11417" y="17526"/>
                  </a:lnTo>
                  <a:lnTo>
                    <a:pt x="11036" y="17526"/>
                  </a:lnTo>
                  <a:lnTo>
                    <a:pt x="10845" y="17526"/>
                  </a:lnTo>
                  <a:lnTo>
                    <a:pt x="10845" y="17145"/>
                  </a:lnTo>
                  <a:lnTo>
                    <a:pt x="10845" y="16764"/>
                  </a:lnTo>
                  <a:lnTo>
                    <a:pt x="10452" y="16764"/>
                  </a:lnTo>
                  <a:lnTo>
                    <a:pt x="10452" y="16370"/>
                  </a:lnTo>
                  <a:lnTo>
                    <a:pt x="10452" y="15989"/>
                  </a:lnTo>
                  <a:lnTo>
                    <a:pt x="10452" y="15608"/>
                  </a:lnTo>
                  <a:lnTo>
                    <a:pt x="10845" y="15214"/>
                  </a:lnTo>
                  <a:lnTo>
                    <a:pt x="10452" y="14833"/>
                  </a:lnTo>
                  <a:lnTo>
                    <a:pt x="10845" y="14833"/>
                  </a:lnTo>
                  <a:lnTo>
                    <a:pt x="10845" y="14452"/>
                  </a:lnTo>
                  <a:lnTo>
                    <a:pt x="10845" y="14058"/>
                  </a:lnTo>
                  <a:lnTo>
                    <a:pt x="10452" y="14058"/>
                  </a:lnTo>
                  <a:lnTo>
                    <a:pt x="10071" y="13677"/>
                  </a:lnTo>
                  <a:lnTo>
                    <a:pt x="9677" y="13296"/>
                  </a:lnTo>
                  <a:lnTo>
                    <a:pt x="9677" y="13106"/>
                  </a:lnTo>
                  <a:lnTo>
                    <a:pt x="9296" y="13106"/>
                  </a:lnTo>
                  <a:lnTo>
                    <a:pt x="9296" y="13296"/>
                  </a:lnTo>
                  <a:lnTo>
                    <a:pt x="8902" y="13106"/>
                  </a:lnTo>
                  <a:lnTo>
                    <a:pt x="8521" y="12712"/>
                  </a:lnTo>
                  <a:lnTo>
                    <a:pt x="8521" y="12331"/>
                  </a:lnTo>
                  <a:lnTo>
                    <a:pt x="8521" y="11950"/>
                  </a:lnTo>
                  <a:lnTo>
                    <a:pt x="8902" y="11950"/>
                  </a:lnTo>
                  <a:lnTo>
                    <a:pt x="8521" y="11557"/>
                  </a:lnTo>
                  <a:lnTo>
                    <a:pt x="9296" y="10401"/>
                  </a:lnTo>
                  <a:lnTo>
                    <a:pt x="8521" y="10020"/>
                  </a:lnTo>
                  <a:lnTo>
                    <a:pt x="8128" y="10020"/>
                  </a:lnTo>
                  <a:lnTo>
                    <a:pt x="7747" y="10020"/>
                  </a:lnTo>
                  <a:lnTo>
                    <a:pt x="7353" y="10401"/>
                  </a:lnTo>
                  <a:lnTo>
                    <a:pt x="7353" y="10020"/>
                  </a:lnTo>
                  <a:lnTo>
                    <a:pt x="6972" y="10020"/>
                  </a:lnTo>
                  <a:lnTo>
                    <a:pt x="6578" y="10020"/>
                  </a:lnTo>
                  <a:lnTo>
                    <a:pt x="6197" y="10020"/>
                  </a:lnTo>
                  <a:lnTo>
                    <a:pt x="6197" y="10401"/>
                  </a:lnTo>
                  <a:lnTo>
                    <a:pt x="6197" y="10020"/>
                  </a:lnTo>
                  <a:lnTo>
                    <a:pt x="5994" y="10401"/>
                  </a:lnTo>
                  <a:lnTo>
                    <a:pt x="5613" y="10401"/>
                  </a:lnTo>
                  <a:lnTo>
                    <a:pt x="5219" y="10401"/>
                  </a:lnTo>
                  <a:lnTo>
                    <a:pt x="5219" y="10020"/>
                  </a:lnTo>
                  <a:lnTo>
                    <a:pt x="5219" y="10401"/>
                  </a:lnTo>
                  <a:lnTo>
                    <a:pt x="4838" y="10401"/>
                  </a:lnTo>
                  <a:lnTo>
                    <a:pt x="4445" y="10795"/>
                  </a:lnTo>
                  <a:lnTo>
                    <a:pt x="4064" y="10795"/>
                  </a:lnTo>
                  <a:lnTo>
                    <a:pt x="3670" y="10795"/>
                  </a:lnTo>
                  <a:lnTo>
                    <a:pt x="3670" y="10401"/>
                  </a:lnTo>
                  <a:lnTo>
                    <a:pt x="3289" y="10401"/>
                  </a:lnTo>
                  <a:lnTo>
                    <a:pt x="2895" y="10401"/>
                  </a:lnTo>
                  <a:lnTo>
                    <a:pt x="2895" y="10020"/>
                  </a:lnTo>
                  <a:lnTo>
                    <a:pt x="2514" y="10020"/>
                  </a:lnTo>
                  <a:lnTo>
                    <a:pt x="2514" y="9639"/>
                  </a:lnTo>
                  <a:lnTo>
                    <a:pt x="2514" y="10020"/>
                  </a:lnTo>
                  <a:lnTo>
                    <a:pt x="2120" y="10020"/>
                  </a:lnTo>
                  <a:lnTo>
                    <a:pt x="2514" y="10020"/>
                  </a:lnTo>
                  <a:lnTo>
                    <a:pt x="2120" y="10020"/>
                  </a:lnTo>
                  <a:lnTo>
                    <a:pt x="1739" y="10020"/>
                  </a:lnTo>
                  <a:lnTo>
                    <a:pt x="1346" y="10020"/>
                  </a:lnTo>
                  <a:lnTo>
                    <a:pt x="1155" y="10020"/>
                  </a:lnTo>
                  <a:lnTo>
                    <a:pt x="774" y="10020"/>
                  </a:lnTo>
                  <a:lnTo>
                    <a:pt x="774" y="10401"/>
                  </a:lnTo>
                  <a:lnTo>
                    <a:pt x="381" y="10020"/>
                  </a:lnTo>
                  <a:lnTo>
                    <a:pt x="381" y="10401"/>
                  </a:lnTo>
                  <a:lnTo>
                    <a:pt x="381" y="10020"/>
                  </a:lnTo>
                  <a:lnTo>
                    <a:pt x="774" y="10020"/>
                  </a:lnTo>
                  <a:lnTo>
                    <a:pt x="381" y="10020"/>
                  </a:lnTo>
                  <a:lnTo>
                    <a:pt x="0" y="10020"/>
                  </a:lnTo>
                  <a:lnTo>
                    <a:pt x="381" y="9639"/>
                  </a:lnTo>
                  <a:lnTo>
                    <a:pt x="381" y="9245"/>
                  </a:lnTo>
                  <a:lnTo>
                    <a:pt x="381" y="8864"/>
                  </a:lnTo>
                  <a:lnTo>
                    <a:pt x="774" y="8864"/>
                  </a:lnTo>
                  <a:lnTo>
                    <a:pt x="1155" y="8864"/>
                  </a:lnTo>
                  <a:lnTo>
                    <a:pt x="1155" y="8483"/>
                  </a:lnTo>
                  <a:lnTo>
                    <a:pt x="774" y="8483"/>
                  </a:lnTo>
                  <a:lnTo>
                    <a:pt x="1155" y="8483"/>
                  </a:lnTo>
                  <a:lnTo>
                    <a:pt x="1155" y="8280"/>
                  </a:lnTo>
                  <a:lnTo>
                    <a:pt x="774" y="8280"/>
                  </a:lnTo>
                  <a:lnTo>
                    <a:pt x="381" y="8280"/>
                  </a:lnTo>
                  <a:lnTo>
                    <a:pt x="381" y="7899"/>
                  </a:lnTo>
                  <a:lnTo>
                    <a:pt x="381" y="7518"/>
                  </a:lnTo>
                  <a:lnTo>
                    <a:pt x="381" y="7124"/>
                  </a:lnTo>
                  <a:lnTo>
                    <a:pt x="381" y="6743"/>
                  </a:lnTo>
                  <a:lnTo>
                    <a:pt x="774" y="6743"/>
                  </a:lnTo>
                  <a:lnTo>
                    <a:pt x="774" y="6362"/>
                  </a:lnTo>
                  <a:lnTo>
                    <a:pt x="1155" y="6362"/>
                  </a:lnTo>
                  <a:lnTo>
                    <a:pt x="1346" y="5969"/>
                  </a:lnTo>
                  <a:lnTo>
                    <a:pt x="1346" y="5588"/>
                  </a:lnTo>
                  <a:lnTo>
                    <a:pt x="1346" y="5207"/>
                  </a:lnTo>
                  <a:lnTo>
                    <a:pt x="1739" y="5207"/>
                  </a:lnTo>
                  <a:lnTo>
                    <a:pt x="1739" y="4813"/>
                  </a:lnTo>
                  <a:lnTo>
                    <a:pt x="1346" y="4813"/>
                  </a:lnTo>
                  <a:lnTo>
                    <a:pt x="1346" y="4432"/>
                  </a:lnTo>
                  <a:lnTo>
                    <a:pt x="1155" y="4432"/>
                  </a:lnTo>
                  <a:lnTo>
                    <a:pt x="774" y="4432"/>
                  </a:lnTo>
                  <a:lnTo>
                    <a:pt x="1155" y="4432"/>
                  </a:lnTo>
                  <a:lnTo>
                    <a:pt x="1155" y="4051"/>
                  </a:lnTo>
                  <a:lnTo>
                    <a:pt x="774" y="4051"/>
                  </a:lnTo>
                  <a:lnTo>
                    <a:pt x="774" y="3657"/>
                  </a:lnTo>
                  <a:lnTo>
                    <a:pt x="381" y="3657"/>
                  </a:lnTo>
                  <a:lnTo>
                    <a:pt x="774" y="3467"/>
                  </a:lnTo>
                  <a:lnTo>
                    <a:pt x="774" y="3086"/>
                  </a:lnTo>
                  <a:lnTo>
                    <a:pt x="1155" y="3086"/>
                  </a:lnTo>
                  <a:lnTo>
                    <a:pt x="774" y="3086"/>
                  </a:lnTo>
                  <a:lnTo>
                    <a:pt x="774" y="2705"/>
                  </a:lnTo>
                  <a:lnTo>
                    <a:pt x="1155" y="2705"/>
                  </a:lnTo>
                  <a:lnTo>
                    <a:pt x="774" y="2705"/>
                  </a:lnTo>
                  <a:lnTo>
                    <a:pt x="774" y="2311"/>
                  </a:lnTo>
                  <a:lnTo>
                    <a:pt x="1155" y="2311"/>
                  </a:lnTo>
                  <a:lnTo>
                    <a:pt x="1346" y="2311"/>
                  </a:lnTo>
                  <a:lnTo>
                    <a:pt x="1346" y="1930"/>
                  </a:lnTo>
                  <a:lnTo>
                    <a:pt x="1346" y="2311"/>
                  </a:lnTo>
                  <a:lnTo>
                    <a:pt x="1346" y="1930"/>
                  </a:lnTo>
                  <a:lnTo>
                    <a:pt x="1739" y="2311"/>
                  </a:lnTo>
                  <a:lnTo>
                    <a:pt x="2120" y="2311"/>
                  </a:lnTo>
                  <a:lnTo>
                    <a:pt x="2514" y="2311"/>
                  </a:lnTo>
                  <a:lnTo>
                    <a:pt x="2514" y="2705"/>
                  </a:lnTo>
                  <a:lnTo>
                    <a:pt x="2895" y="2311"/>
                  </a:lnTo>
                  <a:lnTo>
                    <a:pt x="3289" y="2311"/>
                  </a:lnTo>
                  <a:lnTo>
                    <a:pt x="3289" y="2705"/>
                  </a:lnTo>
                  <a:lnTo>
                    <a:pt x="3289" y="2311"/>
                  </a:lnTo>
                  <a:lnTo>
                    <a:pt x="3289" y="1930"/>
                  </a:lnTo>
                  <a:lnTo>
                    <a:pt x="2895" y="1930"/>
                  </a:lnTo>
                  <a:lnTo>
                    <a:pt x="2895" y="1549"/>
                  </a:lnTo>
                  <a:lnTo>
                    <a:pt x="3289" y="1549"/>
                  </a:lnTo>
                  <a:lnTo>
                    <a:pt x="3289" y="1155"/>
                  </a:lnTo>
                  <a:lnTo>
                    <a:pt x="3289" y="1549"/>
                  </a:lnTo>
                  <a:lnTo>
                    <a:pt x="3670" y="1549"/>
                  </a:lnTo>
                  <a:lnTo>
                    <a:pt x="4064" y="774"/>
                  </a:lnTo>
                  <a:lnTo>
                    <a:pt x="4064" y="393"/>
                  </a:lnTo>
                  <a:lnTo>
                    <a:pt x="4445" y="393"/>
                  </a:lnTo>
                  <a:lnTo>
                    <a:pt x="4064" y="393"/>
                  </a:lnTo>
                  <a:lnTo>
                    <a:pt x="4445" y="393"/>
                  </a:lnTo>
                  <a:lnTo>
                    <a:pt x="4445" y="0"/>
                  </a:lnTo>
                  <a:lnTo>
                    <a:pt x="4838" y="0"/>
                  </a:lnTo>
                  <a:lnTo>
                    <a:pt x="5219" y="393"/>
                  </a:lnTo>
                  <a:lnTo>
                    <a:pt x="5613" y="393"/>
                  </a:lnTo>
                  <a:lnTo>
                    <a:pt x="5994" y="393"/>
                  </a:lnTo>
                  <a:lnTo>
                    <a:pt x="6197" y="393"/>
                  </a:lnTo>
                  <a:lnTo>
                    <a:pt x="6578" y="393"/>
                  </a:lnTo>
                  <a:lnTo>
                    <a:pt x="6578" y="774"/>
                  </a:lnTo>
                  <a:lnTo>
                    <a:pt x="6578" y="393"/>
                  </a:lnTo>
                  <a:lnTo>
                    <a:pt x="6972" y="0"/>
                  </a:lnTo>
                  <a:lnTo>
                    <a:pt x="7747" y="393"/>
                  </a:lnTo>
                  <a:lnTo>
                    <a:pt x="7747" y="774"/>
                  </a:lnTo>
                  <a:lnTo>
                    <a:pt x="8128" y="774"/>
                  </a:lnTo>
                  <a:lnTo>
                    <a:pt x="7747" y="1155"/>
                  </a:lnTo>
                  <a:lnTo>
                    <a:pt x="8128" y="1155"/>
                  </a:lnTo>
                  <a:lnTo>
                    <a:pt x="8128" y="774"/>
                  </a:lnTo>
                  <a:lnTo>
                    <a:pt x="8521" y="1155"/>
                  </a:lnTo>
                  <a:lnTo>
                    <a:pt x="8902" y="1155"/>
                  </a:lnTo>
                  <a:lnTo>
                    <a:pt x="9296" y="1155"/>
                  </a:lnTo>
                  <a:lnTo>
                    <a:pt x="9296" y="774"/>
                  </a:lnTo>
                  <a:lnTo>
                    <a:pt x="8902" y="774"/>
                  </a:lnTo>
                  <a:lnTo>
                    <a:pt x="9296" y="774"/>
                  </a:lnTo>
                  <a:lnTo>
                    <a:pt x="9296" y="1155"/>
                  </a:lnTo>
                  <a:lnTo>
                    <a:pt x="9677" y="1155"/>
                  </a:lnTo>
                  <a:lnTo>
                    <a:pt x="9296" y="1155"/>
                  </a:lnTo>
                  <a:lnTo>
                    <a:pt x="9296" y="1549"/>
                  </a:lnTo>
                  <a:lnTo>
                    <a:pt x="9677" y="1549"/>
                  </a:lnTo>
                  <a:lnTo>
                    <a:pt x="9677" y="1930"/>
                  </a:lnTo>
                  <a:lnTo>
                    <a:pt x="10071" y="1930"/>
                  </a:lnTo>
                  <a:lnTo>
                    <a:pt x="10452" y="1930"/>
                  </a:lnTo>
                  <a:lnTo>
                    <a:pt x="10071" y="1930"/>
                  </a:lnTo>
                  <a:lnTo>
                    <a:pt x="10071" y="2311"/>
                  </a:lnTo>
                  <a:lnTo>
                    <a:pt x="10452" y="1930"/>
                  </a:lnTo>
                  <a:lnTo>
                    <a:pt x="10845" y="2311"/>
                  </a:lnTo>
                  <a:lnTo>
                    <a:pt x="10845" y="1930"/>
                  </a:lnTo>
                  <a:lnTo>
                    <a:pt x="10845" y="2311"/>
                  </a:lnTo>
                  <a:lnTo>
                    <a:pt x="10845" y="2705"/>
                  </a:lnTo>
                  <a:lnTo>
                    <a:pt x="11036" y="2705"/>
                  </a:lnTo>
                  <a:lnTo>
                    <a:pt x="11036" y="2311"/>
                  </a:lnTo>
                  <a:lnTo>
                    <a:pt x="11036" y="2705"/>
                  </a:lnTo>
                  <a:lnTo>
                    <a:pt x="11417" y="2705"/>
                  </a:lnTo>
                  <a:lnTo>
                    <a:pt x="11417" y="3086"/>
                  </a:lnTo>
                  <a:lnTo>
                    <a:pt x="11417" y="3467"/>
                  </a:lnTo>
                  <a:lnTo>
                    <a:pt x="11036" y="3467"/>
                  </a:lnTo>
                  <a:lnTo>
                    <a:pt x="10845" y="3657"/>
                  </a:lnTo>
                  <a:lnTo>
                    <a:pt x="10845" y="4051"/>
                  </a:lnTo>
                  <a:lnTo>
                    <a:pt x="10845" y="4432"/>
                  </a:lnTo>
                  <a:lnTo>
                    <a:pt x="11036" y="4051"/>
                  </a:lnTo>
                  <a:lnTo>
                    <a:pt x="11417" y="4432"/>
                  </a:lnTo>
                  <a:lnTo>
                    <a:pt x="11811" y="4432"/>
                  </a:lnTo>
                  <a:lnTo>
                    <a:pt x="11811" y="4051"/>
                  </a:lnTo>
                  <a:lnTo>
                    <a:pt x="12192" y="4051"/>
                  </a:lnTo>
                  <a:lnTo>
                    <a:pt x="12192" y="4432"/>
                  </a:lnTo>
                  <a:lnTo>
                    <a:pt x="12585" y="4051"/>
                  </a:lnTo>
                  <a:lnTo>
                    <a:pt x="12966" y="4051"/>
                  </a:lnTo>
                  <a:lnTo>
                    <a:pt x="12966" y="4432"/>
                  </a:lnTo>
                  <a:lnTo>
                    <a:pt x="13360" y="4432"/>
                  </a:lnTo>
                  <a:lnTo>
                    <a:pt x="13360" y="4051"/>
                  </a:lnTo>
                  <a:lnTo>
                    <a:pt x="13741" y="4051"/>
                  </a:lnTo>
                  <a:lnTo>
                    <a:pt x="13741" y="3657"/>
                  </a:lnTo>
                  <a:lnTo>
                    <a:pt x="14135" y="4051"/>
                  </a:lnTo>
                  <a:lnTo>
                    <a:pt x="14516" y="3657"/>
                  </a:lnTo>
                  <a:lnTo>
                    <a:pt x="14909" y="3657"/>
                  </a:lnTo>
                  <a:lnTo>
                    <a:pt x="14909" y="3467"/>
                  </a:lnTo>
                  <a:lnTo>
                    <a:pt x="15290" y="3657"/>
                  </a:lnTo>
                  <a:lnTo>
                    <a:pt x="15494" y="3657"/>
                  </a:lnTo>
                  <a:lnTo>
                    <a:pt x="15494" y="3467"/>
                  </a:lnTo>
                  <a:lnTo>
                    <a:pt x="15875" y="3657"/>
                  </a:lnTo>
                  <a:lnTo>
                    <a:pt x="15494" y="3657"/>
                  </a:lnTo>
                  <a:lnTo>
                    <a:pt x="15875" y="3657"/>
                  </a:lnTo>
                  <a:lnTo>
                    <a:pt x="15494" y="4051"/>
                  </a:lnTo>
                  <a:lnTo>
                    <a:pt x="15875" y="4051"/>
                  </a:lnTo>
                  <a:lnTo>
                    <a:pt x="15494" y="4051"/>
                  </a:lnTo>
                  <a:lnTo>
                    <a:pt x="15875" y="4051"/>
                  </a:lnTo>
                  <a:lnTo>
                    <a:pt x="15875" y="4432"/>
                  </a:lnTo>
                  <a:lnTo>
                    <a:pt x="16268" y="4051"/>
                  </a:lnTo>
                  <a:lnTo>
                    <a:pt x="16268" y="4432"/>
                  </a:lnTo>
                  <a:lnTo>
                    <a:pt x="15875" y="4813"/>
                  </a:lnTo>
                  <a:lnTo>
                    <a:pt x="16268" y="4813"/>
                  </a:lnTo>
                  <a:lnTo>
                    <a:pt x="16649" y="4432"/>
                  </a:lnTo>
                  <a:lnTo>
                    <a:pt x="17043" y="4432"/>
                  </a:lnTo>
                  <a:lnTo>
                    <a:pt x="17043" y="4813"/>
                  </a:lnTo>
                  <a:lnTo>
                    <a:pt x="17424" y="4813"/>
                  </a:lnTo>
                  <a:lnTo>
                    <a:pt x="17818" y="4813"/>
                  </a:lnTo>
                  <a:lnTo>
                    <a:pt x="17818" y="4432"/>
                  </a:lnTo>
                  <a:lnTo>
                    <a:pt x="17818" y="4813"/>
                  </a:lnTo>
                  <a:lnTo>
                    <a:pt x="18199" y="4432"/>
                  </a:lnTo>
                  <a:lnTo>
                    <a:pt x="17818" y="4051"/>
                  </a:lnTo>
                  <a:lnTo>
                    <a:pt x="18199" y="4051"/>
                  </a:lnTo>
                  <a:lnTo>
                    <a:pt x="18592" y="4051"/>
                  </a:lnTo>
                  <a:lnTo>
                    <a:pt x="18592" y="3657"/>
                  </a:lnTo>
                  <a:lnTo>
                    <a:pt x="18973" y="3657"/>
                  </a:lnTo>
                  <a:lnTo>
                    <a:pt x="19367" y="3467"/>
                  </a:lnTo>
                  <a:lnTo>
                    <a:pt x="19748" y="3467"/>
                  </a:lnTo>
                  <a:lnTo>
                    <a:pt x="19748" y="3657"/>
                  </a:lnTo>
                  <a:lnTo>
                    <a:pt x="19367" y="3657"/>
                  </a:lnTo>
                  <a:lnTo>
                    <a:pt x="19748" y="4051"/>
                  </a:lnTo>
                  <a:lnTo>
                    <a:pt x="19748" y="4432"/>
                  </a:lnTo>
                  <a:lnTo>
                    <a:pt x="20142" y="4051"/>
                  </a:lnTo>
                  <a:lnTo>
                    <a:pt x="19748" y="4432"/>
                  </a:lnTo>
                  <a:lnTo>
                    <a:pt x="20142" y="4432"/>
                  </a:lnTo>
                  <a:lnTo>
                    <a:pt x="20142" y="4051"/>
                  </a:lnTo>
                  <a:lnTo>
                    <a:pt x="20713" y="4051"/>
                  </a:lnTo>
                  <a:lnTo>
                    <a:pt x="21107" y="4051"/>
                  </a:lnTo>
                  <a:lnTo>
                    <a:pt x="21107" y="4432"/>
                  </a:lnTo>
                  <a:lnTo>
                    <a:pt x="21488" y="4432"/>
                  </a:lnTo>
                  <a:lnTo>
                    <a:pt x="21882" y="4432"/>
                  </a:lnTo>
                  <a:lnTo>
                    <a:pt x="22263" y="4813"/>
                  </a:lnTo>
                  <a:lnTo>
                    <a:pt x="21882" y="5207"/>
                  </a:lnTo>
                  <a:lnTo>
                    <a:pt x="22263" y="5207"/>
                  </a:lnTo>
                  <a:lnTo>
                    <a:pt x="21882" y="5207"/>
                  </a:lnTo>
                  <a:lnTo>
                    <a:pt x="22263" y="5207"/>
                  </a:lnTo>
                  <a:lnTo>
                    <a:pt x="22263" y="5588"/>
                  </a:lnTo>
                  <a:lnTo>
                    <a:pt x="21882" y="5588"/>
                  </a:lnTo>
                  <a:lnTo>
                    <a:pt x="21882" y="5969"/>
                  </a:lnTo>
                  <a:lnTo>
                    <a:pt x="22263" y="5969"/>
                  </a:lnTo>
                  <a:lnTo>
                    <a:pt x="22656" y="5969"/>
                  </a:lnTo>
                  <a:lnTo>
                    <a:pt x="23037" y="5969"/>
                  </a:lnTo>
                  <a:lnTo>
                    <a:pt x="23037" y="5588"/>
                  </a:lnTo>
                  <a:lnTo>
                    <a:pt x="23037" y="5207"/>
                  </a:lnTo>
                  <a:lnTo>
                    <a:pt x="23037" y="4813"/>
                  </a:lnTo>
                  <a:lnTo>
                    <a:pt x="23431" y="4813"/>
                  </a:lnTo>
                  <a:lnTo>
                    <a:pt x="23431" y="5207"/>
                  </a:lnTo>
                  <a:lnTo>
                    <a:pt x="23812" y="5207"/>
                  </a:lnTo>
                  <a:lnTo>
                    <a:pt x="23812" y="4813"/>
                  </a:lnTo>
                  <a:lnTo>
                    <a:pt x="23431" y="4432"/>
                  </a:lnTo>
                  <a:lnTo>
                    <a:pt x="23812" y="4432"/>
                  </a:lnTo>
                  <a:lnTo>
                    <a:pt x="23812" y="4051"/>
                  </a:lnTo>
                  <a:lnTo>
                    <a:pt x="24206" y="4051"/>
                  </a:lnTo>
                  <a:lnTo>
                    <a:pt x="24206" y="3657"/>
                  </a:lnTo>
                  <a:lnTo>
                    <a:pt x="24587" y="4051"/>
                  </a:lnTo>
                  <a:lnTo>
                    <a:pt x="24587" y="3657"/>
                  </a:lnTo>
                  <a:lnTo>
                    <a:pt x="24980" y="3657"/>
                  </a:lnTo>
                  <a:lnTo>
                    <a:pt x="25171" y="3657"/>
                  </a:lnTo>
                  <a:lnTo>
                    <a:pt x="25171" y="4051"/>
                  </a:lnTo>
                  <a:lnTo>
                    <a:pt x="25171" y="4432"/>
                  </a:lnTo>
                  <a:lnTo>
                    <a:pt x="24980" y="4432"/>
                  </a:lnTo>
                  <a:lnTo>
                    <a:pt x="24980" y="4813"/>
                  </a:lnTo>
                  <a:lnTo>
                    <a:pt x="24587" y="4813"/>
                  </a:lnTo>
                  <a:lnTo>
                    <a:pt x="24587" y="5207"/>
                  </a:lnTo>
                  <a:lnTo>
                    <a:pt x="24587" y="5588"/>
                  </a:lnTo>
                  <a:lnTo>
                    <a:pt x="24206" y="5588"/>
                  </a:lnTo>
                  <a:lnTo>
                    <a:pt x="24206" y="5969"/>
                  </a:lnTo>
                  <a:lnTo>
                    <a:pt x="23812" y="5969"/>
                  </a:lnTo>
                  <a:lnTo>
                    <a:pt x="24206" y="5969"/>
                  </a:lnTo>
                  <a:lnTo>
                    <a:pt x="24587" y="5969"/>
                  </a:lnTo>
                  <a:lnTo>
                    <a:pt x="24206" y="5969"/>
                  </a:lnTo>
                  <a:lnTo>
                    <a:pt x="24206" y="6362"/>
                  </a:lnTo>
                  <a:lnTo>
                    <a:pt x="24206" y="6743"/>
                  </a:lnTo>
                  <a:lnTo>
                    <a:pt x="24206" y="6362"/>
                  </a:lnTo>
                  <a:lnTo>
                    <a:pt x="24206" y="6743"/>
                  </a:lnTo>
                  <a:lnTo>
                    <a:pt x="24206" y="6362"/>
                  </a:lnTo>
                  <a:lnTo>
                    <a:pt x="24206" y="6743"/>
                  </a:lnTo>
                  <a:lnTo>
                    <a:pt x="24206" y="7124"/>
                  </a:lnTo>
                  <a:lnTo>
                    <a:pt x="23812" y="7124"/>
                  </a:lnTo>
                  <a:lnTo>
                    <a:pt x="23812" y="7518"/>
                  </a:lnTo>
                  <a:lnTo>
                    <a:pt x="24206" y="7518"/>
                  </a:lnTo>
                  <a:lnTo>
                    <a:pt x="24206" y="7899"/>
                  </a:lnTo>
                  <a:lnTo>
                    <a:pt x="24587" y="7899"/>
                  </a:lnTo>
                  <a:lnTo>
                    <a:pt x="24587" y="8280"/>
                  </a:lnTo>
                  <a:lnTo>
                    <a:pt x="24980" y="8280"/>
                  </a:lnTo>
                  <a:lnTo>
                    <a:pt x="24980" y="7899"/>
                  </a:lnTo>
                  <a:lnTo>
                    <a:pt x="24587" y="7899"/>
                  </a:lnTo>
                  <a:lnTo>
                    <a:pt x="24980" y="7899"/>
                  </a:lnTo>
                  <a:lnTo>
                    <a:pt x="25171" y="7899"/>
                  </a:lnTo>
                  <a:lnTo>
                    <a:pt x="25171" y="8280"/>
                  </a:lnTo>
                  <a:lnTo>
                    <a:pt x="25171" y="7899"/>
                  </a:lnTo>
                  <a:lnTo>
                    <a:pt x="25171" y="8280"/>
                  </a:lnTo>
                  <a:lnTo>
                    <a:pt x="25565" y="8280"/>
                  </a:lnTo>
                  <a:lnTo>
                    <a:pt x="25946" y="8280"/>
                  </a:lnTo>
                  <a:lnTo>
                    <a:pt x="25946" y="7899"/>
                  </a:lnTo>
                  <a:lnTo>
                    <a:pt x="25946" y="8280"/>
                  </a:lnTo>
                  <a:lnTo>
                    <a:pt x="26339" y="8280"/>
                  </a:lnTo>
                  <a:lnTo>
                    <a:pt x="25946" y="8483"/>
                  </a:lnTo>
                  <a:lnTo>
                    <a:pt x="26339" y="8483"/>
                  </a:lnTo>
                  <a:lnTo>
                    <a:pt x="26339" y="8864"/>
                  </a:lnTo>
                  <a:lnTo>
                    <a:pt x="25946" y="8864"/>
                  </a:lnTo>
                  <a:lnTo>
                    <a:pt x="26339" y="8864"/>
                  </a:lnTo>
                  <a:lnTo>
                    <a:pt x="26339" y="9245"/>
                  </a:lnTo>
                  <a:lnTo>
                    <a:pt x="25946" y="9245"/>
                  </a:lnTo>
                  <a:lnTo>
                    <a:pt x="26339" y="9245"/>
                  </a:lnTo>
                  <a:lnTo>
                    <a:pt x="26339" y="9639"/>
                  </a:lnTo>
                  <a:lnTo>
                    <a:pt x="25946" y="9639"/>
                  </a:lnTo>
                  <a:lnTo>
                    <a:pt x="26339" y="10020"/>
                  </a:lnTo>
                  <a:lnTo>
                    <a:pt x="25946" y="10020"/>
                  </a:lnTo>
                  <a:lnTo>
                    <a:pt x="25565" y="10020"/>
                  </a:lnTo>
                  <a:lnTo>
                    <a:pt x="25946" y="10020"/>
                  </a:lnTo>
                  <a:lnTo>
                    <a:pt x="25946" y="10401"/>
                  </a:lnTo>
                  <a:lnTo>
                    <a:pt x="25565" y="10401"/>
                  </a:lnTo>
                  <a:lnTo>
                    <a:pt x="25946" y="10401"/>
                  </a:lnTo>
                  <a:lnTo>
                    <a:pt x="25565" y="10401"/>
                  </a:lnTo>
                  <a:lnTo>
                    <a:pt x="25565" y="10795"/>
                  </a:lnTo>
                  <a:lnTo>
                    <a:pt x="25946" y="10795"/>
                  </a:lnTo>
                  <a:lnTo>
                    <a:pt x="26339" y="10795"/>
                  </a:lnTo>
                  <a:lnTo>
                    <a:pt x="26339" y="11176"/>
                  </a:lnTo>
                  <a:lnTo>
                    <a:pt x="26720" y="11176"/>
                  </a:lnTo>
                  <a:lnTo>
                    <a:pt x="26720" y="11557"/>
                  </a:lnTo>
                  <a:lnTo>
                    <a:pt x="27114" y="11557"/>
                  </a:lnTo>
                  <a:lnTo>
                    <a:pt x="27114" y="11950"/>
                  </a:lnTo>
                  <a:lnTo>
                    <a:pt x="27114" y="12331"/>
                  </a:lnTo>
                  <a:lnTo>
                    <a:pt x="26720" y="12331"/>
                  </a:lnTo>
                  <a:lnTo>
                    <a:pt x="26720" y="12712"/>
                  </a:lnTo>
                  <a:lnTo>
                    <a:pt x="27114" y="12712"/>
                  </a:lnTo>
                  <a:lnTo>
                    <a:pt x="27114" y="13106"/>
                  </a:lnTo>
                  <a:lnTo>
                    <a:pt x="26720" y="13296"/>
                  </a:lnTo>
                  <a:lnTo>
                    <a:pt x="26339" y="13677"/>
                  </a:lnTo>
                  <a:lnTo>
                    <a:pt x="25946" y="14058"/>
                  </a:lnTo>
                  <a:lnTo>
                    <a:pt x="25946" y="14452"/>
                  </a:lnTo>
                  <a:lnTo>
                    <a:pt x="25946" y="1483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4046854" y="2119916"/>
              <a:ext cx="31115" cy="21590"/>
            </a:xfrm>
            <a:custGeom>
              <a:avLst/>
              <a:gdLst/>
              <a:ahLst/>
              <a:cxnLst/>
              <a:rect l="l" t="t" r="r" b="b"/>
              <a:pathLst>
                <a:path w="31114" h="21589">
                  <a:moveTo>
                    <a:pt x="20573" y="20446"/>
                  </a:moveTo>
                  <a:lnTo>
                    <a:pt x="20192" y="20446"/>
                  </a:lnTo>
                  <a:lnTo>
                    <a:pt x="20192" y="21208"/>
                  </a:lnTo>
                  <a:lnTo>
                    <a:pt x="20573" y="20827"/>
                  </a:lnTo>
                  <a:lnTo>
                    <a:pt x="20573" y="20446"/>
                  </a:lnTo>
                  <a:close/>
                </a:path>
                <a:path w="31114" h="21589">
                  <a:moveTo>
                    <a:pt x="13588" y="19557"/>
                  </a:moveTo>
                  <a:lnTo>
                    <a:pt x="11645" y="19557"/>
                  </a:lnTo>
                  <a:lnTo>
                    <a:pt x="11645" y="19938"/>
                  </a:lnTo>
                  <a:lnTo>
                    <a:pt x="12420" y="19938"/>
                  </a:lnTo>
                  <a:lnTo>
                    <a:pt x="12814" y="20065"/>
                  </a:lnTo>
                  <a:lnTo>
                    <a:pt x="13195" y="20446"/>
                  </a:lnTo>
                  <a:lnTo>
                    <a:pt x="13195" y="19938"/>
                  </a:lnTo>
                  <a:lnTo>
                    <a:pt x="13588" y="19557"/>
                  </a:lnTo>
                  <a:close/>
                </a:path>
                <a:path w="31114" h="21589">
                  <a:moveTo>
                    <a:pt x="19405" y="20065"/>
                  </a:moveTo>
                  <a:lnTo>
                    <a:pt x="19024" y="20065"/>
                  </a:lnTo>
                  <a:lnTo>
                    <a:pt x="18630" y="20446"/>
                  </a:lnTo>
                  <a:lnTo>
                    <a:pt x="19405" y="20446"/>
                  </a:lnTo>
                  <a:lnTo>
                    <a:pt x="19405" y="20065"/>
                  </a:lnTo>
                  <a:close/>
                </a:path>
                <a:path w="31114" h="21589">
                  <a:moveTo>
                    <a:pt x="21348" y="20065"/>
                  </a:moveTo>
                  <a:lnTo>
                    <a:pt x="19799" y="20065"/>
                  </a:lnTo>
                  <a:lnTo>
                    <a:pt x="19799" y="20446"/>
                  </a:lnTo>
                  <a:lnTo>
                    <a:pt x="21348" y="20446"/>
                  </a:lnTo>
                  <a:lnTo>
                    <a:pt x="21348" y="20065"/>
                  </a:lnTo>
                  <a:close/>
                </a:path>
                <a:path w="31114" h="21589">
                  <a:moveTo>
                    <a:pt x="22517" y="19938"/>
                  </a:moveTo>
                  <a:lnTo>
                    <a:pt x="17665" y="19938"/>
                  </a:lnTo>
                  <a:lnTo>
                    <a:pt x="21742" y="20065"/>
                  </a:lnTo>
                  <a:lnTo>
                    <a:pt x="21742" y="20446"/>
                  </a:lnTo>
                  <a:lnTo>
                    <a:pt x="22123" y="20065"/>
                  </a:lnTo>
                  <a:lnTo>
                    <a:pt x="22517" y="19938"/>
                  </a:lnTo>
                  <a:close/>
                </a:path>
                <a:path w="31114" h="21589">
                  <a:moveTo>
                    <a:pt x="12420" y="19938"/>
                  </a:moveTo>
                  <a:lnTo>
                    <a:pt x="12039" y="19938"/>
                  </a:lnTo>
                  <a:lnTo>
                    <a:pt x="12420" y="20065"/>
                  </a:lnTo>
                  <a:close/>
                </a:path>
                <a:path w="31114" h="21589">
                  <a:moveTo>
                    <a:pt x="29108" y="18414"/>
                  </a:moveTo>
                  <a:lnTo>
                    <a:pt x="17271" y="18414"/>
                  </a:lnTo>
                  <a:lnTo>
                    <a:pt x="17665" y="18795"/>
                  </a:lnTo>
                  <a:lnTo>
                    <a:pt x="17665" y="19176"/>
                  </a:lnTo>
                  <a:lnTo>
                    <a:pt x="18046" y="19557"/>
                  </a:lnTo>
                  <a:lnTo>
                    <a:pt x="18046" y="19938"/>
                  </a:lnTo>
                  <a:lnTo>
                    <a:pt x="22898" y="19938"/>
                  </a:lnTo>
                  <a:lnTo>
                    <a:pt x="22898" y="19557"/>
                  </a:lnTo>
                  <a:lnTo>
                    <a:pt x="23101" y="19557"/>
                  </a:lnTo>
                  <a:lnTo>
                    <a:pt x="23101" y="19176"/>
                  </a:lnTo>
                  <a:lnTo>
                    <a:pt x="23482" y="19176"/>
                  </a:lnTo>
                  <a:lnTo>
                    <a:pt x="23875" y="18795"/>
                  </a:lnTo>
                  <a:lnTo>
                    <a:pt x="29108" y="18795"/>
                  </a:lnTo>
                  <a:lnTo>
                    <a:pt x="29108" y="18414"/>
                  </a:lnTo>
                  <a:close/>
                </a:path>
                <a:path w="31114" h="21589">
                  <a:moveTo>
                    <a:pt x="26200" y="19557"/>
                  </a:moveTo>
                  <a:lnTo>
                    <a:pt x="25819" y="19557"/>
                  </a:lnTo>
                  <a:lnTo>
                    <a:pt x="25819" y="19938"/>
                  </a:lnTo>
                  <a:lnTo>
                    <a:pt x="26200" y="19938"/>
                  </a:lnTo>
                  <a:lnTo>
                    <a:pt x="26200" y="19557"/>
                  </a:lnTo>
                  <a:close/>
                </a:path>
                <a:path w="31114" h="21589">
                  <a:moveTo>
                    <a:pt x="13588" y="18795"/>
                  </a:moveTo>
                  <a:lnTo>
                    <a:pt x="10871" y="18795"/>
                  </a:lnTo>
                  <a:lnTo>
                    <a:pt x="11264" y="19176"/>
                  </a:lnTo>
                  <a:lnTo>
                    <a:pt x="11264" y="19557"/>
                  </a:lnTo>
                  <a:lnTo>
                    <a:pt x="13195" y="19557"/>
                  </a:lnTo>
                  <a:lnTo>
                    <a:pt x="13195" y="19176"/>
                  </a:lnTo>
                  <a:lnTo>
                    <a:pt x="13588" y="19176"/>
                  </a:lnTo>
                  <a:lnTo>
                    <a:pt x="13588" y="18795"/>
                  </a:lnTo>
                  <a:close/>
                </a:path>
                <a:path w="31114" h="21589">
                  <a:moveTo>
                    <a:pt x="26974" y="19176"/>
                  </a:moveTo>
                  <a:lnTo>
                    <a:pt x="24256" y="19176"/>
                  </a:lnTo>
                  <a:lnTo>
                    <a:pt x="24256" y="19557"/>
                  </a:lnTo>
                  <a:lnTo>
                    <a:pt x="26974" y="19557"/>
                  </a:lnTo>
                  <a:lnTo>
                    <a:pt x="26974" y="19176"/>
                  </a:lnTo>
                  <a:close/>
                </a:path>
                <a:path w="31114" h="21589">
                  <a:moveTo>
                    <a:pt x="27749" y="19176"/>
                  </a:moveTo>
                  <a:lnTo>
                    <a:pt x="26974" y="19176"/>
                  </a:lnTo>
                  <a:lnTo>
                    <a:pt x="26974" y="19557"/>
                  </a:lnTo>
                  <a:lnTo>
                    <a:pt x="27749" y="19557"/>
                  </a:lnTo>
                  <a:lnTo>
                    <a:pt x="27749" y="19176"/>
                  </a:lnTo>
                  <a:close/>
                </a:path>
                <a:path w="31114" h="21589">
                  <a:moveTo>
                    <a:pt x="27952" y="19176"/>
                  </a:moveTo>
                  <a:lnTo>
                    <a:pt x="27749" y="19176"/>
                  </a:lnTo>
                  <a:lnTo>
                    <a:pt x="27952" y="19557"/>
                  </a:lnTo>
                  <a:lnTo>
                    <a:pt x="27952" y="19176"/>
                  </a:lnTo>
                  <a:close/>
                </a:path>
                <a:path w="31114" h="21589">
                  <a:moveTo>
                    <a:pt x="29108" y="18795"/>
                  </a:moveTo>
                  <a:lnTo>
                    <a:pt x="23875" y="18795"/>
                  </a:lnTo>
                  <a:lnTo>
                    <a:pt x="23875" y="19176"/>
                  </a:lnTo>
                  <a:lnTo>
                    <a:pt x="27952" y="19176"/>
                  </a:lnTo>
                  <a:lnTo>
                    <a:pt x="27952" y="19557"/>
                  </a:lnTo>
                  <a:lnTo>
                    <a:pt x="28727" y="19557"/>
                  </a:lnTo>
                  <a:lnTo>
                    <a:pt x="28727" y="19176"/>
                  </a:lnTo>
                  <a:lnTo>
                    <a:pt x="29108" y="18795"/>
                  </a:lnTo>
                  <a:close/>
                </a:path>
                <a:path w="31114" h="21589">
                  <a:moveTo>
                    <a:pt x="10871" y="18795"/>
                  </a:moveTo>
                  <a:lnTo>
                    <a:pt x="10490" y="18795"/>
                  </a:lnTo>
                  <a:lnTo>
                    <a:pt x="10871" y="19176"/>
                  </a:lnTo>
                  <a:lnTo>
                    <a:pt x="10871" y="18795"/>
                  </a:lnTo>
                  <a:close/>
                </a:path>
                <a:path w="31114" h="21589">
                  <a:moveTo>
                    <a:pt x="13588" y="17652"/>
                  </a:moveTo>
                  <a:lnTo>
                    <a:pt x="9702" y="17652"/>
                  </a:lnTo>
                  <a:lnTo>
                    <a:pt x="9702" y="18414"/>
                  </a:lnTo>
                  <a:lnTo>
                    <a:pt x="10096" y="18414"/>
                  </a:lnTo>
                  <a:lnTo>
                    <a:pt x="10096" y="18795"/>
                  </a:lnTo>
                  <a:lnTo>
                    <a:pt x="13195" y="18795"/>
                  </a:lnTo>
                  <a:lnTo>
                    <a:pt x="13588" y="18414"/>
                  </a:lnTo>
                  <a:lnTo>
                    <a:pt x="13588" y="17652"/>
                  </a:lnTo>
                  <a:close/>
                </a:path>
                <a:path w="31114" h="21589">
                  <a:moveTo>
                    <a:pt x="29108" y="15747"/>
                  </a:moveTo>
                  <a:lnTo>
                    <a:pt x="9321" y="15747"/>
                  </a:lnTo>
                  <a:lnTo>
                    <a:pt x="9321" y="16128"/>
                  </a:lnTo>
                  <a:lnTo>
                    <a:pt x="8928" y="16128"/>
                  </a:lnTo>
                  <a:lnTo>
                    <a:pt x="8928" y="17271"/>
                  </a:lnTo>
                  <a:lnTo>
                    <a:pt x="9321" y="17271"/>
                  </a:lnTo>
                  <a:lnTo>
                    <a:pt x="9321" y="17652"/>
                  </a:lnTo>
                  <a:lnTo>
                    <a:pt x="16116" y="17652"/>
                  </a:lnTo>
                  <a:lnTo>
                    <a:pt x="16116" y="18033"/>
                  </a:lnTo>
                  <a:lnTo>
                    <a:pt x="16497" y="18033"/>
                  </a:lnTo>
                  <a:lnTo>
                    <a:pt x="16890" y="18414"/>
                  </a:lnTo>
                  <a:lnTo>
                    <a:pt x="28727" y="18414"/>
                  </a:lnTo>
                  <a:lnTo>
                    <a:pt x="28727" y="16890"/>
                  </a:lnTo>
                  <a:lnTo>
                    <a:pt x="28333" y="16890"/>
                  </a:lnTo>
                  <a:lnTo>
                    <a:pt x="28333" y="16509"/>
                  </a:lnTo>
                  <a:lnTo>
                    <a:pt x="29108" y="16509"/>
                  </a:lnTo>
                  <a:lnTo>
                    <a:pt x="29108" y="15747"/>
                  </a:lnTo>
                  <a:close/>
                </a:path>
                <a:path w="31114" h="21589">
                  <a:moveTo>
                    <a:pt x="14173" y="17652"/>
                  </a:moveTo>
                  <a:lnTo>
                    <a:pt x="13779" y="17652"/>
                  </a:lnTo>
                  <a:lnTo>
                    <a:pt x="13779" y="18033"/>
                  </a:lnTo>
                  <a:lnTo>
                    <a:pt x="14173" y="17652"/>
                  </a:lnTo>
                  <a:close/>
                </a:path>
                <a:path w="31114" h="21589">
                  <a:moveTo>
                    <a:pt x="14554" y="17652"/>
                  </a:moveTo>
                  <a:lnTo>
                    <a:pt x="14173" y="18033"/>
                  </a:lnTo>
                  <a:lnTo>
                    <a:pt x="14554" y="18033"/>
                  </a:lnTo>
                  <a:lnTo>
                    <a:pt x="14554" y="17652"/>
                  </a:lnTo>
                  <a:close/>
                </a:path>
                <a:path w="31114" h="21589">
                  <a:moveTo>
                    <a:pt x="15341" y="17652"/>
                  </a:moveTo>
                  <a:lnTo>
                    <a:pt x="14947" y="17652"/>
                  </a:lnTo>
                  <a:lnTo>
                    <a:pt x="14947" y="18033"/>
                  </a:lnTo>
                  <a:lnTo>
                    <a:pt x="15341" y="17652"/>
                  </a:lnTo>
                  <a:close/>
                </a:path>
                <a:path w="31114" h="21589">
                  <a:moveTo>
                    <a:pt x="29502" y="13969"/>
                  </a:moveTo>
                  <a:lnTo>
                    <a:pt x="9321" y="13969"/>
                  </a:lnTo>
                  <a:lnTo>
                    <a:pt x="9321" y="15112"/>
                  </a:lnTo>
                  <a:lnTo>
                    <a:pt x="9702" y="15366"/>
                  </a:lnTo>
                  <a:lnTo>
                    <a:pt x="9702" y="15747"/>
                  </a:lnTo>
                  <a:lnTo>
                    <a:pt x="28727" y="15747"/>
                  </a:lnTo>
                  <a:lnTo>
                    <a:pt x="28727" y="15366"/>
                  </a:lnTo>
                  <a:lnTo>
                    <a:pt x="29108" y="15366"/>
                  </a:lnTo>
                  <a:lnTo>
                    <a:pt x="29108" y="15112"/>
                  </a:lnTo>
                  <a:lnTo>
                    <a:pt x="29895" y="15112"/>
                  </a:lnTo>
                  <a:lnTo>
                    <a:pt x="29895" y="14731"/>
                  </a:lnTo>
                  <a:lnTo>
                    <a:pt x="29502" y="14350"/>
                  </a:lnTo>
                  <a:lnTo>
                    <a:pt x="29502" y="13969"/>
                  </a:lnTo>
                  <a:close/>
                </a:path>
                <a:path w="31114" h="21589">
                  <a:moveTo>
                    <a:pt x="30670" y="9143"/>
                  </a:moveTo>
                  <a:lnTo>
                    <a:pt x="29895" y="9905"/>
                  </a:lnTo>
                  <a:lnTo>
                    <a:pt x="21742" y="9905"/>
                  </a:lnTo>
                  <a:lnTo>
                    <a:pt x="21742" y="10286"/>
                  </a:lnTo>
                  <a:lnTo>
                    <a:pt x="21348" y="10540"/>
                  </a:lnTo>
                  <a:lnTo>
                    <a:pt x="20967" y="10540"/>
                  </a:lnTo>
                  <a:lnTo>
                    <a:pt x="20967" y="10921"/>
                  </a:lnTo>
                  <a:lnTo>
                    <a:pt x="20573" y="10921"/>
                  </a:lnTo>
                  <a:lnTo>
                    <a:pt x="20573" y="11302"/>
                  </a:lnTo>
                  <a:lnTo>
                    <a:pt x="20967" y="11683"/>
                  </a:lnTo>
                  <a:lnTo>
                    <a:pt x="20967" y="12445"/>
                  </a:lnTo>
                  <a:lnTo>
                    <a:pt x="7569" y="12445"/>
                  </a:lnTo>
                  <a:lnTo>
                    <a:pt x="7962" y="12826"/>
                  </a:lnTo>
                  <a:lnTo>
                    <a:pt x="8737" y="12826"/>
                  </a:lnTo>
                  <a:lnTo>
                    <a:pt x="8737" y="13969"/>
                  </a:lnTo>
                  <a:lnTo>
                    <a:pt x="29895" y="13969"/>
                  </a:lnTo>
                  <a:lnTo>
                    <a:pt x="29895" y="13207"/>
                  </a:lnTo>
                  <a:lnTo>
                    <a:pt x="30276" y="13207"/>
                  </a:lnTo>
                  <a:lnTo>
                    <a:pt x="29895" y="12826"/>
                  </a:lnTo>
                  <a:lnTo>
                    <a:pt x="30276" y="12445"/>
                  </a:lnTo>
                  <a:lnTo>
                    <a:pt x="30276" y="12064"/>
                  </a:lnTo>
                  <a:lnTo>
                    <a:pt x="30670" y="12064"/>
                  </a:lnTo>
                  <a:lnTo>
                    <a:pt x="30670" y="11302"/>
                  </a:lnTo>
                  <a:lnTo>
                    <a:pt x="30276" y="11302"/>
                  </a:lnTo>
                  <a:lnTo>
                    <a:pt x="30276" y="10286"/>
                  </a:lnTo>
                  <a:lnTo>
                    <a:pt x="30670" y="10286"/>
                  </a:lnTo>
                  <a:lnTo>
                    <a:pt x="30670" y="9143"/>
                  </a:lnTo>
                  <a:close/>
                </a:path>
                <a:path w="31114" h="21589">
                  <a:moveTo>
                    <a:pt x="4076" y="13207"/>
                  </a:moveTo>
                  <a:lnTo>
                    <a:pt x="4076" y="13588"/>
                  </a:lnTo>
                  <a:lnTo>
                    <a:pt x="4470" y="13588"/>
                  </a:lnTo>
                  <a:lnTo>
                    <a:pt x="4076" y="13207"/>
                  </a:lnTo>
                  <a:close/>
                </a:path>
                <a:path w="31114" h="21589">
                  <a:moveTo>
                    <a:pt x="4470" y="12826"/>
                  </a:moveTo>
                  <a:lnTo>
                    <a:pt x="3111" y="12826"/>
                  </a:lnTo>
                  <a:lnTo>
                    <a:pt x="3492" y="13207"/>
                  </a:lnTo>
                  <a:lnTo>
                    <a:pt x="4076" y="13207"/>
                  </a:lnTo>
                  <a:lnTo>
                    <a:pt x="4470" y="13588"/>
                  </a:lnTo>
                  <a:lnTo>
                    <a:pt x="4470" y="12826"/>
                  </a:lnTo>
                  <a:close/>
                </a:path>
                <a:path w="31114" h="21589">
                  <a:moveTo>
                    <a:pt x="5626" y="12826"/>
                  </a:moveTo>
                  <a:lnTo>
                    <a:pt x="4851" y="12826"/>
                  </a:lnTo>
                  <a:lnTo>
                    <a:pt x="4851" y="13588"/>
                  </a:lnTo>
                  <a:lnTo>
                    <a:pt x="5245" y="13588"/>
                  </a:lnTo>
                  <a:lnTo>
                    <a:pt x="5245" y="13207"/>
                  </a:lnTo>
                  <a:lnTo>
                    <a:pt x="5626" y="12826"/>
                  </a:lnTo>
                  <a:close/>
                </a:path>
                <a:path w="31114" h="21589">
                  <a:moveTo>
                    <a:pt x="2717" y="12445"/>
                  </a:moveTo>
                  <a:lnTo>
                    <a:pt x="2336" y="12445"/>
                  </a:lnTo>
                  <a:lnTo>
                    <a:pt x="1943" y="12826"/>
                  </a:lnTo>
                  <a:lnTo>
                    <a:pt x="1943" y="13207"/>
                  </a:lnTo>
                  <a:lnTo>
                    <a:pt x="2336" y="13207"/>
                  </a:lnTo>
                  <a:lnTo>
                    <a:pt x="2336" y="12826"/>
                  </a:lnTo>
                  <a:lnTo>
                    <a:pt x="2717" y="12445"/>
                  </a:lnTo>
                  <a:close/>
                </a:path>
                <a:path w="31114" h="21589">
                  <a:moveTo>
                    <a:pt x="18630" y="11302"/>
                  </a:moveTo>
                  <a:lnTo>
                    <a:pt x="393" y="11302"/>
                  </a:lnTo>
                  <a:lnTo>
                    <a:pt x="393" y="12445"/>
                  </a:lnTo>
                  <a:lnTo>
                    <a:pt x="774" y="12826"/>
                  </a:lnTo>
                  <a:lnTo>
                    <a:pt x="1168" y="12445"/>
                  </a:lnTo>
                  <a:lnTo>
                    <a:pt x="774" y="12445"/>
                  </a:lnTo>
                  <a:lnTo>
                    <a:pt x="774" y="12064"/>
                  </a:lnTo>
                  <a:lnTo>
                    <a:pt x="1168" y="11683"/>
                  </a:lnTo>
                  <a:lnTo>
                    <a:pt x="19024" y="11683"/>
                  </a:lnTo>
                  <a:lnTo>
                    <a:pt x="18630" y="11302"/>
                  </a:lnTo>
                  <a:close/>
                </a:path>
                <a:path w="31114" h="21589">
                  <a:moveTo>
                    <a:pt x="5626" y="11683"/>
                  </a:moveTo>
                  <a:lnTo>
                    <a:pt x="1562" y="11683"/>
                  </a:lnTo>
                  <a:lnTo>
                    <a:pt x="1562" y="12064"/>
                  </a:lnTo>
                  <a:lnTo>
                    <a:pt x="2717" y="12064"/>
                  </a:lnTo>
                  <a:lnTo>
                    <a:pt x="2717" y="12826"/>
                  </a:lnTo>
                  <a:lnTo>
                    <a:pt x="5245" y="12826"/>
                  </a:lnTo>
                  <a:lnTo>
                    <a:pt x="5245" y="12445"/>
                  </a:lnTo>
                  <a:lnTo>
                    <a:pt x="5626" y="12064"/>
                  </a:lnTo>
                  <a:lnTo>
                    <a:pt x="5626" y="11683"/>
                  </a:lnTo>
                  <a:close/>
                </a:path>
                <a:path w="31114" h="21589">
                  <a:moveTo>
                    <a:pt x="1943" y="12064"/>
                  </a:moveTo>
                  <a:lnTo>
                    <a:pt x="1168" y="12064"/>
                  </a:lnTo>
                  <a:lnTo>
                    <a:pt x="774" y="12445"/>
                  </a:lnTo>
                  <a:lnTo>
                    <a:pt x="1562" y="12445"/>
                  </a:lnTo>
                  <a:lnTo>
                    <a:pt x="1943" y="12064"/>
                  </a:lnTo>
                  <a:close/>
                </a:path>
                <a:path w="31114" h="21589">
                  <a:moveTo>
                    <a:pt x="2336" y="12064"/>
                  </a:moveTo>
                  <a:lnTo>
                    <a:pt x="1943" y="12064"/>
                  </a:lnTo>
                  <a:lnTo>
                    <a:pt x="1943" y="12445"/>
                  </a:lnTo>
                  <a:lnTo>
                    <a:pt x="2336" y="12445"/>
                  </a:lnTo>
                  <a:lnTo>
                    <a:pt x="2336" y="12064"/>
                  </a:lnTo>
                  <a:close/>
                </a:path>
                <a:path w="31114" h="21589">
                  <a:moveTo>
                    <a:pt x="2717" y="12064"/>
                  </a:moveTo>
                  <a:lnTo>
                    <a:pt x="2336" y="12064"/>
                  </a:lnTo>
                  <a:lnTo>
                    <a:pt x="2336" y="12445"/>
                  </a:lnTo>
                  <a:lnTo>
                    <a:pt x="2717" y="12064"/>
                  </a:lnTo>
                  <a:close/>
                </a:path>
                <a:path w="31114" h="21589">
                  <a:moveTo>
                    <a:pt x="19024" y="11683"/>
                  </a:moveTo>
                  <a:lnTo>
                    <a:pt x="7188" y="11683"/>
                  </a:lnTo>
                  <a:lnTo>
                    <a:pt x="7188" y="12445"/>
                  </a:lnTo>
                  <a:lnTo>
                    <a:pt x="20192" y="12445"/>
                  </a:lnTo>
                  <a:lnTo>
                    <a:pt x="20192" y="12064"/>
                  </a:lnTo>
                  <a:lnTo>
                    <a:pt x="19024" y="12064"/>
                  </a:lnTo>
                  <a:lnTo>
                    <a:pt x="19024" y="11683"/>
                  </a:lnTo>
                  <a:close/>
                </a:path>
                <a:path w="31114" h="21589">
                  <a:moveTo>
                    <a:pt x="7188" y="11683"/>
                  </a:moveTo>
                  <a:lnTo>
                    <a:pt x="6413" y="11683"/>
                  </a:lnTo>
                  <a:lnTo>
                    <a:pt x="6413" y="12064"/>
                  </a:lnTo>
                  <a:lnTo>
                    <a:pt x="7188" y="12064"/>
                  </a:lnTo>
                  <a:lnTo>
                    <a:pt x="7188" y="11683"/>
                  </a:lnTo>
                  <a:close/>
                </a:path>
                <a:path w="31114" h="21589">
                  <a:moveTo>
                    <a:pt x="20967" y="11683"/>
                  </a:moveTo>
                  <a:lnTo>
                    <a:pt x="20573" y="11683"/>
                  </a:lnTo>
                  <a:lnTo>
                    <a:pt x="20967" y="12064"/>
                  </a:lnTo>
                  <a:lnTo>
                    <a:pt x="20967" y="11683"/>
                  </a:lnTo>
                  <a:close/>
                </a:path>
                <a:path w="31114" h="21589">
                  <a:moveTo>
                    <a:pt x="18630" y="10921"/>
                  </a:moveTo>
                  <a:lnTo>
                    <a:pt x="0" y="10921"/>
                  </a:lnTo>
                  <a:lnTo>
                    <a:pt x="0" y="11302"/>
                  </a:lnTo>
                  <a:lnTo>
                    <a:pt x="19024" y="11302"/>
                  </a:lnTo>
                  <a:lnTo>
                    <a:pt x="18630" y="10921"/>
                  </a:lnTo>
                  <a:close/>
                </a:path>
                <a:path w="31114" h="21589">
                  <a:moveTo>
                    <a:pt x="17271" y="9905"/>
                  </a:moveTo>
                  <a:lnTo>
                    <a:pt x="1168" y="9905"/>
                  </a:lnTo>
                  <a:lnTo>
                    <a:pt x="774" y="10286"/>
                  </a:lnTo>
                  <a:lnTo>
                    <a:pt x="393" y="10540"/>
                  </a:lnTo>
                  <a:lnTo>
                    <a:pt x="393" y="10921"/>
                  </a:lnTo>
                  <a:lnTo>
                    <a:pt x="17665" y="10921"/>
                  </a:lnTo>
                  <a:lnTo>
                    <a:pt x="17665" y="10540"/>
                  </a:lnTo>
                  <a:lnTo>
                    <a:pt x="18046" y="10540"/>
                  </a:lnTo>
                  <a:lnTo>
                    <a:pt x="18046" y="10286"/>
                  </a:lnTo>
                  <a:lnTo>
                    <a:pt x="17665" y="10286"/>
                  </a:lnTo>
                  <a:lnTo>
                    <a:pt x="17271" y="9905"/>
                  </a:lnTo>
                  <a:close/>
                </a:path>
                <a:path w="31114" h="21589">
                  <a:moveTo>
                    <a:pt x="18440" y="9905"/>
                  </a:moveTo>
                  <a:lnTo>
                    <a:pt x="18046" y="9905"/>
                  </a:lnTo>
                  <a:lnTo>
                    <a:pt x="17665" y="10286"/>
                  </a:lnTo>
                  <a:lnTo>
                    <a:pt x="18046" y="10286"/>
                  </a:lnTo>
                  <a:lnTo>
                    <a:pt x="18046" y="10540"/>
                  </a:lnTo>
                  <a:lnTo>
                    <a:pt x="18440" y="10540"/>
                  </a:lnTo>
                  <a:lnTo>
                    <a:pt x="18440" y="9905"/>
                  </a:lnTo>
                  <a:close/>
                </a:path>
                <a:path w="31114" h="21589">
                  <a:moveTo>
                    <a:pt x="1943" y="7619"/>
                  </a:moveTo>
                  <a:lnTo>
                    <a:pt x="1562" y="7619"/>
                  </a:lnTo>
                  <a:lnTo>
                    <a:pt x="1943" y="8381"/>
                  </a:lnTo>
                  <a:lnTo>
                    <a:pt x="1562" y="8381"/>
                  </a:lnTo>
                  <a:lnTo>
                    <a:pt x="1562" y="8762"/>
                  </a:lnTo>
                  <a:lnTo>
                    <a:pt x="1943" y="9143"/>
                  </a:lnTo>
                  <a:lnTo>
                    <a:pt x="1943" y="9524"/>
                  </a:lnTo>
                  <a:lnTo>
                    <a:pt x="1562" y="9905"/>
                  </a:lnTo>
                  <a:lnTo>
                    <a:pt x="16890" y="9905"/>
                  </a:lnTo>
                  <a:lnTo>
                    <a:pt x="16890" y="8762"/>
                  </a:lnTo>
                  <a:lnTo>
                    <a:pt x="3111" y="8762"/>
                  </a:lnTo>
                  <a:lnTo>
                    <a:pt x="2717" y="8381"/>
                  </a:lnTo>
                  <a:lnTo>
                    <a:pt x="2717" y="8000"/>
                  </a:lnTo>
                  <a:lnTo>
                    <a:pt x="1943" y="8000"/>
                  </a:lnTo>
                  <a:lnTo>
                    <a:pt x="1943" y="7619"/>
                  </a:lnTo>
                  <a:close/>
                </a:path>
                <a:path w="31114" h="21589">
                  <a:moveTo>
                    <a:pt x="24256" y="8381"/>
                  </a:moveTo>
                  <a:lnTo>
                    <a:pt x="23482" y="8381"/>
                  </a:lnTo>
                  <a:lnTo>
                    <a:pt x="23482" y="8762"/>
                  </a:lnTo>
                  <a:lnTo>
                    <a:pt x="23101" y="9143"/>
                  </a:lnTo>
                  <a:lnTo>
                    <a:pt x="23101" y="9524"/>
                  </a:lnTo>
                  <a:lnTo>
                    <a:pt x="21348" y="9524"/>
                  </a:lnTo>
                  <a:lnTo>
                    <a:pt x="21348" y="9905"/>
                  </a:lnTo>
                  <a:lnTo>
                    <a:pt x="29502" y="9905"/>
                  </a:lnTo>
                  <a:lnTo>
                    <a:pt x="29895" y="9524"/>
                  </a:lnTo>
                  <a:lnTo>
                    <a:pt x="29895" y="9143"/>
                  </a:lnTo>
                  <a:lnTo>
                    <a:pt x="28333" y="9143"/>
                  </a:lnTo>
                  <a:lnTo>
                    <a:pt x="28333" y="8762"/>
                  </a:lnTo>
                  <a:lnTo>
                    <a:pt x="24650" y="8762"/>
                  </a:lnTo>
                  <a:lnTo>
                    <a:pt x="24256" y="8381"/>
                  </a:lnTo>
                  <a:close/>
                </a:path>
                <a:path w="31114" h="21589">
                  <a:moveTo>
                    <a:pt x="22898" y="8762"/>
                  </a:moveTo>
                  <a:lnTo>
                    <a:pt x="22517" y="9143"/>
                  </a:lnTo>
                  <a:lnTo>
                    <a:pt x="21742" y="9143"/>
                  </a:lnTo>
                  <a:lnTo>
                    <a:pt x="21742" y="9524"/>
                  </a:lnTo>
                  <a:lnTo>
                    <a:pt x="22898" y="9524"/>
                  </a:lnTo>
                  <a:lnTo>
                    <a:pt x="22898" y="8762"/>
                  </a:lnTo>
                  <a:close/>
                </a:path>
                <a:path w="31114" h="21589">
                  <a:moveTo>
                    <a:pt x="29502" y="8762"/>
                  </a:moveTo>
                  <a:lnTo>
                    <a:pt x="29502" y="9143"/>
                  </a:lnTo>
                  <a:lnTo>
                    <a:pt x="29895" y="9143"/>
                  </a:lnTo>
                  <a:lnTo>
                    <a:pt x="29502" y="8762"/>
                  </a:lnTo>
                  <a:close/>
                </a:path>
                <a:path w="31114" h="21589">
                  <a:moveTo>
                    <a:pt x="3886" y="7619"/>
                  </a:moveTo>
                  <a:lnTo>
                    <a:pt x="3886" y="8000"/>
                  </a:lnTo>
                  <a:lnTo>
                    <a:pt x="3492" y="8000"/>
                  </a:lnTo>
                  <a:lnTo>
                    <a:pt x="3492" y="8762"/>
                  </a:lnTo>
                  <a:lnTo>
                    <a:pt x="16497" y="8762"/>
                  </a:lnTo>
                  <a:lnTo>
                    <a:pt x="16497" y="8381"/>
                  </a:lnTo>
                  <a:lnTo>
                    <a:pt x="4076" y="8381"/>
                  </a:lnTo>
                  <a:lnTo>
                    <a:pt x="4076" y="8000"/>
                  </a:lnTo>
                  <a:lnTo>
                    <a:pt x="3886" y="7619"/>
                  </a:lnTo>
                  <a:close/>
                </a:path>
                <a:path w="31114" h="21589">
                  <a:moveTo>
                    <a:pt x="28727" y="6857"/>
                  </a:moveTo>
                  <a:lnTo>
                    <a:pt x="25819" y="6857"/>
                  </a:lnTo>
                  <a:lnTo>
                    <a:pt x="25819" y="7619"/>
                  </a:lnTo>
                  <a:lnTo>
                    <a:pt x="25425" y="8000"/>
                  </a:lnTo>
                  <a:lnTo>
                    <a:pt x="25425" y="8381"/>
                  </a:lnTo>
                  <a:lnTo>
                    <a:pt x="25044" y="8381"/>
                  </a:lnTo>
                  <a:lnTo>
                    <a:pt x="25044" y="8762"/>
                  </a:lnTo>
                  <a:lnTo>
                    <a:pt x="27368" y="8762"/>
                  </a:lnTo>
                  <a:lnTo>
                    <a:pt x="27368" y="8000"/>
                  </a:lnTo>
                  <a:lnTo>
                    <a:pt x="27749" y="8000"/>
                  </a:lnTo>
                  <a:lnTo>
                    <a:pt x="27952" y="7619"/>
                  </a:lnTo>
                  <a:lnTo>
                    <a:pt x="27952" y="7238"/>
                  </a:lnTo>
                  <a:lnTo>
                    <a:pt x="28333" y="7238"/>
                  </a:lnTo>
                  <a:lnTo>
                    <a:pt x="28727" y="6857"/>
                  </a:lnTo>
                  <a:close/>
                </a:path>
                <a:path w="31114" h="21589">
                  <a:moveTo>
                    <a:pt x="27749" y="8381"/>
                  </a:moveTo>
                  <a:lnTo>
                    <a:pt x="27368" y="8762"/>
                  </a:lnTo>
                  <a:lnTo>
                    <a:pt x="27952" y="8762"/>
                  </a:lnTo>
                  <a:lnTo>
                    <a:pt x="27749" y="8381"/>
                  </a:lnTo>
                  <a:close/>
                </a:path>
                <a:path w="31114" h="21589">
                  <a:moveTo>
                    <a:pt x="15722" y="5714"/>
                  </a:moveTo>
                  <a:lnTo>
                    <a:pt x="3886" y="5714"/>
                  </a:lnTo>
                  <a:lnTo>
                    <a:pt x="3886" y="7238"/>
                  </a:lnTo>
                  <a:lnTo>
                    <a:pt x="4076" y="7619"/>
                  </a:lnTo>
                  <a:lnTo>
                    <a:pt x="4076" y="8000"/>
                  </a:lnTo>
                  <a:lnTo>
                    <a:pt x="4470" y="8000"/>
                  </a:lnTo>
                  <a:lnTo>
                    <a:pt x="4470" y="8381"/>
                  </a:lnTo>
                  <a:lnTo>
                    <a:pt x="16116" y="8381"/>
                  </a:lnTo>
                  <a:lnTo>
                    <a:pt x="16116" y="7619"/>
                  </a:lnTo>
                  <a:lnTo>
                    <a:pt x="15722" y="7619"/>
                  </a:lnTo>
                  <a:lnTo>
                    <a:pt x="15722" y="6857"/>
                  </a:lnTo>
                  <a:lnTo>
                    <a:pt x="16116" y="6857"/>
                  </a:lnTo>
                  <a:lnTo>
                    <a:pt x="16116" y="6476"/>
                  </a:lnTo>
                  <a:lnTo>
                    <a:pt x="16497" y="6476"/>
                  </a:lnTo>
                  <a:lnTo>
                    <a:pt x="16497" y="6095"/>
                  </a:lnTo>
                  <a:lnTo>
                    <a:pt x="15722" y="6095"/>
                  </a:lnTo>
                  <a:lnTo>
                    <a:pt x="15722" y="5714"/>
                  </a:lnTo>
                  <a:close/>
                </a:path>
                <a:path w="31114" h="21589">
                  <a:moveTo>
                    <a:pt x="3492" y="5714"/>
                  </a:moveTo>
                  <a:lnTo>
                    <a:pt x="3111" y="6095"/>
                  </a:lnTo>
                  <a:lnTo>
                    <a:pt x="1943" y="6095"/>
                  </a:lnTo>
                  <a:lnTo>
                    <a:pt x="1943" y="6857"/>
                  </a:lnTo>
                  <a:lnTo>
                    <a:pt x="3111" y="6857"/>
                  </a:lnTo>
                  <a:lnTo>
                    <a:pt x="3111" y="6476"/>
                  </a:lnTo>
                  <a:lnTo>
                    <a:pt x="3492" y="6476"/>
                  </a:lnTo>
                  <a:lnTo>
                    <a:pt x="3492" y="5714"/>
                  </a:lnTo>
                  <a:close/>
                </a:path>
                <a:path w="31114" h="21589">
                  <a:moveTo>
                    <a:pt x="26974" y="6476"/>
                  </a:moveTo>
                  <a:lnTo>
                    <a:pt x="26593" y="6476"/>
                  </a:lnTo>
                  <a:lnTo>
                    <a:pt x="26593" y="6857"/>
                  </a:lnTo>
                  <a:lnTo>
                    <a:pt x="27368" y="6857"/>
                  </a:lnTo>
                  <a:lnTo>
                    <a:pt x="26974" y="6476"/>
                  </a:lnTo>
                  <a:close/>
                </a:path>
                <a:path w="31114" h="21589">
                  <a:moveTo>
                    <a:pt x="28727" y="6095"/>
                  </a:moveTo>
                  <a:lnTo>
                    <a:pt x="27749" y="6095"/>
                  </a:lnTo>
                  <a:lnTo>
                    <a:pt x="27368" y="6476"/>
                  </a:lnTo>
                  <a:lnTo>
                    <a:pt x="27368" y="6857"/>
                  </a:lnTo>
                  <a:lnTo>
                    <a:pt x="28333" y="6857"/>
                  </a:lnTo>
                  <a:lnTo>
                    <a:pt x="28333" y="6476"/>
                  </a:lnTo>
                  <a:lnTo>
                    <a:pt x="28727" y="6476"/>
                  </a:lnTo>
                  <a:lnTo>
                    <a:pt x="28727" y="6095"/>
                  </a:lnTo>
                  <a:close/>
                </a:path>
                <a:path w="31114" h="21589">
                  <a:moveTo>
                    <a:pt x="2336" y="5587"/>
                  </a:moveTo>
                  <a:lnTo>
                    <a:pt x="2336" y="6095"/>
                  </a:lnTo>
                  <a:lnTo>
                    <a:pt x="2717" y="6095"/>
                  </a:lnTo>
                  <a:lnTo>
                    <a:pt x="2717" y="5714"/>
                  </a:lnTo>
                  <a:lnTo>
                    <a:pt x="2336" y="5587"/>
                  </a:lnTo>
                  <a:close/>
                </a:path>
                <a:path w="31114" h="21589">
                  <a:moveTo>
                    <a:pt x="15341" y="5587"/>
                  </a:moveTo>
                  <a:lnTo>
                    <a:pt x="4470" y="5587"/>
                  </a:lnTo>
                  <a:lnTo>
                    <a:pt x="4470" y="5714"/>
                  </a:lnTo>
                  <a:lnTo>
                    <a:pt x="15341" y="5714"/>
                  </a:lnTo>
                  <a:lnTo>
                    <a:pt x="15341" y="5587"/>
                  </a:lnTo>
                  <a:close/>
                </a:path>
                <a:path w="31114" h="21589">
                  <a:moveTo>
                    <a:pt x="15341" y="4444"/>
                  </a:moveTo>
                  <a:lnTo>
                    <a:pt x="5626" y="4444"/>
                  </a:lnTo>
                  <a:lnTo>
                    <a:pt x="5626" y="5587"/>
                  </a:lnTo>
                  <a:lnTo>
                    <a:pt x="15722" y="5587"/>
                  </a:lnTo>
                  <a:lnTo>
                    <a:pt x="16116" y="5206"/>
                  </a:lnTo>
                  <a:lnTo>
                    <a:pt x="15722" y="5206"/>
                  </a:lnTo>
                  <a:lnTo>
                    <a:pt x="15341" y="4825"/>
                  </a:lnTo>
                  <a:lnTo>
                    <a:pt x="15341" y="4444"/>
                  </a:lnTo>
                  <a:close/>
                </a:path>
                <a:path w="31114" h="21589">
                  <a:moveTo>
                    <a:pt x="6413" y="3936"/>
                  </a:moveTo>
                  <a:lnTo>
                    <a:pt x="6019" y="3936"/>
                  </a:lnTo>
                  <a:lnTo>
                    <a:pt x="6019" y="4444"/>
                  </a:lnTo>
                  <a:lnTo>
                    <a:pt x="6413" y="4444"/>
                  </a:lnTo>
                  <a:lnTo>
                    <a:pt x="6413" y="3936"/>
                  </a:lnTo>
                  <a:close/>
                </a:path>
                <a:path w="31114" h="21589">
                  <a:moveTo>
                    <a:pt x="14947" y="3936"/>
                  </a:moveTo>
                  <a:lnTo>
                    <a:pt x="6413" y="3936"/>
                  </a:lnTo>
                  <a:lnTo>
                    <a:pt x="6413" y="4444"/>
                  </a:lnTo>
                  <a:lnTo>
                    <a:pt x="14947" y="4444"/>
                  </a:lnTo>
                  <a:lnTo>
                    <a:pt x="14947" y="3936"/>
                  </a:lnTo>
                  <a:close/>
                </a:path>
                <a:path w="31114" h="21589">
                  <a:moveTo>
                    <a:pt x="7962" y="2031"/>
                  </a:moveTo>
                  <a:lnTo>
                    <a:pt x="7569" y="2031"/>
                  </a:lnTo>
                  <a:lnTo>
                    <a:pt x="7569" y="2793"/>
                  </a:lnTo>
                  <a:lnTo>
                    <a:pt x="7188" y="2793"/>
                  </a:lnTo>
                  <a:lnTo>
                    <a:pt x="7188" y="3174"/>
                  </a:lnTo>
                  <a:lnTo>
                    <a:pt x="7569" y="3174"/>
                  </a:lnTo>
                  <a:lnTo>
                    <a:pt x="7569" y="3555"/>
                  </a:lnTo>
                  <a:lnTo>
                    <a:pt x="6794" y="3555"/>
                  </a:lnTo>
                  <a:lnTo>
                    <a:pt x="6794" y="3936"/>
                  </a:lnTo>
                  <a:lnTo>
                    <a:pt x="14554" y="3936"/>
                  </a:lnTo>
                  <a:lnTo>
                    <a:pt x="14554" y="2793"/>
                  </a:lnTo>
                  <a:lnTo>
                    <a:pt x="14166" y="2412"/>
                  </a:lnTo>
                  <a:lnTo>
                    <a:pt x="7962" y="2412"/>
                  </a:lnTo>
                  <a:lnTo>
                    <a:pt x="7962" y="2031"/>
                  </a:lnTo>
                  <a:close/>
                </a:path>
                <a:path w="31114" h="21589">
                  <a:moveTo>
                    <a:pt x="7569" y="2412"/>
                  </a:moveTo>
                  <a:lnTo>
                    <a:pt x="7188" y="2412"/>
                  </a:lnTo>
                  <a:lnTo>
                    <a:pt x="7188" y="2793"/>
                  </a:lnTo>
                  <a:lnTo>
                    <a:pt x="7569" y="2412"/>
                  </a:lnTo>
                  <a:close/>
                </a:path>
                <a:path w="31114" h="21589">
                  <a:moveTo>
                    <a:pt x="9321" y="1650"/>
                  </a:moveTo>
                  <a:lnTo>
                    <a:pt x="7962" y="1650"/>
                  </a:lnTo>
                  <a:lnTo>
                    <a:pt x="7962" y="2412"/>
                  </a:lnTo>
                  <a:lnTo>
                    <a:pt x="10490" y="2412"/>
                  </a:lnTo>
                  <a:lnTo>
                    <a:pt x="10490" y="2031"/>
                  </a:lnTo>
                  <a:lnTo>
                    <a:pt x="9321" y="2031"/>
                  </a:lnTo>
                  <a:lnTo>
                    <a:pt x="9321" y="1650"/>
                  </a:lnTo>
                  <a:close/>
                </a:path>
                <a:path w="31114" h="21589">
                  <a:moveTo>
                    <a:pt x="10871" y="2031"/>
                  </a:moveTo>
                  <a:lnTo>
                    <a:pt x="10490" y="2031"/>
                  </a:lnTo>
                  <a:lnTo>
                    <a:pt x="10490" y="2412"/>
                  </a:lnTo>
                  <a:lnTo>
                    <a:pt x="10871" y="2031"/>
                  </a:lnTo>
                  <a:close/>
                </a:path>
                <a:path w="31114" h="21589">
                  <a:moveTo>
                    <a:pt x="13779" y="1269"/>
                  </a:moveTo>
                  <a:lnTo>
                    <a:pt x="13195" y="1269"/>
                  </a:lnTo>
                  <a:lnTo>
                    <a:pt x="12814" y="1650"/>
                  </a:lnTo>
                  <a:lnTo>
                    <a:pt x="11645" y="1650"/>
                  </a:lnTo>
                  <a:lnTo>
                    <a:pt x="11645" y="2031"/>
                  </a:lnTo>
                  <a:lnTo>
                    <a:pt x="11264" y="2412"/>
                  </a:lnTo>
                  <a:lnTo>
                    <a:pt x="14166" y="2412"/>
                  </a:lnTo>
                  <a:lnTo>
                    <a:pt x="13779" y="2031"/>
                  </a:lnTo>
                  <a:lnTo>
                    <a:pt x="14173" y="2031"/>
                  </a:lnTo>
                  <a:lnTo>
                    <a:pt x="13779" y="1650"/>
                  </a:lnTo>
                  <a:lnTo>
                    <a:pt x="13779" y="1269"/>
                  </a:lnTo>
                  <a:close/>
                </a:path>
                <a:path w="31114" h="21589">
                  <a:moveTo>
                    <a:pt x="9321" y="1269"/>
                  </a:moveTo>
                  <a:lnTo>
                    <a:pt x="7188" y="1269"/>
                  </a:lnTo>
                  <a:lnTo>
                    <a:pt x="7188" y="1650"/>
                  </a:lnTo>
                  <a:lnTo>
                    <a:pt x="7569" y="2031"/>
                  </a:lnTo>
                  <a:lnTo>
                    <a:pt x="7569" y="1650"/>
                  </a:lnTo>
                  <a:lnTo>
                    <a:pt x="9321" y="1650"/>
                  </a:lnTo>
                  <a:lnTo>
                    <a:pt x="9321" y="1269"/>
                  </a:lnTo>
                  <a:close/>
                </a:path>
                <a:path w="31114" h="21589">
                  <a:moveTo>
                    <a:pt x="9702" y="1650"/>
                  </a:moveTo>
                  <a:lnTo>
                    <a:pt x="9321" y="1650"/>
                  </a:lnTo>
                  <a:lnTo>
                    <a:pt x="9321" y="2031"/>
                  </a:lnTo>
                  <a:lnTo>
                    <a:pt x="9702" y="1650"/>
                  </a:lnTo>
                  <a:close/>
                </a:path>
                <a:path w="31114" h="21589">
                  <a:moveTo>
                    <a:pt x="8928" y="888"/>
                  </a:moveTo>
                  <a:lnTo>
                    <a:pt x="6794" y="888"/>
                  </a:lnTo>
                  <a:lnTo>
                    <a:pt x="6794" y="1269"/>
                  </a:lnTo>
                  <a:lnTo>
                    <a:pt x="7188" y="1650"/>
                  </a:lnTo>
                  <a:lnTo>
                    <a:pt x="7188" y="1269"/>
                  </a:lnTo>
                  <a:lnTo>
                    <a:pt x="8928" y="1269"/>
                  </a:lnTo>
                  <a:lnTo>
                    <a:pt x="8928" y="888"/>
                  </a:lnTo>
                  <a:close/>
                </a:path>
                <a:path w="31114" h="21589">
                  <a:moveTo>
                    <a:pt x="12420" y="1269"/>
                  </a:moveTo>
                  <a:lnTo>
                    <a:pt x="12039" y="1269"/>
                  </a:lnTo>
                  <a:lnTo>
                    <a:pt x="12039" y="1650"/>
                  </a:lnTo>
                  <a:lnTo>
                    <a:pt x="12420" y="1650"/>
                  </a:lnTo>
                  <a:lnTo>
                    <a:pt x="12420" y="1269"/>
                  </a:lnTo>
                  <a:close/>
                </a:path>
                <a:path w="31114" h="21589">
                  <a:moveTo>
                    <a:pt x="7188" y="761"/>
                  </a:moveTo>
                  <a:lnTo>
                    <a:pt x="7188" y="888"/>
                  </a:lnTo>
                  <a:lnTo>
                    <a:pt x="7569" y="888"/>
                  </a:lnTo>
                  <a:lnTo>
                    <a:pt x="7188" y="761"/>
                  </a:lnTo>
                  <a:close/>
                </a:path>
                <a:path w="31114" h="21589">
                  <a:moveTo>
                    <a:pt x="7962" y="380"/>
                  </a:moveTo>
                  <a:lnTo>
                    <a:pt x="7569" y="380"/>
                  </a:lnTo>
                  <a:lnTo>
                    <a:pt x="7569" y="888"/>
                  </a:lnTo>
                  <a:lnTo>
                    <a:pt x="8343" y="888"/>
                  </a:lnTo>
                  <a:lnTo>
                    <a:pt x="8343" y="761"/>
                  </a:lnTo>
                  <a:lnTo>
                    <a:pt x="7962" y="380"/>
                  </a:lnTo>
                  <a:close/>
                </a:path>
                <a:path w="31114" h="21589">
                  <a:moveTo>
                    <a:pt x="7569" y="380"/>
                  </a:moveTo>
                  <a:lnTo>
                    <a:pt x="7188" y="380"/>
                  </a:lnTo>
                  <a:lnTo>
                    <a:pt x="7188" y="761"/>
                  </a:lnTo>
                  <a:lnTo>
                    <a:pt x="7569" y="380"/>
                  </a:lnTo>
                  <a:close/>
                </a:path>
                <a:path w="31114" h="21589">
                  <a:moveTo>
                    <a:pt x="8343" y="0"/>
                  </a:moveTo>
                  <a:lnTo>
                    <a:pt x="7962" y="0"/>
                  </a:lnTo>
                  <a:lnTo>
                    <a:pt x="7962" y="380"/>
                  </a:lnTo>
                  <a:lnTo>
                    <a:pt x="8343" y="380"/>
                  </a:lnTo>
                  <a:lnTo>
                    <a:pt x="8343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4046854" y="2119827"/>
              <a:ext cx="31115" cy="21590"/>
            </a:xfrm>
            <a:custGeom>
              <a:avLst/>
              <a:gdLst/>
              <a:ahLst/>
              <a:cxnLst/>
              <a:rect l="l" t="t" r="r" b="b"/>
              <a:pathLst>
                <a:path w="31114" h="21589">
                  <a:moveTo>
                    <a:pt x="29502" y="8826"/>
                  </a:moveTo>
                  <a:lnTo>
                    <a:pt x="29895" y="9207"/>
                  </a:lnTo>
                  <a:lnTo>
                    <a:pt x="29895" y="9588"/>
                  </a:lnTo>
                  <a:lnTo>
                    <a:pt x="29502" y="9982"/>
                  </a:lnTo>
                  <a:lnTo>
                    <a:pt x="29895" y="9982"/>
                  </a:lnTo>
                  <a:lnTo>
                    <a:pt x="30276" y="9588"/>
                  </a:lnTo>
                  <a:lnTo>
                    <a:pt x="30670" y="9207"/>
                  </a:lnTo>
                  <a:lnTo>
                    <a:pt x="30276" y="9207"/>
                  </a:lnTo>
                  <a:lnTo>
                    <a:pt x="30670" y="9207"/>
                  </a:lnTo>
                  <a:lnTo>
                    <a:pt x="30670" y="8826"/>
                  </a:lnTo>
                  <a:lnTo>
                    <a:pt x="30670" y="9207"/>
                  </a:lnTo>
                  <a:lnTo>
                    <a:pt x="30670" y="9588"/>
                  </a:lnTo>
                  <a:lnTo>
                    <a:pt x="30670" y="9982"/>
                  </a:lnTo>
                  <a:lnTo>
                    <a:pt x="30670" y="10363"/>
                  </a:lnTo>
                  <a:lnTo>
                    <a:pt x="30276" y="10363"/>
                  </a:lnTo>
                  <a:lnTo>
                    <a:pt x="30276" y="10553"/>
                  </a:lnTo>
                  <a:lnTo>
                    <a:pt x="30276" y="10934"/>
                  </a:lnTo>
                  <a:lnTo>
                    <a:pt x="30276" y="11315"/>
                  </a:lnTo>
                  <a:lnTo>
                    <a:pt x="30670" y="11315"/>
                  </a:lnTo>
                  <a:lnTo>
                    <a:pt x="30670" y="11696"/>
                  </a:lnTo>
                  <a:lnTo>
                    <a:pt x="30670" y="12090"/>
                  </a:lnTo>
                  <a:lnTo>
                    <a:pt x="30276" y="12090"/>
                  </a:lnTo>
                  <a:lnTo>
                    <a:pt x="30276" y="12471"/>
                  </a:lnTo>
                  <a:lnTo>
                    <a:pt x="29895" y="12852"/>
                  </a:lnTo>
                  <a:lnTo>
                    <a:pt x="30276" y="13233"/>
                  </a:lnTo>
                  <a:lnTo>
                    <a:pt x="29895" y="13233"/>
                  </a:lnTo>
                  <a:lnTo>
                    <a:pt x="29895" y="13627"/>
                  </a:lnTo>
                  <a:lnTo>
                    <a:pt x="29502" y="13627"/>
                  </a:lnTo>
                  <a:lnTo>
                    <a:pt x="29895" y="13627"/>
                  </a:lnTo>
                  <a:lnTo>
                    <a:pt x="29502" y="13627"/>
                  </a:lnTo>
                  <a:lnTo>
                    <a:pt x="29895" y="13627"/>
                  </a:lnTo>
                  <a:lnTo>
                    <a:pt x="29895" y="14008"/>
                  </a:lnTo>
                  <a:lnTo>
                    <a:pt x="29502" y="14008"/>
                  </a:lnTo>
                  <a:lnTo>
                    <a:pt x="29502" y="14389"/>
                  </a:lnTo>
                  <a:lnTo>
                    <a:pt x="29895" y="14770"/>
                  </a:lnTo>
                  <a:lnTo>
                    <a:pt x="29895" y="15151"/>
                  </a:lnTo>
                  <a:lnTo>
                    <a:pt x="29502" y="15151"/>
                  </a:lnTo>
                  <a:lnTo>
                    <a:pt x="29108" y="15151"/>
                  </a:lnTo>
                  <a:lnTo>
                    <a:pt x="29108" y="15341"/>
                  </a:lnTo>
                  <a:lnTo>
                    <a:pt x="28727" y="15341"/>
                  </a:lnTo>
                  <a:lnTo>
                    <a:pt x="28727" y="15735"/>
                  </a:lnTo>
                  <a:lnTo>
                    <a:pt x="28727" y="15341"/>
                  </a:lnTo>
                  <a:lnTo>
                    <a:pt x="28727" y="15735"/>
                  </a:lnTo>
                  <a:lnTo>
                    <a:pt x="29108" y="15735"/>
                  </a:lnTo>
                  <a:lnTo>
                    <a:pt x="29502" y="15735"/>
                  </a:lnTo>
                  <a:lnTo>
                    <a:pt x="29108" y="15735"/>
                  </a:lnTo>
                  <a:lnTo>
                    <a:pt x="29108" y="16116"/>
                  </a:lnTo>
                  <a:lnTo>
                    <a:pt x="29108" y="16497"/>
                  </a:lnTo>
                  <a:lnTo>
                    <a:pt x="28727" y="16497"/>
                  </a:lnTo>
                  <a:lnTo>
                    <a:pt x="28333" y="16497"/>
                  </a:lnTo>
                  <a:lnTo>
                    <a:pt x="28333" y="16878"/>
                  </a:lnTo>
                  <a:lnTo>
                    <a:pt x="28727" y="16878"/>
                  </a:lnTo>
                  <a:lnTo>
                    <a:pt x="29108" y="16878"/>
                  </a:lnTo>
                  <a:lnTo>
                    <a:pt x="28727" y="16878"/>
                  </a:lnTo>
                  <a:lnTo>
                    <a:pt x="28727" y="17259"/>
                  </a:lnTo>
                  <a:lnTo>
                    <a:pt x="28727" y="17653"/>
                  </a:lnTo>
                  <a:lnTo>
                    <a:pt x="28727" y="18034"/>
                  </a:lnTo>
                  <a:lnTo>
                    <a:pt x="28727" y="18415"/>
                  </a:lnTo>
                  <a:lnTo>
                    <a:pt x="29108" y="18415"/>
                  </a:lnTo>
                  <a:lnTo>
                    <a:pt x="29108" y="18796"/>
                  </a:lnTo>
                  <a:lnTo>
                    <a:pt x="29108" y="18415"/>
                  </a:lnTo>
                  <a:lnTo>
                    <a:pt x="29108" y="18796"/>
                  </a:lnTo>
                  <a:lnTo>
                    <a:pt x="28727" y="19177"/>
                  </a:lnTo>
                  <a:lnTo>
                    <a:pt x="28727" y="19570"/>
                  </a:lnTo>
                  <a:lnTo>
                    <a:pt x="28333" y="19570"/>
                  </a:lnTo>
                  <a:lnTo>
                    <a:pt x="27952" y="19570"/>
                  </a:lnTo>
                  <a:lnTo>
                    <a:pt x="27952" y="19177"/>
                  </a:lnTo>
                  <a:lnTo>
                    <a:pt x="27952" y="19570"/>
                  </a:lnTo>
                  <a:lnTo>
                    <a:pt x="27749" y="19177"/>
                  </a:lnTo>
                  <a:lnTo>
                    <a:pt x="27749" y="19570"/>
                  </a:lnTo>
                  <a:lnTo>
                    <a:pt x="27368" y="19570"/>
                  </a:lnTo>
                  <a:lnTo>
                    <a:pt x="27749" y="19570"/>
                  </a:lnTo>
                  <a:lnTo>
                    <a:pt x="27368" y="19570"/>
                  </a:lnTo>
                  <a:lnTo>
                    <a:pt x="26974" y="19570"/>
                  </a:lnTo>
                  <a:lnTo>
                    <a:pt x="26974" y="19177"/>
                  </a:lnTo>
                  <a:lnTo>
                    <a:pt x="26974" y="19570"/>
                  </a:lnTo>
                  <a:lnTo>
                    <a:pt x="26593" y="19570"/>
                  </a:lnTo>
                  <a:lnTo>
                    <a:pt x="26593" y="19951"/>
                  </a:lnTo>
                  <a:lnTo>
                    <a:pt x="26593" y="19570"/>
                  </a:lnTo>
                  <a:lnTo>
                    <a:pt x="26200" y="19570"/>
                  </a:lnTo>
                  <a:lnTo>
                    <a:pt x="26200" y="19951"/>
                  </a:lnTo>
                  <a:lnTo>
                    <a:pt x="25819" y="19951"/>
                  </a:lnTo>
                  <a:lnTo>
                    <a:pt x="25819" y="19570"/>
                  </a:lnTo>
                  <a:lnTo>
                    <a:pt x="25819" y="19951"/>
                  </a:lnTo>
                  <a:lnTo>
                    <a:pt x="25819" y="19570"/>
                  </a:lnTo>
                  <a:lnTo>
                    <a:pt x="25425" y="19570"/>
                  </a:lnTo>
                  <a:lnTo>
                    <a:pt x="25044" y="19570"/>
                  </a:lnTo>
                  <a:lnTo>
                    <a:pt x="24650" y="19570"/>
                  </a:lnTo>
                  <a:lnTo>
                    <a:pt x="24256" y="19570"/>
                  </a:lnTo>
                  <a:lnTo>
                    <a:pt x="24256" y="19177"/>
                  </a:lnTo>
                  <a:lnTo>
                    <a:pt x="23875" y="19177"/>
                  </a:lnTo>
                  <a:lnTo>
                    <a:pt x="23875" y="18796"/>
                  </a:lnTo>
                  <a:lnTo>
                    <a:pt x="23482" y="19177"/>
                  </a:lnTo>
                  <a:lnTo>
                    <a:pt x="23101" y="19177"/>
                  </a:lnTo>
                  <a:lnTo>
                    <a:pt x="23101" y="19570"/>
                  </a:lnTo>
                  <a:lnTo>
                    <a:pt x="22898" y="19570"/>
                  </a:lnTo>
                  <a:lnTo>
                    <a:pt x="22898" y="19951"/>
                  </a:lnTo>
                  <a:lnTo>
                    <a:pt x="22517" y="19951"/>
                  </a:lnTo>
                  <a:lnTo>
                    <a:pt x="22123" y="20142"/>
                  </a:lnTo>
                  <a:lnTo>
                    <a:pt x="21742" y="20523"/>
                  </a:lnTo>
                  <a:lnTo>
                    <a:pt x="21742" y="20142"/>
                  </a:lnTo>
                  <a:lnTo>
                    <a:pt x="21348" y="20142"/>
                  </a:lnTo>
                  <a:lnTo>
                    <a:pt x="21348" y="20523"/>
                  </a:lnTo>
                  <a:lnTo>
                    <a:pt x="21348" y="20142"/>
                  </a:lnTo>
                  <a:lnTo>
                    <a:pt x="21348" y="20523"/>
                  </a:lnTo>
                  <a:lnTo>
                    <a:pt x="20967" y="20523"/>
                  </a:lnTo>
                  <a:lnTo>
                    <a:pt x="20573" y="20523"/>
                  </a:lnTo>
                  <a:lnTo>
                    <a:pt x="20573" y="20904"/>
                  </a:lnTo>
                  <a:lnTo>
                    <a:pt x="20192" y="21297"/>
                  </a:lnTo>
                  <a:lnTo>
                    <a:pt x="20192" y="20904"/>
                  </a:lnTo>
                  <a:lnTo>
                    <a:pt x="20192" y="20523"/>
                  </a:lnTo>
                  <a:lnTo>
                    <a:pt x="19799" y="20523"/>
                  </a:lnTo>
                  <a:lnTo>
                    <a:pt x="19799" y="20142"/>
                  </a:lnTo>
                  <a:lnTo>
                    <a:pt x="19405" y="20142"/>
                  </a:lnTo>
                  <a:lnTo>
                    <a:pt x="19405" y="20523"/>
                  </a:lnTo>
                  <a:lnTo>
                    <a:pt x="19024" y="20523"/>
                  </a:lnTo>
                  <a:lnTo>
                    <a:pt x="18630" y="20523"/>
                  </a:lnTo>
                  <a:lnTo>
                    <a:pt x="19024" y="20142"/>
                  </a:lnTo>
                  <a:lnTo>
                    <a:pt x="18630" y="20142"/>
                  </a:lnTo>
                  <a:lnTo>
                    <a:pt x="18440" y="20142"/>
                  </a:lnTo>
                  <a:lnTo>
                    <a:pt x="18046" y="20142"/>
                  </a:lnTo>
                  <a:lnTo>
                    <a:pt x="17665" y="20142"/>
                  </a:lnTo>
                  <a:lnTo>
                    <a:pt x="17665" y="19951"/>
                  </a:lnTo>
                  <a:lnTo>
                    <a:pt x="18046" y="19951"/>
                  </a:lnTo>
                  <a:lnTo>
                    <a:pt x="18046" y="19570"/>
                  </a:lnTo>
                  <a:lnTo>
                    <a:pt x="17665" y="19177"/>
                  </a:lnTo>
                  <a:lnTo>
                    <a:pt x="17665" y="18796"/>
                  </a:lnTo>
                  <a:lnTo>
                    <a:pt x="17271" y="18415"/>
                  </a:lnTo>
                  <a:lnTo>
                    <a:pt x="17271" y="18796"/>
                  </a:lnTo>
                  <a:lnTo>
                    <a:pt x="17271" y="18415"/>
                  </a:lnTo>
                  <a:lnTo>
                    <a:pt x="16890" y="18415"/>
                  </a:lnTo>
                  <a:lnTo>
                    <a:pt x="16497" y="18034"/>
                  </a:lnTo>
                  <a:lnTo>
                    <a:pt x="16890" y="18034"/>
                  </a:lnTo>
                  <a:lnTo>
                    <a:pt x="16497" y="18034"/>
                  </a:lnTo>
                  <a:lnTo>
                    <a:pt x="16116" y="18034"/>
                  </a:lnTo>
                  <a:lnTo>
                    <a:pt x="16116" y="17653"/>
                  </a:lnTo>
                  <a:lnTo>
                    <a:pt x="15722" y="17653"/>
                  </a:lnTo>
                  <a:lnTo>
                    <a:pt x="15341" y="17653"/>
                  </a:lnTo>
                  <a:lnTo>
                    <a:pt x="15341" y="18034"/>
                  </a:lnTo>
                  <a:lnTo>
                    <a:pt x="15341" y="17653"/>
                  </a:lnTo>
                  <a:lnTo>
                    <a:pt x="14947" y="18034"/>
                  </a:lnTo>
                  <a:lnTo>
                    <a:pt x="14947" y="17653"/>
                  </a:lnTo>
                  <a:lnTo>
                    <a:pt x="14947" y="18034"/>
                  </a:lnTo>
                  <a:lnTo>
                    <a:pt x="14947" y="17653"/>
                  </a:lnTo>
                  <a:lnTo>
                    <a:pt x="14554" y="17653"/>
                  </a:lnTo>
                  <a:lnTo>
                    <a:pt x="14554" y="18034"/>
                  </a:lnTo>
                  <a:lnTo>
                    <a:pt x="14173" y="18034"/>
                  </a:lnTo>
                  <a:lnTo>
                    <a:pt x="14554" y="17653"/>
                  </a:lnTo>
                  <a:lnTo>
                    <a:pt x="14173" y="17653"/>
                  </a:lnTo>
                  <a:lnTo>
                    <a:pt x="13779" y="17653"/>
                  </a:lnTo>
                  <a:lnTo>
                    <a:pt x="14173" y="17653"/>
                  </a:lnTo>
                  <a:lnTo>
                    <a:pt x="13779" y="18034"/>
                  </a:lnTo>
                  <a:lnTo>
                    <a:pt x="13779" y="17653"/>
                  </a:lnTo>
                  <a:lnTo>
                    <a:pt x="13588" y="17653"/>
                  </a:lnTo>
                  <a:lnTo>
                    <a:pt x="13588" y="18034"/>
                  </a:lnTo>
                  <a:lnTo>
                    <a:pt x="13588" y="18415"/>
                  </a:lnTo>
                  <a:lnTo>
                    <a:pt x="13195" y="18796"/>
                  </a:lnTo>
                  <a:lnTo>
                    <a:pt x="13588" y="18796"/>
                  </a:lnTo>
                  <a:lnTo>
                    <a:pt x="13588" y="19177"/>
                  </a:lnTo>
                  <a:lnTo>
                    <a:pt x="13195" y="19177"/>
                  </a:lnTo>
                  <a:lnTo>
                    <a:pt x="13195" y="19570"/>
                  </a:lnTo>
                  <a:lnTo>
                    <a:pt x="13588" y="19570"/>
                  </a:lnTo>
                  <a:lnTo>
                    <a:pt x="13195" y="19951"/>
                  </a:lnTo>
                  <a:lnTo>
                    <a:pt x="13195" y="20142"/>
                  </a:lnTo>
                  <a:lnTo>
                    <a:pt x="13588" y="20142"/>
                  </a:lnTo>
                  <a:lnTo>
                    <a:pt x="13195" y="20142"/>
                  </a:lnTo>
                  <a:lnTo>
                    <a:pt x="13195" y="20523"/>
                  </a:lnTo>
                  <a:lnTo>
                    <a:pt x="12814" y="20142"/>
                  </a:lnTo>
                  <a:lnTo>
                    <a:pt x="12420" y="20142"/>
                  </a:lnTo>
                  <a:lnTo>
                    <a:pt x="12420" y="19951"/>
                  </a:lnTo>
                  <a:lnTo>
                    <a:pt x="12420" y="20142"/>
                  </a:lnTo>
                  <a:lnTo>
                    <a:pt x="12039" y="20142"/>
                  </a:lnTo>
                  <a:lnTo>
                    <a:pt x="11645" y="20142"/>
                  </a:lnTo>
                  <a:lnTo>
                    <a:pt x="11645" y="19951"/>
                  </a:lnTo>
                  <a:lnTo>
                    <a:pt x="11645" y="20142"/>
                  </a:lnTo>
                  <a:lnTo>
                    <a:pt x="12039" y="20142"/>
                  </a:lnTo>
                  <a:lnTo>
                    <a:pt x="12039" y="19951"/>
                  </a:lnTo>
                  <a:lnTo>
                    <a:pt x="11645" y="19951"/>
                  </a:lnTo>
                  <a:lnTo>
                    <a:pt x="11645" y="19570"/>
                  </a:lnTo>
                  <a:lnTo>
                    <a:pt x="11264" y="19570"/>
                  </a:lnTo>
                  <a:lnTo>
                    <a:pt x="11264" y="19177"/>
                  </a:lnTo>
                  <a:lnTo>
                    <a:pt x="10871" y="18796"/>
                  </a:lnTo>
                  <a:lnTo>
                    <a:pt x="10871" y="19177"/>
                  </a:lnTo>
                  <a:lnTo>
                    <a:pt x="10490" y="18796"/>
                  </a:lnTo>
                  <a:lnTo>
                    <a:pt x="10096" y="18796"/>
                  </a:lnTo>
                  <a:lnTo>
                    <a:pt x="10096" y="18415"/>
                  </a:lnTo>
                  <a:lnTo>
                    <a:pt x="9702" y="18415"/>
                  </a:lnTo>
                  <a:lnTo>
                    <a:pt x="9702" y="18034"/>
                  </a:lnTo>
                  <a:lnTo>
                    <a:pt x="9702" y="17653"/>
                  </a:lnTo>
                  <a:lnTo>
                    <a:pt x="9702" y="18034"/>
                  </a:lnTo>
                  <a:lnTo>
                    <a:pt x="9702" y="17653"/>
                  </a:lnTo>
                  <a:lnTo>
                    <a:pt x="9321" y="17653"/>
                  </a:lnTo>
                  <a:lnTo>
                    <a:pt x="9321" y="17259"/>
                  </a:lnTo>
                  <a:lnTo>
                    <a:pt x="8928" y="17259"/>
                  </a:lnTo>
                  <a:lnTo>
                    <a:pt x="9321" y="17259"/>
                  </a:lnTo>
                  <a:lnTo>
                    <a:pt x="8928" y="17259"/>
                  </a:lnTo>
                  <a:lnTo>
                    <a:pt x="8928" y="16878"/>
                  </a:lnTo>
                  <a:lnTo>
                    <a:pt x="8928" y="16497"/>
                  </a:lnTo>
                  <a:lnTo>
                    <a:pt x="8928" y="16116"/>
                  </a:lnTo>
                  <a:lnTo>
                    <a:pt x="9321" y="16116"/>
                  </a:lnTo>
                  <a:lnTo>
                    <a:pt x="9321" y="15735"/>
                  </a:lnTo>
                  <a:lnTo>
                    <a:pt x="9702" y="15735"/>
                  </a:lnTo>
                  <a:lnTo>
                    <a:pt x="9702" y="15341"/>
                  </a:lnTo>
                  <a:lnTo>
                    <a:pt x="9321" y="15151"/>
                  </a:lnTo>
                  <a:lnTo>
                    <a:pt x="9321" y="14770"/>
                  </a:lnTo>
                  <a:lnTo>
                    <a:pt x="9702" y="14770"/>
                  </a:lnTo>
                  <a:lnTo>
                    <a:pt x="9321" y="14770"/>
                  </a:lnTo>
                  <a:lnTo>
                    <a:pt x="9321" y="14389"/>
                  </a:lnTo>
                  <a:lnTo>
                    <a:pt x="9321" y="14008"/>
                  </a:lnTo>
                  <a:lnTo>
                    <a:pt x="8928" y="14008"/>
                  </a:lnTo>
                  <a:lnTo>
                    <a:pt x="8737" y="14008"/>
                  </a:lnTo>
                  <a:lnTo>
                    <a:pt x="8737" y="13627"/>
                  </a:lnTo>
                  <a:lnTo>
                    <a:pt x="8737" y="13233"/>
                  </a:lnTo>
                  <a:lnTo>
                    <a:pt x="8737" y="12852"/>
                  </a:lnTo>
                  <a:lnTo>
                    <a:pt x="8343" y="12852"/>
                  </a:lnTo>
                  <a:lnTo>
                    <a:pt x="7962" y="12852"/>
                  </a:lnTo>
                  <a:lnTo>
                    <a:pt x="7569" y="12471"/>
                  </a:lnTo>
                  <a:lnTo>
                    <a:pt x="7188" y="12471"/>
                  </a:lnTo>
                  <a:lnTo>
                    <a:pt x="7188" y="12090"/>
                  </a:lnTo>
                  <a:lnTo>
                    <a:pt x="7188" y="11696"/>
                  </a:lnTo>
                  <a:lnTo>
                    <a:pt x="7188" y="12090"/>
                  </a:lnTo>
                  <a:lnTo>
                    <a:pt x="6794" y="12090"/>
                  </a:lnTo>
                  <a:lnTo>
                    <a:pt x="6413" y="12090"/>
                  </a:lnTo>
                  <a:lnTo>
                    <a:pt x="6413" y="11696"/>
                  </a:lnTo>
                  <a:lnTo>
                    <a:pt x="6019" y="11696"/>
                  </a:lnTo>
                  <a:lnTo>
                    <a:pt x="6019" y="12090"/>
                  </a:lnTo>
                  <a:lnTo>
                    <a:pt x="6019" y="11696"/>
                  </a:lnTo>
                  <a:lnTo>
                    <a:pt x="5626" y="11696"/>
                  </a:lnTo>
                  <a:lnTo>
                    <a:pt x="5626" y="12090"/>
                  </a:lnTo>
                  <a:lnTo>
                    <a:pt x="5245" y="12471"/>
                  </a:lnTo>
                  <a:lnTo>
                    <a:pt x="5245" y="12852"/>
                  </a:lnTo>
                  <a:lnTo>
                    <a:pt x="5626" y="12852"/>
                  </a:lnTo>
                  <a:lnTo>
                    <a:pt x="5245" y="13233"/>
                  </a:lnTo>
                  <a:lnTo>
                    <a:pt x="5245" y="13627"/>
                  </a:lnTo>
                  <a:lnTo>
                    <a:pt x="4851" y="13627"/>
                  </a:lnTo>
                  <a:lnTo>
                    <a:pt x="4851" y="13233"/>
                  </a:lnTo>
                  <a:lnTo>
                    <a:pt x="4851" y="12852"/>
                  </a:lnTo>
                  <a:lnTo>
                    <a:pt x="4470" y="12852"/>
                  </a:lnTo>
                  <a:lnTo>
                    <a:pt x="4470" y="13233"/>
                  </a:lnTo>
                  <a:lnTo>
                    <a:pt x="4470" y="13627"/>
                  </a:lnTo>
                  <a:lnTo>
                    <a:pt x="4076" y="13627"/>
                  </a:lnTo>
                  <a:lnTo>
                    <a:pt x="4076" y="13233"/>
                  </a:lnTo>
                  <a:lnTo>
                    <a:pt x="4470" y="13627"/>
                  </a:lnTo>
                  <a:lnTo>
                    <a:pt x="4076" y="13233"/>
                  </a:lnTo>
                  <a:lnTo>
                    <a:pt x="3886" y="13233"/>
                  </a:lnTo>
                  <a:lnTo>
                    <a:pt x="3492" y="13233"/>
                  </a:lnTo>
                  <a:lnTo>
                    <a:pt x="3111" y="12852"/>
                  </a:lnTo>
                  <a:lnTo>
                    <a:pt x="2717" y="12852"/>
                  </a:lnTo>
                  <a:lnTo>
                    <a:pt x="2717" y="12471"/>
                  </a:lnTo>
                  <a:lnTo>
                    <a:pt x="2336" y="12852"/>
                  </a:lnTo>
                  <a:lnTo>
                    <a:pt x="2336" y="13233"/>
                  </a:lnTo>
                  <a:lnTo>
                    <a:pt x="1943" y="13233"/>
                  </a:lnTo>
                  <a:lnTo>
                    <a:pt x="1943" y="12852"/>
                  </a:lnTo>
                  <a:lnTo>
                    <a:pt x="2336" y="12471"/>
                  </a:lnTo>
                  <a:lnTo>
                    <a:pt x="2717" y="12471"/>
                  </a:lnTo>
                  <a:lnTo>
                    <a:pt x="2717" y="12090"/>
                  </a:lnTo>
                  <a:lnTo>
                    <a:pt x="2336" y="12471"/>
                  </a:lnTo>
                  <a:lnTo>
                    <a:pt x="2336" y="12090"/>
                  </a:lnTo>
                  <a:lnTo>
                    <a:pt x="2336" y="12471"/>
                  </a:lnTo>
                  <a:lnTo>
                    <a:pt x="1943" y="12471"/>
                  </a:lnTo>
                  <a:lnTo>
                    <a:pt x="1943" y="12090"/>
                  </a:lnTo>
                  <a:lnTo>
                    <a:pt x="2336" y="12090"/>
                  </a:lnTo>
                  <a:lnTo>
                    <a:pt x="1943" y="12090"/>
                  </a:lnTo>
                  <a:lnTo>
                    <a:pt x="1562" y="12471"/>
                  </a:lnTo>
                  <a:lnTo>
                    <a:pt x="1168" y="12471"/>
                  </a:lnTo>
                  <a:lnTo>
                    <a:pt x="774" y="12471"/>
                  </a:lnTo>
                  <a:lnTo>
                    <a:pt x="1168" y="12471"/>
                  </a:lnTo>
                  <a:lnTo>
                    <a:pt x="774" y="12471"/>
                  </a:lnTo>
                  <a:lnTo>
                    <a:pt x="1168" y="12090"/>
                  </a:lnTo>
                  <a:lnTo>
                    <a:pt x="1562" y="12090"/>
                  </a:lnTo>
                  <a:lnTo>
                    <a:pt x="1562" y="11696"/>
                  </a:lnTo>
                  <a:lnTo>
                    <a:pt x="1562" y="12090"/>
                  </a:lnTo>
                  <a:lnTo>
                    <a:pt x="1562" y="11696"/>
                  </a:lnTo>
                  <a:lnTo>
                    <a:pt x="1943" y="11696"/>
                  </a:lnTo>
                  <a:lnTo>
                    <a:pt x="1562" y="11696"/>
                  </a:lnTo>
                  <a:lnTo>
                    <a:pt x="1168" y="11696"/>
                  </a:lnTo>
                  <a:lnTo>
                    <a:pt x="774" y="12090"/>
                  </a:lnTo>
                  <a:lnTo>
                    <a:pt x="774" y="12471"/>
                  </a:lnTo>
                  <a:lnTo>
                    <a:pt x="1168" y="12471"/>
                  </a:lnTo>
                  <a:lnTo>
                    <a:pt x="774" y="12852"/>
                  </a:lnTo>
                  <a:lnTo>
                    <a:pt x="393" y="12471"/>
                  </a:lnTo>
                  <a:lnTo>
                    <a:pt x="393" y="12090"/>
                  </a:lnTo>
                  <a:lnTo>
                    <a:pt x="774" y="12090"/>
                  </a:lnTo>
                  <a:lnTo>
                    <a:pt x="393" y="12090"/>
                  </a:lnTo>
                  <a:lnTo>
                    <a:pt x="393" y="11696"/>
                  </a:lnTo>
                  <a:lnTo>
                    <a:pt x="393" y="12090"/>
                  </a:lnTo>
                  <a:lnTo>
                    <a:pt x="393" y="11696"/>
                  </a:lnTo>
                  <a:lnTo>
                    <a:pt x="393" y="11315"/>
                  </a:lnTo>
                  <a:lnTo>
                    <a:pt x="0" y="11315"/>
                  </a:lnTo>
                  <a:lnTo>
                    <a:pt x="0" y="10934"/>
                  </a:lnTo>
                  <a:lnTo>
                    <a:pt x="393" y="10934"/>
                  </a:lnTo>
                  <a:lnTo>
                    <a:pt x="393" y="10553"/>
                  </a:lnTo>
                  <a:lnTo>
                    <a:pt x="774" y="10363"/>
                  </a:lnTo>
                  <a:lnTo>
                    <a:pt x="1168" y="9982"/>
                  </a:lnTo>
                  <a:lnTo>
                    <a:pt x="1562" y="9982"/>
                  </a:lnTo>
                  <a:lnTo>
                    <a:pt x="1943" y="9588"/>
                  </a:lnTo>
                  <a:lnTo>
                    <a:pt x="1943" y="9207"/>
                  </a:lnTo>
                  <a:lnTo>
                    <a:pt x="1562" y="8826"/>
                  </a:lnTo>
                  <a:lnTo>
                    <a:pt x="1562" y="8445"/>
                  </a:lnTo>
                  <a:lnTo>
                    <a:pt x="1943" y="8445"/>
                  </a:lnTo>
                  <a:lnTo>
                    <a:pt x="1562" y="7670"/>
                  </a:lnTo>
                  <a:lnTo>
                    <a:pt x="1943" y="7670"/>
                  </a:lnTo>
                  <a:lnTo>
                    <a:pt x="2336" y="7670"/>
                  </a:lnTo>
                  <a:lnTo>
                    <a:pt x="1943" y="7670"/>
                  </a:lnTo>
                  <a:lnTo>
                    <a:pt x="1943" y="8064"/>
                  </a:lnTo>
                  <a:lnTo>
                    <a:pt x="2336" y="8064"/>
                  </a:lnTo>
                  <a:lnTo>
                    <a:pt x="2717" y="8064"/>
                  </a:lnTo>
                  <a:lnTo>
                    <a:pt x="3111" y="8064"/>
                  </a:lnTo>
                  <a:lnTo>
                    <a:pt x="2717" y="8064"/>
                  </a:lnTo>
                  <a:lnTo>
                    <a:pt x="2717" y="8445"/>
                  </a:lnTo>
                  <a:lnTo>
                    <a:pt x="3111" y="8826"/>
                  </a:lnTo>
                  <a:lnTo>
                    <a:pt x="3492" y="8826"/>
                  </a:lnTo>
                  <a:lnTo>
                    <a:pt x="3492" y="8445"/>
                  </a:lnTo>
                  <a:lnTo>
                    <a:pt x="3492" y="8064"/>
                  </a:lnTo>
                  <a:lnTo>
                    <a:pt x="3886" y="8064"/>
                  </a:lnTo>
                  <a:lnTo>
                    <a:pt x="3886" y="7670"/>
                  </a:lnTo>
                  <a:lnTo>
                    <a:pt x="4076" y="8064"/>
                  </a:lnTo>
                  <a:lnTo>
                    <a:pt x="4076" y="8445"/>
                  </a:lnTo>
                  <a:lnTo>
                    <a:pt x="4470" y="8445"/>
                  </a:lnTo>
                  <a:lnTo>
                    <a:pt x="4076" y="8445"/>
                  </a:lnTo>
                  <a:lnTo>
                    <a:pt x="4470" y="8445"/>
                  </a:lnTo>
                  <a:lnTo>
                    <a:pt x="4470" y="8064"/>
                  </a:lnTo>
                  <a:lnTo>
                    <a:pt x="4076" y="8064"/>
                  </a:lnTo>
                  <a:lnTo>
                    <a:pt x="4076" y="7670"/>
                  </a:lnTo>
                  <a:lnTo>
                    <a:pt x="3886" y="7289"/>
                  </a:lnTo>
                  <a:lnTo>
                    <a:pt x="3886" y="6908"/>
                  </a:lnTo>
                  <a:lnTo>
                    <a:pt x="3886" y="6527"/>
                  </a:lnTo>
                  <a:lnTo>
                    <a:pt x="3886" y="6146"/>
                  </a:lnTo>
                  <a:lnTo>
                    <a:pt x="3492" y="6146"/>
                  </a:lnTo>
                  <a:lnTo>
                    <a:pt x="3492" y="6527"/>
                  </a:lnTo>
                  <a:lnTo>
                    <a:pt x="3111" y="6527"/>
                  </a:lnTo>
                  <a:lnTo>
                    <a:pt x="3111" y="6908"/>
                  </a:lnTo>
                  <a:lnTo>
                    <a:pt x="2717" y="6908"/>
                  </a:lnTo>
                  <a:lnTo>
                    <a:pt x="2717" y="7289"/>
                  </a:lnTo>
                  <a:lnTo>
                    <a:pt x="2717" y="6908"/>
                  </a:lnTo>
                  <a:lnTo>
                    <a:pt x="2336" y="6908"/>
                  </a:lnTo>
                  <a:lnTo>
                    <a:pt x="2336" y="7289"/>
                  </a:lnTo>
                  <a:lnTo>
                    <a:pt x="2336" y="6908"/>
                  </a:lnTo>
                  <a:lnTo>
                    <a:pt x="1943" y="6908"/>
                  </a:lnTo>
                  <a:lnTo>
                    <a:pt x="1943" y="6527"/>
                  </a:lnTo>
                  <a:lnTo>
                    <a:pt x="2336" y="6527"/>
                  </a:lnTo>
                  <a:lnTo>
                    <a:pt x="1943" y="6527"/>
                  </a:lnTo>
                  <a:lnTo>
                    <a:pt x="2336" y="6527"/>
                  </a:lnTo>
                  <a:lnTo>
                    <a:pt x="1943" y="6527"/>
                  </a:lnTo>
                  <a:lnTo>
                    <a:pt x="1943" y="6146"/>
                  </a:lnTo>
                  <a:lnTo>
                    <a:pt x="2336" y="6146"/>
                  </a:lnTo>
                  <a:lnTo>
                    <a:pt x="2336" y="5753"/>
                  </a:lnTo>
                  <a:lnTo>
                    <a:pt x="2336" y="5562"/>
                  </a:lnTo>
                  <a:lnTo>
                    <a:pt x="2717" y="5753"/>
                  </a:lnTo>
                  <a:lnTo>
                    <a:pt x="2717" y="6146"/>
                  </a:lnTo>
                  <a:lnTo>
                    <a:pt x="3111" y="6146"/>
                  </a:lnTo>
                  <a:lnTo>
                    <a:pt x="3492" y="5753"/>
                  </a:lnTo>
                  <a:lnTo>
                    <a:pt x="3492" y="6146"/>
                  </a:lnTo>
                  <a:lnTo>
                    <a:pt x="3886" y="6146"/>
                  </a:lnTo>
                  <a:lnTo>
                    <a:pt x="3886" y="5753"/>
                  </a:lnTo>
                  <a:lnTo>
                    <a:pt x="4076" y="5753"/>
                  </a:lnTo>
                  <a:lnTo>
                    <a:pt x="4470" y="5753"/>
                  </a:lnTo>
                  <a:lnTo>
                    <a:pt x="4470" y="5562"/>
                  </a:lnTo>
                  <a:lnTo>
                    <a:pt x="4851" y="5562"/>
                  </a:lnTo>
                  <a:lnTo>
                    <a:pt x="5245" y="5562"/>
                  </a:lnTo>
                  <a:lnTo>
                    <a:pt x="5626" y="5562"/>
                  </a:lnTo>
                  <a:lnTo>
                    <a:pt x="5626" y="5181"/>
                  </a:lnTo>
                  <a:lnTo>
                    <a:pt x="5626" y="4800"/>
                  </a:lnTo>
                  <a:lnTo>
                    <a:pt x="6019" y="4800"/>
                  </a:lnTo>
                  <a:lnTo>
                    <a:pt x="5626" y="4800"/>
                  </a:lnTo>
                  <a:lnTo>
                    <a:pt x="5626" y="4419"/>
                  </a:lnTo>
                  <a:lnTo>
                    <a:pt x="6019" y="4419"/>
                  </a:lnTo>
                  <a:lnTo>
                    <a:pt x="6019" y="4025"/>
                  </a:lnTo>
                  <a:lnTo>
                    <a:pt x="6413" y="4025"/>
                  </a:lnTo>
                  <a:lnTo>
                    <a:pt x="6413" y="4419"/>
                  </a:lnTo>
                  <a:lnTo>
                    <a:pt x="6413" y="4025"/>
                  </a:lnTo>
                  <a:lnTo>
                    <a:pt x="6794" y="4025"/>
                  </a:lnTo>
                  <a:lnTo>
                    <a:pt x="6794" y="3644"/>
                  </a:lnTo>
                  <a:lnTo>
                    <a:pt x="7188" y="3644"/>
                  </a:lnTo>
                  <a:lnTo>
                    <a:pt x="7188" y="3263"/>
                  </a:lnTo>
                  <a:lnTo>
                    <a:pt x="7188" y="3644"/>
                  </a:lnTo>
                  <a:lnTo>
                    <a:pt x="7569" y="3644"/>
                  </a:lnTo>
                  <a:lnTo>
                    <a:pt x="7569" y="3263"/>
                  </a:lnTo>
                  <a:lnTo>
                    <a:pt x="7188" y="3263"/>
                  </a:lnTo>
                  <a:lnTo>
                    <a:pt x="7188" y="2882"/>
                  </a:lnTo>
                  <a:lnTo>
                    <a:pt x="7569" y="2882"/>
                  </a:lnTo>
                  <a:lnTo>
                    <a:pt x="7569" y="2501"/>
                  </a:lnTo>
                  <a:lnTo>
                    <a:pt x="7188" y="2882"/>
                  </a:lnTo>
                  <a:lnTo>
                    <a:pt x="7188" y="2501"/>
                  </a:lnTo>
                  <a:lnTo>
                    <a:pt x="7569" y="2501"/>
                  </a:lnTo>
                  <a:lnTo>
                    <a:pt x="7569" y="2108"/>
                  </a:lnTo>
                  <a:lnTo>
                    <a:pt x="7962" y="2108"/>
                  </a:lnTo>
                  <a:lnTo>
                    <a:pt x="7962" y="2501"/>
                  </a:lnTo>
                  <a:lnTo>
                    <a:pt x="7962" y="2108"/>
                  </a:lnTo>
                  <a:lnTo>
                    <a:pt x="7962" y="1727"/>
                  </a:lnTo>
                  <a:lnTo>
                    <a:pt x="7569" y="1727"/>
                  </a:lnTo>
                  <a:lnTo>
                    <a:pt x="7569" y="2108"/>
                  </a:lnTo>
                  <a:lnTo>
                    <a:pt x="7188" y="1727"/>
                  </a:lnTo>
                  <a:lnTo>
                    <a:pt x="7188" y="1346"/>
                  </a:lnTo>
                  <a:lnTo>
                    <a:pt x="7188" y="1727"/>
                  </a:lnTo>
                  <a:lnTo>
                    <a:pt x="6794" y="1346"/>
                  </a:lnTo>
                  <a:lnTo>
                    <a:pt x="6794" y="965"/>
                  </a:lnTo>
                  <a:lnTo>
                    <a:pt x="6794" y="1346"/>
                  </a:lnTo>
                  <a:lnTo>
                    <a:pt x="6794" y="965"/>
                  </a:lnTo>
                  <a:lnTo>
                    <a:pt x="7188" y="965"/>
                  </a:lnTo>
                  <a:lnTo>
                    <a:pt x="7188" y="774"/>
                  </a:lnTo>
                  <a:lnTo>
                    <a:pt x="6794" y="774"/>
                  </a:lnTo>
                  <a:lnTo>
                    <a:pt x="7188" y="774"/>
                  </a:lnTo>
                  <a:lnTo>
                    <a:pt x="7188" y="393"/>
                  </a:lnTo>
                  <a:lnTo>
                    <a:pt x="7569" y="393"/>
                  </a:lnTo>
                  <a:lnTo>
                    <a:pt x="7188" y="774"/>
                  </a:lnTo>
                  <a:lnTo>
                    <a:pt x="7569" y="965"/>
                  </a:lnTo>
                  <a:lnTo>
                    <a:pt x="7569" y="774"/>
                  </a:lnTo>
                  <a:lnTo>
                    <a:pt x="7569" y="393"/>
                  </a:lnTo>
                  <a:lnTo>
                    <a:pt x="7962" y="393"/>
                  </a:lnTo>
                  <a:lnTo>
                    <a:pt x="7962" y="0"/>
                  </a:lnTo>
                  <a:lnTo>
                    <a:pt x="8343" y="0"/>
                  </a:lnTo>
                  <a:lnTo>
                    <a:pt x="8343" y="393"/>
                  </a:lnTo>
                  <a:lnTo>
                    <a:pt x="7962" y="393"/>
                  </a:lnTo>
                  <a:lnTo>
                    <a:pt x="8343" y="774"/>
                  </a:lnTo>
                  <a:lnTo>
                    <a:pt x="8343" y="965"/>
                  </a:lnTo>
                  <a:lnTo>
                    <a:pt x="8737" y="965"/>
                  </a:lnTo>
                  <a:lnTo>
                    <a:pt x="8928" y="965"/>
                  </a:lnTo>
                  <a:lnTo>
                    <a:pt x="9321" y="965"/>
                  </a:lnTo>
                  <a:lnTo>
                    <a:pt x="8928" y="965"/>
                  </a:lnTo>
                  <a:lnTo>
                    <a:pt x="8928" y="1346"/>
                  </a:lnTo>
                  <a:lnTo>
                    <a:pt x="9321" y="1346"/>
                  </a:lnTo>
                  <a:lnTo>
                    <a:pt x="9321" y="1727"/>
                  </a:lnTo>
                  <a:lnTo>
                    <a:pt x="8928" y="1727"/>
                  </a:lnTo>
                  <a:lnTo>
                    <a:pt x="9321" y="1727"/>
                  </a:lnTo>
                  <a:lnTo>
                    <a:pt x="9321" y="2108"/>
                  </a:lnTo>
                  <a:lnTo>
                    <a:pt x="9321" y="1727"/>
                  </a:lnTo>
                  <a:lnTo>
                    <a:pt x="9702" y="1727"/>
                  </a:lnTo>
                  <a:lnTo>
                    <a:pt x="9321" y="2108"/>
                  </a:lnTo>
                  <a:lnTo>
                    <a:pt x="9702" y="2108"/>
                  </a:lnTo>
                  <a:lnTo>
                    <a:pt x="10096" y="2108"/>
                  </a:lnTo>
                  <a:lnTo>
                    <a:pt x="10490" y="2108"/>
                  </a:lnTo>
                  <a:lnTo>
                    <a:pt x="10490" y="2501"/>
                  </a:lnTo>
                  <a:lnTo>
                    <a:pt x="10490" y="2108"/>
                  </a:lnTo>
                  <a:lnTo>
                    <a:pt x="10871" y="2108"/>
                  </a:lnTo>
                  <a:lnTo>
                    <a:pt x="10490" y="2501"/>
                  </a:lnTo>
                  <a:lnTo>
                    <a:pt x="10871" y="2501"/>
                  </a:lnTo>
                  <a:lnTo>
                    <a:pt x="11264" y="2501"/>
                  </a:lnTo>
                  <a:lnTo>
                    <a:pt x="11645" y="2108"/>
                  </a:lnTo>
                  <a:lnTo>
                    <a:pt x="11645" y="1727"/>
                  </a:lnTo>
                  <a:lnTo>
                    <a:pt x="12039" y="1727"/>
                  </a:lnTo>
                  <a:lnTo>
                    <a:pt x="12039" y="1346"/>
                  </a:lnTo>
                  <a:lnTo>
                    <a:pt x="12420" y="1346"/>
                  </a:lnTo>
                  <a:lnTo>
                    <a:pt x="12420" y="1727"/>
                  </a:lnTo>
                  <a:lnTo>
                    <a:pt x="12814" y="1727"/>
                  </a:lnTo>
                  <a:lnTo>
                    <a:pt x="12814" y="1346"/>
                  </a:lnTo>
                  <a:lnTo>
                    <a:pt x="12814" y="1727"/>
                  </a:lnTo>
                  <a:lnTo>
                    <a:pt x="13195" y="1346"/>
                  </a:lnTo>
                  <a:lnTo>
                    <a:pt x="13588" y="1346"/>
                  </a:lnTo>
                  <a:lnTo>
                    <a:pt x="13779" y="1346"/>
                  </a:lnTo>
                  <a:lnTo>
                    <a:pt x="13779" y="1727"/>
                  </a:lnTo>
                  <a:lnTo>
                    <a:pt x="14173" y="2108"/>
                  </a:lnTo>
                  <a:lnTo>
                    <a:pt x="13779" y="2108"/>
                  </a:lnTo>
                  <a:lnTo>
                    <a:pt x="14173" y="2501"/>
                  </a:lnTo>
                  <a:lnTo>
                    <a:pt x="14554" y="2882"/>
                  </a:lnTo>
                  <a:lnTo>
                    <a:pt x="14554" y="3263"/>
                  </a:lnTo>
                  <a:lnTo>
                    <a:pt x="14554" y="3644"/>
                  </a:lnTo>
                  <a:lnTo>
                    <a:pt x="14554" y="4025"/>
                  </a:lnTo>
                  <a:lnTo>
                    <a:pt x="14947" y="4025"/>
                  </a:lnTo>
                  <a:lnTo>
                    <a:pt x="14947" y="4419"/>
                  </a:lnTo>
                  <a:lnTo>
                    <a:pt x="15341" y="4419"/>
                  </a:lnTo>
                  <a:lnTo>
                    <a:pt x="15341" y="4800"/>
                  </a:lnTo>
                  <a:lnTo>
                    <a:pt x="15722" y="5181"/>
                  </a:lnTo>
                  <a:lnTo>
                    <a:pt x="15722" y="4800"/>
                  </a:lnTo>
                  <a:lnTo>
                    <a:pt x="15722" y="5181"/>
                  </a:lnTo>
                  <a:lnTo>
                    <a:pt x="16116" y="5181"/>
                  </a:lnTo>
                  <a:lnTo>
                    <a:pt x="15722" y="5562"/>
                  </a:lnTo>
                  <a:lnTo>
                    <a:pt x="15341" y="5562"/>
                  </a:lnTo>
                  <a:lnTo>
                    <a:pt x="15341" y="5753"/>
                  </a:lnTo>
                  <a:lnTo>
                    <a:pt x="15722" y="5753"/>
                  </a:lnTo>
                  <a:lnTo>
                    <a:pt x="15722" y="6146"/>
                  </a:lnTo>
                  <a:lnTo>
                    <a:pt x="16116" y="6146"/>
                  </a:lnTo>
                  <a:lnTo>
                    <a:pt x="16497" y="6146"/>
                  </a:lnTo>
                  <a:lnTo>
                    <a:pt x="16497" y="6527"/>
                  </a:lnTo>
                  <a:lnTo>
                    <a:pt x="16116" y="6527"/>
                  </a:lnTo>
                  <a:lnTo>
                    <a:pt x="16116" y="6908"/>
                  </a:lnTo>
                  <a:lnTo>
                    <a:pt x="15722" y="6908"/>
                  </a:lnTo>
                  <a:lnTo>
                    <a:pt x="15722" y="7289"/>
                  </a:lnTo>
                  <a:lnTo>
                    <a:pt x="15722" y="7670"/>
                  </a:lnTo>
                  <a:lnTo>
                    <a:pt x="16116" y="7670"/>
                  </a:lnTo>
                  <a:lnTo>
                    <a:pt x="16116" y="8064"/>
                  </a:lnTo>
                  <a:lnTo>
                    <a:pt x="16116" y="8445"/>
                  </a:lnTo>
                  <a:lnTo>
                    <a:pt x="16497" y="8445"/>
                  </a:lnTo>
                  <a:lnTo>
                    <a:pt x="16497" y="8826"/>
                  </a:lnTo>
                  <a:lnTo>
                    <a:pt x="16890" y="8826"/>
                  </a:lnTo>
                  <a:lnTo>
                    <a:pt x="16890" y="9207"/>
                  </a:lnTo>
                  <a:lnTo>
                    <a:pt x="16890" y="9588"/>
                  </a:lnTo>
                  <a:lnTo>
                    <a:pt x="16890" y="9982"/>
                  </a:lnTo>
                  <a:lnTo>
                    <a:pt x="17271" y="9982"/>
                  </a:lnTo>
                  <a:lnTo>
                    <a:pt x="17665" y="10363"/>
                  </a:lnTo>
                  <a:lnTo>
                    <a:pt x="18046" y="9982"/>
                  </a:lnTo>
                  <a:lnTo>
                    <a:pt x="18440" y="9982"/>
                  </a:lnTo>
                  <a:lnTo>
                    <a:pt x="18440" y="10363"/>
                  </a:lnTo>
                  <a:lnTo>
                    <a:pt x="18440" y="10553"/>
                  </a:lnTo>
                  <a:lnTo>
                    <a:pt x="18046" y="10553"/>
                  </a:lnTo>
                  <a:lnTo>
                    <a:pt x="18046" y="10363"/>
                  </a:lnTo>
                  <a:lnTo>
                    <a:pt x="18046" y="10553"/>
                  </a:lnTo>
                  <a:lnTo>
                    <a:pt x="17665" y="10553"/>
                  </a:lnTo>
                  <a:lnTo>
                    <a:pt x="17665" y="10934"/>
                  </a:lnTo>
                  <a:lnTo>
                    <a:pt x="18046" y="10934"/>
                  </a:lnTo>
                  <a:lnTo>
                    <a:pt x="18440" y="10934"/>
                  </a:lnTo>
                  <a:lnTo>
                    <a:pt x="18630" y="10934"/>
                  </a:lnTo>
                  <a:lnTo>
                    <a:pt x="19024" y="11315"/>
                  </a:lnTo>
                  <a:lnTo>
                    <a:pt x="18630" y="11315"/>
                  </a:lnTo>
                  <a:lnTo>
                    <a:pt x="19024" y="11696"/>
                  </a:lnTo>
                  <a:lnTo>
                    <a:pt x="19024" y="12090"/>
                  </a:lnTo>
                  <a:lnTo>
                    <a:pt x="19405" y="12090"/>
                  </a:lnTo>
                  <a:lnTo>
                    <a:pt x="19799" y="12090"/>
                  </a:lnTo>
                  <a:lnTo>
                    <a:pt x="20192" y="12090"/>
                  </a:lnTo>
                  <a:lnTo>
                    <a:pt x="20192" y="12471"/>
                  </a:lnTo>
                  <a:lnTo>
                    <a:pt x="20573" y="12471"/>
                  </a:lnTo>
                  <a:lnTo>
                    <a:pt x="20967" y="12471"/>
                  </a:lnTo>
                  <a:lnTo>
                    <a:pt x="20967" y="12090"/>
                  </a:lnTo>
                  <a:lnTo>
                    <a:pt x="20967" y="11696"/>
                  </a:lnTo>
                  <a:lnTo>
                    <a:pt x="20967" y="12090"/>
                  </a:lnTo>
                  <a:lnTo>
                    <a:pt x="20573" y="11696"/>
                  </a:lnTo>
                  <a:lnTo>
                    <a:pt x="20967" y="11696"/>
                  </a:lnTo>
                  <a:lnTo>
                    <a:pt x="20573" y="11315"/>
                  </a:lnTo>
                  <a:lnTo>
                    <a:pt x="20573" y="10934"/>
                  </a:lnTo>
                  <a:lnTo>
                    <a:pt x="20967" y="10934"/>
                  </a:lnTo>
                  <a:lnTo>
                    <a:pt x="20967" y="10553"/>
                  </a:lnTo>
                  <a:lnTo>
                    <a:pt x="21348" y="10553"/>
                  </a:lnTo>
                  <a:lnTo>
                    <a:pt x="21742" y="10363"/>
                  </a:lnTo>
                  <a:lnTo>
                    <a:pt x="21742" y="9982"/>
                  </a:lnTo>
                  <a:lnTo>
                    <a:pt x="21348" y="9982"/>
                  </a:lnTo>
                  <a:lnTo>
                    <a:pt x="21348" y="9588"/>
                  </a:lnTo>
                  <a:lnTo>
                    <a:pt x="21742" y="9588"/>
                  </a:lnTo>
                  <a:lnTo>
                    <a:pt x="21742" y="9207"/>
                  </a:lnTo>
                  <a:lnTo>
                    <a:pt x="22123" y="9207"/>
                  </a:lnTo>
                  <a:lnTo>
                    <a:pt x="22517" y="9207"/>
                  </a:lnTo>
                  <a:lnTo>
                    <a:pt x="22898" y="8826"/>
                  </a:lnTo>
                  <a:lnTo>
                    <a:pt x="22898" y="9207"/>
                  </a:lnTo>
                  <a:lnTo>
                    <a:pt x="22898" y="9588"/>
                  </a:lnTo>
                  <a:lnTo>
                    <a:pt x="23101" y="9588"/>
                  </a:lnTo>
                  <a:lnTo>
                    <a:pt x="23101" y="9207"/>
                  </a:lnTo>
                  <a:lnTo>
                    <a:pt x="23482" y="8826"/>
                  </a:lnTo>
                  <a:lnTo>
                    <a:pt x="23482" y="8445"/>
                  </a:lnTo>
                  <a:lnTo>
                    <a:pt x="23875" y="8445"/>
                  </a:lnTo>
                  <a:lnTo>
                    <a:pt x="24256" y="8445"/>
                  </a:lnTo>
                  <a:lnTo>
                    <a:pt x="24650" y="8826"/>
                  </a:lnTo>
                  <a:lnTo>
                    <a:pt x="25044" y="8826"/>
                  </a:lnTo>
                  <a:lnTo>
                    <a:pt x="25044" y="8445"/>
                  </a:lnTo>
                  <a:lnTo>
                    <a:pt x="25425" y="8445"/>
                  </a:lnTo>
                  <a:lnTo>
                    <a:pt x="25425" y="8064"/>
                  </a:lnTo>
                  <a:lnTo>
                    <a:pt x="25819" y="7670"/>
                  </a:lnTo>
                  <a:lnTo>
                    <a:pt x="25819" y="7289"/>
                  </a:lnTo>
                  <a:lnTo>
                    <a:pt x="25819" y="6908"/>
                  </a:lnTo>
                  <a:lnTo>
                    <a:pt x="26200" y="6908"/>
                  </a:lnTo>
                  <a:lnTo>
                    <a:pt x="26593" y="6908"/>
                  </a:lnTo>
                  <a:lnTo>
                    <a:pt x="26593" y="6527"/>
                  </a:lnTo>
                  <a:lnTo>
                    <a:pt x="26974" y="6527"/>
                  </a:lnTo>
                  <a:lnTo>
                    <a:pt x="27368" y="6908"/>
                  </a:lnTo>
                  <a:lnTo>
                    <a:pt x="27368" y="6527"/>
                  </a:lnTo>
                  <a:lnTo>
                    <a:pt x="27368" y="6146"/>
                  </a:lnTo>
                  <a:lnTo>
                    <a:pt x="27368" y="6527"/>
                  </a:lnTo>
                  <a:lnTo>
                    <a:pt x="27749" y="6146"/>
                  </a:lnTo>
                  <a:lnTo>
                    <a:pt x="27952" y="6146"/>
                  </a:lnTo>
                  <a:lnTo>
                    <a:pt x="28333" y="6146"/>
                  </a:lnTo>
                  <a:lnTo>
                    <a:pt x="28727" y="6146"/>
                  </a:lnTo>
                  <a:lnTo>
                    <a:pt x="28727" y="6527"/>
                  </a:lnTo>
                  <a:lnTo>
                    <a:pt x="28333" y="6527"/>
                  </a:lnTo>
                  <a:lnTo>
                    <a:pt x="28333" y="6908"/>
                  </a:lnTo>
                  <a:lnTo>
                    <a:pt x="28727" y="6908"/>
                  </a:lnTo>
                  <a:lnTo>
                    <a:pt x="28333" y="7289"/>
                  </a:lnTo>
                  <a:lnTo>
                    <a:pt x="27952" y="7289"/>
                  </a:lnTo>
                  <a:lnTo>
                    <a:pt x="27952" y="7670"/>
                  </a:lnTo>
                  <a:lnTo>
                    <a:pt x="27749" y="8064"/>
                  </a:lnTo>
                  <a:lnTo>
                    <a:pt x="27368" y="8064"/>
                  </a:lnTo>
                  <a:lnTo>
                    <a:pt x="27368" y="8445"/>
                  </a:lnTo>
                  <a:lnTo>
                    <a:pt x="27368" y="8826"/>
                  </a:lnTo>
                  <a:lnTo>
                    <a:pt x="27749" y="8445"/>
                  </a:lnTo>
                  <a:lnTo>
                    <a:pt x="27952" y="8826"/>
                  </a:lnTo>
                  <a:lnTo>
                    <a:pt x="28333" y="8826"/>
                  </a:lnTo>
                  <a:lnTo>
                    <a:pt x="28333" y="9207"/>
                  </a:lnTo>
                  <a:lnTo>
                    <a:pt x="28727" y="9207"/>
                  </a:lnTo>
                  <a:lnTo>
                    <a:pt x="29108" y="9207"/>
                  </a:lnTo>
                  <a:lnTo>
                    <a:pt x="29502" y="9207"/>
                  </a:lnTo>
                  <a:lnTo>
                    <a:pt x="29502" y="8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4500593" y="1904441"/>
              <a:ext cx="97155" cy="69215"/>
            </a:xfrm>
            <a:custGeom>
              <a:avLst/>
              <a:gdLst/>
              <a:ahLst/>
              <a:cxnLst/>
              <a:rect l="l" t="t" r="r" b="b"/>
              <a:pathLst>
                <a:path w="97154" h="69214">
                  <a:moveTo>
                    <a:pt x="53606" y="27698"/>
                  </a:moveTo>
                  <a:lnTo>
                    <a:pt x="52247" y="27698"/>
                  </a:lnTo>
                  <a:lnTo>
                    <a:pt x="52628" y="28079"/>
                  </a:lnTo>
                  <a:lnTo>
                    <a:pt x="53606" y="28079"/>
                  </a:lnTo>
                  <a:lnTo>
                    <a:pt x="53606" y="27698"/>
                  </a:lnTo>
                  <a:close/>
                </a:path>
                <a:path w="97154" h="69214">
                  <a:moveTo>
                    <a:pt x="53987" y="27698"/>
                  </a:moveTo>
                  <a:lnTo>
                    <a:pt x="53606" y="27698"/>
                  </a:lnTo>
                  <a:lnTo>
                    <a:pt x="53606" y="28079"/>
                  </a:lnTo>
                  <a:lnTo>
                    <a:pt x="53987" y="27698"/>
                  </a:lnTo>
                  <a:close/>
                </a:path>
                <a:path w="97154" h="69214">
                  <a:moveTo>
                    <a:pt x="55156" y="27444"/>
                  </a:moveTo>
                  <a:lnTo>
                    <a:pt x="51854" y="27444"/>
                  </a:lnTo>
                  <a:lnTo>
                    <a:pt x="51854" y="27698"/>
                  </a:lnTo>
                  <a:lnTo>
                    <a:pt x="55156" y="27698"/>
                  </a:lnTo>
                  <a:lnTo>
                    <a:pt x="55156" y="27444"/>
                  </a:lnTo>
                  <a:close/>
                </a:path>
                <a:path w="97154" h="69214">
                  <a:moveTo>
                    <a:pt x="57099" y="27444"/>
                  </a:moveTo>
                  <a:lnTo>
                    <a:pt x="55156" y="27444"/>
                  </a:lnTo>
                  <a:lnTo>
                    <a:pt x="55156" y="27698"/>
                  </a:lnTo>
                  <a:lnTo>
                    <a:pt x="57099" y="27698"/>
                  </a:lnTo>
                  <a:lnTo>
                    <a:pt x="57099" y="27444"/>
                  </a:lnTo>
                  <a:close/>
                </a:path>
                <a:path w="97154" h="69214">
                  <a:moveTo>
                    <a:pt x="57492" y="26936"/>
                  </a:moveTo>
                  <a:lnTo>
                    <a:pt x="51079" y="26936"/>
                  </a:lnTo>
                  <a:lnTo>
                    <a:pt x="51473" y="27444"/>
                  </a:lnTo>
                  <a:lnTo>
                    <a:pt x="57492" y="27444"/>
                  </a:lnTo>
                  <a:lnTo>
                    <a:pt x="57492" y="26936"/>
                  </a:lnTo>
                  <a:close/>
                </a:path>
                <a:path w="97154" h="69214">
                  <a:moveTo>
                    <a:pt x="49911" y="26555"/>
                  </a:moveTo>
                  <a:lnTo>
                    <a:pt x="48361" y="26555"/>
                  </a:lnTo>
                  <a:lnTo>
                    <a:pt x="48742" y="26936"/>
                  </a:lnTo>
                  <a:lnTo>
                    <a:pt x="49911" y="26936"/>
                  </a:lnTo>
                  <a:lnTo>
                    <a:pt x="49911" y="26555"/>
                  </a:lnTo>
                  <a:close/>
                </a:path>
                <a:path w="97154" h="69214">
                  <a:moveTo>
                    <a:pt x="57873" y="24904"/>
                  </a:moveTo>
                  <a:lnTo>
                    <a:pt x="46215" y="24904"/>
                  </a:lnTo>
                  <a:lnTo>
                    <a:pt x="46215" y="25285"/>
                  </a:lnTo>
                  <a:lnTo>
                    <a:pt x="45834" y="25285"/>
                  </a:lnTo>
                  <a:lnTo>
                    <a:pt x="46215" y="25412"/>
                  </a:lnTo>
                  <a:lnTo>
                    <a:pt x="47002" y="26174"/>
                  </a:lnTo>
                  <a:lnTo>
                    <a:pt x="47383" y="26174"/>
                  </a:lnTo>
                  <a:lnTo>
                    <a:pt x="47777" y="26555"/>
                  </a:lnTo>
                  <a:lnTo>
                    <a:pt x="50304" y="26555"/>
                  </a:lnTo>
                  <a:lnTo>
                    <a:pt x="50304" y="26936"/>
                  </a:lnTo>
                  <a:lnTo>
                    <a:pt x="57873" y="26936"/>
                  </a:lnTo>
                  <a:lnTo>
                    <a:pt x="57873" y="25793"/>
                  </a:lnTo>
                  <a:lnTo>
                    <a:pt x="47383" y="25793"/>
                  </a:lnTo>
                  <a:lnTo>
                    <a:pt x="47383" y="25412"/>
                  </a:lnTo>
                  <a:lnTo>
                    <a:pt x="57873" y="25412"/>
                  </a:lnTo>
                  <a:lnTo>
                    <a:pt x="57873" y="24904"/>
                  </a:lnTo>
                  <a:close/>
                </a:path>
                <a:path w="97154" h="69214">
                  <a:moveTo>
                    <a:pt x="57873" y="25412"/>
                  </a:moveTo>
                  <a:lnTo>
                    <a:pt x="47383" y="25412"/>
                  </a:lnTo>
                  <a:lnTo>
                    <a:pt x="47383" y="25793"/>
                  </a:lnTo>
                  <a:lnTo>
                    <a:pt x="57873" y="25793"/>
                  </a:lnTo>
                  <a:lnTo>
                    <a:pt x="57873" y="25412"/>
                  </a:lnTo>
                  <a:close/>
                </a:path>
                <a:path w="97154" h="69214">
                  <a:moveTo>
                    <a:pt x="58064" y="24904"/>
                  </a:moveTo>
                  <a:lnTo>
                    <a:pt x="57873" y="24904"/>
                  </a:lnTo>
                  <a:lnTo>
                    <a:pt x="57873" y="25285"/>
                  </a:lnTo>
                  <a:lnTo>
                    <a:pt x="58064" y="24904"/>
                  </a:lnTo>
                  <a:close/>
                </a:path>
                <a:path w="97154" h="69214">
                  <a:moveTo>
                    <a:pt x="47002" y="24523"/>
                  </a:moveTo>
                  <a:lnTo>
                    <a:pt x="46609" y="24523"/>
                  </a:lnTo>
                  <a:lnTo>
                    <a:pt x="46609" y="24904"/>
                  </a:lnTo>
                  <a:lnTo>
                    <a:pt x="47002" y="24523"/>
                  </a:lnTo>
                  <a:close/>
                </a:path>
                <a:path w="97154" h="69214">
                  <a:moveTo>
                    <a:pt x="57873" y="23380"/>
                  </a:moveTo>
                  <a:lnTo>
                    <a:pt x="47002" y="23380"/>
                  </a:lnTo>
                  <a:lnTo>
                    <a:pt x="47002" y="23761"/>
                  </a:lnTo>
                  <a:lnTo>
                    <a:pt x="46609" y="24142"/>
                  </a:lnTo>
                  <a:lnTo>
                    <a:pt x="48158" y="24142"/>
                  </a:lnTo>
                  <a:lnTo>
                    <a:pt x="48158" y="24523"/>
                  </a:lnTo>
                  <a:lnTo>
                    <a:pt x="47777" y="24523"/>
                  </a:lnTo>
                  <a:lnTo>
                    <a:pt x="47777" y="24904"/>
                  </a:lnTo>
                  <a:lnTo>
                    <a:pt x="57492" y="24904"/>
                  </a:lnTo>
                  <a:lnTo>
                    <a:pt x="57492" y="23761"/>
                  </a:lnTo>
                  <a:lnTo>
                    <a:pt x="57873" y="23761"/>
                  </a:lnTo>
                  <a:lnTo>
                    <a:pt x="57873" y="23380"/>
                  </a:lnTo>
                  <a:close/>
                </a:path>
                <a:path w="97154" h="69214">
                  <a:moveTo>
                    <a:pt x="59626" y="24523"/>
                  </a:moveTo>
                  <a:lnTo>
                    <a:pt x="59232" y="24904"/>
                  </a:lnTo>
                  <a:lnTo>
                    <a:pt x="59626" y="24904"/>
                  </a:lnTo>
                  <a:lnTo>
                    <a:pt x="59626" y="24523"/>
                  </a:lnTo>
                  <a:close/>
                </a:path>
                <a:path w="97154" h="69214">
                  <a:moveTo>
                    <a:pt x="60007" y="24142"/>
                  </a:moveTo>
                  <a:lnTo>
                    <a:pt x="59626" y="24142"/>
                  </a:lnTo>
                  <a:lnTo>
                    <a:pt x="59626" y="24523"/>
                  </a:lnTo>
                  <a:lnTo>
                    <a:pt x="60007" y="24142"/>
                  </a:lnTo>
                  <a:close/>
                </a:path>
                <a:path w="97154" h="69214">
                  <a:moveTo>
                    <a:pt x="60401" y="23761"/>
                  </a:moveTo>
                  <a:lnTo>
                    <a:pt x="59232" y="23761"/>
                  </a:lnTo>
                  <a:lnTo>
                    <a:pt x="59232" y="24142"/>
                  </a:lnTo>
                  <a:lnTo>
                    <a:pt x="60401" y="24142"/>
                  </a:lnTo>
                  <a:lnTo>
                    <a:pt x="60401" y="23761"/>
                  </a:lnTo>
                  <a:close/>
                </a:path>
                <a:path w="97154" h="69214">
                  <a:moveTo>
                    <a:pt x="58064" y="23380"/>
                  </a:moveTo>
                  <a:lnTo>
                    <a:pt x="57873" y="23380"/>
                  </a:lnTo>
                  <a:lnTo>
                    <a:pt x="57873" y="23761"/>
                  </a:lnTo>
                  <a:lnTo>
                    <a:pt x="58064" y="23761"/>
                  </a:lnTo>
                  <a:lnTo>
                    <a:pt x="58064" y="23380"/>
                  </a:lnTo>
                  <a:close/>
                </a:path>
                <a:path w="97154" h="69214">
                  <a:moveTo>
                    <a:pt x="46215" y="20586"/>
                  </a:moveTo>
                  <a:lnTo>
                    <a:pt x="45834" y="20586"/>
                  </a:lnTo>
                  <a:lnTo>
                    <a:pt x="45440" y="20967"/>
                  </a:lnTo>
                  <a:lnTo>
                    <a:pt x="45440" y="21729"/>
                  </a:lnTo>
                  <a:lnTo>
                    <a:pt x="45834" y="21729"/>
                  </a:lnTo>
                  <a:lnTo>
                    <a:pt x="45834" y="22237"/>
                  </a:lnTo>
                  <a:lnTo>
                    <a:pt x="45440" y="22999"/>
                  </a:lnTo>
                  <a:lnTo>
                    <a:pt x="45834" y="23380"/>
                  </a:lnTo>
                  <a:lnTo>
                    <a:pt x="58064" y="23380"/>
                  </a:lnTo>
                  <a:lnTo>
                    <a:pt x="58064" y="23761"/>
                  </a:lnTo>
                  <a:lnTo>
                    <a:pt x="58458" y="23761"/>
                  </a:lnTo>
                  <a:lnTo>
                    <a:pt x="58458" y="22618"/>
                  </a:lnTo>
                  <a:lnTo>
                    <a:pt x="61956" y="22618"/>
                  </a:lnTo>
                  <a:lnTo>
                    <a:pt x="62344" y="22237"/>
                  </a:lnTo>
                  <a:lnTo>
                    <a:pt x="62725" y="22237"/>
                  </a:lnTo>
                  <a:lnTo>
                    <a:pt x="62928" y="21729"/>
                  </a:lnTo>
                  <a:lnTo>
                    <a:pt x="63309" y="21348"/>
                  </a:lnTo>
                  <a:lnTo>
                    <a:pt x="63703" y="21348"/>
                  </a:lnTo>
                  <a:lnTo>
                    <a:pt x="63703" y="20967"/>
                  </a:lnTo>
                  <a:lnTo>
                    <a:pt x="46215" y="20967"/>
                  </a:lnTo>
                  <a:lnTo>
                    <a:pt x="46215" y="20586"/>
                  </a:lnTo>
                  <a:close/>
                </a:path>
                <a:path w="97154" h="69214">
                  <a:moveTo>
                    <a:pt x="61956" y="22618"/>
                  </a:moveTo>
                  <a:lnTo>
                    <a:pt x="58458" y="22618"/>
                  </a:lnTo>
                  <a:lnTo>
                    <a:pt x="58458" y="23761"/>
                  </a:lnTo>
                  <a:lnTo>
                    <a:pt x="60794" y="23761"/>
                  </a:lnTo>
                  <a:lnTo>
                    <a:pt x="60794" y="23380"/>
                  </a:lnTo>
                  <a:lnTo>
                    <a:pt x="61175" y="23380"/>
                  </a:lnTo>
                  <a:lnTo>
                    <a:pt x="61175" y="22999"/>
                  </a:lnTo>
                  <a:lnTo>
                    <a:pt x="61569" y="22999"/>
                  </a:lnTo>
                  <a:lnTo>
                    <a:pt x="61956" y="22618"/>
                  </a:lnTo>
                  <a:close/>
                </a:path>
                <a:path w="97154" h="69214">
                  <a:moveTo>
                    <a:pt x="64096" y="20586"/>
                  </a:moveTo>
                  <a:lnTo>
                    <a:pt x="46215" y="20586"/>
                  </a:lnTo>
                  <a:lnTo>
                    <a:pt x="46215" y="20967"/>
                  </a:lnTo>
                  <a:lnTo>
                    <a:pt x="64096" y="20967"/>
                  </a:lnTo>
                  <a:lnTo>
                    <a:pt x="64096" y="20586"/>
                  </a:lnTo>
                  <a:close/>
                </a:path>
                <a:path w="97154" h="69214">
                  <a:moveTo>
                    <a:pt x="47383" y="20459"/>
                  </a:moveTo>
                  <a:lnTo>
                    <a:pt x="47002" y="20586"/>
                  </a:lnTo>
                  <a:lnTo>
                    <a:pt x="47777" y="20586"/>
                  </a:lnTo>
                  <a:lnTo>
                    <a:pt x="47383" y="20459"/>
                  </a:lnTo>
                  <a:close/>
                </a:path>
                <a:path w="97154" h="69214">
                  <a:moveTo>
                    <a:pt x="64871" y="20078"/>
                  </a:moveTo>
                  <a:lnTo>
                    <a:pt x="46609" y="20078"/>
                  </a:lnTo>
                  <a:lnTo>
                    <a:pt x="46609" y="20459"/>
                  </a:lnTo>
                  <a:lnTo>
                    <a:pt x="47777" y="20459"/>
                  </a:lnTo>
                  <a:lnTo>
                    <a:pt x="47777" y="20586"/>
                  </a:lnTo>
                  <a:lnTo>
                    <a:pt x="64477" y="20586"/>
                  </a:lnTo>
                  <a:lnTo>
                    <a:pt x="64871" y="20459"/>
                  </a:lnTo>
                  <a:lnTo>
                    <a:pt x="64871" y="20078"/>
                  </a:lnTo>
                  <a:close/>
                </a:path>
                <a:path w="97154" h="69214">
                  <a:moveTo>
                    <a:pt x="70116" y="18173"/>
                  </a:moveTo>
                  <a:lnTo>
                    <a:pt x="46609" y="18173"/>
                  </a:lnTo>
                  <a:lnTo>
                    <a:pt x="45834" y="18935"/>
                  </a:lnTo>
                  <a:lnTo>
                    <a:pt x="45834" y="20078"/>
                  </a:lnTo>
                  <a:lnTo>
                    <a:pt x="65252" y="20078"/>
                  </a:lnTo>
                  <a:lnTo>
                    <a:pt x="65252" y="19697"/>
                  </a:lnTo>
                  <a:lnTo>
                    <a:pt x="65646" y="19316"/>
                  </a:lnTo>
                  <a:lnTo>
                    <a:pt x="66421" y="19316"/>
                  </a:lnTo>
                  <a:lnTo>
                    <a:pt x="66421" y="18935"/>
                  </a:lnTo>
                  <a:lnTo>
                    <a:pt x="69329" y="18935"/>
                  </a:lnTo>
                  <a:lnTo>
                    <a:pt x="69329" y="18554"/>
                  </a:lnTo>
                  <a:lnTo>
                    <a:pt x="69723" y="18554"/>
                  </a:lnTo>
                  <a:lnTo>
                    <a:pt x="70116" y="18173"/>
                  </a:lnTo>
                  <a:close/>
                </a:path>
                <a:path w="97154" h="69214">
                  <a:moveTo>
                    <a:pt x="67779" y="19316"/>
                  </a:moveTo>
                  <a:lnTo>
                    <a:pt x="66421" y="19316"/>
                  </a:lnTo>
                  <a:lnTo>
                    <a:pt x="66027" y="19697"/>
                  </a:lnTo>
                  <a:lnTo>
                    <a:pt x="66027" y="20078"/>
                  </a:lnTo>
                  <a:lnTo>
                    <a:pt x="68948" y="20078"/>
                  </a:lnTo>
                  <a:lnTo>
                    <a:pt x="68948" y="19697"/>
                  </a:lnTo>
                  <a:lnTo>
                    <a:pt x="67779" y="19697"/>
                  </a:lnTo>
                  <a:lnTo>
                    <a:pt x="67779" y="19316"/>
                  </a:lnTo>
                  <a:close/>
                </a:path>
                <a:path w="97154" h="69214">
                  <a:moveTo>
                    <a:pt x="68948" y="18935"/>
                  </a:moveTo>
                  <a:lnTo>
                    <a:pt x="66814" y="18935"/>
                  </a:lnTo>
                  <a:lnTo>
                    <a:pt x="67195" y="19316"/>
                  </a:lnTo>
                  <a:lnTo>
                    <a:pt x="67779" y="19316"/>
                  </a:lnTo>
                  <a:lnTo>
                    <a:pt x="67779" y="19697"/>
                  </a:lnTo>
                  <a:lnTo>
                    <a:pt x="68948" y="19697"/>
                  </a:lnTo>
                  <a:lnTo>
                    <a:pt x="68948" y="18935"/>
                  </a:lnTo>
                  <a:close/>
                </a:path>
                <a:path w="97154" h="69214">
                  <a:moveTo>
                    <a:pt x="70497" y="18173"/>
                  </a:moveTo>
                  <a:lnTo>
                    <a:pt x="70116" y="18173"/>
                  </a:lnTo>
                  <a:lnTo>
                    <a:pt x="70116" y="18554"/>
                  </a:lnTo>
                  <a:lnTo>
                    <a:pt x="70497" y="18173"/>
                  </a:lnTo>
                  <a:close/>
                </a:path>
                <a:path w="97154" h="69214">
                  <a:moveTo>
                    <a:pt x="70891" y="17792"/>
                  </a:moveTo>
                  <a:lnTo>
                    <a:pt x="47383" y="17792"/>
                  </a:lnTo>
                  <a:lnTo>
                    <a:pt x="47002" y="18173"/>
                  </a:lnTo>
                  <a:lnTo>
                    <a:pt x="70891" y="18173"/>
                  </a:lnTo>
                  <a:lnTo>
                    <a:pt x="70891" y="17792"/>
                  </a:lnTo>
                  <a:close/>
                </a:path>
                <a:path w="97154" h="69214">
                  <a:moveTo>
                    <a:pt x="48361" y="16268"/>
                  </a:moveTo>
                  <a:lnTo>
                    <a:pt x="47777" y="16268"/>
                  </a:lnTo>
                  <a:lnTo>
                    <a:pt x="47777" y="17792"/>
                  </a:lnTo>
                  <a:lnTo>
                    <a:pt x="71272" y="17792"/>
                  </a:lnTo>
                  <a:lnTo>
                    <a:pt x="71272" y="17411"/>
                  </a:lnTo>
                  <a:lnTo>
                    <a:pt x="71666" y="17411"/>
                  </a:lnTo>
                  <a:lnTo>
                    <a:pt x="72047" y="17030"/>
                  </a:lnTo>
                  <a:lnTo>
                    <a:pt x="49136" y="17030"/>
                  </a:lnTo>
                  <a:lnTo>
                    <a:pt x="49136" y="16649"/>
                  </a:lnTo>
                  <a:lnTo>
                    <a:pt x="48361" y="16649"/>
                  </a:lnTo>
                  <a:lnTo>
                    <a:pt x="48361" y="16268"/>
                  </a:lnTo>
                  <a:close/>
                </a:path>
                <a:path w="97154" h="69214">
                  <a:moveTo>
                    <a:pt x="47777" y="17030"/>
                  </a:moveTo>
                  <a:lnTo>
                    <a:pt x="47383" y="17411"/>
                  </a:lnTo>
                  <a:lnTo>
                    <a:pt x="47777" y="17411"/>
                  </a:lnTo>
                  <a:lnTo>
                    <a:pt x="47777" y="17030"/>
                  </a:lnTo>
                  <a:close/>
                </a:path>
                <a:path w="97154" h="69214">
                  <a:moveTo>
                    <a:pt x="67195" y="16649"/>
                  </a:moveTo>
                  <a:lnTo>
                    <a:pt x="49136" y="16649"/>
                  </a:lnTo>
                  <a:lnTo>
                    <a:pt x="49136" y="17030"/>
                  </a:lnTo>
                  <a:lnTo>
                    <a:pt x="67398" y="17030"/>
                  </a:lnTo>
                  <a:lnTo>
                    <a:pt x="67195" y="16649"/>
                  </a:lnTo>
                  <a:close/>
                </a:path>
                <a:path w="97154" h="69214">
                  <a:moveTo>
                    <a:pt x="72250" y="16268"/>
                  </a:moveTo>
                  <a:lnTo>
                    <a:pt x="71272" y="16268"/>
                  </a:lnTo>
                  <a:lnTo>
                    <a:pt x="71272" y="16649"/>
                  </a:lnTo>
                  <a:lnTo>
                    <a:pt x="68948" y="16649"/>
                  </a:lnTo>
                  <a:lnTo>
                    <a:pt x="68948" y="17030"/>
                  </a:lnTo>
                  <a:lnTo>
                    <a:pt x="72047" y="17030"/>
                  </a:lnTo>
                  <a:lnTo>
                    <a:pt x="72250" y="16649"/>
                  </a:lnTo>
                  <a:lnTo>
                    <a:pt x="72250" y="16268"/>
                  </a:lnTo>
                  <a:close/>
                </a:path>
                <a:path w="97154" h="69214">
                  <a:moveTo>
                    <a:pt x="54381" y="15252"/>
                  </a:moveTo>
                  <a:lnTo>
                    <a:pt x="48742" y="15252"/>
                  </a:lnTo>
                  <a:lnTo>
                    <a:pt x="48742" y="15633"/>
                  </a:lnTo>
                  <a:lnTo>
                    <a:pt x="48361" y="15633"/>
                  </a:lnTo>
                  <a:lnTo>
                    <a:pt x="48361" y="16268"/>
                  </a:lnTo>
                  <a:lnTo>
                    <a:pt x="48742" y="16268"/>
                  </a:lnTo>
                  <a:lnTo>
                    <a:pt x="48742" y="16649"/>
                  </a:lnTo>
                  <a:lnTo>
                    <a:pt x="57492" y="16649"/>
                  </a:lnTo>
                  <a:lnTo>
                    <a:pt x="57492" y="15887"/>
                  </a:lnTo>
                  <a:lnTo>
                    <a:pt x="54381" y="15887"/>
                  </a:lnTo>
                  <a:lnTo>
                    <a:pt x="54381" y="15252"/>
                  </a:lnTo>
                  <a:close/>
                </a:path>
                <a:path w="97154" h="69214">
                  <a:moveTo>
                    <a:pt x="66421" y="16268"/>
                  </a:moveTo>
                  <a:lnTo>
                    <a:pt x="57873" y="16268"/>
                  </a:lnTo>
                  <a:lnTo>
                    <a:pt x="57873" y="16649"/>
                  </a:lnTo>
                  <a:lnTo>
                    <a:pt x="66421" y="16649"/>
                  </a:lnTo>
                  <a:lnTo>
                    <a:pt x="66421" y="16268"/>
                  </a:lnTo>
                  <a:close/>
                </a:path>
                <a:path w="97154" h="69214">
                  <a:moveTo>
                    <a:pt x="58458" y="15887"/>
                  </a:moveTo>
                  <a:lnTo>
                    <a:pt x="58064" y="15887"/>
                  </a:lnTo>
                  <a:lnTo>
                    <a:pt x="58064" y="16268"/>
                  </a:lnTo>
                  <a:lnTo>
                    <a:pt x="58458" y="16268"/>
                  </a:lnTo>
                  <a:lnTo>
                    <a:pt x="58654" y="16078"/>
                  </a:lnTo>
                  <a:lnTo>
                    <a:pt x="58458" y="15887"/>
                  </a:lnTo>
                  <a:close/>
                </a:path>
                <a:path w="97154" h="69214">
                  <a:moveTo>
                    <a:pt x="59232" y="15887"/>
                  </a:moveTo>
                  <a:lnTo>
                    <a:pt x="58851" y="15887"/>
                  </a:lnTo>
                  <a:lnTo>
                    <a:pt x="58851" y="16268"/>
                  </a:lnTo>
                  <a:lnTo>
                    <a:pt x="59232" y="16268"/>
                  </a:lnTo>
                  <a:lnTo>
                    <a:pt x="59232" y="15887"/>
                  </a:lnTo>
                  <a:close/>
                </a:path>
                <a:path w="97154" h="69214">
                  <a:moveTo>
                    <a:pt x="65646" y="15887"/>
                  </a:moveTo>
                  <a:lnTo>
                    <a:pt x="59232" y="15887"/>
                  </a:lnTo>
                  <a:lnTo>
                    <a:pt x="59232" y="16268"/>
                  </a:lnTo>
                  <a:lnTo>
                    <a:pt x="65646" y="16268"/>
                  </a:lnTo>
                  <a:lnTo>
                    <a:pt x="65646" y="15887"/>
                  </a:lnTo>
                  <a:close/>
                </a:path>
                <a:path w="97154" h="69214">
                  <a:moveTo>
                    <a:pt x="71272" y="15633"/>
                  </a:moveTo>
                  <a:lnTo>
                    <a:pt x="68173" y="15633"/>
                  </a:lnTo>
                  <a:lnTo>
                    <a:pt x="68173" y="15887"/>
                  </a:lnTo>
                  <a:lnTo>
                    <a:pt x="68554" y="16268"/>
                  </a:lnTo>
                  <a:lnTo>
                    <a:pt x="68948" y="16268"/>
                  </a:lnTo>
                  <a:lnTo>
                    <a:pt x="68948" y="15887"/>
                  </a:lnTo>
                  <a:lnTo>
                    <a:pt x="71272" y="15887"/>
                  </a:lnTo>
                  <a:lnTo>
                    <a:pt x="71272" y="15633"/>
                  </a:lnTo>
                  <a:close/>
                </a:path>
                <a:path w="97154" h="69214">
                  <a:moveTo>
                    <a:pt x="69723" y="15887"/>
                  </a:moveTo>
                  <a:lnTo>
                    <a:pt x="69329" y="15887"/>
                  </a:lnTo>
                  <a:lnTo>
                    <a:pt x="69329" y="16268"/>
                  </a:lnTo>
                  <a:lnTo>
                    <a:pt x="69723" y="16268"/>
                  </a:lnTo>
                  <a:lnTo>
                    <a:pt x="69723" y="15887"/>
                  </a:lnTo>
                  <a:close/>
                </a:path>
                <a:path w="97154" h="69214">
                  <a:moveTo>
                    <a:pt x="70891" y="15887"/>
                  </a:moveTo>
                  <a:lnTo>
                    <a:pt x="69723" y="15887"/>
                  </a:lnTo>
                  <a:lnTo>
                    <a:pt x="69723" y="16268"/>
                  </a:lnTo>
                  <a:lnTo>
                    <a:pt x="70891" y="16268"/>
                  </a:lnTo>
                  <a:lnTo>
                    <a:pt x="70891" y="15887"/>
                  </a:lnTo>
                  <a:close/>
                </a:path>
                <a:path w="97154" h="69214">
                  <a:moveTo>
                    <a:pt x="58851" y="15887"/>
                  </a:moveTo>
                  <a:lnTo>
                    <a:pt x="58458" y="15887"/>
                  </a:lnTo>
                  <a:lnTo>
                    <a:pt x="58654" y="16078"/>
                  </a:lnTo>
                  <a:lnTo>
                    <a:pt x="58851" y="15887"/>
                  </a:lnTo>
                  <a:close/>
                </a:path>
                <a:path w="97154" h="69214">
                  <a:moveTo>
                    <a:pt x="54762" y="15633"/>
                  </a:moveTo>
                  <a:lnTo>
                    <a:pt x="54381" y="15887"/>
                  </a:lnTo>
                  <a:lnTo>
                    <a:pt x="54762" y="15887"/>
                  </a:lnTo>
                  <a:lnTo>
                    <a:pt x="54762" y="15633"/>
                  </a:lnTo>
                  <a:close/>
                </a:path>
                <a:path w="97154" h="69214">
                  <a:moveTo>
                    <a:pt x="57099" y="15633"/>
                  </a:moveTo>
                  <a:lnTo>
                    <a:pt x="55930" y="15633"/>
                  </a:lnTo>
                  <a:lnTo>
                    <a:pt x="55930" y="15887"/>
                  </a:lnTo>
                  <a:lnTo>
                    <a:pt x="57099" y="15887"/>
                  </a:lnTo>
                  <a:lnTo>
                    <a:pt x="57099" y="15633"/>
                  </a:lnTo>
                  <a:close/>
                </a:path>
                <a:path w="97154" h="69214">
                  <a:moveTo>
                    <a:pt x="57492" y="15633"/>
                  </a:moveTo>
                  <a:lnTo>
                    <a:pt x="57099" y="15633"/>
                  </a:lnTo>
                  <a:lnTo>
                    <a:pt x="57099" y="15887"/>
                  </a:lnTo>
                  <a:lnTo>
                    <a:pt x="57492" y="15887"/>
                  </a:lnTo>
                  <a:lnTo>
                    <a:pt x="57492" y="15633"/>
                  </a:lnTo>
                  <a:close/>
                </a:path>
                <a:path w="97154" h="69214">
                  <a:moveTo>
                    <a:pt x="64871" y="15633"/>
                  </a:moveTo>
                  <a:lnTo>
                    <a:pt x="59626" y="15633"/>
                  </a:lnTo>
                  <a:lnTo>
                    <a:pt x="59626" y="15887"/>
                  </a:lnTo>
                  <a:lnTo>
                    <a:pt x="64871" y="15887"/>
                  </a:lnTo>
                  <a:lnTo>
                    <a:pt x="64871" y="15633"/>
                  </a:lnTo>
                  <a:close/>
                </a:path>
                <a:path w="97154" h="69214">
                  <a:moveTo>
                    <a:pt x="67779" y="15633"/>
                  </a:moveTo>
                  <a:lnTo>
                    <a:pt x="67398" y="15633"/>
                  </a:lnTo>
                  <a:lnTo>
                    <a:pt x="67398" y="15887"/>
                  </a:lnTo>
                  <a:lnTo>
                    <a:pt x="67779" y="15887"/>
                  </a:lnTo>
                  <a:lnTo>
                    <a:pt x="67779" y="15633"/>
                  </a:lnTo>
                  <a:close/>
                </a:path>
                <a:path w="97154" h="69214">
                  <a:moveTo>
                    <a:pt x="60007" y="15252"/>
                  </a:moveTo>
                  <a:lnTo>
                    <a:pt x="59232" y="15252"/>
                  </a:lnTo>
                  <a:lnTo>
                    <a:pt x="59232" y="15633"/>
                  </a:lnTo>
                  <a:lnTo>
                    <a:pt x="59626" y="15633"/>
                  </a:lnTo>
                  <a:lnTo>
                    <a:pt x="60007" y="15252"/>
                  </a:lnTo>
                  <a:close/>
                </a:path>
                <a:path w="97154" h="69214">
                  <a:moveTo>
                    <a:pt x="63703" y="13728"/>
                  </a:moveTo>
                  <a:lnTo>
                    <a:pt x="58458" y="13728"/>
                  </a:lnTo>
                  <a:lnTo>
                    <a:pt x="58458" y="14490"/>
                  </a:lnTo>
                  <a:lnTo>
                    <a:pt x="58851" y="14871"/>
                  </a:lnTo>
                  <a:lnTo>
                    <a:pt x="58851" y="15252"/>
                  </a:lnTo>
                  <a:lnTo>
                    <a:pt x="60007" y="15252"/>
                  </a:lnTo>
                  <a:lnTo>
                    <a:pt x="60007" y="15633"/>
                  </a:lnTo>
                  <a:lnTo>
                    <a:pt x="64477" y="15633"/>
                  </a:lnTo>
                  <a:lnTo>
                    <a:pt x="64477" y="14871"/>
                  </a:lnTo>
                  <a:lnTo>
                    <a:pt x="64096" y="14871"/>
                  </a:lnTo>
                  <a:lnTo>
                    <a:pt x="64096" y="14490"/>
                  </a:lnTo>
                  <a:lnTo>
                    <a:pt x="63703" y="14490"/>
                  </a:lnTo>
                  <a:lnTo>
                    <a:pt x="63703" y="13728"/>
                  </a:lnTo>
                  <a:close/>
                </a:path>
                <a:path w="97154" h="69214">
                  <a:moveTo>
                    <a:pt x="72631" y="14871"/>
                  </a:moveTo>
                  <a:lnTo>
                    <a:pt x="66421" y="14871"/>
                  </a:lnTo>
                  <a:lnTo>
                    <a:pt x="66421" y="15252"/>
                  </a:lnTo>
                  <a:lnTo>
                    <a:pt x="66814" y="15633"/>
                  </a:lnTo>
                  <a:lnTo>
                    <a:pt x="66814" y="15252"/>
                  </a:lnTo>
                  <a:lnTo>
                    <a:pt x="72631" y="15252"/>
                  </a:lnTo>
                  <a:lnTo>
                    <a:pt x="72631" y="14871"/>
                  </a:lnTo>
                  <a:close/>
                </a:path>
                <a:path w="97154" h="69214">
                  <a:moveTo>
                    <a:pt x="72047" y="15252"/>
                  </a:moveTo>
                  <a:lnTo>
                    <a:pt x="67195" y="15252"/>
                  </a:lnTo>
                  <a:lnTo>
                    <a:pt x="67195" y="15633"/>
                  </a:lnTo>
                  <a:lnTo>
                    <a:pt x="71666" y="15633"/>
                  </a:lnTo>
                  <a:lnTo>
                    <a:pt x="72047" y="15252"/>
                  </a:lnTo>
                  <a:close/>
                </a:path>
                <a:path w="97154" h="69214">
                  <a:moveTo>
                    <a:pt x="50304" y="14490"/>
                  </a:moveTo>
                  <a:lnTo>
                    <a:pt x="49911" y="14490"/>
                  </a:lnTo>
                  <a:lnTo>
                    <a:pt x="49136" y="15252"/>
                  </a:lnTo>
                  <a:lnTo>
                    <a:pt x="50685" y="15252"/>
                  </a:lnTo>
                  <a:lnTo>
                    <a:pt x="50685" y="14871"/>
                  </a:lnTo>
                  <a:lnTo>
                    <a:pt x="50304" y="14871"/>
                  </a:lnTo>
                  <a:lnTo>
                    <a:pt x="50304" y="14490"/>
                  </a:lnTo>
                  <a:close/>
                </a:path>
                <a:path w="97154" h="69214">
                  <a:moveTo>
                    <a:pt x="73025" y="14871"/>
                  </a:moveTo>
                  <a:lnTo>
                    <a:pt x="72631" y="14871"/>
                  </a:lnTo>
                  <a:lnTo>
                    <a:pt x="72631" y="15252"/>
                  </a:lnTo>
                  <a:lnTo>
                    <a:pt x="73025" y="14871"/>
                  </a:lnTo>
                  <a:close/>
                </a:path>
                <a:path w="97154" h="69214">
                  <a:moveTo>
                    <a:pt x="74193" y="13728"/>
                  </a:moveTo>
                  <a:lnTo>
                    <a:pt x="66027" y="13728"/>
                  </a:lnTo>
                  <a:lnTo>
                    <a:pt x="66421" y="14109"/>
                  </a:lnTo>
                  <a:lnTo>
                    <a:pt x="66027" y="14109"/>
                  </a:lnTo>
                  <a:lnTo>
                    <a:pt x="66027" y="14871"/>
                  </a:lnTo>
                  <a:lnTo>
                    <a:pt x="73799" y="14871"/>
                  </a:lnTo>
                  <a:lnTo>
                    <a:pt x="73799" y="14490"/>
                  </a:lnTo>
                  <a:lnTo>
                    <a:pt x="74193" y="14490"/>
                  </a:lnTo>
                  <a:lnTo>
                    <a:pt x="74193" y="13728"/>
                  </a:lnTo>
                  <a:close/>
                </a:path>
                <a:path w="97154" h="69214">
                  <a:moveTo>
                    <a:pt x="64096" y="14109"/>
                  </a:moveTo>
                  <a:lnTo>
                    <a:pt x="63703" y="14109"/>
                  </a:lnTo>
                  <a:lnTo>
                    <a:pt x="63703" y="14490"/>
                  </a:lnTo>
                  <a:lnTo>
                    <a:pt x="64096" y="14490"/>
                  </a:lnTo>
                  <a:lnTo>
                    <a:pt x="64096" y="14109"/>
                  </a:lnTo>
                  <a:close/>
                </a:path>
                <a:path w="97154" h="69214">
                  <a:moveTo>
                    <a:pt x="64096" y="12966"/>
                  </a:moveTo>
                  <a:lnTo>
                    <a:pt x="58064" y="12966"/>
                  </a:lnTo>
                  <a:lnTo>
                    <a:pt x="58064" y="13728"/>
                  </a:lnTo>
                  <a:lnTo>
                    <a:pt x="62928" y="13728"/>
                  </a:lnTo>
                  <a:lnTo>
                    <a:pt x="62928" y="13347"/>
                  </a:lnTo>
                  <a:lnTo>
                    <a:pt x="64096" y="13347"/>
                  </a:lnTo>
                  <a:lnTo>
                    <a:pt x="64096" y="12966"/>
                  </a:lnTo>
                  <a:close/>
                </a:path>
                <a:path w="97154" h="69214">
                  <a:moveTo>
                    <a:pt x="64096" y="13347"/>
                  </a:moveTo>
                  <a:lnTo>
                    <a:pt x="63309" y="13347"/>
                  </a:lnTo>
                  <a:lnTo>
                    <a:pt x="63309" y="13728"/>
                  </a:lnTo>
                  <a:lnTo>
                    <a:pt x="64096" y="13728"/>
                  </a:lnTo>
                  <a:lnTo>
                    <a:pt x="64096" y="13347"/>
                  </a:lnTo>
                  <a:close/>
                </a:path>
                <a:path w="97154" h="69214">
                  <a:moveTo>
                    <a:pt x="74968" y="11442"/>
                  </a:moveTo>
                  <a:lnTo>
                    <a:pt x="66814" y="11442"/>
                  </a:lnTo>
                  <a:lnTo>
                    <a:pt x="66814" y="11823"/>
                  </a:lnTo>
                  <a:lnTo>
                    <a:pt x="67195" y="11823"/>
                  </a:lnTo>
                  <a:lnTo>
                    <a:pt x="67195" y="12585"/>
                  </a:lnTo>
                  <a:lnTo>
                    <a:pt x="66814" y="12585"/>
                  </a:lnTo>
                  <a:lnTo>
                    <a:pt x="66814" y="12966"/>
                  </a:lnTo>
                  <a:lnTo>
                    <a:pt x="66421" y="12966"/>
                  </a:lnTo>
                  <a:lnTo>
                    <a:pt x="66421" y="13728"/>
                  </a:lnTo>
                  <a:lnTo>
                    <a:pt x="74574" y="13728"/>
                  </a:lnTo>
                  <a:lnTo>
                    <a:pt x="74574" y="13347"/>
                  </a:lnTo>
                  <a:lnTo>
                    <a:pt x="74968" y="12966"/>
                  </a:lnTo>
                  <a:lnTo>
                    <a:pt x="74968" y="12204"/>
                  </a:lnTo>
                  <a:lnTo>
                    <a:pt x="74574" y="12204"/>
                  </a:lnTo>
                  <a:lnTo>
                    <a:pt x="74574" y="11823"/>
                  </a:lnTo>
                  <a:lnTo>
                    <a:pt x="74968" y="11442"/>
                  </a:lnTo>
                  <a:close/>
                </a:path>
                <a:path w="97154" h="69214">
                  <a:moveTo>
                    <a:pt x="64096" y="12204"/>
                  </a:moveTo>
                  <a:lnTo>
                    <a:pt x="57873" y="12204"/>
                  </a:lnTo>
                  <a:lnTo>
                    <a:pt x="57873" y="12966"/>
                  </a:lnTo>
                  <a:lnTo>
                    <a:pt x="63703" y="12966"/>
                  </a:lnTo>
                  <a:lnTo>
                    <a:pt x="63703" y="12585"/>
                  </a:lnTo>
                  <a:lnTo>
                    <a:pt x="64096" y="12585"/>
                  </a:lnTo>
                  <a:lnTo>
                    <a:pt x="64096" y="12204"/>
                  </a:lnTo>
                  <a:close/>
                </a:path>
                <a:path w="97154" h="69214">
                  <a:moveTo>
                    <a:pt x="64477" y="12585"/>
                  </a:moveTo>
                  <a:lnTo>
                    <a:pt x="64096" y="12585"/>
                  </a:lnTo>
                  <a:lnTo>
                    <a:pt x="64096" y="12966"/>
                  </a:lnTo>
                  <a:lnTo>
                    <a:pt x="64477" y="12966"/>
                  </a:lnTo>
                  <a:lnTo>
                    <a:pt x="64477" y="12585"/>
                  </a:lnTo>
                  <a:close/>
                </a:path>
                <a:path w="97154" h="69214">
                  <a:moveTo>
                    <a:pt x="59232" y="11442"/>
                  </a:moveTo>
                  <a:lnTo>
                    <a:pt x="58064" y="11442"/>
                  </a:lnTo>
                  <a:lnTo>
                    <a:pt x="58064" y="12204"/>
                  </a:lnTo>
                  <a:lnTo>
                    <a:pt x="64871" y="12204"/>
                  </a:lnTo>
                  <a:lnTo>
                    <a:pt x="64871" y="11823"/>
                  </a:lnTo>
                  <a:lnTo>
                    <a:pt x="58851" y="11823"/>
                  </a:lnTo>
                  <a:lnTo>
                    <a:pt x="59232" y="11442"/>
                  </a:lnTo>
                  <a:close/>
                </a:path>
                <a:path w="97154" h="69214">
                  <a:moveTo>
                    <a:pt x="73799" y="11061"/>
                  </a:moveTo>
                  <a:lnTo>
                    <a:pt x="59626" y="11061"/>
                  </a:lnTo>
                  <a:lnTo>
                    <a:pt x="59626" y="11442"/>
                  </a:lnTo>
                  <a:lnTo>
                    <a:pt x="59232" y="11823"/>
                  </a:lnTo>
                  <a:lnTo>
                    <a:pt x="65252" y="11823"/>
                  </a:lnTo>
                  <a:lnTo>
                    <a:pt x="65252" y="11442"/>
                  </a:lnTo>
                  <a:lnTo>
                    <a:pt x="73799" y="11442"/>
                  </a:lnTo>
                  <a:lnTo>
                    <a:pt x="73799" y="11061"/>
                  </a:lnTo>
                  <a:close/>
                </a:path>
                <a:path w="97154" h="69214">
                  <a:moveTo>
                    <a:pt x="65646" y="11442"/>
                  </a:moveTo>
                  <a:lnTo>
                    <a:pt x="65252" y="11442"/>
                  </a:lnTo>
                  <a:lnTo>
                    <a:pt x="65252" y="11823"/>
                  </a:lnTo>
                  <a:lnTo>
                    <a:pt x="65646" y="11823"/>
                  </a:lnTo>
                  <a:lnTo>
                    <a:pt x="65646" y="11442"/>
                  </a:lnTo>
                  <a:close/>
                </a:path>
                <a:path w="97154" h="69214">
                  <a:moveTo>
                    <a:pt x="74193" y="11061"/>
                  </a:moveTo>
                  <a:lnTo>
                    <a:pt x="73799" y="11442"/>
                  </a:lnTo>
                  <a:lnTo>
                    <a:pt x="74193" y="11442"/>
                  </a:lnTo>
                  <a:lnTo>
                    <a:pt x="74193" y="11061"/>
                  </a:lnTo>
                  <a:close/>
                </a:path>
                <a:path w="97154" h="69214">
                  <a:moveTo>
                    <a:pt x="63309" y="10807"/>
                  </a:moveTo>
                  <a:lnTo>
                    <a:pt x="59232" y="10807"/>
                  </a:lnTo>
                  <a:lnTo>
                    <a:pt x="59232" y="11061"/>
                  </a:lnTo>
                  <a:lnTo>
                    <a:pt x="63309" y="11061"/>
                  </a:lnTo>
                  <a:lnTo>
                    <a:pt x="63309" y="10807"/>
                  </a:lnTo>
                  <a:close/>
                </a:path>
                <a:path w="97154" h="69214">
                  <a:moveTo>
                    <a:pt x="74574" y="9283"/>
                  </a:moveTo>
                  <a:lnTo>
                    <a:pt x="67398" y="9283"/>
                  </a:lnTo>
                  <a:lnTo>
                    <a:pt x="67398" y="9664"/>
                  </a:lnTo>
                  <a:lnTo>
                    <a:pt x="67195" y="9664"/>
                  </a:lnTo>
                  <a:lnTo>
                    <a:pt x="67195" y="10045"/>
                  </a:lnTo>
                  <a:lnTo>
                    <a:pt x="66814" y="10045"/>
                  </a:lnTo>
                  <a:lnTo>
                    <a:pt x="66814" y="10426"/>
                  </a:lnTo>
                  <a:lnTo>
                    <a:pt x="66421" y="10426"/>
                  </a:lnTo>
                  <a:lnTo>
                    <a:pt x="66027" y="10807"/>
                  </a:lnTo>
                  <a:lnTo>
                    <a:pt x="64477" y="10807"/>
                  </a:lnTo>
                  <a:lnTo>
                    <a:pt x="64477" y="11061"/>
                  </a:lnTo>
                  <a:lnTo>
                    <a:pt x="74193" y="11061"/>
                  </a:lnTo>
                  <a:lnTo>
                    <a:pt x="74193" y="10045"/>
                  </a:lnTo>
                  <a:lnTo>
                    <a:pt x="74574" y="9664"/>
                  </a:lnTo>
                  <a:lnTo>
                    <a:pt x="74574" y="9283"/>
                  </a:lnTo>
                  <a:close/>
                </a:path>
                <a:path w="97154" h="69214">
                  <a:moveTo>
                    <a:pt x="61175" y="10426"/>
                  </a:moveTo>
                  <a:lnTo>
                    <a:pt x="59626" y="10426"/>
                  </a:lnTo>
                  <a:lnTo>
                    <a:pt x="59626" y="10807"/>
                  </a:lnTo>
                  <a:lnTo>
                    <a:pt x="61569" y="10807"/>
                  </a:lnTo>
                  <a:lnTo>
                    <a:pt x="61175" y="10426"/>
                  </a:lnTo>
                  <a:close/>
                </a:path>
                <a:path w="97154" h="69214">
                  <a:moveTo>
                    <a:pt x="74968" y="8902"/>
                  </a:moveTo>
                  <a:lnTo>
                    <a:pt x="68173" y="8902"/>
                  </a:lnTo>
                  <a:lnTo>
                    <a:pt x="67779" y="9283"/>
                  </a:lnTo>
                  <a:lnTo>
                    <a:pt x="74968" y="9283"/>
                  </a:lnTo>
                  <a:lnTo>
                    <a:pt x="74968" y="8902"/>
                  </a:lnTo>
                  <a:close/>
                </a:path>
                <a:path w="97154" h="69214">
                  <a:moveTo>
                    <a:pt x="74968" y="8140"/>
                  </a:moveTo>
                  <a:lnTo>
                    <a:pt x="74574" y="8140"/>
                  </a:lnTo>
                  <a:lnTo>
                    <a:pt x="74193" y="8521"/>
                  </a:lnTo>
                  <a:lnTo>
                    <a:pt x="71666" y="8521"/>
                  </a:lnTo>
                  <a:lnTo>
                    <a:pt x="71666" y="8902"/>
                  </a:lnTo>
                  <a:lnTo>
                    <a:pt x="75349" y="8902"/>
                  </a:lnTo>
                  <a:lnTo>
                    <a:pt x="75349" y="8521"/>
                  </a:lnTo>
                  <a:lnTo>
                    <a:pt x="74968" y="8140"/>
                  </a:lnTo>
                  <a:close/>
                </a:path>
                <a:path w="97154" h="69214">
                  <a:moveTo>
                    <a:pt x="84683" y="8851"/>
                  </a:moveTo>
                  <a:lnTo>
                    <a:pt x="79819" y="8851"/>
                  </a:lnTo>
                  <a:lnTo>
                    <a:pt x="79819" y="9232"/>
                  </a:lnTo>
                  <a:lnTo>
                    <a:pt x="80606" y="9613"/>
                  </a:lnTo>
                  <a:lnTo>
                    <a:pt x="80987" y="9232"/>
                  </a:lnTo>
                  <a:lnTo>
                    <a:pt x="84289" y="9232"/>
                  </a:lnTo>
                  <a:lnTo>
                    <a:pt x="84683" y="8851"/>
                  </a:lnTo>
                  <a:close/>
                </a:path>
                <a:path w="97154" h="69214">
                  <a:moveTo>
                    <a:pt x="85839" y="8458"/>
                  </a:moveTo>
                  <a:lnTo>
                    <a:pt x="80213" y="8458"/>
                  </a:lnTo>
                  <a:lnTo>
                    <a:pt x="80213" y="8851"/>
                  </a:lnTo>
                  <a:lnTo>
                    <a:pt x="85458" y="8851"/>
                  </a:lnTo>
                  <a:lnTo>
                    <a:pt x="85839" y="8458"/>
                  </a:lnTo>
                  <a:close/>
                </a:path>
                <a:path w="97154" h="69214">
                  <a:moveTo>
                    <a:pt x="89535" y="8458"/>
                  </a:moveTo>
                  <a:lnTo>
                    <a:pt x="87591" y="8458"/>
                  </a:lnTo>
                  <a:lnTo>
                    <a:pt x="87591" y="8851"/>
                  </a:lnTo>
                  <a:lnTo>
                    <a:pt x="89535" y="8851"/>
                  </a:lnTo>
                  <a:lnTo>
                    <a:pt x="89535" y="8458"/>
                  </a:lnTo>
                  <a:close/>
                </a:path>
                <a:path w="97154" h="69214">
                  <a:moveTo>
                    <a:pt x="92062" y="7315"/>
                  </a:moveTo>
                  <a:lnTo>
                    <a:pt x="79044" y="7315"/>
                  </a:lnTo>
                  <a:lnTo>
                    <a:pt x="79044" y="7696"/>
                  </a:lnTo>
                  <a:lnTo>
                    <a:pt x="79438" y="8077"/>
                  </a:lnTo>
                  <a:lnTo>
                    <a:pt x="79438" y="8458"/>
                  </a:lnTo>
                  <a:lnTo>
                    <a:pt x="79819" y="8077"/>
                  </a:lnTo>
                  <a:lnTo>
                    <a:pt x="91084" y="8077"/>
                  </a:lnTo>
                  <a:lnTo>
                    <a:pt x="91084" y="7696"/>
                  </a:lnTo>
                  <a:lnTo>
                    <a:pt x="92062" y="7696"/>
                  </a:lnTo>
                  <a:lnTo>
                    <a:pt x="92062" y="7315"/>
                  </a:lnTo>
                  <a:close/>
                </a:path>
                <a:path w="97154" h="69214">
                  <a:moveTo>
                    <a:pt x="90309" y="8077"/>
                  </a:moveTo>
                  <a:lnTo>
                    <a:pt x="79819" y="8077"/>
                  </a:lnTo>
                  <a:lnTo>
                    <a:pt x="79819" y="8458"/>
                  </a:lnTo>
                  <a:lnTo>
                    <a:pt x="90309" y="8458"/>
                  </a:lnTo>
                  <a:lnTo>
                    <a:pt x="90309" y="8077"/>
                  </a:lnTo>
                  <a:close/>
                </a:path>
                <a:path w="97154" h="69214">
                  <a:moveTo>
                    <a:pt x="80213" y="5575"/>
                  </a:moveTo>
                  <a:lnTo>
                    <a:pt x="79044" y="5575"/>
                  </a:lnTo>
                  <a:lnTo>
                    <a:pt x="79044" y="6159"/>
                  </a:lnTo>
                  <a:lnTo>
                    <a:pt x="79438" y="6159"/>
                  </a:lnTo>
                  <a:lnTo>
                    <a:pt x="79438" y="7315"/>
                  </a:lnTo>
                  <a:lnTo>
                    <a:pt x="92443" y="7315"/>
                  </a:lnTo>
                  <a:lnTo>
                    <a:pt x="92443" y="6921"/>
                  </a:lnTo>
                  <a:lnTo>
                    <a:pt x="80987" y="6921"/>
                  </a:lnTo>
                  <a:lnTo>
                    <a:pt x="80987" y="6540"/>
                  </a:lnTo>
                  <a:lnTo>
                    <a:pt x="80213" y="6540"/>
                  </a:lnTo>
                  <a:lnTo>
                    <a:pt x="80213" y="6159"/>
                  </a:lnTo>
                  <a:lnTo>
                    <a:pt x="80606" y="5956"/>
                  </a:lnTo>
                  <a:lnTo>
                    <a:pt x="80213" y="5956"/>
                  </a:lnTo>
                  <a:lnTo>
                    <a:pt x="80213" y="5575"/>
                  </a:lnTo>
                  <a:close/>
                </a:path>
                <a:path w="97154" h="69214">
                  <a:moveTo>
                    <a:pt x="93230" y="6540"/>
                  </a:moveTo>
                  <a:lnTo>
                    <a:pt x="81953" y="6540"/>
                  </a:lnTo>
                  <a:lnTo>
                    <a:pt x="81953" y="6921"/>
                  </a:lnTo>
                  <a:lnTo>
                    <a:pt x="92837" y="6921"/>
                  </a:lnTo>
                  <a:lnTo>
                    <a:pt x="93230" y="6540"/>
                  </a:lnTo>
                  <a:close/>
                </a:path>
                <a:path w="97154" h="69214">
                  <a:moveTo>
                    <a:pt x="83121" y="5194"/>
                  </a:moveTo>
                  <a:lnTo>
                    <a:pt x="82740" y="5575"/>
                  </a:lnTo>
                  <a:lnTo>
                    <a:pt x="82740" y="6540"/>
                  </a:lnTo>
                  <a:lnTo>
                    <a:pt x="94005" y="6540"/>
                  </a:lnTo>
                  <a:lnTo>
                    <a:pt x="94005" y="6159"/>
                  </a:lnTo>
                  <a:lnTo>
                    <a:pt x="87985" y="6159"/>
                  </a:lnTo>
                  <a:lnTo>
                    <a:pt x="87985" y="5575"/>
                  </a:lnTo>
                  <a:lnTo>
                    <a:pt x="83121" y="5575"/>
                  </a:lnTo>
                  <a:lnTo>
                    <a:pt x="83121" y="5194"/>
                  </a:lnTo>
                  <a:close/>
                </a:path>
                <a:path w="97154" h="69214">
                  <a:moveTo>
                    <a:pt x="82740" y="5956"/>
                  </a:moveTo>
                  <a:lnTo>
                    <a:pt x="82346" y="6159"/>
                  </a:lnTo>
                  <a:lnTo>
                    <a:pt x="82740" y="6159"/>
                  </a:lnTo>
                  <a:lnTo>
                    <a:pt x="82740" y="5956"/>
                  </a:lnTo>
                  <a:close/>
                </a:path>
                <a:path w="97154" h="69214">
                  <a:moveTo>
                    <a:pt x="87985" y="4419"/>
                  </a:moveTo>
                  <a:lnTo>
                    <a:pt x="87591" y="4419"/>
                  </a:lnTo>
                  <a:lnTo>
                    <a:pt x="87198" y="4813"/>
                  </a:lnTo>
                  <a:lnTo>
                    <a:pt x="87985" y="5575"/>
                  </a:lnTo>
                  <a:lnTo>
                    <a:pt x="87985" y="6159"/>
                  </a:lnTo>
                  <a:lnTo>
                    <a:pt x="94386" y="6159"/>
                  </a:lnTo>
                  <a:lnTo>
                    <a:pt x="94386" y="5956"/>
                  </a:lnTo>
                  <a:lnTo>
                    <a:pt x="94780" y="5956"/>
                  </a:lnTo>
                  <a:lnTo>
                    <a:pt x="94780" y="4813"/>
                  </a:lnTo>
                  <a:lnTo>
                    <a:pt x="87985" y="4813"/>
                  </a:lnTo>
                  <a:lnTo>
                    <a:pt x="87985" y="4419"/>
                  </a:lnTo>
                  <a:close/>
                </a:path>
                <a:path w="97154" h="69214">
                  <a:moveTo>
                    <a:pt x="83121" y="5194"/>
                  </a:moveTo>
                  <a:lnTo>
                    <a:pt x="82740" y="5194"/>
                  </a:lnTo>
                  <a:lnTo>
                    <a:pt x="82740" y="5575"/>
                  </a:lnTo>
                  <a:lnTo>
                    <a:pt x="83121" y="5194"/>
                  </a:lnTo>
                  <a:close/>
                </a:path>
                <a:path w="97154" h="69214">
                  <a:moveTo>
                    <a:pt x="87591" y="5194"/>
                  </a:moveTo>
                  <a:lnTo>
                    <a:pt x="83121" y="5194"/>
                  </a:lnTo>
                  <a:lnTo>
                    <a:pt x="83121" y="5575"/>
                  </a:lnTo>
                  <a:lnTo>
                    <a:pt x="87591" y="5575"/>
                  </a:lnTo>
                  <a:lnTo>
                    <a:pt x="87591" y="5194"/>
                  </a:lnTo>
                  <a:close/>
                </a:path>
                <a:path w="97154" h="69214">
                  <a:moveTo>
                    <a:pt x="87198" y="4419"/>
                  </a:moveTo>
                  <a:lnTo>
                    <a:pt x="83896" y="4419"/>
                  </a:lnTo>
                  <a:lnTo>
                    <a:pt x="83515" y="4813"/>
                  </a:lnTo>
                  <a:lnTo>
                    <a:pt x="83515" y="5194"/>
                  </a:lnTo>
                  <a:lnTo>
                    <a:pt x="87198" y="5194"/>
                  </a:lnTo>
                  <a:lnTo>
                    <a:pt x="87198" y="4419"/>
                  </a:lnTo>
                  <a:close/>
                </a:path>
                <a:path w="97154" h="69214">
                  <a:moveTo>
                    <a:pt x="96532" y="0"/>
                  </a:moveTo>
                  <a:lnTo>
                    <a:pt x="96139" y="0"/>
                  </a:lnTo>
                  <a:lnTo>
                    <a:pt x="96139" y="380"/>
                  </a:lnTo>
                  <a:lnTo>
                    <a:pt x="95745" y="380"/>
                  </a:lnTo>
                  <a:lnTo>
                    <a:pt x="95745" y="1155"/>
                  </a:lnTo>
                  <a:lnTo>
                    <a:pt x="95554" y="1155"/>
                  </a:lnTo>
                  <a:lnTo>
                    <a:pt x="95554" y="1536"/>
                  </a:lnTo>
                  <a:lnTo>
                    <a:pt x="92837" y="1536"/>
                  </a:lnTo>
                  <a:lnTo>
                    <a:pt x="92837" y="1727"/>
                  </a:lnTo>
                  <a:lnTo>
                    <a:pt x="92062" y="1727"/>
                  </a:lnTo>
                  <a:lnTo>
                    <a:pt x="91668" y="2120"/>
                  </a:lnTo>
                  <a:lnTo>
                    <a:pt x="90703" y="2120"/>
                  </a:lnTo>
                  <a:lnTo>
                    <a:pt x="90703" y="2501"/>
                  </a:lnTo>
                  <a:lnTo>
                    <a:pt x="90309" y="2501"/>
                  </a:lnTo>
                  <a:lnTo>
                    <a:pt x="90309" y="3263"/>
                  </a:lnTo>
                  <a:lnTo>
                    <a:pt x="89535" y="3263"/>
                  </a:lnTo>
                  <a:lnTo>
                    <a:pt x="89535" y="3657"/>
                  </a:lnTo>
                  <a:lnTo>
                    <a:pt x="89141" y="4038"/>
                  </a:lnTo>
                  <a:lnTo>
                    <a:pt x="89141" y="4419"/>
                  </a:lnTo>
                  <a:lnTo>
                    <a:pt x="87985" y="4419"/>
                  </a:lnTo>
                  <a:lnTo>
                    <a:pt x="87985" y="4813"/>
                  </a:lnTo>
                  <a:lnTo>
                    <a:pt x="95161" y="4813"/>
                  </a:lnTo>
                  <a:lnTo>
                    <a:pt x="95554" y="4419"/>
                  </a:lnTo>
                  <a:lnTo>
                    <a:pt x="96139" y="3657"/>
                  </a:lnTo>
                  <a:lnTo>
                    <a:pt x="96532" y="3657"/>
                  </a:lnTo>
                  <a:lnTo>
                    <a:pt x="96532" y="2882"/>
                  </a:lnTo>
                  <a:lnTo>
                    <a:pt x="96913" y="2882"/>
                  </a:lnTo>
                  <a:lnTo>
                    <a:pt x="96913" y="2501"/>
                  </a:lnTo>
                  <a:lnTo>
                    <a:pt x="96532" y="2120"/>
                  </a:lnTo>
                  <a:lnTo>
                    <a:pt x="96532" y="0"/>
                  </a:lnTo>
                  <a:close/>
                </a:path>
                <a:path w="97154" h="69214">
                  <a:moveTo>
                    <a:pt x="87591" y="3263"/>
                  </a:moveTo>
                  <a:lnTo>
                    <a:pt x="86423" y="3263"/>
                  </a:lnTo>
                  <a:lnTo>
                    <a:pt x="86233" y="3657"/>
                  </a:lnTo>
                  <a:lnTo>
                    <a:pt x="85458" y="4038"/>
                  </a:lnTo>
                  <a:lnTo>
                    <a:pt x="85064" y="4419"/>
                  </a:lnTo>
                  <a:lnTo>
                    <a:pt x="87591" y="4419"/>
                  </a:lnTo>
                  <a:lnTo>
                    <a:pt x="87591" y="4038"/>
                  </a:lnTo>
                  <a:lnTo>
                    <a:pt x="87198" y="4038"/>
                  </a:lnTo>
                  <a:lnTo>
                    <a:pt x="87198" y="3657"/>
                  </a:lnTo>
                  <a:lnTo>
                    <a:pt x="87591" y="3657"/>
                  </a:lnTo>
                  <a:lnTo>
                    <a:pt x="87591" y="3263"/>
                  </a:lnTo>
                  <a:close/>
                </a:path>
                <a:path w="97154" h="69214">
                  <a:moveTo>
                    <a:pt x="89141" y="4038"/>
                  </a:moveTo>
                  <a:lnTo>
                    <a:pt x="88760" y="4038"/>
                  </a:lnTo>
                  <a:lnTo>
                    <a:pt x="88760" y="4419"/>
                  </a:lnTo>
                  <a:lnTo>
                    <a:pt x="89141" y="4419"/>
                  </a:lnTo>
                  <a:lnTo>
                    <a:pt x="89141" y="4038"/>
                  </a:lnTo>
                  <a:close/>
                </a:path>
                <a:path w="97154" h="69214">
                  <a:moveTo>
                    <a:pt x="90309" y="2882"/>
                  </a:moveTo>
                  <a:lnTo>
                    <a:pt x="89928" y="2882"/>
                  </a:lnTo>
                  <a:lnTo>
                    <a:pt x="89928" y="3263"/>
                  </a:lnTo>
                  <a:lnTo>
                    <a:pt x="90309" y="3263"/>
                  </a:lnTo>
                  <a:lnTo>
                    <a:pt x="90309" y="2882"/>
                  </a:lnTo>
                  <a:close/>
                </a:path>
                <a:path w="97154" h="69214">
                  <a:moveTo>
                    <a:pt x="94386" y="1155"/>
                  </a:moveTo>
                  <a:lnTo>
                    <a:pt x="93611" y="1155"/>
                  </a:lnTo>
                  <a:lnTo>
                    <a:pt x="93611" y="1536"/>
                  </a:lnTo>
                  <a:lnTo>
                    <a:pt x="94386" y="1536"/>
                  </a:lnTo>
                  <a:lnTo>
                    <a:pt x="94386" y="1155"/>
                  </a:lnTo>
                  <a:close/>
                </a:path>
                <a:path w="97154" h="69214">
                  <a:moveTo>
                    <a:pt x="66814" y="36156"/>
                  </a:moveTo>
                  <a:lnTo>
                    <a:pt x="66027" y="36156"/>
                  </a:lnTo>
                  <a:lnTo>
                    <a:pt x="66027" y="36550"/>
                  </a:lnTo>
                  <a:lnTo>
                    <a:pt x="65252" y="36550"/>
                  </a:lnTo>
                  <a:lnTo>
                    <a:pt x="65252" y="36931"/>
                  </a:lnTo>
                  <a:lnTo>
                    <a:pt x="64871" y="36931"/>
                  </a:lnTo>
                  <a:lnTo>
                    <a:pt x="64871" y="37312"/>
                  </a:lnTo>
                  <a:lnTo>
                    <a:pt x="65252" y="37312"/>
                  </a:lnTo>
                  <a:lnTo>
                    <a:pt x="65252" y="37706"/>
                  </a:lnTo>
                  <a:lnTo>
                    <a:pt x="65646" y="37706"/>
                  </a:lnTo>
                  <a:lnTo>
                    <a:pt x="66814" y="36550"/>
                  </a:lnTo>
                  <a:lnTo>
                    <a:pt x="66814" y="36156"/>
                  </a:lnTo>
                  <a:close/>
                </a:path>
                <a:path w="97154" h="69214">
                  <a:moveTo>
                    <a:pt x="67779" y="33667"/>
                  </a:moveTo>
                  <a:lnTo>
                    <a:pt x="67398" y="33667"/>
                  </a:lnTo>
                  <a:lnTo>
                    <a:pt x="67398" y="34810"/>
                  </a:lnTo>
                  <a:lnTo>
                    <a:pt x="67195" y="35013"/>
                  </a:lnTo>
                  <a:lnTo>
                    <a:pt x="67195" y="35394"/>
                  </a:lnTo>
                  <a:lnTo>
                    <a:pt x="66814" y="35775"/>
                  </a:lnTo>
                  <a:lnTo>
                    <a:pt x="66814" y="36156"/>
                  </a:lnTo>
                  <a:lnTo>
                    <a:pt x="67195" y="36156"/>
                  </a:lnTo>
                  <a:lnTo>
                    <a:pt x="67195" y="35775"/>
                  </a:lnTo>
                  <a:lnTo>
                    <a:pt x="67779" y="35775"/>
                  </a:lnTo>
                  <a:lnTo>
                    <a:pt x="67779" y="35394"/>
                  </a:lnTo>
                  <a:lnTo>
                    <a:pt x="68173" y="35394"/>
                  </a:lnTo>
                  <a:lnTo>
                    <a:pt x="68554" y="35013"/>
                  </a:lnTo>
                  <a:lnTo>
                    <a:pt x="72047" y="35013"/>
                  </a:lnTo>
                  <a:lnTo>
                    <a:pt x="72047" y="34810"/>
                  </a:lnTo>
                  <a:lnTo>
                    <a:pt x="73025" y="34810"/>
                  </a:lnTo>
                  <a:lnTo>
                    <a:pt x="73418" y="34429"/>
                  </a:lnTo>
                  <a:lnTo>
                    <a:pt x="74193" y="34429"/>
                  </a:lnTo>
                  <a:lnTo>
                    <a:pt x="74574" y="34048"/>
                  </a:lnTo>
                  <a:lnTo>
                    <a:pt x="67779" y="34048"/>
                  </a:lnTo>
                  <a:lnTo>
                    <a:pt x="67779" y="33667"/>
                  </a:lnTo>
                  <a:close/>
                </a:path>
                <a:path w="97154" h="69214">
                  <a:moveTo>
                    <a:pt x="68173" y="33273"/>
                  </a:moveTo>
                  <a:lnTo>
                    <a:pt x="67779" y="33273"/>
                  </a:lnTo>
                  <a:lnTo>
                    <a:pt x="67779" y="34048"/>
                  </a:lnTo>
                  <a:lnTo>
                    <a:pt x="76136" y="34048"/>
                  </a:lnTo>
                  <a:lnTo>
                    <a:pt x="76517" y="33667"/>
                  </a:lnTo>
                  <a:lnTo>
                    <a:pt x="68173" y="33667"/>
                  </a:lnTo>
                  <a:lnTo>
                    <a:pt x="68173" y="33273"/>
                  </a:lnTo>
                  <a:close/>
                </a:path>
                <a:path w="97154" h="69214">
                  <a:moveTo>
                    <a:pt x="68948" y="32892"/>
                  </a:moveTo>
                  <a:lnTo>
                    <a:pt x="68173" y="32892"/>
                  </a:lnTo>
                  <a:lnTo>
                    <a:pt x="68173" y="33667"/>
                  </a:lnTo>
                  <a:lnTo>
                    <a:pt x="68948" y="33667"/>
                  </a:lnTo>
                  <a:lnTo>
                    <a:pt x="68948" y="32892"/>
                  </a:lnTo>
                  <a:close/>
                </a:path>
                <a:path w="97154" h="69214">
                  <a:moveTo>
                    <a:pt x="77876" y="32892"/>
                  </a:moveTo>
                  <a:lnTo>
                    <a:pt x="68948" y="32892"/>
                  </a:lnTo>
                  <a:lnTo>
                    <a:pt x="68948" y="33667"/>
                  </a:lnTo>
                  <a:lnTo>
                    <a:pt x="76517" y="33667"/>
                  </a:lnTo>
                  <a:lnTo>
                    <a:pt x="76517" y="33273"/>
                  </a:lnTo>
                  <a:lnTo>
                    <a:pt x="77495" y="33273"/>
                  </a:lnTo>
                  <a:lnTo>
                    <a:pt x="77876" y="32892"/>
                  </a:lnTo>
                  <a:close/>
                </a:path>
                <a:path w="97154" h="69214">
                  <a:moveTo>
                    <a:pt x="68948" y="32118"/>
                  </a:moveTo>
                  <a:lnTo>
                    <a:pt x="68554" y="32118"/>
                  </a:lnTo>
                  <a:lnTo>
                    <a:pt x="68554" y="32892"/>
                  </a:lnTo>
                  <a:lnTo>
                    <a:pt x="78651" y="32892"/>
                  </a:lnTo>
                  <a:lnTo>
                    <a:pt x="79044" y="32511"/>
                  </a:lnTo>
                  <a:lnTo>
                    <a:pt x="68948" y="32511"/>
                  </a:lnTo>
                  <a:lnTo>
                    <a:pt x="68948" y="32118"/>
                  </a:lnTo>
                  <a:close/>
                </a:path>
                <a:path w="97154" h="69214">
                  <a:moveTo>
                    <a:pt x="79819" y="31737"/>
                  </a:moveTo>
                  <a:lnTo>
                    <a:pt x="67779" y="31737"/>
                  </a:lnTo>
                  <a:lnTo>
                    <a:pt x="67779" y="32511"/>
                  </a:lnTo>
                  <a:lnTo>
                    <a:pt x="68173" y="32118"/>
                  </a:lnTo>
                  <a:lnTo>
                    <a:pt x="79438" y="32118"/>
                  </a:lnTo>
                  <a:lnTo>
                    <a:pt x="79819" y="31737"/>
                  </a:lnTo>
                  <a:close/>
                </a:path>
                <a:path w="97154" h="69214">
                  <a:moveTo>
                    <a:pt x="68554" y="32118"/>
                  </a:moveTo>
                  <a:lnTo>
                    <a:pt x="68173" y="32118"/>
                  </a:lnTo>
                  <a:lnTo>
                    <a:pt x="68173" y="32511"/>
                  </a:lnTo>
                  <a:lnTo>
                    <a:pt x="68554" y="32511"/>
                  </a:lnTo>
                  <a:lnTo>
                    <a:pt x="68554" y="32118"/>
                  </a:lnTo>
                  <a:close/>
                </a:path>
                <a:path w="97154" h="69214">
                  <a:moveTo>
                    <a:pt x="69329" y="32118"/>
                  </a:moveTo>
                  <a:lnTo>
                    <a:pt x="68948" y="32118"/>
                  </a:lnTo>
                  <a:lnTo>
                    <a:pt x="68948" y="32511"/>
                  </a:lnTo>
                  <a:lnTo>
                    <a:pt x="69329" y="32511"/>
                  </a:lnTo>
                  <a:lnTo>
                    <a:pt x="69329" y="32118"/>
                  </a:lnTo>
                  <a:close/>
                </a:path>
                <a:path w="97154" h="69214">
                  <a:moveTo>
                    <a:pt x="79438" y="32118"/>
                  </a:moveTo>
                  <a:lnTo>
                    <a:pt x="69329" y="32118"/>
                  </a:lnTo>
                  <a:lnTo>
                    <a:pt x="69329" y="32511"/>
                  </a:lnTo>
                  <a:lnTo>
                    <a:pt x="79438" y="32511"/>
                  </a:lnTo>
                  <a:lnTo>
                    <a:pt x="79438" y="32118"/>
                  </a:lnTo>
                  <a:close/>
                </a:path>
                <a:path w="97154" h="69214">
                  <a:moveTo>
                    <a:pt x="79438" y="30975"/>
                  </a:moveTo>
                  <a:lnTo>
                    <a:pt x="67398" y="30975"/>
                  </a:lnTo>
                  <a:lnTo>
                    <a:pt x="67398" y="32118"/>
                  </a:lnTo>
                  <a:lnTo>
                    <a:pt x="67779" y="32118"/>
                  </a:lnTo>
                  <a:lnTo>
                    <a:pt x="67779" y="31737"/>
                  </a:lnTo>
                  <a:lnTo>
                    <a:pt x="79819" y="31737"/>
                  </a:lnTo>
                  <a:lnTo>
                    <a:pt x="79819" y="31356"/>
                  </a:lnTo>
                  <a:lnTo>
                    <a:pt x="79438" y="31356"/>
                  </a:lnTo>
                  <a:lnTo>
                    <a:pt x="79438" y="30975"/>
                  </a:lnTo>
                  <a:close/>
                </a:path>
                <a:path w="97154" h="69214">
                  <a:moveTo>
                    <a:pt x="78651" y="30581"/>
                  </a:moveTo>
                  <a:lnTo>
                    <a:pt x="67779" y="30581"/>
                  </a:lnTo>
                  <a:lnTo>
                    <a:pt x="67779" y="30975"/>
                  </a:lnTo>
                  <a:lnTo>
                    <a:pt x="78651" y="30975"/>
                  </a:lnTo>
                  <a:lnTo>
                    <a:pt x="78651" y="30581"/>
                  </a:lnTo>
                  <a:close/>
                </a:path>
                <a:path w="97154" h="69214">
                  <a:moveTo>
                    <a:pt x="78651" y="30010"/>
                  </a:moveTo>
                  <a:lnTo>
                    <a:pt x="68948" y="30010"/>
                  </a:lnTo>
                  <a:lnTo>
                    <a:pt x="68948" y="30200"/>
                  </a:lnTo>
                  <a:lnTo>
                    <a:pt x="68554" y="30200"/>
                  </a:lnTo>
                  <a:lnTo>
                    <a:pt x="68554" y="30581"/>
                  </a:lnTo>
                  <a:lnTo>
                    <a:pt x="78651" y="30581"/>
                  </a:lnTo>
                  <a:lnTo>
                    <a:pt x="78651" y="30975"/>
                  </a:lnTo>
                  <a:lnTo>
                    <a:pt x="79044" y="30975"/>
                  </a:lnTo>
                  <a:lnTo>
                    <a:pt x="79044" y="30581"/>
                  </a:lnTo>
                  <a:lnTo>
                    <a:pt x="78651" y="30200"/>
                  </a:lnTo>
                  <a:lnTo>
                    <a:pt x="78651" y="30010"/>
                  </a:lnTo>
                  <a:close/>
                </a:path>
                <a:path w="97154" h="69214">
                  <a:moveTo>
                    <a:pt x="78270" y="29616"/>
                  </a:moveTo>
                  <a:lnTo>
                    <a:pt x="69329" y="29616"/>
                  </a:lnTo>
                  <a:lnTo>
                    <a:pt x="69329" y="30010"/>
                  </a:lnTo>
                  <a:lnTo>
                    <a:pt x="78270" y="30010"/>
                  </a:lnTo>
                  <a:lnTo>
                    <a:pt x="78270" y="29616"/>
                  </a:lnTo>
                  <a:close/>
                </a:path>
                <a:path w="97154" h="69214">
                  <a:moveTo>
                    <a:pt x="76136" y="28854"/>
                  </a:moveTo>
                  <a:lnTo>
                    <a:pt x="70116" y="28854"/>
                  </a:lnTo>
                  <a:lnTo>
                    <a:pt x="70116" y="29235"/>
                  </a:lnTo>
                  <a:lnTo>
                    <a:pt x="69723" y="29616"/>
                  </a:lnTo>
                  <a:lnTo>
                    <a:pt x="75742" y="29616"/>
                  </a:lnTo>
                  <a:lnTo>
                    <a:pt x="75742" y="29235"/>
                  </a:lnTo>
                  <a:lnTo>
                    <a:pt x="76136" y="28854"/>
                  </a:lnTo>
                  <a:close/>
                </a:path>
                <a:path w="97154" h="69214">
                  <a:moveTo>
                    <a:pt x="77495" y="28854"/>
                  </a:moveTo>
                  <a:lnTo>
                    <a:pt x="76136" y="28854"/>
                  </a:lnTo>
                  <a:lnTo>
                    <a:pt x="75742" y="29235"/>
                  </a:lnTo>
                  <a:lnTo>
                    <a:pt x="75742" y="29616"/>
                  </a:lnTo>
                  <a:lnTo>
                    <a:pt x="77876" y="29616"/>
                  </a:lnTo>
                  <a:lnTo>
                    <a:pt x="77876" y="29235"/>
                  </a:lnTo>
                  <a:lnTo>
                    <a:pt x="77495" y="29235"/>
                  </a:lnTo>
                  <a:lnTo>
                    <a:pt x="77495" y="28854"/>
                  </a:lnTo>
                  <a:close/>
                </a:path>
                <a:path w="97154" h="69214">
                  <a:moveTo>
                    <a:pt x="72047" y="28473"/>
                  </a:moveTo>
                  <a:lnTo>
                    <a:pt x="70891" y="28473"/>
                  </a:lnTo>
                  <a:lnTo>
                    <a:pt x="70891" y="28854"/>
                  </a:lnTo>
                  <a:lnTo>
                    <a:pt x="72047" y="28854"/>
                  </a:lnTo>
                  <a:lnTo>
                    <a:pt x="72047" y="28473"/>
                  </a:lnTo>
                  <a:close/>
                </a:path>
                <a:path w="97154" h="69214">
                  <a:moveTo>
                    <a:pt x="74968" y="28473"/>
                  </a:moveTo>
                  <a:lnTo>
                    <a:pt x="72047" y="28473"/>
                  </a:lnTo>
                  <a:lnTo>
                    <a:pt x="72047" y="28854"/>
                  </a:lnTo>
                  <a:lnTo>
                    <a:pt x="74968" y="28854"/>
                  </a:lnTo>
                  <a:lnTo>
                    <a:pt x="74968" y="28473"/>
                  </a:lnTo>
                  <a:close/>
                </a:path>
                <a:path w="97154" h="69214">
                  <a:moveTo>
                    <a:pt x="75349" y="28473"/>
                  </a:moveTo>
                  <a:lnTo>
                    <a:pt x="74968" y="28854"/>
                  </a:lnTo>
                  <a:lnTo>
                    <a:pt x="75742" y="28854"/>
                  </a:lnTo>
                  <a:lnTo>
                    <a:pt x="75349" y="28473"/>
                  </a:lnTo>
                  <a:close/>
                </a:path>
                <a:path w="97154" h="69214">
                  <a:moveTo>
                    <a:pt x="10680" y="68287"/>
                  </a:moveTo>
                  <a:lnTo>
                    <a:pt x="10096" y="68287"/>
                  </a:lnTo>
                  <a:lnTo>
                    <a:pt x="10477" y="68668"/>
                  </a:lnTo>
                  <a:lnTo>
                    <a:pt x="10680" y="68668"/>
                  </a:lnTo>
                  <a:lnTo>
                    <a:pt x="10680" y="68287"/>
                  </a:lnTo>
                  <a:close/>
                </a:path>
                <a:path w="97154" h="69214">
                  <a:moveTo>
                    <a:pt x="11849" y="67703"/>
                  </a:moveTo>
                  <a:lnTo>
                    <a:pt x="10477" y="67703"/>
                  </a:lnTo>
                  <a:lnTo>
                    <a:pt x="10477" y="68287"/>
                  </a:lnTo>
                  <a:lnTo>
                    <a:pt x="10680" y="68287"/>
                  </a:lnTo>
                  <a:lnTo>
                    <a:pt x="10680" y="68668"/>
                  </a:lnTo>
                  <a:lnTo>
                    <a:pt x="11061" y="68668"/>
                  </a:lnTo>
                  <a:lnTo>
                    <a:pt x="11455" y="68287"/>
                  </a:lnTo>
                  <a:lnTo>
                    <a:pt x="11455" y="68097"/>
                  </a:lnTo>
                  <a:lnTo>
                    <a:pt x="11849" y="68097"/>
                  </a:lnTo>
                  <a:lnTo>
                    <a:pt x="11849" y="67703"/>
                  </a:lnTo>
                  <a:close/>
                </a:path>
                <a:path w="97154" h="69214">
                  <a:moveTo>
                    <a:pt x="7759" y="68097"/>
                  </a:moveTo>
                  <a:lnTo>
                    <a:pt x="6210" y="68097"/>
                  </a:lnTo>
                  <a:lnTo>
                    <a:pt x="6210" y="68287"/>
                  </a:lnTo>
                  <a:lnTo>
                    <a:pt x="7378" y="68287"/>
                  </a:lnTo>
                  <a:lnTo>
                    <a:pt x="7759" y="68097"/>
                  </a:lnTo>
                  <a:close/>
                </a:path>
                <a:path w="97154" h="69214">
                  <a:moveTo>
                    <a:pt x="8547" y="68097"/>
                  </a:moveTo>
                  <a:lnTo>
                    <a:pt x="7759" y="68097"/>
                  </a:lnTo>
                  <a:lnTo>
                    <a:pt x="7759" y="68287"/>
                  </a:lnTo>
                  <a:lnTo>
                    <a:pt x="8547" y="68287"/>
                  </a:lnTo>
                  <a:lnTo>
                    <a:pt x="8547" y="68097"/>
                  </a:lnTo>
                  <a:close/>
                </a:path>
                <a:path w="97154" h="69214">
                  <a:moveTo>
                    <a:pt x="9321" y="67703"/>
                  </a:moveTo>
                  <a:lnTo>
                    <a:pt x="8153" y="67703"/>
                  </a:lnTo>
                  <a:lnTo>
                    <a:pt x="8547" y="68097"/>
                  </a:lnTo>
                  <a:lnTo>
                    <a:pt x="8547" y="68287"/>
                  </a:lnTo>
                  <a:lnTo>
                    <a:pt x="8928" y="68097"/>
                  </a:lnTo>
                  <a:lnTo>
                    <a:pt x="9702" y="68097"/>
                  </a:lnTo>
                  <a:lnTo>
                    <a:pt x="9321" y="67703"/>
                  </a:lnTo>
                  <a:close/>
                </a:path>
                <a:path w="97154" h="69214">
                  <a:moveTo>
                    <a:pt x="5626" y="65785"/>
                  </a:moveTo>
                  <a:lnTo>
                    <a:pt x="4076" y="65785"/>
                  </a:lnTo>
                  <a:lnTo>
                    <a:pt x="3302" y="66560"/>
                  </a:lnTo>
                  <a:lnTo>
                    <a:pt x="3302" y="67322"/>
                  </a:lnTo>
                  <a:lnTo>
                    <a:pt x="9702" y="67322"/>
                  </a:lnTo>
                  <a:lnTo>
                    <a:pt x="9702" y="68097"/>
                  </a:lnTo>
                  <a:lnTo>
                    <a:pt x="8928" y="68097"/>
                  </a:lnTo>
                  <a:lnTo>
                    <a:pt x="8928" y="68287"/>
                  </a:lnTo>
                  <a:lnTo>
                    <a:pt x="10477" y="68287"/>
                  </a:lnTo>
                  <a:lnTo>
                    <a:pt x="10477" y="67703"/>
                  </a:lnTo>
                  <a:lnTo>
                    <a:pt x="11849" y="67703"/>
                  </a:lnTo>
                  <a:lnTo>
                    <a:pt x="11849" y="66941"/>
                  </a:lnTo>
                  <a:lnTo>
                    <a:pt x="11061" y="66941"/>
                  </a:lnTo>
                  <a:lnTo>
                    <a:pt x="11061" y="66560"/>
                  </a:lnTo>
                  <a:lnTo>
                    <a:pt x="5829" y="66560"/>
                  </a:lnTo>
                  <a:lnTo>
                    <a:pt x="5626" y="66166"/>
                  </a:lnTo>
                  <a:lnTo>
                    <a:pt x="5626" y="65785"/>
                  </a:lnTo>
                  <a:close/>
                </a:path>
                <a:path w="97154" h="69214">
                  <a:moveTo>
                    <a:pt x="4457" y="67703"/>
                  </a:moveTo>
                  <a:lnTo>
                    <a:pt x="2133" y="67703"/>
                  </a:lnTo>
                  <a:lnTo>
                    <a:pt x="2527" y="68097"/>
                  </a:lnTo>
                  <a:lnTo>
                    <a:pt x="4457" y="68097"/>
                  </a:lnTo>
                  <a:lnTo>
                    <a:pt x="4457" y="67703"/>
                  </a:lnTo>
                  <a:close/>
                </a:path>
                <a:path w="97154" h="69214">
                  <a:moveTo>
                    <a:pt x="8153" y="67703"/>
                  </a:moveTo>
                  <a:lnTo>
                    <a:pt x="5829" y="67703"/>
                  </a:lnTo>
                  <a:lnTo>
                    <a:pt x="5829" y="68097"/>
                  </a:lnTo>
                  <a:lnTo>
                    <a:pt x="8153" y="68097"/>
                  </a:lnTo>
                  <a:lnTo>
                    <a:pt x="8153" y="67703"/>
                  </a:lnTo>
                  <a:close/>
                </a:path>
                <a:path w="97154" h="69214">
                  <a:moveTo>
                    <a:pt x="9702" y="67322"/>
                  </a:moveTo>
                  <a:lnTo>
                    <a:pt x="2908" y="67322"/>
                  </a:lnTo>
                  <a:lnTo>
                    <a:pt x="2908" y="67703"/>
                  </a:lnTo>
                  <a:lnTo>
                    <a:pt x="9702" y="67703"/>
                  </a:lnTo>
                  <a:lnTo>
                    <a:pt x="9702" y="67322"/>
                  </a:lnTo>
                  <a:close/>
                </a:path>
                <a:path w="97154" h="69214">
                  <a:moveTo>
                    <a:pt x="14947" y="66941"/>
                  </a:moveTo>
                  <a:lnTo>
                    <a:pt x="13398" y="66941"/>
                  </a:lnTo>
                  <a:lnTo>
                    <a:pt x="13398" y="67322"/>
                  </a:lnTo>
                  <a:lnTo>
                    <a:pt x="14566" y="67322"/>
                  </a:lnTo>
                  <a:lnTo>
                    <a:pt x="14566" y="67703"/>
                  </a:lnTo>
                  <a:lnTo>
                    <a:pt x="14947" y="67703"/>
                  </a:lnTo>
                  <a:lnTo>
                    <a:pt x="14947" y="66941"/>
                  </a:lnTo>
                  <a:close/>
                </a:path>
                <a:path w="97154" h="69214">
                  <a:moveTo>
                    <a:pt x="12623" y="65785"/>
                  </a:moveTo>
                  <a:lnTo>
                    <a:pt x="11849" y="65785"/>
                  </a:lnTo>
                  <a:lnTo>
                    <a:pt x="12230" y="66166"/>
                  </a:lnTo>
                  <a:lnTo>
                    <a:pt x="12230" y="66560"/>
                  </a:lnTo>
                  <a:lnTo>
                    <a:pt x="11061" y="66560"/>
                  </a:lnTo>
                  <a:lnTo>
                    <a:pt x="11061" y="66941"/>
                  </a:lnTo>
                  <a:lnTo>
                    <a:pt x="12623" y="66941"/>
                  </a:lnTo>
                  <a:lnTo>
                    <a:pt x="12623" y="66166"/>
                  </a:lnTo>
                  <a:lnTo>
                    <a:pt x="13004" y="66166"/>
                  </a:lnTo>
                  <a:lnTo>
                    <a:pt x="12623" y="65785"/>
                  </a:lnTo>
                  <a:close/>
                </a:path>
                <a:path w="97154" h="69214">
                  <a:moveTo>
                    <a:pt x="14566" y="64630"/>
                  </a:moveTo>
                  <a:lnTo>
                    <a:pt x="13779" y="64630"/>
                  </a:lnTo>
                  <a:lnTo>
                    <a:pt x="14173" y="65023"/>
                  </a:lnTo>
                  <a:lnTo>
                    <a:pt x="14173" y="66166"/>
                  </a:lnTo>
                  <a:lnTo>
                    <a:pt x="12623" y="66166"/>
                  </a:lnTo>
                  <a:lnTo>
                    <a:pt x="12623" y="66941"/>
                  </a:lnTo>
                  <a:lnTo>
                    <a:pt x="13779" y="66941"/>
                  </a:lnTo>
                  <a:lnTo>
                    <a:pt x="13779" y="66560"/>
                  </a:lnTo>
                  <a:lnTo>
                    <a:pt x="14566" y="66560"/>
                  </a:lnTo>
                  <a:lnTo>
                    <a:pt x="14566" y="66166"/>
                  </a:lnTo>
                  <a:lnTo>
                    <a:pt x="14947" y="65785"/>
                  </a:lnTo>
                  <a:lnTo>
                    <a:pt x="14566" y="65785"/>
                  </a:lnTo>
                  <a:lnTo>
                    <a:pt x="14566" y="64630"/>
                  </a:lnTo>
                  <a:close/>
                </a:path>
                <a:path w="97154" h="69214">
                  <a:moveTo>
                    <a:pt x="14566" y="66560"/>
                  </a:moveTo>
                  <a:lnTo>
                    <a:pt x="14173" y="66560"/>
                  </a:lnTo>
                  <a:lnTo>
                    <a:pt x="14173" y="66941"/>
                  </a:lnTo>
                  <a:lnTo>
                    <a:pt x="14566" y="66941"/>
                  </a:lnTo>
                  <a:lnTo>
                    <a:pt x="14566" y="66560"/>
                  </a:lnTo>
                  <a:close/>
                </a:path>
                <a:path w="97154" h="69214">
                  <a:moveTo>
                    <a:pt x="15341" y="66560"/>
                  </a:moveTo>
                  <a:lnTo>
                    <a:pt x="14566" y="66560"/>
                  </a:lnTo>
                  <a:lnTo>
                    <a:pt x="14566" y="66941"/>
                  </a:lnTo>
                  <a:lnTo>
                    <a:pt x="15341" y="66941"/>
                  </a:lnTo>
                  <a:lnTo>
                    <a:pt x="15341" y="66560"/>
                  </a:lnTo>
                  <a:close/>
                </a:path>
                <a:path w="97154" h="69214">
                  <a:moveTo>
                    <a:pt x="9321" y="65023"/>
                  </a:moveTo>
                  <a:lnTo>
                    <a:pt x="9321" y="65404"/>
                  </a:lnTo>
                  <a:lnTo>
                    <a:pt x="6604" y="65404"/>
                  </a:lnTo>
                  <a:lnTo>
                    <a:pt x="6210" y="65785"/>
                  </a:lnTo>
                  <a:lnTo>
                    <a:pt x="5626" y="65785"/>
                  </a:lnTo>
                  <a:lnTo>
                    <a:pt x="5626" y="66166"/>
                  </a:lnTo>
                  <a:lnTo>
                    <a:pt x="5829" y="66560"/>
                  </a:lnTo>
                  <a:lnTo>
                    <a:pt x="12230" y="66560"/>
                  </a:lnTo>
                  <a:lnTo>
                    <a:pt x="12230" y="66166"/>
                  </a:lnTo>
                  <a:lnTo>
                    <a:pt x="9702" y="66166"/>
                  </a:lnTo>
                  <a:lnTo>
                    <a:pt x="9702" y="65404"/>
                  </a:lnTo>
                  <a:lnTo>
                    <a:pt x="9321" y="65023"/>
                  </a:lnTo>
                  <a:close/>
                </a:path>
                <a:path w="97154" h="69214">
                  <a:moveTo>
                    <a:pt x="3683" y="65785"/>
                  </a:moveTo>
                  <a:lnTo>
                    <a:pt x="3302" y="65785"/>
                  </a:lnTo>
                  <a:lnTo>
                    <a:pt x="3683" y="66166"/>
                  </a:lnTo>
                  <a:lnTo>
                    <a:pt x="3683" y="65785"/>
                  </a:lnTo>
                  <a:close/>
                </a:path>
                <a:path w="97154" h="69214">
                  <a:moveTo>
                    <a:pt x="13004" y="63474"/>
                  </a:moveTo>
                  <a:lnTo>
                    <a:pt x="13004" y="64249"/>
                  </a:lnTo>
                  <a:lnTo>
                    <a:pt x="9702" y="64249"/>
                  </a:lnTo>
                  <a:lnTo>
                    <a:pt x="9696" y="64636"/>
                  </a:lnTo>
                  <a:lnTo>
                    <a:pt x="9321" y="65023"/>
                  </a:lnTo>
                  <a:lnTo>
                    <a:pt x="9702" y="65023"/>
                  </a:lnTo>
                  <a:lnTo>
                    <a:pt x="9702" y="66166"/>
                  </a:lnTo>
                  <a:lnTo>
                    <a:pt x="11849" y="66166"/>
                  </a:lnTo>
                  <a:lnTo>
                    <a:pt x="11849" y="65785"/>
                  </a:lnTo>
                  <a:lnTo>
                    <a:pt x="14173" y="65785"/>
                  </a:lnTo>
                  <a:lnTo>
                    <a:pt x="14173" y="65404"/>
                  </a:lnTo>
                  <a:lnTo>
                    <a:pt x="10096" y="65404"/>
                  </a:lnTo>
                  <a:lnTo>
                    <a:pt x="10096" y="64630"/>
                  </a:lnTo>
                  <a:lnTo>
                    <a:pt x="13398" y="64630"/>
                  </a:lnTo>
                  <a:lnTo>
                    <a:pt x="13398" y="63855"/>
                  </a:lnTo>
                  <a:lnTo>
                    <a:pt x="13004" y="63474"/>
                  </a:lnTo>
                  <a:close/>
                </a:path>
                <a:path w="97154" h="69214">
                  <a:moveTo>
                    <a:pt x="14173" y="65785"/>
                  </a:moveTo>
                  <a:lnTo>
                    <a:pt x="13004" y="65785"/>
                  </a:lnTo>
                  <a:lnTo>
                    <a:pt x="13004" y="66166"/>
                  </a:lnTo>
                  <a:lnTo>
                    <a:pt x="14173" y="66166"/>
                  </a:lnTo>
                  <a:lnTo>
                    <a:pt x="14173" y="65785"/>
                  </a:lnTo>
                  <a:close/>
                </a:path>
                <a:path w="97154" h="69214">
                  <a:moveTo>
                    <a:pt x="14947" y="65785"/>
                  </a:moveTo>
                  <a:lnTo>
                    <a:pt x="14566" y="66166"/>
                  </a:lnTo>
                  <a:lnTo>
                    <a:pt x="14947" y="66166"/>
                  </a:lnTo>
                  <a:lnTo>
                    <a:pt x="14947" y="65785"/>
                  </a:lnTo>
                  <a:close/>
                </a:path>
                <a:path w="97154" h="69214">
                  <a:moveTo>
                    <a:pt x="2908" y="64630"/>
                  </a:moveTo>
                  <a:lnTo>
                    <a:pt x="2527" y="64630"/>
                  </a:lnTo>
                  <a:lnTo>
                    <a:pt x="2527" y="65785"/>
                  </a:lnTo>
                  <a:lnTo>
                    <a:pt x="4076" y="65785"/>
                  </a:lnTo>
                  <a:lnTo>
                    <a:pt x="4076" y="65404"/>
                  </a:lnTo>
                  <a:lnTo>
                    <a:pt x="6210" y="65404"/>
                  </a:lnTo>
                  <a:lnTo>
                    <a:pt x="6604" y="65023"/>
                  </a:lnTo>
                  <a:lnTo>
                    <a:pt x="2908" y="65023"/>
                  </a:lnTo>
                  <a:lnTo>
                    <a:pt x="2908" y="64630"/>
                  </a:lnTo>
                  <a:close/>
                </a:path>
                <a:path w="97154" h="69214">
                  <a:moveTo>
                    <a:pt x="5245" y="65404"/>
                  </a:moveTo>
                  <a:lnTo>
                    <a:pt x="4457" y="65404"/>
                  </a:lnTo>
                  <a:lnTo>
                    <a:pt x="4457" y="65785"/>
                  </a:lnTo>
                  <a:lnTo>
                    <a:pt x="5245" y="65785"/>
                  </a:lnTo>
                  <a:lnTo>
                    <a:pt x="5245" y="65404"/>
                  </a:lnTo>
                  <a:close/>
                </a:path>
                <a:path w="97154" h="69214">
                  <a:moveTo>
                    <a:pt x="9321" y="64630"/>
                  </a:moveTo>
                  <a:lnTo>
                    <a:pt x="8159" y="64630"/>
                  </a:lnTo>
                  <a:lnTo>
                    <a:pt x="8153" y="65023"/>
                  </a:lnTo>
                  <a:lnTo>
                    <a:pt x="7759" y="65023"/>
                  </a:lnTo>
                  <a:lnTo>
                    <a:pt x="7759" y="65404"/>
                  </a:lnTo>
                  <a:lnTo>
                    <a:pt x="9321" y="65404"/>
                  </a:lnTo>
                  <a:lnTo>
                    <a:pt x="9321" y="64630"/>
                  </a:lnTo>
                  <a:close/>
                </a:path>
                <a:path w="97154" h="69214">
                  <a:moveTo>
                    <a:pt x="13779" y="64630"/>
                  </a:moveTo>
                  <a:lnTo>
                    <a:pt x="10096" y="64630"/>
                  </a:lnTo>
                  <a:lnTo>
                    <a:pt x="10096" y="65023"/>
                  </a:lnTo>
                  <a:lnTo>
                    <a:pt x="10477" y="65404"/>
                  </a:lnTo>
                  <a:lnTo>
                    <a:pt x="14173" y="65404"/>
                  </a:lnTo>
                  <a:lnTo>
                    <a:pt x="14173" y="65023"/>
                  </a:lnTo>
                  <a:lnTo>
                    <a:pt x="13779" y="65023"/>
                  </a:lnTo>
                  <a:lnTo>
                    <a:pt x="13779" y="64630"/>
                  </a:lnTo>
                  <a:close/>
                </a:path>
                <a:path w="97154" h="69214">
                  <a:moveTo>
                    <a:pt x="8153" y="64630"/>
                  </a:moveTo>
                  <a:lnTo>
                    <a:pt x="2908" y="64630"/>
                  </a:lnTo>
                  <a:lnTo>
                    <a:pt x="2908" y="65023"/>
                  </a:lnTo>
                  <a:lnTo>
                    <a:pt x="7759" y="65023"/>
                  </a:lnTo>
                  <a:lnTo>
                    <a:pt x="8153" y="64636"/>
                  </a:lnTo>
                  <a:close/>
                </a:path>
                <a:path w="97154" h="69214">
                  <a:moveTo>
                    <a:pt x="1739" y="64249"/>
                  </a:moveTo>
                  <a:lnTo>
                    <a:pt x="1358" y="64249"/>
                  </a:lnTo>
                  <a:lnTo>
                    <a:pt x="1358" y="64630"/>
                  </a:lnTo>
                  <a:lnTo>
                    <a:pt x="2133" y="64630"/>
                  </a:lnTo>
                  <a:lnTo>
                    <a:pt x="1739" y="64249"/>
                  </a:lnTo>
                  <a:close/>
                </a:path>
                <a:path w="97154" h="69214">
                  <a:moveTo>
                    <a:pt x="13004" y="63474"/>
                  </a:moveTo>
                  <a:lnTo>
                    <a:pt x="2133" y="63474"/>
                  </a:lnTo>
                  <a:lnTo>
                    <a:pt x="2133" y="64630"/>
                  </a:lnTo>
                  <a:lnTo>
                    <a:pt x="3302" y="64630"/>
                  </a:lnTo>
                  <a:lnTo>
                    <a:pt x="2908" y="64249"/>
                  </a:lnTo>
                  <a:lnTo>
                    <a:pt x="2527" y="64249"/>
                  </a:lnTo>
                  <a:lnTo>
                    <a:pt x="2527" y="63855"/>
                  </a:lnTo>
                  <a:lnTo>
                    <a:pt x="13004" y="63855"/>
                  </a:lnTo>
                  <a:lnTo>
                    <a:pt x="13004" y="63474"/>
                  </a:lnTo>
                  <a:close/>
                </a:path>
                <a:path w="97154" h="69214">
                  <a:moveTo>
                    <a:pt x="7378" y="63855"/>
                  </a:moveTo>
                  <a:lnTo>
                    <a:pt x="3302" y="63855"/>
                  </a:lnTo>
                  <a:lnTo>
                    <a:pt x="3302" y="64630"/>
                  </a:lnTo>
                  <a:lnTo>
                    <a:pt x="8159" y="64630"/>
                  </a:lnTo>
                  <a:lnTo>
                    <a:pt x="8547" y="64249"/>
                  </a:lnTo>
                  <a:lnTo>
                    <a:pt x="7378" y="64249"/>
                  </a:lnTo>
                  <a:lnTo>
                    <a:pt x="7378" y="63855"/>
                  </a:lnTo>
                  <a:close/>
                </a:path>
                <a:path w="97154" h="69214">
                  <a:moveTo>
                    <a:pt x="13004" y="63855"/>
                  </a:moveTo>
                  <a:lnTo>
                    <a:pt x="9321" y="63855"/>
                  </a:lnTo>
                  <a:lnTo>
                    <a:pt x="9321" y="64249"/>
                  </a:lnTo>
                  <a:lnTo>
                    <a:pt x="9702" y="64630"/>
                  </a:lnTo>
                  <a:lnTo>
                    <a:pt x="9702" y="64249"/>
                  </a:lnTo>
                  <a:lnTo>
                    <a:pt x="13004" y="64249"/>
                  </a:lnTo>
                  <a:lnTo>
                    <a:pt x="13004" y="63855"/>
                  </a:lnTo>
                  <a:close/>
                </a:path>
                <a:path w="97154" h="69214">
                  <a:moveTo>
                    <a:pt x="14173" y="62903"/>
                  </a:moveTo>
                  <a:lnTo>
                    <a:pt x="11455" y="62903"/>
                  </a:lnTo>
                  <a:lnTo>
                    <a:pt x="11455" y="63474"/>
                  </a:lnTo>
                  <a:lnTo>
                    <a:pt x="13398" y="63474"/>
                  </a:lnTo>
                  <a:lnTo>
                    <a:pt x="13398" y="64630"/>
                  </a:lnTo>
                  <a:lnTo>
                    <a:pt x="14173" y="64630"/>
                  </a:lnTo>
                  <a:lnTo>
                    <a:pt x="14173" y="64249"/>
                  </a:lnTo>
                  <a:lnTo>
                    <a:pt x="13779" y="63855"/>
                  </a:lnTo>
                  <a:lnTo>
                    <a:pt x="13779" y="63284"/>
                  </a:lnTo>
                  <a:lnTo>
                    <a:pt x="14173" y="63284"/>
                  </a:lnTo>
                  <a:lnTo>
                    <a:pt x="14173" y="62903"/>
                  </a:lnTo>
                  <a:close/>
                </a:path>
                <a:path w="97154" h="69214">
                  <a:moveTo>
                    <a:pt x="2133" y="63474"/>
                  </a:moveTo>
                  <a:lnTo>
                    <a:pt x="1739" y="63474"/>
                  </a:lnTo>
                  <a:lnTo>
                    <a:pt x="1739" y="64249"/>
                  </a:lnTo>
                  <a:lnTo>
                    <a:pt x="2133" y="64249"/>
                  </a:lnTo>
                  <a:lnTo>
                    <a:pt x="2133" y="63474"/>
                  </a:lnTo>
                  <a:close/>
                </a:path>
                <a:path w="97154" h="69214">
                  <a:moveTo>
                    <a:pt x="3302" y="63855"/>
                  </a:moveTo>
                  <a:lnTo>
                    <a:pt x="2527" y="63855"/>
                  </a:lnTo>
                  <a:lnTo>
                    <a:pt x="2527" y="64249"/>
                  </a:lnTo>
                  <a:lnTo>
                    <a:pt x="2908" y="64249"/>
                  </a:lnTo>
                  <a:lnTo>
                    <a:pt x="3302" y="63855"/>
                  </a:lnTo>
                  <a:close/>
                </a:path>
                <a:path w="97154" h="69214">
                  <a:moveTo>
                    <a:pt x="3302" y="63855"/>
                  </a:moveTo>
                  <a:lnTo>
                    <a:pt x="2908" y="64249"/>
                  </a:lnTo>
                  <a:lnTo>
                    <a:pt x="3302" y="64249"/>
                  </a:lnTo>
                  <a:lnTo>
                    <a:pt x="3302" y="63855"/>
                  </a:lnTo>
                  <a:close/>
                </a:path>
                <a:path w="97154" h="69214">
                  <a:moveTo>
                    <a:pt x="7378" y="63855"/>
                  </a:moveTo>
                  <a:lnTo>
                    <a:pt x="7378" y="64249"/>
                  </a:lnTo>
                  <a:lnTo>
                    <a:pt x="7759" y="64249"/>
                  </a:lnTo>
                  <a:lnTo>
                    <a:pt x="7378" y="63855"/>
                  </a:lnTo>
                  <a:close/>
                </a:path>
                <a:path w="97154" h="69214">
                  <a:moveTo>
                    <a:pt x="7759" y="63855"/>
                  </a:moveTo>
                  <a:lnTo>
                    <a:pt x="7378" y="63855"/>
                  </a:lnTo>
                  <a:lnTo>
                    <a:pt x="7759" y="64249"/>
                  </a:lnTo>
                  <a:lnTo>
                    <a:pt x="7759" y="63855"/>
                  </a:lnTo>
                  <a:close/>
                </a:path>
                <a:path w="97154" h="69214">
                  <a:moveTo>
                    <a:pt x="8547" y="63855"/>
                  </a:moveTo>
                  <a:lnTo>
                    <a:pt x="7759" y="63855"/>
                  </a:lnTo>
                  <a:lnTo>
                    <a:pt x="7759" y="64249"/>
                  </a:lnTo>
                  <a:lnTo>
                    <a:pt x="8547" y="64249"/>
                  </a:lnTo>
                  <a:lnTo>
                    <a:pt x="8547" y="63855"/>
                  </a:lnTo>
                  <a:close/>
                </a:path>
                <a:path w="97154" h="69214">
                  <a:moveTo>
                    <a:pt x="9321" y="63855"/>
                  </a:moveTo>
                  <a:lnTo>
                    <a:pt x="8928" y="63855"/>
                  </a:lnTo>
                  <a:lnTo>
                    <a:pt x="8547" y="64249"/>
                  </a:lnTo>
                  <a:lnTo>
                    <a:pt x="9321" y="64249"/>
                  </a:lnTo>
                  <a:lnTo>
                    <a:pt x="9321" y="63855"/>
                  </a:lnTo>
                  <a:close/>
                </a:path>
                <a:path w="97154" h="69214">
                  <a:moveTo>
                    <a:pt x="14566" y="61747"/>
                  </a:moveTo>
                  <a:lnTo>
                    <a:pt x="11455" y="61747"/>
                  </a:lnTo>
                  <a:lnTo>
                    <a:pt x="11455" y="62128"/>
                  </a:lnTo>
                  <a:lnTo>
                    <a:pt x="11061" y="62128"/>
                  </a:lnTo>
                  <a:lnTo>
                    <a:pt x="11061" y="63284"/>
                  </a:lnTo>
                  <a:lnTo>
                    <a:pt x="1358" y="63284"/>
                  </a:lnTo>
                  <a:lnTo>
                    <a:pt x="1358" y="63855"/>
                  </a:lnTo>
                  <a:lnTo>
                    <a:pt x="1739" y="63855"/>
                  </a:lnTo>
                  <a:lnTo>
                    <a:pt x="1739" y="63474"/>
                  </a:lnTo>
                  <a:lnTo>
                    <a:pt x="11455" y="63474"/>
                  </a:lnTo>
                  <a:lnTo>
                    <a:pt x="11455" y="62903"/>
                  </a:lnTo>
                  <a:lnTo>
                    <a:pt x="14173" y="62903"/>
                  </a:lnTo>
                  <a:lnTo>
                    <a:pt x="14173" y="62522"/>
                  </a:lnTo>
                  <a:lnTo>
                    <a:pt x="14566" y="62522"/>
                  </a:lnTo>
                  <a:lnTo>
                    <a:pt x="14566" y="61747"/>
                  </a:lnTo>
                  <a:close/>
                </a:path>
                <a:path w="97154" h="69214">
                  <a:moveTo>
                    <a:pt x="11061" y="62128"/>
                  </a:moveTo>
                  <a:lnTo>
                    <a:pt x="1155" y="62128"/>
                  </a:lnTo>
                  <a:lnTo>
                    <a:pt x="1155" y="62522"/>
                  </a:lnTo>
                  <a:lnTo>
                    <a:pt x="774" y="62522"/>
                  </a:lnTo>
                  <a:lnTo>
                    <a:pt x="774" y="63474"/>
                  </a:lnTo>
                  <a:lnTo>
                    <a:pt x="1155" y="63474"/>
                  </a:lnTo>
                  <a:lnTo>
                    <a:pt x="1155" y="63284"/>
                  </a:lnTo>
                  <a:lnTo>
                    <a:pt x="10680" y="63284"/>
                  </a:lnTo>
                  <a:lnTo>
                    <a:pt x="11061" y="62903"/>
                  </a:lnTo>
                  <a:lnTo>
                    <a:pt x="11061" y="62128"/>
                  </a:lnTo>
                  <a:close/>
                </a:path>
                <a:path w="97154" h="69214">
                  <a:moveTo>
                    <a:pt x="1358" y="63284"/>
                  </a:moveTo>
                  <a:lnTo>
                    <a:pt x="1155" y="63284"/>
                  </a:lnTo>
                  <a:lnTo>
                    <a:pt x="1155" y="63474"/>
                  </a:lnTo>
                  <a:lnTo>
                    <a:pt x="1358" y="63474"/>
                  </a:lnTo>
                  <a:lnTo>
                    <a:pt x="1358" y="63284"/>
                  </a:lnTo>
                  <a:close/>
                </a:path>
                <a:path w="97154" h="69214">
                  <a:moveTo>
                    <a:pt x="774" y="62128"/>
                  </a:moveTo>
                  <a:lnTo>
                    <a:pt x="381" y="62128"/>
                  </a:lnTo>
                  <a:lnTo>
                    <a:pt x="381" y="62522"/>
                  </a:lnTo>
                  <a:lnTo>
                    <a:pt x="774" y="62522"/>
                  </a:lnTo>
                  <a:lnTo>
                    <a:pt x="774" y="62128"/>
                  </a:lnTo>
                  <a:close/>
                </a:path>
                <a:path w="97154" h="69214">
                  <a:moveTo>
                    <a:pt x="14566" y="59435"/>
                  </a:moveTo>
                  <a:lnTo>
                    <a:pt x="13779" y="59435"/>
                  </a:lnTo>
                  <a:lnTo>
                    <a:pt x="13779" y="59816"/>
                  </a:lnTo>
                  <a:lnTo>
                    <a:pt x="13004" y="59816"/>
                  </a:lnTo>
                  <a:lnTo>
                    <a:pt x="13004" y="60591"/>
                  </a:lnTo>
                  <a:lnTo>
                    <a:pt x="12623" y="60591"/>
                  </a:lnTo>
                  <a:lnTo>
                    <a:pt x="12623" y="61747"/>
                  </a:lnTo>
                  <a:lnTo>
                    <a:pt x="14566" y="61747"/>
                  </a:lnTo>
                  <a:lnTo>
                    <a:pt x="14566" y="62522"/>
                  </a:lnTo>
                  <a:lnTo>
                    <a:pt x="14947" y="62128"/>
                  </a:lnTo>
                  <a:lnTo>
                    <a:pt x="14947" y="61366"/>
                  </a:lnTo>
                  <a:lnTo>
                    <a:pt x="15341" y="61366"/>
                  </a:lnTo>
                  <a:lnTo>
                    <a:pt x="15341" y="60972"/>
                  </a:lnTo>
                  <a:lnTo>
                    <a:pt x="14173" y="60972"/>
                  </a:lnTo>
                  <a:lnTo>
                    <a:pt x="14173" y="60591"/>
                  </a:lnTo>
                  <a:lnTo>
                    <a:pt x="13004" y="60591"/>
                  </a:lnTo>
                  <a:lnTo>
                    <a:pt x="13004" y="60210"/>
                  </a:lnTo>
                  <a:lnTo>
                    <a:pt x="14173" y="60210"/>
                  </a:lnTo>
                  <a:lnTo>
                    <a:pt x="14566" y="59816"/>
                  </a:lnTo>
                  <a:lnTo>
                    <a:pt x="14566" y="59435"/>
                  </a:lnTo>
                  <a:close/>
                </a:path>
                <a:path w="97154" h="69214">
                  <a:moveTo>
                    <a:pt x="774" y="59054"/>
                  </a:moveTo>
                  <a:lnTo>
                    <a:pt x="381" y="59054"/>
                  </a:lnTo>
                  <a:lnTo>
                    <a:pt x="381" y="60591"/>
                  </a:lnTo>
                  <a:lnTo>
                    <a:pt x="0" y="60591"/>
                  </a:lnTo>
                  <a:lnTo>
                    <a:pt x="0" y="62128"/>
                  </a:lnTo>
                  <a:lnTo>
                    <a:pt x="381" y="62128"/>
                  </a:lnTo>
                  <a:lnTo>
                    <a:pt x="381" y="61747"/>
                  </a:lnTo>
                  <a:lnTo>
                    <a:pt x="12230" y="61747"/>
                  </a:lnTo>
                  <a:lnTo>
                    <a:pt x="12230" y="60972"/>
                  </a:lnTo>
                  <a:lnTo>
                    <a:pt x="12623" y="60972"/>
                  </a:lnTo>
                  <a:lnTo>
                    <a:pt x="12623" y="60591"/>
                  </a:lnTo>
                  <a:lnTo>
                    <a:pt x="13004" y="60210"/>
                  </a:lnTo>
                  <a:lnTo>
                    <a:pt x="1358" y="60210"/>
                  </a:lnTo>
                  <a:lnTo>
                    <a:pt x="1358" y="59816"/>
                  </a:lnTo>
                  <a:lnTo>
                    <a:pt x="774" y="59816"/>
                  </a:lnTo>
                  <a:lnTo>
                    <a:pt x="774" y="59054"/>
                  </a:lnTo>
                  <a:close/>
                </a:path>
                <a:path w="97154" h="69214">
                  <a:moveTo>
                    <a:pt x="11455" y="61747"/>
                  </a:moveTo>
                  <a:lnTo>
                    <a:pt x="381" y="61747"/>
                  </a:lnTo>
                  <a:lnTo>
                    <a:pt x="774" y="62128"/>
                  </a:lnTo>
                  <a:lnTo>
                    <a:pt x="11455" y="62128"/>
                  </a:lnTo>
                  <a:lnTo>
                    <a:pt x="11455" y="61747"/>
                  </a:lnTo>
                  <a:close/>
                </a:path>
                <a:path w="97154" h="69214">
                  <a:moveTo>
                    <a:pt x="12230" y="61366"/>
                  </a:moveTo>
                  <a:lnTo>
                    <a:pt x="12230" y="61747"/>
                  </a:lnTo>
                  <a:lnTo>
                    <a:pt x="12623" y="61747"/>
                  </a:lnTo>
                  <a:lnTo>
                    <a:pt x="12230" y="61366"/>
                  </a:lnTo>
                  <a:close/>
                </a:path>
                <a:path w="97154" h="69214">
                  <a:moveTo>
                    <a:pt x="14947" y="60210"/>
                  </a:moveTo>
                  <a:lnTo>
                    <a:pt x="14173" y="60210"/>
                  </a:lnTo>
                  <a:lnTo>
                    <a:pt x="14173" y="60972"/>
                  </a:lnTo>
                  <a:lnTo>
                    <a:pt x="14947" y="60972"/>
                  </a:lnTo>
                  <a:lnTo>
                    <a:pt x="14947" y="60210"/>
                  </a:lnTo>
                  <a:close/>
                </a:path>
                <a:path w="97154" h="69214">
                  <a:moveTo>
                    <a:pt x="381" y="59816"/>
                  </a:moveTo>
                  <a:lnTo>
                    <a:pt x="0" y="59816"/>
                  </a:lnTo>
                  <a:lnTo>
                    <a:pt x="0" y="60210"/>
                  </a:lnTo>
                  <a:lnTo>
                    <a:pt x="381" y="60591"/>
                  </a:lnTo>
                  <a:lnTo>
                    <a:pt x="381" y="59816"/>
                  </a:lnTo>
                  <a:close/>
                </a:path>
                <a:path w="97154" h="69214">
                  <a:moveTo>
                    <a:pt x="1739" y="59435"/>
                  </a:moveTo>
                  <a:lnTo>
                    <a:pt x="1358" y="59435"/>
                  </a:lnTo>
                  <a:lnTo>
                    <a:pt x="1358" y="60210"/>
                  </a:lnTo>
                  <a:lnTo>
                    <a:pt x="12623" y="60210"/>
                  </a:lnTo>
                  <a:lnTo>
                    <a:pt x="12623" y="59816"/>
                  </a:lnTo>
                  <a:lnTo>
                    <a:pt x="1739" y="59816"/>
                  </a:lnTo>
                  <a:lnTo>
                    <a:pt x="1739" y="59435"/>
                  </a:lnTo>
                  <a:close/>
                </a:path>
                <a:path w="97154" h="69214">
                  <a:moveTo>
                    <a:pt x="12623" y="59054"/>
                  </a:moveTo>
                  <a:lnTo>
                    <a:pt x="12623" y="60210"/>
                  </a:lnTo>
                  <a:lnTo>
                    <a:pt x="13004" y="60210"/>
                  </a:lnTo>
                  <a:lnTo>
                    <a:pt x="13004" y="59816"/>
                  </a:lnTo>
                  <a:lnTo>
                    <a:pt x="13779" y="59816"/>
                  </a:lnTo>
                  <a:lnTo>
                    <a:pt x="13779" y="59435"/>
                  </a:lnTo>
                  <a:lnTo>
                    <a:pt x="13004" y="59435"/>
                  </a:lnTo>
                  <a:lnTo>
                    <a:pt x="12623" y="59054"/>
                  </a:lnTo>
                  <a:close/>
                </a:path>
                <a:path w="97154" h="69214">
                  <a:moveTo>
                    <a:pt x="774" y="59435"/>
                  </a:moveTo>
                  <a:lnTo>
                    <a:pt x="774" y="59816"/>
                  </a:lnTo>
                  <a:lnTo>
                    <a:pt x="1155" y="59816"/>
                  </a:lnTo>
                  <a:lnTo>
                    <a:pt x="774" y="59435"/>
                  </a:lnTo>
                  <a:close/>
                </a:path>
                <a:path w="97154" h="69214">
                  <a:moveTo>
                    <a:pt x="2133" y="59435"/>
                  </a:moveTo>
                  <a:lnTo>
                    <a:pt x="1739" y="59435"/>
                  </a:lnTo>
                  <a:lnTo>
                    <a:pt x="2133" y="59816"/>
                  </a:lnTo>
                  <a:lnTo>
                    <a:pt x="2133" y="59435"/>
                  </a:lnTo>
                  <a:close/>
                </a:path>
                <a:path w="97154" h="69214">
                  <a:moveTo>
                    <a:pt x="7378" y="58470"/>
                  </a:moveTo>
                  <a:lnTo>
                    <a:pt x="6985" y="58470"/>
                  </a:lnTo>
                  <a:lnTo>
                    <a:pt x="6985" y="58673"/>
                  </a:lnTo>
                  <a:lnTo>
                    <a:pt x="2133" y="58673"/>
                  </a:lnTo>
                  <a:lnTo>
                    <a:pt x="2133" y="59816"/>
                  </a:lnTo>
                  <a:lnTo>
                    <a:pt x="9321" y="59816"/>
                  </a:lnTo>
                  <a:lnTo>
                    <a:pt x="9321" y="59435"/>
                  </a:lnTo>
                  <a:lnTo>
                    <a:pt x="8928" y="59435"/>
                  </a:lnTo>
                  <a:lnTo>
                    <a:pt x="8928" y="59054"/>
                  </a:lnTo>
                  <a:lnTo>
                    <a:pt x="7378" y="59054"/>
                  </a:lnTo>
                  <a:lnTo>
                    <a:pt x="7378" y="58470"/>
                  </a:lnTo>
                  <a:close/>
                </a:path>
                <a:path w="97154" h="69214">
                  <a:moveTo>
                    <a:pt x="10096" y="58673"/>
                  </a:moveTo>
                  <a:lnTo>
                    <a:pt x="9702" y="58673"/>
                  </a:lnTo>
                  <a:lnTo>
                    <a:pt x="9702" y="59435"/>
                  </a:lnTo>
                  <a:lnTo>
                    <a:pt x="9321" y="59816"/>
                  </a:lnTo>
                  <a:lnTo>
                    <a:pt x="12623" y="59816"/>
                  </a:lnTo>
                  <a:lnTo>
                    <a:pt x="12623" y="59054"/>
                  </a:lnTo>
                  <a:lnTo>
                    <a:pt x="10096" y="59054"/>
                  </a:lnTo>
                  <a:lnTo>
                    <a:pt x="10096" y="58673"/>
                  </a:lnTo>
                  <a:close/>
                </a:path>
                <a:path w="97154" h="69214">
                  <a:moveTo>
                    <a:pt x="13398" y="58673"/>
                  </a:moveTo>
                  <a:lnTo>
                    <a:pt x="13004" y="58673"/>
                  </a:lnTo>
                  <a:lnTo>
                    <a:pt x="13004" y="59435"/>
                  </a:lnTo>
                  <a:lnTo>
                    <a:pt x="13398" y="59435"/>
                  </a:lnTo>
                  <a:lnTo>
                    <a:pt x="13398" y="58673"/>
                  </a:lnTo>
                  <a:close/>
                </a:path>
                <a:path w="97154" h="69214">
                  <a:moveTo>
                    <a:pt x="14173" y="58470"/>
                  </a:moveTo>
                  <a:lnTo>
                    <a:pt x="13398" y="58470"/>
                  </a:lnTo>
                  <a:lnTo>
                    <a:pt x="13398" y="58673"/>
                  </a:lnTo>
                  <a:lnTo>
                    <a:pt x="13779" y="58673"/>
                  </a:lnTo>
                  <a:lnTo>
                    <a:pt x="13779" y="59054"/>
                  </a:lnTo>
                  <a:lnTo>
                    <a:pt x="13398" y="59054"/>
                  </a:lnTo>
                  <a:lnTo>
                    <a:pt x="13779" y="59435"/>
                  </a:lnTo>
                  <a:lnTo>
                    <a:pt x="14173" y="59054"/>
                  </a:lnTo>
                  <a:lnTo>
                    <a:pt x="14173" y="58470"/>
                  </a:lnTo>
                  <a:close/>
                </a:path>
                <a:path w="97154" h="69214">
                  <a:moveTo>
                    <a:pt x="14566" y="58089"/>
                  </a:moveTo>
                  <a:lnTo>
                    <a:pt x="14173" y="58089"/>
                  </a:lnTo>
                  <a:lnTo>
                    <a:pt x="14173" y="59435"/>
                  </a:lnTo>
                  <a:lnTo>
                    <a:pt x="14947" y="59435"/>
                  </a:lnTo>
                  <a:lnTo>
                    <a:pt x="14947" y="58673"/>
                  </a:lnTo>
                  <a:lnTo>
                    <a:pt x="14566" y="58673"/>
                  </a:lnTo>
                  <a:lnTo>
                    <a:pt x="14566" y="58089"/>
                  </a:lnTo>
                  <a:close/>
                </a:path>
                <a:path w="97154" h="69214">
                  <a:moveTo>
                    <a:pt x="7759" y="58673"/>
                  </a:moveTo>
                  <a:lnTo>
                    <a:pt x="7378" y="58673"/>
                  </a:lnTo>
                  <a:lnTo>
                    <a:pt x="7378" y="59054"/>
                  </a:lnTo>
                  <a:lnTo>
                    <a:pt x="7759" y="59054"/>
                  </a:lnTo>
                  <a:lnTo>
                    <a:pt x="7759" y="58673"/>
                  </a:lnTo>
                  <a:close/>
                </a:path>
                <a:path w="97154" h="69214">
                  <a:moveTo>
                    <a:pt x="8928" y="58089"/>
                  </a:moveTo>
                  <a:lnTo>
                    <a:pt x="8928" y="58470"/>
                  </a:lnTo>
                  <a:lnTo>
                    <a:pt x="8547" y="58470"/>
                  </a:lnTo>
                  <a:lnTo>
                    <a:pt x="8547" y="58673"/>
                  </a:lnTo>
                  <a:lnTo>
                    <a:pt x="7759" y="58673"/>
                  </a:lnTo>
                  <a:lnTo>
                    <a:pt x="7759" y="59054"/>
                  </a:lnTo>
                  <a:lnTo>
                    <a:pt x="9321" y="59054"/>
                  </a:lnTo>
                  <a:lnTo>
                    <a:pt x="9321" y="58470"/>
                  </a:lnTo>
                  <a:lnTo>
                    <a:pt x="8928" y="58089"/>
                  </a:lnTo>
                  <a:close/>
                </a:path>
                <a:path w="97154" h="69214">
                  <a:moveTo>
                    <a:pt x="10680" y="58089"/>
                  </a:moveTo>
                  <a:lnTo>
                    <a:pt x="10477" y="58089"/>
                  </a:lnTo>
                  <a:lnTo>
                    <a:pt x="10477" y="58470"/>
                  </a:lnTo>
                  <a:lnTo>
                    <a:pt x="10096" y="58470"/>
                  </a:lnTo>
                  <a:lnTo>
                    <a:pt x="10096" y="59054"/>
                  </a:lnTo>
                  <a:lnTo>
                    <a:pt x="10477" y="59054"/>
                  </a:lnTo>
                  <a:lnTo>
                    <a:pt x="10477" y="58673"/>
                  </a:lnTo>
                  <a:lnTo>
                    <a:pt x="10680" y="58673"/>
                  </a:lnTo>
                  <a:lnTo>
                    <a:pt x="10680" y="58089"/>
                  </a:lnTo>
                  <a:close/>
                </a:path>
                <a:path w="97154" h="69214">
                  <a:moveTo>
                    <a:pt x="10680" y="58673"/>
                  </a:moveTo>
                  <a:lnTo>
                    <a:pt x="10477" y="58673"/>
                  </a:lnTo>
                  <a:lnTo>
                    <a:pt x="10477" y="59054"/>
                  </a:lnTo>
                  <a:lnTo>
                    <a:pt x="10680" y="59054"/>
                  </a:lnTo>
                  <a:lnTo>
                    <a:pt x="10680" y="58673"/>
                  </a:lnTo>
                  <a:close/>
                </a:path>
                <a:path w="97154" h="69214">
                  <a:moveTo>
                    <a:pt x="11849" y="58470"/>
                  </a:moveTo>
                  <a:lnTo>
                    <a:pt x="11061" y="58470"/>
                  </a:lnTo>
                  <a:lnTo>
                    <a:pt x="11061" y="58673"/>
                  </a:lnTo>
                  <a:lnTo>
                    <a:pt x="10680" y="58673"/>
                  </a:lnTo>
                  <a:lnTo>
                    <a:pt x="10680" y="59054"/>
                  </a:lnTo>
                  <a:lnTo>
                    <a:pt x="11849" y="59054"/>
                  </a:lnTo>
                  <a:lnTo>
                    <a:pt x="11849" y="58470"/>
                  </a:lnTo>
                  <a:close/>
                </a:path>
                <a:path w="97154" h="69214">
                  <a:moveTo>
                    <a:pt x="13004" y="57708"/>
                  </a:moveTo>
                  <a:lnTo>
                    <a:pt x="12623" y="57708"/>
                  </a:lnTo>
                  <a:lnTo>
                    <a:pt x="12623" y="59054"/>
                  </a:lnTo>
                  <a:lnTo>
                    <a:pt x="13004" y="59054"/>
                  </a:lnTo>
                  <a:lnTo>
                    <a:pt x="13004" y="57708"/>
                  </a:lnTo>
                  <a:close/>
                </a:path>
                <a:path w="97154" h="69214">
                  <a:moveTo>
                    <a:pt x="16306" y="58470"/>
                  </a:moveTo>
                  <a:lnTo>
                    <a:pt x="15925" y="58470"/>
                  </a:lnTo>
                  <a:lnTo>
                    <a:pt x="15532" y="58673"/>
                  </a:lnTo>
                  <a:lnTo>
                    <a:pt x="15925" y="59054"/>
                  </a:lnTo>
                  <a:lnTo>
                    <a:pt x="16306" y="59054"/>
                  </a:lnTo>
                  <a:lnTo>
                    <a:pt x="16306" y="58470"/>
                  </a:lnTo>
                  <a:close/>
                </a:path>
                <a:path w="97154" h="69214">
                  <a:moveTo>
                    <a:pt x="6985" y="57708"/>
                  </a:moveTo>
                  <a:lnTo>
                    <a:pt x="6604" y="58089"/>
                  </a:lnTo>
                  <a:lnTo>
                    <a:pt x="6210" y="58089"/>
                  </a:lnTo>
                  <a:lnTo>
                    <a:pt x="6210" y="58470"/>
                  </a:lnTo>
                  <a:lnTo>
                    <a:pt x="2527" y="58470"/>
                  </a:lnTo>
                  <a:lnTo>
                    <a:pt x="2527" y="58673"/>
                  </a:lnTo>
                  <a:lnTo>
                    <a:pt x="6985" y="58673"/>
                  </a:lnTo>
                  <a:lnTo>
                    <a:pt x="6985" y="58470"/>
                  </a:lnTo>
                  <a:lnTo>
                    <a:pt x="2908" y="58470"/>
                  </a:lnTo>
                  <a:lnTo>
                    <a:pt x="2908" y="58089"/>
                  </a:lnTo>
                  <a:lnTo>
                    <a:pt x="6985" y="58089"/>
                  </a:lnTo>
                  <a:lnTo>
                    <a:pt x="6985" y="57708"/>
                  </a:lnTo>
                  <a:close/>
                </a:path>
                <a:path w="97154" h="69214">
                  <a:moveTo>
                    <a:pt x="8153" y="58089"/>
                  </a:moveTo>
                  <a:lnTo>
                    <a:pt x="8153" y="58673"/>
                  </a:lnTo>
                  <a:lnTo>
                    <a:pt x="8547" y="58673"/>
                  </a:lnTo>
                  <a:lnTo>
                    <a:pt x="8547" y="58470"/>
                  </a:lnTo>
                  <a:lnTo>
                    <a:pt x="8153" y="58089"/>
                  </a:lnTo>
                  <a:close/>
                </a:path>
                <a:path w="97154" h="69214">
                  <a:moveTo>
                    <a:pt x="15532" y="57708"/>
                  </a:moveTo>
                  <a:lnTo>
                    <a:pt x="14566" y="57708"/>
                  </a:lnTo>
                  <a:lnTo>
                    <a:pt x="14566" y="58673"/>
                  </a:lnTo>
                  <a:lnTo>
                    <a:pt x="14947" y="58673"/>
                  </a:lnTo>
                  <a:lnTo>
                    <a:pt x="14947" y="58470"/>
                  </a:lnTo>
                  <a:lnTo>
                    <a:pt x="15532" y="58470"/>
                  </a:lnTo>
                  <a:lnTo>
                    <a:pt x="15532" y="57708"/>
                  </a:lnTo>
                  <a:close/>
                </a:path>
                <a:path w="97154" h="69214">
                  <a:moveTo>
                    <a:pt x="3302" y="57327"/>
                  </a:moveTo>
                  <a:lnTo>
                    <a:pt x="2908" y="57327"/>
                  </a:lnTo>
                  <a:lnTo>
                    <a:pt x="2908" y="58470"/>
                  </a:lnTo>
                  <a:lnTo>
                    <a:pt x="6210" y="58470"/>
                  </a:lnTo>
                  <a:lnTo>
                    <a:pt x="6210" y="58089"/>
                  </a:lnTo>
                  <a:lnTo>
                    <a:pt x="3683" y="58089"/>
                  </a:lnTo>
                  <a:lnTo>
                    <a:pt x="3683" y="57708"/>
                  </a:lnTo>
                  <a:lnTo>
                    <a:pt x="3302" y="57708"/>
                  </a:lnTo>
                  <a:lnTo>
                    <a:pt x="3302" y="57327"/>
                  </a:lnTo>
                  <a:close/>
                </a:path>
                <a:path w="97154" h="69214">
                  <a:moveTo>
                    <a:pt x="7378" y="58089"/>
                  </a:moveTo>
                  <a:lnTo>
                    <a:pt x="6985" y="58089"/>
                  </a:lnTo>
                  <a:lnTo>
                    <a:pt x="6985" y="58470"/>
                  </a:lnTo>
                  <a:lnTo>
                    <a:pt x="7378" y="58089"/>
                  </a:lnTo>
                  <a:close/>
                </a:path>
                <a:path w="97154" h="69214">
                  <a:moveTo>
                    <a:pt x="8153" y="58089"/>
                  </a:moveTo>
                  <a:lnTo>
                    <a:pt x="7759" y="58089"/>
                  </a:lnTo>
                  <a:lnTo>
                    <a:pt x="7759" y="58470"/>
                  </a:lnTo>
                  <a:lnTo>
                    <a:pt x="8153" y="58089"/>
                  </a:lnTo>
                  <a:close/>
                </a:path>
                <a:path w="97154" h="69214">
                  <a:moveTo>
                    <a:pt x="12230" y="58089"/>
                  </a:moveTo>
                  <a:lnTo>
                    <a:pt x="10680" y="58089"/>
                  </a:lnTo>
                  <a:lnTo>
                    <a:pt x="10680" y="58470"/>
                  </a:lnTo>
                  <a:lnTo>
                    <a:pt x="12230" y="58470"/>
                  </a:lnTo>
                  <a:lnTo>
                    <a:pt x="12230" y="58089"/>
                  </a:lnTo>
                  <a:close/>
                </a:path>
                <a:path w="97154" h="69214">
                  <a:moveTo>
                    <a:pt x="12230" y="57327"/>
                  </a:moveTo>
                  <a:lnTo>
                    <a:pt x="11455" y="57327"/>
                  </a:lnTo>
                  <a:lnTo>
                    <a:pt x="11455" y="57708"/>
                  </a:lnTo>
                  <a:lnTo>
                    <a:pt x="11061" y="58089"/>
                  </a:lnTo>
                  <a:lnTo>
                    <a:pt x="12230" y="58089"/>
                  </a:lnTo>
                  <a:lnTo>
                    <a:pt x="12230" y="58470"/>
                  </a:lnTo>
                  <a:lnTo>
                    <a:pt x="12623" y="58470"/>
                  </a:lnTo>
                  <a:lnTo>
                    <a:pt x="12623" y="58089"/>
                  </a:lnTo>
                  <a:lnTo>
                    <a:pt x="12230" y="57708"/>
                  </a:lnTo>
                  <a:lnTo>
                    <a:pt x="12230" y="57327"/>
                  </a:lnTo>
                  <a:close/>
                </a:path>
                <a:path w="97154" h="69214">
                  <a:moveTo>
                    <a:pt x="14173" y="57708"/>
                  </a:moveTo>
                  <a:lnTo>
                    <a:pt x="13779" y="57708"/>
                  </a:lnTo>
                  <a:lnTo>
                    <a:pt x="13779" y="58470"/>
                  </a:lnTo>
                  <a:lnTo>
                    <a:pt x="14173" y="58089"/>
                  </a:lnTo>
                  <a:lnTo>
                    <a:pt x="14173" y="57708"/>
                  </a:lnTo>
                  <a:close/>
                </a:path>
                <a:path w="97154" h="69214">
                  <a:moveTo>
                    <a:pt x="15925" y="56172"/>
                  </a:moveTo>
                  <a:lnTo>
                    <a:pt x="15532" y="56172"/>
                  </a:lnTo>
                  <a:lnTo>
                    <a:pt x="15532" y="56934"/>
                  </a:lnTo>
                  <a:lnTo>
                    <a:pt x="14947" y="56934"/>
                  </a:lnTo>
                  <a:lnTo>
                    <a:pt x="14947" y="57708"/>
                  </a:lnTo>
                  <a:lnTo>
                    <a:pt x="15532" y="57708"/>
                  </a:lnTo>
                  <a:lnTo>
                    <a:pt x="15532" y="58470"/>
                  </a:lnTo>
                  <a:lnTo>
                    <a:pt x="16700" y="58470"/>
                  </a:lnTo>
                  <a:lnTo>
                    <a:pt x="16700" y="58089"/>
                  </a:lnTo>
                  <a:lnTo>
                    <a:pt x="16306" y="58089"/>
                  </a:lnTo>
                  <a:lnTo>
                    <a:pt x="16306" y="57327"/>
                  </a:lnTo>
                  <a:lnTo>
                    <a:pt x="15925" y="57327"/>
                  </a:lnTo>
                  <a:lnTo>
                    <a:pt x="15925" y="56172"/>
                  </a:lnTo>
                  <a:close/>
                </a:path>
                <a:path w="97154" h="69214">
                  <a:moveTo>
                    <a:pt x="4076" y="57327"/>
                  </a:moveTo>
                  <a:lnTo>
                    <a:pt x="3683" y="57708"/>
                  </a:lnTo>
                  <a:lnTo>
                    <a:pt x="3683" y="58089"/>
                  </a:lnTo>
                  <a:lnTo>
                    <a:pt x="4851" y="58089"/>
                  </a:lnTo>
                  <a:lnTo>
                    <a:pt x="4851" y="57708"/>
                  </a:lnTo>
                  <a:lnTo>
                    <a:pt x="4076" y="57708"/>
                  </a:lnTo>
                  <a:lnTo>
                    <a:pt x="4076" y="57327"/>
                  </a:lnTo>
                  <a:close/>
                </a:path>
                <a:path w="97154" h="69214">
                  <a:moveTo>
                    <a:pt x="4851" y="57708"/>
                  </a:moveTo>
                  <a:lnTo>
                    <a:pt x="4851" y="58089"/>
                  </a:lnTo>
                  <a:lnTo>
                    <a:pt x="5245" y="58089"/>
                  </a:lnTo>
                  <a:lnTo>
                    <a:pt x="4851" y="57708"/>
                  </a:lnTo>
                  <a:close/>
                </a:path>
                <a:path w="97154" h="69214">
                  <a:moveTo>
                    <a:pt x="5626" y="57327"/>
                  </a:moveTo>
                  <a:lnTo>
                    <a:pt x="5245" y="57708"/>
                  </a:lnTo>
                  <a:lnTo>
                    <a:pt x="5245" y="58089"/>
                  </a:lnTo>
                  <a:lnTo>
                    <a:pt x="5626" y="58089"/>
                  </a:lnTo>
                  <a:lnTo>
                    <a:pt x="5626" y="57327"/>
                  </a:lnTo>
                  <a:close/>
                </a:path>
                <a:path w="97154" h="69214">
                  <a:moveTo>
                    <a:pt x="5829" y="57708"/>
                  </a:moveTo>
                  <a:lnTo>
                    <a:pt x="5626" y="57708"/>
                  </a:lnTo>
                  <a:lnTo>
                    <a:pt x="5626" y="58089"/>
                  </a:lnTo>
                  <a:lnTo>
                    <a:pt x="5829" y="58089"/>
                  </a:lnTo>
                  <a:lnTo>
                    <a:pt x="5829" y="57708"/>
                  </a:lnTo>
                  <a:close/>
                </a:path>
                <a:path w="97154" h="69214">
                  <a:moveTo>
                    <a:pt x="6210" y="57327"/>
                  </a:moveTo>
                  <a:lnTo>
                    <a:pt x="5829" y="57327"/>
                  </a:lnTo>
                  <a:lnTo>
                    <a:pt x="5829" y="58089"/>
                  </a:lnTo>
                  <a:lnTo>
                    <a:pt x="6210" y="58089"/>
                  </a:lnTo>
                  <a:lnTo>
                    <a:pt x="6210" y="57327"/>
                  </a:lnTo>
                  <a:close/>
                </a:path>
                <a:path w="97154" h="69214">
                  <a:moveTo>
                    <a:pt x="5626" y="57327"/>
                  </a:moveTo>
                  <a:lnTo>
                    <a:pt x="5245" y="57327"/>
                  </a:lnTo>
                  <a:lnTo>
                    <a:pt x="5245" y="57708"/>
                  </a:lnTo>
                  <a:lnTo>
                    <a:pt x="5626" y="57327"/>
                  </a:lnTo>
                  <a:close/>
                </a:path>
                <a:path w="97154" h="69214">
                  <a:moveTo>
                    <a:pt x="14566" y="57327"/>
                  </a:moveTo>
                  <a:lnTo>
                    <a:pt x="14173" y="57327"/>
                  </a:lnTo>
                  <a:lnTo>
                    <a:pt x="14173" y="57708"/>
                  </a:lnTo>
                  <a:lnTo>
                    <a:pt x="14566" y="57708"/>
                  </a:lnTo>
                  <a:lnTo>
                    <a:pt x="14566" y="57327"/>
                  </a:lnTo>
                  <a:close/>
                </a:path>
                <a:path w="97154" h="69214">
                  <a:moveTo>
                    <a:pt x="16306" y="56934"/>
                  </a:moveTo>
                  <a:lnTo>
                    <a:pt x="15925" y="56934"/>
                  </a:lnTo>
                  <a:lnTo>
                    <a:pt x="15925" y="57327"/>
                  </a:lnTo>
                  <a:lnTo>
                    <a:pt x="16306" y="57327"/>
                  </a:lnTo>
                  <a:lnTo>
                    <a:pt x="16306" y="56934"/>
                  </a:lnTo>
                  <a:close/>
                </a:path>
                <a:path w="97154" h="69214">
                  <a:moveTo>
                    <a:pt x="16700" y="56934"/>
                  </a:moveTo>
                  <a:lnTo>
                    <a:pt x="16306" y="56934"/>
                  </a:lnTo>
                  <a:lnTo>
                    <a:pt x="16306" y="57327"/>
                  </a:lnTo>
                  <a:lnTo>
                    <a:pt x="16700" y="57327"/>
                  </a:lnTo>
                  <a:lnTo>
                    <a:pt x="16700" y="56934"/>
                  </a:lnTo>
                  <a:close/>
                </a:path>
                <a:path w="97154" h="69214">
                  <a:moveTo>
                    <a:pt x="15341" y="56172"/>
                  </a:moveTo>
                  <a:lnTo>
                    <a:pt x="14947" y="56553"/>
                  </a:lnTo>
                  <a:lnTo>
                    <a:pt x="14566" y="56553"/>
                  </a:lnTo>
                  <a:lnTo>
                    <a:pt x="14566" y="56934"/>
                  </a:lnTo>
                  <a:lnTo>
                    <a:pt x="15341" y="56934"/>
                  </a:lnTo>
                  <a:lnTo>
                    <a:pt x="15341" y="56172"/>
                  </a:lnTo>
                  <a:close/>
                </a:path>
                <a:path w="97154" h="69214">
                  <a:moveTo>
                    <a:pt x="15532" y="56553"/>
                  </a:moveTo>
                  <a:lnTo>
                    <a:pt x="15341" y="56553"/>
                  </a:lnTo>
                  <a:lnTo>
                    <a:pt x="15341" y="56934"/>
                  </a:lnTo>
                  <a:lnTo>
                    <a:pt x="15532" y="56934"/>
                  </a:lnTo>
                  <a:lnTo>
                    <a:pt x="15532" y="56553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4545652" y="1904441"/>
              <a:ext cx="52069" cy="28575"/>
            </a:xfrm>
            <a:custGeom>
              <a:avLst/>
              <a:gdLst/>
              <a:ahLst/>
              <a:cxnLst/>
              <a:rect l="l" t="t" r="r" b="b"/>
              <a:pathLst>
                <a:path w="52070" h="28575">
                  <a:moveTo>
                    <a:pt x="10096" y="15773"/>
                  </a:moveTo>
                  <a:lnTo>
                    <a:pt x="10490" y="15773"/>
                  </a:lnTo>
                  <a:lnTo>
                    <a:pt x="10871" y="15773"/>
                  </a:lnTo>
                  <a:lnTo>
                    <a:pt x="10871" y="15582"/>
                  </a:lnTo>
                  <a:lnTo>
                    <a:pt x="11264" y="15582"/>
                  </a:lnTo>
                  <a:lnTo>
                    <a:pt x="11645" y="15582"/>
                  </a:lnTo>
                  <a:lnTo>
                    <a:pt x="12039" y="15582"/>
                  </a:lnTo>
                  <a:lnTo>
                    <a:pt x="12433" y="15582"/>
                  </a:lnTo>
                  <a:lnTo>
                    <a:pt x="12039" y="15582"/>
                  </a:lnTo>
                  <a:lnTo>
                    <a:pt x="12039" y="15773"/>
                  </a:lnTo>
                  <a:lnTo>
                    <a:pt x="12039" y="15582"/>
                  </a:lnTo>
                  <a:lnTo>
                    <a:pt x="12433" y="15582"/>
                  </a:lnTo>
                  <a:lnTo>
                    <a:pt x="12433" y="15773"/>
                  </a:lnTo>
                  <a:lnTo>
                    <a:pt x="12433" y="16154"/>
                  </a:lnTo>
                  <a:lnTo>
                    <a:pt x="12433" y="15773"/>
                  </a:lnTo>
                  <a:lnTo>
                    <a:pt x="12433" y="16154"/>
                  </a:lnTo>
                  <a:lnTo>
                    <a:pt x="12433" y="16535"/>
                  </a:lnTo>
                  <a:lnTo>
                    <a:pt x="12433" y="16154"/>
                  </a:lnTo>
                  <a:lnTo>
                    <a:pt x="12433" y="16535"/>
                  </a:lnTo>
                  <a:lnTo>
                    <a:pt x="12814" y="16535"/>
                  </a:lnTo>
                  <a:lnTo>
                    <a:pt x="12433" y="16535"/>
                  </a:lnTo>
                  <a:lnTo>
                    <a:pt x="12814" y="16535"/>
                  </a:lnTo>
                  <a:lnTo>
                    <a:pt x="12814" y="16154"/>
                  </a:lnTo>
                  <a:lnTo>
                    <a:pt x="12814" y="16535"/>
                  </a:lnTo>
                  <a:lnTo>
                    <a:pt x="12814" y="16154"/>
                  </a:lnTo>
                  <a:lnTo>
                    <a:pt x="13004" y="16154"/>
                  </a:lnTo>
                  <a:lnTo>
                    <a:pt x="12814" y="16154"/>
                  </a:lnTo>
                  <a:lnTo>
                    <a:pt x="13004" y="16154"/>
                  </a:lnTo>
                  <a:lnTo>
                    <a:pt x="13004" y="15773"/>
                  </a:lnTo>
                  <a:lnTo>
                    <a:pt x="12814" y="15773"/>
                  </a:lnTo>
                  <a:lnTo>
                    <a:pt x="13004" y="15773"/>
                  </a:lnTo>
                  <a:lnTo>
                    <a:pt x="13398" y="15773"/>
                  </a:lnTo>
                  <a:lnTo>
                    <a:pt x="13792" y="15773"/>
                  </a:lnTo>
                  <a:lnTo>
                    <a:pt x="13792" y="16154"/>
                  </a:lnTo>
                  <a:lnTo>
                    <a:pt x="13792" y="15773"/>
                  </a:lnTo>
                  <a:lnTo>
                    <a:pt x="13792" y="16154"/>
                  </a:lnTo>
                  <a:lnTo>
                    <a:pt x="13398" y="15773"/>
                  </a:lnTo>
                  <a:lnTo>
                    <a:pt x="13792" y="16154"/>
                  </a:lnTo>
                  <a:lnTo>
                    <a:pt x="13398" y="16154"/>
                  </a:lnTo>
                  <a:lnTo>
                    <a:pt x="13004" y="16154"/>
                  </a:lnTo>
                  <a:lnTo>
                    <a:pt x="13398" y="16154"/>
                  </a:lnTo>
                  <a:lnTo>
                    <a:pt x="13792" y="16154"/>
                  </a:lnTo>
                  <a:lnTo>
                    <a:pt x="13398" y="16154"/>
                  </a:lnTo>
                  <a:lnTo>
                    <a:pt x="13792" y="15773"/>
                  </a:lnTo>
                  <a:lnTo>
                    <a:pt x="13792" y="16154"/>
                  </a:lnTo>
                  <a:lnTo>
                    <a:pt x="13792" y="15773"/>
                  </a:lnTo>
                  <a:lnTo>
                    <a:pt x="13792" y="16154"/>
                  </a:lnTo>
                  <a:lnTo>
                    <a:pt x="13792" y="15773"/>
                  </a:lnTo>
                  <a:lnTo>
                    <a:pt x="14173" y="15773"/>
                  </a:lnTo>
                  <a:lnTo>
                    <a:pt x="14173" y="16154"/>
                  </a:lnTo>
                  <a:lnTo>
                    <a:pt x="14173" y="15773"/>
                  </a:lnTo>
                  <a:lnTo>
                    <a:pt x="14173" y="16154"/>
                  </a:lnTo>
                  <a:lnTo>
                    <a:pt x="14173" y="15773"/>
                  </a:lnTo>
                  <a:lnTo>
                    <a:pt x="14566" y="15773"/>
                  </a:lnTo>
                  <a:lnTo>
                    <a:pt x="14566" y="15582"/>
                  </a:lnTo>
                  <a:lnTo>
                    <a:pt x="14947" y="15582"/>
                  </a:lnTo>
                  <a:lnTo>
                    <a:pt x="14566" y="15582"/>
                  </a:lnTo>
                  <a:lnTo>
                    <a:pt x="14947" y="15582"/>
                  </a:lnTo>
                  <a:lnTo>
                    <a:pt x="14947" y="15201"/>
                  </a:lnTo>
                  <a:lnTo>
                    <a:pt x="14566" y="15582"/>
                  </a:lnTo>
                  <a:lnTo>
                    <a:pt x="14173" y="15582"/>
                  </a:lnTo>
                  <a:lnTo>
                    <a:pt x="14173" y="15201"/>
                  </a:lnTo>
                  <a:lnTo>
                    <a:pt x="14173" y="15582"/>
                  </a:lnTo>
                  <a:lnTo>
                    <a:pt x="14173" y="15201"/>
                  </a:lnTo>
                  <a:lnTo>
                    <a:pt x="14566" y="15201"/>
                  </a:lnTo>
                  <a:lnTo>
                    <a:pt x="14173" y="15201"/>
                  </a:lnTo>
                  <a:lnTo>
                    <a:pt x="13792" y="15201"/>
                  </a:lnTo>
                  <a:lnTo>
                    <a:pt x="14173" y="15201"/>
                  </a:lnTo>
                  <a:lnTo>
                    <a:pt x="13792" y="15201"/>
                  </a:lnTo>
                  <a:lnTo>
                    <a:pt x="13792" y="14808"/>
                  </a:lnTo>
                  <a:lnTo>
                    <a:pt x="13398" y="14808"/>
                  </a:lnTo>
                  <a:lnTo>
                    <a:pt x="13792" y="14808"/>
                  </a:lnTo>
                  <a:lnTo>
                    <a:pt x="13398" y="14427"/>
                  </a:lnTo>
                  <a:lnTo>
                    <a:pt x="13398" y="14046"/>
                  </a:lnTo>
                  <a:lnTo>
                    <a:pt x="13398" y="13652"/>
                  </a:lnTo>
                  <a:lnTo>
                    <a:pt x="13004" y="13652"/>
                  </a:lnTo>
                  <a:lnTo>
                    <a:pt x="13004" y="13271"/>
                  </a:lnTo>
                  <a:lnTo>
                    <a:pt x="13004" y="12890"/>
                  </a:lnTo>
                  <a:lnTo>
                    <a:pt x="12814" y="12890"/>
                  </a:lnTo>
                  <a:lnTo>
                    <a:pt x="12814" y="12496"/>
                  </a:lnTo>
                  <a:lnTo>
                    <a:pt x="12814" y="12115"/>
                  </a:lnTo>
                  <a:lnTo>
                    <a:pt x="13004" y="12115"/>
                  </a:lnTo>
                  <a:lnTo>
                    <a:pt x="13398" y="12115"/>
                  </a:lnTo>
                  <a:lnTo>
                    <a:pt x="13004" y="12115"/>
                  </a:lnTo>
                  <a:lnTo>
                    <a:pt x="13004" y="11734"/>
                  </a:lnTo>
                  <a:lnTo>
                    <a:pt x="13398" y="11734"/>
                  </a:lnTo>
                  <a:lnTo>
                    <a:pt x="13004" y="11734"/>
                  </a:lnTo>
                  <a:lnTo>
                    <a:pt x="13004" y="11353"/>
                  </a:lnTo>
                  <a:lnTo>
                    <a:pt x="13398" y="11353"/>
                  </a:lnTo>
                  <a:lnTo>
                    <a:pt x="13792" y="11353"/>
                  </a:lnTo>
                  <a:lnTo>
                    <a:pt x="14173" y="11353"/>
                  </a:lnTo>
                  <a:lnTo>
                    <a:pt x="13792" y="11734"/>
                  </a:lnTo>
                  <a:lnTo>
                    <a:pt x="14173" y="11734"/>
                  </a:lnTo>
                  <a:lnTo>
                    <a:pt x="14173" y="11353"/>
                  </a:lnTo>
                  <a:lnTo>
                    <a:pt x="14173" y="11734"/>
                  </a:lnTo>
                  <a:lnTo>
                    <a:pt x="14566" y="11353"/>
                  </a:lnTo>
                  <a:lnTo>
                    <a:pt x="14947" y="11353"/>
                  </a:lnTo>
                  <a:lnTo>
                    <a:pt x="15341" y="11353"/>
                  </a:lnTo>
                  <a:lnTo>
                    <a:pt x="14947" y="11353"/>
                  </a:lnTo>
                  <a:lnTo>
                    <a:pt x="14566" y="11353"/>
                  </a:lnTo>
                  <a:lnTo>
                    <a:pt x="14947" y="11353"/>
                  </a:lnTo>
                  <a:lnTo>
                    <a:pt x="14566" y="11353"/>
                  </a:lnTo>
                  <a:lnTo>
                    <a:pt x="14947" y="11353"/>
                  </a:lnTo>
                  <a:lnTo>
                    <a:pt x="14566" y="11353"/>
                  </a:lnTo>
                  <a:lnTo>
                    <a:pt x="14566" y="10960"/>
                  </a:lnTo>
                  <a:lnTo>
                    <a:pt x="14173" y="10960"/>
                  </a:lnTo>
                  <a:lnTo>
                    <a:pt x="14173" y="10769"/>
                  </a:lnTo>
                  <a:lnTo>
                    <a:pt x="13792" y="10769"/>
                  </a:lnTo>
                  <a:lnTo>
                    <a:pt x="13398" y="10769"/>
                  </a:lnTo>
                  <a:lnTo>
                    <a:pt x="13792" y="10769"/>
                  </a:lnTo>
                  <a:lnTo>
                    <a:pt x="14566" y="10769"/>
                  </a:lnTo>
                  <a:lnTo>
                    <a:pt x="14173" y="10769"/>
                  </a:lnTo>
                  <a:lnTo>
                    <a:pt x="14566" y="10769"/>
                  </a:lnTo>
                  <a:lnTo>
                    <a:pt x="14173" y="10769"/>
                  </a:lnTo>
                  <a:lnTo>
                    <a:pt x="14566" y="10769"/>
                  </a:lnTo>
                  <a:lnTo>
                    <a:pt x="14173" y="10769"/>
                  </a:lnTo>
                  <a:lnTo>
                    <a:pt x="14566" y="10769"/>
                  </a:lnTo>
                  <a:lnTo>
                    <a:pt x="14566" y="10388"/>
                  </a:lnTo>
                  <a:lnTo>
                    <a:pt x="15341" y="10388"/>
                  </a:lnTo>
                  <a:lnTo>
                    <a:pt x="15735" y="10388"/>
                  </a:lnTo>
                  <a:lnTo>
                    <a:pt x="16116" y="10388"/>
                  </a:lnTo>
                  <a:lnTo>
                    <a:pt x="16510" y="10769"/>
                  </a:lnTo>
                  <a:lnTo>
                    <a:pt x="17284" y="10769"/>
                  </a:lnTo>
                  <a:lnTo>
                    <a:pt x="16891" y="10769"/>
                  </a:lnTo>
                  <a:lnTo>
                    <a:pt x="18249" y="10769"/>
                  </a:lnTo>
                  <a:lnTo>
                    <a:pt x="18249" y="10960"/>
                  </a:lnTo>
                  <a:lnTo>
                    <a:pt x="18643" y="10960"/>
                  </a:lnTo>
                  <a:lnTo>
                    <a:pt x="19037" y="10960"/>
                  </a:lnTo>
                  <a:lnTo>
                    <a:pt x="19418" y="10960"/>
                  </a:lnTo>
                  <a:lnTo>
                    <a:pt x="19418" y="10769"/>
                  </a:lnTo>
                  <a:lnTo>
                    <a:pt x="19812" y="10769"/>
                  </a:lnTo>
                  <a:lnTo>
                    <a:pt x="20193" y="10769"/>
                  </a:lnTo>
                  <a:lnTo>
                    <a:pt x="20586" y="10769"/>
                  </a:lnTo>
                  <a:lnTo>
                    <a:pt x="20967" y="10769"/>
                  </a:lnTo>
                  <a:lnTo>
                    <a:pt x="21361" y="10388"/>
                  </a:lnTo>
                  <a:lnTo>
                    <a:pt x="21755" y="10388"/>
                  </a:lnTo>
                  <a:lnTo>
                    <a:pt x="21755" y="9994"/>
                  </a:lnTo>
                  <a:lnTo>
                    <a:pt x="22136" y="9994"/>
                  </a:lnTo>
                  <a:lnTo>
                    <a:pt x="22339" y="9994"/>
                  </a:lnTo>
                  <a:lnTo>
                    <a:pt x="22136" y="9994"/>
                  </a:lnTo>
                  <a:lnTo>
                    <a:pt x="22136" y="9613"/>
                  </a:lnTo>
                  <a:lnTo>
                    <a:pt x="22339" y="9613"/>
                  </a:lnTo>
                  <a:lnTo>
                    <a:pt x="22339" y="9232"/>
                  </a:lnTo>
                  <a:lnTo>
                    <a:pt x="22720" y="9232"/>
                  </a:lnTo>
                  <a:lnTo>
                    <a:pt x="23114" y="8851"/>
                  </a:lnTo>
                  <a:lnTo>
                    <a:pt x="23495" y="8851"/>
                  </a:lnTo>
                  <a:lnTo>
                    <a:pt x="23888" y="8851"/>
                  </a:lnTo>
                  <a:lnTo>
                    <a:pt x="26606" y="8851"/>
                  </a:lnTo>
                  <a:lnTo>
                    <a:pt x="26606" y="8458"/>
                  </a:lnTo>
                  <a:lnTo>
                    <a:pt x="27571" y="8458"/>
                  </a:lnTo>
                  <a:lnTo>
                    <a:pt x="27190" y="8458"/>
                  </a:lnTo>
                  <a:lnTo>
                    <a:pt x="29133" y="8458"/>
                  </a:lnTo>
                  <a:lnTo>
                    <a:pt x="29514" y="8077"/>
                  </a:lnTo>
                  <a:lnTo>
                    <a:pt x="29908" y="8077"/>
                  </a:lnTo>
                  <a:lnTo>
                    <a:pt x="30289" y="8458"/>
                  </a:lnTo>
                  <a:lnTo>
                    <a:pt x="30683" y="8458"/>
                  </a:lnTo>
                  <a:lnTo>
                    <a:pt x="30289" y="8458"/>
                  </a:lnTo>
                  <a:lnTo>
                    <a:pt x="30289" y="8851"/>
                  </a:lnTo>
                  <a:lnTo>
                    <a:pt x="29908" y="8851"/>
                  </a:lnTo>
                  <a:lnTo>
                    <a:pt x="29908" y="9232"/>
                  </a:lnTo>
                  <a:lnTo>
                    <a:pt x="29514" y="9232"/>
                  </a:lnTo>
                  <a:lnTo>
                    <a:pt x="29514" y="9613"/>
                  </a:lnTo>
                  <a:lnTo>
                    <a:pt x="29133" y="9994"/>
                  </a:lnTo>
                  <a:lnTo>
                    <a:pt x="29133" y="10388"/>
                  </a:lnTo>
                  <a:lnTo>
                    <a:pt x="29133" y="10769"/>
                  </a:lnTo>
                  <a:lnTo>
                    <a:pt x="29133" y="10960"/>
                  </a:lnTo>
                  <a:lnTo>
                    <a:pt x="28740" y="11353"/>
                  </a:lnTo>
                  <a:lnTo>
                    <a:pt x="28740" y="10960"/>
                  </a:lnTo>
                  <a:lnTo>
                    <a:pt x="28740" y="11353"/>
                  </a:lnTo>
                  <a:lnTo>
                    <a:pt x="28740" y="10960"/>
                  </a:lnTo>
                  <a:lnTo>
                    <a:pt x="29133" y="10960"/>
                  </a:lnTo>
                  <a:lnTo>
                    <a:pt x="29133" y="11353"/>
                  </a:lnTo>
                  <a:lnTo>
                    <a:pt x="29514" y="11353"/>
                  </a:lnTo>
                  <a:lnTo>
                    <a:pt x="29908" y="11353"/>
                  </a:lnTo>
                  <a:lnTo>
                    <a:pt x="30289" y="11353"/>
                  </a:lnTo>
                  <a:lnTo>
                    <a:pt x="29908" y="11353"/>
                  </a:lnTo>
                  <a:lnTo>
                    <a:pt x="29908" y="11734"/>
                  </a:lnTo>
                  <a:lnTo>
                    <a:pt x="29908" y="11353"/>
                  </a:lnTo>
                  <a:lnTo>
                    <a:pt x="29514" y="11734"/>
                  </a:lnTo>
                  <a:lnTo>
                    <a:pt x="29908" y="11734"/>
                  </a:lnTo>
                  <a:lnTo>
                    <a:pt x="29514" y="11734"/>
                  </a:lnTo>
                  <a:lnTo>
                    <a:pt x="29908" y="11734"/>
                  </a:lnTo>
                  <a:lnTo>
                    <a:pt x="29514" y="11734"/>
                  </a:lnTo>
                  <a:lnTo>
                    <a:pt x="29514" y="12115"/>
                  </a:lnTo>
                  <a:lnTo>
                    <a:pt x="29908" y="12115"/>
                  </a:lnTo>
                  <a:lnTo>
                    <a:pt x="29514" y="12115"/>
                  </a:lnTo>
                  <a:lnTo>
                    <a:pt x="29908" y="12115"/>
                  </a:lnTo>
                  <a:lnTo>
                    <a:pt x="29908" y="12496"/>
                  </a:lnTo>
                  <a:lnTo>
                    <a:pt x="29908" y="12890"/>
                  </a:lnTo>
                  <a:lnTo>
                    <a:pt x="29514" y="13271"/>
                  </a:lnTo>
                  <a:lnTo>
                    <a:pt x="29514" y="13652"/>
                  </a:lnTo>
                  <a:lnTo>
                    <a:pt x="29133" y="13652"/>
                  </a:lnTo>
                  <a:lnTo>
                    <a:pt x="29133" y="14046"/>
                  </a:lnTo>
                  <a:lnTo>
                    <a:pt x="29133" y="14427"/>
                  </a:lnTo>
                  <a:lnTo>
                    <a:pt x="28740" y="14427"/>
                  </a:lnTo>
                  <a:lnTo>
                    <a:pt x="28740" y="14808"/>
                  </a:lnTo>
                  <a:lnTo>
                    <a:pt x="28359" y="14808"/>
                  </a:lnTo>
                  <a:lnTo>
                    <a:pt x="27965" y="14808"/>
                  </a:lnTo>
                  <a:lnTo>
                    <a:pt x="27965" y="15201"/>
                  </a:lnTo>
                  <a:lnTo>
                    <a:pt x="27965" y="14808"/>
                  </a:lnTo>
                  <a:lnTo>
                    <a:pt x="27965" y="15201"/>
                  </a:lnTo>
                  <a:lnTo>
                    <a:pt x="27965" y="14808"/>
                  </a:lnTo>
                  <a:lnTo>
                    <a:pt x="27965" y="15201"/>
                  </a:lnTo>
                  <a:lnTo>
                    <a:pt x="27965" y="14808"/>
                  </a:lnTo>
                  <a:lnTo>
                    <a:pt x="27571" y="15201"/>
                  </a:lnTo>
                  <a:lnTo>
                    <a:pt x="27571" y="14808"/>
                  </a:lnTo>
                  <a:lnTo>
                    <a:pt x="27965" y="14808"/>
                  </a:lnTo>
                  <a:lnTo>
                    <a:pt x="27571" y="14808"/>
                  </a:lnTo>
                  <a:lnTo>
                    <a:pt x="27571" y="15201"/>
                  </a:lnTo>
                  <a:lnTo>
                    <a:pt x="27571" y="14808"/>
                  </a:lnTo>
                  <a:lnTo>
                    <a:pt x="27571" y="15201"/>
                  </a:lnTo>
                  <a:lnTo>
                    <a:pt x="27190" y="15201"/>
                  </a:lnTo>
                  <a:lnTo>
                    <a:pt x="26987" y="15201"/>
                  </a:lnTo>
                  <a:lnTo>
                    <a:pt x="26606" y="15582"/>
                  </a:lnTo>
                  <a:lnTo>
                    <a:pt x="26212" y="15582"/>
                  </a:lnTo>
                  <a:lnTo>
                    <a:pt x="26212" y="15773"/>
                  </a:lnTo>
                  <a:lnTo>
                    <a:pt x="25831" y="15773"/>
                  </a:lnTo>
                  <a:lnTo>
                    <a:pt x="25831" y="16154"/>
                  </a:lnTo>
                  <a:lnTo>
                    <a:pt x="25831" y="15773"/>
                  </a:lnTo>
                  <a:lnTo>
                    <a:pt x="25831" y="16154"/>
                  </a:lnTo>
                  <a:lnTo>
                    <a:pt x="25438" y="16154"/>
                  </a:lnTo>
                  <a:lnTo>
                    <a:pt x="25057" y="16154"/>
                  </a:lnTo>
                  <a:lnTo>
                    <a:pt x="24663" y="16154"/>
                  </a:lnTo>
                  <a:lnTo>
                    <a:pt x="24663" y="15773"/>
                  </a:lnTo>
                  <a:lnTo>
                    <a:pt x="24663" y="16154"/>
                  </a:lnTo>
                  <a:lnTo>
                    <a:pt x="24269" y="16154"/>
                  </a:lnTo>
                  <a:lnTo>
                    <a:pt x="24269" y="15773"/>
                  </a:lnTo>
                  <a:lnTo>
                    <a:pt x="23888" y="15773"/>
                  </a:lnTo>
                  <a:lnTo>
                    <a:pt x="23888" y="16154"/>
                  </a:lnTo>
                  <a:lnTo>
                    <a:pt x="23888" y="15773"/>
                  </a:lnTo>
                  <a:lnTo>
                    <a:pt x="23888" y="16154"/>
                  </a:lnTo>
                  <a:lnTo>
                    <a:pt x="23495" y="16154"/>
                  </a:lnTo>
                  <a:lnTo>
                    <a:pt x="23114" y="15773"/>
                  </a:lnTo>
                  <a:lnTo>
                    <a:pt x="23114" y="15582"/>
                  </a:lnTo>
                  <a:lnTo>
                    <a:pt x="22720" y="15582"/>
                  </a:lnTo>
                  <a:lnTo>
                    <a:pt x="22720" y="15773"/>
                  </a:lnTo>
                  <a:lnTo>
                    <a:pt x="22339" y="15773"/>
                  </a:lnTo>
                  <a:lnTo>
                    <a:pt x="22339" y="15582"/>
                  </a:lnTo>
                  <a:lnTo>
                    <a:pt x="22136" y="15582"/>
                  </a:lnTo>
                  <a:lnTo>
                    <a:pt x="22339" y="15582"/>
                  </a:lnTo>
                  <a:lnTo>
                    <a:pt x="22136" y="15582"/>
                  </a:lnTo>
                  <a:lnTo>
                    <a:pt x="22339" y="15582"/>
                  </a:lnTo>
                  <a:lnTo>
                    <a:pt x="22136" y="15582"/>
                  </a:lnTo>
                  <a:lnTo>
                    <a:pt x="22136" y="15201"/>
                  </a:lnTo>
                  <a:lnTo>
                    <a:pt x="21755" y="15201"/>
                  </a:lnTo>
                  <a:lnTo>
                    <a:pt x="21755" y="15582"/>
                  </a:lnTo>
                  <a:lnTo>
                    <a:pt x="21361" y="15201"/>
                  </a:lnTo>
                  <a:lnTo>
                    <a:pt x="21755" y="15201"/>
                  </a:lnTo>
                  <a:lnTo>
                    <a:pt x="21361" y="15201"/>
                  </a:lnTo>
                  <a:lnTo>
                    <a:pt x="21361" y="14808"/>
                  </a:lnTo>
                  <a:lnTo>
                    <a:pt x="20967" y="14808"/>
                  </a:lnTo>
                  <a:lnTo>
                    <a:pt x="20967" y="14427"/>
                  </a:lnTo>
                  <a:lnTo>
                    <a:pt x="20967" y="14046"/>
                  </a:lnTo>
                  <a:lnTo>
                    <a:pt x="21361" y="14046"/>
                  </a:lnTo>
                  <a:lnTo>
                    <a:pt x="20967" y="13652"/>
                  </a:lnTo>
                  <a:lnTo>
                    <a:pt x="21361" y="13652"/>
                  </a:lnTo>
                  <a:lnTo>
                    <a:pt x="21361" y="13271"/>
                  </a:lnTo>
                  <a:lnTo>
                    <a:pt x="21361" y="12890"/>
                  </a:lnTo>
                  <a:lnTo>
                    <a:pt x="21755" y="12890"/>
                  </a:lnTo>
                  <a:lnTo>
                    <a:pt x="21755" y="12496"/>
                  </a:lnTo>
                  <a:lnTo>
                    <a:pt x="22136" y="12496"/>
                  </a:lnTo>
                  <a:lnTo>
                    <a:pt x="21755" y="12496"/>
                  </a:lnTo>
                  <a:lnTo>
                    <a:pt x="22136" y="12496"/>
                  </a:lnTo>
                  <a:lnTo>
                    <a:pt x="21755" y="12496"/>
                  </a:lnTo>
                  <a:lnTo>
                    <a:pt x="22136" y="12496"/>
                  </a:lnTo>
                  <a:lnTo>
                    <a:pt x="22136" y="12115"/>
                  </a:lnTo>
                  <a:lnTo>
                    <a:pt x="22136" y="11734"/>
                  </a:lnTo>
                  <a:lnTo>
                    <a:pt x="21755" y="11734"/>
                  </a:lnTo>
                  <a:lnTo>
                    <a:pt x="22136" y="11734"/>
                  </a:lnTo>
                  <a:lnTo>
                    <a:pt x="21755" y="11734"/>
                  </a:lnTo>
                  <a:lnTo>
                    <a:pt x="21755" y="11353"/>
                  </a:lnTo>
                  <a:lnTo>
                    <a:pt x="21361" y="11353"/>
                  </a:lnTo>
                  <a:lnTo>
                    <a:pt x="21755" y="11353"/>
                  </a:lnTo>
                  <a:lnTo>
                    <a:pt x="21361" y="11353"/>
                  </a:lnTo>
                  <a:lnTo>
                    <a:pt x="20967" y="11353"/>
                  </a:lnTo>
                  <a:lnTo>
                    <a:pt x="20586" y="11353"/>
                  </a:lnTo>
                  <a:lnTo>
                    <a:pt x="20586" y="11734"/>
                  </a:lnTo>
                  <a:lnTo>
                    <a:pt x="20193" y="11734"/>
                  </a:lnTo>
                  <a:lnTo>
                    <a:pt x="20193" y="11353"/>
                  </a:lnTo>
                  <a:lnTo>
                    <a:pt x="20193" y="11734"/>
                  </a:lnTo>
                  <a:lnTo>
                    <a:pt x="19812" y="11734"/>
                  </a:lnTo>
                  <a:lnTo>
                    <a:pt x="19812" y="12115"/>
                  </a:lnTo>
                  <a:lnTo>
                    <a:pt x="19418" y="12115"/>
                  </a:lnTo>
                  <a:lnTo>
                    <a:pt x="19418" y="12496"/>
                  </a:lnTo>
                  <a:lnTo>
                    <a:pt x="19418" y="12115"/>
                  </a:lnTo>
                  <a:lnTo>
                    <a:pt x="19037" y="12115"/>
                  </a:lnTo>
                  <a:lnTo>
                    <a:pt x="19037" y="12496"/>
                  </a:lnTo>
                  <a:lnTo>
                    <a:pt x="18643" y="12496"/>
                  </a:lnTo>
                  <a:lnTo>
                    <a:pt x="19037" y="12496"/>
                  </a:lnTo>
                  <a:lnTo>
                    <a:pt x="18643" y="12496"/>
                  </a:lnTo>
                  <a:lnTo>
                    <a:pt x="18643" y="12890"/>
                  </a:lnTo>
                  <a:lnTo>
                    <a:pt x="19037" y="12890"/>
                  </a:lnTo>
                  <a:lnTo>
                    <a:pt x="19037" y="12496"/>
                  </a:lnTo>
                  <a:lnTo>
                    <a:pt x="19418" y="12496"/>
                  </a:lnTo>
                  <a:lnTo>
                    <a:pt x="19418" y="12890"/>
                  </a:lnTo>
                  <a:lnTo>
                    <a:pt x="19037" y="12890"/>
                  </a:lnTo>
                  <a:lnTo>
                    <a:pt x="19037" y="13271"/>
                  </a:lnTo>
                  <a:lnTo>
                    <a:pt x="18643" y="13271"/>
                  </a:lnTo>
                  <a:lnTo>
                    <a:pt x="18249" y="13271"/>
                  </a:lnTo>
                  <a:lnTo>
                    <a:pt x="17868" y="13271"/>
                  </a:lnTo>
                  <a:lnTo>
                    <a:pt x="17868" y="13652"/>
                  </a:lnTo>
                  <a:lnTo>
                    <a:pt x="18249" y="13652"/>
                  </a:lnTo>
                  <a:lnTo>
                    <a:pt x="18249" y="13271"/>
                  </a:lnTo>
                  <a:lnTo>
                    <a:pt x="18643" y="13271"/>
                  </a:lnTo>
                  <a:lnTo>
                    <a:pt x="19037" y="13271"/>
                  </a:lnTo>
                  <a:lnTo>
                    <a:pt x="19037" y="13652"/>
                  </a:lnTo>
                  <a:lnTo>
                    <a:pt x="18643" y="13652"/>
                  </a:lnTo>
                  <a:lnTo>
                    <a:pt x="18643" y="14046"/>
                  </a:lnTo>
                  <a:lnTo>
                    <a:pt x="18249" y="14046"/>
                  </a:lnTo>
                  <a:lnTo>
                    <a:pt x="17868" y="14046"/>
                  </a:lnTo>
                  <a:lnTo>
                    <a:pt x="18249" y="14046"/>
                  </a:lnTo>
                  <a:lnTo>
                    <a:pt x="18643" y="14046"/>
                  </a:lnTo>
                  <a:lnTo>
                    <a:pt x="18643" y="13652"/>
                  </a:lnTo>
                  <a:lnTo>
                    <a:pt x="18643" y="14046"/>
                  </a:lnTo>
                  <a:lnTo>
                    <a:pt x="19037" y="14046"/>
                  </a:lnTo>
                  <a:lnTo>
                    <a:pt x="18643" y="14046"/>
                  </a:lnTo>
                  <a:lnTo>
                    <a:pt x="18643" y="14427"/>
                  </a:lnTo>
                  <a:lnTo>
                    <a:pt x="18643" y="14046"/>
                  </a:lnTo>
                  <a:lnTo>
                    <a:pt x="19037" y="14046"/>
                  </a:lnTo>
                  <a:lnTo>
                    <a:pt x="18643" y="14046"/>
                  </a:lnTo>
                  <a:lnTo>
                    <a:pt x="19037" y="14046"/>
                  </a:lnTo>
                  <a:lnTo>
                    <a:pt x="19037" y="14427"/>
                  </a:lnTo>
                  <a:lnTo>
                    <a:pt x="18643" y="14427"/>
                  </a:lnTo>
                  <a:lnTo>
                    <a:pt x="19037" y="14427"/>
                  </a:lnTo>
                  <a:lnTo>
                    <a:pt x="19037" y="14808"/>
                  </a:lnTo>
                  <a:lnTo>
                    <a:pt x="19418" y="14808"/>
                  </a:lnTo>
                  <a:lnTo>
                    <a:pt x="19418" y="15201"/>
                  </a:lnTo>
                  <a:lnTo>
                    <a:pt x="19418" y="15582"/>
                  </a:lnTo>
                  <a:lnTo>
                    <a:pt x="19812" y="15582"/>
                  </a:lnTo>
                  <a:lnTo>
                    <a:pt x="19812" y="15773"/>
                  </a:lnTo>
                  <a:lnTo>
                    <a:pt x="20193" y="15773"/>
                  </a:lnTo>
                  <a:lnTo>
                    <a:pt x="19812" y="15773"/>
                  </a:lnTo>
                  <a:lnTo>
                    <a:pt x="20193" y="15773"/>
                  </a:lnTo>
                  <a:lnTo>
                    <a:pt x="20586" y="15773"/>
                  </a:lnTo>
                  <a:lnTo>
                    <a:pt x="20586" y="16154"/>
                  </a:lnTo>
                  <a:lnTo>
                    <a:pt x="20586" y="15773"/>
                  </a:lnTo>
                  <a:lnTo>
                    <a:pt x="20586" y="16154"/>
                  </a:lnTo>
                  <a:lnTo>
                    <a:pt x="20967" y="16154"/>
                  </a:lnTo>
                  <a:lnTo>
                    <a:pt x="21361" y="16154"/>
                  </a:lnTo>
                  <a:lnTo>
                    <a:pt x="21361" y="16535"/>
                  </a:lnTo>
                  <a:lnTo>
                    <a:pt x="21755" y="16535"/>
                  </a:lnTo>
                  <a:lnTo>
                    <a:pt x="22136" y="16535"/>
                  </a:lnTo>
                  <a:lnTo>
                    <a:pt x="22339" y="16929"/>
                  </a:lnTo>
                  <a:lnTo>
                    <a:pt x="22720" y="16929"/>
                  </a:lnTo>
                  <a:lnTo>
                    <a:pt x="23114" y="16929"/>
                  </a:lnTo>
                  <a:lnTo>
                    <a:pt x="23495" y="16929"/>
                  </a:lnTo>
                  <a:lnTo>
                    <a:pt x="23888" y="16929"/>
                  </a:lnTo>
                  <a:lnTo>
                    <a:pt x="23888" y="16535"/>
                  </a:lnTo>
                  <a:lnTo>
                    <a:pt x="26212" y="16535"/>
                  </a:lnTo>
                  <a:lnTo>
                    <a:pt x="26212" y="16154"/>
                  </a:lnTo>
                  <a:lnTo>
                    <a:pt x="26606" y="16154"/>
                  </a:lnTo>
                  <a:lnTo>
                    <a:pt x="27190" y="16154"/>
                  </a:lnTo>
                  <a:lnTo>
                    <a:pt x="27190" y="16535"/>
                  </a:lnTo>
                  <a:lnTo>
                    <a:pt x="26987" y="16929"/>
                  </a:lnTo>
                  <a:lnTo>
                    <a:pt x="26606" y="17310"/>
                  </a:lnTo>
                  <a:lnTo>
                    <a:pt x="26212" y="17310"/>
                  </a:lnTo>
                  <a:lnTo>
                    <a:pt x="26212" y="17691"/>
                  </a:lnTo>
                  <a:lnTo>
                    <a:pt x="25831" y="17691"/>
                  </a:lnTo>
                  <a:lnTo>
                    <a:pt x="25831" y="18084"/>
                  </a:lnTo>
                  <a:lnTo>
                    <a:pt x="25438" y="18084"/>
                  </a:lnTo>
                  <a:lnTo>
                    <a:pt x="25057" y="18465"/>
                  </a:lnTo>
                  <a:lnTo>
                    <a:pt x="25057" y="18084"/>
                  </a:lnTo>
                  <a:lnTo>
                    <a:pt x="24663" y="18465"/>
                  </a:lnTo>
                  <a:lnTo>
                    <a:pt x="24663" y="18846"/>
                  </a:lnTo>
                  <a:lnTo>
                    <a:pt x="24663" y="18465"/>
                  </a:lnTo>
                  <a:lnTo>
                    <a:pt x="24269" y="18465"/>
                  </a:lnTo>
                  <a:lnTo>
                    <a:pt x="24269" y="18846"/>
                  </a:lnTo>
                  <a:lnTo>
                    <a:pt x="24269" y="18465"/>
                  </a:lnTo>
                  <a:lnTo>
                    <a:pt x="24269" y="18846"/>
                  </a:lnTo>
                  <a:lnTo>
                    <a:pt x="23888" y="18846"/>
                  </a:lnTo>
                  <a:lnTo>
                    <a:pt x="23888" y="19240"/>
                  </a:lnTo>
                  <a:lnTo>
                    <a:pt x="23888" y="19621"/>
                  </a:lnTo>
                  <a:lnTo>
                    <a:pt x="23888" y="20002"/>
                  </a:lnTo>
                  <a:lnTo>
                    <a:pt x="23495" y="20002"/>
                  </a:lnTo>
                  <a:lnTo>
                    <a:pt x="20967" y="20002"/>
                  </a:lnTo>
                  <a:lnTo>
                    <a:pt x="21361" y="20002"/>
                  </a:lnTo>
                  <a:lnTo>
                    <a:pt x="20967" y="20002"/>
                  </a:lnTo>
                  <a:lnTo>
                    <a:pt x="21361" y="20002"/>
                  </a:lnTo>
                  <a:lnTo>
                    <a:pt x="20967" y="20002"/>
                  </a:lnTo>
                  <a:lnTo>
                    <a:pt x="20967" y="19621"/>
                  </a:lnTo>
                  <a:lnTo>
                    <a:pt x="21361" y="19240"/>
                  </a:lnTo>
                  <a:lnTo>
                    <a:pt x="21755" y="19240"/>
                  </a:lnTo>
                  <a:lnTo>
                    <a:pt x="22136" y="19240"/>
                  </a:lnTo>
                  <a:lnTo>
                    <a:pt x="22339" y="19240"/>
                  </a:lnTo>
                  <a:lnTo>
                    <a:pt x="22720" y="19240"/>
                  </a:lnTo>
                  <a:lnTo>
                    <a:pt x="22339" y="19240"/>
                  </a:lnTo>
                  <a:lnTo>
                    <a:pt x="22720" y="19240"/>
                  </a:lnTo>
                  <a:lnTo>
                    <a:pt x="22720" y="19621"/>
                  </a:lnTo>
                  <a:lnTo>
                    <a:pt x="22720" y="19240"/>
                  </a:lnTo>
                  <a:lnTo>
                    <a:pt x="22339" y="19240"/>
                  </a:lnTo>
                  <a:lnTo>
                    <a:pt x="22136" y="19240"/>
                  </a:lnTo>
                  <a:lnTo>
                    <a:pt x="21755" y="18846"/>
                  </a:lnTo>
                  <a:lnTo>
                    <a:pt x="21755" y="19240"/>
                  </a:lnTo>
                  <a:lnTo>
                    <a:pt x="21755" y="18846"/>
                  </a:lnTo>
                  <a:lnTo>
                    <a:pt x="21361" y="18846"/>
                  </a:lnTo>
                  <a:lnTo>
                    <a:pt x="21361" y="19240"/>
                  </a:lnTo>
                  <a:lnTo>
                    <a:pt x="20967" y="19240"/>
                  </a:lnTo>
                  <a:lnTo>
                    <a:pt x="20586" y="19240"/>
                  </a:lnTo>
                  <a:lnTo>
                    <a:pt x="20193" y="19621"/>
                  </a:lnTo>
                  <a:lnTo>
                    <a:pt x="20193" y="20002"/>
                  </a:lnTo>
                  <a:lnTo>
                    <a:pt x="19812" y="20002"/>
                  </a:lnTo>
                  <a:lnTo>
                    <a:pt x="19812" y="20383"/>
                  </a:lnTo>
                  <a:lnTo>
                    <a:pt x="19418" y="20383"/>
                  </a:lnTo>
                  <a:lnTo>
                    <a:pt x="19812" y="20383"/>
                  </a:lnTo>
                  <a:lnTo>
                    <a:pt x="19418" y="20586"/>
                  </a:lnTo>
                  <a:lnTo>
                    <a:pt x="19037" y="20586"/>
                  </a:lnTo>
                  <a:lnTo>
                    <a:pt x="19037" y="20967"/>
                  </a:lnTo>
                  <a:lnTo>
                    <a:pt x="18643" y="20967"/>
                  </a:lnTo>
                  <a:lnTo>
                    <a:pt x="18643" y="21348"/>
                  </a:lnTo>
                  <a:lnTo>
                    <a:pt x="18249" y="21348"/>
                  </a:lnTo>
                  <a:lnTo>
                    <a:pt x="17868" y="21729"/>
                  </a:lnTo>
                  <a:lnTo>
                    <a:pt x="17665" y="22123"/>
                  </a:lnTo>
                  <a:lnTo>
                    <a:pt x="17284" y="22123"/>
                  </a:lnTo>
                  <a:lnTo>
                    <a:pt x="16891" y="22504"/>
                  </a:lnTo>
                  <a:lnTo>
                    <a:pt x="16510" y="22885"/>
                  </a:lnTo>
                  <a:lnTo>
                    <a:pt x="16116" y="22885"/>
                  </a:lnTo>
                  <a:lnTo>
                    <a:pt x="16116" y="23279"/>
                  </a:lnTo>
                  <a:lnTo>
                    <a:pt x="15735" y="23279"/>
                  </a:lnTo>
                  <a:lnTo>
                    <a:pt x="15735" y="23660"/>
                  </a:lnTo>
                  <a:lnTo>
                    <a:pt x="15341" y="23660"/>
                  </a:lnTo>
                  <a:lnTo>
                    <a:pt x="15341" y="24041"/>
                  </a:lnTo>
                  <a:lnTo>
                    <a:pt x="15341" y="23660"/>
                  </a:lnTo>
                  <a:lnTo>
                    <a:pt x="15341" y="24041"/>
                  </a:lnTo>
                  <a:lnTo>
                    <a:pt x="14947" y="24041"/>
                  </a:lnTo>
                  <a:lnTo>
                    <a:pt x="15341" y="24041"/>
                  </a:lnTo>
                  <a:lnTo>
                    <a:pt x="14947" y="24041"/>
                  </a:lnTo>
                  <a:lnTo>
                    <a:pt x="14566" y="24434"/>
                  </a:lnTo>
                  <a:lnTo>
                    <a:pt x="14566" y="24815"/>
                  </a:lnTo>
                  <a:lnTo>
                    <a:pt x="14173" y="24815"/>
                  </a:lnTo>
                  <a:lnTo>
                    <a:pt x="13792" y="24815"/>
                  </a:lnTo>
                  <a:lnTo>
                    <a:pt x="14173" y="24815"/>
                  </a:lnTo>
                  <a:lnTo>
                    <a:pt x="14566" y="24434"/>
                  </a:lnTo>
                  <a:lnTo>
                    <a:pt x="14947" y="24434"/>
                  </a:lnTo>
                  <a:lnTo>
                    <a:pt x="14566" y="24434"/>
                  </a:lnTo>
                  <a:lnTo>
                    <a:pt x="14566" y="24041"/>
                  </a:lnTo>
                  <a:lnTo>
                    <a:pt x="14173" y="24041"/>
                  </a:lnTo>
                  <a:lnTo>
                    <a:pt x="14173" y="23660"/>
                  </a:lnTo>
                  <a:lnTo>
                    <a:pt x="13792" y="23660"/>
                  </a:lnTo>
                  <a:lnTo>
                    <a:pt x="13398" y="23660"/>
                  </a:lnTo>
                  <a:lnTo>
                    <a:pt x="13398" y="23279"/>
                  </a:lnTo>
                  <a:lnTo>
                    <a:pt x="13398" y="22885"/>
                  </a:lnTo>
                  <a:lnTo>
                    <a:pt x="13398" y="22504"/>
                  </a:lnTo>
                  <a:lnTo>
                    <a:pt x="13398" y="22885"/>
                  </a:lnTo>
                  <a:lnTo>
                    <a:pt x="13398" y="23279"/>
                  </a:lnTo>
                  <a:lnTo>
                    <a:pt x="13004" y="23279"/>
                  </a:lnTo>
                  <a:lnTo>
                    <a:pt x="13398" y="23279"/>
                  </a:lnTo>
                  <a:lnTo>
                    <a:pt x="13004" y="23279"/>
                  </a:lnTo>
                  <a:lnTo>
                    <a:pt x="13398" y="23279"/>
                  </a:lnTo>
                  <a:lnTo>
                    <a:pt x="13398" y="23660"/>
                  </a:lnTo>
                  <a:lnTo>
                    <a:pt x="13004" y="23660"/>
                  </a:lnTo>
                  <a:lnTo>
                    <a:pt x="13004" y="23279"/>
                  </a:lnTo>
                  <a:lnTo>
                    <a:pt x="13004" y="23660"/>
                  </a:lnTo>
                  <a:lnTo>
                    <a:pt x="12814" y="23660"/>
                  </a:lnTo>
                  <a:lnTo>
                    <a:pt x="13004" y="23660"/>
                  </a:lnTo>
                  <a:lnTo>
                    <a:pt x="12814" y="23660"/>
                  </a:lnTo>
                  <a:lnTo>
                    <a:pt x="12814" y="23279"/>
                  </a:lnTo>
                  <a:lnTo>
                    <a:pt x="13004" y="23279"/>
                  </a:lnTo>
                  <a:lnTo>
                    <a:pt x="12814" y="23279"/>
                  </a:lnTo>
                  <a:lnTo>
                    <a:pt x="12814" y="23660"/>
                  </a:lnTo>
                  <a:lnTo>
                    <a:pt x="12814" y="23279"/>
                  </a:lnTo>
                  <a:lnTo>
                    <a:pt x="12433" y="23279"/>
                  </a:lnTo>
                  <a:lnTo>
                    <a:pt x="12039" y="23279"/>
                  </a:lnTo>
                  <a:lnTo>
                    <a:pt x="12433" y="23279"/>
                  </a:lnTo>
                  <a:lnTo>
                    <a:pt x="12814" y="23279"/>
                  </a:lnTo>
                  <a:lnTo>
                    <a:pt x="12814" y="23660"/>
                  </a:lnTo>
                  <a:lnTo>
                    <a:pt x="12433" y="23660"/>
                  </a:lnTo>
                  <a:lnTo>
                    <a:pt x="12814" y="23660"/>
                  </a:lnTo>
                  <a:lnTo>
                    <a:pt x="12433" y="23660"/>
                  </a:lnTo>
                  <a:lnTo>
                    <a:pt x="12433" y="24041"/>
                  </a:lnTo>
                  <a:lnTo>
                    <a:pt x="12433" y="24434"/>
                  </a:lnTo>
                  <a:lnTo>
                    <a:pt x="12039" y="24434"/>
                  </a:lnTo>
                  <a:lnTo>
                    <a:pt x="12433" y="24434"/>
                  </a:lnTo>
                  <a:lnTo>
                    <a:pt x="12433" y="24815"/>
                  </a:lnTo>
                  <a:lnTo>
                    <a:pt x="12814" y="24815"/>
                  </a:lnTo>
                  <a:lnTo>
                    <a:pt x="12814" y="25196"/>
                  </a:lnTo>
                  <a:lnTo>
                    <a:pt x="12814" y="24815"/>
                  </a:lnTo>
                  <a:lnTo>
                    <a:pt x="13004" y="24815"/>
                  </a:lnTo>
                  <a:lnTo>
                    <a:pt x="13004" y="24434"/>
                  </a:lnTo>
                  <a:lnTo>
                    <a:pt x="13004" y="24815"/>
                  </a:lnTo>
                  <a:lnTo>
                    <a:pt x="13004" y="24434"/>
                  </a:lnTo>
                  <a:lnTo>
                    <a:pt x="13004" y="24815"/>
                  </a:lnTo>
                  <a:lnTo>
                    <a:pt x="12814" y="25196"/>
                  </a:lnTo>
                  <a:lnTo>
                    <a:pt x="12814" y="26923"/>
                  </a:lnTo>
                  <a:lnTo>
                    <a:pt x="12433" y="26923"/>
                  </a:lnTo>
                  <a:lnTo>
                    <a:pt x="12433" y="27317"/>
                  </a:lnTo>
                  <a:lnTo>
                    <a:pt x="12039" y="27317"/>
                  </a:lnTo>
                  <a:lnTo>
                    <a:pt x="12039" y="27698"/>
                  </a:lnTo>
                  <a:lnTo>
                    <a:pt x="10096" y="27698"/>
                  </a:lnTo>
                  <a:lnTo>
                    <a:pt x="10096" y="27317"/>
                  </a:lnTo>
                  <a:lnTo>
                    <a:pt x="10096" y="27698"/>
                  </a:lnTo>
                  <a:lnTo>
                    <a:pt x="9702" y="27698"/>
                  </a:lnTo>
                  <a:lnTo>
                    <a:pt x="9321" y="27698"/>
                  </a:lnTo>
                  <a:lnTo>
                    <a:pt x="8928" y="27698"/>
                  </a:lnTo>
                  <a:lnTo>
                    <a:pt x="8547" y="28079"/>
                  </a:lnTo>
                  <a:lnTo>
                    <a:pt x="8547" y="27698"/>
                  </a:lnTo>
                  <a:lnTo>
                    <a:pt x="8547" y="28079"/>
                  </a:lnTo>
                  <a:lnTo>
                    <a:pt x="8153" y="28079"/>
                  </a:lnTo>
                  <a:lnTo>
                    <a:pt x="7962" y="28079"/>
                  </a:lnTo>
                  <a:lnTo>
                    <a:pt x="7569" y="28079"/>
                  </a:lnTo>
                  <a:lnTo>
                    <a:pt x="7188" y="27698"/>
                  </a:lnTo>
                  <a:lnTo>
                    <a:pt x="6794" y="27698"/>
                  </a:lnTo>
                  <a:lnTo>
                    <a:pt x="6794" y="27317"/>
                  </a:lnTo>
                  <a:lnTo>
                    <a:pt x="6413" y="27317"/>
                  </a:lnTo>
                  <a:lnTo>
                    <a:pt x="6019" y="26923"/>
                  </a:lnTo>
                  <a:lnTo>
                    <a:pt x="6413" y="26923"/>
                  </a:lnTo>
                  <a:lnTo>
                    <a:pt x="6019" y="26923"/>
                  </a:lnTo>
                  <a:lnTo>
                    <a:pt x="5626" y="26923"/>
                  </a:lnTo>
                  <a:lnTo>
                    <a:pt x="5245" y="26923"/>
                  </a:lnTo>
                  <a:lnTo>
                    <a:pt x="5245" y="26542"/>
                  </a:lnTo>
                  <a:lnTo>
                    <a:pt x="4851" y="26542"/>
                  </a:lnTo>
                  <a:lnTo>
                    <a:pt x="5245" y="26542"/>
                  </a:lnTo>
                  <a:lnTo>
                    <a:pt x="4851" y="26542"/>
                  </a:lnTo>
                  <a:lnTo>
                    <a:pt x="4851" y="26923"/>
                  </a:lnTo>
                  <a:lnTo>
                    <a:pt x="5245" y="26923"/>
                  </a:lnTo>
                  <a:lnTo>
                    <a:pt x="4851" y="26923"/>
                  </a:lnTo>
                  <a:lnTo>
                    <a:pt x="4457" y="26923"/>
                  </a:lnTo>
                  <a:lnTo>
                    <a:pt x="4076" y="26923"/>
                  </a:lnTo>
                  <a:lnTo>
                    <a:pt x="3683" y="26923"/>
                  </a:lnTo>
                  <a:lnTo>
                    <a:pt x="3302" y="26542"/>
                  </a:lnTo>
                  <a:lnTo>
                    <a:pt x="3098" y="26542"/>
                  </a:lnTo>
                  <a:lnTo>
                    <a:pt x="2717" y="26542"/>
                  </a:lnTo>
                  <a:lnTo>
                    <a:pt x="2324" y="26161"/>
                  </a:lnTo>
                  <a:lnTo>
                    <a:pt x="1943" y="26161"/>
                  </a:lnTo>
                  <a:lnTo>
                    <a:pt x="1549" y="25780"/>
                  </a:lnTo>
                  <a:lnTo>
                    <a:pt x="1943" y="25780"/>
                  </a:lnTo>
                  <a:lnTo>
                    <a:pt x="2324" y="25780"/>
                  </a:lnTo>
                  <a:lnTo>
                    <a:pt x="2324" y="25387"/>
                  </a:lnTo>
                  <a:lnTo>
                    <a:pt x="2717" y="25387"/>
                  </a:lnTo>
                  <a:lnTo>
                    <a:pt x="2324" y="25387"/>
                  </a:lnTo>
                  <a:lnTo>
                    <a:pt x="2324" y="25780"/>
                  </a:lnTo>
                  <a:lnTo>
                    <a:pt x="1943" y="25780"/>
                  </a:lnTo>
                  <a:lnTo>
                    <a:pt x="1549" y="25780"/>
                  </a:lnTo>
                  <a:lnTo>
                    <a:pt x="1155" y="25387"/>
                  </a:lnTo>
                  <a:lnTo>
                    <a:pt x="774" y="25196"/>
                  </a:lnTo>
                  <a:lnTo>
                    <a:pt x="1155" y="25196"/>
                  </a:lnTo>
                  <a:lnTo>
                    <a:pt x="1155" y="24815"/>
                  </a:lnTo>
                  <a:lnTo>
                    <a:pt x="1549" y="24815"/>
                  </a:lnTo>
                  <a:lnTo>
                    <a:pt x="1943" y="24434"/>
                  </a:lnTo>
                  <a:lnTo>
                    <a:pt x="1549" y="24434"/>
                  </a:lnTo>
                  <a:lnTo>
                    <a:pt x="1549" y="24815"/>
                  </a:lnTo>
                  <a:lnTo>
                    <a:pt x="1943" y="24815"/>
                  </a:lnTo>
                  <a:lnTo>
                    <a:pt x="2324" y="24815"/>
                  </a:lnTo>
                  <a:lnTo>
                    <a:pt x="2717" y="24815"/>
                  </a:lnTo>
                  <a:lnTo>
                    <a:pt x="2717" y="24434"/>
                  </a:lnTo>
                  <a:lnTo>
                    <a:pt x="3098" y="24434"/>
                  </a:lnTo>
                  <a:lnTo>
                    <a:pt x="3098" y="24041"/>
                  </a:lnTo>
                  <a:lnTo>
                    <a:pt x="2717" y="24041"/>
                  </a:lnTo>
                  <a:lnTo>
                    <a:pt x="2324" y="24041"/>
                  </a:lnTo>
                  <a:lnTo>
                    <a:pt x="1943" y="24041"/>
                  </a:lnTo>
                  <a:lnTo>
                    <a:pt x="1943" y="24434"/>
                  </a:lnTo>
                  <a:lnTo>
                    <a:pt x="1943" y="24041"/>
                  </a:lnTo>
                  <a:lnTo>
                    <a:pt x="1549" y="24041"/>
                  </a:lnTo>
                  <a:lnTo>
                    <a:pt x="1943" y="23660"/>
                  </a:lnTo>
                  <a:lnTo>
                    <a:pt x="1943" y="23279"/>
                  </a:lnTo>
                  <a:lnTo>
                    <a:pt x="1549" y="23279"/>
                  </a:lnTo>
                  <a:lnTo>
                    <a:pt x="1155" y="23279"/>
                  </a:lnTo>
                  <a:lnTo>
                    <a:pt x="774" y="23279"/>
                  </a:lnTo>
                  <a:lnTo>
                    <a:pt x="381" y="22885"/>
                  </a:lnTo>
                  <a:lnTo>
                    <a:pt x="0" y="22885"/>
                  </a:lnTo>
                  <a:lnTo>
                    <a:pt x="381" y="22885"/>
                  </a:lnTo>
                  <a:lnTo>
                    <a:pt x="774" y="22123"/>
                  </a:lnTo>
                  <a:lnTo>
                    <a:pt x="774" y="21729"/>
                  </a:lnTo>
                  <a:lnTo>
                    <a:pt x="381" y="21729"/>
                  </a:lnTo>
                  <a:lnTo>
                    <a:pt x="381" y="21348"/>
                  </a:lnTo>
                  <a:lnTo>
                    <a:pt x="381" y="20967"/>
                  </a:lnTo>
                  <a:lnTo>
                    <a:pt x="774" y="20586"/>
                  </a:lnTo>
                  <a:lnTo>
                    <a:pt x="1155" y="20586"/>
                  </a:lnTo>
                  <a:lnTo>
                    <a:pt x="1155" y="20967"/>
                  </a:lnTo>
                  <a:lnTo>
                    <a:pt x="1155" y="20586"/>
                  </a:lnTo>
                  <a:lnTo>
                    <a:pt x="1549" y="20586"/>
                  </a:lnTo>
                  <a:lnTo>
                    <a:pt x="1943" y="20586"/>
                  </a:lnTo>
                  <a:lnTo>
                    <a:pt x="1943" y="20383"/>
                  </a:lnTo>
                  <a:lnTo>
                    <a:pt x="1943" y="20586"/>
                  </a:lnTo>
                  <a:lnTo>
                    <a:pt x="2324" y="20383"/>
                  </a:lnTo>
                  <a:lnTo>
                    <a:pt x="2717" y="20586"/>
                  </a:lnTo>
                  <a:lnTo>
                    <a:pt x="2717" y="20383"/>
                  </a:lnTo>
                  <a:lnTo>
                    <a:pt x="2324" y="20383"/>
                  </a:lnTo>
                  <a:lnTo>
                    <a:pt x="1943" y="20383"/>
                  </a:lnTo>
                  <a:lnTo>
                    <a:pt x="1549" y="20383"/>
                  </a:lnTo>
                  <a:lnTo>
                    <a:pt x="1549" y="20002"/>
                  </a:lnTo>
                  <a:lnTo>
                    <a:pt x="1155" y="20002"/>
                  </a:lnTo>
                  <a:lnTo>
                    <a:pt x="774" y="20002"/>
                  </a:lnTo>
                  <a:lnTo>
                    <a:pt x="774" y="19621"/>
                  </a:lnTo>
                  <a:lnTo>
                    <a:pt x="774" y="19240"/>
                  </a:lnTo>
                  <a:lnTo>
                    <a:pt x="774" y="18846"/>
                  </a:lnTo>
                  <a:lnTo>
                    <a:pt x="1155" y="18465"/>
                  </a:lnTo>
                  <a:lnTo>
                    <a:pt x="1549" y="18084"/>
                  </a:lnTo>
                  <a:lnTo>
                    <a:pt x="1943" y="18084"/>
                  </a:lnTo>
                  <a:lnTo>
                    <a:pt x="2324" y="17691"/>
                  </a:lnTo>
                  <a:lnTo>
                    <a:pt x="2717" y="17691"/>
                  </a:lnTo>
                  <a:lnTo>
                    <a:pt x="2717" y="17310"/>
                  </a:lnTo>
                  <a:lnTo>
                    <a:pt x="2717" y="16929"/>
                  </a:lnTo>
                  <a:lnTo>
                    <a:pt x="2324" y="17310"/>
                  </a:lnTo>
                  <a:lnTo>
                    <a:pt x="2717" y="17310"/>
                  </a:lnTo>
                  <a:lnTo>
                    <a:pt x="2324" y="17310"/>
                  </a:lnTo>
                  <a:lnTo>
                    <a:pt x="2324" y="17691"/>
                  </a:lnTo>
                  <a:lnTo>
                    <a:pt x="2324" y="17310"/>
                  </a:lnTo>
                  <a:lnTo>
                    <a:pt x="2717" y="17310"/>
                  </a:lnTo>
                  <a:lnTo>
                    <a:pt x="2717" y="16929"/>
                  </a:lnTo>
                  <a:lnTo>
                    <a:pt x="2717" y="16535"/>
                  </a:lnTo>
                  <a:lnTo>
                    <a:pt x="2717" y="16154"/>
                  </a:lnTo>
                  <a:lnTo>
                    <a:pt x="3098" y="16154"/>
                  </a:lnTo>
                  <a:lnTo>
                    <a:pt x="3098" y="15773"/>
                  </a:lnTo>
                  <a:lnTo>
                    <a:pt x="3302" y="15773"/>
                  </a:lnTo>
                  <a:lnTo>
                    <a:pt x="3098" y="15773"/>
                  </a:lnTo>
                  <a:lnTo>
                    <a:pt x="3098" y="16154"/>
                  </a:lnTo>
                  <a:lnTo>
                    <a:pt x="3302" y="16154"/>
                  </a:lnTo>
                  <a:lnTo>
                    <a:pt x="3302" y="16535"/>
                  </a:lnTo>
                  <a:lnTo>
                    <a:pt x="3683" y="16535"/>
                  </a:lnTo>
                  <a:lnTo>
                    <a:pt x="3302" y="16535"/>
                  </a:lnTo>
                  <a:lnTo>
                    <a:pt x="3683" y="16535"/>
                  </a:lnTo>
                  <a:lnTo>
                    <a:pt x="4076" y="16535"/>
                  </a:lnTo>
                  <a:lnTo>
                    <a:pt x="4076" y="16929"/>
                  </a:lnTo>
                  <a:lnTo>
                    <a:pt x="4076" y="16535"/>
                  </a:lnTo>
                  <a:lnTo>
                    <a:pt x="3683" y="16535"/>
                  </a:lnTo>
                  <a:lnTo>
                    <a:pt x="3683" y="16154"/>
                  </a:lnTo>
                  <a:lnTo>
                    <a:pt x="3302" y="16154"/>
                  </a:lnTo>
                  <a:lnTo>
                    <a:pt x="3683" y="16154"/>
                  </a:lnTo>
                  <a:lnTo>
                    <a:pt x="3302" y="16154"/>
                  </a:lnTo>
                  <a:lnTo>
                    <a:pt x="3302" y="15773"/>
                  </a:lnTo>
                  <a:lnTo>
                    <a:pt x="3302" y="15582"/>
                  </a:lnTo>
                  <a:lnTo>
                    <a:pt x="3683" y="15582"/>
                  </a:lnTo>
                  <a:lnTo>
                    <a:pt x="3683" y="15201"/>
                  </a:lnTo>
                  <a:lnTo>
                    <a:pt x="4076" y="15201"/>
                  </a:lnTo>
                  <a:lnTo>
                    <a:pt x="4457" y="14808"/>
                  </a:lnTo>
                  <a:lnTo>
                    <a:pt x="4851" y="14427"/>
                  </a:lnTo>
                  <a:lnTo>
                    <a:pt x="5245" y="14427"/>
                  </a:lnTo>
                  <a:lnTo>
                    <a:pt x="5626" y="14427"/>
                  </a:lnTo>
                  <a:lnTo>
                    <a:pt x="5245" y="14427"/>
                  </a:lnTo>
                  <a:lnTo>
                    <a:pt x="5245" y="14808"/>
                  </a:lnTo>
                  <a:lnTo>
                    <a:pt x="5626" y="14808"/>
                  </a:lnTo>
                  <a:lnTo>
                    <a:pt x="5626" y="15201"/>
                  </a:lnTo>
                  <a:lnTo>
                    <a:pt x="5626" y="14808"/>
                  </a:lnTo>
                  <a:lnTo>
                    <a:pt x="5626" y="15201"/>
                  </a:lnTo>
                  <a:lnTo>
                    <a:pt x="6019" y="15201"/>
                  </a:lnTo>
                  <a:lnTo>
                    <a:pt x="6413" y="15201"/>
                  </a:lnTo>
                  <a:lnTo>
                    <a:pt x="8928" y="15201"/>
                  </a:lnTo>
                  <a:lnTo>
                    <a:pt x="8928" y="14808"/>
                  </a:lnTo>
                  <a:lnTo>
                    <a:pt x="9321" y="14808"/>
                  </a:lnTo>
                  <a:lnTo>
                    <a:pt x="8928" y="14808"/>
                  </a:lnTo>
                  <a:lnTo>
                    <a:pt x="8928" y="15201"/>
                  </a:lnTo>
                  <a:lnTo>
                    <a:pt x="8928" y="14808"/>
                  </a:lnTo>
                  <a:lnTo>
                    <a:pt x="8928" y="15201"/>
                  </a:lnTo>
                  <a:lnTo>
                    <a:pt x="9321" y="15201"/>
                  </a:lnTo>
                  <a:lnTo>
                    <a:pt x="9321" y="14808"/>
                  </a:lnTo>
                  <a:lnTo>
                    <a:pt x="9321" y="15201"/>
                  </a:lnTo>
                  <a:lnTo>
                    <a:pt x="9702" y="15201"/>
                  </a:lnTo>
                  <a:lnTo>
                    <a:pt x="9321" y="15201"/>
                  </a:lnTo>
                  <a:lnTo>
                    <a:pt x="9321" y="15582"/>
                  </a:lnTo>
                  <a:lnTo>
                    <a:pt x="9321" y="15773"/>
                  </a:lnTo>
                  <a:lnTo>
                    <a:pt x="9702" y="15582"/>
                  </a:lnTo>
                  <a:lnTo>
                    <a:pt x="9702" y="15773"/>
                  </a:lnTo>
                  <a:lnTo>
                    <a:pt x="10096" y="15773"/>
                  </a:lnTo>
                  <a:close/>
                </a:path>
                <a:path w="52070" h="28575">
                  <a:moveTo>
                    <a:pt x="42926" y="5575"/>
                  </a:moveTo>
                  <a:lnTo>
                    <a:pt x="42926" y="5956"/>
                  </a:lnTo>
                  <a:lnTo>
                    <a:pt x="43307" y="5956"/>
                  </a:lnTo>
                  <a:lnTo>
                    <a:pt x="42926" y="5956"/>
                  </a:lnTo>
                  <a:lnTo>
                    <a:pt x="42926" y="6159"/>
                  </a:lnTo>
                  <a:lnTo>
                    <a:pt x="42926" y="5956"/>
                  </a:lnTo>
                  <a:lnTo>
                    <a:pt x="43307" y="5956"/>
                  </a:lnTo>
                  <a:lnTo>
                    <a:pt x="42926" y="5956"/>
                  </a:lnTo>
                  <a:lnTo>
                    <a:pt x="42926" y="5575"/>
                  </a:lnTo>
                  <a:lnTo>
                    <a:pt x="42532" y="5575"/>
                  </a:lnTo>
                  <a:lnTo>
                    <a:pt x="42926" y="5575"/>
                  </a:lnTo>
                  <a:lnTo>
                    <a:pt x="42532" y="5575"/>
                  </a:lnTo>
                  <a:lnTo>
                    <a:pt x="42926" y="5575"/>
                  </a:lnTo>
                  <a:lnTo>
                    <a:pt x="42532" y="5194"/>
                  </a:lnTo>
                  <a:lnTo>
                    <a:pt x="42532" y="5575"/>
                  </a:lnTo>
                  <a:lnTo>
                    <a:pt x="42532" y="5194"/>
                  </a:lnTo>
                  <a:lnTo>
                    <a:pt x="42532" y="5575"/>
                  </a:lnTo>
                  <a:lnTo>
                    <a:pt x="42532" y="5194"/>
                  </a:lnTo>
                  <a:lnTo>
                    <a:pt x="42532" y="5575"/>
                  </a:lnTo>
                  <a:lnTo>
                    <a:pt x="42532" y="5194"/>
                  </a:lnTo>
                  <a:lnTo>
                    <a:pt x="42138" y="4813"/>
                  </a:lnTo>
                  <a:lnTo>
                    <a:pt x="42532" y="4813"/>
                  </a:lnTo>
                  <a:lnTo>
                    <a:pt x="42138" y="4813"/>
                  </a:lnTo>
                  <a:lnTo>
                    <a:pt x="42532" y="4419"/>
                  </a:lnTo>
                  <a:lnTo>
                    <a:pt x="42926" y="4419"/>
                  </a:lnTo>
                  <a:lnTo>
                    <a:pt x="42926" y="4813"/>
                  </a:lnTo>
                  <a:lnTo>
                    <a:pt x="42532" y="4813"/>
                  </a:lnTo>
                  <a:lnTo>
                    <a:pt x="42926" y="4813"/>
                  </a:lnTo>
                  <a:lnTo>
                    <a:pt x="42532" y="4813"/>
                  </a:lnTo>
                  <a:lnTo>
                    <a:pt x="42926" y="4813"/>
                  </a:lnTo>
                  <a:lnTo>
                    <a:pt x="42926" y="4419"/>
                  </a:lnTo>
                  <a:lnTo>
                    <a:pt x="43307" y="4419"/>
                  </a:lnTo>
                  <a:lnTo>
                    <a:pt x="43700" y="4419"/>
                  </a:lnTo>
                  <a:lnTo>
                    <a:pt x="43700" y="4038"/>
                  </a:lnTo>
                  <a:lnTo>
                    <a:pt x="44081" y="4038"/>
                  </a:lnTo>
                  <a:lnTo>
                    <a:pt x="44081" y="4419"/>
                  </a:lnTo>
                  <a:lnTo>
                    <a:pt x="43700" y="4419"/>
                  </a:lnTo>
                  <a:lnTo>
                    <a:pt x="44081" y="4419"/>
                  </a:lnTo>
                  <a:lnTo>
                    <a:pt x="43700" y="4419"/>
                  </a:lnTo>
                  <a:lnTo>
                    <a:pt x="44081" y="4419"/>
                  </a:lnTo>
                  <a:lnTo>
                    <a:pt x="43700" y="4419"/>
                  </a:lnTo>
                  <a:lnTo>
                    <a:pt x="44081" y="4419"/>
                  </a:lnTo>
                  <a:lnTo>
                    <a:pt x="44081" y="4038"/>
                  </a:lnTo>
                  <a:lnTo>
                    <a:pt x="44475" y="3657"/>
                  </a:lnTo>
                  <a:lnTo>
                    <a:pt x="44475" y="3263"/>
                  </a:lnTo>
                  <a:lnTo>
                    <a:pt x="44475" y="3657"/>
                  </a:lnTo>
                  <a:lnTo>
                    <a:pt x="44475" y="3263"/>
                  </a:lnTo>
                  <a:lnTo>
                    <a:pt x="44869" y="3263"/>
                  </a:lnTo>
                  <a:lnTo>
                    <a:pt x="44475" y="3263"/>
                  </a:lnTo>
                  <a:lnTo>
                    <a:pt x="44869" y="3263"/>
                  </a:lnTo>
                  <a:lnTo>
                    <a:pt x="45250" y="3263"/>
                  </a:lnTo>
                  <a:lnTo>
                    <a:pt x="45250" y="2882"/>
                  </a:lnTo>
                  <a:lnTo>
                    <a:pt x="45250" y="3263"/>
                  </a:lnTo>
                  <a:lnTo>
                    <a:pt x="44869" y="3263"/>
                  </a:lnTo>
                  <a:lnTo>
                    <a:pt x="44869" y="2882"/>
                  </a:lnTo>
                  <a:lnTo>
                    <a:pt x="45250" y="2882"/>
                  </a:lnTo>
                  <a:lnTo>
                    <a:pt x="45250" y="2501"/>
                  </a:lnTo>
                  <a:lnTo>
                    <a:pt x="45643" y="2501"/>
                  </a:lnTo>
                  <a:lnTo>
                    <a:pt x="45643" y="2120"/>
                  </a:lnTo>
                  <a:lnTo>
                    <a:pt x="46024" y="2120"/>
                  </a:lnTo>
                  <a:lnTo>
                    <a:pt x="46228" y="2120"/>
                  </a:lnTo>
                  <a:lnTo>
                    <a:pt x="46609" y="2120"/>
                  </a:lnTo>
                  <a:lnTo>
                    <a:pt x="47002" y="1727"/>
                  </a:lnTo>
                  <a:lnTo>
                    <a:pt x="47383" y="1727"/>
                  </a:lnTo>
                  <a:lnTo>
                    <a:pt x="47777" y="1727"/>
                  </a:lnTo>
                  <a:lnTo>
                    <a:pt x="47777" y="1536"/>
                  </a:lnTo>
                  <a:lnTo>
                    <a:pt x="48171" y="1536"/>
                  </a:lnTo>
                  <a:lnTo>
                    <a:pt x="48552" y="1536"/>
                  </a:lnTo>
                  <a:lnTo>
                    <a:pt x="48552" y="1155"/>
                  </a:lnTo>
                  <a:lnTo>
                    <a:pt x="48945" y="1155"/>
                  </a:lnTo>
                  <a:lnTo>
                    <a:pt x="49326" y="1155"/>
                  </a:lnTo>
                  <a:lnTo>
                    <a:pt x="49326" y="1536"/>
                  </a:lnTo>
                  <a:lnTo>
                    <a:pt x="49720" y="1536"/>
                  </a:lnTo>
                  <a:lnTo>
                    <a:pt x="50101" y="1536"/>
                  </a:lnTo>
                  <a:lnTo>
                    <a:pt x="50495" y="1536"/>
                  </a:lnTo>
                  <a:lnTo>
                    <a:pt x="50495" y="1155"/>
                  </a:lnTo>
                  <a:lnTo>
                    <a:pt x="50685" y="1155"/>
                  </a:lnTo>
                  <a:lnTo>
                    <a:pt x="50495" y="1155"/>
                  </a:lnTo>
                  <a:lnTo>
                    <a:pt x="50495" y="1536"/>
                  </a:lnTo>
                  <a:lnTo>
                    <a:pt x="50495" y="1155"/>
                  </a:lnTo>
                  <a:lnTo>
                    <a:pt x="50685" y="1155"/>
                  </a:lnTo>
                  <a:lnTo>
                    <a:pt x="50685" y="774"/>
                  </a:lnTo>
                  <a:lnTo>
                    <a:pt x="51079" y="774"/>
                  </a:lnTo>
                  <a:lnTo>
                    <a:pt x="50685" y="774"/>
                  </a:lnTo>
                  <a:lnTo>
                    <a:pt x="50685" y="380"/>
                  </a:lnTo>
                  <a:lnTo>
                    <a:pt x="51079" y="380"/>
                  </a:lnTo>
                  <a:lnTo>
                    <a:pt x="51079" y="0"/>
                  </a:lnTo>
                  <a:lnTo>
                    <a:pt x="51473" y="0"/>
                  </a:lnTo>
                  <a:lnTo>
                    <a:pt x="51473" y="2120"/>
                  </a:lnTo>
                  <a:lnTo>
                    <a:pt x="51854" y="2120"/>
                  </a:lnTo>
                  <a:lnTo>
                    <a:pt x="51473" y="2120"/>
                  </a:lnTo>
                  <a:lnTo>
                    <a:pt x="51854" y="2501"/>
                  </a:lnTo>
                  <a:lnTo>
                    <a:pt x="51854" y="2882"/>
                  </a:lnTo>
                  <a:lnTo>
                    <a:pt x="51473" y="2882"/>
                  </a:lnTo>
                  <a:lnTo>
                    <a:pt x="51473" y="3263"/>
                  </a:lnTo>
                  <a:lnTo>
                    <a:pt x="51473" y="3657"/>
                  </a:lnTo>
                  <a:lnTo>
                    <a:pt x="51079" y="3657"/>
                  </a:lnTo>
                  <a:lnTo>
                    <a:pt x="50495" y="4419"/>
                  </a:lnTo>
                  <a:lnTo>
                    <a:pt x="50101" y="4813"/>
                  </a:lnTo>
                  <a:lnTo>
                    <a:pt x="49720" y="4813"/>
                  </a:lnTo>
                  <a:lnTo>
                    <a:pt x="49720" y="5194"/>
                  </a:lnTo>
                  <a:lnTo>
                    <a:pt x="49720" y="5575"/>
                  </a:lnTo>
                  <a:lnTo>
                    <a:pt x="49720" y="5956"/>
                  </a:lnTo>
                  <a:lnTo>
                    <a:pt x="49326" y="5956"/>
                  </a:lnTo>
                  <a:lnTo>
                    <a:pt x="49326" y="6159"/>
                  </a:lnTo>
                  <a:lnTo>
                    <a:pt x="48945" y="6159"/>
                  </a:lnTo>
                  <a:lnTo>
                    <a:pt x="48945" y="6540"/>
                  </a:lnTo>
                  <a:lnTo>
                    <a:pt x="48552" y="6540"/>
                  </a:lnTo>
                  <a:lnTo>
                    <a:pt x="48171" y="6540"/>
                  </a:lnTo>
                  <a:lnTo>
                    <a:pt x="47777" y="6921"/>
                  </a:lnTo>
                  <a:lnTo>
                    <a:pt x="47383" y="6921"/>
                  </a:lnTo>
                  <a:lnTo>
                    <a:pt x="47383" y="7315"/>
                  </a:lnTo>
                  <a:lnTo>
                    <a:pt x="47002" y="7315"/>
                  </a:lnTo>
                  <a:lnTo>
                    <a:pt x="47002" y="7696"/>
                  </a:lnTo>
                  <a:lnTo>
                    <a:pt x="46609" y="7696"/>
                  </a:lnTo>
                  <a:lnTo>
                    <a:pt x="46228" y="7696"/>
                  </a:lnTo>
                  <a:lnTo>
                    <a:pt x="46024" y="7696"/>
                  </a:lnTo>
                  <a:lnTo>
                    <a:pt x="46228" y="7696"/>
                  </a:lnTo>
                  <a:lnTo>
                    <a:pt x="46024" y="7696"/>
                  </a:lnTo>
                  <a:lnTo>
                    <a:pt x="46228" y="7696"/>
                  </a:lnTo>
                  <a:lnTo>
                    <a:pt x="46024" y="7696"/>
                  </a:lnTo>
                  <a:lnTo>
                    <a:pt x="46228" y="7696"/>
                  </a:lnTo>
                  <a:lnTo>
                    <a:pt x="46024" y="7696"/>
                  </a:lnTo>
                  <a:lnTo>
                    <a:pt x="46024" y="8077"/>
                  </a:lnTo>
                  <a:lnTo>
                    <a:pt x="45643" y="8077"/>
                  </a:lnTo>
                  <a:lnTo>
                    <a:pt x="45250" y="8077"/>
                  </a:lnTo>
                  <a:lnTo>
                    <a:pt x="45250" y="8458"/>
                  </a:lnTo>
                  <a:lnTo>
                    <a:pt x="44869" y="8458"/>
                  </a:lnTo>
                  <a:lnTo>
                    <a:pt x="44475" y="8458"/>
                  </a:lnTo>
                  <a:lnTo>
                    <a:pt x="44475" y="8851"/>
                  </a:lnTo>
                  <a:lnTo>
                    <a:pt x="42532" y="8851"/>
                  </a:lnTo>
                  <a:lnTo>
                    <a:pt x="42532" y="8458"/>
                  </a:lnTo>
                  <a:lnTo>
                    <a:pt x="40779" y="8458"/>
                  </a:lnTo>
                  <a:lnTo>
                    <a:pt x="40398" y="8851"/>
                  </a:lnTo>
                  <a:lnTo>
                    <a:pt x="40005" y="8851"/>
                  </a:lnTo>
                  <a:lnTo>
                    <a:pt x="39624" y="8851"/>
                  </a:lnTo>
                  <a:lnTo>
                    <a:pt x="39230" y="9232"/>
                  </a:lnTo>
                  <a:lnTo>
                    <a:pt x="36893" y="9232"/>
                  </a:lnTo>
                  <a:lnTo>
                    <a:pt x="37287" y="9232"/>
                  </a:lnTo>
                  <a:lnTo>
                    <a:pt x="35928" y="9232"/>
                  </a:lnTo>
                  <a:lnTo>
                    <a:pt x="35547" y="9613"/>
                  </a:lnTo>
                  <a:lnTo>
                    <a:pt x="34759" y="9232"/>
                  </a:lnTo>
                  <a:lnTo>
                    <a:pt x="34759" y="9613"/>
                  </a:lnTo>
                  <a:lnTo>
                    <a:pt x="34759" y="9232"/>
                  </a:lnTo>
                  <a:lnTo>
                    <a:pt x="34378" y="9232"/>
                  </a:lnTo>
                  <a:lnTo>
                    <a:pt x="34759" y="9232"/>
                  </a:lnTo>
                  <a:lnTo>
                    <a:pt x="34759" y="8851"/>
                  </a:lnTo>
                  <a:lnTo>
                    <a:pt x="35153" y="8851"/>
                  </a:lnTo>
                  <a:lnTo>
                    <a:pt x="35153" y="8458"/>
                  </a:lnTo>
                  <a:lnTo>
                    <a:pt x="34759" y="8458"/>
                  </a:lnTo>
                  <a:lnTo>
                    <a:pt x="34759" y="8077"/>
                  </a:lnTo>
                  <a:lnTo>
                    <a:pt x="34378" y="8458"/>
                  </a:lnTo>
                  <a:lnTo>
                    <a:pt x="34378" y="8077"/>
                  </a:lnTo>
                  <a:lnTo>
                    <a:pt x="33985" y="7696"/>
                  </a:lnTo>
                  <a:lnTo>
                    <a:pt x="33985" y="7315"/>
                  </a:lnTo>
                  <a:lnTo>
                    <a:pt x="34378" y="7315"/>
                  </a:lnTo>
                  <a:lnTo>
                    <a:pt x="34378" y="6921"/>
                  </a:lnTo>
                  <a:lnTo>
                    <a:pt x="34378" y="6540"/>
                  </a:lnTo>
                  <a:lnTo>
                    <a:pt x="34378" y="6159"/>
                  </a:lnTo>
                  <a:lnTo>
                    <a:pt x="33985" y="6159"/>
                  </a:lnTo>
                  <a:lnTo>
                    <a:pt x="33985" y="6540"/>
                  </a:lnTo>
                  <a:lnTo>
                    <a:pt x="33985" y="6159"/>
                  </a:lnTo>
                  <a:lnTo>
                    <a:pt x="33985" y="5956"/>
                  </a:lnTo>
                  <a:lnTo>
                    <a:pt x="33985" y="5575"/>
                  </a:lnTo>
                  <a:lnTo>
                    <a:pt x="34378" y="5575"/>
                  </a:lnTo>
                  <a:lnTo>
                    <a:pt x="34759" y="5575"/>
                  </a:lnTo>
                  <a:lnTo>
                    <a:pt x="34378" y="5575"/>
                  </a:lnTo>
                  <a:lnTo>
                    <a:pt x="34759" y="5575"/>
                  </a:lnTo>
                  <a:lnTo>
                    <a:pt x="35153" y="5575"/>
                  </a:lnTo>
                  <a:lnTo>
                    <a:pt x="35153" y="5956"/>
                  </a:lnTo>
                  <a:lnTo>
                    <a:pt x="35547" y="5956"/>
                  </a:lnTo>
                  <a:lnTo>
                    <a:pt x="35153" y="5956"/>
                  </a:lnTo>
                  <a:lnTo>
                    <a:pt x="35547" y="5956"/>
                  </a:lnTo>
                  <a:lnTo>
                    <a:pt x="35153" y="6159"/>
                  </a:lnTo>
                  <a:lnTo>
                    <a:pt x="35153" y="6540"/>
                  </a:lnTo>
                  <a:lnTo>
                    <a:pt x="35547" y="6540"/>
                  </a:lnTo>
                  <a:lnTo>
                    <a:pt x="35153" y="6540"/>
                  </a:lnTo>
                  <a:lnTo>
                    <a:pt x="35547" y="6540"/>
                  </a:lnTo>
                  <a:lnTo>
                    <a:pt x="35928" y="6540"/>
                  </a:lnTo>
                  <a:lnTo>
                    <a:pt x="35928" y="6921"/>
                  </a:lnTo>
                  <a:lnTo>
                    <a:pt x="36322" y="6921"/>
                  </a:lnTo>
                  <a:lnTo>
                    <a:pt x="36512" y="6921"/>
                  </a:lnTo>
                  <a:lnTo>
                    <a:pt x="36893" y="6921"/>
                  </a:lnTo>
                  <a:lnTo>
                    <a:pt x="36893" y="6540"/>
                  </a:lnTo>
                  <a:lnTo>
                    <a:pt x="37287" y="6540"/>
                  </a:lnTo>
                  <a:lnTo>
                    <a:pt x="37680" y="6540"/>
                  </a:lnTo>
                  <a:lnTo>
                    <a:pt x="37680" y="6159"/>
                  </a:lnTo>
                  <a:lnTo>
                    <a:pt x="37680" y="5956"/>
                  </a:lnTo>
                  <a:lnTo>
                    <a:pt x="37680" y="6159"/>
                  </a:lnTo>
                  <a:lnTo>
                    <a:pt x="37287" y="6159"/>
                  </a:lnTo>
                  <a:lnTo>
                    <a:pt x="37680" y="5956"/>
                  </a:lnTo>
                  <a:lnTo>
                    <a:pt x="37680" y="5575"/>
                  </a:lnTo>
                  <a:lnTo>
                    <a:pt x="38061" y="5194"/>
                  </a:lnTo>
                  <a:lnTo>
                    <a:pt x="38061" y="5575"/>
                  </a:lnTo>
                  <a:lnTo>
                    <a:pt x="38061" y="5194"/>
                  </a:lnTo>
                  <a:lnTo>
                    <a:pt x="37680" y="5575"/>
                  </a:lnTo>
                  <a:lnTo>
                    <a:pt x="37680" y="5194"/>
                  </a:lnTo>
                  <a:lnTo>
                    <a:pt x="38061" y="5194"/>
                  </a:lnTo>
                  <a:lnTo>
                    <a:pt x="38455" y="5194"/>
                  </a:lnTo>
                  <a:lnTo>
                    <a:pt x="38455" y="4813"/>
                  </a:lnTo>
                  <a:lnTo>
                    <a:pt x="38836" y="4419"/>
                  </a:lnTo>
                  <a:lnTo>
                    <a:pt x="39624" y="4419"/>
                  </a:lnTo>
                  <a:lnTo>
                    <a:pt x="40005" y="4419"/>
                  </a:lnTo>
                  <a:lnTo>
                    <a:pt x="40398" y="4038"/>
                  </a:lnTo>
                  <a:lnTo>
                    <a:pt x="41173" y="3657"/>
                  </a:lnTo>
                  <a:lnTo>
                    <a:pt x="41363" y="3263"/>
                  </a:lnTo>
                  <a:lnTo>
                    <a:pt x="41757" y="3263"/>
                  </a:lnTo>
                  <a:lnTo>
                    <a:pt x="42138" y="3263"/>
                  </a:lnTo>
                  <a:lnTo>
                    <a:pt x="42532" y="3263"/>
                  </a:lnTo>
                  <a:lnTo>
                    <a:pt x="42532" y="3657"/>
                  </a:lnTo>
                  <a:lnTo>
                    <a:pt x="42138" y="3657"/>
                  </a:lnTo>
                  <a:lnTo>
                    <a:pt x="42138" y="4038"/>
                  </a:lnTo>
                  <a:lnTo>
                    <a:pt x="42138" y="3657"/>
                  </a:lnTo>
                  <a:lnTo>
                    <a:pt x="42138" y="4038"/>
                  </a:lnTo>
                  <a:lnTo>
                    <a:pt x="42532" y="4038"/>
                  </a:lnTo>
                  <a:lnTo>
                    <a:pt x="42926" y="4038"/>
                  </a:lnTo>
                  <a:lnTo>
                    <a:pt x="42532" y="4038"/>
                  </a:lnTo>
                  <a:lnTo>
                    <a:pt x="42532" y="4419"/>
                  </a:lnTo>
                  <a:lnTo>
                    <a:pt x="42926" y="4419"/>
                  </a:lnTo>
                  <a:lnTo>
                    <a:pt x="42532" y="4419"/>
                  </a:lnTo>
                  <a:lnTo>
                    <a:pt x="42926" y="4419"/>
                  </a:lnTo>
                  <a:lnTo>
                    <a:pt x="42532" y="4419"/>
                  </a:lnTo>
                  <a:lnTo>
                    <a:pt x="42138" y="4419"/>
                  </a:lnTo>
                  <a:lnTo>
                    <a:pt x="42138" y="4813"/>
                  </a:lnTo>
                  <a:lnTo>
                    <a:pt x="42138" y="5194"/>
                  </a:lnTo>
                  <a:lnTo>
                    <a:pt x="41757" y="5194"/>
                  </a:lnTo>
                  <a:lnTo>
                    <a:pt x="42138" y="5194"/>
                  </a:lnTo>
                  <a:lnTo>
                    <a:pt x="41757" y="5194"/>
                  </a:lnTo>
                  <a:lnTo>
                    <a:pt x="42138" y="5194"/>
                  </a:lnTo>
                  <a:lnTo>
                    <a:pt x="41757" y="5194"/>
                  </a:lnTo>
                  <a:lnTo>
                    <a:pt x="42138" y="5194"/>
                  </a:lnTo>
                  <a:lnTo>
                    <a:pt x="42532" y="5194"/>
                  </a:lnTo>
                  <a:lnTo>
                    <a:pt x="42532" y="5575"/>
                  </a:lnTo>
                  <a:lnTo>
                    <a:pt x="42926" y="5575"/>
                  </a:lnTo>
                  <a:lnTo>
                    <a:pt x="42532" y="5575"/>
                  </a:lnTo>
                  <a:lnTo>
                    <a:pt x="42926" y="557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4569922" y="19365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4500199" y="1932914"/>
              <a:ext cx="80645" cy="40640"/>
            </a:xfrm>
            <a:custGeom>
              <a:avLst/>
              <a:gdLst/>
              <a:ahLst/>
              <a:cxnLst/>
              <a:rect l="l" t="t" r="r" b="b"/>
              <a:pathLst>
                <a:path w="80645" h="40639">
                  <a:moveTo>
                    <a:pt x="75742" y="762"/>
                  </a:moveTo>
                  <a:lnTo>
                    <a:pt x="75361" y="762"/>
                  </a:lnTo>
                  <a:lnTo>
                    <a:pt x="75742" y="762"/>
                  </a:lnTo>
                  <a:lnTo>
                    <a:pt x="76136" y="762"/>
                  </a:lnTo>
                  <a:lnTo>
                    <a:pt x="76136" y="1143"/>
                  </a:lnTo>
                  <a:lnTo>
                    <a:pt x="76136" y="762"/>
                  </a:lnTo>
                  <a:lnTo>
                    <a:pt x="76530" y="381"/>
                  </a:lnTo>
                  <a:lnTo>
                    <a:pt x="76136" y="381"/>
                  </a:lnTo>
                  <a:lnTo>
                    <a:pt x="77889" y="381"/>
                  </a:lnTo>
                  <a:lnTo>
                    <a:pt x="77889" y="762"/>
                  </a:lnTo>
                  <a:lnTo>
                    <a:pt x="78270" y="762"/>
                  </a:lnTo>
                  <a:lnTo>
                    <a:pt x="78270" y="1143"/>
                  </a:lnTo>
                  <a:lnTo>
                    <a:pt x="78270" y="762"/>
                  </a:lnTo>
                  <a:lnTo>
                    <a:pt x="78270" y="1143"/>
                  </a:lnTo>
                  <a:lnTo>
                    <a:pt x="78663" y="1143"/>
                  </a:lnTo>
                  <a:lnTo>
                    <a:pt x="78270" y="1143"/>
                  </a:lnTo>
                  <a:lnTo>
                    <a:pt x="78663" y="1143"/>
                  </a:lnTo>
                  <a:lnTo>
                    <a:pt x="79044" y="1143"/>
                  </a:lnTo>
                  <a:lnTo>
                    <a:pt x="78663" y="1143"/>
                  </a:lnTo>
                  <a:lnTo>
                    <a:pt x="78663" y="1536"/>
                  </a:lnTo>
                  <a:lnTo>
                    <a:pt x="79044" y="1536"/>
                  </a:lnTo>
                  <a:lnTo>
                    <a:pt x="79044" y="1727"/>
                  </a:lnTo>
                  <a:lnTo>
                    <a:pt x="79438" y="2108"/>
                  </a:lnTo>
                  <a:lnTo>
                    <a:pt x="79438" y="2501"/>
                  </a:lnTo>
                  <a:lnTo>
                    <a:pt x="79044" y="2501"/>
                  </a:lnTo>
                  <a:lnTo>
                    <a:pt x="79044" y="2108"/>
                  </a:lnTo>
                  <a:lnTo>
                    <a:pt x="79044" y="2501"/>
                  </a:lnTo>
                  <a:lnTo>
                    <a:pt x="79044" y="2108"/>
                  </a:lnTo>
                  <a:lnTo>
                    <a:pt x="79044" y="2501"/>
                  </a:lnTo>
                  <a:lnTo>
                    <a:pt x="79438" y="2501"/>
                  </a:lnTo>
                  <a:lnTo>
                    <a:pt x="79438" y="2108"/>
                  </a:lnTo>
                  <a:lnTo>
                    <a:pt x="79438" y="2501"/>
                  </a:lnTo>
                  <a:lnTo>
                    <a:pt x="79832" y="2501"/>
                  </a:lnTo>
                  <a:lnTo>
                    <a:pt x="79832" y="2882"/>
                  </a:lnTo>
                  <a:lnTo>
                    <a:pt x="80213" y="2882"/>
                  </a:lnTo>
                  <a:lnTo>
                    <a:pt x="80213" y="3263"/>
                  </a:lnTo>
                  <a:lnTo>
                    <a:pt x="80606" y="3263"/>
                  </a:lnTo>
                  <a:lnTo>
                    <a:pt x="80213" y="3263"/>
                  </a:lnTo>
                  <a:lnTo>
                    <a:pt x="79832" y="3644"/>
                  </a:lnTo>
                  <a:lnTo>
                    <a:pt x="79832" y="4038"/>
                  </a:lnTo>
                  <a:lnTo>
                    <a:pt x="79438" y="4038"/>
                  </a:lnTo>
                  <a:lnTo>
                    <a:pt x="79044" y="4419"/>
                  </a:lnTo>
                  <a:lnTo>
                    <a:pt x="78270" y="4419"/>
                  </a:lnTo>
                  <a:lnTo>
                    <a:pt x="77889" y="4800"/>
                  </a:lnTo>
                  <a:lnTo>
                    <a:pt x="77304" y="4800"/>
                  </a:lnTo>
                  <a:lnTo>
                    <a:pt x="76911" y="4800"/>
                  </a:lnTo>
                  <a:lnTo>
                    <a:pt x="76911" y="5194"/>
                  </a:lnTo>
                  <a:lnTo>
                    <a:pt x="76530" y="5575"/>
                  </a:lnTo>
                  <a:lnTo>
                    <a:pt x="76136" y="5575"/>
                  </a:lnTo>
                  <a:lnTo>
                    <a:pt x="75742" y="5575"/>
                  </a:lnTo>
                  <a:lnTo>
                    <a:pt x="75361" y="5575"/>
                  </a:lnTo>
                  <a:lnTo>
                    <a:pt x="74968" y="5575"/>
                  </a:lnTo>
                  <a:lnTo>
                    <a:pt x="74587" y="5956"/>
                  </a:lnTo>
                  <a:lnTo>
                    <a:pt x="74193" y="5956"/>
                  </a:lnTo>
                  <a:lnTo>
                    <a:pt x="73812" y="5956"/>
                  </a:lnTo>
                  <a:lnTo>
                    <a:pt x="73418" y="6337"/>
                  </a:lnTo>
                  <a:lnTo>
                    <a:pt x="73025" y="6337"/>
                  </a:lnTo>
                  <a:lnTo>
                    <a:pt x="72644" y="6337"/>
                  </a:lnTo>
                  <a:lnTo>
                    <a:pt x="72440" y="6337"/>
                  </a:lnTo>
                  <a:lnTo>
                    <a:pt x="72440" y="6540"/>
                  </a:lnTo>
                  <a:lnTo>
                    <a:pt x="68948" y="6540"/>
                  </a:lnTo>
                  <a:lnTo>
                    <a:pt x="68567" y="6921"/>
                  </a:lnTo>
                  <a:lnTo>
                    <a:pt x="68173" y="6921"/>
                  </a:lnTo>
                  <a:lnTo>
                    <a:pt x="68173" y="7302"/>
                  </a:lnTo>
                  <a:lnTo>
                    <a:pt x="67792" y="7302"/>
                  </a:lnTo>
                  <a:lnTo>
                    <a:pt x="67589" y="7302"/>
                  </a:lnTo>
                  <a:lnTo>
                    <a:pt x="67589" y="7683"/>
                  </a:lnTo>
                  <a:lnTo>
                    <a:pt x="67208" y="7683"/>
                  </a:lnTo>
                  <a:lnTo>
                    <a:pt x="67208" y="8077"/>
                  </a:lnTo>
                  <a:lnTo>
                    <a:pt x="66814" y="8458"/>
                  </a:lnTo>
                  <a:lnTo>
                    <a:pt x="66421" y="8839"/>
                  </a:lnTo>
                  <a:lnTo>
                    <a:pt x="66040" y="9232"/>
                  </a:lnTo>
                  <a:lnTo>
                    <a:pt x="65646" y="9232"/>
                  </a:lnTo>
                  <a:lnTo>
                    <a:pt x="65646" y="8839"/>
                  </a:lnTo>
                  <a:lnTo>
                    <a:pt x="65265" y="8839"/>
                  </a:lnTo>
                  <a:lnTo>
                    <a:pt x="65265" y="8458"/>
                  </a:lnTo>
                  <a:lnTo>
                    <a:pt x="65646" y="8458"/>
                  </a:lnTo>
                  <a:lnTo>
                    <a:pt x="65646" y="8077"/>
                  </a:lnTo>
                  <a:lnTo>
                    <a:pt x="65646" y="8458"/>
                  </a:lnTo>
                  <a:lnTo>
                    <a:pt x="65646" y="8077"/>
                  </a:lnTo>
                  <a:lnTo>
                    <a:pt x="66040" y="8077"/>
                  </a:lnTo>
                  <a:lnTo>
                    <a:pt x="66421" y="8077"/>
                  </a:lnTo>
                  <a:lnTo>
                    <a:pt x="66421" y="7683"/>
                  </a:lnTo>
                  <a:lnTo>
                    <a:pt x="66814" y="7683"/>
                  </a:lnTo>
                  <a:lnTo>
                    <a:pt x="67208" y="7683"/>
                  </a:lnTo>
                  <a:lnTo>
                    <a:pt x="67208" y="7302"/>
                  </a:lnTo>
                  <a:lnTo>
                    <a:pt x="67589" y="6921"/>
                  </a:lnTo>
                  <a:lnTo>
                    <a:pt x="67589" y="6540"/>
                  </a:lnTo>
                  <a:lnTo>
                    <a:pt x="67792" y="6337"/>
                  </a:lnTo>
                  <a:lnTo>
                    <a:pt x="67792" y="5956"/>
                  </a:lnTo>
                  <a:lnTo>
                    <a:pt x="67792" y="5575"/>
                  </a:lnTo>
                  <a:lnTo>
                    <a:pt x="68173" y="5575"/>
                  </a:lnTo>
                  <a:lnTo>
                    <a:pt x="68173" y="5194"/>
                  </a:lnTo>
                  <a:lnTo>
                    <a:pt x="68173" y="5575"/>
                  </a:lnTo>
                  <a:lnTo>
                    <a:pt x="67792" y="5575"/>
                  </a:lnTo>
                  <a:lnTo>
                    <a:pt x="67792" y="5194"/>
                  </a:lnTo>
                  <a:lnTo>
                    <a:pt x="68173" y="5194"/>
                  </a:lnTo>
                  <a:lnTo>
                    <a:pt x="67792" y="5194"/>
                  </a:lnTo>
                  <a:lnTo>
                    <a:pt x="68173" y="5194"/>
                  </a:lnTo>
                  <a:lnTo>
                    <a:pt x="67792" y="5194"/>
                  </a:lnTo>
                  <a:lnTo>
                    <a:pt x="68173" y="5194"/>
                  </a:lnTo>
                  <a:lnTo>
                    <a:pt x="68567" y="5194"/>
                  </a:lnTo>
                  <a:lnTo>
                    <a:pt x="68567" y="4800"/>
                  </a:lnTo>
                  <a:lnTo>
                    <a:pt x="68948" y="4800"/>
                  </a:lnTo>
                  <a:lnTo>
                    <a:pt x="68567" y="4800"/>
                  </a:lnTo>
                  <a:lnTo>
                    <a:pt x="68948" y="4800"/>
                  </a:lnTo>
                  <a:lnTo>
                    <a:pt x="69342" y="4800"/>
                  </a:lnTo>
                  <a:lnTo>
                    <a:pt x="69342" y="4419"/>
                  </a:lnTo>
                  <a:lnTo>
                    <a:pt x="69342" y="4800"/>
                  </a:lnTo>
                  <a:lnTo>
                    <a:pt x="68948" y="4800"/>
                  </a:lnTo>
                  <a:lnTo>
                    <a:pt x="69342" y="4800"/>
                  </a:lnTo>
                  <a:lnTo>
                    <a:pt x="69342" y="5194"/>
                  </a:lnTo>
                  <a:lnTo>
                    <a:pt x="69342" y="4800"/>
                  </a:lnTo>
                  <a:lnTo>
                    <a:pt x="69342" y="4419"/>
                  </a:lnTo>
                  <a:lnTo>
                    <a:pt x="69342" y="4800"/>
                  </a:lnTo>
                  <a:lnTo>
                    <a:pt x="68948" y="4800"/>
                  </a:lnTo>
                  <a:lnTo>
                    <a:pt x="68567" y="4800"/>
                  </a:lnTo>
                  <a:lnTo>
                    <a:pt x="68567" y="5194"/>
                  </a:lnTo>
                  <a:lnTo>
                    <a:pt x="68173" y="5194"/>
                  </a:lnTo>
                  <a:lnTo>
                    <a:pt x="68173" y="4800"/>
                  </a:lnTo>
                  <a:lnTo>
                    <a:pt x="68173" y="5194"/>
                  </a:lnTo>
                  <a:lnTo>
                    <a:pt x="68173" y="4800"/>
                  </a:lnTo>
                  <a:lnTo>
                    <a:pt x="68173" y="5194"/>
                  </a:lnTo>
                  <a:lnTo>
                    <a:pt x="68173" y="4800"/>
                  </a:lnTo>
                  <a:lnTo>
                    <a:pt x="68567" y="4800"/>
                  </a:lnTo>
                  <a:lnTo>
                    <a:pt x="68173" y="4800"/>
                  </a:lnTo>
                  <a:lnTo>
                    <a:pt x="68567" y="4800"/>
                  </a:lnTo>
                  <a:lnTo>
                    <a:pt x="68173" y="4800"/>
                  </a:lnTo>
                  <a:lnTo>
                    <a:pt x="68567" y="4800"/>
                  </a:lnTo>
                  <a:lnTo>
                    <a:pt x="68567" y="4419"/>
                  </a:lnTo>
                  <a:lnTo>
                    <a:pt x="68567" y="4800"/>
                  </a:lnTo>
                  <a:lnTo>
                    <a:pt x="68567" y="4419"/>
                  </a:lnTo>
                  <a:lnTo>
                    <a:pt x="68567" y="4800"/>
                  </a:lnTo>
                  <a:lnTo>
                    <a:pt x="68567" y="4419"/>
                  </a:lnTo>
                  <a:lnTo>
                    <a:pt x="68567" y="4800"/>
                  </a:lnTo>
                  <a:lnTo>
                    <a:pt x="68567" y="4419"/>
                  </a:lnTo>
                  <a:lnTo>
                    <a:pt x="68948" y="4419"/>
                  </a:lnTo>
                  <a:lnTo>
                    <a:pt x="68567" y="4419"/>
                  </a:lnTo>
                  <a:lnTo>
                    <a:pt x="68948" y="4419"/>
                  </a:lnTo>
                  <a:lnTo>
                    <a:pt x="68948" y="4038"/>
                  </a:lnTo>
                  <a:lnTo>
                    <a:pt x="68948" y="4419"/>
                  </a:lnTo>
                  <a:lnTo>
                    <a:pt x="68948" y="4038"/>
                  </a:lnTo>
                  <a:lnTo>
                    <a:pt x="68567" y="4038"/>
                  </a:lnTo>
                  <a:lnTo>
                    <a:pt x="68948" y="4038"/>
                  </a:lnTo>
                  <a:lnTo>
                    <a:pt x="68567" y="4038"/>
                  </a:lnTo>
                  <a:lnTo>
                    <a:pt x="68948" y="4038"/>
                  </a:lnTo>
                  <a:lnTo>
                    <a:pt x="68567" y="4038"/>
                  </a:lnTo>
                  <a:lnTo>
                    <a:pt x="68173" y="4038"/>
                  </a:lnTo>
                  <a:lnTo>
                    <a:pt x="68567" y="4038"/>
                  </a:lnTo>
                  <a:lnTo>
                    <a:pt x="68567" y="3644"/>
                  </a:lnTo>
                  <a:lnTo>
                    <a:pt x="68948" y="3644"/>
                  </a:lnTo>
                  <a:lnTo>
                    <a:pt x="68948" y="4038"/>
                  </a:lnTo>
                  <a:lnTo>
                    <a:pt x="68948" y="3644"/>
                  </a:lnTo>
                  <a:lnTo>
                    <a:pt x="69342" y="3644"/>
                  </a:lnTo>
                  <a:lnTo>
                    <a:pt x="69342" y="4038"/>
                  </a:lnTo>
                  <a:lnTo>
                    <a:pt x="69723" y="4038"/>
                  </a:lnTo>
                  <a:lnTo>
                    <a:pt x="69342" y="4038"/>
                  </a:lnTo>
                  <a:lnTo>
                    <a:pt x="69723" y="4038"/>
                  </a:lnTo>
                  <a:lnTo>
                    <a:pt x="69342" y="4038"/>
                  </a:lnTo>
                  <a:lnTo>
                    <a:pt x="69723" y="4038"/>
                  </a:lnTo>
                  <a:lnTo>
                    <a:pt x="69342" y="4038"/>
                  </a:lnTo>
                  <a:lnTo>
                    <a:pt x="69342" y="3644"/>
                  </a:lnTo>
                  <a:lnTo>
                    <a:pt x="68948" y="3644"/>
                  </a:lnTo>
                  <a:lnTo>
                    <a:pt x="68948" y="4038"/>
                  </a:lnTo>
                  <a:lnTo>
                    <a:pt x="68948" y="3644"/>
                  </a:lnTo>
                  <a:lnTo>
                    <a:pt x="68567" y="3644"/>
                  </a:lnTo>
                  <a:lnTo>
                    <a:pt x="68567" y="4038"/>
                  </a:lnTo>
                  <a:lnTo>
                    <a:pt x="68567" y="3644"/>
                  </a:lnTo>
                  <a:lnTo>
                    <a:pt x="68567" y="4038"/>
                  </a:lnTo>
                  <a:lnTo>
                    <a:pt x="68567" y="3644"/>
                  </a:lnTo>
                  <a:lnTo>
                    <a:pt x="68948" y="3644"/>
                  </a:lnTo>
                  <a:lnTo>
                    <a:pt x="68567" y="3644"/>
                  </a:lnTo>
                  <a:lnTo>
                    <a:pt x="68173" y="4038"/>
                  </a:lnTo>
                  <a:lnTo>
                    <a:pt x="68173" y="3644"/>
                  </a:lnTo>
                  <a:lnTo>
                    <a:pt x="68173" y="4038"/>
                  </a:lnTo>
                  <a:lnTo>
                    <a:pt x="68173" y="3644"/>
                  </a:lnTo>
                  <a:lnTo>
                    <a:pt x="68567" y="3644"/>
                  </a:lnTo>
                  <a:lnTo>
                    <a:pt x="68173" y="3644"/>
                  </a:lnTo>
                  <a:lnTo>
                    <a:pt x="68567" y="3644"/>
                  </a:lnTo>
                  <a:lnTo>
                    <a:pt x="68173" y="3644"/>
                  </a:lnTo>
                  <a:lnTo>
                    <a:pt x="68173" y="3263"/>
                  </a:lnTo>
                  <a:lnTo>
                    <a:pt x="68567" y="3263"/>
                  </a:lnTo>
                  <a:lnTo>
                    <a:pt x="68173" y="3263"/>
                  </a:lnTo>
                  <a:lnTo>
                    <a:pt x="68173" y="3644"/>
                  </a:lnTo>
                  <a:lnTo>
                    <a:pt x="68173" y="3263"/>
                  </a:lnTo>
                  <a:lnTo>
                    <a:pt x="68173" y="3644"/>
                  </a:lnTo>
                  <a:lnTo>
                    <a:pt x="67792" y="3644"/>
                  </a:lnTo>
                  <a:lnTo>
                    <a:pt x="67792" y="2882"/>
                  </a:lnTo>
                  <a:lnTo>
                    <a:pt x="67792" y="3263"/>
                  </a:lnTo>
                  <a:lnTo>
                    <a:pt x="67792" y="2501"/>
                  </a:lnTo>
                  <a:lnTo>
                    <a:pt x="68173" y="2501"/>
                  </a:lnTo>
                  <a:lnTo>
                    <a:pt x="68173" y="2108"/>
                  </a:lnTo>
                  <a:lnTo>
                    <a:pt x="68567" y="2108"/>
                  </a:lnTo>
                  <a:lnTo>
                    <a:pt x="68948" y="2108"/>
                  </a:lnTo>
                  <a:lnTo>
                    <a:pt x="68948" y="1727"/>
                  </a:lnTo>
                  <a:lnTo>
                    <a:pt x="69342" y="1727"/>
                  </a:lnTo>
                  <a:lnTo>
                    <a:pt x="69342" y="1536"/>
                  </a:lnTo>
                  <a:lnTo>
                    <a:pt x="69723" y="1536"/>
                  </a:lnTo>
                  <a:lnTo>
                    <a:pt x="69723" y="1143"/>
                  </a:lnTo>
                  <a:lnTo>
                    <a:pt x="70116" y="1143"/>
                  </a:lnTo>
                  <a:lnTo>
                    <a:pt x="70510" y="762"/>
                  </a:lnTo>
                  <a:lnTo>
                    <a:pt x="70510" y="381"/>
                  </a:lnTo>
                  <a:lnTo>
                    <a:pt x="70891" y="381"/>
                  </a:lnTo>
                  <a:lnTo>
                    <a:pt x="71285" y="381"/>
                  </a:lnTo>
                  <a:lnTo>
                    <a:pt x="71285" y="0"/>
                  </a:lnTo>
                  <a:lnTo>
                    <a:pt x="71666" y="0"/>
                  </a:lnTo>
                  <a:lnTo>
                    <a:pt x="72059" y="0"/>
                  </a:lnTo>
                  <a:lnTo>
                    <a:pt x="72440" y="0"/>
                  </a:lnTo>
                  <a:lnTo>
                    <a:pt x="72440" y="381"/>
                  </a:lnTo>
                  <a:lnTo>
                    <a:pt x="72440" y="0"/>
                  </a:lnTo>
                  <a:lnTo>
                    <a:pt x="72644" y="0"/>
                  </a:lnTo>
                  <a:lnTo>
                    <a:pt x="73025" y="0"/>
                  </a:lnTo>
                  <a:lnTo>
                    <a:pt x="75361" y="0"/>
                  </a:lnTo>
                  <a:lnTo>
                    <a:pt x="75361" y="381"/>
                  </a:lnTo>
                  <a:lnTo>
                    <a:pt x="75742" y="0"/>
                  </a:lnTo>
                  <a:lnTo>
                    <a:pt x="76136" y="381"/>
                  </a:lnTo>
                  <a:lnTo>
                    <a:pt x="76530" y="381"/>
                  </a:lnTo>
                  <a:lnTo>
                    <a:pt x="76136" y="381"/>
                  </a:lnTo>
                  <a:lnTo>
                    <a:pt x="76530" y="381"/>
                  </a:lnTo>
                  <a:lnTo>
                    <a:pt x="76136" y="762"/>
                  </a:lnTo>
                  <a:lnTo>
                    <a:pt x="75742" y="762"/>
                  </a:lnTo>
                  <a:close/>
                </a:path>
                <a:path w="80645" h="40639">
                  <a:moveTo>
                    <a:pt x="7378" y="29997"/>
                  </a:moveTo>
                  <a:lnTo>
                    <a:pt x="7378" y="30200"/>
                  </a:lnTo>
                  <a:lnTo>
                    <a:pt x="7378" y="29997"/>
                  </a:lnTo>
                  <a:lnTo>
                    <a:pt x="7378" y="29616"/>
                  </a:lnTo>
                  <a:lnTo>
                    <a:pt x="7772" y="29616"/>
                  </a:lnTo>
                  <a:lnTo>
                    <a:pt x="7378" y="29997"/>
                  </a:lnTo>
                  <a:lnTo>
                    <a:pt x="7772" y="29997"/>
                  </a:lnTo>
                  <a:lnTo>
                    <a:pt x="7772" y="30200"/>
                  </a:lnTo>
                  <a:lnTo>
                    <a:pt x="7772" y="30581"/>
                  </a:lnTo>
                  <a:lnTo>
                    <a:pt x="7378" y="30581"/>
                  </a:lnTo>
                  <a:lnTo>
                    <a:pt x="7772" y="30581"/>
                  </a:lnTo>
                  <a:lnTo>
                    <a:pt x="7772" y="30200"/>
                  </a:lnTo>
                  <a:lnTo>
                    <a:pt x="7772" y="29997"/>
                  </a:lnTo>
                  <a:lnTo>
                    <a:pt x="8153" y="29997"/>
                  </a:lnTo>
                  <a:lnTo>
                    <a:pt x="7772" y="29997"/>
                  </a:lnTo>
                  <a:lnTo>
                    <a:pt x="7772" y="30200"/>
                  </a:lnTo>
                  <a:lnTo>
                    <a:pt x="8153" y="30200"/>
                  </a:lnTo>
                  <a:lnTo>
                    <a:pt x="8153" y="29997"/>
                  </a:lnTo>
                  <a:lnTo>
                    <a:pt x="8153" y="30200"/>
                  </a:lnTo>
                  <a:lnTo>
                    <a:pt x="8153" y="30581"/>
                  </a:lnTo>
                  <a:lnTo>
                    <a:pt x="8153" y="30200"/>
                  </a:lnTo>
                  <a:lnTo>
                    <a:pt x="8547" y="30200"/>
                  </a:lnTo>
                  <a:lnTo>
                    <a:pt x="8547" y="29997"/>
                  </a:lnTo>
                  <a:lnTo>
                    <a:pt x="8153" y="29997"/>
                  </a:lnTo>
                  <a:lnTo>
                    <a:pt x="8153" y="29616"/>
                  </a:lnTo>
                  <a:lnTo>
                    <a:pt x="8547" y="29616"/>
                  </a:lnTo>
                  <a:lnTo>
                    <a:pt x="8153" y="29616"/>
                  </a:lnTo>
                  <a:lnTo>
                    <a:pt x="8547" y="29616"/>
                  </a:lnTo>
                  <a:lnTo>
                    <a:pt x="8153" y="29997"/>
                  </a:lnTo>
                  <a:lnTo>
                    <a:pt x="8547" y="29997"/>
                  </a:lnTo>
                  <a:lnTo>
                    <a:pt x="8547" y="29616"/>
                  </a:lnTo>
                  <a:lnTo>
                    <a:pt x="8547" y="29997"/>
                  </a:lnTo>
                  <a:lnTo>
                    <a:pt x="8153" y="29997"/>
                  </a:lnTo>
                  <a:lnTo>
                    <a:pt x="8547" y="29997"/>
                  </a:lnTo>
                  <a:lnTo>
                    <a:pt x="8547" y="30200"/>
                  </a:lnTo>
                  <a:lnTo>
                    <a:pt x="8547" y="29997"/>
                  </a:lnTo>
                  <a:lnTo>
                    <a:pt x="8940" y="29997"/>
                  </a:lnTo>
                  <a:lnTo>
                    <a:pt x="8547" y="29997"/>
                  </a:lnTo>
                  <a:lnTo>
                    <a:pt x="8547" y="29616"/>
                  </a:lnTo>
                  <a:lnTo>
                    <a:pt x="8940" y="29997"/>
                  </a:lnTo>
                  <a:lnTo>
                    <a:pt x="8940" y="30200"/>
                  </a:lnTo>
                  <a:lnTo>
                    <a:pt x="8940" y="29997"/>
                  </a:lnTo>
                  <a:lnTo>
                    <a:pt x="9321" y="29997"/>
                  </a:lnTo>
                  <a:lnTo>
                    <a:pt x="9321" y="29616"/>
                  </a:lnTo>
                  <a:lnTo>
                    <a:pt x="9715" y="29997"/>
                  </a:lnTo>
                  <a:lnTo>
                    <a:pt x="9321" y="29997"/>
                  </a:lnTo>
                  <a:lnTo>
                    <a:pt x="9715" y="29997"/>
                  </a:lnTo>
                  <a:lnTo>
                    <a:pt x="9715" y="30200"/>
                  </a:lnTo>
                  <a:lnTo>
                    <a:pt x="9715" y="30581"/>
                  </a:lnTo>
                  <a:lnTo>
                    <a:pt x="10096" y="30581"/>
                  </a:lnTo>
                  <a:lnTo>
                    <a:pt x="9715" y="30581"/>
                  </a:lnTo>
                  <a:lnTo>
                    <a:pt x="9715" y="30200"/>
                  </a:lnTo>
                  <a:lnTo>
                    <a:pt x="9715" y="30581"/>
                  </a:lnTo>
                  <a:lnTo>
                    <a:pt x="9321" y="30581"/>
                  </a:lnTo>
                  <a:lnTo>
                    <a:pt x="9321" y="30962"/>
                  </a:lnTo>
                  <a:lnTo>
                    <a:pt x="9715" y="30962"/>
                  </a:lnTo>
                  <a:lnTo>
                    <a:pt x="9715" y="31343"/>
                  </a:lnTo>
                  <a:lnTo>
                    <a:pt x="10096" y="30962"/>
                  </a:lnTo>
                  <a:lnTo>
                    <a:pt x="10096" y="30581"/>
                  </a:lnTo>
                  <a:lnTo>
                    <a:pt x="9715" y="30581"/>
                  </a:lnTo>
                  <a:lnTo>
                    <a:pt x="10096" y="30581"/>
                  </a:lnTo>
                  <a:lnTo>
                    <a:pt x="10096" y="30200"/>
                  </a:lnTo>
                  <a:lnTo>
                    <a:pt x="10096" y="30581"/>
                  </a:lnTo>
                  <a:lnTo>
                    <a:pt x="10096" y="30200"/>
                  </a:lnTo>
                  <a:lnTo>
                    <a:pt x="10490" y="30200"/>
                  </a:lnTo>
                  <a:lnTo>
                    <a:pt x="10096" y="30200"/>
                  </a:lnTo>
                  <a:lnTo>
                    <a:pt x="10490" y="30200"/>
                  </a:lnTo>
                  <a:lnTo>
                    <a:pt x="10490" y="30581"/>
                  </a:lnTo>
                  <a:lnTo>
                    <a:pt x="10490" y="30200"/>
                  </a:lnTo>
                  <a:lnTo>
                    <a:pt x="10871" y="30200"/>
                  </a:lnTo>
                  <a:lnTo>
                    <a:pt x="10871" y="30581"/>
                  </a:lnTo>
                  <a:lnTo>
                    <a:pt x="10871" y="30200"/>
                  </a:lnTo>
                  <a:lnTo>
                    <a:pt x="10871" y="30581"/>
                  </a:lnTo>
                  <a:lnTo>
                    <a:pt x="10871" y="30200"/>
                  </a:lnTo>
                  <a:lnTo>
                    <a:pt x="10490" y="30200"/>
                  </a:lnTo>
                  <a:lnTo>
                    <a:pt x="10490" y="29997"/>
                  </a:lnTo>
                  <a:lnTo>
                    <a:pt x="10871" y="29997"/>
                  </a:lnTo>
                  <a:lnTo>
                    <a:pt x="10871" y="29616"/>
                  </a:lnTo>
                  <a:lnTo>
                    <a:pt x="11074" y="29616"/>
                  </a:lnTo>
                  <a:lnTo>
                    <a:pt x="11074" y="29997"/>
                  </a:lnTo>
                  <a:lnTo>
                    <a:pt x="11074" y="29616"/>
                  </a:lnTo>
                  <a:lnTo>
                    <a:pt x="11074" y="29997"/>
                  </a:lnTo>
                  <a:lnTo>
                    <a:pt x="11074" y="29616"/>
                  </a:lnTo>
                  <a:lnTo>
                    <a:pt x="11074" y="29997"/>
                  </a:lnTo>
                  <a:lnTo>
                    <a:pt x="11074" y="30200"/>
                  </a:lnTo>
                  <a:lnTo>
                    <a:pt x="11074" y="30581"/>
                  </a:lnTo>
                  <a:lnTo>
                    <a:pt x="11074" y="30200"/>
                  </a:lnTo>
                  <a:lnTo>
                    <a:pt x="11455" y="30200"/>
                  </a:lnTo>
                  <a:lnTo>
                    <a:pt x="11074" y="30200"/>
                  </a:lnTo>
                  <a:lnTo>
                    <a:pt x="11455" y="30200"/>
                  </a:lnTo>
                  <a:lnTo>
                    <a:pt x="11455" y="29997"/>
                  </a:lnTo>
                  <a:lnTo>
                    <a:pt x="11074" y="29997"/>
                  </a:lnTo>
                  <a:lnTo>
                    <a:pt x="11074" y="29616"/>
                  </a:lnTo>
                  <a:lnTo>
                    <a:pt x="11455" y="29616"/>
                  </a:lnTo>
                  <a:lnTo>
                    <a:pt x="11074" y="29616"/>
                  </a:lnTo>
                  <a:lnTo>
                    <a:pt x="11455" y="29616"/>
                  </a:lnTo>
                  <a:lnTo>
                    <a:pt x="11455" y="29235"/>
                  </a:lnTo>
                  <a:lnTo>
                    <a:pt x="11455" y="29616"/>
                  </a:lnTo>
                  <a:lnTo>
                    <a:pt x="11455" y="29235"/>
                  </a:lnTo>
                  <a:lnTo>
                    <a:pt x="11455" y="29616"/>
                  </a:lnTo>
                  <a:lnTo>
                    <a:pt x="11849" y="29616"/>
                  </a:lnTo>
                  <a:lnTo>
                    <a:pt x="11455" y="29616"/>
                  </a:lnTo>
                  <a:lnTo>
                    <a:pt x="11849" y="29616"/>
                  </a:lnTo>
                  <a:lnTo>
                    <a:pt x="11455" y="29616"/>
                  </a:lnTo>
                  <a:lnTo>
                    <a:pt x="11849" y="29616"/>
                  </a:lnTo>
                  <a:lnTo>
                    <a:pt x="11455" y="29616"/>
                  </a:lnTo>
                  <a:lnTo>
                    <a:pt x="11849" y="29235"/>
                  </a:lnTo>
                  <a:lnTo>
                    <a:pt x="11455" y="29235"/>
                  </a:lnTo>
                  <a:lnTo>
                    <a:pt x="11849" y="29235"/>
                  </a:lnTo>
                  <a:lnTo>
                    <a:pt x="11849" y="28854"/>
                  </a:lnTo>
                  <a:lnTo>
                    <a:pt x="11849" y="29235"/>
                  </a:lnTo>
                  <a:lnTo>
                    <a:pt x="11849" y="28854"/>
                  </a:lnTo>
                  <a:lnTo>
                    <a:pt x="12242" y="28854"/>
                  </a:lnTo>
                  <a:lnTo>
                    <a:pt x="12623" y="28854"/>
                  </a:lnTo>
                  <a:lnTo>
                    <a:pt x="12623" y="29235"/>
                  </a:lnTo>
                  <a:lnTo>
                    <a:pt x="12623" y="28854"/>
                  </a:lnTo>
                  <a:lnTo>
                    <a:pt x="12623" y="29235"/>
                  </a:lnTo>
                  <a:lnTo>
                    <a:pt x="13017" y="29616"/>
                  </a:lnTo>
                  <a:lnTo>
                    <a:pt x="13017" y="29235"/>
                  </a:lnTo>
                  <a:lnTo>
                    <a:pt x="13017" y="29616"/>
                  </a:lnTo>
                  <a:lnTo>
                    <a:pt x="13017" y="29235"/>
                  </a:lnTo>
                  <a:lnTo>
                    <a:pt x="13398" y="29235"/>
                  </a:lnTo>
                  <a:lnTo>
                    <a:pt x="13398" y="29616"/>
                  </a:lnTo>
                  <a:lnTo>
                    <a:pt x="13017" y="29616"/>
                  </a:lnTo>
                  <a:lnTo>
                    <a:pt x="13398" y="29616"/>
                  </a:lnTo>
                  <a:lnTo>
                    <a:pt x="13017" y="29616"/>
                  </a:lnTo>
                  <a:lnTo>
                    <a:pt x="13398" y="29616"/>
                  </a:lnTo>
                  <a:lnTo>
                    <a:pt x="13398" y="29997"/>
                  </a:lnTo>
                  <a:lnTo>
                    <a:pt x="13017" y="29997"/>
                  </a:lnTo>
                  <a:lnTo>
                    <a:pt x="13017" y="29616"/>
                  </a:lnTo>
                  <a:lnTo>
                    <a:pt x="13017" y="29997"/>
                  </a:lnTo>
                  <a:lnTo>
                    <a:pt x="13017" y="29616"/>
                  </a:lnTo>
                  <a:lnTo>
                    <a:pt x="13017" y="29997"/>
                  </a:lnTo>
                  <a:lnTo>
                    <a:pt x="12623" y="29997"/>
                  </a:lnTo>
                  <a:lnTo>
                    <a:pt x="12623" y="30200"/>
                  </a:lnTo>
                  <a:lnTo>
                    <a:pt x="12623" y="29997"/>
                  </a:lnTo>
                  <a:lnTo>
                    <a:pt x="12623" y="29616"/>
                  </a:lnTo>
                  <a:lnTo>
                    <a:pt x="12623" y="29997"/>
                  </a:lnTo>
                  <a:lnTo>
                    <a:pt x="12242" y="29997"/>
                  </a:lnTo>
                  <a:lnTo>
                    <a:pt x="11849" y="29997"/>
                  </a:lnTo>
                  <a:lnTo>
                    <a:pt x="12242" y="29997"/>
                  </a:lnTo>
                  <a:lnTo>
                    <a:pt x="11849" y="29997"/>
                  </a:lnTo>
                  <a:lnTo>
                    <a:pt x="12242" y="29997"/>
                  </a:lnTo>
                  <a:lnTo>
                    <a:pt x="11849" y="29997"/>
                  </a:lnTo>
                  <a:lnTo>
                    <a:pt x="12242" y="29997"/>
                  </a:lnTo>
                  <a:lnTo>
                    <a:pt x="12242" y="30200"/>
                  </a:lnTo>
                  <a:lnTo>
                    <a:pt x="12623" y="30200"/>
                  </a:lnTo>
                  <a:lnTo>
                    <a:pt x="13017" y="30200"/>
                  </a:lnTo>
                  <a:lnTo>
                    <a:pt x="12623" y="30200"/>
                  </a:lnTo>
                  <a:lnTo>
                    <a:pt x="12623" y="30581"/>
                  </a:lnTo>
                  <a:lnTo>
                    <a:pt x="12623" y="30200"/>
                  </a:lnTo>
                  <a:lnTo>
                    <a:pt x="12242" y="30200"/>
                  </a:lnTo>
                  <a:lnTo>
                    <a:pt x="12242" y="30581"/>
                  </a:lnTo>
                  <a:lnTo>
                    <a:pt x="12623" y="30581"/>
                  </a:lnTo>
                  <a:lnTo>
                    <a:pt x="12242" y="30581"/>
                  </a:lnTo>
                  <a:lnTo>
                    <a:pt x="12623" y="30581"/>
                  </a:lnTo>
                  <a:lnTo>
                    <a:pt x="12623" y="30200"/>
                  </a:lnTo>
                  <a:lnTo>
                    <a:pt x="12623" y="30581"/>
                  </a:lnTo>
                  <a:lnTo>
                    <a:pt x="12242" y="30581"/>
                  </a:lnTo>
                  <a:lnTo>
                    <a:pt x="12623" y="30581"/>
                  </a:lnTo>
                  <a:lnTo>
                    <a:pt x="12623" y="30200"/>
                  </a:lnTo>
                  <a:lnTo>
                    <a:pt x="12623" y="30581"/>
                  </a:lnTo>
                  <a:lnTo>
                    <a:pt x="13017" y="30581"/>
                  </a:lnTo>
                  <a:lnTo>
                    <a:pt x="13017" y="30200"/>
                  </a:lnTo>
                  <a:lnTo>
                    <a:pt x="13017" y="29997"/>
                  </a:lnTo>
                  <a:lnTo>
                    <a:pt x="13398" y="29997"/>
                  </a:lnTo>
                  <a:lnTo>
                    <a:pt x="13398" y="30200"/>
                  </a:lnTo>
                  <a:lnTo>
                    <a:pt x="13017" y="30200"/>
                  </a:lnTo>
                  <a:lnTo>
                    <a:pt x="13398" y="30200"/>
                  </a:lnTo>
                  <a:lnTo>
                    <a:pt x="13398" y="30581"/>
                  </a:lnTo>
                  <a:lnTo>
                    <a:pt x="13017" y="30581"/>
                  </a:lnTo>
                  <a:lnTo>
                    <a:pt x="13017" y="30962"/>
                  </a:lnTo>
                  <a:lnTo>
                    <a:pt x="13017" y="30581"/>
                  </a:lnTo>
                  <a:lnTo>
                    <a:pt x="13017" y="30962"/>
                  </a:lnTo>
                  <a:lnTo>
                    <a:pt x="13017" y="30581"/>
                  </a:lnTo>
                  <a:lnTo>
                    <a:pt x="13398" y="30962"/>
                  </a:lnTo>
                  <a:lnTo>
                    <a:pt x="13017" y="30962"/>
                  </a:lnTo>
                  <a:lnTo>
                    <a:pt x="13017" y="31343"/>
                  </a:lnTo>
                  <a:lnTo>
                    <a:pt x="13017" y="31737"/>
                  </a:lnTo>
                  <a:lnTo>
                    <a:pt x="13398" y="31737"/>
                  </a:lnTo>
                  <a:lnTo>
                    <a:pt x="13017" y="32118"/>
                  </a:lnTo>
                  <a:lnTo>
                    <a:pt x="12623" y="32118"/>
                  </a:lnTo>
                  <a:lnTo>
                    <a:pt x="13017" y="32118"/>
                  </a:lnTo>
                  <a:lnTo>
                    <a:pt x="13017" y="32499"/>
                  </a:lnTo>
                  <a:lnTo>
                    <a:pt x="12623" y="32499"/>
                  </a:lnTo>
                  <a:lnTo>
                    <a:pt x="12623" y="32893"/>
                  </a:lnTo>
                  <a:lnTo>
                    <a:pt x="13017" y="32893"/>
                  </a:lnTo>
                  <a:lnTo>
                    <a:pt x="12623" y="32893"/>
                  </a:lnTo>
                  <a:lnTo>
                    <a:pt x="12623" y="33274"/>
                  </a:lnTo>
                  <a:lnTo>
                    <a:pt x="12242" y="33274"/>
                  </a:lnTo>
                  <a:lnTo>
                    <a:pt x="11849" y="33274"/>
                  </a:lnTo>
                  <a:lnTo>
                    <a:pt x="12242" y="33274"/>
                  </a:lnTo>
                  <a:lnTo>
                    <a:pt x="11849" y="33274"/>
                  </a:lnTo>
                  <a:lnTo>
                    <a:pt x="11849" y="33655"/>
                  </a:lnTo>
                  <a:lnTo>
                    <a:pt x="11455" y="33655"/>
                  </a:lnTo>
                  <a:lnTo>
                    <a:pt x="11074" y="33655"/>
                  </a:lnTo>
                  <a:lnTo>
                    <a:pt x="11455" y="33655"/>
                  </a:lnTo>
                  <a:lnTo>
                    <a:pt x="11455" y="34048"/>
                  </a:lnTo>
                  <a:lnTo>
                    <a:pt x="11455" y="34429"/>
                  </a:lnTo>
                  <a:lnTo>
                    <a:pt x="11074" y="34810"/>
                  </a:lnTo>
                  <a:lnTo>
                    <a:pt x="11455" y="34810"/>
                  </a:lnTo>
                  <a:lnTo>
                    <a:pt x="11455" y="34429"/>
                  </a:lnTo>
                  <a:lnTo>
                    <a:pt x="11849" y="34429"/>
                  </a:lnTo>
                  <a:lnTo>
                    <a:pt x="11849" y="34810"/>
                  </a:lnTo>
                  <a:lnTo>
                    <a:pt x="11455" y="34810"/>
                  </a:lnTo>
                  <a:lnTo>
                    <a:pt x="11849" y="34810"/>
                  </a:lnTo>
                  <a:lnTo>
                    <a:pt x="11849" y="35001"/>
                  </a:lnTo>
                  <a:lnTo>
                    <a:pt x="11849" y="34810"/>
                  </a:lnTo>
                  <a:lnTo>
                    <a:pt x="11455" y="34810"/>
                  </a:lnTo>
                  <a:lnTo>
                    <a:pt x="11849" y="34810"/>
                  </a:lnTo>
                  <a:lnTo>
                    <a:pt x="11849" y="34429"/>
                  </a:lnTo>
                  <a:lnTo>
                    <a:pt x="11455" y="34429"/>
                  </a:lnTo>
                  <a:lnTo>
                    <a:pt x="11455" y="34048"/>
                  </a:lnTo>
                  <a:lnTo>
                    <a:pt x="11455" y="33655"/>
                  </a:lnTo>
                  <a:lnTo>
                    <a:pt x="11849" y="33655"/>
                  </a:lnTo>
                  <a:lnTo>
                    <a:pt x="11849" y="33274"/>
                  </a:lnTo>
                  <a:lnTo>
                    <a:pt x="12242" y="33274"/>
                  </a:lnTo>
                  <a:lnTo>
                    <a:pt x="12623" y="33274"/>
                  </a:lnTo>
                  <a:lnTo>
                    <a:pt x="12623" y="32893"/>
                  </a:lnTo>
                  <a:lnTo>
                    <a:pt x="13017" y="33274"/>
                  </a:lnTo>
                  <a:lnTo>
                    <a:pt x="13017" y="32893"/>
                  </a:lnTo>
                  <a:lnTo>
                    <a:pt x="13017" y="32499"/>
                  </a:lnTo>
                  <a:lnTo>
                    <a:pt x="13017" y="32118"/>
                  </a:lnTo>
                  <a:lnTo>
                    <a:pt x="12623" y="32118"/>
                  </a:lnTo>
                  <a:lnTo>
                    <a:pt x="13017" y="32118"/>
                  </a:lnTo>
                  <a:lnTo>
                    <a:pt x="13398" y="31737"/>
                  </a:lnTo>
                  <a:lnTo>
                    <a:pt x="13398" y="32118"/>
                  </a:lnTo>
                  <a:lnTo>
                    <a:pt x="13792" y="32118"/>
                  </a:lnTo>
                  <a:lnTo>
                    <a:pt x="13398" y="32118"/>
                  </a:lnTo>
                  <a:lnTo>
                    <a:pt x="13398" y="31737"/>
                  </a:lnTo>
                  <a:lnTo>
                    <a:pt x="13398" y="31343"/>
                  </a:lnTo>
                  <a:lnTo>
                    <a:pt x="13398" y="31737"/>
                  </a:lnTo>
                  <a:lnTo>
                    <a:pt x="13017" y="31737"/>
                  </a:lnTo>
                  <a:lnTo>
                    <a:pt x="13017" y="31343"/>
                  </a:lnTo>
                  <a:lnTo>
                    <a:pt x="13017" y="30962"/>
                  </a:lnTo>
                  <a:lnTo>
                    <a:pt x="13398" y="30962"/>
                  </a:lnTo>
                  <a:lnTo>
                    <a:pt x="13017" y="30962"/>
                  </a:lnTo>
                  <a:lnTo>
                    <a:pt x="13398" y="30962"/>
                  </a:lnTo>
                  <a:lnTo>
                    <a:pt x="13398" y="30581"/>
                  </a:lnTo>
                  <a:lnTo>
                    <a:pt x="13792" y="30581"/>
                  </a:lnTo>
                  <a:lnTo>
                    <a:pt x="13792" y="30962"/>
                  </a:lnTo>
                  <a:lnTo>
                    <a:pt x="13792" y="30581"/>
                  </a:lnTo>
                  <a:lnTo>
                    <a:pt x="13398" y="30581"/>
                  </a:lnTo>
                  <a:lnTo>
                    <a:pt x="13792" y="30581"/>
                  </a:lnTo>
                  <a:lnTo>
                    <a:pt x="13792" y="30962"/>
                  </a:lnTo>
                  <a:lnTo>
                    <a:pt x="14173" y="30962"/>
                  </a:lnTo>
                  <a:lnTo>
                    <a:pt x="14173" y="31343"/>
                  </a:lnTo>
                  <a:lnTo>
                    <a:pt x="14173" y="30962"/>
                  </a:lnTo>
                  <a:lnTo>
                    <a:pt x="13792" y="30581"/>
                  </a:lnTo>
                  <a:lnTo>
                    <a:pt x="13398" y="30581"/>
                  </a:lnTo>
                  <a:lnTo>
                    <a:pt x="13792" y="30581"/>
                  </a:lnTo>
                  <a:lnTo>
                    <a:pt x="13398" y="30581"/>
                  </a:lnTo>
                  <a:lnTo>
                    <a:pt x="13398" y="30200"/>
                  </a:lnTo>
                  <a:lnTo>
                    <a:pt x="13792" y="30200"/>
                  </a:lnTo>
                  <a:lnTo>
                    <a:pt x="13792" y="30581"/>
                  </a:lnTo>
                  <a:lnTo>
                    <a:pt x="13792" y="30200"/>
                  </a:lnTo>
                  <a:lnTo>
                    <a:pt x="13792" y="29997"/>
                  </a:lnTo>
                  <a:lnTo>
                    <a:pt x="14173" y="29997"/>
                  </a:lnTo>
                  <a:lnTo>
                    <a:pt x="14566" y="29997"/>
                  </a:lnTo>
                  <a:lnTo>
                    <a:pt x="14566" y="30200"/>
                  </a:lnTo>
                  <a:lnTo>
                    <a:pt x="14566" y="30581"/>
                  </a:lnTo>
                  <a:lnTo>
                    <a:pt x="14960" y="30581"/>
                  </a:lnTo>
                  <a:lnTo>
                    <a:pt x="14566" y="30581"/>
                  </a:lnTo>
                  <a:lnTo>
                    <a:pt x="14566" y="30200"/>
                  </a:lnTo>
                  <a:lnTo>
                    <a:pt x="14566" y="30581"/>
                  </a:lnTo>
                  <a:lnTo>
                    <a:pt x="14566" y="30200"/>
                  </a:lnTo>
                  <a:lnTo>
                    <a:pt x="14566" y="29997"/>
                  </a:lnTo>
                  <a:lnTo>
                    <a:pt x="14566" y="29616"/>
                  </a:lnTo>
                  <a:lnTo>
                    <a:pt x="14173" y="29997"/>
                  </a:lnTo>
                  <a:lnTo>
                    <a:pt x="14173" y="29616"/>
                  </a:lnTo>
                  <a:lnTo>
                    <a:pt x="14173" y="29235"/>
                  </a:lnTo>
                  <a:lnTo>
                    <a:pt x="14566" y="29235"/>
                  </a:lnTo>
                  <a:lnTo>
                    <a:pt x="14566" y="28854"/>
                  </a:lnTo>
                  <a:lnTo>
                    <a:pt x="14566" y="29235"/>
                  </a:lnTo>
                  <a:lnTo>
                    <a:pt x="14566" y="28854"/>
                  </a:lnTo>
                  <a:lnTo>
                    <a:pt x="14960" y="28854"/>
                  </a:lnTo>
                  <a:lnTo>
                    <a:pt x="15341" y="28854"/>
                  </a:lnTo>
                  <a:lnTo>
                    <a:pt x="14960" y="28854"/>
                  </a:lnTo>
                  <a:lnTo>
                    <a:pt x="15341" y="28854"/>
                  </a:lnTo>
                  <a:lnTo>
                    <a:pt x="14960" y="28854"/>
                  </a:lnTo>
                  <a:lnTo>
                    <a:pt x="15341" y="28854"/>
                  </a:lnTo>
                  <a:lnTo>
                    <a:pt x="14960" y="28854"/>
                  </a:lnTo>
                  <a:lnTo>
                    <a:pt x="15341" y="28854"/>
                  </a:lnTo>
                  <a:lnTo>
                    <a:pt x="15341" y="28460"/>
                  </a:lnTo>
                  <a:lnTo>
                    <a:pt x="14960" y="28460"/>
                  </a:lnTo>
                  <a:lnTo>
                    <a:pt x="15341" y="28460"/>
                  </a:lnTo>
                  <a:lnTo>
                    <a:pt x="14960" y="28460"/>
                  </a:lnTo>
                  <a:lnTo>
                    <a:pt x="14960" y="28079"/>
                  </a:lnTo>
                  <a:lnTo>
                    <a:pt x="15341" y="28079"/>
                  </a:lnTo>
                  <a:lnTo>
                    <a:pt x="14960" y="28079"/>
                  </a:lnTo>
                  <a:lnTo>
                    <a:pt x="14960" y="28460"/>
                  </a:lnTo>
                  <a:lnTo>
                    <a:pt x="14960" y="28079"/>
                  </a:lnTo>
                  <a:lnTo>
                    <a:pt x="15341" y="28079"/>
                  </a:lnTo>
                  <a:lnTo>
                    <a:pt x="15735" y="28079"/>
                  </a:lnTo>
                  <a:lnTo>
                    <a:pt x="15735" y="28460"/>
                  </a:lnTo>
                  <a:lnTo>
                    <a:pt x="15735" y="28079"/>
                  </a:lnTo>
                  <a:lnTo>
                    <a:pt x="15341" y="28079"/>
                  </a:lnTo>
                  <a:lnTo>
                    <a:pt x="15735" y="27698"/>
                  </a:lnTo>
                  <a:lnTo>
                    <a:pt x="15925" y="27698"/>
                  </a:lnTo>
                  <a:lnTo>
                    <a:pt x="15735" y="27698"/>
                  </a:lnTo>
                  <a:lnTo>
                    <a:pt x="15735" y="28079"/>
                  </a:lnTo>
                  <a:lnTo>
                    <a:pt x="15925" y="28079"/>
                  </a:lnTo>
                  <a:lnTo>
                    <a:pt x="15925" y="28460"/>
                  </a:lnTo>
                  <a:lnTo>
                    <a:pt x="15925" y="28079"/>
                  </a:lnTo>
                  <a:lnTo>
                    <a:pt x="15925" y="28460"/>
                  </a:lnTo>
                  <a:lnTo>
                    <a:pt x="15925" y="28079"/>
                  </a:lnTo>
                  <a:lnTo>
                    <a:pt x="15925" y="27698"/>
                  </a:lnTo>
                  <a:lnTo>
                    <a:pt x="16319" y="27698"/>
                  </a:lnTo>
                  <a:lnTo>
                    <a:pt x="15925" y="27698"/>
                  </a:lnTo>
                  <a:lnTo>
                    <a:pt x="16319" y="27698"/>
                  </a:lnTo>
                  <a:lnTo>
                    <a:pt x="16319" y="28079"/>
                  </a:lnTo>
                  <a:lnTo>
                    <a:pt x="16319" y="28460"/>
                  </a:lnTo>
                  <a:lnTo>
                    <a:pt x="16319" y="28854"/>
                  </a:lnTo>
                  <a:lnTo>
                    <a:pt x="16700" y="28854"/>
                  </a:lnTo>
                  <a:lnTo>
                    <a:pt x="16319" y="28854"/>
                  </a:lnTo>
                  <a:lnTo>
                    <a:pt x="16319" y="28460"/>
                  </a:lnTo>
                  <a:lnTo>
                    <a:pt x="16700" y="28460"/>
                  </a:lnTo>
                  <a:lnTo>
                    <a:pt x="16319" y="28460"/>
                  </a:lnTo>
                  <a:lnTo>
                    <a:pt x="16700" y="28460"/>
                  </a:lnTo>
                  <a:lnTo>
                    <a:pt x="16700" y="28079"/>
                  </a:lnTo>
                  <a:lnTo>
                    <a:pt x="16700" y="28460"/>
                  </a:lnTo>
                  <a:lnTo>
                    <a:pt x="16700" y="28079"/>
                  </a:lnTo>
                  <a:lnTo>
                    <a:pt x="16700" y="27698"/>
                  </a:lnTo>
                  <a:lnTo>
                    <a:pt x="16700" y="28079"/>
                  </a:lnTo>
                  <a:lnTo>
                    <a:pt x="16700" y="27698"/>
                  </a:lnTo>
                  <a:lnTo>
                    <a:pt x="16700" y="28079"/>
                  </a:lnTo>
                  <a:lnTo>
                    <a:pt x="16700" y="28460"/>
                  </a:lnTo>
                  <a:lnTo>
                    <a:pt x="16700" y="28854"/>
                  </a:lnTo>
                  <a:lnTo>
                    <a:pt x="16700" y="28460"/>
                  </a:lnTo>
                  <a:lnTo>
                    <a:pt x="17094" y="28460"/>
                  </a:lnTo>
                  <a:lnTo>
                    <a:pt x="17094" y="28854"/>
                  </a:lnTo>
                  <a:lnTo>
                    <a:pt x="16700" y="28854"/>
                  </a:lnTo>
                  <a:lnTo>
                    <a:pt x="16700" y="29235"/>
                  </a:lnTo>
                  <a:lnTo>
                    <a:pt x="17094" y="29235"/>
                  </a:lnTo>
                  <a:lnTo>
                    <a:pt x="16700" y="29235"/>
                  </a:lnTo>
                  <a:lnTo>
                    <a:pt x="16700" y="29616"/>
                  </a:lnTo>
                  <a:lnTo>
                    <a:pt x="17094" y="29616"/>
                  </a:lnTo>
                  <a:lnTo>
                    <a:pt x="17094" y="29997"/>
                  </a:lnTo>
                  <a:lnTo>
                    <a:pt x="17094" y="29616"/>
                  </a:lnTo>
                  <a:lnTo>
                    <a:pt x="17094" y="29997"/>
                  </a:lnTo>
                  <a:lnTo>
                    <a:pt x="16700" y="29997"/>
                  </a:lnTo>
                  <a:lnTo>
                    <a:pt x="16700" y="30200"/>
                  </a:lnTo>
                  <a:lnTo>
                    <a:pt x="16700" y="30581"/>
                  </a:lnTo>
                  <a:lnTo>
                    <a:pt x="16319" y="30581"/>
                  </a:lnTo>
                  <a:lnTo>
                    <a:pt x="15925" y="30200"/>
                  </a:lnTo>
                  <a:lnTo>
                    <a:pt x="16319" y="29997"/>
                  </a:lnTo>
                  <a:lnTo>
                    <a:pt x="15925" y="29997"/>
                  </a:lnTo>
                  <a:lnTo>
                    <a:pt x="16319" y="29997"/>
                  </a:lnTo>
                  <a:lnTo>
                    <a:pt x="15925" y="29997"/>
                  </a:lnTo>
                  <a:lnTo>
                    <a:pt x="15925" y="29616"/>
                  </a:lnTo>
                  <a:lnTo>
                    <a:pt x="15925" y="29997"/>
                  </a:lnTo>
                  <a:lnTo>
                    <a:pt x="15925" y="29616"/>
                  </a:lnTo>
                  <a:lnTo>
                    <a:pt x="15925" y="29235"/>
                  </a:lnTo>
                  <a:lnTo>
                    <a:pt x="15735" y="29235"/>
                  </a:lnTo>
                  <a:lnTo>
                    <a:pt x="15341" y="29235"/>
                  </a:lnTo>
                  <a:lnTo>
                    <a:pt x="15735" y="29235"/>
                  </a:lnTo>
                  <a:lnTo>
                    <a:pt x="15925" y="29235"/>
                  </a:lnTo>
                  <a:lnTo>
                    <a:pt x="15925" y="29616"/>
                  </a:lnTo>
                  <a:lnTo>
                    <a:pt x="15925" y="29997"/>
                  </a:lnTo>
                  <a:lnTo>
                    <a:pt x="15925" y="30200"/>
                  </a:lnTo>
                  <a:lnTo>
                    <a:pt x="15735" y="30200"/>
                  </a:lnTo>
                  <a:lnTo>
                    <a:pt x="15925" y="30200"/>
                  </a:lnTo>
                  <a:lnTo>
                    <a:pt x="15925" y="29997"/>
                  </a:lnTo>
                  <a:lnTo>
                    <a:pt x="15735" y="29997"/>
                  </a:lnTo>
                  <a:lnTo>
                    <a:pt x="15341" y="29997"/>
                  </a:lnTo>
                  <a:lnTo>
                    <a:pt x="14960" y="29997"/>
                  </a:lnTo>
                  <a:lnTo>
                    <a:pt x="14960" y="29616"/>
                  </a:lnTo>
                  <a:lnTo>
                    <a:pt x="15341" y="29616"/>
                  </a:lnTo>
                  <a:lnTo>
                    <a:pt x="14960" y="29616"/>
                  </a:lnTo>
                  <a:lnTo>
                    <a:pt x="14960" y="29235"/>
                  </a:lnTo>
                  <a:lnTo>
                    <a:pt x="15341" y="29235"/>
                  </a:lnTo>
                  <a:lnTo>
                    <a:pt x="15341" y="28854"/>
                  </a:lnTo>
                  <a:lnTo>
                    <a:pt x="14960" y="28854"/>
                  </a:lnTo>
                  <a:lnTo>
                    <a:pt x="15341" y="28854"/>
                  </a:lnTo>
                  <a:lnTo>
                    <a:pt x="14960" y="28854"/>
                  </a:lnTo>
                  <a:lnTo>
                    <a:pt x="14960" y="29235"/>
                  </a:lnTo>
                  <a:lnTo>
                    <a:pt x="14566" y="29235"/>
                  </a:lnTo>
                  <a:lnTo>
                    <a:pt x="14566" y="29616"/>
                  </a:lnTo>
                  <a:lnTo>
                    <a:pt x="14960" y="29616"/>
                  </a:lnTo>
                  <a:lnTo>
                    <a:pt x="14960" y="29997"/>
                  </a:lnTo>
                  <a:lnTo>
                    <a:pt x="14960" y="30200"/>
                  </a:lnTo>
                  <a:lnTo>
                    <a:pt x="14960" y="29997"/>
                  </a:lnTo>
                  <a:lnTo>
                    <a:pt x="15341" y="29997"/>
                  </a:lnTo>
                  <a:lnTo>
                    <a:pt x="15341" y="30200"/>
                  </a:lnTo>
                  <a:lnTo>
                    <a:pt x="15341" y="30581"/>
                  </a:lnTo>
                  <a:lnTo>
                    <a:pt x="15341" y="30962"/>
                  </a:lnTo>
                  <a:lnTo>
                    <a:pt x="14960" y="30962"/>
                  </a:lnTo>
                  <a:lnTo>
                    <a:pt x="15341" y="30962"/>
                  </a:lnTo>
                  <a:lnTo>
                    <a:pt x="14960" y="30962"/>
                  </a:lnTo>
                  <a:lnTo>
                    <a:pt x="14960" y="31343"/>
                  </a:lnTo>
                  <a:lnTo>
                    <a:pt x="14566" y="31343"/>
                  </a:lnTo>
                  <a:lnTo>
                    <a:pt x="14960" y="31343"/>
                  </a:lnTo>
                  <a:lnTo>
                    <a:pt x="14566" y="31343"/>
                  </a:lnTo>
                  <a:lnTo>
                    <a:pt x="14173" y="31343"/>
                  </a:lnTo>
                  <a:lnTo>
                    <a:pt x="14173" y="30962"/>
                  </a:lnTo>
                  <a:lnTo>
                    <a:pt x="14566" y="30962"/>
                  </a:lnTo>
                  <a:lnTo>
                    <a:pt x="14566" y="30581"/>
                  </a:lnTo>
                  <a:lnTo>
                    <a:pt x="14173" y="30581"/>
                  </a:lnTo>
                  <a:lnTo>
                    <a:pt x="14173" y="30200"/>
                  </a:lnTo>
                  <a:lnTo>
                    <a:pt x="13792" y="30200"/>
                  </a:lnTo>
                  <a:lnTo>
                    <a:pt x="13792" y="30581"/>
                  </a:lnTo>
                  <a:lnTo>
                    <a:pt x="14173" y="30581"/>
                  </a:lnTo>
                  <a:lnTo>
                    <a:pt x="14566" y="30581"/>
                  </a:lnTo>
                  <a:lnTo>
                    <a:pt x="14173" y="30962"/>
                  </a:lnTo>
                  <a:lnTo>
                    <a:pt x="14173" y="31343"/>
                  </a:lnTo>
                  <a:lnTo>
                    <a:pt x="14566" y="31343"/>
                  </a:lnTo>
                  <a:lnTo>
                    <a:pt x="14960" y="31343"/>
                  </a:lnTo>
                  <a:lnTo>
                    <a:pt x="14566" y="31737"/>
                  </a:lnTo>
                  <a:lnTo>
                    <a:pt x="14566" y="32118"/>
                  </a:lnTo>
                  <a:lnTo>
                    <a:pt x="14566" y="31737"/>
                  </a:lnTo>
                  <a:lnTo>
                    <a:pt x="14173" y="31737"/>
                  </a:lnTo>
                  <a:lnTo>
                    <a:pt x="13792" y="31737"/>
                  </a:lnTo>
                  <a:lnTo>
                    <a:pt x="14173" y="31737"/>
                  </a:lnTo>
                  <a:lnTo>
                    <a:pt x="14566" y="31737"/>
                  </a:lnTo>
                  <a:lnTo>
                    <a:pt x="14566" y="32118"/>
                  </a:lnTo>
                  <a:lnTo>
                    <a:pt x="14173" y="32118"/>
                  </a:lnTo>
                  <a:lnTo>
                    <a:pt x="14566" y="32118"/>
                  </a:lnTo>
                  <a:lnTo>
                    <a:pt x="14566" y="32499"/>
                  </a:lnTo>
                  <a:lnTo>
                    <a:pt x="14566" y="32118"/>
                  </a:lnTo>
                  <a:lnTo>
                    <a:pt x="14173" y="32118"/>
                  </a:lnTo>
                  <a:lnTo>
                    <a:pt x="14566" y="32118"/>
                  </a:lnTo>
                  <a:lnTo>
                    <a:pt x="14566" y="31737"/>
                  </a:lnTo>
                  <a:lnTo>
                    <a:pt x="14960" y="31737"/>
                  </a:lnTo>
                  <a:lnTo>
                    <a:pt x="14960" y="31343"/>
                  </a:lnTo>
                  <a:lnTo>
                    <a:pt x="14960" y="31737"/>
                  </a:lnTo>
                  <a:lnTo>
                    <a:pt x="15341" y="31737"/>
                  </a:lnTo>
                  <a:lnTo>
                    <a:pt x="15341" y="32118"/>
                  </a:lnTo>
                  <a:lnTo>
                    <a:pt x="15341" y="32499"/>
                  </a:lnTo>
                  <a:lnTo>
                    <a:pt x="15735" y="32499"/>
                  </a:lnTo>
                  <a:lnTo>
                    <a:pt x="15735" y="32893"/>
                  </a:lnTo>
                  <a:lnTo>
                    <a:pt x="15341" y="32893"/>
                  </a:lnTo>
                  <a:lnTo>
                    <a:pt x="15341" y="33274"/>
                  </a:lnTo>
                  <a:lnTo>
                    <a:pt x="15341" y="33655"/>
                  </a:lnTo>
                  <a:lnTo>
                    <a:pt x="14960" y="34048"/>
                  </a:lnTo>
                  <a:lnTo>
                    <a:pt x="14566" y="34048"/>
                  </a:lnTo>
                  <a:lnTo>
                    <a:pt x="14960" y="34048"/>
                  </a:lnTo>
                  <a:lnTo>
                    <a:pt x="14960" y="33655"/>
                  </a:lnTo>
                  <a:lnTo>
                    <a:pt x="14960" y="33274"/>
                  </a:lnTo>
                  <a:lnTo>
                    <a:pt x="14960" y="33655"/>
                  </a:lnTo>
                  <a:lnTo>
                    <a:pt x="14960" y="34048"/>
                  </a:lnTo>
                  <a:lnTo>
                    <a:pt x="14566" y="34048"/>
                  </a:lnTo>
                  <a:lnTo>
                    <a:pt x="14960" y="34048"/>
                  </a:lnTo>
                  <a:lnTo>
                    <a:pt x="14566" y="34048"/>
                  </a:lnTo>
                  <a:lnTo>
                    <a:pt x="14566" y="34429"/>
                  </a:lnTo>
                  <a:lnTo>
                    <a:pt x="14566" y="34810"/>
                  </a:lnTo>
                  <a:lnTo>
                    <a:pt x="14173" y="34810"/>
                  </a:lnTo>
                  <a:lnTo>
                    <a:pt x="14173" y="35001"/>
                  </a:lnTo>
                  <a:lnTo>
                    <a:pt x="13792" y="35001"/>
                  </a:lnTo>
                  <a:lnTo>
                    <a:pt x="13398" y="35001"/>
                  </a:lnTo>
                  <a:lnTo>
                    <a:pt x="13398" y="35382"/>
                  </a:lnTo>
                  <a:lnTo>
                    <a:pt x="13398" y="35775"/>
                  </a:lnTo>
                  <a:lnTo>
                    <a:pt x="13398" y="35382"/>
                  </a:lnTo>
                  <a:lnTo>
                    <a:pt x="13398" y="35001"/>
                  </a:lnTo>
                  <a:lnTo>
                    <a:pt x="13792" y="35382"/>
                  </a:lnTo>
                  <a:lnTo>
                    <a:pt x="13792" y="35775"/>
                  </a:lnTo>
                  <a:lnTo>
                    <a:pt x="13792" y="36156"/>
                  </a:lnTo>
                  <a:lnTo>
                    <a:pt x="13792" y="35775"/>
                  </a:lnTo>
                  <a:lnTo>
                    <a:pt x="13792" y="35382"/>
                  </a:lnTo>
                  <a:lnTo>
                    <a:pt x="13792" y="35001"/>
                  </a:lnTo>
                  <a:lnTo>
                    <a:pt x="14173" y="35001"/>
                  </a:lnTo>
                  <a:lnTo>
                    <a:pt x="14173" y="34810"/>
                  </a:lnTo>
                  <a:lnTo>
                    <a:pt x="14173" y="35001"/>
                  </a:lnTo>
                  <a:lnTo>
                    <a:pt x="14173" y="35382"/>
                  </a:lnTo>
                  <a:lnTo>
                    <a:pt x="14566" y="35775"/>
                  </a:lnTo>
                  <a:lnTo>
                    <a:pt x="14566" y="36156"/>
                  </a:lnTo>
                  <a:lnTo>
                    <a:pt x="14960" y="36156"/>
                  </a:lnTo>
                  <a:lnTo>
                    <a:pt x="14960" y="36550"/>
                  </a:lnTo>
                  <a:lnTo>
                    <a:pt x="14566" y="36550"/>
                  </a:lnTo>
                  <a:lnTo>
                    <a:pt x="14173" y="36156"/>
                  </a:lnTo>
                  <a:lnTo>
                    <a:pt x="13792" y="36156"/>
                  </a:lnTo>
                  <a:lnTo>
                    <a:pt x="14173" y="36156"/>
                  </a:lnTo>
                  <a:lnTo>
                    <a:pt x="14173" y="36550"/>
                  </a:lnTo>
                  <a:lnTo>
                    <a:pt x="14566" y="36550"/>
                  </a:lnTo>
                  <a:lnTo>
                    <a:pt x="14566" y="36931"/>
                  </a:lnTo>
                  <a:lnTo>
                    <a:pt x="14173" y="36931"/>
                  </a:lnTo>
                  <a:lnTo>
                    <a:pt x="14566" y="36931"/>
                  </a:lnTo>
                  <a:lnTo>
                    <a:pt x="14566" y="37312"/>
                  </a:lnTo>
                  <a:lnTo>
                    <a:pt x="14960" y="37312"/>
                  </a:lnTo>
                  <a:lnTo>
                    <a:pt x="14566" y="37312"/>
                  </a:lnTo>
                  <a:lnTo>
                    <a:pt x="14566" y="37693"/>
                  </a:lnTo>
                  <a:lnTo>
                    <a:pt x="14960" y="37693"/>
                  </a:lnTo>
                  <a:lnTo>
                    <a:pt x="14566" y="37693"/>
                  </a:lnTo>
                  <a:lnTo>
                    <a:pt x="14173" y="37693"/>
                  </a:lnTo>
                  <a:lnTo>
                    <a:pt x="14566" y="37693"/>
                  </a:lnTo>
                  <a:lnTo>
                    <a:pt x="14960" y="37693"/>
                  </a:lnTo>
                  <a:lnTo>
                    <a:pt x="14960" y="38087"/>
                  </a:lnTo>
                  <a:lnTo>
                    <a:pt x="14566" y="38087"/>
                  </a:lnTo>
                  <a:lnTo>
                    <a:pt x="14173" y="38087"/>
                  </a:lnTo>
                  <a:lnTo>
                    <a:pt x="14173" y="38468"/>
                  </a:lnTo>
                  <a:lnTo>
                    <a:pt x="14566" y="38468"/>
                  </a:lnTo>
                  <a:lnTo>
                    <a:pt x="14960" y="38468"/>
                  </a:lnTo>
                  <a:lnTo>
                    <a:pt x="14566" y="38468"/>
                  </a:lnTo>
                  <a:lnTo>
                    <a:pt x="14566" y="38087"/>
                  </a:lnTo>
                  <a:lnTo>
                    <a:pt x="14960" y="38087"/>
                  </a:lnTo>
                  <a:lnTo>
                    <a:pt x="14960" y="37693"/>
                  </a:lnTo>
                  <a:lnTo>
                    <a:pt x="14960" y="38087"/>
                  </a:lnTo>
                  <a:lnTo>
                    <a:pt x="15341" y="38087"/>
                  </a:lnTo>
                  <a:lnTo>
                    <a:pt x="14960" y="38087"/>
                  </a:lnTo>
                  <a:lnTo>
                    <a:pt x="14960" y="38468"/>
                  </a:lnTo>
                  <a:lnTo>
                    <a:pt x="14960" y="38087"/>
                  </a:lnTo>
                  <a:lnTo>
                    <a:pt x="15341" y="38087"/>
                  </a:lnTo>
                  <a:lnTo>
                    <a:pt x="15341" y="37693"/>
                  </a:lnTo>
                  <a:lnTo>
                    <a:pt x="14960" y="37693"/>
                  </a:lnTo>
                  <a:lnTo>
                    <a:pt x="14566" y="37693"/>
                  </a:lnTo>
                  <a:lnTo>
                    <a:pt x="14566" y="37312"/>
                  </a:lnTo>
                  <a:lnTo>
                    <a:pt x="14960" y="37312"/>
                  </a:lnTo>
                  <a:lnTo>
                    <a:pt x="14566" y="37312"/>
                  </a:lnTo>
                  <a:lnTo>
                    <a:pt x="14960" y="37312"/>
                  </a:lnTo>
                  <a:lnTo>
                    <a:pt x="14566" y="37312"/>
                  </a:lnTo>
                  <a:lnTo>
                    <a:pt x="14566" y="36931"/>
                  </a:lnTo>
                  <a:lnTo>
                    <a:pt x="14173" y="36931"/>
                  </a:lnTo>
                  <a:lnTo>
                    <a:pt x="14566" y="36931"/>
                  </a:lnTo>
                  <a:lnTo>
                    <a:pt x="14566" y="36550"/>
                  </a:lnTo>
                  <a:lnTo>
                    <a:pt x="14173" y="36550"/>
                  </a:lnTo>
                  <a:lnTo>
                    <a:pt x="14566" y="36550"/>
                  </a:lnTo>
                  <a:lnTo>
                    <a:pt x="14960" y="36550"/>
                  </a:lnTo>
                  <a:lnTo>
                    <a:pt x="14960" y="36931"/>
                  </a:lnTo>
                  <a:lnTo>
                    <a:pt x="14960" y="37312"/>
                  </a:lnTo>
                  <a:lnTo>
                    <a:pt x="15341" y="37312"/>
                  </a:lnTo>
                  <a:lnTo>
                    <a:pt x="14960" y="37693"/>
                  </a:lnTo>
                  <a:lnTo>
                    <a:pt x="15341" y="37312"/>
                  </a:lnTo>
                  <a:lnTo>
                    <a:pt x="15341" y="37693"/>
                  </a:lnTo>
                  <a:lnTo>
                    <a:pt x="15341" y="38087"/>
                  </a:lnTo>
                  <a:lnTo>
                    <a:pt x="15735" y="38087"/>
                  </a:lnTo>
                  <a:lnTo>
                    <a:pt x="15735" y="37693"/>
                  </a:lnTo>
                  <a:lnTo>
                    <a:pt x="15735" y="38087"/>
                  </a:lnTo>
                  <a:lnTo>
                    <a:pt x="15735" y="38468"/>
                  </a:lnTo>
                  <a:lnTo>
                    <a:pt x="15735" y="38087"/>
                  </a:lnTo>
                  <a:lnTo>
                    <a:pt x="15735" y="38468"/>
                  </a:lnTo>
                  <a:lnTo>
                    <a:pt x="15341" y="38468"/>
                  </a:lnTo>
                  <a:lnTo>
                    <a:pt x="15341" y="38849"/>
                  </a:lnTo>
                  <a:lnTo>
                    <a:pt x="15341" y="39230"/>
                  </a:lnTo>
                  <a:lnTo>
                    <a:pt x="14960" y="39230"/>
                  </a:lnTo>
                  <a:lnTo>
                    <a:pt x="14960" y="38849"/>
                  </a:lnTo>
                  <a:lnTo>
                    <a:pt x="14566" y="38849"/>
                  </a:lnTo>
                  <a:lnTo>
                    <a:pt x="14173" y="38849"/>
                  </a:lnTo>
                  <a:lnTo>
                    <a:pt x="13792" y="38849"/>
                  </a:lnTo>
                  <a:lnTo>
                    <a:pt x="13792" y="38468"/>
                  </a:lnTo>
                  <a:lnTo>
                    <a:pt x="14173" y="38468"/>
                  </a:lnTo>
                  <a:lnTo>
                    <a:pt x="13792" y="38468"/>
                  </a:lnTo>
                  <a:lnTo>
                    <a:pt x="13398" y="38468"/>
                  </a:lnTo>
                  <a:lnTo>
                    <a:pt x="13017" y="38468"/>
                  </a:lnTo>
                  <a:lnTo>
                    <a:pt x="13017" y="38087"/>
                  </a:lnTo>
                  <a:lnTo>
                    <a:pt x="13017" y="37693"/>
                  </a:lnTo>
                  <a:lnTo>
                    <a:pt x="13398" y="37693"/>
                  </a:lnTo>
                  <a:lnTo>
                    <a:pt x="13017" y="37693"/>
                  </a:lnTo>
                  <a:lnTo>
                    <a:pt x="13398" y="37693"/>
                  </a:lnTo>
                  <a:lnTo>
                    <a:pt x="13398" y="37312"/>
                  </a:lnTo>
                  <a:lnTo>
                    <a:pt x="13017" y="37312"/>
                  </a:lnTo>
                  <a:lnTo>
                    <a:pt x="13398" y="37312"/>
                  </a:lnTo>
                  <a:lnTo>
                    <a:pt x="13017" y="37312"/>
                  </a:lnTo>
                  <a:lnTo>
                    <a:pt x="13398" y="37693"/>
                  </a:lnTo>
                  <a:lnTo>
                    <a:pt x="13017" y="37693"/>
                  </a:lnTo>
                  <a:lnTo>
                    <a:pt x="13017" y="38087"/>
                  </a:lnTo>
                  <a:lnTo>
                    <a:pt x="12623" y="38087"/>
                  </a:lnTo>
                  <a:lnTo>
                    <a:pt x="12623" y="37693"/>
                  </a:lnTo>
                  <a:lnTo>
                    <a:pt x="12242" y="37312"/>
                  </a:lnTo>
                  <a:lnTo>
                    <a:pt x="12242" y="37693"/>
                  </a:lnTo>
                  <a:lnTo>
                    <a:pt x="12623" y="37693"/>
                  </a:lnTo>
                  <a:lnTo>
                    <a:pt x="12623" y="38087"/>
                  </a:lnTo>
                  <a:lnTo>
                    <a:pt x="12242" y="38087"/>
                  </a:lnTo>
                  <a:lnTo>
                    <a:pt x="12623" y="38087"/>
                  </a:lnTo>
                  <a:lnTo>
                    <a:pt x="13017" y="38087"/>
                  </a:lnTo>
                  <a:lnTo>
                    <a:pt x="13017" y="38468"/>
                  </a:lnTo>
                  <a:lnTo>
                    <a:pt x="12623" y="38468"/>
                  </a:lnTo>
                  <a:lnTo>
                    <a:pt x="12242" y="38468"/>
                  </a:lnTo>
                  <a:lnTo>
                    <a:pt x="11849" y="38468"/>
                  </a:lnTo>
                  <a:lnTo>
                    <a:pt x="11455" y="38468"/>
                  </a:lnTo>
                  <a:lnTo>
                    <a:pt x="11455" y="38087"/>
                  </a:lnTo>
                  <a:lnTo>
                    <a:pt x="11074" y="38087"/>
                  </a:lnTo>
                  <a:lnTo>
                    <a:pt x="11455" y="38087"/>
                  </a:lnTo>
                  <a:lnTo>
                    <a:pt x="11455" y="38468"/>
                  </a:lnTo>
                  <a:lnTo>
                    <a:pt x="11849" y="38468"/>
                  </a:lnTo>
                  <a:lnTo>
                    <a:pt x="12242" y="38468"/>
                  </a:lnTo>
                  <a:lnTo>
                    <a:pt x="12242" y="38849"/>
                  </a:lnTo>
                  <a:lnTo>
                    <a:pt x="12242" y="39230"/>
                  </a:lnTo>
                  <a:lnTo>
                    <a:pt x="12623" y="39230"/>
                  </a:lnTo>
                  <a:lnTo>
                    <a:pt x="12623" y="38849"/>
                  </a:lnTo>
                  <a:lnTo>
                    <a:pt x="12623" y="39230"/>
                  </a:lnTo>
                  <a:lnTo>
                    <a:pt x="13017" y="39230"/>
                  </a:lnTo>
                  <a:lnTo>
                    <a:pt x="12623" y="39230"/>
                  </a:lnTo>
                  <a:lnTo>
                    <a:pt x="12242" y="39230"/>
                  </a:lnTo>
                  <a:lnTo>
                    <a:pt x="12242" y="39624"/>
                  </a:lnTo>
                  <a:lnTo>
                    <a:pt x="11849" y="39624"/>
                  </a:lnTo>
                  <a:lnTo>
                    <a:pt x="12242" y="39624"/>
                  </a:lnTo>
                  <a:lnTo>
                    <a:pt x="11849" y="39624"/>
                  </a:lnTo>
                  <a:lnTo>
                    <a:pt x="11849" y="39814"/>
                  </a:lnTo>
                  <a:lnTo>
                    <a:pt x="11455" y="40195"/>
                  </a:lnTo>
                  <a:lnTo>
                    <a:pt x="11074" y="40195"/>
                  </a:lnTo>
                  <a:lnTo>
                    <a:pt x="11074" y="39814"/>
                  </a:lnTo>
                  <a:lnTo>
                    <a:pt x="10871" y="39814"/>
                  </a:lnTo>
                  <a:lnTo>
                    <a:pt x="11074" y="39814"/>
                  </a:lnTo>
                  <a:lnTo>
                    <a:pt x="10871" y="39814"/>
                  </a:lnTo>
                  <a:lnTo>
                    <a:pt x="10871" y="39624"/>
                  </a:lnTo>
                  <a:lnTo>
                    <a:pt x="10871" y="39230"/>
                  </a:lnTo>
                  <a:lnTo>
                    <a:pt x="10871" y="39624"/>
                  </a:lnTo>
                  <a:lnTo>
                    <a:pt x="10490" y="39624"/>
                  </a:lnTo>
                  <a:lnTo>
                    <a:pt x="10871" y="39624"/>
                  </a:lnTo>
                  <a:lnTo>
                    <a:pt x="10490" y="39624"/>
                  </a:lnTo>
                  <a:lnTo>
                    <a:pt x="10871" y="39624"/>
                  </a:lnTo>
                  <a:lnTo>
                    <a:pt x="10871" y="39814"/>
                  </a:lnTo>
                  <a:lnTo>
                    <a:pt x="10490" y="39814"/>
                  </a:lnTo>
                  <a:lnTo>
                    <a:pt x="10871" y="39814"/>
                  </a:lnTo>
                  <a:lnTo>
                    <a:pt x="10490" y="39814"/>
                  </a:lnTo>
                  <a:lnTo>
                    <a:pt x="10871" y="39814"/>
                  </a:lnTo>
                  <a:lnTo>
                    <a:pt x="11074" y="39814"/>
                  </a:lnTo>
                  <a:lnTo>
                    <a:pt x="11074" y="40195"/>
                  </a:lnTo>
                  <a:lnTo>
                    <a:pt x="10871" y="40195"/>
                  </a:lnTo>
                  <a:lnTo>
                    <a:pt x="10490" y="40195"/>
                  </a:lnTo>
                  <a:lnTo>
                    <a:pt x="10871" y="40195"/>
                  </a:lnTo>
                  <a:lnTo>
                    <a:pt x="10490" y="39814"/>
                  </a:lnTo>
                  <a:lnTo>
                    <a:pt x="10096" y="39814"/>
                  </a:lnTo>
                  <a:lnTo>
                    <a:pt x="9715" y="39814"/>
                  </a:lnTo>
                  <a:lnTo>
                    <a:pt x="9321" y="39814"/>
                  </a:lnTo>
                  <a:lnTo>
                    <a:pt x="9321" y="39624"/>
                  </a:lnTo>
                  <a:lnTo>
                    <a:pt x="9715" y="39624"/>
                  </a:lnTo>
                  <a:lnTo>
                    <a:pt x="10096" y="39624"/>
                  </a:lnTo>
                  <a:lnTo>
                    <a:pt x="10096" y="39230"/>
                  </a:lnTo>
                  <a:lnTo>
                    <a:pt x="9715" y="39230"/>
                  </a:lnTo>
                  <a:lnTo>
                    <a:pt x="10096" y="39230"/>
                  </a:lnTo>
                  <a:lnTo>
                    <a:pt x="10096" y="38849"/>
                  </a:lnTo>
                  <a:lnTo>
                    <a:pt x="10096" y="39230"/>
                  </a:lnTo>
                  <a:lnTo>
                    <a:pt x="9715" y="39230"/>
                  </a:lnTo>
                  <a:lnTo>
                    <a:pt x="10096" y="39624"/>
                  </a:lnTo>
                  <a:lnTo>
                    <a:pt x="9715" y="39624"/>
                  </a:lnTo>
                  <a:lnTo>
                    <a:pt x="9321" y="39624"/>
                  </a:lnTo>
                  <a:lnTo>
                    <a:pt x="8940" y="39814"/>
                  </a:lnTo>
                  <a:lnTo>
                    <a:pt x="8940" y="39624"/>
                  </a:lnTo>
                  <a:lnTo>
                    <a:pt x="8940" y="39814"/>
                  </a:lnTo>
                  <a:lnTo>
                    <a:pt x="8940" y="39624"/>
                  </a:lnTo>
                  <a:lnTo>
                    <a:pt x="8940" y="39814"/>
                  </a:lnTo>
                  <a:lnTo>
                    <a:pt x="8547" y="39814"/>
                  </a:lnTo>
                  <a:lnTo>
                    <a:pt x="8153" y="39814"/>
                  </a:lnTo>
                  <a:lnTo>
                    <a:pt x="7772" y="39814"/>
                  </a:lnTo>
                  <a:lnTo>
                    <a:pt x="8153" y="39814"/>
                  </a:lnTo>
                  <a:lnTo>
                    <a:pt x="8153" y="39624"/>
                  </a:lnTo>
                  <a:lnTo>
                    <a:pt x="8547" y="39624"/>
                  </a:lnTo>
                  <a:lnTo>
                    <a:pt x="8940" y="39624"/>
                  </a:lnTo>
                  <a:lnTo>
                    <a:pt x="8547" y="39230"/>
                  </a:lnTo>
                  <a:lnTo>
                    <a:pt x="8547" y="39624"/>
                  </a:lnTo>
                  <a:lnTo>
                    <a:pt x="8153" y="39624"/>
                  </a:lnTo>
                  <a:lnTo>
                    <a:pt x="7772" y="39814"/>
                  </a:lnTo>
                  <a:lnTo>
                    <a:pt x="7378" y="39814"/>
                  </a:lnTo>
                  <a:lnTo>
                    <a:pt x="6997" y="39814"/>
                  </a:lnTo>
                  <a:lnTo>
                    <a:pt x="6604" y="39814"/>
                  </a:lnTo>
                  <a:lnTo>
                    <a:pt x="6604" y="39624"/>
                  </a:lnTo>
                  <a:lnTo>
                    <a:pt x="6223" y="39624"/>
                  </a:lnTo>
                  <a:lnTo>
                    <a:pt x="6604" y="39624"/>
                  </a:lnTo>
                  <a:lnTo>
                    <a:pt x="6223" y="39624"/>
                  </a:lnTo>
                  <a:lnTo>
                    <a:pt x="6223" y="39230"/>
                  </a:lnTo>
                  <a:lnTo>
                    <a:pt x="5638" y="39230"/>
                  </a:lnTo>
                  <a:lnTo>
                    <a:pt x="6019" y="39230"/>
                  </a:lnTo>
                  <a:lnTo>
                    <a:pt x="4851" y="39230"/>
                  </a:lnTo>
                  <a:lnTo>
                    <a:pt x="4851" y="39624"/>
                  </a:lnTo>
                  <a:lnTo>
                    <a:pt x="2921" y="39624"/>
                  </a:lnTo>
                  <a:lnTo>
                    <a:pt x="2527" y="39230"/>
                  </a:lnTo>
                  <a:lnTo>
                    <a:pt x="2527" y="39624"/>
                  </a:lnTo>
                  <a:lnTo>
                    <a:pt x="2527" y="39230"/>
                  </a:lnTo>
                  <a:lnTo>
                    <a:pt x="2133" y="39230"/>
                  </a:lnTo>
                  <a:lnTo>
                    <a:pt x="2527" y="39230"/>
                  </a:lnTo>
                  <a:lnTo>
                    <a:pt x="2921" y="39230"/>
                  </a:lnTo>
                  <a:lnTo>
                    <a:pt x="3302" y="39230"/>
                  </a:lnTo>
                  <a:lnTo>
                    <a:pt x="3302" y="38849"/>
                  </a:lnTo>
                  <a:lnTo>
                    <a:pt x="3695" y="38849"/>
                  </a:lnTo>
                  <a:lnTo>
                    <a:pt x="3695" y="38468"/>
                  </a:lnTo>
                  <a:lnTo>
                    <a:pt x="3695" y="38087"/>
                  </a:lnTo>
                  <a:lnTo>
                    <a:pt x="4076" y="38087"/>
                  </a:lnTo>
                  <a:lnTo>
                    <a:pt x="3695" y="38087"/>
                  </a:lnTo>
                  <a:lnTo>
                    <a:pt x="3695" y="38468"/>
                  </a:lnTo>
                  <a:lnTo>
                    <a:pt x="3695" y="38849"/>
                  </a:lnTo>
                  <a:lnTo>
                    <a:pt x="3695" y="38468"/>
                  </a:lnTo>
                  <a:lnTo>
                    <a:pt x="3695" y="38087"/>
                  </a:lnTo>
                  <a:lnTo>
                    <a:pt x="4076" y="38087"/>
                  </a:lnTo>
                  <a:lnTo>
                    <a:pt x="3695" y="38087"/>
                  </a:lnTo>
                  <a:lnTo>
                    <a:pt x="4076" y="37693"/>
                  </a:lnTo>
                  <a:lnTo>
                    <a:pt x="4470" y="37312"/>
                  </a:lnTo>
                  <a:lnTo>
                    <a:pt x="4851" y="37312"/>
                  </a:lnTo>
                  <a:lnTo>
                    <a:pt x="4851" y="36931"/>
                  </a:lnTo>
                  <a:lnTo>
                    <a:pt x="5245" y="36931"/>
                  </a:lnTo>
                  <a:lnTo>
                    <a:pt x="5638" y="36931"/>
                  </a:lnTo>
                  <a:lnTo>
                    <a:pt x="5638" y="37312"/>
                  </a:lnTo>
                  <a:lnTo>
                    <a:pt x="6019" y="37312"/>
                  </a:lnTo>
                  <a:lnTo>
                    <a:pt x="6019" y="37693"/>
                  </a:lnTo>
                  <a:lnTo>
                    <a:pt x="6223" y="38087"/>
                  </a:lnTo>
                  <a:lnTo>
                    <a:pt x="6019" y="37693"/>
                  </a:lnTo>
                  <a:lnTo>
                    <a:pt x="6019" y="37312"/>
                  </a:lnTo>
                  <a:lnTo>
                    <a:pt x="5638" y="37312"/>
                  </a:lnTo>
                  <a:lnTo>
                    <a:pt x="6019" y="37312"/>
                  </a:lnTo>
                  <a:lnTo>
                    <a:pt x="6223" y="37312"/>
                  </a:lnTo>
                  <a:lnTo>
                    <a:pt x="6604" y="37312"/>
                  </a:lnTo>
                  <a:lnTo>
                    <a:pt x="6997" y="36931"/>
                  </a:lnTo>
                  <a:lnTo>
                    <a:pt x="7378" y="36931"/>
                  </a:lnTo>
                  <a:lnTo>
                    <a:pt x="7772" y="36931"/>
                  </a:lnTo>
                  <a:lnTo>
                    <a:pt x="8153" y="36931"/>
                  </a:lnTo>
                  <a:lnTo>
                    <a:pt x="8153" y="36550"/>
                  </a:lnTo>
                  <a:lnTo>
                    <a:pt x="8547" y="36550"/>
                  </a:lnTo>
                  <a:lnTo>
                    <a:pt x="8547" y="36156"/>
                  </a:lnTo>
                  <a:lnTo>
                    <a:pt x="8940" y="36156"/>
                  </a:lnTo>
                  <a:lnTo>
                    <a:pt x="9321" y="36156"/>
                  </a:lnTo>
                  <a:lnTo>
                    <a:pt x="9715" y="36156"/>
                  </a:lnTo>
                  <a:lnTo>
                    <a:pt x="9715" y="36550"/>
                  </a:lnTo>
                  <a:lnTo>
                    <a:pt x="9715" y="36931"/>
                  </a:lnTo>
                  <a:lnTo>
                    <a:pt x="9715" y="36550"/>
                  </a:lnTo>
                  <a:lnTo>
                    <a:pt x="10096" y="36931"/>
                  </a:lnTo>
                  <a:lnTo>
                    <a:pt x="10096" y="37312"/>
                  </a:lnTo>
                  <a:lnTo>
                    <a:pt x="10096" y="37693"/>
                  </a:lnTo>
                  <a:lnTo>
                    <a:pt x="10096" y="37312"/>
                  </a:lnTo>
                  <a:lnTo>
                    <a:pt x="10096" y="36931"/>
                  </a:lnTo>
                  <a:lnTo>
                    <a:pt x="10096" y="36550"/>
                  </a:lnTo>
                  <a:lnTo>
                    <a:pt x="9715" y="36550"/>
                  </a:lnTo>
                  <a:lnTo>
                    <a:pt x="10096" y="36156"/>
                  </a:lnTo>
                  <a:lnTo>
                    <a:pt x="9715" y="35775"/>
                  </a:lnTo>
                  <a:lnTo>
                    <a:pt x="10096" y="35775"/>
                  </a:lnTo>
                  <a:lnTo>
                    <a:pt x="10096" y="36156"/>
                  </a:lnTo>
                  <a:lnTo>
                    <a:pt x="10490" y="36156"/>
                  </a:lnTo>
                  <a:lnTo>
                    <a:pt x="10490" y="36550"/>
                  </a:lnTo>
                  <a:lnTo>
                    <a:pt x="10490" y="36931"/>
                  </a:lnTo>
                  <a:lnTo>
                    <a:pt x="10490" y="36550"/>
                  </a:lnTo>
                  <a:lnTo>
                    <a:pt x="10490" y="36931"/>
                  </a:lnTo>
                  <a:lnTo>
                    <a:pt x="10871" y="36931"/>
                  </a:lnTo>
                  <a:lnTo>
                    <a:pt x="10490" y="36550"/>
                  </a:lnTo>
                  <a:lnTo>
                    <a:pt x="10490" y="36931"/>
                  </a:lnTo>
                  <a:lnTo>
                    <a:pt x="10490" y="36550"/>
                  </a:lnTo>
                  <a:lnTo>
                    <a:pt x="10490" y="36156"/>
                  </a:lnTo>
                  <a:lnTo>
                    <a:pt x="10096" y="36156"/>
                  </a:lnTo>
                  <a:lnTo>
                    <a:pt x="10096" y="35775"/>
                  </a:lnTo>
                  <a:lnTo>
                    <a:pt x="9715" y="35775"/>
                  </a:lnTo>
                  <a:lnTo>
                    <a:pt x="9715" y="35382"/>
                  </a:lnTo>
                  <a:lnTo>
                    <a:pt x="9321" y="35382"/>
                  </a:lnTo>
                  <a:lnTo>
                    <a:pt x="8940" y="35382"/>
                  </a:lnTo>
                  <a:lnTo>
                    <a:pt x="9321" y="35382"/>
                  </a:lnTo>
                  <a:lnTo>
                    <a:pt x="8940" y="35382"/>
                  </a:lnTo>
                  <a:lnTo>
                    <a:pt x="8547" y="35382"/>
                  </a:lnTo>
                  <a:lnTo>
                    <a:pt x="8153" y="35382"/>
                  </a:lnTo>
                  <a:lnTo>
                    <a:pt x="8153" y="35775"/>
                  </a:lnTo>
                  <a:lnTo>
                    <a:pt x="7772" y="35382"/>
                  </a:lnTo>
                  <a:lnTo>
                    <a:pt x="7772" y="35775"/>
                  </a:lnTo>
                  <a:lnTo>
                    <a:pt x="7772" y="35382"/>
                  </a:lnTo>
                  <a:lnTo>
                    <a:pt x="8153" y="35775"/>
                  </a:lnTo>
                  <a:lnTo>
                    <a:pt x="8153" y="35382"/>
                  </a:lnTo>
                  <a:lnTo>
                    <a:pt x="8547" y="35382"/>
                  </a:lnTo>
                  <a:lnTo>
                    <a:pt x="8940" y="35382"/>
                  </a:lnTo>
                  <a:lnTo>
                    <a:pt x="8940" y="35775"/>
                  </a:lnTo>
                  <a:lnTo>
                    <a:pt x="9321" y="35382"/>
                  </a:lnTo>
                  <a:lnTo>
                    <a:pt x="9715" y="35382"/>
                  </a:lnTo>
                  <a:lnTo>
                    <a:pt x="9715" y="35775"/>
                  </a:lnTo>
                  <a:lnTo>
                    <a:pt x="9321" y="35775"/>
                  </a:lnTo>
                  <a:lnTo>
                    <a:pt x="8940" y="35775"/>
                  </a:lnTo>
                  <a:lnTo>
                    <a:pt x="8547" y="36156"/>
                  </a:lnTo>
                  <a:lnTo>
                    <a:pt x="8153" y="36550"/>
                  </a:lnTo>
                  <a:lnTo>
                    <a:pt x="7772" y="36550"/>
                  </a:lnTo>
                  <a:lnTo>
                    <a:pt x="7378" y="36550"/>
                  </a:lnTo>
                  <a:lnTo>
                    <a:pt x="6997" y="36550"/>
                  </a:lnTo>
                  <a:lnTo>
                    <a:pt x="6604" y="36931"/>
                  </a:lnTo>
                  <a:lnTo>
                    <a:pt x="5245" y="36931"/>
                  </a:lnTo>
                  <a:lnTo>
                    <a:pt x="5638" y="36931"/>
                  </a:lnTo>
                  <a:lnTo>
                    <a:pt x="4470" y="36931"/>
                  </a:lnTo>
                  <a:lnTo>
                    <a:pt x="4470" y="37312"/>
                  </a:lnTo>
                  <a:lnTo>
                    <a:pt x="4076" y="37312"/>
                  </a:lnTo>
                  <a:lnTo>
                    <a:pt x="4076" y="37693"/>
                  </a:lnTo>
                  <a:lnTo>
                    <a:pt x="3695" y="37312"/>
                  </a:lnTo>
                  <a:lnTo>
                    <a:pt x="3302" y="37312"/>
                  </a:lnTo>
                  <a:lnTo>
                    <a:pt x="2921" y="37312"/>
                  </a:lnTo>
                  <a:lnTo>
                    <a:pt x="2921" y="36931"/>
                  </a:lnTo>
                  <a:lnTo>
                    <a:pt x="2921" y="36550"/>
                  </a:lnTo>
                  <a:lnTo>
                    <a:pt x="2921" y="36156"/>
                  </a:lnTo>
                  <a:lnTo>
                    <a:pt x="2921" y="36550"/>
                  </a:lnTo>
                  <a:lnTo>
                    <a:pt x="3302" y="36550"/>
                  </a:lnTo>
                  <a:lnTo>
                    <a:pt x="3302" y="36156"/>
                  </a:lnTo>
                  <a:lnTo>
                    <a:pt x="3695" y="36156"/>
                  </a:lnTo>
                  <a:lnTo>
                    <a:pt x="3695" y="35775"/>
                  </a:lnTo>
                  <a:lnTo>
                    <a:pt x="3302" y="35775"/>
                  </a:lnTo>
                  <a:lnTo>
                    <a:pt x="3695" y="35775"/>
                  </a:lnTo>
                  <a:lnTo>
                    <a:pt x="3302" y="35775"/>
                  </a:lnTo>
                  <a:lnTo>
                    <a:pt x="3695" y="35382"/>
                  </a:lnTo>
                  <a:lnTo>
                    <a:pt x="3695" y="35775"/>
                  </a:lnTo>
                  <a:lnTo>
                    <a:pt x="4076" y="35775"/>
                  </a:lnTo>
                  <a:lnTo>
                    <a:pt x="3695" y="35775"/>
                  </a:lnTo>
                  <a:lnTo>
                    <a:pt x="3695" y="35382"/>
                  </a:lnTo>
                  <a:lnTo>
                    <a:pt x="4076" y="35382"/>
                  </a:lnTo>
                  <a:lnTo>
                    <a:pt x="3695" y="35382"/>
                  </a:lnTo>
                  <a:lnTo>
                    <a:pt x="3302" y="35775"/>
                  </a:lnTo>
                  <a:lnTo>
                    <a:pt x="3695" y="35775"/>
                  </a:lnTo>
                  <a:lnTo>
                    <a:pt x="3302" y="35775"/>
                  </a:lnTo>
                  <a:lnTo>
                    <a:pt x="3695" y="36156"/>
                  </a:lnTo>
                  <a:lnTo>
                    <a:pt x="3302" y="36156"/>
                  </a:lnTo>
                  <a:lnTo>
                    <a:pt x="2921" y="36156"/>
                  </a:lnTo>
                  <a:lnTo>
                    <a:pt x="3302" y="36156"/>
                  </a:lnTo>
                  <a:lnTo>
                    <a:pt x="3302" y="36550"/>
                  </a:lnTo>
                  <a:lnTo>
                    <a:pt x="2921" y="36550"/>
                  </a:lnTo>
                  <a:lnTo>
                    <a:pt x="2921" y="36156"/>
                  </a:lnTo>
                  <a:lnTo>
                    <a:pt x="2527" y="36156"/>
                  </a:lnTo>
                  <a:lnTo>
                    <a:pt x="2133" y="36156"/>
                  </a:lnTo>
                  <a:lnTo>
                    <a:pt x="1752" y="36156"/>
                  </a:lnTo>
                  <a:lnTo>
                    <a:pt x="1752" y="35775"/>
                  </a:lnTo>
                  <a:lnTo>
                    <a:pt x="2133" y="35775"/>
                  </a:lnTo>
                  <a:lnTo>
                    <a:pt x="2133" y="35382"/>
                  </a:lnTo>
                  <a:lnTo>
                    <a:pt x="2527" y="35382"/>
                  </a:lnTo>
                  <a:lnTo>
                    <a:pt x="2527" y="35775"/>
                  </a:lnTo>
                  <a:lnTo>
                    <a:pt x="2133" y="35775"/>
                  </a:lnTo>
                  <a:lnTo>
                    <a:pt x="2527" y="36156"/>
                  </a:lnTo>
                  <a:lnTo>
                    <a:pt x="2527" y="35775"/>
                  </a:lnTo>
                  <a:lnTo>
                    <a:pt x="2921" y="35775"/>
                  </a:lnTo>
                  <a:lnTo>
                    <a:pt x="2921" y="35382"/>
                  </a:lnTo>
                  <a:lnTo>
                    <a:pt x="2921" y="35775"/>
                  </a:lnTo>
                  <a:lnTo>
                    <a:pt x="2527" y="35775"/>
                  </a:lnTo>
                  <a:lnTo>
                    <a:pt x="2527" y="35382"/>
                  </a:lnTo>
                  <a:lnTo>
                    <a:pt x="2921" y="35382"/>
                  </a:lnTo>
                  <a:lnTo>
                    <a:pt x="2527" y="35382"/>
                  </a:lnTo>
                  <a:lnTo>
                    <a:pt x="2133" y="35382"/>
                  </a:lnTo>
                  <a:lnTo>
                    <a:pt x="2133" y="35001"/>
                  </a:lnTo>
                  <a:lnTo>
                    <a:pt x="2527" y="35001"/>
                  </a:lnTo>
                  <a:lnTo>
                    <a:pt x="2527" y="35382"/>
                  </a:lnTo>
                  <a:lnTo>
                    <a:pt x="2527" y="35001"/>
                  </a:lnTo>
                  <a:lnTo>
                    <a:pt x="2133" y="35001"/>
                  </a:lnTo>
                  <a:lnTo>
                    <a:pt x="2133" y="35382"/>
                  </a:lnTo>
                  <a:lnTo>
                    <a:pt x="1752" y="35382"/>
                  </a:lnTo>
                  <a:lnTo>
                    <a:pt x="1752" y="35001"/>
                  </a:lnTo>
                  <a:lnTo>
                    <a:pt x="1752" y="35382"/>
                  </a:lnTo>
                  <a:lnTo>
                    <a:pt x="1752" y="35001"/>
                  </a:lnTo>
                  <a:lnTo>
                    <a:pt x="1752" y="34810"/>
                  </a:lnTo>
                  <a:lnTo>
                    <a:pt x="1752" y="35001"/>
                  </a:lnTo>
                  <a:lnTo>
                    <a:pt x="1549" y="35001"/>
                  </a:lnTo>
                  <a:lnTo>
                    <a:pt x="1752" y="35001"/>
                  </a:lnTo>
                  <a:lnTo>
                    <a:pt x="1549" y="35001"/>
                  </a:lnTo>
                  <a:lnTo>
                    <a:pt x="1549" y="34810"/>
                  </a:lnTo>
                  <a:lnTo>
                    <a:pt x="1549" y="35001"/>
                  </a:lnTo>
                  <a:lnTo>
                    <a:pt x="1168" y="35001"/>
                  </a:lnTo>
                  <a:lnTo>
                    <a:pt x="1168" y="34810"/>
                  </a:lnTo>
                  <a:lnTo>
                    <a:pt x="1549" y="34810"/>
                  </a:lnTo>
                  <a:lnTo>
                    <a:pt x="1168" y="34810"/>
                  </a:lnTo>
                  <a:lnTo>
                    <a:pt x="1168" y="34429"/>
                  </a:lnTo>
                  <a:lnTo>
                    <a:pt x="774" y="34429"/>
                  </a:lnTo>
                  <a:lnTo>
                    <a:pt x="1168" y="34429"/>
                  </a:lnTo>
                  <a:lnTo>
                    <a:pt x="1168" y="34048"/>
                  </a:lnTo>
                  <a:lnTo>
                    <a:pt x="1549" y="34048"/>
                  </a:lnTo>
                  <a:lnTo>
                    <a:pt x="1168" y="34048"/>
                  </a:lnTo>
                  <a:lnTo>
                    <a:pt x="774" y="34048"/>
                  </a:lnTo>
                  <a:lnTo>
                    <a:pt x="393" y="34048"/>
                  </a:lnTo>
                  <a:lnTo>
                    <a:pt x="774" y="34048"/>
                  </a:lnTo>
                  <a:lnTo>
                    <a:pt x="774" y="33655"/>
                  </a:lnTo>
                  <a:lnTo>
                    <a:pt x="393" y="33655"/>
                  </a:lnTo>
                  <a:lnTo>
                    <a:pt x="393" y="33274"/>
                  </a:lnTo>
                  <a:lnTo>
                    <a:pt x="774" y="33274"/>
                  </a:lnTo>
                  <a:lnTo>
                    <a:pt x="774" y="33655"/>
                  </a:lnTo>
                  <a:lnTo>
                    <a:pt x="1168" y="33655"/>
                  </a:lnTo>
                  <a:lnTo>
                    <a:pt x="1168" y="34048"/>
                  </a:lnTo>
                  <a:lnTo>
                    <a:pt x="1549" y="34048"/>
                  </a:lnTo>
                  <a:lnTo>
                    <a:pt x="1549" y="33655"/>
                  </a:lnTo>
                  <a:lnTo>
                    <a:pt x="1168" y="33655"/>
                  </a:lnTo>
                  <a:lnTo>
                    <a:pt x="774" y="33274"/>
                  </a:lnTo>
                  <a:lnTo>
                    <a:pt x="393" y="33274"/>
                  </a:lnTo>
                  <a:lnTo>
                    <a:pt x="393" y="32893"/>
                  </a:lnTo>
                  <a:lnTo>
                    <a:pt x="393" y="32499"/>
                  </a:lnTo>
                  <a:lnTo>
                    <a:pt x="0" y="32499"/>
                  </a:lnTo>
                  <a:lnTo>
                    <a:pt x="393" y="32499"/>
                  </a:lnTo>
                  <a:lnTo>
                    <a:pt x="774" y="32499"/>
                  </a:lnTo>
                  <a:lnTo>
                    <a:pt x="393" y="32499"/>
                  </a:lnTo>
                  <a:lnTo>
                    <a:pt x="774" y="32499"/>
                  </a:lnTo>
                  <a:lnTo>
                    <a:pt x="393" y="32499"/>
                  </a:lnTo>
                  <a:lnTo>
                    <a:pt x="774" y="32499"/>
                  </a:lnTo>
                  <a:lnTo>
                    <a:pt x="393" y="32499"/>
                  </a:lnTo>
                  <a:lnTo>
                    <a:pt x="393" y="32118"/>
                  </a:lnTo>
                  <a:lnTo>
                    <a:pt x="774" y="32118"/>
                  </a:lnTo>
                  <a:lnTo>
                    <a:pt x="774" y="31737"/>
                  </a:lnTo>
                  <a:lnTo>
                    <a:pt x="774" y="32118"/>
                  </a:lnTo>
                  <a:lnTo>
                    <a:pt x="393" y="31737"/>
                  </a:lnTo>
                  <a:lnTo>
                    <a:pt x="393" y="31343"/>
                  </a:lnTo>
                  <a:lnTo>
                    <a:pt x="774" y="31343"/>
                  </a:lnTo>
                  <a:lnTo>
                    <a:pt x="774" y="31737"/>
                  </a:lnTo>
                  <a:lnTo>
                    <a:pt x="774" y="31343"/>
                  </a:lnTo>
                  <a:lnTo>
                    <a:pt x="774" y="30962"/>
                  </a:lnTo>
                  <a:lnTo>
                    <a:pt x="1168" y="30962"/>
                  </a:lnTo>
                  <a:lnTo>
                    <a:pt x="774" y="30962"/>
                  </a:lnTo>
                  <a:lnTo>
                    <a:pt x="774" y="30581"/>
                  </a:lnTo>
                  <a:lnTo>
                    <a:pt x="1168" y="30581"/>
                  </a:lnTo>
                  <a:lnTo>
                    <a:pt x="1549" y="30581"/>
                  </a:lnTo>
                  <a:lnTo>
                    <a:pt x="1168" y="30581"/>
                  </a:lnTo>
                  <a:lnTo>
                    <a:pt x="1549" y="30581"/>
                  </a:lnTo>
                  <a:lnTo>
                    <a:pt x="1168" y="30581"/>
                  </a:lnTo>
                  <a:lnTo>
                    <a:pt x="1168" y="30962"/>
                  </a:lnTo>
                  <a:lnTo>
                    <a:pt x="1168" y="30581"/>
                  </a:lnTo>
                  <a:lnTo>
                    <a:pt x="1168" y="30962"/>
                  </a:lnTo>
                  <a:lnTo>
                    <a:pt x="1168" y="31343"/>
                  </a:lnTo>
                  <a:lnTo>
                    <a:pt x="1168" y="30962"/>
                  </a:lnTo>
                  <a:lnTo>
                    <a:pt x="1549" y="31343"/>
                  </a:lnTo>
                  <a:lnTo>
                    <a:pt x="1752" y="31343"/>
                  </a:lnTo>
                  <a:lnTo>
                    <a:pt x="1752" y="31737"/>
                  </a:lnTo>
                  <a:lnTo>
                    <a:pt x="1752" y="31343"/>
                  </a:lnTo>
                  <a:lnTo>
                    <a:pt x="1752" y="30962"/>
                  </a:lnTo>
                  <a:lnTo>
                    <a:pt x="2133" y="30962"/>
                  </a:lnTo>
                  <a:lnTo>
                    <a:pt x="2133" y="31343"/>
                  </a:lnTo>
                  <a:lnTo>
                    <a:pt x="2527" y="31343"/>
                  </a:lnTo>
                  <a:lnTo>
                    <a:pt x="2133" y="30962"/>
                  </a:lnTo>
                  <a:lnTo>
                    <a:pt x="2527" y="30962"/>
                  </a:lnTo>
                  <a:lnTo>
                    <a:pt x="2527" y="31343"/>
                  </a:lnTo>
                  <a:lnTo>
                    <a:pt x="2527" y="30962"/>
                  </a:lnTo>
                  <a:lnTo>
                    <a:pt x="2527" y="31343"/>
                  </a:lnTo>
                  <a:lnTo>
                    <a:pt x="2527" y="30962"/>
                  </a:lnTo>
                  <a:lnTo>
                    <a:pt x="2527" y="31343"/>
                  </a:lnTo>
                  <a:lnTo>
                    <a:pt x="2527" y="30962"/>
                  </a:lnTo>
                  <a:lnTo>
                    <a:pt x="2527" y="30581"/>
                  </a:lnTo>
                  <a:lnTo>
                    <a:pt x="2921" y="30581"/>
                  </a:lnTo>
                  <a:lnTo>
                    <a:pt x="2527" y="30581"/>
                  </a:lnTo>
                  <a:lnTo>
                    <a:pt x="2921" y="30581"/>
                  </a:lnTo>
                  <a:lnTo>
                    <a:pt x="2527" y="30581"/>
                  </a:lnTo>
                  <a:lnTo>
                    <a:pt x="2527" y="30200"/>
                  </a:lnTo>
                  <a:lnTo>
                    <a:pt x="2921" y="30200"/>
                  </a:lnTo>
                  <a:lnTo>
                    <a:pt x="2921" y="29997"/>
                  </a:lnTo>
                  <a:lnTo>
                    <a:pt x="2921" y="30200"/>
                  </a:lnTo>
                  <a:lnTo>
                    <a:pt x="2921" y="29997"/>
                  </a:lnTo>
                  <a:lnTo>
                    <a:pt x="3302" y="29616"/>
                  </a:lnTo>
                  <a:lnTo>
                    <a:pt x="3302" y="29997"/>
                  </a:lnTo>
                  <a:lnTo>
                    <a:pt x="2921" y="29997"/>
                  </a:lnTo>
                  <a:lnTo>
                    <a:pt x="3302" y="29997"/>
                  </a:lnTo>
                  <a:lnTo>
                    <a:pt x="3302" y="29616"/>
                  </a:lnTo>
                  <a:lnTo>
                    <a:pt x="3302" y="29235"/>
                  </a:lnTo>
                  <a:lnTo>
                    <a:pt x="3302" y="29616"/>
                  </a:lnTo>
                  <a:lnTo>
                    <a:pt x="3302" y="29235"/>
                  </a:lnTo>
                  <a:lnTo>
                    <a:pt x="3695" y="29235"/>
                  </a:lnTo>
                  <a:lnTo>
                    <a:pt x="3302" y="29235"/>
                  </a:lnTo>
                  <a:lnTo>
                    <a:pt x="3302" y="28854"/>
                  </a:lnTo>
                  <a:lnTo>
                    <a:pt x="3695" y="28854"/>
                  </a:lnTo>
                  <a:lnTo>
                    <a:pt x="3302" y="28854"/>
                  </a:lnTo>
                  <a:lnTo>
                    <a:pt x="3695" y="28854"/>
                  </a:lnTo>
                  <a:lnTo>
                    <a:pt x="4076" y="28854"/>
                  </a:lnTo>
                  <a:lnTo>
                    <a:pt x="3695" y="28854"/>
                  </a:lnTo>
                  <a:lnTo>
                    <a:pt x="3695" y="29235"/>
                  </a:lnTo>
                  <a:lnTo>
                    <a:pt x="4076" y="29235"/>
                  </a:lnTo>
                  <a:lnTo>
                    <a:pt x="4076" y="28854"/>
                  </a:lnTo>
                  <a:lnTo>
                    <a:pt x="4076" y="29235"/>
                  </a:lnTo>
                  <a:lnTo>
                    <a:pt x="4076" y="29616"/>
                  </a:lnTo>
                  <a:lnTo>
                    <a:pt x="4076" y="29235"/>
                  </a:lnTo>
                  <a:lnTo>
                    <a:pt x="4470" y="28854"/>
                  </a:lnTo>
                  <a:lnTo>
                    <a:pt x="4470" y="29235"/>
                  </a:lnTo>
                  <a:lnTo>
                    <a:pt x="4851" y="29235"/>
                  </a:lnTo>
                  <a:lnTo>
                    <a:pt x="4851" y="28854"/>
                  </a:lnTo>
                  <a:lnTo>
                    <a:pt x="4851" y="29235"/>
                  </a:lnTo>
                  <a:lnTo>
                    <a:pt x="5245" y="29235"/>
                  </a:lnTo>
                  <a:lnTo>
                    <a:pt x="5245" y="28854"/>
                  </a:lnTo>
                  <a:lnTo>
                    <a:pt x="5245" y="29235"/>
                  </a:lnTo>
                  <a:lnTo>
                    <a:pt x="5638" y="29235"/>
                  </a:lnTo>
                  <a:lnTo>
                    <a:pt x="5245" y="29235"/>
                  </a:lnTo>
                  <a:lnTo>
                    <a:pt x="5245" y="29616"/>
                  </a:lnTo>
                  <a:lnTo>
                    <a:pt x="5245" y="29235"/>
                  </a:lnTo>
                  <a:lnTo>
                    <a:pt x="5245" y="29616"/>
                  </a:lnTo>
                  <a:lnTo>
                    <a:pt x="5245" y="29235"/>
                  </a:lnTo>
                  <a:lnTo>
                    <a:pt x="5638" y="29616"/>
                  </a:lnTo>
                  <a:lnTo>
                    <a:pt x="5638" y="29235"/>
                  </a:lnTo>
                  <a:lnTo>
                    <a:pt x="6019" y="28854"/>
                  </a:lnTo>
                  <a:lnTo>
                    <a:pt x="5638" y="29235"/>
                  </a:lnTo>
                  <a:lnTo>
                    <a:pt x="5638" y="28854"/>
                  </a:lnTo>
                  <a:lnTo>
                    <a:pt x="6019" y="28854"/>
                  </a:lnTo>
                  <a:lnTo>
                    <a:pt x="6019" y="29235"/>
                  </a:lnTo>
                  <a:lnTo>
                    <a:pt x="6019" y="29616"/>
                  </a:lnTo>
                  <a:lnTo>
                    <a:pt x="6019" y="29235"/>
                  </a:lnTo>
                  <a:lnTo>
                    <a:pt x="6223" y="29235"/>
                  </a:lnTo>
                  <a:lnTo>
                    <a:pt x="6223" y="29616"/>
                  </a:lnTo>
                  <a:lnTo>
                    <a:pt x="6223" y="29235"/>
                  </a:lnTo>
                  <a:lnTo>
                    <a:pt x="6223" y="28854"/>
                  </a:lnTo>
                  <a:lnTo>
                    <a:pt x="6604" y="28854"/>
                  </a:lnTo>
                  <a:lnTo>
                    <a:pt x="6604" y="29235"/>
                  </a:lnTo>
                  <a:lnTo>
                    <a:pt x="6604" y="29616"/>
                  </a:lnTo>
                  <a:lnTo>
                    <a:pt x="6604" y="29997"/>
                  </a:lnTo>
                  <a:lnTo>
                    <a:pt x="6604" y="29616"/>
                  </a:lnTo>
                  <a:lnTo>
                    <a:pt x="6997" y="29616"/>
                  </a:lnTo>
                  <a:lnTo>
                    <a:pt x="6997" y="29235"/>
                  </a:lnTo>
                  <a:lnTo>
                    <a:pt x="6604" y="29235"/>
                  </a:lnTo>
                  <a:lnTo>
                    <a:pt x="6997" y="29235"/>
                  </a:lnTo>
                  <a:lnTo>
                    <a:pt x="6997" y="28854"/>
                  </a:lnTo>
                  <a:lnTo>
                    <a:pt x="6997" y="29235"/>
                  </a:lnTo>
                  <a:lnTo>
                    <a:pt x="7378" y="29235"/>
                  </a:lnTo>
                  <a:lnTo>
                    <a:pt x="6997" y="29235"/>
                  </a:lnTo>
                  <a:lnTo>
                    <a:pt x="6997" y="29616"/>
                  </a:lnTo>
                  <a:lnTo>
                    <a:pt x="7378" y="29235"/>
                  </a:lnTo>
                  <a:lnTo>
                    <a:pt x="7378" y="29616"/>
                  </a:lnTo>
                  <a:lnTo>
                    <a:pt x="7378" y="2999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4450285" y="1895063"/>
              <a:ext cx="224790" cy="81280"/>
            </a:xfrm>
            <a:custGeom>
              <a:avLst/>
              <a:gdLst/>
              <a:ahLst/>
              <a:cxnLst/>
              <a:rect l="l" t="t" r="r" b="b"/>
              <a:pathLst>
                <a:path w="224789" h="81280">
                  <a:moveTo>
                    <a:pt x="131940" y="2120"/>
                  </a:moveTo>
                  <a:lnTo>
                    <a:pt x="131356" y="2120"/>
                  </a:lnTo>
                  <a:lnTo>
                    <a:pt x="131356" y="2514"/>
                  </a:lnTo>
                  <a:lnTo>
                    <a:pt x="131737" y="2514"/>
                  </a:lnTo>
                  <a:lnTo>
                    <a:pt x="131940" y="2120"/>
                  </a:lnTo>
                  <a:close/>
                </a:path>
                <a:path w="224789" h="81280">
                  <a:moveTo>
                    <a:pt x="133489" y="381"/>
                  </a:moveTo>
                  <a:lnTo>
                    <a:pt x="133108" y="381"/>
                  </a:lnTo>
                  <a:lnTo>
                    <a:pt x="131940" y="1346"/>
                  </a:lnTo>
                  <a:lnTo>
                    <a:pt x="131940" y="1739"/>
                  </a:lnTo>
                  <a:lnTo>
                    <a:pt x="131737" y="1739"/>
                  </a:lnTo>
                  <a:lnTo>
                    <a:pt x="131737" y="2120"/>
                  </a:lnTo>
                  <a:lnTo>
                    <a:pt x="132321" y="2120"/>
                  </a:lnTo>
                  <a:lnTo>
                    <a:pt x="132714" y="1739"/>
                  </a:lnTo>
                  <a:lnTo>
                    <a:pt x="132714" y="1346"/>
                  </a:lnTo>
                  <a:lnTo>
                    <a:pt x="133883" y="1346"/>
                  </a:lnTo>
                  <a:lnTo>
                    <a:pt x="133883" y="1155"/>
                  </a:lnTo>
                  <a:lnTo>
                    <a:pt x="133489" y="1155"/>
                  </a:lnTo>
                  <a:lnTo>
                    <a:pt x="133489" y="381"/>
                  </a:lnTo>
                  <a:close/>
                </a:path>
                <a:path w="224789" h="81280">
                  <a:moveTo>
                    <a:pt x="133883" y="0"/>
                  </a:moveTo>
                  <a:lnTo>
                    <a:pt x="133489" y="381"/>
                  </a:lnTo>
                  <a:lnTo>
                    <a:pt x="133883" y="381"/>
                  </a:lnTo>
                  <a:lnTo>
                    <a:pt x="133883" y="0"/>
                  </a:lnTo>
                  <a:close/>
                </a:path>
                <a:path w="224789" h="81280">
                  <a:moveTo>
                    <a:pt x="92430" y="34721"/>
                  </a:moveTo>
                  <a:lnTo>
                    <a:pt x="90881" y="34721"/>
                  </a:lnTo>
                  <a:lnTo>
                    <a:pt x="90881" y="36652"/>
                  </a:lnTo>
                  <a:lnTo>
                    <a:pt x="91262" y="36652"/>
                  </a:lnTo>
                  <a:lnTo>
                    <a:pt x="91262" y="36271"/>
                  </a:lnTo>
                  <a:lnTo>
                    <a:pt x="92049" y="36271"/>
                  </a:lnTo>
                  <a:lnTo>
                    <a:pt x="92430" y="35890"/>
                  </a:lnTo>
                  <a:lnTo>
                    <a:pt x="92430" y="34721"/>
                  </a:lnTo>
                  <a:close/>
                </a:path>
                <a:path w="224789" h="81280">
                  <a:moveTo>
                    <a:pt x="90093" y="32219"/>
                  </a:moveTo>
                  <a:lnTo>
                    <a:pt x="90093" y="34150"/>
                  </a:lnTo>
                  <a:lnTo>
                    <a:pt x="90487" y="34150"/>
                  </a:lnTo>
                  <a:lnTo>
                    <a:pt x="90487" y="34721"/>
                  </a:lnTo>
                  <a:lnTo>
                    <a:pt x="92049" y="34721"/>
                  </a:lnTo>
                  <a:lnTo>
                    <a:pt x="92430" y="34531"/>
                  </a:lnTo>
                  <a:lnTo>
                    <a:pt x="92430" y="33375"/>
                  </a:lnTo>
                  <a:lnTo>
                    <a:pt x="91655" y="33375"/>
                  </a:lnTo>
                  <a:lnTo>
                    <a:pt x="91262" y="32994"/>
                  </a:lnTo>
                  <a:lnTo>
                    <a:pt x="90881" y="32994"/>
                  </a:lnTo>
                  <a:lnTo>
                    <a:pt x="90093" y="32219"/>
                  </a:lnTo>
                  <a:close/>
                </a:path>
                <a:path w="224789" h="81280">
                  <a:moveTo>
                    <a:pt x="6413" y="74079"/>
                  </a:moveTo>
                  <a:lnTo>
                    <a:pt x="380" y="74079"/>
                  </a:lnTo>
                  <a:lnTo>
                    <a:pt x="380" y="74472"/>
                  </a:lnTo>
                  <a:lnTo>
                    <a:pt x="2336" y="74472"/>
                  </a:lnTo>
                  <a:lnTo>
                    <a:pt x="2336" y="74853"/>
                  </a:lnTo>
                  <a:lnTo>
                    <a:pt x="2717" y="74853"/>
                  </a:lnTo>
                  <a:lnTo>
                    <a:pt x="3111" y="75234"/>
                  </a:lnTo>
                  <a:lnTo>
                    <a:pt x="6032" y="75234"/>
                  </a:lnTo>
                  <a:lnTo>
                    <a:pt x="6032" y="74853"/>
                  </a:lnTo>
                  <a:lnTo>
                    <a:pt x="6413" y="74472"/>
                  </a:lnTo>
                  <a:lnTo>
                    <a:pt x="6413" y="74079"/>
                  </a:lnTo>
                  <a:close/>
                </a:path>
                <a:path w="224789" h="81280">
                  <a:moveTo>
                    <a:pt x="7975" y="72351"/>
                  </a:moveTo>
                  <a:lnTo>
                    <a:pt x="2336" y="72351"/>
                  </a:lnTo>
                  <a:lnTo>
                    <a:pt x="2336" y="72732"/>
                  </a:lnTo>
                  <a:lnTo>
                    <a:pt x="1943" y="72923"/>
                  </a:lnTo>
                  <a:lnTo>
                    <a:pt x="2336" y="72923"/>
                  </a:lnTo>
                  <a:lnTo>
                    <a:pt x="1943" y="73317"/>
                  </a:lnTo>
                  <a:lnTo>
                    <a:pt x="380" y="73317"/>
                  </a:lnTo>
                  <a:lnTo>
                    <a:pt x="380" y="73698"/>
                  </a:lnTo>
                  <a:lnTo>
                    <a:pt x="0" y="73698"/>
                  </a:lnTo>
                  <a:lnTo>
                    <a:pt x="0" y="74079"/>
                  </a:lnTo>
                  <a:lnTo>
                    <a:pt x="6807" y="74079"/>
                  </a:lnTo>
                  <a:lnTo>
                    <a:pt x="7581" y="73317"/>
                  </a:lnTo>
                  <a:lnTo>
                    <a:pt x="7581" y="72732"/>
                  </a:lnTo>
                  <a:lnTo>
                    <a:pt x="7975" y="72732"/>
                  </a:lnTo>
                  <a:lnTo>
                    <a:pt x="7975" y="72351"/>
                  </a:lnTo>
                  <a:close/>
                </a:path>
                <a:path w="224789" h="81280">
                  <a:moveTo>
                    <a:pt x="3492" y="71183"/>
                  </a:moveTo>
                  <a:lnTo>
                    <a:pt x="1943" y="71183"/>
                  </a:lnTo>
                  <a:lnTo>
                    <a:pt x="1943" y="72351"/>
                  </a:lnTo>
                  <a:lnTo>
                    <a:pt x="2336" y="72732"/>
                  </a:lnTo>
                  <a:lnTo>
                    <a:pt x="2336" y="72351"/>
                  </a:lnTo>
                  <a:lnTo>
                    <a:pt x="7975" y="72351"/>
                  </a:lnTo>
                  <a:lnTo>
                    <a:pt x="7975" y="71577"/>
                  </a:lnTo>
                  <a:lnTo>
                    <a:pt x="3492" y="71577"/>
                  </a:lnTo>
                  <a:lnTo>
                    <a:pt x="3492" y="71183"/>
                  </a:lnTo>
                  <a:close/>
                </a:path>
                <a:path w="224789" h="81280">
                  <a:moveTo>
                    <a:pt x="7188" y="71183"/>
                  </a:moveTo>
                  <a:lnTo>
                    <a:pt x="3492" y="71183"/>
                  </a:lnTo>
                  <a:lnTo>
                    <a:pt x="3492" y="71577"/>
                  </a:lnTo>
                  <a:lnTo>
                    <a:pt x="7188" y="71577"/>
                  </a:lnTo>
                  <a:lnTo>
                    <a:pt x="7188" y="71183"/>
                  </a:lnTo>
                  <a:close/>
                </a:path>
                <a:path w="224789" h="81280">
                  <a:moveTo>
                    <a:pt x="7581" y="71183"/>
                  </a:moveTo>
                  <a:lnTo>
                    <a:pt x="7188" y="71183"/>
                  </a:lnTo>
                  <a:lnTo>
                    <a:pt x="7581" y="71577"/>
                  </a:lnTo>
                  <a:lnTo>
                    <a:pt x="7581" y="71183"/>
                  </a:lnTo>
                  <a:close/>
                </a:path>
                <a:path w="224789" h="81280">
                  <a:moveTo>
                    <a:pt x="115595" y="40322"/>
                  </a:moveTo>
                  <a:lnTo>
                    <a:pt x="114807" y="40322"/>
                  </a:lnTo>
                  <a:lnTo>
                    <a:pt x="114807" y="40703"/>
                  </a:lnTo>
                  <a:lnTo>
                    <a:pt x="115595" y="40703"/>
                  </a:lnTo>
                  <a:lnTo>
                    <a:pt x="115595" y="40322"/>
                  </a:lnTo>
                  <a:close/>
                </a:path>
                <a:path w="224789" h="81280">
                  <a:moveTo>
                    <a:pt x="116763" y="37045"/>
                  </a:moveTo>
                  <a:lnTo>
                    <a:pt x="114807" y="37045"/>
                  </a:lnTo>
                  <a:lnTo>
                    <a:pt x="114033" y="37807"/>
                  </a:lnTo>
                  <a:lnTo>
                    <a:pt x="113639" y="37807"/>
                  </a:lnTo>
                  <a:lnTo>
                    <a:pt x="113258" y="38201"/>
                  </a:lnTo>
                  <a:lnTo>
                    <a:pt x="113258" y="39547"/>
                  </a:lnTo>
                  <a:lnTo>
                    <a:pt x="114033" y="40322"/>
                  </a:lnTo>
                  <a:lnTo>
                    <a:pt x="114033" y="39941"/>
                  </a:lnTo>
                  <a:lnTo>
                    <a:pt x="116370" y="39941"/>
                  </a:lnTo>
                  <a:lnTo>
                    <a:pt x="116370" y="39547"/>
                  </a:lnTo>
                  <a:lnTo>
                    <a:pt x="116763" y="39547"/>
                  </a:lnTo>
                  <a:lnTo>
                    <a:pt x="117144" y="39357"/>
                  </a:lnTo>
                  <a:lnTo>
                    <a:pt x="117144" y="38201"/>
                  </a:lnTo>
                  <a:lnTo>
                    <a:pt x="116763" y="38201"/>
                  </a:lnTo>
                  <a:lnTo>
                    <a:pt x="116763" y="37045"/>
                  </a:lnTo>
                  <a:close/>
                </a:path>
                <a:path w="224789" h="81280">
                  <a:moveTo>
                    <a:pt x="115976" y="39941"/>
                  </a:moveTo>
                  <a:lnTo>
                    <a:pt x="114033" y="39941"/>
                  </a:lnTo>
                  <a:lnTo>
                    <a:pt x="114033" y="40322"/>
                  </a:lnTo>
                  <a:lnTo>
                    <a:pt x="115976" y="40322"/>
                  </a:lnTo>
                  <a:lnTo>
                    <a:pt x="115976" y="39941"/>
                  </a:lnTo>
                  <a:close/>
                </a:path>
                <a:path w="224789" h="81280">
                  <a:moveTo>
                    <a:pt x="115976" y="36652"/>
                  </a:moveTo>
                  <a:lnTo>
                    <a:pt x="115595" y="37045"/>
                  </a:lnTo>
                  <a:lnTo>
                    <a:pt x="115976" y="37045"/>
                  </a:lnTo>
                  <a:lnTo>
                    <a:pt x="115976" y="36652"/>
                  </a:lnTo>
                  <a:close/>
                </a:path>
                <a:path w="224789" h="81280">
                  <a:moveTo>
                    <a:pt x="99440" y="47840"/>
                  </a:moveTo>
                  <a:lnTo>
                    <a:pt x="97294" y="47840"/>
                  </a:lnTo>
                  <a:lnTo>
                    <a:pt x="97294" y="48234"/>
                  </a:lnTo>
                  <a:lnTo>
                    <a:pt x="98666" y="48234"/>
                  </a:lnTo>
                  <a:lnTo>
                    <a:pt x="98666" y="48615"/>
                  </a:lnTo>
                  <a:lnTo>
                    <a:pt x="99440" y="48615"/>
                  </a:lnTo>
                  <a:lnTo>
                    <a:pt x="99440" y="47840"/>
                  </a:lnTo>
                  <a:close/>
                </a:path>
                <a:path w="224789" h="81280">
                  <a:moveTo>
                    <a:pt x="98666" y="47459"/>
                  </a:moveTo>
                  <a:lnTo>
                    <a:pt x="96913" y="47459"/>
                  </a:lnTo>
                  <a:lnTo>
                    <a:pt x="96913" y="47840"/>
                  </a:lnTo>
                  <a:lnTo>
                    <a:pt x="99047" y="47840"/>
                  </a:lnTo>
                  <a:lnTo>
                    <a:pt x="98666" y="47459"/>
                  </a:lnTo>
                  <a:close/>
                </a:path>
                <a:path w="224789" h="81280">
                  <a:moveTo>
                    <a:pt x="96913" y="46685"/>
                  </a:moveTo>
                  <a:lnTo>
                    <a:pt x="95351" y="46685"/>
                  </a:lnTo>
                  <a:lnTo>
                    <a:pt x="95351" y="47459"/>
                  </a:lnTo>
                  <a:lnTo>
                    <a:pt x="95745" y="47459"/>
                  </a:lnTo>
                  <a:lnTo>
                    <a:pt x="95745" y="47078"/>
                  </a:lnTo>
                  <a:lnTo>
                    <a:pt x="97294" y="47078"/>
                  </a:lnTo>
                  <a:lnTo>
                    <a:pt x="96913" y="46685"/>
                  </a:lnTo>
                  <a:close/>
                </a:path>
                <a:path w="224789" h="81280">
                  <a:moveTo>
                    <a:pt x="98463" y="47078"/>
                  </a:moveTo>
                  <a:lnTo>
                    <a:pt x="96126" y="47078"/>
                  </a:lnTo>
                  <a:lnTo>
                    <a:pt x="96126" y="47459"/>
                  </a:lnTo>
                  <a:lnTo>
                    <a:pt x="98463" y="47459"/>
                  </a:lnTo>
                  <a:lnTo>
                    <a:pt x="98463" y="47078"/>
                  </a:lnTo>
                  <a:close/>
                </a:path>
                <a:path w="224789" h="81280">
                  <a:moveTo>
                    <a:pt x="66941" y="79311"/>
                  </a:moveTo>
                  <a:lnTo>
                    <a:pt x="66941" y="80073"/>
                  </a:lnTo>
                  <a:lnTo>
                    <a:pt x="67716" y="80073"/>
                  </a:lnTo>
                  <a:lnTo>
                    <a:pt x="67716" y="80835"/>
                  </a:lnTo>
                  <a:lnTo>
                    <a:pt x="68110" y="80835"/>
                  </a:lnTo>
                  <a:lnTo>
                    <a:pt x="68110" y="80454"/>
                  </a:lnTo>
                  <a:lnTo>
                    <a:pt x="68884" y="80454"/>
                  </a:lnTo>
                  <a:lnTo>
                    <a:pt x="68491" y="80073"/>
                  </a:lnTo>
                  <a:lnTo>
                    <a:pt x="68491" y="79692"/>
                  </a:lnTo>
                  <a:lnTo>
                    <a:pt x="67316" y="79686"/>
                  </a:lnTo>
                  <a:lnTo>
                    <a:pt x="66941" y="79311"/>
                  </a:lnTo>
                  <a:close/>
                </a:path>
                <a:path w="224789" h="81280">
                  <a:moveTo>
                    <a:pt x="68884" y="80454"/>
                  </a:moveTo>
                  <a:lnTo>
                    <a:pt x="68110" y="80454"/>
                  </a:lnTo>
                  <a:lnTo>
                    <a:pt x="68110" y="80835"/>
                  </a:lnTo>
                  <a:lnTo>
                    <a:pt x="69278" y="80835"/>
                  </a:lnTo>
                  <a:lnTo>
                    <a:pt x="68884" y="80454"/>
                  </a:lnTo>
                  <a:close/>
                </a:path>
                <a:path w="224789" h="81280">
                  <a:moveTo>
                    <a:pt x="67716" y="80073"/>
                  </a:moveTo>
                  <a:lnTo>
                    <a:pt x="65773" y="80073"/>
                  </a:lnTo>
                  <a:lnTo>
                    <a:pt x="66166" y="80454"/>
                  </a:lnTo>
                  <a:lnTo>
                    <a:pt x="67716" y="80454"/>
                  </a:lnTo>
                  <a:lnTo>
                    <a:pt x="67716" y="80073"/>
                  </a:lnTo>
                  <a:close/>
                </a:path>
                <a:path w="224789" h="81280">
                  <a:moveTo>
                    <a:pt x="66554" y="79692"/>
                  </a:moveTo>
                  <a:lnTo>
                    <a:pt x="65773" y="79692"/>
                  </a:lnTo>
                  <a:lnTo>
                    <a:pt x="65570" y="80073"/>
                  </a:lnTo>
                  <a:lnTo>
                    <a:pt x="66941" y="80073"/>
                  </a:lnTo>
                  <a:lnTo>
                    <a:pt x="66554" y="79692"/>
                  </a:lnTo>
                  <a:close/>
                </a:path>
                <a:path w="224789" h="81280">
                  <a:moveTo>
                    <a:pt x="66166" y="79311"/>
                  </a:moveTo>
                  <a:lnTo>
                    <a:pt x="65570" y="79311"/>
                  </a:lnTo>
                  <a:lnTo>
                    <a:pt x="65570" y="79692"/>
                  </a:lnTo>
                  <a:lnTo>
                    <a:pt x="66547" y="79692"/>
                  </a:lnTo>
                  <a:lnTo>
                    <a:pt x="66166" y="79311"/>
                  </a:lnTo>
                  <a:close/>
                </a:path>
                <a:path w="224789" h="81280">
                  <a:moveTo>
                    <a:pt x="66941" y="79311"/>
                  </a:moveTo>
                  <a:lnTo>
                    <a:pt x="66547" y="79311"/>
                  </a:lnTo>
                  <a:lnTo>
                    <a:pt x="66941" y="79692"/>
                  </a:lnTo>
                  <a:lnTo>
                    <a:pt x="66941" y="79311"/>
                  </a:lnTo>
                  <a:close/>
                </a:path>
                <a:path w="224789" h="81280">
                  <a:moveTo>
                    <a:pt x="67716" y="78930"/>
                  </a:moveTo>
                  <a:lnTo>
                    <a:pt x="65773" y="78930"/>
                  </a:lnTo>
                  <a:lnTo>
                    <a:pt x="65773" y="79311"/>
                  </a:lnTo>
                  <a:lnTo>
                    <a:pt x="67322" y="79311"/>
                  </a:lnTo>
                  <a:lnTo>
                    <a:pt x="67322" y="79692"/>
                  </a:lnTo>
                  <a:lnTo>
                    <a:pt x="67716" y="79692"/>
                  </a:lnTo>
                  <a:lnTo>
                    <a:pt x="67716" y="78930"/>
                  </a:lnTo>
                  <a:close/>
                </a:path>
                <a:path w="224789" h="81280">
                  <a:moveTo>
                    <a:pt x="68110" y="79311"/>
                  </a:moveTo>
                  <a:lnTo>
                    <a:pt x="67716" y="79311"/>
                  </a:lnTo>
                  <a:lnTo>
                    <a:pt x="67716" y="79692"/>
                  </a:lnTo>
                  <a:lnTo>
                    <a:pt x="68110" y="79692"/>
                  </a:lnTo>
                  <a:lnTo>
                    <a:pt x="68110" y="79311"/>
                  </a:lnTo>
                  <a:close/>
                </a:path>
                <a:path w="224789" h="81280">
                  <a:moveTo>
                    <a:pt x="66547" y="79311"/>
                  </a:moveTo>
                  <a:lnTo>
                    <a:pt x="66166" y="79311"/>
                  </a:lnTo>
                  <a:lnTo>
                    <a:pt x="66547" y="79686"/>
                  </a:lnTo>
                  <a:lnTo>
                    <a:pt x="66547" y="79311"/>
                  </a:lnTo>
                  <a:close/>
                </a:path>
                <a:path w="224789" h="81280">
                  <a:moveTo>
                    <a:pt x="64020" y="78930"/>
                  </a:moveTo>
                  <a:lnTo>
                    <a:pt x="63245" y="78930"/>
                  </a:lnTo>
                  <a:lnTo>
                    <a:pt x="63245" y="79311"/>
                  </a:lnTo>
                  <a:lnTo>
                    <a:pt x="64020" y="79311"/>
                  </a:lnTo>
                  <a:lnTo>
                    <a:pt x="64020" y="78930"/>
                  </a:lnTo>
                  <a:close/>
                </a:path>
                <a:path w="224789" h="81280">
                  <a:moveTo>
                    <a:pt x="62458" y="77279"/>
                  </a:moveTo>
                  <a:lnTo>
                    <a:pt x="62077" y="77279"/>
                  </a:lnTo>
                  <a:lnTo>
                    <a:pt x="62077" y="77787"/>
                  </a:lnTo>
                  <a:lnTo>
                    <a:pt x="61683" y="77787"/>
                  </a:lnTo>
                  <a:lnTo>
                    <a:pt x="61683" y="78168"/>
                  </a:lnTo>
                  <a:lnTo>
                    <a:pt x="61290" y="78168"/>
                  </a:lnTo>
                  <a:lnTo>
                    <a:pt x="61290" y="78549"/>
                  </a:lnTo>
                  <a:lnTo>
                    <a:pt x="62852" y="78549"/>
                  </a:lnTo>
                  <a:lnTo>
                    <a:pt x="62852" y="78930"/>
                  </a:lnTo>
                  <a:lnTo>
                    <a:pt x="65189" y="78930"/>
                  </a:lnTo>
                  <a:lnTo>
                    <a:pt x="65189" y="79311"/>
                  </a:lnTo>
                  <a:lnTo>
                    <a:pt x="65773" y="79311"/>
                  </a:lnTo>
                  <a:lnTo>
                    <a:pt x="65773" y="78168"/>
                  </a:lnTo>
                  <a:lnTo>
                    <a:pt x="66166" y="77787"/>
                  </a:lnTo>
                  <a:lnTo>
                    <a:pt x="62458" y="77660"/>
                  </a:lnTo>
                  <a:lnTo>
                    <a:pt x="62458" y="77279"/>
                  </a:lnTo>
                  <a:close/>
                </a:path>
                <a:path w="224789" h="81280">
                  <a:moveTo>
                    <a:pt x="66941" y="78549"/>
                  </a:moveTo>
                  <a:lnTo>
                    <a:pt x="66547" y="78549"/>
                  </a:lnTo>
                  <a:lnTo>
                    <a:pt x="66547" y="78930"/>
                  </a:lnTo>
                  <a:lnTo>
                    <a:pt x="66941" y="78930"/>
                  </a:lnTo>
                  <a:lnTo>
                    <a:pt x="66941" y="78549"/>
                  </a:lnTo>
                  <a:close/>
                </a:path>
                <a:path w="224789" h="81280">
                  <a:moveTo>
                    <a:pt x="67322" y="78549"/>
                  </a:moveTo>
                  <a:lnTo>
                    <a:pt x="66941" y="78549"/>
                  </a:lnTo>
                  <a:lnTo>
                    <a:pt x="66941" y="78930"/>
                  </a:lnTo>
                  <a:lnTo>
                    <a:pt x="67322" y="78930"/>
                  </a:lnTo>
                  <a:lnTo>
                    <a:pt x="67322" y="78549"/>
                  </a:lnTo>
                  <a:close/>
                </a:path>
                <a:path w="224789" h="81280">
                  <a:moveTo>
                    <a:pt x="66941" y="77279"/>
                  </a:moveTo>
                  <a:lnTo>
                    <a:pt x="66166" y="77279"/>
                  </a:lnTo>
                  <a:lnTo>
                    <a:pt x="66166" y="77660"/>
                  </a:lnTo>
                  <a:lnTo>
                    <a:pt x="66547" y="77787"/>
                  </a:lnTo>
                  <a:lnTo>
                    <a:pt x="66941" y="77787"/>
                  </a:lnTo>
                  <a:lnTo>
                    <a:pt x="66941" y="77279"/>
                  </a:lnTo>
                  <a:close/>
                </a:path>
                <a:path w="224789" h="81280">
                  <a:moveTo>
                    <a:pt x="63245" y="77279"/>
                  </a:moveTo>
                  <a:lnTo>
                    <a:pt x="62852" y="77279"/>
                  </a:lnTo>
                  <a:lnTo>
                    <a:pt x="62852" y="77660"/>
                  </a:lnTo>
                  <a:lnTo>
                    <a:pt x="63245" y="77660"/>
                  </a:lnTo>
                  <a:lnTo>
                    <a:pt x="63245" y="77279"/>
                  </a:lnTo>
                  <a:close/>
                </a:path>
                <a:path w="224789" h="81280">
                  <a:moveTo>
                    <a:pt x="64414" y="76898"/>
                  </a:moveTo>
                  <a:lnTo>
                    <a:pt x="63626" y="76898"/>
                  </a:lnTo>
                  <a:lnTo>
                    <a:pt x="63626" y="77279"/>
                  </a:lnTo>
                  <a:lnTo>
                    <a:pt x="63245" y="77660"/>
                  </a:lnTo>
                  <a:lnTo>
                    <a:pt x="65773" y="77660"/>
                  </a:lnTo>
                  <a:lnTo>
                    <a:pt x="65570" y="77279"/>
                  </a:lnTo>
                  <a:lnTo>
                    <a:pt x="64414" y="77279"/>
                  </a:lnTo>
                  <a:lnTo>
                    <a:pt x="64414" y="76898"/>
                  </a:lnTo>
                  <a:close/>
                </a:path>
                <a:path w="224789" h="81280">
                  <a:moveTo>
                    <a:pt x="66166" y="77279"/>
                  </a:moveTo>
                  <a:lnTo>
                    <a:pt x="65773" y="77279"/>
                  </a:lnTo>
                  <a:lnTo>
                    <a:pt x="65773" y="77660"/>
                  </a:lnTo>
                  <a:lnTo>
                    <a:pt x="66166" y="77660"/>
                  </a:lnTo>
                  <a:lnTo>
                    <a:pt x="66166" y="77279"/>
                  </a:lnTo>
                  <a:close/>
                </a:path>
                <a:path w="224789" h="81280">
                  <a:moveTo>
                    <a:pt x="66166" y="75247"/>
                  </a:moveTo>
                  <a:lnTo>
                    <a:pt x="65570" y="75247"/>
                  </a:lnTo>
                  <a:lnTo>
                    <a:pt x="65570" y="76517"/>
                  </a:lnTo>
                  <a:lnTo>
                    <a:pt x="65189" y="76898"/>
                  </a:lnTo>
                  <a:lnTo>
                    <a:pt x="65189" y="77279"/>
                  </a:lnTo>
                  <a:lnTo>
                    <a:pt x="66547" y="77279"/>
                  </a:lnTo>
                  <a:lnTo>
                    <a:pt x="66547" y="76517"/>
                  </a:lnTo>
                  <a:lnTo>
                    <a:pt x="65773" y="76517"/>
                  </a:lnTo>
                  <a:lnTo>
                    <a:pt x="65773" y="75628"/>
                  </a:lnTo>
                  <a:lnTo>
                    <a:pt x="66166" y="75247"/>
                  </a:lnTo>
                  <a:close/>
                </a:path>
                <a:path w="224789" h="81280">
                  <a:moveTo>
                    <a:pt x="66941" y="75628"/>
                  </a:moveTo>
                  <a:lnTo>
                    <a:pt x="66547" y="75628"/>
                  </a:lnTo>
                  <a:lnTo>
                    <a:pt x="66547" y="76136"/>
                  </a:lnTo>
                  <a:lnTo>
                    <a:pt x="66166" y="76136"/>
                  </a:lnTo>
                  <a:lnTo>
                    <a:pt x="66547" y="76517"/>
                  </a:lnTo>
                  <a:lnTo>
                    <a:pt x="66941" y="76517"/>
                  </a:lnTo>
                  <a:lnTo>
                    <a:pt x="66941" y="75628"/>
                  </a:lnTo>
                  <a:close/>
                </a:path>
                <a:path w="224789" h="81280">
                  <a:moveTo>
                    <a:pt x="75895" y="76136"/>
                  </a:moveTo>
                  <a:lnTo>
                    <a:pt x="75501" y="76136"/>
                  </a:lnTo>
                  <a:lnTo>
                    <a:pt x="75501" y="76517"/>
                  </a:lnTo>
                  <a:lnTo>
                    <a:pt x="75895" y="76517"/>
                  </a:lnTo>
                  <a:lnTo>
                    <a:pt x="75895" y="76136"/>
                  </a:lnTo>
                  <a:close/>
                </a:path>
                <a:path w="224789" h="81280">
                  <a:moveTo>
                    <a:pt x="76669" y="75247"/>
                  </a:moveTo>
                  <a:lnTo>
                    <a:pt x="76282" y="75247"/>
                  </a:lnTo>
                  <a:lnTo>
                    <a:pt x="75895" y="75628"/>
                  </a:lnTo>
                  <a:lnTo>
                    <a:pt x="75895" y="76517"/>
                  </a:lnTo>
                  <a:lnTo>
                    <a:pt x="76276" y="76136"/>
                  </a:lnTo>
                  <a:lnTo>
                    <a:pt x="77063" y="76136"/>
                  </a:lnTo>
                  <a:lnTo>
                    <a:pt x="77063" y="75628"/>
                  </a:lnTo>
                  <a:lnTo>
                    <a:pt x="76669" y="75628"/>
                  </a:lnTo>
                  <a:lnTo>
                    <a:pt x="76669" y="75247"/>
                  </a:lnTo>
                  <a:close/>
                </a:path>
                <a:path w="224789" h="81280">
                  <a:moveTo>
                    <a:pt x="76669" y="76136"/>
                  </a:moveTo>
                  <a:lnTo>
                    <a:pt x="76276" y="76136"/>
                  </a:lnTo>
                  <a:lnTo>
                    <a:pt x="76276" y="76517"/>
                  </a:lnTo>
                  <a:lnTo>
                    <a:pt x="76669" y="76136"/>
                  </a:lnTo>
                  <a:close/>
                </a:path>
                <a:path w="224789" h="81280">
                  <a:moveTo>
                    <a:pt x="66166" y="75628"/>
                  </a:moveTo>
                  <a:lnTo>
                    <a:pt x="65773" y="75628"/>
                  </a:lnTo>
                  <a:lnTo>
                    <a:pt x="65773" y="76136"/>
                  </a:lnTo>
                  <a:lnTo>
                    <a:pt x="66166" y="76136"/>
                  </a:lnTo>
                  <a:lnTo>
                    <a:pt x="66166" y="75628"/>
                  </a:lnTo>
                  <a:close/>
                </a:path>
                <a:path w="224789" h="81280">
                  <a:moveTo>
                    <a:pt x="66547" y="75628"/>
                  </a:moveTo>
                  <a:lnTo>
                    <a:pt x="66166" y="75628"/>
                  </a:lnTo>
                  <a:lnTo>
                    <a:pt x="66547" y="76136"/>
                  </a:lnTo>
                  <a:lnTo>
                    <a:pt x="66547" y="75628"/>
                  </a:lnTo>
                  <a:close/>
                </a:path>
                <a:path w="224789" h="81280">
                  <a:moveTo>
                    <a:pt x="77838" y="75628"/>
                  </a:moveTo>
                  <a:lnTo>
                    <a:pt x="77063" y="75628"/>
                  </a:lnTo>
                  <a:lnTo>
                    <a:pt x="77063" y="76136"/>
                  </a:lnTo>
                  <a:lnTo>
                    <a:pt x="77444" y="76136"/>
                  </a:lnTo>
                  <a:lnTo>
                    <a:pt x="77838" y="75628"/>
                  </a:lnTo>
                  <a:close/>
                </a:path>
                <a:path w="224789" h="81280">
                  <a:moveTo>
                    <a:pt x="79006" y="75628"/>
                  </a:moveTo>
                  <a:lnTo>
                    <a:pt x="77838" y="75628"/>
                  </a:lnTo>
                  <a:lnTo>
                    <a:pt x="77838" y="76136"/>
                  </a:lnTo>
                  <a:lnTo>
                    <a:pt x="78612" y="76136"/>
                  </a:lnTo>
                  <a:lnTo>
                    <a:pt x="79006" y="75628"/>
                  </a:lnTo>
                  <a:close/>
                </a:path>
                <a:path w="224789" h="81280">
                  <a:moveTo>
                    <a:pt x="79006" y="74866"/>
                  </a:moveTo>
                  <a:lnTo>
                    <a:pt x="78612" y="74866"/>
                  </a:lnTo>
                  <a:lnTo>
                    <a:pt x="78612" y="75628"/>
                  </a:lnTo>
                  <a:lnTo>
                    <a:pt x="79006" y="75628"/>
                  </a:lnTo>
                  <a:lnTo>
                    <a:pt x="79006" y="76136"/>
                  </a:lnTo>
                  <a:lnTo>
                    <a:pt x="79387" y="76136"/>
                  </a:lnTo>
                  <a:lnTo>
                    <a:pt x="79387" y="75247"/>
                  </a:lnTo>
                  <a:lnTo>
                    <a:pt x="79006" y="75247"/>
                  </a:lnTo>
                  <a:lnTo>
                    <a:pt x="79006" y="74866"/>
                  </a:lnTo>
                  <a:close/>
                </a:path>
                <a:path w="224789" h="81280">
                  <a:moveTo>
                    <a:pt x="65570" y="75247"/>
                  </a:moveTo>
                  <a:lnTo>
                    <a:pt x="65189" y="75247"/>
                  </a:lnTo>
                  <a:lnTo>
                    <a:pt x="65189" y="75628"/>
                  </a:lnTo>
                  <a:lnTo>
                    <a:pt x="65570" y="75628"/>
                  </a:lnTo>
                  <a:lnTo>
                    <a:pt x="65570" y="75247"/>
                  </a:lnTo>
                  <a:close/>
                </a:path>
                <a:path w="224789" h="81280">
                  <a:moveTo>
                    <a:pt x="67716" y="72453"/>
                  </a:moveTo>
                  <a:lnTo>
                    <a:pt x="65773" y="72453"/>
                  </a:lnTo>
                  <a:lnTo>
                    <a:pt x="65773" y="72961"/>
                  </a:lnTo>
                  <a:lnTo>
                    <a:pt x="66166" y="72961"/>
                  </a:lnTo>
                  <a:lnTo>
                    <a:pt x="65773" y="73342"/>
                  </a:lnTo>
                  <a:lnTo>
                    <a:pt x="65773" y="75247"/>
                  </a:lnTo>
                  <a:lnTo>
                    <a:pt x="66166" y="75247"/>
                  </a:lnTo>
                  <a:lnTo>
                    <a:pt x="66166" y="75628"/>
                  </a:lnTo>
                  <a:lnTo>
                    <a:pt x="66547" y="75247"/>
                  </a:lnTo>
                  <a:lnTo>
                    <a:pt x="66547" y="74866"/>
                  </a:lnTo>
                  <a:lnTo>
                    <a:pt x="66166" y="74866"/>
                  </a:lnTo>
                  <a:lnTo>
                    <a:pt x="66166" y="74485"/>
                  </a:lnTo>
                  <a:lnTo>
                    <a:pt x="66941" y="74485"/>
                  </a:lnTo>
                  <a:lnTo>
                    <a:pt x="66941" y="73723"/>
                  </a:lnTo>
                  <a:lnTo>
                    <a:pt x="67322" y="73723"/>
                  </a:lnTo>
                  <a:lnTo>
                    <a:pt x="67322" y="73342"/>
                  </a:lnTo>
                  <a:lnTo>
                    <a:pt x="67716" y="73342"/>
                  </a:lnTo>
                  <a:lnTo>
                    <a:pt x="67716" y="72961"/>
                  </a:lnTo>
                  <a:lnTo>
                    <a:pt x="67322" y="72834"/>
                  </a:lnTo>
                  <a:lnTo>
                    <a:pt x="67716" y="72834"/>
                  </a:lnTo>
                  <a:lnTo>
                    <a:pt x="67716" y="72453"/>
                  </a:lnTo>
                  <a:close/>
                </a:path>
                <a:path w="224789" h="81280">
                  <a:moveTo>
                    <a:pt x="72974" y="75247"/>
                  </a:moveTo>
                  <a:lnTo>
                    <a:pt x="70637" y="75247"/>
                  </a:lnTo>
                  <a:lnTo>
                    <a:pt x="71031" y="75628"/>
                  </a:lnTo>
                  <a:lnTo>
                    <a:pt x="72974" y="75628"/>
                  </a:lnTo>
                  <a:lnTo>
                    <a:pt x="72974" y="75247"/>
                  </a:lnTo>
                  <a:close/>
                </a:path>
                <a:path w="224789" h="81280">
                  <a:moveTo>
                    <a:pt x="73355" y="74866"/>
                  </a:moveTo>
                  <a:lnTo>
                    <a:pt x="71031" y="74866"/>
                  </a:lnTo>
                  <a:lnTo>
                    <a:pt x="71031" y="75247"/>
                  </a:lnTo>
                  <a:lnTo>
                    <a:pt x="72974" y="75247"/>
                  </a:lnTo>
                  <a:lnTo>
                    <a:pt x="72974" y="75628"/>
                  </a:lnTo>
                  <a:lnTo>
                    <a:pt x="73355" y="75247"/>
                  </a:lnTo>
                  <a:lnTo>
                    <a:pt x="73355" y="74866"/>
                  </a:lnTo>
                  <a:close/>
                </a:path>
                <a:path w="224789" h="81280">
                  <a:moveTo>
                    <a:pt x="78219" y="74866"/>
                  </a:moveTo>
                  <a:lnTo>
                    <a:pt x="76669" y="74866"/>
                  </a:lnTo>
                  <a:lnTo>
                    <a:pt x="76669" y="75628"/>
                  </a:lnTo>
                  <a:lnTo>
                    <a:pt x="78612" y="75628"/>
                  </a:lnTo>
                  <a:lnTo>
                    <a:pt x="78612" y="75247"/>
                  </a:lnTo>
                  <a:lnTo>
                    <a:pt x="78219" y="75247"/>
                  </a:lnTo>
                  <a:lnTo>
                    <a:pt x="78219" y="74866"/>
                  </a:lnTo>
                  <a:close/>
                </a:path>
                <a:path w="224789" h="81280">
                  <a:moveTo>
                    <a:pt x="65570" y="73723"/>
                  </a:moveTo>
                  <a:lnTo>
                    <a:pt x="65189" y="73723"/>
                  </a:lnTo>
                  <a:lnTo>
                    <a:pt x="65189" y="74866"/>
                  </a:lnTo>
                  <a:lnTo>
                    <a:pt x="64795" y="74866"/>
                  </a:lnTo>
                  <a:lnTo>
                    <a:pt x="64795" y="75247"/>
                  </a:lnTo>
                  <a:lnTo>
                    <a:pt x="65773" y="75247"/>
                  </a:lnTo>
                  <a:lnTo>
                    <a:pt x="65773" y="74866"/>
                  </a:lnTo>
                  <a:lnTo>
                    <a:pt x="65570" y="74485"/>
                  </a:lnTo>
                  <a:lnTo>
                    <a:pt x="65570" y="73723"/>
                  </a:lnTo>
                  <a:close/>
                </a:path>
                <a:path w="224789" h="81280">
                  <a:moveTo>
                    <a:pt x="74142" y="74866"/>
                  </a:moveTo>
                  <a:lnTo>
                    <a:pt x="73748" y="74866"/>
                  </a:lnTo>
                  <a:lnTo>
                    <a:pt x="73748" y="75247"/>
                  </a:lnTo>
                  <a:lnTo>
                    <a:pt x="74142" y="75247"/>
                  </a:lnTo>
                  <a:lnTo>
                    <a:pt x="74142" y="74866"/>
                  </a:lnTo>
                  <a:close/>
                </a:path>
                <a:path w="224789" h="81280">
                  <a:moveTo>
                    <a:pt x="78612" y="74485"/>
                  </a:moveTo>
                  <a:lnTo>
                    <a:pt x="77063" y="74485"/>
                  </a:lnTo>
                  <a:lnTo>
                    <a:pt x="77063" y="74866"/>
                  </a:lnTo>
                  <a:lnTo>
                    <a:pt x="78219" y="74866"/>
                  </a:lnTo>
                  <a:lnTo>
                    <a:pt x="78219" y="75247"/>
                  </a:lnTo>
                  <a:lnTo>
                    <a:pt x="78612" y="75247"/>
                  </a:lnTo>
                  <a:lnTo>
                    <a:pt x="78612" y="74485"/>
                  </a:lnTo>
                  <a:close/>
                </a:path>
                <a:path w="224789" h="81280">
                  <a:moveTo>
                    <a:pt x="79781" y="74866"/>
                  </a:moveTo>
                  <a:lnTo>
                    <a:pt x="79387" y="75247"/>
                  </a:lnTo>
                  <a:lnTo>
                    <a:pt x="79781" y="75247"/>
                  </a:lnTo>
                  <a:lnTo>
                    <a:pt x="79781" y="74866"/>
                  </a:lnTo>
                  <a:close/>
                </a:path>
                <a:path w="224789" h="81280">
                  <a:moveTo>
                    <a:pt x="66941" y="74485"/>
                  </a:moveTo>
                  <a:lnTo>
                    <a:pt x="66166" y="74485"/>
                  </a:lnTo>
                  <a:lnTo>
                    <a:pt x="66166" y="74866"/>
                  </a:lnTo>
                  <a:lnTo>
                    <a:pt x="66941" y="74866"/>
                  </a:lnTo>
                  <a:lnTo>
                    <a:pt x="66941" y="74485"/>
                  </a:lnTo>
                  <a:close/>
                </a:path>
                <a:path w="224789" h="81280">
                  <a:moveTo>
                    <a:pt x="67716" y="73342"/>
                  </a:moveTo>
                  <a:lnTo>
                    <a:pt x="67322" y="73342"/>
                  </a:lnTo>
                  <a:lnTo>
                    <a:pt x="67322" y="73723"/>
                  </a:lnTo>
                  <a:lnTo>
                    <a:pt x="66941" y="73723"/>
                  </a:lnTo>
                  <a:lnTo>
                    <a:pt x="66941" y="74104"/>
                  </a:lnTo>
                  <a:lnTo>
                    <a:pt x="67322" y="74485"/>
                  </a:lnTo>
                  <a:lnTo>
                    <a:pt x="67322" y="74866"/>
                  </a:lnTo>
                  <a:lnTo>
                    <a:pt x="67716" y="74866"/>
                  </a:lnTo>
                  <a:lnTo>
                    <a:pt x="67716" y="73342"/>
                  </a:lnTo>
                  <a:close/>
                </a:path>
                <a:path w="224789" h="81280">
                  <a:moveTo>
                    <a:pt x="75107" y="74485"/>
                  </a:moveTo>
                  <a:lnTo>
                    <a:pt x="71412" y="74485"/>
                  </a:lnTo>
                  <a:lnTo>
                    <a:pt x="71412" y="74866"/>
                  </a:lnTo>
                  <a:lnTo>
                    <a:pt x="75107" y="74866"/>
                  </a:lnTo>
                  <a:lnTo>
                    <a:pt x="75107" y="74485"/>
                  </a:lnTo>
                  <a:close/>
                </a:path>
                <a:path w="224789" h="81280">
                  <a:moveTo>
                    <a:pt x="75501" y="74485"/>
                  </a:moveTo>
                  <a:lnTo>
                    <a:pt x="75107" y="74485"/>
                  </a:lnTo>
                  <a:lnTo>
                    <a:pt x="75107" y="74866"/>
                  </a:lnTo>
                  <a:lnTo>
                    <a:pt x="75501" y="74866"/>
                  </a:lnTo>
                  <a:lnTo>
                    <a:pt x="75501" y="74485"/>
                  </a:lnTo>
                  <a:close/>
                </a:path>
                <a:path w="224789" h="81280">
                  <a:moveTo>
                    <a:pt x="79387" y="74485"/>
                  </a:moveTo>
                  <a:lnTo>
                    <a:pt x="79006" y="74485"/>
                  </a:lnTo>
                  <a:lnTo>
                    <a:pt x="79006" y="74866"/>
                  </a:lnTo>
                  <a:lnTo>
                    <a:pt x="79387" y="74485"/>
                  </a:lnTo>
                  <a:close/>
                </a:path>
                <a:path w="224789" h="81280">
                  <a:moveTo>
                    <a:pt x="65773" y="74104"/>
                  </a:moveTo>
                  <a:lnTo>
                    <a:pt x="65570" y="74485"/>
                  </a:lnTo>
                  <a:lnTo>
                    <a:pt x="65773" y="74485"/>
                  </a:lnTo>
                  <a:lnTo>
                    <a:pt x="65773" y="74104"/>
                  </a:lnTo>
                  <a:close/>
                </a:path>
                <a:path w="224789" h="81280">
                  <a:moveTo>
                    <a:pt x="77063" y="74104"/>
                  </a:moveTo>
                  <a:lnTo>
                    <a:pt x="72199" y="74104"/>
                  </a:lnTo>
                  <a:lnTo>
                    <a:pt x="71805" y="74485"/>
                  </a:lnTo>
                  <a:lnTo>
                    <a:pt x="76669" y="74485"/>
                  </a:lnTo>
                  <a:lnTo>
                    <a:pt x="77063" y="74104"/>
                  </a:lnTo>
                  <a:close/>
                </a:path>
                <a:path w="224789" h="81280">
                  <a:moveTo>
                    <a:pt x="79006" y="74104"/>
                  </a:moveTo>
                  <a:lnTo>
                    <a:pt x="77838" y="74104"/>
                  </a:lnTo>
                  <a:lnTo>
                    <a:pt x="77444" y="74485"/>
                  </a:lnTo>
                  <a:lnTo>
                    <a:pt x="79006" y="74485"/>
                  </a:lnTo>
                  <a:lnTo>
                    <a:pt x="79006" y="74104"/>
                  </a:lnTo>
                  <a:close/>
                </a:path>
                <a:path w="224789" h="81280">
                  <a:moveTo>
                    <a:pt x="65773" y="73723"/>
                  </a:moveTo>
                  <a:lnTo>
                    <a:pt x="65570" y="74104"/>
                  </a:lnTo>
                  <a:lnTo>
                    <a:pt x="65773" y="74104"/>
                  </a:lnTo>
                  <a:lnTo>
                    <a:pt x="65773" y="73723"/>
                  </a:lnTo>
                  <a:close/>
                </a:path>
                <a:path w="224789" h="81280">
                  <a:moveTo>
                    <a:pt x="74917" y="73723"/>
                  </a:moveTo>
                  <a:lnTo>
                    <a:pt x="72580" y="73723"/>
                  </a:lnTo>
                  <a:lnTo>
                    <a:pt x="72580" y="74104"/>
                  </a:lnTo>
                  <a:lnTo>
                    <a:pt x="74917" y="74104"/>
                  </a:lnTo>
                  <a:lnTo>
                    <a:pt x="74917" y="73723"/>
                  </a:lnTo>
                  <a:close/>
                </a:path>
                <a:path w="224789" h="81280">
                  <a:moveTo>
                    <a:pt x="75107" y="73723"/>
                  </a:moveTo>
                  <a:lnTo>
                    <a:pt x="74917" y="73723"/>
                  </a:lnTo>
                  <a:lnTo>
                    <a:pt x="74917" y="74104"/>
                  </a:lnTo>
                  <a:lnTo>
                    <a:pt x="75107" y="74104"/>
                  </a:lnTo>
                  <a:lnTo>
                    <a:pt x="75107" y="73723"/>
                  </a:lnTo>
                  <a:close/>
                </a:path>
                <a:path w="224789" h="81280">
                  <a:moveTo>
                    <a:pt x="76276" y="73723"/>
                  </a:moveTo>
                  <a:lnTo>
                    <a:pt x="75501" y="73723"/>
                  </a:lnTo>
                  <a:lnTo>
                    <a:pt x="75107" y="74104"/>
                  </a:lnTo>
                  <a:lnTo>
                    <a:pt x="76276" y="74104"/>
                  </a:lnTo>
                  <a:lnTo>
                    <a:pt x="76276" y="73723"/>
                  </a:lnTo>
                  <a:close/>
                </a:path>
                <a:path w="224789" h="81280">
                  <a:moveTo>
                    <a:pt x="77838" y="72961"/>
                  </a:moveTo>
                  <a:lnTo>
                    <a:pt x="77444" y="72961"/>
                  </a:lnTo>
                  <a:lnTo>
                    <a:pt x="77063" y="73342"/>
                  </a:lnTo>
                  <a:lnTo>
                    <a:pt x="76276" y="73342"/>
                  </a:lnTo>
                  <a:lnTo>
                    <a:pt x="76276" y="74104"/>
                  </a:lnTo>
                  <a:lnTo>
                    <a:pt x="77444" y="74104"/>
                  </a:lnTo>
                  <a:lnTo>
                    <a:pt x="77444" y="73723"/>
                  </a:lnTo>
                  <a:lnTo>
                    <a:pt x="77838" y="73723"/>
                  </a:lnTo>
                  <a:lnTo>
                    <a:pt x="77838" y="72961"/>
                  </a:lnTo>
                  <a:close/>
                </a:path>
                <a:path w="224789" h="81280">
                  <a:moveTo>
                    <a:pt x="65570" y="72961"/>
                  </a:moveTo>
                  <a:lnTo>
                    <a:pt x="64414" y="72961"/>
                  </a:lnTo>
                  <a:lnTo>
                    <a:pt x="64414" y="73342"/>
                  </a:lnTo>
                  <a:lnTo>
                    <a:pt x="64795" y="73342"/>
                  </a:lnTo>
                  <a:lnTo>
                    <a:pt x="64795" y="73723"/>
                  </a:lnTo>
                  <a:lnTo>
                    <a:pt x="65773" y="73723"/>
                  </a:lnTo>
                  <a:lnTo>
                    <a:pt x="65570" y="73342"/>
                  </a:lnTo>
                  <a:lnTo>
                    <a:pt x="65570" y="72961"/>
                  </a:lnTo>
                  <a:close/>
                </a:path>
                <a:path w="224789" h="81280">
                  <a:moveTo>
                    <a:pt x="65773" y="72961"/>
                  </a:moveTo>
                  <a:lnTo>
                    <a:pt x="65570" y="72961"/>
                  </a:lnTo>
                  <a:lnTo>
                    <a:pt x="65570" y="73342"/>
                  </a:lnTo>
                  <a:lnTo>
                    <a:pt x="65773" y="73723"/>
                  </a:lnTo>
                  <a:lnTo>
                    <a:pt x="65773" y="72961"/>
                  </a:lnTo>
                  <a:close/>
                </a:path>
                <a:path w="224789" h="81280">
                  <a:moveTo>
                    <a:pt x="77444" y="72961"/>
                  </a:moveTo>
                  <a:lnTo>
                    <a:pt x="77063" y="72961"/>
                  </a:lnTo>
                  <a:lnTo>
                    <a:pt x="77063" y="73342"/>
                  </a:lnTo>
                  <a:lnTo>
                    <a:pt x="77444" y="72961"/>
                  </a:lnTo>
                  <a:close/>
                </a:path>
                <a:path w="224789" h="81280">
                  <a:moveTo>
                    <a:pt x="65570" y="72072"/>
                  </a:moveTo>
                  <a:lnTo>
                    <a:pt x="65189" y="72072"/>
                  </a:lnTo>
                  <a:lnTo>
                    <a:pt x="65189" y="72453"/>
                  </a:lnTo>
                  <a:lnTo>
                    <a:pt x="64795" y="72453"/>
                  </a:lnTo>
                  <a:lnTo>
                    <a:pt x="64795" y="72961"/>
                  </a:lnTo>
                  <a:lnTo>
                    <a:pt x="65189" y="72961"/>
                  </a:lnTo>
                  <a:lnTo>
                    <a:pt x="65570" y="72834"/>
                  </a:lnTo>
                  <a:lnTo>
                    <a:pt x="65570" y="72072"/>
                  </a:lnTo>
                  <a:close/>
                </a:path>
                <a:path w="224789" h="81280">
                  <a:moveTo>
                    <a:pt x="66547" y="71691"/>
                  </a:moveTo>
                  <a:lnTo>
                    <a:pt x="66166" y="72072"/>
                  </a:lnTo>
                  <a:lnTo>
                    <a:pt x="65570" y="72072"/>
                  </a:lnTo>
                  <a:lnTo>
                    <a:pt x="65570" y="72961"/>
                  </a:lnTo>
                  <a:lnTo>
                    <a:pt x="65773" y="72834"/>
                  </a:lnTo>
                  <a:lnTo>
                    <a:pt x="65773" y="72453"/>
                  </a:lnTo>
                  <a:lnTo>
                    <a:pt x="66547" y="72453"/>
                  </a:lnTo>
                  <a:lnTo>
                    <a:pt x="66547" y="71691"/>
                  </a:lnTo>
                  <a:close/>
                </a:path>
                <a:path w="224789" h="81280">
                  <a:moveTo>
                    <a:pt x="67716" y="68516"/>
                  </a:moveTo>
                  <a:lnTo>
                    <a:pt x="67322" y="68897"/>
                  </a:lnTo>
                  <a:lnTo>
                    <a:pt x="66547" y="68897"/>
                  </a:lnTo>
                  <a:lnTo>
                    <a:pt x="66941" y="69278"/>
                  </a:lnTo>
                  <a:lnTo>
                    <a:pt x="66941" y="70421"/>
                  </a:lnTo>
                  <a:lnTo>
                    <a:pt x="66547" y="70421"/>
                  </a:lnTo>
                  <a:lnTo>
                    <a:pt x="66547" y="72453"/>
                  </a:lnTo>
                  <a:lnTo>
                    <a:pt x="67716" y="72453"/>
                  </a:lnTo>
                  <a:lnTo>
                    <a:pt x="67716" y="72834"/>
                  </a:lnTo>
                  <a:lnTo>
                    <a:pt x="68491" y="72072"/>
                  </a:lnTo>
                  <a:lnTo>
                    <a:pt x="68884" y="72072"/>
                  </a:lnTo>
                  <a:lnTo>
                    <a:pt x="68884" y="71691"/>
                  </a:lnTo>
                  <a:lnTo>
                    <a:pt x="69278" y="71691"/>
                  </a:lnTo>
                  <a:lnTo>
                    <a:pt x="69659" y="71310"/>
                  </a:lnTo>
                  <a:lnTo>
                    <a:pt x="67322" y="71310"/>
                  </a:lnTo>
                  <a:lnTo>
                    <a:pt x="67322" y="70421"/>
                  </a:lnTo>
                  <a:lnTo>
                    <a:pt x="66941" y="70421"/>
                  </a:lnTo>
                  <a:lnTo>
                    <a:pt x="66941" y="70040"/>
                  </a:lnTo>
                  <a:lnTo>
                    <a:pt x="67322" y="70040"/>
                  </a:lnTo>
                  <a:lnTo>
                    <a:pt x="67322" y="69659"/>
                  </a:lnTo>
                  <a:lnTo>
                    <a:pt x="67716" y="69659"/>
                  </a:lnTo>
                  <a:lnTo>
                    <a:pt x="67716" y="68516"/>
                  </a:lnTo>
                  <a:close/>
                </a:path>
                <a:path w="224789" h="81280">
                  <a:moveTo>
                    <a:pt x="70637" y="72072"/>
                  </a:moveTo>
                  <a:lnTo>
                    <a:pt x="70243" y="72072"/>
                  </a:lnTo>
                  <a:lnTo>
                    <a:pt x="70243" y="72453"/>
                  </a:lnTo>
                  <a:lnTo>
                    <a:pt x="70637" y="72072"/>
                  </a:lnTo>
                  <a:close/>
                </a:path>
                <a:path w="224789" h="81280">
                  <a:moveTo>
                    <a:pt x="65773" y="71691"/>
                  </a:moveTo>
                  <a:lnTo>
                    <a:pt x="65570" y="71691"/>
                  </a:lnTo>
                  <a:lnTo>
                    <a:pt x="65570" y="72072"/>
                  </a:lnTo>
                  <a:lnTo>
                    <a:pt x="65773" y="71691"/>
                  </a:lnTo>
                  <a:close/>
                </a:path>
                <a:path w="224789" h="81280">
                  <a:moveTo>
                    <a:pt x="66166" y="71691"/>
                  </a:moveTo>
                  <a:lnTo>
                    <a:pt x="65773" y="71691"/>
                  </a:lnTo>
                  <a:lnTo>
                    <a:pt x="65773" y="72072"/>
                  </a:lnTo>
                  <a:lnTo>
                    <a:pt x="66166" y="72072"/>
                  </a:lnTo>
                  <a:lnTo>
                    <a:pt x="66166" y="71691"/>
                  </a:lnTo>
                  <a:close/>
                </a:path>
                <a:path w="224789" h="81280">
                  <a:moveTo>
                    <a:pt x="72199" y="71310"/>
                  </a:moveTo>
                  <a:lnTo>
                    <a:pt x="70637" y="71310"/>
                  </a:lnTo>
                  <a:lnTo>
                    <a:pt x="70637" y="72072"/>
                  </a:lnTo>
                  <a:lnTo>
                    <a:pt x="71805" y="72072"/>
                  </a:lnTo>
                  <a:lnTo>
                    <a:pt x="71805" y="71691"/>
                  </a:lnTo>
                  <a:lnTo>
                    <a:pt x="72199" y="71691"/>
                  </a:lnTo>
                  <a:lnTo>
                    <a:pt x="72199" y="71310"/>
                  </a:lnTo>
                  <a:close/>
                </a:path>
                <a:path w="224789" h="81280">
                  <a:moveTo>
                    <a:pt x="66189" y="70832"/>
                  </a:moveTo>
                  <a:lnTo>
                    <a:pt x="66166" y="71691"/>
                  </a:lnTo>
                  <a:lnTo>
                    <a:pt x="66547" y="71691"/>
                  </a:lnTo>
                  <a:lnTo>
                    <a:pt x="66505" y="71254"/>
                  </a:lnTo>
                  <a:lnTo>
                    <a:pt x="66189" y="70832"/>
                  </a:lnTo>
                  <a:close/>
                </a:path>
                <a:path w="224789" h="81280">
                  <a:moveTo>
                    <a:pt x="72580" y="71310"/>
                  </a:moveTo>
                  <a:lnTo>
                    <a:pt x="72199" y="71691"/>
                  </a:lnTo>
                  <a:lnTo>
                    <a:pt x="72580" y="71691"/>
                  </a:lnTo>
                  <a:lnTo>
                    <a:pt x="72580" y="71310"/>
                  </a:lnTo>
                  <a:close/>
                </a:path>
                <a:path w="224789" h="81280">
                  <a:moveTo>
                    <a:pt x="66547" y="69659"/>
                  </a:moveTo>
                  <a:lnTo>
                    <a:pt x="66166" y="69659"/>
                  </a:lnTo>
                  <a:lnTo>
                    <a:pt x="66166" y="70040"/>
                  </a:lnTo>
                  <a:lnTo>
                    <a:pt x="65773" y="70421"/>
                  </a:lnTo>
                  <a:lnTo>
                    <a:pt x="65773" y="71310"/>
                  </a:lnTo>
                  <a:lnTo>
                    <a:pt x="66547" y="70421"/>
                  </a:lnTo>
                  <a:lnTo>
                    <a:pt x="66547" y="69659"/>
                  </a:lnTo>
                  <a:close/>
                </a:path>
                <a:path w="224789" h="81280">
                  <a:moveTo>
                    <a:pt x="69659" y="70421"/>
                  </a:moveTo>
                  <a:lnTo>
                    <a:pt x="67322" y="70421"/>
                  </a:lnTo>
                  <a:lnTo>
                    <a:pt x="67322" y="71310"/>
                  </a:lnTo>
                  <a:lnTo>
                    <a:pt x="69659" y="71310"/>
                  </a:lnTo>
                  <a:lnTo>
                    <a:pt x="69659" y="70421"/>
                  </a:lnTo>
                  <a:close/>
                </a:path>
                <a:path w="224789" h="81280">
                  <a:moveTo>
                    <a:pt x="74523" y="70040"/>
                  </a:moveTo>
                  <a:lnTo>
                    <a:pt x="71412" y="70040"/>
                  </a:lnTo>
                  <a:lnTo>
                    <a:pt x="70637" y="70802"/>
                  </a:lnTo>
                  <a:lnTo>
                    <a:pt x="71031" y="71310"/>
                  </a:lnTo>
                  <a:lnTo>
                    <a:pt x="72531" y="71310"/>
                  </a:lnTo>
                  <a:lnTo>
                    <a:pt x="72580" y="70802"/>
                  </a:lnTo>
                  <a:lnTo>
                    <a:pt x="73748" y="70802"/>
                  </a:lnTo>
                  <a:lnTo>
                    <a:pt x="73748" y="70421"/>
                  </a:lnTo>
                  <a:lnTo>
                    <a:pt x="74523" y="70421"/>
                  </a:lnTo>
                  <a:lnTo>
                    <a:pt x="74523" y="70040"/>
                  </a:lnTo>
                  <a:close/>
                </a:path>
                <a:path w="224789" h="81280">
                  <a:moveTo>
                    <a:pt x="73355" y="70802"/>
                  </a:moveTo>
                  <a:lnTo>
                    <a:pt x="72974" y="70802"/>
                  </a:lnTo>
                  <a:lnTo>
                    <a:pt x="72580" y="71254"/>
                  </a:lnTo>
                  <a:lnTo>
                    <a:pt x="72974" y="71310"/>
                  </a:lnTo>
                  <a:lnTo>
                    <a:pt x="73355" y="70802"/>
                  </a:lnTo>
                  <a:close/>
                </a:path>
                <a:path w="224789" h="81280">
                  <a:moveTo>
                    <a:pt x="73748" y="70802"/>
                  </a:moveTo>
                  <a:lnTo>
                    <a:pt x="73355" y="70802"/>
                  </a:lnTo>
                  <a:lnTo>
                    <a:pt x="73355" y="71310"/>
                  </a:lnTo>
                  <a:lnTo>
                    <a:pt x="73748" y="70802"/>
                  </a:lnTo>
                  <a:close/>
                </a:path>
                <a:path w="224789" h="81280">
                  <a:moveTo>
                    <a:pt x="66215" y="70802"/>
                  </a:moveTo>
                  <a:close/>
                </a:path>
                <a:path w="224789" h="81280">
                  <a:moveTo>
                    <a:pt x="70243" y="69659"/>
                  </a:moveTo>
                  <a:lnTo>
                    <a:pt x="68884" y="69659"/>
                  </a:lnTo>
                  <a:lnTo>
                    <a:pt x="68884" y="70421"/>
                  </a:lnTo>
                  <a:lnTo>
                    <a:pt x="69659" y="70421"/>
                  </a:lnTo>
                  <a:lnTo>
                    <a:pt x="69659" y="70802"/>
                  </a:lnTo>
                  <a:lnTo>
                    <a:pt x="70053" y="70421"/>
                  </a:lnTo>
                  <a:lnTo>
                    <a:pt x="70053" y="70040"/>
                  </a:lnTo>
                  <a:lnTo>
                    <a:pt x="70243" y="70040"/>
                  </a:lnTo>
                  <a:lnTo>
                    <a:pt x="70243" y="69659"/>
                  </a:lnTo>
                  <a:close/>
                </a:path>
                <a:path w="224789" h="81280">
                  <a:moveTo>
                    <a:pt x="74523" y="70421"/>
                  </a:moveTo>
                  <a:lnTo>
                    <a:pt x="73748" y="70421"/>
                  </a:lnTo>
                  <a:lnTo>
                    <a:pt x="73748" y="70802"/>
                  </a:lnTo>
                  <a:lnTo>
                    <a:pt x="74142" y="70802"/>
                  </a:lnTo>
                  <a:lnTo>
                    <a:pt x="74523" y="70421"/>
                  </a:lnTo>
                  <a:close/>
                </a:path>
                <a:path w="224789" h="81280">
                  <a:moveTo>
                    <a:pt x="75107" y="69659"/>
                  </a:moveTo>
                  <a:lnTo>
                    <a:pt x="74523" y="69659"/>
                  </a:lnTo>
                  <a:lnTo>
                    <a:pt x="74523" y="70421"/>
                  </a:lnTo>
                  <a:lnTo>
                    <a:pt x="74142" y="70802"/>
                  </a:lnTo>
                  <a:lnTo>
                    <a:pt x="74523" y="70802"/>
                  </a:lnTo>
                  <a:lnTo>
                    <a:pt x="74917" y="70421"/>
                  </a:lnTo>
                  <a:lnTo>
                    <a:pt x="75107" y="70421"/>
                  </a:lnTo>
                  <a:lnTo>
                    <a:pt x="75107" y="69659"/>
                  </a:lnTo>
                  <a:close/>
                </a:path>
                <a:path w="224789" h="81280">
                  <a:moveTo>
                    <a:pt x="66547" y="68897"/>
                  </a:moveTo>
                  <a:lnTo>
                    <a:pt x="64795" y="68897"/>
                  </a:lnTo>
                  <a:lnTo>
                    <a:pt x="64795" y="69278"/>
                  </a:lnTo>
                  <a:lnTo>
                    <a:pt x="65189" y="69278"/>
                  </a:lnTo>
                  <a:lnTo>
                    <a:pt x="65189" y="70421"/>
                  </a:lnTo>
                  <a:lnTo>
                    <a:pt x="65773" y="70421"/>
                  </a:lnTo>
                  <a:lnTo>
                    <a:pt x="65773" y="70040"/>
                  </a:lnTo>
                  <a:lnTo>
                    <a:pt x="66166" y="70040"/>
                  </a:lnTo>
                  <a:lnTo>
                    <a:pt x="66166" y="69659"/>
                  </a:lnTo>
                  <a:lnTo>
                    <a:pt x="66547" y="69659"/>
                  </a:lnTo>
                  <a:lnTo>
                    <a:pt x="66547" y="68897"/>
                  </a:lnTo>
                  <a:close/>
                </a:path>
                <a:path w="224789" h="81280">
                  <a:moveTo>
                    <a:pt x="69659" y="68516"/>
                  </a:moveTo>
                  <a:lnTo>
                    <a:pt x="68110" y="68516"/>
                  </a:lnTo>
                  <a:lnTo>
                    <a:pt x="68110" y="68897"/>
                  </a:lnTo>
                  <a:lnTo>
                    <a:pt x="67716" y="69278"/>
                  </a:lnTo>
                  <a:lnTo>
                    <a:pt x="67716" y="70421"/>
                  </a:lnTo>
                  <a:lnTo>
                    <a:pt x="68884" y="70421"/>
                  </a:lnTo>
                  <a:lnTo>
                    <a:pt x="68884" y="70040"/>
                  </a:lnTo>
                  <a:lnTo>
                    <a:pt x="68110" y="70040"/>
                  </a:lnTo>
                  <a:lnTo>
                    <a:pt x="68491" y="69659"/>
                  </a:lnTo>
                  <a:lnTo>
                    <a:pt x="68884" y="69659"/>
                  </a:lnTo>
                  <a:lnTo>
                    <a:pt x="69278" y="69278"/>
                  </a:lnTo>
                  <a:lnTo>
                    <a:pt x="68884" y="69278"/>
                  </a:lnTo>
                  <a:lnTo>
                    <a:pt x="69278" y="68897"/>
                  </a:lnTo>
                  <a:lnTo>
                    <a:pt x="69659" y="68897"/>
                  </a:lnTo>
                  <a:lnTo>
                    <a:pt x="69659" y="68516"/>
                  </a:lnTo>
                  <a:close/>
                </a:path>
                <a:path w="224789" h="81280">
                  <a:moveTo>
                    <a:pt x="71031" y="70040"/>
                  </a:moveTo>
                  <a:lnTo>
                    <a:pt x="70053" y="70040"/>
                  </a:lnTo>
                  <a:lnTo>
                    <a:pt x="70053" y="70421"/>
                  </a:lnTo>
                  <a:lnTo>
                    <a:pt x="71031" y="70421"/>
                  </a:lnTo>
                  <a:lnTo>
                    <a:pt x="71031" y="70040"/>
                  </a:lnTo>
                  <a:close/>
                </a:path>
                <a:path w="224789" h="81280">
                  <a:moveTo>
                    <a:pt x="66941" y="69659"/>
                  </a:moveTo>
                  <a:lnTo>
                    <a:pt x="66547" y="69659"/>
                  </a:lnTo>
                  <a:lnTo>
                    <a:pt x="66547" y="70040"/>
                  </a:lnTo>
                  <a:lnTo>
                    <a:pt x="66941" y="70040"/>
                  </a:lnTo>
                  <a:lnTo>
                    <a:pt x="66941" y="69659"/>
                  </a:lnTo>
                  <a:close/>
                </a:path>
                <a:path w="224789" h="81280">
                  <a:moveTo>
                    <a:pt x="67716" y="69659"/>
                  </a:moveTo>
                  <a:lnTo>
                    <a:pt x="67322" y="69659"/>
                  </a:lnTo>
                  <a:lnTo>
                    <a:pt x="67322" y="70040"/>
                  </a:lnTo>
                  <a:lnTo>
                    <a:pt x="67716" y="70040"/>
                  </a:lnTo>
                  <a:lnTo>
                    <a:pt x="67716" y="69659"/>
                  </a:lnTo>
                  <a:close/>
                </a:path>
                <a:path w="224789" h="81280">
                  <a:moveTo>
                    <a:pt x="68884" y="69659"/>
                  </a:moveTo>
                  <a:lnTo>
                    <a:pt x="68491" y="69659"/>
                  </a:lnTo>
                  <a:lnTo>
                    <a:pt x="68491" y="70040"/>
                  </a:lnTo>
                  <a:lnTo>
                    <a:pt x="68884" y="70040"/>
                  </a:lnTo>
                  <a:lnTo>
                    <a:pt x="68884" y="69659"/>
                  </a:lnTo>
                  <a:close/>
                </a:path>
                <a:path w="224789" h="81280">
                  <a:moveTo>
                    <a:pt x="71412" y="69659"/>
                  </a:moveTo>
                  <a:lnTo>
                    <a:pt x="70243" y="69659"/>
                  </a:lnTo>
                  <a:lnTo>
                    <a:pt x="70243" y="70040"/>
                  </a:lnTo>
                  <a:lnTo>
                    <a:pt x="71412" y="70040"/>
                  </a:lnTo>
                  <a:lnTo>
                    <a:pt x="71412" y="69659"/>
                  </a:lnTo>
                  <a:close/>
                </a:path>
                <a:path w="224789" h="81280">
                  <a:moveTo>
                    <a:pt x="74142" y="69659"/>
                  </a:moveTo>
                  <a:lnTo>
                    <a:pt x="71805" y="69659"/>
                  </a:lnTo>
                  <a:lnTo>
                    <a:pt x="71805" y="70040"/>
                  </a:lnTo>
                  <a:lnTo>
                    <a:pt x="74142" y="70040"/>
                  </a:lnTo>
                  <a:lnTo>
                    <a:pt x="74142" y="69659"/>
                  </a:lnTo>
                  <a:close/>
                </a:path>
                <a:path w="224789" h="81280">
                  <a:moveTo>
                    <a:pt x="74917" y="69278"/>
                  </a:moveTo>
                  <a:lnTo>
                    <a:pt x="74142" y="69278"/>
                  </a:lnTo>
                  <a:lnTo>
                    <a:pt x="74142" y="70040"/>
                  </a:lnTo>
                  <a:lnTo>
                    <a:pt x="74523" y="69659"/>
                  </a:lnTo>
                  <a:lnTo>
                    <a:pt x="74917" y="69659"/>
                  </a:lnTo>
                  <a:lnTo>
                    <a:pt x="74917" y="69278"/>
                  </a:lnTo>
                  <a:close/>
                </a:path>
                <a:path w="224789" h="81280">
                  <a:moveTo>
                    <a:pt x="75895" y="69659"/>
                  </a:moveTo>
                  <a:lnTo>
                    <a:pt x="75107" y="69659"/>
                  </a:lnTo>
                  <a:lnTo>
                    <a:pt x="75107" y="70040"/>
                  </a:lnTo>
                  <a:lnTo>
                    <a:pt x="75895" y="70040"/>
                  </a:lnTo>
                  <a:lnTo>
                    <a:pt x="75895" y="69659"/>
                  </a:lnTo>
                  <a:close/>
                </a:path>
                <a:path w="224789" h="81280">
                  <a:moveTo>
                    <a:pt x="66941" y="69278"/>
                  </a:moveTo>
                  <a:lnTo>
                    <a:pt x="66547" y="69278"/>
                  </a:lnTo>
                  <a:lnTo>
                    <a:pt x="66547" y="69659"/>
                  </a:lnTo>
                  <a:lnTo>
                    <a:pt x="66941" y="69278"/>
                  </a:lnTo>
                  <a:close/>
                </a:path>
                <a:path w="224789" h="81280">
                  <a:moveTo>
                    <a:pt x="69659" y="69278"/>
                  </a:moveTo>
                  <a:lnTo>
                    <a:pt x="69278" y="69278"/>
                  </a:lnTo>
                  <a:lnTo>
                    <a:pt x="69278" y="69659"/>
                  </a:lnTo>
                  <a:lnTo>
                    <a:pt x="69659" y="69659"/>
                  </a:lnTo>
                  <a:lnTo>
                    <a:pt x="69659" y="69278"/>
                  </a:lnTo>
                  <a:close/>
                </a:path>
                <a:path w="224789" h="81280">
                  <a:moveTo>
                    <a:pt x="72199" y="69278"/>
                  </a:moveTo>
                  <a:lnTo>
                    <a:pt x="69659" y="69278"/>
                  </a:lnTo>
                  <a:lnTo>
                    <a:pt x="69659" y="69659"/>
                  </a:lnTo>
                  <a:lnTo>
                    <a:pt x="72199" y="69659"/>
                  </a:lnTo>
                  <a:lnTo>
                    <a:pt x="72199" y="69278"/>
                  </a:lnTo>
                  <a:close/>
                </a:path>
                <a:path w="224789" h="81280">
                  <a:moveTo>
                    <a:pt x="72974" y="68897"/>
                  </a:moveTo>
                  <a:lnTo>
                    <a:pt x="72580" y="69278"/>
                  </a:lnTo>
                  <a:lnTo>
                    <a:pt x="72199" y="69278"/>
                  </a:lnTo>
                  <a:lnTo>
                    <a:pt x="72199" y="69659"/>
                  </a:lnTo>
                  <a:lnTo>
                    <a:pt x="72974" y="69659"/>
                  </a:lnTo>
                  <a:lnTo>
                    <a:pt x="72974" y="68897"/>
                  </a:lnTo>
                  <a:close/>
                </a:path>
                <a:path w="224789" h="81280">
                  <a:moveTo>
                    <a:pt x="74142" y="69278"/>
                  </a:moveTo>
                  <a:lnTo>
                    <a:pt x="73355" y="69278"/>
                  </a:lnTo>
                  <a:lnTo>
                    <a:pt x="72974" y="69659"/>
                  </a:lnTo>
                  <a:lnTo>
                    <a:pt x="73748" y="69659"/>
                  </a:lnTo>
                  <a:lnTo>
                    <a:pt x="74142" y="69278"/>
                  </a:lnTo>
                  <a:close/>
                </a:path>
                <a:path w="224789" h="81280">
                  <a:moveTo>
                    <a:pt x="72580" y="67627"/>
                  </a:moveTo>
                  <a:lnTo>
                    <a:pt x="71031" y="67627"/>
                  </a:lnTo>
                  <a:lnTo>
                    <a:pt x="71031" y="68008"/>
                  </a:lnTo>
                  <a:lnTo>
                    <a:pt x="70243" y="68008"/>
                  </a:lnTo>
                  <a:lnTo>
                    <a:pt x="70243" y="68516"/>
                  </a:lnTo>
                  <a:lnTo>
                    <a:pt x="70053" y="68516"/>
                  </a:lnTo>
                  <a:lnTo>
                    <a:pt x="70053" y="69278"/>
                  </a:lnTo>
                  <a:lnTo>
                    <a:pt x="72580" y="69278"/>
                  </a:lnTo>
                  <a:lnTo>
                    <a:pt x="72580" y="68897"/>
                  </a:lnTo>
                  <a:lnTo>
                    <a:pt x="71412" y="68897"/>
                  </a:lnTo>
                  <a:lnTo>
                    <a:pt x="71412" y="68135"/>
                  </a:lnTo>
                  <a:lnTo>
                    <a:pt x="72199" y="68135"/>
                  </a:lnTo>
                  <a:lnTo>
                    <a:pt x="72580" y="68008"/>
                  </a:lnTo>
                  <a:lnTo>
                    <a:pt x="72580" y="67627"/>
                  </a:lnTo>
                  <a:close/>
                </a:path>
                <a:path w="224789" h="81280">
                  <a:moveTo>
                    <a:pt x="73748" y="68897"/>
                  </a:moveTo>
                  <a:lnTo>
                    <a:pt x="73355" y="68897"/>
                  </a:lnTo>
                  <a:lnTo>
                    <a:pt x="72974" y="69278"/>
                  </a:lnTo>
                  <a:lnTo>
                    <a:pt x="73748" y="69278"/>
                  </a:lnTo>
                  <a:lnTo>
                    <a:pt x="73748" y="68897"/>
                  </a:lnTo>
                  <a:close/>
                </a:path>
                <a:path w="224789" h="81280">
                  <a:moveTo>
                    <a:pt x="75501" y="68897"/>
                  </a:moveTo>
                  <a:lnTo>
                    <a:pt x="74523" y="68897"/>
                  </a:lnTo>
                  <a:lnTo>
                    <a:pt x="74523" y="69278"/>
                  </a:lnTo>
                  <a:lnTo>
                    <a:pt x="75107" y="69278"/>
                  </a:lnTo>
                  <a:lnTo>
                    <a:pt x="75501" y="68897"/>
                  </a:lnTo>
                  <a:close/>
                </a:path>
                <a:path w="224789" h="81280">
                  <a:moveTo>
                    <a:pt x="65570" y="68008"/>
                  </a:moveTo>
                  <a:lnTo>
                    <a:pt x="65189" y="68135"/>
                  </a:lnTo>
                  <a:lnTo>
                    <a:pt x="65189" y="68897"/>
                  </a:lnTo>
                  <a:lnTo>
                    <a:pt x="65773" y="68897"/>
                  </a:lnTo>
                  <a:lnTo>
                    <a:pt x="65773" y="68135"/>
                  </a:lnTo>
                  <a:lnTo>
                    <a:pt x="65570" y="68135"/>
                  </a:lnTo>
                  <a:close/>
                </a:path>
                <a:path w="224789" h="81280">
                  <a:moveTo>
                    <a:pt x="66166" y="68516"/>
                  </a:moveTo>
                  <a:lnTo>
                    <a:pt x="65773" y="68516"/>
                  </a:lnTo>
                  <a:lnTo>
                    <a:pt x="65773" y="68897"/>
                  </a:lnTo>
                  <a:lnTo>
                    <a:pt x="66166" y="68897"/>
                  </a:lnTo>
                  <a:lnTo>
                    <a:pt x="66166" y="68516"/>
                  </a:lnTo>
                  <a:close/>
                </a:path>
                <a:path w="224789" h="81280">
                  <a:moveTo>
                    <a:pt x="66547" y="68516"/>
                  </a:moveTo>
                  <a:lnTo>
                    <a:pt x="66166" y="68516"/>
                  </a:lnTo>
                  <a:lnTo>
                    <a:pt x="66547" y="68897"/>
                  </a:lnTo>
                  <a:lnTo>
                    <a:pt x="66547" y="68516"/>
                  </a:lnTo>
                  <a:close/>
                </a:path>
                <a:path w="224789" h="81280">
                  <a:moveTo>
                    <a:pt x="68110" y="68135"/>
                  </a:moveTo>
                  <a:lnTo>
                    <a:pt x="66941" y="68135"/>
                  </a:lnTo>
                  <a:lnTo>
                    <a:pt x="66941" y="68516"/>
                  </a:lnTo>
                  <a:lnTo>
                    <a:pt x="66547" y="68516"/>
                  </a:lnTo>
                  <a:lnTo>
                    <a:pt x="66941" y="68897"/>
                  </a:lnTo>
                  <a:lnTo>
                    <a:pt x="67322" y="68897"/>
                  </a:lnTo>
                  <a:lnTo>
                    <a:pt x="68110" y="68135"/>
                  </a:lnTo>
                  <a:close/>
                </a:path>
                <a:path w="224789" h="81280">
                  <a:moveTo>
                    <a:pt x="71805" y="68516"/>
                  </a:moveTo>
                  <a:lnTo>
                    <a:pt x="71412" y="68516"/>
                  </a:lnTo>
                  <a:lnTo>
                    <a:pt x="71412" y="68897"/>
                  </a:lnTo>
                  <a:lnTo>
                    <a:pt x="71805" y="68516"/>
                  </a:lnTo>
                  <a:close/>
                </a:path>
                <a:path w="224789" h="81280">
                  <a:moveTo>
                    <a:pt x="72974" y="68135"/>
                  </a:moveTo>
                  <a:lnTo>
                    <a:pt x="71805" y="68135"/>
                  </a:lnTo>
                  <a:lnTo>
                    <a:pt x="71805" y="68516"/>
                  </a:lnTo>
                  <a:lnTo>
                    <a:pt x="71412" y="68897"/>
                  </a:lnTo>
                  <a:lnTo>
                    <a:pt x="72580" y="68897"/>
                  </a:lnTo>
                  <a:lnTo>
                    <a:pt x="72580" y="68516"/>
                  </a:lnTo>
                  <a:lnTo>
                    <a:pt x="72974" y="68516"/>
                  </a:lnTo>
                  <a:lnTo>
                    <a:pt x="72974" y="68135"/>
                  </a:lnTo>
                  <a:close/>
                </a:path>
                <a:path w="224789" h="81280">
                  <a:moveTo>
                    <a:pt x="72974" y="68516"/>
                  </a:moveTo>
                  <a:lnTo>
                    <a:pt x="72580" y="68516"/>
                  </a:lnTo>
                  <a:lnTo>
                    <a:pt x="72580" y="68897"/>
                  </a:lnTo>
                  <a:lnTo>
                    <a:pt x="72974" y="68897"/>
                  </a:lnTo>
                  <a:lnTo>
                    <a:pt x="72974" y="68516"/>
                  </a:lnTo>
                  <a:close/>
                </a:path>
                <a:path w="224789" h="81280">
                  <a:moveTo>
                    <a:pt x="74529" y="68516"/>
                  </a:moveTo>
                  <a:lnTo>
                    <a:pt x="74142" y="68516"/>
                  </a:lnTo>
                  <a:lnTo>
                    <a:pt x="73748" y="68897"/>
                  </a:lnTo>
                  <a:lnTo>
                    <a:pt x="74142" y="68897"/>
                  </a:lnTo>
                  <a:lnTo>
                    <a:pt x="74529" y="68516"/>
                  </a:lnTo>
                  <a:close/>
                </a:path>
                <a:path w="224789" h="81280">
                  <a:moveTo>
                    <a:pt x="75895" y="68516"/>
                  </a:moveTo>
                  <a:lnTo>
                    <a:pt x="75501" y="68516"/>
                  </a:lnTo>
                  <a:lnTo>
                    <a:pt x="75501" y="68897"/>
                  </a:lnTo>
                  <a:lnTo>
                    <a:pt x="75895" y="68897"/>
                  </a:lnTo>
                  <a:lnTo>
                    <a:pt x="75895" y="68516"/>
                  </a:lnTo>
                  <a:close/>
                </a:path>
                <a:path w="224789" h="81280">
                  <a:moveTo>
                    <a:pt x="68491" y="68135"/>
                  </a:moveTo>
                  <a:lnTo>
                    <a:pt x="68110" y="68135"/>
                  </a:lnTo>
                  <a:lnTo>
                    <a:pt x="68110" y="68516"/>
                  </a:lnTo>
                  <a:lnTo>
                    <a:pt x="68491" y="68135"/>
                  </a:lnTo>
                  <a:close/>
                </a:path>
                <a:path w="224789" h="81280">
                  <a:moveTo>
                    <a:pt x="70053" y="67627"/>
                  </a:moveTo>
                  <a:lnTo>
                    <a:pt x="69659" y="67627"/>
                  </a:lnTo>
                  <a:lnTo>
                    <a:pt x="69278" y="68008"/>
                  </a:lnTo>
                  <a:lnTo>
                    <a:pt x="68884" y="68008"/>
                  </a:lnTo>
                  <a:lnTo>
                    <a:pt x="68491" y="68135"/>
                  </a:lnTo>
                  <a:lnTo>
                    <a:pt x="68491" y="68516"/>
                  </a:lnTo>
                  <a:lnTo>
                    <a:pt x="70053" y="68516"/>
                  </a:lnTo>
                  <a:lnTo>
                    <a:pt x="69659" y="68135"/>
                  </a:lnTo>
                  <a:lnTo>
                    <a:pt x="70053" y="67627"/>
                  </a:lnTo>
                  <a:close/>
                </a:path>
                <a:path w="224789" h="81280">
                  <a:moveTo>
                    <a:pt x="73355" y="67246"/>
                  </a:moveTo>
                  <a:lnTo>
                    <a:pt x="72199" y="67246"/>
                  </a:lnTo>
                  <a:lnTo>
                    <a:pt x="71805" y="67627"/>
                  </a:lnTo>
                  <a:lnTo>
                    <a:pt x="72974" y="67627"/>
                  </a:lnTo>
                  <a:lnTo>
                    <a:pt x="72974" y="68008"/>
                  </a:lnTo>
                  <a:lnTo>
                    <a:pt x="72580" y="68008"/>
                  </a:lnTo>
                  <a:lnTo>
                    <a:pt x="72974" y="68135"/>
                  </a:lnTo>
                  <a:lnTo>
                    <a:pt x="72974" y="68516"/>
                  </a:lnTo>
                  <a:lnTo>
                    <a:pt x="73355" y="68516"/>
                  </a:lnTo>
                  <a:lnTo>
                    <a:pt x="73355" y="67246"/>
                  </a:lnTo>
                  <a:close/>
                </a:path>
                <a:path w="224789" h="81280">
                  <a:moveTo>
                    <a:pt x="74917" y="68135"/>
                  </a:moveTo>
                  <a:lnTo>
                    <a:pt x="74523" y="68135"/>
                  </a:lnTo>
                  <a:lnTo>
                    <a:pt x="74523" y="68516"/>
                  </a:lnTo>
                  <a:lnTo>
                    <a:pt x="74917" y="68135"/>
                  </a:lnTo>
                  <a:close/>
                </a:path>
                <a:path w="224789" h="81280">
                  <a:moveTo>
                    <a:pt x="66941" y="68008"/>
                  </a:moveTo>
                  <a:lnTo>
                    <a:pt x="66547" y="68008"/>
                  </a:lnTo>
                  <a:lnTo>
                    <a:pt x="67322" y="68135"/>
                  </a:lnTo>
                  <a:lnTo>
                    <a:pt x="66941" y="68008"/>
                  </a:lnTo>
                  <a:close/>
                </a:path>
                <a:path w="224789" h="81280">
                  <a:moveTo>
                    <a:pt x="67716" y="67627"/>
                  </a:moveTo>
                  <a:lnTo>
                    <a:pt x="67322" y="67627"/>
                  </a:lnTo>
                  <a:lnTo>
                    <a:pt x="67322" y="68135"/>
                  </a:lnTo>
                  <a:lnTo>
                    <a:pt x="67716" y="68135"/>
                  </a:lnTo>
                  <a:lnTo>
                    <a:pt x="67716" y="67627"/>
                  </a:lnTo>
                  <a:close/>
                </a:path>
                <a:path w="224789" h="81280">
                  <a:moveTo>
                    <a:pt x="68491" y="67246"/>
                  </a:moveTo>
                  <a:lnTo>
                    <a:pt x="67716" y="67246"/>
                  </a:lnTo>
                  <a:lnTo>
                    <a:pt x="67716" y="68135"/>
                  </a:lnTo>
                  <a:lnTo>
                    <a:pt x="68884" y="68135"/>
                  </a:lnTo>
                  <a:lnTo>
                    <a:pt x="68110" y="68008"/>
                  </a:lnTo>
                  <a:lnTo>
                    <a:pt x="68110" y="67627"/>
                  </a:lnTo>
                  <a:lnTo>
                    <a:pt x="68491" y="67627"/>
                  </a:lnTo>
                  <a:lnTo>
                    <a:pt x="68491" y="67246"/>
                  </a:lnTo>
                  <a:close/>
                </a:path>
                <a:path w="224789" h="81280">
                  <a:moveTo>
                    <a:pt x="70637" y="66865"/>
                  </a:moveTo>
                  <a:lnTo>
                    <a:pt x="70243" y="66865"/>
                  </a:lnTo>
                  <a:lnTo>
                    <a:pt x="70053" y="67246"/>
                  </a:lnTo>
                  <a:lnTo>
                    <a:pt x="70053" y="67627"/>
                  </a:lnTo>
                  <a:lnTo>
                    <a:pt x="69659" y="68008"/>
                  </a:lnTo>
                  <a:lnTo>
                    <a:pt x="70053" y="68008"/>
                  </a:lnTo>
                  <a:lnTo>
                    <a:pt x="70243" y="67627"/>
                  </a:lnTo>
                  <a:lnTo>
                    <a:pt x="70243" y="67246"/>
                  </a:lnTo>
                  <a:lnTo>
                    <a:pt x="70637" y="66865"/>
                  </a:lnTo>
                  <a:close/>
                </a:path>
                <a:path w="224789" h="81280">
                  <a:moveTo>
                    <a:pt x="75107" y="68008"/>
                  </a:moveTo>
                  <a:lnTo>
                    <a:pt x="74917" y="68008"/>
                  </a:lnTo>
                  <a:lnTo>
                    <a:pt x="75107" y="68135"/>
                  </a:lnTo>
                  <a:close/>
                </a:path>
                <a:path w="224789" h="81280">
                  <a:moveTo>
                    <a:pt x="68110" y="66484"/>
                  </a:moveTo>
                  <a:lnTo>
                    <a:pt x="67716" y="66484"/>
                  </a:lnTo>
                  <a:lnTo>
                    <a:pt x="67716" y="66865"/>
                  </a:lnTo>
                  <a:lnTo>
                    <a:pt x="67322" y="66865"/>
                  </a:lnTo>
                  <a:lnTo>
                    <a:pt x="67322" y="67246"/>
                  </a:lnTo>
                  <a:lnTo>
                    <a:pt x="66941" y="67246"/>
                  </a:lnTo>
                  <a:lnTo>
                    <a:pt x="66941" y="68008"/>
                  </a:lnTo>
                  <a:lnTo>
                    <a:pt x="67322" y="68008"/>
                  </a:lnTo>
                  <a:lnTo>
                    <a:pt x="67322" y="67627"/>
                  </a:lnTo>
                  <a:lnTo>
                    <a:pt x="67716" y="67627"/>
                  </a:lnTo>
                  <a:lnTo>
                    <a:pt x="67716" y="67246"/>
                  </a:lnTo>
                  <a:lnTo>
                    <a:pt x="68110" y="66865"/>
                  </a:lnTo>
                  <a:lnTo>
                    <a:pt x="68110" y="66484"/>
                  </a:lnTo>
                  <a:close/>
                </a:path>
                <a:path w="224789" h="81280">
                  <a:moveTo>
                    <a:pt x="69278" y="67627"/>
                  </a:moveTo>
                  <a:lnTo>
                    <a:pt x="68110" y="67627"/>
                  </a:lnTo>
                  <a:lnTo>
                    <a:pt x="68110" y="68008"/>
                  </a:lnTo>
                  <a:lnTo>
                    <a:pt x="69278" y="68008"/>
                  </a:lnTo>
                  <a:lnTo>
                    <a:pt x="69278" y="67627"/>
                  </a:lnTo>
                  <a:close/>
                </a:path>
                <a:path w="224789" h="81280">
                  <a:moveTo>
                    <a:pt x="69278" y="65595"/>
                  </a:moveTo>
                  <a:lnTo>
                    <a:pt x="68884" y="65976"/>
                  </a:lnTo>
                  <a:lnTo>
                    <a:pt x="68491" y="65976"/>
                  </a:lnTo>
                  <a:lnTo>
                    <a:pt x="68491" y="66484"/>
                  </a:lnTo>
                  <a:lnTo>
                    <a:pt x="68110" y="66865"/>
                  </a:lnTo>
                  <a:lnTo>
                    <a:pt x="68110" y="67246"/>
                  </a:lnTo>
                  <a:lnTo>
                    <a:pt x="68491" y="67246"/>
                  </a:lnTo>
                  <a:lnTo>
                    <a:pt x="68491" y="67627"/>
                  </a:lnTo>
                  <a:lnTo>
                    <a:pt x="68884" y="67627"/>
                  </a:lnTo>
                  <a:lnTo>
                    <a:pt x="68884" y="66865"/>
                  </a:lnTo>
                  <a:lnTo>
                    <a:pt x="69278" y="66865"/>
                  </a:lnTo>
                  <a:lnTo>
                    <a:pt x="69278" y="65595"/>
                  </a:lnTo>
                  <a:close/>
                </a:path>
                <a:path w="224789" h="81280">
                  <a:moveTo>
                    <a:pt x="73355" y="66865"/>
                  </a:moveTo>
                  <a:lnTo>
                    <a:pt x="71412" y="66865"/>
                  </a:lnTo>
                  <a:lnTo>
                    <a:pt x="71412" y="67627"/>
                  </a:lnTo>
                  <a:lnTo>
                    <a:pt x="71805" y="67627"/>
                  </a:lnTo>
                  <a:lnTo>
                    <a:pt x="71805" y="67246"/>
                  </a:lnTo>
                  <a:lnTo>
                    <a:pt x="73355" y="67246"/>
                  </a:lnTo>
                  <a:lnTo>
                    <a:pt x="73355" y="66865"/>
                  </a:lnTo>
                  <a:close/>
                </a:path>
                <a:path w="224789" h="81280">
                  <a:moveTo>
                    <a:pt x="69659" y="66484"/>
                  </a:moveTo>
                  <a:lnTo>
                    <a:pt x="69278" y="66865"/>
                  </a:lnTo>
                  <a:lnTo>
                    <a:pt x="69659" y="66865"/>
                  </a:lnTo>
                  <a:lnTo>
                    <a:pt x="69659" y="66484"/>
                  </a:lnTo>
                  <a:close/>
                </a:path>
                <a:path w="224789" h="81280">
                  <a:moveTo>
                    <a:pt x="73748" y="66484"/>
                  </a:moveTo>
                  <a:lnTo>
                    <a:pt x="71805" y="66484"/>
                  </a:lnTo>
                  <a:lnTo>
                    <a:pt x="71805" y="66865"/>
                  </a:lnTo>
                  <a:lnTo>
                    <a:pt x="73748" y="66865"/>
                  </a:lnTo>
                  <a:lnTo>
                    <a:pt x="73748" y="66484"/>
                  </a:lnTo>
                  <a:close/>
                </a:path>
                <a:path w="224789" h="81280">
                  <a:moveTo>
                    <a:pt x="69659" y="65595"/>
                  </a:moveTo>
                  <a:lnTo>
                    <a:pt x="69278" y="65595"/>
                  </a:lnTo>
                  <a:lnTo>
                    <a:pt x="69278" y="65976"/>
                  </a:lnTo>
                  <a:lnTo>
                    <a:pt x="69659" y="65976"/>
                  </a:lnTo>
                  <a:lnTo>
                    <a:pt x="69659" y="65595"/>
                  </a:lnTo>
                  <a:close/>
                </a:path>
                <a:path w="224789" h="81280">
                  <a:moveTo>
                    <a:pt x="49428" y="76784"/>
                  </a:moveTo>
                  <a:lnTo>
                    <a:pt x="49034" y="76784"/>
                  </a:lnTo>
                  <a:lnTo>
                    <a:pt x="49034" y="77165"/>
                  </a:lnTo>
                  <a:lnTo>
                    <a:pt x="49428" y="77165"/>
                  </a:lnTo>
                  <a:lnTo>
                    <a:pt x="49428" y="76784"/>
                  </a:lnTo>
                  <a:close/>
                </a:path>
                <a:path w="224789" h="81280">
                  <a:moveTo>
                    <a:pt x="50977" y="76784"/>
                  </a:moveTo>
                  <a:lnTo>
                    <a:pt x="49428" y="76784"/>
                  </a:lnTo>
                  <a:lnTo>
                    <a:pt x="49809" y="77165"/>
                  </a:lnTo>
                  <a:lnTo>
                    <a:pt x="50977" y="77165"/>
                  </a:lnTo>
                  <a:lnTo>
                    <a:pt x="50977" y="76784"/>
                  </a:lnTo>
                  <a:close/>
                </a:path>
                <a:path w="224789" h="81280">
                  <a:moveTo>
                    <a:pt x="52336" y="76403"/>
                  </a:moveTo>
                  <a:lnTo>
                    <a:pt x="52336" y="76784"/>
                  </a:lnTo>
                  <a:lnTo>
                    <a:pt x="51371" y="76784"/>
                  </a:lnTo>
                  <a:lnTo>
                    <a:pt x="51371" y="77165"/>
                  </a:lnTo>
                  <a:lnTo>
                    <a:pt x="52336" y="77165"/>
                  </a:lnTo>
                  <a:lnTo>
                    <a:pt x="52730" y="76784"/>
                  </a:lnTo>
                  <a:lnTo>
                    <a:pt x="52336" y="76403"/>
                  </a:lnTo>
                  <a:close/>
                </a:path>
                <a:path w="224789" h="81280">
                  <a:moveTo>
                    <a:pt x="49034" y="76009"/>
                  </a:moveTo>
                  <a:lnTo>
                    <a:pt x="48259" y="76009"/>
                  </a:lnTo>
                  <a:lnTo>
                    <a:pt x="48259" y="76784"/>
                  </a:lnTo>
                  <a:lnTo>
                    <a:pt x="50203" y="76784"/>
                  </a:lnTo>
                  <a:lnTo>
                    <a:pt x="50203" y="76403"/>
                  </a:lnTo>
                  <a:lnTo>
                    <a:pt x="48640" y="76403"/>
                  </a:lnTo>
                  <a:lnTo>
                    <a:pt x="49034" y="76009"/>
                  </a:lnTo>
                  <a:close/>
                </a:path>
                <a:path w="224789" h="81280">
                  <a:moveTo>
                    <a:pt x="50596" y="76403"/>
                  </a:moveTo>
                  <a:lnTo>
                    <a:pt x="50203" y="76403"/>
                  </a:lnTo>
                  <a:lnTo>
                    <a:pt x="50203" y="76784"/>
                  </a:lnTo>
                  <a:lnTo>
                    <a:pt x="50596" y="76784"/>
                  </a:lnTo>
                  <a:lnTo>
                    <a:pt x="50596" y="76403"/>
                  </a:lnTo>
                  <a:close/>
                </a:path>
                <a:path w="224789" h="81280">
                  <a:moveTo>
                    <a:pt x="53124" y="76009"/>
                  </a:moveTo>
                  <a:lnTo>
                    <a:pt x="51561" y="76009"/>
                  </a:lnTo>
                  <a:lnTo>
                    <a:pt x="51561" y="76784"/>
                  </a:lnTo>
                  <a:lnTo>
                    <a:pt x="51955" y="76784"/>
                  </a:lnTo>
                  <a:lnTo>
                    <a:pt x="52336" y="76403"/>
                  </a:lnTo>
                  <a:lnTo>
                    <a:pt x="53124" y="76403"/>
                  </a:lnTo>
                  <a:lnTo>
                    <a:pt x="53124" y="76009"/>
                  </a:lnTo>
                  <a:close/>
                </a:path>
                <a:path w="224789" h="81280">
                  <a:moveTo>
                    <a:pt x="53124" y="76403"/>
                  </a:moveTo>
                  <a:lnTo>
                    <a:pt x="52730" y="76403"/>
                  </a:lnTo>
                  <a:lnTo>
                    <a:pt x="52730" y="76784"/>
                  </a:lnTo>
                  <a:lnTo>
                    <a:pt x="53124" y="76784"/>
                  </a:lnTo>
                  <a:lnTo>
                    <a:pt x="53124" y="76403"/>
                  </a:lnTo>
                  <a:close/>
                </a:path>
                <a:path w="224789" h="81280">
                  <a:moveTo>
                    <a:pt x="49034" y="76009"/>
                  </a:moveTo>
                  <a:lnTo>
                    <a:pt x="48640" y="76403"/>
                  </a:lnTo>
                  <a:lnTo>
                    <a:pt x="49034" y="76403"/>
                  </a:lnTo>
                  <a:lnTo>
                    <a:pt x="49034" y="76009"/>
                  </a:lnTo>
                  <a:close/>
                </a:path>
                <a:path w="224789" h="81280">
                  <a:moveTo>
                    <a:pt x="51955" y="74853"/>
                  </a:moveTo>
                  <a:lnTo>
                    <a:pt x="51561" y="74853"/>
                  </a:lnTo>
                  <a:lnTo>
                    <a:pt x="51561" y="75628"/>
                  </a:lnTo>
                  <a:lnTo>
                    <a:pt x="51955" y="75628"/>
                  </a:lnTo>
                  <a:lnTo>
                    <a:pt x="51955" y="76009"/>
                  </a:lnTo>
                  <a:lnTo>
                    <a:pt x="53124" y="76009"/>
                  </a:lnTo>
                  <a:lnTo>
                    <a:pt x="53124" y="76403"/>
                  </a:lnTo>
                  <a:lnTo>
                    <a:pt x="53505" y="76009"/>
                  </a:lnTo>
                  <a:lnTo>
                    <a:pt x="53505" y="75234"/>
                  </a:lnTo>
                  <a:lnTo>
                    <a:pt x="51955" y="75234"/>
                  </a:lnTo>
                  <a:lnTo>
                    <a:pt x="51955" y="74853"/>
                  </a:lnTo>
                  <a:close/>
                </a:path>
                <a:path w="224789" h="81280">
                  <a:moveTo>
                    <a:pt x="52336" y="74079"/>
                  </a:moveTo>
                  <a:lnTo>
                    <a:pt x="52336" y="74472"/>
                  </a:lnTo>
                  <a:lnTo>
                    <a:pt x="51955" y="74472"/>
                  </a:lnTo>
                  <a:lnTo>
                    <a:pt x="51955" y="75234"/>
                  </a:lnTo>
                  <a:lnTo>
                    <a:pt x="52336" y="75234"/>
                  </a:lnTo>
                  <a:lnTo>
                    <a:pt x="52730" y="74853"/>
                  </a:lnTo>
                  <a:lnTo>
                    <a:pt x="52730" y="74472"/>
                  </a:lnTo>
                  <a:lnTo>
                    <a:pt x="52336" y="74079"/>
                  </a:lnTo>
                  <a:close/>
                </a:path>
                <a:path w="224789" h="81280">
                  <a:moveTo>
                    <a:pt x="51955" y="74079"/>
                  </a:moveTo>
                  <a:lnTo>
                    <a:pt x="51561" y="74079"/>
                  </a:lnTo>
                  <a:lnTo>
                    <a:pt x="51561" y="74472"/>
                  </a:lnTo>
                  <a:lnTo>
                    <a:pt x="51955" y="74472"/>
                  </a:lnTo>
                  <a:lnTo>
                    <a:pt x="51955" y="74079"/>
                  </a:lnTo>
                  <a:close/>
                </a:path>
                <a:path w="224789" h="81280">
                  <a:moveTo>
                    <a:pt x="119291" y="64439"/>
                  </a:moveTo>
                  <a:lnTo>
                    <a:pt x="117144" y="64439"/>
                  </a:lnTo>
                  <a:lnTo>
                    <a:pt x="117144" y="65214"/>
                  </a:lnTo>
                  <a:lnTo>
                    <a:pt x="117538" y="65214"/>
                  </a:lnTo>
                  <a:lnTo>
                    <a:pt x="117538" y="65976"/>
                  </a:lnTo>
                  <a:lnTo>
                    <a:pt x="117728" y="65976"/>
                  </a:lnTo>
                  <a:lnTo>
                    <a:pt x="117728" y="65595"/>
                  </a:lnTo>
                  <a:lnTo>
                    <a:pt x="118897" y="65595"/>
                  </a:lnTo>
                  <a:lnTo>
                    <a:pt x="118897" y="64820"/>
                  </a:lnTo>
                  <a:lnTo>
                    <a:pt x="119291" y="64820"/>
                  </a:lnTo>
                  <a:lnTo>
                    <a:pt x="119291" y="64439"/>
                  </a:lnTo>
                  <a:close/>
                </a:path>
                <a:path w="224789" h="81280">
                  <a:moveTo>
                    <a:pt x="118503" y="61925"/>
                  </a:moveTo>
                  <a:lnTo>
                    <a:pt x="117538" y="61925"/>
                  </a:lnTo>
                  <a:lnTo>
                    <a:pt x="117538" y="62318"/>
                  </a:lnTo>
                  <a:lnTo>
                    <a:pt x="117144" y="62699"/>
                  </a:lnTo>
                  <a:lnTo>
                    <a:pt x="117144" y="63093"/>
                  </a:lnTo>
                  <a:lnTo>
                    <a:pt x="116763" y="63474"/>
                  </a:lnTo>
                  <a:lnTo>
                    <a:pt x="116763" y="65214"/>
                  </a:lnTo>
                  <a:lnTo>
                    <a:pt x="117144" y="65214"/>
                  </a:lnTo>
                  <a:lnTo>
                    <a:pt x="117144" y="64439"/>
                  </a:lnTo>
                  <a:lnTo>
                    <a:pt x="117538" y="64439"/>
                  </a:lnTo>
                  <a:lnTo>
                    <a:pt x="117538" y="64046"/>
                  </a:lnTo>
                  <a:lnTo>
                    <a:pt x="117728" y="64046"/>
                  </a:lnTo>
                  <a:lnTo>
                    <a:pt x="117728" y="63474"/>
                  </a:lnTo>
                  <a:lnTo>
                    <a:pt x="118122" y="63474"/>
                  </a:lnTo>
                  <a:lnTo>
                    <a:pt x="118503" y="63093"/>
                  </a:lnTo>
                  <a:lnTo>
                    <a:pt x="119291" y="63093"/>
                  </a:lnTo>
                  <a:lnTo>
                    <a:pt x="119291" y="62699"/>
                  </a:lnTo>
                  <a:lnTo>
                    <a:pt x="118897" y="62699"/>
                  </a:lnTo>
                  <a:lnTo>
                    <a:pt x="118897" y="62318"/>
                  </a:lnTo>
                  <a:lnTo>
                    <a:pt x="118503" y="61925"/>
                  </a:lnTo>
                  <a:close/>
                </a:path>
                <a:path w="224789" h="81280">
                  <a:moveTo>
                    <a:pt x="119291" y="63093"/>
                  </a:moveTo>
                  <a:lnTo>
                    <a:pt x="118503" y="63093"/>
                  </a:lnTo>
                  <a:lnTo>
                    <a:pt x="118122" y="63474"/>
                  </a:lnTo>
                  <a:lnTo>
                    <a:pt x="118122" y="63665"/>
                  </a:lnTo>
                  <a:lnTo>
                    <a:pt x="117728" y="63665"/>
                  </a:lnTo>
                  <a:lnTo>
                    <a:pt x="117728" y="64046"/>
                  </a:lnTo>
                  <a:lnTo>
                    <a:pt x="117538" y="64046"/>
                  </a:lnTo>
                  <a:lnTo>
                    <a:pt x="117538" y="64439"/>
                  </a:lnTo>
                  <a:lnTo>
                    <a:pt x="119672" y="64439"/>
                  </a:lnTo>
                  <a:lnTo>
                    <a:pt x="119672" y="63665"/>
                  </a:lnTo>
                  <a:lnTo>
                    <a:pt x="119291" y="63474"/>
                  </a:lnTo>
                  <a:lnTo>
                    <a:pt x="119291" y="63093"/>
                  </a:lnTo>
                  <a:close/>
                </a:path>
                <a:path w="224789" h="81280">
                  <a:moveTo>
                    <a:pt x="119291" y="63093"/>
                  </a:moveTo>
                  <a:lnTo>
                    <a:pt x="119291" y="63474"/>
                  </a:lnTo>
                  <a:lnTo>
                    <a:pt x="119672" y="63474"/>
                  </a:lnTo>
                  <a:lnTo>
                    <a:pt x="119291" y="63093"/>
                  </a:lnTo>
                  <a:close/>
                </a:path>
                <a:path w="224789" h="81280">
                  <a:moveTo>
                    <a:pt x="223202" y="35496"/>
                  </a:moveTo>
                  <a:lnTo>
                    <a:pt x="223202" y="36271"/>
                  </a:lnTo>
                  <a:lnTo>
                    <a:pt x="223596" y="36271"/>
                  </a:lnTo>
                  <a:lnTo>
                    <a:pt x="223596" y="35890"/>
                  </a:lnTo>
                  <a:lnTo>
                    <a:pt x="223202" y="35496"/>
                  </a:lnTo>
                  <a:close/>
                </a:path>
                <a:path w="224789" h="81280">
                  <a:moveTo>
                    <a:pt x="221843" y="35115"/>
                  </a:moveTo>
                  <a:lnTo>
                    <a:pt x="220675" y="35115"/>
                  </a:lnTo>
                  <a:lnTo>
                    <a:pt x="220675" y="35496"/>
                  </a:lnTo>
                  <a:lnTo>
                    <a:pt x="221449" y="35496"/>
                  </a:lnTo>
                  <a:lnTo>
                    <a:pt x="221843" y="35115"/>
                  </a:lnTo>
                  <a:close/>
                </a:path>
                <a:path w="224789" h="81280">
                  <a:moveTo>
                    <a:pt x="222427" y="34721"/>
                  </a:moveTo>
                  <a:lnTo>
                    <a:pt x="220675" y="34721"/>
                  </a:lnTo>
                  <a:lnTo>
                    <a:pt x="220294" y="35115"/>
                  </a:lnTo>
                  <a:lnTo>
                    <a:pt x="222427" y="35115"/>
                  </a:lnTo>
                  <a:lnTo>
                    <a:pt x="222821" y="35496"/>
                  </a:lnTo>
                  <a:lnTo>
                    <a:pt x="223202" y="35496"/>
                  </a:lnTo>
                  <a:lnTo>
                    <a:pt x="222427" y="34721"/>
                  </a:lnTo>
                  <a:close/>
                </a:path>
                <a:path w="224789" h="81280">
                  <a:moveTo>
                    <a:pt x="220294" y="32600"/>
                  </a:moveTo>
                  <a:lnTo>
                    <a:pt x="219900" y="32994"/>
                  </a:lnTo>
                  <a:lnTo>
                    <a:pt x="219125" y="32994"/>
                  </a:lnTo>
                  <a:lnTo>
                    <a:pt x="219506" y="33375"/>
                  </a:lnTo>
                  <a:lnTo>
                    <a:pt x="219506" y="34150"/>
                  </a:lnTo>
                  <a:lnTo>
                    <a:pt x="219900" y="34531"/>
                  </a:lnTo>
                  <a:lnTo>
                    <a:pt x="219900" y="34721"/>
                  </a:lnTo>
                  <a:lnTo>
                    <a:pt x="222034" y="34721"/>
                  </a:lnTo>
                  <a:lnTo>
                    <a:pt x="221843" y="34531"/>
                  </a:lnTo>
                  <a:lnTo>
                    <a:pt x="221843" y="34150"/>
                  </a:lnTo>
                  <a:lnTo>
                    <a:pt x="221449" y="34150"/>
                  </a:lnTo>
                  <a:lnTo>
                    <a:pt x="221449" y="33756"/>
                  </a:lnTo>
                  <a:lnTo>
                    <a:pt x="219900" y="33756"/>
                  </a:lnTo>
                  <a:lnTo>
                    <a:pt x="219900" y="33375"/>
                  </a:lnTo>
                  <a:lnTo>
                    <a:pt x="220675" y="33375"/>
                  </a:lnTo>
                  <a:lnTo>
                    <a:pt x="220675" y="32994"/>
                  </a:lnTo>
                  <a:lnTo>
                    <a:pt x="220294" y="32600"/>
                  </a:lnTo>
                  <a:close/>
                </a:path>
                <a:path w="224789" h="81280">
                  <a:moveTo>
                    <a:pt x="220675" y="33375"/>
                  </a:moveTo>
                  <a:lnTo>
                    <a:pt x="219900" y="33375"/>
                  </a:lnTo>
                  <a:lnTo>
                    <a:pt x="219900" y="33756"/>
                  </a:lnTo>
                  <a:lnTo>
                    <a:pt x="220675" y="33756"/>
                  </a:lnTo>
                  <a:lnTo>
                    <a:pt x="220675" y="33375"/>
                  </a:lnTo>
                  <a:close/>
                </a:path>
                <a:path w="224789" h="81280">
                  <a:moveTo>
                    <a:pt x="218732" y="30670"/>
                  </a:moveTo>
                  <a:lnTo>
                    <a:pt x="218338" y="30670"/>
                  </a:lnTo>
                  <a:lnTo>
                    <a:pt x="218338" y="31838"/>
                  </a:lnTo>
                  <a:lnTo>
                    <a:pt x="217957" y="31838"/>
                  </a:lnTo>
                  <a:lnTo>
                    <a:pt x="217957" y="32219"/>
                  </a:lnTo>
                  <a:lnTo>
                    <a:pt x="218338" y="32600"/>
                  </a:lnTo>
                  <a:lnTo>
                    <a:pt x="218338" y="32994"/>
                  </a:lnTo>
                  <a:lnTo>
                    <a:pt x="219900" y="32994"/>
                  </a:lnTo>
                  <a:lnTo>
                    <a:pt x="219900" y="32219"/>
                  </a:lnTo>
                  <a:lnTo>
                    <a:pt x="219506" y="32219"/>
                  </a:lnTo>
                  <a:lnTo>
                    <a:pt x="219125" y="31838"/>
                  </a:lnTo>
                  <a:lnTo>
                    <a:pt x="218338" y="31838"/>
                  </a:lnTo>
                  <a:lnTo>
                    <a:pt x="218338" y="31445"/>
                  </a:lnTo>
                  <a:lnTo>
                    <a:pt x="219125" y="31445"/>
                  </a:lnTo>
                  <a:lnTo>
                    <a:pt x="219125" y="31064"/>
                  </a:lnTo>
                  <a:lnTo>
                    <a:pt x="218732" y="30670"/>
                  </a:lnTo>
                  <a:close/>
                </a:path>
                <a:path w="224789" h="81280">
                  <a:moveTo>
                    <a:pt x="217957" y="44183"/>
                  </a:moveTo>
                  <a:lnTo>
                    <a:pt x="217373" y="44183"/>
                  </a:lnTo>
                  <a:lnTo>
                    <a:pt x="217373" y="44373"/>
                  </a:lnTo>
                  <a:lnTo>
                    <a:pt x="217957" y="44373"/>
                  </a:lnTo>
                  <a:lnTo>
                    <a:pt x="217957" y="44183"/>
                  </a:lnTo>
                  <a:close/>
                </a:path>
                <a:path w="224789" h="81280">
                  <a:moveTo>
                    <a:pt x="218338" y="44183"/>
                  </a:moveTo>
                  <a:lnTo>
                    <a:pt x="217957" y="44183"/>
                  </a:lnTo>
                  <a:lnTo>
                    <a:pt x="217957" y="44373"/>
                  </a:lnTo>
                  <a:lnTo>
                    <a:pt x="218338" y="44373"/>
                  </a:lnTo>
                  <a:lnTo>
                    <a:pt x="218338" y="44183"/>
                  </a:lnTo>
                  <a:close/>
                </a:path>
                <a:path w="224789" h="81280">
                  <a:moveTo>
                    <a:pt x="219125" y="43789"/>
                  </a:moveTo>
                  <a:lnTo>
                    <a:pt x="218732" y="43789"/>
                  </a:lnTo>
                  <a:lnTo>
                    <a:pt x="218732" y="44183"/>
                  </a:lnTo>
                  <a:lnTo>
                    <a:pt x="219125" y="44183"/>
                  </a:lnTo>
                  <a:lnTo>
                    <a:pt x="219125" y="43789"/>
                  </a:lnTo>
                  <a:close/>
                </a:path>
                <a:path w="224789" h="81280">
                  <a:moveTo>
                    <a:pt x="220294" y="43408"/>
                  </a:moveTo>
                  <a:lnTo>
                    <a:pt x="219125" y="43408"/>
                  </a:lnTo>
                  <a:lnTo>
                    <a:pt x="219125" y="43789"/>
                  </a:lnTo>
                  <a:lnTo>
                    <a:pt x="220294" y="43789"/>
                  </a:lnTo>
                  <a:lnTo>
                    <a:pt x="220294" y="43408"/>
                  </a:lnTo>
                  <a:close/>
                </a:path>
                <a:path w="224789" h="81280">
                  <a:moveTo>
                    <a:pt x="221068" y="43027"/>
                  </a:moveTo>
                  <a:lnTo>
                    <a:pt x="219506" y="43027"/>
                  </a:lnTo>
                  <a:lnTo>
                    <a:pt x="219506" y="43408"/>
                  </a:lnTo>
                  <a:lnTo>
                    <a:pt x="220675" y="43408"/>
                  </a:lnTo>
                  <a:lnTo>
                    <a:pt x="221068" y="43027"/>
                  </a:lnTo>
                  <a:close/>
                </a:path>
                <a:path w="224789" h="81280">
                  <a:moveTo>
                    <a:pt x="221843" y="42633"/>
                  </a:moveTo>
                  <a:lnTo>
                    <a:pt x="219900" y="42633"/>
                  </a:lnTo>
                  <a:lnTo>
                    <a:pt x="219900" y="43027"/>
                  </a:lnTo>
                  <a:lnTo>
                    <a:pt x="221449" y="43027"/>
                  </a:lnTo>
                  <a:lnTo>
                    <a:pt x="221843" y="42633"/>
                  </a:lnTo>
                  <a:close/>
                </a:path>
                <a:path w="224789" h="81280">
                  <a:moveTo>
                    <a:pt x="222034" y="40703"/>
                  </a:moveTo>
                  <a:lnTo>
                    <a:pt x="221843" y="40703"/>
                  </a:lnTo>
                  <a:lnTo>
                    <a:pt x="221843" y="41097"/>
                  </a:lnTo>
                  <a:lnTo>
                    <a:pt x="221449" y="41478"/>
                  </a:lnTo>
                  <a:lnTo>
                    <a:pt x="221068" y="41478"/>
                  </a:lnTo>
                  <a:lnTo>
                    <a:pt x="220294" y="42252"/>
                  </a:lnTo>
                  <a:lnTo>
                    <a:pt x="220294" y="42633"/>
                  </a:lnTo>
                  <a:lnTo>
                    <a:pt x="222821" y="42633"/>
                  </a:lnTo>
                  <a:lnTo>
                    <a:pt x="222821" y="41478"/>
                  </a:lnTo>
                  <a:lnTo>
                    <a:pt x="223596" y="41097"/>
                  </a:lnTo>
                  <a:lnTo>
                    <a:pt x="222034" y="41097"/>
                  </a:lnTo>
                  <a:lnTo>
                    <a:pt x="222034" y="40703"/>
                  </a:lnTo>
                  <a:close/>
                </a:path>
                <a:path w="224789" h="81280">
                  <a:moveTo>
                    <a:pt x="220675" y="41478"/>
                  </a:moveTo>
                  <a:lnTo>
                    <a:pt x="220294" y="41478"/>
                  </a:lnTo>
                  <a:lnTo>
                    <a:pt x="220675" y="41859"/>
                  </a:lnTo>
                  <a:lnTo>
                    <a:pt x="220675" y="41478"/>
                  </a:lnTo>
                  <a:close/>
                </a:path>
                <a:path w="224789" h="81280">
                  <a:moveTo>
                    <a:pt x="224370" y="40322"/>
                  </a:moveTo>
                  <a:lnTo>
                    <a:pt x="222821" y="40322"/>
                  </a:lnTo>
                  <a:lnTo>
                    <a:pt x="222821" y="40703"/>
                  </a:lnTo>
                  <a:lnTo>
                    <a:pt x="222034" y="40703"/>
                  </a:lnTo>
                  <a:lnTo>
                    <a:pt x="222034" y="41097"/>
                  </a:lnTo>
                  <a:lnTo>
                    <a:pt x="223989" y="41097"/>
                  </a:lnTo>
                  <a:lnTo>
                    <a:pt x="224370" y="40703"/>
                  </a:lnTo>
                  <a:lnTo>
                    <a:pt x="224370" y="40322"/>
                  </a:lnTo>
                  <a:close/>
                </a:path>
                <a:path w="224789" h="81280">
                  <a:moveTo>
                    <a:pt x="224370" y="38976"/>
                  </a:moveTo>
                  <a:lnTo>
                    <a:pt x="223989" y="39357"/>
                  </a:lnTo>
                  <a:lnTo>
                    <a:pt x="223596" y="39357"/>
                  </a:lnTo>
                  <a:lnTo>
                    <a:pt x="223596" y="39941"/>
                  </a:lnTo>
                  <a:lnTo>
                    <a:pt x="223202" y="39941"/>
                  </a:lnTo>
                  <a:lnTo>
                    <a:pt x="223202" y="40322"/>
                  </a:lnTo>
                  <a:lnTo>
                    <a:pt x="224764" y="40322"/>
                  </a:lnTo>
                  <a:lnTo>
                    <a:pt x="224764" y="39941"/>
                  </a:lnTo>
                  <a:lnTo>
                    <a:pt x="224370" y="39547"/>
                  </a:lnTo>
                  <a:lnTo>
                    <a:pt x="224370" y="38976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4450285" y="1895063"/>
              <a:ext cx="224790" cy="81280"/>
            </a:xfrm>
            <a:custGeom>
              <a:avLst/>
              <a:gdLst/>
              <a:ahLst/>
              <a:cxnLst/>
              <a:rect l="l" t="t" r="r" b="b"/>
              <a:pathLst>
                <a:path w="224789" h="81280">
                  <a:moveTo>
                    <a:pt x="133883" y="0"/>
                  </a:moveTo>
                  <a:lnTo>
                    <a:pt x="133883" y="381"/>
                  </a:lnTo>
                  <a:lnTo>
                    <a:pt x="133489" y="381"/>
                  </a:lnTo>
                  <a:lnTo>
                    <a:pt x="133489" y="774"/>
                  </a:lnTo>
                  <a:lnTo>
                    <a:pt x="133489" y="1155"/>
                  </a:lnTo>
                  <a:lnTo>
                    <a:pt x="133883" y="1155"/>
                  </a:lnTo>
                  <a:lnTo>
                    <a:pt x="133883" y="1346"/>
                  </a:lnTo>
                  <a:lnTo>
                    <a:pt x="133489" y="1346"/>
                  </a:lnTo>
                  <a:lnTo>
                    <a:pt x="133108" y="1346"/>
                  </a:lnTo>
                  <a:lnTo>
                    <a:pt x="132714" y="1346"/>
                  </a:lnTo>
                  <a:lnTo>
                    <a:pt x="132714" y="1739"/>
                  </a:lnTo>
                  <a:lnTo>
                    <a:pt x="132321" y="2120"/>
                  </a:lnTo>
                  <a:lnTo>
                    <a:pt x="131940" y="2120"/>
                  </a:lnTo>
                  <a:lnTo>
                    <a:pt x="131737" y="2514"/>
                  </a:lnTo>
                  <a:lnTo>
                    <a:pt x="131356" y="2514"/>
                  </a:lnTo>
                  <a:lnTo>
                    <a:pt x="131356" y="2120"/>
                  </a:lnTo>
                  <a:lnTo>
                    <a:pt x="131737" y="2120"/>
                  </a:lnTo>
                  <a:lnTo>
                    <a:pt x="131737" y="1739"/>
                  </a:lnTo>
                  <a:lnTo>
                    <a:pt x="131940" y="1739"/>
                  </a:lnTo>
                  <a:lnTo>
                    <a:pt x="131940" y="1346"/>
                  </a:lnTo>
                  <a:lnTo>
                    <a:pt x="133108" y="381"/>
                  </a:lnTo>
                  <a:lnTo>
                    <a:pt x="133489" y="381"/>
                  </a:lnTo>
                  <a:lnTo>
                    <a:pt x="133883" y="0"/>
                  </a:lnTo>
                  <a:lnTo>
                    <a:pt x="134277" y="0"/>
                  </a:lnTo>
                  <a:lnTo>
                    <a:pt x="133883" y="0"/>
                  </a:lnTo>
                  <a:close/>
                </a:path>
                <a:path w="224789" h="81280">
                  <a:moveTo>
                    <a:pt x="89712" y="31838"/>
                  </a:moveTo>
                  <a:lnTo>
                    <a:pt x="89712" y="32219"/>
                  </a:lnTo>
                  <a:lnTo>
                    <a:pt x="90093" y="32219"/>
                  </a:lnTo>
                  <a:lnTo>
                    <a:pt x="90487" y="32600"/>
                  </a:lnTo>
                  <a:lnTo>
                    <a:pt x="90881" y="32994"/>
                  </a:lnTo>
                  <a:lnTo>
                    <a:pt x="91262" y="32994"/>
                  </a:lnTo>
                  <a:lnTo>
                    <a:pt x="91655" y="33375"/>
                  </a:lnTo>
                  <a:lnTo>
                    <a:pt x="92049" y="33375"/>
                  </a:lnTo>
                  <a:lnTo>
                    <a:pt x="92430" y="33375"/>
                  </a:lnTo>
                  <a:lnTo>
                    <a:pt x="92824" y="33375"/>
                  </a:lnTo>
                  <a:lnTo>
                    <a:pt x="92430" y="33375"/>
                  </a:lnTo>
                  <a:lnTo>
                    <a:pt x="92430" y="33756"/>
                  </a:lnTo>
                  <a:lnTo>
                    <a:pt x="92430" y="34150"/>
                  </a:lnTo>
                  <a:lnTo>
                    <a:pt x="92430" y="34531"/>
                  </a:lnTo>
                  <a:lnTo>
                    <a:pt x="92049" y="34531"/>
                  </a:lnTo>
                  <a:lnTo>
                    <a:pt x="92430" y="34531"/>
                  </a:lnTo>
                  <a:lnTo>
                    <a:pt x="92049" y="34721"/>
                  </a:lnTo>
                  <a:lnTo>
                    <a:pt x="92430" y="34721"/>
                  </a:lnTo>
                  <a:lnTo>
                    <a:pt x="92430" y="35115"/>
                  </a:lnTo>
                  <a:lnTo>
                    <a:pt x="92824" y="35115"/>
                  </a:lnTo>
                  <a:lnTo>
                    <a:pt x="92430" y="35115"/>
                  </a:lnTo>
                  <a:lnTo>
                    <a:pt x="92430" y="35496"/>
                  </a:lnTo>
                  <a:lnTo>
                    <a:pt x="92430" y="35890"/>
                  </a:lnTo>
                  <a:lnTo>
                    <a:pt x="92049" y="35890"/>
                  </a:lnTo>
                  <a:lnTo>
                    <a:pt x="92430" y="35890"/>
                  </a:lnTo>
                  <a:lnTo>
                    <a:pt x="92049" y="36271"/>
                  </a:lnTo>
                  <a:lnTo>
                    <a:pt x="91655" y="36271"/>
                  </a:lnTo>
                  <a:lnTo>
                    <a:pt x="91262" y="36271"/>
                  </a:lnTo>
                  <a:lnTo>
                    <a:pt x="91262" y="36652"/>
                  </a:lnTo>
                  <a:lnTo>
                    <a:pt x="90881" y="36652"/>
                  </a:lnTo>
                  <a:lnTo>
                    <a:pt x="90881" y="36271"/>
                  </a:lnTo>
                  <a:lnTo>
                    <a:pt x="90881" y="35890"/>
                  </a:lnTo>
                  <a:lnTo>
                    <a:pt x="90487" y="35890"/>
                  </a:lnTo>
                  <a:lnTo>
                    <a:pt x="90881" y="35890"/>
                  </a:lnTo>
                  <a:lnTo>
                    <a:pt x="90881" y="35496"/>
                  </a:lnTo>
                  <a:lnTo>
                    <a:pt x="90881" y="35115"/>
                  </a:lnTo>
                  <a:lnTo>
                    <a:pt x="90881" y="34721"/>
                  </a:lnTo>
                  <a:lnTo>
                    <a:pt x="90487" y="34721"/>
                  </a:lnTo>
                  <a:lnTo>
                    <a:pt x="90881" y="34721"/>
                  </a:lnTo>
                  <a:lnTo>
                    <a:pt x="90487" y="34721"/>
                  </a:lnTo>
                  <a:lnTo>
                    <a:pt x="90487" y="34531"/>
                  </a:lnTo>
                  <a:lnTo>
                    <a:pt x="90487" y="34150"/>
                  </a:lnTo>
                  <a:lnTo>
                    <a:pt x="90093" y="34150"/>
                  </a:lnTo>
                  <a:lnTo>
                    <a:pt x="90093" y="33756"/>
                  </a:lnTo>
                  <a:lnTo>
                    <a:pt x="90093" y="33375"/>
                  </a:lnTo>
                  <a:lnTo>
                    <a:pt x="90093" y="32994"/>
                  </a:lnTo>
                  <a:lnTo>
                    <a:pt x="90093" y="32600"/>
                  </a:lnTo>
                  <a:lnTo>
                    <a:pt x="90093" y="32219"/>
                  </a:lnTo>
                  <a:lnTo>
                    <a:pt x="89712" y="32219"/>
                  </a:lnTo>
                  <a:lnTo>
                    <a:pt x="89712" y="31838"/>
                  </a:lnTo>
                  <a:close/>
                </a:path>
                <a:path w="224789" h="81280">
                  <a:moveTo>
                    <a:pt x="1943" y="71183"/>
                  </a:moveTo>
                  <a:lnTo>
                    <a:pt x="2336" y="71183"/>
                  </a:lnTo>
                  <a:lnTo>
                    <a:pt x="2717" y="71183"/>
                  </a:lnTo>
                  <a:lnTo>
                    <a:pt x="3111" y="71183"/>
                  </a:lnTo>
                  <a:lnTo>
                    <a:pt x="3492" y="71183"/>
                  </a:lnTo>
                  <a:lnTo>
                    <a:pt x="3492" y="71577"/>
                  </a:lnTo>
                  <a:lnTo>
                    <a:pt x="3492" y="71183"/>
                  </a:lnTo>
                  <a:lnTo>
                    <a:pt x="3886" y="71183"/>
                  </a:lnTo>
                  <a:lnTo>
                    <a:pt x="4076" y="71183"/>
                  </a:lnTo>
                  <a:lnTo>
                    <a:pt x="7188" y="71183"/>
                  </a:lnTo>
                  <a:lnTo>
                    <a:pt x="7188" y="71577"/>
                  </a:lnTo>
                  <a:lnTo>
                    <a:pt x="7581" y="71577"/>
                  </a:lnTo>
                  <a:lnTo>
                    <a:pt x="7188" y="71183"/>
                  </a:lnTo>
                  <a:lnTo>
                    <a:pt x="7581" y="71183"/>
                  </a:lnTo>
                  <a:lnTo>
                    <a:pt x="7581" y="71577"/>
                  </a:lnTo>
                  <a:lnTo>
                    <a:pt x="7975" y="71577"/>
                  </a:lnTo>
                  <a:lnTo>
                    <a:pt x="7975" y="71958"/>
                  </a:lnTo>
                  <a:lnTo>
                    <a:pt x="7975" y="71577"/>
                  </a:lnTo>
                  <a:lnTo>
                    <a:pt x="7975" y="71958"/>
                  </a:lnTo>
                  <a:lnTo>
                    <a:pt x="7581" y="71958"/>
                  </a:lnTo>
                  <a:lnTo>
                    <a:pt x="7975" y="71958"/>
                  </a:lnTo>
                  <a:lnTo>
                    <a:pt x="7975" y="72351"/>
                  </a:lnTo>
                  <a:lnTo>
                    <a:pt x="7975" y="72732"/>
                  </a:lnTo>
                  <a:lnTo>
                    <a:pt x="7581" y="72732"/>
                  </a:lnTo>
                  <a:lnTo>
                    <a:pt x="7975" y="72732"/>
                  </a:lnTo>
                  <a:lnTo>
                    <a:pt x="7581" y="72732"/>
                  </a:lnTo>
                  <a:lnTo>
                    <a:pt x="7581" y="72923"/>
                  </a:lnTo>
                  <a:lnTo>
                    <a:pt x="7581" y="72732"/>
                  </a:lnTo>
                  <a:lnTo>
                    <a:pt x="7581" y="72923"/>
                  </a:lnTo>
                  <a:lnTo>
                    <a:pt x="7581" y="72732"/>
                  </a:lnTo>
                  <a:lnTo>
                    <a:pt x="7581" y="72923"/>
                  </a:lnTo>
                  <a:lnTo>
                    <a:pt x="7188" y="72923"/>
                  </a:lnTo>
                  <a:lnTo>
                    <a:pt x="7581" y="72923"/>
                  </a:lnTo>
                  <a:lnTo>
                    <a:pt x="7581" y="73317"/>
                  </a:lnTo>
                  <a:lnTo>
                    <a:pt x="7188" y="73698"/>
                  </a:lnTo>
                  <a:lnTo>
                    <a:pt x="7188" y="74079"/>
                  </a:lnTo>
                  <a:lnTo>
                    <a:pt x="7188" y="73698"/>
                  </a:lnTo>
                  <a:lnTo>
                    <a:pt x="6807" y="74079"/>
                  </a:lnTo>
                  <a:lnTo>
                    <a:pt x="6413" y="74079"/>
                  </a:lnTo>
                  <a:lnTo>
                    <a:pt x="6413" y="74472"/>
                  </a:lnTo>
                  <a:lnTo>
                    <a:pt x="6032" y="74853"/>
                  </a:lnTo>
                  <a:lnTo>
                    <a:pt x="6032" y="75234"/>
                  </a:lnTo>
                  <a:lnTo>
                    <a:pt x="3111" y="75234"/>
                  </a:lnTo>
                  <a:lnTo>
                    <a:pt x="2717" y="74853"/>
                  </a:lnTo>
                  <a:lnTo>
                    <a:pt x="2336" y="74853"/>
                  </a:lnTo>
                  <a:lnTo>
                    <a:pt x="2336" y="74472"/>
                  </a:lnTo>
                  <a:lnTo>
                    <a:pt x="1549" y="74472"/>
                  </a:lnTo>
                  <a:lnTo>
                    <a:pt x="1168" y="74472"/>
                  </a:lnTo>
                  <a:lnTo>
                    <a:pt x="774" y="74472"/>
                  </a:lnTo>
                  <a:lnTo>
                    <a:pt x="380" y="74472"/>
                  </a:lnTo>
                  <a:lnTo>
                    <a:pt x="380" y="74079"/>
                  </a:lnTo>
                  <a:lnTo>
                    <a:pt x="0" y="74079"/>
                  </a:lnTo>
                  <a:lnTo>
                    <a:pt x="0" y="73698"/>
                  </a:lnTo>
                  <a:lnTo>
                    <a:pt x="380" y="73698"/>
                  </a:lnTo>
                  <a:lnTo>
                    <a:pt x="380" y="73317"/>
                  </a:lnTo>
                  <a:lnTo>
                    <a:pt x="774" y="73317"/>
                  </a:lnTo>
                  <a:lnTo>
                    <a:pt x="1168" y="73317"/>
                  </a:lnTo>
                  <a:lnTo>
                    <a:pt x="1549" y="73317"/>
                  </a:lnTo>
                  <a:lnTo>
                    <a:pt x="1943" y="73317"/>
                  </a:lnTo>
                  <a:lnTo>
                    <a:pt x="2336" y="72923"/>
                  </a:lnTo>
                  <a:lnTo>
                    <a:pt x="1943" y="72923"/>
                  </a:lnTo>
                  <a:lnTo>
                    <a:pt x="2336" y="72923"/>
                  </a:lnTo>
                  <a:lnTo>
                    <a:pt x="1943" y="72923"/>
                  </a:lnTo>
                  <a:lnTo>
                    <a:pt x="2336" y="72732"/>
                  </a:lnTo>
                  <a:lnTo>
                    <a:pt x="2336" y="72351"/>
                  </a:lnTo>
                  <a:lnTo>
                    <a:pt x="2336" y="72732"/>
                  </a:lnTo>
                  <a:lnTo>
                    <a:pt x="1943" y="72351"/>
                  </a:lnTo>
                  <a:lnTo>
                    <a:pt x="2336" y="72351"/>
                  </a:lnTo>
                  <a:lnTo>
                    <a:pt x="1943" y="72351"/>
                  </a:lnTo>
                  <a:lnTo>
                    <a:pt x="1943" y="72732"/>
                  </a:lnTo>
                  <a:lnTo>
                    <a:pt x="1943" y="72351"/>
                  </a:lnTo>
                  <a:lnTo>
                    <a:pt x="1943" y="71958"/>
                  </a:lnTo>
                  <a:lnTo>
                    <a:pt x="1943" y="71577"/>
                  </a:lnTo>
                  <a:lnTo>
                    <a:pt x="1943" y="71183"/>
                  </a:lnTo>
                  <a:close/>
                </a:path>
                <a:path w="224789" h="81280">
                  <a:moveTo>
                    <a:pt x="116763" y="37807"/>
                  </a:moveTo>
                  <a:lnTo>
                    <a:pt x="116763" y="38201"/>
                  </a:lnTo>
                  <a:lnTo>
                    <a:pt x="117144" y="38201"/>
                  </a:lnTo>
                  <a:lnTo>
                    <a:pt x="117144" y="38582"/>
                  </a:lnTo>
                  <a:lnTo>
                    <a:pt x="117144" y="38201"/>
                  </a:lnTo>
                  <a:lnTo>
                    <a:pt x="117144" y="38582"/>
                  </a:lnTo>
                  <a:lnTo>
                    <a:pt x="117144" y="38976"/>
                  </a:lnTo>
                  <a:lnTo>
                    <a:pt x="117144" y="39357"/>
                  </a:lnTo>
                  <a:lnTo>
                    <a:pt x="116763" y="39547"/>
                  </a:lnTo>
                  <a:lnTo>
                    <a:pt x="116370" y="39547"/>
                  </a:lnTo>
                  <a:lnTo>
                    <a:pt x="116370" y="39941"/>
                  </a:lnTo>
                  <a:lnTo>
                    <a:pt x="115976" y="39941"/>
                  </a:lnTo>
                  <a:lnTo>
                    <a:pt x="115976" y="40322"/>
                  </a:lnTo>
                  <a:lnTo>
                    <a:pt x="115595" y="40322"/>
                  </a:lnTo>
                  <a:lnTo>
                    <a:pt x="115595" y="40703"/>
                  </a:lnTo>
                  <a:lnTo>
                    <a:pt x="115201" y="40703"/>
                  </a:lnTo>
                  <a:lnTo>
                    <a:pt x="114807" y="40703"/>
                  </a:lnTo>
                  <a:lnTo>
                    <a:pt x="114807" y="40322"/>
                  </a:lnTo>
                  <a:lnTo>
                    <a:pt x="114426" y="40322"/>
                  </a:lnTo>
                  <a:lnTo>
                    <a:pt x="114033" y="40322"/>
                  </a:lnTo>
                  <a:lnTo>
                    <a:pt x="114033" y="39941"/>
                  </a:lnTo>
                  <a:lnTo>
                    <a:pt x="114033" y="40322"/>
                  </a:lnTo>
                  <a:lnTo>
                    <a:pt x="114033" y="39941"/>
                  </a:lnTo>
                  <a:lnTo>
                    <a:pt x="114033" y="40322"/>
                  </a:lnTo>
                  <a:lnTo>
                    <a:pt x="114426" y="40322"/>
                  </a:lnTo>
                  <a:lnTo>
                    <a:pt x="114033" y="40322"/>
                  </a:lnTo>
                  <a:lnTo>
                    <a:pt x="113639" y="39941"/>
                  </a:lnTo>
                  <a:lnTo>
                    <a:pt x="113258" y="39547"/>
                  </a:lnTo>
                  <a:lnTo>
                    <a:pt x="113258" y="39357"/>
                  </a:lnTo>
                  <a:lnTo>
                    <a:pt x="113258" y="38976"/>
                  </a:lnTo>
                  <a:lnTo>
                    <a:pt x="113258" y="38582"/>
                  </a:lnTo>
                  <a:lnTo>
                    <a:pt x="113258" y="38201"/>
                  </a:lnTo>
                  <a:lnTo>
                    <a:pt x="113639" y="37807"/>
                  </a:lnTo>
                  <a:lnTo>
                    <a:pt x="114033" y="37807"/>
                  </a:lnTo>
                  <a:lnTo>
                    <a:pt x="114426" y="37426"/>
                  </a:lnTo>
                  <a:lnTo>
                    <a:pt x="114807" y="37045"/>
                  </a:lnTo>
                  <a:lnTo>
                    <a:pt x="115201" y="37045"/>
                  </a:lnTo>
                  <a:lnTo>
                    <a:pt x="115595" y="37045"/>
                  </a:lnTo>
                  <a:lnTo>
                    <a:pt x="115976" y="36652"/>
                  </a:lnTo>
                  <a:lnTo>
                    <a:pt x="115976" y="37045"/>
                  </a:lnTo>
                  <a:lnTo>
                    <a:pt x="116370" y="37045"/>
                  </a:lnTo>
                  <a:lnTo>
                    <a:pt x="115976" y="37045"/>
                  </a:lnTo>
                  <a:lnTo>
                    <a:pt x="116370" y="37045"/>
                  </a:lnTo>
                  <a:lnTo>
                    <a:pt x="116763" y="37045"/>
                  </a:lnTo>
                  <a:lnTo>
                    <a:pt x="116763" y="37426"/>
                  </a:lnTo>
                  <a:lnTo>
                    <a:pt x="116763" y="37807"/>
                  </a:lnTo>
                  <a:close/>
                </a:path>
                <a:path w="224789" h="81280">
                  <a:moveTo>
                    <a:pt x="99440" y="47840"/>
                  </a:moveTo>
                  <a:lnTo>
                    <a:pt x="99440" y="48234"/>
                  </a:lnTo>
                  <a:lnTo>
                    <a:pt x="99440" y="47840"/>
                  </a:lnTo>
                  <a:lnTo>
                    <a:pt x="99440" y="48234"/>
                  </a:lnTo>
                  <a:lnTo>
                    <a:pt x="99821" y="48234"/>
                  </a:lnTo>
                  <a:lnTo>
                    <a:pt x="99440" y="48234"/>
                  </a:lnTo>
                  <a:lnTo>
                    <a:pt x="99440" y="48615"/>
                  </a:lnTo>
                  <a:lnTo>
                    <a:pt x="99440" y="48234"/>
                  </a:lnTo>
                  <a:lnTo>
                    <a:pt x="99440" y="48615"/>
                  </a:lnTo>
                  <a:lnTo>
                    <a:pt x="99047" y="48615"/>
                  </a:lnTo>
                  <a:lnTo>
                    <a:pt x="98666" y="48615"/>
                  </a:lnTo>
                  <a:lnTo>
                    <a:pt x="98666" y="48234"/>
                  </a:lnTo>
                  <a:lnTo>
                    <a:pt x="98463" y="48234"/>
                  </a:lnTo>
                  <a:lnTo>
                    <a:pt x="98069" y="48234"/>
                  </a:lnTo>
                  <a:lnTo>
                    <a:pt x="97688" y="48234"/>
                  </a:lnTo>
                  <a:lnTo>
                    <a:pt x="97294" y="48234"/>
                  </a:lnTo>
                  <a:lnTo>
                    <a:pt x="97294" y="47840"/>
                  </a:lnTo>
                  <a:lnTo>
                    <a:pt x="96913" y="47840"/>
                  </a:lnTo>
                  <a:lnTo>
                    <a:pt x="96913" y="47459"/>
                  </a:lnTo>
                  <a:lnTo>
                    <a:pt x="96519" y="47459"/>
                  </a:lnTo>
                  <a:lnTo>
                    <a:pt x="96126" y="47459"/>
                  </a:lnTo>
                  <a:lnTo>
                    <a:pt x="96126" y="47078"/>
                  </a:lnTo>
                  <a:lnTo>
                    <a:pt x="95745" y="47078"/>
                  </a:lnTo>
                  <a:lnTo>
                    <a:pt x="95745" y="47459"/>
                  </a:lnTo>
                  <a:lnTo>
                    <a:pt x="96126" y="47459"/>
                  </a:lnTo>
                  <a:lnTo>
                    <a:pt x="95745" y="47459"/>
                  </a:lnTo>
                  <a:lnTo>
                    <a:pt x="95351" y="47459"/>
                  </a:lnTo>
                  <a:lnTo>
                    <a:pt x="95351" y="47078"/>
                  </a:lnTo>
                  <a:lnTo>
                    <a:pt x="95351" y="46685"/>
                  </a:lnTo>
                  <a:lnTo>
                    <a:pt x="94957" y="46685"/>
                  </a:lnTo>
                  <a:lnTo>
                    <a:pt x="95351" y="46685"/>
                  </a:lnTo>
                  <a:lnTo>
                    <a:pt x="94957" y="46685"/>
                  </a:lnTo>
                  <a:lnTo>
                    <a:pt x="95351" y="46685"/>
                  </a:lnTo>
                  <a:lnTo>
                    <a:pt x="95745" y="46685"/>
                  </a:lnTo>
                  <a:lnTo>
                    <a:pt x="96126" y="46685"/>
                  </a:lnTo>
                  <a:lnTo>
                    <a:pt x="96519" y="46685"/>
                  </a:lnTo>
                  <a:lnTo>
                    <a:pt x="96913" y="46685"/>
                  </a:lnTo>
                  <a:lnTo>
                    <a:pt x="97294" y="47078"/>
                  </a:lnTo>
                  <a:lnTo>
                    <a:pt x="97688" y="47078"/>
                  </a:lnTo>
                  <a:lnTo>
                    <a:pt x="98069" y="47078"/>
                  </a:lnTo>
                  <a:lnTo>
                    <a:pt x="98463" y="47078"/>
                  </a:lnTo>
                  <a:lnTo>
                    <a:pt x="98463" y="47459"/>
                  </a:lnTo>
                  <a:lnTo>
                    <a:pt x="98666" y="47459"/>
                  </a:lnTo>
                  <a:lnTo>
                    <a:pt x="99047" y="47840"/>
                  </a:lnTo>
                  <a:lnTo>
                    <a:pt x="99440" y="47840"/>
                  </a:lnTo>
                  <a:close/>
                </a:path>
                <a:path w="224789" h="81280">
                  <a:moveTo>
                    <a:pt x="67716" y="69646"/>
                  </a:moveTo>
                  <a:lnTo>
                    <a:pt x="68110" y="69646"/>
                  </a:lnTo>
                  <a:lnTo>
                    <a:pt x="67716" y="69646"/>
                  </a:lnTo>
                  <a:lnTo>
                    <a:pt x="67716" y="69265"/>
                  </a:lnTo>
                  <a:lnTo>
                    <a:pt x="67716" y="69646"/>
                  </a:lnTo>
                  <a:lnTo>
                    <a:pt x="67322" y="69646"/>
                  </a:lnTo>
                  <a:lnTo>
                    <a:pt x="67322" y="70027"/>
                  </a:lnTo>
                  <a:lnTo>
                    <a:pt x="66941" y="70027"/>
                  </a:lnTo>
                  <a:lnTo>
                    <a:pt x="66941" y="69646"/>
                  </a:lnTo>
                  <a:lnTo>
                    <a:pt x="66547" y="69646"/>
                  </a:lnTo>
                  <a:lnTo>
                    <a:pt x="66941" y="69646"/>
                  </a:lnTo>
                  <a:lnTo>
                    <a:pt x="66941" y="69265"/>
                  </a:lnTo>
                  <a:lnTo>
                    <a:pt x="66547" y="69646"/>
                  </a:lnTo>
                  <a:lnTo>
                    <a:pt x="66547" y="70027"/>
                  </a:lnTo>
                  <a:lnTo>
                    <a:pt x="66547" y="69646"/>
                  </a:lnTo>
                  <a:lnTo>
                    <a:pt x="66941" y="69646"/>
                  </a:lnTo>
                  <a:lnTo>
                    <a:pt x="66941" y="70027"/>
                  </a:lnTo>
                  <a:lnTo>
                    <a:pt x="66547" y="70027"/>
                  </a:lnTo>
                  <a:lnTo>
                    <a:pt x="66941" y="70027"/>
                  </a:lnTo>
                  <a:lnTo>
                    <a:pt x="66941" y="69646"/>
                  </a:lnTo>
                  <a:lnTo>
                    <a:pt x="66941" y="70027"/>
                  </a:lnTo>
                  <a:lnTo>
                    <a:pt x="66547" y="70027"/>
                  </a:lnTo>
                  <a:lnTo>
                    <a:pt x="66547" y="70421"/>
                  </a:lnTo>
                  <a:lnTo>
                    <a:pt x="66166" y="70802"/>
                  </a:lnTo>
                  <a:lnTo>
                    <a:pt x="65773" y="71183"/>
                  </a:lnTo>
                  <a:lnTo>
                    <a:pt x="65773" y="71577"/>
                  </a:lnTo>
                  <a:lnTo>
                    <a:pt x="65570" y="71958"/>
                  </a:lnTo>
                  <a:lnTo>
                    <a:pt x="65570" y="72351"/>
                  </a:lnTo>
                  <a:lnTo>
                    <a:pt x="65773" y="72351"/>
                  </a:lnTo>
                  <a:lnTo>
                    <a:pt x="65773" y="72732"/>
                  </a:lnTo>
                  <a:lnTo>
                    <a:pt x="65570" y="72923"/>
                  </a:lnTo>
                  <a:lnTo>
                    <a:pt x="65570" y="72732"/>
                  </a:lnTo>
                  <a:lnTo>
                    <a:pt x="65570" y="72351"/>
                  </a:lnTo>
                  <a:lnTo>
                    <a:pt x="65570" y="71958"/>
                  </a:lnTo>
                  <a:lnTo>
                    <a:pt x="65189" y="71958"/>
                  </a:lnTo>
                  <a:lnTo>
                    <a:pt x="65570" y="71958"/>
                  </a:lnTo>
                  <a:lnTo>
                    <a:pt x="65570" y="71577"/>
                  </a:lnTo>
                  <a:lnTo>
                    <a:pt x="65773" y="71577"/>
                  </a:lnTo>
                  <a:lnTo>
                    <a:pt x="65773" y="71183"/>
                  </a:lnTo>
                  <a:lnTo>
                    <a:pt x="65773" y="70802"/>
                  </a:lnTo>
                  <a:lnTo>
                    <a:pt x="65773" y="71183"/>
                  </a:lnTo>
                  <a:lnTo>
                    <a:pt x="65773" y="70802"/>
                  </a:lnTo>
                  <a:lnTo>
                    <a:pt x="65773" y="70421"/>
                  </a:lnTo>
                  <a:lnTo>
                    <a:pt x="66166" y="70027"/>
                  </a:lnTo>
                  <a:lnTo>
                    <a:pt x="65773" y="70027"/>
                  </a:lnTo>
                  <a:lnTo>
                    <a:pt x="66166" y="70027"/>
                  </a:lnTo>
                  <a:lnTo>
                    <a:pt x="66166" y="69646"/>
                  </a:lnTo>
                  <a:lnTo>
                    <a:pt x="66547" y="69646"/>
                  </a:lnTo>
                  <a:lnTo>
                    <a:pt x="66547" y="69265"/>
                  </a:lnTo>
                  <a:lnTo>
                    <a:pt x="66941" y="69265"/>
                  </a:lnTo>
                  <a:lnTo>
                    <a:pt x="66547" y="69265"/>
                  </a:lnTo>
                  <a:lnTo>
                    <a:pt x="66941" y="69265"/>
                  </a:lnTo>
                  <a:lnTo>
                    <a:pt x="66547" y="68872"/>
                  </a:lnTo>
                  <a:lnTo>
                    <a:pt x="66941" y="68872"/>
                  </a:lnTo>
                  <a:lnTo>
                    <a:pt x="66547" y="68491"/>
                  </a:lnTo>
                  <a:lnTo>
                    <a:pt x="66941" y="68491"/>
                  </a:lnTo>
                  <a:lnTo>
                    <a:pt x="66941" y="68097"/>
                  </a:lnTo>
                  <a:lnTo>
                    <a:pt x="66941" y="68491"/>
                  </a:lnTo>
                  <a:lnTo>
                    <a:pt x="66941" y="68097"/>
                  </a:lnTo>
                  <a:lnTo>
                    <a:pt x="66547" y="68097"/>
                  </a:lnTo>
                  <a:lnTo>
                    <a:pt x="66547" y="67906"/>
                  </a:lnTo>
                  <a:lnTo>
                    <a:pt x="66941" y="67906"/>
                  </a:lnTo>
                  <a:lnTo>
                    <a:pt x="66941" y="67525"/>
                  </a:lnTo>
                  <a:lnTo>
                    <a:pt x="66941" y="67144"/>
                  </a:lnTo>
                  <a:lnTo>
                    <a:pt x="67322" y="67144"/>
                  </a:lnTo>
                  <a:lnTo>
                    <a:pt x="67322" y="66751"/>
                  </a:lnTo>
                  <a:lnTo>
                    <a:pt x="67716" y="66751"/>
                  </a:lnTo>
                  <a:lnTo>
                    <a:pt x="67716" y="66370"/>
                  </a:lnTo>
                  <a:lnTo>
                    <a:pt x="68110" y="66370"/>
                  </a:lnTo>
                  <a:lnTo>
                    <a:pt x="68110" y="66751"/>
                  </a:lnTo>
                  <a:lnTo>
                    <a:pt x="67716" y="67144"/>
                  </a:lnTo>
                  <a:lnTo>
                    <a:pt x="67716" y="67525"/>
                  </a:lnTo>
                  <a:lnTo>
                    <a:pt x="67322" y="67525"/>
                  </a:lnTo>
                  <a:lnTo>
                    <a:pt x="67322" y="67906"/>
                  </a:lnTo>
                  <a:lnTo>
                    <a:pt x="66941" y="67906"/>
                  </a:lnTo>
                  <a:lnTo>
                    <a:pt x="67322" y="67906"/>
                  </a:lnTo>
                  <a:lnTo>
                    <a:pt x="67322" y="68097"/>
                  </a:lnTo>
                  <a:lnTo>
                    <a:pt x="66941" y="68097"/>
                  </a:lnTo>
                  <a:lnTo>
                    <a:pt x="67322" y="68097"/>
                  </a:lnTo>
                  <a:lnTo>
                    <a:pt x="66941" y="67906"/>
                  </a:lnTo>
                  <a:lnTo>
                    <a:pt x="67322" y="67906"/>
                  </a:lnTo>
                  <a:lnTo>
                    <a:pt x="67322" y="67525"/>
                  </a:lnTo>
                  <a:lnTo>
                    <a:pt x="67716" y="67525"/>
                  </a:lnTo>
                  <a:lnTo>
                    <a:pt x="67716" y="67906"/>
                  </a:lnTo>
                  <a:lnTo>
                    <a:pt x="67716" y="67525"/>
                  </a:lnTo>
                  <a:lnTo>
                    <a:pt x="67716" y="67144"/>
                  </a:lnTo>
                  <a:lnTo>
                    <a:pt x="68110" y="67144"/>
                  </a:lnTo>
                  <a:lnTo>
                    <a:pt x="68110" y="66751"/>
                  </a:lnTo>
                  <a:lnTo>
                    <a:pt x="68110" y="66370"/>
                  </a:lnTo>
                  <a:lnTo>
                    <a:pt x="68110" y="66751"/>
                  </a:lnTo>
                  <a:lnTo>
                    <a:pt x="68491" y="66370"/>
                  </a:lnTo>
                  <a:lnTo>
                    <a:pt x="68491" y="65976"/>
                  </a:lnTo>
                  <a:lnTo>
                    <a:pt x="68884" y="65976"/>
                  </a:lnTo>
                  <a:lnTo>
                    <a:pt x="69278" y="65595"/>
                  </a:lnTo>
                  <a:lnTo>
                    <a:pt x="69278" y="65976"/>
                  </a:lnTo>
                  <a:lnTo>
                    <a:pt x="68884" y="65976"/>
                  </a:lnTo>
                  <a:lnTo>
                    <a:pt x="69278" y="65976"/>
                  </a:lnTo>
                  <a:lnTo>
                    <a:pt x="69278" y="65595"/>
                  </a:lnTo>
                  <a:lnTo>
                    <a:pt x="69659" y="65595"/>
                  </a:lnTo>
                  <a:lnTo>
                    <a:pt x="69659" y="65976"/>
                  </a:lnTo>
                  <a:lnTo>
                    <a:pt x="69278" y="65976"/>
                  </a:lnTo>
                  <a:lnTo>
                    <a:pt x="69278" y="66370"/>
                  </a:lnTo>
                  <a:lnTo>
                    <a:pt x="69278" y="66751"/>
                  </a:lnTo>
                  <a:lnTo>
                    <a:pt x="68884" y="66751"/>
                  </a:lnTo>
                  <a:lnTo>
                    <a:pt x="68884" y="67144"/>
                  </a:lnTo>
                  <a:lnTo>
                    <a:pt x="68491" y="67144"/>
                  </a:lnTo>
                  <a:lnTo>
                    <a:pt x="68491" y="67525"/>
                  </a:lnTo>
                  <a:lnTo>
                    <a:pt x="68110" y="67525"/>
                  </a:lnTo>
                  <a:lnTo>
                    <a:pt x="68110" y="67906"/>
                  </a:lnTo>
                  <a:lnTo>
                    <a:pt x="67716" y="67906"/>
                  </a:lnTo>
                  <a:lnTo>
                    <a:pt x="67716" y="68097"/>
                  </a:lnTo>
                  <a:lnTo>
                    <a:pt x="68110" y="68097"/>
                  </a:lnTo>
                  <a:lnTo>
                    <a:pt x="67716" y="68491"/>
                  </a:lnTo>
                  <a:lnTo>
                    <a:pt x="67322" y="68872"/>
                  </a:lnTo>
                  <a:lnTo>
                    <a:pt x="67716" y="68491"/>
                  </a:lnTo>
                  <a:lnTo>
                    <a:pt x="68110" y="68491"/>
                  </a:lnTo>
                  <a:lnTo>
                    <a:pt x="68110" y="68097"/>
                  </a:lnTo>
                  <a:lnTo>
                    <a:pt x="68110" y="68491"/>
                  </a:lnTo>
                  <a:lnTo>
                    <a:pt x="68110" y="68097"/>
                  </a:lnTo>
                  <a:lnTo>
                    <a:pt x="67716" y="68097"/>
                  </a:lnTo>
                  <a:lnTo>
                    <a:pt x="67716" y="67906"/>
                  </a:lnTo>
                  <a:lnTo>
                    <a:pt x="68110" y="67906"/>
                  </a:lnTo>
                  <a:lnTo>
                    <a:pt x="68110" y="67525"/>
                  </a:lnTo>
                  <a:lnTo>
                    <a:pt x="68491" y="67525"/>
                  </a:lnTo>
                  <a:lnTo>
                    <a:pt x="68491" y="67144"/>
                  </a:lnTo>
                  <a:lnTo>
                    <a:pt x="68884" y="67144"/>
                  </a:lnTo>
                  <a:lnTo>
                    <a:pt x="69278" y="67144"/>
                  </a:lnTo>
                  <a:lnTo>
                    <a:pt x="69278" y="66751"/>
                  </a:lnTo>
                  <a:lnTo>
                    <a:pt x="69659" y="66370"/>
                  </a:lnTo>
                  <a:lnTo>
                    <a:pt x="69659" y="66751"/>
                  </a:lnTo>
                  <a:lnTo>
                    <a:pt x="69278" y="66751"/>
                  </a:lnTo>
                  <a:lnTo>
                    <a:pt x="69278" y="67144"/>
                  </a:lnTo>
                  <a:lnTo>
                    <a:pt x="68884" y="67144"/>
                  </a:lnTo>
                  <a:lnTo>
                    <a:pt x="68884" y="67525"/>
                  </a:lnTo>
                  <a:lnTo>
                    <a:pt x="68884" y="67144"/>
                  </a:lnTo>
                  <a:lnTo>
                    <a:pt x="68884" y="67525"/>
                  </a:lnTo>
                  <a:lnTo>
                    <a:pt x="69278" y="67525"/>
                  </a:lnTo>
                  <a:lnTo>
                    <a:pt x="69278" y="67906"/>
                  </a:lnTo>
                  <a:lnTo>
                    <a:pt x="68884" y="67906"/>
                  </a:lnTo>
                  <a:lnTo>
                    <a:pt x="68884" y="68097"/>
                  </a:lnTo>
                  <a:lnTo>
                    <a:pt x="68491" y="68097"/>
                  </a:lnTo>
                  <a:lnTo>
                    <a:pt x="68110" y="68097"/>
                  </a:lnTo>
                  <a:lnTo>
                    <a:pt x="68491" y="68097"/>
                  </a:lnTo>
                  <a:lnTo>
                    <a:pt x="68110" y="68491"/>
                  </a:lnTo>
                  <a:lnTo>
                    <a:pt x="67716" y="68491"/>
                  </a:lnTo>
                  <a:lnTo>
                    <a:pt x="67716" y="68872"/>
                  </a:lnTo>
                  <a:lnTo>
                    <a:pt x="68110" y="68872"/>
                  </a:lnTo>
                  <a:lnTo>
                    <a:pt x="67716" y="68872"/>
                  </a:lnTo>
                  <a:lnTo>
                    <a:pt x="67716" y="69265"/>
                  </a:lnTo>
                  <a:lnTo>
                    <a:pt x="68110" y="68872"/>
                  </a:lnTo>
                  <a:lnTo>
                    <a:pt x="67716" y="68872"/>
                  </a:lnTo>
                  <a:lnTo>
                    <a:pt x="68110" y="68872"/>
                  </a:lnTo>
                  <a:lnTo>
                    <a:pt x="68110" y="68491"/>
                  </a:lnTo>
                  <a:lnTo>
                    <a:pt x="68491" y="68491"/>
                  </a:lnTo>
                  <a:lnTo>
                    <a:pt x="68491" y="68097"/>
                  </a:lnTo>
                  <a:lnTo>
                    <a:pt x="68884" y="68097"/>
                  </a:lnTo>
                  <a:lnTo>
                    <a:pt x="68884" y="67906"/>
                  </a:lnTo>
                  <a:lnTo>
                    <a:pt x="69278" y="67906"/>
                  </a:lnTo>
                  <a:lnTo>
                    <a:pt x="69659" y="67525"/>
                  </a:lnTo>
                  <a:lnTo>
                    <a:pt x="69278" y="67525"/>
                  </a:lnTo>
                  <a:lnTo>
                    <a:pt x="69659" y="67525"/>
                  </a:lnTo>
                  <a:lnTo>
                    <a:pt x="70053" y="67525"/>
                  </a:lnTo>
                  <a:lnTo>
                    <a:pt x="70053" y="67144"/>
                  </a:lnTo>
                  <a:lnTo>
                    <a:pt x="70243" y="66751"/>
                  </a:lnTo>
                  <a:lnTo>
                    <a:pt x="70637" y="66751"/>
                  </a:lnTo>
                  <a:lnTo>
                    <a:pt x="70637" y="67144"/>
                  </a:lnTo>
                  <a:lnTo>
                    <a:pt x="70243" y="67144"/>
                  </a:lnTo>
                  <a:lnTo>
                    <a:pt x="70243" y="67525"/>
                  </a:lnTo>
                  <a:lnTo>
                    <a:pt x="70053" y="67525"/>
                  </a:lnTo>
                  <a:lnTo>
                    <a:pt x="69659" y="67906"/>
                  </a:lnTo>
                  <a:lnTo>
                    <a:pt x="69659" y="68097"/>
                  </a:lnTo>
                  <a:lnTo>
                    <a:pt x="69659" y="67906"/>
                  </a:lnTo>
                  <a:lnTo>
                    <a:pt x="70053" y="67525"/>
                  </a:lnTo>
                  <a:lnTo>
                    <a:pt x="70243" y="67525"/>
                  </a:lnTo>
                  <a:lnTo>
                    <a:pt x="70243" y="67144"/>
                  </a:lnTo>
                  <a:lnTo>
                    <a:pt x="70637" y="66751"/>
                  </a:lnTo>
                  <a:lnTo>
                    <a:pt x="70637" y="67144"/>
                  </a:lnTo>
                  <a:lnTo>
                    <a:pt x="70637" y="66751"/>
                  </a:lnTo>
                  <a:lnTo>
                    <a:pt x="70637" y="67144"/>
                  </a:lnTo>
                  <a:lnTo>
                    <a:pt x="70243" y="67144"/>
                  </a:lnTo>
                  <a:lnTo>
                    <a:pt x="70243" y="67525"/>
                  </a:lnTo>
                  <a:lnTo>
                    <a:pt x="70053" y="67906"/>
                  </a:lnTo>
                  <a:lnTo>
                    <a:pt x="69659" y="68097"/>
                  </a:lnTo>
                  <a:lnTo>
                    <a:pt x="70053" y="68491"/>
                  </a:lnTo>
                  <a:lnTo>
                    <a:pt x="69659" y="68491"/>
                  </a:lnTo>
                  <a:lnTo>
                    <a:pt x="69659" y="68872"/>
                  </a:lnTo>
                  <a:lnTo>
                    <a:pt x="69278" y="68872"/>
                  </a:lnTo>
                  <a:lnTo>
                    <a:pt x="68884" y="69265"/>
                  </a:lnTo>
                  <a:lnTo>
                    <a:pt x="69278" y="69265"/>
                  </a:lnTo>
                  <a:lnTo>
                    <a:pt x="68884" y="69646"/>
                  </a:lnTo>
                  <a:lnTo>
                    <a:pt x="69278" y="69646"/>
                  </a:lnTo>
                  <a:lnTo>
                    <a:pt x="69278" y="69265"/>
                  </a:lnTo>
                  <a:lnTo>
                    <a:pt x="69278" y="69646"/>
                  </a:lnTo>
                  <a:lnTo>
                    <a:pt x="68884" y="69646"/>
                  </a:lnTo>
                  <a:lnTo>
                    <a:pt x="68491" y="69646"/>
                  </a:lnTo>
                  <a:lnTo>
                    <a:pt x="68110" y="70027"/>
                  </a:lnTo>
                  <a:lnTo>
                    <a:pt x="67716" y="70027"/>
                  </a:lnTo>
                  <a:lnTo>
                    <a:pt x="67716" y="70421"/>
                  </a:lnTo>
                  <a:lnTo>
                    <a:pt x="67322" y="70421"/>
                  </a:lnTo>
                  <a:lnTo>
                    <a:pt x="67322" y="70802"/>
                  </a:lnTo>
                  <a:lnTo>
                    <a:pt x="67322" y="71183"/>
                  </a:lnTo>
                  <a:lnTo>
                    <a:pt x="67322" y="70802"/>
                  </a:lnTo>
                  <a:lnTo>
                    <a:pt x="67322" y="70421"/>
                  </a:lnTo>
                  <a:lnTo>
                    <a:pt x="67716" y="70027"/>
                  </a:lnTo>
                  <a:lnTo>
                    <a:pt x="67716" y="70421"/>
                  </a:lnTo>
                  <a:lnTo>
                    <a:pt x="67716" y="70027"/>
                  </a:lnTo>
                  <a:lnTo>
                    <a:pt x="68110" y="70027"/>
                  </a:lnTo>
                  <a:lnTo>
                    <a:pt x="68491" y="70027"/>
                  </a:lnTo>
                  <a:lnTo>
                    <a:pt x="68491" y="69646"/>
                  </a:lnTo>
                  <a:lnTo>
                    <a:pt x="68884" y="69646"/>
                  </a:lnTo>
                  <a:lnTo>
                    <a:pt x="69278" y="69646"/>
                  </a:lnTo>
                  <a:lnTo>
                    <a:pt x="68884" y="69646"/>
                  </a:lnTo>
                  <a:lnTo>
                    <a:pt x="68884" y="70027"/>
                  </a:lnTo>
                  <a:lnTo>
                    <a:pt x="68884" y="70421"/>
                  </a:lnTo>
                  <a:lnTo>
                    <a:pt x="68884" y="70027"/>
                  </a:lnTo>
                  <a:lnTo>
                    <a:pt x="68884" y="69646"/>
                  </a:lnTo>
                  <a:lnTo>
                    <a:pt x="69278" y="69646"/>
                  </a:lnTo>
                  <a:lnTo>
                    <a:pt x="69278" y="69265"/>
                  </a:lnTo>
                  <a:lnTo>
                    <a:pt x="69659" y="69265"/>
                  </a:lnTo>
                  <a:lnTo>
                    <a:pt x="69659" y="69646"/>
                  </a:lnTo>
                  <a:lnTo>
                    <a:pt x="69659" y="69265"/>
                  </a:lnTo>
                  <a:lnTo>
                    <a:pt x="70053" y="69265"/>
                  </a:lnTo>
                  <a:lnTo>
                    <a:pt x="70053" y="68872"/>
                  </a:lnTo>
                  <a:lnTo>
                    <a:pt x="70053" y="68491"/>
                  </a:lnTo>
                  <a:lnTo>
                    <a:pt x="70243" y="68491"/>
                  </a:lnTo>
                  <a:lnTo>
                    <a:pt x="70243" y="68097"/>
                  </a:lnTo>
                  <a:lnTo>
                    <a:pt x="70243" y="67906"/>
                  </a:lnTo>
                  <a:lnTo>
                    <a:pt x="70637" y="67906"/>
                  </a:lnTo>
                  <a:lnTo>
                    <a:pt x="71031" y="67906"/>
                  </a:lnTo>
                  <a:lnTo>
                    <a:pt x="71031" y="67525"/>
                  </a:lnTo>
                  <a:lnTo>
                    <a:pt x="71412" y="67525"/>
                  </a:lnTo>
                  <a:lnTo>
                    <a:pt x="71805" y="67525"/>
                  </a:lnTo>
                  <a:lnTo>
                    <a:pt x="72199" y="67144"/>
                  </a:lnTo>
                  <a:lnTo>
                    <a:pt x="71805" y="67144"/>
                  </a:lnTo>
                  <a:lnTo>
                    <a:pt x="71805" y="67525"/>
                  </a:lnTo>
                  <a:lnTo>
                    <a:pt x="71412" y="67525"/>
                  </a:lnTo>
                  <a:lnTo>
                    <a:pt x="71031" y="67525"/>
                  </a:lnTo>
                  <a:lnTo>
                    <a:pt x="71412" y="67525"/>
                  </a:lnTo>
                  <a:lnTo>
                    <a:pt x="71412" y="67144"/>
                  </a:lnTo>
                  <a:lnTo>
                    <a:pt x="71031" y="67144"/>
                  </a:lnTo>
                  <a:lnTo>
                    <a:pt x="71412" y="67144"/>
                  </a:lnTo>
                  <a:lnTo>
                    <a:pt x="71412" y="66751"/>
                  </a:lnTo>
                  <a:lnTo>
                    <a:pt x="71805" y="66751"/>
                  </a:lnTo>
                  <a:lnTo>
                    <a:pt x="71805" y="66370"/>
                  </a:lnTo>
                  <a:lnTo>
                    <a:pt x="71805" y="66751"/>
                  </a:lnTo>
                  <a:lnTo>
                    <a:pt x="71805" y="66370"/>
                  </a:lnTo>
                  <a:lnTo>
                    <a:pt x="72199" y="66370"/>
                  </a:lnTo>
                  <a:lnTo>
                    <a:pt x="72580" y="66370"/>
                  </a:lnTo>
                  <a:lnTo>
                    <a:pt x="73355" y="66370"/>
                  </a:lnTo>
                  <a:lnTo>
                    <a:pt x="72974" y="66370"/>
                  </a:lnTo>
                  <a:lnTo>
                    <a:pt x="73355" y="66370"/>
                  </a:lnTo>
                  <a:lnTo>
                    <a:pt x="72974" y="66370"/>
                  </a:lnTo>
                  <a:lnTo>
                    <a:pt x="73355" y="66370"/>
                  </a:lnTo>
                  <a:lnTo>
                    <a:pt x="72974" y="66370"/>
                  </a:lnTo>
                  <a:lnTo>
                    <a:pt x="73748" y="66370"/>
                  </a:lnTo>
                  <a:lnTo>
                    <a:pt x="73748" y="66751"/>
                  </a:lnTo>
                  <a:lnTo>
                    <a:pt x="73355" y="66751"/>
                  </a:lnTo>
                  <a:lnTo>
                    <a:pt x="73355" y="67144"/>
                  </a:lnTo>
                  <a:lnTo>
                    <a:pt x="73355" y="67525"/>
                  </a:lnTo>
                  <a:lnTo>
                    <a:pt x="72974" y="67525"/>
                  </a:lnTo>
                  <a:lnTo>
                    <a:pt x="73355" y="67525"/>
                  </a:lnTo>
                  <a:lnTo>
                    <a:pt x="72974" y="67525"/>
                  </a:lnTo>
                  <a:lnTo>
                    <a:pt x="72580" y="67525"/>
                  </a:lnTo>
                  <a:lnTo>
                    <a:pt x="72580" y="67906"/>
                  </a:lnTo>
                  <a:lnTo>
                    <a:pt x="72199" y="68097"/>
                  </a:lnTo>
                  <a:lnTo>
                    <a:pt x="71805" y="68097"/>
                  </a:lnTo>
                  <a:lnTo>
                    <a:pt x="71412" y="68097"/>
                  </a:lnTo>
                  <a:lnTo>
                    <a:pt x="71412" y="68491"/>
                  </a:lnTo>
                  <a:lnTo>
                    <a:pt x="71412" y="68872"/>
                  </a:lnTo>
                  <a:lnTo>
                    <a:pt x="71031" y="68872"/>
                  </a:lnTo>
                  <a:lnTo>
                    <a:pt x="71412" y="68872"/>
                  </a:lnTo>
                  <a:lnTo>
                    <a:pt x="71412" y="68491"/>
                  </a:lnTo>
                  <a:lnTo>
                    <a:pt x="71805" y="68491"/>
                  </a:lnTo>
                  <a:lnTo>
                    <a:pt x="71412" y="68872"/>
                  </a:lnTo>
                  <a:lnTo>
                    <a:pt x="71805" y="68491"/>
                  </a:lnTo>
                  <a:lnTo>
                    <a:pt x="71412" y="68491"/>
                  </a:lnTo>
                  <a:lnTo>
                    <a:pt x="71805" y="68491"/>
                  </a:lnTo>
                  <a:lnTo>
                    <a:pt x="71805" y="68097"/>
                  </a:lnTo>
                  <a:lnTo>
                    <a:pt x="72199" y="68097"/>
                  </a:lnTo>
                  <a:lnTo>
                    <a:pt x="72580" y="68097"/>
                  </a:lnTo>
                  <a:lnTo>
                    <a:pt x="72199" y="68097"/>
                  </a:lnTo>
                  <a:lnTo>
                    <a:pt x="72580" y="68097"/>
                  </a:lnTo>
                  <a:lnTo>
                    <a:pt x="72580" y="67906"/>
                  </a:lnTo>
                  <a:lnTo>
                    <a:pt x="72974" y="67906"/>
                  </a:lnTo>
                  <a:lnTo>
                    <a:pt x="72974" y="67525"/>
                  </a:lnTo>
                  <a:lnTo>
                    <a:pt x="73355" y="67525"/>
                  </a:lnTo>
                  <a:lnTo>
                    <a:pt x="73355" y="67906"/>
                  </a:lnTo>
                  <a:lnTo>
                    <a:pt x="73355" y="68097"/>
                  </a:lnTo>
                  <a:lnTo>
                    <a:pt x="72974" y="68097"/>
                  </a:lnTo>
                  <a:lnTo>
                    <a:pt x="72974" y="68491"/>
                  </a:lnTo>
                  <a:lnTo>
                    <a:pt x="72580" y="68491"/>
                  </a:lnTo>
                  <a:lnTo>
                    <a:pt x="72580" y="68872"/>
                  </a:lnTo>
                  <a:lnTo>
                    <a:pt x="72199" y="68872"/>
                  </a:lnTo>
                  <a:lnTo>
                    <a:pt x="71805" y="68872"/>
                  </a:lnTo>
                  <a:lnTo>
                    <a:pt x="71412" y="68872"/>
                  </a:lnTo>
                  <a:lnTo>
                    <a:pt x="71805" y="68872"/>
                  </a:lnTo>
                  <a:lnTo>
                    <a:pt x="72199" y="68872"/>
                  </a:lnTo>
                  <a:lnTo>
                    <a:pt x="72580" y="68872"/>
                  </a:lnTo>
                  <a:lnTo>
                    <a:pt x="72580" y="68491"/>
                  </a:lnTo>
                  <a:lnTo>
                    <a:pt x="72974" y="68491"/>
                  </a:lnTo>
                  <a:lnTo>
                    <a:pt x="72974" y="68097"/>
                  </a:lnTo>
                  <a:lnTo>
                    <a:pt x="73355" y="68097"/>
                  </a:lnTo>
                  <a:lnTo>
                    <a:pt x="73355" y="68491"/>
                  </a:lnTo>
                  <a:lnTo>
                    <a:pt x="72974" y="68491"/>
                  </a:lnTo>
                  <a:lnTo>
                    <a:pt x="72974" y="68872"/>
                  </a:lnTo>
                  <a:lnTo>
                    <a:pt x="72580" y="68872"/>
                  </a:lnTo>
                  <a:lnTo>
                    <a:pt x="72974" y="68872"/>
                  </a:lnTo>
                  <a:lnTo>
                    <a:pt x="72580" y="68872"/>
                  </a:lnTo>
                  <a:lnTo>
                    <a:pt x="72580" y="69265"/>
                  </a:lnTo>
                  <a:lnTo>
                    <a:pt x="72580" y="68872"/>
                  </a:lnTo>
                  <a:lnTo>
                    <a:pt x="72580" y="69265"/>
                  </a:lnTo>
                  <a:lnTo>
                    <a:pt x="72199" y="69265"/>
                  </a:lnTo>
                  <a:lnTo>
                    <a:pt x="72199" y="69646"/>
                  </a:lnTo>
                  <a:lnTo>
                    <a:pt x="71805" y="69646"/>
                  </a:lnTo>
                  <a:lnTo>
                    <a:pt x="71412" y="69646"/>
                  </a:lnTo>
                  <a:lnTo>
                    <a:pt x="71412" y="70027"/>
                  </a:lnTo>
                  <a:lnTo>
                    <a:pt x="71031" y="70027"/>
                  </a:lnTo>
                  <a:lnTo>
                    <a:pt x="71031" y="70421"/>
                  </a:lnTo>
                  <a:lnTo>
                    <a:pt x="70637" y="70421"/>
                  </a:lnTo>
                  <a:lnTo>
                    <a:pt x="71031" y="70421"/>
                  </a:lnTo>
                  <a:lnTo>
                    <a:pt x="70637" y="70421"/>
                  </a:lnTo>
                  <a:lnTo>
                    <a:pt x="70243" y="70421"/>
                  </a:lnTo>
                  <a:lnTo>
                    <a:pt x="70053" y="70421"/>
                  </a:lnTo>
                  <a:lnTo>
                    <a:pt x="70053" y="70027"/>
                  </a:lnTo>
                  <a:lnTo>
                    <a:pt x="70243" y="70027"/>
                  </a:lnTo>
                  <a:lnTo>
                    <a:pt x="70243" y="69646"/>
                  </a:lnTo>
                  <a:lnTo>
                    <a:pt x="70637" y="69646"/>
                  </a:lnTo>
                  <a:lnTo>
                    <a:pt x="70243" y="69646"/>
                  </a:lnTo>
                  <a:lnTo>
                    <a:pt x="70243" y="70027"/>
                  </a:lnTo>
                  <a:lnTo>
                    <a:pt x="70053" y="70027"/>
                  </a:lnTo>
                  <a:lnTo>
                    <a:pt x="70053" y="70421"/>
                  </a:lnTo>
                  <a:lnTo>
                    <a:pt x="69659" y="70421"/>
                  </a:lnTo>
                  <a:lnTo>
                    <a:pt x="70053" y="70421"/>
                  </a:lnTo>
                  <a:lnTo>
                    <a:pt x="69659" y="70802"/>
                  </a:lnTo>
                  <a:lnTo>
                    <a:pt x="69659" y="70421"/>
                  </a:lnTo>
                  <a:lnTo>
                    <a:pt x="69659" y="70802"/>
                  </a:lnTo>
                  <a:lnTo>
                    <a:pt x="69659" y="71183"/>
                  </a:lnTo>
                  <a:lnTo>
                    <a:pt x="69278" y="71183"/>
                  </a:lnTo>
                  <a:lnTo>
                    <a:pt x="68884" y="71183"/>
                  </a:lnTo>
                  <a:lnTo>
                    <a:pt x="69278" y="71183"/>
                  </a:lnTo>
                  <a:lnTo>
                    <a:pt x="69659" y="71183"/>
                  </a:lnTo>
                  <a:lnTo>
                    <a:pt x="69278" y="71577"/>
                  </a:lnTo>
                  <a:lnTo>
                    <a:pt x="68884" y="71577"/>
                  </a:lnTo>
                  <a:lnTo>
                    <a:pt x="68884" y="71958"/>
                  </a:lnTo>
                  <a:lnTo>
                    <a:pt x="68884" y="71577"/>
                  </a:lnTo>
                  <a:lnTo>
                    <a:pt x="68884" y="71958"/>
                  </a:lnTo>
                  <a:lnTo>
                    <a:pt x="68491" y="71958"/>
                  </a:lnTo>
                  <a:lnTo>
                    <a:pt x="68110" y="72351"/>
                  </a:lnTo>
                  <a:lnTo>
                    <a:pt x="67716" y="72351"/>
                  </a:lnTo>
                  <a:lnTo>
                    <a:pt x="67716" y="72732"/>
                  </a:lnTo>
                  <a:lnTo>
                    <a:pt x="67322" y="72732"/>
                  </a:lnTo>
                  <a:lnTo>
                    <a:pt x="67716" y="72732"/>
                  </a:lnTo>
                  <a:lnTo>
                    <a:pt x="67716" y="72923"/>
                  </a:lnTo>
                  <a:lnTo>
                    <a:pt x="67322" y="72923"/>
                  </a:lnTo>
                  <a:lnTo>
                    <a:pt x="67716" y="72923"/>
                  </a:lnTo>
                  <a:lnTo>
                    <a:pt x="67716" y="73317"/>
                  </a:lnTo>
                  <a:lnTo>
                    <a:pt x="67322" y="73317"/>
                  </a:lnTo>
                  <a:lnTo>
                    <a:pt x="67716" y="73317"/>
                  </a:lnTo>
                  <a:lnTo>
                    <a:pt x="67716" y="72923"/>
                  </a:lnTo>
                  <a:lnTo>
                    <a:pt x="67322" y="72923"/>
                  </a:lnTo>
                  <a:lnTo>
                    <a:pt x="67716" y="72923"/>
                  </a:lnTo>
                  <a:lnTo>
                    <a:pt x="67322" y="72732"/>
                  </a:lnTo>
                  <a:lnTo>
                    <a:pt x="67716" y="72732"/>
                  </a:lnTo>
                  <a:lnTo>
                    <a:pt x="67716" y="72351"/>
                  </a:lnTo>
                  <a:lnTo>
                    <a:pt x="68110" y="72351"/>
                  </a:lnTo>
                  <a:lnTo>
                    <a:pt x="67716" y="72732"/>
                  </a:lnTo>
                  <a:lnTo>
                    <a:pt x="67716" y="72923"/>
                  </a:lnTo>
                  <a:lnTo>
                    <a:pt x="67716" y="72732"/>
                  </a:lnTo>
                  <a:lnTo>
                    <a:pt x="67716" y="72923"/>
                  </a:lnTo>
                  <a:lnTo>
                    <a:pt x="67716" y="73317"/>
                  </a:lnTo>
                  <a:lnTo>
                    <a:pt x="67716" y="73698"/>
                  </a:lnTo>
                  <a:lnTo>
                    <a:pt x="67322" y="73698"/>
                  </a:lnTo>
                  <a:lnTo>
                    <a:pt x="67716" y="73698"/>
                  </a:lnTo>
                  <a:lnTo>
                    <a:pt x="67322" y="73698"/>
                  </a:lnTo>
                  <a:lnTo>
                    <a:pt x="67716" y="73698"/>
                  </a:lnTo>
                  <a:lnTo>
                    <a:pt x="67322" y="73698"/>
                  </a:lnTo>
                  <a:lnTo>
                    <a:pt x="67322" y="73317"/>
                  </a:lnTo>
                  <a:lnTo>
                    <a:pt x="67322" y="73698"/>
                  </a:lnTo>
                  <a:lnTo>
                    <a:pt x="67716" y="73698"/>
                  </a:lnTo>
                  <a:lnTo>
                    <a:pt x="68110" y="73698"/>
                  </a:lnTo>
                  <a:lnTo>
                    <a:pt x="67716" y="73698"/>
                  </a:lnTo>
                  <a:lnTo>
                    <a:pt x="67716" y="74079"/>
                  </a:lnTo>
                  <a:lnTo>
                    <a:pt x="67716" y="74472"/>
                  </a:lnTo>
                  <a:lnTo>
                    <a:pt x="67716" y="74853"/>
                  </a:lnTo>
                  <a:lnTo>
                    <a:pt x="67322" y="74853"/>
                  </a:lnTo>
                  <a:lnTo>
                    <a:pt x="67322" y="74472"/>
                  </a:lnTo>
                  <a:lnTo>
                    <a:pt x="66941" y="74472"/>
                  </a:lnTo>
                  <a:lnTo>
                    <a:pt x="67322" y="74472"/>
                  </a:lnTo>
                  <a:lnTo>
                    <a:pt x="66941" y="74079"/>
                  </a:lnTo>
                  <a:lnTo>
                    <a:pt x="66941" y="73698"/>
                  </a:lnTo>
                  <a:lnTo>
                    <a:pt x="67322" y="73698"/>
                  </a:lnTo>
                  <a:lnTo>
                    <a:pt x="66941" y="73698"/>
                  </a:lnTo>
                  <a:lnTo>
                    <a:pt x="67322" y="73698"/>
                  </a:lnTo>
                  <a:lnTo>
                    <a:pt x="66941" y="73698"/>
                  </a:lnTo>
                  <a:lnTo>
                    <a:pt x="67322" y="73698"/>
                  </a:lnTo>
                  <a:lnTo>
                    <a:pt x="66941" y="73698"/>
                  </a:lnTo>
                  <a:lnTo>
                    <a:pt x="66941" y="74079"/>
                  </a:lnTo>
                  <a:lnTo>
                    <a:pt x="66941" y="74472"/>
                  </a:lnTo>
                  <a:lnTo>
                    <a:pt x="66941" y="74079"/>
                  </a:lnTo>
                  <a:lnTo>
                    <a:pt x="66941" y="74472"/>
                  </a:lnTo>
                  <a:lnTo>
                    <a:pt x="66941" y="74853"/>
                  </a:lnTo>
                  <a:lnTo>
                    <a:pt x="66547" y="74853"/>
                  </a:lnTo>
                  <a:lnTo>
                    <a:pt x="66547" y="75234"/>
                  </a:lnTo>
                  <a:lnTo>
                    <a:pt x="66166" y="75628"/>
                  </a:lnTo>
                  <a:lnTo>
                    <a:pt x="66166" y="75234"/>
                  </a:lnTo>
                  <a:lnTo>
                    <a:pt x="65773" y="75234"/>
                  </a:lnTo>
                  <a:lnTo>
                    <a:pt x="65773" y="74853"/>
                  </a:lnTo>
                  <a:lnTo>
                    <a:pt x="66166" y="74853"/>
                  </a:lnTo>
                  <a:lnTo>
                    <a:pt x="66166" y="74472"/>
                  </a:lnTo>
                  <a:lnTo>
                    <a:pt x="66166" y="74853"/>
                  </a:lnTo>
                  <a:lnTo>
                    <a:pt x="65773" y="74853"/>
                  </a:lnTo>
                  <a:lnTo>
                    <a:pt x="65773" y="74472"/>
                  </a:lnTo>
                  <a:lnTo>
                    <a:pt x="65570" y="74472"/>
                  </a:lnTo>
                  <a:lnTo>
                    <a:pt x="65773" y="74079"/>
                  </a:lnTo>
                  <a:lnTo>
                    <a:pt x="65773" y="74472"/>
                  </a:lnTo>
                  <a:lnTo>
                    <a:pt x="65773" y="74079"/>
                  </a:lnTo>
                  <a:lnTo>
                    <a:pt x="65570" y="74079"/>
                  </a:lnTo>
                  <a:lnTo>
                    <a:pt x="65773" y="73698"/>
                  </a:lnTo>
                  <a:lnTo>
                    <a:pt x="65773" y="74079"/>
                  </a:lnTo>
                  <a:lnTo>
                    <a:pt x="65773" y="73698"/>
                  </a:lnTo>
                  <a:lnTo>
                    <a:pt x="65773" y="73317"/>
                  </a:lnTo>
                  <a:lnTo>
                    <a:pt x="65773" y="73698"/>
                  </a:lnTo>
                  <a:lnTo>
                    <a:pt x="65773" y="73317"/>
                  </a:lnTo>
                  <a:lnTo>
                    <a:pt x="66166" y="73317"/>
                  </a:lnTo>
                  <a:lnTo>
                    <a:pt x="65773" y="73317"/>
                  </a:lnTo>
                  <a:lnTo>
                    <a:pt x="66166" y="72923"/>
                  </a:lnTo>
                  <a:lnTo>
                    <a:pt x="65773" y="72923"/>
                  </a:lnTo>
                  <a:lnTo>
                    <a:pt x="65570" y="72923"/>
                  </a:lnTo>
                  <a:lnTo>
                    <a:pt x="65773" y="72923"/>
                  </a:lnTo>
                  <a:lnTo>
                    <a:pt x="65773" y="72732"/>
                  </a:lnTo>
                  <a:lnTo>
                    <a:pt x="65773" y="72351"/>
                  </a:lnTo>
                  <a:lnTo>
                    <a:pt x="65570" y="72351"/>
                  </a:lnTo>
                  <a:lnTo>
                    <a:pt x="65570" y="71958"/>
                  </a:lnTo>
                  <a:lnTo>
                    <a:pt x="65773" y="71958"/>
                  </a:lnTo>
                  <a:lnTo>
                    <a:pt x="65773" y="71577"/>
                  </a:lnTo>
                  <a:lnTo>
                    <a:pt x="66166" y="71577"/>
                  </a:lnTo>
                  <a:lnTo>
                    <a:pt x="66166" y="71183"/>
                  </a:lnTo>
                  <a:lnTo>
                    <a:pt x="66166" y="70802"/>
                  </a:lnTo>
                  <a:lnTo>
                    <a:pt x="66547" y="71183"/>
                  </a:lnTo>
                  <a:lnTo>
                    <a:pt x="66547" y="71577"/>
                  </a:lnTo>
                  <a:lnTo>
                    <a:pt x="66166" y="71577"/>
                  </a:lnTo>
                  <a:lnTo>
                    <a:pt x="66547" y="71577"/>
                  </a:lnTo>
                  <a:lnTo>
                    <a:pt x="66166" y="71577"/>
                  </a:lnTo>
                  <a:lnTo>
                    <a:pt x="66166" y="71958"/>
                  </a:lnTo>
                  <a:lnTo>
                    <a:pt x="65773" y="71958"/>
                  </a:lnTo>
                  <a:lnTo>
                    <a:pt x="66166" y="71958"/>
                  </a:lnTo>
                  <a:lnTo>
                    <a:pt x="65773" y="71958"/>
                  </a:lnTo>
                  <a:lnTo>
                    <a:pt x="66166" y="71958"/>
                  </a:lnTo>
                  <a:lnTo>
                    <a:pt x="66547" y="71577"/>
                  </a:lnTo>
                  <a:lnTo>
                    <a:pt x="66547" y="71958"/>
                  </a:lnTo>
                  <a:lnTo>
                    <a:pt x="66547" y="72351"/>
                  </a:lnTo>
                  <a:lnTo>
                    <a:pt x="66547" y="71958"/>
                  </a:lnTo>
                  <a:lnTo>
                    <a:pt x="66941" y="71958"/>
                  </a:lnTo>
                  <a:lnTo>
                    <a:pt x="66547" y="71958"/>
                  </a:lnTo>
                  <a:lnTo>
                    <a:pt x="66547" y="71577"/>
                  </a:lnTo>
                  <a:lnTo>
                    <a:pt x="66547" y="71183"/>
                  </a:lnTo>
                  <a:lnTo>
                    <a:pt x="66547" y="70802"/>
                  </a:lnTo>
                  <a:lnTo>
                    <a:pt x="66547" y="70421"/>
                  </a:lnTo>
                  <a:lnTo>
                    <a:pt x="66941" y="70027"/>
                  </a:lnTo>
                  <a:lnTo>
                    <a:pt x="66941" y="70421"/>
                  </a:lnTo>
                  <a:lnTo>
                    <a:pt x="66547" y="70421"/>
                  </a:lnTo>
                  <a:lnTo>
                    <a:pt x="66941" y="70421"/>
                  </a:lnTo>
                  <a:lnTo>
                    <a:pt x="66941" y="70027"/>
                  </a:lnTo>
                  <a:lnTo>
                    <a:pt x="67322" y="70027"/>
                  </a:lnTo>
                  <a:lnTo>
                    <a:pt x="67322" y="69646"/>
                  </a:lnTo>
                  <a:lnTo>
                    <a:pt x="67716" y="69646"/>
                  </a:lnTo>
                  <a:lnTo>
                    <a:pt x="67716" y="69265"/>
                  </a:lnTo>
                  <a:lnTo>
                    <a:pt x="67716" y="69646"/>
                  </a:lnTo>
                  <a:lnTo>
                    <a:pt x="67716" y="70027"/>
                  </a:lnTo>
                  <a:lnTo>
                    <a:pt x="67716" y="69646"/>
                  </a:lnTo>
                  <a:close/>
                </a:path>
                <a:path w="224789" h="81280">
                  <a:moveTo>
                    <a:pt x="65189" y="68097"/>
                  </a:moveTo>
                  <a:lnTo>
                    <a:pt x="65570" y="67906"/>
                  </a:lnTo>
                  <a:lnTo>
                    <a:pt x="65570" y="68097"/>
                  </a:lnTo>
                  <a:lnTo>
                    <a:pt x="65773" y="68097"/>
                  </a:lnTo>
                  <a:lnTo>
                    <a:pt x="65570" y="68097"/>
                  </a:lnTo>
                  <a:lnTo>
                    <a:pt x="65773" y="68097"/>
                  </a:lnTo>
                  <a:lnTo>
                    <a:pt x="65773" y="68491"/>
                  </a:lnTo>
                  <a:lnTo>
                    <a:pt x="65570" y="68491"/>
                  </a:lnTo>
                  <a:lnTo>
                    <a:pt x="65773" y="68491"/>
                  </a:lnTo>
                  <a:lnTo>
                    <a:pt x="65773" y="68872"/>
                  </a:lnTo>
                  <a:lnTo>
                    <a:pt x="65773" y="68491"/>
                  </a:lnTo>
                  <a:lnTo>
                    <a:pt x="65570" y="68491"/>
                  </a:lnTo>
                  <a:lnTo>
                    <a:pt x="65773" y="68491"/>
                  </a:lnTo>
                  <a:lnTo>
                    <a:pt x="65773" y="68097"/>
                  </a:lnTo>
                  <a:lnTo>
                    <a:pt x="65773" y="68491"/>
                  </a:lnTo>
                  <a:lnTo>
                    <a:pt x="66166" y="68491"/>
                  </a:lnTo>
                  <a:lnTo>
                    <a:pt x="66166" y="68872"/>
                  </a:lnTo>
                  <a:lnTo>
                    <a:pt x="66547" y="68872"/>
                  </a:lnTo>
                  <a:lnTo>
                    <a:pt x="66166" y="68491"/>
                  </a:lnTo>
                  <a:lnTo>
                    <a:pt x="66547" y="68491"/>
                  </a:lnTo>
                  <a:lnTo>
                    <a:pt x="66547" y="68872"/>
                  </a:lnTo>
                  <a:lnTo>
                    <a:pt x="66547" y="69265"/>
                  </a:lnTo>
                  <a:lnTo>
                    <a:pt x="66547" y="69646"/>
                  </a:lnTo>
                  <a:lnTo>
                    <a:pt x="66166" y="69646"/>
                  </a:lnTo>
                  <a:lnTo>
                    <a:pt x="66166" y="70027"/>
                  </a:lnTo>
                  <a:lnTo>
                    <a:pt x="65773" y="70027"/>
                  </a:lnTo>
                  <a:lnTo>
                    <a:pt x="65773" y="70421"/>
                  </a:lnTo>
                  <a:lnTo>
                    <a:pt x="65570" y="70421"/>
                  </a:lnTo>
                  <a:lnTo>
                    <a:pt x="65189" y="70421"/>
                  </a:lnTo>
                  <a:lnTo>
                    <a:pt x="65189" y="70027"/>
                  </a:lnTo>
                  <a:lnTo>
                    <a:pt x="65189" y="70421"/>
                  </a:lnTo>
                  <a:lnTo>
                    <a:pt x="65189" y="70027"/>
                  </a:lnTo>
                  <a:lnTo>
                    <a:pt x="65189" y="69646"/>
                  </a:lnTo>
                  <a:lnTo>
                    <a:pt x="65570" y="69646"/>
                  </a:lnTo>
                  <a:lnTo>
                    <a:pt x="65189" y="69646"/>
                  </a:lnTo>
                  <a:lnTo>
                    <a:pt x="65189" y="69265"/>
                  </a:lnTo>
                  <a:lnTo>
                    <a:pt x="64795" y="69265"/>
                  </a:lnTo>
                  <a:lnTo>
                    <a:pt x="64795" y="68872"/>
                  </a:lnTo>
                  <a:lnTo>
                    <a:pt x="65189" y="68872"/>
                  </a:lnTo>
                  <a:lnTo>
                    <a:pt x="65189" y="68491"/>
                  </a:lnTo>
                  <a:lnTo>
                    <a:pt x="65189" y="68097"/>
                  </a:lnTo>
                  <a:close/>
                </a:path>
                <a:path w="224789" h="81280">
                  <a:moveTo>
                    <a:pt x="53505" y="75628"/>
                  </a:moveTo>
                  <a:lnTo>
                    <a:pt x="53505" y="76009"/>
                  </a:lnTo>
                  <a:lnTo>
                    <a:pt x="53505" y="75628"/>
                  </a:lnTo>
                  <a:lnTo>
                    <a:pt x="53898" y="75628"/>
                  </a:lnTo>
                  <a:lnTo>
                    <a:pt x="53505" y="75628"/>
                  </a:lnTo>
                  <a:lnTo>
                    <a:pt x="53505" y="76009"/>
                  </a:lnTo>
                  <a:lnTo>
                    <a:pt x="53124" y="76403"/>
                  </a:lnTo>
                  <a:lnTo>
                    <a:pt x="53124" y="76784"/>
                  </a:lnTo>
                  <a:lnTo>
                    <a:pt x="53124" y="76403"/>
                  </a:lnTo>
                  <a:lnTo>
                    <a:pt x="53124" y="76784"/>
                  </a:lnTo>
                  <a:lnTo>
                    <a:pt x="52730" y="76784"/>
                  </a:lnTo>
                  <a:lnTo>
                    <a:pt x="53124" y="76784"/>
                  </a:lnTo>
                  <a:lnTo>
                    <a:pt x="53124" y="76403"/>
                  </a:lnTo>
                  <a:lnTo>
                    <a:pt x="53124" y="76009"/>
                  </a:lnTo>
                  <a:lnTo>
                    <a:pt x="53124" y="76403"/>
                  </a:lnTo>
                  <a:lnTo>
                    <a:pt x="53124" y="76784"/>
                  </a:lnTo>
                  <a:lnTo>
                    <a:pt x="52730" y="76784"/>
                  </a:lnTo>
                  <a:lnTo>
                    <a:pt x="52730" y="76403"/>
                  </a:lnTo>
                  <a:lnTo>
                    <a:pt x="52336" y="76403"/>
                  </a:lnTo>
                  <a:lnTo>
                    <a:pt x="51955" y="76403"/>
                  </a:lnTo>
                  <a:lnTo>
                    <a:pt x="52336" y="76403"/>
                  </a:lnTo>
                  <a:lnTo>
                    <a:pt x="51955" y="76784"/>
                  </a:lnTo>
                  <a:lnTo>
                    <a:pt x="52336" y="76784"/>
                  </a:lnTo>
                  <a:lnTo>
                    <a:pt x="52336" y="76403"/>
                  </a:lnTo>
                  <a:lnTo>
                    <a:pt x="52730" y="76784"/>
                  </a:lnTo>
                  <a:lnTo>
                    <a:pt x="52730" y="76403"/>
                  </a:lnTo>
                  <a:lnTo>
                    <a:pt x="52336" y="76403"/>
                  </a:lnTo>
                  <a:lnTo>
                    <a:pt x="52730" y="76403"/>
                  </a:lnTo>
                  <a:lnTo>
                    <a:pt x="52730" y="76784"/>
                  </a:lnTo>
                  <a:lnTo>
                    <a:pt x="52336" y="77165"/>
                  </a:lnTo>
                  <a:lnTo>
                    <a:pt x="51955" y="77165"/>
                  </a:lnTo>
                  <a:lnTo>
                    <a:pt x="51561" y="77165"/>
                  </a:lnTo>
                  <a:lnTo>
                    <a:pt x="49809" y="77165"/>
                  </a:lnTo>
                  <a:lnTo>
                    <a:pt x="49428" y="76784"/>
                  </a:lnTo>
                  <a:lnTo>
                    <a:pt x="49428" y="77165"/>
                  </a:lnTo>
                  <a:lnTo>
                    <a:pt x="49034" y="77165"/>
                  </a:lnTo>
                  <a:lnTo>
                    <a:pt x="49034" y="76784"/>
                  </a:lnTo>
                  <a:lnTo>
                    <a:pt x="48640" y="76784"/>
                  </a:lnTo>
                  <a:lnTo>
                    <a:pt x="48259" y="76784"/>
                  </a:lnTo>
                  <a:lnTo>
                    <a:pt x="48259" y="76403"/>
                  </a:lnTo>
                  <a:lnTo>
                    <a:pt x="48640" y="76403"/>
                  </a:lnTo>
                  <a:lnTo>
                    <a:pt x="48259" y="76403"/>
                  </a:lnTo>
                  <a:lnTo>
                    <a:pt x="48259" y="76009"/>
                  </a:lnTo>
                  <a:lnTo>
                    <a:pt x="48640" y="76009"/>
                  </a:lnTo>
                  <a:lnTo>
                    <a:pt x="49034" y="76009"/>
                  </a:lnTo>
                  <a:lnTo>
                    <a:pt x="48640" y="76403"/>
                  </a:lnTo>
                  <a:lnTo>
                    <a:pt x="49034" y="76009"/>
                  </a:lnTo>
                  <a:lnTo>
                    <a:pt x="49034" y="76403"/>
                  </a:lnTo>
                  <a:lnTo>
                    <a:pt x="49428" y="76403"/>
                  </a:lnTo>
                  <a:lnTo>
                    <a:pt x="49809" y="76403"/>
                  </a:lnTo>
                  <a:lnTo>
                    <a:pt x="50203" y="76403"/>
                  </a:lnTo>
                  <a:lnTo>
                    <a:pt x="50203" y="76784"/>
                  </a:lnTo>
                  <a:lnTo>
                    <a:pt x="50203" y="76403"/>
                  </a:lnTo>
                  <a:lnTo>
                    <a:pt x="50596" y="76403"/>
                  </a:lnTo>
                  <a:lnTo>
                    <a:pt x="50596" y="76784"/>
                  </a:lnTo>
                  <a:lnTo>
                    <a:pt x="50203" y="76784"/>
                  </a:lnTo>
                  <a:lnTo>
                    <a:pt x="49809" y="76784"/>
                  </a:lnTo>
                  <a:lnTo>
                    <a:pt x="50203" y="76784"/>
                  </a:lnTo>
                  <a:lnTo>
                    <a:pt x="50596" y="76784"/>
                  </a:lnTo>
                  <a:lnTo>
                    <a:pt x="50977" y="76784"/>
                  </a:lnTo>
                  <a:lnTo>
                    <a:pt x="50977" y="77165"/>
                  </a:lnTo>
                  <a:lnTo>
                    <a:pt x="51371" y="77165"/>
                  </a:lnTo>
                  <a:lnTo>
                    <a:pt x="51371" y="76784"/>
                  </a:lnTo>
                  <a:lnTo>
                    <a:pt x="51561" y="76784"/>
                  </a:lnTo>
                  <a:lnTo>
                    <a:pt x="51561" y="76403"/>
                  </a:lnTo>
                  <a:lnTo>
                    <a:pt x="51561" y="76009"/>
                  </a:lnTo>
                  <a:lnTo>
                    <a:pt x="51955" y="76009"/>
                  </a:lnTo>
                  <a:lnTo>
                    <a:pt x="51955" y="75628"/>
                  </a:lnTo>
                  <a:lnTo>
                    <a:pt x="51561" y="75628"/>
                  </a:lnTo>
                  <a:lnTo>
                    <a:pt x="51561" y="75234"/>
                  </a:lnTo>
                  <a:lnTo>
                    <a:pt x="51561" y="74853"/>
                  </a:lnTo>
                  <a:lnTo>
                    <a:pt x="51955" y="74853"/>
                  </a:lnTo>
                  <a:lnTo>
                    <a:pt x="51955" y="74472"/>
                  </a:lnTo>
                  <a:lnTo>
                    <a:pt x="51955" y="74853"/>
                  </a:lnTo>
                  <a:lnTo>
                    <a:pt x="51955" y="75234"/>
                  </a:lnTo>
                  <a:lnTo>
                    <a:pt x="51955" y="74853"/>
                  </a:lnTo>
                  <a:lnTo>
                    <a:pt x="51955" y="74472"/>
                  </a:lnTo>
                  <a:lnTo>
                    <a:pt x="51561" y="74472"/>
                  </a:lnTo>
                  <a:lnTo>
                    <a:pt x="51561" y="74079"/>
                  </a:lnTo>
                  <a:lnTo>
                    <a:pt x="51955" y="74079"/>
                  </a:lnTo>
                  <a:lnTo>
                    <a:pt x="51955" y="74472"/>
                  </a:lnTo>
                  <a:lnTo>
                    <a:pt x="52336" y="74472"/>
                  </a:lnTo>
                  <a:lnTo>
                    <a:pt x="52336" y="74079"/>
                  </a:lnTo>
                  <a:lnTo>
                    <a:pt x="52730" y="74472"/>
                  </a:lnTo>
                  <a:lnTo>
                    <a:pt x="52730" y="74853"/>
                  </a:lnTo>
                  <a:lnTo>
                    <a:pt x="52336" y="75234"/>
                  </a:lnTo>
                  <a:lnTo>
                    <a:pt x="52730" y="75234"/>
                  </a:lnTo>
                  <a:lnTo>
                    <a:pt x="53124" y="75234"/>
                  </a:lnTo>
                  <a:lnTo>
                    <a:pt x="53505" y="75234"/>
                  </a:lnTo>
                  <a:lnTo>
                    <a:pt x="53505" y="75628"/>
                  </a:lnTo>
                  <a:close/>
                </a:path>
                <a:path w="224789" h="81280">
                  <a:moveTo>
                    <a:pt x="74917" y="68097"/>
                  </a:moveTo>
                  <a:lnTo>
                    <a:pt x="74917" y="67906"/>
                  </a:lnTo>
                  <a:lnTo>
                    <a:pt x="74917" y="68097"/>
                  </a:lnTo>
                  <a:lnTo>
                    <a:pt x="74917" y="67906"/>
                  </a:lnTo>
                  <a:lnTo>
                    <a:pt x="75107" y="67906"/>
                  </a:lnTo>
                  <a:lnTo>
                    <a:pt x="75107" y="68097"/>
                  </a:lnTo>
                  <a:lnTo>
                    <a:pt x="74917" y="68097"/>
                  </a:lnTo>
                  <a:lnTo>
                    <a:pt x="74523" y="68491"/>
                  </a:lnTo>
                  <a:lnTo>
                    <a:pt x="74142" y="68872"/>
                  </a:lnTo>
                  <a:lnTo>
                    <a:pt x="73748" y="68872"/>
                  </a:lnTo>
                  <a:lnTo>
                    <a:pt x="73748" y="69265"/>
                  </a:lnTo>
                  <a:lnTo>
                    <a:pt x="73355" y="69265"/>
                  </a:lnTo>
                  <a:lnTo>
                    <a:pt x="72974" y="69265"/>
                  </a:lnTo>
                  <a:lnTo>
                    <a:pt x="72974" y="69646"/>
                  </a:lnTo>
                  <a:lnTo>
                    <a:pt x="73355" y="69265"/>
                  </a:lnTo>
                  <a:lnTo>
                    <a:pt x="73748" y="69265"/>
                  </a:lnTo>
                  <a:lnTo>
                    <a:pt x="73748" y="68872"/>
                  </a:lnTo>
                  <a:lnTo>
                    <a:pt x="73748" y="69265"/>
                  </a:lnTo>
                  <a:lnTo>
                    <a:pt x="74142" y="69265"/>
                  </a:lnTo>
                  <a:lnTo>
                    <a:pt x="74142" y="68872"/>
                  </a:lnTo>
                  <a:lnTo>
                    <a:pt x="74142" y="69265"/>
                  </a:lnTo>
                  <a:lnTo>
                    <a:pt x="73748" y="69265"/>
                  </a:lnTo>
                  <a:lnTo>
                    <a:pt x="74142" y="69265"/>
                  </a:lnTo>
                  <a:lnTo>
                    <a:pt x="73748" y="69265"/>
                  </a:lnTo>
                  <a:lnTo>
                    <a:pt x="74142" y="69265"/>
                  </a:lnTo>
                  <a:lnTo>
                    <a:pt x="73748" y="69646"/>
                  </a:lnTo>
                  <a:lnTo>
                    <a:pt x="74142" y="69646"/>
                  </a:lnTo>
                  <a:lnTo>
                    <a:pt x="74142" y="69265"/>
                  </a:lnTo>
                  <a:lnTo>
                    <a:pt x="74142" y="69646"/>
                  </a:lnTo>
                  <a:lnTo>
                    <a:pt x="74142" y="69265"/>
                  </a:lnTo>
                  <a:lnTo>
                    <a:pt x="74523" y="69265"/>
                  </a:lnTo>
                  <a:lnTo>
                    <a:pt x="74523" y="68872"/>
                  </a:lnTo>
                  <a:lnTo>
                    <a:pt x="74917" y="68872"/>
                  </a:lnTo>
                  <a:lnTo>
                    <a:pt x="75107" y="68872"/>
                  </a:lnTo>
                  <a:lnTo>
                    <a:pt x="75501" y="68872"/>
                  </a:lnTo>
                  <a:lnTo>
                    <a:pt x="75501" y="68491"/>
                  </a:lnTo>
                  <a:lnTo>
                    <a:pt x="75501" y="68872"/>
                  </a:lnTo>
                  <a:lnTo>
                    <a:pt x="75501" y="68491"/>
                  </a:lnTo>
                  <a:lnTo>
                    <a:pt x="75501" y="68872"/>
                  </a:lnTo>
                  <a:lnTo>
                    <a:pt x="75107" y="68872"/>
                  </a:lnTo>
                  <a:lnTo>
                    <a:pt x="74917" y="68872"/>
                  </a:lnTo>
                  <a:lnTo>
                    <a:pt x="75107" y="68872"/>
                  </a:lnTo>
                  <a:lnTo>
                    <a:pt x="75501" y="68872"/>
                  </a:lnTo>
                  <a:lnTo>
                    <a:pt x="75501" y="68491"/>
                  </a:lnTo>
                  <a:lnTo>
                    <a:pt x="75895" y="68491"/>
                  </a:lnTo>
                  <a:lnTo>
                    <a:pt x="75895" y="68872"/>
                  </a:lnTo>
                  <a:lnTo>
                    <a:pt x="75501" y="68872"/>
                  </a:lnTo>
                  <a:lnTo>
                    <a:pt x="75107" y="68872"/>
                  </a:lnTo>
                  <a:lnTo>
                    <a:pt x="75501" y="68872"/>
                  </a:lnTo>
                  <a:lnTo>
                    <a:pt x="75895" y="68872"/>
                  </a:lnTo>
                  <a:lnTo>
                    <a:pt x="75895" y="68491"/>
                  </a:lnTo>
                  <a:lnTo>
                    <a:pt x="75895" y="68872"/>
                  </a:lnTo>
                  <a:lnTo>
                    <a:pt x="75501" y="68872"/>
                  </a:lnTo>
                  <a:lnTo>
                    <a:pt x="75107" y="69265"/>
                  </a:lnTo>
                  <a:lnTo>
                    <a:pt x="75501" y="68872"/>
                  </a:lnTo>
                  <a:lnTo>
                    <a:pt x="75107" y="69265"/>
                  </a:lnTo>
                  <a:lnTo>
                    <a:pt x="74917" y="69265"/>
                  </a:lnTo>
                  <a:lnTo>
                    <a:pt x="75107" y="69265"/>
                  </a:lnTo>
                  <a:lnTo>
                    <a:pt x="75501" y="69265"/>
                  </a:lnTo>
                  <a:lnTo>
                    <a:pt x="75107" y="69265"/>
                  </a:lnTo>
                  <a:lnTo>
                    <a:pt x="74917" y="69265"/>
                  </a:lnTo>
                  <a:lnTo>
                    <a:pt x="74917" y="69646"/>
                  </a:lnTo>
                  <a:lnTo>
                    <a:pt x="74523" y="69646"/>
                  </a:lnTo>
                  <a:lnTo>
                    <a:pt x="74142" y="69646"/>
                  </a:lnTo>
                  <a:lnTo>
                    <a:pt x="74142" y="70027"/>
                  </a:lnTo>
                  <a:lnTo>
                    <a:pt x="74142" y="69646"/>
                  </a:lnTo>
                  <a:lnTo>
                    <a:pt x="74523" y="69646"/>
                  </a:lnTo>
                  <a:lnTo>
                    <a:pt x="74142" y="70027"/>
                  </a:lnTo>
                  <a:lnTo>
                    <a:pt x="73748" y="70027"/>
                  </a:lnTo>
                  <a:lnTo>
                    <a:pt x="74142" y="70027"/>
                  </a:lnTo>
                  <a:lnTo>
                    <a:pt x="74523" y="70027"/>
                  </a:lnTo>
                  <a:lnTo>
                    <a:pt x="74523" y="69646"/>
                  </a:lnTo>
                  <a:lnTo>
                    <a:pt x="74917" y="69646"/>
                  </a:lnTo>
                  <a:lnTo>
                    <a:pt x="74523" y="69646"/>
                  </a:lnTo>
                  <a:lnTo>
                    <a:pt x="74917" y="69646"/>
                  </a:lnTo>
                  <a:lnTo>
                    <a:pt x="75107" y="69646"/>
                  </a:lnTo>
                  <a:lnTo>
                    <a:pt x="75501" y="69646"/>
                  </a:lnTo>
                  <a:lnTo>
                    <a:pt x="75895" y="69646"/>
                  </a:lnTo>
                  <a:lnTo>
                    <a:pt x="75501" y="69646"/>
                  </a:lnTo>
                  <a:lnTo>
                    <a:pt x="75107" y="69646"/>
                  </a:lnTo>
                  <a:lnTo>
                    <a:pt x="75107" y="70027"/>
                  </a:lnTo>
                  <a:lnTo>
                    <a:pt x="75107" y="69646"/>
                  </a:lnTo>
                  <a:lnTo>
                    <a:pt x="75107" y="70027"/>
                  </a:lnTo>
                  <a:lnTo>
                    <a:pt x="75107" y="69646"/>
                  </a:lnTo>
                  <a:lnTo>
                    <a:pt x="75501" y="69646"/>
                  </a:lnTo>
                  <a:lnTo>
                    <a:pt x="75895" y="69646"/>
                  </a:lnTo>
                  <a:lnTo>
                    <a:pt x="76276" y="69646"/>
                  </a:lnTo>
                  <a:lnTo>
                    <a:pt x="75895" y="69646"/>
                  </a:lnTo>
                  <a:lnTo>
                    <a:pt x="76276" y="69646"/>
                  </a:lnTo>
                  <a:lnTo>
                    <a:pt x="75895" y="69646"/>
                  </a:lnTo>
                  <a:lnTo>
                    <a:pt x="76276" y="69646"/>
                  </a:lnTo>
                  <a:lnTo>
                    <a:pt x="75895" y="69646"/>
                  </a:lnTo>
                  <a:lnTo>
                    <a:pt x="75895" y="70027"/>
                  </a:lnTo>
                  <a:lnTo>
                    <a:pt x="75895" y="69646"/>
                  </a:lnTo>
                  <a:lnTo>
                    <a:pt x="75895" y="70027"/>
                  </a:lnTo>
                  <a:lnTo>
                    <a:pt x="75501" y="70027"/>
                  </a:lnTo>
                  <a:lnTo>
                    <a:pt x="75107" y="70027"/>
                  </a:lnTo>
                  <a:lnTo>
                    <a:pt x="75107" y="70421"/>
                  </a:lnTo>
                  <a:lnTo>
                    <a:pt x="74917" y="70421"/>
                  </a:lnTo>
                  <a:lnTo>
                    <a:pt x="74523" y="70421"/>
                  </a:lnTo>
                  <a:lnTo>
                    <a:pt x="74142" y="70802"/>
                  </a:lnTo>
                  <a:lnTo>
                    <a:pt x="73748" y="70802"/>
                  </a:lnTo>
                  <a:lnTo>
                    <a:pt x="74142" y="70802"/>
                  </a:lnTo>
                  <a:lnTo>
                    <a:pt x="74523" y="70421"/>
                  </a:lnTo>
                  <a:lnTo>
                    <a:pt x="74917" y="70421"/>
                  </a:lnTo>
                  <a:lnTo>
                    <a:pt x="74523" y="70421"/>
                  </a:lnTo>
                  <a:lnTo>
                    <a:pt x="74917" y="70421"/>
                  </a:lnTo>
                  <a:lnTo>
                    <a:pt x="74523" y="70802"/>
                  </a:lnTo>
                  <a:lnTo>
                    <a:pt x="74142" y="70802"/>
                  </a:lnTo>
                  <a:lnTo>
                    <a:pt x="73748" y="70802"/>
                  </a:lnTo>
                  <a:lnTo>
                    <a:pt x="73355" y="71183"/>
                  </a:lnTo>
                  <a:lnTo>
                    <a:pt x="73355" y="70802"/>
                  </a:lnTo>
                  <a:lnTo>
                    <a:pt x="73355" y="71183"/>
                  </a:lnTo>
                  <a:lnTo>
                    <a:pt x="73355" y="70802"/>
                  </a:lnTo>
                  <a:lnTo>
                    <a:pt x="73748" y="70802"/>
                  </a:lnTo>
                  <a:lnTo>
                    <a:pt x="73355" y="70802"/>
                  </a:lnTo>
                  <a:lnTo>
                    <a:pt x="73748" y="70802"/>
                  </a:lnTo>
                  <a:lnTo>
                    <a:pt x="73748" y="70421"/>
                  </a:lnTo>
                  <a:lnTo>
                    <a:pt x="74142" y="70421"/>
                  </a:lnTo>
                  <a:lnTo>
                    <a:pt x="74523" y="70421"/>
                  </a:lnTo>
                  <a:lnTo>
                    <a:pt x="74523" y="70027"/>
                  </a:lnTo>
                  <a:lnTo>
                    <a:pt x="74917" y="70027"/>
                  </a:lnTo>
                  <a:lnTo>
                    <a:pt x="74523" y="70027"/>
                  </a:lnTo>
                  <a:lnTo>
                    <a:pt x="74917" y="70027"/>
                  </a:lnTo>
                  <a:lnTo>
                    <a:pt x="74523" y="70027"/>
                  </a:lnTo>
                  <a:lnTo>
                    <a:pt x="74523" y="70421"/>
                  </a:lnTo>
                  <a:lnTo>
                    <a:pt x="73748" y="70421"/>
                  </a:lnTo>
                  <a:lnTo>
                    <a:pt x="73748" y="70802"/>
                  </a:lnTo>
                  <a:lnTo>
                    <a:pt x="73355" y="70802"/>
                  </a:lnTo>
                  <a:lnTo>
                    <a:pt x="72974" y="71183"/>
                  </a:lnTo>
                  <a:lnTo>
                    <a:pt x="72580" y="71183"/>
                  </a:lnTo>
                  <a:lnTo>
                    <a:pt x="72580" y="71577"/>
                  </a:lnTo>
                  <a:lnTo>
                    <a:pt x="72199" y="71577"/>
                  </a:lnTo>
                  <a:lnTo>
                    <a:pt x="72580" y="71183"/>
                  </a:lnTo>
                  <a:lnTo>
                    <a:pt x="72974" y="70802"/>
                  </a:lnTo>
                  <a:lnTo>
                    <a:pt x="72580" y="70802"/>
                  </a:lnTo>
                  <a:lnTo>
                    <a:pt x="72580" y="71183"/>
                  </a:lnTo>
                  <a:lnTo>
                    <a:pt x="72580" y="70802"/>
                  </a:lnTo>
                  <a:lnTo>
                    <a:pt x="72580" y="71183"/>
                  </a:lnTo>
                  <a:lnTo>
                    <a:pt x="72199" y="71183"/>
                  </a:lnTo>
                  <a:lnTo>
                    <a:pt x="72199" y="71577"/>
                  </a:lnTo>
                  <a:lnTo>
                    <a:pt x="71805" y="71577"/>
                  </a:lnTo>
                  <a:lnTo>
                    <a:pt x="72199" y="71577"/>
                  </a:lnTo>
                  <a:lnTo>
                    <a:pt x="71805" y="71577"/>
                  </a:lnTo>
                  <a:lnTo>
                    <a:pt x="71805" y="71958"/>
                  </a:lnTo>
                  <a:lnTo>
                    <a:pt x="71412" y="71958"/>
                  </a:lnTo>
                  <a:lnTo>
                    <a:pt x="71031" y="71958"/>
                  </a:lnTo>
                  <a:lnTo>
                    <a:pt x="70637" y="71958"/>
                  </a:lnTo>
                  <a:lnTo>
                    <a:pt x="70243" y="71958"/>
                  </a:lnTo>
                  <a:lnTo>
                    <a:pt x="70637" y="71958"/>
                  </a:lnTo>
                  <a:lnTo>
                    <a:pt x="70243" y="72351"/>
                  </a:lnTo>
                  <a:lnTo>
                    <a:pt x="70243" y="71958"/>
                  </a:lnTo>
                  <a:lnTo>
                    <a:pt x="70637" y="71958"/>
                  </a:lnTo>
                  <a:lnTo>
                    <a:pt x="70637" y="71577"/>
                  </a:lnTo>
                  <a:lnTo>
                    <a:pt x="71031" y="71577"/>
                  </a:lnTo>
                  <a:lnTo>
                    <a:pt x="70637" y="71577"/>
                  </a:lnTo>
                  <a:lnTo>
                    <a:pt x="71031" y="71577"/>
                  </a:lnTo>
                  <a:lnTo>
                    <a:pt x="70637" y="71577"/>
                  </a:lnTo>
                  <a:lnTo>
                    <a:pt x="70637" y="71183"/>
                  </a:lnTo>
                  <a:lnTo>
                    <a:pt x="71031" y="71183"/>
                  </a:lnTo>
                  <a:lnTo>
                    <a:pt x="70637" y="70802"/>
                  </a:lnTo>
                  <a:lnTo>
                    <a:pt x="71031" y="70421"/>
                  </a:lnTo>
                  <a:lnTo>
                    <a:pt x="71412" y="70421"/>
                  </a:lnTo>
                  <a:lnTo>
                    <a:pt x="71031" y="70421"/>
                  </a:lnTo>
                  <a:lnTo>
                    <a:pt x="71412" y="70027"/>
                  </a:lnTo>
                  <a:lnTo>
                    <a:pt x="71805" y="70027"/>
                  </a:lnTo>
                  <a:lnTo>
                    <a:pt x="71805" y="69646"/>
                  </a:lnTo>
                  <a:lnTo>
                    <a:pt x="72199" y="69646"/>
                  </a:lnTo>
                  <a:lnTo>
                    <a:pt x="71805" y="69646"/>
                  </a:lnTo>
                  <a:lnTo>
                    <a:pt x="72199" y="69646"/>
                  </a:lnTo>
                  <a:lnTo>
                    <a:pt x="72199" y="69265"/>
                  </a:lnTo>
                  <a:lnTo>
                    <a:pt x="72580" y="69265"/>
                  </a:lnTo>
                  <a:lnTo>
                    <a:pt x="72974" y="68872"/>
                  </a:lnTo>
                  <a:lnTo>
                    <a:pt x="72974" y="69265"/>
                  </a:lnTo>
                  <a:lnTo>
                    <a:pt x="73355" y="68872"/>
                  </a:lnTo>
                  <a:lnTo>
                    <a:pt x="73748" y="68872"/>
                  </a:lnTo>
                  <a:lnTo>
                    <a:pt x="74142" y="68491"/>
                  </a:lnTo>
                  <a:lnTo>
                    <a:pt x="74523" y="68491"/>
                  </a:lnTo>
                  <a:lnTo>
                    <a:pt x="74523" y="68097"/>
                  </a:lnTo>
                  <a:lnTo>
                    <a:pt x="74917" y="68097"/>
                  </a:lnTo>
                  <a:lnTo>
                    <a:pt x="74917" y="67906"/>
                  </a:lnTo>
                  <a:lnTo>
                    <a:pt x="75107" y="67906"/>
                  </a:lnTo>
                  <a:lnTo>
                    <a:pt x="74917" y="67906"/>
                  </a:lnTo>
                  <a:lnTo>
                    <a:pt x="74917" y="68097"/>
                  </a:lnTo>
                  <a:close/>
                </a:path>
                <a:path w="224789" h="81280">
                  <a:moveTo>
                    <a:pt x="65570" y="72351"/>
                  </a:moveTo>
                  <a:lnTo>
                    <a:pt x="65570" y="72732"/>
                  </a:lnTo>
                  <a:lnTo>
                    <a:pt x="65189" y="72923"/>
                  </a:lnTo>
                  <a:lnTo>
                    <a:pt x="65570" y="72923"/>
                  </a:lnTo>
                  <a:lnTo>
                    <a:pt x="65570" y="72732"/>
                  </a:lnTo>
                  <a:lnTo>
                    <a:pt x="65570" y="72923"/>
                  </a:lnTo>
                  <a:lnTo>
                    <a:pt x="65570" y="73317"/>
                  </a:lnTo>
                  <a:lnTo>
                    <a:pt x="65570" y="72923"/>
                  </a:lnTo>
                  <a:lnTo>
                    <a:pt x="65773" y="72732"/>
                  </a:lnTo>
                  <a:lnTo>
                    <a:pt x="65570" y="72923"/>
                  </a:lnTo>
                  <a:lnTo>
                    <a:pt x="65773" y="72923"/>
                  </a:lnTo>
                  <a:lnTo>
                    <a:pt x="65773" y="73317"/>
                  </a:lnTo>
                  <a:lnTo>
                    <a:pt x="65773" y="72923"/>
                  </a:lnTo>
                  <a:lnTo>
                    <a:pt x="65773" y="73317"/>
                  </a:lnTo>
                  <a:lnTo>
                    <a:pt x="65773" y="73698"/>
                  </a:lnTo>
                  <a:lnTo>
                    <a:pt x="65570" y="73317"/>
                  </a:lnTo>
                  <a:lnTo>
                    <a:pt x="65773" y="73698"/>
                  </a:lnTo>
                  <a:lnTo>
                    <a:pt x="65570" y="73698"/>
                  </a:lnTo>
                  <a:lnTo>
                    <a:pt x="65570" y="74079"/>
                  </a:lnTo>
                  <a:lnTo>
                    <a:pt x="65570" y="74472"/>
                  </a:lnTo>
                  <a:lnTo>
                    <a:pt x="65773" y="74853"/>
                  </a:lnTo>
                  <a:lnTo>
                    <a:pt x="65773" y="74472"/>
                  </a:lnTo>
                  <a:lnTo>
                    <a:pt x="65773" y="74853"/>
                  </a:lnTo>
                  <a:lnTo>
                    <a:pt x="65773" y="75234"/>
                  </a:lnTo>
                  <a:lnTo>
                    <a:pt x="65570" y="75234"/>
                  </a:lnTo>
                  <a:lnTo>
                    <a:pt x="65570" y="75628"/>
                  </a:lnTo>
                  <a:lnTo>
                    <a:pt x="65570" y="75234"/>
                  </a:lnTo>
                  <a:lnTo>
                    <a:pt x="65773" y="75234"/>
                  </a:lnTo>
                  <a:lnTo>
                    <a:pt x="65773" y="74853"/>
                  </a:lnTo>
                  <a:lnTo>
                    <a:pt x="65773" y="75234"/>
                  </a:lnTo>
                  <a:lnTo>
                    <a:pt x="66166" y="75234"/>
                  </a:lnTo>
                  <a:lnTo>
                    <a:pt x="65773" y="75628"/>
                  </a:lnTo>
                  <a:lnTo>
                    <a:pt x="65773" y="76009"/>
                  </a:lnTo>
                  <a:lnTo>
                    <a:pt x="66166" y="76009"/>
                  </a:lnTo>
                  <a:lnTo>
                    <a:pt x="65773" y="76009"/>
                  </a:lnTo>
                  <a:lnTo>
                    <a:pt x="65570" y="76009"/>
                  </a:lnTo>
                  <a:lnTo>
                    <a:pt x="65570" y="75628"/>
                  </a:lnTo>
                  <a:lnTo>
                    <a:pt x="65189" y="75628"/>
                  </a:lnTo>
                  <a:lnTo>
                    <a:pt x="65189" y="75234"/>
                  </a:lnTo>
                  <a:lnTo>
                    <a:pt x="64795" y="75234"/>
                  </a:lnTo>
                  <a:lnTo>
                    <a:pt x="65189" y="75234"/>
                  </a:lnTo>
                  <a:lnTo>
                    <a:pt x="64795" y="75234"/>
                  </a:lnTo>
                  <a:lnTo>
                    <a:pt x="64795" y="74853"/>
                  </a:lnTo>
                  <a:lnTo>
                    <a:pt x="65189" y="74853"/>
                  </a:lnTo>
                  <a:lnTo>
                    <a:pt x="65189" y="74472"/>
                  </a:lnTo>
                  <a:lnTo>
                    <a:pt x="65189" y="74079"/>
                  </a:lnTo>
                  <a:lnTo>
                    <a:pt x="65189" y="74472"/>
                  </a:lnTo>
                  <a:lnTo>
                    <a:pt x="65189" y="74079"/>
                  </a:lnTo>
                  <a:lnTo>
                    <a:pt x="65189" y="74472"/>
                  </a:lnTo>
                  <a:lnTo>
                    <a:pt x="65189" y="74853"/>
                  </a:lnTo>
                  <a:lnTo>
                    <a:pt x="65189" y="74472"/>
                  </a:lnTo>
                  <a:lnTo>
                    <a:pt x="65570" y="74472"/>
                  </a:lnTo>
                  <a:lnTo>
                    <a:pt x="65189" y="74472"/>
                  </a:lnTo>
                  <a:lnTo>
                    <a:pt x="65570" y="74472"/>
                  </a:lnTo>
                  <a:lnTo>
                    <a:pt x="65189" y="74472"/>
                  </a:lnTo>
                  <a:lnTo>
                    <a:pt x="65189" y="74079"/>
                  </a:lnTo>
                  <a:lnTo>
                    <a:pt x="65189" y="73698"/>
                  </a:lnTo>
                  <a:lnTo>
                    <a:pt x="64795" y="73698"/>
                  </a:lnTo>
                  <a:lnTo>
                    <a:pt x="64795" y="73317"/>
                  </a:lnTo>
                  <a:lnTo>
                    <a:pt x="64414" y="73317"/>
                  </a:lnTo>
                  <a:lnTo>
                    <a:pt x="64414" y="72923"/>
                  </a:lnTo>
                  <a:lnTo>
                    <a:pt x="64795" y="72923"/>
                  </a:lnTo>
                  <a:lnTo>
                    <a:pt x="64795" y="72732"/>
                  </a:lnTo>
                  <a:lnTo>
                    <a:pt x="64795" y="72351"/>
                  </a:lnTo>
                  <a:lnTo>
                    <a:pt x="65189" y="72351"/>
                  </a:lnTo>
                  <a:lnTo>
                    <a:pt x="64795" y="72351"/>
                  </a:lnTo>
                  <a:lnTo>
                    <a:pt x="65189" y="72351"/>
                  </a:lnTo>
                  <a:lnTo>
                    <a:pt x="65189" y="71958"/>
                  </a:lnTo>
                  <a:lnTo>
                    <a:pt x="65189" y="71577"/>
                  </a:lnTo>
                  <a:lnTo>
                    <a:pt x="65189" y="71958"/>
                  </a:lnTo>
                  <a:lnTo>
                    <a:pt x="65570" y="71958"/>
                  </a:lnTo>
                  <a:lnTo>
                    <a:pt x="65570" y="72351"/>
                  </a:lnTo>
                  <a:close/>
                </a:path>
                <a:path w="224789" h="81280">
                  <a:moveTo>
                    <a:pt x="66166" y="76009"/>
                  </a:moveTo>
                  <a:lnTo>
                    <a:pt x="66547" y="76009"/>
                  </a:lnTo>
                  <a:lnTo>
                    <a:pt x="66166" y="76009"/>
                  </a:lnTo>
                  <a:lnTo>
                    <a:pt x="65773" y="76009"/>
                  </a:lnTo>
                  <a:lnTo>
                    <a:pt x="65773" y="75628"/>
                  </a:lnTo>
                  <a:lnTo>
                    <a:pt x="66166" y="75628"/>
                  </a:lnTo>
                  <a:lnTo>
                    <a:pt x="66166" y="75234"/>
                  </a:lnTo>
                  <a:lnTo>
                    <a:pt x="65773" y="75234"/>
                  </a:lnTo>
                  <a:lnTo>
                    <a:pt x="66166" y="75234"/>
                  </a:lnTo>
                  <a:lnTo>
                    <a:pt x="66166" y="75628"/>
                  </a:lnTo>
                  <a:lnTo>
                    <a:pt x="66166" y="76009"/>
                  </a:lnTo>
                  <a:lnTo>
                    <a:pt x="66547" y="76009"/>
                  </a:lnTo>
                  <a:lnTo>
                    <a:pt x="66166" y="75628"/>
                  </a:lnTo>
                  <a:lnTo>
                    <a:pt x="66547" y="75628"/>
                  </a:lnTo>
                  <a:lnTo>
                    <a:pt x="66547" y="75234"/>
                  </a:lnTo>
                  <a:lnTo>
                    <a:pt x="66547" y="75628"/>
                  </a:lnTo>
                  <a:lnTo>
                    <a:pt x="66547" y="76009"/>
                  </a:lnTo>
                  <a:lnTo>
                    <a:pt x="66547" y="75628"/>
                  </a:lnTo>
                  <a:lnTo>
                    <a:pt x="66941" y="75628"/>
                  </a:lnTo>
                  <a:lnTo>
                    <a:pt x="66941" y="76009"/>
                  </a:lnTo>
                  <a:lnTo>
                    <a:pt x="66941" y="76403"/>
                  </a:lnTo>
                  <a:lnTo>
                    <a:pt x="66547" y="76403"/>
                  </a:lnTo>
                  <a:lnTo>
                    <a:pt x="66547" y="76784"/>
                  </a:lnTo>
                  <a:lnTo>
                    <a:pt x="66547" y="77165"/>
                  </a:lnTo>
                  <a:lnTo>
                    <a:pt x="66941" y="77165"/>
                  </a:lnTo>
                  <a:lnTo>
                    <a:pt x="66941" y="77558"/>
                  </a:lnTo>
                  <a:lnTo>
                    <a:pt x="66941" y="77165"/>
                  </a:lnTo>
                  <a:lnTo>
                    <a:pt x="66941" y="77558"/>
                  </a:lnTo>
                  <a:lnTo>
                    <a:pt x="66941" y="77749"/>
                  </a:lnTo>
                  <a:lnTo>
                    <a:pt x="66547" y="77749"/>
                  </a:lnTo>
                  <a:lnTo>
                    <a:pt x="66166" y="77558"/>
                  </a:lnTo>
                  <a:lnTo>
                    <a:pt x="66166" y="77165"/>
                  </a:lnTo>
                  <a:lnTo>
                    <a:pt x="66547" y="77165"/>
                  </a:lnTo>
                  <a:lnTo>
                    <a:pt x="66166" y="77165"/>
                  </a:lnTo>
                  <a:lnTo>
                    <a:pt x="66166" y="77558"/>
                  </a:lnTo>
                  <a:lnTo>
                    <a:pt x="66166" y="77165"/>
                  </a:lnTo>
                  <a:lnTo>
                    <a:pt x="66166" y="77558"/>
                  </a:lnTo>
                  <a:lnTo>
                    <a:pt x="65773" y="77558"/>
                  </a:lnTo>
                  <a:lnTo>
                    <a:pt x="65773" y="77165"/>
                  </a:lnTo>
                  <a:lnTo>
                    <a:pt x="65570" y="77165"/>
                  </a:lnTo>
                  <a:lnTo>
                    <a:pt x="65189" y="77165"/>
                  </a:lnTo>
                  <a:lnTo>
                    <a:pt x="65189" y="76784"/>
                  </a:lnTo>
                  <a:lnTo>
                    <a:pt x="65570" y="76403"/>
                  </a:lnTo>
                  <a:lnTo>
                    <a:pt x="65570" y="76009"/>
                  </a:lnTo>
                  <a:lnTo>
                    <a:pt x="65773" y="76009"/>
                  </a:lnTo>
                  <a:lnTo>
                    <a:pt x="65773" y="76403"/>
                  </a:lnTo>
                  <a:lnTo>
                    <a:pt x="66166" y="76403"/>
                  </a:lnTo>
                  <a:lnTo>
                    <a:pt x="66166" y="76009"/>
                  </a:lnTo>
                  <a:lnTo>
                    <a:pt x="66166" y="76403"/>
                  </a:lnTo>
                  <a:lnTo>
                    <a:pt x="66166" y="76009"/>
                  </a:lnTo>
                  <a:lnTo>
                    <a:pt x="66166" y="76403"/>
                  </a:lnTo>
                  <a:lnTo>
                    <a:pt x="66547" y="76403"/>
                  </a:lnTo>
                  <a:lnTo>
                    <a:pt x="66166" y="76403"/>
                  </a:lnTo>
                  <a:lnTo>
                    <a:pt x="66547" y="76403"/>
                  </a:lnTo>
                  <a:lnTo>
                    <a:pt x="66166" y="76009"/>
                  </a:lnTo>
                  <a:close/>
                </a:path>
                <a:path w="224789" h="81280">
                  <a:moveTo>
                    <a:pt x="64414" y="77165"/>
                  </a:moveTo>
                  <a:lnTo>
                    <a:pt x="64020" y="77165"/>
                  </a:lnTo>
                  <a:lnTo>
                    <a:pt x="63626" y="77165"/>
                  </a:lnTo>
                  <a:lnTo>
                    <a:pt x="64020" y="77165"/>
                  </a:lnTo>
                  <a:lnTo>
                    <a:pt x="63626" y="77165"/>
                  </a:lnTo>
                  <a:lnTo>
                    <a:pt x="64020" y="77165"/>
                  </a:lnTo>
                  <a:lnTo>
                    <a:pt x="63626" y="77165"/>
                  </a:lnTo>
                  <a:lnTo>
                    <a:pt x="64020" y="77165"/>
                  </a:lnTo>
                  <a:lnTo>
                    <a:pt x="64795" y="77165"/>
                  </a:lnTo>
                  <a:lnTo>
                    <a:pt x="64414" y="77165"/>
                  </a:lnTo>
                  <a:lnTo>
                    <a:pt x="65570" y="77165"/>
                  </a:lnTo>
                  <a:lnTo>
                    <a:pt x="65773" y="77558"/>
                  </a:lnTo>
                  <a:lnTo>
                    <a:pt x="66166" y="77558"/>
                  </a:lnTo>
                  <a:lnTo>
                    <a:pt x="66166" y="77749"/>
                  </a:lnTo>
                  <a:lnTo>
                    <a:pt x="65773" y="78130"/>
                  </a:lnTo>
                  <a:lnTo>
                    <a:pt x="65773" y="78524"/>
                  </a:lnTo>
                  <a:lnTo>
                    <a:pt x="65773" y="78905"/>
                  </a:lnTo>
                  <a:lnTo>
                    <a:pt x="65773" y="79298"/>
                  </a:lnTo>
                  <a:lnTo>
                    <a:pt x="65570" y="79298"/>
                  </a:lnTo>
                  <a:lnTo>
                    <a:pt x="65189" y="79298"/>
                  </a:lnTo>
                  <a:lnTo>
                    <a:pt x="65189" y="78905"/>
                  </a:lnTo>
                  <a:lnTo>
                    <a:pt x="64795" y="78905"/>
                  </a:lnTo>
                  <a:lnTo>
                    <a:pt x="65189" y="78905"/>
                  </a:lnTo>
                  <a:lnTo>
                    <a:pt x="64795" y="78905"/>
                  </a:lnTo>
                  <a:lnTo>
                    <a:pt x="64414" y="78905"/>
                  </a:lnTo>
                  <a:lnTo>
                    <a:pt x="64020" y="78905"/>
                  </a:lnTo>
                  <a:lnTo>
                    <a:pt x="64020" y="79298"/>
                  </a:lnTo>
                  <a:lnTo>
                    <a:pt x="63626" y="79298"/>
                  </a:lnTo>
                  <a:lnTo>
                    <a:pt x="63245" y="79298"/>
                  </a:lnTo>
                  <a:lnTo>
                    <a:pt x="63245" y="78905"/>
                  </a:lnTo>
                  <a:lnTo>
                    <a:pt x="62852" y="78905"/>
                  </a:lnTo>
                  <a:lnTo>
                    <a:pt x="62852" y="78524"/>
                  </a:lnTo>
                  <a:lnTo>
                    <a:pt x="62458" y="78524"/>
                  </a:lnTo>
                  <a:lnTo>
                    <a:pt x="62077" y="78524"/>
                  </a:lnTo>
                  <a:lnTo>
                    <a:pt x="61683" y="78524"/>
                  </a:lnTo>
                  <a:lnTo>
                    <a:pt x="61290" y="78524"/>
                  </a:lnTo>
                  <a:lnTo>
                    <a:pt x="61290" y="78130"/>
                  </a:lnTo>
                  <a:lnTo>
                    <a:pt x="61290" y="78524"/>
                  </a:lnTo>
                  <a:lnTo>
                    <a:pt x="61290" y="78130"/>
                  </a:lnTo>
                  <a:lnTo>
                    <a:pt x="61290" y="78524"/>
                  </a:lnTo>
                  <a:lnTo>
                    <a:pt x="61290" y="78130"/>
                  </a:lnTo>
                  <a:lnTo>
                    <a:pt x="61683" y="78130"/>
                  </a:lnTo>
                  <a:lnTo>
                    <a:pt x="61683" y="77749"/>
                  </a:lnTo>
                  <a:lnTo>
                    <a:pt x="61683" y="78130"/>
                  </a:lnTo>
                  <a:lnTo>
                    <a:pt x="62077" y="78130"/>
                  </a:lnTo>
                  <a:lnTo>
                    <a:pt x="61683" y="78130"/>
                  </a:lnTo>
                  <a:lnTo>
                    <a:pt x="61683" y="77749"/>
                  </a:lnTo>
                  <a:lnTo>
                    <a:pt x="62077" y="77749"/>
                  </a:lnTo>
                  <a:lnTo>
                    <a:pt x="62077" y="77558"/>
                  </a:lnTo>
                  <a:lnTo>
                    <a:pt x="62077" y="77165"/>
                  </a:lnTo>
                  <a:lnTo>
                    <a:pt x="62458" y="77165"/>
                  </a:lnTo>
                  <a:lnTo>
                    <a:pt x="62458" y="77558"/>
                  </a:lnTo>
                  <a:lnTo>
                    <a:pt x="62458" y="77165"/>
                  </a:lnTo>
                  <a:lnTo>
                    <a:pt x="62458" y="77558"/>
                  </a:lnTo>
                  <a:lnTo>
                    <a:pt x="62852" y="77558"/>
                  </a:lnTo>
                  <a:lnTo>
                    <a:pt x="62852" y="77165"/>
                  </a:lnTo>
                  <a:lnTo>
                    <a:pt x="63245" y="77165"/>
                  </a:lnTo>
                  <a:lnTo>
                    <a:pt x="63245" y="77558"/>
                  </a:lnTo>
                  <a:lnTo>
                    <a:pt x="63626" y="77165"/>
                  </a:lnTo>
                  <a:lnTo>
                    <a:pt x="64020" y="77165"/>
                  </a:lnTo>
                  <a:lnTo>
                    <a:pt x="63626" y="77165"/>
                  </a:lnTo>
                  <a:lnTo>
                    <a:pt x="64020" y="77165"/>
                  </a:lnTo>
                  <a:lnTo>
                    <a:pt x="63626" y="77165"/>
                  </a:lnTo>
                  <a:lnTo>
                    <a:pt x="63626" y="76784"/>
                  </a:lnTo>
                  <a:lnTo>
                    <a:pt x="64020" y="76784"/>
                  </a:lnTo>
                  <a:lnTo>
                    <a:pt x="64414" y="76784"/>
                  </a:lnTo>
                  <a:lnTo>
                    <a:pt x="64414" y="77165"/>
                  </a:lnTo>
                  <a:close/>
                </a:path>
                <a:path w="224789" h="81280">
                  <a:moveTo>
                    <a:pt x="73748" y="73698"/>
                  </a:moveTo>
                  <a:lnTo>
                    <a:pt x="74142" y="73698"/>
                  </a:lnTo>
                  <a:lnTo>
                    <a:pt x="74523" y="73698"/>
                  </a:lnTo>
                  <a:lnTo>
                    <a:pt x="74917" y="73698"/>
                  </a:lnTo>
                  <a:lnTo>
                    <a:pt x="74523" y="73698"/>
                  </a:lnTo>
                  <a:lnTo>
                    <a:pt x="74917" y="73698"/>
                  </a:lnTo>
                  <a:lnTo>
                    <a:pt x="74917" y="74079"/>
                  </a:lnTo>
                  <a:lnTo>
                    <a:pt x="74917" y="73698"/>
                  </a:lnTo>
                  <a:lnTo>
                    <a:pt x="75107" y="73698"/>
                  </a:lnTo>
                  <a:lnTo>
                    <a:pt x="75107" y="74079"/>
                  </a:lnTo>
                  <a:lnTo>
                    <a:pt x="75501" y="73698"/>
                  </a:lnTo>
                  <a:lnTo>
                    <a:pt x="75895" y="73698"/>
                  </a:lnTo>
                  <a:lnTo>
                    <a:pt x="76276" y="73698"/>
                  </a:lnTo>
                  <a:lnTo>
                    <a:pt x="76276" y="74079"/>
                  </a:lnTo>
                  <a:lnTo>
                    <a:pt x="75895" y="74079"/>
                  </a:lnTo>
                  <a:lnTo>
                    <a:pt x="76276" y="74079"/>
                  </a:lnTo>
                  <a:lnTo>
                    <a:pt x="76276" y="73698"/>
                  </a:lnTo>
                  <a:lnTo>
                    <a:pt x="75895" y="73698"/>
                  </a:lnTo>
                  <a:lnTo>
                    <a:pt x="76276" y="73698"/>
                  </a:lnTo>
                  <a:lnTo>
                    <a:pt x="76276" y="73317"/>
                  </a:lnTo>
                  <a:lnTo>
                    <a:pt x="76669" y="73317"/>
                  </a:lnTo>
                  <a:lnTo>
                    <a:pt x="77063" y="73317"/>
                  </a:lnTo>
                  <a:lnTo>
                    <a:pt x="77063" y="72923"/>
                  </a:lnTo>
                  <a:lnTo>
                    <a:pt x="77444" y="72923"/>
                  </a:lnTo>
                  <a:lnTo>
                    <a:pt x="77063" y="73317"/>
                  </a:lnTo>
                  <a:lnTo>
                    <a:pt x="77444" y="72923"/>
                  </a:lnTo>
                  <a:lnTo>
                    <a:pt x="77838" y="72923"/>
                  </a:lnTo>
                  <a:lnTo>
                    <a:pt x="77838" y="73317"/>
                  </a:lnTo>
                  <a:lnTo>
                    <a:pt x="77838" y="73698"/>
                  </a:lnTo>
                  <a:lnTo>
                    <a:pt x="77838" y="73317"/>
                  </a:lnTo>
                  <a:lnTo>
                    <a:pt x="77444" y="73317"/>
                  </a:lnTo>
                  <a:lnTo>
                    <a:pt x="77838" y="73317"/>
                  </a:lnTo>
                  <a:lnTo>
                    <a:pt x="77838" y="73698"/>
                  </a:lnTo>
                  <a:lnTo>
                    <a:pt x="77444" y="73698"/>
                  </a:lnTo>
                  <a:lnTo>
                    <a:pt x="77444" y="74079"/>
                  </a:lnTo>
                  <a:lnTo>
                    <a:pt x="77063" y="74079"/>
                  </a:lnTo>
                  <a:lnTo>
                    <a:pt x="76669" y="74079"/>
                  </a:lnTo>
                  <a:lnTo>
                    <a:pt x="77063" y="74079"/>
                  </a:lnTo>
                  <a:lnTo>
                    <a:pt x="76669" y="74472"/>
                  </a:lnTo>
                  <a:lnTo>
                    <a:pt x="74917" y="74472"/>
                  </a:lnTo>
                  <a:lnTo>
                    <a:pt x="75107" y="74472"/>
                  </a:lnTo>
                  <a:lnTo>
                    <a:pt x="75107" y="74853"/>
                  </a:lnTo>
                  <a:lnTo>
                    <a:pt x="75107" y="74472"/>
                  </a:lnTo>
                  <a:lnTo>
                    <a:pt x="75501" y="74472"/>
                  </a:lnTo>
                  <a:lnTo>
                    <a:pt x="75501" y="74853"/>
                  </a:lnTo>
                  <a:lnTo>
                    <a:pt x="75107" y="74853"/>
                  </a:lnTo>
                  <a:lnTo>
                    <a:pt x="74917" y="74853"/>
                  </a:lnTo>
                  <a:lnTo>
                    <a:pt x="74523" y="74853"/>
                  </a:lnTo>
                  <a:lnTo>
                    <a:pt x="74142" y="74853"/>
                  </a:lnTo>
                  <a:lnTo>
                    <a:pt x="74142" y="75234"/>
                  </a:lnTo>
                  <a:lnTo>
                    <a:pt x="73748" y="75234"/>
                  </a:lnTo>
                  <a:lnTo>
                    <a:pt x="73748" y="74853"/>
                  </a:lnTo>
                  <a:lnTo>
                    <a:pt x="73355" y="74853"/>
                  </a:lnTo>
                  <a:lnTo>
                    <a:pt x="73748" y="74853"/>
                  </a:lnTo>
                  <a:lnTo>
                    <a:pt x="73355" y="74853"/>
                  </a:lnTo>
                  <a:lnTo>
                    <a:pt x="73355" y="75234"/>
                  </a:lnTo>
                  <a:lnTo>
                    <a:pt x="72974" y="75234"/>
                  </a:lnTo>
                  <a:lnTo>
                    <a:pt x="72974" y="75628"/>
                  </a:lnTo>
                  <a:lnTo>
                    <a:pt x="72974" y="75234"/>
                  </a:lnTo>
                  <a:lnTo>
                    <a:pt x="73355" y="75234"/>
                  </a:lnTo>
                  <a:lnTo>
                    <a:pt x="72974" y="75628"/>
                  </a:lnTo>
                  <a:lnTo>
                    <a:pt x="72580" y="75628"/>
                  </a:lnTo>
                  <a:lnTo>
                    <a:pt x="72199" y="75628"/>
                  </a:lnTo>
                  <a:lnTo>
                    <a:pt x="71805" y="75628"/>
                  </a:lnTo>
                  <a:lnTo>
                    <a:pt x="71031" y="75628"/>
                  </a:lnTo>
                  <a:lnTo>
                    <a:pt x="70637" y="75234"/>
                  </a:lnTo>
                  <a:lnTo>
                    <a:pt x="71031" y="75234"/>
                  </a:lnTo>
                  <a:lnTo>
                    <a:pt x="71031" y="74853"/>
                  </a:lnTo>
                  <a:lnTo>
                    <a:pt x="71412" y="74853"/>
                  </a:lnTo>
                  <a:lnTo>
                    <a:pt x="71412" y="74472"/>
                  </a:lnTo>
                  <a:lnTo>
                    <a:pt x="71805" y="74472"/>
                  </a:lnTo>
                  <a:lnTo>
                    <a:pt x="72199" y="74079"/>
                  </a:lnTo>
                  <a:lnTo>
                    <a:pt x="72580" y="74079"/>
                  </a:lnTo>
                  <a:lnTo>
                    <a:pt x="72580" y="73698"/>
                  </a:lnTo>
                  <a:lnTo>
                    <a:pt x="72974" y="73698"/>
                  </a:lnTo>
                  <a:lnTo>
                    <a:pt x="73355" y="73698"/>
                  </a:lnTo>
                  <a:lnTo>
                    <a:pt x="73748" y="73698"/>
                  </a:lnTo>
                  <a:lnTo>
                    <a:pt x="74142" y="73698"/>
                  </a:lnTo>
                  <a:lnTo>
                    <a:pt x="73748" y="73698"/>
                  </a:lnTo>
                  <a:close/>
                </a:path>
                <a:path w="224789" h="81280">
                  <a:moveTo>
                    <a:pt x="78219" y="74853"/>
                  </a:moveTo>
                  <a:lnTo>
                    <a:pt x="77838" y="74853"/>
                  </a:lnTo>
                  <a:lnTo>
                    <a:pt x="78219" y="74853"/>
                  </a:lnTo>
                  <a:lnTo>
                    <a:pt x="78219" y="75234"/>
                  </a:lnTo>
                  <a:lnTo>
                    <a:pt x="77838" y="75234"/>
                  </a:lnTo>
                  <a:lnTo>
                    <a:pt x="78219" y="75234"/>
                  </a:lnTo>
                  <a:lnTo>
                    <a:pt x="77838" y="75234"/>
                  </a:lnTo>
                  <a:lnTo>
                    <a:pt x="78219" y="75234"/>
                  </a:lnTo>
                  <a:lnTo>
                    <a:pt x="78219" y="74853"/>
                  </a:lnTo>
                  <a:lnTo>
                    <a:pt x="78612" y="74853"/>
                  </a:lnTo>
                  <a:lnTo>
                    <a:pt x="79006" y="74853"/>
                  </a:lnTo>
                  <a:lnTo>
                    <a:pt x="79006" y="74472"/>
                  </a:lnTo>
                  <a:lnTo>
                    <a:pt x="79387" y="74472"/>
                  </a:lnTo>
                  <a:lnTo>
                    <a:pt x="79006" y="74853"/>
                  </a:lnTo>
                  <a:lnTo>
                    <a:pt x="79006" y="74472"/>
                  </a:lnTo>
                  <a:lnTo>
                    <a:pt x="79006" y="74853"/>
                  </a:lnTo>
                  <a:lnTo>
                    <a:pt x="79006" y="75234"/>
                  </a:lnTo>
                  <a:lnTo>
                    <a:pt x="79006" y="74853"/>
                  </a:lnTo>
                  <a:lnTo>
                    <a:pt x="79006" y="75234"/>
                  </a:lnTo>
                  <a:lnTo>
                    <a:pt x="78612" y="75234"/>
                  </a:lnTo>
                  <a:lnTo>
                    <a:pt x="78612" y="74853"/>
                  </a:lnTo>
                  <a:lnTo>
                    <a:pt x="78612" y="75234"/>
                  </a:lnTo>
                  <a:lnTo>
                    <a:pt x="78612" y="75628"/>
                  </a:lnTo>
                  <a:lnTo>
                    <a:pt x="78219" y="75628"/>
                  </a:lnTo>
                  <a:lnTo>
                    <a:pt x="78612" y="75628"/>
                  </a:lnTo>
                  <a:lnTo>
                    <a:pt x="78612" y="75234"/>
                  </a:lnTo>
                  <a:lnTo>
                    <a:pt x="79006" y="75234"/>
                  </a:lnTo>
                  <a:lnTo>
                    <a:pt x="79006" y="74853"/>
                  </a:lnTo>
                  <a:lnTo>
                    <a:pt x="79006" y="75234"/>
                  </a:lnTo>
                  <a:lnTo>
                    <a:pt x="79387" y="75234"/>
                  </a:lnTo>
                  <a:lnTo>
                    <a:pt x="79387" y="74853"/>
                  </a:lnTo>
                  <a:lnTo>
                    <a:pt x="79387" y="75234"/>
                  </a:lnTo>
                  <a:lnTo>
                    <a:pt x="79387" y="74853"/>
                  </a:lnTo>
                  <a:lnTo>
                    <a:pt x="79387" y="75234"/>
                  </a:lnTo>
                  <a:lnTo>
                    <a:pt x="79781" y="74853"/>
                  </a:lnTo>
                  <a:lnTo>
                    <a:pt x="79781" y="75234"/>
                  </a:lnTo>
                  <a:lnTo>
                    <a:pt x="79387" y="75234"/>
                  </a:lnTo>
                  <a:lnTo>
                    <a:pt x="79781" y="75234"/>
                  </a:lnTo>
                  <a:lnTo>
                    <a:pt x="79387" y="75234"/>
                  </a:lnTo>
                  <a:lnTo>
                    <a:pt x="79387" y="75628"/>
                  </a:lnTo>
                  <a:lnTo>
                    <a:pt x="79006" y="75628"/>
                  </a:lnTo>
                  <a:lnTo>
                    <a:pt x="79387" y="75628"/>
                  </a:lnTo>
                  <a:lnTo>
                    <a:pt x="79006" y="75628"/>
                  </a:lnTo>
                  <a:lnTo>
                    <a:pt x="79387" y="75628"/>
                  </a:lnTo>
                  <a:lnTo>
                    <a:pt x="79006" y="75628"/>
                  </a:lnTo>
                  <a:lnTo>
                    <a:pt x="79387" y="75628"/>
                  </a:lnTo>
                  <a:lnTo>
                    <a:pt x="79006" y="75628"/>
                  </a:lnTo>
                  <a:lnTo>
                    <a:pt x="79387" y="75628"/>
                  </a:lnTo>
                  <a:lnTo>
                    <a:pt x="79006" y="75628"/>
                  </a:lnTo>
                  <a:lnTo>
                    <a:pt x="79387" y="75628"/>
                  </a:lnTo>
                  <a:lnTo>
                    <a:pt x="79387" y="76009"/>
                  </a:lnTo>
                  <a:lnTo>
                    <a:pt x="79006" y="76009"/>
                  </a:lnTo>
                  <a:lnTo>
                    <a:pt x="78612" y="76009"/>
                  </a:lnTo>
                  <a:lnTo>
                    <a:pt x="78612" y="76403"/>
                  </a:lnTo>
                  <a:lnTo>
                    <a:pt x="78612" y="76009"/>
                  </a:lnTo>
                  <a:lnTo>
                    <a:pt x="78219" y="76009"/>
                  </a:lnTo>
                  <a:lnTo>
                    <a:pt x="78612" y="76009"/>
                  </a:lnTo>
                  <a:lnTo>
                    <a:pt x="79006" y="75628"/>
                  </a:lnTo>
                  <a:lnTo>
                    <a:pt x="79006" y="76009"/>
                  </a:lnTo>
                  <a:lnTo>
                    <a:pt x="78612" y="76009"/>
                  </a:lnTo>
                  <a:lnTo>
                    <a:pt x="78219" y="76009"/>
                  </a:lnTo>
                  <a:lnTo>
                    <a:pt x="77838" y="76009"/>
                  </a:lnTo>
                  <a:lnTo>
                    <a:pt x="77444" y="76009"/>
                  </a:lnTo>
                  <a:lnTo>
                    <a:pt x="77838" y="76009"/>
                  </a:lnTo>
                  <a:lnTo>
                    <a:pt x="77838" y="75628"/>
                  </a:lnTo>
                  <a:lnTo>
                    <a:pt x="78219" y="75628"/>
                  </a:lnTo>
                  <a:lnTo>
                    <a:pt x="77838" y="75628"/>
                  </a:lnTo>
                  <a:lnTo>
                    <a:pt x="77444" y="76009"/>
                  </a:lnTo>
                  <a:lnTo>
                    <a:pt x="77063" y="76009"/>
                  </a:lnTo>
                  <a:lnTo>
                    <a:pt x="77063" y="75628"/>
                  </a:lnTo>
                  <a:lnTo>
                    <a:pt x="76669" y="75628"/>
                  </a:lnTo>
                  <a:lnTo>
                    <a:pt x="76669" y="75234"/>
                  </a:lnTo>
                  <a:lnTo>
                    <a:pt x="76276" y="75234"/>
                  </a:lnTo>
                  <a:lnTo>
                    <a:pt x="76669" y="75234"/>
                  </a:lnTo>
                  <a:lnTo>
                    <a:pt x="76669" y="75628"/>
                  </a:lnTo>
                  <a:lnTo>
                    <a:pt x="77063" y="75628"/>
                  </a:lnTo>
                  <a:lnTo>
                    <a:pt x="77063" y="76009"/>
                  </a:lnTo>
                  <a:lnTo>
                    <a:pt x="76669" y="76009"/>
                  </a:lnTo>
                  <a:lnTo>
                    <a:pt x="76276" y="76009"/>
                  </a:lnTo>
                  <a:lnTo>
                    <a:pt x="76669" y="76009"/>
                  </a:lnTo>
                  <a:lnTo>
                    <a:pt x="77063" y="76009"/>
                  </a:lnTo>
                  <a:lnTo>
                    <a:pt x="76669" y="76009"/>
                  </a:lnTo>
                  <a:lnTo>
                    <a:pt x="76669" y="76403"/>
                  </a:lnTo>
                  <a:lnTo>
                    <a:pt x="76669" y="76009"/>
                  </a:lnTo>
                  <a:lnTo>
                    <a:pt x="76276" y="76403"/>
                  </a:lnTo>
                  <a:lnTo>
                    <a:pt x="76276" y="76009"/>
                  </a:lnTo>
                  <a:lnTo>
                    <a:pt x="75895" y="76403"/>
                  </a:lnTo>
                  <a:lnTo>
                    <a:pt x="75501" y="76403"/>
                  </a:lnTo>
                  <a:lnTo>
                    <a:pt x="75501" y="76009"/>
                  </a:lnTo>
                  <a:lnTo>
                    <a:pt x="75895" y="76009"/>
                  </a:lnTo>
                  <a:lnTo>
                    <a:pt x="75895" y="76403"/>
                  </a:lnTo>
                  <a:lnTo>
                    <a:pt x="75895" y="76009"/>
                  </a:lnTo>
                  <a:lnTo>
                    <a:pt x="75895" y="75628"/>
                  </a:lnTo>
                  <a:lnTo>
                    <a:pt x="76276" y="75234"/>
                  </a:lnTo>
                  <a:lnTo>
                    <a:pt x="76669" y="74853"/>
                  </a:lnTo>
                  <a:lnTo>
                    <a:pt x="76669" y="75234"/>
                  </a:lnTo>
                  <a:lnTo>
                    <a:pt x="76276" y="75234"/>
                  </a:lnTo>
                  <a:lnTo>
                    <a:pt x="76669" y="74853"/>
                  </a:lnTo>
                  <a:lnTo>
                    <a:pt x="77063" y="74853"/>
                  </a:lnTo>
                  <a:lnTo>
                    <a:pt x="77063" y="74472"/>
                  </a:lnTo>
                  <a:lnTo>
                    <a:pt x="77444" y="74472"/>
                  </a:lnTo>
                  <a:lnTo>
                    <a:pt x="77838" y="74079"/>
                  </a:lnTo>
                  <a:lnTo>
                    <a:pt x="78219" y="74079"/>
                  </a:lnTo>
                  <a:lnTo>
                    <a:pt x="78612" y="74079"/>
                  </a:lnTo>
                  <a:lnTo>
                    <a:pt x="79006" y="74079"/>
                  </a:lnTo>
                  <a:lnTo>
                    <a:pt x="79006" y="73698"/>
                  </a:lnTo>
                  <a:lnTo>
                    <a:pt x="79006" y="74079"/>
                  </a:lnTo>
                  <a:lnTo>
                    <a:pt x="79387" y="74079"/>
                  </a:lnTo>
                  <a:lnTo>
                    <a:pt x="79006" y="74079"/>
                  </a:lnTo>
                  <a:lnTo>
                    <a:pt x="79006" y="74472"/>
                  </a:lnTo>
                  <a:lnTo>
                    <a:pt x="79006" y="74079"/>
                  </a:lnTo>
                  <a:lnTo>
                    <a:pt x="79006" y="74472"/>
                  </a:lnTo>
                  <a:lnTo>
                    <a:pt x="78612" y="74472"/>
                  </a:lnTo>
                  <a:lnTo>
                    <a:pt x="79006" y="74472"/>
                  </a:lnTo>
                  <a:lnTo>
                    <a:pt x="78612" y="74472"/>
                  </a:lnTo>
                  <a:lnTo>
                    <a:pt x="78612" y="74853"/>
                  </a:lnTo>
                  <a:lnTo>
                    <a:pt x="79006" y="74853"/>
                  </a:lnTo>
                  <a:lnTo>
                    <a:pt x="79006" y="74472"/>
                  </a:lnTo>
                  <a:lnTo>
                    <a:pt x="79006" y="74853"/>
                  </a:lnTo>
                  <a:lnTo>
                    <a:pt x="78612" y="74853"/>
                  </a:lnTo>
                  <a:lnTo>
                    <a:pt x="78612" y="74472"/>
                  </a:lnTo>
                  <a:lnTo>
                    <a:pt x="78612" y="74853"/>
                  </a:lnTo>
                  <a:lnTo>
                    <a:pt x="78219" y="74853"/>
                  </a:lnTo>
                  <a:close/>
                </a:path>
                <a:path w="224789" h="81280">
                  <a:moveTo>
                    <a:pt x="66941" y="78524"/>
                  </a:moveTo>
                  <a:lnTo>
                    <a:pt x="66941" y="78905"/>
                  </a:lnTo>
                  <a:lnTo>
                    <a:pt x="66941" y="78524"/>
                  </a:lnTo>
                  <a:lnTo>
                    <a:pt x="66941" y="78905"/>
                  </a:lnTo>
                  <a:lnTo>
                    <a:pt x="66941" y="78524"/>
                  </a:lnTo>
                  <a:lnTo>
                    <a:pt x="66941" y="78905"/>
                  </a:lnTo>
                  <a:lnTo>
                    <a:pt x="66941" y="78524"/>
                  </a:lnTo>
                  <a:lnTo>
                    <a:pt x="67322" y="78524"/>
                  </a:lnTo>
                  <a:lnTo>
                    <a:pt x="66941" y="78524"/>
                  </a:lnTo>
                  <a:lnTo>
                    <a:pt x="67322" y="78524"/>
                  </a:lnTo>
                  <a:lnTo>
                    <a:pt x="67322" y="78905"/>
                  </a:lnTo>
                  <a:lnTo>
                    <a:pt x="67716" y="78905"/>
                  </a:lnTo>
                  <a:lnTo>
                    <a:pt x="67716" y="79298"/>
                  </a:lnTo>
                  <a:lnTo>
                    <a:pt x="67716" y="79679"/>
                  </a:lnTo>
                  <a:lnTo>
                    <a:pt x="67322" y="79679"/>
                  </a:lnTo>
                  <a:lnTo>
                    <a:pt x="67322" y="79298"/>
                  </a:lnTo>
                  <a:lnTo>
                    <a:pt x="66941" y="79298"/>
                  </a:lnTo>
                  <a:lnTo>
                    <a:pt x="66941" y="79679"/>
                  </a:lnTo>
                  <a:lnTo>
                    <a:pt x="66547" y="79298"/>
                  </a:lnTo>
                  <a:lnTo>
                    <a:pt x="66166" y="79298"/>
                  </a:lnTo>
                  <a:lnTo>
                    <a:pt x="66547" y="79298"/>
                  </a:lnTo>
                  <a:lnTo>
                    <a:pt x="66547" y="79679"/>
                  </a:lnTo>
                  <a:lnTo>
                    <a:pt x="66547" y="79298"/>
                  </a:lnTo>
                  <a:lnTo>
                    <a:pt x="66547" y="79679"/>
                  </a:lnTo>
                  <a:lnTo>
                    <a:pt x="66166" y="79298"/>
                  </a:lnTo>
                  <a:lnTo>
                    <a:pt x="66547" y="79679"/>
                  </a:lnTo>
                  <a:lnTo>
                    <a:pt x="66941" y="80060"/>
                  </a:lnTo>
                  <a:lnTo>
                    <a:pt x="66941" y="79679"/>
                  </a:lnTo>
                  <a:lnTo>
                    <a:pt x="67322" y="79679"/>
                  </a:lnTo>
                  <a:lnTo>
                    <a:pt x="66941" y="79679"/>
                  </a:lnTo>
                  <a:lnTo>
                    <a:pt x="66941" y="79298"/>
                  </a:lnTo>
                  <a:lnTo>
                    <a:pt x="67322" y="79679"/>
                  </a:lnTo>
                  <a:lnTo>
                    <a:pt x="67716" y="79679"/>
                  </a:lnTo>
                  <a:lnTo>
                    <a:pt x="67716" y="79298"/>
                  </a:lnTo>
                  <a:lnTo>
                    <a:pt x="67716" y="79679"/>
                  </a:lnTo>
                  <a:lnTo>
                    <a:pt x="67716" y="79298"/>
                  </a:lnTo>
                  <a:lnTo>
                    <a:pt x="68110" y="79298"/>
                  </a:lnTo>
                  <a:lnTo>
                    <a:pt x="68110" y="79679"/>
                  </a:lnTo>
                  <a:lnTo>
                    <a:pt x="68491" y="79679"/>
                  </a:lnTo>
                  <a:lnTo>
                    <a:pt x="68491" y="80060"/>
                  </a:lnTo>
                  <a:lnTo>
                    <a:pt x="68884" y="80454"/>
                  </a:lnTo>
                  <a:lnTo>
                    <a:pt x="69278" y="80835"/>
                  </a:lnTo>
                  <a:lnTo>
                    <a:pt x="68884" y="80835"/>
                  </a:lnTo>
                  <a:lnTo>
                    <a:pt x="68491" y="80835"/>
                  </a:lnTo>
                  <a:lnTo>
                    <a:pt x="68110" y="80835"/>
                  </a:lnTo>
                  <a:lnTo>
                    <a:pt x="68110" y="80454"/>
                  </a:lnTo>
                  <a:lnTo>
                    <a:pt x="68110" y="80835"/>
                  </a:lnTo>
                  <a:lnTo>
                    <a:pt x="67716" y="80835"/>
                  </a:lnTo>
                  <a:lnTo>
                    <a:pt x="68110" y="80835"/>
                  </a:lnTo>
                  <a:lnTo>
                    <a:pt x="67716" y="80835"/>
                  </a:lnTo>
                  <a:lnTo>
                    <a:pt x="67716" y="80454"/>
                  </a:lnTo>
                  <a:lnTo>
                    <a:pt x="68110" y="80454"/>
                  </a:lnTo>
                  <a:lnTo>
                    <a:pt x="67716" y="80454"/>
                  </a:lnTo>
                  <a:lnTo>
                    <a:pt x="67716" y="80060"/>
                  </a:lnTo>
                  <a:lnTo>
                    <a:pt x="67716" y="80454"/>
                  </a:lnTo>
                  <a:lnTo>
                    <a:pt x="67322" y="80454"/>
                  </a:lnTo>
                  <a:lnTo>
                    <a:pt x="66941" y="80454"/>
                  </a:lnTo>
                  <a:lnTo>
                    <a:pt x="66547" y="80454"/>
                  </a:lnTo>
                  <a:lnTo>
                    <a:pt x="66166" y="80454"/>
                  </a:lnTo>
                  <a:lnTo>
                    <a:pt x="65773" y="80060"/>
                  </a:lnTo>
                  <a:lnTo>
                    <a:pt x="66166" y="80060"/>
                  </a:lnTo>
                  <a:lnTo>
                    <a:pt x="65773" y="80060"/>
                  </a:lnTo>
                  <a:lnTo>
                    <a:pt x="65570" y="80060"/>
                  </a:lnTo>
                  <a:lnTo>
                    <a:pt x="65570" y="79679"/>
                  </a:lnTo>
                  <a:lnTo>
                    <a:pt x="65570" y="80060"/>
                  </a:lnTo>
                  <a:lnTo>
                    <a:pt x="65570" y="79679"/>
                  </a:lnTo>
                  <a:lnTo>
                    <a:pt x="65773" y="79679"/>
                  </a:lnTo>
                  <a:lnTo>
                    <a:pt x="65570" y="80060"/>
                  </a:lnTo>
                  <a:lnTo>
                    <a:pt x="65570" y="79679"/>
                  </a:lnTo>
                  <a:lnTo>
                    <a:pt x="65570" y="79298"/>
                  </a:lnTo>
                  <a:lnTo>
                    <a:pt x="65773" y="79298"/>
                  </a:lnTo>
                  <a:lnTo>
                    <a:pt x="65773" y="78905"/>
                  </a:lnTo>
                  <a:lnTo>
                    <a:pt x="66166" y="78905"/>
                  </a:lnTo>
                  <a:lnTo>
                    <a:pt x="66547" y="78905"/>
                  </a:lnTo>
                  <a:lnTo>
                    <a:pt x="66547" y="78524"/>
                  </a:lnTo>
                  <a:lnTo>
                    <a:pt x="66941" y="78524"/>
                  </a:lnTo>
                  <a:close/>
                </a:path>
                <a:path w="224789" h="81280">
                  <a:moveTo>
                    <a:pt x="118503" y="61925"/>
                  </a:moveTo>
                  <a:lnTo>
                    <a:pt x="118897" y="62318"/>
                  </a:lnTo>
                  <a:lnTo>
                    <a:pt x="118897" y="62699"/>
                  </a:lnTo>
                  <a:lnTo>
                    <a:pt x="119291" y="62699"/>
                  </a:lnTo>
                  <a:lnTo>
                    <a:pt x="119291" y="63093"/>
                  </a:lnTo>
                  <a:lnTo>
                    <a:pt x="118897" y="63093"/>
                  </a:lnTo>
                  <a:lnTo>
                    <a:pt x="118503" y="63093"/>
                  </a:lnTo>
                  <a:lnTo>
                    <a:pt x="118122" y="63474"/>
                  </a:lnTo>
                  <a:lnTo>
                    <a:pt x="118503" y="63093"/>
                  </a:lnTo>
                  <a:lnTo>
                    <a:pt x="118897" y="63093"/>
                  </a:lnTo>
                  <a:lnTo>
                    <a:pt x="119291" y="63093"/>
                  </a:lnTo>
                  <a:lnTo>
                    <a:pt x="118897" y="63093"/>
                  </a:lnTo>
                  <a:lnTo>
                    <a:pt x="119291" y="63093"/>
                  </a:lnTo>
                  <a:lnTo>
                    <a:pt x="119291" y="63474"/>
                  </a:lnTo>
                  <a:lnTo>
                    <a:pt x="119291" y="63093"/>
                  </a:lnTo>
                  <a:lnTo>
                    <a:pt x="119672" y="63474"/>
                  </a:lnTo>
                  <a:lnTo>
                    <a:pt x="120065" y="63474"/>
                  </a:lnTo>
                  <a:lnTo>
                    <a:pt x="119672" y="63474"/>
                  </a:lnTo>
                  <a:lnTo>
                    <a:pt x="119672" y="63665"/>
                  </a:lnTo>
                  <a:lnTo>
                    <a:pt x="119291" y="63474"/>
                  </a:lnTo>
                  <a:lnTo>
                    <a:pt x="118897" y="63474"/>
                  </a:lnTo>
                  <a:lnTo>
                    <a:pt x="119291" y="63474"/>
                  </a:lnTo>
                  <a:lnTo>
                    <a:pt x="119672" y="63474"/>
                  </a:lnTo>
                  <a:lnTo>
                    <a:pt x="119672" y="63665"/>
                  </a:lnTo>
                  <a:lnTo>
                    <a:pt x="119672" y="64046"/>
                  </a:lnTo>
                  <a:lnTo>
                    <a:pt x="119672" y="64439"/>
                  </a:lnTo>
                  <a:lnTo>
                    <a:pt x="119291" y="64439"/>
                  </a:lnTo>
                  <a:lnTo>
                    <a:pt x="119291" y="64820"/>
                  </a:lnTo>
                  <a:lnTo>
                    <a:pt x="118897" y="64820"/>
                  </a:lnTo>
                  <a:lnTo>
                    <a:pt x="118897" y="65214"/>
                  </a:lnTo>
                  <a:lnTo>
                    <a:pt x="118897" y="65595"/>
                  </a:lnTo>
                  <a:lnTo>
                    <a:pt x="118503" y="65595"/>
                  </a:lnTo>
                  <a:lnTo>
                    <a:pt x="118122" y="65595"/>
                  </a:lnTo>
                  <a:lnTo>
                    <a:pt x="117728" y="65595"/>
                  </a:lnTo>
                  <a:lnTo>
                    <a:pt x="117728" y="65976"/>
                  </a:lnTo>
                  <a:lnTo>
                    <a:pt x="117538" y="65976"/>
                  </a:lnTo>
                  <a:lnTo>
                    <a:pt x="117538" y="65595"/>
                  </a:lnTo>
                  <a:lnTo>
                    <a:pt x="117538" y="65214"/>
                  </a:lnTo>
                  <a:lnTo>
                    <a:pt x="117144" y="65214"/>
                  </a:lnTo>
                  <a:lnTo>
                    <a:pt x="117538" y="65214"/>
                  </a:lnTo>
                  <a:lnTo>
                    <a:pt x="117144" y="65214"/>
                  </a:lnTo>
                  <a:lnTo>
                    <a:pt x="117144" y="64820"/>
                  </a:lnTo>
                  <a:lnTo>
                    <a:pt x="117144" y="64439"/>
                  </a:lnTo>
                  <a:lnTo>
                    <a:pt x="117538" y="64439"/>
                  </a:lnTo>
                  <a:lnTo>
                    <a:pt x="117538" y="64046"/>
                  </a:lnTo>
                  <a:lnTo>
                    <a:pt x="117728" y="64046"/>
                  </a:lnTo>
                  <a:lnTo>
                    <a:pt x="117728" y="63665"/>
                  </a:lnTo>
                  <a:lnTo>
                    <a:pt x="118122" y="63665"/>
                  </a:lnTo>
                  <a:lnTo>
                    <a:pt x="117728" y="63665"/>
                  </a:lnTo>
                  <a:lnTo>
                    <a:pt x="118122" y="63665"/>
                  </a:lnTo>
                  <a:lnTo>
                    <a:pt x="117728" y="63665"/>
                  </a:lnTo>
                  <a:lnTo>
                    <a:pt x="118122" y="63665"/>
                  </a:lnTo>
                  <a:lnTo>
                    <a:pt x="118503" y="63665"/>
                  </a:lnTo>
                  <a:lnTo>
                    <a:pt x="118897" y="63665"/>
                  </a:lnTo>
                  <a:lnTo>
                    <a:pt x="118503" y="63665"/>
                  </a:lnTo>
                  <a:lnTo>
                    <a:pt x="118122" y="63665"/>
                  </a:lnTo>
                  <a:lnTo>
                    <a:pt x="118122" y="63474"/>
                  </a:lnTo>
                  <a:lnTo>
                    <a:pt x="118503" y="63474"/>
                  </a:lnTo>
                  <a:lnTo>
                    <a:pt x="118122" y="63474"/>
                  </a:lnTo>
                  <a:lnTo>
                    <a:pt x="117728" y="63474"/>
                  </a:lnTo>
                  <a:lnTo>
                    <a:pt x="117728" y="63665"/>
                  </a:lnTo>
                  <a:lnTo>
                    <a:pt x="117728" y="64046"/>
                  </a:lnTo>
                  <a:lnTo>
                    <a:pt x="117538" y="64046"/>
                  </a:lnTo>
                  <a:lnTo>
                    <a:pt x="117538" y="64439"/>
                  </a:lnTo>
                  <a:lnTo>
                    <a:pt x="117144" y="64439"/>
                  </a:lnTo>
                  <a:lnTo>
                    <a:pt x="117144" y="64820"/>
                  </a:lnTo>
                  <a:lnTo>
                    <a:pt x="117144" y="65214"/>
                  </a:lnTo>
                  <a:lnTo>
                    <a:pt x="117144" y="65595"/>
                  </a:lnTo>
                  <a:lnTo>
                    <a:pt x="117144" y="65214"/>
                  </a:lnTo>
                  <a:lnTo>
                    <a:pt x="116763" y="65214"/>
                  </a:lnTo>
                  <a:lnTo>
                    <a:pt x="116763" y="63474"/>
                  </a:lnTo>
                  <a:lnTo>
                    <a:pt x="117144" y="63093"/>
                  </a:lnTo>
                  <a:lnTo>
                    <a:pt x="117144" y="62699"/>
                  </a:lnTo>
                  <a:lnTo>
                    <a:pt x="117538" y="62318"/>
                  </a:lnTo>
                  <a:lnTo>
                    <a:pt x="117538" y="61925"/>
                  </a:lnTo>
                  <a:lnTo>
                    <a:pt x="117728" y="61925"/>
                  </a:lnTo>
                  <a:lnTo>
                    <a:pt x="118122" y="61925"/>
                  </a:lnTo>
                  <a:lnTo>
                    <a:pt x="118503" y="61925"/>
                  </a:lnTo>
                  <a:close/>
                </a:path>
                <a:path w="224789" h="81280">
                  <a:moveTo>
                    <a:pt x="218732" y="30670"/>
                  </a:moveTo>
                  <a:lnTo>
                    <a:pt x="219125" y="31064"/>
                  </a:lnTo>
                  <a:lnTo>
                    <a:pt x="218732" y="31064"/>
                  </a:lnTo>
                  <a:lnTo>
                    <a:pt x="219125" y="31064"/>
                  </a:lnTo>
                  <a:lnTo>
                    <a:pt x="219125" y="31445"/>
                  </a:lnTo>
                  <a:lnTo>
                    <a:pt x="219125" y="31838"/>
                  </a:lnTo>
                  <a:lnTo>
                    <a:pt x="219506" y="32219"/>
                  </a:lnTo>
                  <a:lnTo>
                    <a:pt x="219900" y="32219"/>
                  </a:lnTo>
                  <a:lnTo>
                    <a:pt x="219900" y="32600"/>
                  </a:lnTo>
                  <a:lnTo>
                    <a:pt x="219900" y="32994"/>
                  </a:lnTo>
                  <a:lnTo>
                    <a:pt x="220294" y="32600"/>
                  </a:lnTo>
                  <a:lnTo>
                    <a:pt x="220675" y="32994"/>
                  </a:lnTo>
                  <a:lnTo>
                    <a:pt x="220675" y="33375"/>
                  </a:lnTo>
                  <a:lnTo>
                    <a:pt x="220675" y="33756"/>
                  </a:lnTo>
                  <a:lnTo>
                    <a:pt x="220294" y="33756"/>
                  </a:lnTo>
                  <a:lnTo>
                    <a:pt x="219900" y="33756"/>
                  </a:lnTo>
                  <a:lnTo>
                    <a:pt x="219900" y="33375"/>
                  </a:lnTo>
                  <a:lnTo>
                    <a:pt x="219506" y="33375"/>
                  </a:lnTo>
                  <a:lnTo>
                    <a:pt x="219125" y="32994"/>
                  </a:lnTo>
                  <a:lnTo>
                    <a:pt x="218732" y="32994"/>
                  </a:lnTo>
                  <a:lnTo>
                    <a:pt x="219125" y="32994"/>
                  </a:lnTo>
                  <a:lnTo>
                    <a:pt x="218732" y="32994"/>
                  </a:lnTo>
                  <a:lnTo>
                    <a:pt x="218338" y="32994"/>
                  </a:lnTo>
                  <a:lnTo>
                    <a:pt x="218338" y="32600"/>
                  </a:lnTo>
                  <a:lnTo>
                    <a:pt x="217957" y="32219"/>
                  </a:lnTo>
                  <a:lnTo>
                    <a:pt x="217957" y="31838"/>
                  </a:lnTo>
                  <a:lnTo>
                    <a:pt x="218338" y="31838"/>
                  </a:lnTo>
                  <a:lnTo>
                    <a:pt x="218338" y="31445"/>
                  </a:lnTo>
                  <a:lnTo>
                    <a:pt x="218338" y="31838"/>
                  </a:lnTo>
                  <a:lnTo>
                    <a:pt x="217957" y="31838"/>
                  </a:lnTo>
                  <a:lnTo>
                    <a:pt x="218338" y="31445"/>
                  </a:lnTo>
                  <a:lnTo>
                    <a:pt x="218338" y="31064"/>
                  </a:lnTo>
                  <a:lnTo>
                    <a:pt x="218338" y="30670"/>
                  </a:lnTo>
                  <a:lnTo>
                    <a:pt x="218732" y="30670"/>
                  </a:lnTo>
                  <a:close/>
                </a:path>
                <a:path w="224789" h="81280">
                  <a:moveTo>
                    <a:pt x="219506" y="33375"/>
                  </a:moveTo>
                  <a:lnTo>
                    <a:pt x="219900" y="33375"/>
                  </a:lnTo>
                  <a:lnTo>
                    <a:pt x="219900" y="33756"/>
                  </a:lnTo>
                  <a:lnTo>
                    <a:pt x="220294" y="33756"/>
                  </a:lnTo>
                  <a:lnTo>
                    <a:pt x="220675" y="33756"/>
                  </a:lnTo>
                  <a:lnTo>
                    <a:pt x="221068" y="33756"/>
                  </a:lnTo>
                  <a:lnTo>
                    <a:pt x="221449" y="33756"/>
                  </a:lnTo>
                  <a:lnTo>
                    <a:pt x="221449" y="34150"/>
                  </a:lnTo>
                  <a:lnTo>
                    <a:pt x="221843" y="34150"/>
                  </a:lnTo>
                  <a:lnTo>
                    <a:pt x="221843" y="34531"/>
                  </a:lnTo>
                  <a:lnTo>
                    <a:pt x="222034" y="34721"/>
                  </a:lnTo>
                  <a:lnTo>
                    <a:pt x="222427" y="34721"/>
                  </a:lnTo>
                  <a:lnTo>
                    <a:pt x="222034" y="34721"/>
                  </a:lnTo>
                  <a:lnTo>
                    <a:pt x="222427" y="34721"/>
                  </a:lnTo>
                  <a:lnTo>
                    <a:pt x="222821" y="35115"/>
                  </a:lnTo>
                  <a:lnTo>
                    <a:pt x="223202" y="35496"/>
                  </a:lnTo>
                  <a:lnTo>
                    <a:pt x="223596" y="35890"/>
                  </a:lnTo>
                  <a:lnTo>
                    <a:pt x="223596" y="36271"/>
                  </a:lnTo>
                  <a:lnTo>
                    <a:pt x="223202" y="36271"/>
                  </a:lnTo>
                  <a:lnTo>
                    <a:pt x="223202" y="36652"/>
                  </a:lnTo>
                  <a:lnTo>
                    <a:pt x="223202" y="36271"/>
                  </a:lnTo>
                  <a:lnTo>
                    <a:pt x="223202" y="35890"/>
                  </a:lnTo>
                  <a:lnTo>
                    <a:pt x="223202" y="35496"/>
                  </a:lnTo>
                  <a:lnTo>
                    <a:pt x="222821" y="35496"/>
                  </a:lnTo>
                  <a:lnTo>
                    <a:pt x="222427" y="35115"/>
                  </a:lnTo>
                  <a:lnTo>
                    <a:pt x="222034" y="35115"/>
                  </a:lnTo>
                  <a:lnTo>
                    <a:pt x="221843" y="35115"/>
                  </a:lnTo>
                  <a:lnTo>
                    <a:pt x="221449" y="35496"/>
                  </a:lnTo>
                  <a:lnTo>
                    <a:pt x="221068" y="35496"/>
                  </a:lnTo>
                  <a:lnTo>
                    <a:pt x="220675" y="35496"/>
                  </a:lnTo>
                  <a:lnTo>
                    <a:pt x="220675" y="35115"/>
                  </a:lnTo>
                  <a:lnTo>
                    <a:pt x="220294" y="35115"/>
                  </a:lnTo>
                  <a:lnTo>
                    <a:pt x="220675" y="34721"/>
                  </a:lnTo>
                  <a:lnTo>
                    <a:pt x="220294" y="34721"/>
                  </a:lnTo>
                  <a:lnTo>
                    <a:pt x="219900" y="34721"/>
                  </a:lnTo>
                  <a:lnTo>
                    <a:pt x="219900" y="34531"/>
                  </a:lnTo>
                  <a:lnTo>
                    <a:pt x="219506" y="34150"/>
                  </a:lnTo>
                  <a:lnTo>
                    <a:pt x="219506" y="33756"/>
                  </a:lnTo>
                  <a:lnTo>
                    <a:pt x="219506" y="34150"/>
                  </a:lnTo>
                  <a:lnTo>
                    <a:pt x="219506" y="33756"/>
                  </a:lnTo>
                  <a:lnTo>
                    <a:pt x="219506" y="33375"/>
                  </a:lnTo>
                  <a:close/>
                </a:path>
                <a:path w="224789" h="81280">
                  <a:moveTo>
                    <a:pt x="220675" y="41859"/>
                  </a:moveTo>
                  <a:lnTo>
                    <a:pt x="221068" y="41478"/>
                  </a:lnTo>
                  <a:lnTo>
                    <a:pt x="220675" y="41478"/>
                  </a:lnTo>
                  <a:lnTo>
                    <a:pt x="221068" y="41478"/>
                  </a:lnTo>
                  <a:lnTo>
                    <a:pt x="221068" y="41097"/>
                  </a:lnTo>
                  <a:lnTo>
                    <a:pt x="221068" y="41478"/>
                  </a:lnTo>
                  <a:lnTo>
                    <a:pt x="221449" y="41478"/>
                  </a:lnTo>
                  <a:lnTo>
                    <a:pt x="221843" y="41097"/>
                  </a:lnTo>
                  <a:lnTo>
                    <a:pt x="221843" y="40703"/>
                  </a:lnTo>
                  <a:lnTo>
                    <a:pt x="222034" y="40703"/>
                  </a:lnTo>
                  <a:lnTo>
                    <a:pt x="222034" y="41097"/>
                  </a:lnTo>
                  <a:lnTo>
                    <a:pt x="222034" y="40703"/>
                  </a:lnTo>
                  <a:lnTo>
                    <a:pt x="222427" y="40703"/>
                  </a:lnTo>
                  <a:lnTo>
                    <a:pt x="222821" y="40703"/>
                  </a:lnTo>
                  <a:lnTo>
                    <a:pt x="222821" y="40322"/>
                  </a:lnTo>
                  <a:lnTo>
                    <a:pt x="223202" y="40322"/>
                  </a:lnTo>
                  <a:lnTo>
                    <a:pt x="223202" y="39941"/>
                  </a:lnTo>
                  <a:lnTo>
                    <a:pt x="223596" y="39941"/>
                  </a:lnTo>
                  <a:lnTo>
                    <a:pt x="223596" y="39547"/>
                  </a:lnTo>
                  <a:lnTo>
                    <a:pt x="223596" y="39357"/>
                  </a:lnTo>
                  <a:lnTo>
                    <a:pt x="223202" y="39357"/>
                  </a:lnTo>
                  <a:lnTo>
                    <a:pt x="223596" y="39357"/>
                  </a:lnTo>
                  <a:lnTo>
                    <a:pt x="223989" y="39357"/>
                  </a:lnTo>
                  <a:lnTo>
                    <a:pt x="224370" y="38976"/>
                  </a:lnTo>
                  <a:lnTo>
                    <a:pt x="224370" y="39357"/>
                  </a:lnTo>
                  <a:lnTo>
                    <a:pt x="224370" y="39547"/>
                  </a:lnTo>
                  <a:lnTo>
                    <a:pt x="224764" y="39941"/>
                  </a:lnTo>
                  <a:lnTo>
                    <a:pt x="224764" y="40322"/>
                  </a:lnTo>
                  <a:lnTo>
                    <a:pt x="224370" y="40322"/>
                  </a:lnTo>
                  <a:lnTo>
                    <a:pt x="224370" y="40703"/>
                  </a:lnTo>
                  <a:lnTo>
                    <a:pt x="223989" y="41097"/>
                  </a:lnTo>
                  <a:lnTo>
                    <a:pt x="223596" y="41097"/>
                  </a:lnTo>
                  <a:lnTo>
                    <a:pt x="222821" y="41478"/>
                  </a:lnTo>
                  <a:lnTo>
                    <a:pt x="222821" y="41859"/>
                  </a:lnTo>
                  <a:lnTo>
                    <a:pt x="222821" y="42252"/>
                  </a:lnTo>
                  <a:lnTo>
                    <a:pt x="222821" y="42633"/>
                  </a:lnTo>
                  <a:lnTo>
                    <a:pt x="222427" y="42633"/>
                  </a:lnTo>
                  <a:lnTo>
                    <a:pt x="222034" y="42633"/>
                  </a:lnTo>
                  <a:lnTo>
                    <a:pt x="221843" y="42633"/>
                  </a:lnTo>
                  <a:lnTo>
                    <a:pt x="221449" y="43027"/>
                  </a:lnTo>
                  <a:lnTo>
                    <a:pt x="221068" y="43027"/>
                  </a:lnTo>
                  <a:lnTo>
                    <a:pt x="220675" y="43027"/>
                  </a:lnTo>
                  <a:lnTo>
                    <a:pt x="221068" y="43027"/>
                  </a:lnTo>
                  <a:lnTo>
                    <a:pt x="221449" y="43027"/>
                  </a:lnTo>
                  <a:lnTo>
                    <a:pt x="221068" y="43027"/>
                  </a:lnTo>
                  <a:lnTo>
                    <a:pt x="220675" y="43408"/>
                  </a:lnTo>
                  <a:lnTo>
                    <a:pt x="220294" y="43408"/>
                  </a:lnTo>
                  <a:lnTo>
                    <a:pt x="220675" y="43408"/>
                  </a:lnTo>
                  <a:lnTo>
                    <a:pt x="220294" y="43408"/>
                  </a:lnTo>
                  <a:lnTo>
                    <a:pt x="220294" y="43789"/>
                  </a:lnTo>
                  <a:lnTo>
                    <a:pt x="219900" y="43789"/>
                  </a:lnTo>
                  <a:lnTo>
                    <a:pt x="219506" y="43789"/>
                  </a:lnTo>
                  <a:lnTo>
                    <a:pt x="219125" y="43789"/>
                  </a:lnTo>
                  <a:lnTo>
                    <a:pt x="219125" y="44183"/>
                  </a:lnTo>
                  <a:lnTo>
                    <a:pt x="218732" y="44183"/>
                  </a:lnTo>
                  <a:lnTo>
                    <a:pt x="218338" y="44183"/>
                  </a:lnTo>
                  <a:lnTo>
                    <a:pt x="218338" y="44373"/>
                  </a:lnTo>
                  <a:lnTo>
                    <a:pt x="217957" y="44373"/>
                  </a:lnTo>
                  <a:lnTo>
                    <a:pt x="217957" y="44183"/>
                  </a:lnTo>
                  <a:lnTo>
                    <a:pt x="217957" y="44373"/>
                  </a:lnTo>
                  <a:lnTo>
                    <a:pt x="217563" y="44373"/>
                  </a:lnTo>
                  <a:lnTo>
                    <a:pt x="217373" y="44373"/>
                  </a:lnTo>
                  <a:lnTo>
                    <a:pt x="217373" y="44183"/>
                  </a:lnTo>
                  <a:lnTo>
                    <a:pt x="217563" y="44183"/>
                  </a:lnTo>
                  <a:lnTo>
                    <a:pt x="217957" y="44183"/>
                  </a:lnTo>
                  <a:lnTo>
                    <a:pt x="217957" y="43789"/>
                  </a:lnTo>
                  <a:lnTo>
                    <a:pt x="217957" y="44183"/>
                  </a:lnTo>
                  <a:lnTo>
                    <a:pt x="218338" y="44183"/>
                  </a:lnTo>
                  <a:lnTo>
                    <a:pt x="218732" y="44183"/>
                  </a:lnTo>
                  <a:lnTo>
                    <a:pt x="218732" y="43789"/>
                  </a:lnTo>
                  <a:lnTo>
                    <a:pt x="219125" y="43789"/>
                  </a:lnTo>
                  <a:lnTo>
                    <a:pt x="219125" y="43408"/>
                  </a:lnTo>
                  <a:lnTo>
                    <a:pt x="219125" y="43027"/>
                  </a:lnTo>
                  <a:lnTo>
                    <a:pt x="219125" y="43408"/>
                  </a:lnTo>
                  <a:lnTo>
                    <a:pt x="219506" y="43408"/>
                  </a:lnTo>
                  <a:lnTo>
                    <a:pt x="219506" y="43027"/>
                  </a:lnTo>
                  <a:lnTo>
                    <a:pt x="219900" y="43027"/>
                  </a:lnTo>
                  <a:lnTo>
                    <a:pt x="219900" y="42633"/>
                  </a:lnTo>
                  <a:lnTo>
                    <a:pt x="219506" y="42633"/>
                  </a:lnTo>
                  <a:lnTo>
                    <a:pt x="219900" y="42633"/>
                  </a:lnTo>
                  <a:lnTo>
                    <a:pt x="220294" y="42633"/>
                  </a:lnTo>
                  <a:lnTo>
                    <a:pt x="220294" y="42252"/>
                  </a:lnTo>
                  <a:lnTo>
                    <a:pt x="219900" y="42252"/>
                  </a:lnTo>
                  <a:lnTo>
                    <a:pt x="220294" y="42252"/>
                  </a:lnTo>
                  <a:lnTo>
                    <a:pt x="220675" y="41859"/>
                  </a:lnTo>
                  <a:lnTo>
                    <a:pt x="220294" y="41478"/>
                  </a:lnTo>
                  <a:lnTo>
                    <a:pt x="220675" y="41478"/>
                  </a:lnTo>
                  <a:lnTo>
                    <a:pt x="220675" y="418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4434310" y="1921098"/>
              <a:ext cx="248285" cy="246379"/>
            </a:xfrm>
            <a:custGeom>
              <a:avLst/>
              <a:gdLst/>
              <a:ahLst/>
              <a:cxnLst/>
              <a:rect l="l" t="t" r="r" b="b"/>
              <a:pathLst>
                <a:path w="248285" h="246380">
                  <a:moveTo>
                    <a:pt x="134454" y="245110"/>
                  </a:moveTo>
                  <a:lnTo>
                    <a:pt x="133477" y="245110"/>
                  </a:lnTo>
                  <a:lnTo>
                    <a:pt x="133477" y="246380"/>
                  </a:lnTo>
                  <a:lnTo>
                    <a:pt x="134454" y="246380"/>
                  </a:lnTo>
                  <a:lnTo>
                    <a:pt x="134454" y="245110"/>
                  </a:lnTo>
                  <a:close/>
                </a:path>
                <a:path w="248285" h="246380">
                  <a:moveTo>
                    <a:pt x="137185" y="245110"/>
                  </a:moveTo>
                  <a:lnTo>
                    <a:pt x="135229" y="245110"/>
                  </a:lnTo>
                  <a:lnTo>
                    <a:pt x="135623" y="246380"/>
                  </a:lnTo>
                  <a:lnTo>
                    <a:pt x="137185" y="246380"/>
                  </a:lnTo>
                  <a:lnTo>
                    <a:pt x="137185" y="245110"/>
                  </a:lnTo>
                  <a:close/>
                </a:path>
                <a:path w="248285" h="246380">
                  <a:moveTo>
                    <a:pt x="141262" y="245110"/>
                  </a:moveTo>
                  <a:lnTo>
                    <a:pt x="140487" y="245110"/>
                  </a:lnTo>
                  <a:lnTo>
                    <a:pt x="140487" y="246380"/>
                  </a:lnTo>
                  <a:lnTo>
                    <a:pt x="141262" y="246380"/>
                  </a:lnTo>
                  <a:lnTo>
                    <a:pt x="141262" y="245110"/>
                  </a:lnTo>
                  <a:close/>
                </a:path>
                <a:path w="248285" h="246380">
                  <a:moveTo>
                    <a:pt x="147688" y="245110"/>
                  </a:moveTo>
                  <a:lnTo>
                    <a:pt x="144183" y="245110"/>
                  </a:lnTo>
                  <a:lnTo>
                    <a:pt x="144183" y="246380"/>
                  </a:lnTo>
                  <a:lnTo>
                    <a:pt x="147688" y="246380"/>
                  </a:lnTo>
                  <a:lnTo>
                    <a:pt x="147688" y="245110"/>
                  </a:lnTo>
                  <a:close/>
                </a:path>
                <a:path w="248285" h="246380">
                  <a:moveTo>
                    <a:pt x="149821" y="243840"/>
                  </a:moveTo>
                  <a:lnTo>
                    <a:pt x="133096" y="243840"/>
                  </a:lnTo>
                  <a:lnTo>
                    <a:pt x="133096" y="245110"/>
                  </a:lnTo>
                  <a:lnTo>
                    <a:pt x="149821" y="245110"/>
                  </a:lnTo>
                  <a:lnTo>
                    <a:pt x="149821" y="243840"/>
                  </a:lnTo>
                  <a:close/>
                </a:path>
                <a:path w="248285" h="246380">
                  <a:moveTo>
                    <a:pt x="150990" y="242570"/>
                  </a:moveTo>
                  <a:lnTo>
                    <a:pt x="131152" y="242570"/>
                  </a:lnTo>
                  <a:lnTo>
                    <a:pt x="131152" y="243840"/>
                  </a:lnTo>
                  <a:lnTo>
                    <a:pt x="150990" y="243840"/>
                  </a:lnTo>
                  <a:lnTo>
                    <a:pt x="150990" y="242570"/>
                  </a:lnTo>
                  <a:close/>
                </a:path>
                <a:path w="248285" h="246380">
                  <a:moveTo>
                    <a:pt x="152158" y="242570"/>
                  </a:moveTo>
                  <a:lnTo>
                    <a:pt x="151384" y="242570"/>
                  </a:lnTo>
                  <a:lnTo>
                    <a:pt x="151777" y="243840"/>
                  </a:lnTo>
                  <a:lnTo>
                    <a:pt x="152158" y="242570"/>
                  </a:lnTo>
                  <a:close/>
                </a:path>
                <a:path w="248285" h="246380">
                  <a:moveTo>
                    <a:pt x="153530" y="242570"/>
                  </a:moveTo>
                  <a:lnTo>
                    <a:pt x="152158" y="242570"/>
                  </a:lnTo>
                  <a:lnTo>
                    <a:pt x="152158" y="243840"/>
                  </a:lnTo>
                  <a:lnTo>
                    <a:pt x="153911" y="243840"/>
                  </a:lnTo>
                  <a:lnTo>
                    <a:pt x="153530" y="242570"/>
                  </a:lnTo>
                  <a:close/>
                </a:path>
                <a:path w="248285" h="246380">
                  <a:moveTo>
                    <a:pt x="120637" y="241300"/>
                  </a:moveTo>
                  <a:lnTo>
                    <a:pt x="119862" y="241300"/>
                  </a:lnTo>
                  <a:lnTo>
                    <a:pt x="119862" y="242570"/>
                  </a:lnTo>
                  <a:lnTo>
                    <a:pt x="120637" y="242570"/>
                  </a:lnTo>
                  <a:lnTo>
                    <a:pt x="120637" y="241300"/>
                  </a:lnTo>
                  <a:close/>
                </a:path>
                <a:path w="248285" h="246380">
                  <a:moveTo>
                    <a:pt x="154305" y="241300"/>
                  </a:moveTo>
                  <a:lnTo>
                    <a:pt x="129197" y="241300"/>
                  </a:lnTo>
                  <a:lnTo>
                    <a:pt x="129197" y="242570"/>
                  </a:lnTo>
                  <a:lnTo>
                    <a:pt x="154305" y="242570"/>
                  </a:lnTo>
                  <a:lnTo>
                    <a:pt x="154305" y="241300"/>
                  </a:lnTo>
                  <a:close/>
                </a:path>
                <a:path w="248285" h="246380">
                  <a:moveTo>
                    <a:pt x="156248" y="241300"/>
                  </a:moveTo>
                  <a:lnTo>
                    <a:pt x="154305" y="241300"/>
                  </a:lnTo>
                  <a:lnTo>
                    <a:pt x="154698" y="242570"/>
                  </a:lnTo>
                  <a:lnTo>
                    <a:pt x="156248" y="242570"/>
                  </a:lnTo>
                  <a:lnTo>
                    <a:pt x="156248" y="241300"/>
                  </a:lnTo>
                  <a:close/>
                </a:path>
                <a:path w="248285" h="246380">
                  <a:moveTo>
                    <a:pt x="163639" y="241300"/>
                  </a:moveTo>
                  <a:lnTo>
                    <a:pt x="159169" y="241300"/>
                  </a:lnTo>
                  <a:lnTo>
                    <a:pt x="159550" y="242570"/>
                  </a:lnTo>
                  <a:lnTo>
                    <a:pt x="163258" y="242570"/>
                  </a:lnTo>
                  <a:lnTo>
                    <a:pt x="163639" y="241300"/>
                  </a:lnTo>
                  <a:close/>
                </a:path>
                <a:path w="248285" h="246380">
                  <a:moveTo>
                    <a:pt x="103517" y="240030"/>
                  </a:moveTo>
                  <a:lnTo>
                    <a:pt x="101574" y="240030"/>
                  </a:lnTo>
                  <a:lnTo>
                    <a:pt x="101574" y="241300"/>
                  </a:lnTo>
                  <a:lnTo>
                    <a:pt x="103124" y="241300"/>
                  </a:lnTo>
                  <a:lnTo>
                    <a:pt x="103517" y="240030"/>
                  </a:lnTo>
                  <a:close/>
                </a:path>
                <a:path w="248285" h="246380">
                  <a:moveTo>
                    <a:pt x="121031" y="240030"/>
                  </a:moveTo>
                  <a:lnTo>
                    <a:pt x="118503" y="240030"/>
                  </a:lnTo>
                  <a:lnTo>
                    <a:pt x="119278" y="241300"/>
                  </a:lnTo>
                  <a:lnTo>
                    <a:pt x="121031" y="241300"/>
                  </a:lnTo>
                  <a:lnTo>
                    <a:pt x="121031" y="240030"/>
                  </a:lnTo>
                  <a:close/>
                </a:path>
                <a:path w="248285" h="246380">
                  <a:moveTo>
                    <a:pt x="163258" y="240030"/>
                  </a:moveTo>
                  <a:lnTo>
                    <a:pt x="121805" y="240030"/>
                  </a:lnTo>
                  <a:lnTo>
                    <a:pt x="122199" y="241300"/>
                  </a:lnTo>
                  <a:lnTo>
                    <a:pt x="163258" y="241300"/>
                  </a:lnTo>
                  <a:lnTo>
                    <a:pt x="163258" y="240030"/>
                  </a:lnTo>
                  <a:close/>
                </a:path>
                <a:path w="248285" h="246380">
                  <a:moveTo>
                    <a:pt x="107988" y="237490"/>
                  </a:moveTo>
                  <a:lnTo>
                    <a:pt x="99822" y="237490"/>
                  </a:lnTo>
                  <a:lnTo>
                    <a:pt x="99822" y="240030"/>
                  </a:lnTo>
                  <a:lnTo>
                    <a:pt x="104292" y="240030"/>
                  </a:lnTo>
                  <a:lnTo>
                    <a:pt x="104292" y="238760"/>
                  </a:lnTo>
                  <a:lnTo>
                    <a:pt x="107988" y="238760"/>
                  </a:lnTo>
                  <a:lnTo>
                    <a:pt x="107988" y="237490"/>
                  </a:lnTo>
                  <a:close/>
                </a:path>
                <a:path w="248285" h="246380">
                  <a:moveTo>
                    <a:pt x="112852" y="238760"/>
                  </a:moveTo>
                  <a:lnTo>
                    <a:pt x="112077" y="238760"/>
                  </a:lnTo>
                  <a:lnTo>
                    <a:pt x="112471" y="240030"/>
                  </a:lnTo>
                  <a:lnTo>
                    <a:pt x="112852" y="238760"/>
                  </a:lnTo>
                  <a:close/>
                </a:path>
                <a:path w="248285" h="246380">
                  <a:moveTo>
                    <a:pt x="162864" y="238760"/>
                  </a:moveTo>
                  <a:lnTo>
                    <a:pt x="112852" y="238760"/>
                  </a:lnTo>
                  <a:lnTo>
                    <a:pt x="112852" y="240030"/>
                  </a:lnTo>
                  <a:lnTo>
                    <a:pt x="162864" y="240030"/>
                  </a:lnTo>
                  <a:lnTo>
                    <a:pt x="162864" y="238760"/>
                  </a:lnTo>
                  <a:close/>
                </a:path>
                <a:path w="248285" h="246380">
                  <a:moveTo>
                    <a:pt x="108775" y="237490"/>
                  </a:moveTo>
                  <a:lnTo>
                    <a:pt x="107988" y="237490"/>
                  </a:lnTo>
                  <a:lnTo>
                    <a:pt x="108381" y="238760"/>
                  </a:lnTo>
                  <a:lnTo>
                    <a:pt x="108775" y="237490"/>
                  </a:lnTo>
                  <a:close/>
                </a:path>
                <a:path w="248285" h="246380">
                  <a:moveTo>
                    <a:pt x="164807" y="237490"/>
                  </a:moveTo>
                  <a:lnTo>
                    <a:pt x="108775" y="237490"/>
                  </a:lnTo>
                  <a:lnTo>
                    <a:pt x="108775" y="238760"/>
                  </a:lnTo>
                  <a:lnTo>
                    <a:pt x="164807" y="238760"/>
                  </a:lnTo>
                  <a:lnTo>
                    <a:pt x="164807" y="237490"/>
                  </a:lnTo>
                  <a:close/>
                </a:path>
                <a:path w="248285" h="246380">
                  <a:moveTo>
                    <a:pt x="167335" y="236220"/>
                  </a:moveTo>
                  <a:lnTo>
                    <a:pt x="99047" y="236220"/>
                  </a:lnTo>
                  <a:lnTo>
                    <a:pt x="99047" y="237490"/>
                  </a:lnTo>
                  <a:lnTo>
                    <a:pt x="167335" y="237490"/>
                  </a:lnTo>
                  <a:lnTo>
                    <a:pt x="167335" y="236220"/>
                  </a:lnTo>
                  <a:close/>
                </a:path>
                <a:path w="248285" h="246380">
                  <a:moveTo>
                    <a:pt x="169278" y="236220"/>
                  </a:moveTo>
                  <a:lnTo>
                    <a:pt x="167728" y="236220"/>
                  </a:lnTo>
                  <a:lnTo>
                    <a:pt x="167728" y="237490"/>
                  </a:lnTo>
                  <a:lnTo>
                    <a:pt x="169278" y="237490"/>
                  </a:lnTo>
                  <a:lnTo>
                    <a:pt x="169278" y="236220"/>
                  </a:lnTo>
                  <a:close/>
                </a:path>
                <a:path w="248285" h="246380">
                  <a:moveTo>
                    <a:pt x="171615" y="234950"/>
                  </a:moveTo>
                  <a:lnTo>
                    <a:pt x="97878" y="234950"/>
                  </a:lnTo>
                  <a:lnTo>
                    <a:pt x="97878" y="236220"/>
                  </a:lnTo>
                  <a:lnTo>
                    <a:pt x="171615" y="236220"/>
                  </a:lnTo>
                  <a:lnTo>
                    <a:pt x="171615" y="234950"/>
                  </a:lnTo>
                  <a:close/>
                </a:path>
                <a:path w="248285" h="246380">
                  <a:moveTo>
                    <a:pt x="96316" y="233680"/>
                  </a:moveTo>
                  <a:lnTo>
                    <a:pt x="95732" y="233680"/>
                  </a:lnTo>
                  <a:lnTo>
                    <a:pt x="95935" y="234950"/>
                  </a:lnTo>
                  <a:lnTo>
                    <a:pt x="96316" y="234950"/>
                  </a:lnTo>
                  <a:lnTo>
                    <a:pt x="96316" y="233680"/>
                  </a:lnTo>
                  <a:close/>
                </a:path>
                <a:path w="248285" h="246380">
                  <a:moveTo>
                    <a:pt x="173761" y="233680"/>
                  </a:moveTo>
                  <a:lnTo>
                    <a:pt x="97485" y="233680"/>
                  </a:lnTo>
                  <a:lnTo>
                    <a:pt x="97485" y="234950"/>
                  </a:lnTo>
                  <a:lnTo>
                    <a:pt x="173761" y="234950"/>
                  </a:lnTo>
                  <a:lnTo>
                    <a:pt x="173761" y="233680"/>
                  </a:lnTo>
                  <a:close/>
                </a:path>
                <a:path w="248285" h="246380">
                  <a:moveTo>
                    <a:pt x="97091" y="232410"/>
                  </a:moveTo>
                  <a:lnTo>
                    <a:pt x="95338" y="232410"/>
                  </a:lnTo>
                  <a:lnTo>
                    <a:pt x="95338" y="233680"/>
                  </a:lnTo>
                  <a:lnTo>
                    <a:pt x="96710" y="233680"/>
                  </a:lnTo>
                  <a:lnTo>
                    <a:pt x="97091" y="232410"/>
                  </a:lnTo>
                  <a:close/>
                </a:path>
                <a:path w="248285" h="246380">
                  <a:moveTo>
                    <a:pt x="172593" y="232410"/>
                  </a:moveTo>
                  <a:lnTo>
                    <a:pt x="97091" y="232410"/>
                  </a:lnTo>
                  <a:lnTo>
                    <a:pt x="97091" y="233680"/>
                  </a:lnTo>
                  <a:lnTo>
                    <a:pt x="172593" y="233680"/>
                  </a:lnTo>
                  <a:lnTo>
                    <a:pt x="172593" y="232410"/>
                  </a:lnTo>
                  <a:close/>
                </a:path>
                <a:path w="248285" h="246380">
                  <a:moveTo>
                    <a:pt x="171818" y="228600"/>
                  </a:moveTo>
                  <a:lnTo>
                    <a:pt x="94183" y="228600"/>
                  </a:lnTo>
                  <a:lnTo>
                    <a:pt x="94183" y="229870"/>
                  </a:lnTo>
                  <a:lnTo>
                    <a:pt x="94564" y="231140"/>
                  </a:lnTo>
                  <a:lnTo>
                    <a:pt x="94564" y="232410"/>
                  </a:lnTo>
                  <a:lnTo>
                    <a:pt x="172199" y="232410"/>
                  </a:lnTo>
                  <a:lnTo>
                    <a:pt x="172199" y="229870"/>
                  </a:lnTo>
                  <a:lnTo>
                    <a:pt x="171818" y="229870"/>
                  </a:lnTo>
                  <a:lnTo>
                    <a:pt x="171818" y="228600"/>
                  </a:lnTo>
                  <a:close/>
                </a:path>
                <a:path w="248285" h="246380">
                  <a:moveTo>
                    <a:pt x="172199" y="227330"/>
                  </a:moveTo>
                  <a:lnTo>
                    <a:pt x="94183" y="227330"/>
                  </a:lnTo>
                  <a:lnTo>
                    <a:pt x="94564" y="228600"/>
                  </a:lnTo>
                  <a:lnTo>
                    <a:pt x="172199" y="228600"/>
                  </a:lnTo>
                  <a:lnTo>
                    <a:pt x="172199" y="227330"/>
                  </a:lnTo>
                  <a:close/>
                </a:path>
                <a:path w="248285" h="246380">
                  <a:moveTo>
                    <a:pt x="36969" y="226060"/>
                  </a:moveTo>
                  <a:lnTo>
                    <a:pt x="36195" y="226060"/>
                  </a:lnTo>
                  <a:lnTo>
                    <a:pt x="36195" y="227330"/>
                  </a:lnTo>
                  <a:lnTo>
                    <a:pt x="36588" y="227330"/>
                  </a:lnTo>
                  <a:lnTo>
                    <a:pt x="36969" y="226060"/>
                  </a:lnTo>
                  <a:close/>
                </a:path>
                <a:path w="248285" h="246380">
                  <a:moveTo>
                    <a:pt x="37757" y="226060"/>
                  </a:moveTo>
                  <a:lnTo>
                    <a:pt x="37363" y="226060"/>
                  </a:lnTo>
                  <a:lnTo>
                    <a:pt x="37757" y="227330"/>
                  </a:lnTo>
                  <a:lnTo>
                    <a:pt x="37757" y="226060"/>
                  </a:lnTo>
                  <a:close/>
                </a:path>
                <a:path w="248285" h="246380">
                  <a:moveTo>
                    <a:pt x="38925" y="226060"/>
                  </a:moveTo>
                  <a:lnTo>
                    <a:pt x="38138" y="226060"/>
                  </a:lnTo>
                  <a:lnTo>
                    <a:pt x="38138" y="227330"/>
                  </a:lnTo>
                  <a:lnTo>
                    <a:pt x="38531" y="227330"/>
                  </a:lnTo>
                  <a:lnTo>
                    <a:pt x="38925" y="226060"/>
                  </a:lnTo>
                  <a:close/>
                </a:path>
                <a:path w="248285" h="246380">
                  <a:moveTo>
                    <a:pt x="171818" y="224790"/>
                  </a:moveTo>
                  <a:lnTo>
                    <a:pt x="171615" y="224790"/>
                  </a:lnTo>
                  <a:lnTo>
                    <a:pt x="171615" y="226060"/>
                  </a:lnTo>
                  <a:lnTo>
                    <a:pt x="94183" y="226060"/>
                  </a:lnTo>
                  <a:lnTo>
                    <a:pt x="93789" y="227330"/>
                  </a:lnTo>
                  <a:lnTo>
                    <a:pt x="171818" y="227330"/>
                  </a:lnTo>
                  <a:lnTo>
                    <a:pt x="171818" y="224790"/>
                  </a:lnTo>
                  <a:close/>
                </a:path>
                <a:path w="248285" h="246380">
                  <a:moveTo>
                    <a:pt x="40284" y="224790"/>
                  </a:moveTo>
                  <a:lnTo>
                    <a:pt x="35026" y="224790"/>
                  </a:lnTo>
                  <a:lnTo>
                    <a:pt x="35026" y="226060"/>
                  </a:lnTo>
                  <a:lnTo>
                    <a:pt x="40665" y="226060"/>
                  </a:lnTo>
                  <a:lnTo>
                    <a:pt x="40284" y="224790"/>
                  </a:lnTo>
                  <a:close/>
                </a:path>
                <a:path w="248285" h="246380">
                  <a:moveTo>
                    <a:pt x="52730" y="223520"/>
                  </a:moveTo>
                  <a:lnTo>
                    <a:pt x="51955" y="223520"/>
                  </a:lnTo>
                  <a:lnTo>
                    <a:pt x="51955" y="224790"/>
                  </a:lnTo>
                  <a:lnTo>
                    <a:pt x="52349" y="226060"/>
                  </a:lnTo>
                  <a:lnTo>
                    <a:pt x="52730" y="226060"/>
                  </a:lnTo>
                  <a:lnTo>
                    <a:pt x="52730" y="223520"/>
                  </a:lnTo>
                  <a:close/>
                </a:path>
                <a:path w="248285" h="246380">
                  <a:moveTo>
                    <a:pt x="171615" y="224790"/>
                  </a:moveTo>
                  <a:lnTo>
                    <a:pt x="93395" y="224790"/>
                  </a:lnTo>
                  <a:lnTo>
                    <a:pt x="93395" y="226060"/>
                  </a:lnTo>
                  <a:lnTo>
                    <a:pt x="171615" y="226060"/>
                  </a:lnTo>
                  <a:lnTo>
                    <a:pt x="171615" y="224790"/>
                  </a:lnTo>
                  <a:close/>
                </a:path>
                <a:path w="248285" h="246380">
                  <a:moveTo>
                    <a:pt x="47485" y="220980"/>
                  </a:moveTo>
                  <a:lnTo>
                    <a:pt x="32105" y="220980"/>
                  </a:lnTo>
                  <a:lnTo>
                    <a:pt x="32105" y="222250"/>
                  </a:lnTo>
                  <a:lnTo>
                    <a:pt x="32499" y="223520"/>
                  </a:lnTo>
                  <a:lnTo>
                    <a:pt x="34251" y="223520"/>
                  </a:lnTo>
                  <a:lnTo>
                    <a:pt x="34251" y="224790"/>
                  </a:lnTo>
                  <a:lnTo>
                    <a:pt x="40665" y="224790"/>
                  </a:lnTo>
                  <a:lnTo>
                    <a:pt x="40665" y="223520"/>
                  </a:lnTo>
                  <a:lnTo>
                    <a:pt x="41059" y="222250"/>
                  </a:lnTo>
                  <a:lnTo>
                    <a:pt x="46697" y="222250"/>
                  </a:lnTo>
                  <a:lnTo>
                    <a:pt x="47485" y="220980"/>
                  </a:lnTo>
                  <a:close/>
                </a:path>
                <a:path w="248285" h="246380">
                  <a:moveTo>
                    <a:pt x="174155" y="222250"/>
                  </a:moveTo>
                  <a:lnTo>
                    <a:pt x="92621" y="222250"/>
                  </a:lnTo>
                  <a:lnTo>
                    <a:pt x="92621" y="224790"/>
                  </a:lnTo>
                  <a:lnTo>
                    <a:pt x="172986" y="224790"/>
                  </a:lnTo>
                  <a:lnTo>
                    <a:pt x="172986" y="223520"/>
                  </a:lnTo>
                  <a:lnTo>
                    <a:pt x="174155" y="223520"/>
                  </a:lnTo>
                  <a:lnTo>
                    <a:pt x="174155" y="222250"/>
                  </a:lnTo>
                  <a:close/>
                </a:path>
                <a:path w="248285" h="246380">
                  <a:moveTo>
                    <a:pt x="174536" y="223520"/>
                  </a:moveTo>
                  <a:lnTo>
                    <a:pt x="174155" y="223520"/>
                  </a:lnTo>
                  <a:lnTo>
                    <a:pt x="174155" y="224790"/>
                  </a:lnTo>
                  <a:lnTo>
                    <a:pt x="174536" y="224790"/>
                  </a:lnTo>
                  <a:lnTo>
                    <a:pt x="174536" y="223520"/>
                  </a:lnTo>
                  <a:close/>
                </a:path>
                <a:path w="248285" h="246380">
                  <a:moveTo>
                    <a:pt x="43395" y="222250"/>
                  </a:moveTo>
                  <a:lnTo>
                    <a:pt x="42227" y="222250"/>
                  </a:lnTo>
                  <a:lnTo>
                    <a:pt x="42227" y="223520"/>
                  </a:lnTo>
                  <a:lnTo>
                    <a:pt x="43395" y="223520"/>
                  </a:lnTo>
                  <a:lnTo>
                    <a:pt x="43395" y="222250"/>
                  </a:lnTo>
                  <a:close/>
                </a:path>
                <a:path w="248285" h="246380">
                  <a:moveTo>
                    <a:pt x="44373" y="222250"/>
                  </a:moveTo>
                  <a:lnTo>
                    <a:pt x="43395" y="222250"/>
                  </a:lnTo>
                  <a:lnTo>
                    <a:pt x="43586" y="223520"/>
                  </a:lnTo>
                  <a:lnTo>
                    <a:pt x="44373" y="223520"/>
                  </a:lnTo>
                  <a:lnTo>
                    <a:pt x="44373" y="222250"/>
                  </a:lnTo>
                  <a:close/>
                </a:path>
                <a:path w="248285" h="246380">
                  <a:moveTo>
                    <a:pt x="55651" y="220980"/>
                  </a:moveTo>
                  <a:lnTo>
                    <a:pt x="51562" y="220980"/>
                  </a:lnTo>
                  <a:lnTo>
                    <a:pt x="51562" y="223520"/>
                  </a:lnTo>
                  <a:lnTo>
                    <a:pt x="53314" y="223520"/>
                  </a:lnTo>
                  <a:lnTo>
                    <a:pt x="53708" y="222250"/>
                  </a:lnTo>
                  <a:lnTo>
                    <a:pt x="55651" y="222250"/>
                  </a:lnTo>
                  <a:lnTo>
                    <a:pt x="55651" y="220980"/>
                  </a:lnTo>
                  <a:close/>
                </a:path>
                <a:path w="248285" h="246380">
                  <a:moveTo>
                    <a:pt x="173761" y="220980"/>
                  </a:moveTo>
                  <a:lnTo>
                    <a:pt x="90868" y="220980"/>
                  </a:lnTo>
                  <a:lnTo>
                    <a:pt x="90868" y="222250"/>
                  </a:lnTo>
                  <a:lnTo>
                    <a:pt x="173761" y="222250"/>
                  </a:lnTo>
                  <a:lnTo>
                    <a:pt x="173761" y="220980"/>
                  </a:lnTo>
                  <a:close/>
                </a:path>
                <a:path w="248285" h="246380">
                  <a:moveTo>
                    <a:pt x="48450" y="219710"/>
                  </a:moveTo>
                  <a:lnTo>
                    <a:pt x="32893" y="219710"/>
                  </a:lnTo>
                  <a:lnTo>
                    <a:pt x="32499" y="220980"/>
                  </a:lnTo>
                  <a:lnTo>
                    <a:pt x="48260" y="220980"/>
                  </a:lnTo>
                  <a:lnTo>
                    <a:pt x="48450" y="219710"/>
                  </a:lnTo>
                  <a:close/>
                </a:path>
                <a:path w="248285" h="246380">
                  <a:moveTo>
                    <a:pt x="57594" y="218440"/>
                  </a:moveTo>
                  <a:lnTo>
                    <a:pt x="50393" y="218440"/>
                  </a:lnTo>
                  <a:lnTo>
                    <a:pt x="50393" y="219710"/>
                  </a:lnTo>
                  <a:lnTo>
                    <a:pt x="50012" y="220980"/>
                  </a:lnTo>
                  <a:lnTo>
                    <a:pt x="50787" y="220980"/>
                  </a:lnTo>
                  <a:lnTo>
                    <a:pt x="50787" y="219710"/>
                  </a:lnTo>
                  <a:lnTo>
                    <a:pt x="57213" y="219710"/>
                  </a:lnTo>
                  <a:lnTo>
                    <a:pt x="57594" y="218440"/>
                  </a:lnTo>
                  <a:close/>
                </a:path>
                <a:path w="248285" h="246380">
                  <a:moveTo>
                    <a:pt x="56819" y="219710"/>
                  </a:moveTo>
                  <a:lnTo>
                    <a:pt x="52349" y="219710"/>
                  </a:lnTo>
                  <a:lnTo>
                    <a:pt x="52349" y="220980"/>
                  </a:lnTo>
                  <a:lnTo>
                    <a:pt x="56819" y="220980"/>
                  </a:lnTo>
                  <a:lnTo>
                    <a:pt x="56819" y="219710"/>
                  </a:lnTo>
                  <a:close/>
                </a:path>
                <a:path w="248285" h="246380">
                  <a:moveTo>
                    <a:pt x="174155" y="219710"/>
                  </a:moveTo>
                  <a:lnTo>
                    <a:pt x="90487" y="219710"/>
                  </a:lnTo>
                  <a:lnTo>
                    <a:pt x="90487" y="220980"/>
                  </a:lnTo>
                  <a:lnTo>
                    <a:pt x="174155" y="220980"/>
                  </a:lnTo>
                  <a:lnTo>
                    <a:pt x="174155" y="219710"/>
                  </a:lnTo>
                  <a:close/>
                </a:path>
                <a:path w="248285" h="246380">
                  <a:moveTo>
                    <a:pt x="49225" y="218440"/>
                  </a:moveTo>
                  <a:lnTo>
                    <a:pt x="33667" y="218440"/>
                  </a:lnTo>
                  <a:lnTo>
                    <a:pt x="33274" y="219710"/>
                  </a:lnTo>
                  <a:lnTo>
                    <a:pt x="48844" y="219710"/>
                  </a:lnTo>
                  <a:lnTo>
                    <a:pt x="49225" y="218440"/>
                  </a:lnTo>
                  <a:close/>
                </a:path>
                <a:path w="248285" h="246380">
                  <a:moveTo>
                    <a:pt x="172593" y="218440"/>
                  </a:moveTo>
                  <a:lnTo>
                    <a:pt x="90093" y="218440"/>
                  </a:lnTo>
                  <a:lnTo>
                    <a:pt x="90093" y="219710"/>
                  </a:lnTo>
                  <a:lnTo>
                    <a:pt x="172593" y="219710"/>
                  </a:lnTo>
                  <a:lnTo>
                    <a:pt x="172593" y="218440"/>
                  </a:lnTo>
                  <a:close/>
                </a:path>
                <a:path w="248285" h="246380">
                  <a:moveTo>
                    <a:pt x="56819" y="217170"/>
                  </a:moveTo>
                  <a:lnTo>
                    <a:pt x="32893" y="217170"/>
                  </a:lnTo>
                  <a:lnTo>
                    <a:pt x="32893" y="218440"/>
                  </a:lnTo>
                  <a:lnTo>
                    <a:pt x="56819" y="218440"/>
                  </a:lnTo>
                  <a:lnTo>
                    <a:pt x="56819" y="217170"/>
                  </a:lnTo>
                  <a:close/>
                </a:path>
                <a:path w="248285" h="246380">
                  <a:moveTo>
                    <a:pt x="168122" y="214630"/>
                  </a:moveTo>
                  <a:lnTo>
                    <a:pt x="88150" y="214630"/>
                  </a:lnTo>
                  <a:lnTo>
                    <a:pt x="88150" y="215900"/>
                  </a:lnTo>
                  <a:lnTo>
                    <a:pt x="89319" y="215900"/>
                  </a:lnTo>
                  <a:lnTo>
                    <a:pt x="89319" y="218440"/>
                  </a:lnTo>
                  <a:lnTo>
                    <a:pt x="171615" y="218440"/>
                  </a:lnTo>
                  <a:lnTo>
                    <a:pt x="171234" y="217170"/>
                  </a:lnTo>
                  <a:lnTo>
                    <a:pt x="168503" y="217170"/>
                  </a:lnTo>
                  <a:lnTo>
                    <a:pt x="168122" y="215900"/>
                  </a:lnTo>
                  <a:lnTo>
                    <a:pt x="168122" y="214630"/>
                  </a:lnTo>
                  <a:close/>
                </a:path>
                <a:path w="248285" h="246380">
                  <a:moveTo>
                    <a:pt x="57594" y="214630"/>
                  </a:moveTo>
                  <a:lnTo>
                    <a:pt x="33667" y="214630"/>
                  </a:lnTo>
                  <a:lnTo>
                    <a:pt x="33667" y="215900"/>
                  </a:lnTo>
                  <a:lnTo>
                    <a:pt x="34048" y="215900"/>
                  </a:lnTo>
                  <a:lnTo>
                    <a:pt x="33274" y="217170"/>
                  </a:lnTo>
                  <a:lnTo>
                    <a:pt x="57594" y="217170"/>
                  </a:lnTo>
                  <a:lnTo>
                    <a:pt x="57594" y="214630"/>
                  </a:lnTo>
                  <a:close/>
                </a:path>
                <a:path w="248285" h="246380">
                  <a:moveTo>
                    <a:pt x="169278" y="215900"/>
                  </a:moveTo>
                  <a:lnTo>
                    <a:pt x="168503" y="215900"/>
                  </a:lnTo>
                  <a:lnTo>
                    <a:pt x="168503" y="217170"/>
                  </a:lnTo>
                  <a:lnTo>
                    <a:pt x="169278" y="217170"/>
                  </a:lnTo>
                  <a:lnTo>
                    <a:pt x="169278" y="215900"/>
                  </a:lnTo>
                  <a:close/>
                </a:path>
                <a:path w="248285" h="246380">
                  <a:moveTo>
                    <a:pt x="59347" y="213360"/>
                  </a:moveTo>
                  <a:lnTo>
                    <a:pt x="34048" y="213360"/>
                  </a:lnTo>
                  <a:lnTo>
                    <a:pt x="34048" y="214630"/>
                  </a:lnTo>
                  <a:lnTo>
                    <a:pt x="59347" y="214630"/>
                  </a:lnTo>
                  <a:lnTo>
                    <a:pt x="59347" y="213360"/>
                  </a:lnTo>
                  <a:close/>
                </a:path>
                <a:path w="248285" h="246380">
                  <a:moveTo>
                    <a:pt x="170065" y="210820"/>
                  </a:moveTo>
                  <a:lnTo>
                    <a:pt x="87757" y="210820"/>
                  </a:lnTo>
                  <a:lnTo>
                    <a:pt x="87363" y="212090"/>
                  </a:lnTo>
                  <a:lnTo>
                    <a:pt x="88150" y="212090"/>
                  </a:lnTo>
                  <a:lnTo>
                    <a:pt x="88150" y="213360"/>
                  </a:lnTo>
                  <a:lnTo>
                    <a:pt x="87757" y="213360"/>
                  </a:lnTo>
                  <a:lnTo>
                    <a:pt x="87757" y="214630"/>
                  </a:lnTo>
                  <a:lnTo>
                    <a:pt x="170446" y="214630"/>
                  </a:lnTo>
                  <a:lnTo>
                    <a:pt x="169672" y="213360"/>
                  </a:lnTo>
                  <a:lnTo>
                    <a:pt x="169672" y="212090"/>
                  </a:lnTo>
                  <a:lnTo>
                    <a:pt x="170065" y="210820"/>
                  </a:lnTo>
                  <a:close/>
                </a:path>
                <a:path w="248285" h="246380">
                  <a:moveTo>
                    <a:pt x="61290" y="209550"/>
                  </a:moveTo>
                  <a:lnTo>
                    <a:pt x="33667" y="209550"/>
                  </a:lnTo>
                  <a:lnTo>
                    <a:pt x="33667" y="213360"/>
                  </a:lnTo>
                  <a:lnTo>
                    <a:pt x="60121" y="213360"/>
                  </a:lnTo>
                  <a:lnTo>
                    <a:pt x="60121" y="212090"/>
                  </a:lnTo>
                  <a:lnTo>
                    <a:pt x="60515" y="212090"/>
                  </a:lnTo>
                  <a:lnTo>
                    <a:pt x="60515" y="210820"/>
                  </a:lnTo>
                  <a:lnTo>
                    <a:pt x="61290" y="210820"/>
                  </a:lnTo>
                  <a:lnTo>
                    <a:pt x="61290" y="209550"/>
                  </a:lnTo>
                  <a:close/>
                </a:path>
                <a:path w="248285" h="246380">
                  <a:moveTo>
                    <a:pt x="170840" y="208280"/>
                  </a:moveTo>
                  <a:lnTo>
                    <a:pt x="77635" y="208280"/>
                  </a:lnTo>
                  <a:lnTo>
                    <a:pt x="77635" y="210820"/>
                  </a:lnTo>
                  <a:lnTo>
                    <a:pt x="78422" y="212090"/>
                  </a:lnTo>
                  <a:lnTo>
                    <a:pt x="80746" y="212090"/>
                  </a:lnTo>
                  <a:lnTo>
                    <a:pt x="80746" y="210820"/>
                  </a:lnTo>
                  <a:lnTo>
                    <a:pt x="82892" y="210820"/>
                  </a:lnTo>
                  <a:lnTo>
                    <a:pt x="82499" y="209550"/>
                  </a:lnTo>
                  <a:lnTo>
                    <a:pt x="170840" y="209550"/>
                  </a:lnTo>
                  <a:lnTo>
                    <a:pt x="170840" y="208280"/>
                  </a:lnTo>
                  <a:close/>
                </a:path>
                <a:path w="248285" h="246380">
                  <a:moveTo>
                    <a:pt x="82892" y="210820"/>
                  </a:moveTo>
                  <a:lnTo>
                    <a:pt x="81534" y="210820"/>
                  </a:lnTo>
                  <a:lnTo>
                    <a:pt x="81724" y="212090"/>
                  </a:lnTo>
                  <a:lnTo>
                    <a:pt x="82499" y="212090"/>
                  </a:lnTo>
                  <a:lnTo>
                    <a:pt x="82892" y="210820"/>
                  </a:lnTo>
                  <a:close/>
                </a:path>
                <a:path w="248285" h="246380">
                  <a:moveTo>
                    <a:pt x="170065" y="209550"/>
                  </a:moveTo>
                  <a:lnTo>
                    <a:pt x="84836" y="209550"/>
                  </a:lnTo>
                  <a:lnTo>
                    <a:pt x="84836" y="210820"/>
                  </a:lnTo>
                  <a:lnTo>
                    <a:pt x="169672" y="210820"/>
                  </a:lnTo>
                  <a:lnTo>
                    <a:pt x="170065" y="209550"/>
                  </a:lnTo>
                  <a:close/>
                </a:path>
                <a:path w="248285" h="246380">
                  <a:moveTo>
                    <a:pt x="60515" y="201930"/>
                  </a:moveTo>
                  <a:lnTo>
                    <a:pt x="35420" y="201930"/>
                  </a:lnTo>
                  <a:lnTo>
                    <a:pt x="35420" y="204470"/>
                  </a:lnTo>
                  <a:lnTo>
                    <a:pt x="34645" y="204470"/>
                  </a:lnTo>
                  <a:lnTo>
                    <a:pt x="34645" y="205740"/>
                  </a:lnTo>
                  <a:lnTo>
                    <a:pt x="35026" y="205740"/>
                  </a:lnTo>
                  <a:lnTo>
                    <a:pt x="35026" y="207010"/>
                  </a:lnTo>
                  <a:lnTo>
                    <a:pt x="34645" y="207010"/>
                  </a:lnTo>
                  <a:lnTo>
                    <a:pt x="34251" y="208280"/>
                  </a:lnTo>
                  <a:lnTo>
                    <a:pt x="34251" y="209550"/>
                  </a:lnTo>
                  <a:lnTo>
                    <a:pt x="58572" y="209550"/>
                  </a:lnTo>
                  <a:lnTo>
                    <a:pt x="58572" y="208280"/>
                  </a:lnTo>
                  <a:lnTo>
                    <a:pt x="58178" y="208280"/>
                  </a:lnTo>
                  <a:lnTo>
                    <a:pt x="58966" y="207010"/>
                  </a:lnTo>
                  <a:lnTo>
                    <a:pt x="59347" y="205740"/>
                  </a:lnTo>
                  <a:lnTo>
                    <a:pt x="59347" y="204470"/>
                  </a:lnTo>
                  <a:lnTo>
                    <a:pt x="59740" y="203200"/>
                  </a:lnTo>
                  <a:lnTo>
                    <a:pt x="60515" y="201930"/>
                  </a:lnTo>
                  <a:close/>
                </a:path>
                <a:path w="248285" h="246380">
                  <a:moveTo>
                    <a:pt x="169672" y="207010"/>
                  </a:moveTo>
                  <a:lnTo>
                    <a:pt x="76276" y="207010"/>
                  </a:lnTo>
                  <a:lnTo>
                    <a:pt x="76276" y="208280"/>
                  </a:lnTo>
                  <a:lnTo>
                    <a:pt x="170446" y="208280"/>
                  </a:lnTo>
                  <a:lnTo>
                    <a:pt x="169672" y="207010"/>
                  </a:lnTo>
                  <a:close/>
                </a:path>
                <a:path w="248285" h="246380">
                  <a:moveTo>
                    <a:pt x="166370" y="204470"/>
                  </a:moveTo>
                  <a:lnTo>
                    <a:pt x="76669" y="204470"/>
                  </a:lnTo>
                  <a:lnTo>
                    <a:pt x="76860" y="205740"/>
                  </a:lnTo>
                  <a:lnTo>
                    <a:pt x="76860" y="207010"/>
                  </a:lnTo>
                  <a:lnTo>
                    <a:pt x="168122" y="207010"/>
                  </a:lnTo>
                  <a:lnTo>
                    <a:pt x="168122" y="205740"/>
                  </a:lnTo>
                  <a:lnTo>
                    <a:pt x="166751" y="205740"/>
                  </a:lnTo>
                  <a:lnTo>
                    <a:pt x="166370" y="204470"/>
                  </a:lnTo>
                  <a:close/>
                </a:path>
                <a:path w="248285" h="246380">
                  <a:moveTo>
                    <a:pt x="165201" y="203200"/>
                  </a:moveTo>
                  <a:lnTo>
                    <a:pt x="75501" y="203200"/>
                  </a:lnTo>
                  <a:lnTo>
                    <a:pt x="75501" y="204470"/>
                  </a:lnTo>
                  <a:lnTo>
                    <a:pt x="165201" y="204470"/>
                  </a:lnTo>
                  <a:lnTo>
                    <a:pt x="165201" y="203200"/>
                  </a:lnTo>
                  <a:close/>
                </a:path>
                <a:path w="248285" h="246380">
                  <a:moveTo>
                    <a:pt x="169278" y="203200"/>
                  </a:moveTo>
                  <a:lnTo>
                    <a:pt x="168122" y="203200"/>
                  </a:lnTo>
                  <a:lnTo>
                    <a:pt x="168897" y="204470"/>
                  </a:lnTo>
                  <a:lnTo>
                    <a:pt x="169278" y="204470"/>
                  </a:lnTo>
                  <a:lnTo>
                    <a:pt x="169278" y="203200"/>
                  </a:lnTo>
                  <a:close/>
                </a:path>
                <a:path w="248285" h="246380">
                  <a:moveTo>
                    <a:pt x="168122" y="201930"/>
                  </a:moveTo>
                  <a:lnTo>
                    <a:pt x="74714" y="201930"/>
                  </a:lnTo>
                  <a:lnTo>
                    <a:pt x="75107" y="203200"/>
                  </a:lnTo>
                  <a:lnTo>
                    <a:pt x="168122" y="203200"/>
                  </a:lnTo>
                  <a:lnTo>
                    <a:pt x="168122" y="201930"/>
                  </a:lnTo>
                  <a:close/>
                </a:path>
                <a:path w="248285" h="246380">
                  <a:moveTo>
                    <a:pt x="61683" y="200660"/>
                  </a:moveTo>
                  <a:lnTo>
                    <a:pt x="36195" y="200660"/>
                  </a:lnTo>
                  <a:lnTo>
                    <a:pt x="36195" y="201930"/>
                  </a:lnTo>
                  <a:lnTo>
                    <a:pt x="61290" y="201930"/>
                  </a:lnTo>
                  <a:lnTo>
                    <a:pt x="61683" y="200660"/>
                  </a:lnTo>
                  <a:close/>
                </a:path>
                <a:path w="248285" h="246380">
                  <a:moveTo>
                    <a:pt x="168122" y="199390"/>
                  </a:moveTo>
                  <a:lnTo>
                    <a:pt x="67525" y="199390"/>
                  </a:lnTo>
                  <a:lnTo>
                    <a:pt x="67906" y="200660"/>
                  </a:lnTo>
                  <a:lnTo>
                    <a:pt x="71018" y="200660"/>
                  </a:lnTo>
                  <a:lnTo>
                    <a:pt x="71805" y="201930"/>
                  </a:lnTo>
                  <a:lnTo>
                    <a:pt x="168503" y="201930"/>
                  </a:lnTo>
                  <a:lnTo>
                    <a:pt x="168503" y="200660"/>
                  </a:lnTo>
                  <a:lnTo>
                    <a:pt x="168122" y="199390"/>
                  </a:lnTo>
                  <a:close/>
                </a:path>
                <a:path w="248285" h="246380">
                  <a:moveTo>
                    <a:pt x="168897" y="200660"/>
                  </a:moveTo>
                  <a:lnTo>
                    <a:pt x="168503" y="200660"/>
                  </a:lnTo>
                  <a:lnTo>
                    <a:pt x="168897" y="201930"/>
                  </a:lnTo>
                  <a:lnTo>
                    <a:pt x="168897" y="200660"/>
                  </a:lnTo>
                  <a:close/>
                </a:path>
                <a:path w="248285" h="246380">
                  <a:moveTo>
                    <a:pt x="64211" y="199390"/>
                  </a:moveTo>
                  <a:lnTo>
                    <a:pt x="36588" y="199390"/>
                  </a:lnTo>
                  <a:lnTo>
                    <a:pt x="36588" y="200660"/>
                  </a:lnTo>
                  <a:lnTo>
                    <a:pt x="63436" y="200660"/>
                  </a:lnTo>
                  <a:lnTo>
                    <a:pt x="64211" y="199390"/>
                  </a:lnTo>
                  <a:close/>
                </a:path>
                <a:path w="248285" h="246380">
                  <a:moveTo>
                    <a:pt x="35420" y="198120"/>
                  </a:moveTo>
                  <a:lnTo>
                    <a:pt x="34048" y="198120"/>
                  </a:lnTo>
                  <a:lnTo>
                    <a:pt x="34048" y="199390"/>
                  </a:lnTo>
                  <a:lnTo>
                    <a:pt x="35420" y="199390"/>
                  </a:lnTo>
                  <a:lnTo>
                    <a:pt x="35420" y="198120"/>
                  </a:lnTo>
                  <a:close/>
                </a:path>
                <a:path w="248285" h="246380">
                  <a:moveTo>
                    <a:pt x="167728" y="198120"/>
                  </a:moveTo>
                  <a:lnTo>
                    <a:pt x="35420" y="198120"/>
                  </a:lnTo>
                  <a:lnTo>
                    <a:pt x="35801" y="199390"/>
                  </a:lnTo>
                  <a:lnTo>
                    <a:pt x="167728" y="199390"/>
                  </a:lnTo>
                  <a:lnTo>
                    <a:pt x="167728" y="198120"/>
                  </a:lnTo>
                  <a:close/>
                </a:path>
                <a:path w="248285" h="246380">
                  <a:moveTo>
                    <a:pt x="168503" y="194310"/>
                  </a:moveTo>
                  <a:lnTo>
                    <a:pt x="31724" y="194310"/>
                  </a:lnTo>
                  <a:lnTo>
                    <a:pt x="31724" y="198120"/>
                  </a:lnTo>
                  <a:lnTo>
                    <a:pt x="168897" y="198120"/>
                  </a:lnTo>
                  <a:lnTo>
                    <a:pt x="168897" y="196850"/>
                  </a:lnTo>
                  <a:lnTo>
                    <a:pt x="168503" y="196850"/>
                  </a:lnTo>
                  <a:lnTo>
                    <a:pt x="168503" y="194310"/>
                  </a:lnTo>
                  <a:close/>
                </a:path>
                <a:path w="248285" h="246380">
                  <a:moveTo>
                    <a:pt x="168122" y="193040"/>
                  </a:moveTo>
                  <a:lnTo>
                    <a:pt x="31330" y="193040"/>
                  </a:lnTo>
                  <a:lnTo>
                    <a:pt x="31330" y="194310"/>
                  </a:lnTo>
                  <a:lnTo>
                    <a:pt x="168122" y="194310"/>
                  </a:lnTo>
                  <a:lnTo>
                    <a:pt x="168122" y="193040"/>
                  </a:lnTo>
                  <a:close/>
                </a:path>
                <a:path w="248285" h="246380">
                  <a:moveTo>
                    <a:pt x="168897" y="190500"/>
                  </a:moveTo>
                  <a:lnTo>
                    <a:pt x="29387" y="190500"/>
                  </a:lnTo>
                  <a:lnTo>
                    <a:pt x="29387" y="191770"/>
                  </a:lnTo>
                  <a:lnTo>
                    <a:pt x="29768" y="191770"/>
                  </a:lnTo>
                  <a:lnTo>
                    <a:pt x="29768" y="193040"/>
                  </a:lnTo>
                  <a:lnTo>
                    <a:pt x="169278" y="193040"/>
                  </a:lnTo>
                  <a:lnTo>
                    <a:pt x="168897" y="191770"/>
                  </a:lnTo>
                  <a:lnTo>
                    <a:pt x="168897" y="190500"/>
                  </a:lnTo>
                  <a:close/>
                </a:path>
                <a:path w="248285" h="246380">
                  <a:moveTo>
                    <a:pt x="168122" y="189230"/>
                  </a:moveTo>
                  <a:lnTo>
                    <a:pt x="29768" y="189230"/>
                  </a:lnTo>
                  <a:lnTo>
                    <a:pt x="29768" y="190500"/>
                  </a:lnTo>
                  <a:lnTo>
                    <a:pt x="168122" y="190500"/>
                  </a:lnTo>
                  <a:lnTo>
                    <a:pt x="168122" y="189230"/>
                  </a:lnTo>
                  <a:close/>
                </a:path>
                <a:path w="248285" h="246380">
                  <a:moveTo>
                    <a:pt x="170840" y="185420"/>
                  </a:moveTo>
                  <a:lnTo>
                    <a:pt x="30937" y="185420"/>
                  </a:lnTo>
                  <a:lnTo>
                    <a:pt x="30937" y="186690"/>
                  </a:lnTo>
                  <a:lnTo>
                    <a:pt x="30556" y="187960"/>
                  </a:lnTo>
                  <a:lnTo>
                    <a:pt x="30556" y="189230"/>
                  </a:lnTo>
                  <a:lnTo>
                    <a:pt x="168897" y="189230"/>
                  </a:lnTo>
                  <a:lnTo>
                    <a:pt x="168897" y="187960"/>
                  </a:lnTo>
                  <a:lnTo>
                    <a:pt x="169672" y="187960"/>
                  </a:lnTo>
                  <a:lnTo>
                    <a:pt x="169672" y="186690"/>
                  </a:lnTo>
                  <a:lnTo>
                    <a:pt x="170840" y="186690"/>
                  </a:lnTo>
                  <a:lnTo>
                    <a:pt x="170840" y="185420"/>
                  </a:lnTo>
                  <a:close/>
                </a:path>
                <a:path w="248285" h="246380">
                  <a:moveTo>
                    <a:pt x="172986" y="185420"/>
                  </a:moveTo>
                  <a:lnTo>
                    <a:pt x="171615" y="185420"/>
                  </a:lnTo>
                  <a:lnTo>
                    <a:pt x="171818" y="186690"/>
                  </a:lnTo>
                  <a:lnTo>
                    <a:pt x="172986" y="186690"/>
                  </a:lnTo>
                  <a:lnTo>
                    <a:pt x="172986" y="185420"/>
                  </a:lnTo>
                  <a:close/>
                </a:path>
                <a:path w="248285" h="246380">
                  <a:moveTo>
                    <a:pt x="177457" y="184150"/>
                  </a:moveTo>
                  <a:lnTo>
                    <a:pt x="30556" y="184150"/>
                  </a:lnTo>
                  <a:lnTo>
                    <a:pt x="30556" y="185420"/>
                  </a:lnTo>
                  <a:lnTo>
                    <a:pt x="177457" y="185420"/>
                  </a:lnTo>
                  <a:lnTo>
                    <a:pt x="177457" y="184150"/>
                  </a:lnTo>
                  <a:close/>
                </a:path>
                <a:path w="248285" h="246380">
                  <a:moveTo>
                    <a:pt x="179793" y="184150"/>
                  </a:moveTo>
                  <a:lnTo>
                    <a:pt x="178625" y="184150"/>
                  </a:lnTo>
                  <a:lnTo>
                    <a:pt x="178625" y="185420"/>
                  </a:lnTo>
                  <a:lnTo>
                    <a:pt x="179400" y="185420"/>
                  </a:lnTo>
                  <a:lnTo>
                    <a:pt x="179793" y="184150"/>
                  </a:lnTo>
                  <a:close/>
                </a:path>
                <a:path w="248285" h="246380">
                  <a:moveTo>
                    <a:pt x="181152" y="179070"/>
                  </a:moveTo>
                  <a:lnTo>
                    <a:pt x="27241" y="179070"/>
                  </a:lnTo>
                  <a:lnTo>
                    <a:pt x="27241" y="181610"/>
                  </a:lnTo>
                  <a:lnTo>
                    <a:pt x="26466" y="181610"/>
                  </a:lnTo>
                  <a:lnTo>
                    <a:pt x="26466" y="182880"/>
                  </a:lnTo>
                  <a:lnTo>
                    <a:pt x="27241" y="184150"/>
                  </a:lnTo>
                  <a:lnTo>
                    <a:pt x="181152" y="184150"/>
                  </a:lnTo>
                  <a:lnTo>
                    <a:pt x="181152" y="179070"/>
                  </a:lnTo>
                  <a:close/>
                </a:path>
                <a:path w="248285" h="246380">
                  <a:moveTo>
                    <a:pt x="182321" y="177800"/>
                  </a:moveTo>
                  <a:lnTo>
                    <a:pt x="28028" y="177800"/>
                  </a:lnTo>
                  <a:lnTo>
                    <a:pt x="28028" y="179070"/>
                  </a:lnTo>
                  <a:lnTo>
                    <a:pt x="182321" y="179070"/>
                  </a:lnTo>
                  <a:lnTo>
                    <a:pt x="182321" y="177800"/>
                  </a:lnTo>
                  <a:close/>
                </a:path>
                <a:path w="248285" h="246380">
                  <a:moveTo>
                    <a:pt x="183883" y="177800"/>
                  </a:moveTo>
                  <a:lnTo>
                    <a:pt x="183489" y="177800"/>
                  </a:lnTo>
                  <a:lnTo>
                    <a:pt x="183489" y="179070"/>
                  </a:lnTo>
                  <a:lnTo>
                    <a:pt x="183883" y="179070"/>
                  </a:lnTo>
                  <a:lnTo>
                    <a:pt x="183883" y="177800"/>
                  </a:lnTo>
                  <a:close/>
                </a:path>
                <a:path w="248285" h="246380">
                  <a:moveTo>
                    <a:pt x="185051" y="177800"/>
                  </a:moveTo>
                  <a:lnTo>
                    <a:pt x="184264" y="177800"/>
                  </a:lnTo>
                  <a:lnTo>
                    <a:pt x="184658" y="179070"/>
                  </a:lnTo>
                  <a:lnTo>
                    <a:pt x="185051" y="179070"/>
                  </a:lnTo>
                  <a:lnTo>
                    <a:pt x="185051" y="177800"/>
                  </a:lnTo>
                  <a:close/>
                </a:path>
                <a:path w="248285" h="246380">
                  <a:moveTo>
                    <a:pt x="185432" y="177800"/>
                  </a:moveTo>
                  <a:lnTo>
                    <a:pt x="185051" y="177800"/>
                  </a:lnTo>
                  <a:lnTo>
                    <a:pt x="185432" y="179070"/>
                  </a:lnTo>
                  <a:lnTo>
                    <a:pt x="185432" y="177800"/>
                  </a:lnTo>
                  <a:close/>
                </a:path>
                <a:path w="248285" h="246380">
                  <a:moveTo>
                    <a:pt x="189915" y="175260"/>
                  </a:moveTo>
                  <a:lnTo>
                    <a:pt x="26860" y="175260"/>
                  </a:lnTo>
                  <a:lnTo>
                    <a:pt x="26860" y="177800"/>
                  </a:lnTo>
                  <a:lnTo>
                    <a:pt x="188747" y="177800"/>
                  </a:lnTo>
                  <a:lnTo>
                    <a:pt x="188747" y="176530"/>
                  </a:lnTo>
                  <a:lnTo>
                    <a:pt x="189915" y="176530"/>
                  </a:lnTo>
                  <a:lnTo>
                    <a:pt x="189915" y="175260"/>
                  </a:lnTo>
                  <a:close/>
                </a:path>
                <a:path w="248285" h="246380">
                  <a:moveTo>
                    <a:pt x="190487" y="173990"/>
                  </a:moveTo>
                  <a:lnTo>
                    <a:pt x="26466" y="173990"/>
                  </a:lnTo>
                  <a:lnTo>
                    <a:pt x="26466" y="175260"/>
                  </a:lnTo>
                  <a:lnTo>
                    <a:pt x="190487" y="175260"/>
                  </a:lnTo>
                  <a:lnTo>
                    <a:pt x="190487" y="173990"/>
                  </a:lnTo>
                  <a:close/>
                </a:path>
                <a:path w="248285" h="246380">
                  <a:moveTo>
                    <a:pt x="191274" y="172720"/>
                  </a:moveTo>
                  <a:lnTo>
                    <a:pt x="26073" y="172720"/>
                  </a:lnTo>
                  <a:lnTo>
                    <a:pt x="26073" y="173990"/>
                  </a:lnTo>
                  <a:lnTo>
                    <a:pt x="191274" y="173990"/>
                  </a:lnTo>
                  <a:lnTo>
                    <a:pt x="191274" y="172720"/>
                  </a:lnTo>
                  <a:close/>
                </a:path>
                <a:path w="248285" h="246380">
                  <a:moveTo>
                    <a:pt x="191274" y="170180"/>
                  </a:moveTo>
                  <a:lnTo>
                    <a:pt x="24320" y="170180"/>
                  </a:lnTo>
                  <a:lnTo>
                    <a:pt x="24320" y="171450"/>
                  </a:lnTo>
                  <a:lnTo>
                    <a:pt x="24904" y="171450"/>
                  </a:lnTo>
                  <a:lnTo>
                    <a:pt x="24904" y="172720"/>
                  </a:lnTo>
                  <a:lnTo>
                    <a:pt x="190881" y="172720"/>
                  </a:lnTo>
                  <a:lnTo>
                    <a:pt x="190881" y="171450"/>
                  </a:lnTo>
                  <a:lnTo>
                    <a:pt x="191274" y="170180"/>
                  </a:lnTo>
                  <a:close/>
                </a:path>
                <a:path w="248285" h="246380">
                  <a:moveTo>
                    <a:pt x="192824" y="165100"/>
                  </a:moveTo>
                  <a:lnTo>
                    <a:pt x="21209" y="165100"/>
                  </a:lnTo>
                  <a:lnTo>
                    <a:pt x="21209" y="167640"/>
                  </a:lnTo>
                  <a:lnTo>
                    <a:pt x="19075" y="167640"/>
                  </a:lnTo>
                  <a:lnTo>
                    <a:pt x="19075" y="170180"/>
                  </a:lnTo>
                  <a:lnTo>
                    <a:pt x="192824" y="170180"/>
                  </a:lnTo>
                  <a:lnTo>
                    <a:pt x="192824" y="168910"/>
                  </a:lnTo>
                  <a:lnTo>
                    <a:pt x="193611" y="168910"/>
                  </a:lnTo>
                  <a:lnTo>
                    <a:pt x="193611" y="166370"/>
                  </a:lnTo>
                  <a:lnTo>
                    <a:pt x="192824" y="166370"/>
                  </a:lnTo>
                  <a:lnTo>
                    <a:pt x="192824" y="165100"/>
                  </a:lnTo>
                  <a:close/>
                </a:path>
                <a:path w="248285" h="246380">
                  <a:moveTo>
                    <a:pt x="193992" y="168910"/>
                  </a:moveTo>
                  <a:lnTo>
                    <a:pt x="193217" y="168910"/>
                  </a:lnTo>
                  <a:lnTo>
                    <a:pt x="193217" y="170180"/>
                  </a:lnTo>
                  <a:lnTo>
                    <a:pt x="194386" y="170180"/>
                  </a:lnTo>
                  <a:lnTo>
                    <a:pt x="193992" y="168910"/>
                  </a:lnTo>
                  <a:close/>
                </a:path>
                <a:path w="248285" h="246380">
                  <a:moveTo>
                    <a:pt x="192049" y="163830"/>
                  </a:moveTo>
                  <a:lnTo>
                    <a:pt x="20434" y="163830"/>
                  </a:lnTo>
                  <a:lnTo>
                    <a:pt x="20828" y="165100"/>
                  </a:lnTo>
                  <a:lnTo>
                    <a:pt x="192049" y="165100"/>
                  </a:lnTo>
                  <a:lnTo>
                    <a:pt x="192049" y="163830"/>
                  </a:lnTo>
                  <a:close/>
                </a:path>
                <a:path w="248285" h="246380">
                  <a:moveTo>
                    <a:pt x="13423" y="162560"/>
                  </a:moveTo>
                  <a:lnTo>
                    <a:pt x="13042" y="162560"/>
                  </a:lnTo>
                  <a:lnTo>
                    <a:pt x="13042" y="163830"/>
                  </a:lnTo>
                  <a:lnTo>
                    <a:pt x="13423" y="162560"/>
                  </a:lnTo>
                  <a:close/>
                </a:path>
                <a:path w="248285" h="246380">
                  <a:moveTo>
                    <a:pt x="17132" y="162560"/>
                  </a:moveTo>
                  <a:lnTo>
                    <a:pt x="15570" y="162560"/>
                  </a:lnTo>
                  <a:lnTo>
                    <a:pt x="16344" y="163830"/>
                  </a:lnTo>
                  <a:lnTo>
                    <a:pt x="17132" y="163830"/>
                  </a:lnTo>
                  <a:lnTo>
                    <a:pt x="17132" y="162560"/>
                  </a:lnTo>
                  <a:close/>
                </a:path>
                <a:path w="248285" h="246380">
                  <a:moveTo>
                    <a:pt x="191274" y="161290"/>
                  </a:moveTo>
                  <a:lnTo>
                    <a:pt x="19456" y="161290"/>
                  </a:lnTo>
                  <a:lnTo>
                    <a:pt x="19456" y="162560"/>
                  </a:lnTo>
                  <a:lnTo>
                    <a:pt x="20040" y="162560"/>
                  </a:lnTo>
                  <a:lnTo>
                    <a:pt x="20040" y="163830"/>
                  </a:lnTo>
                  <a:lnTo>
                    <a:pt x="191274" y="163830"/>
                  </a:lnTo>
                  <a:lnTo>
                    <a:pt x="191274" y="161290"/>
                  </a:lnTo>
                  <a:close/>
                </a:path>
                <a:path w="248285" h="246380">
                  <a:moveTo>
                    <a:pt x="19075" y="161290"/>
                  </a:moveTo>
                  <a:lnTo>
                    <a:pt x="11480" y="161290"/>
                  </a:lnTo>
                  <a:lnTo>
                    <a:pt x="11874" y="162560"/>
                  </a:lnTo>
                  <a:lnTo>
                    <a:pt x="19075" y="162560"/>
                  </a:lnTo>
                  <a:lnTo>
                    <a:pt x="19075" y="161290"/>
                  </a:lnTo>
                  <a:close/>
                </a:path>
                <a:path w="248285" h="246380">
                  <a:moveTo>
                    <a:pt x="190296" y="157480"/>
                  </a:moveTo>
                  <a:lnTo>
                    <a:pt x="4483" y="157480"/>
                  </a:lnTo>
                  <a:lnTo>
                    <a:pt x="4864" y="158750"/>
                  </a:lnTo>
                  <a:lnTo>
                    <a:pt x="4483" y="158750"/>
                  </a:lnTo>
                  <a:lnTo>
                    <a:pt x="4483" y="160020"/>
                  </a:lnTo>
                  <a:lnTo>
                    <a:pt x="4864" y="161290"/>
                  </a:lnTo>
                  <a:lnTo>
                    <a:pt x="9347" y="161290"/>
                  </a:lnTo>
                  <a:lnTo>
                    <a:pt x="8953" y="160020"/>
                  </a:lnTo>
                  <a:lnTo>
                    <a:pt x="190296" y="160020"/>
                  </a:lnTo>
                  <a:lnTo>
                    <a:pt x="190296" y="157480"/>
                  </a:lnTo>
                  <a:close/>
                </a:path>
                <a:path w="248285" h="246380">
                  <a:moveTo>
                    <a:pt x="190487" y="160020"/>
                  </a:moveTo>
                  <a:lnTo>
                    <a:pt x="8953" y="160020"/>
                  </a:lnTo>
                  <a:lnTo>
                    <a:pt x="9728" y="161290"/>
                  </a:lnTo>
                  <a:lnTo>
                    <a:pt x="190487" y="161290"/>
                  </a:lnTo>
                  <a:lnTo>
                    <a:pt x="190487" y="160020"/>
                  </a:lnTo>
                  <a:close/>
                </a:path>
                <a:path w="248285" h="246380">
                  <a:moveTo>
                    <a:pt x="187960" y="152400"/>
                  </a:moveTo>
                  <a:lnTo>
                    <a:pt x="6235" y="152400"/>
                  </a:lnTo>
                  <a:lnTo>
                    <a:pt x="6235" y="153670"/>
                  </a:lnTo>
                  <a:lnTo>
                    <a:pt x="5257" y="153670"/>
                  </a:lnTo>
                  <a:lnTo>
                    <a:pt x="5257" y="154940"/>
                  </a:lnTo>
                  <a:lnTo>
                    <a:pt x="5842" y="154940"/>
                  </a:lnTo>
                  <a:lnTo>
                    <a:pt x="5842" y="156210"/>
                  </a:lnTo>
                  <a:lnTo>
                    <a:pt x="5257" y="156210"/>
                  </a:lnTo>
                  <a:lnTo>
                    <a:pt x="5651" y="157480"/>
                  </a:lnTo>
                  <a:lnTo>
                    <a:pt x="188353" y="157480"/>
                  </a:lnTo>
                  <a:lnTo>
                    <a:pt x="187960" y="156210"/>
                  </a:lnTo>
                  <a:lnTo>
                    <a:pt x="187960" y="152400"/>
                  </a:lnTo>
                  <a:close/>
                </a:path>
                <a:path w="248285" h="246380">
                  <a:moveTo>
                    <a:pt x="92621" y="151130"/>
                  </a:moveTo>
                  <a:lnTo>
                    <a:pt x="7010" y="151130"/>
                  </a:lnTo>
                  <a:lnTo>
                    <a:pt x="7010" y="152400"/>
                  </a:lnTo>
                  <a:lnTo>
                    <a:pt x="92621" y="152400"/>
                  </a:lnTo>
                  <a:lnTo>
                    <a:pt x="92621" y="151130"/>
                  </a:lnTo>
                  <a:close/>
                </a:path>
                <a:path w="248285" h="246380">
                  <a:moveTo>
                    <a:pt x="188747" y="151130"/>
                  </a:moveTo>
                  <a:lnTo>
                    <a:pt x="93014" y="151130"/>
                  </a:lnTo>
                  <a:lnTo>
                    <a:pt x="92621" y="152400"/>
                  </a:lnTo>
                  <a:lnTo>
                    <a:pt x="188747" y="152400"/>
                  </a:lnTo>
                  <a:lnTo>
                    <a:pt x="188747" y="151130"/>
                  </a:lnTo>
                  <a:close/>
                </a:path>
                <a:path w="248285" h="246380">
                  <a:moveTo>
                    <a:pt x="94564" y="149860"/>
                  </a:moveTo>
                  <a:lnTo>
                    <a:pt x="7404" y="149860"/>
                  </a:lnTo>
                  <a:lnTo>
                    <a:pt x="7404" y="151130"/>
                  </a:lnTo>
                  <a:lnTo>
                    <a:pt x="94564" y="151130"/>
                  </a:lnTo>
                  <a:lnTo>
                    <a:pt x="94564" y="149860"/>
                  </a:lnTo>
                  <a:close/>
                </a:path>
                <a:path w="248285" h="246380">
                  <a:moveTo>
                    <a:pt x="95338" y="149860"/>
                  </a:moveTo>
                  <a:lnTo>
                    <a:pt x="94957" y="149860"/>
                  </a:lnTo>
                  <a:lnTo>
                    <a:pt x="94957" y="151130"/>
                  </a:lnTo>
                  <a:lnTo>
                    <a:pt x="95338" y="151130"/>
                  </a:lnTo>
                  <a:lnTo>
                    <a:pt x="95338" y="149860"/>
                  </a:lnTo>
                  <a:close/>
                </a:path>
                <a:path w="248285" h="246380">
                  <a:moveTo>
                    <a:pt x="95935" y="149860"/>
                  </a:moveTo>
                  <a:lnTo>
                    <a:pt x="95732" y="149860"/>
                  </a:lnTo>
                  <a:lnTo>
                    <a:pt x="95935" y="151130"/>
                  </a:lnTo>
                  <a:lnTo>
                    <a:pt x="95935" y="149860"/>
                  </a:lnTo>
                  <a:close/>
                </a:path>
                <a:path w="248285" h="246380">
                  <a:moveTo>
                    <a:pt x="187960" y="149860"/>
                  </a:moveTo>
                  <a:lnTo>
                    <a:pt x="96316" y="149860"/>
                  </a:lnTo>
                  <a:lnTo>
                    <a:pt x="96316" y="151130"/>
                  </a:lnTo>
                  <a:lnTo>
                    <a:pt x="187960" y="151130"/>
                  </a:lnTo>
                  <a:lnTo>
                    <a:pt x="187960" y="149860"/>
                  </a:lnTo>
                  <a:close/>
                </a:path>
                <a:path w="248285" h="246380">
                  <a:moveTo>
                    <a:pt x="96710" y="148590"/>
                  </a:moveTo>
                  <a:lnTo>
                    <a:pt x="8953" y="148590"/>
                  </a:lnTo>
                  <a:lnTo>
                    <a:pt x="8953" y="149860"/>
                  </a:lnTo>
                  <a:lnTo>
                    <a:pt x="96710" y="149860"/>
                  </a:lnTo>
                  <a:lnTo>
                    <a:pt x="96710" y="148590"/>
                  </a:lnTo>
                  <a:close/>
                </a:path>
                <a:path w="248285" h="246380">
                  <a:moveTo>
                    <a:pt x="97091" y="148590"/>
                  </a:moveTo>
                  <a:lnTo>
                    <a:pt x="96710" y="148590"/>
                  </a:lnTo>
                  <a:lnTo>
                    <a:pt x="96710" y="149860"/>
                  </a:lnTo>
                  <a:lnTo>
                    <a:pt x="97091" y="149860"/>
                  </a:lnTo>
                  <a:lnTo>
                    <a:pt x="97091" y="148590"/>
                  </a:lnTo>
                  <a:close/>
                </a:path>
                <a:path w="248285" h="246380">
                  <a:moveTo>
                    <a:pt x="189522" y="147320"/>
                  </a:moveTo>
                  <a:lnTo>
                    <a:pt x="98259" y="147320"/>
                  </a:lnTo>
                  <a:lnTo>
                    <a:pt x="98259" y="148590"/>
                  </a:lnTo>
                  <a:lnTo>
                    <a:pt x="97485" y="148590"/>
                  </a:lnTo>
                  <a:lnTo>
                    <a:pt x="97091" y="149860"/>
                  </a:lnTo>
                  <a:lnTo>
                    <a:pt x="189522" y="149860"/>
                  </a:lnTo>
                  <a:lnTo>
                    <a:pt x="189522" y="147320"/>
                  </a:lnTo>
                  <a:close/>
                </a:path>
                <a:path w="248285" h="246380">
                  <a:moveTo>
                    <a:pt x="98259" y="147320"/>
                  </a:moveTo>
                  <a:lnTo>
                    <a:pt x="8178" y="147320"/>
                  </a:lnTo>
                  <a:lnTo>
                    <a:pt x="8178" y="148590"/>
                  </a:lnTo>
                  <a:lnTo>
                    <a:pt x="98259" y="148590"/>
                  </a:lnTo>
                  <a:lnTo>
                    <a:pt x="98259" y="147320"/>
                  </a:lnTo>
                  <a:close/>
                </a:path>
                <a:path w="248285" h="246380">
                  <a:moveTo>
                    <a:pt x="101955" y="146050"/>
                  </a:moveTo>
                  <a:lnTo>
                    <a:pt x="7010" y="146050"/>
                  </a:lnTo>
                  <a:lnTo>
                    <a:pt x="7010" y="147320"/>
                  </a:lnTo>
                  <a:lnTo>
                    <a:pt x="101574" y="147320"/>
                  </a:lnTo>
                  <a:lnTo>
                    <a:pt x="101955" y="146050"/>
                  </a:lnTo>
                  <a:close/>
                </a:path>
                <a:path w="248285" h="246380">
                  <a:moveTo>
                    <a:pt x="103517" y="146050"/>
                  </a:moveTo>
                  <a:lnTo>
                    <a:pt x="101955" y="146050"/>
                  </a:lnTo>
                  <a:lnTo>
                    <a:pt x="101955" y="147320"/>
                  </a:lnTo>
                  <a:lnTo>
                    <a:pt x="103124" y="147320"/>
                  </a:lnTo>
                  <a:lnTo>
                    <a:pt x="103517" y="146050"/>
                  </a:lnTo>
                  <a:close/>
                </a:path>
                <a:path w="248285" h="246380">
                  <a:moveTo>
                    <a:pt x="103911" y="146050"/>
                  </a:moveTo>
                  <a:lnTo>
                    <a:pt x="103517" y="146050"/>
                  </a:lnTo>
                  <a:lnTo>
                    <a:pt x="103517" y="147320"/>
                  </a:lnTo>
                  <a:lnTo>
                    <a:pt x="103911" y="147320"/>
                  </a:lnTo>
                  <a:lnTo>
                    <a:pt x="103911" y="146050"/>
                  </a:lnTo>
                  <a:close/>
                </a:path>
                <a:path w="248285" h="246380">
                  <a:moveTo>
                    <a:pt x="104686" y="146050"/>
                  </a:moveTo>
                  <a:lnTo>
                    <a:pt x="103911" y="146050"/>
                  </a:lnTo>
                  <a:lnTo>
                    <a:pt x="103911" y="147320"/>
                  </a:lnTo>
                  <a:lnTo>
                    <a:pt x="105079" y="147320"/>
                  </a:lnTo>
                  <a:lnTo>
                    <a:pt x="104686" y="146050"/>
                  </a:lnTo>
                  <a:close/>
                </a:path>
                <a:path w="248285" h="246380">
                  <a:moveTo>
                    <a:pt x="107988" y="146050"/>
                  </a:moveTo>
                  <a:lnTo>
                    <a:pt x="104686" y="146050"/>
                  </a:lnTo>
                  <a:lnTo>
                    <a:pt x="105079" y="147320"/>
                  </a:lnTo>
                  <a:lnTo>
                    <a:pt x="107988" y="147320"/>
                  </a:lnTo>
                  <a:lnTo>
                    <a:pt x="107988" y="146050"/>
                  </a:lnTo>
                  <a:close/>
                </a:path>
                <a:path w="248285" h="246380">
                  <a:moveTo>
                    <a:pt x="190487" y="146050"/>
                  </a:moveTo>
                  <a:lnTo>
                    <a:pt x="108381" y="146050"/>
                  </a:lnTo>
                  <a:lnTo>
                    <a:pt x="108381" y="147320"/>
                  </a:lnTo>
                  <a:lnTo>
                    <a:pt x="190487" y="147320"/>
                  </a:lnTo>
                  <a:lnTo>
                    <a:pt x="190487" y="146050"/>
                  </a:lnTo>
                  <a:close/>
                </a:path>
                <a:path w="248285" h="246380">
                  <a:moveTo>
                    <a:pt x="111302" y="142240"/>
                  </a:moveTo>
                  <a:lnTo>
                    <a:pt x="6235" y="142240"/>
                  </a:lnTo>
                  <a:lnTo>
                    <a:pt x="6235" y="146050"/>
                  </a:lnTo>
                  <a:lnTo>
                    <a:pt x="110515" y="146050"/>
                  </a:lnTo>
                  <a:lnTo>
                    <a:pt x="110515" y="144780"/>
                  </a:lnTo>
                  <a:lnTo>
                    <a:pt x="110909" y="144780"/>
                  </a:lnTo>
                  <a:lnTo>
                    <a:pt x="110909" y="143510"/>
                  </a:lnTo>
                  <a:lnTo>
                    <a:pt x="111302" y="143510"/>
                  </a:lnTo>
                  <a:lnTo>
                    <a:pt x="111302" y="142240"/>
                  </a:lnTo>
                  <a:close/>
                </a:path>
                <a:path w="248285" h="246380">
                  <a:moveTo>
                    <a:pt x="191655" y="144780"/>
                  </a:moveTo>
                  <a:lnTo>
                    <a:pt x="110515" y="144780"/>
                  </a:lnTo>
                  <a:lnTo>
                    <a:pt x="110515" y="146050"/>
                  </a:lnTo>
                  <a:lnTo>
                    <a:pt x="191655" y="146050"/>
                  </a:lnTo>
                  <a:lnTo>
                    <a:pt x="191655" y="144780"/>
                  </a:lnTo>
                  <a:close/>
                </a:path>
                <a:path w="248285" h="246380">
                  <a:moveTo>
                    <a:pt x="116166" y="143510"/>
                  </a:moveTo>
                  <a:lnTo>
                    <a:pt x="110909" y="143510"/>
                  </a:lnTo>
                  <a:lnTo>
                    <a:pt x="110909" y="144780"/>
                  </a:lnTo>
                  <a:lnTo>
                    <a:pt x="116560" y="144780"/>
                  </a:lnTo>
                  <a:lnTo>
                    <a:pt x="116560" y="144155"/>
                  </a:lnTo>
                  <a:lnTo>
                    <a:pt x="116166" y="143510"/>
                  </a:lnTo>
                  <a:close/>
                </a:path>
                <a:path w="248285" h="246380">
                  <a:moveTo>
                    <a:pt x="118503" y="143510"/>
                  </a:moveTo>
                  <a:lnTo>
                    <a:pt x="116560" y="143510"/>
                  </a:lnTo>
                  <a:lnTo>
                    <a:pt x="116560" y="144155"/>
                  </a:lnTo>
                  <a:lnTo>
                    <a:pt x="116941" y="144780"/>
                  </a:lnTo>
                  <a:lnTo>
                    <a:pt x="118503" y="144780"/>
                  </a:lnTo>
                  <a:lnTo>
                    <a:pt x="118503" y="143510"/>
                  </a:lnTo>
                  <a:close/>
                </a:path>
                <a:path w="248285" h="246380">
                  <a:moveTo>
                    <a:pt x="118503" y="143510"/>
                  </a:moveTo>
                  <a:lnTo>
                    <a:pt x="118503" y="144780"/>
                  </a:lnTo>
                  <a:lnTo>
                    <a:pt x="118884" y="144780"/>
                  </a:lnTo>
                  <a:lnTo>
                    <a:pt x="118503" y="143510"/>
                  </a:lnTo>
                  <a:close/>
                </a:path>
                <a:path w="248285" h="246380">
                  <a:moveTo>
                    <a:pt x="191655" y="140970"/>
                  </a:moveTo>
                  <a:lnTo>
                    <a:pt x="116166" y="140970"/>
                  </a:lnTo>
                  <a:lnTo>
                    <a:pt x="116166" y="142240"/>
                  </a:lnTo>
                  <a:lnTo>
                    <a:pt x="119862" y="142240"/>
                  </a:lnTo>
                  <a:lnTo>
                    <a:pt x="119862" y="143510"/>
                  </a:lnTo>
                  <a:lnTo>
                    <a:pt x="121805" y="143510"/>
                  </a:lnTo>
                  <a:lnTo>
                    <a:pt x="121805" y="144780"/>
                  </a:lnTo>
                  <a:lnTo>
                    <a:pt x="191274" y="144780"/>
                  </a:lnTo>
                  <a:lnTo>
                    <a:pt x="191274" y="143510"/>
                  </a:lnTo>
                  <a:lnTo>
                    <a:pt x="191655" y="142240"/>
                  </a:lnTo>
                  <a:lnTo>
                    <a:pt x="191655" y="140970"/>
                  </a:lnTo>
                  <a:close/>
                </a:path>
                <a:path w="248285" h="246380">
                  <a:moveTo>
                    <a:pt x="115773" y="142240"/>
                  </a:moveTo>
                  <a:lnTo>
                    <a:pt x="111302" y="142240"/>
                  </a:lnTo>
                  <a:lnTo>
                    <a:pt x="111302" y="143510"/>
                  </a:lnTo>
                  <a:lnTo>
                    <a:pt x="115773" y="143510"/>
                  </a:lnTo>
                  <a:lnTo>
                    <a:pt x="115773" y="142240"/>
                  </a:lnTo>
                  <a:close/>
                </a:path>
                <a:path w="248285" h="246380">
                  <a:moveTo>
                    <a:pt x="115773" y="140970"/>
                  </a:moveTo>
                  <a:lnTo>
                    <a:pt x="115773" y="143510"/>
                  </a:lnTo>
                  <a:lnTo>
                    <a:pt x="116941" y="143510"/>
                  </a:lnTo>
                  <a:lnTo>
                    <a:pt x="116941" y="142240"/>
                  </a:lnTo>
                  <a:lnTo>
                    <a:pt x="116166" y="142240"/>
                  </a:lnTo>
                  <a:lnTo>
                    <a:pt x="115773" y="140970"/>
                  </a:lnTo>
                  <a:close/>
                </a:path>
                <a:path w="248285" h="246380">
                  <a:moveTo>
                    <a:pt x="119862" y="142240"/>
                  </a:moveTo>
                  <a:lnTo>
                    <a:pt x="118503" y="142240"/>
                  </a:lnTo>
                  <a:lnTo>
                    <a:pt x="118503" y="143510"/>
                  </a:lnTo>
                  <a:lnTo>
                    <a:pt x="119468" y="143510"/>
                  </a:lnTo>
                  <a:lnTo>
                    <a:pt x="119862" y="142240"/>
                  </a:lnTo>
                  <a:close/>
                </a:path>
                <a:path w="248285" h="246380">
                  <a:moveTo>
                    <a:pt x="103911" y="138430"/>
                  </a:moveTo>
                  <a:lnTo>
                    <a:pt x="4089" y="138430"/>
                  </a:lnTo>
                  <a:lnTo>
                    <a:pt x="4089" y="140970"/>
                  </a:lnTo>
                  <a:lnTo>
                    <a:pt x="5842" y="140970"/>
                  </a:lnTo>
                  <a:lnTo>
                    <a:pt x="5842" y="142240"/>
                  </a:lnTo>
                  <a:lnTo>
                    <a:pt x="111683" y="142240"/>
                  </a:lnTo>
                  <a:lnTo>
                    <a:pt x="111683" y="140970"/>
                  </a:lnTo>
                  <a:lnTo>
                    <a:pt x="111302" y="139700"/>
                  </a:lnTo>
                  <a:lnTo>
                    <a:pt x="103911" y="139700"/>
                  </a:lnTo>
                  <a:lnTo>
                    <a:pt x="103911" y="138430"/>
                  </a:lnTo>
                  <a:close/>
                </a:path>
                <a:path w="248285" h="246380">
                  <a:moveTo>
                    <a:pt x="113639" y="140970"/>
                  </a:moveTo>
                  <a:lnTo>
                    <a:pt x="112077" y="140970"/>
                  </a:lnTo>
                  <a:lnTo>
                    <a:pt x="112077" y="142240"/>
                  </a:lnTo>
                  <a:lnTo>
                    <a:pt x="113639" y="142240"/>
                  </a:lnTo>
                  <a:lnTo>
                    <a:pt x="113639" y="140970"/>
                  </a:lnTo>
                  <a:close/>
                </a:path>
                <a:path w="248285" h="246380">
                  <a:moveTo>
                    <a:pt x="113639" y="140970"/>
                  </a:moveTo>
                  <a:lnTo>
                    <a:pt x="113639" y="142240"/>
                  </a:lnTo>
                  <a:lnTo>
                    <a:pt x="114020" y="142240"/>
                  </a:lnTo>
                  <a:lnTo>
                    <a:pt x="113639" y="140970"/>
                  </a:lnTo>
                  <a:close/>
                </a:path>
                <a:path w="248285" h="246380">
                  <a:moveTo>
                    <a:pt x="112077" y="139700"/>
                  </a:moveTo>
                  <a:lnTo>
                    <a:pt x="111683" y="139700"/>
                  </a:lnTo>
                  <a:lnTo>
                    <a:pt x="111683" y="140970"/>
                  </a:lnTo>
                  <a:lnTo>
                    <a:pt x="112077" y="140970"/>
                  </a:lnTo>
                  <a:lnTo>
                    <a:pt x="112077" y="139700"/>
                  </a:lnTo>
                  <a:close/>
                </a:path>
                <a:path w="248285" h="246380">
                  <a:moveTo>
                    <a:pt x="191274" y="139700"/>
                  </a:moveTo>
                  <a:lnTo>
                    <a:pt x="114020" y="139700"/>
                  </a:lnTo>
                  <a:lnTo>
                    <a:pt x="114020" y="140970"/>
                  </a:lnTo>
                  <a:lnTo>
                    <a:pt x="191274" y="140970"/>
                  </a:lnTo>
                  <a:lnTo>
                    <a:pt x="191274" y="139700"/>
                  </a:lnTo>
                  <a:close/>
                </a:path>
                <a:path w="248285" h="246380">
                  <a:moveTo>
                    <a:pt x="107213" y="138430"/>
                  </a:moveTo>
                  <a:lnTo>
                    <a:pt x="105270" y="138430"/>
                  </a:lnTo>
                  <a:lnTo>
                    <a:pt x="105270" y="139700"/>
                  </a:lnTo>
                  <a:lnTo>
                    <a:pt x="107213" y="139700"/>
                  </a:lnTo>
                  <a:lnTo>
                    <a:pt x="107213" y="138430"/>
                  </a:lnTo>
                  <a:close/>
                </a:path>
                <a:path w="248285" h="246380">
                  <a:moveTo>
                    <a:pt x="107607" y="138430"/>
                  </a:moveTo>
                  <a:lnTo>
                    <a:pt x="107213" y="138430"/>
                  </a:lnTo>
                  <a:lnTo>
                    <a:pt x="107213" y="139700"/>
                  </a:lnTo>
                  <a:lnTo>
                    <a:pt x="107607" y="139700"/>
                  </a:lnTo>
                  <a:lnTo>
                    <a:pt x="107607" y="138430"/>
                  </a:lnTo>
                  <a:close/>
                </a:path>
                <a:path w="248285" h="246380">
                  <a:moveTo>
                    <a:pt x="191655" y="137160"/>
                  </a:moveTo>
                  <a:lnTo>
                    <a:pt x="106045" y="137160"/>
                  </a:lnTo>
                  <a:lnTo>
                    <a:pt x="106045" y="138430"/>
                  </a:lnTo>
                  <a:lnTo>
                    <a:pt x="110515" y="138430"/>
                  </a:lnTo>
                  <a:lnTo>
                    <a:pt x="110515" y="139700"/>
                  </a:lnTo>
                  <a:lnTo>
                    <a:pt x="191655" y="139700"/>
                  </a:lnTo>
                  <a:lnTo>
                    <a:pt x="191655" y="137160"/>
                  </a:lnTo>
                  <a:close/>
                </a:path>
                <a:path w="248285" h="246380">
                  <a:moveTo>
                    <a:pt x="101574" y="137160"/>
                  </a:moveTo>
                  <a:lnTo>
                    <a:pt x="4483" y="137160"/>
                  </a:lnTo>
                  <a:lnTo>
                    <a:pt x="4483" y="138430"/>
                  </a:lnTo>
                  <a:lnTo>
                    <a:pt x="101574" y="138430"/>
                  </a:lnTo>
                  <a:lnTo>
                    <a:pt x="101574" y="137160"/>
                  </a:lnTo>
                  <a:close/>
                </a:path>
                <a:path w="248285" h="246380">
                  <a:moveTo>
                    <a:pt x="101955" y="137160"/>
                  </a:moveTo>
                  <a:lnTo>
                    <a:pt x="101574" y="137160"/>
                  </a:lnTo>
                  <a:lnTo>
                    <a:pt x="101574" y="138430"/>
                  </a:lnTo>
                  <a:lnTo>
                    <a:pt x="102743" y="138430"/>
                  </a:lnTo>
                  <a:lnTo>
                    <a:pt x="101955" y="137160"/>
                  </a:lnTo>
                  <a:close/>
                </a:path>
                <a:path w="248285" h="246380">
                  <a:moveTo>
                    <a:pt x="191655" y="135890"/>
                  </a:moveTo>
                  <a:lnTo>
                    <a:pt x="105664" y="135890"/>
                  </a:lnTo>
                  <a:lnTo>
                    <a:pt x="105664" y="137160"/>
                  </a:lnTo>
                  <a:lnTo>
                    <a:pt x="106045" y="138430"/>
                  </a:lnTo>
                  <a:lnTo>
                    <a:pt x="106045" y="137160"/>
                  </a:lnTo>
                  <a:lnTo>
                    <a:pt x="191655" y="137160"/>
                  </a:lnTo>
                  <a:lnTo>
                    <a:pt x="191655" y="135890"/>
                  </a:lnTo>
                  <a:close/>
                </a:path>
                <a:path w="248285" h="246380">
                  <a:moveTo>
                    <a:pt x="100406" y="135890"/>
                  </a:moveTo>
                  <a:lnTo>
                    <a:pt x="4864" y="135890"/>
                  </a:lnTo>
                  <a:lnTo>
                    <a:pt x="4864" y="137160"/>
                  </a:lnTo>
                  <a:lnTo>
                    <a:pt x="100406" y="137160"/>
                  </a:lnTo>
                  <a:lnTo>
                    <a:pt x="100406" y="135890"/>
                  </a:lnTo>
                  <a:close/>
                </a:path>
                <a:path w="248285" h="246380">
                  <a:moveTo>
                    <a:pt x="102349" y="133350"/>
                  </a:moveTo>
                  <a:lnTo>
                    <a:pt x="101955" y="133350"/>
                  </a:lnTo>
                  <a:lnTo>
                    <a:pt x="101955" y="135890"/>
                  </a:lnTo>
                  <a:lnTo>
                    <a:pt x="102349" y="137160"/>
                  </a:lnTo>
                  <a:lnTo>
                    <a:pt x="102743" y="137160"/>
                  </a:lnTo>
                  <a:lnTo>
                    <a:pt x="102743" y="135890"/>
                  </a:lnTo>
                  <a:lnTo>
                    <a:pt x="102349" y="135890"/>
                  </a:lnTo>
                  <a:lnTo>
                    <a:pt x="102349" y="133350"/>
                  </a:lnTo>
                  <a:close/>
                </a:path>
                <a:path w="248285" h="246380">
                  <a:moveTo>
                    <a:pt x="99428" y="134620"/>
                  </a:moveTo>
                  <a:lnTo>
                    <a:pt x="4089" y="134620"/>
                  </a:lnTo>
                  <a:lnTo>
                    <a:pt x="4483" y="135890"/>
                  </a:lnTo>
                  <a:lnTo>
                    <a:pt x="99428" y="135890"/>
                  </a:lnTo>
                  <a:lnTo>
                    <a:pt x="99428" y="134620"/>
                  </a:lnTo>
                  <a:close/>
                </a:path>
                <a:path w="248285" h="246380">
                  <a:moveTo>
                    <a:pt x="190487" y="133350"/>
                  </a:moveTo>
                  <a:lnTo>
                    <a:pt x="102349" y="133350"/>
                  </a:lnTo>
                  <a:lnTo>
                    <a:pt x="102349" y="134620"/>
                  </a:lnTo>
                  <a:lnTo>
                    <a:pt x="102743" y="135890"/>
                  </a:lnTo>
                  <a:lnTo>
                    <a:pt x="102743" y="134620"/>
                  </a:lnTo>
                  <a:lnTo>
                    <a:pt x="190487" y="134620"/>
                  </a:lnTo>
                  <a:lnTo>
                    <a:pt x="190487" y="133350"/>
                  </a:lnTo>
                  <a:close/>
                </a:path>
                <a:path w="248285" h="246380">
                  <a:moveTo>
                    <a:pt x="190881" y="134620"/>
                  </a:moveTo>
                  <a:lnTo>
                    <a:pt x="102743" y="134620"/>
                  </a:lnTo>
                  <a:lnTo>
                    <a:pt x="102743" y="135890"/>
                  </a:lnTo>
                  <a:lnTo>
                    <a:pt x="190881" y="135890"/>
                  </a:lnTo>
                  <a:lnTo>
                    <a:pt x="190881" y="134620"/>
                  </a:lnTo>
                  <a:close/>
                </a:path>
                <a:path w="248285" h="246380">
                  <a:moveTo>
                    <a:pt x="98259" y="133350"/>
                  </a:moveTo>
                  <a:lnTo>
                    <a:pt x="3695" y="133350"/>
                  </a:lnTo>
                  <a:lnTo>
                    <a:pt x="3695" y="134620"/>
                  </a:lnTo>
                  <a:lnTo>
                    <a:pt x="98259" y="134620"/>
                  </a:lnTo>
                  <a:lnTo>
                    <a:pt x="98259" y="133350"/>
                  </a:lnTo>
                  <a:close/>
                </a:path>
                <a:path w="248285" h="246380">
                  <a:moveTo>
                    <a:pt x="101955" y="133350"/>
                  </a:moveTo>
                  <a:lnTo>
                    <a:pt x="100787" y="133350"/>
                  </a:lnTo>
                  <a:lnTo>
                    <a:pt x="100787" y="134620"/>
                  </a:lnTo>
                  <a:lnTo>
                    <a:pt x="101955" y="134620"/>
                  </a:lnTo>
                  <a:lnTo>
                    <a:pt x="101955" y="133350"/>
                  </a:lnTo>
                  <a:close/>
                </a:path>
                <a:path w="248285" h="246380">
                  <a:moveTo>
                    <a:pt x="200215" y="133350"/>
                  </a:moveTo>
                  <a:lnTo>
                    <a:pt x="200025" y="133350"/>
                  </a:lnTo>
                  <a:lnTo>
                    <a:pt x="200025" y="134620"/>
                  </a:lnTo>
                  <a:lnTo>
                    <a:pt x="200215" y="134620"/>
                  </a:lnTo>
                  <a:lnTo>
                    <a:pt x="200215" y="133350"/>
                  </a:lnTo>
                  <a:close/>
                </a:path>
                <a:path w="248285" h="246380">
                  <a:moveTo>
                    <a:pt x="204114" y="133350"/>
                  </a:moveTo>
                  <a:lnTo>
                    <a:pt x="203339" y="133350"/>
                  </a:lnTo>
                  <a:lnTo>
                    <a:pt x="203339" y="134620"/>
                  </a:lnTo>
                  <a:lnTo>
                    <a:pt x="204114" y="134620"/>
                  </a:lnTo>
                  <a:lnTo>
                    <a:pt x="204114" y="133350"/>
                  </a:lnTo>
                  <a:close/>
                </a:path>
                <a:path w="248285" h="246380">
                  <a:moveTo>
                    <a:pt x="96316" y="132080"/>
                  </a:moveTo>
                  <a:lnTo>
                    <a:pt x="2921" y="132080"/>
                  </a:lnTo>
                  <a:lnTo>
                    <a:pt x="2921" y="133350"/>
                  </a:lnTo>
                  <a:lnTo>
                    <a:pt x="96316" y="133350"/>
                  </a:lnTo>
                  <a:lnTo>
                    <a:pt x="96316" y="132080"/>
                  </a:lnTo>
                  <a:close/>
                </a:path>
                <a:path w="248285" h="246380">
                  <a:moveTo>
                    <a:pt x="97091" y="132080"/>
                  </a:moveTo>
                  <a:lnTo>
                    <a:pt x="96710" y="132080"/>
                  </a:lnTo>
                  <a:lnTo>
                    <a:pt x="96316" y="133350"/>
                  </a:lnTo>
                  <a:lnTo>
                    <a:pt x="97091" y="133350"/>
                  </a:lnTo>
                  <a:lnTo>
                    <a:pt x="97091" y="132080"/>
                  </a:lnTo>
                  <a:close/>
                </a:path>
                <a:path w="248285" h="246380">
                  <a:moveTo>
                    <a:pt x="103911" y="132080"/>
                  </a:moveTo>
                  <a:lnTo>
                    <a:pt x="99047" y="132080"/>
                  </a:lnTo>
                  <a:lnTo>
                    <a:pt x="99047" y="133350"/>
                  </a:lnTo>
                  <a:lnTo>
                    <a:pt x="103911" y="133350"/>
                  </a:lnTo>
                  <a:lnTo>
                    <a:pt x="103911" y="132080"/>
                  </a:lnTo>
                  <a:close/>
                </a:path>
                <a:path w="248285" h="246380">
                  <a:moveTo>
                    <a:pt x="192049" y="130810"/>
                  </a:moveTo>
                  <a:lnTo>
                    <a:pt x="105079" y="130810"/>
                  </a:lnTo>
                  <a:lnTo>
                    <a:pt x="105079" y="132080"/>
                  </a:lnTo>
                  <a:lnTo>
                    <a:pt x="103911" y="132080"/>
                  </a:lnTo>
                  <a:lnTo>
                    <a:pt x="103911" y="133350"/>
                  </a:lnTo>
                  <a:lnTo>
                    <a:pt x="191655" y="133350"/>
                  </a:lnTo>
                  <a:lnTo>
                    <a:pt x="192049" y="132080"/>
                  </a:lnTo>
                  <a:lnTo>
                    <a:pt x="192049" y="130810"/>
                  </a:lnTo>
                  <a:close/>
                </a:path>
                <a:path w="248285" h="246380">
                  <a:moveTo>
                    <a:pt x="204889" y="132080"/>
                  </a:moveTo>
                  <a:lnTo>
                    <a:pt x="197307" y="132080"/>
                  </a:lnTo>
                  <a:lnTo>
                    <a:pt x="197307" y="133350"/>
                  </a:lnTo>
                  <a:lnTo>
                    <a:pt x="204889" y="133350"/>
                  </a:lnTo>
                  <a:lnTo>
                    <a:pt x="204889" y="132080"/>
                  </a:lnTo>
                  <a:close/>
                </a:path>
                <a:path w="248285" h="246380">
                  <a:moveTo>
                    <a:pt x="205473" y="132080"/>
                  </a:moveTo>
                  <a:lnTo>
                    <a:pt x="205092" y="132080"/>
                  </a:lnTo>
                  <a:lnTo>
                    <a:pt x="205092" y="133350"/>
                  </a:lnTo>
                  <a:lnTo>
                    <a:pt x="205473" y="132080"/>
                  </a:lnTo>
                  <a:close/>
                </a:path>
                <a:path w="248285" h="246380">
                  <a:moveTo>
                    <a:pt x="206248" y="130810"/>
                  </a:moveTo>
                  <a:lnTo>
                    <a:pt x="193611" y="130810"/>
                  </a:lnTo>
                  <a:lnTo>
                    <a:pt x="193611" y="132080"/>
                  </a:lnTo>
                  <a:lnTo>
                    <a:pt x="205473" y="132080"/>
                  </a:lnTo>
                  <a:lnTo>
                    <a:pt x="205473" y="133350"/>
                  </a:lnTo>
                  <a:lnTo>
                    <a:pt x="206248" y="133350"/>
                  </a:lnTo>
                  <a:lnTo>
                    <a:pt x="206248" y="130810"/>
                  </a:lnTo>
                  <a:close/>
                </a:path>
                <a:path w="248285" h="246380">
                  <a:moveTo>
                    <a:pt x="95935" y="130810"/>
                  </a:moveTo>
                  <a:lnTo>
                    <a:pt x="393" y="130810"/>
                  </a:lnTo>
                  <a:lnTo>
                    <a:pt x="393" y="132080"/>
                  </a:lnTo>
                  <a:lnTo>
                    <a:pt x="95935" y="132080"/>
                  </a:lnTo>
                  <a:lnTo>
                    <a:pt x="95935" y="130810"/>
                  </a:lnTo>
                  <a:close/>
                </a:path>
                <a:path w="248285" h="246380">
                  <a:moveTo>
                    <a:pt x="98259" y="130810"/>
                  </a:moveTo>
                  <a:lnTo>
                    <a:pt x="97878" y="130810"/>
                  </a:lnTo>
                  <a:lnTo>
                    <a:pt x="97878" y="132080"/>
                  </a:lnTo>
                  <a:lnTo>
                    <a:pt x="98259" y="132080"/>
                  </a:lnTo>
                  <a:lnTo>
                    <a:pt x="98259" y="130810"/>
                  </a:lnTo>
                  <a:close/>
                </a:path>
                <a:path w="248285" h="246380">
                  <a:moveTo>
                    <a:pt x="105079" y="130810"/>
                  </a:moveTo>
                  <a:lnTo>
                    <a:pt x="98259" y="130810"/>
                  </a:lnTo>
                  <a:lnTo>
                    <a:pt x="98259" y="132080"/>
                  </a:lnTo>
                  <a:lnTo>
                    <a:pt x="105079" y="132080"/>
                  </a:lnTo>
                  <a:lnTo>
                    <a:pt x="105079" y="130810"/>
                  </a:lnTo>
                  <a:close/>
                </a:path>
                <a:path w="248285" h="246380">
                  <a:moveTo>
                    <a:pt x="193217" y="130810"/>
                  </a:moveTo>
                  <a:lnTo>
                    <a:pt x="192443" y="130810"/>
                  </a:lnTo>
                  <a:lnTo>
                    <a:pt x="192443" y="132080"/>
                  </a:lnTo>
                  <a:lnTo>
                    <a:pt x="193217" y="132080"/>
                  </a:lnTo>
                  <a:lnTo>
                    <a:pt x="193217" y="130810"/>
                  </a:lnTo>
                  <a:close/>
                </a:path>
                <a:path w="248285" h="246380">
                  <a:moveTo>
                    <a:pt x="209943" y="129540"/>
                  </a:moveTo>
                  <a:lnTo>
                    <a:pt x="208978" y="129540"/>
                  </a:lnTo>
                  <a:lnTo>
                    <a:pt x="208978" y="130810"/>
                  </a:lnTo>
                  <a:lnTo>
                    <a:pt x="209562" y="130810"/>
                  </a:lnTo>
                  <a:lnTo>
                    <a:pt x="209562" y="132080"/>
                  </a:lnTo>
                  <a:lnTo>
                    <a:pt x="209943" y="132080"/>
                  </a:lnTo>
                  <a:lnTo>
                    <a:pt x="209943" y="129540"/>
                  </a:lnTo>
                  <a:close/>
                </a:path>
                <a:path w="248285" h="246380">
                  <a:moveTo>
                    <a:pt x="213448" y="130810"/>
                  </a:moveTo>
                  <a:lnTo>
                    <a:pt x="211899" y="130810"/>
                  </a:lnTo>
                  <a:lnTo>
                    <a:pt x="211899" y="132080"/>
                  </a:lnTo>
                  <a:lnTo>
                    <a:pt x="213842" y="132080"/>
                  </a:lnTo>
                  <a:lnTo>
                    <a:pt x="213448" y="130810"/>
                  </a:lnTo>
                  <a:close/>
                </a:path>
                <a:path w="248285" h="246380">
                  <a:moveTo>
                    <a:pt x="95732" y="128270"/>
                  </a:moveTo>
                  <a:lnTo>
                    <a:pt x="2921" y="128270"/>
                  </a:lnTo>
                  <a:lnTo>
                    <a:pt x="2921" y="129540"/>
                  </a:lnTo>
                  <a:lnTo>
                    <a:pt x="2527" y="129540"/>
                  </a:lnTo>
                  <a:lnTo>
                    <a:pt x="2527" y="130810"/>
                  </a:lnTo>
                  <a:lnTo>
                    <a:pt x="95732" y="130810"/>
                  </a:lnTo>
                  <a:lnTo>
                    <a:pt x="95732" y="128270"/>
                  </a:lnTo>
                  <a:close/>
                </a:path>
                <a:path w="248285" h="246380">
                  <a:moveTo>
                    <a:pt x="106045" y="129540"/>
                  </a:moveTo>
                  <a:lnTo>
                    <a:pt x="97485" y="129540"/>
                  </a:lnTo>
                  <a:lnTo>
                    <a:pt x="97485" y="130810"/>
                  </a:lnTo>
                  <a:lnTo>
                    <a:pt x="106045" y="130810"/>
                  </a:lnTo>
                  <a:lnTo>
                    <a:pt x="106045" y="129540"/>
                  </a:lnTo>
                  <a:close/>
                </a:path>
                <a:path w="248285" h="246380">
                  <a:moveTo>
                    <a:pt x="205867" y="129540"/>
                  </a:moveTo>
                  <a:lnTo>
                    <a:pt x="106045" y="129540"/>
                  </a:lnTo>
                  <a:lnTo>
                    <a:pt x="106045" y="130810"/>
                  </a:lnTo>
                  <a:lnTo>
                    <a:pt x="205867" y="130810"/>
                  </a:lnTo>
                  <a:lnTo>
                    <a:pt x="205867" y="129540"/>
                  </a:lnTo>
                  <a:close/>
                </a:path>
                <a:path w="248285" h="246380">
                  <a:moveTo>
                    <a:pt x="207810" y="129540"/>
                  </a:moveTo>
                  <a:lnTo>
                    <a:pt x="206641" y="129540"/>
                  </a:lnTo>
                  <a:lnTo>
                    <a:pt x="206641" y="130810"/>
                  </a:lnTo>
                  <a:lnTo>
                    <a:pt x="207810" y="130810"/>
                  </a:lnTo>
                  <a:lnTo>
                    <a:pt x="207810" y="129540"/>
                  </a:lnTo>
                  <a:close/>
                </a:path>
                <a:path w="248285" h="246380">
                  <a:moveTo>
                    <a:pt x="213842" y="129540"/>
                  </a:moveTo>
                  <a:lnTo>
                    <a:pt x="211112" y="129540"/>
                  </a:lnTo>
                  <a:lnTo>
                    <a:pt x="211112" y="130810"/>
                  </a:lnTo>
                  <a:lnTo>
                    <a:pt x="213842" y="130810"/>
                  </a:lnTo>
                  <a:lnTo>
                    <a:pt x="213842" y="129540"/>
                  </a:lnTo>
                  <a:close/>
                </a:path>
                <a:path w="248285" h="246380">
                  <a:moveTo>
                    <a:pt x="214236" y="128270"/>
                  </a:moveTo>
                  <a:lnTo>
                    <a:pt x="97091" y="128270"/>
                  </a:lnTo>
                  <a:lnTo>
                    <a:pt x="97091" y="129540"/>
                  </a:lnTo>
                  <a:lnTo>
                    <a:pt x="214426" y="129540"/>
                  </a:lnTo>
                  <a:lnTo>
                    <a:pt x="214236" y="128270"/>
                  </a:lnTo>
                  <a:close/>
                </a:path>
                <a:path w="248285" h="246380">
                  <a:moveTo>
                    <a:pt x="95338" y="127000"/>
                  </a:moveTo>
                  <a:lnTo>
                    <a:pt x="4483" y="127000"/>
                  </a:lnTo>
                  <a:lnTo>
                    <a:pt x="4089" y="128270"/>
                  </a:lnTo>
                  <a:lnTo>
                    <a:pt x="95338" y="128270"/>
                  </a:lnTo>
                  <a:lnTo>
                    <a:pt x="95338" y="127000"/>
                  </a:lnTo>
                  <a:close/>
                </a:path>
                <a:path w="248285" h="246380">
                  <a:moveTo>
                    <a:pt x="213842" y="127000"/>
                  </a:moveTo>
                  <a:lnTo>
                    <a:pt x="96316" y="127000"/>
                  </a:lnTo>
                  <a:lnTo>
                    <a:pt x="96316" y="128270"/>
                  </a:lnTo>
                  <a:lnTo>
                    <a:pt x="213842" y="128270"/>
                  </a:lnTo>
                  <a:lnTo>
                    <a:pt x="213842" y="127000"/>
                  </a:lnTo>
                  <a:close/>
                </a:path>
                <a:path w="248285" h="246380">
                  <a:moveTo>
                    <a:pt x="81534" y="102870"/>
                  </a:moveTo>
                  <a:lnTo>
                    <a:pt x="0" y="102870"/>
                  </a:lnTo>
                  <a:lnTo>
                    <a:pt x="787" y="104140"/>
                  </a:lnTo>
                  <a:lnTo>
                    <a:pt x="4483" y="109220"/>
                  </a:lnTo>
                  <a:lnTo>
                    <a:pt x="5257" y="114300"/>
                  </a:lnTo>
                  <a:lnTo>
                    <a:pt x="5257" y="116840"/>
                  </a:lnTo>
                  <a:lnTo>
                    <a:pt x="5651" y="119380"/>
                  </a:lnTo>
                  <a:lnTo>
                    <a:pt x="5842" y="127000"/>
                  </a:lnTo>
                  <a:lnTo>
                    <a:pt x="93789" y="127000"/>
                  </a:lnTo>
                  <a:lnTo>
                    <a:pt x="93789" y="125730"/>
                  </a:lnTo>
                  <a:lnTo>
                    <a:pt x="91846" y="125730"/>
                  </a:lnTo>
                  <a:lnTo>
                    <a:pt x="91452" y="124460"/>
                  </a:lnTo>
                  <a:lnTo>
                    <a:pt x="91452" y="123190"/>
                  </a:lnTo>
                  <a:lnTo>
                    <a:pt x="91059" y="123190"/>
                  </a:lnTo>
                  <a:lnTo>
                    <a:pt x="91059" y="121920"/>
                  </a:lnTo>
                  <a:lnTo>
                    <a:pt x="90868" y="121920"/>
                  </a:lnTo>
                  <a:lnTo>
                    <a:pt x="90487" y="120650"/>
                  </a:lnTo>
                  <a:lnTo>
                    <a:pt x="89319" y="120650"/>
                  </a:lnTo>
                  <a:lnTo>
                    <a:pt x="89319" y="119380"/>
                  </a:lnTo>
                  <a:lnTo>
                    <a:pt x="88925" y="119380"/>
                  </a:lnTo>
                  <a:lnTo>
                    <a:pt x="88925" y="118110"/>
                  </a:lnTo>
                  <a:lnTo>
                    <a:pt x="88531" y="118110"/>
                  </a:lnTo>
                  <a:lnTo>
                    <a:pt x="88531" y="116840"/>
                  </a:lnTo>
                  <a:lnTo>
                    <a:pt x="87757" y="116840"/>
                  </a:lnTo>
                  <a:lnTo>
                    <a:pt x="86982" y="115570"/>
                  </a:lnTo>
                  <a:lnTo>
                    <a:pt x="86982" y="114300"/>
                  </a:lnTo>
                  <a:lnTo>
                    <a:pt x="86194" y="114300"/>
                  </a:lnTo>
                  <a:lnTo>
                    <a:pt x="86194" y="113030"/>
                  </a:lnTo>
                  <a:lnTo>
                    <a:pt x="86004" y="113030"/>
                  </a:lnTo>
                  <a:lnTo>
                    <a:pt x="85610" y="111760"/>
                  </a:lnTo>
                  <a:lnTo>
                    <a:pt x="84836" y="111760"/>
                  </a:lnTo>
                  <a:lnTo>
                    <a:pt x="84836" y="110490"/>
                  </a:lnTo>
                  <a:lnTo>
                    <a:pt x="70243" y="110490"/>
                  </a:lnTo>
                  <a:lnTo>
                    <a:pt x="70243" y="109220"/>
                  </a:lnTo>
                  <a:lnTo>
                    <a:pt x="69862" y="109220"/>
                  </a:lnTo>
                  <a:lnTo>
                    <a:pt x="69862" y="107950"/>
                  </a:lnTo>
                  <a:lnTo>
                    <a:pt x="70637" y="107950"/>
                  </a:lnTo>
                  <a:lnTo>
                    <a:pt x="70637" y="106680"/>
                  </a:lnTo>
                  <a:lnTo>
                    <a:pt x="71805" y="106680"/>
                  </a:lnTo>
                  <a:lnTo>
                    <a:pt x="71805" y="105410"/>
                  </a:lnTo>
                  <a:lnTo>
                    <a:pt x="71996" y="105410"/>
                  </a:lnTo>
                  <a:lnTo>
                    <a:pt x="72390" y="104140"/>
                  </a:lnTo>
                  <a:lnTo>
                    <a:pt x="81534" y="104140"/>
                  </a:lnTo>
                  <a:lnTo>
                    <a:pt x="81534" y="102870"/>
                  </a:lnTo>
                  <a:close/>
                </a:path>
                <a:path w="248285" h="246380">
                  <a:moveTo>
                    <a:pt x="94957" y="125730"/>
                  </a:moveTo>
                  <a:lnTo>
                    <a:pt x="93789" y="125730"/>
                  </a:lnTo>
                  <a:lnTo>
                    <a:pt x="93789" y="127000"/>
                  </a:lnTo>
                  <a:lnTo>
                    <a:pt x="94957" y="127000"/>
                  </a:lnTo>
                  <a:lnTo>
                    <a:pt x="94957" y="125730"/>
                  </a:lnTo>
                  <a:close/>
                </a:path>
                <a:path w="248285" h="246380">
                  <a:moveTo>
                    <a:pt x="213842" y="125730"/>
                  </a:moveTo>
                  <a:lnTo>
                    <a:pt x="95732" y="125730"/>
                  </a:lnTo>
                  <a:lnTo>
                    <a:pt x="95732" y="127000"/>
                  </a:lnTo>
                  <a:lnTo>
                    <a:pt x="214236" y="127000"/>
                  </a:lnTo>
                  <a:lnTo>
                    <a:pt x="213842" y="125730"/>
                  </a:lnTo>
                  <a:close/>
                </a:path>
                <a:path w="248285" h="246380">
                  <a:moveTo>
                    <a:pt x="91846" y="123190"/>
                  </a:moveTo>
                  <a:lnTo>
                    <a:pt x="91452" y="123190"/>
                  </a:lnTo>
                  <a:lnTo>
                    <a:pt x="91452" y="124460"/>
                  </a:lnTo>
                  <a:lnTo>
                    <a:pt x="91846" y="125730"/>
                  </a:lnTo>
                  <a:lnTo>
                    <a:pt x="93014" y="125730"/>
                  </a:lnTo>
                  <a:lnTo>
                    <a:pt x="92621" y="124460"/>
                  </a:lnTo>
                  <a:lnTo>
                    <a:pt x="91846" y="124460"/>
                  </a:lnTo>
                  <a:lnTo>
                    <a:pt x="91846" y="123190"/>
                  </a:lnTo>
                  <a:close/>
                </a:path>
                <a:path w="248285" h="246380">
                  <a:moveTo>
                    <a:pt x="214236" y="123190"/>
                  </a:moveTo>
                  <a:lnTo>
                    <a:pt x="100215" y="123190"/>
                  </a:lnTo>
                  <a:lnTo>
                    <a:pt x="99822" y="124460"/>
                  </a:lnTo>
                  <a:lnTo>
                    <a:pt x="94957" y="124460"/>
                  </a:lnTo>
                  <a:lnTo>
                    <a:pt x="94957" y="125730"/>
                  </a:lnTo>
                  <a:lnTo>
                    <a:pt x="214236" y="125730"/>
                  </a:lnTo>
                  <a:lnTo>
                    <a:pt x="214236" y="123190"/>
                  </a:lnTo>
                  <a:close/>
                </a:path>
                <a:path w="248285" h="246380">
                  <a:moveTo>
                    <a:pt x="92227" y="123190"/>
                  </a:moveTo>
                  <a:lnTo>
                    <a:pt x="91846" y="123190"/>
                  </a:lnTo>
                  <a:lnTo>
                    <a:pt x="91846" y="124460"/>
                  </a:lnTo>
                  <a:lnTo>
                    <a:pt x="92227" y="124460"/>
                  </a:lnTo>
                  <a:lnTo>
                    <a:pt x="92227" y="123190"/>
                  </a:lnTo>
                  <a:close/>
                </a:path>
                <a:path w="248285" h="246380">
                  <a:moveTo>
                    <a:pt x="97878" y="123190"/>
                  </a:moveTo>
                  <a:lnTo>
                    <a:pt x="93789" y="123190"/>
                  </a:lnTo>
                  <a:lnTo>
                    <a:pt x="93789" y="124460"/>
                  </a:lnTo>
                  <a:lnTo>
                    <a:pt x="97878" y="124460"/>
                  </a:lnTo>
                  <a:lnTo>
                    <a:pt x="97878" y="123190"/>
                  </a:lnTo>
                  <a:close/>
                </a:path>
                <a:path w="248285" h="246380">
                  <a:moveTo>
                    <a:pt x="100215" y="123190"/>
                  </a:moveTo>
                  <a:lnTo>
                    <a:pt x="97878" y="123190"/>
                  </a:lnTo>
                  <a:lnTo>
                    <a:pt x="97878" y="124460"/>
                  </a:lnTo>
                  <a:lnTo>
                    <a:pt x="99822" y="124460"/>
                  </a:lnTo>
                  <a:lnTo>
                    <a:pt x="100215" y="123190"/>
                  </a:lnTo>
                  <a:close/>
                </a:path>
                <a:path w="248285" h="246380">
                  <a:moveTo>
                    <a:pt x="97091" y="121920"/>
                  </a:moveTo>
                  <a:lnTo>
                    <a:pt x="92621" y="121920"/>
                  </a:lnTo>
                  <a:lnTo>
                    <a:pt x="93014" y="123190"/>
                  </a:lnTo>
                  <a:lnTo>
                    <a:pt x="97091" y="123190"/>
                  </a:lnTo>
                  <a:lnTo>
                    <a:pt x="97091" y="121920"/>
                  </a:lnTo>
                  <a:close/>
                </a:path>
                <a:path w="248285" h="246380">
                  <a:moveTo>
                    <a:pt x="103911" y="121920"/>
                  </a:moveTo>
                  <a:lnTo>
                    <a:pt x="97091" y="121920"/>
                  </a:lnTo>
                  <a:lnTo>
                    <a:pt x="97091" y="123190"/>
                  </a:lnTo>
                  <a:lnTo>
                    <a:pt x="103911" y="123190"/>
                  </a:lnTo>
                  <a:lnTo>
                    <a:pt x="103911" y="121920"/>
                  </a:lnTo>
                  <a:close/>
                </a:path>
                <a:path w="248285" h="246380">
                  <a:moveTo>
                    <a:pt x="214426" y="121920"/>
                  </a:moveTo>
                  <a:lnTo>
                    <a:pt x="103911" y="121920"/>
                  </a:lnTo>
                  <a:lnTo>
                    <a:pt x="103911" y="123190"/>
                  </a:lnTo>
                  <a:lnTo>
                    <a:pt x="214426" y="123190"/>
                  </a:lnTo>
                  <a:lnTo>
                    <a:pt x="214426" y="121920"/>
                  </a:lnTo>
                  <a:close/>
                </a:path>
                <a:path w="248285" h="246380">
                  <a:moveTo>
                    <a:pt x="90868" y="120650"/>
                  </a:moveTo>
                  <a:lnTo>
                    <a:pt x="90487" y="120650"/>
                  </a:lnTo>
                  <a:lnTo>
                    <a:pt x="90868" y="121920"/>
                  </a:lnTo>
                  <a:lnTo>
                    <a:pt x="90868" y="120650"/>
                  </a:lnTo>
                  <a:close/>
                </a:path>
                <a:path w="248285" h="246380">
                  <a:moveTo>
                    <a:pt x="93395" y="120650"/>
                  </a:moveTo>
                  <a:lnTo>
                    <a:pt x="91846" y="120650"/>
                  </a:lnTo>
                  <a:lnTo>
                    <a:pt x="91846" y="121920"/>
                  </a:lnTo>
                  <a:lnTo>
                    <a:pt x="93395" y="121920"/>
                  </a:lnTo>
                  <a:lnTo>
                    <a:pt x="93395" y="120650"/>
                  </a:lnTo>
                  <a:close/>
                </a:path>
                <a:path w="248285" h="246380">
                  <a:moveTo>
                    <a:pt x="93789" y="120650"/>
                  </a:moveTo>
                  <a:lnTo>
                    <a:pt x="93395" y="120650"/>
                  </a:lnTo>
                  <a:lnTo>
                    <a:pt x="93395" y="121920"/>
                  </a:lnTo>
                  <a:lnTo>
                    <a:pt x="93789" y="121920"/>
                  </a:lnTo>
                  <a:lnTo>
                    <a:pt x="93789" y="120650"/>
                  </a:lnTo>
                  <a:close/>
                </a:path>
                <a:path w="248285" h="246380">
                  <a:moveTo>
                    <a:pt x="93789" y="120650"/>
                  </a:moveTo>
                  <a:lnTo>
                    <a:pt x="93789" y="121920"/>
                  </a:lnTo>
                  <a:lnTo>
                    <a:pt x="94183" y="121920"/>
                  </a:lnTo>
                  <a:lnTo>
                    <a:pt x="93789" y="120650"/>
                  </a:lnTo>
                  <a:close/>
                </a:path>
                <a:path w="248285" h="246380">
                  <a:moveTo>
                    <a:pt x="104292" y="120650"/>
                  </a:moveTo>
                  <a:lnTo>
                    <a:pt x="93789" y="120650"/>
                  </a:lnTo>
                  <a:lnTo>
                    <a:pt x="94183" y="121920"/>
                  </a:lnTo>
                  <a:lnTo>
                    <a:pt x="104292" y="121920"/>
                  </a:lnTo>
                  <a:lnTo>
                    <a:pt x="104292" y="120650"/>
                  </a:lnTo>
                  <a:close/>
                </a:path>
                <a:path w="248285" h="246380">
                  <a:moveTo>
                    <a:pt x="213842" y="119380"/>
                  </a:moveTo>
                  <a:lnTo>
                    <a:pt x="105270" y="119380"/>
                  </a:lnTo>
                  <a:lnTo>
                    <a:pt x="105270" y="120650"/>
                  </a:lnTo>
                  <a:lnTo>
                    <a:pt x="104292" y="120650"/>
                  </a:lnTo>
                  <a:lnTo>
                    <a:pt x="104292" y="121920"/>
                  </a:lnTo>
                  <a:lnTo>
                    <a:pt x="213842" y="121920"/>
                  </a:lnTo>
                  <a:lnTo>
                    <a:pt x="213842" y="119380"/>
                  </a:lnTo>
                  <a:close/>
                </a:path>
                <a:path w="248285" h="246380">
                  <a:moveTo>
                    <a:pt x="90093" y="119380"/>
                  </a:moveTo>
                  <a:lnTo>
                    <a:pt x="89319" y="119380"/>
                  </a:lnTo>
                  <a:lnTo>
                    <a:pt x="89319" y="120650"/>
                  </a:lnTo>
                  <a:lnTo>
                    <a:pt x="90093" y="120650"/>
                  </a:lnTo>
                  <a:lnTo>
                    <a:pt x="90093" y="119380"/>
                  </a:lnTo>
                  <a:close/>
                </a:path>
                <a:path w="248285" h="246380">
                  <a:moveTo>
                    <a:pt x="105270" y="119380"/>
                  </a:moveTo>
                  <a:lnTo>
                    <a:pt x="91059" y="119380"/>
                  </a:lnTo>
                  <a:lnTo>
                    <a:pt x="91452" y="120650"/>
                  </a:lnTo>
                  <a:lnTo>
                    <a:pt x="105270" y="120650"/>
                  </a:lnTo>
                  <a:lnTo>
                    <a:pt x="105270" y="119380"/>
                  </a:lnTo>
                  <a:close/>
                </a:path>
                <a:path w="248285" h="246380">
                  <a:moveTo>
                    <a:pt x="213842" y="118110"/>
                  </a:moveTo>
                  <a:lnTo>
                    <a:pt x="90093" y="118110"/>
                  </a:lnTo>
                  <a:lnTo>
                    <a:pt x="90093" y="119380"/>
                  </a:lnTo>
                  <a:lnTo>
                    <a:pt x="214236" y="119380"/>
                  </a:lnTo>
                  <a:lnTo>
                    <a:pt x="213842" y="118110"/>
                  </a:lnTo>
                  <a:close/>
                </a:path>
                <a:path w="248285" h="246380">
                  <a:moveTo>
                    <a:pt x="89319" y="116840"/>
                  </a:moveTo>
                  <a:lnTo>
                    <a:pt x="88925" y="116840"/>
                  </a:lnTo>
                  <a:lnTo>
                    <a:pt x="88925" y="118110"/>
                  </a:lnTo>
                  <a:lnTo>
                    <a:pt x="89700" y="118110"/>
                  </a:lnTo>
                  <a:lnTo>
                    <a:pt x="89319" y="116840"/>
                  </a:lnTo>
                  <a:close/>
                </a:path>
                <a:path w="248285" h="246380">
                  <a:moveTo>
                    <a:pt x="213448" y="116840"/>
                  </a:moveTo>
                  <a:lnTo>
                    <a:pt x="89700" y="116840"/>
                  </a:lnTo>
                  <a:lnTo>
                    <a:pt x="89700" y="118110"/>
                  </a:lnTo>
                  <a:lnTo>
                    <a:pt x="213448" y="118110"/>
                  </a:lnTo>
                  <a:lnTo>
                    <a:pt x="213448" y="116840"/>
                  </a:lnTo>
                  <a:close/>
                </a:path>
                <a:path w="248285" h="246380">
                  <a:moveTo>
                    <a:pt x="90093" y="115570"/>
                  </a:moveTo>
                  <a:lnTo>
                    <a:pt x="89319" y="115570"/>
                  </a:lnTo>
                  <a:lnTo>
                    <a:pt x="89319" y="116840"/>
                  </a:lnTo>
                  <a:lnTo>
                    <a:pt x="90093" y="116840"/>
                  </a:lnTo>
                  <a:lnTo>
                    <a:pt x="90093" y="115570"/>
                  </a:lnTo>
                  <a:close/>
                </a:path>
                <a:path w="248285" h="246380">
                  <a:moveTo>
                    <a:pt x="212280" y="115570"/>
                  </a:moveTo>
                  <a:lnTo>
                    <a:pt x="90093" y="115570"/>
                  </a:lnTo>
                  <a:lnTo>
                    <a:pt x="90093" y="116840"/>
                  </a:lnTo>
                  <a:lnTo>
                    <a:pt x="212280" y="116840"/>
                  </a:lnTo>
                  <a:lnTo>
                    <a:pt x="212280" y="115570"/>
                  </a:lnTo>
                  <a:close/>
                </a:path>
                <a:path w="248285" h="246380">
                  <a:moveTo>
                    <a:pt x="211505" y="114300"/>
                  </a:moveTo>
                  <a:lnTo>
                    <a:pt x="88925" y="114300"/>
                  </a:lnTo>
                  <a:lnTo>
                    <a:pt x="88531" y="115570"/>
                  </a:lnTo>
                  <a:lnTo>
                    <a:pt x="211505" y="115570"/>
                  </a:lnTo>
                  <a:lnTo>
                    <a:pt x="211505" y="114300"/>
                  </a:lnTo>
                  <a:close/>
                </a:path>
                <a:path w="248285" h="246380">
                  <a:moveTo>
                    <a:pt x="88531" y="113030"/>
                  </a:moveTo>
                  <a:lnTo>
                    <a:pt x="87757" y="113030"/>
                  </a:lnTo>
                  <a:lnTo>
                    <a:pt x="87757" y="114300"/>
                  </a:lnTo>
                  <a:lnTo>
                    <a:pt x="88531" y="114300"/>
                  </a:lnTo>
                  <a:lnTo>
                    <a:pt x="88531" y="113030"/>
                  </a:lnTo>
                  <a:close/>
                </a:path>
                <a:path w="248285" h="246380">
                  <a:moveTo>
                    <a:pt x="209943" y="113030"/>
                  </a:moveTo>
                  <a:lnTo>
                    <a:pt x="88531" y="113030"/>
                  </a:lnTo>
                  <a:lnTo>
                    <a:pt x="88531" y="114300"/>
                  </a:lnTo>
                  <a:lnTo>
                    <a:pt x="210731" y="114300"/>
                  </a:lnTo>
                  <a:lnTo>
                    <a:pt x="209943" y="113030"/>
                  </a:lnTo>
                  <a:close/>
                </a:path>
                <a:path w="248285" h="246380">
                  <a:moveTo>
                    <a:pt x="209372" y="109220"/>
                  </a:moveTo>
                  <a:lnTo>
                    <a:pt x="90868" y="109220"/>
                  </a:lnTo>
                  <a:lnTo>
                    <a:pt x="90868" y="110490"/>
                  </a:lnTo>
                  <a:lnTo>
                    <a:pt x="87363" y="110490"/>
                  </a:lnTo>
                  <a:lnTo>
                    <a:pt x="87363" y="111760"/>
                  </a:lnTo>
                  <a:lnTo>
                    <a:pt x="86982" y="111760"/>
                  </a:lnTo>
                  <a:lnTo>
                    <a:pt x="86982" y="113030"/>
                  </a:lnTo>
                  <a:lnTo>
                    <a:pt x="209562" y="113030"/>
                  </a:lnTo>
                  <a:lnTo>
                    <a:pt x="209372" y="111760"/>
                  </a:lnTo>
                  <a:lnTo>
                    <a:pt x="209372" y="109220"/>
                  </a:lnTo>
                  <a:close/>
                </a:path>
                <a:path w="248285" h="246380">
                  <a:moveTo>
                    <a:pt x="86588" y="110490"/>
                  </a:moveTo>
                  <a:lnTo>
                    <a:pt x="86194" y="110490"/>
                  </a:lnTo>
                  <a:lnTo>
                    <a:pt x="86194" y="111760"/>
                  </a:lnTo>
                  <a:lnTo>
                    <a:pt x="86588" y="111760"/>
                  </a:lnTo>
                  <a:lnTo>
                    <a:pt x="86588" y="110490"/>
                  </a:lnTo>
                  <a:close/>
                </a:path>
                <a:path w="248285" h="246380">
                  <a:moveTo>
                    <a:pt x="86982" y="110490"/>
                  </a:moveTo>
                  <a:lnTo>
                    <a:pt x="86588" y="110490"/>
                  </a:lnTo>
                  <a:lnTo>
                    <a:pt x="86588" y="111760"/>
                  </a:lnTo>
                  <a:lnTo>
                    <a:pt x="86982" y="111760"/>
                  </a:lnTo>
                  <a:lnTo>
                    <a:pt x="86982" y="110490"/>
                  </a:lnTo>
                  <a:close/>
                </a:path>
                <a:path w="248285" h="246380">
                  <a:moveTo>
                    <a:pt x="87363" y="110490"/>
                  </a:moveTo>
                  <a:lnTo>
                    <a:pt x="86982" y="110490"/>
                  </a:lnTo>
                  <a:lnTo>
                    <a:pt x="87363" y="111760"/>
                  </a:lnTo>
                  <a:lnTo>
                    <a:pt x="87363" y="110490"/>
                  </a:lnTo>
                  <a:close/>
                </a:path>
                <a:path w="248285" h="246380">
                  <a:moveTo>
                    <a:pt x="84061" y="109220"/>
                  </a:moveTo>
                  <a:lnTo>
                    <a:pt x="70243" y="109220"/>
                  </a:lnTo>
                  <a:lnTo>
                    <a:pt x="70243" y="110490"/>
                  </a:lnTo>
                  <a:lnTo>
                    <a:pt x="83667" y="110490"/>
                  </a:lnTo>
                  <a:lnTo>
                    <a:pt x="84061" y="109220"/>
                  </a:lnTo>
                  <a:close/>
                </a:path>
                <a:path w="248285" h="246380">
                  <a:moveTo>
                    <a:pt x="91452" y="107950"/>
                  </a:moveTo>
                  <a:lnTo>
                    <a:pt x="84836" y="107950"/>
                  </a:lnTo>
                  <a:lnTo>
                    <a:pt x="84836" y="109220"/>
                  </a:lnTo>
                  <a:lnTo>
                    <a:pt x="84455" y="110490"/>
                  </a:lnTo>
                  <a:lnTo>
                    <a:pt x="90868" y="110490"/>
                  </a:lnTo>
                  <a:lnTo>
                    <a:pt x="90868" y="109220"/>
                  </a:lnTo>
                  <a:lnTo>
                    <a:pt x="91452" y="109220"/>
                  </a:lnTo>
                  <a:lnTo>
                    <a:pt x="91452" y="107950"/>
                  </a:lnTo>
                  <a:close/>
                </a:path>
                <a:path w="248285" h="246380">
                  <a:moveTo>
                    <a:pt x="82892" y="106680"/>
                  </a:moveTo>
                  <a:lnTo>
                    <a:pt x="71412" y="106680"/>
                  </a:lnTo>
                  <a:lnTo>
                    <a:pt x="71018" y="107950"/>
                  </a:lnTo>
                  <a:lnTo>
                    <a:pt x="69862" y="107950"/>
                  </a:lnTo>
                  <a:lnTo>
                    <a:pt x="69862" y="109220"/>
                  </a:lnTo>
                  <a:lnTo>
                    <a:pt x="82892" y="109220"/>
                  </a:lnTo>
                  <a:lnTo>
                    <a:pt x="82892" y="106680"/>
                  </a:lnTo>
                  <a:close/>
                </a:path>
                <a:path w="248285" h="246380">
                  <a:moveTo>
                    <a:pt x="208584" y="105410"/>
                  </a:moveTo>
                  <a:lnTo>
                    <a:pt x="208203" y="106680"/>
                  </a:lnTo>
                  <a:lnTo>
                    <a:pt x="93395" y="106680"/>
                  </a:lnTo>
                  <a:lnTo>
                    <a:pt x="93395" y="107950"/>
                  </a:lnTo>
                  <a:lnTo>
                    <a:pt x="91452" y="107950"/>
                  </a:lnTo>
                  <a:lnTo>
                    <a:pt x="91452" y="109220"/>
                  </a:lnTo>
                  <a:lnTo>
                    <a:pt x="208978" y="109220"/>
                  </a:lnTo>
                  <a:lnTo>
                    <a:pt x="208584" y="107950"/>
                  </a:lnTo>
                  <a:lnTo>
                    <a:pt x="208584" y="105410"/>
                  </a:lnTo>
                  <a:close/>
                </a:path>
                <a:path w="248285" h="246380">
                  <a:moveTo>
                    <a:pt x="71018" y="106680"/>
                  </a:moveTo>
                  <a:lnTo>
                    <a:pt x="70637" y="106680"/>
                  </a:lnTo>
                  <a:lnTo>
                    <a:pt x="71018" y="107950"/>
                  </a:lnTo>
                  <a:lnTo>
                    <a:pt x="71018" y="106680"/>
                  </a:lnTo>
                  <a:close/>
                </a:path>
                <a:path w="248285" h="246380">
                  <a:moveTo>
                    <a:pt x="92621" y="106680"/>
                  </a:moveTo>
                  <a:lnTo>
                    <a:pt x="83667" y="106680"/>
                  </a:lnTo>
                  <a:lnTo>
                    <a:pt x="83667" y="107950"/>
                  </a:lnTo>
                  <a:lnTo>
                    <a:pt x="92621" y="107950"/>
                  </a:lnTo>
                  <a:lnTo>
                    <a:pt x="92621" y="106680"/>
                  </a:lnTo>
                  <a:close/>
                </a:path>
                <a:path w="248285" h="246380">
                  <a:moveTo>
                    <a:pt x="93014" y="106680"/>
                  </a:moveTo>
                  <a:lnTo>
                    <a:pt x="92621" y="106680"/>
                  </a:lnTo>
                  <a:lnTo>
                    <a:pt x="92621" y="107950"/>
                  </a:lnTo>
                  <a:lnTo>
                    <a:pt x="93014" y="107950"/>
                  </a:lnTo>
                  <a:lnTo>
                    <a:pt x="93014" y="106680"/>
                  </a:lnTo>
                  <a:close/>
                </a:path>
                <a:path w="248285" h="246380">
                  <a:moveTo>
                    <a:pt x="93395" y="106680"/>
                  </a:moveTo>
                  <a:lnTo>
                    <a:pt x="93014" y="106680"/>
                  </a:lnTo>
                  <a:lnTo>
                    <a:pt x="93014" y="107950"/>
                  </a:lnTo>
                  <a:lnTo>
                    <a:pt x="93395" y="107950"/>
                  </a:lnTo>
                  <a:lnTo>
                    <a:pt x="93395" y="106680"/>
                  </a:lnTo>
                  <a:close/>
                </a:path>
                <a:path w="248285" h="246380">
                  <a:moveTo>
                    <a:pt x="82118" y="105410"/>
                  </a:moveTo>
                  <a:lnTo>
                    <a:pt x="71805" y="105410"/>
                  </a:lnTo>
                  <a:lnTo>
                    <a:pt x="71805" y="106680"/>
                  </a:lnTo>
                  <a:lnTo>
                    <a:pt x="82499" y="106680"/>
                  </a:lnTo>
                  <a:lnTo>
                    <a:pt x="82118" y="105410"/>
                  </a:lnTo>
                  <a:close/>
                </a:path>
                <a:path w="248285" h="246380">
                  <a:moveTo>
                    <a:pt x="85229" y="102870"/>
                  </a:moveTo>
                  <a:lnTo>
                    <a:pt x="82892" y="102870"/>
                  </a:lnTo>
                  <a:lnTo>
                    <a:pt x="82892" y="104140"/>
                  </a:lnTo>
                  <a:lnTo>
                    <a:pt x="83286" y="105410"/>
                  </a:lnTo>
                  <a:lnTo>
                    <a:pt x="83286" y="106680"/>
                  </a:lnTo>
                  <a:lnTo>
                    <a:pt x="190881" y="106680"/>
                  </a:lnTo>
                  <a:lnTo>
                    <a:pt x="190881" y="105410"/>
                  </a:lnTo>
                  <a:lnTo>
                    <a:pt x="86588" y="105410"/>
                  </a:lnTo>
                  <a:lnTo>
                    <a:pt x="86588" y="104140"/>
                  </a:lnTo>
                  <a:lnTo>
                    <a:pt x="85229" y="104140"/>
                  </a:lnTo>
                  <a:lnTo>
                    <a:pt x="85229" y="102870"/>
                  </a:lnTo>
                  <a:close/>
                </a:path>
                <a:path w="248285" h="246380">
                  <a:moveTo>
                    <a:pt x="208203" y="105410"/>
                  </a:moveTo>
                  <a:lnTo>
                    <a:pt x="190881" y="105410"/>
                  </a:lnTo>
                  <a:lnTo>
                    <a:pt x="190881" y="106680"/>
                  </a:lnTo>
                  <a:lnTo>
                    <a:pt x="208203" y="106680"/>
                  </a:lnTo>
                  <a:lnTo>
                    <a:pt x="208203" y="105410"/>
                  </a:lnTo>
                  <a:close/>
                </a:path>
                <a:path w="248285" h="246380">
                  <a:moveTo>
                    <a:pt x="81534" y="104140"/>
                  </a:moveTo>
                  <a:lnTo>
                    <a:pt x="72390" y="104140"/>
                  </a:lnTo>
                  <a:lnTo>
                    <a:pt x="71996" y="105410"/>
                  </a:lnTo>
                  <a:lnTo>
                    <a:pt x="81534" y="105410"/>
                  </a:lnTo>
                  <a:lnTo>
                    <a:pt x="81534" y="104140"/>
                  </a:lnTo>
                  <a:close/>
                </a:path>
                <a:path w="248285" h="246380">
                  <a:moveTo>
                    <a:pt x="81724" y="104140"/>
                  </a:moveTo>
                  <a:lnTo>
                    <a:pt x="81534" y="104140"/>
                  </a:lnTo>
                  <a:lnTo>
                    <a:pt x="81534" y="105410"/>
                  </a:lnTo>
                  <a:lnTo>
                    <a:pt x="81724" y="105410"/>
                  </a:lnTo>
                  <a:lnTo>
                    <a:pt x="81724" y="104140"/>
                  </a:lnTo>
                  <a:close/>
                </a:path>
                <a:path w="248285" h="246380">
                  <a:moveTo>
                    <a:pt x="82499" y="104140"/>
                  </a:moveTo>
                  <a:lnTo>
                    <a:pt x="81724" y="104140"/>
                  </a:lnTo>
                  <a:lnTo>
                    <a:pt x="81724" y="105410"/>
                  </a:lnTo>
                  <a:lnTo>
                    <a:pt x="82499" y="105410"/>
                  </a:lnTo>
                  <a:lnTo>
                    <a:pt x="82499" y="104140"/>
                  </a:lnTo>
                  <a:close/>
                </a:path>
                <a:path w="248285" h="246380">
                  <a:moveTo>
                    <a:pt x="90868" y="101600"/>
                  </a:moveTo>
                  <a:lnTo>
                    <a:pt x="85229" y="101600"/>
                  </a:lnTo>
                  <a:lnTo>
                    <a:pt x="85229" y="102870"/>
                  </a:lnTo>
                  <a:lnTo>
                    <a:pt x="85610" y="104140"/>
                  </a:lnTo>
                  <a:lnTo>
                    <a:pt x="86588" y="104140"/>
                  </a:lnTo>
                  <a:lnTo>
                    <a:pt x="86588" y="105410"/>
                  </a:lnTo>
                  <a:lnTo>
                    <a:pt x="90487" y="105410"/>
                  </a:lnTo>
                  <a:lnTo>
                    <a:pt x="90487" y="102870"/>
                  </a:lnTo>
                  <a:lnTo>
                    <a:pt x="90868" y="102870"/>
                  </a:lnTo>
                  <a:lnTo>
                    <a:pt x="90868" y="101600"/>
                  </a:lnTo>
                  <a:close/>
                </a:path>
                <a:path w="248285" h="246380">
                  <a:moveTo>
                    <a:pt x="191274" y="102870"/>
                  </a:moveTo>
                  <a:lnTo>
                    <a:pt x="90487" y="102870"/>
                  </a:lnTo>
                  <a:lnTo>
                    <a:pt x="90487" y="105410"/>
                  </a:lnTo>
                  <a:lnTo>
                    <a:pt x="190296" y="105410"/>
                  </a:lnTo>
                  <a:lnTo>
                    <a:pt x="190296" y="104140"/>
                  </a:lnTo>
                  <a:lnTo>
                    <a:pt x="191274" y="104140"/>
                  </a:lnTo>
                  <a:lnTo>
                    <a:pt x="191274" y="102870"/>
                  </a:lnTo>
                  <a:close/>
                </a:path>
                <a:path w="248285" h="246380">
                  <a:moveTo>
                    <a:pt x="190487" y="104140"/>
                  </a:moveTo>
                  <a:lnTo>
                    <a:pt x="190296" y="104140"/>
                  </a:lnTo>
                  <a:lnTo>
                    <a:pt x="190296" y="105410"/>
                  </a:lnTo>
                  <a:lnTo>
                    <a:pt x="190487" y="105410"/>
                  </a:lnTo>
                  <a:lnTo>
                    <a:pt x="190487" y="104140"/>
                  </a:lnTo>
                  <a:close/>
                </a:path>
                <a:path w="248285" h="246380">
                  <a:moveTo>
                    <a:pt x="207035" y="104140"/>
                  </a:moveTo>
                  <a:lnTo>
                    <a:pt x="190487" y="104140"/>
                  </a:lnTo>
                  <a:lnTo>
                    <a:pt x="190487" y="105410"/>
                  </a:lnTo>
                  <a:lnTo>
                    <a:pt x="207035" y="105410"/>
                  </a:lnTo>
                  <a:lnTo>
                    <a:pt x="207035" y="104140"/>
                  </a:lnTo>
                  <a:close/>
                </a:path>
                <a:path w="248285" h="246380">
                  <a:moveTo>
                    <a:pt x="208203" y="102870"/>
                  </a:moveTo>
                  <a:lnTo>
                    <a:pt x="191274" y="102870"/>
                  </a:lnTo>
                  <a:lnTo>
                    <a:pt x="191274" y="104140"/>
                  </a:lnTo>
                  <a:lnTo>
                    <a:pt x="208203" y="104140"/>
                  </a:lnTo>
                  <a:lnTo>
                    <a:pt x="208203" y="102870"/>
                  </a:lnTo>
                  <a:close/>
                </a:path>
                <a:path w="248285" h="246380">
                  <a:moveTo>
                    <a:pt x="80365" y="101600"/>
                  </a:moveTo>
                  <a:lnTo>
                    <a:pt x="787" y="101600"/>
                  </a:lnTo>
                  <a:lnTo>
                    <a:pt x="787" y="102870"/>
                  </a:lnTo>
                  <a:lnTo>
                    <a:pt x="80365" y="102870"/>
                  </a:lnTo>
                  <a:lnTo>
                    <a:pt x="80365" y="101600"/>
                  </a:lnTo>
                  <a:close/>
                </a:path>
                <a:path w="248285" h="246380">
                  <a:moveTo>
                    <a:pt x="82118" y="101600"/>
                  </a:moveTo>
                  <a:lnTo>
                    <a:pt x="80365" y="101600"/>
                  </a:lnTo>
                  <a:lnTo>
                    <a:pt x="80365" y="102870"/>
                  </a:lnTo>
                  <a:lnTo>
                    <a:pt x="82118" y="102870"/>
                  </a:lnTo>
                  <a:lnTo>
                    <a:pt x="82118" y="101600"/>
                  </a:lnTo>
                  <a:close/>
                </a:path>
                <a:path w="248285" h="246380">
                  <a:moveTo>
                    <a:pt x="84061" y="101600"/>
                  </a:moveTo>
                  <a:lnTo>
                    <a:pt x="82892" y="101600"/>
                  </a:lnTo>
                  <a:lnTo>
                    <a:pt x="83286" y="102870"/>
                  </a:lnTo>
                  <a:lnTo>
                    <a:pt x="84061" y="102870"/>
                  </a:lnTo>
                  <a:lnTo>
                    <a:pt x="84061" y="101600"/>
                  </a:lnTo>
                  <a:close/>
                </a:path>
                <a:path w="248285" h="246380">
                  <a:moveTo>
                    <a:pt x="85229" y="101600"/>
                  </a:moveTo>
                  <a:lnTo>
                    <a:pt x="84455" y="101600"/>
                  </a:lnTo>
                  <a:lnTo>
                    <a:pt x="84061" y="102870"/>
                  </a:lnTo>
                  <a:lnTo>
                    <a:pt x="84836" y="102870"/>
                  </a:lnTo>
                  <a:lnTo>
                    <a:pt x="85229" y="101600"/>
                  </a:lnTo>
                  <a:close/>
                </a:path>
                <a:path w="248285" h="246380">
                  <a:moveTo>
                    <a:pt x="191655" y="101600"/>
                  </a:moveTo>
                  <a:lnTo>
                    <a:pt x="91059" y="101600"/>
                  </a:lnTo>
                  <a:lnTo>
                    <a:pt x="91059" y="102870"/>
                  </a:lnTo>
                  <a:lnTo>
                    <a:pt x="191655" y="102870"/>
                  </a:lnTo>
                  <a:lnTo>
                    <a:pt x="191655" y="101600"/>
                  </a:lnTo>
                  <a:close/>
                </a:path>
                <a:path w="248285" h="246380">
                  <a:moveTo>
                    <a:pt x="193217" y="101600"/>
                  </a:moveTo>
                  <a:lnTo>
                    <a:pt x="191655" y="101600"/>
                  </a:lnTo>
                  <a:lnTo>
                    <a:pt x="191655" y="102870"/>
                  </a:lnTo>
                  <a:lnTo>
                    <a:pt x="192824" y="102870"/>
                  </a:lnTo>
                  <a:lnTo>
                    <a:pt x="193217" y="101600"/>
                  </a:lnTo>
                  <a:close/>
                </a:path>
                <a:path w="248285" h="246380">
                  <a:moveTo>
                    <a:pt x="195351" y="101600"/>
                  </a:moveTo>
                  <a:lnTo>
                    <a:pt x="193217" y="101600"/>
                  </a:lnTo>
                  <a:lnTo>
                    <a:pt x="193217" y="102870"/>
                  </a:lnTo>
                  <a:lnTo>
                    <a:pt x="195351" y="102870"/>
                  </a:lnTo>
                  <a:lnTo>
                    <a:pt x="195351" y="101600"/>
                  </a:lnTo>
                  <a:close/>
                </a:path>
                <a:path w="248285" h="246380">
                  <a:moveTo>
                    <a:pt x="195745" y="101600"/>
                  </a:moveTo>
                  <a:lnTo>
                    <a:pt x="195351" y="101600"/>
                  </a:lnTo>
                  <a:lnTo>
                    <a:pt x="195351" y="102870"/>
                  </a:lnTo>
                  <a:lnTo>
                    <a:pt x="195745" y="101600"/>
                  </a:lnTo>
                  <a:close/>
                </a:path>
                <a:path w="248285" h="246380">
                  <a:moveTo>
                    <a:pt x="195745" y="101600"/>
                  </a:moveTo>
                  <a:lnTo>
                    <a:pt x="195351" y="102870"/>
                  </a:lnTo>
                  <a:lnTo>
                    <a:pt x="195745" y="102870"/>
                  </a:lnTo>
                  <a:lnTo>
                    <a:pt x="195745" y="101600"/>
                  </a:lnTo>
                  <a:close/>
                </a:path>
                <a:path w="248285" h="246380">
                  <a:moveTo>
                    <a:pt x="208978" y="99060"/>
                  </a:moveTo>
                  <a:lnTo>
                    <a:pt x="191274" y="99060"/>
                  </a:lnTo>
                  <a:lnTo>
                    <a:pt x="191274" y="101600"/>
                  </a:lnTo>
                  <a:lnTo>
                    <a:pt x="195745" y="101600"/>
                  </a:lnTo>
                  <a:lnTo>
                    <a:pt x="195745" y="102870"/>
                  </a:lnTo>
                  <a:lnTo>
                    <a:pt x="209372" y="102870"/>
                  </a:lnTo>
                  <a:lnTo>
                    <a:pt x="209372" y="100330"/>
                  </a:lnTo>
                  <a:lnTo>
                    <a:pt x="208978" y="100330"/>
                  </a:lnTo>
                  <a:lnTo>
                    <a:pt x="208978" y="99060"/>
                  </a:lnTo>
                  <a:close/>
                </a:path>
                <a:path w="248285" h="246380">
                  <a:moveTo>
                    <a:pt x="82499" y="100330"/>
                  </a:moveTo>
                  <a:lnTo>
                    <a:pt x="4864" y="100330"/>
                  </a:lnTo>
                  <a:lnTo>
                    <a:pt x="4089" y="101600"/>
                  </a:lnTo>
                  <a:lnTo>
                    <a:pt x="82499" y="101600"/>
                  </a:lnTo>
                  <a:lnTo>
                    <a:pt x="82499" y="100330"/>
                  </a:lnTo>
                  <a:close/>
                </a:path>
                <a:path w="248285" h="246380">
                  <a:moveTo>
                    <a:pt x="83286" y="100330"/>
                  </a:moveTo>
                  <a:lnTo>
                    <a:pt x="82499" y="100330"/>
                  </a:lnTo>
                  <a:lnTo>
                    <a:pt x="82499" y="101600"/>
                  </a:lnTo>
                  <a:lnTo>
                    <a:pt x="83286" y="101600"/>
                  </a:lnTo>
                  <a:lnTo>
                    <a:pt x="83286" y="100330"/>
                  </a:lnTo>
                  <a:close/>
                </a:path>
                <a:path w="248285" h="246380">
                  <a:moveTo>
                    <a:pt x="95338" y="100330"/>
                  </a:moveTo>
                  <a:lnTo>
                    <a:pt x="84061" y="100330"/>
                  </a:lnTo>
                  <a:lnTo>
                    <a:pt x="83667" y="101600"/>
                  </a:lnTo>
                  <a:lnTo>
                    <a:pt x="95732" y="101600"/>
                  </a:lnTo>
                  <a:lnTo>
                    <a:pt x="95338" y="100330"/>
                  </a:lnTo>
                  <a:close/>
                </a:path>
                <a:path w="248285" h="246380">
                  <a:moveTo>
                    <a:pt x="190487" y="99060"/>
                  </a:moveTo>
                  <a:lnTo>
                    <a:pt x="95732" y="99060"/>
                  </a:lnTo>
                  <a:lnTo>
                    <a:pt x="95732" y="101600"/>
                  </a:lnTo>
                  <a:lnTo>
                    <a:pt x="191274" y="101600"/>
                  </a:lnTo>
                  <a:lnTo>
                    <a:pt x="191274" y="100330"/>
                  </a:lnTo>
                  <a:lnTo>
                    <a:pt x="190881" y="100330"/>
                  </a:lnTo>
                  <a:lnTo>
                    <a:pt x="190487" y="99060"/>
                  </a:lnTo>
                  <a:close/>
                </a:path>
                <a:path w="248285" h="246380">
                  <a:moveTo>
                    <a:pt x="83667" y="99060"/>
                  </a:moveTo>
                  <a:lnTo>
                    <a:pt x="7010" y="99060"/>
                  </a:lnTo>
                  <a:lnTo>
                    <a:pt x="5842" y="100330"/>
                  </a:lnTo>
                  <a:lnTo>
                    <a:pt x="83667" y="100330"/>
                  </a:lnTo>
                  <a:lnTo>
                    <a:pt x="83667" y="99060"/>
                  </a:lnTo>
                  <a:close/>
                </a:path>
                <a:path w="248285" h="246380">
                  <a:moveTo>
                    <a:pt x="84061" y="99060"/>
                  </a:moveTo>
                  <a:lnTo>
                    <a:pt x="83667" y="100330"/>
                  </a:lnTo>
                  <a:lnTo>
                    <a:pt x="84061" y="100330"/>
                  </a:lnTo>
                  <a:lnTo>
                    <a:pt x="84061" y="99060"/>
                  </a:lnTo>
                  <a:close/>
                </a:path>
                <a:path w="248285" h="246380">
                  <a:moveTo>
                    <a:pt x="95732" y="99060"/>
                  </a:moveTo>
                  <a:lnTo>
                    <a:pt x="84455" y="99060"/>
                  </a:lnTo>
                  <a:lnTo>
                    <a:pt x="84455" y="100330"/>
                  </a:lnTo>
                  <a:lnTo>
                    <a:pt x="95732" y="100330"/>
                  </a:lnTo>
                  <a:lnTo>
                    <a:pt x="95732" y="99060"/>
                  </a:lnTo>
                  <a:close/>
                </a:path>
                <a:path w="248285" h="246380">
                  <a:moveTo>
                    <a:pt x="191274" y="99060"/>
                  </a:moveTo>
                  <a:lnTo>
                    <a:pt x="190881" y="99060"/>
                  </a:lnTo>
                  <a:lnTo>
                    <a:pt x="190881" y="100330"/>
                  </a:lnTo>
                  <a:lnTo>
                    <a:pt x="191274" y="100330"/>
                  </a:lnTo>
                  <a:lnTo>
                    <a:pt x="191274" y="99060"/>
                  </a:lnTo>
                  <a:close/>
                </a:path>
                <a:path w="248285" h="246380">
                  <a:moveTo>
                    <a:pt x="83286" y="88900"/>
                  </a:moveTo>
                  <a:lnTo>
                    <a:pt x="17513" y="88900"/>
                  </a:lnTo>
                  <a:lnTo>
                    <a:pt x="17513" y="90170"/>
                  </a:lnTo>
                  <a:lnTo>
                    <a:pt x="14592" y="90170"/>
                  </a:lnTo>
                  <a:lnTo>
                    <a:pt x="14592" y="91440"/>
                  </a:lnTo>
                  <a:lnTo>
                    <a:pt x="14211" y="91440"/>
                  </a:lnTo>
                  <a:lnTo>
                    <a:pt x="14211" y="92710"/>
                  </a:lnTo>
                  <a:lnTo>
                    <a:pt x="13817" y="92710"/>
                  </a:lnTo>
                  <a:lnTo>
                    <a:pt x="13817" y="93980"/>
                  </a:lnTo>
                  <a:lnTo>
                    <a:pt x="14592" y="93980"/>
                  </a:lnTo>
                  <a:lnTo>
                    <a:pt x="14592" y="96520"/>
                  </a:lnTo>
                  <a:lnTo>
                    <a:pt x="14211" y="96520"/>
                  </a:lnTo>
                  <a:lnTo>
                    <a:pt x="14211" y="97790"/>
                  </a:lnTo>
                  <a:lnTo>
                    <a:pt x="8178" y="97790"/>
                  </a:lnTo>
                  <a:lnTo>
                    <a:pt x="8178" y="99060"/>
                  </a:lnTo>
                  <a:lnTo>
                    <a:pt x="84061" y="99060"/>
                  </a:lnTo>
                  <a:lnTo>
                    <a:pt x="84061" y="95250"/>
                  </a:lnTo>
                  <a:lnTo>
                    <a:pt x="83667" y="95250"/>
                  </a:lnTo>
                  <a:lnTo>
                    <a:pt x="83667" y="93980"/>
                  </a:lnTo>
                  <a:lnTo>
                    <a:pt x="83286" y="92710"/>
                  </a:lnTo>
                  <a:lnTo>
                    <a:pt x="83286" y="88900"/>
                  </a:lnTo>
                  <a:close/>
                </a:path>
                <a:path w="248285" h="246380">
                  <a:moveTo>
                    <a:pt x="189522" y="97790"/>
                  </a:moveTo>
                  <a:lnTo>
                    <a:pt x="84836" y="97790"/>
                  </a:lnTo>
                  <a:lnTo>
                    <a:pt x="84836" y="99060"/>
                  </a:lnTo>
                  <a:lnTo>
                    <a:pt x="189522" y="99060"/>
                  </a:lnTo>
                  <a:lnTo>
                    <a:pt x="189522" y="97790"/>
                  </a:lnTo>
                  <a:close/>
                </a:path>
                <a:path w="248285" h="246380">
                  <a:moveTo>
                    <a:pt x="210731" y="97790"/>
                  </a:moveTo>
                  <a:lnTo>
                    <a:pt x="189522" y="97790"/>
                  </a:lnTo>
                  <a:lnTo>
                    <a:pt x="189522" y="99060"/>
                  </a:lnTo>
                  <a:lnTo>
                    <a:pt x="210731" y="99060"/>
                  </a:lnTo>
                  <a:lnTo>
                    <a:pt x="210731" y="97790"/>
                  </a:lnTo>
                  <a:close/>
                </a:path>
                <a:path w="248285" h="246380">
                  <a:moveTo>
                    <a:pt x="213842" y="97790"/>
                  </a:moveTo>
                  <a:lnTo>
                    <a:pt x="213448" y="97790"/>
                  </a:lnTo>
                  <a:lnTo>
                    <a:pt x="213842" y="99060"/>
                  </a:lnTo>
                  <a:lnTo>
                    <a:pt x="213842" y="97790"/>
                  </a:lnTo>
                  <a:close/>
                </a:path>
                <a:path w="248285" h="246380">
                  <a:moveTo>
                    <a:pt x="12255" y="96520"/>
                  </a:moveTo>
                  <a:lnTo>
                    <a:pt x="8953" y="96520"/>
                  </a:lnTo>
                  <a:lnTo>
                    <a:pt x="8953" y="97790"/>
                  </a:lnTo>
                  <a:lnTo>
                    <a:pt x="12255" y="97790"/>
                  </a:lnTo>
                  <a:lnTo>
                    <a:pt x="12255" y="96520"/>
                  </a:lnTo>
                  <a:close/>
                </a:path>
                <a:path w="248285" h="246380">
                  <a:moveTo>
                    <a:pt x="187960" y="95250"/>
                  </a:moveTo>
                  <a:lnTo>
                    <a:pt x="84455" y="95250"/>
                  </a:lnTo>
                  <a:lnTo>
                    <a:pt x="84455" y="97790"/>
                  </a:lnTo>
                  <a:lnTo>
                    <a:pt x="187960" y="97790"/>
                  </a:lnTo>
                  <a:lnTo>
                    <a:pt x="187960" y="95250"/>
                  </a:lnTo>
                  <a:close/>
                </a:path>
                <a:path w="248285" h="246380">
                  <a:moveTo>
                    <a:pt x="214236" y="95250"/>
                  </a:moveTo>
                  <a:lnTo>
                    <a:pt x="187960" y="95250"/>
                  </a:lnTo>
                  <a:lnTo>
                    <a:pt x="187960" y="97790"/>
                  </a:lnTo>
                  <a:lnTo>
                    <a:pt x="188353" y="97790"/>
                  </a:lnTo>
                  <a:lnTo>
                    <a:pt x="188353" y="96520"/>
                  </a:lnTo>
                  <a:lnTo>
                    <a:pt x="214236" y="96520"/>
                  </a:lnTo>
                  <a:lnTo>
                    <a:pt x="214236" y="95250"/>
                  </a:lnTo>
                  <a:close/>
                </a:path>
                <a:path w="248285" h="246380">
                  <a:moveTo>
                    <a:pt x="213448" y="96520"/>
                  </a:moveTo>
                  <a:lnTo>
                    <a:pt x="188353" y="96520"/>
                  </a:lnTo>
                  <a:lnTo>
                    <a:pt x="188353" y="97790"/>
                  </a:lnTo>
                  <a:lnTo>
                    <a:pt x="213448" y="97790"/>
                  </a:lnTo>
                  <a:lnTo>
                    <a:pt x="213448" y="96520"/>
                  </a:lnTo>
                  <a:close/>
                </a:path>
                <a:path w="248285" h="246380">
                  <a:moveTo>
                    <a:pt x="215988" y="96520"/>
                  </a:moveTo>
                  <a:lnTo>
                    <a:pt x="215595" y="96520"/>
                  </a:lnTo>
                  <a:lnTo>
                    <a:pt x="215595" y="97790"/>
                  </a:lnTo>
                  <a:lnTo>
                    <a:pt x="215988" y="97790"/>
                  </a:lnTo>
                  <a:lnTo>
                    <a:pt x="215988" y="96520"/>
                  </a:lnTo>
                  <a:close/>
                </a:path>
                <a:path w="248285" h="246380">
                  <a:moveTo>
                    <a:pt x="217144" y="96520"/>
                  </a:moveTo>
                  <a:lnTo>
                    <a:pt x="216369" y="96520"/>
                  </a:lnTo>
                  <a:lnTo>
                    <a:pt x="216369" y="97790"/>
                  </a:lnTo>
                  <a:lnTo>
                    <a:pt x="216763" y="97790"/>
                  </a:lnTo>
                  <a:lnTo>
                    <a:pt x="217144" y="96520"/>
                  </a:lnTo>
                  <a:close/>
                </a:path>
                <a:path w="248285" h="246380">
                  <a:moveTo>
                    <a:pt x="217538" y="96520"/>
                  </a:moveTo>
                  <a:lnTo>
                    <a:pt x="217144" y="96520"/>
                  </a:lnTo>
                  <a:lnTo>
                    <a:pt x="217144" y="97790"/>
                  </a:lnTo>
                  <a:lnTo>
                    <a:pt x="217932" y="97790"/>
                  </a:lnTo>
                  <a:lnTo>
                    <a:pt x="217538" y="96520"/>
                  </a:lnTo>
                  <a:close/>
                </a:path>
                <a:path w="248285" h="246380">
                  <a:moveTo>
                    <a:pt x="217932" y="95250"/>
                  </a:moveTo>
                  <a:lnTo>
                    <a:pt x="215201" y="95250"/>
                  </a:lnTo>
                  <a:lnTo>
                    <a:pt x="215201" y="96520"/>
                  </a:lnTo>
                  <a:lnTo>
                    <a:pt x="217932" y="96520"/>
                  </a:lnTo>
                  <a:lnTo>
                    <a:pt x="217932" y="95250"/>
                  </a:lnTo>
                  <a:close/>
                </a:path>
                <a:path w="248285" h="246380">
                  <a:moveTo>
                    <a:pt x="183095" y="92710"/>
                  </a:moveTo>
                  <a:lnTo>
                    <a:pt x="84061" y="92710"/>
                  </a:lnTo>
                  <a:lnTo>
                    <a:pt x="84061" y="95250"/>
                  </a:lnTo>
                  <a:lnTo>
                    <a:pt x="183883" y="95250"/>
                  </a:lnTo>
                  <a:lnTo>
                    <a:pt x="183883" y="93980"/>
                  </a:lnTo>
                  <a:lnTo>
                    <a:pt x="183095" y="93980"/>
                  </a:lnTo>
                  <a:lnTo>
                    <a:pt x="183095" y="92710"/>
                  </a:lnTo>
                  <a:close/>
                </a:path>
                <a:path w="248285" h="246380">
                  <a:moveTo>
                    <a:pt x="186410" y="93980"/>
                  </a:moveTo>
                  <a:lnTo>
                    <a:pt x="183883" y="93980"/>
                  </a:lnTo>
                  <a:lnTo>
                    <a:pt x="183883" y="95250"/>
                  </a:lnTo>
                  <a:lnTo>
                    <a:pt x="186410" y="95250"/>
                  </a:lnTo>
                  <a:lnTo>
                    <a:pt x="186410" y="93980"/>
                  </a:lnTo>
                  <a:close/>
                </a:path>
                <a:path w="248285" h="246380">
                  <a:moveTo>
                    <a:pt x="186791" y="93980"/>
                  </a:moveTo>
                  <a:lnTo>
                    <a:pt x="186410" y="93980"/>
                  </a:lnTo>
                  <a:lnTo>
                    <a:pt x="186410" y="95250"/>
                  </a:lnTo>
                  <a:lnTo>
                    <a:pt x="186791" y="93980"/>
                  </a:lnTo>
                  <a:close/>
                </a:path>
                <a:path w="248285" h="246380">
                  <a:moveTo>
                    <a:pt x="187579" y="93980"/>
                  </a:moveTo>
                  <a:lnTo>
                    <a:pt x="186791" y="93980"/>
                  </a:lnTo>
                  <a:lnTo>
                    <a:pt x="186791" y="95250"/>
                  </a:lnTo>
                  <a:lnTo>
                    <a:pt x="187579" y="95250"/>
                  </a:lnTo>
                  <a:lnTo>
                    <a:pt x="187579" y="93980"/>
                  </a:lnTo>
                  <a:close/>
                </a:path>
                <a:path w="248285" h="246380">
                  <a:moveTo>
                    <a:pt x="217538" y="93980"/>
                  </a:moveTo>
                  <a:lnTo>
                    <a:pt x="187579" y="93980"/>
                  </a:lnTo>
                  <a:lnTo>
                    <a:pt x="187579" y="95250"/>
                  </a:lnTo>
                  <a:lnTo>
                    <a:pt x="217538" y="95250"/>
                  </a:lnTo>
                  <a:lnTo>
                    <a:pt x="217538" y="93980"/>
                  </a:lnTo>
                  <a:close/>
                </a:path>
                <a:path w="248285" h="246380">
                  <a:moveTo>
                    <a:pt x="84455" y="91440"/>
                  </a:moveTo>
                  <a:lnTo>
                    <a:pt x="83667" y="91440"/>
                  </a:lnTo>
                  <a:lnTo>
                    <a:pt x="83667" y="92710"/>
                  </a:lnTo>
                  <a:lnTo>
                    <a:pt x="84061" y="93980"/>
                  </a:lnTo>
                  <a:lnTo>
                    <a:pt x="84061" y="92710"/>
                  </a:lnTo>
                  <a:lnTo>
                    <a:pt x="84455" y="92710"/>
                  </a:lnTo>
                  <a:lnTo>
                    <a:pt x="84455" y="91440"/>
                  </a:lnTo>
                  <a:close/>
                </a:path>
                <a:path w="248285" h="246380">
                  <a:moveTo>
                    <a:pt x="217144" y="92710"/>
                  </a:moveTo>
                  <a:lnTo>
                    <a:pt x="183095" y="92710"/>
                  </a:lnTo>
                  <a:lnTo>
                    <a:pt x="183095" y="93980"/>
                  </a:lnTo>
                  <a:lnTo>
                    <a:pt x="217144" y="93980"/>
                  </a:lnTo>
                  <a:lnTo>
                    <a:pt x="217144" y="92710"/>
                  </a:lnTo>
                  <a:close/>
                </a:path>
                <a:path w="248285" h="246380">
                  <a:moveTo>
                    <a:pt x="182714" y="91440"/>
                  </a:moveTo>
                  <a:lnTo>
                    <a:pt x="84455" y="91440"/>
                  </a:lnTo>
                  <a:lnTo>
                    <a:pt x="84455" y="92710"/>
                  </a:lnTo>
                  <a:lnTo>
                    <a:pt x="182714" y="92710"/>
                  </a:lnTo>
                  <a:lnTo>
                    <a:pt x="182714" y="91440"/>
                  </a:lnTo>
                  <a:close/>
                </a:path>
                <a:path w="248285" h="246380">
                  <a:moveTo>
                    <a:pt x="214820" y="91440"/>
                  </a:moveTo>
                  <a:lnTo>
                    <a:pt x="182714" y="91440"/>
                  </a:lnTo>
                  <a:lnTo>
                    <a:pt x="182714" y="92710"/>
                  </a:lnTo>
                  <a:lnTo>
                    <a:pt x="214820" y="92710"/>
                  </a:lnTo>
                  <a:lnTo>
                    <a:pt x="214820" y="91440"/>
                  </a:lnTo>
                  <a:close/>
                </a:path>
                <a:path w="248285" h="246380">
                  <a:moveTo>
                    <a:pt x="85610" y="90170"/>
                  </a:moveTo>
                  <a:lnTo>
                    <a:pt x="83286" y="90170"/>
                  </a:lnTo>
                  <a:lnTo>
                    <a:pt x="83286" y="91440"/>
                  </a:lnTo>
                  <a:lnTo>
                    <a:pt x="85610" y="91440"/>
                  </a:lnTo>
                  <a:lnTo>
                    <a:pt x="85610" y="90170"/>
                  </a:lnTo>
                  <a:close/>
                </a:path>
                <a:path w="248285" h="246380">
                  <a:moveTo>
                    <a:pt x="92227" y="90170"/>
                  </a:moveTo>
                  <a:lnTo>
                    <a:pt x="85610" y="90170"/>
                  </a:lnTo>
                  <a:lnTo>
                    <a:pt x="85610" y="91440"/>
                  </a:lnTo>
                  <a:lnTo>
                    <a:pt x="92227" y="91440"/>
                  </a:lnTo>
                  <a:lnTo>
                    <a:pt x="92227" y="90170"/>
                  </a:lnTo>
                  <a:close/>
                </a:path>
                <a:path w="248285" h="246380">
                  <a:moveTo>
                    <a:pt x="92621" y="90170"/>
                  </a:moveTo>
                  <a:lnTo>
                    <a:pt x="92227" y="90170"/>
                  </a:lnTo>
                  <a:lnTo>
                    <a:pt x="92227" y="91440"/>
                  </a:lnTo>
                  <a:lnTo>
                    <a:pt x="92621" y="91440"/>
                  </a:lnTo>
                  <a:lnTo>
                    <a:pt x="92621" y="90170"/>
                  </a:lnTo>
                  <a:close/>
                </a:path>
                <a:path w="248285" h="246380">
                  <a:moveTo>
                    <a:pt x="183095" y="86360"/>
                  </a:moveTo>
                  <a:lnTo>
                    <a:pt x="136017" y="86360"/>
                  </a:lnTo>
                  <a:lnTo>
                    <a:pt x="136017" y="87630"/>
                  </a:lnTo>
                  <a:lnTo>
                    <a:pt x="99822" y="87630"/>
                  </a:lnTo>
                  <a:lnTo>
                    <a:pt x="99428" y="88900"/>
                  </a:lnTo>
                  <a:lnTo>
                    <a:pt x="97485" y="88900"/>
                  </a:lnTo>
                  <a:lnTo>
                    <a:pt x="97091" y="90170"/>
                  </a:lnTo>
                  <a:lnTo>
                    <a:pt x="92621" y="90170"/>
                  </a:lnTo>
                  <a:lnTo>
                    <a:pt x="92621" y="91440"/>
                  </a:lnTo>
                  <a:lnTo>
                    <a:pt x="183095" y="91440"/>
                  </a:lnTo>
                  <a:lnTo>
                    <a:pt x="183095" y="86360"/>
                  </a:lnTo>
                  <a:close/>
                </a:path>
                <a:path w="248285" h="246380">
                  <a:moveTo>
                    <a:pt x="215201" y="90170"/>
                  </a:moveTo>
                  <a:lnTo>
                    <a:pt x="183095" y="90170"/>
                  </a:lnTo>
                  <a:lnTo>
                    <a:pt x="183095" y="91440"/>
                  </a:lnTo>
                  <a:lnTo>
                    <a:pt x="215201" y="91440"/>
                  </a:lnTo>
                  <a:lnTo>
                    <a:pt x="215201" y="90170"/>
                  </a:lnTo>
                  <a:close/>
                </a:path>
                <a:path w="248285" h="246380">
                  <a:moveTo>
                    <a:pt x="85610" y="88900"/>
                  </a:moveTo>
                  <a:lnTo>
                    <a:pt x="83667" y="88900"/>
                  </a:lnTo>
                  <a:lnTo>
                    <a:pt x="83667" y="90170"/>
                  </a:lnTo>
                  <a:lnTo>
                    <a:pt x="86004" y="90170"/>
                  </a:lnTo>
                  <a:lnTo>
                    <a:pt x="85610" y="88900"/>
                  </a:lnTo>
                  <a:close/>
                </a:path>
                <a:path w="248285" h="246380">
                  <a:moveTo>
                    <a:pt x="87363" y="88900"/>
                  </a:moveTo>
                  <a:lnTo>
                    <a:pt x="86004" y="88900"/>
                  </a:lnTo>
                  <a:lnTo>
                    <a:pt x="86004" y="90170"/>
                  </a:lnTo>
                  <a:lnTo>
                    <a:pt x="87363" y="90170"/>
                  </a:lnTo>
                  <a:lnTo>
                    <a:pt x="87363" y="88900"/>
                  </a:lnTo>
                  <a:close/>
                </a:path>
                <a:path w="248285" h="246380">
                  <a:moveTo>
                    <a:pt x="97091" y="88900"/>
                  </a:moveTo>
                  <a:lnTo>
                    <a:pt x="87363" y="88900"/>
                  </a:lnTo>
                  <a:lnTo>
                    <a:pt x="87757" y="90170"/>
                  </a:lnTo>
                  <a:lnTo>
                    <a:pt x="97091" y="90170"/>
                  </a:lnTo>
                  <a:lnTo>
                    <a:pt x="97091" y="88900"/>
                  </a:lnTo>
                  <a:close/>
                </a:path>
                <a:path w="248285" h="246380">
                  <a:moveTo>
                    <a:pt x="219100" y="88900"/>
                  </a:moveTo>
                  <a:lnTo>
                    <a:pt x="183489" y="88900"/>
                  </a:lnTo>
                  <a:lnTo>
                    <a:pt x="183489" y="90170"/>
                  </a:lnTo>
                  <a:lnTo>
                    <a:pt x="219100" y="90170"/>
                  </a:lnTo>
                  <a:lnTo>
                    <a:pt x="219100" y="88900"/>
                  </a:lnTo>
                  <a:close/>
                </a:path>
                <a:path w="248285" h="246380">
                  <a:moveTo>
                    <a:pt x="83667" y="87630"/>
                  </a:moveTo>
                  <a:lnTo>
                    <a:pt x="16738" y="87630"/>
                  </a:lnTo>
                  <a:lnTo>
                    <a:pt x="16344" y="88900"/>
                  </a:lnTo>
                  <a:lnTo>
                    <a:pt x="83667" y="88900"/>
                  </a:lnTo>
                  <a:lnTo>
                    <a:pt x="83667" y="87630"/>
                  </a:lnTo>
                  <a:close/>
                </a:path>
                <a:path w="248285" h="246380">
                  <a:moveTo>
                    <a:pt x="99428" y="87630"/>
                  </a:moveTo>
                  <a:lnTo>
                    <a:pt x="84061" y="87630"/>
                  </a:lnTo>
                  <a:lnTo>
                    <a:pt x="84061" y="88900"/>
                  </a:lnTo>
                  <a:lnTo>
                    <a:pt x="99428" y="88900"/>
                  </a:lnTo>
                  <a:lnTo>
                    <a:pt x="99428" y="87630"/>
                  </a:lnTo>
                  <a:close/>
                </a:path>
                <a:path w="248285" h="246380">
                  <a:moveTo>
                    <a:pt x="221627" y="86360"/>
                  </a:moveTo>
                  <a:lnTo>
                    <a:pt x="183095" y="86360"/>
                  </a:lnTo>
                  <a:lnTo>
                    <a:pt x="183095" y="88900"/>
                  </a:lnTo>
                  <a:lnTo>
                    <a:pt x="221234" y="88900"/>
                  </a:lnTo>
                  <a:lnTo>
                    <a:pt x="221234" y="87630"/>
                  </a:lnTo>
                  <a:lnTo>
                    <a:pt x="221627" y="86360"/>
                  </a:lnTo>
                  <a:close/>
                </a:path>
                <a:path w="248285" h="246380">
                  <a:moveTo>
                    <a:pt x="82499" y="85090"/>
                  </a:moveTo>
                  <a:lnTo>
                    <a:pt x="17907" y="85090"/>
                  </a:lnTo>
                  <a:lnTo>
                    <a:pt x="17907" y="86360"/>
                  </a:lnTo>
                  <a:lnTo>
                    <a:pt x="16344" y="86360"/>
                  </a:lnTo>
                  <a:lnTo>
                    <a:pt x="16344" y="87630"/>
                  </a:lnTo>
                  <a:lnTo>
                    <a:pt x="82499" y="87630"/>
                  </a:lnTo>
                  <a:lnTo>
                    <a:pt x="82499" y="85090"/>
                  </a:lnTo>
                  <a:close/>
                </a:path>
                <a:path w="248285" h="246380">
                  <a:moveTo>
                    <a:pt x="84836" y="85090"/>
                  </a:moveTo>
                  <a:lnTo>
                    <a:pt x="82499" y="85090"/>
                  </a:lnTo>
                  <a:lnTo>
                    <a:pt x="82499" y="87630"/>
                  </a:lnTo>
                  <a:lnTo>
                    <a:pt x="84455" y="87630"/>
                  </a:lnTo>
                  <a:lnTo>
                    <a:pt x="84455" y="86360"/>
                  </a:lnTo>
                  <a:lnTo>
                    <a:pt x="84836" y="86360"/>
                  </a:lnTo>
                  <a:lnTo>
                    <a:pt x="84836" y="85090"/>
                  </a:lnTo>
                  <a:close/>
                </a:path>
                <a:path w="248285" h="246380">
                  <a:moveTo>
                    <a:pt x="88925" y="81280"/>
                  </a:moveTo>
                  <a:lnTo>
                    <a:pt x="85610" y="81280"/>
                  </a:lnTo>
                  <a:lnTo>
                    <a:pt x="85610" y="82550"/>
                  </a:lnTo>
                  <a:lnTo>
                    <a:pt x="85229" y="83820"/>
                  </a:lnTo>
                  <a:lnTo>
                    <a:pt x="85229" y="85090"/>
                  </a:lnTo>
                  <a:lnTo>
                    <a:pt x="84836" y="86360"/>
                  </a:lnTo>
                  <a:lnTo>
                    <a:pt x="84836" y="87630"/>
                  </a:lnTo>
                  <a:lnTo>
                    <a:pt x="88531" y="87630"/>
                  </a:lnTo>
                  <a:lnTo>
                    <a:pt x="88150" y="86360"/>
                  </a:lnTo>
                  <a:lnTo>
                    <a:pt x="87757" y="86360"/>
                  </a:lnTo>
                  <a:lnTo>
                    <a:pt x="87757" y="85090"/>
                  </a:lnTo>
                  <a:lnTo>
                    <a:pt x="88150" y="85090"/>
                  </a:lnTo>
                  <a:lnTo>
                    <a:pt x="88150" y="83820"/>
                  </a:lnTo>
                  <a:lnTo>
                    <a:pt x="88531" y="83820"/>
                  </a:lnTo>
                  <a:lnTo>
                    <a:pt x="88531" y="82550"/>
                  </a:lnTo>
                  <a:lnTo>
                    <a:pt x="88925" y="82550"/>
                  </a:lnTo>
                  <a:lnTo>
                    <a:pt x="88925" y="81280"/>
                  </a:lnTo>
                  <a:close/>
                </a:path>
                <a:path w="248285" h="246380">
                  <a:moveTo>
                    <a:pt x="135623" y="85090"/>
                  </a:moveTo>
                  <a:lnTo>
                    <a:pt x="87757" y="85090"/>
                  </a:lnTo>
                  <a:lnTo>
                    <a:pt x="87757" y="86360"/>
                  </a:lnTo>
                  <a:lnTo>
                    <a:pt x="88531" y="86360"/>
                  </a:lnTo>
                  <a:lnTo>
                    <a:pt x="88531" y="87630"/>
                  </a:lnTo>
                  <a:lnTo>
                    <a:pt x="135623" y="87630"/>
                  </a:lnTo>
                  <a:lnTo>
                    <a:pt x="135623" y="85090"/>
                  </a:lnTo>
                  <a:close/>
                </a:path>
                <a:path w="248285" h="246380">
                  <a:moveTo>
                    <a:pt x="182714" y="85090"/>
                  </a:moveTo>
                  <a:lnTo>
                    <a:pt x="135623" y="85090"/>
                  </a:lnTo>
                  <a:lnTo>
                    <a:pt x="135623" y="87630"/>
                  </a:lnTo>
                  <a:lnTo>
                    <a:pt x="136017" y="87630"/>
                  </a:lnTo>
                  <a:lnTo>
                    <a:pt x="136017" y="86360"/>
                  </a:lnTo>
                  <a:lnTo>
                    <a:pt x="182714" y="86360"/>
                  </a:lnTo>
                  <a:lnTo>
                    <a:pt x="182714" y="85090"/>
                  </a:lnTo>
                  <a:close/>
                </a:path>
                <a:path w="248285" h="246380">
                  <a:moveTo>
                    <a:pt x="227660" y="86360"/>
                  </a:moveTo>
                  <a:lnTo>
                    <a:pt x="224155" y="86360"/>
                  </a:lnTo>
                  <a:lnTo>
                    <a:pt x="224155" y="87630"/>
                  </a:lnTo>
                  <a:lnTo>
                    <a:pt x="228041" y="87630"/>
                  </a:lnTo>
                  <a:lnTo>
                    <a:pt x="227660" y="86360"/>
                  </a:lnTo>
                  <a:close/>
                </a:path>
                <a:path w="248285" h="246380">
                  <a:moveTo>
                    <a:pt x="222008" y="85090"/>
                  </a:moveTo>
                  <a:lnTo>
                    <a:pt x="182714" y="85090"/>
                  </a:lnTo>
                  <a:lnTo>
                    <a:pt x="182714" y="86360"/>
                  </a:lnTo>
                  <a:lnTo>
                    <a:pt x="222008" y="86360"/>
                  </a:lnTo>
                  <a:lnTo>
                    <a:pt x="222008" y="85090"/>
                  </a:lnTo>
                  <a:close/>
                </a:path>
                <a:path w="248285" h="246380">
                  <a:moveTo>
                    <a:pt x="227266" y="85090"/>
                  </a:moveTo>
                  <a:lnTo>
                    <a:pt x="222796" y="85090"/>
                  </a:lnTo>
                  <a:lnTo>
                    <a:pt x="223177" y="86360"/>
                  </a:lnTo>
                  <a:lnTo>
                    <a:pt x="226885" y="86360"/>
                  </a:lnTo>
                  <a:lnTo>
                    <a:pt x="227266" y="85090"/>
                  </a:lnTo>
                  <a:close/>
                </a:path>
                <a:path w="248285" h="246380">
                  <a:moveTo>
                    <a:pt x="83286" y="83820"/>
                  </a:moveTo>
                  <a:lnTo>
                    <a:pt x="20434" y="83820"/>
                  </a:lnTo>
                  <a:lnTo>
                    <a:pt x="20434" y="85090"/>
                  </a:lnTo>
                  <a:lnTo>
                    <a:pt x="83286" y="85090"/>
                  </a:lnTo>
                  <a:lnTo>
                    <a:pt x="83286" y="83820"/>
                  </a:lnTo>
                  <a:close/>
                </a:path>
                <a:path w="248285" h="246380">
                  <a:moveTo>
                    <a:pt x="84061" y="83820"/>
                  </a:moveTo>
                  <a:lnTo>
                    <a:pt x="83286" y="83820"/>
                  </a:lnTo>
                  <a:lnTo>
                    <a:pt x="83286" y="85090"/>
                  </a:lnTo>
                  <a:lnTo>
                    <a:pt x="84061" y="85090"/>
                  </a:lnTo>
                  <a:lnTo>
                    <a:pt x="84061" y="83820"/>
                  </a:lnTo>
                  <a:close/>
                </a:path>
                <a:path w="248285" h="246380">
                  <a:moveTo>
                    <a:pt x="84836" y="82550"/>
                  </a:moveTo>
                  <a:lnTo>
                    <a:pt x="21996" y="82550"/>
                  </a:lnTo>
                  <a:lnTo>
                    <a:pt x="21996" y="83820"/>
                  </a:lnTo>
                  <a:lnTo>
                    <a:pt x="84061" y="83820"/>
                  </a:lnTo>
                  <a:lnTo>
                    <a:pt x="84061" y="85090"/>
                  </a:lnTo>
                  <a:lnTo>
                    <a:pt x="84455" y="85090"/>
                  </a:lnTo>
                  <a:lnTo>
                    <a:pt x="84455" y="83820"/>
                  </a:lnTo>
                  <a:lnTo>
                    <a:pt x="84836" y="82550"/>
                  </a:lnTo>
                  <a:close/>
                </a:path>
                <a:path w="248285" h="246380">
                  <a:moveTo>
                    <a:pt x="134848" y="83820"/>
                  </a:moveTo>
                  <a:lnTo>
                    <a:pt x="88150" y="83820"/>
                  </a:lnTo>
                  <a:lnTo>
                    <a:pt x="88150" y="85090"/>
                  </a:lnTo>
                  <a:lnTo>
                    <a:pt x="134848" y="85090"/>
                  </a:lnTo>
                  <a:lnTo>
                    <a:pt x="134848" y="83820"/>
                  </a:lnTo>
                  <a:close/>
                </a:path>
                <a:path w="248285" h="246380">
                  <a:moveTo>
                    <a:pt x="181546" y="83820"/>
                  </a:moveTo>
                  <a:lnTo>
                    <a:pt x="134848" y="83820"/>
                  </a:lnTo>
                  <a:lnTo>
                    <a:pt x="134848" y="85090"/>
                  </a:lnTo>
                  <a:lnTo>
                    <a:pt x="181546" y="85090"/>
                  </a:lnTo>
                  <a:lnTo>
                    <a:pt x="181546" y="83820"/>
                  </a:lnTo>
                  <a:close/>
                </a:path>
                <a:path w="248285" h="246380">
                  <a:moveTo>
                    <a:pt x="229412" y="83820"/>
                  </a:moveTo>
                  <a:lnTo>
                    <a:pt x="181546" y="83820"/>
                  </a:lnTo>
                  <a:lnTo>
                    <a:pt x="181546" y="85090"/>
                  </a:lnTo>
                  <a:lnTo>
                    <a:pt x="228625" y="85090"/>
                  </a:lnTo>
                  <a:lnTo>
                    <a:pt x="229412" y="83820"/>
                  </a:lnTo>
                  <a:close/>
                </a:path>
                <a:path w="248285" h="246380">
                  <a:moveTo>
                    <a:pt x="134061" y="82550"/>
                  </a:moveTo>
                  <a:lnTo>
                    <a:pt x="88531" y="82550"/>
                  </a:lnTo>
                  <a:lnTo>
                    <a:pt x="88531" y="83820"/>
                  </a:lnTo>
                  <a:lnTo>
                    <a:pt x="134061" y="83820"/>
                  </a:lnTo>
                  <a:lnTo>
                    <a:pt x="134061" y="82550"/>
                  </a:lnTo>
                  <a:close/>
                </a:path>
                <a:path w="248285" h="246380">
                  <a:moveTo>
                    <a:pt x="180962" y="82550"/>
                  </a:moveTo>
                  <a:lnTo>
                    <a:pt x="134061" y="82550"/>
                  </a:lnTo>
                  <a:lnTo>
                    <a:pt x="134061" y="83820"/>
                  </a:lnTo>
                  <a:lnTo>
                    <a:pt x="180962" y="83820"/>
                  </a:lnTo>
                  <a:lnTo>
                    <a:pt x="180962" y="82550"/>
                  </a:lnTo>
                  <a:close/>
                </a:path>
                <a:path w="248285" h="246380">
                  <a:moveTo>
                    <a:pt x="181152" y="82550"/>
                  </a:moveTo>
                  <a:lnTo>
                    <a:pt x="180962" y="82550"/>
                  </a:lnTo>
                  <a:lnTo>
                    <a:pt x="180962" y="83820"/>
                  </a:lnTo>
                  <a:lnTo>
                    <a:pt x="181152" y="83820"/>
                  </a:lnTo>
                  <a:lnTo>
                    <a:pt x="181152" y="82550"/>
                  </a:lnTo>
                  <a:close/>
                </a:path>
                <a:path w="248285" h="246380">
                  <a:moveTo>
                    <a:pt x="230187" y="82550"/>
                  </a:moveTo>
                  <a:lnTo>
                    <a:pt x="181152" y="82550"/>
                  </a:lnTo>
                  <a:lnTo>
                    <a:pt x="181152" y="83820"/>
                  </a:lnTo>
                  <a:lnTo>
                    <a:pt x="230187" y="83820"/>
                  </a:lnTo>
                  <a:lnTo>
                    <a:pt x="230187" y="82550"/>
                  </a:lnTo>
                  <a:close/>
                </a:path>
                <a:path w="248285" h="246380">
                  <a:moveTo>
                    <a:pt x="83286" y="81280"/>
                  </a:moveTo>
                  <a:lnTo>
                    <a:pt x="24320" y="81280"/>
                  </a:lnTo>
                  <a:lnTo>
                    <a:pt x="24320" y="82550"/>
                  </a:lnTo>
                  <a:lnTo>
                    <a:pt x="83286" y="82550"/>
                  </a:lnTo>
                  <a:lnTo>
                    <a:pt x="83286" y="81280"/>
                  </a:lnTo>
                  <a:close/>
                </a:path>
                <a:path w="248285" h="246380">
                  <a:moveTo>
                    <a:pt x="85229" y="81280"/>
                  </a:moveTo>
                  <a:lnTo>
                    <a:pt x="83286" y="81280"/>
                  </a:lnTo>
                  <a:lnTo>
                    <a:pt x="83286" y="82550"/>
                  </a:lnTo>
                  <a:lnTo>
                    <a:pt x="85229" y="82550"/>
                  </a:lnTo>
                  <a:lnTo>
                    <a:pt x="85229" y="81280"/>
                  </a:lnTo>
                  <a:close/>
                </a:path>
                <a:path w="248285" h="246380">
                  <a:moveTo>
                    <a:pt x="124142" y="81280"/>
                  </a:moveTo>
                  <a:lnTo>
                    <a:pt x="88925" y="81280"/>
                  </a:lnTo>
                  <a:lnTo>
                    <a:pt x="88925" y="82550"/>
                  </a:lnTo>
                  <a:lnTo>
                    <a:pt x="124142" y="82550"/>
                  </a:lnTo>
                  <a:lnTo>
                    <a:pt x="124142" y="81280"/>
                  </a:lnTo>
                  <a:close/>
                </a:path>
                <a:path w="248285" h="246380">
                  <a:moveTo>
                    <a:pt x="134454" y="81280"/>
                  </a:moveTo>
                  <a:lnTo>
                    <a:pt x="124142" y="81280"/>
                  </a:lnTo>
                  <a:lnTo>
                    <a:pt x="124142" y="82550"/>
                  </a:lnTo>
                  <a:lnTo>
                    <a:pt x="134454" y="82550"/>
                  </a:lnTo>
                  <a:lnTo>
                    <a:pt x="134454" y="81280"/>
                  </a:lnTo>
                  <a:close/>
                </a:path>
                <a:path w="248285" h="246380">
                  <a:moveTo>
                    <a:pt x="134848" y="81280"/>
                  </a:moveTo>
                  <a:lnTo>
                    <a:pt x="134454" y="81280"/>
                  </a:lnTo>
                  <a:lnTo>
                    <a:pt x="134454" y="82550"/>
                  </a:lnTo>
                  <a:lnTo>
                    <a:pt x="134848" y="82550"/>
                  </a:lnTo>
                  <a:lnTo>
                    <a:pt x="134848" y="81280"/>
                  </a:lnTo>
                  <a:close/>
                </a:path>
                <a:path w="248285" h="246380">
                  <a:moveTo>
                    <a:pt x="179400" y="81280"/>
                  </a:moveTo>
                  <a:lnTo>
                    <a:pt x="134848" y="81280"/>
                  </a:lnTo>
                  <a:lnTo>
                    <a:pt x="134848" y="82550"/>
                  </a:lnTo>
                  <a:lnTo>
                    <a:pt x="179400" y="82550"/>
                  </a:lnTo>
                  <a:lnTo>
                    <a:pt x="179400" y="81280"/>
                  </a:lnTo>
                  <a:close/>
                </a:path>
                <a:path w="248285" h="246380">
                  <a:moveTo>
                    <a:pt x="231355" y="81280"/>
                  </a:moveTo>
                  <a:lnTo>
                    <a:pt x="179400" y="81280"/>
                  </a:lnTo>
                  <a:lnTo>
                    <a:pt x="179793" y="82550"/>
                  </a:lnTo>
                  <a:lnTo>
                    <a:pt x="230568" y="82550"/>
                  </a:lnTo>
                  <a:lnTo>
                    <a:pt x="231355" y="81280"/>
                  </a:lnTo>
                  <a:close/>
                </a:path>
                <a:path w="248285" h="246380">
                  <a:moveTo>
                    <a:pt x="60909" y="78740"/>
                  </a:moveTo>
                  <a:lnTo>
                    <a:pt x="26466" y="78740"/>
                  </a:lnTo>
                  <a:lnTo>
                    <a:pt x="26073" y="80010"/>
                  </a:lnTo>
                  <a:lnTo>
                    <a:pt x="26073" y="81280"/>
                  </a:lnTo>
                  <a:lnTo>
                    <a:pt x="84061" y="81280"/>
                  </a:lnTo>
                  <a:lnTo>
                    <a:pt x="84061" y="80010"/>
                  </a:lnTo>
                  <a:lnTo>
                    <a:pt x="60515" y="80010"/>
                  </a:lnTo>
                  <a:lnTo>
                    <a:pt x="60909" y="78740"/>
                  </a:lnTo>
                  <a:close/>
                </a:path>
                <a:path w="248285" h="246380">
                  <a:moveTo>
                    <a:pt x="84061" y="80010"/>
                  </a:moveTo>
                  <a:lnTo>
                    <a:pt x="84061" y="81280"/>
                  </a:lnTo>
                  <a:lnTo>
                    <a:pt x="84455" y="81280"/>
                  </a:lnTo>
                  <a:lnTo>
                    <a:pt x="84061" y="80010"/>
                  </a:lnTo>
                  <a:close/>
                </a:path>
                <a:path w="248285" h="246380">
                  <a:moveTo>
                    <a:pt x="84836" y="80010"/>
                  </a:moveTo>
                  <a:lnTo>
                    <a:pt x="84455" y="81280"/>
                  </a:lnTo>
                  <a:lnTo>
                    <a:pt x="84836" y="81280"/>
                  </a:lnTo>
                  <a:lnTo>
                    <a:pt x="84836" y="80010"/>
                  </a:lnTo>
                  <a:close/>
                </a:path>
                <a:path w="248285" h="246380">
                  <a:moveTo>
                    <a:pt x="86194" y="80010"/>
                  </a:moveTo>
                  <a:lnTo>
                    <a:pt x="85229" y="80010"/>
                  </a:lnTo>
                  <a:lnTo>
                    <a:pt x="85229" y="81280"/>
                  </a:lnTo>
                  <a:lnTo>
                    <a:pt x="86194" y="81280"/>
                  </a:lnTo>
                  <a:lnTo>
                    <a:pt x="86194" y="80010"/>
                  </a:lnTo>
                  <a:close/>
                </a:path>
                <a:path w="248285" h="246380">
                  <a:moveTo>
                    <a:pt x="86588" y="80010"/>
                  </a:moveTo>
                  <a:lnTo>
                    <a:pt x="86194" y="80010"/>
                  </a:lnTo>
                  <a:lnTo>
                    <a:pt x="86194" y="81280"/>
                  </a:lnTo>
                  <a:lnTo>
                    <a:pt x="86588" y="81280"/>
                  </a:lnTo>
                  <a:lnTo>
                    <a:pt x="86588" y="80010"/>
                  </a:lnTo>
                  <a:close/>
                </a:path>
                <a:path w="248285" h="246380">
                  <a:moveTo>
                    <a:pt x="87757" y="80010"/>
                  </a:moveTo>
                  <a:lnTo>
                    <a:pt x="86588" y="80010"/>
                  </a:lnTo>
                  <a:lnTo>
                    <a:pt x="86588" y="81280"/>
                  </a:lnTo>
                  <a:lnTo>
                    <a:pt x="87363" y="81280"/>
                  </a:lnTo>
                  <a:lnTo>
                    <a:pt x="87757" y="80010"/>
                  </a:lnTo>
                  <a:close/>
                </a:path>
                <a:path w="248285" h="246380">
                  <a:moveTo>
                    <a:pt x="124333" y="80010"/>
                  </a:moveTo>
                  <a:lnTo>
                    <a:pt x="87757" y="80010"/>
                  </a:lnTo>
                  <a:lnTo>
                    <a:pt x="87757" y="81280"/>
                  </a:lnTo>
                  <a:lnTo>
                    <a:pt x="124726" y="81280"/>
                  </a:lnTo>
                  <a:lnTo>
                    <a:pt x="124333" y="80010"/>
                  </a:lnTo>
                  <a:close/>
                </a:path>
                <a:path w="248285" h="246380">
                  <a:moveTo>
                    <a:pt x="133680" y="80010"/>
                  </a:moveTo>
                  <a:lnTo>
                    <a:pt x="124726" y="80010"/>
                  </a:lnTo>
                  <a:lnTo>
                    <a:pt x="124726" y="81280"/>
                  </a:lnTo>
                  <a:lnTo>
                    <a:pt x="134061" y="81280"/>
                  </a:lnTo>
                  <a:lnTo>
                    <a:pt x="133680" y="80010"/>
                  </a:lnTo>
                  <a:close/>
                </a:path>
                <a:path w="248285" h="246380">
                  <a:moveTo>
                    <a:pt x="177063" y="80010"/>
                  </a:moveTo>
                  <a:lnTo>
                    <a:pt x="134061" y="80010"/>
                  </a:lnTo>
                  <a:lnTo>
                    <a:pt x="134061" y="81280"/>
                  </a:lnTo>
                  <a:lnTo>
                    <a:pt x="177063" y="81280"/>
                  </a:lnTo>
                  <a:lnTo>
                    <a:pt x="177063" y="80010"/>
                  </a:lnTo>
                  <a:close/>
                </a:path>
                <a:path w="248285" h="246380">
                  <a:moveTo>
                    <a:pt x="231736" y="80010"/>
                  </a:moveTo>
                  <a:lnTo>
                    <a:pt x="177063" y="80010"/>
                  </a:lnTo>
                  <a:lnTo>
                    <a:pt x="177063" y="81280"/>
                  </a:lnTo>
                  <a:lnTo>
                    <a:pt x="231736" y="81280"/>
                  </a:lnTo>
                  <a:lnTo>
                    <a:pt x="231736" y="80010"/>
                  </a:lnTo>
                  <a:close/>
                </a:path>
                <a:path w="248285" h="246380">
                  <a:moveTo>
                    <a:pt x="232130" y="80010"/>
                  </a:moveTo>
                  <a:lnTo>
                    <a:pt x="231736" y="80010"/>
                  </a:lnTo>
                  <a:lnTo>
                    <a:pt x="232130" y="81280"/>
                  </a:lnTo>
                  <a:lnTo>
                    <a:pt x="232130" y="80010"/>
                  </a:lnTo>
                  <a:close/>
                </a:path>
                <a:path w="248285" h="246380">
                  <a:moveTo>
                    <a:pt x="234657" y="80010"/>
                  </a:moveTo>
                  <a:lnTo>
                    <a:pt x="232524" y="80010"/>
                  </a:lnTo>
                  <a:lnTo>
                    <a:pt x="232905" y="81280"/>
                  </a:lnTo>
                  <a:lnTo>
                    <a:pt x="233883" y="81280"/>
                  </a:lnTo>
                  <a:lnTo>
                    <a:pt x="234657" y="80010"/>
                  </a:lnTo>
                  <a:close/>
                </a:path>
                <a:path w="248285" h="246380">
                  <a:moveTo>
                    <a:pt x="62458" y="78740"/>
                  </a:moveTo>
                  <a:lnTo>
                    <a:pt x="61683" y="78740"/>
                  </a:lnTo>
                  <a:lnTo>
                    <a:pt x="61683" y="80010"/>
                  </a:lnTo>
                  <a:lnTo>
                    <a:pt x="62458" y="80010"/>
                  </a:lnTo>
                  <a:lnTo>
                    <a:pt x="62458" y="78740"/>
                  </a:lnTo>
                  <a:close/>
                </a:path>
                <a:path w="248285" h="246380">
                  <a:moveTo>
                    <a:pt x="84836" y="78740"/>
                  </a:moveTo>
                  <a:lnTo>
                    <a:pt x="62661" y="78740"/>
                  </a:lnTo>
                  <a:lnTo>
                    <a:pt x="62661" y="80010"/>
                  </a:lnTo>
                  <a:lnTo>
                    <a:pt x="84836" y="80010"/>
                  </a:lnTo>
                  <a:lnTo>
                    <a:pt x="84836" y="78740"/>
                  </a:lnTo>
                  <a:close/>
                </a:path>
                <a:path w="248285" h="246380">
                  <a:moveTo>
                    <a:pt x="126288" y="78740"/>
                  </a:moveTo>
                  <a:lnTo>
                    <a:pt x="86004" y="78740"/>
                  </a:lnTo>
                  <a:lnTo>
                    <a:pt x="86004" y="80010"/>
                  </a:lnTo>
                  <a:lnTo>
                    <a:pt x="125895" y="80010"/>
                  </a:lnTo>
                  <a:lnTo>
                    <a:pt x="126288" y="78740"/>
                  </a:lnTo>
                  <a:close/>
                </a:path>
                <a:path w="248285" h="246380">
                  <a:moveTo>
                    <a:pt x="126669" y="78740"/>
                  </a:moveTo>
                  <a:lnTo>
                    <a:pt x="126288" y="78740"/>
                  </a:lnTo>
                  <a:lnTo>
                    <a:pt x="126288" y="80010"/>
                  </a:lnTo>
                  <a:lnTo>
                    <a:pt x="126669" y="80010"/>
                  </a:lnTo>
                  <a:lnTo>
                    <a:pt x="126669" y="78740"/>
                  </a:lnTo>
                  <a:close/>
                </a:path>
                <a:path w="248285" h="246380">
                  <a:moveTo>
                    <a:pt x="127063" y="78740"/>
                  </a:moveTo>
                  <a:lnTo>
                    <a:pt x="126669" y="78740"/>
                  </a:lnTo>
                  <a:lnTo>
                    <a:pt x="126669" y="80010"/>
                  </a:lnTo>
                  <a:lnTo>
                    <a:pt x="127063" y="80010"/>
                  </a:lnTo>
                  <a:lnTo>
                    <a:pt x="127063" y="78740"/>
                  </a:lnTo>
                  <a:close/>
                </a:path>
                <a:path w="248285" h="246380">
                  <a:moveTo>
                    <a:pt x="129197" y="78740"/>
                  </a:moveTo>
                  <a:lnTo>
                    <a:pt x="127063" y="78740"/>
                  </a:lnTo>
                  <a:lnTo>
                    <a:pt x="127063" y="80010"/>
                  </a:lnTo>
                  <a:lnTo>
                    <a:pt x="129197" y="80010"/>
                  </a:lnTo>
                  <a:lnTo>
                    <a:pt x="129197" y="78740"/>
                  </a:lnTo>
                  <a:close/>
                </a:path>
                <a:path w="248285" h="246380">
                  <a:moveTo>
                    <a:pt x="133096" y="78740"/>
                  </a:moveTo>
                  <a:lnTo>
                    <a:pt x="129197" y="78740"/>
                  </a:lnTo>
                  <a:lnTo>
                    <a:pt x="129197" y="80010"/>
                  </a:lnTo>
                  <a:lnTo>
                    <a:pt x="133096" y="80010"/>
                  </a:lnTo>
                  <a:lnTo>
                    <a:pt x="133096" y="78740"/>
                  </a:lnTo>
                  <a:close/>
                </a:path>
                <a:path w="248285" h="246380">
                  <a:moveTo>
                    <a:pt x="133477" y="78740"/>
                  </a:moveTo>
                  <a:lnTo>
                    <a:pt x="133096" y="78740"/>
                  </a:lnTo>
                  <a:lnTo>
                    <a:pt x="133096" y="80010"/>
                  </a:lnTo>
                  <a:lnTo>
                    <a:pt x="133477" y="80010"/>
                  </a:lnTo>
                  <a:lnTo>
                    <a:pt x="133477" y="78740"/>
                  </a:lnTo>
                  <a:close/>
                </a:path>
                <a:path w="248285" h="246380">
                  <a:moveTo>
                    <a:pt x="176288" y="78740"/>
                  </a:moveTo>
                  <a:lnTo>
                    <a:pt x="133680" y="78740"/>
                  </a:lnTo>
                  <a:lnTo>
                    <a:pt x="133680" y="80010"/>
                  </a:lnTo>
                  <a:lnTo>
                    <a:pt x="176288" y="80010"/>
                  </a:lnTo>
                  <a:lnTo>
                    <a:pt x="176288" y="78740"/>
                  </a:lnTo>
                  <a:close/>
                </a:path>
                <a:path w="248285" h="246380">
                  <a:moveTo>
                    <a:pt x="233489" y="78740"/>
                  </a:moveTo>
                  <a:lnTo>
                    <a:pt x="176288" y="78740"/>
                  </a:lnTo>
                  <a:lnTo>
                    <a:pt x="176288" y="80010"/>
                  </a:lnTo>
                  <a:lnTo>
                    <a:pt x="233883" y="80010"/>
                  </a:lnTo>
                  <a:lnTo>
                    <a:pt x="233489" y="78740"/>
                  </a:lnTo>
                  <a:close/>
                </a:path>
                <a:path w="248285" h="246380">
                  <a:moveTo>
                    <a:pt x="66548" y="77470"/>
                  </a:moveTo>
                  <a:lnTo>
                    <a:pt x="24523" y="77470"/>
                  </a:lnTo>
                  <a:lnTo>
                    <a:pt x="25298" y="78740"/>
                  </a:lnTo>
                  <a:lnTo>
                    <a:pt x="66548" y="78740"/>
                  </a:lnTo>
                  <a:lnTo>
                    <a:pt x="66548" y="77470"/>
                  </a:lnTo>
                  <a:close/>
                </a:path>
                <a:path w="248285" h="246380">
                  <a:moveTo>
                    <a:pt x="86588" y="77470"/>
                  </a:moveTo>
                  <a:lnTo>
                    <a:pt x="66941" y="77470"/>
                  </a:lnTo>
                  <a:lnTo>
                    <a:pt x="66548" y="78740"/>
                  </a:lnTo>
                  <a:lnTo>
                    <a:pt x="86194" y="78740"/>
                  </a:lnTo>
                  <a:lnTo>
                    <a:pt x="86588" y="77470"/>
                  </a:lnTo>
                  <a:close/>
                </a:path>
                <a:path w="248285" h="246380">
                  <a:moveTo>
                    <a:pt x="130365" y="76200"/>
                  </a:moveTo>
                  <a:lnTo>
                    <a:pt x="88150" y="76200"/>
                  </a:lnTo>
                  <a:lnTo>
                    <a:pt x="88150" y="77470"/>
                  </a:lnTo>
                  <a:lnTo>
                    <a:pt x="87363" y="77470"/>
                  </a:lnTo>
                  <a:lnTo>
                    <a:pt x="87363" y="78740"/>
                  </a:lnTo>
                  <a:lnTo>
                    <a:pt x="129984" y="78740"/>
                  </a:lnTo>
                  <a:lnTo>
                    <a:pt x="130365" y="77470"/>
                  </a:lnTo>
                  <a:lnTo>
                    <a:pt x="130365" y="76200"/>
                  </a:lnTo>
                  <a:close/>
                </a:path>
                <a:path w="248285" h="246380">
                  <a:moveTo>
                    <a:pt x="130365" y="76200"/>
                  </a:moveTo>
                  <a:lnTo>
                    <a:pt x="130365" y="78740"/>
                  </a:lnTo>
                  <a:lnTo>
                    <a:pt x="131927" y="78740"/>
                  </a:lnTo>
                  <a:lnTo>
                    <a:pt x="131927" y="77470"/>
                  </a:lnTo>
                  <a:lnTo>
                    <a:pt x="130759" y="77470"/>
                  </a:lnTo>
                  <a:lnTo>
                    <a:pt x="130365" y="76200"/>
                  </a:lnTo>
                  <a:close/>
                </a:path>
                <a:path w="248285" h="246380">
                  <a:moveTo>
                    <a:pt x="174929" y="77470"/>
                  </a:moveTo>
                  <a:lnTo>
                    <a:pt x="132308" y="77470"/>
                  </a:lnTo>
                  <a:lnTo>
                    <a:pt x="132308" y="78740"/>
                  </a:lnTo>
                  <a:lnTo>
                    <a:pt x="174929" y="78740"/>
                  </a:lnTo>
                  <a:lnTo>
                    <a:pt x="174929" y="77470"/>
                  </a:lnTo>
                  <a:close/>
                </a:path>
                <a:path w="248285" h="246380">
                  <a:moveTo>
                    <a:pt x="233883" y="77470"/>
                  </a:moveTo>
                  <a:lnTo>
                    <a:pt x="174929" y="77470"/>
                  </a:lnTo>
                  <a:lnTo>
                    <a:pt x="174929" y="78740"/>
                  </a:lnTo>
                  <a:lnTo>
                    <a:pt x="233883" y="78740"/>
                  </a:lnTo>
                  <a:lnTo>
                    <a:pt x="233883" y="77470"/>
                  </a:lnTo>
                  <a:close/>
                </a:path>
                <a:path w="248285" h="246380">
                  <a:moveTo>
                    <a:pt x="69862" y="69850"/>
                  </a:moveTo>
                  <a:lnTo>
                    <a:pt x="21996" y="69850"/>
                  </a:lnTo>
                  <a:lnTo>
                    <a:pt x="21996" y="71120"/>
                  </a:lnTo>
                  <a:lnTo>
                    <a:pt x="22771" y="74930"/>
                  </a:lnTo>
                  <a:lnTo>
                    <a:pt x="23152" y="76200"/>
                  </a:lnTo>
                  <a:lnTo>
                    <a:pt x="23152" y="77470"/>
                  </a:lnTo>
                  <a:lnTo>
                    <a:pt x="69862" y="77470"/>
                  </a:lnTo>
                  <a:lnTo>
                    <a:pt x="69862" y="76200"/>
                  </a:lnTo>
                  <a:lnTo>
                    <a:pt x="71412" y="76200"/>
                  </a:lnTo>
                  <a:lnTo>
                    <a:pt x="71412" y="74930"/>
                  </a:lnTo>
                  <a:lnTo>
                    <a:pt x="69862" y="74930"/>
                  </a:lnTo>
                  <a:lnTo>
                    <a:pt x="69862" y="72390"/>
                  </a:lnTo>
                  <a:lnTo>
                    <a:pt x="69469" y="72390"/>
                  </a:lnTo>
                  <a:lnTo>
                    <a:pt x="69469" y="71120"/>
                  </a:lnTo>
                  <a:lnTo>
                    <a:pt x="69862" y="71120"/>
                  </a:lnTo>
                  <a:lnTo>
                    <a:pt x="69862" y="69850"/>
                  </a:lnTo>
                  <a:close/>
                </a:path>
                <a:path w="248285" h="246380">
                  <a:moveTo>
                    <a:pt x="87363" y="76200"/>
                  </a:moveTo>
                  <a:lnTo>
                    <a:pt x="69862" y="76200"/>
                  </a:lnTo>
                  <a:lnTo>
                    <a:pt x="69862" y="77470"/>
                  </a:lnTo>
                  <a:lnTo>
                    <a:pt x="86982" y="77470"/>
                  </a:lnTo>
                  <a:lnTo>
                    <a:pt x="87363" y="76200"/>
                  </a:lnTo>
                  <a:close/>
                </a:path>
                <a:path w="248285" h="246380">
                  <a:moveTo>
                    <a:pt x="130759" y="76200"/>
                  </a:moveTo>
                  <a:lnTo>
                    <a:pt x="130365" y="76200"/>
                  </a:lnTo>
                  <a:lnTo>
                    <a:pt x="130759" y="77470"/>
                  </a:lnTo>
                  <a:lnTo>
                    <a:pt x="130759" y="76200"/>
                  </a:lnTo>
                  <a:close/>
                </a:path>
                <a:path w="248285" h="246380">
                  <a:moveTo>
                    <a:pt x="174155" y="76200"/>
                  </a:moveTo>
                  <a:lnTo>
                    <a:pt x="131152" y="76200"/>
                  </a:lnTo>
                  <a:lnTo>
                    <a:pt x="131152" y="77470"/>
                  </a:lnTo>
                  <a:lnTo>
                    <a:pt x="174155" y="77470"/>
                  </a:lnTo>
                  <a:lnTo>
                    <a:pt x="174155" y="76200"/>
                  </a:lnTo>
                  <a:close/>
                </a:path>
                <a:path w="248285" h="246380">
                  <a:moveTo>
                    <a:pt x="174536" y="76200"/>
                  </a:moveTo>
                  <a:lnTo>
                    <a:pt x="174155" y="76200"/>
                  </a:lnTo>
                  <a:lnTo>
                    <a:pt x="174155" y="77470"/>
                  </a:lnTo>
                  <a:lnTo>
                    <a:pt x="174536" y="77470"/>
                  </a:lnTo>
                  <a:lnTo>
                    <a:pt x="174536" y="76200"/>
                  </a:lnTo>
                  <a:close/>
                </a:path>
                <a:path w="248285" h="246380">
                  <a:moveTo>
                    <a:pt x="233883" y="76200"/>
                  </a:moveTo>
                  <a:lnTo>
                    <a:pt x="174536" y="76200"/>
                  </a:lnTo>
                  <a:lnTo>
                    <a:pt x="174536" y="77470"/>
                  </a:lnTo>
                  <a:lnTo>
                    <a:pt x="234276" y="77470"/>
                  </a:lnTo>
                  <a:lnTo>
                    <a:pt x="233883" y="76200"/>
                  </a:lnTo>
                  <a:close/>
                </a:path>
                <a:path w="248285" h="246380">
                  <a:moveTo>
                    <a:pt x="87363" y="73660"/>
                  </a:moveTo>
                  <a:lnTo>
                    <a:pt x="87363" y="74930"/>
                  </a:lnTo>
                  <a:lnTo>
                    <a:pt x="71805" y="74930"/>
                  </a:lnTo>
                  <a:lnTo>
                    <a:pt x="71412" y="76200"/>
                  </a:lnTo>
                  <a:lnTo>
                    <a:pt x="87757" y="76200"/>
                  </a:lnTo>
                  <a:lnTo>
                    <a:pt x="87757" y="74930"/>
                  </a:lnTo>
                  <a:lnTo>
                    <a:pt x="87363" y="73660"/>
                  </a:lnTo>
                  <a:close/>
                </a:path>
                <a:path w="248285" h="246380">
                  <a:moveTo>
                    <a:pt x="129590" y="73660"/>
                  </a:moveTo>
                  <a:lnTo>
                    <a:pt x="88531" y="73660"/>
                  </a:lnTo>
                  <a:lnTo>
                    <a:pt x="88531" y="74930"/>
                  </a:lnTo>
                  <a:lnTo>
                    <a:pt x="88150" y="74930"/>
                  </a:lnTo>
                  <a:lnTo>
                    <a:pt x="88531" y="76200"/>
                  </a:lnTo>
                  <a:lnTo>
                    <a:pt x="129590" y="76200"/>
                  </a:lnTo>
                  <a:lnTo>
                    <a:pt x="129590" y="73660"/>
                  </a:lnTo>
                  <a:close/>
                </a:path>
                <a:path w="248285" h="246380">
                  <a:moveTo>
                    <a:pt x="172986" y="73660"/>
                  </a:moveTo>
                  <a:lnTo>
                    <a:pt x="129590" y="73660"/>
                  </a:lnTo>
                  <a:lnTo>
                    <a:pt x="129590" y="74930"/>
                  </a:lnTo>
                  <a:lnTo>
                    <a:pt x="129984" y="76200"/>
                  </a:lnTo>
                  <a:lnTo>
                    <a:pt x="172986" y="76200"/>
                  </a:lnTo>
                  <a:lnTo>
                    <a:pt x="172593" y="74930"/>
                  </a:lnTo>
                  <a:lnTo>
                    <a:pt x="172986" y="74930"/>
                  </a:lnTo>
                  <a:lnTo>
                    <a:pt x="172986" y="73660"/>
                  </a:lnTo>
                  <a:close/>
                </a:path>
                <a:path w="248285" h="246380">
                  <a:moveTo>
                    <a:pt x="172986" y="74930"/>
                  </a:moveTo>
                  <a:lnTo>
                    <a:pt x="172593" y="74930"/>
                  </a:lnTo>
                  <a:lnTo>
                    <a:pt x="172986" y="76200"/>
                  </a:lnTo>
                  <a:lnTo>
                    <a:pt x="172986" y="74930"/>
                  </a:lnTo>
                  <a:close/>
                </a:path>
                <a:path w="248285" h="246380">
                  <a:moveTo>
                    <a:pt x="230962" y="72390"/>
                  </a:moveTo>
                  <a:lnTo>
                    <a:pt x="173367" y="72390"/>
                  </a:lnTo>
                  <a:lnTo>
                    <a:pt x="173367" y="73660"/>
                  </a:lnTo>
                  <a:lnTo>
                    <a:pt x="172986" y="73660"/>
                  </a:lnTo>
                  <a:lnTo>
                    <a:pt x="172986" y="76200"/>
                  </a:lnTo>
                  <a:lnTo>
                    <a:pt x="173367" y="76200"/>
                  </a:lnTo>
                  <a:lnTo>
                    <a:pt x="173367" y="74930"/>
                  </a:lnTo>
                  <a:lnTo>
                    <a:pt x="231355" y="74930"/>
                  </a:lnTo>
                  <a:lnTo>
                    <a:pt x="230962" y="73660"/>
                  </a:lnTo>
                  <a:lnTo>
                    <a:pt x="230962" y="72390"/>
                  </a:lnTo>
                  <a:close/>
                </a:path>
                <a:path w="248285" h="246380">
                  <a:moveTo>
                    <a:pt x="232130" y="74930"/>
                  </a:moveTo>
                  <a:lnTo>
                    <a:pt x="173367" y="74930"/>
                  </a:lnTo>
                  <a:lnTo>
                    <a:pt x="173367" y="76200"/>
                  </a:lnTo>
                  <a:lnTo>
                    <a:pt x="232130" y="76200"/>
                  </a:lnTo>
                  <a:lnTo>
                    <a:pt x="232130" y="74930"/>
                  </a:lnTo>
                  <a:close/>
                </a:path>
                <a:path w="248285" h="246380">
                  <a:moveTo>
                    <a:pt x="233299" y="74930"/>
                  </a:moveTo>
                  <a:lnTo>
                    <a:pt x="232905" y="74930"/>
                  </a:lnTo>
                  <a:lnTo>
                    <a:pt x="232524" y="76200"/>
                  </a:lnTo>
                  <a:lnTo>
                    <a:pt x="233489" y="76200"/>
                  </a:lnTo>
                  <a:lnTo>
                    <a:pt x="233299" y="74930"/>
                  </a:lnTo>
                  <a:close/>
                </a:path>
                <a:path w="248285" h="246380">
                  <a:moveTo>
                    <a:pt x="86004" y="72390"/>
                  </a:moveTo>
                  <a:lnTo>
                    <a:pt x="69862" y="72390"/>
                  </a:lnTo>
                  <a:lnTo>
                    <a:pt x="69862" y="74930"/>
                  </a:lnTo>
                  <a:lnTo>
                    <a:pt x="86982" y="74930"/>
                  </a:lnTo>
                  <a:lnTo>
                    <a:pt x="86982" y="73660"/>
                  </a:lnTo>
                  <a:lnTo>
                    <a:pt x="86004" y="73660"/>
                  </a:lnTo>
                  <a:lnTo>
                    <a:pt x="86004" y="72390"/>
                  </a:lnTo>
                  <a:close/>
                </a:path>
                <a:path w="248285" h="246380">
                  <a:moveTo>
                    <a:pt x="87363" y="71120"/>
                  </a:moveTo>
                  <a:lnTo>
                    <a:pt x="69469" y="71120"/>
                  </a:lnTo>
                  <a:lnTo>
                    <a:pt x="69469" y="72390"/>
                  </a:lnTo>
                  <a:lnTo>
                    <a:pt x="86194" y="72390"/>
                  </a:lnTo>
                  <a:lnTo>
                    <a:pt x="86194" y="73660"/>
                  </a:lnTo>
                  <a:lnTo>
                    <a:pt x="86982" y="73660"/>
                  </a:lnTo>
                  <a:lnTo>
                    <a:pt x="86982" y="72390"/>
                  </a:lnTo>
                  <a:lnTo>
                    <a:pt x="87363" y="71120"/>
                  </a:lnTo>
                  <a:close/>
                </a:path>
                <a:path w="248285" h="246380">
                  <a:moveTo>
                    <a:pt x="90093" y="72390"/>
                  </a:moveTo>
                  <a:lnTo>
                    <a:pt x="87363" y="72390"/>
                  </a:lnTo>
                  <a:lnTo>
                    <a:pt x="86982" y="73660"/>
                  </a:lnTo>
                  <a:lnTo>
                    <a:pt x="90093" y="73660"/>
                  </a:lnTo>
                  <a:lnTo>
                    <a:pt x="90093" y="72390"/>
                  </a:lnTo>
                  <a:close/>
                </a:path>
                <a:path w="248285" h="246380">
                  <a:moveTo>
                    <a:pt x="128612" y="72390"/>
                  </a:moveTo>
                  <a:lnTo>
                    <a:pt x="90093" y="72390"/>
                  </a:lnTo>
                  <a:lnTo>
                    <a:pt x="90093" y="73660"/>
                  </a:lnTo>
                  <a:lnTo>
                    <a:pt x="128612" y="73660"/>
                  </a:lnTo>
                  <a:lnTo>
                    <a:pt x="128612" y="72390"/>
                  </a:lnTo>
                  <a:close/>
                </a:path>
                <a:path w="248285" h="246380">
                  <a:moveTo>
                    <a:pt x="177457" y="68580"/>
                  </a:moveTo>
                  <a:lnTo>
                    <a:pt x="128612" y="68580"/>
                  </a:lnTo>
                  <a:lnTo>
                    <a:pt x="128612" y="73660"/>
                  </a:lnTo>
                  <a:lnTo>
                    <a:pt x="129006" y="73660"/>
                  </a:lnTo>
                  <a:lnTo>
                    <a:pt x="129006" y="72390"/>
                  </a:lnTo>
                  <a:lnTo>
                    <a:pt x="174155" y="72390"/>
                  </a:lnTo>
                  <a:lnTo>
                    <a:pt x="174155" y="71120"/>
                  </a:lnTo>
                  <a:lnTo>
                    <a:pt x="174929" y="71120"/>
                  </a:lnTo>
                  <a:lnTo>
                    <a:pt x="174929" y="69850"/>
                  </a:lnTo>
                  <a:lnTo>
                    <a:pt x="177457" y="69850"/>
                  </a:lnTo>
                  <a:lnTo>
                    <a:pt x="177457" y="68580"/>
                  </a:lnTo>
                  <a:close/>
                </a:path>
                <a:path w="248285" h="246380">
                  <a:moveTo>
                    <a:pt x="173367" y="72390"/>
                  </a:moveTo>
                  <a:lnTo>
                    <a:pt x="129197" y="72390"/>
                  </a:lnTo>
                  <a:lnTo>
                    <a:pt x="129197" y="73660"/>
                  </a:lnTo>
                  <a:lnTo>
                    <a:pt x="173367" y="73660"/>
                  </a:lnTo>
                  <a:lnTo>
                    <a:pt x="173367" y="72390"/>
                  </a:lnTo>
                  <a:close/>
                </a:path>
                <a:path w="248285" h="246380">
                  <a:moveTo>
                    <a:pt x="88150" y="71120"/>
                  </a:moveTo>
                  <a:lnTo>
                    <a:pt x="87757" y="71120"/>
                  </a:lnTo>
                  <a:lnTo>
                    <a:pt x="87757" y="72390"/>
                  </a:lnTo>
                  <a:lnTo>
                    <a:pt x="88150" y="72390"/>
                  </a:lnTo>
                  <a:lnTo>
                    <a:pt x="88150" y="71120"/>
                  </a:lnTo>
                  <a:close/>
                </a:path>
                <a:path w="248285" h="246380">
                  <a:moveTo>
                    <a:pt x="128231" y="68580"/>
                  </a:moveTo>
                  <a:lnTo>
                    <a:pt x="117335" y="68580"/>
                  </a:lnTo>
                  <a:lnTo>
                    <a:pt x="117335" y="69850"/>
                  </a:lnTo>
                  <a:lnTo>
                    <a:pt x="91059" y="69850"/>
                  </a:lnTo>
                  <a:lnTo>
                    <a:pt x="91059" y="71120"/>
                  </a:lnTo>
                  <a:lnTo>
                    <a:pt x="88150" y="71120"/>
                  </a:lnTo>
                  <a:lnTo>
                    <a:pt x="88150" y="72390"/>
                  </a:lnTo>
                  <a:lnTo>
                    <a:pt x="128231" y="72390"/>
                  </a:lnTo>
                  <a:lnTo>
                    <a:pt x="128231" y="68580"/>
                  </a:lnTo>
                  <a:close/>
                </a:path>
                <a:path w="248285" h="246380">
                  <a:moveTo>
                    <a:pt x="230187" y="71120"/>
                  </a:moveTo>
                  <a:lnTo>
                    <a:pt x="174155" y="71120"/>
                  </a:lnTo>
                  <a:lnTo>
                    <a:pt x="174155" y="72390"/>
                  </a:lnTo>
                  <a:lnTo>
                    <a:pt x="230187" y="72390"/>
                  </a:lnTo>
                  <a:lnTo>
                    <a:pt x="230187" y="71120"/>
                  </a:lnTo>
                  <a:close/>
                </a:path>
                <a:path w="248285" h="246380">
                  <a:moveTo>
                    <a:pt x="91846" y="67310"/>
                  </a:moveTo>
                  <a:lnTo>
                    <a:pt x="69862" y="67310"/>
                  </a:lnTo>
                  <a:lnTo>
                    <a:pt x="69469" y="68580"/>
                  </a:lnTo>
                  <a:lnTo>
                    <a:pt x="69862" y="68580"/>
                  </a:lnTo>
                  <a:lnTo>
                    <a:pt x="69862" y="71120"/>
                  </a:lnTo>
                  <a:lnTo>
                    <a:pt x="90487" y="71120"/>
                  </a:lnTo>
                  <a:lnTo>
                    <a:pt x="90487" y="69850"/>
                  </a:lnTo>
                  <a:lnTo>
                    <a:pt x="91059" y="69850"/>
                  </a:lnTo>
                  <a:lnTo>
                    <a:pt x="91846" y="67310"/>
                  </a:lnTo>
                  <a:close/>
                </a:path>
                <a:path w="248285" h="246380">
                  <a:moveTo>
                    <a:pt x="128612" y="69850"/>
                  </a:moveTo>
                  <a:lnTo>
                    <a:pt x="128231" y="69850"/>
                  </a:lnTo>
                  <a:lnTo>
                    <a:pt x="128231" y="71120"/>
                  </a:lnTo>
                  <a:lnTo>
                    <a:pt x="128612" y="71120"/>
                  </a:lnTo>
                  <a:lnTo>
                    <a:pt x="128612" y="69850"/>
                  </a:lnTo>
                  <a:close/>
                </a:path>
                <a:path w="248285" h="246380">
                  <a:moveTo>
                    <a:pt x="230568" y="69850"/>
                  </a:moveTo>
                  <a:lnTo>
                    <a:pt x="174929" y="69850"/>
                  </a:lnTo>
                  <a:lnTo>
                    <a:pt x="174929" y="71120"/>
                  </a:lnTo>
                  <a:lnTo>
                    <a:pt x="230568" y="71120"/>
                  </a:lnTo>
                  <a:lnTo>
                    <a:pt x="230568" y="69850"/>
                  </a:lnTo>
                  <a:close/>
                </a:path>
                <a:path w="248285" h="246380">
                  <a:moveTo>
                    <a:pt x="69862" y="68580"/>
                  </a:moveTo>
                  <a:lnTo>
                    <a:pt x="20040" y="68580"/>
                  </a:lnTo>
                  <a:lnTo>
                    <a:pt x="20040" y="69850"/>
                  </a:lnTo>
                  <a:lnTo>
                    <a:pt x="69469" y="69850"/>
                  </a:lnTo>
                  <a:lnTo>
                    <a:pt x="69862" y="68580"/>
                  </a:lnTo>
                  <a:close/>
                </a:path>
                <a:path w="248285" h="246380">
                  <a:moveTo>
                    <a:pt x="117335" y="68580"/>
                  </a:moveTo>
                  <a:lnTo>
                    <a:pt x="91452" y="68580"/>
                  </a:lnTo>
                  <a:lnTo>
                    <a:pt x="91452" y="69850"/>
                  </a:lnTo>
                  <a:lnTo>
                    <a:pt x="117335" y="69850"/>
                  </a:lnTo>
                  <a:lnTo>
                    <a:pt x="117335" y="68580"/>
                  </a:lnTo>
                  <a:close/>
                </a:path>
                <a:path w="248285" h="246380">
                  <a:moveTo>
                    <a:pt x="178231" y="68580"/>
                  </a:moveTo>
                  <a:lnTo>
                    <a:pt x="177850" y="68580"/>
                  </a:lnTo>
                  <a:lnTo>
                    <a:pt x="177850" y="69850"/>
                  </a:lnTo>
                  <a:lnTo>
                    <a:pt x="178231" y="69850"/>
                  </a:lnTo>
                  <a:lnTo>
                    <a:pt x="178231" y="68580"/>
                  </a:lnTo>
                  <a:close/>
                </a:path>
                <a:path w="248285" h="246380">
                  <a:moveTo>
                    <a:pt x="232130" y="67310"/>
                  </a:moveTo>
                  <a:lnTo>
                    <a:pt x="179793" y="67310"/>
                  </a:lnTo>
                  <a:lnTo>
                    <a:pt x="179793" y="68580"/>
                  </a:lnTo>
                  <a:lnTo>
                    <a:pt x="178231" y="68580"/>
                  </a:lnTo>
                  <a:lnTo>
                    <a:pt x="178231" y="69850"/>
                  </a:lnTo>
                  <a:lnTo>
                    <a:pt x="231736" y="69850"/>
                  </a:lnTo>
                  <a:lnTo>
                    <a:pt x="231736" y="68580"/>
                  </a:lnTo>
                  <a:lnTo>
                    <a:pt x="232130" y="67310"/>
                  </a:lnTo>
                  <a:close/>
                </a:path>
                <a:path w="248285" h="246380">
                  <a:moveTo>
                    <a:pt x="69469" y="67310"/>
                  </a:moveTo>
                  <a:lnTo>
                    <a:pt x="17513" y="67310"/>
                  </a:lnTo>
                  <a:lnTo>
                    <a:pt x="17132" y="68580"/>
                  </a:lnTo>
                  <a:lnTo>
                    <a:pt x="69469" y="68580"/>
                  </a:lnTo>
                  <a:lnTo>
                    <a:pt x="69469" y="67310"/>
                  </a:lnTo>
                  <a:close/>
                </a:path>
                <a:path w="248285" h="246380">
                  <a:moveTo>
                    <a:pt x="91846" y="67310"/>
                  </a:moveTo>
                  <a:lnTo>
                    <a:pt x="91846" y="68580"/>
                  </a:lnTo>
                  <a:lnTo>
                    <a:pt x="92227" y="68580"/>
                  </a:lnTo>
                  <a:lnTo>
                    <a:pt x="91846" y="67310"/>
                  </a:lnTo>
                  <a:close/>
                </a:path>
                <a:path w="248285" h="246380">
                  <a:moveTo>
                    <a:pt x="116941" y="66040"/>
                  </a:moveTo>
                  <a:lnTo>
                    <a:pt x="93014" y="66040"/>
                  </a:lnTo>
                  <a:lnTo>
                    <a:pt x="92621" y="67310"/>
                  </a:lnTo>
                  <a:lnTo>
                    <a:pt x="92227" y="67310"/>
                  </a:lnTo>
                  <a:lnTo>
                    <a:pt x="92227" y="68580"/>
                  </a:lnTo>
                  <a:lnTo>
                    <a:pt x="116941" y="68580"/>
                  </a:lnTo>
                  <a:lnTo>
                    <a:pt x="116941" y="66040"/>
                  </a:lnTo>
                  <a:close/>
                </a:path>
                <a:path w="248285" h="246380">
                  <a:moveTo>
                    <a:pt x="128612" y="66040"/>
                  </a:moveTo>
                  <a:lnTo>
                    <a:pt x="116941" y="66040"/>
                  </a:lnTo>
                  <a:lnTo>
                    <a:pt x="116941" y="68580"/>
                  </a:lnTo>
                  <a:lnTo>
                    <a:pt x="128612" y="68580"/>
                  </a:lnTo>
                  <a:lnTo>
                    <a:pt x="128612" y="66040"/>
                  </a:lnTo>
                  <a:close/>
                </a:path>
                <a:path w="248285" h="246380">
                  <a:moveTo>
                    <a:pt x="176682" y="64770"/>
                  </a:moveTo>
                  <a:lnTo>
                    <a:pt x="129197" y="64770"/>
                  </a:lnTo>
                  <a:lnTo>
                    <a:pt x="129006" y="66040"/>
                  </a:lnTo>
                  <a:lnTo>
                    <a:pt x="129006" y="68580"/>
                  </a:lnTo>
                  <a:lnTo>
                    <a:pt x="179019" y="68580"/>
                  </a:lnTo>
                  <a:lnTo>
                    <a:pt x="179019" y="67310"/>
                  </a:lnTo>
                  <a:lnTo>
                    <a:pt x="171818" y="67310"/>
                  </a:lnTo>
                  <a:lnTo>
                    <a:pt x="171818" y="66040"/>
                  </a:lnTo>
                  <a:lnTo>
                    <a:pt x="176288" y="66040"/>
                  </a:lnTo>
                  <a:lnTo>
                    <a:pt x="176682" y="64770"/>
                  </a:lnTo>
                  <a:close/>
                </a:path>
                <a:path w="248285" h="246380">
                  <a:moveTo>
                    <a:pt x="179793" y="67310"/>
                  </a:moveTo>
                  <a:lnTo>
                    <a:pt x="179400" y="67310"/>
                  </a:lnTo>
                  <a:lnTo>
                    <a:pt x="179400" y="68580"/>
                  </a:lnTo>
                  <a:lnTo>
                    <a:pt x="179793" y="68580"/>
                  </a:lnTo>
                  <a:lnTo>
                    <a:pt x="179793" y="67310"/>
                  </a:lnTo>
                  <a:close/>
                </a:path>
                <a:path w="248285" h="246380">
                  <a:moveTo>
                    <a:pt x="70243" y="66040"/>
                  </a:moveTo>
                  <a:lnTo>
                    <a:pt x="18300" y="66040"/>
                  </a:lnTo>
                  <a:lnTo>
                    <a:pt x="18300" y="67310"/>
                  </a:lnTo>
                  <a:lnTo>
                    <a:pt x="70243" y="67310"/>
                  </a:lnTo>
                  <a:lnTo>
                    <a:pt x="70243" y="66040"/>
                  </a:lnTo>
                  <a:close/>
                </a:path>
                <a:path w="248285" h="246380">
                  <a:moveTo>
                    <a:pt x="91059" y="66040"/>
                  </a:moveTo>
                  <a:lnTo>
                    <a:pt x="70243" y="66040"/>
                  </a:lnTo>
                  <a:lnTo>
                    <a:pt x="70243" y="67310"/>
                  </a:lnTo>
                  <a:lnTo>
                    <a:pt x="91059" y="67310"/>
                  </a:lnTo>
                  <a:lnTo>
                    <a:pt x="91255" y="66675"/>
                  </a:lnTo>
                  <a:lnTo>
                    <a:pt x="91059" y="66040"/>
                  </a:lnTo>
                  <a:close/>
                </a:path>
                <a:path w="248285" h="246380">
                  <a:moveTo>
                    <a:pt x="92621" y="66040"/>
                  </a:moveTo>
                  <a:lnTo>
                    <a:pt x="91452" y="66040"/>
                  </a:lnTo>
                  <a:lnTo>
                    <a:pt x="91255" y="66675"/>
                  </a:lnTo>
                  <a:lnTo>
                    <a:pt x="91452" y="67310"/>
                  </a:lnTo>
                  <a:lnTo>
                    <a:pt x="92621" y="67310"/>
                  </a:lnTo>
                  <a:lnTo>
                    <a:pt x="92621" y="66040"/>
                  </a:lnTo>
                  <a:close/>
                </a:path>
                <a:path w="248285" h="246380">
                  <a:moveTo>
                    <a:pt x="172593" y="66040"/>
                  </a:moveTo>
                  <a:lnTo>
                    <a:pt x="171818" y="66040"/>
                  </a:lnTo>
                  <a:lnTo>
                    <a:pt x="171818" y="67310"/>
                  </a:lnTo>
                  <a:lnTo>
                    <a:pt x="172593" y="67310"/>
                  </a:lnTo>
                  <a:lnTo>
                    <a:pt x="172593" y="66040"/>
                  </a:lnTo>
                  <a:close/>
                </a:path>
                <a:path w="248285" h="246380">
                  <a:moveTo>
                    <a:pt x="180962" y="66040"/>
                  </a:moveTo>
                  <a:lnTo>
                    <a:pt x="172593" y="66040"/>
                  </a:lnTo>
                  <a:lnTo>
                    <a:pt x="172593" y="67310"/>
                  </a:lnTo>
                  <a:lnTo>
                    <a:pt x="180962" y="67310"/>
                  </a:lnTo>
                  <a:lnTo>
                    <a:pt x="180962" y="66040"/>
                  </a:lnTo>
                  <a:close/>
                </a:path>
                <a:path w="248285" h="246380">
                  <a:moveTo>
                    <a:pt x="232524" y="66040"/>
                  </a:moveTo>
                  <a:lnTo>
                    <a:pt x="180962" y="66040"/>
                  </a:lnTo>
                  <a:lnTo>
                    <a:pt x="180962" y="67310"/>
                  </a:lnTo>
                  <a:lnTo>
                    <a:pt x="232524" y="67310"/>
                  </a:lnTo>
                  <a:lnTo>
                    <a:pt x="232524" y="66040"/>
                  </a:lnTo>
                  <a:close/>
                </a:path>
                <a:path w="248285" h="246380">
                  <a:moveTo>
                    <a:pt x="71018" y="64770"/>
                  </a:moveTo>
                  <a:lnTo>
                    <a:pt x="15570" y="64770"/>
                  </a:lnTo>
                  <a:lnTo>
                    <a:pt x="15570" y="66040"/>
                  </a:lnTo>
                  <a:lnTo>
                    <a:pt x="71018" y="66040"/>
                  </a:lnTo>
                  <a:lnTo>
                    <a:pt x="71018" y="64770"/>
                  </a:lnTo>
                  <a:close/>
                </a:path>
                <a:path w="248285" h="246380">
                  <a:moveTo>
                    <a:pt x="91452" y="63500"/>
                  </a:moveTo>
                  <a:lnTo>
                    <a:pt x="71996" y="63500"/>
                  </a:lnTo>
                  <a:lnTo>
                    <a:pt x="71996" y="64770"/>
                  </a:lnTo>
                  <a:lnTo>
                    <a:pt x="71018" y="64770"/>
                  </a:lnTo>
                  <a:lnTo>
                    <a:pt x="71018" y="66040"/>
                  </a:lnTo>
                  <a:lnTo>
                    <a:pt x="91452" y="66040"/>
                  </a:lnTo>
                  <a:lnTo>
                    <a:pt x="91452" y="63500"/>
                  </a:lnTo>
                  <a:close/>
                </a:path>
                <a:path w="248285" h="246380">
                  <a:moveTo>
                    <a:pt x="101180" y="62230"/>
                  </a:moveTo>
                  <a:lnTo>
                    <a:pt x="90093" y="62230"/>
                  </a:lnTo>
                  <a:lnTo>
                    <a:pt x="90093" y="63500"/>
                  </a:lnTo>
                  <a:lnTo>
                    <a:pt x="91846" y="63500"/>
                  </a:lnTo>
                  <a:lnTo>
                    <a:pt x="91846" y="66040"/>
                  </a:lnTo>
                  <a:lnTo>
                    <a:pt x="117729" y="66040"/>
                  </a:lnTo>
                  <a:lnTo>
                    <a:pt x="117729" y="64770"/>
                  </a:lnTo>
                  <a:lnTo>
                    <a:pt x="101180" y="64770"/>
                  </a:lnTo>
                  <a:lnTo>
                    <a:pt x="101180" y="62230"/>
                  </a:lnTo>
                  <a:close/>
                </a:path>
                <a:path w="248285" h="246380">
                  <a:moveTo>
                    <a:pt x="129006" y="64770"/>
                  </a:moveTo>
                  <a:lnTo>
                    <a:pt x="117729" y="64770"/>
                  </a:lnTo>
                  <a:lnTo>
                    <a:pt x="117729" y="66040"/>
                  </a:lnTo>
                  <a:lnTo>
                    <a:pt x="129006" y="66040"/>
                  </a:lnTo>
                  <a:lnTo>
                    <a:pt x="129006" y="64770"/>
                  </a:lnTo>
                  <a:close/>
                </a:path>
                <a:path w="248285" h="246380">
                  <a:moveTo>
                    <a:pt x="177063" y="64770"/>
                  </a:moveTo>
                  <a:lnTo>
                    <a:pt x="176682" y="64770"/>
                  </a:lnTo>
                  <a:lnTo>
                    <a:pt x="176682" y="66040"/>
                  </a:lnTo>
                  <a:lnTo>
                    <a:pt x="177063" y="66040"/>
                  </a:lnTo>
                  <a:lnTo>
                    <a:pt x="177063" y="64770"/>
                  </a:lnTo>
                  <a:close/>
                </a:path>
                <a:path w="248285" h="246380">
                  <a:moveTo>
                    <a:pt x="180174" y="59690"/>
                  </a:moveTo>
                  <a:lnTo>
                    <a:pt x="172593" y="59690"/>
                  </a:lnTo>
                  <a:lnTo>
                    <a:pt x="172593" y="60960"/>
                  </a:lnTo>
                  <a:lnTo>
                    <a:pt x="170840" y="60960"/>
                  </a:lnTo>
                  <a:lnTo>
                    <a:pt x="170840" y="62230"/>
                  </a:lnTo>
                  <a:lnTo>
                    <a:pt x="169672" y="62230"/>
                  </a:lnTo>
                  <a:lnTo>
                    <a:pt x="169278" y="63500"/>
                  </a:lnTo>
                  <a:lnTo>
                    <a:pt x="179400" y="63500"/>
                  </a:lnTo>
                  <a:lnTo>
                    <a:pt x="179400" y="64770"/>
                  </a:lnTo>
                  <a:lnTo>
                    <a:pt x="177063" y="64770"/>
                  </a:lnTo>
                  <a:lnTo>
                    <a:pt x="177063" y="66040"/>
                  </a:lnTo>
                  <a:lnTo>
                    <a:pt x="179793" y="66040"/>
                  </a:lnTo>
                  <a:lnTo>
                    <a:pt x="179793" y="62230"/>
                  </a:lnTo>
                  <a:lnTo>
                    <a:pt x="180174" y="60960"/>
                  </a:lnTo>
                  <a:lnTo>
                    <a:pt x="180174" y="59690"/>
                  </a:lnTo>
                  <a:close/>
                </a:path>
                <a:path w="248285" h="246380">
                  <a:moveTo>
                    <a:pt x="232524" y="58420"/>
                  </a:moveTo>
                  <a:lnTo>
                    <a:pt x="181546" y="58420"/>
                  </a:lnTo>
                  <a:lnTo>
                    <a:pt x="181927" y="59690"/>
                  </a:lnTo>
                  <a:lnTo>
                    <a:pt x="180174" y="59690"/>
                  </a:lnTo>
                  <a:lnTo>
                    <a:pt x="180174" y="60960"/>
                  </a:lnTo>
                  <a:lnTo>
                    <a:pt x="179793" y="62230"/>
                  </a:lnTo>
                  <a:lnTo>
                    <a:pt x="179793" y="66040"/>
                  </a:lnTo>
                  <a:lnTo>
                    <a:pt x="230962" y="66040"/>
                  </a:lnTo>
                  <a:lnTo>
                    <a:pt x="230962" y="64770"/>
                  </a:lnTo>
                  <a:lnTo>
                    <a:pt x="180174" y="64770"/>
                  </a:lnTo>
                  <a:lnTo>
                    <a:pt x="180174" y="63500"/>
                  </a:lnTo>
                  <a:lnTo>
                    <a:pt x="229412" y="63500"/>
                  </a:lnTo>
                  <a:lnTo>
                    <a:pt x="229412" y="62230"/>
                  </a:lnTo>
                  <a:lnTo>
                    <a:pt x="180962" y="62230"/>
                  </a:lnTo>
                  <a:lnTo>
                    <a:pt x="181152" y="60960"/>
                  </a:lnTo>
                  <a:lnTo>
                    <a:pt x="232524" y="60960"/>
                  </a:lnTo>
                  <a:lnTo>
                    <a:pt x="232524" y="58420"/>
                  </a:lnTo>
                  <a:close/>
                </a:path>
                <a:path w="248285" h="246380">
                  <a:moveTo>
                    <a:pt x="71996" y="63500"/>
                  </a:moveTo>
                  <a:lnTo>
                    <a:pt x="15176" y="63500"/>
                  </a:lnTo>
                  <a:lnTo>
                    <a:pt x="15176" y="64770"/>
                  </a:lnTo>
                  <a:lnTo>
                    <a:pt x="71996" y="64770"/>
                  </a:lnTo>
                  <a:lnTo>
                    <a:pt x="71996" y="63500"/>
                  </a:lnTo>
                  <a:close/>
                </a:path>
                <a:path w="248285" h="246380">
                  <a:moveTo>
                    <a:pt x="117335" y="62230"/>
                  </a:moveTo>
                  <a:lnTo>
                    <a:pt x="101180" y="62230"/>
                  </a:lnTo>
                  <a:lnTo>
                    <a:pt x="101180" y="64770"/>
                  </a:lnTo>
                  <a:lnTo>
                    <a:pt x="117335" y="64770"/>
                  </a:lnTo>
                  <a:lnTo>
                    <a:pt x="117335" y="63500"/>
                  </a:lnTo>
                  <a:lnTo>
                    <a:pt x="116941" y="63500"/>
                  </a:lnTo>
                  <a:lnTo>
                    <a:pt x="117335" y="62230"/>
                  </a:lnTo>
                  <a:close/>
                </a:path>
                <a:path w="248285" h="246380">
                  <a:moveTo>
                    <a:pt x="129590" y="62230"/>
                  </a:moveTo>
                  <a:lnTo>
                    <a:pt x="117335" y="62230"/>
                  </a:lnTo>
                  <a:lnTo>
                    <a:pt x="117335" y="64770"/>
                  </a:lnTo>
                  <a:lnTo>
                    <a:pt x="128612" y="64770"/>
                  </a:lnTo>
                  <a:lnTo>
                    <a:pt x="128612" y="63500"/>
                  </a:lnTo>
                  <a:lnTo>
                    <a:pt x="129590" y="63500"/>
                  </a:lnTo>
                  <a:lnTo>
                    <a:pt x="129590" y="62230"/>
                  </a:lnTo>
                  <a:close/>
                </a:path>
                <a:path w="248285" h="246380">
                  <a:moveTo>
                    <a:pt x="177850" y="63500"/>
                  </a:moveTo>
                  <a:lnTo>
                    <a:pt x="129006" y="63500"/>
                  </a:lnTo>
                  <a:lnTo>
                    <a:pt x="129006" y="64770"/>
                  </a:lnTo>
                  <a:lnTo>
                    <a:pt x="177850" y="64770"/>
                  </a:lnTo>
                  <a:lnTo>
                    <a:pt x="177850" y="63500"/>
                  </a:lnTo>
                  <a:close/>
                </a:path>
                <a:path w="248285" h="246380">
                  <a:moveTo>
                    <a:pt x="178231" y="63500"/>
                  </a:moveTo>
                  <a:lnTo>
                    <a:pt x="177850" y="63500"/>
                  </a:lnTo>
                  <a:lnTo>
                    <a:pt x="177850" y="64770"/>
                  </a:lnTo>
                  <a:lnTo>
                    <a:pt x="178231" y="63500"/>
                  </a:lnTo>
                  <a:close/>
                </a:path>
                <a:path w="248285" h="246380">
                  <a:moveTo>
                    <a:pt x="178231" y="63500"/>
                  </a:moveTo>
                  <a:lnTo>
                    <a:pt x="177850" y="64770"/>
                  </a:lnTo>
                  <a:lnTo>
                    <a:pt x="178231" y="64770"/>
                  </a:lnTo>
                  <a:lnTo>
                    <a:pt x="178231" y="63500"/>
                  </a:lnTo>
                  <a:close/>
                </a:path>
                <a:path w="248285" h="246380">
                  <a:moveTo>
                    <a:pt x="178231" y="63500"/>
                  </a:moveTo>
                  <a:lnTo>
                    <a:pt x="178231" y="64770"/>
                  </a:lnTo>
                  <a:lnTo>
                    <a:pt x="178625" y="64770"/>
                  </a:lnTo>
                  <a:lnTo>
                    <a:pt x="178231" y="63500"/>
                  </a:lnTo>
                  <a:close/>
                </a:path>
                <a:path w="248285" h="246380">
                  <a:moveTo>
                    <a:pt x="179019" y="63500"/>
                  </a:moveTo>
                  <a:lnTo>
                    <a:pt x="178625" y="63500"/>
                  </a:lnTo>
                  <a:lnTo>
                    <a:pt x="178625" y="64770"/>
                  </a:lnTo>
                  <a:lnTo>
                    <a:pt x="179019" y="64770"/>
                  </a:lnTo>
                  <a:lnTo>
                    <a:pt x="179019" y="63500"/>
                  </a:lnTo>
                  <a:close/>
                </a:path>
                <a:path w="248285" h="246380">
                  <a:moveTo>
                    <a:pt x="179400" y="63500"/>
                  </a:moveTo>
                  <a:lnTo>
                    <a:pt x="179019" y="63500"/>
                  </a:lnTo>
                  <a:lnTo>
                    <a:pt x="179019" y="64770"/>
                  </a:lnTo>
                  <a:lnTo>
                    <a:pt x="179400" y="64770"/>
                  </a:lnTo>
                  <a:lnTo>
                    <a:pt x="179400" y="63500"/>
                  </a:lnTo>
                  <a:close/>
                </a:path>
                <a:path w="248285" h="246380">
                  <a:moveTo>
                    <a:pt x="180568" y="63500"/>
                  </a:moveTo>
                  <a:lnTo>
                    <a:pt x="180174" y="64770"/>
                  </a:lnTo>
                  <a:lnTo>
                    <a:pt x="180568" y="64770"/>
                  </a:lnTo>
                  <a:lnTo>
                    <a:pt x="180568" y="63500"/>
                  </a:lnTo>
                  <a:close/>
                </a:path>
                <a:path w="248285" h="246380">
                  <a:moveTo>
                    <a:pt x="230187" y="63500"/>
                  </a:moveTo>
                  <a:lnTo>
                    <a:pt x="180962" y="63500"/>
                  </a:lnTo>
                  <a:lnTo>
                    <a:pt x="180962" y="64770"/>
                  </a:lnTo>
                  <a:lnTo>
                    <a:pt x="230187" y="64770"/>
                  </a:lnTo>
                  <a:lnTo>
                    <a:pt x="230187" y="63500"/>
                  </a:lnTo>
                  <a:close/>
                </a:path>
                <a:path w="248285" h="246380">
                  <a:moveTo>
                    <a:pt x="25692" y="60960"/>
                  </a:moveTo>
                  <a:lnTo>
                    <a:pt x="25692" y="62230"/>
                  </a:lnTo>
                  <a:lnTo>
                    <a:pt x="15570" y="62230"/>
                  </a:lnTo>
                  <a:lnTo>
                    <a:pt x="15570" y="63500"/>
                  </a:lnTo>
                  <a:lnTo>
                    <a:pt x="26073" y="63500"/>
                  </a:lnTo>
                  <a:lnTo>
                    <a:pt x="26073" y="62230"/>
                  </a:lnTo>
                  <a:lnTo>
                    <a:pt x="25692" y="60960"/>
                  </a:lnTo>
                  <a:close/>
                </a:path>
                <a:path w="248285" h="246380">
                  <a:moveTo>
                    <a:pt x="72390" y="60960"/>
                  </a:moveTo>
                  <a:lnTo>
                    <a:pt x="26073" y="60960"/>
                  </a:lnTo>
                  <a:lnTo>
                    <a:pt x="26073" y="63500"/>
                  </a:lnTo>
                  <a:lnTo>
                    <a:pt x="70637" y="63500"/>
                  </a:lnTo>
                  <a:lnTo>
                    <a:pt x="70637" y="62230"/>
                  </a:lnTo>
                  <a:lnTo>
                    <a:pt x="72771" y="62230"/>
                  </a:lnTo>
                  <a:lnTo>
                    <a:pt x="72390" y="60960"/>
                  </a:lnTo>
                  <a:close/>
                </a:path>
                <a:path w="248285" h="246380">
                  <a:moveTo>
                    <a:pt x="71018" y="62230"/>
                  </a:moveTo>
                  <a:lnTo>
                    <a:pt x="70637" y="62230"/>
                  </a:lnTo>
                  <a:lnTo>
                    <a:pt x="70637" y="63500"/>
                  </a:lnTo>
                  <a:lnTo>
                    <a:pt x="71018" y="63500"/>
                  </a:lnTo>
                  <a:lnTo>
                    <a:pt x="71018" y="62230"/>
                  </a:lnTo>
                  <a:close/>
                </a:path>
                <a:path w="248285" h="246380">
                  <a:moveTo>
                    <a:pt x="71412" y="62230"/>
                  </a:moveTo>
                  <a:lnTo>
                    <a:pt x="71018" y="62230"/>
                  </a:lnTo>
                  <a:lnTo>
                    <a:pt x="71018" y="63500"/>
                  </a:lnTo>
                  <a:lnTo>
                    <a:pt x="71412" y="62230"/>
                  </a:lnTo>
                  <a:close/>
                </a:path>
                <a:path w="248285" h="246380">
                  <a:moveTo>
                    <a:pt x="72771" y="62230"/>
                  </a:moveTo>
                  <a:lnTo>
                    <a:pt x="71412" y="62230"/>
                  </a:lnTo>
                  <a:lnTo>
                    <a:pt x="71412" y="63500"/>
                  </a:lnTo>
                  <a:lnTo>
                    <a:pt x="72771" y="63500"/>
                  </a:lnTo>
                  <a:lnTo>
                    <a:pt x="72771" y="62230"/>
                  </a:lnTo>
                  <a:close/>
                </a:path>
                <a:path w="248285" h="246380">
                  <a:moveTo>
                    <a:pt x="88925" y="59690"/>
                  </a:moveTo>
                  <a:lnTo>
                    <a:pt x="71996" y="59690"/>
                  </a:lnTo>
                  <a:lnTo>
                    <a:pt x="71996" y="60960"/>
                  </a:lnTo>
                  <a:lnTo>
                    <a:pt x="72771" y="60960"/>
                  </a:lnTo>
                  <a:lnTo>
                    <a:pt x="72771" y="63500"/>
                  </a:lnTo>
                  <a:lnTo>
                    <a:pt x="89700" y="63500"/>
                  </a:lnTo>
                  <a:lnTo>
                    <a:pt x="89700" y="62230"/>
                  </a:lnTo>
                  <a:lnTo>
                    <a:pt x="89319" y="62230"/>
                  </a:lnTo>
                  <a:lnTo>
                    <a:pt x="88925" y="60960"/>
                  </a:lnTo>
                  <a:lnTo>
                    <a:pt x="88925" y="59690"/>
                  </a:lnTo>
                  <a:close/>
                </a:path>
                <a:path w="248285" h="246380">
                  <a:moveTo>
                    <a:pt x="168122" y="62230"/>
                  </a:moveTo>
                  <a:lnTo>
                    <a:pt x="129590" y="62230"/>
                  </a:lnTo>
                  <a:lnTo>
                    <a:pt x="129590" y="63500"/>
                  </a:lnTo>
                  <a:lnTo>
                    <a:pt x="168122" y="63500"/>
                  </a:lnTo>
                  <a:lnTo>
                    <a:pt x="168122" y="62230"/>
                  </a:lnTo>
                  <a:close/>
                </a:path>
                <a:path w="248285" h="246380">
                  <a:moveTo>
                    <a:pt x="168503" y="62230"/>
                  </a:moveTo>
                  <a:lnTo>
                    <a:pt x="168122" y="62230"/>
                  </a:lnTo>
                  <a:lnTo>
                    <a:pt x="168122" y="63500"/>
                  </a:lnTo>
                  <a:lnTo>
                    <a:pt x="168503" y="63500"/>
                  </a:lnTo>
                  <a:lnTo>
                    <a:pt x="168503" y="62230"/>
                  </a:lnTo>
                  <a:close/>
                </a:path>
                <a:path w="248285" h="246380">
                  <a:moveTo>
                    <a:pt x="168897" y="62230"/>
                  </a:moveTo>
                  <a:lnTo>
                    <a:pt x="168503" y="63500"/>
                  </a:lnTo>
                  <a:lnTo>
                    <a:pt x="168897" y="63500"/>
                  </a:lnTo>
                  <a:lnTo>
                    <a:pt x="168897" y="62230"/>
                  </a:lnTo>
                  <a:close/>
                </a:path>
                <a:path w="248285" h="246380">
                  <a:moveTo>
                    <a:pt x="169278" y="62230"/>
                  </a:moveTo>
                  <a:lnTo>
                    <a:pt x="168897" y="62230"/>
                  </a:lnTo>
                  <a:lnTo>
                    <a:pt x="168897" y="63500"/>
                  </a:lnTo>
                  <a:lnTo>
                    <a:pt x="169278" y="63500"/>
                  </a:lnTo>
                  <a:lnTo>
                    <a:pt x="169278" y="62230"/>
                  </a:lnTo>
                  <a:close/>
                </a:path>
                <a:path w="248285" h="246380">
                  <a:moveTo>
                    <a:pt x="169672" y="62230"/>
                  </a:moveTo>
                  <a:lnTo>
                    <a:pt x="169278" y="62230"/>
                  </a:lnTo>
                  <a:lnTo>
                    <a:pt x="169278" y="63500"/>
                  </a:lnTo>
                  <a:lnTo>
                    <a:pt x="169672" y="62230"/>
                  </a:lnTo>
                  <a:close/>
                </a:path>
                <a:path w="248285" h="246380">
                  <a:moveTo>
                    <a:pt x="25692" y="60960"/>
                  </a:moveTo>
                  <a:lnTo>
                    <a:pt x="15176" y="60960"/>
                  </a:lnTo>
                  <a:lnTo>
                    <a:pt x="15176" y="62230"/>
                  </a:lnTo>
                  <a:lnTo>
                    <a:pt x="25692" y="62230"/>
                  </a:lnTo>
                  <a:lnTo>
                    <a:pt x="25692" y="60960"/>
                  </a:lnTo>
                  <a:close/>
                </a:path>
                <a:path w="248285" h="246380">
                  <a:moveTo>
                    <a:pt x="72771" y="60960"/>
                  </a:moveTo>
                  <a:lnTo>
                    <a:pt x="72390" y="60960"/>
                  </a:lnTo>
                  <a:lnTo>
                    <a:pt x="72771" y="62230"/>
                  </a:lnTo>
                  <a:lnTo>
                    <a:pt x="72771" y="60960"/>
                  </a:lnTo>
                  <a:close/>
                </a:path>
                <a:path w="248285" h="246380">
                  <a:moveTo>
                    <a:pt x="100406" y="59690"/>
                  </a:moveTo>
                  <a:lnTo>
                    <a:pt x="89319" y="59690"/>
                  </a:lnTo>
                  <a:lnTo>
                    <a:pt x="89319" y="60960"/>
                  </a:lnTo>
                  <a:lnTo>
                    <a:pt x="89700" y="62230"/>
                  </a:lnTo>
                  <a:lnTo>
                    <a:pt x="101574" y="62230"/>
                  </a:lnTo>
                  <a:lnTo>
                    <a:pt x="101574" y="60960"/>
                  </a:lnTo>
                  <a:lnTo>
                    <a:pt x="100787" y="60960"/>
                  </a:lnTo>
                  <a:lnTo>
                    <a:pt x="100406" y="59690"/>
                  </a:lnTo>
                  <a:close/>
                </a:path>
                <a:path w="248285" h="246380">
                  <a:moveTo>
                    <a:pt x="106832" y="60960"/>
                  </a:moveTo>
                  <a:lnTo>
                    <a:pt x="101574" y="60960"/>
                  </a:lnTo>
                  <a:lnTo>
                    <a:pt x="101574" y="62230"/>
                  </a:lnTo>
                  <a:lnTo>
                    <a:pt x="106832" y="62230"/>
                  </a:lnTo>
                  <a:lnTo>
                    <a:pt x="106832" y="60960"/>
                  </a:lnTo>
                  <a:close/>
                </a:path>
                <a:path w="248285" h="246380">
                  <a:moveTo>
                    <a:pt x="109156" y="60960"/>
                  </a:moveTo>
                  <a:lnTo>
                    <a:pt x="108775" y="60960"/>
                  </a:lnTo>
                  <a:lnTo>
                    <a:pt x="108775" y="62230"/>
                  </a:lnTo>
                  <a:lnTo>
                    <a:pt x="109156" y="62230"/>
                  </a:lnTo>
                  <a:lnTo>
                    <a:pt x="109156" y="60960"/>
                  </a:lnTo>
                  <a:close/>
                </a:path>
                <a:path w="248285" h="246380">
                  <a:moveTo>
                    <a:pt x="117335" y="59690"/>
                  </a:moveTo>
                  <a:lnTo>
                    <a:pt x="109156" y="59690"/>
                  </a:lnTo>
                  <a:lnTo>
                    <a:pt x="109156" y="62230"/>
                  </a:lnTo>
                  <a:lnTo>
                    <a:pt x="109550" y="62230"/>
                  </a:lnTo>
                  <a:lnTo>
                    <a:pt x="109550" y="60960"/>
                  </a:lnTo>
                  <a:lnTo>
                    <a:pt x="116941" y="60960"/>
                  </a:lnTo>
                  <a:lnTo>
                    <a:pt x="117335" y="59690"/>
                  </a:lnTo>
                  <a:close/>
                </a:path>
                <a:path w="248285" h="246380">
                  <a:moveTo>
                    <a:pt x="116941" y="60960"/>
                  </a:moveTo>
                  <a:lnTo>
                    <a:pt x="109550" y="60960"/>
                  </a:lnTo>
                  <a:lnTo>
                    <a:pt x="109550" y="62230"/>
                  </a:lnTo>
                  <a:lnTo>
                    <a:pt x="116941" y="62230"/>
                  </a:lnTo>
                  <a:lnTo>
                    <a:pt x="116941" y="60960"/>
                  </a:lnTo>
                  <a:close/>
                </a:path>
                <a:path w="248285" h="246380">
                  <a:moveTo>
                    <a:pt x="128612" y="60960"/>
                  </a:moveTo>
                  <a:lnTo>
                    <a:pt x="116941" y="60960"/>
                  </a:lnTo>
                  <a:lnTo>
                    <a:pt x="116941" y="62230"/>
                  </a:lnTo>
                  <a:lnTo>
                    <a:pt x="128612" y="62230"/>
                  </a:lnTo>
                  <a:lnTo>
                    <a:pt x="128612" y="60960"/>
                  </a:lnTo>
                  <a:close/>
                </a:path>
                <a:path w="248285" h="246380">
                  <a:moveTo>
                    <a:pt x="170840" y="60960"/>
                  </a:moveTo>
                  <a:lnTo>
                    <a:pt x="128612" y="60960"/>
                  </a:lnTo>
                  <a:lnTo>
                    <a:pt x="128612" y="62230"/>
                  </a:lnTo>
                  <a:lnTo>
                    <a:pt x="170446" y="62230"/>
                  </a:lnTo>
                  <a:lnTo>
                    <a:pt x="170840" y="60960"/>
                  </a:lnTo>
                  <a:close/>
                </a:path>
                <a:path w="248285" h="246380">
                  <a:moveTo>
                    <a:pt x="229793" y="60960"/>
                  </a:moveTo>
                  <a:lnTo>
                    <a:pt x="181152" y="60960"/>
                  </a:lnTo>
                  <a:lnTo>
                    <a:pt x="181152" y="62230"/>
                  </a:lnTo>
                  <a:lnTo>
                    <a:pt x="229793" y="62230"/>
                  </a:lnTo>
                  <a:lnTo>
                    <a:pt x="229793" y="60960"/>
                  </a:lnTo>
                  <a:close/>
                </a:path>
                <a:path w="248285" h="246380">
                  <a:moveTo>
                    <a:pt x="24320" y="57150"/>
                  </a:moveTo>
                  <a:lnTo>
                    <a:pt x="13817" y="57150"/>
                  </a:lnTo>
                  <a:lnTo>
                    <a:pt x="13817" y="59690"/>
                  </a:lnTo>
                  <a:lnTo>
                    <a:pt x="13042" y="59690"/>
                  </a:lnTo>
                  <a:lnTo>
                    <a:pt x="13042" y="60960"/>
                  </a:lnTo>
                  <a:lnTo>
                    <a:pt x="26860" y="60960"/>
                  </a:lnTo>
                  <a:lnTo>
                    <a:pt x="26466" y="59690"/>
                  </a:lnTo>
                  <a:lnTo>
                    <a:pt x="26860" y="58420"/>
                  </a:lnTo>
                  <a:lnTo>
                    <a:pt x="24320" y="58420"/>
                  </a:lnTo>
                  <a:lnTo>
                    <a:pt x="24320" y="57150"/>
                  </a:lnTo>
                  <a:close/>
                </a:path>
                <a:path w="248285" h="246380">
                  <a:moveTo>
                    <a:pt x="32105" y="57150"/>
                  </a:moveTo>
                  <a:lnTo>
                    <a:pt x="26860" y="57150"/>
                  </a:lnTo>
                  <a:lnTo>
                    <a:pt x="26860" y="60960"/>
                  </a:lnTo>
                  <a:lnTo>
                    <a:pt x="53708" y="60960"/>
                  </a:lnTo>
                  <a:lnTo>
                    <a:pt x="53708" y="59690"/>
                  </a:lnTo>
                  <a:lnTo>
                    <a:pt x="27635" y="59690"/>
                  </a:lnTo>
                  <a:lnTo>
                    <a:pt x="27635" y="58420"/>
                  </a:lnTo>
                  <a:lnTo>
                    <a:pt x="32105" y="58420"/>
                  </a:lnTo>
                  <a:lnTo>
                    <a:pt x="32105" y="57150"/>
                  </a:lnTo>
                  <a:close/>
                </a:path>
                <a:path w="248285" h="246380">
                  <a:moveTo>
                    <a:pt x="71805" y="58420"/>
                  </a:moveTo>
                  <a:lnTo>
                    <a:pt x="53708" y="58420"/>
                  </a:lnTo>
                  <a:lnTo>
                    <a:pt x="53708" y="60960"/>
                  </a:lnTo>
                  <a:lnTo>
                    <a:pt x="71996" y="60960"/>
                  </a:lnTo>
                  <a:lnTo>
                    <a:pt x="71996" y="59690"/>
                  </a:lnTo>
                  <a:lnTo>
                    <a:pt x="71805" y="59690"/>
                  </a:lnTo>
                  <a:lnTo>
                    <a:pt x="71805" y="58420"/>
                  </a:lnTo>
                  <a:close/>
                </a:path>
                <a:path w="248285" h="246380">
                  <a:moveTo>
                    <a:pt x="126669" y="58420"/>
                  </a:moveTo>
                  <a:lnTo>
                    <a:pt x="126288" y="58420"/>
                  </a:lnTo>
                  <a:lnTo>
                    <a:pt x="126288" y="59690"/>
                  </a:lnTo>
                  <a:lnTo>
                    <a:pt x="117335" y="59690"/>
                  </a:lnTo>
                  <a:lnTo>
                    <a:pt x="117335" y="60960"/>
                  </a:lnTo>
                  <a:lnTo>
                    <a:pt x="126669" y="60960"/>
                  </a:lnTo>
                  <a:lnTo>
                    <a:pt x="126669" y="58420"/>
                  </a:lnTo>
                  <a:close/>
                </a:path>
                <a:path w="248285" h="246380">
                  <a:moveTo>
                    <a:pt x="174155" y="58420"/>
                  </a:moveTo>
                  <a:lnTo>
                    <a:pt x="126669" y="58420"/>
                  </a:lnTo>
                  <a:lnTo>
                    <a:pt x="126669" y="59690"/>
                  </a:lnTo>
                  <a:lnTo>
                    <a:pt x="127063" y="60960"/>
                  </a:lnTo>
                  <a:lnTo>
                    <a:pt x="172199" y="60960"/>
                  </a:lnTo>
                  <a:lnTo>
                    <a:pt x="172199" y="59690"/>
                  </a:lnTo>
                  <a:lnTo>
                    <a:pt x="174155" y="59690"/>
                  </a:lnTo>
                  <a:lnTo>
                    <a:pt x="174155" y="58420"/>
                  </a:lnTo>
                  <a:close/>
                </a:path>
                <a:path w="248285" h="246380">
                  <a:moveTo>
                    <a:pt x="172593" y="59690"/>
                  </a:moveTo>
                  <a:lnTo>
                    <a:pt x="172199" y="59690"/>
                  </a:lnTo>
                  <a:lnTo>
                    <a:pt x="172199" y="60960"/>
                  </a:lnTo>
                  <a:lnTo>
                    <a:pt x="172593" y="60960"/>
                  </a:lnTo>
                  <a:lnTo>
                    <a:pt x="172593" y="59690"/>
                  </a:lnTo>
                  <a:close/>
                </a:path>
                <a:path w="248285" h="246380">
                  <a:moveTo>
                    <a:pt x="32893" y="58420"/>
                  </a:moveTo>
                  <a:lnTo>
                    <a:pt x="28028" y="58420"/>
                  </a:lnTo>
                  <a:lnTo>
                    <a:pt x="28028" y="59690"/>
                  </a:lnTo>
                  <a:lnTo>
                    <a:pt x="32893" y="59690"/>
                  </a:lnTo>
                  <a:lnTo>
                    <a:pt x="32893" y="58420"/>
                  </a:lnTo>
                  <a:close/>
                </a:path>
                <a:path w="248285" h="246380">
                  <a:moveTo>
                    <a:pt x="33274" y="58420"/>
                  </a:moveTo>
                  <a:lnTo>
                    <a:pt x="32893" y="58420"/>
                  </a:lnTo>
                  <a:lnTo>
                    <a:pt x="32893" y="59690"/>
                  </a:lnTo>
                  <a:lnTo>
                    <a:pt x="33274" y="59690"/>
                  </a:lnTo>
                  <a:lnTo>
                    <a:pt x="33274" y="58420"/>
                  </a:lnTo>
                  <a:close/>
                </a:path>
                <a:path w="248285" h="246380">
                  <a:moveTo>
                    <a:pt x="35026" y="58420"/>
                  </a:moveTo>
                  <a:lnTo>
                    <a:pt x="33274" y="58420"/>
                  </a:lnTo>
                  <a:lnTo>
                    <a:pt x="33274" y="59690"/>
                  </a:lnTo>
                  <a:lnTo>
                    <a:pt x="35026" y="59690"/>
                  </a:lnTo>
                  <a:lnTo>
                    <a:pt x="35026" y="58420"/>
                  </a:lnTo>
                  <a:close/>
                </a:path>
                <a:path w="248285" h="246380">
                  <a:moveTo>
                    <a:pt x="35801" y="58420"/>
                  </a:moveTo>
                  <a:lnTo>
                    <a:pt x="35026" y="58420"/>
                  </a:lnTo>
                  <a:lnTo>
                    <a:pt x="35026" y="59690"/>
                  </a:lnTo>
                  <a:lnTo>
                    <a:pt x="35801" y="59690"/>
                  </a:lnTo>
                  <a:lnTo>
                    <a:pt x="35801" y="58420"/>
                  </a:lnTo>
                  <a:close/>
                </a:path>
                <a:path w="248285" h="246380">
                  <a:moveTo>
                    <a:pt x="36195" y="58420"/>
                  </a:moveTo>
                  <a:lnTo>
                    <a:pt x="35801" y="58420"/>
                  </a:lnTo>
                  <a:lnTo>
                    <a:pt x="35801" y="59690"/>
                  </a:lnTo>
                  <a:lnTo>
                    <a:pt x="36195" y="59690"/>
                  </a:lnTo>
                  <a:lnTo>
                    <a:pt x="36195" y="58420"/>
                  </a:lnTo>
                  <a:close/>
                </a:path>
                <a:path w="248285" h="246380">
                  <a:moveTo>
                    <a:pt x="36588" y="58420"/>
                  </a:moveTo>
                  <a:lnTo>
                    <a:pt x="36195" y="58420"/>
                  </a:lnTo>
                  <a:lnTo>
                    <a:pt x="36195" y="59690"/>
                  </a:lnTo>
                  <a:lnTo>
                    <a:pt x="36588" y="59690"/>
                  </a:lnTo>
                  <a:lnTo>
                    <a:pt x="36588" y="58420"/>
                  </a:lnTo>
                  <a:close/>
                </a:path>
                <a:path w="248285" h="246380">
                  <a:moveTo>
                    <a:pt x="37363" y="58420"/>
                  </a:moveTo>
                  <a:lnTo>
                    <a:pt x="36588" y="58420"/>
                  </a:lnTo>
                  <a:lnTo>
                    <a:pt x="36588" y="59690"/>
                  </a:lnTo>
                  <a:lnTo>
                    <a:pt x="37363" y="59690"/>
                  </a:lnTo>
                  <a:lnTo>
                    <a:pt x="37363" y="58420"/>
                  </a:lnTo>
                  <a:close/>
                </a:path>
                <a:path w="248285" h="246380">
                  <a:moveTo>
                    <a:pt x="37757" y="58420"/>
                  </a:moveTo>
                  <a:lnTo>
                    <a:pt x="37363" y="58420"/>
                  </a:lnTo>
                  <a:lnTo>
                    <a:pt x="37363" y="59690"/>
                  </a:lnTo>
                  <a:lnTo>
                    <a:pt x="37757" y="59690"/>
                  </a:lnTo>
                  <a:lnTo>
                    <a:pt x="37757" y="58420"/>
                  </a:lnTo>
                  <a:close/>
                </a:path>
                <a:path w="248285" h="246380">
                  <a:moveTo>
                    <a:pt x="53708" y="58420"/>
                  </a:moveTo>
                  <a:lnTo>
                    <a:pt x="38138" y="58420"/>
                  </a:lnTo>
                  <a:lnTo>
                    <a:pt x="38138" y="59690"/>
                  </a:lnTo>
                  <a:lnTo>
                    <a:pt x="53708" y="59690"/>
                  </a:lnTo>
                  <a:lnTo>
                    <a:pt x="53708" y="58420"/>
                  </a:lnTo>
                  <a:close/>
                </a:path>
                <a:path w="248285" h="246380">
                  <a:moveTo>
                    <a:pt x="88150" y="58420"/>
                  </a:moveTo>
                  <a:lnTo>
                    <a:pt x="71996" y="58420"/>
                  </a:lnTo>
                  <a:lnTo>
                    <a:pt x="72390" y="59690"/>
                  </a:lnTo>
                  <a:lnTo>
                    <a:pt x="88531" y="59690"/>
                  </a:lnTo>
                  <a:lnTo>
                    <a:pt x="88150" y="58420"/>
                  </a:lnTo>
                  <a:close/>
                </a:path>
                <a:path w="248285" h="246380">
                  <a:moveTo>
                    <a:pt x="97878" y="57150"/>
                  </a:moveTo>
                  <a:lnTo>
                    <a:pt x="88150" y="57150"/>
                  </a:lnTo>
                  <a:lnTo>
                    <a:pt x="88150" y="58420"/>
                  </a:lnTo>
                  <a:lnTo>
                    <a:pt x="88925" y="59690"/>
                  </a:lnTo>
                  <a:lnTo>
                    <a:pt x="98653" y="59690"/>
                  </a:lnTo>
                  <a:lnTo>
                    <a:pt x="98653" y="58420"/>
                  </a:lnTo>
                  <a:lnTo>
                    <a:pt x="97878" y="58420"/>
                  </a:lnTo>
                  <a:lnTo>
                    <a:pt x="97878" y="57150"/>
                  </a:lnTo>
                  <a:close/>
                </a:path>
                <a:path w="248285" h="246380">
                  <a:moveTo>
                    <a:pt x="99822" y="58420"/>
                  </a:moveTo>
                  <a:lnTo>
                    <a:pt x="99047" y="58420"/>
                  </a:lnTo>
                  <a:lnTo>
                    <a:pt x="99047" y="59690"/>
                  </a:lnTo>
                  <a:lnTo>
                    <a:pt x="100215" y="59690"/>
                  </a:lnTo>
                  <a:lnTo>
                    <a:pt x="99822" y="58420"/>
                  </a:lnTo>
                  <a:close/>
                </a:path>
                <a:path w="248285" h="246380">
                  <a:moveTo>
                    <a:pt x="117729" y="57150"/>
                  </a:moveTo>
                  <a:lnTo>
                    <a:pt x="109550" y="57150"/>
                  </a:lnTo>
                  <a:lnTo>
                    <a:pt x="109550" y="59690"/>
                  </a:lnTo>
                  <a:lnTo>
                    <a:pt x="117729" y="59690"/>
                  </a:lnTo>
                  <a:lnTo>
                    <a:pt x="118110" y="58420"/>
                  </a:lnTo>
                  <a:lnTo>
                    <a:pt x="117729" y="58420"/>
                  </a:lnTo>
                  <a:lnTo>
                    <a:pt x="117729" y="57150"/>
                  </a:lnTo>
                  <a:close/>
                </a:path>
                <a:path w="248285" h="246380">
                  <a:moveTo>
                    <a:pt x="124726" y="58420"/>
                  </a:moveTo>
                  <a:lnTo>
                    <a:pt x="118110" y="58420"/>
                  </a:lnTo>
                  <a:lnTo>
                    <a:pt x="117729" y="59690"/>
                  </a:lnTo>
                  <a:lnTo>
                    <a:pt x="125120" y="59690"/>
                  </a:lnTo>
                  <a:lnTo>
                    <a:pt x="125120" y="59065"/>
                  </a:lnTo>
                  <a:lnTo>
                    <a:pt x="124726" y="58420"/>
                  </a:lnTo>
                  <a:close/>
                </a:path>
                <a:path w="248285" h="246380">
                  <a:moveTo>
                    <a:pt x="126288" y="58420"/>
                  </a:moveTo>
                  <a:lnTo>
                    <a:pt x="125120" y="58420"/>
                  </a:lnTo>
                  <a:lnTo>
                    <a:pt x="125120" y="59065"/>
                  </a:lnTo>
                  <a:lnTo>
                    <a:pt x="125501" y="59690"/>
                  </a:lnTo>
                  <a:lnTo>
                    <a:pt x="126288" y="59690"/>
                  </a:lnTo>
                  <a:lnTo>
                    <a:pt x="126288" y="58420"/>
                  </a:lnTo>
                  <a:close/>
                </a:path>
                <a:path w="248285" h="246380">
                  <a:moveTo>
                    <a:pt x="174536" y="58420"/>
                  </a:moveTo>
                  <a:lnTo>
                    <a:pt x="174155" y="58420"/>
                  </a:lnTo>
                  <a:lnTo>
                    <a:pt x="174536" y="59690"/>
                  </a:lnTo>
                  <a:lnTo>
                    <a:pt x="174536" y="58420"/>
                  </a:lnTo>
                  <a:close/>
                </a:path>
                <a:path w="248285" h="246380">
                  <a:moveTo>
                    <a:pt x="174929" y="58420"/>
                  </a:moveTo>
                  <a:lnTo>
                    <a:pt x="174536" y="58420"/>
                  </a:lnTo>
                  <a:lnTo>
                    <a:pt x="174536" y="59690"/>
                  </a:lnTo>
                  <a:lnTo>
                    <a:pt x="174929" y="59690"/>
                  </a:lnTo>
                  <a:lnTo>
                    <a:pt x="174929" y="58420"/>
                  </a:lnTo>
                  <a:close/>
                </a:path>
                <a:path w="248285" h="246380">
                  <a:moveTo>
                    <a:pt x="181546" y="58420"/>
                  </a:moveTo>
                  <a:lnTo>
                    <a:pt x="174929" y="58420"/>
                  </a:lnTo>
                  <a:lnTo>
                    <a:pt x="174929" y="59690"/>
                  </a:lnTo>
                  <a:lnTo>
                    <a:pt x="181546" y="59690"/>
                  </a:lnTo>
                  <a:lnTo>
                    <a:pt x="181546" y="58420"/>
                  </a:lnTo>
                  <a:close/>
                </a:path>
                <a:path w="248285" h="246380">
                  <a:moveTo>
                    <a:pt x="26466" y="57150"/>
                  </a:moveTo>
                  <a:lnTo>
                    <a:pt x="24320" y="57150"/>
                  </a:lnTo>
                  <a:lnTo>
                    <a:pt x="24320" y="58420"/>
                  </a:lnTo>
                  <a:lnTo>
                    <a:pt x="26466" y="58420"/>
                  </a:lnTo>
                  <a:lnTo>
                    <a:pt x="26466" y="57150"/>
                  </a:lnTo>
                  <a:close/>
                </a:path>
                <a:path w="248285" h="246380">
                  <a:moveTo>
                    <a:pt x="32105" y="57150"/>
                  </a:moveTo>
                  <a:lnTo>
                    <a:pt x="32105" y="58420"/>
                  </a:lnTo>
                  <a:lnTo>
                    <a:pt x="32499" y="58420"/>
                  </a:lnTo>
                  <a:lnTo>
                    <a:pt x="32105" y="57150"/>
                  </a:lnTo>
                  <a:close/>
                </a:path>
                <a:path w="248285" h="246380">
                  <a:moveTo>
                    <a:pt x="53124" y="57150"/>
                  </a:moveTo>
                  <a:lnTo>
                    <a:pt x="32499" y="57150"/>
                  </a:lnTo>
                  <a:lnTo>
                    <a:pt x="32499" y="58420"/>
                  </a:lnTo>
                  <a:lnTo>
                    <a:pt x="53124" y="58420"/>
                  </a:lnTo>
                  <a:lnTo>
                    <a:pt x="53124" y="57150"/>
                  </a:lnTo>
                  <a:close/>
                </a:path>
                <a:path w="248285" h="246380">
                  <a:moveTo>
                    <a:pt x="69075" y="57150"/>
                  </a:moveTo>
                  <a:lnTo>
                    <a:pt x="53124" y="57150"/>
                  </a:lnTo>
                  <a:lnTo>
                    <a:pt x="53124" y="58420"/>
                  </a:lnTo>
                  <a:lnTo>
                    <a:pt x="69075" y="58420"/>
                  </a:lnTo>
                  <a:lnTo>
                    <a:pt x="69075" y="57150"/>
                  </a:lnTo>
                  <a:close/>
                </a:path>
                <a:path w="248285" h="246380">
                  <a:moveTo>
                    <a:pt x="87363" y="57150"/>
                  </a:moveTo>
                  <a:lnTo>
                    <a:pt x="69469" y="57150"/>
                  </a:lnTo>
                  <a:lnTo>
                    <a:pt x="70243" y="58420"/>
                  </a:lnTo>
                  <a:lnTo>
                    <a:pt x="87757" y="58420"/>
                  </a:lnTo>
                  <a:lnTo>
                    <a:pt x="87363" y="57150"/>
                  </a:lnTo>
                  <a:close/>
                </a:path>
                <a:path w="248285" h="246380">
                  <a:moveTo>
                    <a:pt x="124333" y="57150"/>
                  </a:moveTo>
                  <a:lnTo>
                    <a:pt x="117729" y="57150"/>
                  </a:lnTo>
                  <a:lnTo>
                    <a:pt x="117729" y="58420"/>
                  </a:lnTo>
                  <a:lnTo>
                    <a:pt x="124333" y="58420"/>
                  </a:lnTo>
                  <a:lnTo>
                    <a:pt x="124333" y="57150"/>
                  </a:lnTo>
                  <a:close/>
                </a:path>
                <a:path w="248285" h="246380">
                  <a:moveTo>
                    <a:pt x="175310" y="57150"/>
                  </a:moveTo>
                  <a:lnTo>
                    <a:pt x="124726" y="57150"/>
                  </a:lnTo>
                  <a:lnTo>
                    <a:pt x="124726" y="58420"/>
                  </a:lnTo>
                  <a:lnTo>
                    <a:pt x="175310" y="58420"/>
                  </a:lnTo>
                  <a:lnTo>
                    <a:pt x="175310" y="57150"/>
                  </a:lnTo>
                  <a:close/>
                </a:path>
                <a:path w="248285" h="246380">
                  <a:moveTo>
                    <a:pt x="181152" y="57150"/>
                  </a:moveTo>
                  <a:lnTo>
                    <a:pt x="175310" y="57150"/>
                  </a:lnTo>
                  <a:lnTo>
                    <a:pt x="175310" y="58420"/>
                  </a:lnTo>
                  <a:lnTo>
                    <a:pt x="181152" y="58420"/>
                  </a:lnTo>
                  <a:lnTo>
                    <a:pt x="181152" y="57150"/>
                  </a:lnTo>
                  <a:close/>
                </a:path>
                <a:path w="248285" h="246380">
                  <a:moveTo>
                    <a:pt x="181927" y="57150"/>
                  </a:moveTo>
                  <a:lnTo>
                    <a:pt x="181546" y="57150"/>
                  </a:lnTo>
                  <a:lnTo>
                    <a:pt x="181152" y="58420"/>
                  </a:lnTo>
                  <a:lnTo>
                    <a:pt x="181927" y="58420"/>
                  </a:lnTo>
                  <a:lnTo>
                    <a:pt x="181927" y="57150"/>
                  </a:lnTo>
                  <a:close/>
                </a:path>
                <a:path w="248285" h="246380">
                  <a:moveTo>
                    <a:pt x="230962" y="57150"/>
                  </a:moveTo>
                  <a:lnTo>
                    <a:pt x="181927" y="57150"/>
                  </a:lnTo>
                  <a:lnTo>
                    <a:pt x="181927" y="58420"/>
                  </a:lnTo>
                  <a:lnTo>
                    <a:pt x="230962" y="58420"/>
                  </a:lnTo>
                  <a:lnTo>
                    <a:pt x="230962" y="57150"/>
                  </a:lnTo>
                  <a:close/>
                </a:path>
                <a:path w="248285" h="246380">
                  <a:moveTo>
                    <a:pt x="26073" y="55880"/>
                  </a:moveTo>
                  <a:lnTo>
                    <a:pt x="14592" y="55880"/>
                  </a:lnTo>
                  <a:lnTo>
                    <a:pt x="14592" y="57150"/>
                  </a:lnTo>
                  <a:lnTo>
                    <a:pt x="26073" y="57150"/>
                  </a:lnTo>
                  <a:lnTo>
                    <a:pt x="26073" y="55880"/>
                  </a:lnTo>
                  <a:close/>
                </a:path>
                <a:path w="248285" h="246380">
                  <a:moveTo>
                    <a:pt x="29197" y="55880"/>
                  </a:moveTo>
                  <a:lnTo>
                    <a:pt x="27241" y="55880"/>
                  </a:lnTo>
                  <a:lnTo>
                    <a:pt x="27241" y="57150"/>
                  </a:lnTo>
                  <a:lnTo>
                    <a:pt x="29197" y="57150"/>
                  </a:lnTo>
                  <a:lnTo>
                    <a:pt x="29197" y="55880"/>
                  </a:lnTo>
                  <a:close/>
                </a:path>
                <a:path w="248285" h="246380">
                  <a:moveTo>
                    <a:pt x="29197" y="55880"/>
                  </a:moveTo>
                  <a:lnTo>
                    <a:pt x="29197" y="57150"/>
                  </a:lnTo>
                  <a:lnTo>
                    <a:pt x="29387" y="57150"/>
                  </a:lnTo>
                  <a:lnTo>
                    <a:pt x="29197" y="55880"/>
                  </a:lnTo>
                  <a:close/>
                </a:path>
                <a:path w="248285" h="246380">
                  <a:moveTo>
                    <a:pt x="52730" y="55880"/>
                  </a:moveTo>
                  <a:lnTo>
                    <a:pt x="29387" y="55880"/>
                  </a:lnTo>
                  <a:lnTo>
                    <a:pt x="29387" y="57150"/>
                  </a:lnTo>
                  <a:lnTo>
                    <a:pt x="52730" y="57150"/>
                  </a:lnTo>
                  <a:lnTo>
                    <a:pt x="52730" y="55880"/>
                  </a:lnTo>
                  <a:close/>
                </a:path>
                <a:path w="248285" h="246380">
                  <a:moveTo>
                    <a:pt x="64998" y="55880"/>
                  </a:moveTo>
                  <a:lnTo>
                    <a:pt x="52730" y="55880"/>
                  </a:lnTo>
                  <a:lnTo>
                    <a:pt x="52730" y="57150"/>
                  </a:lnTo>
                  <a:lnTo>
                    <a:pt x="65379" y="57150"/>
                  </a:lnTo>
                  <a:lnTo>
                    <a:pt x="64998" y="55880"/>
                  </a:lnTo>
                  <a:close/>
                </a:path>
                <a:path w="248285" h="246380">
                  <a:moveTo>
                    <a:pt x="86588" y="55880"/>
                  </a:moveTo>
                  <a:lnTo>
                    <a:pt x="65379" y="55880"/>
                  </a:lnTo>
                  <a:lnTo>
                    <a:pt x="65379" y="57150"/>
                  </a:lnTo>
                  <a:lnTo>
                    <a:pt x="86588" y="57150"/>
                  </a:lnTo>
                  <a:lnTo>
                    <a:pt x="86588" y="55880"/>
                  </a:lnTo>
                  <a:close/>
                </a:path>
                <a:path w="248285" h="246380">
                  <a:moveTo>
                    <a:pt x="88531" y="55880"/>
                  </a:moveTo>
                  <a:lnTo>
                    <a:pt x="87363" y="55880"/>
                  </a:lnTo>
                  <a:lnTo>
                    <a:pt x="87363" y="57150"/>
                  </a:lnTo>
                  <a:lnTo>
                    <a:pt x="88531" y="57150"/>
                  </a:lnTo>
                  <a:lnTo>
                    <a:pt x="88531" y="55880"/>
                  </a:lnTo>
                  <a:close/>
                </a:path>
                <a:path w="248285" h="246380">
                  <a:moveTo>
                    <a:pt x="95338" y="54610"/>
                  </a:moveTo>
                  <a:lnTo>
                    <a:pt x="86588" y="54610"/>
                  </a:lnTo>
                  <a:lnTo>
                    <a:pt x="86982" y="55880"/>
                  </a:lnTo>
                  <a:lnTo>
                    <a:pt x="88925" y="55880"/>
                  </a:lnTo>
                  <a:lnTo>
                    <a:pt x="88531" y="57150"/>
                  </a:lnTo>
                  <a:lnTo>
                    <a:pt x="95338" y="57150"/>
                  </a:lnTo>
                  <a:lnTo>
                    <a:pt x="95338" y="54610"/>
                  </a:lnTo>
                  <a:close/>
                </a:path>
                <a:path w="248285" h="246380">
                  <a:moveTo>
                    <a:pt x="97091" y="55880"/>
                  </a:moveTo>
                  <a:lnTo>
                    <a:pt x="95732" y="55880"/>
                  </a:lnTo>
                  <a:lnTo>
                    <a:pt x="95732" y="57150"/>
                  </a:lnTo>
                  <a:lnTo>
                    <a:pt x="97091" y="57150"/>
                  </a:lnTo>
                  <a:lnTo>
                    <a:pt x="97091" y="55880"/>
                  </a:lnTo>
                  <a:close/>
                </a:path>
                <a:path w="248285" h="246380">
                  <a:moveTo>
                    <a:pt x="125501" y="54610"/>
                  </a:moveTo>
                  <a:lnTo>
                    <a:pt x="110515" y="54610"/>
                  </a:lnTo>
                  <a:lnTo>
                    <a:pt x="110515" y="57150"/>
                  </a:lnTo>
                  <a:lnTo>
                    <a:pt x="111683" y="57150"/>
                  </a:lnTo>
                  <a:lnTo>
                    <a:pt x="111683" y="55880"/>
                  </a:lnTo>
                  <a:lnTo>
                    <a:pt x="125501" y="55880"/>
                  </a:lnTo>
                  <a:lnTo>
                    <a:pt x="125501" y="54610"/>
                  </a:lnTo>
                  <a:close/>
                </a:path>
                <a:path w="248285" h="246380">
                  <a:moveTo>
                    <a:pt x="112077" y="55880"/>
                  </a:moveTo>
                  <a:lnTo>
                    <a:pt x="111683" y="55880"/>
                  </a:lnTo>
                  <a:lnTo>
                    <a:pt x="111683" y="57150"/>
                  </a:lnTo>
                  <a:lnTo>
                    <a:pt x="112077" y="57150"/>
                  </a:lnTo>
                  <a:lnTo>
                    <a:pt x="112077" y="55880"/>
                  </a:lnTo>
                  <a:close/>
                </a:path>
                <a:path w="248285" h="246380">
                  <a:moveTo>
                    <a:pt x="113639" y="55880"/>
                  </a:moveTo>
                  <a:lnTo>
                    <a:pt x="112077" y="55880"/>
                  </a:lnTo>
                  <a:lnTo>
                    <a:pt x="112077" y="57150"/>
                  </a:lnTo>
                  <a:lnTo>
                    <a:pt x="113245" y="57150"/>
                  </a:lnTo>
                  <a:lnTo>
                    <a:pt x="113639" y="55880"/>
                  </a:lnTo>
                  <a:close/>
                </a:path>
                <a:path w="248285" h="246380">
                  <a:moveTo>
                    <a:pt x="125120" y="55880"/>
                  </a:moveTo>
                  <a:lnTo>
                    <a:pt x="113639" y="55880"/>
                  </a:lnTo>
                  <a:lnTo>
                    <a:pt x="113639" y="57150"/>
                  </a:lnTo>
                  <a:lnTo>
                    <a:pt x="125120" y="57150"/>
                  </a:lnTo>
                  <a:lnTo>
                    <a:pt x="125120" y="55880"/>
                  </a:lnTo>
                  <a:close/>
                </a:path>
                <a:path w="248285" h="246380">
                  <a:moveTo>
                    <a:pt x="176098" y="55880"/>
                  </a:moveTo>
                  <a:lnTo>
                    <a:pt x="125120" y="55880"/>
                  </a:lnTo>
                  <a:lnTo>
                    <a:pt x="125120" y="57150"/>
                  </a:lnTo>
                  <a:lnTo>
                    <a:pt x="176098" y="57150"/>
                  </a:lnTo>
                  <a:lnTo>
                    <a:pt x="176098" y="55880"/>
                  </a:lnTo>
                  <a:close/>
                </a:path>
                <a:path w="248285" h="246380">
                  <a:moveTo>
                    <a:pt x="178231" y="55880"/>
                  </a:moveTo>
                  <a:lnTo>
                    <a:pt x="176098" y="55880"/>
                  </a:lnTo>
                  <a:lnTo>
                    <a:pt x="176098" y="57150"/>
                  </a:lnTo>
                  <a:lnTo>
                    <a:pt x="178231" y="57150"/>
                  </a:lnTo>
                  <a:lnTo>
                    <a:pt x="178231" y="55880"/>
                  </a:lnTo>
                  <a:close/>
                </a:path>
                <a:path w="248285" h="246380">
                  <a:moveTo>
                    <a:pt x="178625" y="55880"/>
                  </a:moveTo>
                  <a:lnTo>
                    <a:pt x="178231" y="55880"/>
                  </a:lnTo>
                  <a:lnTo>
                    <a:pt x="178231" y="57150"/>
                  </a:lnTo>
                  <a:lnTo>
                    <a:pt x="178625" y="57150"/>
                  </a:lnTo>
                  <a:lnTo>
                    <a:pt x="178625" y="55880"/>
                  </a:lnTo>
                  <a:close/>
                </a:path>
                <a:path w="248285" h="246380">
                  <a:moveTo>
                    <a:pt x="179019" y="55880"/>
                  </a:moveTo>
                  <a:lnTo>
                    <a:pt x="178625" y="55880"/>
                  </a:lnTo>
                  <a:lnTo>
                    <a:pt x="178625" y="57150"/>
                  </a:lnTo>
                  <a:lnTo>
                    <a:pt x="179019" y="57150"/>
                  </a:lnTo>
                  <a:lnTo>
                    <a:pt x="179019" y="55880"/>
                  </a:lnTo>
                  <a:close/>
                </a:path>
                <a:path w="248285" h="246380">
                  <a:moveTo>
                    <a:pt x="179400" y="55880"/>
                  </a:moveTo>
                  <a:lnTo>
                    <a:pt x="179019" y="57150"/>
                  </a:lnTo>
                  <a:lnTo>
                    <a:pt x="179400" y="57150"/>
                  </a:lnTo>
                  <a:lnTo>
                    <a:pt x="179400" y="55880"/>
                  </a:lnTo>
                  <a:close/>
                </a:path>
                <a:path w="248285" h="246380">
                  <a:moveTo>
                    <a:pt x="179793" y="55880"/>
                  </a:moveTo>
                  <a:lnTo>
                    <a:pt x="179400" y="55880"/>
                  </a:lnTo>
                  <a:lnTo>
                    <a:pt x="179400" y="57150"/>
                  </a:lnTo>
                  <a:lnTo>
                    <a:pt x="179793" y="57150"/>
                  </a:lnTo>
                  <a:lnTo>
                    <a:pt x="179793" y="55880"/>
                  </a:lnTo>
                  <a:close/>
                </a:path>
                <a:path w="248285" h="246380">
                  <a:moveTo>
                    <a:pt x="180174" y="55880"/>
                  </a:moveTo>
                  <a:lnTo>
                    <a:pt x="179793" y="55880"/>
                  </a:lnTo>
                  <a:lnTo>
                    <a:pt x="179793" y="57150"/>
                  </a:lnTo>
                  <a:lnTo>
                    <a:pt x="180174" y="57150"/>
                  </a:lnTo>
                  <a:lnTo>
                    <a:pt x="180174" y="55880"/>
                  </a:lnTo>
                  <a:close/>
                </a:path>
                <a:path w="248285" h="246380">
                  <a:moveTo>
                    <a:pt x="180962" y="54610"/>
                  </a:moveTo>
                  <a:lnTo>
                    <a:pt x="126288" y="54610"/>
                  </a:lnTo>
                  <a:lnTo>
                    <a:pt x="126288" y="55880"/>
                  </a:lnTo>
                  <a:lnTo>
                    <a:pt x="180174" y="55880"/>
                  </a:lnTo>
                  <a:lnTo>
                    <a:pt x="180174" y="57150"/>
                  </a:lnTo>
                  <a:lnTo>
                    <a:pt x="180962" y="57150"/>
                  </a:lnTo>
                  <a:lnTo>
                    <a:pt x="180962" y="54610"/>
                  </a:lnTo>
                  <a:close/>
                </a:path>
                <a:path w="248285" h="246380">
                  <a:moveTo>
                    <a:pt x="232524" y="54610"/>
                  </a:moveTo>
                  <a:lnTo>
                    <a:pt x="181152" y="54610"/>
                  </a:lnTo>
                  <a:lnTo>
                    <a:pt x="181152" y="57150"/>
                  </a:lnTo>
                  <a:lnTo>
                    <a:pt x="183095" y="57150"/>
                  </a:lnTo>
                  <a:lnTo>
                    <a:pt x="183095" y="55880"/>
                  </a:lnTo>
                  <a:lnTo>
                    <a:pt x="232524" y="55880"/>
                  </a:lnTo>
                  <a:lnTo>
                    <a:pt x="232524" y="54610"/>
                  </a:lnTo>
                  <a:close/>
                </a:path>
                <a:path w="248285" h="246380">
                  <a:moveTo>
                    <a:pt x="230568" y="55880"/>
                  </a:moveTo>
                  <a:lnTo>
                    <a:pt x="183095" y="55880"/>
                  </a:lnTo>
                  <a:lnTo>
                    <a:pt x="183095" y="57150"/>
                  </a:lnTo>
                  <a:lnTo>
                    <a:pt x="230568" y="57150"/>
                  </a:lnTo>
                  <a:lnTo>
                    <a:pt x="230568" y="55880"/>
                  </a:lnTo>
                  <a:close/>
                </a:path>
                <a:path w="248285" h="246380">
                  <a:moveTo>
                    <a:pt x="16344" y="54610"/>
                  </a:moveTo>
                  <a:lnTo>
                    <a:pt x="15963" y="54610"/>
                  </a:lnTo>
                  <a:lnTo>
                    <a:pt x="15963" y="55880"/>
                  </a:lnTo>
                  <a:lnTo>
                    <a:pt x="16344" y="54610"/>
                  </a:lnTo>
                  <a:close/>
                </a:path>
                <a:path w="248285" h="246380">
                  <a:moveTo>
                    <a:pt x="24523" y="54610"/>
                  </a:moveTo>
                  <a:lnTo>
                    <a:pt x="16344" y="54610"/>
                  </a:lnTo>
                  <a:lnTo>
                    <a:pt x="16344" y="55880"/>
                  </a:lnTo>
                  <a:lnTo>
                    <a:pt x="24523" y="55880"/>
                  </a:lnTo>
                  <a:lnTo>
                    <a:pt x="24523" y="54610"/>
                  </a:lnTo>
                  <a:close/>
                </a:path>
                <a:path w="248285" h="246380">
                  <a:moveTo>
                    <a:pt x="53708" y="54610"/>
                  </a:moveTo>
                  <a:lnTo>
                    <a:pt x="26073" y="54610"/>
                  </a:lnTo>
                  <a:lnTo>
                    <a:pt x="26073" y="55880"/>
                  </a:lnTo>
                  <a:lnTo>
                    <a:pt x="53708" y="55880"/>
                  </a:lnTo>
                  <a:lnTo>
                    <a:pt x="53708" y="54610"/>
                  </a:lnTo>
                  <a:close/>
                </a:path>
                <a:path w="248285" h="246380">
                  <a:moveTo>
                    <a:pt x="62458" y="54610"/>
                  </a:moveTo>
                  <a:lnTo>
                    <a:pt x="53708" y="54610"/>
                  </a:lnTo>
                  <a:lnTo>
                    <a:pt x="53708" y="55880"/>
                  </a:lnTo>
                  <a:lnTo>
                    <a:pt x="62661" y="55880"/>
                  </a:lnTo>
                  <a:lnTo>
                    <a:pt x="62458" y="54610"/>
                  </a:lnTo>
                  <a:close/>
                </a:path>
                <a:path w="248285" h="246380">
                  <a:moveTo>
                    <a:pt x="84455" y="54610"/>
                  </a:moveTo>
                  <a:lnTo>
                    <a:pt x="62661" y="54610"/>
                  </a:lnTo>
                  <a:lnTo>
                    <a:pt x="63042" y="55880"/>
                  </a:lnTo>
                  <a:lnTo>
                    <a:pt x="84836" y="55880"/>
                  </a:lnTo>
                  <a:lnTo>
                    <a:pt x="84455" y="54610"/>
                  </a:lnTo>
                  <a:close/>
                </a:path>
                <a:path w="248285" h="246380">
                  <a:moveTo>
                    <a:pt x="111683" y="48260"/>
                  </a:moveTo>
                  <a:lnTo>
                    <a:pt x="109156" y="48260"/>
                  </a:lnTo>
                  <a:lnTo>
                    <a:pt x="109156" y="49530"/>
                  </a:lnTo>
                  <a:lnTo>
                    <a:pt x="108775" y="50800"/>
                  </a:lnTo>
                  <a:lnTo>
                    <a:pt x="109156" y="52070"/>
                  </a:lnTo>
                  <a:lnTo>
                    <a:pt x="109156" y="55880"/>
                  </a:lnTo>
                  <a:lnTo>
                    <a:pt x="109550" y="55880"/>
                  </a:lnTo>
                  <a:lnTo>
                    <a:pt x="109550" y="54610"/>
                  </a:lnTo>
                  <a:lnTo>
                    <a:pt x="128231" y="54610"/>
                  </a:lnTo>
                  <a:lnTo>
                    <a:pt x="128231" y="53340"/>
                  </a:lnTo>
                  <a:lnTo>
                    <a:pt x="129006" y="53340"/>
                  </a:lnTo>
                  <a:lnTo>
                    <a:pt x="128612" y="52070"/>
                  </a:lnTo>
                  <a:lnTo>
                    <a:pt x="129006" y="52070"/>
                  </a:lnTo>
                  <a:lnTo>
                    <a:pt x="129006" y="50800"/>
                  </a:lnTo>
                  <a:lnTo>
                    <a:pt x="113639" y="50800"/>
                  </a:lnTo>
                  <a:lnTo>
                    <a:pt x="112852" y="49530"/>
                  </a:lnTo>
                  <a:lnTo>
                    <a:pt x="111683" y="49530"/>
                  </a:lnTo>
                  <a:lnTo>
                    <a:pt x="111683" y="48260"/>
                  </a:lnTo>
                  <a:close/>
                </a:path>
                <a:path w="248285" h="246380">
                  <a:moveTo>
                    <a:pt x="110515" y="54610"/>
                  </a:moveTo>
                  <a:lnTo>
                    <a:pt x="110134" y="54610"/>
                  </a:lnTo>
                  <a:lnTo>
                    <a:pt x="110134" y="55880"/>
                  </a:lnTo>
                  <a:lnTo>
                    <a:pt x="110515" y="55880"/>
                  </a:lnTo>
                  <a:lnTo>
                    <a:pt x="110515" y="54610"/>
                  </a:lnTo>
                  <a:close/>
                </a:path>
                <a:path w="248285" h="246380">
                  <a:moveTo>
                    <a:pt x="126288" y="54610"/>
                  </a:moveTo>
                  <a:lnTo>
                    <a:pt x="125501" y="54610"/>
                  </a:lnTo>
                  <a:lnTo>
                    <a:pt x="125501" y="55880"/>
                  </a:lnTo>
                  <a:lnTo>
                    <a:pt x="126288" y="55880"/>
                  </a:lnTo>
                  <a:lnTo>
                    <a:pt x="126288" y="54610"/>
                  </a:lnTo>
                  <a:close/>
                </a:path>
                <a:path w="248285" h="246380">
                  <a:moveTo>
                    <a:pt x="233489" y="54610"/>
                  </a:moveTo>
                  <a:lnTo>
                    <a:pt x="232524" y="54610"/>
                  </a:lnTo>
                  <a:lnTo>
                    <a:pt x="232905" y="55880"/>
                  </a:lnTo>
                  <a:lnTo>
                    <a:pt x="233489" y="55880"/>
                  </a:lnTo>
                  <a:lnTo>
                    <a:pt x="233489" y="54610"/>
                  </a:lnTo>
                  <a:close/>
                </a:path>
                <a:path w="248285" h="246380">
                  <a:moveTo>
                    <a:pt x="25298" y="53340"/>
                  </a:moveTo>
                  <a:lnTo>
                    <a:pt x="14592" y="53340"/>
                  </a:lnTo>
                  <a:lnTo>
                    <a:pt x="14592" y="54610"/>
                  </a:lnTo>
                  <a:lnTo>
                    <a:pt x="25298" y="54610"/>
                  </a:lnTo>
                  <a:lnTo>
                    <a:pt x="25298" y="53340"/>
                  </a:lnTo>
                  <a:close/>
                </a:path>
                <a:path w="248285" h="246380">
                  <a:moveTo>
                    <a:pt x="49618" y="53340"/>
                  </a:moveTo>
                  <a:lnTo>
                    <a:pt x="27635" y="53340"/>
                  </a:lnTo>
                  <a:lnTo>
                    <a:pt x="27635" y="54610"/>
                  </a:lnTo>
                  <a:lnTo>
                    <a:pt x="49618" y="54610"/>
                  </a:lnTo>
                  <a:lnTo>
                    <a:pt x="49618" y="53340"/>
                  </a:lnTo>
                  <a:close/>
                </a:path>
                <a:path w="248285" h="246380">
                  <a:moveTo>
                    <a:pt x="49618" y="53340"/>
                  </a:moveTo>
                  <a:lnTo>
                    <a:pt x="49618" y="54610"/>
                  </a:lnTo>
                  <a:lnTo>
                    <a:pt x="50012" y="54610"/>
                  </a:lnTo>
                  <a:lnTo>
                    <a:pt x="49618" y="53340"/>
                  </a:lnTo>
                  <a:close/>
                </a:path>
                <a:path w="248285" h="246380">
                  <a:moveTo>
                    <a:pt x="51562" y="52070"/>
                  </a:moveTo>
                  <a:lnTo>
                    <a:pt x="51562" y="53340"/>
                  </a:lnTo>
                  <a:lnTo>
                    <a:pt x="51955" y="54610"/>
                  </a:lnTo>
                  <a:lnTo>
                    <a:pt x="51955" y="53340"/>
                  </a:lnTo>
                  <a:lnTo>
                    <a:pt x="51562" y="52070"/>
                  </a:lnTo>
                  <a:close/>
                </a:path>
                <a:path w="248285" h="246380">
                  <a:moveTo>
                    <a:pt x="53124" y="52070"/>
                  </a:moveTo>
                  <a:lnTo>
                    <a:pt x="52730" y="52070"/>
                  </a:lnTo>
                  <a:lnTo>
                    <a:pt x="52730" y="54610"/>
                  </a:lnTo>
                  <a:lnTo>
                    <a:pt x="53124" y="54610"/>
                  </a:lnTo>
                  <a:lnTo>
                    <a:pt x="53124" y="52070"/>
                  </a:lnTo>
                  <a:close/>
                </a:path>
                <a:path w="248285" h="246380">
                  <a:moveTo>
                    <a:pt x="79971" y="53340"/>
                  </a:moveTo>
                  <a:lnTo>
                    <a:pt x="53314" y="53340"/>
                  </a:lnTo>
                  <a:lnTo>
                    <a:pt x="53124" y="54610"/>
                  </a:lnTo>
                  <a:lnTo>
                    <a:pt x="79971" y="54610"/>
                  </a:lnTo>
                  <a:lnTo>
                    <a:pt x="79971" y="53340"/>
                  </a:lnTo>
                  <a:close/>
                </a:path>
                <a:path w="248285" h="246380">
                  <a:moveTo>
                    <a:pt x="81140" y="53340"/>
                  </a:moveTo>
                  <a:lnTo>
                    <a:pt x="79971" y="53340"/>
                  </a:lnTo>
                  <a:lnTo>
                    <a:pt x="79971" y="54610"/>
                  </a:lnTo>
                  <a:lnTo>
                    <a:pt x="81534" y="54610"/>
                  </a:lnTo>
                  <a:lnTo>
                    <a:pt x="81140" y="53340"/>
                  </a:lnTo>
                  <a:close/>
                </a:path>
                <a:path w="248285" h="246380">
                  <a:moveTo>
                    <a:pt x="92621" y="53340"/>
                  </a:moveTo>
                  <a:lnTo>
                    <a:pt x="85229" y="53340"/>
                  </a:lnTo>
                  <a:lnTo>
                    <a:pt x="85229" y="54610"/>
                  </a:lnTo>
                  <a:lnTo>
                    <a:pt x="92621" y="54610"/>
                  </a:lnTo>
                  <a:lnTo>
                    <a:pt x="92621" y="53340"/>
                  </a:lnTo>
                  <a:close/>
                </a:path>
                <a:path w="248285" h="246380">
                  <a:moveTo>
                    <a:pt x="96316" y="53340"/>
                  </a:moveTo>
                  <a:lnTo>
                    <a:pt x="95935" y="53340"/>
                  </a:lnTo>
                  <a:lnTo>
                    <a:pt x="95935" y="54610"/>
                  </a:lnTo>
                  <a:lnTo>
                    <a:pt x="96316" y="54610"/>
                  </a:lnTo>
                  <a:lnTo>
                    <a:pt x="96316" y="53340"/>
                  </a:lnTo>
                  <a:close/>
                </a:path>
                <a:path w="248285" h="246380">
                  <a:moveTo>
                    <a:pt x="181546" y="53340"/>
                  </a:moveTo>
                  <a:lnTo>
                    <a:pt x="128612" y="53340"/>
                  </a:lnTo>
                  <a:lnTo>
                    <a:pt x="128612" y="54610"/>
                  </a:lnTo>
                  <a:lnTo>
                    <a:pt x="181546" y="54610"/>
                  </a:lnTo>
                  <a:lnTo>
                    <a:pt x="181546" y="53340"/>
                  </a:lnTo>
                  <a:close/>
                </a:path>
                <a:path w="248285" h="246380">
                  <a:moveTo>
                    <a:pt x="235445" y="53340"/>
                  </a:moveTo>
                  <a:lnTo>
                    <a:pt x="182321" y="53340"/>
                  </a:lnTo>
                  <a:lnTo>
                    <a:pt x="182321" y="54610"/>
                  </a:lnTo>
                  <a:lnTo>
                    <a:pt x="235445" y="54610"/>
                  </a:lnTo>
                  <a:lnTo>
                    <a:pt x="235445" y="53340"/>
                  </a:lnTo>
                  <a:close/>
                </a:path>
                <a:path w="248285" h="246380">
                  <a:moveTo>
                    <a:pt x="24523" y="52070"/>
                  </a:moveTo>
                  <a:lnTo>
                    <a:pt x="23152" y="52070"/>
                  </a:lnTo>
                  <a:lnTo>
                    <a:pt x="22377" y="53340"/>
                  </a:lnTo>
                  <a:lnTo>
                    <a:pt x="24523" y="53340"/>
                  </a:lnTo>
                  <a:lnTo>
                    <a:pt x="24523" y="52070"/>
                  </a:lnTo>
                  <a:close/>
                </a:path>
                <a:path w="248285" h="246380">
                  <a:moveTo>
                    <a:pt x="46316" y="50800"/>
                  </a:moveTo>
                  <a:lnTo>
                    <a:pt x="34645" y="50800"/>
                  </a:lnTo>
                  <a:lnTo>
                    <a:pt x="34645" y="52070"/>
                  </a:lnTo>
                  <a:lnTo>
                    <a:pt x="31330" y="52070"/>
                  </a:lnTo>
                  <a:lnTo>
                    <a:pt x="31330" y="53340"/>
                  </a:lnTo>
                  <a:lnTo>
                    <a:pt x="46697" y="53340"/>
                  </a:lnTo>
                  <a:lnTo>
                    <a:pt x="46316" y="52070"/>
                  </a:lnTo>
                  <a:lnTo>
                    <a:pt x="46316" y="50800"/>
                  </a:lnTo>
                  <a:close/>
                </a:path>
                <a:path w="248285" h="246380">
                  <a:moveTo>
                    <a:pt x="52349" y="52070"/>
                  </a:moveTo>
                  <a:lnTo>
                    <a:pt x="51955" y="52070"/>
                  </a:lnTo>
                  <a:lnTo>
                    <a:pt x="51955" y="53340"/>
                  </a:lnTo>
                  <a:lnTo>
                    <a:pt x="52349" y="53340"/>
                  </a:lnTo>
                  <a:lnTo>
                    <a:pt x="52349" y="52070"/>
                  </a:lnTo>
                  <a:close/>
                </a:path>
                <a:path w="248285" h="246380">
                  <a:moveTo>
                    <a:pt x="52730" y="52070"/>
                  </a:moveTo>
                  <a:lnTo>
                    <a:pt x="52349" y="52070"/>
                  </a:lnTo>
                  <a:lnTo>
                    <a:pt x="52349" y="53340"/>
                  </a:lnTo>
                  <a:lnTo>
                    <a:pt x="52730" y="53340"/>
                  </a:lnTo>
                  <a:lnTo>
                    <a:pt x="52730" y="52070"/>
                  </a:lnTo>
                  <a:close/>
                </a:path>
                <a:path w="248285" h="246380">
                  <a:moveTo>
                    <a:pt x="53708" y="52070"/>
                  </a:moveTo>
                  <a:lnTo>
                    <a:pt x="53314" y="52070"/>
                  </a:lnTo>
                  <a:lnTo>
                    <a:pt x="53314" y="53340"/>
                  </a:lnTo>
                  <a:lnTo>
                    <a:pt x="53708" y="52070"/>
                  </a:lnTo>
                  <a:close/>
                </a:path>
                <a:path w="248285" h="246380">
                  <a:moveTo>
                    <a:pt x="54876" y="52070"/>
                  </a:moveTo>
                  <a:lnTo>
                    <a:pt x="54102" y="52070"/>
                  </a:lnTo>
                  <a:lnTo>
                    <a:pt x="53708" y="53340"/>
                  </a:lnTo>
                  <a:lnTo>
                    <a:pt x="54876" y="53340"/>
                  </a:lnTo>
                  <a:lnTo>
                    <a:pt x="54876" y="52070"/>
                  </a:lnTo>
                  <a:close/>
                </a:path>
                <a:path w="248285" h="246380">
                  <a:moveTo>
                    <a:pt x="69075" y="52070"/>
                  </a:moveTo>
                  <a:lnTo>
                    <a:pt x="59740" y="52070"/>
                  </a:lnTo>
                  <a:lnTo>
                    <a:pt x="59740" y="53340"/>
                  </a:lnTo>
                  <a:lnTo>
                    <a:pt x="69075" y="53340"/>
                  </a:lnTo>
                  <a:lnTo>
                    <a:pt x="69075" y="52070"/>
                  </a:lnTo>
                  <a:close/>
                </a:path>
                <a:path w="248285" h="246380">
                  <a:moveTo>
                    <a:pt x="69469" y="52070"/>
                  </a:moveTo>
                  <a:lnTo>
                    <a:pt x="69075" y="52070"/>
                  </a:lnTo>
                  <a:lnTo>
                    <a:pt x="69075" y="53340"/>
                  </a:lnTo>
                  <a:lnTo>
                    <a:pt x="69469" y="53340"/>
                  </a:lnTo>
                  <a:lnTo>
                    <a:pt x="69469" y="52070"/>
                  </a:lnTo>
                  <a:close/>
                </a:path>
                <a:path w="248285" h="246380">
                  <a:moveTo>
                    <a:pt x="76860" y="52070"/>
                  </a:moveTo>
                  <a:lnTo>
                    <a:pt x="69469" y="52070"/>
                  </a:lnTo>
                  <a:lnTo>
                    <a:pt x="69469" y="53340"/>
                  </a:lnTo>
                  <a:lnTo>
                    <a:pt x="76860" y="53340"/>
                  </a:lnTo>
                  <a:lnTo>
                    <a:pt x="76860" y="52070"/>
                  </a:lnTo>
                  <a:close/>
                </a:path>
                <a:path w="248285" h="246380">
                  <a:moveTo>
                    <a:pt x="76860" y="52070"/>
                  </a:moveTo>
                  <a:lnTo>
                    <a:pt x="76860" y="53340"/>
                  </a:lnTo>
                  <a:lnTo>
                    <a:pt x="77254" y="53340"/>
                  </a:lnTo>
                  <a:lnTo>
                    <a:pt x="76860" y="52070"/>
                  </a:lnTo>
                  <a:close/>
                </a:path>
                <a:path w="248285" h="246380">
                  <a:moveTo>
                    <a:pt x="88150" y="50800"/>
                  </a:moveTo>
                  <a:lnTo>
                    <a:pt x="84836" y="50800"/>
                  </a:lnTo>
                  <a:lnTo>
                    <a:pt x="84836" y="53340"/>
                  </a:lnTo>
                  <a:lnTo>
                    <a:pt x="91846" y="53340"/>
                  </a:lnTo>
                  <a:lnTo>
                    <a:pt x="91846" y="52070"/>
                  </a:lnTo>
                  <a:lnTo>
                    <a:pt x="88531" y="52070"/>
                  </a:lnTo>
                  <a:lnTo>
                    <a:pt x="88150" y="50800"/>
                  </a:lnTo>
                  <a:close/>
                </a:path>
                <a:path w="248285" h="246380">
                  <a:moveTo>
                    <a:pt x="95338" y="52070"/>
                  </a:moveTo>
                  <a:lnTo>
                    <a:pt x="94957" y="52070"/>
                  </a:lnTo>
                  <a:lnTo>
                    <a:pt x="94957" y="53340"/>
                  </a:lnTo>
                  <a:lnTo>
                    <a:pt x="95338" y="53340"/>
                  </a:lnTo>
                  <a:lnTo>
                    <a:pt x="95338" y="52070"/>
                  </a:lnTo>
                  <a:close/>
                </a:path>
                <a:path w="248285" h="246380">
                  <a:moveTo>
                    <a:pt x="183883" y="49530"/>
                  </a:moveTo>
                  <a:lnTo>
                    <a:pt x="129197" y="49530"/>
                  </a:lnTo>
                  <a:lnTo>
                    <a:pt x="129197" y="50800"/>
                  </a:lnTo>
                  <a:lnTo>
                    <a:pt x="129006" y="52070"/>
                  </a:lnTo>
                  <a:lnTo>
                    <a:pt x="129006" y="53340"/>
                  </a:lnTo>
                  <a:lnTo>
                    <a:pt x="183883" y="53340"/>
                  </a:lnTo>
                  <a:lnTo>
                    <a:pt x="183883" y="52070"/>
                  </a:lnTo>
                  <a:lnTo>
                    <a:pt x="131152" y="52070"/>
                  </a:lnTo>
                  <a:lnTo>
                    <a:pt x="130759" y="50800"/>
                  </a:lnTo>
                  <a:lnTo>
                    <a:pt x="183883" y="50800"/>
                  </a:lnTo>
                  <a:lnTo>
                    <a:pt x="183883" y="49530"/>
                  </a:lnTo>
                  <a:close/>
                </a:path>
                <a:path w="248285" h="246380">
                  <a:moveTo>
                    <a:pt x="184264" y="50800"/>
                  </a:moveTo>
                  <a:lnTo>
                    <a:pt x="131152" y="50800"/>
                  </a:lnTo>
                  <a:lnTo>
                    <a:pt x="131152" y="52070"/>
                  </a:lnTo>
                  <a:lnTo>
                    <a:pt x="183883" y="52070"/>
                  </a:lnTo>
                  <a:lnTo>
                    <a:pt x="183883" y="53340"/>
                  </a:lnTo>
                  <a:lnTo>
                    <a:pt x="184264" y="53340"/>
                  </a:lnTo>
                  <a:lnTo>
                    <a:pt x="184264" y="50800"/>
                  </a:lnTo>
                  <a:close/>
                </a:path>
                <a:path w="248285" h="246380">
                  <a:moveTo>
                    <a:pt x="236613" y="52070"/>
                  </a:moveTo>
                  <a:lnTo>
                    <a:pt x="185051" y="52070"/>
                  </a:lnTo>
                  <a:lnTo>
                    <a:pt x="185051" y="53340"/>
                  </a:lnTo>
                  <a:lnTo>
                    <a:pt x="236220" y="53340"/>
                  </a:lnTo>
                  <a:lnTo>
                    <a:pt x="236613" y="52070"/>
                  </a:lnTo>
                  <a:close/>
                </a:path>
                <a:path w="248285" h="246380">
                  <a:moveTo>
                    <a:pt x="237388" y="52070"/>
                  </a:moveTo>
                  <a:lnTo>
                    <a:pt x="236994" y="52070"/>
                  </a:lnTo>
                  <a:lnTo>
                    <a:pt x="237388" y="53340"/>
                  </a:lnTo>
                  <a:lnTo>
                    <a:pt x="237388" y="52070"/>
                  </a:lnTo>
                  <a:close/>
                </a:path>
                <a:path w="248285" h="246380">
                  <a:moveTo>
                    <a:pt x="238353" y="52070"/>
                  </a:moveTo>
                  <a:lnTo>
                    <a:pt x="237388" y="52070"/>
                  </a:lnTo>
                  <a:lnTo>
                    <a:pt x="237388" y="53340"/>
                  </a:lnTo>
                  <a:lnTo>
                    <a:pt x="238353" y="53340"/>
                  </a:lnTo>
                  <a:lnTo>
                    <a:pt x="238353" y="52070"/>
                  </a:lnTo>
                  <a:close/>
                </a:path>
                <a:path w="248285" h="246380">
                  <a:moveTo>
                    <a:pt x="23152" y="50800"/>
                  </a:moveTo>
                  <a:lnTo>
                    <a:pt x="22377" y="50800"/>
                  </a:lnTo>
                  <a:lnTo>
                    <a:pt x="22377" y="52070"/>
                  </a:lnTo>
                  <a:lnTo>
                    <a:pt x="23545" y="52070"/>
                  </a:lnTo>
                  <a:lnTo>
                    <a:pt x="23152" y="50800"/>
                  </a:lnTo>
                  <a:close/>
                </a:path>
                <a:path w="248285" h="246380">
                  <a:moveTo>
                    <a:pt x="34251" y="50800"/>
                  </a:moveTo>
                  <a:lnTo>
                    <a:pt x="33274" y="50800"/>
                  </a:lnTo>
                  <a:lnTo>
                    <a:pt x="33274" y="52070"/>
                  </a:lnTo>
                  <a:lnTo>
                    <a:pt x="34645" y="52070"/>
                  </a:lnTo>
                  <a:lnTo>
                    <a:pt x="34251" y="50800"/>
                  </a:lnTo>
                  <a:close/>
                </a:path>
                <a:path w="248285" h="246380">
                  <a:moveTo>
                    <a:pt x="84836" y="50800"/>
                  </a:moveTo>
                  <a:lnTo>
                    <a:pt x="84061" y="50800"/>
                  </a:lnTo>
                  <a:lnTo>
                    <a:pt x="84061" y="52070"/>
                  </a:lnTo>
                  <a:lnTo>
                    <a:pt x="84836" y="52070"/>
                  </a:lnTo>
                  <a:lnTo>
                    <a:pt x="84836" y="50800"/>
                  </a:lnTo>
                  <a:close/>
                </a:path>
                <a:path w="248285" h="246380">
                  <a:moveTo>
                    <a:pt x="239915" y="49530"/>
                  </a:moveTo>
                  <a:lnTo>
                    <a:pt x="184264" y="49530"/>
                  </a:lnTo>
                  <a:lnTo>
                    <a:pt x="184264" y="52070"/>
                  </a:lnTo>
                  <a:lnTo>
                    <a:pt x="239915" y="52070"/>
                  </a:lnTo>
                  <a:lnTo>
                    <a:pt x="239915" y="50800"/>
                  </a:lnTo>
                  <a:lnTo>
                    <a:pt x="240309" y="50800"/>
                  </a:lnTo>
                  <a:lnTo>
                    <a:pt x="239915" y="49530"/>
                  </a:lnTo>
                  <a:close/>
                </a:path>
                <a:path w="248285" h="246380">
                  <a:moveTo>
                    <a:pt x="47866" y="49530"/>
                  </a:moveTo>
                  <a:lnTo>
                    <a:pt x="43980" y="49530"/>
                  </a:lnTo>
                  <a:lnTo>
                    <a:pt x="43980" y="50800"/>
                  </a:lnTo>
                  <a:lnTo>
                    <a:pt x="47866" y="50800"/>
                  </a:lnTo>
                  <a:lnTo>
                    <a:pt x="47866" y="49530"/>
                  </a:lnTo>
                  <a:close/>
                </a:path>
                <a:path w="248285" h="246380">
                  <a:moveTo>
                    <a:pt x="48450" y="49530"/>
                  </a:moveTo>
                  <a:lnTo>
                    <a:pt x="47866" y="49530"/>
                  </a:lnTo>
                  <a:lnTo>
                    <a:pt x="48260" y="50800"/>
                  </a:lnTo>
                  <a:lnTo>
                    <a:pt x="48450" y="50800"/>
                  </a:lnTo>
                  <a:lnTo>
                    <a:pt x="48450" y="49530"/>
                  </a:lnTo>
                  <a:close/>
                </a:path>
                <a:path w="248285" h="246380">
                  <a:moveTo>
                    <a:pt x="120637" y="49530"/>
                  </a:moveTo>
                  <a:lnTo>
                    <a:pt x="118884" y="49530"/>
                  </a:lnTo>
                  <a:lnTo>
                    <a:pt x="118884" y="50800"/>
                  </a:lnTo>
                  <a:lnTo>
                    <a:pt x="120637" y="50800"/>
                  </a:lnTo>
                  <a:lnTo>
                    <a:pt x="120637" y="49530"/>
                  </a:lnTo>
                  <a:close/>
                </a:path>
                <a:path w="248285" h="246380">
                  <a:moveTo>
                    <a:pt x="124333" y="49530"/>
                  </a:moveTo>
                  <a:lnTo>
                    <a:pt x="120637" y="49530"/>
                  </a:lnTo>
                  <a:lnTo>
                    <a:pt x="120637" y="50800"/>
                  </a:lnTo>
                  <a:lnTo>
                    <a:pt x="124333" y="50800"/>
                  </a:lnTo>
                  <a:lnTo>
                    <a:pt x="124333" y="49530"/>
                  </a:lnTo>
                  <a:close/>
                </a:path>
                <a:path w="248285" h="246380">
                  <a:moveTo>
                    <a:pt x="124726" y="49530"/>
                  </a:moveTo>
                  <a:lnTo>
                    <a:pt x="124333" y="49530"/>
                  </a:lnTo>
                  <a:lnTo>
                    <a:pt x="124333" y="50800"/>
                  </a:lnTo>
                  <a:lnTo>
                    <a:pt x="124726" y="49530"/>
                  </a:lnTo>
                  <a:close/>
                </a:path>
                <a:path w="248285" h="246380">
                  <a:moveTo>
                    <a:pt x="125501" y="48260"/>
                  </a:moveTo>
                  <a:lnTo>
                    <a:pt x="121805" y="48260"/>
                  </a:lnTo>
                  <a:lnTo>
                    <a:pt x="121412" y="49530"/>
                  </a:lnTo>
                  <a:lnTo>
                    <a:pt x="124726" y="49530"/>
                  </a:lnTo>
                  <a:lnTo>
                    <a:pt x="124333" y="50800"/>
                  </a:lnTo>
                  <a:lnTo>
                    <a:pt x="125501" y="50800"/>
                  </a:lnTo>
                  <a:lnTo>
                    <a:pt x="125501" y="48260"/>
                  </a:lnTo>
                  <a:close/>
                </a:path>
                <a:path w="248285" h="246380">
                  <a:moveTo>
                    <a:pt x="127838" y="49530"/>
                  </a:moveTo>
                  <a:lnTo>
                    <a:pt x="125501" y="49530"/>
                  </a:lnTo>
                  <a:lnTo>
                    <a:pt x="125501" y="50800"/>
                  </a:lnTo>
                  <a:lnTo>
                    <a:pt x="127838" y="50800"/>
                  </a:lnTo>
                  <a:lnTo>
                    <a:pt x="127838" y="49530"/>
                  </a:lnTo>
                  <a:close/>
                </a:path>
                <a:path w="248285" h="246380">
                  <a:moveTo>
                    <a:pt x="129197" y="49530"/>
                  </a:moveTo>
                  <a:lnTo>
                    <a:pt x="127838" y="49530"/>
                  </a:lnTo>
                  <a:lnTo>
                    <a:pt x="127838" y="50800"/>
                  </a:lnTo>
                  <a:lnTo>
                    <a:pt x="129197" y="50800"/>
                  </a:lnTo>
                  <a:lnTo>
                    <a:pt x="129197" y="49530"/>
                  </a:lnTo>
                  <a:close/>
                </a:path>
                <a:path w="248285" h="246380">
                  <a:moveTo>
                    <a:pt x="245173" y="49530"/>
                  </a:moveTo>
                  <a:lnTo>
                    <a:pt x="240690" y="49530"/>
                  </a:lnTo>
                  <a:lnTo>
                    <a:pt x="241084" y="50800"/>
                  </a:lnTo>
                  <a:lnTo>
                    <a:pt x="245173" y="50800"/>
                  </a:lnTo>
                  <a:lnTo>
                    <a:pt x="245173" y="49530"/>
                  </a:lnTo>
                  <a:close/>
                </a:path>
                <a:path w="248285" h="246380">
                  <a:moveTo>
                    <a:pt x="121412" y="48260"/>
                  </a:moveTo>
                  <a:lnTo>
                    <a:pt x="120256" y="48260"/>
                  </a:lnTo>
                  <a:lnTo>
                    <a:pt x="120256" y="49530"/>
                  </a:lnTo>
                  <a:lnTo>
                    <a:pt x="121412" y="49530"/>
                  </a:lnTo>
                  <a:lnTo>
                    <a:pt x="121412" y="48260"/>
                  </a:lnTo>
                  <a:close/>
                </a:path>
                <a:path w="248285" h="246380">
                  <a:moveTo>
                    <a:pt x="126669" y="48260"/>
                  </a:moveTo>
                  <a:lnTo>
                    <a:pt x="125501" y="48260"/>
                  </a:lnTo>
                  <a:lnTo>
                    <a:pt x="125895" y="49530"/>
                  </a:lnTo>
                  <a:lnTo>
                    <a:pt x="126669" y="49530"/>
                  </a:lnTo>
                  <a:lnTo>
                    <a:pt x="126669" y="48260"/>
                  </a:lnTo>
                  <a:close/>
                </a:path>
                <a:path w="248285" h="246380">
                  <a:moveTo>
                    <a:pt x="128231" y="48260"/>
                  </a:moveTo>
                  <a:lnTo>
                    <a:pt x="126669" y="48260"/>
                  </a:lnTo>
                  <a:lnTo>
                    <a:pt x="126669" y="49530"/>
                  </a:lnTo>
                  <a:lnTo>
                    <a:pt x="128231" y="49530"/>
                  </a:lnTo>
                  <a:lnTo>
                    <a:pt x="128231" y="48260"/>
                  </a:lnTo>
                  <a:close/>
                </a:path>
                <a:path w="248285" h="246380">
                  <a:moveTo>
                    <a:pt x="129590" y="48260"/>
                  </a:moveTo>
                  <a:lnTo>
                    <a:pt x="128231" y="48260"/>
                  </a:lnTo>
                  <a:lnTo>
                    <a:pt x="128231" y="49530"/>
                  </a:lnTo>
                  <a:lnTo>
                    <a:pt x="129590" y="49530"/>
                  </a:lnTo>
                  <a:lnTo>
                    <a:pt x="129590" y="48260"/>
                  </a:lnTo>
                  <a:close/>
                </a:path>
                <a:path w="248285" h="246380">
                  <a:moveTo>
                    <a:pt x="185051" y="48260"/>
                  </a:moveTo>
                  <a:lnTo>
                    <a:pt x="129590" y="48260"/>
                  </a:lnTo>
                  <a:lnTo>
                    <a:pt x="129590" y="49530"/>
                  </a:lnTo>
                  <a:lnTo>
                    <a:pt x="184658" y="49530"/>
                  </a:lnTo>
                  <a:lnTo>
                    <a:pt x="185051" y="48260"/>
                  </a:lnTo>
                  <a:close/>
                </a:path>
                <a:path w="248285" h="246380">
                  <a:moveTo>
                    <a:pt x="245173" y="46990"/>
                  </a:moveTo>
                  <a:lnTo>
                    <a:pt x="185432" y="46990"/>
                  </a:lnTo>
                  <a:lnTo>
                    <a:pt x="185432" y="48260"/>
                  </a:lnTo>
                  <a:lnTo>
                    <a:pt x="185051" y="48260"/>
                  </a:lnTo>
                  <a:lnTo>
                    <a:pt x="185051" y="49530"/>
                  </a:lnTo>
                  <a:lnTo>
                    <a:pt x="244779" y="49530"/>
                  </a:lnTo>
                  <a:lnTo>
                    <a:pt x="244779" y="48260"/>
                  </a:lnTo>
                  <a:lnTo>
                    <a:pt x="245173" y="46990"/>
                  </a:lnTo>
                  <a:close/>
                </a:path>
                <a:path w="248285" h="246380">
                  <a:moveTo>
                    <a:pt x="109943" y="46990"/>
                  </a:moveTo>
                  <a:lnTo>
                    <a:pt x="109550" y="46990"/>
                  </a:lnTo>
                  <a:lnTo>
                    <a:pt x="109550" y="48260"/>
                  </a:lnTo>
                  <a:lnTo>
                    <a:pt x="110134" y="48260"/>
                  </a:lnTo>
                  <a:lnTo>
                    <a:pt x="109943" y="46990"/>
                  </a:lnTo>
                  <a:close/>
                </a:path>
                <a:path w="248285" h="246380">
                  <a:moveTo>
                    <a:pt x="123748" y="46990"/>
                  </a:moveTo>
                  <a:lnTo>
                    <a:pt x="120637" y="46990"/>
                  </a:lnTo>
                  <a:lnTo>
                    <a:pt x="120637" y="48260"/>
                  </a:lnTo>
                  <a:lnTo>
                    <a:pt x="123748" y="48260"/>
                  </a:lnTo>
                  <a:lnTo>
                    <a:pt x="123748" y="46990"/>
                  </a:lnTo>
                  <a:close/>
                </a:path>
                <a:path w="248285" h="246380">
                  <a:moveTo>
                    <a:pt x="125895" y="44450"/>
                  </a:moveTo>
                  <a:lnTo>
                    <a:pt x="123367" y="44450"/>
                  </a:lnTo>
                  <a:lnTo>
                    <a:pt x="122974" y="45720"/>
                  </a:lnTo>
                  <a:lnTo>
                    <a:pt x="122199" y="45720"/>
                  </a:lnTo>
                  <a:lnTo>
                    <a:pt x="122199" y="46990"/>
                  </a:lnTo>
                  <a:lnTo>
                    <a:pt x="123748" y="46990"/>
                  </a:lnTo>
                  <a:lnTo>
                    <a:pt x="124142" y="48260"/>
                  </a:lnTo>
                  <a:lnTo>
                    <a:pt x="125895" y="48260"/>
                  </a:lnTo>
                  <a:lnTo>
                    <a:pt x="125895" y="44450"/>
                  </a:lnTo>
                  <a:close/>
                </a:path>
                <a:path w="248285" h="246380">
                  <a:moveTo>
                    <a:pt x="126669" y="43180"/>
                  </a:moveTo>
                  <a:lnTo>
                    <a:pt x="125895" y="43180"/>
                  </a:lnTo>
                  <a:lnTo>
                    <a:pt x="125895" y="48260"/>
                  </a:lnTo>
                  <a:lnTo>
                    <a:pt x="130759" y="48260"/>
                  </a:lnTo>
                  <a:lnTo>
                    <a:pt x="130759" y="46990"/>
                  </a:lnTo>
                  <a:lnTo>
                    <a:pt x="127063" y="46990"/>
                  </a:lnTo>
                  <a:lnTo>
                    <a:pt x="127063" y="45720"/>
                  </a:lnTo>
                  <a:lnTo>
                    <a:pt x="126288" y="45720"/>
                  </a:lnTo>
                  <a:lnTo>
                    <a:pt x="127063" y="44450"/>
                  </a:lnTo>
                  <a:lnTo>
                    <a:pt x="126669" y="44450"/>
                  </a:lnTo>
                  <a:lnTo>
                    <a:pt x="126669" y="43180"/>
                  </a:lnTo>
                  <a:close/>
                </a:path>
                <a:path w="248285" h="246380">
                  <a:moveTo>
                    <a:pt x="185432" y="46990"/>
                  </a:moveTo>
                  <a:lnTo>
                    <a:pt x="130759" y="46990"/>
                  </a:lnTo>
                  <a:lnTo>
                    <a:pt x="130759" y="48260"/>
                  </a:lnTo>
                  <a:lnTo>
                    <a:pt x="185432" y="48260"/>
                  </a:lnTo>
                  <a:lnTo>
                    <a:pt x="185432" y="46990"/>
                  </a:lnTo>
                  <a:close/>
                </a:path>
                <a:path w="248285" h="246380">
                  <a:moveTo>
                    <a:pt x="111302" y="45720"/>
                  </a:moveTo>
                  <a:lnTo>
                    <a:pt x="110909" y="45720"/>
                  </a:lnTo>
                  <a:lnTo>
                    <a:pt x="110515" y="46990"/>
                  </a:lnTo>
                  <a:lnTo>
                    <a:pt x="111302" y="46990"/>
                  </a:lnTo>
                  <a:lnTo>
                    <a:pt x="111302" y="45720"/>
                  </a:lnTo>
                  <a:close/>
                </a:path>
                <a:path w="248285" h="246380">
                  <a:moveTo>
                    <a:pt x="121805" y="45720"/>
                  </a:moveTo>
                  <a:lnTo>
                    <a:pt x="121805" y="46990"/>
                  </a:lnTo>
                  <a:lnTo>
                    <a:pt x="122199" y="46990"/>
                  </a:lnTo>
                  <a:lnTo>
                    <a:pt x="121805" y="45720"/>
                  </a:lnTo>
                  <a:close/>
                </a:path>
                <a:path w="248285" h="246380">
                  <a:moveTo>
                    <a:pt x="127457" y="45720"/>
                  </a:moveTo>
                  <a:lnTo>
                    <a:pt x="127063" y="45720"/>
                  </a:lnTo>
                  <a:lnTo>
                    <a:pt x="127063" y="46990"/>
                  </a:lnTo>
                  <a:lnTo>
                    <a:pt x="127457" y="45720"/>
                  </a:lnTo>
                  <a:close/>
                </a:path>
                <a:path w="248285" h="246380">
                  <a:moveTo>
                    <a:pt x="130759" y="44450"/>
                  </a:moveTo>
                  <a:lnTo>
                    <a:pt x="127457" y="44450"/>
                  </a:lnTo>
                  <a:lnTo>
                    <a:pt x="127457" y="46990"/>
                  </a:lnTo>
                  <a:lnTo>
                    <a:pt x="128612" y="46990"/>
                  </a:lnTo>
                  <a:lnTo>
                    <a:pt x="128231" y="45720"/>
                  </a:lnTo>
                  <a:lnTo>
                    <a:pt x="130759" y="45720"/>
                  </a:lnTo>
                  <a:lnTo>
                    <a:pt x="130759" y="44450"/>
                  </a:lnTo>
                  <a:close/>
                </a:path>
                <a:path w="248285" h="246380">
                  <a:moveTo>
                    <a:pt x="132702" y="45720"/>
                  </a:moveTo>
                  <a:lnTo>
                    <a:pt x="128612" y="45720"/>
                  </a:lnTo>
                  <a:lnTo>
                    <a:pt x="128612" y="46990"/>
                  </a:lnTo>
                  <a:lnTo>
                    <a:pt x="132702" y="46990"/>
                  </a:lnTo>
                  <a:lnTo>
                    <a:pt x="132702" y="45720"/>
                  </a:lnTo>
                  <a:close/>
                </a:path>
                <a:path w="248285" h="246380">
                  <a:moveTo>
                    <a:pt x="133096" y="44450"/>
                  </a:moveTo>
                  <a:lnTo>
                    <a:pt x="132702" y="44450"/>
                  </a:lnTo>
                  <a:lnTo>
                    <a:pt x="132702" y="46990"/>
                  </a:lnTo>
                  <a:lnTo>
                    <a:pt x="134061" y="46990"/>
                  </a:lnTo>
                  <a:lnTo>
                    <a:pt x="134061" y="45720"/>
                  </a:lnTo>
                  <a:lnTo>
                    <a:pt x="133096" y="45720"/>
                  </a:lnTo>
                  <a:lnTo>
                    <a:pt x="133096" y="44450"/>
                  </a:lnTo>
                  <a:close/>
                </a:path>
                <a:path w="248285" h="246380">
                  <a:moveTo>
                    <a:pt x="136017" y="45720"/>
                  </a:moveTo>
                  <a:lnTo>
                    <a:pt x="134061" y="45720"/>
                  </a:lnTo>
                  <a:lnTo>
                    <a:pt x="134061" y="46990"/>
                  </a:lnTo>
                  <a:lnTo>
                    <a:pt x="136017" y="46990"/>
                  </a:lnTo>
                  <a:lnTo>
                    <a:pt x="136017" y="45720"/>
                  </a:lnTo>
                  <a:close/>
                </a:path>
                <a:path w="248285" h="246380">
                  <a:moveTo>
                    <a:pt x="183883" y="45720"/>
                  </a:moveTo>
                  <a:lnTo>
                    <a:pt x="136017" y="45720"/>
                  </a:lnTo>
                  <a:lnTo>
                    <a:pt x="136017" y="46990"/>
                  </a:lnTo>
                  <a:lnTo>
                    <a:pt x="183883" y="46990"/>
                  </a:lnTo>
                  <a:lnTo>
                    <a:pt x="183883" y="45720"/>
                  </a:lnTo>
                  <a:close/>
                </a:path>
                <a:path w="248285" h="246380">
                  <a:moveTo>
                    <a:pt x="247700" y="44450"/>
                  </a:moveTo>
                  <a:lnTo>
                    <a:pt x="183883" y="44450"/>
                  </a:lnTo>
                  <a:lnTo>
                    <a:pt x="183883" y="46990"/>
                  </a:lnTo>
                  <a:lnTo>
                    <a:pt x="246341" y="46990"/>
                  </a:lnTo>
                  <a:lnTo>
                    <a:pt x="246341" y="45720"/>
                  </a:lnTo>
                  <a:lnTo>
                    <a:pt x="247700" y="45720"/>
                  </a:lnTo>
                  <a:lnTo>
                    <a:pt x="247700" y="44450"/>
                  </a:lnTo>
                  <a:close/>
                </a:path>
                <a:path w="248285" h="246380">
                  <a:moveTo>
                    <a:pt x="127063" y="44450"/>
                  </a:moveTo>
                  <a:lnTo>
                    <a:pt x="126669" y="45720"/>
                  </a:lnTo>
                  <a:lnTo>
                    <a:pt x="127063" y="45720"/>
                  </a:lnTo>
                  <a:lnTo>
                    <a:pt x="127063" y="44450"/>
                  </a:lnTo>
                  <a:close/>
                </a:path>
                <a:path w="248285" h="246380">
                  <a:moveTo>
                    <a:pt x="131152" y="44450"/>
                  </a:moveTo>
                  <a:lnTo>
                    <a:pt x="130759" y="44450"/>
                  </a:lnTo>
                  <a:lnTo>
                    <a:pt x="130759" y="45720"/>
                  </a:lnTo>
                  <a:lnTo>
                    <a:pt x="131152" y="45720"/>
                  </a:lnTo>
                  <a:lnTo>
                    <a:pt x="131152" y="44450"/>
                  </a:lnTo>
                  <a:close/>
                </a:path>
                <a:path w="248285" h="246380">
                  <a:moveTo>
                    <a:pt x="131927" y="44450"/>
                  </a:moveTo>
                  <a:lnTo>
                    <a:pt x="131152" y="44450"/>
                  </a:lnTo>
                  <a:lnTo>
                    <a:pt x="131152" y="45720"/>
                  </a:lnTo>
                  <a:lnTo>
                    <a:pt x="131927" y="45720"/>
                  </a:lnTo>
                  <a:lnTo>
                    <a:pt x="131927" y="44450"/>
                  </a:lnTo>
                  <a:close/>
                </a:path>
                <a:path w="248285" h="246380">
                  <a:moveTo>
                    <a:pt x="133680" y="44450"/>
                  </a:moveTo>
                  <a:lnTo>
                    <a:pt x="133477" y="44450"/>
                  </a:lnTo>
                  <a:lnTo>
                    <a:pt x="133477" y="45720"/>
                  </a:lnTo>
                  <a:lnTo>
                    <a:pt x="133680" y="45720"/>
                  </a:lnTo>
                  <a:lnTo>
                    <a:pt x="133680" y="44450"/>
                  </a:lnTo>
                  <a:close/>
                </a:path>
                <a:path w="248285" h="246380">
                  <a:moveTo>
                    <a:pt x="135229" y="43180"/>
                  </a:moveTo>
                  <a:lnTo>
                    <a:pt x="134061" y="43180"/>
                  </a:lnTo>
                  <a:lnTo>
                    <a:pt x="134061" y="44450"/>
                  </a:lnTo>
                  <a:lnTo>
                    <a:pt x="134454" y="44450"/>
                  </a:lnTo>
                  <a:lnTo>
                    <a:pt x="134454" y="45720"/>
                  </a:lnTo>
                  <a:lnTo>
                    <a:pt x="134848" y="45720"/>
                  </a:lnTo>
                  <a:lnTo>
                    <a:pt x="134848" y="44450"/>
                  </a:lnTo>
                  <a:lnTo>
                    <a:pt x="135229" y="43180"/>
                  </a:lnTo>
                  <a:close/>
                </a:path>
                <a:path w="248285" h="246380">
                  <a:moveTo>
                    <a:pt x="135229" y="44450"/>
                  </a:moveTo>
                  <a:lnTo>
                    <a:pt x="134848" y="44450"/>
                  </a:lnTo>
                  <a:lnTo>
                    <a:pt x="134848" y="45720"/>
                  </a:lnTo>
                  <a:lnTo>
                    <a:pt x="135229" y="45720"/>
                  </a:lnTo>
                  <a:lnTo>
                    <a:pt x="135229" y="44450"/>
                  </a:lnTo>
                  <a:close/>
                </a:path>
                <a:path w="248285" h="246380">
                  <a:moveTo>
                    <a:pt x="181546" y="43180"/>
                  </a:moveTo>
                  <a:lnTo>
                    <a:pt x="135229" y="43180"/>
                  </a:lnTo>
                  <a:lnTo>
                    <a:pt x="135229" y="45720"/>
                  </a:lnTo>
                  <a:lnTo>
                    <a:pt x="182321" y="45720"/>
                  </a:lnTo>
                  <a:lnTo>
                    <a:pt x="182321" y="44450"/>
                  </a:lnTo>
                  <a:lnTo>
                    <a:pt x="181927" y="44450"/>
                  </a:lnTo>
                  <a:lnTo>
                    <a:pt x="181546" y="43180"/>
                  </a:lnTo>
                  <a:close/>
                </a:path>
                <a:path w="248285" h="246380">
                  <a:moveTo>
                    <a:pt x="183095" y="44450"/>
                  </a:moveTo>
                  <a:lnTo>
                    <a:pt x="182321" y="44450"/>
                  </a:lnTo>
                  <a:lnTo>
                    <a:pt x="182321" y="45720"/>
                  </a:lnTo>
                  <a:lnTo>
                    <a:pt x="183095" y="45720"/>
                  </a:lnTo>
                  <a:lnTo>
                    <a:pt x="183095" y="44450"/>
                  </a:lnTo>
                  <a:close/>
                </a:path>
                <a:path w="248285" h="246380">
                  <a:moveTo>
                    <a:pt x="129197" y="43180"/>
                  </a:moveTo>
                  <a:lnTo>
                    <a:pt x="129006" y="43180"/>
                  </a:lnTo>
                  <a:lnTo>
                    <a:pt x="129006" y="44450"/>
                  </a:lnTo>
                  <a:lnTo>
                    <a:pt x="129197" y="44450"/>
                  </a:lnTo>
                  <a:lnTo>
                    <a:pt x="129197" y="43180"/>
                  </a:lnTo>
                  <a:close/>
                </a:path>
                <a:path w="248285" h="246380">
                  <a:moveTo>
                    <a:pt x="129984" y="43180"/>
                  </a:moveTo>
                  <a:lnTo>
                    <a:pt x="129197" y="43180"/>
                  </a:lnTo>
                  <a:lnTo>
                    <a:pt x="129197" y="44450"/>
                  </a:lnTo>
                  <a:lnTo>
                    <a:pt x="129984" y="44450"/>
                  </a:lnTo>
                  <a:lnTo>
                    <a:pt x="129984" y="43180"/>
                  </a:lnTo>
                  <a:close/>
                </a:path>
                <a:path w="248285" h="246380">
                  <a:moveTo>
                    <a:pt x="130365" y="43180"/>
                  </a:moveTo>
                  <a:lnTo>
                    <a:pt x="129984" y="43180"/>
                  </a:lnTo>
                  <a:lnTo>
                    <a:pt x="129984" y="44450"/>
                  </a:lnTo>
                  <a:lnTo>
                    <a:pt x="130365" y="43180"/>
                  </a:lnTo>
                  <a:close/>
                </a:path>
                <a:path w="248285" h="246380">
                  <a:moveTo>
                    <a:pt x="133477" y="43180"/>
                  </a:moveTo>
                  <a:lnTo>
                    <a:pt x="133096" y="43180"/>
                  </a:lnTo>
                  <a:lnTo>
                    <a:pt x="133096" y="44450"/>
                  </a:lnTo>
                  <a:lnTo>
                    <a:pt x="133477" y="44450"/>
                  </a:lnTo>
                  <a:lnTo>
                    <a:pt x="133477" y="43180"/>
                  </a:lnTo>
                  <a:close/>
                </a:path>
                <a:path w="248285" h="246380">
                  <a:moveTo>
                    <a:pt x="134061" y="43180"/>
                  </a:moveTo>
                  <a:lnTo>
                    <a:pt x="133680" y="43180"/>
                  </a:lnTo>
                  <a:lnTo>
                    <a:pt x="133680" y="44450"/>
                  </a:lnTo>
                  <a:lnTo>
                    <a:pt x="134061" y="44450"/>
                  </a:lnTo>
                  <a:lnTo>
                    <a:pt x="134061" y="43180"/>
                  </a:lnTo>
                  <a:close/>
                </a:path>
                <a:path w="248285" h="246380">
                  <a:moveTo>
                    <a:pt x="181927" y="43180"/>
                  </a:moveTo>
                  <a:lnTo>
                    <a:pt x="181546" y="43180"/>
                  </a:lnTo>
                  <a:lnTo>
                    <a:pt x="181927" y="44450"/>
                  </a:lnTo>
                  <a:lnTo>
                    <a:pt x="181927" y="43180"/>
                  </a:lnTo>
                  <a:close/>
                </a:path>
                <a:path w="248285" h="246380">
                  <a:moveTo>
                    <a:pt x="245948" y="41910"/>
                  </a:moveTo>
                  <a:lnTo>
                    <a:pt x="182714" y="41910"/>
                  </a:lnTo>
                  <a:lnTo>
                    <a:pt x="182714" y="43180"/>
                  </a:lnTo>
                  <a:lnTo>
                    <a:pt x="181927" y="43180"/>
                  </a:lnTo>
                  <a:lnTo>
                    <a:pt x="181927" y="44450"/>
                  </a:lnTo>
                  <a:lnTo>
                    <a:pt x="246722" y="44450"/>
                  </a:lnTo>
                  <a:lnTo>
                    <a:pt x="246722" y="43180"/>
                  </a:lnTo>
                  <a:lnTo>
                    <a:pt x="245948" y="41910"/>
                  </a:lnTo>
                  <a:close/>
                </a:path>
                <a:path w="248285" h="246380">
                  <a:moveTo>
                    <a:pt x="132702" y="41910"/>
                  </a:moveTo>
                  <a:lnTo>
                    <a:pt x="129984" y="41910"/>
                  </a:lnTo>
                  <a:lnTo>
                    <a:pt x="129590" y="43180"/>
                  </a:lnTo>
                  <a:lnTo>
                    <a:pt x="132702" y="43180"/>
                  </a:lnTo>
                  <a:lnTo>
                    <a:pt x="132702" y="41910"/>
                  </a:lnTo>
                  <a:close/>
                </a:path>
                <a:path w="248285" h="246380">
                  <a:moveTo>
                    <a:pt x="182321" y="41910"/>
                  </a:moveTo>
                  <a:lnTo>
                    <a:pt x="133477" y="41910"/>
                  </a:lnTo>
                  <a:lnTo>
                    <a:pt x="133477" y="43180"/>
                  </a:lnTo>
                  <a:lnTo>
                    <a:pt x="182321" y="43180"/>
                  </a:lnTo>
                  <a:lnTo>
                    <a:pt x="182321" y="41910"/>
                  </a:lnTo>
                  <a:close/>
                </a:path>
                <a:path w="248285" h="246380">
                  <a:moveTo>
                    <a:pt x="180568" y="40640"/>
                  </a:moveTo>
                  <a:lnTo>
                    <a:pt x="133096" y="40640"/>
                  </a:lnTo>
                  <a:lnTo>
                    <a:pt x="133096" y="41910"/>
                  </a:lnTo>
                  <a:lnTo>
                    <a:pt x="180962" y="41910"/>
                  </a:lnTo>
                  <a:lnTo>
                    <a:pt x="180568" y="40640"/>
                  </a:lnTo>
                  <a:close/>
                </a:path>
                <a:path w="248285" h="246380">
                  <a:moveTo>
                    <a:pt x="181152" y="40640"/>
                  </a:moveTo>
                  <a:lnTo>
                    <a:pt x="180962" y="41910"/>
                  </a:lnTo>
                  <a:lnTo>
                    <a:pt x="181152" y="41910"/>
                  </a:lnTo>
                  <a:lnTo>
                    <a:pt x="181152" y="40640"/>
                  </a:lnTo>
                  <a:close/>
                </a:path>
                <a:path w="248285" h="246380">
                  <a:moveTo>
                    <a:pt x="245173" y="39370"/>
                  </a:moveTo>
                  <a:lnTo>
                    <a:pt x="182714" y="39370"/>
                  </a:lnTo>
                  <a:lnTo>
                    <a:pt x="182714" y="40640"/>
                  </a:lnTo>
                  <a:lnTo>
                    <a:pt x="181546" y="40640"/>
                  </a:lnTo>
                  <a:lnTo>
                    <a:pt x="181546" y="41910"/>
                  </a:lnTo>
                  <a:lnTo>
                    <a:pt x="245173" y="41910"/>
                  </a:lnTo>
                  <a:lnTo>
                    <a:pt x="245173" y="39370"/>
                  </a:lnTo>
                  <a:close/>
                </a:path>
                <a:path w="248285" h="246380">
                  <a:moveTo>
                    <a:pt x="137566" y="39370"/>
                  </a:moveTo>
                  <a:lnTo>
                    <a:pt x="134061" y="39370"/>
                  </a:lnTo>
                  <a:lnTo>
                    <a:pt x="134061" y="40640"/>
                  </a:lnTo>
                  <a:lnTo>
                    <a:pt x="137566" y="40640"/>
                  </a:lnTo>
                  <a:lnTo>
                    <a:pt x="137566" y="39370"/>
                  </a:lnTo>
                  <a:close/>
                </a:path>
                <a:path w="248285" h="246380">
                  <a:moveTo>
                    <a:pt x="180174" y="39370"/>
                  </a:moveTo>
                  <a:lnTo>
                    <a:pt x="138544" y="39370"/>
                  </a:lnTo>
                  <a:lnTo>
                    <a:pt x="138544" y="40640"/>
                  </a:lnTo>
                  <a:lnTo>
                    <a:pt x="180174" y="40640"/>
                  </a:lnTo>
                  <a:lnTo>
                    <a:pt x="180174" y="39370"/>
                  </a:lnTo>
                  <a:close/>
                </a:path>
                <a:path w="248285" h="246380">
                  <a:moveTo>
                    <a:pt x="182714" y="39370"/>
                  </a:moveTo>
                  <a:lnTo>
                    <a:pt x="180174" y="39370"/>
                  </a:lnTo>
                  <a:lnTo>
                    <a:pt x="180174" y="40640"/>
                  </a:lnTo>
                  <a:lnTo>
                    <a:pt x="182714" y="40640"/>
                  </a:lnTo>
                  <a:lnTo>
                    <a:pt x="182714" y="39370"/>
                  </a:lnTo>
                  <a:close/>
                </a:path>
                <a:path w="248285" h="246380">
                  <a:moveTo>
                    <a:pt x="136017" y="38100"/>
                  </a:moveTo>
                  <a:lnTo>
                    <a:pt x="135623" y="39370"/>
                  </a:lnTo>
                  <a:lnTo>
                    <a:pt x="136017" y="39370"/>
                  </a:lnTo>
                  <a:lnTo>
                    <a:pt x="136017" y="38100"/>
                  </a:lnTo>
                  <a:close/>
                </a:path>
                <a:path w="248285" h="246380">
                  <a:moveTo>
                    <a:pt x="140487" y="38100"/>
                  </a:moveTo>
                  <a:lnTo>
                    <a:pt x="140093" y="38100"/>
                  </a:lnTo>
                  <a:lnTo>
                    <a:pt x="140093" y="39370"/>
                  </a:lnTo>
                  <a:lnTo>
                    <a:pt x="140487" y="39370"/>
                  </a:lnTo>
                  <a:lnTo>
                    <a:pt x="140487" y="38100"/>
                  </a:lnTo>
                  <a:close/>
                </a:path>
                <a:path w="248285" h="246380">
                  <a:moveTo>
                    <a:pt x="179400" y="38100"/>
                  </a:moveTo>
                  <a:lnTo>
                    <a:pt x="141262" y="38100"/>
                  </a:lnTo>
                  <a:lnTo>
                    <a:pt x="141655" y="39370"/>
                  </a:lnTo>
                  <a:lnTo>
                    <a:pt x="179400" y="39370"/>
                  </a:lnTo>
                  <a:lnTo>
                    <a:pt x="179400" y="38100"/>
                  </a:lnTo>
                  <a:close/>
                </a:path>
                <a:path w="248285" h="246380">
                  <a:moveTo>
                    <a:pt x="244779" y="38100"/>
                  </a:moveTo>
                  <a:lnTo>
                    <a:pt x="179400" y="38100"/>
                  </a:lnTo>
                  <a:lnTo>
                    <a:pt x="179400" y="39370"/>
                  </a:lnTo>
                  <a:lnTo>
                    <a:pt x="244386" y="39370"/>
                  </a:lnTo>
                  <a:lnTo>
                    <a:pt x="244779" y="38100"/>
                  </a:lnTo>
                  <a:close/>
                </a:path>
                <a:path w="248285" h="246380">
                  <a:moveTo>
                    <a:pt x="174155" y="33020"/>
                  </a:moveTo>
                  <a:lnTo>
                    <a:pt x="137185" y="33020"/>
                  </a:lnTo>
                  <a:lnTo>
                    <a:pt x="137185" y="35560"/>
                  </a:lnTo>
                  <a:lnTo>
                    <a:pt x="138353" y="35560"/>
                  </a:lnTo>
                  <a:lnTo>
                    <a:pt x="138353" y="36830"/>
                  </a:lnTo>
                  <a:lnTo>
                    <a:pt x="138925" y="36830"/>
                  </a:lnTo>
                  <a:lnTo>
                    <a:pt x="138925" y="38100"/>
                  </a:lnTo>
                  <a:lnTo>
                    <a:pt x="174155" y="38100"/>
                  </a:lnTo>
                  <a:lnTo>
                    <a:pt x="174155" y="33020"/>
                  </a:lnTo>
                  <a:close/>
                </a:path>
                <a:path w="248285" h="246380">
                  <a:moveTo>
                    <a:pt x="175310" y="31750"/>
                  </a:moveTo>
                  <a:lnTo>
                    <a:pt x="174929" y="31750"/>
                  </a:lnTo>
                  <a:lnTo>
                    <a:pt x="174929" y="33020"/>
                  </a:lnTo>
                  <a:lnTo>
                    <a:pt x="174155" y="33020"/>
                  </a:lnTo>
                  <a:lnTo>
                    <a:pt x="174155" y="38100"/>
                  </a:lnTo>
                  <a:lnTo>
                    <a:pt x="179019" y="38100"/>
                  </a:lnTo>
                  <a:lnTo>
                    <a:pt x="179019" y="36830"/>
                  </a:lnTo>
                  <a:lnTo>
                    <a:pt x="177457" y="36830"/>
                  </a:lnTo>
                  <a:lnTo>
                    <a:pt x="177457" y="35560"/>
                  </a:lnTo>
                  <a:lnTo>
                    <a:pt x="174536" y="35560"/>
                  </a:lnTo>
                  <a:lnTo>
                    <a:pt x="174536" y="34290"/>
                  </a:lnTo>
                  <a:lnTo>
                    <a:pt x="175704" y="34290"/>
                  </a:lnTo>
                  <a:lnTo>
                    <a:pt x="175704" y="33020"/>
                  </a:lnTo>
                  <a:lnTo>
                    <a:pt x="175310" y="31750"/>
                  </a:lnTo>
                  <a:close/>
                </a:path>
                <a:path w="248285" h="246380">
                  <a:moveTo>
                    <a:pt x="244005" y="36830"/>
                  </a:moveTo>
                  <a:lnTo>
                    <a:pt x="179019" y="36830"/>
                  </a:lnTo>
                  <a:lnTo>
                    <a:pt x="179019" y="38100"/>
                  </a:lnTo>
                  <a:lnTo>
                    <a:pt x="244386" y="38100"/>
                  </a:lnTo>
                  <a:lnTo>
                    <a:pt x="244005" y="36830"/>
                  </a:lnTo>
                  <a:close/>
                </a:path>
                <a:path w="248285" h="246380">
                  <a:moveTo>
                    <a:pt x="242836" y="35560"/>
                  </a:moveTo>
                  <a:lnTo>
                    <a:pt x="177457" y="35560"/>
                  </a:lnTo>
                  <a:lnTo>
                    <a:pt x="177457" y="36830"/>
                  </a:lnTo>
                  <a:lnTo>
                    <a:pt x="243217" y="36830"/>
                  </a:lnTo>
                  <a:lnTo>
                    <a:pt x="242836" y="35560"/>
                  </a:lnTo>
                  <a:close/>
                </a:path>
                <a:path w="248285" h="246380">
                  <a:moveTo>
                    <a:pt x="136398" y="34290"/>
                  </a:moveTo>
                  <a:lnTo>
                    <a:pt x="136017" y="34290"/>
                  </a:lnTo>
                  <a:lnTo>
                    <a:pt x="136017" y="35560"/>
                  </a:lnTo>
                  <a:lnTo>
                    <a:pt x="136398" y="35560"/>
                  </a:lnTo>
                  <a:lnTo>
                    <a:pt x="136398" y="34290"/>
                  </a:lnTo>
                  <a:close/>
                </a:path>
                <a:path w="248285" h="246380">
                  <a:moveTo>
                    <a:pt x="176682" y="34290"/>
                  </a:moveTo>
                  <a:lnTo>
                    <a:pt x="174536" y="34290"/>
                  </a:lnTo>
                  <a:lnTo>
                    <a:pt x="174536" y="35560"/>
                  </a:lnTo>
                  <a:lnTo>
                    <a:pt x="176682" y="35560"/>
                  </a:lnTo>
                  <a:lnTo>
                    <a:pt x="176682" y="34290"/>
                  </a:lnTo>
                  <a:close/>
                </a:path>
                <a:path w="248285" h="246380">
                  <a:moveTo>
                    <a:pt x="236220" y="34290"/>
                  </a:moveTo>
                  <a:lnTo>
                    <a:pt x="176682" y="34290"/>
                  </a:lnTo>
                  <a:lnTo>
                    <a:pt x="176682" y="35560"/>
                  </a:lnTo>
                  <a:lnTo>
                    <a:pt x="236613" y="35560"/>
                  </a:lnTo>
                  <a:lnTo>
                    <a:pt x="236220" y="34290"/>
                  </a:lnTo>
                  <a:close/>
                </a:path>
                <a:path w="248285" h="246380">
                  <a:moveTo>
                    <a:pt x="176098" y="33020"/>
                  </a:moveTo>
                  <a:lnTo>
                    <a:pt x="175704" y="33020"/>
                  </a:lnTo>
                  <a:lnTo>
                    <a:pt x="175704" y="34290"/>
                  </a:lnTo>
                  <a:lnTo>
                    <a:pt x="176098" y="34290"/>
                  </a:lnTo>
                  <a:lnTo>
                    <a:pt x="176098" y="33020"/>
                  </a:lnTo>
                  <a:close/>
                </a:path>
                <a:path w="248285" h="246380">
                  <a:moveTo>
                    <a:pt x="234276" y="31750"/>
                  </a:moveTo>
                  <a:lnTo>
                    <a:pt x="176288" y="31750"/>
                  </a:lnTo>
                  <a:lnTo>
                    <a:pt x="176288" y="34290"/>
                  </a:lnTo>
                  <a:lnTo>
                    <a:pt x="234657" y="34290"/>
                  </a:lnTo>
                  <a:lnTo>
                    <a:pt x="234657" y="33020"/>
                  </a:lnTo>
                  <a:lnTo>
                    <a:pt x="234276" y="33020"/>
                  </a:lnTo>
                  <a:lnTo>
                    <a:pt x="234276" y="31750"/>
                  </a:lnTo>
                  <a:close/>
                </a:path>
                <a:path w="248285" h="246380">
                  <a:moveTo>
                    <a:pt x="136017" y="31750"/>
                  </a:moveTo>
                  <a:lnTo>
                    <a:pt x="133680" y="31750"/>
                  </a:lnTo>
                  <a:lnTo>
                    <a:pt x="133680" y="33020"/>
                  </a:lnTo>
                  <a:lnTo>
                    <a:pt x="136017" y="33020"/>
                  </a:lnTo>
                  <a:lnTo>
                    <a:pt x="136017" y="31750"/>
                  </a:lnTo>
                  <a:close/>
                </a:path>
                <a:path w="248285" h="246380">
                  <a:moveTo>
                    <a:pt x="159550" y="31750"/>
                  </a:moveTo>
                  <a:lnTo>
                    <a:pt x="137566" y="31750"/>
                  </a:lnTo>
                  <a:lnTo>
                    <a:pt x="137566" y="33020"/>
                  </a:lnTo>
                  <a:lnTo>
                    <a:pt x="159550" y="33020"/>
                  </a:lnTo>
                  <a:lnTo>
                    <a:pt x="159550" y="31750"/>
                  </a:lnTo>
                  <a:close/>
                </a:path>
                <a:path w="248285" h="246380">
                  <a:moveTo>
                    <a:pt x="174929" y="31750"/>
                  </a:moveTo>
                  <a:lnTo>
                    <a:pt x="159550" y="31750"/>
                  </a:lnTo>
                  <a:lnTo>
                    <a:pt x="159943" y="33020"/>
                  </a:lnTo>
                  <a:lnTo>
                    <a:pt x="174929" y="33020"/>
                  </a:lnTo>
                  <a:lnTo>
                    <a:pt x="174929" y="31750"/>
                  </a:lnTo>
                  <a:close/>
                </a:path>
                <a:path w="248285" h="246380">
                  <a:moveTo>
                    <a:pt x="135229" y="30480"/>
                  </a:moveTo>
                  <a:lnTo>
                    <a:pt x="134061" y="30480"/>
                  </a:lnTo>
                  <a:lnTo>
                    <a:pt x="134061" y="31750"/>
                  </a:lnTo>
                  <a:lnTo>
                    <a:pt x="135229" y="31750"/>
                  </a:lnTo>
                  <a:lnTo>
                    <a:pt x="135229" y="30480"/>
                  </a:lnTo>
                  <a:close/>
                </a:path>
                <a:path w="248285" h="246380">
                  <a:moveTo>
                    <a:pt x="159169" y="27940"/>
                  </a:moveTo>
                  <a:lnTo>
                    <a:pt x="158775" y="29210"/>
                  </a:lnTo>
                  <a:lnTo>
                    <a:pt x="134454" y="29210"/>
                  </a:lnTo>
                  <a:lnTo>
                    <a:pt x="134454" y="30480"/>
                  </a:lnTo>
                  <a:lnTo>
                    <a:pt x="135229" y="30480"/>
                  </a:lnTo>
                  <a:lnTo>
                    <a:pt x="135229" y="31750"/>
                  </a:lnTo>
                  <a:lnTo>
                    <a:pt x="159169" y="31750"/>
                  </a:lnTo>
                  <a:lnTo>
                    <a:pt x="159169" y="27940"/>
                  </a:lnTo>
                  <a:close/>
                </a:path>
                <a:path w="248285" h="246380">
                  <a:moveTo>
                    <a:pt x="159550" y="29210"/>
                  </a:moveTo>
                  <a:lnTo>
                    <a:pt x="159169" y="30480"/>
                  </a:lnTo>
                  <a:lnTo>
                    <a:pt x="159169" y="31750"/>
                  </a:lnTo>
                  <a:lnTo>
                    <a:pt x="176098" y="31750"/>
                  </a:lnTo>
                  <a:lnTo>
                    <a:pt x="176098" y="30480"/>
                  </a:lnTo>
                  <a:lnTo>
                    <a:pt x="159550" y="30480"/>
                  </a:lnTo>
                  <a:lnTo>
                    <a:pt x="159550" y="29210"/>
                  </a:lnTo>
                  <a:close/>
                </a:path>
                <a:path w="248285" h="246380">
                  <a:moveTo>
                    <a:pt x="228434" y="29210"/>
                  </a:moveTo>
                  <a:lnTo>
                    <a:pt x="177063" y="29210"/>
                  </a:lnTo>
                  <a:lnTo>
                    <a:pt x="177063" y="31750"/>
                  </a:lnTo>
                  <a:lnTo>
                    <a:pt x="228434" y="31750"/>
                  </a:lnTo>
                  <a:lnTo>
                    <a:pt x="228434" y="29210"/>
                  </a:lnTo>
                  <a:close/>
                </a:path>
                <a:path w="248285" h="246380">
                  <a:moveTo>
                    <a:pt x="235826" y="30480"/>
                  </a:moveTo>
                  <a:lnTo>
                    <a:pt x="229019" y="30480"/>
                  </a:lnTo>
                  <a:lnTo>
                    <a:pt x="229019" y="31750"/>
                  </a:lnTo>
                  <a:lnTo>
                    <a:pt x="235051" y="31750"/>
                  </a:lnTo>
                  <a:lnTo>
                    <a:pt x="235826" y="30480"/>
                  </a:lnTo>
                  <a:close/>
                </a:path>
                <a:path w="248285" h="246380">
                  <a:moveTo>
                    <a:pt x="162090" y="27940"/>
                  </a:moveTo>
                  <a:lnTo>
                    <a:pt x="159169" y="27940"/>
                  </a:lnTo>
                  <a:lnTo>
                    <a:pt x="159169" y="30480"/>
                  </a:lnTo>
                  <a:lnTo>
                    <a:pt x="159550" y="29210"/>
                  </a:lnTo>
                  <a:lnTo>
                    <a:pt x="162090" y="29210"/>
                  </a:lnTo>
                  <a:lnTo>
                    <a:pt x="162090" y="27940"/>
                  </a:lnTo>
                  <a:close/>
                </a:path>
                <a:path w="248285" h="246380">
                  <a:moveTo>
                    <a:pt x="176682" y="27940"/>
                  </a:moveTo>
                  <a:lnTo>
                    <a:pt x="162090" y="27940"/>
                  </a:lnTo>
                  <a:lnTo>
                    <a:pt x="162090" y="29210"/>
                  </a:lnTo>
                  <a:lnTo>
                    <a:pt x="159550" y="29210"/>
                  </a:lnTo>
                  <a:lnTo>
                    <a:pt x="159550" y="30480"/>
                  </a:lnTo>
                  <a:lnTo>
                    <a:pt x="176682" y="30480"/>
                  </a:lnTo>
                  <a:lnTo>
                    <a:pt x="176682" y="27940"/>
                  </a:lnTo>
                  <a:close/>
                </a:path>
                <a:path w="248285" h="246380">
                  <a:moveTo>
                    <a:pt x="230187" y="29210"/>
                  </a:moveTo>
                  <a:lnTo>
                    <a:pt x="228434" y="29210"/>
                  </a:lnTo>
                  <a:lnTo>
                    <a:pt x="228434" y="30480"/>
                  </a:lnTo>
                  <a:lnTo>
                    <a:pt x="230187" y="30480"/>
                  </a:lnTo>
                  <a:lnTo>
                    <a:pt x="230187" y="29210"/>
                  </a:lnTo>
                  <a:close/>
                </a:path>
                <a:path w="248285" h="246380">
                  <a:moveTo>
                    <a:pt x="233489" y="29210"/>
                  </a:moveTo>
                  <a:lnTo>
                    <a:pt x="230187" y="29210"/>
                  </a:lnTo>
                  <a:lnTo>
                    <a:pt x="230187" y="30480"/>
                  </a:lnTo>
                  <a:lnTo>
                    <a:pt x="233883" y="30480"/>
                  </a:lnTo>
                  <a:lnTo>
                    <a:pt x="233489" y="29210"/>
                  </a:lnTo>
                  <a:close/>
                </a:path>
                <a:path w="248285" h="246380">
                  <a:moveTo>
                    <a:pt x="234657" y="29210"/>
                  </a:moveTo>
                  <a:lnTo>
                    <a:pt x="234657" y="30480"/>
                  </a:lnTo>
                  <a:lnTo>
                    <a:pt x="235051" y="30480"/>
                  </a:lnTo>
                  <a:lnTo>
                    <a:pt x="234657" y="29210"/>
                  </a:lnTo>
                  <a:close/>
                </a:path>
                <a:path w="248285" h="246380">
                  <a:moveTo>
                    <a:pt x="137566" y="27940"/>
                  </a:moveTo>
                  <a:lnTo>
                    <a:pt x="135229" y="27940"/>
                  </a:lnTo>
                  <a:lnTo>
                    <a:pt x="134848" y="29210"/>
                  </a:lnTo>
                  <a:lnTo>
                    <a:pt x="137185" y="29210"/>
                  </a:lnTo>
                  <a:lnTo>
                    <a:pt x="137566" y="27940"/>
                  </a:lnTo>
                  <a:close/>
                </a:path>
                <a:path w="248285" h="246380">
                  <a:moveTo>
                    <a:pt x="158775" y="24130"/>
                  </a:moveTo>
                  <a:lnTo>
                    <a:pt x="137566" y="24130"/>
                  </a:lnTo>
                  <a:lnTo>
                    <a:pt x="137566" y="25400"/>
                  </a:lnTo>
                  <a:lnTo>
                    <a:pt x="138925" y="25400"/>
                  </a:lnTo>
                  <a:lnTo>
                    <a:pt x="138925" y="26670"/>
                  </a:lnTo>
                  <a:lnTo>
                    <a:pt x="138544" y="26670"/>
                  </a:lnTo>
                  <a:lnTo>
                    <a:pt x="138544" y="27940"/>
                  </a:lnTo>
                  <a:lnTo>
                    <a:pt x="137566" y="27940"/>
                  </a:lnTo>
                  <a:lnTo>
                    <a:pt x="137566" y="29210"/>
                  </a:lnTo>
                  <a:lnTo>
                    <a:pt x="158775" y="29210"/>
                  </a:lnTo>
                  <a:lnTo>
                    <a:pt x="158775" y="24130"/>
                  </a:lnTo>
                  <a:close/>
                </a:path>
                <a:path w="248285" h="246380">
                  <a:moveTo>
                    <a:pt x="177850" y="27940"/>
                  </a:moveTo>
                  <a:lnTo>
                    <a:pt x="176682" y="27940"/>
                  </a:lnTo>
                  <a:lnTo>
                    <a:pt x="176682" y="29210"/>
                  </a:lnTo>
                  <a:lnTo>
                    <a:pt x="177850" y="29210"/>
                  </a:lnTo>
                  <a:lnTo>
                    <a:pt x="177850" y="27940"/>
                  </a:lnTo>
                  <a:close/>
                </a:path>
                <a:path w="248285" h="246380">
                  <a:moveTo>
                    <a:pt x="179400" y="24130"/>
                  </a:moveTo>
                  <a:lnTo>
                    <a:pt x="178625" y="24130"/>
                  </a:lnTo>
                  <a:lnTo>
                    <a:pt x="178625" y="25400"/>
                  </a:lnTo>
                  <a:lnTo>
                    <a:pt x="177457" y="25400"/>
                  </a:lnTo>
                  <a:lnTo>
                    <a:pt x="177457" y="27940"/>
                  </a:lnTo>
                  <a:lnTo>
                    <a:pt x="177850" y="27940"/>
                  </a:lnTo>
                  <a:lnTo>
                    <a:pt x="177850" y="29210"/>
                  </a:lnTo>
                  <a:lnTo>
                    <a:pt x="178625" y="29210"/>
                  </a:lnTo>
                  <a:lnTo>
                    <a:pt x="178625" y="27940"/>
                  </a:lnTo>
                  <a:lnTo>
                    <a:pt x="179400" y="25400"/>
                  </a:lnTo>
                  <a:lnTo>
                    <a:pt x="179400" y="24130"/>
                  </a:lnTo>
                  <a:close/>
                </a:path>
                <a:path w="248285" h="246380">
                  <a:moveTo>
                    <a:pt x="230568" y="27940"/>
                  </a:moveTo>
                  <a:lnTo>
                    <a:pt x="179019" y="27940"/>
                  </a:lnTo>
                  <a:lnTo>
                    <a:pt x="178625" y="29210"/>
                  </a:lnTo>
                  <a:lnTo>
                    <a:pt x="230568" y="29210"/>
                  </a:lnTo>
                  <a:lnTo>
                    <a:pt x="230568" y="27940"/>
                  </a:lnTo>
                  <a:close/>
                </a:path>
                <a:path w="248285" h="246380">
                  <a:moveTo>
                    <a:pt x="233489" y="27940"/>
                  </a:moveTo>
                  <a:lnTo>
                    <a:pt x="230568" y="27940"/>
                  </a:lnTo>
                  <a:lnTo>
                    <a:pt x="230568" y="29210"/>
                  </a:lnTo>
                  <a:lnTo>
                    <a:pt x="233883" y="29210"/>
                  </a:lnTo>
                  <a:lnTo>
                    <a:pt x="233489" y="27940"/>
                  </a:lnTo>
                  <a:close/>
                </a:path>
                <a:path w="248285" h="246380">
                  <a:moveTo>
                    <a:pt x="159169" y="26670"/>
                  </a:moveTo>
                  <a:lnTo>
                    <a:pt x="158775" y="26670"/>
                  </a:lnTo>
                  <a:lnTo>
                    <a:pt x="159169" y="27940"/>
                  </a:lnTo>
                  <a:lnTo>
                    <a:pt x="159169" y="26670"/>
                  </a:lnTo>
                  <a:close/>
                </a:path>
                <a:path w="248285" h="246380">
                  <a:moveTo>
                    <a:pt x="159550" y="26670"/>
                  </a:moveTo>
                  <a:lnTo>
                    <a:pt x="159169" y="26670"/>
                  </a:lnTo>
                  <a:lnTo>
                    <a:pt x="159169" y="27940"/>
                  </a:lnTo>
                  <a:lnTo>
                    <a:pt x="159550" y="26670"/>
                  </a:lnTo>
                  <a:close/>
                </a:path>
                <a:path w="248285" h="246380">
                  <a:moveTo>
                    <a:pt x="161505" y="26670"/>
                  </a:moveTo>
                  <a:lnTo>
                    <a:pt x="159550" y="26670"/>
                  </a:lnTo>
                  <a:lnTo>
                    <a:pt x="159550" y="27940"/>
                  </a:lnTo>
                  <a:lnTo>
                    <a:pt x="161505" y="27940"/>
                  </a:lnTo>
                  <a:lnTo>
                    <a:pt x="161505" y="26670"/>
                  </a:lnTo>
                  <a:close/>
                </a:path>
                <a:path w="248285" h="246380">
                  <a:moveTo>
                    <a:pt x="177457" y="25400"/>
                  </a:moveTo>
                  <a:lnTo>
                    <a:pt x="161112" y="25400"/>
                  </a:lnTo>
                  <a:lnTo>
                    <a:pt x="161112" y="26670"/>
                  </a:lnTo>
                  <a:lnTo>
                    <a:pt x="161505" y="26670"/>
                  </a:lnTo>
                  <a:lnTo>
                    <a:pt x="161505" y="27940"/>
                  </a:lnTo>
                  <a:lnTo>
                    <a:pt x="177063" y="27940"/>
                  </a:lnTo>
                  <a:lnTo>
                    <a:pt x="177457" y="26670"/>
                  </a:lnTo>
                  <a:lnTo>
                    <a:pt x="177457" y="25400"/>
                  </a:lnTo>
                  <a:close/>
                </a:path>
                <a:path w="248285" h="246380">
                  <a:moveTo>
                    <a:pt x="177457" y="26670"/>
                  </a:moveTo>
                  <a:lnTo>
                    <a:pt x="177063" y="27940"/>
                  </a:lnTo>
                  <a:lnTo>
                    <a:pt x="177457" y="27940"/>
                  </a:lnTo>
                  <a:lnTo>
                    <a:pt x="177457" y="26670"/>
                  </a:lnTo>
                  <a:close/>
                </a:path>
                <a:path w="248285" h="246380">
                  <a:moveTo>
                    <a:pt x="179019" y="26670"/>
                  </a:moveTo>
                  <a:lnTo>
                    <a:pt x="178625" y="27940"/>
                  </a:lnTo>
                  <a:lnTo>
                    <a:pt x="179019" y="27940"/>
                  </a:lnTo>
                  <a:lnTo>
                    <a:pt x="179019" y="26670"/>
                  </a:lnTo>
                  <a:close/>
                </a:path>
                <a:path w="248285" h="246380">
                  <a:moveTo>
                    <a:pt x="228625" y="26670"/>
                  </a:moveTo>
                  <a:lnTo>
                    <a:pt x="179400" y="26670"/>
                  </a:lnTo>
                  <a:lnTo>
                    <a:pt x="179400" y="27940"/>
                  </a:lnTo>
                  <a:lnTo>
                    <a:pt x="228625" y="27940"/>
                  </a:lnTo>
                  <a:lnTo>
                    <a:pt x="228625" y="26670"/>
                  </a:lnTo>
                  <a:close/>
                </a:path>
                <a:path w="248285" h="246380">
                  <a:moveTo>
                    <a:pt x="180568" y="24130"/>
                  </a:moveTo>
                  <a:lnTo>
                    <a:pt x="179400" y="24130"/>
                  </a:lnTo>
                  <a:lnTo>
                    <a:pt x="179400" y="25400"/>
                  </a:lnTo>
                  <a:lnTo>
                    <a:pt x="179019" y="26670"/>
                  </a:lnTo>
                  <a:lnTo>
                    <a:pt x="228625" y="26670"/>
                  </a:lnTo>
                  <a:lnTo>
                    <a:pt x="228625" y="27940"/>
                  </a:lnTo>
                  <a:lnTo>
                    <a:pt x="229019" y="26670"/>
                  </a:lnTo>
                  <a:lnTo>
                    <a:pt x="229019" y="25400"/>
                  </a:lnTo>
                  <a:lnTo>
                    <a:pt x="180568" y="25400"/>
                  </a:lnTo>
                  <a:lnTo>
                    <a:pt x="180568" y="24130"/>
                  </a:lnTo>
                  <a:close/>
                </a:path>
                <a:path w="248285" h="246380">
                  <a:moveTo>
                    <a:pt x="229019" y="26670"/>
                  </a:moveTo>
                  <a:lnTo>
                    <a:pt x="229019" y="27940"/>
                  </a:lnTo>
                  <a:lnTo>
                    <a:pt x="229412" y="27940"/>
                  </a:lnTo>
                  <a:lnTo>
                    <a:pt x="229019" y="26670"/>
                  </a:lnTo>
                  <a:close/>
                </a:path>
                <a:path w="248285" h="246380">
                  <a:moveTo>
                    <a:pt x="233489" y="25400"/>
                  </a:moveTo>
                  <a:lnTo>
                    <a:pt x="229412" y="25400"/>
                  </a:lnTo>
                  <a:lnTo>
                    <a:pt x="229412" y="26670"/>
                  </a:lnTo>
                  <a:lnTo>
                    <a:pt x="230187" y="27940"/>
                  </a:lnTo>
                  <a:lnTo>
                    <a:pt x="233299" y="27940"/>
                  </a:lnTo>
                  <a:lnTo>
                    <a:pt x="233489" y="26670"/>
                  </a:lnTo>
                  <a:lnTo>
                    <a:pt x="233489" y="25400"/>
                  </a:lnTo>
                  <a:close/>
                </a:path>
                <a:path w="248285" h="246380">
                  <a:moveTo>
                    <a:pt x="160718" y="25400"/>
                  </a:moveTo>
                  <a:lnTo>
                    <a:pt x="160718" y="26670"/>
                  </a:lnTo>
                  <a:lnTo>
                    <a:pt x="161112" y="26670"/>
                  </a:lnTo>
                  <a:lnTo>
                    <a:pt x="160718" y="25400"/>
                  </a:lnTo>
                  <a:close/>
                </a:path>
                <a:path w="248285" h="246380">
                  <a:moveTo>
                    <a:pt x="235445" y="24130"/>
                  </a:moveTo>
                  <a:lnTo>
                    <a:pt x="233489" y="24130"/>
                  </a:lnTo>
                  <a:lnTo>
                    <a:pt x="233489" y="26670"/>
                  </a:lnTo>
                  <a:lnTo>
                    <a:pt x="233883" y="25400"/>
                  </a:lnTo>
                  <a:lnTo>
                    <a:pt x="235445" y="25400"/>
                  </a:lnTo>
                  <a:lnTo>
                    <a:pt x="235445" y="24130"/>
                  </a:lnTo>
                  <a:close/>
                </a:path>
                <a:path w="248285" h="246380">
                  <a:moveTo>
                    <a:pt x="159550" y="24130"/>
                  </a:moveTo>
                  <a:lnTo>
                    <a:pt x="159169" y="24130"/>
                  </a:lnTo>
                  <a:lnTo>
                    <a:pt x="159169" y="25400"/>
                  </a:lnTo>
                  <a:lnTo>
                    <a:pt x="159550" y="25400"/>
                  </a:lnTo>
                  <a:lnTo>
                    <a:pt x="159550" y="24130"/>
                  </a:lnTo>
                  <a:close/>
                </a:path>
                <a:path w="248285" h="246380">
                  <a:moveTo>
                    <a:pt x="178231" y="24130"/>
                  </a:moveTo>
                  <a:lnTo>
                    <a:pt x="162471" y="24130"/>
                  </a:lnTo>
                  <a:lnTo>
                    <a:pt x="162471" y="25400"/>
                  </a:lnTo>
                  <a:lnTo>
                    <a:pt x="178231" y="25400"/>
                  </a:lnTo>
                  <a:lnTo>
                    <a:pt x="178231" y="24130"/>
                  </a:lnTo>
                  <a:close/>
                </a:path>
                <a:path w="248285" h="246380">
                  <a:moveTo>
                    <a:pt x="178625" y="24130"/>
                  </a:moveTo>
                  <a:lnTo>
                    <a:pt x="178231" y="24130"/>
                  </a:lnTo>
                  <a:lnTo>
                    <a:pt x="178231" y="25400"/>
                  </a:lnTo>
                  <a:lnTo>
                    <a:pt x="178625" y="25400"/>
                  </a:lnTo>
                  <a:lnTo>
                    <a:pt x="178625" y="24130"/>
                  </a:lnTo>
                  <a:close/>
                </a:path>
                <a:path w="248285" h="246380">
                  <a:moveTo>
                    <a:pt x="229412" y="24130"/>
                  </a:moveTo>
                  <a:lnTo>
                    <a:pt x="180962" y="24130"/>
                  </a:lnTo>
                  <a:lnTo>
                    <a:pt x="180568" y="25400"/>
                  </a:lnTo>
                  <a:lnTo>
                    <a:pt x="229412" y="25400"/>
                  </a:lnTo>
                  <a:lnTo>
                    <a:pt x="229412" y="24130"/>
                  </a:lnTo>
                  <a:close/>
                </a:path>
                <a:path w="248285" h="246380">
                  <a:moveTo>
                    <a:pt x="233299" y="24130"/>
                  </a:moveTo>
                  <a:lnTo>
                    <a:pt x="229412" y="24130"/>
                  </a:lnTo>
                  <a:lnTo>
                    <a:pt x="229793" y="25400"/>
                  </a:lnTo>
                  <a:lnTo>
                    <a:pt x="233299" y="25400"/>
                  </a:lnTo>
                  <a:lnTo>
                    <a:pt x="233299" y="24130"/>
                  </a:lnTo>
                  <a:close/>
                </a:path>
                <a:path w="248285" h="246380">
                  <a:moveTo>
                    <a:pt x="140487" y="22860"/>
                  </a:moveTo>
                  <a:lnTo>
                    <a:pt x="138925" y="22860"/>
                  </a:lnTo>
                  <a:lnTo>
                    <a:pt x="138925" y="24130"/>
                  </a:lnTo>
                  <a:lnTo>
                    <a:pt x="140487" y="24130"/>
                  </a:lnTo>
                  <a:lnTo>
                    <a:pt x="140487" y="22860"/>
                  </a:lnTo>
                  <a:close/>
                </a:path>
                <a:path w="248285" h="246380">
                  <a:moveTo>
                    <a:pt x="140881" y="22860"/>
                  </a:moveTo>
                  <a:lnTo>
                    <a:pt x="140487" y="24130"/>
                  </a:lnTo>
                  <a:lnTo>
                    <a:pt x="140881" y="24130"/>
                  </a:lnTo>
                  <a:lnTo>
                    <a:pt x="140881" y="22860"/>
                  </a:lnTo>
                  <a:close/>
                </a:path>
                <a:path w="248285" h="246380">
                  <a:moveTo>
                    <a:pt x="152742" y="22860"/>
                  </a:moveTo>
                  <a:lnTo>
                    <a:pt x="141262" y="22860"/>
                  </a:lnTo>
                  <a:lnTo>
                    <a:pt x="141262" y="24130"/>
                  </a:lnTo>
                  <a:lnTo>
                    <a:pt x="152742" y="24130"/>
                  </a:lnTo>
                  <a:lnTo>
                    <a:pt x="152742" y="22860"/>
                  </a:lnTo>
                  <a:close/>
                </a:path>
                <a:path w="248285" h="246380">
                  <a:moveTo>
                    <a:pt x="153136" y="22860"/>
                  </a:moveTo>
                  <a:lnTo>
                    <a:pt x="152742" y="22860"/>
                  </a:lnTo>
                  <a:lnTo>
                    <a:pt x="152742" y="24130"/>
                  </a:lnTo>
                  <a:lnTo>
                    <a:pt x="153136" y="24130"/>
                  </a:lnTo>
                  <a:lnTo>
                    <a:pt x="153136" y="22860"/>
                  </a:lnTo>
                  <a:close/>
                </a:path>
                <a:path w="248285" h="246380">
                  <a:moveTo>
                    <a:pt x="153530" y="22860"/>
                  </a:moveTo>
                  <a:lnTo>
                    <a:pt x="153136" y="22860"/>
                  </a:lnTo>
                  <a:lnTo>
                    <a:pt x="153136" y="24130"/>
                  </a:lnTo>
                  <a:lnTo>
                    <a:pt x="153530" y="24130"/>
                  </a:lnTo>
                  <a:lnTo>
                    <a:pt x="153530" y="22860"/>
                  </a:lnTo>
                  <a:close/>
                </a:path>
                <a:path w="248285" h="246380">
                  <a:moveTo>
                    <a:pt x="160337" y="21590"/>
                  </a:moveTo>
                  <a:lnTo>
                    <a:pt x="156248" y="21590"/>
                  </a:lnTo>
                  <a:lnTo>
                    <a:pt x="156248" y="22860"/>
                  </a:lnTo>
                  <a:lnTo>
                    <a:pt x="153911" y="22860"/>
                  </a:lnTo>
                  <a:lnTo>
                    <a:pt x="153911" y="24130"/>
                  </a:lnTo>
                  <a:lnTo>
                    <a:pt x="160337" y="24130"/>
                  </a:lnTo>
                  <a:lnTo>
                    <a:pt x="160337" y="21590"/>
                  </a:lnTo>
                  <a:close/>
                </a:path>
                <a:path w="248285" h="246380">
                  <a:moveTo>
                    <a:pt x="163639" y="21590"/>
                  </a:moveTo>
                  <a:lnTo>
                    <a:pt x="163258" y="21590"/>
                  </a:lnTo>
                  <a:lnTo>
                    <a:pt x="163258" y="22860"/>
                  </a:lnTo>
                  <a:lnTo>
                    <a:pt x="162864" y="24130"/>
                  </a:lnTo>
                  <a:lnTo>
                    <a:pt x="179019" y="24130"/>
                  </a:lnTo>
                  <a:lnTo>
                    <a:pt x="179019" y="22860"/>
                  </a:lnTo>
                  <a:lnTo>
                    <a:pt x="163639" y="22860"/>
                  </a:lnTo>
                  <a:lnTo>
                    <a:pt x="163639" y="21590"/>
                  </a:lnTo>
                  <a:close/>
                </a:path>
                <a:path w="248285" h="246380">
                  <a:moveTo>
                    <a:pt x="180568" y="20320"/>
                  </a:moveTo>
                  <a:lnTo>
                    <a:pt x="179400" y="20320"/>
                  </a:lnTo>
                  <a:lnTo>
                    <a:pt x="179400" y="21590"/>
                  </a:lnTo>
                  <a:lnTo>
                    <a:pt x="179019" y="22860"/>
                  </a:lnTo>
                  <a:lnTo>
                    <a:pt x="179019" y="24130"/>
                  </a:lnTo>
                  <a:lnTo>
                    <a:pt x="181152" y="24130"/>
                  </a:lnTo>
                  <a:lnTo>
                    <a:pt x="181152" y="22860"/>
                  </a:lnTo>
                  <a:lnTo>
                    <a:pt x="180568" y="22860"/>
                  </a:lnTo>
                  <a:lnTo>
                    <a:pt x="180568" y="20320"/>
                  </a:lnTo>
                  <a:close/>
                </a:path>
                <a:path w="248285" h="246380">
                  <a:moveTo>
                    <a:pt x="183883" y="20320"/>
                  </a:moveTo>
                  <a:lnTo>
                    <a:pt x="183095" y="20320"/>
                  </a:lnTo>
                  <a:lnTo>
                    <a:pt x="182714" y="21590"/>
                  </a:lnTo>
                  <a:lnTo>
                    <a:pt x="181152" y="21590"/>
                  </a:lnTo>
                  <a:lnTo>
                    <a:pt x="181152" y="22860"/>
                  </a:lnTo>
                  <a:lnTo>
                    <a:pt x="181546" y="24130"/>
                  </a:lnTo>
                  <a:lnTo>
                    <a:pt x="228434" y="24130"/>
                  </a:lnTo>
                  <a:lnTo>
                    <a:pt x="228434" y="22860"/>
                  </a:lnTo>
                  <a:lnTo>
                    <a:pt x="183489" y="22860"/>
                  </a:lnTo>
                  <a:lnTo>
                    <a:pt x="183489" y="21590"/>
                  </a:lnTo>
                  <a:lnTo>
                    <a:pt x="183883" y="20320"/>
                  </a:lnTo>
                  <a:close/>
                </a:path>
                <a:path w="248285" h="246380">
                  <a:moveTo>
                    <a:pt x="232905" y="22860"/>
                  </a:moveTo>
                  <a:lnTo>
                    <a:pt x="228625" y="22860"/>
                  </a:lnTo>
                  <a:lnTo>
                    <a:pt x="228625" y="24130"/>
                  </a:lnTo>
                  <a:lnTo>
                    <a:pt x="232905" y="24130"/>
                  </a:lnTo>
                  <a:lnTo>
                    <a:pt x="232905" y="22860"/>
                  </a:lnTo>
                  <a:close/>
                </a:path>
                <a:path w="248285" h="246380">
                  <a:moveTo>
                    <a:pt x="235826" y="22860"/>
                  </a:moveTo>
                  <a:lnTo>
                    <a:pt x="232905" y="22860"/>
                  </a:lnTo>
                  <a:lnTo>
                    <a:pt x="232905" y="24130"/>
                  </a:lnTo>
                  <a:lnTo>
                    <a:pt x="235826" y="24130"/>
                  </a:lnTo>
                  <a:lnTo>
                    <a:pt x="235826" y="22860"/>
                  </a:lnTo>
                  <a:close/>
                </a:path>
                <a:path w="248285" h="246380">
                  <a:moveTo>
                    <a:pt x="154698" y="20320"/>
                  </a:moveTo>
                  <a:lnTo>
                    <a:pt x="147688" y="20320"/>
                  </a:lnTo>
                  <a:lnTo>
                    <a:pt x="147688" y="21590"/>
                  </a:lnTo>
                  <a:lnTo>
                    <a:pt x="145745" y="21590"/>
                  </a:lnTo>
                  <a:lnTo>
                    <a:pt x="145351" y="22860"/>
                  </a:lnTo>
                  <a:lnTo>
                    <a:pt x="154698" y="22860"/>
                  </a:lnTo>
                  <a:lnTo>
                    <a:pt x="154698" y="20320"/>
                  </a:lnTo>
                  <a:close/>
                </a:path>
                <a:path w="248285" h="246380">
                  <a:moveTo>
                    <a:pt x="156248" y="21590"/>
                  </a:moveTo>
                  <a:lnTo>
                    <a:pt x="155854" y="22860"/>
                  </a:lnTo>
                  <a:lnTo>
                    <a:pt x="156248" y="22860"/>
                  </a:lnTo>
                  <a:lnTo>
                    <a:pt x="156248" y="21590"/>
                  </a:lnTo>
                  <a:close/>
                </a:path>
                <a:path w="248285" h="246380">
                  <a:moveTo>
                    <a:pt x="161112" y="21590"/>
                  </a:moveTo>
                  <a:lnTo>
                    <a:pt x="160337" y="21590"/>
                  </a:lnTo>
                  <a:lnTo>
                    <a:pt x="160337" y="22860"/>
                  </a:lnTo>
                  <a:lnTo>
                    <a:pt x="161112" y="22860"/>
                  </a:lnTo>
                  <a:lnTo>
                    <a:pt x="161112" y="21590"/>
                  </a:lnTo>
                  <a:close/>
                </a:path>
                <a:path w="248285" h="246380">
                  <a:moveTo>
                    <a:pt x="162864" y="20320"/>
                  </a:moveTo>
                  <a:lnTo>
                    <a:pt x="161886" y="20320"/>
                  </a:lnTo>
                  <a:lnTo>
                    <a:pt x="161886" y="22860"/>
                  </a:lnTo>
                  <a:lnTo>
                    <a:pt x="162471" y="22860"/>
                  </a:lnTo>
                  <a:lnTo>
                    <a:pt x="162471" y="21590"/>
                  </a:lnTo>
                  <a:lnTo>
                    <a:pt x="162864" y="21590"/>
                  </a:lnTo>
                  <a:lnTo>
                    <a:pt x="162864" y="20320"/>
                  </a:lnTo>
                  <a:close/>
                </a:path>
                <a:path w="248285" h="246380">
                  <a:moveTo>
                    <a:pt x="174155" y="17780"/>
                  </a:moveTo>
                  <a:lnTo>
                    <a:pt x="163639" y="17780"/>
                  </a:lnTo>
                  <a:lnTo>
                    <a:pt x="163639" y="22860"/>
                  </a:lnTo>
                  <a:lnTo>
                    <a:pt x="179019" y="22860"/>
                  </a:lnTo>
                  <a:lnTo>
                    <a:pt x="179400" y="21590"/>
                  </a:lnTo>
                  <a:lnTo>
                    <a:pt x="174155" y="21590"/>
                  </a:lnTo>
                  <a:lnTo>
                    <a:pt x="174155" y="17780"/>
                  </a:lnTo>
                  <a:close/>
                </a:path>
                <a:path w="248285" h="246380">
                  <a:moveTo>
                    <a:pt x="181546" y="20320"/>
                  </a:moveTo>
                  <a:lnTo>
                    <a:pt x="180568" y="20320"/>
                  </a:lnTo>
                  <a:lnTo>
                    <a:pt x="180568" y="22860"/>
                  </a:lnTo>
                  <a:lnTo>
                    <a:pt x="181152" y="22860"/>
                  </a:lnTo>
                  <a:lnTo>
                    <a:pt x="181152" y="21590"/>
                  </a:lnTo>
                  <a:lnTo>
                    <a:pt x="181546" y="21590"/>
                  </a:lnTo>
                  <a:lnTo>
                    <a:pt x="181546" y="20320"/>
                  </a:lnTo>
                  <a:close/>
                </a:path>
                <a:path w="248285" h="246380">
                  <a:moveTo>
                    <a:pt x="183883" y="20320"/>
                  </a:moveTo>
                  <a:lnTo>
                    <a:pt x="183489" y="21590"/>
                  </a:lnTo>
                  <a:lnTo>
                    <a:pt x="183489" y="22860"/>
                  </a:lnTo>
                  <a:lnTo>
                    <a:pt x="183883" y="22860"/>
                  </a:lnTo>
                  <a:lnTo>
                    <a:pt x="183883" y="20320"/>
                  </a:lnTo>
                  <a:close/>
                </a:path>
                <a:path w="248285" h="246380">
                  <a:moveTo>
                    <a:pt x="226885" y="21590"/>
                  </a:moveTo>
                  <a:lnTo>
                    <a:pt x="183883" y="21590"/>
                  </a:lnTo>
                  <a:lnTo>
                    <a:pt x="183883" y="22860"/>
                  </a:lnTo>
                  <a:lnTo>
                    <a:pt x="226885" y="22860"/>
                  </a:lnTo>
                  <a:lnTo>
                    <a:pt x="226885" y="21590"/>
                  </a:lnTo>
                  <a:close/>
                </a:path>
                <a:path w="248285" h="246380">
                  <a:moveTo>
                    <a:pt x="228625" y="21590"/>
                  </a:moveTo>
                  <a:lnTo>
                    <a:pt x="226885" y="21590"/>
                  </a:lnTo>
                  <a:lnTo>
                    <a:pt x="226885" y="22860"/>
                  </a:lnTo>
                  <a:lnTo>
                    <a:pt x="228625" y="22860"/>
                  </a:lnTo>
                  <a:lnTo>
                    <a:pt x="228625" y="21590"/>
                  </a:lnTo>
                  <a:close/>
                </a:path>
                <a:path w="248285" h="246380">
                  <a:moveTo>
                    <a:pt x="230568" y="19050"/>
                  </a:moveTo>
                  <a:lnTo>
                    <a:pt x="229412" y="19050"/>
                  </a:lnTo>
                  <a:lnTo>
                    <a:pt x="229793" y="20320"/>
                  </a:lnTo>
                  <a:lnTo>
                    <a:pt x="229019" y="20320"/>
                  </a:lnTo>
                  <a:lnTo>
                    <a:pt x="229019" y="22860"/>
                  </a:lnTo>
                  <a:lnTo>
                    <a:pt x="231736" y="22860"/>
                  </a:lnTo>
                  <a:lnTo>
                    <a:pt x="231736" y="21590"/>
                  </a:lnTo>
                  <a:lnTo>
                    <a:pt x="230187" y="21590"/>
                  </a:lnTo>
                  <a:lnTo>
                    <a:pt x="230187" y="20320"/>
                  </a:lnTo>
                  <a:lnTo>
                    <a:pt x="230568" y="19695"/>
                  </a:lnTo>
                  <a:lnTo>
                    <a:pt x="230568" y="19050"/>
                  </a:lnTo>
                  <a:close/>
                </a:path>
                <a:path w="248285" h="246380">
                  <a:moveTo>
                    <a:pt x="237388" y="21590"/>
                  </a:moveTo>
                  <a:lnTo>
                    <a:pt x="232130" y="21590"/>
                  </a:lnTo>
                  <a:lnTo>
                    <a:pt x="232130" y="22860"/>
                  </a:lnTo>
                  <a:lnTo>
                    <a:pt x="237388" y="22860"/>
                  </a:lnTo>
                  <a:lnTo>
                    <a:pt x="237388" y="21590"/>
                  </a:lnTo>
                  <a:close/>
                </a:path>
                <a:path w="248285" h="246380">
                  <a:moveTo>
                    <a:pt x="237769" y="21590"/>
                  </a:moveTo>
                  <a:lnTo>
                    <a:pt x="237388" y="21590"/>
                  </a:lnTo>
                  <a:lnTo>
                    <a:pt x="237388" y="22860"/>
                  </a:lnTo>
                  <a:lnTo>
                    <a:pt x="237769" y="22860"/>
                  </a:lnTo>
                  <a:lnTo>
                    <a:pt x="237769" y="21590"/>
                  </a:lnTo>
                  <a:close/>
                </a:path>
                <a:path w="248285" h="246380">
                  <a:moveTo>
                    <a:pt x="232130" y="17780"/>
                  </a:moveTo>
                  <a:lnTo>
                    <a:pt x="231355" y="17780"/>
                  </a:lnTo>
                  <a:lnTo>
                    <a:pt x="231355" y="19050"/>
                  </a:lnTo>
                  <a:lnTo>
                    <a:pt x="230962" y="19050"/>
                  </a:lnTo>
                  <a:lnTo>
                    <a:pt x="230568" y="19695"/>
                  </a:lnTo>
                  <a:lnTo>
                    <a:pt x="230568" y="21590"/>
                  </a:lnTo>
                  <a:lnTo>
                    <a:pt x="237769" y="21590"/>
                  </a:lnTo>
                  <a:lnTo>
                    <a:pt x="237972" y="22860"/>
                  </a:lnTo>
                  <a:lnTo>
                    <a:pt x="237972" y="20320"/>
                  </a:lnTo>
                  <a:lnTo>
                    <a:pt x="232130" y="20320"/>
                  </a:lnTo>
                  <a:lnTo>
                    <a:pt x="231736" y="19050"/>
                  </a:lnTo>
                  <a:lnTo>
                    <a:pt x="232130" y="17780"/>
                  </a:lnTo>
                  <a:close/>
                </a:path>
                <a:path w="248285" h="246380">
                  <a:moveTo>
                    <a:pt x="159943" y="20320"/>
                  </a:moveTo>
                  <a:lnTo>
                    <a:pt x="157416" y="20320"/>
                  </a:lnTo>
                  <a:lnTo>
                    <a:pt x="157416" y="21590"/>
                  </a:lnTo>
                  <a:lnTo>
                    <a:pt x="159550" y="21590"/>
                  </a:lnTo>
                  <a:lnTo>
                    <a:pt x="159943" y="20320"/>
                  </a:lnTo>
                  <a:close/>
                </a:path>
                <a:path w="248285" h="246380">
                  <a:moveTo>
                    <a:pt x="161505" y="19050"/>
                  </a:moveTo>
                  <a:lnTo>
                    <a:pt x="161112" y="19050"/>
                  </a:lnTo>
                  <a:lnTo>
                    <a:pt x="161112" y="20320"/>
                  </a:lnTo>
                  <a:lnTo>
                    <a:pt x="161505" y="21590"/>
                  </a:lnTo>
                  <a:lnTo>
                    <a:pt x="161505" y="19050"/>
                  </a:lnTo>
                  <a:close/>
                </a:path>
                <a:path w="248285" h="246380">
                  <a:moveTo>
                    <a:pt x="175704" y="17780"/>
                  </a:moveTo>
                  <a:lnTo>
                    <a:pt x="174155" y="17780"/>
                  </a:lnTo>
                  <a:lnTo>
                    <a:pt x="174155" y="21590"/>
                  </a:lnTo>
                  <a:lnTo>
                    <a:pt x="174929" y="21590"/>
                  </a:lnTo>
                  <a:lnTo>
                    <a:pt x="174929" y="20320"/>
                  </a:lnTo>
                  <a:lnTo>
                    <a:pt x="177457" y="20320"/>
                  </a:lnTo>
                  <a:lnTo>
                    <a:pt x="176682" y="19050"/>
                  </a:lnTo>
                  <a:lnTo>
                    <a:pt x="176098" y="19050"/>
                  </a:lnTo>
                  <a:lnTo>
                    <a:pt x="175704" y="17780"/>
                  </a:lnTo>
                  <a:close/>
                </a:path>
                <a:path w="248285" h="246380">
                  <a:moveTo>
                    <a:pt x="179019" y="20320"/>
                  </a:moveTo>
                  <a:lnTo>
                    <a:pt x="174929" y="20320"/>
                  </a:lnTo>
                  <a:lnTo>
                    <a:pt x="174929" y="21590"/>
                  </a:lnTo>
                  <a:lnTo>
                    <a:pt x="179400" y="21590"/>
                  </a:lnTo>
                  <a:lnTo>
                    <a:pt x="179019" y="20320"/>
                  </a:lnTo>
                  <a:close/>
                </a:path>
                <a:path w="248285" h="246380">
                  <a:moveTo>
                    <a:pt x="182714" y="20320"/>
                  </a:moveTo>
                  <a:lnTo>
                    <a:pt x="181546" y="20320"/>
                  </a:lnTo>
                  <a:lnTo>
                    <a:pt x="181546" y="21590"/>
                  </a:lnTo>
                  <a:lnTo>
                    <a:pt x="182714" y="21590"/>
                  </a:lnTo>
                  <a:lnTo>
                    <a:pt x="182714" y="20320"/>
                  </a:lnTo>
                  <a:close/>
                </a:path>
                <a:path w="248285" h="246380">
                  <a:moveTo>
                    <a:pt x="186791" y="19050"/>
                  </a:moveTo>
                  <a:lnTo>
                    <a:pt x="183883" y="19050"/>
                  </a:lnTo>
                  <a:lnTo>
                    <a:pt x="183883" y="21590"/>
                  </a:lnTo>
                  <a:lnTo>
                    <a:pt x="184264" y="20320"/>
                  </a:lnTo>
                  <a:lnTo>
                    <a:pt x="186791" y="20320"/>
                  </a:lnTo>
                  <a:lnTo>
                    <a:pt x="186791" y="19050"/>
                  </a:lnTo>
                  <a:close/>
                </a:path>
                <a:path w="248285" h="246380">
                  <a:moveTo>
                    <a:pt x="185432" y="20320"/>
                  </a:moveTo>
                  <a:lnTo>
                    <a:pt x="184264" y="20320"/>
                  </a:lnTo>
                  <a:lnTo>
                    <a:pt x="184264" y="21590"/>
                  </a:lnTo>
                  <a:lnTo>
                    <a:pt x="185432" y="21590"/>
                  </a:lnTo>
                  <a:lnTo>
                    <a:pt x="185432" y="20320"/>
                  </a:lnTo>
                  <a:close/>
                </a:path>
                <a:path w="248285" h="246380">
                  <a:moveTo>
                    <a:pt x="187579" y="20320"/>
                  </a:moveTo>
                  <a:lnTo>
                    <a:pt x="185432" y="20320"/>
                  </a:lnTo>
                  <a:lnTo>
                    <a:pt x="185432" y="21590"/>
                  </a:lnTo>
                  <a:lnTo>
                    <a:pt x="187579" y="21590"/>
                  </a:lnTo>
                  <a:lnTo>
                    <a:pt x="187579" y="20320"/>
                  </a:lnTo>
                  <a:close/>
                </a:path>
                <a:path w="248285" h="246380">
                  <a:moveTo>
                    <a:pt x="228625" y="20320"/>
                  </a:moveTo>
                  <a:lnTo>
                    <a:pt x="187579" y="20320"/>
                  </a:lnTo>
                  <a:lnTo>
                    <a:pt x="187579" y="21590"/>
                  </a:lnTo>
                  <a:lnTo>
                    <a:pt x="229019" y="21590"/>
                  </a:lnTo>
                  <a:lnTo>
                    <a:pt x="228625" y="20320"/>
                  </a:lnTo>
                  <a:close/>
                </a:path>
                <a:path w="248285" h="246380">
                  <a:moveTo>
                    <a:pt x="230568" y="20320"/>
                  </a:moveTo>
                  <a:lnTo>
                    <a:pt x="230187" y="20320"/>
                  </a:lnTo>
                  <a:lnTo>
                    <a:pt x="230187" y="21590"/>
                  </a:lnTo>
                  <a:lnTo>
                    <a:pt x="230568" y="21590"/>
                  </a:lnTo>
                  <a:lnTo>
                    <a:pt x="230568" y="20320"/>
                  </a:lnTo>
                  <a:close/>
                </a:path>
                <a:path w="248285" h="246380">
                  <a:moveTo>
                    <a:pt x="155473" y="19050"/>
                  </a:moveTo>
                  <a:lnTo>
                    <a:pt x="150609" y="19050"/>
                  </a:lnTo>
                  <a:lnTo>
                    <a:pt x="150215" y="20320"/>
                  </a:lnTo>
                  <a:lnTo>
                    <a:pt x="155473" y="20320"/>
                  </a:lnTo>
                  <a:lnTo>
                    <a:pt x="155473" y="19050"/>
                  </a:lnTo>
                  <a:close/>
                </a:path>
                <a:path w="248285" h="246380">
                  <a:moveTo>
                    <a:pt x="159169" y="19050"/>
                  </a:moveTo>
                  <a:lnTo>
                    <a:pt x="158775" y="19050"/>
                  </a:lnTo>
                  <a:lnTo>
                    <a:pt x="158775" y="20320"/>
                  </a:lnTo>
                  <a:lnTo>
                    <a:pt x="159169" y="20320"/>
                  </a:lnTo>
                  <a:lnTo>
                    <a:pt x="159169" y="19050"/>
                  </a:lnTo>
                  <a:close/>
                </a:path>
                <a:path w="248285" h="246380">
                  <a:moveTo>
                    <a:pt x="160718" y="17780"/>
                  </a:moveTo>
                  <a:lnTo>
                    <a:pt x="155079" y="17780"/>
                  </a:lnTo>
                  <a:lnTo>
                    <a:pt x="155079" y="19050"/>
                  </a:lnTo>
                  <a:lnTo>
                    <a:pt x="159550" y="19050"/>
                  </a:lnTo>
                  <a:lnTo>
                    <a:pt x="159943" y="20320"/>
                  </a:lnTo>
                  <a:lnTo>
                    <a:pt x="159943" y="19050"/>
                  </a:lnTo>
                  <a:lnTo>
                    <a:pt x="160718" y="17780"/>
                  </a:lnTo>
                  <a:close/>
                </a:path>
                <a:path w="248285" h="246380">
                  <a:moveTo>
                    <a:pt x="160718" y="19050"/>
                  </a:moveTo>
                  <a:lnTo>
                    <a:pt x="159943" y="19050"/>
                  </a:lnTo>
                  <a:lnTo>
                    <a:pt x="160337" y="20320"/>
                  </a:lnTo>
                  <a:lnTo>
                    <a:pt x="160718" y="20320"/>
                  </a:lnTo>
                  <a:lnTo>
                    <a:pt x="160718" y="19050"/>
                  </a:lnTo>
                  <a:close/>
                </a:path>
                <a:path w="248285" h="246380">
                  <a:moveTo>
                    <a:pt x="163258" y="17780"/>
                  </a:moveTo>
                  <a:lnTo>
                    <a:pt x="161112" y="17780"/>
                  </a:lnTo>
                  <a:lnTo>
                    <a:pt x="160718" y="19050"/>
                  </a:lnTo>
                  <a:lnTo>
                    <a:pt x="162090" y="19050"/>
                  </a:lnTo>
                  <a:lnTo>
                    <a:pt x="162090" y="20320"/>
                  </a:lnTo>
                  <a:lnTo>
                    <a:pt x="163258" y="20320"/>
                  </a:lnTo>
                  <a:lnTo>
                    <a:pt x="163258" y="17780"/>
                  </a:lnTo>
                  <a:close/>
                </a:path>
                <a:path w="248285" h="246380">
                  <a:moveTo>
                    <a:pt x="178231" y="19050"/>
                  </a:moveTo>
                  <a:lnTo>
                    <a:pt x="177063" y="19050"/>
                  </a:lnTo>
                  <a:lnTo>
                    <a:pt x="177457" y="20320"/>
                  </a:lnTo>
                  <a:lnTo>
                    <a:pt x="178231" y="20320"/>
                  </a:lnTo>
                  <a:lnTo>
                    <a:pt x="178231" y="19050"/>
                  </a:lnTo>
                  <a:close/>
                </a:path>
                <a:path w="248285" h="246380">
                  <a:moveTo>
                    <a:pt x="179793" y="19050"/>
                  </a:moveTo>
                  <a:lnTo>
                    <a:pt x="179019" y="19050"/>
                  </a:lnTo>
                  <a:lnTo>
                    <a:pt x="179019" y="20320"/>
                  </a:lnTo>
                  <a:lnTo>
                    <a:pt x="179793" y="20320"/>
                  </a:lnTo>
                  <a:lnTo>
                    <a:pt x="179793" y="19050"/>
                  </a:lnTo>
                  <a:close/>
                </a:path>
                <a:path w="248285" h="246380">
                  <a:moveTo>
                    <a:pt x="180962" y="19050"/>
                  </a:moveTo>
                  <a:lnTo>
                    <a:pt x="179793" y="19050"/>
                  </a:lnTo>
                  <a:lnTo>
                    <a:pt x="179793" y="20320"/>
                  </a:lnTo>
                  <a:lnTo>
                    <a:pt x="180962" y="20320"/>
                  </a:lnTo>
                  <a:lnTo>
                    <a:pt x="180962" y="19050"/>
                  </a:lnTo>
                  <a:close/>
                </a:path>
                <a:path w="248285" h="246380">
                  <a:moveTo>
                    <a:pt x="181152" y="19050"/>
                  </a:moveTo>
                  <a:lnTo>
                    <a:pt x="180962" y="19050"/>
                  </a:lnTo>
                  <a:lnTo>
                    <a:pt x="180962" y="20320"/>
                  </a:lnTo>
                  <a:lnTo>
                    <a:pt x="181152" y="20320"/>
                  </a:lnTo>
                  <a:lnTo>
                    <a:pt x="181152" y="19050"/>
                  </a:lnTo>
                  <a:close/>
                </a:path>
                <a:path w="248285" h="246380">
                  <a:moveTo>
                    <a:pt x="183883" y="19050"/>
                  </a:moveTo>
                  <a:lnTo>
                    <a:pt x="181152" y="19050"/>
                  </a:lnTo>
                  <a:lnTo>
                    <a:pt x="181152" y="20320"/>
                  </a:lnTo>
                  <a:lnTo>
                    <a:pt x="183489" y="20320"/>
                  </a:lnTo>
                  <a:lnTo>
                    <a:pt x="183883" y="19050"/>
                  </a:lnTo>
                  <a:close/>
                </a:path>
                <a:path w="248285" h="246380">
                  <a:moveTo>
                    <a:pt x="228434" y="19050"/>
                  </a:moveTo>
                  <a:lnTo>
                    <a:pt x="186791" y="19050"/>
                  </a:lnTo>
                  <a:lnTo>
                    <a:pt x="186791" y="20320"/>
                  </a:lnTo>
                  <a:lnTo>
                    <a:pt x="228434" y="20320"/>
                  </a:lnTo>
                  <a:lnTo>
                    <a:pt x="228434" y="19050"/>
                  </a:lnTo>
                  <a:close/>
                </a:path>
                <a:path w="248285" h="246380">
                  <a:moveTo>
                    <a:pt x="229019" y="19050"/>
                  </a:moveTo>
                  <a:lnTo>
                    <a:pt x="228434" y="19050"/>
                  </a:lnTo>
                  <a:lnTo>
                    <a:pt x="228434" y="20320"/>
                  </a:lnTo>
                  <a:lnTo>
                    <a:pt x="229019" y="20320"/>
                  </a:lnTo>
                  <a:lnTo>
                    <a:pt x="229019" y="19050"/>
                  </a:lnTo>
                  <a:close/>
                </a:path>
                <a:path w="248285" h="246380">
                  <a:moveTo>
                    <a:pt x="232524" y="17780"/>
                  </a:moveTo>
                  <a:lnTo>
                    <a:pt x="232130" y="17780"/>
                  </a:lnTo>
                  <a:lnTo>
                    <a:pt x="232130" y="20320"/>
                  </a:lnTo>
                  <a:lnTo>
                    <a:pt x="239141" y="20320"/>
                  </a:lnTo>
                  <a:lnTo>
                    <a:pt x="239522" y="19050"/>
                  </a:lnTo>
                  <a:lnTo>
                    <a:pt x="232524" y="19050"/>
                  </a:lnTo>
                  <a:lnTo>
                    <a:pt x="232524" y="17780"/>
                  </a:lnTo>
                  <a:close/>
                </a:path>
                <a:path w="248285" h="246380">
                  <a:moveTo>
                    <a:pt x="179019" y="16510"/>
                  </a:moveTo>
                  <a:lnTo>
                    <a:pt x="176098" y="16510"/>
                  </a:lnTo>
                  <a:lnTo>
                    <a:pt x="175704" y="17780"/>
                  </a:lnTo>
                  <a:lnTo>
                    <a:pt x="176098" y="19050"/>
                  </a:lnTo>
                  <a:lnTo>
                    <a:pt x="179019" y="19050"/>
                  </a:lnTo>
                  <a:lnTo>
                    <a:pt x="179019" y="16510"/>
                  </a:lnTo>
                  <a:close/>
                </a:path>
                <a:path w="248285" h="246380">
                  <a:moveTo>
                    <a:pt x="181546" y="16510"/>
                  </a:moveTo>
                  <a:lnTo>
                    <a:pt x="180174" y="16510"/>
                  </a:lnTo>
                  <a:lnTo>
                    <a:pt x="180174" y="19050"/>
                  </a:lnTo>
                  <a:lnTo>
                    <a:pt x="182321" y="19050"/>
                  </a:lnTo>
                  <a:lnTo>
                    <a:pt x="181927" y="17780"/>
                  </a:lnTo>
                  <a:lnTo>
                    <a:pt x="181546" y="17780"/>
                  </a:lnTo>
                  <a:lnTo>
                    <a:pt x="181546" y="16510"/>
                  </a:lnTo>
                  <a:close/>
                </a:path>
                <a:path w="248285" h="246380">
                  <a:moveTo>
                    <a:pt x="183095" y="16510"/>
                  </a:moveTo>
                  <a:lnTo>
                    <a:pt x="182714" y="16510"/>
                  </a:lnTo>
                  <a:lnTo>
                    <a:pt x="182714" y="19050"/>
                  </a:lnTo>
                  <a:lnTo>
                    <a:pt x="183095" y="19050"/>
                  </a:lnTo>
                  <a:lnTo>
                    <a:pt x="183095" y="16510"/>
                  </a:lnTo>
                  <a:close/>
                </a:path>
                <a:path w="248285" h="246380">
                  <a:moveTo>
                    <a:pt x="188747" y="15240"/>
                  </a:moveTo>
                  <a:lnTo>
                    <a:pt x="187960" y="15240"/>
                  </a:lnTo>
                  <a:lnTo>
                    <a:pt x="188353" y="16510"/>
                  </a:lnTo>
                  <a:lnTo>
                    <a:pt x="183489" y="16510"/>
                  </a:lnTo>
                  <a:lnTo>
                    <a:pt x="183489" y="17780"/>
                  </a:lnTo>
                  <a:lnTo>
                    <a:pt x="183095" y="17780"/>
                  </a:lnTo>
                  <a:lnTo>
                    <a:pt x="183489" y="19050"/>
                  </a:lnTo>
                  <a:lnTo>
                    <a:pt x="188353" y="19050"/>
                  </a:lnTo>
                  <a:lnTo>
                    <a:pt x="188353" y="17780"/>
                  </a:lnTo>
                  <a:lnTo>
                    <a:pt x="188747" y="16510"/>
                  </a:lnTo>
                  <a:lnTo>
                    <a:pt x="188747" y="15240"/>
                  </a:lnTo>
                  <a:close/>
                </a:path>
                <a:path w="248285" h="246380">
                  <a:moveTo>
                    <a:pt x="190296" y="16510"/>
                  </a:moveTo>
                  <a:lnTo>
                    <a:pt x="188747" y="16510"/>
                  </a:lnTo>
                  <a:lnTo>
                    <a:pt x="188747" y="19050"/>
                  </a:lnTo>
                  <a:lnTo>
                    <a:pt x="193611" y="19050"/>
                  </a:lnTo>
                  <a:lnTo>
                    <a:pt x="193611" y="17780"/>
                  </a:lnTo>
                  <a:lnTo>
                    <a:pt x="190296" y="17780"/>
                  </a:lnTo>
                  <a:lnTo>
                    <a:pt x="190296" y="16510"/>
                  </a:lnTo>
                  <a:close/>
                </a:path>
                <a:path w="248285" h="246380">
                  <a:moveTo>
                    <a:pt x="229412" y="17780"/>
                  </a:moveTo>
                  <a:lnTo>
                    <a:pt x="193611" y="17780"/>
                  </a:lnTo>
                  <a:lnTo>
                    <a:pt x="193611" y="19050"/>
                  </a:lnTo>
                  <a:lnTo>
                    <a:pt x="229793" y="19050"/>
                  </a:lnTo>
                  <a:lnTo>
                    <a:pt x="229412" y="17780"/>
                  </a:lnTo>
                  <a:close/>
                </a:path>
                <a:path w="248285" h="246380">
                  <a:moveTo>
                    <a:pt x="230187" y="17780"/>
                  </a:moveTo>
                  <a:lnTo>
                    <a:pt x="229412" y="17780"/>
                  </a:lnTo>
                  <a:lnTo>
                    <a:pt x="229793" y="19050"/>
                  </a:lnTo>
                  <a:lnTo>
                    <a:pt x="230187" y="19050"/>
                  </a:lnTo>
                  <a:lnTo>
                    <a:pt x="230187" y="17780"/>
                  </a:lnTo>
                  <a:close/>
                </a:path>
                <a:path w="248285" h="246380">
                  <a:moveTo>
                    <a:pt x="231355" y="17780"/>
                  </a:moveTo>
                  <a:lnTo>
                    <a:pt x="230187" y="17780"/>
                  </a:lnTo>
                  <a:lnTo>
                    <a:pt x="230187" y="19050"/>
                  </a:lnTo>
                  <a:lnTo>
                    <a:pt x="231355" y="19050"/>
                  </a:lnTo>
                  <a:lnTo>
                    <a:pt x="231355" y="17780"/>
                  </a:lnTo>
                  <a:close/>
                </a:path>
                <a:path w="248285" h="246380">
                  <a:moveTo>
                    <a:pt x="233883" y="17780"/>
                  </a:moveTo>
                  <a:lnTo>
                    <a:pt x="232524" y="17780"/>
                  </a:lnTo>
                  <a:lnTo>
                    <a:pt x="232905" y="19050"/>
                  </a:lnTo>
                  <a:lnTo>
                    <a:pt x="233489" y="19050"/>
                  </a:lnTo>
                  <a:lnTo>
                    <a:pt x="233883" y="17780"/>
                  </a:lnTo>
                  <a:close/>
                </a:path>
                <a:path w="248285" h="246380">
                  <a:moveTo>
                    <a:pt x="234276" y="16510"/>
                  </a:moveTo>
                  <a:lnTo>
                    <a:pt x="232905" y="16510"/>
                  </a:lnTo>
                  <a:lnTo>
                    <a:pt x="232905" y="17780"/>
                  </a:lnTo>
                  <a:lnTo>
                    <a:pt x="233883" y="17780"/>
                  </a:lnTo>
                  <a:lnTo>
                    <a:pt x="233883" y="19050"/>
                  </a:lnTo>
                  <a:lnTo>
                    <a:pt x="234276" y="17780"/>
                  </a:lnTo>
                  <a:lnTo>
                    <a:pt x="234276" y="16510"/>
                  </a:lnTo>
                  <a:close/>
                </a:path>
                <a:path w="248285" h="246380">
                  <a:moveTo>
                    <a:pt x="234657" y="16510"/>
                  </a:moveTo>
                  <a:lnTo>
                    <a:pt x="234276" y="16510"/>
                  </a:lnTo>
                  <a:lnTo>
                    <a:pt x="234276" y="19050"/>
                  </a:lnTo>
                  <a:lnTo>
                    <a:pt x="234657" y="19050"/>
                  </a:lnTo>
                  <a:lnTo>
                    <a:pt x="234657" y="16510"/>
                  </a:lnTo>
                  <a:close/>
                </a:path>
                <a:path w="248285" h="246380">
                  <a:moveTo>
                    <a:pt x="242252" y="16510"/>
                  </a:moveTo>
                  <a:lnTo>
                    <a:pt x="241858" y="16510"/>
                  </a:lnTo>
                  <a:lnTo>
                    <a:pt x="241084" y="17780"/>
                  </a:lnTo>
                  <a:lnTo>
                    <a:pt x="235826" y="17780"/>
                  </a:lnTo>
                  <a:lnTo>
                    <a:pt x="235826" y="19050"/>
                  </a:lnTo>
                  <a:lnTo>
                    <a:pt x="241084" y="19050"/>
                  </a:lnTo>
                  <a:lnTo>
                    <a:pt x="241858" y="17780"/>
                  </a:lnTo>
                  <a:lnTo>
                    <a:pt x="242252" y="16510"/>
                  </a:lnTo>
                  <a:close/>
                </a:path>
                <a:path w="248285" h="246380">
                  <a:moveTo>
                    <a:pt x="161886" y="16510"/>
                  </a:moveTo>
                  <a:lnTo>
                    <a:pt x="159169" y="16510"/>
                  </a:lnTo>
                  <a:lnTo>
                    <a:pt x="159169" y="17780"/>
                  </a:lnTo>
                  <a:lnTo>
                    <a:pt x="161886" y="17780"/>
                  </a:lnTo>
                  <a:lnTo>
                    <a:pt x="161886" y="16510"/>
                  </a:lnTo>
                  <a:close/>
                </a:path>
                <a:path w="248285" h="246380">
                  <a:moveTo>
                    <a:pt x="163639" y="16510"/>
                  </a:moveTo>
                  <a:lnTo>
                    <a:pt x="162471" y="16510"/>
                  </a:lnTo>
                  <a:lnTo>
                    <a:pt x="162471" y="17780"/>
                  </a:lnTo>
                  <a:lnTo>
                    <a:pt x="163639" y="17780"/>
                  </a:lnTo>
                  <a:lnTo>
                    <a:pt x="163639" y="16510"/>
                  </a:lnTo>
                  <a:close/>
                </a:path>
                <a:path w="248285" h="246380">
                  <a:moveTo>
                    <a:pt x="172986" y="16510"/>
                  </a:moveTo>
                  <a:lnTo>
                    <a:pt x="164033" y="16510"/>
                  </a:lnTo>
                  <a:lnTo>
                    <a:pt x="164033" y="17780"/>
                  </a:lnTo>
                  <a:lnTo>
                    <a:pt x="172986" y="17780"/>
                  </a:lnTo>
                  <a:lnTo>
                    <a:pt x="172986" y="16510"/>
                  </a:lnTo>
                  <a:close/>
                </a:path>
                <a:path w="248285" h="246380">
                  <a:moveTo>
                    <a:pt x="174536" y="16510"/>
                  </a:moveTo>
                  <a:lnTo>
                    <a:pt x="172986" y="16510"/>
                  </a:lnTo>
                  <a:lnTo>
                    <a:pt x="173367" y="17780"/>
                  </a:lnTo>
                  <a:lnTo>
                    <a:pt x="174536" y="17780"/>
                  </a:lnTo>
                  <a:lnTo>
                    <a:pt x="174536" y="16510"/>
                  </a:lnTo>
                  <a:close/>
                </a:path>
                <a:path w="248285" h="246380">
                  <a:moveTo>
                    <a:pt x="179400" y="16510"/>
                  </a:moveTo>
                  <a:lnTo>
                    <a:pt x="179019" y="16510"/>
                  </a:lnTo>
                  <a:lnTo>
                    <a:pt x="179019" y="17780"/>
                  </a:lnTo>
                  <a:lnTo>
                    <a:pt x="179400" y="17780"/>
                  </a:lnTo>
                  <a:lnTo>
                    <a:pt x="179400" y="16510"/>
                  </a:lnTo>
                  <a:close/>
                </a:path>
                <a:path w="248285" h="246380">
                  <a:moveTo>
                    <a:pt x="181927" y="16510"/>
                  </a:moveTo>
                  <a:lnTo>
                    <a:pt x="181546" y="16510"/>
                  </a:lnTo>
                  <a:lnTo>
                    <a:pt x="181546" y="17780"/>
                  </a:lnTo>
                  <a:lnTo>
                    <a:pt x="181927" y="17780"/>
                  </a:lnTo>
                  <a:lnTo>
                    <a:pt x="181927" y="16510"/>
                  </a:lnTo>
                  <a:close/>
                </a:path>
                <a:path w="248285" h="246380">
                  <a:moveTo>
                    <a:pt x="232905" y="16510"/>
                  </a:moveTo>
                  <a:lnTo>
                    <a:pt x="193217" y="16510"/>
                  </a:lnTo>
                  <a:lnTo>
                    <a:pt x="193217" y="17780"/>
                  </a:lnTo>
                  <a:lnTo>
                    <a:pt x="232905" y="17780"/>
                  </a:lnTo>
                  <a:lnTo>
                    <a:pt x="232905" y="16510"/>
                  </a:lnTo>
                  <a:close/>
                </a:path>
                <a:path w="248285" h="246380">
                  <a:moveTo>
                    <a:pt x="235051" y="16510"/>
                  </a:moveTo>
                  <a:lnTo>
                    <a:pt x="234657" y="16510"/>
                  </a:lnTo>
                  <a:lnTo>
                    <a:pt x="234657" y="17780"/>
                  </a:lnTo>
                  <a:lnTo>
                    <a:pt x="235051" y="17780"/>
                  </a:lnTo>
                  <a:lnTo>
                    <a:pt x="235051" y="16510"/>
                  </a:lnTo>
                  <a:close/>
                </a:path>
                <a:path w="248285" h="246380">
                  <a:moveTo>
                    <a:pt x="235445" y="16510"/>
                  </a:moveTo>
                  <a:lnTo>
                    <a:pt x="235051" y="16510"/>
                  </a:lnTo>
                  <a:lnTo>
                    <a:pt x="235051" y="17780"/>
                  </a:lnTo>
                  <a:lnTo>
                    <a:pt x="235445" y="17780"/>
                  </a:lnTo>
                  <a:lnTo>
                    <a:pt x="235445" y="16510"/>
                  </a:lnTo>
                  <a:close/>
                </a:path>
                <a:path w="248285" h="246380">
                  <a:moveTo>
                    <a:pt x="235826" y="16510"/>
                  </a:moveTo>
                  <a:lnTo>
                    <a:pt x="235445" y="16510"/>
                  </a:lnTo>
                  <a:lnTo>
                    <a:pt x="235445" y="17780"/>
                  </a:lnTo>
                  <a:lnTo>
                    <a:pt x="235826" y="16510"/>
                  </a:lnTo>
                  <a:close/>
                </a:path>
                <a:path w="248285" h="246380">
                  <a:moveTo>
                    <a:pt x="237972" y="16510"/>
                  </a:moveTo>
                  <a:lnTo>
                    <a:pt x="237769" y="16510"/>
                  </a:lnTo>
                  <a:lnTo>
                    <a:pt x="237769" y="17780"/>
                  </a:lnTo>
                  <a:lnTo>
                    <a:pt x="238353" y="17780"/>
                  </a:lnTo>
                  <a:lnTo>
                    <a:pt x="237972" y="16510"/>
                  </a:lnTo>
                  <a:close/>
                </a:path>
                <a:path w="248285" h="246380">
                  <a:moveTo>
                    <a:pt x="240309" y="16510"/>
                  </a:moveTo>
                  <a:lnTo>
                    <a:pt x="238747" y="16510"/>
                  </a:lnTo>
                  <a:lnTo>
                    <a:pt x="238747" y="17780"/>
                  </a:lnTo>
                  <a:lnTo>
                    <a:pt x="240309" y="17780"/>
                  </a:lnTo>
                  <a:lnTo>
                    <a:pt x="240309" y="16510"/>
                  </a:lnTo>
                  <a:close/>
                </a:path>
                <a:path w="248285" h="246380">
                  <a:moveTo>
                    <a:pt x="174929" y="15240"/>
                  </a:moveTo>
                  <a:lnTo>
                    <a:pt x="165201" y="15240"/>
                  </a:lnTo>
                  <a:lnTo>
                    <a:pt x="164426" y="16510"/>
                  </a:lnTo>
                  <a:lnTo>
                    <a:pt x="174929" y="16510"/>
                  </a:lnTo>
                  <a:lnTo>
                    <a:pt x="174929" y="15240"/>
                  </a:lnTo>
                  <a:close/>
                </a:path>
                <a:path w="248285" h="246380">
                  <a:moveTo>
                    <a:pt x="187960" y="15240"/>
                  </a:moveTo>
                  <a:lnTo>
                    <a:pt x="184264" y="15240"/>
                  </a:lnTo>
                  <a:lnTo>
                    <a:pt x="184264" y="16510"/>
                  </a:lnTo>
                  <a:lnTo>
                    <a:pt x="187960" y="16510"/>
                  </a:lnTo>
                  <a:lnTo>
                    <a:pt x="187960" y="15240"/>
                  </a:lnTo>
                  <a:close/>
                </a:path>
                <a:path w="248285" h="246380">
                  <a:moveTo>
                    <a:pt x="196138" y="15240"/>
                  </a:moveTo>
                  <a:lnTo>
                    <a:pt x="195351" y="15240"/>
                  </a:lnTo>
                  <a:lnTo>
                    <a:pt x="195351" y="16510"/>
                  </a:lnTo>
                  <a:lnTo>
                    <a:pt x="196138" y="16510"/>
                  </a:lnTo>
                  <a:lnTo>
                    <a:pt x="196138" y="15240"/>
                  </a:lnTo>
                  <a:close/>
                </a:path>
                <a:path w="248285" h="246380">
                  <a:moveTo>
                    <a:pt x="236994" y="15240"/>
                  </a:moveTo>
                  <a:lnTo>
                    <a:pt x="196138" y="15240"/>
                  </a:lnTo>
                  <a:lnTo>
                    <a:pt x="196138" y="16510"/>
                  </a:lnTo>
                  <a:lnTo>
                    <a:pt x="236994" y="16510"/>
                  </a:lnTo>
                  <a:lnTo>
                    <a:pt x="236994" y="15240"/>
                  </a:lnTo>
                  <a:close/>
                </a:path>
                <a:path w="248285" h="246380">
                  <a:moveTo>
                    <a:pt x="237388" y="15240"/>
                  </a:moveTo>
                  <a:lnTo>
                    <a:pt x="236994" y="15240"/>
                  </a:lnTo>
                  <a:lnTo>
                    <a:pt x="237388" y="16510"/>
                  </a:lnTo>
                  <a:lnTo>
                    <a:pt x="237388" y="15240"/>
                  </a:lnTo>
                  <a:close/>
                </a:path>
                <a:path w="248285" h="246380">
                  <a:moveTo>
                    <a:pt x="242633" y="15240"/>
                  </a:moveTo>
                  <a:lnTo>
                    <a:pt x="240309" y="15240"/>
                  </a:lnTo>
                  <a:lnTo>
                    <a:pt x="240309" y="16510"/>
                  </a:lnTo>
                  <a:lnTo>
                    <a:pt x="242633" y="16510"/>
                  </a:lnTo>
                  <a:lnTo>
                    <a:pt x="242633" y="15240"/>
                  </a:lnTo>
                  <a:close/>
                </a:path>
                <a:path w="248285" h="246380">
                  <a:moveTo>
                    <a:pt x="177457" y="12700"/>
                  </a:moveTo>
                  <a:lnTo>
                    <a:pt x="170446" y="12700"/>
                  </a:lnTo>
                  <a:lnTo>
                    <a:pt x="170065" y="13970"/>
                  </a:lnTo>
                  <a:lnTo>
                    <a:pt x="166954" y="13970"/>
                  </a:lnTo>
                  <a:lnTo>
                    <a:pt x="166954" y="15240"/>
                  </a:lnTo>
                  <a:lnTo>
                    <a:pt x="177457" y="15240"/>
                  </a:lnTo>
                  <a:lnTo>
                    <a:pt x="177457" y="12700"/>
                  </a:lnTo>
                  <a:close/>
                </a:path>
                <a:path w="248285" h="246380">
                  <a:moveTo>
                    <a:pt x="197688" y="13970"/>
                  </a:moveTo>
                  <a:lnTo>
                    <a:pt x="196913" y="13970"/>
                  </a:lnTo>
                  <a:lnTo>
                    <a:pt x="195745" y="15240"/>
                  </a:lnTo>
                  <a:lnTo>
                    <a:pt x="197688" y="15240"/>
                  </a:lnTo>
                  <a:lnTo>
                    <a:pt x="197688" y="13970"/>
                  </a:lnTo>
                  <a:close/>
                </a:path>
                <a:path w="248285" h="246380">
                  <a:moveTo>
                    <a:pt x="239915" y="12700"/>
                  </a:moveTo>
                  <a:lnTo>
                    <a:pt x="197688" y="12700"/>
                  </a:lnTo>
                  <a:lnTo>
                    <a:pt x="197688" y="15240"/>
                  </a:lnTo>
                  <a:lnTo>
                    <a:pt x="238747" y="15240"/>
                  </a:lnTo>
                  <a:lnTo>
                    <a:pt x="238747" y="13970"/>
                  </a:lnTo>
                  <a:lnTo>
                    <a:pt x="239915" y="13970"/>
                  </a:lnTo>
                  <a:lnTo>
                    <a:pt x="239915" y="12700"/>
                  </a:lnTo>
                  <a:close/>
                </a:path>
                <a:path w="248285" h="246380">
                  <a:moveTo>
                    <a:pt x="244779" y="13970"/>
                  </a:moveTo>
                  <a:lnTo>
                    <a:pt x="240690" y="13970"/>
                  </a:lnTo>
                  <a:lnTo>
                    <a:pt x="240690" y="15240"/>
                  </a:lnTo>
                  <a:lnTo>
                    <a:pt x="244005" y="15240"/>
                  </a:lnTo>
                  <a:lnTo>
                    <a:pt x="244779" y="13970"/>
                  </a:lnTo>
                  <a:close/>
                </a:path>
                <a:path w="248285" h="246380">
                  <a:moveTo>
                    <a:pt x="240309" y="11430"/>
                  </a:moveTo>
                  <a:lnTo>
                    <a:pt x="240309" y="13970"/>
                  </a:lnTo>
                  <a:lnTo>
                    <a:pt x="246722" y="13970"/>
                  </a:lnTo>
                  <a:lnTo>
                    <a:pt x="247116" y="12700"/>
                  </a:lnTo>
                  <a:lnTo>
                    <a:pt x="240690" y="12700"/>
                  </a:lnTo>
                  <a:lnTo>
                    <a:pt x="240309" y="11430"/>
                  </a:lnTo>
                  <a:close/>
                </a:path>
                <a:path w="248285" h="246380">
                  <a:moveTo>
                    <a:pt x="236220" y="8890"/>
                  </a:moveTo>
                  <a:lnTo>
                    <a:pt x="226491" y="8890"/>
                  </a:lnTo>
                  <a:lnTo>
                    <a:pt x="226491" y="11430"/>
                  </a:lnTo>
                  <a:lnTo>
                    <a:pt x="198856" y="11430"/>
                  </a:lnTo>
                  <a:lnTo>
                    <a:pt x="198856" y="12700"/>
                  </a:lnTo>
                  <a:lnTo>
                    <a:pt x="239141" y="12700"/>
                  </a:lnTo>
                  <a:lnTo>
                    <a:pt x="239141" y="11430"/>
                  </a:lnTo>
                  <a:lnTo>
                    <a:pt x="238747" y="10160"/>
                  </a:lnTo>
                  <a:lnTo>
                    <a:pt x="236220" y="10160"/>
                  </a:lnTo>
                  <a:lnTo>
                    <a:pt x="236220" y="8890"/>
                  </a:lnTo>
                  <a:close/>
                </a:path>
                <a:path w="248285" h="246380">
                  <a:moveTo>
                    <a:pt x="245948" y="8890"/>
                  </a:moveTo>
                  <a:lnTo>
                    <a:pt x="238747" y="8890"/>
                  </a:lnTo>
                  <a:lnTo>
                    <a:pt x="238747" y="10160"/>
                  </a:lnTo>
                  <a:lnTo>
                    <a:pt x="240309" y="10160"/>
                  </a:lnTo>
                  <a:lnTo>
                    <a:pt x="239915" y="11430"/>
                  </a:lnTo>
                  <a:lnTo>
                    <a:pt x="239915" y="12700"/>
                  </a:lnTo>
                  <a:lnTo>
                    <a:pt x="240309" y="12700"/>
                  </a:lnTo>
                  <a:lnTo>
                    <a:pt x="240309" y="11430"/>
                  </a:lnTo>
                  <a:lnTo>
                    <a:pt x="246341" y="11430"/>
                  </a:lnTo>
                  <a:lnTo>
                    <a:pt x="246341" y="10160"/>
                  </a:lnTo>
                  <a:lnTo>
                    <a:pt x="245948" y="8890"/>
                  </a:lnTo>
                  <a:close/>
                </a:path>
                <a:path w="248285" h="246380">
                  <a:moveTo>
                    <a:pt x="247116" y="11430"/>
                  </a:moveTo>
                  <a:lnTo>
                    <a:pt x="240309" y="11430"/>
                  </a:lnTo>
                  <a:lnTo>
                    <a:pt x="240690" y="12700"/>
                  </a:lnTo>
                  <a:lnTo>
                    <a:pt x="247116" y="12700"/>
                  </a:lnTo>
                  <a:lnTo>
                    <a:pt x="247116" y="11430"/>
                  </a:lnTo>
                  <a:close/>
                </a:path>
                <a:path w="248285" h="246380">
                  <a:moveTo>
                    <a:pt x="226491" y="8890"/>
                  </a:moveTo>
                  <a:lnTo>
                    <a:pt x="201002" y="8890"/>
                  </a:lnTo>
                  <a:lnTo>
                    <a:pt x="201002" y="10160"/>
                  </a:lnTo>
                  <a:lnTo>
                    <a:pt x="199644" y="10160"/>
                  </a:lnTo>
                  <a:lnTo>
                    <a:pt x="199644" y="11430"/>
                  </a:lnTo>
                  <a:lnTo>
                    <a:pt x="226491" y="11430"/>
                  </a:lnTo>
                  <a:lnTo>
                    <a:pt x="226491" y="8890"/>
                  </a:lnTo>
                  <a:close/>
                </a:path>
                <a:path w="248285" h="246380">
                  <a:moveTo>
                    <a:pt x="227266" y="7620"/>
                  </a:moveTo>
                  <a:lnTo>
                    <a:pt x="202946" y="7620"/>
                  </a:lnTo>
                  <a:lnTo>
                    <a:pt x="202171" y="8890"/>
                  </a:lnTo>
                  <a:lnTo>
                    <a:pt x="227266" y="8890"/>
                  </a:lnTo>
                  <a:lnTo>
                    <a:pt x="227266" y="7620"/>
                  </a:lnTo>
                  <a:close/>
                </a:path>
                <a:path w="248285" h="246380">
                  <a:moveTo>
                    <a:pt x="231736" y="6350"/>
                  </a:moveTo>
                  <a:lnTo>
                    <a:pt x="230962" y="6350"/>
                  </a:lnTo>
                  <a:lnTo>
                    <a:pt x="230962" y="7620"/>
                  </a:lnTo>
                  <a:lnTo>
                    <a:pt x="227266" y="7620"/>
                  </a:lnTo>
                  <a:lnTo>
                    <a:pt x="227266" y="8890"/>
                  </a:lnTo>
                  <a:lnTo>
                    <a:pt x="232130" y="8890"/>
                  </a:lnTo>
                  <a:lnTo>
                    <a:pt x="231736" y="7620"/>
                  </a:lnTo>
                  <a:lnTo>
                    <a:pt x="231736" y="6350"/>
                  </a:lnTo>
                  <a:close/>
                </a:path>
                <a:path w="248285" h="246380">
                  <a:moveTo>
                    <a:pt x="235051" y="7620"/>
                  </a:moveTo>
                  <a:lnTo>
                    <a:pt x="232130" y="7620"/>
                  </a:lnTo>
                  <a:lnTo>
                    <a:pt x="232130" y="8890"/>
                  </a:lnTo>
                  <a:lnTo>
                    <a:pt x="235051" y="8890"/>
                  </a:lnTo>
                  <a:lnTo>
                    <a:pt x="235051" y="7620"/>
                  </a:lnTo>
                  <a:close/>
                </a:path>
                <a:path w="248285" h="246380">
                  <a:moveTo>
                    <a:pt x="244005" y="7620"/>
                  </a:moveTo>
                  <a:lnTo>
                    <a:pt x="237769" y="7620"/>
                  </a:lnTo>
                  <a:lnTo>
                    <a:pt x="237769" y="8890"/>
                  </a:lnTo>
                  <a:lnTo>
                    <a:pt x="244779" y="8890"/>
                  </a:lnTo>
                  <a:lnTo>
                    <a:pt x="244005" y="7620"/>
                  </a:lnTo>
                  <a:close/>
                </a:path>
                <a:path w="248285" h="246380">
                  <a:moveTo>
                    <a:pt x="208584" y="6350"/>
                  </a:moveTo>
                  <a:lnTo>
                    <a:pt x="204114" y="6350"/>
                  </a:lnTo>
                  <a:lnTo>
                    <a:pt x="203339" y="7620"/>
                  </a:lnTo>
                  <a:lnTo>
                    <a:pt x="208584" y="7620"/>
                  </a:lnTo>
                  <a:lnTo>
                    <a:pt x="208584" y="6350"/>
                  </a:lnTo>
                  <a:close/>
                </a:path>
                <a:path w="248285" h="246380">
                  <a:moveTo>
                    <a:pt x="223570" y="6350"/>
                  </a:moveTo>
                  <a:lnTo>
                    <a:pt x="208584" y="6350"/>
                  </a:lnTo>
                  <a:lnTo>
                    <a:pt x="208584" y="7620"/>
                  </a:lnTo>
                  <a:lnTo>
                    <a:pt x="223570" y="7620"/>
                  </a:lnTo>
                  <a:lnTo>
                    <a:pt x="223570" y="6350"/>
                  </a:lnTo>
                  <a:close/>
                </a:path>
                <a:path w="248285" h="246380">
                  <a:moveTo>
                    <a:pt x="225717" y="5080"/>
                  </a:moveTo>
                  <a:lnTo>
                    <a:pt x="223761" y="5080"/>
                  </a:lnTo>
                  <a:lnTo>
                    <a:pt x="223761" y="6350"/>
                  </a:lnTo>
                  <a:lnTo>
                    <a:pt x="223570" y="6350"/>
                  </a:lnTo>
                  <a:lnTo>
                    <a:pt x="223570" y="7620"/>
                  </a:lnTo>
                  <a:lnTo>
                    <a:pt x="225717" y="7620"/>
                  </a:lnTo>
                  <a:lnTo>
                    <a:pt x="225717" y="5080"/>
                  </a:lnTo>
                  <a:close/>
                </a:path>
                <a:path w="248285" h="246380">
                  <a:moveTo>
                    <a:pt x="229019" y="6350"/>
                  </a:moveTo>
                  <a:lnTo>
                    <a:pt x="228625" y="7620"/>
                  </a:lnTo>
                  <a:lnTo>
                    <a:pt x="229019" y="7620"/>
                  </a:lnTo>
                  <a:lnTo>
                    <a:pt x="229019" y="6350"/>
                  </a:lnTo>
                  <a:close/>
                </a:path>
                <a:path w="248285" h="246380">
                  <a:moveTo>
                    <a:pt x="229793" y="6350"/>
                  </a:moveTo>
                  <a:lnTo>
                    <a:pt x="229412" y="6350"/>
                  </a:lnTo>
                  <a:lnTo>
                    <a:pt x="229019" y="7620"/>
                  </a:lnTo>
                  <a:lnTo>
                    <a:pt x="229793" y="7620"/>
                  </a:lnTo>
                  <a:lnTo>
                    <a:pt x="229793" y="6350"/>
                  </a:lnTo>
                  <a:close/>
                </a:path>
                <a:path w="248285" h="246380">
                  <a:moveTo>
                    <a:pt x="230187" y="6350"/>
                  </a:moveTo>
                  <a:lnTo>
                    <a:pt x="229793" y="6350"/>
                  </a:lnTo>
                  <a:lnTo>
                    <a:pt x="229793" y="7620"/>
                  </a:lnTo>
                  <a:lnTo>
                    <a:pt x="230187" y="7620"/>
                  </a:lnTo>
                  <a:lnTo>
                    <a:pt x="230187" y="6350"/>
                  </a:lnTo>
                  <a:close/>
                </a:path>
                <a:path w="248285" h="246380">
                  <a:moveTo>
                    <a:pt x="230962" y="6350"/>
                  </a:moveTo>
                  <a:lnTo>
                    <a:pt x="230187" y="6350"/>
                  </a:lnTo>
                  <a:lnTo>
                    <a:pt x="230187" y="7620"/>
                  </a:lnTo>
                  <a:lnTo>
                    <a:pt x="230962" y="7620"/>
                  </a:lnTo>
                  <a:lnTo>
                    <a:pt x="230962" y="6350"/>
                  </a:lnTo>
                  <a:close/>
                </a:path>
                <a:path w="248285" h="246380">
                  <a:moveTo>
                    <a:pt x="233299" y="6350"/>
                  </a:moveTo>
                  <a:lnTo>
                    <a:pt x="231736" y="6350"/>
                  </a:lnTo>
                  <a:lnTo>
                    <a:pt x="231736" y="7620"/>
                  </a:lnTo>
                  <a:lnTo>
                    <a:pt x="233299" y="7620"/>
                  </a:lnTo>
                  <a:lnTo>
                    <a:pt x="233299" y="6350"/>
                  </a:lnTo>
                  <a:close/>
                </a:path>
                <a:path w="248285" h="246380">
                  <a:moveTo>
                    <a:pt x="244386" y="6350"/>
                  </a:moveTo>
                  <a:lnTo>
                    <a:pt x="237388" y="6350"/>
                  </a:lnTo>
                  <a:lnTo>
                    <a:pt x="237388" y="7620"/>
                  </a:lnTo>
                  <a:lnTo>
                    <a:pt x="244386" y="7620"/>
                  </a:lnTo>
                  <a:lnTo>
                    <a:pt x="244386" y="6350"/>
                  </a:lnTo>
                  <a:close/>
                </a:path>
                <a:path w="248285" h="246380">
                  <a:moveTo>
                    <a:pt x="207416" y="5080"/>
                  </a:moveTo>
                  <a:lnTo>
                    <a:pt x="205092" y="5080"/>
                  </a:lnTo>
                  <a:lnTo>
                    <a:pt x="204889" y="6350"/>
                  </a:lnTo>
                  <a:lnTo>
                    <a:pt x="207416" y="6350"/>
                  </a:lnTo>
                  <a:lnTo>
                    <a:pt x="207416" y="5080"/>
                  </a:lnTo>
                  <a:close/>
                </a:path>
                <a:path w="248285" h="246380">
                  <a:moveTo>
                    <a:pt x="207810" y="5080"/>
                  </a:moveTo>
                  <a:lnTo>
                    <a:pt x="207416" y="5080"/>
                  </a:lnTo>
                  <a:lnTo>
                    <a:pt x="207416" y="6350"/>
                  </a:lnTo>
                  <a:lnTo>
                    <a:pt x="207810" y="6350"/>
                  </a:lnTo>
                  <a:lnTo>
                    <a:pt x="207810" y="5080"/>
                  </a:lnTo>
                  <a:close/>
                </a:path>
                <a:path w="248285" h="246380">
                  <a:moveTo>
                    <a:pt x="215595" y="5080"/>
                  </a:moveTo>
                  <a:lnTo>
                    <a:pt x="207810" y="5080"/>
                  </a:lnTo>
                  <a:lnTo>
                    <a:pt x="207810" y="6350"/>
                  </a:lnTo>
                  <a:lnTo>
                    <a:pt x="215595" y="6350"/>
                  </a:lnTo>
                  <a:lnTo>
                    <a:pt x="215595" y="5080"/>
                  </a:lnTo>
                  <a:close/>
                </a:path>
                <a:path w="248285" h="246380">
                  <a:moveTo>
                    <a:pt x="223570" y="5080"/>
                  </a:moveTo>
                  <a:lnTo>
                    <a:pt x="215595" y="5080"/>
                  </a:lnTo>
                  <a:lnTo>
                    <a:pt x="215595" y="6350"/>
                  </a:lnTo>
                  <a:lnTo>
                    <a:pt x="223761" y="6350"/>
                  </a:lnTo>
                  <a:lnTo>
                    <a:pt x="223570" y="5080"/>
                  </a:lnTo>
                  <a:close/>
                </a:path>
                <a:path w="248285" h="246380">
                  <a:moveTo>
                    <a:pt x="242252" y="3810"/>
                  </a:moveTo>
                  <a:lnTo>
                    <a:pt x="236220" y="3810"/>
                  </a:lnTo>
                  <a:lnTo>
                    <a:pt x="236220" y="6350"/>
                  </a:lnTo>
                  <a:lnTo>
                    <a:pt x="241858" y="6350"/>
                  </a:lnTo>
                  <a:lnTo>
                    <a:pt x="241465" y="5080"/>
                  </a:lnTo>
                  <a:lnTo>
                    <a:pt x="241858" y="5080"/>
                  </a:lnTo>
                  <a:lnTo>
                    <a:pt x="242252" y="3810"/>
                  </a:lnTo>
                  <a:close/>
                </a:path>
                <a:path w="248285" h="246380">
                  <a:moveTo>
                    <a:pt x="214820" y="3810"/>
                  </a:moveTo>
                  <a:lnTo>
                    <a:pt x="206641" y="3810"/>
                  </a:lnTo>
                  <a:lnTo>
                    <a:pt x="206641" y="5080"/>
                  </a:lnTo>
                  <a:lnTo>
                    <a:pt x="214820" y="5080"/>
                  </a:lnTo>
                  <a:lnTo>
                    <a:pt x="214820" y="3810"/>
                  </a:lnTo>
                  <a:close/>
                </a:path>
                <a:path w="248285" h="246380">
                  <a:moveTo>
                    <a:pt x="224155" y="3810"/>
                  </a:moveTo>
                  <a:lnTo>
                    <a:pt x="214820" y="3810"/>
                  </a:lnTo>
                  <a:lnTo>
                    <a:pt x="215201" y="5080"/>
                  </a:lnTo>
                  <a:lnTo>
                    <a:pt x="224155" y="5080"/>
                  </a:lnTo>
                  <a:lnTo>
                    <a:pt x="224155" y="3810"/>
                  </a:lnTo>
                  <a:close/>
                </a:path>
                <a:path w="248285" h="246380">
                  <a:moveTo>
                    <a:pt x="225323" y="3810"/>
                  </a:moveTo>
                  <a:lnTo>
                    <a:pt x="224929" y="3810"/>
                  </a:lnTo>
                  <a:lnTo>
                    <a:pt x="224548" y="5080"/>
                  </a:lnTo>
                  <a:lnTo>
                    <a:pt x="225323" y="5080"/>
                  </a:lnTo>
                  <a:lnTo>
                    <a:pt x="225323" y="3810"/>
                  </a:lnTo>
                  <a:close/>
                </a:path>
                <a:path w="248285" h="246380">
                  <a:moveTo>
                    <a:pt x="209372" y="2540"/>
                  </a:moveTo>
                  <a:lnTo>
                    <a:pt x="208978" y="2540"/>
                  </a:lnTo>
                  <a:lnTo>
                    <a:pt x="208978" y="3810"/>
                  </a:lnTo>
                  <a:lnTo>
                    <a:pt x="209372" y="3810"/>
                  </a:lnTo>
                  <a:lnTo>
                    <a:pt x="209372" y="2540"/>
                  </a:lnTo>
                  <a:close/>
                </a:path>
                <a:path w="248285" h="246380">
                  <a:moveTo>
                    <a:pt x="214426" y="1270"/>
                  </a:moveTo>
                  <a:lnTo>
                    <a:pt x="211112" y="1270"/>
                  </a:lnTo>
                  <a:lnTo>
                    <a:pt x="211112" y="2540"/>
                  </a:lnTo>
                  <a:lnTo>
                    <a:pt x="209372" y="2540"/>
                  </a:lnTo>
                  <a:lnTo>
                    <a:pt x="209372" y="3810"/>
                  </a:lnTo>
                  <a:lnTo>
                    <a:pt x="214236" y="3810"/>
                  </a:lnTo>
                  <a:lnTo>
                    <a:pt x="214236" y="2540"/>
                  </a:lnTo>
                  <a:lnTo>
                    <a:pt x="214426" y="1270"/>
                  </a:lnTo>
                  <a:close/>
                </a:path>
                <a:path w="248285" h="246380">
                  <a:moveTo>
                    <a:pt x="224155" y="1270"/>
                  </a:moveTo>
                  <a:lnTo>
                    <a:pt x="214426" y="1270"/>
                  </a:lnTo>
                  <a:lnTo>
                    <a:pt x="214426" y="3810"/>
                  </a:lnTo>
                  <a:lnTo>
                    <a:pt x="224929" y="3810"/>
                  </a:lnTo>
                  <a:lnTo>
                    <a:pt x="224929" y="2540"/>
                  </a:lnTo>
                  <a:lnTo>
                    <a:pt x="224155" y="2540"/>
                  </a:lnTo>
                  <a:lnTo>
                    <a:pt x="224155" y="1270"/>
                  </a:lnTo>
                  <a:close/>
                </a:path>
                <a:path w="248285" h="246380">
                  <a:moveTo>
                    <a:pt x="237769" y="1270"/>
                  </a:moveTo>
                  <a:lnTo>
                    <a:pt x="236994" y="1270"/>
                  </a:lnTo>
                  <a:lnTo>
                    <a:pt x="236994" y="3810"/>
                  </a:lnTo>
                  <a:lnTo>
                    <a:pt x="238747" y="3810"/>
                  </a:lnTo>
                  <a:lnTo>
                    <a:pt x="238747" y="2540"/>
                  </a:lnTo>
                  <a:lnTo>
                    <a:pt x="237769" y="2540"/>
                  </a:lnTo>
                  <a:lnTo>
                    <a:pt x="237769" y="1270"/>
                  </a:lnTo>
                  <a:close/>
                </a:path>
                <a:path w="248285" h="246380">
                  <a:moveTo>
                    <a:pt x="221627" y="0"/>
                  </a:moveTo>
                  <a:lnTo>
                    <a:pt x="215201" y="0"/>
                  </a:lnTo>
                  <a:lnTo>
                    <a:pt x="215201" y="1270"/>
                  </a:lnTo>
                  <a:lnTo>
                    <a:pt x="222008" y="1270"/>
                  </a:lnTo>
                  <a:lnTo>
                    <a:pt x="221627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4434310" y="1915586"/>
              <a:ext cx="248285" cy="252095"/>
            </a:xfrm>
            <a:custGeom>
              <a:avLst/>
              <a:gdLst/>
              <a:ahLst/>
              <a:cxnLst/>
              <a:rect l="l" t="t" r="r" b="b"/>
              <a:pathLst>
                <a:path w="248285" h="252094">
                  <a:moveTo>
                    <a:pt x="48260" y="55270"/>
                  </a:moveTo>
                  <a:lnTo>
                    <a:pt x="47866" y="55270"/>
                  </a:lnTo>
                  <a:lnTo>
                    <a:pt x="48260" y="55270"/>
                  </a:lnTo>
                  <a:close/>
                </a:path>
                <a:path w="248285" h="252094">
                  <a:moveTo>
                    <a:pt x="125895" y="0"/>
                  </a:moveTo>
                  <a:lnTo>
                    <a:pt x="125501" y="0"/>
                  </a:lnTo>
                  <a:lnTo>
                    <a:pt x="125895" y="0"/>
                  </a:lnTo>
                  <a:close/>
                </a:path>
                <a:path w="248285" h="252094">
                  <a:moveTo>
                    <a:pt x="112077" y="61620"/>
                  </a:moveTo>
                  <a:lnTo>
                    <a:pt x="112077" y="61239"/>
                  </a:lnTo>
                  <a:lnTo>
                    <a:pt x="112077" y="61620"/>
                  </a:lnTo>
                  <a:lnTo>
                    <a:pt x="111683" y="61620"/>
                  </a:lnTo>
                  <a:lnTo>
                    <a:pt x="111683" y="61239"/>
                  </a:lnTo>
                  <a:lnTo>
                    <a:pt x="111683" y="61620"/>
                  </a:lnTo>
                  <a:lnTo>
                    <a:pt x="112077" y="61620"/>
                  </a:lnTo>
                  <a:close/>
                </a:path>
                <a:path w="248285" h="252094">
                  <a:moveTo>
                    <a:pt x="123367" y="54889"/>
                  </a:moveTo>
                  <a:lnTo>
                    <a:pt x="122974" y="54889"/>
                  </a:lnTo>
                  <a:lnTo>
                    <a:pt x="123367" y="54889"/>
                  </a:lnTo>
                  <a:close/>
                </a:path>
                <a:path w="248285" h="252094">
                  <a:moveTo>
                    <a:pt x="125501" y="55270"/>
                  </a:moveTo>
                  <a:lnTo>
                    <a:pt x="125120" y="55270"/>
                  </a:lnTo>
                  <a:lnTo>
                    <a:pt x="124726" y="55270"/>
                  </a:lnTo>
                  <a:lnTo>
                    <a:pt x="124333" y="55270"/>
                  </a:lnTo>
                  <a:lnTo>
                    <a:pt x="124726" y="54889"/>
                  </a:lnTo>
                  <a:lnTo>
                    <a:pt x="124333" y="54889"/>
                  </a:lnTo>
                  <a:lnTo>
                    <a:pt x="124333" y="55270"/>
                  </a:lnTo>
                  <a:lnTo>
                    <a:pt x="124333" y="54889"/>
                  </a:lnTo>
                  <a:lnTo>
                    <a:pt x="123748" y="54889"/>
                  </a:lnTo>
                  <a:lnTo>
                    <a:pt x="124142" y="54889"/>
                  </a:lnTo>
                  <a:lnTo>
                    <a:pt x="123367" y="54889"/>
                  </a:lnTo>
                  <a:lnTo>
                    <a:pt x="123748" y="54889"/>
                  </a:lnTo>
                  <a:lnTo>
                    <a:pt x="124142" y="54889"/>
                  </a:lnTo>
                  <a:lnTo>
                    <a:pt x="123748" y="54889"/>
                  </a:lnTo>
                  <a:lnTo>
                    <a:pt x="124142" y="54889"/>
                  </a:lnTo>
                  <a:lnTo>
                    <a:pt x="124333" y="54889"/>
                  </a:lnTo>
                  <a:lnTo>
                    <a:pt x="124333" y="55270"/>
                  </a:lnTo>
                  <a:lnTo>
                    <a:pt x="124333" y="54889"/>
                  </a:lnTo>
                  <a:lnTo>
                    <a:pt x="124726" y="54889"/>
                  </a:lnTo>
                  <a:lnTo>
                    <a:pt x="124333" y="55270"/>
                  </a:lnTo>
                  <a:lnTo>
                    <a:pt x="124726" y="55270"/>
                  </a:lnTo>
                  <a:lnTo>
                    <a:pt x="125120" y="55270"/>
                  </a:lnTo>
                  <a:lnTo>
                    <a:pt x="125501" y="55270"/>
                  </a:lnTo>
                  <a:close/>
                </a:path>
                <a:path w="248285" h="252094">
                  <a:moveTo>
                    <a:pt x="125501" y="55270"/>
                  </a:moveTo>
                  <a:lnTo>
                    <a:pt x="125501" y="54889"/>
                  </a:lnTo>
                  <a:lnTo>
                    <a:pt x="125501" y="55270"/>
                  </a:lnTo>
                  <a:lnTo>
                    <a:pt x="125501" y="54889"/>
                  </a:lnTo>
                  <a:lnTo>
                    <a:pt x="125895" y="54889"/>
                  </a:lnTo>
                  <a:lnTo>
                    <a:pt x="125501" y="54889"/>
                  </a:lnTo>
                  <a:lnTo>
                    <a:pt x="125895" y="54889"/>
                  </a:lnTo>
                  <a:lnTo>
                    <a:pt x="125501" y="54889"/>
                  </a:lnTo>
                  <a:lnTo>
                    <a:pt x="125501" y="55270"/>
                  </a:lnTo>
                  <a:lnTo>
                    <a:pt x="125501" y="54889"/>
                  </a:lnTo>
                  <a:lnTo>
                    <a:pt x="125501" y="55270"/>
                  </a:lnTo>
                  <a:close/>
                </a:path>
                <a:path w="248285" h="252094">
                  <a:moveTo>
                    <a:pt x="127838" y="49301"/>
                  </a:moveTo>
                  <a:lnTo>
                    <a:pt x="128231" y="49301"/>
                  </a:lnTo>
                  <a:lnTo>
                    <a:pt x="127838" y="49301"/>
                  </a:lnTo>
                  <a:close/>
                </a:path>
                <a:path w="248285" h="252094">
                  <a:moveTo>
                    <a:pt x="177457" y="24841"/>
                  </a:moveTo>
                  <a:lnTo>
                    <a:pt x="177850" y="24841"/>
                  </a:lnTo>
                  <a:lnTo>
                    <a:pt x="177457" y="24841"/>
                  </a:lnTo>
                  <a:close/>
                </a:path>
                <a:path w="248285" h="252094">
                  <a:moveTo>
                    <a:pt x="179400" y="44488"/>
                  </a:moveTo>
                  <a:lnTo>
                    <a:pt x="179793" y="44488"/>
                  </a:lnTo>
                  <a:lnTo>
                    <a:pt x="179400" y="44488"/>
                  </a:lnTo>
                  <a:close/>
                </a:path>
                <a:path w="248285" h="252094">
                  <a:moveTo>
                    <a:pt x="93789" y="111886"/>
                  </a:moveTo>
                  <a:lnTo>
                    <a:pt x="93395" y="111886"/>
                  </a:lnTo>
                  <a:lnTo>
                    <a:pt x="93395" y="112267"/>
                  </a:lnTo>
                  <a:lnTo>
                    <a:pt x="93395" y="111886"/>
                  </a:lnTo>
                  <a:lnTo>
                    <a:pt x="93014" y="111886"/>
                  </a:lnTo>
                  <a:lnTo>
                    <a:pt x="93014" y="112267"/>
                  </a:lnTo>
                  <a:lnTo>
                    <a:pt x="93014" y="111886"/>
                  </a:lnTo>
                  <a:lnTo>
                    <a:pt x="93014" y="112267"/>
                  </a:lnTo>
                  <a:lnTo>
                    <a:pt x="92621" y="112267"/>
                  </a:lnTo>
                  <a:lnTo>
                    <a:pt x="92621" y="111886"/>
                  </a:lnTo>
                  <a:lnTo>
                    <a:pt x="92621" y="112267"/>
                  </a:lnTo>
                  <a:lnTo>
                    <a:pt x="93014" y="112267"/>
                  </a:lnTo>
                  <a:lnTo>
                    <a:pt x="93014" y="111886"/>
                  </a:lnTo>
                  <a:lnTo>
                    <a:pt x="93014" y="112267"/>
                  </a:lnTo>
                  <a:lnTo>
                    <a:pt x="93014" y="111886"/>
                  </a:lnTo>
                  <a:lnTo>
                    <a:pt x="93395" y="111886"/>
                  </a:lnTo>
                  <a:lnTo>
                    <a:pt x="93395" y="112267"/>
                  </a:lnTo>
                  <a:lnTo>
                    <a:pt x="93395" y="111886"/>
                  </a:lnTo>
                  <a:lnTo>
                    <a:pt x="93789" y="111886"/>
                  </a:lnTo>
                  <a:close/>
                </a:path>
                <a:path w="248285" h="252094">
                  <a:moveTo>
                    <a:pt x="229793" y="12331"/>
                  </a:moveTo>
                  <a:lnTo>
                    <a:pt x="229793" y="11937"/>
                  </a:lnTo>
                  <a:lnTo>
                    <a:pt x="229412" y="11937"/>
                  </a:lnTo>
                  <a:lnTo>
                    <a:pt x="229412" y="12331"/>
                  </a:lnTo>
                  <a:lnTo>
                    <a:pt x="229412" y="11937"/>
                  </a:lnTo>
                  <a:lnTo>
                    <a:pt x="229412" y="12331"/>
                  </a:lnTo>
                  <a:lnTo>
                    <a:pt x="229412" y="11937"/>
                  </a:lnTo>
                  <a:lnTo>
                    <a:pt x="229019" y="11937"/>
                  </a:lnTo>
                  <a:lnTo>
                    <a:pt x="229412" y="11937"/>
                  </a:lnTo>
                  <a:lnTo>
                    <a:pt x="229412" y="12331"/>
                  </a:lnTo>
                  <a:lnTo>
                    <a:pt x="229793" y="12331"/>
                  </a:lnTo>
                  <a:lnTo>
                    <a:pt x="229412" y="12331"/>
                  </a:lnTo>
                  <a:lnTo>
                    <a:pt x="229793" y="11937"/>
                  </a:lnTo>
                  <a:lnTo>
                    <a:pt x="229793" y="12331"/>
                  </a:lnTo>
                  <a:close/>
                </a:path>
                <a:path w="248285" h="252094">
                  <a:moveTo>
                    <a:pt x="91846" y="130378"/>
                  </a:moveTo>
                  <a:lnTo>
                    <a:pt x="91846" y="130759"/>
                  </a:lnTo>
                  <a:lnTo>
                    <a:pt x="92227" y="130759"/>
                  </a:lnTo>
                  <a:lnTo>
                    <a:pt x="91846" y="130759"/>
                  </a:lnTo>
                  <a:lnTo>
                    <a:pt x="91846" y="130378"/>
                  </a:lnTo>
                  <a:close/>
                </a:path>
                <a:path w="248285" h="252094">
                  <a:moveTo>
                    <a:pt x="70243" y="114198"/>
                  </a:moveTo>
                  <a:lnTo>
                    <a:pt x="70243" y="114388"/>
                  </a:lnTo>
                  <a:lnTo>
                    <a:pt x="69862" y="114388"/>
                  </a:lnTo>
                  <a:lnTo>
                    <a:pt x="70243" y="114388"/>
                  </a:lnTo>
                  <a:lnTo>
                    <a:pt x="70243" y="114769"/>
                  </a:lnTo>
                  <a:lnTo>
                    <a:pt x="69862" y="114769"/>
                  </a:lnTo>
                  <a:lnTo>
                    <a:pt x="69469" y="114769"/>
                  </a:lnTo>
                  <a:lnTo>
                    <a:pt x="69469" y="115163"/>
                  </a:lnTo>
                  <a:lnTo>
                    <a:pt x="69075" y="115163"/>
                  </a:lnTo>
                  <a:lnTo>
                    <a:pt x="69075" y="114769"/>
                  </a:lnTo>
                  <a:lnTo>
                    <a:pt x="68694" y="114769"/>
                  </a:lnTo>
                  <a:lnTo>
                    <a:pt x="68694" y="115163"/>
                  </a:lnTo>
                  <a:lnTo>
                    <a:pt x="68300" y="115163"/>
                  </a:lnTo>
                  <a:lnTo>
                    <a:pt x="68694" y="115163"/>
                  </a:lnTo>
                  <a:lnTo>
                    <a:pt x="68694" y="114769"/>
                  </a:lnTo>
                  <a:lnTo>
                    <a:pt x="69075" y="114769"/>
                  </a:lnTo>
                  <a:lnTo>
                    <a:pt x="69075" y="115163"/>
                  </a:lnTo>
                  <a:lnTo>
                    <a:pt x="69469" y="115163"/>
                  </a:lnTo>
                  <a:lnTo>
                    <a:pt x="69469" y="114769"/>
                  </a:lnTo>
                  <a:lnTo>
                    <a:pt x="69862" y="114769"/>
                  </a:lnTo>
                  <a:lnTo>
                    <a:pt x="70243" y="114769"/>
                  </a:lnTo>
                  <a:lnTo>
                    <a:pt x="70243" y="114388"/>
                  </a:lnTo>
                  <a:lnTo>
                    <a:pt x="69862" y="114388"/>
                  </a:lnTo>
                  <a:lnTo>
                    <a:pt x="70243" y="114388"/>
                  </a:lnTo>
                  <a:lnTo>
                    <a:pt x="70243" y="114198"/>
                  </a:lnTo>
                  <a:lnTo>
                    <a:pt x="70243" y="113817"/>
                  </a:lnTo>
                  <a:lnTo>
                    <a:pt x="69862" y="113817"/>
                  </a:lnTo>
                  <a:lnTo>
                    <a:pt x="69862" y="113423"/>
                  </a:lnTo>
                  <a:lnTo>
                    <a:pt x="69469" y="113423"/>
                  </a:lnTo>
                  <a:lnTo>
                    <a:pt x="69469" y="113042"/>
                  </a:lnTo>
                  <a:lnTo>
                    <a:pt x="69862" y="113042"/>
                  </a:lnTo>
                  <a:lnTo>
                    <a:pt x="70243" y="113042"/>
                  </a:lnTo>
                  <a:lnTo>
                    <a:pt x="70243" y="112661"/>
                  </a:lnTo>
                  <a:lnTo>
                    <a:pt x="70243" y="112267"/>
                  </a:lnTo>
                  <a:lnTo>
                    <a:pt x="70637" y="112267"/>
                  </a:lnTo>
                  <a:lnTo>
                    <a:pt x="71018" y="112267"/>
                  </a:lnTo>
                  <a:lnTo>
                    <a:pt x="70637" y="112267"/>
                  </a:lnTo>
                  <a:lnTo>
                    <a:pt x="70637" y="111886"/>
                  </a:lnTo>
                  <a:lnTo>
                    <a:pt x="71018" y="112267"/>
                  </a:lnTo>
                  <a:lnTo>
                    <a:pt x="70637" y="112267"/>
                  </a:lnTo>
                  <a:lnTo>
                    <a:pt x="70243" y="112267"/>
                  </a:lnTo>
                  <a:lnTo>
                    <a:pt x="70243" y="112661"/>
                  </a:lnTo>
                  <a:lnTo>
                    <a:pt x="70243" y="113042"/>
                  </a:lnTo>
                  <a:lnTo>
                    <a:pt x="69862" y="113042"/>
                  </a:lnTo>
                  <a:lnTo>
                    <a:pt x="69469" y="113042"/>
                  </a:lnTo>
                  <a:lnTo>
                    <a:pt x="69469" y="113423"/>
                  </a:lnTo>
                  <a:lnTo>
                    <a:pt x="69862" y="113423"/>
                  </a:lnTo>
                  <a:lnTo>
                    <a:pt x="69862" y="113817"/>
                  </a:lnTo>
                  <a:lnTo>
                    <a:pt x="70243" y="113817"/>
                  </a:lnTo>
                  <a:lnTo>
                    <a:pt x="70243" y="114198"/>
                  </a:lnTo>
                  <a:close/>
                </a:path>
                <a:path w="248285" h="252094">
                  <a:moveTo>
                    <a:pt x="24904" y="58927"/>
                  </a:moveTo>
                  <a:lnTo>
                    <a:pt x="25298" y="58927"/>
                  </a:lnTo>
                  <a:lnTo>
                    <a:pt x="24904" y="59308"/>
                  </a:lnTo>
                  <a:lnTo>
                    <a:pt x="24904" y="59702"/>
                  </a:lnTo>
                  <a:lnTo>
                    <a:pt x="24523" y="59702"/>
                  </a:lnTo>
                  <a:lnTo>
                    <a:pt x="24523" y="60083"/>
                  </a:lnTo>
                  <a:lnTo>
                    <a:pt x="24523" y="60464"/>
                  </a:lnTo>
                  <a:lnTo>
                    <a:pt x="24320" y="60464"/>
                  </a:lnTo>
                  <a:lnTo>
                    <a:pt x="24523" y="60464"/>
                  </a:lnTo>
                  <a:lnTo>
                    <a:pt x="24320" y="60464"/>
                  </a:lnTo>
                  <a:lnTo>
                    <a:pt x="24320" y="60858"/>
                  </a:lnTo>
                  <a:lnTo>
                    <a:pt x="24320" y="60464"/>
                  </a:lnTo>
                  <a:lnTo>
                    <a:pt x="23939" y="60858"/>
                  </a:lnTo>
                  <a:lnTo>
                    <a:pt x="23939" y="60464"/>
                  </a:lnTo>
                  <a:lnTo>
                    <a:pt x="23939" y="60858"/>
                  </a:lnTo>
                  <a:lnTo>
                    <a:pt x="24320" y="60858"/>
                  </a:lnTo>
                  <a:lnTo>
                    <a:pt x="24320" y="60464"/>
                  </a:lnTo>
                  <a:lnTo>
                    <a:pt x="24523" y="60464"/>
                  </a:lnTo>
                  <a:lnTo>
                    <a:pt x="24523" y="60858"/>
                  </a:lnTo>
                  <a:lnTo>
                    <a:pt x="24523" y="60464"/>
                  </a:lnTo>
                  <a:lnTo>
                    <a:pt x="24523" y="60858"/>
                  </a:lnTo>
                  <a:lnTo>
                    <a:pt x="24904" y="60858"/>
                  </a:lnTo>
                  <a:lnTo>
                    <a:pt x="24904" y="61239"/>
                  </a:lnTo>
                  <a:lnTo>
                    <a:pt x="25298" y="61239"/>
                  </a:lnTo>
                  <a:lnTo>
                    <a:pt x="25692" y="61239"/>
                  </a:lnTo>
                  <a:lnTo>
                    <a:pt x="26073" y="61239"/>
                  </a:lnTo>
                  <a:lnTo>
                    <a:pt x="26073" y="61620"/>
                  </a:lnTo>
                  <a:lnTo>
                    <a:pt x="26466" y="61620"/>
                  </a:lnTo>
                  <a:lnTo>
                    <a:pt x="26466" y="61823"/>
                  </a:lnTo>
                  <a:lnTo>
                    <a:pt x="26466" y="62204"/>
                  </a:lnTo>
                  <a:lnTo>
                    <a:pt x="26073" y="62204"/>
                  </a:lnTo>
                  <a:lnTo>
                    <a:pt x="26073" y="62585"/>
                  </a:lnTo>
                  <a:lnTo>
                    <a:pt x="25692" y="62585"/>
                  </a:lnTo>
                  <a:lnTo>
                    <a:pt x="25692" y="62204"/>
                  </a:lnTo>
                  <a:lnTo>
                    <a:pt x="25298" y="62204"/>
                  </a:lnTo>
                  <a:lnTo>
                    <a:pt x="24904" y="62204"/>
                  </a:lnTo>
                  <a:lnTo>
                    <a:pt x="24904" y="62585"/>
                  </a:lnTo>
                  <a:lnTo>
                    <a:pt x="24523" y="62585"/>
                  </a:lnTo>
                  <a:lnTo>
                    <a:pt x="24523" y="62204"/>
                  </a:lnTo>
                  <a:lnTo>
                    <a:pt x="24320" y="62204"/>
                  </a:lnTo>
                  <a:lnTo>
                    <a:pt x="24320" y="62585"/>
                  </a:lnTo>
                  <a:lnTo>
                    <a:pt x="24320" y="62979"/>
                  </a:lnTo>
                  <a:lnTo>
                    <a:pt x="24320" y="62585"/>
                  </a:lnTo>
                  <a:lnTo>
                    <a:pt x="24523" y="62585"/>
                  </a:lnTo>
                  <a:lnTo>
                    <a:pt x="24320" y="62585"/>
                  </a:lnTo>
                  <a:lnTo>
                    <a:pt x="24523" y="62585"/>
                  </a:lnTo>
                  <a:lnTo>
                    <a:pt x="24523" y="62204"/>
                  </a:lnTo>
                  <a:lnTo>
                    <a:pt x="24523" y="62585"/>
                  </a:lnTo>
                  <a:lnTo>
                    <a:pt x="24904" y="62585"/>
                  </a:lnTo>
                  <a:lnTo>
                    <a:pt x="25298" y="62585"/>
                  </a:lnTo>
                  <a:lnTo>
                    <a:pt x="25298" y="62204"/>
                  </a:lnTo>
                  <a:lnTo>
                    <a:pt x="25692" y="62585"/>
                  </a:lnTo>
                  <a:lnTo>
                    <a:pt x="25298" y="62585"/>
                  </a:lnTo>
                  <a:lnTo>
                    <a:pt x="25692" y="62585"/>
                  </a:lnTo>
                  <a:lnTo>
                    <a:pt x="26073" y="62585"/>
                  </a:lnTo>
                  <a:lnTo>
                    <a:pt x="26466" y="62585"/>
                  </a:lnTo>
                  <a:lnTo>
                    <a:pt x="26466" y="62979"/>
                  </a:lnTo>
                  <a:lnTo>
                    <a:pt x="26466" y="63360"/>
                  </a:lnTo>
                  <a:lnTo>
                    <a:pt x="26860" y="63360"/>
                  </a:lnTo>
                  <a:lnTo>
                    <a:pt x="26860" y="63741"/>
                  </a:lnTo>
                  <a:lnTo>
                    <a:pt x="26466" y="64134"/>
                  </a:lnTo>
                  <a:lnTo>
                    <a:pt x="26860" y="64134"/>
                  </a:lnTo>
                  <a:lnTo>
                    <a:pt x="26860" y="64515"/>
                  </a:lnTo>
                  <a:lnTo>
                    <a:pt x="26466" y="64515"/>
                  </a:lnTo>
                  <a:lnTo>
                    <a:pt x="26466" y="64896"/>
                  </a:lnTo>
                  <a:lnTo>
                    <a:pt x="26860" y="64896"/>
                  </a:lnTo>
                  <a:lnTo>
                    <a:pt x="26466" y="64896"/>
                  </a:lnTo>
                  <a:lnTo>
                    <a:pt x="26860" y="65290"/>
                  </a:lnTo>
                  <a:lnTo>
                    <a:pt x="26860" y="65671"/>
                  </a:lnTo>
                  <a:lnTo>
                    <a:pt x="26466" y="65671"/>
                  </a:lnTo>
                  <a:lnTo>
                    <a:pt x="26466" y="66052"/>
                  </a:lnTo>
                  <a:lnTo>
                    <a:pt x="26073" y="66446"/>
                  </a:lnTo>
                  <a:lnTo>
                    <a:pt x="25692" y="66446"/>
                  </a:lnTo>
                  <a:lnTo>
                    <a:pt x="26073" y="66446"/>
                  </a:lnTo>
                  <a:lnTo>
                    <a:pt x="26073" y="66052"/>
                  </a:lnTo>
                  <a:lnTo>
                    <a:pt x="26466" y="66052"/>
                  </a:lnTo>
                  <a:lnTo>
                    <a:pt x="26073" y="66052"/>
                  </a:lnTo>
                  <a:lnTo>
                    <a:pt x="26466" y="66052"/>
                  </a:lnTo>
                  <a:lnTo>
                    <a:pt x="26073" y="66052"/>
                  </a:lnTo>
                  <a:lnTo>
                    <a:pt x="26466" y="66052"/>
                  </a:lnTo>
                  <a:lnTo>
                    <a:pt x="26073" y="66052"/>
                  </a:lnTo>
                  <a:lnTo>
                    <a:pt x="26073" y="66446"/>
                  </a:lnTo>
                  <a:lnTo>
                    <a:pt x="25692" y="66446"/>
                  </a:lnTo>
                  <a:lnTo>
                    <a:pt x="25692" y="66636"/>
                  </a:lnTo>
                  <a:lnTo>
                    <a:pt x="25692" y="67017"/>
                  </a:lnTo>
                  <a:lnTo>
                    <a:pt x="25692" y="67398"/>
                  </a:lnTo>
                  <a:lnTo>
                    <a:pt x="26073" y="67398"/>
                  </a:lnTo>
                  <a:lnTo>
                    <a:pt x="26073" y="67792"/>
                  </a:lnTo>
                  <a:lnTo>
                    <a:pt x="26466" y="67792"/>
                  </a:lnTo>
                  <a:lnTo>
                    <a:pt x="26466" y="68173"/>
                  </a:lnTo>
                  <a:lnTo>
                    <a:pt x="27241" y="68173"/>
                  </a:lnTo>
                  <a:lnTo>
                    <a:pt x="27635" y="68173"/>
                  </a:lnTo>
                  <a:lnTo>
                    <a:pt x="27635" y="68554"/>
                  </a:lnTo>
                  <a:lnTo>
                    <a:pt x="27635" y="68173"/>
                  </a:lnTo>
                  <a:lnTo>
                    <a:pt x="27635" y="68554"/>
                  </a:lnTo>
                  <a:lnTo>
                    <a:pt x="28028" y="68554"/>
                  </a:lnTo>
                  <a:lnTo>
                    <a:pt x="28409" y="68554"/>
                  </a:lnTo>
                  <a:lnTo>
                    <a:pt x="28803" y="68554"/>
                  </a:lnTo>
                  <a:lnTo>
                    <a:pt x="28409" y="68554"/>
                  </a:lnTo>
                  <a:lnTo>
                    <a:pt x="29197" y="68554"/>
                  </a:lnTo>
                  <a:lnTo>
                    <a:pt x="29387" y="68554"/>
                  </a:lnTo>
                  <a:lnTo>
                    <a:pt x="29768" y="68554"/>
                  </a:lnTo>
                  <a:lnTo>
                    <a:pt x="29768" y="68948"/>
                  </a:lnTo>
                  <a:lnTo>
                    <a:pt x="29768" y="68554"/>
                  </a:lnTo>
                  <a:lnTo>
                    <a:pt x="29768" y="68948"/>
                  </a:lnTo>
                  <a:lnTo>
                    <a:pt x="30162" y="68948"/>
                  </a:lnTo>
                  <a:lnTo>
                    <a:pt x="30556" y="68948"/>
                  </a:lnTo>
                  <a:lnTo>
                    <a:pt x="30162" y="68554"/>
                  </a:lnTo>
                  <a:lnTo>
                    <a:pt x="29768" y="68554"/>
                  </a:lnTo>
                  <a:lnTo>
                    <a:pt x="30162" y="68554"/>
                  </a:lnTo>
                  <a:lnTo>
                    <a:pt x="30556" y="68554"/>
                  </a:lnTo>
                  <a:lnTo>
                    <a:pt x="30556" y="68948"/>
                  </a:lnTo>
                  <a:lnTo>
                    <a:pt x="30556" y="68554"/>
                  </a:lnTo>
                  <a:lnTo>
                    <a:pt x="30556" y="68948"/>
                  </a:lnTo>
                  <a:lnTo>
                    <a:pt x="30162" y="68948"/>
                  </a:lnTo>
                  <a:lnTo>
                    <a:pt x="30162" y="68554"/>
                  </a:lnTo>
                  <a:lnTo>
                    <a:pt x="30162" y="68948"/>
                  </a:lnTo>
                  <a:lnTo>
                    <a:pt x="30162" y="68554"/>
                  </a:lnTo>
                  <a:lnTo>
                    <a:pt x="30162" y="68948"/>
                  </a:lnTo>
                  <a:lnTo>
                    <a:pt x="30162" y="68554"/>
                  </a:lnTo>
                  <a:lnTo>
                    <a:pt x="29768" y="68554"/>
                  </a:lnTo>
                  <a:lnTo>
                    <a:pt x="27635" y="68554"/>
                  </a:lnTo>
                  <a:lnTo>
                    <a:pt x="28028" y="68554"/>
                  </a:lnTo>
                  <a:lnTo>
                    <a:pt x="27635" y="68173"/>
                  </a:lnTo>
                  <a:lnTo>
                    <a:pt x="27241" y="68173"/>
                  </a:lnTo>
                  <a:lnTo>
                    <a:pt x="26860" y="68173"/>
                  </a:lnTo>
                  <a:lnTo>
                    <a:pt x="27241" y="68173"/>
                  </a:lnTo>
                  <a:lnTo>
                    <a:pt x="26860" y="68173"/>
                  </a:lnTo>
                  <a:lnTo>
                    <a:pt x="26860" y="67792"/>
                  </a:lnTo>
                  <a:lnTo>
                    <a:pt x="26466" y="67792"/>
                  </a:lnTo>
                  <a:lnTo>
                    <a:pt x="26073" y="67792"/>
                  </a:lnTo>
                  <a:lnTo>
                    <a:pt x="26073" y="67398"/>
                  </a:lnTo>
                  <a:lnTo>
                    <a:pt x="26466" y="67398"/>
                  </a:lnTo>
                  <a:lnTo>
                    <a:pt x="26466" y="67017"/>
                  </a:lnTo>
                  <a:lnTo>
                    <a:pt x="26073" y="67017"/>
                  </a:lnTo>
                  <a:lnTo>
                    <a:pt x="25692" y="67017"/>
                  </a:lnTo>
                  <a:lnTo>
                    <a:pt x="25692" y="66636"/>
                  </a:lnTo>
                  <a:lnTo>
                    <a:pt x="26073" y="66636"/>
                  </a:lnTo>
                  <a:lnTo>
                    <a:pt x="25692" y="66636"/>
                  </a:lnTo>
                  <a:lnTo>
                    <a:pt x="26073" y="66636"/>
                  </a:lnTo>
                  <a:lnTo>
                    <a:pt x="25692" y="66636"/>
                  </a:lnTo>
                  <a:lnTo>
                    <a:pt x="25692" y="66446"/>
                  </a:lnTo>
                  <a:lnTo>
                    <a:pt x="26073" y="66636"/>
                  </a:lnTo>
                  <a:lnTo>
                    <a:pt x="26073" y="66446"/>
                  </a:lnTo>
                  <a:lnTo>
                    <a:pt x="26466" y="66446"/>
                  </a:lnTo>
                  <a:lnTo>
                    <a:pt x="26466" y="66052"/>
                  </a:lnTo>
                  <a:lnTo>
                    <a:pt x="26860" y="66052"/>
                  </a:lnTo>
                  <a:lnTo>
                    <a:pt x="26860" y="65671"/>
                  </a:lnTo>
                  <a:lnTo>
                    <a:pt x="27241" y="65290"/>
                  </a:lnTo>
                  <a:lnTo>
                    <a:pt x="27241" y="65671"/>
                  </a:lnTo>
                  <a:lnTo>
                    <a:pt x="27241" y="65290"/>
                  </a:lnTo>
                  <a:lnTo>
                    <a:pt x="26860" y="65290"/>
                  </a:lnTo>
                  <a:lnTo>
                    <a:pt x="26860" y="64896"/>
                  </a:lnTo>
                  <a:lnTo>
                    <a:pt x="26860" y="64515"/>
                  </a:lnTo>
                  <a:lnTo>
                    <a:pt x="26860" y="64134"/>
                  </a:lnTo>
                  <a:lnTo>
                    <a:pt x="26860" y="63741"/>
                  </a:lnTo>
                  <a:lnTo>
                    <a:pt x="26860" y="63360"/>
                  </a:lnTo>
                  <a:lnTo>
                    <a:pt x="27241" y="63360"/>
                  </a:lnTo>
                  <a:lnTo>
                    <a:pt x="27241" y="63741"/>
                  </a:lnTo>
                  <a:lnTo>
                    <a:pt x="27241" y="63360"/>
                  </a:lnTo>
                  <a:lnTo>
                    <a:pt x="26860" y="63360"/>
                  </a:lnTo>
                  <a:lnTo>
                    <a:pt x="26860" y="62979"/>
                  </a:lnTo>
                  <a:lnTo>
                    <a:pt x="26466" y="62979"/>
                  </a:lnTo>
                  <a:lnTo>
                    <a:pt x="26860" y="62979"/>
                  </a:lnTo>
                  <a:lnTo>
                    <a:pt x="27241" y="63360"/>
                  </a:lnTo>
                  <a:lnTo>
                    <a:pt x="27635" y="63360"/>
                  </a:lnTo>
                  <a:lnTo>
                    <a:pt x="28028" y="63360"/>
                  </a:lnTo>
                  <a:lnTo>
                    <a:pt x="27635" y="63360"/>
                  </a:lnTo>
                  <a:lnTo>
                    <a:pt x="27635" y="63741"/>
                  </a:lnTo>
                  <a:lnTo>
                    <a:pt x="28028" y="63741"/>
                  </a:lnTo>
                  <a:lnTo>
                    <a:pt x="27635" y="63741"/>
                  </a:lnTo>
                  <a:lnTo>
                    <a:pt x="27635" y="64134"/>
                  </a:lnTo>
                  <a:lnTo>
                    <a:pt x="27241" y="64134"/>
                  </a:lnTo>
                  <a:lnTo>
                    <a:pt x="27635" y="64134"/>
                  </a:lnTo>
                  <a:lnTo>
                    <a:pt x="27241" y="64134"/>
                  </a:lnTo>
                  <a:lnTo>
                    <a:pt x="27635" y="64515"/>
                  </a:lnTo>
                  <a:lnTo>
                    <a:pt x="27241" y="64515"/>
                  </a:lnTo>
                  <a:lnTo>
                    <a:pt x="27635" y="64515"/>
                  </a:lnTo>
                  <a:lnTo>
                    <a:pt x="27635" y="64134"/>
                  </a:lnTo>
                  <a:lnTo>
                    <a:pt x="28028" y="64134"/>
                  </a:lnTo>
                  <a:lnTo>
                    <a:pt x="28028" y="63741"/>
                  </a:lnTo>
                  <a:lnTo>
                    <a:pt x="27635" y="63741"/>
                  </a:lnTo>
                  <a:lnTo>
                    <a:pt x="28028" y="63741"/>
                  </a:lnTo>
                  <a:lnTo>
                    <a:pt x="27635" y="63360"/>
                  </a:lnTo>
                  <a:lnTo>
                    <a:pt x="28028" y="63360"/>
                  </a:lnTo>
                  <a:lnTo>
                    <a:pt x="27635" y="63360"/>
                  </a:lnTo>
                  <a:lnTo>
                    <a:pt x="27241" y="63360"/>
                  </a:lnTo>
                  <a:lnTo>
                    <a:pt x="27241" y="62979"/>
                  </a:lnTo>
                  <a:lnTo>
                    <a:pt x="26860" y="62979"/>
                  </a:lnTo>
                  <a:lnTo>
                    <a:pt x="27241" y="62979"/>
                  </a:lnTo>
                  <a:lnTo>
                    <a:pt x="26860" y="62979"/>
                  </a:lnTo>
                  <a:lnTo>
                    <a:pt x="26860" y="62585"/>
                  </a:lnTo>
                  <a:lnTo>
                    <a:pt x="26466" y="62585"/>
                  </a:lnTo>
                  <a:lnTo>
                    <a:pt x="26466" y="62204"/>
                  </a:lnTo>
                  <a:lnTo>
                    <a:pt x="26860" y="62204"/>
                  </a:lnTo>
                  <a:lnTo>
                    <a:pt x="26860" y="61823"/>
                  </a:lnTo>
                  <a:lnTo>
                    <a:pt x="27241" y="61823"/>
                  </a:lnTo>
                  <a:lnTo>
                    <a:pt x="26860" y="61823"/>
                  </a:lnTo>
                  <a:lnTo>
                    <a:pt x="27241" y="61823"/>
                  </a:lnTo>
                  <a:lnTo>
                    <a:pt x="27241" y="61620"/>
                  </a:lnTo>
                  <a:lnTo>
                    <a:pt x="27241" y="61239"/>
                  </a:lnTo>
                  <a:lnTo>
                    <a:pt x="27635" y="61239"/>
                  </a:lnTo>
                  <a:lnTo>
                    <a:pt x="28028" y="61239"/>
                  </a:lnTo>
                  <a:lnTo>
                    <a:pt x="28409" y="61239"/>
                  </a:lnTo>
                  <a:lnTo>
                    <a:pt x="28803" y="61239"/>
                  </a:lnTo>
                  <a:lnTo>
                    <a:pt x="29197" y="61239"/>
                  </a:lnTo>
                  <a:lnTo>
                    <a:pt x="29197" y="61620"/>
                  </a:lnTo>
                  <a:lnTo>
                    <a:pt x="28803" y="61620"/>
                  </a:lnTo>
                  <a:lnTo>
                    <a:pt x="29197" y="61620"/>
                  </a:lnTo>
                  <a:lnTo>
                    <a:pt x="29197" y="61239"/>
                  </a:lnTo>
                  <a:lnTo>
                    <a:pt x="29387" y="61620"/>
                  </a:lnTo>
                  <a:lnTo>
                    <a:pt x="29768" y="61823"/>
                  </a:lnTo>
                  <a:lnTo>
                    <a:pt x="30162" y="62204"/>
                  </a:lnTo>
                  <a:lnTo>
                    <a:pt x="30162" y="61823"/>
                  </a:lnTo>
                  <a:lnTo>
                    <a:pt x="30162" y="62204"/>
                  </a:lnTo>
                  <a:lnTo>
                    <a:pt x="30162" y="61823"/>
                  </a:lnTo>
                  <a:lnTo>
                    <a:pt x="30556" y="62204"/>
                  </a:lnTo>
                  <a:lnTo>
                    <a:pt x="30937" y="62204"/>
                  </a:lnTo>
                  <a:lnTo>
                    <a:pt x="30556" y="62204"/>
                  </a:lnTo>
                  <a:lnTo>
                    <a:pt x="30162" y="61823"/>
                  </a:lnTo>
                  <a:lnTo>
                    <a:pt x="30556" y="61823"/>
                  </a:lnTo>
                  <a:lnTo>
                    <a:pt x="30556" y="62204"/>
                  </a:lnTo>
                  <a:lnTo>
                    <a:pt x="30937" y="62204"/>
                  </a:lnTo>
                  <a:lnTo>
                    <a:pt x="31330" y="62204"/>
                  </a:lnTo>
                  <a:lnTo>
                    <a:pt x="31330" y="61823"/>
                  </a:lnTo>
                  <a:lnTo>
                    <a:pt x="31724" y="61823"/>
                  </a:lnTo>
                  <a:lnTo>
                    <a:pt x="31724" y="62204"/>
                  </a:lnTo>
                  <a:lnTo>
                    <a:pt x="32105" y="62204"/>
                  </a:lnTo>
                  <a:lnTo>
                    <a:pt x="32105" y="62585"/>
                  </a:lnTo>
                  <a:lnTo>
                    <a:pt x="32105" y="62979"/>
                  </a:lnTo>
                  <a:lnTo>
                    <a:pt x="32105" y="63360"/>
                  </a:lnTo>
                  <a:lnTo>
                    <a:pt x="32105" y="63741"/>
                  </a:lnTo>
                  <a:lnTo>
                    <a:pt x="32499" y="63741"/>
                  </a:lnTo>
                  <a:lnTo>
                    <a:pt x="32893" y="63741"/>
                  </a:lnTo>
                  <a:lnTo>
                    <a:pt x="32893" y="64134"/>
                  </a:lnTo>
                  <a:lnTo>
                    <a:pt x="33274" y="64134"/>
                  </a:lnTo>
                  <a:lnTo>
                    <a:pt x="33274" y="63741"/>
                  </a:lnTo>
                  <a:lnTo>
                    <a:pt x="33667" y="63741"/>
                  </a:lnTo>
                  <a:lnTo>
                    <a:pt x="34048" y="63741"/>
                  </a:lnTo>
                  <a:lnTo>
                    <a:pt x="34251" y="63741"/>
                  </a:lnTo>
                  <a:lnTo>
                    <a:pt x="34048" y="63741"/>
                  </a:lnTo>
                  <a:lnTo>
                    <a:pt x="34048" y="63360"/>
                  </a:lnTo>
                  <a:lnTo>
                    <a:pt x="34251" y="63360"/>
                  </a:lnTo>
                  <a:lnTo>
                    <a:pt x="34645" y="63360"/>
                  </a:lnTo>
                  <a:lnTo>
                    <a:pt x="34251" y="63360"/>
                  </a:lnTo>
                  <a:lnTo>
                    <a:pt x="34251" y="63741"/>
                  </a:lnTo>
                  <a:lnTo>
                    <a:pt x="34645" y="63741"/>
                  </a:lnTo>
                  <a:lnTo>
                    <a:pt x="34645" y="63360"/>
                  </a:lnTo>
                  <a:lnTo>
                    <a:pt x="34645" y="63741"/>
                  </a:lnTo>
                  <a:lnTo>
                    <a:pt x="35026" y="63741"/>
                  </a:lnTo>
                  <a:lnTo>
                    <a:pt x="35420" y="63741"/>
                  </a:lnTo>
                  <a:lnTo>
                    <a:pt x="35026" y="63741"/>
                  </a:lnTo>
                  <a:lnTo>
                    <a:pt x="35026" y="64134"/>
                  </a:lnTo>
                  <a:lnTo>
                    <a:pt x="35420" y="64134"/>
                  </a:lnTo>
                  <a:lnTo>
                    <a:pt x="35801" y="64134"/>
                  </a:lnTo>
                  <a:lnTo>
                    <a:pt x="35801" y="63741"/>
                  </a:lnTo>
                  <a:lnTo>
                    <a:pt x="36195" y="63741"/>
                  </a:lnTo>
                  <a:lnTo>
                    <a:pt x="36195" y="64134"/>
                  </a:lnTo>
                  <a:lnTo>
                    <a:pt x="36195" y="63741"/>
                  </a:lnTo>
                  <a:lnTo>
                    <a:pt x="36195" y="64134"/>
                  </a:lnTo>
                  <a:lnTo>
                    <a:pt x="36588" y="64134"/>
                  </a:lnTo>
                  <a:lnTo>
                    <a:pt x="36588" y="63741"/>
                  </a:lnTo>
                  <a:lnTo>
                    <a:pt x="36195" y="63741"/>
                  </a:lnTo>
                  <a:lnTo>
                    <a:pt x="36588" y="63741"/>
                  </a:lnTo>
                  <a:lnTo>
                    <a:pt x="36969" y="63741"/>
                  </a:lnTo>
                  <a:lnTo>
                    <a:pt x="37363" y="63741"/>
                  </a:lnTo>
                  <a:lnTo>
                    <a:pt x="37757" y="63741"/>
                  </a:lnTo>
                  <a:lnTo>
                    <a:pt x="37363" y="63741"/>
                  </a:lnTo>
                  <a:lnTo>
                    <a:pt x="37363" y="64134"/>
                  </a:lnTo>
                  <a:lnTo>
                    <a:pt x="37757" y="64134"/>
                  </a:lnTo>
                  <a:lnTo>
                    <a:pt x="37757" y="63741"/>
                  </a:lnTo>
                  <a:lnTo>
                    <a:pt x="37757" y="64134"/>
                  </a:lnTo>
                  <a:lnTo>
                    <a:pt x="38138" y="64134"/>
                  </a:lnTo>
                  <a:lnTo>
                    <a:pt x="38531" y="64134"/>
                  </a:lnTo>
                  <a:lnTo>
                    <a:pt x="38925" y="64134"/>
                  </a:lnTo>
                  <a:lnTo>
                    <a:pt x="38531" y="64134"/>
                  </a:lnTo>
                  <a:lnTo>
                    <a:pt x="38138" y="64134"/>
                  </a:lnTo>
                  <a:lnTo>
                    <a:pt x="38138" y="63741"/>
                  </a:lnTo>
                  <a:lnTo>
                    <a:pt x="37757" y="63741"/>
                  </a:lnTo>
                  <a:lnTo>
                    <a:pt x="37757" y="64134"/>
                  </a:lnTo>
                  <a:lnTo>
                    <a:pt x="37363" y="64134"/>
                  </a:lnTo>
                  <a:lnTo>
                    <a:pt x="37363" y="63741"/>
                  </a:lnTo>
                  <a:lnTo>
                    <a:pt x="37757" y="63741"/>
                  </a:lnTo>
                  <a:lnTo>
                    <a:pt x="37363" y="63741"/>
                  </a:lnTo>
                  <a:lnTo>
                    <a:pt x="36969" y="63741"/>
                  </a:lnTo>
                  <a:lnTo>
                    <a:pt x="36588" y="63741"/>
                  </a:lnTo>
                  <a:lnTo>
                    <a:pt x="36195" y="63741"/>
                  </a:lnTo>
                  <a:lnTo>
                    <a:pt x="36588" y="63741"/>
                  </a:lnTo>
                  <a:lnTo>
                    <a:pt x="36588" y="64134"/>
                  </a:lnTo>
                  <a:lnTo>
                    <a:pt x="36195" y="64134"/>
                  </a:lnTo>
                  <a:lnTo>
                    <a:pt x="36195" y="63741"/>
                  </a:lnTo>
                  <a:lnTo>
                    <a:pt x="35801" y="63741"/>
                  </a:lnTo>
                  <a:lnTo>
                    <a:pt x="35801" y="64134"/>
                  </a:lnTo>
                  <a:lnTo>
                    <a:pt x="35420" y="64134"/>
                  </a:lnTo>
                  <a:lnTo>
                    <a:pt x="35026" y="64134"/>
                  </a:lnTo>
                  <a:lnTo>
                    <a:pt x="35026" y="63741"/>
                  </a:lnTo>
                  <a:lnTo>
                    <a:pt x="35420" y="63741"/>
                  </a:lnTo>
                  <a:lnTo>
                    <a:pt x="35026" y="63741"/>
                  </a:lnTo>
                  <a:lnTo>
                    <a:pt x="34645" y="63741"/>
                  </a:lnTo>
                  <a:lnTo>
                    <a:pt x="34645" y="63360"/>
                  </a:lnTo>
                  <a:lnTo>
                    <a:pt x="34645" y="63741"/>
                  </a:lnTo>
                  <a:lnTo>
                    <a:pt x="34251" y="63741"/>
                  </a:lnTo>
                  <a:lnTo>
                    <a:pt x="34251" y="63360"/>
                  </a:lnTo>
                  <a:lnTo>
                    <a:pt x="34645" y="63360"/>
                  </a:lnTo>
                  <a:lnTo>
                    <a:pt x="34251" y="63360"/>
                  </a:lnTo>
                  <a:lnTo>
                    <a:pt x="34048" y="63360"/>
                  </a:lnTo>
                  <a:lnTo>
                    <a:pt x="34048" y="63741"/>
                  </a:lnTo>
                  <a:lnTo>
                    <a:pt x="34251" y="63741"/>
                  </a:lnTo>
                  <a:lnTo>
                    <a:pt x="34048" y="63741"/>
                  </a:lnTo>
                  <a:lnTo>
                    <a:pt x="33667" y="63741"/>
                  </a:lnTo>
                  <a:lnTo>
                    <a:pt x="33274" y="63741"/>
                  </a:lnTo>
                  <a:lnTo>
                    <a:pt x="33274" y="64134"/>
                  </a:lnTo>
                  <a:lnTo>
                    <a:pt x="32893" y="64134"/>
                  </a:lnTo>
                  <a:lnTo>
                    <a:pt x="32893" y="63741"/>
                  </a:lnTo>
                  <a:lnTo>
                    <a:pt x="32499" y="63741"/>
                  </a:lnTo>
                  <a:lnTo>
                    <a:pt x="32499" y="63360"/>
                  </a:lnTo>
                  <a:lnTo>
                    <a:pt x="32105" y="63360"/>
                  </a:lnTo>
                  <a:lnTo>
                    <a:pt x="32105" y="62979"/>
                  </a:lnTo>
                  <a:lnTo>
                    <a:pt x="32105" y="62585"/>
                  </a:lnTo>
                  <a:lnTo>
                    <a:pt x="32499" y="62979"/>
                  </a:lnTo>
                  <a:lnTo>
                    <a:pt x="32499" y="63360"/>
                  </a:lnTo>
                  <a:lnTo>
                    <a:pt x="32499" y="62979"/>
                  </a:lnTo>
                  <a:lnTo>
                    <a:pt x="32499" y="62585"/>
                  </a:lnTo>
                  <a:lnTo>
                    <a:pt x="32105" y="62585"/>
                  </a:lnTo>
                  <a:lnTo>
                    <a:pt x="32499" y="62585"/>
                  </a:lnTo>
                  <a:lnTo>
                    <a:pt x="32105" y="62585"/>
                  </a:lnTo>
                  <a:lnTo>
                    <a:pt x="32105" y="62204"/>
                  </a:lnTo>
                  <a:lnTo>
                    <a:pt x="31724" y="62204"/>
                  </a:lnTo>
                  <a:lnTo>
                    <a:pt x="31724" y="61823"/>
                  </a:lnTo>
                  <a:lnTo>
                    <a:pt x="31724" y="62204"/>
                  </a:lnTo>
                  <a:lnTo>
                    <a:pt x="31724" y="61823"/>
                  </a:lnTo>
                  <a:lnTo>
                    <a:pt x="31330" y="61823"/>
                  </a:lnTo>
                  <a:lnTo>
                    <a:pt x="30937" y="61823"/>
                  </a:lnTo>
                  <a:lnTo>
                    <a:pt x="30937" y="62204"/>
                  </a:lnTo>
                  <a:lnTo>
                    <a:pt x="30556" y="62204"/>
                  </a:lnTo>
                  <a:lnTo>
                    <a:pt x="30556" y="61823"/>
                  </a:lnTo>
                  <a:lnTo>
                    <a:pt x="30162" y="61823"/>
                  </a:lnTo>
                  <a:lnTo>
                    <a:pt x="29768" y="61823"/>
                  </a:lnTo>
                  <a:lnTo>
                    <a:pt x="29768" y="61620"/>
                  </a:lnTo>
                  <a:lnTo>
                    <a:pt x="29387" y="61620"/>
                  </a:lnTo>
                  <a:lnTo>
                    <a:pt x="29387" y="61239"/>
                  </a:lnTo>
                  <a:lnTo>
                    <a:pt x="29197" y="61239"/>
                  </a:lnTo>
                  <a:lnTo>
                    <a:pt x="29197" y="60858"/>
                  </a:lnTo>
                  <a:lnTo>
                    <a:pt x="28803" y="60858"/>
                  </a:lnTo>
                  <a:lnTo>
                    <a:pt x="28409" y="60858"/>
                  </a:lnTo>
                  <a:lnTo>
                    <a:pt x="28028" y="60858"/>
                  </a:lnTo>
                  <a:lnTo>
                    <a:pt x="27635" y="60858"/>
                  </a:lnTo>
                  <a:lnTo>
                    <a:pt x="27635" y="61239"/>
                  </a:lnTo>
                  <a:lnTo>
                    <a:pt x="27241" y="60858"/>
                  </a:lnTo>
                  <a:lnTo>
                    <a:pt x="26860" y="60858"/>
                  </a:lnTo>
                  <a:lnTo>
                    <a:pt x="26466" y="60464"/>
                  </a:lnTo>
                  <a:lnTo>
                    <a:pt x="26073" y="60464"/>
                  </a:lnTo>
                  <a:lnTo>
                    <a:pt x="26073" y="60083"/>
                  </a:lnTo>
                  <a:lnTo>
                    <a:pt x="26073" y="59702"/>
                  </a:lnTo>
                  <a:lnTo>
                    <a:pt x="25692" y="59702"/>
                  </a:lnTo>
                  <a:lnTo>
                    <a:pt x="26073" y="59702"/>
                  </a:lnTo>
                  <a:lnTo>
                    <a:pt x="26466" y="59308"/>
                  </a:lnTo>
                  <a:lnTo>
                    <a:pt x="26860" y="59308"/>
                  </a:lnTo>
                  <a:lnTo>
                    <a:pt x="27241" y="58927"/>
                  </a:lnTo>
                  <a:lnTo>
                    <a:pt x="27635" y="58927"/>
                  </a:lnTo>
                  <a:lnTo>
                    <a:pt x="27635" y="58546"/>
                  </a:lnTo>
                  <a:lnTo>
                    <a:pt x="28028" y="58546"/>
                  </a:lnTo>
                  <a:lnTo>
                    <a:pt x="27635" y="58546"/>
                  </a:lnTo>
                  <a:lnTo>
                    <a:pt x="28028" y="58546"/>
                  </a:lnTo>
                  <a:lnTo>
                    <a:pt x="28409" y="58153"/>
                  </a:lnTo>
                  <a:lnTo>
                    <a:pt x="28803" y="58153"/>
                  </a:lnTo>
                  <a:lnTo>
                    <a:pt x="29197" y="58153"/>
                  </a:lnTo>
                  <a:lnTo>
                    <a:pt x="29387" y="58153"/>
                  </a:lnTo>
                  <a:lnTo>
                    <a:pt x="29768" y="58153"/>
                  </a:lnTo>
                  <a:lnTo>
                    <a:pt x="30162" y="58153"/>
                  </a:lnTo>
                  <a:lnTo>
                    <a:pt x="30556" y="57772"/>
                  </a:lnTo>
                  <a:lnTo>
                    <a:pt x="30937" y="57772"/>
                  </a:lnTo>
                  <a:lnTo>
                    <a:pt x="31330" y="57772"/>
                  </a:lnTo>
                  <a:lnTo>
                    <a:pt x="31330" y="57391"/>
                  </a:lnTo>
                  <a:lnTo>
                    <a:pt x="31724" y="57391"/>
                  </a:lnTo>
                  <a:lnTo>
                    <a:pt x="32105" y="57391"/>
                  </a:lnTo>
                  <a:lnTo>
                    <a:pt x="32105" y="56997"/>
                  </a:lnTo>
                  <a:lnTo>
                    <a:pt x="32499" y="57391"/>
                  </a:lnTo>
                  <a:lnTo>
                    <a:pt x="32499" y="56997"/>
                  </a:lnTo>
                  <a:lnTo>
                    <a:pt x="32105" y="56997"/>
                  </a:lnTo>
                  <a:lnTo>
                    <a:pt x="32105" y="57391"/>
                  </a:lnTo>
                  <a:lnTo>
                    <a:pt x="31724" y="57391"/>
                  </a:lnTo>
                  <a:lnTo>
                    <a:pt x="31724" y="56997"/>
                  </a:lnTo>
                  <a:lnTo>
                    <a:pt x="32105" y="56997"/>
                  </a:lnTo>
                  <a:lnTo>
                    <a:pt x="31724" y="56997"/>
                  </a:lnTo>
                  <a:lnTo>
                    <a:pt x="32105" y="56997"/>
                  </a:lnTo>
                  <a:lnTo>
                    <a:pt x="32499" y="56997"/>
                  </a:lnTo>
                  <a:lnTo>
                    <a:pt x="32893" y="56997"/>
                  </a:lnTo>
                  <a:lnTo>
                    <a:pt x="32893" y="56807"/>
                  </a:lnTo>
                  <a:lnTo>
                    <a:pt x="32499" y="56807"/>
                  </a:lnTo>
                  <a:lnTo>
                    <a:pt x="32499" y="56997"/>
                  </a:lnTo>
                  <a:lnTo>
                    <a:pt x="32499" y="56807"/>
                  </a:lnTo>
                  <a:lnTo>
                    <a:pt x="32893" y="56807"/>
                  </a:lnTo>
                  <a:lnTo>
                    <a:pt x="32499" y="56807"/>
                  </a:lnTo>
                  <a:lnTo>
                    <a:pt x="32499" y="56426"/>
                  </a:lnTo>
                  <a:lnTo>
                    <a:pt x="32893" y="56426"/>
                  </a:lnTo>
                  <a:lnTo>
                    <a:pt x="33274" y="56426"/>
                  </a:lnTo>
                  <a:lnTo>
                    <a:pt x="32893" y="56426"/>
                  </a:lnTo>
                  <a:lnTo>
                    <a:pt x="33274" y="56426"/>
                  </a:lnTo>
                  <a:lnTo>
                    <a:pt x="33274" y="56045"/>
                  </a:lnTo>
                  <a:lnTo>
                    <a:pt x="33667" y="56045"/>
                  </a:lnTo>
                  <a:lnTo>
                    <a:pt x="34048" y="56045"/>
                  </a:lnTo>
                  <a:lnTo>
                    <a:pt x="34251" y="56045"/>
                  </a:lnTo>
                  <a:lnTo>
                    <a:pt x="34645" y="56045"/>
                  </a:lnTo>
                  <a:lnTo>
                    <a:pt x="34251" y="56045"/>
                  </a:lnTo>
                  <a:lnTo>
                    <a:pt x="34645" y="56045"/>
                  </a:lnTo>
                  <a:lnTo>
                    <a:pt x="34251" y="56045"/>
                  </a:lnTo>
                  <a:lnTo>
                    <a:pt x="34645" y="56426"/>
                  </a:lnTo>
                  <a:lnTo>
                    <a:pt x="34251" y="56426"/>
                  </a:lnTo>
                  <a:lnTo>
                    <a:pt x="34645" y="56426"/>
                  </a:lnTo>
                  <a:lnTo>
                    <a:pt x="34645" y="56045"/>
                  </a:lnTo>
                  <a:lnTo>
                    <a:pt x="34251" y="56045"/>
                  </a:lnTo>
                  <a:lnTo>
                    <a:pt x="34645" y="56045"/>
                  </a:lnTo>
                  <a:lnTo>
                    <a:pt x="35026" y="56045"/>
                  </a:lnTo>
                  <a:lnTo>
                    <a:pt x="35801" y="56045"/>
                  </a:lnTo>
                  <a:lnTo>
                    <a:pt x="35420" y="56045"/>
                  </a:lnTo>
                  <a:lnTo>
                    <a:pt x="37363" y="56045"/>
                  </a:lnTo>
                  <a:lnTo>
                    <a:pt x="37363" y="55651"/>
                  </a:lnTo>
                  <a:lnTo>
                    <a:pt x="38925" y="55651"/>
                  </a:lnTo>
                  <a:lnTo>
                    <a:pt x="38531" y="55651"/>
                  </a:lnTo>
                  <a:lnTo>
                    <a:pt x="42621" y="55651"/>
                  </a:lnTo>
                  <a:lnTo>
                    <a:pt x="42227" y="55651"/>
                  </a:lnTo>
                  <a:lnTo>
                    <a:pt x="42621" y="55651"/>
                  </a:lnTo>
                  <a:lnTo>
                    <a:pt x="43002" y="55270"/>
                  </a:lnTo>
                  <a:lnTo>
                    <a:pt x="43395" y="55270"/>
                  </a:lnTo>
                  <a:lnTo>
                    <a:pt x="43395" y="55651"/>
                  </a:lnTo>
                  <a:lnTo>
                    <a:pt x="43002" y="55651"/>
                  </a:lnTo>
                  <a:lnTo>
                    <a:pt x="43395" y="55651"/>
                  </a:lnTo>
                  <a:lnTo>
                    <a:pt x="43395" y="55270"/>
                  </a:lnTo>
                  <a:lnTo>
                    <a:pt x="43586" y="55270"/>
                  </a:lnTo>
                  <a:lnTo>
                    <a:pt x="43980" y="55270"/>
                  </a:lnTo>
                  <a:lnTo>
                    <a:pt x="43980" y="54889"/>
                  </a:lnTo>
                  <a:lnTo>
                    <a:pt x="44373" y="54889"/>
                  </a:lnTo>
                  <a:lnTo>
                    <a:pt x="44754" y="54889"/>
                  </a:lnTo>
                  <a:lnTo>
                    <a:pt x="45148" y="54889"/>
                  </a:lnTo>
                  <a:lnTo>
                    <a:pt x="45529" y="54889"/>
                  </a:lnTo>
                  <a:lnTo>
                    <a:pt x="46316" y="54889"/>
                  </a:lnTo>
                  <a:lnTo>
                    <a:pt x="46316" y="54495"/>
                  </a:lnTo>
                  <a:lnTo>
                    <a:pt x="46697" y="54495"/>
                  </a:lnTo>
                  <a:lnTo>
                    <a:pt x="47091" y="54495"/>
                  </a:lnTo>
                  <a:lnTo>
                    <a:pt x="47485" y="54495"/>
                  </a:lnTo>
                  <a:lnTo>
                    <a:pt x="47866" y="54889"/>
                  </a:lnTo>
                  <a:lnTo>
                    <a:pt x="48260" y="54889"/>
                  </a:lnTo>
                  <a:lnTo>
                    <a:pt x="48450" y="54889"/>
                  </a:lnTo>
                  <a:lnTo>
                    <a:pt x="48450" y="55270"/>
                  </a:lnTo>
                  <a:lnTo>
                    <a:pt x="48260" y="55270"/>
                  </a:lnTo>
                  <a:lnTo>
                    <a:pt x="47866" y="54889"/>
                  </a:lnTo>
                  <a:lnTo>
                    <a:pt x="47866" y="55270"/>
                  </a:lnTo>
                  <a:lnTo>
                    <a:pt x="47485" y="55270"/>
                  </a:lnTo>
                  <a:lnTo>
                    <a:pt x="47866" y="55270"/>
                  </a:lnTo>
                  <a:lnTo>
                    <a:pt x="47866" y="54889"/>
                  </a:lnTo>
                  <a:lnTo>
                    <a:pt x="47866" y="55270"/>
                  </a:lnTo>
                  <a:lnTo>
                    <a:pt x="48260" y="55270"/>
                  </a:lnTo>
                  <a:lnTo>
                    <a:pt x="48450" y="55270"/>
                  </a:lnTo>
                  <a:lnTo>
                    <a:pt x="48260" y="55270"/>
                  </a:lnTo>
                  <a:lnTo>
                    <a:pt x="47866" y="55270"/>
                  </a:lnTo>
                  <a:lnTo>
                    <a:pt x="47866" y="55651"/>
                  </a:lnTo>
                  <a:lnTo>
                    <a:pt x="47866" y="55270"/>
                  </a:lnTo>
                  <a:lnTo>
                    <a:pt x="47866" y="55651"/>
                  </a:lnTo>
                  <a:lnTo>
                    <a:pt x="47866" y="55270"/>
                  </a:lnTo>
                  <a:lnTo>
                    <a:pt x="48260" y="55651"/>
                  </a:lnTo>
                  <a:lnTo>
                    <a:pt x="48260" y="55270"/>
                  </a:lnTo>
                  <a:lnTo>
                    <a:pt x="48260" y="55651"/>
                  </a:lnTo>
                  <a:lnTo>
                    <a:pt x="48260" y="55270"/>
                  </a:lnTo>
                  <a:lnTo>
                    <a:pt x="48260" y="55651"/>
                  </a:lnTo>
                  <a:lnTo>
                    <a:pt x="47866" y="55651"/>
                  </a:lnTo>
                  <a:lnTo>
                    <a:pt x="47866" y="55270"/>
                  </a:lnTo>
                  <a:lnTo>
                    <a:pt x="47866" y="55651"/>
                  </a:lnTo>
                  <a:lnTo>
                    <a:pt x="47485" y="55651"/>
                  </a:lnTo>
                  <a:lnTo>
                    <a:pt x="47091" y="55651"/>
                  </a:lnTo>
                  <a:lnTo>
                    <a:pt x="46697" y="55651"/>
                  </a:lnTo>
                  <a:lnTo>
                    <a:pt x="46697" y="56045"/>
                  </a:lnTo>
                  <a:lnTo>
                    <a:pt x="46316" y="56045"/>
                  </a:lnTo>
                  <a:lnTo>
                    <a:pt x="46316" y="56426"/>
                  </a:lnTo>
                  <a:lnTo>
                    <a:pt x="46316" y="56807"/>
                  </a:lnTo>
                  <a:lnTo>
                    <a:pt x="46697" y="56807"/>
                  </a:lnTo>
                  <a:lnTo>
                    <a:pt x="46316" y="56807"/>
                  </a:lnTo>
                  <a:lnTo>
                    <a:pt x="46316" y="56997"/>
                  </a:lnTo>
                  <a:lnTo>
                    <a:pt x="45923" y="56997"/>
                  </a:lnTo>
                  <a:lnTo>
                    <a:pt x="46316" y="56997"/>
                  </a:lnTo>
                  <a:lnTo>
                    <a:pt x="46316" y="56807"/>
                  </a:lnTo>
                  <a:lnTo>
                    <a:pt x="46697" y="56807"/>
                  </a:lnTo>
                  <a:lnTo>
                    <a:pt x="46697" y="56997"/>
                  </a:lnTo>
                  <a:lnTo>
                    <a:pt x="46316" y="56997"/>
                  </a:lnTo>
                  <a:lnTo>
                    <a:pt x="46316" y="57391"/>
                  </a:lnTo>
                  <a:lnTo>
                    <a:pt x="46697" y="57391"/>
                  </a:lnTo>
                  <a:lnTo>
                    <a:pt x="46316" y="57391"/>
                  </a:lnTo>
                  <a:lnTo>
                    <a:pt x="46697" y="57391"/>
                  </a:lnTo>
                  <a:lnTo>
                    <a:pt x="46316" y="57391"/>
                  </a:lnTo>
                  <a:lnTo>
                    <a:pt x="46697" y="57772"/>
                  </a:lnTo>
                  <a:lnTo>
                    <a:pt x="46697" y="58153"/>
                  </a:lnTo>
                  <a:lnTo>
                    <a:pt x="47091" y="58153"/>
                  </a:lnTo>
                  <a:lnTo>
                    <a:pt x="47091" y="58546"/>
                  </a:lnTo>
                  <a:lnTo>
                    <a:pt x="47866" y="58546"/>
                  </a:lnTo>
                  <a:lnTo>
                    <a:pt x="47485" y="58546"/>
                  </a:lnTo>
                  <a:lnTo>
                    <a:pt x="49618" y="58546"/>
                  </a:lnTo>
                  <a:lnTo>
                    <a:pt x="49618" y="58927"/>
                  </a:lnTo>
                  <a:lnTo>
                    <a:pt x="49618" y="58546"/>
                  </a:lnTo>
                  <a:lnTo>
                    <a:pt x="50012" y="58927"/>
                  </a:lnTo>
                  <a:lnTo>
                    <a:pt x="50393" y="58927"/>
                  </a:lnTo>
                  <a:lnTo>
                    <a:pt x="50393" y="58546"/>
                  </a:lnTo>
                  <a:lnTo>
                    <a:pt x="50393" y="58927"/>
                  </a:lnTo>
                  <a:lnTo>
                    <a:pt x="50393" y="58546"/>
                  </a:lnTo>
                  <a:lnTo>
                    <a:pt x="50393" y="58927"/>
                  </a:lnTo>
                  <a:lnTo>
                    <a:pt x="50787" y="58927"/>
                  </a:lnTo>
                  <a:lnTo>
                    <a:pt x="51181" y="58927"/>
                  </a:lnTo>
                  <a:lnTo>
                    <a:pt x="51562" y="58927"/>
                  </a:lnTo>
                  <a:lnTo>
                    <a:pt x="51562" y="58546"/>
                  </a:lnTo>
                  <a:lnTo>
                    <a:pt x="51562" y="58927"/>
                  </a:lnTo>
                  <a:lnTo>
                    <a:pt x="51955" y="58927"/>
                  </a:lnTo>
                  <a:lnTo>
                    <a:pt x="51562" y="58546"/>
                  </a:lnTo>
                  <a:lnTo>
                    <a:pt x="51955" y="58546"/>
                  </a:lnTo>
                  <a:lnTo>
                    <a:pt x="51955" y="58927"/>
                  </a:lnTo>
                  <a:lnTo>
                    <a:pt x="52349" y="58927"/>
                  </a:lnTo>
                  <a:lnTo>
                    <a:pt x="52730" y="58927"/>
                  </a:lnTo>
                  <a:lnTo>
                    <a:pt x="52730" y="59308"/>
                  </a:lnTo>
                  <a:lnTo>
                    <a:pt x="53124" y="59308"/>
                  </a:lnTo>
                  <a:lnTo>
                    <a:pt x="53314" y="59308"/>
                  </a:lnTo>
                  <a:lnTo>
                    <a:pt x="53708" y="59702"/>
                  </a:lnTo>
                  <a:lnTo>
                    <a:pt x="53314" y="59702"/>
                  </a:lnTo>
                  <a:lnTo>
                    <a:pt x="53708" y="60083"/>
                  </a:lnTo>
                  <a:lnTo>
                    <a:pt x="53314" y="60083"/>
                  </a:lnTo>
                  <a:lnTo>
                    <a:pt x="53708" y="60083"/>
                  </a:lnTo>
                  <a:lnTo>
                    <a:pt x="53708" y="60464"/>
                  </a:lnTo>
                  <a:lnTo>
                    <a:pt x="53708" y="60858"/>
                  </a:lnTo>
                  <a:lnTo>
                    <a:pt x="53314" y="60858"/>
                  </a:lnTo>
                  <a:lnTo>
                    <a:pt x="53314" y="61239"/>
                  </a:lnTo>
                  <a:lnTo>
                    <a:pt x="53314" y="60858"/>
                  </a:lnTo>
                  <a:lnTo>
                    <a:pt x="53314" y="61239"/>
                  </a:lnTo>
                  <a:lnTo>
                    <a:pt x="53124" y="61239"/>
                  </a:lnTo>
                  <a:lnTo>
                    <a:pt x="52730" y="61239"/>
                  </a:lnTo>
                  <a:lnTo>
                    <a:pt x="52730" y="61620"/>
                  </a:lnTo>
                  <a:lnTo>
                    <a:pt x="52349" y="61620"/>
                  </a:lnTo>
                  <a:lnTo>
                    <a:pt x="52349" y="61823"/>
                  </a:lnTo>
                  <a:lnTo>
                    <a:pt x="52730" y="61823"/>
                  </a:lnTo>
                  <a:lnTo>
                    <a:pt x="52349" y="62204"/>
                  </a:lnTo>
                  <a:lnTo>
                    <a:pt x="52730" y="62204"/>
                  </a:lnTo>
                  <a:lnTo>
                    <a:pt x="52730" y="62585"/>
                  </a:lnTo>
                  <a:lnTo>
                    <a:pt x="53124" y="62585"/>
                  </a:lnTo>
                  <a:lnTo>
                    <a:pt x="53124" y="62979"/>
                  </a:lnTo>
                  <a:lnTo>
                    <a:pt x="52730" y="62979"/>
                  </a:lnTo>
                  <a:lnTo>
                    <a:pt x="52730" y="63360"/>
                  </a:lnTo>
                  <a:lnTo>
                    <a:pt x="53124" y="63360"/>
                  </a:lnTo>
                  <a:lnTo>
                    <a:pt x="53124" y="63741"/>
                  </a:lnTo>
                  <a:lnTo>
                    <a:pt x="53314" y="63741"/>
                  </a:lnTo>
                  <a:lnTo>
                    <a:pt x="53708" y="63741"/>
                  </a:lnTo>
                  <a:lnTo>
                    <a:pt x="53708" y="64134"/>
                  </a:lnTo>
                  <a:lnTo>
                    <a:pt x="53314" y="64134"/>
                  </a:lnTo>
                  <a:lnTo>
                    <a:pt x="53314" y="64515"/>
                  </a:lnTo>
                  <a:lnTo>
                    <a:pt x="53708" y="64896"/>
                  </a:lnTo>
                  <a:lnTo>
                    <a:pt x="53708" y="65290"/>
                  </a:lnTo>
                  <a:lnTo>
                    <a:pt x="54102" y="65290"/>
                  </a:lnTo>
                  <a:lnTo>
                    <a:pt x="53708" y="65290"/>
                  </a:lnTo>
                  <a:lnTo>
                    <a:pt x="54102" y="65671"/>
                  </a:lnTo>
                  <a:lnTo>
                    <a:pt x="53708" y="65671"/>
                  </a:lnTo>
                  <a:lnTo>
                    <a:pt x="54102" y="65671"/>
                  </a:lnTo>
                  <a:lnTo>
                    <a:pt x="54102" y="65290"/>
                  </a:lnTo>
                  <a:lnTo>
                    <a:pt x="53708" y="65290"/>
                  </a:lnTo>
                  <a:lnTo>
                    <a:pt x="53708" y="64896"/>
                  </a:lnTo>
                  <a:lnTo>
                    <a:pt x="53314" y="64515"/>
                  </a:lnTo>
                  <a:lnTo>
                    <a:pt x="53314" y="64134"/>
                  </a:lnTo>
                  <a:lnTo>
                    <a:pt x="53708" y="64134"/>
                  </a:lnTo>
                  <a:lnTo>
                    <a:pt x="53708" y="63741"/>
                  </a:lnTo>
                  <a:lnTo>
                    <a:pt x="53314" y="63741"/>
                  </a:lnTo>
                  <a:lnTo>
                    <a:pt x="53124" y="63741"/>
                  </a:lnTo>
                  <a:lnTo>
                    <a:pt x="53124" y="63360"/>
                  </a:lnTo>
                  <a:lnTo>
                    <a:pt x="52730" y="63360"/>
                  </a:lnTo>
                  <a:lnTo>
                    <a:pt x="52730" y="62979"/>
                  </a:lnTo>
                  <a:lnTo>
                    <a:pt x="53124" y="62979"/>
                  </a:lnTo>
                  <a:lnTo>
                    <a:pt x="53124" y="62585"/>
                  </a:lnTo>
                  <a:lnTo>
                    <a:pt x="52730" y="62585"/>
                  </a:lnTo>
                  <a:lnTo>
                    <a:pt x="52730" y="62204"/>
                  </a:lnTo>
                  <a:lnTo>
                    <a:pt x="52349" y="62204"/>
                  </a:lnTo>
                  <a:lnTo>
                    <a:pt x="52730" y="62204"/>
                  </a:lnTo>
                  <a:lnTo>
                    <a:pt x="52730" y="61823"/>
                  </a:lnTo>
                  <a:lnTo>
                    <a:pt x="52349" y="61823"/>
                  </a:lnTo>
                  <a:lnTo>
                    <a:pt x="52730" y="61620"/>
                  </a:lnTo>
                  <a:lnTo>
                    <a:pt x="52730" y="61239"/>
                  </a:lnTo>
                  <a:lnTo>
                    <a:pt x="53124" y="61239"/>
                  </a:lnTo>
                  <a:lnTo>
                    <a:pt x="53314" y="60858"/>
                  </a:lnTo>
                  <a:lnTo>
                    <a:pt x="53708" y="60858"/>
                  </a:lnTo>
                  <a:lnTo>
                    <a:pt x="53708" y="61239"/>
                  </a:lnTo>
                  <a:lnTo>
                    <a:pt x="53708" y="60858"/>
                  </a:lnTo>
                  <a:lnTo>
                    <a:pt x="53708" y="60464"/>
                  </a:lnTo>
                  <a:lnTo>
                    <a:pt x="53708" y="60083"/>
                  </a:lnTo>
                  <a:lnTo>
                    <a:pt x="53708" y="59702"/>
                  </a:lnTo>
                  <a:lnTo>
                    <a:pt x="54102" y="59702"/>
                  </a:lnTo>
                  <a:lnTo>
                    <a:pt x="53708" y="59702"/>
                  </a:lnTo>
                  <a:lnTo>
                    <a:pt x="54102" y="59702"/>
                  </a:lnTo>
                  <a:lnTo>
                    <a:pt x="54483" y="59702"/>
                  </a:lnTo>
                  <a:lnTo>
                    <a:pt x="54483" y="59308"/>
                  </a:lnTo>
                  <a:lnTo>
                    <a:pt x="56045" y="59308"/>
                  </a:lnTo>
                  <a:lnTo>
                    <a:pt x="55651" y="59308"/>
                  </a:lnTo>
                  <a:lnTo>
                    <a:pt x="57594" y="59308"/>
                  </a:lnTo>
                  <a:lnTo>
                    <a:pt x="57594" y="59702"/>
                  </a:lnTo>
                  <a:lnTo>
                    <a:pt x="57594" y="59308"/>
                  </a:lnTo>
                  <a:lnTo>
                    <a:pt x="57594" y="59702"/>
                  </a:lnTo>
                  <a:lnTo>
                    <a:pt x="57594" y="59308"/>
                  </a:lnTo>
                  <a:lnTo>
                    <a:pt x="57797" y="59308"/>
                  </a:lnTo>
                  <a:lnTo>
                    <a:pt x="58178" y="59702"/>
                  </a:lnTo>
                  <a:lnTo>
                    <a:pt x="57797" y="59702"/>
                  </a:lnTo>
                  <a:lnTo>
                    <a:pt x="57797" y="59308"/>
                  </a:lnTo>
                  <a:lnTo>
                    <a:pt x="58178" y="59308"/>
                  </a:lnTo>
                  <a:lnTo>
                    <a:pt x="58178" y="59702"/>
                  </a:lnTo>
                  <a:lnTo>
                    <a:pt x="58572" y="59702"/>
                  </a:lnTo>
                  <a:lnTo>
                    <a:pt x="58966" y="59702"/>
                  </a:lnTo>
                  <a:lnTo>
                    <a:pt x="59347" y="60083"/>
                  </a:lnTo>
                  <a:lnTo>
                    <a:pt x="59347" y="59702"/>
                  </a:lnTo>
                  <a:lnTo>
                    <a:pt x="59740" y="59702"/>
                  </a:lnTo>
                  <a:lnTo>
                    <a:pt x="60121" y="59308"/>
                  </a:lnTo>
                  <a:lnTo>
                    <a:pt x="60515" y="59308"/>
                  </a:lnTo>
                  <a:lnTo>
                    <a:pt x="60909" y="59308"/>
                  </a:lnTo>
                  <a:lnTo>
                    <a:pt x="61290" y="59308"/>
                  </a:lnTo>
                  <a:lnTo>
                    <a:pt x="61683" y="59702"/>
                  </a:lnTo>
                  <a:lnTo>
                    <a:pt x="62077" y="59702"/>
                  </a:lnTo>
                  <a:lnTo>
                    <a:pt x="62077" y="60083"/>
                  </a:lnTo>
                  <a:lnTo>
                    <a:pt x="62458" y="60083"/>
                  </a:lnTo>
                  <a:lnTo>
                    <a:pt x="62661" y="60464"/>
                  </a:lnTo>
                  <a:lnTo>
                    <a:pt x="62661" y="60858"/>
                  </a:lnTo>
                  <a:lnTo>
                    <a:pt x="63042" y="60858"/>
                  </a:lnTo>
                  <a:lnTo>
                    <a:pt x="63436" y="60858"/>
                  </a:lnTo>
                  <a:lnTo>
                    <a:pt x="63830" y="61239"/>
                  </a:lnTo>
                  <a:lnTo>
                    <a:pt x="63436" y="60858"/>
                  </a:lnTo>
                  <a:lnTo>
                    <a:pt x="63830" y="60858"/>
                  </a:lnTo>
                  <a:lnTo>
                    <a:pt x="63436" y="60858"/>
                  </a:lnTo>
                  <a:lnTo>
                    <a:pt x="63830" y="60858"/>
                  </a:lnTo>
                  <a:lnTo>
                    <a:pt x="63830" y="61239"/>
                  </a:lnTo>
                  <a:lnTo>
                    <a:pt x="64211" y="61239"/>
                  </a:lnTo>
                  <a:lnTo>
                    <a:pt x="64604" y="61239"/>
                  </a:lnTo>
                  <a:lnTo>
                    <a:pt x="64998" y="61239"/>
                  </a:lnTo>
                  <a:lnTo>
                    <a:pt x="65379" y="61620"/>
                  </a:lnTo>
                  <a:lnTo>
                    <a:pt x="65773" y="61823"/>
                  </a:lnTo>
                  <a:lnTo>
                    <a:pt x="66154" y="61823"/>
                  </a:lnTo>
                  <a:lnTo>
                    <a:pt x="66548" y="61823"/>
                  </a:lnTo>
                  <a:lnTo>
                    <a:pt x="66941" y="62204"/>
                  </a:lnTo>
                  <a:lnTo>
                    <a:pt x="67322" y="62204"/>
                  </a:lnTo>
                  <a:lnTo>
                    <a:pt x="67322" y="62585"/>
                  </a:lnTo>
                  <a:lnTo>
                    <a:pt x="69075" y="62585"/>
                  </a:lnTo>
                  <a:lnTo>
                    <a:pt x="69075" y="62979"/>
                  </a:lnTo>
                  <a:lnTo>
                    <a:pt x="69469" y="62979"/>
                  </a:lnTo>
                  <a:lnTo>
                    <a:pt x="69862" y="63360"/>
                  </a:lnTo>
                  <a:lnTo>
                    <a:pt x="70243" y="63360"/>
                  </a:lnTo>
                  <a:lnTo>
                    <a:pt x="70637" y="63360"/>
                  </a:lnTo>
                  <a:lnTo>
                    <a:pt x="71018" y="63360"/>
                  </a:lnTo>
                  <a:lnTo>
                    <a:pt x="71018" y="63741"/>
                  </a:lnTo>
                  <a:lnTo>
                    <a:pt x="71412" y="63741"/>
                  </a:lnTo>
                  <a:lnTo>
                    <a:pt x="71805" y="63741"/>
                  </a:lnTo>
                  <a:lnTo>
                    <a:pt x="71805" y="64134"/>
                  </a:lnTo>
                  <a:lnTo>
                    <a:pt x="71996" y="64134"/>
                  </a:lnTo>
                  <a:lnTo>
                    <a:pt x="71996" y="63741"/>
                  </a:lnTo>
                  <a:lnTo>
                    <a:pt x="71996" y="64134"/>
                  </a:lnTo>
                  <a:lnTo>
                    <a:pt x="71996" y="64515"/>
                  </a:lnTo>
                  <a:lnTo>
                    <a:pt x="71996" y="64896"/>
                  </a:lnTo>
                  <a:lnTo>
                    <a:pt x="71996" y="65290"/>
                  </a:lnTo>
                  <a:lnTo>
                    <a:pt x="71996" y="65671"/>
                  </a:lnTo>
                  <a:lnTo>
                    <a:pt x="71805" y="65671"/>
                  </a:lnTo>
                  <a:lnTo>
                    <a:pt x="71805" y="66052"/>
                  </a:lnTo>
                  <a:lnTo>
                    <a:pt x="71996" y="66052"/>
                  </a:lnTo>
                  <a:lnTo>
                    <a:pt x="71805" y="65671"/>
                  </a:lnTo>
                  <a:lnTo>
                    <a:pt x="71996" y="65671"/>
                  </a:lnTo>
                  <a:lnTo>
                    <a:pt x="71996" y="66052"/>
                  </a:lnTo>
                  <a:lnTo>
                    <a:pt x="72390" y="66052"/>
                  </a:lnTo>
                  <a:lnTo>
                    <a:pt x="72390" y="66446"/>
                  </a:lnTo>
                  <a:lnTo>
                    <a:pt x="72771" y="66636"/>
                  </a:lnTo>
                  <a:lnTo>
                    <a:pt x="72390" y="66636"/>
                  </a:lnTo>
                  <a:lnTo>
                    <a:pt x="72390" y="67017"/>
                  </a:lnTo>
                  <a:lnTo>
                    <a:pt x="71805" y="67017"/>
                  </a:lnTo>
                  <a:lnTo>
                    <a:pt x="71996" y="67017"/>
                  </a:lnTo>
                  <a:lnTo>
                    <a:pt x="71018" y="67017"/>
                  </a:lnTo>
                  <a:lnTo>
                    <a:pt x="71412" y="67398"/>
                  </a:lnTo>
                  <a:lnTo>
                    <a:pt x="71018" y="67398"/>
                  </a:lnTo>
                  <a:lnTo>
                    <a:pt x="71412" y="67398"/>
                  </a:lnTo>
                  <a:lnTo>
                    <a:pt x="71018" y="67792"/>
                  </a:lnTo>
                  <a:lnTo>
                    <a:pt x="71018" y="67398"/>
                  </a:lnTo>
                  <a:lnTo>
                    <a:pt x="70637" y="67398"/>
                  </a:lnTo>
                  <a:lnTo>
                    <a:pt x="70637" y="67792"/>
                  </a:lnTo>
                  <a:lnTo>
                    <a:pt x="70243" y="67792"/>
                  </a:lnTo>
                  <a:lnTo>
                    <a:pt x="70637" y="67792"/>
                  </a:lnTo>
                  <a:lnTo>
                    <a:pt x="70637" y="67398"/>
                  </a:lnTo>
                  <a:lnTo>
                    <a:pt x="71018" y="67398"/>
                  </a:lnTo>
                  <a:lnTo>
                    <a:pt x="71018" y="67792"/>
                  </a:lnTo>
                  <a:lnTo>
                    <a:pt x="71412" y="67792"/>
                  </a:lnTo>
                  <a:lnTo>
                    <a:pt x="71412" y="67398"/>
                  </a:lnTo>
                  <a:lnTo>
                    <a:pt x="71018" y="67017"/>
                  </a:lnTo>
                  <a:lnTo>
                    <a:pt x="71412" y="67017"/>
                  </a:lnTo>
                  <a:lnTo>
                    <a:pt x="71805" y="67017"/>
                  </a:lnTo>
                  <a:lnTo>
                    <a:pt x="71996" y="67017"/>
                  </a:lnTo>
                  <a:lnTo>
                    <a:pt x="72390" y="67017"/>
                  </a:lnTo>
                  <a:lnTo>
                    <a:pt x="72390" y="66636"/>
                  </a:lnTo>
                  <a:lnTo>
                    <a:pt x="72771" y="66636"/>
                  </a:lnTo>
                  <a:lnTo>
                    <a:pt x="73164" y="66636"/>
                  </a:lnTo>
                  <a:lnTo>
                    <a:pt x="73164" y="67017"/>
                  </a:lnTo>
                  <a:lnTo>
                    <a:pt x="73164" y="67398"/>
                  </a:lnTo>
                  <a:lnTo>
                    <a:pt x="72771" y="67398"/>
                  </a:lnTo>
                  <a:lnTo>
                    <a:pt x="72771" y="67792"/>
                  </a:lnTo>
                  <a:lnTo>
                    <a:pt x="72390" y="67792"/>
                  </a:lnTo>
                  <a:lnTo>
                    <a:pt x="72771" y="67792"/>
                  </a:lnTo>
                  <a:lnTo>
                    <a:pt x="72390" y="67792"/>
                  </a:lnTo>
                  <a:lnTo>
                    <a:pt x="72771" y="68173"/>
                  </a:lnTo>
                  <a:lnTo>
                    <a:pt x="72390" y="68554"/>
                  </a:lnTo>
                  <a:lnTo>
                    <a:pt x="71996" y="68948"/>
                  </a:lnTo>
                  <a:lnTo>
                    <a:pt x="71996" y="69329"/>
                  </a:lnTo>
                  <a:lnTo>
                    <a:pt x="71805" y="69710"/>
                  </a:lnTo>
                  <a:lnTo>
                    <a:pt x="71412" y="69710"/>
                  </a:lnTo>
                  <a:lnTo>
                    <a:pt x="71018" y="69710"/>
                  </a:lnTo>
                  <a:lnTo>
                    <a:pt x="71018" y="70103"/>
                  </a:lnTo>
                  <a:lnTo>
                    <a:pt x="71018" y="70484"/>
                  </a:lnTo>
                  <a:lnTo>
                    <a:pt x="70637" y="70484"/>
                  </a:lnTo>
                  <a:lnTo>
                    <a:pt x="70637" y="70865"/>
                  </a:lnTo>
                  <a:lnTo>
                    <a:pt x="70637" y="71259"/>
                  </a:lnTo>
                  <a:lnTo>
                    <a:pt x="70243" y="71259"/>
                  </a:lnTo>
                  <a:lnTo>
                    <a:pt x="70243" y="71450"/>
                  </a:lnTo>
                  <a:lnTo>
                    <a:pt x="70243" y="71831"/>
                  </a:lnTo>
                  <a:lnTo>
                    <a:pt x="70243" y="72212"/>
                  </a:lnTo>
                  <a:lnTo>
                    <a:pt x="69862" y="72212"/>
                  </a:lnTo>
                  <a:lnTo>
                    <a:pt x="69862" y="72605"/>
                  </a:lnTo>
                  <a:lnTo>
                    <a:pt x="69469" y="72986"/>
                  </a:lnTo>
                  <a:lnTo>
                    <a:pt x="69469" y="73367"/>
                  </a:lnTo>
                  <a:lnTo>
                    <a:pt x="69862" y="73367"/>
                  </a:lnTo>
                  <a:lnTo>
                    <a:pt x="69469" y="73367"/>
                  </a:lnTo>
                  <a:lnTo>
                    <a:pt x="69862" y="73367"/>
                  </a:lnTo>
                  <a:lnTo>
                    <a:pt x="69862" y="73761"/>
                  </a:lnTo>
                  <a:lnTo>
                    <a:pt x="70243" y="73761"/>
                  </a:lnTo>
                  <a:lnTo>
                    <a:pt x="69862" y="73761"/>
                  </a:lnTo>
                  <a:lnTo>
                    <a:pt x="69862" y="74142"/>
                  </a:lnTo>
                  <a:lnTo>
                    <a:pt x="69469" y="74142"/>
                  </a:lnTo>
                  <a:lnTo>
                    <a:pt x="69469" y="74523"/>
                  </a:lnTo>
                  <a:lnTo>
                    <a:pt x="69469" y="74917"/>
                  </a:lnTo>
                  <a:lnTo>
                    <a:pt x="69862" y="74917"/>
                  </a:lnTo>
                  <a:lnTo>
                    <a:pt x="69862" y="75298"/>
                  </a:lnTo>
                  <a:lnTo>
                    <a:pt x="69469" y="74917"/>
                  </a:lnTo>
                  <a:lnTo>
                    <a:pt x="69469" y="75298"/>
                  </a:lnTo>
                  <a:lnTo>
                    <a:pt x="69862" y="75298"/>
                  </a:lnTo>
                  <a:lnTo>
                    <a:pt x="69862" y="75679"/>
                  </a:lnTo>
                  <a:lnTo>
                    <a:pt x="69862" y="76072"/>
                  </a:lnTo>
                  <a:lnTo>
                    <a:pt x="69469" y="76263"/>
                  </a:lnTo>
                  <a:lnTo>
                    <a:pt x="69469" y="76644"/>
                  </a:lnTo>
                  <a:lnTo>
                    <a:pt x="69469" y="77038"/>
                  </a:lnTo>
                  <a:lnTo>
                    <a:pt x="69862" y="77419"/>
                  </a:lnTo>
                  <a:lnTo>
                    <a:pt x="69862" y="77800"/>
                  </a:lnTo>
                  <a:lnTo>
                    <a:pt x="69862" y="78193"/>
                  </a:lnTo>
                  <a:lnTo>
                    <a:pt x="69862" y="78574"/>
                  </a:lnTo>
                  <a:lnTo>
                    <a:pt x="69862" y="78955"/>
                  </a:lnTo>
                  <a:lnTo>
                    <a:pt x="69862" y="79336"/>
                  </a:lnTo>
                  <a:lnTo>
                    <a:pt x="69862" y="79730"/>
                  </a:lnTo>
                  <a:lnTo>
                    <a:pt x="70243" y="79730"/>
                  </a:lnTo>
                  <a:lnTo>
                    <a:pt x="70637" y="79730"/>
                  </a:lnTo>
                  <a:lnTo>
                    <a:pt x="70243" y="79730"/>
                  </a:lnTo>
                  <a:lnTo>
                    <a:pt x="70637" y="79730"/>
                  </a:lnTo>
                  <a:lnTo>
                    <a:pt x="71018" y="79730"/>
                  </a:lnTo>
                  <a:lnTo>
                    <a:pt x="71412" y="79730"/>
                  </a:lnTo>
                  <a:lnTo>
                    <a:pt x="71412" y="80111"/>
                  </a:lnTo>
                  <a:lnTo>
                    <a:pt x="71412" y="80492"/>
                  </a:lnTo>
                  <a:lnTo>
                    <a:pt x="71412" y="80886"/>
                  </a:lnTo>
                  <a:lnTo>
                    <a:pt x="71018" y="80886"/>
                  </a:lnTo>
                  <a:lnTo>
                    <a:pt x="70637" y="81076"/>
                  </a:lnTo>
                  <a:lnTo>
                    <a:pt x="70243" y="81076"/>
                  </a:lnTo>
                  <a:lnTo>
                    <a:pt x="70637" y="81076"/>
                  </a:lnTo>
                  <a:lnTo>
                    <a:pt x="70243" y="81076"/>
                  </a:lnTo>
                  <a:lnTo>
                    <a:pt x="70243" y="81457"/>
                  </a:lnTo>
                  <a:lnTo>
                    <a:pt x="69862" y="81457"/>
                  </a:lnTo>
                  <a:lnTo>
                    <a:pt x="69862" y="81851"/>
                  </a:lnTo>
                  <a:lnTo>
                    <a:pt x="69469" y="82232"/>
                  </a:lnTo>
                  <a:lnTo>
                    <a:pt x="69075" y="82232"/>
                  </a:lnTo>
                  <a:lnTo>
                    <a:pt x="68694" y="82232"/>
                  </a:lnTo>
                  <a:lnTo>
                    <a:pt x="68300" y="82232"/>
                  </a:lnTo>
                  <a:lnTo>
                    <a:pt x="67906" y="82232"/>
                  </a:lnTo>
                  <a:lnTo>
                    <a:pt x="67525" y="82232"/>
                  </a:lnTo>
                  <a:lnTo>
                    <a:pt x="67322" y="82232"/>
                  </a:lnTo>
                  <a:lnTo>
                    <a:pt x="67322" y="82613"/>
                  </a:lnTo>
                  <a:lnTo>
                    <a:pt x="66941" y="82613"/>
                  </a:lnTo>
                  <a:lnTo>
                    <a:pt x="66941" y="82232"/>
                  </a:lnTo>
                  <a:lnTo>
                    <a:pt x="66941" y="82613"/>
                  </a:lnTo>
                  <a:lnTo>
                    <a:pt x="66548" y="82994"/>
                  </a:lnTo>
                  <a:lnTo>
                    <a:pt x="66154" y="82994"/>
                  </a:lnTo>
                  <a:lnTo>
                    <a:pt x="66154" y="83388"/>
                  </a:lnTo>
                  <a:lnTo>
                    <a:pt x="65773" y="83388"/>
                  </a:lnTo>
                  <a:lnTo>
                    <a:pt x="65379" y="83388"/>
                  </a:lnTo>
                  <a:lnTo>
                    <a:pt x="64998" y="83388"/>
                  </a:lnTo>
                  <a:lnTo>
                    <a:pt x="64998" y="83769"/>
                  </a:lnTo>
                  <a:lnTo>
                    <a:pt x="64604" y="83769"/>
                  </a:lnTo>
                  <a:lnTo>
                    <a:pt x="64211" y="83769"/>
                  </a:lnTo>
                  <a:lnTo>
                    <a:pt x="63830" y="83769"/>
                  </a:lnTo>
                  <a:lnTo>
                    <a:pt x="63830" y="84150"/>
                  </a:lnTo>
                  <a:lnTo>
                    <a:pt x="62661" y="84150"/>
                  </a:lnTo>
                  <a:lnTo>
                    <a:pt x="63042" y="84150"/>
                  </a:lnTo>
                  <a:lnTo>
                    <a:pt x="62458" y="84150"/>
                  </a:lnTo>
                  <a:lnTo>
                    <a:pt x="62458" y="84543"/>
                  </a:lnTo>
                  <a:lnTo>
                    <a:pt x="62077" y="84543"/>
                  </a:lnTo>
                  <a:lnTo>
                    <a:pt x="61683" y="84543"/>
                  </a:lnTo>
                  <a:lnTo>
                    <a:pt x="61683" y="84150"/>
                  </a:lnTo>
                  <a:lnTo>
                    <a:pt x="61290" y="84150"/>
                  </a:lnTo>
                  <a:lnTo>
                    <a:pt x="60909" y="84150"/>
                  </a:lnTo>
                  <a:lnTo>
                    <a:pt x="60515" y="84543"/>
                  </a:lnTo>
                  <a:lnTo>
                    <a:pt x="62661" y="84543"/>
                  </a:lnTo>
                  <a:lnTo>
                    <a:pt x="62661" y="84150"/>
                  </a:lnTo>
                  <a:lnTo>
                    <a:pt x="63042" y="84150"/>
                  </a:lnTo>
                  <a:lnTo>
                    <a:pt x="63830" y="84150"/>
                  </a:lnTo>
                  <a:lnTo>
                    <a:pt x="64211" y="83769"/>
                  </a:lnTo>
                  <a:lnTo>
                    <a:pt x="64604" y="83769"/>
                  </a:lnTo>
                  <a:lnTo>
                    <a:pt x="64998" y="83769"/>
                  </a:lnTo>
                  <a:lnTo>
                    <a:pt x="64604" y="83769"/>
                  </a:lnTo>
                  <a:lnTo>
                    <a:pt x="64998" y="83769"/>
                  </a:lnTo>
                  <a:lnTo>
                    <a:pt x="64998" y="83388"/>
                  </a:lnTo>
                  <a:lnTo>
                    <a:pt x="65379" y="83388"/>
                  </a:lnTo>
                  <a:lnTo>
                    <a:pt x="65773" y="83388"/>
                  </a:lnTo>
                  <a:lnTo>
                    <a:pt x="66154" y="83388"/>
                  </a:lnTo>
                  <a:lnTo>
                    <a:pt x="66154" y="82994"/>
                  </a:lnTo>
                  <a:lnTo>
                    <a:pt x="66548" y="82994"/>
                  </a:lnTo>
                  <a:lnTo>
                    <a:pt x="66548" y="82613"/>
                  </a:lnTo>
                  <a:lnTo>
                    <a:pt x="66941" y="82613"/>
                  </a:lnTo>
                  <a:lnTo>
                    <a:pt x="67322" y="82613"/>
                  </a:lnTo>
                  <a:lnTo>
                    <a:pt x="67906" y="82232"/>
                  </a:lnTo>
                  <a:lnTo>
                    <a:pt x="68300" y="82232"/>
                  </a:lnTo>
                  <a:lnTo>
                    <a:pt x="68694" y="82232"/>
                  </a:lnTo>
                  <a:lnTo>
                    <a:pt x="69075" y="82232"/>
                  </a:lnTo>
                  <a:lnTo>
                    <a:pt x="69469" y="82232"/>
                  </a:lnTo>
                  <a:lnTo>
                    <a:pt x="69862" y="82232"/>
                  </a:lnTo>
                  <a:lnTo>
                    <a:pt x="69469" y="82232"/>
                  </a:lnTo>
                  <a:lnTo>
                    <a:pt x="69862" y="82232"/>
                  </a:lnTo>
                  <a:lnTo>
                    <a:pt x="69862" y="81851"/>
                  </a:lnTo>
                  <a:lnTo>
                    <a:pt x="69862" y="81457"/>
                  </a:lnTo>
                  <a:lnTo>
                    <a:pt x="70243" y="81457"/>
                  </a:lnTo>
                  <a:lnTo>
                    <a:pt x="70243" y="81076"/>
                  </a:lnTo>
                  <a:lnTo>
                    <a:pt x="70637" y="81076"/>
                  </a:lnTo>
                  <a:lnTo>
                    <a:pt x="71018" y="81076"/>
                  </a:lnTo>
                  <a:lnTo>
                    <a:pt x="71018" y="80886"/>
                  </a:lnTo>
                  <a:lnTo>
                    <a:pt x="71412" y="80886"/>
                  </a:lnTo>
                  <a:lnTo>
                    <a:pt x="71412" y="80492"/>
                  </a:lnTo>
                  <a:lnTo>
                    <a:pt x="71805" y="80111"/>
                  </a:lnTo>
                  <a:lnTo>
                    <a:pt x="71412" y="79730"/>
                  </a:lnTo>
                  <a:lnTo>
                    <a:pt x="71018" y="79730"/>
                  </a:lnTo>
                  <a:lnTo>
                    <a:pt x="70637" y="79730"/>
                  </a:lnTo>
                  <a:lnTo>
                    <a:pt x="70243" y="79730"/>
                  </a:lnTo>
                  <a:lnTo>
                    <a:pt x="70243" y="79336"/>
                  </a:lnTo>
                  <a:lnTo>
                    <a:pt x="69862" y="79336"/>
                  </a:lnTo>
                  <a:lnTo>
                    <a:pt x="69862" y="78955"/>
                  </a:lnTo>
                  <a:lnTo>
                    <a:pt x="69862" y="78574"/>
                  </a:lnTo>
                  <a:lnTo>
                    <a:pt x="69862" y="78193"/>
                  </a:lnTo>
                  <a:lnTo>
                    <a:pt x="69862" y="77800"/>
                  </a:lnTo>
                  <a:lnTo>
                    <a:pt x="70243" y="77419"/>
                  </a:lnTo>
                  <a:lnTo>
                    <a:pt x="69862" y="77419"/>
                  </a:lnTo>
                  <a:lnTo>
                    <a:pt x="69862" y="77038"/>
                  </a:lnTo>
                  <a:lnTo>
                    <a:pt x="69469" y="77038"/>
                  </a:lnTo>
                  <a:lnTo>
                    <a:pt x="69469" y="76644"/>
                  </a:lnTo>
                  <a:lnTo>
                    <a:pt x="69469" y="76263"/>
                  </a:lnTo>
                  <a:lnTo>
                    <a:pt x="69862" y="76072"/>
                  </a:lnTo>
                  <a:lnTo>
                    <a:pt x="69862" y="75679"/>
                  </a:lnTo>
                  <a:lnTo>
                    <a:pt x="69862" y="75298"/>
                  </a:lnTo>
                  <a:lnTo>
                    <a:pt x="69862" y="74917"/>
                  </a:lnTo>
                  <a:lnTo>
                    <a:pt x="69469" y="74917"/>
                  </a:lnTo>
                  <a:lnTo>
                    <a:pt x="69469" y="74523"/>
                  </a:lnTo>
                  <a:lnTo>
                    <a:pt x="69862" y="73761"/>
                  </a:lnTo>
                  <a:lnTo>
                    <a:pt x="70243" y="73761"/>
                  </a:lnTo>
                  <a:lnTo>
                    <a:pt x="69862" y="73761"/>
                  </a:lnTo>
                  <a:lnTo>
                    <a:pt x="69862" y="73367"/>
                  </a:lnTo>
                  <a:lnTo>
                    <a:pt x="69862" y="73761"/>
                  </a:lnTo>
                  <a:lnTo>
                    <a:pt x="69862" y="73367"/>
                  </a:lnTo>
                  <a:lnTo>
                    <a:pt x="69469" y="73367"/>
                  </a:lnTo>
                  <a:lnTo>
                    <a:pt x="69469" y="72986"/>
                  </a:lnTo>
                  <a:lnTo>
                    <a:pt x="69469" y="72605"/>
                  </a:lnTo>
                  <a:lnTo>
                    <a:pt x="69862" y="72605"/>
                  </a:lnTo>
                  <a:lnTo>
                    <a:pt x="69862" y="72212"/>
                  </a:lnTo>
                  <a:lnTo>
                    <a:pt x="70243" y="72212"/>
                  </a:lnTo>
                  <a:lnTo>
                    <a:pt x="70243" y="71831"/>
                  </a:lnTo>
                  <a:lnTo>
                    <a:pt x="70243" y="71450"/>
                  </a:lnTo>
                  <a:lnTo>
                    <a:pt x="70637" y="71259"/>
                  </a:lnTo>
                  <a:lnTo>
                    <a:pt x="70637" y="70865"/>
                  </a:lnTo>
                  <a:lnTo>
                    <a:pt x="71018" y="70484"/>
                  </a:lnTo>
                  <a:lnTo>
                    <a:pt x="71018" y="70103"/>
                  </a:lnTo>
                  <a:lnTo>
                    <a:pt x="71412" y="70103"/>
                  </a:lnTo>
                  <a:lnTo>
                    <a:pt x="71412" y="69710"/>
                  </a:lnTo>
                  <a:lnTo>
                    <a:pt x="71805" y="69710"/>
                  </a:lnTo>
                  <a:lnTo>
                    <a:pt x="71996" y="69329"/>
                  </a:lnTo>
                  <a:lnTo>
                    <a:pt x="71996" y="68948"/>
                  </a:lnTo>
                  <a:lnTo>
                    <a:pt x="72390" y="68554"/>
                  </a:lnTo>
                  <a:lnTo>
                    <a:pt x="72771" y="68554"/>
                  </a:lnTo>
                  <a:lnTo>
                    <a:pt x="72771" y="68173"/>
                  </a:lnTo>
                  <a:lnTo>
                    <a:pt x="72771" y="67792"/>
                  </a:lnTo>
                  <a:lnTo>
                    <a:pt x="72771" y="67398"/>
                  </a:lnTo>
                  <a:lnTo>
                    <a:pt x="73164" y="67398"/>
                  </a:lnTo>
                  <a:lnTo>
                    <a:pt x="73164" y="67017"/>
                  </a:lnTo>
                  <a:lnTo>
                    <a:pt x="73164" y="66636"/>
                  </a:lnTo>
                  <a:lnTo>
                    <a:pt x="72771" y="66636"/>
                  </a:lnTo>
                  <a:lnTo>
                    <a:pt x="72771" y="66446"/>
                  </a:lnTo>
                  <a:lnTo>
                    <a:pt x="72771" y="66636"/>
                  </a:lnTo>
                  <a:lnTo>
                    <a:pt x="72390" y="66446"/>
                  </a:lnTo>
                  <a:lnTo>
                    <a:pt x="72390" y="66052"/>
                  </a:lnTo>
                  <a:lnTo>
                    <a:pt x="71996" y="66052"/>
                  </a:lnTo>
                  <a:lnTo>
                    <a:pt x="71996" y="65671"/>
                  </a:lnTo>
                  <a:lnTo>
                    <a:pt x="71805" y="65671"/>
                  </a:lnTo>
                  <a:lnTo>
                    <a:pt x="71996" y="65671"/>
                  </a:lnTo>
                  <a:lnTo>
                    <a:pt x="71996" y="65290"/>
                  </a:lnTo>
                  <a:lnTo>
                    <a:pt x="71996" y="65671"/>
                  </a:lnTo>
                  <a:lnTo>
                    <a:pt x="71805" y="65671"/>
                  </a:lnTo>
                  <a:lnTo>
                    <a:pt x="71996" y="65671"/>
                  </a:lnTo>
                  <a:lnTo>
                    <a:pt x="71996" y="65290"/>
                  </a:lnTo>
                  <a:lnTo>
                    <a:pt x="71996" y="64896"/>
                  </a:lnTo>
                  <a:lnTo>
                    <a:pt x="71996" y="64515"/>
                  </a:lnTo>
                  <a:lnTo>
                    <a:pt x="71996" y="64134"/>
                  </a:lnTo>
                  <a:lnTo>
                    <a:pt x="72390" y="64134"/>
                  </a:lnTo>
                  <a:lnTo>
                    <a:pt x="71996" y="64134"/>
                  </a:lnTo>
                  <a:lnTo>
                    <a:pt x="72390" y="64134"/>
                  </a:lnTo>
                  <a:lnTo>
                    <a:pt x="71996" y="63741"/>
                  </a:lnTo>
                  <a:lnTo>
                    <a:pt x="71805" y="63741"/>
                  </a:lnTo>
                  <a:lnTo>
                    <a:pt x="71412" y="63741"/>
                  </a:lnTo>
                  <a:lnTo>
                    <a:pt x="71412" y="63360"/>
                  </a:lnTo>
                  <a:lnTo>
                    <a:pt x="71018" y="63360"/>
                  </a:lnTo>
                  <a:lnTo>
                    <a:pt x="70637" y="63360"/>
                  </a:lnTo>
                  <a:lnTo>
                    <a:pt x="70243" y="63360"/>
                  </a:lnTo>
                  <a:lnTo>
                    <a:pt x="69862" y="62979"/>
                  </a:lnTo>
                  <a:lnTo>
                    <a:pt x="69469" y="62585"/>
                  </a:lnTo>
                  <a:lnTo>
                    <a:pt x="69075" y="62585"/>
                  </a:lnTo>
                  <a:lnTo>
                    <a:pt x="69075" y="62204"/>
                  </a:lnTo>
                  <a:lnTo>
                    <a:pt x="68694" y="62204"/>
                  </a:lnTo>
                  <a:lnTo>
                    <a:pt x="68300" y="62585"/>
                  </a:lnTo>
                  <a:lnTo>
                    <a:pt x="67906" y="62585"/>
                  </a:lnTo>
                  <a:lnTo>
                    <a:pt x="67525" y="62585"/>
                  </a:lnTo>
                  <a:lnTo>
                    <a:pt x="67525" y="62204"/>
                  </a:lnTo>
                  <a:lnTo>
                    <a:pt x="67322" y="62204"/>
                  </a:lnTo>
                  <a:lnTo>
                    <a:pt x="66941" y="62204"/>
                  </a:lnTo>
                  <a:lnTo>
                    <a:pt x="66941" y="61823"/>
                  </a:lnTo>
                  <a:lnTo>
                    <a:pt x="66548" y="61823"/>
                  </a:lnTo>
                  <a:lnTo>
                    <a:pt x="66154" y="61823"/>
                  </a:lnTo>
                  <a:lnTo>
                    <a:pt x="65773" y="61823"/>
                  </a:lnTo>
                  <a:lnTo>
                    <a:pt x="65773" y="61620"/>
                  </a:lnTo>
                  <a:lnTo>
                    <a:pt x="65379" y="61620"/>
                  </a:lnTo>
                  <a:lnTo>
                    <a:pt x="65379" y="61239"/>
                  </a:lnTo>
                  <a:lnTo>
                    <a:pt x="64998" y="61239"/>
                  </a:lnTo>
                  <a:lnTo>
                    <a:pt x="64604" y="61239"/>
                  </a:lnTo>
                  <a:lnTo>
                    <a:pt x="64211" y="60858"/>
                  </a:lnTo>
                  <a:lnTo>
                    <a:pt x="63830" y="60858"/>
                  </a:lnTo>
                  <a:lnTo>
                    <a:pt x="63436" y="60858"/>
                  </a:lnTo>
                  <a:lnTo>
                    <a:pt x="63042" y="60858"/>
                  </a:lnTo>
                  <a:lnTo>
                    <a:pt x="63042" y="60464"/>
                  </a:lnTo>
                  <a:lnTo>
                    <a:pt x="62661" y="60464"/>
                  </a:lnTo>
                  <a:lnTo>
                    <a:pt x="63042" y="60464"/>
                  </a:lnTo>
                  <a:lnTo>
                    <a:pt x="62661" y="60083"/>
                  </a:lnTo>
                  <a:lnTo>
                    <a:pt x="62458" y="60083"/>
                  </a:lnTo>
                  <a:lnTo>
                    <a:pt x="62458" y="59702"/>
                  </a:lnTo>
                  <a:lnTo>
                    <a:pt x="62077" y="59702"/>
                  </a:lnTo>
                  <a:lnTo>
                    <a:pt x="61683" y="59308"/>
                  </a:lnTo>
                  <a:lnTo>
                    <a:pt x="61290" y="59308"/>
                  </a:lnTo>
                  <a:lnTo>
                    <a:pt x="61290" y="58927"/>
                  </a:lnTo>
                  <a:lnTo>
                    <a:pt x="60909" y="58927"/>
                  </a:lnTo>
                  <a:lnTo>
                    <a:pt x="60515" y="58927"/>
                  </a:lnTo>
                  <a:lnTo>
                    <a:pt x="60515" y="59308"/>
                  </a:lnTo>
                  <a:lnTo>
                    <a:pt x="60121" y="59308"/>
                  </a:lnTo>
                  <a:lnTo>
                    <a:pt x="59740" y="59308"/>
                  </a:lnTo>
                  <a:lnTo>
                    <a:pt x="59740" y="59702"/>
                  </a:lnTo>
                  <a:lnTo>
                    <a:pt x="59347" y="59702"/>
                  </a:lnTo>
                  <a:lnTo>
                    <a:pt x="58966" y="59702"/>
                  </a:lnTo>
                  <a:lnTo>
                    <a:pt x="58572" y="59702"/>
                  </a:lnTo>
                  <a:lnTo>
                    <a:pt x="58572" y="59308"/>
                  </a:lnTo>
                  <a:lnTo>
                    <a:pt x="58178" y="59308"/>
                  </a:lnTo>
                  <a:lnTo>
                    <a:pt x="57797" y="59308"/>
                  </a:lnTo>
                  <a:lnTo>
                    <a:pt x="57797" y="58927"/>
                  </a:lnTo>
                  <a:lnTo>
                    <a:pt x="57594" y="58927"/>
                  </a:lnTo>
                  <a:lnTo>
                    <a:pt x="57213" y="58927"/>
                  </a:lnTo>
                  <a:lnTo>
                    <a:pt x="57213" y="59308"/>
                  </a:lnTo>
                  <a:lnTo>
                    <a:pt x="53314" y="59308"/>
                  </a:lnTo>
                  <a:lnTo>
                    <a:pt x="53124" y="58927"/>
                  </a:lnTo>
                  <a:lnTo>
                    <a:pt x="53314" y="58546"/>
                  </a:lnTo>
                  <a:lnTo>
                    <a:pt x="53708" y="58546"/>
                  </a:lnTo>
                  <a:lnTo>
                    <a:pt x="54102" y="58546"/>
                  </a:lnTo>
                  <a:lnTo>
                    <a:pt x="56045" y="58546"/>
                  </a:lnTo>
                  <a:lnTo>
                    <a:pt x="56045" y="58153"/>
                  </a:lnTo>
                  <a:lnTo>
                    <a:pt x="56426" y="58153"/>
                  </a:lnTo>
                  <a:lnTo>
                    <a:pt x="56819" y="58153"/>
                  </a:lnTo>
                  <a:lnTo>
                    <a:pt x="57213" y="58153"/>
                  </a:lnTo>
                  <a:lnTo>
                    <a:pt x="57594" y="58153"/>
                  </a:lnTo>
                  <a:lnTo>
                    <a:pt x="57594" y="58546"/>
                  </a:lnTo>
                  <a:lnTo>
                    <a:pt x="57594" y="58153"/>
                  </a:lnTo>
                  <a:lnTo>
                    <a:pt x="57594" y="58546"/>
                  </a:lnTo>
                  <a:lnTo>
                    <a:pt x="57594" y="58153"/>
                  </a:lnTo>
                  <a:lnTo>
                    <a:pt x="57797" y="58153"/>
                  </a:lnTo>
                  <a:lnTo>
                    <a:pt x="58178" y="58153"/>
                  </a:lnTo>
                  <a:lnTo>
                    <a:pt x="58572" y="58153"/>
                  </a:lnTo>
                  <a:lnTo>
                    <a:pt x="58966" y="58153"/>
                  </a:lnTo>
                  <a:lnTo>
                    <a:pt x="59347" y="57772"/>
                  </a:lnTo>
                  <a:lnTo>
                    <a:pt x="59740" y="57772"/>
                  </a:lnTo>
                  <a:lnTo>
                    <a:pt x="59740" y="57391"/>
                  </a:lnTo>
                  <a:lnTo>
                    <a:pt x="60121" y="57391"/>
                  </a:lnTo>
                  <a:lnTo>
                    <a:pt x="60515" y="57391"/>
                  </a:lnTo>
                  <a:lnTo>
                    <a:pt x="60909" y="56997"/>
                  </a:lnTo>
                  <a:lnTo>
                    <a:pt x="61290" y="57391"/>
                  </a:lnTo>
                  <a:lnTo>
                    <a:pt x="61683" y="57391"/>
                  </a:lnTo>
                  <a:lnTo>
                    <a:pt x="61683" y="56997"/>
                  </a:lnTo>
                  <a:lnTo>
                    <a:pt x="61683" y="57391"/>
                  </a:lnTo>
                  <a:lnTo>
                    <a:pt x="69075" y="57391"/>
                  </a:lnTo>
                  <a:lnTo>
                    <a:pt x="69075" y="57772"/>
                  </a:lnTo>
                  <a:lnTo>
                    <a:pt x="69469" y="57772"/>
                  </a:lnTo>
                  <a:lnTo>
                    <a:pt x="69469" y="57391"/>
                  </a:lnTo>
                  <a:lnTo>
                    <a:pt x="69862" y="57391"/>
                  </a:lnTo>
                  <a:lnTo>
                    <a:pt x="70243" y="56997"/>
                  </a:lnTo>
                  <a:lnTo>
                    <a:pt x="69862" y="57391"/>
                  </a:lnTo>
                  <a:lnTo>
                    <a:pt x="69469" y="57391"/>
                  </a:lnTo>
                  <a:lnTo>
                    <a:pt x="69469" y="57772"/>
                  </a:lnTo>
                  <a:lnTo>
                    <a:pt x="69075" y="57772"/>
                  </a:lnTo>
                  <a:lnTo>
                    <a:pt x="69075" y="57391"/>
                  </a:lnTo>
                  <a:lnTo>
                    <a:pt x="69469" y="57391"/>
                  </a:lnTo>
                  <a:lnTo>
                    <a:pt x="69469" y="56997"/>
                  </a:lnTo>
                  <a:lnTo>
                    <a:pt x="69862" y="56997"/>
                  </a:lnTo>
                  <a:lnTo>
                    <a:pt x="70243" y="56997"/>
                  </a:lnTo>
                  <a:lnTo>
                    <a:pt x="70243" y="56807"/>
                  </a:lnTo>
                  <a:lnTo>
                    <a:pt x="71805" y="56807"/>
                  </a:lnTo>
                  <a:lnTo>
                    <a:pt x="71412" y="56807"/>
                  </a:lnTo>
                  <a:lnTo>
                    <a:pt x="71996" y="56807"/>
                  </a:lnTo>
                  <a:lnTo>
                    <a:pt x="71996" y="56997"/>
                  </a:lnTo>
                  <a:lnTo>
                    <a:pt x="75107" y="56997"/>
                  </a:lnTo>
                  <a:lnTo>
                    <a:pt x="75107" y="57391"/>
                  </a:lnTo>
                  <a:lnTo>
                    <a:pt x="75107" y="56997"/>
                  </a:lnTo>
                  <a:lnTo>
                    <a:pt x="75107" y="57391"/>
                  </a:lnTo>
                  <a:lnTo>
                    <a:pt x="75107" y="56997"/>
                  </a:lnTo>
                  <a:lnTo>
                    <a:pt x="75501" y="56997"/>
                  </a:lnTo>
                  <a:lnTo>
                    <a:pt x="75895" y="56997"/>
                  </a:lnTo>
                  <a:lnTo>
                    <a:pt x="75895" y="57391"/>
                  </a:lnTo>
                  <a:lnTo>
                    <a:pt x="75895" y="56997"/>
                  </a:lnTo>
                  <a:lnTo>
                    <a:pt x="75895" y="57391"/>
                  </a:lnTo>
                  <a:lnTo>
                    <a:pt x="75895" y="56997"/>
                  </a:lnTo>
                  <a:lnTo>
                    <a:pt x="75895" y="57391"/>
                  </a:lnTo>
                  <a:lnTo>
                    <a:pt x="75895" y="56997"/>
                  </a:lnTo>
                  <a:lnTo>
                    <a:pt x="75895" y="57391"/>
                  </a:lnTo>
                  <a:lnTo>
                    <a:pt x="76276" y="56997"/>
                  </a:lnTo>
                  <a:lnTo>
                    <a:pt x="76276" y="57391"/>
                  </a:lnTo>
                  <a:lnTo>
                    <a:pt x="76276" y="56997"/>
                  </a:lnTo>
                  <a:lnTo>
                    <a:pt x="76276" y="57391"/>
                  </a:lnTo>
                  <a:lnTo>
                    <a:pt x="76669" y="57391"/>
                  </a:lnTo>
                  <a:lnTo>
                    <a:pt x="76860" y="57391"/>
                  </a:lnTo>
                  <a:lnTo>
                    <a:pt x="76860" y="57772"/>
                  </a:lnTo>
                  <a:lnTo>
                    <a:pt x="76860" y="57391"/>
                  </a:lnTo>
                  <a:lnTo>
                    <a:pt x="77254" y="57772"/>
                  </a:lnTo>
                  <a:lnTo>
                    <a:pt x="76860" y="57772"/>
                  </a:lnTo>
                  <a:lnTo>
                    <a:pt x="77254" y="57772"/>
                  </a:lnTo>
                  <a:lnTo>
                    <a:pt x="77635" y="58153"/>
                  </a:lnTo>
                  <a:lnTo>
                    <a:pt x="78028" y="58153"/>
                  </a:lnTo>
                  <a:lnTo>
                    <a:pt x="78028" y="57772"/>
                  </a:lnTo>
                  <a:lnTo>
                    <a:pt x="78028" y="58153"/>
                  </a:lnTo>
                  <a:lnTo>
                    <a:pt x="78422" y="58153"/>
                  </a:lnTo>
                  <a:lnTo>
                    <a:pt x="78803" y="58153"/>
                  </a:lnTo>
                  <a:lnTo>
                    <a:pt x="78803" y="58546"/>
                  </a:lnTo>
                  <a:lnTo>
                    <a:pt x="78803" y="58153"/>
                  </a:lnTo>
                  <a:lnTo>
                    <a:pt x="79197" y="58153"/>
                  </a:lnTo>
                  <a:lnTo>
                    <a:pt x="79197" y="58546"/>
                  </a:lnTo>
                  <a:lnTo>
                    <a:pt x="79590" y="58546"/>
                  </a:lnTo>
                  <a:lnTo>
                    <a:pt x="79971" y="58546"/>
                  </a:lnTo>
                  <a:lnTo>
                    <a:pt x="79971" y="58927"/>
                  </a:lnTo>
                  <a:lnTo>
                    <a:pt x="80365" y="58927"/>
                  </a:lnTo>
                  <a:lnTo>
                    <a:pt x="79971" y="58927"/>
                  </a:lnTo>
                  <a:lnTo>
                    <a:pt x="79971" y="58546"/>
                  </a:lnTo>
                  <a:lnTo>
                    <a:pt x="79590" y="58546"/>
                  </a:lnTo>
                  <a:lnTo>
                    <a:pt x="79971" y="58546"/>
                  </a:lnTo>
                  <a:lnTo>
                    <a:pt x="80365" y="58546"/>
                  </a:lnTo>
                  <a:lnTo>
                    <a:pt x="80746" y="58546"/>
                  </a:lnTo>
                  <a:lnTo>
                    <a:pt x="81140" y="58546"/>
                  </a:lnTo>
                  <a:lnTo>
                    <a:pt x="81534" y="58927"/>
                  </a:lnTo>
                  <a:lnTo>
                    <a:pt x="81534" y="59308"/>
                  </a:lnTo>
                  <a:lnTo>
                    <a:pt x="81534" y="59702"/>
                  </a:lnTo>
                  <a:lnTo>
                    <a:pt x="81534" y="59308"/>
                  </a:lnTo>
                  <a:lnTo>
                    <a:pt x="81724" y="59308"/>
                  </a:lnTo>
                  <a:lnTo>
                    <a:pt x="81724" y="59702"/>
                  </a:lnTo>
                  <a:lnTo>
                    <a:pt x="82118" y="59702"/>
                  </a:lnTo>
                  <a:lnTo>
                    <a:pt x="82499" y="59702"/>
                  </a:lnTo>
                  <a:lnTo>
                    <a:pt x="82892" y="59702"/>
                  </a:lnTo>
                  <a:lnTo>
                    <a:pt x="82892" y="60083"/>
                  </a:lnTo>
                  <a:lnTo>
                    <a:pt x="83286" y="60083"/>
                  </a:lnTo>
                  <a:lnTo>
                    <a:pt x="83667" y="60083"/>
                  </a:lnTo>
                  <a:lnTo>
                    <a:pt x="83286" y="60083"/>
                  </a:lnTo>
                  <a:lnTo>
                    <a:pt x="82892" y="60083"/>
                  </a:lnTo>
                  <a:lnTo>
                    <a:pt x="82892" y="59702"/>
                  </a:lnTo>
                  <a:lnTo>
                    <a:pt x="83286" y="59702"/>
                  </a:lnTo>
                  <a:lnTo>
                    <a:pt x="83286" y="60083"/>
                  </a:lnTo>
                  <a:lnTo>
                    <a:pt x="83286" y="59702"/>
                  </a:lnTo>
                  <a:lnTo>
                    <a:pt x="83667" y="60083"/>
                  </a:lnTo>
                  <a:lnTo>
                    <a:pt x="84061" y="60083"/>
                  </a:lnTo>
                  <a:lnTo>
                    <a:pt x="84455" y="60083"/>
                  </a:lnTo>
                  <a:lnTo>
                    <a:pt x="84836" y="60464"/>
                  </a:lnTo>
                  <a:lnTo>
                    <a:pt x="85229" y="60464"/>
                  </a:lnTo>
                  <a:lnTo>
                    <a:pt x="84836" y="60464"/>
                  </a:lnTo>
                  <a:lnTo>
                    <a:pt x="84836" y="60858"/>
                  </a:lnTo>
                  <a:lnTo>
                    <a:pt x="85229" y="60858"/>
                  </a:lnTo>
                  <a:lnTo>
                    <a:pt x="84836" y="60464"/>
                  </a:lnTo>
                  <a:lnTo>
                    <a:pt x="85229" y="60464"/>
                  </a:lnTo>
                  <a:lnTo>
                    <a:pt x="85229" y="60858"/>
                  </a:lnTo>
                  <a:lnTo>
                    <a:pt x="85610" y="60858"/>
                  </a:lnTo>
                  <a:lnTo>
                    <a:pt x="86004" y="60858"/>
                  </a:lnTo>
                  <a:lnTo>
                    <a:pt x="86194" y="61239"/>
                  </a:lnTo>
                  <a:lnTo>
                    <a:pt x="86588" y="61239"/>
                  </a:lnTo>
                  <a:lnTo>
                    <a:pt x="86588" y="61620"/>
                  </a:lnTo>
                  <a:lnTo>
                    <a:pt x="86982" y="61620"/>
                  </a:lnTo>
                  <a:lnTo>
                    <a:pt x="86982" y="61823"/>
                  </a:lnTo>
                  <a:lnTo>
                    <a:pt x="86982" y="62204"/>
                  </a:lnTo>
                  <a:lnTo>
                    <a:pt x="87363" y="62204"/>
                  </a:lnTo>
                  <a:lnTo>
                    <a:pt x="87363" y="62585"/>
                  </a:lnTo>
                  <a:lnTo>
                    <a:pt x="87757" y="62979"/>
                  </a:lnTo>
                  <a:lnTo>
                    <a:pt x="87757" y="63360"/>
                  </a:lnTo>
                  <a:lnTo>
                    <a:pt x="88150" y="63360"/>
                  </a:lnTo>
                  <a:lnTo>
                    <a:pt x="88150" y="63741"/>
                  </a:lnTo>
                  <a:lnTo>
                    <a:pt x="88531" y="64134"/>
                  </a:lnTo>
                  <a:lnTo>
                    <a:pt x="88531" y="64515"/>
                  </a:lnTo>
                  <a:lnTo>
                    <a:pt x="88925" y="64896"/>
                  </a:lnTo>
                  <a:lnTo>
                    <a:pt x="88925" y="65290"/>
                  </a:lnTo>
                  <a:lnTo>
                    <a:pt x="88925" y="65671"/>
                  </a:lnTo>
                  <a:lnTo>
                    <a:pt x="88925" y="66052"/>
                  </a:lnTo>
                  <a:lnTo>
                    <a:pt x="88925" y="66446"/>
                  </a:lnTo>
                  <a:lnTo>
                    <a:pt x="89319" y="66636"/>
                  </a:lnTo>
                  <a:lnTo>
                    <a:pt x="89700" y="67398"/>
                  </a:lnTo>
                  <a:lnTo>
                    <a:pt x="89700" y="67792"/>
                  </a:lnTo>
                  <a:lnTo>
                    <a:pt x="90093" y="68173"/>
                  </a:lnTo>
                  <a:lnTo>
                    <a:pt x="90093" y="68554"/>
                  </a:lnTo>
                  <a:lnTo>
                    <a:pt x="90487" y="68554"/>
                  </a:lnTo>
                  <a:lnTo>
                    <a:pt x="90868" y="68948"/>
                  </a:lnTo>
                  <a:lnTo>
                    <a:pt x="91059" y="68948"/>
                  </a:lnTo>
                  <a:lnTo>
                    <a:pt x="91452" y="68948"/>
                  </a:lnTo>
                  <a:lnTo>
                    <a:pt x="91452" y="69329"/>
                  </a:lnTo>
                  <a:lnTo>
                    <a:pt x="91452" y="71450"/>
                  </a:lnTo>
                  <a:lnTo>
                    <a:pt x="91059" y="71831"/>
                  </a:lnTo>
                  <a:lnTo>
                    <a:pt x="91452" y="71831"/>
                  </a:lnTo>
                  <a:lnTo>
                    <a:pt x="91059" y="71831"/>
                  </a:lnTo>
                  <a:lnTo>
                    <a:pt x="91059" y="72212"/>
                  </a:lnTo>
                  <a:lnTo>
                    <a:pt x="91059" y="71831"/>
                  </a:lnTo>
                  <a:lnTo>
                    <a:pt x="91452" y="71831"/>
                  </a:lnTo>
                  <a:lnTo>
                    <a:pt x="91059" y="71831"/>
                  </a:lnTo>
                  <a:lnTo>
                    <a:pt x="91452" y="71831"/>
                  </a:lnTo>
                  <a:lnTo>
                    <a:pt x="91059" y="71450"/>
                  </a:lnTo>
                  <a:lnTo>
                    <a:pt x="91452" y="71450"/>
                  </a:lnTo>
                  <a:lnTo>
                    <a:pt x="91452" y="71259"/>
                  </a:lnTo>
                  <a:lnTo>
                    <a:pt x="91846" y="71259"/>
                  </a:lnTo>
                  <a:lnTo>
                    <a:pt x="92227" y="71259"/>
                  </a:lnTo>
                  <a:lnTo>
                    <a:pt x="92621" y="71450"/>
                  </a:lnTo>
                  <a:lnTo>
                    <a:pt x="92621" y="71831"/>
                  </a:lnTo>
                  <a:lnTo>
                    <a:pt x="92227" y="71831"/>
                  </a:lnTo>
                  <a:lnTo>
                    <a:pt x="92227" y="72212"/>
                  </a:lnTo>
                  <a:lnTo>
                    <a:pt x="91846" y="72212"/>
                  </a:lnTo>
                  <a:lnTo>
                    <a:pt x="91846" y="72605"/>
                  </a:lnTo>
                  <a:lnTo>
                    <a:pt x="91452" y="72986"/>
                  </a:lnTo>
                  <a:lnTo>
                    <a:pt x="91452" y="73761"/>
                  </a:lnTo>
                  <a:lnTo>
                    <a:pt x="91452" y="74142"/>
                  </a:lnTo>
                  <a:lnTo>
                    <a:pt x="91452" y="73761"/>
                  </a:lnTo>
                  <a:lnTo>
                    <a:pt x="91059" y="74142"/>
                  </a:lnTo>
                  <a:lnTo>
                    <a:pt x="91059" y="74523"/>
                  </a:lnTo>
                  <a:lnTo>
                    <a:pt x="91059" y="74917"/>
                  </a:lnTo>
                  <a:lnTo>
                    <a:pt x="90868" y="75298"/>
                  </a:lnTo>
                  <a:lnTo>
                    <a:pt x="90487" y="75298"/>
                  </a:lnTo>
                  <a:lnTo>
                    <a:pt x="90487" y="75679"/>
                  </a:lnTo>
                  <a:lnTo>
                    <a:pt x="90093" y="75679"/>
                  </a:lnTo>
                  <a:lnTo>
                    <a:pt x="90487" y="75679"/>
                  </a:lnTo>
                  <a:lnTo>
                    <a:pt x="90093" y="75679"/>
                  </a:lnTo>
                  <a:lnTo>
                    <a:pt x="89700" y="75679"/>
                  </a:lnTo>
                  <a:lnTo>
                    <a:pt x="89319" y="75679"/>
                  </a:lnTo>
                  <a:lnTo>
                    <a:pt x="88925" y="75679"/>
                  </a:lnTo>
                  <a:lnTo>
                    <a:pt x="88150" y="76072"/>
                  </a:lnTo>
                  <a:lnTo>
                    <a:pt x="87757" y="76072"/>
                  </a:lnTo>
                  <a:lnTo>
                    <a:pt x="87757" y="76263"/>
                  </a:lnTo>
                  <a:lnTo>
                    <a:pt x="87363" y="76263"/>
                  </a:lnTo>
                  <a:lnTo>
                    <a:pt x="86982" y="76644"/>
                  </a:lnTo>
                  <a:lnTo>
                    <a:pt x="86588" y="76644"/>
                  </a:lnTo>
                  <a:lnTo>
                    <a:pt x="86194" y="77038"/>
                  </a:lnTo>
                  <a:lnTo>
                    <a:pt x="86194" y="77419"/>
                  </a:lnTo>
                  <a:lnTo>
                    <a:pt x="86004" y="77800"/>
                  </a:lnTo>
                  <a:lnTo>
                    <a:pt x="86194" y="77800"/>
                  </a:lnTo>
                  <a:lnTo>
                    <a:pt x="86004" y="77800"/>
                  </a:lnTo>
                  <a:lnTo>
                    <a:pt x="86004" y="78193"/>
                  </a:lnTo>
                  <a:lnTo>
                    <a:pt x="86004" y="78574"/>
                  </a:lnTo>
                  <a:lnTo>
                    <a:pt x="86194" y="78574"/>
                  </a:lnTo>
                  <a:lnTo>
                    <a:pt x="86194" y="78955"/>
                  </a:lnTo>
                  <a:lnTo>
                    <a:pt x="86588" y="78955"/>
                  </a:lnTo>
                  <a:lnTo>
                    <a:pt x="86982" y="78955"/>
                  </a:lnTo>
                  <a:lnTo>
                    <a:pt x="86588" y="78955"/>
                  </a:lnTo>
                  <a:lnTo>
                    <a:pt x="86982" y="78955"/>
                  </a:lnTo>
                  <a:lnTo>
                    <a:pt x="86982" y="79336"/>
                  </a:lnTo>
                  <a:lnTo>
                    <a:pt x="86588" y="79336"/>
                  </a:lnTo>
                  <a:lnTo>
                    <a:pt x="86982" y="79336"/>
                  </a:lnTo>
                  <a:lnTo>
                    <a:pt x="86982" y="78955"/>
                  </a:lnTo>
                  <a:lnTo>
                    <a:pt x="86982" y="79336"/>
                  </a:lnTo>
                  <a:lnTo>
                    <a:pt x="87363" y="79336"/>
                  </a:lnTo>
                  <a:lnTo>
                    <a:pt x="87757" y="79730"/>
                  </a:lnTo>
                  <a:lnTo>
                    <a:pt x="87757" y="80111"/>
                  </a:lnTo>
                  <a:lnTo>
                    <a:pt x="87757" y="80492"/>
                  </a:lnTo>
                  <a:lnTo>
                    <a:pt x="87757" y="80886"/>
                  </a:lnTo>
                  <a:lnTo>
                    <a:pt x="87757" y="81076"/>
                  </a:lnTo>
                  <a:lnTo>
                    <a:pt x="87363" y="81076"/>
                  </a:lnTo>
                  <a:lnTo>
                    <a:pt x="87363" y="81457"/>
                  </a:lnTo>
                  <a:lnTo>
                    <a:pt x="86982" y="81851"/>
                  </a:lnTo>
                  <a:lnTo>
                    <a:pt x="86588" y="82613"/>
                  </a:lnTo>
                  <a:lnTo>
                    <a:pt x="86194" y="82994"/>
                  </a:lnTo>
                  <a:lnTo>
                    <a:pt x="86004" y="83388"/>
                  </a:lnTo>
                  <a:lnTo>
                    <a:pt x="85610" y="83388"/>
                  </a:lnTo>
                  <a:lnTo>
                    <a:pt x="85229" y="83388"/>
                  </a:lnTo>
                  <a:lnTo>
                    <a:pt x="85229" y="83769"/>
                  </a:lnTo>
                  <a:lnTo>
                    <a:pt x="84836" y="83769"/>
                  </a:lnTo>
                  <a:lnTo>
                    <a:pt x="84836" y="84150"/>
                  </a:lnTo>
                  <a:lnTo>
                    <a:pt x="84836" y="84543"/>
                  </a:lnTo>
                  <a:lnTo>
                    <a:pt x="84836" y="84924"/>
                  </a:lnTo>
                  <a:lnTo>
                    <a:pt x="84455" y="84924"/>
                  </a:lnTo>
                  <a:lnTo>
                    <a:pt x="84455" y="85305"/>
                  </a:lnTo>
                  <a:lnTo>
                    <a:pt x="84836" y="85305"/>
                  </a:lnTo>
                  <a:lnTo>
                    <a:pt x="84455" y="85305"/>
                  </a:lnTo>
                  <a:lnTo>
                    <a:pt x="84061" y="85305"/>
                  </a:lnTo>
                  <a:lnTo>
                    <a:pt x="84061" y="85699"/>
                  </a:lnTo>
                  <a:lnTo>
                    <a:pt x="83667" y="85699"/>
                  </a:lnTo>
                  <a:lnTo>
                    <a:pt x="84061" y="85699"/>
                  </a:lnTo>
                  <a:lnTo>
                    <a:pt x="84061" y="85890"/>
                  </a:lnTo>
                  <a:lnTo>
                    <a:pt x="83667" y="85890"/>
                  </a:lnTo>
                  <a:lnTo>
                    <a:pt x="83667" y="86271"/>
                  </a:lnTo>
                  <a:lnTo>
                    <a:pt x="83286" y="86271"/>
                  </a:lnTo>
                  <a:lnTo>
                    <a:pt x="83286" y="86664"/>
                  </a:lnTo>
                  <a:lnTo>
                    <a:pt x="83286" y="87045"/>
                  </a:lnTo>
                  <a:lnTo>
                    <a:pt x="83286" y="87426"/>
                  </a:lnTo>
                  <a:lnTo>
                    <a:pt x="83286" y="87820"/>
                  </a:lnTo>
                  <a:lnTo>
                    <a:pt x="83667" y="87426"/>
                  </a:lnTo>
                  <a:lnTo>
                    <a:pt x="84061" y="87426"/>
                  </a:lnTo>
                  <a:lnTo>
                    <a:pt x="84061" y="87820"/>
                  </a:lnTo>
                  <a:lnTo>
                    <a:pt x="83667" y="87820"/>
                  </a:lnTo>
                  <a:lnTo>
                    <a:pt x="84061" y="87820"/>
                  </a:lnTo>
                  <a:lnTo>
                    <a:pt x="84061" y="87426"/>
                  </a:lnTo>
                  <a:lnTo>
                    <a:pt x="83667" y="87426"/>
                  </a:lnTo>
                  <a:lnTo>
                    <a:pt x="83286" y="87426"/>
                  </a:lnTo>
                  <a:lnTo>
                    <a:pt x="83286" y="87820"/>
                  </a:lnTo>
                  <a:lnTo>
                    <a:pt x="83286" y="87426"/>
                  </a:lnTo>
                  <a:lnTo>
                    <a:pt x="83286" y="87045"/>
                  </a:lnTo>
                  <a:lnTo>
                    <a:pt x="83286" y="86664"/>
                  </a:lnTo>
                  <a:lnTo>
                    <a:pt x="83667" y="86271"/>
                  </a:lnTo>
                  <a:lnTo>
                    <a:pt x="83667" y="85890"/>
                  </a:lnTo>
                  <a:lnTo>
                    <a:pt x="84061" y="85890"/>
                  </a:lnTo>
                  <a:lnTo>
                    <a:pt x="84061" y="85699"/>
                  </a:lnTo>
                  <a:lnTo>
                    <a:pt x="84061" y="85305"/>
                  </a:lnTo>
                  <a:lnTo>
                    <a:pt x="84455" y="85699"/>
                  </a:lnTo>
                  <a:lnTo>
                    <a:pt x="84836" y="85305"/>
                  </a:lnTo>
                  <a:lnTo>
                    <a:pt x="84836" y="85699"/>
                  </a:lnTo>
                  <a:lnTo>
                    <a:pt x="84836" y="85305"/>
                  </a:lnTo>
                  <a:lnTo>
                    <a:pt x="84455" y="85305"/>
                  </a:lnTo>
                  <a:lnTo>
                    <a:pt x="84836" y="84924"/>
                  </a:lnTo>
                  <a:lnTo>
                    <a:pt x="84836" y="85305"/>
                  </a:lnTo>
                  <a:lnTo>
                    <a:pt x="84836" y="85699"/>
                  </a:lnTo>
                  <a:lnTo>
                    <a:pt x="85229" y="85890"/>
                  </a:lnTo>
                  <a:lnTo>
                    <a:pt x="85229" y="86271"/>
                  </a:lnTo>
                  <a:lnTo>
                    <a:pt x="85229" y="86664"/>
                  </a:lnTo>
                  <a:lnTo>
                    <a:pt x="85229" y="87045"/>
                  </a:lnTo>
                  <a:lnTo>
                    <a:pt x="85229" y="87426"/>
                  </a:lnTo>
                  <a:lnTo>
                    <a:pt x="84836" y="87426"/>
                  </a:lnTo>
                  <a:lnTo>
                    <a:pt x="84836" y="87820"/>
                  </a:lnTo>
                  <a:lnTo>
                    <a:pt x="84455" y="88201"/>
                  </a:lnTo>
                  <a:lnTo>
                    <a:pt x="84836" y="88201"/>
                  </a:lnTo>
                  <a:lnTo>
                    <a:pt x="84455" y="88582"/>
                  </a:lnTo>
                  <a:lnTo>
                    <a:pt x="84061" y="88582"/>
                  </a:lnTo>
                  <a:lnTo>
                    <a:pt x="84061" y="88976"/>
                  </a:lnTo>
                  <a:lnTo>
                    <a:pt x="82118" y="88976"/>
                  </a:lnTo>
                  <a:lnTo>
                    <a:pt x="82499" y="88976"/>
                  </a:lnTo>
                  <a:lnTo>
                    <a:pt x="82118" y="88582"/>
                  </a:lnTo>
                  <a:lnTo>
                    <a:pt x="81724" y="88582"/>
                  </a:lnTo>
                  <a:lnTo>
                    <a:pt x="81724" y="88201"/>
                  </a:lnTo>
                  <a:lnTo>
                    <a:pt x="81724" y="88582"/>
                  </a:lnTo>
                  <a:lnTo>
                    <a:pt x="81724" y="88201"/>
                  </a:lnTo>
                  <a:lnTo>
                    <a:pt x="81534" y="88201"/>
                  </a:lnTo>
                  <a:lnTo>
                    <a:pt x="81140" y="88201"/>
                  </a:lnTo>
                  <a:lnTo>
                    <a:pt x="80746" y="88201"/>
                  </a:lnTo>
                  <a:lnTo>
                    <a:pt x="81140" y="88201"/>
                  </a:lnTo>
                  <a:lnTo>
                    <a:pt x="81534" y="88201"/>
                  </a:lnTo>
                  <a:lnTo>
                    <a:pt x="81724" y="88201"/>
                  </a:lnTo>
                  <a:lnTo>
                    <a:pt x="81724" y="88582"/>
                  </a:lnTo>
                  <a:lnTo>
                    <a:pt x="82118" y="88582"/>
                  </a:lnTo>
                  <a:lnTo>
                    <a:pt x="82118" y="88976"/>
                  </a:lnTo>
                  <a:lnTo>
                    <a:pt x="82499" y="88976"/>
                  </a:lnTo>
                  <a:lnTo>
                    <a:pt x="82118" y="88976"/>
                  </a:lnTo>
                  <a:lnTo>
                    <a:pt x="82499" y="88976"/>
                  </a:lnTo>
                  <a:lnTo>
                    <a:pt x="82892" y="88976"/>
                  </a:lnTo>
                  <a:lnTo>
                    <a:pt x="83286" y="88976"/>
                  </a:lnTo>
                  <a:lnTo>
                    <a:pt x="83286" y="89357"/>
                  </a:lnTo>
                  <a:lnTo>
                    <a:pt x="82892" y="89357"/>
                  </a:lnTo>
                  <a:lnTo>
                    <a:pt x="82892" y="89738"/>
                  </a:lnTo>
                  <a:lnTo>
                    <a:pt x="83286" y="89738"/>
                  </a:lnTo>
                  <a:lnTo>
                    <a:pt x="82892" y="89738"/>
                  </a:lnTo>
                  <a:lnTo>
                    <a:pt x="82892" y="90131"/>
                  </a:lnTo>
                  <a:lnTo>
                    <a:pt x="82499" y="89738"/>
                  </a:lnTo>
                  <a:lnTo>
                    <a:pt x="82499" y="90131"/>
                  </a:lnTo>
                  <a:lnTo>
                    <a:pt x="82892" y="90131"/>
                  </a:lnTo>
                  <a:lnTo>
                    <a:pt x="82892" y="90512"/>
                  </a:lnTo>
                  <a:lnTo>
                    <a:pt x="82499" y="90512"/>
                  </a:lnTo>
                  <a:lnTo>
                    <a:pt x="82499" y="90131"/>
                  </a:lnTo>
                  <a:lnTo>
                    <a:pt x="82499" y="90512"/>
                  </a:lnTo>
                  <a:lnTo>
                    <a:pt x="82499" y="90703"/>
                  </a:lnTo>
                  <a:lnTo>
                    <a:pt x="82499" y="90512"/>
                  </a:lnTo>
                  <a:lnTo>
                    <a:pt x="82499" y="90703"/>
                  </a:lnTo>
                  <a:lnTo>
                    <a:pt x="82892" y="90703"/>
                  </a:lnTo>
                  <a:lnTo>
                    <a:pt x="82499" y="90703"/>
                  </a:lnTo>
                  <a:lnTo>
                    <a:pt x="82892" y="90703"/>
                  </a:lnTo>
                  <a:lnTo>
                    <a:pt x="82499" y="91084"/>
                  </a:lnTo>
                  <a:lnTo>
                    <a:pt x="82892" y="91084"/>
                  </a:lnTo>
                  <a:lnTo>
                    <a:pt x="82499" y="91084"/>
                  </a:lnTo>
                  <a:lnTo>
                    <a:pt x="82499" y="91478"/>
                  </a:lnTo>
                  <a:lnTo>
                    <a:pt x="82118" y="91478"/>
                  </a:lnTo>
                  <a:lnTo>
                    <a:pt x="82499" y="91478"/>
                  </a:lnTo>
                  <a:lnTo>
                    <a:pt x="82499" y="91859"/>
                  </a:lnTo>
                  <a:lnTo>
                    <a:pt x="82499" y="92240"/>
                  </a:lnTo>
                  <a:lnTo>
                    <a:pt x="82499" y="91859"/>
                  </a:lnTo>
                  <a:lnTo>
                    <a:pt x="82499" y="91478"/>
                  </a:lnTo>
                  <a:lnTo>
                    <a:pt x="82118" y="91478"/>
                  </a:lnTo>
                  <a:lnTo>
                    <a:pt x="82499" y="91478"/>
                  </a:lnTo>
                  <a:lnTo>
                    <a:pt x="82499" y="91084"/>
                  </a:lnTo>
                  <a:lnTo>
                    <a:pt x="82892" y="91084"/>
                  </a:lnTo>
                  <a:lnTo>
                    <a:pt x="82499" y="91084"/>
                  </a:lnTo>
                  <a:lnTo>
                    <a:pt x="82892" y="90703"/>
                  </a:lnTo>
                  <a:lnTo>
                    <a:pt x="82499" y="90703"/>
                  </a:lnTo>
                  <a:lnTo>
                    <a:pt x="82892" y="90703"/>
                  </a:lnTo>
                  <a:lnTo>
                    <a:pt x="82499" y="90703"/>
                  </a:lnTo>
                  <a:lnTo>
                    <a:pt x="82499" y="90512"/>
                  </a:lnTo>
                  <a:lnTo>
                    <a:pt x="82499" y="90703"/>
                  </a:lnTo>
                  <a:lnTo>
                    <a:pt x="82499" y="90512"/>
                  </a:lnTo>
                  <a:lnTo>
                    <a:pt x="82499" y="90131"/>
                  </a:lnTo>
                  <a:lnTo>
                    <a:pt x="82499" y="90512"/>
                  </a:lnTo>
                  <a:lnTo>
                    <a:pt x="82892" y="90512"/>
                  </a:lnTo>
                  <a:lnTo>
                    <a:pt x="82892" y="90131"/>
                  </a:lnTo>
                  <a:lnTo>
                    <a:pt x="82499" y="90131"/>
                  </a:lnTo>
                  <a:lnTo>
                    <a:pt x="82892" y="90131"/>
                  </a:lnTo>
                  <a:lnTo>
                    <a:pt x="82892" y="89738"/>
                  </a:lnTo>
                  <a:lnTo>
                    <a:pt x="83286" y="89738"/>
                  </a:lnTo>
                  <a:lnTo>
                    <a:pt x="82892" y="89738"/>
                  </a:lnTo>
                  <a:lnTo>
                    <a:pt x="82892" y="90131"/>
                  </a:lnTo>
                  <a:lnTo>
                    <a:pt x="83286" y="90131"/>
                  </a:lnTo>
                  <a:lnTo>
                    <a:pt x="83286" y="89738"/>
                  </a:lnTo>
                  <a:lnTo>
                    <a:pt x="83667" y="89738"/>
                  </a:lnTo>
                  <a:lnTo>
                    <a:pt x="83667" y="89357"/>
                  </a:lnTo>
                  <a:lnTo>
                    <a:pt x="84061" y="89357"/>
                  </a:lnTo>
                  <a:lnTo>
                    <a:pt x="84061" y="88976"/>
                  </a:lnTo>
                  <a:lnTo>
                    <a:pt x="84061" y="88582"/>
                  </a:lnTo>
                  <a:lnTo>
                    <a:pt x="84455" y="88582"/>
                  </a:lnTo>
                  <a:lnTo>
                    <a:pt x="84455" y="88976"/>
                  </a:lnTo>
                  <a:lnTo>
                    <a:pt x="84455" y="89357"/>
                  </a:lnTo>
                  <a:lnTo>
                    <a:pt x="84836" y="89357"/>
                  </a:lnTo>
                  <a:lnTo>
                    <a:pt x="84836" y="90131"/>
                  </a:lnTo>
                  <a:lnTo>
                    <a:pt x="84455" y="90512"/>
                  </a:lnTo>
                  <a:lnTo>
                    <a:pt x="84836" y="90512"/>
                  </a:lnTo>
                  <a:lnTo>
                    <a:pt x="84836" y="90703"/>
                  </a:lnTo>
                  <a:lnTo>
                    <a:pt x="84836" y="90512"/>
                  </a:lnTo>
                  <a:lnTo>
                    <a:pt x="84455" y="90512"/>
                  </a:lnTo>
                  <a:lnTo>
                    <a:pt x="84836" y="90131"/>
                  </a:lnTo>
                  <a:lnTo>
                    <a:pt x="84836" y="90512"/>
                  </a:lnTo>
                  <a:lnTo>
                    <a:pt x="84836" y="90703"/>
                  </a:lnTo>
                  <a:lnTo>
                    <a:pt x="84836" y="91084"/>
                  </a:lnTo>
                  <a:lnTo>
                    <a:pt x="84836" y="91478"/>
                  </a:lnTo>
                  <a:lnTo>
                    <a:pt x="84455" y="91859"/>
                  </a:lnTo>
                  <a:lnTo>
                    <a:pt x="84455" y="92240"/>
                  </a:lnTo>
                  <a:lnTo>
                    <a:pt x="84061" y="92633"/>
                  </a:lnTo>
                  <a:lnTo>
                    <a:pt x="84061" y="93014"/>
                  </a:lnTo>
                  <a:lnTo>
                    <a:pt x="83667" y="93014"/>
                  </a:lnTo>
                  <a:lnTo>
                    <a:pt x="83667" y="93395"/>
                  </a:lnTo>
                  <a:lnTo>
                    <a:pt x="83286" y="93395"/>
                  </a:lnTo>
                  <a:lnTo>
                    <a:pt x="83286" y="93789"/>
                  </a:lnTo>
                  <a:lnTo>
                    <a:pt x="83286" y="94551"/>
                  </a:lnTo>
                  <a:lnTo>
                    <a:pt x="83286" y="94945"/>
                  </a:lnTo>
                  <a:lnTo>
                    <a:pt x="82892" y="94945"/>
                  </a:lnTo>
                  <a:lnTo>
                    <a:pt x="82892" y="95135"/>
                  </a:lnTo>
                  <a:lnTo>
                    <a:pt x="82892" y="94945"/>
                  </a:lnTo>
                  <a:lnTo>
                    <a:pt x="82892" y="95135"/>
                  </a:lnTo>
                  <a:lnTo>
                    <a:pt x="82892" y="95516"/>
                  </a:lnTo>
                  <a:lnTo>
                    <a:pt x="82892" y="95135"/>
                  </a:lnTo>
                  <a:lnTo>
                    <a:pt x="82892" y="95516"/>
                  </a:lnTo>
                  <a:lnTo>
                    <a:pt x="83286" y="95516"/>
                  </a:lnTo>
                  <a:lnTo>
                    <a:pt x="83286" y="95910"/>
                  </a:lnTo>
                  <a:lnTo>
                    <a:pt x="83286" y="96291"/>
                  </a:lnTo>
                  <a:lnTo>
                    <a:pt x="83286" y="96672"/>
                  </a:lnTo>
                  <a:lnTo>
                    <a:pt x="83286" y="97053"/>
                  </a:lnTo>
                  <a:lnTo>
                    <a:pt x="82892" y="97447"/>
                  </a:lnTo>
                  <a:lnTo>
                    <a:pt x="83286" y="97053"/>
                  </a:lnTo>
                  <a:lnTo>
                    <a:pt x="83286" y="97447"/>
                  </a:lnTo>
                  <a:lnTo>
                    <a:pt x="83667" y="97447"/>
                  </a:lnTo>
                  <a:lnTo>
                    <a:pt x="83667" y="97828"/>
                  </a:lnTo>
                  <a:lnTo>
                    <a:pt x="83286" y="98209"/>
                  </a:lnTo>
                  <a:lnTo>
                    <a:pt x="83667" y="98602"/>
                  </a:lnTo>
                  <a:lnTo>
                    <a:pt x="83667" y="100329"/>
                  </a:lnTo>
                  <a:lnTo>
                    <a:pt x="84061" y="100329"/>
                  </a:lnTo>
                  <a:lnTo>
                    <a:pt x="84061" y="101485"/>
                  </a:lnTo>
                  <a:lnTo>
                    <a:pt x="84061" y="100723"/>
                  </a:lnTo>
                  <a:lnTo>
                    <a:pt x="84061" y="102641"/>
                  </a:lnTo>
                  <a:lnTo>
                    <a:pt x="84061" y="102260"/>
                  </a:lnTo>
                  <a:lnTo>
                    <a:pt x="84455" y="102641"/>
                  </a:lnTo>
                  <a:lnTo>
                    <a:pt x="84061" y="103035"/>
                  </a:lnTo>
                  <a:lnTo>
                    <a:pt x="84061" y="103416"/>
                  </a:lnTo>
                  <a:lnTo>
                    <a:pt x="84061" y="103797"/>
                  </a:lnTo>
                  <a:lnTo>
                    <a:pt x="84061" y="104190"/>
                  </a:lnTo>
                  <a:lnTo>
                    <a:pt x="84061" y="104571"/>
                  </a:lnTo>
                  <a:lnTo>
                    <a:pt x="83667" y="104762"/>
                  </a:lnTo>
                  <a:lnTo>
                    <a:pt x="83286" y="104762"/>
                  </a:lnTo>
                  <a:lnTo>
                    <a:pt x="83667" y="104762"/>
                  </a:lnTo>
                  <a:lnTo>
                    <a:pt x="83667" y="104571"/>
                  </a:lnTo>
                  <a:lnTo>
                    <a:pt x="84061" y="104571"/>
                  </a:lnTo>
                  <a:lnTo>
                    <a:pt x="84061" y="104762"/>
                  </a:lnTo>
                  <a:lnTo>
                    <a:pt x="83667" y="104762"/>
                  </a:lnTo>
                  <a:lnTo>
                    <a:pt x="83667" y="105143"/>
                  </a:lnTo>
                  <a:lnTo>
                    <a:pt x="83667" y="104762"/>
                  </a:lnTo>
                  <a:lnTo>
                    <a:pt x="83667" y="105143"/>
                  </a:lnTo>
                  <a:lnTo>
                    <a:pt x="83286" y="105143"/>
                  </a:lnTo>
                  <a:lnTo>
                    <a:pt x="83286" y="105536"/>
                  </a:lnTo>
                  <a:lnTo>
                    <a:pt x="83286" y="105917"/>
                  </a:lnTo>
                  <a:lnTo>
                    <a:pt x="82892" y="105917"/>
                  </a:lnTo>
                  <a:lnTo>
                    <a:pt x="82499" y="105917"/>
                  </a:lnTo>
                  <a:lnTo>
                    <a:pt x="82499" y="105536"/>
                  </a:lnTo>
                  <a:lnTo>
                    <a:pt x="82892" y="105536"/>
                  </a:lnTo>
                  <a:lnTo>
                    <a:pt x="83286" y="105143"/>
                  </a:lnTo>
                  <a:lnTo>
                    <a:pt x="83286" y="104762"/>
                  </a:lnTo>
                  <a:lnTo>
                    <a:pt x="83286" y="105143"/>
                  </a:lnTo>
                  <a:lnTo>
                    <a:pt x="82892" y="105143"/>
                  </a:lnTo>
                  <a:lnTo>
                    <a:pt x="82892" y="105536"/>
                  </a:lnTo>
                  <a:lnTo>
                    <a:pt x="82892" y="105143"/>
                  </a:lnTo>
                  <a:lnTo>
                    <a:pt x="82892" y="105536"/>
                  </a:lnTo>
                  <a:lnTo>
                    <a:pt x="82499" y="105536"/>
                  </a:lnTo>
                  <a:lnTo>
                    <a:pt x="82499" y="105917"/>
                  </a:lnTo>
                  <a:lnTo>
                    <a:pt x="82499" y="106298"/>
                  </a:lnTo>
                  <a:lnTo>
                    <a:pt x="82499" y="106692"/>
                  </a:lnTo>
                  <a:lnTo>
                    <a:pt x="82118" y="106692"/>
                  </a:lnTo>
                  <a:lnTo>
                    <a:pt x="82499" y="106692"/>
                  </a:lnTo>
                  <a:lnTo>
                    <a:pt x="82499" y="107073"/>
                  </a:lnTo>
                  <a:lnTo>
                    <a:pt x="82118" y="107073"/>
                  </a:lnTo>
                  <a:lnTo>
                    <a:pt x="82118" y="107454"/>
                  </a:lnTo>
                  <a:lnTo>
                    <a:pt x="82118" y="107848"/>
                  </a:lnTo>
                  <a:lnTo>
                    <a:pt x="81724" y="107848"/>
                  </a:lnTo>
                  <a:lnTo>
                    <a:pt x="81534" y="107848"/>
                  </a:lnTo>
                  <a:lnTo>
                    <a:pt x="81534" y="107454"/>
                  </a:lnTo>
                  <a:lnTo>
                    <a:pt x="81140" y="107454"/>
                  </a:lnTo>
                  <a:lnTo>
                    <a:pt x="81140" y="107848"/>
                  </a:lnTo>
                  <a:lnTo>
                    <a:pt x="80746" y="107848"/>
                  </a:lnTo>
                  <a:lnTo>
                    <a:pt x="81140" y="107454"/>
                  </a:lnTo>
                  <a:lnTo>
                    <a:pt x="80746" y="107454"/>
                  </a:lnTo>
                  <a:lnTo>
                    <a:pt x="80746" y="107848"/>
                  </a:lnTo>
                  <a:lnTo>
                    <a:pt x="80365" y="107454"/>
                  </a:lnTo>
                  <a:lnTo>
                    <a:pt x="80746" y="107454"/>
                  </a:lnTo>
                  <a:lnTo>
                    <a:pt x="80365" y="107454"/>
                  </a:lnTo>
                  <a:lnTo>
                    <a:pt x="80365" y="107073"/>
                  </a:lnTo>
                  <a:lnTo>
                    <a:pt x="79971" y="107073"/>
                  </a:lnTo>
                  <a:lnTo>
                    <a:pt x="80365" y="107073"/>
                  </a:lnTo>
                  <a:lnTo>
                    <a:pt x="80365" y="107454"/>
                  </a:lnTo>
                  <a:lnTo>
                    <a:pt x="80746" y="107454"/>
                  </a:lnTo>
                  <a:lnTo>
                    <a:pt x="80365" y="107454"/>
                  </a:lnTo>
                  <a:lnTo>
                    <a:pt x="80365" y="107848"/>
                  </a:lnTo>
                  <a:lnTo>
                    <a:pt x="80746" y="107848"/>
                  </a:lnTo>
                  <a:lnTo>
                    <a:pt x="80746" y="107454"/>
                  </a:lnTo>
                  <a:lnTo>
                    <a:pt x="81140" y="107454"/>
                  </a:lnTo>
                  <a:lnTo>
                    <a:pt x="80746" y="107848"/>
                  </a:lnTo>
                  <a:lnTo>
                    <a:pt x="81140" y="107848"/>
                  </a:lnTo>
                  <a:lnTo>
                    <a:pt x="81140" y="107454"/>
                  </a:lnTo>
                  <a:lnTo>
                    <a:pt x="81140" y="107848"/>
                  </a:lnTo>
                  <a:lnTo>
                    <a:pt x="81140" y="107454"/>
                  </a:lnTo>
                  <a:lnTo>
                    <a:pt x="81534" y="107454"/>
                  </a:lnTo>
                  <a:lnTo>
                    <a:pt x="81534" y="107848"/>
                  </a:lnTo>
                  <a:lnTo>
                    <a:pt x="81724" y="107848"/>
                  </a:lnTo>
                  <a:lnTo>
                    <a:pt x="81724" y="108229"/>
                  </a:lnTo>
                  <a:lnTo>
                    <a:pt x="81534" y="108229"/>
                  </a:lnTo>
                  <a:lnTo>
                    <a:pt x="81534" y="108610"/>
                  </a:lnTo>
                  <a:lnTo>
                    <a:pt x="81724" y="108610"/>
                  </a:lnTo>
                  <a:lnTo>
                    <a:pt x="82118" y="108610"/>
                  </a:lnTo>
                  <a:lnTo>
                    <a:pt x="82118" y="109004"/>
                  </a:lnTo>
                  <a:lnTo>
                    <a:pt x="81724" y="109004"/>
                  </a:lnTo>
                  <a:lnTo>
                    <a:pt x="81724" y="108610"/>
                  </a:lnTo>
                  <a:lnTo>
                    <a:pt x="81534" y="108610"/>
                  </a:lnTo>
                  <a:lnTo>
                    <a:pt x="81534" y="109004"/>
                  </a:lnTo>
                  <a:lnTo>
                    <a:pt x="81724" y="109004"/>
                  </a:lnTo>
                  <a:lnTo>
                    <a:pt x="81724" y="109385"/>
                  </a:lnTo>
                  <a:lnTo>
                    <a:pt x="82118" y="109385"/>
                  </a:lnTo>
                  <a:lnTo>
                    <a:pt x="81724" y="109385"/>
                  </a:lnTo>
                  <a:lnTo>
                    <a:pt x="81534" y="109385"/>
                  </a:lnTo>
                  <a:lnTo>
                    <a:pt x="81534" y="109575"/>
                  </a:lnTo>
                  <a:lnTo>
                    <a:pt x="81534" y="109385"/>
                  </a:lnTo>
                  <a:lnTo>
                    <a:pt x="81140" y="109004"/>
                  </a:lnTo>
                  <a:lnTo>
                    <a:pt x="80746" y="109385"/>
                  </a:lnTo>
                  <a:lnTo>
                    <a:pt x="80746" y="109004"/>
                  </a:lnTo>
                  <a:lnTo>
                    <a:pt x="80365" y="109004"/>
                  </a:lnTo>
                  <a:lnTo>
                    <a:pt x="80746" y="109004"/>
                  </a:lnTo>
                  <a:lnTo>
                    <a:pt x="80365" y="109004"/>
                  </a:lnTo>
                  <a:lnTo>
                    <a:pt x="80365" y="108610"/>
                  </a:lnTo>
                  <a:lnTo>
                    <a:pt x="79971" y="108610"/>
                  </a:lnTo>
                  <a:lnTo>
                    <a:pt x="79971" y="109004"/>
                  </a:lnTo>
                  <a:lnTo>
                    <a:pt x="79590" y="109004"/>
                  </a:lnTo>
                  <a:lnTo>
                    <a:pt x="79197" y="109004"/>
                  </a:lnTo>
                  <a:lnTo>
                    <a:pt x="78803" y="109004"/>
                  </a:lnTo>
                  <a:lnTo>
                    <a:pt x="78422" y="108610"/>
                  </a:lnTo>
                  <a:lnTo>
                    <a:pt x="78028" y="108610"/>
                  </a:lnTo>
                  <a:lnTo>
                    <a:pt x="77635" y="108610"/>
                  </a:lnTo>
                  <a:lnTo>
                    <a:pt x="77254" y="108610"/>
                  </a:lnTo>
                  <a:lnTo>
                    <a:pt x="77254" y="109004"/>
                  </a:lnTo>
                  <a:lnTo>
                    <a:pt x="76860" y="109004"/>
                  </a:lnTo>
                  <a:lnTo>
                    <a:pt x="76860" y="108610"/>
                  </a:lnTo>
                  <a:lnTo>
                    <a:pt x="76669" y="108610"/>
                  </a:lnTo>
                  <a:lnTo>
                    <a:pt x="76669" y="109004"/>
                  </a:lnTo>
                  <a:lnTo>
                    <a:pt x="76669" y="109385"/>
                  </a:lnTo>
                  <a:lnTo>
                    <a:pt x="76860" y="109575"/>
                  </a:lnTo>
                  <a:lnTo>
                    <a:pt x="76669" y="109575"/>
                  </a:lnTo>
                  <a:lnTo>
                    <a:pt x="76276" y="109385"/>
                  </a:lnTo>
                  <a:lnTo>
                    <a:pt x="76276" y="109575"/>
                  </a:lnTo>
                  <a:lnTo>
                    <a:pt x="75895" y="109575"/>
                  </a:lnTo>
                  <a:lnTo>
                    <a:pt x="75501" y="109575"/>
                  </a:lnTo>
                  <a:lnTo>
                    <a:pt x="75107" y="109575"/>
                  </a:lnTo>
                  <a:lnTo>
                    <a:pt x="74714" y="109575"/>
                  </a:lnTo>
                  <a:lnTo>
                    <a:pt x="75107" y="109575"/>
                  </a:lnTo>
                  <a:lnTo>
                    <a:pt x="75107" y="109385"/>
                  </a:lnTo>
                  <a:lnTo>
                    <a:pt x="75107" y="109004"/>
                  </a:lnTo>
                  <a:lnTo>
                    <a:pt x="74714" y="109004"/>
                  </a:lnTo>
                  <a:lnTo>
                    <a:pt x="74714" y="109385"/>
                  </a:lnTo>
                  <a:lnTo>
                    <a:pt x="74333" y="109385"/>
                  </a:lnTo>
                  <a:lnTo>
                    <a:pt x="73939" y="109385"/>
                  </a:lnTo>
                  <a:lnTo>
                    <a:pt x="73939" y="109004"/>
                  </a:lnTo>
                  <a:lnTo>
                    <a:pt x="73939" y="108610"/>
                  </a:lnTo>
                  <a:lnTo>
                    <a:pt x="73558" y="108610"/>
                  </a:lnTo>
                  <a:lnTo>
                    <a:pt x="73558" y="109004"/>
                  </a:lnTo>
                  <a:lnTo>
                    <a:pt x="73558" y="109385"/>
                  </a:lnTo>
                  <a:lnTo>
                    <a:pt x="73558" y="109575"/>
                  </a:lnTo>
                  <a:lnTo>
                    <a:pt x="73164" y="109575"/>
                  </a:lnTo>
                  <a:lnTo>
                    <a:pt x="73164" y="109385"/>
                  </a:lnTo>
                  <a:lnTo>
                    <a:pt x="72771" y="109004"/>
                  </a:lnTo>
                  <a:lnTo>
                    <a:pt x="73164" y="109004"/>
                  </a:lnTo>
                  <a:lnTo>
                    <a:pt x="72771" y="108610"/>
                  </a:lnTo>
                  <a:lnTo>
                    <a:pt x="72390" y="109004"/>
                  </a:lnTo>
                  <a:lnTo>
                    <a:pt x="72771" y="109385"/>
                  </a:lnTo>
                  <a:lnTo>
                    <a:pt x="72390" y="109385"/>
                  </a:lnTo>
                  <a:lnTo>
                    <a:pt x="71996" y="109385"/>
                  </a:lnTo>
                  <a:lnTo>
                    <a:pt x="71996" y="109575"/>
                  </a:lnTo>
                  <a:lnTo>
                    <a:pt x="72390" y="109575"/>
                  </a:lnTo>
                  <a:lnTo>
                    <a:pt x="71996" y="109969"/>
                  </a:lnTo>
                  <a:lnTo>
                    <a:pt x="71805" y="109969"/>
                  </a:lnTo>
                  <a:lnTo>
                    <a:pt x="71412" y="109969"/>
                  </a:lnTo>
                  <a:lnTo>
                    <a:pt x="71412" y="110350"/>
                  </a:lnTo>
                  <a:lnTo>
                    <a:pt x="71805" y="110350"/>
                  </a:lnTo>
                  <a:lnTo>
                    <a:pt x="71996" y="110350"/>
                  </a:lnTo>
                  <a:lnTo>
                    <a:pt x="71805" y="110350"/>
                  </a:lnTo>
                  <a:lnTo>
                    <a:pt x="71805" y="110731"/>
                  </a:lnTo>
                  <a:lnTo>
                    <a:pt x="71805" y="111112"/>
                  </a:lnTo>
                  <a:lnTo>
                    <a:pt x="71412" y="111112"/>
                  </a:lnTo>
                  <a:lnTo>
                    <a:pt x="71412" y="111505"/>
                  </a:lnTo>
                  <a:lnTo>
                    <a:pt x="71412" y="111886"/>
                  </a:lnTo>
                  <a:lnTo>
                    <a:pt x="71018" y="111886"/>
                  </a:lnTo>
                  <a:lnTo>
                    <a:pt x="70637" y="111886"/>
                  </a:lnTo>
                  <a:lnTo>
                    <a:pt x="71018" y="111886"/>
                  </a:lnTo>
                  <a:lnTo>
                    <a:pt x="71018" y="112267"/>
                  </a:lnTo>
                  <a:lnTo>
                    <a:pt x="71412" y="111886"/>
                  </a:lnTo>
                  <a:lnTo>
                    <a:pt x="71412" y="111505"/>
                  </a:lnTo>
                  <a:lnTo>
                    <a:pt x="71412" y="111112"/>
                  </a:lnTo>
                  <a:lnTo>
                    <a:pt x="71805" y="111112"/>
                  </a:lnTo>
                  <a:lnTo>
                    <a:pt x="71805" y="110731"/>
                  </a:lnTo>
                  <a:lnTo>
                    <a:pt x="71805" y="110350"/>
                  </a:lnTo>
                  <a:lnTo>
                    <a:pt x="71996" y="110350"/>
                  </a:lnTo>
                  <a:lnTo>
                    <a:pt x="71805" y="110350"/>
                  </a:lnTo>
                  <a:lnTo>
                    <a:pt x="71412" y="110350"/>
                  </a:lnTo>
                  <a:lnTo>
                    <a:pt x="71412" y="109969"/>
                  </a:lnTo>
                  <a:lnTo>
                    <a:pt x="71805" y="109969"/>
                  </a:lnTo>
                  <a:lnTo>
                    <a:pt x="71996" y="109969"/>
                  </a:lnTo>
                  <a:lnTo>
                    <a:pt x="72390" y="109575"/>
                  </a:lnTo>
                  <a:lnTo>
                    <a:pt x="71996" y="109575"/>
                  </a:lnTo>
                  <a:lnTo>
                    <a:pt x="71996" y="109385"/>
                  </a:lnTo>
                  <a:lnTo>
                    <a:pt x="72390" y="109385"/>
                  </a:lnTo>
                  <a:lnTo>
                    <a:pt x="72771" y="109385"/>
                  </a:lnTo>
                  <a:lnTo>
                    <a:pt x="72390" y="109004"/>
                  </a:lnTo>
                  <a:lnTo>
                    <a:pt x="72771" y="108610"/>
                  </a:lnTo>
                  <a:lnTo>
                    <a:pt x="72771" y="109004"/>
                  </a:lnTo>
                  <a:lnTo>
                    <a:pt x="73164" y="109385"/>
                  </a:lnTo>
                  <a:lnTo>
                    <a:pt x="73164" y="109575"/>
                  </a:lnTo>
                  <a:lnTo>
                    <a:pt x="73558" y="109575"/>
                  </a:lnTo>
                  <a:lnTo>
                    <a:pt x="73558" y="109385"/>
                  </a:lnTo>
                  <a:lnTo>
                    <a:pt x="73558" y="109004"/>
                  </a:lnTo>
                  <a:lnTo>
                    <a:pt x="73558" y="108610"/>
                  </a:lnTo>
                  <a:lnTo>
                    <a:pt x="73939" y="108610"/>
                  </a:lnTo>
                  <a:lnTo>
                    <a:pt x="73939" y="109004"/>
                  </a:lnTo>
                  <a:lnTo>
                    <a:pt x="73939" y="109385"/>
                  </a:lnTo>
                  <a:lnTo>
                    <a:pt x="74333" y="109385"/>
                  </a:lnTo>
                  <a:lnTo>
                    <a:pt x="74333" y="109575"/>
                  </a:lnTo>
                  <a:lnTo>
                    <a:pt x="74333" y="109385"/>
                  </a:lnTo>
                  <a:lnTo>
                    <a:pt x="74714" y="109385"/>
                  </a:lnTo>
                  <a:lnTo>
                    <a:pt x="75107" y="109004"/>
                  </a:lnTo>
                  <a:lnTo>
                    <a:pt x="75107" y="109385"/>
                  </a:lnTo>
                  <a:lnTo>
                    <a:pt x="75107" y="109575"/>
                  </a:lnTo>
                  <a:lnTo>
                    <a:pt x="74714" y="109575"/>
                  </a:lnTo>
                  <a:lnTo>
                    <a:pt x="75107" y="109575"/>
                  </a:lnTo>
                  <a:lnTo>
                    <a:pt x="75501" y="109575"/>
                  </a:lnTo>
                  <a:lnTo>
                    <a:pt x="75895" y="109575"/>
                  </a:lnTo>
                  <a:lnTo>
                    <a:pt x="76276" y="109385"/>
                  </a:lnTo>
                  <a:lnTo>
                    <a:pt x="76669" y="109575"/>
                  </a:lnTo>
                  <a:lnTo>
                    <a:pt x="76860" y="109575"/>
                  </a:lnTo>
                  <a:lnTo>
                    <a:pt x="76860" y="109385"/>
                  </a:lnTo>
                  <a:lnTo>
                    <a:pt x="76669" y="109385"/>
                  </a:lnTo>
                  <a:lnTo>
                    <a:pt x="76860" y="109385"/>
                  </a:lnTo>
                  <a:lnTo>
                    <a:pt x="76669" y="109385"/>
                  </a:lnTo>
                  <a:lnTo>
                    <a:pt x="76669" y="109004"/>
                  </a:lnTo>
                  <a:lnTo>
                    <a:pt x="76669" y="108610"/>
                  </a:lnTo>
                  <a:lnTo>
                    <a:pt x="76860" y="108610"/>
                  </a:lnTo>
                  <a:lnTo>
                    <a:pt x="76860" y="109004"/>
                  </a:lnTo>
                  <a:lnTo>
                    <a:pt x="77254" y="109004"/>
                  </a:lnTo>
                  <a:lnTo>
                    <a:pt x="76860" y="109004"/>
                  </a:lnTo>
                  <a:lnTo>
                    <a:pt x="77254" y="109004"/>
                  </a:lnTo>
                  <a:lnTo>
                    <a:pt x="77254" y="108610"/>
                  </a:lnTo>
                  <a:lnTo>
                    <a:pt x="77635" y="108610"/>
                  </a:lnTo>
                  <a:lnTo>
                    <a:pt x="78028" y="108610"/>
                  </a:lnTo>
                  <a:lnTo>
                    <a:pt x="78422" y="108610"/>
                  </a:lnTo>
                  <a:lnTo>
                    <a:pt x="78422" y="109004"/>
                  </a:lnTo>
                  <a:lnTo>
                    <a:pt x="80365" y="109004"/>
                  </a:lnTo>
                  <a:lnTo>
                    <a:pt x="79971" y="109004"/>
                  </a:lnTo>
                  <a:lnTo>
                    <a:pt x="80365" y="109004"/>
                  </a:lnTo>
                  <a:lnTo>
                    <a:pt x="79971" y="109004"/>
                  </a:lnTo>
                  <a:lnTo>
                    <a:pt x="80365" y="109004"/>
                  </a:lnTo>
                  <a:lnTo>
                    <a:pt x="79971" y="109004"/>
                  </a:lnTo>
                  <a:lnTo>
                    <a:pt x="80365" y="108610"/>
                  </a:lnTo>
                  <a:lnTo>
                    <a:pt x="80365" y="109004"/>
                  </a:lnTo>
                  <a:lnTo>
                    <a:pt x="79971" y="109004"/>
                  </a:lnTo>
                  <a:lnTo>
                    <a:pt x="80365" y="109004"/>
                  </a:lnTo>
                  <a:lnTo>
                    <a:pt x="80746" y="109004"/>
                  </a:lnTo>
                  <a:lnTo>
                    <a:pt x="80746" y="109385"/>
                  </a:lnTo>
                  <a:lnTo>
                    <a:pt x="80365" y="109385"/>
                  </a:lnTo>
                  <a:lnTo>
                    <a:pt x="80746" y="109385"/>
                  </a:lnTo>
                  <a:lnTo>
                    <a:pt x="80746" y="109004"/>
                  </a:lnTo>
                  <a:lnTo>
                    <a:pt x="80746" y="109385"/>
                  </a:lnTo>
                  <a:lnTo>
                    <a:pt x="81140" y="109385"/>
                  </a:lnTo>
                  <a:lnTo>
                    <a:pt x="81140" y="109004"/>
                  </a:lnTo>
                  <a:lnTo>
                    <a:pt x="81140" y="109385"/>
                  </a:lnTo>
                  <a:lnTo>
                    <a:pt x="81534" y="109385"/>
                  </a:lnTo>
                  <a:lnTo>
                    <a:pt x="81140" y="109575"/>
                  </a:lnTo>
                  <a:lnTo>
                    <a:pt x="81534" y="109575"/>
                  </a:lnTo>
                  <a:lnTo>
                    <a:pt x="81724" y="109575"/>
                  </a:lnTo>
                  <a:lnTo>
                    <a:pt x="81534" y="109575"/>
                  </a:lnTo>
                  <a:lnTo>
                    <a:pt x="81534" y="109969"/>
                  </a:lnTo>
                  <a:lnTo>
                    <a:pt x="81534" y="109575"/>
                  </a:lnTo>
                  <a:lnTo>
                    <a:pt x="81724" y="109575"/>
                  </a:lnTo>
                  <a:lnTo>
                    <a:pt x="81724" y="109969"/>
                  </a:lnTo>
                  <a:lnTo>
                    <a:pt x="81534" y="109969"/>
                  </a:lnTo>
                  <a:lnTo>
                    <a:pt x="81724" y="109969"/>
                  </a:lnTo>
                  <a:lnTo>
                    <a:pt x="81534" y="110350"/>
                  </a:lnTo>
                  <a:lnTo>
                    <a:pt x="81724" y="109969"/>
                  </a:lnTo>
                  <a:lnTo>
                    <a:pt x="81534" y="109969"/>
                  </a:lnTo>
                  <a:lnTo>
                    <a:pt x="81724" y="109969"/>
                  </a:lnTo>
                  <a:lnTo>
                    <a:pt x="81724" y="109575"/>
                  </a:lnTo>
                  <a:lnTo>
                    <a:pt x="81534" y="109575"/>
                  </a:lnTo>
                  <a:lnTo>
                    <a:pt x="81534" y="109969"/>
                  </a:lnTo>
                  <a:lnTo>
                    <a:pt x="81534" y="109575"/>
                  </a:lnTo>
                  <a:lnTo>
                    <a:pt x="81724" y="109575"/>
                  </a:lnTo>
                  <a:lnTo>
                    <a:pt x="81534" y="109575"/>
                  </a:lnTo>
                  <a:lnTo>
                    <a:pt x="81534" y="109385"/>
                  </a:lnTo>
                  <a:lnTo>
                    <a:pt x="81724" y="109385"/>
                  </a:lnTo>
                  <a:lnTo>
                    <a:pt x="81724" y="109575"/>
                  </a:lnTo>
                  <a:lnTo>
                    <a:pt x="82118" y="109575"/>
                  </a:lnTo>
                  <a:lnTo>
                    <a:pt x="82499" y="109575"/>
                  </a:lnTo>
                  <a:lnTo>
                    <a:pt x="82118" y="109385"/>
                  </a:lnTo>
                  <a:lnTo>
                    <a:pt x="82499" y="109385"/>
                  </a:lnTo>
                  <a:lnTo>
                    <a:pt x="82499" y="109575"/>
                  </a:lnTo>
                  <a:lnTo>
                    <a:pt x="82499" y="109969"/>
                  </a:lnTo>
                  <a:lnTo>
                    <a:pt x="82499" y="110350"/>
                  </a:lnTo>
                  <a:lnTo>
                    <a:pt x="82118" y="110731"/>
                  </a:lnTo>
                  <a:lnTo>
                    <a:pt x="82499" y="111112"/>
                  </a:lnTo>
                  <a:lnTo>
                    <a:pt x="82499" y="111505"/>
                  </a:lnTo>
                  <a:lnTo>
                    <a:pt x="82499" y="111886"/>
                  </a:lnTo>
                  <a:lnTo>
                    <a:pt x="82892" y="111886"/>
                  </a:lnTo>
                  <a:lnTo>
                    <a:pt x="82892" y="112267"/>
                  </a:lnTo>
                  <a:lnTo>
                    <a:pt x="82499" y="112267"/>
                  </a:lnTo>
                  <a:lnTo>
                    <a:pt x="82892" y="112661"/>
                  </a:lnTo>
                  <a:lnTo>
                    <a:pt x="82892" y="113042"/>
                  </a:lnTo>
                  <a:lnTo>
                    <a:pt x="82499" y="113042"/>
                  </a:lnTo>
                  <a:lnTo>
                    <a:pt x="82499" y="113423"/>
                  </a:lnTo>
                  <a:lnTo>
                    <a:pt x="82892" y="113423"/>
                  </a:lnTo>
                  <a:lnTo>
                    <a:pt x="82892" y="113042"/>
                  </a:lnTo>
                  <a:lnTo>
                    <a:pt x="82892" y="113423"/>
                  </a:lnTo>
                  <a:lnTo>
                    <a:pt x="82892" y="113817"/>
                  </a:lnTo>
                  <a:lnTo>
                    <a:pt x="83286" y="114198"/>
                  </a:lnTo>
                  <a:lnTo>
                    <a:pt x="82892" y="114198"/>
                  </a:lnTo>
                  <a:lnTo>
                    <a:pt x="83286" y="114198"/>
                  </a:lnTo>
                  <a:lnTo>
                    <a:pt x="83286" y="114388"/>
                  </a:lnTo>
                  <a:lnTo>
                    <a:pt x="82892" y="114198"/>
                  </a:lnTo>
                  <a:lnTo>
                    <a:pt x="82892" y="114388"/>
                  </a:lnTo>
                  <a:lnTo>
                    <a:pt x="83286" y="114388"/>
                  </a:lnTo>
                  <a:lnTo>
                    <a:pt x="83286" y="114198"/>
                  </a:lnTo>
                  <a:lnTo>
                    <a:pt x="83286" y="114388"/>
                  </a:lnTo>
                  <a:lnTo>
                    <a:pt x="83286" y="114198"/>
                  </a:lnTo>
                  <a:lnTo>
                    <a:pt x="83667" y="114198"/>
                  </a:lnTo>
                  <a:lnTo>
                    <a:pt x="83667" y="114388"/>
                  </a:lnTo>
                  <a:lnTo>
                    <a:pt x="84061" y="114388"/>
                  </a:lnTo>
                  <a:lnTo>
                    <a:pt x="83667" y="114769"/>
                  </a:lnTo>
                  <a:lnTo>
                    <a:pt x="84061" y="115163"/>
                  </a:lnTo>
                  <a:lnTo>
                    <a:pt x="84061" y="115544"/>
                  </a:lnTo>
                  <a:lnTo>
                    <a:pt x="84061" y="115163"/>
                  </a:lnTo>
                  <a:lnTo>
                    <a:pt x="83667" y="115163"/>
                  </a:lnTo>
                  <a:lnTo>
                    <a:pt x="84061" y="115163"/>
                  </a:lnTo>
                  <a:lnTo>
                    <a:pt x="84061" y="115544"/>
                  </a:lnTo>
                  <a:lnTo>
                    <a:pt x="84455" y="115544"/>
                  </a:lnTo>
                  <a:lnTo>
                    <a:pt x="84836" y="115925"/>
                  </a:lnTo>
                  <a:lnTo>
                    <a:pt x="84836" y="116319"/>
                  </a:lnTo>
                  <a:lnTo>
                    <a:pt x="85229" y="116319"/>
                  </a:lnTo>
                  <a:lnTo>
                    <a:pt x="85229" y="116700"/>
                  </a:lnTo>
                  <a:lnTo>
                    <a:pt x="84836" y="117081"/>
                  </a:lnTo>
                  <a:lnTo>
                    <a:pt x="84836" y="116700"/>
                  </a:lnTo>
                  <a:lnTo>
                    <a:pt x="84836" y="117081"/>
                  </a:lnTo>
                  <a:lnTo>
                    <a:pt x="85229" y="116700"/>
                  </a:lnTo>
                  <a:lnTo>
                    <a:pt x="85229" y="116319"/>
                  </a:lnTo>
                  <a:lnTo>
                    <a:pt x="85229" y="116700"/>
                  </a:lnTo>
                  <a:lnTo>
                    <a:pt x="85610" y="116700"/>
                  </a:lnTo>
                  <a:lnTo>
                    <a:pt x="85610" y="117081"/>
                  </a:lnTo>
                  <a:lnTo>
                    <a:pt x="86004" y="117474"/>
                  </a:lnTo>
                  <a:lnTo>
                    <a:pt x="86004" y="117855"/>
                  </a:lnTo>
                  <a:lnTo>
                    <a:pt x="86004" y="118236"/>
                  </a:lnTo>
                  <a:lnTo>
                    <a:pt x="86194" y="118236"/>
                  </a:lnTo>
                  <a:lnTo>
                    <a:pt x="86194" y="118630"/>
                  </a:lnTo>
                  <a:lnTo>
                    <a:pt x="86194" y="119011"/>
                  </a:lnTo>
                  <a:lnTo>
                    <a:pt x="86588" y="119011"/>
                  </a:lnTo>
                  <a:lnTo>
                    <a:pt x="86982" y="119011"/>
                  </a:lnTo>
                  <a:lnTo>
                    <a:pt x="86982" y="119202"/>
                  </a:lnTo>
                  <a:lnTo>
                    <a:pt x="86982" y="119595"/>
                  </a:lnTo>
                  <a:lnTo>
                    <a:pt x="86982" y="119976"/>
                  </a:lnTo>
                  <a:lnTo>
                    <a:pt x="86982" y="120357"/>
                  </a:lnTo>
                  <a:lnTo>
                    <a:pt x="87363" y="120751"/>
                  </a:lnTo>
                  <a:lnTo>
                    <a:pt x="87757" y="121132"/>
                  </a:lnTo>
                  <a:lnTo>
                    <a:pt x="87757" y="121513"/>
                  </a:lnTo>
                  <a:lnTo>
                    <a:pt x="87363" y="121513"/>
                  </a:lnTo>
                  <a:lnTo>
                    <a:pt x="87757" y="121513"/>
                  </a:lnTo>
                  <a:lnTo>
                    <a:pt x="87363" y="121513"/>
                  </a:lnTo>
                  <a:lnTo>
                    <a:pt x="87757" y="121513"/>
                  </a:lnTo>
                  <a:lnTo>
                    <a:pt x="87363" y="121513"/>
                  </a:lnTo>
                  <a:lnTo>
                    <a:pt x="87757" y="121513"/>
                  </a:lnTo>
                  <a:lnTo>
                    <a:pt x="87363" y="121513"/>
                  </a:lnTo>
                  <a:lnTo>
                    <a:pt x="87757" y="121513"/>
                  </a:lnTo>
                  <a:lnTo>
                    <a:pt x="87363" y="121513"/>
                  </a:lnTo>
                  <a:lnTo>
                    <a:pt x="87757" y="121513"/>
                  </a:lnTo>
                  <a:lnTo>
                    <a:pt x="87757" y="121907"/>
                  </a:lnTo>
                  <a:lnTo>
                    <a:pt x="88150" y="121907"/>
                  </a:lnTo>
                  <a:lnTo>
                    <a:pt x="88150" y="122288"/>
                  </a:lnTo>
                  <a:lnTo>
                    <a:pt x="88531" y="122288"/>
                  </a:lnTo>
                  <a:lnTo>
                    <a:pt x="88531" y="122669"/>
                  </a:lnTo>
                  <a:lnTo>
                    <a:pt x="88531" y="123050"/>
                  </a:lnTo>
                  <a:lnTo>
                    <a:pt x="88925" y="123050"/>
                  </a:lnTo>
                  <a:lnTo>
                    <a:pt x="88925" y="123443"/>
                  </a:lnTo>
                  <a:lnTo>
                    <a:pt x="88925" y="123824"/>
                  </a:lnTo>
                  <a:lnTo>
                    <a:pt x="88925" y="124015"/>
                  </a:lnTo>
                  <a:lnTo>
                    <a:pt x="89319" y="124409"/>
                  </a:lnTo>
                  <a:lnTo>
                    <a:pt x="89319" y="124790"/>
                  </a:lnTo>
                  <a:lnTo>
                    <a:pt x="89319" y="125171"/>
                  </a:lnTo>
                  <a:lnTo>
                    <a:pt x="89319" y="125564"/>
                  </a:lnTo>
                  <a:lnTo>
                    <a:pt x="89700" y="125564"/>
                  </a:lnTo>
                  <a:lnTo>
                    <a:pt x="89700" y="125945"/>
                  </a:lnTo>
                  <a:lnTo>
                    <a:pt x="90093" y="125945"/>
                  </a:lnTo>
                  <a:lnTo>
                    <a:pt x="89700" y="125945"/>
                  </a:lnTo>
                  <a:lnTo>
                    <a:pt x="89319" y="125564"/>
                  </a:lnTo>
                  <a:lnTo>
                    <a:pt x="89319" y="125171"/>
                  </a:lnTo>
                  <a:lnTo>
                    <a:pt x="89319" y="124790"/>
                  </a:lnTo>
                  <a:lnTo>
                    <a:pt x="89319" y="124409"/>
                  </a:lnTo>
                  <a:lnTo>
                    <a:pt x="88925" y="124015"/>
                  </a:lnTo>
                  <a:lnTo>
                    <a:pt x="89319" y="124015"/>
                  </a:lnTo>
                  <a:lnTo>
                    <a:pt x="89700" y="124409"/>
                  </a:lnTo>
                  <a:lnTo>
                    <a:pt x="89319" y="124409"/>
                  </a:lnTo>
                  <a:lnTo>
                    <a:pt x="89319" y="124790"/>
                  </a:lnTo>
                  <a:lnTo>
                    <a:pt x="89700" y="124790"/>
                  </a:lnTo>
                  <a:lnTo>
                    <a:pt x="90093" y="124790"/>
                  </a:lnTo>
                  <a:lnTo>
                    <a:pt x="90093" y="125171"/>
                  </a:lnTo>
                  <a:lnTo>
                    <a:pt x="90487" y="125171"/>
                  </a:lnTo>
                  <a:lnTo>
                    <a:pt x="90487" y="125564"/>
                  </a:lnTo>
                  <a:lnTo>
                    <a:pt x="90093" y="125171"/>
                  </a:lnTo>
                  <a:lnTo>
                    <a:pt x="90093" y="125564"/>
                  </a:lnTo>
                  <a:lnTo>
                    <a:pt x="90487" y="125564"/>
                  </a:lnTo>
                  <a:lnTo>
                    <a:pt x="90487" y="125945"/>
                  </a:lnTo>
                  <a:lnTo>
                    <a:pt x="90868" y="125945"/>
                  </a:lnTo>
                  <a:lnTo>
                    <a:pt x="90868" y="126326"/>
                  </a:lnTo>
                  <a:lnTo>
                    <a:pt x="90487" y="125945"/>
                  </a:lnTo>
                  <a:lnTo>
                    <a:pt x="90868" y="126326"/>
                  </a:lnTo>
                  <a:lnTo>
                    <a:pt x="90868" y="126720"/>
                  </a:lnTo>
                  <a:lnTo>
                    <a:pt x="91059" y="126720"/>
                  </a:lnTo>
                  <a:lnTo>
                    <a:pt x="91059" y="127101"/>
                  </a:lnTo>
                  <a:lnTo>
                    <a:pt x="91059" y="127482"/>
                  </a:lnTo>
                  <a:lnTo>
                    <a:pt x="91452" y="127876"/>
                  </a:lnTo>
                  <a:lnTo>
                    <a:pt x="91452" y="128257"/>
                  </a:lnTo>
                  <a:lnTo>
                    <a:pt x="91452" y="128638"/>
                  </a:lnTo>
                  <a:lnTo>
                    <a:pt x="91452" y="128828"/>
                  </a:lnTo>
                  <a:lnTo>
                    <a:pt x="91059" y="128828"/>
                  </a:lnTo>
                  <a:lnTo>
                    <a:pt x="91452" y="128828"/>
                  </a:lnTo>
                  <a:lnTo>
                    <a:pt x="91059" y="128828"/>
                  </a:lnTo>
                  <a:lnTo>
                    <a:pt x="91452" y="128828"/>
                  </a:lnTo>
                  <a:lnTo>
                    <a:pt x="91059" y="128828"/>
                  </a:lnTo>
                  <a:lnTo>
                    <a:pt x="91452" y="128828"/>
                  </a:lnTo>
                  <a:lnTo>
                    <a:pt x="91059" y="128828"/>
                  </a:lnTo>
                  <a:lnTo>
                    <a:pt x="91452" y="128828"/>
                  </a:lnTo>
                  <a:lnTo>
                    <a:pt x="91452" y="128638"/>
                  </a:lnTo>
                  <a:lnTo>
                    <a:pt x="91452" y="128257"/>
                  </a:lnTo>
                  <a:lnTo>
                    <a:pt x="91846" y="128257"/>
                  </a:lnTo>
                  <a:lnTo>
                    <a:pt x="91846" y="128638"/>
                  </a:lnTo>
                  <a:lnTo>
                    <a:pt x="91846" y="128828"/>
                  </a:lnTo>
                  <a:lnTo>
                    <a:pt x="91846" y="129222"/>
                  </a:lnTo>
                  <a:lnTo>
                    <a:pt x="91452" y="129222"/>
                  </a:lnTo>
                  <a:lnTo>
                    <a:pt x="91452" y="129603"/>
                  </a:lnTo>
                  <a:lnTo>
                    <a:pt x="91846" y="129984"/>
                  </a:lnTo>
                  <a:lnTo>
                    <a:pt x="91846" y="130378"/>
                  </a:lnTo>
                  <a:lnTo>
                    <a:pt x="91846" y="129984"/>
                  </a:lnTo>
                  <a:lnTo>
                    <a:pt x="91452" y="129603"/>
                  </a:lnTo>
                  <a:lnTo>
                    <a:pt x="91846" y="129603"/>
                  </a:lnTo>
                  <a:lnTo>
                    <a:pt x="91452" y="129603"/>
                  </a:lnTo>
                  <a:lnTo>
                    <a:pt x="91846" y="129222"/>
                  </a:lnTo>
                  <a:lnTo>
                    <a:pt x="91846" y="129603"/>
                  </a:lnTo>
                  <a:lnTo>
                    <a:pt x="91846" y="129222"/>
                  </a:lnTo>
                  <a:lnTo>
                    <a:pt x="91846" y="128828"/>
                  </a:lnTo>
                  <a:lnTo>
                    <a:pt x="91846" y="128638"/>
                  </a:lnTo>
                  <a:lnTo>
                    <a:pt x="92227" y="128638"/>
                  </a:lnTo>
                  <a:lnTo>
                    <a:pt x="92227" y="128828"/>
                  </a:lnTo>
                  <a:lnTo>
                    <a:pt x="92621" y="128828"/>
                  </a:lnTo>
                  <a:lnTo>
                    <a:pt x="92621" y="129222"/>
                  </a:lnTo>
                  <a:lnTo>
                    <a:pt x="92621" y="129603"/>
                  </a:lnTo>
                  <a:lnTo>
                    <a:pt x="93014" y="129984"/>
                  </a:lnTo>
                  <a:lnTo>
                    <a:pt x="93014" y="130378"/>
                  </a:lnTo>
                  <a:lnTo>
                    <a:pt x="93395" y="130378"/>
                  </a:lnTo>
                  <a:lnTo>
                    <a:pt x="93395" y="130759"/>
                  </a:lnTo>
                  <a:lnTo>
                    <a:pt x="93789" y="130759"/>
                  </a:lnTo>
                  <a:lnTo>
                    <a:pt x="93395" y="130759"/>
                  </a:lnTo>
                  <a:lnTo>
                    <a:pt x="93789" y="131140"/>
                  </a:lnTo>
                  <a:lnTo>
                    <a:pt x="93789" y="131533"/>
                  </a:lnTo>
                  <a:lnTo>
                    <a:pt x="94183" y="131533"/>
                  </a:lnTo>
                  <a:lnTo>
                    <a:pt x="93789" y="131533"/>
                  </a:lnTo>
                  <a:lnTo>
                    <a:pt x="93789" y="131140"/>
                  </a:lnTo>
                  <a:lnTo>
                    <a:pt x="93789" y="130759"/>
                  </a:lnTo>
                  <a:lnTo>
                    <a:pt x="93789" y="130378"/>
                  </a:lnTo>
                  <a:lnTo>
                    <a:pt x="94183" y="130378"/>
                  </a:lnTo>
                  <a:lnTo>
                    <a:pt x="94183" y="130759"/>
                  </a:lnTo>
                  <a:lnTo>
                    <a:pt x="94564" y="131140"/>
                  </a:lnTo>
                  <a:lnTo>
                    <a:pt x="94957" y="131140"/>
                  </a:lnTo>
                  <a:lnTo>
                    <a:pt x="94957" y="131533"/>
                  </a:lnTo>
                  <a:lnTo>
                    <a:pt x="94957" y="131914"/>
                  </a:lnTo>
                  <a:lnTo>
                    <a:pt x="94957" y="132295"/>
                  </a:lnTo>
                  <a:lnTo>
                    <a:pt x="95338" y="132295"/>
                  </a:lnTo>
                  <a:lnTo>
                    <a:pt x="95338" y="132689"/>
                  </a:lnTo>
                  <a:lnTo>
                    <a:pt x="95338" y="133070"/>
                  </a:lnTo>
                  <a:lnTo>
                    <a:pt x="95732" y="133451"/>
                  </a:lnTo>
                  <a:lnTo>
                    <a:pt x="95732" y="135191"/>
                  </a:lnTo>
                  <a:lnTo>
                    <a:pt x="95935" y="135572"/>
                  </a:lnTo>
                  <a:lnTo>
                    <a:pt x="95935" y="135966"/>
                  </a:lnTo>
                  <a:lnTo>
                    <a:pt x="95935" y="136347"/>
                  </a:lnTo>
                  <a:lnTo>
                    <a:pt x="96316" y="136347"/>
                  </a:lnTo>
                  <a:lnTo>
                    <a:pt x="96316" y="136728"/>
                  </a:lnTo>
                  <a:lnTo>
                    <a:pt x="96316" y="137109"/>
                  </a:lnTo>
                  <a:lnTo>
                    <a:pt x="96316" y="137502"/>
                  </a:lnTo>
                  <a:lnTo>
                    <a:pt x="96316" y="137883"/>
                  </a:lnTo>
                  <a:lnTo>
                    <a:pt x="96710" y="137502"/>
                  </a:lnTo>
                  <a:lnTo>
                    <a:pt x="97091" y="137502"/>
                  </a:lnTo>
                  <a:lnTo>
                    <a:pt x="97091" y="137883"/>
                  </a:lnTo>
                  <a:lnTo>
                    <a:pt x="97485" y="138264"/>
                  </a:lnTo>
                  <a:lnTo>
                    <a:pt x="97485" y="137883"/>
                  </a:lnTo>
                  <a:lnTo>
                    <a:pt x="97485" y="138264"/>
                  </a:lnTo>
                  <a:lnTo>
                    <a:pt x="97485" y="138468"/>
                  </a:lnTo>
                  <a:lnTo>
                    <a:pt x="97878" y="138468"/>
                  </a:lnTo>
                  <a:lnTo>
                    <a:pt x="97878" y="138849"/>
                  </a:lnTo>
                  <a:lnTo>
                    <a:pt x="98259" y="138849"/>
                  </a:lnTo>
                  <a:lnTo>
                    <a:pt x="97878" y="138849"/>
                  </a:lnTo>
                  <a:lnTo>
                    <a:pt x="97878" y="138468"/>
                  </a:lnTo>
                  <a:lnTo>
                    <a:pt x="98259" y="138849"/>
                  </a:lnTo>
                  <a:lnTo>
                    <a:pt x="98259" y="139230"/>
                  </a:lnTo>
                  <a:lnTo>
                    <a:pt x="98653" y="139230"/>
                  </a:lnTo>
                  <a:lnTo>
                    <a:pt x="98653" y="139623"/>
                  </a:lnTo>
                  <a:lnTo>
                    <a:pt x="99047" y="139623"/>
                  </a:lnTo>
                  <a:lnTo>
                    <a:pt x="99428" y="139623"/>
                  </a:lnTo>
                  <a:lnTo>
                    <a:pt x="99428" y="140004"/>
                  </a:lnTo>
                  <a:lnTo>
                    <a:pt x="99428" y="140385"/>
                  </a:lnTo>
                  <a:lnTo>
                    <a:pt x="99428" y="140004"/>
                  </a:lnTo>
                  <a:lnTo>
                    <a:pt x="99428" y="140385"/>
                  </a:lnTo>
                  <a:lnTo>
                    <a:pt x="99822" y="140385"/>
                  </a:lnTo>
                  <a:lnTo>
                    <a:pt x="100215" y="140385"/>
                  </a:lnTo>
                  <a:lnTo>
                    <a:pt x="100215" y="140779"/>
                  </a:lnTo>
                  <a:lnTo>
                    <a:pt x="100406" y="141160"/>
                  </a:lnTo>
                  <a:lnTo>
                    <a:pt x="100406" y="141541"/>
                  </a:lnTo>
                  <a:lnTo>
                    <a:pt x="100406" y="141922"/>
                  </a:lnTo>
                  <a:lnTo>
                    <a:pt x="100406" y="141541"/>
                  </a:lnTo>
                  <a:lnTo>
                    <a:pt x="100787" y="141541"/>
                  </a:lnTo>
                  <a:lnTo>
                    <a:pt x="100787" y="141922"/>
                  </a:lnTo>
                  <a:lnTo>
                    <a:pt x="101180" y="141922"/>
                  </a:lnTo>
                  <a:lnTo>
                    <a:pt x="100787" y="141922"/>
                  </a:lnTo>
                  <a:lnTo>
                    <a:pt x="101180" y="141922"/>
                  </a:lnTo>
                  <a:lnTo>
                    <a:pt x="101574" y="141541"/>
                  </a:lnTo>
                  <a:lnTo>
                    <a:pt x="101180" y="141541"/>
                  </a:lnTo>
                  <a:lnTo>
                    <a:pt x="101574" y="141541"/>
                  </a:lnTo>
                  <a:lnTo>
                    <a:pt x="101955" y="141922"/>
                  </a:lnTo>
                  <a:lnTo>
                    <a:pt x="101955" y="142316"/>
                  </a:lnTo>
                  <a:lnTo>
                    <a:pt x="101574" y="142316"/>
                  </a:lnTo>
                  <a:lnTo>
                    <a:pt x="101574" y="142697"/>
                  </a:lnTo>
                  <a:lnTo>
                    <a:pt x="101955" y="142697"/>
                  </a:lnTo>
                  <a:lnTo>
                    <a:pt x="101955" y="142887"/>
                  </a:lnTo>
                  <a:lnTo>
                    <a:pt x="102349" y="142887"/>
                  </a:lnTo>
                  <a:lnTo>
                    <a:pt x="102349" y="143281"/>
                  </a:lnTo>
                  <a:lnTo>
                    <a:pt x="102349" y="142887"/>
                  </a:lnTo>
                  <a:lnTo>
                    <a:pt x="101955" y="142887"/>
                  </a:lnTo>
                  <a:lnTo>
                    <a:pt x="101955" y="142697"/>
                  </a:lnTo>
                  <a:lnTo>
                    <a:pt x="101574" y="142697"/>
                  </a:lnTo>
                  <a:lnTo>
                    <a:pt x="101574" y="142316"/>
                  </a:lnTo>
                  <a:lnTo>
                    <a:pt x="101955" y="142316"/>
                  </a:lnTo>
                  <a:lnTo>
                    <a:pt x="101955" y="141922"/>
                  </a:lnTo>
                  <a:lnTo>
                    <a:pt x="102349" y="142316"/>
                  </a:lnTo>
                  <a:lnTo>
                    <a:pt x="102743" y="142697"/>
                  </a:lnTo>
                  <a:lnTo>
                    <a:pt x="102743" y="142887"/>
                  </a:lnTo>
                  <a:lnTo>
                    <a:pt x="102743" y="143281"/>
                  </a:lnTo>
                  <a:lnTo>
                    <a:pt x="103124" y="143281"/>
                  </a:lnTo>
                  <a:lnTo>
                    <a:pt x="103517" y="143281"/>
                  </a:lnTo>
                  <a:lnTo>
                    <a:pt x="103517" y="143662"/>
                  </a:lnTo>
                  <a:lnTo>
                    <a:pt x="103911" y="143662"/>
                  </a:lnTo>
                  <a:lnTo>
                    <a:pt x="103911" y="144043"/>
                  </a:lnTo>
                  <a:lnTo>
                    <a:pt x="104292" y="144043"/>
                  </a:lnTo>
                  <a:lnTo>
                    <a:pt x="104686" y="144043"/>
                  </a:lnTo>
                  <a:lnTo>
                    <a:pt x="104686" y="144437"/>
                  </a:lnTo>
                  <a:lnTo>
                    <a:pt x="104686" y="144043"/>
                  </a:lnTo>
                  <a:lnTo>
                    <a:pt x="105079" y="144043"/>
                  </a:lnTo>
                  <a:lnTo>
                    <a:pt x="104686" y="144043"/>
                  </a:lnTo>
                  <a:lnTo>
                    <a:pt x="105079" y="144043"/>
                  </a:lnTo>
                  <a:lnTo>
                    <a:pt x="105079" y="144437"/>
                  </a:lnTo>
                  <a:lnTo>
                    <a:pt x="104686" y="144437"/>
                  </a:lnTo>
                  <a:lnTo>
                    <a:pt x="105079" y="144437"/>
                  </a:lnTo>
                  <a:lnTo>
                    <a:pt x="105079" y="144043"/>
                  </a:lnTo>
                  <a:lnTo>
                    <a:pt x="105270" y="144437"/>
                  </a:lnTo>
                  <a:lnTo>
                    <a:pt x="105664" y="144437"/>
                  </a:lnTo>
                  <a:lnTo>
                    <a:pt x="105664" y="144818"/>
                  </a:lnTo>
                  <a:lnTo>
                    <a:pt x="105664" y="144437"/>
                  </a:lnTo>
                  <a:lnTo>
                    <a:pt x="105270" y="144437"/>
                  </a:lnTo>
                  <a:lnTo>
                    <a:pt x="105664" y="144437"/>
                  </a:lnTo>
                  <a:lnTo>
                    <a:pt x="105664" y="144818"/>
                  </a:lnTo>
                  <a:lnTo>
                    <a:pt x="106045" y="144818"/>
                  </a:lnTo>
                  <a:lnTo>
                    <a:pt x="106045" y="145199"/>
                  </a:lnTo>
                  <a:lnTo>
                    <a:pt x="106438" y="144818"/>
                  </a:lnTo>
                  <a:lnTo>
                    <a:pt x="106438" y="145199"/>
                  </a:lnTo>
                  <a:lnTo>
                    <a:pt x="106438" y="144818"/>
                  </a:lnTo>
                  <a:lnTo>
                    <a:pt x="106045" y="144818"/>
                  </a:lnTo>
                  <a:lnTo>
                    <a:pt x="105664" y="144818"/>
                  </a:lnTo>
                  <a:lnTo>
                    <a:pt x="105664" y="144437"/>
                  </a:lnTo>
                  <a:lnTo>
                    <a:pt x="106045" y="144437"/>
                  </a:lnTo>
                  <a:lnTo>
                    <a:pt x="105664" y="144437"/>
                  </a:lnTo>
                  <a:lnTo>
                    <a:pt x="105270" y="144437"/>
                  </a:lnTo>
                  <a:lnTo>
                    <a:pt x="105079" y="144437"/>
                  </a:lnTo>
                  <a:lnTo>
                    <a:pt x="105270" y="144043"/>
                  </a:lnTo>
                  <a:lnTo>
                    <a:pt x="105079" y="144043"/>
                  </a:lnTo>
                  <a:lnTo>
                    <a:pt x="105270" y="144043"/>
                  </a:lnTo>
                  <a:lnTo>
                    <a:pt x="105270" y="143662"/>
                  </a:lnTo>
                  <a:lnTo>
                    <a:pt x="105664" y="143662"/>
                  </a:lnTo>
                  <a:lnTo>
                    <a:pt x="106045" y="143662"/>
                  </a:lnTo>
                  <a:lnTo>
                    <a:pt x="105664" y="143662"/>
                  </a:lnTo>
                  <a:lnTo>
                    <a:pt x="106045" y="143662"/>
                  </a:lnTo>
                  <a:lnTo>
                    <a:pt x="106045" y="143281"/>
                  </a:lnTo>
                  <a:lnTo>
                    <a:pt x="106438" y="143281"/>
                  </a:lnTo>
                  <a:lnTo>
                    <a:pt x="106438" y="143662"/>
                  </a:lnTo>
                  <a:lnTo>
                    <a:pt x="106832" y="143662"/>
                  </a:lnTo>
                  <a:lnTo>
                    <a:pt x="107213" y="143662"/>
                  </a:lnTo>
                  <a:lnTo>
                    <a:pt x="107213" y="144043"/>
                  </a:lnTo>
                  <a:lnTo>
                    <a:pt x="107213" y="143662"/>
                  </a:lnTo>
                  <a:lnTo>
                    <a:pt x="107607" y="143662"/>
                  </a:lnTo>
                  <a:lnTo>
                    <a:pt x="107607" y="144043"/>
                  </a:lnTo>
                  <a:lnTo>
                    <a:pt x="107988" y="144437"/>
                  </a:lnTo>
                  <a:lnTo>
                    <a:pt x="108381" y="144437"/>
                  </a:lnTo>
                  <a:lnTo>
                    <a:pt x="107988" y="144437"/>
                  </a:lnTo>
                  <a:lnTo>
                    <a:pt x="108381" y="144437"/>
                  </a:lnTo>
                  <a:lnTo>
                    <a:pt x="108775" y="144437"/>
                  </a:lnTo>
                  <a:lnTo>
                    <a:pt x="109156" y="144818"/>
                  </a:lnTo>
                  <a:lnTo>
                    <a:pt x="109550" y="144818"/>
                  </a:lnTo>
                  <a:lnTo>
                    <a:pt x="109943" y="144818"/>
                  </a:lnTo>
                  <a:lnTo>
                    <a:pt x="109943" y="144437"/>
                  </a:lnTo>
                  <a:lnTo>
                    <a:pt x="110134" y="144437"/>
                  </a:lnTo>
                  <a:lnTo>
                    <a:pt x="109943" y="144437"/>
                  </a:lnTo>
                  <a:lnTo>
                    <a:pt x="110134" y="144437"/>
                  </a:lnTo>
                  <a:lnTo>
                    <a:pt x="110515" y="144043"/>
                  </a:lnTo>
                  <a:lnTo>
                    <a:pt x="110909" y="144437"/>
                  </a:lnTo>
                  <a:lnTo>
                    <a:pt x="111302" y="144437"/>
                  </a:lnTo>
                  <a:lnTo>
                    <a:pt x="111302" y="144818"/>
                  </a:lnTo>
                  <a:lnTo>
                    <a:pt x="111302" y="145199"/>
                  </a:lnTo>
                  <a:lnTo>
                    <a:pt x="111683" y="145592"/>
                  </a:lnTo>
                  <a:lnTo>
                    <a:pt x="111683" y="145973"/>
                  </a:lnTo>
                  <a:lnTo>
                    <a:pt x="111683" y="146354"/>
                  </a:lnTo>
                  <a:lnTo>
                    <a:pt x="111683" y="146748"/>
                  </a:lnTo>
                  <a:lnTo>
                    <a:pt x="112077" y="146748"/>
                  </a:lnTo>
                  <a:lnTo>
                    <a:pt x="111683" y="146748"/>
                  </a:lnTo>
                  <a:lnTo>
                    <a:pt x="111683" y="147129"/>
                  </a:lnTo>
                  <a:lnTo>
                    <a:pt x="111683" y="146748"/>
                  </a:lnTo>
                  <a:lnTo>
                    <a:pt x="111683" y="147129"/>
                  </a:lnTo>
                  <a:lnTo>
                    <a:pt x="111683" y="147510"/>
                  </a:lnTo>
                  <a:lnTo>
                    <a:pt x="111683" y="147700"/>
                  </a:lnTo>
                  <a:lnTo>
                    <a:pt x="111302" y="147700"/>
                  </a:lnTo>
                  <a:lnTo>
                    <a:pt x="111302" y="148094"/>
                  </a:lnTo>
                  <a:lnTo>
                    <a:pt x="111302" y="148475"/>
                  </a:lnTo>
                  <a:lnTo>
                    <a:pt x="110909" y="148475"/>
                  </a:lnTo>
                  <a:lnTo>
                    <a:pt x="111302" y="148475"/>
                  </a:lnTo>
                  <a:lnTo>
                    <a:pt x="110909" y="148475"/>
                  </a:lnTo>
                  <a:lnTo>
                    <a:pt x="110909" y="148856"/>
                  </a:lnTo>
                  <a:lnTo>
                    <a:pt x="110909" y="149250"/>
                  </a:lnTo>
                  <a:lnTo>
                    <a:pt x="110909" y="148856"/>
                  </a:lnTo>
                  <a:lnTo>
                    <a:pt x="110909" y="149250"/>
                  </a:lnTo>
                  <a:lnTo>
                    <a:pt x="110909" y="149631"/>
                  </a:lnTo>
                  <a:lnTo>
                    <a:pt x="110515" y="149631"/>
                  </a:lnTo>
                  <a:lnTo>
                    <a:pt x="110515" y="150012"/>
                  </a:lnTo>
                  <a:lnTo>
                    <a:pt x="110515" y="150406"/>
                  </a:lnTo>
                  <a:lnTo>
                    <a:pt x="110134" y="150406"/>
                  </a:lnTo>
                  <a:lnTo>
                    <a:pt x="110134" y="150787"/>
                  </a:lnTo>
                  <a:lnTo>
                    <a:pt x="109943" y="150787"/>
                  </a:lnTo>
                  <a:lnTo>
                    <a:pt x="109550" y="151168"/>
                  </a:lnTo>
                  <a:lnTo>
                    <a:pt x="109156" y="151168"/>
                  </a:lnTo>
                  <a:lnTo>
                    <a:pt x="109156" y="151561"/>
                  </a:lnTo>
                  <a:lnTo>
                    <a:pt x="108775" y="151561"/>
                  </a:lnTo>
                  <a:lnTo>
                    <a:pt x="108381" y="151561"/>
                  </a:lnTo>
                  <a:lnTo>
                    <a:pt x="107988" y="151561"/>
                  </a:lnTo>
                  <a:lnTo>
                    <a:pt x="107988" y="151942"/>
                  </a:lnTo>
                  <a:lnTo>
                    <a:pt x="107988" y="152323"/>
                  </a:lnTo>
                  <a:lnTo>
                    <a:pt x="107607" y="152323"/>
                  </a:lnTo>
                  <a:lnTo>
                    <a:pt x="107213" y="152323"/>
                  </a:lnTo>
                  <a:lnTo>
                    <a:pt x="106832" y="152323"/>
                  </a:lnTo>
                  <a:lnTo>
                    <a:pt x="106832" y="152514"/>
                  </a:lnTo>
                  <a:lnTo>
                    <a:pt x="106438" y="152323"/>
                  </a:lnTo>
                  <a:lnTo>
                    <a:pt x="106045" y="152323"/>
                  </a:lnTo>
                  <a:lnTo>
                    <a:pt x="105664" y="152323"/>
                  </a:lnTo>
                  <a:lnTo>
                    <a:pt x="105664" y="151942"/>
                  </a:lnTo>
                  <a:lnTo>
                    <a:pt x="105270" y="152323"/>
                  </a:lnTo>
                  <a:lnTo>
                    <a:pt x="105079" y="152323"/>
                  </a:lnTo>
                  <a:lnTo>
                    <a:pt x="105079" y="151942"/>
                  </a:lnTo>
                  <a:lnTo>
                    <a:pt x="104686" y="151942"/>
                  </a:lnTo>
                  <a:lnTo>
                    <a:pt x="104292" y="151942"/>
                  </a:lnTo>
                  <a:lnTo>
                    <a:pt x="104292" y="152323"/>
                  </a:lnTo>
                  <a:lnTo>
                    <a:pt x="103911" y="152323"/>
                  </a:lnTo>
                  <a:lnTo>
                    <a:pt x="103911" y="151942"/>
                  </a:lnTo>
                  <a:lnTo>
                    <a:pt x="103911" y="151561"/>
                  </a:lnTo>
                  <a:lnTo>
                    <a:pt x="103911" y="151942"/>
                  </a:lnTo>
                  <a:lnTo>
                    <a:pt x="103911" y="151561"/>
                  </a:lnTo>
                  <a:lnTo>
                    <a:pt x="104292" y="151561"/>
                  </a:lnTo>
                  <a:lnTo>
                    <a:pt x="104686" y="151561"/>
                  </a:lnTo>
                  <a:lnTo>
                    <a:pt x="105079" y="151942"/>
                  </a:lnTo>
                  <a:lnTo>
                    <a:pt x="104686" y="151561"/>
                  </a:lnTo>
                  <a:lnTo>
                    <a:pt x="104292" y="151561"/>
                  </a:lnTo>
                  <a:lnTo>
                    <a:pt x="103911" y="151561"/>
                  </a:lnTo>
                  <a:lnTo>
                    <a:pt x="103517" y="151561"/>
                  </a:lnTo>
                  <a:lnTo>
                    <a:pt x="103124" y="151561"/>
                  </a:lnTo>
                  <a:lnTo>
                    <a:pt x="103517" y="151561"/>
                  </a:lnTo>
                  <a:lnTo>
                    <a:pt x="103517" y="151942"/>
                  </a:lnTo>
                  <a:lnTo>
                    <a:pt x="103124" y="151942"/>
                  </a:lnTo>
                  <a:lnTo>
                    <a:pt x="102743" y="151942"/>
                  </a:lnTo>
                  <a:lnTo>
                    <a:pt x="102349" y="151942"/>
                  </a:lnTo>
                  <a:lnTo>
                    <a:pt x="101955" y="151942"/>
                  </a:lnTo>
                  <a:lnTo>
                    <a:pt x="101955" y="151561"/>
                  </a:lnTo>
                  <a:lnTo>
                    <a:pt x="101574" y="151942"/>
                  </a:lnTo>
                  <a:lnTo>
                    <a:pt x="101955" y="151942"/>
                  </a:lnTo>
                  <a:lnTo>
                    <a:pt x="101574" y="151942"/>
                  </a:lnTo>
                  <a:lnTo>
                    <a:pt x="101955" y="151942"/>
                  </a:lnTo>
                  <a:lnTo>
                    <a:pt x="101574" y="151942"/>
                  </a:lnTo>
                  <a:lnTo>
                    <a:pt x="101180" y="151942"/>
                  </a:lnTo>
                  <a:lnTo>
                    <a:pt x="100787" y="152323"/>
                  </a:lnTo>
                  <a:lnTo>
                    <a:pt x="100406" y="152323"/>
                  </a:lnTo>
                  <a:lnTo>
                    <a:pt x="100215" y="152323"/>
                  </a:lnTo>
                  <a:lnTo>
                    <a:pt x="100215" y="152514"/>
                  </a:lnTo>
                  <a:lnTo>
                    <a:pt x="100215" y="152323"/>
                  </a:lnTo>
                  <a:lnTo>
                    <a:pt x="100215" y="152514"/>
                  </a:lnTo>
                  <a:lnTo>
                    <a:pt x="100215" y="152323"/>
                  </a:lnTo>
                  <a:lnTo>
                    <a:pt x="100215" y="152514"/>
                  </a:lnTo>
                  <a:lnTo>
                    <a:pt x="99822" y="152514"/>
                  </a:lnTo>
                  <a:lnTo>
                    <a:pt x="99822" y="152323"/>
                  </a:lnTo>
                  <a:lnTo>
                    <a:pt x="99428" y="151942"/>
                  </a:lnTo>
                  <a:lnTo>
                    <a:pt x="99428" y="152323"/>
                  </a:lnTo>
                  <a:lnTo>
                    <a:pt x="99047" y="152323"/>
                  </a:lnTo>
                  <a:lnTo>
                    <a:pt x="98653" y="152323"/>
                  </a:lnTo>
                  <a:lnTo>
                    <a:pt x="98259" y="152514"/>
                  </a:lnTo>
                  <a:lnTo>
                    <a:pt x="98259" y="152907"/>
                  </a:lnTo>
                  <a:lnTo>
                    <a:pt x="97878" y="152907"/>
                  </a:lnTo>
                  <a:lnTo>
                    <a:pt x="97878" y="153288"/>
                  </a:lnTo>
                  <a:lnTo>
                    <a:pt x="97485" y="153288"/>
                  </a:lnTo>
                  <a:lnTo>
                    <a:pt x="97485" y="153669"/>
                  </a:lnTo>
                  <a:lnTo>
                    <a:pt x="97485" y="154063"/>
                  </a:lnTo>
                  <a:lnTo>
                    <a:pt x="97091" y="154063"/>
                  </a:lnTo>
                  <a:lnTo>
                    <a:pt x="97485" y="154063"/>
                  </a:lnTo>
                  <a:lnTo>
                    <a:pt x="97091" y="154063"/>
                  </a:lnTo>
                  <a:lnTo>
                    <a:pt x="96710" y="154063"/>
                  </a:lnTo>
                  <a:lnTo>
                    <a:pt x="96710" y="154444"/>
                  </a:lnTo>
                  <a:lnTo>
                    <a:pt x="96710" y="154825"/>
                  </a:lnTo>
                  <a:lnTo>
                    <a:pt x="96710" y="155219"/>
                  </a:lnTo>
                  <a:lnTo>
                    <a:pt x="96316" y="155219"/>
                  </a:lnTo>
                  <a:lnTo>
                    <a:pt x="95935" y="155219"/>
                  </a:lnTo>
                  <a:lnTo>
                    <a:pt x="95935" y="155600"/>
                  </a:lnTo>
                  <a:lnTo>
                    <a:pt x="95732" y="155219"/>
                  </a:lnTo>
                  <a:lnTo>
                    <a:pt x="95338" y="155219"/>
                  </a:lnTo>
                  <a:lnTo>
                    <a:pt x="94957" y="155219"/>
                  </a:lnTo>
                  <a:lnTo>
                    <a:pt x="94564" y="155219"/>
                  </a:lnTo>
                  <a:lnTo>
                    <a:pt x="94564" y="155600"/>
                  </a:lnTo>
                  <a:lnTo>
                    <a:pt x="94183" y="155981"/>
                  </a:lnTo>
                  <a:lnTo>
                    <a:pt x="93789" y="155981"/>
                  </a:lnTo>
                  <a:lnTo>
                    <a:pt x="93395" y="155981"/>
                  </a:lnTo>
                  <a:lnTo>
                    <a:pt x="93014" y="156375"/>
                  </a:lnTo>
                  <a:lnTo>
                    <a:pt x="92621" y="156375"/>
                  </a:lnTo>
                  <a:lnTo>
                    <a:pt x="92621" y="156756"/>
                  </a:lnTo>
                  <a:lnTo>
                    <a:pt x="92227" y="156756"/>
                  </a:lnTo>
                  <a:lnTo>
                    <a:pt x="92227" y="157137"/>
                  </a:lnTo>
                  <a:lnTo>
                    <a:pt x="92227" y="156756"/>
                  </a:lnTo>
                  <a:lnTo>
                    <a:pt x="91846" y="156756"/>
                  </a:lnTo>
                  <a:lnTo>
                    <a:pt x="91452" y="156756"/>
                  </a:lnTo>
                  <a:lnTo>
                    <a:pt x="91452" y="157137"/>
                  </a:lnTo>
                  <a:lnTo>
                    <a:pt x="91059" y="157137"/>
                  </a:lnTo>
                  <a:lnTo>
                    <a:pt x="91452" y="157137"/>
                  </a:lnTo>
                  <a:lnTo>
                    <a:pt x="91846" y="156756"/>
                  </a:lnTo>
                  <a:lnTo>
                    <a:pt x="91846" y="157137"/>
                  </a:lnTo>
                  <a:lnTo>
                    <a:pt x="92227" y="157137"/>
                  </a:lnTo>
                  <a:lnTo>
                    <a:pt x="92621" y="156756"/>
                  </a:lnTo>
                  <a:lnTo>
                    <a:pt x="92621" y="157137"/>
                  </a:lnTo>
                  <a:lnTo>
                    <a:pt x="92621" y="156756"/>
                  </a:lnTo>
                  <a:lnTo>
                    <a:pt x="93014" y="156375"/>
                  </a:lnTo>
                  <a:lnTo>
                    <a:pt x="93395" y="156375"/>
                  </a:lnTo>
                  <a:lnTo>
                    <a:pt x="93789" y="155981"/>
                  </a:lnTo>
                  <a:lnTo>
                    <a:pt x="93789" y="156375"/>
                  </a:lnTo>
                  <a:lnTo>
                    <a:pt x="93789" y="155981"/>
                  </a:lnTo>
                  <a:lnTo>
                    <a:pt x="94183" y="155981"/>
                  </a:lnTo>
                  <a:lnTo>
                    <a:pt x="94564" y="155981"/>
                  </a:lnTo>
                  <a:lnTo>
                    <a:pt x="94564" y="155600"/>
                  </a:lnTo>
                  <a:lnTo>
                    <a:pt x="94957" y="155600"/>
                  </a:lnTo>
                  <a:lnTo>
                    <a:pt x="94957" y="155219"/>
                  </a:lnTo>
                  <a:lnTo>
                    <a:pt x="95338" y="155219"/>
                  </a:lnTo>
                  <a:lnTo>
                    <a:pt x="95338" y="155600"/>
                  </a:lnTo>
                  <a:lnTo>
                    <a:pt x="95732" y="155600"/>
                  </a:lnTo>
                  <a:lnTo>
                    <a:pt x="95935" y="155600"/>
                  </a:lnTo>
                  <a:lnTo>
                    <a:pt x="96316" y="155600"/>
                  </a:lnTo>
                  <a:lnTo>
                    <a:pt x="96316" y="155219"/>
                  </a:lnTo>
                  <a:lnTo>
                    <a:pt x="96710" y="155219"/>
                  </a:lnTo>
                  <a:lnTo>
                    <a:pt x="96316" y="155219"/>
                  </a:lnTo>
                  <a:lnTo>
                    <a:pt x="96710" y="155219"/>
                  </a:lnTo>
                  <a:lnTo>
                    <a:pt x="96710" y="154825"/>
                  </a:lnTo>
                  <a:lnTo>
                    <a:pt x="96710" y="154444"/>
                  </a:lnTo>
                  <a:lnTo>
                    <a:pt x="96710" y="154063"/>
                  </a:lnTo>
                  <a:lnTo>
                    <a:pt x="97091" y="154063"/>
                  </a:lnTo>
                  <a:lnTo>
                    <a:pt x="97091" y="154444"/>
                  </a:lnTo>
                  <a:lnTo>
                    <a:pt x="97485" y="154063"/>
                  </a:lnTo>
                  <a:lnTo>
                    <a:pt x="97485" y="153669"/>
                  </a:lnTo>
                  <a:lnTo>
                    <a:pt x="97878" y="153288"/>
                  </a:lnTo>
                  <a:lnTo>
                    <a:pt x="98259" y="152907"/>
                  </a:lnTo>
                  <a:lnTo>
                    <a:pt x="98259" y="152514"/>
                  </a:lnTo>
                  <a:lnTo>
                    <a:pt x="98653" y="152323"/>
                  </a:lnTo>
                  <a:lnTo>
                    <a:pt x="99047" y="152323"/>
                  </a:lnTo>
                  <a:lnTo>
                    <a:pt x="98653" y="152323"/>
                  </a:lnTo>
                  <a:lnTo>
                    <a:pt x="99047" y="152323"/>
                  </a:lnTo>
                  <a:lnTo>
                    <a:pt x="99428" y="152323"/>
                  </a:lnTo>
                  <a:lnTo>
                    <a:pt x="99822" y="152323"/>
                  </a:lnTo>
                  <a:lnTo>
                    <a:pt x="99428" y="152323"/>
                  </a:lnTo>
                  <a:lnTo>
                    <a:pt x="99822" y="152323"/>
                  </a:lnTo>
                  <a:lnTo>
                    <a:pt x="99822" y="152514"/>
                  </a:lnTo>
                  <a:lnTo>
                    <a:pt x="100215" y="152514"/>
                  </a:lnTo>
                  <a:lnTo>
                    <a:pt x="100406" y="152323"/>
                  </a:lnTo>
                  <a:lnTo>
                    <a:pt x="100215" y="152514"/>
                  </a:lnTo>
                  <a:lnTo>
                    <a:pt x="100215" y="152323"/>
                  </a:lnTo>
                  <a:lnTo>
                    <a:pt x="100406" y="152323"/>
                  </a:lnTo>
                  <a:lnTo>
                    <a:pt x="100787" y="152323"/>
                  </a:lnTo>
                  <a:lnTo>
                    <a:pt x="101180" y="152323"/>
                  </a:lnTo>
                  <a:lnTo>
                    <a:pt x="101180" y="151942"/>
                  </a:lnTo>
                  <a:lnTo>
                    <a:pt x="101180" y="152323"/>
                  </a:lnTo>
                  <a:lnTo>
                    <a:pt x="101574" y="151942"/>
                  </a:lnTo>
                  <a:lnTo>
                    <a:pt x="101955" y="151942"/>
                  </a:lnTo>
                  <a:lnTo>
                    <a:pt x="101955" y="152323"/>
                  </a:lnTo>
                  <a:lnTo>
                    <a:pt x="102349" y="152323"/>
                  </a:lnTo>
                  <a:lnTo>
                    <a:pt x="102349" y="151942"/>
                  </a:lnTo>
                  <a:lnTo>
                    <a:pt x="102349" y="152323"/>
                  </a:lnTo>
                  <a:lnTo>
                    <a:pt x="102743" y="152323"/>
                  </a:lnTo>
                  <a:lnTo>
                    <a:pt x="102349" y="152323"/>
                  </a:lnTo>
                  <a:lnTo>
                    <a:pt x="102743" y="152323"/>
                  </a:lnTo>
                  <a:lnTo>
                    <a:pt x="102743" y="151942"/>
                  </a:lnTo>
                  <a:lnTo>
                    <a:pt x="103124" y="151942"/>
                  </a:lnTo>
                  <a:lnTo>
                    <a:pt x="103124" y="152323"/>
                  </a:lnTo>
                  <a:lnTo>
                    <a:pt x="102743" y="152514"/>
                  </a:lnTo>
                  <a:lnTo>
                    <a:pt x="103124" y="152514"/>
                  </a:lnTo>
                  <a:lnTo>
                    <a:pt x="103124" y="152323"/>
                  </a:lnTo>
                  <a:lnTo>
                    <a:pt x="103124" y="151942"/>
                  </a:lnTo>
                  <a:lnTo>
                    <a:pt x="103517" y="151561"/>
                  </a:lnTo>
                  <a:lnTo>
                    <a:pt x="103911" y="151561"/>
                  </a:lnTo>
                  <a:lnTo>
                    <a:pt x="103911" y="151942"/>
                  </a:lnTo>
                  <a:lnTo>
                    <a:pt x="103911" y="152323"/>
                  </a:lnTo>
                  <a:lnTo>
                    <a:pt x="103517" y="151942"/>
                  </a:lnTo>
                  <a:lnTo>
                    <a:pt x="103911" y="152323"/>
                  </a:lnTo>
                  <a:lnTo>
                    <a:pt x="104292" y="152323"/>
                  </a:lnTo>
                  <a:lnTo>
                    <a:pt x="104292" y="151942"/>
                  </a:lnTo>
                  <a:lnTo>
                    <a:pt x="104686" y="151942"/>
                  </a:lnTo>
                  <a:lnTo>
                    <a:pt x="105079" y="151942"/>
                  </a:lnTo>
                  <a:lnTo>
                    <a:pt x="105079" y="152323"/>
                  </a:lnTo>
                  <a:lnTo>
                    <a:pt x="105079" y="151942"/>
                  </a:lnTo>
                  <a:lnTo>
                    <a:pt x="105079" y="152323"/>
                  </a:lnTo>
                  <a:lnTo>
                    <a:pt x="105270" y="152323"/>
                  </a:lnTo>
                  <a:lnTo>
                    <a:pt x="105664" y="152323"/>
                  </a:lnTo>
                  <a:lnTo>
                    <a:pt x="106045" y="152323"/>
                  </a:lnTo>
                  <a:lnTo>
                    <a:pt x="106438" y="152323"/>
                  </a:lnTo>
                  <a:lnTo>
                    <a:pt x="106438" y="152514"/>
                  </a:lnTo>
                  <a:lnTo>
                    <a:pt x="106832" y="152514"/>
                  </a:lnTo>
                  <a:lnTo>
                    <a:pt x="107213" y="152323"/>
                  </a:lnTo>
                  <a:lnTo>
                    <a:pt x="107607" y="152323"/>
                  </a:lnTo>
                  <a:lnTo>
                    <a:pt x="107988" y="152323"/>
                  </a:lnTo>
                  <a:lnTo>
                    <a:pt x="107988" y="151942"/>
                  </a:lnTo>
                  <a:lnTo>
                    <a:pt x="108381" y="151942"/>
                  </a:lnTo>
                  <a:lnTo>
                    <a:pt x="108381" y="151561"/>
                  </a:lnTo>
                  <a:lnTo>
                    <a:pt x="108775" y="151561"/>
                  </a:lnTo>
                  <a:lnTo>
                    <a:pt x="109156" y="151168"/>
                  </a:lnTo>
                  <a:lnTo>
                    <a:pt x="109550" y="151168"/>
                  </a:lnTo>
                  <a:lnTo>
                    <a:pt x="109943" y="151168"/>
                  </a:lnTo>
                  <a:lnTo>
                    <a:pt x="109943" y="150787"/>
                  </a:lnTo>
                  <a:lnTo>
                    <a:pt x="110134" y="150787"/>
                  </a:lnTo>
                  <a:lnTo>
                    <a:pt x="110134" y="150406"/>
                  </a:lnTo>
                  <a:lnTo>
                    <a:pt x="110515" y="150406"/>
                  </a:lnTo>
                  <a:lnTo>
                    <a:pt x="110515" y="150012"/>
                  </a:lnTo>
                  <a:lnTo>
                    <a:pt x="110515" y="150406"/>
                  </a:lnTo>
                  <a:lnTo>
                    <a:pt x="110515" y="150012"/>
                  </a:lnTo>
                  <a:lnTo>
                    <a:pt x="110515" y="149631"/>
                  </a:lnTo>
                  <a:lnTo>
                    <a:pt x="110909" y="149631"/>
                  </a:lnTo>
                  <a:lnTo>
                    <a:pt x="110909" y="149250"/>
                  </a:lnTo>
                  <a:lnTo>
                    <a:pt x="110909" y="149631"/>
                  </a:lnTo>
                  <a:lnTo>
                    <a:pt x="110909" y="149250"/>
                  </a:lnTo>
                  <a:lnTo>
                    <a:pt x="110909" y="148856"/>
                  </a:lnTo>
                  <a:lnTo>
                    <a:pt x="110909" y="148475"/>
                  </a:lnTo>
                  <a:lnTo>
                    <a:pt x="110909" y="148856"/>
                  </a:lnTo>
                  <a:lnTo>
                    <a:pt x="111302" y="148475"/>
                  </a:lnTo>
                  <a:lnTo>
                    <a:pt x="111302" y="148094"/>
                  </a:lnTo>
                  <a:lnTo>
                    <a:pt x="111302" y="147700"/>
                  </a:lnTo>
                  <a:lnTo>
                    <a:pt x="111683" y="147700"/>
                  </a:lnTo>
                  <a:lnTo>
                    <a:pt x="111683" y="147510"/>
                  </a:lnTo>
                  <a:lnTo>
                    <a:pt x="111683" y="147129"/>
                  </a:lnTo>
                  <a:lnTo>
                    <a:pt x="112077" y="146748"/>
                  </a:lnTo>
                  <a:lnTo>
                    <a:pt x="112077" y="146354"/>
                  </a:lnTo>
                  <a:lnTo>
                    <a:pt x="111683" y="146354"/>
                  </a:lnTo>
                  <a:lnTo>
                    <a:pt x="112077" y="146354"/>
                  </a:lnTo>
                  <a:lnTo>
                    <a:pt x="111683" y="145973"/>
                  </a:lnTo>
                  <a:lnTo>
                    <a:pt x="112077" y="145973"/>
                  </a:lnTo>
                  <a:lnTo>
                    <a:pt x="111683" y="145973"/>
                  </a:lnTo>
                  <a:lnTo>
                    <a:pt x="111683" y="145592"/>
                  </a:lnTo>
                  <a:lnTo>
                    <a:pt x="111683" y="145199"/>
                  </a:lnTo>
                  <a:lnTo>
                    <a:pt x="111302" y="145199"/>
                  </a:lnTo>
                  <a:lnTo>
                    <a:pt x="111302" y="144818"/>
                  </a:lnTo>
                  <a:lnTo>
                    <a:pt x="111683" y="144818"/>
                  </a:lnTo>
                  <a:lnTo>
                    <a:pt x="111683" y="145199"/>
                  </a:lnTo>
                  <a:lnTo>
                    <a:pt x="112077" y="145199"/>
                  </a:lnTo>
                  <a:lnTo>
                    <a:pt x="112077" y="145592"/>
                  </a:lnTo>
                  <a:lnTo>
                    <a:pt x="112471" y="145592"/>
                  </a:lnTo>
                  <a:lnTo>
                    <a:pt x="112471" y="145973"/>
                  </a:lnTo>
                  <a:lnTo>
                    <a:pt x="112077" y="145973"/>
                  </a:lnTo>
                  <a:lnTo>
                    <a:pt x="112471" y="145973"/>
                  </a:lnTo>
                  <a:lnTo>
                    <a:pt x="112471" y="145592"/>
                  </a:lnTo>
                  <a:lnTo>
                    <a:pt x="112077" y="145592"/>
                  </a:lnTo>
                  <a:lnTo>
                    <a:pt x="112471" y="145592"/>
                  </a:lnTo>
                  <a:lnTo>
                    <a:pt x="112852" y="145592"/>
                  </a:lnTo>
                  <a:lnTo>
                    <a:pt x="112852" y="145973"/>
                  </a:lnTo>
                  <a:lnTo>
                    <a:pt x="113245" y="146354"/>
                  </a:lnTo>
                  <a:lnTo>
                    <a:pt x="113639" y="146354"/>
                  </a:lnTo>
                  <a:lnTo>
                    <a:pt x="113639" y="146748"/>
                  </a:lnTo>
                  <a:lnTo>
                    <a:pt x="114020" y="146748"/>
                  </a:lnTo>
                  <a:lnTo>
                    <a:pt x="114020" y="147129"/>
                  </a:lnTo>
                  <a:lnTo>
                    <a:pt x="114020" y="146748"/>
                  </a:lnTo>
                  <a:lnTo>
                    <a:pt x="113639" y="146748"/>
                  </a:lnTo>
                  <a:lnTo>
                    <a:pt x="113639" y="146354"/>
                  </a:lnTo>
                  <a:lnTo>
                    <a:pt x="114020" y="146748"/>
                  </a:lnTo>
                  <a:lnTo>
                    <a:pt x="114414" y="146748"/>
                  </a:lnTo>
                  <a:lnTo>
                    <a:pt x="114414" y="147129"/>
                  </a:lnTo>
                  <a:lnTo>
                    <a:pt x="114604" y="147129"/>
                  </a:lnTo>
                  <a:lnTo>
                    <a:pt x="114998" y="147129"/>
                  </a:lnTo>
                  <a:lnTo>
                    <a:pt x="114998" y="147510"/>
                  </a:lnTo>
                  <a:lnTo>
                    <a:pt x="115392" y="147510"/>
                  </a:lnTo>
                  <a:lnTo>
                    <a:pt x="115392" y="147700"/>
                  </a:lnTo>
                  <a:lnTo>
                    <a:pt x="115392" y="147510"/>
                  </a:lnTo>
                  <a:lnTo>
                    <a:pt x="115392" y="147700"/>
                  </a:lnTo>
                  <a:lnTo>
                    <a:pt x="115773" y="147700"/>
                  </a:lnTo>
                  <a:lnTo>
                    <a:pt x="115392" y="147700"/>
                  </a:lnTo>
                  <a:lnTo>
                    <a:pt x="115773" y="147700"/>
                  </a:lnTo>
                  <a:lnTo>
                    <a:pt x="115773" y="148094"/>
                  </a:lnTo>
                  <a:lnTo>
                    <a:pt x="116166" y="148094"/>
                  </a:lnTo>
                  <a:lnTo>
                    <a:pt x="116166" y="148475"/>
                  </a:lnTo>
                  <a:lnTo>
                    <a:pt x="116166" y="148856"/>
                  </a:lnTo>
                  <a:lnTo>
                    <a:pt x="116560" y="148856"/>
                  </a:lnTo>
                  <a:lnTo>
                    <a:pt x="116560" y="149250"/>
                  </a:lnTo>
                  <a:lnTo>
                    <a:pt x="116941" y="149250"/>
                  </a:lnTo>
                  <a:lnTo>
                    <a:pt x="116941" y="149631"/>
                  </a:lnTo>
                  <a:lnTo>
                    <a:pt x="116941" y="150012"/>
                  </a:lnTo>
                  <a:lnTo>
                    <a:pt x="116941" y="149631"/>
                  </a:lnTo>
                  <a:lnTo>
                    <a:pt x="116941" y="149250"/>
                  </a:lnTo>
                  <a:lnTo>
                    <a:pt x="116560" y="148856"/>
                  </a:lnTo>
                  <a:lnTo>
                    <a:pt x="116166" y="148475"/>
                  </a:lnTo>
                  <a:lnTo>
                    <a:pt x="116166" y="148094"/>
                  </a:lnTo>
                  <a:lnTo>
                    <a:pt x="115773" y="148094"/>
                  </a:lnTo>
                  <a:lnTo>
                    <a:pt x="116166" y="148094"/>
                  </a:lnTo>
                  <a:lnTo>
                    <a:pt x="116560" y="148094"/>
                  </a:lnTo>
                  <a:lnTo>
                    <a:pt x="116166" y="148094"/>
                  </a:lnTo>
                  <a:lnTo>
                    <a:pt x="115773" y="148094"/>
                  </a:lnTo>
                  <a:lnTo>
                    <a:pt x="115773" y="147700"/>
                  </a:lnTo>
                  <a:lnTo>
                    <a:pt x="116166" y="147700"/>
                  </a:lnTo>
                  <a:lnTo>
                    <a:pt x="116560" y="147700"/>
                  </a:lnTo>
                  <a:lnTo>
                    <a:pt x="116941" y="147700"/>
                  </a:lnTo>
                  <a:lnTo>
                    <a:pt x="116941" y="148094"/>
                  </a:lnTo>
                  <a:lnTo>
                    <a:pt x="117335" y="148094"/>
                  </a:lnTo>
                  <a:lnTo>
                    <a:pt x="117729" y="148475"/>
                  </a:lnTo>
                  <a:lnTo>
                    <a:pt x="118110" y="148475"/>
                  </a:lnTo>
                  <a:lnTo>
                    <a:pt x="118503" y="148856"/>
                  </a:lnTo>
                  <a:lnTo>
                    <a:pt x="118503" y="149250"/>
                  </a:lnTo>
                  <a:lnTo>
                    <a:pt x="118503" y="148856"/>
                  </a:lnTo>
                  <a:lnTo>
                    <a:pt x="118884" y="149250"/>
                  </a:lnTo>
                  <a:lnTo>
                    <a:pt x="119278" y="149250"/>
                  </a:lnTo>
                  <a:lnTo>
                    <a:pt x="119468" y="149250"/>
                  </a:lnTo>
                  <a:lnTo>
                    <a:pt x="119862" y="149250"/>
                  </a:lnTo>
                  <a:lnTo>
                    <a:pt x="119862" y="149631"/>
                  </a:lnTo>
                  <a:lnTo>
                    <a:pt x="120256" y="149631"/>
                  </a:lnTo>
                  <a:lnTo>
                    <a:pt x="121412" y="149631"/>
                  </a:lnTo>
                  <a:lnTo>
                    <a:pt x="121031" y="149631"/>
                  </a:lnTo>
                  <a:lnTo>
                    <a:pt x="121805" y="149631"/>
                  </a:lnTo>
                  <a:lnTo>
                    <a:pt x="121805" y="150012"/>
                  </a:lnTo>
                  <a:lnTo>
                    <a:pt x="122199" y="150012"/>
                  </a:lnTo>
                  <a:lnTo>
                    <a:pt x="121805" y="149631"/>
                  </a:lnTo>
                  <a:lnTo>
                    <a:pt x="121412" y="149631"/>
                  </a:lnTo>
                  <a:lnTo>
                    <a:pt x="121412" y="149250"/>
                  </a:lnTo>
                  <a:lnTo>
                    <a:pt x="121805" y="149250"/>
                  </a:lnTo>
                  <a:lnTo>
                    <a:pt x="121805" y="149631"/>
                  </a:lnTo>
                  <a:lnTo>
                    <a:pt x="121805" y="148856"/>
                  </a:lnTo>
                  <a:lnTo>
                    <a:pt x="121412" y="148856"/>
                  </a:lnTo>
                  <a:lnTo>
                    <a:pt x="121031" y="148856"/>
                  </a:lnTo>
                  <a:lnTo>
                    <a:pt x="120637" y="148856"/>
                  </a:lnTo>
                  <a:lnTo>
                    <a:pt x="120256" y="148475"/>
                  </a:lnTo>
                  <a:lnTo>
                    <a:pt x="120256" y="148094"/>
                  </a:lnTo>
                  <a:lnTo>
                    <a:pt x="120256" y="148475"/>
                  </a:lnTo>
                  <a:lnTo>
                    <a:pt x="120256" y="148094"/>
                  </a:lnTo>
                  <a:lnTo>
                    <a:pt x="119862" y="148094"/>
                  </a:lnTo>
                  <a:lnTo>
                    <a:pt x="119862" y="147700"/>
                  </a:lnTo>
                  <a:lnTo>
                    <a:pt x="119468" y="148094"/>
                  </a:lnTo>
                  <a:lnTo>
                    <a:pt x="119278" y="148094"/>
                  </a:lnTo>
                  <a:lnTo>
                    <a:pt x="118884" y="148094"/>
                  </a:lnTo>
                  <a:lnTo>
                    <a:pt x="118503" y="148094"/>
                  </a:lnTo>
                  <a:lnTo>
                    <a:pt x="118503" y="147700"/>
                  </a:lnTo>
                  <a:lnTo>
                    <a:pt x="118110" y="147700"/>
                  </a:lnTo>
                  <a:lnTo>
                    <a:pt x="118110" y="147510"/>
                  </a:lnTo>
                  <a:lnTo>
                    <a:pt x="117729" y="147510"/>
                  </a:lnTo>
                  <a:lnTo>
                    <a:pt x="117335" y="147510"/>
                  </a:lnTo>
                  <a:lnTo>
                    <a:pt x="117335" y="147129"/>
                  </a:lnTo>
                  <a:lnTo>
                    <a:pt x="116941" y="147129"/>
                  </a:lnTo>
                  <a:lnTo>
                    <a:pt x="116560" y="147129"/>
                  </a:lnTo>
                  <a:lnTo>
                    <a:pt x="116560" y="146748"/>
                  </a:lnTo>
                  <a:lnTo>
                    <a:pt x="116560" y="147129"/>
                  </a:lnTo>
                  <a:lnTo>
                    <a:pt x="116941" y="147129"/>
                  </a:lnTo>
                  <a:lnTo>
                    <a:pt x="116560" y="147129"/>
                  </a:lnTo>
                  <a:lnTo>
                    <a:pt x="116166" y="147129"/>
                  </a:lnTo>
                  <a:lnTo>
                    <a:pt x="115773" y="146748"/>
                  </a:lnTo>
                  <a:lnTo>
                    <a:pt x="115773" y="146354"/>
                  </a:lnTo>
                  <a:lnTo>
                    <a:pt x="115392" y="146354"/>
                  </a:lnTo>
                  <a:lnTo>
                    <a:pt x="115773" y="146354"/>
                  </a:lnTo>
                  <a:lnTo>
                    <a:pt x="115773" y="146748"/>
                  </a:lnTo>
                  <a:lnTo>
                    <a:pt x="115773" y="146354"/>
                  </a:lnTo>
                  <a:lnTo>
                    <a:pt x="115773" y="146748"/>
                  </a:lnTo>
                  <a:lnTo>
                    <a:pt x="115773" y="146354"/>
                  </a:lnTo>
                  <a:lnTo>
                    <a:pt x="116166" y="146748"/>
                  </a:lnTo>
                  <a:lnTo>
                    <a:pt x="116560" y="146748"/>
                  </a:lnTo>
                  <a:lnTo>
                    <a:pt x="116166" y="146748"/>
                  </a:lnTo>
                  <a:lnTo>
                    <a:pt x="116166" y="146354"/>
                  </a:lnTo>
                  <a:lnTo>
                    <a:pt x="116166" y="146748"/>
                  </a:lnTo>
                  <a:lnTo>
                    <a:pt x="116166" y="146354"/>
                  </a:lnTo>
                  <a:lnTo>
                    <a:pt x="115773" y="146354"/>
                  </a:lnTo>
                  <a:lnTo>
                    <a:pt x="115392" y="146354"/>
                  </a:lnTo>
                  <a:lnTo>
                    <a:pt x="115392" y="145973"/>
                  </a:lnTo>
                  <a:lnTo>
                    <a:pt x="115392" y="146354"/>
                  </a:lnTo>
                  <a:lnTo>
                    <a:pt x="115392" y="145973"/>
                  </a:lnTo>
                  <a:lnTo>
                    <a:pt x="114998" y="146354"/>
                  </a:lnTo>
                  <a:lnTo>
                    <a:pt x="114998" y="145973"/>
                  </a:lnTo>
                  <a:lnTo>
                    <a:pt x="114604" y="146354"/>
                  </a:lnTo>
                  <a:lnTo>
                    <a:pt x="114604" y="145973"/>
                  </a:lnTo>
                  <a:lnTo>
                    <a:pt x="114414" y="145592"/>
                  </a:lnTo>
                  <a:lnTo>
                    <a:pt x="114020" y="145592"/>
                  </a:lnTo>
                  <a:lnTo>
                    <a:pt x="114020" y="145199"/>
                  </a:lnTo>
                  <a:lnTo>
                    <a:pt x="114020" y="145592"/>
                  </a:lnTo>
                  <a:lnTo>
                    <a:pt x="114414" y="145592"/>
                  </a:lnTo>
                  <a:lnTo>
                    <a:pt x="114020" y="145592"/>
                  </a:lnTo>
                  <a:lnTo>
                    <a:pt x="114020" y="145199"/>
                  </a:lnTo>
                  <a:lnTo>
                    <a:pt x="113639" y="145199"/>
                  </a:lnTo>
                  <a:lnTo>
                    <a:pt x="113245" y="145199"/>
                  </a:lnTo>
                  <a:lnTo>
                    <a:pt x="112852" y="144818"/>
                  </a:lnTo>
                  <a:lnTo>
                    <a:pt x="112471" y="144818"/>
                  </a:lnTo>
                  <a:lnTo>
                    <a:pt x="112077" y="144437"/>
                  </a:lnTo>
                  <a:lnTo>
                    <a:pt x="111683" y="144437"/>
                  </a:lnTo>
                  <a:lnTo>
                    <a:pt x="111302" y="144043"/>
                  </a:lnTo>
                  <a:lnTo>
                    <a:pt x="110909" y="144043"/>
                  </a:lnTo>
                  <a:lnTo>
                    <a:pt x="110515" y="144043"/>
                  </a:lnTo>
                  <a:lnTo>
                    <a:pt x="110515" y="143662"/>
                  </a:lnTo>
                  <a:lnTo>
                    <a:pt x="110134" y="143662"/>
                  </a:lnTo>
                  <a:lnTo>
                    <a:pt x="109943" y="143662"/>
                  </a:lnTo>
                  <a:lnTo>
                    <a:pt x="109550" y="143662"/>
                  </a:lnTo>
                  <a:lnTo>
                    <a:pt x="109156" y="143662"/>
                  </a:lnTo>
                  <a:lnTo>
                    <a:pt x="109156" y="143281"/>
                  </a:lnTo>
                  <a:lnTo>
                    <a:pt x="108775" y="143281"/>
                  </a:lnTo>
                  <a:lnTo>
                    <a:pt x="108381" y="143281"/>
                  </a:lnTo>
                  <a:lnTo>
                    <a:pt x="108775" y="143281"/>
                  </a:lnTo>
                  <a:lnTo>
                    <a:pt x="109156" y="143281"/>
                  </a:lnTo>
                  <a:lnTo>
                    <a:pt x="108775" y="143281"/>
                  </a:lnTo>
                  <a:lnTo>
                    <a:pt x="109156" y="143281"/>
                  </a:lnTo>
                  <a:lnTo>
                    <a:pt x="108775" y="142887"/>
                  </a:lnTo>
                  <a:lnTo>
                    <a:pt x="106832" y="142887"/>
                  </a:lnTo>
                  <a:lnTo>
                    <a:pt x="106832" y="143281"/>
                  </a:lnTo>
                  <a:lnTo>
                    <a:pt x="106832" y="142887"/>
                  </a:lnTo>
                  <a:lnTo>
                    <a:pt x="106832" y="143281"/>
                  </a:lnTo>
                  <a:lnTo>
                    <a:pt x="106438" y="143281"/>
                  </a:lnTo>
                  <a:lnTo>
                    <a:pt x="106438" y="142887"/>
                  </a:lnTo>
                  <a:lnTo>
                    <a:pt x="106438" y="143281"/>
                  </a:lnTo>
                  <a:lnTo>
                    <a:pt x="106438" y="142887"/>
                  </a:lnTo>
                  <a:lnTo>
                    <a:pt x="106438" y="143281"/>
                  </a:lnTo>
                  <a:lnTo>
                    <a:pt x="106438" y="142887"/>
                  </a:lnTo>
                  <a:lnTo>
                    <a:pt x="106438" y="143281"/>
                  </a:lnTo>
                  <a:lnTo>
                    <a:pt x="106438" y="142887"/>
                  </a:lnTo>
                  <a:lnTo>
                    <a:pt x="106438" y="143281"/>
                  </a:lnTo>
                  <a:lnTo>
                    <a:pt x="106045" y="143281"/>
                  </a:lnTo>
                  <a:lnTo>
                    <a:pt x="106045" y="142887"/>
                  </a:lnTo>
                  <a:lnTo>
                    <a:pt x="105664" y="142887"/>
                  </a:lnTo>
                  <a:lnTo>
                    <a:pt x="106045" y="142887"/>
                  </a:lnTo>
                  <a:lnTo>
                    <a:pt x="105664" y="142887"/>
                  </a:lnTo>
                  <a:lnTo>
                    <a:pt x="105664" y="142697"/>
                  </a:lnTo>
                  <a:lnTo>
                    <a:pt x="105664" y="142316"/>
                  </a:lnTo>
                  <a:lnTo>
                    <a:pt x="106045" y="142697"/>
                  </a:lnTo>
                  <a:lnTo>
                    <a:pt x="105664" y="142697"/>
                  </a:lnTo>
                  <a:lnTo>
                    <a:pt x="106045" y="142697"/>
                  </a:lnTo>
                  <a:lnTo>
                    <a:pt x="105664" y="142697"/>
                  </a:lnTo>
                  <a:lnTo>
                    <a:pt x="105664" y="142316"/>
                  </a:lnTo>
                  <a:lnTo>
                    <a:pt x="106045" y="142316"/>
                  </a:lnTo>
                  <a:lnTo>
                    <a:pt x="106045" y="142697"/>
                  </a:lnTo>
                  <a:lnTo>
                    <a:pt x="106045" y="142887"/>
                  </a:lnTo>
                  <a:lnTo>
                    <a:pt x="106438" y="142887"/>
                  </a:lnTo>
                  <a:lnTo>
                    <a:pt x="106045" y="142887"/>
                  </a:lnTo>
                  <a:lnTo>
                    <a:pt x="106438" y="142887"/>
                  </a:lnTo>
                  <a:lnTo>
                    <a:pt x="106438" y="142697"/>
                  </a:lnTo>
                  <a:lnTo>
                    <a:pt x="106438" y="142887"/>
                  </a:lnTo>
                  <a:lnTo>
                    <a:pt x="106438" y="142697"/>
                  </a:lnTo>
                  <a:lnTo>
                    <a:pt x="106045" y="142697"/>
                  </a:lnTo>
                  <a:lnTo>
                    <a:pt x="106045" y="141922"/>
                  </a:lnTo>
                  <a:lnTo>
                    <a:pt x="106045" y="142316"/>
                  </a:lnTo>
                  <a:lnTo>
                    <a:pt x="106045" y="141541"/>
                  </a:lnTo>
                  <a:lnTo>
                    <a:pt x="105664" y="141541"/>
                  </a:lnTo>
                  <a:lnTo>
                    <a:pt x="105664" y="141160"/>
                  </a:lnTo>
                  <a:lnTo>
                    <a:pt x="105270" y="141160"/>
                  </a:lnTo>
                  <a:lnTo>
                    <a:pt x="105079" y="141160"/>
                  </a:lnTo>
                  <a:lnTo>
                    <a:pt x="104686" y="141160"/>
                  </a:lnTo>
                  <a:lnTo>
                    <a:pt x="104686" y="140779"/>
                  </a:lnTo>
                  <a:lnTo>
                    <a:pt x="104292" y="140779"/>
                  </a:lnTo>
                  <a:lnTo>
                    <a:pt x="104292" y="140385"/>
                  </a:lnTo>
                  <a:lnTo>
                    <a:pt x="103911" y="140385"/>
                  </a:lnTo>
                  <a:lnTo>
                    <a:pt x="103517" y="140385"/>
                  </a:lnTo>
                  <a:lnTo>
                    <a:pt x="103124" y="140385"/>
                  </a:lnTo>
                  <a:lnTo>
                    <a:pt x="102743" y="140385"/>
                  </a:lnTo>
                  <a:lnTo>
                    <a:pt x="102743" y="140004"/>
                  </a:lnTo>
                  <a:lnTo>
                    <a:pt x="102743" y="140385"/>
                  </a:lnTo>
                  <a:lnTo>
                    <a:pt x="102349" y="140004"/>
                  </a:lnTo>
                  <a:lnTo>
                    <a:pt x="102743" y="140004"/>
                  </a:lnTo>
                  <a:lnTo>
                    <a:pt x="102349" y="140004"/>
                  </a:lnTo>
                  <a:lnTo>
                    <a:pt x="102349" y="139623"/>
                  </a:lnTo>
                  <a:lnTo>
                    <a:pt x="101955" y="139623"/>
                  </a:lnTo>
                  <a:lnTo>
                    <a:pt x="101574" y="139623"/>
                  </a:lnTo>
                  <a:lnTo>
                    <a:pt x="101955" y="139623"/>
                  </a:lnTo>
                  <a:lnTo>
                    <a:pt x="101955" y="139230"/>
                  </a:lnTo>
                  <a:lnTo>
                    <a:pt x="101955" y="139623"/>
                  </a:lnTo>
                  <a:lnTo>
                    <a:pt x="101955" y="139230"/>
                  </a:lnTo>
                  <a:lnTo>
                    <a:pt x="101955" y="139623"/>
                  </a:lnTo>
                  <a:lnTo>
                    <a:pt x="102349" y="139623"/>
                  </a:lnTo>
                  <a:lnTo>
                    <a:pt x="102349" y="139230"/>
                  </a:lnTo>
                  <a:lnTo>
                    <a:pt x="101955" y="139230"/>
                  </a:lnTo>
                  <a:lnTo>
                    <a:pt x="101955" y="138849"/>
                  </a:lnTo>
                  <a:lnTo>
                    <a:pt x="101955" y="139230"/>
                  </a:lnTo>
                  <a:lnTo>
                    <a:pt x="102349" y="139230"/>
                  </a:lnTo>
                  <a:lnTo>
                    <a:pt x="102349" y="138849"/>
                  </a:lnTo>
                  <a:lnTo>
                    <a:pt x="102743" y="138849"/>
                  </a:lnTo>
                  <a:lnTo>
                    <a:pt x="102743" y="138468"/>
                  </a:lnTo>
                  <a:lnTo>
                    <a:pt x="103124" y="138468"/>
                  </a:lnTo>
                  <a:lnTo>
                    <a:pt x="103124" y="138264"/>
                  </a:lnTo>
                  <a:lnTo>
                    <a:pt x="103124" y="138468"/>
                  </a:lnTo>
                  <a:lnTo>
                    <a:pt x="103517" y="138468"/>
                  </a:lnTo>
                  <a:lnTo>
                    <a:pt x="103124" y="138468"/>
                  </a:lnTo>
                  <a:lnTo>
                    <a:pt x="103517" y="138468"/>
                  </a:lnTo>
                  <a:lnTo>
                    <a:pt x="103911" y="138468"/>
                  </a:lnTo>
                  <a:lnTo>
                    <a:pt x="103911" y="138264"/>
                  </a:lnTo>
                  <a:lnTo>
                    <a:pt x="104292" y="137883"/>
                  </a:lnTo>
                  <a:lnTo>
                    <a:pt x="103911" y="137883"/>
                  </a:lnTo>
                  <a:lnTo>
                    <a:pt x="103911" y="137502"/>
                  </a:lnTo>
                  <a:lnTo>
                    <a:pt x="104292" y="137502"/>
                  </a:lnTo>
                  <a:lnTo>
                    <a:pt x="104292" y="137109"/>
                  </a:lnTo>
                  <a:lnTo>
                    <a:pt x="104292" y="136728"/>
                  </a:lnTo>
                  <a:lnTo>
                    <a:pt x="104686" y="136728"/>
                  </a:lnTo>
                  <a:lnTo>
                    <a:pt x="104686" y="136347"/>
                  </a:lnTo>
                  <a:lnTo>
                    <a:pt x="105079" y="136347"/>
                  </a:lnTo>
                  <a:lnTo>
                    <a:pt x="105079" y="135966"/>
                  </a:lnTo>
                  <a:lnTo>
                    <a:pt x="105270" y="135966"/>
                  </a:lnTo>
                  <a:lnTo>
                    <a:pt x="105270" y="135572"/>
                  </a:lnTo>
                  <a:lnTo>
                    <a:pt x="105664" y="135572"/>
                  </a:lnTo>
                  <a:lnTo>
                    <a:pt x="105664" y="135191"/>
                  </a:lnTo>
                  <a:lnTo>
                    <a:pt x="106045" y="135191"/>
                  </a:lnTo>
                  <a:lnTo>
                    <a:pt x="106045" y="134810"/>
                  </a:lnTo>
                  <a:lnTo>
                    <a:pt x="106045" y="134416"/>
                  </a:lnTo>
                  <a:lnTo>
                    <a:pt x="106045" y="134810"/>
                  </a:lnTo>
                  <a:lnTo>
                    <a:pt x="106438" y="134810"/>
                  </a:lnTo>
                  <a:lnTo>
                    <a:pt x="106438" y="134416"/>
                  </a:lnTo>
                  <a:lnTo>
                    <a:pt x="106045" y="134416"/>
                  </a:lnTo>
                  <a:lnTo>
                    <a:pt x="106045" y="134810"/>
                  </a:lnTo>
                  <a:lnTo>
                    <a:pt x="106045" y="135191"/>
                  </a:lnTo>
                  <a:lnTo>
                    <a:pt x="105664" y="135191"/>
                  </a:lnTo>
                  <a:lnTo>
                    <a:pt x="105664" y="135572"/>
                  </a:lnTo>
                  <a:lnTo>
                    <a:pt x="105270" y="135572"/>
                  </a:lnTo>
                  <a:lnTo>
                    <a:pt x="105270" y="135966"/>
                  </a:lnTo>
                  <a:lnTo>
                    <a:pt x="105079" y="135966"/>
                  </a:lnTo>
                  <a:lnTo>
                    <a:pt x="105079" y="136347"/>
                  </a:lnTo>
                  <a:lnTo>
                    <a:pt x="104686" y="136347"/>
                  </a:lnTo>
                  <a:lnTo>
                    <a:pt x="104686" y="136728"/>
                  </a:lnTo>
                  <a:lnTo>
                    <a:pt x="104292" y="136728"/>
                  </a:lnTo>
                  <a:lnTo>
                    <a:pt x="104292" y="137109"/>
                  </a:lnTo>
                  <a:lnTo>
                    <a:pt x="104292" y="137502"/>
                  </a:lnTo>
                  <a:lnTo>
                    <a:pt x="103911" y="137502"/>
                  </a:lnTo>
                  <a:lnTo>
                    <a:pt x="103911" y="137883"/>
                  </a:lnTo>
                  <a:lnTo>
                    <a:pt x="104292" y="137883"/>
                  </a:lnTo>
                  <a:lnTo>
                    <a:pt x="103911" y="137883"/>
                  </a:lnTo>
                  <a:lnTo>
                    <a:pt x="104292" y="137883"/>
                  </a:lnTo>
                  <a:lnTo>
                    <a:pt x="103911" y="137883"/>
                  </a:lnTo>
                  <a:lnTo>
                    <a:pt x="104292" y="137883"/>
                  </a:lnTo>
                  <a:lnTo>
                    <a:pt x="103911" y="137883"/>
                  </a:lnTo>
                  <a:lnTo>
                    <a:pt x="103911" y="138264"/>
                  </a:lnTo>
                  <a:lnTo>
                    <a:pt x="103911" y="138468"/>
                  </a:lnTo>
                  <a:lnTo>
                    <a:pt x="103517" y="138468"/>
                  </a:lnTo>
                  <a:lnTo>
                    <a:pt x="103517" y="138264"/>
                  </a:lnTo>
                  <a:lnTo>
                    <a:pt x="103124" y="138468"/>
                  </a:lnTo>
                  <a:lnTo>
                    <a:pt x="103124" y="138264"/>
                  </a:lnTo>
                  <a:lnTo>
                    <a:pt x="103124" y="138468"/>
                  </a:lnTo>
                  <a:lnTo>
                    <a:pt x="102743" y="138468"/>
                  </a:lnTo>
                  <a:lnTo>
                    <a:pt x="103124" y="138468"/>
                  </a:lnTo>
                  <a:lnTo>
                    <a:pt x="102743" y="138468"/>
                  </a:lnTo>
                  <a:lnTo>
                    <a:pt x="102743" y="138849"/>
                  </a:lnTo>
                  <a:lnTo>
                    <a:pt x="102349" y="138849"/>
                  </a:lnTo>
                  <a:lnTo>
                    <a:pt x="102349" y="139230"/>
                  </a:lnTo>
                  <a:lnTo>
                    <a:pt x="101955" y="139230"/>
                  </a:lnTo>
                  <a:lnTo>
                    <a:pt x="101955" y="138849"/>
                  </a:lnTo>
                  <a:lnTo>
                    <a:pt x="101955" y="139230"/>
                  </a:lnTo>
                  <a:lnTo>
                    <a:pt x="102349" y="139230"/>
                  </a:lnTo>
                  <a:lnTo>
                    <a:pt x="102349" y="139623"/>
                  </a:lnTo>
                  <a:lnTo>
                    <a:pt x="101955" y="139623"/>
                  </a:lnTo>
                  <a:lnTo>
                    <a:pt x="101955" y="139230"/>
                  </a:lnTo>
                  <a:lnTo>
                    <a:pt x="101955" y="139623"/>
                  </a:lnTo>
                  <a:lnTo>
                    <a:pt x="101574" y="139623"/>
                  </a:lnTo>
                  <a:lnTo>
                    <a:pt x="101180" y="139623"/>
                  </a:lnTo>
                  <a:lnTo>
                    <a:pt x="101180" y="139230"/>
                  </a:lnTo>
                  <a:lnTo>
                    <a:pt x="100787" y="139230"/>
                  </a:lnTo>
                  <a:lnTo>
                    <a:pt x="100787" y="138849"/>
                  </a:lnTo>
                  <a:lnTo>
                    <a:pt x="100406" y="138849"/>
                  </a:lnTo>
                  <a:lnTo>
                    <a:pt x="100406" y="138468"/>
                  </a:lnTo>
                  <a:lnTo>
                    <a:pt x="100215" y="138468"/>
                  </a:lnTo>
                  <a:lnTo>
                    <a:pt x="99822" y="138264"/>
                  </a:lnTo>
                  <a:lnTo>
                    <a:pt x="99428" y="138264"/>
                  </a:lnTo>
                  <a:lnTo>
                    <a:pt x="99047" y="137883"/>
                  </a:lnTo>
                  <a:lnTo>
                    <a:pt x="99047" y="137502"/>
                  </a:lnTo>
                  <a:lnTo>
                    <a:pt x="98653" y="137502"/>
                  </a:lnTo>
                  <a:lnTo>
                    <a:pt x="98653" y="137109"/>
                  </a:lnTo>
                  <a:lnTo>
                    <a:pt x="98653" y="136728"/>
                  </a:lnTo>
                  <a:lnTo>
                    <a:pt x="98259" y="136347"/>
                  </a:lnTo>
                  <a:lnTo>
                    <a:pt x="97878" y="136347"/>
                  </a:lnTo>
                  <a:lnTo>
                    <a:pt x="98259" y="136347"/>
                  </a:lnTo>
                  <a:lnTo>
                    <a:pt x="97878" y="136347"/>
                  </a:lnTo>
                  <a:lnTo>
                    <a:pt x="97878" y="135966"/>
                  </a:lnTo>
                  <a:lnTo>
                    <a:pt x="98259" y="135966"/>
                  </a:lnTo>
                  <a:lnTo>
                    <a:pt x="98259" y="136347"/>
                  </a:lnTo>
                  <a:lnTo>
                    <a:pt x="98259" y="135966"/>
                  </a:lnTo>
                  <a:lnTo>
                    <a:pt x="98259" y="136347"/>
                  </a:lnTo>
                  <a:lnTo>
                    <a:pt x="98259" y="135966"/>
                  </a:lnTo>
                  <a:lnTo>
                    <a:pt x="98259" y="136347"/>
                  </a:lnTo>
                  <a:lnTo>
                    <a:pt x="98259" y="135966"/>
                  </a:lnTo>
                  <a:lnTo>
                    <a:pt x="98259" y="135572"/>
                  </a:lnTo>
                  <a:lnTo>
                    <a:pt x="97878" y="135572"/>
                  </a:lnTo>
                  <a:lnTo>
                    <a:pt x="97878" y="135191"/>
                  </a:lnTo>
                  <a:lnTo>
                    <a:pt x="97485" y="135191"/>
                  </a:lnTo>
                  <a:lnTo>
                    <a:pt x="97485" y="134810"/>
                  </a:lnTo>
                  <a:lnTo>
                    <a:pt x="97091" y="134810"/>
                  </a:lnTo>
                  <a:lnTo>
                    <a:pt x="97091" y="134416"/>
                  </a:lnTo>
                  <a:lnTo>
                    <a:pt x="97091" y="134035"/>
                  </a:lnTo>
                  <a:lnTo>
                    <a:pt x="97091" y="133654"/>
                  </a:lnTo>
                  <a:lnTo>
                    <a:pt x="96710" y="133654"/>
                  </a:lnTo>
                  <a:lnTo>
                    <a:pt x="96710" y="133451"/>
                  </a:lnTo>
                  <a:lnTo>
                    <a:pt x="96710" y="133070"/>
                  </a:lnTo>
                  <a:lnTo>
                    <a:pt x="96316" y="132689"/>
                  </a:lnTo>
                  <a:lnTo>
                    <a:pt x="96316" y="132295"/>
                  </a:lnTo>
                  <a:lnTo>
                    <a:pt x="95935" y="132295"/>
                  </a:lnTo>
                  <a:lnTo>
                    <a:pt x="96316" y="132295"/>
                  </a:lnTo>
                  <a:lnTo>
                    <a:pt x="95935" y="132295"/>
                  </a:lnTo>
                  <a:lnTo>
                    <a:pt x="95935" y="131914"/>
                  </a:lnTo>
                  <a:lnTo>
                    <a:pt x="95935" y="131533"/>
                  </a:lnTo>
                  <a:lnTo>
                    <a:pt x="95732" y="131533"/>
                  </a:lnTo>
                  <a:lnTo>
                    <a:pt x="95732" y="131140"/>
                  </a:lnTo>
                  <a:lnTo>
                    <a:pt x="95338" y="131140"/>
                  </a:lnTo>
                  <a:lnTo>
                    <a:pt x="95338" y="130759"/>
                  </a:lnTo>
                  <a:lnTo>
                    <a:pt x="94957" y="130759"/>
                  </a:lnTo>
                  <a:lnTo>
                    <a:pt x="94957" y="130378"/>
                  </a:lnTo>
                  <a:lnTo>
                    <a:pt x="94957" y="129984"/>
                  </a:lnTo>
                  <a:lnTo>
                    <a:pt x="94957" y="129603"/>
                  </a:lnTo>
                  <a:lnTo>
                    <a:pt x="94564" y="129603"/>
                  </a:lnTo>
                  <a:lnTo>
                    <a:pt x="94564" y="129222"/>
                  </a:lnTo>
                  <a:lnTo>
                    <a:pt x="94183" y="129222"/>
                  </a:lnTo>
                  <a:lnTo>
                    <a:pt x="94564" y="129222"/>
                  </a:lnTo>
                  <a:lnTo>
                    <a:pt x="94183" y="128828"/>
                  </a:lnTo>
                  <a:lnTo>
                    <a:pt x="93789" y="128828"/>
                  </a:lnTo>
                  <a:lnTo>
                    <a:pt x="93789" y="128638"/>
                  </a:lnTo>
                  <a:lnTo>
                    <a:pt x="93789" y="128257"/>
                  </a:lnTo>
                  <a:lnTo>
                    <a:pt x="93395" y="128257"/>
                  </a:lnTo>
                  <a:lnTo>
                    <a:pt x="93395" y="127876"/>
                  </a:lnTo>
                  <a:lnTo>
                    <a:pt x="93014" y="127876"/>
                  </a:lnTo>
                  <a:lnTo>
                    <a:pt x="93014" y="127482"/>
                  </a:lnTo>
                  <a:lnTo>
                    <a:pt x="93014" y="127876"/>
                  </a:lnTo>
                  <a:lnTo>
                    <a:pt x="93014" y="127482"/>
                  </a:lnTo>
                  <a:lnTo>
                    <a:pt x="92621" y="127101"/>
                  </a:lnTo>
                  <a:lnTo>
                    <a:pt x="92621" y="126720"/>
                  </a:lnTo>
                  <a:lnTo>
                    <a:pt x="92227" y="126720"/>
                  </a:lnTo>
                  <a:lnTo>
                    <a:pt x="92621" y="126720"/>
                  </a:lnTo>
                  <a:lnTo>
                    <a:pt x="92227" y="126720"/>
                  </a:lnTo>
                  <a:lnTo>
                    <a:pt x="92621" y="126720"/>
                  </a:lnTo>
                  <a:lnTo>
                    <a:pt x="93014" y="126720"/>
                  </a:lnTo>
                  <a:lnTo>
                    <a:pt x="93014" y="126326"/>
                  </a:lnTo>
                  <a:lnTo>
                    <a:pt x="93014" y="126720"/>
                  </a:lnTo>
                  <a:lnTo>
                    <a:pt x="93014" y="126326"/>
                  </a:lnTo>
                  <a:lnTo>
                    <a:pt x="93395" y="126326"/>
                  </a:lnTo>
                  <a:lnTo>
                    <a:pt x="93395" y="126720"/>
                  </a:lnTo>
                  <a:lnTo>
                    <a:pt x="93789" y="126326"/>
                  </a:lnTo>
                  <a:lnTo>
                    <a:pt x="93395" y="126326"/>
                  </a:lnTo>
                  <a:lnTo>
                    <a:pt x="93395" y="125945"/>
                  </a:lnTo>
                  <a:lnTo>
                    <a:pt x="93789" y="125945"/>
                  </a:lnTo>
                  <a:lnTo>
                    <a:pt x="93789" y="126326"/>
                  </a:lnTo>
                  <a:lnTo>
                    <a:pt x="93789" y="125945"/>
                  </a:lnTo>
                  <a:lnTo>
                    <a:pt x="94183" y="126326"/>
                  </a:lnTo>
                  <a:lnTo>
                    <a:pt x="94564" y="126326"/>
                  </a:lnTo>
                  <a:lnTo>
                    <a:pt x="94183" y="126326"/>
                  </a:lnTo>
                  <a:lnTo>
                    <a:pt x="94183" y="126720"/>
                  </a:lnTo>
                  <a:lnTo>
                    <a:pt x="94564" y="126720"/>
                  </a:lnTo>
                  <a:lnTo>
                    <a:pt x="94564" y="126326"/>
                  </a:lnTo>
                  <a:lnTo>
                    <a:pt x="94957" y="126720"/>
                  </a:lnTo>
                  <a:lnTo>
                    <a:pt x="96710" y="126720"/>
                  </a:lnTo>
                  <a:lnTo>
                    <a:pt x="96710" y="127101"/>
                  </a:lnTo>
                  <a:lnTo>
                    <a:pt x="97091" y="127101"/>
                  </a:lnTo>
                  <a:lnTo>
                    <a:pt x="97091" y="127482"/>
                  </a:lnTo>
                  <a:lnTo>
                    <a:pt x="96710" y="127482"/>
                  </a:lnTo>
                  <a:lnTo>
                    <a:pt x="97091" y="127482"/>
                  </a:lnTo>
                  <a:lnTo>
                    <a:pt x="97091" y="127876"/>
                  </a:lnTo>
                  <a:lnTo>
                    <a:pt x="97091" y="128257"/>
                  </a:lnTo>
                  <a:lnTo>
                    <a:pt x="97485" y="128257"/>
                  </a:lnTo>
                  <a:lnTo>
                    <a:pt x="97091" y="128257"/>
                  </a:lnTo>
                  <a:lnTo>
                    <a:pt x="97091" y="128638"/>
                  </a:lnTo>
                  <a:lnTo>
                    <a:pt x="97485" y="128638"/>
                  </a:lnTo>
                  <a:lnTo>
                    <a:pt x="97485" y="128257"/>
                  </a:lnTo>
                  <a:lnTo>
                    <a:pt x="97485" y="128638"/>
                  </a:lnTo>
                  <a:lnTo>
                    <a:pt x="97878" y="128638"/>
                  </a:lnTo>
                  <a:lnTo>
                    <a:pt x="97878" y="128828"/>
                  </a:lnTo>
                  <a:lnTo>
                    <a:pt x="97485" y="128828"/>
                  </a:lnTo>
                  <a:lnTo>
                    <a:pt x="97878" y="128828"/>
                  </a:lnTo>
                  <a:lnTo>
                    <a:pt x="97878" y="129222"/>
                  </a:lnTo>
                  <a:lnTo>
                    <a:pt x="98259" y="129222"/>
                  </a:lnTo>
                  <a:lnTo>
                    <a:pt x="98653" y="129222"/>
                  </a:lnTo>
                  <a:lnTo>
                    <a:pt x="98653" y="128828"/>
                  </a:lnTo>
                  <a:lnTo>
                    <a:pt x="99047" y="128828"/>
                  </a:lnTo>
                  <a:lnTo>
                    <a:pt x="99428" y="128828"/>
                  </a:lnTo>
                  <a:lnTo>
                    <a:pt x="99822" y="128828"/>
                  </a:lnTo>
                  <a:lnTo>
                    <a:pt x="100215" y="128638"/>
                  </a:lnTo>
                  <a:lnTo>
                    <a:pt x="100406" y="128638"/>
                  </a:lnTo>
                  <a:lnTo>
                    <a:pt x="100787" y="128638"/>
                  </a:lnTo>
                  <a:lnTo>
                    <a:pt x="100787" y="128257"/>
                  </a:lnTo>
                  <a:lnTo>
                    <a:pt x="101180" y="128257"/>
                  </a:lnTo>
                  <a:lnTo>
                    <a:pt x="101180" y="128638"/>
                  </a:lnTo>
                  <a:lnTo>
                    <a:pt x="100787" y="128638"/>
                  </a:lnTo>
                  <a:lnTo>
                    <a:pt x="101180" y="128638"/>
                  </a:lnTo>
                  <a:lnTo>
                    <a:pt x="101574" y="128257"/>
                  </a:lnTo>
                  <a:lnTo>
                    <a:pt x="101574" y="128638"/>
                  </a:lnTo>
                  <a:lnTo>
                    <a:pt x="101574" y="128257"/>
                  </a:lnTo>
                  <a:lnTo>
                    <a:pt x="101574" y="128638"/>
                  </a:lnTo>
                  <a:lnTo>
                    <a:pt x="101955" y="128257"/>
                  </a:lnTo>
                  <a:lnTo>
                    <a:pt x="102349" y="128257"/>
                  </a:lnTo>
                  <a:lnTo>
                    <a:pt x="101955" y="128257"/>
                  </a:lnTo>
                  <a:lnTo>
                    <a:pt x="101955" y="127876"/>
                  </a:lnTo>
                  <a:lnTo>
                    <a:pt x="101955" y="128257"/>
                  </a:lnTo>
                  <a:lnTo>
                    <a:pt x="101955" y="127876"/>
                  </a:lnTo>
                  <a:lnTo>
                    <a:pt x="102349" y="127876"/>
                  </a:lnTo>
                  <a:lnTo>
                    <a:pt x="102743" y="128257"/>
                  </a:lnTo>
                  <a:lnTo>
                    <a:pt x="102743" y="127876"/>
                  </a:lnTo>
                  <a:lnTo>
                    <a:pt x="103124" y="127876"/>
                  </a:lnTo>
                  <a:lnTo>
                    <a:pt x="102743" y="127876"/>
                  </a:lnTo>
                  <a:lnTo>
                    <a:pt x="103124" y="127482"/>
                  </a:lnTo>
                  <a:lnTo>
                    <a:pt x="103124" y="127876"/>
                  </a:lnTo>
                  <a:lnTo>
                    <a:pt x="103517" y="127482"/>
                  </a:lnTo>
                  <a:lnTo>
                    <a:pt x="103911" y="127482"/>
                  </a:lnTo>
                  <a:lnTo>
                    <a:pt x="103911" y="127101"/>
                  </a:lnTo>
                  <a:lnTo>
                    <a:pt x="103911" y="126720"/>
                  </a:lnTo>
                  <a:lnTo>
                    <a:pt x="103911" y="126326"/>
                  </a:lnTo>
                  <a:lnTo>
                    <a:pt x="104292" y="126326"/>
                  </a:lnTo>
                  <a:lnTo>
                    <a:pt x="103911" y="126326"/>
                  </a:lnTo>
                  <a:lnTo>
                    <a:pt x="104292" y="126326"/>
                  </a:lnTo>
                  <a:lnTo>
                    <a:pt x="104292" y="125945"/>
                  </a:lnTo>
                  <a:lnTo>
                    <a:pt x="104686" y="125945"/>
                  </a:lnTo>
                  <a:lnTo>
                    <a:pt x="104686" y="125564"/>
                  </a:lnTo>
                  <a:lnTo>
                    <a:pt x="104292" y="125564"/>
                  </a:lnTo>
                  <a:lnTo>
                    <a:pt x="104686" y="125564"/>
                  </a:lnTo>
                  <a:lnTo>
                    <a:pt x="104686" y="125171"/>
                  </a:lnTo>
                  <a:lnTo>
                    <a:pt x="105079" y="125171"/>
                  </a:lnTo>
                  <a:lnTo>
                    <a:pt x="105270" y="125171"/>
                  </a:lnTo>
                  <a:lnTo>
                    <a:pt x="105270" y="124790"/>
                  </a:lnTo>
                  <a:lnTo>
                    <a:pt x="105270" y="124409"/>
                  </a:lnTo>
                  <a:lnTo>
                    <a:pt x="105270" y="124015"/>
                  </a:lnTo>
                  <a:lnTo>
                    <a:pt x="105664" y="124015"/>
                  </a:lnTo>
                  <a:lnTo>
                    <a:pt x="105270" y="124409"/>
                  </a:lnTo>
                  <a:lnTo>
                    <a:pt x="105270" y="124790"/>
                  </a:lnTo>
                  <a:lnTo>
                    <a:pt x="105270" y="125171"/>
                  </a:lnTo>
                  <a:lnTo>
                    <a:pt x="105079" y="125171"/>
                  </a:lnTo>
                  <a:lnTo>
                    <a:pt x="104686" y="125171"/>
                  </a:lnTo>
                  <a:lnTo>
                    <a:pt x="104686" y="125564"/>
                  </a:lnTo>
                  <a:lnTo>
                    <a:pt x="104292" y="125564"/>
                  </a:lnTo>
                  <a:lnTo>
                    <a:pt x="104686" y="125564"/>
                  </a:lnTo>
                  <a:lnTo>
                    <a:pt x="104686" y="125945"/>
                  </a:lnTo>
                  <a:lnTo>
                    <a:pt x="104292" y="125945"/>
                  </a:lnTo>
                  <a:lnTo>
                    <a:pt x="104292" y="126326"/>
                  </a:lnTo>
                  <a:lnTo>
                    <a:pt x="103911" y="126326"/>
                  </a:lnTo>
                  <a:lnTo>
                    <a:pt x="103911" y="126720"/>
                  </a:lnTo>
                  <a:lnTo>
                    <a:pt x="103911" y="127101"/>
                  </a:lnTo>
                  <a:lnTo>
                    <a:pt x="103911" y="127482"/>
                  </a:lnTo>
                  <a:lnTo>
                    <a:pt x="103517" y="127482"/>
                  </a:lnTo>
                  <a:lnTo>
                    <a:pt x="103124" y="127876"/>
                  </a:lnTo>
                  <a:lnTo>
                    <a:pt x="103124" y="127482"/>
                  </a:lnTo>
                  <a:lnTo>
                    <a:pt x="102743" y="127876"/>
                  </a:lnTo>
                  <a:lnTo>
                    <a:pt x="103124" y="127876"/>
                  </a:lnTo>
                  <a:lnTo>
                    <a:pt x="102743" y="127876"/>
                  </a:lnTo>
                  <a:lnTo>
                    <a:pt x="102743" y="128257"/>
                  </a:lnTo>
                  <a:lnTo>
                    <a:pt x="102743" y="127876"/>
                  </a:lnTo>
                  <a:lnTo>
                    <a:pt x="102349" y="127876"/>
                  </a:lnTo>
                  <a:lnTo>
                    <a:pt x="101955" y="127876"/>
                  </a:lnTo>
                  <a:lnTo>
                    <a:pt x="101955" y="128257"/>
                  </a:lnTo>
                  <a:lnTo>
                    <a:pt x="101955" y="127876"/>
                  </a:lnTo>
                  <a:lnTo>
                    <a:pt x="101955" y="128257"/>
                  </a:lnTo>
                  <a:lnTo>
                    <a:pt x="101574" y="128257"/>
                  </a:lnTo>
                  <a:lnTo>
                    <a:pt x="101574" y="128638"/>
                  </a:lnTo>
                  <a:lnTo>
                    <a:pt x="101574" y="128257"/>
                  </a:lnTo>
                  <a:lnTo>
                    <a:pt x="101180" y="128638"/>
                  </a:lnTo>
                  <a:lnTo>
                    <a:pt x="100787" y="128638"/>
                  </a:lnTo>
                  <a:lnTo>
                    <a:pt x="101180" y="128638"/>
                  </a:lnTo>
                  <a:lnTo>
                    <a:pt x="101180" y="128257"/>
                  </a:lnTo>
                  <a:lnTo>
                    <a:pt x="100787" y="128257"/>
                  </a:lnTo>
                  <a:lnTo>
                    <a:pt x="100787" y="128638"/>
                  </a:lnTo>
                  <a:lnTo>
                    <a:pt x="100406" y="128638"/>
                  </a:lnTo>
                  <a:lnTo>
                    <a:pt x="100215" y="128638"/>
                  </a:lnTo>
                  <a:lnTo>
                    <a:pt x="99822" y="128828"/>
                  </a:lnTo>
                  <a:lnTo>
                    <a:pt x="99428" y="128828"/>
                  </a:lnTo>
                  <a:lnTo>
                    <a:pt x="99047" y="128828"/>
                  </a:lnTo>
                  <a:lnTo>
                    <a:pt x="98653" y="128828"/>
                  </a:lnTo>
                  <a:lnTo>
                    <a:pt x="98653" y="129222"/>
                  </a:lnTo>
                  <a:lnTo>
                    <a:pt x="98259" y="129222"/>
                  </a:lnTo>
                  <a:lnTo>
                    <a:pt x="97878" y="129222"/>
                  </a:lnTo>
                  <a:lnTo>
                    <a:pt x="97878" y="128828"/>
                  </a:lnTo>
                  <a:lnTo>
                    <a:pt x="98259" y="128828"/>
                  </a:lnTo>
                  <a:lnTo>
                    <a:pt x="97878" y="128828"/>
                  </a:lnTo>
                  <a:lnTo>
                    <a:pt x="97485" y="128828"/>
                  </a:lnTo>
                  <a:lnTo>
                    <a:pt x="97878" y="128828"/>
                  </a:lnTo>
                  <a:lnTo>
                    <a:pt x="97878" y="128638"/>
                  </a:lnTo>
                  <a:lnTo>
                    <a:pt x="97485" y="128638"/>
                  </a:lnTo>
                  <a:lnTo>
                    <a:pt x="97485" y="128257"/>
                  </a:lnTo>
                  <a:lnTo>
                    <a:pt x="97485" y="128638"/>
                  </a:lnTo>
                  <a:lnTo>
                    <a:pt x="97091" y="128638"/>
                  </a:lnTo>
                  <a:lnTo>
                    <a:pt x="97091" y="128257"/>
                  </a:lnTo>
                  <a:lnTo>
                    <a:pt x="97485" y="128257"/>
                  </a:lnTo>
                  <a:lnTo>
                    <a:pt x="97091" y="128257"/>
                  </a:lnTo>
                  <a:lnTo>
                    <a:pt x="97091" y="127876"/>
                  </a:lnTo>
                  <a:lnTo>
                    <a:pt x="97091" y="127482"/>
                  </a:lnTo>
                  <a:lnTo>
                    <a:pt x="96710" y="127482"/>
                  </a:lnTo>
                  <a:lnTo>
                    <a:pt x="97091" y="127482"/>
                  </a:lnTo>
                  <a:lnTo>
                    <a:pt x="97091" y="127101"/>
                  </a:lnTo>
                  <a:lnTo>
                    <a:pt x="96710" y="127101"/>
                  </a:lnTo>
                  <a:lnTo>
                    <a:pt x="96710" y="126720"/>
                  </a:lnTo>
                  <a:lnTo>
                    <a:pt x="96316" y="126720"/>
                  </a:lnTo>
                  <a:lnTo>
                    <a:pt x="95935" y="126720"/>
                  </a:lnTo>
                  <a:lnTo>
                    <a:pt x="95935" y="126326"/>
                  </a:lnTo>
                  <a:lnTo>
                    <a:pt x="95935" y="126720"/>
                  </a:lnTo>
                  <a:lnTo>
                    <a:pt x="95732" y="126720"/>
                  </a:lnTo>
                  <a:lnTo>
                    <a:pt x="95732" y="126326"/>
                  </a:lnTo>
                  <a:lnTo>
                    <a:pt x="95732" y="126720"/>
                  </a:lnTo>
                  <a:lnTo>
                    <a:pt x="95338" y="126720"/>
                  </a:lnTo>
                  <a:lnTo>
                    <a:pt x="95338" y="126326"/>
                  </a:lnTo>
                  <a:lnTo>
                    <a:pt x="95338" y="126720"/>
                  </a:lnTo>
                  <a:lnTo>
                    <a:pt x="94957" y="126720"/>
                  </a:lnTo>
                  <a:lnTo>
                    <a:pt x="94957" y="126326"/>
                  </a:lnTo>
                  <a:lnTo>
                    <a:pt x="94564" y="126326"/>
                  </a:lnTo>
                  <a:lnTo>
                    <a:pt x="94564" y="126720"/>
                  </a:lnTo>
                  <a:lnTo>
                    <a:pt x="94183" y="126720"/>
                  </a:lnTo>
                  <a:lnTo>
                    <a:pt x="94183" y="126326"/>
                  </a:lnTo>
                  <a:lnTo>
                    <a:pt x="94564" y="126326"/>
                  </a:lnTo>
                  <a:lnTo>
                    <a:pt x="94183" y="126326"/>
                  </a:lnTo>
                  <a:lnTo>
                    <a:pt x="93789" y="125945"/>
                  </a:lnTo>
                  <a:lnTo>
                    <a:pt x="93395" y="125945"/>
                  </a:lnTo>
                  <a:lnTo>
                    <a:pt x="93395" y="126326"/>
                  </a:lnTo>
                  <a:lnTo>
                    <a:pt x="93789" y="126326"/>
                  </a:lnTo>
                  <a:lnTo>
                    <a:pt x="93395" y="126326"/>
                  </a:lnTo>
                  <a:lnTo>
                    <a:pt x="93014" y="126326"/>
                  </a:lnTo>
                  <a:lnTo>
                    <a:pt x="93014" y="126720"/>
                  </a:lnTo>
                  <a:lnTo>
                    <a:pt x="92621" y="126720"/>
                  </a:lnTo>
                  <a:lnTo>
                    <a:pt x="92621" y="126326"/>
                  </a:lnTo>
                  <a:lnTo>
                    <a:pt x="92227" y="126326"/>
                  </a:lnTo>
                  <a:lnTo>
                    <a:pt x="92227" y="126720"/>
                  </a:lnTo>
                  <a:lnTo>
                    <a:pt x="92227" y="126326"/>
                  </a:lnTo>
                  <a:lnTo>
                    <a:pt x="91846" y="126326"/>
                  </a:lnTo>
                  <a:lnTo>
                    <a:pt x="91846" y="125945"/>
                  </a:lnTo>
                  <a:lnTo>
                    <a:pt x="92227" y="125945"/>
                  </a:lnTo>
                  <a:lnTo>
                    <a:pt x="92227" y="125564"/>
                  </a:lnTo>
                  <a:lnTo>
                    <a:pt x="92227" y="125945"/>
                  </a:lnTo>
                  <a:lnTo>
                    <a:pt x="92227" y="125564"/>
                  </a:lnTo>
                  <a:lnTo>
                    <a:pt x="91846" y="125945"/>
                  </a:lnTo>
                  <a:lnTo>
                    <a:pt x="91846" y="125564"/>
                  </a:lnTo>
                  <a:lnTo>
                    <a:pt x="91846" y="125945"/>
                  </a:lnTo>
                  <a:lnTo>
                    <a:pt x="91846" y="125564"/>
                  </a:lnTo>
                  <a:lnTo>
                    <a:pt x="91452" y="125564"/>
                  </a:lnTo>
                  <a:lnTo>
                    <a:pt x="91059" y="125171"/>
                  </a:lnTo>
                  <a:lnTo>
                    <a:pt x="91452" y="125171"/>
                  </a:lnTo>
                  <a:lnTo>
                    <a:pt x="91452" y="125564"/>
                  </a:lnTo>
                  <a:lnTo>
                    <a:pt x="91452" y="125171"/>
                  </a:lnTo>
                  <a:lnTo>
                    <a:pt x="91059" y="124790"/>
                  </a:lnTo>
                  <a:lnTo>
                    <a:pt x="90868" y="124409"/>
                  </a:lnTo>
                  <a:lnTo>
                    <a:pt x="90487" y="124015"/>
                  </a:lnTo>
                  <a:lnTo>
                    <a:pt x="90093" y="123824"/>
                  </a:lnTo>
                  <a:lnTo>
                    <a:pt x="90093" y="123443"/>
                  </a:lnTo>
                  <a:lnTo>
                    <a:pt x="90093" y="123050"/>
                  </a:lnTo>
                  <a:lnTo>
                    <a:pt x="90093" y="123443"/>
                  </a:lnTo>
                  <a:lnTo>
                    <a:pt x="90093" y="123050"/>
                  </a:lnTo>
                  <a:lnTo>
                    <a:pt x="89700" y="123050"/>
                  </a:lnTo>
                  <a:lnTo>
                    <a:pt x="89700" y="122669"/>
                  </a:lnTo>
                  <a:lnTo>
                    <a:pt x="89700" y="122288"/>
                  </a:lnTo>
                  <a:lnTo>
                    <a:pt x="89319" y="122288"/>
                  </a:lnTo>
                  <a:lnTo>
                    <a:pt x="89319" y="121907"/>
                  </a:lnTo>
                  <a:lnTo>
                    <a:pt x="89700" y="122288"/>
                  </a:lnTo>
                  <a:lnTo>
                    <a:pt x="89700" y="121907"/>
                  </a:lnTo>
                  <a:lnTo>
                    <a:pt x="89319" y="121907"/>
                  </a:lnTo>
                  <a:lnTo>
                    <a:pt x="89319" y="121513"/>
                  </a:lnTo>
                  <a:lnTo>
                    <a:pt x="88925" y="121513"/>
                  </a:lnTo>
                  <a:lnTo>
                    <a:pt x="88925" y="121132"/>
                  </a:lnTo>
                  <a:lnTo>
                    <a:pt x="89319" y="121132"/>
                  </a:lnTo>
                  <a:lnTo>
                    <a:pt x="89319" y="120751"/>
                  </a:lnTo>
                  <a:lnTo>
                    <a:pt x="89700" y="120751"/>
                  </a:lnTo>
                  <a:lnTo>
                    <a:pt x="89319" y="120751"/>
                  </a:lnTo>
                  <a:lnTo>
                    <a:pt x="89700" y="120751"/>
                  </a:lnTo>
                  <a:lnTo>
                    <a:pt x="89700" y="120357"/>
                  </a:lnTo>
                  <a:lnTo>
                    <a:pt x="89700" y="120751"/>
                  </a:lnTo>
                  <a:lnTo>
                    <a:pt x="89700" y="120357"/>
                  </a:lnTo>
                  <a:lnTo>
                    <a:pt x="89700" y="120751"/>
                  </a:lnTo>
                  <a:lnTo>
                    <a:pt x="90093" y="120751"/>
                  </a:lnTo>
                  <a:lnTo>
                    <a:pt x="90093" y="121132"/>
                  </a:lnTo>
                  <a:lnTo>
                    <a:pt x="90487" y="121132"/>
                  </a:lnTo>
                  <a:lnTo>
                    <a:pt x="90868" y="121132"/>
                  </a:lnTo>
                  <a:lnTo>
                    <a:pt x="90487" y="121132"/>
                  </a:lnTo>
                  <a:lnTo>
                    <a:pt x="90487" y="121513"/>
                  </a:lnTo>
                  <a:lnTo>
                    <a:pt x="90868" y="121513"/>
                  </a:lnTo>
                  <a:lnTo>
                    <a:pt x="90868" y="121132"/>
                  </a:lnTo>
                  <a:lnTo>
                    <a:pt x="90868" y="121513"/>
                  </a:lnTo>
                  <a:lnTo>
                    <a:pt x="90868" y="121132"/>
                  </a:lnTo>
                  <a:lnTo>
                    <a:pt x="90868" y="121513"/>
                  </a:lnTo>
                  <a:lnTo>
                    <a:pt x="90487" y="121513"/>
                  </a:lnTo>
                  <a:lnTo>
                    <a:pt x="90487" y="121132"/>
                  </a:lnTo>
                  <a:lnTo>
                    <a:pt x="90868" y="121132"/>
                  </a:lnTo>
                  <a:lnTo>
                    <a:pt x="90487" y="121132"/>
                  </a:lnTo>
                  <a:lnTo>
                    <a:pt x="90093" y="121132"/>
                  </a:lnTo>
                  <a:lnTo>
                    <a:pt x="90093" y="120751"/>
                  </a:lnTo>
                  <a:lnTo>
                    <a:pt x="89700" y="120751"/>
                  </a:lnTo>
                  <a:lnTo>
                    <a:pt x="89700" y="120357"/>
                  </a:lnTo>
                  <a:lnTo>
                    <a:pt x="89700" y="120751"/>
                  </a:lnTo>
                  <a:lnTo>
                    <a:pt x="89700" y="120357"/>
                  </a:lnTo>
                  <a:lnTo>
                    <a:pt x="89700" y="120751"/>
                  </a:lnTo>
                  <a:lnTo>
                    <a:pt x="89319" y="120751"/>
                  </a:lnTo>
                  <a:lnTo>
                    <a:pt x="89700" y="120751"/>
                  </a:lnTo>
                  <a:lnTo>
                    <a:pt x="89319" y="120751"/>
                  </a:lnTo>
                  <a:lnTo>
                    <a:pt x="89319" y="120357"/>
                  </a:lnTo>
                  <a:lnTo>
                    <a:pt x="88925" y="120357"/>
                  </a:lnTo>
                  <a:lnTo>
                    <a:pt x="88531" y="119976"/>
                  </a:lnTo>
                  <a:lnTo>
                    <a:pt x="88531" y="120357"/>
                  </a:lnTo>
                  <a:lnTo>
                    <a:pt x="88150" y="119976"/>
                  </a:lnTo>
                  <a:lnTo>
                    <a:pt x="88531" y="119976"/>
                  </a:lnTo>
                  <a:lnTo>
                    <a:pt x="88925" y="119595"/>
                  </a:lnTo>
                  <a:lnTo>
                    <a:pt x="88531" y="119595"/>
                  </a:lnTo>
                  <a:lnTo>
                    <a:pt x="88531" y="119202"/>
                  </a:lnTo>
                  <a:lnTo>
                    <a:pt x="88150" y="119202"/>
                  </a:lnTo>
                  <a:lnTo>
                    <a:pt x="88531" y="119011"/>
                  </a:lnTo>
                  <a:lnTo>
                    <a:pt x="88150" y="119011"/>
                  </a:lnTo>
                  <a:lnTo>
                    <a:pt x="88150" y="118630"/>
                  </a:lnTo>
                  <a:lnTo>
                    <a:pt x="87757" y="118630"/>
                  </a:lnTo>
                  <a:lnTo>
                    <a:pt x="87757" y="118236"/>
                  </a:lnTo>
                  <a:lnTo>
                    <a:pt x="88150" y="118236"/>
                  </a:lnTo>
                  <a:lnTo>
                    <a:pt x="88531" y="118236"/>
                  </a:lnTo>
                  <a:lnTo>
                    <a:pt x="88531" y="118630"/>
                  </a:lnTo>
                  <a:lnTo>
                    <a:pt x="88925" y="118630"/>
                  </a:lnTo>
                  <a:lnTo>
                    <a:pt x="88531" y="118630"/>
                  </a:lnTo>
                  <a:lnTo>
                    <a:pt x="88531" y="118236"/>
                  </a:lnTo>
                  <a:lnTo>
                    <a:pt x="88150" y="118236"/>
                  </a:lnTo>
                  <a:lnTo>
                    <a:pt x="87757" y="117855"/>
                  </a:lnTo>
                  <a:lnTo>
                    <a:pt x="87757" y="118236"/>
                  </a:lnTo>
                  <a:lnTo>
                    <a:pt x="87757" y="117855"/>
                  </a:lnTo>
                  <a:lnTo>
                    <a:pt x="87757" y="117474"/>
                  </a:lnTo>
                  <a:lnTo>
                    <a:pt x="87363" y="117474"/>
                  </a:lnTo>
                  <a:lnTo>
                    <a:pt x="87757" y="117474"/>
                  </a:lnTo>
                  <a:lnTo>
                    <a:pt x="87363" y="117474"/>
                  </a:lnTo>
                  <a:lnTo>
                    <a:pt x="86982" y="117474"/>
                  </a:lnTo>
                  <a:lnTo>
                    <a:pt x="86982" y="117081"/>
                  </a:lnTo>
                  <a:lnTo>
                    <a:pt x="86588" y="117081"/>
                  </a:lnTo>
                  <a:lnTo>
                    <a:pt x="86982" y="117081"/>
                  </a:lnTo>
                  <a:lnTo>
                    <a:pt x="86982" y="116700"/>
                  </a:lnTo>
                  <a:lnTo>
                    <a:pt x="86588" y="116319"/>
                  </a:lnTo>
                  <a:lnTo>
                    <a:pt x="86588" y="115925"/>
                  </a:lnTo>
                  <a:lnTo>
                    <a:pt x="86982" y="115925"/>
                  </a:lnTo>
                  <a:lnTo>
                    <a:pt x="86588" y="115925"/>
                  </a:lnTo>
                  <a:lnTo>
                    <a:pt x="86588" y="116319"/>
                  </a:lnTo>
                  <a:lnTo>
                    <a:pt x="86982" y="116319"/>
                  </a:lnTo>
                  <a:lnTo>
                    <a:pt x="86982" y="115925"/>
                  </a:lnTo>
                  <a:lnTo>
                    <a:pt x="86982" y="116319"/>
                  </a:lnTo>
                  <a:lnTo>
                    <a:pt x="87363" y="116319"/>
                  </a:lnTo>
                  <a:lnTo>
                    <a:pt x="87363" y="115925"/>
                  </a:lnTo>
                  <a:lnTo>
                    <a:pt x="87757" y="115925"/>
                  </a:lnTo>
                  <a:lnTo>
                    <a:pt x="87363" y="115925"/>
                  </a:lnTo>
                  <a:lnTo>
                    <a:pt x="87757" y="115925"/>
                  </a:lnTo>
                  <a:lnTo>
                    <a:pt x="87757" y="115544"/>
                  </a:lnTo>
                  <a:lnTo>
                    <a:pt x="87757" y="115925"/>
                  </a:lnTo>
                  <a:lnTo>
                    <a:pt x="87757" y="115544"/>
                  </a:lnTo>
                  <a:lnTo>
                    <a:pt x="87757" y="115925"/>
                  </a:lnTo>
                  <a:lnTo>
                    <a:pt x="87757" y="115544"/>
                  </a:lnTo>
                  <a:lnTo>
                    <a:pt x="88150" y="115544"/>
                  </a:lnTo>
                  <a:lnTo>
                    <a:pt x="88150" y="115925"/>
                  </a:lnTo>
                  <a:lnTo>
                    <a:pt x="88531" y="115544"/>
                  </a:lnTo>
                  <a:lnTo>
                    <a:pt x="88925" y="115544"/>
                  </a:lnTo>
                  <a:lnTo>
                    <a:pt x="88925" y="115163"/>
                  </a:lnTo>
                  <a:lnTo>
                    <a:pt x="88925" y="115544"/>
                  </a:lnTo>
                  <a:lnTo>
                    <a:pt x="89319" y="115925"/>
                  </a:lnTo>
                  <a:lnTo>
                    <a:pt x="88925" y="115925"/>
                  </a:lnTo>
                  <a:lnTo>
                    <a:pt x="89319" y="115925"/>
                  </a:lnTo>
                  <a:lnTo>
                    <a:pt x="89319" y="115544"/>
                  </a:lnTo>
                  <a:lnTo>
                    <a:pt x="89700" y="115544"/>
                  </a:lnTo>
                  <a:lnTo>
                    <a:pt x="89700" y="115925"/>
                  </a:lnTo>
                  <a:lnTo>
                    <a:pt x="89700" y="115544"/>
                  </a:lnTo>
                  <a:lnTo>
                    <a:pt x="90093" y="115544"/>
                  </a:lnTo>
                  <a:lnTo>
                    <a:pt x="90487" y="115925"/>
                  </a:lnTo>
                  <a:lnTo>
                    <a:pt x="90868" y="115925"/>
                  </a:lnTo>
                  <a:lnTo>
                    <a:pt x="90868" y="115544"/>
                  </a:lnTo>
                  <a:lnTo>
                    <a:pt x="91059" y="115544"/>
                  </a:lnTo>
                  <a:lnTo>
                    <a:pt x="91452" y="115544"/>
                  </a:lnTo>
                  <a:lnTo>
                    <a:pt x="91846" y="115544"/>
                  </a:lnTo>
                  <a:lnTo>
                    <a:pt x="92227" y="115544"/>
                  </a:lnTo>
                  <a:lnTo>
                    <a:pt x="92227" y="115163"/>
                  </a:lnTo>
                  <a:lnTo>
                    <a:pt x="92621" y="115163"/>
                  </a:lnTo>
                  <a:lnTo>
                    <a:pt x="92227" y="115163"/>
                  </a:lnTo>
                  <a:lnTo>
                    <a:pt x="92227" y="115544"/>
                  </a:lnTo>
                  <a:lnTo>
                    <a:pt x="91846" y="115544"/>
                  </a:lnTo>
                  <a:lnTo>
                    <a:pt x="91452" y="115544"/>
                  </a:lnTo>
                  <a:lnTo>
                    <a:pt x="91059" y="115544"/>
                  </a:lnTo>
                  <a:lnTo>
                    <a:pt x="90868" y="115544"/>
                  </a:lnTo>
                  <a:lnTo>
                    <a:pt x="90868" y="115925"/>
                  </a:lnTo>
                  <a:lnTo>
                    <a:pt x="90487" y="115925"/>
                  </a:lnTo>
                  <a:lnTo>
                    <a:pt x="90093" y="115544"/>
                  </a:lnTo>
                  <a:lnTo>
                    <a:pt x="89700" y="115544"/>
                  </a:lnTo>
                  <a:lnTo>
                    <a:pt x="89700" y="115925"/>
                  </a:lnTo>
                  <a:lnTo>
                    <a:pt x="89700" y="115544"/>
                  </a:lnTo>
                  <a:lnTo>
                    <a:pt x="89319" y="115544"/>
                  </a:lnTo>
                  <a:lnTo>
                    <a:pt x="89319" y="115925"/>
                  </a:lnTo>
                  <a:lnTo>
                    <a:pt x="88925" y="115544"/>
                  </a:lnTo>
                  <a:lnTo>
                    <a:pt x="89319" y="115163"/>
                  </a:lnTo>
                  <a:lnTo>
                    <a:pt x="89319" y="115544"/>
                  </a:lnTo>
                  <a:lnTo>
                    <a:pt x="89319" y="115163"/>
                  </a:lnTo>
                  <a:lnTo>
                    <a:pt x="89700" y="115163"/>
                  </a:lnTo>
                  <a:lnTo>
                    <a:pt x="90093" y="115163"/>
                  </a:lnTo>
                  <a:lnTo>
                    <a:pt x="90093" y="114769"/>
                  </a:lnTo>
                  <a:lnTo>
                    <a:pt x="90487" y="114769"/>
                  </a:lnTo>
                  <a:lnTo>
                    <a:pt x="90868" y="114769"/>
                  </a:lnTo>
                  <a:lnTo>
                    <a:pt x="90868" y="114388"/>
                  </a:lnTo>
                  <a:lnTo>
                    <a:pt x="91059" y="114388"/>
                  </a:lnTo>
                  <a:lnTo>
                    <a:pt x="91059" y="114198"/>
                  </a:lnTo>
                  <a:lnTo>
                    <a:pt x="91059" y="113817"/>
                  </a:lnTo>
                  <a:lnTo>
                    <a:pt x="91452" y="113817"/>
                  </a:lnTo>
                  <a:lnTo>
                    <a:pt x="91452" y="113423"/>
                  </a:lnTo>
                  <a:lnTo>
                    <a:pt x="91452" y="113042"/>
                  </a:lnTo>
                  <a:lnTo>
                    <a:pt x="91846" y="113042"/>
                  </a:lnTo>
                  <a:lnTo>
                    <a:pt x="92227" y="113042"/>
                  </a:lnTo>
                  <a:lnTo>
                    <a:pt x="92227" y="112661"/>
                  </a:lnTo>
                  <a:lnTo>
                    <a:pt x="92227" y="112267"/>
                  </a:lnTo>
                  <a:lnTo>
                    <a:pt x="92621" y="112267"/>
                  </a:lnTo>
                  <a:lnTo>
                    <a:pt x="92621" y="111886"/>
                  </a:lnTo>
                  <a:lnTo>
                    <a:pt x="92621" y="112267"/>
                  </a:lnTo>
                  <a:lnTo>
                    <a:pt x="92227" y="112267"/>
                  </a:lnTo>
                  <a:lnTo>
                    <a:pt x="92227" y="112661"/>
                  </a:lnTo>
                  <a:lnTo>
                    <a:pt x="92227" y="113042"/>
                  </a:lnTo>
                  <a:lnTo>
                    <a:pt x="91846" y="113042"/>
                  </a:lnTo>
                  <a:lnTo>
                    <a:pt x="91452" y="113042"/>
                  </a:lnTo>
                  <a:lnTo>
                    <a:pt x="91452" y="113423"/>
                  </a:lnTo>
                  <a:lnTo>
                    <a:pt x="91452" y="113817"/>
                  </a:lnTo>
                  <a:lnTo>
                    <a:pt x="91452" y="113423"/>
                  </a:lnTo>
                  <a:lnTo>
                    <a:pt x="91452" y="113817"/>
                  </a:lnTo>
                  <a:lnTo>
                    <a:pt x="91059" y="113817"/>
                  </a:lnTo>
                  <a:lnTo>
                    <a:pt x="91059" y="114198"/>
                  </a:lnTo>
                  <a:lnTo>
                    <a:pt x="91059" y="114388"/>
                  </a:lnTo>
                  <a:lnTo>
                    <a:pt x="90868" y="114388"/>
                  </a:lnTo>
                  <a:lnTo>
                    <a:pt x="90868" y="114769"/>
                  </a:lnTo>
                  <a:lnTo>
                    <a:pt x="90487" y="114769"/>
                  </a:lnTo>
                  <a:lnTo>
                    <a:pt x="90093" y="114769"/>
                  </a:lnTo>
                  <a:lnTo>
                    <a:pt x="90093" y="115163"/>
                  </a:lnTo>
                  <a:lnTo>
                    <a:pt x="89700" y="115163"/>
                  </a:lnTo>
                  <a:lnTo>
                    <a:pt x="89319" y="115163"/>
                  </a:lnTo>
                  <a:lnTo>
                    <a:pt x="89319" y="115544"/>
                  </a:lnTo>
                  <a:lnTo>
                    <a:pt x="89319" y="115163"/>
                  </a:lnTo>
                  <a:lnTo>
                    <a:pt x="88925" y="115163"/>
                  </a:lnTo>
                  <a:lnTo>
                    <a:pt x="88925" y="115544"/>
                  </a:lnTo>
                  <a:lnTo>
                    <a:pt x="88925" y="115163"/>
                  </a:lnTo>
                  <a:lnTo>
                    <a:pt x="88925" y="115544"/>
                  </a:lnTo>
                  <a:lnTo>
                    <a:pt x="88925" y="115163"/>
                  </a:lnTo>
                  <a:lnTo>
                    <a:pt x="88531" y="115163"/>
                  </a:lnTo>
                  <a:lnTo>
                    <a:pt x="88531" y="115544"/>
                  </a:lnTo>
                  <a:lnTo>
                    <a:pt x="88150" y="115544"/>
                  </a:lnTo>
                  <a:lnTo>
                    <a:pt x="88531" y="115544"/>
                  </a:lnTo>
                  <a:lnTo>
                    <a:pt x="88150" y="115544"/>
                  </a:lnTo>
                  <a:lnTo>
                    <a:pt x="88150" y="115925"/>
                  </a:lnTo>
                  <a:lnTo>
                    <a:pt x="88150" y="115544"/>
                  </a:lnTo>
                  <a:lnTo>
                    <a:pt x="87757" y="115544"/>
                  </a:lnTo>
                  <a:lnTo>
                    <a:pt x="87363" y="115544"/>
                  </a:lnTo>
                  <a:lnTo>
                    <a:pt x="87363" y="115925"/>
                  </a:lnTo>
                  <a:lnTo>
                    <a:pt x="87757" y="115925"/>
                  </a:lnTo>
                  <a:lnTo>
                    <a:pt x="87363" y="115925"/>
                  </a:lnTo>
                  <a:lnTo>
                    <a:pt x="87363" y="116319"/>
                  </a:lnTo>
                  <a:lnTo>
                    <a:pt x="86982" y="115925"/>
                  </a:lnTo>
                  <a:lnTo>
                    <a:pt x="86982" y="116319"/>
                  </a:lnTo>
                  <a:lnTo>
                    <a:pt x="86588" y="116319"/>
                  </a:lnTo>
                  <a:lnTo>
                    <a:pt x="86588" y="115925"/>
                  </a:lnTo>
                  <a:lnTo>
                    <a:pt x="86982" y="115925"/>
                  </a:lnTo>
                  <a:lnTo>
                    <a:pt x="86588" y="115925"/>
                  </a:lnTo>
                  <a:lnTo>
                    <a:pt x="86588" y="116319"/>
                  </a:lnTo>
                  <a:lnTo>
                    <a:pt x="86194" y="116319"/>
                  </a:lnTo>
                  <a:lnTo>
                    <a:pt x="86194" y="115925"/>
                  </a:lnTo>
                  <a:lnTo>
                    <a:pt x="86004" y="115925"/>
                  </a:lnTo>
                  <a:lnTo>
                    <a:pt x="86004" y="115544"/>
                  </a:lnTo>
                  <a:lnTo>
                    <a:pt x="85610" y="115544"/>
                  </a:lnTo>
                  <a:lnTo>
                    <a:pt x="85610" y="115163"/>
                  </a:lnTo>
                  <a:lnTo>
                    <a:pt x="85610" y="115544"/>
                  </a:lnTo>
                  <a:lnTo>
                    <a:pt x="85229" y="115544"/>
                  </a:lnTo>
                  <a:lnTo>
                    <a:pt x="84836" y="115163"/>
                  </a:lnTo>
                  <a:lnTo>
                    <a:pt x="84455" y="114769"/>
                  </a:lnTo>
                  <a:lnTo>
                    <a:pt x="84836" y="114388"/>
                  </a:lnTo>
                  <a:lnTo>
                    <a:pt x="84455" y="114388"/>
                  </a:lnTo>
                  <a:lnTo>
                    <a:pt x="84455" y="114198"/>
                  </a:lnTo>
                  <a:lnTo>
                    <a:pt x="84455" y="113817"/>
                  </a:lnTo>
                  <a:lnTo>
                    <a:pt x="84836" y="113817"/>
                  </a:lnTo>
                  <a:lnTo>
                    <a:pt x="84836" y="113423"/>
                  </a:lnTo>
                  <a:lnTo>
                    <a:pt x="84455" y="113423"/>
                  </a:lnTo>
                  <a:lnTo>
                    <a:pt x="84455" y="113042"/>
                  </a:lnTo>
                  <a:lnTo>
                    <a:pt x="84061" y="112661"/>
                  </a:lnTo>
                  <a:lnTo>
                    <a:pt x="83667" y="112661"/>
                  </a:lnTo>
                  <a:lnTo>
                    <a:pt x="84061" y="112267"/>
                  </a:lnTo>
                  <a:lnTo>
                    <a:pt x="84061" y="112661"/>
                  </a:lnTo>
                  <a:lnTo>
                    <a:pt x="84061" y="112267"/>
                  </a:lnTo>
                  <a:lnTo>
                    <a:pt x="83667" y="112267"/>
                  </a:lnTo>
                  <a:lnTo>
                    <a:pt x="83667" y="111886"/>
                  </a:lnTo>
                  <a:lnTo>
                    <a:pt x="83667" y="111505"/>
                  </a:lnTo>
                  <a:lnTo>
                    <a:pt x="83286" y="111505"/>
                  </a:lnTo>
                  <a:lnTo>
                    <a:pt x="83286" y="111112"/>
                  </a:lnTo>
                  <a:lnTo>
                    <a:pt x="83286" y="110731"/>
                  </a:lnTo>
                  <a:lnTo>
                    <a:pt x="83286" y="110350"/>
                  </a:lnTo>
                  <a:lnTo>
                    <a:pt x="83286" y="109969"/>
                  </a:lnTo>
                  <a:lnTo>
                    <a:pt x="82892" y="109575"/>
                  </a:lnTo>
                  <a:lnTo>
                    <a:pt x="82892" y="107848"/>
                  </a:lnTo>
                  <a:lnTo>
                    <a:pt x="82499" y="108229"/>
                  </a:lnTo>
                  <a:lnTo>
                    <a:pt x="82892" y="107848"/>
                  </a:lnTo>
                  <a:lnTo>
                    <a:pt x="83286" y="107848"/>
                  </a:lnTo>
                  <a:lnTo>
                    <a:pt x="83667" y="107848"/>
                  </a:lnTo>
                  <a:lnTo>
                    <a:pt x="83286" y="107848"/>
                  </a:lnTo>
                  <a:lnTo>
                    <a:pt x="83286" y="107454"/>
                  </a:lnTo>
                  <a:lnTo>
                    <a:pt x="83667" y="107454"/>
                  </a:lnTo>
                  <a:lnTo>
                    <a:pt x="84061" y="107454"/>
                  </a:lnTo>
                  <a:lnTo>
                    <a:pt x="84455" y="107073"/>
                  </a:lnTo>
                  <a:lnTo>
                    <a:pt x="84836" y="107073"/>
                  </a:lnTo>
                  <a:lnTo>
                    <a:pt x="84836" y="106692"/>
                  </a:lnTo>
                  <a:lnTo>
                    <a:pt x="85229" y="106692"/>
                  </a:lnTo>
                  <a:lnTo>
                    <a:pt x="85229" y="107073"/>
                  </a:lnTo>
                  <a:lnTo>
                    <a:pt x="84836" y="107454"/>
                  </a:lnTo>
                  <a:lnTo>
                    <a:pt x="85229" y="107454"/>
                  </a:lnTo>
                  <a:lnTo>
                    <a:pt x="85610" y="107454"/>
                  </a:lnTo>
                  <a:lnTo>
                    <a:pt x="85610" y="107848"/>
                  </a:lnTo>
                  <a:lnTo>
                    <a:pt x="85610" y="108229"/>
                  </a:lnTo>
                  <a:lnTo>
                    <a:pt x="85229" y="108229"/>
                  </a:lnTo>
                  <a:lnTo>
                    <a:pt x="85229" y="108610"/>
                  </a:lnTo>
                  <a:lnTo>
                    <a:pt x="85610" y="108610"/>
                  </a:lnTo>
                  <a:lnTo>
                    <a:pt x="85610" y="109004"/>
                  </a:lnTo>
                  <a:lnTo>
                    <a:pt x="85610" y="109385"/>
                  </a:lnTo>
                  <a:lnTo>
                    <a:pt x="86004" y="109004"/>
                  </a:lnTo>
                  <a:lnTo>
                    <a:pt x="86004" y="109385"/>
                  </a:lnTo>
                  <a:lnTo>
                    <a:pt x="86194" y="109575"/>
                  </a:lnTo>
                  <a:lnTo>
                    <a:pt x="86588" y="109575"/>
                  </a:lnTo>
                  <a:lnTo>
                    <a:pt x="86588" y="109969"/>
                  </a:lnTo>
                  <a:lnTo>
                    <a:pt x="86982" y="109969"/>
                  </a:lnTo>
                  <a:lnTo>
                    <a:pt x="87363" y="109969"/>
                  </a:lnTo>
                  <a:lnTo>
                    <a:pt x="87363" y="110350"/>
                  </a:lnTo>
                  <a:lnTo>
                    <a:pt x="86982" y="110350"/>
                  </a:lnTo>
                  <a:lnTo>
                    <a:pt x="87363" y="110350"/>
                  </a:lnTo>
                  <a:lnTo>
                    <a:pt x="87757" y="110350"/>
                  </a:lnTo>
                  <a:lnTo>
                    <a:pt x="88150" y="110350"/>
                  </a:lnTo>
                  <a:lnTo>
                    <a:pt x="88150" y="110731"/>
                  </a:lnTo>
                  <a:lnTo>
                    <a:pt x="88531" y="110731"/>
                  </a:lnTo>
                  <a:lnTo>
                    <a:pt x="88925" y="110731"/>
                  </a:lnTo>
                  <a:lnTo>
                    <a:pt x="89319" y="110350"/>
                  </a:lnTo>
                  <a:lnTo>
                    <a:pt x="89700" y="110350"/>
                  </a:lnTo>
                  <a:lnTo>
                    <a:pt x="89700" y="110731"/>
                  </a:lnTo>
                  <a:lnTo>
                    <a:pt x="90093" y="110731"/>
                  </a:lnTo>
                  <a:lnTo>
                    <a:pt x="90093" y="110350"/>
                  </a:lnTo>
                  <a:lnTo>
                    <a:pt x="90487" y="110350"/>
                  </a:lnTo>
                  <a:lnTo>
                    <a:pt x="90487" y="109969"/>
                  </a:lnTo>
                  <a:lnTo>
                    <a:pt x="90487" y="109575"/>
                  </a:lnTo>
                  <a:lnTo>
                    <a:pt x="90487" y="109385"/>
                  </a:lnTo>
                  <a:lnTo>
                    <a:pt x="90487" y="109004"/>
                  </a:lnTo>
                  <a:lnTo>
                    <a:pt x="90868" y="109004"/>
                  </a:lnTo>
                  <a:lnTo>
                    <a:pt x="90868" y="108610"/>
                  </a:lnTo>
                  <a:lnTo>
                    <a:pt x="90487" y="108610"/>
                  </a:lnTo>
                  <a:lnTo>
                    <a:pt x="90487" y="108229"/>
                  </a:lnTo>
                  <a:lnTo>
                    <a:pt x="90487" y="107848"/>
                  </a:lnTo>
                  <a:lnTo>
                    <a:pt x="90868" y="107848"/>
                  </a:lnTo>
                  <a:lnTo>
                    <a:pt x="90868" y="107454"/>
                  </a:lnTo>
                  <a:lnTo>
                    <a:pt x="91059" y="107454"/>
                  </a:lnTo>
                  <a:lnTo>
                    <a:pt x="91059" y="107073"/>
                  </a:lnTo>
                  <a:lnTo>
                    <a:pt x="91059" y="106692"/>
                  </a:lnTo>
                  <a:lnTo>
                    <a:pt x="91452" y="106692"/>
                  </a:lnTo>
                  <a:lnTo>
                    <a:pt x="91452" y="107073"/>
                  </a:lnTo>
                  <a:lnTo>
                    <a:pt x="91846" y="107073"/>
                  </a:lnTo>
                  <a:lnTo>
                    <a:pt x="91846" y="106692"/>
                  </a:lnTo>
                  <a:lnTo>
                    <a:pt x="92227" y="106692"/>
                  </a:lnTo>
                  <a:lnTo>
                    <a:pt x="92621" y="106692"/>
                  </a:lnTo>
                  <a:lnTo>
                    <a:pt x="93014" y="106692"/>
                  </a:lnTo>
                  <a:lnTo>
                    <a:pt x="93395" y="106692"/>
                  </a:lnTo>
                  <a:lnTo>
                    <a:pt x="93395" y="106298"/>
                  </a:lnTo>
                  <a:lnTo>
                    <a:pt x="93395" y="106692"/>
                  </a:lnTo>
                  <a:lnTo>
                    <a:pt x="93789" y="106692"/>
                  </a:lnTo>
                  <a:lnTo>
                    <a:pt x="94183" y="106692"/>
                  </a:lnTo>
                  <a:lnTo>
                    <a:pt x="94564" y="106692"/>
                  </a:lnTo>
                  <a:lnTo>
                    <a:pt x="94564" y="106298"/>
                  </a:lnTo>
                  <a:lnTo>
                    <a:pt x="94957" y="106298"/>
                  </a:lnTo>
                  <a:lnTo>
                    <a:pt x="94957" y="105917"/>
                  </a:lnTo>
                  <a:lnTo>
                    <a:pt x="95338" y="105917"/>
                  </a:lnTo>
                  <a:lnTo>
                    <a:pt x="95732" y="105917"/>
                  </a:lnTo>
                  <a:lnTo>
                    <a:pt x="95732" y="105536"/>
                  </a:lnTo>
                  <a:lnTo>
                    <a:pt x="95338" y="105536"/>
                  </a:lnTo>
                  <a:lnTo>
                    <a:pt x="95732" y="105536"/>
                  </a:lnTo>
                  <a:lnTo>
                    <a:pt x="95338" y="105143"/>
                  </a:lnTo>
                  <a:lnTo>
                    <a:pt x="95732" y="105143"/>
                  </a:lnTo>
                  <a:lnTo>
                    <a:pt x="95732" y="104762"/>
                  </a:lnTo>
                  <a:lnTo>
                    <a:pt x="95732" y="104571"/>
                  </a:lnTo>
                  <a:lnTo>
                    <a:pt x="95732" y="104762"/>
                  </a:lnTo>
                  <a:lnTo>
                    <a:pt x="95732" y="105143"/>
                  </a:lnTo>
                  <a:lnTo>
                    <a:pt x="95338" y="105143"/>
                  </a:lnTo>
                  <a:lnTo>
                    <a:pt x="95338" y="105536"/>
                  </a:lnTo>
                  <a:lnTo>
                    <a:pt x="95732" y="105536"/>
                  </a:lnTo>
                  <a:lnTo>
                    <a:pt x="95338" y="105536"/>
                  </a:lnTo>
                  <a:lnTo>
                    <a:pt x="95732" y="105917"/>
                  </a:lnTo>
                  <a:lnTo>
                    <a:pt x="95338" y="105917"/>
                  </a:lnTo>
                  <a:lnTo>
                    <a:pt x="94957" y="105917"/>
                  </a:lnTo>
                  <a:lnTo>
                    <a:pt x="94957" y="106298"/>
                  </a:lnTo>
                  <a:lnTo>
                    <a:pt x="94564" y="106298"/>
                  </a:lnTo>
                  <a:lnTo>
                    <a:pt x="94564" y="106692"/>
                  </a:lnTo>
                  <a:lnTo>
                    <a:pt x="94183" y="106692"/>
                  </a:lnTo>
                  <a:lnTo>
                    <a:pt x="93789" y="106692"/>
                  </a:lnTo>
                  <a:lnTo>
                    <a:pt x="93395" y="106692"/>
                  </a:lnTo>
                  <a:lnTo>
                    <a:pt x="93395" y="106298"/>
                  </a:lnTo>
                  <a:lnTo>
                    <a:pt x="93395" y="106692"/>
                  </a:lnTo>
                  <a:lnTo>
                    <a:pt x="93014" y="106692"/>
                  </a:lnTo>
                  <a:lnTo>
                    <a:pt x="92621" y="106692"/>
                  </a:lnTo>
                  <a:lnTo>
                    <a:pt x="92227" y="106692"/>
                  </a:lnTo>
                  <a:lnTo>
                    <a:pt x="91846" y="106692"/>
                  </a:lnTo>
                  <a:lnTo>
                    <a:pt x="91846" y="107073"/>
                  </a:lnTo>
                  <a:lnTo>
                    <a:pt x="91452" y="107073"/>
                  </a:lnTo>
                  <a:lnTo>
                    <a:pt x="91452" y="106692"/>
                  </a:lnTo>
                  <a:lnTo>
                    <a:pt x="91059" y="106692"/>
                  </a:lnTo>
                  <a:lnTo>
                    <a:pt x="91059" y="107073"/>
                  </a:lnTo>
                  <a:lnTo>
                    <a:pt x="90868" y="107073"/>
                  </a:lnTo>
                  <a:lnTo>
                    <a:pt x="90868" y="107454"/>
                  </a:lnTo>
                  <a:lnTo>
                    <a:pt x="90868" y="107848"/>
                  </a:lnTo>
                  <a:lnTo>
                    <a:pt x="90487" y="107848"/>
                  </a:lnTo>
                  <a:lnTo>
                    <a:pt x="90487" y="108229"/>
                  </a:lnTo>
                  <a:lnTo>
                    <a:pt x="90487" y="108610"/>
                  </a:lnTo>
                  <a:lnTo>
                    <a:pt x="90868" y="108610"/>
                  </a:lnTo>
                  <a:lnTo>
                    <a:pt x="90868" y="109004"/>
                  </a:lnTo>
                  <a:lnTo>
                    <a:pt x="90487" y="109004"/>
                  </a:lnTo>
                  <a:lnTo>
                    <a:pt x="90868" y="109004"/>
                  </a:lnTo>
                  <a:lnTo>
                    <a:pt x="90487" y="109385"/>
                  </a:lnTo>
                  <a:lnTo>
                    <a:pt x="90093" y="109385"/>
                  </a:lnTo>
                  <a:lnTo>
                    <a:pt x="90093" y="109575"/>
                  </a:lnTo>
                  <a:lnTo>
                    <a:pt x="90487" y="109575"/>
                  </a:lnTo>
                  <a:lnTo>
                    <a:pt x="90093" y="109575"/>
                  </a:lnTo>
                  <a:lnTo>
                    <a:pt x="90487" y="109575"/>
                  </a:lnTo>
                  <a:lnTo>
                    <a:pt x="90487" y="109969"/>
                  </a:lnTo>
                  <a:lnTo>
                    <a:pt x="90093" y="110350"/>
                  </a:lnTo>
                  <a:lnTo>
                    <a:pt x="90093" y="110731"/>
                  </a:lnTo>
                  <a:lnTo>
                    <a:pt x="89700" y="110731"/>
                  </a:lnTo>
                  <a:lnTo>
                    <a:pt x="89700" y="110350"/>
                  </a:lnTo>
                  <a:lnTo>
                    <a:pt x="89319" y="110350"/>
                  </a:lnTo>
                  <a:lnTo>
                    <a:pt x="88925" y="110350"/>
                  </a:lnTo>
                  <a:lnTo>
                    <a:pt x="88925" y="110731"/>
                  </a:lnTo>
                  <a:lnTo>
                    <a:pt x="88531" y="110731"/>
                  </a:lnTo>
                  <a:lnTo>
                    <a:pt x="88150" y="110731"/>
                  </a:lnTo>
                  <a:lnTo>
                    <a:pt x="88150" y="110350"/>
                  </a:lnTo>
                  <a:lnTo>
                    <a:pt x="87757" y="110350"/>
                  </a:lnTo>
                  <a:lnTo>
                    <a:pt x="87757" y="109969"/>
                  </a:lnTo>
                  <a:lnTo>
                    <a:pt x="87757" y="110350"/>
                  </a:lnTo>
                  <a:lnTo>
                    <a:pt x="87363" y="110350"/>
                  </a:lnTo>
                  <a:lnTo>
                    <a:pt x="86982" y="110350"/>
                  </a:lnTo>
                  <a:lnTo>
                    <a:pt x="87363" y="110350"/>
                  </a:lnTo>
                  <a:lnTo>
                    <a:pt x="87363" y="109969"/>
                  </a:lnTo>
                  <a:lnTo>
                    <a:pt x="86982" y="109969"/>
                  </a:lnTo>
                  <a:lnTo>
                    <a:pt x="86588" y="109969"/>
                  </a:lnTo>
                  <a:lnTo>
                    <a:pt x="86588" y="109575"/>
                  </a:lnTo>
                  <a:lnTo>
                    <a:pt x="86194" y="109575"/>
                  </a:lnTo>
                  <a:lnTo>
                    <a:pt x="86194" y="109385"/>
                  </a:lnTo>
                  <a:lnTo>
                    <a:pt x="86004" y="109385"/>
                  </a:lnTo>
                  <a:lnTo>
                    <a:pt x="86004" y="109004"/>
                  </a:lnTo>
                  <a:lnTo>
                    <a:pt x="85610" y="109004"/>
                  </a:lnTo>
                  <a:lnTo>
                    <a:pt x="86004" y="109004"/>
                  </a:lnTo>
                  <a:lnTo>
                    <a:pt x="86004" y="108610"/>
                  </a:lnTo>
                  <a:lnTo>
                    <a:pt x="85610" y="108610"/>
                  </a:lnTo>
                  <a:lnTo>
                    <a:pt x="85229" y="108229"/>
                  </a:lnTo>
                  <a:lnTo>
                    <a:pt x="85610" y="108229"/>
                  </a:lnTo>
                  <a:lnTo>
                    <a:pt x="85610" y="107848"/>
                  </a:lnTo>
                  <a:lnTo>
                    <a:pt x="85610" y="107454"/>
                  </a:lnTo>
                  <a:lnTo>
                    <a:pt x="85229" y="107454"/>
                  </a:lnTo>
                  <a:lnTo>
                    <a:pt x="85229" y="107073"/>
                  </a:lnTo>
                  <a:lnTo>
                    <a:pt x="85229" y="106692"/>
                  </a:lnTo>
                  <a:lnTo>
                    <a:pt x="84836" y="106692"/>
                  </a:lnTo>
                  <a:lnTo>
                    <a:pt x="84455" y="107073"/>
                  </a:lnTo>
                  <a:lnTo>
                    <a:pt x="84455" y="106692"/>
                  </a:lnTo>
                  <a:lnTo>
                    <a:pt x="84836" y="106692"/>
                  </a:lnTo>
                  <a:lnTo>
                    <a:pt x="84455" y="106692"/>
                  </a:lnTo>
                  <a:lnTo>
                    <a:pt x="84455" y="107073"/>
                  </a:lnTo>
                  <a:lnTo>
                    <a:pt x="84061" y="107073"/>
                  </a:lnTo>
                  <a:lnTo>
                    <a:pt x="84061" y="107454"/>
                  </a:lnTo>
                  <a:lnTo>
                    <a:pt x="83667" y="107454"/>
                  </a:lnTo>
                  <a:lnTo>
                    <a:pt x="83286" y="107454"/>
                  </a:lnTo>
                  <a:lnTo>
                    <a:pt x="83286" y="107848"/>
                  </a:lnTo>
                  <a:lnTo>
                    <a:pt x="83286" y="107454"/>
                  </a:lnTo>
                  <a:lnTo>
                    <a:pt x="82892" y="107073"/>
                  </a:lnTo>
                  <a:lnTo>
                    <a:pt x="82892" y="106692"/>
                  </a:lnTo>
                  <a:lnTo>
                    <a:pt x="83286" y="106692"/>
                  </a:lnTo>
                  <a:lnTo>
                    <a:pt x="83667" y="106298"/>
                  </a:lnTo>
                  <a:lnTo>
                    <a:pt x="83667" y="105917"/>
                  </a:lnTo>
                  <a:lnTo>
                    <a:pt x="84061" y="105536"/>
                  </a:lnTo>
                  <a:lnTo>
                    <a:pt x="84455" y="105536"/>
                  </a:lnTo>
                  <a:lnTo>
                    <a:pt x="84455" y="105143"/>
                  </a:lnTo>
                  <a:lnTo>
                    <a:pt x="84455" y="103416"/>
                  </a:lnTo>
                  <a:lnTo>
                    <a:pt x="84836" y="103416"/>
                  </a:lnTo>
                  <a:lnTo>
                    <a:pt x="84836" y="103035"/>
                  </a:lnTo>
                  <a:lnTo>
                    <a:pt x="84836" y="102641"/>
                  </a:lnTo>
                  <a:lnTo>
                    <a:pt x="85229" y="102641"/>
                  </a:lnTo>
                  <a:lnTo>
                    <a:pt x="85229" y="103035"/>
                  </a:lnTo>
                  <a:lnTo>
                    <a:pt x="85229" y="102641"/>
                  </a:lnTo>
                  <a:lnTo>
                    <a:pt x="85229" y="103035"/>
                  </a:lnTo>
                  <a:lnTo>
                    <a:pt x="85229" y="102641"/>
                  </a:lnTo>
                  <a:lnTo>
                    <a:pt x="85229" y="103035"/>
                  </a:lnTo>
                  <a:lnTo>
                    <a:pt x="85229" y="102641"/>
                  </a:lnTo>
                  <a:lnTo>
                    <a:pt x="85229" y="102260"/>
                  </a:lnTo>
                  <a:lnTo>
                    <a:pt x="85229" y="102641"/>
                  </a:lnTo>
                  <a:lnTo>
                    <a:pt x="85229" y="102260"/>
                  </a:lnTo>
                  <a:lnTo>
                    <a:pt x="85229" y="102641"/>
                  </a:lnTo>
                  <a:lnTo>
                    <a:pt x="84836" y="102641"/>
                  </a:lnTo>
                  <a:lnTo>
                    <a:pt x="84836" y="102260"/>
                  </a:lnTo>
                  <a:lnTo>
                    <a:pt x="84455" y="102260"/>
                  </a:lnTo>
                  <a:lnTo>
                    <a:pt x="84455" y="101879"/>
                  </a:lnTo>
                  <a:lnTo>
                    <a:pt x="84455" y="99948"/>
                  </a:lnTo>
                  <a:lnTo>
                    <a:pt x="84061" y="99948"/>
                  </a:lnTo>
                  <a:lnTo>
                    <a:pt x="84061" y="99758"/>
                  </a:lnTo>
                  <a:lnTo>
                    <a:pt x="84061" y="99364"/>
                  </a:lnTo>
                  <a:lnTo>
                    <a:pt x="84061" y="98983"/>
                  </a:lnTo>
                  <a:lnTo>
                    <a:pt x="84455" y="98983"/>
                  </a:lnTo>
                  <a:lnTo>
                    <a:pt x="84455" y="98602"/>
                  </a:lnTo>
                  <a:lnTo>
                    <a:pt x="84061" y="98602"/>
                  </a:lnTo>
                  <a:lnTo>
                    <a:pt x="84061" y="98209"/>
                  </a:lnTo>
                  <a:lnTo>
                    <a:pt x="84455" y="98209"/>
                  </a:lnTo>
                  <a:lnTo>
                    <a:pt x="84455" y="97828"/>
                  </a:lnTo>
                  <a:lnTo>
                    <a:pt x="84061" y="97828"/>
                  </a:lnTo>
                  <a:lnTo>
                    <a:pt x="84455" y="97447"/>
                  </a:lnTo>
                  <a:lnTo>
                    <a:pt x="84061" y="97447"/>
                  </a:lnTo>
                  <a:lnTo>
                    <a:pt x="84061" y="97053"/>
                  </a:lnTo>
                  <a:lnTo>
                    <a:pt x="84455" y="97053"/>
                  </a:lnTo>
                  <a:lnTo>
                    <a:pt x="84455" y="96672"/>
                  </a:lnTo>
                  <a:lnTo>
                    <a:pt x="84836" y="96672"/>
                  </a:lnTo>
                  <a:lnTo>
                    <a:pt x="84836" y="96291"/>
                  </a:lnTo>
                  <a:lnTo>
                    <a:pt x="85229" y="96291"/>
                  </a:lnTo>
                  <a:lnTo>
                    <a:pt x="85610" y="96291"/>
                  </a:lnTo>
                  <a:lnTo>
                    <a:pt x="85610" y="95910"/>
                  </a:lnTo>
                  <a:lnTo>
                    <a:pt x="86004" y="95910"/>
                  </a:lnTo>
                  <a:lnTo>
                    <a:pt x="85610" y="95910"/>
                  </a:lnTo>
                  <a:lnTo>
                    <a:pt x="85610" y="95516"/>
                  </a:lnTo>
                  <a:lnTo>
                    <a:pt x="86004" y="95516"/>
                  </a:lnTo>
                  <a:lnTo>
                    <a:pt x="86004" y="95135"/>
                  </a:lnTo>
                  <a:lnTo>
                    <a:pt x="86194" y="95135"/>
                  </a:lnTo>
                  <a:lnTo>
                    <a:pt x="86004" y="95135"/>
                  </a:lnTo>
                  <a:lnTo>
                    <a:pt x="85610" y="95135"/>
                  </a:lnTo>
                  <a:lnTo>
                    <a:pt x="85610" y="94945"/>
                  </a:lnTo>
                  <a:lnTo>
                    <a:pt x="86004" y="94945"/>
                  </a:lnTo>
                  <a:lnTo>
                    <a:pt x="86004" y="94551"/>
                  </a:lnTo>
                  <a:lnTo>
                    <a:pt x="86004" y="94170"/>
                  </a:lnTo>
                  <a:lnTo>
                    <a:pt x="85610" y="94170"/>
                  </a:lnTo>
                  <a:lnTo>
                    <a:pt x="86004" y="94170"/>
                  </a:lnTo>
                  <a:lnTo>
                    <a:pt x="86004" y="93789"/>
                  </a:lnTo>
                  <a:lnTo>
                    <a:pt x="85610" y="93789"/>
                  </a:lnTo>
                  <a:lnTo>
                    <a:pt x="86004" y="93789"/>
                  </a:lnTo>
                  <a:lnTo>
                    <a:pt x="86194" y="93789"/>
                  </a:lnTo>
                  <a:lnTo>
                    <a:pt x="86588" y="93789"/>
                  </a:lnTo>
                  <a:lnTo>
                    <a:pt x="86588" y="94170"/>
                  </a:lnTo>
                  <a:lnTo>
                    <a:pt x="86982" y="94170"/>
                  </a:lnTo>
                  <a:lnTo>
                    <a:pt x="87363" y="94170"/>
                  </a:lnTo>
                  <a:lnTo>
                    <a:pt x="87363" y="94551"/>
                  </a:lnTo>
                  <a:lnTo>
                    <a:pt x="87757" y="94551"/>
                  </a:lnTo>
                  <a:lnTo>
                    <a:pt x="87757" y="94945"/>
                  </a:lnTo>
                  <a:lnTo>
                    <a:pt x="88150" y="94945"/>
                  </a:lnTo>
                  <a:lnTo>
                    <a:pt x="88531" y="94945"/>
                  </a:lnTo>
                  <a:lnTo>
                    <a:pt x="88925" y="94945"/>
                  </a:lnTo>
                  <a:lnTo>
                    <a:pt x="89319" y="94945"/>
                  </a:lnTo>
                  <a:lnTo>
                    <a:pt x="89700" y="94945"/>
                  </a:lnTo>
                  <a:lnTo>
                    <a:pt x="89700" y="95135"/>
                  </a:lnTo>
                  <a:lnTo>
                    <a:pt x="89700" y="94945"/>
                  </a:lnTo>
                  <a:lnTo>
                    <a:pt x="90093" y="94945"/>
                  </a:lnTo>
                  <a:lnTo>
                    <a:pt x="90093" y="95135"/>
                  </a:lnTo>
                  <a:lnTo>
                    <a:pt x="90093" y="95516"/>
                  </a:lnTo>
                  <a:lnTo>
                    <a:pt x="90487" y="95135"/>
                  </a:lnTo>
                  <a:lnTo>
                    <a:pt x="90868" y="95135"/>
                  </a:lnTo>
                  <a:lnTo>
                    <a:pt x="90868" y="95516"/>
                  </a:lnTo>
                  <a:lnTo>
                    <a:pt x="91059" y="95516"/>
                  </a:lnTo>
                  <a:lnTo>
                    <a:pt x="91452" y="95516"/>
                  </a:lnTo>
                  <a:lnTo>
                    <a:pt x="91846" y="95516"/>
                  </a:lnTo>
                  <a:lnTo>
                    <a:pt x="92227" y="95516"/>
                  </a:lnTo>
                  <a:lnTo>
                    <a:pt x="92227" y="95910"/>
                  </a:lnTo>
                  <a:lnTo>
                    <a:pt x="92621" y="95910"/>
                  </a:lnTo>
                  <a:lnTo>
                    <a:pt x="92621" y="95516"/>
                  </a:lnTo>
                  <a:lnTo>
                    <a:pt x="93014" y="95516"/>
                  </a:lnTo>
                  <a:lnTo>
                    <a:pt x="93395" y="95516"/>
                  </a:lnTo>
                  <a:lnTo>
                    <a:pt x="93014" y="95516"/>
                  </a:lnTo>
                  <a:lnTo>
                    <a:pt x="93014" y="95135"/>
                  </a:lnTo>
                  <a:lnTo>
                    <a:pt x="93395" y="95135"/>
                  </a:lnTo>
                  <a:lnTo>
                    <a:pt x="93789" y="95516"/>
                  </a:lnTo>
                  <a:lnTo>
                    <a:pt x="93789" y="95135"/>
                  </a:lnTo>
                  <a:lnTo>
                    <a:pt x="93789" y="95516"/>
                  </a:lnTo>
                  <a:lnTo>
                    <a:pt x="93789" y="95135"/>
                  </a:lnTo>
                  <a:lnTo>
                    <a:pt x="94183" y="95135"/>
                  </a:lnTo>
                  <a:lnTo>
                    <a:pt x="94564" y="95135"/>
                  </a:lnTo>
                  <a:lnTo>
                    <a:pt x="94564" y="95516"/>
                  </a:lnTo>
                  <a:lnTo>
                    <a:pt x="94957" y="95516"/>
                  </a:lnTo>
                  <a:lnTo>
                    <a:pt x="95338" y="95516"/>
                  </a:lnTo>
                  <a:lnTo>
                    <a:pt x="95338" y="95135"/>
                  </a:lnTo>
                  <a:lnTo>
                    <a:pt x="95732" y="95135"/>
                  </a:lnTo>
                  <a:lnTo>
                    <a:pt x="95732" y="95516"/>
                  </a:lnTo>
                  <a:lnTo>
                    <a:pt x="95935" y="95516"/>
                  </a:lnTo>
                  <a:lnTo>
                    <a:pt x="95935" y="95135"/>
                  </a:lnTo>
                  <a:lnTo>
                    <a:pt x="96316" y="95135"/>
                  </a:lnTo>
                  <a:lnTo>
                    <a:pt x="96316" y="94945"/>
                  </a:lnTo>
                  <a:lnTo>
                    <a:pt x="96710" y="94945"/>
                  </a:lnTo>
                  <a:lnTo>
                    <a:pt x="96710" y="94551"/>
                  </a:lnTo>
                  <a:lnTo>
                    <a:pt x="97091" y="94551"/>
                  </a:lnTo>
                  <a:lnTo>
                    <a:pt x="97485" y="94170"/>
                  </a:lnTo>
                  <a:lnTo>
                    <a:pt x="97878" y="94170"/>
                  </a:lnTo>
                  <a:lnTo>
                    <a:pt x="98259" y="94170"/>
                  </a:lnTo>
                  <a:lnTo>
                    <a:pt x="98259" y="93789"/>
                  </a:lnTo>
                  <a:lnTo>
                    <a:pt x="98259" y="94170"/>
                  </a:lnTo>
                  <a:lnTo>
                    <a:pt x="98259" y="93789"/>
                  </a:lnTo>
                  <a:lnTo>
                    <a:pt x="98259" y="93395"/>
                  </a:lnTo>
                  <a:lnTo>
                    <a:pt x="98653" y="93395"/>
                  </a:lnTo>
                  <a:lnTo>
                    <a:pt x="98653" y="93789"/>
                  </a:lnTo>
                  <a:lnTo>
                    <a:pt x="98653" y="93395"/>
                  </a:lnTo>
                  <a:lnTo>
                    <a:pt x="99047" y="93395"/>
                  </a:lnTo>
                  <a:lnTo>
                    <a:pt x="99428" y="93395"/>
                  </a:lnTo>
                  <a:lnTo>
                    <a:pt x="99822" y="93014"/>
                  </a:lnTo>
                  <a:lnTo>
                    <a:pt x="100215" y="93014"/>
                  </a:lnTo>
                  <a:lnTo>
                    <a:pt x="100406" y="93014"/>
                  </a:lnTo>
                  <a:lnTo>
                    <a:pt x="100406" y="92633"/>
                  </a:lnTo>
                  <a:lnTo>
                    <a:pt x="100406" y="93014"/>
                  </a:lnTo>
                  <a:lnTo>
                    <a:pt x="100406" y="92633"/>
                  </a:lnTo>
                  <a:lnTo>
                    <a:pt x="100787" y="92633"/>
                  </a:lnTo>
                  <a:lnTo>
                    <a:pt x="100787" y="93014"/>
                  </a:lnTo>
                  <a:lnTo>
                    <a:pt x="101180" y="93014"/>
                  </a:lnTo>
                  <a:lnTo>
                    <a:pt x="100787" y="92633"/>
                  </a:lnTo>
                  <a:lnTo>
                    <a:pt x="100787" y="93014"/>
                  </a:lnTo>
                  <a:lnTo>
                    <a:pt x="100787" y="92633"/>
                  </a:lnTo>
                  <a:lnTo>
                    <a:pt x="101180" y="92633"/>
                  </a:lnTo>
                  <a:lnTo>
                    <a:pt x="100787" y="92633"/>
                  </a:lnTo>
                  <a:lnTo>
                    <a:pt x="100406" y="92633"/>
                  </a:lnTo>
                  <a:lnTo>
                    <a:pt x="100787" y="92633"/>
                  </a:lnTo>
                  <a:lnTo>
                    <a:pt x="100406" y="92633"/>
                  </a:lnTo>
                  <a:lnTo>
                    <a:pt x="100215" y="92633"/>
                  </a:lnTo>
                  <a:lnTo>
                    <a:pt x="100215" y="93014"/>
                  </a:lnTo>
                  <a:lnTo>
                    <a:pt x="99822" y="93014"/>
                  </a:lnTo>
                  <a:lnTo>
                    <a:pt x="99428" y="93014"/>
                  </a:lnTo>
                  <a:lnTo>
                    <a:pt x="99428" y="93395"/>
                  </a:lnTo>
                  <a:lnTo>
                    <a:pt x="99047" y="93395"/>
                  </a:lnTo>
                  <a:lnTo>
                    <a:pt x="98653" y="93395"/>
                  </a:lnTo>
                  <a:lnTo>
                    <a:pt x="98259" y="93395"/>
                  </a:lnTo>
                  <a:lnTo>
                    <a:pt x="98259" y="93789"/>
                  </a:lnTo>
                  <a:lnTo>
                    <a:pt x="98259" y="94170"/>
                  </a:lnTo>
                  <a:lnTo>
                    <a:pt x="97878" y="93789"/>
                  </a:lnTo>
                  <a:lnTo>
                    <a:pt x="97878" y="94170"/>
                  </a:lnTo>
                  <a:lnTo>
                    <a:pt x="97878" y="93789"/>
                  </a:lnTo>
                  <a:lnTo>
                    <a:pt x="97878" y="94170"/>
                  </a:lnTo>
                  <a:lnTo>
                    <a:pt x="97878" y="93789"/>
                  </a:lnTo>
                  <a:lnTo>
                    <a:pt x="97878" y="94170"/>
                  </a:lnTo>
                  <a:lnTo>
                    <a:pt x="97878" y="93789"/>
                  </a:lnTo>
                  <a:lnTo>
                    <a:pt x="97878" y="94170"/>
                  </a:lnTo>
                  <a:lnTo>
                    <a:pt x="97485" y="94170"/>
                  </a:lnTo>
                  <a:lnTo>
                    <a:pt x="97091" y="94170"/>
                  </a:lnTo>
                  <a:lnTo>
                    <a:pt x="97091" y="94551"/>
                  </a:lnTo>
                  <a:lnTo>
                    <a:pt x="96710" y="94551"/>
                  </a:lnTo>
                  <a:lnTo>
                    <a:pt x="96710" y="94945"/>
                  </a:lnTo>
                  <a:lnTo>
                    <a:pt x="96710" y="94551"/>
                  </a:lnTo>
                  <a:lnTo>
                    <a:pt x="96710" y="94945"/>
                  </a:lnTo>
                  <a:lnTo>
                    <a:pt x="96316" y="94945"/>
                  </a:lnTo>
                  <a:lnTo>
                    <a:pt x="96710" y="94945"/>
                  </a:lnTo>
                  <a:lnTo>
                    <a:pt x="96316" y="94945"/>
                  </a:lnTo>
                  <a:lnTo>
                    <a:pt x="96316" y="95135"/>
                  </a:lnTo>
                  <a:lnTo>
                    <a:pt x="95935" y="95135"/>
                  </a:lnTo>
                  <a:lnTo>
                    <a:pt x="95935" y="95516"/>
                  </a:lnTo>
                  <a:lnTo>
                    <a:pt x="95732" y="95516"/>
                  </a:lnTo>
                  <a:lnTo>
                    <a:pt x="95732" y="95135"/>
                  </a:lnTo>
                  <a:lnTo>
                    <a:pt x="95338" y="95135"/>
                  </a:lnTo>
                  <a:lnTo>
                    <a:pt x="95338" y="95516"/>
                  </a:lnTo>
                  <a:lnTo>
                    <a:pt x="94957" y="95516"/>
                  </a:lnTo>
                  <a:lnTo>
                    <a:pt x="94564" y="95516"/>
                  </a:lnTo>
                  <a:lnTo>
                    <a:pt x="94564" y="95135"/>
                  </a:lnTo>
                  <a:lnTo>
                    <a:pt x="94183" y="95135"/>
                  </a:lnTo>
                  <a:lnTo>
                    <a:pt x="94564" y="95135"/>
                  </a:lnTo>
                  <a:lnTo>
                    <a:pt x="94183" y="95135"/>
                  </a:lnTo>
                  <a:lnTo>
                    <a:pt x="93789" y="95135"/>
                  </a:lnTo>
                  <a:lnTo>
                    <a:pt x="94183" y="95135"/>
                  </a:lnTo>
                  <a:lnTo>
                    <a:pt x="93789" y="95135"/>
                  </a:lnTo>
                  <a:lnTo>
                    <a:pt x="93789" y="95516"/>
                  </a:lnTo>
                  <a:lnTo>
                    <a:pt x="93789" y="95135"/>
                  </a:lnTo>
                  <a:lnTo>
                    <a:pt x="93395" y="95135"/>
                  </a:lnTo>
                  <a:lnTo>
                    <a:pt x="93014" y="95135"/>
                  </a:lnTo>
                  <a:lnTo>
                    <a:pt x="93014" y="95516"/>
                  </a:lnTo>
                  <a:lnTo>
                    <a:pt x="93395" y="95516"/>
                  </a:lnTo>
                  <a:lnTo>
                    <a:pt x="93014" y="95516"/>
                  </a:lnTo>
                  <a:lnTo>
                    <a:pt x="92621" y="95516"/>
                  </a:lnTo>
                  <a:lnTo>
                    <a:pt x="92621" y="95910"/>
                  </a:lnTo>
                  <a:lnTo>
                    <a:pt x="92227" y="95910"/>
                  </a:lnTo>
                  <a:lnTo>
                    <a:pt x="92227" y="95516"/>
                  </a:lnTo>
                  <a:lnTo>
                    <a:pt x="91846" y="95516"/>
                  </a:lnTo>
                  <a:lnTo>
                    <a:pt x="91452" y="95516"/>
                  </a:lnTo>
                  <a:lnTo>
                    <a:pt x="91059" y="95516"/>
                  </a:lnTo>
                  <a:lnTo>
                    <a:pt x="90868" y="95516"/>
                  </a:lnTo>
                  <a:lnTo>
                    <a:pt x="90868" y="95135"/>
                  </a:lnTo>
                  <a:lnTo>
                    <a:pt x="90487" y="95135"/>
                  </a:lnTo>
                  <a:lnTo>
                    <a:pt x="90868" y="95135"/>
                  </a:lnTo>
                  <a:lnTo>
                    <a:pt x="90487" y="95135"/>
                  </a:lnTo>
                  <a:lnTo>
                    <a:pt x="90093" y="95135"/>
                  </a:lnTo>
                  <a:lnTo>
                    <a:pt x="90093" y="94945"/>
                  </a:lnTo>
                  <a:lnTo>
                    <a:pt x="89700" y="94945"/>
                  </a:lnTo>
                  <a:lnTo>
                    <a:pt x="89319" y="94945"/>
                  </a:lnTo>
                  <a:lnTo>
                    <a:pt x="88925" y="94945"/>
                  </a:lnTo>
                  <a:lnTo>
                    <a:pt x="88925" y="94551"/>
                  </a:lnTo>
                  <a:lnTo>
                    <a:pt x="88531" y="94945"/>
                  </a:lnTo>
                  <a:lnTo>
                    <a:pt x="88531" y="94551"/>
                  </a:lnTo>
                  <a:lnTo>
                    <a:pt x="88531" y="94945"/>
                  </a:lnTo>
                  <a:lnTo>
                    <a:pt x="88531" y="94551"/>
                  </a:lnTo>
                  <a:lnTo>
                    <a:pt x="88531" y="94945"/>
                  </a:lnTo>
                  <a:lnTo>
                    <a:pt x="88150" y="94551"/>
                  </a:lnTo>
                  <a:lnTo>
                    <a:pt x="88150" y="94945"/>
                  </a:lnTo>
                  <a:lnTo>
                    <a:pt x="87757" y="94945"/>
                  </a:lnTo>
                  <a:lnTo>
                    <a:pt x="87757" y="94551"/>
                  </a:lnTo>
                  <a:lnTo>
                    <a:pt x="87363" y="94170"/>
                  </a:lnTo>
                  <a:lnTo>
                    <a:pt x="87363" y="94551"/>
                  </a:lnTo>
                  <a:lnTo>
                    <a:pt x="87363" y="94170"/>
                  </a:lnTo>
                  <a:lnTo>
                    <a:pt x="86982" y="94170"/>
                  </a:lnTo>
                  <a:lnTo>
                    <a:pt x="86588" y="94170"/>
                  </a:lnTo>
                  <a:lnTo>
                    <a:pt x="86588" y="93789"/>
                  </a:lnTo>
                  <a:lnTo>
                    <a:pt x="86194" y="93789"/>
                  </a:lnTo>
                  <a:lnTo>
                    <a:pt x="86004" y="93789"/>
                  </a:lnTo>
                  <a:lnTo>
                    <a:pt x="85610" y="93789"/>
                  </a:lnTo>
                  <a:lnTo>
                    <a:pt x="86004" y="93789"/>
                  </a:lnTo>
                  <a:lnTo>
                    <a:pt x="86004" y="94170"/>
                  </a:lnTo>
                  <a:lnTo>
                    <a:pt x="85610" y="94170"/>
                  </a:lnTo>
                  <a:lnTo>
                    <a:pt x="86004" y="94551"/>
                  </a:lnTo>
                  <a:lnTo>
                    <a:pt x="86004" y="94945"/>
                  </a:lnTo>
                  <a:lnTo>
                    <a:pt x="85610" y="94945"/>
                  </a:lnTo>
                  <a:lnTo>
                    <a:pt x="85610" y="95135"/>
                  </a:lnTo>
                  <a:lnTo>
                    <a:pt x="86004" y="95135"/>
                  </a:lnTo>
                  <a:lnTo>
                    <a:pt x="86194" y="95135"/>
                  </a:lnTo>
                  <a:lnTo>
                    <a:pt x="86004" y="95135"/>
                  </a:lnTo>
                  <a:lnTo>
                    <a:pt x="86004" y="95516"/>
                  </a:lnTo>
                  <a:lnTo>
                    <a:pt x="85610" y="95516"/>
                  </a:lnTo>
                  <a:lnTo>
                    <a:pt x="85610" y="95910"/>
                  </a:lnTo>
                  <a:lnTo>
                    <a:pt x="86004" y="95910"/>
                  </a:lnTo>
                  <a:lnTo>
                    <a:pt x="85610" y="95910"/>
                  </a:lnTo>
                  <a:lnTo>
                    <a:pt x="85610" y="96291"/>
                  </a:lnTo>
                  <a:lnTo>
                    <a:pt x="85229" y="96291"/>
                  </a:lnTo>
                  <a:lnTo>
                    <a:pt x="85229" y="95910"/>
                  </a:lnTo>
                  <a:lnTo>
                    <a:pt x="84836" y="95910"/>
                  </a:lnTo>
                  <a:lnTo>
                    <a:pt x="84836" y="96291"/>
                  </a:lnTo>
                  <a:lnTo>
                    <a:pt x="84836" y="96672"/>
                  </a:lnTo>
                  <a:lnTo>
                    <a:pt x="84455" y="96672"/>
                  </a:lnTo>
                  <a:lnTo>
                    <a:pt x="84455" y="97053"/>
                  </a:lnTo>
                  <a:lnTo>
                    <a:pt x="84061" y="97053"/>
                  </a:lnTo>
                  <a:lnTo>
                    <a:pt x="84061" y="97447"/>
                  </a:lnTo>
                  <a:lnTo>
                    <a:pt x="84455" y="97447"/>
                  </a:lnTo>
                  <a:lnTo>
                    <a:pt x="84061" y="97447"/>
                  </a:lnTo>
                  <a:lnTo>
                    <a:pt x="84061" y="97828"/>
                  </a:lnTo>
                  <a:lnTo>
                    <a:pt x="84455" y="97828"/>
                  </a:lnTo>
                  <a:lnTo>
                    <a:pt x="84455" y="98209"/>
                  </a:lnTo>
                  <a:lnTo>
                    <a:pt x="84061" y="98209"/>
                  </a:lnTo>
                  <a:lnTo>
                    <a:pt x="84061" y="98602"/>
                  </a:lnTo>
                  <a:lnTo>
                    <a:pt x="83667" y="97828"/>
                  </a:lnTo>
                  <a:lnTo>
                    <a:pt x="83667" y="97447"/>
                  </a:lnTo>
                  <a:lnTo>
                    <a:pt x="83667" y="97053"/>
                  </a:lnTo>
                  <a:lnTo>
                    <a:pt x="83667" y="96672"/>
                  </a:lnTo>
                  <a:lnTo>
                    <a:pt x="83286" y="96291"/>
                  </a:lnTo>
                  <a:lnTo>
                    <a:pt x="83286" y="95910"/>
                  </a:lnTo>
                  <a:lnTo>
                    <a:pt x="83286" y="95516"/>
                  </a:lnTo>
                  <a:lnTo>
                    <a:pt x="83286" y="95135"/>
                  </a:lnTo>
                  <a:lnTo>
                    <a:pt x="83286" y="94945"/>
                  </a:lnTo>
                  <a:lnTo>
                    <a:pt x="83667" y="94551"/>
                  </a:lnTo>
                  <a:lnTo>
                    <a:pt x="83667" y="94170"/>
                  </a:lnTo>
                  <a:lnTo>
                    <a:pt x="83667" y="93789"/>
                  </a:lnTo>
                  <a:lnTo>
                    <a:pt x="83667" y="93395"/>
                  </a:lnTo>
                  <a:lnTo>
                    <a:pt x="84061" y="93395"/>
                  </a:lnTo>
                  <a:lnTo>
                    <a:pt x="84061" y="93014"/>
                  </a:lnTo>
                  <a:lnTo>
                    <a:pt x="84455" y="93014"/>
                  </a:lnTo>
                  <a:lnTo>
                    <a:pt x="84455" y="92633"/>
                  </a:lnTo>
                  <a:lnTo>
                    <a:pt x="84836" y="92240"/>
                  </a:lnTo>
                  <a:lnTo>
                    <a:pt x="84836" y="91859"/>
                  </a:lnTo>
                  <a:lnTo>
                    <a:pt x="84836" y="91478"/>
                  </a:lnTo>
                  <a:lnTo>
                    <a:pt x="85229" y="91478"/>
                  </a:lnTo>
                  <a:lnTo>
                    <a:pt x="84836" y="91084"/>
                  </a:lnTo>
                  <a:lnTo>
                    <a:pt x="85229" y="91084"/>
                  </a:lnTo>
                  <a:lnTo>
                    <a:pt x="84836" y="90703"/>
                  </a:lnTo>
                  <a:lnTo>
                    <a:pt x="85229" y="90512"/>
                  </a:lnTo>
                  <a:lnTo>
                    <a:pt x="85610" y="90131"/>
                  </a:lnTo>
                  <a:lnTo>
                    <a:pt x="85610" y="89738"/>
                  </a:lnTo>
                  <a:lnTo>
                    <a:pt x="85229" y="89357"/>
                  </a:lnTo>
                  <a:lnTo>
                    <a:pt x="85229" y="88976"/>
                  </a:lnTo>
                  <a:lnTo>
                    <a:pt x="85229" y="88582"/>
                  </a:lnTo>
                  <a:lnTo>
                    <a:pt x="85229" y="88201"/>
                  </a:lnTo>
                  <a:lnTo>
                    <a:pt x="85610" y="87820"/>
                  </a:lnTo>
                  <a:lnTo>
                    <a:pt x="85610" y="85699"/>
                  </a:lnTo>
                  <a:lnTo>
                    <a:pt x="86004" y="85699"/>
                  </a:lnTo>
                  <a:lnTo>
                    <a:pt x="86194" y="85699"/>
                  </a:lnTo>
                  <a:lnTo>
                    <a:pt x="86194" y="85305"/>
                  </a:lnTo>
                  <a:lnTo>
                    <a:pt x="86194" y="85699"/>
                  </a:lnTo>
                  <a:lnTo>
                    <a:pt x="86588" y="85699"/>
                  </a:lnTo>
                  <a:lnTo>
                    <a:pt x="86588" y="85305"/>
                  </a:lnTo>
                  <a:lnTo>
                    <a:pt x="86588" y="85699"/>
                  </a:lnTo>
                  <a:lnTo>
                    <a:pt x="86982" y="85699"/>
                  </a:lnTo>
                  <a:lnTo>
                    <a:pt x="87363" y="85699"/>
                  </a:lnTo>
                  <a:lnTo>
                    <a:pt x="87757" y="85699"/>
                  </a:lnTo>
                  <a:lnTo>
                    <a:pt x="87757" y="85305"/>
                  </a:lnTo>
                  <a:lnTo>
                    <a:pt x="87757" y="85699"/>
                  </a:lnTo>
                  <a:lnTo>
                    <a:pt x="88150" y="85699"/>
                  </a:lnTo>
                  <a:lnTo>
                    <a:pt x="88150" y="85890"/>
                  </a:lnTo>
                  <a:lnTo>
                    <a:pt x="88150" y="85699"/>
                  </a:lnTo>
                  <a:lnTo>
                    <a:pt x="88150" y="85890"/>
                  </a:lnTo>
                  <a:lnTo>
                    <a:pt x="88531" y="85890"/>
                  </a:lnTo>
                  <a:lnTo>
                    <a:pt x="88150" y="85890"/>
                  </a:lnTo>
                  <a:lnTo>
                    <a:pt x="88531" y="86271"/>
                  </a:lnTo>
                  <a:lnTo>
                    <a:pt x="88150" y="86271"/>
                  </a:lnTo>
                  <a:lnTo>
                    <a:pt x="88531" y="86271"/>
                  </a:lnTo>
                  <a:lnTo>
                    <a:pt x="88531" y="86664"/>
                  </a:lnTo>
                  <a:lnTo>
                    <a:pt x="88925" y="86664"/>
                  </a:lnTo>
                  <a:lnTo>
                    <a:pt x="88925" y="87045"/>
                  </a:lnTo>
                  <a:lnTo>
                    <a:pt x="88531" y="87045"/>
                  </a:lnTo>
                  <a:lnTo>
                    <a:pt x="88925" y="87045"/>
                  </a:lnTo>
                  <a:lnTo>
                    <a:pt x="88531" y="87045"/>
                  </a:lnTo>
                  <a:lnTo>
                    <a:pt x="88925" y="87045"/>
                  </a:lnTo>
                  <a:lnTo>
                    <a:pt x="88925" y="87426"/>
                  </a:lnTo>
                  <a:lnTo>
                    <a:pt x="88925" y="87820"/>
                  </a:lnTo>
                  <a:lnTo>
                    <a:pt x="88531" y="87820"/>
                  </a:lnTo>
                  <a:lnTo>
                    <a:pt x="88531" y="88201"/>
                  </a:lnTo>
                  <a:lnTo>
                    <a:pt x="88150" y="88201"/>
                  </a:lnTo>
                  <a:lnTo>
                    <a:pt x="88150" y="88582"/>
                  </a:lnTo>
                  <a:lnTo>
                    <a:pt x="88150" y="88976"/>
                  </a:lnTo>
                  <a:lnTo>
                    <a:pt x="88150" y="89357"/>
                  </a:lnTo>
                  <a:lnTo>
                    <a:pt x="87757" y="89357"/>
                  </a:lnTo>
                  <a:lnTo>
                    <a:pt x="87757" y="89738"/>
                  </a:lnTo>
                  <a:lnTo>
                    <a:pt x="87757" y="90131"/>
                  </a:lnTo>
                  <a:lnTo>
                    <a:pt x="87757" y="89738"/>
                  </a:lnTo>
                  <a:lnTo>
                    <a:pt x="88150" y="90131"/>
                  </a:lnTo>
                  <a:lnTo>
                    <a:pt x="87757" y="90131"/>
                  </a:lnTo>
                  <a:lnTo>
                    <a:pt x="87757" y="90512"/>
                  </a:lnTo>
                  <a:lnTo>
                    <a:pt x="87757" y="90703"/>
                  </a:lnTo>
                  <a:lnTo>
                    <a:pt x="87363" y="90703"/>
                  </a:lnTo>
                  <a:lnTo>
                    <a:pt x="87757" y="90703"/>
                  </a:lnTo>
                  <a:lnTo>
                    <a:pt x="87757" y="91084"/>
                  </a:lnTo>
                  <a:lnTo>
                    <a:pt x="87363" y="90703"/>
                  </a:lnTo>
                  <a:lnTo>
                    <a:pt x="87363" y="91084"/>
                  </a:lnTo>
                  <a:lnTo>
                    <a:pt x="87363" y="91478"/>
                  </a:lnTo>
                  <a:lnTo>
                    <a:pt x="87363" y="91859"/>
                  </a:lnTo>
                  <a:lnTo>
                    <a:pt x="87757" y="91478"/>
                  </a:lnTo>
                  <a:lnTo>
                    <a:pt x="87757" y="91859"/>
                  </a:lnTo>
                  <a:lnTo>
                    <a:pt x="88150" y="91859"/>
                  </a:lnTo>
                  <a:lnTo>
                    <a:pt x="88531" y="92240"/>
                  </a:lnTo>
                  <a:lnTo>
                    <a:pt x="88531" y="91859"/>
                  </a:lnTo>
                  <a:lnTo>
                    <a:pt x="88531" y="92240"/>
                  </a:lnTo>
                  <a:lnTo>
                    <a:pt x="88925" y="92240"/>
                  </a:lnTo>
                  <a:lnTo>
                    <a:pt x="89319" y="92240"/>
                  </a:lnTo>
                  <a:lnTo>
                    <a:pt x="89700" y="92240"/>
                  </a:lnTo>
                  <a:lnTo>
                    <a:pt x="89319" y="92240"/>
                  </a:lnTo>
                  <a:lnTo>
                    <a:pt x="88925" y="92240"/>
                  </a:lnTo>
                  <a:lnTo>
                    <a:pt x="88531" y="92240"/>
                  </a:lnTo>
                  <a:lnTo>
                    <a:pt x="88531" y="91859"/>
                  </a:lnTo>
                  <a:lnTo>
                    <a:pt x="88150" y="91859"/>
                  </a:lnTo>
                  <a:lnTo>
                    <a:pt x="88531" y="91859"/>
                  </a:lnTo>
                  <a:lnTo>
                    <a:pt x="88150" y="91859"/>
                  </a:lnTo>
                  <a:lnTo>
                    <a:pt x="88531" y="91859"/>
                  </a:lnTo>
                  <a:lnTo>
                    <a:pt x="88150" y="91859"/>
                  </a:lnTo>
                  <a:lnTo>
                    <a:pt x="87757" y="91859"/>
                  </a:lnTo>
                  <a:lnTo>
                    <a:pt x="87757" y="91478"/>
                  </a:lnTo>
                  <a:lnTo>
                    <a:pt x="87363" y="91859"/>
                  </a:lnTo>
                  <a:lnTo>
                    <a:pt x="87363" y="91478"/>
                  </a:lnTo>
                  <a:lnTo>
                    <a:pt x="87363" y="91084"/>
                  </a:lnTo>
                  <a:lnTo>
                    <a:pt x="87363" y="90703"/>
                  </a:lnTo>
                  <a:lnTo>
                    <a:pt x="87363" y="91084"/>
                  </a:lnTo>
                  <a:lnTo>
                    <a:pt x="87757" y="91084"/>
                  </a:lnTo>
                  <a:lnTo>
                    <a:pt x="87757" y="90703"/>
                  </a:lnTo>
                  <a:lnTo>
                    <a:pt x="87757" y="90512"/>
                  </a:lnTo>
                  <a:lnTo>
                    <a:pt x="87757" y="90131"/>
                  </a:lnTo>
                  <a:lnTo>
                    <a:pt x="88150" y="90131"/>
                  </a:lnTo>
                  <a:lnTo>
                    <a:pt x="87757" y="89738"/>
                  </a:lnTo>
                  <a:lnTo>
                    <a:pt x="87757" y="89357"/>
                  </a:lnTo>
                  <a:lnTo>
                    <a:pt x="87757" y="89738"/>
                  </a:lnTo>
                  <a:lnTo>
                    <a:pt x="87757" y="89357"/>
                  </a:lnTo>
                  <a:lnTo>
                    <a:pt x="88150" y="89357"/>
                  </a:lnTo>
                  <a:lnTo>
                    <a:pt x="88150" y="88976"/>
                  </a:lnTo>
                  <a:lnTo>
                    <a:pt x="88150" y="88582"/>
                  </a:lnTo>
                  <a:lnTo>
                    <a:pt x="88150" y="88976"/>
                  </a:lnTo>
                  <a:lnTo>
                    <a:pt x="88150" y="88582"/>
                  </a:lnTo>
                  <a:lnTo>
                    <a:pt x="88531" y="88582"/>
                  </a:lnTo>
                  <a:lnTo>
                    <a:pt x="88150" y="88582"/>
                  </a:lnTo>
                  <a:lnTo>
                    <a:pt x="88150" y="88201"/>
                  </a:lnTo>
                  <a:lnTo>
                    <a:pt x="88531" y="88201"/>
                  </a:lnTo>
                  <a:lnTo>
                    <a:pt x="88531" y="87820"/>
                  </a:lnTo>
                  <a:lnTo>
                    <a:pt x="88925" y="87820"/>
                  </a:lnTo>
                  <a:lnTo>
                    <a:pt x="88925" y="87426"/>
                  </a:lnTo>
                  <a:lnTo>
                    <a:pt x="89319" y="87426"/>
                  </a:lnTo>
                  <a:lnTo>
                    <a:pt x="88925" y="87426"/>
                  </a:lnTo>
                  <a:lnTo>
                    <a:pt x="88925" y="87045"/>
                  </a:lnTo>
                  <a:lnTo>
                    <a:pt x="88531" y="87045"/>
                  </a:lnTo>
                  <a:lnTo>
                    <a:pt x="88925" y="87045"/>
                  </a:lnTo>
                  <a:lnTo>
                    <a:pt x="88531" y="87045"/>
                  </a:lnTo>
                  <a:lnTo>
                    <a:pt x="88925" y="87045"/>
                  </a:lnTo>
                  <a:lnTo>
                    <a:pt x="88925" y="86664"/>
                  </a:lnTo>
                  <a:lnTo>
                    <a:pt x="88531" y="86664"/>
                  </a:lnTo>
                  <a:lnTo>
                    <a:pt x="88531" y="86271"/>
                  </a:lnTo>
                  <a:lnTo>
                    <a:pt x="88150" y="86271"/>
                  </a:lnTo>
                  <a:lnTo>
                    <a:pt x="88531" y="86271"/>
                  </a:lnTo>
                  <a:lnTo>
                    <a:pt x="88531" y="85890"/>
                  </a:lnTo>
                  <a:lnTo>
                    <a:pt x="88150" y="85890"/>
                  </a:lnTo>
                  <a:lnTo>
                    <a:pt x="88150" y="85699"/>
                  </a:lnTo>
                  <a:lnTo>
                    <a:pt x="88531" y="85699"/>
                  </a:lnTo>
                  <a:lnTo>
                    <a:pt x="88150" y="85699"/>
                  </a:lnTo>
                  <a:lnTo>
                    <a:pt x="87757" y="85699"/>
                  </a:lnTo>
                  <a:lnTo>
                    <a:pt x="88150" y="85699"/>
                  </a:lnTo>
                  <a:lnTo>
                    <a:pt x="87757" y="85699"/>
                  </a:lnTo>
                  <a:lnTo>
                    <a:pt x="87757" y="85305"/>
                  </a:lnTo>
                  <a:lnTo>
                    <a:pt x="87363" y="85699"/>
                  </a:lnTo>
                  <a:lnTo>
                    <a:pt x="86982" y="85699"/>
                  </a:lnTo>
                  <a:lnTo>
                    <a:pt x="86588" y="85699"/>
                  </a:lnTo>
                  <a:lnTo>
                    <a:pt x="86588" y="85305"/>
                  </a:lnTo>
                  <a:lnTo>
                    <a:pt x="86588" y="85699"/>
                  </a:lnTo>
                  <a:lnTo>
                    <a:pt x="86194" y="85699"/>
                  </a:lnTo>
                  <a:lnTo>
                    <a:pt x="86194" y="85305"/>
                  </a:lnTo>
                  <a:lnTo>
                    <a:pt x="86194" y="85699"/>
                  </a:lnTo>
                  <a:lnTo>
                    <a:pt x="86004" y="85699"/>
                  </a:lnTo>
                  <a:lnTo>
                    <a:pt x="85610" y="85699"/>
                  </a:lnTo>
                  <a:lnTo>
                    <a:pt x="85610" y="85890"/>
                  </a:lnTo>
                  <a:lnTo>
                    <a:pt x="85610" y="85699"/>
                  </a:lnTo>
                  <a:lnTo>
                    <a:pt x="85229" y="85699"/>
                  </a:lnTo>
                  <a:lnTo>
                    <a:pt x="85610" y="85699"/>
                  </a:lnTo>
                  <a:lnTo>
                    <a:pt x="85610" y="85890"/>
                  </a:lnTo>
                  <a:lnTo>
                    <a:pt x="85229" y="85699"/>
                  </a:lnTo>
                  <a:lnTo>
                    <a:pt x="85229" y="85305"/>
                  </a:lnTo>
                  <a:lnTo>
                    <a:pt x="85229" y="84924"/>
                  </a:lnTo>
                  <a:lnTo>
                    <a:pt x="85229" y="84543"/>
                  </a:lnTo>
                  <a:lnTo>
                    <a:pt x="85610" y="84543"/>
                  </a:lnTo>
                  <a:lnTo>
                    <a:pt x="86004" y="84543"/>
                  </a:lnTo>
                  <a:lnTo>
                    <a:pt x="85610" y="84924"/>
                  </a:lnTo>
                  <a:lnTo>
                    <a:pt x="86004" y="84543"/>
                  </a:lnTo>
                  <a:lnTo>
                    <a:pt x="85610" y="84924"/>
                  </a:lnTo>
                  <a:lnTo>
                    <a:pt x="86004" y="84924"/>
                  </a:lnTo>
                  <a:lnTo>
                    <a:pt x="85610" y="84924"/>
                  </a:lnTo>
                  <a:lnTo>
                    <a:pt x="86004" y="84924"/>
                  </a:lnTo>
                  <a:lnTo>
                    <a:pt x="85610" y="84924"/>
                  </a:lnTo>
                  <a:lnTo>
                    <a:pt x="86004" y="85305"/>
                  </a:lnTo>
                  <a:lnTo>
                    <a:pt x="85610" y="85305"/>
                  </a:lnTo>
                  <a:lnTo>
                    <a:pt x="86004" y="85305"/>
                  </a:lnTo>
                  <a:lnTo>
                    <a:pt x="86194" y="85305"/>
                  </a:lnTo>
                  <a:lnTo>
                    <a:pt x="86194" y="84924"/>
                  </a:lnTo>
                  <a:lnTo>
                    <a:pt x="86004" y="84924"/>
                  </a:lnTo>
                  <a:lnTo>
                    <a:pt x="86004" y="85305"/>
                  </a:lnTo>
                  <a:lnTo>
                    <a:pt x="85610" y="85305"/>
                  </a:lnTo>
                  <a:lnTo>
                    <a:pt x="86004" y="85305"/>
                  </a:lnTo>
                  <a:lnTo>
                    <a:pt x="85610" y="84924"/>
                  </a:lnTo>
                  <a:lnTo>
                    <a:pt x="86004" y="84924"/>
                  </a:lnTo>
                  <a:lnTo>
                    <a:pt x="85610" y="84924"/>
                  </a:lnTo>
                  <a:lnTo>
                    <a:pt x="86004" y="84543"/>
                  </a:lnTo>
                  <a:lnTo>
                    <a:pt x="85610" y="84543"/>
                  </a:lnTo>
                  <a:lnTo>
                    <a:pt x="86004" y="84543"/>
                  </a:lnTo>
                  <a:lnTo>
                    <a:pt x="85610" y="84543"/>
                  </a:lnTo>
                  <a:lnTo>
                    <a:pt x="85610" y="84150"/>
                  </a:lnTo>
                  <a:lnTo>
                    <a:pt x="85610" y="84543"/>
                  </a:lnTo>
                  <a:lnTo>
                    <a:pt x="86004" y="84543"/>
                  </a:lnTo>
                  <a:lnTo>
                    <a:pt x="86004" y="84150"/>
                  </a:lnTo>
                  <a:lnTo>
                    <a:pt x="85610" y="84150"/>
                  </a:lnTo>
                  <a:lnTo>
                    <a:pt x="86004" y="84150"/>
                  </a:lnTo>
                  <a:lnTo>
                    <a:pt x="86194" y="84150"/>
                  </a:lnTo>
                  <a:lnTo>
                    <a:pt x="86194" y="83769"/>
                  </a:lnTo>
                  <a:lnTo>
                    <a:pt x="86588" y="83769"/>
                  </a:lnTo>
                  <a:lnTo>
                    <a:pt x="86588" y="83388"/>
                  </a:lnTo>
                  <a:lnTo>
                    <a:pt x="86982" y="83388"/>
                  </a:lnTo>
                  <a:lnTo>
                    <a:pt x="86982" y="82994"/>
                  </a:lnTo>
                  <a:lnTo>
                    <a:pt x="87363" y="82994"/>
                  </a:lnTo>
                  <a:lnTo>
                    <a:pt x="87363" y="82613"/>
                  </a:lnTo>
                  <a:lnTo>
                    <a:pt x="87363" y="82232"/>
                  </a:lnTo>
                  <a:lnTo>
                    <a:pt x="87757" y="82232"/>
                  </a:lnTo>
                  <a:lnTo>
                    <a:pt x="87757" y="81851"/>
                  </a:lnTo>
                  <a:lnTo>
                    <a:pt x="88150" y="81851"/>
                  </a:lnTo>
                  <a:lnTo>
                    <a:pt x="88150" y="81457"/>
                  </a:lnTo>
                  <a:lnTo>
                    <a:pt x="88531" y="81457"/>
                  </a:lnTo>
                  <a:lnTo>
                    <a:pt x="88531" y="81076"/>
                  </a:lnTo>
                  <a:lnTo>
                    <a:pt x="88531" y="80886"/>
                  </a:lnTo>
                  <a:lnTo>
                    <a:pt x="88531" y="80492"/>
                  </a:lnTo>
                  <a:lnTo>
                    <a:pt x="88925" y="80492"/>
                  </a:lnTo>
                  <a:lnTo>
                    <a:pt x="88531" y="80492"/>
                  </a:lnTo>
                  <a:lnTo>
                    <a:pt x="88150" y="80111"/>
                  </a:lnTo>
                  <a:lnTo>
                    <a:pt x="88531" y="80111"/>
                  </a:lnTo>
                  <a:lnTo>
                    <a:pt x="88150" y="80111"/>
                  </a:lnTo>
                  <a:lnTo>
                    <a:pt x="88531" y="80111"/>
                  </a:lnTo>
                  <a:lnTo>
                    <a:pt x="88150" y="80111"/>
                  </a:lnTo>
                  <a:lnTo>
                    <a:pt x="88531" y="80111"/>
                  </a:lnTo>
                  <a:lnTo>
                    <a:pt x="88531" y="79730"/>
                  </a:lnTo>
                  <a:lnTo>
                    <a:pt x="88150" y="79730"/>
                  </a:lnTo>
                  <a:lnTo>
                    <a:pt x="88531" y="79730"/>
                  </a:lnTo>
                  <a:lnTo>
                    <a:pt x="88531" y="79336"/>
                  </a:lnTo>
                  <a:lnTo>
                    <a:pt x="88531" y="78955"/>
                  </a:lnTo>
                  <a:lnTo>
                    <a:pt x="88150" y="78955"/>
                  </a:lnTo>
                  <a:lnTo>
                    <a:pt x="88150" y="78574"/>
                  </a:lnTo>
                  <a:lnTo>
                    <a:pt x="87757" y="78574"/>
                  </a:lnTo>
                  <a:lnTo>
                    <a:pt x="87757" y="78955"/>
                  </a:lnTo>
                  <a:lnTo>
                    <a:pt x="87363" y="78955"/>
                  </a:lnTo>
                  <a:lnTo>
                    <a:pt x="86982" y="78955"/>
                  </a:lnTo>
                  <a:lnTo>
                    <a:pt x="86982" y="78574"/>
                  </a:lnTo>
                  <a:lnTo>
                    <a:pt x="86982" y="78193"/>
                  </a:lnTo>
                  <a:lnTo>
                    <a:pt x="87363" y="77800"/>
                  </a:lnTo>
                  <a:lnTo>
                    <a:pt x="87757" y="77800"/>
                  </a:lnTo>
                  <a:lnTo>
                    <a:pt x="87363" y="77800"/>
                  </a:lnTo>
                  <a:lnTo>
                    <a:pt x="87757" y="77800"/>
                  </a:lnTo>
                  <a:lnTo>
                    <a:pt x="87757" y="77419"/>
                  </a:lnTo>
                  <a:lnTo>
                    <a:pt x="87757" y="77800"/>
                  </a:lnTo>
                  <a:lnTo>
                    <a:pt x="87757" y="77419"/>
                  </a:lnTo>
                  <a:lnTo>
                    <a:pt x="88150" y="77419"/>
                  </a:lnTo>
                  <a:lnTo>
                    <a:pt x="88531" y="77419"/>
                  </a:lnTo>
                  <a:lnTo>
                    <a:pt x="88925" y="77419"/>
                  </a:lnTo>
                  <a:lnTo>
                    <a:pt x="89319" y="77419"/>
                  </a:lnTo>
                  <a:lnTo>
                    <a:pt x="89319" y="77800"/>
                  </a:lnTo>
                  <a:lnTo>
                    <a:pt x="89700" y="77800"/>
                  </a:lnTo>
                  <a:lnTo>
                    <a:pt x="90093" y="77800"/>
                  </a:lnTo>
                  <a:lnTo>
                    <a:pt x="90093" y="78193"/>
                  </a:lnTo>
                  <a:lnTo>
                    <a:pt x="90093" y="77800"/>
                  </a:lnTo>
                  <a:lnTo>
                    <a:pt x="90487" y="77800"/>
                  </a:lnTo>
                  <a:lnTo>
                    <a:pt x="90093" y="77800"/>
                  </a:lnTo>
                  <a:lnTo>
                    <a:pt x="90093" y="78193"/>
                  </a:lnTo>
                  <a:lnTo>
                    <a:pt x="90093" y="77800"/>
                  </a:lnTo>
                  <a:lnTo>
                    <a:pt x="89700" y="77800"/>
                  </a:lnTo>
                  <a:lnTo>
                    <a:pt x="89319" y="77800"/>
                  </a:lnTo>
                  <a:lnTo>
                    <a:pt x="89319" y="77419"/>
                  </a:lnTo>
                  <a:lnTo>
                    <a:pt x="88925" y="77419"/>
                  </a:lnTo>
                  <a:lnTo>
                    <a:pt x="89319" y="77419"/>
                  </a:lnTo>
                  <a:lnTo>
                    <a:pt x="88925" y="77419"/>
                  </a:lnTo>
                  <a:lnTo>
                    <a:pt x="88531" y="77419"/>
                  </a:lnTo>
                  <a:lnTo>
                    <a:pt x="88925" y="77419"/>
                  </a:lnTo>
                  <a:lnTo>
                    <a:pt x="88531" y="77419"/>
                  </a:lnTo>
                  <a:lnTo>
                    <a:pt x="88150" y="77419"/>
                  </a:lnTo>
                  <a:lnTo>
                    <a:pt x="87757" y="77419"/>
                  </a:lnTo>
                  <a:lnTo>
                    <a:pt x="87363" y="77800"/>
                  </a:lnTo>
                  <a:lnTo>
                    <a:pt x="86982" y="77800"/>
                  </a:lnTo>
                  <a:lnTo>
                    <a:pt x="86982" y="78193"/>
                  </a:lnTo>
                  <a:lnTo>
                    <a:pt x="86982" y="78574"/>
                  </a:lnTo>
                  <a:lnTo>
                    <a:pt x="86588" y="78574"/>
                  </a:lnTo>
                  <a:lnTo>
                    <a:pt x="86194" y="78193"/>
                  </a:lnTo>
                  <a:lnTo>
                    <a:pt x="86588" y="78193"/>
                  </a:lnTo>
                  <a:lnTo>
                    <a:pt x="86194" y="78193"/>
                  </a:lnTo>
                  <a:lnTo>
                    <a:pt x="86194" y="77800"/>
                  </a:lnTo>
                  <a:lnTo>
                    <a:pt x="86194" y="77419"/>
                  </a:lnTo>
                  <a:lnTo>
                    <a:pt x="86194" y="77800"/>
                  </a:lnTo>
                  <a:lnTo>
                    <a:pt x="86194" y="77419"/>
                  </a:lnTo>
                  <a:lnTo>
                    <a:pt x="86194" y="77800"/>
                  </a:lnTo>
                  <a:lnTo>
                    <a:pt x="86194" y="77419"/>
                  </a:lnTo>
                  <a:lnTo>
                    <a:pt x="86588" y="77419"/>
                  </a:lnTo>
                  <a:lnTo>
                    <a:pt x="86588" y="77038"/>
                  </a:lnTo>
                  <a:lnTo>
                    <a:pt x="86982" y="76644"/>
                  </a:lnTo>
                  <a:lnTo>
                    <a:pt x="87363" y="76644"/>
                  </a:lnTo>
                  <a:lnTo>
                    <a:pt x="87757" y="76644"/>
                  </a:lnTo>
                  <a:lnTo>
                    <a:pt x="87757" y="76263"/>
                  </a:lnTo>
                  <a:lnTo>
                    <a:pt x="88150" y="76263"/>
                  </a:lnTo>
                  <a:lnTo>
                    <a:pt x="88150" y="76644"/>
                  </a:lnTo>
                  <a:lnTo>
                    <a:pt x="87757" y="76644"/>
                  </a:lnTo>
                  <a:lnTo>
                    <a:pt x="88150" y="76644"/>
                  </a:lnTo>
                  <a:lnTo>
                    <a:pt x="87757" y="76644"/>
                  </a:lnTo>
                  <a:lnTo>
                    <a:pt x="88150" y="76644"/>
                  </a:lnTo>
                  <a:lnTo>
                    <a:pt x="88150" y="76263"/>
                  </a:lnTo>
                  <a:lnTo>
                    <a:pt x="88531" y="76263"/>
                  </a:lnTo>
                  <a:lnTo>
                    <a:pt x="88925" y="76263"/>
                  </a:lnTo>
                  <a:lnTo>
                    <a:pt x="89319" y="76263"/>
                  </a:lnTo>
                  <a:lnTo>
                    <a:pt x="89319" y="76072"/>
                  </a:lnTo>
                  <a:lnTo>
                    <a:pt x="89700" y="76072"/>
                  </a:lnTo>
                  <a:lnTo>
                    <a:pt x="90093" y="76072"/>
                  </a:lnTo>
                  <a:lnTo>
                    <a:pt x="90487" y="76072"/>
                  </a:lnTo>
                  <a:lnTo>
                    <a:pt x="90868" y="76072"/>
                  </a:lnTo>
                  <a:lnTo>
                    <a:pt x="90868" y="75679"/>
                  </a:lnTo>
                  <a:lnTo>
                    <a:pt x="91059" y="75679"/>
                  </a:lnTo>
                  <a:lnTo>
                    <a:pt x="91059" y="75298"/>
                  </a:lnTo>
                  <a:lnTo>
                    <a:pt x="91452" y="75298"/>
                  </a:lnTo>
                  <a:lnTo>
                    <a:pt x="91452" y="74917"/>
                  </a:lnTo>
                  <a:lnTo>
                    <a:pt x="91452" y="74523"/>
                  </a:lnTo>
                  <a:lnTo>
                    <a:pt x="91846" y="74523"/>
                  </a:lnTo>
                  <a:lnTo>
                    <a:pt x="91452" y="74523"/>
                  </a:lnTo>
                  <a:lnTo>
                    <a:pt x="91452" y="74142"/>
                  </a:lnTo>
                  <a:lnTo>
                    <a:pt x="91452" y="73761"/>
                  </a:lnTo>
                  <a:lnTo>
                    <a:pt x="91846" y="73761"/>
                  </a:lnTo>
                  <a:lnTo>
                    <a:pt x="91846" y="73367"/>
                  </a:lnTo>
                  <a:lnTo>
                    <a:pt x="91846" y="72986"/>
                  </a:lnTo>
                  <a:lnTo>
                    <a:pt x="91846" y="72605"/>
                  </a:lnTo>
                  <a:lnTo>
                    <a:pt x="92227" y="72986"/>
                  </a:lnTo>
                  <a:lnTo>
                    <a:pt x="92227" y="72605"/>
                  </a:lnTo>
                  <a:lnTo>
                    <a:pt x="91846" y="72605"/>
                  </a:lnTo>
                  <a:lnTo>
                    <a:pt x="92227" y="72605"/>
                  </a:lnTo>
                  <a:lnTo>
                    <a:pt x="92227" y="72212"/>
                  </a:lnTo>
                  <a:lnTo>
                    <a:pt x="92621" y="72212"/>
                  </a:lnTo>
                  <a:lnTo>
                    <a:pt x="92621" y="71831"/>
                  </a:lnTo>
                  <a:lnTo>
                    <a:pt x="93014" y="71450"/>
                  </a:lnTo>
                  <a:lnTo>
                    <a:pt x="92621" y="71259"/>
                  </a:lnTo>
                  <a:lnTo>
                    <a:pt x="92227" y="71259"/>
                  </a:lnTo>
                  <a:lnTo>
                    <a:pt x="91846" y="70865"/>
                  </a:lnTo>
                  <a:lnTo>
                    <a:pt x="91846" y="68948"/>
                  </a:lnTo>
                  <a:lnTo>
                    <a:pt x="91452" y="68948"/>
                  </a:lnTo>
                  <a:lnTo>
                    <a:pt x="91059" y="68948"/>
                  </a:lnTo>
                  <a:lnTo>
                    <a:pt x="90868" y="68554"/>
                  </a:lnTo>
                  <a:lnTo>
                    <a:pt x="90487" y="68554"/>
                  </a:lnTo>
                  <a:lnTo>
                    <a:pt x="90487" y="68173"/>
                  </a:lnTo>
                  <a:lnTo>
                    <a:pt x="90093" y="67792"/>
                  </a:lnTo>
                  <a:lnTo>
                    <a:pt x="90093" y="67398"/>
                  </a:lnTo>
                  <a:lnTo>
                    <a:pt x="89700" y="67398"/>
                  </a:lnTo>
                  <a:lnTo>
                    <a:pt x="89700" y="66636"/>
                  </a:lnTo>
                  <a:lnTo>
                    <a:pt x="89319" y="66446"/>
                  </a:lnTo>
                  <a:lnTo>
                    <a:pt x="89319" y="66052"/>
                  </a:lnTo>
                  <a:lnTo>
                    <a:pt x="89319" y="65671"/>
                  </a:lnTo>
                  <a:lnTo>
                    <a:pt x="89319" y="65290"/>
                  </a:lnTo>
                  <a:lnTo>
                    <a:pt x="89319" y="64896"/>
                  </a:lnTo>
                  <a:lnTo>
                    <a:pt x="88925" y="64515"/>
                  </a:lnTo>
                  <a:lnTo>
                    <a:pt x="88925" y="64134"/>
                  </a:lnTo>
                  <a:lnTo>
                    <a:pt x="88531" y="63741"/>
                  </a:lnTo>
                  <a:lnTo>
                    <a:pt x="88150" y="63360"/>
                  </a:lnTo>
                  <a:lnTo>
                    <a:pt x="88150" y="62979"/>
                  </a:lnTo>
                  <a:lnTo>
                    <a:pt x="88150" y="62585"/>
                  </a:lnTo>
                  <a:lnTo>
                    <a:pt x="88150" y="62204"/>
                  </a:lnTo>
                  <a:lnTo>
                    <a:pt x="88150" y="61823"/>
                  </a:lnTo>
                  <a:lnTo>
                    <a:pt x="88150" y="62204"/>
                  </a:lnTo>
                  <a:lnTo>
                    <a:pt x="87757" y="62204"/>
                  </a:lnTo>
                  <a:lnTo>
                    <a:pt x="87757" y="62585"/>
                  </a:lnTo>
                  <a:lnTo>
                    <a:pt x="87757" y="62204"/>
                  </a:lnTo>
                  <a:lnTo>
                    <a:pt x="87363" y="62204"/>
                  </a:lnTo>
                  <a:lnTo>
                    <a:pt x="87363" y="61823"/>
                  </a:lnTo>
                  <a:lnTo>
                    <a:pt x="87363" y="61620"/>
                  </a:lnTo>
                  <a:lnTo>
                    <a:pt x="87363" y="61239"/>
                  </a:lnTo>
                  <a:lnTo>
                    <a:pt x="87363" y="60858"/>
                  </a:lnTo>
                  <a:lnTo>
                    <a:pt x="87757" y="60858"/>
                  </a:lnTo>
                  <a:lnTo>
                    <a:pt x="88150" y="60858"/>
                  </a:lnTo>
                  <a:lnTo>
                    <a:pt x="88531" y="60858"/>
                  </a:lnTo>
                  <a:lnTo>
                    <a:pt x="88531" y="61239"/>
                  </a:lnTo>
                  <a:lnTo>
                    <a:pt x="88531" y="61620"/>
                  </a:lnTo>
                  <a:lnTo>
                    <a:pt x="88925" y="61620"/>
                  </a:lnTo>
                  <a:lnTo>
                    <a:pt x="88531" y="61620"/>
                  </a:lnTo>
                  <a:lnTo>
                    <a:pt x="88925" y="61239"/>
                  </a:lnTo>
                  <a:lnTo>
                    <a:pt x="88531" y="61239"/>
                  </a:lnTo>
                  <a:lnTo>
                    <a:pt x="88531" y="60858"/>
                  </a:lnTo>
                  <a:lnTo>
                    <a:pt x="88150" y="60858"/>
                  </a:lnTo>
                  <a:lnTo>
                    <a:pt x="87757" y="60858"/>
                  </a:lnTo>
                  <a:lnTo>
                    <a:pt x="87757" y="60464"/>
                  </a:lnTo>
                  <a:lnTo>
                    <a:pt x="87757" y="60858"/>
                  </a:lnTo>
                  <a:lnTo>
                    <a:pt x="87363" y="60858"/>
                  </a:lnTo>
                  <a:lnTo>
                    <a:pt x="87363" y="60464"/>
                  </a:lnTo>
                  <a:lnTo>
                    <a:pt x="86982" y="60464"/>
                  </a:lnTo>
                  <a:lnTo>
                    <a:pt x="86588" y="60083"/>
                  </a:lnTo>
                  <a:lnTo>
                    <a:pt x="86194" y="60083"/>
                  </a:lnTo>
                  <a:lnTo>
                    <a:pt x="86004" y="60083"/>
                  </a:lnTo>
                  <a:lnTo>
                    <a:pt x="85610" y="59702"/>
                  </a:lnTo>
                  <a:lnTo>
                    <a:pt x="85610" y="59308"/>
                  </a:lnTo>
                  <a:lnTo>
                    <a:pt x="85229" y="58927"/>
                  </a:lnTo>
                  <a:lnTo>
                    <a:pt x="85229" y="58546"/>
                  </a:lnTo>
                  <a:lnTo>
                    <a:pt x="85229" y="58153"/>
                  </a:lnTo>
                  <a:lnTo>
                    <a:pt x="84836" y="58153"/>
                  </a:lnTo>
                  <a:lnTo>
                    <a:pt x="84836" y="57772"/>
                  </a:lnTo>
                  <a:lnTo>
                    <a:pt x="84836" y="57391"/>
                  </a:lnTo>
                  <a:lnTo>
                    <a:pt x="84455" y="57391"/>
                  </a:lnTo>
                  <a:lnTo>
                    <a:pt x="84455" y="56997"/>
                  </a:lnTo>
                  <a:lnTo>
                    <a:pt x="84061" y="56997"/>
                  </a:lnTo>
                  <a:lnTo>
                    <a:pt x="83667" y="56807"/>
                  </a:lnTo>
                  <a:lnTo>
                    <a:pt x="83286" y="56807"/>
                  </a:lnTo>
                  <a:lnTo>
                    <a:pt x="83667" y="56426"/>
                  </a:lnTo>
                  <a:lnTo>
                    <a:pt x="84061" y="56426"/>
                  </a:lnTo>
                  <a:lnTo>
                    <a:pt x="84061" y="56045"/>
                  </a:lnTo>
                  <a:lnTo>
                    <a:pt x="84455" y="56045"/>
                  </a:lnTo>
                  <a:lnTo>
                    <a:pt x="84836" y="56045"/>
                  </a:lnTo>
                  <a:lnTo>
                    <a:pt x="84836" y="56426"/>
                  </a:lnTo>
                  <a:lnTo>
                    <a:pt x="84836" y="56045"/>
                  </a:lnTo>
                  <a:lnTo>
                    <a:pt x="84836" y="56426"/>
                  </a:lnTo>
                  <a:lnTo>
                    <a:pt x="84455" y="56426"/>
                  </a:lnTo>
                  <a:lnTo>
                    <a:pt x="84836" y="56426"/>
                  </a:lnTo>
                  <a:lnTo>
                    <a:pt x="84836" y="56045"/>
                  </a:lnTo>
                  <a:lnTo>
                    <a:pt x="85229" y="56045"/>
                  </a:lnTo>
                  <a:lnTo>
                    <a:pt x="85610" y="56045"/>
                  </a:lnTo>
                  <a:lnTo>
                    <a:pt x="86004" y="55651"/>
                  </a:lnTo>
                  <a:lnTo>
                    <a:pt x="86004" y="56045"/>
                  </a:lnTo>
                  <a:lnTo>
                    <a:pt x="86194" y="56045"/>
                  </a:lnTo>
                  <a:lnTo>
                    <a:pt x="86588" y="56045"/>
                  </a:lnTo>
                  <a:lnTo>
                    <a:pt x="86982" y="56045"/>
                  </a:lnTo>
                  <a:lnTo>
                    <a:pt x="86982" y="55651"/>
                  </a:lnTo>
                  <a:lnTo>
                    <a:pt x="87363" y="55651"/>
                  </a:lnTo>
                  <a:lnTo>
                    <a:pt x="87757" y="56045"/>
                  </a:lnTo>
                  <a:lnTo>
                    <a:pt x="88150" y="56045"/>
                  </a:lnTo>
                  <a:lnTo>
                    <a:pt x="88531" y="56426"/>
                  </a:lnTo>
                  <a:lnTo>
                    <a:pt x="88150" y="56426"/>
                  </a:lnTo>
                  <a:lnTo>
                    <a:pt x="88150" y="56807"/>
                  </a:lnTo>
                  <a:lnTo>
                    <a:pt x="88531" y="56807"/>
                  </a:lnTo>
                  <a:lnTo>
                    <a:pt x="88925" y="56426"/>
                  </a:lnTo>
                  <a:lnTo>
                    <a:pt x="88925" y="56807"/>
                  </a:lnTo>
                  <a:lnTo>
                    <a:pt x="89319" y="56807"/>
                  </a:lnTo>
                  <a:lnTo>
                    <a:pt x="89700" y="56807"/>
                  </a:lnTo>
                  <a:lnTo>
                    <a:pt x="90093" y="56997"/>
                  </a:lnTo>
                  <a:lnTo>
                    <a:pt x="90487" y="56997"/>
                  </a:lnTo>
                  <a:lnTo>
                    <a:pt x="90868" y="56997"/>
                  </a:lnTo>
                  <a:lnTo>
                    <a:pt x="91059" y="57391"/>
                  </a:lnTo>
                  <a:lnTo>
                    <a:pt x="91452" y="57391"/>
                  </a:lnTo>
                  <a:lnTo>
                    <a:pt x="91846" y="57391"/>
                  </a:lnTo>
                  <a:lnTo>
                    <a:pt x="91846" y="57772"/>
                  </a:lnTo>
                  <a:lnTo>
                    <a:pt x="92227" y="57772"/>
                  </a:lnTo>
                  <a:lnTo>
                    <a:pt x="92227" y="58153"/>
                  </a:lnTo>
                  <a:lnTo>
                    <a:pt x="92227" y="58546"/>
                  </a:lnTo>
                  <a:lnTo>
                    <a:pt x="92621" y="58546"/>
                  </a:lnTo>
                  <a:lnTo>
                    <a:pt x="92621" y="58927"/>
                  </a:lnTo>
                  <a:lnTo>
                    <a:pt x="93014" y="58927"/>
                  </a:lnTo>
                  <a:lnTo>
                    <a:pt x="93395" y="58927"/>
                  </a:lnTo>
                  <a:lnTo>
                    <a:pt x="93395" y="59308"/>
                  </a:lnTo>
                  <a:lnTo>
                    <a:pt x="93395" y="59702"/>
                  </a:lnTo>
                  <a:lnTo>
                    <a:pt x="93789" y="59702"/>
                  </a:lnTo>
                  <a:lnTo>
                    <a:pt x="93789" y="60083"/>
                  </a:lnTo>
                  <a:lnTo>
                    <a:pt x="94183" y="60083"/>
                  </a:lnTo>
                  <a:lnTo>
                    <a:pt x="94564" y="60083"/>
                  </a:lnTo>
                  <a:lnTo>
                    <a:pt x="94957" y="60083"/>
                  </a:lnTo>
                  <a:lnTo>
                    <a:pt x="95338" y="60083"/>
                  </a:lnTo>
                  <a:lnTo>
                    <a:pt x="94957" y="60083"/>
                  </a:lnTo>
                  <a:lnTo>
                    <a:pt x="95338" y="60083"/>
                  </a:lnTo>
                  <a:lnTo>
                    <a:pt x="95338" y="59702"/>
                  </a:lnTo>
                  <a:lnTo>
                    <a:pt x="95732" y="59702"/>
                  </a:lnTo>
                  <a:lnTo>
                    <a:pt x="95732" y="59308"/>
                  </a:lnTo>
                  <a:lnTo>
                    <a:pt x="95935" y="58927"/>
                  </a:lnTo>
                  <a:lnTo>
                    <a:pt x="95935" y="58546"/>
                  </a:lnTo>
                  <a:lnTo>
                    <a:pt x="95732" y="58546"/>
                  </a:lnTo>
                  <a:lnTo>
                    <a:pt x="95338" y="58153"/>
                  </a:lnTo>
                  <a:lnTo>
                    <a:pt x="95338" y="57772"/>
                  </a:lnTo>
                  <a:lnTo>
                    <a:pt x="94957" y="57772"/>
                  </a:lnTo>
                  <a:lnTo>
                    <a:pt x="94957" y="57391"/>
                  </a:lnTo>
                  <a:lnTo>
                    <a:pt x="94564" y="57391"/>
                  </a:lnTo>
                  <a:lnTo>
                    <a:pt x="94564" y="56997"/>
                  </a:lnTo>
                  <a:lnTo>
                    <a:pt x="94957" y="57391"/>
                  </a:lnTo>
                  <a:lnTo>
                    <a:pt x="95338" y="57391"/>
                  </a:lnTo>
                  <a:lnTo>
                    <a:pt x="95338" y="57772"/>
                  </a:lnTo>
                  <a:lnTo>
                    <a:pt x="95732" y="57772"/>
                  </a:lnTo>
                  <a:lnTo>
                    <a:pt x="95935" y="58153"/>
                  </a:lnTo>
                  <a:lnTo>
                    <a:pt x="96316" y="58153"/>
                  </a:lnTo>
                  <a:lnTo>
                    <a:pt x="95935" y="58546"/>
                  </a:lnTo>
                  <a:lnTo>
                    <a:pt x="96316" y="58546"/>
                  </a:lnTo>
                  <a:lnTo>
                    <a:pt x="96316" y="58927"/>
                  </a:lnTo>
                  <a:lnTo>
                    <a:pt x="96710" y="58927"/>
                  </a:lnTo>
                  <a:lnTo>
                    <a:pt x="97091" y="58927"/>
                  </a:lnTo>
                  <a:lnTo>
                    <a:pt x="97091" y="59308"/>
                  </a:lnTo>
                  <a:lnTo>
                    <a:pt x="97485" y="59308"/>
                  </a:lnTo>
                  <a:lnTo>
                    <a:pt x="97091" y="59308"/>
                  </a:lnTo>
                  <a:lnTo>
                    <a:pt x="96710" y="59308"/>
                  </a:lnTo>
                  <a:lnTo>
                    <a:pt x="96316" y="59308"/>
                  </a:lnTo>
                  <a:lnTo>
                    <a:pt x="96316" y="59702"/>
                  </a:lnTo>
                  <a:lnTo>
                    <a:pt x="95935" y="59702"/>
                  </a:lnTo>
                  <a:lnTo>
                    <a:pt x="95935" y="60083"/>
                  </a:lnTo>
                  <a:lnTo>
                    <a:pt x="95732" y="60083"/>
                  </a:lnTo>
                  <a:lnTo>
                    <a:pt x="95338" y="60083"/>
                  </a:lnTo>
                  <a:lnTo>
                    <a:pt x="95338" y="60464"/>
                  </a:lnTo>
                  <a:lnTo>
                    <a:pt x="94957" y="60464"/>
                  </a:lnTo>
                  <a:lnTo>
                    <a:pt x="95338" y="60464"/>
                  </a:lnTo>
                  <a:lnTo>
                    <a:pt x="94957" y="60464"/>
                  </a:lnTo>
                  <a:lnTo>
                    <a:pt x="94957" y="60858"/>
                  </a:lnTo>
                  <a:lnTo>
                    <a:pt x="94957" y="61239"/>
                  </a:lnTo>
                  <a:lnTo>
                    <a:pt x="95338" y="61239"/>
                  </a:lnTo>
                  <a:lnTo>
                    <a:pt x="95338" y="61620"/>
                  </a:lnTo>
                  <a:lnTo>
                    <a:pt x="95732" y="61620"/>
                  </a:lnTo>
                  <a:lnTo>
                    <a:pt x="95732" y="61239"/>
                  </a:lnTo>
                  <a:lnTo>
                    <a:pt x="95935" y="61239"/>
                  </a:lnTo>
                  <a:lnTo>
                    <a:pt x="96316" y="61239"/>
                  </a:lnTo>
                  <a:lnTo>
                    <a:pt x="96316" y="60858"/>
                  </a:lnTo>
                  <a:lnTo>
                    <a:pt x="96710" y="61239"/>
                  </a:lnTo>
                  <a:lnTo>
                    <a:pt x="97091" y="61239"/>
                  </a:lnTo>
                  <a:lnTo>
                    <a:pt x="97091" y="61620"/>
                  </a:lnTo>
                  <a:lnTo>
                    <a:pt x="97091" y="61823"/>
                  </a:lnTo>
                  <a:lnTo>
                    <a:pt x="97485" y="61823"/>
                  </a:lnTo>
                  <a:lnTo>
                    <a:pt x="97091" y="61823"/>
                  </a:lnTo>
                  <a:lnTo>
                    <a:pt x="97091" y="62204"/>
                  </a:lnTo>
                  <a:lnTo>
                    <a:pt x="97485" y="62204"/>
                  </a:lnTo>
                  <a:lnTo>
                    <a:pt x="97091" y="62204"/>
                  </a:lnTo>
                  <a:lnTo>
                    <a:pt x="97485" y="62204"/>
                  </a:lnTo>
                  <a:lnTo>
                    <a:pt x="97878" y="62204"/>
                  </a:lnTo>
                  <a:lnTo>
                    <a:pt x="97878" y="62585"/>
                  </a:lnTo>
                  <a:lnTo>
                    <a:pt x="97878" y="62979"/>
                  </a:lnTo>
                  <a:lnTo>
                    <a:pt x="98259" y="62979"/>
                  </a:lnTo>
                  <a:lnTo>
                    <a:pt x="98259" y="63360"/>
                  </a:lnTo>
                  <a:lnTo>
                    <a:pt x="98653" y="63360"/>
                  </a:lnTo>
                  <a:lnTo>
                    <a:pt x="98653" y="63741"/>
                  </a:lnTo>
                  <a:lnTo>
                    <a:pt x="98653" y="64134"/>
                  </a:lnTo>
                  <a:lnTo>
                    <a:pt x="99047" y="64134"/>
                  </a:lnTo>
                  <a:lnTo>
                    <a:pt x="99047" y="63741"/>
                  </a:lnTo>
                  <a:lnTo>
                    <a:pt x="99428" y="63741"/>
                  </a:lnTo>
                  <a:lnTo>
                    <a:pt x="99822" y="63741"/>
                  </a:lnTo>
                  <a:lnTo>
                    <a:pt x="99428" y="63741"/>
                  </a:lnTo>
                  <a:lnTo>
                    <a:pt x="99822" y="63741"/>
                  </a:lnTo>
                  <a:lnTo>
                    <a:pt x="100215" y="64134"/>
                  </a:lnTo>
                  <a:lnTo>
                    <a:pt x="100406" y="64515"/>
                  </a:lnTo>
                  <a:lnTo>
                    <a:pt x="100406" y="64896"/>
                  </a:lnTo>
                  <a:lnTo>
                    <a:pt x="100787" y="64896"/>
                  </a:lnTo>
                  <a:lnTo>
                    <a:pt x="100787" y="65290"/>
                  </a:lnTo>
                  <a:lnTo>
                    <a:pt x="100787" y="64896"/>
                  </a:lnTo>
                  <a:lnTo>
                    <a:pt x="100406" y="64896"/>
                  </a:lnTo>
                  <a:lnTo>
                    <a:pt x="100787" y="65290"/>
                  </a:lnTo>
                  <a:lnTo>
                    <a:pt x="100406" y="65290"/>
                  </a:lnTo>
                  <a:lnTo>
                    <a:pt x="100787" y="65290"/>
                  </a:lnTo>
                  <a:lnTo>
                    <a:pt x="100787" y="65671"/>
                  </a:lnTo>
                  <a:lnTo>
                    <a:pt x="100406" y="65671"/>
                  </a:lnTo>
                  <a:lnTo>
                    <a:pt x="100787" y="65671"/>
                  </a:lnTo>
                  <a:lnTo>
                    <a:pt x="101180" y="65671"/>
                  </a:lnTo>
                  <a:lnTo>
                    <a:pt x="101180" y="65290"/>
                  </a:lnTo>
                  <a:lnTo>
                    <a:pt x="101180" y="65671"/>
                  </a:lnTo>
                  <a:lnTo>
                    <a:pt x="101574" y="65671"/>
                  </a:lnTo>
                  <a:lnTo>
                    <a:pt x="101574" y="66052"/>
                  </a:lnTo>
                  <a:lnTo>
                    <a:pt x="101574" y="65671"/>
                  </a:lnTo>
                  <a:lnTo>
                    <a:pt x="101574" y="66052"/>
                  </a:lnTo>
                  <a:lnTo>
                    <a:pt x="101574" y="65671"/>
                  </a:lnTo>
                  <a:lnTo>
                    <a:pt x="101180" y="65290"/>
                  </a:lnTo>
                  <a:lnTo>
                    <a:pt x="101574" y="65290"/>
                  </a:lnTo>
                  <a:lnTo>
                    <a:pt x="101574" y="65671"/>
                  </a:lnTo>
                  <a:lnTo>
                    <a:pt x="101574" y="65290"/>
                  </a:lnTo>
                  <a:lnTo>
                    <a:pt x="101574" y="65671"/>
                  </a:lnTo>
                  <a:lnTo>
                    <a:pt x="101574" y="65290"/>
                  </a:lnTo>
                  <a:lnTo>
                    <a:pt x="101574" y="65671"/>
                  </a:lnTo>
                  <a:lnTo>
                    <a:pt x="101955" y="65671"/>
                  </a:lnTo>
                  <a:lnTo>
                    <a:pt x="101955" y="66052"/>
                  </a:lnTo>
                  <a:lnTo>
                    <a:pt x="101574" y="66052"/>
                  </a:lnTo>
                  <a:lnTo>
                    <a:pt x="101574" y="66446"/>
                  </a:lnTo>
                  <a:lnTo>
                    <a:pt x="101574" y="66636"/>
                  </a:lnTo>
                  <a:lnTo>
                    <a:pt x="101574" y="67017"/>
                  </a:lnTo>
                  <a:lnTo>
                    <a:pt x="101180" y="67017"/>
                  </a:lnTo>
                  <a:lnTo>
                    <a:pt x="101180" y="68554"/>
                  </a:lnTo>
                  <a:lnTo>
                    <a:pt x="101180" y="68173"/>
                  </a:lnTo>
                  <a:lnTo>
                    <a:pt x="101180" y="69329"/>
                  </a:lnTo>
                  <a:lnTo>
                    <a:pt x="101180" y="68948"/>
                  </a:lnTo>
                  <a:lnTo>
                    <a:pt x="101180" y="69710"/>
                  </a:lnTo>
                  <a:lnTo>
                    <a:pt x="101180" y="69329"/>
                  </a:lnTo>
                  <a:lnTo>
                    <a:pt x="101180" y="67398"/>
                  </a:lnTo>
                  <a:lnTo>
                    <a:pt x="101574" y="67398"/>
                  </a:lnTo>
                  <a:lnTo>
                    <a:pt x="101180" y="67398"/>
                  </a:lnTo>
                  <a:lnTo>
                    <a:pt x="101574" y="67398"/>
                  </a:lnTo>
                  <a:lnTo>
                    <a:pt x="101180" y="67398"/>
                  </a:lnTo>
                  <a:lnTo>
                    <a:pt x="101180" y="67017"/>
                  </a:lnTo>
                  <a:lnTo>
                    <a:pt x="101574" y="67398"/>
                  </a:lnTo>
                  <a:lnTo>
                    <a:pt x="101574" y="67017"/>
                  </a:lnTo>
                  <a:lnTo>
                    <a:pt x="101180" y="67017"/>
                  </a:lnTo>
                  <a:lnTo>
                    <a:pt x="101574" y="67017"/>
                  </a:lnTo>
                  <a:lnTo>
                    <a:pt x="101574" y="66636"/>
                  </a:lnTo>
                  <a:lnTo>
                    <a:pt x="101574" y="67017"/>
                  </a:lnTo>
                  <a:lnTo>
                    <a:pt x="101574" y="66636"/>
                  </a:lnTo>
                  <a:lnTo>
                    <a:pt x="101574" y="66446"/>
                  </a:lnTo>
                  <a:lnTo>
                    <a:pt x="101574" y="66052"/>
                  </a:lnTo>
                  <a:lnTo>
                    <a:pt x="101955" y="66052"/>
                  </a:lnTo>
                  <a:lnTo>
                    <a:pt x="101955" y="65671"/>
                  </a:lnTo>
                  <a:lnTo>
                    <a:pt x="101955" y="66052"/>
                  </a:lnTo>
                  <a:lnTo>
                    <a:pt x="101955" y="65671"/>
                  </a:lnTo>
                  <a:lnTo>
                    <a:pt x="101955" y="65290"/>
                  </a:lnTo>
                  <a:lnTo>
                    <a:pt x="102349" y="65290"/>
                  </a:lnTo>
                  <a:lnTo>
                    <a:pt x="102349" y="64896"/>
                  </a:lnTo>
                  <a:lnTo>
                    <a:pt x="102349" y="65290"/>
                  </a:lnTo>
                  <a:lnTo>
                    <a:pt x="102743" y="65290"/>
                  </a:lnTo>
                  <a:lnTo>
                    <a:pt x="102743" y="65671"/>
                  </a:lnTo>
                  <a:lnTo>
                    <a:pt x="103124" y="65671"/>
                  </a:lnTo>
                  <a:lnTo>
                    <a:pt x="103124" y="66052"/>
                  </a:lnTo>
                  <a:lnTo>
                    <a:pt x="103517" y="66052"/>
                  </a:lnTo>
                  <a:lnTo>
                    <a:pt x="103517" y="66446"/>
                  </a:lnTo>
                  <a:lnTo>
                    <a:pt x="103911" y="66446"/>
                  </a:lnTo>
                  <a:lnTo>
                    <a:pt x="104292" y="66446"/>
                  </a:lnTo>
                  <a:lnTo>
                    <a:pt x="104686" y="66446"/>
                  </a:lnTo>
                  <a:lnTo>
                    <a:pt x="104686" y="66052"/>
                  </a:lnTo>
                  <a:lnTo>
                    <a:pt x="105079" y="66446"/>
                  </a:lnTo>
                  <a:lnTo>
                    <a:pt x="105270" y="66446"/>
                  </a:lnTo>
                  <a:lnTo>
                    <a:pt x="105664" y="66446"/>
                  </a:lnTo>
                  <a:lnTo>
                    <a:pt x="105270" y="66446"/>
                  </a:lnTo>
                  <a:lnTo>
                    <a:pt x="105664" y="66446"/>
                  </a:lnTo>
                  <a:lnTo>
                    <a:pt x="105664" y="66052"/>
                  </a:lnTo>
                  <a:lnTo>
                    <a:pt x="106045" y="66052"/>
                  </a:lnTo>
                  <a:lnTo>
                    <a:pt x="106045" y="65671"/>
                  </a:lnTo>
                  <a:lnTo>
                    <a:pt x="105664" y="65671"/>
                  </a:lnTo>
                  <a:lnTo>
                    <a:pt x="105664" y="65290"/>
                  </a:lnTo>
                  <a:lnTo>
                    <a:pt x="105664" y="64896"/>
                  </a:lnTo>
                  <a:lnTo>
                    <a:pt x="105664" y="65290"/>
                  </a:lnTo>
                  <a:lnTo>
                    <a:pt x="106045" y="65290"/>
                  </a:lnTo>
                  <a:lnTo>
                    <a:pt x="106045" y="65671"/>
                  </a:lnTo>
                  <a:lnTo>
                    <a:pt x="106045" y="66052"/>
                  </a:lnTo>
                  <a:lnTo>
                    <a:pt x="106438" y="66052"/>
                  </a:lnTo>
                  <a:lnTo>
                    <a:pt x="106438" y="66446"/>
                  </a:lnTo>
                  <a:lnTo>
                    <a:pt x="106832" y="66446"/>
                  </a:lnTo>
                  <a:lnTo>
                    <a:pt x="106832" y="66636"/>
                  </a:lnTo>
                  <a:lnTo>
                    <a:pt x="106832" y="67017"/>
                  </a:lnTo>
                  <a:lnTo>
                    <a:pt x="107213" y="67017"/>
                  </a:lnTo>
                  <a:lnTo>
                    <a:pt x="107607" y="67017"/>
                  </a:lnTo>
                  <a:lnTo>
                    <a:pt x="107988" y="67017"/>
                  </a:lnTo>
                  <a:lnTo>
                    <a:pt x="107607" y="67017"/>
                  </a:lnTo>
                  <a:lnTo>
                    <a:pt x="107988" y="67017"/>
                  </a:lnTo>
                  <a:lnTo>
                    <a:pt x="108381" y="67017"/>
                  </a:lnTo>
                  <a:lnTo>
                    <a:pt x="108381" y="66636"/>
                  </a:lnTo>
                  <a:lnTo>
                    <a:pt x="108775" y="66636"/>
                  </a:lnTo>
                  <a:lnTo>
                    <a:pt x="108775" y="66446"/>
                  </a:lnTo>
                  <a:lnTo>
                    <a:pt x="109156" y="66446"/>
                  </a:lnTo>
                  <a:lnTo>
                    <a:pt x="109156" y="66636"/>
                  </a:lnTo>
                  <a:lnTo>
                    <a:pt x="108775" y="66636"/>
                  </a:lnTo>
                  <a:lnTo>
                    <a:pt x="108775" y="67017"/>
                  </a:lnTo>
                  <a:lnTo>
                    <a:pt x="109156" y="67017"/>
                  </a:lnTo>
                  <a:lnTo>
                    <a:pt x="108775" y="67017"/>
                  </a:lnTo>
                  <a:lnTo>
                    <a:pt x="109156" y="66636"/>
                  </a:lnTo>
                  <a:lnTo>
                    <a:pt x="108775" y="66636"/>
                  </a:lnTo>
                  <a:lnTo>
                    <a:pt x="109156" y="66636"/>
                  </a:lnTo>
                  <a:lnTo>
                    <a:pt x="109156" y="67017"/>
                  </a:lnTo>
                  <a:lnTo>
                    <a:pt x="109156" y="66636"/>
                  </a:lnTo>
                  <a:lnTo>
                    <a:pt x="109550" y="66636"/>
                  </a:lnTo>
                  <a:lnTo>
                    <a:pt x="109550" y="66446"/>
                  </a:lnTo>
                  <a:lnTo>
                    <a:pt x="109550" y="66636"/>
                  </a:lnTo>
                  <a:lnTo>
                    <a:pt x="109156" y="66636"/>
                  </a:lnTo>
                  <a:lnTo>
                    <a:pt x="109156" y="66446"/>
                  </a:lnTo>
                  <a:lnTo>
                    <a:pt x="108775" y="66446"/>
                  </a:lnTo>
                  <a:lnTo>
                    <a:pt x="108775" y="66052"/>
                  </a:lnTo>
                  <a:lnTo>
                    <a:pt x="109156" y="66052"/>
                  </a:lnTo>
                  <a:lnTo>
                    <a:pt x="109156" y="65671"/>
                  </a:lnTo>
                  <a:lnTo>
                    <a:pt x="109156" y="65290"/>
                  </a:lnTo>
                  <a:lnTo>
                    <a:pt x="109550" y="65290"/>
                  </a:lnTo>
                  <a:lnTo>
                    <a:pt x="109943" y="65290"/>
                  </a:lnTo>
                  <a:lnTo>
                    <a:pt x="109550" y="65290"/>
                  </a:lnTo>
                  <a:lnTo>
                    <a:pt x="109943" y="65290"/>
                  </a:lnTo>
                  <a:lnTo>
                    <a:pt x="109550" y="65290"/>
                  </a:lnTo>
                  <a:lnTo>
                    <a:pt x="109943" y="65290"/>
                  </a:lnTo>
                  <a:lnTo>
                    <a:pt x="109550" y="65290"/>
                  </a:lnTo>
                  <a:lnTo>
                    <a:pt x="109156" y="65290"/>
                  </a:lnTo>
                  <a:lnTo>
                    <a:pt x="109156" y="65671"/>
                  </a:lnTo>
                  <a:lnTo>
                    <a:pt x="109156" y="65290"/>
                  </a:lnTo>
                  <a:lnTo>
                    <a:pt x="109156" y="64896"/>
                  </a:lnTo>
                  <a:lnTo>
                    <a:pt x="109550" y="64896"/>
                  </a:lnTo>
                  <a:lnTo>
                    <a:pt x="109156" y="64896"/>
                  </a:lnTo>
                  <a:lnTo>
                    <a:pt x="109550" y="64896"/>
                  </a:lnTo>
                  <a:lnTo>
                    <a:pt x="109156" y="64896"/>
                  </a:lnTo>
                  <a:lnTo>
                    <a:pt x="109550" y="64896"/>
                  </a:lnTo>
                  <a:lnTo>
                    <a:pt x="109550" y="64515"/>
                  </a:lnTo>
                  <a:lnTo>
                    <a:pt x="109550" y="64896"/>
                  </a:lnTo>
                  <a:lnTo>
                    <a:pt x="109550" y="64515"/>
                  </a:lnTo>
                  <a:lnTo>
                    <a:pt x="109550" y="64134"/>
                  </a:lnTo>
                  <a:lnTo>
                    <a:pt x="109550" y="63741"/>
                  </a:lnTo>
                  <a:lnTo>
                    <a:pt x="109550" y="64134"/>
                  </a:lnTo>
                  <a:lnTo>
                    <a:pt x="109550" y="62204"/>
                  </a:lnTo>
                  <a:lnTo>
                    <a:pt x="109156" y="62204"/>
                  </a:lnTo>
                  <a:lnTo>
                    <a:pt x="109156" y="61823"/>
                  </a:lnTo>
                  <a:lnTo>
                    <a:pt x="109550" y="61823"/>
                  </a:lnTo>
                  <a:lnTo>
                    <a:pt x="109156" y="61823"/>
                  </a:lnTo>
                  <a:lnTo>
                    <a:pt x="109156" y="61620"/>
                  </a:lnTo>
                  <a:lnTo>
                    <a:pt x="109550" y="61620"/>
                  </a:lnTo>
                  <a:lnTo>
                    <a:pt x="109550" y="61823"/>
                  </a:lnTo>
                  <a:lnTo>
                    <a:pt x="109550" y="61620"/>
                  </a:lnTo>
                  <a:lnTo>
                    <a:pt x="109943" y="61620"/>
                  </a:lnTo>
                  <a:lnTo>
                    <a:pt x="110134" y="61620"/>
                  </a:lnTo>
                  <a:lnTo>
                    <a:pt x="110134" y="61823"/>
                  </a:lnTo>
                  <a:lnTo>
                    <a:pt x="110515" y="61823"/>
                  </a:lnTo>
                  <a:lnTo>
                    <a:pt x="110515" y="61620"/>
                  </a:lnTo>
                  <a:lnTo>
                    <a:pt x="110515" y="61239"/>
                  </a:lnTo>
                  <a:lnTo>
                    <a:pt x="110909" y="61239"/>
                  </a:lnTo>
                  <a:lnTo>
                    <a:pt x="111302" y="61239"/>
                  </a:lnTo>
                  <a:lnTo>
                    <a:pt x="111683" y="61239"/>
                  </a:lnTo>
                  <a:lnTo>
                    <a:pt x="111302" y="61239"/>
                  </a:lnTo>
                  <a:lnTo>
                    <a:pt x="111302" y="60858"/>
                  </a:lnTo>
                  <a:lnTo>
                    <a:pt x="111302" y="61239"/>
                  </a:lnTo>
                  <a:lnTo>
                    <a:pt x="110909" y="61239"/>
                  </a:lnTo>
                  <a:lnTo>
                    <a:pt x="110515" y="61239"/>
                  </a:lnTo>
                  <a:lnTo>
                    <a:pt x="110134" y="61239"/>
                  </a:lnTo>
                  <a:lnTo>
                    <a:pt x="110515" y="61239"/>
                  </a:lnTo>
                  <a:lnTo>
                    <a:pt x="110515" y="60858"/>
                  </a:lnTo>
                  <a:lnTo>
                    <a:pt x="110134" y="60858"/>
                  </a:lnTo>
                  <a:lnTo>
                    <a:pt x="110134" y="61239"/>
                  </a:lnTo>
                  <a:lnTo>
                    <a:pt x="109943" y="61239"/>
                  </a:lnTo>
                  <a:lnTo>
                    <a:pt x="109550" y="61239"/>
                  </a:lnTo>
                  <a:lnTo>
                    <a:pt x="109156" y="61239"/>
                  </a:lnTo>
                  <a:lnTo>
                    <a:pt x="109156" y="61620"/>
                  </a:lnTo>
                  <a:lnTo>
                    <a:pt x="109156" y="61239"/>
                  </a:lnTo>
                  <a:lnTo>
                    <a:pt x="109156" y="60858"/>
                  </a:lnTo>
                  <a:lnTo>
                    <a:pt x="109550" y="60858"/>
                  </a:lnTo>
                  <a:lnTo>
                    <a:pt x="109550" y="60464"/>
                  </a:lnTo>
                  <a:lnTo>
                    <a:pt x="109943" y="60464"/>
                  </a:lnTo>
                  <a:lnTo>
                    <a:pt x="109550" y="60464"/>
                  </a:lnTo>
                  <a:lnTo>
                    <a:pt x="109550" y="60858"/>
                  </a:lnTo>
                  <a:lnTo>
                    <a:pt x="109550" y="60464"/>
                  </a:lnTo>
                  <a:lnTo>
                    <a:pt x="109943" y="60464"/>
                  </a:lnTo>
                  <a:lnTo>
                    <a:pt x="111683" y="60464"/>
                  </a:lnTo>
                  <a:lnTo>
                    <a:pt x="111683" y="60858"/>
                  </a:lnTo>
                  <a:lnTo>
                    <a:pt x="112077" y="60464"/>
                  </a:lnTo>
                  <a:lnTo>
                    <a:pt x="112077" y="60858"/>
                  </a:lnTo>
                  <a:lnTo>
                    <a:pt x="111683" y="60858"/>
                  </a:lnTo>
                  <a:lnTo>
                    <a:pt x="112077" y="60858"/>
                  </a:lnTo>
                  <a:lnTo>
                    <a:pt x="112471" y="60858"/>
                  </a:lnTo>
                  <a:lnTo>
                    <a:pt x="112852" y="60858"/>
                  </a:lnTo>
                  <a:lnTo>
                    <a:pt x="113245" y="61239"/>
                  </a:lnTo>
                  <a:lnTo>
                    <a:pt x="113639" y="61239"/>
                  </a:lnTo>
                  <a:lnTo>
                    <a:pt x="113245" y="61620"/>
                  </a:lnTo>
                  <a:lnTo>
                    <a:pt x="113639" y="61620"/>
                  </a:lnTo>
                  <a:lnTo>
                    <a:pt x="114020" y="61620"/>
                  </a:lnTo>
                  <a:lnTo>
                    <a:pt x="113639" y="61823"/>
                  </a:lnTo>
                  <a:lnTo>
                    <a:pt x="114020" y="61823"/>
                  </a:lnTo>
                  <a:lnTo>
                    <a:pt x="114414" y="61823"/>
                  </a:lnTo>
                  <a:lnTo>
                    <a:pt x="114414" y="61620"/>
                  </a:lnTo>
                  <a:lnTo>
                    <a:pt x="114414" y="61823"/>
                  </a:lnTo>
                  <a:lnTo>
                    <a:pt x="114604" y="61823"/>
                  </a:lnTo>
                  <a:lnTo>
                    <a:pt x="114604" y="61620"/>
                  </a:lnTo>
                  <a:lnTo>
                    <a:pt x="114604" y="61823"/>
                  </a:lnTo>
                  <a:lnTo>
                    <a:pt x="114604" y="62204"/>
                  </a:lnTo>
                  <a:lnTo>
                    <a:pt x="114998" y="62204"/>
                  </a:lnTo>
                  <a:lnTo>
                    <a:pt x="114998" y="61823"/>
                  </a:lnTo>
                  <a:lnTo>
                    <a:pt x="115392" y="61823"/>
                  </a:lnTo>
                  <a:lnTo>
                    <a:pt x="115773" y="61823"/>
                  </a:lnTo>
                  <a:lnTo>
                    <a:pt x="115392" y="61823"/>
                  </a:lnTo>
                  <a:lnTo>
                    <a:pt x="115392" y="62204"/>
                  </a:lnTo>
                  <a:lnTo>
                    <a:pt x="115773" y="62204"/>
                  </a:lnTo>
                  <a:lnTo>
                    <a:pt x="115773" y="61823"/>
                  </a:lnTo>
                  <a:lnTo>
                    <a:pt x="116166" y="61823"/>
                  </a:lnTo>
                  <a:lnTo>
                    <a:pt x="116166" y="62204"/>
                  </a:lnTo>
                  <a:lnTo>
                    <a:pt x="116560" y="62204"/>
                  </a:lnTo>
                  <a:lnTo>
                    <a:pt x="116560" y="62585"/>
                  </a:lnTo>
                  <a:lnTo>
                    <a:pt x="116941" y="62204"/>
                  </a:lnTo>
                  <a:lnTo>
                    <a:pt x="116560" y="62204"/>
                  </a:lnTo>
                  <a:lnTo>
                    <a:pt x="116560" y="61823"/>
                  </a:lnTo>
                  <a:lnTo>
                    <a:pt x="116941" y="61823"/>
                  </a:lnTo>
                  <a:lnTo>
                    <a:pt x="117335" y="61823"/>
                  </a:lnTo>
                  <a:lnTo>
                    <a:pt x="117335" y="62204"/>
                  </a:lnTo>
                  <a:lnTo>
                    <a:pt x="117335" y="62585"/>
                  </a:lnTo>
                  <a:lnTo>
                    <a:pt x="117729" y="62585"/>
                  </a:lnTo>
                  <a:lnTo>
                    <a:pt x="117729" y="62979"/>
                  </a:lnTo>
                  <a:lnTo>
                    <a:pt x="117335" y="63360"/>
                  </a:lnTo>
                  <a:lnTo>
                    <a:pt x="117729" y="63360"/>
                  </a:lnTo>
                  <a:lnTo>
                    <a:pt x="117729" y="63741"/>
                  </a:lnTo>
                  <a:lnTo>
                    <a:pt x="118110" y="63741"/>
                  </a:lnTo>
                  <a:lnTo>
                    <a:pt x="117729" y="64134"/>
                  </a:lnTo>
                  <a:lnTo>
                    <a:pt x="118110" y="64134"/>
                  </a:lnTo>
                  <a:lnTo>
                    <a:pt x="118110" y="64515"/>
                  </a:lnTo>
                  <a:lnTo>
                    <a:pt x="117729" y="64515"/>
                  </a:lnTo>
                  <a:lnTo>
                    <a:pt x="117335" y="64515"/>
                  </a:lnTo>
                  <a:lnTo>
                    <a:pt x="117335" y="64896"/>
                  </a:lnTo>
                  <a:lnTo>
                    <a:pt x="116941" y="65290"/>
                  </a:lnTo>
                  <a:lnTo>
                    <a:pt x="117335" y="65290"/>
                  </a:lnTo>
                  <a:lnTo>
                    <a:pt x="117335" y="65671"/>
                  </a:lnTo>
                  <a:lnTo>
                    <a:pt x="117335" y="66052"/>
                  </a:lnTo>
                  <a:lnTo>
                    <a:pt x="116941" y="66052"/>
                  </a:lnTo>
                  <a:lnTo>
                    <a:pt x="117335" y="66446"/>
                  </a:lnTo>
                  <a:lnTo>
                    <a:pt x="116941" y="66446"/>
                  </a:lnTo>
                  <a:lnTo>
                    <a:pt x="116941" y="66636"/>
                  </a:lnTo>
                  <a:lnTo>
                    <a:pt x="116941" y="66446"/>
                  </a:lnTo>
                  <a:lnTo>
                    <a:pt x="116941" y="66636"/>
                  </a:lnTo>
                  <a:lnTo>
                    <a:pt x="116560" y="66636"/>
                  </a:lnTo>
                  <a:lnTo>
                    <a:pt x="116941" y="66636"/>
                  </a:lnTo>
                  <a:lnTo>
                    <a:pt x="116560" y="66636"/>
                  </a:lnTo>
                  <a:lnTo>
                    <a:pt x="116560" y="67017"/>
                  </a:lnTo>
                  <a:lnTo>
                    <a:pt x="116560" y="66636"/>
                  </a:lnTo>
                  <a:lnTo>
                    <a:pt x="116560" y="67017"/>
                  </a:lnTo>
                  <a:lnTo>
                    <a:pt x="116560" y="66636"/>
                  </a:lnTo>
                  <a:lnTo>
                    <a:pt x="116941" y="66636"/>
                  </a:lnTo>
                  <a:lnTo>
                    <a:pt x="116941" y="67017"/>
                  </a:lnTo>
                  <a:lnTo>
                    <a:pt x="116941" y="67398"/>
                  </a:lnTo>
                  <a:lnTo>
                    <a:pt x="116941" y="67017"/>
                  </a:lnTo>
                  <a:lnTo>
                    <a:pt x="116941" y="67398"/>
                  </a:lnTo>
                  <a:lnTo>
                    <a:pt x="117335" y="67398"/>
                  </a:lnTo>
                  <a:lnTo>
                    <a:pt x="116941" y="67398"/>
                  </a:lnTo>
                  <a:lnTo>
                    <a:pt x="117335" y="67398"/>
                  </a:lnTo>
                  <a:lnTo>
                    <a:pt x="116941" y="67792"/>
                  </a:lnTo>
                  <a:lnTo>
                    <a:pt x="117335" y="67792"/>
                  </a:lnTo>
                  <a:lnTo>
                    <a:pt x="117335" y="68173"/>
                  </a:lnTo>
                  <a:lnTo>
                    <a:pt x="117729" y="68173"/>
                  </a:lnTo>
                  <a:lnTo>
                    <a:pt x="117335" y="68173"/>
                  </a:lnTo>
                  <a:lnTo>
                    <a:pt x="117729" y="68173"/>
                  </a:lnTo>
                  <a:lnTo>
                    <a:pt x="117335" y="68173"/>
                  </a:lnTo>
                  <a:lnTo>
                    <a:pt x="117335" y="68554"/>
                  </a:lnTo>
                  <a:lnTo>
                    <a:pt x="117729" y="68554"/>
                  </a:lnTo>
                  <a:lnTo>
                    <a:pt x="117335" y="68554"/>
                  </a:lnTo>
                  <a:lnTo>
                    <a:pt x="117335" y="68948"/>
                  </a:lnTo>
                  <a:lnTo>
                    <a:pt x="117729" y="68554"/>
                  </a:lnTo>
                  <a:lnTo>
                    <a:pt x="117729" y="68948"/>
                  </a:lnTo>
                  <a:lnTo>
                    <a:pt x="117335" y="68948"/>
                  </a:lnTo>
                  <a:lnTo>
                    <a:pt x="117335" y="69329"/>
                  </a:lnTo>
                  <a:lnTo>
                    <a:pt x="117729" y="69329"/>
                  </a:lnTo>
                  <a:lnTo>
                    <a:pt x="117335" y="69329"/>
                  </a:lnTo>
                  <a:lnTo>
                    <a:pt x="117729" y="69329"/>
                  </a:lnTo>
                  <a:lnTo>
                    <a:pt x="117729" y="69710"/>
                  </a:lnTo>
                  <a:lnTo>
                    <a:pt x="117729" y="70103"/>
                  </a:lnTo>
                  <a:lnTo>
                    <a:pt x="117729" y="70484"/>
                  </a:lnTo>
                  <a:lnTo>
                    <a:pt x="117729" y="70865"/>
                  </a:lnTo>
                  <a:lnTo>
                    <a:pt x="117729" y="70484"/>
                  </a:lnTo>
                  <a:lnTo>
                    <a:pt x="117335" y="70484"/>
                  </a:lnTo>
                  <a:lnTo>
                    <a:pt x="117729" y="70484"/>
                  </a:lnTo>
                  <a:lnTo>
                    <a:pt x="117335" y="70484"/>
                  </a:lnTo>
                  <a:lnTo>
                    <a:pt x="117729" y="70484"/>
                  </a:lnTo>
                  <a:lnTo>
                    <a:pt x="117335" y="70865"/>
                  </a:lnTo>
                  <a:lnTo>
                    <a:pt x="117729" y="70865"/>
                  </a:lnTo>
                  <a:lnTo>
                    <a:pt x="117335" y="70865"/>
                  </a:lnTo>
                  <a:lnTo>
                    <a:pt x="117335" y="71259"/>
                  </a:lnTo>
                  <a:lnTo>
                    <a:pt x="116941" y="71259"/>
                  </a:lnTo>
                  <a:lnTo>
                    <a:pt x="116941" y="71450"/>
                  </a:lnTo>
                  <a:lnTo>
                    <a:pt x="116941" y="71831"/>
                  </a:lnTo>
                  <a:lnTo>
                    <a:pt x="116941" y="72212"/>
                  </a:lnTo>
                  <a:lnTo>
                    <a:pt x="116941" y="72605"/>
                  </a:lnTo>
                  <a:lnTo>
                    <a:pt x="116941" y="72986"/>
                  </a:lnTo>
                  <a:lnTo>
                    <a:pt x="116941" y="73367"/>
                  </a:lnTo>
                  <a:lnTo>
                    <a:pt x="117335" y="73367"/>
                  </a:lnTo>
                  <a:lnTo>
                    <a:pt x="117335" y="73761"/>
                  </a:lnTo>
                  <a:lnTo>
                    <a:pt x="117335" y="74142"/>
                  </a:lnTo>
                  <a:lnTo>
                    <a:pt x="117335" y="74523"/>
                  </a:lnTo>
                  <a:lnTo>
                    <a:pt x="117335" y="74917"/>
                  </a:lnTo>
                  <a:lnTo>
                    <a:pt x="117335" y="74523"/>
                  </a:lnTo>
                  <a:lnTo>
                    <a:pt x="117335" y="74142"/>
                  </a:lnTo>
                  <a:lnTo>
                    <a:pt x="117335" y="73761"/>
                  </a:lnTo>
                  <a:lnTo>
                    <a:pt x="117335" y="73367"/>
                  </a:lnTo>
                  <a:lnTo>
                    <a:pt x="116941" y="73367"/>
                  </a:lnTo>
                  <a:lnTo>
                    <a:pt x="116941" y="72986"/>
                  </a:lnTo>
                  <a:lnTo>
                    <a:pt x="117335" y="72986"/>
                  </a:lnTo>
                  <a:lnTo>
                    <a:pt x="116941" y="72986"/>
                  </a:lnTo>
                  <a:lnTo>
                    <a:pt x="116941" y="72605"/>
                  </a:lnTo>
                  <a:lnTo>
                    <a:pt x="116941" y="72212"/>
                  </a:lnTo>
                  <a:lnTo>
                    <a:pt x="116941" y="71831"/>
                  </a:lnTo>
                  <a:lnTo>
                    <a:pt x="116941" y="71450"/>
                  </a:lnTo>
                  <a:lnTo>
                    <a:pt x="117335" y="71259"/>
                  </a:lnTo>
                  <a:lnTo>
                    <a:pt x="116941" y="71259"/>
                  </a:lnTo>
                  <a:lnTo>
                    <a:pt x="117335" y="71259"/>
                  </a:lnTo>
                  <a:lnTo>
                    <a:pt x="116941" y="71259"/>
                  </a:lnTo>
                  <a:lnTo>
                    <a:pt x="117335" y="71259"/>
                  </a:lnTo>
                  <a:lnTo>
                    <a:pt x="117335" y="70865"/>
                  </a:lnTo>
                  <a:lnTo>
                    <a:pt x="117729" y="70865"/>
                  </a:lnTo>
                  <a:lnTo>
                    <a:pt x="117729" y="70484"/>
                  </a:lnTo>
                  <a:lnTo>
                    <a:pt x="117729" y="70103"/>
                  </a:lnTo>
                  <a:lnTo>
                    <a:pt x="117729" y="69710"/>
                  </a:lnTo>
                  <a:lnTo>
                    <a:pt x="117729" y="70103"/>
                  </a:lnTo>
                  <a:lnTo>
                    <a:pt x="117729" y="69710"/>
                  </a:lnTo>
                  <a:lnTo>
                    <a:pt x="117729" y="69329"/>
                  </a:lnTo>
                  <a:lnTo>
                    <a:pt x="117335" y="69329"/>
                  </a:lnTo>
                  <a:lnTo>
                    <a:pt x="117335" y="68948"/>
                  </a:lnTo>
                  <a:lnTo>
                    <a:pt x="117729" y="68948"/>
                  </a:lnTo>
                  <a:lnTo>
                    <a:pt x="117729" y="68554"/>
                  </a:lnTo>
                  <a:lnTo>
                    <a:pt x="117335" y="68554"/>
                  </a:lnTo>
                  <a:lnTo>
                    <a:pt x="117335" y="68173"/>
                  </a:lnTo>
                  <a:lnTo>
                    <a:pt x="117729" y="68173"/>
                  </a:lnTo>
                  <a:lnTo>
                    <a:pt x="117335" y="68173"/>
                  </a:lnTo>
                  <a:lnTo>
                    <a:pt x="117729" y="68173"/>
                  </a:lnTo>
                  <a:lnTo>
                    <a:pt x="117335" y="68173"/>
                  </a:lnTo>
                  <a:lnTo>
                    <a:pt x="117729" y="67792"/>
                  </a:lnTo>
                  <a:lnTo>
                    <a:pt x="117335" y="67792"/>
                  </a:lnTo>
                  <a:lnTo>
                    <a:pt x="117335" y="67398"/>
                  </a:lnTo>
                  <a:lnTo>
                    <a:pt x="117335" y="67017"/>
                  </a:lnTo>
                  <a:lnTo>
                    <a:pt x="117335" y="67398"/>
                  </a:lnTo>
                  <a:lnTo>
                    <a:pt x="116941" y="67017"/>
                  </a:lnTo>
                  <a:lnTo>
                    <a:pt x="117335" y="67017"/>
                  </a:lnTo>
                  <a:lnTo>
                    <a:pt x="116941" y="67017"/>
                  </a:lnTo>
                  <a:lnTo>
                    <a:pt x="116941" y="66636"/>
                  </a:lnTo>
                  <a:lnTo>
                    <a:pt x="116941" y="66446"/>
                  </a:lnTo>
                  <a:lnTo>
                    <a:pt x="117335" y="66446"/>
                  </a:lnTo>
                  <a:lnTo>
                    <a:pt x="117335" y="66052"/>
                  </a:lnTo>
                  <a:lnTo>
                    <a:pt x="117335" y="65671"/>
                  </a:lnTo>
                  <a:lnTo>
                    <a:pt x="117335" y="65290"/>
                  </a:lnTo>
                  <a:lnTo>
                    <a:pt x="116941" y="65290"/>
                  </a:lnTo>
                  <a:lnTo>
                    <a:pt x="117335" y="65290"/>
                  </a:lnTo>
                  <a:lnTo>
                    <a:pt x="117335" y="64896"/>
                  </a:lnTo>
                  <a:lnTo>
                    <a:pt x="117335" y="64515"/>
                  </a:lnTo>
                  <a:lnTo>
                    <a:pt x="117729" y="64515"/>
                  </a:lnTo>
                  <a:lnTo>
                    <a:pt x="118110" y="64515"/>
                  </a:lnTo>
                  <a:lnTo>
                    <a:pt x="118110" y="64134"/>
                  </a:lnTo>
                  <a:lnTo>
                    <a:pt x="117729" y="64134"/>
                  </a:lnTo>
                  <a:lnTo>
                    <a:pt x="118110" y="63741"/>
                  </a:lnTo>
                  <a:lnTo>
                    <a:pt x="117729" y="63741"/>
                  </a:lnTo>
                  <a:lnTo>
                    <a:pt x="117729" y="63360"/>
                  </a:lnTo>
                  <a:lnTo>
                    <a:pt x="117335" y="63360"/>
                  </a:lnTo>
                  <a:lnTo>
                    <a:pt x="117729" y="63360"/>
                  </a:lnTo>
                  <a:lnTo>
                    <a:pt x="117729" y="62979"/>
                  </a:lnTo>
                  <a:lnTo>
                    <a:pt x="118110" y="62979"/>
                  </a:lnTo>
                  <a:lnTo>
                    <a:pt x="117729" y="62979"/>
                  </a:lnTo>
                  <a:lnTo>
                    <a:pt x="117729" y="62585"/>
                  </a:lnTo>
                  <a:lnTo>
                    <a:pt x="117335" y="62585"/>
                  </a:lnTo>
                  <a:lnTo>
                    <a:pt x="117335" y="62204"/>
                  </a:lnTo>
                  <a:lnTo>
                    <a:pt x="117335" y="61823"/>
                  </a:lnTo>
                  <a:lnTo>
                    <a:pt x="116941" y="61823"/>
                  </a:lnTo>
                  <a:lnTo>
                    <a:pt x="116560" y="61823"/>
                  </a:lnTo>
                  <a:lnTo>
                    <a:pt x="116560" y="62204"/>
                  </a:lnTo>
                  <a:lnTo>
                    <a:pt x="116941" y="62204"/>
                  </a:lnTo>
                  <a:lnTo>
                    <a:pt x="116560" y="62585"/>
                  </a:lnTo>
                  <a:lnTo>
                    <a:pt x="116560" y="62204"/>
                  </a:lnTo>
                  <a:lnTo>
                    <a:pt x="116560" y="62585"/>
                  </a:lnTo>
                  <a:lnTo>
                    <a:pt x="116560" y="62204"/>
                  </a:lnTo>
                  <a:lnTo>
                    <a:pt x="116166" y="62204"/>
                  </a:lnTo>
                  <a:lnTo>
                    <a:pt x="116166" y="61823"/>
                  </a:lnTo>
                  <a:lnTo>
                    <a:pt x="115773" y="61823"/>
                  </a:lnTo>
                  <a:lnTo>
                    <a:pt x="115773" y="62204"/>
                  </a:lnTo>
                  <a:lnTo>
                    <a:pt x="115392" y="62204"/>
                  </a:lnTo>
                  <a:lnTo>
                    <a:pt x="115392" y="61823"/>
                  </a:lnTo>
                  <a:lnTo>
                    <a:pt x="115773" y="61823"/>
                  </a:lnTo>
                  <a:lnTo>
                    <a:pt x="115392" y="61823"/>
                  </a:lnTo>
                  <a:lnTo>
                    <a:pt x="114998" y="61823"/>
                  </a:lnTo>
                  <a:lnTo>
                    <a:pt x="114998" y="62204"/>
                  </a:lnTo>
                  <a:lnTo>
                    <a:pt x="114604" y="61823"/>
                  </a:lnTo>
                  <a:lnTo>
                    <a:pt x="114998" y="61823"/>
                  </a:lnTo>
                  <a:lnTo>
                    <a:pt x="114604" y="61823"/>
                  </a:lnTo>
                  <a:lnTo>
                    <a:pt x="114604" y="61620"/>
                  </a:lnTo>
                  <a:lnTo>
                    <a:pt x="114604" y="61823"/>
                  </a:lnTo>
                  <a:lnTo>
                    <a:pt x="114414" y="61823"/>
                  </a:lnTo>
                  <a:lnTo>
                    <a:pt x="114414" y="61620"/>
                  </a:lnTo>
                  <a:lnTo>
                    <a:pt x="114414" y="61823"/>
                  </a:lnTo>
                  <a:lnTo>
                    <a:pt x="114020" y="61823"/>
                  </a:lnTo>
                  <a:lnTo>
                    <a:pt x="113639" y="61823"/>
                  </a:lnTo>
                  <a:lnTo>
                    <a:pt x="114020" y="61620"/>
                  </a:lnTo>
                  <a:lnTo>
                    <a:pt x="113639" y="61620"/>
                  </a:lnTo>
                  <a:lnTo>
                    <a:pt x="113639" y="61239"/>
                  </a:lnTo>
                  <a:lnTo>
                    <a:pt x="113245" y="61239"/>
                  </a:lnTo>
                  <a:lnTo>
                    <a:pt x="112852" y="60858"/>
                  </a:lnTo>
                  <a:lnTo>
                    <a:pt x="113245" y="60858"/>
                  </a:lnTo>
                  <a:lnTo>
                    <a:pt x="112852" y="60858"/>
                  </a:lnTo>
                  <a:lnTo>
                    <a:pt x="112852" y="60464"/>
                  </a:lnTo>
                  <a:lnTo>
                    <a:pt x="112471" y="60464"/>
                  </a:lnTo>
                  <a:lnTo>
                    <a:pt x="112077" y="60858"/>
                  </a:lnTo>
                  <a:lnTo>
                    <a:pt x="111683" y="60858"/>
                  </a:lnTo>
                  <a:lnTo>
                    <a:pt x="112077" y="60858"/>
                  </a:lnTo>
                  <a:lnTo>
                    <a:pt x="112077" y="60464"/>
                  </a:lnTo>
                  <a:lnTo>
                    <a:pt x="111683" y="60464"/>
                  </a:lnTo>
                  <a:lnTo>
                    <a:pt x="111683" y="60858"/>
                  </a:lnTo>
                  <a:lnTo>
                    <a:pt x="111683" y="60464"/>
                  </a:lnTo>
                  <a:lnTo>
                    <a:pt x="111302" y="60464"/>
                  </a:lnTo>
                  <a:lnTo>
                    <a:pt x="110909" y="60464"/>
                  </a:lnTo>
                  <a:lnTo>
                    <a:pt x="110515" y="60464"/>
                  </a:lnTo>
                  <a:lnTo>
                    <a:pt x="110134" y="60464"/>
                  </a:lnTo>
                  <a:lnTo>
                    <a:pt x="110134" y="60083"/>
                  </a:lnTo>
                  <a:lnTo>
                    <a:pt x="110515" y="60083"/>
                  </a:lnTo>
                  <a:lnTo>
                    <a:pt x="110515" y="60464"/>
                  </a:lnTo>
                  <a:lnTo>
                    <a:pt x="110515" y="60083"/>
                  </a:lnTo>
                  <a:lnTo>
                    <a:pt x="110515" y="60464"/>
                  </a:lnTo>
                  <a:lnTo>
                    <a:pt x="110515" y="60083"/>
                  </a:lnTo>
                  <a:lnTo>
                    <a:pt x="110134" y="60083"/>
                  </a:lnTo>
                  <a:lnTo>
                    <a:pt x="109943" y="60083"/>
                  </a:lnTo>
                  <a:lnTo>
                    <a:pt x="109943" y="60464"/>
                  </a:lnTo>
                  <a:lnTo>
                    <a:pt x="109943" y="60083"/>
                  </a:lnTo>
                  <a:lnTo>
                    <a:pt x="109550" y="60083"/>
                  </a:lnTo>
                  <a:lnTo>
                    <a:pt x="109550" y="60464"/>
                  </a:lnTo>
                  <a:lnTo>
                    <a:pt x="109156" y="60464"/>
                  </a:lnTo>
                  <a:lnTo>
                    <a:pt x="109156" y="60083"/>
                  </a:lnTo>
                  <a:lnTo>
                    <a:pt x="109550" y="60083"/>
                  </a:lnTo>
                  <a:lnTo>
                    <a:pt x="109550" y="59702"/>
                  </a:lnTo>
                  <a:lnTo>
                    <a:pt x="109550" y="60083"/>
                  </a:lnTo>
                  <a:lnTo>
                    <a:pt x="109156" y="60083"/>
                  </a:lnTo>
                  <a:lnTo>
                    <a:pt x="109550" y="60083"/>
                  </a:lnTo>
                  <a:lnTo>
                    <a:pt x="109156" y="60083"/>
                  </a:lnTo>
                  <a:lnTo>
                    <a:pt x="109550" y="60083"/>
                  </a:lnTo>
                  <a:lnTo>
                    <a:pt x="109550" y="59702"/>
                  </a:lnTo>
                  <a:lnTo>
                    <a:pt x="109156" y="59702"/>
                  </a:lnTo>
                  <a:lnTo>
                    <a:pt x="109156" y="59308"/>
                  </a:lnTo>
                  <a:lnTo>
                    <a:pt x="109156" y="58927"/>
                  </a:lnTo>
                  <a:lnTo>
                    <a:pt x="109156" y="56807"/>
                  </a:lnTo>
                  <a:lnTo>
                    <a:pt x="108775" y="56045"/>
                  </a:lnTo>
                  <a:lnTo>
                    <a:pt x="108775" y="55651"/>
                  </a:lnTo>
                  <a:lnTo>
                    <a:pt x="108775" y="55270"/>
                  </a:lnTo>
                  <a:lnTo>
                    <a:pt x="109156" y="54889"/>
                  </a:lnTo>
                  <a:lnTo>
                    <a:pt x="109156" y="54114"/>
                  </a:lnTo>
                  <a:lnTo>
                    <a:pt x="109156" y="53339"/>
                  </a:lnTo>
                  <a:lnTo>
                    <a:pt x="109156" y="52958"/>
                  </a:lnTo>
                  <a:lnTo>
                    <a:pt x="109550" y="52577"/>
                  </a:lnTo>
                  <a:lnTo>
                    <a:pt x="109550" y="52184"/>
                  </a:lnTo>
                  <a:lnTo>
                    <a:pt x="109550" y="51993"/>
                  </a:lnTo>
                  <a:lnTo>
                    <a:pt x="109943" y="51993"/>
                  </a:lnTo>
                  <a:lnTo>
                    <a:pt x="110134" y="51993"/>
                  </a:lnTo>
                  <a:lnTo>
                    <a:pt x="110134" y="51612"/>
                  </a:lnTo>
                  <a:lnTo>
                    <a:pt x="110515" y="51612"/>
                  </a:lnTo>
                  <a:lnTo>
                    <a:pt x="110909" y="51231"/>
                  </a:lnTo>
                  <a:lnTo>
                    <a:pt x="111302" y="51231"/>
                  </a:lnTo>
                  <a:lnTo>
                    <a:pt x="111302" y="51612"/>
                  </a:lnTo>
                  <a:lnTo>
                    <a:pt x="111683" y="51612"/>
                  </a:lnTo>
                  <a:lnTo>
                    <a:pt x="112077" y="51612"/>
                  </a:lnTo>
                  <a:lnTo>
                    <a:pt x="112471" y="51993"/>
                  </a:lnTo>
                  <a:lnTo>
                    <a:pt x="112471" y="52184"/>
                  </a:lnTo>
                  <a:lnTo>
                    <a:pt x="112471" y="51993"/>
                  </a:lnTo>
                  <a:lnTo>
                    <a:pt x="112077" y="51993"/>
                  </a:lnTo>
                  <a:lnTo>
                    <a:pt x="112077" y="51612"/>
                  </a:lnTo>
                  <a:lnTo>
                    <a:pt x="111683" y="51612"/>
                  </a:lnTo>
                  <a:lnTo>
                    <a:pt x="111302" y="51612"/>
                  </a:lnTo>
                  <a:lnTo>
                    <a:pt x="110909" y="51612"/>
                  </a:lnTo>
                  <a:lnTo>
                    <a:pt x="110515" y="51612"/>
                  </a:lnTo>
                  <a:lnTo>
                    <a:pt x="110515" y="51993"/>
                  </a:lnTo>
                  <a:lnTo>
                    <a:pt x="110134" y="51993"/>
                  </a:lnTo>
                  <a:lnTo>
                    <a:pt x="110134" y="52184"/>
                  </a:lnTo>
                  <a:lnTo>
                    <a:pt x="110515" y="52184"/>
                  </a:lnTo>
                  <a:lnTo>
                    <a:pt x="110134" y="52184"/>
                  </a:lnTo>
                  <a:lnTo>
                    <a:pt x="109943" y="52184"/>
                  </a:lnTo>
                  <a:lnTo>
                    <a:pt x="110134" y="52577"/>
                  </a:lnTo>
                  <a:lnTo>
                    <a:pt x="110134" y="52958"/>
                  </a:lnTo>
                  <a:lnTo>
                    <a:pt x="110515" y="52958"/>
                  </a:lnTo>
                  <a:lnTo>
                    <a:pt x="110134" y="52958"/>
                  </a:lnTo>
                  <a:lnTo>
                    <a:pt x="110134" y="53339"/>
                  </a:lnTo>
                  <a:lnTo>
                    <a:pt x="110134" y="53733"/>
                  </a:lnTo>
                  <a:lnTo>
                    <a:pt x="110515" y="53733"/>
                  </a:lnTo>
                  <a:lnTo>
                    <a:pt x="110909" y="53733"/>
                  </a:lnTo>
                  <a:lnTo>
                    <a:pt x="111302" y="53733"/>
                  </a:lnTo>
                  <a:lnTo>
                    <a:pt x="111683" y="53733"/>
                  </a:lnTo>
                  <a:lnTo>
                    <a:pt x="111683" y="54114"/>
                  </a:lnTo>
                  <a:lnTo>
                    <a:pt x="112077" y="54114"/>
                  </a:lnTo>
                  <a:lnTo>
                    <a:pt x="112077" y="54495"/>
                  </a:lnTo>
                  <a:lnTo>
                    <a:pt x="112471" y="54495"/>
                  </a:lnTo>
                  <a:lnTo>
                    <a:pt x="112471" y="54889"/>
                  </a:lnTo>
                  <a:lnTo>
                    <a:pt x="112852" y="54889"/>
                  </a:lnTo>
                  <a:lnTo>
                    <a:pt x="113639" y="55270"/>
                  </a:lnTo>
                  <a:lnTo>
                    <a:pt x="114020" y="55270"/>
                  </a:lnTo>
                  <a:lnTo>
                    <a:pt x="114414" y="55270"/>
                  </a:lnTo>
                  <a:lnTo>
                    <a:pt x="114604" y="55651"/>
                  </a:lnTo>
                  <a:lnTo>
                    <a:pt x="115392" y="55651"/>
                  </a:lnTo>
                  <a:lnTo>
                    <a:pt x="114998" y="55651"/>
                  </a:lnTo>
                  <a:lnTo>
                    <a:pt x="114998" y="56045"/>
                  </a:lnTo>
                  <a:lnTo>
                    <a:pt x="115392" y="56045"/>
                  </a:lnTo>
                  <a:lnTo>
                    <a:pt x="114998" y="56045"/>
                  </a:lnTo>
                  <a:lnTo>
                    <a:pt x="114998" y="55651"/>
                  </a:lnTo>
                  <a:lnTo>
                    <a:pt x="115392" y="55651"/>
                  </a:lnTo>
                  <a:lnTo>
                    <a:pt x="116166" y="55651"/>
                  </a:lnTo>
                  <a:lnTo>
                    <a:pt x="116941" y="55651"/>
                  </a:lnTo>
                  <a:lnTo>
                    <a:pt x="117335" y="55651"/>
                  </a:lnTo>
                  <a:lnTo>
                    <a:pt x="117335" y="55270"/>
                  </a:lnTo>
                  <a:lnTo>
                    <a:pt x="117335" y="55651"/>
                  </a:lnTo>
                  <a:lnTo>
                    <a:pt x="117335" y="55270"/>
                  </a:lnTo>
                  <a:lnTo>
                    <a:pt x="117729" y="55270"/>
                  </a:lnTo>
                  <a:lnTo>
                    <a:pt x="118110" y="55270"/>
                  </a:lnTo>
                  <a:lnTo>
                    <a:pt x="118503" y="55270"/>
                  </a:lnTo>
                  <a:lnTo>
                    <a:pt x="118884" y="55270"/>
                  </a:lnTo>
                  <a:lnTo>
                    <a:pt x="118884" y="54889"/>
                  </a:lnTo>
                  <a:lnTo>
                    <a:pt x="119278" y="54889"/>
                  </a:lnTo>
                  <a:lnTo>
                    <a:pt x="119468" y="54495"/>
                  </a:lnTo>
                  <a:lnTo>
                    <a:pt x="119468" y="54114"/>
                  </a:lnTo>
                  <a:lnTo>
                    <a:pt x="119862" y="54114"/>
                  </a:lnTo>
                  <a:lnTo>
                    <a:pt x="120256" y="54114"/>
                  </a:lnTo>
                  <a:lnTo>
                    <a:pt x="120637" y="54114"/>
                  </a:lnTo>
                  <a:lnTo>
                    <a:pt x="120637" y="54495"/>
                  </a:lnTo>
                  <a:lnTo>
                    <a:pt x="120637" y="54889"/>
                  </a:lnTo>
                  <a:lnTo>
                    <a:pt x="120256" y="54889"/>
                  </a:lnTo>
                  <a:lnTo>
                    <a:pt x="120637" y="54889"/>
                  </a:lnTo>
                  <a:lnTo>
                    <a:pt x="120637" y="55270"/>
                  </a:lnTo>
                  <a:lnTo>
                    <a:pt x="120637" y="55651"/>
                  </a:lnTo>
                  <a:lnTo>
                    <a:pt x="120637" y="55270"/>
                  </a:lnTo>
                  <a:lnTo>
                    <a:pt x="120637" y="55651"/>
                  </a:lnTo>
                  <a:lnTo>
                    <a:pt x="120637" y="55270"/>
                  </a:lnTo>
                  <a:lnTo>
                    <a:pt x="121031" y="55270"/>
                  </a:lnTo>
                  <a:lnTo>
                    <a:pt x="121412" y="55270"/>
                  </a:lnTo>
                  <a:lnTo>
                    <a:pt x="121031" y="55270"/>
                  </a:lnTo>
                  <a:lnTo>
                    <a:pt x="120637" y="55270"/>
                  </a:lnTo>
                  <a:lnTo>
                    <a:pt x="120637" y="54889"/>
                  </a:lnTo>
                  <a:lnTo>
                    <a:pt x="120637" y="54495"/>
                  </a:lnTo>
                  <a:lnTo>
                    <a:pt x="121031" y="54495"/>
                  </a:lnTo>
                  <a:lnTo>
                    <a:pt x="121031" y="54889"/>
                  </a:lnTo>
                  <a:lnTo>
                    <a:pt x="121031" y="54495"/>
                  </a:lnTo>
                  <a:lnTo>
                    <a:pt x="121031" y="54889"/>
                  </a:lnTo>
                  <a:lnTo>
                    <a:pt x="121031" y="54495"/>
                  </a:lnTo>
                  <a:lnTo>
                    <a:pt x="121031" y="54889"/>
                  </a:lnTo>
                  <a:lnTo>
                    <a:pt x="121412" y="54495"/>
                  </a:lnTo>
                  <a:lnTo>
                    <a:pt x="121412" y="54889"/>
                  </a:lnTo>
                  <a:lnTo>
                    <a:pt x="121805" y="54889"/>
                  </a:lnTo>
                  <a:lnTo>
                    <a:pt x="121805" y="54495"/>
                  </a:lnTo>
                  <a:lnTo>
                    <a:pt x="122199" y="54889"/>
                  </a:lnTo>
                  <a:lnTo>
                    <a:pt x="122199" y="54495"/>
                  </a:lnTo>
                  <a:lnTo>
                    <a:pt x="122580" y="54495"/>
                  </a:lnTo>
                  <a:lnTo>
                    <a:pt x="122199" y="54495"/>
                  </a:lnTo>
                  <a:lnTo>
                    <a:pt x="122580" y="54495"/>
                  </a:lnTo>
                  <a:lnTo>
                    <a:pt x="122974" y="54495"/>
                  </a:lnTo>
                  <a:lnTo>
                    <a:pt x="122974" y="54889"/>
                  </a:lnTo>
                  <a:lnTo>
                    <a:pt x="122974" y="54495"/>
                  </a:lnTo>
                  <a:lnTo>
                    <a:pt x="123367" y="54495"/>
                  </a:lnTo>
                  <a:lnTo>
                    <a:pt x="123367" y="54889"/>
                  </a:lnTo>
                  <a:lnTo>
                    <a:pt x="122974" y="54889"/>
                  </a:lnTo>
                  <a:lnTo>
                    <a:pt x="123367" y="54889"/>
                  </a:lnTo>
                  <a:lnTo>
                    <a:pt x="123367" y="54495"/>
                  </a:lnTo>
                  <a:lnTo>
                    <a:pt x="122974" y="54495"/>
                  </a:lnTo>
                  <a:lnTo>
                    <a:pt x="122974" y="54889"/>
                  </a:lnTo>
                  <a:lnTo>
                    <a:pt x="122974" y="54495"/>
                  </a:lnTo>
                  <a:lnTo>
                    <a:pt x="123367" y="54495"/>
                  </a:lnTo>
                  <a:lnTo>
                    <a:pt x="123748" y="54495"/>
                  </a:lnTo>
                  <a:lnTo>
                    <a:pt x="124142" y="54495"/>
                  </a:lnTo>
                  <a:lnTo>
                    <a:pt x="123748" y="54495"/>
                  </a:lnTo>
                  <a:lnTo>
                    <a:pt x="122580" y="54495"/>
                  </a:lnTo>
                  <a:lnTo>
                    <a:pt x="122974" y="54495"/>
                  </a:lnTo>
                  <a:lnTo>
                    <a:pt x="122199" y="54495"/>
                  </a:lnTo>
                  <a:lnTo>
                    <a:pt x="122580" y="54495"/>
                  </a:lnTo>
                  <a:lnTo>
                    <a:pt x="121805" y="54495"/>
                  </a:lnTo>
                  <a:lnTo>
                    <a:pt x="121805" y="54889"/>
                  </a:lnTo>
                  <a:lnTo>
                    <a:pt x="121412" y="54889"/>
                  </a:lnTo>
                  <a:lnTo>
                    <a:pt x="121412" y="54495"/>
                  </a:lnTo>
                  <a:lnTo>
                    <a:pt x="121031" y="54889"/>
                  </a:lnTo>
                  <a:lnTo>
                    <a:pt x="121031" y="54495"/>
                  </a:lnTo>
                  <a:lnTo>
                    <a:pt x="121031" y="54889"/>
                  </a:lnTo>
                  <a:lnTo>
                    <a:pt x="121031" y="54495"/>
                  </a:lnTo>
                  <a:lnTo>
                    <a:pt x="120637" y="54495"/>
                  </a:lnTo>
                  <a:lnTo>
                    <a:pt x="120637" y="54889"/>
                  </a:lnTo>
                  <a:lnTo>
                    <a:pt x="120637" y="54495"/>
                  </a:lnTo>
                  <a:lnTo>
                    <a:pt x="120637" y="54114"/>
                  </a:lnTo>
                  <a:lnTo>
                    <a:pt x="120256" y="54114"/>
                  </a:lnTo>
                  <a:lnTo>
                    <a:pt x="120256" y="53733"/>
                  </a:lnTo>
                  <a:lnTo>
                    <a:pt x="119862" y="53733"/>
                  </a:lnTo>
                  <a:lnTo>
                    <a:pt x="120256" y="53733"/>
                  </a:lnTo>
                  <a:lnTo>
                    <a:pt x="120637" y="53733"/>
                  </a:lnTo>
                  <a:lnTo>
                    <a:pt x="121031" y="53733"/>
                  </a:lnTo>
                  <a:lnTo>
                    <a:pt x="121412" y="53733"/>
                  </a:lnTo>
                  <a:lnTo>
                    <a:pt x="121412" y="54114"/>
                  </a:lnTo>
                  <a:lnTo>
                    <a:pt x="121805" y="54114"/>
                  </a:lnTo>
                  <a:lnTo>
                    <a:pt x="122199" y="54114"/>
                  </a:lnTo>
                  <a:lnTo>
                    <a:pt x="121805" y="54114"/>
                  </a:lnTo>
                  <a:lnTo>
                    <a:pt x="121412" y="54114"/>
                  </a:lnTo>
                  <a:lnTo>
                    <a:pt x="121805" y="53733"/>
                  </a:lnTo>
                  <a:lnTo>
                    <a:pt x="121412" y="53733"/>
                  </a:lnTo>
                  <a:lnTo>
                    <a:pt x="121805" y="53733"/>
                  </a:lnTo>
                  <a:lnTo>
                    <a:pt x="121805" y="53339"/>
                  </a:lnTo>
                  <a:lnTo>
                    <a:pt x="121805" y="53733"/>
                  </a:lnTo>
                  <a:lnTo>
                    <a:pt x="122199" y="53339"/>
                  </a:lnTo>
                  <a:lnTo>
                    <a:pt x="122199" y="53733"/>
                  </a:lnTo>
                  <a:lnTo>
                    <a:pt x="122580" y="53733"/>
                  </a:lnTo>
                  <a:lnTo>
                    <a:pt x="122580" y="53339"/>
                  </a:lnTo>
                  <a:lnTo>
                    <a:pt x="122974" y="53339"/>
                  </a:lnTo>
                  <a:lnTo>
                    <a:pt x="122974" y="52958"/>
                  </a:lnTo>
                  <a:lnTo>
                    <a:pt x="122974" y="53339"/>
                  </a:lnTo>
                  <a:lnTo>
                    <a:pt x="123367" y="53339"/>
                  </a:lnTo>
                  <a:lnTo>
                    <a:pt x="123367" y="52958"/>
                  </a:lnTo>
                  <a:lnTo>
                    <a:pt x="123748" y="52958"/>
                  </a:lnTo>
                  <a:lnTo>
                    <a:pt x="124142" y="52958"/>
                  </a:lnTo>
                  <a:lnTo>
                    <a:pt x="124333" y="52958"/>
                  </a:lnTo>
                  <a:lnTo>
                    <a:pt x="124333" y="53339"/>
                  </a:lnTo>
                  <a:lnTo>
                    <a:pt x="124142" y="53339"/>
                  </a:lnTo>
                  <a:lnTo>
                    <a:pt x="124142" y="53733"/>
                  </a:lnTo>
                  <a:lnTo>
                    <a:pt x="124333" y="53733"/>
                  </a:lnTo>
                  <a:lnTo>
                    <a:pt x="124333" y="53339"/>
                  </a:lnTo>
                  <a:lnTo>
                    <a:pt x="124333" y="53733"/>
                  </a:lnTo>
                  <a:lnTo>
                    <a:pt x="124726" y="53733"/>
                  </a:lnTo>
                  <a:lnTo>
                    <a:pt x="124333" y="53733"/>
                  </a:lnTo>
                  <a:lnTo>
                    <a:pt x="124726" y="53733"/>
                  </a:lnTo>
                  <a:lnTo>
                    <a:pt x="124333" y="53733"/>
                  </a:lnTo>
                  <a:lnTo>
                    <a:pt x="124726" y="53733"/>
                  </a:lnTo>
                  <a:lnTo>
                    <a:pt x="124726" y="53339"/>
                  </a:lnTo>
                  <a:lnTo>
                    <a:pt x="125120" y="53339"/>
                  </a:lnTo>
                  <a:lnTo>
                    <a:pt x="125120" y="52958"/>
                  </a:lnTo>
                  <a:lnTo>
                    <a:pt x="125120" y="53339"/>
                  </a:lnTo>
                  <a:lnTo>
                    <a:pt x="125501" y="53339"/>
                  </a:lnTo>
                  <a:lnTo>
                    <a:pt x="125501" y="53733"/>
                  </a:lnTo>
                  <a:lnTo>
                    <a:pt x="125501" y="54114"/>
                  </a:lnTo>
                  <a:lnTo>
                    <a:pt x="125895" y="54114"/>
                  </a:lnTo>
                  <a:lnTo>
                    <a:pt x="125895" y="54495"/>
                  </a:lnTo>
                  <a:lnTo>
                    <a:pt x="125895" y="54114"/>
                  </a:lnTo>
                  <a:lnTo>
                    <a:pt x="126288" y="54114"/>
                  </a:lnTo>
                  <a:lnTo>
                    <a:pt x="126288" y="54495"/>
                  </a:lnTo>
                  <a:lnTo>
                    <a:pt x="125895" y="54495"/>
                  </a:lnTo>
                  <a:lnTo>
                    <a:pt x="126288" y="54495"/>
                  </a:lnTo>
                  <a:lnTo>
                    <a:pt x="125895" y="54495"/>
                  </a:lnTo>
                  <a:lnTo>
                    <a:pt x="126288" y="54495"/>
                  </a:lnTo>
                  <a:lnTo>
                    <a:pt x="126288" y="54889"/>
                  </a:lnTo>
                  <a:lnTo>
                    <a:pt x="125895" y="54889"/>
                  </a:lnTo>
                  <a:lnTo>
                    <a:pt x="125501" y="54889"/>
                  </a:lnTo>
                  <a:lnTo>
                    <a:pt x="125895" y="54889"/>
                  </a:lnTo>
                  <a:lnTo>
                    <a:pt x="126288" y="54889"/>
                  </a:lnTo>
                  <a:lnTo>
                    <a:pt x="126288" y="54495"/>
                  </a:lnTo>
                  <a:lnTo>
                    <a:pt x="126288" y="54889"/>
                  </a:lnTo>
                  <a:lnTo>
                    <a:pt x="126669" y="54889"/>
                  </a:lnTo>
                  <a:lnTo>
                    <a:pt x="127063" y="54889"/>
                  </a:lnTo>
                  <a:lnTo>
                    <a:pt x="127457" y="54889"/>
                  </a:lnTo>
                  <a:lnTo>
                    <a:pt x="127838" y="54889"/>
                  </a:lnTo>
                  <a:lnTo>
                    <a:pt x="127838" y="55270"/>
                  </a:lnTo>
                  <a:lnTo>
                    <a:pt x="127838" y="55651"/>
                  </a:lnTo>
                  <a:lnTo>
                    <a:pt x="128231" y="55651"/>
                  </a:lnTo>
                  <a:lnTo>
                    <a:pt x="128612" y="55651"/>
                  </a:lnTo>
                  <a:lnTo>
                    <a:pt x="129006" y="55651"/>
                  </a:lnTo>
                  <a:lnTo>
                    <a:pt x="129197" y="56045"/>
                  </a:lnTo>
                  <a:lnTo>
                    <a:pt x="129006" y="56045"/>
                  </a:lnTo>
                  <a:lnTo>
                    <a:pt x="129006" y="56426"/>
                  </a:lnTo>
                  <a:lnTo>
                    <a:pt x="128612" y="56426"/>
                  </a:lnTo>
                  <a:lnTo>
                    <a:pt x="128612" y="56807"/>
                  </a:lnTo>
                  <a:lnTo>
                    <a:pt x="128612" y="56997"/>
                  </a:lnTo>
                  <a:lnTo>
                    <a:pt x="128612" y="57391"/>
                  </a:lnTo>
                  <a:lnTo>
                    <a:pt x="129006" y="57772"/>
                  </a:lnTo>
                  <a:lnTo>
                    <a:pt x="128612" y="57772"/>
                  </a:lnTo>
                  <a:lnTo>
                    <a:pt x="128231" y="57772"/>
                  </a:lnTo>
                  <a:lnTo>
                    <a:pt x="128231" y="58153"/>
                  </a:lnTo>
                  <a:lnTo>
                    <a:pt x="128231" y="57772"/>
                  </a:lnTo>
                  <a:lnTo>
                    <a:pt x="128231" y="58153"/>
                  </a:lnTo>
                  <a:lnTo>
                    <a:pt x="128612" y="58153"/>
                  </a:lnTo>
                  <a:lnTo>
                    <a:pt x="128612" y="58546"/>
                  </a:lnTo>
                  <a:lnTo>
                    <a:pt x="128231" y="58546"/>
                  </a:lnTo>
                  <a:lnTo>
                    <a:pt x="128231" y="58927"/>
                  </a:lnTo>
                  <a:lnTo>
                    <a:pt x="128231" y="58546"/>
                  </a:lnTo>
                  <a:lnTo>
                    <a:pt x="128612" y="58546"/>
                  </a:lnTo>
                  <a:lnTo>
                    <a:pt x="128231" y="58546"/>
                  </a:lnTo>
                  <a:lnTo>
                    <a:pt x="128231" y="58927"/>
                  </a:lnTo>
                  <a:lnTo>
                    <a:pt x="127838" y="59308"/>
                  </a:lnTo>
                  <a:lnTo>
                    <a:pt x="127838" y="58927"/>
                  </a:lnTo>
                  <a:lnTo>
                    <a:pt x="127457" y="58927"/>
                  </a:lnTo>
                  <a:lnTo>
                    <a:pt x="127457" y="59308"/>
                  </a:lnTo>
                  <a:lnTo>
                    <a:pt x="127063" y="59308"/>
                  </a:lnTo>
                  <a:lnTo>
                    <a:pt x="126669" y="59308"/>
                  </a:lnTo>
                  <a:lnTo>
                    <a:pt x="126288" y="59308"/>
                  </a:lnTo>
                  <a:lnTo>
                    <a:pt x="126669" y="59308"/>
                  </a:lnTo>
                  <a:lnTo>
                    <a:pt x="126288" y="59308"/>
                  </a:lnTo>
                  <a:lnTo>
                    <a:pt x="126288" y="59702"/>
                  </a:lnTo>
                  <a:lnTo>
                    <a:pt x="125895" y="59702"/>
                  </a:lnTo>
                  <a:lnTo>
                    <a:pt x="125501" y="59702"/>
                  </a:lnTo>
                  <a:lnTo>
                    <a:pt x="125501" y="60083"/>
                  </a:lnTo>
                  <a:lnTo>
                    <a:pt x="125501" y="60464"/>
                  </a:lnTo>
                  <a:lnTo>
                    <a:pt x="125501" y="60858"/>
                  </a:lnTo>
                  <a:lnTo>
                    <a:pt x="125120" y="60858"/>
                  </a:lnTo>
                  <a:lnTo>
                    <a:pt x="125120" y="61239"/>
                  </a:lnTo>
                  <a:lnTo>
                    <a:pt x="124726" y="61239"/>
                  </a:lnTo>
                  <a:lnTo>
                    <a:pt x="125120" y="61239"/>
                  </a:lnTo>
                  <a:lnTo>
                    <a:pt x="125120" y="61620"/>
                  </a:lnTo>
                  <a:lnTo>
                    <a:pt x="124726" y="61620"/>
                  </a:lnTo>
                  <a:lnTo>
                    <a:pt x="124726" y="61823"/>
                  </a:lnTo>
                  <a:lnTo>
                    <a:pt x="124333" y="62204"/>
                  </a:lnTo>
                  <a:lnTo>
                    <a:pt x="124142" y="62204"/>
                  </a:lnTo>
                  <a:lnTo>
                    <a:pt x="123748" y="62204"/>
                  </a:lnTo>
                  <a:lnTo>
                    <a:pt x="123748" y="62585"/>
                  </a:lnTo>
                  <a:lnTo>
                    <a:pt x="124142" y="62585"/>
                  </a:lnTo>
                  <a:lnTo>
                    <a:pt x="124333" y="62585"/>
                  </a:lnTo>
                  <a:lnTo>
                    <a:pt x="124333" y="62979"/>
                  </a:lnTo>
                  <a:lnTo>
                    <a:pt x="124726" y="62979"/>
                  </a:lnTo>
                  <a:lnTo>
                    <a:pt x="124726" y="63360"/>
                  </a:lnTo>
                  <a:lnTo>
                    <a:pt x="124333" y="63360"/>
                  </a:lnTo>
                  <a:lnTo>
                    <a:pt x="124333" y="63741"/>
                  </a:lnTo>
                  <a:lnTo>
                    <a:pt x="124726" y="63741"/>
                  </a:lnTo>
                  <a:lnTo>
                    <a:pt x="125120" y="64134"/>
                  </a:lnTo>
                  <a:lnTo>
                    <a:pt x="125501" y="64515"/>
                  </a:lnTo>
                  <a:lnTo>
                    <a:pt x="125895" y="64515"/>
                  </a:lnTo>
                  <a:lnTo>
                    <a:pt x="126288" y="64515"/>
                  </a:lnTo>
                  <a:lnTo>
                    <a:pt x="126288" y="64134"/>
                  </a:lnTo>
                  <a:lnTo>
                    <a:pt x="126288" y="63741"/>
                  </a:lnTo>
                  <a:lnTo>
                    <a:pt x="126669" y="63741"/>
                  </a:lnTo>
                  <a:lnTo>
                    <a:pt x="126669" y="64134"/>
                  </a:lnTo>
                  <a:lnTo>
                    <a:pt x="126669" y="64515"/>
                  </a:lnTo>
                  <a:lnTo>
                    <a:pt x="126669" y="64134"/>
                  </a:lnTo>
                  <a:lnTo>
                    <a:pt x="126669" y="64515"/>
                  </a:lnTo>
                  <a:lnTo>
                    <a:pt x="127063" y="64515"/>
                  </a:lnTo>
                  <a:lnTo>
                    <a:pt x="126669" y="64515"/>
                  </a:lnTo>
                  <a:lnTo>
                    <a:pt x="126669" y="64896"/>
                  </a:lnTo>
                  <a:lnTo>
                    <a:pt x="126669" y="65290"/>
                  </a:lnTo>
                  <a:lnTo>
                    <a:pt x="126288" y="65671"/>
                  </a:lnTo>
                  <a:lnTo>
                    <a:pt x="126669" y="66052"/>
                  </a:lnTo>
                  <a:lnTo>
                    <a:pt x="126669" y="65671"/>
                  </a:lnTo>
                  <a:lnTo>
                    <a:pt x="126669" y="66052"/>
                  </a:lnTo>
                  <a:lnTo>
                    <a:pt x="127838" y="66052"/>
                  </a:lnTo>
                  <a:lnTo>
                    <a:pt x="127457" y="66052"/>
                  </a:lnTo>
                  <a:lnTo>
                    <a:pt x="128612" y="66052"/>
                  </a:lnTo>
                  <a:lnTo>
                    <a:pt x="128612" y="66446"/>
                  </a:lnTo>
                  <a:lnTo>
                    <a:pt x="128612" y="66636"/>
                  </a:lnTo>
                  <a:lnTo>
                    <a:pt x="128231" y="66636"/>
                  </a:lnTo>
                  <a:lnTo>
                    <a:pt x="128231" y="67017"/>
                  </a:lnTo>
                  <a:lnTo>
                    <a:pt x="128612" y="67017"/>
                  </a:lnTo>
                  <a:lnTo>
                    <a:pt x="129006" y="67017"/>
                  </a:lnTo>
                  <a:lnTo>
                    <a:pt x="129006" y="66636"/>
                  </a:lnTo>
                  <a:lnTo>
                    <a:pt x="129197" y="66636"/>
                  </a:lnTo>
                  <a:lnTo>
                    <a:pt x="129590" y="66636"/>
                  </a:lnTo>
                  <a:lnTo>
                    <a:pt x="129590" y="67017"/>
                  </a:lnTo>
                  <a:lnTo>
                    <a:pt x="129590" y="67398"/>
                  </a:lnTo>
                  <a:lnTo>
                    <a:pt x="129590" y="67792"/>
                  </a:lnTo>
                  <a:lnTo>
                    <a:pt x="129590" y="67398"/>
                  </a:lnTo>
                  <a:lnTo>
                    <a:pt x="129590" y="67792"/>
                  </a:lnTo>
                  <a:lnTo>
                    <a:pt x="129984" y="67792"/>
                  </a:lnTo>
                  <a:lnTo>
                    <a:pt x="129590" y="68173"/>
                  </a:lnTo>
                  <a:lnTo>
                    <a:pt x="129197" y="68173"/>
                  </a:lnTo>
                  <a:lnTo>
                    <a:pt x="129006" y="68173"/>
                  </a:lnTo>
                  <a:lnTo>
                    <a:pt x="129006" y="68554"/>
                  </a:lnTo>
                  <a:lnTo>
                    <a:pt x="129006" y="68948"/>
                  </a:lnTo>
                  <a:lnTo>
                    <a:pt x="128612" y="68948"/>
                  </a:lnTo>
                  <a:lnTo>
                    <a:pt x="128612" y="69329"/>
                  </a:lnTo>
                  <a:lnTo>
                    <a:pt x="129006" y="69329"/>
                  </a:lnTo>
                  <a:lnTo>
                    <a:pt x="129006" y="69710"/>
                  </a:lnTo>
                  <a:lnTo>
                    <a:pt x="129006" y="70103"/>
                  </a:lnTo>
                  <a:lnTo>
                    <a:pt x="129006" y="70484"/>
                  </a:lnTo>
                  <a:lnTo>
                    <a:pt x="128612" y="70484"/>
                  </a:lnTo>
                  <a:lnTo>
                    <a:pt x="128612" y="72212"/>
                  </a:lnTo>
                  <a:lnTo>
                    <a:pt x="129006" y="72212"/>
                  </a:lnTo>
                  <a:lnTo>
                    <a:pt x="129006" y="72605"/>
                  </a:lnTo>
                  <a:lnTo>
                    <a:pt x="128612" y="72605"/>
                  </a:lnTo>
                  <a:lnTo>
                    <a:pt x="129006" y="72605"/>
                  </a:lnTo>
                  <a:lnTo>
                    <a:pt x="128612" y="72605"/>
                  </a:lnTo>
                  <a:lnTo>
                    <a:pt x="128612" y="72986"/>
                  </a:lnTo>
                  <a:lnTo>
                    <a:pt x="128612" y="73367"/>
                  </a:lnTo>
                  <a:lnTo>
                    <a:pt x="128612" y="73761"/>
                  </a:lnTo>
                  <a:lnTo>
                    <a:pt x="128231" y="73761"/>
                  </a:lnTo>
                  <a:lnTo>
                    <a:pt x="128231" y="74142"/>
                  </a:lnTo>
                  <a:lnTo>
                    <a:pt x="128612" y="74142"/>
                  </a:lnTo>
                  <a:lnTo>
                    <a:pt x="128612" y="74523"/>
                  </a:lnTo>
                  <a:lnTo>
                    <a:pt x="128231" y="74523"/>
                  </a:lnTo>
                  <a:lnTo>
                    <a:pt x="128612" y="74523"/>
                  </a:lnTo>
                  <a:lnTo>
                    <a:pt x="128612" y="74917"/>
                  </a:lnTo>
                  <a:lnTo>
                    <a:pt x="128612" y="75298"/>
                  </a:lnTo>
                  <a:lnTo>
                    <a:pt x="128231" y="75298"/>
                  </a:lnTo>
                  <a:lnTo>
                    <a:pt x="128231" y="74917"/>
                  </a:lnTo>
                  <a:lnTo>
                    <a:pt x="128231" y="75298"/>
                  </a:lnTo>
                  <a:lnTo>
                    <a:pt x="128612" y="75298"/>
                  </a:lnTo>
                  <a:lnTo>
                    <a:pt x="128231" y="75298"/>
                  </a:lnTo>
                  <a:lnTo>
                    <a:pt x="128612" y="75298"/>
                  </a:lnTo>
                  <a:lnTo>
                    <a:pt x="128612" y="75679"/>
                  </a:lnTo>
                  <a:lnTo>
                    <a:pt x="128231" y="75679"/>
                  </a:lnTo>
                  <a:lnTo>
                    <a:pt x="128231" y="75298"/>
                  </a:lnTo>
                  <a:lnTo>
                    <a:pt x="128231" y="75679"/>
                  </a:lnTo>
                  <a:lnTo>
                    <a:pt x="128231" y="76072"/>
                  </a:lnTo>
                  <a:lnTo>
                    <a:pt x="128231" y="76263"/>
                  </a:lnTo>
                  <a:lnTo>
                    <a:pt x="128231" y="76644"/>
                  </a:lnTo>
                  <a:lnTo>
                    <a:pt x="128612" y="76644"/>
                  </a:lnTo>
                  <a:lnTo>
                    <a:pt x="128612" y="77038"/>
                  </a:lnTo>
                  <a:lnTo>
                    <a:pt x="128612" y="77419"/>
                  </a:lnTo>
                  <a:lnTo>
                    <a:pt x="129006" y="77800"/>
                  </a:lnTo>
                  <a:lnTo>
                    <a:pt x="128612" y="77800"/>
                  </a:lnTo>
                  <a:lnTo>
                    <a:pt x="129006" y="77800"/>
                  </a:lnTo>
                  <a:lnTo>
                    <a:pt x="128612" y="77800"/>
                  </a:lnTo>
                  <a:lnTo>
                    <a:pt x="129006" y="77800"/>
                  </a:lnTo>
                  <a:lnTo>
                    <a:pt x="128612" y="77800"/>
                  </a:lnTo>
                  <a:lnTo>
                    <a:pt x="129006" y="77800"/>
                  </a:lnTo>
                  <a:lnTo>
                    <a:pt x="128612" y="77800"/>
                  </a:lnTo>
                  <a:lnTo>
                    <a:pt x="129006" y="77800"/>
                  </a:lnTo>
                  <a:lnTo>
                    <a:pt x="128612" y="77800"/>
                  </a:lnTo>
                  <a:lnTo>
                    <a:pt x="128612" y="78193"/>
                  </a:lnTo>
                  <a:lnTo>
                    <a:pt x="128612" y="77800"/>
                  </a:lnTo>
                  <a:lnTo>
                    <a:pt x="129006" y="77800"/>
                  </a:lnTo>
                  <a:lnTo>
                    <a:pt x="129006" y="78193"/>
                  </a:lnTo>
                  <a:lnTo>
                    <a:pt x="129006" y="78574"/>
                  </a:lnTo>
                  <a:lnTo>
                    <a:pt x="129197" y="78955"/>
                  </a:lnTo>
                  <a:lnTo>
                    <a:pt x="129590" y="78955"/>
                  </a:lnTo>
                  <a:lnTo>
                    <a:pt x="129590" y="79336"/>
                  </a:lnTo>
                  <a:lnTo>
                    <a:pt x="129590" y="79730"/>
                  </a:lnTo>
                  <a:lnTo>
                    <a:pt x="129590" y="80111"/>
                  </a:lnTo>
                  <a:lnTo>
                    <a:pt x="129590" y="80492"/>
                  </a:lnTo>
                  <a:lnTo>
                    <a:pt x="129590" y="80886"/>
                  </a:lnTo>
                  <a:lnTo>
                    <a:pt x="129590" y="80492"/>
                  </a:lnTo>
                  <a:lnTo>
                    <a:pt x="129590" y="80886"/>
                  </a:lnTo>
                  <a:lnTo>
                    <a:pt x="129984" y="80886"/>
                  </a:lnTo>
                  <a:lnTo>
                    <a:pt x="129984" y="81076"/>
                  </a:lnTo>
                  <a:lnTo>
                    <a:pt x="129590" y="81076"/>
                  </a:lnTo>
                  <a:lnTo>
                    <a:pt x="129984" y="81457"/>
                  </a:lnTo>
                  <a:lnTo>
                    <a:pt x="130365" y="81457"/>
                  </a:lnTo>
                  <a:lnTo>
                    <a:pt x="130365" y="81851"/>
                  </a:lnTo>
                  <a:lnTo>
                    <a:pt x="129984" y="81851"/>
                  </a:lnTo>
                  <a:lnTo>
                    <a:pt x="129984" y="82232"/>
                  </a:lnTo>
                  <a:lnTo>
                    <a:pt x="130365" y="82232"/>
                  </a:lnTo>
                  <a:lnTo>
                    <a:pt x="129984" y="82613"/>
                  </a:lnTo>
                  <a:lnTo>
                    <a:pt x="130365" y="82613"/>
                  </a:lnTo>
                  <a:lnTo>
                    <a:pt x="129984" y="82994"/>
                  </a:lnTo>
                  <a:lnTo>
                    <a:pt x="129590" y="82994"/>
                  </a:lnTo>
                  <a:lnTo>
                    <a:pt x="129984" y="82994"/>
                  </a:lnTo>
                  <a:lnTo>
                    <a:pt x="129984" y="83388"/>
                  </a:lnTo>
                  <a:lnTo>
                    <a:pt x="129590" y="83388"/>
                  </a:lnTo>
                  <a:lnTo>
                    <a:pt x="129197" y="83388"/>
                  </a:lnTo>
                  <a:lnTo>
                    <a:pt x="129590" y="83388"/>
                  </a:lnTo>
                  <a:lnTo>
                    <a:pt x="129197" y="83769"/>
                  </a:lnTo>
                  <a:lnTo>
                    <a:pt x="129590" y="83769"/>
                  </a:lnTo>
                  <a:lnTo>
                    <a:pt x="129197" y="83769"/>
                  </a:lnTo>
                  <a:lnTo>
                    <a:pt x="129197" y="84150"/>
                  </a:lnTo>
                  <a:lnTo>
                    <a:pt x="129197" y="84543"/>
                  </a:lnTo>
                  <a:lnTo>
                    <a:pt x="129197" y="84150"/>
                  </a:lnTo>
                  <a:lnTo>
                    <a:pt x="129197" y="84543"/>
                  </a:lnTo>
                  <a:lnTo>
                    <a:pt x="129006" y="84543"/>
                  </a:lnTo>
                  <a:lnTo>
                    <a:pt x="128612" y="84543"/>
                  </a:lnTo>
                  <a:lnTo>
                    <a:pt x="129006" y="84543"/>
                  </a:lnTo>
                  <a:lnTo>
                    <a:pt x="129006" y="84924"/>
                  </a:lnTo>
                  <a:lnTo>
                    <a:pt x="128612" y="84924"/>
                  </a:lnTo>
                  <a:lnTo>
                    <a:pt x="129006" y="84924"/>
                  </a:lnTo>
                  <a:lnTo>
                    <a:pt x="128612" y="84924"/>
                  </a:lnTo>
                  <a:lnTo>
                    <a:pt x="128231" y="84924"/>
                  </a:lnTo>
                  <a:lnTo>
                    <a:pt x="127838" y="84924"/>
                  </a:lnTo>
                  <a:lnTo>
                    <a:pt x="127838" y="84543"/>
                  </a:lnTo>
                  <a:lnTo>
                    <a:pt x="127838" y="84924"/>
                  </a:lnTo>
                  <a:lnTo>
                    <a:pt x="127838" y="84543"/>
                  </a:lnTo>
                  <a:lnTo>
                    <a:pt x="127838" y="84924"/>
                  </a:lnTo>
                  <a:lnTo>
                    <a:pt x="127457" y="84924"/>
                  </a:lnTo>
                  <a:lnTo>
                    <a:pt x="127838" y="84924"/>
                  </a:lnTo>
                  <a:lnTo>
                    <a:pt x="127457" y="84924"/>
                  </a:lnTo>
                  <a:lnTo>
                    <a:pt x="127457" y="84543"/>
                  </a:lnTo>
                  <a:lnTo>
                    <a:pt x="127063" y="84543"/>
                  </a:lnTo>
                  <a:lnTo>
                    <a:pt x="127063" y="84150"/>
                  </a:lnTo>
                  <a:lnTo>
                    <a:pt x="127063" y="84543"/>
                  </a:lnTo>
                  <a:lnTo>
                    <a:pt x="126669" y="84543"/>
                  </a:lnTo>
                  <a:lnTo>
                    <a:pt x="126669" y="84150"/>
                  </a:lnTo>
                  <a:lnTo>
                    <a:pt x="127063" y="84150"/>
                  </a:lnTo>
                  <a:lnTo>
                    <a:pt x="126669" y="84150"/>
                  </a:lnTo>
                  <a:lnTo>
                    <a:pt x="126288" y="84150"/>
                  </a:lnTo>
                  <a:lnTo>
                    <a:pt x="125895" y="84150"/>
                  </a:lnTo>
                  <a:lnTo>
                    <a:pt x="126288" y="84150"/>
                  </a:lnTo>
                  <a:lnTo>
                    <a:pt x="126288" y="84543"/>
                  </a:lnTo>
                  <a:lnTo>
                    <a:pt x="125895" y="84543"/>
                  </a:lnTo>
                  <a:lnTo>
                    <a:pt x="125501" y="84543"/>
                  </a:lnTo>
                  <a:lnTo>
                    <a:pt x="125895" y="84543"/>
                  </a:lnTo>
                  <a:lnTo>
                    <a:pt x="125501" y="84543"/>
                  </a:lnTo>
                  <a:lnTo>
                    <a:pt x="125501" y="84924"/>
                  </a:lnTo>
                  <a:lnTo>
                    <a:pt x="125501" y="84543"/>
                  </a:lnTo>
                  <a:lnTo>
                    <a:pt x="125895" y="84543"/>
                  </a:lnTo>
                  <a:lnTo>
                    <a:pt x="125895" y="84924"/>
                  </a:lnTo>
                  <a:lnTo>
                    <a:pt x="125501" y="84924"/>
                  </a:lnTo>
                  <a:lnTo>
                    <a:pt x="125120" y="84924"/>
                  </a:lnTo>
                  <a:lnTo>
                    <a:pt x="125501" y="84924"/>
                  </a:lnTo>
                  <a:lnTo>
                    <a:pt x="125120" y="84924"/>
                  </a:lnTo>
                  <a:lnTo>
                    <a:pt x="125120" y="85305"/>
                  </a:lnTo>
                  <a:lnTo>
                    <a:pt x="124726" y="85305"/>
                  </a:lnTo>
                  <a:lnTo>
                    <a:pt x="124333" y="85305"/>
                  </a:lnTo>
                  <a:lnTo>
                    <a:pt x="124726" y="85699"/>
                  </a:lnTo>
                  <a:lnTo>
                    <a:pt x="124333" y="85699"/>
                  </a:lnTo>
                  <a:lnTo>
                    <a:pt x="124142" y="85699"/>
                  </a:lnTo>
                  <a:lnTo>
                    <a:pt x="124333" y="85699"/>
                  </a:lnTo>
                  <a:lnTo>
                    <a:pt x="124142" y="85699"/>
                  </a:lnTo>
                  <a:lnTo>
                    <a:pt x="124142" y="85890"/>
                  </a:lnTo>
                  <a:lnTo>
                    <a:pt x="124142" y="86271"/>
                  </a:lnTo>
                  <a:lnTo>
                    <a:pt x="124142" y="86664"/>
                  </a:lnTo>
                  <a:lnTo>
                    <a:pt x="124142" y="87045"/>
                  </a:lnTo>
                  <a:lnTo>
                    <a:pt x="124142" y="86664"/>
                  </a:lnTo>
                  <a:lnTo>
                    <a:pt x="124142" y="87045"/>
                  </a:lnTo>
                  <a:lnTo>
                    <a:pt x="123748" y="87045"/>
                  </a:lnTo>
                  <a:lnTo>
                    <a:pt x="124142" y="87045"/>
                  </a:lnTo>
                  <a:lnTo>
                    <a:pt x="123748" y="87426"/>
                  </a:lnTo>
                  <a:lnTo>
                    <a:pt x="123748" y="87820"/>
                  </a:lnTo>
                  <a:lnTo>
                    <a:pt x="123748" y="87426"/>
                  </a:lnTo>
                  <a:lnTo>
                    <a:pt x="124142" y="87426"/>
                  </a:lnTo>
                  <a:lnTo>
                    <a:pt x="123748" y="87426"/>
                  </a:lnTo>
                  <a:lnTo>
                    <a:pt x="124142" y="87426"/>
                  </a:lnTo>
                  <a:lnTo>
                    <a:pt x="124142" y="87045"/>
                  </a:lnTo>
                  <a:lnTo>
                    <a:pt x="124142" y="86664"/>
                  </a:lnTo>
                  <a:lnTo>
                    <a:pt x="124142" y="86271"/>
                  </a:lnTo>
                  <a:lnTo>
                    <a:pt x="124142" y="86664"/>
                  </a:lnTo>
                  <a:lnTo>
                    <a:pt x="124142" y="86271"/>
                  </a:lnTo>
                  <a:lnTo>
                    <a:pt x="124142" y="85890"/>
                  </a:lnTo>
                  <a:lnTo>
                    <a:pt x="124142" y="86271"/>
                  </a:lnTo>
                  <a:lnTo>
                    <a:pt x="124142" y="85890"/>
                  </a:lnTo>
                  <a:lnTo>
                    <a:pt x="124333" y="85890"/>
                  </a:lnTo>
                  <a:lnTo>
                    <a:pt x="124142" y="85890"/>
                  </a:lnTo>
                  <a:lnTo>
                    <a:pt x="124142" y="85699"/>
                  </a:lnTo>
                  <a:lnTo>
                    <a:pt x="124333" y="85699"/>
                  </a:lnTo>
                  <a:lnTo>
                    <a:pt x="124726" y="85699"/>
                  </a:lnTo>
                  <a:lnTo>
                    <a:pt x="124726" y="85305"/>
                  </a:lnTo>
                  <a:lnTo>
                    <a:pt x="125120" y="85305"/>
                  </a:lnTo>
                  <a:lnTo>
                    <a:pt x="125120" y="84924"/>
                  </a:lnTo>
                  <a:lnTo>
                    <a:pt x="125501" y="84924"/>
                  </a:lnTo>
                  <a:lnTo>
                    <a:pt x="125895" y="84924"/>
                  </a:lnTo>
                  <a:lnTo>
                    <a:pt x="125895" y="84543"/>
                  </a:lnTo>
                  <a:lnTo>
                    <a:pt x="125895" y="84924"/>
                  </a:lnTo>
                  <a:lnTo>
                    <a:pt x="125895" y="84543"/>
                  </a:lnTo>
                  <a:lnTo>
                    <a:pt x="126288" y="84150"/>
                  </a:lnTo>
                  <a:lnTo>
                    <a:pt x="126669" y="84150"/>
                  </a:lnTo>
                  <a:lnTo>
                    <a:pt x="127063" y="84150"/>
                  </a:lnTo>
                  <a:lnTo>
                    <a:pt x="126669" y="84150"/>
                  </a:lnTo>
                  <a:lnTo>
                    <a:pt x="126669" y="84543"/>
                  </a:lnTo>
                  <a:lnTo>
                    <a:pt x="127063" y="84543"/>
                  </a:lnTo>
                  <a:lnTo>
                    <a:pt x="127063" y="84150"/>
                  </a:lnTo>
                  <a:lnTo>
                    <a:pt x="127063" y="84543"/>
                  </a:lnTo>
                  <a:lnTo>
                    <a:pt x="127457" y="84543"/>
                  </a:lnTo>
                  <a:lnTo>
                    <a:pt x="127457" y="84924"/>
                  </a:lnTo>
                  <a:lnTo>
                    <a:pt x="127838" y="84924"/>
                  </a:lnTo>
                  <a:lnTo>
                    <a:pt x="128231" y="84924"/>
                  </a:lnTo>
                  <a:lnTo>
                    <a:pt x="127838" y="84924"/>
                  </a:lnTo>
                  <a:lnTo>
                    <a:pt x="128231" y="84924"/>
                  </a:lnTo>
                  <a:lnTo>
                    <a:pt x="128231" y="85305"/>
                  </a:lnTo>
                  <a:lnTo>
                    <a:pt x="128231" y="84924"/>
                  </a:lnTo>
                  <a:lnTo>
                    <a:pt x="128612" y="84924"/>
                  </a:lnTo>
                  <a:lnTo>
                    <a:pt x="128231" y="84924"/>
                  </a:lnTo>
                  <a:lnTo>
                    <a:pt x="128612" y="84924"/>
                  </a:lnTo>
                  <a:lnTo>
                    <a:pt x="129006" y="84924"/>
                  </a:lnTo>
                  <a:lnTo>
                    <a:pt x="129006" y="84543"/>
                  </a:lnTo>
                  <a:lnTo>
                    <a:pt x="129197" y="84543"/>
                  </a:lnTo>
                  <a:lnTo>
                    <a:pt x="129197" y="84150"/>
                  </a:lnTo>
                  <a:lnTo>
                    <a:pt x="129197" y="83769"/>
                  </a:lnTo>
                  <a:lnTo>
                    <a:pt x="129590" y="83769"/>
                  </a:lnTo>
                  <a:lnTo>
                    <a:pt x="129197" y="83769"/>
                  </a:lnTo>
                  <a:lnTo>
                    <a:pt x="129590" y="83769"/>
                  </a:lnTo>
                  <a:lnTo>
                    <a:pt x="129590" y="83388"/>
                  </a:lnTo>
                  <a:lnTo>
                    <a:pt x="129984" y="83388"/>
                  </a:lnTo>
                  <a:lnTo>
                    <a:pt x="129984" y="82994"/>
                  </a:lnTo>
                  <a:lnTo>
                    <a:pt x="130365" y="82994"/>
                  </a:lnTo>
                  <a:lnTo>
                    <a:pt x="130365" y="82613"/>
                  </a:lnTo>
                  <a:lnTo>
                    <a:pt x="129984" y="82613"/>
                  </a:lnTo>
                  <a:lnTo>
                    <a:pt x="130365" y="82613"/>
                  </a:lnTo>
                  <a:lnTo>
                    <a:pt x="130365" y="82232"/>
                  </a:lnTo>
                  <a:lnTo>
                    <a:pt x="129984" y="82232"/>
                  </a:lnTo>
                  <a:lnTo>
                    <a:pt x="129984" y="81851"/>
                  </a:lnTo>
                  <a:lnTo>
                    <a:pt x="130365" y="81851"/>
                  </a:lnTo>
                  <a:lnTo>
                    <a:pt x="129984" y="81851"/>
                  </a:lnTo>
                  <a:lnTo>
                    <a:pt x="130365" y="81851"/>
                  </a:lnTo>
                  <a:lnTo>
                    <a:pt x="130365" y="81457"/>
                  </a:lnTo>
                  <a:lnTo>
                    <a:pt x="130365" y="81851"/>
                  </a:lnTo>
                  <a:lnTo>
                    <a:pt x="130365" y="81457"/>
                  </a:lnTo>
                  <a:lnTo>
                    <a:pt x="130759" y="81851"/>
                  </a:lnTo>
                  <a:lnTo>
                    <a:pt x="130365" y="81457"/>
                  </a:lnTo>
                  <a:lnTo>
                    <a:pt x="130759" y="81457"/>
                  </a:lnTo>
                  <a:lnTo>
                    <a:pt x="130759" y="81851"/>
                  </a:lnTo>
                  <a:lnTo>
                    <a:pt x="131152" y="81851"/>
                  </a:lnTo>
                  <a:lnTo>
                    <a:pt x="131152" y="82232"/>
                  </a:lnTo>
                  <a:lnTo>
                    <a:pt x="131152" y="82613"/>
                  </a:lnTo>
                  <a:lnTo>
                    <a:pt x="131533" y="82613"/>
                  </a:lnTo>
                  <a:lnTo>
                    <a:pt x="131533" y="82232"/>
                  </a:lnTo>
                  <a:lnTo>
                    <a:pt x="131152" y="82613"/>
                  </a:lnTo>
                  <a:lnTo>
                    <a:pt x="131152" y="82232"/>
                  </a:lnTo>
                  <a:lnTo>
                    <a:pt x="131533" y="82232"/>
                  </a:lnTo>
                  <a:lnTo>
                    <a:pt x="131152" y="82232"/>
                  </a:lnTo>
                  <a:lnTo>
                    <a:pt x="131152" y="81851"/>
                  </a:lnTo>
                  <a:lnTo>
                    <a:pt x="131152" y="82232"/>
                  </a:lnTo>
                  <a:lnTo>
                    <a:pt x="131533" y="82232"/>
                  </a:lnTo>
                  <a:lnTo>
                    <a:pt x="131533" y="82613"/>
                  </a:lnTo>
                  <a:lnTo>
                    <a:pt x="131927" y="82613"/>
                  </a:lnTo>
                  <a:lnTo>
                    <a:pt x="131927" y="82994"/>
                  </a:lnTo>
                  <a:lnTo>
                    <a:pt x="131927" y="82613"/>
                  </a:lnTo>
                  <a:lnTo>
                    <a:pt x="131927" y="82994"/>
                  </a:lnTo>
                  <a:lnTo>
                    <a:pt x="132308" y="82994"/>
                  </a:lnTo>
                  <a:lnTo>
                    <a:pt x="131927" y="82994"/>
                  </a:lnTo>
                  <a:lnTo>
                    <a:pt x="132308" y="82994"/>
                  </a:lnTo>
                  <a:lnTo>
                    <a:pt x="131927" y="82994"/>
                  </a:lnTo>
                  <a:lnTo>
                    <a:pt x="131927" y="83388"/>
                  </a:lnTo>
                  <a:lnTo>
                    <a:pt x="132308" y="83388"/>
                  </a:lnTo>
                  <a:lnTo>
                    <a:pt x="132702" y="83388"/>
                  </a:lnTo>
                  <a:lnTo>
                    <a:pt x="132308" y="83769"/>
                  </a:lnTo>
                  <a:lnTo>
                    <a:pt x="132702" y="83769"/>
                  </a:lnTo>
                  <a:lnTo>
                    <a:pt x="132308" y="83769"/>
                  </a:lnTo>
                  <a:lnTo>
                    <a:pt x="132702" y="83388"/>
                  </a:lnTo>
                  <a:lnTo>
                    <a:pt x="132702" y="83769"/>
                  </a:lnTo>
                  <a:lnTo>
                    <a:pt x="132702" y="84150"/>
                  </a:lnTo>
                  <a:lnTo>
                    <a:pt x="133096" y="84150"/>
                  </a:lnTo>
                  <a:lnTo>
                    <a:pt x="133096" y="84543"/>
                  </a:lnTo>
                  <a:lnTo>
                    <a:pt x="133477" y="84543"/>
                  </a:lnTo>
                  <a:lnTo>
                    <a:pt x="133477" y="84150"/>
                  </a:lnTo>
                  <a:lnTo>
                    <a:pt x="133477" y="84543"/>
                  </a:lnTo>
                  <a:lnTo>
                    <a:pt x="133680" y="84543"/>
                  </a:lnTo>
                  <a:lnTo>
                    <a:pt x="133477" y="84543"/>
                  </a:lnTo>
                  <a:lnTo>
                    <a:pt x="133680" y="84543"/>
                  </a:lnTo>
                  <a:lnTo>
                    <a:pt x="134061" y="84543"/>
                  </a:lnTo>
                  <a:lnTo>
                    <a:pt x="134061" y="84924"/>
                  </a:lnTo>
                  <a:lnTo>
                    <a:pt x="133680" y="84924"/>
                  </a:lnTo>
                  <a:lnTo>
                    <a:pt x="133680" y="85305"/>
                  </a:lnTo>
                  <a:lnTo>
                    <a:pt x="133680" y="84924"/>
                  </a:lnTo>
                  <a:lnTo>
                    <a:pt x="134061" y="85305"/>
                  </a:lnTo>
                  <a:lnTo>
                    <a:pt x="133680" y="85305"/>
                  </a:lnTo>
                  <a:lnTo>
                    <a:pt x="134061" y="85305"/>
                  </a:lnTo>
                  <a:lnTo>
                    <a:pt x="133680" y="85305"/>
                  </a:lnTo>
                  <a:lnTo>
                    <a:pt x="134061" y="85699"/>
                  </a:lnTo>
                  <a:lnTo>
                    <a:pt x="134061" y="85890"/>
                  </a:lnTo>
                  <a:lnTo>
                    <a:pt x="134061" y="86271"/>
                  </a:lnTo>
                  <a:lnTo>
                    <a:pt x="134454" y="86271"/>
                  </a:lnTo>
                  <a:lnTo>
                    <a:pt x="134061" y="86271"/>
                  </a:lnTo>
                  <a:lnTo>
                    <a:pt x="134061" y="86664"/>
                  </a:lnTo>
                  <a:lnTo>
                    <a:pt x="134454" y="86664"/>
                  </a:lnTo>
                  <a:lnTo>
                    <a:pt x="134061" y="86664"/>
                  </a:lnTo>
                  <a:lnTo>
                    <a:pt x="134454" y="86664"/>
                  </a:lnTo>
                  <a:lnTo>
                    <a:pt x="134454" y="87045"/>
                  </a:lnTo>
                  <a:lnTo>
                    <a:pt x="134061" y="87045"/>
                  </a:lnTo>
                  <a:lnTo>
                    <a:pt x="134061" y="87426"/>
                  </a:lnTo>
                  <a:lnTo>
                    <a:pt x="134454" y="87426"/>
                  </a:lnTo>
                  <a:lnTo>
                    <a:pt x="134454" y="87820"/>
                  </a:lnTo>
                  <a:lnTo>
                    <a:pt x="134061" y="87820"/>
                  </a:lnTo>
                  <a:lnTo>
                    <a:pt x="134061" y="88201"/>
                  </a:lnTo>
                  <a:lnTo>
                    <a:pt x="134454" y="88201"/>
                  </a:lnTo>
                  <a:lnTo>
                    <a:pt x="134454" y="88582"/>
                  </a:lnTo>
                  <a:lnTo>
                    <a:pt x="134848" y="88582"/>
                  </a:lnTo>
                  <a:lnTo>
                    <a:pt x="134848" y="88976"/>
                  </a:lnTo>
                  <a:lnTo>
                    <a:pt x="135229" y="88976"/>
                  </a:lnTo>
                  <a:lnTo>
                    <a:pt x="134848" y="88976"/>
                  </a:lnTo>
                  <a:lnTo>
                    <a:pt x="134848" y="89357"/>
                  </a:lnTo>
                  <a:lnTo>
                    <a:pt x="135229" y="89357"/>
                  </a:lnTo>
                  <a:lnTo>
                    <a:pt x="135229" y="89738"/>
                  </a:lnTo>
                  <a:lnTo>
                    <a:pt x="135229" y="90131"/>
                  </a:lnTo>
                  <a:lnTo>
                    <a:pt x="135623" y="90131"/>
                  </a:lnTo>
                  <a:lnTo>
                    <a:pt x="135623" y="90512"/>
                  </a:lnTo>
                  <a:lnTo>
                    <a:pt x="135623" y="90703"/>
                  </a:lnTo>
                  <a:lnTo>
                    <a:pt x="135623" y="91084"/>
                  </a:lnTo>
                  <a:lnTo>
                    <a:pt x="136017" y="91084"/>
                  </a:lnTo>
                  <a:lnTo>
                    <a:pt x="135623" y="91084"/>
                  </a:lnTo>
                  <a:lnTo>
                    <a:pt x="136017" y="91084"/>
                  </a:lnTo>
                  <a:lnTo>
                    <a:pt x="136017" y="91478"/>
                  </a:lnTo>
                  <a:lnTo>
                    <a:pt x="135623" y="91478"/>
                  </a:lnTo>
                  <a:lnTo>
                    <a:pt x="136017" y="91478"/>
                  </a:lnTo>
                  <a:lnTo>
                    <a:pt x="136017" y="91859"/>
                  </a:lnTo>
                  <a:lnTo>
                    <a:pt x="136017" y="92240"/>
                  </a:lnTo>
                  <a:lnTo>
                    <a:pt x="136017" y="91859"/>
                  </a:lnTo>
                  <a:lnTo>
                    <a:pt x="135623" y="91859"/>
                  </a:lnTo>
                  <a:lnTo>
                    <a:pt x="135623" y="92240"/>
                  </a:lnTo>
                  <a:lnTo>
                    <a:pt x="136017" y="92240"/>
                  </a:lnTo>
                  <a:lnTo>
                    <a:pt x="135623" y="92240"/>
                  </a:lnTo>
                  <a:lnTo>
                    <a:pt x="135623" y="91859"/>
                  </a:lnTo>
                  <a:lnTo>
                    <a:pt x="136017" y="91859"/>
                  </a:lnTo>
                  <a:lnTo>
                    <a:pt x="136017" y="92240"/>
                  </a:lnTo>
                  <a:lnTo>
                    <a:pt x="136017" y="91859"/>
                  </a:lnTo>
                  <a:lnTo>
                    <a:pt x="136398" y="91859"/>
                  </a:lnTo>
                  <a:lnTo>
                    <a:pt x="136017" y="91859"/>
                  </a:lnTo>
                  <a:lnTo>
                    <a:pt x="136017" y="91478"/>
                  </a:lnTo>
                  <a:lnTo>
                    <a:pt x="136017" y="91084"/>
                  </a:lnTo>
                  <a:lnTo>
                    <a:pt x="135623" y="91084"/>
                  </a:lnTo>
                  <a:lnTo>
                    <a:pt x="136017" y="91084"/>
                  </a:lnTo>
                  <a:lnTo>
                    <a:pt x="135623" y="91084"/>
                  </a:lnTo>
                  <a:lnTo>
                    <a:pt x="135623" y="90703"/>
                  </a:lnTo>
                  <a:lnTo>
                    <a:pt x="135623" y="90512"/>
                  </a:lnTo>
                  <a:lnTo>
                    <a:pt x="135623" y="90131"/>
                  </a:lnTo>
                  <a:lnTo>
                    <a:pt x="135229" y="90131"/>
                  </a:lnTo>
                  <a:lnTo>
                    <a:pt x="135229" y="89738"/>
                  </a:lnTo>
                  <a:lnTo>
                    <a:pt x="135229" y="89357"/>
                  </a:lnTo>
                  <a:lnTo>
                    <a:pt x="134848" y="89357"/>
                  </a:lnTo>
                  <a:lnTo>
                    <a:pt x="134848" y="88976"/>
                  </a:lnTo>
                  <a:lnTo>
                    <a:pt x="135229" y="88976"/>
                  </a:lnTo>
                  <a:lnTo>
                    <a:pt x="134848" y="88976"/>
                  </a:lnTo>
                  <a:lnTo>
                    <a:pt x="134848" y="88582"/>
                  </a:lnTo>
                  <a:lnTo>
                    <a:pt x="134454" y="88582"/>
                  </a:lnTo>
                  <a:lnTo>
                    <a:pt x="134454" y="88201"/>
                  </a:lnTo>
                  <a:lnTo>
                    <a:pt x="134061" y="88201"/>
                  </a:lnTo>
                  <a:lnTo>
                    <a:pt x="134061" y="87820"/>
                  </a:lnTo>
                  <a:lnTo>
                    <a:pt x="134454" y="87820"/>
                  </a:lnTo>
                  <a:lnTo>
                    <a:pt x="134454" y="87426"/>
                  </a:lnTo>
                  <a:lnTo>
                    <a:pt x="134061" y="87426"/>
                  </a:lnTo>
                  <a:lnTo>
                    <a:pt x="134061" y="87045"/>
                  </a:lnTo>
                  <a:lnTo>
                    <a:pt x="134454" y="87045"/>
                  </a:lnTo>
                  <a:lnTo>
                    <a:pt x="134454" y="86664"/>
                  </a:lnTo>
                  <a:lnTo>
                    <a:pt x="134454" y="87045"/>
                  </a:lnTo>
                  <a:lnTo>
                    <a:pt x="134848" y="87045"/>
                  </a:lnTo>
                  <a:lnTo>
                    <a:pt x="134454" y="87045"/>
                  </a:lnTo>
                  <a:lnTo>
                    <a:pt x="134454" y="86664"/>
                  </a:lnTo>
                  <a:lnTo>
                    <a:pt x="134848" y="86664"/>
                  </a:lnTo>
                  <a:lnTo>
                    <a:pt x="134848" y="87045"/>
                  </a:lnTo>
                  <a:lnTo>
                    <a:pt x="135229" y="87045"/>
                  </a:lnTo>
                  <a:lnTo>
                    <a:pt x="135229" y="87426"/>
                  </a:lnTo>
                  <a:lnTo>
                    <a:pt x="134848" y="87426"/>
                  </a:lnTo>
                  <a:lnTo>
                    <a:pt x="135229" y="87426"/>
                  </a:lnTo>
                  <a:lnTo>
                    <a:pt x="135229" y="87045"/>
                  </a:lnTo>
                  <a:lnTo>
                    <a:pt x="134848" y="87045"/>
                  </a:lnTo>
                  <a:lnTo>
                    <a:pt x="134848" y="86664"/>
                  </a:lnTo>
                  <a:lnTo>
                    <a:pt x="134454" y="86664"/>
                  </a:lnTo>
                  <a:lnTo>
                    <a:pt x="134061" y="86664"/>
                  </a:lnTo>
                  <a:lnTo>
                    <a:pt x="134061" y="86271"/>
                  </a:lnTo>
                  <a:lnTo>
                    <a:pt x="134454" y="86271"/>
                  </a:lnTo>
                  <a:lnTo>
                    <a:pt x="134454" y="86664"/>
                  </a:lnTo>
                  <a:lnTo>
                    <a:pt x="134454" y="86271"/>
                  </a:lnTo>
                  <a:lnTo>
                    <a:pt x="134454" y="85890"/>
                  </a:lnTo>
                  <a:lnTo>
                    <a:pt x="134061" y="85890"/>
                  </a:lnTo>
                  <a:lnTo>
                    <a:pt x="134061" y="85699"/>
                  </a:lnTo>
                  <a:lnTo>
                    <a:pt x="134061" y="85305"/>
                  </a:lnTo>
                  <a:lnTo>
                    <a:pt x="134061" y="84924"/>
                  </a:lnTo>
                  <a:lnTo>
                    <a:pt x="134061" y="85305"/>
                  </a:lnTo>
                  <a:lnTo>
                    <a:pt x="134061" y="84924"/>
                  </a:lnTo>
                  <a:lnTo>
                    <a:pt x="134454" y="84924"/>
                  </a:lnTo>
                  <a:lnTo>
                    <a:pt x="134454" y="84543"/>
                  </a:lnTo>
                  <a:lnTo>
                    <a:pt x="134061" y="84543"/>
                  </a:lnTo>
                  <a:lnTo>
                    <a:pt x="134454" y="84543"/>
                  </a:lnTo>
                  <a:lnTo>
                    <a:pt x="134061" y="84543"/>
                  </a:lnTo>
                  <a:lnTo>
                    <a:pt x="133680" y="84543"/>
                  </a:lnTo>
                  <a:lnTo>
                    <a:pt x="133680" y="84150"/>
                  </a:lnTo>
                  <a:lnTo>
                    <a:pt x="133680" y="84543"/>
                  </a:lnTo>
                  <a:lnTo>
                    <a:pt x="133680" y="84150"/>
                  </a:lnTo>
                  <a:lnTo>
                    <a:pt x="133477" y="84150"/>
                  </a:lnTo>
                  <a:lnTo>
                    <a:pt x="133680" y="84150"/>
                  </a:lnTo>
                  <a:lnTo>
                    <a:pt x="133477" y="84150"/>
                  </a:lnTo>
                  <a:lnTo>
                    <a:pt x="133477" y="84543"/>
                  </a:lnTo>
                  <a:lnTo>
                    <a:pt x="133096" y="84543"/>
                  </a:lnTo>
                  <a:lnTo>
                    <a:pt x="133096" y="84150"/>
                  </a:lnTo>
                  <a:lnTo>
                    <a:pt x="133477" y="84150"/>
                  </a:lnTo>
                  <a:lnTo>
                    <a:pt x="133096" y="84150"/>
                  </a:lnTo>
                  <a:lnTo>
                    <a:pt x="133477" y="84150"/>
                  </a:lnTo>
                  <a:lnTo>
                    <a:pt x="133096" y="84150"/>
                  </a:lnTo>
                  <a:lnTo>
                    <a:pt x="133096" y="83769"/>
                  </a:lnTo>
                  <a:lnTo>
                    <a:pt x="132702" y="83769"/>
                  </a:lnTo>
                  <a:lnTo>
                    <a:pt x="132702" y="83388"/>
                  </a:lnTo>
                  <a:lnTo>
                    <a:pt x="132308" y="82994"/>
                  </a:lnTo>
                  <a:lnTo>
                    <a:pt x="132308" y="83388"/>
                  </a:lnTo>
                  <a:lnTo>
                    <a:pt x="132308" y="82994"/>
                  </a:lnTo>
                  <a:lnTo>
                    <a:pt x="132308" y="82613"/>
                  </a:lnTo>
                  <a:lnTo>
                    <a:pt x="131927" y="82613"/>
                  </a:lnTo>
                  <a:lnTo>
                    <a:pt x="131533" y="82613"/>
                  </a:lnTo>
                  <a:lnTo>
                    <a:pt x="131927" y="82613"/>
                  </a:lnTo>
                  <a:lnTo>
                    <a:pt x="131533" y="82613"/>
                  </a:lnTo>
                  <a:lnTo>
                    <a:pt x="131927" y="82613"/>
                  </a:lnTo>
                  <a:lnTo>
                    <a:pt x="131927" y="82232"/>
                  </a:lnTo>
                  <a:lnTo>
                    <a:pt x="131533" y="82232"/>
                  </a:lnTo>
                  <a:lnTo>
                    <a:pt x="131927" y="82232"/>
                  </a:lnTo>
                  <a:lnTo>
                    <a:pt x="131533" y="81851"/>
                  </a:lnTo>
                  <a:lnTo>
                    <a:pt x="131152" y="81851"/>
                  </a:lnTo>
                  <a:lnTo>
                    <a:pt x="131152" y="81457"/>
                  </a:lnTo>
                  <a:lnTo>
                    <a:pt x="130759" y="81457"/>
                  </a:lnTo>
                  <a:lnTo>
                    <a:pt x="130365" y="81457"/>
                  </a:lnTo>
                  <a:lnTo>
                    <a:pt x="129984" y="81457"/>
                  </a:lnTo>
                  <a:lnTo>
                    <a:pt x="129984" y="81076"/>
                  </a:lnTo>
                  <a:lnTo>
                    <a:pt x="129984" y="81457"/>
                  </a:lnTo>
                  <a:lnTo>
                    <a:pt x="129984" y="81076"/>
                  </a:lnTo>
                  <a:lnTo>
                    <a:pt x="129984" y="80886"/>
                  </a:lnTo>
                  <a:lnTo>
                    <a:pt x="129984" y="80492"/>
                  </a:lnTo>
                  <a:lnTo>
                    <a:pt x="129984" y="80886"/>
                  </a:lnTo>
                  <a:lnTo>
                    <a:pt x="129984" y="80492"/>
                  </a:lnTo>
                  <a:lnTo>
                    <a:pt x="129590" y="80492"/>
                  </a:lnTo>
                  <a:lnTo>
                    <a:pt x="129984" y="80492"/>
                  </a:lnTo>
                  <a:lnTo>
                    <a:pt x="129590" y="80111"/>
                  </a:lnTo>
                  <a:lnTo>
                    <a:pt x="129984" y="80111"/>
                  </a:lnTo>
                  <a:lnTo>
                    <a:pt x="129590" y="80111"/>
                  </a:lnTo>
                  <a:lnTo>
                    <a:pt x="129984" y="80111"/>
                  </a:lnTo>
                  <a:lnTo>
                    <a:pt x="129590" y="79730"/>
                  </a:lnTo>
                  <a:lnTo>
                    <a:pt x="129590" y="79336"/>
                  </a:lnTo>
                  <a:lnTo>
                    <a:pt x="129590" y="78955"/>
                  </a:lnTo>
                  <a:lnTo>
                    <a:pt x="129197" y="78955"/>
                  </a:lnTo>
                  <a:lnTo>
                    <a:pt x="129197" y="78574"/>
                  </a:lnTo>
                  <a:lnTo>
                    <a:pt x="129197" y="78193"/>
                  </a:lnTo>
                  <a:lnTo>
                    <a:pt x="129197" y="77800"/>
                  </a:lnTo>
                  <a:lnTo>
                    <a:pt x="129006" y="77800"/>
                  </a:lnTo>
                  <a:lnTo>
                    <a:pt x="129197" y="77800"/>
                  </a:lnTo>
                  <a:lnTo>
                    <a:pt x="129006" y="77800"/>
                  </a:lnTo>
                  <a:lnTo>
                    <a:pt x="129006" y="77419"/>
                  </a:lnTo>
                  <a:lnTo>
                    <a:pt x="129006" y="77038"/>
                  </a:lnTo>
                  <a:lnTo>
                    <a:pt x="129006" y="76644"/>
                  </a:lnTo>
                  <a:lnTo>
                    <a:pt x="128612" y="76644"/>
                  </a:lnTo>
                  <a:lnTo>
                    <a:pt x="128612" y="76263"/>
                  </a:lnTo>
                  <a:lnTo>
                    <a:pt x="128231" y="76263"/>
                  </a:lnTo>
                  <a:lnTo>
                    <a:pt x="128612" y="76263"/>
                  </a:lnTo>
                  <a:lnTo>
                    <a:pt x="128612" y="76072"/>
                  </a:lnTo>
                  <a:lnTo>
                    <a:pt x="128612" y="76263"/>
                  </a:lnTo>
                  <a:lnTo>
                    <a:pt x="128612" y="76072"/>
                  </a:lnTo>
                  <a:lnTo>
                    <a:pt x="128231" y="76072"/>
                  </a:lnTo>
                  <a:lnTo>
                    <a:pt x="128231" y="75679"/>
                  </a:lnTo>
                  <a:lnTo>
                    <a:pt x="128612" y="75679"/>
                  </a:lnTo>
                  <a:lnTo>
                    <a:pt x="128612" y="75298"/>
                  </a:lnTo>
                  <a:lnTo>
                    <a:pt x="128612" y="72986"/>
                  </a:lnTo>
                  <a:lnTo>
                    <a:pt x="129006" y="72986"/>
                  </a:lnTo>
                  <a:lnTo>
                    <a:pt x="129006" y="71259"/>
                  </a:lnTo>
                  <a:lnTo>
                    <a:pt x="129197" y="71259"/>
                  </a:lnTo>
                  <a:lnTo>
                    <a:pt x="129197" y="70865"/>
                  </a:lnTo>
                  <a:lnTo>
                    <a:pt x="129006" y="70865"/>
                  </a:lnTo>
                  <a:lnTo>
                    <a:pt x="128612" y="70865"/>
                  </a:lnTo>
                  <a:lnTo>
                    <a:pt x="129006" y="70484"/>
                  </a:lnTo>
                  <a:lnTo>
                    <a:pt x="129197" y="70103"/>
                  </a:lnTo>
                  <a:lnTo>
                    <a:pt x="129197" y="69710"/>
                  </a:lnTo>
                  <a:lnTo>
                    <a:pt x="129197" y="70103"/>
                  </a:lnTo>
                  <a:lnTo>
                    <a:pt x="129197" y="69710"/>
                  </a:lnTo>
                  <a:lnTo>
                    <a:pt x="129006" y="69710"/>
                  </a:lnTo>
                  <a:lnTo>
                    <a:pt x="129006" y="69329"/>
                  </a:lnTo>
                  <a:lnTo>
                    <a:pt x="129006" y="68948"/>
                  </a:lnTo>
                  <a:lnTo>
                    <a:pt x="129006" y="69329"/>
                  </a:lnTo>
                  <a:lnTo>
                    <a:pt x="129006" y="68948"/>
                  </a:lnTo>
                  <a:lnTo>
                    <a:pt x="129006" y="68554"/>
                  </a:lnTo>
                  <a:lnTo>
                    <a:pt x="129006" y="68173"/>
                  </a:lnTo>
                  <a:lnTo>
                    <a:pt x="129197" y="68173"/>
                  </a:lnTo>
                  <a:lnTo>
                    <a:pt x="129197" y="68554"/>
                  </a:lnTo>
                  <a:lnTo>
                    <a:pt x="129197" y="68173"/>
                  </a:lnTo>
                  <a:lnTo>
                    <a:pt x="129590" y="68173"/>
                  </a:lnTo>
                  <a:lnTo>
                    <a:pt x="129984" y="68173"/>
                  </a:lnTo>
                  <a:lnTo>
                    <a:pt x="129984" y="67792"/>
                  </a:lnTo>
                  <a:lnTo>
                    <a:pt x="129590" y="67792"/>
                  </a:lnTo>
                  <a:lnTo>
                    <a:pt x="129590" y="67398"/>
                  </a:lnTo>
                  <a:lnTo>
                    <a:pt x="129590" y="67017"/>
                  </a:lnTo>
                  <a:lnTo>
                    <a:pt x="129984" y="67017"/>
                  </a:lnTo>
                  <a:lnTo>
                    <a:pt x="129984" y="67398"/>
                  </a:lnTo>
                  <a:lnTo>
                    <a:pt x="129590" y="67398"/>
                  </a:lnTo>
                  <a:lnTo>
                    <a:pt x="129984" y="67398"/>
                  </a:lnTo>
                  <a:lnTo>
                    <a:pt x="129984" y="67017"/>
                  </a:lnTo>
                  <a:lnTo>
                    <a:pt x="129984" y="66636"/>
                  </a:lnTo>
                  <a:lnTo>
                    <a:pt x="129590" y="66636"/>
                  </a:lnTo>
                  <a:lnTo>
                    <a:pt x="129984" y="66636"/>
                  </a:lnTo>
                  <a:lnTo>
                    <a:pt x="129590" y="66636"/>
                  </a:lnTo>
                  <a:lnTo>
                    <a:pt x="129197" y="66636"/>
                  </a:lnTo>
                  <a:lnTo>
                    <a:pt x="129006" y="66636"/>
                  </a:lnTo>
                  <a:lnTo>
                    <a:pt x="129006" y="67017"/>
                  </a:lnTo>
                  <a:lnTo>
                    <a:pt x="128612" y="67017"/>
                  </a:lnTo>
                  <a:lnTo>
                    <a:pt x="128612" y="66636"/>
                  </a:lnTo>
                  <a:lnTo>
                    <a:pt x="128612" y="66446"/>
                  </a:lnTo>
                  <a:lnTo>
                    <a:pt x="128612" y="66052"/>
                  </a:lnTo>
                  <a:lnTo>
                    <a:pt x="128231" y="66052"/>
                  </a:lnTo>
                  <a:lnTo>
                    <a:pt x="127838" y="66052"/>
                  </a:lnTo>
                  <a:lnTo>
                    <a:pt x="127457" y="66052"/>
                  </a:lnTo>
                  <a:lnTo>
                    <a:pt x="127063" y="66052"/>
                  </a:lnTo>
                  <a:lnTo>
                    <a:pt x="126669" y="66052"/>
                  </a:lnTo>
                  <a:lnTo>
                    <a:pt x="126669" y="65671"/>
                  </a:lnTo>
                  <a:lnTo>
                    <a:pt x="126288" y="65671"/>
                  </a:lnTo>
                  <a:lnTo>
                    <a:pt x="126669" y="65290"/>
                  </a:lnTo>
                  <a:lnTo>
                    <a:pt x="127063" y="65290"/>
                  </a:lnTo>
                  <a:lnTo>
                    <a:pt x="126669" y="64896"/>
                  </a:lnTo>
                  <a:lnTo>
                    <a:pt x="127063" y="64515"/>
                  </a:lnTo>
                  <a:lnTo>
                    <a:pt x="126669" y="64134"/>
                  </a:lnTo>
                  <a:lnTo>
                    <a:pt x="126669" y="63741"/>
                  </a:lnTo>
                  <a:lnTo>
                    <a:pt x="126288" y="63741"/>
                  </a:lnTo>
                  <a:lnTo>
                    <a:pt x="126288" y="64134"/>
                  </a:lnTo>
                  <a:lnTo>
                    <a:pt x="126288" y="64515"/>
                  </a:lnTo>
                  <a:lnTo>
                    <a:pt x="125895" y="64515"/>
                  </a:lnTo>
                  <a:lnTo>
                    <a:pt x="125501" y="64515"/>
                  </a:lnTo>
                  <a:lnTo>
                    <a:pt x="125501" y="64134"/>
                  </a:lnTo>
                  <a:lnTo>
                    <a:pt x="125120" y="64134"/>
                  </a:lnTo>
                  <a:lnTo>
                    <a:pt x="125120" y="63741"/>
                  </a:lnTo>
                  <a:lnTo>
                    <a:pt x="124726" y="63741"/>
                  </a:lnTo>
                  <a:lnTo>
                    <a:pt x="124333" y="63741"/>
                  </a:lnTo>
                  <a:lnTo>
                    <a:pt x="124333" y="63360"/>
                  </a:lnTo>
                  <a:lnTo>
                    <a:pt x="124726" y="63360"/>
                  </a:lnTo>
                  <a:lnTo>
                    <a:pt x="124726" y="62979"/>
                  </a:lnTo>
                  <a:lnTo>
                    <a:pt x="124726" y="62585"/>
                  </a:lnTo>
                  <a:lnTo>
                    <a:pt x="124333" y="62585"/>
                  </a:lnTo>
                  <a:lnTo>
                    <a:pt x="124142" y="62585"/>
                  </a:lnTo>
                  <a:lnTo>
                    <a:pt x="123748" y="62204"/>
                  </a:lnTo>
                  <a:lnTo>
                    <a:pt x="124142" y="62204"/>
                  </a:lnTo>
                  <a:lnTo>
                    <a:pt x="124333" y="62204"/>
                  </a:lnTo>
                  <a:lnTo>
                    <a:pt x="124726" y="62204"/>
                  </a:lnTo>
                  <a:lnTo>
                    <a:pt x="124726" y="61823"/>
                  </a:lnTo>
                  <a:lnTo>
                    <a:pt x="125120" y="61823"/>
                  </a:lnTo>
                  <a:lnTo>
                    <a:pt x="125120" y="61620"/>
                  </a:lnTo>
                  <a:lnTo>
                    <a:pt x="125120" y="61239"/>
                  </a:lnTo>
                  <a:lnTo>
                    <a:pt x="125120" y="60858"/>
                  </a:lnTo>
                  <a:lnTo>
                    <a:pt x="125501" y="60858"/>
                  </a:lnTo>
                  <a:lnTo>
                    <a:pt x="125501" y="60464"/>
                  </a:lnTo>
                  <a:lnTo>
                    <a:pt x="125501" y="60083"/>
                  </a:lnTo>
                  <a:lnTo>
                    <a:pt x="125895" y="60083"/>
                  </a:lnTo>
                  <a:lnTo>
                    <a:pt x="125501" y="60083"/>
                  </a:lnTo>
                  <a:lnTo>
                    <a:pt x="125501" y="60464"/>
                  </a:lnTo>
                  <a:lnTo>
                    <a:pt x="125501" y="60083"/>
                  </a:lnTo>
                  <a:lnTo>
                    <a:pt x="125895" y="60083"/>
                  </a:lnTo>
                  <a:lnTo>
                    <a:pt x="125501" y="60083"/>
                  </a:lnTo>
                  <a:lnTo>
                    <a:pt x="125501" y="59702"/>
                  </a:lnTo>
                  <a:lnTo>
                    <a:pt x="125895" y="59702"/>
                  </a:lnTo>
                  <a:lnTo>
                    <a:pt x="125895" y="60083"/>
                  </a:lnTo>
                  <a:lnTo>
                    <a:pt x="126288" y="60083"/>
                  </a:lnTo>
                  <a:lnTo>
                    <a:pt x="126288" y="60464"/>
                  </a:lnTo>
                  <a:lnTo>
                    <a:pt x="126288" y="60083"/>
                  </a:lnTo>
                  <a:lnTo>
                    <a:pt x="126669" y="60083"/>
                  </a:lnTo>
                  <a:lnTo>
                    <a:pt x="127063" y="60083"/>
                  </a:lnTo>
                  <a:lnTo>
                    <a:pt x="127457" y="60083"/>
                  </a:lnTo>
                  <a:lnTo>
                    <a:pt x="127457" y="59702"/>
                  </a:lnTo>
                  <a:lnTo>
                    <a:pt x="127063" y="59702"/>
                  </a:lnTo>
                  <a:lnTo>
                    <a:pt x="127457" y="59308"/>
                  </a:lnTo>
                  <a:lnTo>
                    <a:pt x="127838" y="58927"/>
                  </a:lnTo>
                  <a:lnTo>
                    <a:pt x="127838" y="59308"/>
                  </a:lnTo>
                  <a:lnTo>
                    <a:pt x="127457" y="59308"/>
                  </a:lnTo>
                  <a:lnTo>
                    <a:pt x="127838" y="59308"/>
                  </a:lnTo>
                  <a:lnTo>
                    <a:pt x="128231" y="59308"/>
                  </a:lnTo>
                  <a:lnTo>
                    <a:pt x="128231" y="58927"/>
                  </a:lnTo>
                  <a:lnTo>
                    <a:pt x="128612" y="58927"/>
                  </a:lnTo>
                  <a:lnTo>
                    <a:pt x="128612" y="58546"/>
                  </a:lnTo>
                  <a:lnTo>
                    <a:pt x="128612" y="58153"/>
                  </a:lnTo>
                  <a:lnTo>
                    <a:pt x="128231" y="58153"/>
                  </a:lnTo>
                  <a:lnTo>
                    <a:pt x="128231" y="57772"/>
                  </a:lnTo>
                  <a:lnTo>
                    <a:pt x="128612" y="57772"/>
                  </a:lnTo>
                  <a:lnTo>
                    <a:pt x="129006" y="57772"/>
                  </a:lnTo>
                  <a:lnTo>
                    <a:pt x="129006" y="58153"/>
                  </a:lnTo>
                  <a:lnTo>
                    <a:pt x="129006" y="57772"/>
                  </a:lnTo>
                  <a:lnTo>
                    <a:pt x="129006" y="57391"/>
                  </a:lnTo>
                  <a:lnTo>
                    <a:pt x="129197" y="57391"/>
                  </a:lnTo>
                  <a:lnTo>
                    <a:pt x="129590" y="57391"/>
                  </a:lnTo>
                  <a:lnTo>
                    <a:pt x="129590" y="56997"/>
                  </a:lnTo>
                  <a:lnTo>
                    <a:pt x="129197" y="56997"/>
                  </a:lnTo>
                  <a:lnTo>
                    <a:pt x="129590" y="56997"/>
                  </a:lnTo>
                  <a:lnTo>
                    <a:pt x="129984" y="56997"/>
                  </a:lnTo>
                  <a:lnTo>
                    <a:pt x="129984" y="56807"/>
                  </a:lnTo>
                  <a:lnTo>
                    <a:pt x="130365" y="56807"/>
                  </a:lnTo>
                  <a:lnTo>
                    <a:pt x="130365" y="56426"/>
                  </a:lnTo>
                  <a:lnTo>
                    <a:pt x="130759" y="56426"/>
                  </a:lnTo>
                  <a:lnTo>
                    <a:pt x="130759" y="56807"/>
                  </a:lnTo>
                  <a:lnTo>
                    <a:pt x="130759" y="56426"/>
                  </a:lnTo>
                  <a:lnTo>
                    <a:pt x="131152" y="56426"/>
                  </a:lnTo>
                  <a:lnTo>
                    <a:pt x="131152" y="56045"/>
                  </a:lnTo>
                  <a:lnTo>
                    <a:pt x="131152" y="56426"/>
                  </a:lnTo>
                  <a:lnTo>
                    <a:pt x="131152" y="56045"/>
                  </a:lnTo>
                  <a:lnTo>
                    <a:pt x="131533" y="56045"/>
                  </a:lnTo>
                  <a:lnTo>
                    <a:pt x="131152" y="56045"/>
                  </a:lnTo>
                  <a:lnTo>
                    <a:pt x="131533" y="56045"/>
                  </a:lnTo>
                  <a:lnTo>
                    <a:pt x="131533" y="55651"/>
                  </a:lnTo>
                  <a:lnTo>
                    <a:pt x="131152" y="55651"/>
                  </a:lnTo>
                  <a:lnTo>
                    <a:pt x="131533" y="55651"/>
                  </a:lnTo>
                  <a:lnTo>
                    <a:pt x="131927" y="55651"/>
                  </a:lnTo>
                  <a:lnTo>
                    <a:pt x="131927" y="55270"/>
                  </a:lnTo>
                  <a:lnTo>
                    <a:pt x="132308" y="55651"/>
                  </a:lnTo>
                  <a:lnTo>
                    <a:pt x="132308" y="55270"/>
                  </a:lnTo>
                  <a:lnTo>
                    <a:pt x="131927" y="55270"/>
                  </a:lnTo>
                  <a:lnTo>
                    <a:pt x="131927" y="55651"/>
                  </a:lnTo>
                  <a:lnTo>
                    <a:pt x="131533" y="55651"/>
                  </a:lnTo>
                  <a:lnTo>
                    <a:pt x="131152" y="55651"/>
                  </a:lnTo>
                  <a:lnTo>
                    <a:pt x="131533" y="55651"/>
                  </a:lnTo>
                  <a:lnTo>
                    <a:pt x="131152" y="55651"/>
                  </a:lnTo>
                  <a:lnTo>
                    <a:pt x="131152" y="56045"/>
                  </a:lnTo>
                  <a:lnTo>
                    <a:pt x="131533" y="56045"/>
                  </a:lnTo>
                  <a:lnTo>
                    <a:pt x="131152" y="56045"/>
                  </a:lnTo>
                  <a:lnTo>
                    <a:pt x="131152" y="56426"/>
                  </a:lnTo>
                  <a:lnTo>
                    <a:pt x="131152" y="56045"/>
                  </a:lnTo>
                  <a:lnTo>
                    <a:pt x="130759" y="56045"/>
                  </a:lnTo>
                  <a:lnTo>
                    <a:pt x="131152" y="56426"/>
                  </a:lnTo>
                  <a:lnTo>
                    <a:pt x="130759" y="56426"/>
                  </a:lnTo>
                  <a:lnTo>
                    <a:pt x="130759" y="56807"/>
                  </a:lnTo>
                  <a:lnTo>
                    <a:pt x="130759" y="56426"/>
                  </a:lnTo>
                  <a:lnTo>
                    <a:pt x="130365" y="56426"/>
                  </a:lnTo>
                  <a:lnTo>
                    <a:pt x="130365" y="56807"/>
                  </a:lnTo>
                  <a:lnTo>
                    <a:pt x="129984" y="56807"/>
                  </a:lnTo>
                  <a:lnTo>
                    <a:pt x="130365" y="56807"/>
                  </a:lnTo>
                  <a:lnTo>
                    <a:pt x="129984" y="56807"/>
                  </a:lnTo>
                  <a:lnTo>
                    <a:pt x="129984" y="56997"/>
                  </a:lnTo>
                  <a:lnTo>
                    <a:pt x="129590" y="56997"/>
                  </a:lnTo>
                  <a:lnTo>
                    <a:pt x="129197" y="56997"/>
                  </a:lnTo>
                  <a:lnTo>
                    <a:pt x="129590" y="56997"/>
                  </a:lnTo>
                  <a:lnTo>
                    <a:pt x="129590" y="57391"/>
                  </a:lnTo>
                  <a:lnTo>
                    <a:pt x="129197" y="57391"/>
                  </a:lnTo>
                  <a:lnTo>
                    <a:pt x="129006" y="57391"/>
                  </a:lnTo>
                  <a:lnTo>
                    <a:pt x="128612" y="56997"/>
                  </a:lnTo>
                  <a:lnTo>
                    <a:pt x="129006" y="57391"/>
                  </a:lnTo>
                  <a:lnTo>
                    <a:pt x="128612" y="57391"/>
                  </a:lnTo>
                  <a:lnTo>
                    <a:pt x="128612" y="56997"/>
                  </a:lnTo>
                  <a:lnTo>
                    <a:pt x="128612" y="56807"/>
                  </a:lnTo>
                  <a:lnTo>
                    <a:pt x="128612" y="56426"/>
                  </a:lnTo>
                  <a:lnTo>
                    <a:pt x="129006" y="56426"/>
                  </a:lnTo>
                  <a:lnTo>
                    <a:pt x="129197" y="56045"/>
                  </a:lnTo>
                  <a:lnTo>
                    <a:pt x="129197" y="55651"/>
                  </a:lnTo>
                  <a:lnTo>
                    <a:pt x="129006" y="55651"/>
                  </a:lnTo>
                  <a:lnTo>
                    <a:pt x="129197" y="55651"/>
                  </a:lnTo>
                  <a:lnTo>
                    <a:pt x="129006" y="55651"/>
                  </a:lnTo>
                  <a:lnTo>
                    <a:pt x="129197" y="55651"/>
                  </a:lnTo>
                  <a:lnTo>
                    <a:pt x="129197" y="55270"/>
                  </a:lnTo>
                  <a:lnTo>
                    <a:pt x="129197" y="54889"/>
                  </a:lnTo>
                  <a:lnTo>
                    <a:pt x="129590" y="54889"/>
                  </a:lnTo>
                  <a:lnTo>
                    <a:pt x="129590" y="54495"/>
                  </a:lnTo>
                  <a:lnTo>
                    <a:pt x="129590" y="54114"/>
                  </a:lnTo>
                  <a:lnTo>
                    <a:pt x="129590" y="54495"/>
                  </a:lnTo>
                  <a:lnTo>
                    <a:pt x="129590" y="54114"/>
                  </a:lnTo>
                  <a:lnTo>
                    <a:pt x="129984" y="54114"/>
                  </a:lnTo>
                  <a:lnTo>
                    <a:pt x="129590" y="54114"/>
                  </a:lnTo>
                  <a:lnTo>
                    <a:pt x="129984" y="54114"/>
                  </a:lnTo>
                  <a:lnTo>
                    <a:pt x="129590" y="54114"/>
                  </a:lnTo>
                  <a:lnTo>
                    <a:pt x="129984" y="54114"/>
                  </a:lnTo>
                  <a:lnTo>
                    <a:pt x="129590" y="54114"/>
                  </a:lnTo>
                  <a:lnTo>
                    <a:pt x="129590" y="53733"/>
                  </a:lnTo>
                  <a:lnTo>
                    <a:pt x="129984" y="53733"/>
                  </a:lnTo>
                  <a:lnTo>
                    <a:pt x="129984" y="53339"/>
                  </a:lnTo>
                  <a:lnTo>
                    <a:pt x="130365" y="53339"/>
                  </a:lnTo>
                  <a:lnTo>
                    <a:pt x="130365" y="52958"/>
                  </a:lnTo>
                  <a:lnTo>
                    <a:pt x="129984" y="52958"/>
                  </a:lnTo>
                  <a:lnTo>
                    <a:pt x="130365" y="52577"/>
                  </a:lnTo>
                  <a:lnTo>
                    <a:pt x="130365" y="52958"/>
                  </a:lnTo>
                  <a:lnTo>
                    <a:pt x="130365" y="52577"/>
                  </a:lnTo>
                  <a:lnTo>
                    <a:pt x="130759" y="52577"/>
                  </a:lnTo>
                  <a:lnTo>
                    <a:pt x="130365" y="52577"/>
                  </a:lnTo>
                  <a:lnTo>
                    <a:pt x="130759" y="52577"/>
                  </a:lnTo>
                  <a:lnTo>
                    <a:pt x="130759" y="52184"/>
                  </a:lnTo>
                  <a:lnTo>
                    <a:pt x="130759" y="51993"/>
                  </a:lnTo>
                  <a:lnTo>
                    <a:pt x="130759" y="52184"/>
                  </a:lnTo>
                  <a:lnTo>
                    <a:pt x="130759" y="52577"/>
                  </a:lnTo>
                  <a:lnTo>
                    <a:pt x="130365" y="52577"/>
                  </a:lnTo>
                  <a:lnTo>
                    <a:pt x="130759" y="52577"/>
                  </a:lnTo>
                  <a:lnTo>
                    <a:pt x="130365" y="52577"/>
                  </a:lnTo>
                  <a:lnTo>
                    <a:pt x="129984" y="52958"/>
                  </a:lnTo>
                  <a:lnTo>
                    <a:pt x="130365" y="52958"/>
                  </a:lnTo>
                  <a:lnTo>
                    <a:pt x="130365" y="53339"/>
                  </a:lnTo>
                  <a:lnTo>
                    <a:pt x="129984" y="53339"/>
                  </a:lnTo>
                  <a:lnTo>
                    <a:pt x="129984" y="53733"/>
                  </a:lnTo>
                  <a:lnTo>
                    <a:pt x="129590" y="53733"/>
                  </a:lnTo>
                  <a:lnTo>
                    <a:pt x="129590" y="54114"/>
                  </a:lnTo>
                  <a:lnTo>
                    <a:pt x="129590" y="54495"/>
                  </a:lnTo>
                  <a:lnTo>
                    <a:pt x="129590" y="54114"/>
                  </a:lnTo>
                  <a:lnTo>
                    <a:pt x="129590" y="54495"/>
                  </a:lnTo>
                  <a:lnTo>
                    <a:pt x="129590" y="54889"/>
                  </a:lnTo>
                  <a:lnTo>
                    <a:pt x="129197" y="54889"/>
                  </a:lnTo>
                  <a:lnTo>
                    <a:pt x="129197" y="55270"/>
                  </a:lnTo>
                  <a:lnTo>
                    <a:pt x="129197" y="55651"/>
                  </a:lnTo>
                  <a:lnTo>
                    <a:pt x="129006" y="55651"/>
                  </a:lnTo>
                  <a:lnTo>
                    <a:pt x="128612" y="55651"/>
                  </a:lnTo>
                  <a:lnTo>
                    <a:pt x="128231" y="55651"/>
                  </a:lnTo>
                  <a:lnTo>
                    <a:pt x="128231" y="55270"/>
                  </a:lnTo>
                  <a:lnTo>
                    <a:pt x="127838" y="55270"/>
                  </a:lnTo>
                  <a:lnTo>
                    <a:pt x="127838" y="54889"/>
                  </a:lnTo>
                  <a:lnTo>
                    <a:pt x="127457" y="54889"/>
                  </a:lnTo>
                  <a:lnTo>
                    <a:pt x="127838" y="54889"/>
                  </a:lnTo>
                  <a:lnTo>
                    <a:pt x="127838" y="54495"/>
                  </a:lnTo>
                  <a:lnTo>
                    <a:pt x="128231" y="54495"/>
                  </a:lnTo>
                  <a:lnTo>
                    <a:pt x="128231" y="54114"/>
                  </a:lnTo>
                  <a:lnTo>
                    <a:pt x="128231" y="53733"/>
                  </a:lnTo>
                  <a:lnTo>
                    <a:pt x="128231" y="53339"/>
                  </a:lnTo>
                  <a:lnTo>
                    <a:pt x="128231" y="53733"/>
                  </a:lnTo>
                  <a:lnTo>
                    <a:pt x="127838" y="53733"/>
                  </a:lnTo>
                  <a:lnTo>
                    <a:pt x="127838" y="53339"/>
                  </a:lnTo>
                  <a:lnTo>
                    <a:pt x="128231" y="53339"/>
                  </a:lnTo>
                  <a:lnTo>
                    <a:pt x="127838" y="53339"/>
                  </a:lnTo>
                  <a:lnTo>
                    <a:pt x="128231" y="53339"/>
                  </a:lnTo>
                  <a:lnTo>
                    <a:pt x="128231" y="52958"/>
                  </a:lnTo>
                  <a:lnTo>
                    <a:pt x="128231" y="52577"/>
                  </a:lnTo>
                  <a:lnTo>
                    <a:pt x="128231" y="52958"/>
                  </a:lnTo>
                  <a:lnTo>
                    <a:pt x="127838" y="52577"/>
                  </a:lnTo>
                  <a:lnTo>
                    <a:pt x="128231" y="52577"/>
                  </a:lnTo>
                  <a:lnTo>
                    <a:pt x="127838" y="52577"/>
                  </a:lnTo>
                  <a:lnTo>
                    <a:pt x="127838" y="52958"/>
                  </a:lnTo>
                  <a:lnTo>
                    <a:pt x="128231" y="52958"/>
                  </a:lnTo>
                  <a:lnTo>
                    <a:pt x="128231" y="53339"/>
                  </a:lnTo>
                  <a:lnTo>
                    <a:pt x="127838" y="53339"/>
                  </a:lnTo>
                  <a:lnTo>
                    <a:pt x="127838" y="53733"/>
                  </a:lnTo>
                  <a:lnTo>
                    <a:pt x="128231" y="53733"/>
                  </a:lnTo>
                  <a:lnTo>
                    <a:pt x="128231" y="53339"/>
                  </a:lnTo>
                  <a:lnTo>
                    <a:pt x="128231" y="53733"/>
                  </a:lnTo>
                  <a:lnTo>
                    <a:pt x="128231" y="54114"/>
                  </a:lnTo>
                  <a:lnTo>
                    <a:pt x="128231" y="54495"/>
                  </a:lnTo>
                  <a:lnTo>
                    <a:pt x="127838" y="54495"/>
                  </a:lnTo>
                  <a:lnTo>
                    <a:pt x="127838" y="54889"/>
                  </a:lnTo>
                  <a:lnTo>
                    <a:pt x="127457" y="54889"/>
                  </a:lnTo>
                  <a:lnTo>
                    <a:pt x="127838" y="54889"/>
                  </a:lnTo>
                  <a:lnTo>
                    <a:pt x="127457" y="54889"/>
                  </a:lnTo>
                  <a:lnTo>
                    <a:pt x="127063" y="54889"/>
                  </a:lnTo>
                  <a:lnTo>
                    <a:pt x="126669" y="54889"/>
                  </a:lnTo>
                  <a:lnTo>
                    <a:pt x="126288" y="54889"/>
                  </a:lnTo>
                  <a:lnTo>
                    <a:pt x="126669" y="54889"/>
                  </a:lnTo>
                  <a:lnTo>
                    <a:pt x="126288" y="54889"/>
                  </a:lnTo>
                  <a:lnTo>
                    <a:pt x="126288" y="54495"/>
                  </a:lnTo>
                  <a:lnTo>
                    <a:pt x="126288" y="54114"/>
                  </a:lnTo>
                  <a:lnTo>
                    <a:pt x="126669" y="54114"/>
                  </a:lnTo>
                  <a:lnTo>
                    <a:pt x="127063" y="54114"/>
                  </a:lnTo>
                  <a:lnTo>
                    <a:pt x="126669" y="54114"/>
                  </a:lnTo>
                  <a:lnTo>
                    <a:pt x="126669" y="53733"/>
                  </a:lnTo>
                  <a:lnTo>
                    <a:pt x="126669" y="53339"/>
                  </a:lnTo>
                  <a:lnTo>
                    <a:pt x="126288" y="53339"/>
                  </a:lnTo>
                  <a:lnTo>
                    <a:pt x="126669" y="52958"/>
                  </a:lnTo>
                  <a:lnTo>
                    <a:pt x="126288" y="52958"/>
                  </a:lnTo>
                  <a:lnTo>
                    <a:pt x="125895" y="52577"/>
                  </a:lnTo>
                  <a:lnTo>
                    <a:pt x="125501" y="52958"/>
                  </a:lnTo>
                  <a:lnTo>
                    <a:pt x="125501" y="52577"/>
                  </a:lnTo>
                  <a:lnTo>
                    <a:pt x="125895" y="52577"/>
                  </a:lnTo>
                  <a:lnTo>
                    <a:pt x="125895" y="52184"/>
                  </a:lnTo>
                  <a:lnTo>
                    <a:pt x="126288" y="52184"/>
                  </a:lnTo>
                  <a:lnTo>
                    <a:pt x="126288" y="51993"/>
                  </a:lnTo>
                  <a:lnTo>
                    <a:pt x="126288" y="51612"/>
                  </a:lnTo>
                  <a:lnTo>
                    <a:pt x="125895" y="51612"/>
                  </a:lnTo>
                  <a:lnTo>
                    <a:pt x="125895" y="51993"/>
                  </a:lnTo>
                  <a:lnTo>
                    <a:pt x="125501" y="51612"/>
                  </a:lnTo>
                  <a:lnTo>
                    <a:pt x="125895" y="51612"/>
                  </a:lnTo>
                  <a:lnTo>
                    <a:pt x="125895" y="51231"/>
                  </a:lnTo>
                  <a:lnTo>
                    <a:pt x="125501" y="51231"/>
                  </a:lnTo>
                  <a:lnTo>
                    <a:pt x="125895" y="51231"/>
                  </a:lnTo>
                  <a:lnTo>
                    <a:pt x="125895" y="50838"/>
                  </a:lnTo>
                  <a:lnTo>
                    <a:pt x="126288" y="50838"/>
                  </a:lnTo>
                  <a:lnTo>
                    <a:pt x="125895" y="50838"/>
                  </a:lnTo>
                  <a:lnTo>
                    <a:pt x="126288" y="50457"/>
                  </a:lnTo>
                  <a:lnTo>
                    <a:pt x="126669" y="50457"/>
                  </a:lnTo>
                  <a:lnTo>
                    <a:pt x="126669" y="50076"/>
                  </a:lnTo>
                  <a:lnTo>
                    <a:pt x="127063" y="49682"/>
                  </a:lnTo>
                  <a:lnTo>
                    <a:pt x="127063" y="50076"/>
                  </a:lnTo>
                  <a:lnTo>
                    <a:pt x="127457" y="50076"/>
                  </a:lnTo>
                  <a:lnTo>
                    <a:pt x="127457" y="50457"/>
                  </a:lnTo>
                  <a:lnTo>
                    <a:pt x="127457" y="50838"/>
                  </a:lnTo>
                  <a:lnTo>
                    <a:pt x="127063" y="50838"/>
                  </a:lnTo>
                  <a:lnTo>
                    <a:pt x="127063" y="51231"/>
                  </a:lnTo>
                  <a:lnTo>
                    <a:pt x="127457" y="51231"/>
                  </a:lnTo>
                  <a:lnTo>
                    <a:pt x="127063" y="51231"/>
                  </a:lnTo>
                  <a:lnTo>
                    <a:pt x="127063" y="51612"/>
                  </a:lnTo>
                  <a:lnTo>
                    <a:pt x="127457" y="51612"/>
                  </a:lnTo>
                  <a:lnTo>
                    <a:pt x="127063" y="51612"/>
                  </a:lnTo>
                  <a:lnTo>
                    <a:pt x="127457" y="51993"/>
                  </a:lnTo>
                  <a:lnTo>
                    <a:pt x="127063" y="51993"/>
                  </a:lnTo>
                  <a:lnTo>
                    <a:pt x="127457" y="51993"/>
                  </a:lnTo>
                  <a:lnTo>
                    <a:pt x="127063" y="52184"/>
                  </a:lnTo>
                  <a:lnTo>
                    <a:pt x="127457" y="52184"/>
                  </a:lnTo>
                  <a:lnTo>
                    <a:pt x="127063" y="52184"/>
                  </a:lnTo>
                  <a:lnTo>
                    <a:pt x="127457" y="52184"/>
                  </a:lnTo>
                  <a:lnTo>
                    <a:pt x="127063" y="52184"/>
                  </a:lnTo>
                  <a:lnTo>
                    <a:pt x="127457" y="51993"/>
                  </a:lnTo>
                  <a:lnTo>
                    <a:pt x="127063" y="51993"/>
                  </a:lnTo>
                  <a:lnTo>
                    <a:pt x="127457" y="51993"/>
                  </a:lnTo>
                  <a:lnTo>
                    <a:pt x="127063" y="51612"/>
                  </a:lnTo>
                  <a:lnTo>
                    <a:pt x="127457" y="51612"/>
                  </a:lnTo>
                  <a:lnTo>
                    <a:pt x="127457" y="51231"/>
                  </a:lnTo>
                  <a:lnTo>
                    <a:pt x="127063" y="51612"/>
                  </a:lnTo>
                  <a:lnTo>
                    <a:pt x="127063" y="51231"/>
                  </a:lnTo>
                  <a:lnTo>
                    <a:pt x="127457" y="51231"/>
                  </a:lnTo>
                  <a:lnTo>
                    <a:pt x="127063" y="51231"/>
                  </a:lnTo>
                  <a:lnTo>
                    <a:pt x="127457" y="50838"/>
                  </a:lnTo>
                  <a:lnTo>
                    <a:pt x="127457" y="50457"/>
                  </a:lnTo>
                  <a:lnTo>
                    <a:pt x="127457" y="50076"/>
                  </a:lnTo>
                  <a:lnTo>
                    <a:pt x="127457" y="50457"/>
                  </a:lnTo>
                  <a:lnTo>
                    <a:pt x="127838" y="50457"/>
                  </a:lnTo>
                  <a:lnTo>
                    <a:pt x="127838" y="50838"/>
                  </a:lnTo>
                  <a:lnTo>
                    <a:pt x="127457" y="50838"/>
                  </a:lnTo>
                  <a:lnTo>
                    <a:pt x="127838" y="50838"/>
                  </a:lnTo>
                  <a:lnTo>
                    <a:pt x="127838" y="51231"/>
                  </a:lnTo>
                  <a:lnTo>
                    <a:pt x="127838" y="50838"/>
                  </a:lnTo>
                  <a:lnTo>
                    <a:pt x="127838" y="50457"/>
                  </a:lnTo>
                  <a:lnTo>
                    <a:pt x="128231" y="50457"/>
                  </a:lnTo>
                  <a:lnTo>
                    <a:pt x="128231" y="50838"/>
                  </a:lnTo>
                  <a:lnTo>
                    <a:pt x="128231" y="51231"/>
                  </a:lnTo>
                  <a:lnTo>
                    <a:pt x="128612" y="51231"/>
                  </a:lnTo>
                  <a:lnTo>
                    <a:pt x="128231" y="51231"/>
                  </a:lnTo>
                  <a:lnTo>
                    <a:pt x="128612" y="51612"/>
                  </a:lnTo>
                  <a:lnTo>
                    <a:pt x="128612" y="51231"/>
                  </a:lnTo>
                  <a:lnTo>
                    <a:pt x="128612" y="51612"/>
                  </a:lnTo>
                  <a:lnTo>
                    <a:pt x="129006" y="51612"/>
                  </a:lnTo>
                  <a:lnTo>
                    <a:pt x="128612" y="51612"/>
                  </a:lnTo>
                  <a:lnTo>
                    <a:pt x="128612" y="51993"/>
                  </a:lnTo>
                  <a:lnTo>
                    <a:pt x="129006" y="51993"/>
                  </a:lnTo>
                  <a:lnTo>
                    <a:pt x="129006" y="52184"/>
                  </a:lnTo>
                  <a:lnTo>
                    <a:pt x="129006" y="51993"/>
                  </a:lnTo>
                  <a:lnTo>
                    <a:pt x="128612" y="51993"/>
                  </a:lnTo>
                  <a:lnTo>
                    <a:pt x="128612" y="51612"/>
                  </a:lnTo>
                  <a:lnTo>
                    <a:pt x="129006" y="51612"/>
                  </a:lnTo>
                  <a:lnTo>
                    <a:pt x="128612" y="51612"/>
                  </a:lnTo>
                  <a:lnTo>
                    <a:pt x="128612" y="51231"/>
                  </a:lnTo>
                  <a:lnTo>
                    <a:pt x="128231" y="51231"/>
                  </a:lnTo>
                  <a:lnTo>
                    <a:pt x="128231" y="50838"/>
                  </a:lnTo>
                  <a:lnTo>
                    <a:pt x="128231" y="51231"/>
                  </a:lnTo>
                  <a:lnTo>
                    <a:pt x="128231" y="50838"/>
                  </a:lnTo>
                  <a:lnTo>
                    <a:pt x="128231" y="50457"/>
                  </a:lnTo>
                  <a:lnTo>
                    <a:pt x="128231" y="50838"/>
                  </a:lnTo>
                  <a:lnTo>
                    <a:pt x="128612" y="50838"/>
                  </a:lnTo>
                  <a:lnTo>
                    <a:pt x="128231" y="50457"/>
                  </a:lnTo>
                  <a:lnTo>
                    <a:pt x="127838" y="50457"/>
                  </a:lnTo>
                  <a:lnTo>
                    <a:pt x="127457" y="50457"/>
                  </a:lnTo>
                  <a:lnTo>
                    <a:pt x="127457" y="50076"/>
                  </a:lnTo>
                  <a:lnTo>
                    <a:pt x="127838" y="50076"/>
                  </a:lnTo>
                  <a:lnTo>
                    <a:pt x="127457" y="50076"/>
                  </a:lnTo>
                  <a:lnTo>
                    <a:pt x="127457" y="49682"/>
                  </a:lnTo>
                  <a:lnTo>
                    <a:pt x="127457" y="50076"/>
                  </a:lnTo>
                  <a:lnTo>
                    <a:pt x="127457" y="49682"/>
                  </a:lnTo>
                  <a:lnTo>
                    <a:pt x="127457" y="49301"/>
                  </a:lnTo>
                  <a:lnTo>
                    <a:pt x="127838" y="49301"/>
                  </a:lnTo>
                  <a:lnTo>
                    <a:pt x="127838" y="48920"/>
                  </a:lnTo>
                  <a:lnTo>
                    <a:pt x="127838" y="49301"/>
                  </a:lnTo>
                  <a:lnTo>
                    <a:pt x="127838" y="48920"/>
                  </a:lnTo>
                  <a:lnTo>
                    <a:pt x="128231" y="48920"/>
                  </a:lnTo>
                  <a:lnTo>
                    <a:pt x="128612" y="49301"/>
                  </a:lnTo>
                  <a:lnTo>
                    <a:pt x="128231" y="49301"/>
                  </a:lnTo>
                  <a:lnTo>
                    <a:pt x="128612" y="49301"/>
                  </a:lnTo>
                  <a:lnTo>
                    <a:pt x="129006" y="49301"/>
                  </a:lnTo>
                  <a:lnTo>
                    <a:pt x="129197" y="49301"/>
                  </a:lnTo>
                  <a:lnTo>
                    <a:pt x="129197" y="49682"/>
                  </a:lnTo>
                  <a:lnTo>
                    <a:pt x="129590" y="49682"/>
                  </a:lnTo>
                  <a:lnTo>
                    <a:pt x="129984" y="49682"/>
                  </a:lnTo>
                  <a:lnTo>
                    <a:pt x="129984" y="49301"/>
                  </a:lnTo>
                  <a:lnTo>
                    <a:pt x="129984" y="49682"/>
                  </a:lnTo>
                  <a:lnTo>
                    <a:pt x="130365" y="49682"/>
                  </a:lnTo>
                  <a:lnTo>
                    <a:pt x="130365" y="49301"/>
                  </a:lnTo>
                  <a:lnTo>
                    <a:pt x="130759" y="49301"/>
                  </a:lnTo>
                  <a:lnTo>
                    <a:pt x="130759" y="49682"/>
                  </a:lnTo>
                  <a:lnTo>
                    <a:pt x="130759" y="50076"/>
                  </a:lnTo>
                  <a:lnTo>
                    <a:pt x="130759" y="49682"/>
                  </a:lnTo>
                  <a:lnTo>
                    <a:pt x="131152" y="49682"/>
                  </a:lnTo>
                  <a:lnTo>
                    <a:pt x="130759" y="49682"/>
                  </a:lnTo>
                  <a:lnTo>
                    <a:pt x="130759" y="49301"/>
                  </a:lnTo>
                  <a:lnTo>
                    <a:pt x="131152" y="49301"/>
                  </a:lnTo>
                  <a:lnTo>
                    <a:pt x="131152" y="49682"/>
                  </a:lnTo>
                  <a:lnTo>
                    <a:pt x="131152" y="49301"/>
                  </a:lnTo>
                  <a:lnTo>
                    <a:pt x="131533" y="49301"/>
                  </a:lnTo>
                  <a:lnTo>
                    <a:pt x="131533" y="49682"/>
                  </a:lnTo>
                  <a:lnTo>
                    <a:pt x="131152" y="49682"/>
                  </a:lnTo>
                  <a:lnTo>
                    <a:pt x="131152" y="49301"/>
                  </a:lnTo>
                  <a:lnTo>
                    <a:pt x="131152" y="49682"/>
                  </a:lnTo>
                  <a:lnTo>
                    <a:pt x="131533" y="49682"/>
                  </a:lnTo>
                  <a:lnTo>
                    <a:pt x="131152" y="49682"/>
                  </a:lnTo>
                  <a:lnTo>
                    <a:pt x="131152" y="50076"/>
                  </a:lnTo>
                  <a:lnTo>
                    <a:pt x="131152" y="49682"/>
                  </a:lnTo>
                  <a:lnTo>
                    <a:pt x="131533" y="49682"/>
                  </a:lnTo>
                  <a:lnTo>
                    <a:pt x="131533" y="49301"/>
                  </a:lnTo>
                  <a:lnTo>
                    <a:pt x="131533" y="49682"/>
                  </a:lnTo>
                  <a:lnTo>
                    <a:pt x="131533" y="49301"/>
                  </a:lnTo>
                  <a:lnTo>
                    <a:pt x="131533" y="49682"/>
                  </a:lnTo>
                  <a:lnTo>
                    <a:pt x="131533" y="49301"/>
                  </a:lnTo>
                  <a:lnTo>
                    <a:pt x="131927" y="49301"/>
                  </a:lnTo>
                  <a:lnTo>
                    <a:pt x="131927" y="50076"/>
                  </a:lnTo>
                  <a:lnTo>
                    <a:pt x="131927" y="49682"/>
                  </a:lnTo>
                  <a:lnTo>
                    <a:pt x="131927" y="50457"/>
                  </a:lnTo>
                  <a:lnTo>
                    <a:pt x="132308" y="50457"/>
                  </a:lnTo>
                  <a:lnTo>
                    <a:pt x="131927" y="50457"/>
                  </a:lnTo>
                  <a:lnTo>
                    <a:pt x="132308" y="50457"/>
                  </a:lnTo>
                  <a:lnTo>
                    <a:pt x="132308" y="50076"/>
                  </a:lnTo>
                  <a:lnTo>
                    <a:pt x="132308" y="50457"/>
                  </a:lnTo>
                  <a:lnTo>
                    <a:pt x="132308" y="50838"/>
                  </a:lnTo>
                  <a:lnTo>
                    <a:pt x="131927" y="50838"/>
                  </a:lnTo>
                  <a:lnTo>
                    <a:pt x="132308" y="50838"/>
                  </a:lnTo>
                  <a:lnTo>
                    <a:pt x="131927" y="50838"/>
                  </a:lnTo>
                  <a:lnTo>
                    <a:pt x="132308" y="50838"/>
                  </a:lnTo>
                  <a:lnTo>
                    <a:pt x="131927" y="51231"/>
                  </a:lnTo>
                  <a:lnTo>
                    <a:pt x="132308" y="51231"/>
                  </a:lnTo>
                  <a:lnTo>
                    <a:pt x="131927" y="51231"/>
                  </a:lnTo>
                  <a:lnTo>
                    <a:pt x="132308" y="51231"/>
                  </a:lnTo>
                  <a:lnTo>
                    <a:pt x="132308" y="50838"/>
                  </a:lnTo>
                  <a:lnTo>
                    <a:pt x="131927" y="50838"/>
                  </a:lnTo>
                  <a:lnTo>
                    <a:pt x="132308" y="50838"/>
                  </a:lnTo>
                  <a:lnTo>
                    <a:pt x="132308" y="50457"/>
                  </a:lnTo>
                  <a:lnTo>
                    <a:pt x="132702" y="50457"/>
                  </a:lnTo>
                  <a:lnTo>
                    <a:pt x="132308" y="50457"/>
                  </a:lnTo>
                  <a:lnTo>
                    <a:pt x="132702" y="50457"/>
                  </a:lnTo>
                  <a:lnTo>
                    <a:pt x="132702" y="50076"/>
                  </a:lnTo>
                  <a:lnTo>
                    <a:pt x="132702" y="50457"/>
                  </a:lnTo>
                  <a:lnTo>
                    <a:pt x="132308" y="50457"/>
                  </a:lnTo>
                  <a:lnTo>
                    <a:pt x="132702" y="50457"/>
                  </a:lnTo>
                  <a:lnTo>
                    <a:pt x="132702" y="50076"/>
                  </a:lnTo>
                  <a:lnTo>
                    <a:pt x="132702" y="49682"/>
                  </a:lnTo>
                  <a:lnTo>
                    <a:pt x="132702" y="50076"/>
                  </a:lnTo>
                  <a:lnTo>
                    <a:pt x="132702" y="49682"/>
                  </a:lnTo>
                  <a:lnTo>
                    <a:pt x="133096" y="49682"/>
                  </a:lnTo>
                  <a:lnTo>
                    <a:pt x="133096" y="50076"/>
                  </a:lnTo>
                  <a:lnTo>
                    <a:pt x="133096" y="50457"/>
                  </a:lnTo>
                  <a:lnTo>
                    <a:pt x="133096" y="50838"/>
                  </a:lnTo>
                  <a:lnTo>
                    <a:pt x="132702" y="51231"/>
                  </a:lnTo>
                  <a:lnTo>
                    <a:pt x="132702" y="51612"/>
                  </a:lnTo>
                  <a:lnTo>
                    <a:pt x="132308" y="51612"/>
                  </a:lnTo>
                  <a:lnTo>
                    <a:pt x="132702" y="51612"/>
                  </a:lnTo>
                  <a:lnTo>
                    <a:pt x="132702" y="51231"/>
                  </a:lnTo>
                  <a:lnTo>
                    <a:pt x="133096" y="51231"/>
                  </a:lnTo>
                  <a:lnTo>
                    <a:pt x="132702" y="51231"/>
                  </a:lnTo>
                  <a:lnTo>
                    <a:pt x="133096" y="51231"/>
                  </a:lnTo>
                  <a:lnTo>
                    <a:pt x="133096" y="50838"/>
                  </a:lnTo>
                  <a:lnTo>
                    <a:pt x="133477" y="50838"/>
                  </a:lnTo>
                  <a:lnTo>
                    <a:pt x="133096" y="50838"/>
                  </a:lnTo>
                  <a:lnTo>
                    <a:pt x="133477" y="50457"/>
                  </a:lnTo>
                  <a:lnTo>
                    <a:pt x="133477" y="50838"/>
                  </a:lnTo>
                  <a:lnTo>
                    <a:pt x="133680" y="50838"/>
                  </a:lnTo>
                  <a:lnTo>
                    <a:pt x="133680" y="51231"/>
                  </a:lnTo>
                  <a:lnTo>
                    <a:pt x="133680" y="50838"/>
                  </a:lnTo>
                  <a:lnTo>
                    <a:pt x="133680" y="51231"/>
                  </a:lnTo>
                  <a:lnTo>
                    <a:pt x="134061" y="51231"/>
                  </a:lnTo>
                  <a:lnTo>
                    <a:pt x="134061" y="51612"/>
                  </a:lnTo>
                  <a:lnTo>
                    <a:pt x="134061" y="51231"/>
                  </a:lnTo>
                  <a:lnTo>
                    <a:pt x="134454" y="51231"/>
                  </a:lnTo>
                  <a:lnTo>
                    <a:pt x="134061" y="51231"/>
                  </a:lnTo>
                  <a:lnTo>
                    <a:pt x="134061" y="50838"/>
                  </a:lnTo>
                  <a:lnTo>
                    <a:pt x="134454" y="50838"/>
                  </a:lnTo>
                  <a:lnTo>
                    <a:pt x="134061" y="50838"/>
                  </a:lnTo>
                  <a:lnTo>
                    <a:pt x="134454" y="50838"/>
                  </a:lnTo>
                  <a:lnTo>
                    <a:pt x="134848" y="50838"/>
                  </a:lnTo>
                  <a:lnTo>
                    <a:pt x="134454" y="50838"/>
                  </a:lnTo>
                  <a:lnTo>
                    <a:pt x="134454" y="51231"/>
                  </a:lnTo>
                  <a:lnTo>
                    <a:pt x="134848" y="51231"/>
                  </a:lnTo>
                  <a:lnTo>
                    <a:pt x="134848" y="50838"/>
                  </a:lnTo>
                  <a:lnTo>
                    <a:pt x="134848" y="51231"/>
                  </a:lnTo>
                  <a:lnTo>
                    <a:pt x="134848" y="50838"/>
                  </a:lnTo>
                  <a:lnTo>
                    <a:pt x="134848" y="51231"/>
                  </a:lnTo>
                  <a:lnTo>
                    <a:pt x="134848" y="50838"/>
                  </a:lnTo>
                  <a:lnTo>
                    <a:pt x="134848" y="51231"/>
                  </a:lnTo>
                  <a:lnTo>
                    <a:pt x="134848" y="50838"/>
                  </a:lnTo>
                  <a:lnTo>
                    <a:pt x="134848" y="51231"/>
                  </a:lnTo>
                  <a:lnTo>
                    <a:pt x="135229" y="51231"/>
                  </a:lnTo>
                  <a:lnTo>
                    <a:pt x="135623" y="51231"/>
                  </a:lnTo>
                  <a:lnTo>
                    <a:pt x="135623" y="50838"/>
                  </a:lnTo>
                  <a:lnTo>
                    <a:pt x="136017" y="50838"/>
                  </a:lnTo>
                  <a:lnTo>
                    <a:pt x="136017" y="51231"/>
                  </a:lnTo>
                  <a:lnTo>
                    <a:pt x="136017" y="51612"/>
                  </a:lnTo>
                  <a:lnTo>
                    <a:pt x="135623" y="51612"/>
                  </a:lnTo>
                  <a:lnTo>
                    <a:pt x="136017" y="51612"/>
                  </a:lnTo>
                  <a:lnTo>
                    <a:pt x="136017" y="51231"/>
                  </a:lnTo>
                  <a:lnTo>
                    <a:pt x="136017" y="50838"/>
                  </a:lnTo>
                  <a:lnTo>
                    <a:pt x="136017" y="51231"/>
                  </a:lnTo>
                  <a:lnTo>
                    <a:pt x="136017" y="50838"/>
                  </a:lnTo>
                  <a:lnTo>
                    <a:pt x="135623" y="50838"/>
                  </a:lnTo>
                  <a:lnTo>
                    <a:pt x="135623" y="51231"/>
                  </a:lnTo>
                  <a:lnTo>
                    <a:pt x="135229" y="51231"/>
                  </a:lnTo>
                  <a:lnTo>
                    <a:pt x="134848" y="50838"/>
                  </a:lnTo>
                  <a:lnTo>
                    <a:pt x="135229" y="50838"/>
                  </a:lnTo>
                  <a:lnTo>
                    <a:pt x="134848" y="50838"/>
                  </a:lnTo>
                  <a:lnTo>
                    <a:pt x="135229" y="50838"/>
                  </a:lnTo>
                  <a:lnTo>
                    <a:pt x="135229" y="50457"/>
                  </a:lnTo>
                  <a:lnTo>
                    <a:pt x="134848" y="50457"/>
                  </a:lnTo>
                  <a:lnTo>
                    <a:pt x="134848" y="50076"/>
                  </a:lnTo>
                  <a:lnTo>
                    <a:pt x="134454" y="50076"/>
                  </a:lnTo>
                  <a:lnTo>
                    <a:pt x="134454" y="50457"/>
                  </a:lnTo>
                  <a:lnTo>
                    <a:pt x="134454" y="50076"/>
                  </a:lnTo>
                  <a:lnTo>
                    <a:pt x="134061" y="50076"/>
                  </a:lnTo>
                  <a:lnTo>
                    <a:pt x="134454" y="50457"/>
                  </a:lnTo>
                  <a:lnTo>
                    <a:pt x="134061" y="50457"/>
                  </a:lnTo>
                  <a:lnTo>
                    <a:pt x="134061" y="50076"/>
                  </a:lnTo>
                  <a:lnTo>
                    <a:pt x="134061" y="50457"/>
                  </a:lnTo>
                  <a:lnTo>
                    <a:pt x="133680" y="50457"/>
                  </a:lnTo>
                  <a:lnTo>
                    <a:pt x="133680" y="50838"/>
                  </a:lnTo>
                  <a:lnTo>
                    <a:pt x="133680" y="50457"/>
                  </a:lnTo>
                  <a:lnTo>
                    <a:pt x="133477" y="50457"/>
                  </a:lnTo>
                  <a:lnTo>
                    <a:pt x="133477" y="50076"/>
                  </a:lnTo>
                  <a:lnTo>
                    <a:pt x="133477" y="49682"/>
                  </a:lnTo>
                  <a:lnTo>
                    <a:pt x="133680" y="49682"/>
                  </a:lnTo>
                  <a:lnTo>
                    <a:pt x="133680" y="50076"/>
                  </a:lnTo>
                  <a:lnTo>
                    <a:pt x="134061" y="50076"/>
                  </a:lnTo>
                  <a:lnTo>
                    <a:pt x="134454" y="50076"/>
                  </a:lnTo>
                  <a:lnTo>
                    <a:pt x="134454" y="49682"/>
                  </a:lnTo>
                  <a:lnTo>
                    <a:pt x="134848" y="49682"/>
                  </a:lnTo>
                  <a:lnTo>
                    <a:pt x="134454" y="49682"/>
                  </a:lnTo>
                  <a:lnTo>
                    <a:pt x="134848" y="49682"/>
                  </a:lnTo>
                  <a:lnTo>
                    <a:pt x="134454" y="49682"/>
                  </a:lnTo>
                  <a:lnTo>
                    <a:pt x="134454" y="49301"/>
                  </a:lnTo>
                  <a:lnTo>
                    <a:pt x="134848" y="49301"/>
                  </a:lnTo>
                  <a:lnTo>
                    <a:pt x="134848" y="49682"/>
                  </a:lnTo>
                  <a:lnTo>
                    <a:pt x="135229" y="49682"/>
                  </a:lnTo>
                  <a:lnTo>
                    <a:pt x="134848" y="49682"/>
                  </a:lnTo>
                  <a:lnTo>
                    <a:pt x="134848" y="50076"/>
                  </a:lnTo>
                  <a:lnTo>
                    <a:pt x="134848" y="50457"/>
                  </a:lnTo>
                  <a:lnTo>
                    <a:pt x="134848" y="50076"/>
                  </a:lnTo>
                  <a:lnTo>
                    <a:pt x="135229" y="50076"/>
                  </a:lnTo>
                  <a:lnTo>
                    <a:pt x="135229" y="49682"/>
                  </a:lnTo>
                  <a:lnTo>
                    <a:pt x="135623" y="49682"/>
                  </a:lnTo>
                  <a:lnTo>
                    <a:pt x="136017" y="49682"/>
                  </a:lnTo>
                  <a:lnTo>
                    <a:pt x="135623" y="49682"/>
                  </a:lnTo>
                  <a:lnTo>
                    <a:pt x="135229" y="49682"/>
                  </a:lnTo>
                  <a:lnTo>
                    <a:pt x="135623" y="49682"/>
                  </a:lnTo>
                  <a:lnTo>
                    <a:pt x="135623" y="49301"/>
                  </a:lnTo>
                  <a:lnTo>
                    <a:pt x="135623" y="49682"/>
                  </a:lnTo>
                  <a:lnTo>
                    <a:pt x="135229" y="49682"/>
                  </a:lnTo>
                  <a:lnTo>
                    <a:pt x="135229" y="50076"/>
                  </a:lnTo>
                  <a:lnTo>
                    <a:pt x="134848" y="50076"/>
                  </a:lnTo>
                  <a:lnTo>
                    <a:pt x="134848" y="49682"/>
                  </a:lnTo>
                  <a:lnTo>
                    <a:pt x="135229" y="49682"/>
                  </a:lnTo>
                  <a:lnTo>
                    <a:pt x="134848" y="49682"/>
                  </a:lnTo>
                  <a:lnTo>
                    <a:pt x="134454" y="49301"/>
                  </a:lnTo>
                  <a:lnTo>
                    <a:pt x="134848" y="49301"/>
                  </a:lnTo>
                  <a:lnTo>
                    <a:pt x="135229" y="49301"/>
                  </a:lnTo>
                  <a:lnTo>
                    <a:pt x="135229" y="48920"/>
                  </a:lnTo>
                  <a:lnTo>
                    <a:pt x="135623" y="48920"/>
                  </a:lnTo>
                  <a:lnTo>
                    <a:pt x="135229" y="48920"/>
                  </a:lnTo>
                  <a:lnTo>
                    <a:pt x="135229" y="48526"/>
                  </a:lnTo>
                  <a:lnTo>
                    <a:pt x="134848" y="48920"/>
                  </a:lnTo>
                  <a:lnTo>
                    <a:pt x="135229" y="48920"/>
                  </a:lnTo>
                  <a:lnTo>
                    <a:pt x="134848" y="48920"/>
                  </a:lnTo>
                  <a:lnTo>
                    <a:pt x="134454" y="48920"/>
                  </a:lnTo>
                  <a:lnTo>
                    <a:pt x="134454" y="49301"/>
                  </a:lnTo>
                  <a:lnTo>
                    <a:pt x="134061" y="49301"/>
                  </a:lnTo>
                  <a:lnTo>
                    <a:pt x="133680" y="49301"/>
                  </a:lnTo>
                  <a:lnTo>
                    <a:pt x="133680" y="48920"/>
                  </a:lnTo>
                  <a:lnTo>
                    <a:pt x="134061" y="48920"/>
                  </a:lnTo>
                  <a:lnTo>
                    <a:pt x="134061" y="48526"/>
                  </a:lnTo>
                  <a:lnTo>
                    <a:pt x="134454" y="48526"/>
                  </a:lnTo>
                  <a:lnTo>
                    <a:pt x="134848" y="48145"/>
                  </a:lnTo>
                  <a:lnTo>
                    <a:pt x="135229" y="48145"/>
                  </a:lnTo>
                  <a:lnTo>
                    <a:pt x="135623" y="48145"/>
                  </a:lnTo>
                  <a:lnTo>
                    <a:pt x="135229" y="48145"/>
                  </a:lnTo>
                  <a:lnTo>
                    <a:pt x="134848" y="48145"/>
                  </a:lnTo>
                  <a:lnTo>
                    <a:pt x="134454" y="48526"/>
                  </a:lnTo>
                  <a:lnTo>
                    <a:pt x="134061" y="48526"/>
                  </a:lnTo>
                  <a:lnTo>
                    <a:pt x="133680" y="48526"/>
                  </a:lnTo>
                  <a:lnTo>
                    <a:pt x="134061" y="48526"/>
                  </a:lnTo>
                  <a:lnTo>
                    <a:pt x="134061" y="48920"/>
                  </a:lnTo>
                  <a:lnTo>
                    <a:pt x="133680" y="48920"/>
                  </a:lnTo>
                  <a:lnTo>
                    <a:pt x="133680" y="48526"/>
                  </a:lnTo>
                  <a:lnTo>
                    <a:pt x="133477" y="48526"/>
                  </a:lnTo>
                  <a:lnTo>
                    <a:pt x="133680" y="48526"/>
                  </a:lnTo>
                  <a:lnTo>
                    <a:pt x="133477" y="48145"/>
                  </a:lnTo>
                  <a:lnTo>
                    <a:pt x="133477" y="48526"/>
                  </a:lnTo>
                  <a:lnTo>
                    <a:pt x="133477" y="48920"/>
                  </a:lnTo>
                  <a:lnTo>
                    <a:pt x="133096" y="48920"/>
                  </a:lnTo>
                  <a:lnTo>
                    <a:pt x="133096" y="48526"/>
                  </a:lnTo>
                  <a:lnTo>
                    <a:pt x="133477" y="48526"/>
                  </a:lnTo>
                  <a:lnTo>
                    <a:pt x="133096" y="48526"/>
                  </a:lnTo>
                  <a:lnTo>
                    <a:pt x="132702" y="48526"/>
                  </a:lnTo>
                  <a:lnTo>
                    <a:pt x="133096" y="48526"/>
                  </a:lnTo>
                  <a:lnTo>
                    <a:pt x="133096" y="48145"/>
                  </a:lnTo>
                  <a:lnTo>
                    <a:pt x="133477" y="48145"/>
                  </a:lnTo>
                  <a:lnTo>
                    <a:pt x="133096" y="48145"/>
                  </a:lnTo>
                  <a:lnTo>
                    <a:pt x="133477" y="47764"/>
                  </a:lnTo>
                  <a:lnTo>
                    <a:pt x="133096" y="47764"/>
                  </a:lnTo>
                  <a:lnTo>
                    <a:pt x="133477" y="47764"/>
                  </a:lnTo>
                  <a:lnTo>
                    <a:pt x="133477" y="47370"/>
                  </a:lnTo>
                  <a:lnTo>
                    <a:pt x="133477" y="47180"/>
                  </a:lnTo>
                  <a:lnTo>
                    <a:pt x="133096" y="47180"/>
                  </a:lnTo>
                  <a:lnTo>
                    <a:pt x="133477" y="47180"/>
                  </a:lnTo>
                  <a:lnTo>
                    <a:pt x="133096" y="46799"/>
                  </a:lnTo>
                  <a:lnTo>
                    <a:pt x="133096" y="46418"/>
                  </a:lnTo>
                  <a:lnTo>
                    <a:pt x="133096" y="46799"/>
                  </a:lnTo>
                  <a:lnTo>
                    <a:pt x="133096" y="46418"/>
                  </a:lnTo>
                  <a:lnTo>
                    <a:pt x="133096" y="46024"/>
                  </a:lnTo>
                  <a:lnTo>
                    <a:pt x="133096" y="45643"/>
                  </a:lnTo>
                  <a:lnTo>
                    <a:pt x="133477" y="45262"/>
                  </a:lnTo>
                  <a:lnTo>
                    <a:pt x="133680" y="45262"/>
                  </a:lnTo>
                  <a:lnTo>
                    <a:pt x="134061" y="45262"/>
                  </a:lnTo>
                  <a:lnTo>
                    <a:pt x="134061" y="44869"/>
                  </a:lnTo>
                  <a:lnTo>
                    <a:pt x="134454" y="44869"/>
                  </a:lnTo>
                  <a:lnTo>
                    <a:pt x="134848" y="44869"/>
                  </a:lnTo>
                  <a:lnTo>
                    <a:pt x="135229" y="44869"/>
                  </a:lnTo>
                  <a:lnTo>
                    <a:pt x="135229" y="44488"/>
                  </a:lnTo>
                  <a:lnTo>
                    <a:pt x="135229" y="44107"/>
                  </a:lnTo>
                  <a:lnTo>
                    <a:pt x="135623" y="43713"/>
                  </a:lnTo>
                  <a:lnTo>
                    <a:pt x="135623" y="44107"/>
                  </a:lnTo>
                  <a:lnTo>
                    <a:pt x="135229" y="44107"/>
                  </a:lnTo>
                  <a:lnTo>
                    <a:pt x="135623" y="44107"/>
                  </a:lnTo>
                  <a:lnTo>
                    <a:pt x="135623" y="43713"/>
                  </a:lnTo>
                  <a:lnTo>
                    <a:pt x="136017" y="43332"/>
                  </a:lnTo>
                  <a:lnTo>
                    <a:pt x="136017" y="43713"/>
                  </a:lnTo>
                  <a:lnTo>
                    <a:pt x="136398" y="43713"/>
                  </a:lnTo>
                  <a:lnTo>
                    <a:pt x="136398" y="44107"/>
                  </a:lnTo>
                  <a:lnTo>
                    <a:pt x="136791" y="44107"/>
                  </a:lnTo>
                  <a:lnTo>
                    <a:pt x="137185" y="44107"/>
                  </a:lnTo>
                  <a:lnTo>
                    <a:pt x="137185" y="44488"/>
                  </a:lnTo>
                  <a:lnTo>
                    <a:pt x="137566" y="44869"/>
                  </a:lnTo>
                  <a:lnTo>
                    <a:pt x="137566" y="45262"/>
                  </a:lnTo>
                  <a:lnTo>
                    <a:pt x="137566" y="44869"/>
                  </a:lnTo>
                  <a:lnTo>
                    <a:pt x="137566" y="45262"/>
                  </a:lnTo>
                  <a:lnTo>
                    <a:pt x="137566" y="45643"/>
                  </a:lnTo>
                  <a:lnTo>
                    <a:pt x="137566" y="45262"/>
                  </a:lnTo>
                  <a:lnTo>
                    <a:pt x="137960" y="45262"/>
                  </a:lnTo>
                  <a:lnTo>
                    <a:pt x="137960" y="45643"/>
                  </a:lnTo>
                  <a:lnTo>
                    <a:pt x="138353" y="46024"/>
                  </a:lnTo>
                  <a:lnTo>
                    <a:pt x="138353" y="45643"/>
                  </a:lnTo>
                  <a:lnTo>
                    <a:pt x="138544" y="45643"/>
                  </a:lnTo>
                  <a:lnTo>
                    <a:pt x="138544" y="45262"/>
                  </a:lnTo>
                  <a:lnTo>
                    <a:pt x="138544" y="44869"/>
                  </a:lnTo>
                  <a:lnTo>
                    <a:pt x="138544" y="44488"/>
                  </a:lnTo>
                  <a:lnTo>
                    <a:pt x="138544" y="44869"/>
                  </a:lnTo>
                  <a:lnTo>
                    <a:pt x="138544" y="44488"/>
                  </a:lnTo>
                  <a:lnTo>
                    <a:pt x="138925" y="44488"/>
                  </a:lnTo>
                  <a:lnTo>
                    <a:pt x="139319" y="44107"/>
                  </a:lnTo>
                  <a:lnTo>
                    <a:pt x="139712" y="44107"/>
                  </a:lnTo>
                  <a:lnTo>
                    <a:pt x="139712" y="43713"/>
                  </a:lnTo>
                  <a:lnTo>
                    <a:pt x="140093" y="43713"/>
                  </a:lnTo>
                  <a:lnTo>
                    <a:pt x="140093" y="43332"/>
                  </a:lnTo>
                  <a:lnTo>
                    <a:pt x="140487" y="43332"/>
                  </a:lnTo>
                  <a:lnTo>
                    <a:pt x="140487" y="43713"/>
                  </a:lnTo>
                  <a:lnTo>
                    <a:pt x="140881" y="43713"/>
                  </a:lnTo>
                  <a:lnTo>
                    <a:pt x="140487" y="44107"/>
                  </a:lnTo>
                  <a:lnTo>
                    <a:pt x="140881" y="44107"/>
                  </a:lnTo>
                  <a:lnTo>
                    <a:pt x="140487" y="44107"/>
                  </a:lnTo>
                  <a:lnTo>
                    <a:pt x="140881" y="44107"/>
                  </a:lnTo>
                  <a:lnTo>
                    <a:pt x="140881" y="43713"/>
                  </a:lnTo>
                  <a:lnTo>
                    <a:pt x="140881" y="43332"/>
                  </a:lnTo>
                  <a:lnTo>
                    <a:pt x="140881" y="43713"/>
                  </a:lnTo>
                  <a:lnTo>
                    <a:pt x="141262" y="43713"/>
                  </a:lnTo>
                  <a:lnTo>
                    <a:pt x="141655" y="43713"/>
                  </a:lnTo>
                  <a:lnTo>
                    <a:pt x="141262" y="43713"/>
                  </a:lnTo>
                  <a:lnTo>
                    <a:pt x="140881" y="43713"/>
                  </a:lnTo>
                  <a:lnTo>
                    <a:pt x="141262" y="43713"/>
                  </a:lnTo>
                  <a:lnTo>
                    <a:pt x="141262" y="43332"/>
                  </a:lnTo>
                  <a:lnTo>
                    <a:pt x="141262" y="43713"/>
                  </a:lnTo>
                  <a:lnTo>
                    <a:pt x="141655" y="43713"/>
                  </a:lnTo>
                  <a:lnTo>
                    <a:pt x="141655" y="44107"/>
                  </a:lnTo>
                  <a:lnTo>
                    <a:pt x="141262" y="44107"/>
                  </a:lnTo>
                  <a:lnTo>
                    <a:pt x="141262" y="44488"/>
                  </a:lnTo>
                  <a:lnTo>
                    <a:pt x="141655" y="44488"/>
                  </a:lnTo>
                  <a:lnTo>
                    <a:pt x="141262" y="44488"/>
                  </a:lnTo>
                  <a:lnTo>
                    <a:pt x="141262" y="44869"/>
                  </a:lnTo>
                  <a:lnTo>
                    <a:pt x="141655" y="44869"/>
                  </a:lnTo>
                  <a:lnTo>
                    <a:pt x="141262" y="44869"/>
                  </a:lnTo>
                  <a:lnTo>
                    <a:pt x="141262" y="44488"/>
                  </a:lnTo>
                  <a:lnTo>
                    <a:pt x="141655" y="44488"/>
                  </a:lnTo>
                  <a:lnTo>
                    <a:pt x="141262" y="44488"/>
                  </a:lnTo>
                  <a:lnTo>
                    <a:pt x="141262" y="44107"/>
                  </a:lnTo>
                  <a:lnTo>
                    <a:pt x="141655" y="44107"/>
                  </a:lnTo>
                  <a:lnTo>
                    <a:pt x="141262" y="44107"/>
                  </a:lnTo>
                  <a:lnTo>
                    <a:pt x="141655" y="44107"/>
                  </a:lnTo>
                  <a:lnTo>
                    <a:pt x="141655" y="43713"/>
                  </a:lnTo>
                  <a:lnTo>
                    <a:pt x="141262" y="43332"/>
                  </a:lnTo>
                  <a:lnTo>
                    <a:pt x="141655" y="43332"/>
                  </a:lnTo>
                  <a:lnTo>
                    <a:pt x="142049" y="43332"/>
                  </a:lnTo>
                  <a:lnTo>
                    <a:pt x="141655" y="43332"/>
                  </a:lnTo>
                  <a:lnTo>
                    <a:pt x="141262" y="43332"/>
                  </a:lnTo>
                  <a:lnTo>
                    <a:pt x="140881" y="43332"/>
                  </a:lnTo>
                  <a:lnTo>
                    <a:pt x="140881" y="43713"/>
                  </a:lnTo>
                  <a:lnTo>
                    <a:pt x="140881" y="43332"/>
                  </a:lnTo>
                  <a:lnTo>
                    <a:pt x="140487" y="43332"/>
                  </a:lnTo>
                  <a:lnTo>
                    <a:pt x="140093" y="43332"/>
                  </a:lnTo>
                  <a:lnTo>
                    <a:pt x="140487" y="43332"/>
                  </a:lnTo>
                  <a:lnTo>
                    <a:pt x="140093" y="43332"/>
                  </a:lnTo>
                  <a:lnTo>
                    <a:pt x="140093" y="42951"/>
                  </a:lnTo>
                  <a:lnTo>
                    <a:pt x="140093" y="43332"/>
                  </a:lnTo>
                  <a:lnTo>
                    <a:pt x="140093" y="42951"/>
                  </a:lnTo>
                  <a:lnTo>
                    <a:pt x="139712" y="42951"/>
                  </a:lnTo>
                  <a:lnTo>
                    <a:pt x="139712" y="42760"/>
                  </a:lnTo>
                  <a:lnTo>
                    <a:pt x="139319" y="42760"/>
                  </a:lnTo>
                  <a:lnTo>
                    <a:pt x="139319" y="42367"/>
                  </a:lnTo>
                  <a:lnTo>
                    <a:pt x="139319" y="42760"/>
                  </a:lnTo>
                  <a:lnTo>
                    <a:pt x="139319" y="42367"/>
                  </a:lnTo>
                  <a:lnTo>
                    <a:pt x="139319" y="42760"/>
                  </a:lnTo>
                  <a:lnTo>
                    <a:pt x="139319" y="42367"/>
                  </a:lnTo>
                  <a:lnTo>
                    <a:pt x="138925" y="42367"/>
                  </a:lnTo>
                  <a:lnTo>
                    <a:pt x="139319" y="42367"/>
                  </a:lnTo>
                  <a:lnTo>
                    <a:pt x="138925" y="42367"/>
                  </a:lnTo>
                  <a:lnTo>
                    <a:pt x="139319" y="42367"/>
                  </a:lnTo>
                  <a:lnTo>
                    <a:pt x="138925" y="42367"/>
                  </a:lnTo>
                  <a:lnTo>
                    <a:pt x="138925" y="41986"/>
                  </a:lnTo>
                  <a:lnTo>
                    <a:pt x="138544" y="41605"/>
                  </a:lnTo>
                  <a:lnTo>
                    <a:pt x="138925" y="41605"/>
                  </a:lnTo>
                  <a:lnTo>
                    <a:pt x="138544" y="41605"/>
                  </a:lnTo>
                  <a:lnTo>
                    <a:pt x="138544" y="41211"/>
                  </a:lnTo>
                  <a:lnTo>
                    <a:pt x="138353" y="41211"/>
                  </a:lnTo>
                  <a:lnTo>
                    <a:pt x="138544" y="41211"/>
                  </a:lnTo>
                  <a:lnTo>
                    <a:pt x="138353" y="41211"/>
                  </a:lnTo>
                  <a:lnTo>
                    <a:pt x="138353" y="40830"/>
                  </a:lnTo>
                  <a:lnTo>
                    <a:pt x="138353" y="41211"/>
                  </a:lnTo>
                  <a:lnTo>
                    <a:pt x="138353" y="40830"/>
                  </a:lnTo>
                  <a:lnTo>
                    <a:pt x="137960" y="40830"/>
                  </a:lnTo>
                  <a:lnTo>
                    <a:pt x="138353" y="40830"/>
                  </a:lnTo>
                  <a:lnTo>
                    <a:pt x="138353" y="40449"/>
                  </a:lnTo>
                  <a:lnTo>
                    <a:pt x="138544" y="40449"/>
                  </a:lnTo>
                  <a:lnTo>
                    <a:pt x="138353" y="40449"/>
                  </a:lnTo>
                  <a:lnTo>
                    <a:pt x="138544" y="40449"/>
                  </a:lnTo>
                  <a:lnTo>
                    <a:pt x="138544" y="40055"/>
                  </a:lnTo>
                  <a:lnTo>
                    <a:pt x="138925" y="40055"/>
                  </a:lnTo>
                  <a:lnTo>
                    <a:pt x="138544" y="40055"/>
                  </a:lnTo>
                  <a:lnTo>
                    <a:pt x="138544" y="40449"/>
                  </a:lnTo>
                  <a:lnTo>
                    <a:pt x="138353" y="40449"/>
                  </a:lnTo>
                  <a:lnTo>
                    <a:pt x="137960" y="40830"/>
                  </a:lnTo>
                  <a:lnTo>
                    <a:pt x="137960" y="40449"/>
                  </a:lnTo>
                  <a:lnTo>
                    <a:pt x="137566" y="40055"/>
                  </a:lnTo>
                  <a:lnTo>
                    <a:pt x="137185" y="40055"/>
                  </a:lnTo>
                  <a:lnTo>
                    <a:pt x="136791" y="40055"/>
                  </a:lnTo>
                  <a:lnTo>
                    <a:pt x="136398" y="40055"/>
                  </a:lnTo>
                  <a:lnTo>
                    <a:pt x="136398" y="40449"/>
                  </a:lnTo>
                  <a:lnTo>
                    <a:pt x="136398" y="40830"/>
                  </a:lnTo>
                  <a:lnTo>
                    <a:pt x="136398" y="40449"/>
                  </a:lnTo>
                  <a:lnTo>
                    <a:pt x="136017" y="40449"/>
                  </a:lnTo>
                  <a:lnTo>
                    <a:pt x="136017" y="40055"/>
                  </a:lnTo>
                  <a:lnTo>
                    <a:pt x="136017" y="39674"/>
                  </a:lnTo>
                  <a:lnTo>
                    <a:pt x="136017" y="39293"/>
                  </a:lnTo>
                  <a:lnTo>
                    <a:pt x="136398" y="39293"/>
                  </a:lnTo>
                  <a:lnTo>
                    <a:pt x="136398" y="38900"/>
                  </a:lnTo>
                  <a:lnTo>
                    <a:pt x="136398" y="39293"/>
                  </a:lnTo>
                  <a:lnTo>
                    <a:pt x="136398" y="39674"/>
                  </a:lnTo>
                  <a:lnTo>
                    <a:pt x="136398" y="40055"/>
                  </a:lnTo>
                  <a:lnTo>
                    <a:pt x="136791" y="40055"/>
                  </a:lnTo>
                  <a:lnTo>
                    <a:pt x="137185" y="40055"/>
                  </a:lnTo>
                  <a:lnTo>
                    <a:pt x="137185" y="39674"/>
                  </a:lnTo>
                  <a:lnTo>
                    <a:pt x="137566" y="39674"/>
                  </a:lnTo>
                  <a:lnTo>
                    <a:pt x="137185" y="39674"/>
                  </a:lnTo>
                  <a:lnTo>
                    <a:pt x="137566" y="39674"/>
                  </a:lnTo>
                  <a:lnTo>
                    <a:pt x="137185" y="39674"/>
                  </a:lnTo>
                  <a:lnTo>
                    <a:pt x="137185" y="39293"/>
                  </a:lnTo>
                  <a:lnTo>
                    <a:pt x="137566" y="39293"/>
                  </a:lnTo>
                  <a:lnTo>
                    <a:pt x="137185" y="39293"/>
                  </a:lnTo>
                  <a:lnTo>
                    <a:pt x="137185" y="38900"/>
                  </a:lnTo>
                  <a:lnTo>
                    <a:pt x="137185" y="38519"/>
                  </a:lnTo>
                  <a:lnTo>
                    <a:pt x="137185" y="38138"/>
                  </a:lnTo>
                  <a:lnTo>
                    <a:pt x="137185" y="37934"/>
                  </a:lnTo>
                  <a:lnTo>
                    <a:pt x="137566" y="37934"/>
                  </a:lnTo>
                  <a:lnTo>
                    <a:pt x="137185" y="37934"/>
                  </a:lnTo>
                  <a:lnTo>
                    <a:pt x="137566" y="37553"/>
                  </a:lnTo>
                  <a:lnTo>
                    <a:pt x="137566" y="37172"/>
                  </a:lnTo>
                  <a:lnTo>
                    <a:pt x="137566" y="36779"/>
                  </a:lnTo>
                  <a:lnTo>
                    <a:pt x="137960" y="36779"/>
                  </a:lnTo>
                  <a:lnTo>
                    <a:pt x="137566" y="36779"/>
                  </a:lnTo>
                  <a:lnTo>
                    <a:pt x="137960" y="36779"/>
                  </a:lnTo>
                  <a:lnTo>
                    <a:pt x="138353" y="36779"/>
                  </a:lnTo>
                  <a:lnTo>
                    <a:pt x="137960" y="37172"/>
                  </a:lnTo>
                  <a:lnTo>
                    <a:pt x="138353" y="37172"/>
                  </a:lnTo>
                  <a:lnTo>
                    <a:pt x="138544" y="37172"/>
                  </a:lnTo>
                  <a:lnTo>
                    <a:pt x="138544" y="36779"/>
                  </a:lnTo>
                  <a:lnTo>
                    <a:pt x="138544" y="36398"/>
                  </a:lnTo>
                  <a:lnTo>
                    <a:pt x="138925" y="36398"/>
                  </a:lnTo>
                  <a:lnTo>
                    <a:pt x="138925" y="36017"/>
                  </a:lnTo>
                  <a:lnTo>
                    <a:pt x="138925" y="36398"/>
                  </a:lnTo>
                  <a:lnTo>
                    <a:pt x="138544" y="36398"/>
                  </a:lnTo>
                  <a:lnTo>
                    <a:pt x="138353" y="36398"/>
                  </a:lnTo>
                  <a:lnTo>
                    <a:pt x="137960" y="36398"/>
                  </a:lnTo>
                  <a:lnTo>
                    <a:pt x="137566" y="36398"/>
                  </a:lnTo>
                  <a:lnTo>
                    <a:pt x="137566" y="36017"/>
                  </a:lnTo>
                  <a:lnTo>
                    <a:pt x="137566" y="36398"/>
                  </a:lnTo>
                  <a:lnTo>
                    <a:pt x="137566" y="36779"/>
                  </a:lnTo>
                  <a:lnTo>
                    <a:pt x="137185" y="36779"/>
                  </a:lnTo>
                  <a:lnTo>
                    <a:pt x="136791" y="36779"/>
                  </a:lnTo>
                  <a:lnTo>
                    <a:pt x="136791" y="37172"/>
                  </a:lnTo>
                  <a:lnTo>
                    <a:pt x="136398" y="37172"/>
                  </a:lnTo>
                  <a:lnTo>
                    <a:pt x="136017" y="37172"/>
                  </a:lnTo>
                  <a:lnTo>
                    <a:pt x="136017" y="37553"/>
                  </a:lnTo>
                  <a:lnTo>
                    <a:pt x="135623" y="37553"/>
                  </a:lnTo>
                  <a:lnTo>
                    <a:pt x="135623" y="37934"/>
                  </a:lnTo>
                  <a:lnTo>
                    <a:pt x="135623" y="38138"/>
                  </a:lnTo>
                  <a:lnTo>
                    <a:pt x="136017" y="37934"/>
                  </a:lnTo>
                  <a:lnTo>
                    <a:pt x="136017" y="38138"/>
                  </a:lnTo>
                  <a:lnTo>
                    <a:pt x="135623" y="38138"/>
                  </a:lnTo>
                  <a:lnTo>
                    <a:pt x="135229" y="38519"/>
                  </a:lnTo>
                  <a:lnTo>
                    <a:pt x="134848" y="38138"/>
                  </a:lnTo>
                  <a:lnTo>
                    <a:pt x="134848" y="38519"/>
                  </a:lnTo>
                  <a:lnTo>
                    <a:pt x="135229" y="38519"/>
                  </a:lnTo>
                  <a:lnTo>
                    <a:pt x="135623" y="38519"/>
                  </a:lnTo>
                  <a:lnTo>
                    <a:pt x="135229" y="38519"/>
                  </a:lnTo>
                  <a:lnTo>
                    <a:pt x="134848" y="38519"/>
                  </a:lnTo>
                  <a:lnTo>
                    <a:pt x="134454" y="38519"/>
                  </a:lnTo>
                  <a:lnTo>
                    <a:pt x="134061" y="38519"/>
                  </a:lnTo>
                  <a:lnTo>
                    <a:pt x="134061" y="38138"/>
                  </a:lnTo>
                  <a:lnTo>
                    <a:pt x="134061" y="37934"/>
                  </a:lnTo>
                  <a:lnTo>
                    <a:pt x="133680" y="37934"/>
                  </a:lnTo>
                  <a:lnTo>
                    <a:pt x="133680" y="37553"/>
                  </a:lnTo>
                  <a:lnTo>
                    <a:pt x="133680" y="37172"/>
                  </a:lnTo>
                  <a:lnTo>
                    <a:pt x="133680" y="36779"/>
                  </a:lnTo>
                  <a:lnTo>
                    <a:pt x="134061" y="36398"/>
                  </a:lnTo>
                  <a:lnTo>
                    <a:pt x="134061" y="36017"/>
                  </a:lnTo>
                  <a:lnTo>
                    <a:pt x="134454" y="36017"/>
                  </a:lnTo>
                  <a:lnTo>
                    <a:pt x="134848" y="36017"/>
                  </a:lnTo>
                  <a:lnTo>
                    <a:pt x="135229" y="36017"/>
                  </a:lnTo>
                  <a:lnTo>
                    <a:pt x="135229" y="35623"/>
                  </a:lnTo>
                  <a:lnTo>
                    <a:pt x="135623" y="35623"/>
                  </a:lnTo>
                  <a:lnTo>
                    <a:pt x="136017" y="35623"/>
                  </a:lnTo>
                  <a:lnTo>
                    <a:pt x="136398" y="35623"/>
                  </a:lnTo>
                  <a:lnTo>
                    <a:pt x="136398" y="35242"/>
                  </a:lnTo>
                  <a:lnTo>
                    <a:pt x="136791" y="35242"/>
                  </a:lnTo>
                  <a:lnTo>
                    <a:pt x="137185" y="35242"/>
                  </a:lnTo>
                  <a:lnTo>
                    <a:pt x="136791" y="35242"/>
                  </a:lnTo>
                  <a:lnTo>
                    <a:pt x="136398" y="35242"/>
                  </a:lnTo>
                  <a:lnTo>
                    <a:pt x="136398" y="35623"/>
                  </a:lnTo>
                  <a:lnTo>
                    <a:pt x="136017" y="35623"/>
                  </a:lnTo>
                  <a:lnTo>
                    <a:pt x="135623" y="35623"/>
                  </a:lnTo>
                  <a:lnTo>
                    <a:pt x="135229" y="35623"/>
                  </a:lnTo>
                  <a:lnTo>
                    <a:pt x="135229" y="36017"/>
                  </a:lnTo>
                  <a:lnTo>
                    <a:pt x="134848" y="36017"/>
                  </a:lnTo>
                  <a:lnTo>
                    <a:pt x="134454" y="36017"/>
                  </a:lnTo>
                  <a:lnTo>
                    <a:pt x="134061" y="36017"/>
                  </a:lnTo>
                  <a:lnTo>
                    <a:pt x="134061" y="35623"/>
                  </a:lnTo>
                  <a:lnTo>
                    <a:pt x="134454" y="35242"/>
                  </a:lnTo>
                  <a:lnTo>
                    <a:pt x="134454" y="34861"/>
                  </a:lnTo>
                  <a:lnTo>
                    <a:pt x="134454" y="34467"/>
                  </a:lnTo>
                  <a:lnTo>
                    <a:pt x="134848" y="34467"/>
                  </a:lnTo>
                  <a:lnTo>
                    <a:pt x="134454" y="34467"/>
                  </a:lnTo>
                  <a:lnTo>
                    <a:pt x="134848" y="34467"/>
                  </a:lnTo>
                  <a:lnTo>
                    <a:pt x="134848" y="34086"/>
                  </a:lnTo>
                  <a:lnTo>
                    <a:pt x="134848" y="33705"/>
                  </a:lnTo>
                  <a:lnTo>
                    <a:pt x="135229" y="33312"/>
                  </a:lnTo>
                  <a:lnTo>
                    <a:pt x="135229" y="33121"/>
                  </a:lnTo>
                  <a:lnTo>
                    <a:pt x="135623" y="33121"/>
                  </a:lnTo>
                  <a:lnTo>
                    <a:pt x="135623" y="32740"/>
                  </a:lnTo>
                  <a:lnTo>
                    <a:pt x="136017" y="32740"/>
                  </a:lnTo>
                  <a:lnTo>
                    <a:pt x="136791" y="32740"/>
                  </a:lnTo>
                  <a:lnTo>
                    <a:pt x="136398" y="32740"/>
                  </a:lnTo>
                  <a:lnTo>
                    <a:pt x="136791" y="32740"/>
                  </a:lnTo>
                  <a:lnTo>
                    <a:pt x="136017" y="32740"/>
                  </a:lnTo>
                  <a:lnTo>
                    <a:pt x="136398" y="32740"/>
                  </a:lnTo>
                  <a:lnTo>
                    <a:pt x="136791" y="32740"/>
                  </a:lnTo>
                  <a:lnTo>
                    <a:pt x="137185" y="32740"/>
                  </a:lnTo>
                  <a:lnTo>
                    <a:pt x="137185" y="33121"/>
                  </a:lnTo>
                  <a:lnTo>
                    <a:pt x="137185" y="32740"/>
                  </a:lnTo>
                  <a:lnTo>
                    <a:pt x="137185" y="33121"/>
                  </a:lnTo>
                  <a:lnTo>
                    <a:pt x="137185" y="32740"/>
                  </a:lnTo>
                  <a:lnTo>
                    <a:pt x="137566" y="32740"/>
                  </a:lnTo>
                  <a:lnTo>
                    <a:pt x="137185" y="32740"/>
                  </a:lnTo>
                  <a:lnTo>
                    <a:pt x="137185" y="33121"/>
                  </a:lnTo>
                  <a:lnTo>
                    <a:pt x="137566" y="33121"/>
                  </a:lnTo>
                  <a:lnTo>
                    <a:pt x="137185" y="33121"/>
                  </a:lnTo>
                  <a:lnTo>
                    <a:pt x="137185" y="33312"/>
                  </a:lnTo>
                  <a:lnTo>
                    <a:pt x="137566" y="33312"/>
                  </a:lnTo>
                  <a:lnTo>
                    <a:pt x="137185" y="33705"/>
                  </a:lnTo>
                  <a:lnTo>
                    <a:pt x="137566" y="33705"/>
                  </a:lnTo>
                  <a:lnTo>
                    <a:pt x="137566" y="33312"/>
                  </a:lnTo>
                  <a:lnTo>
                    <a:pt x="137960" y="33312"/>
                  </a:lnTo>
                  <a:lnTo>
                    <a:pt x="138353" y="33312"/>
                  </a:lnTo>
                  <a:lnTo>
                    <a:pt x="138353" y="33121"/>
                  </a:lnTo>
                  <a:lnTo>
                    <a:pt x="138353" y="33312"/>
                  </a:lnTo>
                  <a:lnTo>
                    <a:pt x="137960" y="33312"/>
                  </a:lnTo>
                  <a:lnTo>
                    <a:pt x="138353" y="33312"/>
                  </a:lnTo>
                  <a:lnTo>
                    <a:pt x="138353" y="33121"/>
                  </a:lnTo>
                  <a:lnTo>
                    <a:pt x="138353" y="33312"/>
                  </a:lnTo>
                  <a:lnTo>
                    <a:pt x="138353" y="33121"/>
                  </a:lnTo>
                  <a:lnTo>
                    <a:pt x="138544" y="33121"/>
                  </a:lnTo>
                  <a:lnTo>
                    <a:pt x="138353" y="33121"/>
                  </a:lnTo>
                  <a:lnTo>
                    <a:pt x="138544" y="33121"/>
                  </a:lnTo>
                  <a:lnTo>
                    <a:pt x="138544" y="32740"/>
                  </a:lnTo>
                  <a:lnTo>
                    <a:pt x="138544" y="32359"/>
                  </a:lnTo>
                  <a:lnTo>
                    <a:pt x="138544" y="31965"/>
                  </a:lnTo>
                  <a:lnTo>
                    <a:pt x="138925" y="31965"/>
                  </a:lnTo>
                  <a:lnTo>
                    <a:pt x="138925" y="31584"/>
                  </a:lnTo>
                  <a:lnTo>
                    <a:pt x="138925" y="31965"/>
                  </a:lnTo>
                  <a:lnTo>
                    <a:pt x="138925" y="31584"/>
                  </a:lnTo>
                  <a:lnTo>
                    <a:pt x="138925" y="31965"/>
                  </a:lnTo>
                  <a:lnTo>
                    <a:pt x="138925" y="31584"/>
                  </a:lnTo>
                  <a:lnTo>
                    <a:pt x="139319" y="31584"/>
                  </a:lnTo>
                  <a:lnTo>
                    <a:pt x="139712" y="31584"/>
                  </a:lnTo>
                  <a:lnTo>
                    <a:pt x="139712" y="31203"/>
                  </a:lnTo>
                  <a:lnTo>
                    <a:pt x="139712" y="31584"/>
                  </a:lnTo>
                  <a:lnTo>
                    <a:pt x="139319" y="31584"/>
                  </a:lnTo>
                  <a:lnTo>
                    <a:pt x="139712" y="31584"/>
                  </a:lnTo>
                  <a:lnTo>
                    <a:pt x="139319" y="31584"/>
                  </a:lnTo>
                  <a:lnTo>
                    <a:pt x="139319" y="31203"/>
                  </a:lnTo>
                  <a:lnTo>
                    <a:pt x="139712" y="31203"/>
                  </a:lnTo>
                  <a:lnTo>
                    <a:pt x="139319" y="31203"/>
                  </a:lnTo>
                  <a:lnTo>
                    <a:pt x="139319" y="31584"/>
                  </a:lnTo>
                  <a:lnTo>
                    <a:pt x="139319" y="31203"/>
                  </a:lnTo>
                  <a:lnTo>
                    <a:pt x="139319" y="31584"/>
                  </a:lnTo>
                  <a:lnTo>
                    <a:pt x="139319" y="31203"/>
                  </a:lnTo>
                  <a:lnTo>
                    <a:pt x="138925" y="31203"/>
                  </a:lnTo>
                  <a:lnTo>
                    <a:pt x="139319" y="31203"/>
                  </a:lnTo>
                  <a:lnTo>
                    <a:pt x="138925" y="31203"/>
                  </a:lnTo>
                  <a:lnTo>
                    <a:pt x="139319" y="31203"/>
                  </a:lnTo>
                  <a:lnTo>
                    <a:pt x="139319" y="31584"/>
                  </a:lnTo>
                  <a:lnTo>
                    <a:pt x="138925" y="31584"/>
                  </a:lnTo>
                  <a:lnTo>
                    <a:pt x="139319" y="31584"/>
                  </a:lnTo>
                  <a:lnTo>
                    <a:pt x="138925" y="31584"/>
                  </a:lnTo>
                  <a:lnTo>
                    <a:pt x="138925" y="31203"/>
                  </a:lnTo>
                  <a:lnTo>
                    <a:pt x="138925" y="30810"/>
                  </a:lnTo>
                  <a:lnTo>
                    <a:pt x="138925" y="30429"/>
                  </a:lnTo>
                  <a:lnTo>
                    <a:pt x="139319" y="30429"/>
                  </a:lnTo>
                  <a:lnTo>
                    <a:pt x="138925" y="30429"/>
                  </a:lnTo>
                  <a:lnTo>
                    <a:pt x="139319" y="30429"/>
                  </a:lnTo>
                  <a:lnTo>
                    <a:pt x="139319" y="30048"/>
                  </a:lnTo>
                  <a:lnTo>
                    <a:pt x="139319" y="30429"/>
                  </a:lnTo>
                  <a:lnTo>
                    <a:pt x="139712" y="30429"/>
                  </a:lnTo>
                  <a:lnTo>
                    <a:pt x="139712" y="30810"/>
                  </a:lnTo>
                  <a:lnTo>
                    <a:pt x="140093" y="30810"/>
                  </a:lnTo>
                  <a:lnTo>
                    <a:pt x="140093" y="30429"/>
                  </a:lnTo>
                  <a:lnTo>
                    <a:pt x="139712" y="30810"/>
                  </a:lnTo>
                  <a:lnTo>
                    <a:pt x="140093" y="30429"/>
                  </a:lnTo>
                  <a:lnTo>
                    <a:pt x="139712" y="30429"/>
                  </a:lnTo>
                  <a:lnTo>
                    <a:pt x="140093" y="30429"/>
                  </a:lnTo>
                  <a:lnTo>
                    <a:pt x="139712" y="30429"/>
                  </a:lnTo>
                  <a:lnTo>
                    <a:pt x="139319" y="30429"/>
                  </a:lnTo>
                  <a:lnTo>
                    <a:pt x="139319" y="30048"/>
                  </a:lnTo>
                  <a:lnTo>
                    <a:pt x="139319" y="30429"/>
                  </a:lnTo>
                  <a:lnTo>
                    <a:pt x="139319" y="30048"/>
                  </a:lnTo>
                  <a:lnTo>
                    <a:pt x="139319" y="30429"/>
                  </a:lnTo>
                  <a:lnTo>
                    <a:pt x="138925" y="30429"/>
                  </a:lnTo>
                  <a:lnTo>
                    <a:pt x="139319" y="30429"/>
                  </a:lnTo>
                  <a:lnTo>
                    <a:pt x="138925" y="30429"/>
                  </a:lnTo>
                  <a:lnTo>
                    <a:pt x="138925" y="30048"/>
                  </a:lnTo>
                  <a:lnTo>
                    <a:pt x="138544" y="30048"/>
                  </a:lnTo>
                  <a:lnTo>
                    <a:pt x="138353" y="30048"/>
                  </a:lnTo>
                  <a:lnTo>
                    <a:pt x="138353" y="29654"/>
                  </a:lnTo>
                  <a:lnTo>
                    <a:pt x="137960" y="29654"/>
                  </a:lnTo>
                  <a:lnTo>
                    <a:pt x="137566" y="29654"/>
                  </a:lnTo>
                  <a:lnTo>
                    <a:pt x="137566" y="29273"/>
                  </a:lnTo>
                  <a:lnTo>
                    <a:pt x="137185" y="29273"/>
                  </a:lnTo>
                  <a:lnTo>
                    <a:pt x="137185" y="28892"/>
                  </a:lnTo>
                  <a:lnTo>
                    <a:pt x="137566" y="28892"/>
                  </a:lnTo>
                  <a:lnTo>
                    <a:pt x="137960" y="28498"/>
                  </a:lnTo>
                  <a:lnTo>
                    <a:pt x="138353" y="28498"/>
                  </a:lnTo>
                  <a:lnTo>
                    <a:pt x="138544" y="28498"/>
                  </a:lnTo>
                  <a:lnTo>
                    <a:pt x="138925" y="28498"/>
                  </a:lnTo>
                  <a:lnTo>
                    <a:pt x="138925" y="28308"/>
                  </a:lnTo>
                  <a:lnTo>
                    <a:pt x="139319" y="28308"/>
                  </a:lnTo>
                  <a:lnTo>
                    <a:pt x="139712" y="28308"/>
                  </a:lnTo>
                  <a:lnTo>
                    <a:pt x="140093" y="28308"/>
                  </a:lnTo>
                  <a:lnTo>
                    <a:pt x="140487" y="28308"/>
                  </a:lnTo>
                  <a:lnTo>
                    <a:pt x="140487" y="28498"/>
                  </a:lnTo>
                  <a:lnTo>
                    <a:pt x="140881" y="28308"/>
                  </a:lnTo>
                  <a:lnTo>
                    <a:pt x="140881" y="28498"/>
                  </a:lnTo>
                  <a:lnTo>
                    <a:pt x="141262" y="28498"/>
                  </a:lnTo>
                  <a:lnTo>
                    <a:pt x="141262" y="28308"/>
                  </a:lnTo>
                  <a:lnTo>
                    <a:pt x="141655" y="28308"/>
                  </a:lnTo>
                  <a:lnTo>
                    <a:pt x="142049" y="28308"/>
                  </a:lnTo>
                  <a:lnTo>
                    <a:pt x="142824" y="28308"/>
                  </a:lnTo>
                  <a:lnTo>
                    <a:pt x="143205" y="27927"/>
                  </a:lnTo>
                  <a:lnTo>
                    <a:pt x="143408" y="27927"/>
                  </a:lnTo>
                  <a:lnTo>
                    <a:pt x="143802" y="27927"/>
                  </a:lnTo>
                  <a:lnTo>
                    <a:pt x="144183" y="27546"/>
                  </a:lnTo>
                  <a:lnTo>
                    <a:pt x="144576" y="27546"/>
                  </a:lnTo>
                  <a:lnTo>
                    <a:pt x="144576" y="27152"/>
                  </a:lnTo>
                  <a:lnTo>
                    <a:pt x="144957" y="27152"/>
                  </a:lnTo>
                  <a:lnTo>
                    <a:pt x="145351" y="27152"/>
                  </a:lnTo>
                  <a:lnTo>
                    <a:pt x="145745" y="26771"/>
                  </a:lnTo>
                  <a:lnTo>
                    <a:pt x="146126" y="26771"/>
                  </a:lnTo>
                  <a:lnTo>
                    <a:pt x="146126" y="26390"/>
                  </a:lnTo>
                  <a:lnTo>
                    <a:pt x="146519" y="26390"/>
                  </a:lnTo>
                  <a:lnTo>
                    <a:pt x="147294" y="25996"/>
                  </a:lnTo>
                  <a:lnTo>
                    <a:pt x="147688" y="25996"/>
                  </a:lnTo>
                  <a:lnTo>
                    <a:pt x="147688" y="25615"/>
                  </a:lnTo>
                  <a:lnTo>
                    <a:pt x="147878" y="25615"/>
                  </a:lnTo>
                  <a:lnTo>
                    <a:pt x="148272" y="25615"/>
                  </a:lnTo>
                  <a:lnTo>
                    <a:pt x="148272" y="25234"/>
                  </a:lnTo>
                  <a:lnTo>
                    <a:pt x="148653" y="25234"/>
                  </a:lnTo>
                  <a:lnTo>
                    <a:pt x="149047" y="25234"/>
                  </a:lnTo>
                  <a:lnTo>
                    <a:pt x="149440" y="25234"/>
                  </a:lnTo>
                  <a:lnTo>
                    <a:pt x="149821" y="24841"/>
                  </a:lnTo>
                  <a:lnTo>
                    <a:pt x="150215" y="24841"/>
                  </a:lnTo>
                  <a:lnTo>
                    <a:pt x="150609" y="24460"/>
                  </a:lnTo>
                  <a:lnTo>
                    <a:pt x="150990" y="24460"/>
                  </a:lnTo>
                  <a:lnTo>
                    <a:pt x="150609" y="24460"/>
                  </a:lnTo>
                  <a:lnTo>
                    <a:pt x="150990" y="24460"/>
                  </a:lnTo>
                  <a:lnTo>
                    <a:pt x="150609" y="24460"/>
                  </a:lnTo>
                  <a:lnTo>
                    <a:pt x="150990" y="24460"/>
                  </a:lnTo>
                  <a:lnTo>
                    <a:pt x="151384" y="24460"/>
                  </a:lnTo>
                  <a:lnTo>
                    <a:pt x="151384" y="24079"/>
                  </a:lnTo>
                  <a:lnTo>
                    <a:pt x="151777" y="24079"/>
                  </a:lnTo>
                  <a:lnTo>
                    <a:pt x="152158" y="24079"/>
                  </a:lnTo>
                  <a:lnTo>
                    <a:pt x="152552" y="23685"/>
                  </a:lnTo>
                  <a:lnTo>
                    <a:pt x="152552" y="24079"/>
                  </a:lnTo>
                  <a:lnTo>
                    <a:pt x="152552" y="23685"/>
                  </a:lnTo>
                  <a:lnTo>
                    <a:pt x="152552" y="24079"/>
                  </a:lnTo>
                  <a:lnTo>
                    <a:pt x="152552" y="23685"/>
                  </a:lnTo>
                  <a:lnTo>
                    <a:pt x="152742" y="23685"/>
                  </a:lnTo>
                  <a:lnTo>
                    <a:pt x="152552" y="23685"/>
                  </a:lnTo>
                  <a:lnTo>
                    <a:pt x="152742" y="23685"/>
                  </a:lnTo>
                  <a:lnTo>
                    <a:pt x="153136" y="23685"/>
                  </a:lnTo>
                  <a:lnTo>
                    <a:pt x="153530" y="23685"/>
                  </a:lnTo>
                  <a:lnTo>
                    <a:pt x="153136" y="23685"/>
                  </a:lnTo>
                  <a:lnTo>
                    <a:pt x="153530" y="23685"/>
                  </a:lnTo>
                  <a:lnTo>
                    <a:pt x="153530" y="23494"/>
                  </a:lnTo>
                  <a:lnTo>
                    <a:pt x="153530" y="23685"/>
                  </a:lnTo>
                  <a:lnTo>
                    <a:pt x="153911" y="23685"/>
                  </a:lnTo>
                  <a:lnTo>
                    <a:pt x="153911" y="23494"/>
                  </a:lnTo>
                  <a:lnTo>
                    <a:pt x="153911" y="23685"/>
                  </a:lnTo>
                  <a:lnTo>
                    <a:pt x="153911" y="23494"/>
                  </a:lnTo>
                  <a:lnTo>
                    <a:pt x="154305" y="23494"/>
                  </a:lnTo>
                  <a:lnTo>
                    <a:pt x="153911" y="23494"/>
                  </a:lnTo>
                  <a:lnTo>
                    <a:pt x="154305" y="23494"/>
                  </a:lnTo>
                  <a:lnTo>
                    <a:pt x="154698" y="23494"/>
                  </a:lnTo>
                  <a:lnTo>
                    <a:pt x="155079" y="23494"/>
                  </a:lnTo>
                  <a:lnTo>
                    <a:pt x="155079" y="23113"/>
                  </a:lnTo>
                  <a:lnTo>
                    <a:pt x="155079" y="23494"/>
                  </a:lnTo>
                  <a:lnTo>
                    <a:pt x="155079" y="23113"/>
                  </a:lnTo>
                  <a:lnTo>
                    <a:pt x="155473" y="23113"/>
                  </a:lnTo>
                  <a:lnTo>
                    <a:pt x="155854" y="23113"/>
                  </a:lnTo>
                  <a:lnTo>
                    <a:pt x="156248" y="23113"/>
                  </a:lnTo>
                  <a:lnTo>
                    <a:pt x="156248" y="22720"/>
                  </a:lnTo>
                  <a:lnTo>
                    <a:pt x="156641" y="22720"/>
                  </a:lnTo>
                  <a:lnTo>
                    <a:pt x="157022" y="22720"/>
                  </a:lnTo>
                  <a:lnTo>
                    <a:pt x="157416" y="22720"/>
                  </a:lnTo>
                  <a:lnTo>
                    <a:pt x="157022" y="22720"/>
                  </a:lnTo>
                  <a:lnTo>
                    <a:pt x="157416" y="22720"/>
                  </a:lnTo>
                  <a:lnTo>
                    <a:pt x="157416" y="22339"/>
                  </a:lnTo>
                  <a:lnTo>
                    <a:pt x="157416" y="22720"/>
                  </a:lnTo>
                  <a:lnTo>
                    <a:pt x="157416" y="22339"/>
                  </a:lnTo>
                  <a:lnTo>
                    <a:pt x="157607" y="22339"/>
                  </a:lnTo>
                  <a:lnTo>
                    <a:pt x="157607" y="22720"/>
                  </a:lnTo>
                  <a:lnTo>
                    <a:pt x="157416" y="22339"/>
                  </a:lnTo>
                  <a:lnTo>
                    <a:pt x="157416" y="22720"/>
                  </a:lnTo>
                  <a:lnTo>
                    <a:pt x="157607" y="22720"/>
                  </a:lnTo>
                  <a:lnTo>
                    <a:pt x="157607" y="22339"/>
                  </a:lnTo>
                  <a:lnTo>
                    <a:pt x="157607" y="22720"/>
                  </a:lnTo>
                  <a:lnTo>
                    <a:pt x="157607" y="22339"/>
                  </a:lnTo>
                  <a:lnTo>
                    <a:pt x="158000" y="22339"/>
                  </a:lnTo>
                  <a:lnTo>
                    <a:pt x="158381" y="22339"/>
                  </a:lnTo>
                  <a:lnTo>
                    <a:pt x="158775" y="22339"/>
                  </a:lnTo>
                  <a:lnTo>
                    <a:pt x="158775" y="21958"/>
                  </a:lnTo>
                  <a:lnTo>
                    <a:pt x="158775" y="22339"/>
                  </a:lnTo>
                  <a:lnTo>
                    <a:pt x="159169" y="22339"/>
                  </a:lnTo>
                  <a:lnTo>
                    <a:pt x="159169" y="21958"/>
                  </a:lnTo>
                  <a:lnTo>
                    <a:pt x="159550" y="21958"/>
                  </a:lnTo>
                  <a:lnTo>
                    <a:pt x="159169" y="21958"/>
                  </a:lnTo>
                  <a:lnTo>
                    <a:pt x="159550" y="21958"/>
                  </a:lnTo>
                  <a:lnTo>
                    <a:pt x="159943" y="21958"/>
                  </a:lnTo>
                  <a:lnTo>
                    <a:pt x="160337" y="21958"/>
                  </a:lnTo>
                  <a:lnTo>
                    <a:pt x="160718" y="21958"/>
                  </a:lnTo>
                  <a:lnTo>
                    <a:pt x="161112" y="21958"/>
                  </a:lnTo>
                  <a:lnTo>
                    <a:pt x="161505" y="21958"/>
                  </a:lnTo>
                  <a:lnTo>
                    <a:pt x="161505" y="21564"/>
                  </a:lnTo>
                  <a:lnTo>
                    <a:pt x="161505" y="21958"/>
                  </a:lnTo>
                  <a:lnTo>
                    <a:pt x="161505" y="21564"/>
                  </a:lnTo>
                  <a:lnTo>
                    <a:pt x="161505" y="21958"/>
                  </a:lnTo>
                  <a:lnTo>
                    <a:pt x="161505" y="21564"/>
                  </a:lnTo>
                  <a:lnTo>
                    <a:pt x="161505" y="21958"/>
                  </a:lnTo>
                  <a:lnTo>
                    <a:pt x="161505" y="21564"/>
                  </a:lnTo>
                  <a:lnTo>
                    <a:pt x="161886" y="21564"/>
                  </a:lnTo>
                  <a:lnTo>
                    <a:pt x="162090" y="21564"/>
                  </a:lnTo>
                  <a:lnTo>
                    <a:pt x="162471" y="21564"/>
                  </a:lnTo>
                  <a:lnTo>
                    <a:pt x="162864" y="21183"/>
                  </a:lnTo>
                  <a:lnTo>
                    <a:pt x="162864" y="21564"/>
                  </a:lnTo>
                  <a:lnTo>
                    <a:pt x="162864" y="21183"/>
                  </a:lnTo>
                  <a:lnTo>
                    <a:pt x="162864" y="21564"/>
                  </a:lnTo>
                  <a:lnTo>
                    <a:pt x="162864" y="21183"/>
                  </a:lnTo>
                  <a:lnTo>
                    <a:pt x="162864" y="21564"/>
                  </a:lnTo>
                  <a:lnTo>
                    <a:pt x="162864" y="21183"/>
                  </a:lnTo>
                  <a:lnTo>
                    <a:pt x="162864" y="21564"/>
                  </a:lnTo>
                  <a:lnTo>
                    <a:pt x="163258" y="21564"/>
                  </a:lnTo>
                  <a:lnTo>
                    <a:pt x="162864" y="21564"/>
                  </a:lnTo>
                  <a:lnTo>
                    <a:pt x="162090" y="21958"/>
                  </a:lnTo>
                  <a:lnTo>
                    <a:pt x="161886" y="21958"/>
                  </a:lnTo>
                  <a:lnTo>
                    <a:pt x="161886" y="22339"/>
                  </a:lnTo>
                  <a:lnTo>
                    <a:pt x="161112" y="22720"/>
                  </a:lnTo>
                  <a:lnTo>
                    <a:pt x="160718" y="22720"/>
                  </a:lnTo>
                  <a:lnTo>
                    <a:pt x="161112" y="22720"/>
                  </a:lnTo>
                  <a:lnTo>
                    <a:pt x="160718" y="22720"/>
                  </a:lnTo>
                  <a:lnTo>
                    <a:pt x="160337" y="23113"/>
                  </a:lnTo>
                  <a:lnTo>
                    <a:pt x="159943" y="23494"/>
                  </a:lnTo>
                  <a:lnTo>
                    <a:pt x="159550" y="23494"/>
                  </a:lnTo>
                  <a:lnTo>
                    <a:pt x="159169" y="23685"/>
                  </a:lnTo>
                  <a:lnTo>
                    <a:pt x="158775" y="23685"/>
                  </a:lnTo>
                  <a:lnTo>
                    <a:pt x="158775" y="24079"/>
                  </a:lnTo>
                  <a:lnTo>
                    <a:pt x="158381" y="24079"/>
                  </a:lnTo>
                  <a:lnTo>
                    <a:pt x="158000" y="24079"/>
                  </a:lnTo>
                  <a:lnTo>
                    <a:pt x="157607" y="24079"/>
                  </a:lnTo>
                  <a:lnTo>
                    <a:pt x="157607" y="24460"/>
                  </a:lnTo>
                  <a:lnTo>
                    <a:pt x="157416" y="24460"/>
                  </a:lnTo>
                  <a:lnTo>
                    <a:pt x="157022" y="24079"/>
                  </a:lnTo>
                  <a:lnTo>
                    <a:pt x="156641" y="24079"/>
                  </a:lnTo>
                  <a:lnTo>
                    <a:pt x="156641" y="23685"/>
                  </a:lnTo>
                  <a:lnTo>
                    <a:pt x="156248" y="23685"/>
                  </a:lnTo>
                  <a:lnTo>
                    <a:pt x="156641" y="23685"/>
                  </a:lnTo>
                  <a:lnTo>
                    <a:pt x="156641" y="24079"/>
                  </a:lnTo>
                  <a:lnTo>
                    <a:pt x="156248" y="24460"/>
                  </a:lnTo>
                  <a:lnTo>
                    <a:pt x="156248" y="24841"/>
                  </a:lnTo>
                  <a:lnTo>
                    <a:pt x="156248" y="24460"/>
                  </a:lnTo>
                  <a:lnTo>
                    <a:pt x="155854" y="24460"/>
                  </a:lnTo>
                  <a:lnTo>
                    <a:pt x="155473" y="24460"/>
                  </a:lnTo>
                  <a:lnTo>
                    <a:pt x="155473" y="24841"/>
                  </a:lnTo>
                  <a:lnTo>
                    <a:pt x="155079" y="25234"/>
                  </a:lnTo>
                  <a:lnTo>
                    <a:pt x="154698" y="25615"/>
                  </a:lnTo>
                  <a:lnTo>
                    <a:pt x="154698" y="25234"/>
                  </a:lnTo>
                  <a:lnTo>
                    <a:pt x="154698" y="25615"/>
                  </a:lnTo>
                  <a:lnTo>
                    <a:pt x="154698" y="25234"/>
                  </a:lnTo>
                  <a:lnTo>
                    <a:pt x="154698" y="25615"/>
                  </a:lnTo>
                  <a:lnTo>
                    <a:pt x="155079" y="25615"/>
                  </a:lnTo>
                  <a:lnTo>
                    <a:pt x="154698" y="25615"/>
                  </a:lnTo>
                  <a:lnTo>
                    <a:pt x="154698" y="25996"/>
                  </a:lnTo>
                  <a:lnTo>
                    <a:pt x="154698" y="26390"/>
                  </a:lnTo>
                  <a:lnTo>
                    <a:pt x="154698" y="26771"/>
                  </a:lnTo>
                  <a:lnTo>
                    <a:pt x="154698" y="27152"/>
                  </a:lnTo>
                  <a:lnTo>
                    <a:pt x="154698" y="27546"/>
                  </a:lnTo>
                  <a:lnTo>
                    <a:pt x="154305" y="27546"/>
                  </a:lnTo>
                  <a:lnTo>
                    <a:pt x="153911" y="27546"/>
                  </a:lnTo>
                  <a:lnTo>
                    <a:pt x="153530" y="27546"/>
                  </a:lnTo>
                  <a:lnTo>
                    <a:pt x="153530" y="27927"/>
                  </a:lnTo>
                  <a:lnTo>
                    <a:pt x="153136" y="27927"/>
                  </a:lnTo>
                  <a:lnTo>
                    <a:pt x="153136" y="28308"/>
                  </a:lnTo>
                  <a:lnTo>
                    <a:pt x="152742" y="28308"/>
                  </a:lnTo>
                  <a:lnTo>
                    <a:pt x="153136" y="28308"/>
                  </a:lnTo>
                  <a:lnTo>
                    <a:pt x="152742" y="28308"/>
                  </a:lnTo>
                  <a:lnTo>
                    <a:pt x="152742" y="28498"/>
                  </a:lnTo>
                  <a:lnTo>
                    <a:pt x="152742" y="28308"/>
                  </a:lnTo>
                  <a:lnTo>
                    <a:pt x="153136" y="28308"/>
                  </a:lnTo>
                  <a:lnTo>
                    <a:pt x="153136" y="28498"/>
                  </a:lnTo>
                  <a:lnTo>
                    <a:pt x="152742" y="28498"/>
                  </a:lnTo>
                  <a:lnTo>
                    <a:pt x="153136" y="28498"/>
                  </a:lnTo>
                  <a:lnTo>
                    <a:pt x="153136" y="28308"/>
                  </a:lnTo>
                  <a:lnTo>
                    <a:pt x="152742" y="28308"/>
                  </a:lnTo>
                  <a:lnTo>
                    <a:pt x="153136" y="28308"/>
                  </a:lnTo>
                  <a:lnTo>
                    <a:pt x="152742" y="28308"/>
                  </a:lnTo>
                  <a:lnTo>
                    <a:pt x="153136" y="28308"/>
                  </a:lnTo>
                  <a:lnTo>
                    <a:pt x="153136" y="27927"/>
                  </a:lnTo>
                  <a:lnTo>
                    <a:pt x="153530" y="27927"/>
                  </a:lnTo>
                  <a:lnTo>
                    <a:pt x="153911" y="27927"/>
                  </a:lnTo>
                  <a:lnTo>
                    <a:pt x="153530" y="28308"/>
                  </a:lnTo>
                  <a:lnTo>
                    <a:pt x="153530" y="28498"/>
                  </a:lnTo>
                  <a:lnTo>
                    <a:pt x="153911" y="28498"/>
                  </a:lnTo>
                  <a:lnTo>
                    <a:pt x="153530" y="28498"/>
                  </a:lnTo>
                  <a:lnTo>
                    <a:pt x="153530" y="28892"/>
                  </a:lnTo>
                  <a:lnTo>
                    <a:pt x="153530" y="28498"/>
                  </a:lnTo>
                  <a:lnTo>
                    <a:pt x="153136" y="28498"/>
                  </a:lnTo>
                  <a:lnTo>
                    <a:pt x="153136" y="28892"/>
                  </a:lnTo>
                  <a:lnTo>
                    <a:pt x="152742" y="28892"/>
                  </a:lnTo>
                  <a:lnTo>
                    <a:pt x="153136" y="28892"/>
                  </a:lnTo>
                  <a:lnTo>
                    <a:pt x="152742" y="28892"/>
                  </a:lnTo>
                  <a:lnTo>
                    <a:pt x="153136" y="28892"/>
                  </a:lnTo>
                  <a:lnTo>
                    <a:pt x="153530" y="28892"/>
                  </a:lnTo>
                  <a:lnTo>
                    <a:pt x="153136" y="28892"/>
                  </a:lnTo>
                  <a:lnTo>
                    <a:pt x="153136" y="28498"/>
                  </a:lnTo>
                  <a:lnTo>
                    <a:pt x="153530" y="28498"/>
                  </a:lnTo>
                  <a:lnTo>
                    <a:pt x="153530" y="28892"/>
                  </a:lnTo>
                  <a:lnTo>
                    <a:pt x="153530" y="28498"/>
                  </a:lnTo>
                  <a:lnTo>
                    <a:pt x="153911" y="28498"/>
                  </a:lnTo>
                  <a:lnTo>
                    <a:pt x="153911" y="28308"/>
                  </a:lnTo>
                  <a:lnTo>
                    <a:pt x="153530" y="28308"/>
                  </a:lnTo>
                  <a:lnTo>
                    <a:pt x="153911" y="28308"/>
                  </a:lnTo>
                  <a:lnTo>
                    <a:pt x="154305" y="28308"/>
                  </a:lnTo>
                  <a:lnTo>
                    <a:pt x="154698" y="28308"/>
                  </a:lnTo>
                  <a:lnTo>
                    <a:pt x="155079" y="28308"/>
                  </a:lnTo>
                  <a:lnTo>
                    <a:pt x="155473" y="28308"/>
                  </a:lnTo>
                  <a:lnTo>
                    <a:pt x="155473" y="27927"/>
                  </a:lnTo>
                  <a:lnTo>
                    <a:pt x="155854" y="27546"/>
                  </a:lnTo>
                  <a:lnTo>
                    <a:pt x="155854" y="27152"/>
                  </a:lnTo>
                  <a:lnTo>
                    <a:pt x="155854" y="27546"/>
                  </a:lnTo>
                  <a:lnTo>
                    <a:pt x="155854" y="27152"/>
                  </a:lnTo>
                  <a:lnTo>
                    <a:pt x="156248" y="26771"/>
                  </a:lnTo>
                  <a:lnTo>
                    <a:pt x="156248" y="27152"/>
                  </a:lnTo>
                  <a:lnTo>
                    <a:pt x="156248" y="26771"/>
                  </a:lnTo>
                  <a:lnTo>
                    <a:pt x="156641" y="26390"/>
                  </a:lnTo>
                  <a:lnTo>
                    <a:pt x="157022" y="25996"/>
                  </a:lnTo>
                  <a:lnTo>
                    <a:pt x="157416" y="25996"/>
                  </a:lnTo>
                  <a:lnTo>
                    <a:pt x="157416" y="25615"/>
                  </a:lnTo>
                  <a:lnTo>
                    <a:pt x="157607" y="25615"/>
                  </a:lnTo>
                  <a:lnTo>
                    <a:pt x="157607" y="25234"/>
                  </a:lnTo>
                  <a:lnTo>
                    <a:pt x="158000" y="25234"/>
                  </a:lnTo>
                  <a:lnTo>
                    <a:pt x="158381" y="24841"/>
                  </a:lnTo>
                  <a:lnTo>
                    <a:pt x="158775" y="24841"/>
                  </a:lnTo>
                  <a:lnTo>
                    <a:pt x="158775" y="24460"/>
                  </a:lnTo>
                  <a:lnTo>
                    <a:pt x="159169" y="24460"/>
                  </a:lnTo>
                  <a:lnTo>
                    <a:pt x="159550" y="24079"/>
                  </a:lnTo>
                  <a:lnTo>
                    <a:pt x="160337" y="23685"/>
                  </a:lnTo>
                  <a:lnTo>
                    <a:pt x="160718" y="23494"/>
                  </a:lnTo>
                  <a:lnTo>
                    <a:pt x="161112" y="23113"/>
                  </a:lnTo>
                  <a:lnTo>
                    <a:pt x="161505" y="23113"/>
                  </a:lnTo>
                  <a:lnTo>
                    <a:pt x="161886" y="22720"/>
                  </a:lnTo>
                  <a:lnTo>
                    <a:pt x="162090" y="22339"/>
                  </a:lnTo>
                  <a:lnTo>
                    <a:pt x="162471" y="22339"/>
                  </a:lnTo>
                  <a:lnTo>
                    <a:pt x="162471" y="21958"/>
                  </a:lnTo>
                  <a:lnTo>
                    <a:pt x="162864" y="21958"/>
                  </a:lnTo>
                  <a:lnTo>
                    <a:pt x="163258" y="21958"/>
                  </a:lnTo>
                  <a:lnTo>
                    <a:pt x="163258" y="21564"/>
                  </a:lnTo>
                  <a:lnTo>
                    <a:pt x="163639" y="21564"/>
                  </a:lnTo>
                  <a:lnTo>
                    <a:pt x="163639" y="21958"/>
                  </a:lnTo>
                  <a:lnTo>
                    <a:pt x="163639" y="22339"/>
                  </a:lnTo>
                  <a:lnTo>
                    <a:pt x="163258" y="22720"/>
                  </a:lnTo>
                  <a:lnTo>
                    <a:pt x="163258" y="23113"/>
                  </a:lnTo>
                  <a:lnTo>
                    <a:pt x="163258" y="23494"/>
                  </a:lnTo>
                  <a:lnTo>
                    <a:pt x="163258" y="23685"/>
                  </a:lnTo>
                  <a:lnTo>
                    <a:pt x="163258" y="24079"/>
                  </a:lnTo>
                  <a:lnTo>
                    <a:pt x="163258" y="24460"/>
                  </a:lnTo>
                  <a:lnTo>
                    <a:pt x="163258" y="24841"/>
                  </a:lnTo>
                  <a:lnTo>
                    <a:pt x="162864" y="25234"/>
                  </a:lnTo>
                  <a:lnTo>
                    <a:pt x="162864" y="25615"/>
                  </a:lnTo>
                  <a:lnTo>
                    <a:pt x="162471" y="25615"/>
                  </a:lnTo>
                  <a:lnTo>
                    <a:pt x="162864" y="25615"/>
                  </a:lnTo>
                  <a:lnTo>
                    <a:pt x="162864" y="25996"/>
                  </a:lnTo>
                  <a:lnTo>
                    <a:pt x="162471" y="26390"/>
                  </a:lnTo>
                  <a:lnTo>
                    <a:pt x="162471" y="26771"/>
                  </a:lnTo>
                  <a:lnTo>
                    <a:pt x="162471" y="27152"/>
                  </a:lnTo>
                  <a:lnTo>
                    <a:pt x="162090" y="27546"/>
                  </a:lnTo>
                  <a:lnTo>
                    <a:pt x="162090" y="27927"/>
                  </a:lnTo>
                  <a:lnTo>
                    <a:pt x="162090" y="27546"/>
                  </a:lnTo>
                  <a:lnTo>
                    <a:pt x="162090" y="27152"/>
                  </a:lnTo>
                  <a:lnTo>
                    <a:pt x="161886" y="27152"/>
                  </a:lnTo>
                  <a:lnTo>
                    <a:pt x="161886" y="26771"/>
                  </a:lnTo>
                  <a:lnTo>
                    <a:pt x="161505" y="26390"/>
                  </a:lnTo>
                  <a:lnTo>
                    <a:pt x="161505" y="25996"/>
                  </a:lnTo>
                  <a:lnTo>
                    <a:pt x="161886" y="25996"/>
                  </a:lnTo>
                  <a:lnTo>
                    <a:pt x="161886" y="26390"/>
                  </a:lnTo>
                  <a:lnTo>
                    <a:pt x="161886" y="25996"/>
                  </a:lnTo>
                  <a:lnTo>
                    <a:pt x="161886" y="25615"/>
                  </a:lnTo>
                  <a:lnTo>
                    <a:pt x="161886" y="25234"/>
                  </a:lnTo>
                  <a:lnTo>
                    <a:pt x="162090" y="25234"/>
                  </a:lnTo>
                  <a:lnTo>
                    <a:pt x="162090" y="24841"/>
                  </a:lnTo>
                  <a:lnTo>
                    <a:pt x="162090" y="24460"/>
                  </a:lnTo>
                  <a:lnTo>
                    <a:pt x="162090" y="24841"/>
                  </a:lnTo>
                  <a:lnTo>
                    <a:pt x="162090" y="24460"/>
                  </a:lnTo>
                  <a:lnTo>
                    <a:pt x="161886" y="24460"/>
                  </a:lnTo>
                  <a:lnTo>
                    <a:pt x="161886" y="24841"/>
                  </a:lnTo>
                  <a:lnTo>
                    <a:pt x="161886" y="24460"/>
                  </a:lnTo>
                  <a:lnTo>
                    <a:pt x="161505" y="24460"/>
                  </a:lnTo>
                  <a:lnTo>
                    <a:pt x="161505" y="24841"/>
                  </a:lnTo>
                  <a:lnTo>
                    <a:pt x="161112" y="24841"/>
                  </a:lnTo>
                  <a:lnTo>
                    <a:pt x="161112" y="25234"/>
                  </a:lnTo>
                  <a:lnTo>
                    <a:pt x="161505" y="25234"/>
                  </a:lnTo>
                  <a:lnTo>
                    <a:pt x="161505" y="24841"/>
                  </a:lnTo>
                  <a:lnTo>
                    <a:pt x="161505" y="25234"/>
                  </a:lnTo>
                  <a:lnTo>
                    <a:pt x="161112" y="25234"/>
                  </a:lnTo>
                  <a:lnTo>
                    <a:pt x="161112" y="25615"/>
                  </a:lnTo>
                  <a:lnTo>
                    <a:pt x="161112" y="25234"/>
                  </a:lnTo>
                  <a:lnTo>
                    <a:pt x="161112" y="25615"/>
                  </a:lnTo>
                  <a:lnTo>
                    <a:pt x="161505" y="25615"/>
                  </a:lnTo>
                  <a:lnTo>
                    <a:pt x="161505" y="25996"/>
                  </a:lnTo>
                  <a:lnTo>
                    <a:pt x="161112" y="25615"/>
                  </a:lnTo>
                  <a:lnTo>
                    <a:pt x="161112" y="24841"/>
                  </a:lnTo>
                  <a:lnTo>
                    <a:pt x="161112" y="24460"/>
                  </a:lnTo>
                  <a:lnTo>
                    <a:pt x="160718" y="24460"/>
                  </a:lnTo>
                  <a:lnTo>
                    <a:pt x="160718" y="24841"/>
                  </a:lnTo>
                  <a:lnTo>
                    <a:pt x="160718" y="25234"/>
                  </a:lnTo>
                  <a:lnTo>
                    <a:pt x="160337" y="25234"/>
                  </a:lnTo>
                  <a:lnTo>
                    <a:pt x="160337" y="24841"/>
                  </a:lnTo>
                  <a:lnTo>
                    <a:pt x="159943" y="24841"/>
                  </a:lnTo>
                  <a:lnTo>
                    <a:pt x="160337" y="24841"/>
                  </a:lnTo>
                  <a:lnTo>
                    <a:pt x="159943" y="24460"/>
                  </a:lnTo>
                  <a:lnTo>
                    <a:pt x="159943" y="24841"/>
                  </a:lnTo>
                  <a:lnTo>
                    <a:pt x="159943" y="24460"/>
                  </a:lnTo>
                  <a:lnTo>
                    <a:pt x="159943" y="24841"/>
                  </a:lnTo>
                  <a:lnTo>
                    <a:pt x="159550" y="24460"/>
                  </a:lnTo>
                  <a:lnTo>
                    <a:pt x="159550" y="24841"/>
                  </a:lnTo>
                  <a:lnTo>
                    <a:pt x="159550" y="24460"/>
                  </a:lnTo>
                  <a:lnTo>
                    <a:pt x="159169" y="24460"/>
                  </a:lnTo>
                  <a:lnTo>
                    <a:pt x="159169" y="24841"/>
                  </a:lnTo>
                  <a:lnTo>
                    <a:pt x="158775" y="24841"/>
                  </a:lnTo>
                  <a:lnTo>
                    <a:pt x="158775" y="25234"/>
                  </a:lnTo>
                  <a:lnTo>
                    <a:pt x="158775" y="24841"/>
                  </a:lnTo>
                  <a:lnTo>
                    <a:pt x="158775" y="25234"/>
                  </a:lnTo>
                  <a:lnTo>
                    <a:pt x="158381" y="25234"/>
                  </a:lnTo>
                  <a:lnTo>
                    <a:pt x="158775" y="25234"/>
                  </a:lnTo>
                  <a:lnTo>
                    <a:pt x="158381" y="25234"/>
                  </a:lnTo>
                  <a:lnTo>
                    <a:pt x="158775" y="25234"/>
                  </a:lnTo>
                  <a:lnTo>
                    <a:pt x="158381" y="25234"/>
                  </a:lnTo>
                  <a:lnTo>
                    <a:pt x="158775" y="25234"/>
                  </a:lnTo>
                  <a:lnTo>
                    <a:pt x="158775" y="24841"/>
                  </a:lnTo>
                  <a:lnTo>
                    <a:pt x="159169" y="24841"/>
                  </a:lnTo>
                  <a:lnTo>
                    <a:pt x="159169" y="25234"/>
                  </a:lnTo>
                  <a:lnTo>
                    <a:pt x="159169" y="24841"/>
                  </a:lnTo>
                  <a:lnTo>
                    <a:pt x="159169" y="25234"/>
                  </a:lnTo>
                  <a:lnTo>
                    <a:pt x="159550" y="25234"/>
                  </a:lnTo>
                  <a:lnTo>
                    <a:pt x="159550" y="24841"/>
                  </a:lnTo>
                  <a:lnTo>
                    <a:pt x="159943" y="24841"/>
                  </a:lnTo>
                  <a:lnTo>
                    <a:pt x="159943" y="25234"/>
                  </a:lnTo>
                  <a:lnTo>
                    <a:pt x="159943" y="25615"/>
                  </a:lnTo>
                  <a:lnTo>
                    <a:pt x="159550" y="25615"/>
                  </a:lnTo>
                  <a:lnTo>
                    <a:pt x="159943" y="25615"/>
                  </a:lnTo>
                  <a:lnTo>
                    <a:pt x="159550" y="25996"/>
                  </a:lnTo>
                  <a:lnTo>
                    <a:pt x="159943" y="25996"/>
                  </a:lnTo>
                  <a:lnTo>
                    <a:pt x="159943" y="26390"/>
                  </a:lnTo>
                  <a:lnTo>
                    <a:pt x="159550" y="26390"/>
                  </a:lnTo>
                  <a:lnTo>
                    <a:pt x="159943" y="26390"/>
                  </a:lnTo>
                  <a:lnTo>
                    <a:pt x="159943" y="26771"/>
                  </a:lnTo>
                  <a:lnTo>
                    <a:pt x="160337" y="26771"/>
                  </a:lnTo>
                  <a:lnTo>
                    <a:pt x="160337" y="27152"/>
                  </a:lnTo>
                  <a:lnTo>
                    <a:pt x="160337" y="26771"/>
                  </a:lnTo>
                  <a:lnTo>
                    <a:pt x="160718" y="26771"/>
                  </a:lnTo>
                  <a:lnTo>
                    <a:pt x="161112" y="26771"/>
                  </a:lnTo>
                  <a:lnTo>
                    <a:pt x="161112" y="27152"/>
                  </a:lnTo>
                  <a:lnTo>
                    <a:pt x="161505" y="27152"/>
                  </a:lnTo>
                  <a:lnTo>
                    <a:pt x="161505" y="27546"/>
                  </a:lnTo>
                  <a:lnTo>
                    <a:pt x="161505" y="27927"/>
                  </a:lnTo>
                  <a:lnTo>
                    <a:pt x="161112" y="27927"/>
                  </a:lnTo>
                  <a:lnTo>
                    <a:pt x="160718" y="27927"/>
                  </a:lnTo>
                  <a:lnTo>
                    <a:pt x="160718" y="28308"/>
                  </a:lnTo>
                  <a:lnTo>
                    <a:pt x="160337" y="28308"/>
                  </a:lnTo>
                  <a:lnTo>
                    <a:pt x="160337" y="28498"/>
                  </a:lnTo>
                  <a:lnTo>
                    <a:pt x="159943" y="28498"/>
                  </a:lnTo>
                  <a:lnTo>
                    <a:pt x="159943" y="28892"/>
                  </a:lnTo>
                  <a:lnTo>
                    <a:pt x="159550" y="28892"/>
                  </a:lnTo>
                  <a:lnTo>
                    <a:pt x="159169" y="28892"/>
                  </a:lnTo>
                  <a:lnTo>
                    <a:pt x="158775" y="28892"/>
                  </a:lnTo>
                  <a:lnTo>
                    <a:pt x="158381" y="28892"/>
                  </a:lnTo>
                  <a:lnTo>
                    <a:pt x="158000" y="28892"/>
                  </a:lnTo>
                  <a:lnTo>
                    <a:pt x="158000" y="28498"/>
                  </a:lnTo>
                  <a:lnTo>
                    <a:pt x="157607" y="28498"/>
                  </a:lnTo>
                  <a:lnTo>
                    <a:pt x="158000" y="28498"/>
                  </a:lnTo>
                  <a:lnTo>
                    <a:pt x="158000" y="28892"/>
                  </a:lnTo>
                  <a:lnTo>
                    <a:pt x="158381" y="28892"/>
                  </a:lnTo>
                  <a:lnTo>
                    <a:pt x="158000" y="28892"/>
                  </a:lnTo>
                  <a:lnTo>
                    <a:pt x="158381" y="28892"/>
                  </a:lnTo>
                  <a:lnTo>
                    <a:pt x="158381" y="29273"/>
                  </a:lnTo>
                  <a:lnTo>
                    <a:pt x="158775" y="29273"/>
                  </a:lnTo>
                  <a:lnTo>
                    <a:pt x="158775" y="29654"/>
                  </a:lnTo>
                  <a:lnTo>
                    <a:pt x="159169" y="29654"/>
                  </a:lnTo>
                  <a:lnTo>
                    <a:pt x="159169" y="29273"/>
                  </a:lnTo>
                  <a:lnTo>
                    <a:pt x="159550" y="29273"/>
                  </a:lnTo>
                  <a:lnTo>
                    <a:pt x="159550" y="29654"/>
                  </a:lnTo>
                  <a:lnTo>
                    <a:pt x="159550" y="30048"/>
                  </a:lnTo>
                  <a:lnTo>
                    <a:pt x="159169" y="30048"/>
                  </a:lnTo>
                  <a:lnTo>
                    <a:pt x="159169" y="30429"/>
                  </a:lnTo>
                  <a:lnTo>
                    <a:pt x="159169" y="30810"/>
                  </a:lnTo>
                  <a:lnTo>
                    <a:pt x="158775" y="30810"/>
                  </a:lnTo>
                  <a:lnTo>
                    <a:pt x="158775" y="31203"/>
                  </a:lnTo>
                  <a:lnTo>
                    <a:pt x="159169" y="31203"/>
                  </a:lnTo>
                  <a:lnTo>
                    <a:pt x="159169" y="31584"/>
                  </a:lnTo>
                  <a:lnTo>
                    <a:pt x="159550" y="31965"/>
                  </a:lnTo>
                  <a:lnTo>
                    <a:pt x="159169" y="32359"/>
                  </a:lnTo>
                  <a:lnTo>
                    <a:pt x="159169" y="31965"/>
                  </a:lnTo>
                  <a:lnTo>
                    <a:pt x="158775" y="31965"/>
                  </a:lnTo>
                  <a:lnTo>
                    <a:pt x="158775" y="32359"/>
                  </a:lnTo>
                  <a:lnTo>
                    <a:pt x="158775" y="31965"/>
                  </a:lnTo>
                  <a:lnTo>
                    <a:pt x="159169" y="31965"/>
                  </a:lnTo>
                  <a:lnTo>
                    <a:pt x="159169" y="32359"/>
                  </a:lnTo>
                  <a:lnTo>
                    <a:pt x="158775" y="31965"/>
                  </a:lnTo>
                  <a:lnTo>
                    <a:pt x="158775" y="32359"/>
                  </a:lnTo>
                  <a:lnTo>
                    <a:pt x="158775" y="32740"/>
                  </a:lnTo>
                  <a:lnTo>
                    <a:pt x="158775" y="32359"/>
                  </a:lnTo>
                  <a:lnTo>
                    <a:pt x="159169" y="32359"/>
                  </a:lnTo>
                  <a:lnTo>
                    <a:pt x="158775" y="32359"/>
                  </a:lnTo>
                  <a:lnTo>
                    <a:pt x="158775" y="32740"/>
                  </a:lnTo>
                  <a:lnTo>
                    <a:pt x="159169" y="32740"/>
                  </a:lnTo>
                  <a:lnTo>
                    <a:pt x="159169" y="33121"/>
                  </a:lnTo>
                  <a:lnTo>
                    <a:pt x="159169" y="32740"/>
                  </a:lnTo>
                  <a:lnTo>
                    <a:pt x="158775" y="32740"/>
                  </a:lnTo>
                  <a:lnTo>
                    <a:pt x="158775" y="33121"/>
                  </a:lnTo>
                  <a:lnTo>
                    <a:pt x="158775" y="32740"/>
                  </a:lnTo>
                  <a:lnTo>
                    <a:pt x="158381" y="33121"/>
                  </a:lnTo>
                  <a:lnTo>
                    <a:pt x="158775" y="33121"/>
                  </a:lnTo>
                  <a:lnTo>
                    <a:pt x="158381" y="33121"/>
                  </a:lnTo>
                  <a:lnTo>
                    <a:pt x="158775" y="33121"/>
                  </a:lnTo>
                  <a:lnTo>
                    <a:pt x="158775" y="33312"/>
                  </a:lnTo>
                  <a:lnTo>
                    <a:pt x="158381" y="33312"/>
                  </a:lnTo>
                  <a:lnTo>
                    <a:pt x="158775" y="33312"/>
                  </a:lnTo>
                  <a:lnTo>
                    <a:pt x="158775" y="33705"/>
                  </a:lnTo>
                  <a:lnTo>
                    <a:pt x="159169" y="33312"/>
                  </a:lnTo>
                  <a:lnTo>
                    <a:pt x="159169" y="33705"/>
                  </a:lnTo>
                  <a:lnTo>
                    <a:pt x="158775" y="33705"/>
                  </a:lnTo>
                  <a:lnTo>
                    <a:pt x="159169" y="33705"/>
                  </a:lnTo>
                  <a:lnTo>
                    <a:pt x="159169" y="34086"/>
                  </a:lnTo>
                  <a:lnTo>
                    <a:pt x="158775" y="34467"/>
                  </a:lnTo>
                  <a:lnTo>
                    <a:pt x="159169" y="34467"/>
                  </a:lnTo>
                  <a:lnTo>
                    <a:pt x="159169" y="34861"/>
                  </a:lnTo>
                  <a:lnTo>
                    <a:pt x="159550" y="34467"/>
                  </a:lnTo>
                  <a:lnTo>
                    <a:pt x="159550" y="34861"/>
                  </a:lnTo>
                  <a:lnTo>
                    <a:pt x="159169" y="34861"/>
                  </a:lnTo>
                  <a:lnTo>
                    <a:pt x="158775" y="34861"/>
                  </a:lnTo>
                  <a:lnTo>
                    <a:pt x="158775" y="35242"/>
                  </a:lnTo>
                  <a:lnTo>
                    <a:pt x="159169" y="35242"/>
                  </a:lnTo>
                  <a:lnTo>
                    <a:pt x="158775" y="35242"/>
                  </a:lnTo>
                  <a:lnTo>
                    <a:pt x="159169" y="35242"/>
                  </a:lnTo>
                  <a:lnTo>
                    <a:pt x="159169" y="35623"/>
                  </a:lnTo>
                  <a:lnTo>
                    <a:pt x="158775" y="35623"/>
                  </a:lnTo>
                  <a:lnTo>
                    <a:pt x="159169" y="35623"/>
                  </a:lnTo>
                  <a:lnTo>
                    <a:pt x="159169" y="36017"/>
                  </a:lnTo>
                  <a:lnTo>
                    <a:pt x="158775" y="36017"/>
                  </a:lnTo>
                  <a:lnTo>
                    <a:pt x="159169" y="36017"/>
                  </a:lnTo>
                  <a:lnTo>
                    <a:pt x="159169" y="36398"/>
                  </a:lnTo>
                  <a:lnTo>
                    <a:pt x="159550" y="36398"/>
                  </a:lnTo>
                  <a:lnTo>
                    <a:pt x="159169" y="36398"/>
                  </a:lnTo>
                  <a:lnTo>
                    <a:pt x="159550" y="36398"/>
                  </a:lnTo>
                  <a:lnTo>
                    <a:pt x="159943" y="36398"/>
                  </a:lnTo>
                  <a:lnTo>
                    <a:pt x="159550" y="36398"/>
                  </a:lnTo>
                  <a:lnTo>
                    <a:pt x="159550" y="36779"/>
                  </a:lnTo>
                  <a:lnTo>
                    <a:pt x="159943" y="36779"/>
                  </a:lnTo>
                  <a:lnTo>
                    <a:pt x="159550" y="36779"/>
                  </a:lnTo>
                  <a:lnTo>
                    <a:pt x="159550" y="37172"/>
                  </a:lnTo>
                  <a:lnTo>
                    <a:pt x="159169" y="37172"/>
                  </a:lnTo>
                  <a:lnTo>
                    <a:pt x="159550" y="37172"/>
                  </a:lnTo>
                  <a:lnTo>
                    <a:pt x="159550" y="37553"/>
                  </a:lnTo>
                  <a:lnTo>
                    <a:pt x="159550" y="37172"/>
                  </a:lnTo>
                  <a:lnTo>
                    <a:pt x="159943" y="37553"/>
                  </a:lnTo>
                  <a:lnTo>
                    <a:pt x="160337" y="37553"/>
                  </a:lnTo>
                  <a:lnTo>
                    <a:pt x="159943" y="37553"/>
                  </a:lnTo>
                  <a:lnTo>
                    <a:pt x="159943" y="37934"/>
                  </a:lnTo>
                  <a:lnTo>
                    <a:pt x="160337" y="37934"/>
                  </a:lnTo>
                  <a:lnTo>
                    <a:pt x="160337" y="37553"/>
                  </a:lnTo>
                  <a:lnTo>
                    <a:pt x="160337" y="37934"/>
                  </a:lnTo>
                  <a:lnTo>
                    <a:pt x="160718" y="37934"/>
                  </a:lnTo>
                  <a:lnTo>
                    <a:pt x="161112" y="37934"/>
                  </a:lnTo>
                  <a:lnTo>
                    <a:pt x="160718" y="37934"/>
                  </a:lnTo>
                  <a:lnTo>
                    <a:pt x="161112" y="37934"/>
                  </a:lnTo>
                  <a:lnTo>
                    <a:pt x="160718" y="37934"/>
                  </a:lnTo>
                  <a:lnTo>
                    <a:pt x="160718" y="38138"/>
                  </a:lnTo>
                  <a:lnTo>
                    <a:pt x="161112" y="38138"/>
                  </a:lnTo>
                  <a:lnTo>
                    <a:pt x="160718" y="38138"/>
                  </a:lnTo>
                  <a:lnTo>
                    <a:pt x="160718" y="38519"/>
                  </a:lnTo>
                  <a:lnTo>
                    <a:pt x="160718" y="38138"/>
                  </a:lnTo>
                  <a:lnTo>
                    <a:pt x="160337" y="38138"/>
                  </a:lnTo>
                  <a:lnTo>
                    <a:pt x="160718" y="38138"/>
                  </a:lnTo>
                  <a:lnTo>
                    <a:pt x="160718" y="38519"/>
                  </a:lnTo>
                  <a:lnTo>
                    <a:pt x="160718" y="38138"/>
                  </a:lnTo>
                  <a:lnTo>
                    <a:pt x="161112" y="38138"/>
                  </a:lnTo>
                  <a:lnTo>
                    <a:pt x="160718" y="38138"/>
                  </a:lnTo>
                  <a:lnTo>
                    <a:pt x="160718" y="37934"/>
                  </a:lnTo>
                  <a:lnTo>
                    <a:pt x="161112" y="37934"/>
                  </a:lnTo>
                  <a:lnTo>
                    <a:pt x="160718" y="37934"/>
                  </a:lnTo>
                  <a:lnTo>
                    <a:pt x="161112" y="37934"/>
                  </a:lnTo>
                  <a:lnTo>
                    <a:pt x="160718" y="37934"/>
                  </a:lnTo>
                  <a:lnTo>
                    <a:pt x="160337" y="37934"/>
                  </a:lnTo>
                  <a:lnTo>
                    <a:pt x="160337" y="37553"/>
                  </a:lnTo>
                  <a:lnTo>
                    <a:pt x="160337" y="37934"/>
                  </a:lnTo>
                  <a:lnTo>
                    <a:pt x="159943" y="37934"/>
                  </a:lnTo>
                  <a:lnTo>
                    <a:pt x="160337" y="37553"/>
                  </a:lnTo>
                  <a:lnTo>
                    <a:pt x="159943" y="37553"/>
                  </a:lnTo>
                  <a:lnTo>
                    <a:pt x="159550" y="37553"/>
                  </a:lnTo>
                  <a:lnTo>
                    <a:pt x="159550" y="37172"/>
                  </a:lnTo>
                  <a:lnTo>
                    <a:pt x="159550" y="37553"/>
                  </a:lnTo>
                  <a:lnTo>
                    <a:pt x="159550" y="37172"/>
                  </a:lnTo>
                  <a:lnTo>
                    <a:pt x="159550" y="36779"/>
                  </a:lnTo>
                  <a:lnTo>
                    <a:pt x="159943" y="36779"/>
                  </a:lnTo>
                  <a:lnTo>
                    <a:pt x="159550" y="36779"/>
                  </a:lnTo>
                  <a:lnTo>
                    <a:pt x="159550" y="36398"/>
                  </a:lnTo>
                  <a:lnTo>
                    <a:pt x="159943" y="36398"/>
                  </a:lnTo>
                  <a:lnTo>
                    <a:pt x="159550" y="36398"/>
                  </a:lnTo>
                  <a:lnTo>
                    <a:pt x="159169" y="36398"/>
                  </a:lnTo>
                  <a:lnTo>
                    <a:pt x="159550" y="36398"/>
                  </a:lnTo>
                  <a:lnTo>
                    <a:pt x="159169" y="36398"/>
                  </a:lnTo>
                  <a:lnTo>
                    <a:pt x="159169" y="36017"/>
                  </a:lnTo>
                  <a:lnTo>
                    <a:pt x="158775" y="36017"/>
                  </a:lnTo>
                  <a:lnTo>
                    <a:pt x="159169" y="36017"/>
                  </a:lnTo>
                  <a:lnTo>
                    <a:pt x="159169" y="35623"/>
                  </a:lnTo>
                  <a:lnTo>
                    <a:pt x="158775" y="35623"/>
                  </a:lnTo>
                  <a:lnTo>
                    <a:pt x="159169" y="35623"/>
                  </a:lnTo>
                  <a:lnTo>
                    <a:pt x="159169" y="35242"/>
                  </a:lnTo>
                  <a:lnTo>
                    <a:pt x="158775" y="35242"/>
                  </a:lnTo>
                  <a:lnTo>
                    <a:pt x="159169" y="35242"/>
                  </a:lnTo>
                  <a:lnTo>
                    <a:pt x="158775" y="35242"/>
                  </a:lnTo>
                  <a:lnTo>
                    <a:pt x="158775" y="34861"/>
                  </a:lnTo>
                  <a:lnTo>
                    <a:pt x="159169" y="34861"/>
                  </a:lnTo>
                  <a:lnTo>
                    <a:pt x="159550" y="34861"/>
                  </a:lnTo>
                  <a:lnTo>
                    <a:pt x="159550" y="34467"/>
                  </a:lnTo>
                  <a:lnTo>
                    <a:pt x="159169" y="34861"/>
                  </a:lnTo>
                  <a:lnTo>
                    <a:pt x="159169" y="34467"/>
                  </a:lnTo>
                  <a:lnTo>
                    <a:pt x="159550" y="34467"/>
                  </a:lnTo>
                  <a:lnTo>
                    <a:pt x="159169" y="34467"/>
                  </a:lnTo>
                  <a:lnTo>
                    <a:pt x="158775" y="34467"/>
                  </a:lnTo>
                  <a:lnTo>
                    <a:pt x="159169" y="34467"/>
                  </a:lnTo>
                  <a:lnTo>
                    <a:pt x="159169" y="34086"/>
                  </a:lnTo>
                  <a:lnTo>
                    <a:pt x="159169" y="33705"/>
                  </a:lnTo>
                  <a:lnTo>
                    <a:pt x="158775" y="33705"/>
                  </a:lnTo>
                  <a:lnTo>
                    <a:pt x="159169" y="33705"/>
                  </a:lnTo>
                  <a:lnTo>
                    <a:pt x="159169" y="33312"/>
                  </a:lnTo>
                  <a:lnTo>
                    <a:pt x="158775" y="33312"/>
                  </a:lnTo>
                  <a:lnTo>
                    <a:pt x="158775" y="33705"/>
                  </a:lnTo>
                  <a:lnTo>
                    <a:pt x="158775" y="33312"/>
                  </a:lnTo>
                  <a:lnTo>
                    <a:pt x="158381" y="33312"/>
                  </a:lnTo>
                  <a:lnTo>
                    <a:pt x="158775" y="33312"/>
                  </a:lnTo>
                  <a:lnTo>
                    <a:pt x="158775" y="33121"/>
                  </a:lnTo>
                  <a:lnTo>
                    <a:pt x="158381" y="33121"/>
                  </a:lnTo>
                  <a:lnTo>
                    <a:pt x="158775" y="33121"/>
                  </a:lnTo>
                  <a:lnTo>
                    <a:pt x="158775" y="32740"/>
                  </a:lnTo>
                  <a:lnTo>
                    <a:pt x="158775" y="33121"/>
                  </a:lnTo>
                  <a:lnTo>
                    <a:pt x="159169" y="32740"/>
                  </a:lnTo>
                  <a:lnTo>
                    <a:pt x="159169" y="33121"/>
                  </a:lnTo>
                  <a:lnTo>
                    <a:pt x="159169" y="32740"/>
                  </a:lnTo>
                  <a:lnTo>
                    <a:pt x="158775" y="32740"/>
                  </a:lnTo>
                  <a:lnTo>
                    <a:pt x="158775" y="32359"/>
                  </a:lnTo>
                  <a:lnTo>
                    <a:pt x="159169" y="32359"/>
                  </a:lnTo>
                  <a:lnTo>
                    <a:pt x="159550" y="32359"/>
                  </a:lnTo>
                  <a:lnTo>
                    <a:pt x="159550" y="31965"/>
                  </a:lnTo>
                  <a:lnTo>
                    <a:pt x="159550" y="31584"/>
                  </a:lnTo>
                  <a:lnTo>
                    <a:pt x="159550" y="31203"/>
                  </a:lnTo>
                  <a:lnTo>
                    <a:pt x="159550" y="31584"/>
                  </a:lnTo>
                  <a:lnTo>
                    <a:pt x="159943" y="31584"/>
                  </a:lnTo>
                  <a:lnTo>
                    <a:pt x="159943" y="31965"/>
                  </a:lnTo>
                  <a:lnTo>
                    <a:pt x="159943" y="31584"/>
                  </a:lnTo>
                  <a:lnTo>
                    <a:pt x="159943" y="31203"/>
                  </a:lnTo>
                  <a:lnTo>
                    <a:pt x="160337" y="31203"/>
                  </a:lnTo>
                  <a:lnTo>
                    <a:pt x="160718" y="31203"/>
                  </a:lnTo>
                  <a:lnTo>
                    <a:pt x="160718" y="30810"/>
                  </a:lnTo>
                  <a:lnTo>
                    <a:pt x="161112" y="31203"/>
                  </a:lnTo>
                  <a:lnTo>
                    <a:pt x="161505" y="31203"/>
                  </a:lnTo>
                  <a:lnTo>
                    <a:pt x="161505" y="31584"/>
                  </a:lnTo>
                  <a:lnTo>
                    <a:pt x="161505" y="31965"/>
                  </a:lnTo>
                  <a:lnTo>
                    <a:pt x="161505" y="32359"/>
                  </a:lnTo>
                  <a:lnTo>
                    <a:pt x="161505" y="32740"/>
                  </a:lnTo>
                  <a:lnTo>
                    <a:pt x="161505" y="33121"/>
                  </a:lnTo>
                  <a:lnTo>
                    <a:pt x="161886" y="33121"/>
                  </a:lnTo>
                  <a:lnTo>
                    <a:pt x="161505" y="33121"/>
                  </a:lnTo>
                  <a:lnTo>
                    <a:pt x="161505" y="33312"/>
                  </a:lnTo>
                  <a:lnTo>
                    <a:pt x="161886" y="33312"/>
                  </a:lnTo>
                  <a:lnTo>
                    <a:pt x="162090" y="33312"/>
                  </a:lnTo>
                  <a:lnTo>
                    <a:pt x="162090" y="33705"/>
                  </a:lnTo>
                  <a:lnTo>
                    <a:pt x="161886" y="33705"/>
                  </a:lnTo>
                  <a:lnTo>
                    <a:pt x="162090" y="33705"/>
                  </a:lnTo>
                  <a:lnTo>
                    <a:pt x="162471" y="33705"/>
                  </a:lnTo>
                  <a:lnTo>
                    <a:pt x="162090" y="33705"/>
                  </a:lnTo>
                  <a:lnTo>
                    <a:pt x="161886" y="33705"/>
                  </a:lnTo>
                  <a:lnTo>
                    <a:pt x="162090" y="33705"/>
                  </a:lnTo>
                  <a:lnTo>
                    <a:pt x="162090" y="33312"/>
                  </a:lnTo>
                  <a:lnTo>
                    <a:pt x="161886" y="33312"/>
                  </a:lnTo>
                  <a:lnTo>
                    <a:pt x="161505" y="33312"/>
                  </a:lnTo>
                  <a:lnTo>
                    <a:pt x="161505" y="33121"/>
                  </a:lnTo>
                  <a:lnTo>
                    <a:pt x="161886" y="33121"/>
                  </a:lnTo>
                  <a:lnTo>
                    <a:pt x="161505" y="33121"/>
                  </a:lnTo>
                  <a:lnTo>
                    <a:pt x="161505" y="32740"/>
                  </a:lnTo>
                  <a:lnTo>
                    <a:pt x="161505" y="32359"/>
                  </a:lnTo>
                  <a:lnTo>
                    <a:pt x="161505" y="31965"/>
                  </a:lnTo>
                  <a:lnTo>
                    <a:pt x="161505" y="31584"/>
                  </a:lnTo>
                  <a:lnTo>
                    <a:pt x="161505" y="31203"/>
                  </a:lnTo>
                  <a:lnTo>
                    <a:pt x="161112" y="31203"/>
                  </a:lnTo>
                  <a:lnTo>
                    <a:pt x="161112" y="30810"/>
                  </a:lnTo>
                  <a:lnTo>
                    <a:pt x="161505" y="30810"/>
                  </a:lnTo>
                  <a:lnTo>
                    <a:pt x="161505" y="30429"/>
                  </a:lnTo>
                  <a:lnTo>
                    <a:pt x="161505" y="30048"/>
                  </a:lnTo>
                  <a:lnTo>
                    <a:pt x="161886" y="30048"/>
                  </a:lnTo>
                  <a:lnTo>
                    <a:pt x="161886" y="29654"/>
                  </a:lnTo>
                  <a:lnTo>
                    <a:pt x="162090" y="29654"/>
                  </a:lnTo>
                  <a:lnTo>
                    <a:pt x="162471" y="29654"/>
                  </a:lnTo>
                  <a:lnTo>
                    <a:pt x="162471" y="29273"/>
                  </a:lnTo>
                  <a:lnTo>
                    <a:pt x="162471" y="28892"/>
                  </a:lnTo>
                  <a:lnTo>
                    <a:pt x="162864" y="28892"/>
                  </a:lnTo>
                  <a:lnTo>
                    <a:pt x="162864" y="28498"/>
                  </a:lnTo>
                  <a:lnTo>
                    <a:pt x="163258" y="28308"/>
                  </a:lnTo>
                  <a:lnTo>
                    <a:pt x="163258" y="27927"/>
                  </a:lnTo>
                  <a:lnTo>
                    <a:pt x="163258" y="27546"/>
                  </a:lnTo>
                  <a:lnTo>
                    <a:pt x="163258" y="27152"/>
                  </a:lnTo>
                  <a:lnTo>
                    <a:pt x="163639" y="27152"/>
                  </a:lnTo>
                  <a:lnTo>
                    <a:pt x="163639" y="26771"/>
                  </a:lnTo>
                  <a:lnTo>
                    <a:pt x="163639" y="27152"/>
                  </a:lnTo>
                  <a:lnTo>
                    <a:pt x="163639" y="26771"/>
                  </a:lnTo>
                  <a:lnTo>
                    <a:pt x="163639" y="27152"/>
                  </a:lnTo>
                  <a:lnTo>
                    <a:pt x="163258" y="27152"/>
                  </a:lnTo>
                  <a:lnTo>
                    <a:pt x="163258" y="26771"/>
                  </a:lnTo>
                  <a:lnTo>
                    <a:pt x="163639" y="26390"/>
                  </a:lnTo>
                  <a:lnTo>
                    <a:pt x="163639" y="26771"/>
                  </a:lnTo>
                  <a:lnTo>
                    <a:pt x="163639" y="26390"/>
                  </a:lnTo>
                  <a:lnTo>
                    <a:pt x="164033" y="26390"/>
                  </a:lnTo>
                  <a:lnTo>
                    <a:pt x="163639" y="26390"/>
                  </a:lnTo>
                  <a:lnTo>
                    <a:pt x="164033" y="26390"/>
                  </a:lnTo>
                  <a:lnTo>
                    <a:pt x="163639" y="26390"/>
                  </a:lnTo>
                  <a:lnTo>
                    <a:pt x="163258" y="26390"/>
                  </a:lnTo>
                  <a:lnTo>
                    <a:pt x="163639" y="25996"/>
                  </a:lnTo>
                  <a:lnTo>
                    <a:pt x="163639" y="25615"/>
                  </a:lnTo>
                  <a:lnTo>
                    <a:pt x="163639" y="25234"/>
                  </a:lnTo>
                  <a:lnTo>
                    <a:pt x="163639" y="24460"/>
                  </a:lnTo>
                  <a:lnTo>
                    <a:pt x="163639" y="24079"/>
                  </a:lnTo>
                  <a:lnTo>
                    <a:pt x="164033" y="24079"/>
                  </a:lnTo>
                  <a:lnTo>
                    <a:pt x="164033" y="23685"/>
                  </a:lnTo>
                  <a:lnTo>
                    <a:pt x="164033" y="23494"/>
                  </a:lnTo>
                  <a:lnTo>
                    <a:pt x="163639" y="23494"/>
                  </a:lnTo>
                  <a:lnTo>
                    <a:pt x="163639" y="23113"/>
                  </a:lnTo>
                  <a:lnTo>
                    <a:pt x="164033" y="22720"/>
                  </a:lnTo>
                  <a:lnTo>
                    <a:pt x="164033" y="22339"/>
                  </a:lnTo>
                  <a:lnTo>
                    <a:pt x="164033" y="21958"/>
                  </a:lnTo>
                  <a:lnTo>
                    <a:pt x="164426" y="21958"/>
                  </a:lnTo>
                  <a:lnTo>
                    <a:pt x="164426" y="21564"/>
                  </a:lnTo>
                  <a:lnTo>
                    <a:pt x="164426" y="21183"/>
                  </a:lnTo>
                  <a:lnTo>
                    <a:pt x="164807" y="20802"/>
                  </a:lnTo>
                  <a:lnTo>
                    <a:pt x="165201" y="20408"/>
                  </a:lnTo>
                  <a:lnTo>
                    <a:pt x="165582" y="20408"/>
                  </a:lnTo>
                  <a:lnTo>
                    <a:pt x="165582" y="20027"/>
                  </a:lnTo>
                  <a:lnTo>
                    <a:pt x="165976" y="20027"/>
                  </a:lnTo>
                  <a:lnTo>
                    <a:pt x="166370" y="19646"/>
                  </a:lnTo>
                  <a:lnTo>
                    <a:pt x="166751" y="19646"/>
                  </a:lnTo>
                  <a:lnTo>
                    <a:pt x="166954" y="19646"/>
                  </a:lnTo>
                  <a:lnTo>
                    <a:pt x="166954" y="19253"/>
                  </a:lnTo>
                  <a:lnTo>
                    <a:pt x="167335" y="19253"/>
                  </a:lnTo>
                  <a:lnTo>
                    <a:pt x="167728" y="18872"/>
                  </a:lnTo>
                  <a:lnTo>
                    <a:pt x="168122" y="18681"/>
                  </a:lnTo>
                  <a:lnTo>
                    <a:pt x="168503" y="18681"/>
                  </a:lnTo>
                  <a:lnTo>
                    <a:pt x="168897" y="18300"/>
                  </a:lnTo>
                  <a:lnTo>
                    <a:pt x="169278" y="18300"/>
                  </a:lnTo>
                  <a:lnTo>
                    <a:pt x="169672" y="18300"/>
                  </a:lnTo>
                  <a:lnTo>
                    <a:pt x="170065" y="18300"/>
                  </a:lnTo>
                  <a:lnTo>
                    <a:pt x="170446" y="17906"/>
                  </a:lnTo>
                  <a:lnTo>
                    <a:pt x="170840" y="17906"/>
                  </a:lnTo>
                  <a:lnTo>
                    <a:pt x="171234" y="17906"/>
                  </a:lnTo>
                  <a:lnTo>
                    <a:pt x="171615" y="17906"/>
                  </a:lnTo>
                  <a:lnTo>
                    <a:pt x="171615" y="17525"/>
                  </a:lnTo>
                  <a:lnTo>
                    <a:pt x="171615" y="17906"/>
                  </a:lnTo>
                  <a:lnTo>
                    <a:pt x="171615" y="17525"/>
                  </a:lnTo>
                  <a:lnTo>
                    <a:pt x="171818" y="17525"/>
                  </a:lnTo>
                  <a:lnTo>
                    <a:pt x="172199" y="17525"/>
                  </a:lnTo>
                  <a:lnTo>
                    <a:pt x="172593" y="17525"/>
                  </a:lnTo>
                  <a:lnTo>
                    <a:pt x="172986" y="17525"/>
                  </a:lnTo>
                  <a:lnTo>
                    <a:pt x="172986" y="17144"/>
                  </a:lnTo>
                  <a:lnTo>
                    <a:pt x="174536" y="17144"/>
                  </a:lnTo>
                  <a:lnTo>
                    <a:pt x="174155" y="17144"/>
                  </a:lnTo>
                  <a:lnTo>
                    <a:pt x="174929" y="17144"/>
                  </a:lnTo>
                  <a:lnTo>
                    <a:pt x="175704" y="17525"/>
                  </a:lnTo>
                  <a:lnTo>
                    <a:pt x="176098" y="17525"/>
                  </a:lnTo>
                  <a:lnTo>
                    <a:pt x="176288" y="17525"/>
                  </a:lnTo>
                  <a:lnTo>
                    <a:pt x="176682" y="17525"/>
                  </a:lnTo>
                  <a:lnTo>
                    <a:pt x="176682" y="17906"/>
                  </a:lnTo>
                  <a:lnTo>
                    <a:pt x="177063" y="17906"/>
                  </a:lnTo>
                  <a:lnTo>
                    <a:pt x="177457" y="17906"/>
                  </a:lnTo>
                  <a:lnTo>
                    <a:pt x="177457" y="18300"/>
                  </a:lnTo>
                  <a:lnTo>
                    <a:pt x="177457" y="17906"/>
                  </a:lnTo>
                  <a:lnTo>
                    <a:pt x="177457" y="18300"/>
                  </a:lnTo>
                  <a:lnTo>
                    <a:pt x="177850" y="18300"/>
                  </a:lnTo>
                  <a:lnTo>
                    <a:pt x="177850" y="18681"/>
                  </a:lnTo>
                  <a:lnTo>
                    <a:pt x="177850" y="18872"/>
                  </a:lnTo>
                  <a:lnTo>
                    <a:pt x="177850" y="19253"/>
                  </a:lnTo>
                  <a:lnTo>
                    <a:pt x="177457" y="19253"/>
                  </a:lnTo>
                  <a:lnTo>
                    <a:pt x="177457" y="19646"/>
                  </a:lnTo>
                  <a:lnTo>
                    <a:pt x="177063" y="20027"/>
                  </a:lnTo>
                  <a:lnTo>
                    <a:pt x="177063" y="20408"/>
                  </a:lnTo>
                  <a:lnTo>
                    <a:pt x="176682" y="20408"/>
                  </a:lnTo>
                  <a:lnTo>
                    <a:pt x="176288" y="20027"/>
                  </a:lnTo>
                  <a:lnTo>
                    <a:pt x="176288" y="20408"/>
                  </a:lnTo>
                  <a:lnTo>
                    <a:pt x="176288" y="20027"/>
                  </a:lnTo>
                  <a:lnTo>
                    <a:pt x="176098" y="20027"/>
                  </a:lnTo>
                  <a:lnTo>
                    <a:pt x="175704" y="19646"/>
                  </a:lnTo>
                  <a:lnTo>
                    <a:pt x="175310" y="19646"/>
                  </a:lnTo>
                  <a:lnTo>
                    <a:pt x="175310" y="20027"/>
                  </a:lnTo>
                  <a:lnTo>
                    <a:pt x="175310" y="20408"/>
                  </a:lnTo>
                  <a:lnTo>
                    <a:pt x="174929" y="20408"/>
                  </a:lnTo>
                  <a:lnTo>
                    <a:pt x="174929" y="20802"/>
                  </a:lnTo>
                  <a:lnTo>
                    <a:pt x="174929" y="21183"/>
                  </a:lnTo>
                  <a:lnTo>
                    <a:pt x="174929" y="21564"/>
                  </a:lnTo>
                  <a:lnTo>
                    <a:pt x="174536" y="21564"/>
                  </a:lnTo>
                  <a:lnTo>
                    <a:pt x="174536" y="21958"/>
                  </a:lnTo>
                  <a:lnTo>
                    <a:pt x="174155" y="21958"/>
                  </a:lnTo>
                  <a:lnTo>
                    <a:pt x="173761" y="21958"/>
                  </a:lnTo>
                  <a:lnTo>
                    <a:pt x="173367" y="21564"/>
                  </a:lnTo>
                  <a:lnTo>
                    <a:pt x="172986" y="21564"/>
                  </a:lnTo>
                  <a:lnTo>
                    <a:pt x="172986" y="21958"/>
                  </a:lnTo>
                  <a:lnTo>
                    <a:pt x="172986" y="22339"/>
                  </a:lnTo>
                  <a:lnTo>
                    <a:pt x="173367" y="22339"/>
                  </a:lnTo>
                  <a:lnTo>
                    <a:pt x="173367" y="22720"/>
                  </a:lnTo>
                  <a:lnTo>
                    <a:pt x="173761" y="22720"/>
                  </a:lnTo>
                  <a:lnTo>
                    <a:pt x="173761" y="23113"/>
                  </a:lnTo>
                  <a:lnTo>
                    <a:pt x="173367" y="23113"/>
                  </a:lnTo>
                  <a:lnTo>
                    <a:pt x="173761" y="23113"/>
                  </a:lnTo>
                  <a:lnTo>
                    <a:pt x="173761" y="22720"/>
                  </a:lnTo>
                  <a:lnTo>
                    <a:pt x="173367" y="22720"/>
                  </a:lnTo>
                  <a:lnTo>
                    <a:pt x="173367" y="22339"/>
                  </a:lnTo>
                  <a:lnTo>
                    <a:pt x="172986" y="21958"/>
                  </a:lnTo>
                  <a:lnTo>
                    <a:pt x="172986" y="21564"/>
                  </a:lnTo>
                  <a:lnTo>
                    <a:pt x="173367" y="21564"/>
                  </a:lnTo>
                  <a:lnTo>
                    <a:pt x="173367" y="21958"/>
                  </a:lnTo>
                  <a:lnTo>
                    <a:pt x="173761" y="21958"/>
                  </a:lnTo>
                  <a:lnTo>
                    <a:pt x="174155" y="21958"/>
                  </a:lnTo>
                  <a:lnTo>
                    <a:pt x="174536" y="21958"/>
                  </a:lnTo>
                  <a:lnTo>
                    <a:pt x="174536" y="22339"/>
                  </a:lnTo>
                  <a:lnTo>
                    <a:pt x="174929" y="22720"/>
                  </a:lnTo>
                  <a:lnTo>
                    <a:pt x="174536" y="22720"/>
                  </a:lnTo>
                  <a:lnTo>
                    <a:pt x="174155" y="22720"/>
                  </a:lnTo>
                  <a:lnTo>
                    <a:pt x="174155" y="23113"/>
                  </a:lnTo>
                  <a:lnTo>
                    <a:pt x="174155" y="23494"/>
                  </a:lnTo>
                  <a:lnTo>
                    <a:pt x="174155" y="23685"/>
                  </a:lnTo>
                  <a:lnTo>
                    <a:pt x="174536" y="24079"/>
                  </a:lnTo>
                  <a:lnTo>
                    <a:pt x="174155" y="24079"/>
                  </a:lnTo>
                  <a:lnTo>
                    <a:pt x="174155" y="24460"/>
                  </a:lnTo>
                  <a:lnTo>
                    <a:pt x="174155" y="24841"/>
                  </a:lnTo>
                  <a:lnTo>
                    <a:pt x="174536" y="24841"/>
                  </a:lnTo>
                  <a:lnTo>
                    <a:pt x="174536" y="25234"/>
                  </a:lnTo>
                  <a:lnTo>
                    <a:pt x="174536" y="25615"/>
                  </a:lnTo>
                  <a:lnTo>
                    <a:pt x="174929" y="25615"/>
                  </a:lnTo>
                  <a:lnTo>
                    <a:pt x="174929" y="25996"/>
                  </a:lnTo>
                  <a:lnTo>
                    <a:pt x="174536" y="25996"/>
                  </a:lnTo>
                  <a:lnTo>
                    <a:pt x="174155" y="25996"/>
                  </a:lnTo>
                  <a:lnTo>
                    <a:pt x="174155" y="25615"/>
                  </a:lnTo>
                  <a:lnTo>
                    <a:pt x="174536" y="25615"/>
                  </a:lnTo>
                  <a:lnTo>
                    <a:pt x="174155" y="25615"/>
                  </a:lnTo>
                  <a:lnTo>
                    <a:pt x="174155" y="25996"/>
                  </a:lnTo>
                  <a:lnTo>
                    <a:pt x="174536" y="25996"/>
                  </a:lnTo>
                  <a:lnTo>
                    <a:pt x="174929" y="25996"/>
                  </a:lnTo>
                  <a:lnTo>
                    <a:pt x="174929" y="25615"/>
                  </a:lnTo>
                  <a:lnTo>
                    <a:pt x="174536" y="25234"/>
                  </a:lnTo>
                  <a:lnTo>
                    <a:pt x="174536" y="24841"/>
                  </a:lnTo>
                  <a:lnTo>
                    <a:pt x="174155" y="24841"/>
                  </a:lnTo>
                  <a:lnTo>
                    <a:pt x="174155" y="24460"/>
                  </a:lnTo>
                  <a:lnTo>
                    <a:pt x="174155" y="24079"/>
                  </a:lnTo>
                  <a:lnTo>
                    <a:pt x="174536" y="24079"/>
                  </a:lnTo>
                  <a:lnTo>
                    <a:pt x="174536" y="23685"/>
                  </a:lnTo>
                  <a:lnTo>
                    <a:pt x="174155" y="23494"/>
                  </a:lnTo>
                  <a:lnTo>
                    <a:pt x="174155" y="23113"/>
                  </a:lnTo>
                  <a:lnTo>
                    <a:pt x="174536" y="23113"/>
                  </a:lnTo>
                  <a:lnTo>
                    <a:pt x="174536" y="22720"/>
                  </a:lnTo>
                  <a:lnTo>
                    <a:pt x="174536" y="23113"/>
                  </a:lnTo>
                  <a:lnTo>
                    <a:pt x="174929" y="23113"/>
                  </a:lnTo>
                  <a:lnTo>
                    <a:pt x="174929" y="22720"/>
                  </a:lnTo>
                  <a:lnTo>
                    <a:pt x="174929" y="23113"/>
                  </a:lnTo>
                  <a:lnTo>
                    <a:pt x="175310" y="23113"/>
                  </a:lnTo>
                  <a:lnTo>
                    <a:pt x="175704" y="23113"/>
                  </a:lnTo>
                  <a:lnTo>
                    <a:pt x="176098" y="23494"/>
                  </a:lnTo>
                  <a:lnTo>
                    <a:pt x="176098" y="23685"/>
                  </a:lnTo>
                  <a:lnTo>
                    <a:pt x="176288" y="23685"/>
                  </a:lnTo>
                  <a:lnTo>
                    <a:pt x="176682" y="23685"/>
                  </a:lnTo>
                  <a:lnTo>
                    <a:pt x="176288" y="24079"/>
                  </a:lnTo>
                  <a:lnTo>
                    <a:pt x="176682" y="24079"/>
                  </a:lnTo>
                  <a:lnTo>
                    <a:pt x="176682" y="24460"/>
                  </a:lnTo>
                  <a:lnTo>
                    <a:pt x="177063" y="24460"/>
                  </a:lnTo>
                  <a:lnTo>
                    <a:pt x="177457" y="24841"/>
                  </a:lnTo>
                  <a:lnTo>
                    <a:pt x="177063" y="24460"/>
                  </a:lnTo>
                  <a:lnTo>
                    <a:pt x="176682" y="24079"/>
                  </a:lnTo>
                  <a:lnTo>
                    <a:pt x="176288" y="24079"/>
                  </a:lnTo>
                  <a:lnTo>
                    <a:pt x="176682" y="23685"/>
                  </a:lnTo>
                  <a:lnTo>
                    <a:pt x="176288" y="23685"/>
                  </a:lnTo>
                  <a:lnTo>
                    <a:pt x="176098" y="23685"/>
                  </a:lnTo>
                  <a:lnTo>
                    <a:pt x="176098" y="23494"/>
                  </a:lnTo>
                  <a:lnTo>
                    <a:pt x="175704" y="23113"/>
                  </a:lnTo>
                  <a:lnTo>
                    <a:pt x="175310" y="23113"/>
                  </a:lnTo>
                  <a:lnTo>
                    <a:pt x="174929" y="22720"/>
                  </a:lnTo>
                  <a:lnTo>
                    <a:pt x="174929" y="23113"/>
                  </a:lnTo>
                  <a:lnTo>
                    <a:pt x="174929" y="22720"/>
                  </a:lnTo>
                  <a:lnTo>
                    <a:pt x="175310" y="22720"/>
                  </a:lnTo>
                  <a:lnTo>
                    <a:pt x="175310" y="22339"/>
                  </a:lnTo>
                  <a:lnTo>
                    <a:pt x="175704" y="22339"/>
                  </a:lnTo>
                  <a:lnTo>
                    <a:pt x="176098" y="21958"/>
                  </a:lnTo>
                  <a:lnTo>
                    <a:pt x="176288" y="21958"/>
                  </a:lnTo>
                  <a:lnTo>
                    <a:pt x="176682" y="21958"/>
                  </a:lnTo>
                  <a:lnTo>
                    <a:pt x="177063" y="21958"/>
                  </a:lnTo>
                  <a:lnTo>
                    <a:pt x="177063" y="21564"/>
                  </a:lnTo>
                  <a:lnTo>
                    <a:pt x="177457" y="21564"/>
                  </a:lnTo>
                  <a:lnTo>
                    <a:pt x="177457" y="21183"/>
                  </a:lnTo>
                  <a:lnTo>
                    <a:pt x="177850" y="21183"/>
                  </a:lnTo>
                  <a:lnTo>
                    <a:pt x="177850" y="21564"/>
                  </a:lnTo>
                  <a:lnTo>
                    <a:pt x="178231" y="21564"/>
                  </a:lnTo>
                  <a:lnTo>
                    <a:pt x="178625" y="21564"/>
                  </a:lnTo>
                  <a:lnTo>
                    <a:pt x="178625" y="21958"/>
                  </a:lnTo>
                  <a:lnTo>
                    <a:pt x="179019" y="21958"/>
                  </a:lnTo>
                  <a:lnTo>
                    <a:pt x="179019" y="22339"/>
                  </a:lnTo>
                  <a:lnTo>
                    <a:pt x="179400" y="22720"/>
                  </a:lnTo>
                  <a:lnTo>
                    <a:pt x="179019" y="23113"/>
                  </a:lnTo>
                  <a:lnTo>
                    <a:pt x="179019" y="23494"/>
                  </a:lnTo>
                  <a:lnTo>
                    <a:pt x="179019" y="23685"/>
                  </a:lnTo>
                  <a:lnTo>
                    <a:pt x="178625" y="23685"/>
                  </a:lnTo>
                  <a:lnTo>
                    <a:pt x="178625" y="24079"/>
                  </a:lnTo>
                  <a:lnTo>
                    <a:pt x="178625" y="24460"/>
                  </a:lnTo>
                  <a:lnTo>
                    <a:pt x="178231" y="24460"/>
                  </a:lnTo>
                  <a:lnTo>
                    <a:pt x="178231" y="24841"/>
                  </a:lnTo>
                  <a:lnTo>
                    <a:pt x="178625" y="24841"/>
                  </a:lnTo>
                  <a:lnTo>
                    <a:pt x="178231" y="24841"/>
                  </a:lnTo>
                  <a:lnTo>
                    <a:pt x="178625" y="24841"/>
                  </a:lnTo>
                  <a:lnTo>
                    <a:pt x="179019" y="24841"/>
                  </a:lnTo>
                  <a:lnTo>
                    <a:pt x="178625" y="24841"/>
                  </a:lnTo>
                  <a:lnTo>
                    <a:pt x="179019" y="24841"/>
                  </a:lnTo>
                  <a:lnTo>
                    <a:pt x="179019" y="25234"/>
                  </a:lnTo>
                  <a:lnTo>
                    <a:pt x="179019" y="25615"/>
                  </a:lnTo>
                  <a:lnTo>
                    <a:pt x="179019" y="25234"/>
                  </a:lnTo>
                  <a:lnTo>
                    <a:pt x="179019" y="25615"/>
                  </a:lnTo>
                  <a:lnTo>
                    <a:pt x="179400" y="25996"/>
                  </a:lnTo>
                  <a:lnTo>
                    <a:pt x="179019" y="26390"/>
                  </a:lnTo>
                  <a:lnTo>
                    <a:pt x="179019" y="26771"/>
                  </a:lnTo>
                  <a:lnTo>
                    <a:pt x="179019" y="26390"/>
                  </a:lnTo>
                  <a:lnTo>
                    <a:pt x="179019" y="26771"/>
                  </a:lnTo>
                  <a:lnTo>
                    <a:pt x="179400" y="26771"/>
                  </a:lnTo>
                  <a:lnTo>
                    <a:pt x="179019" y="27152"/>
                  </a:lnTo>
                  <a:lnTo>
                    <a:pt x="179019" y="27546"/>
                  </a:lnTo>
                  <a:lnTo>
                    <a:pt x="179019" y="27152"/>
                  </a:lnTo>
                  <a:lnTo>
                    <a:pt x="179400" y="27546"/>
                  </a:lnTo>
                  <a:lnTo>
                    <a:pt x="179019" y="27927"/>
                  </a:lnTo>
                  <a:lnTo>
                    <a:pt x="179019" y="28308"/>
                  </a:lnTo>
                  <a:lnTo>
                    <a:pt x="179019" y="28498"/>
                  </a:lnTo>
                  <a:lnTo>
                    <a:pt x="178625" y="28498"/>
                  </a:lnTo>
                  <a:lnTo>
                    <a:pt x="179019" y="28498"/>
                  </a:lnTo>
                  <a:lnTo>
                    <a:pt x="179019" y="28892"/>
                  </a:lnTo>
                  <a:lnTo>
                    <a:pt x="179019" y="28498"/>
                  </a:lnTo>
                  <a:lnTo>
                    <a:pt x="179019" y="28892"/>
                  </a:lnTo>
                  <a:lnTo>
                    <a:pt x="178625" y="29273"/>
                  </a:lnTo>
                  <a:lnTo>
                    <a:pt x="178231" y="29273"/>
                  </a:lnTo>
                  <a:lnTo>
                    <a:pt x="178231" y="29654"/>
                  </a:lnTo>
                  <a:lnTo>
                    <a:pt x="178625" y="29654"/>
                  </a:lnTo>
                  <a:lnTo>
                    <a:pt x="178625" y="29273"/>
                  </a:lnTo>
                  <a:lnTo>
                    <a:pt x="178625" y="29654"/>
                  </a:lnTo>
                  <a:lnTo>
                    <a:pt x="178231" y="29654"/>
                  </a:lnTo>
                  <a:lnTo>
                    <a:pt x="178231" y="30048"/>
                  </a:lnTo>
                  <a:lnTo>
                    <a:pt x="178625" y="30048"/>
                  </a:lnTo>
                  <a:lnTo>
                    <a:pt x="178231" y="30048"/>
                  </a:lnTo>
                  <a:lnTo>
                    <a:pt x="178231" y="30429"/>
                  </a:lnTo>
                  <a:lnTo>
                    <a:pt x="177850" y="30429"/>
                  </a:lnTo>
                  <a:lnTo>
                    <a:pt x="177457" y="30429"/>
                  </a:lnTo>
                  <a:lnTo>
                    <a:pt x="177457" y="30810"/>
                  </a:lnTo>
                  <a:lnTo>
                    <a:pt x="177850" y="30810"/>
                  </a:lnTo>
                  <a:lnTo>
                    <a:pt x="177457" y="30810"/>
                  </a:lnTo>
                  <a:lnTo>
                    <a:pt x="177457" y="31203"/>
                  </a:lnTo>
                  <a:lnTo>
                    <a:pt x="177457" y="31584"/>
                  </a:lnTo>
                  <a:lnTo>
                    <a:pt x="177457" y="31203"/>
                  </a:lnTo>
                  <a:lnTo>
                    <a:pt x="177457" y="31584"/>
                  </a:lnTo>
                  <a:lnTo>
                    <a:pt x="177850" y="31584"/>
                  </a:lnTo>
                  <a:lnTo>
                    <a:pt x="177457" y="31584"/>
                  </a:lnTo>
                  <a:lnTo>
                    <a:pt x="177850" y="31584"/>
                  </a:lnTo>
                  <a:lnTo>
                    <a:pt x="177850" y="31965"/>
                  </a:lnTo>
                  <a:lnTo>
                    <a:pt x="177457" y="31965"/>
                  </a:lnTo>
                  <a:lnTo>
                    <a:pt x="177457" y="31584"/>
                  </a:lnTo>
                  <a:lnTo>
                    <a:pt x="177457" y="31965"/>
                  </a:lnTo>
                  <a:lnTo>
                    <a:pt x="177063" y="31965"/>
                  </a:lnTo>
                  <a:lnTo>
                    <a:pt x="177457" y="31965"/>
                  </a:lnTo>
                  <a:lnTo>
                    <a:pt x="177457" y="31584"/>
                  </a:lnTo>
                  <a:lnTo>
                    <a:pt x="177457" y="31965"/>
                  </a:lnTo>
                  <a:lnTo>
                    <a:pt x="177063" y="31965"/>
                  </a:lnTo>
                  <a:lnTo>
                    <a:pt x="177457" y="31965"/>
                  </a:lnTo>
                  <a:lnTo>
                    <a:pt x="177063" y="32359"/>
                  </a:lnTo>
                  <a:lnTo>
                    <a:pt x="177063" y="32740"/>
                  </a:lnTo>
                  <a:lnTo>
                    <a:pt x="176682" y="32740"/>
                  </a:lnTo>
                  <a:lnTo>
                    <a:pt x="177063" y="32740"/>
                  </a:lnTo>
                  <a:lnTo>
                    <a:pt x="177063" y="33121"/>
                  </a:lnTo>
                  <a:lnTo>
                    <a:pt x="177063" y="33312"/>
                  </a:lnTo>
                  <a:lnTo>
                    <a:pt x="176682" y="33312"/>
                  </a:lnTo>
                  <a:lnTo>
                    <a:pt x="176682" y="33121"/>
                  </a:lnTo>
                  <a:lnTo>
                    <a:pt x="176682" y="33312"/>
                  </a:lnTo>
                  <a:lnTo>
                    <a:pt x="176682" y="33705"/>
                  </a:lnTo>
                  <a:lnTo>
                    <a:pt x="176288" y="33705"/>
                  </a:lnTo>
                  <a:lnTo>
                    <a:pt x="176098" y="33705"/>
                  </a:lnTo>
                  <a:lnTo>
                    <a:pt x="176098" y="34086"/>
                  </a:lnTo>
                  <a:lnTo>
                    <a:pt x="175704" y="34086"/>
                  </a:lnTo>
                  <a:lnTo>
                    <a:pt x="175704" y="33705"/>
                  </a:lnTo>
                  <a:lnTo>
                    <a:pt x="175310" y="33705"/>
                  </a:lnTo>
                  <a:lnTo>
                    <a:pt x="175310" y="34086"/>
                  </a:lnTo>
                  <a:lnTo>
                    <a:pt x="175310" y="33705"/>
                  </a:lnTo>
                  <a:lnTo>
                    <a:pt x="175310" y="34086"/>
                  </a:lnTo>
                  <a:lnTo>
                    <a:pt x="175310" y="33705"/>
                  </a:lnTo>
                  <a:lnTo>
                    <a:pt x="175310" y="34086"/>
                  </a:lnTo>
                  <a:lnTo>
                    <a:pt x="174929" y="33705"/>
                  </a:lnTo>
                  <a:lnTo>
                    <a:pt x="174929" y="34086"/>
                  </a:lnTo>
                  <a:lnTo>
                    <a:pt x="174929" y="33705"/>
                  </a:lnTo>
                  <a:lnTo>
                    <a:pt x="174929" y="34086"/>
                  </a:lnTo>
                  <a:lnTo>
                    <a:pt x="174536" y="34086"/>
                  </a:lnTo>
                  <a:lnTo>
                    <a:pt x="174929" y="34086"/>
                  </a:lnTo>
                  <a:lnTo>
                    <a:pt x="174536" y="34086"/>
                  </a:lnTo>
                  <a:lnTo>
                    <a:pt x="174536" y="33705"/>
                  </a:lnTo>
                  <a:lnTo>
                    <a:pt x="174929" y="33705"/>
                  </a:lnTo>
                  <a:lnTo>
                    <a:pt x="174536" y="33705"/>
                  </a:lnTo>
                  <a:lnTo>
                    <a:pt x="174929" y="33705"/>
                  </a:lnTo>
                  <a:lnTo>
                    <a:pt x="174536" y="33705"/>
                  </a:lnTo>
                  <a:lnTo>
                    <a:pt x="174536" y="34086"/>
                  </a:lnTo>
                  <a:lnTo>
                    <a:pt x="174536" y="33705"/>
                  </a:lnTo>
                  <a:lnTo>
                    <a:pt x="174536" y="34086"/>
                  </a:lnTo>
                  <a:lnTo>
                    <a:pt x="174155" y="34086"/>
                  </a:lnTo>
                  <a:lnTo>
                    <a:pt x="174155" y="33705"/>
                  </a:lnTo>
                  <a:lnTo>
                    <a:pt x="174155" y="34086"/>
                  </a:lnTo>
                  <a:lnTo>
                    <a:pt x="173761" y="34086"/>
                  </a:lnTo>
                  <a:lnTo>
                    <a:pt x="174155" y="34086"/>
                  </a:lnTo>
                  <a:lnTo>
                    <a:pt x="174155" y="33705"/>
                  </a:lnTo>
                  <a:lnTo>
                    <a:pt x="174155" y="34086"/>
                  </a:lnTo>
                  <a:lnTo>
                    <a:pt x="174536" y="34086"/>
                  </a:lnTo>
                  <a:lnTo>
                    <a:pt x="174929" y="34086"/>
                  </a:lnTo>
                  <a:lnTo>
                    <a:pt x="174929" y="33705"/>
                  </a:lnTo>
                  <a:lnTo>
                    <a:pt x="174929" y="34086"/>
                  </a:lnTo>
                  <a:lnTo>
                    <a:pt x="174929" y="33705"/>
                  </a:lnTo>
                  <a:lnTo>
                    <a:pt x="175310" y="34086"/>
                  </a:lnTo>
                  <a:lnTo>
                    <a:pt x="175310" y="33705"/>
                  </a:lnTo>
                  <a:lnTo>
                    <a:pt x="175310" y="34086"/>
                  </a:lnTo>
                  <a:lnTo>
                    <a:pt x="175310" y="33705"/>
                  </a:lnTo>
                  <a:lnTo>
                    <a:pt x="175310" y="34086"/>
                  </a:lnTo>
                  <a:lnTo>
                    <a:pt x="175310" y="33705"/>
                  </a:lnTo>
                  <a:lnTo>
                    <a:pt x="175704" y="33705"/>
                  </a:lnTo>
                  <a:lnTo>
                    <a:pt x="175704" y="34086"/>
                  </a:lnTo>
                  <a:lnTo>
                    <a:pt x="176098" y="34086"/>
                  </a:lnTo>
                  <a:lnTo>
                    <a:pt x="176098" y="33705"/>
                  </a:lnTo>
                  <a:lnTo>
                    <a:pt x="176098" y="34086"/>
                  </a:lnTo>
                  <a:lnTo>
                    <a:pt x="176288" y="33705"/>
                  </a:lnTo>
                  <a:lnTo>
                    <a:pt x="176682" y="33705"/>
                  </a:lnTo>
                  <a:lnTo>
                    <a:pt x="177063" y="33705"/>
                  </a:lnTo>
                  <a:lnTo>
                    <a:pt x="176682" y="33705"/>
                  </a:lnTo>
                  <a:lnTo>
                    <a:pt x="177063" y="33705"/>
                  </a:lnTo>
                  <a:lnTo>
                    <a:pt x="177063" y="34086"/>
                  </a:lnTo>
                  <a:lnTo>
                    <a:pt x="177457" y="34467"/>
                  </a:lnTo>
                  <a:lnTo>
                    <a:pt x="177063" y="34467"/>
                  </a:lnTo>
                  <a:lnTo>
                    <a:pt x="176682" y="34467"/>
                  </a:lnTo>
                  <a:lnTo>
                    <a:pt x="176682" y="34861"/>
                  </a:lnTo>
                  <a:lnTo>
                    <a:pt x="176288" y="35242"/>
                  </a:lnTo>
                  <a:lnTo>
                    <a:pt x="176098" y="35242"/>
                  </a:lnTo>
                  <a:lnTo>
                    <a:pt x="176288" y="35242"/>
                  </a:lnTo>
                  <a:lnTo>
                    <a:pt x="176288" y="35623"/>
                  </a:lnTo>
                  <a:lnTo>
                    <a:pt x="176682" y="35623"/>
                  </a:lnTo>
                  <a:lnTo>
                    <a:pt x="176288" y="35623"/>
                  </a:lnTo>
                  <a:lnTo>
                    <a:pt x="176098" y="35623"/>
                  </a:lnTo>
                  <a:lnTo>
                    <a:pt x="176098" y="36017"/>
                  </a:lnTo>
                  <a:lnTo>
                    <a:pt x="176098" y="36398"/>
                  </a:lnTo>
                  <a:lnTo>
                    <a:pt x="175704" y="36398"/>
                  </a:lnTo>
                  <a:lnTo>
                    <a:pt x="175310" y="36398"/>
                  </a:lnTo>
                  <a:lnTo>
                    <a:pt x="175704" y="36398"/>
                  </a:lnTo>
                  <a:lnTo>
                    <a:pt x="175310" y="36779"/>
                  </a:lnTo>
                  <a:lnTo>
                    <a:pt x="175310" y="36398"/>
                  </a:lnTo>
                  <a:lnTo>
                    <a:pt x="175310" y="36779"/>
                  </a:lnTo>
                  <a:lnTo>
                    <a:pt x="174929" y="36779"/>
                  </a:lnTo>
                  <a:lnTo>
                    <a:pt x="175310" y="37172"/>
                  </a:lnTo>
                  <a:lnTo>
                    <a:pt x="174929" y="37172"/>
                  </a:lnTo>
                  <a:lnTo>
                    <a:pt x="175310" y="37172"/>
                  </a:lnTo>
                  <a:lnTo>
                    <a:pt x="174929" y="37172"/>
                  </a:lnTo>
                  <a:lnTo>
                    <a:pt x="174929" y="37553"/>
                  </a:lnTo>
                  <a:lnTo>
                    <a:pt x="174929" y="37172"/>
                  </a:lnTo>
                  <a:lnTo>
                    <a:pt x="175310" y="37172"/>
                  </a:lnTo>
                  <a:lnTo>
                    <a:pt x="174929" y="37172"/>
                  </a:lnTo>
                  <a:lnTo>
                    <a:pt x="175310" y="37172"/>
                  </a:lnTo>
                  <a:lnTo>
                    <a:pt x="174929" y="36779"/>
                  </a:lnTo>
                  <a:lnTo>
                    <a:pt x="175310" y="36779"/>
                  </a:lnTo>
                  <a:lnTo>
                    <a:pt x="175704" y="36779"/>
                  </a:lnTo>
                  <a:lnTo>
                    <a:pt x="176098" y="36779"/>
                  </a:lnTo>
                  <a:lnTo>
                    <a:pt x="176098" y="37172"/>
                  </a:lnTo>
                  <a:lnTo>
                    <a:pt x="175704" y="37172"/>
                  </a:lnTo>
                  <a:lnTo>
                    <a:pt x="175310" y="37172"/>
                  </a:lnTo>
                  <a:lnTo>
                    <a:pt x="175704" y="37553"/>
                  </a:lnTo>
                  <a:lnTo>
                    <a:pt x="175310" y="37553"/>
                  </a:lnTo>
                  <a:lnTo>
                    <a:pt x="174929" y="37934"/>
                  </a:lnTo>
                  <a:lnTo>
                    <a:pt x="175310" y="37934"/>
                  </a:lnTo>
                  <a:lnTo>
                    <a:pt x="174929" y="37934"/>
                  </a:lnTo>
                  <a:lnTo>
                    <a:pt x="174929" y="38138"/>
                  </a:lnTo>
                  <a:lnTo>
                    <a:pt x="175310" y="38138"/>
                  </a:lnTo>
                  <a:lnTo>
                    <a:pt x="174929" y="38138"/>
                  </a:lnTo>
                  <a:lnTo>
                    <a:pt x="174929" y="38519"/>
                  </a:lnTo>
                  <a:lnTo>
                    <a:pt x="174536" y="38519"/>
                  </a:lnTo>
                  <a:lnTo>
                    <a:pt x="174155" y="38519"/>
                  </a:lnTo>
                  <a:lnTo>
                    <a:pt x="174155" y="38900"/>
                  </a:lnTo>
                  <a:lnTo>
                    <a:pt x="174155" y="39293"/>
                  </a:lnTo>
                  <a:lnTo>
                    <a:pt x="174155" y="39674"/>
                  </a:lnTo>
                  <a:lnTo>
                    <a:pt x="174155" y="40055"/>
                  </a:lnTo>
                  <a:lnTo>
                    <a:pt x="174155" y="39674"/>
                  </a:lnTo>
                  <a:lnTo>
                    <a:pt x="174536" y="39674"/>
                  </a:lnTo>
                  <a:lnTo>
                    <a:pt x="174536" y="40055"/>
                  </a:lnTo>
                  <a:lnTo>
                    <a:pt x="174155" y="40055"/>
                  </a:lnTo>
                  <a:lnTo>
                    <a:pt x="174155" y="40449"/>
                  </a:lnTo>
                  <a:lnTo>
                    <a:pt x="174155" y="40830"/>
                  </a:lnTo>
                  <a:lnTo>
                    <a:pt x="174155" y="41211"/>
                  </a:lnTo>
                  <a:lnTo>
                    <a:pt x="174155" y="41605"/>
                  </a:lnTo>
                  <a:lnTo>
                    <a:pt x="174155" y="41211"/>
                  </a:lnTo>
                  <a:lnTo>
                    <a:pt x="174155" y="41605"/>
                  </a:lnTo>
                  <a:lnTo>
                    <a:pt x="174155" y="41211"/>
                  </a:lnTo>
                  <a:lnTo>
                    <a:pt x="174536" y="41211"/>
                  </a:lnTo>
                  <a:lnTo>
                    <a:pt x="174155" y="41211"/>
                  </a:lnTo>
                  <a:lnTo>
                    <a:pt x="174536" y="41211"/>
                  </a:lnTo>
                  <a:lnTo>
                    <a:pt x="174536" y="41605"/>
                  </a:lnTo>
                  <a:lnTo>
                    <a:pt x="174155" y="41605"/>
                  </a:lnTo>
                  <a:lnTo>
                    <a:pt x="174536" y="41605"/>
                  </a:lnTo>
                  <a:lnTo>
                    <a:pt x="174155" y="41605"/>
                  </a:lnTo>
                  <a:lnTo>
                    <a:pt x="174536" y="41605"/>
                  </a:lnTo>
                  <a:lnTo>
                    <a:pt x="174155" y="41605"/>
                  </a:lnTo>
                  <a:lnTo>
                    <a:pt x="174155" y="41986"/>
                  </a:lnTo>
                  <a:lnTo>
                    <a:pt x="174155" y="41605"/>
                  </a:lnTo>
                  <a:lnTo>
                    <a:pt x="174155" y="41986"/>
                  </a:lnTo>
                  <a:lnTo>
                    <a:pt x="174536" y="41986"/>
                  </a:lnTo>
                  <a:lnTo>
                    <a:pt x="174155" y="41986"/>
                  </a:lnTo>
                  <a:lnTo>
                    <a:pt x="174155" y="42367"/>
                  </a:lnTo>
                  <a:lnTo>
                    <a:pt x="174155" y="41986"/>
                  </a:lnTo>
                  <a:lnTo>
                    <a:pt x="174536" y="41986"/>
                  </a:lnTo>
                  <a:lnTo>
                    <a:pt x="174155" y="41986"/>
                  </a:lnTo>
                  <a:lnTo>
                    <a:pt x="174155" y="41605"/>
                  </a:lnTo>
                  <a:lnTo>
                    <a:pt x="174155" y="41986"/>
                  </a:lnTo>
                  <a:lnTo>
                    <a:pt x="174155" y="41605"/>
                  </a:lnTo>
                  <a:lnTo>
                    <a:pt x="174536" y="41605"/>
                  </a:lnTo>
                  <a:lnTo>
                    <a:pt x="174155" y="41605"/>
                  </a:lnTo>
                  <a:lnTo>
                    <a:pt x="174536" y="41605"/>
                  </a:lnTo>
                  <a:lnTo>
                    <a:pt x="174536" y="41211"/>
                  </a:lnTo>
                  <a:lnTo>
                    <a:pt x="174155" y="41211"/>
                  </a:lnTo>
                  <a:lnTo>
                    <a:pt x="174536" y="41211"/>
                  </a:lnTo>
                  <a:lnTo>
                    <a:pt x="174155" y="41211"/>
                  </a:lnTo>
                  <a:lnTo>
                    <a:pt x="174155" y="40830"/>
                  </a:lnTo>
                  <a:lnTo>
                    <a:pt x="174155" y="40449"/>
                  </a:lnTo>
                  <a:lnTo>
                    <a:pt x="174155" y="40055"/>
                  </a:lnTo>
                  <a:lnTo>
                    <a:pt x="174536" y="40055"/>
                  </a:lnTo>
                  <a:lnTo>
                    <a:pt x="174536" y="39674"/>
                  </a:lnTo>
                  <a:lnTo>
                    <a:pt x="174155" y="39674"/>
                  </a:lnTo>
                  <a:lnTo>
                    <a:pt x="174155" y="39293"/>
                  </a:lnTo>
                  <a:lnTo>
                    <a:pt x="174155" y="39674"/>
                  </a:lnTo>
                  <a:lnTo>
                    <a:pt x="174155" y="39293"/>
                  </a:lnTo>
                  <a:lnTo>
                    <a:pt x="174155" y="38900"/>
                  </a:lnTo>
                  <a:lnTo>
                    <a:pt x="174155" y="38519"/>
                  </a:lnTo>
                  <a:lnTo>
                    <a:pt x="174536" y="38519"/>
                  </a:lnTo>
                  <a:lnTo>
                    <a:pt x="174929" y="38519"/>
                  </a:lnTo>
                  <a:lnTo>
                    <a:pt x="175310" y="38519"/>
                  </a:lnTo>
                  <a:lnTo>
                    <a:pt x="175310" y="38138"/>
                  </a:lnTo>
                  <a:lnTo>
                    <a:pt x="175310" y="38519"/>
                  </a:lnTo>
                  <a:lnTo>
                    <a:pt x="175310" y="38138"/>
                  </a:lnTo>
                  <a:lnTo>
                    <a:pt x="175310" y="38519"/>
                  </a:lnTo>
                  <a:lnTo>
                    <a:pt x="175704" y="38519"/>
                  </a:lnTo>
                  <a:lnTo>
                    <a:pt x="175704" y="38900"/>
                  </a:lnTo>
                  <a:lnTo>
                    <a:pt x="175704" y="38519"/>
                  </a:lnTo>
                  <a:lnTo>
                    <a:pt x="176098" y="38519"/>
                  </a:lnTo>
                  <a:lnTo>
                    <a:pt x="175704" y="38519"/>
                  </a:lnTo>
                  <a:lnTo>
                    <a:pt x="175310" y="38519"/>
                  </a:lnTo>
                  <a:lnTo>
                    <a:pt x="175310" y="38138"/>
                  </a:lnTo>
                  <a:lnTo>
                    <a:pt x="175310" y="38519"/>
                  </a:lnTo>
                  <a:lnTo>
                    <a:pt x="175310" y="38138"/>
                  </a:lnTo>
                  <a:lnTo>
                    <a:pt x="174929" y="38138"/>
                  </a:lnTo>
                  <a:lnTo>
                    <a:pt x="175310" y="38138"/>
                  </a:lnTo>
                  <a:lnTo>
                    <a:pt x="174929" y="38138"/>
                  </a:lnTo>
                  <a:lnTo>
                    <a:pt x="174929" y="37934"/>
                  </a:lnTo>
                  <a:lnTo>
                    <a:pt x="175310" y="37934"/>
                  </a:lnTo>
                  <a:lnTo>
                    <a:pt x="175310" y="37553"/>
                  </a:lnTo>
                  <a:lnTo>
                    <a:pt x="175704" y="37553"/>
                  </a:lnTo>
                  <a:lnTo>
                    <a:pt x="175704" y="37934"/>
                  </a:lnTo>
                  <a:lnTo>
                    <a:pt x="175704" y="38138"/>
                  </a:lnTo>
                  <a:lnTo>
                    <a:pt x="176098" y="38138"/>
                  </a:lnTo>
                  <a:lnTo>
                    <a:pt x="176098" y="38519"/>
                  </a:lnTo>
                  <a:lnTo>
                    <a:pt x="176098" y="38900"/>
                  </a:lnTo>
                  <a:lnTo>
                    <a:pt x="176288" y="38900"/>
                  </a:lnTo>
                  <a:lnTo>
                    <a:pt x="176288" y="39293"/>
                  </a:lnTo>
                  <a:lnTo>
                    <a:pt x="176682" y="39293"/>
                  </a:lnTo>
                  <a:lnTo>
                    <a:pt x="176682" y="39674"/>
                  </a:lnTo>
                  <a:lnTo>
                    <a:pt x="176682" y="40055"/>
                  </a:lnTo>
                  <a:lnTo>
                    <a:pt x="176288" y="40055"/>
                  </a:lnTo>
                  <a:lnTo>
                    <a:pt x="176288" y="40449"/>
                  </a:lnTo>
                  <a:lnTo>
                    <a:pt x="176682" y="40449"/>
                  </a:lnTo>
                  <a:lnTo>
                    <a:pt x="177063" y="40449"/>
                  </a:lnTo>
                  <a:lnTo>
                    <a:pt x="177457" y="40449"/>
                  </a:lnTo>
                  <a:lnTo>
                    <a:pt x="177457" y="40830"/>
                  </a:lnTo>
                  <a:lnTo>
                    <a:pt x="177457" y="41211"/>
                  </a:lnTo>
                  <a:lnTo>
                    <a:pt x="177063" y="41211"/>
                  </a:lnTo>
                  <a:lnTo>
                    <a:pt x="176682" y="41211"/>
                  </a:lnTo>
                  <a:lnTo>
                    <a:pt x="176682" y="41605"/>
                  </a:lnTo>
                  <a:lnTo>
                    <a:pt x="177063" y="41605"/>
                  </a:lnTo>
                  <a:lnTo>
                    <a:pt x="177457" y="41211"/>
                  </a:lnTo>
                  <a:lnTo>
                    <a:pt x="177457" y="41605"/>
                  </a:lnTo>
                  <a:lnTo>
                    <a:pt x="177457" y="41986"/>
                  </a:lnTo>
                  <a:lnTo>
                    <a:pt x="177850" y="41986"/>
                  </a:lnTo>
                  <a:lnTo>
                    <a:pt x="178231" y="41605"/>
                  </a:lnTo>
                  <a:lnTo>
                    <a:pt x="178625" y="41605"/>
                  </a:lnTo>
                  <a:lnTo>
                    <a:pt x="178625" y="41986"/>
                  </a:lnTo>
                  <a:lnTo>
                    <a:pt x="179019" y="41986"/>
                  </a:lnTo>
                  <a:lnTo>
                    <a:pt x="179019" y="42367"/>
                  </a:lnTo>
                  <a:lnTo>
                    <a:pt x="179019" y="42760"/>
                  </a:lnTo>
                  <a:lnTo>
                    <a:pt x="179400" y="42951"/>
                  </a:lnTo>
                  <a:lnTo>
                    <a:pt x="179400" y="43332"/>
                  </a:lnTo>
                  <a:lnTo>
                    <a:pt x="179400" y="43713"/>
                  </a:lnTo>
                  <a:lnTo>
                    <a:pt x="179793" y="44107"/>
                  </a:lnTo>
                  <a:lnTo>
                    <a:pt x="179793" y="44488"/>
                  </a:lnTo>
                  <a:lnTo>
                    <a:pt x="180174" y="44488"/>
                  </a:lnTo>
                  <a:lnTo>
                    <a:pt x="180174" y="44869"/>
                  </a:lnTo>
                  <a:lnTo>
                    <a:pt x="180174" y="45262"/>
                  </a:lnTo>
                  <a:lnTo>
                    <a:pt x="180174" y="45643"/>
                  </a:lnTo>
                  <a:lnTo>
                    <a:pt x="180568" y="45643"/>
                  </a:lnTo>
                  <a:lnTo>
                    <a:pt x="180568" y="46024"/>
                  </a:lnTo>
                  <a:lnTo>
                    <a:pt x="180962" y="46418"/>
                  </a:lnTo>
                  <a:lnTo>
                    <a:pt x="181152" y="46024"/>
                  </a:lnTo>
                  <a:lnTo>
                    <a:pt x="181152" y="45643"/>
                  </a:lnTo>
                  <a:lnTo>
                    <a:pt x="181152" y="46024"/>
                  </a:lnTo>
                  <a:lnTo>
                    <a:pt x="181152" y="46418"/>
                  </a:lnTo>
                  <a:lnTo>
                    <a:pt x="181546" y="46418"/>
                  </a:lnTo>
                  <a:lnTo>
                    <a:pt x="181927" y="46418"/>
                  </a:lnTo>
                  <a:lnTo>
                    <a:pt x="181927" y="46799"/>
                  </a:lnTo>
                  <a:lnTo>
                    <a:pt x="181927" y="46418"/>
                  </a:lnTo>
                  <a:lnTo>
                    <a:pt x="181927" y="46799"/>
                  </a:lnTo>
                  <a:lnTo>
                    <a:pt x="181927" y="47180"/>
                  </a:lnTo>
                  <a:lnTo>
                    <a:pt x="182321" y="47180"/>
                  </a:lnTo>
                  <a:lnTo>
                    <a:pt x="182714" y="47180"/>
                  </a:lnTo>
                  <a:lnTo>
                    <a:pt x="182714" y="47370"/>
                  </a:lnTo>
                  <a:lnTo>
                    <a:pt x="182321" y="47370"/>
                  </a:lnTo>
                  <a:lnTo>
                    <a:pt x="182321" y="47764"/>
                  </a:lnTo>
                  <a:lnTo>
                    <a:pt x="181927" y="47764"/>
                  </a:lnTo>
                  <a:lnTo>
                    <a:pt x="181927" y="48145"/>
                  </a:lnTo>
                  <a:lnTo>
                    <a:pt x="181927" y="48526"/>
                  </a:lnTo>
                  <a:lnTo>
                    <a:pt x="181927" y="48920"/>
                  </a:lnTo>
                  <a:lnTo>
                    <a:pt x="181546" y="48526"/>
                  </a:lnTo>
                  <a:lnTo>
                    <a:pt x="181927" y="48526"/>
                  </a:lnTo>
                  <a:lnTo>
                    <a:pt x="181546" y="48526"/>
                  </a:lnTo>
                  <a:lnTo>
                    <a:pt x="181927" y="48920"/>
                  </a:lnTo>
                  <a:lnTo>
                    <a:pt x="181927" y="49301"/>
                  </a:lnTo>
                  <a:lnTo>
                    <a:pt x="182321" y="49301"/>
                  </a:lnTo>
                  <a:lnTo>
                    <a:pt x="182321" y="49682"/>
                  </a:lnTo>
                  <a:lnTo>
                    <a:pt x="182321" y="50076"/>
                  </a:lnTo>
                  <a:lnTo>
                    <a:pt x="182321" y="50457"/>
                  </a:lnTo>
                  <a:lnTo>
                    <a:pt x="182714" y="50457"/>
                  </a:lnTo>
                  <a:lnTo>
                    <a:pt x="182714" y="50838"/>
                  </a:lnTo>
                  <a:lnTo>
                    <a:pt x="182714" y="50457"/>
                  </a:lnTo>
                  <a:lnTo>
                    <a:pt x="183095" y="50457"/>
                  </a:lnTo>
                  <a:lnTo>
                    <a:pt x="182714" y="50457"/>
                  </a:lnTo>
                  <a:lnTo>
                    <a:pt x="182714" y="50838"/>
                  </a:lnTo>
                  <a:lnTo>
                    <a:pt x="182714" y="50457"/>
                  </a:lnTo>
                  <a:lnTo>
                    <a:pt x="182321" y="50457"/>
                  </a:lnTo>
                  <a:lnTo>
                    <a:pt x="182321" y="50076"/>
                  </a:lnTo>
                  <a:lnTo>
                    <a:pt x="182321" y="49682"/>
                  </a:lnTo>
                  <a:lnTo>
                    <a:pt x="182321" y="49301"/>
                  </a:lnTo>
                  <a:lnTo>
                    <a:pt x="182714" y="49301"/>
                  </a:lnTo>
                  <a:lnTo>
                    <a:pt x="183095" y="49301"/>
                  </a:lnTo>
                  <a:lnTo>
                    <a:pt x="183095" y="49682"/>
                  </a:lnTo>
                  <a:lnTo>
                    <a:pt x="183095" y="49301"/>
                  </a:lnTo>
                  <a:lnTo>
                    <a:pt x="182714" y="49301"/>
                  </a:lnTo>
                  <a:lnTo>
                    <a:pt x="183095" y="49682"/>
                  </a:lnTo>
                  <a:lnTo>
                    <a:pt x="183095" y="50076"/>
                  </a:lnTo>
                  <a:lnTo>
                    <a:pt x="183489" y="50076"/>
                  </a:lnTo>
                  <a:lnTo>
                    <a:pt x="183883" y="50076"/>
                  </a:lnTo>
                  <a:lnTo>
                    <a:pt x="183489" y="50076"/>
                  </a:lnTo>
                  <a:lnTo>
                    <a:pt x="183489" y="50457"/>
                  </a:lnTo>
                  <a:lnTo>
                    <a:pt x="183095" y="50457"/>
                  </a:lnTo>
                  <a:lnTo>
                    <a:pt x="183489" y="50457"/>
                  </a:lnTo>
                  <a:lnTo>
                    <a:pt x="183489" y="50838"/>
                  </a:lnTo>
                  <a:lnTo>
                    <a:pt x="183883" y="50838"/>
                  </a:lnTo>
                  <a:lnTo>
                    <a:pt x="183883" y="51231"/>
                  </a:lnTo>
                  <a:lnTo>
                    <a:pt x="183883" y="51612"/>
                  </a:lnTo>
                  <a:lnTo>
                    <a:pt x="183883" y="51993"/>
                  </a:lnTo>
                  <a:lnTo>
                    <a:pt x="184264" y="51993"/>
                  </a:lnTo>
                  <a:lnTo>
                    <a:pt x="183883" y="51993"/>
                  </a:lnTo>
                  <a:lnTo>
                    <a:pt x="184264" y="51993"/>
                  </a:lnTo>
                  <a:lnTo>
                    <a:pt x="184264" y="52184"/>
                  </a:lnTo>
                  <a:lnTo>
                    <a:pt x="184658" y="52184"/>
                  </a:lnTo>
                  <a:lnTo>
                    <a:pt x="185051" y="52184"/>
                  </a:lnTo>
                  <a:lnTo>
                    <a:pt x="185432" y="52184"/>
                  </a:lnTo>
                  <a:lnTo>
                    <a:pt x="185432" y="52577"/>
                  </a:lnTo>
                  <a:lnTo>
                    <a:pt x="185432" y="52958"/>
                  </a:lnTo>
                  <a:lnTo>
                    <a:pt x="185051" y="52958"/>
                  </a:lnTo>
                  <a:lnTo>
                    <a:pt x="184658" y="52577"/>
                  </a:lnTo>
                  <a:lnTo>
                    <a:pt x="184264" y="52577"/>
                  </a:lnTo>
                  <a:lnTo>
                    <a:pt x="184264" y="52958"/>
                  </a:lnTo>
                  <a:lnTo>
                    <a:pt x="184264" y="53339"/>
                  </a:lnTo>
                  <a:lnTo>
                    <a:pt x="184658" y="53339"/>
                  </a:lnTo>
                  <a:lnTo>
                    <a:pt x="185051" y="53339"/>
                  </a:lnTo>
                  <a:lnTo>
                    <a:pt x="185051" y="53733"/>
                  </a:lnTo>
                  <a:lnTo>
                    <a:pt x="184658" y="54114"/>
                  </a:lnTo>
                  <a:lnTo>
                    <a:pt x="184264" y="54114"/>
                  </a:lnTo>
                  <a:lnTo>
                    <a:pt x="183883" y="54114"/>
                  </a:lnTo>
                  <a:lnTo>
                    <a:pt x="184264" y="54114"/>
                  </a:lnTo>
                  <a:lnTo>
                    <a:pt x="184264" y="54495"/>
                  </a:lnTo>
                  <a:lnTo>
                    <a:pt x="183883" y="54889"/>
                  </a:lnTo>
                  <a:lnTo>
                    <a:pt x="183883" y="55270"/>
                  </a:lnTo>
                  <a:lnTo>
                    <a:pt x="184264" y="55270"/>
                  </a:lnTo>
                  <a:lnTo>
                    <a:pt x="183883" y="55270"/>
                  </a:lnTo>
                  <a:lnTo>
                    <a:pt x="184264" y="55270"/>
                  </a:lnTo>
                  <a:lnTo>
                    <a:pt x="184264" y="55651"/>
                  </a:lnTo>
                  <a:lnTo>
                    <a:pt x="184264" y="56045"/>
                  </a:lnTo>
                  <a:lnTo>
                    <a:pt x="184264" y="56426"/>
                  </a:lnTo>
                  <a:lnTo>
                    <a:pt x="184658" y="56426"/>
                  </a:lnTo>
                  <a:lnTo>
                    <a:pt x="185051" y="56426"/>
                  </a:lnTo>
                  <a:lnTo>
                    <a:pt x="185051" y="56807"/>
                  </a:lnTo>
                  <a:lnTo>
                    <a:pt x="185051" y="56997"/>
                  </a:lnTo>
                  <a:lnTo>
                    <a:pt x="185432" y="57391"/>
                  </a:lnTo>
                  <a:lnTo>
                    <a:pt x="185051" y="57391"/>
                  </a:lnTo>
                  <a:lnTo>
                    <a:pt x="184658" y="57391"/>
                  </a:lnTo>
                  <a:lnTo>
                    <a:pt x="184264" y="57391"/>
                  </a:lnTo>
                  <a:lnTo>
                    <a:pt x="184264" y="57772"/>
                  </a:lnTo>
                  <a:lnTo>
                    <a:pt x="183883" y="57772"/>
                  </a:lnTo>
                  <a:lnTo>
                    <a:pt x="183883" y="57391"/>
                  </a:lnTo>
                  <a:lnTo>
                    <a:pt x="183883" y="57772"/>
                  </a:lnTo>
                  <a:lnTo>
                    <a:pt x="183489" y="57772"/>
                  </a:lnTo>
                  <a:lnTo>
                    <a:pt x="183489" y="58153"/>
                  </a:lnTo>
                  <a:lnTo>
                    <a:pt x="183489" y="58546"/>
                  </a:lnTo>
                  <a:lnTo>
                    <a:pt x="183095" y="58546"/>
                  </a:lnTo>
                  <a:lnTo>
                    <a:pt x="182714" y="58546"/>
                  </a:lnTo>
                  <a:lnTo>
                    <a:pt x="182321" y="58546"/>
                  </a:lnTo>
                  <a:lnTo>
                    <a:pt x="181927" y="58546"/>
                  </a:lnTo>
                  <a:lnTo>
                    <a:pt x="181546" y="58546"/>
                  </a:lnTo>
                  <a:lnTo>
                    <a:pt x="181546" y="58927"/>
                  </a:lnTo>
                  <a:lnTo>
                    <a:pt x="181546" y="59308"/>
                  </a:lnTo>
                  <a:lnTo>
                    <a:pt x="181152" y="59702"/>
                  </a:lnTo>
                  <a:lnTo>
                    <a:pt x="180962" y="60083"/>
                  </a:lnTo>
                  <a:lnTo>
                    <a:pt x="180962" y="60464"/>
                  </a:lnTo>
                  <a:lnTo>
                    <a:pt x="181152" y="60464"/>
                  </a:lnTo>
                  <a:lnTo>
                    <a:pt x="181152" y="60858"/>
                  </a:lnTo>
                  <a:lnTo>
                    <a:pt x="181152" y="61239"/>
                  </a:lnTo>
                  <a:lnTo>
                    <a:pt x="180962" y="61239"/>
                  </a:lnTo>
                  <a:lnTo>
                    <a:pt x="180962" y="61620"/>
                  </a:lnTo>
                  <a:lnTo>
                    <a:pt x="180962" y="61823"/>
                  </a:lnTo>
                  <a:lnTo>
                    <a:pt x="180568" y="61823"/>
                  </a:lnTo>
                  <a:lnTo>
                    <a:pt x="180962" y="61823"/>
                  </a:lnTo>
                  <a:lnTo>
                    <a:pt x="180962" y="61620"/>
                  </a:lnTo>
                  <a:lnTo>
                    <a:pt x="180568" y="61620"/>
                  </a:lnTo>
                  <a:lnTo>
                    <a:pt x="180174" y="61620"/>
                  </a:lnTo>
                  <a:lnTo>
                    <a:pt x="180174" y="61239"/>
                  </a:lnTo>
                  <a:lnTo>
                    <a:pt x="179793" y="61239"/>
                  </a:lnTo>
                  <a:lnTo>
                    <a:pt x="180174" y="61239"/>
                  </a:lnTo>
                  <a:lnTo>
                    <a:pt x="180174" y="61620"/>
                  </a:lnTo>
                  <a:lnTo>
                    <a:pt x="179793" y="61620"/>
                  </a:lnTo>
                  <a:lnTo>
                    <a:pt x="179793" y="61239"/>
                  </a:lnTo>
                  <a:lnTo>
                    <a:pt x="179793" y="61620"/>
                  </a:lnTo>
                  <a:lnTo>
                    <a:pt x="179400" y="61620"/>
                  </a:lnTo>
                  <a:lnTo>
                    <a:pt x="179400" y="61239"/>
                  </a:lnTo>
                  <a:lnTo>
                    <a:pt x="179400" y="61620"/>
                  </a:lnTo>
                  <a:lnTo>
                    <a:pt x="179400" y="61239"/>
                  </a:lnTo>
                  <a:lnTo>
                    <a:pt x="179019" y="61239"/>
                  </a:lnTo>
                  <a:lnTo>
                    <a:pt x="179019" y="61620"/>
                  </a:lnTo>
                  <a:lnTo>
                    <a:pt x="179019" y="61239"/>
                  </a:lnTo>
                  <a:lnTo>
                    <a:pt x="178625" y="61239"/>
                  </a:lnTo>
                  <a:lnTo>
                    <a:pt x="178625" y="61620"/>
                  </a:lnTo>
                  <a:lnTo>
                    <a:pt x="178625" y="61239"/>
                  </a:lnTo>
                  <a:lnTo>
                    <a:pt x="178625" y="60858"/>
                  </a:lnTo>
                  <a:lnTo>
                    <a:pt x="178231" y="61239"/>
                  </a:lnTo>
                  <a:lnTo>
                    <a:pt x="178231" y="61620"/>
                  </a:lnTo>
                  <a:lnTo>
                    <a:pt x="178231" y="61239"/>
                  </a:lnTo>
                  <a:lnTo>
                    <a:pt x="177850" y="61239"/>
                  </a:lnTo>
                  <a:lnTo>
                    <a:pt x="177850" y="60858"/>
                  </a:lnTo>
                  <a:lnTo>
                    <a:pt x="177850" y="61239"/>
                  </a:lnTo>
                  <a:lnTo>
                    <a:pt x="177850" y="60858"/>
                  </a:lnTo>
                  <a:lnTo>
                    <a:pt x="177457" y="61239"/>
                  </a:lnTo>
                  <a:lnTo>
                    <a:pt x="177457" y="60858"/>
                  </a:lnTo>
                  <a:lnTo>
                    <a:pt x="177063" y="60858"/>
                  </a:lnTo>
                  <a:lnTo>
                    <a:pt x="177063" y="61239"/>
                  </a:lnTo>
                  <a:lnTo>
                    <a:pt x="176682" y="60858"/>
                  </a:lnTo>
                  <a:lnTo>
                    <a:pt x="176682" y="61239"/>
                  </a:lnTo>
                  <a:lnTo>
                    <a:pt x="176288" y="61239"/>
                  </a:lnTo>
                  <a:lnTo>
                    <a:pt x="176098" y="61239"/>
                  </a:lnTo>
                  <a:lnTo>
                    <a:pt x="176098" y="60858"/>
                  </a:lnTo>
                  <a:lnTo>
                    <a:pt x="176098" y="61239"/>
                  </a:lnTo>
                  <a:lnTo>
                    <a:pt x="176098" y="61620"/>
                  </a:lnTo>
                  <a:lnTo>
                    <a:pt x="175704" y="61620"/>
                  </a:lnTo>
                  <a:lnTo>
                    <a:pt x="176098" y="61620"/>
                  </a:lnTo>
                  <a:lnTo>
                    <a:pt x="176098" y="61823"/>
                  </a:lnTo>
                  <a:lnTo>
                    <a:pt x="175704" y="61823"/>
                  </a:lnTo>
                  <a:lnTo>
                    <a:pt x="176098" y="61823"/>
                  </a:lnTo>
                  <a:lnTo>
                    <a:pt x="176098" y="62204"/>
                  </a:lnTo>
                  <a:lnTo>
                    <a:pt x="175704" y="62204"/>
                  </a:lnTo>
                  <a:lnTo>
                    <a:pt x="176098" y="62204"/>
                  </a:lnTo>
                  <a:lnTo>
                    <a:pt x="176098" y="62585"/>
                  </a:lnTo>
                  <a:lnTo>
                    <a:pt x="175704" y="62585"/>
                  </a:lnTo>
                  <a:lnTo>
                    <a:pt x="175310" y="62585"/>
                  </a:lnTo>
                  <a:lnTo>
                    <a:pt x="175310" y="62979"/>
                  </a:lnTo>
                  <a:lnTo>
                    <a:pt x="174929" y="62979"/>
                  </a:lnTo>
                  <a:lnTo>
                    <a:pt x="174929" y="63360"/>
                  </a:lnTo>
                  <a:lnTo>
                    <a:pt x="174536" y="63360"/>
                  </a:lnTo>
                  <a:lnTo>
                    <a:pt x="174536" y="63741"/>
                  </a:lnTo>
                  <a:lnTo>
                    <a:pt x="174929" y="63741"/>
                  </a:lnTo>
                  <a:lnTo>
                    <a:pt x="174929" y="64134"/>
                  </a:lnTo>
                  <a:lnTo>
                    <a:pt x="174929" y="64515"/>
                  </a:lnTo>
                  <a:lnTo>
                    <a:pt x="174536" y="64515"/>
                  </a:lnTo>
                  <a:lnTo>
                    <a:pt x="174536" y="64134"/>
                  </a:lnTo>
                  <a:lnTo>
                    <a:pt x="174536" y="63741"/>
                  </a:lnTo>
                  <a:lnTo>
                    <a:pt x="174536" y="64134"/>
                  </a:lnTo>
                  <a:lnTo>
                    <a:pt x="174155" y="63741"/>
                  </a:lnTo>
                  <a:lnTo>
                    <a:pt x="173761" y="63741"/>
                  </a:lnTo>
                  <a:lnTo>
                    <a:pt x="174155" y="63741"/>
                  </a:lnTo>
                  <a:lnTo>
                    <a:pt x="174155" y="64134"/>
                  </a:lnTo>
                  <a:lnTo>
                    <a:pt x="173761" y="64134"/>
                  </a:lnTo>
                  <a:lnTo>
                    <a:pt x="173761" y="64515"/>
                  </a:lnTo>
                  <a:lnTo>
                    <a:pt x="174155" y="64515"/>
                  </a:lnTo>
                  <a:lnTo>
                    <a:pt x="173761" y="64515"/>
                  </a:lnTo>
                  <a:lnTo>
                    <a:pt x="174155" y="64515"/>
                  </a:lnTo>
                  <a:lnTo>
                    <a:pt x="173761" y="64896"/>
                  </a:lnTo>
                  <a:lnTo>
                    <a:pt x="173761" y="64515"/>
                  </a:lnTo>
                  <a:lnTo>
                    <a:pt x="173761" y="64134"/>
                  </a:lnTo>
                  <a:lnTo>
                    <a:pt x="173367" y="64134"/>
                  </a:lnTo>
                  <a:lnTo>
                    <a:pt x="173367" y="64515"/>
                  </a:lnTo>
                  <a:lnTo>
                    <a:pt x="172986" y="64515"/>
                  </a:lnTo>
                  <a:lnTo>
                    <a:pt x="172986" y="64896"/>
                  </a:lnTo>
                  <a:lnTo>
                    <a:pt x="172986" y="64515"/>
                  </a:lnTo>
                  <a:lnTo>
                    <a:pt x="172593" y="64515"/>
                  </a:lnTo>
                  <a:lnTo>
                    <a:pt x="172199" y="64515"/>
                  </a:lnTo>
                  <a:lnTo>
                    <a:pt x="172593" y="64515"/>
                  </a:lnTo>
                  <a:lnTo>
                    <a:pt x="172199" y="64896"/>
                  </a:lnTo>
                  <a:lnTo>
                    <a:pt x="172593" y="64896"/>
                  </a:lnTo>
                  <a:lnTo>
                    <a:pt x="172199" y="64896"/>
                  </a:lnTo>
                  <a:lnTo>
                    <a:pt x="172199" y="65290"/>
                  </a:lnTo>
                  <a:lnTo>
                    <a:pt x="172199" y="64896"/>
                  </a:lnTo>
                  <a:lnTo>
                    <a:pt x="172593" y="64896"/>
                  </a:lnTo>
                  <a:lnTo>
                    <a:pt x="172593" y="65290"/>
                  </a:lnTo>
                  <a:lnTo>
                    <a:pt x="172199" y="65290"/>
                  </a:lnTo>
                  <a:lnTo>
                    <a:pt x="172593" y="65290"/>
                  </a:lnTo>
                  <a:lnTo>
                    <a:pt x="172593" y="65671"/>
                  </a:lnTo>
                  <a:lnTo>
                    <a:pt x="172199" y="65671"/>
                  </a:lnTo>
                  <a:lnTo>
                    <a:pt x="172593" y="65290"/>
                  </a:lnTo>
                  <a:lnTo>
                    <a:pt x="172199" y="65290"/>
                  </a:lnTo>
                  <a:lnTo>
                    <a:pt x="172199" y="65671"/>
                  </a:lnTo>
                  <a:lnTo>
                    <a:pt x="172199" y="65290"/>
                  </a:lnTo>
                  <a:lnTo>
                    <a:pt x="172199" y="65671"/>
                  </a:lnTo>
                  <a:lnTo>
                    <a:pt x="172199" y="66052"/>
                  </a:lnTo>
                  <a:lnTo>
                    <a:pt x="171818" y="66052"/>
                  </a:lnTo>
                  <a:lnTo>
                    <a:pt x="171615" y="66052"/>
                  </a:lnTo>
                  <a:lnTo>
                    <a:pt x="171818" y="66052"/>
                  </a:lnTo>
                  <a:lnTo>
                    <a:pt x="171615" y="66446"/>
                  </a:lnTo>
                  <a:lnTo>
                    <a:pt x="171615" y="66052"/>
                  </a:lnTo>
                  <a:lnTo>
                    <a:pt x="171615" y="66446"/>
                  </a:lnTo>
                  <a:lnTo>
                    <a:pt x="171234" y="66446"/>
                  </a:lnTo>
                  <a:lnTo>
                    <a:pt x="170840" y="66446"/>
                  </a:lnTo>
                  <a:lnTo>
                    <a:pt x="170446" y="66636"/>
                  </a:lnTo>
                  <a:lnTo>
                    <a:pt x="170840" y="66636"/>
                  </a:lnTo>
                  <a:lnTo>
                    <a:pt x="170840" y="67017"/>
                  </a:lnTo>
                  <a:lnTo>
                    <a:pt x="170446" y="67017"/>
                  </a:lnTo>
                  <a:lnTo>
                    <a:pt x="170065" y="67017"/>
                  </a:lnTo>
                  <a:lnTo>
                    <a:pt x="170065" y="67398"/>
                  </a:lnTo>
                  <a:lnTo>
                    <a:pt x="170065" y="67017"/>
                  </a:lnTo>
                  <a:lnTo>
                    <a:pt x="169672" y="67017"/>
                  </a:lnTo>
                  <a:lnTo>
                    <a:pt x="169672" y="67398"/>
                  </a:lnTo>
                  <a:lnTo>
                    <a:pt x="169278" y="67792"/>
                  </a:lnTo>
                  <a:lnTo>
                    <a:pt x="169278" y="67398"/>
                  </a:lnTo>
                  <a:lnTo>
                    <a:pt x="169278" y="67792"/>
                  </a:lnTo>
                  <a:lnTo>
                    <a:pt x="168897" y="67792"/>
                  </a:lnTo>
                  <a:lnTo>
                    <a:pt x="169278" y="67792"/>
                  </a:lnTo>
                  <a:lnTo>
                    <a:pt x="168897" y="67792"/>
                  </a:lnTo>
                  <a:lnTo>
                    <a:pt x="168897" y="67398"/>
                  </a:lnTo>
                  <a:lnTo>
                    <a:pt x="168897" y="67792"/>
                  </a:lnTo>
                  <a:lnTo>
                    <a:pt x="168503" y="67792"/>
                  </a:lnTo>
                  <a:lnTo>
                    <a:pt x="168897" y="67398"/>
                  </a:lnTo>
                  <a:lnTo>
                    <a:pt x="168503" y="67398"/>
                  </a:lnTo>
                  <a:lnTo>
                    <a:pt x="168122" y="67398"/>
                  </a:lnTo>
                  <a:lnTo>
                    <a:pt x="168122" y="67792"/>
                  </a:lnTo>
                  <a:lnTo>
                    <a:pt x="168122" y="67398"/>
                  </a:lnTo>
                  <a:lnTo>
                    <a:pt x="168122" y="67792"/>
                  </a:lnTo>
                  <a:lnTo>
                    <a:pt x="168122" y="67398"/>
                  </a:lnTo>
                  <a:lnTo>
                    <a:pt x="168122" y="67792"/>
                  </a:lnTo>
                  <a:lnTo>
                    <a:pt x="167728" y="67792"/>
                  </a:lnTo>
                  <a:lnTo>
                    <a:pt x="168122" y="67792"/>
                  </a:lnTo>
                  <a:lnTo>
                    <a:pt x="168122" y="67398"/>
                  </a:lnTo>
                  <a:lnTo>
                    <a:pt x="168503" y="67398"/>
                  </a:lnTo>
                  <a:lnTo>
                    <a:pt x="168897" y="67398"/>
                  </a:lnTo>
                  <a:lnTo>
                    <a:pt x="168503" y="67398"/>
                  </a:lnTo>
                  <a:lnTo>
                    <a:pt x="168897" y="67398"/>
                  </a:lnTo>
                  <a:lnTo>
                    <a:pt x="168503" y="67398"/>
                  </a:lnTo>
                  <a:lnTo>
                    <a:pt x="168503" y="67792"/>
                  </a:lnTo>
                  <a:lnTo>
                    <a:pt x="168897" y="67792"/>
                  </a:lnTo>
                  <a:lnTo>
                    <a:pt x="168897" y="67398"/>
                  </a:lnTo>
                  <a:lnTo>
                    <a:pt x="168897" y="67792"/>
                  </a:lnTo>
                  <a:lnTo>
                    <a:pt x="169278" y="67792"/>
                  </a:lnTo>
                  <a:lnTo>
                    <a:pt x="169278" y="67398"/>
                  </a:lnTo>
                  <a:lnTo>
                    <a:pt x="169278" y="67792"/>
                  </a:lnTo>
                  <a:lnTo>
                    <a:pt x="169672" y="67398"/>
                  </a:lnTo>
                  <a:lnTo>
                    <a:pt x="169672" y="67017"/>
                  </a:lnTo>
                  <a:lnTo>
                    <a:pt x="170065" y="67017"/>
                  </a:lnTo>
                  <a:lnTo>
                    <a:pt x="170065" y="67398"/>
                  </a:lnTo>
                  <a:lnTo>
                    <a:pt x="170065" y="67017"/>
                  </a:lnTo>
                  <a:lnTo>
                    <a:pt x="170446" y="67017"/>
                  </a:lnTo>
                  <a:lnTo>
                    <a:pt x="170840" y="67017"/>
                  </a:lnTo>
                  <a:lnTo>
                    <a:pt x="170840" y="66636"/>
                  </a:lnTo>
                  <a:lnTo>
                    <a:pt x="170446" y="66636"/>
                  </a:lnTo>
                  <a:lnTo>
                    <a:pt x="170840" y="66636"/>
                  </a:lnTo>
                  <a:lnTo>
                    <a:pt x="170840" y="66446"/>
                  </a:lnTo>
                  <a:lnTo>
                    <a:pt x="171234" y="66446"/>
                  </a:lnTo>
                  <a:lnTo>
                    <a:pt x="171615" y="66446"/>
                  </a:lnTo>
                  <a:lnTo>
                    <a:pt x="171615" y="66052"/>
                  </a:lnTo>
                  <a:lnTo>
                    <a:pt x="171615" y="66446"/>
                  </a:lnTo>
                  <a:lnTo>
                    <a:pt x="171818" y="66052"/>
                  </a:lnTo>
                  <a:lnTo>
                    <a:pt x="172199" y="66052"/>
                  </a:lnTo>
                  <a:lnTo>
                    <a:pt x="172199" y="65671"/>
                  </a:lnTo>
                  <a:lnTo>
                    <a:pt x="172199" y="65290"/>
                  </a:lnTo>
                  <a:lnTo>
                    <a:pt x="172199" y="65671"/>
                  </a:lnTo>
                  <a:lnTo>
                    <a:pt x="172199" y="65290"/>
                  </a:lnTo>
                  <a:lnTo>
                    <a:pt x="172593" y="65290"/>
                  </a:lnTo>
                  <a:lnTo>
                    <a:pt x="172199" y="65671"/>
                  </a:lnTo>
                  <a:lnTo>
                    <a:pt x="172593" y="65671"/>
                  </a:lnTo>
                  <a:lnTo>
                    <a:pt x="172593" y="65290"/>
                  </a:lnTo>
                  <a:lnTo>
                    <a:pt x="172199" y="65290"/>
                  </a:lnTo>
                  <a:lnTo>
                    <a:pt x="172593" y="65290"/>
                  </a:lnTo>
                  <a:lnTo>
                    <a:pt x="172593" y="64896"/>
                  </a:lnTo>
                  <a:lnTo>
                    <a:pt x="172199" y="64896"/>
                  </a:lnTo>
                  <a:lnTo>
                    <a:pt x="172199" y="65290"/>
                  </a:lnTo>
                  <a:lnTo>
                    <a:pt x="172199" y="64896"/>
                  </a:lnTo>
                  <a:lnTo>
                    <a:pt x="172593" y="64896"/>
                  </a:lnTo>
                  <a:lnTo>
                    <a:pt x="172199" y="64896"/>
                  </a:lnTo>
                  <a:lnTo>
                    <a:pt x="172593" y="64515"/>
                  </a:lnTo>
                  <a:lnTo>
                    <a:pt x="172986" y="64515"/>
                  </a:lnTo>
                  <a:lnTo>
                    <a:pt x="172986" y="64896"/>
                  </a:lnTo>
                  <a:lnTo>
                    <a:pt x="172986" y="64515"/>
                  </a:lnTo>
                  <a:lnTo>
                    <a:pt x="173367" y="64515"/>
                  </a:lnTo>
                  <a:lnTo>
                    <a:pt x="173367" y="64134"/>
                  </a:lnTo>
                  <a:lnTo>
                    <a:pt x="173761" y="64134"/>
                  </a:lnTo>
                  <a:lnTo>
                    <a:pt x="173761" y="64515"/>
                  </a:lnTo>
                  <a:lnTo>
                    <a:pt x="173761" y="64896"/>
                  </a:lnTo>
                  <a:lnTo>
                    <a:pt x="174155" y="64896"/>
                  </a:lnTo>
                  <a:lnTo>
                    <a:pt x="174155" y="64515"/>
                  </a:lnTo>
                  <a:lnTo>
                    <a:pt x="173761" y="64515"/>
                  </a:lnTo>
                  <a:lnTo>
                    <a:pt x="173761" y="64134"/>
                  </a:lnTo>
                  <a:lnTo>
                    <a:pt x="174155" y="64134"/>
                  </a:lnTo>
                  <a:lnTo>
                    <a:pt x="174155" y="63741"/>
                  </a:lnTo>
                  <a:lnTo>
                    <a:pt x="173761" y="63741"/>
                  </a:lnTo>
                  <a:lnTo>
                    <a:pt x="174155" y="63741"/>
                  </a:lnTo>
                  <a:lnTo>
                    <a:pt x="174155" y="64134"/>
                  </a:lnTo>
                  <a:lnTo>
                    <a:pt x="174536" y="64134"/>
                  </a:lnTo>
                  <a:lnTo>
                    <a:pt x="174536" y="63741"/>
                  </a:lnTo>
                  <a:lnTo>
                    <a:pt x="174536" y="64134"/>
                  </a:lnTo>
                  <a:lnTo>
                    <a:pt x="174536" y="64515"/>
                  </a:lnTo>
                  <a:lnTo>
                    <a:pt x="174929" y="64515"/>
                  </a:lnTo>
                  <a:lnTo>
                    <a:pt x="174929" y="64134"/>
                  </a:lnTo>
                  <a:lnTo>
                    <a:pt x="174929" y="63741"/>
                  </a:lnTo>
                  <a:lnTo>
                    <a:pt x="174536" y="63741"/>
                  </a:lnTo>
                  <a:lnTo>
                    <a:pt x="174536" y="63360"/>
                  </a:lnTo>
                  <a:lnTo>
                    <a:pt x="174929" y="63360"/>
                  </a:lnTo>
                  <a:lnTo>
                    <a:pt x="174929" y="62979"/>
                  </a:lnTo>
                  <a:lnTo>
                    <a:pt x="175310" y="62979"/>
                  </a:lnTo>
                  <a:lnTo>
                    <a:pt x="175310" y="63360"/>
                  </a:lnTo>
                  <a:lnTo>
                    <a:pt x="175310" y="62979"/>
                  </a:lnTo>
                  <a:lnTo>
                    <a:pt x="175704" y="62979"/>
                  </a:lnTo>
                  <a:lnTo>
                    <a:pt x="175704" y="63360"/>
                  </a:lnTo>
                  <a:lnTo>
                    <a:pt x="175310" y="63360"/>
                  </a:lnTo>
                  <a:lnTo>
                    <a:pt x="175310" y="62979"/>
                  </a:lnTo>
                  <a:lnTo>
                    <a:pt x="175310" y="63360"/>
                  </a:lnTo>
                  <a:lnTo>
                    <a:pt x="175704" y="63360"/>
                  </a:lnTo>
                  <a:lnTo>
                    <a:pt x="175704" y="62979"/>
                  </a:lnTo>
                  <a:lnTo>
                    <a:pt x="175310" y="62979"/>
                  </a:lnTo>
                  <a:lnTo>
                    <a:pt x="175310" y="62585"/>
                  </a:lnTo>
                  <a:lnTo>
                    <a:pt x="175704" y="62585"/>
                  </a:lnTo>
                  <a:lnTo>
                    <a:pt x="176098" y="62585"/>
                  </a:lnTo>
                  <a:lnTo>
                    <a:pt x="176098" y="62204"/>
                  </a:lnTo>
                  <a:lnTo>
                    <a:pt x="175704" y="62204"/>
                  </a:lnTo>
                  <a:lnTo>
                    <a:pt x="176098" y="62204"/>
                  </a:lnTo>
                  <a:lnTo>
                    <a:pt x="176098" y="61823"/>
                  </a:lnTo>
                  <a:lnTo>
                    <a:pt x="175704" y="61823"/>
                  </a:lnTo>
                  <a:lnTo>
                    <a:pt x="176098" y="61823"/>
                  </a:lnTo>
                  <a:lnTo>
                    <a:pt x="176098" y="61620"/>
                  </a:lnTo>
                  <a:lnTo>
                    <a:pt x="175704" y="61620"/>
                  </a:lnTo>
                  <a:lnTo>
                    <a:pt x="176098" y="61620"/>
                  </a:lnTo>
                  <a:lnTo>
                    <a:pt x="176098" y="61239"/>
                  </a:lnTo>
                  <a:lnTo>
                    <a:pt x="176098" y="60858"/>
                  </a:lnTo>
                  <a:lnTo>
                    <a:pt x="176098" y="61239"/>
                  </a:lnTo>
                  <a:lnTo>
                    <a:pt x="176288" y="61239"/>
                  </a:lnTo>
                  <a:lnTo>
                    <a:pt x="176682" y="61239"/>
                  </a:lnTo>
                  <a:lnTo>
                    <a:pt x="176682" y="60858"/>
                  </a:lnTo>
                  <a:lnTo>
                    <a:pt x="176682" y="61239"/>
                  </a:lnTo>
                  <a:lnTo>
                    <a:pt x="177063" y="61239"/>
                  </a:lnTo>
                  <a:lnTo>
                    <a:pt x="177063" y="60858"/>
                  </a:lnTo>
                  <a:lnTo>
                    <a:pt x="177457" y="60858"/>
                  </a:lnTo>
                  <a:lnTo>
                    <a:pt x="177457" y="61239"/>
                  </a:lnTo>
                  <a:lnTo>
                    <a:pt x="177850" y="61239"/>
                  </a:lnTo>
                  <a:lnTo>
                    <a:pt x="177850" y="60858"/>
                  </a:lnTo>
                  <a:lnTo>
                    <a:pt x="177850" y="61239"/>
                  </a:lnTo>
                  <a:lnTo>
                    <a:pt x="178231" y="61239"/>
                  </a:lnTo>
                  <a:lnTo>
                    <a:pt x="178231" y="61620"/>
                  </a:lnTo>
                  <a:lnTo>
                    <a:pt x="178231" y="61239"/>
                  </a:lnTo>
                  <a:lnTo>
                    <a:pt x="178625" y="61239"/>
                  </a:lnTo>
                  <a:lnTo>
                    <a:pt x="178625" y="60858"/>
                  </a:lnTo>
                  <a:lnTo>
                    <a:pt x="178625" y="61239"/>
                  </a:lnTo>
                  <a:lnTo>
                    <a:pt x="178625" y="61620"/>
                  </a:lnTo>
                  <a:lnTo>
                    <a:pt x="178625" y="61239"/>
                  </a:lnTo>
                  <a:lnTo>
                    <a:pt x="179019" y="61239"/>
                  </a:lnTo>
                  <a:lnTo>
                    <a:pt x="179019" y="61620"/>
                  </a:lnTo>
                  <a:lnTo>
                    <a:pt x="179400" y="61239"/>
                  </a:lnTo>
                  <a:lnTo>
                    <a:pt x="179400" y="61620"/>
                  </a:lnTo>
                  <a:lnTo>
                    <a:pt x="179400" y="61239"/>
                  </a:lnTo>
                  <a:lnTo>
                    <a:pt x="179400" y="61620"/>
                  </a:lnTo>
                  <a:lnTo>
                    <a:pt x="179793" y="61620"/>
                  </a:lnTo>
                  <a:lnTo>
                    <a:pt x="180174" y="61620"/>
                  </a:lnTo>
                  <a:lnTo>
                    <a:pt x="180174" y="61239"/>
                  </a:lnTo>
                  <a:lnTo>
                    <a:pt x="180174" y="61620"/>
                  </a:lnTo>
                  <a:lnTo>
                    <a:pt x="180568" y="61620"/>
                  </a:lnTo>
                  <a:lnTo>
                    <a:pt x="180962" y="61620"/>
                  </a:lnTo>
                  <a:lnTo>
                    <a:pt x="180962" y="61823"/>
                  </a:lnTo>
                  <a:lnTo>
                    <a:pt x="180568" y="61823"/>
                  </a:lnTo>
                  <a:lnTo>
                    <a:pt x="180962" y="61823"/>
                  </a:lnTo>
                  <a:lnTo>
                    <a:pt x="180962" y="61620"/>
                  </a:lnTo>
                  <a:lnTo>
                    <a:pt x="181152" y="61620"/>
                  </a:lnTo>
                  <a:lnTo>
                    <a:pt x="181152" y="61823"/>
                  </a:lnTo>
                  <a:lnTo>
                    <a:pt x="181546" y="61823"/>
                  </a:lnTo>
                  <a:lnTo>
                    <a:pt x="181546" y="61620"/>
                  </a:lnTo>
                  <a:lnTo>
                    <a:pt x="181927" y="61620"/>
                  </a:lnTo>
                  <a:lnTo>
                    <a:pt x="182321" y="61823"/>
                  </a:lnTo>
                  <a:lnTo>
                    <a:pt x="182321" y="62204"/>
                  </a:lnTo>
                  <a:lnTo>
                    <a:pt x="181927" y="62204"/>
                  </a:lnTo>
                  <a:lnTo>
                    <a:pt x="181546" y="62204"/>
                  </a:lnTo>
                  <a:lnTo>
                    <a:pt x="181927" y="62204"/>
                  </a:lnTo>
                  <a:lnTo>
                    <a:pt x="181546" y="62204"/>
                  </a:lnTo>
                  <a:lnTo>
                    <a:pt x="181152" y="62204"/>
                  </a:lnTo>
                  <a:lnTo>
                    <a:pt x="181152" y="62585"/>
                  </a:lnTo>
                  <a:lnTo>
                    <a:pt x="181152" y="62979"/>
                  </a:lnTo>
                  <a:lnTo>
                    <a:pt x="181546" y="62585"/>
                  </a:lnTo>
                  <a:lnTo>
                    <a:pt x="181927" y="62585"/>
                  </a:lnTo>
                  <a:lnTo>
                    <a:pt x="181546" y="62585"/>
                  </a:lnTo>
                  <a:lnTo>
                    <a:pt x="181927" y="62585"/>
                  </a:lnTo>
                  <a:lnTo>
                    <a:pt x="181927" y="62979"/>
                  </a:lnTo>
                  <a:lnTo>
                    <a:pt x="181546" y="62979"/>
                  </a:lnTo>
                  <a:lnTo>
                    <a:pt x="181152" y="62979"/>
                  </a:lnTo>
                  <a:lnTo>
                    <a:pt x="180962" y="63360"/>
                  </a:lnTo>
                  <a:lnTo>
                    <a:pt x="180962" y="63741"/>
                  </a:lnTo>
                  <a:lnTo>
                    <a:pt x="181152" y="63741"/>
                  </a:lnTo>
                  <a:lnTo>
                    <a:pt x="181546" y="63741"/>
                  </a:lnTo>
                  <a:lnTo>
                    <a:pt x="181546" y="64134"/>
                  </a:lnTo>
                  <a:lnTo>
                    <a:pt x="181152" y="64134"/>
                  </a:lnTo>
                  <a:lnTo>
                    <a:pt x="180962" y="64515"/>
                  </a:lnTo>
                  <a:lnTo>
                    <a:pt x="180568" y="64515"/>
                  </a:lnTo>
                  <a:lnTo>
                    <a:pt x="180174" y="64515"/>
                  </a:lnTo>
                  <a:lnTo>
                    <a:pt x="180174" y="64896"/>
                  </a:lnTo>
                  <a:lnTo>
                    <a:pt x="180174" y="65290"/>
                  </a:lnTo>
                  <a:lnTo>
                    <a:pt x="180568" y="65290"/>
                  </a:lnTo>
                  <a:lnTo>
                    <a:pt x="180568" y="65671"/>
                  </a:lnTo>
                  <a:lnTo>
                    <a:pt x="180174" y="65671"/>
                  </a:lnTo>
                  <a:lnTo>
                    <a:pt x="180174" y="66052"/>
                  </a:lnTo>
                  <a:lnTo>
                    <a:pt x="180174" y="66446"/>
                  </a:lnTo>
                  <a:lnTo>
                    <a:pt x="179793" y="66636"/>
                  </a:lnTo>
                  <a:lnTo>
                    <a:pt x="179793" y="67017"/>
                  </a:lnTo>
                  <a:lnTo>
                    <a:pt x="180174" y="67017"/>
                  </a:lnTo>
                  <a:lnTo>
                    <a:pt x="180174" y="66636"/>
                  </a:lnTo>
                  <a:lnTo>
                    <a:pt x="180568" y="66636"/>
                  </a:lnTo>
                  <a:lnTo>
                    <a:pt x="180568" y="67017"/>
                  </a:lnTo>
                  <a:lnTo>
                    <a:pt x="180568" y="66636"/>
                  </a:lnTo>
                  <a:lnTo>
                    <a:pt x="180962" y="67017"/>
                  </a:lnTo>
                  <a:lnTo>
                    <a:pt x="180962" y="67398"/>
                  </a:lnTo>
                  <a:lnTo>
                    <a:pt x="180568" y="67398"/>
                  </a:lnTo>
                  <a:lnTo>
                    <a:pt x="180174" y="67398"/>
                  </a:lnTo>
                  <a:lnTo>
                    <a:pt x="179793" y="67398"/>
                  </a:lnTo>
                  <a:lnTo>
                    <a:pt x="179793" y="67792"/>
                  </a:lnTo>
                  <a:lnTo>
                    <a:pt x="180174" y="67792"/>
                  </a:lnTo>
                  <a:lnTo>
                    <a:pt x="180568" y="67792"/>
                  </a:lnTo>
                  <a:lnTo>
                    <a:pt x="180568" y="68173"/>
                  </a:lnTo>
                  <a:lnTo>
                    <a:pt x="180568" y="67792"/>
                  </a:lnTo>
                  <a:lnTo>
                    <a:pt x="180962" y="67792"/>
                  </a:lnTo>
                  <a:lnTo>
                    <a:pt x="180962" y="68173"/>
                  </a:lnTo>
                  <a:lnTo>
                    <a:pt x="180568" y="68173"/>
                  </a:lnTo>
                  <a:lnTo>
                    <a:pt x="180962" y="68173"/>
                  </a:lnTo>
                  <a:lnTo>
                    <a:pt x="180962" y="68554"/>
                  </a:lnTo>
                  <a:lnTo>
                    <a:pt x="180962" y="68948"/>
                  </a:lnTo>
                  <a:lnTo>
                    <a:pt x="180568" y="68948"/>
                  </a:lnTo>
                  <a:lnTo>
                    <a:pt x="180568" y="69329"/>
                  </a:lnTo>
                  <a:lnTo>
                    <a:pt x="180174" y="69329"/>
                  </a:lnTo>
                  <a:lnTo>
                    <a:pt x="180568" y="68948"/>
                  </a:lnTo>
                  <a:lnTo>
                    <a:pt x="180174" y="68948"/>
                  </a:lnTo>
                  <a:lnTo>
                    <a:pt x="179793" y="68948"/>
                  </a:lnTo>
                  <a:lnTo>
                    <a:pt x="179793" y="69329"/>
                  </a:lnTo>
                  <a:lnTo>
                    <a:pt x="179793" y="69710"/>
                  </a:lnTo>
                  <a:lnTo>
                    <a:pt x="179400" y="69710"/>
                  </a:lnTo>
                  <a:lnTo>
                    <a:pt x="179400" y="69329"/>
                  </a:lnTo>
                  <a:lnTo>
                    <a:pt x="179400" y="69710"/>
                  </a:lnTo>
                  <a:lnTo>
                    <a:pt x="179400" y="69329"/>
                  </a:lnTo>
                  <a:lnTo>
                    <a:pt x="179400" y="68948"/>
                  </a:lnTo>
                  <a:lnTo>
                    <a:pt x="179400" y="69329"/>
                  </a:lnTo>
                  <a:lnTo>
                    <a:pt x="179400" y="68948"/>
                  </a:lnTo>
                  <a:lnTo>
                    <a:pt x="179019" y="68948"/>
                  </a:lnTo>
                  <a:lnTo>
                    <a:pt x="179019" y="69329"/>
                  </a:lnTo>
                  <a:lnTo>
                    <a:pt x="178625" y="69329"/>
                  </a:lnTo>
                  <a:lnTo>
                    <a:pt x="178625" y="68948"/>
                  </a:lnTo>
                  <a:lnTo>
                    <a:pt x="178231" y="68948"/>
                  </a:lnTo>
                  <a:lnTo>
                    <a:pt x="178231" y="69329"/>
                  </a:lnTo>
                  <a:lnTo>
                    <a:pt x="178231" y="68948"/>
                  </a:lnTo>
                  <a:lnTo>
                    <a:pt x="177850" y="69329"/>
                  </a:lnTo>
                  <a:lnTo>
                    <a:pt x="177850" y="68948"/>
                  </a:lnTo>
                  <a:lnTo>
                    <a:pt x="178231" y="68948"/>
                  </a:lnTo>
                  <a:lnTo>
                    <a:pt x="177850" y="68948"/>
                  </a:lnTo>
                  <a:lnTo>
                    <a:pt x="178231" y="68948"/>
                  </a:lnTo>
                  <a:lnTo>
                    <a:pt x="178231" y="68554"/>
                  </a:lnTo>
                  <a:lnTo>
                    <a:pt x="177850" y="68948"/>
                  </a:lnTo>
                  <a:lnTo>
                    <a:pt x="177850" y="69329"/>
                  </a:lnTo>
                  <a:lnTo>
                    <a:pt x="177457" y="69329"/>
                  </a:lnTo>
                  <a:lnTo>
                    <a:pt x="177063" y="69329"/>
                  </a:lnTo>
                  <a:lnTo>
                    <a:pt x="177457" y="69710"/>
                  </a:lnTo>
                  <a:lnTo>
                    <a:pt x="177063" y="69710"/>
                  </a:lnTo>
                  <a:lnTo>
                    <a:pt x="177063" y="70103"/>
                  </a:lnTo>
                  <a:lnTo>
                    <a:pt x="177063" y="70484"/>
                  </a:lnTo>
                  <a:lnTo>
                    <a:pt x="176682" y="70484"/>
                  </a:lnTo>
                  <a:lnTo>
                    <a:pt x="176682" y="70103"/>
                  </a:lnTo>
                  <a:lnTo>
                    <a:pt x="177063" y="70103"/>
                  </a:lnTo>
                  <a:lnTo>
                    <a:pt x="176682" y="70103"/>
                  </a:lnTo>
                  <a:lnTo>
                    <a:pt x="176288" y="70484"/>
                  </a:lnTo>
                  <a:lnTo>
                    <a:pt x="176098" y="70484"/>
                  </a:lnTo>
                  <a:lnTo>
                    <a:pt x="175704" y="70484"/>
                  </a:lnTo>
                  <a:lnTo>
                    <a:pt x="175704" y="70865"/>
                  </a:lnTo>
                  <a:lnTo>
                    <a:pt x="175310" y="70865"/>
                  </a:lnTo>
                  <a:lnTo>
                    <a:pt x="175310" y="71259"/>
                  </a:lnTo>
                  <a:lnTo>
                    <a:pt x="174929" y="71259"/>
                  </a:lnTo>
                  <a:lnTo>
                    <a:pt x="174929" y="70865"/>
                  </a:lnTo>
                  <a:lnTo>
                    <a:pt x="174929" y="71259"/>
                  </a:lnTo>
                  <a:lnTo>
                    <a:pt x="174536" y="70865"/>
                  </a:lnTo>
                  <a:lnTo>
                    <a:pt x="174536" y="71259"/>
                  </a:lnTo>
                  <a:lnTo>
                    <a:pt x="174155" y="71259"/>
                  </a:lnTo>
                  <a:lnTo>
                    <a:pt x="174155" y="71450"/>
                  </a:lnTo>
                  <a:lnTo>
                    <a:pt x="174155" y="71259"/>
                  </a:lnTo>
                  <a:lnTo>
                    <a:pt x="173761" y="71259"/>
                  </a:lnTo>
                  <a:lnTo>
                    <a:pt x="173367" y="71259"/>
                  </a:lnTo>
                  <a:lnTo>
                    <a:pt x="173367" y="71450"/>
                  </a:lnTo>
                  <a:lnTo>
                    <a:pt x="173367" y="71259"/>
                  </a:lnTo>
                  <a:lnTo>
                    <a:pt x="172986" y="71259"/>
                  </a:lnTo>
                  <a:lnTo>
                    <a:pt x="172593" y="71259"/>
                  </a:lnTo>
                  <a:lnTo>
                    <a:pt x="172593" y="71450"/>
                  </a:lnTo>
                  <a:lnTo>
                    <a:pt x="172593" y="71259"/>
                  </a:lnTo>
                  <a:lnTo>
                    <a:pt x="172593" y="71450"/>
                  </a:lnTo>
                  <a:lnTo>
                    <a:pt x="172593" y="71831"/>
                  </a:lnTo>
                  <a:lnTo>
                    <a:pt x="172199" y="71831"/>
                  </a:lnTo>
                  <a:lnTo>
                    <a:pt x="172593" y="71831"/>
                  </a:lnTo>
                  <a:lnTo>
                    <a:pt x="172199" y="71831"/>
                  </a:lnTo>
                  <a:lnTo>
                    <a:pt x="171818" y="71831"/>
                  </a:lnTo>
                  <a:lnTo>
                    <a:pt x="171818" y="71450"/>
                  </a:lnTo>
                  <a:lnTo>
                    <a:pt x="171615" y="71450"/>
                  </a:lnTo>
                  <a:lnTo>
                    <a:pt x="171818" y="71450"/>
                  </a:lnTo>
                  <a:lnTo>
                    <a:pt x="171818" y="71831"/>
                  </a:lnTo>
                  <a:lnTo>
                    <a:pt x="171615" y="71831"/>
                  </a:lnTo>
                  <a:lnTo>
                    <a:pt x="171234" y="71831"/>
                  </a:lnTo>
                  <a:lnTo>
                    <a:pt x="171234" y="72212"/>
                  </a:lnTo>
                  <a:lnTo>
                    <a:pt x="171234" y="71831"/>
                  </a:lnTo>
                  <a:lnTo>
                    <a:pt x="171615" y="71831"/>
                  </a:lnTo>
                  <a:lnTo>
                    <a:pt x="171818" y="71831"/>
                  </a:lnTo>
                  <a:lnTo>
                    <a:pt x="171818" y="71450"/>
                  </a:lnTo>
                  <a:lnTo>
                    <a:pt x="171818" y="71831"/>
                  </a:lnTo>
                  <a:lnTo>
                    <a:pt x="172199" y="71831"/>
                  </a:lnTo>
                  <a:lnTo>
                    <a:pt x="172593" y="71831"/>
                  </a:lnTo>
                  <a:lnTo>
                    <a:pt x="172593" y="71450"/>
                  </a:lnTo>
                  <a:lnTo>
                    <a:pt x="172593" y="71259"/>
                  </a:lnTo>
                  <a:lnTo>
                    <a:pt x="172986" y="71259"/>
                  </a:lnTo>
                  <a:lnTo>
                    <a:pt x="173367" y="71259"/>
                  </a:lnTo>
                  <a:lnTo>
                    <a:pt x="172986" y="71450"/>
                  </a:lnTo>
                  <a:lnTo>
                    <a:pt x="173367" y="71450"/>
                  </a:lnTo>
                  <a:lnTo>
                    <a:pt x="173367" y="71259"/>
                  </a:lnTo>
                  <a:lnTo>
                    <a:pt x="173761" y="71259"/>
                  </a:lnTo>
                  <a:lnTo>
                    <a:pt x="174155" y="71450"/>
                  </a:lnTo>
                  <a:lnTo>
                    <a:pt x="174155" y="71259"/>
                  </a:lnTo>
                  <a:lnTo>
                    <a:pt x="174536" y="71259"/>
                  </a:lnTo>
                  <a:lnTo>
                    <a:pt x="174536" y="70865"/>
                  </a:lnTo>
                  <a:lnTo>
                    <a:pt x="174536" y="71259"/>
                  </a:lnTo>
                  <a:lnTo>
                    <a:pt x="174929" y="71259"/>
                  </a:lnTo>
                  <a:lnTo>
                    <a:pt x="174929" y="70865"/>
                  </a:lnTo>
                  <a:lnTo>
                    <a:pt x="174929" y="71259"/>
                  </a:lnTo>
                  <a:lnTo>
                    <a:pt x="175310" y="71259"/>
                  </a:lnTo>
                  <a:lnTo>
                    <a:pt x="175310" y="70865"/>
                  </a:lnTo>
                  <a:lnTo>
                    <a:pt x="175704" y="70865"/>
                  </a:lnTo>
                  <a:lnTo>
                    <a:pt x="175704" y="70484"/>
                  </a:lnTo>
                  <a:lnTo>
                    <a:pt x="176098" y="70484"/>
                  </a:lnTo>
                  <a:lnTo>
                    <a:pt x="176288" y="70484"/>
                  </a:lnTo>
                  <a:lnTo>
                    <a:pt x="176682" y="70484"/>
                  </a:lnTo>
                  <a:lnTo>
                    <a:pt x="176682" y="70103"/>
                  </a:lnTo>
                  <a:lnTo>
                    <a:pt x="176682" y="70484"/>
                  </a:lnTo>
                  <a:lnTo>
                    <a:pt x="176682" y="70103"/>
                  </a:lnTo>
                  <a:lnTo>
                    <a:pt x="176682" y="70484"/>
                  </a:lnTo>
                  <a:lnTo>
                    <a:pt x="177063" y="70484"/>
                  </a:lnTo>
                  <a:lnTo>
                    <a:pt x="177063" y="70103"/>
                  </a:lnTo>
                  <a:lnTo>
                    <a:pt x="177063" y="69710"/>
                  </a:lnTo>
                  <a:lnTo>
                    <a:pt x="177063" y="70103"/>
                  </a:lnTo>
                  <a:lnTo>
                    <a:pt x="177063" y="69710"/>
                  </a:lnTo>
                  <a:lnTo>
                    <a:pt x="177457" y="70103"/>
                  </a:lnTo>
                  <a:lnTo>
                    <a:pt x="177457" y="69710"/>
                  </a:lnTo>
                  <a:lnTo>
                    <a:pt x="177457" y="69329"/>
                  </a:lnTo>
                  <a:lnTo>
                    <a:pt x="177063" y="69329"/>
                  </a:lnTo>
                  <a:lnTo>
                    <a:pt x="177457" y="69329"/>
                  </a:lnTo>
                  <a:lnTo>
                    <a:pt x="177457" y="69710"/>
                  </a:lnTo>
                  <a:lnTo>
                    <a:pt x="177457" y="69329"/>
                  </a:lnTo>
                  <a:lnTo>
                    <a:pt x="177850" y="69329"/>
                  </a:lnTo>
                  <a:lnTo>
                    <a:pt x="177850" y="68948"/>
                  </a:lnTo>
                  <a:lnTo>
                    <a:pt x="178231" y="68948"/>
                  </a:lnTo>
                  <a:lnTo>
                    <a:pt x="177850" y="68948"/>
                  </a:lnTo>
                  <a:lnTo>
                    <a:pt x="177850" y="69329"/>
                  </a:lnTo>
                  <a:lnTo>
                    <a:pt x="178231" y="68948"/>
                  </a:lnTo>
                  <a:lnTo>
                    <a:pt x="178231" y="69329"/>
                  </a:lnTo>
                  <a:lnTo>
                    <a:pt x="178231" y="68948"/>
                  </a:lnTo>
                  <a:lnTo>
                    <a:pt x="178625" y="69329"/>
                  </a:lnTo>
                  <a:lnTo>
                    <a:pt x="179019" y="69329"/>
                  </a:lnTo>
                  <a:lnTo>
                    <a:pt x="179019" y="68948"/>
                  </a:lnTo>
                  <a:lnTo>
                    <a:pt x="179400" y="68948"/>
                  </a:lnTo>
                  <a:lnTo>
                    <a:pt x="179400" y="69329"/>
                  </a:lnTo>
                  <a:lnTo>
                    <a:pt x="179019" y="69329"/>
                  </a:lnTo>
                  <a:lnTo>
                    <a:pt x="179019" y="69710"/>
                  </a:lnTo>
                  <a:lnTo>
                    <a:pt x="179400" y="69710"/>
                  </a:lnTo>
                  <a:lnTo>
                    <a:pt x="179400" y="69329"/>
                  </a:lnTo>
                  <a:lnTo>
                    <a:pt x="179400" y="69710"/>
                  </a:lnTo>
                  <a:lnTo>
                    <a:pt x="179793" y="69710"/>
                  </a:lnTo>
                  <a:lnTo>
                    <a:pt x="179793" y="69329"/>
                  </a:lnTo>
                  <a:lnTo>
                    <a:pt x="180174" y="69329"/>
                  </a:lnTo>
                  <a:lnTo>
                    <a:pt x="179793" y="69329"/>
                  </a:lnTo>
                  <a:lnTo>
                    <a:pt x="180174" y="69329"/>
                  </a:lnTo>
                  <a:lnTo>
                    <a:pt x="179793" y="69329"/>
                  </a:lnTo>
                  <a:lnTo>
                    <a:pt x="179793" y="68948"/>
                  </a:lnTo>
                  <a:lnTo>
                    <a:pt x="180174" y="68948"/>
                  </a:lnTo>
                  <a:lnTo>
                    <a:pt x="180174" y="69329"/>
                  </a:lnTo>
                  <a:lnTo>
                    <a:pt x="180174" y="69710"/>
                  </a:lnTo>
                  <a:lnTo>
                    <a:pt x="179793" y="69710"/>
                  </a:lnTo>
                  <a:lnTo>
                    <a:pt x="179793" y="70103"/>
                  </a:lnTo>
                  <a:lnTo>
                    <a:pt x="179793" y="70484"/>
                  </a:lnTo>
                  <a:lnTo>
                    <a:pt x="179400" y="70484"/>
                  </a:lnTo>
                  <a:lnTo>
                    <a:pt x="179019" y="70484"/>
                  </a:lnTo>
                  <a:lnTo>
                    <a:pt x="178625" y="70865"/>
                  </a:lnTo>
                  <a:lnTo>
                    <a:pt x="179019" y="70865"/>
                  </a:lnTo>
                  <a:lnTo>
                    <a:pt x="178625" y="70865"/>
                  </a:lnTo>
                  <a:lnTo>
                    <a:pt x="179019" y="71259"/>
                  </a:lnTo>
                  <a:lnTo>
                    <a:pt x="179019" y="70865"/>
                  </a:lnTo>
                  <a:lnTo>
                    <a:pt x="179400" y="70865"/>
                  </a:lnTo>
                  <a:lnTo>
                    <a:pt x="179400" y="71259"/>
                  </a:lnTo>
                  <a:lnTo>
                    <a:pt x="179019" y="71259"/>
                  </a:lnTo>
                  <a:lnTo>
                    <a:pt x="179400" y="71259"/>
                  </a:lnTo>
                  <a:lnTo>
                    <a:pt x="179400" y="71450"/>
                  </a:lnTo>
                  <a:lnTo>
                    <a:pt x="179793" y="71450"/>
                  </a:lnTo>
                  <a:lnTo>
                    <a:pt x="179793" y="71259"/>
                  </a:lnTo>
                  <a:lnTo>
                    <a:pt x="180174" y="71259"/>
                  </a:lnTo>
                  <a:lnTo>
                    <a:pt x="180568" y="71259"/>
                  </a:lnTo>
                  <a:lnTo>
                    <a:pt x="180568" y="71450"/>
                  </a:lnTo>
                  <a:lnTo>
                    <a:pt x="180962" y="71450"/>
                  </a:lnTo>
                  <a:lnTo>
                    <a:pt x="180962" y="71831"/>
                  </a:lnTo>
                  <a:lnTo>
                    <a:pt x="180568" y="71831"/>
                  </a:lnTo>
                  <a:lnTo>
                    <a:pt x="180568" y="72212"/>
                  </a:lnTo>
                  <a:lnTo>
                    <a:pt x="180174" y="72212"/>
                  </a:lnTo>
                  <a:lnTo>
                    <a:pt x="180174" y="72605"/>
                  </a:lnTo>
                  <a:lnTo>
                    <a:pt x="179793" y="72605"/>
                  </a:lnTo>
                  <a:lnTo>
                    <a:pt x="179793" y="72212"/>
                  </a:lnTo>
                  <a:lnTo>
                    <a:pt x="179400" y="72212"/>
                  </a:lnTo>
                  <a:lnTo>
                    <a:pt x="179793" y="72212"/>
                  </a:lnTo>
                  <a:lnTo>
                    <a:pt x="179400" y="72212"/>
                  </a:lnTo>
                  <a:lnTo>
                    <a:pt x="179793" y="72212"/>
                  </a:lnTo>
                  <a:lnTo>
                    <a:pt x="179793" y="72605"/>
                  </a:lnTo>
                  <a:lnTo>
                    <a:pt x="179400" y="72605"/>
                  </a:lnTo>
                  <a:lnTo>
                    <a:pt x="179400" y="72212"/>
                  </a:lnTo>
                  <a:lnTo>
                    <a:pt x="179400" y="72605"/>
                  </a:lnTo>
                  <a:lnTo>
                    <a:pt x="179400" y="72212"/>
                  </a:lnTo>
                  <a:lnTo>
                    <a:pt x="179400" y="72605"/>
                  </a:lnTo>
                  <a:lnTo>
                    <a:pt x="179019" y="72605"/>
                  </a:lnTo>
                  <a:lnTo>
                    <a:pt x="179019" y="72986"/>
                  </a:lnTo>
                  <a:lnTo>
                    <a:pt x="178625" y="72986"/>
                  </a:lnTo>
                  <a:lnTo>
                    <a:pt x="178625" y="73367"/>
                  </a:lnTo>
                  <a:lnTo>
                    <a:pt x="178625" y="72986"/>
                  </a:lnTo>
                  <a:lnTo>
                    <a:pt x="178625" y="73367"/>
                  </a:lnTo>
                  <a:lnTo>
                    <a:pt x="178625" y="72986"/>
                  </a:lnTo>
                  <a:lnTo>
                    <a:pt x="178625" y="73367"/>
                  </a:lnTo>
                  <a:lnTo>
                    <a:pt x="178231" y="73367"/>
                  </a:lnTo>
                  <a:lnTo>
                    <a:pt x="177850" y="73367"/>
                  </a:lnTo>
                  <a:lnTo>
                    <a:pt x="178231" y="73367"/>
                  </a:lnTo>
                  <a:lnTo>
                    <a:pt x="177850" y="73761"/>
                  </a:lnTo>
                  <a:lnTo>
                    <a:pt x="178231" y="73761"/>
                  </a:lnTo>
                  <a:lnTo>
                    <a:pt x="177850" y="73761"/>
                  </a:lnTo>
                  <a:lnTo>
                    <a:pt x="177457" y="73761"/>
                  </a:lnTo>
                  <a:lnTo>
                    <a:pt x="177457" y="74142"/>
                  </a:lnTo>
                  <a:lnTo>
                    <a:pt x="177850" y="74142"/>
                  </a:lnTo>
                  <a:lnTo>
                    <a:pt x="177457" y="74142"/>
                  </a:lnTo>
                  <a:lnTo>
                    <a:pt x="177063" y="74142"/>
                  </a:lnTo>
                  <a:lnTo>
                    <a:pt x="177063" y="74523"/>
                  </a:lnTo>
                  <a:lnTo>
                    <a:pt x="176682" y="74523"/>
                  </a:lnTo>
                  <a:lnTo>
                    <a:pt x="176682" y="74142"/>
                  </a:lnTo>
                  <a:lnTo>
                    <a:pt x="176288" y="74142"/>
                  </a:lnTo>
                  <a:lnTo>
                    <a:pt x="176682" y="74523"/>
                  </a:lnTo>
                  <a:lnTo>
                    <a:pt x="176288" y="74523"/>
                  </a:lnTo>
                  <a:lnTo>
                    <a:pt x="176098" y="74523"/>
                  </a:lnTo>
                  <a:lnTo>
                    <a:pt x="176288" y="74523"/>
                  </a:lnTo>
                  <a:lnTo>
                    <a:pt x="176098" y="74523"/>
                  </a:lnTo>
                  <a:lnTo>
                    <a:pt x="176288" y="74523"/>
                  </a:lnTo>
                  <a:lnTo>
                    <a:pt x="176098" y="74523"/>
                  </a:lnTo>
                  <a:lnTo>
                    <a:pt x="175704" y="74523"/>
                  </a:lnTo>
                  <a:lnTo>
                    <a:pt x="175310" y="74917"/>
                  </a:lnTo>
                  <a:lnTo>
                    <a:pt x="175310" y="75298"/>
                  </a:lnTo>
                  <a:lnTo>
                    <a:pt x="174929" y="75298"/>
                  </a:lnTo>
                  <a:lnTo>
                    <a:pt x="175310" y="75298"/>
                  </a:lnTo>
                  <a:lnTo>
                    <a:pt x="174929" y="75298"/>
                  </a:lnTo>
                  <a:lnTo>
                    <a:pt x="174929" y="75679"/>
                  </a:lnTo>
                  <a:lnTo>
                    <a:pt x="174536" y="75679"/>
                  </a:lnTo>
                  <a:lnTo>
                    <a:pt x="174536" y="76072"/>
                  </a:lnTo>
                  <a:lnTo>
                    <a:pt x="174155" y="76072"/>
                  </a:lnTo>
                  <a:lnTo>
                    <a:pt x="174155" y="76263"/>
                  </a:lnTo>
                  <a:lnTo>
                    <a:pt x="174155" y="76644"/>
                  </a:lnTo>
                  <a:lnTo>
                    <a:pt x="173761" y="76644"/>
                  </a:lnTo>
                  <a:lnTo>
                    <a:pt x="174155" y="76644"/>
                  </a:lnTo>
                  <a:lnTo>
                    <a:pt x="173761" y="76644"/>
                  </a:lnTo>
                  <a:lnTo>
                    <a:pt x="174155" y="77038"/>
                  </a:lnTo>
                  <a:lnTo>
                    <a:pt x="173761" y="77038"/>
                  </a:lnTo>
                  <a:lnTo>
                    <a:pt x="173761" y="77419"/>
                  </a:lnTo>
                  <a:lnTo>
                    <a:pt x="173367" y="77419"/>
                  </a:lnTo>
                  <a:lnTo>
                    <a:pt x="173367" y="77800"/>
                  </a:lnTo>
                  <a:lnTo>
                    <a:pt x="173367" y="78193"/>
                  </a:lnTo>
                  <a:lnTo>
                    <a:pt x="173367" y="78574"/>
                  </a:lnTo>
                  <a:lnTo>
                    <a:pt x="172986" y="78574"/>
                  </a:lnTo>
                  <a:lnTo>
                    <a:pt x="172593" y="78574"/>
                  </a:lnTo>
                  <a:lnTo>
                    <a:pt x="172199" y="78955"/>
                  </a:lnTo>
                  <a:lnTo>
                    <a:pt x="172593" y="78955"/>
                  </a:lnTo>
                  <a:lnTo>
                    <a:pt x="172986" y="78955"/>
                  </a:lnTo>
                  <a:lnTo>
                    <a:pt x="172986" y="79336"/>
                  </a:lnTo>
                  <a:lnTo>
                    <a:pt x="173367" y="79336"/>
                  </a:lnTo>
                  <a:lnTo>
                    <a:pt x="173367" y="79730"/>
                  </a:lnTo>
                  <a:lnTo>
                    <a:pt x="172986" y="79730"/>
                  </a:lnTo>
                  <a:lnTo>
                    <a:pt x="172593" y="79730"/>
                  </a:lnTo>
                  <a:lnTo>
                    <a:pt x="172593" y="80111"/>
                  </a:lnTo>
                  <a:lnTo>
                    <a:pt x="172986" y="80111"/>
                  </a:lnTo>
                  <a:lnTo>
                    <a:pt x="172986" y="80492"/>
                  </a:lnTo>
                  <a:lnTo>
                    <a:pt x="172593" y="80111"/>
                  </a:lnTo>
                  <a:lnTo>
                    <a:pt x="172986" y="80492"/>
                  </a:lnTo>
                  <a:lnTo>
                    <a:pt x="172986" y="80111"/>
                  </a:lnTo>
                  <a:lnTo>
                    <a:pt x="173367" y="80111"/>
                  </a:lnTo>
                  <a:lnTo>
                    <a:pt x="173367" y="79730"/>
                  </a:lnTo>
                  <a:lnTo>
                    <a:pt x="173367" y="80111"/>
                  </a:lnTo>
                  <a:lnTo>
                    <a:pt x="173367" y="80492"/>
                  </a:lnTo>
                  <a:lnTo>
                    <a:pt x="173367" y="80886"/>
                  </a:lnTo>
                  <a:lnTo>
                    <a:pt x="173367" y="80492"/>
                  </a:lnTo>
                  <a:lnTo>
                    <a:pt x="173761" y="80886"/>
                  </a:lnTo>
                  <a:lnTo>
                    <a:pt x="173367" y="80886"/>
                  </a:lnTo>
                  <a:lnTo>
                    <a:pt x="173367" y="81076"/>
                  </a:lnTo>
                  <a:lnTo>
                    <a:pt x="173761" y="81076"/>
                  </a:lnTo>
                  <a:lnTo>
                    <a:pt x="173761" y="81457"/>
                  </a:lnTo>
                  <a:lnTo>
                    <a:pt x="174155" y="81457"/>
                  </a:lnTo>
                  <a:lnTo>
                    <a:pt x="174155" y="81851"/>
                  </a:lnTo>
                  <a:lnTo>
                    <a:pt x="174155" y="81457"/>
                  </a:lnTo>
                  <a:lnTo>
                    <a:pt x="174536" y="81457"/>
                  </a:lnTo>
                  <a:lnTo>
                    <a:pt x="174155" y="81457"/>
                  </a:lnTo>
                  <a:lnTo>
                    <a:pt x="174536" y="81457"/>
                  </a:lnTo>
                  <a:lnTo>
                    <a:pt x="174536" y="81851"/>
                  </a:lnTo>
                  <a:lnTo>
                    <a:pt x="174155" y="81851"/>
                  </a:lnTo>
                  <a:lnTo>
                    <a:pt x="174536" y="81851"/>
                  </a:lnTo>
                  <a:lnTo>
                    <a:pt x="174536" y="82232"/>
                  </a:lnTo>
                  <a:lnTo>
                    <a:pt x="174536" y="82613"/>
                  </a:lnTo>
                  <a:lnTo>
                    <a:pt x="174929" y="82613"/>
                  </a:lnTo>
                  <a:lnTo>
                    <a:pt x="174929" y="82994"/>
                  </a:lnTo>
                  <a:lnTo>
                    <a:pt x="175310" y="83388"/>
                  </a:lnTo>
                  <a:lnTo>
                    <a:pt x="175704" y="83388"/>
                  </a:lnTo>
                  <a:lnTo>
                    <a:pt x="175704" y="83769"/>
                  </a:lnTo>
                  <a:lnTo>
                    <a:pt x="175704" y="84150"/>
                  </a:lnTo>
                  <a:lnTo>
                    <a:pt x="176098" y="84150"/>
                  </a:lnTo>
                  <a:lnTo>
                    <a:pt x="175704" y="84150"/>
                  </a:lnTo>
                  <a:lnTo>
                    <a:pt x="176098" y="84150"/>
                  </a:lnTo>
                  <a:lnTo>
                    <a:pt x="175704" y="84150"/>
                  </a:lnTo>
                  <a:lnTo>
                    <a:pt x="175704" y="83769"/>
                  </a:lnTo>
                  <a:lnTo>
                    <a:pt x="176098" y="83769"/>
                  </a:lnTo>
                  <a:lnTo>
                    <a:pt x="176098" y="84150"/>
                  </a:lnTo>
                  <a:lnTo>
                    <a:pt x="176288" y="84150"/>
                  </a:lnTo>
                  <a:lnTo>
                    <a:pt x="176098" y="84150"/>
                  </a:lnTo>
                  <a:lnTo>
                    <a:pt x="176288" y="84150"/>
                  </a:lnTo>
                  <a:lnTo>
                    <a:pt x="176288" y="84543"/>
                  </a:lnTo>
                  <a:lnTo>
                    <a:pt x="176288" y="84924"/>
                  </a:lnTo>
                  <a:lnTo>
                    <a:pt x="176682" y="84924"/>
                  </a:lnTo>
                  <a:lnTo>
                    <a:pt x="176288" y="84924"/>
                  </a:lnTo>
                  <a:lnTo>
                    <a:pt x="176682" y="84924"/>
                  </a:lnTo>
                  <a:lnTo>
                    <a:pt x="176682" y="85305"/>
                  </a:lnTo>
                  <a:lnTo>
                    <a:pt x="176682" y="84924"/>
                  </a:lnTo>
                  <a:lnTo>
                    <a:pt x="176682" y="85305"/>
                  </a:lnTo>
                  <a:lnTo>
                    <a:pt x="177063" y="85305"/>
                  </a:lnTo>
                  <a:lnTo>
                    <a:pt x="177063" y="85699"/>
                  </a:lnTo>
                  <a:lnTo>
                    <a:pt x="177457" y="85699"/>
                  </a:lnTo>
                  <a:lnTo>
                    <a:pt x="177457" y="85890"/>
                  </a:lnTo>
                  <a:lnTo>
                    <a:pt x="177457" y="85699"/>
                  </a:lnTo>
                  <a:lnTo>
                    <a:pt x="177457" y="85890"/>
                  </a:lnTo>
                  <a:lnTo>
                    <a:pt x="177850" y="85890"/>
                  </a:lnTo>
                  <a:lnTo>
                    <a:pt x="177457" y="85890"/>
                  </a:lnTo>
                  <a:lnTo>
                    <a:pt x="177850" y="85890"/>
                  </a:lnTo>
                  <a:lnTo>
                    <a:pt x="177850" y="86271"/>
                  </a:lnTo>
                  <a:lnTo>
                    <a:pt x="178231" y="86271"/>
                  </a:lnTo>
                  <a:lnTo>
                    <a:pt x="178231" y="86664"/>
                  </a:lnTo>
                  <a:lnTo>
                    <a:pt x="178625" y="86664"/>
                  </a:lnTo>
                  <a:lnTo>
                    <a:pt x="179019" y="86664"/>
                  </a:lnTo>
                  <a:lnTo>
                    <a:pt x="179400" y="86664"/>
                  </a:lnTo>
                  <a:lnTo>
                    <a:pt x="179400" y="87045"/>
                  </a:lnTo>
                  <a:lnTo>
                    <a:pt x="179793" y="87045"/>
                  </a:lnTo>
                  <a:lnTo>
                    <a:pt x="179793" y="87426"/>
                  </a:lnTo>
                  <a:lnTo>
                    <a:pt x="179400" y="87045"/>
                  </a:lnTo>
                  <a:lnTo>
                    <a:pt x="179400" y="87426"/>
                  </a:lnTo>
                  <a:lnTo>
                    <a:pt x="179400" y="87045"/>
                  </a:lnTo>
                  <a:lnTo>
                    <a:pt x="179793" y="87426"/>
                  </a:lnTo>
                  <a:lnTo>
                    <a:pt x="179793" y="87045"/>
                  </a:lnTo>
                  <a:lnTo>
                    <a:pt x="179793" y="87426"/>
                  </a:lnTo>
                  <a:lnTo>
                    <a:pt x="180174" y="87426"/>
                  </a:lnTo>
                  <a:lnTo>
                    <a:pt x="180174" y="87820"/>
                  </a:lnTo>
                  <a:lnTo>
                    <a:pt x="180174" y="87426"/>
                  </a:lnTo>
                  <a:lnTo>
                    <a:pt x="180174" y="87820"/>
                  </a:lnTo>
                  <a:lnTo>
                    <a:pt x="180568" y="87820"/>
                  </a:lnTo>
                  <a:lnTo>
                    <a:pt x="180174" y="87820"/>
                  </a:lnTo>
                  <a:lnTo>
                    <a:pt x="180568" y="87820"/>
                  </a:lnTo>
                  <a:lnTo>
                    <a:pt x="180568" y="87426"/>
                  </a:lnTo>
                  <a:lnTo>
                    <a:pt x="180568" y="87820"/>
                  </a:lnTo>
                  <a:lnTo>
                    <a:pt x="180962" y="87820"/>
                  </a:lnTo>
                  <a:lnTo>
                    <a:pt x="180962" y="88201"/>
                  </a:lnTo>
                  <a:lnTo>
                    <a:pt x="180568" y="88201"/>
                  </a:lnTo>
                  <a:lnTo>
                    <a:pt x="180962" y="88201"/>
                  </a:lnTo>
                  <a:lnTo>
                    <a:pt x="180568" y="88201"/>
                  </a:lnTo>
                  <a:lnTo>
                    <a:pt x="180962" y="88201"/>
                  </a:lnTo>
                  <a:lnTo>
                    <a:pt x="180962" y="88582"/>
                  </a:lnTo>
                  <a:lnTo>
                    <a:pt x="181152" y="88582"/>
                  </a:lnTo>
                  <a:lnTo>
                    <a:pt x="181546" y="88582"/>
                  </a:lnTo>
                  <a:lnTo>
                    <a:pt x="181546" y="88976"/>
                  </a:lnTo>
                  <a:lnTo>
                    <a:pt x="181546" y="89357"/>
                  </a:lnTo>
                  <a:lnTo>
                    <a:pt x="181927" y="89357"/>
                  </a:lnTo>
                  <a:lnTo>
                    <a:pt x="181927" y="89738"/>
                  </a:lnTo>
                  <a:lnTo>
                    <a:pt x="182321" y="89738"/>
                  </a:lnTo>
                  <a:lnTo>
                    <a:pt x="182321" y="90131"/>
                  </a:lnTo>
                  <a:lnTo>
                    <a:pt x="182321" y="90512"/>
                  </a:lnTo>
                  <a:lnTo>
                    <a:pt x="182714" y="90512"/>
                  </a:lnTo>
                  <a:lnTo>
                    <a:pt x="182714" y="90703"/>
                  </a:lnTo>
                  <a:lnTo>
                    <a:pt x="182321" y="90703"/>
                  </a:lnTo>
                  <a:lnTo>
                    <a:pt x="182321" y="91084"/>
                  </a:lnTo>
                  <a:lnTo>
                    <a:pt x="182714" y="91084"/>
                  </a:lnTo>
                  <a:lnTo>
                    <a:pt x="182714" y="91478"/>
                  </a:lnTo>
                  <a:lnTo>
                    <a:pt x="182714" y="91859"/>
                  </a:lnTo>
                  <a:lnTo>
                    <a:pt x="183095" y="91859"/>
                  </a:lnTo>
                  <a:lnTo>
                    <a:pt x="183095" y="92240"/>
                  </a:lnTo>
                  <a:lnTo>
                    <a:pt x="183095" y="92633"/>
                  </a:lnTo>
                  <a:lnTo>
                    <a:pt x="183489" y="92633"/>
                  </a:lnTo>
                  <a:lnTo>
                    <a:pt x="183489" y="93014"/>
                  </a:lnTo>
                  <a:lnTo>
                    <a:pt x="183095" y="93014"/>
                  </a:lnTo>
                  <a:lnTo>
                    <a:pt x="183095" y="93395"/>
                  </a:lnTo>
                  <a:lnTo>
                    <a:pt x="183489" y="93395"/>
                  </a:lnTo>
                  <a:lnTo>
                    <a:pt x="183095" y="93395"/>
                  </a:lnTo>
                  <a:lnTo>
                    <a:pt x="183095" y="93789"/>
                  </a:lnTo>
                  <a:lnTo>
                    <a:pt x="183489" y="93789"/>
                  </a:lnTo>
                  <a:lnTo>
                    <a:pt x="183489" y="94170"/>
                  </a:lnTo>
                  <a:lnTo>
                    <a:pt x="183095" y="94170"/>
                  </a:lnTo>
                  <a:lnTo>
                    <a:pt x="183095" y="94551"/>
                  </a:lnTo>
                  <a:lnTo>
                    <a:pt x="183489" y="94551"/>
                  </a:lnTo>
                  <a:lnTo>
                    <a:pt x="183489" y="94945"/>
                  </a:lnTo>
                  <a:lnTo>
                    <a:pt x="183095" y="94945"/>
                  </a:lnTo>
                  <a:lnTo>
                    <a:pt x="183095" y="95135"/>
                  </a:lnTo>
                  <a:lnTo>
                    <a:pt x="183095" y="95516"/>
                  </a:lnTo>
                  <a:lnTo>
                    <a:pt x="183095" y="95910"/>
                  </a:lnTo>
                  <a:lnTo>
                    <a:pt x="182714" y="95910"/>
                  </a:lnTo>
                  <a:lnTo>
                    <a:pt x="183095" y="95910"/>
                  </a:lnTo>
                  <a:lnTo>
                    <a:pt x="182714" y="96291"/>
                  </a:lnTo>
                  <a:lnTo>
                    <a:pt x="183095" y="96672"/>
                  </a:lnTo>
                  <a:lnTo>
                    <a:pt x="182714" y="96672"/>
                  </a:lnTo>
                  <a:lnTo>
                    <a:pt x="182714" y="97053"/>
                  </a:lnTo>
                  <a:lnTo>
                    <a:pt x="182714" y="97447"/>
                  </a:lnTo>
                  <a:lnTo>
                    <a:pt x="183095" y="97447"/>
                  </a:lnTo>
                  <a:lnTo>
                    <a:pt x="183095" y="97828"/>
                  </a:lnTo>
                  <a:lnTo>
                    <a:pt x="183095" y="98209"/>
                  </a:lnTo>
                  <a:lnTo>
                    <a:pt x="183095" y="98602"/>
                  </a:lnTo>
                  <a:lnTo>
                    <a:pt x="183489" y="98602"/>
                  </a:lnTo>
                  <a:lnTo>
                    <a:pt x="183489" y="98983"/>
                  </a:lnTo>
                  <a:lnTo>
                    <a:pt x="183095" y="98983"/>
                  </a:lnTo>
                  <a:lnTo>
                    <a:pt x="183489" y="98983"/>
                  </a:lnTo>
                  <a:lnTo>
                    <a:pt x="183489" y="99364"/>
                  </a:lnTo>
                  <a:lnTo>
                    <a:pt x="183883" y="99364"/>
                  </a:lnTo>
                  <a:lnTo>
                    <a:pt x="183883" y="99758"/>
                  </a:lnTo>
                  <a:lnTo>
                    <a:pt x="184264" y="99948"/>
                  </a:lnTo>
                  <a:lnTo>
                    <a:pt x="184658" y="99758"/>
                  </a:lnTo>
                  <a:lnTo>
                    <a:pt x="184658" y="99948"/>
                  </a:lnTo>
                  <a:lnTo>
                    <a:pt x="185051" y="99948"/>
                  </a:lnTo>
                  <a:lnTo>
                    <a:pt x="185432" y="99948"/>
                  </a:lnTo>
                  <a:lnTo>
                    <a:pt x="185432" y="99758"/>
                  </a:lnTo>
                  <a:lnTo>
                    <a:pt x="185826" y="99758"/>
                  </a:lnTo>
                  <a:lnTo>
                    <a:pt x="186016" y="99758"/>
                  </a:lnTo>
                  <a:lnTo>
                    <a:pt x="186410" y="99758"/>
                  </a:lnTo>
                  <a:lnTo>
                    <a:pt x="186791" y="99758"/>
                  </a:lnTo>
                  <a:lnTo>
                    <a:pt x="186791" y="99364"/>
                  </a:lnTo>
                  <a:lnTo>
                    <a:pt x="187185" y="99364"/>
                  </a:lnTo>
                  <a:lnTo>
                    <a:pt x="187185" y="98983"/>
                  </a:lnTo>
                  <a:lnTo>
                    <a:pt x="187579" y="99364"/>
                  </a:lnTo>
                  <a:lnTo>
                    <a:pt x="187579" y="99758"/>
                  </a:lnTo>
                  <a:lnTo>
                    <a:pt x="187185" y="99948"/>
                  </a:lnTo>
                  <a:lnTo>
                    <a:pt x="187185" y="100329"/>
                  </a:lnTo>
                  <a:lnTo>
                    <a:pt x="187579" y="100329"/>
                  </a:lnTo>
                  <a:lnTo>
                    <a:pt x="187579" y="100723"/>
                  </a:lnTo>
                  <a:lnTo>
                    <a:pt x="187960" y="100723"/>
                  </a:lnTo>
                  <a:lnTo>
                    <a:pt x="187960" y="101104"/>
                  </a:lnTo>
                  <a:lnTo>
                    <a:pt x="187960" y="101485"/>
                  </a:lnTo>
                  <a:lnTo>
                    <a:pt x="187960" y="101879"/>
                  </a:lnTo>
                  <a:lnTo>
                    <a:pt x="188353" y="101879"/>
                  </a:lnTo>
                  <a:lnTo>
                    <a:pt x="187960" y="101879"/>
                  </a:lnTo>
                  <a:lnTo>
                    <a:pt x="188353" y="101879"/>
                  </a:lnTo>
                  <a:lnTo>
                    <a:pt x="188353" y="102260"/>
                  </a:lnTo>
                  <a:lnTo>
                    <a:pt x="187960" y="102260"/>
                  </a:lnTo>
                  <a:lnTo>
                    <a:pt x="187960" y="101879"/>
                  </a:lnTo>
                  <a:lnTo>
                    <a:pt x="187960" y="102260"/>
                  </a:lnTo>
                  <a:lnTo>
                    <a:pt x="187960" y="102641"/>
                  </a:lnTo>
                  <a:lnTo>
                    <a:pt x="188353" y="102641"/>
                  </a:lnTo>
                  <a:lnTo>
                    <a:pt x="188353" y="103035"/>
                  </a:lnTo>
                  <a:lnTo>
                    <a:pt x="188353" y="102641"/>
                  </a:lnTo>
                  <a:lnTo>
                    <a:pt x="188747" y="102641"/>
                  </a:lnTo>
                  <a:lnTo>
                    <a:pt x="188747" y="103035"/>
                  </a:lnTo>
                  <a:lnTo>
                    <a:pt x="189128" y="103035"/>
                  </a:lnTo>
                  <a:lnTo>
                    <a:pt x="189522" y="103035"/>
                  </a:lnTo>
                  <a:lnTo>
                    <a:pt x="189522" y="103416"/>
                  </a:lnTo>
                  <a:lnTo>
                    <a:pt x="189915" y="103416"/>
                  </a:lnTo>
                  <a:lnTo>
                    <a:pt x="189915" y="103797"/>
                  </a:lnTo>
                  <a:lnTo>
                    <a:pt x="190296" y="103797"/>
                  </a:lnTo>
                  <a:lnTo>
                    <a:pt x="190296" y="104190"/>
                  </a:lnTo>
                  <a:lnTo>
                    <a:pt x="189915" y="104190"/>
                  </a:lnTo>
                  <a:lnTo>
                    <a:pt x="190296" y="104190"/>
                  </a:lnTo>
                  <a:lnTo>
                    <a:pt x="190487" y="104190"/>
                  </a:lnTo>
                  <a:lnTo>
                    <a:pt x="190487" y="104571"/>
                  </a:lnTo>
                  <a:lnTo>
                    <a:pt x="190881" y="104762"/>
                  </a:lnTo>
                  <a:lnTo>
                    <a:pt x="190881" y="104571"/>
                  </a:lnTo>
                  <a:lnTo>
                    <a:pt x="191274" y="104571"/>
                  </a:lnTo>
                  <a:lnTo>
                    <a:pt x="191274" y="104762"/>
                  </a:lnTo>
                  <a:lnTo>
                    <a:pt x="190881" y="104762"/>
                  </a:lnTo>
                  <a:lnTo>
                    <a:pt x="190881" y="105143"/>
                  </a:lnTo>
                  <a:lnTo>
                    <a:pt x="190881" y="105536"/>
                  </a:lnTo>
                  <a:lnTo>
                    <a:pt x="191274" y="105536"/>
                  </a:lnTo>
                  <a:lnTo>
                    <a:pt x="191274" y="105917"/>
                  </a:lnTo>
                  <a:lnTo>
                    <a:pt x="191655" y="105917"/>
                  </a:lnTo>
                  <a:lnTo>
                    <a:pt x="191655" y="106298"/>
                  </a:lnTo>
                  <a:lnTo>
                    <a:pt x="191274" y="106298"/>
                  </a:lnTo>
                  <a:lnTo>
                    <a:pt x="191274" y="106692"/>
                  </a:lnTo>
                  <a:lnTo>
                    <a:pt x="191655" y="106692"/>
                  </a:lnTo>
                  <a:lnTo>
                    <a:pt x="191655" y="107073"/>
                  </a:lnTo>
                  <a:lnTo>
                    <a:pt x="191655" y="107454"/>
                  </a:lnTo>
                  <a:lnTo>
                    <a:pt x="191655" y="107848"/>
                  </a:lnTo>
                  <a:lnTo>
                    <a:pt x="191274" y="107848"/>
                  </a:lnTo>
                  <a:lnTo>
                    <a:pt x="191274" y="108229"/>
                  </a:lnTo>
                  <a:lnTo>
                    <a:pt x="191274" y="108610"/>
                  </a:lnTo>
                  <a:lnTo>
                    <a:pt x="190881" y="108610"/>
                  </a:lnTo>
                  <a:lnTo>
                    <a:pt x="190881" y="109004"/>
                  </a:lnTo>
                  <a:lnTo>
                    <a:pt x="190881" y="108610"/>
                  </a:lnTo>
                  <a:lnTo>
                    <a:pt x="190487" y="109004"/>
                  </a:lnTo>
                  <a:lnTo>
                    <a:pt x="190881" y="109004"/>
                  </a:lnTo>
                  <a:lnTo>
                    <a:pt x="190487" y="109004"/>
                  </a:lnTo>
                  <a:lnTo>
                    <a:pt x="190487" y="109385"/>
                  </a:lnTo>
                  <a:lnTo>
                    <a:pt x="190487" y="109575"/>
                  </a:lnTo>
                  <a:lnTo>
                    <a:pt x="190487" y="109385"/>
                  </a:lnTo>
                  <a:lnTo>
                    <a:pt x="190487" y="109575"/>
                  </a:lnTo>
                  <a:lnTo>
                    <a:pt x="190296" y="109575"/>
                  </a:lnTo>
                  <a:lnTo>
                    <a:pt x="190296" y="109969"/>
                  </a:lnTo>
                  <a:lnTo>
                    <a:pt x="190487" y="109969"/>
                  </a:lnTo>
                  <a:lnTo>
                    <a:pt x="190487" y="110350"/>
                  </a:lnTo>
                  <a:lnTo>
                    <a:pt x="190487" y="110731"/>
                  </a:lnTo>
                  <a:lnTo>
                    <a:pt x="190881" y="110731"/>
                  </a:lnTo>
                  <a:lnTo>
                    <a:pt x="190487" y="110731"/>
                  </a:lnTo>
                  <a:lnTo>
                    <a:pt x="190881" y="110731"/>
                  </a:lnTo>
                  <a:lnTo>
                    <a:pt x="190881" y="111112"/>
                  </a:lnTo>
                  <a:lnTo>
                    <a:pt x="190881" y="111505"/>
                  </a:lnTo>
                  <a:lnTo>
                    <a:pt x="190881" y="111112"/>
                  </a:lnTo>
                  <a:lnTo>
                    <a:pt x="191274" y="111505"/>
                  </a:lnTo>
                  <a:lnTo>
                    <a:pt x="190881" y="111505"/>
                  </a:lnTo>
                  <a:lnTo>
                    <a:pt x="191274" y="111505"/>
                  </a:lnTo>
                  <a:lnTo>
                    <a:pt x="191274" y="111112"/>
                  </a:lnTo>
                  <a:lnTo>
                    <a:pt x="190881" y="111112"/>
                  </a:lnTo>
                  <a:lnTo>
                    <a:pt x="190881" y="110731"/>
                  </a:lnTo>
                  <a:lnTo>
                    <a:pt x="190487" y="110731"/>
                  </a:lnTo>
                  <a:lnTo>
                    <a:pt x="190881" y="110731"/>
                  </a:lnTo>
                  <a:lnTo>
                    <a:pt x="190487" y="110350"/>
                  </a:lnTo>
                  <a:lnTo>
                    <a:pt x="190487" y="110731"/>
                  </a:lnTo>
                  <a:lnTo>
                    <a:pt x="190487" y="110350"/>
                  </a:lnTo>
                  <a:lnTo>
                    <a:pt x="190487" y="109969"/>
                  </a:lnTo>
                  <a:lnTo>
                    <a:pt x="190487" y="110350"/>
                  </a:lnTo>
                  <a:lnTo>
                    <a:pt x="190487" y="109969"/>
                  </a:lnTo>
                  <a:lnTo>
                    <a:pt x="190296" y="109969"/>
                  </a:lnTo>
                  <a:lnTo>
                    <a:pt x="190296" y="109575"/>
                  </a:lnTo>
                  <a:lnTo>
                    <a:pt x="190487" y="109575"/>
                  </a:lnTo>
                  <a:lnTo>
                    <a:pt x="190487" y="109969"/>
                  </a:lnTo>
                  <a:lnTo>
                    <a:pt x="190487" y="109575"/>
                  </a:lnTo>
                  <a:lnTo>
                    <a:pt x="190487" y="109969"/>
                  </a:lnTo>
                  <a:lnTo>
                    <a:pt x="190487" y="109575"/>
                  </a:lnTo>
                  <a:lnTo>
                    <a:pt x="190487" y="109385"/>
                  </a:lnTo>
                  <a:lnTo>
                    <a:pt x="190881" y="109004"/>
                  </a:lnTo>
                  <a:lnTo>
                    <a:pt x="190881" y="108610"/>
                  </a:lnTo>
                  <a:lnTo>
                    <a:pt x="191274" y="108610"/>
                  </a:lnTo>
                  <a:lnTo>
                    <a:pt x="191274" y="108229"/>
                  </a:lnTo>
                  <a:lnTo>
                    <a:pt x="191274" y="107848"/>
                  </a:lnTo>
                  <a:lnTo>
                    <a:pt x="191655" y="107848"/>
                  </a:lnTo>
                  <a:lnTo>
                    <a:pt x="191655" y="107454"/>
                  </a:lnTo>
                  <a:lnTo>
                    <a:pt x="192049" y="107454"/>
                  </a:lnTo>
                  <a:lnTo>
                    <a:pt x="192443" y="107454"/>
                  </a:lnTo>
                  <a:lnTo>
                    <a:pt x="192824" y="107454"/>
                  </a:lnTo>
                  <a:lnTo>
                    <a:pt x="193217" y="107454"/>
                  </a:lnTo>
                  <a:lnTo>
                    <a:pt x="192824" y="107454"/>
                  </a:lnTo>
                  <a:lnTo>
                    <a:pt x="193217" y="107073"/>
                  </a:lnTo>
                  <a:lnTo>
                    <a:pt x="193217" y="107454"/>
                  </a:lnTo>
                  <a:lnTo>
                    <a:pt x="193217" y="107073"/>
                  </a:lnTo>
                  <a:lnTo>
                    <a:pt x="193611" y="107073"/>
                  </a:lnTo>
                  <a:lnTo>
                    <a:pt x="195351" y="107073"/>
                  </a:lnTo>
                  <a:lnTo>
                    <a:pt x="195351" y="107454"/>
                  </a:lnTo>
                  <a:lnTo>
                    <a:pt x="195745" y="107073"/>
                  </a:lnTo>
                  <a:lnTo>
                    <a:pt x="195745" y="107454"/>
                  </a:lnTo>
                  <a:lnTo>
                    <a:pt x="195745" y="107073"/>
                  </a:lnTo>
                  <a:lnTo>
                    <a:pt x="196138" y="107073"/>
                  </a:lnTo>
                  <a:lnTo>
                    <a:pt x="195745" y="107073"/>
                  </a:lnTo>
                  <a:lnTo>
                    <a:pt x="196138" y="107073"/>
                  </a:lnTo>
                  <a:lnTo>
                    <a:pt x="195745" y="107073"/>
                  </a:lnTo>
                  <a:lnTo>
                    <a:pt x="195745" y="107454"/>
                  </a:lnTo>
                  <a:lnTo>
                    <a:pt x="195745" y="107073"/>
                  </a:lnTo>
                  <a:lnTo>
                    <a:pt x="195351" y="107454"/>
                  </a:lnTo>
                  <a:lnTo>
                    <a:pt x="195351" y="107073"/>
                  </a:lnTo>
                  <a:lnTo>
                    <a:pt x="193217" y="107073"/>
                  </a:lnTo>
                  <a:lnTo>
                    <a:pt x="193217" y="107454"/>
                  </a:lnTo>
                  <a:lnTo>
                    <a:pt x="192824" y="107454"/>
                  </a:lnTo>
                  <a:lnTo>
                    <a:pt x="192443" y="107454"/>
                  </a:lnTo>
                  <a:lnTo>
                    <a:pt x="192049" y="107454"/>
                  </a:lnTo>
                  <a:lnTo>
                    <a:pt x="191655" y="107454"/>
                  </a:lnTo>
                  <a:lnTo>
                    <a:pt x="191655" y="107073"/>
                  </a:lnTo>
                  <a:lnTo>
                    <a:pt x="191655" y="106692"/>
                  </a:lnTo>
                  <a:lnTo>
                    <a:pt x="191274" y="106692"/>
                  </a:lnTo>
                  <a:lnTo>
                    <a:pt x="191274" y="106298"/>
                  </a:lnTo>
                  <a:lnTo>
                    <a:pt x="191655" y="106298"/>
                  </a:lnTo>
                  <a:lnTo>
                    <a:pt x="191655" y="105917"/>
                  </a:lnTo>
                  <a:lnTo>
                    <a:pt x="191274" y="105917"/>
                  </a:lnTo>
                  <a:lnTo>
                    <a:pt x="191274" y="105536"/>
                  </a:lnTo>
                  <a:lnTo>
                    <a:pt x="190881" y="105536"/>
                  </a:lnTo>
                  <a:lnTo>
                    <a:pt x="190881" y="105143"/>
                  </a:lnTo>
                  <a:lnTo>
                    <a:pt x="190881" y="104762"/>
                  </a:lnTo>
                  <a:lnTo>
                    <a:pt x="191274" y="104762"/>
                  </a:lnTo>
                  <a:lnTo>
                    <a:pt x="190881" y="104762"/>
                  </a:lnTo>
                  <a:lnTo>
                    <a:pt x="191274" y="104762"/>
                  </a:lnTo>
                  <a:lnTo>
                    <a:pt x="191274" y="104571"/>
                  </a:lnTo>
                  <a:lnTo>
                    <a:pt x="190881" y="104571"/>
                  </a:lnTo>
                  <a:lnTo>
                    <a:pt x="190881" y="104762"/>
                  </a:lnTo>
                  <a:lnTo>
                    <a:pt x="190881" y="104571"/>
                  </a:lnTo>
                  <a:lnTo>
                    <a:pt x="190487" y="104571"/>
                  </a:lnTo>
                  <a:lnTo>
                    <a:pt x="190487" y="104190"/>
                  </a:lnTo>
                  <a:lnTo>
                    <a:pt x="190296" y="104190"/>
                  </a:lnTo>
                  <a:lnTo>
                    <a:pt x="189915" y="104190"/>
                  </a:lnTo>
                  <a:lnTo>
                    <a:pt x="190296" y="104190"/>
                  </a:lnTo>
                  <a:lnTo>
                    <a:pt x="190296" y="103797"/>
                  </a:lnTo>
                  <a:lnTo>
                    <a:pt x="189915" y="103797"/>
                  </a:lnTo>
                  <a:lnTo>
                    <a:pt x="189915" y="103416"/>
                  </a:lnTo>
                  <a:lnTo>
                    <a:pt x="189522" y="103416"/>
                  </a:lnTo>
                  <a:lnTo>
                    <a:pt x="189522" y="103035"/>
                  </a:lnTo>
                  <a:lnTo>
                    <a:pt x="189128" y="103035"/>
                  </a:lnTo>
                  <a:lnTo>
                    <a:pt x="188747" y="103035"/>
                  </a:lnTo>
                  <a:lnTo>
                    <a:pt x="188747" y="102641"/>
                  </a:lnTo>
                  <a:lnTo>
                    <a:pt x="188353" y="102641"/>
                  </a:lnTo>
                  <a:lnTo>
                    <a:pt x="188353" y="103035"/>
                  </a:lnTo>
                  <a:lnTo>
                    <a:pt x="188353" y="102641"/>
                  </a:lnTo>
                  <a:lnTo>
                    <a:pt x="187960" y="102641"/>
                  </a:lnTo>
                  <a:lnTo>
                    <a:pt x="187960" y="102260"/>
                  </a:lnTo>
                  <a:lnTo>
                    <a:pt x="188353" y="102260"/>
                  </a:lnTo>
                  <a:lnTo>
                    <a:pt x="188353" y="101879"/>
                  </a:lnTo>
                  <a:lnTo>
                    <a:pt x="187960" y="101879"/>
                  </a:lnTo>
                  <a:lnTo>
                    <a:pt x="187960" y="101485"/>
                  </a:lnTo>
                  <a:lnTo>
                    <a:pt x="187960" y="101104"/>
                  </a:lnTo>
                  <a:lnTo>
                    <a:pt x="187960" y="101485"/>
                  </a:lnTo>
                  <a:lnTo>
                    <a:pt x="187960" y="101104"/>
                  </a:lnTo>
                  <a:lnTo>
                    <a:pt x="187960" y="101485"/>
                  </a:lnTo>
                  <a:lnTo>
                    <a:pt x="187960" y="101104"/>
                  </a:lnTo>
                  <a:lnTo>
                    <a:pt x="187960" y="100723"/>
                  </a:lnTo>
                  <a:lnTo>
                    <a:pt x="187579" y="100723"/>
                  </a:lnTo>
                  <a:lnTo>
                    <a:pt x="187579" y="100329"/>
                  </a:lnTo>
                  <a:lnTo>
                    <a:pt x="187185" y="100329"/>
                  </a:lnTo>
                  <a:lnTo>
                    <a:pt x="187185" y="99948"/>
                  </a:lnTo>
                  <a:lnTo>
                    <a:pt x="187579" y="99758"/>
                  </a:lnTo>
                  <a:lnTo>
                    <a:pt x="187579" y="99364"/>
                  </a:lnTo>
                  <a:lnTo>
                    <a:pt x="187579" y="98983"/>
                  </a:lnTo>
                  <a:lnTo>
                    <a:pt x="187185" y="98983"/>
                  </a:lnTo>
                  <a:lnTo>
                    <a:pt x="187185" y="99364"/>
                  </a:lnTo>
                  <a:lnTo>
                    <a:pt x="186791" y="99364"/>
                  </a:lnTo>
                  <a:lnTo>
                    <a:pt x="186791" y="98983"/>
                  </a:lnTo>
                  <a:lnTo>
                    <a:pt x="186791" y="99364"/>
                  </a:lnTo>
                  <a:lnTo>
                    <a:pt x="186410" y="99758"/>
                  </a:lnTo>
                  <a:lnTo>
                    <a:pt x="186410" y="99364"/>
                  </a:lnTo>
                  <a:lnTo>
                    <a:pt x="186410" y="99758"/>
                  </a:lnTo>
                  <a:lnTo>
                    <a:pt x="186016" y="99758"/>
                  </a:lnTo>
                  <a:lnTo>
                    <a:pt x="185826" y="99758"/>
                  </a:lnTo>
                  <a:lnTo>
                    <a:pt x="185432" y="99758"/>
                  </a:lnTo>
                  <a:lnTo>
                    <a:pt x="185432" y="99948"/>
                  </a:lnTo>
                  <a:lnTo>
                    <a:pt x="185051" y="99948"/>
                  </a:lnTo>
                  <a:lnTo>
                    <a:pt x="185051" y="99758"/>
                  </a:lnTo>
                  <a:lnTo>
                    <a:pt x="184658" y="99758"/>
                  </a:lnTo>
                  <a:lnTo>
                    <a:pt x="184264" y="99948"/>
                  </a:lnTo>
                  <a:lnTo>
                    <a:pt x="183883" y="99758"/>
                  </a:lnTo>
                  <a:lnTo>
                    <a:pt x="183883" y="99364"/>
                  </a:lnTo>
                  <a:lnTo>
                    <a:pt x="183489" y="99364"/>
                  </a:lnTo>
                  <a:lnTo>
                    <a:pt x="183489" y="98983"/>
                  </a:lnTo>
                  <a:lnTo>
                    <a:pt x="183095" y="98983"/>
                  </a:lnTo>
                  <a:lnTo>
                    <a:pt x="183489" y="98983"/>
                  </a:lnTo>
                  <a:lnTo>
                    <a:pt x="183489" y="98602"/>
                  </a:lnTo>
                  <a:lnTo>
                    <a:pt x="183095" y="98602"/>
                  </a:lnTo>
                  <a:lnTo>
                    <a:pt x="183095" y="98209"/>
                  </a:lnTo>
                  <a:lnTo>
                    <a:pt x="183095" y="97828"/>
                  </a:lnTo>
                  <a:lnTo>
                    <a:pt x="183095" y="97447"/>
                  </a:lnTo>
                  <a:lnTo>
                    <a:pt x="182714" y="97447"/>
                  </a:lnTo>
                  <a:lnTo>
                    <a:pt x="182714" y="97053"/>
                  </a:lnTo>
                  <a:lnTo>
                    <a:pt x="182714" y="96672"/>
                  </a:lnTo>
                  <a:lnTo>
                    <a:pt x="183095" y="96672"/>
                  </a:lnTo>
                  <a:lnTo>
                    <a:pt x="183095" y="96291"/>
                  </a:lnTo>
                  <a:lnTo>
                    <a:pt x="182714" y="96291"/>
                  </a:lnTo>
                  <a:lnTo>
                    <a:pt x="183095" y="95910"/>
                  </a:lnTo>
                  <a:lnTo>
                    <a:pt x="182714" y="95910"/>
                  </a:lnTo>
                  <a:lnTo>
                    <a:pt x="183095" y="95910"/>
                  </a:lnTo>
                  <a:lnTo>
                    <a:pt x="183095" y="95516"/>
                  </a:lnTo>
                  <a:lnTo>
                    <a:pt x="183095" y="95135"/>
                  </a:lnTo>
                  <a:lnTo>
                    <a:pt x="183095" y="94945"/>
                  </a:lnTo>
                  <a:lnTo>
                    <a:pt x="183489" y="94945"/>
                  </a:lnTo>
                  <a:lnTo>
                    <a:pt x="183489" y="94551"/>
                  </a:lnTo>
                  <a:lnTo>
                    <a:pt x="183489" y="94170"/>
                  </a:lnTo>
                  <a:lnTo>
                    <a:pt x="183489" y="93789"/>
                  </a:lnTo>
                  <a:lnTo>
                    <a:pt x="183095" y="93789"/>
                  </a:lnTo>
                  <a:lnTo>
                    <a:pt x="183489" y="93395"/>
                  </a:lnTo>
                  <a:lnTo>
                    <a:pt x="183095" y="93395"/>
                  </a:lnTo>
                  <a:lnTo>
                    <a:pt x="183095" y="93014"/>
                  </a:lnTo>
                  <a:lnTo>
                    <a:pt x="183489" y="93014"/>
                  </a:lnTo>
                  <a:lnTo>
                    <a:pt x="183489" y="92633"/>
                  </a:lnTo>
                  <a:lnTo>
                    <a:pt x="183095" y="92240"/>
                  </a:lnTo>
                  <a:lnTo>
                    <a:pt x="183095" y="91859"/>
                  </a:lnTo>
                  <a:lnTo>
                    <a:pt x="183095" y="91478"/>
                  </a:lnTo>
                  <a:lnTo>
                    <a:pt x="182714" y="91478"/>
                  </a:lnTo>
                  <a:lnTo>
                    <a:pt x="182714" y="91084"/>
                  </a:lnTo>
                  <a:lnTo>
                    <a:pt x="182714" y="90703"/>
                  </a:lnTo>
                  <a:lnTo>
                    <a:pt x="182714" y="90512"/>
                  </a:lnTo>
                  <a:lnTo>
                    <a:pt x="182321" y="90512"/>
                  </a:lnTo>
                  <a:lnTo>
                    <a:pt x="182321" y="90131"/>
                  </a:lnTo>
                  <a:lnTo>
                    <a:pt x="182714" y="90131"/>
                  </a:lnTo>
                  <a:lnTo>
                    <a:pt x="182714" y="90512"/>
                  </a:lnTo>
                  <a:lnTo>
                    <a:pt x="182714" y="90131"/>
                  </a:lnTo>
                  <a:lnTo>
                    <a:pt x="182321" y="90131"/>
                  </a:lnTo>
                  <a:lnTo>
                    <a:pt x="182321" y="89738"/>
                  </a:lnTo>
                  <a:lnTo>
                    <a:pt x="181927" y="89738"/>
                  </a:lnTo>
                  <a:lnTo>
                    <a:pt x="181927" y="89357"/>
                  </a:lnTo>
                  <a:lnTo>
                    <a:pt x="181927" y="89738"/>
                  </a:lnTo>
                  <a:lnTo>
                    <a:pt x="181927" y="89357"/>
                  </a:lnTo>
                  <a:lnTo>
                    <a:pt x="182321" y="89357"/>
                  </a:lnTo>
                  <a:lnTo>
                    <a:pt x="181927" y="89357"/>
                  </a:lnTo>
                  <a:lnTo>
                    <a:pt x="182321" y="89357"/>
                  </a:lnTo>
                  <a:lnTo>
                    <a:pt x="181927" y="89357"/>
                  </a:lnTo>
                  <a:lnTo>
                    <a:pt x="181546" y="89357"/>
                  </a:lnTo>
                  <a:lnTo>
                    <a:pt x="181546" y="88976"/>
                  </a:lnTo>
                  <a:lnTo>
                    <a:pt x="181546" y="88582"/>
                  </a:lnTo>
                  <a:lnTo>
                    <a:pt x="181546" y="88976"/>
                  </a:lnTo>
                  <a:lnTo>
                    <a:pt x="181927" y="88976"/>
                  </a:lnTo>
                  <a:lnTo>
                    <a:pt x="181546" y="88582"/>
                  </a:lnTo>
                  <a:lnTo>
                    <a:pt x="181152" y="88582"/>
                  </a:lnTo>
                  <a:lnTo>
                    <a:pt x="180962" y="88582"/>
                  </a:lnTo>
                  <a:lnTo>
                    <a:pt x="180962" y="88201"/>
                  </a:lnTo>
                  <a:lnTo>
                    <a:pt x="180962" y="87820"/>
                  </a:lnTo>
                  <a:lnTo>
                    <a:pt x="180962" y="88201"/>
                  </a:lnTo>
                  <a:lnTo>
                    <a:pt x="181152" y="88201"/>
                  </a:lnTo>
                  <a:lnTo>
                    <a:pt x="181152" y="87820"/>
                  </a:lnTo>
                  <a:lnTo>
                    <a:pt x="181152" y="88201"/>
                  </a:lnTo>
                  <a:lnTo>
                    <a:pt x="181546" y="88201"/>
                  </a:lnTo>
                  <a:lnTo>
                    <a:pt x="181546" y="88582"/>
                  </a:lnTo>
                  <a:lnTo>
                    <a:pt x="181927" y="88582"/>
                  </a:lnTo>
                  <a:lnTo>
                    <a:pt x="182321" y="88582"/>
                  </a:lnTo>
                  <a:lnTo>
                    <a:pt x="182321" y="88976"/>
                  </a:lnTo>
                  <a:lnTo>
                    <a:pt x="182321" y="88582"/>
                  </a:lnTo>
                  <a:lnTo>
                    <a:pt x="182321" y="88976"/>
                  </a:lnTo>
                  <a:lnTo>
                    <a:pt x="182714" y="88976"/>
                  </a:lnTo>
                  <a:lnTo>
                    <a:pt x="182321" y="88976"/>
                  </a:lnTo>
                  <a:lnTo>
                    <a:pt x="182321" y="88582"/>
                  </a:lnTo>
                  <a:lnTo>
                    <a:pt x="182321" y="88976"/>
                  </a:lnTo>
                  <a:lnTo>
                    <a:pt x="182321" y="88582"/>
                  </a:lnTo>
                  <a:lnTo>
                    <a:pt x="181927" y="88582"/>
                  </a:lnTo>
                  <a:lnTo>
                    <a:pt x="181546" y="88582"/>
                  </a:lnTo>
                  <a:lnTo>
                    <a:pt x="181546" y="88201"/>
                  </a:lnTo>
                  <a:lnTo>
                    <a:pt x="181152" y="88201"/>
                  </a:lnTo>
                  <a:lnTo>
                    <a:pt x="181546" y="88201"/>
                  </a:lnTo>
                  <a:lnTo>
                    <a:pt x="181152" y="88201"/>
                  </a:lnTo>
                  <a:lnTo>
                    <a:pt x="181152" y="87820"/>
                  </a:lnTo>
                  <a:lnTo>
                    <a:pt x="181152" y="88201"/>
                  </a:lnTo>
                  <a:lnTo>
                    <a:pt x="180962" y="88201"/>
                  </a:lnTo>
                  <a:lnTo>
                    <a:pt x="180962" y="87820"/>
                  </a:lnTo>
                  <a:lnTo>
                    <a:pt x="180568" y="87820"/>
                  </a:lnTo>
                  <a:lnTo>
                    <a:pt x="180962" y="87820"/>
                  </a:lnTo>
                  <a:lnTo>
                    <a:pt x="180568" y="87820"/>
                  </a:lnTo>
                  <a:lnTo>
                    <a:pt x="180568" y="87426"/>
                  </a:lnTo>
                  <a:lnTo>
                    <a:pt x="180568" y="87820"/>
                  </a:lnTo>
                  <a:lnTo>
                    <a:pt x="180568" y="87426"/>
                  </a:lnTo>
                  <a:lnTo>
                    <a:pt x="180174" y="87426"/>
                  </a:lnTo>
                  <a:lnTo>
                    <a:pt x="179793" y="87426"/>
                  </a:lnTo>
                  <a:lnTo>
                    <a:pt x="179793" y="87045"/>
                  </a:lnTo>
                  <a:lnTo>
                    <a:pt x="180174" y="87045"/>
                  </a:lnTo>
                  <a:lnTo>
                    <a:pt x="179793" y="87045"/>
                  </a:lnTo>
                  <a:lnTo>
                    <a:pt x="179400" y="86664"/>
                  </a:lnTo>
                  <a:lnTo>
                    <a:pt x="179019" y="86664"/>
                  </a:lnTo>
                  <a:lnTo>
                    <a:pt x="179400" y="86664"/>
                  </a:lnTo>
                  <a:lnTo>
                    <a:pt x="179019" y="86664"/>
                  </a:lnTo>
                  <a:lnTo>
                    <a:pt x="178625" y="86664"/>
                  </a:lnTo>
                  <a:lnTo>
                    <a:pt x="178231" y="86664"/>
                  </a:lnTo>
                  <a:lnTo>
                    <a:pt x="178231" y="86271"/>
                  </a:lnTo>
                  <a:lnTo>
                    <a:pt x="177850" y="86271"/>
                  </a:lnTo>
                  <a:lnTo>
                    <a:pt x="177850" y="85890"/>
                  </a:lnTo>
                  <a:lnTo>
                    <a:pt x="177850" y="86271"/>
                  </a:lnTo>
                  <a:lnTo>
                    <a:pt x="177850" y="85890"/>
                  </a:lnTo>
                  <a:lnTo>
                    <a:pt x="177457" y="85890"/>
                  </a:lnTo>
                  <a:lnTo>
                    <a:pt x="177850" y="85890"/>
                  </a:lnTo>
                  <a:lnTo>
                    <a:pt x="177457" y="85890"/>
                  </a:lnTo>
                  <a:lnTo>
                    <a:pt x="177457" y="85699"/>
                  </a:lnTo>
                  <a:lnTo>
                    <a:pt x="177063" y="85699"/>
                  </a:lnTo>
                  <a:lnTo>
                    <a:pt x="177063" y="85305"/>
                  </a:lnTo>
                  <a:lnTo>
                    <a:pt x="177063" y="84924"/>
                  </a:lnTo>
                  <a:lnTo>
                    <a:pt x="176682" y="84924"/>
                  </a:lnTo>
                  <a:lnTo>
                    <a:pt x="176682" y="84543"/>
                  </a:lnTo>
                  <a:lnTo>
                    <a:pt x="176288" y="84543"/>
                  </a:lnTo>
                  <a:lnTo>
                    <a:pt x="176682" y="84543"/>
                  </a:lnTo>
                  <a:lnTo>
                    <a:pt x="176288" y="84543"/>
                  </a:lnTo>
                  <a:lnTo>
                    <a:pt x="176682" y="84543"/>
                  </a:lnTo>
                  <a:lnTo>
                    <a:pt x="176288" y="84543"/>
                  </a:lnTo>
                  <a:lnTo>
                    <a:pt x="176288" y="84150"/>
                  </a:lnTo>
                  <a:lnTo>
                    <a:pt x="176098" y="84150"/>
                  </a:lnTo>
                  <a:lnTo>
                    <a:pt x="176098" y="83769"/>
                  </a:lnTo>
                  <a:lnTo>
                    <a:pt x="175704" y="83769"/>
                  </a:lnTo>
                  <a:lnTo>
                    <a:pt x="176098" y="83769"/>
                  </a:lnTo>
                  <a:lnTo>
                    <a:pt x="175704" y="83769"/>
                  </a:lnTo>
                  <a:lnTo>
                    <a:pt x="175704" y="83388"/>
                  </a:lnTo>
                  <a:lnTo>
                    <a:pt x="175704" y="83769"/>
                  </a:lnTo>
                  <a:lnTo>
                    <a:pt x="175704" y="83388"/>
                  </a:lnTo>
                  <a:lnTo>
                    <a:pt x="175704" y="83769"/>
                  </a:lnTo>
                  <a:lnTo>
                    <a:pt x="176098" y="83769"/>
                  </a:lnTo>
                  <a:lnTo>
                    <a:pt x="175704" y="83769"/>
                  </a:lnTo>
                  <a:lnTo>
                    <a:pt x="176098" y="83769"/>
                  </a:lnTo>
                  <a:lnTo>
                    <a:pt x="175704" y="83769"/>
                  </a:lnTo>
                  <a:lnTo>
                    <a:pt x="175704" y="83388"/>
                  </a:lnTo>
                  <a:lnTo>
                    <a:pt x="175310" y="82994"/>
                  </a:lnTo>
                  <a:lnTo>
                    <a:pt x="175310" y="83388"/>
                  </a:lnTo>
                  <a:lnTo>
                    <a:pt x="175310" y="82994"/>
                  </a:lnTo>
                  <a:lnTo>
                    <a:pt x="174929" y="82994"/>
                  </a:lnTo>
                  <a:lnTo>
                    <a:pt x="175310" y="82994"/>
                  </a:lnTo>
                  <a:lnTo>
                    <a:pt x="174929" y="82994"/>
                  </a:lnTo>
                  <a:lnTo>
                    <a:pt x="174929" y="82613"/>
                  </a:lnTo>
                  <a:lnTo>
                    <a:pt x="174929" y="82994"/>
                  </a:lnTo>
                  <a:lnTo>
                    <a:pt x="175310" y="82994"/>
                  </a:lnTo>
                  <a:lnTo>
                    <a:pt x="174929" y="82994"/>
                  </a:lnTo>
                  <a:lnTo>
                    <a:pt x="174929" y="82613"/>
                  </a:lnTo>
                  <a:lnTo>
                    <a:pt x="174536" y="82232"/>
                  </a:lnTo>
                  <a:lnTo>
                    <a:pt x="174929" y="82232"/>
                  </a:lnTo>
                  <a:lnTo>
                    <a:pt x="174929" y="82613"/>
                  </a:lnTo>
                  <a:lnTo>
                    <a:pt x="174929" y="82232"/>
                  </a:lnTo>
                  <a:lnTo>
                    <a:pt x="174536" y="82232"/>
                  </a:lnTo>
                  <a:lnTo>
                    <a:pt x="174536" y="81851"/>
                  </a:lnTo>
                  <a:lnTo>
                    <a:pt x="174536" y="81457"/>
                  </a:lnTo>
                  <a:lnTo>
                    <a:pt x="174155" y="81457"/>
                  </a:lnTo>
                  <a:lnTo>
                    <a:pt x="173761" y="81457"/>
                  </a:lnTo>
                  <a:lnTo>
                    <a:pt x="173761" y="81076"/>
                  </a:lnTo>
                  <a:lnTo>
                    <a:pt x="173761" y="80886"/>
                  </a:lnTo>
                  <a:lnTo>
                    <a:pt x="173761" y="80492"/>
                  </a:lnTo>
                  <a:lnTo>
                    <a:pt x="173761" y="80886"/>
                  </a:lnTo>
                  <a:lnTo>
                    <a:pt x="173761" y="80492"/>
                  </a:lnTo>
                  <a:lnTo>
                    <a:pt x="173761" y="80886"/>
                  </a:lnTo>
                  <a:lnTo>
                    <a:pt x="173761" y="81076"/>
                  </a:lnTo>
                  <a:lnTo>
                    <a:pt x="173761" y="80886"/>
                  </a:lnTo>
                  <a:lnTo>
                    <a:pt x="173761" y="81076"/>
                  </a:lnTo>
                  <a:lnTo>
                    <a:pt x="173761" y="80886"/>
                  </a:lnTo>
                  <a:lnTo>
                    <a:pt x="173367" y="80886"/>
                  </a:lnTo>
                  <a:lnTo>
                    <a:pt x="173761" y="80886"/>
                  </a:lnTo>
                  <a:lnTo>
                    <a:pt x="173367" y="80492"/>
                  </a:lnTo>
                  <a:lnTo>
                    <a:pt x="173761" y="80492"/>
                  </a:lnTo>
                  <a:lnTo>
                    <a:pt x="173761" y="80886"/>
                  </a:lnTo>
                  <a:lnTo>
                    <a:pt x="173761" y="80492"/>
                  </a:lnTo>
                  <a:lnTo>
                    <a:pt x="173367" y="80492"/>
                  </a:lnTo>
                  <a:lnTo>
                    <a:pt x="173367" y="80111"/>
                  </a:lnTo>
                  <a:lnTo>
                    <a:pt x="173761" y="80111"/>
                  </a:lnTo>
                  <a:lnTo>
                    <a:pt x="173367" y="80111"/>
                  </a:lnTo>
                  <a:lnTo>
                    <a:pt x="173367" y="79730"/>
                  </a:lnTo>
                  <a:lnTo>
                    <a:pt x="172986" y="80111"/>
                  </a:lnTo>
                  <a:lnTo>
                    <a:pt x="172986" y="80492"/>
                  </a:lnTo>
                  <a:lnTo>
                    <a:pt x="172986" y="80111"/>
                  </a:lnTo>
                  <a:lnTo>
                    <a:pt x="172593" y="80111"/>
                  </a:lnTo>
                  <a:lnTo>
                    <a:pt x="172593" y="79730"/>
                  </a:lnTo>
                  <a:lnTo>
                    <a:pt x="172986" y="79730"/>
                  </a:lnTo>
                  <a:lnTo>
                    <a:pt x="173367" y="79730"/>
                  </a:lnTo>
                  <a:lnTo>
                    <a:pt x="173367" y="79336"/>
                  </a:lnTo>
                  <a:lnTo>
                    <a:pt x="172986" y="79336"/>
                  </a:lnTo>
                  <a:lnTo>
                    <a:pt x="172986" y="78955"/>
                  </a:lnTo>
                  <a:lnTo>
                    <a:pt x="172593" y="78955"/>
                  </a:lnTo>
                  <a:lnTo>
                    <a:pt x="172593" y="78574"/>
                  </a:lnTo>
                  <a:lnTo>
                    <a:pt x="172986" y="78574"/>
                  </a:lnTo>
                  <a:lnTo>
                    <a:pt x="173367" y="78574"/>
                  </a:lnTo>
                  <a:lnTo>
                    <a:pt x="173367" y="78193"/>
                  </a:lnTo>
                  <a:lnTo>
                    <a:pt x="173367" y="77800"/>
                  </a:lnTo>
                  <a:lnTo>
                    <a:pt x="173367" y="77419"/>
                  </a:lnTo>
                  <a:lnTo>
                    <a:pt x="173761" y="77419"/>
                  </a:lnTo>
                  <a:lnTo>
                    <a:pt x="173761" y="77038"/>
                  </a:lnTo>
                  <a:lnTo>
                    <a:pt x="174155" y="77038"/>
                  </a:lnTo>
                  <a:lnTo>
                    <a:pt x="174155" y="76644"/>
                  </a:lnTo>
                  <a:lnTo>
                    <a:pt x="174155" y="77038"/>
                  </a:lnTo>
                  <a:lnTo>
                    <a:pt x="174155" y="76644"/>
                  </a:lnTo>
                  <a:lnTo>
                    <a:pt x="174155" y="76263"/>
                  </a:lnTo>
                  <a:lnTo>
                    <a:pt x="174155" y="76072"/>
                  </a:lnTo>
                  <a:lnTo>
                    <a:pt x="174536" y="76072"/>
                  </a:lnTo>
                  <a:lnTo>
                    <a:pt x="174929" y="75679"/>
                  </a:lnTo>
                  <a:lnTo>
                    <a:pt x="174929" y="75298"/>
                  </a:lnTo>
                  <a:lnTo>
                    <a:pt x="174929" y="75679"/>
                  </a:lnTo>
                  <a:lnTo>
                    <a:pt x="174929" y="75298"/>
                  </a:lnTo>
                  <a:lnTo>
                    <a:pt x="175310" y="75298"/>
                  </a:lnTo>
                  <a:lnTo>
                    <a:pt x="175310" y="74917"/>
                  </a:lnTo>
                  <a:lnTo>
                    <a:pt x="175704" y="74917"/>
                  </a:lnTo>
                  <a:lnTo>
                    <a:pt x="175704" y="74523"/>
                  </a:lnTo>
                  <a:lnTo>
                    <a:pt x="176098" y="74523"/>
                  </a:lnTo>
                  <a:lnTo>
                    <a:pt x="176288" y="74523"/>
                  </a:lnTo>
                  <a:lnTo>
                    <a:pt x="176098" y="74523"/>
                  </a:lnTo>
                  <a:lnTo>
                    <a:pt x="176288" y="74523"/>
                  </a:lnTo>
                  <a:lnTo>
                    <a:pt x="177063" y="74523"/>
                  </a:lnTo>
                  <a:lnTo>
                    <a:pt x="176682" y="74523"/>
                  </a:lnTo>
                  <a:lnTo>
                    <a:pt x="177457" y="74523"/>
                  </a:lnTo>
                  <a:lnTo>
                    <a:pt x="177457" y="74142"/>
                  </a:lnTo>
                  <a:lnTo>
                    <a:pt x="177850" y="74142"/>
                  </a:lnTo>
                  <a:lnTo>
                    <a:pt x="177850" y="73761"/>
                  </a:lnTo>
                  <a:lnTo>
                    <a:pt x="178231" y="73761"/>
                  </a:lnTo>
                  <a:lnTo>
                    <a:pt x="177850" y="73761"/>
                  </a:lnTo>
                  <a:lnTo>
                    <a:pt x="178231" y="73761"/>
                  </a:lnTo>
                  <a:lnTo>
                    <a:pt x="178231" y="74142"/>
                  </a:lnTo>
                  <a:lnTo>
                    <a:pt x="178231" y="73761"/>
                  </a:lnTo>
                  <a:lnTo>
                    <a:pt x="178231" y="73367"/>
                  </a:lnTo>
                  <a:lnTo>
                    <a:pt x="178625" y="73367"/>
                  </a:lnTo>
                  <a:lnTo>
                    <a:pt x="178231" y="73367"/>
                  </a:lnTo>
                  <a:lnTo>
                    <a:pt x="178625" y="73367"/>
                  </a:lnTo>
                  <a:lnTo>
                    <a:pt x="179019" y="73367"/>
                  </a:lnTo>
                  <a:lnTo>
                    <a:pt x="179019" y="72986"/>
                  </a:lnTo>
                  <a:lnTo>
                    <a:pt x="179400" y="72986"/>
                  </a:lnTo>
                  <a:lnTo>
                    <a:pt x="179400" y="72605"/>
                  </a:lnTo>
                  <a:lnTo>
                    <a:pt x="179793" y="72605"/>
                  </a:lnTo>
                  <a:lnTo>
                    <a:pt x="179793" y="72986"/>
                  </a:lnTo>
                  <a:lnTo>
                    <a:pt x="179400" y="72986"/>
                  </a:lnTo>
                  <a:lnTo>
                    <a:pt x="179793" y="72986"/>
                  </a:lnTo>
                  <a:lnTo>
                    <a:pt x="179793" y="72605"/>
                  </a:lnTo>
                  <a:lnTo>
                    <a:pt x="180174" y="72605"/>
                  </a:lnTo>
                  <a:lnTo>
                    <a:pt x="180174" y="72212"/>
                  </a:lnTo>
                  <a:lnTo>
                    <a:pt x="180568" y="72212"/>
                  </a:lnTo>
                  <a:lnTo>
                    <a:pt x="180174" y="72212"/>
                  </a:lnTo>
                  <a:lnTo>
                    <a:pt x="180568" y="72212"/>
                  </a:lnTo>
                  <a:lnTo>
                    <a:pt x="180568" y="71831"/>
                  </a:lnTo>
                  <a:lnTo>
                    <a:pt x="180568" y="72212"/>
                  </a:lnTo>
                  <a:lnTo>
                    <a:pt x="180174" y="72212"/>
                  </a:lnTo>
                  <a:lnTo>
                    <a:pt x="180568" y="72212"/>
                  </a:lnTo>
                  <a:lnTo>
                    <a:pt x="180174" y="72212"/>
                  </a:lnTo>
                  <a:lnTo>
                    <a:pt x="180568" y="72605"/>
                  </a:lnTo>
                  <a:lnTo>
                    <a:pt x="180174" y="72605"/>
                  </a:lnTo>
                  <a:lnTo>
                    <a:pt x="180174" y="72212"/>
                  </a:lnTo>
                  <a:lnTo>
                    <a:pt x="180174" y="72605"/>
                  </a:lnTo>
                  <a:lnTo>
                    <a:pt x="180568" y="72212"/>
                  </a:lnTo>
                  <a:lnTo>
                    <a:pt x="180962" y="72212"/>
                  </a:lnTo>
                  <a:lnTo>
                    <a:pt x="180568" y="72212"/>
                  </a:lnTo>
                  <a:lnTo>
                    <a:pt x="180962" y="71831"/>
                  </a:lnTo>
                  <a:lnTo>
                    <a:pt x="180962" y="71450"/>
                  </a:lnTo>
                  <a:lnTo>
                    <a:pt x="180568" y="71450"/>
                  </a:lnTo>
                  <a:lnTo>
                    <a:pt x="180568" y="71259"/>
                  </a:lnTo>
                  <a:lnTo>
                    <a:pt x="180174" y="71259"/>
                  </a:lnTo>
                  <a:lnTo>
                    <a:pt x="179793" y="71259"/>
                  </a:lnTo>
                  <a:lnTo>
                    <a:pt x="179400" y="71450"/>
                  </a:lnTo>
                  <a:lnTo>
                    <a:pt x="179400" y="71259"/>
                  </a:lnTo>
                  <a:lnTo>
                    <a:pt x="179400" y="70865"/>
                  </a:lnTo>
                  <a:lnTo>
                    <a:pt x="179019" y="70865"/>
                  </a:lnTo>
                  <a:lnTo>
                    <a:pt x="179019" y="70484"/>
                  </a:lnTo>
                  <a:lnTo>
                    <a:pt x="179400" y="70865"/>
                  </a:lnTo>
                  <a:lnTo>
                    <a:pt x="179400" y="70484"/>
                  </a:lnTo>
                  <a:lnTo>
                    <a:pt x="179793" y="70484"/>
                  </a:lnTo>
                  <a:lnTo>
                    <a:pt x="179793" y="70103"/>
                  </a:lnTo>
                  <a:lnTo>
                    <a:pt x="180174" y="70103"/>
                  </a:lnTo>
                  <a:lnTo>
                    <a:pt x="179793" y="70103"/>
                  </a:lnTo>
                  <a:lnTo>
                    <a:pt x="180174" y="69710"/>
                  </a:lnTo>
                  <a:lnTo>
                    <a:pt x="180174" y="70103"/>
                  </a:lnTo>
                  <a:lnTo>
                    <a:pt x="180174" y="69710"/>
                  </a:lnTo>
                  <a:lnTo>
                    <a:pt x="180174" y="69329"/>
                  </a:lnTo>
                  <a:lnTo>
                    <a:pt x="180568" y="69329"/>
                  </a:lnTo>
                  <a:lnTo>
                    <a:pt x="180568" y="69710"/>
                  </a:lnTo>
                  <a:lnTo>
                    <a:pt x="180568" y="69329"/>
                  </a:lnTo>
                  <a:lnTo>
                    <a:pt x="180962" y="69329"/>
                  </a:lnTo>
                  <a:lnTo>
                    <a:pt x="180962" y="68948"/>
                  </a:lnTo>
                  <a:lnTo>
                    <a:pt x="180962" y="68554"/>
                  </a:lnTo>
                  <a:lnTo>
                    <a:pt x="180962" y="68173"/>
                  </a:lnTo>
                  <a:lnTo>
                    <a:pt x="180962" y="67792"/>
                  </a:lnTo>
                  <a:lnTo>
                    <a:pt x="180568" y="67792"/>
                  </a:lnTo>
                  <a:lnTo>
                    <a:pt x="180174" y="67792"/>
                  </a:lnTo>
                  <a:lnTo>
                    <a:pt x="179793" y="67792"/>
                  </a:lnTo>
                  <a:lnTo>
                    <a:pt x="179793" y="67398"/>
                  </a:lnTo>
                  <a:lnTo>
                    <a:pt x="180174" y="67398"/>
                  </a:lnTo>
                  <a:lnTo>
                    <a:pt x="180568" y="67398"/>
                  </a:lnTo>
                  <a:lnTo>
                    <a:pt x="180962" y="67398"/>
                  </a:lnTo>
                  <a:lnTo>
                    <a:pt x="180962" y="67017"/>
                  </a:lnTo>
                  <a:lnTo>
                    <a:pt x="180568" y="66636"/>
                  </a:lnTo>
                  <a:lnTo>
                    <a:pt x="180962" y="66636"/>
                  </a:lnTo>
                  <a:lnTo>
                    <a:pt x="181152" y="66636"/>
                  </a:lnTo>
                  <a:lnTo>
                    <a:pt x="181152" y="66446"/>
                  </a:lnTo>
                  <a:lnTo>
                    <a:pt x="180962" y="66446"/>
                  </a:lnTo>
                  <a:lnTo>
                    <a:pt x="180568" y="66446"/>
                  </a:lnTo>
                  <a:lnTo>
                    <a:pt x="180174" y="66446"/>
                  </a:lnTo>
                  <a:lnTo>
                    <a:pt x="180174" y="66052"/>
                  </a:lnTo>
                  <a:lnTo>
                    <a:pt x="180568" y="66052"/>
                  </a:lnTo>
                  <a:lnTo>
                    <a:pt x="180568" y="65671"/>
                  </a:lnTo>
                  <a:lnTo>
                    <a:pt x="180962" y="65671"/>
                  </a:lnTo>
                  <a:lnTo>
                    <a:pt x="180962" y="65290"/>
                  </a:lnTo>
                  <a:lnTo>
                    <a:pt x="180568" y="65290"/>
                  </a:lnTo>
                  <a:lnTo>
                    <a:pt x="180174" y="65290"/>
                  </a:lnTo>
                  <a:lnTo>
                    <a:pt x="180174" y="64896"/>
                  </a:lnTo>
                  <a:lnTo>
                    <a:pt x="180174" y="64515"/>
                  </a:lnTo>
                  <a:lnTo>
                    <a:pt x="180568" y="64515"/>
                  </a:lnTo>
                  <a:lnTo>
                    <a:pt x="180962" y="64515"/>
                  </a:lnTo>
                  <a:lnTo>
                    <a:pt x="181152" y="64515"/>
                  </a:lnTo>
                  <a:lnTo>
                    <a:pt x="181152" y="64134"/>
                  </a:lnTo>
                  <a:lnTo>
                    <a:pt x="181546" y="64134"/>
                  </a:lnTo>
                  <a:lnTo>
                    <a:pt x="181927" y="64134"/>
                  </a:lnTo>
                  <a:lnTo>
                    <a:pt x="181546" y="63741"/>
                  </a:lnTo>
                  <a:lnTo>
                    <a:pt x="180962" y="63741"/>
                  </a:lnTo>
                  <a:lnTo>
                    <a:pt x="180962" y="63360"/>
                  </a:lnTo>
                  <a:lnTo>
                    <a:pt x="181152" y="63360"/>
                  </a:lnTo>
                  <a:lnTo>
                    <a:pt x="181546" y="63360"/>
                  </a:lnTo>
                  <a:lnTo>
                    <a:pt x="181927" y="63360"/>
                  </a:lnTo>
                  <a:lnTo>
                    <a:pt x="181927" y="62979"/>
                  </a:lnTo>
                  <a:lnTo>
                    <a:pt x="181927" y="62585"/>
                  </a:lnTo>
                  <a:lnTo>
                    <a:pt x="181546" y="62585"/>
                  </a:lnTo>
                  <a:lnTo>
                    <a:pt x="181152" y="62585"/>
                  </a:lnTo>
                  <a:lnTo>
                    <a:pt x="181546" y="62204"/>
                  </a:lnTo>
                  <a:lnTo>
                    <a:pt x="182321" y="62204"/>
                  </a:lnTo>
                  <a:lnTo>
                    <a:pt x="181927" y="62204"/>
                  </a:lnTo>
                  <a:lnTo>
                    <a:pt x="183095" y="62204"/>
                  </a:lnTo>
                  <a:lnTo>
                    <a:pt x="182714" y="62204"/>
                  </a:lnTo>
                  <a:lnTo>
                    <a:pt x="182321" y="61823"/>
                  </a:lnTo>
                  <a:lnTo>
                    <a:pt x="182321" y="61620"/>
                  </a:lnTo>
                  <a:lnTo>
                    <a:pt x="181927" y="61620"/>
                  </a:lnTo>
                  <a:lnTo>
                    <a:pt x="182321" y="61620"/>
                  </a:lnTo>
                  <a:lnTo>
                    <a:pt x="182321" y="61823"/>
                  </a:lnTo>
                  <a:lnTo>
                    <a:pt x="182321" y="61620"/>
                  </a:lnTo>
                  <a:lnTo>
                    <a:pt x="182714" y="61620"/>
                  </a:lnTo>
                  <a:lnTo>
                    <a:pt x="183095" y="61620"/>
                  </a:lnTo>
                  <a:lnTo>
                    <a:pt x="182714" y="61620"/>
                  </a:lnTo>
                  <a:lnTo>
                    <a:pt x="183095" y="61620"/>
                  </a:lnTo>
                  <a:lnTo>
                    <a:pt x="183095" y="61239"/>
                  </a:lnTo>
                  <a:lnTo>
                    <a:pt x="183095" y="61620"/>
                  </a:lnTo>
                  <a:lnTo>
                    <a:pt x="183095" y="61239"/>
                  </a:lnTo>
                  <a:lnTo>
                    <a:pt x="183095" y="60858"/>
                  </a:lnTo>
                  <a:lnTo>
                    <a:pt x="183095" y="61239"/>
                  </a:lnTo>
                  <a:lnTo>
                    <a:pt x="183095" y="60858"/>
                  </a:lnTo>
                  <a:lnTo>
                    <a:pt x="183095" y="61239"/>
                  </a:lnTo>
                  <a:lnTo>
                    <a:pt x="183095" y="60858"/>
                  </a:lnTo>
                  <a:lnTo>
                    <a:pt x="183489" y="60858"/>
                  </a:lnTo>
                  <a:lnTo>
                    <a:pt x="183489" y="61239"/>
                  </a:lnTo>
                  <a:lnTo>
                    <a:pt x="183489" y="60858"/>
                  </a:lnTo>
                  <a:lnTo>
                    <a:pt x="183489" y="61239"/>
                  </a:lnTo>
                  <a:lnTo>
                    <a:pt x="183489" y="60858"/>
                  </a:lnTo>
                  <a:lnTo>
                    <a:pt x="183095" y="60858"/>
                  </a:lnTo>
                  <a:lnTo>
                    <a:pt x="183095" y="61239"/>
                  </a:lnTo>
                  <a:lnTo>
                    <a:pt x="183095" y="60858"/>
                  </a:lnTo>
                  <a:lnTo>
                    <a:pt x="183095" y="61239"/>
                  </a:lnTo>
                  <a:lnTo>
                    <a:pt x="183095" y="60858"/>
                  </a:lnTo>
                  <a:lnTo>
                    <a:pt x="183095" y="61239"/>
                  </a:lnTo>
                  <a:lnTo>
                    <a:pt x="183095" y="61620"/>
                  </a:lnTo>
                  <a:lnTo>
                    <a:pt x="183095" y="61239"/>
                  </a:lnTo>
                  <a:lnTo>
                    <a:pt x="183095" y="61620"/>
                  </a:lnTo>
                  <a:lnTo>
                    <a:pt x="182714" y="61620"/>
                  </a:lnTo>
                  <a:lnTo>
                    <a:pt x="183095" y="61620"/>
                  </a:lnTo>
                  <a:lnTo>
                    <a:pt x="182714" y="61620"/>
                  </a:lnTo>
                  <a:lnTo>
                    <a:pt x="182321" y="61620"/>
                  </a:lnTo>
                  <a:lnTo>
                    <a:pt x="182321" y="61823"/>
                  </a:lnTo>
                  <a:lnTo>
                    <a:pt x="182321" y="61620"/>
                  </a:lnTo>
                  <a:lnTo>
                    <a:pt x="181927" y="61620"/>
                  </a:lnTo>
                  <a:lnTo>
                    <a:pt x="181546" y="61620"/>
                  </a:lnTo>
                  <a:lnTo>
                    <a:pt x="181152" y="61620"/>
                  </a:lnTo>
                  <a:lnTo>
                    <a:pt x="181152" y="61239"/>
                  </a:lnTo>
                  <a:lnTo>
                    <a:pt x="181152" y="60858"/>
                  </a:lnTo>
                  <a:lnTo>
                    <a:pt x="181152" y="60464"/>
                  </a:lnTo>
                  <a:lnTo>
                    <a:pt x="181152" y="60083"/>
                  </a:lnTo>
                  <a:lnTo>
                    <a:pt x="181152" y="59702"/>
                  </a:lnTo>
                  <a:lnTo>
                    <a:pt x="181546" y="59702"/>
                  </a:lnTo>
                  <a:lnTo>
                    <a:pt x="181546" y="59308"/>
                  </a:lnTo>
                  <a:lnTo>
                    <a:pt x="181546" y="59702"/>
                  </a:lnTo>
                  <a:lnTo>
                    <a:pt x="181927" y="59308"/>
                  </a:lnTo>
                  <a:lnTo>
                    <a:pt x="181546" y="59308"/>
                  </a:lnTo>
                  <a:lnTo>
                    <a:pt x="181546" y="58927"/>
                  </a:lnTo>
                  <a:lnTo>
                    <a:pt x="181927" y="58927"/>
                  </a:lnTo>
                  <a:lnTo>
                    <a:pt x="182321" y="58927"/>
                  </a:lnTo>
                  <a:lnTo>
                    <a:pt x="182321" y="58546"/>
                  </a:lnTo>
                  <a:lnTo>
                    <a:pt x="182714" y="58546"/>
                  </a:lnTo>
                  <a:lnTo>
                    <a:pt x="183095" y="58546"/>
                  </a:lnTo>
                  <a:lnTo>
                    <a:pt x="183489" y="58546"/>
                  </a:lnTo>
                  <a:lnTo>
                    <a:pt x="183489" y="58153"/>
                  </a:lnTo>
                  <a:lnTo>
                    <a:pt x="183883" y="58153"/>
                  </a:lnTo>
                  <a:lnTo>
                    <a:pt x="183883" y="57772"/>
                  </a:lnTo>
                  <a:lnTo>
                    <a:pt x="184264" y="57772"/>
                  </a:lnTo>
                  <a:lnTo>
                    <a:pt x="184658" y="57772"/>
                  </a:lnTo>
                  <a:lnTo>
                    <a:pt x="185051" y="57772"/>
                  </a:lnTo>
                  <a:lnTo>
                    <a:pt x="185051" y="57391"/>
                  </a:lnTo>
                  <a:lnTo>
                    <a:pt x="185051" y="57772"/>
                  </a:lnTo>
                  <a:lnTo>
                    <a:pt x="185051" y="57391"/>
                  </a:lnTo>
                  <a:lnTo>
                    <a:pt x="185432" y="57391"/>
                  </a:lnTo>
                  <a:lnTo>
                    <a:pt x="185432" y="56997"/>
                  </a:lnTo>
                  <a:lnTo>
                    <a:pt x="185051" y="56997"/>
                  </a:lnTo>
                  <a:lnTo>
                    <a:pt x="185051" y="56807"/>
                  </a:lnTo>
                  <a:lnTo>
                    <a:pt x="185051" y="56997"/>
                  </a:lnTo>
                  <a:lnTo>
                    <a:pt x="185051" y="56807"/>
                  </a:lnTo>
                  <a:lnTo>
                    <a:pt x="185051" y="56426"/>
                  </a:lnTo>
                  <a:lnTo>
                    <a:pt x="185051" y="56807"/>
                  </a:lnTo>
                  <a:lnTo>
                    <a:pt x="185432" y="56807"/>
                  </a:lnTo>
                  <a:lnTo>
                    <a:pt x="185051" y="56426"/>
                  </a:lnTo>
                  <a:lnTo>
                    <a:pt x="184658" y="56426"/>
                  </a:lnTo>
                  <a:lnTo>
                    <a:pt x="184264" y="56426"/>
                  </a:lnTo>
                  <a:lnTo>
                    <a:pt x="184264" y="56045"/>
                  </a:lnTo>
                  <a:lnTo>
                    <a:pt x="184264" y="55651"/>
                  </a:lnTo>
                  <a:lnTo>
                    <a:pt x="184658" y="55651"/>
                  </a:lnTo>
                  <a:lnTo>
                    <a:pt x="184658" y="55270"/>
                  </a:lnTo>
                  <a:lnTo>
                    <a:pt x="184264" y="55270"/>
                  </a:lnTo>
                  <a:lnTo>
                    <a:pt x="184264" y="54889"/>
                  </a:lnTo>
                  <a:lnTo>
                    <a:pt x="183883" y="54889"/>
                  </a:lnTo>
                  <a:lnTo>
                    <a:pt x="184264" y="54495"/>
                  </a:lnTo>
                  <a:lnTo>
                    <a:pt x="184264" y="54114"/>
                  </a:lnTo>
                  <a:lnTo>
                    <a:pt x="184658" y="54114"/>
                  </a:lnTo>
                  <a:lnTo>
                    <a:pt x="185051" y="54114"/>
                  </a:lnTo>
                  <a:lnTo>
                    <a:pt x="185051" y="53733"/>
                  </a:lnTo>
                  <a:lnTo>
                    <a:pt x="185051" y="53339"/>
                  </a:lnTo>
                  <a:lnTo>
                    <a:pt x="184658" y="53339"/>
                  </a:lnTo>
                  <a:lnTo>
                    <a:pt x="184264" y="52958"/>
                  </a:lnTo>
                  <a:lnTo>
                    <a:pt x="184264" y="52577"/>
                  </a:lnTo>
                  <a:lnTo>
                    <a:pt x="184658" y="52577"/>
                  </a:lnTo>
                  <a:lnTo>
                    <a:pt x="185051" y="52577"/>
                  </a:lnTo>
                  <a:lnTo>
                    <a:pt x="185051" y="52958"/>
                  </a:lnTo>
                  <a:lnTo>
                    <a:pt x="184658" y="52577"/>
                  </a:lnTo>
                  <a:lnTo>
                    <a:pt x="185051" y="52958"/>
                  </a:lnTo>
                  <a:lnTo>
                    <a:pt x="185432" y="52958"/>
                  </a:lnTo>
                  <a:lnTo>
                    <a:pt x="185432" y="52577"/>
                  </a:lnTo>
                  <a:lnTo>
                    <a:pt x="185432" y="52184"/>
                  </a:lnTo>
                  <a:lnTo>
                    <a:pt x="185051" y="52184"/>
                  </a:lnTo>
                  <a:lnTo>
                    <a:pt x="184658" y="52184"/>
                  </a:lnTo>
                  <a:lnTo>
                    <a:pt x="184658" y="51993"/>
                  </a:lnTo>
                  <a:lnTo>
                    <a:pt x="184264" y="51993"/>
                  </a:lnTo>
                  <a:lnTo>
                    <a:pt x="183883" y="51612"/>
                  </a:lnTo>
                  <a:lnTo>
                    <a:pt x="183883" y="51231"/>
                  </a:lnTo>
                  <a:lnTo>
                    <a:pt x="184264" y="51231"/>
                  </a:lnTo>
                  <a:lnTo>
                    <a:pt x="184264" y="50838"/>
                  </a:lnTo>
                  <a:lnTo>
                    <a:pt x="183883" y="50838"/>
                  </a:lnTo>
                  <a:lnTo>
                    <a:pt x="183489" y="50838"/>
                  </a:lnTo>
                  <a:lnTo>
                    <a:pt x="183489" y="50457"/>
                  </a:lnTo>
                  <a:lnTo>
                    <a:pt x="183883" y="50076"/>
                  </a:lnTo>
                  <a:lnTo>
                    <a:pt x="183883" y="50457"/>
                  </a:lnTo>
                  <a:lnTo>
                    <a:pt x="183883" y="50076"/>
                  </a:lnTo>
                  <a:lnTo>
                    <a:pt x="183883" y="50457"/>
                  </a:lnTo>
                  <a:lnTo>
                    <a:pt x="184264" y="50457"/>
                  </a:lnTo>
                  <a:lnTo>
                    <a:pt x="183883" y="50457"/>
                  </a:lnTo>
                  <a:lnTo>
                    <a:pt x="183883" y="50076"/>
                  </a:lnTo>
                  <a:lnTo>
                    <a:pt x="183883" y="49682"/>
                  </a:lnTo>
                  <a:lnTo>
                    <a:pt x="183489" y="49682"/>
                  </a:lnTo>
                  <a:lnTo>
                    <a:pt x="183489" y="49301"/>
                  </a:lnTo>
                  <a:lnTo>
                    <a:pt x="183489" y="49682"/>
                  </a:lnTo>
                  <a:lnTo>
                    <a:pt x="183095" y="49682"/>
                  </a:lnTo>
                  <a:lnTo>
                    <a:pt x="183095" y="49301"/>
                  </a:lnTo>
                  <a:lnTo>
                    <a:pt x="182714" y="49301"/>
                  </a:lnTo>
                  <a:lnTo>
                    <a:pt x="182321" y="49301"/>
                  </a:lnTo>
                  <a:lnTo>
                    <a:pt x="182714" y="49301"/>
                  </a:lnTo>
                  <a:lnTo>
                    <a:pt x="182321" y="49301"/>
                  </a:lnTo>
                  <a:lnTo>
                    <a:pt x="182321" y="48920"/>
                  </a:lnTo>
                  <a:lnTo>
                    <a:pt x="181927" y="48920"/>
                  </a:lnTo>
                  <a:lnTo>
                    <a:pt x="181927" y="48526"/>
                  </a:lnTo>
                  <a:lnTo>
                    <a:pt x="181927" y="48145"/>
                  </a:lnTo>
                  <a:lnTo>
                    <a:pt x="182321" y="48145"/>
                  </a:lnTo>
                  <a:lnTo>
                    <a:pt x="182321" y="47764"/>
                  </a:lnTo>
                  <a:lnTo>
                    <a:pt x="182714" y="47764"/>
                  </a:lnTo>
                  <a:lnTo>
                    <a:pt x="182714" y="47370"/>
                  </a:lnTo>
                  <a:lnTo>
                    <a:pt x="183095" y="47370"/>
                  </a:lnTo>
                  <a:lnTo>
                    <a:pt x="182714" y="47370"/>
                  </a:lnTo>
                  <a:lnTo>
                    <a:pt x="182714" y="47180"/>
                  </a:lnTo>
                  <a:lnTo>
                    <a:pt x="182321" y="47180"/>
                  </a:lnTo>
                  <a:lnTo>
                    <a:pt x="181927" y="47180"/>
                  </a:lnTo>
                  <a:lnTo>
                    <a:pt x="181927" y="46799"/>
                  </a:lnTo>
                  <a:lnTo>
                    <a:pt x="181927" y="47180"/>
                  </a:lnTo>
                  <a:lnTo>
                    <a:pt x="181927" y="46799"/>
                  </a:lnTo>
                  <a:lnTo>
                    <a:pt x="182321" y="46799"/>
                  </a:lnTo>
                  <a:lnTo>
                    <a:pt x="181927" y="46418"/>
                  </a:lnTo>
                  <a:lnTo>
                    <a:pt x="181546" y="46418"/>
                  </a:lnTo>
                  <a:lnTo>
                    <a:pt x="181546" y="46024"/>
                  </a:lnTo>
                  <a:lnTo>
                    <a:pt x="181546" y="45643"/>
                  </a:lnTo>
                  <a:lnTo>
                    <a:pt x="181927" y="45643"/>
                  </a:lnTo>
                  <a:lnTo>
                    <a:pt x="181546" y="45643"/>
                  </a:lnTo>
                  <a:lnTo>
                    <a:pt x="181927" y="45643"/>
                  </a:lnTo>
                  <a:lnTo>
                    <a:pt x="181927" y="46024"/>
                  </a:lnTo>
                  <a:lnTo>
                    <a:pt x="182321" y="46024"/>
                  </a:lnTo>
                  <a:lnTo>
                    <a:pt x="182321" y="45643"/>
                  </a:lnTo>
                  <a:lnTo>
                    <a:pt x="182714" y="45643"/>
                  </a:lnTo>
                  <a:lnTo>
                    <a:pt x="182321" y="45643"/>
                  </a:lnTo>
                  <a:lnTo>
                    <a:pt x="182714" y="45643"/>
                  </a:lnTo>
                  <a:lnTo>
                    <a:pt x="182714" y="45262"/>
                  </a:lnTo>
                  <a:lnTo>
                    <a:pt x="182714" y="44869"/>
                  </a:lnTo>
                  <a:lnTo>
                    <a:pt x="182714" y="45262"/>
                  </a:lnTo>
                  <a:lnTo>
                    <a:pt x="182714" y="45643"/>
                  </a:lnTo>
                  <a:lnTo>
                    <a:pt x="182321" y="45643"/>
                  </a:lnTo>
                  <a:lnTo>
                    <a:pt x="182714" y="45643"/>
                  </a:lnTo>
                  <a:lnTo>
                    <a:pt x="182321" y="45643"/>
                  </a:lnTo>
                  <a:lnTo>
                    <a:pt x="182714" y="45643"/>
                  </a:lnTo>
                  <a:lnTo>
                    <a:pt x="182321" y="45643"/>
                  </a:lnTo>
                  <a:lnTo>
                    <a:pt x="181927" y="45643"/>
                  </a:lnTo>
                  <a:lnTo>
                    <a:pt x="181927" y="45262"/>
                  </a:lnTo>
                  <a:lnTo>
                    <a:pt x="181927" y="45643"/>
                  </a:lnTo>
                  <a:lnTo>
                    <a:pt x="181546" y="45643"/>
                  </a:lnTo>
                  <a:lnTo>
                    <a:pt x="181546" y="45262"/>
                  </a:lnTo>
                  <a:lnTo>
                    <a:pt x="181546" y="45643"/>
                  </a:lnTo>
                  <a:lnTo>
                    <a:pt x="181152" y="45643"/>
                  </a:lnTo>
                  <a:lnTo>
                    <a:pt x="180962" y="46024"/>
                  </a:lnTo>
                  <a:lnTo>
                    <a:pt x="181152" y="46024"/>
                  </a:lnTo>
                  <a:lnTo>
                    <a:pt x="180962" y="46024"/>
                  </a:lnTo>
                  <a:lnTo>
                    <a:pt x="180568" y="46024"/>
                  </a:lnTo>
                  <a:lnTo>
                    <a:pt x="180962" y="46024"/>
                  </a:lnTo>
                  <a:lnTo>
                    <a:pt x="180568" y="46024"/>
                  </a:lnTo>
                  <a:lnTo>
                    <a:pt x="180568" y="45643"/>
                  </a:lnTo>
                  <a:lnTo>
                    <a:pt x="180174" y="45643"/>
                  </a:lnTo>
                  <a:lnTo>
                    <a:pt x="180174" y="45262"/>
                  </a:lnTo>
                  <a:lnTo>
                    <a:pt x="180174" y="44869"/>
                  </a:lnTo>
                  <a:lnTo>
                    <a:pt x="180568" y="44869"/>
                  </a:lnTo>
                  <a:lnTo>
                    <a:pt x="180174" y="44869"/>
                  </a:lnTo>
                  <a:lnTo>
                    <a:pt x="180174" y="44488"/>
                  </a:lnTo>
                  <a:lnTo>
                    <a:pt x="179793" y="44488"/>
                  </a:lnTo>
                  <a:lnTo>
                    <a:pt x="179793" y="44107"/>
                  </a:lnTo>
                  <a:lnTo>
                    <a:pt x="179793" y="44488"/>
                  </a:lnTo>
                  <a:lnTo>
                    <a:pt x="179793" y="44107"/>
                  </a:lnTo>
                  <a:lnTo>
                    <a:pt x="179793" y="43713"/>
                  </a:lnTo>
                  <a:lnTo>
                    <a:pt x="179793" y="44107"/>
                  </a:lnTo>
                  <a:lnTo>
                    <a:pt x="179793" y="43713"/>
                  </a:lnTo>
                  <a:lnTo>
                    <a:pt x="179400" y="43713"/>
                  </a:lnTo>
                  <a:lnTo>
                    <a:pt x="179400" y="43332"/>
                  </a:lnTo>
                  <a:lnTo>
                    <a:pt x="179400" y="42951"/>
                  </a:lnTo>
                  <a:lnTo>
                    <a:pt x="179019" y="42760"/>
                  </a:lnTo>
                  <a:lnTo>
                    <a:pt x="179019" y="42367"/>
                  </a:lnTo>
                  <a:lnTo>
                    <a:pt x="179019" y="41986"/>
                  </a:lnTo>
                  <a:lnTo>
                    <a:pt x="179019" y="41605"/>
                  </a:lnTo>
                  <a:lnTo>
                    <a:pt x="178625" y="41605"/>
                  </a:lnTo>
                  <a:lnTo>
                    <a:pt x="178231" y="41605"/>
                  </a:lnTo>
                  <a:lnTo>
                    <a:pt x="178231" y="41986"/>
                  </a:lnTo>
                  <a:lnTo>
                    <a:pt x="177850" y="41986"/>
                  </a:lnTo>
                  <a:lnTo>
                    <a:pt x="177457" y="41605"/>
                  </a:lnTo>
                  <a:lnTo>
                    <a:pt x="177850" y="41605"/>
                  </a:lnTo>
                  <a:lnTo>
                    <a:pt x="177457" y="41605"/>
                  </a:lnTo>
                  <a:lnTo>
                    <a:pt x="177850" y="41605"/>
                  </a:lnTo>
                  <a:lnTo>
                    <a:pt x="177457" y="41605"/>
                  </a:lnTo>
                  <a:lnTo>
                    <a:pt x="177457" y="41211"/>
                  </a:lnTo>
                  <a:lnTo>
                    <a:pt x="177457" y="40830"/>
                  </a:lnTo>
                  <a:lnTo>
                    <a:pt x="177850" y="40830"/>
                  </a:lnTo>
                  <a:lnTo>
                    <a:pt x="177457" y="40830"/>
                  </a:lnTo>
                  <a:lnTo>
                    <a:pt x="177457" y="40449"/>
                  </a:lnTo>
                  <a:lnTo>
                    <a:pt x="177063" y="40055"/>
                  </a:lnTo>
                  <a:lnTo>
                    <a:pt x="177457" y="40055"/>
                  </a:lnTo>
                  <a:lnTo>
                    <a:pt x="177063" y="40055"/>
                  </a:lnTo>
                  <a:lnTo>
                    <a:pt x="177457" y="40055"/>
                  </a:lnTo>
                  <a:lnTo>
                    <a:pt x="177063" y="40055"/>
                  </a:lnTo>
                  <a:lnTo>
                    <a:pt x="176682" y="40055"/>
                  </a:lnTo>
                  <a:lnTo>
                    <a:pt x="176682" y="40449"/>
                  </a:lnTo>
                  <a:lnTo>
                    <a:pt x="176288" y="40449"/>
                  </a:lnTo>
                  <a:lnTo>
                    <a:pt x="176288" y="40055"/>
                  </a:lnTo>
                  <a:lnTo>
                    <a:pt x="176682" y="40055"/>
                  </a:lnTo>
                  <a:lnTo>
                    <a:pt x="176682" y="39674"/>
                  </a:lnTo>
                  <a:lnTo>
                    <a:pt x="177063" y="39674"/>
                  </a:lnTo>
                  <a:lnTo>
                    <a:pt x="176682" y="39674"/>
                  </a:lnTo>
                  <a:lnTo>
                    <a:pt x="177063" y="39674"/>
                  </a:lnTo>
                  <a:lnTo>
                    <a:pt x="177063" y="39293"/>
                  </a:lnTo>
                  <a:lnTo>
                    <a:pt x="176682" y="39293"/>
                  </a:lnTo>
                  <a:lnTo>
                    <a:pt x="176682" y="38900"/>
                  </a:lnTo>
                  <a:lnTo>
                    <a:pt x="176288" y="38900"/>
                  </a:lnTo>
                  <a:lnTo>
                    <a:pt x="176288" y="38519"/>
                  </a:lnTo>
                  <a:lnTo>
                    <a:pt x="176682" y="38519"/>
                  </a:lnTo>
                  <a:lnTo>
                    <a:pt x="177063" y="38519"/>
                  </a:lnTo>
                  <a:lnTo>
                    <a:pt x="176682" y="38519"/>
                  </a:lnTo>
                  <a:lnTo>
                    <a:pt x="176682" y="38138"/>
                  </a:lnTo>
                  <a:lnTo>
                    <a:pt x="176288" y="38138"/>
                  </a:lnTo>
                  <a:lnTo>
                    <a:pt x="176288" y="37934"/>
                  </a:lnTo>
                  <a:lnTo>
                    <a:pt x="176288" y="37553"/>
                  </a:lnTo>
                  <a:lnTo>
                    <a:pt x="176288" y="37172"/>
                  </a:lnTo>
                  <a:lnTo>
                    <a:pt x="176682" y="37172"/>
                  </a:lnTo>
                  <a:lnTo>
                    <a:pt x="176682" y="36779"/>
                  </a:lnTo>
                  <a:lnTo>
                    <a:pt x="176288" y="36779"/>
                  </a:lnTo>
                  <a:lnTo>
                    <a:pt x="176288" y="36398"/>
                  </a:lnTo>
                  <a:lnTo>
                    <a:pt x="176682" y="36398"/>
                  </a:lnTo>
                  <a:lnTo>
                    <a:pt x="177063" y="36017"/>
                  </a:lnTo>
                  <a:lnTo>
                    <a:pt x="177063" y="35623"/>
                  </a:lnTo>
                  <a:lnTo>
                    <a:pt x="176682" y="35623"/>
                  </a:lnTo>
                  <a:lnTo>
                    <a:pt x="176288" y="35242"/>
                  </a:lnTo>
                  <a:lnTo>
                    <a:pt x="176682" y="35242"/>
                  </a:lnTo>
                  <a:lnTo>
                    <a:pt x="176288" y="35242"/>
                  </a:lnTo>
                  <a:lnTo>
                    <a:pt x="176682" y="35242"/>
                  </a:lnTo>
                  <a:lnTo>
                    <a:pt x="176682" y="34861"/>
                  </a:lnTo>
                  <a:lnTo>
                    <a:pt x="177063" y="34861"/>
                  </a:lnTo>
                  <a:lnTo>
                    <a:pt x="177063" y="34467"/>
                  </a:lnTo>
                  <a:lnTo>
                    <a:pt x="177063" y="34861"/>
                  </a:lnTo>
                  <a:lnTo>
                    <a:pt x="177457" y="34861"/>
                  </a:lnTo>
                  <a:lnTo>
                    <a:pt x="177063" y="34861"/>
                  </a:lnTo>
                  <a:lnTo>
                    <a:pt x="177063" y="35242"/>
                  </a:lnTo>
                  <a:lnTo>
                    <a:pt x="177457" y="35242"/>
                  </a:lnTo>
                  <a:lnTo>
                    <a:pt x="177063" y="35242"/>
                  </a:lnTo>
                  <a:lnTo>
                    <a:pt x="177457" y="35242"/>
                  </a:lnTo>
                  <a:lnTo>
                    <a:pt x="177457" y="35623"/>
                  </a:lnTo>
                  <a:lnTo>
                    <a:pt x="177063" y="35623"/>
                  </a:lnTo>
                  <a:lnTo>
                    <a:pt x="177457" y="35623"/>
                  </a:lnTo>
                  <a:lnTo>
                    <a:pt x="177063" y="35623"/>
                  </a:lnTo>
                  <a:lnTo>
                    <a:pt x="177457" y="35623"/>
                  </a:lnTo>
                  <a:lnTo>
                    <a:pt x="177457" y="35242"/>
                  </a:lnTo>
                  <a:lnTo>
                    <a:pt x="177063" y="35242"/>
                  </a:lnTo>
                  <a:lnTo>
                    <a:pt x="177457" y="34861"/>
                  </a:lnTo>
                  <a:lnTo>
                    <a:pt x="177063" y="34861"/>
                  </a:lnTo>
                  <a:lnTo>
                    <a:pt x="177457" y="34861"/>
                  </a:lnTo>
                  <a:lnTo>
                    <a:pt x="177063" y="34861"/>
                  </a:lnTo>
                  <a:lnTo>
                    <a:pt x="177063" y="34467"/>
                  </a:lnTo>
                  <a:lnTo>
                    <a:pt x="177457" y="34467"/>
                  </a:lnTo>
                  <a:lnTo>
                    <a:pt x="177850" y="34467"/>
                  </a:lnTo>
                  <a:lnTo>
                    <a:pt x="178231" y="34467"/>
                  </a:lnTo>
                  <a:lnTo>
                    <a:pt x="178231" y="34086"/>
                  </a:lnTo>
                  <a:lnTo>
                    <a:pt x="178231" y="33705"/>
                  </a:lnTo>
                  <a:lnTo>
                    <a:pt x="178625" y="33705"/>
                  </a:lnTo>
                  <a:lnTo>
                    <a:pt x="179019" y="33312"/>
                  </a:lnTo>
                  <a:lnTo>
                    <a:pt x="179400" y="33121"/>
                  </a:lnTo>
                  <a:lnTo>
                    <a:pt x="179793" y="33121"/>
                  </a:lnTo>
                  <a:lnTo>
                    <a:pt x="179793" y="32740"/>
                  </a:lnTo>
                  <a:lnTo>
                    <a:pt x="179400" y="32359"/>
                  </a:lnTo>
                  <a:lnTo>
                    <a:pt x="179400" y="31965"/>
                  </a:lnTo>
                  <a:lnTo>
                    <a:pt x="179019" y="31965"/>
                  </a:lnTo>
                  <a:lnTo>
                    <a:pt x="179019" y="31584"/>
                  </a:lnTo>
                  <a:lnTo>
                    <a:pt x="179019" y="31203"/>
                  </a:lnTo>
                  <a:lnTo>
                    <a:pt x="179400" y="30810"/>
                  </a:lnTo>
                  <a:lnTo>
                    <a:pt x="179793" y="30810"/>
                  </a:lnTo>
                  <a:lnTo>
                    <a:pt x="180174" y="30810"/>
                  </a:lnTo>
                  <a:lnTo>
                    <a:pt x="180174" y="30429"/>
                  </a:lnTo>
                  <a:lnTo>
                    <a:pt x="180174" y="30048"/>
                  </a:lnTo>
                  <a:lnTo>
                    <a:pt x="180174" y="29654"/>
                  </a:lnTo>
                  <a:lnTo>
                    <a:pt x="180568" y="29654"/>
                  </a:lnTo>
                  <a:lnTo>
                    <a:pt x="180568" y="29273"/>
                  </a:lnTo>
                  <a:lnTo>
                    <a:pt x="180962" y="29273"/>
                  </a:lnTo>
                  <a:lnTo>
                    <a:pt x="181152" y="29273"/>
                  </a:lnTo>
                  <a:lnTo>
                    <a:pt x="181152" y="28892"/>
                  </a:lnTo>
                  <a:lnTo>
                    <a:pt x="181546" y="28892"/>
                  </a:lnTo>
                  <a:lnTo>
                    <a:pt x="181546" y="28498"/>
                  </a:lnTo>
                  <a:lnTo>
                    <a:pt x="181152" y="28308"/>
                  </a:lnTo>
                  <a:lnTo>
                    <a:pt x="181546" y="28308"/>
                  </a:lnTo>
                  <a:lnTo>
                    <a:pt x="181927" y="28308"/>
                  </a:lnTo>
                  <a:lnTo>
                    <a:pt x="181546" y="28308"/>
                  </a:lnTo>
                  <a:lnTo>
                    <a:pt x="181927" y="28308"/>
                  </a:lnTo>
                  <a:lnTo>
                    <a:pt x="182321" y="27927"/>
                  </a:lnTo>
                  <a:lnTo>
                    <a:pt x="182714" y="27927"/>
                  </a:lnTo>
                  <a:lnTo>
                    <a:pt x="183095" y="27927"/>
                  </a:lnTo>
                  <a:lnTo>
                    <a:pt x="182714" y="27927"/>
                  </a:lnTo>
                  <a:lnTo>
                    <a:pt x="183095" y="27927"/>
                  </a:lnTo>
                  <a:lnTo>
                    <a:pt x="182714" y="27927"/>
                  </a:lnTo>
                  <a:lnTo>
                    <a:pt x="183095" y="27927"/>
                  </a:lnTo>
                  <a:lnTo>
                    <a:pt x="182714" y="27546"/>
                  </a:lnTo>
                  <a:lnTo>
                    <a:pt x="183095" y="27546"/>
                  </a:lnTo>
                  <a:lnTo>
                    <a:pt x="183095" y="27152"/>
                  </a:lnTo>
                  <a:lnTo>
                    <a:pt x="183489" y="27546"/>
                  </a:lnTo>
                  <a:lnTo>
                    <a:pt x="183489" y="27152"/>
                  </a:lnTo>
                  <a:lnTo>
                    <a:pt x="183883" y="27152"/>
                  </a:lnTo>
                  <a:lnTo>
                    <a:pt x="183883" y="27546"/>
                  </a:lnTo>
                  <a:lnTo>
                    <a:pt x="183883" y="27152"/>
                  </a:lnTo>
                  <a:lnTo>
                    <a:pt x="183883" y="26771"/>
                  </a:lnTo>
                  <a:lnTo>
                    <a:pt x="184264" y="26771"/>
                  </a:lnTo>
                  <a:lnTo>
                    <a:pt x="184264" y="26390"/>
                  </a:lnTo>
                  <a:lnTo>
                    <a:pt x="184658" y="26390"/>
                  </a:lnTo>
                  <a:lnTo>
                    <a:pt x="185051" y="26390"/>
                  </a:lnTo>
                  <a:lnTo>
                    <a:pt x="185051" y="25996"/>
                  </a:lnTo>
                  <a:lnTo>
                    <a:pt x="185432" y="25996"/>
                  </a:lnTo>
                  <a:lnTo>
                    <a:pt x="185432" y="25615"/>
                  </a:lnTo>
                  <a:lnTo>
                    <a:pt x="185826" y="25615"/>
                  </a:lnTo>
                  <a:lnTo>
                    <a:pt x="186016" y="25234"/>
                  </a:lnTo>
                  <a:lnTo>
                    <a:pt x="186016" y="25615"/>
                  </a:lnTo>
                  <a:lnTo>
                    <a:pt x="186016" y="25234"/>
                  </a:lnTo>
                  <a:lnTo>
                    <a:pt x="185826" y="25615"/>
                  </a:lnTo>
                  <a:lnTo>
                    <a:pt x="185432" y="25615"/>
                  </a:lnTo>
                  <a:lnTo>
                    <a:pt x="185432" y="25996"/>
                  </a:lnTo>
                  <a:lnTo>
                    <a:pt x="185051" y="25996"/>
                  </a:lnTo>
                  <a:lnTo>
                    <a:pt x="184658" y="26390"/>
                  </a:lnTo>
                  <a:lnTo>
                    <a:pt x="184264" y="26390"/>
                  </a:lnTo>
                  <a:lnTo>
                    <a:pt x="184264" y="26771"/>
                  </a:lnTo>
                  <a:lnTo>
                    <a:pt x="183883" y="26771"/>
                  </a:lnTo>
                  <a:lnTo>
                    <a:pt x="183883" y="27152"/>
                  </a:lnTo>
                  <a:lnTo>
                    <a:pt x="183489" y="27152"/>
                  </a:lnTo>
                  <a:lnTo>
                    <a:pt x="183489" y="26771"/>
                  </a:lnTo>
                  <a:lnTo>
                    <a:pt x="183489" y="26390"/>
                  </a:lnTo>
                  <a:lnTo>
                    <a:pt x="183489" y="25996"/>
                  </a:lnTo>
                  <a:lnTo>
                    <a:pt x="183883" y="25615"/>
                  </a:lnTo>
                  <a:lnTo>
                    <a:pt x="183883" y="25996"/>
                  </a:lnTo>
                  <a:lnTo>
                    <a:pt x="184264" y="25615"/>
                  </a:lnTo>
                  <a:lnTo>
                    <a:pt x="183883" y="25615"/>
                  </a:lnTo>
                  <a:lnTo>
                    <a:pt x="184264" y="25615"/>
                  </a:lnTo>
                  <a:lnTo>
                    <a:pt x="184264" y="25234"/>
                  </a:lnTo>
                  <a:lnTo>
                    <a:pt x="183883" y="25234"/>
                  </a:lnTo>
                  <a:lnTo>
                    <a:pt x="184264" y="25234"/>
                  </a:lnTo>
                  <a:lnTo>
                    <a:pt x="184658" y="24841"/>
                  </a:lnTo>
                  <a:lnTo>
                    <a:pt x="184264" y="24841"/>
                  </a:lnTo>
                  <a:lnTo>
                    <a:pt x="183883" y="24841"/>
                  </a:lnTo>
                  <a:lnTo>
                    <a:pt x="183883" y="24460"/>
                  </a:lnTo>
                  <a:lnTo>
                    <a:pt x="183883" y="24079"/>
                  </a:lnTo>
                  <a:lnTo>
                    <a:pt x="183883" y="23685"/>
                  </a:lnTo>
                  <a:lnTo>
                    <a:pt x="183489" y="23685"/>
                  </a:lnTo>
                  <a:lnTo>
                    <a:pt x="183489" y="23494"/>
                  </a:lnTo>
                  <a:lnTo>
                    <a:pt x="183095" y="23113"/>
                  </a:lnTo>
                  <a:lnTo>
                    <a:pt x="183489" y="23113"/>
                  </a:lnTo>
                  <a:lnTo>
                    <a:pt x="183489" y="22720"/>
                  </a:lnTo>
                  <a:lnTo>
                    <a:pt x="183489" y="22339"/>
                  </a:lnTo>
                  <a:lnTo>
                    <a:pt x="183489" y="22720"/>
                  </a:lnTo>
                  <a:lnTo>
                    <a:pt x="183095" y="22720"/>
                  </a:lnTo>
                  <a:lnTo>
                    <a:pt x="183095" y="22339"/>
                  </a:lnTo>
                  <a:lnTo>
                    <a:pt x="183489" y="22339"/>
                  </a:lnTo>
                  <a:lnTo>
                    <a:pt x="183489" y="21958"/>
                  </a:lnTo>
                  <a:lnTo>
                    <a:pt x="183489" y="21564"/>
                  </a:lnTo>
                  <a:lnTo>
                    <a:pt x="183489" y="21183"/>
                  </a:lnTo>
                  <a:lnTo>
                    <a:pt x="183883" y="21183"/>
                  </a:lnTo>
                  <a:lnTo>
                    <a:pt x="183883" y="20802"/>
                  </a:lnTo>
                  <a:lnTo>
                    <a:pt x="184264" y="20802"/>
                  </a:lnTo>
                  <a:lnTo>
                    <a:pt x="184264" y="20408"/>
                  </a:lnTo>
                  <a:lnTo>
                    <a:pt x="184658" y="20408"/>
                  </a:lnTo>
                  <a:lnTo>
                    <a:pt x="185051" y="20408"/>
                  </a:lnTo>
                  <a:lnTo>
                    <a:pt x="185432" y="20408"/>
                  </a:lnTo>
                  <a:lnTo>
                    <a:pt x="185826" y="20408"/>
                  </a:lnTo>
                  <a:lnTo>
                    <a:pt x="185826" y="20027"/>
                  </a:lnTo>
                  <a:lnTo>
                    <a:pt x="186791" y="20027"/>
                  </a:lnTo>
                  <a:lnTo>
                    <a:pt x="186410" y="20027"/>
                  </a:lnTo>
                  <a:lnTo>
                    <a:pt x="187185" y="20027"/>
                  </a:lnTo>
                  <a:lnTo>
                    <a:pt x="187185" y="20408"/>
                  </a:lnTo>
                  <a:lnTo>
                    <a:pt x="187579" y="20408"/>
                  </a:lnTo>
                  <a:lnTo>
                    <a:pt x="187185" y="20408"/>
                  </a:lnTo>
                  <a:lnTo>
                    <a:pt x="187185" y="20027"/>
                  </a:lnTo>
                  <a:lnTo>
                    <a:pt x="187579" y="20027"/>
                  </a:lnTo>
                  <a:lnTo>
                    <a:pt x="187579" y="20408"/>
                  </a:lnTo>
                  <a:lnTo>
                    <a:pt x="187579" y="20027"/>
                  </a:lnTo>
                  <a:lnTo>
                    <a:pt x="187185" y="20027"/>
                  </a:lnTo>
                  <a:lnTo>
                    <a:pt x="187579" y="20027"/>
                  </a:lnTo>
                  <a:lnTo>
                    <a:pt x="187185" y="20027"/>
                  </a:lnTo>
                  <a:lnTo>
                    <a:pt x="187579" y="20027"/>
                  </a:lnTo>
                  <a:lnTo>
                    <a:pt x="187960" y="20027"/>
                  </a:lnTo>
                  <a:lnTo>
                    <a:pt x="187960" y="20408"/>
                  </a:lnTo>
                  <a:lnTo>
                    <a:pt x="187579" y="20408"/>
                  </a:lnTo>
                  <a:lnTo>
                    <a:pt x="187960" y="20408"/>
                  </a:lnTo>
                  <a:lnTo>
                    <a:pt x="188353" y="20408"/>
                  </a:lnTo>
                  <a:lnTo>
                    <a:pt x="188747" y="20408"/>
                  </a:lnTo>
                  <a:lnTo>
                    <a:pt x="188747" y="20802"/>
                  </a:lnTo>
                  <a:lnTo>
                    <a:pt x="188353" y="20802"/>
                  </a:lnTo>
                  <a:lnTo>
                    <a:pt x="187960" y="20408"/>
                  </a:lnTo>
                  <a:lnTo>
                    <a:pt x="187579" y="20408"/>
                  </a:lnTo>
                  <a:lnTo>
                    <a:pt x="187960" y="20408"/>
                  </a:lnTo>
                  <a:lnTo>
                    <a:pt x="187579" y="20408"/>
                  </a:lnTo>
                  <a:lnTo>
                    <a:pt x="187960" y="20408"/>
                  </a:lnTo>
                  <a:lnTo>
                    <a:pt x="187960" y="20802"/>
                  </a:lnTo>
                  <a:lnTo>
                    <a:pt x="188353" y="20802"/>
                  </a:lnTo>
                  <a:lnTo>
                    <a:pt x="188747" y="20802"/>
                  </a:lnTo>
                  <a:lnTo>
                    <a:pt x="189128" y="20802"/>
                  </a:lnTo>
                  <a:lnTo>
                    <a:pt x="189128" y="21183"/>
                  </a:lnTo>
                  <a:lnTo>
                    <a:pt x="189522" y="21183"/>
                  </a:lnTo>
                  <a:lnTo>
                    <a:pt x="189522" y="21564"/>
                  </a:lnTo>
                  <a:lnTo>
                    <a:pt x="189128" y="21564"/>
                  </a:lnTo>
                  <a:lnTo>
                    <a:pt x="188747" y="21564"/>
                  </a:lnTo>
                  <a:lnTo>
                    <a:pt x="188747" y="21958"/>
                  </a:lnTo>
                  <a:lnTo>
                    <a:pt x="188353" y="22339"/>
                  </a:lnTo>
                  <a:lnTo>
                    <a:pt x="187960" y="22339"/>
                  </a:lnTo>
                  <a:lnTo>
                    <a:pt x="187579" y="22339"/>
                  </a:lnTo>
                  <a:lnTo>
                    <a:pt x="187960" y="22339"/>
                  </a:lnTo>
                  <a:lnTo>
                    <a:pt x="187579" y="22339"/>
                  </a:lnTo>
                  <a:lnTo>
                    <a:pt x="187185" y="22339"/>
                  </a:lnTo>
                  <a:lnTo>
                    <a:pt x="187579" y="22339"/>
                  </a:lnTo>
                  <a:lnTo>
                    <a:pt x="187185" y="22720"/>
                  </a:lnTo>
                  <a:lnTo>
                    <a:pt x="187579" y="22339"/>
                  </a:lnTo>
                  <a:lnTo>
                    <a:pt x="187960" y="22339"/>
                  </a:lnTo>
                  <a:lnTo>
                    <a:pt x="188353" y="22339"/>
                  </a:lnTo>
                  <a:lnTo>
                    <a:pt x="188747" y="22339"/>
                  </a:lnTo>
                  <a:lnTo>
                    <a:pt x="188353" y="22339"/>
                  </a:lnTo>
                  <a:lnTo>
                    <a:pt x="188747" y="22339"/>
                  </a:lnTo>
                  <a:lnTo>
                    <a:pt x="188747" y="21958"/>
                  </a:lnTo>
                  <a:lnTo>
                    <a:pt x="189128" y="21564"/>
                  </a:lnTo>
                  <a:lnTo>
                    <a:pt x="189522" y="21564"/>
                  </a:lnTo>
                  <a:lnTo>
                    <a:pt x="189522" y="21183"/>
                  </a:lnTo>
                  <a:lnTo>
                    <a:pt x="189915" y="21183"/>
                  </a:lnTo>
                  <a:lnTo>
                    <a:pt x="189915" y="21564"/>
                  </a:lnTo>
                  <a:lnTo>
                    <a:pt x="190296" y="21564"/>
                  </a:lnTo>
                  <a:lnTo>
                    <a:pt x="190487" y="21564"/>
                  </a:lnTo>
                  <a:lnTo>
                    <a:pt x="190487" y="21958"/>
                  </a:lnTo>
                  <a:lnTo>
                    <a:pt x="190296" y="21958"/>
                  </a:lnTo>
                  <a:lnTo>
                    <a:pt x="190487" y="21958"/>
                  </a:lnTo>
                  <a:lnTo>
                    <a:pt x="190296" y="21958"/>
                  </a:lnTo>
                  <a:lnTo>
                    <a:pt x="190487" y="21958"/>
                  </a:lnTo>
                  <a:lnTo>
                    <a:pt x="190296" y="21958"/>
                  </a:lnTo>
                  <a:lnTo>
                    <a:pt x="190296" y="22339"/>
                  </a:lnTo>
                  <a:lnTo>
                    <a:pt x="189915" y="22339"/>
                  </a:lnTo>
                  <a:lnTo>
                    <a:pt x="189522" y="22339"/>
                  </a:lnTo>
                  <a:lnTo>
                    <a:pt x="189522" y="22720"/>
                  </a:lnTo>
                  <a:lnTo>
                    <a:pt x="189128" y="22720"/>
                  </a:lnTo>
                  <a:lnTo>
                    <a:pt x="188747" y="22720"/>
                  </a:lnTo>
                  <a:lnTo>
                    <a:pt x="188747" y="23113"/>
                  </a:lnTo>
                  <a:lnTo>
                    <a:pt x="188747" y="22720"/>
                  </a:lnTo>
                  <a:lnTo>
                    <a:pt x="188747" y="23113"/>
                  </a:lnTo>
                  <a:lnTo>
                    <a:pt x="188353" y="23113"/>
                  </a:lnTo>
                  <a:lnTo>
                    <a:pt x="188353" y="23494"/>
                  </a:lnTo>
                  <a:lnTo>
                    <a:pt x="187960" y="23494"/>
                  </a:lnTo>
                  <a:lnTo>
                    <a:pt x="187960" y="23685"/>
                  </a:lnTo>
                  <a:lnTo>
                    <a:pt x="187579" y="23685"/>
                  </a:lnTo>
                  <a:lnTo>
                    <a:pt x="187185" y="24079"/>
                  </a:lnTo>
                  <a:lnTo>
                    <a:pt x="186791" y="24079"/>
                  </a:lnTo>
                  <a:lnTo>
                    <a:pt x="186791" y="24460"/>
                  </a:lnTo>
                  <a:lnTo>
                    <a:pt x="186791" y="24841"/>
                  </a:lnTo>
                  <a:lnTo>
                    <a:pt x="186410" y="25234"/>
                  </a:lnTo>
                  <a:lnTo>
                    <a:pt x="186016" y="25234"/>
                  </a:lnTo>
                  <a:lnTo>
                    <a:pt x="186410" y="25234"/>
                  </a:lnTo>
                  <a:lnTo>
                    <a:pt x="186791" y="25234"/>
                  </a:lnTo>
                  <a:lnTo>
                    <a:pt x="186791" y="24841"/>
                  </a:lnTo>
                  <a:lnTo>
                    <a:pt x="186791" y="25234"/>
                  </a:lnTo>
                  <a:lnTo>
                    <a:pt x="187185" y="25234"/>
                  </a:lnTo>
                  <a:lnTo>
                    <a:pt x="187185" y="25615"/>
                  </a:lnTo>
                  <a:lnTo>
                    <a:pt x="187579" y="25615"/>
                  </a:lnTo>
                  <a:lnTo>
                    <a:pt x="187579" y="25996"/>
                  </a:lnTo>
                  <a:lnTo>
                    <a:pt x="187960" y="25996"/>
                  </a:lnTo>
                  <a:lnTo>
                    <a:pt x="187579" y="25996"/>
                  </a:lnTo>
                  <a:lnTo>
                    <a:pt x="187579" y="25615"/>
                  </a:lnTo>
                  <a:lnTo>
                    <a:pt x="187185" y="25615"/>
                  </a:lnTo>
                  <a:lnTo>
                    <a:pt x="187185" y="25234"/>
                  </a:lnTo>
                  <a:lnTo>
                    <a:pt x="186791" y="25234"/>
                  </a:lnTo>
                  <a:lnTo>
                    <a:pt x="186791" y="24841"/>
                  </a:lnTo>
                  <a:lnTo>
                    <a:pt x="186791" y="24460"/>
                  </a:lnTo>
                  <a:lnTo>
                    <a:pt x="187185" y="24460"/>
                  </a:lnTo>
                  <a:lnTo>
                    <a:pt x="187185" y="24079"/>
                  </a:lnTo>
                  <a:lnTo>
                    <a:pt x="187579" y="23685"/>
                  </a:lnTo>
                  <a:lnTo>
                    <a:pt x="187579" y="24079"/>
                  </a:lnTo>
                  <a:lnTo>
                    <a:pt x="187579" y="23685"/>
                  </a:lnTo>
                  <a:lnTo>
                    <a:pt x="187960" y="23685"/>
                  </a:lnTo>
                  <a:lnTo>
                    <a:pt x="187960" y="23494"/>
                  </a:lnTo>
                  <a:lnTo>
                    <a:pt x="188353" y="23494"/>
                  </a:lnTo>
                  <a:lnTo>
                    <a:pt x="188747" y="23494"/>
                  </a:lnTo>
                  <a:lnTo>
                    <a:pt x="188747" y="23113"/>
                  </a:lnTo>
                  <a:lnTo>
                    <a:pt x="189128" y="23113"/>
                  </a:lnTo>
                  <a:lnTo>
                    <a:pt x="189522" y="23113"/>
                  </a:lnTo>
                  <a:lnTo>
                    <a:pt x="189915" y="22720"/>
                  </a:lnTo>
                  <a:lnTo>
                    <a:pt x="190296" y="22720"/>
                  </a:lnTo>
                  <a:lnTo>
                    <a:pt x="190296" y="22339"/>
                  </a:lnTo>
                  <a:lnTo>
                    <a:pt x="190487" y="22339"/>
                  </a:lnTo>
                  <a:lnTo>
                    <a:pt x="190881" y="22339"/>
                  </a:lnTo>
                  <a:lnTo>
                    <a:pt x="190881" y="22720"/>
                  </a:lnTo>
                  <a:lnTo>
                    <a:pt x="191274" y="22720"/>
                  </a:lnTo>
                  <a:lnTo>
                    <a:pt x="191655" y="22720"/>
                  </a:lnTo>
                  <a:lnTo>
                    <a:pt x="191655" y="22339"/>
                  </a:lnTo>
                  <a:lnTo>
                    <a:pt x="191655" y="22720"/>
                  </a:lnTo>
                  <a:lnTo>
                    <a:pt x="191655" y="22339"/>
                  </a:lnTo>
                  <a:lnTo>
                    <a:pt x="192049" y="22339"/>
                  </a:lnTo>
                  <a:lnTo>
                    <a:pt x="192443" y="22339"/>
                  </a:lnTo>
                  <a:lnTo>
                    <a:pt x="192443" y="22720"/>
                  </a:lnTo>
                  <a:lnTo>
                    <a:pt x="192443" y="22339"/>
                  </a:lnTo>
                  <a:lnTo>
                    <a:pt x="192824" y="22339"/>
                  </a:lnTo>
                  <a:lnTo>
                    <a:pt x="193217" y="22339"/>
                  </a:lnTo>
                  <a:lnTo>
                    <a:pt x="193217" y="22720"/>
                  </a:lnTo>
                  <a:lnTo>
                    <a:pt x="193611" y="22720"/>
                  </a:lnTo>
                  <a:lnTo>
                    <a:pt x="193611" y="23113"/>
                  </a:lnTo>
                  <a:lnTo>
                    <a:pt x="193217" y="23113"/>
                  </a:lnTo>
                  <a:lnTo>
                    <a:pt x="193611" y="23113"/>
                  </a:lnTo>
                  <a:lnTo>
                    <a:pt x="193992" y="23113"/>
                  </a:lnTo>
                  <a:lnTo>
                    <a:pt x="193611" y="23113"/>
                  </a:lnTo>
                  <a:lnTo>
                    <a:pt x="193611" y="23494"/>
                  </a:lnTo>
                  <a:lnTo>
                    <a:pt x="193992" y="23494"/>
                  </a:lnTo>
                  <a:lnTo>
                    <a:pt x="193611" y="23494"/>
                  </a:lnTo>
                  <a:lnTo>
                    <a:pt x="193611" y="23685"/>
                  </a:lnTo>
                  <a:lnTo>
                    <a:pt x="193611" y="23494"/>
                  </a:lnTo>
                  <a:lnTo>
                    <a:pt x="193992" y="23494"/>
                  </a:lnTo>
                  <a:lnTo>
                    <a:pt x="193611" y="23685"/>
                  </a:lnTo>
                  <a:lnTo>
                    <a:pt x="193992" y="23685"/>
                  </a:lnTo>
                  <a:lnTo>
                    <a:pt x="194386" y="23685"/>
                  </a:lnTo>
                  <a:lnTo>
                    <a:pt x="193992" y="23494"/>
                  </a:lnTo>
                  <a:lnTo>
                    <a:pt x="193992" y="23685"/>
                  </a:lnTo>
                  <a:lnTo>
                    <a:pt x="193611" y="23685"/>
                  </a:lnTo>
                  <a:lnTo>
                    <a:pt x="193992" y="23494"/>
                  </a:lnTo>
                  <a:lnTo>
                    <a:pt x="193611" y="23494"/>
                  </a:lnTo>
                  <a:lnTo>
                    <a:pt x="193992" y="23494"/>
                  </a:lnTo>
                  <a:lnTo>
                    <a:pt x="193611" y="23494"/>
                  </a:lnTo>
                  <a:lnTo>
                    <a:pt x="193611" y="23113"/>
                  </a:lnTo>
                  <a:lnTo>
                    <a:pt x="193992" y="23113"/>
                  </a:lnTo>
                  <a:lnTo>
                    <a:pt x="193611" y="23113"/>
                  </a:lnTo>
                  <a:lnTo>
                    <a:pt x="193217" y="23113"/>
                  </a:lnTo>
                  <a:lnTo>
                    <a:pt x="193611" y="23113"/>
                  </a:lnTo>
                  <a:lnTo>
                    <a:pt x="193611" y="22720"/>
                  </a:lnTo>
                  <a:lnTo>
                    <a:pt x="193611" y="22339"/>
                  </a:lnTo>
                  <a:lnTo>
                    <a:pt x="193217" y="22339"/>
                  </a:lnTo>
                  <a:lnTo>
                    <a:pt x="193217" y="21958"/>
                  </a:lnTo>
                  <a:lnTo>
                    <a:pt x="193611" y="21958"/>
                  </a:lnTo>
                  <a:lnTo>
                    <a:pt x="193992" y="21958"/>
                  </a:lnTo>
                  <a:lnTo>
                    <a:pt x="193992" y="21564"/>
                  </a:lnTo>
                  <a:lnTo>
                    <a:pt x="194386" y="21564"/>
                  </a:lnTo>
                  <a:lnTo>
                    <a:pt x="194386" y="21183"/>
                  </a:lnTo>
                  <a:lnTo>
                    <a:pt x="194767" y="21183"/>
                  </a:lnTo>
                  <a:lnTo>
                    <a:pt x="194386" y="21183"/>
                  </a:lnTo>
                  <a:lnTo>
                    <a:pt x="194767" y="21183"/>
                  </a:lnTo>
                  <a:lnTo>
                    <a:pt x="194767" y="20802"/>
                  </a:lnTo>
                  <a:lnTo>
                    <a:pt x="194767" y="21183"/>
                  </a:lnTo>
                  <a:lnTo>
                    <a:pt x="195160" y="20802"/>
                  </a:lnTo>
                  <a:lnTo>
                    <a:pt x="195351" y="20802"/>
                  </a:lnTo>
                  <a:lnTo>
                    <a:pt x="195351" y="20408"/>
                  </a:lnTo>
                  <a:lnTo>
                    <a:pt x="195351" y="20802"/>
                  </a:lnTo>
                  <a:lnTo>
                    <a:pt x="195745" y="20802"/>
                  </a:lnTo>
                  <a:lnTo>
                    <a:pt x="196138" y="20802"/>
                  </a:lnTo>
                  <a:lnTo>
                    <a:pt x="196138" y="21183"/>
                  </a:lnTo>
                  <a:lnTo>
                    <a:pt x="195745" y="21183"/>
                  </a:lnTo>
                  <a:lnTo>
                    <a:pt x="196138" y="21183"/>
                  </a:lnTo>
                  <a:lnTo>
                    <a:pt x="195745" y="21183"/>
                  </a:lnTo>
                  <a:lnTo>
                    <a:pt x="196138" y="21183"/>
                  </a:lnTo>
                  <a:lnTo>
                    <a:pt x="196138" y="20802"/>
                  </a:lnTo>
                  <a:lnTo>
                    <a:pt x="195745" y="20802"/>
                  </a:lnTo>
                  <a:lnTo>
                    <a:pt x="196138" y="20802"/>
                  </a:lnTo>
                  <a:lnTo>
                    <a:pt x="195745" y="20802"/>
                  </a:lnTo>
                  <a:lnTo>
                    <a:pt x="195351" y="20802"/>
                  </a:lnTo>
                  <a:lnTo>
                    <a:pt x="195351" y="20408"/>
                  </a:lnTo>
                  <a:lnTo>
                    <a:pt x="195745" y="20408"/>
                  </a:lnTo>
                  <a:lnTo>
                    <a:pt x="195745" y="20027"/>
                  </a:lnTo>
                  <a:lnTo>
                    <a:pt x="195745" y="20408"/>
                  </a:lnTo>
                  <a:lnTo>
                    <a:pt x="196138" y="20408"/>
                  </a:lnTo>
                  <a:lnTo>
                    <a:pt x="196138" y="20802"/>
                  </a:lnTo>
                  <a:lnTo>
                    <a:pt x="196138" y="20408"/>
                  </a:lnTo>
                  <a:lnTo>
                    <a:pt x="195745" y="20408"/>
                  </a:lnTo>
                  <a:lnTo>
                    <a:pt x="195745" y="20027"/>
                  </a:lnTo>
                  <a:lnTo>
                    <a:pt x="196138" y="19646"/>
                  </a:lnTo>
                  <a:lnTo>
                    <a:pt x="196519" y="19253"/>
                  </a:lnTo>
                  <a:lnTo>
                    <a:pt x="196913" y="18872"/>
                  </a:lnTo>
                  <a:lnTo>
                    <a:pt x="197307" y="18872"/>
                  </a:lnTo>
                  <a:lnTo>
                    <a:pt x="197307" y="19253"/>
                  </a:lnTo>
                  <a:lnTo>
                    <a:pt x="197688" y="19253"/>
                  </a:lnTo>
                  <a:lnTo>
                    <a:pt x="197688" y="19646"/>
                  </a:lnTo>
                  <a:lnTo>
                    <a:pt x="198081" y="19646"/>
                  </a:lnTo>
                  <a:lnTo>
                    <a:pt x="198081" y="20027"/>
                  </a:lnTo>
                  <a:lnTo>
                    <a:pt x="197688" y="20027"/>
                  </a:lnTo>
                  <a:lnTo>
                    <a:pt x="197688" y="20408"/>
                  </a:lnTo>
                  <a:lnTo>
                    <a:pt x="197688" y="20027"/>
                  </a:lnTo>
                  <a:lnTo>
                    <a:pt x="198081" y="20408"/>
                  </a:lnTo>
                  <a:lnTo>
                    <a:pt x="198081" y="20027"/>
                  </a:lnTo>
                  <a:lnTo>
                    <a:pt x="198475" y="20027"/>
                  </a:lnTo>
                  <a:lnTo>
                    <a:pt x="198856" y="20027"/>
                  </a:lnTo>
                  <a:lnTo>
                    <a:pt x="198856" y="20408"/>
                  </a:lnTo>
                  <a:lnTo>
                    <a:pt x="198856" y="20027"/>
                  </a:lnTo>
                  <a:lnTo>
                    <a:pt x="199250" y="20027"/>
                  </a:lnTo>
                  <a:lnTo>
                    <a:pt x="199250" y="20408"/>
                  </a:lnTo>
                  <a:lnTo>
                    <a:pt x="199644" y="20408"/>
                  </a:lnTo>
                  <a:lnTo>
                    <a:pt x="199250" y="20408"/>
                  </a:lnTo>
                  <a:lnTo>
                    <a:pt x="199250" y="20027"/>
                  </a:lnTo>
                  <a:lnTo>
                    <a:pt x="198856" y="20027"/>
                  </a:lnTo>
                  <a:lnTo>
                    <a:pt x="198856" y="20408"/>
                  </a:lnTo>
                  <a:lnTo>
                    <a:pt x="198856" y="20027"/>
                  </a:lnTo>
                  <a:lnTo>
                    <a:pt x="198475" y="20027"/>
                  </a:lnTo>
                  <a:lnTo>
                    <a:pt x="198081" y="20027"/>
                  </a:lnTo>
                  <a:lnTo>
                    <a:pt x="198081" y="20408"/>
                  </a:lnTo>
                  <a:lnTo>
                    <a:pt x="197688" y="20027"/>
                  </a:lnTo>
                  <a:lnTo>
                    <a:pt x="197688" y="20408"/>
                  </a:lnTo>
                  <a:lnTo>
                    <a:pt x="197688" y="20027"/>
                  </a:lnTo>
                  <a:lnTo>
                    <a:pt x="198081" y="20027"/>
                  </a:lnTo>
                  <a:lnTo>
                    <a:pt x="198081" y="19646"/>
                  </a:lnTo>
                  <a:lnTo>
                    <a:pt x="197688" y="19646"/>
                  </a:lnTo>
                  <a:lnTo>
                    <a:pt x="197688" y="19253"/>
                  </a:lnTo>
                  <a:lnTo>
                    <a:pt x="197307" y="19253"/>
                  </a:lnTo>
                  <a:lnTo>
                    <a:pt x="197307" y="18872"/>
                  </a:lnTo>
                  <a:lnTo>
                    <a:pt x="197307" y="18681"/>
                  </a:lnTo>
                  <a:lnTo>
                    <a:pt x="197688" y="18681"/>
                  </a:lnTo>
                  <a:lnTo>
                    <a:pt x="198081" y="18681"/>
                  </a:lnTo>
                  <a:lnTo>
                    <a:pt x="197688" y="18681"/>
                  </a:lnTo>
                  <a:lnTo>
                    <a:pt x="197307" y="18681"/>
                  </a:lnTo>
                  <a:lnTo>
                    <a:pt x="197688" y="18681"/>
                  </a:lnTo>
                  <a:lnTo>
                    <a:pt x="197688" y="18300"/>
                  </a:lnTo>
                  <a:lnTo>
                    <a:pt x="197688" y="17906"/>
                  </a:lnTo>
                  <a:lnTo>
                    <a:pt x="198081" y="17906"/>
                  </a:lnTo>
                  <a:lnTo>
                    <a:pt x="198475" y="17525"/>
                  </a:lnTo>
                  <a:lnTo>
                    <a:pt x="198475" y="17144"/>
                  </a:lnTo>
                  <a:lnTo>
                    <a:pt x="198856" y="17144"/>
                  </a:lnTo>
                  <a:lnTo>
                    <a:pt x="198856" y="16751"/>
                  </a:lnTo>
                  <a:lnTo>
                    <a:pt x="199250" y="16751"/>
                  </a:lnTo>
                  <a:lnTo>
                    <a:pt x="199250" y="16370"/>
                  </a:lnTo>
                  <a:lnTo>
                    <a:pt x="199250" y="15989"/>
                  </a:lnTo>
                  <a:lnTo>
                    <a:pt x="199644" y="15989"/>
                  </a:lnTo>
                  <a:lnTo>
                    <a:pt x="199250" y="15989"/>
                  </a:lnTo>
                  <a:lnTo>
                    <a:pt x="199644" y="15989"/>
                  </a:lnTo>
                  <a:lnTo>
                    <a:pt x="199644" y="15595"/>
                  </a:lnTo>
                  <a:lnTo>
                    <a:pt x="200025" y="15595"/>
                  </a:lnTo>
                  <a:lnTo>
                    <a:pt x="200025" y="15214"/>
                  </a:lnTo>
                  <a:lnTo>
                    <a:pt x="200215" y="15214"/>
                  </a:lnTo>
                  <a:lnTo>
                    <a:pt x="200215" y="14833"/>
                  </a:lnTo>
                  <a:lnTo>
                    <a:pt x="200609" y="14833"/>
                  </a:lnTo>
                  <a:lnTo>
                    <a:pt x="200609" y="14452"/>
                  </a:lnTo>
                  <a:lnTo>
                    <a:pt x="201002" y="14452"/>
                  </a:lnTo>
                  <a:lnTo>
                    <a:pt x="201002" y="14058"/>
                  </a:lnTo>
                  <a:lnTo>
                    <a:pt x="201383" y="13868"/>
                  </a:lnTo>
                  <a:lnTo>
                    <a:pt x="201777" y="13868"/>
                  </a:lnTo>
                  <a:lnTo>
                    <a:pt x="201777" y="13487"/>
                  </a:lnTo>
                  <a:lnTo>
                    <a:pt x="202171" y="13487"/>
                  </a:lnTo>
                  <a:lnTo>
                    <a:pt x="202552" y="13093"/>
                  </a:lnTo>
                  <a:lnTo>
                    <a:pt x="202946" y="12712"/>
                  </a:lnTo>
                  <a:lnTo>
                    <a:pt x="203339" y="12712"/>
                  </a:lnTo>
                  <a:lnTo>
                    <a:pt x="203339" y="12331"/>
                  </a:lnTo>
                  <a:lnTo>
                    <a:pt x="203339" y="11937"/>
                  </a:lnTo>
                  <a:lnTo>
                    <a:pt x="203720" y="11556"/>
                  </a:lnTo>
                  <a:lnTo>
                    <a:pt x="204114" y="11175"/>
                  </a:lnTo>
                  <a:lnTo>
                    <a:pt x="204495" y="11175"/>
                  </a:lnTo>
                  <a:lnTo>
                    <a:pt x="204495" y="10782"/>
                  </a:lnTo>
                  <a:lnTo>
                    <a:pt x="204889" y="10782"/>
                  </a:lnTo>
                  <a:lnTo>
                    <a:pt x="205092" y="10401"/>
                  </a:lnTo>
                  <a:lnTo>
                    <a:pt x="205473" y="10401"/>
                  </a:lnTo>
                  <a:lnTo>
                    <a:pt x="205473" y="10020"/>
                  </a:lnTo>
                  <a:lnTo>
                    <a:pt x="205867" y="10020"/>
                  </a:lnTo>
                  <a:lnTo>
                    <a:pt x="206248" y="10020"/>
                  </a:lnTo>
                  <a:lnTo>
                    <a:pt x="206248" y="9626"/>
                  </a:lnTo>
                  <a:lnTo>
                    <a:pt x="206641" y="9626"/>
                  </a:lnTo>
                  <a:lnTo>
                    <a:pt x="206641" y="10020"/>
                  </a:lnTo>
                  <a:lnTo>
                    <a:pt x="207035" y="10020"/>
                  </a:lnTo>
                  <a:lnTo>
                    <a:pt x="207035" y="10401"/>
                  </a:lnTo>
                  <a:lnTo>
                    <a:pt x="207035" y="10020"/>
                  </a:lnTo>
                  <a:lnTo>
                    <a:pt x="206641" y="10020"/>
                  </a:lnTo>
                  <a:lnTo>
                    <a:pt x="207035" y="10020"/>
                  </a:lnTo>
                  <a:lnTo>
                    <a:pt x="207035" y="10401"/>
                  </a:lnTo>
                  <a:lnTo>
                    <a:pt x="207416" y="10401"/>
                  </a:lnTo>
                  <a:lnTo>
                    <a:pt x="207035" y="10401"/>
                  </a:lnTo>
                  <a:lnTo>
                    <a:pt x="207416" y="10401"/>
                  </a:lnTo>
                  <a:lnTo>
                    <a:pt x="207416" y="10782"/>
                  </a:lnTo>
                  <a:lnTo>
                    <a:pt x="207416" y="10401"/>
                  </a:lnTo>
                  <a:lnTo>
                    <a:pt x="207810" y="10401"/>
                  </a:lnTo>
                  <a:lnTo>
                    <a:pt x="207810" y="10782"/>
                  </a:lnTo>
                  <a:lnTo>
                    <a:pt x="207810" y="11175"/>
                  </a:lnTo>
                  <a:lnTo>
                    <a:pt x="208203" y="11175"/>
                  </a:lnTo>
                  <a:lnTo>
                    <a:pt x="208584" y="11175"/>
                  </a:lnTo>
                  <a:lnTo>
                    <a:pt x="208584" y="11556"/>
                  </a:lnTo>
                  <a:lnTo>
                    <a:pt x="208584" y="11175"/>
                  </a:lnTo>
                  <a:lnTo>
                    <a:pt x="208584" y="11556"/>
                  </a:lnTo>
                  <a:lnTo>
                    <a:pt x="208584" y="11937"/>
                  </a:lnTo>
                  <a:lnTo>
                    <a:pt x="208978" y="11937"/>
                  </a:lnTo>
                  <a:lnTo>
                    <a:pt x="209372" y="11937"/>
                  </a:lnTo>
                  <a:lnTo>
                    <a:pt x="209372" y="12331"/>
                  </a:lnTo>
                  <a:lnTo>
                    <a:pt x="209372" y="11937"/>
                  </a:lnTo>
                  <a:lnTo>
                    <a:pt x="208978" y="11937"/>
                  </a:lnTo>
                  <a:lnTo>
                    <a:pt x="208584" y="11937"/>
                  </a:lnTo>
                  <a:lnTo>
                    <a:pt x="208584" y="11556"/>
                  </a:lnTo>
                  <a:lnTo>
                    <a:pt x="208978" y="11556"/>
                  </a:lnTo>
                  <a:lnTo>
                    <a:pt x="208584" y="11175"/>
                  </a:lnTo>
                  <a:lnTo>
                    <a:pt x="208584" y="11556"/>
                  </a:lnTo>
                  <a:lnTo>
                    <a:pt x="208584" y="11175"/>
                  </a:lnTo>
                  <a:lnTo>
                    <a:pt x="208203" y="11175"/>
                  </a:lnTo>
                  <a:lnTo>
                    <a:pt x="207810" y="11175"/>
                  </a:lnTo>
                  <a:lnTo>
                    <a:pt x="208203" y="11175"/>
                  </a:lnTo>
                  <a:lnTo>
                    <a:pt x="207810" y="11175"/>
                  </a:lnTo>
                  <a:lnTo>
                    <a:pt x="207810" y="10782"/>
                  </a:lnTo>
                  <a:lnTo>
                    <a:pt x="207810" y="10401"/>
                  </a:lnTo>
                  <a:lnTo>
                    <a:pt x="207416" y="10401"/>
                  </a:lnTo>
                  <a:lnTo>
                    <a:pt x="207035" y="10401"/>
                  </a:lnTo>
                  <a:lnTo>
                    <a:pt x="207035" y="10020"/>
                  </a:lnTo>
                  <a:lnTo>
                    <a:pt x="207416" y="10020"/>
                  </a:lnTo>
                  <a:lnTo>
                    <a:pt x="207035" y="10020"/>
                  </a:lnTo>
                  <a:lnTo>
                    <a:pt x="206641" y="10020"/>
                  </a:lnTo>
                  <a:lnTo>
                    <a:pt x="206641" y="9626"/>
                  </a:lnTo>
                  <a:lnTo>
                    <a:pt x="206641" y="9245"/>
                  </a:lnTo>
                  <a:lnTo>
                    <a:pt x="207035" y="9245"/>
                  </a:lnTo>
                  <a:lnTo>
                    <a:pt x="207035" y="9055"/>
                  </a:lnTo>
                  <a:lnTo>
                    <a:pt x="207416" y="9055"/>
                  </a:lnTo>
                  <a:lnTo>
                    <a:pt x="207810" y="9055"/>
                  </a:lnTo>
                  <a:lnTo>
                    <a:pt x="207810" y="8674"/>
                  </a:lnTo>
                  <a:lnTo>
                    <a:pt x="207810" y="9055"/>
                  </a:lnTo>
                  <a:lnTo>
                    <a:pt x="207810" y="8674"/>
                  </a:lnTo>
                  <a:lnTo>
                    <a:pt x="207810" y="9055"/>
                  </a:lnTo>
                  <a:lnTo>
                    <a:pt x="207810" y="8674"/>
                  </a:lnTo>
                  <a:lnTo>
                    <a:pt x="207810" y="9055"/>
                  </a:lnTo>
                  <a:lnTo>
                    <a:pt x="207810" y="8674"/>
                  </a:lnTo>
                  <a:lnTo>
                    <a:pt x="208203" y="8674"/>
                  </a:lnTo>
                  <a:lnTo>
                    <a:pt x="208203" y="8280"/>
                  </a:lnTo>
                  <a:lnTo>
                    <a:pt x="208584" y="8280"/>
                  </a:lnTo>
                  <a:lnTo>
                    <a:pt x="208978" y="8280"/>
                  </a:lnTo>
                  <a:lnTo>
                    <a:pt x="208584" y="8280"/>
                  </a:lnTo>
                  <a:lnTo>
                    <a:pt x="208978" y="8280"/>
                  </a:lnTo>
                  <a:lnTo>
                    <a:pt x="208978" y="7899"/>
                  </a:lnTo>
                  <a:lnTo>
                    <a:pt x="208978" y="8280"/>
                  </a:lnTo>
                  <a:lnTo>
                    <a:pt x="208978" y="7899"/>
                  </a:lnTo>
                  <a:lnTo>
                    <a:pt x="208978" y="8280"/>
                  </a:lnTo>
                  <a:lnTo>
                    <a:pt x="208978" y="7899"/>
                  </a:lnTo>
                  <a:lnTo>
                    <a:pt x="209372" y="7899"/>
                  </a:lnTo>
                  <a:lnTo>
                    <a:pt x="209372" y="8280"/>
                  </a:lnTo>
                  <a:lnTo>
                    <a:pt x="209372" y="7899"/>
                  </a:lnTo>
                  <a:lnTo>
                    <a:pt x="209562" y="7899"/>
                  </a:lnTo>
                  <a:lnTo>
                    <a:pt x="209562" y="7518"/>
                  </a:lnTo>
                  <a:lnTo>
                    <a:pt x="209562" y="7899"/>
                  </a:lnTo>
                  <a:lnTo>
                    <a:pt x="209562" y="7518"/>
                  </a:lnTo>
                  <a:lnTo>
                    <a:pt x="209943" y="7518"/>
                  </a:lnTo>
                  <a:lnTo>
                    <a:pt x="209943" y="7899"/>
                  </a:lnTo>
                  <a:lnTo>
                    <a:pt x="209562" y="7899"/>
                  </a:lnTo>
                  <a:lnTo>
                    <a:pt x="209943" y="7899"/>
                  </a:lnTo>
                  <a:lnTo>
                    <a:pt x="209562" y="7899"/>
                  </a:lnTo>
                  <a:lnTo>
                    <a:pt x="209943" y="7899"/>
                  </a:lnTo>
                  <a:lnTo>
                    <a:pt x="209943" y="7518"/>
                  </a:lnTo>
                  <a:lnTo>
                    <a:pt x="210337" y="7518"/>
                  </a:lnTo>
                  <a:lnTo>
                    <a:pt x="210337" y="7124"/>
                  </a:lnTo>
                  <a:lnTo>
                    <a:pt x="210337" y="7518"/>
                  </a:lnTo>
                  <a:lnTo>
                    <a:pt x="210337" y="7124"/>
                  </a:lnTo>
                  <a:lnTo>
                    <a:pt x="210337" y="7518"/>
                  </a:lnTo>
                  <a:lnTo>
                    <a:pt x="210337" y="7124"/>
                  </a:lnTo>
                  <a:lnTo>
                    <a:pt x="210337" y="7518"/>
                  </a:lnTo>
                  <a:lnTo>
                    <a:pt x="210337" y="7124"/>
                  </a:lnTo>
                  <a:lnTo>
                    <a:pt x="210731" y="7124"/>
                  </a:lnTo>
                  <a:lnTo>
                    <a:pt x="211112" y="7124"/>
                  </a:lnTo>
                  <a:lnTo>
                    <a:pt x="210731" y="7124"/>
                  </a:lnTo>
                  <a:lnTo>
                    <a:pt x="211112" y="7124"/>
                  </a:lnTo>
                  <a:lnTo>
                    <a:pt x="211112" y="6743"/>
                  </a:lnTo>
                  <a:lnTo>
                    <a:pt x="211505" y="6743"/>
                  </a:lnTo>
                  <a:lnTo>
                    <a:pt x="211899" y="6743"/>
                  </a:lnTo>
                  <a:lnTo>
                    <a:pt x="211899" y="6362"/>
                  </a:lnTo>
                  <a:lnTo>
                    <a:pt x="212280" y="6362"/>
                  </a:lnTo>
                  <a:lnTo>
                    <a:pt x="211899" y="6362"/>
                  </a:lnTo>
                  <a:lnTo>
                    <a:pt x="211899" y="6743"/>
                  </a:lnTo>
                  <a:lnTo>
                    <a:pt x="212280" y="6362"/>
                  </a:lnTo>
                  <a:lnTo>
                    <a:pt x="212674" y="6362"/>
                  </a:lnTo>
                  <a:lnTo>
                    <a:pt x="213067" y="5968"/>
                  </a:lnTo>
                  <a:lnTo>
                    <a:pt x="213448" y="5968"/>
                  </a:lnTo>
                  <a:lnTo>
                    <a:pt x="213842" y="5968"/>
                  </a:lnTo>
                  <a:lnTo>
                    <a:pt x="214236" y="5587"/>
                  </a:lnTo>
                  <a:lnTo>
                    <a:pt x="213842" y="5587"/>
                  </a:lnTo>
                  <a:lnTo>
                    <a:pt x="214236" y="5587"/>
                  </a:lnTo>
                  <a:lnTo>
                    <a:pt x="214426" y="5587"/>
                  </a:lnTo>
                  <a:lnTo>
                    <a:pt x="214426" y="5968"/>
                  </a:lnTo>
                  <a:lnTo>
                    <a:pt x="214426" y="5587"/>
                  </a:lnTo>
                  <a:lnTo>
                    <a:pt x="214426" y="5968"/>
                  </a:lnTo>
                  <a:lnTo>
                    <a:pt x="214426" y="6362"/>
                  </a:lnTo>
                  <a:lnTo>
                    <a:pt x="214426" y="6743"/>
                  </a:lnTo>
                  <a:lnTo>
                    <a:pt x="214236" y="7124"/>
                  </a:lnTo>
                  <a:lnTo>
                    <a:pt x="213842" y="7518"/>
                  </a:lnTo>
                  <a:lnTo>
                    <a:pt x="213842" y="7899"/>
                  </a:lnTo>
                  <a:lnTo>
                    <a:pt x="214236" y="7899"/>
                  </a:lnTo>
                  <a:lnTo>
                    <a:pt x="214236" y="8280"/>
                  </a:lnTo>
                  <a:lnTo>
                    <a:pt x="214236" y="7899"/>
                  </a:lnTo>
                  <a:lnTo>
                    <a:pt x="214236" y="8280"/>
                  </a:lnTo>
                  <a:lnTo>
                    <a:pt x="214236" y="7899"/>
                  </a:lnTo>
                  <a:lnTo>
                    <a:pt x="214236" y="8280"/>
                  </a:lnTo>
                  <a:lnTo>
                    <a:pt x="214426" y="8280"/>
                  </a:lnTo>
                  <a:lnTo>
                    <a:pt x="214426" y="7899"/>
                  </a:lnTo>
                  <a:lnTo>
                    <a:pt x="214426" y="8280"/>
                  </a:lnTo>
                  <a:lnTo>
                    <a:pt x="214426" y="8674"/>
                  </a:lnTo>
                  <a:lnTo>
                    <a:pt x="214820" y="8674"/>
                  </a:lnTo>
                  <a:lnTo>
                    <a:pt x="214820" y="9055"/>
                  </a:lnTo>
                  <a:lnTo>
                    <a:pt x="214820" y="8674"/>
                  </a:lnTo>
                  <a:lnTo>
                    <a:pt x="214426" y="8674"/>
                  </a:lnTo>
                  <a:lnTo>
                    <a:pt x="214426" y="9055"/>
                  </a:lnTo>
                  <a:lnTo>
                    <a:pt x="214426" y="8674"/>
                  </a:lnTo>
                  <a:lnTo>
                    <a:pt x="214820" y="9055"/>
                  </a:lnTo>
                  <a:lnTo>
                    <a:pt x="214426" y="9055"/>
                  </a:lnTo>
                  <a:lnTo>
                    <a:pt x="214820" y="9055"/>
                  </a:lnTo>
                  <a:lnTo>
                    <a:pt x="214426" y="9055"/>
                  </a:lnTo>
                  <a:lnTo>
                    <a:pt x="214820" y="9055"/>
                  </a:lnTo>
                  <a:lnTo>
                    <a:pt x="215201" y="9055"/>
                  </a:lnTo>
                  <a:lnTo>
                    <a:pt x="214820" y="9055"/>
                  </a:lnTo>
                  <a:lnTo>
                    <a:pt x="214820" y="9245"/>
                  </a:lnTo>
                  <a:lnTo>
                    <a:pt x="215201" y="9245"/>
                  </a:lnTo>
                  <a:lnTo>
                    <a:pt x="214820" y="9245"/>
                  </a:lnTo>
                  <a:lnTo>
                    <a:pt x="214820" y="9626"/>
                  </a:lnTo>
                  <a:lnTo>
                    <a:pt x="215201" y="10020"/>
                  </a:lnTo>
                  <a:lnTo>
                    <a:pt x="215595" y="10020"/>
                  </a:lnTo>
                  <a:lnTo>
                    <a:pt x="215201" y="10020"/>
                  </a:lnTo>
                  <a:lnTo>
                    <a:pt x="215201" y="10401"/>
                  </a:lnTo>
                  <a:lnTo>
                    <a:pt x="215595" y="10401"/>
                  </a:lnTo>
                  <a:lnTo>
                    <a:pt x="215595" y="10782"/>
                  </a:lnTo>
                  <a:lnTo>
                    <a:pt x="215595" y="10401"/>
                  </a:lnTo>
                  <a:lnTo>
                    <a:pt x="215201" y="10401"/>
                  </a:lnTo>
                  <a:lnTo>
                    <a:pt x="215201" y="10020"/>
                  </a:lnTo>
                  <a:lnTo>
                    <a:pt x="215595" y="10020"/>
                  </a:lnTo>
                  <a:lnTo>
                    <a:pt x="215201" y="10020"/>
                  </a:lnTo>
                  <a:lnTo>
                    <a:pt x="215201" y="9626"/>
                  </a:lnTo>
                  <a:lnTo>
                    <a:pt x="214820" y="9626"/>
                  </a:lnTo>
                  <a:lnTo>
                    <a:pt x="215201" y="9626"/>
                  </a:lnTo>
                  <a:lnTo>
                    <a:pt x="214820" y="9245"/>
                  </a:lnTo>
                  <a:lnTo>
                    <a:pt x="215201" y="9245"/>
                  </a:lnTo>
                  <a:lnTo>
                    <a:pt x="214820" y="9245"/>
                  </a:lnTo>
                  <a:lnTo>
                    <a:pt x="214820" y="9055"/>
                  </a:lnTo>
                  <a:lnTo>
                    <a:pt x="215201" y="9055"/>
                  </a:lnTo>
                  <a:lnTo>
                    <a:pt x="214820" y="9055"/>
                  </a:lnTo>
                  <a:lnTo>
                    <a:pt x="215201" y="9055"/>
                  </a:lnTo>
                  <a:lnTo>
                    <a:pt x="214820" y="9055"/>
                  </a:lnTo>
                  <a:lnTo>
                    <a:pt x="214820" y="8674"/>
                  </a:lnTo>
                  <a:lnTo>
                    <a:pt x="214426" y="8674"/>
                  </a:lnTo>
                  <a:lnTo>
                    <a:pt x="214426" y="8280"/>
                  </a:lnTo>
                  <a:lnTo>
                    <a:pt x="214426" y="7899"/>
                  </a:lnTo>
                  <a:lnTo>
                    <a:pt x="214236" y="7899"/>
                  </a:lnTo>
                  <a:lnTo>
                    <a:pt x="213842" y="7899"/>
                  </a:lnTo>
                  <a:lnTo>
                    <a:pt x="213842" y="7518"/>
                  </a:lnTo>
                  <a:lnTo>
                    <a:pt x="214236" y="7124"/>
                  </a:lnTo>
                  <a:lnTo>
                    <a:pt x="214426" y="7124"/>
                  </a:lnTo>
                  <a:lnTo>
                    <a:pt x="214426" y="6743"/>
                  </a:lnTo>
                  <a:lnTo>
                    <a:pt x="214426" y="6362"/>
                  </a:lnTo>
                  <a:lnTo>
                    <a:pt x="214426" y="5968"/>
                  </a:lnTo>
                  <a:lnTo>
                    <a:pt x="214426" y="5587"/>
                  </a:lnTo>
                  <a:lnTo>
                    <a:pt x="214820" y="5587"/>
                  </a:lnTo>
                  <a:lnTo>
                    <a:pt x="214820" y="5206"/>
                  </a:lnTo>
                  <a:lnTo>
                    <a:pt x="214820" y="5587"/>
                  </a:lnTo>
                  <a:lnTo>
                    <a:pt x="215201" y="5587"/>
                  </a:lnTo>
                  <a:lnTo>
                    <a:pt x="215201" y="5206"/>
                  </a:lnTo>
                  <a:lnTo>
                    <a:pt x="215595" y="5206"/>
                  </a:lnTo>
                  <a:lnTo>
                    <a:pt x="215988" y="5206"/>
                  </a:lnTo>
                  <a:lnTo>
                    <a:pt x="216369" y="5206"/>
                  </a:lnTo>
                  <a:lnTo>
                    <a:pt x="216763" y="5206"/>
                  </a:lnTo>
                  <a:lnTo>
                    <a:pt x="216763" y="4813"/>
                  </a:lnTo>
                  <a:lnTo>
                    <a:pt x="220459" y="4813"/>
                  </a:lnTo>
                  <a:lnTo>
                    <a:pt x="220459" y="5206"/>
                  </a:lnTo>
                  <a:lnTo>
                    <a:pt x="220840" y="5206"/>
                  </a:lnTo>
                  <a:lnTo>
                    <a:pt x="221234" y="5206"/>
                  </a:lnTo>
                  <a:lnTo>
                    <a:pt x="221627" y="5206"/>
                  </a:lnTo>
                  <a:lnTo>
                    <a:pt x="222008" y="5587"/>
                  </a:lnTo>
                  <a:lnTo>
                    <a:pt x="222402" y="5587"/>
                  </a:lnTo>
                  <a:lnTo>
                    <a:pt x="222402" y="5968"/>
                  </a:lnTo>
                  <a:lnTo>
                    <a:pt x="222796" y="5968"/>
                  </a:lnTo>
                  <a:lnTo>
                    <a:pt x="223177" y="5968"/>
                  </a:lnTo>
                  <a:lnTo>
                    <a:pt x="223177" y="6362"/>
                  </a:lnTo>
                  <a:lnTo>
                    <a:pt x="223570" y="6362"/>
                  </a:lnTo>
                  <a:lnTo>
                    <a:pt x="223761" y="6743"/>
                  </a:lnTo>
                  <a:lnTo>
                    <a:pt x="224155" y="6743"/>
                  </a:lnTo>
                  <a:lnTo>
                    <a:pt x="224155" y="7124"/>
                  </a:lnTo>
                  <a:lnTo>
                    <a:pt x="224548" y="7124"/>
                  </a:lnTo>
                  <a:lnTo>
                    <a:pt x="224548" y="7518"/>
                  </a:lnTo>
                  <a:lnTo>
                    <a:pt x="224929" y="7899"/>
                  </a:lnTo>
                  <a:lnTo>
                    <a:pt x="224929" y="8280"/>
                  </a:lnTo>
                  <a:lnTo>
                    <a:pt x="224929" y="8674"/>
                  </a:lnTo>
                  <a:lnTo>
                    <a:pt x="224929" y="9055"/>
                  </a:lnTo>
                  <a:lnTo>
                    <a:pt x="224929" y="9245"/>
                  </a:lnTo>
                  <a:lnTo>
                    <a:pt x="224548" y="9245"/>
                  </a:lnTo>
                  <a:lnTo>
                    <a:pt x="224548" y="9055"/>
                  </a:lnTo>
                  <a:lnTo>
                    <a:pt x="224548" y="9245"/>
                  </a:lnTo>
                  <a:lnTo>
                    <a:pt x="224155" y="9245"/>
                  </a:lnTo>
                  <a:lnTo>
                    <a:pt x="224155" y="9626"/>
                  </a:lnTo>
                  <a:lnTo>
                    <a:pt x="224155" y="10020"/>
                  </a:lnTo>
                  <a:lnTo>
                    <a:pt x="223761" y="10020"/>
                  </a:lnTo>
                  <a:lnTo>
                    <a:pt x="223761" y="10401"/>
                  </a:lnTo>
                  <a:lnTo>
                    <a:pt x="223570" y="10401"/>
                  </a:lnTo>
                  <a:lnTo>
                    <a:pt x="223761" y="10782"/>
                  </a:lnTo>
                  <a:lnTo>
                    <a:pt x="223570" y="10782"/>
                  </a:lnTo>
                  <a:lnTo>
                    <a:pt x="223570" y="11175"/>
                  </a:lnTo>
                  <a:lnTo>
                    <a:pt x="223570" y="11556"/>
                  </a:lnTo>
                  <a:lnTo>
                    <a:pt x="223570" y="11937"/>
                  </a:lnTo>
                  <a:lnTo>
                    <a:pt x="223177" y="11937"/>
                  </a:lnTo>
                  <a:lnTo>
                    <a:pt x="223570" y="11937"/>
                  </a:lnTo>
                  <a:lnTo>
                    <a:pt x="223177" y="11937"/>
                  </a:lnTo>
                  <a:lnTo>
                    <a:pt x="223177" y="12331"/>
                  </a:lnTo>
                  <a:lnTo>
                    <a:pt x="223570" y="12331"/>
                  </a:lnTo>
                  <a:lnTo>
                    <a:pt x="223177" y="12331"/>
                  </a:lnTo>
                  <a:lnTo>
                    <a:pt x="222796" y="12331"/>
                  </a:lnTo>
                  <a:lnTo>
                    <a:pt x="223177" y="12712"/>
                  </a:lnTo>
                  <a:lnTo>
                    <a:pt x="223177" y="12331"/>
                  </a:lnTo>
                  <a:lnTo>
                    <a:pt x="223177" y="12712"/>
                  </a:lnTo>
                  <a:lnTo>
                    <a:pt x="223570" y="12712"/>
                  </a:lnTo>
                  <a:lnTo>
                    <a:pt x="223570" y="12331"/>
                  </a:lnTo>
                  <a:lnTo>
                    <a:pt x="223570" y="12712"/>
                  </a:lnTo>
                  <a:lnTo>
                    <a:pt x="223570" y="12331"/>
                  </a:lnTo>
                  <a:lnTo>
                    <a:pt x="223570" y="11937"/>
                  </a:lnTo>
                  <a:lnTo>
                    <a:pt x="223570" y="11556"/>
                  </a:lnTo>
                  <a:lnTo>
                    <a:pt x="223761" y="11556"/>
                  </a:lnTo>
                  <a:lnTo>
                    <a:pt x="223570" y="11556"/>
                  </a:lnTo>
                  <a:lnTo>
                    <a:pt x="223570" y="11175"/>
                  </a:lnTo>
                  <a:lnTo>
                    <a:pt x="223761" y="11175"/>
                  </a:lnTo>
                  <a:lnTo>
                    <a:pt x="223570" y="11175"/>
                  </a:lnTo>
                  <a:lnTo>
                    <a:pt x="223570" y="10782"/>
                  </a:lnTo>
                  <a:lnTo>
                    <a:pt x="223761" y="10782"/>
                  </a:lnTo>
                  <a:lnTo>
                    <a:pt x="223761" y="10401"/>
                  </a:lnTo>
                  <a:lnTo>
                    <a:pt x="223761" y="10020"/>
                  </a:lnTo>
                  <a:lnTo>
                    <a:pt x="223761" y="10401"/>
                  </a:lnTo>
                  <a:lnTo>
                    <a:pt x="223761" y="10020"/>
                  </a:lnTo>
                  <a:lnTo>
                    <a:pt x="224155" y="10020"/>
                  </a:lnTo>
                  <a:lnTo>
                    <a:pt x="224155" y="9626"/>
                  </a:lnTo>
                  <a:lnTo>
                    <a:pt x="224548" y="9626"/>
                  </a:lnTo>
                  <a:lnTo>
                    <a:pt x="224155" y="9626"/>
                  </a:lnTo>
                  <a:lnTo>
                    <a:pt x="224548" y="9626"/>
                  </a:lnTo>
                  <a:lnTo>
                    <a:pt x="224929" y="9245"/>
                  </a:lnTo>
                  <a:lnTo>
                    <a:pt x="225323" y="9245"/>
                  </a:lnTo>
                  <a:lnTo>
                    <a:pt x="225323" y="9626"/>
                  </a:lnTo>
                  <a:lnTo>
                    <a:pt x="225323" y="10020"/>
                  </a:lnTo>
                  <a:lnTo>
                    <a:pt x="225323" y="9626"/>
                  </a:lnTo>
                  <a:lnTo>
                    <a:pt x="225323" y="10020"/>
                  </a:lnTo>
                  <a:lnTo>
                    <a:pt x="225717" y="10020"/>
                  </a:lnTo>
                  <a:lnTo>
                    <a:pt x="225323" y="10020"/>
                  </a:lnTo>
                  <a:lnTo>
                    <a:pt x="225717" y="10401"/>
                  </a:lnTo>
                  <a:lnTo>
                    <a:pt x="225717" y="10782"/>
                  </a:lnTo>
                  <a:lnTo>
                    <a:pt x="225717" y="11175"/>
                  </a:lnTo>
                  <a:lnTo>
                    <a:pt x="225717" y="11556"/>
                  </a:lnTo>
                  <a:lnTo>
                    <a:pt x="225717" y="11937"/>
                  </a:lnTo>
                  <a:lnTo>
                    <a:pt x="226098" y="11937"/>
                  </a:lnTo>
                  <a:lnTo>
                    <a:pt x="226491" y="11937"/>
                  </a:lnTo>
                  <a:lnTo>
                    <a:pt x="226098" y="11937"/>
                  </a:lnTo>
                  <a:lnTo>
                    <a:pt x="226491" y="11937"/>
                  </a:lnTo>
                  <a:lnTo>
                    <a:pt x="226491" y="12331"/>
                  </a:lnTo>
                  <a:lnTo>
                    <a:pt x="226098" y="11937"/>
                  </a:lnTo>
                  <a:lnTo>
                    <a:pt x="226098" y="12331"/>
                  </a:lnTo>
                  <a:lnTo>
                    <a:pt x="226491" y="12331"/>
                  </a:lnTo>
                  <a:lnTo>
                    <a:pt x="226491" y="11937"/>
                  </a:lnTo>
                  <a:lnTo>
                    <a:pt x="226491" y="12331"/>
                  </a:lnTo>
                  <a:lnTo>
                    <a:pt x="226885" y="12331"/>
                  </a:lnTo>
                  <a:lnTo>
                    <a:pt x="226491" y="12331"/>
                  </a:lnTo>
                  <a:lnTo>
                    <a:pt x="226098" y="12331"/>
                  </a:lnTo>
                  <a:lnTo>
                    <a:pt x="226491" y="12331"/>
                  </a:lnTo>
                  <a:lnTo>
                    <a:pt x="226098" y="12331"/>
                  </a:lnTo>
                  <a:lnTo>
                    <a:pt x="225717" y="12331"/>
                  </a:lnTo>
                  <a:lnTo>
                    <a:pt x="226098" y="12331"/>
                  </a:lnTo>
                  <a:lnTo>
                    <a:pt x="226491" y="12331"/>
                  </a:lnTo>
                  <a:lnTo>
                    <a:pt x="226098" y="12331"/>
                  </a:lnTo>
                  <a:lnTo>
                    <a:pt x="226491" y="12331"/>
                  </a:lnTo>
                  <a:lnTo>
                    <a:pt x="226885" y="12331"/>
                  </a:lnTo>
                  <a:lnTo>
                    <a:pt x="226885" y="12712"/>
                  </a:lnTo>
                  <a:lnTo>
                    <a:pt x="226885" y="13093"/>
                  </a:lnTo>
                  <a:lnTo>
                    <a:pt x="227266" y="13093"/>
                  </a:lnTo>
                  <a:lnTo>
                    <a:pt x="227266" y="13487"/>
                  </a:lnTo>
                  <a:lnTo>
                    <a:pt x="227266" y="13868"/>
                  </a:lnTo>
                  <a:lnTo>
                    <a:pt x="227266" y="14058"/>
                  </a:lnTo>
                  <a:lnTo>
                    <a:pt x="226885" y="14058"/>
                  </a:lnTo>
                  <a:lnTo>
                    <a:pt x="226491" y="14058"/>
                  </a:lnTo>
                  <a:lnTo>
                    <a:pt x="226491" y="14452"/>
                  </a:lnTo>
                  <a:lnTo>
                    <a:pt x="226885" y="14452"/>
                  </a:lnTo>
                  <a:lnTo>
                    <a:pt x="226885" y="14833"/>
                  </a:lnTo>
                  <a:lnTo>
                    <a:pt x="226885" y="15214"/>
                  </a:lnTo>
                  <a:lnTo>
                    <a:pt x="226491" y="15214"/>
                  </a:lnTo>
                  <a:lnTo>
                    <a:pt x="226491" y="15595"/>
                  </a:lnTo>
                  <a:lnTo>
                    <a:pt x="226098" y="15595"/>
                  </a:lnTo>
                  <a:lnTo>
                    <a:pt x="226491" y="15595"/>
                  </a:lnTo>
                  <a:lnTo>
                    <a:pt x="226491" y="15989"/>
                  </a:lnTo>
                  <a:lnTo>
                    <a:pt x="226098" y="15989"/>
                  </a:lnTo>
                  <a:lnTo>
                    <a:pt x="226491" y="15989"/>
                  </a:lnTo>
                  <a:lnTo>
                    <a:pt x="226098" y="15989"/>
                  </a:lnTo>
                  <a:lnTo>
                    <a:pt x="226098" y="16370"/>
                  </a:lnTo>
                  <a:lnTo>
                    <a:pt x="226491" y="16370"/>
                  </a:lnTo>
                  <a:lnTo>
                    <a:pt x="226098" y="16370"/>
                  </a:lnTo>
                  <a:lnTo>
                    <a:pt x="226491" y="16370"/>
                  </a:lnTo>
                  <a:lnTo>
                    <a:pt x="226491" y="15989"/>
                  </a:lnTo>
                  <a:lnTo>
                    <a:pt x="226491" y="16370"/>
                  </a:lnTo>
                  <a:lnTo>
                    <a:pt x="226098" y="15989"/>
                  </a:lnTo>
                  <a:lnTo>
                    <a:pt x="226491" y="15989"/>
                  </a:lnTo>
                  <a:lnTo>
                    <a:pt x="226491" y="15595"/>
                  </a:lnTo>
                  <a:lnTo>
                    <a:pt x="226491" y="15214"/>
                  </a:lnTo>
                  <a:lnTo>
                    <a:pt x="226885" y="15214"/>
                  </a:lnTo>
                  <a:lnTo>
                    <a:pt x="226885" y="14833"/>
                  </a:lnTo>
                  <a:lnTo>
                    <a:pt x="226885" y="14452"/>
                  </a:lnTo>
                  <a:lnTo>
                    <a:pt x="226491" y="14452"/>
                  </a:lnTo>
                  <a:lnTo>
                    <a:pt x="226491" y="14058"/>
                  </a:lnTo>
                  <a:lnTo>
                    <a:pt x="226885" y="14058"/>
                  </a:lnTo>
                  <a:lnTo>
                    <a:pt x="227266" y="14058"/>
                  </a:lnTo>
                  <a:lnTo>
                    <a:pt x="227266" y="13868"/>
                  </a:lnTo>
                  <a:lnTo>
                    <a:pt x="227266" y="13487"/>
                  </a:lnTo>
                  <a:lnTo>
                    <a:pt x="227266" y="13093"/>
                  </a:lnTo>
                  <a:lnTo>
                    <a:pt x="226885" y="13093"/>
                  </a:lnTo>
                  <a:lnTo>
                    <a:pt x="226885" y="12712"/>
                  </a:lnTo>
                  <a:lnTo>
                    <a:pt x="227266" y="12712"/>
                  </a:lnTo>
                  <a:lnTo>
                    <a:pt x="226885" y="12331"/>
                  </a:lnTo>
                  <a:lnTo>
                    <a:pt x="227266" y="12331"/>
                  </a:lnTo>
                  <a:lnTo>
                    <a:pt x="227660" y="12331"/>
                  </a:lnTo>
                  <a:lnTo>
                    <a:pt x="227660" y="11937"/>
                  </a:lnTo>
                  <a:lnTo>
                    <a:pt x="228041" y="11937"/>
                  </a:lnTo>
                  <a:lnTo>
                    <a:pt x="228041" y="12331"/>
                  </a:lnTo>
                  <a:lnTo>
                    <a:pt x="228434" y="12331"/>
                  </a:lnTo>
                  <a:lnTo>
                    <a:pt x="228625" y="12331"/>
                  </a:lnTo>
                  <a:lnTo>
                    <a:pt x="228434" y="12331"/>
                  </a:lnTo>
                  <a:lnTo>
                    <a:pt x="228041" y="12331"/>
                  </a:lnTo>
                  <a:lnTo>
                    <a:pt x="228434" y="11937"/>
                  </a:lnTo>
                  <a:lnTo>
                    <a:pt x="228434" y="12331"/>
                  </a:lnTo>
                  <a:lnTo>
                    <a:pt x="228434" y="11937"/>
                  </a:lnTo>
                  <a:lnTo>
                    <a:pt x="228434" y="12331"/>
                  </a:lnTo>
                  <a:lnTo>
                    <a:pt x="228625" y="12331"/>
                  </a:lnTo>
                  <a:lnTo>
                    <a:pt x="228625" y="11937"/>
                  </a:lnTo>
                  <a:lnTo>
                    <a:pt x="228625" y="12331"/>
                  </a:lnTo>
                  <a:lnTo>
                    <a:pt x="228625" y="11937"/>
                  </a:lnTo>
                  <a:lnTo>
                    <a:pt x="229019" y="12331"/>
                  </a:lnTo>
                  <a:lnTo>
                    <a:pt x="229019" y="11937"/>
                  </a:lnTo>
                  <a:lnTo>
                    <a:pt x="229019" y="12331"/>
                  </a:lnTo>
                  <a:lnTo>
                    <a:pt x="229019" y="11937"/>
                  </a:lnTo>
                  <a:lnTo>
                    <a:pt x="228625" y="11937"/>
                  </a:lnTo>
                  <a:lnTo>
                    <a:pt x="229019" y="11556"/>
                  </a:lnTo>
                  <a:lnTo>
                    <a:pt x="229019" y="11937"/>
                  </a:lnTo>
                  <a:lnTo>
                    <a:pt x="229412" y="11937"/>
                  </a:lnTo>
                  <a:lnTo>
                    <a:pt x="229019" y="11937"/>
                  </a:lnTo>
                  <a:lnTo>
                    <a:pt x="229019" y="11556"/>
                  </a:lnTo>
                  <a:lnTo>
                    <a:pt x="229019" y="11937"/>
                  </a:lnTo>
                  <a:lnTo>
                    <a:pt x="229412" y="11556"/>
                  </a:lnTo>
                  <a:lnTo>
                    <a:pt x="229793" y="11556"/>
                  </a:lnTo>
                  <a:lnTo>
                    <a:pt x="229793" y="11937"/>
                  </a:lnTo>
                  <a:lnTo>
                    <a:pt x="229793" y="12331"/>
                  </a:lnTo>
                  <a:lnTo>
                    <a:pt x="230187" y="12331"/>
                  </a:lnTo>
                  <a:lnTo>
                    <a:pt x="230568" y="12712"/>
                  </a:lnTo>
                  <a:lnTo>
                    <a:pt x="230962" y="12712"/>
                  </a:lnTo>
                  <a:lnTo>
                    <a:pt x="231355" y="12712"/>
                  </a:lnTo>
                  <a:lnTo>
                    <a:pt x="231736" y="12712"/>
                  </a:lnTo>
                  <a:lnTo>
                    <a:pt x="231355" y="13093"/>
                  </a:lnTo>
                  <a:lnTo>
                    <a:pt x="231736" y="13093"/>
                  </a:lnTo>
                  <a:lnTo>
                    <a:pt x="232130" y="13487"/>
                  </a:lnTo>
                  <a:lnTo>
                    <a:pt x="232524" y="13487"/>
                  </a:lnTo>
                  <a:lnTo>
                    <a:pt x="232905" y="13868"/>
                  </a:lnTo>
                  <a:lnTo>
                    <a:pt x="232905" y="13487"/>
                  </a:lnTo>
                  <a:lnTo>
                    <a:pt x="233299" y="13868"/>
                  </a:lnTo>
                  <a:lnTo>
                    <a:pt x="232905" y="13487"/>
                  </a:lnTo>
                  <a:lnTo>
                    <a:pt x="233299" y="13487"/>
                  </a:lnTo>
                  <a:lnTo>
                    <a:pt x="233299" y="13868"/>
                  </a:lnTo>
                  <a:lnTo>
                    <a:pt x="233489" y="13868"/>
                  </a:lnTo>
                  <a:lnTo>
                    <a:pt x="233883" y="13868"/>
                  </a:lnTo>
                  <a:lnTo>
                    <a:pt x="233489" y="13868"/>
                  </a:lnTo>
                  <a:lnTo>
                    <a:pt x="235051" y="13868"/>
                  </a:lnTo>
                  <a:lnTo>
                    <a:pt x="234657" y="13868"/>
                  </a:lnTo>
                  <a:lnTo>
                    <a:pt x="234276" y="13868"/>
                  </a:lnTo>
                  <a:lnTo>
                    <a:pt x="233883" y="13868"/>
                  </a:lnTo>
                  <a:lnTo>
                    <a:pt x="233489" y="13868"/>
                  </a:lnTo>
                  <a:lnTo>
                    <a:pt x="233299" y="13868"/>
                  </a:lnTo>
                  <a:lnTo>
                    <a:pt x="233299" y="13487"/>
                  </a:lnTo>
                  <a:lnTo>
                    <a:pt x="232905" y="13487"/>
                  </a:lnTo>
                  <a:lnTo>
                    <a:pt x="232524" y="13487"/>
                  </a:lnTo>
                  <a:lnTo>
                    <a:pt x="232130" y="13487"/>
                  </a:lnTo>
                  <a:lnTo>
                    <a:pt x="232130" y="13093"/>
                  </a:lnTo>
                  <a:lnTo>
                    <a:pt x="231736" y="13093"/>
                  </a:lnTo>
                  <a:lnTo>
                    <a:pt x="231736" y="12712"/>
                  </a:lnTo>
                  <a:lnTo>
                    <a:pt x="231355" y="12712"/>
                  </a:lnTo>
                  <a:lnTo>
                    <a:pt x="231355" y="12331"/>
                  </a:lnTo>
                  <a:lnTo>
                    <a:pt x="230962" y="12331"/>
                  </a:lnTo>
                  <a:lnTo>
                    <a:pt x="230568" y="12331"/>
                  </a:lnTo>
                  <a:lnTo>
                    <a:pt x="230187" y="12331"/>
                  </a:lnTo>
                  <a:lnTo>
                    <a:pt x="230187" y="11937"/>
                  </a:lnTo>
                  <a:lnTo>
                    <a:pt x="229793" y="11937"/>
                  </a:lnTo>
                  <a:lnTo>
                    <a:pt x="229793" y="11556"/>
                  </a:lnTo>
                  <a:lnTo>
                    <a:pt x="230187" y="11556"/>
                  </a:lnTo>
                  <a:lnTo>
                    <a:pt x="230187" y="11937"/>
                  </a:lnTo>
                  <a:lnTo>
                    <a:pt x="230568" y="11937"/>
                  </a:lnTo>
                  <a:lnTo>
                    <a:pt x="230962" y="11937"/>
                  </a:lnTo>
                  <a:lnTo>
                    <a:pt x="231355" y="11937"/>
                  </a:lnTo>
                  <a:lnTo>
                    <a:pt x="231355" y="12331"/>
                  </a:lnTo>
                  <a:lnTo>
                    <a:pt x="231736" y="11937"/>
                  </a:lnTo>
                  <a:lnTo>
                    <a:pt x="231736" y="12331"/>
                  </a:lnTo>
                  <a:lnTo>
                    <a:pt x="232130" y="12331"/>
                  </a:lnTo>
                  <a:lnTo>
                    <a:pt x="232524" y="12331"/>
                  </a:lnTo>
                  <a:lnTo>
                    <a:pt x="232905" y="12331"/>
                  </a:lnTo>
                  <a:lnTo>
                    <a:pt x="232524" y="12331"/>
                  </a:lnTo>
                  <a:lnTo>
                    <a:pt x="232130" y="12331"/>
                  </a:lnTo>
                  <a:lnTo>
                    <a:pt x="231736" y="12331"/>
                  </a:lnTo>
                  <a:lnTo>
                    <a:pt x="231736" y="11937"/>
                  </a:lnTo>
                  <a:lnTo>
                    <a:pt x="231355" y="12331"/>
                  </a:lnTo>
                  <a:lnTo>
                    <a:pt x="231355" y="11937"/>
                  </a:lnTo>
                  <a:lnTo>
                    <a:pt x="230962" y="11937"/>
                  </a:lnTo>
                  <a:lnTo>
                    <a:pt x="231355" y="11937"/>
                  </a:lnTo>
                  <a:lnTo>
                    <a:pt x="231736" y="11937"/>
                  </a:lnTo>
                  <a:lnTo>
                    <a:pt x="231355" y="11937"/>
                  </a:lnTo>
                  <a:lnTo>
                    <a:pt x="230962" y="11937"/>
                  </a:lnTo>
                  <a:lnTo>
                    <a:pt x="230962" y="11556"/>
                  </a:lnTo>
                  <a:lnTo>
                    <a:pt x="230962" y="11937"/>
                  </a:lnTo>
                  <a:lnTo>
                    <a:pt x="230568" y="11937"/>
                  </a:lnTo>
                  <a:lnTo>
                    <a:pt x="230187" y="11937"/>
                  </a:lnTo>
                  <a:lnTo>
                    <a:pt x="230187" y="11556"/>
                  </a:lnTo>
                  <a:lnTo>
                    <a:pt x="230187" y="11937"/>
                  </a:lnTo>
                  <a:lnTo>
                    <a:pt x="230187" y="11556"/>
                  </a:lnTo>
                  <a:lnTo>
                    <a:pt x="229793" y="11556"/>
                  </a:lnTo>
                  <a:lnTo>
                    <a:pt x="230187" y="11556"/>
                  </a:lnTo>
                  <a:lnTo>
                    <a:pt x="230568" y="11175"/>
                  </a:lnTo>
                  <a:lnTo>
                    <a:pt x="230187" y="11175"/>
                  </a:lnTo>
                  <a:lnTo>
                    <a:pt x="230568" y="11175"/>
                  </a:lnTo>
                  <a:lnTo>
                    <a:pt x="230962" y="10782"/>
                  </a:lnTo>
                  <a:lnTo>
                    <a:pt x="230962" y="11175"/>
                  </a:lnTo>
                  <a:lnTo>
                    <a:pt x="230568" y="11175"/>
                  </a:lnTo>
                  <a:lnTo>
                    <a:pt x="230962" y="11175"/>
                  </a:lnTo>
                  <a:lnTo>
                    <a:pt x="230568" y="11175"/>
                  </a:lnTo>
                  <a:lnTo>
                    <a:pt x="230962" y="11175"/>
                  </a:lnTo>
                  <a:lnTo>
                    <a:pt x="230568" y="11175"/>
                  </a:lnTo>
                  <a:lnTo>
                    <a:pt x="230962" y="11175"/>
                  </a:lnTo>
                  <a:lnTo>
                    <a:pt x="230962" y="10782"/>
                  </a:lnTo>
                  <a:lnTo>
                    <a:pt x="231355" y="10782"/>
                  </a:lnTo>
                  <a:lnTo>
                    <a:pt x="231355" y="11175"/>
                  </a:lnTo>
                  <a:lnTo>
                    <a:pt x="231355" y="10782"/>
                  </a:lnTo>
                  <a:lnTo>
                    <a:pt x="231736" y="10782"/>
                  </a:lnTo>
                  <a:lnTo>
                    <a:pt x="232130" y="10782"/>
                  </a:lnTo>
                  <a:lnTo>
                    <a:pt x="232130" y="11175"/>
                  </a:lnTo>
                  <a:lnTo>
                    <a:pt x="231736" y="11175"/>
                  </a:lnTo>
                  <a:lnTo>
                    <a:pt x="231736" y="11556"/>
                  </a:lnTo>
                  <a:lnTo>
                    <a:pt x="231736" y="11937"/>
                  </a:lnTo>
                  <a:lnTo>
                    <a:pt x="231736" y="11556"/>
                  </a:lnTo>
                  <a:lnTo>
                    <a:pt x="231736" y="11937"/>
                  </a:lnTo>
                  <a:lnTo>
                    <a:pt x="231736" y="11556"/>
                  </a:lnTo>
                  <a:lnTo>
                    <a:pt x="232130" y="11556"/>
                  </a:lnTo>
                  <a:lnTo>
                    <a:pt x="232524" y="11556"/>
                  </a:lnTo>
                  <a:lnTo>
                    <a:pt x="232905" y="11556"/>
                  </a:lnTo>
                  <a:lnTo>
                    <a:pt x="232524" y="11556"/>
                  </a:lnTo>
                  <a:lnTo>
                    <a:pt x="232130" y="11556"/>
                  </a:lnTo>
                  <a:lnTo>
                    <a:pt x="232524" y="11556"/>
                  </a:lnTo>
                  <a:lnTo>
                    <a:pt x="232905" y="11556"/>
                  </a:lnTo>
                  <a:lnTo>
                    <a:pt x="232524" y="11556"/>
                  </a:lnTo>
                  <a:lnTo>
                    <a:pt x="232130" y="11556"/>
                  </a:lnTo>
                  <a:lnTo>
                    <a:pt x="231736" y="11556"/>
                  </a:lnTo>
                  <a:lnTo>
                    <a:pt x="232130" y="11175"/>
                  </a:lnTo>
                  <a:lnTo>
                    <a:pt x="232130" y="10782"/>
                  </a:lnTo>
                  <a:lnTo>
                    <a:pt x="232130" y="11175"/>
                  </a:lnTo>
                  <a:lnTo>
                    <a:pt x="232130" y="10782"/>
                  </a:lnTo>
                  <a:lnTo>
                    <a:pt x="232130" y="10401"/>
                  </a:lnTo>
                  <a:lnTo>
                    <a:pt x="232130" y="10782"/>
                  </a:lnTo>
                  <a:lnTo>
                    <a:pt x="232524" y="10782"/>
                  </a:lnTo>
                  <a:lnTo>
                    <a:pt x="232905" y="10782"/>
                  </a:lnTo>
                  <a:lnTo>
                    <a:pt x="233299" y="11175"/>
                  </a:lnTo>
                  <a:lnTo>
                    <a:pt x="233299" y="11556"/>
                  </a:lnTo>
                  <a:lnTo>
                    <a:pt x="233299" y="11937"/>
                  </a:lnTo>
                  <a:lnTo>
                    <a:pt x="233489" y="11937"/>
                  </a:lnTo>
                  <a:lnTo>
                    <a:pt x="233883" y="11937"/>
                  </a:lnTo>
                  <a:lnTo>
                    <a:pt x="233883" y="12331"/>
                  </a:lnTo>
                  <a:lnTo>
                    <a:pt x="234276" y="12712"/>
                  </a:lnTo>
                  <a:lnTo>
                    <a:pt x="234657" y="12712"/>
                  </a:lnTo>
                  <a:lnTo>
                    <a:pt x="234657" y="13093"/>
                  </a:lnTo>
                  <a:lnTo>
                    <a:pt x="234657" y="12712"/>
                  </a:lnTo>
                  <a:lnTo>
                    <a:pt x="234657" y="13093"/>
                  </a:lnTo>
                  <a:lnTo>
                    <a:pt x="235051" y="13093"/>
                  </a:lnTo>
                  <a:lnTo>
                    <a:pt x="235051" y="13487"/>
                  </a:lnTo>
                  <a:lnTo>
                    <a:pt x="235051" y="13093"/>
                  </a:lnTo>
                  <a:lnTo>
                    <a:pt x="235051" y="13487"/>
                  </a:lnTo>
                  <a:lnTo>
                    <a:pt x="235051" y="13868"/>
                  </a:lnTo>
                  <a:lnTo>
                    <a:pt x="235445" y="13868"/>
                  </a:lnTo>
                  <a:lnTo>
                    <a:pt x="235826" y="14058"/>
                  </a:lnTo>
                  <a:lnTo>
                    <a:pt x="236220" y="14058"/>
                  </a:lnTo>
                  <a:lnTo>
                    <a:pt x="236220" y="14452"/>
                  </a:lnTo>
                  <a:lnTo>
                    <a:pt x="235826" y="14452"/>
                  </a:lnTo>
                  <a:lnTo>
                    <a:pt x="236220" y="14452"/>
                  </a:lnTo>
                  <a:lnTo>
                    <a:pt x="236220" y="14833"/>
                  </a:lnTo>
                  <a:lnTo>
                    <a:pt x="236220" y="15214"/>
                  </a:lnTo>
                  <a:lnTo>
                    <a:pt x="236613" y="15214"/>
                  </a:lnTo>
                  <a:lnTo>
                    <a:pt x="236994" y="15214"/>
                  </a:lnTo>
                  <a:lnTo>
                    <a:pt x="236994" y="14833"/>
                  </a:lnTo>
                  <a:lnTo>
                    <a:pt x="237388" y="15214"/>
                  </a:lnTo>
                  <a:lnTo>
                    <a:pt x="237769" y="14833"/>
                  </a:lnTo>
                  <a:lnTo>
                    <a:pt x="237972" y="15214"/>
                  </a:lnTo>
                  <a:lnTo>
                    <a:pt x="237972" y="14833"/>
                  </a:lnTo>
                  <a:lnTo>
                    <a:pt x="238353" y="14833"/>
                  </a:lnTo>
                  <a:lnTo>
                    <a:pt x="238353" y="15214"/>
                  </a:lnTo>
                  <a:lnTo>
                    <a:pt x="238747" y="15214"/>
                  </a:lnTo>
                  <a:lnTo>
                    <a:pt x="238747" y="15595"/>
                  </a:lnTo>
                  <a:lnTo>
                    <a:pt x="239141" y="16370"/>
                  </a:lnTo>
                  <a:lnTo>
                    <a:pt x="239141" y="16751"/>
                  </a:lnTo>
                  <a:lnTo>
                    <a:pt x="239141" y="17144"/>
                  </a:lnTo>
                  <a:lnTo>
                    <a:pt x="239141" y="16751"/>
                  </a:lnTo>
                  <a:lnTo>
                    <a:pt x="239141" y="17144"/>
                  </a:lnTo>
                  <a:lnTo>
                    <a:pt x="239522" y="17144"/>
                  </a:lnTo>
                  <a:lnTo>
                    <a:pt x="239522" y="17525"/>
                  </a:lnTo>
                  <a:lnTo>
                    <a:pt x="239915" y="17525"/>
                  </a:lnTo>
                  <a:lnTo>
                    <a:pt x="239915" y="17906"/>
                  </a:lnTo>
                  <a:lnTo>
                    <a:pt x="239915" y="18300"/>
                  </a:lnTo>
                  <a:lnTo>
                    <a:pt x="240309" y="18300"/>
                  </a:lnTo>
                  <a:lnTo>
                    <a:pt x="239915" y="18300"/>
                  </a:lnTo>
                  <a:lnTo>
                    <a:pt x="239915" y="18681"/>
                  </a:lnTo>
                  <a:lnTo>
                    <a:pt x="239522" y="18681"/>
                  </a:lnTo>
                  <a:lnTo>
                    <a:pt x="239141" y="18681"/>
                  </a:lnTo>
                  <a:lnTo>
                    <a:pt x="239141" y="18872"/>
                  </a:lnTo>
                  <a:lnTo>
                    <a:pt x="239522" y="18872"/>
                  </a:lnTo>
                  <a:lnTo>
                    <a:pt x="239141" y="18872"/>
                  </a:lnTo>
                  <a:lnTo>
                    <a:pt x="238747" y="19253"/>
                  </a:lnTo>
                  <a:lnTo>
                    <a:pt x="238747" y="19646"/>
                  </a:lnTo>
                  <a:lnTo>
                    <a:pt x="238747" y="20027"/>
                  </a:lnTo>
                  <a:lnTo>
                    <a:pt x="238353" y="20027"/>
                  </a:lnTo>
                  <a:lnTo>
                    <a:pt x="237972" y="20027"/>
                  </a:lnTo>
                  <a:lnTo>
                    <a:pt x="237972" y="20408"/>
                  </a:lnTo>
                  <a:lnTo>
                    <a:pt x="237972" y="20027"/>
                  </a:lnTo>
                  <a:lnTo>
                    <a:pt x="237769" y="20027"/>
                  </a:lnTo>
                  <a:lnTo>
                    <a:pt x="237769" y="20408"/>
                  </a:lnTo>
                  <a:lnTo>
                    <a:pt x="237388" y="20408"/>
                  </a:lnTo>
                  <a:lnTo>
                    <a:pt x="237388" y="20802"/>
                  </a:lnTo>
                  <a:lnTo>
                    <a:pt x="236994" y="20408"/>
                  </a:lnTo>
                  <a:lnTo>
                    <a:pt x="236994" y="20802"/>
                  </a:lnTo>
                  <a:lnTo>
                    <a:pt x="236613" y="20802"/>
                  </a:lnTo>
                  <a:lnTo>
                    <a:pt x="236994" y="20802"/>
                  </a:lnTo>
                  <a:lnTo>
                    <a:pt x="236613" y="21183"/>
                  </a:lnTo>
                  <a:lnTo>
                    <a:pt x="236613" y="20802"/>
                  </a:lnTo>
                  <a:lnTo>
                    <a:pt x="236220" y="20802"/>
                  </a:lnTo>
                  <a:lnTo>
                    <a:pt x="236220" y="21183"/>
                  </a:lnTo>
                  <a:lnTo>
                    <a:pt x="236613" y="21183"/>
                  </a:lnTo>
                  <a:lnTo>
                    <a:pt x="236220" y="21183"/>
                  </a:lnTo>
                  <a:lnTo>
                    <a:pt x="235826" y="21564"/>
                  </a:lnTo>
                  <a:lnTo>
                    <a:pt x="236220" y="21564"/>
                  </a:lnTo>
                  <a:lnTo>
                    <a:pt x="236220" y="21958"/>
                  </a:lnTo>
                  <a:lnTo>
                    <a:pt x="235826" y="21958"/>
                  </a:lnTo>
                  <a:lnTo>
                    <a:pt x="235445" y="21958"/>
                  </a:lnTo>
                  <a:lnTo>
                    <a:pt x="235826" y="21958"/>
                  </a:lnTo>
                  <a:lnTo>
                    <a:pt x="235445" y="22339"/>
                  </a:lnTo>
                  <a:lnTo>
                    <a:pt x="235445" y="21958"/>
                  </a:lnTo>
                  <a:lnTo>
                    <a:pt x="235445" y="22339"/>
                  </a:lnTo>
                  <a:lnTo>
                    <a:pt x="235051" y="22339"/>
                  </a:lnTo>
                  <a:lnTo>
                    <a:pt x="235051" y="21958"/>
                  </a:lnTo>
                  <a:lnTo>
                    <a:pt x="235051" y="22339"/>
                  </a:lnTo>
                  <a:lnTo>
                    <a:pt x="234657" y="22339"/>
                  </a:lnTo>
                  <a:lnTo>
                    <a:pt x="234657" y="21958"/>
                  </a:lnTo>
                  <a:lnTo>
                    <a:pt x="234657" y="21564"/>
                  </a:lnTo>
                  <a:lnTo>
                    <a:pt x="234657" y="21958"/>
                  </a:lnTo>
                  <a:lnTo>
                    <a:pt x="234276" y="21958"/>
                  </a:lnTo>
                  <a:lnTo>
                    <a:pt x="234657" y="21958"/>
                  </a:lnTo>
                  <a:lnTo>
                    <a:pt x="234276" y="21958"/>
                  </a:lnTo>
                  <a:lnTo>
                    <a:pt x="234276" y="21564"/>
                  </a:lnTo>
                  <a:lnTo>
                    <a:pt x="233883" y="21564"/>
                  </a:lnTo>
                  <a:lnTo>
                    <a:pt x="234276" y="21958"/>
                  </a:lnTo>
                  <a:lnTo>
                    <a:pt x="233883" y="21958"/>
                  </a:lnTo>
                  <a:lnTo>
                    <a:pt x="233883" y="21564"/>
                  </a:lnTo>
                  <a:lnTo>
                    <a:pt x="233883" y="21958"/>
                  </a:lnTo>
                  <a:lnTo>
                    <a:pt x="233489" y="21958"/>
                  </a:lnTo>
                  <a:lnTo>
                    <a:pt x="233299" y="21564"/>
                  </a:lnTo>
                  <a:lnTo>
                    <a:pt x="232905" y="21564"/>
                  </a:lnTo>
                  <a:lnTo>
                    <a:pt x="232905" y="21958"/>
                  </a:lnTo>
                  <a:lnTo>
                    <a:pt x="232905" y="22339"/>
                  </a:lnTo>
                  <a:lnTo>
                    <a:pt x="232524" y="22339"/>
                  </a:lnTo>
                  <a:lnTo>
                    <a:pt x="232130" y="22339"/>
                  </a:lnTo>
                  <a:lnTo>
                    <a:pt x="232130" y="22720"/>
                  </a:lnTo>
                  <a:lnTo>
                    <a:pt x="231736" y="22339"/>
                  </a:lnTo>
                  <a:lnTo>
                    <a:pt x="231736" y="22720"/>
                  </a:lnTo>
                  <a:lnTo>
                    <a:pt x="231355" y="22720"/>
                  </a:lnTo>
                  <a:lnTo>
                    <a:pt x="231355" y="23113"/>
                  </a:lnTo>
                  <a:lnTo>
                    <a:pt x="231355" y="22720"/>
                  </a:lnTo>
                  <a:lnTo>
                    <a:pt x="231355" y="23113"/>
                  </a:lnTo>
                  <a:lnTo>
                    <a:pt x="230962" y="23113"/>
                  </a:lnTo>
                  <a:lnTo>
                    <a:pt x="231355" y="23113"/>
                  </a:lnTo>
                  <a:lnTo>
                    <a:pt x="231355" y="23494"/>
                  </a:lnTo>
                  <a:lnTo>
                    <a:pt x="230962" y="23494"/>
                  </a:lnTo>
                  <a:lnTo>
                    <a:pt x="230568" y="23494"/>
                  </a:lnTo>
                  <a:lnTo>
                    <a:pt x="230187" y="23494"/>
                  </a:lnTo>
                  <a:lnTo>
                    <a:pt x="230187" y="23113"/>
                  </a:lnTo>
                  <a:lnTo>
                    <a:pt x="229793" y="23113"/>
                  </a:lnTo>
                  <a:lnTo>
                    <a:pt x="229412" y="23113"/>
                  </a:lnTo>
                  <a:lnTo>
                    <a:pt x="229793" y="23494"/>
                  </a:lnTo>
                  <a:lnTo>
                    <a:pt x="229793" y="23685"/>
                  </a:lnTo>
                  <a:lnTo>
                    <a:pt x="229412" y="23685"/>
                  </a:lnTo>
                  <a:lnTo>
                    <a:pt x="229793" y="23685"/>
                  </a:lnTo>
                  <a:lnTo>
                    <a:pt x="229793" y="23494"/>
                  </a:lnTo>
                  <a:lnTo>
                    <a:pt x="229412" y="23113"/>
                  </a:lnTo>
                  <a:lnTo>
                    <a:pt x="229793" y="23113"/>
                  </a:lnTo>
                  <a:lnTo>
                    <a:pt x="230187" y="23113"/>
                  </a:lnTo>
                  <a:lnTo>
                    <a:pt x="230187" y="23494"/>
                  </a:lnTo>
                  <a:lnTo>
                    <a:pt x="230568" y="23494"/>
                  </a:lnTo>
                  <a:lnTo>
                    <a:pt x="230962" y="23494"/>
                  </a:lnTo>
                  <a:lnTo>
                    <a:pt x="230962" y="23685"/>
                  </a:lnTo>
                  <a:lnTo>
                    <a:pt x="230568" y="23685"/>
                  </a:lnTo>
                  <a:lnTo>
                    <a:pt x="230568" y="24079"/>
                  </a:lnTo>
                  <a:lnTo>
                    <a:pt x="230962" y="24079"/>
                  </a:lnTo>
                  <a:lnTo>
                    <a:pt x="230568" y="24460"/>
                  </a:lnTo>
                  <a:lnTo>
                    <a:pt x="230568" y="24841"/>
                  </a:lnTo>
                  <a:lnTo>
                    <a:pt x="230187" y="24841"/>
                  </a:lnTo>
                  <a:lnTo>
                    <a:pt x="229793" y="24841"/>
                  </a:lnTo>
                  <a:lnTo>
                    <a:pt x="229412" y="24460"/>
                  </a:lnTo>
                  <a:lnTo>
                    <a:pt x="229019" y="24460"/>
                  </a:lnTo>
                  <a:lnTo>
                    <a:pt x="229019" y="24841"/>
                  </a:lnTo>
                  <a:lnTo>
                    <a:pt x="228625" y="24841"/>
                  </a:lnTo>
                  <a:lnTo>
                    <a:pt x="228625" y="25234"/>
                  </a:lnTo>
                  <a:lnTo>
                    <a:pt x="228434" y="25234"/>
                  </a:lnTo>
                  <a:lnTo>
                    <a:pt x="228625" y="25234"/>
                  </a:lnTo>
                  <a:lnTo>
                    <a:pt x="228625" y="24841"/>
                  </a:lnTo>
                  <a:lnTo>
                    <a:pt x="228434" y="24841"/>
                  </a:lnTo>
                  <a:lnTo>
                    <a:pt x="228434" y="24460"/>
                  </a:lnTo>
                  <a:lnTo>
                    <a:pt x="228625" y="24460"/>
                  </a:lnTo>
                  <a:lnTo>
                    <a:pt x="228625" y="24079"/>
                  </a:lnTo>
                  <a:lnTo>
                    <a:pt x="228434" y="24079"/>
                  </a:lnTo>
                  <a:lnTo>
                    <a:pt x="228625" y="24079"/>
                  </a:lnTo>
                  <a:lnTo>
                    <a:pt x="228625" y="23685"/>
                  </a:lnTo>
                  <a:lnTo>
                    <a:pt x="229019" y="23685"/>
                  </a:lnTo>
                  <a:lnTo>
                    <a:pt x="229019" y="24079"/>
                  </a:lnTo>
                  <a:lnTo>
                    <a:pt x="229019" y="23685"/>
                  </a:lnTo>
                  <a:lnTo>
                    <a:pt x="229412" y="23685"/>
                  </a:lnTo>
                  <a:lnTo>
                    <a:pt x="229019" y="23685"/>
                  </a:lnTo>
                  <a:lnTo>
                    <a:pt x="228625" y="23685"/>
                  </a:lnTo>
                  <a:lnTo>
                    <a:pt x="228434" y="24079"/>
                  </a:lnTo>
                  <a:lnTo>
                    <a:pt x="228625" y="24079"/>
                  </a:lnTo>
                  <a:lnTo>
                    <a:pt x="228625" y="24460"/>
                  </a:lnTo>
                  <a:lnTo>
                    <a:pt x="228434" y="24460"/>
                  </a:lnTo>
                  <a:lnTo>
                    <a:pt x="228434" y="24841"/>
                  </a:lnTo>
                  <a:lnTo>
                    <a:pt x="228041" y="24841"/>
                  </a:lnTo>
                  <a:lnTo>
                    <a:pt x="227660" y="24841"/>
                  </a:lnTo>
                  <a:lnTo>
                    <a:pt x="227266" y="24841"/>
                  </a:lnTo>
                  <a:lnTo>
                    <a:pt x="227266" y="25234"/>
                  </a:lnTo>
                  <a:lnTo>
                    <a:pt x="227660" y="25234"/>
                  </a:lnTo>
                  <a:lnTo>
                    <a:pt x="227266" y="25234"/>
                  </a:lnTo>
                  <a:lnTo>
                    <a:pt x="227266" y="24841"/>
                  </a:lnTo>
                  <a:lnTo>
                    <a:pt x="227660" y="24841"/>
                  </a:lnTo>
                  <a:lnTo>
                    <a:pt x="228041" y="24841"/>
                  </a:lnTo>
                  <a:lnTo>
                    <a:pt x="228434" y="24841"/>
                  </a:lnTo>
                  <a:lnTo>
                    <a:pt x="228434" y="24460"/>
                  </a:lnTo>
                  <a:lnTo>
                    <a:pt x="228434" y="24841"/>
                  </a:lnTo>
                  <a:lnTo>
                    <a:pt x="228625" y="24841"/>
                  </a:lnTo>
                  <a:lnTo>
                    <a:pt x="228625" y="25234"/>
                  </a:lnTo>
                  <a:lnTo>
                    <a:pt x="228625" y="24841"/>
                  </a:lnTo>
                  <a:lnTo>
                    <a:pt x="228625" y="25234"/>
                  </a:lnTo>
                  <a:lnTo>
                    <a:pt x="228434" y="25234"/>
                  </a:lnTo>
                  <a:lnTo>
                    <a:pt x="228625" y="25234"/>
                  </a:lnTo>
                  <a:lnTo>
                    <a:pt x="228625" y="25615"/>
                  </a:lnTo>
                  <a:lnTo>
                    <a:pt x="229019" y="25996"/>
                  </a:lnTo>
                  <a:lnTo>
                    <a:pt x="229019" y="26390"/>
                  </a:lnTo>
                  <a:lnTo>
                    <a:pt x="229019" y="26771"/>
                  </a:lnTo>
                  <a:lnTo>
                    <a:pt x="228625" y="26771"/>
                  </a:lnTo>
                  <a:lnTo>
                    <a:pt x="228625" y="27152"/>
                  </a:lnTo>
                  <a:lnTo>
                    <a:pt x="228625" y="27546"/>
                  </a:lnTo>
                  <a:lnTo>
                    <a:pt x="228434" y="27546"/>
                  </a:lnTo>
                  <a:lnTo>
                    <a:pt x="227660" y="27546"/>
                  </a:lnTo>
                  <a:lnTo>
                    <a:pt x="228041" y="27546"/>
                  </a:lnTo>
                  <a:lnTo>
                    <a:pt x="227266" y="27546"/>
                  </a:lnTo>
                  <a:lnTo>
                    <a:pt x="227660" y="27927"/>
                  </a:lnTo>
                  <a:lnTo>
                    <a:pt x="227266" y="27927"/>
                  </a:lnTo>
                  <a:lnTo>
                    <a:pt x="227266" y="27546"/>
                  </a:lnTo>
                  <a:lnTo>
                    <a:pt x="226885" y="27546"/>
                  </a:lnTo>
                  <a:lnTo>
                    <a:pt x="227266" y="27546"/>
                  </a:lnTo>
                  <a:lnTo>
                    <a:pt x="227660" y="27546"/>
                  </a:lnTo>
                  <a:lnTo>
                    <a:pt x="227660" y="27152"/>
                  </a:lnTo>
                  <a:lnTo>
                    <a:pt x="227266" y="27152"/>
                  </a:lnTo>
                  <a:lnTo>
                    <a:pt x="226885" y="27152"/>
                  </a:lnTo>
                  <a:lnTo>
                    <a:pt x="226885" y="26771"/>
                  </a:lnTo>
                  <a:lnTo>
                    <a:pt x="227266" y="26771"/>
                  </a:lnTo>
                  <a:lnTo>
                    <a:pt x="226885" y="26771"/>
                  </a:lnTo>
                  <a:lnTo>
                    <a:pt x="226885" y="26390"/>
                  </a:lnTo>
                  <a:lnTo>
                    <a:pt x="227266" y="26390"/>
                  </a:lnTo>
                  <a:lnTo>
                    <a:pt x="226885" y="26390"/>
                  </a:lnTo>
                  <a:lnTo>
                    <a:pt x="226885" y="26771"/>
                  </a:lnTo>
                  <a:lnTo>
                    <a:pt x="226885" y="26390"/>
                  </a:lnTo>
                  <a:lnTo>
                    <a:pt x="226885" y="26771"/>
                  </a:lnTo>
                  <a:lnTo>
                    <a:pt x="227266" y="26771"/>
                  </a:lnTo>
                  <a:lnTo>
                    <a:pt x="226885" y="26771"/>
                  </a:lnTo>
                  <a:lnTo>
                    <a:pt x="226885" y="27152"/>
                  </a:lnTo>
                  <a:lnTo>
                    <a:pt x="227266" y="27152"/>
                  </a:lnTo>
                  <a:lnTo>
                    <a:pt x="227660" y="27152"/>
                  </a:lnTo>
                  <a:lnTo>
                    <a:pt x="227660" y="27546"/>
                  </a:lnTo>
                  <a:lnTo>
                    <a:pt x="227266" y="27546"/>
                  </a:lnTo>
                  <a:lnTo>
                    <a:pt x="226885" y="27546"/>
                  </a:lnTo>
                  <a:lnTo>
                    <a:pt x="227266" y="27546"/>
                  </a:lnTo>
                  <a:lnTo>
                    <a:pt x="227266" y="27927"/>
                  </a:lnTo>
                  <a:lnTo>
                    <a:pt x="227660" y="27927"/>
                  </a:lnTo>
                  <a:lnTo>
                    <a:pt x="227266" y="27546"/>
                  </a:lnTo>
                  <a:lnTo>
                    <a:pt x="227660" y="27546"/>
                  </a:lnTo>
                  <a:lnTo>
                    <a:pt x="228041" y="27546"/>
                  </a:lnTo>
                  <a:lnTo>
                    <a:pt x="227660" y="27546"/>
                  </a:lnTo>
                  <a:lnTo>
                    <a:pt x="228041" y="27546"/>
                  </a:lnTo>
                  <a:lnTo>
                    <a:pt x="227660" y="27546"/>
                  </a:lnTo>
                  <a:lnTo>
                    <a:pt x="227660" y="27927"/>
                  </a:lnTo>
                  <a:lnTo>
                    <a:pt x="227660" y="28308"/>
                  </a:lnTo>
                  <a:lnTo>
                    <a:pt x="227660" y="27927"/>
                  </a:lnTo>
                  <a:lnTo>
                    <a:pt x="227660" y="28308"/>
                  </a:lnTo>
                  <a:lnTo>
                    <a:pt x="228041" y="28308"/>
                  </a:lnTo>
                  <a:lnTo>
                    <a:pt x="228434" y="28308"/>
                  </a:lnTo>
                  <a:lnTo>
                    <a:pt x="228434" y="28498"/>
                  </a:lnTo>
                  <a:lnTo>
                    <a:pt x="228625" y="28498"/>
                  </a:lnTo>
                  <a:lnTo>
                    <a:pt x="228625" y="28892"/>
                  </a:lnTo>
                  <a:lnTo>
                    <a:pt x="228625" y="28498"/>
                  </a:lnTo>
                  <a:lnTo>
                    <a:pt x="228625" y="28892"/>
                  </a:lnTo>
                  <a:lnTo>
                    <a:pt x="228625" y="28498"/>
                  </a:lnTo>
                  <a:lnTo>
                    <a:pt x="229019" y="28498"/>
                  </a:lnTo>
                  <a:lnTo>
                    <a:pt x="229019" y="28892"/>
                  </a:lnTo>
                  <a:lnTo>
                    <a:pt x="229412" y="28892"/>
                  </a:lnTo>
                  <a:lnTo>
                    <a:pt x="229412" y="29273"/>
                  </a:lnTo>
                  <a:lnTo>
                    <a:pt x="229412" y="29654"/>
                  </a:lnTo>
                  <a:lnTo>
                    <a:pt x="229412" y="30048"/>
                  </a:lnTo>
                  <a:lnTo>
                    <a:pt x="229412" y="30429"/>
                  </a:lnTo>
                  <a:lnTo>
                    <a:pt x="229019" y="30810"/>
                  </a:lnTo>
                  <a:lnTo>
                    <a:pt x="229019" y="31203"/>
                  </a:lnTo>
                  <a:lnTo>
                    <a:pt x="229019" y="31584"/>
                  </a:lnTo>
                  <a:lnTo>
                    <a:pt x="229019" y="31965"/>
                  </a:lnTo>
                  <a:lnTo>
                    <a:pt x="228625" y="31965"/>
                  </a:lnTo>
                  <a:lnTo>
                    <a:pt x="229019" y="31965"/>
                  </a:lnTo>
                  <a:lnTo>
                    <a:pt x="228625" y="32359"/>
                  </a:lnTo>
                  <a:lnTo>
                    <a:pt x="228625" y="31965"/>
                  </a:lnTo>
                  <a:lnTo>
                    <a:pt x="228625" y="32359"/>
                  </a:lnTo>
                  <a:lnTo>
                    <a:pt x="228434" y="32359"/>
                  </a:lnTo>
                  <a:lnTo>
                    <a:pt x="228625" y="32359"/>
                  </a:lnTo>
                  <a:lnTo>
                    <a:pt x="228625" y="31965"/>
                  </a:lnTo>
                  <a:lnTo>
                    <a:pt x="228625" y="32359"/>
                  </a:lnTo>
                  <a:lnTo>
                    <a:pt x="229019" y="32359"/>
                  </a:lnTo>
                  <a:lnTo>
                    <a:pt x="229019" y="31965"/>
                  </a:lnTo>
                  <a:lnTo>
                    <a:pt x="229412" y="32359"/>
                  </a:lnTo>
                  <a:lnTo>
                    <a:pt x="229412" y="32740"/>
                  </a:lnTo>
                  <a:lnTo>
                    <a:pt x="229019" y="32740"/>
                  </a:lnTo>
                  <a:lnTo>
                    <a:pt x="229412" y="32740"/>
                  </a:lnTo>
                  <a:lnTo>
                    <a:pt x="229019" y="32740"/>
                  </a:lnTo>
                  <a:lnTo>
                    <a:pt x="229412" y="32740"/>
                  </a:lnTo>
                  <a:lnTo>
                    <a:pt x="229412" y="32359"/>
                  </a:lnTo>
                  <a:lnTo>
                    <a:pt x="229793" y="32359"/>
                  </a:lnTo>
                  <a:lnTo>
                    <a:pt x="229793" y="32740"/>
                  </a:lnTo>
                  <a:lnTo>
                    <a:pt x="230187" y="32740"/>
                  </a:lnTo>
                  <a:lnTo>
                    <a:pt x="229793" y="32740"/>
                  </a:lnTo>
                  <a:lnTo>
                    <a:pt x="229793" y="33121"/>
                  </a:lnTo>
                  <a:lnTo>
                    <a:pt x="230187" y="33121"/>
                  </a:lnTo>
                  <a:lnTo>
                    <a:pt x="230187" y="33312"/>
                  </a:lnTo>
                  <a:lnTo>
                    <a:pt x="230568" y="33312"/>
                  </a:lnTo>
                  <a:lnTo>
                    <a:pt x="230568" y="33705"/>
                  </a:lnTo>
                  <a:lnTo>
                    <a:pt x="230187" y="33705"/>
                  </a:lnTo>
                  <a:lnTo>
                    <a:pt x="230187" y="34086"/>
                  </a:lnTo>
                  <a:lnTo>
                    <a:pt x="230187" y="34467"/>
                  </a:lnTo>
                  <a:lnTo>
                    <a:pt x="230187" y="34861"/>
                  </a:lnTo>
                  <a:lnTo>
                    <a:pt x="229793" y="34861"/>
                  </a:lnTo>
                  <a:lnTo>
                    <a:pt x="229412" y="35242"/>
                  </a:lnTo>
                  <a:lnTo>
                    <a:pt x="229412" y="34861"/>
                  </a:lnTo>
                  <a:lnTo>
                    <a:pt x="229412" y="35242"/>
                  </a:lnTo>
                  <a:lnTo>
                    <a:pt x="229019" y="35242"/>
                  </a:lnTo>
                  <a:lnTo>
                    <a:pt x="229019" y="35623"/>
                  </a:lnTo>
                  <a:lnTo>
                    <a:pt x="228625" y="35623"/>
                  </a:lnTo>
                  <a:lnTo>
                    <a:pt x="228434" y="35623"/>
                  </a:lnTo>
                  <a:lnTo>
                    <a:pt x="228434" y="35242"/>
                  </a:lnTo>
                  <a:lnTo>
                    <a:pt x="228041" y="35242"/>
                  </a:lnTo>
                  <a:lnTo>
                    <a:pt x="228434" y="35242"/>
                  </a:lnTo>
                  <a:lnTo>
                    <a:pt x="228434" y="34861"/>
                  </a:lnTo>
                  <a:lnTo>
                    <a:pt x="228041" y="35242"/>
                  </a:lnTo>
                  <a:lnTo>
                    <a:pt x="228041" y="34861"/>
                  </a:lnTo>
                  <a:lnTo>
                    <a:pt x="228434" y="34861"/>
                  </a:lnTo>
                  <a:lnTo>
                    <a:pt x="228041" y="34861"/>
                  </a:lnTo>
                  <a:lnTo>
                    <a:pt x="228434" y="34861"/>
                  </a:lnTo>
                  <a:lnTo>
                    <a:pt x="228434" y="34467"/>
                  </a:lnTo>
                  <a:lnTo>
                    <a:pt x="228434" y="34861"/>
                  </a:lnTo>
                  <a:lnTo>
                    <a:pt x="228434" y="34467"/>
                  </a:lnTo>
                  <a:lnTo>
                    <a:pt x="228434" y="34086"/>
                  </a:lnTo>
                  <a:lnTo>
                    <a:pt x="228041" y="34086"/>
                  </a:lnTo>
                  <a:lnTo>
                    <a:pt x="228041" y="34467"/>
                  </a:lnTo>
                  <a:lnTo>
                    <a:pt x="228041" y="34086"/>
                  </a:lnTo>
                  <a:lnTo>
                    <a:pt x="228434" y="34086"/>
                  </a:lnTo>
                  <a:lnTo>
                    <a:pt x="228041" y="34086"/>
                  </a:lnTo>
                  <a:lnTo>
                    <a:pt x="228041" y="34467"/>
                  </a:lnTo>
                  <a:lnTo>
                    <a:pt x="228041" y="34086"/>
                  </a:lnTo>
                  <a:lnTo>
                    <a:pt x="228434" y="34086"/>
                  </a:lnTo>
                  <a:lnTo>
                    <a:pt x="228041" y="34467"/>
                  </a:lnTo>
                  <a:lnTo>
                    <a:pt x="228434" y="34467"/>
                  </a:lnTo>
                  <a:lnTo>
                    <a:pt x="228434" y="34861"/>
                  </a:lnTo>
                  <a:lnTo>
                    <a:pt x="228041" y="34861"/>
                  </a:lnTo>
                  <a:lnTo>
                    <a:pt x="228434" y="34861"/>
                  </a:lnTo>
                  <a:lnTo>
                    <a:pt x="228041" y="34861"/>
                  </a:lnTo>
                  <a:lnTo>
                    <a:pt x="228041" y="35242"/>
                  </a:lnTo>
                  <a:lnTo>
                    <a:pt x="228434" y="35242"/>
                  </a:lnTo>
                  <a:lnTo>
                    <a:pt x="228434" y="34861"/>
                  </a:lnTo>
                  <a:lnTo>
                    <a:pt x="228434" y="35242"/>
                  </a:lnTo>
                  <a:lnTo>
                    <a:pt x="228041" y="35242"/>
                  </a:lnTo>
                  <a:lnTo>
                    <a:pt x="228434" y="35242"/>
                  </a:lnTo>
                  <a:lnTo>
                    <a:pt x="228434" y="35623"/>
                  </a:lnTo>
                  <a:lnTo>
                    <a:pt x="228434" y="36017"/>
                  </a:lnTo>
                  <a:lnTo>
                    <a:pt x="228434" y="36398"/>
                  </a:lnTo>
                  <a:lnTo>
                    <a:pt x="228434" y="36779"/>
                  </a:lnTo>
                  <a:lnTo>
                    <a:pt x="228041" y="36779"/>
                  </a:lnTo>
                  <a:lnTo>
                    <a:pt x="228625" y="36398"/>
                  </a:lnTo>
                  <a:lnTo>
                    <a:pt x="229019" y="36017"/>
                  </a:lnTo>
                  <a:lnTo>
                    <a:pt x="229019" y="35623"/>
                  </a:lnTo>
                  <a:lnTo>
                    <a:pt x="229412" y="35623"/>
                  </a:lnTo>
                  <a:lnTo>
                    <a:pt x="229412" y="35242"/>
                  </a:lnTo>
                  <a:lnTo>
                    <a:pt x="229793" y="35242"/>
                  </a:lnTo>
                  <a:lnTo>
                    <a:pt x="230187" y="34861"/>
                  </a:lnTo>
                  <a:lnTo>
                    <a:pt x="230568" y="34861"/>
                  </a:lnTo>
                  <a:lnTo>
                    <a:pt x="230187" y="34861"/>
                  </a:lnTo>
                  <a:lnTo>
                    <a:pt x="230568" y="34861"/>
                  </a:lnTo>
                  <a:lnTo>
                    <a:pt x="230187" y="35242"/>
                  </a:lnTo>
                  <a:lnTo>
                    <a:pt x="230568" y="35242"/>
                  </a:lnTo>
                  <a:lnTo>
                    <a:pt x="230568" y="34861"/>
                  </a:lnTo>
                  <a:lnTo>
                    <a:pt x="230568" y="35242"/>
                  </a:lnTo>
                  <a:lnTo>
                    <a:pt x="230568" y="34861"/>
                  </a:lnTo>
                  <a:lnTo>
                    <a:pt x="230568" y="35242"/>
                  </a:lnTo>
                  <a:lnTo>
                    <a:pt x="230568" y="34861"/>
                  </a:lnTo>
                  <a:lnTo>
                    <a:pt x="230187" y="34861"/>
                  </a:lnTo>
                  <a:lnTo>
                    <a:pt x="230568" y="34861"/>
                  </a:lnTo>
                  <a:lnTo>
                    <a:pt x="230187" y="34861"/>
                  </a:lnTo>
                  <a:lnTo>
                    <a:pt x="230568" y="34861"/>
                  </a:lnTo>
                  <a:lnTo>
                    <a:pt x="230187" y="34861"/>
                  </a:lnTo>
                  <a:lnTo>
                    <a:pt x="230187" y="34467"/>
                  </a:lnTo>
                  <a:lnTo>
                    <a:pt x="230568" y="34086"/>
                  </a:lnTo>
                  <a:lnTo>
                    <a:pt x="230568" y="33705"/>
                  </a:lnTo>
                  <a:lnTo>
                    <a:pt x="230568" y="33312"/>
                  </a:lnTo>
                  <a:lnTo>
                    <a:pt x="230568" y="33121"/>
                  </a:lnTo>
                  <a:lnTo>
                    <a:pt x="230568" y="33312"/>
                  </a:lnTo>
                  <a:lnTo>
                    <a:pt x="230568" y="33121"/>
                  </a:lnTo>
                  <a:lnTo>
                    <a:pt x="230187" y="33121"/>
                  </a:lnTo>
                  <a:lnTo>
                    <a:pt x="230187" y="32740"/>
                  </a:lnTo>
                  <a:lnTo>
                    <a:pt x="229793" y="32359"/>
                  </a:lnTo>
                  <a:lnTo>
                    <a:pt x="229412" y="31965"/>
                  </a:lnTo>
                  <a:lnTo>
                    <a:pt x="229793" y="31965"/>
                  </a:lnTo>
                  <a:lnTo>
                    <a:pt x="229412" y="31965"/>
                  </a:lnTo>
                  <a:lnTo>
                    <a:pt x="229412" y="31584"/>
                  </a:lnTo>
                  <a:lnTo>
                    <a:pt x="229412" y="31203"/>
                  </a:lnTo>
                  <a:lnTo>
                    <a:pt x="229412" y="30810"/>
                  </a:lnTo>
                  <a:lnTo>
                    <a:pt x="229793" y="30810"/>
                  </a:lnTo>
                  <a:lnTo>
                    <a:pt x="229793" y="30429"/>
                  </a:lnTo>
                  <a:lnTo>
                    <a:pt x="229793" y="30048"/>
                  </a:lnTo>
                  <a:lnTo>
                    <a:pt x="229412" y="30048"/>
                  </a:lnTo>
                  <a:lnTo>
                    <a:pt x="229412" y="29654"/>
                  </a:lnTo>
                  <a:lnTo>
                    <a:pt x="229793" y="29654"/>
                  </a:lnTo>
                  <a:lnTo>
                    <a:pt x="229412" y="29273"/>
                  </a:lnTo>
                  <a:lnTo>
                    <a:pt x="229412" y="28892"/>
                  </a:lnTo>
                  <a:lnTo>
                    <a:pt x="229019" y="28498"/>
                  </a:lnTo>
                  <a:lnTo>
                    <a:pt x="228625" y="28498"/>
                  </a:lnTo>
                  <a:lnTo>
                    <a:pt x="228625" y="28308"/>
                  </a:lnTo>
                  <a:lnTo>
                    <a:pt x="228434" y="28308"/>
                  </a:lnTo>
                  <a:lnTo>
                    <a:pt x="228434" y="27927"/>
                  </a:lnTo>
                  <a:lnTo>
                    <a:pt x="228625" y="27546"/>
                  </a:lnTo>
                  <a:lnTo>
                    <a:pt x="229019" y="27152"/>
                  </a:lnTo>
                  <a:lnTo>
                    <a:pt x="229019" y="26771"/>
                  </a:lnTo>
                  <a:lnTo>
                    <a:pt x="229019" y="26390"/>
                  </a:lnTo>
                  <a:lnTo>
                    <a:pt x="229412" y="25996"/>
                  </a:lnTo>
                  <a:lnTo>
                    <a:pt x="229019" y="25996"/>
                  </a:lnTo>
                  <a:lnTo>
                    <a:pt x="229019" y="25615"/>
                  </a:lnTo>
                  <a:lnTo>
                    <a:pt x="229019" y="25234"/>
                  </a:lnTo>
                  <a:lnTo>
                    <a:pt x="229019" y="24841"/>
                  </a:lnTo>
                  <a:lnTo>
                    <a:pt x="229412" y="24841"/>
                  </a:lnTo>
                  <a:lnTo>
                    <a:pt x="229019" y="24841"/>
                  </a:lnTo>
                  <a:lnTo>
                    <a:pt x="229412" y="24841"/>
                  </a:lnTo>
                  <a:lnTo>
                    <a:pt x="229793" y="24841"/>
                  </a:lnTo>
                  <a:lnTo>
                    <a:pt x="229793" y="25234"/>
                  </a:lnTo>
                  <a:lnTo>
                    <a:pt x="230187" y="25234"/>
                  </a:lnTo>
                  <a:lnTo>
                    <a:pt x="229793" y="25234"/>
                  </a:lnTo>
                  <a:lnTo>
                    <a:pt x="230187" y="25234"/>
                  </a:lnTo>
                  <a:lnTo>
                    <a:pt x="229793" y="25234"/>
                  </a:lnTo>
                  <a:lnTo>
                    <a:pt x="229793" y="25615"/>
                  </a:lnTo>
                  <a:lnTo>
                    <a:pt x="230187" y="25615"/>
                  </a:lnTo>
                  <a:lnTo>
                    <a:pt x="229793" y="25615"/>
                  </a:lnTo>
                  <a:lnTo>
                    <a:pt x="230187" y="25615"/>
                  </a:lnTo>
                  <a:lnTo>
                    <a:pt x="230187" y="25996"/>
                  </a:lnTo>
                  <a:lnTo>
                    <a:pt x="230568" y="25996"/>
                  </a:lnTo>
                  <a:lnTo>
                    <a:pt x="230962" y="25996"/>
                  </a:lnTo>
                  <a:lnTo>
                    <a:pt x="230568" y="25996"/>
                  </a:lnTo>
                  <a:lnTo>
                    <a:pt x="230962" y="25996"/>
                  </a:lnTo>
                  <a:lnTo>
                    <a:pt x="230962" y="26390"/>
                  </a:lnTo>
                  <a:lnTo>
                    <a:pt x="230962" y="26771"/>
                  </a:lnTo>
                  <a:lnTo>
                    <a:pt x="231355" y="26771"/>
                  </a:lnTo>
                  <a:lnTo>
                    <a:pt x="231736" y="26771"/>
                  </a:lnTo>
                  <a:lnTo>
                    <a:pt x="231736" y="27152"/>
                  </a:lnTo>
                  <a:lnTo>
                    <a:pt x="231736" y="27546"/>
                  </a:lnTo>
                  <a:lnTo>
                    <a:pt x="231736" y="27927"/>
                  </a:lnTo>
                  <a:lnTo>
                    <a:pt x="231736" y="27546"/>
                  </a:lnTo>
                  <a:lnTo>
                    <a:pt x="231736" y="27927"/>
                  </a:lnTo>
                  <a:lnTo>
                    <a:pt x="232130" y="27927"/>
                  </a:lnTo>
                  <a:lnTo>
                    <a:pt x="232524" y="27927"/>
                  </a:lnTo>
                  <a:lnTo>
                    <a:pt x="232524" y="28308"/>
                  </a:lnTo>
                  <a:lnTo>
                    <a:pt x="232524" y="27927"/>
                  </a:lnTo>
                  <a:lnTo>
                    <a:pt x="232524" y="28308"/>
                  </a:lnTo>
                  <a:lnTo>
                    <a:pt x="232905" y="28308"/>
                  </a:lnTo>
                  <a:lnTo>
                    <a:pt x="232524" y="28308"/>
                  </a:lnTo>
                  <a:lnTo>
                    <a:pt x="232905" y="28308"/>
                  </a:lnTo>
                  <a:lnTo>
                    <a:pt x="232524" y="28308"/>
                  </a:lnTo>
                  <a:lnTo>
                    <a:pt x="232905" y="28308"/>
                  </a:lnTo>
                  <a:lnTo>
                    <a:pt x="232905" y="28498"/>
                  </a:lnTo>
                  <a:lnTo>
                    <a:pt x="232524" y="28498"/>
                  </a:lnTo>
                  <a:lnTo>
                    <a:pt x="232905" y="28498"/>
                  </a:lnTo>
                  <a:lnTo>
                    <a:pt x="232905" y="28892"/>
                  </a:lnTo>
                  <a:lnTo>
                    <a:pt x="232905" y="28498"/>
                  </a:lnTo>
                  <a:lnTo>
                    <a:pt x="232905" y="28892"/>
                  </a:lnTo>
                  <a:lnTo>
                    <a:pt x="232905" y="29273"/>
                  </a:lnTo>
                  <a:lnTo>
                    <a:pt x="233299" y="29273"/>
                  </a:lnTo>
                  <a:lnTo>
                    <a:pt x="232905" y="29273"/>
                  </a:lnTo>
                  <a:lnTo>
                    <a:pt x="232905" y="28892"/>
                  </a:lnTo>
                  <a:lnTo>
                    <a:pt x="232905" y="29273"/>
                  </a:lnTo>
                  <a:lnTo>
                    <a:pt x="233299" y="29273"/>
                  </a:lnTo>
                  <a:lnTo>
                    <a:pt x="232905" y="29273"/>
                  </a:lnTo>
                  <a:lnTo>
                    <a:pt x="233299" y="29273"/>
                  </a:lnTo>
                  <a:lnTo>
                    <a:pt x="233299" y="29654"/>
                  </a:lnTo>
                  <a:lnTo>
                    <a:pt x="233299" y="30048"/>
                  </a:lnTo>
                  <a:lnTo>
                    <a:pt x="233489" y="30048"/>
                  </a:lnTo>
                  <a:lnTo>
                    <a:pt x="233489" y="30429"/>
                  </a:lnTo>
                  <a:lnTo>
                    <a:pt x="233489" y="30810"/>
                  </a:lnTo>
                  <a:lnTo>
                    <a:pt x="233489" y="31203"/>
                  </a:lnTo>
                  <a:lnTo>
                    <a:pt x="233489" y="31584"/>
                  </a:lnTo>
                  <a:lnTo>
                    <a:pt x="233299" y="32359"/>
                  </a:lnTo>
                  <a:lnTo>
                    <a:pt x="233489" y="32740"/>
                  </a:lnTo>
                  <a:lnTo>
                    <a:pt x="233489" y="33121"/>
                  </a:lnTo>
                  <a:lnTo>
                    <a:pt x="233489" y="33312"/>
                  </a:lnTo>
                  <a:lnTo>
                    <a:pt x="233883" y="33705"/>
                  </a:lnTo>
                  <a:lnTo>
                    <a:pt x="233489" y="33705"/>
                  </a:lnTo>
                  <a:lnTo>
                    <a:pt x="233489" y="34086"/>
                  </a:lnTo>
                  <a:lnTo>
                    <a:pt x="233489" y="34467"/>
                  </a:lnTo>
                  <a:lnTo>
                    <a:pt x="233883" y="34861"/>
                  </a:lnTo>
                  <a:lnTo>
                    <a:pt x="234276" y="34861"/>
                  </a:lnTo>
                  <a:lnTo>
                    <a:pt x="234657" y="34861"/>
                  </a:lnTo>
                  <a:lnTo>
                    <a:pt x="234657" y="34467"/>
                  </a:lnTo>
                  <a:lnTo>
                    <a:pt x="235051" y="34861"/>
                  </a:lnTo>
                  <a:lnTo>
                    <a:pt x="235445" y="34861"/>
                  </a:lnTo>
                  <a:lnTo>
                    <a:pt x="235826" y="35242"/>
                  </a:lnTo>
                  <a:lnTo>
                    <a:pt x="235445" y="35623"/>
                  </a:lnTo>
                  <a:lnTo>
                    <a:pt x="235051" y="36017"/>
                  </a:lnTo>
                  <a:lnTo>
                    <a:pt x="234657" y="36017"/>
                  </a:lnTo>
                  <a:lnTo>
                    <a:pt x="234657" y="36398"/>
                  </a:lnTo>
                  <a:lnTo>
                    <a:pt x="234276" y="36398"/>
                  </a:lnTo>
                  <a:lnTo>
                    <a:pt x="234276" y="36779"/>
                  </a:lnTo>
                  <a:lnTo>
                    <a:pt x="233883" y="37172"/>
                  </a:lnTo>
                  <a:lnTo>
                    <a:pt x="234276" y="37172"/>
                  </a:lnTo>
                  <a:lnTo>
                    <a:pt x="234276" y="37553"/>
                  </a:lnTo>
                  <a:lnTo>
                    <a:pt x="234276" y="37934"/>
                  </a:lnTo>
                  <a:lnTo>
                    <a:pt x="234276" y="38138"/>
                  </a:lnTo>
                  <a:lnTo>
                    <a:pt x="234657" y="38519"/>
                  </a:lnTo>
                  <a:lnTo>
                    <a:pt x="234657" y="38900"/>
                  </a:lnTo>
                  <a:lnTo>
                    <a:pt x="235051" y="38900"/>
                  </a:lnTo>
                  <a:lnTo>
                    <a:pt x="235445" y="38900"/>
                  </a:lnTo>
                  <a:lnTo>
                    <a:pt x="235445" y="39293"/>
                  </a:lnTo>
                  <a:lnTo>
                    <a:pt x="235826" y="39293"/>
                  </a:lnTo>
                  <a:lnTo>
                    <a:pt x="236220" y="39293"/>
                  </a:lnTo>
                  <a:lnTo>
                    <a:pt x="236220" y="39674"/>
                  </a:lnTo>
                  <a:lnTo>
                    <a:pt x="236613" y="40055"/>
                  </a:lnTo>
                  <a:lnTo>
                    <a:pt x="236220" y="40449"/>
                  </a:lnTo>
                  <a:lnTo>
                    <a:pt x="236613" y="40449"/>
                  </a:lnTo>
                  <a:lnTo>
                    <a:pt x="236613" y="40830"/>
                  </a:lnTo>
                  <a:lnTo>
                    <a:pt x="236994" y="40830"/>
                  </a:lnTo>
                  <a:lnTo>
                    <a:pt x="237388" y="40830"/>
                  </a:lnTo>
                  <a:lnTo>
                    <a:pt x="241858" y="40830"/>
                  </a:lnTo>
                  <a:lnTo>
                    <a:pt x="241858" y="40449"/>
                  </a:lnTo>
                  <a:lnTo>
                    <a:pt x="242252" y="40449"/>
                  </a:lnTo>
                  <a:lnTo>
                    <a:pt x="242633" y="40830"/>
                  </a:lnTo>
                  <a:lnTo>
                    <a:pt x="242836" y="40830"/>
                  </a:lnTo>
                  <a:lnTo>
                    <a:pt x="243217" y="41211"/>
                  </a:lnTo>
                  <a:lnTo>
                    <a:pt x="243217" y="41605"/>
                  </a:lnTo>
                  <a:lnTo>
                    <a:pt x="243217" y="41986"/>
                  </a:lnTo>
                  <a:lnTo>
                    <a:pt x="243611" y="41986"/>
                  </a:lnTo>
                  <a:lnTo>
                    <a:pt x="244005" y="41605"/>
                  </a:lnTo>
                  <a:lnTo>
                    <a:pt x="244005" y="41986"/>
                  </a:lnTo>
                  <a:lnTo>
                    <a:pt x="244386" y="42367"/>
                  </a:lnTo>
                  <a:lnTo>
                    <a:pt x="244779" y="42367"/>
                  </a:lnTo>
                  <a:lnTo>
                    <a:pt x="245173" y="42367"/>
                  </a:lnTo>
                  <a:lnTo>
                    <a:pt x="245173" y="42760"/>
                  </a:lnTo>
                  <a:lnTo>
                    <a:pt x="244779" y="42760"/>
                  </a:lnTo>
                  <a:lnTo>
                    <a:pt x="244779" y="42951"/>
                  </a:lnTo>
                  <a:lnTo>
                    <a:pt x="244779" y="43332"/>
                  </a:lnTo>
                  <a:lnTo>
                    <a:pt x="244386" y="43713"/>
                  </a:lnTo>
                  <a:lnTo>
                    <a:pt x="244779" y="43713"/>
                  </a:lnTo>
                  <a:lnTo>
                    <a:pt x="245173" y="44488"/>
                  </a:lnTo>
                  <a:lnTo>
                    <a:pt x="245173" y="44869"/>
                  </a:lnTo>
                  <a:lnTo>
                    <a:pt x="245173" y="45262"/>
                  </a:lnTo>
                  <a:lnTo>
                    <a:pt x="245173" y="45643"/>
                  </a:lnTo>
                  <a:lnTo>
                    <a:pt x="245173" y="46024"/>
                  </a:lnTo>
                  <a:lnTo>
                    <a:pt x="245173" y="46418"/>
                  </a:lnTo>
                  <a:lnTo>
                    <a:pt x="245554" y="46799"/>
                  </a:lnTo>
                  <a:lnTo>
                    <a:pt x="245554" y="47180"/>
                  </a:lnTo>
                  <a:lnTo>
                    <a:pt x="245173" y="47180"/>
                  </a:lnTo>
                  <a:lnTo>
                    <a:pt x="245554" y="47370"/>
                  </a:lnTo>
                  <a:lnTo>
                    <a:pt x="245948" y="47370"/>
                  </a:lnTo>
                  <a:lnTo>
                    <a:pt x="246722" y="47764"/>
                  </a:lnTo>
                  <a:lnTo>
                    <a:pt x="246722" y="48145"/>
                  </a:lnTo>
                  <a:lnTo>
                    <a:pt x="246722" y="48526"/>
                  </a:lnTo>
                  <a:lnTo>
                    <a:pt x="246722" y="48920"/>
                  </a:lnTo>
                  <a:lnTo>
                    <a:pt x="247116" y="48920"/>
                  </a:lnTo>
                  <a:lnTo>
                    <a:pt x="247116" y="49301"/>
                  </a:lnTo>
                  <a:lnTo>
                    <a:pt x="246722" y="49301"/>
                  </a:lnTo>
                  <a:lnTo>
                    <a:pt x="247116" y="49301"/>
                  </a:lnTo>
                  <a:lnTo>
                    <a:pt x="247510" y="49301"/>
                  </a:lnTo>
                  <a:lnTo>
                    <a:pt x="247510" y="49682"/>
                  </a:lnTo>
                  <a:lnTo>
                    <a:pt x="247700" y="49682"/>
                  </a:lnTo>
                  <a:lnTo>
                    <a:pt x="247700" y="50076"/>
                  </a:lnTo>
                  <a:lnTo>
                    <a:pt x="248081" y="50076"/>
                  </a:lnTo>
                  <a:lnTo>
                    <a:pt x="248081" y="50457"/>
                  </a:lnTo>
                  <a:lnTo>
                    <a:pt x="247700" y="50457"/>
                  </a:lnTo>
                  <a:lnTo>
                    <a:pt x="247510" y="50457"/>
                  </a:lnTo>
                  <a:lnTo>
                    <a:pt x="247510" y="50838"/>
                  </a:lnTo>
                  <a:lnTo>
                    <a:pt x="247116" y="50838"/>
                  </a:lnTo>
                  <a:lnTo>
                    <a:pt x="246722" y="50838"/>
                  </a:lnTo>
                  <a:lnTo>
                    <a:pt x="246341" y="50838"/>
                  </a:lnTo>
                  <a:lnTo>
                    <a:pt x="246341" y="51231"/>
                  </a:lnTo>
                  <a:lnTo>
                    <a:pt x="246341" y="51612"/>
                  </a:lnTo>
                  <a:lnTo>
                    <a:pt x="245948" y="51612"/>
                  </a:lnTo>
                  <a:lnTo>
                    <a:pt x="245948" y="51993"/>
                  </a:lnTo>
                  <a:lnTo>
                    <a:pt x="245173" y="52184"/>
                  </a:lnTo>
                  <a:lnTo>
                    <a:pt x="244779" y="52577"/>
                  </a:lnTo>
                  <a:lnTo>
                    <a:pt x="245173" y="52577"/>
                  </a:lnTo>
                  <a:lnTo>
                    <a:pt x="244779" y="52577"/>
                  </a:lnTo>
                  <a:lnTo>
                    <a:pt x="245173" y="52958"/>
                  </a:lnTo>
                  <a:lnTo>
                    <a:pt x="245173" y="53339"/>
                  </a:lnTo>
                  <a:lnTo>
                    <a:pt x="245173" y="53733"/>
                  </a:lnTo>
                  <a:lnTo>
                    <a:pt x="244779" y="53733"/>
                  </a:lnTo>
                  <a:lnTo>
                    <a:pt x="244779" y="54114"/>
                  </a:lnTo>
                  <a:lnTo>
                    <a:pt x="244386" y="54114"/>
                  </a:lnTo>
                  <a:lnTo>
                    <a:pt x="244386" y="54495"/>
                  </a:lnTo>
                  <a:lnTo>
                    <a:pt x="244779" y="54889"/>
                  </a:lnTo>
                  <a:lnTo>
                    <a:pt x="245173" y="54889"/>
                  </a:lnTo>
                  <a:lnTo>
                    <a:pt x="245173" y="55270"/>
                  </a:lnTo>
                  <a:lnTo>
                    <a:pt x="244779" y="55651"/>
                  </a:lnTo>
                  <a:lnTo>
                    <a:pt x="244386" y="55651"/>
                  </a:lnTo>
                  <a:lnTo>
                    <a:pt x="244386" y="56045"/>
                  </a:lnTo>
                  <a:lnTo>
                    <a:pt x="244005" y="56045"/>
                  </a:lnTo>
                  <a:lnTo>
                    <a:pt x="243611" y="56045"/>
                  </a:lnTo>
                  <a:lnTo>
                    <a:pt x="243217" y="56045"/>
                  </a:lnTo>
                  <a:lnTo>
                    <a:pt x="242836" y="56045"/>
                  </a:lnTo>
                  <a:lnTo>
                    <a:pt x="242836" y="55651"/>
                  </a:lnTo>
                  <a:lnTo>
                    <a:pt x="242633" y="55651"/>
                  </a:lnTo>
                  <a:lnTo>
                    <a:pt x="242252" y="55270"/>
                  </a:lnTo>
                  <a:lnTo>
                    <a:pt x="241858" y="55270"/>
                  </a:lnTo>
                  <a:lnTo>
                    <a:pt x="241465" y="55270"/>
                  </a:lnTo>
                  <a:lnTo>
                    <a:pt x="241084" y="55270"/>
                  </a:lnTo>
                  <a:lnTo>
                    <a:pt x="240690" y="54889"/>
                  </a:lnTo>
                  <a:lnTo>
                    <a:pt x="240309" y="54889"/>
                  </a:lnTo>
                  <a:lnTo>
                    <a:pt x="239915" y="54889"/>
                  </a:lnTo>
                  <a:lnTo>
                    <a:pt x="240309" y="55270"/>
                  </a:lnTo>
                  <a:lnTo>
                    <a:pt x="239915" y="55651"/>
                  </a:lnTo>
                  <a:lnTo>
                    <a:pt x="239915" y="56045"/>
                  </a:lnTo>
                  <a:lnTo>
                    <a:pt x="239915" y="56426"/>
                  </a:lnTo>
                  <a:lnTo>
                    <a:pt x="239915" y="56807"/>
                  </a:lnTo>
                  <a:lnTo>
                    <a:pt x="239915" y="56997"/>
                  </a:lnTo>
                  <a:lnTo>
                    <a:pt x="239522" y="56997"/>
                  </a:lnTo>
                  <a:lnTo>
                    <a:pt x="239141" y="56997"/>
                  </a:lnTo>
                  <a:lnTo>
                    <a:pt x="238747" y="57391"/>
                  </a:lnTo>
                  <a:lnTo>
                    <a:pt x="238353" y="57391"/>
                  </a:lnTo>
                  <a:lnTo>
                    <a:pt x="238353" y="57772"/>
                  </a:lnTo>
                  <a:lnTo>
                    <a:pt x="237972" y="57772"/>
                  </a:lnTo>
                  <a:lnTo>
                    <a:pt x="237769" y="57772"/>
                  </a:lnTo>
                  <a:lnTo>
                    <a:pt x="237388" y="57772"/>
                  </a:lnTo>
                  <a:lnTo>
                    <a:pt x="237388" y="57391"/>
                  </a:lnTo>
                  <a:lnTo>
                    <a:pt x="237388" y="57772"/>
                  </a:lnTo>
                  <a:lnTo>
                    <a:pt x="236994" y="57391"/>
                  </a:lnTo>
                  <a:lnTo>
                    <a:pt x="236613" y="57391"/>
                  </a:lnTo>
                  <a:lnTo>
                    <a:pt x="236220" y="57772"/>
                  </a:lnTo>
                  <a:lnTo>
                    <a:pt x="236220" y="58546"/>
                  </a:lnTo>
                  <a:lnTo>
                    <a:pt x="235826" y="58546"/>
                  </a:lnTo>
                  <a:lnTo>
                    <a:pt x="235445" y="58546"/>
                  </a:lnTo>
                  <a:lnTo>
                    <a:pt x="235445" y="58927"/>
                  </a:lnTo>
                  <a:lnTo>
                    <a:pt x="235051" y="58927"/>
                  </a:lnTo>
                  <a:lnTo>
                    <a:pt x="234657" y="58927"/>
                  </a:lnTo>
                  <a:lnTo>
                    <a:pt x="234276" y="58927"/>
                  </a:lnTo>
                  <a:lnTo>
                    <a:pt x="233883" y="58927"/>
                  </a:lnTo>
                  <a:lnTo>
                    <a:pt x="233883" y="59308"/>
                  </a:lnTo>
                  <a:lnTo>
                    <a:pt x="233883" y="59702"/>
                  </a:lnTo>
                  <a:lnTo>
                    <a:pt x="233489" y="59308"/>
                  </a:lnTo>
                  <a:lnTo>
                    <a:pt x="233489" y="59702"/>
                  </a:lnTo>
                  <a:lnTo>
                    <a:pt x="233489" y="60083"/>
                  </a:lnTo>
                  <a:lnTo>
                    <a:pt x="233883" y="60083"/>
                  </a:lnTo>
                  <a:lnTo>
                    <a:pt x="233489" y="60083"/>
                  </a:lnTo>
                  <a:lnTo>
                    <a:pt x="233489" y="60464"/>
                  </a:lnTo>
                  <a:lnTo>
                    <a:pt x="233299" y="60858"/>
                  </a:lnTo>
                  <a:lnTo>
                    <a:pt x="233299" y="60464"/>
                  </a:lnTo>
                  <a:lnTo>
                    <a:pt x="232905" y="60464"/>
                  </a:lnTo>
                  <a:lnTo>
                    <a:pt x="232524" y="60083"/>
                  </a:lnTo>
                  <a:lnTo>
                    <a:pt x="232524" y="60464"/>
                  </a:lnTo>
                  <a:lnTo>
                    <a:pt x="232130" y="60464"/>
                  </a:lnTo>
                  <a:lnTo>
                    <a:pt x="231736" y="60858"/>
                  </a:lnTo>
                  <a:lnTo>
                    <a:pt x="231355" y="60858"/>
                  </a:lnTo>
                  <a:lnTo>
                    <a:pt x="231355" y="60464"/>
                  </a:lnTo>
                  <a:lnTo>
                    <a:pt x="230962" y="60464"/>
                  </a:lnTo>
                  <a:lnTo>
                    <a:pt x="230962" y="60858"/>
                  </a:lnTo>
                  <a:lnTo>
                    <a:pt x="230962" y="61239"/>
                  </a:lnTo>
                  <a:lnTo>
                    <a:pt x="230568" y="61239"/>
                  </a:lnTo>
                  <a:lnTo>
                    <a:pt x="230568" y="61620"/>
                  </a:lnTo>
                  <a:lnTo>
                    <a:pt x="230962" y="61823"/>
                  </a:lnTo>
                  <a:lnTo>
                    <a:pt x="230962" y="62204"/>
                  </a:lnTo>
                  <a:lnTo>
                    <a:pt x="230962" y="62585"/>
                  </a:lnTo>
                  <a:lnTo>
                    <a:pt x="230962" y="62979"/>
                  </a:lnTo>
                  <a:lnTo>
                    <a:pt x="230962" y="63360"/>
                  </a:lnTo>
                  <a:lnTo>
                    <a:pt x="231355" y="62979"/>
                  </a:lnTo>
                  <a:lnTo>
                    <a:pt x="231736" y="62979"/>
                  </a:lnTo>
                  <a:lnTo>
                    <a:pt x="232130" y="62979"/>
                  </a:lnTo>
                  <a:lnTo>
                    <a:pt x="232130" y="63360"/>
                  </a:lnTo>
                  <a:lnTo>
                    <a:pt x="232524" y="63741"/>
                  </a:lnTo>
                  <a:lnTo>
                    <a:pt x="232524" y="64134"/>
                  </a:lnTo>
                  <a:lnTo>
                    <a:pt x="232524" y="64515"/>
                  </a:lnTo>
                  <a:lnTo>
                    <a:pt x="232524" y="64896"/>
                  </a:lnTo>
                  <a:lnTo>
                    <a:pt x="232524" y="65290"/>
                  </a:lnTo>
                  <a:lnTo>
                    <a:pt x="232905" y="65290"/>
                  </a:lnTo>
                  <a:lnTo>
                    <a:pt x="232905" y="65671"/>
                  </a:lnTo>
                  <a:lnTo>
                    <a:pt x="232524" y="65671"/>
                  </a:lnTo>
                  <a:lnTo>
                    <a:pt x="232524" y="66052"/>
                  </a:lnTo>
                  <a:lnTo>
                    <a:pt x="232130" y="66446"/>
                  </a:lnTo>
                  <a:lnTo>
                    <a:pt x="232130" y="66052"/>
                  </a:lnTo>
                  <a:lnTo>
                    <a:pt x="231736" y="65671"/>
                  </a:lnTo>
                  <a:lnTo>
                    <a:pt x="231355" y="65671"/>
                  </a:lnTo>
                  <a:lnTo>
                    <a:pt x="230962" y="65671"/>
                  </a:lnTo>
                  <a:lnTo>
                    <a:pt x="230962" y="66052"/>
                  </a:lnTo>
                  <a:lnTo>
                    <a:pt x="230568" y="66052"/>
                  </a:lnTo>
                  <a:lnTo>
                    <a:pt x="230568" y="66446"/>
                  </a:lnTo>
                  <a:lnTo>
                    <a:pt x="229793" y="66446"/>
                  </a:lnTo>
                  <a:lnTo>
                    <a:pt x="229793" y="66636"/>
                  </a:lnTo>
                  <a:lnTo>
                    <a:pt x="229793" y="67017"/>
                  </a:lnTo>
                  <a:lnTo>
                    <a:pt x="229412" y="67398"/>
                  </a:lnTo>
                  <a:lnTo>
                    <a:pt x="229412" y="67792"/>
                  </a:lnTo>
                  <a:lnTo>
                    <a:pt x="229412" y="68173"/>
                  </a:lnTo>
                  <a:lnTo>
                    <a:pt x="229793" y="68173"/>
                  </a:lnTo>
                  <a:lnTo>
                    <a:pt x="229793" y="68554"/>
                  </a:lnTo>
                  <a:lnTo>
                    <a:pt x="230187" y="68554"/>
                  </a:lnTo>
                  <a:lnTo>
                    <a:pt x="230187" y="68948"/>
                  </a:lnTo>
                  <a:lnTo>
                    <a:pt x="230187" y="69329"/>
                  </a:lnTo>
                  <a:lnTo>
                    <a:pt x="230568" y="69329"/>
                  </a:lnTo>
                  <a:lnTo>
                    <a:pt x="230568" y="69710"/>
                  </a:lnTo>
                  <a:lnTo>
                    <a:pt x="230962" y="70103"/>
                  </a:lnTo>
                  <a:lnTo>
                    <a:pt x="230962" y="70484"/>
                  </a:lnTo>
                  <a:lnTo>
                    <a:pt x="231355" y="70865"/>
                  </a:lnTo>
                  <a:lnTo>
                    <a:pt x="231355" y="71259"/>
                  </a:lnTo>
                  <a:lnTo>
                    <a:pt x="231736" y="71259"/>
                  </a:lnTo>
                  <a:lnTo>
                    <a:pt x="232130" y="71259"/>
                  </a:lnTo>
                  <a:lnTo>
                    <a:pt x="232524" y="71450"/>
                  </a:lnTo>
                  <a:lnTo>
                    <a:pt x="232524" y="71831"/>
                  </a:lnTo>
                  <a:lnTo>
                    <a:pt x="232524" y="72212"/>
                  </a:lnTo>
                  <a:lnTo>
                    <a:pt x="232130" y="72605"/>
                  </a:lnTo>
                  <a:lnTo>
                    <a:pt x="231736" y="73761"/>
                  </a:lnTo>
                  <a:lnTo>
                    <a:pt x="231736" y="74142"/>
                  </a:lnTo>
                  <a:lnTo>
                    <a:pt x="231355" y="74523"/>
                  </a:lnTo>
                  <a:lnTo>
                    <a:pt x="230962" y="74917"/>
                  </a:lnTo>
                  <a:lnTo>
                    <a:pt x="230568" y="75298"/>
                  </a:lnTo>
                  <a:lnTo>
                    <a:pt x="230568" y="75679"/>
                  </a:lnTo>
                  <a:lnTo>
                    <a:pt x="230187" y="75679"/>
                  </a:lnTo>
                  <a:lnTo>
                    <a:pt x="230187" y="76072"/>
                  </a:lnTo>
                  <a:lnTo>
                    <a:pt x="230187" y="76263"/>
                  </a:lnTo>
                  <a:lnTo>
                    <a:pt x="230187" y="76644"/>
                  </a:lnTo>
                  <a:lnTo>
                    <a:pt x="230568" y="77038"/>
                  </a:lnTo>
                  <a:lnTo>
                    <a:pt x="230568" y="77419"/>
                  </a:lnTo>
                  <a:lnTo>
                    <a:pt x="230962" y="77419"/>
                  </a:lnTo>
                  <a:lnTo>
                    <a:pt x="230962" y="77800"/>
                  </a:lnTo>
                  <a:lnTo>
                    <a:pt x="230962" y="78193"/>
                  </a:lnTo>
                  <a:lnTo>
                    <a:pt x="230962" y="78574"/>
                  </a:lnTo>
                  <a:lnTo>
                    <a:pt x="230962" y="78955"/>
                  </a:lnTo>
                  <a:lnTo>
                    <a:pt x="231355" y="79730"/>
                  </a:lnTo>
                  <a:lnTo>
                    <a:pt x="231736" y="79730"/>
                  </a:lnTo>
                  <a:lnTo>
                    <a:pt x="232130" y="80111"/>
                  </a:lnTo>
                  <a:lnTo>
                    <a:pt x="232130" y="80492"/>
                  </a:lnTo>
                  <a:lnTo>
                    <a:pt x="232524" y="80492"/>
                  </a:lnTo>
                  <a:lnTo>
                    <a:pt x="232905" y="80111"/>
                  </a:lnTo>
                  <a:lnTo>
                    <a:pt x="233299" y="80111"/>
                  </a:lnTo>
                  <a:lnTo>
                    <a:pt x="233489" y="80492"/>
                  </a:lnTo>
                  <a:lnTo>
                    <a:pt x="233883" y="80886"/>
                  </a:lnTo>
                  <a:lnTo>
                    <a:pt x="234276" y="80886"/>
                  </a:lnTo>
                  <a:lnTo>
                    <a:pt x="234276" y="81076"/>
                  </a:lnTo>
                  <a:lnTo>
                    <a:pt x="234276" y="81457"/>
                  </a:lnTo>
                  <a:lnTo>
                    <a:pt x="233883" y="81457"/>
                  </a:lnTo>
                  <a:lnTo>
                    <a:pt x="234276" y="81851"/>
                  </a:lnTo>
                  <a:lnTo>
                    <a:pt x="233883" y="81851"/>
                  </a:lnTo>
                  <a:lnTo>
                    <a:pt x="233883" y="82232"/>
                  </a:lnTo>
                  <a:lnTo>
                    <a:pt x="233883" y="82613"/>
                  </a:lnTo>
                  <a:lnTo>
                    <a:pt x="233883" y="82994"/>
                  </a:lnTo>
                  <a:lnTo>
                    <a:pt x="233489" y="82994"/>
                  </a:lnTo>
                  <a:lnTo>
                    <a:pt x="233489" y="83388"/>
                  </a:lnTo>
                  <a:lnTo>
                    <a:pt x="233299" y="83769"/>
                  </a:lnTo>
                  <a:lnTo>
                    <a:pt x="233299" y="84150"/>
                  </a:lnTo>
                  <a:lnTo>
                    <a:pt x="233489" y="84150"/>
                  </a:lnTo>
                  <a:lnTo>
                    <a:pt x="233883" y="84543"/>
                  </a:lnTo>
                  <a:lnTo>
                    <a:pt x="234276" y="84543"/>
                  </a:lnTo>
                  <a:lnTo>
                    <a:pt x="234657" y="84543"/>
                  </a:lnTo>
                  <a:lnTo>
                    <a:pt x="234276" y="84924"/>
                  </a:lnTo>
                  <a:lnTo>
                    <a:pt x="234657" y="84924"/>
                  </a:lnTo>
                  <a:lnTo>
                    <a:pt x="234276" y="85305"/>
                  </a:lnTo>
                  <a:lnTo>
                    <a:pt x="233883" y="85699"/>
                  </a:lnTo>
                  <a:lnTo>
                    <a:pt x="233883" y="85890"/>
                  </a:lnTo>
                  <a:lnTo>
                    <a:pt x="233489" y="86271"/>
                  </a:lnTo>
                  <a:lnTo>
                    <a:pt x="233299" y="85890"/>
                  </a:lnTo>
                  <a:lnTo>
                    <a:pt x="232905" y="85890"/>
                  </a:lnTo>
                  <a:lnTo>
                    <a:pt x="232905" y="85699"/>
                  </a:lnTo>
                  <a:lnTo>
                    <a:pt x="232524" y="85305"/>
                  </a:lnTo>
                  <a:lnTo>
                    <a:pt x="232130" y="85305"/>
                  </a:lnTo>
                  <a:lnTo>
                    <a:pt x="232130" y="85699"/>
                  </a:lnTo>
                  <a:lnTo>
                    <a:pt x="231736" y="85305"/>
                  </a:lnTo>
                  <a:lnTo>
                    <a:pt x="231736" y="85699"/>
                  </a:lnTo>
                  <a:lnTo>
                    <a:pt x="231355" y="85890"/>
                  </a:lnTo>
                  <a:lnTo>
                    <a:pt x="230568" y="87045"/>
                  </a:lnTo>
                  <a:lnTo>
                    <a:pt x="230187" y="87045"/>
                  </a:lnTo>
                  <a:lnTo>
                    <a:pt x="230187" y="87820"/>
                  </a:lnTo>
                  <a:lnTo>
                    <a:pt x="230187" y="88201"/>
                  </a:lnTo>
                  <a:lnTo>
                    <a:pt x="230568" y="88582"/>
                  </a:lnTo>
                  <a:lnTo>
                    <a:pt x="230187" y="88582"/>
                  </a:lnTo>
                  <a:lnTo>
                    <a:pt x="229793" y="88201"/>
                  </a:lnTo>
                  <a:lnTo>
                    <a:pt x="229793" y="88582"/>
                  </a:lnTo>
                  <a:lnTo>
                    <a:pt x="229412" y="88582"/>
                  </a:lnTo>
                  <a:lnTo>
                    <a:pt x="229019" y="88976"/>
                  </a:lnTo>
                  <a:lnTo>
                    <a:pt x="228625" y="89357"/>
                  </a:lnTo>
                  <a:lnTo>
                    <a:pt x="228625" y="89738"/>
                  </a:lnTo>
                  <a:lnTo>
                    <a:pt x="228041" y="90131"/>
                  </a:lnTo>
                  <a:lnTo>
                    <a:pt x="227660" y="90512"/>
                  </a:lnTo>
                  <a:lnTo>
                    <a:pt x="227266" y="90512"/>
                  </a:lnTo>
                  <a:lnTo>
                    <a:pt x="226885" y="90703"/>
                  </a:lnTo>
                  <a:lnTo>
                    <a:pt x="227266" y="90703"/>
                  </a:lnTo>
                  <a:lnTo>
                    <a:pt x="227660" y="91478"/>
                  </a:lnTo>
                  <a:lnTo>
                    <a:pt x="227660" y="91859"/>
                  </a:lnTo>
                  <a:lnTo>
                    <a:pt x="228041" y="92240"/>
                  </a:lnTo>
                  <a:lnTo>
                    <a:pt x="228041" y="92633"/>
                  </a:lnTo>
                  <a:lnTo>
                    <a:pt x="227266" y="92633"/>
                  </a:lnTo>
                  <a:lnTo>
                    <a:pt x="226491" y="92633"/>
                  </a:lnTo>
                  <a:lnTo>
                    <a:pt x="226098" y="93014"/>
                  </a:lnTo>
                  <a:lnTo>
                    <a:pt x="225717" y="93014"/>
                  </a:lnTo>
                  <a:lnTo>
                    <a:pt x="225323" y="92633"/>
                  </a:lnTo>
                  <a:lnTo>
                    <a:pt x="224929" y="92633"/>
                  </a:lnTo>
                  <a:lnTo>
                    <a:pt x="224929" y="93014"/>
                  </a:lnTo>
                  <a:lnTo>
                    <a:pt x="224929" y="92633"/>
                  </a:lnTo>
                  <a:lnTo>
                    <a:pt x="224548" y="92633"/>
                  </a:lnTo>
                  <a:lnTo>
                    <a:pt x="224155" y="92240"/>
                  </a:lnTo>
                  <a:lnTo>
                    <a:pt x="224155" y="91859"/>
                  </a:lnTo>
                  <a:lnTo>
                    <a:pt x="223761" y="91478"/>
                  </a:lnTo>
                  <a:lnTo>
                    <a:pt x="223761" y="91084"/>
                  </a:lnTo>
                  <a:lnTo>
                    <a:pt x="223761" y="90703"/>
                  </a:lnTo>
                  <a:lnTo>
                    <a:pt x="223570" y="90703"/>
                  </a:lnTo>
                  <a:lnTo>
                    <a:pt x="223177" y="90703"/>
                  </a:lnTo>
                  <a:lnTo>
                    <a:pt x="222796" y="90512"/>
                  </a:lnTo>
                  <a:lnTo>
                    <a:pt x="222402" y="90512"/>
                  </a:lnTo>
                  <a:lnTo>
                    <a:pt x="222008" y="90512"/>
                  </a:lnTo>
                  <a:lnTo>
                    <a:pt x="222008" y="90703"/>
                  </a:lnTo>
                  <a:lnTo>
                    <a:pt x="221627" y="90703"/>
                  </a:lnTo>
                  <a:lnTo>
                    <a:pt x="221627" y="91084"/>
                  </a:lnTo>
                  <a:lnTo>
                    <a:pt x="221627" y="91478"/>
                  </a:lnTo>
                  <a:lnTo>
                    <a:pt x="221627" y="91859"/>
                  </a:lnTo>
                  <a:lnTo>
                    <a:pt x="221234" y="92240"/>
                  </a:lnTo>
                  <a:lnTo>
                    <a:pt x="221234" y="92633"/>
                  </a:lnTo>
                  <a:lnTo>
                    <a:pt x="221627" y="92633"/>
                  </a:lnTo>
                  <a:lnTo>
                    <a:pt x="221234" y="92633"/>
                  </a:lnTo>
                  <a:lnTo>
                    <a:pt x="221234" y="93014"/>
                  </a:lnTo>
                  <a:lnTo>
                    <a:pt x="221234" y="93395"/>
                  </a:lnTo>
                  <a:lnTo>
                    <a:pt x="220840" y="93395"/>
                  </a:lnTo>
                  <a:lnTo>
                    <a:pt x="220459" y="93395"/>
                  </a:lnTo>
                  <a:lnTo>
                    <a:pt x="220840" y="93789"/>
                  </a:lnTo>
                  <a:lnTo>
                    <a:pt x="220840" y="94170"/>
                  </a:lnTo>
                  <a:lnTo>
                    <a:pt x="220459" y="94170"/>
                  </a:lnTo>
                  <a:lnTo>
                    <a:pt x="220065" y="94170"/>
                  </a:lnTo>
                  <a:lnTo>
                    <a:pt x="220065" y="93789"/>
                  </a:lnTo>
                  <a:lnTo>
                    <a:pt x="219684" y="93789"/>
                  </a:lnTo>
                  <a:lnTo>
                    <a:pt x="219684" y="94170"/>
                  </a:lnTo>
                  <a:lnTo>
                    <a:pt x="219290" y="94170"/>
                  </a:lnTo>
                  <a:lnTo>
                    <a:pt x="219100" y="94170"/>
                  </a:lnTo>
                  <a:lnTo>
                    <a:pt x="219100" y="94551"/>
                  </a:lnTo>
                  <a:lnTo>
                    <a:pt x="218706" y="94551"/>
                  </a:lnTo>
                  <a:lnTo>
                    <a:pt x="218706" y="94945"/>
                  </a:lnTo>
                  <a:lnTo>
                    <a:pt x="218313" y="94945"/>
                  </a:lnTo>
                  <a:lnTo>
                    <a:pt x="217932" y="95135"/>
                  </a:lnTo>
                  <a:lnTo>
                    <a:pt x="217538" y="95135"/>
                  </a:lnTo>
                  <a:lnTo>
                    <a:pt x="217144" y="95135"/>
                  </a:lnTo>
                  <a:lnTo>
                    <a:pt x="216763" y="95135"/>
                  </a:lnTo>
                  <a:lnTo>
                    <a:pt x="216369" y="94945"/>
                  </a:lnTo>
                  <a:lnTo>
                    <a:pt x="215988" y="94945"/>
                  </a:lnTo>
                  <a:lnTo>
                    <a:pt x="215595" y="94945"/>
                  </a:lnTo>
                  <a:lnTo>
                    <a:pt x="215201" y="94945"/>
                  </a:lnTo>
                  <a:lnTo>
                    <a:pt x="215201" y="95135"/>
                  </a:lnTo>
                  <a:lnTo>
                    <a:pt x="215201" y="95516"/>
                  </a:lnTo>
                  <a:lnTo>
                    <a:pt x="215201" y="96291"/>
                  </a:lnTo>
                  <a:lnTo>
                    <a:pt x="215201" y="96672"/>
                  </a:lnTo>
                  <a:lnTo>
                    <a:pt x="214820" y="96672"/>
                  </a:lnTo>
                  <a:lnTo>
                    <a:pt x="214820" y="97053"/>
                  </a:lnTo>
                  <a:lnTo>
                    <a:pt x="215201" y="97053"/>
                  </a:lnTo>
                  <a:lnTo>
                    <a:pt x="215201" y="97447"/>
                  </a:lnTo>
                  <a:lnTo>
                    <a:pt x="215201" y="97053"/>
                  </a:lnTo>
                  <a:lnTo>
                    <a:pt x="215595" y="97447"/>
                  </a:lnTo>
                  <a:lnTo>
                    <a:pt x="215988" y="97447"/>
                  </a:lnTo>
                  <a:lnTo>
                    <a:pt x="216369" y="97447"/>
                  </a:lnTo>
                  <a:lnTo>
                    <a:pt x="216369" y="97828"/>
                  </a:lnTo>
                  <a:lnTo>
                    <a:pt x="216763" y="98209"/>
                  </a:lnTo>
                  <a:lnTo>
                    <a:pt x="217144" y="98209"/>
                  </a:lnTo>
                  <a:lnTo>
                    <a:pt x="217144" y="98602"/>
                  </a:lnTo>
                  <a:lnTo>
                    <a:pt x="217144" y="98983"/>
                  </a:lnTo>
                  <a:lnTo>
                    <a:pt x="217538" y="98983"/>
                  </a:lnTo>
                  <a:lnTo>
                    <a:pt x="217538" y="99364"/>
                  </a:lnTo>
                  <a:lnTo>
                    <a:pt x="217144" y="99364"/>
                  </a:lnTo>
                  <a:lnTo>
                    <a:pt x="217538" y="99364"/>
                  </a:lnTo>
                  <a:lnTo>
                    <a:pt x="217538" y="99758"/>
                  </a:lnTo>
                  <a:lnTo>
                    <a:pt x="217538" y="99948"/>
                  </a:lnTo>
                  <a:lnTo>
                    <a:pt x="217538" y="100329"/>
                  </a:lnTo>
                  <a:lnTo>
                    <a:pt x="217932" y="100723"/>
                  </a:lnTo>
                  <a:lnTo>
                    <a:pt x="217932" y="101104"/>
                  </a:lnTo>
                  <a:lnTo>
                    <a:pt x="217538" y="101104"/>
                  </a:lnTo>
                  <a:lnTo>
                    <a:pt x="217538" y="101485"/>
                  </a:lnTo>
                  <a:lnTo>
                    <a:pt x="217932" y="101485"/>
                  </a:lnTo>
                  <a:lnTo>
                    <a:pt x="217538" y="101879"/>
                  </a:lnTo>
                  <a:lnTo>
                    <a:pt x="217932" y="102260"/>
                  </a:lnTo>
                  <a:lnTo>
                    <a:pt x="217538" y="102260"/>
                  </a:lnTo>
                  <a:lnTo>
                    <a:pt x="217144" y="102260"/>
                  </a:lnTo>
                  <a:lnTo>
                    <a:pt x="217144" y="101879"/>
                  </a:lnTo>
                  <a:lnTo>
                    <a:pt x="216763" y="102260"/>
                  </a:lnTo>
                  <a:lnTo>
                    <a:pt x="216763" y="102641"/>
                  </a:lnTo>
                  <a:lnTo>
                    <a:pt x="216369" y="102641"/>
                  </a:lnTo>
                  <a:lnTo>
                    <a:pt x="216369" y="102260"/>
                  </a:lnTo>
                  <a:lnTo>
                    <a:pt x="216369" y="101879"/>
                  </a:lnTo>
                  <a:lnTo>
                    <a:pt x="215988" y="101879"/>
                  </a:lnTo>
                  <a:lnTo>
                    <a:pt x="215988" y="102260"/>
                  </a:lnTo>
                  <a:lnTo>
                    <a:pt x="215595" y="102260"/>
                  </a:lnTo>
                  <a:lnTo>
                    <a:pt x="215595" y="101879"/>
                  </a:lnTo>
                  <a:lnTo>
                    <a:pt x="215201" y="101879"/>
                  </a:lnTo>
                  <a:lnTo>
                    <a:pt x="215595" y="101879"/>
                  </a:lnTo>
                  <a:lnTo>
                    <a:pt x="215201" y="101879"/>
                  </a:lnTo>
                  <a:lnTo>
                    <a:pt x="215201" y="101485"/>
                  </a:lnTo>
                  <a:lnTo>
                    <a:pt x="215201" y="101104"/>
                  </a:lnTo>
                  <a:lnTo>
                    <a:pt x="215201" y="100723"/>
                  </a:lnTo>
                  <a:lnTo>
                    <a:pt x="214820" y="100723"/>
                  </a:lnTo>
                  <a:lnTo>
                    <a:pt x="214426" y="100723"/>
                  </a:lnTo>
                  <a:lnTo>
                    <a:pt x="214426" y="100329"/>
                  </a:lnTo>
                  <a:lnTo>
                    <a:pt x="214426" y="100723"/>
                  </a:lnTo>
                  <a:lnTo>
                    <a:pt x="214236" y="100723"/>
                  </a:lnTo>
                  <a:lnTo>
                    <a:pt x="214236" y="101104"/>
                  </a:lnTo>
                  <a:lnTo>
                    <a:pt x="214236" y="101485"/>
                  </a:lnTo>
                  <a:lnTo>
                    <a:pt x="213842" y="101485"/>
                  </a:lnTo>
                  <a:lnTo>
                    <a:pt x="213448" y="101879"/>
                  </a:lnTo>
                  <a:lnTo>
                    <a:pt x="213448" y="102260"/>
                  </a:lnTo>
                  <a:lnTo>
                    <a:pt x="213842" y="102260"/>
                  </a:lnTo>
                  <a:lnTo>
                    <a:pt x="213842" y="102641"/>
                  </a:lnTo>
                  <a:lnTo>
                    <a:pt x="213842" y="103035"/>
                  </a:lnTo>
                  <a:lnTo>
                    <a:pt x="213842" y="103416"/>
                  </a:lnTo>
                  <a:lnTo>
                    <a:pt x="213448" y="103035"/>
                  </a:lnTo>
                  <a:lnTo>
                    <a:pt x="213067" y="103035"/>
                  </a:lnTo>
                  <a:lnTo>
                    <a:pt x="212674" y="103035"/>
                  </a:lnTo>
                  <a:lnTo>
                    <a:pt x="212674" y="102641"/>
                  </a:lnTo>
                  <a:lnTo>
                    <a:pt x="212280" y="102641"/>
                  </a:lnTo>
                  <a:lnTo>
                    <a:pt x="212280" y="103035"/>
                  </a:lnTo>
                  <a:lnTo>
                    <a:pt x="212280" y="102641"/>
                  </a:lnTo>
                  <a:lnTo>
                    <a:pt x="211899" y="102641"/>
                  </a:lnTo>
                  <a:lnTo>
                    <a:pt x="211505" y="103035"/>
                  </a:lnTo>
                  <a:lnTo>
                    <a:pt x="211112" y="103035"/>
                  </a:lnTo>
                  <a:lnTo>
                    <a:pt x="210731" y="103035"/>
                  </a:lnTo>
                  <a:lnTo>
                    <a:pt x="210731" y="103416"/>
                  </a:lnTo>
                  <a:lnTo>
                    <a:pt x="210337" y="103416"/>
                  </a:lnTo>
                  <a:lnTo>
                    <a:pt x="209943" y="103416"/>
                  </a:lnTo>
                  <a:lnTo>
                    <a:pt x="209562" y="103416"/>
                  </a:lnTo>
                  <a:lnTo>
                    <a:pt x="209372" y="103416"/>
                  </a:lnTo>
                  <a:lnTo>
                    <a:pt x="208978" y="103416"/>
                  </a:lnTo>
                  <a:lnTo>
                    <a:pt x="208978" y="103797"/>
                  </a:lnTo>
                  <a:lnTo>
                    <a:pt x="208584" y="103797"/>
                  </a:lnTo>
                  <a:lnTo>
                    <a:pt x="208978" y="103797"/>
                  </a:lnTo>
                  <a:lnTo>
                    <a:pt x="208584" y="103797"/>
                  </a:lnTo>
                  <a:lnTo>
                    <a:pt x="208584" y="104190"/>
                  </a:lnTo>
                  <a:lnTo>
                    <a:pt x="208978" y="104190"/>
                  </a:lnTo>
                  <a:lnTo>
                    <a:pt x="208978" y="104571"/>
                  </a:lnTo>
                  <a:lnTo>
                    <a:pt x="208978" y="104762"/>
                  </a:lnTo>
                  <a:lnTo>
                    <a:pt x="208978" y="105143"/>
                  </a:lnTo>
                  <a:lnTo>
                    <a:pt x="209372" y="105143"/>
                  </a:lnTo>
                  <a:lnTo>
                    <a:pt x="209372" y="105536"/>
                  </a:lnTo>
                  <a:lnTo>
                    <a:pt x="209372" y="105917"/>
                  </a:lnTo>
                  <a:lnTo>
                    <a:pt x="208978" y="105917"/>
                  </a:lnTo>
                  <a:lnTo>
                    <a:pt x="208978" y="106298"/>
                  </a:lnTo>
                  <a:lnTo>
                    <a:pt x="209372" y="106298"/>
                  </a:lnTo>
                  <a:lnTo>
                    <a:pt x="209372" y="106692"/>
                  </a:lnTo>
                  <a:lnTo>
                    <a:pt x="209372" y="107073"/>
                  </a:lnTo>
                  <a:lnTo>
                    <a:pt x="209372" y="107454"/>
                  </a:lnTo>
                  <a:lnTo>
                    <a:pt x="208978" y="107454"/>
                  </a:lnTo>
                  <a:lnTo>
                    <a:pt x="208978" y="107848"/>
                  </a:lnTo>
                  <a:lnTo>
                    <a:pt x="208584" y="107848"/>
                  </a:lnTo>
                  <a:lnTo>
                    <a:pt x="208584" y="108229"/>
                  </a:lnTo>
                  <a:lnTo>
                    <a:pt x="208203" y="108229"/>
                  </a:lnTo>
                  <a:lnTo>
                    <a:pt x="208203" y="108610"/>
                  </a:lnTo>
                  <a:lnTo>
                    <a:pt x="207810" y="108610"/>
                  </a:lnTo>
                  <a:lnTo>
                    <a:pt x="208203" y="108610"/>
                  </a:lnTo>
                  <a:lnTo>
                    <a:pt x="207810" y="108610"/>
                  </a:lnTo>
                  <a:lnTo>
                    <a:pt x="207810" y="109004"/>
                  </a:lnTo>
                  <a:lnTo>
                    <a:pt x="207810" y="109385"/>
                  </a:lnTo>
                  <a:lnTo>
                    <a:pt x="207416" y="109385"/>
                  </a:lnTo>
                  <a:lnTo>
                    <a:pt x="207416" y="109575"/>
                  </a:lnTo>
                  <a:lnTo>
                    <a:pt x="207035" y="109575"/>
                  </a:lnTo>
                  <a:lnTo>
                    <a:pt x="207035" y="109969"/>
                  </a:lnTo>
                  <a:lnTo>
                    <a:pt x="207416" y="109969"/>
                  </a:lnTo>
                  <a:lnTo>
                    <a:pt x="207810" y="109969"/>
                  </a:lnTo>
                  <a:lnTo>
                    <a:pt x="207810" y="110350"/>
                  </a:lnTo>
                  <a:lnTo>
                    <a:pt x="208203" y="110350"/>
                  </a:lnTo>
                  <a:lnTo>
                    <a:pt x="208203" y="110731"/>
                  </a:lnTo>
                  <a:lnTo>
                    <a:pt x="208203" y="111112"/>
                  </a:lnTo>
                  <a:lnTo>
                    <a:pt x="208584" y="110731"/>
                  </a:lnTo>
                  <a:lnTo>
                    <a:pt x="208584" y="111112"/>
                  </a:lnTo>
                  <a:lnTo>
                    <a:pt x="208584" y="113423"/>
                  </a:lnTo>
                  <a:lnTo>
                    <a:pt x="208978" y="113817"/>
                  </a:lnTo>
                  <a:lnTo>
                    <a:pt x="208978" y="114198"/>
                  </a:lnTo>
                  <a:lnTo>
                    <a:pt x="208978" y="114388"/>
                  </a:lnTo>
                  <a:lnTo>
                    <a:pt x="209372" y="114388"/>
                  </a:lnTo>
                  <a:lnTo>
                    <a:pt x="209372" y="115544"/>
                  </a:lnTo>
                  <a:lnTo>
                    <a:pt x="209372" y="115163"/>
                  </a:lnTo>
                  <a:lnTo>
                    <a:pt x="209372" y="115925"/>
                  </a:lnTo>
                  <a:lnTo>
                    <a:pt x="209562" y="115925"/>
                  </a:lnTo>
                  <a:lnTo>
                    <a:pt x="209372" y="115925"/>
                  </a:lnTo>
                  <a:lnTo>
                    <a:pt x="209372" y="116319"/>
                  </a:lnTo>
                  <a:lnTo>
                    <a:pt x="209372" y="116700"/>
                  </a:lnTo>
                  <a:lnTo>
                    <a:pt x="209372" y="117081"/>
                  </a:lnTo>
                  <a:lnTo>
                    <a:pt x="209562" y="117474"/>
                  </a:lnTo>
                  <a:lnTo>
                    <a:pt x="209562" y="117855"/>
                  </a:lnTo>
                  <a:lnTo>
                    <a:pt x="209562" y="118236"/>
                  </a:lnTo>
                  <a:lnTo>
                    <a:pt x="209943" y="118236"/>
                  </a:lnTo>
                  <a:lnTo>
                    <a:pt x="210337" y="118630"/>
                  </a:lnTo>
                  <a:lnTo>
                    <a:pt x="210731" y="119011"/>
                  </a:lnTo>
                  <a:lnTo>
                    <a:pt x="210337" y="119202"/>
                  </a:lnTo>
                  <a:lnTo>
                    <a:pt x="210731" y="119202"/>
                  </a:lnTo>
                  <a:lnTo>
                    <a:pt x="211112" y="119202"/>
                  </a:lnTo>
                  <a:lnTo>
                    <a:pt x="211112" y="119595"/>
                  </a:lnTo>
                  <a:lnTo>
                    <a:pt x="211505" y="119595"/>
                  </a:lnTo>
                  <a:lnTo>
                    <a:pt x="211505" y="119976"/>
                  </a:lnTo>
                  <a:lnTo>
                    <a:pt x="211899" y="119976"/>
                  </a:lnTo>
                  <a:lnTo>
                    <a:pt x="212280" y="119976"/>
                  </a:lnTo>
                  <a:lnTo>
                    <a:pt x="212280" y="120357"/>
                  </a:lnTo>
                  <a:lnTo>
                    <a:pt x="212280" y="120751"/>
                  </a:lnTo>
                  <a:lnTo>
                    <a:pt x="212280" y="121132"/>
                  </a:lnTo>
                  <a:lnTo>
                    <a:pt x="212674" y="121513"/>
                  </a:lnTo>
                  <a:lnTo>
                    <a:pt x="212674" y="121907"/>
                  </a:lnTo>
                  <a:lnTo>
                    <a:pt x="212674" y="122288"/>
                  </a:lnTo>
                  <a:lnTo>
                    <a:pt x="213067" y="122288"/>
                  </a:lnTo>
                  <a:lnTo>
                    <a:pt x="213448" y="122288"/>
                  </a:lnTo>
                  <a:lnTo>
                    <a:pt x="213448" y="122669"/>
                  </a:lnTo>
                  <a:lnTo>
                    <a:pt x="213842" y="123050"/>
                  </a:lnTo>
                  <a:lnTo>
                    <a:pt x="213842" y="123443"/>
                  </a:lnTo>
                  <a:lnTo>
                    <a:pt x="214236" y="123824"/>
                  </a:lnTo>
                  <a:lnTo>
                    <a:pt x="214426" y="123824"/>
                  </a:lnTo>
                  <a:lnTo>
                    <a:pt x="214426" y="124015"/>
                  </a:lnTo>
                  <a:lnTo>
                    <a:pt x="214426" y="124409"/>
                  </a:lnTo>
                  <a:lnTo>
                    <a:pt x="214426" y="124790"/>
                  </a:lnTo>
                  <a:lnTo>
                    <a:pt x="214236" y="124790"/>
                  </a:lnTo>
                  <a:lnTo>
                    <a:pt x="213842" y="124790"/>
                  </a:lnTo>
                  <a:lnTo>
                    <a:pt x="213842" y="124409"/>
                  </a:lnTo>
                  <a:lnTo>
                    <a:pt x="213842" y="124790"/>
                  </a:lnTo>
                  <a:lnTo>
                    <a:pt x="213842" y="125171"/>
                  </a:lnTo>
                  <a:lnTo>
                    <a:pt x="213842" y="125564"/>
                  </a:lnTo>
                  <a:lnTo>
                    <a:pt x="213448" y="125564"/>
                  </a:lnTo>
                  <a:lnTo>
                    <a:pt x="213842" y="125945"/>
                  </a:lnTo>
                  <a:lnTo>
                    <a:pt x="213842" y="126326"/>
                  </a:lnTo>
                  <a:lnTo>
                    <a:pt x="214236" y="126720"/>
                  </a:lnTo>
                  <a:lnTo>
                    <a:pt x="214236" y="127101"/>
                  </a:lnTo>
                  <a:lnTo>
                    <a:pt x="214426" y="127101"/>
                  </a:lnTo>
                  <a:lnTo>
                    <a:pt x="214426" y="127482"/>
                  </a:lnTo>
                  <a:lnTo>
                    <a:pt x="214820" y="127482"/>
                  </a:lnTo>
                  <a:lnTo>
                    <a:pt x="214426" y="127482"/>
                  </a:lnTo>
                  <a:lnTo>
                    <a:pt x="214820" y="127482"/>
                  </a:lnTo>
                  <a:lnTo>
                    <a:pt x="214820" y="127876"/>
                  </a:lnTo>
                  <a:lnTo>
                    <a:pt x="214426" y="127876"/>
                  </a:lnTo>
                  <a:lnTo>
                    <a:pt x="214820" y="128257"/>
                  </a:lnTo>
                  <a:lnTo>
                    <a:pt x="214426" y="128257"/>
                  </a:lnTo>
                  <a:lnTo>
                    <a:pt x="214426" y="128638"/>
                  </a:lnTo>
                  <a:lnTo>
                    <a:pt x="214236" y="128638"/>
                  </a:lnTo>
                  <a:lnTo>
                    <a:pt x="214236" y="128828"/>
                  </a:lnTo>
                  <a:lnTo>
                    <a:pt x="214426" y="128828"/>
                  </a:lnTo>
                  <a:lnTo>
                    <a:pt x="214426" y="129222"/>
                  </a:lnTo>
                  <a:lnTo>
                    <a:pt x="214426" y="129603"/>
                  </a:lnTo>
                  <a:lnTo>
                    <a:pt x="214236" y="129603"/>
                  </a:lnTo>
                  <a:lnTo>
                    <a:pt x="214236" y="129984"/>
                  </a:lnTo>
                  <a:lnTo>
                    <a:pt x="214236" y="130378"/>
                  </a:lnTo>
                  <a:lnTo>
                    <a:pt x="213842" y="130759"/>
                  </a:lnTo>
                  <a:lnTo>
                    <a:pt x="213842" y="131140"/>
                  </a:lnTo>
                  <a:lnTo>
                    <a:pt x="214236" y="131533"/>
                  </a:lnTo>
                  <a:lnTo>
                    <a:pt x="214236" y="131914"/>
                  </a:lnTo>
                  <a:lnTo>
                    <a:pt x="213842" y="132295"/>
                  </a:lnTo>
                  <a:lnTo>
                    <a:pt x="213842" y="132689"/>
                  </a:lnTo>
                  <a:lnTo>
                    <a:pt x="214236" y="133070"/>
                  </a:lnTo>
                  <a:lnTo>
                    <a:pt x="214236" y="133451"/>
                  </a:lnTo>
                  <a:lnTo>
                    <a:pt x="214426" y="133451"/>
                  </a:lnTo>
                  <a:lnTo>
                    <a:pt x="214236" y="133451"/>
                  </a:lnTo>
                  <a:lnTo>
                    <a:pt x="214236" y="133654"/>
                  </a:lnTo>
                  <a:lnTo>
                    <a:pt x="214426" y="134035"/>
                  </a:lnTo>
                  <a:lnTo>
                    <a:pt x="214236" y="134035"/>
                  </a:lnTo>
                  <a:lnTo>
                    <a:pt x="214426" y="134035"/>
                  </a:lnTo>
                  <a:lnTo>
                    <a:pt x="214236" y="134035"/>
                  </a:lnTo>
                  <a:lnTo>
                    <a:pt x="214236" y="134416"/>
                  </a:lnTo>
                  <a:lnTo>
                    <a:pt x="214236" y="134810"/>
                  </a:lnTo>
                  <a:lnTo>
                    <a:pt x="213842" y="134416"/>
                  </a:lnTo>
                  <a:lnTo>
                    <a:pt x="213842" y="134810"/>
                  </a:lnTo>
                  <a:lnTo>
                    <a:pt x="213842" y="135191"/>
                  </a:lnTo>
                  <a:lnTo>
                    <a:pt x="213842" y="135572"/>
                  </a:lnTo>
                  <a:lnTo>
                    <a:pt x="213448" y="135572"/>
                  </a:lnTo>
                  <a:lnTo>
                    <a:pt x="213448" y="135966"/>
                  </a:lnTo>
                  <a:lnTo>
                    <a:pt x="213842" y="136347"/>
                  </a:lnTo>
                  <a:lnTo>
                    <a:pt x="213448" y="136347"/>
                  </a:lnTo>
                  <a:lnTo>
                    <a:pt x="213067" y="136347"/>
                  </a:lnTo>
                  <a:lnTo>
                    <a:pt x="213067" y="136728"/>
                  </a:lnTo>
                  <a:lnTo>
                    <a:pt x="212674" y="136728"/>
                  </a:lnTo>
                  <a:lnTo>
                    <a:pt x="212280" y="136728"/>
                  </a:lnTo>
                  <a:lnTo>
                    <a:pt x="211899" y="136728"/>
                  </a:lnTo>
                  <a:lnTo>
                    <a:pt x="211505" y="136347"/>
                  </a:lnTo>
                  <a:lnTo>
                    <a:pt x="211899" y="136347"/>
                  </a:lnTo>
                  <a:lnTo>
                    <a:pt x="211899" y="135966"/>
                  </a:lnTo>
                  <a:lnTo>
                    <a:pt x="211505" y="135966"/>
                  </a:lnTo>
                  <a:lnTo>
                    <a:pt x="211505" y="135572"/>
                  </a:lnTo>
                  <a:lnTo>
                    <a:pt x="211505" y="135191"/>
                  </a:lnTo>
                  <a:lnTo>
                    <a:pt x="211112" y="135191"/>
                  </a:lnTo>
                  <a:lnTo>
                    <a:pt x="211112" y="134810"/>
                  </a:lnTo>
                  <a:lnTo>
                    <a:pt x="210731" y="134810"/>
                  </a:lnTo>
                  <a:lnTo>
                    <a:pt x="210731" y="134416"/>
                  </a:lnTo>
                  <a:lnTo>
                    <a:pt x="210337" y="134035"/>
                  </a:lnTo>
                  <a:lnTo>
                    <a:pt x="210337" y="134416"/>
                  </a:lnTo>
                  <a:lnTo>
                    <a:pt x="209943" y="134810"/>
                  </a:lnTo>
                  <a:lnTo>
                    <a:pt x="209943" y="135191"/>
                  </a:lnTo>
                  <a:lnTo>
                    <a:pt x="209943" y="135572"/>
                  </a:lnTo>
                  <a:lnTo>
                    <a:pt x="209943" y="135966"/>
                  </a:lnTo>
                  <a:lnTo>
                    <a:pt x="209943" y="136347"/>
                  </a:lnTo>
                  <a:lnTo>
                    <a:pt x="209562" y="136347"/>
                  </a:lnTo>
                  <a:lnTo>
                    <a:pt x="209562" y="135966"/>
                  </a:lnTo>
                  <a:lnTo>
                    <a:pt x="209372" y="135572"/>
                  </a:lnTo>
                  <a:lnTo>
                    <a:pt x="208978" y="135572"/>
                  </a:lnTo>
                  <a:lnTo>
                    <a:pt x="208978" y="135191"/>
                  </a:lnTo>
                  <a:lnTo>
                    <a:pt x="208978" y="134810"/>
                  </a:lnTo>
                  <a:lnTo>
                    <a:pt x="208584" y="134810"/>
                  </a:lnTo>
                  <a:lnTo>
                    <a:pt x="208584" y="134416"/>
                  </a:lnTo>
                  <a:lnTo>
                    <a:pt x="208584" y="134810"/>
                  </a:lnTo>
                  <a:lnTo>
                    <a:pt x="208584" y="134416"/>
                  </a:lnTo>
                  <a:lnTo>
                    <a:pt x="208203" y="134416"/>
                  </a:lnTo>
                  <a:lnTo>
                    <a:pt x="208203" y="134810"/>
                  </a:lnTo>
                  <a:lnTo>
                    <a:pt x="207810" y="134810"/>
                  </a:lnTo>
                  <a:lnTo>
                    <a:pt x="207810" y="135191"/>
                  </a:lnTo>
                  <a:lnTo>
                    <a:pt x="207416" y="135191"/>
                  </a:lnTo>
                  <a:lnTo>
                    <a:pt x="207035" y="135191"/>
                  </a:lnTo>
                  <a:lnTo>
                    <a:pt x="206641" y="135191"/>
                  </a:lnTo>
                  <a:lnTo>
                    <a:pt x="206641" y="134810"/>
                  </a:lnTo>
                  <a:lnTo>
                    <a:pt x="206248" y="134810"/>
                  </a:lnTo>
                  <a:lnTo>
                    <a:pt x="205867" y="134810"/>
                  </a:lnTo>
                  <a:lnTo>
                    <a:pt x="205867" y="135191"/>
                  </a:lnTo>
                  <a:lnTo>
                    <a:pt x="205867" y="135572"/>
                  </a:lnTo>
                  <a:lnTo>
                    <a:pt x="206248" y="135572"/>
                  </a:lnTo>
                  <a:lnTo>
                    <a:pt x="206248" y="135966"/>
                  </a:lnTo>
                  <a:lnTo>
                    <a:pt x="206248" y="136347"/>
                  </a:lnTo>
                  <a:lnTo>
                    <a:pt x="206248" y="136728"/>
                  </a:lnTo>
                  <a:lnTo>
                    <a:pt x="205867" y="136728"/>
                  </a:lnTo>
                  <a:lnTo>
                    <a:pt x="206248" y="137109"/>
                  </a:lnTo>
                  <a:lnTo>
                    <a:pt x="206248" y="137502"/>
                  </a:lnTo>
                  <a:lnTo>
                    <a:pt x="206248" y="137883"/>
                  </a:lnTo>
                  <a:lnTo>
                    <a:pt x="205867" y="137883"/>
                  </a:lnTo>
                  <a:lnTo>
                    <a:pt x="205473" y="137883"/>
                  </a:lnTo>
                  <a:lnTo>
                    <a:pt x="205473" y="137502"/>
                  </a:lnTo>
                  <a:lnTo>
                    <a:pt x="205092" y="137883"/>
                  </a:lnTo>
                  <a:lnTo>
                    <a:pt x="205092" y="137502"/>
                  </a:lnTo>
                  <a:lnTo>
                    <a:pt x="204889" y="137502"/>
                  </a:lnTo>
                  <a:lnTo>
                    <a:pt x="204889" y="137883"/>
                  </a:lnTo>
                  <a:lnTo>
                    <a:pt x="204495" y="137883"/>
                  </a:lnTo>
                  <a:lnTo>
                    <a:pt x="204495" y="138264"/>
                  </a:lnTo>
                  <a:lnTo>
                    <a:pt x="204114" y="138468"/>
                  </a:lnTo>
                  <a:lnTo>
                    <a:pt x="204114" y="138849"/>
                  </a:lnTo>
                  <a:lnTo>
                    <a:pt x="204114" y="139230"/>
                  </a:lnTo>
                  <a:lnTo>
                    <a:pt x="203720" y="139230"/>
                  </a:lnTo>
                  <a:lnTo>
                    <a:pt x="203339" y="139230"/>
                  </a:lnTo>
                  <a:lnTo>
                    <a:pt x="203339" y="138849"/>
                  </a:lnTo>
                  <a:lnTo>
                    <a:pt x="203720" y="138849"/>
                  </a:lnTo>
                  <a:lnTo>
                    <a:pt x="203339" y="138468"/>
                  </a:lnTo>
                  <a:lnTo>
                    <a:pt x="202946" y="138468"/>
                  </a:lnTo>
                  <a:lnTo>
                    <a:pt x="202552" y="138849"/>
                  </a:lnTo>
                  <a:lnTo>
                    <a:pt x="202171" y="138468"/>
                  </a:lnTo>
                  <a:lnTo>
                    <a:pt x="202171" y="138264"/>
                  </a:lnTo>
                  <a:lnTo>
                    <a:pt x="201777" y="138264"/>
                  </a:lnTo>
                  <a:lnTo>
                    <a:pt x="201383" y="138264"/>
                  </a:lnTo>
                  <a:lnTo>
                    <a:pt x="201383" y="137883"/>
                  </a:lnTo>
                  <a:lnTo>
                    <a:pt x="201002" y="137883"/>
                  </a:lnTo>
                  <a:lnTo>
                    <a:pt x="201002" y="138264"/>
                  </a:lnTo>
                  <a:lnTo>
                    <a:pt x="201002" y="138468"/>
                  </a:lnTo>
                  <a:lnTo>
                    <a:pt x="200609" y="138468"/>
                  </a:lnTo>
                  <a:lnTo>
                    <a:pt x="200609" y="138849"/>
                  </a:lnTo>
                  <a:lnTo>
                    <a:pt x="200215" y="138849"/>
                  </a:lnTo>
                  <a:lnTo>
                    <a:pt x="200215" y="139230"/>
                  </a:lnTo>
                  <a:lnTo>
                    <a:pt x="200025" y="139230"/>
                  </a:lnTo>
                  <a:lnTo>
                    <a:pt x="200025" y="138849"/>
                  </a:lnTo>
                  <a:lnTo>
                    <a:pt x="199644" y="138849"/>
                  </a:lnTo>
                  <a:lnTo>
                    <a:pt x="200025" y="138849"/>
                  </a:lnTo>
                  <a:lnTo>
                    <a:pt x="199644" y="138468"/>
                  </a:lnTo>
                  <a:lnTo>
                    <a:pt x="199250" y="138849"/>
                  </a:lnTo>
                  <a:lnTo>
                    <a:pt x="198856" y="138849"/>
                  </a:lnTo>
                  <a:lnTo>
                    <a:pt x="198856" y="138468"/>
                  </a:lnTo>
                  <a:lnTo>
                    <a:pt x="198856" y="138849"/>
                  </a:lnTo>
                  <a:lnTo>
                    <a:pt x="198475" y="138849"/>
                  </a:lnTo>
                  <a:lnTo>
                    <a:pt x="198475" y="138468"/>
                  </a:lnTo>
                  <a:lnTo>
                    <a:pt x="198081" y="138468"/>
                  </a:lnTo>
                  <a:lnTo>
                    <a:pt x="197688" y="138468"/>
                  </a:lnTo>
                  <a:lnTo>
                    <a:pt x="197688" y="138264"/>
                  </a:lnTo>
                  <a:lnTo>
                    <a:pt x="197307" y="137883"/>
                  </a:lnTo>
                  <a:lnTo>
                    <a:pt x="197307" y="137502"/>
                  </a:lnTo>
                  <a:lnTo>
                    <a:pt x="196913" y="137502"/>
                  </a:lnTo>
                  <a:lnTo>
                    <a:pt x="196519" y="137109"/>
                  </a:lnTo>
                  <a:lnTo>
                    <a:pt x="196519" y="137502"/>
                  </a:lnTo>
                  <a:lnTo>
                    <a:pt x="196138" y="137109"/>
                  </a:lnTo>
                  <a:lnTo>
                    <a:pt x="195745" y="137109"/>
                  </a:lnTo>
                  <a:lnTo>
                    <a:pt x="195745" y="136728"/>
                  </a:lnTo>
                  <a:lnTo>
                    <a:pt x="195351" y="136728"/>
                  </a:lnTo>
                  <a:lnTo>
                    <a:pt x="195160" y="136347"/>
                  </a:lnTo>
                  <a:lnTo>
                    <a:pt x="194767" y="136728"/>
                  </a:lnTo>
                  <a:lnTo>
                    <a:pt x="194386" y="136728"/>
                  </a:lnTo>
                  <a:lnTo>
                    <a:pt x="193992" y="136728"/>
                  </a:lnTo>
                  <a:lnTo>
                    <a:pt x="193611" y="136347"/>
                  </a:lnTo>
                  <a:lnTo>
                    <a:pt x="193611" y="135966"/>
                  </a:lnTo>
                  <a:lnTo>
                    <a:pt x="193217" y="135966"/>
                  </a:lnTo>
                  <a:lnTo>
                    <a:pt x="193217" y="136347"/>
                  </a:lnTo>
                  <a:lnTo>
                    <a:pt x="192824" y="136347"/>
                  </a:lnTo>
                  <a:lnTo>
                    <a:pt x="192443" y="136347"/>
                  </a:lnTo>
                  <a:lnTo>
                    <a:pt x="192443" y="135966"/>
                  </a:lnTo>
                  <a:lnTo>
                    <a:pt x="192049" y="135966"/>
                  </a:lnTo>
                  <a:lnTo>
                    <a:pt x="192049" y="136347"/>
                  </a:lnTo>
                  <a:lnTo>
                    <a:pt x="191655" y="136347"/>
                  </a:lnTo>
                  <a:lnTo>
                    <a:pt x="191655" y="136728"/>
                  </a:lnTo>
                  <a:lnTo>
                    <a:pt x="191655" y="137109"/>
                  </a:lnTo>
                  <a:lnTo>
                    <a:pt x="192049" y="137109"/>
                  </a:lnTo>
                  <a:lnTo>
                    <a:pt x="191655" y="137502"/>
                  </a:lnTo>
                  <a:lnTo>
                    <a:pt x="192049" y="137502"/>
                  </a:lnTo>
                  <a:lnTo>
                    <a:pt x="191655" y="137883"/>
                  </a:lnTo>
                  <a:lnTo>
                    <a:pt x="191655" y="138264"/>
                  </a:lnTo>
                  <a:lnTo>
                    <a:pt x="190881" y="138264"/>
                  </a:lnTo>
                  <a:lnTo>
                    <a:pt x="190881" y="138468"/>
                  </a:lnTo>
                  <a:lnTo>
                    <a:pt x="190487" y="138468"/>
                  </a:lnTo>
                  <a:lnTo>
                    <a:pt x="190881" y="138468"/>
                  </a:lnTo>
                  <a:lnTo>
                    <a:pt x="190881" y="138849"/>
                  </a:lnTo>
                  <a:lnTo>
                    <a:pt x="190487" y="138849"/>
                  </a:lnTo>
                  <a:lnTo>
                    <a:pt x="190487" y="139230"/>
                  </a:lnTo>
                  <a:lnTo>
                    <a:pt x="190487" y="139623"/>
                  </a:lnTo>
                  <a:lnTo>
                    <a:pt x="190881" y="140004"/>
                  </a:lnTo>
                  <a:lnTo>
                    <a:pt x="190881" y="140385"/>
                  </a:lnTo>
                  <a:lnTo>
                    <a:pt x="190881" y="140779"/>
                  </a:lnTo>
                  <a:lnTo>
                    <a:pt x="191274" y="140779"/>
                  </a:lnTo>
                  <a:lnTo>
                    <a:pt x="191274" y="141160"/>
                  </a:lnTo>
                  <a:lnTo>
                    <a:pt x="191655" y="141160"/>
                  </a:lnTo>
                  <a:lnTo>
                    <a:pt x="191655" y="141541"/>
                  </a:lnTo>
                  <a:lnTo>
                    <a:pt x="191655" y="141922"/>
                  </a:lnTo>
                  <a:lnTo>
                    <a:pt x="191655" y="142316"/>
                  </a:lnTo>
                  <a:lnTo>
                    <a:pt x="191655" y="142697"/>
                  </a:lnTo>
                  <a:lnTo>
                    <a:pt x="192049" y="142697"/>
                  </a:lnTo>
                  <a:lnTo>
                    <a:pt x="192049" y="142887"/>
                  </a:lnTo>
                  <a:lnTo>
                    <a:pt x="192049" y="143281"/>
                  </a:lnTo>
                  <a:lnTo>
                    <a:pt x="191655" y="143281"/>
                  </a:lnTo>
                  <a:lnTo>
                    <a:pt x="191655" y="143662"/>
                  </a:lnTo>
                  <a:lnTo>
                    <a:pt x="191655" y="144043"/>
                  </a:lnTo>
                  <a:lnTo>
                    <a:pt x="191274" y="144043"/>
                  </a:lnTo>
                  <a:lnTo>
                    <a:pt x="190881" y="144437"/>
                  </a:lnTo>
                  <a:lnTo>
                    <a:pt x="190881" y="144818"/>
                  </a:lnTo>
                  <a:lnTo>
                    <a:pt x="190881" y="145199"/>
                  </a:lnTo>
                  <a:lnTo>
                    <a:pt x="191274" y="145199"/>
                  </a:lnTo>
                  <a:lnTo>
                    <a:pt x="191274" y="145592"/>
                  </a:lnTo>
                  <a:lnTo>
                    <a:pt x="191655" y="145592"/>
                  </a:lnTo>
                  <a:lnTo>
                    <a:pt x="191655" y="147700"/>
                  </a:lnTo>
                  <a:lnTo>
                    <a:pt x="191274" y="148094"/>
                  </a:lnTo>
                  <a:lnTo>
                    <a:pt x="191655" y="148094"/>
                  </a:lnTo>
                  <a:lnTo>
                    <a:pt x="191655" y="148475"/>
                  </a:lnTo>
                  <a:lnTo>
                    <a:pt x="191655" y="148856"/>
                  </a:lnTo>
                  <a:lnTo>
                    <a:pt x="191274" y="148475"/>
                  </a:lnTo>
                  <a:lnTo>
                    <a:pt x="191274" y="148856"/>
                  </a:lnTo>
                  <a:lnTo>
                    <a:pt x="191274" y="149250"/>
                  </a:lnTo>
                  <a:lnTo>
                    <a:pt x="191274" y="149631"/>
                  </a:lnTo>
                  <a:lnTo>
                    <a:pt x="191655" y="150012"/>
                  </a:lnTo>
                  <a:lnTo>
                    <a:pt x="191655" y="150406"/>
                  </a:lnTo>
                  <a:lnTo>
                    <a:pt x="191655" y="150787"/>
                  </a:lnTo>
                  <a:lnTo>
                    <a:pt x="191655" y="151168"/>
                  </a:lnTo>
                  <a:lnTo>
                    <a:pt x="191274" y="151168"/>
                  </a:lnTo>
                  <a:lnTo>
                    <a:pt x="191274" y="151561"/>
                  </a:lnTo>
                  <a:lnTo>
                    <a:pt x="190881" y="151168"/>
                  </a:lnTo>
                  <a:lnTo>
                    <a:pt x="190487" y="151561"/>
                  </a:lnTo>
                  <a:lnTo>
                    <a:pt x="190487" y="151942"/>
                  </a:lnTo>
                  <a:lnTo>
                    <a:pt x="190487" y="152323"/>
                  </a:lnTo>
                  <a:lnTo>
                    <a:pt x="190296" y="152514"/>
                  </a:lnTo>
                  <a:lnTo>
                    <a:pt x="189522" y="152514"/>
                  </a:lnTo>
                  <a:lnTo>
                    <a:pt x="189522" y="152907"/>
                  </a:lnTo>
                  <a:lnTo>
                    <a:pt x="189128" y="152907"/>
                  </a:lnTo>
                  <a:lnTo>
                    <a:pt x="189522" y="152907"/>
                  </a:lnTo>
                  <a:lnTo>
                    <a:pt x="189915" y="153288"/>
                  </a:lnTo>
                  <a:lnTo>
                    <a:pt x="189915" y="153669"/>
                  </a:lnTo>
                  <a:lnTo>
                    <a:pt x="189915" y="154063"/>
                  </a:lnTo>
                  <a:lnTo>
                    <a:pt x="189522" y="154063"/>
                  </a:lnTo>
                  <a:lnTo>
                    <a:pt x="189522" y="154444"/>
                  </a:lnTo>
                  <a:lnTo>
                    <a:pt x="189128" y="154444"/>
                  </a:lnTo>
                  <a:lnTo>
                    <a:pt x="188747" y="154444"/>
                  </a:lnTo>
                  <a:lnTo>
                    <a:pt x="188747" y="154825"/>
                  </a:lnTo>
                  <a:lnTo>
                    <a:pt x="188353" y="154825"/>
                  </a:lnTo>
                  <a:lnTo>
                    <a:pt x="187960" y="154825"/>
                  </a:lnTo>
                  <a:lnTo>
                    <a:pt x="187960" y="155219"/>
                  </a:lnTo>
                  <a:lnTo>
                    <a:pt x="187960" y="155600"/>
                  </a:lnTo>
                  <a:lnTo>
                    <a:pt x="188353" y="155981"/>
                  </a:lnTo>
                  <a:lnTo>
                    <a:pt x="188353" y="156375"/>
                  </a:lnTo>
                  <a:lnTo>
                    <a:pt x="188747" y="156375"/>
                  </a:lnTo>
                  <a:lnTo>
                    <a:pt x="188747" y="156756"/>
                  </a:lnTo>
                  <a:lnTo>
                    <a:pt x="188353" y="156756"/>
                  </a:lnTo>
                  <a:lnTo>
                    <a:pt x="188353" y="157137"/>
                  </a:lnTo>
                  <a:lnTo>
                    <a:pt x="188353" y="157340"/>
                  </a:lnTo>
                  <a:lnTo>
                    <a:pt x="187960" y="157340"/>
                  </a:lnTo>
                  <a:lnTo>
                    <a:pt x="187960" y="157721"/>
                  </a:lnTo>
                  <a:lnTo>
                    <a:pt x="187960" y="158102"/>
                  </a:lnTo>
                  <a:lnTo>
                    <a:pt x="187579" y="158102"/>
                  </a:lnTo>
                  <a:lnTo>
                    <a:pt x="187185" y="158102"/>
                  </a:lnTo>
                  <a:lnTo>
                    <a:pt x="187579" y="158495"/>
                  </a:lnTo>
                  <a:lnTo>
                    <a:pt x="187579" y="158876"/>
                  </a:lnTo>
                  <a:lnTo>
                    <a:pt x="187960" y="158876"/>
                  </a:lnTo>
                  <a:lnTo>
                    <a:pt x="187960" y="161569"/>
                  </a:lnTo>
                  <a:lnTo>
                    <a:pt x="188353" y="161963"/>
                  </a:lnTo>
                  <a:lnTo>
                    <a:pt x="188747" y="161963"/>
                  </a:lnTo>
                  <a:lnTo>
                    <a:pt x="188747" y="162153"/>
                  </a:lnTo>
                  <a:lnTo>
                    <a:pt x="189128" y="162153"/>
                  </a:lnTo>
                  <a:lnTo>
                    <a:pt x="189522" y="162534"/>
                  </a:lnTo>
                  <a:lnTo>
                    <a:pt x="189915" y="162534"/>
                  </a:lnTo>
                  <a:lnTo>
                    <a:pt x="190296" y="162534"/>
                  </a:lnTo>
                  <a:lnTo>
                    <a:pt x="190296" y="164464"/>
                  </a:lnTo>
                  <a:lnTo>
                    <a:pt x="190487" y="164464"/>
                  </a:lnTo>
                  <a:lnTo>
                    <a:pt x="190487" y="165226"/>
                  </a:lnTo>
                  <a:lnTo>
                    <a:pt x="190487" y="165620"/>
                  </a:lnTo>
                  <a:lnTo>
                    <a:pt x="190487" y="166001"/>
                  </a:lnTo>
                  <a:lnTo>
                    <a:pt x="190881" y="166001"/>
                  </a:lnTo>
                  <a:lnTo>
                    <a:pt x="190881" y="166382"/>
                  </a:lnTo>
                  <a:lnTo>
                    <a:pt x="191274" y="166776"/>
                  </a:lnTo>
                  <a:lnTo>
                    <a:pt x="191274" y="166966"/>
                  </a:lnTo>
                  <a:lnTo>
                    <a:pt x="191655" y="167347"/>
                  </a:lnTo>
                  <a:lnTo>
                    <a:pt x="191274" y="167728"/>
                  </a:lnTo>
                  <a:lnTo>
                    <a:pt x="191274" y="168122"/>
                  </a:lnTo>
                  <a:lnTo>
                    <a:pt x="191274" y="168503"/>
                  </a:lnTo>
                  <a:lnTo>
                    <a:pt x="191274" y="168884"/>
                  </a:lnTo>
                  <a:lnTo>
                    <a:pt x="191655" y="169278"/>
                  </a:lnTo>
                  <a:lnTo>
                    <a:pt x="192049" y="169278"/>
                  </a:lnTo>
                  <a:lnTo>
                    <a:pt x="192049" y="169659"/>
                  </a:lnTo>
                  <a:lnTo>
                    <a:pt x="192049" y="170040"/>
                  </a:lnTo>
                  <a:lnTo>
                    <a:pt x="192443" y="170040"/>
                  </a:lnTo>
                  <a:lnTo>
                    <a:pt x="192443" y="170433"/>
                  </a:lnTo>
                  <a:lnTo>
                    <a:pt x="192824" y="170433"/>
                  </a:lnTo>
                  <a:lnTo>
                    <a:pt x="192824" y="171195"/>
                  </a:lnTo>
                  <a:lnTo>
                    <a:pt x="193217" y="171589"/>
                  </a:lnTo>
                  <a:lnTo>
                    <a:pt x="193217" y="171780"/>
                  </a:lnTo>
                  <a:lnTo>
                    <a:pt x="193611" y="171780"/>
                  </a:lnTo>
                  <a:lnTo>
                    <a:pt x="193611" y="172161"/>
                  </a:lnTo>
                  <a:lnTo>
                    <a:pt x="193217" y="172554"/>
                  </a:lnTo>
                  <a:lnTo>
                    <a:pt x="193611" y="172935"/>
                  </a:lnTo>
                  <a:lnTo>
                    <a:pt x="193611" y="173316"/>
                  </a:lnTo>
                  <a:lnTo>
                    <a:pt x="193611" y="173697"/>
                  </a:lnTo>
                  <a:lnTo>
                    <a:pt x="193992" y="173697"/>
                  </a:lnTo>
                  <a:lnTo>
                    <a:pt x="194386" y="174472"/>
                  </a:lnTo>
                  <a:lnTo>
                    <a:pt x="194767" y="174472"/>
                  </a:lnTo>
                  <a:lnTo>
                    <a:pt x="194767" y="174853"/>
                  </a:lnTo>
                  <a:lnTo>
                    <a:pt x="194767" y="175247"/>
                  </a:lnTo>
                  <a:lnTo>
                    <a:pt x="194386" y="175247"/>
                  </a:lnTo>
                  <a:lnTo>
                    <a:pt x="193992" y="175247"/>
                  </a:lnTo>
                  <a:lnTo>
                    <a:pt x="193992" y="175628"/>
                  </a:lnTo>
                  <a:lnTo>
                    <a:pt x="193611" y="175628"/>
                  </a:lnTo>
                  <a:lnTo>
                    <a:pt x="193611" y="175247"/>
                  </a:lnTo>
                  <a:lnTo>
                    <a:pt x="193611" y="174853"/>
                  </a:lnTo>
                  <a:lnTo>
                    <a:pt x="193611" y="174472"/>
                  </a:lnTo>
                  <a:lnTo>
                    <a:pt x="193217" y="174472"/>
                  </a:lnTo>
                  <a:lnTo>
                    <a:pt x="193217" y="174091"/>
                  </a:lnTo>
                  <a:lnTo>
                    <a:pt x="192824" y="174091"/>
                  </a:lnTo>
                  <a:lnTo>
                    <a:pt x="192824" y="174472"/>
                  </a:lnTo>
                  <a:lnTo>
                    <a:pt x="192824" y="174853"/>
                  </a:lnTo>
                  <a:lnTo>
                    <a:pt x="192443" y="174853"/>
                  </a:lnTo>
                  <a:lnTo>
                    <a:pt x="192443" y="175247"/>
                  </a:lnTo>
                  <a:lnTo>
                    <a:pt x="192049" y="175247"/>
                  </a:lnTo>
                  <a:lnTo>
                    <a:pt x="191655" y="175628"/>
                  </a:lnTo>
                  <a:lnTo>
                    <a:pt x="191274" y="175628"/>
                  </a:lnTo>
                  <a:lnTo>
                    <a:pt x="190881" y="176009"/>
                  </a:lnTo>
                  <a:lnTo>
                    <a:pt x="190881" y="176402"/>
                  </a:lnTo>
                  <a:lnTo>
                    <a:pt x="190881" y="176593"/>
                  </a:lnTo>
                  <a:lnTo>
                    <a:pt x="190881" y="176974"/>
                  </a:lnTo>
                  <a:lnTo>
                    <a:pt x="190881" y="177355"/>
                  </a:lnTo>
                  <a:lnTo>
                    <a:pt x="190487" y="177355"/>
                  </a:lnTo>
                  <a:lnTo>
                    <a:pt x="190881" y="177355"/>
                  </a:lnTo>
                  <a:lnTo>
                    <a:pt x="190881" y="177749"/>
                  </a:lnTo>
                  <a:lnTo>
                    <a:pt x="191274" y="178130"/>
                  </a:lnTo>
                  <a:lnTo>
                    <a:pt x="191274" y="178511"/>
                  </a:lnTo>
                  <a:lnTo>
                    <a:pt x="191274" y="178904"/>
                  </a:lnTo>
                  <a:lnTo>
                    <a:pt x="190881" y="178904"/>
                  </a:lnTo>
                  <a:lnTo>
                    <a:pt x="190487" y="178904"/>
                  </a:lnTo>
                  <a:lnTo>
                    <a:pt x="190487" y="179285"/>
                  </a:lnTo>
                  <a:lnTo>
                    <a:pt x="190487" y="179666"/>
                  </a:lnTo>
                  <a:lnTo>
                    <a:pt x="190487" y="180060"/>
                  </a:lnTo>
                  <a:lnTo>
                    <a:pt x="190296" y="180441"/>
                  </a:lnTo>
                  <a:lnTo>
                    <a:pt x="190487" y="180441"/>
                  </a:lnTo>
                  <a:lnTo>
                    <a:pt x="190296" y="180441"/>
                  </a:lnTo>
                  <a:lnTo>
                    <a:pt x="190296" y="180822"/>
                  </a:lnTo>
                  <a:lnTo>
                    <a:pt x="190296" y="180441"/>
                  </a:lnTo>
                  <a:lnTo>
                    <a:pt x="189915" y="180441"/>
                  </a:lnTo>
                  <a:lnTo>
                    <a:pt x="189915" y="180822"/>
                  </a:lnTo>
                  <a:lnTo>
                    <a:pt x="189915" y="181216"/>
                  </a:lnTo>
                  <a:lnTo>
                    <a:pt x="189522" y="181216"/>
                  </a:lnTo>
                  <a:lnTo>
                    <a:pt x="189128" y="181406"/>
                  </a:lnTo>
                  <a:lnTo>
                    <a:pt x="189128" y="181787"/>
                  </a:lnTo>
                  <a:lnTo>
                    <a:pt x="188747" y="181787"/>
                  </a:lnTo>
                  <a:lnTo>
                    <a:pt x="188747" y="182181"/>
                  </a:lnTo>
                  <a:lnTo>
                    <a:pt x="188747" y="182562"/>
                  </a:lnTo>
                  <a:lnTo>
                    <a:pt x="188353" y="182562"/>
                  </a:lnTo>
                  <a:lnTo>
                    <a:pt x="188353" y="182943"/>
                  </a:lnTo>
                  <a:lnTo>
                    <a:pt x="187960" y="182943"/>
                  </a:lnTo>
                  <a:lnTo>
                    <a:pt x="187960" y="182562"/>
                  </a:lnTo>
                  <a:lnTo>
                    <a:pt x="187579" y="182562"/>
                  </a:lnTo>
                  <a:lnTo>
                    <a:pt x="187579" y="182943"/>
                  </a:lnTo>
                  <a:lnTo>
                    <a:pt x="187185" y="182943"/>
                  </a:lnTo>
                  <a:lnTo>
                    <a:pt x="186791" y="182943"/>
                  </a:lnTo>
                  <a:lnTo>
                    <a:pt x="186410" y="182943"/>
                  </a:lnTo>
                  <a:lnTo>
                    <a:pt x="186016" y="182943"/>
                  </a:lnTo>
                  <a:lnTo>
                    <a:pt x="185826" y="182562"/>
                  </a:lnTo>
                  <a:lnTo>
                    <a:pt x="185826" y="182943"/>
                  </a:lnTo>
                  <a:lnTo>
                    <a:pt x="185432" y="182943"/>
                  </a:lnTo>
                  <a:lnTo>
                    <a:pt x="185432" y="183337"/>
                  </a:lnTo>
                  <a:lnTo>
                    <a:pt x="185051" y="182943"/>
                  </a:lnTo>
                  <a:lnTo>
                    <a:pt x="185051" y="183337"/>
                  </a:lnTo>
                  <a:lnTo>
                    <a:pt x="184658" y="183337"/>
                  </a:lnTo>
                  <a:lnTo>
                    <a:pt x="184264" y="182943"/>
                  </a:lnTo>
                  <a:lnTo>
                    <a:pt x="183883" y="182943"/>
                  </a:lnTo>
                  <a:lnTo>
                    <a:pt x="183883" y="183337"/>
                  </a:lnTo>
                  <a:lnTo>
                    <a:pt x="183489" y="183337"/>
                  </a:lnTo>
                  <a:lnTo>
                    <a:pt x="183489" y="182943"/>
                  </a:lnTo>
                  <a:lnTo>
                    <a:pt x="183095" y="182943"/>
                  </a:lnTo>
                  <a:lnTo>
                    <a:pt x="183095" y="182562"/>
                  </a:lnTo>
                  <a:lnTo>
                    <a:pt x="182714" y="182562"/>
                  </a:lnTo>
                  <a:lnTo>
                    <a:pt x="182321" y="182943"/>
                  </a:lnTo>
                  <a:lnTo>
                    <a:pt x="182321" y="183337"/>
                  </a:lnTo>
                  <a:lnTo>
                    <a:pt x="181927" y="183337"/>
                  </a:lnTo>
                  <a:lnTo>
                    <a:pt x="181546" y="183718"/>
                  </a:lnTo>
                  <a:lnTo>
                    <a:pt x="181546" y="184099"/>
                  </a:lnTo>
                  <a:lnTo>
                    <a:pt x="181546" y="184480"/>
                  </a:lnTo>
                  <a:lnTo>
                    <a:pt x="181152" y="184480"/>
                  </a:lnTo>
                  <a:lnTo>
                    <a:pt x="181152" y="184873"/>
                  </a:lnTo>
                  <a:lnTo>
                    <a:pt x="181152" y="185254"/>
                  </a:lnTo>
                  <a:lnTo>
                    <a:pt x="181152" y="185648"/>
                  </a:lnTo>
                  <a:lnTo>
                    <a:pt x="181152" y="186029"/>
                  </a:lnTo>
                  <a:lnTo>
                    <a:pt x="180962" y="186029"/>
                  </a:lnTo>
                  <a:lnTo>
                    <a:pt x="181152" y="186220"/>
                  </a:lnTo>
                  <a:lnTo>
                    <a:pt x="181152" y="186601"/>
                  </a:lnTo>
                  <a:lnTo>
                    <a:pt x="181152" y="186994"/>
                  </a:lnTo>
                  <a:lnTo>
                    <a:pt x="181152" y="187375"/>
                  </a:lnTo>
                  <a:lnTo>
                    <a:pt x="181152" y="187756"/>
                  </a:lnTo>
                  <a:lnTo>
                    <a:pt x="181546" y="187756"/>
                  </a:lnTo>
                  <a:lnTo>
                    <a:pt x="181152" y="188150"/>
                  </a:lnTo>
                  <a:lnTo>
                    <a:pt x="181152" y="188531"/>
                  </a:lnTo>
                  <a:lnTo>
                    <a:pt x="181546" y="188531"/>
                  </a:lnTo>
                  <a:lnTo>
                    <a:pt x="181152" y="188531"/>
                  </a:lnTo>
                  <a:lnTo>
                    <a:pt x="181152" y="188912"/>
                  </a:lnTo>
                  <a:lnTo>
                    <a:pt x="181152" y="189306"/>
                  </a:lnTo>
                  <a:lnTo>
                    <a:pt x="180962" y="189306"/>
                  </a:lnTo>
                  <a:lnTo>
                    <a:pt x="180568" y="188912"/>
                  </a:lnTo>
                  <a:lnTo>
                    <a:pt x="180174" y="189306"/>
                  </a:lnTo>
                  <a:lnTo>
                    <a:pt x="180174" y="188912"/>
                  </a:lnTo>
                  <a:lnTo>
                    <a:pt x="179793" y="188912"/>
                  </a:lnTo>
                  <a:lnTo>
                    <a:pt x="179793" y="189306"/>
                  </a:lnTo>
                  <a:lnTo>
                    <a:pt x="179400" y="189687"/>
                  </a:lnTo>
                  <a:lnTo>
                    <a:pt x="179019" y="189687"/>
                  </a:lnTo>
                  <a:lnTo>
                    <a:pt x="178625" y="189687"/>
                  </a:lnTo>
                  <a:lnTo>
                    <a:pt x="178625" y="189306"/>
                  </a:lnTo>
                  <a:lnTo>
                    <a:pt x="178231" y="189306"/>
                  </a:lnTo>
                  <a:lnTo>
                    <a:pt x="178231" y="188912"/>
                  </a:lnTo>
                  <a:lnTo>
                    <a:pt x="178231" y="189306"/>
                  </a:lnTo>
                  <a:lnTo>
                    <a:pt x="177850" y="189306"/>
                  </a:lnTo>
                  <a:lnTo>
                    <a:pt x="177457" y="189306"/>
                  </a:lnTo>
                  <a:lnTo>
                    <a:pt x="177457" y="189687"/>
                  </a:lnTo>
                  <a:lnTo>
                    <a:pt x="177457" y="190068"/>
                  </a:lnTo>
                  <a:lnTo>
                    <a:pt x="177457" y="190461"/>
                  </a:lnTo>
                  <a:lnTo>
                    <a:pt x="177063" y="190461"/>
                  </a:lnTo>
                  <a:lnTo>
                    <a:pt x="176682" y="190068"/>
                  </a:lnTo>
                  <a:lnTo>
                    <a:pt x="176682" y="190461"/>
                  </a:lnTo>
                  <a:lnTo>
                    <a:pt x="176288" y="190068"/>
                  </a:lnTo>
                  <a:lnTo>
                    <a:pt x="174155" y="190068"/>
                  </a:lnTo>
                  <a:lnTo>
                    <a:pt x="173761" y="190461"/>
                  </a:lnTo>
                  <a:lnTo>
                    <a:pt x="173367" y="190461"/>
                  </a:lnTo>
                  <a:lnTo>
                    <a:pt x="172986" y="190652"/>
                  </a:lnTo>
                  <a:lnTo>
                    <a:pt x="172986" y="191033"/>
                  </a:lnTo>
                  <a:lnTo>
                    <a:pt x="172593" y="191033"/>
                  </a:lnTo>
                  <a:lnTo>
                    <a:pt x="172199" y="191033"/>
                  </a:lnTo>
                  <a:lnTo>
                    <a:pt x="171818" y="191033"/>
                  </a:lnTo>
                  <a:lnTo>
                    <a:pt x="171615" y="190652"/>
                  </a:lnTo>
                  <a:lnTo>
                    <a:pt x="171234" y="190652"/>
                  </a:lnTo>
                  <a:lnTo>
                    <a:pt x="170840" y="190652"/>
                  </a:lnTo>
                  <a:lnTo>
                    <a:pt x="170840" y="191033"/>
                  </a:lnTo>
                  <a:lnTo>
                    <a:pt x="170446" y="191414"/>
                  </a:lnTo>
                  <a:lnTo>
                    <a:pt x="170840" y="191414"/>
                  </a:lnTo>
                  <a:lnTo>
                    <a:pt x="170840" y="191808"/>
                  </a:lnTo>
                  <a:lnTo>
                    <a:pt x="170446" y="191808"/>
                  </a:lnTo>
                  <a:lnTo>
                    <a:pt x="170446" y="192189"/>
                  </a:lnTo>
                  <a:lnTo>
                    <a:pt x="170065" y="192189"/>
                  </a:lnTo>
                  <a:lnTo>
                    <a:pt x="169672" y="192189"/>
                  </a:lnTo>
                  <a:lnTo>
                    <a:pt x="169672" y="191808"/>
                  </a:lnTo>
                  <a:lnTo>
                    <a:pt x="169672" y="192189"/>
                  </a:lnTo>
                  <a:lnTo>
                    <a:pt x="169672" y="192570"/>
                  </a:lnTo>
                  <a:lnTo>
                    <a:pt x="169278" y="192570"/>
                  </a:lnTo>
                  <a:lnTo>
                    <a:pt x="169278" y="192963"/>
                  </a:lnTo>
                  <a:lnTo>
                    <a:pt x="168897" y="192963"/>
                  </a:lnTo>
                  <a:lnTo>
                    <a:pt x="169278" y="193344"/>
                  </a:lnTo>
                  <a:lnTo>
                    <a:pt x="168897" y="193344"/>
                  </a:lnTo>
                  <a:lnTo>
                    <a:pt x="168897" y="193725"/>
                  </a:lnTo>
                  <a:lnTo>
                    <a:pt x="168897" y="194119"/>
                  </a:lnTo>
                  <a:lnTo>
                    <a:pt x="168897" y="194500"/>
                  </a:lnTo>
                  <a:lnTo>
                    <a:pt x="168503" y="194500"/>
                  </a:lnTo>
                  <a:lnTo>
                    <a:pt x="168122" y="194500"/>
                  </a:lnTo>
                  <a:lnTo>
                    <a:pt x="168122" y="194881"/>
                  </a:lnTo>
                  <a:lnTo>
                    <a:pt x="168503" y="194881"/>
                  </a:lnTo>
                  <a:lnTo>
                    <a:pt x="168503" y="195275"/>
                  </a:lnTo>
                  <a:lnTo>
                    <a:pt x="168503" y="195465"/>
                  </a:lnTo>
                  <a:lnTo>
                    <a:pt x="168122" y="195465"/>
                  </a:lnTo>
                  <a:lnTo>
                    <a:pt x="168122" y="195846"/>
                  </a:lnTo>
                  <a:lnTo>
                    <a:pt x="168503" y="195846"/>
                  </a:lnTo>
                  <a:lnTo>
                    <a:pt x="168897" y="195846"/>
                  </a:lnTo>
                  <a:lnTo>
                    <a:pt x="168897" y="196240"/>
                  </a:lnTo>
                  <a:lnTo>
                    <a:pt x="168897" y="197002"/>
                  </a:lnTo>
                  <a:lnTo>
                    <a:pt x="169278" y="197396"/>
                  </a:lnTo>
                  <a:lnTo>
                    <a:pt x="168897" y="197396"/>
                  </a:lnTo>
                  <a:lnTo>
                    <a:pt x="168503" y="197396"/>
                  </a:lnTo>
                  <a:lnTo>
                    <a:pt x="168122" y="197396"/>
                  </a:lnTo>
                  <a:lnTo>
                    <a:pt x="168122" y="197777"/>
                  </a:lnTo>
                  <a:lnTo>
                    <a:pt x="167728" y="198158"/>
                  </a:lnTo>
                  <a:lnTo>
                    <a:pt x="168122" y="198158"/>
                  </a:lnTo>
                  <a:lnTo>
                    <a:pt x="168122" y="198539"/>
                  </a:lnTo>
                  <a:lnTo>
                    <a:pt x="168122" y="198932"/>
                  </a:lnTo>
                  <a:lnTo>
                    <a:pt x="168122" y="199313"/>
                  </a:lnTo>
                  <a:lnTo>
                    <a:pt x="168503" y="199694"/>
                  </a:lnTo>
                  <a:lnTo>
                    <a:pt x="168503" y="200088"/>
                  </a:lnTo>
                  <a:lnTo>
                    <a:pt x="168503" y="200278"/>
                  </a:lnTo>
                  <a:lnTo>
                    <a:pt x="168897" y="200278"/>
                  </a:lnTo>
                  <a:lnTo>
                    <a:pt x="168897" y="200659"/>
                  </a:lnTo>
                  <a:lnTo>
                    <a:pt x="168897" y="201053"/>
                  </a:lnTo>
                  <a:lnTo>
                    <a:pt x="168503" y="201053"/>
                  </a:lnTo>
                  <a:lnTo>
                    <a:pt x="168503" y="201434"/>
                  </a:lnTo>
                  <a:lnTo>
                    <a:pt x="168503" y="201815"/>
                  </a:lnTo>
                  <a:lnTo>
                    <a:pt x="168503" y="202209"/>
                  </a:lnTo>
                  <a:lnTo>
                    <a:pt x="168897" y="202209"/>
                  </a:lnTo>
                  <a:lnTo>
                    <a:pt x="168897" y="202590"/>
                  </a:lnTo>
                  <a:lnTo>
                    <a:pt x="168503" y="202590"/>
                  </a:lnTo>
                  <a:lnTo>
                    <a:pt x="168503" y="202971"/>
                  </a:lnTo>
                  <a:lnTo>
                    <a:pt x="168122" y="202590"/>
                  </a:lnTo>
                  <a:lnTo>
                    <a:pt x="168122" y="202971"/>
                  </a:lnTo>
                  <a:lnTo>
                    <a:pt x="167335" y="202971"/>
                  </a:lnTo>
                  <a:lnTo>
                    <a:pt x="167335" y="203365"/>
                  </a:lnTo>
                  <a:lnTo>
                    <a:pt x="167728" y="203365"/>
                  </a:lnTo>
                  <a:lnTo>
                    <a:pt x="167728" y="203746"/>
                  </a:lnTo>
                  <a:lnTo>
                    <a:pt x="168122" y="204127"/>
                  </a:lnTo>
                  <a:lnTo>
                    <a:pt x="168122" y="204520"/>
                  </a:lnTo>
                  <a:lnTo>
                    <a:pt x="168503" y="204901"/>
                  </a:lnTo>
                  <a:lnTo>
                    <a:pt x="168503" y="205092"/>
                  </a:lnTo>
                  <a:lnTo>
                    <a:pt x="168897" y="205473"/>
                  </a:lnTo>
                  <a:lnTo>
                    <a:pt x="168897" y="205866"/>
                  </a:lnTo>
                  <a:lnTo>
                    <a:pt x="168897" y="206247"/>
                  </a:lnTo>
                  <a:lnTo>
                    <a:pt x="168503" y="205866"/>
                  </a:lnTo>
                  <a:lnTo>
                    <a:pt x="168503" y="206247"/>
                  </a:lnTo>
                  <a:lnTo>
                    <a:pt x="168122" y="206247"/>
                  </a:lnTo>
                  <a:lnTo>
                    <a:pt x="168122" y="206628"/>
                  </a:lnTo>
                  <a:lnTo>
                    <a:pt x="168122" y="207022"/>
                  </a:lnTo>
                  <a:lnTo>
                    <a:pt x="168122" y="207403"/>
                  </a:lnTo>
                  <a:lnTo>
                    <a:pt x="168503" y="207403"/>
                  </a:lnTo>
                  <a:lnTo>
                    <a:pt x="168122" y="207403"/>
                  </a:lnTo>
                  <a:lnTo>
                    <a:pt x="168122" y="207784"/>
                  </a:lnTo>
                  <a:lnTo>
                    <a:pt x="168503" y="207784"/>
                  </a:lnTo>
                  <a:lnTo>
                    <a:pt x="169278" y="208178"/>
                  </a:lnTo>
                  <a:lnTo>
                    <a:pt x="169672" y="208559"/>
                  </a:lnTo>
                  <a:lnTo>
                    <a:pt x="169278" y="208559"/>
                  </a:lnTo>
                  <a:lnTo>
                    <a:pt x="169278" y="208940"/>
                  </a:lnTo>
                  <a:lnTo>
                    <a:pt x="168897" y="208940"/>
                  </a:lnTo>
                  <a:lnTo>
                    <a:pt x="168897" y="209334"/>
                  </a:lnTo>
                  <a:lnTo>
                    <a:pt x="168503" y="208940"/>
                  </a:lnTo>
                  <a:lnTo>
                    <a:pt x="168122" y="208559"/>
                  </a:lnTo>
                  <a:lnTo>
                    <a:pt x="167728" y="208559"/>
                  </a:lnTo>
                  <a:lnTo>
                    <a:pt x="167335" y="208178"/>
                  </a:lnTo>
                  <a:lnTo>
                    <a:pt x="166954" y="208178"/>
                  </a:lnTo>
                  <a:lnTo>
                    <a:pt x="166954" y="208559"/>
                  </a:lnTo>
                  <a:lnTo>
                    <a:pt x="166954" y="208178"/>
                  </a:lnTo>
                  <a:lnTo>
                    <a:pt x="166751" y="208178"/>
                  </a:lnTo>
                  <a:lnTo>
                    <a:pt x="166370" y="207784"/>
                  </a:lnTo>
                  <a:lnTo>
                    <a:pt x="166370" y="208178"/>
                  </a:lnTo>
                  <a:lnTo>
                    <a:pt x="165976" y="208178"/>
                  </a:lnTo>
                  <a:lnTo>
                    <a:pt x="165582" y="208178"/>
                  </a:lnTo>
                  <a:lnTo>
                    <a:pt x="165201" y="208559"/>
                  </a:lnTo>
                  <a:lnTo>
                    <a:pt x="165201" y="208940"/>
                  </a:lnTo>
                  <a:lnTo>
                    <a:pt x="165582" y="208940"/>
                  </a:lnTo>
                  <a:lnTo>
                    <a:pt x="165976" y="209334"/>
                  </a:lnTo>
                  <a:lnTo>
                    <a:pt x="166370" y="209715"/>
                  </a:lnTo>
                  <a:lnTo>
                    <a:pt x="166751" y="209715"/>
                  </a:lnTo>
                  <a:lnTo>
                    <a:pt x="166751" y="209905"/>
                  </a:lnTo>
                  <a:lnTo>
                    <a:pt x="166370" y="209905"/>
                  </a:lnTo>
                  <a:lnTo>
                    <a:pt x="166751" y="210286"/>
                  </a:lnTo>
                  <a:lnTo>
                    <a:pt x="166954" y="210286"/>
                  </a:lnTo>
                  <a:lnTo>
                    <a:pt x="167335" y="210680"/>
                  </a:lnTo>
                  <a:lnTo>
                    <a:pt x="167335" y="211061"/>
                  </a:lnTo>
                  <a:lnTo>
                    <a:pt x="168122" y="211061"/>
                  </a:lnTo>
                  <a:lnTo>
                    <a:pt x="168122" y="210680"/>
                  </a:lnTo>
                  <a:lnTo>
                    <a:pt x="168122" y="211061"/>
                  </a:lnTo>
                  <a:lnTo>
                    <a:pt x="168122" y="211442"/>
                  </a:lnTo>
                  <a:lnTo>
                    <a:pt x="168122" y="211835"/>
                  </a:lnTo>
                  <a:lnTo>
                    <a:pt x="168503" y="211835"/>
                  </a:lnTo>
                  <a:lnTo>
                    <a:pt x="168897" y="211835"/>
                  </a:lnTo>
                  <a:lnTo>
                    <a:pt x="169278" y="211835"/>
                  </a:lnTo>
                  <a:lnTo>
                    <a:pt x="169278" y="212216"/>
                  </a:lnTo>
                  <a:lnTo>
                    <a:pt x="169672" y="212216"/>
                  </a:lnTo>
                  <a:lnTo>
                    <a:pt x="170446" y="212597"/>
                  </a:lnTo>
                  <a:lnTo>
                    <a:pt x="170840" y="212991"/>
                  </a:lnTo>
                  <a:lnTo>
                    <a:pt x="170840" y="213372"/>
                  </a:lnTo>
                  <a:lnTo>
                    <a:pt x="171234" y="213372"/>
                  </a:lnTo>
                  <a:lnTo>
                    <a:pt x="170840" y="213753"/>
                  </a:lnTo>
                  <a:lnTo>
                    <a:pt x="170840" y="214147"/>
                  </a:lnTo>
                  <a:lnTo>
                    <a:pt x="170840" y="214528"/>
                  </a:lnTo>
                  <a:lnTo>
                    <a:pt x="170446" y="214528"/>
                  </a:lnTo>
                  <a:lnTo>
                    <a:pt x="170065" y="214528"/>
                  </a:lnTo>
                  <a:lnTo>
                    <a:pt x="170065" y="214718"/>
                  </a:lnTo>
                  <a:lnTo>
                    <a:pt x="169672" y="215099"/>
                  </a:lnTo>
                  <a:lnTo>
                    <a:pt x="169672" y="215493"/>
                  </a:lnTo>
                  <a:lnTo>
                    <a:pt x="170065" y="215874"/>
                  </a:lnTo>
                  <a:lnTo>
                    <a:pt x="170065" y="216255"/>
                  </a:lnTo>
                  <a:lnTo>
                    <a:pt x="169672" y="216649"/>
                  </a:lnTo>
                  <a:lnTo>
                    <a:pt x="169672" y="217030"/>
                  </a:lnTo>
                  <a:lnTo>
                    <a:pt x="169672" y="217411"/>
                  </a:lnTo>
                  <a:lnTo>
                    <a:pt x="169672" y="217804"/>
                  </a:lnTo>
                  <a:lnTo>
                    <a:pt x="169672" y="218185"/>
                  </a:lnTo>
                  <a:lnTo>
                    <a:pt x="170065" y="218566"/>
                  </a:lnTo>
                  <a:lnTo>
                    <a:pt x="170446" y="218960"/>
                  </a:lnTo>
                  <a:lnTo>
                    <a:pt x="170065" y="218960"/>
                  </a:lnTo>
                  <a:lnTo>
                    <a:pt x="170065" y="219341"/>
                  </a:lnTo>
                  <a:lnTo>
                    <a:pt x="170065" y="219532"/>
                  </a:lnTo>
                  <a:lnTo>
                    <a:pt x="169672" y="219532"/>
                  </a:lnTo>
                  <a:lnTo>
                    <a:pt x="169278" y="219532"/>
                  </a:lnTo>
                  <a:lnTo>
                    <a:pt x="169278" y="219925"/>
                  </a:lnTo>
                  <a:lnTo>
                    <a:pt x="168897" y="219925"/>
                  </a:lnTo>
                  <a:lnTo>
                    <a:pt x="168503" y="219925"/>
                  </a:lnTo>
                  <a:lnTo>
                    <a:pt x="168503" y="219532"/>
                  </a:lnTo>
                  <a:lnTo>
                    <a:pt x="168122" y="219532"/>
                  </a:lnTo>
                  <a:lnTo>
                    <a:pt x="168122" y="219925"/>
                  </a:lnTo>
                  <a:lnTo>
                    <a:pt x="168122" y="220306"/>
                  </a:lnTo>
                  <a:lnTo>
                    <a:pt x="167728" y="220306"/>
                  </a:lnTo>
                  <a:lnTo>
                    <a:pt x="167728" y="220687"/>
                  </a:lnTo>
                  <a:lnTo>
                    <a:pt x="167335" y="220687"/>
                  </a:lnTo>
                  <a:lnTo>
                    <a:pt x="167728" y="220687"/>
                  </a:lnTo>
                  <a:lnTo>
                    <a:pt x="167728" y="221081"/>
                  </a:lnTo>
                  <a:lnTo>
                    <a:pt x="168122" y="221081"/>
                  </a:lnTo>
                  <a:lnTo>
                    <a:pt x="168503" y="221462"/>
                  </a:lnTo>
                  <a:lnTo>
                    <a:pt x="168122" y="221462"/>
                  </a:lnTo>
                  <a:lnTo>
                    <a:pt x="168503" y="221462"/>
                  </a:lnTo>
                  <a:lnTo>
                    <a:pt x="168503" y="221081"/>
                  </a:lnTo>
                  <a:lnTo>
                    <a:pt x="168897" y="221081"/>
                  </a:lnTo>
                  <a:lnTo>
                    <a:pt x="169278" y="221081"/>
                  </a:lnTo>
                  <a:lnTo>
                    <a:pt x="169278" y="221462"/>
                  </a:lnTo>
                  <a:lnTo>
                    <a:pt x="169672" y="221462"/>
                  </a:lnTo>
                  <a:lnTo>
                    <a:pt x="170065" y="221462"/>
                  </a:lnTo>
                  <a:lnTo>
                    <a:pt x="170065" y="221843"/>
                  </a:lnTo>
                  <a:lnTo>
                    <a:pt x="170446" y="221843"/>
                  </a:lnTo>
                  <a:lnTo>
                    <a:pt x="170446" y="221462"/>
                  </a:lnTo>
                  <a:lnTo>
                    <a:pt x="170446" y="221843"/>
                  </a:lnTo>
                  <a:lnTo>
                    <a:pt x="170840" y="221843"/>
                  </a:lnTo>
                  <a:lnTo>
                    <a:pt x="170446" y="221843"/>
                  </a:lnTo>
                  <a:lnTo>
                    <a:pt x="170446" y="222237"/>
                  </a:lnTo>
                  <a:lnTo>
                    <a:pt x="170840" y="222237"/>
                  </a:lnTo>
                  <a:lnTo>
                    <a:pt x="170840" y="222618"/>
                  </a:lnTo>
                  <a:lnTo>
                    <a:pt x="171234" y="222618"/>
                  </a:lnTo>
                  <a:lnTo>
                    <a:pt x="171615" y="222999"/>
                  </a:lnTo>
                  <a:lnTo>
                    <a:pt x="171818" y="222999"/>
                  </a:lnTo>
                  <a:lnTo>
                    <a:pt x="171818" y="223392"/>
                  </a:lnTo>
                  <a:lnTo>
                    <a:pt x="172199" y="223392"/>
                  </a:lnTo>
                  <a:lnTo>
                    <a:pt x="172199" y="223773"/>
                  </a:lnTo>
                  <a:lnTo>
                    <a:pt x="172593" y="223773"/>
                  </a:lnTo>
                  <a:lnTo>
                    <a:pt x="172593" y="224154"/>
                  </a:lnTo>
                  <a:lnTo>
                    <a:pt x="172593" y="223773"/>
                  </a:lnTo>
                  <a:lnTo>
                    <a:pt x="172593" y="224154"/>
                  </a:lnTo>
                  <a:lnTo>
                    <a:pt x="172986" y="224154"/>
                  </a:lnTo>
                  <a:lnTo>
                    <a:pt x="173367" y="224154"/>
                  </a:lnTo>
                  <a:lnTo>
                    <a:pt x="173367" y="224345"/>
                  </a:lnTo>
                  <a:lnTo>
                    <a:pt x="173761" y="224345"/>
                  </a:lnTo>
                  <a:lnTo>
                    <a:pt x="173761" y="224739"/>
                  </a:lnTo>
                  <a:lnTo>
                    <a:pt x="173761" y="225120"/>
                  </a:lnTo>
                  <a:lnTo>
                    <a:pt x="174155" y="225120"/>
                  </a:lnTo>
                  <a:lnTo>
                    <a:pt x="174155" y="225501"/>
                  </a:lnTo>
                  <a:lnTo>
                    <a:pt x="173761" y="225501"/>
                  </a:lnTo>
                  <a:lnTo>
                    <a:pt x="174155" y="225501"/>
                  </a:lnTo>
                  <a:lnTo>
                    <a:pt x="174155" y="225894"/>
                  </a:lnTo>
                  <a:lnTo>
                    <a:pt x="173761" y="225894"/>
                  </a:lnTo>
                  <a:lnTo>
                    <a:pt x="174155" y="225894"/>
                  </a:lnTo>
                  <a:lnTo>
                    <a:pt x="173761" y="225894"/>
                  </a:lnTo>
                  <a:lnTo>
                    <a:pt x="173761" y="226275"/>
                  </a:lnTo>
                  <a:lnTo>
                    <a:pt x="173761" y="226656"/>
                  </a:lnTo>
                  <a:lnTo>
                    <a:pt x="173761" y="227050"/>
                  </a:lnTo>
                  <a:lnTo>
                    <a:pt x="173761" y="227431"/>
                  </a:lnTo>
                  <a:lnTo>
                    <a:pt x="174155" y="227050"/>
                  </a:lnTo>
                  <a:lnTo>
                    <a:pt x="174155" y="227431"/>
                  </a:lnTo>
                  <a:lnTo>
                    <a:pt x="174155" y="227812"/>
                  </a:lnTo>
                  <a:lnTo>
                    <a:pt x="174155" y="228206"/>
                  </a:lnTo>
                  <a:lnTo>
                    <a:pt x="174536" y="228206"/>
                  </a:lnTo>
                  <a:lnTo>
                    <a:pt x="174536" y="228587"/>
                  </a:lnTo>
                  <a:lnTo>
                    <a:pt x="174929" y="228587"/>
                  </a:lnTo>
                  <a:lnTo>
                    <a:pt x="174929" y="228968"/>
                  </a:lnTo>
                  <a:lnTo>
                    <a:pt x="174536" y="228968"/>
                  </a:lnTo>
                  <a:lnTo>
                    <a:pt x="174536" y="229158"/>
                  </a:lnTo>
                  <a:lnTo>
                    <a:pt x="174155" y="229158"/>
                  </a:lnTo>
                  <a:lnTo>
                    <a:pt x="174155" y="228968"/>
                  </a:lnTo>
                  <a:lnTo>
                    <a:pt x="174155" y="228587"/>
                  </a:lnTo>
                  <a:lnTo>
                    <a:pt x="173761" y="228587"/>
                  </a:lnTo>
                  <a:lnTo>
                    <a:pt x="173761" y="228206"/>
                  </a:lnTo>
                  <a:lnTo>
                    <a:pt x="173367" y="228206"/>
                  </a:lnTo>
                  <a:lnTo>
                    <a:pt x="173367" y="228587"/>
                  </a:lnTo>
                  <a:lnTo>
                    <a:pt x="173367" y="228206"/>
                  </a:lnTo>
                  <a:lnTo>
                    <a:pt x="172986" y="228206"/>
                  </a:lnTo>
                  <a:lnTo>
                    <a:pt x="172986" y="228587"/>
                  </a:lnTo>
                  <a:lnTo>
                    <a:pt x="172986" y="228968"/>
                  </a:lnTo>
                  <a:lnTo>
                    <a:pt x="172986" y="229158"/>
                  </a:lnTo>
                  <a:lnTo>
                    <a:pt x="172986" y="229552"/>
                  </a:lnTo>
                  <a:lnTo>
                    <a:pt x="173367" y="229552"/>
                  </a:lnTo>
                  <a:lnTo>
                    <a:pt x="173367" y="229933"/>
                  </a:lnTo>
                  <a:lnTo>
                    <a:pt x="172986" y="229933"/>
                  </a:lnTo>
                  <a:lnTo>
                    <a:pt x="172986" y="229552"/>
                  </a:lnTo>
                  <a:lnTo>
                    <a:pt x="172986" y="229933"/>
                  </a:lnTo>
                  <a:lnTo>
                    <a:pt x="172986" y="229552"/>
                  </a:lnTo>
                  <a:lnTo>
                    <a:pt x="172593" y="229552"/>
                  </a:lnTo>
                  <a:lnTo>
                    <a:pt x="172593" y="229158"/>
                  </a:lnTo>
                  <a:lnTo>
                    <a:pt x="172199" y="229158"/>
                  </a:lnTo>
                  <a:lnTo>
                    <a:pt x="171818" y="229158"/>
                  </a:lnTo>
                  <a:lnTo>
                    <a:pt x="171818" y="229552"/>
                  </a:lnTo>
                  <a:lnTo>
                    <a:pt x="171615" y="229552"/>
                  </a:lnTo>
                  <a:lnTo>
                    <a:pt x="171818" y="229552"/>
                  </a:lnTo>
                  <a:lnTo>
                    <a:pt x="171818" y="229933"/>
                  </a:lnTo>
                  <a:lnTo>
                    <a:pt x="171615" y="229933"/>
                  </a:lnTo>
                  <a:lnTo>
                    <a:pt x="171818" y="229933"/>
                  </a:lnTo>
                  <a:lnTo>
                    <a:pt x="171615" y="229933"/>
                  </a:lnTo>
                  <a:lnTo>
                    <a:pt x="171615" y="230314"/>
                  </a:lnTo>
                  <a:lnTo>
                    <a:pt x="171615" y="229933"/>
                  </a:lnTo>
                  <a:lnTo>
                    <a:pt x="171818" y="229933"/>
                  </a:lnTo>
                  <a:lnTo>
                    <a:pt x="171818" y="230314"/>
                  </a:lnTo>
                  <a:lnTo>
                    <a:pt x="171615" y="230314"/>
                  </a:lnTo>
                  <a:lnTo>
                    <a:pt x="171818" y="230314"/>
                  </a:lnTo>
                  <a:lnTo>
                    <a:pt x="171615" y="230314"/>
                  </a:lnTo>
                  <a:lnTo>
                    <a:pt x="171818" y="230708"/>
                  </a:lnTo>
                  <a:lnTo>
                    <a:pt x="171615" y="230708"/>
                  </a:lnTo>
                  <a:lnTo>
                    <a:pt x="171818" y="230708"/>
                  </a:lnTo>
                  <a:lnTo>
                    <a:pt x="171615" y="230708"/>
                  </a:lnTo>
                  <a:lnTo>
                    <a:pt x="171615" y="231089"/>
                  </a:lnTo>
                  <a:lnTo>
                    <a:pt x="171615" y="231470"/>
                  </a:lnTo>
                  <a:lnTo>
                    <a:pt x="171818" y="231470"/>
                  </a:lnTo>
                  <a:lnTo>
                    <a:pt x="171818" y="231863"/>
                  </a:lnTo>
                  <a:lnTo>
                    <a:pt x="171818" y="232244"/>
                  </a:lnTo>
                  <a:lnTo>
                    <a:pt x="172199" y="231863"/>
                  </a:lnTo>
                  <a:lnTo>
                    <a:pt x="172199" y="232244"/>
                  </a:lnTo>
                  <a:lnTo>
                    <a:pt x="172199" y="233984"/>
                  </a:lnTo>
                  <a:lnTo>
                    <a:pt x="171818" y="233984"/>
                  </a:lnTo>
                  <a:lnTo>
                    <a:pt x="171818" y="234365"/>
                  </a:lnTo>
                  <a:lnTo>
                    <a:pt x="171818" y="234746"/>
                  </a:lnTo>
                  <a:lnTo>
                    <a:pt x="172199" y="234746"/>
                  </a:lnTo>
                  <a:lnTo>
                    <a:pt x="172199" y="236677"/>
                  </a:lnTo>
                  <a:lnTo>
                    <a:pt x="172593" y="236677"/>
                  </a:lnTo>
                  <a:lnTo>
                    <a:pt x="172593" y="237058"/>
                  </a:lnTo>
                  <a:lnTo>
                    <a:pt x="172986" y="237058"/>
                  </a:lnTo>
                  <a:lnTo>
                    <a:pt x="172986" y="237439"/>
                  </a:lnTo>
                  <a:lnTo>
                    <a:pt x="172593" y="237832"/>
                  </a:lnTo>
                  <a:lnTo>
                    <a:pt x="172593" y="238213"/>
                  </a:lnTo>
                  <a:lnTo>
                    <a:pt x="172986" y="238404"/>
                  </a:lnTo>
                  <a:lnTo>
                    <a:pt x="173367" y="238798"/>
                  </a:lnTo>
                  <a:lnTo>
                    <a:pt x="173761" y="238798"/>
                  </a:lnTo>
                  <a:lnTo>
                    <a:pt x="173761" y="239179"/>
                  </a:lnTo>
                  <a:lnTo>
                    <a:pt x="173761" y="239560"/>
                  </a:lnTo>
                  <a:lnTo>
                    <a:pt x="174155" y="239941"/>
                  </a:lnTo>
                  <a:lnTo>
                    <a:pt x="173761" y="239941"/>
                  </a:lnTo>
                  <a:lnTo>
                    <a:pt x="173367" y="239941"/>
                  </a:lnTo>
                  <a:lnTo>
                    <a:pt x="172986" y="239941"/>
                  </a:lnTo>
                  <a:lnTo>
                    <a:pt x="172593" y="239941"/>
                  </a:lnTo>
                  <a:lnTo>
                    <a:pt x="172199" y="239941"/>
                  </a:lnTo>
                  <a:lnTo>
                    <a:pt x="172199" y="240334"/>
                  </a:lnTo>
                  <a:lnTo>
                    <a:pt x="171818" y="240334"/>
                  </a:lnTo>
                  <a:lnTo>
                    <a:pt x="171818" y="239941"/>
                  </a:lnTo>
                  <a:lnTo>
                    <a:pt x="171615" y="239941"/>
                  </a:lnTo>
                  <a:lnTo>
                    <a:pt x="171615" y="240334"/>
                  </a:lnTo>
                  <a:lnTo>
                    <a:pt x="171615" y="240715"/>
                  </a:lnTo>
                  <a:lnTo>
                    <a:pt x="171234" y="240715"/>
                  </a:lnTo>
                  <a:lnTo>
                    <a:pt x="171234" y="241096"/>
                  </a:lnTo>
                  <a:lnTo>
                    <a:pt x="170840" y="240715"/>
                  </a:lnTo>
                  <a:lnTo>
                    <a:pt x="170840" y="241096"/>
                  </a:lnTo>
                  <a:lnTo>
                    <a:pt x="170840" y="240715"/>
                  </a:lnTo>
                  <a:lnTo>
                    <a:pt x="170446" y="240715"/>
                  </a:lnTo>
                  <a:lnTo>
                    <a:pt x="170446" y="241096"/>
                  </a:lnTo>
                  <a:lnTo>
                    <a:pt x="170446" y="240715"/>
                  </a:lnTo>
                  <a:lnTo>
                    <a:pt x="170446" y="241096"/>
                  </a:lnTo>
                  <a:lnTo>
                    <a:pt x="170065" y="241096"/>
                  </a:lnTo>
                  <a:lnTo>
                    <a:pt x="169672" y="241096"/>
                  </a:lnTo>
                  <a:lnTo>
                    <a:pt x="169672" y="241490"/>
                  </a:lnTo>
                  <a:lnTo>
                    <a:pt x="169278" y="241490"/>
                  </a:lnTo>
                  <a:lnTo>
                    <a:pt x="169278" y="241871"/>
                  </a:lnTo>
                  <a:lnTo>
                    <a:pt x="168897" y="241871"/>
                  </a:lnTo>
                  <a:lnTo>
                    <a:pt x="168503" y="242252"/>
                  </a:lnTo>
                  <a:lnTo>
                    <a:pt x="168122" y="242252"/>
                  </a:lnTo>
                  <a:lnTo>
                    <a:pt x="168122" y="241871"/>
                  </a:lnTo>
                  <a:lnTo>
                    <a:pt x="167728" y="241871"/>
                  </a:lnTo>
                  <a:lnTo>
                    <a:pt x="167728" y="241490"/>
                  </a:lnTo>
                  <a:lnTo>
                    <a:pt x="167335" y="241490"/>
                  </a:lnTo>
                  <a:lnTo>
                    <a:pt x="167335" y="241871"/>
                  </a:lnTo>
                  <a:lnTo>
                    <a:pt x="167335" y="242252"/>
                  </a:lnTo>
                  <a:lnTo>
                    <a:pt x="166954" y="242252"/>
                  </a:lnTo>
                  <a:lnTo>
                    <a:pt x="166751" y="241871"/>
                  </a:lnTo>
                  <a:lnTo>
                    <a:pt x="166370" y="241871"/>
                  </a:lnTo>
                  <a:lnTo>
                    <a:pt x="166370" y="242252"/>
                  </a:lnTo>
                  <a:lnTo>
                    <a:pt x="165976" y="242252"/>
                  </a:lnTo>
                  <a:lnTo>
                    <a:pt x="165582" y="242252"/>
                  </a:lnTo>
                  <a:lnTo>
                    <a:pt x="165582" y="242646"/>
                  </a:lnTo>
                  <a:lnTo>
                    <a:pt x="165201" y="242646"/>
                  </a:lnTo>
                  <a:lnTo>
                    <a:pt x="164807" y="242646"/>
                  </a:lnTo>
                  <a:lnTo>
                    <a:pt x="164807" y="243027"/>
                  </a:lnTo>
                  <a:lnTo>
                    <a:pt x="164807" y="243217"/>
                  </a:lnTo>
                  <a:lnTo>
                    <a:pt x="164426" y="243217"/>
                  </a:lnTo>
                  <a:lnTo>
                    <a:pt x="164426" y="243611"/>
                  </a:lnTo>
                  <a:lnTo>
                    <a:pt x="164033" y="243217"/>
                  </a:lnTo>
                  <a:lnTo>
                    <a:pt x="164033" y="243611"/>
                  </a:lnTo>
                  <a:lnTo>
                    <a:pt x="163639" y="243611"/>
                  </a:lnTo>
                  <a:lnTo>
                    <a:pt x="163639" y="243217"/>
                  </a:lnTo>
                  <a:lnTo>
                    <a:pt x="163639" y="243611"/>
                  </a:lnTo>
                  <a:lnTo>
                    <a:pt x="163258" y="243992"/>
                  </a:lnTo>
                  <a:lnTo>
                    <a:pt x="162864" y="243992"/>
                  </a:lnTo>
                  <a:lnTo>
                    <a:pt x="162864" y="244373"/>
                  </a:lnTo>
                  <a:lnTo>
                    <a:pt x="162471" y="244373"/>
                  </a:lnTo>
                  <a:lnTo>
                    <a:pt x="162471" y="244767"/>
                  </a:lnTo>
                  <a:lnTo>
                    <a:pt x="162864" y="244767"/>
                  </a:lnTo>
                  <a:lnTo>
                    <a:pt x="162864" y="245148"/>
                  </a:lnTo>
                  <a:lnTo>
                    <a:pt x="163258" y="245148"/>
                  </a:lnTo>
                  <a:lnTo>
                    <a:pt x="163258" y="245529"/>
                  </a:lnTo>
                  <a:lnTo>
                    <a:pt x="163258" y="245922"/>
                  </a:lnTo>
                  <a:lnTo>
                    <a:pt x="163639" y="245922"/>
                  </a:lnTo>
                  <a:lnTo>
                    <a:pt x="163639" y="246303"/>
                  </a:lnTo>
                  <a:lnTo>
                    <a:pt x="163639" y="246684"/>
                  </a:lnTo>
                  <a:lnTo>
                    <a:pt x="163258" y="247078"/>
                  </a:lnTo>
                  <a:lnTo>
                    <a:pt x="162864" y="247078"/>
                  </a:lnTo>
                  <a:lnTo>
                    <a:pt x="162471" y="247078"/>
                  </a:lnTo>
                  <a:lnTo>
                    <a:pt x="162090" y="247459"/>
                  </a:lnTo>
                  <a:lnTo>
                    <a:pt x="162090" y="247078"/>
                  </a:lnTo>
                  <a:lnTo>
                    <a:pt x="162090" y="247459"/>
                  </a:lnTo>
                  <a:lnTo>
                    <a:pt x="161886" y="247459"/>
                  </a:lnTo>
                  <a:lnTo>
                    <a:pt x="161505" y="247459"/>
                  </a:lnTo>
                  <a:lnTo>
                    <a:pt x="161112" y="247459"/>
                  </a:lnTo>
                  <a:lnTo>
                    <a:pt x="161112" y="247078"/>
                  </a:lnTo>
                  <a:lnTo>
                    <a:pt x="160718" y="247078"/>
                  </a:lnTo>
                  <a:lnTo>
                    <a:pt x="160337" y="247078"/>
                  </a:lnTo>
                  <a:lnTo>
                    <a:pt x="160337" y="247459"/>
                  </a:lnTo>
                  <a:lnTo>
                    <a:pt x="159943" y="247078"/>
                  </a:lnTo>
                  <a:lnTo>
                    <a:pt x="159550" y="247078"/>
                  </a:lnTo>
                  <a:lnTo>
                    <a:pt x="159169" y="246684"/>
                  </a:lnTo>
                  <a:lnTo>
                    <a:pt x="158775" y="246684"/>
                  </a:lnTo>
                  <a:lnTo>
                    <a:pt x="158381" y="246684"/>
                  </a:lnTo>
                  <a:lnTo>
                    <a:pt x="158381" y="246303"/>
                  </a:lnTo>
                  <a:lnTo>
                    <a:pt x="158000" y="246303"/>
                  </a:lnTo>
                  <a:lnTo>
                    <a:pt x="158000" y="245922"/>
                  </a:lnTo>
                  <a:lnTo>
                    <a:pt x="158000" y="246303"/>
                  </a:lnTo>
                  <a:lnTo>
                    <a:pt x="157607" y="246303"/>
                  </a:lnTo>
                  <a:lnTo>
                    <a:pt x="157416" y="246303"/>
                  </a:lnTo>
                  <a:lnTo>
                    <a:pt x="157022" y="246303"/>
                  </a:lnTo>
                  <a:lnTo>
                    <a:pt x="157022" y="246684"/>
                  </a:lnTo>
                  <a:lnTo>
                    <a:pt x="156641" y="246684"/>
                  </a:lnTo>
                  <a:lnTo>
                    <a:pt x="156248" y="246684"/>
                  </a:lnTo>
                  <a:lnTo>
                    <a:pt x="156248" y="247078"/>
                  </a:lnTo>
                  <a:lnTo>
                    <a:pt x="155854" y="247459"/>
                  </a:lnTo>
                  <a:lnTo>
                    <a:pt x="155473" y="247459"/>
                  </a:lnTo>
                  <a:lnTo>
                    <a:pt x="155079" y="247459"/>
                  </a:lnTo>
                  <a:lnTo>
                    <a:pt x="155079" y="247078"/>
                  </a:lnTo>
                  <a:lnTo>
                    <a:pt x="154698" y="247078"/>
                  </a:lnTo>
                  <a:lnTo>
                    <a:pt x="154305" y="246684"/>
                  </a:lnTo>
                  <a:lnTo>
                    <a:pt x="154305" y="247078"/>
                  </a:lnTo>
                  <a:lnTo>
                    <a:pt x="153911" y="247078"/>
                  </a:lnTo>
                  <a:lnTo>
                    <a:pt x="153911" y="247459"/>
                  </a:lnTo>
                  <a:lnTo>
                    <a:pt x="153911" y="247840"/>
                  </a:lnTo>
                  <a:lnTo>
                    <a:pt x="153530" y="248030"/>
                  </a:lnTo>
                  <a:lnTo>
                    <a:pt x="153911" y="248424"/>
                  </a:lnTo>
                  <a:lnTo>
                    <a:pt x="154305" y="248424"/>
                  </a:lnTo>
                  <a:lnTo>
                    <a:pt x="154305" y="248805"/>
                  </a:lnTo>
                  <a:lnTo>
                    <a:pt x="153911" y="248805"/>
                  </a:lnTo>
                  <a:lnTo>
                    <a:pt x="153530" y="248805"/>
                  </a:lnTo>
                  <a:lnTo>
                    <a:pt x="153530" y="249186"/>
                  </a:lnTo>
                  <a:lnTo>
                    <a:pt x="153136" y="249186"/>
                  </a:lnTo>
                  <a:lnTo>
                    <a:pt x="152742" y="248805"/>
                  </a:lnTo>
                  <a:lnTo>
                    <a:pt x="152552" y="248805"/>
                  </a:lnTo>
                  <a:lnTo>
                    <a:pt x="152552" y="248424"/>
                  </a:lnTo>
                  <a:lnTo>
                    <a:pt x="152158" y="248424"/>
                  </a:lnTo>
                  <a:lnTo>
                    <a:pt x="152158" y="248030"/>
                  </a:lnTo>
                  <a:lnTo>
                    <a:pt x="151777" y="248424"/>
                  </a:lnTo>
                  <a:lnTo>
                    <a:pt x="151384" y="248030"/>
                  </a:lnTo>
                  <a:lnTo>
                    <a:pt x="150990" y="248030"/>
                  </a:lnTo>
                  <a:lnTo>
                    <a:pt x="150990" y="248424"/>
                  </a:lnTo>
                  <a:lnTo>
                    <a:pt x="150609" y="248424"/>
                  </a:lnTo>
                  <a:lnTo>
                    <a:pt x="150215" y="248424"/>
                  </a:lnTo>
                  <a:lnTo>
                    <a:pt x="149821" y="248424"/>
                  </a:lnTo>
                  <a:lnTo>
                    <a:pt x="149821" y="248805"/>
                  </a:lnTo>
                  <a:lnTo>
                    <a:pt x="149440" y="248805"/>
                  </a:lnTo>
                  <a:lnTo>
                    <a:pt x="149821" y="249186"/>
                  </a:lnTo>
                  <a:lnTo>
                    <a:pt x="149821" y="249580"/>
                  </a:lnTo>
                  <a:lnTo>
                    <a:pt x="149440" y="249961"/>
                  </a:lnTo>
                  <a:lnTo>
                    <a:pt x="149047" y="249961"/>
                  </a:lnTo>
                  <a:lnTo>
                    <a:pt x="149047" y="250342"/>
                  </a:lnTo>
                  <a:lnTo>
                    <a:pt x="148653" y="250342"/>
                  </a:lnTo>
                  <a:lnTo>
                    <a:pt x="148272" y="249961"/>
                  </a:lnTo>
                  <a:lnTo>
                    <a:pt x="148272" y="249580"/>
                  </a:lnTo>
                  <a:lnTo>
                    <a:pt x="147878" y="249961"/>
                  </a:lnTo>
                  <a:lnTo>
                    <a:pt x="147688" y="250342"/>
                  </a:lnTo>
                  <a:lnTo>
                    <a:pt x="147688" y="250736"/>
                  </a:lnTo>
                  <a:lnTo>
                    <a:pt x="147688" y="251117"/>
                  </a:lnTo>
                  <a:lnTo>
                    <a:pt x="147688" y="251498"/>
                  </a:lnTo>
                  <a:lnTo>
                    <a:pt x="147294" y="251498"/>
                  </a:lnTo>
                  <a:lnTo>
                    <a:pt x="146913" y="251498"/>
                  </a:lnTo>
                  <a:lnTo>
                    <a:pt x="146913" y="251117"/>
                  </a:lnTo>
                  <a:lnTo>
                    <a:pt x="146519" y="251117"/>
                  </a:lnTo>
                  <a:lnTo>
                    <a:pt x="146519" y="251498"/>
                  </a:lnTo>
                  <a:lnTo>
                    <a:pt x="146126" y="251117"/>
                  </a:lnTo>
                  <a:lnTo>
                    <a:pt x="146126" y="251498"/>
                  </a:lnTo>
                  <a:lnTo>
                    <a:pt x="145745" y="251498"/>
                  </a:lnTo>
                  <a:lnTo>
                    <a:pt x="145351" y="251498"/>
                  </a:lnTo>
                  <a:lnTo>
                    <a:pt x="145351" y="251891"/>
                  </a:lnTo>
                  <a:lnTo>
                    <a:pt x="144957" y="251891"/>
                  </a:lnTo>
                  <a:lnTo>
                    <a:pt x="144576" y="251498"/>
                  </a:lnTo>
                  <a:lnTo>
                    <a:pt x="144576" y="251117"/>
                  </a:lnTo>
                  <a:lnTo>
                    <a:pt x="144957" y="251117"/>
                  </a:lnTo>
                  <a:lnTo>
                    <a:pt x="144957" y="250736"/>
                  </a:lnTo>
                  <a:lnTo>
                    <a:pt x="144576" y="250736"/>
                  </a:lnTo>
                  <a:lnTo>
                    <a:pt x="144183" y="250736"/>
                  </a:lnTo>
                  <a:lnTo>
                    <a:pt x="144183" y="250342"/>
                  </a:lnTo>
                  <a:lnTo>
                    <a:pt x="144576" y="250342"/>
                  </a:lnTo>
                  <a:lnTo>
                    <a:pt x="144183" y="250342"/>
                  </a:lnTo>
                  <a:lnTo>
                    <a:pt x="143802" y="250342"/>
                  </a:lnTo>
                  <a:lnTo>
                    <a:pt x="143802" y="249961"/>
                  </a:lnTo>
                  <a:lnTo>
                    <a:pt x="143408" y="249961"/>
                  </a:lnTo>
                  <a:lnTo>
                    <a:pt x="143205" y="249580"/>
                  </a:lnTo>
                  <a:lnTo>
                    <a:pt x="142430" y="249580"/>
                  </a:lnTo>
                  <a:lnTo>
                    <a:pt x="142430" y="249961"/>
                  </a:lnTo>
                  <a:lnTo>
                    <a:pt x="142049" y="249961"/>
                  </a:lnTo>
                  <a:lnTo>
                    <a:pt x="141655" y="249961"/>
                  </a:lnTo>
                  <a:lnTo>
                    <a:pt x="141655" y="250342"/>
                  </a:lnTo>
                  <a:lnTo>
                    <a:pt x="141262" y="250342"/>
                  </a:lnTo>
                  <a:lnTo>
                    <a:pt x="141262" y="250736"/>
                  </a:lnTo>
                  <a:lnTo>
                    <a:pt x="141262" y="251117"/>
                  </a:lnTo>
                  <a:lnTo>
                    <a:pt x="140881" y="251117"/>
                  </a:lnTo>
                  <a:lnTo>
                    <a:pt x="140487" y="250736"/>
                  </a:lnTo>
                  <a:lnTo>
                    <a:pt x="140487" y="250342"/>
                  </a:lnTo>
                  <a:lnTo>
                    <a:pt x="140093" y="250342"/>
                  </a:lnTo>
                  <a:lnTo>
                    <a:pt x="140093" y="249961"/>
                  </a:lnTo>
                  <a:lnTo>
                    <a:pt x="139712" y="249580"/>
                  </a:lnTo>
                  <a:lnTo>
                    <a:pt x="139319" y="249580"/>
                  </a:lnTo>
                  <a:lnTo>
                    <a:pt x="138925" y="249580"/>
                  </a:lnTo>
                  <a:lnTo>
                    <a:pt x="138544" y="249580"/>
                  </a:lnTo>
                  <a:lnTo>
                    <a:pt x="138353" y="249580"/>
                  </a:lnTo>
                  <a:lnTo>
                    <a:pt x="137960" y="249961"/>
                  </a:lnTo>
                  <a:lnTo>
                    <a:pt x="137566" y="250342"/>
                  </a:lnTo>
                  <a:lnTo>
                    <a:pt x="137185" y="250342"/>
                  </a:lnTo>
                  <a:lnTo>
                    <a:pt x="137185" y="250736"/>
                  </a:lnTo>
                  <a:lnTo>
                    <a:pt x="136791" y="251117"/>
                  </a:lnTo>
                  <a:lnTo>
                    <a:pt x="136398" y="250736"/>
                  </a:lnTo>
                  <a:lnTo>
                    <a:pt x="136017" y="250736"/>
                  </a:lnTo>
                  <a:lnTo>
                    <a:pt x="135623" y="250736"/>
                  </a:lnTo>
                  <a:lnTo>
                    <a:pt x="135229" y="250342"/>
                  </a:lnTo>
                  <a:lnTo>
                    <a:pt x="134454" y="250342"/>
                  </a:lnTo>
                  <a:lnTo>
                    <a:pt x="134454" y="250736"/>
                  </a:lnTo>
                  <a:lnTo>
                    <a:pt x="134454" y="251117"/>
                  </a:lnTo>
                  <a:lnTo>
                    <a:pt x="134061" y="251117"/>
                  </a:lnTo>
                  <a:lnTo>
                    <a:pt x="133680" y="251117"/>
                  </a:lnTo>
                  <a:lnTo>
                    <a:pt x="133477" y="251117"/>
                  </a:lnTo>
                  <a:lnTo>
                    <a:pt x="133477" y="250736"/>
                  </a:lnTo>
                  <a:lnTo>
                    <a:pt x="133477" y="250342"/>
                  </a:lnTo>
                  <a:lnTo>
                    <a:pt x="133096" y="250342"/>
                  </a:lnTo>
                  <a:lnTo>
                    <a:pt x="133096" y="249961"/>
                  </a:lnTo>
                  <a:lnTo>
                    <a:pt x="133096" y="249186"/>
                  </a:lnTo>
                  <a:lnTo>
                    <a:pt x="132702" y="249186"/>
                  </a:lnTo>
                  <a:lnTo>
                    <a:pt x="132308" y="249186"/>
                  </a:lnTo>
                  <a:lnTo>
                    <a:pt x="131927" y="249186"/>
                  </a:lnTo>
                  <a:lnTo>
                    <a:pt x="131533" y="249186"/>
                  </a:lnTo>
                  <a:lnTo>
                    <a:pt x="131533" y="248805"/>
                  </a:lnTo>
                  <a:lnTo>
                    <a:pt x="131152" y="248424"/>
                  </a:lnTo>
                  <a:lnTo>
                    <a:pt x="131152" y="248030"/>
                  </a:lnTo>
                  <a:lnTo>
                    <a:pt x="130759" y="248030"/>
                  </a:lnTo>
                  <a:lnTo>
                    <a:pt x="130759" y="247840"/>
                  </a:lnTo>
                  <a:lnTo>
                    <a:pt x="130365" y="247840"/>
                  </a:lnTo>
                  <a:lnTo>
                    <a:pt x="130365" y="247459"/>
                  </a:lnTo>
                  <a:lnTo>
                    <a:pt x="129984" y="247840"/>
                  </a:lnTo>
                  <a:lnTo>
                    <a:pt x="129984" y="247459"/>
                  </a:lnTo>
                  <a:lnTo>
                    <a:pt x="129590" y="247459"/>
                  </a:lnTo>
                  <a:lnTo>
                    <a:pt x="129590" y="247078"/>
                  </a:lnTo>
                  <a:lnTo>
                    <a:pt x="129197" y="247078"/>
                  </a:lnTo>
                  <a:lnTo>
                    <a:pt x="129197" y="246684"/>
                  </a:lnTo>
                  <a:lnTo>
                    <a:pt x="129006" y="246684"/>
                  </a:lnTo>
                  <a:lnTo>
                    <a:pt x="129006" y="246303"/>
                  </a:lnTo>
                  <a:lnTo>
                    <a:pt x="128612" y="246303"/>
                  </a:lnTo>
                  <a:lnTo>
                    <a:pt x="128612" y="245922"/>
                  </a:lnTo>
                  <a:lnTo>
                    <a:pt x="128231" y="245922"/>
                  </a:lnTo>
                  <a:lnTo>
                    <a:pt x="127838" y="245922"/>
                  </a:lnTo>
                  <a:lnTo>
                    <a:pt x="127457" y="245922"/>
                  </a:lnTo>
                  <a:lnTo>
                    <a:pt x="127457" y="246303"/>
                  </a:lnTo>
                  <a:lnTo>
                    <a:pt x="127063" y="246303"/>
                  </a:lnTo>
                  <a:lnTo>
                    <a:pt x="126669" y="246303"/>
                  </a:lnTo>
                  <a:lnTo>
                    <a:pt x="126288" y="246303"/>
                  </a:lnTo>
                  <a:lnTo>
                    <a:pt x="125895" y="246303"/>
                  </a:lnTo>
                  <a:lnTo>
                    <a:pt x="125501" y="246303"/>
                  </a:lnTo>
                  <a:lnTo>
                    <a:pt x="125120" y="246684"/>
                  </a:lnTo>
                  <a:lnTo>
                    <a:pt x="123367" y="246684"/>
                  </a:lnTo>
                  <a:lnTo>
                    <a:pt x="123367" y="246303"/>
                  </a:lnTo>
                  <a:lnTo>
                    <a:pt x="122974" y="246303"/>
                  </a:lnTo>
                  <a:lnTo>
                    <a:pt x="122580" y="246303"/>
                  </a:lnTo>
                  <a:lnTo>
                    <a:pt x="122580" y="245922"/>
                  </a:lnTo>
                  <a:lnTo>
                    <a:pt x="122199" y="245922"/>
                  </a:lnTo>
                  <a:lnTo>
                    <a:pt x="121805" y="245529"/>
                  </a:lnTo>
                  <a:lnTo>
                    <a:pt x="121805" y="245148"/>
                  </a:lnTo>
                  <a:lnTo>
                    <a:pt x="121412" y="245148"/>
                  </a:lnTo>
                  <a:lnTo>
                    <a:pt x="121412" y="245529"/>
                  </a:lnTo>
                  <a:lnTo>
                    <a:pt x="121031" y="245529"/>
                  </a:lnTo>
                  <a:lnTo>
                    <a:pt x="121031" y="245922"/>
                  </a:lnTo>
                  <a:lnTo>
                    <a:pt x="121412" y="245922"/>
                  </a:lnTo>
                  <a:lnTo>
                    <a:pt x="121031" y="245922"/>
                  </a:lnTo>
                  <a:lnTo>
                    <a:pt x="121031" y="246303"/>
                  </a:lnTo>
                  <a:lnTo>
                    <a:pt x="121412" y="246303"/>
                  </a:lnTo>
                  <a:lnTo>
                    <a:pt x="121412" y="246684"/>
                  </a:lnTo>
                  <a:lnTo>
                    <a:pt x="121031" y="246684"/>
                  </a:lnTo>
                  <a:lnTo>
                    <a:pt x="120637" y="246684"/>
                  </a:lnTo>
                  <a:lnTo>
                    <a:pt x="120637" y="247078"/>
                  </a:lnTo>
                  <a:lnTo>
                    <a:pt x="120256" y="247078"/>
                  </a:lnTo>
                  <a:lnTo>
                    <a:pt x="119862" y="247078"/>
                  </a:lnTo>
                  <a:lnTo>
                    <a:pt x="119862" y="246684"/>
                  </a:lnTo>
                  <a:lnTo>
                    <a:pt x="119468" y="246684"/>
                  </a:lnTo>
                  <a:lnTo>
                    <a:pt x="119468" y="246303"/>
                  </a:lnTo>
                  <a:lnTo>
                    <a:pt x="119278" y="246303"/>
                  </a:lnTo>
                  <a:lnTo>
                    <a:pt x="118884" y="245922"/>
                  </a:lnTo>
                  <a:lnTo>
                    <a:pt x="118503" y="245529"/>
                  </a:lnTo>
                  <a:lnTo>
                    <a:pt x="118110" y="245529"/>
                  </a:lnTo>
                  <a:lnTo>
                    <a:pt x="117729" y="245529"/>
                  </a:lnTo>
                  <a:lnTo>
                    <a:pt x="117335" y="245148"/>
                  </a:lnTo>
                  <a:lnTo>
                    <a:pt x="116941" y="245148"/>
                  </a:lnTo>
                  <a:lnTo>
                    <a:pt x="116941" y="244767"/>
                  </a:lnTo>
                  <a:lnTo>
                    <a:pt x="116560" y="244373"/>
                  </a:lnTo>
                  <a:lnTo>
                    <a:pt x="116166" y="244373"/>
                  </a:lnTo>
                  <a:lnTo>
                    <a:pt x="115773" y="244767"/>
                  </a:lnTo>
                  <a:lnTo>
                    <a:pt x="115392" y="244767"/>
                  </a:lnTo>
                  <a:lnTo>
                    <a:pt x="114998" y="245148"/>
                  </a:lnTo>
                  <a:lnTo>
                    <a:pt x="114604" y="245148"/>
                  </a:lnTo>
                  <a:lnTo>
                    <a:pt x="113639" y="245148"/>
                  </a:lnTo>
                  <a:lnTo>
                    <a:pt x="113639" y="245529"/>
                  </a:lnTo>
                  <a:lnTo>
                    <a:pt x="113245" y="245529"/>
                  </a:lnTo>
                  <a:lnTo>
                    <a:pt x="113245" y="245148"/>
                  </a:lnTo>
                  <a:lnTo>
                    <a:pt x="113245" y="244767"/>
                  </a:lnTo>
                  <a:lnTo>
                    <a:pt x="112852" y="244373"/>
                  </a:lnTo>
                  <a:lnTo>
                    <a:pt x="112852" y="243992"/>
                  </a:lnTo>
                  <a:lnTo>
                    <a:pt x="112471" y="244373"/>
                  </a:lnTo>
                  <a:lnTo>
                    <a:pt x="112077" y="243992"/>
                  </a:lnTo>
                  <a:lnTo>
                    <a:pt x="112077" y="243611"/>
                  </a:lnTo>
                  <a:lnTo>
                    <a:pt x="112077" y="243217"/>
                  </a:lnTo>
                  <a:lnTo>
                    <a:pt x="111683" y="243027"/>
                  </a:lnTo>
                  <a:lnTo>
                    <a:pt x="111302" y="243027"/>
                  </a:lnTo>
                  <a:lnTo>
                    <a:pt x="110909" y="243027"/>
                  </a:lnTo>
                  <a:lnTo>
                    <a:pt x="110515" y="243027"/>
                  </a:lnTo>
                  <a:lnTo>
                    <a:pt x="110134" y="243027"/>
                  </a:lnTo>
                  <a:lnTo>
                    <a:pt x="109943" y="243027"/>
                  </a:lnTo>
                  <a:lnTo>
                    <a:pt x="109550" y="243027"/>
                  </a:lnTo>
                  <a:lnTo>
                    <a:pt x="109550" y="243217"/>
                  </a:lnTo>
                  <a:lnTo>
                    <a:pt x="109156" y="243217"/>
                  </a:lnTo>
                  <a:lnTo>
                    <a:pt x="109156" y="243027"/>
                  </a:lnTo>
                  <a:lnTo>
                    <a:pt x="108775" y="243027"/>
                  </a:lnTo>
                  <a:lnTo>
                    <a:pt x="108775" y="242646"/>
                  </a:lnTo>
                  <a:lnTo>
                    <a:pt x="108381" y="243027"/>
                  </a:lnTo>
                  <a:lnTo>
                    <a:pt x="107988" y="242646"/>
                  </a:lnTo>
                  <a:lnTo>
                    <a:pt x="107988" y="243027"/>
                  </a:lnTo>
                  <a:lnTo>
                    <a:pt x="107607" y="243027"/>
                  </a:lnTo>
                  <a:lnTo>
                    <a:pt x="107213" y="243027"/>
                  </a:lnTo>
                  <a:lnTo>
                    <a:pt x="107607" y="243217"/>
                  </a:lnTo>
                  <a:lnTo>
                    <a:pt x="107213" y="243217"/>
                  </a:lnTo>
                  <a:lnTo>
                    <a:pt x="106832" y="243217"/>
                  </a:lnTo>
                  <a:lnTo>
                    <a:pt x="106438" y="243217"/>
                  </a:lnTo>
                  <a:lnTo>
                    <a:pt x="106438" y="243611"/>
                  </a:lnTo>
                  <a:lnTo>
                    <a:pt x="106045" y="243611"/>
                  </a:lnTo>
                  <a:lnTo>
                    <a:pt x="105664" y="243217"/>
                  </a:lnTo>
                  <a:lnTo>
                    <a:pt x="105664" y="243611"/>
                  </a:lnTo>
                  <a:lnTo>
                    <a:pt x="105270" y="243611"/>
                  </a:lnTo>
                  <a:lnTo>
                    <a:pt x="105079" y="243992"/>
                  </a:lnTo>
                  <a:lnTo>
                    <a:pt x="104686" y="243992"/>
                  </a:lnTo>
                  <a:lnTo>
                    <a:pt x="104292" y="243992"/>
                  </a:lnTo>
                  <a:lnTo>
                    <a:pt x="104292" y="244373"/>
                  </a:lnTo>
                  <a:lnTo>
                    <a:pt x="104292" y="244767"/>
                  </a:lnTo>
                  <a:lnTo>
                    <a:pt x="103911" y="244767"/>
                  </a:lnTo>
                  <a:lnTo>
                    <a:pt x="103911" y="245148"/>
                  </a:lnTo>
                  <a:lnTo>
                    <a:pt x="103517" y="245148"/>
                  </a:lnTo>
                  <a:lnTo>
                    <a:pt x="103517" y="245529"/>
                  </a:lnTo>
                  <a:lnTo>
                    <a:pt x="103124" y="245922"/>
                  </a:lnTo>
                  <a:lnTo>
                    <a:pt x="102743" y="245922"/>
                  </a:lnTo>
                  <a:lnTo>
                    <a:pt x="102743" y="246303"/>
                  </a:lnTo>
                  <a:lnTo>
                    <a:pt x="102743" y="245922"/>
                  </a:lnTo>
                  <a:lnTo>
                    <a:pt x="102349" y="246303"/>
                  </a:lnTo>
                  <a:lnTo>
                    <a:pt x="101955" y="246303"/>
                  </a:lnTo>
                  <a:lnTo>
                    <a:pt x="101574" y="246303"/>
                  </a:lnTo>
                  <a:lnTo>
                    <a:pt x="101574" y="245922"/>
                  </a:lnTo>
                  <a:lnTo>
                    <a:pt x="101574" y="245529"/>
                  </a:lnTo>
                  <a:lnTo>
                    <a:pt x="101180" y="245529"/>
                  </a:lnTo>
                  <a:lnTo>
                    <a:pt x="100787" y="245529"/>
                  </a:lnTo>
                  <a:lnTo>
                    <a:pt x="100406" y="245529"/>
                  </a:lnTo>
                  <a:lnTo>
                    <a:pt x="100406" y="245148"/>
                  </a:lnTo>
                  <a:lnTo>
                    <a:pt x="100215" y="245148"/>
                  </a:lnTo>
                  <a:lnTo>
                    <a:pt x="100215" y="244767"/>
                  </a:lnTo>
                  <a:lnTo>
                    <a:pt x="99822" y="244767"/>
                  </a:lnTo>
                  <a:lnTo>
                    <a:pt x="99822" y="244373"/>
                  </a:lnTo>
                  <a:lnTo>
                    <a:pt x="99822" y="243992"/>
                  </a:lnTo>
                  <a:lnTo>
                    <a:pt x="99822" y="243611"/>
                  </a:lnTo>
                  <a:lnTo>
                    <a:pt x="100215" y="243611"/>
                  </a:lnTo>
                  <a:lnTo>
                    <a:pt x="100215" y="243217"/>
                  </a:lnTo>
                  <a:lnTo>
                    <a:pt x="99822" y="243027"/>
                  </a:lnTo>
                  <a:lnTo>
                    <a:pt x="99822" y="242646"/>
                  </a:lnTo>
                  <a:lnTo>
                    <a:pt x="99428" y="242646"/>
                  </a:lnTo>
                  <a:lnTo>
                    <a:pt x="99428" y="242252"/>
                  </a:lnTo>
                  <a:lnTo>
                    <a:pt x="99428" y="241871"/>
                  </a:lnTo>
                  <a:lnTo>
                    <a:pt x="99047" y="241871"/>
                  </a:lnTo>
                  <a:lnTo>
                    <a:pt x="99047" y="241490"/>
                  </a:lnTo>
                  <a:lnTo>
                    <a:pt x="98653" y="241096"/>
                  </a:lnTo>
                  <a:lnTo>
                    <a:pt x="98259" y="240715"/>
                  </a:lnTo>
                  <a:lnTo>
                    <a:pt x="98259" y="241096"/>
                  </a:lnTo>
                  <a:lnTo>
                    <a:pt x="97878" y="240715"/>
                  </a:lnTo>
                  <a:lnTo>
                    <a:pt x="97878" y="240334"/>
                  </a:lnTo>
                  <a:lnTo>
                    <a:pt x="97485" y="240334"/>
                  </a:lnTo>
                  <a:lnTo>
                    <a:pt x="97485" y="239941"/>
                  </a:lnTo>
                  <a:lnTo>
                    <a:pt x="97485" y="239560"/>
                  </a:lnTo>
                  <a:lnTo>
                    <a:pt x="97485" y="239179"/>
                  </a:lnTo>
                  <a:lnTo>
                    <a:pt x="97485" y="238798"/>
                  </a:lnTo>
                  <a:lnTo>
                    <a:pt x="97878" y="238798"/>
                  </a:lnTo>
                  <a:lnTo>
                    <a:pt x="97878" y="238404"/>
                  </a:lnTo>
                  <a:lnTo>
                    <a:pt x="97878" y="238213"/>
                  </a:lnTo>
                  <a:lnTo>
                    <a:pt x="97485" y="238213"/>
                  </a:lnTo>
                  <a:lnTo>
                    <a:pt x="97091" y="238213"/>
                  </a:lnTo>
                  <a:lnTo>
                    <a:pt x="97091" y="237832"/>
                  </a:lnTo>
                  <a:lnTo>
                    <a:pt x="96710" y="238213"/>
                  </a:lnTo>
                  <a:lnTo>
                    <a:pt x="96316" y="238213"/>
                  </a:lnTo>
                  <a:lnTo>
                    <a:pt x="96316" y="238404"/>
                  </a:lnTo>
                  <a:lnTo>
                    <a:pt x="96316" y="239179"/>
                  </a:lnTo>
                  <a:lnTo>
                    <a:pt x="96316" y="239560"/>
                  </a:lnTo>
                  <a:lnTo>
                    <a:pt x="95935" y="239560"/>
                  </a:lnTo>
                  <a:lnTo>
                    <a:pt x="95732" y="239179"/>
                  </a:lnTo>
                  <a:lnTo>
                    <a:pt x="95732" y="238798"/>
                  </a:lnTo>
                  <a:lnTo>
                    <a:pt x="95732" y="238404"/>
                  </a:lnTo>
                  <a:lnTo>
                    <a:pt x="95732" y="238213"/>
                  </a:lnTo>
                  <a:lnTo>
                    <a:pt x="95338" y="238213"/>
                  </a:lnTo>
                  <a:lnTo>
                    <a:pt x="95338" y="237832"/>
                  </a:lnTo>
                  <a:lnTo>
                    <a:pt x="95732" y="237832"/>
                  </a:lnTo>
                  <a:lnTo>
                    <a:pt x="95338" y="237439"/>
                  </a:lnTo>
                  <a:lnTo>
                    <a:pt x="95338" y="237058"/>
                  </a:lnTo>
                  <a:lnTo>
                    <a:pt x="94957" y="237058"/>
                  </a:lnTo>
                  <a:lnTo>
                    <a:pt x="94564" y="237058"/>
                  </a:lnTo>
                  <a:lnTo>
                    <a:pt x="94564" y="236677"/>
                  </a:lnTo>
                  <a:lnTo>
                    <a:pt x="94564" y="236283"/>
                  </a:lnTo>
                  <a:lnTo>
                    <a:pt x="94564" y="235902"/>
                  </a:lnTo>
                  <a:lnTo>
                    <a:pt x="94564" y="235521"/>
                  </a:lnTo>
                  <a:lnTo>
                    <a:pt x="94183" y="235140"/>
                  </a:lnTo>
                  <a:lnTo>
                    <a:pt x="94564" y="235140"/>
                  </a:lnTo>
                  <a:lnTo>
                    <a:pt x="94183" y="234746"/>
                  </a:lnTo>
                  <a:lnTo>
                    <a:pt x="94183" y="234365"/>
                  </a:lnTo>
                  <a:lnTo>
                    <a:pt x="94183" y="233984"/>
                  </a:lnTo>
                  <a:lnTo>
                    <a:pt x="94183" y="233781"/>
                  </a:lnTo>
                  <a:lnTo>
                    <a:pt x="94183" y="233400"/>
                  </a:lnTo>
                  <a:lnTo>
                    <a:pt x="94183" y="233019"/>
                  </a:lnTo>
                  <a:lnTo>
                    <a:pt x="94564" y="233019"/>
                  </a:lnTo>
                  <a:lnTo>
                    <a:pt x="94183" y="232244"/>
                  </a:lnTo>
                  <a:lnTo>
                    <a:pt x="93789" y="231863"/>
                  </a:lnTo>
                  <a:lnTo>
                    <a:pt x="94183" y="231470"/>
                  </a:lnTo>
                  <a:lnTo>
                    <a:pt x="93789" y="231470"/>
                  </a:lnTo>
                  <a:lnTo>
                    <a:pt x="93395" y="231089"/>
                  </a:lnTo>
                  <a:lnTo>
                    <a:pt x="93395" y="230708"/>
                  </a:lnTo>
                  <a:lnTo>
                    <a:pt x="93395" y="230314"/>
                  </a:lnTo>
                  <a:lnTo>
                    <a:pt x="93395" y="229933"/>
                  </a:lnTo>
                  <a:lnTo>
                    <a:pt x="93395" y="229552"/>
                  </a:lnTo>
                  <a:lnTo>
                    <a:pt x="93014" y="229552"/>
                  </a:lnTo>
                  <a:lnTo>
                    <a:pt x="93014" y="229158"/>
                  </a:lnTo>
                  <a:lnTo>
                    <a:pt x="92621" y="229158"/>
                  </a:lnTo>
                  <a:lnTo>
                    <a:pt x="92621" y="228968"/>
                  </a:lnTo>
                  <a:lnTo>
                    <a:pt x="92621" y="227050"/>
                  </a:lnTo>
                  <a:lnTo>
                    <a:pt x="92227" y="227050"/>
                  </a:lnTo>
                  <a:lnTo>
                    <a:pt x="91846" y="227050"/>
                  </a:lnTo>
                  <a:lnTo>
                    <a:pt x="91452" y="226656"/>
                  </a:lnTo>
                  <a:lnTo>
                    <a:pt x="91059" y="226656"/>
                  </a:lnTo>
                  <a:lnTo>
                    <a:pt x="90868" y="226656"/>
                  </a:lnTo>
                  <a:lnTo>
                    <a:pt x="90868" y="226275"/>
                  </a:lnTo>
                  <a:lnTo>
                    <a:pt x="90487" y="226275"/>
                  </a:lnTo>
                  <a:lnTo>
                    <a:pt x="90487" y="226656"/>
                  </a:lnTo>
                  <a:lnTo>
                    <a:pt x="90487" y="226275"/>
                  </a:lnTo>
                  <a:lnTo>
                    <a:pt x="90093" y="226275"/>
                  </a:lnTo>
                  <a:lnTo>
                    <a:pt x="90093" y="225894"/>
                  </a:lnTo>
                  <a:lnTo>
                    <a:pt x="90487" y="225894"/>
                  </a:lnTo>
                  <a:lnTo>
                    <a:pt x="90487" y="225501"/>
                  </a:lnTo>
                  <a:lnTo>
                    <a:pt x="90487" y="225120"/>
                  </a:lnTo>
                  <a:lnTo>
                    <a:pt x="90487" y="224739"/>
                  </a:lnTo>
                  <a:lnTo>
                    <a:pt x="90487" y="224345"/>
                  </a:lnTo>
                  <a:lnTo>
                    <a:pt x="90093" y="224345"/>
                  </a:lnTo>
                  <a:lnTo>
                    <a:pt x="90093" y="224154"/>
                  </a:lnTo>
                  <a:lnTo>
                    <a:pt x="90093" y="223773"/>
                  </a:lnTo>
                  <a:lnTo>
                    <a:pt x="90093" y="223392"/>
                  </a:lnTo>
                  <a:lnTo>
                    <a:pt x="89700" y="223392"/>
                  </a:lnTo>
                  <a:lnTo>
                    <a:pt x="89700" y="222999"/>
                  </a:lnTo>
                  <a:lnTo>
                    <a:pt x="89319" y="222999"/>
                  </a:lnTo>
                  <a:lnTo>
                    <a:pt x="89319" y="222618"/>
                  </a:lnTo>
                  <a:lnTo>
                    <a:pt x="88925" y="222618"/>
                  </a:lnTo>
                  <a:lnTo>
                    <a:pt x="88925" y="222237"/>
                  </a:lnTo>
                  <a:lnTo>
                    <a:pt x="88925" y="222618"/>
                  </a:lnTo>
                  <a:lnTo>
                    <a:pt x="88925" y="222237"/>
                  </a:lnTo>
                  <a:lnTo>
                    <a:pt x="89319" y="222237"/>
                  </a:lnTo>
                  <a:lnTo>
                    <a:pt x="89319" y="221843"/>
                  </a:lnTo>
                  <a:lnTo>
                    <a:pt x="89319" y="222237"/>
                  </a:lnTo>
                  <a:lnTo>
                    <a:pt x="89700" y="222237"/>
                  </a:lnTo>
                  <a:lnTo>
                    <a:pt x="89700" y="221843"/>
                  </a:lnTo>
                  <a:lnTo>
                    <a:pt x="89700" y="221462"/>
                  </a:lnTo>
                  <a:lnTo>
                    <a:pt x="89319" y="221462"/>
                  </a:lnTo>
                  <a:lnTo>
                    <a:pt x="89319" y="221081"/>
                  </a:lnTo>
                  <a:lnTo>
                    <a:pt x="88925" y="220687"/>
                  </a:lnTo>
                  <a:lnTo>
                    <a:pt x="88531" y="220687"/>
                  </a:lnTo>
                  <a:lnTo>
                    <a:pt x="88531" y="221081"/>
                  </a:lnTo>
                  <a:lnTo>
                    <a:pt x="88150" y="221081"/>
                  </a:lnTo>
                  <a:lnTo>
                    <a:pt x="88150" y="220687"/>
                  </a:lnTo>
                  <a:lnTo>
                    <a:pt x="88531" y="220687"/>
                  </a:lnTo>
                  <a:lnTo>
                    <a:pt x="88150" y="220306"/>
                  </a:lnTo>
                  <a:lnTo>
                    <a:pt x="88150" y="219925"/>
                  </a:lnTo>
                  <a:lnTo>
                    <a:pt x="88150" y="219532"/>
                  </a:lnTo>
                  <a:lnTo>
                    <a:pt x="87757" y="219532"/>
                  </a:lnTo>
                  <a:lnTo>
                    <a:pt x="87757" y="219341"/>
                  </a:lnTo>
                  <a:lnTo>
                    <a:pt x="87757" y="218960"/>
                  </a:lnTo>
                  <a:lnTo>
                    <a:pt x="87757" y="218566"/>
                  </a:lnTo>
                  <a:lnTo>
                    <a:pt x="88150" y="218566"/>
                  </a:lnTo>
                  <a:lnTo>
                    <a:pt x="88150" y="218185"/>
                  </a:lnTo>
                  <a:lnTo>
                    <a:pt x="88150" y="217804"/>
                  </a:lnTo>
                  <a:lnTo>
                    <a:pt x="88150" y="217411"/>
                  </a:lnTo>
                  <a:lnTo>
                    <a:pt x="87757" y="217411"/>
                  </a:lnTo>
                  <a:lnTo>
                    <a:pt x="87757" y="217030"/>
                  </a:lnTo>
                  <a:lnTo>
                    <a:pt x="87363" y="216649"/>
                  </a:lnTo>
                  <a:lnTo>
                    <a:pt x="87757" y="216255"/>
                  </a:lnTo>
                  <a:lnTo>
                    <a:pt x="87363" y="216255"/>
                  </a:lnTo>
                  <a:lnTo>
                    <a:pt x="86982" y="216255"/>
                  </a:lnTo>
                  <a:lnTo>
                    <a:pt x="86588" y="215874"/>
                  </a:lnTo>
                  <a:lnTo>
                    <a:pt x="86588" y="216255"/>
                  </a:lnTo>
                  <a:lnTo>
                    <a:pt x="86194" y="215874"/>
                  </a:lnTo>
                  <a:lnTo>
                    <a:pt x="86004" y="215874"/>
                  </a:lnTo>
                  <a:lnTo>
                    <a:pt x="86004" y="215493"/>
                  </a:lnTo>
                  <a:lnTo>
                    <a:pt x="86004" y="215874"/>
                  </a:lnTo>
                  <a:lnTo>
                    <a:pt x="86004" y="215493"/>
                  </a:lnTo>
                  <a:lnTo>
                    <a:pt x="86004" y="215874"/>
                  </a:lnTo>
                  <a:lnTo>
                    <a:pt x="86004" y="215493"/>
                  </a:lnTo>
                  <a:lnTo>
                    <a:pt x="85610" y="215874"/>
                  </a:lnTo>
                  <a:lnTo>
                    <a:pt x="85610" y="215493"/>
                  </a:lnTo>
                  <a:lnTo>
                    <a:pt x="85229" y="215493"/>
                  </a:lnTo>
                  <a:lnTo>
                    <a:pt x="84836" y="215493"/>
                  </a:lnTo>
                  <a:lnTo>
                    <a:pt x="84836" y="215099"/>
                  </a:lnTo>
                  <a:lnTo>
                    <a:pt x="84836" y="214718"/>
                  </a:lnTo>
                  <a:lnTo>
                    <a:pt x="84836" y="214528"/>
                  </a:lnTo>
                  <a:lnTo>
                    <a:pt x="84455" y="214528"/>
                  </a:lnTo>
                  <a:lnTo>
                    <a:pt x="84455" y="214147"/>
                  </a:lnTo>
                  <a:lnTo>
                    <a:pt x="84061" y="214528"/>
                  </a:lnTo>
                  <a:lnTo>
                    <a:pt x="84061" y="214147"/>
                  </a:lnTo>
                  <a:lnTo>
                    <a:pt x="83667" y="214528"/>
                  </a:lnTo>
                  <a:lnTo>
                    <a:pt x="83286" y="214528"/>
                  </a:lnTo>
                  <a:lnTo>
                    <a:pt x="82892" y="214528"/>
                  </a:lnTo>
                  <a:lnTo>
                    <a:pt x="82892" y="214718"/>
                  </a:lnTo>
                  <a:lnTo>
                    <a:pt x="82892" y="214528"/>
                  </a:lnTo>
                  <a:lnTo>
                    <a:pt x="82499" y="214718"/>
                  </a:lnTo>
                  <a:lnTo>
                    <a:pt x="82892" y="215099"/>
                  </a:lnTo>
                  <a:lnTo>
                    <a:pt x="82892" y="215493"/>
                  </a:lnTo>
                  <a:lnTo>
                    <a:pt x="82499" y="215493"/>
                  </a:lnTo>
                  <a:lnTo>
                    <a:pt x="82499" y="215874"/>
                  </a:lnTo>
                  <a:lnTo>
                    <a:pt x="82499" y="216255"/>
                  </a:lnTo>
                  <a:lnTo>
                    <a:pt x="82892" y="216255"/>
                  </a:lnTo>
                  <a:lnTo>
                    <a:pt x="82499" y="216649"/>
                  </a:lnTo>
                  <a:lnTo>
                    <a:pt x="82499" y="217030"/>
                  </a:lnTo>
                  <a:lnTo>
                    <a:pt x="82118" y="217030"/>
                  </a:lnTo>
                  <a:lnTo>
                    <a:pt x="81724" y="216649"/>
                  </a:lnTo>
                  <a:lnTo>
                    <a:pt x="81534" y="215874"/>
                  </a:lnTo>
                  <a:lnTo>
                    <a:pt x="81140" y="215874"/>
                  </a:lnTo>
                  <a:lnTo>
                    <a:pt x="80746" y="216255"/>
                  </a:lnTo>
                  <a:lnTo>
                    <a:pt x="80746" y="216649"/>
                  </a:lnTo>
                  <a:lnTo>
                    <a:pt x="80746" y="217030"/>
                  </a:lnTo>
                  <a:lnTo>
                    <a:pt x="80365" y="217030"/>
                  </a:lnTo>
                  <a:lnTo>
                    <a:pt x="79971" y="217030"/>
                  </a:lnTo>
                  <a:lnTo>
                    <a:pt x="79590" y="216649"/>
                  </a:lnTo>
                  <a:lnTo>
                    <a:pt x="79590" y="217030"/>
                  </a:lnTo>
                  <a:lnTo>
                    <a:pt x="79197" y="217030"/>
                  </a:lnTo>
                  <a:lnTo>
                    <a:pt x="78803" y="217030"/>
                  </a:lnTo>
                  <a:lnTo>
                    <a:pt x="78422" y="217030"/>
                  </a:lnTo>
                  <a:lnTo>
                    <a:pt x="78028" y="216649"/>
                  </a:lnTo>
                  <a:lnTo>
                    <a:pt x="77635" y="216255"/>
                  </a:lnTo>
                  <a:lnTo>
                    <a:pt x="77635" y="215874"/>
                  </a:lnTo>
                  <a:lnTo>
                    <a:pt x="77635" y="215493"/>
                  </a:lnTo>
                  <a:lnTo>
                    <a:pt x="77635" y="215099"/>
                  </a:lnTo>
                  <a:lnTo>
                    <a:pt x="77635" y="214718"/>
                  </a:lnTo>
                  <a:lnTo>
                    <a:pt x="77254" y="214718"/>
                  </a:lnTo>
                  <a:lnTo>
                    <a:pt x="77635" y="214528"/>
                  </a:lnTo>
                  <a:lnTo>
                    <a:pt x="77635" y="214147"/>
                  </a:lnTo>
                  <a:lnTo>
                    <a:pt x="77635" y="213753"/>
                  </a:lnTo>
                  <a:lnTo>
                    <a:pt x="77254" y="213753"/>
                  </a:lnTo>
                  <a:lnTo>
                    <a:pt x="77635" y="213753"/>
                  </a:lnTo>
                  <a:lnTo>
                    <a:pt x="77254" y="213372"/>
                  </a:lnTo>
                  <a:lnTo>
                    <a:pt x="77254" y="212991"/>
                  </a:lnTo>
                  <a:lnTo>
                    <a:pt x="77254" y="212597"/>
                  </a:lnTo>
                  <a:lnTo>
                    <a:pt x="76860" y="212597"/>
                  </a:lnTo>
                  <a:lnTo>
                    <a:pt x="76860" y="212991"/>
                  </a:lnTo>
                  <a:lnTo>
                    <a:pt x="76669" y="212991"/>
                  </a:lnTo>
                  <a:lnTo>
                    <a:pt x="76669" y="212597"/>
                  </a:lnTo>
                  <a:lnTo>
                    <a:pt x="76276" y="212597"/>
                  </a:lnTo>
                  <a:lnTo>
                    <a:pt x="76276" y="212216"/>
                  </a:lnTo>
                  <a:lnTo>
                    <a:pt x="76276" y="211835"/>
                  </a:lnTo>
                  <a:lnTo>
                    <a:pt x="76276" y="211442"/>
                  </a:lnTo>
                  <a:lnTo>
                    <a:pt x="76669" y="211442"/>
                  </a:lnTo>
                  <a:lnTo>
                    <a:pt x="76860" y="211442"/>
                  </a:lnTo>
                  <a:lnTo>
                    <a:pt x="76860" y="211061"/>
                  </a:lnTo>
                  <a:lnTo>
                    <a:pt x="77254" y="211061"/>
                  </a:lnTo>
                  <a:lnTo>
                    <a:pt x="77635" y="210680"/>
                  </a:lnTo>
                  <a:lnTo>
                    <a:pt x="77254" y="210286"/>
                  </a:lnTo>
                  <a:lnTo>
                    <a:pt x="76860" y="210286"/>
                  </a:lnTo>
                  <a:lnTo>
                    <a:pt x="76669" y="209905"/>
                  </a:lnTo>
                  <a:lnTo>
                    <a:pt x="76276" y="209905"/>
                  </a:lnTo>
                  <a:lnTo>
                    <a:pt x="75895" y="209715"/>
                  </a:lnTo>
                  <a:lnTo>
                    <a:pt x="75895" y="209334"/>
                  </a:lnTo>
                  <a:lnTo>
                    <a:pt x="75501" y="209334"/>
                  </a:lnTo>
                  <a:lnTo>
                    <a:pt x="75501" y="208940"/>
                  </a:lnTo>
                  <a:lnTo>
                    <a:pt x="75501" y="208559"/>
                  </a:lnTo>
                  <a:lnTo>
                    <a:pt x="75501" y="208178"/>
                  </a:lnTo>
                  <a:lnTo>
                    <a:pt x="75107" y="208178"/>
                  </a:lnTo>
                  <a:lnTo>
                    <a:pt x="75107" y="207784"/>
                  </a:lnTo>
                  <a:lnTo>
                    <a:pt x="74714" y="207403"/>
                  </a:lnTo>
                  <a:lnTo>
                    <a:pt x="74714" y="207022"/>
                  </a:lnTo>
                  <a:lnTo>
                    <a:pt x="74333" y="207022"/>
                  </a:lnTo>
                  <a:lnTo>
                    <a:pt x="73939" y="206628"/>
                  </a:lnTo>
                  <a:lnTo>
                    <a:pt x="73558" y="206247"/>
                  </a:lnTo>
                  <a:lnTo>
                    <a:pt x="73164" y="206247"/>
                  </a:lnTo>
                  <a:lnTo>
                    <a:pt x="72771" y="206247"/>
                  </a:lnTo>
                  <a:lnTo>
                    <a:pt x="72390" y="206247"/>
                  </a:lnTo>
                  <a:lnTo>
                    <a:pt x="71996" y="206247"/>
                  </a:lnTo>
                  <a:lnTo>
                    <a:pt x="71805" y="206247"/>
                  </a:lnTo>
                  <a:lnTo>
                    <a:pt x="71018" y="205866"/>
                  </a:lnTo>
                  <a:lnTo>
                    <a:pt x="70637" y="205866"/>
                  </a:lnTo>
                  <a:lnTo>
                    <a:pt x="70243" y="205866"/>
                  </a:lnTo>
                  <a:lnTo>
                    <a:pt x="69862" y="205866"/>
                  </a:lnTo>
                  <a:lnTo>
                    <a:pt x="69469" y="205866"/>
                  </a:lnTo>
                  <a:lnTo>
                    <a:pt x="69075" y="205473"/>
                  </a:lnTo>
                  <a:lnTo>
                    <a:pt x="68694" y="205092"/>
                  </a:lnTo>
                  <a:lnTo>
                    <a:pt x="68300" y="205473"/>
                  </a:lnTo>
                  <a:lnTo>
                    <a:pt x="67906" y="205092"/>
                  </a:lnTo>
                  <a:lnTo>
                    <a:pt x="67906" y="204901"/>
                  </a:lnTo>
                  <a:lnTo>
                    <a:pt x="67525" y="204520"/>
                  </a:lnTo>
                  <a:lnTo>
                    <a:pt x="67322" y="204127"/>
                  </a:lnTo>
                  <a:lnTo>
                    <a:pt x="66548" y="204127"/>
                  </a:lnTo>
                  <a:lnTo>
                    <a:pt x="66154" y="204127"/>
                  </a:lnTo>
                  <a:lnTo>
                    <a:pt x="65773" y="204127"/>
                  </a:lnTo>
                  <a:lnTo>
                    <a:pt x="65773" y="203746"/>
                  </a:lnTo>
                  <a:lnTo>
                    <a:pt x="65379" y="204127"/>
                  </a:lnTo>
                  <a:lnTo>
                    <a:pt x="64998" y="204127"/>
                  </a:lnTo>
                  <a:lnTo>
                    <a:pt x="64211" y="204127"/>
                  </a:lnTo>
                  <a:lnTo>
                    <a:pt x="64211" y="204520"/>
                  </a:lnTo>
                  <a:lnTo>
                    <a:pt x="63436" y="204901"/>
                  </a:lnTo>
                  <a:lnTo>
                    <a:pt x="62458" y="204901"/>
                  </a:lnTo>
                  <a:lnTo>
                    <a:pt x="62077" y="205092"/>
                  </a:lnTo>
                  <a:lnTo>
                    <a:pt x="61683" y="205092"/>
                  </a:lnTo>
                  <a:lnTo>
                    <a:pt x="61683" y="205473"/>
                  </a:lnTo>
                  <a:lnTo>
                    <a:pt x="61290" y="206247"/>
                  </a:lnTo>
                  <a:lnTo>
                    <a:pt x="60909" y="206628"/>
                  </a:lnTo>
                  <a:lnTo>
                    <a:pt x="60909" y="206247"/>
                  </a:lnTo>
                  <a:lnTo>
                    <a:pt x="60515" y="206628"/>
                  </a:lnTo>
                  <a:lnTo>
                    <a:pt x="60515" y="207022"/>
                  </a:lnTo>
                  <a:lnTo>
                    <a:pt x="60121" y="207403"/>
                  </a:lnTo>
                  <a:lnTo>
                    <a:pt x="59740" y="207784"/>
                  </a:lnTo>
                  <a:lnTo>
                    <a:pt x="59740" y="208178"/>
                  </a:lnTo>
                  <a:lnTo>
                    <a:pt x="59740" y="208559"/>
                  </a:lnTo>
                  <a:lnTo>
                    <a:pt x="59347" y="209334"/>
                  </a:lnTo>
                  <a:lnTo>
                    <a:pt x="59347" y="209715"/>
                  </a:lnTo>
                  <a:lnTo>
                    <a:pt x="59347" y="209905"/>
                  </a:lnTo>
                  <a:lnTo>
                    <a:pt x="59347" y="210680"/>
                  </a:lnTo>
                  <a:lnTo>
                    <a:pt x="59347" y="211061"/>
                  </a:lnTo>
                  <a:lnTo>
                    <a:pt x="58966" y="211442"/>
                  </a:lnTo>
                  <a:lnTo>
                    <a:pt x="58966" y="211835"/>
                  </a:lnTo>
                  <a:lnTo>
                    <a:pt x="58572" y="212216"/>
                  </a:lnTo>
                  <a:lnTo>
                    <a:pt x="58178" y="212597"/>
                  </a:lnTo>
                  <a:lnTo>
                    <a:pt x="57797" y="212597"/>
                  </a:lnTo>
                  <a:lnTo>
                    <a:pt x="57594" y="212991"/>
                  </a:lnTo>
                  <a:lnTo>
                    <a:pt x="57797" y="213372"/>
                  </a:lnTo>
                  <a:lnTo>
                    <a:pt x="58178" y="213372"/>
                  </a:lnTo>
                  <a:lnTo>
                    <a:pt x="58178" y="213753"/>
                  </a:lnTo>
                  <a:lnTo>
                    <a:pt x="58572" y="213753"/>
                  </a:lnTo>
                  <a:lnTo>
                    <a:pt x="58572" y="214147"/>
                  </a:lnTo>
                  <a:lnTo>
                    <a:pt x="58966" y="214147"/>
                  </a:lnTo>
                  <a:lnTo>
                    <a:pt x="59347" y="214147"/>
                  </a:lnTo>
                  <a:lnTo>
                    <a:pt x="59740" y="214147"/>
                  </a:lnTo>
                  <a:lnTo>
                    <a:pt x="59740" y="214528"/>
                  </a:lnTo>
                  <a:lnTo>
                    <a:pt x="60121" y="214528"/>
                  </a:lnTo>
                  <a:lnTo>
                    <a:pt x="60515" y="214528"/>
                  </a:lnTo>
                  <a:lnTo>
                    <a:pt x="60909" y="214528"/>
                  </a:lnTo>
                  <a:lnTo>
                    <a:pt x="61290" y="214528"/>
                  </a:lnTo>
                  <a:lnTo>
                    <a:pt x="61290" y="214718"/>
                  </a:lnTo>
                  <a:lnTo>
                    <a:pt x="61683" y="214718"/>
                  </a:lnTo>
                  <a:lnTo>
                    <a:pt x="61290" y="214718"/>
                  </a:lnTo>
                  <a:lnTo>
                    <a:pt x="61290" y="215099"/>
                  </a:lnTo>
                  <a:lnTo>
                    <a:pt x="60909" y="215493"/>
                  </a:lnTo>
                  <a:lnTo>
                    <a:pt x="60515" y="215874"/>
                  </a:lnTo>
                  <a:lnTo>
                    <a:pt x="60515" y="216255"/>
                  </a:lnTo>
                  <a:lnTo>
                    <a:pt x="60515" y="216649"/>
                  </a:lnTo>
                  <a:lnTo>
                    <a:pt x="60121" y="216649"/>
                  </a:lnTo>
                  <a:lnTo>
                    <a:pt x="60121" y="217030"/>
                  </a:lnTo>
                  <a:lnTo>
                    <a:pt x="60515" y="217030"/>
                  </a:lnTo>
                  <a:lnTo>
                    <a:pt x="60515" y="217411"/>
                  </a:lnTo>
                  <a:lnTo>
                    <a:pt x="60121" y="217411"/>
                  </a:lnTo>
                  <a:lnTo>
                    <a:pt x="60121" y="217804"/>
                  </a:lnTo>
                  <a:lnTo>
                    <a:pt x="60121" y="218185"/>
                  </a:lnTo>
                  <a:lnTo>
                    <a:pt x="59740" y="217804"/>
                  </a:lnTo>
                  <a:lnTo>
                    <a:pt x="59347" y="218185"/>
                  </a:lnTo>
                  <a:lnTo>
                    <a:pt x="59347" y="218566"/>
                  </a:lnTo>
                  <a:lnTo>
                    <a:pt x="59347" y="218960"/>
                  </a:lnTo>
                  <a:lnTo>
                    <a:pt x="58966" y="218960"/>
                  </a:lnTo>
                  <a:lnTo>
                    <a:pt x="58966" y="219341"/>
                  </a:lnTo>
                  <a:lnTo>
                    <a:pt x="58966" y="218960"/>
                  </a:lnTo>
                  <a:lnTo>
                    <a:pt x="58572" y="218960"/>
                  </a:lnTo>
                  <a:lnTo>
                    <a:pt x="58572" y="219341"/>
                  </a:lnTo>
                  <a:lnTo>
                    <a:pt x="58572" y="219532"/>
                  </a:lnTo>
                  <a:lnTo>
                    <a:pt x="58178" y="219532"/>
                  </a:lnTo>
                  <a:lnTo>
                    <a:pt x="58178" y="219925"/>
                  </a:lnTo>
                  <a:lnTo>
                    <a:pt x="57797" y="219925"/>
                  </a:lnTo>
                  <a:lnTo>
                    <a:pt x="57594" y="219925"/>
                  </a:lnTo>
                  <a:lnTo>
                    <a:pt x="57594" y="220306"/>
                  </a:lnTo>
                  <a:lnTo>
                    <a:pt x="57213" y="220306"/>
                  </a:lnTo>
                  <a:lnTo>
                    <a:pt x="57213" y="220687"/>
                  </a:lnTo>
                  <a:lnTo>
                    <a:pt x="57594" y="220687"/>
                  </a:lnTo>
                  <a:lnTo>
                    <a:pt x="57594" y="221081"/>
                  </a:lnTo>
                  <a:lnTo>
                    <a:pt x="57594" y="221462"/>
                  </a:lnTo>
                  <a:lnTo>
                    <a:pt x="57594" y="221843"/>
                  </a:lnTo>
                  <a:lnTo>
                    <a:pt x="57213" y="221843"/>
                  </a:lnTo>
                  <a:lnTo>
                    <a:pt x="57213" y="222237"/>
                  </a:lnTo>
                  <a:lnTo>
                    <a:pt x="57213" y="222618"/>
                  </a:lnTo>
                  <a:lnTo>
                    <a:pt x="56819" y="222618"/>
                  </a:lnTo>
                  <a:lnTo>
                    <a:pt x="56819" y="222999"/>
                  </a:lnTo>
                  <a:lnTo>
                    <a:pt x="56819" y="223392"/>
                  </a:lnTo>
                  <a:lnTo>
                    <a:pt x="56819" y="223773"/>
                  </a:lnTo>
                  <a:lnTo>
                    <a:pt x="57213" y="223773"/>
                  </a:lnTo>
                  <a:lnTo>
                    <a:pt x="57594" y="223773"/>
                  </a:lnTo>
                  <a:lnTo>
                    <a:pt x="57213" y="224154"/>
                  </a:lnTo>
                  <a:lnTo>
                    <a:pt x="57213" y="224345"/>
                  </a:lnTo>
                  <a:lnTo>
                    <a:pt x="57213" y="224739"/>
                  </a:lnTo>
                  <a:lnTo>
                    <a:pt x="57213" y="225120"/>
                  </a:lnTo>
                  <a:lnTo>
                    <a:pt x="56819" y="225120"/>
                  </a:lnTo>
                  <a:lnTo>
                    <a:pt x="56819" y="225501"/>
                  </a:lnTo>
                  <a:lnTo>
                    <a:pt x="56426" y="225501"/>
                  </a:lnTo>
                  <a:lnTo>
                    <a:pt x="56819" y="225894"/>
                  </a:lnTo>
                  <a:lnTo>
                    <a:pt x="56819" y="226275"/>
                  </a:lnTo>
                  <a:lnTo>
                    <a:pt x="56426" y="226275"/>
                  </a:lnTo>
                  <a:lnTo>
                    <a:pt x="56045" y="226275"/>
                  </a:lnTo>
                  <a:lnTo>
                    <a:pt x="55651" y="226275"/>
                  </a:lnTo>
                  <a:lnTo>
                    <a:pt x="55651" y="226656"/>
                  </a:lnTo>
                  <a:lnTo>
                    <a:pt x="55270" y="226656"/>
                  </a:lnTo>
                  <a:lnTo>
                    <a:pt x="54876" y="227050"/>
                  </a:lnTo>
                  <a:lnTo>
                    <a:pt x="54483" y="227050"/>
                  </a:lnTo>
                  <a:lnTo>
                    <a:pt x="54483" y="226656"/>
                  </a:lnTo>
                  <a:lnTo>
                    <a:pt x="54483" y="227050"/>
                  </a:lnTo>
                  <a:lnTo>
                    <a:pt x="54102" y="227050"/>
                  </a:lnTo>
                  <a:lnTo>
                    <a:pt x="54102" y="227431"/>
                  </a:lnTo>
                  <a:lnTo>
                    <a:pt x="53708" y="227431"/>
                  </a:lnTo>
                  <a:lnTo>
                    <a:pt x="53314" y="227812"/>
                  </a:lnTo>
                  <a:lnTo>
                    <a:pt x="53314" y="228206"/>
                  </a:lnTo>
                  <a:lnTo>
                    <a:pt x="53314" y="228587"/>
                  </a:lnTo>
                  <a:lnTo>
                    <a:pt x="53124" y="228587"/>
                  </a:lnTo>
                  <a:lnTo>
                    <a:pt x="52730" y="228587"/>
                  </a:lnTo>
                  <a:lnTo>
                    <a:pt x="52730" y="228206"/>
                  </a:lnTo>
                  <a:lnTo>
                    <a:pt x="52730" y="227812"/>
                  </a:lnTo>
                  <a:lnTo>
                    <a:pt x="52730" y="228206"/>
                  </a:lnTo>
                  <a:lnTo>
                    <a:pt x="52349" y="228206"/>
                  </a:lnTo>
                  <a:lnTo>
                    <a:pt x="52349" y="228587"/>
                  </a:lnTo>
                  <a:lnTo>
                    <a:pt x="52349" y="228968"/>
                  </a:lnTo>
                  <a:lnTo>
                    <a:pt x="52730" y="228968"/>
                  </a:lnTo>
                  <a:lnTo>
                    <a:pt x="52730" y="229158"/>
                  </a:lnTo>
                  <a:lnTo>
                    <a:pt x="53124" y="229158"/>
                  </a:lnTo>
                  <a:lnTo>
                    <a:pt x="53124" y="229552"/>
                  </a:lnTo>
                  <a:lnTo>
                    <a:pt x="53124" y="229933"/>
                  </a:lnTo>
                  <a:lnTo>
                    <a:pt x="52730" y="229933"/>
                  </a:lnTo>
                  <a:lnTo>
                    <a:pt x="52730" y="230314"/>
                  </a:lnTo>
                  <a:lnTo>
                    <a:pt x="52730" y="230708"/>
                  </a:lnTo>
                  <a:lnTo>
                    <a:pt x="52349" y="230708"/>
                  </a:lnTo>
                  <a:lnTo>
                    <a:pt x="51955" y="229933"/>
                  </a:lnTo>
                  <a:lnTo>
                    <a:pt x="51955" y="229552"/>
                  </a:lnTo>
                  <a:lnTo>
                    <a:pt x="51955" y="229158"/>
                  </a:lnTo>
                  <a:lnTo>
                    <a:pt x="51955" y="228968"/>
                  </a:lnTo>
                  <a:lnTo>
                    <a:pt x="51955" y="228587"/>
                  </a:lnTo>
                  <a:lnTo>
                    <a:pt x="51955" y="228206"/>
                  </a:lnTo>
                  <a:lnTo>
                    <a:pt x="51562" y="227812"/>
                  </a:lnTo>
                  <a:lnTo>
                    <a:pt x="51562" y="227431"/>
                  </a:lnTo>
                  <a:lnTo>
                    <a:pt x="51562" y="227050"/>
                  </a:lnTo>
                  <a:lnTo>
                    <a:pt x="51562" y="226275"/>
                  </a:lnTo>
                  <a:lnTo>
                    <a:pt x="51955" y="225894"/>
                  </a:lnTo>
                  <a:lnTo>
                    <a:pt x="52349" y="225894"/>
                  </a:lnTo>
                  <a:lnTo>
                    <a:pt x="52349" y="225501"/>
                  </a:lnTo>
                  <a:lnTo>
                    <a:pt x="52349" y="225120"/>
                  </a:lnTo>
                  <a:lnTo>
                    <a:pt x="51955" y="225120"/>
                  </a:lnTo>
                  <a:lnTo>
                    <a:pt x="51955" y="224739"/>
                  </a:lnTo>
                  <a:lnTo>
                    <a:pt x="51562" y="224739"/>
                  </a:lnTo>
                  <a:lnTo>
                    <a:pt x="51181" y="225120"/>
                  </a:lnTo>
                  <a:lnTo>
                    <a:pt x="50787" y="225120"/>
                  </a:lnTo>
                  <a:lnTo>
                    <a:pt x="50787" y="225501"/>
                  </a:lnTo>
                  <a:lnTo>
                    <a:pt x="50393" y="225501"/>
                  </a:lnTo>
                  <a:lnTo>
                    <a:pt x="50012" y="225501"/>
                  </a:lnTo>
                  <a:lnTo>
                    <a:pt x="50393" y="225120"/>
                  </a:lnTo>
                  <a:lnTo>
                    <a:pt x="50012" y="224739"/>
                  </a:lnTo>
                  <a:lnTo>
                    <a:pt x="50393" y="224345"/>
                  </a:lnTo>
                  <a:lnTo>
                    <a:pt x="50393" y="224154"/>
                  </a:lnTo>
                  <a:lnTo>
                    <a:pt x="50393" y="223773"/>
                  </a:lnTo>
                  <a:lnTo>
                    <a:pt x="50012" y="223773"/>
                  </a:lnTo>
                  <a:lnTo>
                    <a:pt x="50012" y="223392"/>
                  </a:lnTo>
                  <a:lnTo>
                    <a:pt x="49618" y="222999"/>
                  </a:lnTo>
                  <a:lnTo>
                    <a:pt x="50012" y="222999"/>
                  </a:lnTo>
                  <a:lnTo>
                    <a:pt x="49618" y="222999"/>
                  </a:lnTo>
                  <a:lnTo>
                    <a:pt x="49225" y="222999"/>
                  </a:lnTo>
                  <a:lnTo>
                    <a:pt x="49225" y="223392"/>
                  </a:lnTo>
                  <a:lnTo>
                    <a:pt x="49225" y="223773"/>
                  </a:lnTo>
                  <a:lnTo>
                    <a:pt x="48844" y="224154"/>
                  </a:lnTo>
                  <a:lnTo>
                    <a:pt x="48844" y="224345"/>
                  </a:lnTo>
                  <a:lnTo>
                    <a:pt x="48450" y="224739"/>
                  </a:lnTo>
                  <a:lnTo>
                    <a:pt x="48450" y="225120"/>
                  </a:lnTo>
                  <a:lnTo>
                    <a:pt x="48260" y="225501"/>
                  </a:lnTo>
                  <a:lnTo>
                    <a:pt x="48450" y="225894"/>
                  </a:lnTo>
                  <a:lnTo>
                    <a:pt x="48450" y="226275"/>
                  </a:lnTo>
                  <a:lnTo>
                    <a:pt x="48260" y="226275"/>
                  </a:lnTo>
                  <a:lnTo>
                    <a:pt x="48260" y="225894"/>
                  </a:lnTo>
                  <a:lnTo>
                    <a:pt x="47866" y="225894"/>
                  </a:lnTo>
                  <a:lnTo>
                    <a:pt x="47866" y="226275"/>
                  </a:lnTo>
                  <a:lnTo>
                    <a:pt x="47485" y="226275"/>
                  </a:lnTo>
                  <a:lnTo>
                    <a:pt x="46697" y="227431"/>
                  </a:lnTo>
                  <a:lnTo>
                    <a:pt x="46316" y="227431"/>
                  </a:lnTo>
                  <a:lnTo>
                    <a:pt x="45923" y="227050"/>
                  </a:lnTo>
                  <a:lnTo>
                    <a:pt x="45923" y="226656"/>
                  </a:lnTo>
                  <a:lnTo>
                    <a:pt x="45529" y="226656"/>
                  </a:lnTo>
                  <a:lnTo>
                    <a:pt x="45148" y="226656"/>
                  </a:lnTo>
                  <a:lnTo>
                    <a:pt x="44373" y="227050"/>
                  </a:lnTo>
                  <a:lnTo>
                    <a:pt x="44373" y="227431"/>
                  </a:lnTo>
                  <a:lnTo>
                    <a:pt x="44373" y="227812"/>
                  </a:lnTo>
                  <a:lnTo>
                    <a:pt x="44373" y="228206"/>
                  </a:lnTo>
                  <a:lnTo>
                    <a:pt x="43980" y="228206"/>
                  </a:lnTo>
                  <a:lnTo>
                    <a:pt x="43586" y="227812"/>
                  </a:lnTo>
                  <a:lnTo>
                    <a:pt x="43395" y="227431"/>
                  </a:lnTo>
                  <a:lnTo>
                    <a:pt x="43395" y="227812"/>
                  </a:lnTo>
                  <a:lnTo>
                    <a:pt x="43002" y="228206"/>
                  </a:lnTo>
                  <a:lnTo>
                    <a:pt x="43002" y="227812"/>
                  </a:lnTo>
                  <a:lnTo>
                    <a:pt x="42621" y="227812"/>
                  </a:lnTo>
                  <a:lnTo>
                    <a:pt x="42227" y="227812"/>
                  </a:lnTo>
                  <a:lnTo>
                    <a:pt x="42227" y="227431"/>
                  </a:lnTo>
                  <a:lnTo>
                    <a:pt x="41833" y="227431"/>
                  </a:lnTo>
                  <a:lnTo>
                    <a:pt x="41059" y="227431"/>
                  </a:lnTo>
                  <a:lnTo>
                    <a:pt x="40665" y="228206"/>
                  </a:lnTo>
                  <a:lnTo>
                    <a:pt x="40665" y="228587"/>
                  </a:lnTo>
                  <a:lnTo>
                    <a:pt x="40665" y="228968"/>
                  </a:lnTo>
                  <a:lnTo>
                    <a:pt x="40665" y="229158"/>
                  </a:lnTo>
                  <a:lnTo>
                    <a:pt x="40665" y="229552"/>
                  </a:lnTo>
                  <a:lnTo>
                    <a:pt x="40284" y="229552"/>
                  </a:lnTo>
                  <a:lnTo>
                    <a:pt x="40284" y="229933"/>
                  </a:lnTo>
                  <a:lnTo>
                    <a:pt x="40665" y="230314"/>
                  </a:lnTo>
                  <a:lnTo>
                    <a:pt x="40284" y="230314"/>
                  </a:lnTo>
                  <a:lnTo>
                    <a:pt x="40284" y="230708"/>
                  </a:lnTo>
                  <a:lnTo>
                    <a:pt x="39890" y="230708"/>
                  </a:lnTo>
                  <a:lnTo>
                    <a:pt x="39497" y="231089"/>
                  </a:lnTo>
                  <a:lnTo>
                    <a:pt x="39116" y="231089"/>
                  </a:lnTo>
                  <a:lnTo>
                    <a:pt x="39116" y="231470"/>
                  </a:lnTo>
                  <a:lnTo>
                    <a:pt x="38925" y="231470"/>
                  </a:lnTo>
                  <a:lnTo>
                    <a:pt x="38531" y="231863"/>
                  </a:lnTo>
                  <a:lnTo>
                    <a:pt x="38138" y="231863"/>
                  </a:lnTo>
                  <a:lnTo>
                    <a:pt x="38138" y="231470"/>
                  </a:lnTo>
                  <a:lnTo>
                    <a:pt x="37757" y="231470"/>
                  </a:lnTo>
                  <a:lnTo>
                    <a:pt x="37757" y="231863"/>
                  </a:lnTo>
                  <a:lnTo>
                    <a:pt x="37363" y="231470"/>
                  </a:lnTo>
                  <a:lnTo>
                    <a:pt x="36969" y="231470"/>
                  </a:lnTo>
                  <a:lnTo>
                    <a:pt x="36588" y="231863"/>
                  </a:lnTo>
                  <a:lnTo>
                    <a:pt x="36195" y="231863"/>
                  </a:lnTo>
                  <a:lnTo>
                    <a:pt x="36195" y="231470"/>
                  </a:lnTo>
                  <a:lnTo>
                    <a:pt x="35801" y="231470"/>
                  </a:lnTo>
                  <a:lnTo>
                    <a:pt x="35801" y="231089"/>
                  </a:lnTo>
                  <a:lnTo>
                    <a:pt x="35801" y="230708"/>
                  </a:lnTo>
                  <a:lnTo>
                    <a:pt x="35420" y="230708"/>
                  </a:lnTo>
                  <a:lnTo>
                    <a:pt x="35026" y="231089"/>
                  </a:lnTo>
                  <a:lnTo>
                    <a:pt x="35026" y="230708"/>
                  </a:lnTo>
                  <a:lnTo>
                    <a:pt x="35026" y="230314"/>
                  </a:lnTo>
                  <a:lnTo>
                    <a:pt x="35026" y="229933"/>
                  </a:lnTo>
                  <a:lnTo>
                    <a:pt x="34645" y="229933"/>
                  </a:lnTo>
                  <a:lnTo>
                    <a:pt x="34645" y="229552"/>
                  </a:lnTo>
                  <a:lnTo>
                    <a:pt x="34251" y="229552"/>
                  </a:lnTo>
                  <a:lnTo>
                    <a:pt x="34251" y="228968"/>
                  </a:lnTo>
                  <a:lnTo>
                    <a:pt x="34048" y="228968"/>
                  </a:lnTo>
                  <a:lnTo>
                    <a:pt x="34048" y="228587"/>
                  </a:lnTo>
                  <a:lnTo>
                    <a:pt x="34048" y="228206"/>
                  </a:lnTo>
                  <a:lnTo>
                    <a:pt x="33667" y="228206"/>
                  </a:lnTo>
                  <a:lnTo>
                    <a:pt x="33274" y="228587"/>
                  </a:lnTo>
                  <a:lnTo>
                    <a:pt x="33274" y="228206"/>
                  </a:lnTo>
                  <a:lnTo>
                    <a:pt x="32893" y="228206"/>
                  </a:lnTo>
                  <a:lnTo>
                    <a:pt x="32499" y="228206"/>
                  </a:lnTo>
                  <a:lnTo>
                    <a:pt x="32499" y="227812"/>
                  </a:lnTo>
                  <a:lnTo>
                    <a:pt x="32105" y="227431"/>
                  </a:lnTo>
                  <a:lnTo>
                    <a:pt x="32499" y="227431"/>
                  </a:lnTo>
                  <a:lnTo>
                    <a:pt x="32893" y="227050"/>
                  </a:lnTo>
                  <a:lnTo>
                    <a:pt x="32893" y="226656"/>
                  </a:lnTo>
                  <a:lnTo>
                    <a:pt x="32499" y="226656"/>
                  </a:lnTo>
                  <a:lnTo>
                    <a:pt x="32105" y="226656"/>
                  </a:lnTo>
                  <a:lnTo>
                    <a:pt x="32105" y="226275"/>
                  </a:lnTo>
                  <a:lnTo>
                    <a:pt x="32499" y="226275"/>
                  </a:lnTo>
                  <a:lnTo>
                    <a:pt x="32499" y="225894"/>
                  </a:lnTo>
                  <a:lnTo>
                    <a:pt x="32499" y="225501"/>
                  </a:lnTo>
                  <a:lnTo>
                    <a:pt x="32893" y="225120"/>
                  </a:lnTo>
                  <a:lnTo>
                    <a:pt x="32893" y="224739"/>
                  </a:lnTo>
                  <a:lnTo>
                    <a:pt x="32893" y="224345"/>
                  </a:lnTo>
                  <a:lnTo>
                    <a:pt x="33274" y="224154"/>
                  </a:lnTo>
                  <a:lnTo>
                    <a:pt x="33667" y="223773"/>
                  </a:lnTo>
                  <a:lnTo>
                    <a:pt x="33667" y="223392"/>
                  </a:lnTo>
                  <a:lnTo>
                    <a:pt x="33274" y="223392"/>
                  </a:lnTo>
                  <a:lnTo>
                    <a:pt x="32893" y="222999"/>
                  </a:lnTo>
                  <a:lnTo>
                    <a:pt x="32893" y="222618"/>
                  </a:lnTo>
                  <a:lnTo>
                    <a:pt x="32893" y="222237"/>
                  </a:lnTo>
                  <a:lnTo>
                    <a:pt x="33274" y="221843"/>
                  </a:lnTo>
                  <a:lnTo>
                    <a:pt x="33274" y="221462"/>
                  </a:lnTo>
                  <a:lnTo>
                    <a:pt x="33667" y="221081"/>
                  </a:lnTo>
                  <a:lnTo>
                    <a:pt x="34048" y="220687"/>
                  </a:lnTo>
                  <a:lnTo>
                    <a:pt x="33667" y="220687"/>
                  </a:lnTo>
                  <a:lnTo>
                    <a:pt x="33667" y="220306"/>
                  </a:lnTo>
                  <a:lnTo>
                    <a:pt x="33667" y="219925"/>
                  </a:lnTo>
                  <a:lnTo>
                    <a:pt x="33667" y="219532"/>
                  </a:lnTo>
                  <a:lnTo>
                    <a:pt x="33667" y="219341"/>
                  </a:lnTo>
                  <a:lnTo>
                    <a:pt x="34048" y="219341"/>
                  </a:lnTo>
                  <a:lnTo>
                    <a:pt x="34048" y="218960"/>
                  </a:lnTo>
                  <a:lnTo>
                    <a:pt x="34048" y="218566"/>
                  </a:lnTo>
                  <a:lnTo>
                    <a:pt x="33667" y="218566"/>
                  </a:lnTo>
                  <a:lnTo>
                    <a:pt x="33667" y="215874"/>
                  </a:lnTo>
                  <a:lnTo>
                    <a:pt x="34048" y="215874"/>
                  </a:lnTo>
                  <a:lnTo>
                    <a:pt x="34048" y="215493"/>
                  </a:lnTo>
                  <a:lnTo>
                    <a:pt x="34048" y="215099"/>
                  </a:lnTo>
                  <a:lnTo>
                    <a:pt x="33667" y="215099"/>
                  </a:lnTo>
                  <a:lnTo>
                    <a:pt x="33667" y="214718"/>
                  </a:lnTo>
                  <a:lnTo>
                    <a:pt x="34048" y="214718"/>
                  </a:lnTo>
                  <a:lnTo>
                    <a:pt x="34048" y="214528"/>
                  </a:lnTo>
                  <a:lnTo>
                    <a:pt x="34251" y="214147"/>
                  </a:lnTo>
                  <a:lnTo>
                    <a:pt x="34251" y="213753"/>
                  </a:lnTo>
                  <a:lnTo>
                    <a:pt x="34251" y="213372"/>
                  </a:lnTo>
                  <a:lnTo>
                    <a:pt x="34251" y="212991"/>
                  </a:lnTo>
                  <a:lnTo>
                    <a:pt x="34251" y="212597"/>
                  </a:lnTo>
                  <a:lnTo>
                    <a:pt x="34645" y="212216"/>
                  </a:lnTo>
                  <a:lnTo>
                    <a:pt x="34645" y="211835"/>
                  </a:lnTo>
                  <a:lnTo>
                    <a:pt x="34645" y="211442"/>
                  </a:lnTo>
                  <a:lnTo>
                    <a:pt x="35026" y="211442"/>
                  </a:lnTo>
                  <a:lnTo>
                    <a:pt x="35026" y="211061"/>
                  </a:lnTo>
                  <a:lnTo>
                    <a:pt x="35026" y="210680"/>
                  </a:lnTo>
                  <a:lnTo>
                    <a:pt x="34645" y="210680"/>
                  </a:lnTo>
                  <a:lnTo>
                    <a:pt x="34645" y="210286"/>
                  </a:lnTo>
                  <a:lnTo>
                    <a:pt x="34645" y="209905"/>
                  </a:lnTo>
                  <a:lnTo>
                    <a:pt x="35026" y="209905"/>
                  </a:lnTo>
                  <a:lnTo>
                    <a:pt x="35420" y="209905"/>
                  </a:lnTo>
                  <a:lnTo>
                    <a:pt x="35801" y="209905"/>
                  </a:lnTo>
                  <a:lnTo>
                    <a:pt x="35801" y="209715"/>
                  </a:lnTo>
                  <a:lnTo>
                    <a:pt x="35801" y="209334"/>
                  </a:lnTo>
                  <a:lnTo>
                    <a:pt x="35420" y="208940"/>
                  </a:lnTo>
                  <a:lnTo>
                    <a:pt x="35420" y="208559"/>
                  </a:lnTo>
                  <a:lnTo>
                    <a:pt x="35420" y="208178"/>
                  </a:lnTo>
                  <a:lnTo>
                    <a:pt x="35420" y="207784"/>
                  </a:lnTo>
                  <a:lnTo>
                    <a:pt x="35420" y="207403"/>
                  </a:lnTo>
                  <a:lnTo>
                    <a:pt x="35801" y="207022"/>
                  </a:lnTo>
                  <a:lnTo>
                    <a:pt x="35801" y="206628"/>
                  </a:lnTo>
                  <a:lnTo>
                    <a:pt x="35801" y="206247"/>
                  </a:lnTo>
                  <a:lnTo>
                    <a:pt x="36195" y="206247"/>
                  </a:lnTo>
                  <a:lnTo>
                    <a:pt x="36195" y="205866"/>
                  </a:lnTo>
                  <a:lnTo>
                    <a:pt x="36195" y="205473"/>
                  </a:lnTo>
                  <a:lnTo>
                    <a:pt x="36195" y="205092"/>
                  </a:lnTo>
                  <a:lnTo>
                    <a:pt x="36195" y="204901"/>
                  </a:lnTo>
                  <a:lnTo>
                    <a:pt x="36588" y="204901"/>
                  </a:lnTo>
                  <a:lnTo>
                    <a:pt x="36588" y="204520"/>
                  </a:lnTo>
                  <a:lnTo>
                    <a:pt x="36195" y="204127"/>
                  </a:lnTo>
                  <a:lnTo>
                    <a:pt x="36195" y="203746"/>
                  </a:lnTo>
                  <a:lnTo>
                    <a:pt x="35801" y="203746"/>
                  </a:lnTo>
                  <a:lnTo>
                    <a:pt x="35420" y="203365"/>
                  </a:lnTo>
                  <a:lnTo>
                    <a:pt x="35420" y="203746"/>
                  </a:lnTo>
                  <a:lnTo>
                    <a:pt x="35026" y="203746"/>
                  </a:lnTo>
                  <a:lnTo>
                    <a:pt x="35026" y="204127"/>
                  </a:lnTo>
                  <a:lnTo>
                    <a:pt x="34645" y="204127"/>
                  </a:lnTo>
                  <a:lnTo>
                    <a:pt x="34251" y="204127"/>
                  </a:lnTo>
                  <a:lnTo>
                    <a:pt x="34251" y="203746"/>
                  </a:lnTo>
                  <a:lnTo>
                    <a:pt x="34048" y="203746"/>
                  </a:lnTo>
                  <a:lnTo>
                    <a:pt x="34048" y="203365"/>
                  </a:lnTo>
                  <a:lnTo>
                    <a:pt x="33667" y="202971"/>
                  </a:lnTo>
                  <a:lnTo>
                    <a:pt x="33667" y="202590"/>
                  </a:lnTo>
                  <a:lnTo>
                    <a:pt x="31724" y="202590"/>
                  </a:lnTo>
                  <a:lnTo>
                    <a:pt x="31724" y="202209"/>
                  </a:lnTo>
                  <a:lnTo>
                    <a:pt x="31724" y="199313"/>
                  </a:lnTo>
                  <a:lnTo>
                    <a:pt x="31330" y="198932"/>
                  </a:lnTo>
                  <a:lnTo>
                    <a:pt x="31330" y="198539"/>
                  </a:lnTo>
                  <a:lnTo>
                    <a:pt x="30937" y="198539"/>
                  </a:lnTo>
                  <a:lnTo>
                    <a:pt x="30556" y="198539"/>
                  </a:lnTo>
                  <a:lnTo>
                    <a:pt x="30556" y="198158"/>
                  </a:lnTo>
                  <a:lnTo>
                    <a:pt x="30556" y="197777"/>
                  </a:lnTo>
                  <a:lnTo>
                    <a:pt x="30162" y="197777"/>
                  </a:lnTo>
                  <a:lnTo>
                    <a:pt x="30162" y="197396"/>
                  </a:lnTo>
                  <a:lnTo>
                    <a:pt x="29768" y="197396"/>
                  </a:lnTo>
                  <a:lnTo>
                    <a:pt x="29768" y="197002"/>
                  </a:lnTo>
                  <a:lnTo>
                    <a:pt x="29768" y="196621"/>
                  </a:lnTo>
                  <a:lnTo>
                    <a:pt x="29387" y="196621"/>
                  </a:lnTo>
                  <a:lnTo>
                    <a:pt x="29768" y="196621"/>
                  </a:lnTo>
                  <a:lnTo>
                    <a:pt x="29387" y="196240"/>
                  </a:lnTo>
                  <a:lnTo>
                    <a:pt x="29387" y="195846"/>
                  </a:lnTo>
                  <a:lnTo>
                    <a:pt x="29768" y="195846"/>
                  </a:lnTo>
                  <a:lnTo>
                    <a:pt x="29387" y="195846"/>
                  </a:lnTo>
                  <a:lnTo>
                    <a:pt x="29387" y="195465"/>
                  </a:lnTo>
                  <a:lnTo>
                    <a:pt x="29387" y="195275"/>
                  </a:lnTo>
                  <a:lnTo>
                    <a:pt x="29768" y="195275"/>
                  </a:lnTo>
                  <a:lnTo>
                    <a:pt x="29768" y="194881"/>
                  </a:lnTo>
                  <a:lnTo>
                    <a:pt x="29768" y="194500"/>
                  </a:lnTo>
                  <a:lnTo>
                    <a:pt x="30162" y="194500"/>
                  </a:lnTo>
                  <a:lnTo>
                    <a:pt x="30162" y="194119"/>
                  </a:lnTo>
                  <a:lnTo>
                    <a:pt x="30162" y="193725"/>
                  </a:lnTo>
                  <a:lnTo>
                    <a:pt x="30556" y="193725"/>
                  </a:lnTo>
                  <a:lnTo>
                    <a:pt x="30556" y="193344"/>
                  </a:lnTo>
                  <a:lnTo>
                    <a:pt x="30937" y="192963"/>
                  </a:lnTo>
                  <a:lnTo>
                    <a:pt x="30937" y="192570"/>
                  </a:lnTo>
                  <a:lnTo>
                    <a:pt x="30556" y="192570"/>
                  </a:lnTo>
                  <a:lnTo>
                    <a:pt x="30937" y="192189"/>
                  </a:lnTo>
                  <a:lnTo>
                    <a:pt x="30937" y="191808"/>
                  </a:lnTo>
                  <a:lnTo>
                    <a:pt x="31330" y="191808"/>
                  </a:lnTo>
                  <a:lnTo>
                    <a:pt x="31330" y="191414"/>
                  </a:lnTo>
                  <a:lnTo>
                    <a:pt x="30937" y="191033"/>
                  </a:lnTo>
                  <a:lnTo>
                    <a:pt x="30937" y="190652"/>
                  </a:lnTo>
                  <a:lnTo>
                    <a:pt x="30556" y="190652"/>
                  </a:lnTo>
                  <a:lnTo>
                    <a:pt x="30556" y="190461"/>
                  </a:lnTo>
                  <a:lnTo>
                    <a:pt x="30937" y="190461"/>
                  </a:lnTo>
                  <a:lnTo>
                    <a:pt x="30937" y="190068"/>
                  </a:lnTo>
                  <a:lnTo>
                    <a:pt x="30937" y="189687"/>
                  </a:lnTo>
                  <a:lnTo>
                    <a:pt x="30556" y="189687"/>
                  </a:lnTo>
                  <a:lnTo>
                    <a:pt x="30556" y="189306"/>
                  </a:lnTo>
                  <a:lnTo>
                    <a:pt x="30162" y="189306"/>
                  </a:lnTo>
                  <a:lnTo>
                    <a:pt x="30162" y="188912"/>
                  </a:lnTo>
                  <a:lnTo>
                    <a:pt x="30556" y="188531"/>
                  </a:lnTo>
                  <a:lnTo>
                    <a:pt x="30162" y="188531"/>
                  </a:lnTo>
                  <a:lnTo>
                    <a:pt x="29768" y="188531"/>
                  </a:lnTo>
                  <a:lnTo>
                    <a:pt x="29387" y="188531"/>
                  </a:lnTo>
                  <a:lnTo>
                    <a:pt x="29197" y="188912"/>
                  </a:lnTo>
                  <a:lnTo>
                    <a:pt x="28803" y="188531"/>
                  </a:lnTo>
                  <a:lnTo>
                    <a:pt x="28409" y="188531"/>
                  </a:lnTo>
                  <a:lnTo>
                    <a:pt x="28028" y="188912"/>
                  </a:lnTo>
                  <a:lnTo>
                    <a:pt x="27635" y="188531"/>
                  </a:lnTo>
                  <a:lnTo>
                    <a:pt x="27241" y="188531"/>
                  </a:lnTo>
                  <a:lnTo>
                    <a:pt x="26860" y="188150"/>
                  </a:lnTo>
                  <a:lnTo>
                    <a:pt x="26466" y="187756"/>
                  </a:lnTo>
                  <a:lnTo>
                    <a:pt x="26466" y="187375"/>
                  </a:lnTo>
                  <a:lnTo>
                    <a:pt x="26466" y="186994"/>
                  </a:lnTo>
                  <a:lnTo>
                    <a:pt x="26860" y="186601"/>
                  </a:lnTo>
                  <a:lnTo>
                    <a:pt x="27241" y="186601"/>
                  </a:lnTo>
                  <a:lnTo>
                    <a:pt x="26860" y="186601"/>
                  </a:lnTo>
                  <a:lnTo>
                    <a:pt x="26860" y="186220"/>
                  </a:lnTo>
                  <a:lnTo>
                    <a:pt x="26860" y="186029"/>
                  </a:lnTo>
                  <a:lnTo>
                    <a:pt x="27241" y="186029"/>
                  </a:lnTo>
                  <a:lnTo>
                    <a:pt x="27241" y="185648"/>
                  </a:lnTo>
                  <a:lnTo>
                    <a:pt x="27635" y="185648"/>
                  </a:lnTo>
                  <a:lnTo>
                    <a:pt x="27241" y="185648"/>
                  </a:lnTo>
                  <a:lnTo>
                    <a:pt x="27241" y="185254"/>
                  </a:lnTo>
                  <a:lnTo>
                    <a:pt x="27241" y="184873"/>
                  </a:lnTo>
                  <a:lnTo>
                    <a:pt x="27241" y="184480"/>
                  </a:lnTo>
                  <a:lnTo>
                    <a:pt x="27635" y="184480"/>
                  </a:lnTo>
                  <a:lnTo>
                    <a:pt x="27241" y="184480"/>
                  </a:lnTo>
                  <a:lnTo>
                    <a:pt x="27635" y="184480"/>
                  </a:lnTo>
                  <a:lnTo>
                    <a:pt x="27635" y="184099"/>
                  </a:lnTo>
                  <a:lnTo>
                    <a:pt x="28028" y="184099"/>
                  </a:lnTo>
                  <a:lnTo>
                    <a:pt x="28028" y="183718"/>
                  </a:lnTo>
                  <a:lnTo>
                    <a:pt x="28409" y="183718"/>
                  </a:lnTo>
                  <a:lnTo>
                    <a:pt x="28028" y="183718"/>
                  </a:lnTo>
                  <a:lnTo>
                    <a:pt x="28028" y="183337"/>
                  </a:lnTo>
                  <a:lnTo>
                    <a:pt x="28409" y="183337"/>
                  </a:lnTo>
                  <a:lnTo>
                    <a:pt x="28028" y="183337"/>
                  </a:lnTo>
                  <a:lnTo>
                    <a:pt x="28028" y="182943"/>
                  </a:lnTo>
                  <a:lnTo>
                    <a:pt x="27635" y="182943"/>
                  </a:lnTo>
                  <a:lnTo>
                    <a:pt x="27635" y="182562"/>
                  </a:lnTo>
                  <a:lnTo>
                    <a:pt x="27635" y="182943"/>
                  </a:lnTo>
                  <a:lnTo>
                    <a:pt x="27241" y="182943"/>
                  </a:lnTo>
                  <a:lnTo>
                    <a:pt x="27241" y="182562"/>
                  </a:lnTo>
                  <a:lnTo>
                    <a:pt x="26860" y="182181"/>
                  </a:lnTo>
                  <a:lnTo>
                    <a:pt x="27241" y="182181"/>
                  </a:lnTo>
                  <a:lnTo>
                    <a:pt x="26860" y="182181"/>
                  </a:lnTo>
                  <a:lnTo>
                    <a:pt x="26860" y="181787"/>
                  </a:lnTo>
                  <a:lnTo>
                    <a:pt x="27241" y="181787"/>
                  </a:lnTo>
                  <a:lnTo>
                    <a:pt x="27241" y="181406"/>
                  </a:lnTo>
                  <a:lnTo>
                    <a:pt x="26860" y="181406"/>
                  </a:lnTo>
                  <a:lnTo>
                    <a:pt x="27241" y="181406"/>
                  </a:lnTo>
                  <a:lnTo>
                    <a:pt x="26860" y="181787"/>
                  </a:lnTo>
                  <a:lnTo>
                    <a:pt x="26860" y="181406"/>
                  </a:lnTo>
                  <a:lnTo>
                    <a:pt x="26860" y="181216"/>
                  </a:lnTo>
                  <a:lnTo>
                    <a:pt x="26860" y="180822"/>
                  </a:lnTo>
                  <a:lnTo>
                    <a:pt x="26860" y="180441"/>
                  </a:lnTo>
                  <a:lnTo>
                    <a:pt x="26466" y="180441"/>
                  </a:lnTo>
                  <a:lnTo>
                    <a:pt x="26860" y="180441"/>
                  </a:lnTo>
                  <a:lnTo>
                    <a:pt x="26860" y="180060"/>
                  </a:lnTo>
                  <a:lnTo>
                    <a:pt x="26466" y="180060"/>
                  </a:lnTo>
                  <a:lnTo>
                    <a:pt x="26466" y="179666"/>
                  </a:lnTo>
                  <a:lnTo>
                    <a:pt x="26466" y="179285"/>
                  </a:lnTo>
                  <a:lnTo>
                    <a:pt x="26073" y="179285"/>
                  </a:lnTo>
                  <a:lnTo>
                    <a:pt x="26466" y="179285"/>
                  </a:lnTo>
                  <a:lnTo>
                    <a:pt x="26073" y="179285"/>
                  </a:lnTo>
                  <a:lnTo>
                    <a:pt x="26073" y="178904"/>
                  </a:lnTo>
                  <a:lnTo>
                    <a:pt x="26466" y="178904"/>
                  </a:lnTo>
                  <a:lnTo>
                    <a:pt x="26073" y="178511"/>
                  </a:lnTo>
                  <a:lnTo>
                    <a:pt x="26073" y="178130"/>
                  </a:lnTo>
                  <a:lnTo>
                    <a:pt x="25692" y="178130"/>
                  </a:lnTo>
                  <a:lnTo>
                    <a:pt x="26073" y="178130"/>
                  </a:lnTo>
                  <a:lnTo>
                    <a:pt x="25692" y="177749"/>
                  </a:lnTo>
                  <a:lnTo>
                    <a:pt x="26073" y="177749"/>
                  </a:lnTo>
                  <a:lnTo>
                    <a:pt x="25692" y="177749"/>
                  </a:lnTo>
                  <a:lnTo>
                    <a:pt x="25692" y="177355"/>
                  </a:lnTo>
                  <a:lnTo>
                    <a:pt x="25298" y="177355"/>
                  </a:lnTo>
                  <a:lnTo>
                    <a:pt x="24904" y="177355"/>
                  </a:lnTo>
                  <a:lnTo>
                    <a:pt x="25298" y="177355"/>
                  </a:lnTo>
                  <a:lnTo>
                    <a:pt x="24904" y="177355"/>
                  </a:lnTo>
                  <a:lnTo>
                    <a:pt x="24904" y="176974"/>
                  </a:lnTo>
                  <a:lnTo>
                    <a:pt x="25298" y="176974"/>
                  </a:lnTo>
                  <a:lnTo>
                    <a:pt x="24904" y="176974"/>
                  </a:lnTo>
                  <a:lnTo>
                    <a:pt x="25298" y="176974"/>
                  </a:lnTo>
                  <a:lnTo>
                    <a:pt x="24904" y="176974"/>
                  </a:lnTo>
                  <a:lnTo>
                    <a:pt x="24904" y="176593"/>
                  </a:lnTo>
                  <a:lnTo>
                    <a:pt x="24904" y="176402"/>
                  </a:lnTo>
                  <a:lnTo>
                    <a:pt x="24523" y="176402"/>
                  </a:lnTo>
                  <a:lnTo>
                    <a:pt x="24523" y="176009"/>
                  </a:lnTo>
                  <a:lnTo>
                    <a:pt x="24320" y="176009"/>
                  </a:lnTo>
                  <a:lnTo>
                    <a:pt x="24523" y="176009"/>
                  </a:lnTo>
                  <a:lnTo>
                    <a:pt x="24320" y="176009"/>
                  </a:lnTo>
                  <a:lnTo>
                    <a:pt x="24320" y="175628"/>
                  </a:lnTo>
                  <a:lnTo>
                    <a:pt x="23939" y="175247"/>
                  </a:lnTo>
                  <a:lnTo>
                    <a:pt x="24320" y="175247"/>
                  </a:lnTo>
                  <a:lnTo>
                    <a:pt x="23939" y="175247"/>
                  </a:lnTo>
                  <a:lnTo>
                    <a:pt x="23545" y="175247"/>
                  </a:lnTo>
                  <a:lnTo>
                    <a:pt x="23152" y="175247"/>
                  </a:lnTo>
                  <a:lnTo>
                    <a:pt x="22771" y="175247"/>
                  </a:lnTo>
                  <a:lnTo>
                    <a:pt x="22377" y="175247"/>
                  </a:lnTo>
                  <a:lnTo>
                    <a:pt x="22377" y="174853"/>
                  </a:lnTo>
                  <a:lnTo>
                    <a:pt x="20040" y="174853"/>
                  </a:lnTo>
                  <a:lnTo>
                    <a:pt x="19850" y="175247"/>
                  </a:lnTo>
                  <a:lnTo>
                    <a:pt x="19456" y="175247"/>
                  </a:lnTo>
                  <a:lnTo>
                    <a:pt x="19075" y="175247"/>
                  </a:lnTo>
                  <a:lnTo>
                    <a:pt x="19075" y="175628"/>
                  </a:lnTo>
                  <a:lnTo>
                    <a:pt x="18681" y="175628"/>
                  </a:lnTo>
                  <a:lnTo>
                    <a:pt x="18681" y="175247"/>
                  </a:lnTo>
                  <a:lnTo>
                    <a:pt x="18681" y="174853"/>
                  </a:lnTo>
                  <a:lnTo>
                    <a:pt x="18681" y="174472"/>
                  </a:lnTo>
                  <a:lnTo>
                    <a:pt x="19075" y="174472"/>
                  </a:lnTo>
                  <a:lnTo>
                    <a:pt x="19075" y="174091"/>
                  </a:lnTo>
                  <a:lnTo>
                    <a:pt x="19075" y="172161"/>
                  </a:lnTo>
                  <a:lnTo>
                    <a:pt x="19456" y="172161"/>
                  </a:lnTo>
                  <a:lnTo>
                    <a:pt x="19456" y="172554"/>
                  </a:lnTo>
                  <a:lnTo>
                    <a:pt x="19850" y="172554"/>
                  </a:lnTo>
                  <a:lnTo>
                    <a:pt x="20040" y="172554"/>
                  </a:lnTo>
                  <a:lnTo>
                    <a:pt x="20434" y="172161"/>
                  </a:lnTo>
                  <a:lnTo>
                    <a:pt x="20828" y="172161"/>
                  </a:lnTo>
                  <a:lnTo>
                    <a:pt x="21209" y="172161"/>
                  </a:lnTo>
                  <a:lnTo>
                    <a:pt x="21209" y="171780"/>
                  </a:lnTo>
                  <a:lnTo>
                    <a:pt x="21602" y="171780"/>
                  </a:lnTo>
                  <a:lnTo>
                    <a:pt x="21602" y="171589"/>
                  </a:lnTo>
                  <a:lnTo>
                    <a:pt x="21209" y="171195"/>
                  </a:lnTo>
                  <a:lnTo>
                    <a:pt x="21209" y="170814"/>
                  </a:lnTo>
                  <a:lnTo>
                    <a:pt x="21209" y="170433"/>
                  </a:lnTo>
                  <a:lnTo>
                    <a:pt x="21209" y="170040"/>
                  </a:lnTo>
                  <a:lnTo>
                    <a:pt x="20828" y="170040"/>
                  </a:lnTo>
                  <a:lnTo>
                    <a:pt x="20828" y="169659"/>
                  </a:lnTo>
                  <a:lnTo>
                    <a:pt x="20434" y="169278"/>
                  </a:lnTo>
                  <a:lnTo>
                    <a:pt x="20040" y="169278"/>
                  </a:lnTo>
                  <a:lnTo>
                    <a:pt x="20040" y="168884"/>
                  </a:lnTo>
                  <a:lnTo>
                    <a:pt x="19850" y="168503"/>
                  </a:lnTo>
                  <a:lnTo>
                    <a:pt x="19850" y="168122"/>
                  </a:lnTo>
                  <a:lnTo>
                    <a:pt x="20040" y="168122"/>
                  </a:lnTo>
                  <a:lnTo>
                    <a:pt x="20040" y="167728"/>
                  </a:lnTo>
                  <a:lnTo>
                    <a:pt x="19850" y="167728"/>
                  </a:lnTo>
                  <a:lnTo>
                    <a:pt x="19456" y="167347"/>
                  </a:lnTo>
                  <a:lnTo>
                    <a:pt x="19850" y="167347"/>
                  </a:lnTo>
                  <a:lnTo>
                    <a:pt x="19850" y="166966"/>
                  </a:lnTo>
                  <a:lnTo>
                    <a:pt x="19456" y="166966"/>
                  </a:lnTo>
                  <a:lnTo>
                    <a:pt x="19456" y="166776"/>
                  </a:lnTo>
                  <a:lnTo>
                    <a:pt x="19075" y="166776"/>
                  </a:lnTo>
                  <a:lnTo>
                    <a:pt x="19075" y="166382"/>
                  </a:lnTo>
                  <a:lnTo>
                    <a:pt x="18681" y="166776"/>
                  </a:lnTo>
                  <a:lnTo>
                    <a:pt x="19075" y="166776"/>
                  </a:lnTo>
                  <a:lnTo>
                    <a:pt x="19075" y="166966"/>
                  </a:lnTo>
                  <a:lnTo>
                    <a:pt x="18681" y="166966"/>
                  </a:lnTo>
                  <a:lnTo>
                    <a:pt x="18300" y="166966"/>
                  </a:lnTo>
                  <a:lnTo>
                    <a:pt x="17907" y="166966"/>
                  </a:lnTo>
                  <a:lnTo>
                    <a:pt x="17907" y="167347"/>
                  </a:lnTo>
                  <a:lnTo>
                    <a:pt x="17907" y="166966"/>
                  </a:lnTo>
                  <a:lnTo>
                    <a:pt x="17513" y="167347"/>
                  </a:lnTo>
                  <a:lnTo>
                    <a:pt x="17132" y="167728"/>
                  </a:lnTo>
                  <a:lnTo>
                    <a:pt x="17132" y="168122"/>
                  </a:lnTo>
                  <a:lnTo>
                    <a:pt x="16738" y="168122"/>
                  </a:lnTo>
                  <a:lnTo>
                    <a:pt x="17132" y="168503"/>
                  </a:lnTo>
                  <a:lnTo>
                    <a:pt x="16738" y="168503"/>
                  </a:lnTo>
                  <a:lnTo>
                    <a:pt x="16344" y="168122"/>
                  </a:lnTo>
                  <a:lnTo>
                    <a:pt x="16344" y="168503"/>
                  </a:lnTo>
                  <a:lnTo>
                    <a:pt x="15963" y="168122"/>
                  </a:lnTo>
                  <a:lnTo>
                    <a:pt x="15570" y="167728"/>
                  </a:lnTo>
                  <a:lnTo>
                    <a:pt x="15176" y="167728"/>
                  </a:lnTo>
                  <a:lnTo>
                    <a:pt x="15176" y="167347"/>
                  </a:lnTo>
                  <a:lnTo>
                    <a:pt x="14986" y="167347"/>
                  </a:lnTo>
                  <a:lnTo>
                    <a:pt x="14592" y="167347"/>
                  </a:lnTo>
                  <a:lnTo>
                    <a:pt x="14211" y="167347"/>
                  </a:lnTo>
                  <a:lnTo>
                    <a:pt x="14211" y="167728"/>
                  </a:lnTo>
                  <a:lnTo>
                    <a:pt x="13817" y="167728"/>
                  </a:lnTo>
                  <a:lnTo>
                    <a:pt x="13423" y="167728"/>
                  </a:lnTo>
                  <a:lnTo>
                    <a:pt x="13042" y="168122"/>
                  </a:lnTo>
                  <a:lnTo>
                    <a:pt x="13042" y="167728"/>
                  </a:lnTo>
                  <a:lnTo>
                    <a:pt x="12649" y="167347"/>
                  </a:lnTo>
                  <a:lnTo>
                    <a:pt x="12649" y="166966"/>
                  </a:lnTo>
                  <a:lnTo>
                    <a:pt x="11874" y="166966"/>
                  </a:lnTo>
                  <a:lnTo>
                    <a:pt x="11480" y="166776"/>
                  </a:lnTo>
                  <a:lnTo>
                    <a:pt x="11099" y="166776"/>
                  </a:lnTo>
                  <a:lnTo>
                    <a:pt x="10706" y="166382"/>
                  </a:lnTo>
                  <a:lnTo>
                    <a:pt x="10312" y="166382"/>
                  </a:lnTo>
                  <a:lnTo>
                    <a:pt x="10121" y="166382"/>
                  </a:lnTo>
                  <a:lnTo>
                    <a:pt x="9728" y="166001"/>
                  </a:lnTo>
                  <a:lnTo>
                    <a:pt x="9728" y="165620"/>
                  </a:lnTo>
                  <a:lnTo>
                    <a:pt x="9347" y="165226"/>
                  </a:lnTo>
                  <a:lnTo>
                    <a:pt x="8953" y="164845"/>
                  </a:lnTo>
                  <a:lnTo>
                    <a:pt x="8953" y="165226"/>
                  </a:lnTo>
                  <a:lnTo>
                    <a:pt x="9347" y="166001"/>
                  </a:lnTo>
                  <a:lnTo>
                    <a:pt x="8572" y="166001"/>
                  </a:lnTo>
                  <a:lnTo>
                    <a:pt x="8178" y="166001"/>
                  </a:lnTo>
                  <a:lnTo>
                    <a:pt x="7785" y="166382"/>
                  </a:lnTo>
                  <a:lnTo>
                    <a:pt x="7404" y="166382"/>
                  </a:lnTo>
                  <a:lnTo>
                    <a:pt x="7010" y="166776"/>
                  </a:lnTo>
                  <a:lnTo>
                    <a:pt x="6235" y="166776"/>
                  </a:lnTo>
                  <a:lnTo>
                    <a:pt x="6616" y="166382"/>
                  </a:lnTo>
                  <a:lnTo>
                    <a:pt x="6616" y="166001"/>
                  </a:lnTo>
                  <a:lnTo>
                    <a:pt x="6235" y="166001"/>
                  </a:lnTo>
                  <a:lnTo>
                    <a:pt x="6235" y="165620"/>
                  </a:lnTo>
                  <a:lnTo>
                    <a:pt x="5842" y="165620"/>
                  </a:lnTo>
                  <a:lnTo>
                    <a:pt x="5651" y="165620"/>
                  </a:lnTo>
                  <a:lnTo>
                    <a:pt x="5651" y="166001"/>
                  </a:lnTo>
                  <a:lnTo>
                    <a:pt x="5257" y="166001"/>
                  </a:lnTo>
                  <a:lnTo>
                    <a:pt x="4864" y="166382"/>
                  </a:lnTo>
                  <a:lnTo>
                    <a:pt x="4864" y="166001"/>
                  </a:lnTo>
                  <a:lnTo>
                    <a:pt x="4483" y="166001"/>
                  </a:lnTo>
                  <a:lnTo>
                    <a:pt x="4864" y="166001"/>
                  </a:lnTo>
                  <a:lnTo>
                    <a:pt x="4864" y="165620"/>
                  </a:lnTo>
                  <a:lnTo>
                    <a:pt x="4483" y="165226"/>
                  </a:lnTo>
                  <a:lnTo>
                    <a:pt x="4483" y="164845"/>
                  </a:lnTo>
                  <a:lnTo>
                    <a:pt x="4483" y="164464"/>
                  </a:lnTo>
                  <a:lnTo>
                    <a:pt x="4483" y="164071"/>
                  </a:lnTo>
                  <a:lnTo>
                    <a:pt x="4089" y="164071"/>
                  </a:lnTo>
                  <a:lnTo>
                    <a:pt x="4089" y="163690"/>
                  </a:lnTo>
                  <a:lnTo>
                    <a:pt x="4483" y="163690"/>
                  </a:lnTo>
                  <a:lnTo>
                    <a:pt x="4483" y="164071"/>
                  </a:lnTo>
                  <a:lnTo>
                    <a:pt x="4864" y="164071"/>
                  </a:lnTo>
                  <a:lnTo>
                    <a:pt x="4864" y="163690"/>
                  </a:lnTo>
                  <a:lnTo>
                    <a:pt x="5257" y="163690"/>
                  </a:lnTo>
                  <a:lnTo>
                    <a:pt x="4864" y="163690"/>
                  </a:lnTo>
                  <a:lnTo>
                    <a:pt x="4864" y="163309"/>
                  </a:lnTo>
                  <a:lnTo>
                    <a:pt x="4483" y="162915"/>
                  </a:lnTo>
                  <a:lnTo>
                    <a:pt x="4483" y="162534"/>
                  </a:lnTo>
                  <a:lnTo>
                    <a:pt x="4864" y="162534"/>
                  </a:lnTo>
                  <a:lnTo>
                    <a:pt x="4864" y="162153"/>
                  </a:lnTo>
                  <a:lnTo>
                    <a:pt x="4864" y="161963"/>
                  </a:lnTo>
                  <a:lnTo>
                    <a:pt x="5257" y="161963"/>
                  </a:lnTo>
                  <a:lnTo>
                    <a:pt x="5651" y="161963"/>
                  </a:lnTo>
                  <a:lnTo>
                    <a:pt x="5257" y="161569"/>
                  </a:lnTo>
                  <a:lnTo>
                    <a:pt x="5257" y="161188"/>
                  </a:lnTo>
                  <a:lnTo>
                    <a:pt x="5257" y="160807"/>
                  </a:lnTo>
                  <a:lnTo>
                    <a:pt x="5651" y="160807"/>
                  </a:lnTo>
                  <a:lnTo>
                    <a:pt x="5651" y="161188"/>
                  </a:lnTo>
                  <a:lnTo>
                    <a:pt x="5842" y="161188"/>
                  </a:lnTo>
                  <a:lnTo>
                    <a:pt x="6235" y="161188"/>
                  </a:lnTo>
                  <a:lnTo>
                    <a:pt x="6616" y="161188"/>
                  </a:lnTo>
                  <a:lnTo>
                    <a:pt x="6235" y="161188"/>
                  </a:lnTo>
                  <a:lnTo>
                    <a:pt x="5842" y="161188"/>
                  </a:lnTo>
                  <a:lnTo>
                    <a:pt x="5842" y="160807"/>
                  </a:lnTo>
                  <a:lnTo>
                    <a:pt x="5842" y="160413"/>
                  </a:lnTo>
                  <a:lnTo>
                    <a:pt x="5651" y="160413"/>
                  </a:lnTo>
                  <a:lnTo>
                    <a:pt x="5651" y="160032"/>
                  </a:lnTo>
                  <a:lnTo>
                    <a:pt x="5257" y="159651"/>
                  </a:lnTo>
                  <a:lnTo>
                    <a:pt x="4864" y="159651"/>
                  </a:lnTo>
                  <a:lnTo>
                    <a:pt x="5257" y="159257"/>
                  </a:lnTo>
                  <a:lnTo>
                    <a:pt x="5257" y="158876"/>
                  </a:lnTo>
                  <a:lnTo>
                    <a:pt x="5651" y="158876"/>
                  </a:lnTo>
                  <a:lnTo>
                    <a:pt x="5842" y="158495"/>
                  </a:lnTo>
                  <a:lnTo>
                    <a:pt x="5842" y="158102"/>
                  </a:lnTo>
                  <a:lnTo>
                    <a:pt x="6235" y="158102"/>
                  </a:lnTo>
                  <a:lnTo>
                    <a:pt x="6235" y="157721"/>
                  </a:lnTo>
                  <a:lnTo>
                    <a:pt x="6616" y="157721"/>
                  </a:lnTo>
                  <a:lnTo>
                    <a:pt x="6616" y="157340"/>
                  </a:lnTo>
                  <a:lnTo>
                    <a:pt x="7010" y="156756"/>
                  </a:lnTo>
                  <a:lnTo>
                    <a:pt x="7404" y="157137"/>
                  </a:lnTo>
                  <a:lnTo>
                    <a:pt x="7404" y="156756"/>
                  </a:lnTo>
                  <a:lnTo>
                    <a:pt x="7010" y="156756"/>
                  </a:lnTo>
                  <a:lnTo>
                    <a:pt x="7010" y="155981"/>
                  </a:lnTo>
                  <a:lnTo>
                    <a:pt x="7010" y="155600"/>
                  </a:lnTo>
                  <a:lnTo>
                    <a:pt x="7404" y="155600"/>
                  </a:lnTo>
                  <a:lnTo>
                    <a:pt x="7404" y="155219"/>
                  </a:lnTo>
                  <a:lnTo>
                    <a:pt x="7404" y="154825"/>
                  </a:lnTo>
                  <a:lnTo>
                    <a:pt x="7785" y="154825"/>
                  </a:lnTo>
                  <a:lnTo>
                    <a:pt x="7785" y="154444"/>
                  </a:lnTo>
                  <a:lnTo>
                    <a:pt x="8178" y="154444"/>
                  </a:lnTo>
                  <a:lnTo>
                    <a:pt x="8178" y="154825"/>
                  </a:lnTo>
                  <a:lnTo>
                    <a:pt x="8572" y="154825"/>
                  </a:lnTo>
                  <a:lnTo>
                    <a:pt x="8953" y="154825"/>
                  </a:lnTo>
                  <a:lnTo>
                    <a:pt x="8953" y="154444"/>
                  </a:lnTo>
                  <a:lnTo>
                    <a:pt x="8953" y="154063"/>
                  </a:lnTo>
                  <a:lnTo>
                    <a:pt x="9347" y="154063"/>
                  </a:lnTo>
                  <a:lnTo>
                    <a:pt x="9347" y="153288"/>
                  </a:lnTo>
                  <a:lnTo>
                    <a:pt x="9728" y="153288"/>
                  </a:lnTo>
                  <a:lnTo>
                    <a:pt x="9347" y="152907"/>
                  </a:lnTo>
                  <a:lnTo>
                    <a:pt x="8953" y="152907"/>
                  </a:lnTo>
                  <a:lnTo>
                    <a:pt x="8572" y="152907"/>
                  </a:lnTo>
                  <a:lnTo>
                    <a:pt x="8178" y="152907"/>
                  </a:lnTo>
                  <a:lnTo>
                    <a:pt x="8178" y="152514"/>
                  </a:lnTo>
                  <a:lnTo>
                    <a:pt x="8178" y="152323"/>
                  </a:lnTo>
                  <a:lnTo>
                    <a:pt x="7785" y="152323"/>
                  </a:lnTo>
                  <a:lnTo>
                    <a:pt x="7404" y="152323"/>
                  </a:lnTo>
                  <a:lnTo>
                    <a:pt x="7404" y="151942"/>
                  </a:lnTo>
                  <a:lnTo>
                    <a:pt x="7785" y="151942"/>
                  </a:lnTo>
                  <a:lnTo>
                    <a:pt x="7404" y="151942"/>
                  </a:lnTo>
                  <a:lnTo>
                    <a:pt x="7010" y="151942"/>
                  </a:lnTo>
                  <a:lnTo>
                    <a:pt x="7010" y="151561"/>
                  </a:lnTo>
                  <a:lnTo>
                    <a:pt x="6616" y="151561"/>
                  </a:lnTo>
                  <a:lnTo>
                    <a:pt x="6235" y="151561"/>
                  </a:lnTo>
                  <a:lnTo>
                    <a:pt x="6616" y="151168"/>
                  </a:lnTo>
                  <a:lnTo>
                    <a:pt x="6235" y="151168"/>
                  </a:lnTo>
                  <a:lnTo>
                    <a:pt x="6235" y="150787"/>
                  </a:lnTo>
                  <a:lnTo>
                    <a:pt x="6235" y="151168"/>
                  </a:lnTo>
                  <a:lnTo>
                    <a:pt x="6616" y="151168"/>
                  </a:lnTo>
                  <a:lnTo>
                    <a:pt x="6616" y="150787"/>
                  </a:lnTo>
                  <a:lnTo>
                    <a:pt x="6235" y="150787"/>
                  </a:lnTo>
                  <a:lnTo>
                    <a:pt x="6616" y="150787"/>
                  </a:lnTo>
                  <a:lnTo>
                    <a:pt x="6235" y="150787"/>
                  </a:lnTo>
                  <a:lnTo>
                    <a:pt x="6235" y="150406"/>
                  </a:lnTo>
                  <a:lnTo>
                    <a:pt x="6616" y="150406"/>
                  </a:lnTo>
                  <a:lnTo>
                    <a:pt x="6235" y="150406"/>
                  </a:lnTo>
                  <a:lnTo>
                    <a:pt x="6235" y="150012"/>
                  </a:lnTo>
                  <a:lnTo>
                    <a:pt x="6616" y="150012"/>
                  </a:lnTo>
                  <a:lnTo>
                    <a:pt x="6616" y="149631"/>
                  </a:lnTo>
                  <a:lnTo>
                    <a:pt x="6235" y="149631"/>
                  </a:lnTo>
                  <a:lnTo>
                    <a:pt x="6616" y="149631"/>
                  </a:lnTo>
                  <a:lnTo>
                    <a:pt x="6235" y="149250"/>
                  </a:lnTo>
                  <a:lnTo>
                    <a:pt x="6616" y="149250"/>
                  </a:lnTo>
                  <a:lnTo>
                    <a:pt x="6235" y="149250"/>
                  </a:lnTo>
                  <a:lnTo>
                    <a:pt x="6235" y="148856"/>
                  </a:lnTo>
                  <a:lnTo>
                    <a:pt x="6616" y="148856"/>
                  </a:lnTo>
                  <a:lnTo>
                    <a:pt x="6235" y="148856"/>
                  </a:lnTo>
                  <a:lnTo>
                    <a:pt x="6235" y="148475"/>
                  </a:lnTo>
                  <a:lnTo>
                    <a:pt x="6235" y="148094"/>
                  </a:lnTo>
                  <a:lnTo>
                    <a:pt x="6235" y="147700"/>
                  </a:lnTo>
                  <a:lnTo>
                    <a:pt x="6235" y="147510"/>
                  </a:lnTo>
                  <a:lnTo>
                    <a:pt x="6616" y="147510"/>
                  </a:lnTo>
                  <a:lnTo>
                    <a:pt x="6235" y="147510"/>
                  </a:lnTo>
                  <a:lnTo>
                    <a:pt x="6235" y="147129"/>
                  </a:lnTo>
                  <a:lnTo>
                    <a:pt x="5842" y="147129"/>
                  </a:lnTo>
                  <a:lnTo>
                    <a:pt x="5842" y="146748"/>
                  </a:lnTo>
                  <a:lnTo>
                    <a:pt x="5842" y="146354"/>
                  </a:lnTo>
                  <a:lnTo>
                    <a:pt x="5651" y="146354"/>
                  </a:lnTo>
                  <a:lnTo>
                    <a:pt x="5651" y="145973"/>
                  </a:lnTo>
                  <a:lnTo>
                    <a:pt x="5651" y="145592"/>
                  </a:lnTo>
                  <a:lnTo>
                    <a:pt x="5257" y="145592"/>
                  </a:lnTo>
                  <a:lnTo>
                    <a:pt x="5257" y="145973"/>
                  </a:lnTo>
                  <a:lnTo>
                    <a:pt x="5257" y="145592"/>
                  </a:lnTo>
                  <a:lnTo>
                    <a:pt x="5257" y="145973"/>
                  </a:lnTo>
                  <a:lnTo>
                    <a:pt x="4864" y="145973"/>
                  </a:lnTo>
                  <a:lnTo>
                    <a:pt x="4483" y="145592"/>
                  </a:lnTo>
                  <a:lnTo>
                    <a:pt x="4089" y="145592"/>
                  </a:lnTo>
                  <a:lnTo>
                    <a:pt x="4089" y="145199"/>
                  </a:lnTo>
                  <a:lnTo>
                    <a:pt x="4089" y="142697"/>
                  </a:lnTo>
                  <a:lnTo>
                    <a:pt x="4483" y="142697"/>
                  </a:lnTo>
                  <a:lnTo>
                    <a:pt x="4483" y="142316"/>
                  </a:lnTo>
                  <a:lnTo>
                    <a:pt x="4864" y="142316"/>
                  </a:lnTo>
                  <a:lnTo>
                    <a:pt x="4864" y="141922"/>
                  </a:lnTo>
                  <a:lnTo>
                    <a:pt x="4864" y="141541"/>
                  </a:lnTo>
                  <a:lnTo>
                    <a:pt x="4864" y="141160"/>
                  </a:lnTo>
                  <a:lnTo>
                    <a:pt x="4483" y="141160"/>
                  </a:lnTo>
                  <a:lnTo>
                    <a:pt x="4483" y="140779"/>
                  </a:lnTo>
                  <a:lnTo>
                    <a:pt x="4483" y="140385"/>
                  </a:lnTo>
                  <a:lnTo>
                    <a:pt x="4089" y="140004"/>
                  </a:lnTo>
                  <a:lnTo>
                    <a:pt x="4089" y="139623"/>
                  </a:lnTo>
                  <a:lnTo>
                    <a:pt x="4089" y="139230"/>
                  </a:lnTo>
                  <a:lnTo>
                    <a:pt x="4483" y="139230"/>
                  </a:lnTo>
                  <a:lnTo>
                    <a:pt x="4089" y="139230"/>
                  </a:lnTo>
                  <a:lnTo>
                    <a:pt x="3695" y="139230"/>
                  </a:lnTo>
                  <a:lnTo>
                    <a:pt x="3695" y="138849"/>
                  </a:lnTo>
                  <a:lnTo>
                    <a:pt x="3695" y="138468"/>
                  </a:lnTo>
                  <a:lnTo>
                    <a:pt x="3695" y="138264"/>
                  </a:lnTo>
                  <a:lnTo>
                    <a:pt x="3314" y="138264"/>
                  </a:lnTo>
                  <a:lnTo>
                    <a:pt x="3314" y="138468"/>
                  </a:lnTo>
                  <a:lnTo>
                    <a:pt x="2921" y="138468"/>
                  </a:lnTo>
                  <a:lnTo>
                    <a:pt x="2921" y="138264"/>
                  </a:lnTo>
                  <a:lnTo>
                    <a:pt x="2527" y="138264"/>
                  </a:lnTo>
                  <a:lnTo>
                    <a:pt x="2921" y="138264"/>
                  </a:lnTo>
                  <a:lnTo>
                    <a:pt x="2921" y="137502"/>
                  </a:lnTo>
                  <a:lnTo>
                    <a:pt x="2921" y="137109"/>
                  </a:lnTo>
                  <a:lnTo>
                    <a:pt x="2146" y="137109"/>
                  </a:lnTo>
                  <a:lnTo>
                    <a:pt x="1752" y="136728"/>
                  </a:lnTo>
                  <a:lnTo>
                    <a:pt x="1752" y="136347"/>
                  </a:lnTo>
                  <a:lnTo>
                    <a:pt x="1371" y="136728"/>
                  </a:lnTo>
                  <a:lnTo>
                    <a:pt x="977" y="136728"/>
                  </a:lnTo>
                  <a:lnTo>
                    <a:pt x="787" y="136728"/>
                  </a:lnTo>
                  <a:lnTo>
                    <a:pt x="787" y="136347"/>
                  </a:lnTo>
                  <a:lnTo>
                    <a:pt x="393" y="136347"/>
                  </a:lnTo>
                  <a:lnTo>
                    <a:pt x="393" y="135966"/>
                  </a:lnTo>
                  <a:lnTo>
                    <a:pt x="393" y="135572"/>
                  </a:lnTo>
                  <a:lnTo>
                    <a:pt x="787" y="135572"/>
                  </a:lnTo>
                  <a:lnTo>
                    <a:pt x="977" y="135966"/>
                  </a:lnTo>
                  <a:lnTo>
                    <a:pt x="1371" y="135572"/>
                  </a:lnTo>
                  <a:lnTo>
                    <a:pt x="2146" y="135572"/>
                  </a:lnTo>
                  <a:lnTo>
                    <a:pt x="2527" y="135191"/>
                  </a:lnTo>
                  <a:lnTo>
                    <a:pt x="2527" y="134810"/>
                  </a:lnTo>
                  <a:lnTo>
                    <a:pt x="2921" y="134810"/>
                  </a:lnTo>
                  <a:lnTo>
                    <a:pt x="2921" y="134416"/>
                  </a:lnTo>
                  <a:lnTo>
                    <a:pt x="2921" y="134035"/>
                  </a:lnTo>
                  <a:lnTo>
                    <a:pt x="2921" y="133654"/>
                  </a:lnTo>
                  <a:lnTo>
                    <a:pt x="3314" y="133654"/>
                  </a:lnTo>
                  <a:lnTo>
                    <a:pt x="3695" y="133654"/>
                  </a:lnTo>
                  <a:lnTo>
                    <a:pt x="4089" y="133451"/>
                  </a:lnTo>
                  <a:lnTo>
                    <a:pt x="4089" y="133070"/>
                  </a:lnTo>
                  <a:lnTo>
                    <a:pt x="4089" y="132689"/>
                  </a:lnTo>
                  <a:lnTo>
                    <a:pt x="4483" y="132295"/>
                  </a:lnTo>
                  <a:lnTo>
                    <a:pt x="4864" y="132295"/>
                  </a:lnTo>
                  <a:lnTo>
                    <a:pt x="5257" y="132295"/>
                  </a:lnTo>
                  <a:lnTo>
                    <a:pt x="5651" y="132295"/>
                  </a:lnTo>
                  <a:lnTo>
                    <a:pt x="5842" y="131914"/>
                  </a:lnTo>
                  <a:lnTo>
                    <a:pt x="5842" y="131533"/>
                  </a:lnTo>
                  <a:lnTo>
                    <a:pt x="5842" y="129222"/>
                  </a:lnTo>
                  <a:lnTo>
                    <a:pt x="5651" y="126720"/>
                  </a:lnTo>
                  <a:lnTo>
                    <a:pt x="5651" y="123824"/>
                  </a:lnTo>
                  <a:lnTo>
                    <a:pt x="5257" y="121132"/>
                  </a:lnTo>
                  <a:lnTo>
                    <a:pt x="5257" y="119976"/>
                  </a:lnTo>
                  <a:lnTo>
                    <a:pt x="5257" y="119202"/>
                  </a:lnTo>
                  <a:lnTo>
                    <a:pt x="4864" y="116700"/>
                  </a:lnTo>
                  <a:lnTo>
                    <a:pt x="4483" y="113817"/>
                  </a:lnTo>
                  <a:lnTo>
                    <a:pt x="787" y="109004"/>
                  </a:lnTo>
                  <a:lnTo>
                    <a:pt x="393" y="108610"/>
                  </a:lnTo>
                  <a:lnTo>
                    <a:pt x="0" y="108229"/>
                  </a:lnTo>
                  <a:lnTo>
                    <a:pt x="0" y="107848"/>
                  </a:lnTo>
                  <a:lnTo>
                    <a:pt x="393" y="107454"/>
                  </a:lnTo>
                  <a:lnTo>
                    <a:pt x="787" y="107454"/>
                  </a:lnTo>
                  <a:lnTo>
                    <a:pt x="787" y="107073"/>
                  </a:lnTo>
                  <a:lnTo>
                    <a:pt x="977" y="107073"/>
                  </a:lnTo>
                  <a:lnTo>
                    <a:pt x="977" y="106692"/>
                  </a:lnTo>
                  <a:lnTo>
                    <a:pt x="977" y="106298"/>
                  </a:lnTo>
                  <a:lnTo>
                    <a:pt x="977" y="105917"/>
                  </a:lnTo>
                  <a:lnTo>
                    <a:pt x="1371" y="105917"/>
                  </a:lnTo>
                  <a:lnTo>
                    <a:pt x="1752" y="105917"/>
                  </a:lnTo>
                  <a:lnTo>
                    <a:pt x="2146" y="106298"/>
                  </a:lnTo>
                  <a:lnTo>
                    <a:pt x="2527" y="106298"/>
                  </a:lnTo>
                  <a:lnTo>
                    <a:pt x="2921" y="106298"/>
                  </a:lnTo>
                  <a:lnTo>
                    <a:pt x="2921" y="106692"/>
                  </a:lnTo>
                  <a:lnTo>
                    <a:pt x="3314" y="106298"/>
                  </a:lnTo>
                  <a:lnTo>
                    <a:pt x="3695" y="105917"/>
                  </a:lnTo>
                  <a:lnTo>
                    <a:pt x="4089" y="105917"/>
                  </a:lnTo>
                  <a:lnTo>
                    <a:pt x="4864" y="105536"/>
                  </a:lnTo>
                  <a:lnTo>
                    <a:pt x="5651" y="104762"/>
                  </a:lnTo>
                  <a:lnTo>
                    <a:pt x="5842" y="104762"/>
                  </a:lnTo>
                  <a:lnTo>
                    <a:pt x="7010" y="104190"/>
                  </a:lnTo>
                  <a:lnTo>
                    <a:pt x="7785" y="104190"/>
                  </a:lnTo>
                  <a:lnTo>
                    <a:pt x="8178" y="103797"/>
                  </a:lnTo>
                  <a:lnTo>
                    <a:pt x="8178" y="103416"/>
                  </a:lnTo>
                  <a:lnTo>
                    <a:pt x="8178" y="103035"/>
                  </a:lnTo>
                  <a:lnTo>
                    <a:pt x="8178" y="102641"/>
                  </a:lnTo>
                  <a:lnTo>
                    <a:pt x="8572" y="102641"/>
                  </a:lnTo>
                  <a:lnTo>
                    <a:pt x="8953" y="102641"/>
                  </a:lnTo>
                  <a:lnTo>
                    <a:pt x="8953" y="102260"/>
                  </a:lnTo>
                  <a:lnTo>
                    <a:pt x="8953" y="101879"/>
                  </a:lnTo>
                  <a:lnTo>
                    <a:pt x="11874" y="101879"/>
                  </a:lnTo>
                  <a:lnTo>
                    <a:pt x="12255" y="101485"/>
                  </a:lnTo>
                  <a:lnTo>
                    <a:pt x="12255" y="101879"/>
                  </a:lnTo>
                  <a:lnTo>
                    <a:pt x="12255" y="102260"/>
                  </a:lnTo>
                  <a:lnTo>
                    <a:pt x="12649" y="102260"/>
                  </a:lnTo>
                  <a:lnTo>
                    <a:pt x="13042" y="102260"/>
                  </a:lnTo>
                  <a:lnTo>
                    <a:pt x="13423" y="102260"/>
                  </a:lnTo>
                  <a:lnTo>
                    <a:pt x="13817" y="102260"/>
                  </a:lnTo>
                  <a:lnTo>
                    <a:pt x="14211" y="102260"/>
                  </a:lnTo>
                  <a:lnTo>
                    <a:pt x="14211" y="101879"/>
                  </a:lnTo>
                  <a:lnTo>
                    <a:pt x="14211" y="101485"/>
                  </a:lnTo>
                  <a:lnTo>
                    <a:pt x="14592" y="101485"/>
                  </a:lnTo>
                  <a:lnTo>
                    <a:pt x="14592" y="101104"/>
                  </a:lnTo>
                  <a:lnTo>
                    <a:pt x="14592" y="100723"/>
                  </a:lnTo>
                  <a:lnTo>
                    <a:pt x="14211" y="100329"/>
                  </a:lnTo>
                  <a:lnTo>
                    <a:pt x="14592" y="99948"/>
                  </a:lnTo>
                  <a:lnTo>
                    <a:pt x="14211" y="99948"/>
                  </a:lnTo>
                  <a:lnTo>
                    <a:pt x="14592" y="99758"/>
                  </a:lnTo>
                  <a:lnTo>
                    <a:pt x="14592" y="99364"/>
                  </a:lnTo>
                  <a:lnTo>
                    <a:pt x="14986" y="99364"/>
                  </a:lnTo>
                  <a:lnTo>
                    <a:pt x="14986" y="98983"/>
                  </a:lnTo>
                  <a:lnTo>
                    <a:pt x="14592" y="98983"/>
                  </a:lnTo>
                  <a:lnTo>
                    <a:pt x="14211" y="98983"/>
                  </a:lnTo>
                  <a:lnTo>
                    <a:pt x="13817" y="98602"/>
                  </a:lnTo>
                  <a:lnTo>
                    <a:pt x="13817" y="98209"/>
                  </a:lnTo>
                  <a:lnTo>
                    <a:pt x="13423" y="97828"/>
                  </a:lnTo>
                  <a:lnTo>
                    <a:pt x="13423" y="97447"/>
                  </a:lnTo>
                  <a:lnTo>
                    <a:pt x="13423" y="97053"/>
                  </a:lnTo>
                  <a:lnTo>
                    <a:pt x="14211" y="97053"/>
                  </a:lnTo>
                  <a:lnTo>
                    <a:pt x="14211" y="96672"/>
                  </a:lnTo>
                  <a:lnTo>
                    <a:pt x="14592" y="96672"/>
                  </a:lnTo>
                  <a:lnTo>
                    <a:pt x="14592" y="96291"/>
                  </a:lnTo>
                  <a:lnTo>
                    <a:pt x="14592" y="95910"/>
                  </a:lnTo>
                  <a:lnTo>
                    <a:pt x="14592" y="95516"/>
                  </a:lnTo>
                  <a:lnTo>
                    <a:pt x="14211" y="95516"/>
                  </a:lnTo>
                  <a:lnTo>
                    <a:pt x="14592" y="95516"/>
                  </a:lnTo>
                  <a:lnTo>
                    <a:pt x="14592" y="95135"/>
                  </a:lnTo>
                  <a:lnTo>
                    <a:pt x="14986" y="95135"/>
                  </a:lnTo>
                  <a:lnTo>
                    <a:pt x="15176" y="95135"/>
                  </a:lnTo>
                  <a:lnTo>
                    <a:pt x="15570" y="94945"/>
                  </a:lnTo>
                  <a:lnTo>
                    <a:pt x="15963" y="94945"/>
                  </a:lnTo>
                  <a:lnTo>
                    <a:pt x="16344" y="94551"/>
                  </a:lnTo>
                  <a:lnTo>
                    <a:pt x="16738" y="94551"/>
                  </a:lnTo>
                  <a:lnTo>
                    <a:pt x="17132" y="94551"/>
                  </a:lnTo>
                  <a:lnTo>
                    <a:pt x="17513" y="94551"/>
                  </a:lnTo>
                  <a:lnTo>
                    <a:pt x="17513" y="94170"/>
                  </a:lnTo>
                  <a:lnTo>
                    <a:pt x="17132" y="94170"/>
                  </a:lnTo>
                  <a:lnTo>
                    <a:pt x="16738" y="94170"/>
                  </a:lnTo>
                  <a:lnTo>
                    <a:pt x="16344" y="93789"/>
                  </a:lnTo>
                  <a:lnTo>
                    <a:pt x="16344" y="93395"/>
                  </a:lnTo>
                  <a:lnTo>
                    <a:pt x="16738" y="93014"/>
                  </a:lnTo>
                  <a:lnTo>
                    <a:pt x="16344" y="93014"/>
                  </a:lnTo>
                  <a:lnTo>
                    <a:pt x="16344" y="92633"/>
                  </a:lnTo>
                  <a:lnTo>
                    <a:pt x="16344" y="92240"/>
                  </a:lnTo>
                  <a:lnTo>
                    <a:pt x="16344" y="91859"/>
                  </a:lnTo>
                  <a:lnTo>
                    <a:pt x="16738" y="91859"/>
                  </a:lnTo>
                  <a:lnTo>
                    <a:pt x="16738" y="91478"/>
                  </a:lnTo>
                  <a:lnTo>
                    <a:pt x="17132" y="91478"/>
                  </a:lnTo>
                  <a:lnTo>
                    <a:pt x="17132" y="91084"/>
                  </a:lnTo>
                  <a:lnTo>
                    <a:pt x="17513" y="91084"/>
                  </a:lnTo>
                  <a:lnTo>
                    <a:pt x="17907" y="91084"/>
                  </a:lnTo>
                  <a:lnTo>
                    <a:pt x="17907" y="90703"/>
                  </a:lnTo>
                  <a:lnTo>
                    <a:pt x="17907" y="90512"/>
                  </a:lnTo>
                  <a:lnTo>
                    <a:pt x="18300" y="90512"/>
                  </a:lnTo>
                  <a:lnTo>
                    <a:pt x="18300" y="90131"/>
                  </a:lnTo>
                  <a:lnTo>
                    <a:pt x="18681" y="90131"/>
                  </a:lnTo>
                  <a:lnTo>
                    <a:pt x="19075" y="90131"/>
                  </a:lnTo>
                  <a:lnTo>
                    <a:pt x="19075" y="89738"/>
                  </a:lnTo>
                  <a:lnTo>
                    <a:pt x="19075" y="90131"/>
                  </a:lnTo>
                  <a:lnTo>
                    <a:pt x="19456" y="90131"/>
                  </a:lnTo>
                  <a:lnTo>
                    <a:pt x="19456" y="89738"/>
                  </a:lnTo>
                  <a:lnTo>
                    <a:pt x="19850" y="89738"/>
                  </a:lnTo>
                  <a:lnTo>
                    <a:pt x="19850" y="89357"/>
                  </a:lnTo>
                  <a:lnTo>
                    <a:pt x="20040" y="89357"/>
                  </a:lnTo>
                  <a:lnTo>
                    <a:pt x="20434" y="89357"/>
                  </a:lnTo>
                  <a:lnTo>
                    <a:pt x="20434" y="88976"/>
                  </a:lnTo>
                  <a:lnTo>
                    <a:pt x="21209" y="88976"/>
                  </a:lnTo>
                  <a:lnTo>
                    <a:pt x="21602" y="88976"/>
                  </a:lnTo>
                  <a:lnTo>
                    <a:pt x="21602" y="88582"/>
                  </a:lnTo>
                  <a:lnTo>
                    <a:pt x="21602" y="88201"/>
                  </a:lnTo>
                  <a:lnTo>
                    <a:pt x="21996" y="88201"/>
                  </a:lnTo>
                  <a:lnTo>
                    <a:pt x="21996" y="87820"/>
                  </a:lnTo>
                  <a:lnTo>
                    <a:pt x="22377" y="87820"/>
                  </a:lnTo>
                  <a:lnTo>
                    <a:pt x="22377" y="87426"/>
                  </a:lnTo>
                  <a:lnTo>
                    <a:pt x="22771" y="87426"/>
                  </a:lnTo>
                  <a:lnTo>
                    <a:pt x="23152" y="87426"/>
                  </a:lnTo>
                  <a:lnTo>
                    <a:pt x="23939" y="87045"/>
                  </a:lnTo>
                  <a:lnTo>
                    <a:pt x="24320" y="87045"/>
                  </a:lnTo>
                  <a:lnTo>
                    <a:pt x="24320" y="86664"/>
                  </a:lnTo>
                  <a:lnTo>
                    <a:pt x="24320" y="86271"/>
                  </a:lnTo>
                  <a:lnTo>
                    <a:pt x="24320" y="85890"/>
                  </a:lnTo>
                  <a:lnTo>
                    <a:pt x="24523" y="85890"/>
                  </a:lnTo>
                  <a:lnTo>
                    <a:pt x="24904" y="86271"/>
                  </a:lnTo>
                  <a:lnTo>
                    <a:pt x="24904" y="86664"/>
                  </a:lnTo>
                  <a:lnTo>
                    <a:pt x="25298" y="86664"/>
                  </a:lnTo>
                  <a:lnTo>
                    <a:pt x="25298" y="85890"/>
                  </a:lnTo>
                  <a:lnTo>
                    <a:pt x="25692" y="85890"/>
                  </a:lnTo>
                  <a:lnTo>
                    <a:pt x="25692" y="85699"/>
                  </a:lnTo>
                  <a:lnTo>
                    <a:pt x="26073" y="85699"/>
                  </a:lnTo>
                  <a:lnTo>
                    <a:pt x="26073" y="85305"/>
                  </a:lnTo>
                  <a:lnTo>
                    <a:pt x="26466" y="85305"/>
                  </a:lnTo>
                  <a:lnTo>
                    <a:pt x="26073" y="84924"/>
                  </a:lnTo>
                  <a:lnTo>
                    <a:pt x="26073" y="84543"/>
                  </a:lnTo>
                  <a:lnTo>
                    <a:pt x="26466" y="84150"/>
                  </a:lnTo>
                  <a:lnTo>
                    <a:pt x="26860" y="84150"/>
                  </a:lnTo>
                  <a:lnTo>
                    <a:pt x="26860" y="83769"/>
                  </a:lnTo>
                  <a:lnTo>
                    <a:pt x="26466" y="83388"/>
                  </a:lnTo>
                  <a:lnTo>
                    <a:pt x="26073" y="82994"/>
                  </a:lnTo>
                  <a:lnTo>
                    <a:pt x="26073" y="83388"/>
                  </a:lnTo>
                  <a:lnTo>
                    <a:pt x="25692" y="83388"/>
                  </a:lnTo>
                  <a:lnTo>
                    <a:pt x="25298" y="83388"/>
                  </a:lnTo>
                  <a:lnTo>
                    <a:pt x="24904" y="82994"/>
                  </a:lnTo>
                  <a:lnTo>
                    <a:pt x="24523" y="82613"/>
                  </a:lnTo>
                  <a:lnTo>
                    <a:pt x="24320" y="82613"/>
                  </a:lnTo>
                  <a:lnTo>
                    <a:pt x="23939" y="82613"/>
                  </a:lnTo>
                  <a:lnTo>
                    <a:pt x="23545" y="82613"/>
                  </a:lnTo>
                  <a:lnTo>
                    <a:pt x="23152" y="82613"/>
                  </a:lnTo>
                  <a:lnTo>
                    <a:pt x="23152" y="81457"/>
                  </a:lnTo>
                  <a:lnTo>
                    <a:pt x="22771" y="80111"/>
                  </a:lnTo>
                  <a:lnTo>
                    <a:pt x="22377" y="77800"/>
                  </a:lnTo>
                  <a:lnTo>
                    <a:pt x="21996" y="75679"/>
                  </a:lnTo>
                  <a:lnTo>
                    <a:pt x="21996" y="75298"/>
                  </a:lnTo>
                  <a:lnTo>
                    <a:pt x="21996" y="74917"/>
                  </a:lnTo>
                  <a:lnTo>
                    <a:pt x="21602" y="74917"/>
                  </a:lnTo>
                  <a:lnTo>
                    <a:pt x="21209" y="74917"/>
                  </a:lnTo>
                  <a:lnTo>
                    <a:pt x="20828" y="74917"/>
                  </a:lnTo>
                  <a:lnTo>
                    <a:pt x="20434" y="74917"/>
                  </a:lnTo>
                  <a:lnTo>
                    <a:pt x="20434" y="74523"/>
                  </a:lnTo>
                  <a:lnTo>
                    <a:pt x="20434" y="74142"/>
                  </a:lnTo>
                  <a:lnTo>
                    <a:pt x="20040" y="74523"/>
                  </a:lnTo>
                  <a:lnTo>
                    <a:pt x="20040" y="74142"/>
                  </a:lnTo>
                  <a:lnTo>
                    <a:pt x="20040" y="73761"/>
                  </a:lnTo>
                  <a:lnTo>
                    <a:pt x="20040" y="73367"/>
                  </a:lnTo>
                  <a:lnTo>
                    <a:pt x="19850" y="73367"/>
                  </a:lnTo>
                  <a:lnTo>
                    <a:pt x="19456" y="73367"/>
                  </a:lnTo>
                  <a:lnTo>
                    <a:pt x="19075" y="73367"/>
                  </a:lnTo>
                  <a:lnTo>
                    <a:pt x="18681" y="73367"/>
                  </a:lnTo>
                  <a:lnTo>
                    <a:pt x="18300" y="73367"/>
                  </a:lnTo>
                  <a:lnTo>
                    <a:pt x="18300" y="72986"/>
                  </a:lnTo>
                  <a:lnTo>
                    <a:pt x="17907" y="72986"/>
                  </a:lnTo>
                  <a:lnTo>
                    <a:pt x="17513" y="72986"/>
                  </a:lnTo>
                  <a:lnTo>
                    <a:pt x="17132" y="72986"/>
                  </a:lnTo>
                  <a:lnTo>
                    <a:pt x="17513" y="72605"/>
                  </a:lnTo>
                  <a:lnTo>
                    <a:pt x="17132" y="72605"/>
                  </a:lnTo>
                  <a:lnTo>
                    <a:pt x="17132" y="72212"/>
                  </a:lnTo>
                  <a:lnTo>
                    <a:pt x="17513" y="72212"/>
                  </a:lnTo>
                  <a:lnTo>
                    <a:pt x="17907" y="72212"/>
                  </a:lnTo>
                  <a:lnTo>
                    <a:pt x="17907" y="71831"/>
                  </a:lnTo>
                  <a:lnTo>
                    <a:pt x="18300" y="71831"/>
                  </a:lnTo>
                  <a:lnTo>
                    <a:pt x="18300" y="71450"/>
                  </a:lnTo>
                  <a:lnTo>
                    <a:pt x="18300" y="71259"/>
                  </a:lnTo>
                  <a:lnTo>
                    <a:pt x="17907" y="71259"/>
                  </a:lnTo>
                  <a:lnTo>
                    <a:pt x="17513" y="71259"/>
                  </a:lnTo>
                  <a:lnTo>
                    <a:pt x="17132" y="71259"/>
                  </a:lnTo>
                  <a:lnTo>
                    <a:pt x="16738" y="71259"/>
                  </a:lnTo>
                  <a:lnTo>
                    <a:pt x="16738" y="70865"/>
                  </a:lnTo>
                  <a:lnTo>
                    <a:pt x="16738" y="71259"/>
                  </a:lnTo>
                  <a:lnTo>
                    <a:pt x="16344" y="71259"/>
                  </a:lnTo>
                  <a:lnTo>
                    <a:pt x="16344" y="70865"/>
                  </a:lnTo>
                  <a:lnTo>
                    <a:pt x="16344" y="70484"/>
                  </a:lnTo>
                  <a:lnTo>
                    <a:pt x="15963" y="70484"/>
                  </a:lnTo>
                  <a:lnTo>
                    <a:pt x="15570" y="70484"/>
                  </a:lnTo>
                  <a:lnTo>
                    <a:pt x="15570" y="70103"/>
                  </a:lnTo>
                  <a:lnTo>
                    <a:pt x="15176" y="70103"/>
                  </a:lnTo>
                  <a:lnTo>
                    <a:pt x="15176" y="69710"/>
                  </a:lnTo>
                  <a:lnTo>
                    <a:pt x="15176" y="69329"/>
                  </a:lnTo>
                  <a:lnTo>
                    <a:pt x="15176" y="68948"/>
                  </a:lnTo>
                  <a:lnTo>
                    <a:pt x="14986" y="68948"/>
                  </a:lnTo>
                  <a:lnTo>
                    <a:pt x="15176" y="68948"/>
                  </a:lnTo>
                  <a:lnTo>
                    <a:pt x="14986" y="68948"/>
                  </a:lnTo>
                  <a:lnTo>
                    <a:pt x="15176" y="68948"/>
                  </a:lnTo>
                  <a:lnTo>
                    <a:pt x="15176" y="68554"/>
                  </a:lnTo>
                  <a:lnTo>
                    <a:pt x="15176" y="68948"/>
                  </a:lnTo>
                  <a:lnTo>
                    <a:pt x="15176" y="68554"/>
                  </a:lnTo>
                  <a:lnTo>
                    <a:pt x="14986" y="68554"/>
                  </a:lnTo>
                  <a:lnTo>
                    <a:pt x="14986" y="68173"/>
                  </a:lnTo>
                  <a:lnTo>
                    <a:pt x="14986" y="67792"/>
                  </a:lnTo>
                  <a:lnTo>
                    <a:pt x="15176" y="67792"/>
                  </a:lnTo>
                  <a:lnTo>
                    <a:pt x="15570" y="67792"/>
                  </a:lnTo>
                  <a:lnTo>
                    <a:pt x="15570" y="67398"/>
                  </a:lnTo>
                  <a:lnTo>
                    <a:pt x="15176" y="67398"/>
                  </a:lnTo>
                  <a:lnTo>
                    <a:pt x="15570" y="67398"/>
                  </a:lnTo>
                  <a:lnTo>
                    <a:pt x="15963" y="67398"/>
                  </a:lnTo>
                  <a:lnTo>
                    <a:pt x="15570" y="67017"/>
                  </a:lnTo>
                  <a:lnTo>
                    <a:pt x="15570" y="67398"/>
                  </a:lnTo>
                  <a:lnTo>
                    <a:pt x="15570" y="67017"/>
                  </a:lnTo>
                  <a:lnTo>
                    <a:pt x="15176" y="67017"/>
                  </a:lnTo>
                  <a:lnTo>
                    <a:pt x="15176" y="67398"/>
                  </a:lnTo>
                  <a:lnTo>
                    <a:pt x="15176" y="67017"/>
                  </a:lnTo>
                  <a:lnTo>
                    <a:pt x="15176" y="67398"/>
                  </a:lnTo>
                  <a:lnTo>
                    <a:pt x="14986" y="67017"/>
                  </a:lnTo>
                  <a:lnTo>
                    <a:pt x="14986" y="66636"/>
                  </a:lnTo>
                  <a:lnTo>
                    <a:pt x="15176" y="66636"/>
                  </a:lnTo>
                  <a:lnTo>
                    <a:pt x="15176" y="66446"/>
                  </a:lnTo>
                  <a:lnTo>
                    <a:pt x="15570" y="66446"/>
                  </a:lnTo>
                  <a:lnTo>
                    <a:pt x="15176" y="66052"/>
                  </a:lnTo>
                  <a:lnTo>
                    <a:pt x="14986" y="66052"/>
                  </a:lnTo>
                  <a:lnTo>
                    <a:pt x="14986" y="65671"/>
                  </a:lnTo>
                  <a:lnTo>
                    <a:pt x="15176" y="65671"/>
                  </a:lnTo>
                  <a:lnTo>
                    <a:pt x="15176" y="65290"/>
                  </a:lnTo>
                  <a:lnTo>
                    <a:pt x="14986" y="65290"/>
                  </a:lnTo>
                  <a:lnTo>
                    <a:pt x="14592" y="65290"/>
                  </a:lnTo>
                  <a:lnTo>
                    <a:pt x="14211" y="65290"/>
                  </a:lnTo>
                  <a:lnTo>
                    <a:pt x="14211" y="65671"/>
                  </a:lnTo>
                  <a:lnTo>
                    <a:pt x="13817" y="65671"/>
                  </a:lnTo>
                  <a:lnTo>
                    <a:pt x="13423" y="65671"/>
                  </a:lnTo>
                  <a:lnTo>
                    <a:pt x="13042" y="65671"/>
                  </a:lnTo>
                  <a:lnTo>
                    <a:pt x="13042" y="65290"/>
                  </a:lnTo>
                  <a:lnTo>
                    <a:pt x="13042" y="64896"/>
                  </a:lnTo>
                  <a:lnTo>
                    <a:pt x="13423" y="64896"/>
                  </a:lnTo>
                  <a:lnTo>
                    <a:pt x="13817" y="64896"/>
                  </a:lnTo>
                  <a:lnTo>
                    <a:pt x="13817" y="64515"/>
                  </a:lnTo>
                  <a:lnTo>
                    <a:pt x="13817" y="64896"/>
                  </a:lnTo>
                  <a:lnTo>
                    <a:pt x="13817" y="64515"/>
                  </a:lnTo>
                  <a:lnTo>
                    <a:pt x="14211" y="64515"/>
                  </a:lnTo>
                  <a:lnTo>
                    <a:pt x="14211" y="64134"/>
                  </a:lnTo>
                  <a:lnTo>
                    <a:pt x="13817" y="64134"/>
                  </a:lnTo>
                  <a:lnTo>
                    <a:pt x="13817" y="63741"/>
                  </a:lnTo>
                  <a:lnTo>
                    <a:pt x="13423" y="63741"/>
                  </a:lnTo>
                  <a:lnTo>
                    <a:pt x="13423" y="63360"/>
                  </a:lnTo>
                  <a:lnTo>
                    <a:pt x="13423" y="63741"/>
                  </a:lnTo>
                  <a:lnTo>
                    <a:pt x="13042" y="63741"/>
                  </a:lnTo>
                  <a:lnTo>
                    <a:pt x="13042" y="63360"/>
                  </a:lnTo>
                  <a:lnTo>
                    <a:pt x="13042" y="63741"/>
                  </a:lnTo>
                  <a:lnTo>
                    <a:pt x="13042" y="63360"/>
                  </a:lnTo>
                  <a:lnTo>
                    <a:pt x="12649" y="63741"/>
                  </a:lnTo>
                  <a:lnTo>
                    <a:pt x="12649" y="63360"/>
                  </a:lnTo>
                  <a:lnTo>
                    <a:pt x="12255" y="63360"/>
                  </a:lnTo>
                  <a:lnTo>
                    <a:pt x="11874" y="63360"/>
                  </a:lnTo>
                  <a:lnTo>
                    <a:pt x="11874" y="62979"/>
                  </a:lnTo>
                  <a:lnTo>
                    <a:pt x="13817" y="62979"/>
                  </a:lnTo>
                  <a:lnTo>
                    <a:pt x="13817" y="62585"/>
                  </a:lnTo>
                  <a:lnTo>
                    <a:pt x="14211" y="62585"/>
                  </a:lnTo>
                  <a:lnTo>
                    <a:pt x="14211" y="62204"/>
                  </a:lnTo>
                  <a:lnTo>
                    <a:pt x="14211" y="61823"/>
                  </a:lnTo>
                  <a:lnTo>
                    <a:pt x="14592" y="61620"/>
                  </a:lnTo>
                  <a:lnTo>
                    <a:pt x="14592" y="61239"/>
                  </a:lnTo>
                  <a:lnTo>
                    <a:pt x="14986" y="61239"/>
                  </a:lnTo>
                  <a:lnTo>
                    <a:pt x="15176" y="61239"/>
                  </a:lnTo>
                  <a:lnTo>
                    <a:pt x="15176" y="60858"/>
                  </a:lnTo>
                  <a:lnTo>
                    <a:pt x="15570" y="60858"/>
                  </a:lnTo>
                  <a:lnTo>
                    <a:pt x="15963" y="60858"/>
                  </a:lnTo>
                  <a:lnTo>
                    <a:pt x="15963" y="60464"/>
                  </a:lnTo>
                  <a:lnTo>
                    <a:pt x="16344" y="60464"/>
                  </a:lnTo>
                  <a:lnTo>
                    <a:pt x="16344" y="60083"/>
                  </a:lnTo>
                  <a:lnTo>
                    <a:pt x="15963" y="60464"/>
                  </a:lnTo>
                  <a:lnTo>
                    <a:pt x="15963" y="60083"/>
                  </a:lnTo>
                  <a:lnTo>
                    <a:pt x="15963" y="60464"/>
                  </a:lnTo>
                  <a:lnTo>
                    <a:pt x="15963" y="60083"/>
                  </a:lnTo>
                  <a:lnTo>
                    <a:pt x="15570" y="60083"/>
                  </a:lnTo>
                  <a:lnTo>
                    <a:pt x="15963" y="60083"/>
                  </a:lnTo>
                  <a:lnTo>
                    <a:pt x="15963" y="59702"/>
                  </a:lnTo>
                  <a:lnTo>
                    <a:pt x="15570" y="59702"/>
                  </a:lnTo>
                  <a:lnTo>
                    <a:pt x="15570" y="60083"/>
                  </a:lnTo>
                  <a:lnTo>
                    <a:pt x="15570" y="59702"/>
                  </a:lnTo>
                  <a:lnTo>
                    <a:pt x="15176" y="59702"/>
                  </a:lnTo>
                  <a:lnTo>
                    <a:pt x="14986" y="59702"/>
                  </a:lnTo>
                  <a:lnTo>
                    <a:pt x="14592" y="59702"/>
                  </a:lnTo>
                  <a:lnTo>
                    <a:pt x="14211" y="59702"/>
                  </a:lnTo>
                  <a:lnTo>
                    <a:pt x="14592" y="59308"/>
                  </a:lnTo>
                  <a:lnTo>
                    <a:pt x="14592" y="58927"/>
                  </a:lnTo>
                  <a:lnTo>
                    <a:pt x="14592" y="58546"/>
                  </a:lnTo>
                  <a:lnTo>
                    <a:pt x="14986" y="58546"/>
                  </a:lnTo>
                  <a:lnTo>
                    <a:pt x="15570" y="57772"/>
                  </a:lnTo>
                  <a:lnTo>
                    <a:pt x="15963" y="57772"/>
                  </a:lnTo>
                  <a:lnTo>
                    <a:pt x="16344" y="58153"/>
                  </a:lnTo>
                  <a:lnTo>
                    <a:pt x="16738" y="58153"/>
                  </a:lnTo>
                  <a:lnTo>
                    <a:pt x="17132" y="58546"/>
                  </a:lnTo>
                  <a:lnTo>
                    <a:pt x="17513" y="58546"/>
                  </a:lnTo>
                  <a:lnTo>
                    <a:pt x="17907" y="58546"/>
                  </a:lnTo>
                  <a:lnTo>
                    <a:pt x="21602" y="58546"/>
                  </a:lnTo>
                  <a:lnTo>
                    <a:pt x="21602" y="58153"/>
                  </a:lnTo>
                  <a:lnTo>
                    <a:pt x="21996" y="58153"/>
                  </a:lnTo>
                  <a:lnTo>
                    <a:pt x="22377" y="58153"/>
                  </a:lnTo>
                  <a:lnTo>
                    <a:pt x="22771" y="57772"/>
                  </a:lnTo>
                  <a:lnTo>
                    <a:pt x="23152" y="57391"/>
                  </a:lnTo>
                  <a:lnTo>
                    <a:pt x="23152" y="56997"/>
                  </a:lnTo>
                  <a:lnTo>
                    <a:pt x="22771" y="56997"/>
                  </a:lnTo>
                  <a:lnTo>
                    <a:pt x="22771" y="56807"/>
                  </a:lnTo>
                  <a:lnTo>
                    <a:pt x="22771" y="56426"/>
                  </a:lnTo>
                  <a:lnTo>
                    <a:pt x="22377" y="56426"/>
                  </a:lnTo>
                  <a:lnTo>
                    <a:pt x="22377" y="56045"/>
                  </a:lnTo>
                  <a:lnTo>
                    <a:pt x="21996" y="55651"/>
                  </a:lnTo>
                  <a:lnTo>
                    <a:pt x="21996" y="55270"/>
                  </a:lnTo>
                  <a:lnTo>
                    <a:pt x="22377" y="55651"/>
                  </a:lnTo>
                  <a:lnTo>
                    <a:pt x="22771" y="56045"/>
                  </a:lnTo>
                  <a:lnTo>
                    <a:pt x="23152" y="56045"/>
                  </a:lnTo>
                  <a:lnTo>
                    <a:pt x="23545" y="56426"/>
                  </a:lnTo>
                  <a:lnTo>
                    <a:pt x="23939" y="56426"/>
                  </a:lnTo>
                  <a:lnTo>
                    <a:pt x="23939" y="56807"/>
                  </a:lnTo>
                  <a:lnTo>
                    <a:pt x="24320" y="56997"/>
                  </a:lnTo>
                  <a:lnTo>
                    <a:pt x="24320" y="57391"/>
                  </a:lnTo>
                  <a:lnTo>
                    <a:pt x="24523" y="57391"/>
                  </a:lnTo>
                  <a:lnTo>
                    <a:pt x="24523" y="57772"/>
                  </a:lnTo>
                  <a:lnTo>
                    <a:pt x="24904" y="57772"/>
                  </a:lnTo>
                  <a:lnTo>
                    <a:pt x="24904" y="58153"/>
                  </a:lnTo>
                  <a:lnTo>
                    <a:pt x="25298" y="58153"/>
                  </a:lnTo>
                  <a:lnTo>
                    <a:pt x="25298" y="58546"/>
                  </a:lnTo>
                  <a:lnTo>
                    <a:pt x="25298" y="58927"/>
                  </a:lnTo>
                  <a:lnTo>
                    <a:pt x="25298" y="59308"/>
                  </a:lnTo>
                  <a:lnTo>
                    <a:pt x="25298" y="58927"/>
                  </a:lnTo>
                  <a:lnTo>
                    <a:pt x="25298" y="59308"/>
                  </a:lnTo>
                  <a:lnTo>
                    <a:pt x="25298" y="58927"/>
                  </a:lnTo>
                  <a:lnTo>
                    <a:pt x="24904" y="58927"/>
                  </a:lnTo>
                  <a:close/>
                </a:path>
                <a:path w="248285" h="252094">
                  <a:moveTo>
                    <a:pt x="32105" y="56997"/>
                  </a:moveTo>
                  <a:lnTo>
                    <a:pt x="31724" y="56997"/>
                  </a:lnTo>
                  <a:lnTo>
                    <a:pt x="32105" y="56997"/>
                  </a:lnTo>
                  <a:lnTo>
                    <a:pt x="32105" y="56807"/>
                  </a:lnTo>
                  <a:lnTo>
                    <a:pt x="32499" y="56807"/>
                  </a:lnTo>
                  <a:lnTo>
                    <a:pt x="32499" y="56426"/>
                  </a:lnTo>
                  <a:lnTo>
                    <a:pt x="32499" y="56807"/>
                  </a:lnTo>
                  <a:lnTo>
                    <a:pt x="32499" y="56997"/>
                  </a:lnTo>
                  <a:lnTo>
                    <a:pt x="32105" y="5699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4458630" y="19760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4482760" y="1921555"/>
              <a:ext cx="198755" cy="84455"/>
            </a:xfrm>
            <a:custGeom>
              <a:avLst/>
              <a:gdLst/>
              <a:ahLst/>
              <a:cxnLst/>
              <a:rect l="l" t="t" r="r" b="b"/>
              <a:pathLst>
                <a:path w="198754" h="84455">
                  <a:moveTo>
                    <a:pt x="3111" y="51803"/>
                  </a:moveTo>
                  <a:lnTo>
                    <a:pt x="3111" y="51422"/>
                  </a:lnTo>
                  <a:lnTo>
                    <a:pt x="3111" y="51803"/>
                  </a:lnTo>
                  <a:lnTo>
                    <a:pt x="3505" y="51803"/>
                  </a:lnTo>
                  <a:lnTo>
                    <a:pt x="3505" y="51422"/>
                  </a:lnTo>
                  <a:lnTo>
                    <a:pt x="3111" y="51422"/>
                  </a:lnTo>
                  <a:lnTo>
                    <a:pt x="3505" y="51803"/>
                  </a:lnTo>
                  <a:lnTo>
                    <a:pt x="3111" y="51803"/>
                  </a:lnTo>
                  <a:lnTo>
                    <a:pt x="3111" y="51422"/>
                  </a:lnTo>
                  <a:lnTo>
                    <a:pt x="3505" y="51422"/>
                  </a:lnTo>
                  <a:lnTo>
                    <a:pt x="3898" y="51422"/>
                  </a:lnTo>
                  <a:lnTo>
                    <a:pt x="3898" y="51803"/>
                  </a:lnTo>
                  <a:lnTo>
                    <a:pt x="3505" y="51803"/>
                  </a:lnTo>
                  <a:lnTo>
                    <a:pt x="3111" y="51803"/>
                  </a:lnTo>
                  <a:close/>
                </a:path>
                <a:path w="198754" h="84455">
                  <a:moveTo>
                    <a:pt x="4673" y="52184"/>
                  </a:moveTo>
                  <a:lnTo>
                    <a:pt x="4673" y="51803"/>
                  </a:lnTo>
                  <a:lnTo>
                    <a:pt x="4673" y="51422"/>
                  </a:lnTo>
                  <a:lnTo>
                    <a:pt x="4673" y="51803"/>
                  </a:lnTo>
                  <a:lnTo>
                    <a:pt x="4864" y="51803"/>
                  </a:lnTo>
                  <a:lnTo>
                    <a:pt x="4673" y="51803"/>
                  </a:lnTo>
                  <a:lnTo>
                    <a:pt x="4864" y="51803"/>
                  </a:lnTo>
                  <a:lnTo>
                    <a:pt x="4673" y="51803"/>
                  </a:lnTo>
                  <a:lnTo>
                    <a:pt x="4673" y="52184"/>
                  </a:lnTo>
                  <a:lnTo>
                    <a:pt x="4864" y="51803"/>
                  </a:lnTo>
                  <a:lnTo>
                    <a:pt x="4864" y="52184"/>
                  </a:lnTo>
                  <a:lnTo>
                    <a:pt x="4864" y="52577"/>
                  </a:lnTo>
                  <a:lnTo>
                    <a:pt x="5257" y="52577"/>
                  </a:lnTo>
                  <a:lnTo>
                    <a:pt x="4864" y="52577"/>
                  </a:lnTo>
                  <a:lnTo>
                    <a:pt x="4864" y="52184"/>
                  </a:lnTo>
                  <a:lnTo>
                    <a:pt x="5257" y="52184"/>
                  </a:lnTo>
                  <a:lnTo>
                    <a:pt x="4864" y="52184"/>
                  </a:lnTo>
                  <a:lnTo>
                    <a:pt x="4864" y="51803"/>
                  </a:lnTo>
                  <a:lnTo>
                    <a:pt x="5257" y="51803"/>
                  </a:lnTo>
                  <a:lnTo>
                    <a:pt x="4864" y="51803"/>
                  </a:lnTo>
                  <a:lnTo>
                    <a:pt x="5257" y="51803"/>
                  </a:lnTo>
                  <a:lnTo>
                    <a:pt x="5257" y="51422"/>
                  </a:lnTo>
                  <a:lnTo>
                    <a:pt x="5651" y="51422"/>
                  </a:lnTo>
                  <a:lnTo>
                    <a:pt x="5257" y="51803"/>
                  </a:lnTo>
                  <a:lnTo>
                    <a:pt x="5257" y="51422"/>
                  </a:lnTo>
                  <a:lnTo>
                    <a:pt x="5651" y="51422"/>
                  </a:lnTo>
                  <a:lnTo>
                    <a:pt x="6032" y="51422"/>
                  </a:lnTo>
                  <a:lnTo>
                    <a:pt x="6032" y="51028"/>
                  </a:lnTo>
                  <a:lnTo>
                    <a:pt x="6426" y="51028"/>
                  </a:lnTo>
                  <a:lnTo>
                    <a:pt x="6426" y="51422"/>
                  </a:lnTo>
                  <a:lnTo>
                    <a:pt x="6426" y="51803"/>
                  </a:lnTo>
                  <a:lnTo>
                    <a:pt x="6032" y="51803"/>
                  </a:lnTo>
                  <a:lnTo>
                    <a:pt x="5651" y="52184"/>
                  </a:lnTo>
                  <a:lnTo>
                    <a:pt x="5257" y="52577"/>
                  </a:lnTo>
                  <a:lnTo>
                    <a:pt x="4864" y="52577"/>
                  </a:lnTo>
                  <a:lnTo>
                    <a:pt x="4673" y="52577"/>
                  </a:lnTo>
                  <a:lnTo>
                    <a:pt x="4673" y="52958"/>
                  </a:lnTo>
                  <a:lnTo>
                    <a:pt x="4279" y="52958"/>
                  </a:lnTo>
                  <a:lnTo>
                    <a:pt x="4279" y="52577"/>
                  </a:lnTo>
                  <a:lnTo>
                    <a:pt x="4673" y="52184"/>
                  </a:lnTo>
                  <a:lnTo>
                    <a:pt x="4279" y="52184"/>
                  </a:lnTo>
                  <a:lnTo>
                    <a:pt x="3898" y="52184"/>
                  </a:lnTo>
                  <a:lnTo>
                    <a:pt x="3505" y="52184"/>
                  </a:lnTo>
                  <a:lnTo>
                    <a:pt x="3898" y="52184"/>
                  </a:lnTo>
                  <a:lnTo>
                    <a:pt x="3505" y="51803"/>
                  </a:lnTo>
                  <a:lnTo>
                    <a:pt x="3898" y="51803"/>
                  </a:lnTo>
                  <a:lnTo>
                    <a:pt x="3898" y="51422"/>
                  </a:lnTo>
                  <a:lnTo>
                    <a:pt x="3898" y="51803"/>
                  </a:lnTo>
                  <a:lnTo>
                    <a:pt x="3898" y="51422"/>
                  </a:lnTo>
                  <a:lnTo>
                    <a:pt x="4279" y="51422"/>
                  </a:lnTo>
                  <a:lnTo>
                    <a:pt x="4279" y="51803"/>
                  </a:lnTo>
                  <a:lnTo>
                    <a:pt x="4279" y="51422"/>
                  </a:lnTo>
                  <a:lnTo>
                    <a:pt x="4673" y="51422"/>
                  </a:lnTo>
                  <a:lnTo>
                    <a:pt x="4279" y="51422"/>
                  </a:lnTo>
                  <a:lnTo>
                    <a:pt x="4673" y="51422"/>
                  </a:lnTo>
                  <a:lnTo>
                    <a:pt x="4673" y="51803"/>
                  </a:lnTo>
                  <a:lnTo>
                    <a:pt x="4673" y="52184"/>
                  </a:lnTo>
                  <a:close/>
                </a:path>
                <a:path w="198754" h="84455">
                  <a:moveTo>
                    <a:pt x="4864" y="51803"/>
                  </a:moveTo>
                  <a:lnTo>
                    <a:pt x="4864" y="51422"/>
                  </a:lnTo>
                  <a:lnTo>
                    <a:pt x="4864" y="51028"/>
                  </a:lnTo>
                  <a:lnTo>
                    <a:pt x="5257" y="51028"/>
                  </a:lnTo>
                  <a:lnTo>
                    <a:pt x="4864" y="51028"/>
                  </a:lnTo>
                  <a:lnTo>
                    <a:pt x="4864" y="51422"/>
                  </a:lnTo>
                  <a:lnTo>
                    <a:pt x="5257" y="51422"/>
                  </a:lnTo>
                  <a:lnTo>
                    <a:pt x="4864" y="51803"/>
                  </a:lnTo>
                  <a:lnTo>
                    <a:pt x="5257" y="51422"/>
                  </a:lnTo>
                  <a:lnTo>
                    <a:pt x="4864" y="51803"/>
                  </a:lnTo>
                  <a:close/>
                </a:path>
                <a:path w="198754" h="84455">
                  <a:moveTo>
                    <a:pt x="393" y="52577"/>
                  </a:moveTo>
                  <a:lnTo>
                    <a:pt x="0" y="52577"/>
                  </a:lnTo>
                  <a:lnTo>
                    <a:pt x="393" y="52577"/>
                  </a:lnTo>
                  <a:close/>
                </a:path>
                <a:path w="198754" h="84455">
                  <a:moveTo>
                    <a:pt x="130568" y="14833"/>
                  </a:moveTo>
                  <a:lnTo>
                    <a:pt x="130568" y="15214"/>
                  </a:lnTo>
                  <a:lnTo>
                    <a:pt x="130568" y="15595"/>
                  </a:lnTo>
                  <a:lnTo>
                    <a:pt x="130949" y="15595"/>
                  </a:lnTo>
                  <a:lnTo>
                    <a:pt x="130949" y="15989"/>
                  </a:lnTo>
                  <a:lnTo>
                    <a:pt x="130949" y="15595"/>
                  </a:lnTo>
                  <a:lnTo>
                    <a:pt x="130949" y="15989"/>
                  </a:lnTo>
                  <a:lnTo>
                    <a:pt x="130949" y="16370"/>
                  </a:lnTo>
                  <a:lnTo>
                    <a:pt x="130568" y="16370"/>
                  </a:lnTo>
                  <a:lnTo>
                    <a:pt x="130568" y="15989"/>
                  </a:lnTo>
                  <a:lnTo>
                    <a:pt x="130175" y="15989"/>
                  </a:lnTo>
                  <a:lnTo>
                    <a:pt x="130175" y="15595"/>
                  </a:lnTo>
                  <a:lnTo>
                    <a:pt x="129781" y="15595"/>
                  </a:lnTo>
                  <a:lnTo>
                    <a:pt x="129781" y="15214"/>
                  </a:lnTo>
                  <a:lnTo>
                    <a:pt x="129781" y="15595"/>
                  </a:lnTo>
                  <a:lnTo>
                    <a:pt x="129400" y="15595"/>
                  </a:lnTo>
                  <a:lnTo>
                    <a:pt x="129400" y="15214"/>
                  </a:lnTo>
                  <a:lnTo>
                    <a:pt x="129781" y="15214"/>
                  </a:lnTo>
                  <a:lnTo>
                    <a:pt x="129400" y="15214"/>
                  </a:lnTo>
                  <a:lnTo>
                    <a:pt x="129781" y="15214"/>
                  </a:lnTo>
                  <a:lnTo>
                    <a:pt x="129781" y="14833"/>
                  </a:lnTo>
                  <a:lnTo>
                    <a:pt x="130175" y="14833"/>
                  </a:lnTo>
                  <a:lnTo>
                    <a:pt x="130568" y="14833"/>
                  </a:lnTo>
                  <a:close/>
                </a:path>
                <a:path w="198754" h="84455">
                  <a:moveTo>
                    <a:pt x="72186" y="47764"/>
                  </a:moveTo>
                  <a:lnTo>
                    <a:pt x="72580" y="47764"/>
                  </a:lnTo>
                  <a:lnTo>
                    <a:pt x="72186" y="47764"/>
                  </a:lnTo>
                  <a:lnTo>
                    <a:pt x="71805" y="47764"/>
                  </a:lnTo>
                  <a:lnTo>
                    <a:pt x="71805" y="47370"/>
                  </a:lnTo>
                  <a:lnTo>
                    <a:pt x="71805" y="46989"/>
                  </a:lnTo>
                  <a:lnTo>
                    <a:pt x="72186" y="46989"/>
                  </a:lnTo>
                  <a:lnTo>
                    <a:pt x="71805" y="46989"/>
                  </a:lnTo>
                  <a:lnTo>
                    <a:pt x="71805" y="46608"/>
                  </a:lnTo>
                  <a:lnTo>
                    <a:pt x="72186" y="46608"/>
                  </a:lnTo>
                  <a:lnTo>
                    <a:pt x="72186" y="46215"/>
                  </a:lnTo>
                  <a:lnTo>
                    <a:pt x="72186" y="46608"/>
                  </a:lnTo>
                  <a:lnTo>
                    <a:pt x="72186" y="46215"/>
                  </a:lnTo>
                  <a:lnTo>
                    <a:pt x="72580" y="46215"/>
                  </a:lnTo>
                  <a:lnTo>
                    <a:pt x="72580" y="46024"/>
                  </a:lnTo>
                  <a:lnTo>
                    <a:pt x="72961" y="46024"/>
                  </a:lnTo>
                  <a:lnTo>
                    <a:pt x="73355" y="45643"/>
                  </a:lnTo>
                  <a:lnTo>
                    <a:pt x="72961" y="45643"/>
                  </a:lnTo>
                  <a:lnTo>
                    <a:pt x="72961" y="46024"/>
                  </a:lnTo>
                  <a:lnTo>
                    <a:pt x="72961" y="45643"/>
                  </a:lnTo>
                  <a:lnTo>
                    <a:pt x="73355" y="45643"/>
                  </a:lnTo>
                  <a:lnTo>
                    <a:pt x="73355" y="45262"/>
                  </a:lnTo>
                  <a:lnTo>
                    <a:pt x="73355" y="45643"/>
                  </a:lnTo>
                  <a:lnTo>
                    <a:pt x="73748" y="45643"/>
                  </a:lnTo>
                  <a:lnTo>
                    <a:pt x="73355" y="45643"/>
                  </a:lnTo>
                  <a:lnTo>
                    <a:pt x="73355" y="45262"/>
                  </a:lnTo>
                  <a:lnTo>
                    <a:pt x="73748" y="45643"/>
                  </a:lnTo>
                  <a:lnTo>
                    <a:pt x="74129" y="45643"/>
                  </a:lnTo>
                  <a:lnTo>
                    <a:pt x="74523" y="45643"/>
                  </a:lnTo>
                  <a:lnTo>
                    <a:pt x="74917" y="45643"/>
                  </a:lnTo>
                  <a:lnTo>
                    <a:pt x="74917" y="46024"/>
                  </a:lnTo>
                  <a:lnTo>
                    <a:pt x="75298" y="46024"/>
                  </a:lnTo>
                  <a:lnTo>
                    <a:pt x="75298" y="45643"/>
                  </a:lnTo>
                  <a:lnTo>
                    <a:pt x="75298" y="46024"/>
                  </a:lnTo>
                  <a:lnTo>
                    <a:pt x="75298" y="46215"/>
                  </a:lnTo>
                  <a:lnTo>
                    <a:pt x="75692" y="46215"/>
                  </a:lnTo>
                  <a:lnTo>
                    <a:pt x="75298" y="46215"/>
                  </a:lnTo>
                  <a:lnTo>
                    <a:pt x="75298" y="46608"/>
                  </a:lnTo>
                  <a:lnTo>
                    <a:pt x="75692" y="46608"/>
                  </a:lnTo>
                  <a:lnTo>
                    <a:pt x="75298" y="46608"/>
                  </a:lnTo>
                  <a:lnTo>
                    <a:pt x="75692" y="46608"/>
                  </a:lnTo>
                  <a:lnTo>
                    <a:pt x="75298" y="46215"/>
                  </a:lnTo>
                  <a:lnTo>
                    <a:pt x="75298" y="46608"/>
                  </a:lnTo>
                  <a:lnTo>
                    <a:pt x="75298" y="46215"/>
                  </a:lnTo>
                  <a:lnTo>
                    <a:pt x="75692" y="46215"/>
                  </a:lnTo>
                  <a:lnTo>
                    <a:pt x="75298" y="46215"/>
                  </a:lnTo>
                  <a:lnTo>
                    <a:pt x="75298" y="46024"/>
                  </a:lnTo>
                  <a:lnTo>
                    <a:pt x="75298" y="45643"/>
                  </a:lnTo>
                  <a:lnTo>
                    <a:pt x="75298" y="46024"/>
                  </a:lnTo>
                  <a:lnTo>
                    <a:pt x="74917" y="46024"/>
                  </a:lnTo>
                  <a:lnTo>
                    <a:pt x="74917" y="45643"/>
                  </a:lnTo>
                  <a:lnTo>
                    <a:pt x="74523" y="45643"/>
                  </a:lnTo>
                  <a:lnTo>
                    <a:pt x="74129" y="45643"/>
                  </a:lnTo>
                  <a:lnTo>
                    <a:pt x="73748" y="45643"/>
                  </a:lnTo>
                  <a:lnTo>
                    <a:pt x="73748" y="45262"/>
                  </a:lnTo>
                  <a:lnTo>
                    <a:pt x="73355" y="45262"/>
                  </a:lnTo>
                  <a:lnTo>
                    <a:pt x="73748" y="45262"/>
                  </a:lnTo>
                  <a:lnTo>
                    <a:pt x="73748" y="44869"/>
                  </a:lnTo>
                  <a:lnTo>
                    <a:pt x="74129" y="44869"/>
                  </a:lnTo>
                  <a:lnTo>
                    <a:pt x="74129" y="44488"/>
                  </a:lnTo>
                  <a:lnTo>
                    <a:pt x="74129" y="44107"/>
                  </a:lnTo>
                  <a:lnTo>
                    <a:pt x="74523" y="44107"/>
                  </a:lnTo>
                  <a:lnTo>
                    <a:pt x="74917" y="43713"/>
                  </a:lnTo>
                  <a:lnTo>
                    <a:pt x="75298" y="43713"/>
                  </a:lnTo>
                  <a:lnTo>
                    <a:pt x="75298" y="43332"/>
                  </a:lnTo>
                  <a:lnTo>
                    <a:pt x="75692" y="43332"/>
                  </a:lnTo>
                  <a:lnTo>
                    <a:pt x="75882" y="43332"/>
                  </a:lnTo>
                  <a:lnTo>
                    <a:pt x="76276" y="43332"/>
                  </a:lnTo>
                  <a:lnTo>
                    <a:pt x="76276" y="42951"/>
                  </a:lnTo>
                  <a:lnTo>
                    <a:pt x="76669" y="42951"/>
                  </a:lnTo>
                  <a:lnTo>
                    <a:pt x="76276" y="42951"/>
                  </a:lnTo>
                  <a:lnTo>
                    <a:pt x="76276" y="43332"/>
                  </a:lnTo>
                  <a:lnTo>
                    <a:pt x="75882" y="43332"/>
                  </a:lnTo>
                  <a:lnTo>
                    <a:pt x="75692" y="43332"/>
                  </a:lnTo>
                  <a:lnTo>
                    <a:pt x="75882" y="43332"/>
                  </a:lnTo>
                  <a:lnTo>
                    <a:pt x="76276" y="43332"/>
                  </a:lnTo>
                  <a:lnTo>
                    <a:pt x="76669" y="43332"/>
                  </a:lnTo>
                  <a:lnTo>
                    <a:pt x="76669" y="42951"/>
                  </a:lnTo>
                  <a:lnTo>
                    <a:pt x="76669" y="43332"/>
                  </a:lnTo>
                  <a:lnTo>
                    <a:pt x="77050" y="43332"/>
                  </a:lnTo>
                  <a:lnTo>
                    <a:pt x="76669" y="43332"/>
                  </a:lnTo>
                  <a:lnTo>
                    <a:pt x="77050" y="43332"/>
                  </a:lnTo>
                  <a:lnTo>
                    <a:pt x="77444" y="43332"/>
                  </a:lnTo>
                  <a:lnTo>
                    <a:pt x="77444" y="43713"/>
                  </a:lnTo>
                  <a:lnTo>
                    <a:pt x="77444" y="44107"/>
                  </a:lnTo>
                  <a:lnTo>
                    <a:pt x="77444" y="43713"/>
                  </a:lnTo>
                  <a:lnTo>
                    <a:pt x="77444" y="44107"/>
                  </a:lnTo>
                  <a:lnTo>
                    <a:pt x="77444" y="43713"/>
                  </a:lnTo>
                  <a:lnTo>
                    <a:pt x="77444" y="43332"/>
                  </a:lnTo>
                  <a:lnTo>
                    <a:pt x="77838" y="43332"/>
                  </a:lnTo>
                  <a:lnTo>
                    <a:pt x="77444" y="43332"/>
                  </a:lnTo>
                  <a:lnTo>
                    <a:pt x="77838" y="43332"/>
                  </a:lnTo>
                  <a:lnTo>
                    <a:pt x="78219" y="43332"/>
                  </a:lnTo>
                  <a:lnTo>
                    <a:pt x="77838" y="43332"/>
                  </a:lnTo>
                  <a:lnTo>
                    <a:pt x="78219" y="43332"/>
                  </a:lnTo>
                  <a:lnTo>
                    <a:pt x="77838" y="43332"/>
                  </a:lnTo>
                  <a:lnTo>
                    <a:pt x="77838" y="42951"/>
                  </a:lnTo>
                  <a:lnTo>
                    <a:pt x="78219" y="42951"/>
                  </a:lnTo>
                  <a:lnTo>
                    <a:pt x="77838" y="42951"/>
                  </a:lnTo>
                  <a:lnTo>
                    <a:pt x="77444" y="43332"/>
                  </a:lnTo>
                  <a:lnTo>
                    <a:pt x="77050" y="42951"/>
                  </a:lnTo>
                  <a:lnTo>
                    <a:pt x="77050" y="43332"/>
                  </a:lnTo>
                  <a:lnTo>
                    <a:pt x="77050" y="42951"/>
                  </a:lnTo>
                  <a:lnTo>
                    <a:pt x="77444" y="42951"/>
                  </a:lnTo>
                  <a:lnTo>
                    <a:pt x="77444" y="42557"/>
                  </a:lnTo>
                  <a:lnTo>
                    <a:pt x="77838" y="42557"/>
                  </a:lnTo>
                  <a:lnTo>
                    <a:pt x="77444" y="42557"/>
                  </a:lnTo>
                  <a:lnTo>
                    <a:pt x="77838" y="42557"/>
                  </a:lnTo>
                  <a:lnTo>
                    <a:pt x="78219" y="42557"/>
                  </a:lnTo>
                  <a:lnTo>
                    <a:pt x="77838" y="42557"/>
                  </a:lnTo>
                  <a:lnTo>
                    <a:pt x="78219" y="42557"/>
                  </a:lnTo>
                  <a:lnTo>
                    <a:pt x="77838" y="42557"/>
                  </a:lnTo>
                  <a:lnTo>
                    <a:pt x="78219" y="42557"/>
                  </a:lnTo>
                  <a:lnTo>
                    <a:pt x="78219" y="42951"/>
                  </a:lnTo>
                  <a:lnTo>
                    <a:pt x="78613" y="42951"/>
                  </a:lnTo>
                  <a:lnTo>
                    <a:pt x="78613" y="43332"/>
                  </a:lnTo>
                  <a:lnTo>
                    <a:pt x="78613" y="42951"/>
                  </a:lnTo>
                  <a:lnTo>
                    <a:pt x="78219" y="42951"/>
                  </a:lnTo>
                  <a:lnTo>
                    <a:pt x="78613" y="42951"/>
                  </a:lnTo>
                  <a:lnTo>
                    <a:pt x="79006" y="42951"/>
                  </a:lnTo>
                  <a:lnTo>
                    <a:pt x="79006" y="42557"/>
                  </a:lnTo>
                  <a:lnTo>
                    <a:pt x="79006" y="42951"/>
                  </a:lnTo>
                  <a:lnTo>
                    <a:pt x="79006" y="42557"/>
                  </a:lnTo>
                  <a:lnTo>
                    <a:pt x="79006" y="42951"/>
                  </a:lnTo>
                  <a:lnTo>
                    <a:pt x="78613" y="43332"/>
                  </a:lnTo>
                  <a:lnTo>
                    <a:pt x="78613" y="43713"/>
                  </a:lnTo>
                  <a:lnTo>
                    <a:pt x="78219" y="44107"/>
                  </a:lnTo>
                  <a:lnTo>
                    <a:pt x="77838" y="44488"/>
                  </a:lnTo>
                  <a:lnTo>
                    <a:pt x="77444" y="44488"/>
                  </a:lnTo>
                  <a:lnTo>
                    <a:pt x="77838" y="44488"/>
                  </a:lnTo>
                  <a:lnTo>
                    <a:pt x="77444" y="44488"/>
                  </a:lnTo>
                  <a:lnTo>
                    <a:pt x="77444" y="44107"/>
                  </a:lnTo>
                  <a:lnTo>
                    <a:pt x="77444" y="44488"/>
                  </a:lnTo>
                  <a:lnTo>
                    <a:pt x="77838" y="44488"/>
                  </a:lnTo>
                  <a:lnTo>
                    <a:pt x="77444" y="44488"/>
                  </a:lnTo>
                  <a:lnTo>
                    <a:pt x="77444" y="44869"/>
                  </a:lnTo>
                  <a:lnTo>
                    <a:pt x="77444" y="45262"/>
                  </a:lnTo>
                  <a:lnTo>
                    <a:pt x="77444" y="44869"/>
                  </a:lnTo>
                  <a:lnTo>
                    <a:pt x="77444" y="45262"/>
                  </a:lnTo>
                  <a:lnTo>
                    <a:pt x="77050" y="45262"/>
                  </a:lnTo>
                  <a:lnTo>
                    <a:pt x="77444" y="45262"/>
                  </a:lnTo>
                  <a:lnTo>
                    <a:pt x="77444" y="45643"/>
                  </a:lnTo>
                  <a:lnTo>
                    <a:pt x="77050" y="45643"/>
                  </a:lnTo>
                  <a:lnTo>
                    <a:pt x="77444" y="46024"/>
                  </a:lnTo>
                  <a:lnTo>
                    <a:pt x="77444" y="45643"/>
                  </a:lnTo>
                  <a:lnTo>
                    <a:pt x="77444" y="46024"/>
                  </a:lnTo>
                  <a:lnTo>
                    <a:pt x="77838" y="46215"/>
                  </a:lnTo>
                  <a:lnTo>
                    <a:pt x="77444" y="46215"/>
                  </a:lnTo>
                  <a:lnTo>
                    <a:pt x="77444" y="46608"/>
                  </a:lnTo>
                  <a:lnTo>
                    <a:pt x="77050" y="46608"/>
                  </a:lnTo>
                  <a:lnTo>
                    <a:pt x="77050" y="46989"/>
                  </a:lnTo>
                  <a:lnTo>
                    <a:pt x="77444" y="46989"/>
                  </a:lnTo>
                  <a:lnTo>
                    <a:pt x="77444" y="46608"/>
                  </a:lnTo>
                  <a:lnTo>
                    <a:pt x="77444" y="46989"/>
                  </a:lnTo>
                  <a:lnTo>
                    <a:pt x="77838" y="46989"/>
                  </a:lnTo>
                  <a:lnTo>
                    <a:pt x="78219" y="46989"/>
                  </a:lnTo>
                  <a:lnTo>
                    <a:pt x="77838" y="47370"/>
                  </a:lnTo>
                  <a:lnTo>
                    <a:pt x="78219" y="47370"/>
                  </a:lnTo>
                  <a:lnTo>
                    <a:pt x="78219" y="47764"/>
                  </a:lnTo>
                  <a:lnTo>
                    <a:pt x="78219" y="48145"/>
                  </a:lnTo>
                  <a:lnTo>
                    <a:pt x="78613" y="48145"/>
                  </a:lnTo>
                  <a:lnTo>
                    <a:pt x="78219" y="48145"/>
                  </a:lnTo>
                  <a:lnTo>
                    <a:pt x="77838" y="48145"/>
                  </a:lnTo>
                  <a:lnTo>
                    <a:pt x="77838" y="48526"/>
                  </a:lnTo>
                  <a:lnTo>
                    <a:pt x="77838" y="48145"/>
                  </a:lnTo>
                  <a:lnTo>
                    <a:pt x="77444" y="48145"/>
                  </a:lnTo>
                  <a:lnTo>
                    <a:pt x="77444" y="48526"/>
                  </a:lnTo>
                  <a:lnTo>
                    <a:pt x="77444" y="48145"/>
                  </a:lnTo>
                  <a:lnTo>
                    <a:pt x="77050" y="47764"/>
                  </a:lnTo>
                  <a:lnTo>
                    <a:pt x="77050" y="47370"/>
                  </a:lnTo>
                  <a:lnTo>
                    <a:pt x="77050" y="46989"/>
                  </a:lnTo>
                  <a:lnTo>
                    <a:pt x="76669" y="46989"/>
                  </a:lnTo>
                  <a:lnTo>
                    <a:pt x="76669" y="47370"/>
                  </a:lnTo>
                  <a:lnTo>
                    <a:pt x="76276" y="47370"/>
                  </a:lnTo>
                  <a:lnTo>
                    <a:pt x="75882" y="47370"/>
                  </a:lnTo>
                  <a:lnTo>
                    <a:pt x="75882" y="47764"/>
                  </a:lnTo>
                  <a:lnTo>
                    <a:pt x="75882" y="47370"/>
                  </a:lnTo>
                  <a:lnTo>
                    <a:pt x="75692" y="47370"/>
                  </a:lnTo>
                  <a:lnTo>
                    <a:pt x="75882" y="47370"/>
                  </a:lnTo>
                  <a:lnTo>
                    <a:pt x="75882" y="46989"/>
                  </a:lnTo>
                  <a:lnTo>
                    <a:pt x="75692" y="46989"/>
                  </a:lnTo>
                  <a:lnTo>
                    <a:pt x="75882" y="46608"/>
                  </a:lnTo>
                  <a:lnTo>
                    <a:pt x="75692" y="46989"/>
                  </a:lnTo>
                  <a:lnTo>
                    <a:pt x="75298" y="46989"/>
                  </a:lnTo>
                  <a:lnTo>
                    <a:pt x="74917" y="46989"/>
                  </a:lnTo>
                  <a:lnTo>
                    <a:pt x="74917" y="47370"/>
                  </a:lnTo>
                  <a:lnTo>
                    <a:pt x="74523" y="47370"/>
                  </a:lnTo>
                  <a:lnTo>
                    <a:pt x="74523" y="46989"/>
                  </a:lnTo>
                  <a:lnTo>
                    <a:pt x="74523" y="47370"/>
                  </a:lnTo>
                  <a:lnTo>
                    <a:pt x="74129" y="47370"/>
                  </a:lnTo>
                  <a:lnTo>
                    <a:pt x="74129" y="47764"/>
                  </a:lnTo>
                  <a:lnTo>
                    <a:pt x="73748" y="47764"/>
                  </a:lnTo>
                  <a:lnTo>
                    <a:pt x="73748" y="47370"/>
                  </a:lnTo>
                  <a:lnTo>
                    <a:pt x="73355" y="47764"/>
                  </a:lnTo>
                  <a:lnTo>
                    <a:pt x="73355" y="47370"/>
                  </a:lnTo>
                  <a:lnTo>
                    <a:pt x="73355" y="47764"/>
                  </a:lnTo>
                  <a:lnTo>
                    <a:pt x="72961" y="47764"/>
                  </a:lnTo>
                  <a:lnTo>
                    <a:pt x="72961" y="47370"/>
                  </a:lnTo>
                  <a:lnTo>
                    <a:pt x="72580" y="47370"/>
                  </a:lnTo>
                  <a:lnTo>
                    <a:pt x="72580" y="47764"/>
                  </a:lnTo>
                  <a:lnTo>
                    <a:pt x="72186" y="47764"/>
                  </a:lnTo>
                  <a:close/>
                </a:path>
                <a:path w="198754" h="84455">
                  <a:moveTo>
                    <a:pt x="81140" y="42557"/>
                  </a:moveTo>
                  <a:lnTo>
                    <a:pt x="81534" y="42557"/>
                  </a:lnTo>
                  <a:lnTo>
                    <a:pt x="81140" y="42557"/>
                  </a:lnTo>
                  <a:lnTo>
                    <a:pt x="80746" y="42176"/>
                  </a:lnTo>
                  <a:lnTo>
                    <a:pt x="80746" y="41795"/>
                  </a:lnTo>
                  <a:lnTo>
                    <a:pt x="81140" y="41795"/>
                  </a:lnTo>
                  <a:lnTo>
                    <a:pt x="80746" y="41795"/>
                  </a:lnTo>
                  <a:lnTo>
                    <a:pt x="81140" y="41795"/>
                  </a:lnTo>
                  <a:lnTo>
                    <a:pt x="80746" y="41795"/>
                  </a:lnTo>
                  <a:lnTo>
                    <a:pt x="81140" y="41795"/>
                  </a:lnTo>
                  <a:lnTo>
                    <a:pt x="81534" y="41401"/>
                  </a:lnTo>
                  <a:lnTo>
                    <a:pt x="81915" y="41211"/>
                  </a:lnTo>
                  <a:lnTo>
                    <a:pt x="82308" y="40830"/>
                  </a:lnTo>
                  <a:lnTo>
                    <a:pt x="82702" y="40830"/>
                  </a:lnTo>
                  <a:lnTo>
                    <a:pt x="83083" y="40449"/>
                  </a:lnTo>
                  <a:lnTo>
                    <a:pt x="83083" y="40830"/>
                  </a:lnTo>
                  <a:lnTo>
                    <a:pt x="82702" y="40830"/>
                  </a:lnTo>
                  <a:lnTo>
                    <a:pt x="83083" y="40830"/>
                  </a:lnTo>
                  <a:lnTo>
                    <a:pt x="83477" y="40830"/>
                  </a:lnTo>
                  <a:lnTo>
                    <a:pt x="83477" y="40449"/>
                  </a:lnTo>
                  <a:lnTo>
                    <a:pt x="83477" y="40830"/>
                  </a:lnTo>
                  <a:lnTo>
                    <a:pt x="83858" y="40830"/>
                  </a:lnTo>
                  <a:lnTo>
                    <a:pt x="84251" y="40830"/>
                  </a:lnTo>
                  <a:lnTo>
                    <a:pt x="84645" y="41211"/>
                  </a:lnTo>
                  <a:lnTo>
                    <a:pt x="84645" y="41401"/>
                  </a:lnTo>
                  <a:lnTo>
                    <a:pt x="84251" y="41401"/>
                  </a:lnTo>
                  <a:lnTo>
                    <a:pt x="84251" y="41795"/>
                  </a:lnTo>
                  <a:lnTo>
                    <a:pt x="84251" y="42176"/>
                  </a:lnTo>
                  <a:lnTo>
                    <a:pt x="84251" y="42557"/>
                  </a:lnTo>
                  <a:lnTo>
                    <a:pt x="83858" y="42557"/>
                  </a:lnTo>
                  <a:lnTo>
                    <a:pt x="83477" y="42557"/>
                  </a:lnTo>
                  <a:lnTo>
                    <a:pt x="83083" y="42557"/>
                  </a:lnTo>
                  <a:lnTo>
                    <a:pt x="83083" y="42176"/>
                  </a:lnTo>
                  <a:lnTo>
                    <a:pt x="82702" y="42176"/>
                  </a:lnTo>
                  <a:lnTo>
                    <a:pt x="82308" y="42176"/>
                  </a:lnTo>
                  <a:lnTo>
                    <a:pt x="82308" y="42557"/>
                  </a:lnTo>
                  <a:lnTo>
                    <a:pt x="82308" y="42176"/>
                  </a:lnTo>
                  <a:lnTo>
                    <a:pt x="82308" y="42557"/>
                  </a:lnTo>
                  <a:lnTo>
                    <a:pt x="82308" y="42176"/>
                  </a:lnTo>
                  <a:lnTo>
                    <a:pt x="81915" y="42176"/>
                  </a:lnTo>
                  <a:lnTo>
                    <a:pt x="81915" y="42557"/>
                  </a:lnTo>
                  <a:lnTo>
                    <a:pt x="82308" y="42557"/>
                  </a:lnTo>
                  <a:lnTo>
                    <a:pt x="81915" y="42557"/>
                  </a:lnTo>
                  <a:lnTo>
                    <a:pt x="81534" y="42557"/>
                  </a:lnTo>
                  <a:lnTo>
                    <a:pt x="81915" y="42557"/>
                  </a:lnTo>
                  <a:lnTo>
                    <a:pt x="81534" y="42557"/>
                  </a:lnTo>
                  <a:lnTo>
                    <a:pt x="81915" y="42557"/>
                  </a:lnTo>
                  <a:lnTo>
                    <a:pt x="81534" y="42557"/>
                  </a:lnTo>
                  <a:lnTo>
                    <a:pt x="81915" y="42557"/>
                  </a:lnTo>
                  <a:lnTo>
                    <a:pt x="81534" y="42951"/>
                  </a:lnTo>
                  <a:lnTo>
                    <a:pt x="81534" y="42557"/>
                  </a:lnTo>
                  <a:lnTo>
                    <a:pt x="81534" y="42951"/>
                  </a:lnTo>
                  <a:lnTo>
                    <a:pt x="81534" y="42557"/>
                  </a:lnTo>
                  <a:lnTo>
                    <a:pt x="81534" y="42951"/>
                  </a:lnTo>
                  <a:lnTo>
                    <a:pt x="81140" y="42951"/>
                  </a:lnTo>
                  <a:lnTo>
                    <a:pt x="80746" y="42951"/>
                  </a:lnTo>
                  <a:lnTo>
                    <a:pt x="80746" y="42557"/>
                  </a:lnTo>
                  <a:lnTo>
                    <a:pt x="80746" y="42951"/>
                  </a:lnTo>
                  <a:lnTo>
                    <a:pt x="80556" y="42951"/>
                  </a:lnTo>
                  <a:lnTo>
                    <a:pt x="80556" y="42557"/>
                  </a:lnTo>
                  <a:lnTo>
                    <a:pt x="80556" y="42176"/>
                  </a:lnTo>
                  <a:lnTo>
                    <a:pt x="80746" y="42176"/>
                  </a:lnTo>
                  <a:lnTo>
                    <a:pt x="80556" y="42176"/>
                  </a:lnTo>
                  <a:lnTo>
                    <a:pt x="80746" y="42176"/>
                  </a:lnTo>
                  <a:lnTo>
                    <a:pt x="81140" y="42557"/>
                  </a:lnTo>
                  <a:close/>
                </a:path>
                <a:path w="198754" h="84455">
                  <a:moveTo>
                    <a:pt x="131343" y="18872"/>
                  </a:moveTo>
                  <a:lnTo>
                    <a:pt x="131343" y="19265"/>
                  </a:lnTo>
                  <a:lnTo>
                    <a:pt x="131343" y="18872"/>
                  </a:lnTo>
                  <a:lnTo>
                    <a:pt x="131343" y="18491"/>
                  </a:lnTo>
                  <a:lnTo>
                    <a:pt x="131724" y="18491"/>
                  </a:lnTo>
                  <a:lnTo>
                    <a:pt x="131343" y="18491"/>
                  </a:lnTo>
                  <a:lnTo>
                    <a:pt x="131343" y="18872"/>
                  </a:lnTo>
                  <a:lnTo>
                    <a:pt x="131343" y="19265"/>
                  </a:lnTo>
                  <a:lnTo>
                    <a:pt x="131343" y="18872"/>
                  </a:lnTo>
                  <a:lnTo>
                    <a:pt x="131343" y="19265"/>
                  </a:lnTo>
                  <a:lnTo>
                    <a:pt x="130949" y="19265"/>
                  </a:lnTo>
                  <a:lnTo>
                    <a:pt x="131343" y="19265"/>
                  </a:lnTo>
                  <a:lnTo>
                    <a:pt x="130949" y="19265"/>
                  </a:lnTo>
                  <a:lnTo>
                    <a:pt x="130949" y="19646"/>
                  </a:lnTo>
                  <a:lnTo>
                    <a:pt x="130568" y="19646"/>
                  </a:lnTo>
                  <a:lnTo>
                    <a:pt x="130568" y="19265"/>
                  </a:lnTo>
                  <a:lnTo>
                    <a:pt x="130568" y="18872"/>
                  </a:lnTo>
                  <a:lnTo>
                    <a:pt x="130568" y="18491"/>
                  </a:lnTo>
                  <a:lnTo>
                    <a:pt x="130949" y="18491"/>
                  </a:lnTo>
                  <a:lnTo>
                    <a:pt x="131343" y="18110"/>
                  </a:lnTo>
                  <a:lnTo>
                    <a:pt x="131724" y="18110"/>
                  </a:lnTo>
                  <a:lnTo>
                    <a:pt x="131343" y="18110"/>
                  </a:lnTo>
                  <a:lnTo>
                    <a:pt x="131724" y="18110"/>
                  </a:lnTo>
                  <a:lnTo>
                    <a:pt x="131724" y="18491"/>
                  </a:lnTo>
                  <a:lnTo>
                    <a:pt x="131724" y="18110"/>
                  </a:lnTo>
                  <a:lnTo>
                    <a:pt x="131343" y="18110"/>
                  </a:lnTo>
                  <a:lnTo>
                    <a:pt x="131724" y="18110"/>
                  </a:lnTo>
                  <a:lnTo>
                    <a:pt x="131724" y="17716"/>
                  </a:lnTo>
                  <a:lnTo>
                    <a:pt x="131343" y="17716"/>
                  </a:lnTo>
                  <a:lnTo>
                    <a:pt x="131724" y="17525"/>
                  </a:lnTo>
                  <a:lnTo>
                    <a:pt x="131724" y="15214"/>
                  </a:lnTo>
                  <a:lnTo>
                    <a:pt x="132118" y="15214"/>
                  </a:lnTo>
                  <a:lnTo>
                    <a:pt x="132118" y="15595"/>
                  </a:lnTo>
                  <a:lnTo>
                    <a:pt x="131724" y="15595"/>
                  </a:lnTo>
                  <a:lnTo>
                    <a:pt x="132118" y="15595"/>
                  </a:lnTo>
                  <a:lnTo>
                    <a:pt x="132118" y="15214"/>
                  </a:lnTo>
                  <a:lnTo>
                    <a:pt x="132511" y="15214"/>
                  </a:lnTo>
                  <a:lnTo>
                    <a:pt x="132511" y="14833"/>
                  </a:lnTo>
                  <a:lnTo>
                    <a:pt x="132511" y="15214"/>
                  </a:lnTo>
                  <a:lnTo>
                    <a:pt x="132511" y="15595"/>
                  </a:lnTo>
                  <a:lnTo>
                    <a:pt x="132511" y="15214"/>
                  </a:lnTo>
                  <a:lnTo>
                    <a:pt x="132702" y="15214"/>
                  </a:lnTo>
                  <a:lnTo>
                    <a:pt x="132511" y="15214"/>
                  </a:lnTo>
                  <a:lnTo>
                    <a:pt x="132702" y="14833"/>
                  </a:lnTo>
                  <a:lnTo>
                    <a:pt x="132702" y="15214"/>
                  </a:lnTo>
                  <a:lnTo>
                    <a:pt x="132702" y="15595"/>
                  </a:lnTo>
                  <a:lnTo>
                    <a:pt x="132702" y="15989"/>
                  </a:lnTo>
                  <a:lnTo>
                    <a:pt x="133096" y="15989"/>
                  </a:lnTo>
                  <a:lnTo>
                    <a:pt x="133096" y="16370"/>
                  </a:lnTo>
                  <a:lnTo>
                    <a:pt x="132702" y="16370"/>
                  </a:lnTo>
                  <a:lnTo>
                    <a:pt x="132702" y="16751"/>
                  </a:lnTo>
                  <a:lnTo>
                    <a:pt x="133096" y="16751"/>
                  </a:lnTo>
                  <a:lnTo>
                    <a:pt x="132702" y="16751"/>
                  </a:lnTo>
                  <a:lnTo>
                    <a:pt x="132702" y="16370"/>
                  </a:lnTo>
                  <a:lnTo>
                    <a:pt x="133096" y="16370"/>
                  </a:lnTo>
                  <a:lnTo>
                    <a:pt x="133096" y="15989"/>
                  </a:lnTo>
                  <a:lnTo>
                    <a:pt x="133477" y="15989"/>
                  </a:lnTo>
                  <a:lnTo>
                    <a:pt x="133477" y="16370"/>
                  </a:lnTo>
                  <a:lnTo>
                    <a:pt x="133477" y="16751"/>
                  </a:lnTo>
                  <a:lnTo>
                    <a:pt x="133870" y="16751"/>
                  </a:lnTo>
                  <a:lnTo>
                    <a:pt x="133477" y="16751"/>
                  </a:lnTo>
                  <a:lnTo>
                    <a:pt x="133477" y="17144"/>
                  </a:lnTo>
                  <a:lnTo>
                    <a:pt x="133870" y="17525"/>
                  </a:lnTo>
                  <a:lnTo>
                    <a:pt x="133477" y="17525"/>
                  </a:lnTo>
                  <a:lnTo>
                    <a:pt x="133096" y="17525"/>
                  </a:lnTo>
                  <a:lnTo>
                    <a:pt x="133096" y="17716"/>
                  </a:lnTo>
                  <a:lnTo>
                    <a:pt x="133096" y="18110"/>
                  </a:lnTo>
                  <a:lnTo>
                    <a:pt x="133477" y="18110"/>
                  </a:lnTo>
                  <a:lnTo>
                    <a:pt x="133096" y="18110"/>
                  </a:lnTo>
                  <a:lnTo>
                    <a:pt x="132702" y="18491"/>
                  </a:lnTo>
                  <a:lnTo>
                    <a:pt x="132702" y="18872"/>
                  </a:lnTo>
                  <a:lnTo>
                    <a:pt x="132511" y="18872"/>
                  </a:lnTo>
                  <a:lnTo>
                    <a:pt x="132511" y="18491"/>
                  </a:lnTo>
                  <a:lnTo>
                    <a:pt x="132511" y="18872"/>
                  </a:lnTo>
                  <a:lnTo>
                    <a:pt x="132511" y="19265"/>
                  </a:lnTo>
                  <a:lnTo>
                    <a:pt x="132511" y="18872"/>
                  </a:lnTo>
                  <a:lnTo>
                    <a:pt x="132511" y="19265"/>
                  </a:lnTo>
                  <a:lnTo>
                    <a:pt x="132511" y="18872"/>
                  </a:lnTo>
                  <a:lnTo>
                    <a:pt x="132511" y="19265"/>
                  </a:lnTo>
                  <a:lnTo>
                    <a:pt x="132511" y="18872"/>
                  </a:lnTo>
                  <a:lnTo>
                    <a:pt x="132511" y="19265"/>
                  </a:lnTo>
                  <a:lnTo>
                    <a:pt x="132118" y="19265"/>
                  </a:lnTo>
                  <a:lnTo>
                    <a:pt x="132118" y="19646"/>
                  </a:lnTo>
                  <a:lnTo>
                    <a:pt x="132118" y="20027"/>
                  </a:lnTo>
                  <a:lnTo>
                    <a:pt x="131724" y="20027"/>
                  </a:lnTo>
                  <a:lnTo>
                    <a:pt x="132118" y="20421"/>
                  </a:lnTo>
                  <a:lnTo>
                    <a:pt x="131724" y="20421"/>
                  </a:lnTo>
                  <a:lnTo>
                    <a:pt x="131724" y="20802"/>
                  </a:lnTo>
                  <a:lnTo>
                    <a:pt x="131343" y="20802"/>
                  </a:lnTo>
                  <a:lnTo>
                    <a:pt x="130949" y="20802"/>
                  </a:lnTo>
                  <a:lnTo>
                    <a:pt x="130568" y="20802"/>
                  </a:lnTo>
                  <a:lnTo>
                    <a:pt x="130568" y="20421"/>
                  </a:lnTo>
                  <a:lnTo>
                    <a:pt x="130949" y="20421"/>
                  </a:lnTo>
                  <a:lnTo>
                    <a:pt x="130949" y="20027"/>
                  </a:lnTo>
                  <a:lnTo>
                    <a:pt x="130949" y="19646"/>
                  </a:lnTo>
                  <a:lnTo>
                    <a:pt x="131343" y="19265"/>
                  </a:lnTo>
                  <a:lnTo>
                    <a:pt x="130949" y="19265"/>
                  </a:lnTo>
                  <a:lnTo>
                    <a:pt x="131343" y="19265"/>
                  </a:lnTo>
                  <a:lnTo>
                    <a:pt x="131343" y="18872"/>
                  </a:lnTo>
                  <a:close/>
                </a:path>
                <a:path w="198754" h="84455">
                  <a:moveTo>
                    <a:pt x="133096" y="14833"/>
                  </a:moveTo>
                  <a:lnTo>
                    <a:pt x="133096" y="14439"/>
                  </a:lnTo>
                  <a:lnTo>
                    <a:pt x="133096" y="14833"/>
                  </a:lnTo>
                  <a:lnTo>
                    <a:pt x="132702" y="14833"/>
                  </a:lnTo>
                  <a:lnTo>
                    <a:pt x="133096" y="14833"/>
                  </a:lnTo>
                  <a:close/>
                </a:path>
                <a:path w="198754" h="84455">
                  <a:moveTo>
                    <a:pt x="49034" y="56235"/>
                  </a:moveTo>
                  <a:lnTo>
                    <a:pt x="48641" y="56235"/>
                  </a:lnTo>
                  <a:lnTo>
                    <a:pt x="48641" y="55854"/>
                  </a:lnTo>
                  <a:lnTo>
                    <a:pt x="49034" y="56235"/>
                  </a:lnTo>
                  <a:close/>
                </a:path>
                <a:path w="198754" h="84455">
                  <a:moveTo>
                    <a:pt x="135039" y="14439"/>
                  </a:moveTo>
                  <a:lnTo>
                    <a:pt x="135432" y="14439"/>
                  </a:lnTo>
                  <a:lnTo>
                    <a:pt x="135039" y="14439"/>
                  </a:lnTo>
                  <a:lnTo>
                    <a:pt x="135432" y="14439"/>
                  </a:lnTo>
                  <a:lnTo>
                    <a:pt x="135039" y="14439"/>
                  </a:lnTo>
                  <a:lnTo>
                    <a:pt x="135432" y="14439"/>
                  </a:lnTo>
                  <a:lnTo>
                    <a:pt x="135039" y="14058"/>
                  </a:lnTo>
                  <a:lnTo>
                    <a:pt x="135432" y="14058"/>
                  </a:lnTo>
                  <a:lnTo>
                    <a:pt x="135039" y="14058"/>
                  </a:lnTo>
                  <a:lnTo>
                    <a:pt x="135432" y="14058"/>
                  </a:lnTo>
                  <a:lnTo>
                    <a:pt x="135039" y="14058"/>
                  </a:lnTo>
                  <a:lnTo>
                    <a:pt x="135432" y="14058"/>
                  </a:lnTo>
                  <a:lnTo>
                    <a:pt x="135432" y="14439"/>
                  </a:lnTo>
                  <a:lnTo>
                    <a:pt x="135039" y="14439"/>
                  </a:lnTo>
                  <a:lnTo>
                    <a:pt x="135039" y="14058"/>
                  </a:lnTo>
                  <a:lnTo>
                    <a:pt x="135039" y="14439"/>
                  </a:lnTo>
                  <a:lnTo>
                    <a:pt x="135039" y="14058"/>
                  </a:lnTo>
                  <a:lnTo>
                    <a:pt x="135039" y="14439"/>
                  </a:lnTo>
                  <a:lnTo>
                    <a:pt x="135039" y="14058"/>
                  </a:lnTo>
                  <a:lnTo>
                    <a:pt x="135039" y="14439"/>
                  </a:lnTo>
                  <a:close/>
                </a:path>
                <a:path w="198754" h="84455">
                  <a:moveTo>
                    <a:pt x="71805" y="47764"/>
                  </a:moveTo>
                  <a:lnTo>
                    <a:pt x="71412" y="47764"/>
                  </a:lnTo>
                  <a:lnTo>
                    <a:pt x="71412" y="47370"/>
                  </a:lnTo>
                  <a:lnTo>
                    <a:pt x="71805" y="47370"/>
                  </a:lnTo>
                  <a:lnTo>
                    <a:pt x="71805" y="47764"/>
                  </a:lnTo>
                  <a:close/>
                </a:path>
                <a:path w="198754" h="84455">
                  <a:moveTo>
                    <a:pt x="134645" y="15214"/>
                  </a:moveTo>
                  <a:lnTo>
                    <a:pt x="134264" y="15595"/>
                  </a:lnTo>
                  <a:lnTo>
                    <a:pt x="134645" y="15214"/>
                  </a:lnTo>
                  <a:lnTo>
                    <a:pt x="134264" y="15595"/>
                  </a:lnTo>
                  <a:lnTo>
                    <a:pt x="134264" y="15214"/>
                  </a:lnTo>
                  <a:lnTo>
                    <a:pt x="134264" y="14833"/>
                  </a:lnTo>
                  <a:lnTo>
                    <a:pt x="134264" y="15214"/>
                  </a:lnTo>
                  <a:lnTo>
                    <a:pt x="134645" y="15214"/>
                  </a:lnTo>
                  <a:lnTo>
                    <a:pt x="134645" y="14833"/>
                  </a:lnTo>
                  <a:lnTo>
                    <a:pt x="134645" y="15214"/>
                  </a:lnTo>
                  <a:lnTo>
                    <a:pt x="134264" y="15214"/>
                  </a:lnTo>
                  <a:lnTo>
                    <a:pt x="134264" y="14833"/>
                  </a:lnTo>
                  <a:lnTo>
                    <a:pt x="134645" y="14833"/>
                  </a:lnTo>
                  <a:lnTo>
                    <a:pt x="134264" y="14833"/>
                  </a:lnTo>
                  <a:lnTo>
                    <a:pt x="134645" y="14833"/>
                  </a:lnTo>
                  <a:lnTo>
                    <a:pt x="134645" y="14439"/>
                  </a:lnTo>
                  <a:lnTo>
                    <a:pt x="134645" y="14833"/>
                  </a:lnTo>
                  <a:lnTo>
                    <a:pt x="135039" y="14833"/>
                  </a:lnTo>
                  <a:lnTo>
                    <a:pt x="134645" y="14833"/>
                  </a:lnTo>
                  <a:lnTo>
                    <a:pt x="135039" y="14833"/>
                  </a:lnTo>
                  <a:lnTo>
                    <a:pt x="134645" y="14833"/>
                  </a:lnTo>
                  <a:lnTo>
                    <a:pt x="134645" y="15214"/>
                  </a:lnTo>
                  <a:lnTo>
                    <a:pt x="134645" y="14833"/>
                  </a:lnTo>
                  <a:lnTo>
                    <a:pt x="134645" y="15214"/>
                  </a:lnTo>
                  <a:lnTo>
                    <a:pt x="134645" y="14833"/>
                  </a:lnTo>
                  <a:lnTo>
                    <a:pt x="135039" y="14833"/>
                  </a:lnTo>
                  <a:lnTo>
                    <a:pt x="135432" y="14833"/>
                  </a:lnTo>
                  <a:lnTo>
                    <a:pt x="135039" y="14833"/>
                  </a:lnTo>
                  <a:lnTo>
                    <a:pt x="135039" y="15214"/>
                  </a:lnTo>
                  <a:lnTo>
                    <a:pt x="135039" y="15595"/>
                  </a:lnTo>
                  <a:lnTo>
                    <a:pt x="134645" y="15595"/>
                  </a:lnTo>
                  <a:lnTo>
                    <a:pt x="134645" y="15214"/>
                  </a:lnTo>
                  <a:close/>
                </a:path>
                <a:path w="198754" h="84455">
                  <a:moveTo>
                    <a:pt x="134645" y="16751"/>
                  </a:moveTo>
                  <a:lnTo>
                    <a:pt x="134645" y="17144"/>
                  </a:lnTo>
                  <a:lnTo>
                    <a:pt x="134645" y="17525"/>
                  </a:lnTo>
                  <a:lnTo>
                    <a:pt x="134645" y="17144"/>
                  </a:lnTo>
                  <a:lnTo>
                    <a:pt x="134645" y="16751"/>
                  </a:lnTo>
                  <a:lnTo>
                    <a:pt x="134645" y="16370"/>
                  </a:lnTo>
                  <a:lnTo>
                    <a:pt x="134645" y="16751"/>
                  </a:lnTo>
                  <a:lnTo>
                    <a:pt x="134645" y="16370"/>
                  </a:lnTo>
                  <a:lnTo>
                    <a:pt x="134645" y="16751"/>
                  </a:lnTo>
                  <a:lnTo>
                    <a:pt x="134645" y="17144"/>
                  </a:lnTo>
                  <a:lnTo>
                    <a:pt x="134645" y="17525"/>
                  </a:lnTo>
                  <a:lnTo>
                    <a:pt x="134645" y="17144"/>
                  </a:lnTo>
                  <a:lnTo>
                    <a:pt x="134645" y="17525"/>
                  </a:lnTo>
                  <a:lnTo>
                    <a:pt x="135039" y="17525"/>
                  </a:lnTo>
                  <a:lnTo>
                    <a:pt x="135039" y="17716"/>
                  </a:lnTo>
                  <a:lnTo>
                    <a:pt x="135432" y="17716"/>
                  </a:lnTo>
                  <a:lnTo>
                    <a:pt x="135432" y="18110"/>
                  </a:lnTo>
                  <a:lnTo>
                    <a:pt x="135432" y="18491"/>
                  </a:lnTo>
                  <a:lnTo>
                    <a:pt x="135039" y="18872"/>
                  </a:lnTo>
                  <a:lnTo>
                    <a:pt x="135039" y="19265"/>
                  </a:lnTo>
                  <a:lnTo>
                    <a:pt x="135039" y="18872"/>
                  </a:lnTo>
                  <a:lnTo>
                    <a:pt x="134645" y="18872"/>
                  </a:lnTo>
                  <a:lnTo>
                    <a:pt x="134645" y="19265"/>
                  </a:lnTo>
                  <a:lnTo>
                    <a:pt x="134645" y="19646"/>
                  </a:lnTo>
                  <a:lnTo>
                    <a:pt x="134264" y="19646"/>
                  </a:lnTo>
                  <a:lnTo>
                    <a:pt x="134645" y="19646"/>
                  </a:lnTo>
                  <a:lnTo>
                    <a:pt x="134264" y="19646"/>
                  </a:lnTo>
                  <a:lnTo>
                    <a:pt x="134264" y="20027"/>
                  </a:lnTo>
                  <a:lnTo>
                    <a:pt x="134645" y="20027"/>
                  </a:lnTo>
                  <a:lnTo>
                    <a:pt x="134264" y="20421"/>
                  </a:lnTo>
                  <a:lnTo>
                    <a:pt x="133870" y="20421"/>
                  </a:lnTo>
                  <a:lnTo>
                    <a:pt x="134264" y="20421"/>
                  </a:lnTo>
                  <a:lnTo>
                    <a:pt x="134645" y="20027"/>
                  </a:lnTo>
                  <a:lnTo>
                    <a:pt x="134264" y="20027"/>
                  </a:lnTo>
                  <a:lnTo>
                    <a:pt x="134645" y="19646"/>
                  </a:lnTo>
                  <a:lnTo>
                    <a:pt x="134264" y="19646"/>
                  </a:lnTo>
                  <a:lnTo>
                    <a:pt x="134645" y="19646"/>
                  </a:lnTo>
                  <a:lnTo>
                    <a:pt x="134645" y="19265"/>
                  </a:lnTo>
                  <a:lnTo>
                    <a:pt x="134645" y="18872"/>
                  </a:lnTo>
                  <a:lnTo>
                    <a:pt x="135039" y="18872"/>
                  </a:lnTo>
                  <a:lnTo>
                    <a:pt x="135039" y="19265"/>
                  </a:lnTo>
                  <a:lnTo>
                    <a:pt x="135039" y="18872"/>
                  </a:lnTo>
                  <a:lnTo>
                    <a:pt x="135432" y="18872"/>
                  </a:lnTo>
                  <a:lnTo>
                    <a:pt x="135432" y="18491"/>
                  </a:lnTo>
                  <a:lnTo>
                    <a:pt x="135432" y="18872"/>
                  </a:lnTo>
                  <a:lnTo>
                    <a:pt x="135813" y="18872"/>
                  </a:lnTo>
                  <a:lnTo>
                    <a:pt x="136207" y="18872"/>
                  </a:lnTo>
                  <a:lnTo>
                    <a:pt x="135813" y="19265"/>
                  </a:lnTo>
                  <a:lnTo>
                    <a:pt x="135813" y="18872"/>
                  </a:lnTo>
                  <a:lnTo>
                    <a:pt x="135813" y="19265"/>
                  </a:lnTo>
                  <a:lnTo>
                    <a:pt x="135432" y="19265"/>
                  </a:lnTo>
                  <a:lnTo>
                    <a:pt x="135813" y="19265"/>
                  </a:lnTo>
                  <a:lnTo>
                    <a:pt x="135432" y="19646"/>
                  </a:lnTo>
                  <a:lnTo>
                    <a:pt x="135813" y="19646"/>
                  </a:lnTo>
                  <a:lnTo>
                    <a:pt x="135813" y="20027"/>
                  </a:lnTo>
                  <a:lnTo>
                    <a:pt x="135432" y="20027"/>
                  </a:lnTo>
                  <a:lnTo>
                    <a:pt x="135432" y="19646"/>
                  </a:lnTo>
                  <a:lnTo>
                    <a:pt x="135039" y="20027"/>
                  </a:lnTo>
                  <a:lnTo>
                    <a:pt x="135039" y="20421"/>
                  </a:lnTo>
                  <a:lnTo>
                    <a:pt x="135039" y="20802"/>
                  </a:lnTo>
                  <a:lnTo>
                    <a:pt x="135039" y="21183"/>
                  </a:lnTo>
                  <a:lnTo>
                    <a:pt x="134645" y="21183"/>
                  </a:lnTo>
                  <a:lnTo>
                    <a:pt x="134645" y="21577"/>
                  </a:lnTo>
                  <a:lnTo>
                    <a:pt x="134264" y="21577"/>
                  </a:lnTo>
                  <a:lnTo>
                    <a:pt x="134645" y="21958"/>
                  </a:lnTo>
                  <a:lnTo>
                    <a:pt x="134264" y="21958"/>
                  </a:lnTo>
                  <a:lnTo>
                    <a:pt x="133870" y="21958"/>
                  </a:lnTo>
                  <a:lnTo>
                    <a:pt x="133477" y="22339"/>
                  </a:lnTo>
                  <a:lnTo>
                    <a:pt x="133096" y="22339"/>
                  </a:lnTo>
                  <a:lnTo>
                    <a:pt x="133096" y="21958"/>
                  </a:lnTo>
                  <a:lnTo>
                    <a:pt x="133477" y="21958"/>
                  </a:lnTo>
                  <a:lnTo>
                    <a:pt x="133477" y="21577"/>
                  </a:lnTo>
                  <a:lnTo>
                    <a:pt x="133477" y="21958"/>
                  </a:lnTo>
                  <a:lnTo>
                    <a:pt x="133096" y="21958"/>
                  </a:lnTo>
                  <a:lnTo>
                    <a:pt x="133096" y="22339"/>
                  </a:lnTo>
                  <a:lnTo>
                    <a:pt x="132702" y="22339"/>
                  </a:lnTo>
                  <a:lnTo>
                    <a:pt x="132702" y="21958"/>
                  </a:lnTo>
                  <a:lnTo>
                    <a:pt x="133096" y="21958"/>
                  </a:lnTo>
                  <a:lnTo>
                    <a:pt x="132702" y="21577"/>
                  </a:lnTo>
                  <a:lnTo>
                    <a:pt x="132511" y="21577"/>
                  </a:lnTo>
                  <a:lnTo>
                    <a:pt x="132511" y="21183"/>
                  </a:lnTo>
                  <a:lnTo>
                    <a:pt x="132702" y="21183"/>
                  </a:lnTo>
                  <a:lnTo>
                    <a:pt x="132702" y="20802"/>
                  </a:lnTo>
                  <a:lnTo>
                    <a:pt x="133096" y="20802"/>
                  </a:lnTo>
                  <a:lnTo>
                    <a:pt x="133096" y="20421"/>
                  </a:lnTo>
                  <a:lnTo>
                    <a:pt x="132702" y="20421"/>
                  </a:lnTo>
                  <a:lnTo>
                    <a:pt x="133096" y="20421"/>
                  </a:lnTo>
                  <a:lnTo>
                    <a:pt x="133477" y="20421"/>
                  </a:lnTo>
                  <a:lnTo>
                    <a:pt x="133096" y="20421"/>
                  </a:lnTo>
                  <a:lnTo>
                    <a:pt x="132702" y="20421"/>
                  </a:lnTo>
                  <a:lnTo>
                    <a:pt x="133096" y="20027"/>
                  </a:lnTo>
                  <a:lnTo>
                    <a:pt x="133477" y="20027"/>
                  </a:lnTo>
                  <a:lnTo>
                    <a:pt x="133096" y="20027"/>
                  </a:lnTo>
                  <a:lnTo>
                    <a:pt x="133096" y="19646"/>
                  </a:lnTo>
                  <a:lnTo>
                    <a:pt x="132702" y="19646"/>
                  </a:lnTo>
                  <a:lnTo>
                    <a:pt x="132702" y="19265"/>
                  </a:lnTo>
                  <a:lnTo>
                    <a:pt x="132702" y="19646"/>
                  </a:lnTo>
                  <a:lnTo>
                    <a:pt x="132702" y="19265"/>
                  </a:lnTo>
                  <a:lnTo>
                    <a:pt x="132702" y="18872"/>
                  </a:lnTo>
                  <a:lnTo>
                    <a:pt x="132702" y="18491"/>
                  </a:lnTo>
                  <a:lnTo>
                    <a:pt x="133096" y="18491"/>
                  </a:lnTo>
                  <a:lnTo>
                    <a:pt x="132702" y="18491"/>
                  </a:lnTo>
                  <a:lnTo>
                    <a:pt x="133096" y="18491"/>
                  </a:lnTo>
                  <a:lnTo>
                    <a:pt x="133096" y="18110"/>
                  </a:lnTo>
                  <a:lnTo>
                    <a:pt x="133477" y="18110"/>
                  </a:lnTo>
                  <a:lnTo>
                    <a:pt x="133477" y="17716"/>
                  </a:lnTo>
                  <a:lnTo>
                    <a:pt x="133477" y="17525"/>
                  </a:lnTo>
                  <a:lnTo>
                    <a:pt x="133870" y="17525"/>
                  </a:lnTo>
                  <a:lnTo>
                    <a:pt x="134264" y="17525"/>
                  </a:lnTo>
                  <a:lnTo>
                    <a:pt x="134264" y="17144"/>
                  </a:lnTo>
                  <a:lnTo>
                    <a:pt x="134264" y="16751"/>
                  </a:lnTo>
                  <a:lnTo>
                    <a:pt x="134264" y="16370"/>
                  </a:lnTo>
                  <a:lnTo>
                    <a:pt x="134264" y="15989"/>
                  </a:lnTo>
                  <a:lnTo>
                    <a:pt x="134264" y="15595"/>
                  </a:lnTo>
                  <a:lnTo>
                    <a:pt x="134645" y="15595"/>
                  </a:lnTo>
                  <a:lnTo>
                    <a:pt x="134645" y="15989"/>
                  </a:lnTo>
                  <a:lnTo>
                    <a:pt x="134645" y="16370"/>
                  </a:lnTo>
                  <a:lnTo>
                    <a:pt x="134645" y="16751"/>
                  </a:lnTo>
                  <a:close/>
                </a:path>
                <a:path w="198754" h="84455">
                  <a:moveTo>
                    <a:pt x="132118" y="20802"/>
                  </a:moveTo>
                  <a:lnTo>
                    <a:pt x="132118" y="21183"/>
                  </a:lnTo>
                  <a:lnTo>
                    <a:pt x="131724" y="21183"/>
                  </a:lnTo>
                  <a:lnTo>
                    <a:pt x="132118" y="21183"/>
                  </a:lnTo>
                  <a:lnTo>
                    <a:pt x="132118" y="20802"/>
                  </a:lnTo>
                  <a:lnTo>
                    <a:pt x="132118" y="20421"/>
                  </a:lnTo>
                  <a:lnTo>
                    <a:pt x="132118" y="20027"/>
                  </a:lnTo>
                  <a:lnTo>
                    <a:pt x="131724" y="20027"/>
                  </a:lnTo>
                  <a:lnTo>
                    <a:pt x="132118" y="20027"/>
                  </a:lnTo>
                  <a:lnTo>
                    <a:pt x="132118" y="19646"/>
                  </a:lnTo>
                  <a:lnTo>
                    <a:pt x="132118" y="19265"/>
                  </a:lnTo>
                  <a:lnTo>
                    <a:pt x="132511" y="19265"/>
                  </a:lnTo>
                  <a:lnTo>
                    <a:pt x="132702" y="19265"/>
                  </a:lnTo>
                  <a:lnTo>
                    <a:pt x="132702" y="18872"/>
                  </a:lnTo>
                  <a:lnTo>
                    <a:pt x="132702" y="18491"/>
                  </a:lnTo>
                  <a:lnTo>
                    <a:pt x="132702" y="18872"/>
                  </a:lnTo>
                  <a:lnTo>
                    <a:pt x="132702" y="19265"/>
                  </a:lnTo>
                  <a:lnTo>
                    <a:pt x="132702" y="19646"/>
                  </a:lnTo>
                  <a:lnTo>
                    <a:pt x="133096" y="19646"/>
                  </a:lnTo>
                  <a:lnTo>
                    <a:pt x="133096" y="20027"/>
                  </a:lnTo>
                  <a:lnTo>
                    <a:pt x="132702" y="20421"/>
                  </a:lnTo>
                  <a:lnTo>
                    <a:pt x="133096" y="20421"/>
                  </a:lnTo>
                  <a:lnTo>
                    <a:pt x="132702" y="20802"/>
                  </a:lnTo>
                  <a:lnTo>
                    <a:pt x="132702" y="21183"/>
                  </a:lnTo>
                  <a:lnTo>
                    <a:pt x="132511" y="21183"/>
                  </a:lnTo>
                  <a:lnTo>
                    <a:pt x="132511" y="21577"/>
                  </a:lnTo>
                  <a:lnTo>
                    <a:pt x="132702" y="21577"/>
                  </a:lnTo>
                  <a:lnTo>
                    <a:pt x="132702" y="21958"/>
                  </a:lnTo>
                  <a:lnTo>
                    <a:pt x="133096" y="21958"/>
                  </a:lnTo>
                  <a:lnTo>
                    <a:pt x="132702" y="21958"/>
                  </a:lnTo>
                  <a:lnTo>
                    <a:pt x="132511" y="22339"/>
                  </a:lnTo>
                  <a:lnTo>
                    <a:pt x="132702" y="22339"/>
                  </a:lnTo>
                  <a:lnTo>
                    <a:pt x="132702" y="22529"/>
                  </a:lnTo>
                  <a:lnTo>
                    <a:pt x="132702" y="22923"/>
                  </a:lnTo>
                  <a:lnTo>
                    <a:pt x="132511" y="22923"/>
                  </a:lnTo>
                  <a:lnTo>
                    <a:pt x="132118" y="23304"/>
                  </a:lnTo>
                  <a:lnTo>
                    <a:pt x="132511" y="23304"/>
                  </a:lnTo>
                  <a:lnTo>
                    <a:pt x="132118" y="23685"/>
                  </a:lnTo>
                  <a:lnTo>
                    <a:pt x="131724" y="23685"/>
                  </a:lnTo>
                  <a:lnTo>
                    <a:pt x="131724" y="24079"/>
                  </a:lnTo>
                  <a:lnTo>
                    <a:pt x="131724" y="24460"/>
                  </a:lnTo>
                  <a:lnTo>
                    <a:pt x="131724" y="24841"/>
                  </a:lnTo>
                  <a:lnTo>
                    <a:pt x="131343" y="24841"/>
                  </a:lnTo>
                  <a:lnTo>
                    <a:pt x="130949" y="24841"/>
                  </a:lnTo>
                  <a:lnTo>
                    <a:pt x="130949" y="24460"/>
                  </a:lnTo>
                  <a:lnTo>
                    <a:pt x="130949" y="24079"/>
                  </a:lnTo>
                  <a:lnTo>
                    <a:pt x="131343" y="24079"/>
                  </a:lnTo>
                  <a:lnTo>
                    <a:pt x="131343" y="23685"/>
                  </a:lnTo>
                  <a:lnTo>
                    <a:pt x="130949" y="23685"/>
                  </a:lnTo>
                  <a:lnTo>
                    <a:pt x="130949" y="23304"/>
                  </a:lnTo>
                  <a:lnTo>
                    <a:pt x="131343" y="23304"/>
                  </a:lnTo>
                  <a:lnTo>
                    <a:pt x="130949" y="23304"/>
                  </a:lnTo>
                  <a:lnTo>
                    <a:pt x="130949" y="22923"/>
                  </a:lnTo>
                  <a:lnTo>
                    <a:pt x="130568" y="22923"/>
                  </a:lnTo>
                  <a:lnTo>
                    <a:pt x="130949" y="22923"/>
                  </a:lnTo>
                  <a:lnTo>
                    <a:pt x="130568" y="22923"/>
                  </a:lnTo>
                  <a:lnTo>
                    <a:pt x="130949" y="22923"/>
                  </a:lnTo>
                  <a:lnTo>
                    <a:pt x="130949" y="22529"/>
                  </a:lnTo>
                  <a:lnTo>
                    <a:pt x="130568" y="22529"/>
                  </a:lnTo>
                  <a:lnTo>
                    <a:pt x="130568" y="22339"/>
                  </a:lnTo>
                  <a:lnTo>
                    <a:pt x="130568" y="21958"/>
                  </a:lnTo>
                  <a:lnTo>
                    <a:pt x="130949" y="21958"/>
                  </a:lnTo>
                  <a:lnTo>
                    <a:pt x="130949" y="21577"/>
                  </a:lnTo>
                  <a:lnTo>
                    <a:pt x="130949" y="21183"/>
                  </a:lnTo>
                  <a:lnTo>
                    <a:pt x="130568" y="21183"/>
                  </a:lnTo>
                  <a:lnTo>
                    <a:pt x="130949" y="20802"/>
                  </a:lnTo>
                  <a:lnTo>
                    <a:pt x="131343" y="20802"/>
                  </a:lnTo>
                  <a:lnTo>
                    <a:pt x="131724" y="20802"/>
                  </a:lnTo>
                  <a:lnTo>
                    <a:pt x="131724" y="20421"/>
                  </a:lnTo>
                  <a:lnTo>
                    <a:pt x="132118" y="20421"/>
                  </a:lnTo>
                  <a:lnTo>
                    <a:pt x="132118" y="20802"/>
                  </a:lnTo>
                  <a:close/>
                </a:path>
                <a:path w="198754" h="84455">
                  <a:moveTo>
                    <a:pt x="53124" y="59321"/>
                  </a:moveTo>
                  <a:lnTo>
                    <a:pt x="52730" y="59321"/>
                  </a:lnTo>
                  <a:lnTo>
                    <a:pt x="53124" y="59321"/>
                  </a:lnTo>
                  <a:lnTo>
                    <a:pt x="52730" y="59321"/>
                  </a:lnTo>
                  <a:lnTo>
                    <a:pt x="53124" y="59321"/>
                  </a:lnTo>
                  <a:lnTo>
                    <a:pt x="52730" y="59321"/>
                  </a:lnTo>
                  <a:lnTo>
                    <a:pt x="53124" y="59321"/>
                  </a:lnTo>
                  <a:close/>
                </a:path>
                <a:path w="198754" h="84455">
                  <a:moveTo>
                    <a:pt x="129006" y="25996"/>
                  </a:moveTo>
                  <a:lnTo>
                    <a:pt x="129006" y="26390"/>
                  </a:lnTo>
                  <a:lnTo>
                    <a:pt x="129006" y="25996"/>
                  </a:lnTo>
                  <a:lnTo>
                    <a:pt x="129400" y="25996"/>
                  </a:lnTo>
                  <a:lnTo>
                    <a:pt x="129400" y="25615"/>
                  </a:lnTo>
                  <a:lnTo>
                    <a:pt x="129400" y="25234"/>
                  </a:lnTo>
                  <a:lnTo>
                    <a:pt x="129006" y="25234"/>
                  </a:lnTo>
                  <a:lnTo>
                    <a:pt x="129006" y="25615"/>
                  </a:lnTo>
                  <a:lnTo>
                    <a:pt x="129006" y="25234"/>
                  </a:lnTo>
                  <a:lnTo>
                    <a:pt x="129006" y="24841"/>
                  </a:lnTo>
                  <a:lnTo>
                    <a:pt x="129006" y="25234"/>
                  </a:lnTo>
                  <a:lnTo>
                    <a:pt x="129006" y="24841"/>
                  </a:lnTo>
                  <a:lnTo>
                    <a:pt x="129400" y="24841"/>
                  </a:lnTo>
                  <a:lnTo>
                    <a:pt x="129006" y="24841"/>
                  </a:lnTo>
                  <a:lnTo>
                    <a:pt x="129006" y="24460"/>
                  </a:lnTo>
                  <a:lnTo>
                    <a:pt x="129400" y="24460"/>
                  </a:lnTo>
                  <a:lnTo>
                    <a:pt x="129781" y="24460"/>
                  </a:lnTo>
                  <a:lnTo>
                    <a:pt x="129781" y="24079"/>
                  </a:lnTo>
                  <a:lnTo>
                    <a:pt x="130175" y="24079"/>
                  </a:lnTo>
                  <a:lnTo>
                    <a:pt x="129781" y="24079"/>
                  </a:lnTo>
                  <a:lnTo>
                    <a:pt x="129781" y="23685"/>
                  </a:lnTo>
                  <a:lnTo>
                    <a:pt x="130175" y="23685"/>
                  </a:lnTo>
                  <a:lnTo>
                    <a:pt x="130175" y="23304"/>
                  </a:lnTo>
                  <a:lnTo>
                    <a:pt x="130175" y="23685"/>
                  </a:lnTo>
                  <a:lnTo>
                    <a:pt x="129781" y="23685"/>
                  </a:lnTo>
                  <a:lnTo>
                    <a:pt x="129781" y="23304"/>
                  </a:lnTo>
                  <a:lnTo>
                    <a:pt x="130175" y="23304"/>
                  </a:lnTo>
                  <a:lnTo>
                    <a:pt x="130568" y="22923"/>
                  </a:lnTo>
                  <a:lnTo>
                    <a:pt x="130949" y="23304"/>
                  </a:lnTo>
                  <a:lnTo>
                    <a:pt x="130949" y="23685"/>
                  </a:lnTo>
                  <a:lnTo>
                    <a:pt x="131343" y="23685"/>
                  </a:lnTo>
                  <a:lnTo>
                    <a:pt x="130949" y="24079"/>
                  </a:lnTo>
                  <a:lnTo>
                    <a:pt x="130568" y="24079"/>
                  </a:lnTo>
                  <a:lnTo>
                    <a:pt x="130568" y="24460"/>
                  </a:lnTo>
                  <a:lnTo>
                    <a:pt x="130949" y="24460"/>
                  </a:lnTo>
                  <a:lnTo>
                    <a:pt x="130949" y="24841"/>
                  </a:lnTo>
                  <a:lnTo>
                    <a:pt x="130568" y="25234"/>
                  </a:lnTo>
                  <a:lnTo>
                    <a:pt x="130175" y="25234"/>
                  </a:lnTo>
                  <a:lnTo>
                    <a:pt x="130175" y="25615"/>
                  </a:lnTo>
                  <a:lnTo>
                    <a:pt x="130568" y="25615"/>
                  </a:lnTo>
                  <a:lnTo>
                    <a:pt x="130568" y="25996"/>
                  </a:lnTo>
                  <a:lnTo>
                    <a:pt x="130175" y="26390"/>
                  </a:lnTo>
                  <a:lnTo>
                    <a:pt x="129781" y="26390"/>
                  </a:lnTo>
                  <a:lnTo>
                    <a:pt x="129781" y="26771"/>
                  </a:lnTo>
                  <a:lnTo>
                    <a:pt x="129781" y="26390"/>
                  </a:lnTo>
                  <a:lnTo>
                    <a:pt x="130175" y="26390"/>
                  </a:lnTo>
                  <a:lnTo>
                    <a:pt x="130568" y="25996"/>
                  </a:lnTo>
                  <a:lnTo>
                    <a:pt x="130568" y="26390"/>
                  </a:lnTo>
                  <a:lnTo>
                    <a:pt x="130568" y="25996"/>
                  </a:lnTo>
                  <a:lnTo>
                    <a:pt x="130568" y="26390"/>
                  </a:lnTo>
                  <a:lnTo>
                    <a:pt x="130949" y="26390"/>
                  </a:lnTo>
                  <a:lnTo>
                    <a:pt x="130949" y="26771"/>
                  </a:lnTo>
                  <a:lnTo>
                    <a:pt x="130949" y="27152"/>
                  </a:lnTo>
                  <a:lnTo>
                    <a:pt x="130568" y="27152"/>
                  </a:lnTo>
                  <a:lnTo>
                    <a:pt x="130175" y="27343"/>
                  </a:lnTo>
                  <a:lnTo>
                    <a:pt x="130175" y="27736"/>
                  </a:lnTo>
                  <a:lnTo>
                    <a:pt x="129781" y="27736"/>
                  </a:lnTo>
                  <a:lnTo>
                    <a:pt x="129400" y="27736"/>
                  </a:lnTo>
                  <a:lnTo>
                    <a:pt x="129400" y="27343"/>
                  </a:lnTo>
                  <a:lnTo>
                    <a:pt x="129400" y="27736"/>
                  </a:lnTo>
                  <a:lnTo>
                    <a:pt x="129781" y="27736"/>
                  </a:lnTo>
                  <a:lnTo>
                    <a:pt x="129781" y="28117"/>
                  </a:lnTo>
                  <a:lnTo>
                    <a:pt x="129781" y="28498"/>
                  </a:lnTo>
                  <a:lnTo>
                    <a:pt x="129400" y="28498"/>
                  </a:lnTo>
                  <a:lnTo>
                    <a:pt x="129400" y="28117"/>
                  </a:lnTo>
                  <a:lnTo>
                    <a:pt x="129006" y="28117"/>
                  </a:lnTo>
                  <a:lnTo>
                    <a:pt x="129006" y="28498"/>
                  </a:lnTo>
                  <a:lnTo>
                    <a:pt x="129006" y="28117"/>
                  </a:lnTo>
                  <a:lnTo>
                    <a:pt x="128612" y="28117"/>
                  </a:lnTo>
                  <a:lnTo>
                    <a:pt x="129006" y="28117"/>
                  </a:lnTo>
                  <a:lnTo>
                    <a:pt x="128612" y="28117"/>
                  </a:lnTo>
                  <a:lnTo>
                    <a:pt x="128612" y="27736"/>
                  </a:lnTo>
                  <a:lnTo>
                    <a:pt x="128231" y="27736"/>
                  </a:lnTo>
                  <a:lnTo>
                    <a:pt x="128612" y="27736"/>
                  </a:lnTo>
                  <a:lnTo>
                    <a:pt x="128231" y="27736"/>
                  </a:lnTo>
                  <a:lnTo>
                    <a:pt x="128231" y="27343"/>
                  </a:lnTo>
                  <a:lnTo>
                    <a:pt x="128612" y="27343"/>
                  </a:lnTo>
                  <a:lnTo>
                    <a:pt x="128612" y="27152"/>
                  </a:lnTo>
                  <a:lnTo>
                    <a:pt x="128612" y="26771"/>
                  </a:lnTo>
                  <a:lnTo>
                    <a:pt x="128231" y="26771"/>
                  </a:lnTo>
                  <a:lnTo>
                    <a:pt x="128612" y="26771"/>
                  </a:lnTo>
                  <a:lnTo>
                    <a:pt x="128612" y="26390"/>
                  </a:lnTo>
                  <a:lnTo>
                    <a:pt x="129006" y="25996"/>
                  </a:lnTo>
                  <a:close/>
                </a:path>
                <a:path w="198754" h="84455">
                  <a:moveTo>
                    <a:pt x="132702" y="22529"/>
                  </a:moveTo>
                  <a:lnTo>
                    <a:pt x="133096" y="22529"/>
                  </a:lnTo>
                  <a:lnTo>
                    <a:pt x="133096" y="22923"/>
                  </a:lnTo>
                  <a:lnTo>
                    <a:pt x="132702" y="22923"/>
                  </a:lnTo>
                  <a:lnTo>
                    <a:pt x="132702" y="22529"/>
                  </a:lnTo>
                  <a:close/>
                </a:path>
                <a:path w="198754" h="84455">
                  <a:moveTo>
                    <a:pt x="132702" y="22923"/>
                  </a:moveTo>
                  <a:lnTo>
                    <a:pt x="133096" y="22923"/>
                  </a:lnTo>
                  <a:lnTo>
                    <a:pt x="132702" y="22923"/>
                  </a:lnTo>
                  <a:lnTo>
                    <a:pt x="132702" y="23304"/>
                  </a:lnTo>
                  <a:lnTo>
                    <a:pt x="132511" y="23304"/>
                  </a:lnTo>
                  <a:lnTo>
                    <a:pt x="132702" y="22923"/>
                  </a:lnTo>
                  <a:close/>
                </a:path>
                <a:path w="198754" h="84455">
                  <a:moveTo>
                    <a:pt x="146316" y="15214"/>
                  </a:moveTo>
                  <a:lnTo>
                    <a:pt x="145935" y="15214"/>
                  </a:lnTo>
                  <a:lnTo>
                    <a:pt x="146316" y="15214"/>
                  </a:lnTo>
                  <a:lnTo>
                    <a:pt x="145935" y="15214"/>
                  </a:lnTo>
                  <a:lnTo>
                    <a:pt x="146316" y="15214"/>
                  </a:lnTo>
                  <a:lnTo>
                    <a:pt x="145935" y="15214"/>
                  </a:lnTo>
                  <a:lnTo>
                    <a:pt x="146316" y="15214"/>
                  </a:lnTo>
                  <a:lnTo>
                    <a:pt x="146316" y="14833"/>
                  </a:lnTo>
                  <a:lnTo>
                    <a:pt x="146316" y="15214"/>
                  </a:lnTo>
                  <a:lnTo>
                    <a:pt x="146316" y="14833"/>
                  </a:lnTo>
                  <a:lnTo>
                    <a:pt x="146316" y="15214"/>
                  </a:lnTo>
                  <a:close/>
                </a:path>
                <a:path w="198754" h="84455">
                  <a:moveTo>
                    <a:pt x="39700" y="73367"/>
                  </a:moveTo>
                  <a:lnTo>
                    <a:pt x="39306" y="73367"/>
                  </a:lnTo>
                  <a:lnTo>
                    <a:pt x="39700" y="73367"/>
                  </a:lnTo>
                  <a:lnTo>
                    <a:pt x="39700" y="72986"/>
                  </a:lnTo>
                  <a:lnTo>
                    <a:pt x="39700" y="73367"/>
                  </a:lnTo>
                  <a:lnTo>
                    <a:pt x="39700" y="72986"/>
                  </a:lnTo>
                  <a:lnTo>
                    <a:pt x="39700" y="73367"/>
                  </a:lnTo>
                  <a:lnTo>
                    <a:pt x="39700" y="73761"/>
                  </a:lnTo>
                  <a:lnTo>
                    <a:pt x="39306" y="73367"/>
                  </a:lnTo>
                  <a:lnTo>
                    <a:pt x="38912" y="73367"/>
                  </a:lnTo>
                  <a:lnTo>
                    <a:pt x="38912" y="72986"/>
                  </a:lnTo>
                  <a:lnTo>
                    <a:pt x="38912" y="73367"/>
                  </a:lnTo>
                  <a:lnTo>
                    <a:pt x="38912" y="72986"/>
                  </a:lnTo>
                  <a:lnTo>
                    <a:pt x="39306" y="73367"/>
                  </a:lnTo>
                  <a:lnTo>
                    <a:pt x="39700" y="73367"/>
                  </a:lnTo>
                  <a:close/>
                </a:path>
                <a:path w="198754" h="84455">
                  <a:moveTo>
                    <a:pt x="38138" y="77419"/>
                  </a:moveTo>
                  <a:lnTo>
                    <a:pt x="38138" y="77800"/>
                  </a:lnTo>
                  <a:lnTo>
                    <a:pt x="37744" y="77800"/>
                  </a:lnTo>
                  <a:lnTo>
                    <a:pt x="37553" y="77800"/>
                  </a:lnTo>
                  <a:lnTo>
                    <a:pt x="37744" y="77800"/>
                  </a:lnTo>
                  <a:lnTo>
                    <a:pt x="38138" y="77419"/>
                  </a:lnTo>
                  <a:close/>
                </a:path>
                <a:path w="198754" h="84455">
                  <a:moveTo>
                    <a:pt x="192239" y="14058"/>
                  </a:moveTo>
                  <a:lnTo>
                    <a:pt x="192239" y="13677"/>
                  </a:lnTo>
                  <a:lnTo>
                    <a:pt x="192239" y="13284"/>
                  </a:lnTo>
                  <a:lnTo>
                    <a:pt x="192239" y="12903"/>
                  </a:lnTo>
                  <a:lnTo>
                    <a:pt x="192239" y="12712"/>
                  </a:lnTo>
                  <a:lnTo>
                    <a:pt x="191858" y="12331"/>
                  </a:lnTo>
                  <a:lnTo>
                    <a:pt x="191858" y="11937"/>
                  </a:lnTo>
                  <a:lnTo>
                    <a:pt x="191858" y="11556"/>
                  </a:lnTo>
                  <a:lnTo>
                    <a:pt x="192239" y="11556"/>
                  </a:lnTo>
                  <a:lnTo>
                    <a:pt x="192239" y="11175"/>
                  </a:lnTo>
                  <a:lnTo>
                    <a:pt x="191858" y="11175"/>
                  </a:lnTo>
                  <a:lnTo>
                    <a:pt x="191858" y="10782"/>
                  </a:lnTo>
                  <a:lnTo>
                    <a:pt x="192239" y="11175"/>
                  </a:lnTo>
                  <a:lnTo>
                    <a:pt x="192633" y="11175"/>
                  </a:lnTo>
                  <a:lnTo>
                    <a:pt x="193014" y="11175"/>
                  </a:lnTo>
                  <a:lnTo>
                    <a:pt x="193408" y="11175"/>
                  </a:lnTo>
                  <a:lnTo>
                    <a:pt x="193802" y="11556"/>
                  </a:lnTo>
                  <a:lnTo>
                    <a:pt x="193408" y="11175"/>
                  </a:lnTo>
                  <a:lnTo>
                    <a:pt x="193014" y="11175"/>
                  </a:lnTo>
                  <a:lnTo>
                    <a:pt x="192633" y="11175"/>
                  </a:lnTo>
                  <a:lnTo>
                    <a:pt x="192239" y="11175"/>
                  </a:lnTo>
                  <a:lnTo>
                    <a:pt x="191858" y="10782"/>
                  </a:lnTo>
                  <a:lnTo>
                    <a:pt x="191858" y="11175"/>
                  </a:lnTo>
                  <a:lnTo>
                    <a:pt x="191465" y="11175"/>
                  </a:lnTo>
                  <a:lnTo>
                    <a:pt x="191071" y="11175"/>
                  </a:lnTo>
                  <a:lnTo>
                    <a:pt x="191465" y="11175"/>
                  </a:lnTo>
                  <a:lnTo>
                    <a:pt x="191465" y="10782"/>
                  </a:lnTo>
                  <a:lnTo>
                    <a:pt x="191071" y="10782"/>
                  </a:lnTo>
                  <a:lnTo>
                    <a:pt x="191071" y="10401"/>
                  </a:lnTo>
                  <a:lnTo>
                    <a:pt x="191465" y="10401"/>
                  </a:lnTo>
                  <a:lnTo>
                    <a:pt x="191465" y="10020"/>
                  </a:lnTo>
                  <a:lnTo>
                    <a:pt x="191858" y="9626"/>
                  </a:lnTo>
                  <a:lnTo>
                    <a:pt x="191858" y="9245"/>
                  </a:lnTo>
                  <a:lnTo>
                    <a:pt x="191465" y="8864"/>
                  </a:lnTo>
                  <a:lnTo>
                    <a:pt x="191465" y="8483"/>
                  </a:lnTo>
                  <a:lnTo>
                    <a:pt x="191071" y="8483"/>
                  </a:lnTo>
                  <a:lnTo>
                    <a:pt x="190690" y="8483"/>
                  </a:lnTo>
                  <a:lnTo>
                    <a:pt x="190296" y="8483"/>
                  </a:lnTo>
                  <a:lnTo>
                    <a:pt x="190296" y="8089"/>
                  </a:lnTo>
                  <a:lnTo>
                    <a:pt x="190296" y="8483"/>
                  </a:lnTo>
                  <a:lnTo>
                    <a:pt x="190296" y="8089"/>
                  </a:lnTo>
                  <a:lnTo>
                    <a:pt x="189903" y="7899"/>
                  </a:lnTo>
                  <a:lnTo>
                    <a:pt x="189522" y="7899"/>
                  </a:lnTo>
                  <a:lnTo>
                    <a:pt x="189522" y="7518"/>
                  </a:lnTo>
                  <a:lnTo>
                    <a:pt x="189318" y="7518"/>
                  </a:lnTo>
                  <a:lnTo>
                    <a:pt x="189318" y="7124"/>
                  </a:lnTo>
                  <a:lnTo>
                    <a:pt x="189318" y="6743"/>
                  </a:lnTo>
                  <a:lnTo>
                    <a:pt x="188937" y="6743"/>
                  </a:lnTo>
                  <a:lnTo>
                    <a:pt x="188544" y="6743"/>
                  </a:lnTo>
                  <a:lnTo>
                    <a:pt x="188544" y="6362"/>
                  </a:lnTo>
                  <a:lnTo>
                    <a:pt x="188544" y="5968"/>
                  </a:lnTo>
                  <a:lnTo>
                    <a:pt x="188937" y="5968"/>
                  </a:lnTo>
                  <a:lnTo>
                    <a:pt x="188937" y="5587"/>
                  </a:lnTo>
                  <a:lnTo>
                    <a:pt x="188544" y="5587"/>
                  </a:lnTo>
                  <a:lnTo>
                    <a:pt x="188163" y="5587"/>
                  </a:lnTo>
                  <a:lnTo>
                    <a:pt x="188163" y="5206"/>
                  </a:lnTo>
                  <a:lnTo>
                    <a:pt x="187769" y="5587"/>
                  </a:lnTo>
                  <a:lnTo>
                    <a:pt x="187769" y="5206"/>
                  </a:lnTo>
                  <a:lnTo>
                    <a:pt x="187375" y="5206"/>
                  </a:lnTo>
                  <a:lnTo>
                    <a:pt x="187769" y="4813"/>
                  </a:lnTo>
                  <a:lnTo>
                    <a:pt x="187769" y="4432"/>
                  </a:lnTo>
                  <a:lnTo>
                    <a:pt x="187769" y="4051"/>
                  </a:lnTo>
                  <a:lnTo>
                    <a:pt x="187769" y="3657"/>
                  </a:lnTo>
                  <a:lnTo>
                    <a:pt x="187769" y="3276"/>
                  </a:lnTo>
                  <a:lnTo>
                    <a:pt x="187769" y="3086"/>
                  </a:lnTo>
                  <a:lnTo>
                    <a:pt x="188163" y="2705"/>
                  </a:lnTo>
                  <a:lnTo>
                    <a:pt x="188544" y="2705"/>
                  </a:lnTo>
                  <a:lnTo>
                    <a:pt x="188544" y="2311"/>
                  </a:lnTo>
                  <a:lnTo>
                    <a:pt x="188544" y="1930"/>
                  </a:lnTo>
                  <a:lnTo>
                    <a:pt x="188163" y="1930"/>
                  </a:lnTo>
                  <a:lnTo>
                    <a:pt x="188163" y="1549"/>
                  </a:lnTo>
                  <a:lnTo>
                    <a:pt x="188544" y="1549"/>
                  </a:lnTo>
                  <a:lnTo>
                    <a:pt x="188163" y="1549"/>
                  </a:lnTo>
                  <a:lnTo>
                    <a:pt x="188544" y="1155"/>
                  </a:lnTo>
                  <a:lnTo>
                    <a:pt x="188544" y="774"/>
                  </a:lnTo>
                  <a:lnTo>
                    <a:pt x="188163" y="774"/>
                  </a:lnTo>
                  <a:lnTo>
                    <a:pt x="188544" y="774"/>
                  </a:lnTo>
                  <a:lnTo>
                    <a:pt x="188544" y="393"/>
                  </a:lnTo>
                  <a:lnTo>
                    <a:pt x="188937" y="393"/>
                  </a:lnTo>
                  <a:lnTo>
                    <a:pt x="188937" y="0"/>
                  </a:lnTo>
                  <a:lnTo>
                    <a:pt x="188544" y="0"/>
                  </a:lnTo>
                  <a:lnTo>
                    <a:pt x="188937" y="0"/>
                  </a:lnTo>
                  <a:lnTo>
                    <a:pt x="188937" y="393"/>
                  </a:lnTo>
                  <a:lnTo>
                    <a:pt x="189318" y="774"/>
                  </a:lnTo>
                  <a:lnTo>
                    <a:pt x="189318" y="1155"/>
                  </a:lnTo>
                  <a:lnTo>
                    <a:pt x="190296" y="1930"/>
                  </a:lnTo>
                  <a:lnTo>
                    <a:pt x="190296" y="2311"/>
                  </a:lnTo>
                  <a:lnTo>
                    <a:pt x="190690" y="2311"/>
                  </a:lnTo>
                  <a:lnTo>
                    <a:pt x="191071" y="2311"/>
                  </a:lnTo>
                  <a:lnTo>
                    <a:pt x="191465" y="2705"/>
                  </a:lnTo>
                  <a:lnTo>
                    <a:pt x="191858" y="2705"/>
                  </a:lnTo>
                  <a:lnTo>
                    <a:pt x="192239" y="2705"/>
                  </a:lnTo>
                  <a:lnTo>
                    <a:pt x="193408" y="3086"/>
                  </a:lnTo>
                  <a:lnTo>
                    <a:pt x="193802" y="3276"/>
                  </a:lnTo>
                  <a:lnTo>
                    <a:pt x="193408" y="4051"/>
                  </a:lnTo>
                  <a:lnTo>
                    <a:pt x="193014" y="4432"/>
                  </a:lnTo>
                  <a:lnTo>
                    <a:pt x="193408" y="4813"/>
                  </a:lnTo>
                  <a:lnTo>
                    <a:pt x="193802" y="4813"/>
                  </a:lnTo>
                  <a:lnTo>
                    <a:pt x="194183" y="5206"/>
                  </a:lnTo>
                  <a:lnTo>
                    <a:pt x="194386" y="5206"/>
                  </a:lnTo>
                  <a:lnTo>
                    <a:pt x="195160" y="5206"/>
                  </a:lnTo>
                  <a:lnTo>
                    <a:pt x="195554" y="5587"/>
                  </a:lnTo>
                  <a:lnTo>
                    <a:pt x="195935" y="5587"/>
                  </a:lnTo>
                  <a:lnTo>
                    <a:pt x="195935" y="5968"/>
                  </a:lnTo>
                  <a:lnTo>
                    <a:pt x="196329" y="6743"/>
                  </a:lnTo>
                  <a:lnTo>
                    <a:pt x="196329" y="7124"/>
                  </a:lnTo>
                  <a:lnTo>
                    <a:pt x="195554" y="7124"/>
                  </a:lnTo>
                  <a:lnTo>
                    <a:pt x="196329" y="7899"/>
                  </a:lnTo>
                  <a:lnTo>
                    <a:pt x="197104" y="7899"/>
                  </a:lnTo>
                  <a:lnTo>
                    <a:pt x="197497" y="8089"/>
                  </a:lnTo>
                  <a:lnTo>
                    <a:pt x="197891" y="8483"/>
                  </a:lnTo>
                  <a:lnTo>
                    <a:pt x="197891" y="8864"/>
                  </a:lnTo>
                  <a:lnTo>
                    <a:pt x="197891" y="9245"/>
                  </a:lnTo>
                  <a:lnTo>
                    <a:pt x="197891" y="9626"/>
                  </a:lnTo>
                  <a:lnTo>
                    <a:pt x="197891" y="10020"/>
                  </a:lnTo>
                  <a:lnTo>
                    <a:pt x="198272" y="10020"/>
                  </a:lnTo>
                  <a:lnTo>
                    <a:pt x="198666" y="10782"/>
                  </a:lnTo>
                  <a:lnTo>
                    <a:pt x="198666" y="11175"/>
                  </a:lnTo>
                  <a:lnTo>
                    <a:pt x="198666" y="11556"/>
                  </a:lnTo>
                  <a:lnTo>
                    <a:pt x="198666" y="11937"/>
                  </a:lnTo>
                  <a:lnTo>
                    <a:pt x="198272" y="12331"/>
                  </a:lnTo>
                  <a:lnTo>
                    <a:pt x="197891" y="12331"/>
                  </a:lnTo>
                  <a:lnTo>
                    <a:pt x="197497" y="12712"/>
                  </a:lnTo>
                  <a:lnTo>
                    <a:pt x="197104" y="12712"/>
                  </a:lnTo>
                  <a:lnTo>
                    <a:pt x="196723" y="12712"/>
                  </a:lnTo>
                  <a:lnTo>
                    <a:pt x="196329" y="12903"/>
                  </a:lnTo>
                  <a:lnTo>
                    <a:pt x="195554" y="13677"/>
                  </a:lnTo>
                  <a:lnTo>
                    <a:pt x="195160" y="13677"/>
                  </a:lnTo>
                  <a:lnTo>
                    <a:pt x="194767" y="13677"/>
                  </a:lnTo>
                  <a:lnTo>
                    <a:pt x="194767" y="14058"/>
                  </a:lnTo>
                  <a:lnTo>
                    <a:pt x="194386" y="14058"/>
                  </a:lnTo>
                  <a:lnTo>
                    <a:pt x="194183" y="14439"/>
                  </a:lnTo>
                  <a:lnTo>
                    <a:pt x="194183" y="14833"/>
                  </a:lnTo>
                  <a:lnTo>
                    <a:pt x="193802" y="15214"/>
                  </a:lnTo>
                  <a:lnTo>
                    <a:pt x="193408" y="15214"/>
                  </a:lnTo>
                  <a:lnTo>
                    <a:pt x="193408" y="15595"/>
                  </a:lnTo>
                  <a:lnTo>
                    <a:pt x="193014" y="15595"/>
                  </a:lnTo>
                  <a:lnTo>
                    <a:pt x="193014" y="15989"/>
                  </a:lnTo>
                  <a:lnTo>
                    <a:pt x="193014" y="15595"/>
                  </a:lnTo>
                  <a:lnTo>
                    <a:pt x="193014" y="15214"/>
                  </a:lnTo>
                  <a:lnTo>
                    <a:pt x="192633" y="15214"/>
                  </a:lnTo>
                  <a:lnTo>
                    <a:pt x="192633" y="15595"/>
                  </a:lnTo>
                  <a:lnTo>
                    <a:pt x="192633" y="15214"/>
                  </a:lnTo>
                  <a:lnTo>
                    <a:pt x="192239" y="15214"/>
                  </a:lnTo>
                  <a:lnTo>
                    <a:pt x="192239" y="15595"/>
                  </a:lnTo>
                  <a:lnTo>
                    <a:pt x="191858" y="15595"/>
                  </a:lnTo>
                  <a:lnTo>
                    <a:pt x="192239" y="15214"/>
                  </a:lnTo>
                  <a:lnTo>
                    <a:pt x="192239" y="14833"/>
                  </a:lnTo>
                  <a:lnTo>
                    <a:pt x="192633" y="14833"/>
                  </a:lnTo>
                  <a:lnTo>
                    <a:pt x="192239" y="14833"/>
                  </a:lnTo>
                  <a:lnTo>
                    <a:pt x="191858" y="14833"/>
                  </a:lnTo>
                  <a:lnTo>
                    <a:pt x="191858" y="15214"/>
                  </a:lnTo>
                  <a:lnTo>
                    <a:pt x="191465" y="15214"/>
                  </a:lnTo>
                  <a:lnTo>
                    <a:pt x="191858" y="14833"/>
                  </a:lnTo>
                  <a:lnTo>
                    <a:pt x="191858" y="14439"/>
                  </a:lnTo>
                  <a:lnTo>
                    <a:pt x="192239" y="14058"/>
                  </a:lnTo>
                  <a:close/>
                </a:path>
                <a:path w="198754" h="84455">
                  <a:moveTo>
                    <a:pt x="181737" y="5587"/>
                  </a:moveTo>
                  <a:lnTo>
                    <a:pt x="181343" y="5587"/>
                  </a:lnTo>
                  <a:lnTo>
                    <a:pt x="181737" y="5587"/>
                  </a:lnTo>
                  <a:close/>
                </a:path>
                <a:path w="198754" h="84455">
                  <a:moveTo>
                    <a:pt x="34836" y="83769"/>
                  </a:moveTo>
                  <a:lnTo>
                    <a:pt x="34442" y="83769"/>
                  </a:lnTo>
                  <a:lnTo>
                    <a:pt x="34442" y="83388"/>
                  </a:lnTo>
                  <a:lnTo>
                    <a:pt x="34836" y="83388"/>
                  </a:lnTo>
                  <a:lnTo>
                    <a:pt x="34836" y="83007"/>
                  </a:lnTo>
                  <a:lnTo>
                    <a:pt x="34442" y="83007"/>
                  </a:lnTo>
                  <a:lnTo>
                    <a:pt x="34836" y="83007"/>
                  </a:lnTo>
                  <a:lnTo>
                    <a:pt x="35217" y="83007"/>
                  </a:lnTo>
                  <a:lnTo>
                    <a:pt x="35610" y="83007"/>
                  </a:lnTo>
                  <a:lnTo>
                    <a:pt x="35610" y="83388"/>
                  </a:lnTo>
                  <a:lnTo>
                    <a:pt x="35217" y="83388"/>
                  </a:lnTo>
                  <a:lnTo>
                    <a:pt x="35217" y="83769"/>
                  </a:lnTo>
                  <a:lnTo>
                    <a:pt x="34836" y="83769"/>
                  </a:lnTo>
                  <a:lnTo>
                    <a:pt x="34836" y="84162"/>
                  </a:lnTo>
                  <a:lnTo>
                    <a:pt x="34442" y="84162"/>
                  </a:lnTo>
                  <a:lnTo>
                    <a:pt x="34442" y="83769"/>
                  </a:lnTo>
                  <a:lnTo>
                    <a:pt x="34836" y="83769"/>
                  </a:lnTo>
                  <a:close/>
                </a:path>
                <a:path w="198754" h="84455">
                  <a:moveTo>
                    <a:pt x="185432" y="17144"/>
                  </a:moveTo>
                  <a:lnTo>
                    <a:pt x="185039" y="17144"/>
                  </a:lnTo>
                  <a:lnTo>
                    <a:pt x="185039" y="16751"/>
                  </a:lnTo>
                  <a:lnTo>
                    <a:pt x="185039" y="17144"/>
                  </a:lnTo>
                  <a:lnTo>
                    <a:pt x="185039" y="16751"/>
                  </a:lnTo>
                  <a:lnTo>
                    <a:pt x="185039" y="17144"/>
                  </a:lnTo>
                  <a:lnTo>
                    <a:pt x="185432" y="17144"/>
                  </a:lnTo>
                  <a:lnTo>
                    <a:pt x="185039" y="17525"/>
                  </a:lnTo>
                  <a:lnTo>
                    <a:pt x="184848" y="17525"/>
                  </a:lnTo>
                  <a:lnTo>
                    <a:pt x="184454" y="17525"/>
                  </a:lnTo>
                  <a:lnTo>
                    <a:pt x="184073" y="17144"/>
                  </a:lnTo>
                  <a:lnTo>
                    <a:pt x="184073" y="17525"/>
                  </a:lnTo>
                  <a:lnTo>
                    <a:pt x="183680" y="17525"/>
                  </a:lnTo>
                  <a:lnTo>
                    <a:pt x="183680" y="17144"/>
                  </a:lnTo>
                  <a:lnTo>
                    <a:pt x="183286" y="17525"/>
                  </a:lnTo>
                  <a:lnTo>
                    <a:pt x="182905" y="17525"/>
                  </a:lnTo>
                  <a:lnTo>
                    <a:pt x="182905" y="17144"/>
                  </a:lnTo>
                  <a:lnTo>
                    <a:pt x="182511" y="17144"/>
                  </a:lnTo>
                  <a:lnTo>
                    <a:pt x="182905" y="17144"/>
                  </a:lnTo>
                  <a:lnTo>
                    <a:pt x="182905" y="16751"/>
                  </a:lnTo>
                  <a:lnTo>
                    <a:pt x="183286" y="16751"/>
                  </a:lnTo>
                  <a:lnTo>
                    <a:pt x="183286" y="16370"/>
                  </a:lnTo>
                  <a:lnTo>
                    <a:pt x="183286" y="16751"/>
                  </a:lnTo>
                  <a:lnTo>
                    <a:pt x="183680" y="16751"/>
                  </a:lnTo>
                  <a:lnTo>
                    <a:pt x="183680" y="16370"/>
                  </a:lnTo>
                  <a:lnTo>
                    <a:pt x="184073" y="16370"/>
                  </a:lnTo>
                  <a:lnTo>
                    <a:pt x="184454" y="16370"/>
                  </a:lnTo>
                  <a:lnTo>
                    <a:pt x="184848" y="16370"/>
                  </a:lnTo>
                  <a:lnTo>
                    <a:pt x="184454" y="16370"/>
                  </a:lnTo>
                  <a:lnTo>
                    <a:pt x="184454" y="15989"/>
                  </a:lnTo>
                  <a:lnTo>
                    <a:pt x="184454" y="15595"/>
                  </a:lnTo>
                  <a:lnTo>
                    <a:pt x="184848" y="15595"/>
                  </a:lnTo>
                  <a:lnTo>
                    <a:pt x="185039" y="15989"/>
                  </a:lnTo>
                  <a:lnTo>
                    <a:pt x="185432" y="15989"/>
                  </a:lnTo>
                  <a:lnTo>
                    <a:pt x="185432" y="15595"/>
                  </a:lnTo>
                  <a:lnTo>
                    <a:pt x="185432" y="15989"/>
                  </a:lnTo>
                  <a:lnTo>
                    <a:pt x="185826" y="15989"/>
                  </a:lnTo>
                  <a:lnTo>
                    <a:pt x="185826" y="15595"/>
                  </a:lnTo>
                  <a:lnTo>
                    <a:pt x="185826" y="15989"/>
                  </a:lnTo>
                  <a:lnTo>
                    <a:pt x="185826" y="16370"/>
                  </a:lnTo>
                  <a:lnTo>
                    <a:pt x="185826" y="15989"/>
                  </a:lnTo>
                  <a:lnTo>
                    <a:pt x="186207" y="15989"/>
                  </a:lnTo>
                  <a:lnTo>
                    <a:pt x="186207" y="15595"/>
                  </a:lnTo>
                  <a:lnTo>
                    <a:pt x="186207" y="15989"/>
                  </a:lnTo>
                  <a:lnTo>
                    <a:pt x="186207" y="16370"/>
                  </a:lnTo>
                  <a:lnTo>
                    <a:pt x="186601" y="16370"/>
                  </a:lnTo>
                  <a:lnTo>
                    <a:pt x="186601" y="15989"/>
                  </a:lnTo>
                  <a:lnTo>
                    <a:pt x="186601" y="16370"/>
                  </a:lnTo>
                  <a:lnTo>
                    <a:pt x="186994" y="16370"/>
                  </a:lnTo>
                  <a:lnTo>
                    <a:pt x="186994" y="15989"/>
                  </a:lnTo>
                  <a:lnTo>
                    <a:pt x="186994" y="16370"/>
                  </a:lnTo>
                  <a:lnTo>
                    <a:pt x="186601" y="16370"/>
                  </a:lnTo>
                  <a:lnTo>
                    <a:pt x="186601" y="16751"/>
                  </a:lnTo>
                  <a:lnTo>
                    <a:pt x="186207" y="16751"/>
                  </a:lnTo>
                  <a:lnTo>
                    <a:pt x="186601" y="17144"/>
                  </a:lnTo>
                  <a:lnTo>
                    <a:pt x="186207" y="17144"/>
                  </a:lnTo>
                  <a:lnTo>
                    <a:pt x="186207" y="17525"/>
                  </a:lnTo>
                  <a:lnTo>
                    <a:pt x="185826" y="17525"/>
                  </a:lnTo>
                  <a:lnTo>
                    <a:pt x="185826" y="17144"/>
                  </a:lnTo>
                  <a:lnTo>
                    <a:pt x="185432" y="17525"/>
                  </a:lnTo>
                  <a:lnTo>
                    <a:pt x="185432" y="17144"/>
                  </a:lnTo>
                  <a:close/>
                </a:path>
                <a:path w="198754" h="84455">
                  <a:moveTo>
                    <a:pt x="182118" y="18110"/>
                  </a:moveTo>
                  <a:lnTo>
                    <a:pt x="182511" y="17716"/>
                  </a:lnTo>
                  <a:lnTo>
                    <a:pt x="182511" y="17525"/>
                  </a:lnTo>
                  <a:lnTo>
                    <a:pt x="182905" y="17525"/>
                  </a:lnTo>
                  <a:lnTo>
                    <a:pt x="182511" y="17525"/>
                  </a:lnTo>
                  <a:lnTo>
                    <a:pt x="182905" y="17525"/>
                  </a:lnTo>
                  <a:lnTo>
                    <a:pt x="183286" y="17525"/>
                  </a:lnTo>
                  <a:lnTo>
                    <a:pt x="182905" y="17525"/>
                  </a:lnTo>
                  <a:lnTo>
                    <a:pt x="182511" y="17716"/>
                  </a:lnTo>
                  <a:lnTo>
                    <a:pt x="182511" y="18110"/>
                  </a:lnTo>
                  <a:lnTo>
                    <a:pt x="182118" y="18110"/>
                  </a:lnTo>
                  <a:close/>
                </a:path>
                <a:path w="198754" h="84455">
                  <a:moveTo>
                    <a:pt x="135813" y="49301"/>
                  </a:moveTo>
                  <a:lnTo>
                    <a:pt x="135813" y="48920"/>
                  </a:lnTo>
                  <a:lnTo>
                    <a:pt x="135813" y="49301"/>
                  </a:lnTo>
                  <a:lnTo>
                    <a:pt x="135813" y="49682"/>
                  </a:lnTo>
                  <a:lnTo>
                    <a:pt x="135813" y="49301"/>
                  </a:lnTo>
                  <a:lnTo>
                    <a:pt x="135432" y="48920"/>
                  </a:lnTo>
                  <a:lnTo>
                    <a:pt x="135813" y="49301"/>
                  </a:lnTo>
                  <a:close/>
                </a:path>
                <a:path w="198754" h="84455">
                  <a:moveTo>
                    <a:pt x="185039" y="24841"/>
                  </a:moveTo>
                  <a:lnTo>
                    <a:pt x="185432" y="24841"/>
                  </a:lnTo>
                  <a:lnTo>
                    <a:pt x="185039" y="24841"/>
                  </a:lnTo>
                  <a:lnTo>
                    <a:pt x="185432" y="24841"/>
                  </a:lnTo>
                  <a:lnTo>
                    <a:pt x="185432" y="24460"/>
                  </a:lnTo>
                  <a:lnTo>
                    <a:pt x="185039" y="24460"/>
                  </a:lnTo>
                  <a:lnTo>
                    <a:pt x="185039" y="24079"/>
                  </a:lnTo>
                  <a:lnTo>
                    <a:pt x="185039" y="23685"/>
                  </a:lnTo>
                  <a:lnTo>
                    <a:pt x="184848" y="23685"/>
                  </a:lnTo>
                  <a:lnTo>
                    <a:pt x="185039" y="23685"/>
                  </a:lnTo>
                  <a:lnTo>
                    <a:pt x="184848" y="23685"/>
                  </a:lnTo>
                  <a:lnTo>
                    <a:pt x="185039" y="23685"/>
                  </a:lnTo>
                  <a:lnTo>
                    <a:pt x="184848" y="23304"/>
                  </a:lnTo>
                  <a:lnTo>
                    <a:pt x="185039" y="23304"/>
                  </a:lnTo>
                  <a:lnTo>
                    <a:pt x="184848" y="23304"/>
                  </a:lnTo>
                  <a:lnTo>
                    <a:pt x="185039" y="23304"/>
                  </a:lnTo>
                  <a:lnTo>
                    <a:pt x="184848" y="23304"/>
                  </a:lnTo>
                  <a:lnTo>
                    <a:pt x="185039" y="23685"/>
                  </a:lnTo>
                  <a:lnTo>
                    <a:pt x="185039" y="23304"/>
                  </a:lnTo>
                  <a:lnTo>
                    <a:pt x="185039" y="23685"/>
                  </a:lnTo>
                  <a:lnTo>
                    <a:pt x="185039" y="23304"/>
                  </a:lnTo>
                  <a:lnTo>
                    <a:pt x="184848" y="23304"/>
                  </a:lnTo>
                  <a:lnTo>
                    <a:pt x="184848" y="22923"/>
                  </a:lnTo>
                  <a:lnTo>
                    <a:pt x="184454" y="22923"/>
                  </a:lnTo>
                  <a:lnTo>
                    <a:pt x="184848" y="22923"/>
                  </a:lnTo>
                  <a:lnTo>
                    <a:pt x="184454" y="22923"/>
                  </a:lnTo>
                  <a:lnTo>
                    <a:pt x="184454" y="22529"/>
                  </a:lnTo>
                  <a:lnTo>
                    <a:pt x="184454" y="22923"/>
                  </a:lnTo>
                  <a:lnTo>
                    <a:pt x="184848" y="22923"/>
                  </a:lnTo>
                  <a:lnTo>
                    <a:pt x="184454" y="22923"/>
                  </a:lnTo>
                  <a:lnTo>
                    <a:pt x="184848" y="22529"/>
                  </a:lnTo>
                  <a:lnTo>
                    <a:pt x="184454" y="22529"/>
                  </a:lnTo>
                  <a:lnTo>
                    <a:pt x="184454" y="22339"/>
                  </a:lnTo>
                  <a:lnTo>
                    <a:pt x="184454" y="21958"/>
                  </a:lnTo>
                  <a:lnTo>
                    <a:pt x="184073" y="21958"/>
                  </a:lnTo>
                  <a:lnTo>
                    <a:pt x="184454" y="21958"/>
                  </a:lnTo>
                  <a:lnTo>
                    <a:pt x="184073" y="21958"/>
                  </a:lnTo>
                  <a:lnTo>
                    <a:pt x="184454" y="21958"/>
                  </a:lnTo>
                  <a:lnTo>
                    <a:pt x="184073" y="21958"/>
                  </a:lnTo>
                  <a:lnTo>
                    <a:pt x="184073" y="21577"/>
                  </a:lnTo>
                  <a:lnTo>
                    <a:pt x="183680" y="21577"/>
                  </a:lnTo>
                  <a:lnTo>
                    <a:pt x="183680" y="21183"/>
                  </a:lnTo>
                  <a:lnTo>
                    <a:pt x="183680" y="20802"/>
                  </a:lnTo>
                  <a:lnTo>
                    <a:pt x="183286" y="20802"/>
                  </a:lnTo>
                  <a:lnTo>
                    <a:pt x="183680" y="20802"/>
                  </a:lnTo>
                  <a:lnTo>
                    <a:pt x="183286" y="20802"/>
                  </a:lnTo>
                  <a:lnTo>
                    <a:pt x="183286" y="20421"/>
                  </a:lnTo>
                  <a:lnTo>
                    <a:pt x="183286" y="20802"/>
                  </a:lnTo>
                  <a:lnTo>
                    <a:pt x="182905" y="20802"/>
                  </a:lnTo>
                  <a:lnTo>
                    <a:pt x="183286" y="20421"/>
                  </a:lnTo>
                  <a:lnTo>
                    <a:pt x="182905" y="20421"/>
                  </a:lnTo>
                  <a:lnTo>
                    <a:pt x="182905" y="20027"/>
                  </a:lnTo>
                  <a:lnTo>
                    <a:pt x="182905" y="20421"/>
                  </a:lnTo>
                  <a:lnTo>
                    <a:pt x="182905" y="20027"/>
                  </a:lnTo>
                  <a:lnTo>
                    <a:pt x="182511" y="20027"/>
                  </a:lnTo>
                  <a:lnTo>
                    <a:pt x="182118" y="20027"/>
                  </a:lnTo>
                  <a:lnTo>
                    <a:pt x="182118" y="19646"/>
                  </a:lnTo>
                  <a:lnTo>
                    <a:pt x="182118" y="20027"/>
                  </a:lnTo>
                  <a:lnTo>
                    <a:pt x="181737" y="20027"/>
                  </a:lnTo>
                  <a:lnTo>
                    <a:pt x="181737" y="19646"/>
                  </a:lnTo>
                  <a:lnTo>
                    <a:pt x="181343" y="19646"/>
                  </a:lnTo>
                  <a:lnTo>
                    <a:pt x="181737" y="19646"/>
                  </a:lnTo>
                  <a:lnTo>
                    <a:pt x="181737" y="19265"/>
                  </a:lnTo>
                  <a:lnTo>
                    <a:pt x="182118" y="18872"/>
                  </a:lnTo>
                  <a:lnTo>
                    <a:pt x="182511" y="18491"/>
                  </a:lnTo>
                  <a:lnTo>
                    <a:pt x="182511" y="18110"/>
                  </a:lnTo>
                  <a:lnTo>
                    <a:pt x="182905" y="18110"/>
                  </a:lnTo>
                  <a:lnTo>
                    <a:pt x="182905" y="17716"/>
                  </a:lnTo>
                  <a:lnTo>
                    <a:pt x="183286" y="17716"/>
                  </a:lnTo>
                  <a:lnTo>
                    <a:pt x="183286" y="17525"/>
                  </a:lnTo>
                  <a:lnTo>
                    <a:pt x="183680" y="17525"/>
                  </a:lnTo>
                  <a:lnTo>
                    <a:pt x="183680" y="17716"/>
                  </a:lnTo>
                  <a:lnTo>
                    <a:pt x="183680" y="18110"/>
                  </a:lnTo>
                  <a:lnTo>
                    <a:pt x="183680" y="17716"/>
                  </a:lnTo>
                  <a:lnTo>
                    <a:pt x="183680" y="18110"/>
                  </a:lnTo>
                  <a:lnTo>
                    <a:pt x="183286" y="18110"/>
                  </a:lnTo>
                  <a:lnTo>
                    <a:pt x="183286" y="18491"/>
                  </a:lnTo>
                  <a:lnTo>
                    <a:pt x="183680" y="18872"/>
                  </a:lnTo>
                  <a:lnTo>
                    <a:pt x="183680" y="18491"/>
                  </a:lnTo>
                  <a:lnTo>
                    <a:pt x="184073" y="18491"/>
                  </a:lnTo>
                  <a:lnTo>
                    <a:pt x="184454" y="18491"/>
                  </a:lnTo>
                  <a:lnTo>
                    <a:pt x="184454" y="18110"/>
                  </a:lnTo>
                  <a:lnTo>
                    <a:pt x="184848" y="18110"/>
                  </a:lnTo>
                  <a:lnTo>
                    <a:pt x="185039" y="18110"/>
                  </a:lnTo>
                  <a:lnTo>
                    <a:pt x="185432" y="18110"/>
                  </a:lnTo>
                  <a:lnTo>
                    <a:pt x="185826" y="18110"/>
                  </a:lnTo>
                  <a:lnTo>
                    <a:pt x="185826" y="17716"/>
                  </a:lnTo>
                  <a:lnTo>
                    <a:pt x="186207" y="17716"/>
                  </a:lnTo>
                  <a:lnTo>
                    <a:pt x="186601" y="17716"/>
                  </a:lnTo>
                  <a:lnTo>
                    <a:pt x="186994" y="17525"/>
                  </a:lnTo>
                  <a:lnTo>
                    <a:pt x="187375" y="17525"/>
                  </a:lnTo>
                  <a:lnTo>
                    <a:pt x="187375" y="17144"/>
                  </a:lnTo>
                  <a:lnTo>
                    <a:pt x="187769" y="17144"/>
                  </a:lnTo>
                  <a:lnTo>
                    <a:pt x="187769" y="16751"/>
                  </a:lnTo>
                  <a:lnTo>
                    <a:pt x="188163" y="16751"/>
                  </a:lnTo>
                  <a:lnTo>
                    <a:pt x="188544" y="16751"/>
                  </a:lnTo>
                  <a:lnTo>
                    <a:pt x="188937" y="16751"/>
                  </a:lnTo>
                  <a:lnTo>
                    <a:pt x="188937" y="16370"/>
                  </a:lnTo>
                  <a:lnTo>
                    <a:pt x="189318" y="16370"/>
                  </a:lnTo>
                  <a:lnTo>
                    <a:pt x="189318" y="15989"/>
                  </a:lnTo>
                  <a:lnTo>
                    <a:pt x="189522" y="15989"/>
                  </a:lnTo>
                  <a:lnTo>
                    <a:pt x="189903" y="16370"/>
                  </a:lnTo>
                  <a:lnTo>
                    <a:pt x="190296" y="16370"/>
                  </a:lnTo>
                  <a:lnTo>
                    <a:pt x="190296" y="15989"/>
                  </a:lnTo>
                  <a:lnTo>
                    <a:pt x="190690" y="15989"/>
                  </a:lnTo>
                  <a:lnTo>
                    <a:pt x="190296" y="15989"/>
                  </a:lnTo>
                  <a:lnTo>
                    <a:pt x="190690" y="15595"/>
                  </a:lnTo>
                  <a:lnTo>
                    <a:pt x="190296" y="15595"/>
                  </a:lnTo>
                  <a:lnTo>
                    <a:pt x="190296" y="15214"/>
                  </a:lnTo>
                  <a:lnTo>
                    <a:pt x="190690" y="15214"/>
                  </a:lnTo>
                  <a:lnTo>
                    <a:pt x="191071" y="15214"/>
                  </a:lnTo>
                  <a:lnTo>
                    <a:pt x="191465" y="15214"/>
                  </a:lnTo>
                  <a:lnTo>
                    <a:pt x="191071" y="15595"/>
                  </a:lnTo>
                  <a:lnTo>
                    <a:pt x="191465" y="15595"/>
                  </a:lnTo>
                  <a:lnTo>
                    <a:pt x="191465" y="15989"/>
                  </a:lnTo>
                  <a:lnTo>
                    <a:pt x="191858" y="15989"/>
                  </a:lnTo>
                  <a:lnTo>
                    <a:pt x="191858" y="16370"/>
                  </a:lnTo>
                  <a:lnTo>
                    <a:pt x="192239" y="16370"/>
                  </a:lnTo>
                  <a:lnTo>
                    <a:pt x="192239" y="16751"/>
                  </a:lnTo>
                  <a:lnTo>
                    <a:pt x="192633" y="16751"/>
                  </a:lnTo>
                  <a:lnTo>
                    <a:pt x="192633" y="16370"/>
                  </a:lnTo>
                  <a:lnTo>
                    <a:pt x="193014" y="16370"/>
                  </a:lnTo>
                  <a:lnTo>
                    <a:pt x="193014" y="16751"/>
                  </a:lnTo>
                  <a:lnTo>
                    <a:pt x="193408" y="16751"/>
                  </a:lnTo>
                  <a:lnTo>
                    <a:pt x="193014" y="17144"/>
                  </a:lnTo>
                  <a:lnTo>
                    <a:pt x="192633" y="17525"/>
                  </a:lnTo>
                  <a:lnTo>
                    <a:pt x="192239" y="17716"/>
                  </a:lnTo>
                  <a:lnTo>
                    <a:pt x="191858" y="18110"/>
                  </a:lnTo>
                  <a:lnTo>
                    <a:pt x="191858" y="18491"/>
                  </a:lnTo>
                  <a:lnTo>
                    <a:pt x="191465" y="18491"/>
                  </a:lnTo>
                  <a:lnTo>
                    <a:pt x="191071" y="18491"/>
                  </a:lnTo>
                  <a:lnTo>
                    <a:pt x="190690" y="18872"/>
                  </a:lnTo>
                  <a:lnTo>
                    <a:pt x="190296" y="18872"/>
                  </a:lnTo>
                  <a:lnTo>
                    <a:pt x="190296" y="19265"/>
                  </a:lnTo>
                  <a:lnTo>
                    <a:pt x="189903" y="19265"/>
                  </a:lnTo>
                  <a:lnTo>
                    <a:pt x="189903" y="19646"/>
                  </a:lnTo>
                  <a:lnTo>
                    <a:pt x="189522" y="19646"/>
                  </a:lnTo>
                  <a:lnTo>
                    <a:pt x="189522" y="20027"/>
                  </a:lnTo>
                  <a:lnTo>
                    <a:pt x="189318" y="20027"/>
                  </a:lnTo>
                  <a:lnTo>
                    <a:pt x="189318" y="20421"/>
                  </a:lnTo>
                  <a:lnTo>
                    <a:pt x="189522" y="20421"/>
                  </a:lnTo>
                  <a:lnTo>
                    <a:pt x="189522" y="20802"/>
                  </a:lnTo>
                  <a:lnTo>
                    <a:pt x="189522" y="21183"/>
                  </a:lnTo>
                  <a:lnTo>
                    <a:pt x="189318" y="20802"/>
                  </a:lnTo>
                  <a:lnTo>
                    <a:pt x="189318" y="21183"/>
                  </a:lnTo>
                  <a:lnTo>
                    <a:pt x="188937" y="21183"/>
                  </a:lnTo>
                  <a:lnTo>
                    <a:pt x="188937" y="20802"/>
                  </a:lnTo>
                  <a:lnTo>
                    <a:pt x="188937" y="21183"/>
                  </a:lnTo>
                  <a:lnTo>
                    <a:pt x="188544" y="21183"/>
                  </a:lnTo>
                  <a:lnTo>
                    <a:pt x="188544" y="21577"/>
                  </a:lnTo>
                  <a:lnTo>
                    <a:pt x="188163" y="21577"/>
                  </a:lnTo>
                  <a:lnTo>
                    <a:pt x="188163" y="21958"/>
                  </a:lnTo>
                  <a:lnTo>
                    <a:pt x="187769" y="21958"/>
                  </a:lnTo>
                  <a:lnTo>
                    <a:pt x="187769" y="22339"/>
                  </a:lnTo>
                  <a:lnTo>
                    <a:pt x="187375" y="22339"/>
                  </a:lnTo>
                  <a:lnTo>
                    <a:pt x="187375" y="22529"/>
                  </a:lnTo>
                  <a:lnTo>
                    <a:pt x="187769" y="22529"/>
                  </a:lnTo>
                  <a:lnTo>
                    <a:pt x="187375" y="22529"/>
                  </a:lnTo>
                  <a:lnTo>
                    <a:pt x="187375" y="22923"/>
                  </a:lnTo>
                  <a:lnTo>
                    <a:pt x="186994" y="22923"/>
                  </a:lnTo>
                  <a:lnTo>
                    <a:pt x="186994" y="23304"/>
                  </a:lnTo>
                  <a:lnTo>
                    <a:pt x="186994" y="23685"/>
                  </a:lnTo>
                  <a:lnTo>
                    <a:pt x="186994" y="24079"/>
                  </a:lnTo>
                  <a:lnTo>
                    <a:pt x="186207" y="24079"/>
                  </a:lnTo>
                  <a:lnTo>
                    <a:pt x="186207" y="24460"/>
                  </a:lnTo>
                  <a:lnTo>
                    <a:pt x="185826" y="24460"/>
                  </a:lnTo>
                  <a:lnTo>
                    <a:pt x="185432" y="24841"/>
                  </a:lnTo>
                  <a:lnTo>
                    <a:pt x="185432" y="25234"/>
                  </a:lnTo>
                  <a:lnTo>
                    <a:pt x="185039" y="25234"/>
                  </a:lnTo>
                  <a:lnTo>
                    <a:pt x="185432" y="25234"/>
                  </a:lnTo>
                  <a:lnTo>
                    <a:pt x="185039" y="25234"/>
                  </a:lnTo>
                  <a:lnTo>
                    <a:pt x="185432" y="24841"/>
                  </a:lnTo>
                  <a:lnTo>
                    <a:pt x="185039" y="24841"/>
                  </a:lnTo>
                  <a:close/>
                </a:path>
                <a:path w="198754" h="84455">
                  <a:moveTo>
                    <a:pt x="81140" y="77419"/>
                  </a:moveTo>
                  <a:lnTo>
                    <a:pt x="81140" y="77800"/>
                  </a:lnTo>
                  <a:lnTo>
                    <a:pt x="80746" y="77800"/>
                  </a:lnTo>
                  <a:lnTo>
                    <a:pt x="81140" y="77419"/>
                  </a:lnTo>
                  <a:close/>
                </a:path>
                <a:path w="198754" h="84455">
                  <a:moveTo>
                    <a:pt x="80556" y="78574"/>
                  </a:moveTo>
                  <a:lnTo>
                    <a:pt x="80162" y="78574"/>
                  </a:lnTo>
                  <a:lnTo>
                    <a:pt x="80556" y="78574"/>
                  </a:lnTo>
                  <a:close/>
                </a:path>
                <a:path w="198754" h="84455">
                  <a:moveTo>
                    <a:pt x="84251" y="77800"/>
                  </a:moveTo>
                  <a:lnTo>
                    <a:pt x="84645" y="77800"/>
                  </a:lnTo>
                  <a:lnTo>
                    <a:pt x="84251" y="77800"/>
                  </a:lnTo>
                  <a:close/>
                </a:path>
                <a:path w="198754" h="84455">
                  <a:moveTo>
                    <a:pt x="193408" y="15595"/>
                  </a:moveTo>
                  <a:lnTo>
                    <a:pt x="193802" y="15214"/>
                  </a:lnTo>
                  <a:lnTo>
                    <a:pt x="193802" y="15595"/>
                  </a:lnTo>
                  <a:lnTo>
                    <a:pt x="193802" y="15989"/>
                  </a:lnTo>
                  <a:lnTo>
                    <a:pt x="193408" y="16370"/>
                  </a:lnTo>
                  <a:lnTo>
                    <a:pt x="193408" y="16751"/>
                  </a:lnTo>
                  <a:lnTo>
                    <a:pt x="193014" y="16751"/>
                  </a:lnTo>
                  <a:lnTo>
                    <a:pt x="193014" y="16370"/>
                  </a:lnTo>
                  <a:lnTo>
                    <a:pt x="192633" y="16370"/>
                  </a:lnTo>
                  <a:lnTo>
                    <a:pt x="193014" y="15989"/>
                  </a:lnTo>
                  <a:lnTo>
                    <a:pt x="193408" y="15595"/>
                  </a:lnTo>
                  <a:close/>
                </a:path>
                <a:path w="198754" h="84455">
                  <a:moveTo>
                    <a:pt x="85229" y="79336"/>
                  </a:moveTo>
                  <a:lnTo>
                    <a:pt x="85610" y="79336"/>
                  </a:lnTo>
                  <a:lnTo>
                    <a:pt x="85229" y="793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4667799" y="19463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4521673" y="1982032"/>
              <a:ext cx="97790" cy="81915"/>
            </a:xfrm>
            <a:custGeom>
              <a:avLst/>
              <a:gdLst/>
              <a:ahLst/>
              <a:cxnLst/>
              <a:rect l="l" t="t" r="r" b="b"/>
              <a:pathLst>
                <a:path w="97789" h="81914">
                  <a:moveTo>
                    <a:pt x="92811" y="190"/>
                  </a:moveTo>
                  <a:lnTo>
                    <a:pt x="92811" y="571"/>
                  </a:lnTo>
                  <a:lnTo>
                    <a:pt x="92430" y="571"/>
                  </a:lnTo>
                  <a:lnTo>
                    <a:pt x="92430" y="190"/>
                  </a:lnTo>
                  <a:lnTo>
                    <a:pt x="92811" y="0"/>
                  </a:lnTo>
                  <a:lnTo>
                    <a:pt x="93205" y="0"/>
                  </a:lnTo>
                  <a:lnTo>
                    <a:pt x="93598" y="0"/>
                  </a:lnTo>
                  <a:lnTo>
                    <a:pt x="93789" y="0"/>
                  </a:lnTo>
                  <a:lnTo>
                    <a:pt x="93598" y="190"/>
                  </a:lnTo>
                  <a:lnTo>
                    <a:pt x="93205" y="190"/>
                  </a:lnTo>
                  <a:lnTo>
                    <a:pt x="93205" y="571"/>
                  </a:lnTo>
                  <a:lnTo>
                    <a:pt x="93205" y="190"/>
                  </a:lnTo>
                  <a:lnTo>
                    <a:pt x="92811" y="190"/>
                  </a:lnTo>
                  <a:close/>
                </a:path>
                <a:path w="97789" h="81914">
                  <a:moveTo>
                    <a:pt x="393" y="52184"/>
                  </a:moveTo>
                  <a:lnTo>
                    <a:pt x="393" y="52565"/>
                  </a:lnTo>
                  <a:lnTo>
                    <a:pt x="393" y="52184"/>
                  </a:lnTo>
                  <a:lnTo>
                    <a:pt x="393" y="52565"/>
                  </a:lnTo>
                  <a:lnTo>
                    <a:pt x="393" y="52755"/>
                  </a:lnTo>
                  <a:lnTo>
                    <a:pt x="393" y="53149"/>
                  </a:lnTo>
                  <a:lnTo>
                    <a:pt x="393" y="52755"/>
                  </a:lnTo>
                  <a:lnTo>
                    <a:pt x="393" y="52565"/>
                  </a:lnTo>
                  <a:lnTo>
                    <a:pt x="0" y="52565"/>
                  </a:lnTo>
                  <a:lnTo>
                    <a:pt x="0" y="52184"/>
                  </a:lnTo>
                  <a:lnTo>
                    <a:pt x="0" y="51790"/>
                  </a:lnTo>
                  <a:lnTo>
                    <a:pt x="0" y="51409"/>
                  </a:lnTo>
                  <a:lnTo>
                    <a:pt x="0" y="51790"/>
                  </a:lnTo>
                  <a:lnTo>
                    <a:pt x="0" y="52184"/>
                  </a:lnTo>
                  <a:lnTo>
                    <a:pt x="393" y="52184"/>
                  </a:lnTo>
                  <a:close/>
                </a:path>
                <a:path w="97789" h="81914">
                  <a:moveTo>
                    <a:pt x="87947" y="16941"/>
                  </a:moveTo>
                  <a:lnTo>
                    <a:pt x="88341" y="16941"/>
                  </a:lnTo>
                  <a:lnTo>
                    <a:pt x="87947" y="16941"/>
                  </a:lnTo>
                  <a:lnTo>
                    <a:pt x="87947" y="16548"/>
                  </a:lnTo>
                  <a:lnTo>
                    <a:pt x="87566" y="16548"/>
                  </a:lnTo>
                  <a:lnTo>
                    <a:pt x="87947" y="16548"/>
                  </a:lnTo>
                  <a:lnTo>
                    <a:pt x="87947" y="16941"/>
                  </a:lnTo>
                  <a:lnTo>
                    <a:pt x="88341" y="16941"/>
                  </a:lnTo>
                  <a:lnTo>
                    <a:pt x="87947" y="16941"/>
                  </a:lnTo>
                  <a:close/>
                </a:path>
                <a:path w="97789" h="81914">
                  <a:moveTo>
                    <a:pt x="1562" y="55460"/>
                  </a:moveTo>
                  <a:lnTo>
                    <a:pt x="1168" y="55460"/>
                  </a:lnTo>
                  <a:lnTo>
                    <a:pt x="1168" y="55067"/>
                  </a:lnTo>
                  <a:lnTo>
                    <a:pt x="1562" y="55067"/>
                  </a:lnTo>
                  <a:lnTo>
                    <a:pt x="1562" y="55460"/>
                  </a:lnTo>
                  <a:close/>
                </a:path>
                <a:path w="97789" h="81914">
                  <a:moveTo>
                    <a:pt x="1562" y="55067"/>
                  </a:moveTo>
                  <a:lnTo>
                    <a:pt x="1562" y="55460"/>
                  </a:lnTo>
                  <a:lnTo>
                    <a:pt x="1562" y="55841"/>
                  </a:lnTo>
                  <a:lnTo>
                    <a:pt x="1562" y="56222"/>
                  </a:lnTo>
                  <a:lnTo>
                    <a:pt x="1562" y="55841"/>
                  </a:lnTo>
                  <a:lnTo>
                    <a:pt x="1562" y="55460"/>
                  </a:lnTo>
                  <a:lnTo>
                    <a:pt x="1955" y="55841"/>
                  </a:lnTo>
                  <a:lnTo>
                    <a:pt x="1955" y="55460"/>
                  </a:lnTo>
                  <a:lnTo>
                    <a:pt x="1955" y="55841"/>
                  </a:lnTo>
                  <a:lnTo>
                    <a:pt x="1955" y="55460"/>
                  </a:lnTo>
                  <a:lnTo>
                    <a:pt x="1955" y="55841"/>
                  </a:lnTo>
                  <a:lnTo>
                    <a:pt x="1955" y="55460"/>
                  </a:lnTo>
                  <a:lnTo>
                    <a:pt x="1955" y="55841"/>
                  </a:lnTo>
                  <a:lnTo>
                    <a:pt x="2336" y="56222"/>
                  </a:lnTo>
                  <a:lnTo>
                    <a:pt x="2336" y="56603"/>
                  </a:lnTo>
                  <a:lnTo>
                    <a:pt x="2730" y="56603"/>
                  </a:lnTo>
                  <a:lnTo>
                    <a:pt x="2730" y="56997"/>
                  </a:lnTo>
                  <a:lnTo>
                    <a:pt x="2336" y="56997"/>
                  </a:lnTo>
                  <a:lnTo>
                    <a:pt x="1955" y="56997"/>
                  </a:lnTo>
                  <a:lnTo>
                    <a:pt x="2336" y="56997"/>
                  </a:lnTo>
                  <a:lnTo>
                    <a:pt x="1955" y="56603"/>
                  </a:lnTo>
                  <a:lnTo>
                    <a:pt x="1562" y="56222"/>
                  </a:lnTo>
                  <a:lnTo>
                    <a:pt x="1562" y="55841"/>
                  </a:lnTo>
                  <a:lnTo>
                    <a:pt x="1168" y="55841"/>
                  </a:lnTo>
                  <a:lnTo>
                    <a:pt x="1168" y="55460"/>
                  </a:lnTo>
                  <a:lnTo>
                    <a:pt x="1562" y="55460"/>
                  </a:lnTo>
                  <a:lnTo>
                    <a:pt x="1168" y="55460"/>
                  </a:lnTo>
                  <a:lnTo>
                    <a:pt x="1562" y="55460"/>
                  </a:lnTo>
                  <a:lnTo>
                    <a:pt x="1168" y="55460"/>
                  </a:lnTo>
                  <a:lnTo>
                    <a:pt x="1562" y="55460"/>
                  </a:lnTo>
                  <a:lnTo>
                    <a:pt x="1562" y="55067"/>
                  </a:lnTo>
                  <a:close/>
                </a:path>
                <a:path w="97789" h="81914">
                  <a:moveTo>
                    <a:pt x="92811" y="20980"/>
                  </a:moveTo>
                  <a:lnTo>
                    <a:pt x="92430" y="20980"/>
                  </a:lnTo>
                  <a:lnTo>
                    <a:pt x="92811" y="20980"/>
                  </a:lnTo>
                  <a:close/>
                </a:path>
                <a:path w="97789" h="81914">
                  <a:moveTo>
                    <a:pt x="92811" y="20980"/>
                  </a:moveTo>
                  <a:lnTo>
                    <a:pt x="93205" y="20980"/>
                  </a:lnTo>
                  <a:lnTo>
                    <a:pt x="92811" y="20980"/>
                  </a:lnTo>
                  <a:lnTo>
                    <a:pt x="93205" y="20980"/>
                  </a:lnTo>
                  <a:lnTo>
                    <a:pt x="93205" y="21374"/>
                  </a:lnTo>
                  <a:lnTo>
                    <a:pt x="93205" y="20980"/>
                  </a:lnTo>
                  <a:lnTo>
                    <a:pt x="92811" y="20980"/>
                  </a:lnTo>
                  <a:lnTo>
                    <a:pt x="93205" y="20980"/>
                  </a:lnTo>
                  <a:lnTo>
                    <a:pt x="92811" y="20980"/>
                  </a:lnTo>
                  <a:close/>
                </a:path>
                <a:path w="97789" h="81914">
                  <a:moveTo>
                    <a:pt x="97688" y="33502"/>
                  </a:moveTo>
                  <a:lnTo>
                    <a:pt x="97294" y="33502"/>
                  </a:lnTo>
                  <a:lnTo>
                    <a:pt x="97294" y="33312"/>
                  </a:lnTo>
                  <a:lnTo>
                    <a:pt x="97688" y="33312"/>
                  </a:lnTo>
                  <a:lnTo>
                    <a:pt x="97688" y="33502"/>
                  </a:lnTo>
                  <a:close/>
                </a:path>
                <a:path w="97789" h="81914">
                  <a:moveTo>
                    <a:pt x="9347" y="69900"/>
                  </a:moveTo>
                  <a:lnTo>
                    <a:pt x="8953" y="69900"/>
                  </a:lnTo>
                  <a:lnTo>
                    <a:pt x="9347" y="69900"/>
                  </a:lnTo>
                  <a:lnTo>
                    <a:pt x="9347" y="70281"/>
                  </a:lnTo>
                  <a:lnTo>
                    <a:pt x="9347" y="70662"/>
                  </a:lnTo>
                  <a:lnTo>
                    <a:pt x="9728" y="70662"/>
                  </a:lnTo>
                  <a:lnTo>
                    <a:pt x="9728" y="71056"/>
                  </a:lnTo>
                  <a:lnTo>
                    <a:pt x="9347" y="71056"/>
                  </a:lnTo>
                  <a:lnTo>
                    <a:pt x="9347" y="70662"/>
                  </a:lnTo>
                  <a:lnTo>
                    <a:pt x="9347" y="70281"/>
                  </a:lnTo>
                  <a:lnTo>
                    <a:pt x="8953" y="69900"/>
                  </a:lnTo>
                  <a:lnTo>
                    <a:pt x="9347" y="69900"/>
                  </a:lnTo>
                  <a:lnTo>
                    <a:pt x="8953" y="69900"/>
                  </a:lnTo>
                  <a:lnTo>
                    <a:pt x="9347" y="69900"/>
                  </a:lnTo>
                  <a:close/>
                </a:path>
                <a:path w="97789" h="81914">
                  <a:moveTo>
                    <a:pt x="12852" y="73177"/>
                  </a:moveTo>
                  <a:lnTo>
                    <a:pt x="12458" y="73177"/>
                  </a:lnTo>
                  <a:lnTo>
                    <a:pt x="12458" y="72783"/>
                  </a:lnTo>
                  <a:lnTo>
                    <a:pt x="12458" y="72402"/>
                  </a:lnTo>
                  <a:lnTo>
                    <a:pt x="12458" y="72783"/>
                  </a:lnTo>
                  <a:lnTo>
                    <a:pt x="12458" y="72402"/>
                  </a:lnTo>
                  <a:lnTo>
                    <a:pt x="12458" y="72783"/>
                  </a:lnTo>
                  <a:lnTo>
                    <a:pt x="12852" y="72783"/>
                  </a:lnTo>
                  <a:lnTo>
                    <a:pt x="12458" y="72783"/>
                  </a:lnTo>
                  <a:lnTo>
                    <a:pt x="12852" y="72783"/>
                  </a:lnTo>
                  <a:lnTo>
                    <a:pt x="12852" y="73177"/>
                  </a:lnTo>
                  <a:close/>
                </a:path>
                <a:path w="97789" h="81914">
                  <a:moveTo>
                    <a:pt x="14211" y="73177"/>
                  </a:moveTo>
                  <a:lnTo>
                    <a:pt x="14211" y="73558"/>
                  </a:lnTo>
                  <a:lnTo>
                    <a:pt x="13817" y="73177"/>
                  </a:lnTo>
                  <a:lnTo>
                    <a:pt x="14211" y="73177"/>
                  </a:lnTo>
                  <a:lnTo>
                    <a:pt x="13817" y="73177"/>
                  </a:lnTo>
                  <a:lnTo>
                    <a:pt x="14211" y="73177"/>
                  </a:lnTo>
                  <a:lnTo>
                    <a:pt x="14592" y="73177"/>
                  </a:lnTo>
                  <a:lnTo>
                    <a:pt x="14592" y="73558"/>
                  </a:lnTo>
                  <a:lnTo>
                    <a:pt x="14985" y="73558"/>
                  </a:lnTo>
                  <a:lnTo>
                    <a:pt x="14592" y="73558"/>
                  </a:lnTo>
                  <a:lnTo>
                    <a:pt x="14592" y="73177"/>
                  </a:lnTo>
                  <a:lnTo>
                    <a:pt x="14985" y="73177"/>
                  </a:lnTo>
                  <a:lnTo>
                    <a:pt x="14985" y="73558"/>
                  </a:lnTo>
                  <a:lnTo>
                    <a:pt x="14985" y="73939"/>
                  </a:lnTo>
                  <a:lnTo>
                    <a:pt x="14592" y="73939"/>
                  </a:lnTo>
                  <a:lnTo>
                    <a:pt x="14592" y="73558"/>
                  </a:lnTo>
                  <a:lnTo>
                    <a:pt x="14211" y="73558"/>
                  </a:lnTo>
                  <a:lnTo>
                    <a:pt x="14211" y="73177"/>
                  </a:lnTo>
                  <a:close/>
                </a:path>
                <a:path w="97789" h="81914">
                  <a:moveTo>
                    <a:pt x="14985" y="74714"/>
                  </a:moveTo>
                  <a:lnTo>
                    <a:pt x="14985" y="74333"/>
                  </a:lnTo>
                  <a:lnTo>
                    <a:pt x="14985" y="74714"/>
                  </a:lnTo>
                  <a:lnTo>
                    <a:pt x="15379" y="74714"/>
                  </a:lnTo>
                  <a:lnTo>
                    <a:pt x="15379" y="75095"/>
                  </a:lnTo>
                  <a:lnTo>
                    <a:pt x="14985" y="75095"/>
                  </a:lnTo>
                  <a:lnTo>
                    <a:pt x="14592" y="74714"/>
                  </a:lnTo>
                  <a:lnTo>
                    <a:pt x="14211" y="74714"/>
                  </a:lnTo>
                  <a:lnTo>
                    <a:pt x="14211" y="74333"/>
                  </a:lnTo>
                  <a:lnTo>
                    <a:pt x="14211" y="74714"/>
                  </a:lnTo>
                  <a:lnTo>
                    <a:pt x="14592" y="74714"/>
                  </a:lnTo>
                  <a:lnTo>
                    <a:pt x="14211" y="74714"/>
                  </a:lnTo>
                  <a:lnTo>
                    <a:pt x="14211" y="74333"/>
                  </a:lnTo>
                  <a:lnTo>
                    <a:pt x="14592" y="74333"/>
                  </a:lnTo>
                  <a:lnTo>
                    <a:pt x="14592" y="74714"/>
                  </a:lnTo>
                  <a:lnTo>
                    <a:pt x="14592" y="74333"/>
                  </a:lnTo>
                  <a:lnTo>
                    <a:pt x="14985" y="74333"/>
                  </a:lnTo>
                  <a:lnTo>
                    <a:pt x="14985" y="74714"/>
                  </a:lnTo>
                  <a:close/>
                </a:path>
                <a:path w="97789" h="81914">
                  <a:moveTo>
                    <a:pt x="28409" y="80683"/>
                  </a:moveTo>
                  <a:lnTo>
                    <a:pt x="28409" y="81064"/>
                  </a:lnTo>
                  <a:lnTo>
                    <a:pt x="28803" y="81064"/>
                  </a:lnTo>
                  <a:lnTo>
                    <a:pt x="28409" y="81064"/>
                  </a:lnTo>
                  <a:lnTo>
                    <a:pt x="28409" y="80683"/>
                  </a:lnTo>
                  <a:lnTo>
                    <a:pt x="28803" y="80683"/>
                  </a:lnTo>
                  <a:lnTo>
                    <a:pt x="28803" y="81064"/>
                  </a:lnTo>
                  <a:lnTo>
                    <a:pt x="29197" y="81064"/>
                  </a:lnTo>
                  <a:lnTo>
                    <a:pt x="29197" y="81254"/>
                  </a:lnTo>
                  <a:lnTo>
                    <a:pt x="29578" y="81254"/>
                  </a:lnTo>
                  <a:lnTo>
                    <a:pt x="29197" y="81254"/>
                  </a:lnTo>
                  <a:lnTo>
                    <a:pt x="28803" y="81254"/>
                  </a:lnTo>
                  <a:lnTo>
                    <a:pt x="28409" y="81254"/>
                  </a:lnTo>
                  <a:lnTo>
                    <a:pt x="28028" y="81254"/>
                  </a:lnTo>
                  <a:lnTo>
                    <a:pt x="28028" y="81064"/>
                  </a:lnTo>
                  <a:lnTo>
                    <a:pt x="28028" y="80683"/>
                  </a:lnTo>
                  <a:lnTo>
                    <a:pt x="27635" y="80683"/>
                  </a:lnTo>
                  <a:lnTo>
                    <a:pt x="28028" y="80683"/>
                  </a:lnTo>
                  <a:lnTo>
                    <a:pt x="28409" y="80683"/>
                  </a:lnTo>
                  <a:close/>
                </a:path>
                <a:path w="97789" h="81914">
                  <a:moveTo>
                    <a:pt x="32499" y="81648"/>
                  </a:moveTo>
                  <a:lnTo>
                    <a:pt x="32105" y="81648"/>
                  </a:lnTo>
                  <a:lnTo>
                    <a:pt x="32499" y="816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4449009" y="1876962"/>
              <a:ext cx="227329" cy="194945"/>
            </a:xfrm>
            <a:custGeom>
              <a:avLst/>
              <a:gdLst/>
              <a:ahLst/>
              <a:cxnLst/>
              <a:rect l="l" t="t" r="r" b="b"/>
              <a:pathLst>
                <a:path w="227329" h="194944">
                  <a:moveTo>
                    <a:pt x="156972" y="0"/>
                  </a:moveTo>
                  <a:lnTo>
                    <a:pt x="156578" y="0"/>
                  </a:lnTo>
                  <a:lnTo>
                    <a:pt x="156578" y="571"/>
                  </a:lnTo>
                  <a:lnTo>
                    <a:pt x="156972" y="190"/>
                  </a:lnTo>
                  <a:lnTo>
                    <a:pt x="156972" y="0"/>
                  </a:lnTo>
                  <a:close/>
                </a:path>
                <a:path w="227329" h="194944">
                  <a:moveTo>
                    <a:pt x="149390" y="15024"/>
                  </a:moveTo>
                  <a:lnTo>
                    <a:pt x="148996" y="15405"/>
                  </a:lnTo>
                  <a:lnTo>
                    <a:pt x="148602" y="15405"/>
                  </a:lnTo>
                  <a:lnTo>
                    <a:pt x="148602" y="16179"/>
                  </a:lnTo>
                  <a:lnTo>
                    <a:pt x="149390" y="16179"/>
                  </a:lnTo>
                  <a:lnTo>
                    <a:pt x="149390" y="15786"/>
                  </a:lnTo>
                  <a:lnTo>
                    <a:pt x="149771" y="15786"/>
                  </a:lnTo>
                  <a:lnTo>
                    <a:pt x="149390" y="15405"/>
                  </a:lnTo>
                  <a:lnTo>
                    <a:pt x="149390" y="15024"/>
                  </a:lnTo>
                  <a:close/>
                </a:path>
                <a:path w="227329" h="194944">
                  <a:moveTo>
                    <a:pt x="149771" y="15786"/>
                  </a:moveTo>
                  <a:lnTo>
                    <a:pt x="149390" y="15786"/>
                  </a:lnTo>
                  <a:lnTo>
                    <a:pt x="149390" y="16179"/>
                  </a:lnTo>
                  <a:lnTo>
                    <a:pt x="149771" y="15786"/>
                  </a:lnTo>
                  <a:close/>
                </a:path>
                <a:path w="227329" h="194944">
                  <a:moveTo>
                    <a:pt x="149390" y="15024"/>
                  </a:moveTo>
                  <a:lnTo>
                    <a:pt x="148996" y="15024"/>
                  </a:lnTo>
                  <a:lnTo>
                    <a:pt x="148996" y="15405"/>
                  </a:lnTo>
                  <a:lnTo>
                    <a:pt x="149390" y="15024"/>
                  </a:lnTo>
                  <a:close/>
                </a:path>
                <a:path w="227329" h="194944">
                  <a:moveTo>
                    <a:pt x="109512" y="39090"/>
                  </a:moveTo>
                  <a:lnTo>
                    <a:pt x="109118" y="39090"/>
                  </a:lnTo>
                  <a:lnTo>
                    <a:pt x="109118" y="39484"/>
                  </a:lnTo>
                  <a:lnTo>
                    <a:pt x="109512" y="39484"/>
                  </a:lnTo>
                  <a:lnTo>
                    <a:pt x="109512" y="39090"/>
                  </a:lnTo>
                  <a:close/>
                </a:path>
                <a:path w="227329" h="194944">
                  <a:moveTo>
                    <a:pt x="109702" y="38709"/>
                  </a:moveTo>
                  <a:lnTo>
                    <a:pt x="109512" y="38709"/>
                  </a:lnTo>
                  <a:lnTo>
                    <a:pt x="109512" y="39090"/>
                  </a:lnTo>
                  <a:lnTo>
                    <a:pt x="109702" y="39090"/>
                  </a:lnTo>
                  <a:lnTo>
                    <a:pt x="109702" y="38709"/>
                  </a:lnTo>
                  <a:close/>
                </a:path>
                <a:path w="227329" h="194944">
                  <a:moveTo>
                    <a:pt x="98615" y="47764"/>
                  </a:moveTo>
                  <a:lnTo>
                    <a:pt x="98234" y="47764"/>
                  </a:lnTo>
                  <a:lnTo>
                    <a:pt x="98234" y="47955"/>
                  </a:lnTo>
                  <a:lnTo>
                    <a:pt x="98615" y="47955"/>
                  </a:lnTo>
                  <a:lnTo>
                    <a:pt x="98615" y="47764"/>
                  </a:lnTo>
                  <a:close/>
                </a:path>
                <a:path w="227329" h="194944">
                  <a:moveTo>
                    <a:pt x="110871" y="42557"/>
                  </a:moveTo>
                  <a:lnTo>
                    <a:pt x="110490" y="42557"/>
                  </a:lnTo>
                  <a:lnTo>
                    <a:pt x="110871" y="42951"/>
                  </a:lnTo>
                  <a:lnTo>
                    <a:pt x="110871" y="42557"/>
                  </a:lnTo>
                  <a:close/>
                </a:path>
                <a:path w="227329" h="194944">
                  <a:moveTo>
                    <a:pt x="124688" y="42176"/>
                  </a:moveTo>
                  <a:lnTo>
                    <a:pt x="124294" y="42176"/>
                  </a:lnTo>
                  <a:lnTo>
                    <a:pt x="124294" y="42557"/>
                  </a:lnTo>
                  <a:lnTo>
                    <a:pt x="124688" y="42176"/>
                  </a:lnTo>
                  <a:close/>
                </a:path>
                <a:path w="227329" h="194944">
                  <a:moveTo>
                    <a:pt x="124688" y="42176"/>
                  </a:moveTo>
                  <a:lnTo>
                    <a:pt x="124294" y="42557"/>
                  </a:lnTo>
                  <a:lnTo>
                    <a:pt x="124688" y="42557"/>
                  </a:lnTo>
                  <a:lnTo>
                    <a:pt x="124688" y="42176"/>
                  </a:lnTo>
                  <a:close/>
                </a:path>
                <a:path w="227329" h="194944">
                  <a:moveTo>
                    <a:pt x="116903" y="47370"/>
                  </a:moveTo>
                  <a:lnTo>
                    <a:pt x="116509" y="47764"/>
                  </a:lnTo>
                  <a:lnTo>
                    <a:pt x="116903" y="47764"/>
                  </a:lnTo>
                  <a:lnTo>
                    <a:pt x="116903" y="47370"/>
                  </a:lnTo>
                  <a:close/>
                </a:path>
                <a:path w="227329" h="194944">
                  <a:moveTo>
                    <a:pt x="7010" y="87248"/>
                  </a:moveTo>
                  <a:lnTo>
                    <a:pt x="6616" y="87248"/>
                  </a:lnTo>
                  <a:lnTo>
                    <a:pt x="6616" y="88010"/>
                  </a:lnTo>
                  <a:lnTo>
                    <a:pt x="7010" y="87629"/>
                  </a:lnTo>
                  <a:lnTo>
                    <a:pt x="7010" y="87248"/>
                  </a:lnTo>
                  <a:close/>
                </a:path>
                <a:path w="227329" h="194944">
                  <a:moveTo>
                    <a:pt x="19646" y="88404"/>
                  </a:moveTo>
                  <a:lnTo>
                    <a:pt x="19456" y="88404"/>
                  </a:lnTo>
                  <a:lnTo>
                    <a:pt x="19646" y="88785"/>
                  </a:lnTo>
                  <a:lnTo>
                    <a:pt x="19646" y="88404"/>
                  </a:lnTo>
                  <a:close/>
                </a:path>
                <a:path w="227329" h="194944">
                  <a:moveTo>
                    <a:pt x="393" y="92062"/>
                  </a:moveTo>
                  <a:lnTo>
                    <a:pt x="0" y="92062"/>
                  </a:lnTo>
                  <a:lnTo>
                    <a:pt x="0" y="92443"/>
                  </a:lnTo>
                  <a:lnTo>
                    <a:pt x="393" y="92443"/>
                  </a:lnTo>
                  <a:lnTo>
                    <a:pt x="393" y="92062"/>
                  </a:lnTo>
                  <a:close/>
                </a:path>
                <a:path w="227329" h="194944">
                  <a:moveTo>
                    <a:pt x="49606" y="84366"/>
                  </a:moveTo>
                  <a:lnTo>
                    <a:pt x="49212" y="84366"/>
                  </a:lnTo>
                  <a:lnTo>
                    <a:pt x="49212" y="84747"/>
                  </a:lnTo>
                  <a:lnTo>
                    <a:pt x="49606" y="84747"/>
                  </a:lnTo>
                  <a:lnTo>
                    <a:pt x="49606" y="84366"/>
                  </a:lnTo>
                  <a:close/>
                </a:path>
                <a:path w="227329" h="194944">
                  <a:moveTo>
                    <a:pt x="51168" y="88010"/>
                  </a:moveTo>
                  <a:lnTo>
                    <a:pt x="50774" y="88010"/>
                  </a:lnTo>
                  <a:lnTo>
                    <a:pt x="50774" y="88391"/>
                  </a:lnTo>
                  <a:lnTo>
                    <a:pt x="51168" y="88391"/>
                  </a:lnTo>
                  <a:lnTo>
                    <a:pt x="51168" y="88010"/>
                  </a:lnTo>
                  <a:close/>
                </a:path>
                <a:path w="227329" h="194944">
                  <a:moveTo>
                    <a:pt x="51549" y="87629"/>
                  </a:moveTo>
                  <a:lnTo>
                    <a:pt x="51155" y="87629"/>
                  </a:lnTo>
                  <a:lnTo>
                    <a:pt x="51155" y="88010"/>
                  </a:lnTo>
                  <a:lnTo>
                    <a:pt x="51549" y="87629"/>
                  </a:lnTo>
                  <a:close/>
                </a:path>
                <a:path w="227329" h="194944">
                  <a:moveTo>
                    <a:pt x="52908" y="86855"/>
                  </a:moveTo>
                  <a:lnTo>
                    <a:pt x="52717" y="87248"/>
                  </a:lnTo>
                  <a:lnTo>
                    <a:pt x="52908" y="87248"/>
                  </a:lnTo>
                  <a:lnTo>
                    <a:pt x="52908" y="86855"/>
                  </a:lnTo>
                  <a:close/>
                </a:path>
                <a:path w="227329" h="194944">
                  <a:moveTo>
                    <a:pt x="51155" y="86474"/>
                  </a:moveTo>
                  <a:lnTo>
                    <a:pt x="50774" y="86474"/>
                  </a:lnTo>
                  <a:lnTo>
                    <a:pt x="50774" y="86855"/>
                  </a:lnTo>
                  <a:lnTo>
                    <a:pt x="51155" y="86474"/>
                  </a:lnTo>
                  <a:close/>
                </a:path>
                <a:path w="227329" h="194944">
                  <a:moveTo>
                    <a:pt x="52717" y="86474"/>
                  </a:moveTo>
                  <a:lnTo>
                    <a:pt x="51549" y="86474"/>
                  </a:lnTo>
                  <a:lnTo>
                    <a:pt x="51549" y="86855"/>
                  </a:lnTo>
                  <a:lnTo>
                    <a:pt x="52717" y="86855"/>
                  </a:lnTo>
                  <a:lnTo>
                    <a:pt x="52717" y="86474"/>
                  </a:lnTo>
                  <a:close/>
                </a:path>
                <a:path w="227329" h="194944">
                  <a:moveTo>
                    <a:pt x="51549" y="86093"/>
                  </a:moveTo>
                  <a:lnTo>
                    <a:pt x="51155" y="86474"/>
                  </a:lnTo>
                  <a:lnTo>
                    <a:pt x="51549" y="86474"/>
                  </a:lnTo>
                  <a:lnTo>
                    <a:pt x="51549" y="86093"/>
                  </a:lnTo>
                  <a:close/>
                </a:path>
                <a:path w="227329" h="194944">
                  <a:moveTo>
                    <a:pt x="53301" y="86093"/>
                  </a:moveTo>
                  <a:lnTo>
                    <a:pt x="52908" y="86093"/>
                  </a:lnTo>
                  <a:lnTo>
                    <a:pt x="52908" y="86474"/>
                  </a:lnTo>
                  <a:lnTo>
                    <a:pt x="53301" y="86474"/>
                  </a:lnTo>
                  <a:lnTo>
                    <a:pt x="53301" y="86093"/>
                  </a:lnTo>
                  <a:close/>
                </a:path>
                <a:path w="227329" h="194944">
                  <a:moveTo>
                    <a:pt x="53682" y="85509"/>
                  </a:moveTo>
                  <a:lnTo>
                    <a:pt x="53301" y="85509"/>
                  </a:lnTo>
                  <a:lnTo>
                    <a:pt x="53301" y="86474"/>
                  </a:lnTo>
                  <a:lnTo>
                    <a:pt x="53682" y="86474"/>
                  </a:lnTo>
                  <a:lnTo>
                    <a:pt x="53682" y="85509"/>
                  </a:lnTo>
                  <a:close/>
                </a:path>
                <a:path w="227329" h="194944">
                  <a:moveTo>
                    <a:pt x="52908" y="85509"/>
                  </a:moveTo>
                  <a:lnTo>
                    <a:pt x="52717" y="85509"/>
                  </a:lnTo>
                  <a:lnTo>
                    <a:pt x="52717" y="85902"/>
                  </a:lnTo>
                  <a:lnTo>
                    <a:pt x="52324" y="85902"/>
                  </a:lnTo>
                  <a:lnTo>
                    <a:pt x="52324" y="86093"/>
                  </a:lnTo>
                  <a:lnTo>
                    <a:pt x="52717" y="86093"/>
                  </a:lnTo>
                  <a:lnTo>
                    <a:pt x="52908" y="85902"/>
                  </a:lnTo>
                  <a:lnTo>
                    <a:pt x="52908" y="85509"/>
                  </a:lnTo>
                  <a:close/>
                </a:path>
                <a:path w="227329" h="194944">
                  <a:moveTo>
                    <a:pt x="54076" y="85902"/>
                  </a:moveTo>
                  <a:lnTo>
                    <a:pt x="53682" y="85902"/>
                  </a:lnTo>
                  <a:lnTo>
                    <a:pt x="53682" y="86093"/>
                  </a:lnTo>
                  <a:lnTo>
                    <a:pt x="54076" y="85902"/>
                  </a:lnTo>
                  <a:close/>
                </a:path>
                <a:path w="227329" h="194944">
                  <a:moveTo>
                    <a:pt x="53682" y="85128"/>
                  </a:moveTo>
                  <a:lnTo>
                    <a:pt x="52908" y="85128"/>
                  </a:lnTo>
                  <a:lnTo>
                    <a:pt x="52908" y="85902"/>
                  </a:lnTo>
                  <a:lnTo>
                    <a:pt x="53301" y="85902"/>
                  </a:lnTo>
                  <a:lnTo>
                    <a:pt x="53301" y="85509"/>
                  </a:lnTo>
                  <a:lnTo>
                    <a:pt x="53682" y="85509"/>
                  </a:lnTo>
                  <a:lnTo>
                    <a:pt x="53682" y="85128"/>
                  </a:lnTo>
                  <a:close/>
                </a:path>
                <a:path w="227329" h="194944">
                  <a:moveTo>
                    <a:pt x="52717" y="85128"/>
                  </a:moveTo>
                  <a:lnTo>
                    <a:pt x="52324" y="85128"/>
                  </a:lnTo>
                  <a:lnTo>
                    <a:pt x="52324" y="85509"/>
                  </a:lnTo>
                  <a:lnTo>
                    <a:pt x="52717" y="85128"/>
                  </a:lnTo>
                  <a:close/>
                </a:path>
                <a:path w="227329" h="194944">
                  <a:moveTo>
                    <a:pt x="52717" y="84747"/>
                  </a:moveTo>
                  <a:lnTo>
                    <a:pt x="52324" y="84747"/>
                  </a:lnTo>
                  <a:lnTo>
                    <a:pt x="52324" y="85128"/>
                  </a:lnTo>
                  <a:lnTo>
                    <a:pt x="52717" y="84747"/>
                  </a:lnTo>
                  <a:close/>
                </a:path>
                <a:path w="227329" h="194944">
                  <a:moveTo>
                    <a:pt x="54076" y="84747"/>
                  </a:moveTo>
                  <a:lnTo>
                    <a:pt x="53682" y="84747"/>
                  </a:lnTo>
                  <a:lnTo>
                    <a:pt x="53682" y="85128"/>
                  </a:lnTo>
                  <a:lnTo>
                    <a:pt x="54076" y="85128"/>
                  </a:lnTo>
                  <a:lnTo>
                    <a:pt x="54076" y="84747"/>
                  </a:lnTo>
                  <a:close/>
                </a:path>
                <a:path w="227329" h="194944">
                  <a:moveTo>
                    <a:pt x="56019" y="84747"/>
                  </a:moveTo>
                  <a:lnTo>
                    <a:pt x="55638" y="84747"/>
                  </a:lnTo>
                  <a:lnTo>
                    <a:pt x="55638" y="85128"/>
                  </a:lnTo>
                  <a:lnTo>
                    <a:pt x="56019" y="84747"/>
                  </a:lnTo>
                  <a:close/>
                </a:path>
                <a:path w="227329" h="194944">
                  <a:moveTo>
                    <a:pt x="55638" y="84366"/>
                  </a:moveTo>
                  <a:lnTo>
                    <a:pt x="55245" y="84366"/>
                  </a:lnTo>
                  <a:lnTo>
                    <a:pt x="55245" y="84747"/>
                  </a:lnTo>
                  <a:lnTo>
                    <a:pt x="55638" y="84747"/>
                  </a:lnTo>
                  <a:lnTo>
                    <a:pt x="55638" y="84366"/>
                  </a:lnTo>
                  <a:close/>
                </a:path>
                <a:path w="227329" h="194944">
                  <a:moveTo>
                    <a:pt x="54470" y="83972"/>
                  </a:moveTo>
                  <a:lnTo>
                    <a:pt x="54076" y="83972"/>
                  </a:lnTo>
                  <a:lnTo>
                    <a:pt x="54470" y="84353"/>
                  </a:lnTo>
                  <a:lnTo>
                    <a:pt x="54470" y="83972"/>
                  </a:lnTo>
                  <a:close/>
                </a:path>
                <a:path w="227329" h="194944">
                  <a:moveTo>
                    <a:pt x="55245" y="83591"/>
                  </a:moveTo>
                  <a:lnTo>
                    <a:pt x="54851" y="83591"/>
                  </a:lnTo>
                  <a:lnTo>
                    <a:pt x="54470" y="83972"/>
                  </a:lnTo>
                  <a:lnTo>
                    <a:pt x="54470" y="84353"/>
                  </a:lnTo>
                  <a:lnTo>
                    <a:pt x="55245" y="84353"/>
                  </a:lnTo>
                  <a:lnTo>
                    <a:pt x="55245" y="83591"/>
                  </a:lnTo>
                  <a:close/>
                </a:path>
                <a:path w="227329" h="194944">
                  <a:moveTo>
                    <a:pt x="55245" y="83197"/>
                  </a:moveTo>
                  <a:lnTo>
                    <a:pt x="55245" y="84353"/>
                  </a:lnTo>
                  <a:lnTo>
                    <a:pt x="55638" y="84353"/>
                  </a:lnTo>
                  <a:lnTo>
                    <a:pt x="55638" y="83591"/>
                  </a:lnTo>
                  <a:lnTo>
                    <a:pt x="55245" y="83197"/>
                  </a:lnTo>
                  <a:close/>
                </a:path>
                <a:path w="227329" h="194944">
                  <a:moveTo>
                    <a:pt x="55245" y="83197"/>
                  </a:moveTo>
                  <a:lnTo>
                    <a:pt x="54851" y="83197"/>
                  </a:lnTo>
                  <a:lnTo>
                    <a:pt x="54851" y="83591"/>
                  </a:lnTo>
                  <a:lnTo>
                    <a:pt x="55245" y="83197"/>
                  </a:lnTo>
                  <a:close/>
                </a:path>
                <a:path w="227329" h="194944">
                  <a:moveTo>
                    <a:pt x="56413" y="83210"/>
                  </a:moveTo>
                  <a:lnTo>
                    <a:pt x="56019" y="83210"/>
                  </a:lnTo>
                  <a:lnTo>
                    <a:pt x="56019" y="83591"/>
                  </a:lnTo>
                  <a:lnTo>
                    <a:pt x="56413" y="83591"/>
                  </a:lnTo>
                  <a:lnTo>
                    <a:pt x="56413" y="83210"/>
                  </a:lnTo>
                  <a:close/>
                </a:path>
                <a:path w="227329" h="194944">
                  <a:moveTo>
                    <a:pt x="55638" y="82816"/>
                  </a:moveTo>
                  <a:lnTo>
                    <a:pt x="55245" y="83197"/>
                  </a:lnTo>
                  <a:lnTo>
                    <a:pt x="55638" y="83197"/>
                  </a:lnTo>
                  <a:lnTo>
                    <a:pt x="55638" y="82816"/>
                  </a:lnTo>
                  <a:close/>
                </a:path>
                <a:path w="227329" h="194944">
                  <a:moveTo>
                    <a:pt x="56413" y="82816"/>
                  </a:moveTo>
                  <a:lnTo>
                    <a:pt x="56019" y="82816"/>
                  </a:lnTo>
                  <a:lnTo>
                    <a:pt x="56413" y="83197"/>
                  </a:lnTo>
                  <a:lnTo>
                    <a:pt x="56413" y="82816"/>
                  </a:lnTo>
                  <a:close/>
                </a:path>
                <a:path w="227329" h="194944">
                  <a:moveTo>
                    <a:pt x="56794" y="82816"/>
                  </a:moveTo>
                  <a:lnTo>
                    <a:pt x="56413" y="82816"/>
                  </a:lnTo>
                  <a:lnTo>
                    <a:pt x="56413" y="83197"/>
                  </a:lnTo>
                  <a:lnTo>
                    <a:pt x="57188" y="83197"/>
                  </a:lnTo>
                  <a:lnTo>
                    <a:pt x="56794" y="82816"/>
                  </a:lnTo>
                  <a:close/>
                </a:path>
                <a:path w="227329" h="194944">
                  <a:moveTo>
                    <a:pt x="119037" y="60286"/>
                  </a:moveTo>
                  <a:lnTo>
                    <a:pt x="119037" y="60667"/>
                  </a:lnTo>
                  <a:lnTo>
                    <a:pt x="119430" y="60667"/>
                  </a:lnTo>
                  <a:lnTo>
                    <a:pt x="119037" y="60286"/>
                  </a:lnTo>
                  <a:close/>
                </a:path>
                <a:path w="227329" h="194944">
                  <a:moveTo>
                    <a:pt x="119430" y="60286"/>
                  </a:moveTo>
                  <a:lnTo>
                    <a:pt x="119037" y="60286"/>
                  </a:lnTo>
                  <a:lnTo>
                    <a:pt x="119430" y="60667"/>
                  </a:lnTo>
                  <a:lnTo>
                    <a:pt x="119430" y="60286"/>
                  </a:lnTo>
                  <a:close/>
                </a:path>
                <a:path w="227329" h="194944">
                  <a:moveTo>
                    <a:pt x="119430" y="59893"/>
                  </a:moveTo>
                  <a:lnTo>
                    <a:pt x="119037" y="59893"/>
                  </a:lnTo>
                  <a:lnTo>
                    <a:pt x="119430" y="60286"/>
                  </a:lnTo>
                  <a:lnTo>
                    <a:pt x="119430" y="59893"/>
                  </a:lnTo>
                  <a:close/>
                </a:path>
                <a:path w="227329" h="194944">
                  <a:moveTo>
                    <a:pt x="61658" y="83591"/>
                  </a:moveTo>
                  <a:lnTo>
                    <a:pt x="61658" y="83972"/>
                  </a:lnTo>
                  <a:lnTo>
                    <a:pt x="62052" y="83972"/>
                  </a:lnTo>
                  <a:lnTo>
                    <a:pt x="61658" y="83591"/>
                  </a:lnTo>
                  <a:close/>
                </a:path>
                <a:path w="227329" h="194944">
                  <a:moveTo>
                    <a:pt x="59321" y="84747"/>
                  </a:moveTo>
                  <a:lnTo>
                    <a:pt x="58940" y="84747"/>
                  </a:lnTo>
                  <a:lnTo>
                    <a:pt x="58940" y="85128"/>
                  </a:lnTo>
                  <a:lnTo>
                    <a:pt x="59321" y="85128"/>
                  </a:lnTo>
                  <a:lnTo>
                    <a:pt x="59321" y="84747"/>
                  </a:lnTo>
                  <a:close/>
                </a:path>
                <a:path w="227329" h="194944">
                  <a:moveTo>
                    <a:pt x="61277" y="84747"/>
                  </a:moveTo>
                  <a:lnTo>
                    <a:pt x="60883" y="85128"/>
                  </a:lnTo>
                  <a:lnTo>
                    <a:pt x="60883" y="85509"/>
                  </a:lnTo>
                  <a:lnTo>
                    <a:pt x="61277" y="85902"/>
                  </a:lnTo>
                  <a:lnTo>
                    <a:pt x="61277" y="84747"/>
                  </a:lnTo>
                  <a:close/>
                </a:path>
                <a:path w="227329" h="194944">
                  <a:moveTo>
                    <a:pt x="61658" y="85509"/>
                  </a:moveTo>
                  <a:lnTo>
                    <a:pt x="61277" y="85509"/>
                  </a:lnTo>
                  <a:lnTo>
                    <a:pt x="61277" y="85902"/>
                  </a:lnTo>
                  <a:lnTo>
                    <a:pt x="61658" y="85902"/>
                  </a:lnTo>
                  <a:lnTo>
                    <a:pt x="61658" y="85509"/>
                  </a:lnTo>
                  <a:close/>
                </a:path>
                <a:path w="227329" h="194944">
                  <a:moveTo>
                    <a:pt x="61277" y="84353"/>
                  </a:moveTo>
                  <a:lnTo>
                    <a:pt x="60883" y="84353"/>
                  </a:lnTo>
                  <a:lnTo>
                    <a:pt x="61277" y="84747"/>
                  </a:lnTo>
                  <a:lnTo>
                    <a:pt x="61277" y="84353"/>
                  </a:lnTo>
                  <a:close/>
                </a:path>
                <a:path w="227329" h="194944">
                  <a:moveTo>
                    <a:pt x="51155" y="88785"/>
                  </a:moveTo>
                  <a:lnTo>
                    <a:pt x="50774" y="88785"/>
                  </a:lnTo>
                  <a:lnTo>
                    <a:pt x="50774" y="89166"/>
                  </a:lnTo>
                  <a:lnTo>
                    <a:pt x="51155" y="89560"/>
                  </a:lnTo>
                  <a:lnTo>
                    <a:pt x="51155" y="88785"/>
                  </a:lnTo>
                  <a:close/>
                </a:path>
                <a:path w="227329" h="194944">
                  <a:moveTo>
                    <a:pt x="66141" y="96888"/>
                  </a:moveTo>
                  <a:lnTo>
                    <a:pt x="65354" y="96888"/>
                  </a:lnTo>
                  <a:lnTo>
                    <a:pt x="65354" y="97269"/>
                  </a:lnTo>
                  <a:lnTo>
                    <a:pt x="66141" y="97269"/>
                  </a:lnTo>
                  <a:lnTo>
                    <a:pt x="66141" y="96888"/>
                  </a:lnTo>
                  <a:close/>
                </a:path>
                <a:path w="227329" h="194944">
                  <a:moveTo>
                    <a:pt x="69443" y="96507"/>
                  </a:moveTo>
                  <a:lnTo>
                    <a:pt x="68668" y="96507"/>
                  </a:lnTo>
                  <a:lnTo>
                    <a:pt x="68668" y="96888"/>
                  </a:lnTo>
                  <a:lnTo>
                    <a:pt x="69049" y="96888"/>
                  </a:lnTo>
                  <a:lnTo>
                    <a:pt x="69049" y="97269"/>
                  </a:lnTo>
                  <a:lnTo>
                    <a:pt x="69443" y="97269"/>
                  </a:lnTo>
                  <a:lnTo>
                    <a:pt x="69443" y="96507"/>
                  </a:lnTo>
                  <a:close/>
                </a:path>
                <a:path w="227329" h="194944">
                  <a:moveTo>
                    <a:pt x="69443" y="95745"/>
                  </a:moveTo>
                  <a:lnTo>
                    <a:pt x="68668" y="95745"/>
                  </a:lnTo>
                  <a:lnTo>
                    <a:pt x="69049" y="96126"/>
                  </a:lnTo>
                  <a:lnTo>
                    <a:pt x="69049" y="96507"/>
                  </a:lnTo>
                  <a:lnTo>
                    <a:pt x="69443" y="96507"/>
                  </a:lnTo>
                  <a:lnTo>
                    <a:pt x="69443" y="97269"/>
                  </a:lnTo>
                  <a:lnTo>
                    <a:pt x="69837" y="97269"/>
                  </a:lnTo>
                  <a:lnTo>
                    <a:pt x="69837" y="96507"/>
                  </a:lnTo>
                  <a:lnTo>
                    <a:pt x="69443" y="96126"/>
                  </a:lnTo>
                  <a:lnTo>
                    <a:pt x="69443" y="95745"/>
                  </a:lnTo>
                  <a:close/>
                </a:path>
                <a:path w="227329" h="194944">
                  <a:moveTo>
                    <a:pt x="70218" y="96888"/>
                  </a:moveTo>
                  <a:lnTo>
                    <a:pt x="69837" y="96888"/>
                  </a:lnTo>
                  <a:lnTo>
                    <a:pt x="69837" y="97269"/>
                  </a:lnTo>
                  <a:lnTo>
                    <a:pt x="70218" y="97269"/>
                  </a:lnTo>
                  <a:lnTo>
                    <a:pt x="70218" y="96888"/>
                  </a:lnTo>
                  <a:close/>
                </a:path>
                <a:path w="227329" h="194944">
                  <a:moveTo>
                    <a:pt x="78778" y="96888"/>
                  </a:moveTo>
                  <a:lnTo>
                    <a:pt x="78003" y="96888"/>
                  </a:lnTo>
                  <a:lnTo>
                    <a:pt x="78003" y="97269"/>
                  </a:lnTo>
                  <a:lnTo>
                    <a:pt x="78778" y="97269"/>
                  </a:lnTo>
                  <a:lnTo>
                    <a:pt x="78778" y="96888"/>
                  </a:lnTo>
                  <a:close/>
                </a:path>
                <a:path w="227329" h="194944">
                  <a:moveTo>
                    <a:pt x="64185" y="96507"/>
                  </a:moveTo>
                  <a:lnTo>
                    <a:pt x="63411" y="96507"/>
                  </a:lnTo>
                  <a:lnTo>
                    <a:pt x="63411" y="96888"/>
                  </a:lnTo>
                  <a:lnTo>
                    <a:pt x="64185" y="96888"/>
                  </a:lnTo>
                  <a:lnTo>
                    <a:pt x="64185" y="96507"/>
                  </a:lnTo>
                  <a:close/>
                </a:path>
                <a:path w="227329" h="194944">
                  <a:moveTo>
                    <a:pt x="67500" y="95745"/>
                  </a:moveTo>
                  <a:lnTo>
                    <a:pt x="67500" y="96126"/>
                  </a:lnTo>
                  <a:lnTo>
                    <a:pt x="67106" y="96507"/>
                  </a:lnTo>
                  <a:lnTo>
                    <a:pt x="67106" y="96888"/>
                  </a:lnTo>
                  <a:lnTo>
                    <a:pt x="67500" y="96507"/>
                  </a:lnTo>
                  <a:lnTo>
                    <a:pt x="67881" y="96507"/>
                  </a:lnTo>
                  <a:lnTo>
                    <a:pt x="67881" y="96126"/>
                  </a:lnTo>
                  <a:lnTo>
                    <a:pt x="67500" y="95745"/>
                  </a:lnTo>
                  <a:close/>
                </a:path>
                <a:path w="227329" h="194944">
                  <a:moveTo>
                    <a:pt x="78397" y="95745"/>
                  </a:moveTo>
                  <a:lnTo>
                    <a:pt x="77609" y="95745"/>
                  </a:lnTo>
                  <a:lnTo>
                    <a:pt x="77609" y="96888"/>
                  </a:lnTo>
                  <a:lnTo>
                    <a:pt x="78397" y="96888"/>
                  </a:lnTo>
                  <a:lnTo>
                    <a:pt x="78397" y="96507"/>
                  </a:lnTo>
                  <a:lnTo>
                    <a:pt x="78003" y="96507"/>
                  </a:lnTo>
                  <a:lnTo>
                    <a:pt x="78003" y="96126"/>
                  </a:lnTo>
                  <a:lnTo>
                    <a:pt x="78397" y="96126"/>
                  </a:lnTo>
                  <a:lnTo>
                    <a:pt x="78397" y="95745"/>
                  </a:lnTo>
                  <a:close/>
                </a:path>
                <a:path w="227329" h="194944">
                  <a:moveTo>
                    <a:pt x="79171" y="96507"/>
                  </a:moveTo>
                  <a:lnTo>
                    <a:pt x="79171" y="96888"/>
                  </a:lnTo>
                  <a:lnTo>
                    <a:pt x="79552" y="96888"/>
                  </a:lnTo>
                  <a:lnTo>
                    <a:pt x="79171" y="96507"/>
                  </a:lnTo>
                  <a:close/>
                </a:path>
                <a:path w="227329" h="194944">
                  <a:moveTo>
                    <a:pt x="68668" y="95618"/>
                  </a:moveTo>
                  <a:lnTo>
                    <a:pt x="68275" y="95618"/>
                  </a:lnTo>
                  <a:lnTo>
                    <a:pt x="68275" y="96507"/>
                  </a:lnTo>
                  <a:lnTo>
                    <a:pt x="68668" y="96507"/>
                  </a:lnTo>
                  <a:lnTo>
                    <a:pt x="68668" y="95745"/>
                  </a:lnTo>
                  <a:lnTo>
                    <a:pt x="69049" y="95745"/>
                  </a:lnTo>
                  <a:lnTo>
                    <a:pt x="68668" y="95618"/>
                  </a:lnTo>
                  <a:close/>
                </a:path>
                <a:path w="227329" h="194944">
                  <a:moveTo>
                    <a:pt x="78397" y="96126"/>
                  </a:moveTo>
                  <a:lnTo>
                    <a:pt x="78397" y="96507"/>
                  </a:lnTo>
                  <a:lnTo>
                    <a:pt x="78778" y="96507"/>
                  </a:lnTo>
                  <a:lnTo>
                    <a:pt x="78397" y="96126"/>
                  </a:lnTo>
                  <a:close/>
                </a:path>
                <a:path w="227329" h="194944">
                  <a:moveTo>
                    <a:pt x="79171" y="96126"/>
                  </a:moveTo>
                  <a:lnTo>
                    <a:pt x="78778" y="96507"/>
                  </a:lnTo>
                  <a:lnTo>
                    <a:pt x="79171" y="96507"/>
                  </a:lnTo>
                  <a:lnTo>
                    <a:pt x="79171" y="96126"/>
                  </a:lnTo>
                  <a:close/>
                </a:path>
                <a:path w="227329" h="194944">
                  <a:moveTo>
                    <a:pt x="68275" y="95745"/>
                  </a:moveTo>
                  <a:lnTo>
                    <a:pt x="67881" y="95745"/>
                  </a:lnTo>
                  <a:lnTo>
                    <a:pt x="67881" y="96126"/>
                  </a:lnTo>
                  <a:lnTo>
                    <a:pt x="68275" y="96126"/>
                  </a:lnTo>
                  <a:lnTo>
                    <a:pt x="68275" y="95745"/>
                  </a:lnTo>
                  <a:close/>
                </a:path>
                <a:path w="227329" h="194944">
                  <a:moveTo>
                    <a:pt x="79159" y="95618"/>
                  </a:moveTo>
                  <a:lnTo>
                    <a:pt x="78397" y="95618"/>
                  </a:lnTo>
                  <a:lnTo>
                    <a:pt x="78397" y="96126"/>
                  </a:lnTo>
                  <a:lnTo>
                    <a:pt x="79171" y="96126"/>
                  </a:lnTo>
                  <a:lnTo>
                    <a:pt x="79159" y="95745"/>
                  </a:lnTo>
                  <a:close/>
                </a:path>
                <a:path w="227329" h="194944">
                  <a:moveTo>
                    <a:pt x="63411" y="95618"/>
                  </a:moveTo>
                  <a:lnTo>
                    <a:pt x="63017" y="95618"/>
                  </a:lnTo>
                  <a:lnTo>
                    <a:pt x="63411" y="95745"/>
                  </a:lnTo>
                  <a:close/>
                </a:path>
                <a:path w="227329" h="194944">
                  <a:moveTo>
                    <a:pt x="77609" y="95618"/>
                  </a:moveTo>
                  <a:lnTo>
                    <a:pt x="77228" y="95618"/>
                  </a:lnTo>
                  <a:lnTo>
                    <a:pt x="77609" y="95745"/>
                  </a:lnTo>
                  <a:close/>
                </a:path>
                <a:path w="227329" h="194944">
                  <a:moveTo>
                    <a:pt x="77622" y="95622"/>
                  </a:moveTo>
                  <a:lnTo>
                    <a:pt x="78003" y="95745"/>
                  </a:lnTo>
                  <a:lnTo>
                    <a:pt x="77622" y="95622"/>
                  </a:lnTo>
                  <a:close/>
                </a:path>
                <a:path w="227329" h="194944">
                  <a:moveTo>
                    <a:pt x="64185" y="95237"/>
                  </a:moveTo>
                  <a:lnTo>
                    <a:pt x="63804" y="95237"/>
                  </a:lnTo>
                  <a:lnTo>
                    <a:pt x="63804" y="95618"/>
                  </a:lnTo>
                  <a:lnTo>
                    <a:pt x="64185" y="95618"/>
                  </a:lnTo>
                  <a:lnTo>
                    <a:pt x="64185" y="95237"/>
                  </a:lnTo>
                  <a:close/>
                </a:path>
                <a:path w="227329" h="194944">
                  <a:moveTo>
                    <a:pt x="64973" y="94856"/>
                  </a:moveTo>
                  <a:lnTo>
                    <a:pt x="63804" y="94856"/>
                  </a:lnTo>
                  <a:lnTo>
                    <a:pt x="64185" y="95237"/>
                  </a:lnTo>
                  <a:lnTo>
                    <a:pt x="64579" y="95237"/>
                  </a:lnTo>
                  <a:lnTo>
                    <a:pt x="64579" y="95618"/>
                  </a:lnTo>
                  <a:lnTo>
                    <a:pt x="64973" y="95237"/>
                  </a:lnTo>
                  <a:lnTo>
                    <a:pt x="64973" y="94856"/>
                  </a:lnTo>
                  <a:close/>
                </a:path>
                <a:path w="227329" h="194944">
                  <a:moveTo>
                    <a:pt x="79552" y="95237"/>
                  </a:moveTo>
                  <a:lnTo>
                    <a:pt x="79171" y="95618"/>
                  </a:lnTo>
                  <a:lnTo>
                    <a:pt x="79552" y="95618"/>
                  </a:lnTo>
                  <a:lnTo>
                    <a:pt x="79552" y="95237"/>
                  </a:lnTo>
                  <a:close/>
                </a:path>
                <a:path w="227329" h="194944">
                  <a:moveTo>
                    <a:pt x="80721" y="94856"/>
                  </a:moveTo>
                  <a:lnTo>
                    <a:pt x="80340" y="95237"/>
                  </a:lnTo>
                  <a:lnTo>
                    <a:pt x="79946" y="95237"/>
                  </a:lnTo>
                  <a:lnTo>
                    <a:pt x="79946" y="95618"/>
                  </a:lnTo>
                  <a:lnTo>
                    <a:pt x="80721" y="95618"/>
                  </a:lnTo>
                  <a:lnTo>
                    <a:pt x="80721" y="94856"/>
                  </a:lnTo>
                  <a:close/>
                </a:path>
                <a:path w="227329" h="194944">
                  <a:moveTo>
                    <a:pt x="64973" y="94475"/>
                  </a:moveTo>
                  <a:lnTo>
                    <a:pt x="63411" y="94475"/>
                  </a:lnTo>
                  <a:lnTo>
                    <a:pt x="63411" y="95237"/>
                  </a:lnTo>
                  <a:lnTo>
                    <a:pt x="63804" y="95237"/>
                  </a:lnTo>
                  <a:lnTo>
                    <a:pt x="63804" y="94856"/>
                  </a:lnTo>
                  <a:lnTo>
                    <a:pt x="64973" y="94856"/>
                  </a:lnTo>
                  <a:lnTo>
                    <a:pt x="64973" y="94475"/>
                  </a:lnTo>
                  <a:close/>
                </a:path>
                <a:path w="227329" h="194944">
                  <a:moveTo>
                    <a:pt x="70218" y="94475"/>
                  </a:moveTo>
                  <a:lnTo>
                    <a:pt x="68275" y="94475"/>
                  </a:lnTo>
                  <a:lnTo>
                    <a:pt x="68275" y="94856"/>
                  </a:lnTo>
                  <a:lnTo>
                    <a:pt x="68668" y="95237"/>
                  </a:lnTo>
                  <a:lnTo>
                    <a:pt x="69049" y="94856"/>
                  </a:lnTo>
                  <a:lnTo>
                    <a:pt x="69837" y="94856"/>
                  </a:lnTo>
                  <a:lnTo>
                    <a:pt x="70218" y="94475"/>
                  </a:lnTo>
                  <a:close/>
                </a:path>
                <a:path w="227329" h="194944">
                  <a:moveTo>
                    <a:pt x="77228" y="94856"/>
                  </a:moveTo>
                  <a:lnTo>
                    <a:pt x="76835" y="95237"/>
                  </a:lnTo>
                  <a:lnTo>
                    <a:pt x="77228" y="95237"/>
                  </a:lnTo>
                  <a:lnTo>
                    <a:pt x="77228" y="94856"/>
                  </a:lnTo>
                  <a:close/>
                </a:path>
                <a:path w="227329" h="194944">
                  <a:moveTo>
                    <a:pt x="78397" y="94094"/>
                  </a:moveTo>
                  <a:lnTo>
                    <a:pt x="78003" y="94094"/>
                  </a:lnTo>
                  <a:lnTo>
                    <a:pt x="78003" y="94475"/>
                  </a:lnTo>
                  <a:lnTo>
                    <a:pt x="77228" y="94475"/>
                  </a:lnTo>
                  <a:lnTo>
                    <a:pt x="77228" y="94856"/>
                  </a:lnTo>
                  <a:lnTo>
                    <a:pt x="77609" y="95237"/>
                  </a:lnTo>
                  <a:lnTo>
                    <a:pt x="78003" y="95237"/>
                  </a:lnTo>
                  <a:lnTo>
                    <a:pt x="78003" y="94856"/>
                  </a:lnTo>
                  <a:lnTo>
                    <a:pt x="78397" y="94475"/>
                  </a:lnTo>
                  <a:lnTo>
                    <a:pt x="78397" y="94094"/>
                  </a:lnTo>
                  <a:close/>
                </a:path>
                <a:path w="227329" h="194944">
                  <a:moveTo>
                    <a:pt x="78397" y="94856"/>
                  </a:moveTo>
                  <a:lnTo>
                    <a:pt x="78003" y="95237"/>
                  </a:lnTo>
                  <a:lnTo>
                    <a:pt x="78397" y="95237"/>
                  </a:lnTo>
                  <a:lnTo>
                    <a:pt x="78397" y="94856"/>
                  </a:lnTo>
                  <a:close/>
                </a:path>
                <a:path w="227329" h="194944">
                  <a:moveTo>
                    <a:pt x="79171" y="94094"/>
                  </a:moveTo>
                  <a:lnTo>
                    <a:pt x="78778" y="94094"/>
                  </a:lnTo>
                  <a:lnTo>
                    <a:pt x="78778" y="94856"/>
                  </a:lnTo>
                  <a:lnTo>
                    <a:pt x="78397" y="94856"/>
                  </a:lnTo>
                  <a:lnTo>
                    <a:pt x="78397" y="95237"/>
                  </a:lnTo>
                  <a:lnTo>
                    <a:pt x="79171" y="95237"/>
                  </a:lnTo>
                  <a:lnTo>
                    <a:pt x="79171" y="94094"/>
                  </a:lnTo>
                  <a:close/>
                </a:path>
                <a:path w="227329" h="194944">
                  <a:moveTo>
                    <a:pt x="79552" y="94856"/>
                  </a:moveTo>
                  <a:lnTo>
                    <a:pt x="79171" y="95237"/>
                  </a:lnTo>
                  <a:lnTo>
                    <a:pt x="79552" y="95237"/>
                  </a:lnTo>
                  <a:lnTo>
                    <a:pt x="79552" y="94856"/>
                  </a:lnTo>
                  <a:close/>
                </a:path>
                <a:path w="227329" h="194944">
                  <a:moveTo>
                    <a:pt x="79552" y="94094"/>
                  </a:moveTo>
                  <a:lnTo>
                    <a:pt x="79171" y="94475"/>
                  </a:lnTo>
                  <a:lnTo>
                    <a:pt x="79171" y="94856"/>
                  </a:lnTo>
                  <a:lnTo>
                    <a:pt x="79552" y="94856"/>
                  </a:lnTo>
                  <a:lnTo>
                    <a:pt x="79552" y="95237"/>
                  </a:lnTo>
                  <a:lnTo>
                    <a:pt x="79946" y="95237"/>
                  </a:lnTo>
                  <a:lnTo>
                    <a:pt x="79946" y="94475"/>
                  </a:lnTo>
                  <a:lnTo>
                    <a:pt x="79552" y="94475"/>
                  </a:lnTo>
                  <a:lnTo>
                    <a:pt x="79552" y="94094"/>
                  </a:lnTo>
                  <a:close/>
                </a:path>
                <a:path w="227329" h="194944">
                  <a:moveTo>
                    <a:pt x="80340" y="94475"/>
                  </a:moveTo>
                  <a:lnTo>
                    <a:pt x="79946" y="94475"/>
                  </a:lnTo>
                  <a:lnTo>
                    <a:pt x="79946" y="94856"/>
                  </a:lnTo>
                  <a:lnTo>
                    <a:pt x="80340" y="95237"/>
                  </a:lnTo>
                  <a:lnTo>
                    <a:pt x="80721" y="94856"/>
                  </a:lnTo>
                  <a:lnTo>
                    <a:pt x="80340" y="94856"/>
                  </a:lnTo>
                  <a:lnTo>
                    <a:pt x="80340" y="94475"/>
                  </a:lnTo>
                  <a:close/>
                </a:path>
                <a:path w="227329" h="194944">
                  <a:moveTo>
                    <a:pt x="71970" y="94475"/>
                  </a:moveTo>
                  <a:lnTo>
                    <a:pt x="71577" y="94475"/>
                  </a:lnTo>
                  <a:lnTo>
                    <a:pt x="71577" y="94856"/>
                  </a:lnTo>
                  <a:lnTo>
                    <a:pt x="71970" y="94856"/>
                  </a:lnTo>
                  <a:lnTo>
                    <a:pt x="71970" y="94475"/>
                  </a:lnTo>
                  <a:close/>
                </a:path>
                <a:path w="227329" h="194944">
                  <a:moveTo>
                    <a:pt x="76250" y="94475"/>
                  </a:moveTo>
                  <a:lnTo>
                    <a:pt x="74688" y="94475"/>
                  </a:lnTo>
                  <a:lnTo>
                    <a:pt x="75082" y="94856"/>
                  </a:lnTo>
                  <a:lnTo>
                    <a:pt x="75857" y="94856"/>
                  </a:lnTo>
                  <a:lnTo>
                    <a:pt x="76250" y="94475"/>
                  </a:lnTo>
                  <a:close/>
                </a:path>
                <a:path w="227329" h="194944">
                  <a:moveTo>
                    <a:pt x="77228" y="93332"/>
                  </a:moveTo>
                  <a:lnTo>
                    <a:pt x="74688" y="93332"/>
                  </a:lnTo>
                  <a:lnTo>
                    <a:pt x="74688" y="93713"/>
                  </a:lnTo>
                  <a:lnTo>
                    <a:pt x="76441" y="93713"/>
                  </a:lnTo>
                  <a:lnTo>
                    <a:pt x="76441" y="94475"/>
                  </a:lnTo>
                  <a:lnTo>
                    <a:pt x="76250" y="94475"/>
                  </a:lnTo>
                  <a:lnTo>
                    <a:pt x="76250" y="94856"/>
                  </a:lnTo>
                  <a:lnTo>
                    <a:pt x="76835" y="94856"/>
                  </a:lnTo>
                  <a:lnTo>
                    <a:pt x="76835" y="94094"/>
                  </a:lnTo>
                  <a:lnTo>
                    <a:pt x="77228" y="94094"/>
                  </a:lnTo>
                  <a:lnTo>
                    <a:pt x="77228" y="93332"/>
                  </a:lnTo>
                  <a:close/>
                </a:path>
                <a:path w="227329" h="194944">
                  <a:moveTo>
                    <a:pt x="78778" y="94475"/>
                  </a:moveTo>
                  <a:lnTo>
                    <a:pt x="78397" y="94475"/>
                  </a:lnTo>
                  <a:lnTo>
                    <a:pt x="78003" y="94856"/>
                  </a:lnTo>
                  <a:lnTo>
                    <a:pt x="78397" y="94856"/>
                  </a:lnTo>
                  <a:lnTo>
                    <a:pt x="78778" y="94475"/>
                  </a:lnTo>
                  <a:close/>
                </a:path>
                <a:path w="227329" h="194944">
                  <a:moveTo>
                    <a:pt x="80721" y="94475"/>
                  </a:moveTo>
                  <a:lnTo>
                    <a:pt x="80340" y="94856"/>
                  </a:lnTo>
                  <a:lnTo>
                    <a:pt x="80721" y="94856"/>
                  </a:lnTo>
                  <a:lnTo>
                    <a:pt x="80721" y="94475"/>
                  </a:lnTo>
                  <a:close/>
                </a:path>
                <a:path w="227329" h="194944">
                  <a:moveTo>
                    <a:pt x="81114" y="94094"/>
                  </a:moveTo>
                  <a:lnTo>
                    <a:pt x="80721" y="94094"/>
                  </a:lnTo>
                  <a:lnTo>
                    <a:pt x="80721" y="94856"/>
                  </a:lnTo>
                  <a:lnTo>
                    <a:pt x="81114" y="94856"/>
                  </a:lnTo>
                  <a:lnTo>
                    <a:pt x="81114" y="94094"/>
                  </a:lnTo>
                  <a:close/>
                </a:path>
                <a:path w="227329" h="194944">
                  <a:moveTo>
                    <a:pt x="69049" y="93332"/>
                  </a:moveTo>
                  <a:lnTo>
                    <a:pt x="68668" y="93332"/>
                  </a:lnTo>
                  <a:lnTo>
                    <a:pt x="68668" y="94475"/>
                  </a:lnTo>
                  <a:lnTo>
                    <a:pt x="69837" y="94475"/>
                  </a:lnTo>
                  <a:lnTo>
                    <a:pt x="70218" y="94094"/>
                  </a:lnTo>
                  <a:lnTo>
                    <a:pt x="69049" y="94094"/>
                  </a:lnTo>
                  <a:lnTo>
                    <a:pt x="69049" y="93332"/>
                  </a:lnTo>
                  <a:close/>
                </a:path>
                <a:path w="227329" h="194944">
                  <a:moveTo>
                    <a:pt x="70993" y="94094"/>
                  </a:moveTo>
                  <a:lnTo>
                    <a:pt x="70612" y="94094"/>
                  </a:lnTo>
                  <a:lnTo>
                    <a:pt x="70612" y="94475"/>
                  </a:lnTo>
                  <a:lnTo>
                    <a:pt x="70993" y="94094"/>
                  </a:lnTo>
                  <a:close/>
                </a:path>
                <a:path w="227329" h="194944">
                  <a:moveTo>
                    <a:pt x="71577" y="94094"/>
                  </a:moveTo>
                  <a:lnTo>
                    <a:pt x="71386" y="94475"/>
                  </a:lnTo>
                  <a:lnTo>
                    <a:pt x="71577" y="94475"/>
                  </a:lnTo>
                  <a:lnTo>
                    <a:pt x="71577" y="94094"/>
                  </a:lnTo>
                  <a:close/>
                </a:path>
                <a:path w="227329" h="194944">
                  <a:moveTo>
                    <a:pt x="72745" y="94094"/>
                  </a:moveTo>
                  <a:lnTo>
                    <a:pt x="72364" y="94094"/>
                  </a:lnTo>
                  <a:lnTo>
                    <a:pt x="72364" y="94475"/>
                  </a:lnTo>
                  <a:lnTo>
                    <a:pt x="72745" y="94475"/>
                  </a:lnTo>
                  <a:lnTo>
                    <a:pt x="72745" y="94094"/>
                  </a:lnTo>
                  <a:close/>
                </a:path>
                <a:path w="227329" h="194944">
                  <a:moveTo>
                    <a:pt x="73139" y="94094"/>
                  </a:moveTo>
                  <a:lnTo>
                    <a:pt x="72745" y="94094"/>
                  </a:lnTo>
                  <a:lnTo>
                    <a:pt x="73139" y="94475"/>
                  </a:lnTo>
                  <a:lnTo>
                    <a:pt x="73139" y="94094"/>
                  </a:lnTo>
                  <a:close/>
                </a:path>
                <a:path w="227329" h="194944">
                  <a:moveTo>
                    <a:pt x="73533" y="94094"/>
                  </a:moveTo>
                  <a:lnTo>
                    <a:pt x="73139" y="94094"/>
                  </a:lnTo>
                  <a:lnTo>
                    <a:pt x="73533" y="94475"/>
                  </a:lnTo>
                  <a:lnTo>
                    <a:pt x="73533" y="94094"/>
                  </a:lnTo>
                  <a:close/>
                </a:path>
                <a:path w="227329" h="194944">
                  <a:moveTo>
                    <a:pt x="75857" y="94094"/>
                  </a:moveTo>
                  <a:lnTo>
                    <a:pt x="73914" y="94094"/>
                  </a:lnTo>
                  <a:lnTo>
                    <a:pt x="73914" y="94475"/>
                  </a:lnTo>
                  <a:lnTo>
                    <a:pt x="75857" y="94475"/>
                  </a:lnTo>
                  <a:lnTo>
                    <a:pt x="75857" y="94094"/>
                  </a:lnTo>
                  <a:close/>
                </a:path>
                <a:path w="227329" h="194944">
                  <a:moveTo>
                    <a:pt x="76441" y="94094"/>
                  </a:moveTo>
                  <a:lnTo>
                    <a:pt x="76250" y="94094"/>
                  </a:lnTo>
                  <a:lnTo>
                    <a:pt x="75857" y="94475"/>
                  </a:lnTo>
                  <a:lnTo>
                    <a:pt x="76441" y="94475"/>
                  </a:lnTo>
                  <a:lnTo>
                    <a:pt x="76441" y="94094"/>
                  </a:lnTo>
                  <a:close/>
                </a:path>
                <a:path w="227329" h="194944">
                  <a:moveTo>
                    <a:pt x="68275" y="92824"/>
                  </a:moveTo>
                  <a:lnTo>
                    <a:pt x="67881" y="92824"/>
                  </a:lnTo>
                  <a:lnTo>
                    <a:pt x="67881" y="93713"/>
                  </a:lnTo>
                  <a:lnTo>
                    <a:pt x="63804" y="93713"/>
                  </a:lnTo>
                  <a:lnTo>
                    <a:pt x="63804" y="94094"/>
                  </a:lnTo>
                  <a:lnTo>
                    <a:pt x="68275" y="94094"/>
                  </a:lnTo>
                  <a:lnTo>
                    <a:pt x="68275" y="92824"/>
                  </a:lnTo>
                  <a:close/>
                </a:path>
                <a:path w="227329" h="194944">
                  <a:moveTo>
                    <a:pt x="69443" y="93713"/>
                  </a:moveTo>
                  <a:lnTo>
                    <a:pt x="69049" y="93713"/>
                  </a:lnTo>
                  <a:lnTo>
                    <a:pt x="69049" y="94094"/>
                  </a:lnTo>
                  <a:lnTo>
                    <a:pt x="69443" y="94094"/>
                  </a:lnTo>
                  <a:lnTo>
                    <a:pt x="69443" y="93713"/>
                  </a:lnTo>
                  <a:close/>
                </a:path>
                <a:path w="227329" h="194944">
                  <a:moveTo>
                    <a:pt x="71577" y="93713"/>
                  </a:moveTo>
                  <a:lnTo>
                    <a:pt x="71386" y="94094"/>
                  </a:lnTo>
                  <a:lnTo>
                    <a:pt x="71577" y="94094"/>
                  </a:lnTo>
                  <a:lnTo>
                    <a:pt x="71577" y="93713"/>
                  </a:lnTo>
                  <a:close/>
                </a:path>
                <a:path w="227329" h="194944">
                  <a:moveTo>
                    <a:pt x="72364" y="93713"/>
                  </a:moveTo>
                  <a:lnTo>
                    <a:pt x="71970" y="94094"/>
                  </a:lnTo>
                  <a:lnTo>
                    <a:pt x="72364" y="94094"/>
                  </a:lnTo>
                  <a:lnTo>
                    <a:pt x="72364" y="93713"/>
                  </a:lnTo>
                  <a:close/>
                </a:path>
                <a:path w="227329" h="194944">
                  <a:moveTo>
                    <a:pt x="73914" y="93713"/>
                  </a:moveTo>
                  <a:lnTo>
                    <a:pt x="73533" y="93713"/>
                  </a:lnTo>
                  <a:lnTo>
                    <a:pt x="73914" y="94094"/>
                  </a:lnTo>
                  <a:lnTo>
                    <a:pt x="73914" y="93713"/>
                  </a:lnTo>
                  <a:close/>
                </a:path>
                <a:path w="227329" h="194944">
                  <a:moveTo>
                    <a:pt x="74307" y="93713"/>
                  </a:moveTo>
                  <a:lnTo>
                    <a:pt x="73914" y="93713"/>
                  </a:lnTo>
                  <a:lnTo>
                    <a:pt x="74307" y="94094"/>
                  </a:lnTo>
                  <a:lnTo>
                    <a:pt x="74307" y="93713"/>
                  </a:lnTo>
                  <a:close/>
                </a:path>
                <a:path w="227329" h="194944">
                  <a:moveTo>
                    <a:pt x="76441" y="93713"/>
                  </a:moveTo>
                  <a:lnTo>
                    <a:pt x="74307" y="93713"/>
                  </a:lnTo>
                  <a:lnTo>
                    <a:pt x="74307" y="94094"/>
                  </a:lnTo>
                  <a:lnTo>
                    <a:pt x="76250" y="94094"/>
                  </a:lnTo>
                  <a:lnTo>
                    <a:pt x="76441" y="93713"/>
                  </a:lnTo>
                  <a:close/>
                </a:path>
                <a:path w="227329" h="194944">
                  <a:moveTo>
                    <a:pt x="81114" y="93713"/>
                  </a:moveTo>
                  <a:lnTo>
                    <a:pt x="81114" y="94094"/>
                  </a:lnTo>
                  <a:lnTo>
                    <a:pt x="81305" y="94094"/>
                  </a:lnTo>
                  <a:lnTo>
                    <a:pt x="81114" y="93713"/>
                  </a:lnTo>
                  <a:close/>
                </a:path>
                <a:path w="227329" h="194944">
                  <a:moveTo>
                    <a:pt x="68668" y="92443"/>
                  </a:moveTo>
                  <a:lnTo>
                    <a:pt x="68275" y="92443"/>
                  </a:lnTo>
                  <a:lnTo>
                    <a:pt x="68275" y="93713"/>
                  </a:lnTo>
                  <a:lnTo>
                    <a:pt x="68668" y="93713"/>
                  </a:lnTo>
                  <a:lnTo>
                    <a:pt x="68668" y="93332"/>
                  </a:lnTo>
                  <a:lnTo>
                    <a:pt x="69443" y="93332"/>
                  </a:lnTo>
                  <a:lnTo>
                    <a:pt x="69443" y="92824"/>
                  </a:lnTo>
                  <a:lnTo>
                    <a:pt x="68668" y="92824"/>
                  </a:lnTo>
                  <a:lnTo>
                    <a:pt x="68668" y="92443"/>
                  </a:lnTo>
                  <a:close/>
                </a:path>
                <a:path w="227329" h="194944">
                  <a:moveTo>
                    <a:pt x="70612" y="92443"/>
                  </a:moveTo>
                  <a:lnTo>
                    <a:pt x="69837" y="92443"/>
                  </a:lnTo>
                  <a:lnTo>
                    <a:pt x="69837" y="92824"/>
                  </a:lnTo>
                  <a:lnTo>
                    <a:pt x="70218" y="92824"/>
                  </a:lnTo>
                  <a:lnTo>
                    <a:pt x="70218" y="93332"/>
                  </a:lnTo>
                  <a:lnTo>
                    <a:pt x="69837" y="93332"/>
                  </a:lnTo>
                  <a:lnTo>
                    <a:pt x="69837" y="93713"/>
                  </a:lnTo>
                  <a:lnTo>
                    <a:pt x="70218" y="93713"/>
                  </a:lnTo>
                  <a:lnTo>
                    <a:pt x="70612" y="93332"/>
                  </a:lnTo>
                  <a:lnTo>
                    <a:pt x="70612" y="92443"/>
                  </a:lnTo>
                  <a:close/>
                </a:path>
                <a:path w="227329" h="194944">
                  <a:moveTo>
                    <a:pt x="71386" y="93332"/>
                  </a:moveTo>
                  <a:lnTo>
                    <a:pt x="70993" y="93332"/>
                  </a:lnTo>
                  <a:lnTo>
                    <a:pt x="70612" y="93713"/>
                  </a:lnTo>
                  <a:lnTo>
                    <a:pt x="71386" y="93713"/>
                  </a:lnTo>
                  <a:lnTo>
                    <a:pt x="71386" y="93332"/>
                  </a:lnTo>
                  <a:close/>
                </a:path>
                <a:path w="227329" h="194944">
                  <a:moveTo>
                    <a:pt x="71577" y="92824"/>
                  </a:moveTo>
                  <a:lnTo>
                    <a:pt x="71386" y="93332"/>
                  </a:lnTo>
                  <a:lnTo>
                    <a:pt x="71386" y="93713"/>
                  </a:lnTo>
                  <a:lnTo>
                    <a:pt x="71577" y="93713"/>
                  </a:lnTo>
                  <a:lnTo>
                    <a:pt x="71577" y="92824"/>
                  </a:lnTo>
                  <a:close/>
                </a:path>
                <a:path w="227329" h="194944">
                  <a:moveTo>
                    <a:pt x="71970" y="93332"/>
                  </a:moveTo>
                  <a:lnTo>
                    <a:pt x="71577" y="93332"/>
                  </a:lnTo>
                  <a:lnTo>
                    <a:pt x="71577" y="93713"/>
                  </a:lnTo>
                  <a:lnTo>
                    <a:pt x="71970" y="93713"/>
                  </a:lnTo>
                  <a:lnTo>
                    <a:pt x="71970" y="93332"/>
                  </a:lnTo>
                  <a:close/>
                </a:path>
                <a:path w="227329" h="194944">
                  <a:moveTo>
                    <a:pt x="72364" y="93332"/>
                  </a:moveTo>
                  <a:lnTo>
                    <a:pt x="71970" y="93332"/>
                  </a:lnTo>
                  <a:lnTo>
                    <a:pt x="71970" y="93713"/>
                  </a:lnTo>
                  <a:lnTo>
                    <a:pt x="72364" y="93332"/>
                  </a:lnTo>
                  <a:close/>
                </a:path>
                <a:path w="227329" h="194944">
                  <a:moveTo>
                    <a:pt x="69837" y="92951"/>
                  </a:moveTo>
                  <a:lnTo>
                    <a:pt x="69443" y="92951"/>
                  </a:lnTo>
                  <a:lnTo>
                    <a:pt x="69443" y="93332"/>
                  </a:lnTo>
                  <a:lnTo>
                    <a:pt x="69837" y="93332"/>
                  </a:lnTo>
                  <a:lnTo>
                    <a:pt x="69837" y="92951"/>
                  </a:lnTo>
                  <a:close/>
                </a:path>
                <a:path w="227329" h="194944">
                  <a:moveTo>
                    <a:pt x="70993" y="92062"/>
                  </a:moveTo>
                  <a:lnTo>
                    <a:pt x="70612" y="92062"/>
                  </a:lnTo>
                  <a:lnTo>
                    <a:pt x="70612" y="93332"/>
                  </a:lnTo>
                  <a:lnTo>
                    <a:pt x="70993" y="93332"/>
                  </a:lnTo>
                  <a:lnTo>
                    <a:pt x="70993" y="92062"/>
                  </a:lnTo>
                  <a:close/>
                </a:path>
                <a:path w="227329" h="194944">
                  <a:moveTo>
                    <a:pt x="71577" y="92824"/>
                  </a:moveTo>
                  <a:lnTo>
                    <a:pt x="71386" y="92824"/>
                  </a:lnTo>
                  <a:lnTo>
                    <a:pt x="71386" y="93332"/>
                  </a:lnTo>
                  <a:lnTo>
                    <a:pt x="71577" y="92824"/>
                  </a:lnTo>
                  <a:close/>
                </a:path>
                <a:path w="227329" h="194944">
                  <a:moveTo>
                    <a:pt x="71970" y="92824"/>
                  </a:moveTo>
                  <a:lnTo>
                    <a:pt x="71577" y="92824"/>
                  </a:lnTo>
                  <a:lnTo>
                    <a:pt x="71970" y="93332"/>
                  </a:lnTo>
                  <a:lnTo>
                    <a:pt x="71970" y="92824"/>
                  </a:lnTo>
                  <a:close/>
                </a:path>
                <a:path w="227329" h="194944">
                  <a:moveTo>
                    <a:pt x="75857" y="92824"/>
                  </a:moveTo>
                  <a:lnTo>
                    <a:pt x="75476" y="92824"/>
                  </a:lnTo>
                  <a:lnTo>
                    <a:pt x="75082" y="93332"/>
                  </a:lnTo>
                  <a:lnTo>
                    <a:pt x="75857" y="93332"/>
                  </a:lnTo>
                  <a:lnTo>
                    <a:pt x="75857" y="92824"/>
                  </a:lnTo>
                  <a:close/>
                </a:path>
                <a:path w="227329" h="194944">
                  <a:moveTo>
                    <a:pt x="76250" y="92824"/>
                  </a:moveTo>
                  <a:lnTo>
                    <a:pt x="75857" y="92824"/>
                  </a:lnTo>
                  <a:lnTo>
                    <a:pt x="75857" y="93332"/>
                  </a:lnTo>
                  <a:lnTo>
                    <a:pt x="76250" y="93332"/>
                  </a:lnTo>
                  <a:lnTo>
                    <a:pt x="76250" y="92824"/>
                  </a:lnTo>
                  <a:close/>
                </a:path>
                <a:path w="227329" h="194944">
                  <a:moveTo>
                    <a:pt x="76835" y="92824"/>
                  </a:moveTo>
                  <a:lnTo>
                    <a:pt x="76250" y="92824"/>
                  </a:lnTo>
                  <a:lnTo>
                    <a:pt x="76250" y="93332"/>
                  </a:lnTo>
                  <a:lnTo>
                    <a:pt x="76835" y="93332"/>
                  </a:lnTo>
                  <a:lnTo>
                    <a:pt x="76835" y="92824"/>
                  </a:lnTo>
                  <a:close/>
                </a:path>
                <a:path w="227329" h="194944">
                  <a:moveTo>
                    <a:pt x="77228" y="92443"/>
                  </a:moveTo>
                  <a:lnTo>
                    <a:pt x="76835" y="92443"/>
                  </a:lnTo>
                  <a:lnTo>
                    <a:pt x="76835" y="93332"/>
                  </a:lnTo>
                  <a:lnTo>
                    <a:pt x="77609" y="93332"/>
                  </a:lnTo>
                  <a:lnTo>
                    <a:pt x="78003" y="92824"/>
                  </a:lnTo>
                  <a:lnTo>
                    <a:pt x="77228" y="92824"/>
                  </a:lnTo>
                  <a:lnTo>
                    <a:pt x="77228" y="92443"/>
                  </a:lnTo>
                  <a:close/>
                </a:path>
                <a:path w="227329" h="194944">
                  <a:moveTo>
                    <a:pt x="70218" y="91681"/>
                  </a:moveTo>
                  <a:lnTo>
                    <a:pt x="69443" y="91681"/>
                  </a:lnTo>
                  <a:lnTo>
                    <a:pt x="69443" y="92062"/>
                  </a:lnTo>
                  <a:lnTo>
                    <a:pt x="69049" y="92062"/>
                  </a:lnTo>
                  <a:lnTo>
                    <a:pt x="69049" y="92824"/>
                  </a:lnTo>
                  <a:lnTo>
                    <a:pt x="69443" y="92824"/>
                  </a:lnTo>
                  <a:lnTo>
                    <a:pt x="69443" y="92443"/>
                  </a:lnTo>
                  <a:lnTo>
                    <a:pt x="69837" y="92443"/>
                  </a:lnTo>
                  <a:lnTo>
                    <a:pt x="70218" y="92062"/>
                  </a:lnTo>
                  <a:lnTo>
                    <a:pt x="69443" y="92062"/>
                  </a:lnTo>
                  <a:lnTo>
                    <a:pt x="69443" y="91681"/>
                  </a:lnTo>
                  <a:lnTo>
                    <a:pt x="70218" y="91681"/>
                  </a:lnTo>
                  <a:close/>
                </a:path>
                <a:path w="227329" h="194944">
                  <a:moveTo>
                    <a:pt x="71386" y="92062"/>
                  </a:moveTo>
                  <a:lnTo>
                    <a:pt x="70993" y="92443"/>
                  </a:lnTo>
                  <a:lnTo>
                    <a:pt x="70993" y="92824"/>
                  </a:lnTo>
                  <a:lnTo>
                    <a:pt x="71386" y="92824"/>
                  </a:lnTo>
                  <a:lnTo>
                    <a:pt x="71386" y="92062"/>
                  </a:lnTo>
                  <a:close/>
                </a:path>
                <a:path w="227329" h="194944">
                  <a:moveTo>
                    <a:pt x="71577" y="92443"/>
                  </a:moveTo>
                  <a:lnTo>
                    <a:pt x="71386" y="92443"/>
                  </a:lnTo>
                  <a:lnTo>
                    <a:pt x="71386" y="92824"/>
                  </a:lnTo>
                  <a:lnTo>
                    <a:pt x="71577" y="92443"/>
                  </a:lnTo>
                  <a:close/>
                </a:path>
                <a:path w="227329" h="194944">
                  <a:moveTo>
                    <a:pt x="72351" y="92443"/>
                  </a:moveTo>
                  <a:lnTo>
                    <a:pt x="71970" y="92443"/>
                  </a:lnTo>
                  <a:lnTo>
                    <a:pt x="71970" y="92824"/>
                  </a:lnTo>
                  <a:lnTo>
                    <a:pt x="72351" y="92824"/>
                  </a:lnTo>
                  <a:lnTo>
                    <a:pt x="72351" y="92443"/>
                  </a:lnTo>
                  <a:close/>
                </a:path>
                <a:path w="227329" h="194944">
                  <a:moveTo>
                    <a:pt x="72745" y="92443"/>
                  </a:moveTo>
                  <a:lnTo>
                    <a:pt x="72364" y="92443"/>
                  </a:lnTo>
                  <a:lnTo>
                    <a:pt x="72364" y="92824"/>
                  </a:lnTo>
                  <a:lnTo>
                    <a:pt x="72745" y="92824"/>
                  </a:lnTo>
                  <a:lnTo>
                    <a:pt x="72745" y="92443"/>
                  </a:lnTo>
                  <a:close/>
                </a:path>
                <a:path w="227329" h="194944">
                  <a:moveTo>
                    <a:pt x="77228" y="92443"/>
                  </a:moveTo>
                  <a:lnTo>
                    <a:pt x="77228" y="92824"/>
                  </a:lnTo>
                  <a:lnTo>
                    <a:pt x="77609" y="92824"/>
                  </a:lnTo>
                  <a:lnTo>
                    <a:pt x="77228" y="92443"/>
                  </a:lnTo>
                  <a:close/>
                </a:path>
                <a:path w="227329" h="194944">
                  <a:moveTo>
                    <a:pt x="78003" y="92443"/>
                  </a:moveTo>
                  <a:lnTo>
                    <a:pt x="77609" y="92443"/>
                  </a:lnTo>
                  <a:lnTo>
                    <a:pt x="77609" y="92824"/>
                  </a:lnTo>
                  <a:lnTo>
                    <a:pt x="78003" y="92824"/>
                  </a:lnTo>
                  <a:lnTo>
                    <a:pt x="78003" y="92443"/>
                  </a:lnTo>
                  <a:close/>
                </a:path>
                <a:path w="227329" h="194944">
                  <a:moveTo>
                    <a:pt x="70612" y="92062"/>
                  </a:moveTo>
                  <a:lnTo>
                    <a:pt x="70218" y="92062"/>
                  </a:lnTo>
                  <a:lnTo>
                    <a:pt x="70218" y="92443"/>
                  </a:lnTo>
                  <a:lnTo>
                    <a:pt x="70612" y="92062"/>
                  </a:lnTo>
                  <a:close/>
                </a:path>
                <a:path w="227329" h="194944">
                  <a:moveTo>
                    <a:pt x="71970" y="91681"/>
                  </a:moveTo>
                  <a:lnTo>
                    <a:pt x="71577" y="91681"/>
                  </a:lnTo>
                  <a:lnTo>
                    <a:pt x="71577" y="92443"/>
                  </a:lnTo>
                  <a:lnTo>
                    <a:pt x="71970" y="92443"/>
                  </a:lnTo>
                  <a:lnTo>
                    <a:pt x="72364" y="92062"/>
                  </a:lnTo>
                  <a:lnTo>
                    <a:pt x="71970" y="92062"/>
                  </a:lnTo>
                  <a:lnTo>
                    <a:pt x="71970" y="91681"/>
                  </a:lnTo>
                  <a:close/>
                </a:path>
                <a:path w="227329" h="194944">
                  <a:moveTo>
                    <a:pt x="72745" y="92062"/>
                  </a:moveTo>
                  <a:lnTo>
                    <a:pt x="72364" y="92062"/>
                  </a:lnTo>
                  <a:lnTo>
                    <a:pt x="72364" y="92443"/>
                  </a:lnTo>
                  <a:lnTo>
                    <a:pt x="72745" y="92062"/>
                  </a:lnTo>
                  <a:close/>
                </a:path>
                <a:path w="227329" h="194944">
                  <a:moveTo>
                    <a:pt x="78397" y="92062"/>
                  </a:moveTo>
                  <a:lnTo>
                    <a:pt x="73139" y="92062"/>
                  </a:lnTo>
                  <a:lnTo>
                    <a:pt x="73139" y="92443"/>
                  </a:lnTo>
                  <a:lnTo>
                    <a:pt x="78397" y="92443"/>
                  </a:lnTo>
                  <a:lnTo>
                    <a:pt x="78397" y="92062"/>
                  </a:lnTo>
                  <a:close/>
                </a:path>
                <a:path w="227329" h="194944">
                  <a:moveTo>
                    <a:pt x="78778" y="91681"/>
                  </a:moveTo>
                  <a:lnTo>
                    <a:pt x="73914" y="91681"/>
                  </a:lnTo>
                  <a:lnTo>
                    <a:pt x="73914" y="92062"/>
                  </a:lnTo>
                  <a:lnTo>
                    <a:pt x="78397" y="92062"/>
                  </a:lnTo>
                  <a:lnTo>
                    <a:pt x="78397" y="92443"/>
                  </a:lnTo>
                  <a:lnTo>
                    <a:pt x="78778" y="92443"/>
                  </a:lnTo>
                  <a:lnTo>
                    <a:pt x="78778" y="91681"/>
                  </a:lnTo>
                  <a:close/>
                </a:path>
                <a:path w="227329" h="194944">
                  <a:moveTo>
                    <a:pt x="66522" y="91681"/>
                  </a:moveTo>
                  <a:lnTo>
                    <a:pt x="65747" y="91681"/>
                  </a:lnTo>
                  <a:lnTo>
                    <a:pt x="65747" y="92062"/>
                  </a:lnTo>
                  <a:lnTo>
                    <a:pt x="66522" y="92062"/>
                  </a:lnTo>
                  <a:lnTo>
                    <a:pt x="66522" y="91681"/>
                  </a:lnTo>
                  <a:close/>
                </a:path>
                <a:path w="227329" h="194944">
                  <a:moveTo>
                    <a:pt x="71386" y="91681"/>
                  </a:moveTo>
                  <a:lnTo>
                    <a:pt x="70993" y="91681"/>
                  </a:lnTo>
                  <a:lnTo>
                    <a:pt x="70993" y="92062"/>
                  </a:lnTo>
                  <a:lnTo>
                    <a:pt x="71386" y="92062"/>
                  </a:lnTo>
                  <a:lnTo>
                    <a:pt x="71386" y="91681"/>
                  </a:lnTo>
                  <a:close/>
                </a:path>
                <a:path w="227329" h="194944">
                  <a:moveTo>
                    <a:pt x="72364" y="91681"/>
                  </a:moveTo>
                  <a:lnTo>
                    <a:pt x="71970" y="92062"/>
                  </a:lnTo>
                  <a:lnTo>
                    <a:pt x="72364" y="92062"/>
                  </a:lnTo>
                  <a:lnTo>
                    <a:pt x="72364" y="91681"/>
                  </a:lnTo>
                  <a:close/>
                </a:path>
                <a:path w="227329" h="194944">
                  <a:moveTo>
                    <a:pt x="79171" y="91681"/>
                  </a:moveTo>
                  <a:lnTo>
                    <a:pt x="78778" y="92062"/>
                  </a:lnTo>
                  <a:lnTo>
                    <a:pt x="79171" y="92062"/>
                  </a:lnTo>
                  <a:lnTo>
                    <a:pt x="79171" y="91681"/>
                  </a:lnTo>
                  <a:close/>
                </a:path>
                <a:path w="227329" h="194944">
                  <a:moveTo>
                    <a:pt x="79552" y="91681"/>
                  </a:moveTo>
                  <a:lnTo>
                    <a:pt x="79171" y="92062"/>
                  </a:lnTo>
                  <a:lnTo>
                    <a:pt x="79552" y="92062"/>
                  </a:lnTo>
                  <a:lnTo>
                    <a:pt x="79552" y="91681"/>
                  </a:lnTo>
                  <a:close/>
                </a:path>
                <a:path w="227329" h="194944">
                  <a:moveTo>
                    <a:pt x="80340" y="91681"/>
                  </a:moveTo>
                  <a:lnTo>
                    <a:pt x="79552" y="91681"/>
                  </a:lnTo>
                  <a:lnTo>
                    <a:pt x="79552" y="92062"/>
                  </a:lnTo>
                  <a:lnTo>
                    <a:pt x="80340" y="92062"/>
                  </a:lnTo>
                  <a:lnTo>
                    <a:pt x="80340" y="91681"/>
                  </a:lnTo>
                  <a:close/>
                </a:path>
                <a:path w="227329" h="194944">
                  <a:moveTo>
                    <a:pt x="65747" y="90919"/>
                  </a:moveTo>
                  <a:lnTo>
                    <a:pt x="65354" y="90919"/>
                  </a:lnTo>
                  <a:lnTo>
                    <a:pt x="65354" y="91300"/>
                  </a:lnTo>
                  <a:lnTo>
                    <a:pt x="65747" y="91681"/>
                  </a:lnTo>
                  <a:lnTo>
                    <a:pt x="65747" y="90919"/>
                  </a:lnTo>
                  <a:close/>
                </a:path>
                <a:path w="227329" h="194944">
                  <a:moveTo>
                    <a:pt x="70612" y="89649"/>
                  </a:moveTo>
                  <a:lnTo>
                    <a:pt x="70218" y="90030"/>
                  </a:lnTo>
                  <a:lnTo>
                    <a:pt x="69837" y="90030"/>
                  </a:lnTo>
                  <a:lnTo>
                    <a:pt x="69824" y="90423"/>
                  </a:lnTo>
                  <a:lnTo>
                    <a:pt x="69443" y="90792"/>
                  </a:lnTo>
                  <a:lnTo>
                    <a:pt x="69049" y="90792"/>
                  </a:lnTo>
                  <a:lnTo>
                    <a:pt x="69049" y="91681"/>
                  </a:lnTo>
                  <a:lnTo>
                    <a:pt x="69443" y="91681"/>
                  </a:lnTo>
                  <a:lnTo>
                    <a:pt x="69443" y="90919"/>
                  </a:lnTo>
                  <a:lnTo>
                    <a:pt x="70218" y="90919"/>
                  </a:lnTo>
                  <a:lnTo>
                    <a:pt x="70218" y="90411"/>
                  </a:lnTo>
                  <a:lnTo>
                    <a:pt x="70612" y="90030"/>
                  </a:lnTo>
                  <a:lnTo>
                    <a:pt x="70612" y="89649"/>
                  </a:lnTo>
                  <a:close/>
                </a:path>
                <a:path w="227329" h="194944">
                  <a:moveTo>
                    <a:pt x="69837" y="91300"/>
                  </a:moveTo>
                  <a:lnTo>
                    <a:pt x="69443" y="91300"/>
                  </a:lnTo>
                  <a:lnTo>
                    <a:pt x="69443" y="91681"/>
                  </a:lnTo>
                  <a:lnTo>
                    <a:pt x="69837" y="91300"/>
                  </a:lnTo>
                  <a:close/>
                </a:path>
                <a:path w="227329" h="194944">
                  <a:moveTo>
                    <a:pt x="70218" y="90919"/>
                  </a:moveTo>
                  <a:lnTo>
                    <a:pt x="69837" y="90919"/>
                  </a:lnTo>
                  <a:lnTo>
                    <a:pt x="69837" y="91300"/>
                  </a:lnTo>
                  <a:lnTo>
                    <a:pt x="70218" y="91681"/>
                  </a:lnTo>
                  <a:lnTo>
                    <a:pt x="70218" y="90919"/>
                  </a:lnTo>
                  <a:close/>
                </a:path>
                <a:path w="227329" h="194944">
                  <a:moveTo>
                    <a:pt x="70612" y="91300"/>
                  </a:moveTo>
                  <a:lnTo>
                    <a:pt x="70218" y="91300"/>
                  </a:lnTo>
                  <a:lnTo>
                    <a:pt x="70218" y="91681"/>
                  </a:lnTo>
                  <a:lnTo>
                    <a:pt x="70612" y="91681"/>
                  </a:lnTo>
                  <a:lnTo>
                    <a:pt x="70612" y="91300"/>
                  </a:lnTo>
                  <a:close/>
                </a:path>
                <a:path w="227329" h="194944">
                  <a:moveTo>
                    <a:pt x="71577" y="91300"/>
                  </a:moveTo>
                  <a:lnTo>
                    <a:pt x="70612" y="91300"/>
                  </a:lnTo>
                  <a:lnTo>
                    <a:pt x="70612" y="91681"/>
                  </a:lnTo>
                  <a:lnTo>
                    <a:pt x="71577" y="91681"/>
                  </a:lnTo>
                  <a:lnTo>
                    <a:pt x="71577" y="91300"/>
                  </a:lnTo>
                  <a:close/>
                </a:path>
                <a:path w="227329" h="194944">
                  <a:moveTo>
                    <a:pt x="72745" y="91300"/>
                  </a:moveTo>
                  <a:lnTo>
                    <a:pt x="72364" y="91300"/>
                  </a:lnTo>
                  <a:lnTo>
                    <a:pt x="72364" y="91681"/>
                  </a:lnTo>
                  <a:lnTo>
                    <a:pt x="72745" y="91681"/>
                  </a:lnTo>
                  <a:lnTo>
                    <a:pt x="72745" y="91300"/>
                  </a:lnTo>
                  <a:close/>
                </a:path>
                <a:path w="227329" h="194944">
                  <a:moveTo>
                    <a:pt x="72745" y="91300"/>
                  </a:moveTo>
                  <a:lnTo>
                    <a:pt x="72745" y="91681"/>
                  </a:lnTo>
                  <a:lnTo>
                    <a:pt x="73139" y="91681"/>
                  </a:lnTo>
                  <a:lnTo>
                    <a:pt x="72745" y="91300"/>
                  </a:lnTo>
                  <a:close/>
                </a:path>
                <a:path w="227329" h="194944">
                  <a:moveTo>
                    <a:pt x="74307" y="90411"/>
                  </a:moveTo>
                  <a:lnTo>
                    <a:pt x="73139" y="90411"/>
                  </a:lnTo>
                  <a:lnTo>
                    <a:pt x="73139" y="90792"/>
                  </a:lnTo>
                  <a:lnTo>
                    <a:pt x="72745" y="90792"/>
                  </a:lnTo>
                  <a:lnTo>
                    <a:pt x="73139" y="90919"/>
                  </a:lnTo>
                  <a:lnTo>
                    <a:pt x="73139" y="91681"/>
                  </a:lnTo>
                  <a:lnTo>
                    <a:pt x="73533" y="91681"/>
                  </a:lnTo>
                  <a:lnTo>
                    <a:pt x="73533" y="90919"/>
                  </a:lnTo>
                  <a:lnTo>
                    <a:pt x="73914" y="90792"/>
                  </a:lnTo>
                  <a:lnTo>
                    <a:pt x="74307" y="90411"/>
                  </a:lnTo>
                  <a:close/>
                </a:path>
                <a:path w="227329" h="194944">
                  <a:moveTo>
                    <a:pt x="74688" y="90411"/>
                  </a:moveTo>
                  <a:lnTo>
                    <a:pt x="74307" y="90411"/>
                  </a:lnTo>
                  <a:lnTo>
                    <a:pt x="74307" y="91681"/>
                  </a:lnTo>
                  <a:lnTo>
                    <a:pt x="74688" y="91681"/>
                  </a:lnTo>
                  <a:lnTo>
                    <a:pt x="74688" y="90411"/>
                  </a:lnTo>
                  <a:close/>
                </a:path>
                <a:path w="227329" h="194944">
                  <a:moveTo>
                    <a:pt x="75082" y="90919"/>
                  </a:moveTo>
                  <a:lnTo>
                    <a:pt x="74688" y="90919"/>
                  </a:lnTo>
                  <a:lnTo>
                    <a:pt x="74688" y="91300"/>
                  </a:lnTo>
                  <a:lnTo>
                    <a:pt x="75082" y="91300"/>
                  </a:lnTo>
                  <a:lnTo>
                    <a:pt x="75082" y="91681"/>
                  </a:lnTo>
                  <a:lnTo>
                    <a:pt x="75476" y="91300"/>
                  </a:lnTo>
                  <a:lnTo>
                    <a:pt x="75082" y="90919"/>
                  </a:lnTo>
                  <a:close/>
                </a:path>
                <a:path w="227329" h="194944">
                  <a:moveTo>
                    <a:pt x="75857" y="91300"/>
                  </a:moveTo>
                  <a:lnTo>
                    <a:pt x="75476" y="91300"/>
                  </a:lnTo>
                  <a:lnTo>
                    <a:pt x="75476" y="91681"/>
                  </a:lnTo>
                  <a:lnTo>
                    <a:pt x="75857" y="91681"/>
                  </a:lnTo>
                  <a:lnTo>
                    <a:pt x="75857" y="91300"/>
                  </a:lnTo>
                  <a:close/>
                </a:path>
                <a:path w="227329" h="194944">
                  <a:moveTo>
                    <a:pt x="76835" y="91300"/>
                  </a:moveTo>
                  <a:lnTo>
                    <a:pt x="76441" y="91681"/>
                  </a:lnTo>
                  <a:lnTo>
                    <a:pt x="76835" y="91681"/>
                  </a:lnTo>
                  <a:lnTo>
                    <a:pt x="76835" y="91300"/>
                  </a:lnTo>
                  <a:close/>
                </a:path>
                <a:path w="227329" h="194944">
                  <a:moveTo>
                    <a:pt x="77609" y="91300"/>
                  </a:moveTo>
                  <a:lnTo>
                    <a:pt x="77228" y="91681"/>
                  </a:lnTo>
                  <a:lnTo>
                    <a:pt x="77609" y="91681"/>
                  </a:lnTo>
                  <a:lnTo>
                    <a:pt x="77609" y="91300"/>
                  </a:lnTo>
                  <a:close/>
                </a:path>
                <a:path w="227329" h="194944">
                  <a:moveTo>
                    <a:pt x="80721" y="91300"/>
                  </a:moveTo>
                  <a:lnTo>
                    <a:pt x="80340" y="91300"/>
                  </a:lnTo>
                  <a:lnTo>
                    <a:pt x="80340" y="91681"/>
                  </a:lnTo>
                  <a:lnTo>
                    <a:pt x="80721" y="91300"/>
                  </a:lnTo>
                  <a:close/>
                </a:path>
                <a:path w="227329" h="194944">
                  <a:moveTo>
                    <a:pt x="71386" y="90919"/>
                  </a:moveTo>
                  <a:lnTo>
                    <a:pt x="70993" y="91300"/>
                  </a:lnTo>
                  <a:lnTo>
                    <a:pt x="71386" y="91300"/>
                  </a:lnTo>
                  <a:lnTo>
                    <a:pt x="71386" y="90919"/>
                  </a:lnTo>
                  <a:close/>
                </a:path>
                <a:path w="227329" h="194944">
                  <a:moveTo>
                    <a:pt x="71970" y="90792"/>
                  </a:moveTo>
                  <a:lnTo>
                    <a:pt x="71386" y="90792"/>
                  </a:lnTo>
                  <a:lnTo>
                    <a:pt x="71577" y="90919"/>
                  </a:lnTo>
                  <a:lnTo>
                    <a:pt x="71577" y="91300"/>
                  </a:lnTo>
                  <a:lnTo>
                    <a:pt x="71970" y="91300"/>
                  </a:lnTo>
                  <a:lnTo>
                    <a:pt x="71970" y="90792"/>
                  </a:lnTo>
                  <a:close/>
                </a:path>
                <a:path w="227329" h="194944">
                  <a:moveTo>
                    <a:pt x="72364" y="90919"/>
                  </a:moveTo>
                  <a:lnTo>
                    <a:pt x="71970" y="91300"/>
                  </a:lnTo>
                  <a:lnTo>
                    <a:pt x="72364" y="91300"/>
                  </a:lnTo>
                  <a:lnTo>
                    <a:pt x="72364" y="90919"/>
                  </a:lnTo>
                  <a:close/>
                </a:path>
                <a:path w="227329" h="194944">
                  <a:moveTo>
                    <a:pt x="73914" y="90919"/>
                  </a:moveTo>
                  <a:lnTo>
                    <a:pt x="73533" y="90919"/>
                  </a:lnTo>
                  <a:lnTo>
                    <a:pt x="73533" y="91300"/>
                  </a:lnTo>
                  <a:lnTo>
                    <a:pt x="73914" y="90919"/>
                  </a:lnTo>
                  <a:close/>
                </a:path>
                <a:path w="227329" h="194944">
                  <a:moveTo>
                    <a:pt x="76250" y="90411"/>
                  </a:moveTo>
                  <a:lnTo>
                    <a:pt x="75857" y="90411"/>
                  </a:lnTo>
                  <a:lnTo>
                    <a:pt x="75857" y="90792"/>
                  </a:lnTo>
                  <a:lnTo>
                    <a:pt x="75476" y="90792"/>
                  </a:lnTo>
                  <a:lnTo>
                    <a:pt x="75476" y="91300"/>
                  </a:lnTo>
                  <a:lnTo>
                    <a:pt x="75857" y="90919"/>
                  </a:lnTo>
                  <a:lnTo>
                    <a:pt x="76250" y="90919"/>
                  </a:lnTo>
                  <a:lnTo>
                    <a:pt x="76250" y="90411"/>
                  </a:lnTo>
                  <a:close/>
                </a:path>
                <a:path w="227329" h="194944">
                  <a:moveTo>
                    <a:pt x="76441" y="90919"/>
                  </a:moveTo>
                  <a:lnTo>
                    <a:pt x="75857" y="90919"/>
                  </a:lnTo>
                  <a:lnTo>
                    <a:pt x="75857" y="91300"/>
                  </a:lnTo>
                  <a:lnTo>
                    <a:pt x="76441" y="91300"/>
                  </a:lnTo>
                  <a:lnTo>
                    <a:pt x="76441" y="90919"/>
                  </a:lnTo>
                  <a:close/>
                </a:path>
                <a:path w="227329" h="194944">
                  <a:moveTo>
                    <a:pt x="76835" y="90792"/>
                  </a:moveTo>
                  <a:lnTo>
                    <a:pt x="76441" y="90919"/>
                  </a:lnTo>
                  <a:lnTo>
                    <a:pt x="76441" y="91300"/>
                  </a:lnTo>
                  <a:lnTo>
                    <a:pt x="76835" y="90919"/>
                  </a:lnTo>
                  <a:close/>
                </a:path>
                <a:path w="227329" h="194944">
                  <a:moveTo>
                    <a:pt x="76835" y="90919"/>
                  </a:moveTo>
                  <a:lnTo>
                    <a:pt x="76441" y="91300"/>
                  </a:lnTo>
                  <a:lnTo>
                    <a:pt x="76835" y="91300"/>
                  </a:lnTo>
                  <a:lnTo>
                    <a:pt x="76835" y="90919"/>
                  </a:lnTo>
                  <a:close/>
                </a:path>
                <a:path w="227329" h="194944">
                  <a:moveTo>
                    <a:pt x="78003" y="90919"/>
                  </a:moveTo>
                  <a:lnTo>
                    <a:pt x="77609" y="90919"/>
                  </a:lnTo>
                  <a:lnTo>
                    <a:pt x="77609" y="91300"/>
                  </a:lnTo>
                  <a:lnTo>
                    <a:pt x="78003" y="91300"/>
                  </a:lnTo>
                  <a:lnTo>
                    <a:pt x="78003" y="90919"/>
                  </a:lnTo>
                  <a:close/>
                </a:path>
                <a:path w="227329" h="194944">
                  <a:moveTo>
                    <a:pt x="79552" y="90919"/>
                  </a:moveTo>
                  <a:lnTo>
                    <a:pt x="79159" y="90919"/>
                  </a:lnTo>
                  <a:lnTo>
                    <a:pt x="79159" y="91300"/>
                  </a:lnTo>
                  <a:lnTo>
                    <a:pt x="79552" y="91300"/>
                  </a:lnTo>
                  <a:lnTo>
                    <a:pt x="79552" y="90919"/>
                  </a:lnTo>
                  <a:close/>
                </a:path>
                <a:path w="227329" h="194944">
                  <a:moveTo>
                    <a:pt x="70993" y="89649"/>
                  </a:moveTo>
                  <a:lnTo>
                    <a:pt x="70612" y="90030"/>
                  </a:lnTo>
                  <a:lnTo>
                    <a:pt x="70612" y="90411"/>
                  </a:lnTo>
                  <a:lnTo>
                    <a:pt x="70218" y="90411"/>
                  </a:lnTo>
                  <a:lnTo>
                    <a:pt x="70218" y="90919"/>
                  </a:lnTo>
                  <a:lnTo>
                    <a:pt x="70612" y="90919"/>
                  </a:lnTo>
                  <a:lnTo>
                    <a:pt x="70993" y="90792"/>
                  </a:lnTo>
                  <a:lnTo>
                    <a:pt x="70993" y="89649"/>
                  </a:lnTo>
                  <a:close/>
                </a:path>
                <a:path w="227329" h="194944">
                  <a:moveTo>
                    <a:pt x="70993" y="90792"/>
                  </a:moveTo>
                  <a:lnTo>
                    <a:pt x="70612" y="90792"/>
                  </a:lnTo>
                  <a:lnTo>
                    <a:pt x="70993" y="90919"/>
                  </a:lnTo>
                  <a:close/>
                </a:path>
                <a:path w="227329" h="194944">
                  <a:moveTo>
                    <a:pt x="71970" y="88506"/>
                  </a:moveTo>
                  <a:lnTo>
                    <a:pt x="71386" y="88506"/>
                  </a:lnTo>
                  <a:lnTo>
                    <a:pt x="71386" y="89268"/>
                  </a:lnTo>
                  <a:lnTo>
                    <a:pt x="70993" y="89268"/>
                  </a:lnTo>
                  <a:lnTo>
                    <a:pt x="71005" y="90919"/>
                  </a:lnTo>
                  <a:lnTo>
                    <a:pt x="71386" y="90919"/>
                  </a:lnTo>
                  <a:lnTo>
                    <a:pt x="71386" y="90411"/>
                  </a:lnTo>
                  <a:lnTo>
                    <a:pt x="71577" y="90411"/>
                  </a:lnTo>
                  <a:lnTo>
                    <a:pt x="71577" y="90030"/>
                  </a:lnTo>
                  <a:lnTo>
                    <a:pt x="71970" y="90030"/>
                  </a:lnTo>
                  <a:lnTo>
                    <a:pt x="71970" y="89649"/>
                  </a:lnTo>
                  <a:lnTo>
                    <a:pt x="71577" y="89649"/>
                  </a:lnTo>
                  <a:lnTo>
                    <a:pt x="71577" y="88887"/>
                  </a:lnTo>
                  <a:lnTo>
                    <a:pt x="71970" y="88887"/>
                  </a:lnTo>
                  <a:lnTo>
                    <a:pt x="71970" y="88506"/>
                  </a:lnTo>
                  <a:close/>
                </a:path>
                <a:path w="227329" h="194944">
                  <a:moveTo>
                    <a:pt x="72364" y="90792"/>
                  </a:moveTo>
                  <a:lnTo>
                    <a:pt x="71970" y="90792"/>
                  </a:lnTo>
                  <a:lnTo>
                    <a:pt x="72364" y="90919"/>
                  </a:lnTo>
                  <a:close/>
                </a:path>
                <a:path w="227329" h="194944">
                  <a:moveTo>
                    <a:pt x="74307" y="90411"/>
                  </a:moveTo>
                  <a:lnTo>
                    <a:pt x="73914" y="90792"/>
                  </a:lnTo>
                  <a:lnTo>
                    <a:pt x="74307" y="90919"/>
                  </a:lnTo>
                  <a:lnTo>
                    <a:pt x="74307" y="90411"/>
                  </a:lnTo>
                  <a:close/>
                </a:path>
                <a:path w="227329" h="194944">
                  <a:moveTo>
                    <a:pt x="75082" y="90411"/>
                  </a:moveTo>
                  <a:lnTo>
                    <a:pt x="74688" y="90411"/>
                  </a:lnTo>
                  <a:lnTo>
                    <a:pt x="74688" y="90792"/>
                  </a:lnTo>
                  <a:lnTo>
                    <a:pt x="75082" y="90919"/>
                  </a:lnTo>
                  <a:lnTo>
                    <a:pt x="75082" y="90411"/>
                  </a:lnTo>
                  <a:close/>
                </a:path>
                <a:path w="227329" h="194944">
                  <a:moveTo>
                    <a:pt x="77216" y="90423"/>
                  </a:moveTo>
                  <a:lnTo>
                    <a:pt x="76835" y="90792"/>
                  </a:lnTo>
                  <a:lnTo>
                    <a:pt x="77228" y="90919"/>
                  </a:lnTo>
                  <a:lnTo>
                    <a:pt x="77216" y="90423"/>
                  </a:lnTo>
                  <a:close/>
                </a:path>
                <a:path w="227329" h="194944">
                  <a:moveTo>
                    <a:pt x="77609" y="90792"/>
                  </a:moveTo>
                  <a:lnTo>
                    <a:pt x="77228" y="90792"/>
                  </a:lnTo>
                  <a:lnTo>
                    <a:pt x="77609" y="90919"/>
                  </a:lnTo>
                  <a:close/>
                </a:path>
                <a:path w="227329" h="194944">
                  <a:moveTo>
                    <a:pt x="78397" y="90411"/>
                  </a:moveTo>
                  <a:lnTo>
                    <a:pt x="78003" y="90411"/>
                  </a:lnTo>
                  <a:lnTo>
                    <a:pt x="78003" y="90919"/>
                  </a:lnTo>
                  <a:lnTo>
                    <a:pt x="78397" y="90919"/>
                  </a:lnTo>
                  <a:lnTo>
                    <a:pt x="78778" y="90792"/>
                  </a:lnTo>
                  <a:lnTo>
                    <a:pt x="78397" y="90792"/>
                  </a:lnTo>
                  <a:lnTo>
                    <a:pt x="78397" y="90411"/>
                  </a:lnTo>
                  <a:close/>
                </a:path>
                <a:path w="227329" h="194944">
                  <a:moveTo>
                    <a:pt x="66141" y="90411"/>
                  </a:moveTo>
                  <a:lnTo>
                    <a:pt x="65747" y="90792"/>
                  </a:lnTo>
                  <a:lnTo>
                    <a:pt x="66141" y="90792"/>
                  </a:lnTo>
                  <a:lnTo>
                    <a:pt x="66141" y="90411"/>
                  </a:lnTo>
                  <a:close/>
                </a:path>
                <a:path w="227329" h="194944">
                  <a:moveTo>
                    <a:pt x="72364" y="90411"/>
                  </a:moveTo>
                  <a:lnTo>
                    <a:pt x="71970" y="90411"/>
                  </a:lnTo>
                  <a:lnTo>
                    <a:pt x="72364" y="90792"/>
                  </a:lnTo>
                  <a:lnTo>
                    <a:pt x="72364" y="90411"/>
                  </a:lnTo>
                  <a:close/>
                </a:path>
                <a:path w="227329" h="194944">
                  <a:moveTo>
                    <a:pt x="72942" y="90220"/>
                  </a:moveTo>
                  <a:lnTo>
                    <a:pt x="72745" y="90411"/>
                  </a:lnTo>
                  <a:lnTo>
                    <a:pt x="72364" y="90411"/>
                  </a:lnTo>
                  <a:lnTo>
                    <a:pt x="72364" y="90792"/>
                  </a:lnTo>
                  <a:lnTo>
                    <a:pt x="73139" y="90792"/>
                  </a:lnTo>
                  <a:lnTo>
                    <a:pt x="73139" y="90411"/>
                  </a:lnTo>
                  <a:lnTo>
                    <a:pt x="72942" y="90220"/>
                  </a:lnTo>
                  <a:close/>
                </a:path>
                <a:path w="227329" h="194944">
                  <a:moveTo>
                    <a:pt x="75476" y="90411"/>
                  </a:moveTo>
                  <a:lnTo>
                    <a:pt x="75082" y="90411"/>
                  </a:lnTo>
                  <a:lnTo>
                    <a:pt x="75476" y="90792"/>
                  </a:lnTo>
                  <a:lnTo>
                    <a:pt x="75476" y="90411"/>
                  </a:lnTo>
                  <a:close/>
                </a:path>
                <a:path w="227329" h="194944">
                  <a:moveTo>
                    <a:pt x="78778" y="90411"/>
                  </a:moveTo>
                  <a:lnTo>
                    <a:pt x="78397" y="90411"/>
                  </a:lnTo>
                  <a:lnTo>
                    <a:pt x="78397" y="90792"/>
                  </a:lnTo>
                  <a:lnTo>
                    <a:pt x="78778" y="90792"/>
                  </a:lnTo>
                  <a:lnTo>
                    <a:pt x="78778" y="90411"/>
                  </a:lnTo>
                  <a:close/>
                </a:path>
                <a:path w="227329" h="194944">
                  <a:moveTo>
                    <a:pt x="79171" y="90411"/>
                  </a:moveTo>
                  <a:lnTo>
                    <a:pt x="78778" y="90411"/>
                  </a:lnTo>
                  <a:lnTo>
                    <a:pt x="78778" y="90792"/>
                  </a:lnTo>
                  <a:lnTo>
                    <a:pt x="79171" y="90411"/>
                  </a:lnTo>
                  <a:close/>
                </a:path>
                <a:path w="227329" h="194944">
                  <a:moveTo>
                    <a:pt x="77228" y="89649"/>
                  </a:moveTo>
                  <a:lnTo>
                    <a:pt x="76835" y="89649"/>
                  </a:lnTo>
                  <a:lnTo>
                    <a:pt x="76835" y="90030"/>
                  </a:lnTo>
                  <a:lnTo>
                    <a:pt x="77216" y="90030"/>
                  </a:lnTo>
                  <a:lnTo>
                    <a:pt x="77216" y="90423"/>
                  </a:lnTo>
                  <a:lnTo>
                    <a:pt x="77228" y="89649"/>
                  </a:lnTo>
                  <a:close/>
                </a:path>
                <a:path w="227329" h="194944">
                  <a:moveTo>
                    <a:pt x="66522" y="90030"/>
                  </a:moveTo>
                  <a:lnTo>
                    <a:pt x="65747" y="90030"/>
                  </a:lnTo>
                  <a:lnTo>
                    <a:pt x="65747" y="90411"/>
                  </a:lnTo>
                  <a:lnTo>
                    <a:pt x="66141" y="90411"/>
                  </a:lnTo>
                  <a:lnTo>
                    <a:pt x="66522" y="90030"/>
                  </a:lnTo>
                  <a:close/>
                </a:path>
                <a:path w="227329" h="194944">
                  <a:moveTo>
                    <a:pt x="72364" y="90030"/>
                  </a:moveTo>
                  <a:lnTo>
                    <a:pt x="71970" y="90030"/>
                  </a:lnTo>
                  <a:lnTo>
                    <a:pt x="71577" y="90411"/>
                  </a:lnTo>
                  <a:lnTo>
                    <a:pt x="71970" y="90411"/>
                  </a:lnTo>
                  <a:lnTo>
                    <a:pt x="72364" y="90030"/>
                  </a:lnTo>
                  <a:close/>
                </a:path>
                <a:path w="227329" h="194944">
                  <a:moveTo>
                    <a:pt x="73914" y="89649"/>
                  </a:moveTo>
                  <a:lnTo>
                    <a:pt x="73533" y="89649"/>
                  </a:lnTo>
                  <a:lnTo>
                    <a:pt x="73533" y="90411"/>
                  </a:lnTo>
                  <a:lnTo>
                    <a:pt x="73914" y="90411"/>
                  </a:lnTo>
                  <a:lnTo>
                    <a:pt x="73914" y="89649"/>
                  </a:lnTo>
                  <a:close/>
                </a:path>
                <a:path w="227329" h="194944">
                  <a:moveTo>
                    <a:pt x="74307" y="90030"/>
                  </a:moveTo>
                  <a:lnTo>
                    <a:pt x="73914" y="90030"/>
                  </a:lnTo>
                  <a:lnTo>
                    <a:pt x="73914" y="90411"/>
                  </a:lnTo>
                  <a:lnTo>
                    <a:pt x="74307" y="90030"/>
                  </a:lnTo>
                  <a:close/>
                </a:path>
                <a:path w="227329" h="194944">
                  <a:moveTo>
                    <a:pt x="78003" y="90030"/>
                  </a:moveTo>
                  <a:lnTo>
                    <a:pt x="77609" y="90411"/>
                  </a:lnTo>
                  <a:lnTo>
                    <a:pt x="78003" y="90411"/>
                  </a:lnTo>
                  <a:lnTo>
                    <a:pt x="78003" y="90030"/>
                  </a:lnTo>
                  <a:close/>
                </a:path>
                <a:path w="227329" h="194944">
                  <a:moveTo>
                    <a:pt x="73139" y="90030"/>
                  </a:moveTo>
                  <a:lnTo>
                    <a:pt x="72745" y="90030"/>
                  </a:lnTo>
                  <a:lnTo>
                    <a:pt x="72942" y="90220"/>
                  </a:lnTo>
                  <a:lnTo>
                    <a:pt x="73139" y="90030"/>
                  </a:lnTo>
                  <a:close/>
                </a:path>
                <a:path w="227329" h="194944">
                  <a:moveTo>
                    <a:pt x="66916" y="89649"/>
                  </a:moveTo>
                  <a:lnTo>
                    <a:pt x="66522" y="89649"/>
                  </a:lnTo>
                  <a:lnTo>
                    <a:pt x="66522" y="90030"/>
                  </a:lnTo>
                  <a:lnTo>
                    <a:pt x="66916" y="90030"/>
                  </a:lnTo>
                  <a:lnTo>
                    <a:pt x="66916" y="89649"/>
                  </a:lnTo>
                  <a:close/>
                </a:path>
                <a:path w="227329" h="194944">
                  <a:moveTo>
                    <a:pt x="74307" y="89649"/>
                  </a:moveTo>
                  <a:lnTo>
                    <a:pt x="73914" y="89649"/>
                  </a:lnTo>
                  <a:lnTo>
                    <a:pt x="73914" y="90030"/>
                  </a:lnTo>
                  <a:lnTo>
                    <a:pt x="74307" y="89649"/>
                  </a:lnTo>
                  <a:close/>
                </a:path>
                <a:path w="227329" h="194944">
                  <a:moveTo>
                    <a:pt x="75857" y="89268"/>
                  </a:moveTo>
                  <a:lnTo>
                    <a:pt x="74307" y="89268"/>
                  </a:lnTo>
                  <a:lnTo>
                    <a:pt x="74307" y="90030"/>
                  </a:lnTo>
                  <a:lnTo>
                    <a:pt x="74688" y="90030"/>
                  </a:lnTo>
                  <a:lnTo>
                    <a:pt x="74688" y="89649"/>
                  </a:lnTo>
                  <a:lnTo>
                    <a:pt x="75476" y="89649"/>
                  </a:lnTo>
                  <a:lnTo>
                    <a:pt x="75857" y="89268"/>
                  </a:lnTo>
                  <a:close/>
                </a:path>
                <a:path w="227329" h="194944">
                  <a:moveTo>
                    <a:pt x="75476" y="89649"/>
                  </a:moveTo>
                  <a:lnTo>
                    <a:pt x="74688" y="89649"/>
                  </a:lnTo>
                  <a:lnTo>
                    <a:pt x="74688" y="90030"/>
                  </a:lnTo>
                  <a:lnTo>
                    <a:pt x="75082" y="90030"/>
                  </a:lnTo>
                  <a:lnTo>
                    <a:pt x="75476" y="89649"/>
                  </a:lnTo>
                  <a:close/>
                </a:path>
                <a:path w="227329" h="194944">
                  <a:moveTo>
                    <a:pt x="75857" y="89649"/>
                  </a:moveTo>
                  <a:lnTo>
                    <a:pt x="75476" y="89649"/>
                  </a:lnTo>
                  <a:lnTo>
                    <a:pt x="75476" y="90030"/>
                  </a:lnTo>
                  <a:lnTo>
                    <a:pt x="75857" y="89649"/>
                  </a:lnTo>
                  <a:close/>
                </a:path>
                <a:path w="227329" h="194944">
                  <a:moveTo>
                    <a:pt x="76835" y="89649"/>
                  </a:moveTo>
                  <a:lnTo>
                    <a:pt x="76250" y="89649"/>
                  </a:lnTo>
                  <a:lnTo>
                    <a:pt x="76441" y="90030"/>
                  </a:lnTo>
                  <a:lnTo>
                    <a:pt x="76835" y="90030"/>
                  </a:lnTo>
                  <a:lnTo>
                    <a:pt x="76835" y="89649"/>
                  </a:lnTo>
                  <a:close/>
                </a:path>
                <a:path w="227329" h="194944">
                  <a:moveTo>
                    <a:pt x="78397" y="88887"/>
                  </a:moveTo>
                  <a:lnTo>
                    <a:pt x="77609" y="88887"/>
                  </a:lnTo>
                  <a:lnTo>
                    <a:pt x="77609" y="89268"/>
                  </a:lnTo>
                  <a:lnTo>
                    <a:pt x="78003" y="89268"/>
                  </a:lnTo>
                  <a:lnTo>
                    <a:pt x="78003" y="89649"/>
                  </a:lnTo>
                  <a:lnTo>
                    <a:pt x="77609" y="89649"/>
                  </a:lnTo>
                  <a:lnTo>
                    <a:pt x="78003" y="90030"/>
                  </a:lnTo>
                  <a:lnTo>
                    <a:pt x="78397" y="90030"/>
                  </a:lnTo>
                  <a:lnTo>
                    <a:pt x="78397" y="89649"/>
                  </a:lnTo>
                  <a:lnTo>
                    <a:pt x="78003" y="89649"/>
                  </a:lnTo>
                  <a:lnTo>
                    <a:pt x="78003" y="89268"/>
                  </a:lnTo>
                  <a:lnTo>
                    <a:pt x="78397" y="89268"/>
                  </a:lnTo>
                  <a:lnTo>
                    <a:pt x="78397" y="88887"/>
                  </a:lnTo>
                  <a:close/>
                </a:path>
                <a:path w="227329" h="194944">
                  <a:moveTo>
                    <a:pt x="79946" y="89649"/>
                  </a:moveTo>
                  <a:lnTo>
                    <a:pt x="79552" y="90030"/>
                  </a:lnTo>
                  <a:lnTo>
                    <a:pt x="79946" y="90030"/>
                  </a:lnTo>
                  <a:lnTo>
                    <a:pt x="79946" y="89649"/>
                  </a:lnTo>
                  <a:close/>
                </a:path>
                <a:path w="227329" h="194944">
                  <a:moveTo>
                    <a:pt x="66916" y="88887"/>
                  </a:moveTo>
                  <a:lnTo>
                    <a:pt x="66522" y="89268"/>
                  </a:lnTo>
                  <a:lnTo>
                    <a:pt x="66916" y="89649"/>
                  </a:lnTo>
                  <a:lnTo>
                    <a:pt x="66916" y="88887"/>
                  </a:lnTo>
                  <a:close/>
                </a:path>
                <a:path w="227329" h="194944">
                  <a:moveTo>
                    <a:pt x="67106" y="89268"/>
                  </a:moveTo>
                  <a:lnTo>
                    <a:pt x="66916" y="89268"/>
                  </a:lnTo>
                  <a:lnTo>
                    <a:pt x="66916" y="89649"/>
                  </a:lnTo>
                  <a:lnTo>
                    <a:pt x="67106" y="89649"/>
                  </a:lnTo>
                  <a:lnTo>
                    <a:pt x="67106" y="89268"/>
                  </a:lnTo>
                  <a:close/>
                </a:path>
                <a:path w="227329" h="194944">
                  <a:moveTo>
                    <a:pt x="67500" y="88887"/>
                  </a:moveTo>
                  <a:lnTo>
                    <a:pt x="67106" y="88887"/>
                  </a:lnTo>
                  <a:lnTo>
                    <a:pt x="67106" y="89649"/>
                  </a:lnTo>
                  <a:lnTo>
                    <a:pt x="67500" y="89649"/>
                  </a:lnTo>
                  <a:lnTo>
                    <a:pt x="67500" y="88887"/>
                  </a:lnTo>
                  <a:close/>
                </a:path>
                <a:path w="227329" h="194944">
                  <a:moveTo>
                    <a:pt x="70993" y="89268"/>
                  </a:moveTo>
                  <a:lnTo>
                    <a:pt x="70612" y="89649"/>
                  </a:lnTo>
                  <a:lnTo>
                    <a:pt x="70993" y="89649"/>
                  </a:lnTo>
                  <a:lnTo>
                    <a:pt x="70993" y="89268"/>
                  </a:lnTo>
                  <a:close/>
                </a:path>
                <a:path w="227329" h="194944">
                  <a:moveTo>
                    <a:pt x="71970" y="88887"/>
                  </a:moveTo>
                  <a:lnTo>
                    <a:pt x="71577" y="88887"/>
                  </a:lnTo>
                  <a:lnTo>
                    <a:pt x="71577" y="89649"/>
                  </a:lnTo>
                  <a:lnTo>
                    <a:pt x="71970" y="89649"/>
                  </a:lnTo>
                  <a:lnTo>
                    <a:pt x="71970" y="89268"/>
                  </a:lnTo>
                  <a:lnTo>
                    <a:pt x="72364" y="89268"/>
                  </a:lnTo>
                  <a:lnTo>
                    <a:pt x="71970" y="88887"/>
                  </a:lnTo>
                  <a:close/>
                </a:path>
                <a:path w="227329" h="194944">
                  <a:moveTo>
                    <a:pt x="74307" y="89268"/>
                  </a:moveTo>
                  <a:lnTo>
                    <a:pt x="73914" y="89268"/>
                  </a:lnTo>
                  <a:lnTo>
                    <a:pt x="73914" y="89649"/>
                  </a:lnTo>
                  <a:lnTo>
                    <a:pt x="74307" y="89268"/>
                  </a:lnTo>
                  <a:close/>
                </a:path>
                <a:path w="227329" h="194944">
                  <a:moveTo>
                    <a:pt x="76441" y="88506"/>
                  </a:moveTo>
                  <a:lnTo>
                    <a:pt x="76250" y="88887"/>
                  </a:lnTo>
                  <a:lnTo>
                    <a:pt x="75857" y="88887"/>
                  </a:lnTo>
                  <a:lnTo>
                    <a:pt x="75857" y="89649"/>
                  </a:lnTo>
                  <a:lnTo>
                    <a:pt x="76441" y="89268"/>
                  </a:lnTo>
                  <a:lnTo>
                    <a:pt x="76250" y="89268"/>
                  </a:lnTo>
                  <a:lnTo>
                    <a:pt x="76441" y="88887"/>
                  </a:lnTo>
                  <a:lnTo>
                    <a:pt x="76441" y="88506"/>
                  </a:lnTo>
                  <a:close/>
                </a:path>
                <a:path w="227329" h="194944">
                  <a:moveTo>
                    <a:pt x="76835" y="88125"/>
                  </a:moveTo>
                  <a:lnTo>
                    <a:pt x="76441" y="88125"/>
                  </a:lnTo>
                  <a:lnTo>
                    <a:pt x="76441" y="88887"/>
                  </a:lnTo>
                  <a:lnTo>
                    <a:pt x="76250" y="89268"/>
                  </a:lnTo>
                  <a:lnTo>
                    <a:pt x="76441" y="89268"/>
                  </a:lnTo>
                  <a:lnTo>
                    <a:pt x="76441" y="89649"/>
                  </a:lnTo>
                  <a:lnTo>
                    <a:pt x="76835" y="89268"/>
                  </a:lnTo>
                  <a:lnTo>
                    <a:pt x="76835" y="88125"/>
                  </a:lnTo>
                  <a:close/>
                </a:path>
                <a:path w="227329" h="194944">
                  <a:moveTo>
                    <a:pt x="77228" y="88887"/>
                  </a:moveTo>
                  <a:lnTo>
                    <a:pt x="76835" y="88887"/>
                  </a:lnTo>
                  <a:lnTo>
                    <a:pt x="76835" y="89268"/>
                  </a:lnTo>
                  <a:lnTo>
                    <a:pt x="77228" y="89649"/>
                  </a:lnTo>
                  <a:lnTo>
                    <a:pt x="77228" y="88887"/>
                  </a:lnTo>
                  <a:close/>
                </a:path>
                <a:path w="227329" h="194944">
                  <a:moveTo>
                    <a:pt x="79171" y="88887"/>
                  </a:moveTo>
                  <a:lnTo>
                    <a:pt x="78778" y="88887"/>
                  </a:lnTo>
                  <a:lnTo>
                    <a:pt x="78778" y="89268"/>
                  </a:lnTo>
                  <a:lnTo>
                    <a:pt x="78397" y="89649"/>
                  </a:lnTo>
                  <a:lnTo>
                    <a:pt x="79171" y="89649"/>
                  </a:lnTo>
                  <a:lnTo>
                    <a:pt x="79171" y="88887"/>
                  </a:lnTo>
                  <a:close/>
                </a:path>
                <a:path w="227329" h="194944">
                  <a:moveTo>
                    <a:pt x="77609" y="88887"/>
                  </a:moveTo>
                  <a:lnTo>
                    <a:pt x="77228" y="88887"/>
                  </a:lnTo>
                  <a:lnTo>
                    <a:pt x="77228" y="89268"/>
                  </a:lnTo>
                  <a:lnTo>
                    <a:pt x="77609" y="89268"/>
                  </a:lnTo>
                  <a:lnTo>
                    <a:pt x="77609" y="88887"/>
                  </a:lnTo>
                  <a:close/>
                </a:path>
                <a:path w="227329" h="194944">
                  <a:moveTo>
                    <a:pt x="78778" y="88887"/>
                  </a:moveTo>
                  <a:lnTo>
                    <a:pt x="78397" y="88887"/>
                  </a:lnTo>
                  <a:lnTo>
                    <a:pt x="78397" y="89268"/>
                  </a:lnTo>
                  <a:lnTo>
                    <a:pt x="78778" y="89268"/>
                  </a:lnTo>
                  <a:lnTo>
                    <a:pt x="78778" y="88887"/>
                  </a:lnTo>
                  <a:close/>
                </a:path>
                <a:path w="227329" h="194944">
                  <a:moveTo>
                    <a:pt x="77228" y="88125"/>
                  </a:moveTo>
                  <a:lnTo>
                    <a:pt x="76835" y="88125"/>
                  </a:lnTo>
                  <a:lnTo>
                    <a:pt x="76835" y="88506"/>
                  </a:lnTo>
                  <a:lnTo>
                    <a:pt x="77228" y="88125"/>
                  </a:lnTo>
                  <a:close/>
                </a:path>
                <a:path w="227329" h="194944">
                  <a:moveTo>
                    <a:pt x="78003" y="87744"/>
                  </a:moveTo>
                  <a:lnTo>
                    <a:pt x="77228" y="87744"/>
                  </a:lnTo>
                  <a:lnTo>
                    <a:pt x="77228" y="88125"/>
                  </a:lnTo>
                  <a:lnTo>
                    <a:pt x="76835" y="88506"/>
                  </a:lnTo>
                  <a:lnTo>
                    <a:pt x="77609" y="88506"/>
                  </a:lnTo>
                  <a:lnTo>
                    <a:pt x="77609" y="88125"/>
                  </a:lnTo>
                  <a:lnTo>
                    <a:pt x="78003" y="88125"/>
                  </a:lnTo>
                  <a:lnTo>
                    <a:pt x="78003" y="87744"/>
                  </a:lnTo>
                  <a:close/>
                </a:path>
                <a:path w="227329" h="194944">
                  <a:moveTo>
                    <a:pt x="78003" y="88125"/>
                  </a:moveTo>
                  <a:lnTo>
                    <a:pt x="77609" y="88125"/>
                  </a:lnTo>
                  <a:lnTo>
                    <a:pt x="77609" y="88506"/>
                  </a:lnTo>
                  <a:lnTo>
                    <a:pt x="78003" y="88125"/>
                  </a:lnTo>
                  <a:close/>
                </a:path>
                <a:path w="227329" h="194944">
                  <a:moveTo>
                    <a:pt x="78003" y="88125"/>
                  </a:moveTo>
                  <a:lnTo>
                    <a:pt x="77609" y="88506"/>
                  </a:lnTo>
                  <a:lnTo>
                    <a:pt x="78003" y="88506"/>
                  </a:lnTo>
                  <a:lnTo>
                    <a:pt x="78003" y="88125"/>
                  </a:lnTo>
                  <a:close/>
                </a:path>
                <a:path w="227329" h="194944">
                  <a:moveTo>
                    <a:pt x="78778" y="88125"/>
                  </a:moveTo>
                  <a:lnTo>
                    <a:pt x="78384" y="88125"/>
                  </a:lnTo>
                  <a:lnTo>
                    <a:pt x="78384" y="88506"/>
                  </a:lnTo>
                  <a:lnTo>
                    <a:pt x="78778" y="88506"/>
                  </a:lnTo>
                  <a:lnTo>
                    <a:pt x="78778" y="88125"/>
                  </a:lnTo>
                  <a:close/>
                </a:path>
                <a:path w="227329" h="194944">
                  <a:moveTo>
                    <a:pt x="73139" y="87744"/>
                  </a:moveTo>
                  <a:lnTo>
                    <a:pt x="72745" y="88125"/>
                  </a:lnTo>
                  <a:lnTo>
                    <a:pt x="73139" y="88125"/>
                  </a:lnTo>
                  <a:lnTo>
                    <a:pt x="73139" y="87744"/>
                  </a:lnTo>
                  <a:close/>
                </a:path>
                <a:path w="227329" h="194944">
                  <a:moveTo>
                    <a:pt x="78397" y="87744"/>
                  </a:moveTo>
                  <a:lnTo>
                    <a:pt x="78003" y="88125"/>
                  </a:lnTo>
                  <a:lnTo>
                    <a:pt x="78397" y="88125"/>
                  </a:lnTo>
                  <a:lnTo>
                    <a:pt x="78397" y="87744"/>
                  </a:lnTo>
                  <a:close/>
                </a:path>
                <a:path w="227329" h="194944">
                  <a:moveTo>
                    <a:pt x="66535" y="87363"/>
                  </a:moveTo>
                  <a:lnTo>
                    <a:pt x="66141" y="87363"/>
                  </a:lnTo>
                  <a:lnTo>
                    <a:pt x="66141" y="87744"/>
                  </a:lnTo>
                  <a:lnTo>
                    <a:pt x="66535" y="87744"/>
                  </a:lnTo>
                  <a:lnTo>
                    <a:pt x="66535" y="87363"/>
                  </a:lnTo>
                  <a:close/>
                </a:path>
                <a:path w="227329" h="194944">
                  <a:moveTo>
                    <a:pt x="76835" y="87363"/>
                  </a:moveTo>
                  <a:lnTo>
                    <a:pt x="76250" y="87363"/>
                  </a:lnTo>
                  <a:lnTo>
                    <a:pt x="76250" y="87744"/>
                  </a:lnTo>
                  <a:lnTo>
                    <a:pt x="76835" y="87744"/>
                  </a:lnTo>
                  <a:lnTo>
                    <a:pt x="76835" y="87363"/>
                  </a:lnTo>
                  <a:close/>
                </a:path>
                <a:path w="227329" h="194944">
                  <a:moveTo>
                    <a:pt x="77228" y="86855"/>
                  </a:moveTo>
                  <a:lnTo>
                    <a:pt x="76835" y="87363"/>
                  </a:lnTo>
                  <a:lnTo>
                    <a:pt x="76835" y="87744"/>
                  </a:lnTo>
                  <a:lnTo>
                    <a:pt x="77228" y="87363"/>
                  </a:lnTo>
                  <a:lnTo>
                    <a:pt x="77228" y="86855"/>
                  </a:lnTo>
                  <a:close/>
                </a:path>
                <a:path w="227329" h="194944">
                  <a:moveTo>
                    <a:pt x="77609" y="86855"/>
                  </a:moveTo>
                  <a:lnTo>
                    <a:pt x="77228" y="87363"/>
                  </a:lnTo>
                  <a:lnTo>
                    <a:pt x="77228" y="87744"/>
                  </a:lnTo>
                  <a:lnTo>
                    <a:pt x="77609" y="87363"/>
                  </a:lnTo>
                  <a:lnTo>
                    <a:pt x="77609" y="86855"/>
                  </a:lnTo>
                  <a:close/>
                </a:path>
                <a:path w="227329" h="194944">
                  <a:moveTo>
                    <a:pt x="78397" y="87363"/>
                  </a:moveTo>
                  <a:lnTo>
                    <a:pt x="78003" y="87744"/>
                  </a:lnTo>
                  <a:lnTo>
                    <a:pt x="78397" y="87744"/>
                  </a:lnTo>
                  <a:lnTo>
                    <a:pt x="78397" y="87363"/>
                  </a:lnTo>
                  <a:close/>
                </a:path>
                <a:path w="227329" h="194944">
                  <a:moveTo>
                    <a:pt x="68275" y="86093"/>
                  </a:moveTo>
                  <a:lnTo>
                    <a:pt x="67881" y="86093"/>
                  </a:lnTo>
                  <a:lnTo>
                    <a:pt x="67881" y="86855"/>
                  </a:lnTo>
                  <a:lnTo>
                    <a:pt x="70612" y="86855"/>
                  </a:lnTo>
                  <a:lnTo>
                    <a:pt x="70993" y="87363"/>
                  </a:lnTo>
                  <a:lnTo>
                    <a:pt x="70993" y="86601"/>
                  </a:lnTo>
                  <a:lnTo>
                    <a:pt x="68275" y="86601"/>
                  </a:lnTo>
                  <a:lnTo>
                    <a:pt x="68275" y="86093"/>
                  </a:lnTo>
                  <a:close/>
                </a:path>
                <a:path w="227329" h="194944">
                  <a:moveTo>
                    <a:pt x="75857" y="86855"/>
                  </a:moveTo>
                  <a:lnTo>
                    <a:pt x="75476" y="87363"/>
                  </a:lnTo>
                  <a:lnTo>
                    <a:pt x="75857" y="87363"/>
                  </a:lnTo>
                  <a:lnTo>
                    <a:pt x="75857" y="86855"/>
                  </a:lnTo>
                  <a:close/>
                </a:path>
                <a:path w="227329" h="194944">
                  <a:moveTo>
                    <a:pt x="77228" y="86855"/>
                  </a:moveTo>
                  <a:lnTo>
                    <a:pt x="76835" y="86855"/>
                  </a:lnTo>
                  <a:lnTo>
                    <a:pt x="76835" y="87363"/>
                  </a:lnTo>
                  <a:lnTo>
                    <a:pt x="77228" y="86855"/>
                  </a:lnTo>
                  <a:close/>
                </a:path>
                <a:path w="227329" h="194944">
                  <a:moveTo>
                    <a:pt x="77609" y="86855"/>
                  </a:moveTo>
                  <a:lnTo>
                    <a:pt x="77228" y="86855"/>
                  </a:lnTo>
                  <a:lnTo>
                    <a:pt x="77228" y="87363"/>
                  </a:lnTo>
                  <a:lnTo>
                    <a:pt x="77609" y="86855"/>
                  </a:lnTo>
                  <a:close/>
                </a:path>
                <a:path w="227329" h="194944">
                  <a:moveTo>
                    <a:pt x="78003" y="86982"/>
                  </a:moveTo>
                  <a:lnTo>
                    <a:pt x="77609" y="86982"/>
                  </a:lnTo>
                  <a:lnTo>
                    <a:pt x="77609" y="87363"/>
                  </a:lnTo>
                  <a:lnTo>
                    <a:pt x="78003" y="87363"/>
                  </a:lnTo>
                  <a:lnTo>
                    <a:pt x="78003" y="86982"/>
                  </a:lnTo>
                  <a:close/>
                </a:path>
                <a:path w="227329" h="194944">
                  <a:moveTo>
                    <a:pt x="78397" y="86982"/>
                  </a:moveTo>
                  <a:lnTo>
                    <a:pt x="78003" y="86982"/>
                  </a:lnTo>
                  <a:lnTo>
                    <a:pt x="78003" y="87363"/>
                  </a:lnTo>
                  <a:lnTo>
                    <a:pt x="78397" y="87363"/>
                  </a:lnTo>
                  <a:lnTo>
                    <a:pt x="78397" y="86982"/>
                  </a:lnTo>
                  <a:close/>
                </a:path>
                <a:path w="227329" h="194944">
                  <a:moveTo>
                    <a:pt x="74565" y="86601"/>
                  </a:moveTo>
                  <a:lnTo>
                    <a:pt x="70993" y="86601"/>
                  </a:lnTo>
                  <a:lnTo>
                    <a:pt x="70993" y="86855"/>
                  </a:lnTo>
                  <a:lnTo>
                    <a:pt x="74307" y="86855"/>
                  </a:lnTo>
                  <a:lnTo>
                    <a:pt x="74565" y="86601"/>
                  </a:lnTo>
                  <a:close/>
                </a:path>
                <a:path w="227329" h="194944">
                  <a:moveTo>
                    <a:pt x="75082" y="86601"/>
                  </a:moveTo>
                  <a:lnTo>
                    <a:pt x="74688" y="86855"/>
                  </a:lnTo>
                  <a:lnTo>
                    <a:pt x="75082" y="86855"/>
                  </a:lnTo>
                  <a:lnTo>
                    <a:pt x="75082" y="86601"/>
                  </a:lnTo>
                  <a:close/>
                </a:path>
                <a:path w="227329" h="194944">
                  <a:moveTo>
                    <a:pt x="75857" y="86093"/>
                  </a:moveTo>
                  <a:lnTo>
                    <a:pt x="75082" y="86093"/>
                  </a:lnTo>
                  <a:lnTo>
                    <a:pt x="75082" y="86855"/>
                  </a:lnTo>
                  <a:lnTo>
                    <a:pt x="76250" y="86855"/>
                  </a:lnTo>
                  <a:lnTo>
                    <a:pt x="76441" y="86601"/>
                  </a:lnTo>
                  <a:lnTo>
                    <a:pt x="75476" y="86601"/>
                  </a:lnTo>
                  <a:lnTo>
                    <a:pt x="75857" y="86093"/>
                  </a:lnTo>
                  <a:close/>
                </a:path>
                <a:path w="227329" h="194944">
                  <a:moveTo>
                    <a:pt x="64185" y="86093"/>
                  </a:moveTo>
                  <a:lnTo>
                    <a:pt x="63804" y="86093"/>
                  </a:lnTo>
                  <a:lnTo>
                    <a:pt x="64185" y="86601"/>
                  </a:lnTo>
                  <a:lnTo>
                    <a:pt x="64185" y="86093"/>
                  </a:lnTo>
                  <a:close/>
                </a:path>
                <a:path w="227329" h="194944">
                  <a:moveTo>
                    <a:pt x="71970" y="85966"/>
                  </a:moveTo>
                  <a:lnTo>
                    <a:pt x="71386" y="85966"/>
                  </a:lnTo>
                  <a:lnTo>
                    <a:pt x="71386" y="86601"/>
                  </a:lnTo>
                  <a:lnTo>
                    <a:pt x="71577" y="86601"/>
                  </a:lnTo>
                  <a:lnTo>
                    <a:pt x="71577" y="86093"/>
                  </a:lnTo>
                  <a:lnTo>
                    <a:pt x="71970" y="85966"/>
                  </a:lnTo>
                  <a:close/>
                </a:path>
                <a:path w="227329" h="194944">
                  <a:moveTo>
                    <a:pt x="73139" y="86093"/>
                  </a:moveTo>
                  <a:lnTo>
                    <a:pt x="72745" y="86601"/>
                  </a:lnTo>
                  <a:lnTo>
                    <a:pt x="73139" y="86601"/>
                  </a:lnTo>
                  <a:lnTo>
                    <a:pt x="73139" y="86093"/>
                  </a:lnTo>
                  <a:close/>
                </a:path>
                <a:path w="227329" h="194944">
                  <a:moveTo>
                    <a:pt x="74688" y="86480"/>
                  </a:moveTo>
                  <a:close/>
                </a:path>
                <a:path w="227329" h="194944">
                  <a:moveTo>
                    <a:pt x="75082" y="86093"/>
                  </a:moveTo>
                  <a:lnTo>
                    <a:pt x="74688" y="86480"/>
                  </a:lnTo>
                  <a:lnTo>
                    <a:pt x="75082" y="86093"/>
                  </a:lnTo>
                  <a:close/>
                </a:path>
                <a:path w="227329" h="194944">
                  <a:moveTo>
                    <a:pt x="76250" y="86093"/>
                  </a:moveTo>
                  <a:lnTo>
                    <a:pt x="75857" y="86601"/>
                  </a:lnTo>
                  <a:lnTo>
                    <a:pt x="76250" y="86601"/>
                  </a:lnTo>
                  <a:lnTo>
                    <a:pt x="76250" y="86093"/>
                  </a:lnTo>
                  <a:close/>
                </a:path>
                <a:path w="227329" h="194944">
                  <a:moveTo>
                    <a:pt x="76441" y="86093"/>
                  </a:moveTo>
                  <a:lnTo>
                    <a:pt x="76250" y="86093"/>
                  </a:lnTo>
                  <a:lnTo>
                    <a:pt x="76250" y="86601"/>
                  </a:lnTo>
                  <a:lnTo>
                    <a:pt x="76441" y="86601"/>
                  </a:lnTo>
                  <a:lnTo>
                    <a:pt x="76441" y="86093"/>
                  </a:lnTo>
                  <a:close/>
                </a:path>
                <a:path w="227329" h="194944">
                  <a:moveTo>
                    <a:pt x="77228" y="86093"/>
                  </a:moveTo>
                  <a:lnTo>
                    <a:pt x="76835" y="86601"/>
                  </a:lnTo>
                  <a:lnTo>
                    <a:pt x="77609" y="86601"/>
                  </a:lnTo>
                  <a:lnTo>
                    <a:pt x="77228" y="86093"/>
                  </a:lnTo>
                  <a:close/>
                </a:path>
                <a:path w="227329" h="194944">
                  <a:moveTo>
                    <a:pt x="78003" y="86093"/>
                  </a:moveTo>
                  <a:lnTo>
                    <a:pt x="77609" y="86093"/>
                  </a:lnTo>
                  <a:lnTo>
                    <a:pt x="77609" y="86601"/>
                  </a:lnTo>
                  <a:lnTo>
                    <a:pt x="78003" y="86601"/>
                  </a:lnTo>
                  <a:lnTo>
                    <a:pt x="78003" y="86093"/>
                  </a:lnTo>
                  <a:close/>
                </a:path>
                <a:path w="227329" h="194944">
                  <a:moveTo>
                    <a:pt x="71386" y="85966"/>
                  </a:moveTo>
                  <a:lnTo>
                    <a:pt x="70993" y="86093"/>
                  </a:lnTo>
                  <a:lnTo>
                    <a:pt x="71386" y="86093"/>
                  </a:lnTo>
                  <a:close/>
                </a:path>
                <a:path w="227329" h="194944">
                  <a:moveTo>
                    <a:pt x="74307" y="85585"/>
                  </a:moveTo>
                  <a:lnTo>
                    <a:pt x="73914" y="85585"/>
                  </a:lnTo>
                  <a:lnTo>
                    <a:pt x="73914" y="86093"/>
                  </a:lnTo>
                  <a:lnTo>
                    <a:pt x="74688" y="86093"/>
                  </a:lnTo>
                  <a:lnTo>
                    <a:pt x="74307" y="85966"/>
                  </a:lnTo>
                  <a:lnTo>
                    <a:pt x="74307" y="85585"/>
                  </a:lnTo>
                  <a:close/>
                </a:path>
                <a:path w="227329" h="194944">
                  <a:moveTo>
                    <a:pt x="76250" y="85585"/>
                  </a:moveTo>
                  <a:lnTo>
                    <a:pt x="75476" y="85585"/>
                  </a:lnTo>
                  <a:lnTo>
                    <a:pt x="75476" y="86093"/>
                  </a:lnTo>
                  <a:lnTo>
                    <a:pt x="76250" y="86093"/>
                  </a:lnTo>
                  <a:lnTo>
                    <a:pt x="76250" y="85585"/>
                  </a:lnTo>
                  <a:close/>
                </a:path>
                <a:path w="227329" h="194944">
                  <a:moveTo>
                    <a:pt x="76835" y="85585"/>
                  </a:moveTo>
                  <a:lnTo>
                    <a:pt x="76441" y="85966"/>
                  </a:lnTo>
                  <a:lnTo>
                    <a:pt x="76835" y="86093"/>
                  </a:lnTo>
                  <a:lnTo>
                    <a:pt x="76835" y="85585"/>
                  </a:lnTo>
                  <a:close/>
                </a:path>
                <a:path w="227329" h="194944">
                  <a:moveTo>
                    <a:pt x="77609" y="85966"/>
                  </a:moveTo>
                  <a:lnTo>
                    <a:pt x="77228" y="85966"/>
                  </a:lnTo>
                  <a:lnTo>
                    <a:pt x="76835" y="86093"/>
                  </a:lnTo>
                  <a:lnTo>
                    <a:pt x="77228" y="86093"/>
                  </a:lnTo>
                  <a:lnTo>
                    <a:pt x="77609" y="85966"/>
                  </a:lnTo>
                  <a:close/>
                </a:path>
                <a:path w="227329" h="194944">
                  <a:moveTo>
                    <a:pt x="78397" y="85966"/>
                  </a:moveTo>
                  <a:lnTo>
                    <a:pt x="78003" y="85966"/>
                  </a:lnTo>
                  <a:lnTo>
                    <a:pt x="78397" y="85966"/>
                  </a:lnTo>
                  <a:close/>
                </a:path>
                <a:path w="227329" h="194944">
                  <a:moveTo>
                    <a:pt x="64973" y="85204"/>
                  </a:moveTo>
                  <a:lnTo>
                    <a:pt x="64579" y="85204"/>
                  </a:lnTo>
                  <a:lnTo>
                    <a:pt x="64579" y="85966"/>
                  </a:lnTo>
                  <a:lnTo>
                    <a:pt x="65354" y="85966"/>
                  </a:lnTo>
                  <a:lnTo>
                    <a:pt x="65354" y="85585"/>
                  </a:lnTo>
                  <a:lnTo>
                    <a:pt x="64973" y="85585"/>
                  </a:lnTo>
                  <a:lnTo>
                    <a:pt x="64973" y="85204"/>
                  </a:lnTo>
                  <a:close/>
                </a:path>
                <a:path w="227329" h="194944">
                  <a:moveTo>
                    <a:pt x="72364" y="85585"/>
                  </a:moveTo>
                  <a:lnTo>
                    <a:pt x="71577" y="85585"/>
                  </a:lnTo>
                  <a:lnTo>
                    <a:pt x="71577" y="85966"/>
                  </a:lnTo>
                  <a:lnTo>
                    <a:pt x="72364" y="85966"/>
                  </a:lnTo>
                  <a:lnTo>
                    <a:pt x="72364" y="85585"/>
                  </a:lnTo>
                  <a:close/>
                </a:path>
                <a:path w="227329" h="194944">
                  <a:moveTo>
                    <a:pt x="75082" y="85204"/>
                  </a:moveTo>
                  <a:lnTo>
                    <a:pt x="74688" y="85204"/>
                  </a:lnTo>
                  <a:lnTo>
                    <a:pt x="74688" y="85966"/>
                  </a:lnTo>
                  <a:lnTo>
                    <a:pt x="75082" y="85966"/>
                  </a:lnTo>
                  <a:lnTo>
                    <a:pt x="75082" y="85204"/>
                  </a:lnTo>
                  <a:close/>
                </a:path>
                <a:path w="227329" h="194944">
                  <a:moveTo>
                    <a:pt x="76441" y="85585"/>
                  </a:moveTo>
                  <a:lnTo>
                    <a:pt x="76250" y="85585"/>
                  </a:lnTo>
                  <a:lnTo>
                    <a:pt x="76250" y="85966"/>
                  </a:lnTo>
                  <a:lnTo>
                    <a:pt x="76441" y="85585"/>
                  </a:lnTo>
                  <a:close/>
                </a:path>
                <a:path w="227329" h="194944">
                  <a:moveTo>
                    <a:pt x="77228" y="85585"/>
                  </a:moveTo>
                  <a:lnTo>
                    <a:pt x="76835" y="85966"/>
                  </a:lnTo>
                  <a:lnTo>
                    <a:pt x="77228" y="85966"/>
                  </a:lnTo>
                  <a:lnTo>
                    <a:pt x="77228" y="85585"/>
                  </a:lnTo>
                  <a:close/>
                </a:path>
                <a:path w="227329" h="194944">
                  <a:moveTo>
                    <a:pt x="77609" y="85585"/>
                  </a:moveTo>
                  <a:lnTo>
                    <a:pt x="77228" y="85585"/>
                  </a:lnTo>
                  <a:lnTo>
                    <a:pt x="77228" y="85966"/>
                  </a:lnTo>
                  <a:lnTo>
                    <a:pt x="77609" y="85585"/>
                  </a:lnTo>
                  <a:close/>
                </a:path>
                <a:path w="227329" h="194944">
                  <a:moveTo>
                    <a:pt x="64973" y="85204"/>
                  </a:moveTo>
                  <a:lnTo>
                    <a:pt x="64973" y="85585"/>
                  </a:lnTo>
                  <a:lnTo>
                    <a:pt x="65354" y="85585"/>
                  </a:lnTo>
                  <a:lnTo>
                    <a:pt x="64973" y="85204"/>
                  </a:lnTo>
                  <a:close/>
                </a:path>
                <a:path w="227329" h="194944">
                  <a:moveTo>
                    <a:pt x="71386" y="85204"/>
                  </a:moveTo>
                  <a:lnTo>
                    <a:pt x="70612" y="85204"/>
                  </a:lnTo>
                  <a:lnTo>
                    <a:pt x="70612" y="85585"/>
                  </a:lnTo>
                  <a:lnTo>
                    <a:pt x="71386" y="85585"/>
                  </a:lnTo>
                  <a:lnTo>
                    <a:pt x="71386" y="85204"/>
                  </a:lnTo>
                  <a:close/>
                </a:path>
                <a:path w="227329" h="194944">
                  <a:moveTo>
                    <a:pt x="71970" y="85204"/>
                  </a:moveTo>
                  <a:lnTo>
                    <a:pt x="71577" y="85204"/>
                  </a:lnTo>
                  <a:lnTo>
                    <a:pt x="71970" y="85585"/>
                  </a:lnTo>
                  <a:lnTo>
                    <a:pt x="71970" y="85204"/>
                  </a:lnTo>
                  <a:close/>
                </a:path>
                <a:path w="227329" h="194944">
                  <a:moveTo>
                    <a:pt x="72745" y="84823"/>
                  </a:moveTo>
                  <a:lnTo>
                    <a:pt x="71970" y="84823"/>
                  </a:lnTo>
                  <a:lnTo>
                    <a:pt x="71970" y="85585"/>
                  </a:lnTo>
                  <a:lnTo>
                    <a:pt x="72364" y="85204"/>
                  </a:lnTo>
                  <a:lnTo>
                    <a:pt x="72745" y="85204"/>
                  </a:lnTo>
                  <a:lnTo>
                    <a:pt x="72745" y="84823"/>
                  </a:lnTo>
                  <a:close/>
                </a:path>
                <a:path w="227329" h="194944">
                  <a:moveTo>
                    <a:pt x="72745" y="85204"/>
                  </a:moveTo>
                  <a:lnTo>
                    <a:pt x="72364" y="85204"/>
                  </a:lnTo>
                  <a:lnTo>
                    <a:pt x="72364" y="85585"/>
                  </a:lnTo>
                  <a:lnTo>
                    <a:pt x="72745" y="85585"/>
                  </a:lnTo>
                  <a:lnTo>
                    <a:pt x="72745" y="85204"/>
                  </a:lnTo>
                  <a:close/>
                </a:path>
                <a:path w="227329" h="194944">
                  <a:moveTo>
                    <a:pt x="76835" y="85204"/>
                  </a:moveTo>
                  <a:lnTo>
                    <a:pt x="76441" y="85204"/>
                  </a:lnTo>
                  <a:lnTo>
                    <a:pt x="76441" y="85585"/>
                  </a:lnTo>
                  <a:lnTo>
                    <a:pt x="76835" y="85585"/>
                  </a:lnTo>
                  <a:lnTo>
                    <a:pt x="76835" y="85204"/>
                  </a:lnTo>
                  <a:close/>
                </a:path>
                <a:path w="227329" h="194944">
                  <a:moveTo>
                    <a:pt x="76835" y="85204"/>
                  </a:moveTo>
                  <a:lnTo>
                    <a:pt x="76835" y="85585"/>
                  </a:lnTo>
                  <a:lnTo>
                    <a:pt x="77228" y="85585"/>
                  </a:lnTo>
                  <a:lnTo>
                    <a:pt x="76835" y="85204"/>
                  </a:lnTo>
                  <a:close/>
                </a:path>
                <a:path w="227329" h="194944">
                  <a:moveTo>
                    <a:pt x="68668" y="84061"/>
                  </a:moveTo>
                  <a:lnTo>
                    <a:pt x="68275" y="84061"/>
                  </a:lnTo>
                  <a:lnTo>
                    <a:pt x="68275" y="84823"/>
                  </a:lnTo>
                  <a:lnTo>
                    <a:pt x="67881" y="84823"/>
                  </a:lnTo>
                  <a:lnTo>
                    <a:pt x="67881" y="85204"/>
                  </a:lnTo>
                  <a:lnTo>
                    <a:pt x="68668" y="85204"/>
                  </a:lnTo>
                  <a:lnTo>
                    <a:pt x="68668" y="84061"/>
                  </a:lnTo>
                  <a:close/>
                </a:path>
                <a:path w="227329" h="194944">
                  <a:moveTo>
                    <a:pt x="71577" y="84823"/>
                  </a:moveTo>
                  <a:lnTo>
                    <a:pt x="71386" y="84823"/>
                  </a:lnTo>
                  <a:lnTo>
                    <a:pt x="70993" y="85204"/>
                  </a:lnTo>
                  <a:lnTo>
                    <a:pt x="71577" y="85204"/>
                  </a:lnTo>
                  <a:lnTo>
                    <a:pt x="71577" y="84823"/>
                  </a:lnTo>
                  <a:close/>
                </a:path>
                <a:path w="227329" h="194944">
                  <a:moveTo>
                    <a:pt x="75082" y="84823"/>
                  </a:moveTo>
                  <a:lnTo>
                    <a:pt x="74688" y="84823"/>
                  </a:lnTo>
                  <a:lnTo>
                    <a:pt x="74688" y="85204"/>
                  </a:lnTo>
                  <a:lnTo>
                    <a:pt x="75082" y="84823"/>
                  </a:lnTo>
                  <a:close/>
                </a:path>
                <a:path w="227329" h="194944">
                  <a:moveTo>
                    <a:pt x="76250" y="84823"/>
                  </a:moveTo>
                  <a:lnTo>
                    <a:pt x="75857" y="84823"/>
                  </a:lnTo>
                  <a:lnTo>
                    <a:pt x="75857" y="85204"/>
                  </a:lnTo>
                  <a:lnTo>
                    <a:pt x="76250" y="85204"/>
                  </a:lnTo>
                  <a:lnTo>
                    <a:pt x="76250" y="84823"/>
                  </a:lnTo>
                  <a:close/>
                </a:path>
                <a:path w="227329" h="194944">
                  <a:moveTo>
                    <a:pt x="68668" y="83299"/>
                  </a:moveTo>
                  <a:lnTo>
                    <a:pt x="68275" y="83299"/>
                  </a:lnTo>
                  <a:lnTo>
                    <a:pt x="68275" y="83680"/>
                  </a:lnTo>
                  <a:lnTo>
                    <a:pt x="68662" y="84055"/>
                  </a:lnTo>
                  <a:lnTo>
                    <a:pt x="68668" y="84823"/>
                  </a:lnTo>
                  <a:lnTo>
                    <a:pt x="69049" y="84823"/>
                  </a:lnTo>
                  <a:lnTo>
                    <a:pt x="69049" y="84442"/>
                  </a:lnTo>
                  <a:lnTo>
                    <a:pt x="69443" y="84442"/>
                  </a:lnTo>
                  <a:lnTo>
                    <a:pt x="69443" y="83680"/>
                  </a:lnTo>
                  <a:lnTo>
                    <a:pt x="68668" y="83680"/>
                  </a:lnTo>
                  <a:lnTo>
                    <a:pt x="68668" y="83299"/>
                  </a:lnTo>
                  <a:close/>
                </a:path>
                <a:path w="227329" h="194944">
                  <a:moveTo>
                    <a:pt x="71577" y="84061"/>
                  </a:moveTo>
                  <a:lnTo>
                    <a:pt x="71386" y="84061"/>
                  </a:lnTo>
                  <a:lnTo>
                    <a:pt x="70993" y="84442"/>
                  </a:lnTo>
                  <a:lnTo>
                    <a:pt x="70993" y="84823"/>
                  </a:lnTo>
                  <a:lnTo>
                    <a:pt x="71386" y="84823"/>
                  </a:lnTo>
                  <a:lnTo>
                    <a:pt x="71577" y="84442"/>
                  </a:lnTo>
                  <a:lnTo>
                    <a:pt x="71577" y="84061"/>
                  </a:lnTo>
                  <a:close/>
                </a:path>
                <a:path w="227329" h="194944">
                  <a:moveTo>
                    <a:pt x="71970" y="83680"/>
                  </a:moveTo>
                  <a:lnTo>
                    <a:pt x="71583" y="84055"/>
                  </a:lnTo>
                  <a:lnTo>
                    <a:pt x="71577" y="84823"/>
                  </a:lnTo>
                  <a:lnTo>
                    <a:pt x="71970" y="84823"/>
                  </a:lnTo>
                  <a:lnTo>
                    <a:pt x="72364" y="84442"/>
                  </a:lnTo>
                  <a:lnTo>
                    <a:pt x="71970" y="84442"/>
                  </a:lnTo>
                  <a:lnTo>
                    <a:pt x="72364" y="84061"/>
                  </a:lnTo>
                  <a:lnTo>
                    <a:pt x="71970" y="84061"/>
                  </a:lnTo>
                  <a:lnTo>
                    <a:pt x="71970" y="83680"/>
                  </a:lnTo>
                  <a:close/>
                </a:path>
                <a:path w="227329" h="194944">
                  <a:moveTo>
                    <a:pt x="75476" y="84442"/>
                  </a:moveTo>
                  <a:lnTo>
                    <a:pt x="75082" y="84442"/>
                  </a:lnTo>
                  <a:lnTo>
                    <a:pt x="75082" y="84823"/>
                  </a:lnTo>
                  <a:lnTo>
                    <a:pt x="75476" y="84823"/>
                  </a:lnTo>
                  <a:lnTo>
                    <a:pt x="75476" y="84442"/>
                  </a:lnTo>
                  <a:close/>
                </a:path>
                <a:path w="227329" h="194944">
                  <a:moveTo>
                    <a:pt x="66141" y="84061"/>
                  </a:moveTo>
                  <a:lnTo>
                    <a:pt x="65747" y="84442"/>
                  </a:lnTo>
                  <a:lnTo>
                    <a:pt x="66141" y="84442"/>
                  </a:lnTo>
                  <a:lnTo>
                    <a:pt x="66141" y="84061"/>
                  </a:lnTo>
                  <a:close/>
                </a:path>
                <a:path w="227329" h="194944">
                  <a:moveTo>
                    <a:pt x="69837" y="84061"/>
                  </a:moveTo>
                  <a:lnTo>
                    <a:pt x="69443" y="84442"/>
                  </a:lnTo>
                  <a:lnTo>
                    <a:pt x="69837" y="84442"/>
                  </a:lnTo>
                  <a:lnTo>
                    <a:pt x="69837" y="84061"/>
                  </a:lnTo>
                  <a:close/>
                </a:path>
                <a:path w="227329" h="194944">
                  <a:moveTo>
                    <a:pt x="70993" y="84061"/>
                  </a:moveTo>
                  <a:lnTo>
                    <a:pt x="70612" y="84061"/>
                  </a:lnTo>
                  <a:lnTo>
                    <a:pt x="70612" y="84442"/>
                  </a:lnTo>
                  <a:lnTo>
                    <a:pt x="70993" y="84442"/>
                  </a:lnTo>
                  <a:lnTo>
                    <a:pt x="70993" y="84061"/>
                  </a:lnTo>
                  <a:close/>
                </a:path>
                <a:path w="227329" h="194944">
                  <a:moveTo>
                    <a:pt x="72364" y="84061"/>
                  </a:moveTo>
                  <a:lnTo>
                    <a:pt x="71970" y="84442"/>
                  </a:lnTo>
                  <a:lnTo>
                    <a:pt x="72364" y="84442"/>
                  </a:lnTo>
                  <a:lnTo>
                    <a:pt x="72364" y="84061"/>
                  </a:lnTo>
                  <a:close/>
                </a:path>
                <a:path w="227329" h="194944">
                  <a:moveTo>
                    <a:pt x="72745" y="84061"/>
                  </a:moveTo>
                  <a:lnTo>
                    <a:pt x="72364" y="84061"/>
                  </a:lnTo>
                  <a:lnTo>
                    <a:pt x="72364" y="84442"/>
                  </a:lnTo>
                  <a:lnTo>
                    <a:pt x="72745" y="84442"/>
                  </a:lnTo>
                  <a:lnTo>
                    <a:pt x="72745" y="84061"/>
                  </a:lnTo>
                  <a:close/>
                </a:path>
                <a:path w="227329" h="194944">
                  <a:moveTo>
                    <a:pt x="73139" y="84061"/>
                  </a:moveTo>
                  <a:lnTo>
                    <a:pt x="72745" y="84061"/>
                  </a:lnTo>
                  <a:lnTo>
                    <a:pt x="72745" y="84442"/>
                  </a:lnTo>
                  <a:lnTo>
                    <a:pt x="73139" y="84442"/>
                  </a:lnTo>
                  <a:lnTo>
                    <a:pt x="73139" y="84061"/>
                  </a:lnTo>
                  <a:close/>
                </a:path>
                <a:path w="227329" h="194944">
                  <a:moveTo>
                    <a:pt x="69837" y="83680"/>
                  </a:moveTo>
                  <a:lnTo>
                    <a:pt x="69443" y="83680"/>
                  </a:lnTo>
                  <a:lnTo>
                    <a:pt x="69443" y="84061"/>
                  </a:lnTo>
                  <a:lnTo>
                    <a:pt x="69830" y="84061"/>
                  </a:lnTo>
                  <a:lnTo>
                    <a:pt x="69837" y="83680"/>
                  </a:lnTo>
                  <a:close/>
                </a:path>
                <a:path w="227329" h="194944">
                  <a:moveTo>
                    <a:pt x="70218" y="83680"/>
                  </a:moveTo>
                  <a:lnTo>
                    <a:pt x="69837" y="84055"/>
                  </a:lnTo>
                  <a:lnTo>
                    <a:pt x="70218" y="84061"/>
                  </a:lnTo>
                  <a:lnTo>
                    <a:pt x="70218" y="83680"/>
                  </a:lnTo>
                  <a:close/>
                </a:path>
                <a:path w="227329" h="194944">
                  <a:moveTo>
                    <a:pt x="71577" y="83299"/>
                  </a:moveTo>
                  <a:lnTo>
                    <a:pt x="71386" y="83299"/>
                  </a:lnTo>
                  <a:lnTo>
                    <a:pt x="71386" y="84061"/>
                  </a:lnTo>
                  <a:lnTo>
                    <a:pt x="71577" y="83680"/>
                  </a:lnTo>
                  <a:lnTo>
                    <a:pt x="71577" y="83299"/>
                  </a:lnTo>
                  <a:close/>
                </a:path>
                <a:path w="227329" h="194944">
                  <a:moveTo>
                    <a:pt x="68275" y="83299"/>
                  </a:moveTo>
                  <a:lnTo>
                    <a:pt x="67881" y="83299"/>
                  </a:lnTo>
                  <a:lnTo>
                    <a:pt x="67881" y="83680"/>
                  </a:lnTo>
                  <a:lnTo>
                    <a:pt x="68275" y="83680"/>
                  </a:lnTo>
                  <a:lnTo>
                    <a:pt x="68275" y="83299"/>
                  </a:lnTo>
                  <a:close/>
                </a:path>
                <a:path w="227329" h="194944">
                  <a:moveTo>
                    <a:pt x="69837" y="82918"/>
                  </a:moveTo>
                  <a:lnTo>
                    <a:pt x="68668" y="82918"/>
                  </a:lnTo>
                  <a:lnTo>
                    <a:pt x="68668" y="83680"/>
                  </a:lnTo>
                  <a:lnTo>
                    <a:pt x="69049" y="83680"/>
                  </a:lnTo>
                  <a:lnTo>
                    <a:pt x="69049" y="83299"/>
                  </a:lnTo>
                  <a:lnTo>
                    <a:pt x="69837" y="83299"/>
                  </a:lnTo>
                  <a:lnTo>
                    <a:pt x="69837" y="82918"/>
                  </a:lnTo>
                  <a:close/>
                </a:path>
                <a:path w="227329" h="194944">
                  <a:moveTo>
                    <a:pt x="69837" y="83299"/>
                  </a:moveTo>
                  <a:lnTo>
                    <a:pt x="69443" y="83299"/>
                  </a:lnTo>
                  <a:lnTo>
                    <a:pt x="69443" y="83680"/>
                  </a:lnTo>
                  <a:lnTo>
                    <a:pt x="69837" y="83299"/>
                  </a:lnTo>
                  <a:close/>
                </a:path>
                <a:path w="227329" h="194944">
                  <a:moveTo>
                    <a:pt x="70218" y="83299"/>
                  </a:moveTo>
                  <a:lnTo>
                    <a:pt x="69837" y="83299"/>
                  </a:lnTo>
                  <a:lnTo>
                    <a:pt x="69837" y="83680"/>
                  </a:lnTo>
                  <a:lnTo>
                    <a:pt x="70218" y="83680"/>
                  </a:lnTo>
                  <a:lnTo>
                    <a:pt x="70218" y="83299"/>
                  </a:lnTo>
                  <a:close/>
                </a:path>
                <a:path w="227329" h="194944">
                  <a:moveTo>
                    <a:pt x="70612" y="83299"/>
                  </a:moveTo>
                  <a:lnTo>
                    <a:pt x="70218" y="83299"/>
                  </a:lnTo>
                  <a:lnTo>
                    <a:pt x="70218" y="83680"/>
                  </a:lnTo>
                  <a:lnTo>
                    <a:pt x="70612" y="83680"/>
                  </a:lnTo>
                  <a:lnTo>
                    <a:pt x="70612" y="83299"/>
                  </a:lnTo>
                  <a:close/>
                </a:path>
                <a:path w="227329" h="194944">
                  <a:moveTo>
                    <a:pt x="70993" y="83299"/>
                  </a:moveTo>
                  <a:lnTo>
                    <a:pt x="70612" y="83680"/>
                  </a:lnTo>
                  <a:lnTo>
                    <a:pt x="70993" y="83680"/>
                  </a:lnTo>
                  <a:lnTo>
                    <a:pt x="70993" y="83299"/>
                  </a:lnTo>
                  <a:close/>
                </a:path>
                <a:path w="227329" h="194944">
                  <a:moveTo>
                    <a:pt x="71386" y="83299"/>
                  </a:moveTo>
                  <a:lnTo>
                    <a:pt x="70993" y="83299"/>
                  </a:lnTo>
                  <a:lnTo>
                    <a:pt x="70993" y="83680"/>
                  </a:lnTo>
                  <a:lnTo>
                    <a:pt x="71386" y="83680"/>
                  </a:lnTo>
                  <a:lnTo>
                    <a:pt x="71386" y="83299"/>
                  </a:lnTo>
                  <a:close/>
                </a:path>
                <a:path w="227329" h="194944">
                  <a:moveTo>
                    <a:pt x="129933" y="56616"/>
                  </a:moveTo>
                  <a:lnTo>
                    <a:pt x="129540" y="56616"/>
                  </a:lnTo>
                  <a:lnTo>
                    <a:pt x="129933" y="57010"/>
                  </a:lnTo>
                  <a:lnTo>
                    <a:pt x="129933" y="56616"/>
                  </a:lnTo>
                  <a:close/>
                </a:path>
                <a:path w="227329" h="194944">
                  <a:moveTo>
                    <a:pt x="61277" y="85902"/>
                  </a:moveTo>
                  <a:lnTo>
                    <a:pt x="60883" y="85902"/>
                  </a:lnTo>
                  <a:lnTo>
                    <a:pt x="60883" y="86093"/>
                  </a:lnTo>
                  <a:lnTo>
                    <a:pt x="61277" y="86093"/>
                  </a:lnTo>
                  <a:lnTo>
                    <a:pt x="61277" y="85902"/>
                  </a:lnTo>
                  <a:close/>
                </a:path>
                <a:path w="227329" h="194944">
                  <a:moveTo>
                    <a:pt x="33655" y="95135"/>
                  </a:moveTo>
                  <a:lnTo>
                    <a:pt x="33261" y="95135"/>
                  </a:lnTo>
                  <a:lnTo>
                    <a:pt x="33261" y="95529"/>
                  </a:lnTo>
                  <a:lnTo>
                    <a:pt x="32880" y="95529"/>
                  </a:lnTo>
                  <a:lnTo>
                    <a:pt x="32880" y="95719"/>
                  </a:lnTo>
                  <a:lnTo>
                    <a:pt x="33261" y="95719"/>
                  </a:lnTo>
                  <a:lnTo>
                    <a:pt x="33655" y="95529"/>
                  </a:lnTo>
                  <a:lnTo>
                    <a:pt x="33655" y="95135"/>
                  </a:lnTo>
                  <a:close/>
                </a:path>
                <a:path w="227329" h="194944">
                  <a:moveTo>
                    <a:pt x="33274" y="94754"/>
                  </a:moveTo>
                  <a:lnTo>
                    <a:pt x="32880" y="94754"/>
                  </a:lnTo>
                  <a:lnTo>
                    <a:pt x="32880" y="95135"/>
                  </a:lnTo>
                  <a:lnTo>
                    <a:pt x="33274" y="95135"/>
                  </a:lnTo>
                  <a:lnTo>
                    <a:pt x="33274" y="94754"/>
                  </a:lnTo>
                  <a:close/>
                </a:path>
                <a:path w="227329" h="194944">
                  <a:moveTo>
                    <a:pt x="33261" y="94373"/>
                  </a:moveTo>
                  <a:lnTo>
                    <a:pt x="32867" y="94373"/>
                  </a:lnTo>
                  <a:lnTo>
                    <a:pt x="32867" y="94754"/>
                  </a:lnTo>
                  <a:lnTo>
                    <a:pt x="33261" y="94754"/>
                  </a:lnTo>
                  <a:lnTo>
                    <a:pt x="33261" y="94373"/>
                  </a:lnTo>
                  <a:close/>
                </a:path>
                <a:path w="227329" h="194944">
                  <a:moveTo>
                    <a:pt x="12255" y="99567"/>
                  </a:moveTo>
                  <a:lnTo>
                    <a:pt x="12255" y="99961"/>
                  </a:lnTo>
                  <a:lnTo>
                    <a:pt x="12649" y="99961"/>
                  </a:lnTo>
                  <a:lnTo>
                    <a:pt x="12255" y="99567"/>
                  </a:lnTo>
                  <a:close/>
                </a:path>
                <a:path w="227329" h="194944">
                  <a:moveTo>
                    <a:pt x="52324" y="90906"/>
                  </a:moveTo>
                  <a:lnTo>
                    <a:pt x="51930" y="90906"/>
                  </a:lnTo>
                  <a:lnTo>
                    <a:pt x="52324" y="91287"/>
                  </a:lnTo>
                  <a:lnTo>
                    <a:pt x="52324" y="90906"/>
                  </a:lnTo>
                  <a:close/>
                </a:path>
                <a:path w="227329" h="194944">
                  <a:moveTo>
                    <a:pt x="10706" y="100914"/>
                  </a:moveTo>
                  <a:lnTo>
                    <a:pt x="10312" y="100914"/>
                  </a:lnTo>
                  <a:lnTo>
                    <a:pt x="10312" y="101295"/>
                  </a:lnTo>
                  <a:lnTo>
                    <a:pt x="10706" y="101295"/>
                  </a:lnTo>
                  <a:lnTo>
                    <a:pt x="10706" y="100914"/>
                  </a:lnTo>
                  <a:close/>
                </a:path>
                <a:path w="227329" h="194944">
                  <a:moveTo>
                    <a:pt x="37350" y="95719"/>
                  </a:moveTo>
                  <a:lnTo>
                    <a:pt x="37350" y="96100"/>
                  </a:lnTo>
                  <a:lnTo>
                    <a:pt x="37731" y="96100"/>
                  </a:lnTo>
                  <a:lnTo>
                    <a:pt x="37350" y="95719"/>
                  </a:lnTo>
                  <a:close/>
                </a:path>
                <a:path w="227329" h="194944">
                  <a:moveTo>
                    <a:pt x="37731" y="97256"/>
                  </a:moveTo>
                  <a:lnTo>
                    <a:pt x="36182" y="97256"/>
                  </a:lnTo>
                  <a:lnTo>
                    <a:pt x="36182" y="97650"/>
                  </a:lnTo>
                  <a:lnTo>
                    <a:pt x="37731" y="97650"/>
                  </a:lnTo>
                  <a:lnTo>
                    <a:pt x="37731" y="97256"/>
                  </a:lnTo>
                  <a:close/>
                </a:path>
                <a:path w="227329" h="194944">
                  <a:moveTo>
                    <a:pt x="36576" y="96875"/>
                  </a:moveTo>
                  <a:lnTo>
                    <a:pt x="35788" y="96875"/>
                  </a:lnTo>
                  <a:lnTo>
                    <a:pt x="35788" y="97256"/>
                  </a:lnTo>
                  <a:lnTo>
                    <a:pt x="36576" y="97256"/>
                  </a:lnTo>
                  <a:lnTo>
                    <a:pt x="36576" y="96875"/>
                  </a:lnTo>
                  <a:close/>
                </a:path>
                <a:path w="227329" h="194944">
                  <a:moveTo>
                    <a:pt x="37350" y="96875"/>
                  </a:moveTo>
                  <a:lnTo>
                    <a:pt x="36576" y="96875"/>
                  </a:lnTo>
                  <a:lnTo>
                    <a:pt x="36576" y="97256"/>
                  </a:lnTo>
                  <a:lnTo>
                    <a:pt x="37350" y="97256"/>
                  </a:lnTo>
                  <a:lnTo>
                    <a:pt x="37350" y="96875"/>
                  </a:lnTo>
                  <a:close/>
                </a:path>
                <a:path w="227329" h="194944">
                  <a:moveTo>
                    <a:pt x="38125" y="96875"/>
                  </a:moveTo>
                  <a:lnTo>
                    <a:pt x="37350" y="96875"/>
                  </a:lnTo>
                  <a:lnTo>
                    <a:pt x="37350" y="97256"/>
                  </a:lnTo>
                  <a:lnTo>
                    <a:pt x="38125" y="97256"/>
                  </a:lnTo>
                  <a:lnTo>
                    <a:pt x="38125" y="96875"/>
                  </a:lnTo>
                  <a:close/>
                </a:path>
                <a:path w="227329" h="194944">
                  <a:moveTo>
                    <a:pt x="39878" y="96875"/>
                  </a:moveTo>
                  <a:lnTo>
                    <a:pt x="39484" y="96875"/>
                  </a:lnTo>
                  <a:lnTo>
                    <a:pt x="39484" y="97256"/>
                  </a:lnTo>
                  <a:lnTo>
                    <a:pt x="39878" y="97256"/>
                  </a:lnTo>
                  <a:lnTo>
                    <a:pt x="39878" y="96875"/>
                  </a:lnTo>
                  <a:close/>
                </a:path>
                <a:path w="227329" h="194944">
                  <a:moveTo>
                    <a:pt x="40271" y="96875"/>
                  </a:moveTo>
                  <a:lnTo>
                    <a:pt x="39878" y="97256"/>
                  </a:lnTo>
                  <a:lnTo>
                    <a:pt x="40271" y="97256"/>
                  </a:lnTo>
                  <a:lnTo>
                    <a:pt x="40271" y="96875"/>
                  </a:lnTo>
                  <a:close/>
                </a:path>
                <a:path w="227329" h="194944">
                  <a:moveTo>
                    <a:pt x="40271" y="96494"/>
                  </a:moveTo>
                  <a:lnTo>
                    <a:pt x="39878" y="96494"/>
                  </a:lnTo>
                  <a:lnTo>
                    <a:pt x="39878" y="96875"/>
                  </a:lnTo>
                  <a:lnTo>
                    <a:pt x="40271" y="96875"/>
                  </a:lnTo>
                  <a:lnTo>
                    <a:pt x="40271" y="96494"/>
                  </a:lnTo>
                  <a:close/>
                </a:path>
                <a:path w="227329" h="194944">
                  <a:moveTo>
                    <a:pt x="38709" y="95719"/>
                  </a:moveTo>
                  <a:lnTo>
                    <a:pt x="38519" y="95719"/>
                  </a:lnTo>
                  <a:lnTo>
                    <a:pt x="38519" y="96494"/>
                  </a:lnTo>
                  <a:lnTo>
                    <a:pt x="38709" y="96494"/>
                  </a:lnTo>
                  <a:lnTo>
                    <a:pt x="38709" y="95719"/>
                  </a:lnTo>
                  <a:close/>
                </a:path>
                <a:path w="227329" h="194944">
                  <a:moveTo>
                    <a:pt x="40652" y="96113"/>
                  </a:moveTo>
                  <a:lnTo>
                    <a:pt x="40259" y="96113"/>
                  </a:lnTo>
                  <a:lnTo>
                    <a:pt x="40259" y="96494"/>
                  </a:lnTo>
                  <a:lnTo>
                    <a:pt x="40652" y="96494"/>
                  </a:lnTo>
                  <a:lnTo>
                    <a:pt x="40652" y="96113"/>
                  </a:lnTo>
                  <a:close/>
                </a:path>
                <a:path w="227329" h="194944">
                  <a:moveTo>
                    <a:pt x="38519" y="95719"/>
                  </a:moveTo>
                  <a:lnTo>
                    <a:pt x="38125" y="95719"/>
                  </a:lnTo>
                  <a:lnTo>
                    <a:pt x="38125" y="96100"/>
                  </a:lnTo>
                  <a:lnTo>
                    <a:pt x="38519" y="96100"/>
                  </a:lnTo>
                  <a:lnTo>
                    <a:pt x="38519" y="95719"/>
                  </a:lnTo>
                  <a:close/>
                </a:path>
                <a:path w="227329" h="194944">
                  <a:moveTo>
                    <a:pt x="39103" y="95719"/>
                  </a:moveTo>
                  <a:lnTo>
                    <a:pt x="38709" y="95719"/>
                  </a:lnTo>
                  <a:lnTo>
                    <a:pt x="38709" y="96100"/>
                  </a:lnTo>
                  <a:lnTo>
                    <a:pt x="39103" y="96100"/>
                  </a:lnTo>
                  <a:lnTo>
                    <a:pt x="39103" y="95719"/>
                  </a:lnTo>
                  <a:close/>
                </a:path>
                <a:path w="227329" h="194944">
                  <a:moveTo>
                    <a:pt x="39484" y="95719"/>
                  </a:moveTo>
                  <a:lnTo>
                    <a:pt x="39103" y="95719"/>
                  </a:lnTo>
                  <a:lnTo>
                    <a:pt x="39103" y="96100"/>
                  </a:lnTo>
                  <a:lnTo>
                    <a:pt x="39484" y="96100"/>
                  </a:lnTo>
                  <a:lnTo>
                    <a:pt x="39484" y="95719"/>
                  </a:lnTo>
                  <a:close/>
                </a:path>
                <a:path w="227329" h="194944">
                  <a:moveTo>
                    <a:pt x="39878" y="95719"/>
                  </a:moveTo>
                  <a:lnTo>
                    <a:pt x="39484" y="96100"/>
                  </a:lnTo>
                  <a:lnTo>
                    <a:pt x="39878" y="96100"/>
                  </a:lnTo>
                  <a:lnTo>
                    <a:pt x="39878" y="95719"/>
                  </a:lnTo>
                  <a:close/>
                </a:path>
                <a:path w="227329" h="194944">
                  <a:moveTo>
                    <a:pt x="53682" y="92062"/>
                  </a:moveTo>
                  <a:lnTo>
                    <a:pt x="53289" y="92062"/>
                  </a:lnTo>
                  <a:lnTo>
                    <a:pt x="53289" y="92443"/>
                  </a:lnTo>
                  <a:lnTo>
                    <a:pt x="53682" y="92443"/>
                  </a:lnTo>
                  <a:lnTo>
                    <a:pt x="53682" y="92062"/>
                  </a:lnTo>
                  <a:close/>
                </a:path>
                <a:path w="227329" h="194944">
                  <a:moveTo>
                    <a:pt x="48818" y="95529"/>
                  </a:moveTo>
                  <a:lnTo>
                    <a:pt x="48044" y="95529"/>
                  </a:lnTo>
                  <a:lnTo>
                    <a:pt x="48044" y="96100"/>
                  </a:lnTo>
                  <a:lnTo>
                    <a:pt x="48437" y="95719"/>
                  </a:lnTo>
                  <a:lnTo>
                    <a:pt x="48818" y="95719"/>
                  </a:lnTo>
                  <a:lnTo>
                    <a:pt x="48818" y="95529"/>
                  </a:lnTo>
                  <a:close/>
                </a:path>
                <a:path w="227329" h="194944">
                  <a:moveTo>
                    <a:pt x="51155" y="95529"/>
                  </a:moveTo>
                  <a:lnTo>
                    <a:pt x="48818" y="95529"/>
                  </a:lnTo>
                  <a:lnTo>
                    <a:pt x="48818" y="96100"/>
                  </a:lnTo>
                  <a:lnTo>
                    <a:pt x="49212" y="96100"/>
                  </a:lnTo>
                  <a:lnTo>
                    <a:pt x="49212" y="95719"/>
                  </a:lnTo>
                  <a:lnTo>
                    <a:pt x="51155" y="95719"/>
                  </a:lnTo>
                  <a:lnTo>
                    <a:pt x="51155" y="95529"/>
                  </a:lnTo>
                  <a:close/>
                </a:path>
                <a:path w="227329" h="194944">
                  <a:moveTo>
                    <a:pt x="49606" y="95719"/>
                  </a:moveTo>
                  <a:lnTo>
                    <a:pt x="49212" y="95719"/>
                  </a:lnTo>
                  <a:lnTo>
                    <a:pt x="49212" y="96100"/>
                  </a:lnTo>
                  <a:lnTo>
                    <a:pt x="49606" y="96100"/>
                  </a:lnTo>
                  <a:lnTo>
                    <a:pt x="49606" y="95719"/>
                  </a:lnTo>
                  <a:close/>
                </a:path>
                <a:path w="227329" h="194944">
                  <a:moveTo>
                    <a:pt x="50774" y="95719"/>
                  </a:moveTo>
                  <a:lnTo>
                    <a:pt x="50380" y="95719"/>
                  </a:lnTo>
                  <a:lnTo>
                    <a:pt x="50380" y="96100"/>
                  </a:lnTo>
                  <a:lnTo>
                    <a:pt x="50774" y="96100"/>
                  </a:lnTo>
                  <a:lnTo>
                    <a:pt x="50774" y="95719"/>
                  </a:lnTo>
                  <a:close/>
                </a:path>
                <a:path w="227329" h="194944">
                  <a:moveTo>
                    <a:pt x="51549" y="95719"/>
                  </a:moveTo>
                  <a:lnTo>
                    <a:pt x="51549" y="96100"/>
                  </a:lnTo>
                  <a:lnTo>
                    <a:pt x="51930" y="96100"/>
                  </a:lnTo>
                  <a:lnTo>
                    <a:pt x="51549" y="95719"/>
                  </a:lnTo>
                  <a:close/>
                </a:path>
                <a:path w="227329" h="194944">
                  <a:moveTo>
                    <a:pt x="51930" y="95719"/>
                  </a:moveTo>
                  <a:lnTo>
                    <a:pt x="51549" y="95719"/>
                  </a:lnTo>
                  <a:lnTo>
                    <a:pt x="51930" y="96100"/>
                  </a:lnTo>
                  <a:lnTo>
                    <a:pt x="51930" y="95719"/>
                  </a:lnTo>
                  <a:close/>
                </a:path>
                <a:path w="227329" h="194944">
                  <a:moveTo>
                    <a:pt x="52908" y="95719"/>
                  </a:moveTo>
                  <a:lnTo>
                    <a:pt x="52717" y="95719"/>
                  </a:lnTo>
                  <a:lnTo>
                    <a:pt x="52717" y="96100"/>
                  </a:lnTo>
                  <a:lnTo>
                    <a:pt x="52908" y="95719"/>
                  </a:lnTo>
                  <a:close/>
                </a:path>
                <a:path w="227329" h="194944">
                  <a:moveTo>
                    <a:pt x="54076" y="95529"/>
                  </a:moveTo>
                  <a:lnTo>
                    <a:pt x="52908" y="95529"/>
                  </a:lnTo>
                  <a:lnTo>
                    <a:pt x="52908" y="95719"/>
                  </a:lnTo>
                  <a:lnTo>
                    <a:pt x="53301" y="96100"/>
                  </a:lnTo>
                  <a:lnTo>
                    <a:pt x="53301" y="95719"/>
                  </a:lnTo>
                  <a:lnTo>
                    <a:pt x="54076" y="95719"/>
                  </a:lnTo>
                  <a:lnTo>
                    <a:pt x="54076" y="95529"/>
                  </a:lnTo>
                  <a:close/>
                </a:path>
                <a:path w="227329" h="194944">
                  <a:moveTo>
                    <a:pt x="53682" y="95719"/>
                  </a:moveTo>
                  <a:lnTo>
                    <a:pt x="53301" y="96100"/>
                  </a:lnTo>
                  <a:lnTo>
                    <a:pt x="53682" y="96100"/>
                  </a:lnTo>
                  <a:lnTo>
                    <a:pt x="53682" y="95719"/>
                  </a:lnTo>
                  <a:close/>
                </a:path>
                <a:path w="227329" h="194944">
                  <a:moveTo>
                    <a:pt x="54851" y="95529"/>
                  </a:moveTo>
                  <a:lnTo>
                    <a:pt x="54076" y="95529"/>
                  </a:lnTo>
                  <a:lnTo>
                    <a:pt x="54076" y="95719"/>
                  </a:lnTo>
                  <a:lnTo>
                    <a:pt x="54470" y="95719"/>
                  </a:lnTo>
                  <a:lnTo>
                    <a:pt x="54076" y="96100"/>
                  </a:lnTo>
                  <a:lnTo>
                    <a:pt x="54470" y="96100"/>
                  </a:lnTo>
                  <a:lnTo>
                    <a:pt x="54851" y="95719"/>
                  </a:lnTo>
                  <a:lnTo>
                    <a:pt x="54851" y="95529"/>
                  </a:lnTo>
                  <a:close/>
                </a:path>
                <a:path w="227329" h="194944">
                  <a:moveTo>
                    <a:pt x="51930" y="95135"/>
                  </a:moveTo>
                  <a:lnTo>
                    <a:pt x="51155" y="95135"/>
                  </a:lnTo>
                  <a:lnTo>
                    <a:pt x="51155" y="95719"/>
                  </a:lnTo>
                  <a:lnTo>
                    <a:pt x="52717" y="95719"/>
                  </a:lnTo>
                  <a:lnTo>
                    <a:pt x="52324" y="95529"/>
                  </a:lnTo>
                  <a:lnTo>
                    <a:pt x="51549" y="95529"/>
                  </a:lnTo>
                  <a:lnTo>
                    <a:pt x="51930" y="95135"/>
                  </a:lnTo>
                  <a:close/>
                </a:path>
                <a:path w="227329" h="194944">
                  <a:moveTo>
                    <a:pt x="53301" y="95135"/>
                  </a:moveTo>
                  <a:lnTo>
                    <a:pt x="52717" y="95135"/>
                  </a:lnTo>
                  <a:lnTo>
                    <a:pt x="52324" y="95529"/>
                  </a:lnTo>
                  <a:lnTo>
                    <a:pt x="52717" y="95529"/>
                  </a:lnTo>
                  <a:lnTo>
                    <a:pt x="52717" y="95719"/>
                  </a:lnTo>
                  <a:lnTo>
                    <a:pt x="53301" y="95135"/>
                  </a:lnTo>
                  <a:close/>
                </a:path>
                <a:path w="227329" h="194944">
                  <a:moveTo>
                    <a:pt x="55638" y="95529"/>
                  </a:moveTo>
                  <a:lnTo>
                    <a:pt x="55245" y="95719"/>
                  </a:lnTo>
                  <a:lnTo>
                    <a:pt x="55638" y="95719"/>
                  </a:lnTo>
                  <a:lnTo>
                    <a:pt x="55638" y="95529"/>
                  </a:lnTo>
                  <a:close/>
                </a:path>
                <a:path w="227329" h="194944">
                  <a:moveTo>
                    <a:pt x="49212" y="94754"/>
                  </a:moveTo>
                  <a:lnTo>
                    <a:pt x="48818" y="95135"/>
                  </a:lnTo>
                  <a:lnTo>
                    <a:pt x="48818" y="95529"/>
                  </a:lnTo>
                  <a:lnTo>
                    <a:pt x="49212" y="95135"/>
                  </a:lnTo>
                  <a:lnTo>
                    <a:pt x="49212" y="94754"/>
                  </a:lnTo>
                  <a:close/>
                </a:path>
                <a:path w="227329" h="194944">
                  <a:moveTo>
                    <a:pt x="53682" y="95135"/>
                  </a:moveTo>
                  <a:lnTo>
                    <a:pt x="53301" y="95135"/>
                  </a:lnTo>
                  <a:lnTo>
                    <a:pt x="53682" y="95529"/>
                  </a:lnTo>
                  <a:lnTo>
                    <a:pt x="53682" y="95135"/>
                  </a:lnTo>
                  <a:close/>
                </a:path>
                <a:path w="227329" h="194944">
                  <a:moveTo>
                    <a:pt x="56413" y="95135"/>
                  </a:moveTo>
                  <a:lnTo>
                    <a:pt x="56019" y="95135"/>
                  </a:lnTo>
                  <a:lnTo>
                    <a:pt x="56019" y="95529"/>
                  </a:lnTo>
                  <a:lnTo>
                    <a:pt x="56794" y="95529"/>
                  </a:lnTo>
                  <a:lnTo>
                    <a:pt x="56413" y="95135"/>
                  </a:lnTo>
                  <a:close/>
                </a:path>
                <a:path w="227329" h="194944">
                  <a:moveTo>
                    <a:pt x="48437" y="94754"/>
                  </a:moveTo>
                  <a:lnTo>
                    <a:pt x="47853" y="94754"/>
                  </a:lnTo>
                  <a:lnTo>
                    <a:pt x="48044" y="95135"/>
                  </a:lnTo>
                  <a:lnTo>
                    <a:pt x="48437" y="95135"/>
                  </a:lnTo>
                  <a:lnTo>
                    <a:pt x="48437" y="94754"/>
                  </a:lnTo>
                  <a:close/>
                </a:path>
                <a:path w="227329" h="194944">
                  <a:moveTo>
                    <a:pt x="49212" y="93979"/>
                  </a:moveTo>
                  <a:lnTo>
                    <a:pt x="48818" y="93979"/>
                  </a:lnTo>
                  <a:lnTo>
                    <a:pt x="48818" y="94373"/>
                  </a:lnTo>
                  <a:lnTo>
                    <a:pt x="48437" y="94373"/>
                  </a:lnTo>
                  <a:lnTo>
                    <a:pt x="48437" y="95135"/>
                  </a:lnTo>
                  <a:lnTo>
                    <a:pt x="48818" y="95135"/>
                  </a:lnTo>
                  <a:lnTo>
                    <a:pt x="48818" y="94754"/>
                  </a:lnTo>
                  <a:lnTo>
                    <a:pt x="49212" y="94754"/>
                  </a:lnTo>
                  <a:lnTo>
                    <a:pt x="49212" y="93979"/>
                  </a:lnTo>
                  <a:close/>
                </a:path>
                <a:path w="227329" h="194944">
                  <a:moveTo>
                    <a:pt x="49987" y="94754"/>
                  </a:moveTo>
                  <a:lnTo>
                    <a:pt x="49606" y="94754"/>
                  </a:lnTo>
                  <a:lnTo>
                    <a:pt x="49606" y="95135"/>
                  </a:lnTo>
                  <a:lnTo>
                    <a:pt x="50380" y="95135"/>
                  </a:lnTo>
                  <a:lnTo>
                    <a:pt x="49987" y="94754"/>
                  </a:lnTo>
                  <a:close/>
                </a:path>
                <a:path w="227329" h="194944">
                  <a:moveTo>
                    <a:pt x="50380" y="93979"/>
                  </a:moveTo>
                  <a:lnTo>
                    <a:pt x="49212" y="93979"/>
                  </a:lnTo>
                  <a:lnTo>
                    <a:pt x="49212" y="94754"/>
                  </a:lnTo>
                  <a:lnTo>
                    <a:pt x="49606" y="94754"/>
                  </a:lnTo>
                  <a:lnTo>
                    <a:pt x="49606" y="94373"/>
                  </a:lnTo>
                  <a:lnTo>
                    <a:pt x="50380" y="94373"/>
                  </a:lnTo>
                  <a:lnTo>
                    <a:pt x="50380" y="93979"/>
                  </a:lnTo>
                  <a:close/>
                </a:path>
                <a:path w="227329" h="194944">
                  <a:moveTo>
                    <a:pt x="54851" y="93979"/>
                  </a:moveTo>
                  <a:lnTo>
                    <a:pt x="51549" y="93979"/>
                  </a:lnTo>
                  <a:lnTo>
                    <a:pt x="51930" y="93992"/>
                  </a:lnTo>
                  <a:lnTo>
                    <a:pt x="51930" y="94754"/>
                  </a:lnTo>
                  <a:lnTo>
                    <a:pt x="52324" y="94373"/>
                  </a:lnTo>
                  <a:lnTo>
                    <a:pt x="54851" y="94373"/>
                  </a:lnTo>
                  <a:lnTo>
                    <a:pt x="54851" y="93979"/>
                  </a:lnTo>
                  <a:close/>
                </a:path>
                <a:path w="227329" h="194944">
                  <a:moveTo>
                    <a:pt x="50761" y="93598"/>
                  </a:moveTo>
                  <a:lnTo>
                    <a:pt x="50380" y="93598"/>
                  </a:lnTo>
                  <a:lnTo>
                    <a:pt x="50393" y="93992"/>
                  </a:lnTo>
                  <a:lnTo>
                    <a:pt x="50774" y="94373"/>
                  </a:lnTo>
                  <a:lnTo>
                    <a:pt x="50761" y="93979"/>
                  </a:lnTo>
                  <a:lnTo>
                    <a:pt x="50761" y="93598"/>
                  </a:lnTo>
                  <a:close/>
                </a:path>
                <a:path w="227329" h="194944">
                  <a:moveTo>
                    <a:pt x="51549" y="93979"/>
                  </a:moveTo>
                  <a:lnTo>
                    <a:pt x="51155" y="93979"/>
                  </a:lnTo>
                  <a:lnTo>
                    <a:pt x="51155" y="94373"/>
                  </a:lnTo>
                  <a:lnTo>
                    <a:pt x="51536" y="94373"/>
                  </a:lnTo>
                  <a:lnTo>
                    <a:pt x="51549" y="93992"/>
                  </a:lnTo>
                  <a:close/>
                </a:path>
                <a:path w="227329" h="194944">
                  <a:moveTo>
                    <a:pt x="49987" y="93598"/>
                  </a:moveTo>
                  <a:lnTo>
                    <a:pt x="49593" y="93598"/>
                  </a:lnTo>
                  <a:lnTo>
                    <a:pt x="49593" y="93979"/>
                  </a:lnTo>
                  <a:lnTo>
                    <a:pt x="49987" y="93979"/>
                  </a:lnTo>
                  <a:lnTo>
                    <a:pt x="49987" y="93598"/>
                  </a:lnTo>
                  <a:close/>
                </a:path>
                <a:path w="227329" h="194944">
                  <a:moveTo>
                    <a:pt x="51155" y="93598"/>
                  </a:moveTo>
                  <a:lnTo>
                    <a:pt x="50774" y="93598"/>
                  </a:lnTo>
                  <a:lnTo>
                    <a:pt x="50774" y="93979"/>
                  </a:lnTo>
                  <a:lnTo>
                    <a:pt x="51155" y="93979"/>
                  </a:lnTo>
                  <a:lnTo>
                    <a:pt x="51155" y="93598"/>
                  </a:lnTo>
                  <a:close/>
                </a:path>
                <a:path w="227329" h="194944">
                  <a:moveTo>
                    <a:pt x="55638" y="93217"/>
                  </a:moveTo>
                  <a:lnTo>
                    <a:pt x="55245" y="93217"/>
                  </a:lnTo>
                  <a:lnTo>
                    <a:pt x="55245" y="93598"/>
                  </a:lnTo>
                  <a:lnTo>
                    <a:pt x="55638" y="93217"/>
                  </a:lnTo>
                  <a:close/>
                </a:path>
                <a:path w="227329" h="194944">
                  <a:moveTo>
                    <a:pt x="56019" y="92824"/>
                  </a:moveTo>
                  <a:lnTo>
                    <a:pt x="55638" y="92824"/>
                  </a:lnTo>
                  <a:lnTo>
                    <a:pt x="55638" y="93217"/>
                  </a:lnTo>
                  <a:lnTo>
                    <a:pt x="56019" y="93217"/>
                  </a:lnTo>
                  <a:lnTo>
                    <a:pt x="56019" y="92824"/>
                  </a:lnTo>
                  <a:close/>
                </a:path>
                <a:path w="227329" h="194944">
                  <a:moveTo>
                    <a:pt x="57378" y="92824"/>
                  </a:moveTo>
                  <a:lnTo>
                    <a:pt x="56794" y="92824"/>
                  </a:lnTo>
                  <a:lnTo>
                    <a:pt x="56794" y="93217"/>
                  </a:lnTo>
                  <a:lnTo>
                    <a:pt x="57188" y="93217"/>
                  </a:lnTo>
                  <a:lnTo>
                    <a:pt x="57378" y="92824"/>
                  </a:lnTo>
                  <a:close/>
                </a:path>
                <a:path w="227329" h="194944">
                  <a:moveTo>
                    <a:pt x="57772" y="92824"/>
                  </a:moveTo>
                  <a:lnTo>
                    <a:pt x="57378" y="92824"/>
                  </a:lnTo>
                  <a:lnTo>
                    <a:pt x="57378" y="93217"/>
                  </a:lnTo>
                  <a:lnTo>
                    <a:pt x="57772" y="93217"/>
                  </a:lnTo>
                  <a:lnTo>
                    <a:pt x="57772" y="92824"/>
                  </a:lnTo>
                  <a:close/>
                </a:path>
                <a:path w="227329" h="194944">
                  <a:moveTo>
                    <a:pt x="58940" y="92443"/>
                  </a:moveTo>
                  <a:lnTo>
                    <a:pt x="58166" y="92443"/>
                  </a:lnTo>
                  <a:lnTo>
                    <a:pt x="57772" y="92824"/>
                  </a:lnTo>
                  <a:lnTo>
                    <a:pt x="58940" y="92824"/>
                  </a:lnTo>
                  <a:lnTo>
                    <a:pt x="58940" y="92443"/>
                  </a:lnTo>
                  <a:close/>
                </a:path>
                <a:path w="227329" h="194944">
                  <a:moveTo>
                    <a:pt x="59321" y="92443"/>
                  </a:moveTo>
                  <a:lnTo>
                    <a:pt x="58940" y="92443"/>
                  </a:lnTo>
                  <a:lnTo>
                    <a:pt x="58940" y="92824"/>
                  </a:lnTo>
                  <a:lnTo>
                    <a:pt x="59321" y="92824"/>
                  </a:lnTo>
                  <a:lnTo>
                    <a:pt x="59321" y="92443"/>
                  </a:lnTo>
                  <a:close/>
                </a:path>
                <a:path w="227329" h="194944">
                  <a:moveTo>
                    <a:pt x="60883" y="91668"/>
                  </a:moveTo>
                  <a:lnTo>
                    <a:pt x="60109" y="91668"/>
                  </a:lnTo>
                  <a:lnTo>
                    <a:pt x="60109" y="92062"/>
                  </a:lnTo>
                  <a:lnTo>
                    <a:pt x="60883" y="92062"/>
                  </a:lnTo>
                  <a:lnTo>
                    <a:pt x="60883" y="91668"/>
                  </a:lnTo>
                  <a:close/>
                </a:path>
                <a:path w="227329" h="194944">
                  <a:moveTo>
                    <a:pt x="11480" y="105740"/>
                  </a:moveTo>
                  <a:lnTo>
                    <a:pt x="11087" y="105740"/>
                  </a:lnTo>
                  <a:lnTo>
                    <a:pt x="11087" y="106121"/>
                  </a:lnTo>
                  <a:lnTo>
                    <a:pt x="11480" y="106121"/>
                  </a:lnTo>
                  <a:lnTo>
                    <a:pt x="11480" y="105740"/>
                  </a:lnTo>
                  <a:close/>
                </a:path>
                <a:path w="227329" h="194944">
                  <a:moveTo>
                    <a:pt x="11861" y="105727"/>
                  </a:moveTo>
                  <a:lnTo>
                    <a:pt x="11480" y="105727"/>
                  </a:lnTo>
                  <a:lnTo>
                    <a:pt x="11480" y="106121"/>
                  </a:lnTo>
                  <a:lnTo>
                    <a:pt x="11861" y="105727"/>
                  </a:lnTo>
                  <a:close/>
                </a:path>
                <a:path w="227329" h="194944">
                  <a:moveTo>
                    <a:pt x="12255" y="106502"/>
                  </a:moveTo>
                  <a:lnTo>
                    <a:pt x="11861" y="106502"/>
                  </a:lnTo>
                  <a:lnTo>
                    <a:pt x="11861" y="106883"/>
                  </a:lnTo>
                  <a:lnTo>
                    <a:pt x="12255" y="106883"/>
                  </a:lnTo>
                  <a:lnTo>
                    <a:pt x="12255" y="106502"/>
                  </a:lnTo>
                  <a:close/>
                </a:path>
                <a:path w="227329" h="194944">
                  <a:moveTo>
                    <a:pt x="48044" y="98805"/>
                  </a:moveTo>
                  <a:lnTo>
                    <a:pt x="47853" y="98805"/>
                  </a:lnTo>
                  <a:lnTo>
                    <a:pt x="47853" y="99186"/>
                  </a:lnTo>
                  <a:lnTo>
                    <a:pt x="48044" y="99186"/>
                  </a:lnTo>
                  <a:lnTo>
                    <a:pt x="48044" y="98805"/>
                  </a:lnTo>
                  <a:close/>
                </a:path>
                <a:path w="227329" h="194944">
                  <a:moveTo>
                    <a:pt x="147243" y="63563"/>
                  </a:moveTo>
                  <a:lnTo>
                    <a:pt x="146850" y="63563"/>
                  </a:lnTo>
                  <a:lnTo>
                    <a:pt x="146850" y="63944"/>
                  </a:lnTo>
                  <a:lnTo>
                    <a:pt x="147243" y="63944"/>
                  </a:lnTo>
                  <a:lnTo>
                    <a:pt x="147243" y="63563"/>
                  </a:lnTo>
                  <a:close/>
                </a:path>
                <a:path w="227329" h="194944">
                  <a:moveTo>
                    <a:pt x="147447" y="63550"/>
                  </a:moveTo>
                  <a:lnTo>
                    <a:pt x="147243" y="63550"/>
                  </a:lnTo>
                  <a:lnTo>
                    <a:pt x="147243" y="63944"/>
                  </a:lnTo>
                  <a:lnTo>
                    <a:pt x="147447" y="63550"/>
                  </a:lnTo>
                  <a:close/>
                </a:path>
                <a:path w="227329" h="194944">
                  <a:moveTo>
                    <a:pt x="72364" y="99186"/>
                  </a:moveTo>
                  <a:lnTo>
                    <a:pt x="71386" y="99186"/>
                  </a:lnTo>
                  <a:lnTo>
                    <a:pt x="71386" y="99567"/>
                  </a:lnTo>
                  <a:lnTo>
                    <a:pt x="71970" y="99567"/>
                  </a:lnTo>
                  <a:lnTo>
                    <a:pt x="71970" y="99961"/>
                  </a:lnTo>
                  <a:lnTo>
                    <a:pt x="72364" y="99961"/>
                  </a:lnTo>
                  <a:lnTo>
                    <a:pt x="72364" y="99186"/>
                  </a:lnTo>
                  <a:close/>
                </a:path>
                <a:path w="227329" h="194944">
                  <a:moveTo>
                    <a:pt x="70612" y="98805"/>
                  </a:moveTo>
                  <a:lnTo>
                    <a:pt x="70218" y="98805"/>
                  </a:lnTo>
                  <a:lnTo>
                    <a:pt x="70218" y="99186"/>
                  </a:lnTo>
                  <a:lnTo>
                    <a:pt x="70612" y="99186"/>
                  </a:lnTo>
                  <a:lnTo>
                    <a:pt x="70612" y="98805"/>
                  </a:lnTo>
                  <a:close/>
                </a:path>
                <a:path w="227329" h="194944">
                  <a:moveTo>
                    <a:pt x="71970" y="98805"/>
                  </a:moveTo>
                  <a:lnTo>
                    <a:pt x="70612" y="98805"/>
                  </a:lnTo>
                  <a:lnTo>
                    <a:pt x="70993" y="99186"/>
                  </a:lnTo>
                  <a:lnTo>
                    <a:pt x="71970" y="99186"/>
                  </a:lnTo>
                  <a:lnTo>
                    <a:pt x="71970" y="98805"/>
                  </a:lnTo>
                  <a:close/>
                </a:path>
                <a:path w="227329" h="194944">
                  <a:moveTo>
                    <a:pt x="146469" y="65481"/>
                  </a:moveTo>
                  <a:lnTo>
                    <a:pt x="146469" y="65862"/>
                  </a:lnTo>
                  <a:lnTo>
                    <a:pt x="146850" y="65862"/>
                  </a:lnTo>
                  <a:lnTo>
                    <a:pt x="146469" y="65481"/>
                  </a:lnTo>
                  <a:close/>
                </a:path>
                <a:path w="227329" h="194944">
                  <a:moveTo>
                    <a:pt x="146850" y="65481"/>
                  </a:moveTo>
                  <a:lnTo>
                    <a:pt x="146469" y="65481"/>
                  </a:lnTo>
                  <a:lnTo>
                    <a:pt x="146850" y="65862"/>
                  </a:lnTo>
                  <a:lnTo>
                    <a:pt x="146850" y="65481"/>
                  </a:lnTo>
                  <a:close/>
                </a:path>
                <a:path w="227329" h="194944">
                  <a:moveTo>
                    <a:pt x="95885" y="90716"/>
                  </a:moveTo>
                  <a:lnTo>
                    <a:pt x="95504" y="90716"/>
                  </a:lnTo>
                  <a:lnTo>
                    <a:pt x="95504" y="90906"/>
                  </a:lnTo>
                  <a:lnTo>
                    <a:pt x="95885" y="90906"/>
                  </a:lnTo>
                  <a:lnTo>
                    <a:pt x="95885" y="90716"/>
                  </a:lnTo>
                  <a:close/>
                </a:path>
                <a:path w="227329" h="194944">
                  <a:moveTo>
                    <a:pt x="96278" y="90716"/>
                  </a:moveTo>
                  <a:lnTo>
                    <a:pt x="95897" y="90716"/>
                  </a:lnTo>
                  <a:lnTo>
                    <a:pt x="95897" y="90906"/>
                  </a:lnTo>
                  <a:lnTo>
                    <a:pt x="96278" y="90906"/>
                  </a:lnTo>
                  <a:lnTo>
                    <a:pt x="96278" y="90716"/>
                  </a:lnTo>
                  <a:close/>
                </a:path>
                <a:path w="227329" h="194944">
                  <a:moveTo>
                    <a:pt x="144907" y="69913"/>
                  </a:moveTo>
                  <a:lnTo>
                    <a:pt x="144526" y="69913"/>
                  </a:lnTo>
                  <a:lnTo>
                    <a:pt x="144526" y="70294"/>
                  </a:lnTo>
                  <a:lnTo>
                    <a:pt x="144907" y="69913"/>
                  </a:lnTo>
                  <a:close/>
                </a:path>
                <a:path w="227329" h="194944">
                  <a:moveTo>
                    <a:pt x="121373" y="82041"/>
                  </a:moveTo>
                  <a:lnTo>
                    <a:pt x="120992" y="82041"/>
                  </a:lnTo>
                  <a:lnTo>
                    <a:pt x="120992" y="82435"/>
                  </a:lnTo>
                  <a:lnTo>
                    <a:pt x="121373" y="82041"/>
                  </a:lnTo>
                  <a:close/>
                </a:path>
                <a:path w="227329" h="194944">
                  <a:moveTo>
                    <a:pt x="164363" y="63169"/>
                  </a:moveTo>
                  <a:lnTo>
                    <a:pt x="163588" y="63169"/>
                  </a:lnTo>
                  <a:lnTo>
                    <a:pt x="163588" y="63550"/>
                  </a:lnTo>
                  <a:lnTo>
                    <a:pt x="164363" y="63550"/>
                  </a:lnTo>
                  <a:lnTo>
                    <a:pt x="164363" y="63169"/>
                  </a:lnTo>
                  <a:close/>
                </a:path>
                <a:path w="227329" h="194944">
                  <a:moveTo>
                    <a:pt x="164757" y="62395"/>
                  </a:moveTo>
                  <a:lnTo>
                    <a:pt x="164363" y="62395"/>
                  </a:lnTo>
                  <a:lnTo>
                    <a:pt x="164363" y="62788"/>
                  </a:lnTo>
                  <a:lnTo>
                    <a:pt x="163969" y="62788"/>
                  </a:lnTo>
                  <a:lnTo>
                    <a:pt x="163969" y="63169"/>
                  </a:lnTo>
                  <a:lnTo>
                    <a:pt x="164757" y="63169"/>
                  </a:lnTo>
                  <a:lnTo>
                    <a:pt x="164757" y="62395"/>
                  </a:lnTo>
                  <a:close/>
                </a:path>
                <a:path w="227329" h="194944">
                  <a:moveTo>
                    <a:pt x="164363" y="62395"/>
                  </a:moveTo>
                  <a:lnTo>
                    <a:pt x="163969" y="62395"/>
                  </a:lnTo>
                  <a:lnTo>
                    <a:pt x="163969" y="62788"/>
                  </a:lnTo>
                  <a:lnTo>
                    <a:pt x="164363" y="62395"/>
                  </a:lnTo>
                  <a:close/>
                </a:path>
                <a:path w="227329" h="194944">
                  <a:moveTo>
                    <a:pt x="165531" y="62395"/>
                  </a:moveTo>
                  <a:lnTo>
                    <a:pt x="165138" y="62395"/>
                  </a:lnTo>
                  <a:lnTo>
                    <a:pt x="165138" y="62788"/>
                  </a:lnTo>
                  <a:lnTo>
                    <a:pt x="165531" y="62788"/>
                  </a:lnTo>
                  <a:lnTo>
                    <a:pt x="165531" y="62395"/>
                  </a:lnTo>
                  <a:close/>
                </a:path>
                <a:path w="227329" h="194944">
                  <a:moveTo>
                    <a:pt x="164757" y="61823"/>
                  </a:moveTo>
                  <a:lnTo>
                    <a:pt x="164363" y="61823"/>
                  </a:lnTo>
                  <a:lnTo>
                    <a:pt x="164363" y="62204"/>
                  </a:lnTo>
                  <a:lnTo>
                    <a:pt x="164757" y="62395"/>
                  </a:lnTo>
                  <a:lnTo>
                    <a:pt x="165138" y="62395"/>
                  </a:lnTo>
                  <a:lnTo>
                    <a:pt x="165531" y="62204"/>
                  </a:lnTo>
                  <a:lnTo>
                    <a:pt x="164757" y="62204"/>
                  </a:lnTo>
                  <a:lnTo>
                    <a:pt x="164757" y="61823"/>
                  </a:lnTo>
                  <a:close/>
                </a:path>
                <a:path w="227329" h="194944">
                  <a:moveTo>
                    <a:pt x="165138" y="61048"/>
                  </a:moveTo>
                  <a:lnTo>
                    <a:pt x="165138" y="61429"/>
                  </a:lnTo>
                  <a:lnTo>
                    <a:pt x="164757" y="61429"/>
                  </a:lnTo>
                  <a:lnTo>
                    <a:pt x="164757" y="62204"/>
                  </a:lnTo>
                  <a:lnTo>
                    <a:pt x="165531" y="62204"/>
                  </a:lnTo>
                  <a:lnTo>
                    <a:pt x="165531" y="61429"/>
                  </a:lnTo>
                  <a:lnTo>
                    <a:pt x="165138" y="61048"/>
                  </a:lnTo>
                  <a:close/>
                </a:path>
                <a:path w="227329" h="194944">
                  <a:moveTo>
                    <a:pt x="164757" y="61048"/>
                  </a:moveTo>
                  <a:lnTo>
                    <a:pt x="164363" y="61048"/>
                  </a:lnTo>
                  <a:lnTo>
                    <a:pt x="164757" y="61429"/>
                  </a:lnTo>
                  <a:lnTo>
                    <a:pt x="164757" y="61048"/>
                  </a:lnTo>
                  <a:close/>
                </a:path>
                <a:path w="227329" h="194944">
                  <a:moveTo>
                    <a:pt x="167665" y="59131"/>
                  </a:moveTo>
                  <a:lnTo>
                    <a:pt x="166890" y="59131"/>
                  </a:lnTo>
                  <a:lnTo>
                    <a:pt x="166890" y="59512"/>
                  </a:lnTo>
                  <a:lnTo>
                    <a:pt x="166497" y="59512"/>
                  </a:lnTo>
                  <a:lnTo>
                    <a:pt x="166497" y="60286"/>
                  </a:lnTo>
                  <a:lnTo>
                    <a:pt x="166890" y="60667"/>
                  </a:lnTo>
                  <a:lnTo>
                    <a:pt x="167284" y="60667"/>
                  </a:lnTo>
                  <a:lnTo>
                    <a:pt x="167284" y="61429"/>
                  </a:lnTo>
                  <a:lnTo>
                    <a:pt x="167665" y="61429"/>
                  </a:lnTo>
                  <a:lnTo>
                    <a:pt x="167665" y="59131"/>
                  </a:lnTo>
                  <a:close/>
                </a:path>
                <a:path w="227329" h="194944">
                  <a:moveTo>
                    <a:pt x="165531" y="60667"/>
                  </a:moveTo>
                  <a:lnTo>
                    <a:pt x="164757" y="60667"/>
                  </a:lnTo>
                  <a:lnTo>
                    <a:pt x="164757" y="61048"/>
                  </a:lnTo>
                  <a:lnTo>
                    <a:pt x="165138" y="61048"/>
                  </a:lnTo>
                  <a:lnTo>
                    <a:pt x="165531" y="60667"/>
                  </a:lnTo>
                  <a:close/>
                </a:path>
                <a:path w="227329" h="194944">
                  <a:moveTo>
                    <a:pt x="168059" y="60667"/>
                  </a:moveTo>
                  <a:lnTo>
                    <a:pt x="167665" y="60667"/>
                  </a:lnTo>
                  <a:lnTo>
                    <a:pt x="167665" y="61048"/>
                  </a:lnTo>
                  <a:lnTo>
                    <a:pt x="168059" y="61048"/>
                  </a:lnTo>
                  <a:lnTo>
                    <a:pt x="168059" y="60667"/>
                  </a:lnTo>
                  <a:close/>
                </a:path>
                <a:path w="227329" h="194944">
                  <a:moveTo>
                    <a:pt x="165531" y="60286"/>
                  </a:moveTo>
                  <a:lnTo>
                    <a:pt x="165138" y="60286"/>
                  </a:lnTo>
                  <a:lnTo>
                    <a:pt x="165138" y="60667"/>
                  </a:lnTo>
                  <a:lnTo>
                    <a:pt x="165531" y="60286"/>
                  </a:lnTo>
                  <a:close/>
                </a:path>
                <a:path w="227329" h="194944">
                  <a:moveTo>
                    <a:pt x="168833" y="60286"/>
                  </a:moveTo>
                  <a:lnTo>
                    <a:pt x="168452" y="60286"/>
                  </a:lnTo>
                  <a:lnTo>
                    <a:pt x="168833" y="60667"/>
                  </a:lnTo>
                  <a:lnTo>
                    <a:pt x="168833" y="60286"/>
                  </a:lnTo>
                  <a:close/>
                </a:path>
                <a:path w="227329" h="194944">
                  <a:moveTo>
                    <a:pt x="168059" y="59893"/>
                  </a:moveTo>
                  <a:lnTo>
                    <a:pt x="167665" y="59893"/>
                  </a:lnTo>
                  <a:lnTo>
                    <a:pt x="167665" y="60286"/>
                  </a:lnTo>
                  <a:lnTo>
                    <a:pt x="168059" y="60286"/>
                  </a:lnTo>
                  <a:lnTo>
                    <a:pt x="168059" y="59893"/>
                  </a:lnTo>
                  <a:close/>
                </a:path>
                <a:path w="227329" h="194944">
                  <a:moveTo>
                    <a:pt x="164757" y="59131"/>
                  </a:moveTo>
                  <a:lnTo>
                    <a:pt x="163982" y="59131"/>
                  </a:lnTo>
                  <a:lnTo>
                    <a:pt x="163982" y="59512"/>
                  </a:lnTo>
                  <a:lnTo>
                    <a:pt x="164363" y="59512"/>
                  </a:lnTo>
                  <a:lnTo>
                    <a:pt x="164363" y="59893"/>
                  </a:lnTo>
                  <a:lnTo>
                    <a:pt x="164757" y="59893"/>
                  </a:lnTo>
                  <a:lnTo>
                    <a:pt x="164757" y="59131"/>
                  </a:lnTo>
                  <a:close/>
                </a:path>
                <a:path w="227329" h="194944">
                  <a:moveTo>
                    <a:pt x="165138" y="59512"/>
                  </a:moveTo>
                  <a:lnTo>
                    <a:pt x="164757" y="59512"/>
                  </a:lnTo>
                  <a:lnTo>
                    <a:pt x="164757" y="59893"/>
                  </a:lnTo>
                  <a:lnTo>
                    <a:pt x="165138" y="59512"/>
                  </a:lnTo>
                  <a:close/>
                </a:path>
                <a:path w="227329" h="194944">
                  <a:moveTo>
                    <a:pt x="165925" y="59512"/>
                  </a:moveTo>
                  <a:lnTo>
                    <a:pt x="165531" y="59512"/>
                  </a:lnTo>
                  <a:lnTo>
                    <a:pt x="165531" y="59893"/>
                  </a:lnTo>
                  <a:lnTo>
                    <a:pt x="165925" y="59512"/>
                  </a:lnTo>
                  <a:close/>
                </a:path>
                <a:path w="227329" h="194944">
                  <a:moveTo>
                    <a:pt x="166306" y="59131"/>
                  </a:moveTo>
                  <a:lnTo>
                    <a:pt x="165925" y="59131"/>
                  </a:lnTo>
                  <a:lnTo>
                    <a:pt x="165925" y="59893"/>
                  </a:lnTo>
                  <a:lnTo>
                    <a:pt x="166497" y="59893"/>
                  </a:lnTo>
                  <a:lnTo>
                    <a:pt x="166497" y="59512"/>
                  </a:lnTo>
                  <a:lnTo>
                    <a:pt x="166306" y="59512"/>
                  </a:lnTo>
                  <a:lnTo>
                    <a:pt x="166306" y="59131"/>
                  </a:lnTo>
                  <a:close/>
                </a:path>
                <a:path w="227329" h="194944">
                  <a:moveTo>
                    <a:pt x="165531" y="59131"/>
                  </a:moveTo>
                  <a:lnTo>
                    <a:pt x="165138" y="59131"/>
                  </a:lnTo>
                  <a:lnTo>
                    <a:pt x="165138" y="59512"/>
                  </a:lnTo>
                  <a:lnTo>
                    <a:pt x="165531" y="59512"/>
                  </a:lnTo>
                  <a:lnTo>
                    <a:pt x="165531" y="59131"/>
                  </a:lnTo>
                  <a:close/>
                </a:path>
                <a:path w="227329" h="194944">
                  <a:moveTo>
                    <a:pt x="168452" y="58737"/>
                  </a:moveTo>
                  <a:lnTo>
                    <a:pt x="165531" y="58737"/>
                  </a:lnTo>
                  <a:lnTo>
                    <a:pt x="165531" y="59131"/>
                  </a:lnTo>
                  <a:lnTo>
                    <a:pt x="168059" y="59131"/>
                  </a:lnTo>
                  <a:lnTo>
                    <a:pt x="168059" y="59512"/>
                  </a:lnTo>
                  <a:lnTo>
                    <a:pt x="168452" y="59131"/>
                  </a:lnTo>
                  <a:lnTo>
                    <a:pt x="168452" y="58737"/>
                  </a:lnTo>
                  <a:close/>
                </a:path>
                <a:path w="227329" h="194944">
                  <a:moveTo>
                    <a:pt x="168833" y="59131"/>
                  </a:moveTo>
                  <a:lnTo>
                    <a:pt x="168452" y="59131"/>
                  </a:lnTo>
                  <a:lnTo>
                    <a:pt x="168452" y="59512"/>
                  </a:lnTo>
                  <a:lnTo>
                    <a:pt x="168833" y="59131"/>
                  </a:lnTo>
                  <a:close/>
                </a:path>
                <a:path w="227329" h="194944">
                  <a:moveTo>
                    <a:pt x="168833" y="59131"/>
                  </a:moveTo>
                  <a:lnTo>
                    <a:pt x="168833" y="59512"/>
                  </a:lnTo>
                  <a:lnTo>
                    <a:pt x="169227" y="59512"/>
                  </a:lnTo>
                  <a:lnTo>
                    <a:pt x="168833" y="59131"/>
                  </a:lnTo>
                  <a:close/>
                </a:path>
                <a:path w="227329" h="194944">
                  <a:moveTo>
                    <a:pt x="165138" y="58737"/>
                  </a:moveTo>
                  <a:lnTo>
                    <a:pt x="164757" y="58737"/>
                  </a:lnTo>
                  <a:lnTo>
                    <a:pt x="164757" y="59131"/>
                  </a:lnTo>
                  <a:lnTo>
                    <a:pt x="165138" y="59131"/>
                  </a:lnTo>
                  <a:lnTo>
                    <a:pt x="165138" y="58737"/>
                  </a:lnTo>
                  <a:close/>
                </a:path>
                <a:path w="227329" h="194944">
                  <a:moveTo>
                    <a:pt x="169608" y="58737"/>
                  </a:moveTo>
                  <a:lnTo>
                    <a:pt x="169227" y="58737"/>
                  </a:lnTo>
                  <a:lnTo>
                    <a:pt x="169227" y="59131"/>
                  </a:lnTo>
                  <a:lnTo>
                    <a:pt x="169608" y="58737"/>
                  </a:lnTo>
                  <a:close/>
                </a:path>
                <a:path w="227329" h="194944">
                  <a:moveTo>
                    <a:pt x="170776" y="58737"/>
                  </a:moveTo>
                  <a:lnTo>
                    <a:pt x="170002" y="58737"/>
                  </a:lnTo>
                  <a:lnTo>
                    <a:pt x="170002" y="59131"/>
                  </a:lnTo>
                  <a:lnTo>
                    <a:pt x="170395" y="59131"/>
                  </a:lnTo>
                  <a:lnTo>
                    <a:pt x="170776" y="58737"/>
                  </a:lnTo>
                  <a:close/>
                </a:path>
                <a:path w="227329" h="194944">
                  <a:moveTo>
                    <a:pt x="170002" y="58356"/>
                  </a:moveTo>
                  <a:lnTo>
                    <a:pt x="169608" y="58356"/>
                  </a:lnTo>
                  <a:lnTo>
                    <a:pt x="169608" y="58737"/>
                  </a:lnTo>
                  <a:lnTo>
                    <a:pt x="170002" y="58737"/>
                  </a:lnTo>
                  <a:lnTo>
                    <a:pt x="170002" y="58356"/>
                  </a:lnTo>
                  <a:close/>
                </a:path>
                <a:path w="227329" h="194944">
                  <a:moveTo>
                    <a:pt x="171170" y="58356"/>
                  </a:moveTo>
                  <a:lnTo>
                    <a:pt x="170776" y="58356"/>
                  </a:lnTo>
                  <a:lnTo>
                    <a:pt x="170776" y="58737"/>
                  </a:lnTo>
                  <a:lnTo>
                    <a:pt x="171170" y="58737"/>
                  </a:lnTo>
                  <a:lnTo>
                    <a:pt x="171170" y="58356"/>
                  </a:lnTo>
                  <a:close/>
                </a:path>
                <a:path w="227329" h="194944">
                  <a:moveTo>
                    <a:pt x="85585" y="98805"/>
                  </a:moveTo>
                  <a:lnTo>
                    <a:pt x="85191" y="98805"/>
                  </a:lnTo>
                  <a:lnTo>
                    <a:pt x="85585" y="99186"/>
                  </a:lnTo>
                  <a:lnTo>
                    <a:pt x="85585" y="98805"/>
                  </a:lnTo>
                  <a:close/>
                </a:path>
                <a:path w="227329" h="194944">
                  <a:moveTo>
                    <a:pt x="85191" y="98412"/>
                  </a:moveTo>
                  <a:lnTo>
                    <a:pt x="84810" y="98412"/>
                  </a:lnTo>
                  <a:lnTo>
                    <a:pt x="85191" y="98805"/>
                  </a:lnTo>
                  <a:lnTo>
                    <a:pt x="85191" y="98412"/>
                  </a:lnTo>
                  <a:close/>
                </a:path>
                <a:path w="227329" h="194944">
                  <a:moveTo>
                    <a:pt x="117678" y="85128"/>
                  </a:moveTo>
                  <a:lnTo>
                    <a:pt x="117297" y="85128"/>
                  </a:lnTo>
                  <a:lnTo>
                    <a:pt x="117297" y="85509"/>
                  </a:lnTo>
                  <a:lnTo>
                    <a:pt x="117678" y="85128"/>
                  </a:lnTo>
                  <a:close/>
                </a:path>
                <a:path w="227329" h="194944">
                  <a:moveTo>
                    <a:pt x="114566" y="86474"/>
                  </a:moveTo>
                  <a:lnTo>
                    <a:pt x="114376" y="86474"/>
                  </a:lnTo>
                  <a:lnTo>
                    <a:pt x="114376" y="86855"/>
                  </a:lnTo>
                  <a:lnTo>
                    <a:pt x="114566" y="86855"/>
                  </a:lnTo>
                  <a:lnTo>
                    <a:pt x="114566" y="86474"/>
                  </a:lnTo>
                  <a:close/>
                </a:path>
                <a:path w="227329" h="194944">
                  <a:moveTo>
                    <a:pt x="114566" y="87629"/>
                  </a:moveTo>
                  <a:lnTo>
                    <a:pt x="114376" y="87629"/>
                  </a:lnTo>
                  <a:lnTo>
                    <a:pt x="114376" y="88010"/>
                  </a:lnTo>
                  <a:lnTo>
                    <a:pt x="114566" y="88010"/>
                  </a:lnTo>
                  <a:lnTo>
                    <a:pt x="114566" y="87629"/>
                  </a:lnTo>
                  <a:close/>
                </a:path>
                <a:path w="227329" h="194944">
                  <a:moveTo>
                    <a:pt x="115354" y="87629"/>
                  </a:moveTo>
                  <a:lnTo>
                    <a:pt x="114566" y="87629"/>
                  </a:lnTo>
                  <a:lnTo>
                    <a:pt x="114566" y="88010"/>
                  </a:lnTo>
                  <a:lnTo>
                    <a:pt x="115354" y="88010"/>
                  </a:lnTo>
                  <a:lnTo>
                    <a:pt x="115354" y="87629"/>
                  </a:lnTo>
                  <a:close/>
                </a:path>
                <a:path w="227329" h="194944">
                  <a:moveTo>
                    <a:pt x="116903" y="87248"/>
                  </a:moveTo>
                  <a:lnTo>
                    <a:pt x="116509" y="87248"/>
                  </a:lnTo>
                  <a:lnTo>
                    <a:pt x="116509" y="88010"/>
                  </a:lnTo>
                  <a:lnTo>
                    <a:pt x="116903" y="88010"/>
                  </a:lnTo>
                  <a:lnTo>
                    <a:pt x="116903" y="87248"/>
                  </a:lnTo>
                  <a:close/>
                </a:path>
                <a:path w="227329" h="194944">
                  <a:moveTo>
                    <a:pt x="117297" y="87629"/>
                  </a:moveTo>
                  <a:lnTo>
                    <a:pt x="116903" y="87629"/>
                  </a:lnTo>
                  <a:lnTo>
                    <a:pt x="117297" y="88010"/>
                  </a:lnTo>
                  <a:lnTo>
                    <a:pt x="117297" y="87629"/>
                  </a:lnTo>
                  <a:close/>
                </a:path>
                <a:path w="227329" h="194944">
                  <a:moveTo>
                    <a:pt x="116128" y="87248"/>
                  </a:moveTo>
                  <a:lnTo>
                    <a:pt x="115735" y="87248"/>
                  </a:lnTo>
                  <a:lnTo>
                    <a:pt x="115735" y="87629"/>
                  </a:lnTo>
                  <a:lnTo>
                    <a:pt x="116128" y="87629"/>
                  </a:lnTo>
                  <a:lnTo>
                    <a:pt x="116128" y="87248"/>
                  </a:lnTo>
                  <a:close/>
                </a:path>
                <a:path w="227329" h="194944">
                  <a:moveTo>
                    <a:pt x="112814" y="88404"/>
                  </a:moveTo>
                  <a:lnTo>
                    <a:pt x="112433" y="88404"/>
                  </a:lnTo>
                  <a:lnTo>
                    <a:pt x="112433" y="88785"/>
                  </a:lnTo>
                  <a:lnTo>
                    <a:pt x="112814" y="88785"/>
                  </a:lnTo>
                  <a:lnTo>
                    <a:pt x="112814" y="88404"/>
                  </a:lnTo>
                  <a:close/>
                </a:path>
                <a:path w="227329" h="194944">
                  <a:moveTo>
                    <a:pt x="105625" y="92443"/>
                  </a:moveTo>
                  <a:lnTo>
                    <a:pt x="105232" y="92443"/>
                  </a:lnTo>
                  <a:lnTo>
                    <a:pt x="105625" y="92824"/>
                  </a:lnTo>
                  <a:lnTo>
                    <a:pt x="105625" y="92443"/>
                  </a:lnTo>
                  <a:close/>
                </a:path>
                <a:path w="227329" h="194944">
                  <a:moveTo>
                    <a:pt x="118465" y="87248"/>
                  </a:moveTo>
                  <a:lnTo>
                    <a:pt x="118071" y="87248"/>
                  </a:lnTo>
                  <a:lnTo>
                    <a:pt x="118465" y="87629"/>
                  </a:lnTo>
                  <a:lnTo>
                    <a:pt x="118465" y="87248"/>
                  </a:lnTo>
                  <a:close/>
                </a:path>
                <a:path w="227329" h="194944">
                  <a:moveTo>
                    <a:pt x="109702" y="92062"/>
                  </a:moveTo>
                  <a:lnTo>
                    <a:pt x="109512" y="92062"/>
                  </a:lnTo>
                  <a:lnTo>
                    <a:pt x="109702" y="92443"/>
                  </a:lnTo>
                  <a:lnTo>
                    <a:pt x="109702" y="92062"/>
                  </a:lnTo>
                  <a:close/>
                </a:path>
                <a:path w="227329" h="194944">
                  <a:moveTo>
                    <a:pt x="95504" y="98805"/>
                  </a:moveTo>
                  <a:lnTo>
                    <a:pt x="95313" y="98805"/>
                  </a:lnTo>
                  <a:lnTo>
                    <a:pt x="95313" y="99186"/>
                  </a:lnTo>
                  <a:lnTo>
                    <a:pt x="95504" y="99186"/>
                  </a:lnTo>
                  <a:lnTo>
                    <a:pt x="95504" y="98805"/>
                  </a:lnTo>
                  <a:close/>
                </a:path>
                <a:path w="227329" h="194944">
                  <a:moveTo>
                    <a:pt x="95897" y="99567"/>
                  </a:moveTo>
                  <a:lnTo>
                    <a:pt x="95504" y="99961"/>
                  </a:lnTo>
                  <a:lnTo>
                    <a:pt x="94919" y="99961"/>
                  </a:lnTo>
                  <a:lnTo>
                    <a:pt x="94919" y="100342"/>
                  </a:lnTo>
                  <a:lnTo>
                    <a:pt x="95504" y="100342"/>
                  </a:lnTo>
                  <a:lnTo>
                    <a:pt x="95504" y="100533"/>
                  </a:lnTo>
                  <a:lnTo>
                    <a:pt x="95897" y="100533"/>
                  </a:lnTo>
                  <a:lnTo>
                    <a:pt x="95897" y="99567"/>
                  </a:lnTo>
                  <a:close/>
                </a:path>
                <a:path w="227329" h="194944">
                  <a:moveTo>
                    <a:pt x="98234" y="99186"/>
                  </a:moveTo>
                  <a:lnTo>
                    <a:pt x="97840" y="99186"/>
                  </a:lnTo>
                  <a:lnTo>
                    <a:pt x="97840" y="99567"/>
                  </a:lnTo>
                  <a:lnTo>
                    <a:pt x="98234" y="99186"/>
                  </a:lnTo>
                  <a:close/>
                </a:path>
                <a:path w="227329" h="194944">
                  <a:moveTo>
                    <a:pt x="86563" y="104000"/>
                  </a:moveTo>
                  <a:lnTo>
                    <a:pt x="86550" y="104381"/>
                  </a:lnTo>
                  <a:lnTo>
                    <a:pt x="86563" y="104000"/>
                  </a:lnTo>
                  <a:close/>
                </a:path>
                <a:path w="227329" h="194944">
                  <a:moveTo>
                    <a:pt x="164757" y="66255"/>
                  </a:moveTo>
                  <a:lnTo>
                    <a:pt x="164363" y="66636"/>
                  </a:lnTo>
                  <a:lnTo>
                    <a:pt x="164757" y="66636"/>
                  </a:lnTo>
                  <a:lnTo>
                    <a:pt x="164757" y="66255"/>
                  </a:lnTo>
                  <a:close/>
                </a:path>
                <a:path w="227329" h="194944">
                  <a:moveTo>
                    <a:pt x="87337" y="103619"/>
                  </a:moveTo>
                  <a:lnTo>
                    <a:pt x="87337" y="104000"/>
                  </a:lnTo>
                  <a:lnTo>
                    <a:pt x="87731" y="104000"/>
                  </a:lnTo>
                  <a:lnTo>
                    <a:pt x="87337" y="103619"/>
                  </a:lnTo>
                  <a:close/>
                </a:path>
                <a:path w="227329" h="194944">
                  <a:moveTo>
                    <a:pt x="87337" y="104000"/>
                  </a:moveTo>
                  <a:lnTo>
                    <a:pt x="86944" y="104000"/>
                  </a:lnTo>
                  <a:lnTo>
                    <a:pt x="86944" y="104381"/>
                  </a:lnTo>
                  <a:lnTo>
                    <a:pt x="87337" y="104381"/>
                  </a:lnTo>
                  <a:lnTo>
                    <a:pt x="87337" y="104000"/>
                  </a:lnTo>
                  <a:close/>
                </a:path>
                <a:path w="227329" h="194944">
                  <a:moveTo>
                    <a:pt x="113207" y="93979"/>
                  </a:moveTo>
                  <a:lnTo>
                    <a:pt x="113207" y="94373"/>
                  </a:lnTo>
                  <a:lnTo>
                    <a:pt x="113601" y="94373"/>
                  </a:lnTo>
                  <a:lnTo>
                    <a:pt x="113207" y="93979"/>
                  </a:lnTo>
                  <a:close/>
                </a:path>
                <a:path w="227329" h="194944">
                  <a:moveTo>
                    <a:pt x="113601" y="93979"/>
                  </a:moveTo>
                  <a:lnTo>
                    <a:pt x="113207" y="93979"/>
                  </a:lnTo>
                  <a:lnTo>
                    <a:pt x="113601" y="94373"/>
                  </a:lnTo>
                  <a:lnTo>
                    <a:pt x="113601" y="93979"/>
                  </a:lnTo>
                  <a:close/>
                </a:path>
                <a:path w="227329" h="194944">
                  <a:moveTo>
                    <a:pt x="164757" y="67208"/>
                  </a:moveTo>
                  <a:lnTo>
                    <a:pt x="164363" y="67208"/>
                  </a:lnTo>
                  <a:lnTo>
                    <a:pt x="164363" y="67602"/>
                  </a:lnTo>
                  <a:lnTo>
                    <a:pt x="164757" y="67208"/>
                  </a:lnTo>
                  <a:close/>
                </a:path>
                <a:path w="227329" h="194944">
                  <a:moveTo>
                    <a:pt x="174091" y="61823"/>
                  </a:moveTo>
                  <a:lnTo>
                    <a:pt x="173697" y="61823"/>
                  </a:lnTo>
                  <a:lnTo>
                    <a:pt x="173697" y="62204"/>
                  </a:lnTo>
                  <a:lnTo>
                    <a:pt x="174091" y="62204"/>
                  </a:lnTo>
                  <a:lnTo>
                    <a:pt x="174091" y="61823"/>
                  </a:lnTo>
                  <a:close/>
                </a:path>
                <a:path w="227329" h="194944">
                  <a:moveTo>
                    <a:pt x="212598" y="37744"/>
                  </a:moveTo>
                  <a:lnTo>
                    <a:pt x="212598" y="38138"/>
                  </a:lnTo>
                  <a:lnTo>
                    <a:pt x="212991" y="38138"/>
                  </a:lnTo>
                  <a:lnTo>
                    <a:pt x="212598" y="37744"/>
                  </a:lnTo>
                  <a:close/>
                </a:path>
                <a:path w="227329" h="194944">
                  <a:moveTo>
                    <a:pt x="211823" y="36982"/>
                  </a:moveTo>
                  <a:lnTo>
                    <a:pt x="211429" y="36982"/>
                  </a:lnTo>
                  <a:lnTo>
                    <a:pt x="211429" y="37744"/>
                  </a:lnTo>
                  <a:lnTo>
                    <a:pt x="211823" y="37363"/>
                  </a:lnTo>
                  <a:lnTo>
                    <a:pt x="211823" y="36982"/>
                  </a:lnTo>
                  <a:close/>
                </a:path>
                <a:path w="227329" h="194944">
                  <a:moveTo>
                    <a:pt x="212598" y="37363"/>
                  </a:moveTo>
                  <a:lnTo>
                    <a:pt x="212217" y="37363"/>
                  </a:lnTo>
                  <a:lnTo>
                    <a:pt x="212217" y="37744"/>
                  </a:lnTo>
                  <a:lnTo>
                    <a:pt x="212598" y="37744"/>
                  </a:lnTo>
                  <a:lnTo>
                    <a:pt x="212598" y="37363"/>
                  </a:lnTo>
                  <a:close/>
                </a:path>
                <a:path w="227329" h="194944">
                  <a:moveTo>
                    <a:pt x="210654" y="36588"/>
                  </a:moveTo>
                  <a:lnTo>
                    <a:pt x="210273" y="36588"/>
                  </a:lnTo>
                  <a:lnTo>
                    <a:pt x="210273" y="36982"/>
                  </a:lnTo>
                  <a:lnTo>
                    <a:pt x="210654" y="36982"/>
                  </a:lnTo>
                  <a:lnTo>
                    <a:pt x="210654" y="36588"/>
                  </a:lnTo>
                  <a:close/>
                </a:path>
                <a:path w="227329" h="194944">
                  <a:moveTo>
                    <a:pt x="208521" y="39090"/>
                  </a:moveTo>
                  <a:lnTo>
                    <a:pt x="207352" y="39090"/>
                  </a:lnTo>
                  <a:lnTo>
                    <a:pt x="207352" y="39484"/>
                  </a:lnTo>
                  <a:lnTo>
                    <a:pt x="207733" y="39484"/>
                  </a:lnTo>
                  <a:lnTo>
                    <a:pt x="207733" y="39865"/>
                  </a:lnTo>
                  <a:lnTo>
                    <a:pt x="208127" y="39865"/>
                  </a:lnTo>
                  <a:lnTo>
                    <a:pt x="208521" y="39484"/>
                  </a:lnTo>
                  <a:lnTo>
                    <a:pt x="208521" y="39090"/>
                  </a:lnTo>
                  <a:close/>
                </a:path>
                <a:path w="227329" h="194944">
                  <a:moveTo>
                    <a:pt x="207352" y="39090"/>
                  </a:moveTo>
                  <a:lnTo>
                    <a:pt x="206959" y="39090"/>
                  </a:lnTo>
                  <a:lnTo>
                    <a:pt x="206565" y="39484"/>
                  </a:lnTo>
                  <a:lnTo>
                    <a:pt x="206959" y="39484"/>
                  </a:lnTo>
                  <a:lnTo>
                    <a:pt x="207352" y="39090"/>
                  </a:lnTo>
                  <a:close/>
                </a:path>
                <a:path w="227329" h="194944">
                  <a:moveTo>
                    <a:pt x="164757" y="69519"/>
                  </a:moveTo>
                  <a:lnTo>
                    <a:pt x="164363" y="69913"/>
                  </a:lnTo>
                  <a:lnTo>
                    <a:pt x="164757" y="69913"/>
                  </a:lnTo>
                  <a:lnTo>
                    <a:pt x="164757" y="69519"/>
                  </a:lnTo>
                  <a:close/>
                </a:path>
                <a:path w="227329" h="194944">
                  <a:moveTo>
                    <a:pt x="112039" y="98412"/>
                  </a:moveTo>
                  <a:lnTo>
                    <a:pt x="111264" y="98412"/>
                  </a:lnTo>
                  <a:lnTo>
                    <a:pt x="111645" y="98805"/>
                  </a:lnTo>
                  <a:lnTo>
                    <a:pt x="112039" y="98805"/>
                  </a:lnTo>
                  <a:lnTo>
                    <a:pt x="112039" y="98412"/>
                  </a:lnTo>
                  <a:close/>
                </a:path>
                <a:path w="227329" h="194944">
                  <a:moveTo>
                    <a:pt x="112814" y="98031"/>
                  </a:moveTo>
                  <a:lnTo>
                    <a:pt x="112039" y="98031"/>
                  </a:lnTo>
                  <a:lnTo>
                    <a:pt x="111645" y="98412"/>
                  </a:lnTo>
                  <a:lnTo>
                    <a:pt x="112039" y="98412"/>
                  </a:lnTo>
                  <a:lnTo>
                    <a:pt x="112433" y="98805"/>
                  </a:lnTo>
                  <a:lnTo>
                    <a:pt x="112433" y="98412"/>
                  </a:lnTo>
                  <a:lnTo>
                    <a:pt x="112814" y="98031"/>
                  </a:lnTo>
                  <a:close/>
                </a:path>
                <a:path w="227329" h="194944">
                  <a:moveTo>
                    <a:pt x="215519" y="36207"/>
                  </a:moveTo>
                  <a:lnTo>
                    <a:pt x="215125" y="36588"/>
                  </a:lnTo>
                  <a:lnTo>
                    <a:pt x="215519" y="36588"/>
                  </a:lnTo>
                  <a:lnTo>
                    <a:pt x="215519" y="36207"/>
                  </a:lnTo>
                  <a:close/>
                </a:path>
                <a:path w="227329" h="194944">
                  <a:moveTo>
                    <a:pt x="162420" y="73190"/>
                  </a:moveTo>
                  <a:lnTo>
                    <a:pt x="162026" y="73190"/>
                  </a:lnTo>
                  <a:lnTo>
                    <a:pt x="162026" y="73571"/>
                  </a:lnTo>
                  <a:lnTo>
                    <a:pt x="162420" y="73190"/>
                  </a:lnTo>
                  <a:close/>
                </a:path>
                <a:path w="227329" h="194944">
                  <a:moveTo>
                    <a:pt x="162026" y="76847"/>
                  </a:moveTo>
                  <a:lnTo>
                    <a:pt x="161442" y="76847"/>
                  </a:lnTo>
                  <a:lnTo>
                    <a:pt x="161442" y="77228"/>
                  </a:lnTo>
                  <a:lnTo>
                    <a:pt x="161645" y="77609"/>
                  </a:lnTo>
                  <a:lnTo>
                    <a:pt x="161645" y="77228"/>
                  </a:lnTo>
                  <a:lnTo>
                    <a:pt x="162026" y="77228"/>
                  </a:lnTo>
                  <a:lnTo>
                    <a:pt x="162026" y="76847"/>
                  </a:lnTo>
                  <a:close/>
                </a:path>
                <a:path w="227329" h="194944">
                  <a:moveTo>
                    <a:pt x="161645" y="75501"/>
                  </a:moveTo>
                  <a:lnTo>
                    <a:pt x="161442" y="75501"/>
                  </a:lnTo>
                  <a:lnTo>
                    <a:pt x="161442" y="75882"/>
                  </a:lnTo>
                  <a:lnTo>
                    <a:pt x="161061" y="75882"/>
                  </a:lnTo>
                  <a:lnTo>
                    <a:pt x="161061" y="76847"/>
                  </a:lnTo>
                  <a:lnTo>
                    <a:pt x="161645" y="76847"/>
                  </a:lnTo>
                  <a:lnTo>
                    <a:pt x="161645" y="75501"/>
                  </a:lnTo>
                  <a:close/>
                </a:path>
                <a:path w="227329" h="194944">
                  <a:moveTo>
                    <a:pt x="162026" y="75501"/>
                  </a:moveTo>
                  <a:lnTo>
                    <a:pt x="161645" y="75501"/>
                  </a:lnTo>
                  <a:lnTo>
                    <a:pt x="162026" y="75882"/>
                  </a:lnTo>
                  <a:lnTo>
                    <a:pt x="162026" y="75501"/>
                  </a:lnTo>
                  <a:close/>
                </a:path>
                <a:path w="227329" h="194944">
                  <a:moveTo>
                    <a:pt x="161442" y="75107"/>
                  </a:moveTo>
                  <a:lnTo>
                    <a:pt x="161061" y="75107"/>
                  </a:lnTo>
                  <a:lnTo>
                    <a:pt x="160667" y="75501"/>
                  </a:lnTo>
                  <a:lnTo>
                    <a:pt x="161442" y="75501"/>
                  </a:lnTo>
                  <a:lnTo>
                    <a:pt x="161442" y="75107"/>
                  </a:lnTo>
                  <a:close/>
                </a:path>
                <a:path w="227329" h="194944">
                  <a:moveTo>
                    <a:pt x="162420" y="74345"/>
                  </a:moveTo>
                  <a:lnTo>
                    <a:pt x="161645" y="74345"/>
                  </a:lnTo>
                  <a:lnTo>
                    <a:pt x="161442" y="74726"/>
                  </a:lnTo>
                  <a:lnTo>
                    <a:pt x="161442" y="75107"/>
                  </a:lnTo>
                  <a:lnTo>
                    <a:pt x="162026" y="75107"/>
                  </a:lnTo>
                  <a:lnTo>
                    <a:pt x="162026" y="74726"/>
                  </a:lnTo>
                  <a:lnTo>
                    <a:pt x="162420" y="74726"/>
                  </a:lnTo>
                  <a:lnTo>
                    <a:pt x="162420" y="74345"/>
                  </a:lnTo>
                  <a:close/>
                </a:path>
                <a:path w="227329" h="194944">
                  <a:moveTo>
                    <a:pt x="102704" y="106121"/>
                  </a:moveTo>
                  <a:lnTo>
                    <a:pt x="102311" y="106121"/>
                  </a:lnTo>
                  <a:lnTo>
                    <a:pt x="102311" y="106502"/>
                  </a:lnTo>
                  <a:lnTo>
                    <a:pt x="102704" y="106502"/>
                  </a:lnTo>
                  <a:lnTo>
                    <a:pt x="102704" y="106121"/>
                  </a:lnTo>
                  <a:close/>
                </a:path>
                <a:path w="227329" h="194944">
                  <a:moveTo>
                    <a:pt x="73533" y="117284"/>
                  </a:moveTo>
                  <a:lnTo>
                    <a:pt x="73139" y="117284"/>
                  </a:lnTo>
                  <a:lnTo>
                    <a:pt x="73139" y="117678"/>
                  </a:lnTo>
                  <a:lnTo>
                    <a:pt x="73533" y="117678"/>
                  </a:lnTo>
                  <a:lnTo>
                    <a:pt x="73533" y="117284"/>
                  </a:lnTo>
                  <a:close/>
                </a:path>
                <a:path w="227329" h="194944">
                  <a:moveTo>
                    <a:pt x="162420" y="78765"/>
                  </a:moveTo>
                  <a:lnTo>
                    <a:pt x="162026" y="79159"/>
                  </a:lnTo>
                  <a:lnTo>
                    <a:pt x="162420" y="79159"/>
                  </a:lnTo>
                  <a:lnTo>
                    <a:pt x="162420" y="78765"/>
                  </a:lnTo>
                  <a:close/>
                </a:path>
                <a:path w="227329" h="194944">
                  <a:moveTo>
                    <a:pt x="73533" y="120180"/>
                  </a:moveTo>
                  <a:lnTo>
                    <a:pt x="73139" y="120180"/>
                  </a:lnTo>
                  <a:lnTo>
                    <a:pt x="73139" y="120561"/>
                  </a:lnTo>
                  <a:lnTo>
                    <a:pt x="73533" y="120561"/>
                  </a:lnTo>
                  <a:lnTo>
                    <a:pt x="73533" y="120180"/>
                  </a:lnTo>
                  <a:close/>
                </a:path>
                <a:path w="227329" h="194944">
                  <a:moveTo>
                    <a:pt x="73914" y="119214"/>
                  </a:moveTo>
                  <a:lnTo>
                    <a:pt x="73533" y="119214"/>
                  </a:lnTo>
                  <a:lnTo>
                    <a:pt x="73533" y="120180"/>
                  </a:lnTo>
                  <a:lnTo>
                    <a:pt x="73914" y="119786"/>
                  </a:lnTo>
                  <a:lnTo>
                    <a:pt x="73914" y="119214"/>
                  </a:lnTo>
                  <a:close/>
                </a:path>
                <a:path w="227329" h="194944">
                  <a:moveTo>
                    <a:pt x="162814" y="79921"/>
                  </a:moveTo>
                  <a:lnTo>
                    <a:pt x="162420" y="79921"/>
                  </a:lnTo>
                  <a:lnTo>
                    <a:pt x="162026" y="80314"/>
                  </a:lnTo>
                  <a:lnTo>
                    <a:pt x="162420" y="80314"/>
                  </a:lnTo>
                  <a:lnTo>
                    <a:pt x="162814" y="79921"/>
                  </a:lnTo>
                  <a:close/>
                </a:path>
                <a:path w="227329" h="194944">
                  <a:moveTo>
                    <a:pt x="70993" y="122110"/>
                  </a:moveTo>
                  <a:lnTo>
                    <a:pt x="70612" y="122110"/>
                  </a:lnTo>
                  <a:lnTo>
                    <a:pt x="70612" y="122491"/>
                  </a:lnTo>
                  <a:lnTo>
                    <a:pt x="70218" y="122491"/>
                  </a:lnTo>
                  <a:lnTo>
                    <a:pt x="70218" y="122872"/>
                  </a:lnTo>
                  <a:lnTo>
                    <a:pt x="70993" y="122872"/>
                  </a:lnTo>
                  <a:lnTo>
                    <a:pt x="70993" y="122110"/>
                  </a:lnTo>
                  <a:close/>
                </a:path>
                <a:path w="227329" h="194944">
                  <a:moveTo>
                    <a:pt x="71386" y="122110"/>
                  </a:moveTo>
                  <a:lnTo>
                    <a:pt x="70993" y="122110"/>
                  </a:lnTo>
                  <a:lnTo>
                    <a:pt x="70993" y="122491"/>
                  </a:lnTo>
                  <a:lnTo>
                    <a:pt x="71386" y="122491"/>
                  </a:lnTo>
                  <a:lnTo>
                    <a:pt x="71386" y="122110"/>
                  </a:lnTo>
                  <a:close/>
                </a:path>
                <a:path w="227329" h="194944">
                  <a:moveTo>
                    <a:pt x="71970" y="121716"/>
                  </a:moveTo>
                  <a:lnTo>
                    <a:pt x="71577" y="122110"/>
                  </a:lnTo>
                  <a:lnTo>
                    <a:pt x="71970" y="122110"/>
                  </a:lnTo>
                  <a:lnTo>
                    <a:pt x="71970" y="121716"/>
                  </a:lnTo>
                  <a:close/>
                </a:path>
                <a:path w="227329" h="194944">
                  <a:moveTo>
                    <a:pt x="72364" y="121335"/>
                  </a:moveTo>
                  <a:lnTo>
                    <a:pt x="71970" y="121335"/>
                  </a:lnTo>
                  <a:lnTo>
                    <a:pt x="71970" y="121716"/>
                  </a:lnTo>
                  <a:lnTo>
                    <a:pt x="72364" y="121716"/>
                  </a:lnTo>
                  <a:lnTo>
                    <a:pt x="72364" y="121335"/>
                  </a:lnTo>
                  <a:close/>
                </a:path>
                <a:path w="227329" h="194944">
                  <a:moveTo>
                    <a:pt x="72758" y="120942"/>
                  </a:moveTo>
                  <a:lnTo>
                    <a:pt x="72364" y="120942"/>
                  </a:lnTo>
                  <a:lnTo>
                    <a:pt x="72364" y="121335"/>
                  </a:lnTo>
                  <a:lnTo>
                    <a:pt x="72758" y="121335"/>
                  </a:lnTo>
                  <a:lnTo>
                    <a:pt x="72758" y="120942"/>
                  </a:lnTo>
                  <a:close/>
                </a:path>
                <a:path w="227329" h="194944">
                  <a:moveTo>
                    <a:pt x="72745" y="120561"/>
                  </a:moveTo>
                  <a:lnTo>
                    <a:pt x="72364" y="120561"/>
                  </a:lnTo>
                  <a:lnTo>
                    <a:pt x="72364" y="120942"/>
                  </a:lnTo>
                  <a:lnTo>
                    <a:pt x="72745" y="120561"/>
                  </a:lnTo>
                  <a:close/>
                </a:path>
                <a:path w="227329" h="194944">
                  <a:moveTo>
                    <a:pt x="113982" y="105346"/>
                  </a:moveTo>
                  <a:lnTo>
                    <a:pt x="113601" y="105346"/>
                  </a:lnTo>
                  <a:lnTo>
                    <a:pt x="113601" y="105727"/>
                  </a:lnTo>
                  <a:lnTo>
                    <a:pt x="113982" y="105727"/>
                  </a:lnTo>
                  <a:lnTo>
                    <a:pt x="113982" y="105346"/>
                  </a:lnTo>
                  <a:close/>
                </a:path>
                <a:path w="227329" h="194944">
                  <a:moveTo>
                    <a:pt x="208902" y="50647"/>
                  </a:moveTo>
                  <a:lnTo>
                    <a:pt x="208521" y="50647"/>
                  </a:lnTo>
                  <a:lnTo>
                    <a:pt x="208521" y="51041"/>
                  </a:lnTo>
                  <a:lnTo>
                    <a:pt x="208902" y="51041"/>
                  </a:lnTo>
                  <a:lnTo>
                    <a:pt x="208902" y="50647"/>
                  </a:lnTo>
                  <a:close/>
                </a:path>
                <a:path w="227329" h="194944">
                  <a:moveTo>
                    <a:pt x="114960" y="105346"/>
                  </a:moveTo>
                  <a:lnTo>
                    <a:pt x="114960" y="105727"/>
                  </a:lnTo>
                  <a:lnTo>
                    <a:pt x="115354" y="105727"/>
                  </a:lnTo>
                  <a:lnTo>
                    <a:pt x="114960" y="105346"/>
                  </a:lnTo>
                  <a:close/>
                </a:path>
                <a:path w="227329" h="194944">
                  <a:moveTo>
                    <a:pt x="114376" y="109588"/>
                  </a:moveTo>
                  <a:lnTo>
                    <a:pt x="113982" y="109588"/>
                  </a:lnTo>
                  <a:lnTo>
                    <a:pt x="113982" y="110159"/>
                  </a:lnTo>
                  <a:lnTo>
                    <a:pt x="114376" y="109969"/>
                  </a:lnTo>
                  <a:lnTo>
                    <a:pt x="114376" y="109588"/>
                  </a:lnTo>
                  <a:close/>
                </a:path>
                <a:path w="227329" h="194944">
                  <a:moveTo>
                    <a:pt x="223100" y="51803"/>
                  </a:moveTo>
                  <a:lnTo>
                    <a:pt x="220383" y="51803"/>
                  </a:lnTo>
                  <a:lnTo>
                    <a:pt x="220383" y="52196"/>
                  </a:lnTo>
                  <a:lnTo>
                    <a:pt x="220776" y="52577"/>
                  </a:lnTo>
                  <a:lnTo>
                    <a:pt x="220776" y="52196"/>
                  </a:lnTo>
                  <a:lnTo>
                    <a:pt x="222707" y="52196"/>
                  </a:lnTo>
                  <a:lnTo>
                    <a:pt x="222707" y="51815"/>
                  </a:lnTo>
                  <a:lnTo>
                    <a:pt x="223100" y="51815"/>
                  </a:lnTo>
                  <a:close/>
                </a:path>
                <a:path w="227329" h="194944">
                  <a:moveTo>
                    <a:pt x="217068" y="51422"/>
                  </a:moveTo>
                  <a:lnTo>
                    <a:pt x="216687" y="51803"/>
                  </a:lnTo>
                  <a:lnTo>
                    <a:pt x="217068" y="51803"/>
                  </a:lnTo>
                  <a:lnTo>
                    <a:pt x="217068" y="51422"/>
                  </a:lnTo>
                  <a:close/>
                </a:path>
                <a:path w="227329" h="194944">
                  <a:moveTo>
                    <a:pt x="219989" y="51422"/>
                  </a:moveTo>
                  <a:lnTo>
                    <a:pt x="219989" y="51803"/>
                  </a:lnTo>
                  <a:lnTo>
                    <a:pt x="220383" y="51803"/>
                  </a:lnTo>
                  <a:lnTo>
                    <a:pt x="219989" y="51422"/>
                  </a:lnTo>
                  <a:close/>
                </a:path>
                <a:path w="227329" h="194944">
                  <a:moveTo>
                    <a:pt x="219989" y="51041"/>
                  </a:moveTo>
                  <a:lnTo>
                    <a:pt x="219608" y="51041"/>
                  </a:lnTo>
                  <a:lnTo>
                    <a:pt x="219989" y="51422"/>
                  </a:lnTo>
                  <a:lnTo>
                    <a:pt x="219989" y="51041"/>
                  </a:lnTo>
                  <a:close/>
                </a:path>
                <a:path w="227329" h="194944">
                  <a:moveTo>
                    <a:pt x="222326" y="50647"/>
                  </a:moveTo>
                  <a:lnTo>
                    <a:pt x="221932" y="50647"/>
                  </a:lnTo>
                  <a:lnTo>
                    <a:pt x="221932" y="51041"/>
                  </a:lnTo>
                  <a:lnTo>
                    <a:pt x="222326" y="51041"/>
                  </a:lnTo>
                  <a:lnTo>
                    <a:pt x="222326" y="50647"/>
                  </a:lnTo>
                  <a:close/>
                </a:path>
                <a:path w="227329" h="194944">
                  <a:moveTo>
                    <a:pt x="222719" y="50266"/>
                  </a:moveTo>
                  <a:lnTo>
                    <a:pt x="221551" y="50266"/>
                  </a:lnTo>
                  <a:lnTo>
                    <a:pt x="221551" y="50647"/>
                  </a:lnTo>
                  <a:lnTo>
                    <a:pt x="222719" y="50647"/>
                  </a:lnTo>
                  <a:lnTo>
                    <a:pt x="222719" y="50266"/>
                  </a:lnTo>
                  <a:close/>
                </a:path>
                <a:path w="227329" h="194944">
                  <a:moveTo>
                    <a:pt x="221157" y="48336"/>
                  </a:moveTo>
                  <a:lnTo>
                    <a:pt x="219989" y="48336"/>
                  </a:lnTo>
                  <a:lnTo>
                    <a:pt x="219989" y="48729"/>
                  </a:lnTo>
                  <a:lnTo>
                    <a:pt x="220383" y="48729"/>
                  </a:lnTo>
                  <a:lnTo>
                    <a:pt x="220383" y="49491"/>
                  </a:lnTo>
                  <a:lnTo>
                    <a:pt x="218630" y="49491"/>
                  </a:lnTo>
                  <a:lnTo>
                    <a:pt x="218630" y="50266"/>
                  </a:lnTo>
                  <a:lnTo>
                    <a:pt x="218821" y="50266"/>
                  </a:lnTo>
                  <a:lnTo>
                    <a:pt x="218821" y="49885"/>
                  </a:lnTo>
                  <a:lnTo>
                    <a:pt x="220383" y="49885"/>
                  </a:lnTo>
                  <a:lnTo>
                    <a:pt x="220776" y="49491"/>
                  </a:lnTo>
                  <a:lnTo>
                    <a:pt x="220776" y="49110"/>
                  </a:lnTo>
                  <a:lnTo>
                    <a:pt x="221157" y="49110"/>
                  </a:lnTo>
                  <a:lnTo>
                    <a:pt x="221157" y="48336"/>
                  </a:lnTo>
                  <a:close/>
                </a:path>
                <a:path w="227329" h="194944">
                  <a:moveTo>
                    <a:pt x="221157" y="49491"/>
                  </a:moveTo>
                  <a:lnTo>
                    <a:pt x="220776" y="49885"/>
                  </a:lnTo>
                  <a:lnTo>
                    <a:pt x="221157" y="49885"/>
                  </a:lnTo>
                  <a:lnTo>
                    <a:pt x="221157" y="49491"/>
                  </a:lnTo>
                  <a:close/>
                </a:path>
                <a:path w="227329" h="194944">
                  <a:moveTo>
                    <a:pt x="217462" y="49110"/>
                  </a:moveTo>
                  <a:lnTo>
                    <a:pt x="217068" y="49110"/>
                  </a:lnTo>
                  <a:lnTo>
                    <a:pt x="217068" y="49491"/>
                  </a:lnTo>
                  <a:lnTo>
                    <a:pt x="217462" y="49491"/>
                  </a:lnTo>
                  <a:lnTo>
                    <a:pt x="217462" y="49110"/>
                  </a:lnTo>
                  <a:close/>
                </a:path>
                <a:path w="227329" h="194944">
                  <a:moveTo>
                    <a:pt x="217462" y="49110"/>
                  </a:moveTo>
                  <a:lnTo>
                    <a:pt x="217462" y="49491"/>
                  </a:lnTo>
                  <a:lnTo>
                    <a:pt x="217855" y="49491"/>
                  </a:lnTo>
                  <a:lnTo>
                    <a:pt x="217462" y="49110"/>
                  </a:lnTo>
                  <a:close/>
                </a:path>
                <a:path w="227329" h="194944">
                  <a:moveTo>
                    <a:pt x="217855" y="48336"/>
                  </a:moveTo>
                  <a:lnTo>
                    <a:pt x="217843" y="49110"/>
                  </a:lnTo>
                  <a:lnTo>
                    <a:pt x="218236" y="49491"/>
                  </a:lnTo>
                  <a:lnTo>
                    <a:pt x="218236" y="48729"/>
                  </a:lnTo>
                  <a:lnTo>
                    <a:pt x="217855" y="48336"/>
                  </a:lnTo>
                  <a:close/>
                </a:path>
                <a:path w="227329" h="194944">
                  <a:moveTo>
                    <a:pt x="218236" y="49110"/>
                  </a:moveTo>
                  <a:lnTo>
                    <a:pt x="218236" y="49491"/>
                  </a:lnTo>
                  <a:lnTo>
                    <a:pt x="218630" y="49491"/>
                  </a:lnTo>
                  <a:lnTo>
                    <a:pt x="218236" y="49110"/>
                  </a:lnTo>
                  <a:close/>
                </a:path>
                <a:path w="227329" h="194944">
                  <a:moveTo>
                    <a:pt x="218630" y="49110"/>
                  </a:moveTo>
                  <a:lnTo>
                    <a:pt x="218236" y="49110"/>
                  </a:lnTo>
                  <a:lnTo>
                    <a:pt x="218630" y="49491"/>
                  </a:lnTo>
                  <a:lnTo>
                    <a:pt x="218630" y="49110"/>
                  </a:lnTo>
                  <a:close/>
                </a:path>
                <a:path w="227329" h="194944">
                  <a:moveTo>
                    <a:pt x="221551" y="48729"/>
                  </a:moveTo>
                  <a:lnTo>
                    <a:pt x="221157" y="48729"/>
                  </a:lnTo>
                  <a:lnTo>
                    <a:pt x="221157" y="49110"/>
                  </a:lnTo>
                  <a:lnTo>
                    <a:pt x="221551" y="49110"/>
                  </a:lnTo>
                  <a:lnTo>
                    <a:pt x="221551" y="48729"/>
                  </a:lnTo>
                  <a:close/>
                </a:path>
                <a:path w="227329" h="194944">
                  <a:moveTo>
                    <a:pt x="217855" y="48336"/>
                  </a:moveTo>
                  <a:lnTo>
                    <a:pt x="217462" y="48336"/>
                  </a:lnTo>
                  <a:lnTo>
                    <a:pt x="217462" y="48729"/>
                  </a:lnTo>
                  <a:lnTo>
                    <a:pt x="217855" y="48729"/>
                  </a:lnTo>
                  <a:lnTo>
                    <a:pt x="217855" y="48336"/>
                  </a:lnTo>
                  <a:close/>
                </a:path>
                <a:path w="227329" h="194944">
                  <a:moveTo>
                    <a:pt x="219608" y="47764"/>
                  </a:moveTo>
                  <a:lnTo>
                    <a:pt x="219214" y="47764"/>
                  </a:lnTo>
                  <a:lnTo>
                    <a:pt x="219214" y="48336"/>
                  </a:lnTo>
                  <a:lnTo>
                    <a:pt x="218236" y="48336"/>
                  </a:lnTo>
                  <a:lnTo>
                    <a:pt x="218236" y="48729"/>
                  </a:lnTo>
                  <a:lnTo>
                    <a:pt x="219608" y="48729"/>
                  </a:lnTo>
                  <a:lnTo>
                    <a:pt x="219608" y="47764"/>
                  </a:lnTo>
                  <a:close/>
                </a:path>
                <a:path w="227329" h="194944">
                  <a:moveTo>
                    <a:pt x="221157" y="47370"/>
                  </a:moveTo>
                  <a:lnTo>
                    <a:pt x="220776" y="47370"/>
                  </a:lnTo>
                  <a:lnTo>
                    <a:pt x="220776" y="47955"/>
                  </a:lnTo>
                  <a:lnTo>
                    <a:pt x="221157" y="47955"/>
                  </a:lnTo>
                  <a:lnTo>
                    <a:pt x="221157" y="47370"/>
                  </a:lnTo>
                  <a:close/>
                </a:path>
                <a:path w="227329" h="194944">
                  <a:moveTo>
                    <a:pt x="219989" y="47370"/>
                  </a:moveTo>
                  <a:lnTo>
                    <a:pt x="219608" y="47764"/>
                  </a:lnTo>
                  <a:lnTo>
                    <a:pt x="220383" y="47764"/>
                  </a:lnTo>
                  <a:lnTo>
                    <a:pt x="219989" y="47370"/>
                  </a:lnTo>
                  <a:close/>
                </a:path>
                <a:path w="227329" h="194944">
                  <a:moveTo>
                    <a:pt x="220383" y="46989"/>
                  </a:moveTo>
                  <a:lnTo>
                    <a:pt x="219989" y="46989"/>
                  </a:lnTo>
                  <a:lnTo>
                    <a:pt x="219989" y="47370"/>
                  </a:lnTo>
                  <a:lnTo>
                    <a:pt x="220383" y="46989"/>
                  </a:lnTo>
                  <a:close/>
                </a:path>
                <a:path w="227329" h="194944">
                  <a:moveTo>
                    <a:pt x="220383" y="46989"/>
                  </a:moveTo>
                  <a:lnTo>
                    <a:pt x="220383" y="47370"/>
                  </a:lnTo>
                  <a:lnTo>
                    <a:pt x="220776" y="47370"/>
                  </a:lnTo>
                  <a:lnTo>
                    <a:pt x="220383" y="46989"/>
                  </a:lnTo>
                  <a:close/>
                </a:path>
                <a:path w="227329" h="194944">
                  <a:moveTo>
                    <a:pt x="222326" y="46989"/>
                  </a:moveTo>
                  <a:lnTo>
                    <a:pt x="221932" y="46989"/>
                  </a:lnTo>
                  <a:lnTo>
                    <a:pt x="221932" y="47370"/>
                  </a:lnTo>
                  <a:lnTo>
                    <a:pt x="222326" y="46989"/>
                  </a:lnTo>
                  <a:close/>
                </a:path>
                <a:path w="227329" h="194944">
                  <a:moveTo>
                    <a:pt x="220776" y="46215"/>
                  </a:moveTo>
                  <a:lnTo>
                    <a:pt x="220383" y="46608"/>
                  </a:lnTo>
                  <a:lnTo>
                    <a:pt x="220383" y="46989"/>
                  </a:lnTo>
                  <a:lnTo>
                    <a:pt x="220776" y="46989"/>
                  </a:lnTo>
                  <a:lnTo>
                    <a:pt x="220776" y="46215"/>
                  </a:lnTo>
                  <a:close/>
                </a:path>
                <a:path w="227329" h="194944">
                  <a:moveTo>
                    <a:pt x="221932" y="46215"/>
                  </a:moveTo>
                  <a:lnTo>
                    <a:pt x="220776" y="46215"/>
                  </a:lnTo>
                  <a:lnTo>
                    <a:pt x="220776" y="46989"/>
                  </a:lnTo>
                  <a:lnTo>
                    <a:pt x="221157" y="46989"/>
                  </a:lnTo>
                  <a:lnTo>
                    <a:pt x="221157" y="46608"/>
                  </a:lnTo>
                  <a:lnTo>
                    <a:pt x="221932" y="46608"/>
                  </a:lnTo>
                  <a:lnTo>
                    <a:pt x="221932" y="46215"/>
                  </a:lnTo>
                  <a:close/>
                </a:path>
                <a:path w="227329" h="194944">
                  <a:moveTo>
                    <a:pt x="221932" y="46608"/>
                  </a:moveTo>
                  <a:lnTo>
                    <a:pt x="221551" y="46608"/>
                  </a:lnTo>
                  <a:lnTo>
                    <a:pt x="221551" y="46989"/>
                  </a:lnTo>
                  <a:lnTo>
                    <a:pt x="221932" y="46989"/>
                  </a:lnTo>
                  <a:lnTo>
                    <a:pt x="221932" y="46608"/>
                  </a:lnTo>
                  <a:close/>
                </a:path>
                <a:path w="227329" h="194944">
                  <a:moveTo>
                    <a:pt x="114376" y="110172"/>
                  </a:moveTo>
                  <a:lnTo>
                    <a:pt x="113982" y="110172"/>
                  </a:lnTo>
                  <a:lnTo>
                    <a:pt x="113982" y="110934"/>
                  </a:lnTo>
                  <a:lnTo>
                    <a:pt x="114376" y="110934"/>
                  </a:lnTo>
                  <a:lnTo>
                    <a:pt x="114376" y="110172"/>
                  </a:lnTo>
                  <a:close/>
                </a:path>
                <a:path w="227329" h="194944">
                  <a:moveTo>
                    <a:pt x="70218" y="126923"/>
                  </a:moveTo>
                  <a:lnTo>
                    <a:pt x="69837" y="127304"/>
                  </a:lnTo>
                  <a:lnTo>
                    <a:pt x="69837" y="127685"/>
                  </a:lnTo>
                  <a:lnTo>
                    <a:pt x="70218" y="127685"/>
                  </a:lnTo>
                  <a:lnTo>
                    <a:pt x="70218" y="126923"/>
                  </a:lnTo>
                  <a:close/>
                </a:path>
                <a:path w="227329" h="194944">
                  <a:moveTo>
                    <a:pt x="166890" y="84747"/>
                  </a:moveTo>
                  <a:lnTo>
                    <a:pt x="166497" y="84747"/>
                  </a:lnTo>
                  <a:lnTo>
                    <a:pt x="166497" y="85128"/>
                  </a:lnTo>
                  <a:lnTo>
                    <a:pt x="166890" y="85128"/>
                  </a:lnTo>
                  <a:lnTo>
                    <a:pt x="166890" y="84747"/>
                  </a:lnTo>
                  <a:close/>
                </a:path>
                <a:path w="227329" h="194944">
                  <a:moveTo>
                    <a:pt x="70612" y="128460"/>
                  </a:moveTo>
                  <a:lnTo>
                    <a:pt x="70218" y="128460"/>
                  </a:lnTo>
                  <a:lnTo>
                    <a:pt x="70218" y="129235"/>
                  </a:lnTo>
                  <a:lnTo>
                    <a:pt x="70612" y="129235"/>
                  </a:lnTo>
                  <a:lnTo>
                    <a:pt x="70612" y="128460"/>
                  </a:lnTo>
                  <a:close/>
                </a:path>
                <a:path w="227329" h="194944">
                  <a:moveTo>
                    <a:pt x="70218" y="127698"/>
                  </a:moveTo>
                  <a:lnTo>
                    <a:pt x="69824" y="127698"/>
                  </a:lnTo>
                  <a:lnTo>
                    <a:pt x="69824" y="128079"/>
                  </a:lnTo>
                  <a:lnTo>
                    <a:pt x="70218" y="128079"/>
                  </a:lnTo>
                  <a:lnTo>
                    <a:pt x="70218" y="127698"/>
                  </a:lnTo>
                  <a:close/>
                </a:path>
                <a:path w="227329" h="194944">
                  <a:moveTo>
                    <a:pt x="167665" y="86474"/>
                  </a:moveTo>
                  <a:lnTo>
                    <a:pt x="167284" y="86474"/>
                  </a:lnTo>
                  <a:lnTo>
                    <a:pt x="167284" y="86855"/>
                  </a:lnTo>
                  <a:lnTo>
                    <a:pt x="167665" y="86474"/>
                  </a:lnTo>
                  <a:close/>
                </a:path>
                <a:path w="227329" h="194944">
                  <a:moveTo>
                    <a:pt x="114566" y="117284"/>
                  </a:moveTo>
                  <a:lnTo>
                    <a:pt x="114376" y="117284"/>
                  </a:lnTo>
                  <a:lnTo>
                    <a:pt x="114566" y="117678"/>
                  </a:lnTo>
                  <a:lnTo>
                    <a:pt x="114566" y="117284"/>
                  </a:lnTo>
                  <a:close/>
                </a:path>
                <a:path w="227329" h="194944">
                  <a:moveTo>
                    <a:pt x="114179" y="116325"/>
                  </a:moveTo>
                  <a:lnTo>
                    <a:pt x="113982" y="116522"/>
                  </a:lnTo>
                  <a:lnTo>
                    <a:pt x="114376" y="116903"/>
                  </a:lnTo>
                  <a:lnTo>
                    <a:pt x="114376" y="116522"/>
                  </a:lnTo>
                  <a:lnTo>
                    <a:pt x="114179" y="116325"/>
                  </a:lnTo>
                  <a:close/>
                </a:path>
                <a:path w="227329" h="194944">
                  <a:moveTo>
                    <a:pt x="114566" y="116522"/>
                  </a:moveTo>
                  <a:lnTo>
                    <a:pt x="114376" y="116522"/>
                  </a:lnTo>
                  <a:lnTo>
                    <a:pt x="114376" y="116903"/>
                  </a:lnTo>
                  <a:lnTo>
                    <a:pt x="114566" y="116903"/>
                  </a:lnTo>
                  <a:lnTo>
                    <a:pt x="114566" y="116522"/>
                  </a:lnTo>
                  <a:close/>
                </a:path>
                <a:path w="227329" h="194944">
                  <a:moveTo>
                    <a:pt x="114376" y="116128"/>
                  </a:moveTo>
                  <a:lnTo>
                    <a:pt x="113982" y="116128"/>
                  </a:lnTo>
                  <a:lnTo>
                    <a:pt x="114179" y="116325"/>
                  </a:lnTo>
                  <a:lnTo>
                    <a:pt x="114376" y="116128"/>
                  </a:lnTo>
                  <a:close/>
                </a:path>
                <a:path w="227329" h="194944">
                  <a:moveTo>
                    <a:pt x="114376" y="115366"/>
                  </a:moveTo>
                  <a:lnTo>
                    <a:pt x="113982" y="115366"/>
                  </a:lnTo>
                  <a:lnTo>
                    <a:pt x="113982" y="115747"/>
                  </a:lnTo>
                  <a:lnTo>
                    <a:pt x="114376" y="115747"/>
                  </a:lnTo>
                  <a:lnTo>
                    <a:pt x="114376" y="115366"/>
                  </a:lnTo>
                  <a:close/>
                </a:path>
                <a:path w="227329" h="194944">
                  <a:moveTo>
                    <a:pt x="167665" y="87629"/>
                  </a:moveTo>
                  <a:lnTo>
                    <a:pt x="167271" y="87629"/>
                  </a:lnTo>
                  <a:lnTo>
                    <a:pt x="167271" y="88010"/>
                  </a:lnTo>
                  <a:lnTo>
                    <a:pt x="167665" y="88010"/>
                  </a:lnTo>
                  <a:lnTo>
                    <a:pt x="167665" y="87629"/>
                  </a:lnTo>
                  <a:close/>
                </a:path>
                <a:path w="227329" h="194944">
                  <a:moveTo>
                    <a:pt x="169227" y="88404"/>
                  </a:moveTo>
                  <a:lnTo>
                    <a:pt x="168833" y="88404"/>
                  </a:lnTo>
                  <a:lnTo>
                    <a:pt x="168833" y="88785"/>
                  </a:lnTo>
                  <a:lnTo>
                    <a:pt x="169227" y="88785"/>
                  </a:lnTo>
                  <a:lnTo>
                    <a:pt x="169227" y="88404"/>
                  </a:lnTo>
                  <a:close/>
                </a:path>
                <a:path w="227329" h="194944">
                  <a:moveTo>
                    <a:pt x="69049" y="132130"/>
                  </a:moveTo>
                  <a:lnTo>
                    <a:pt x="68656" y="132130"/>
                  </a:lnTo>
                  <a:lnTo>
                    <a:pt x="68656" y="132511"/>
                  </a:lnTo>
                  <a:lnTo>
                    <a:pt x="69049" y="132511"/>
                  </a:lnTo>
                  <a:lnTo>
                    <a:pt x="69049" y="132130"/>
                  </a:lnTo>
                  <a:close/>
                </a:path>
                <a:path w="227329" h="194944">
                  <a:moveTo>
                    <a:pt x="221932" y="53149"/>
                  </a:moveTo>
                  <a:lnTo>
                    <a:pt x="221551" y="53149"/>
                  </a:lnTo>
                  <a:lnTo>
                    <a:pt x="221551" y="53924"/>
                  </a:lnTo>
                  <a:lnTo>
                    <a:pt x="221932" y="53924"/>
                  </a:lnTo>
                  <a:lnTo>
                    <a:pt x="222326" y="53543"/>
                  </a:lnTo>
                  <a:lnTo>
                    <a:pt x="221932" y="53543"/>
                  </a:lnTo>
                  <a:lnTo>
                    <a:pt x="221932" y="53149"/>
                  </a:lnTo>
                  <a:close/>
                </a:path>
                <a:path w="227329" h="194944">
                  <a:moveTo>
                    <a:pt x="224078" y="53543"/>
                  </a:moveTo>
                  <a:lnTo>
                    <a:pt x="223685" y="53543"/>
                  </a:lnTo>
                  <a:lnTo>
                    <a:pt x="223685" y="53924"/>
                  </a:lnTo>
                  <a:lnTo>
                    <a:pt x="224078" y="53924"/>
                  </a:lnTo>
                  <a:lnTo>
                    <a:pt x="224078" y="53543"/>
                  </a:lnTo>
                  <a:close/>
                </a:path>
                <a:path w="227329" h="194944">
                  <a:moveTo>
                    <a:pt x="170002" y="90716"/>
                  </a:moveTo>
                  <a:lnTo>
                    <a:pt x="169608" y="90716"/>
                  </a:lnTo>
                  <a:lnTo>
                    <a:pt x="169608" y="90906"/>
                  </a:lnTo>
                  <a:lnTo>
                    <a:pt x="170002" y="90906"/>
                  </a:lnTo>
                  <a:lnTo>
                    <a:pt x="170002" y="90716"/>
                  </a:lnTo>
                  <a:close/>
                </a:path>
                <a:path w="227329" h="194944">
                  <a:moveTo>
                    <a:pt x="224472" y="54698"/>
                  </a:moveTo>
                  <a:lnTo>
                    <a:pt x="224472" y="55460"/>
                  </a:lnTo>
                  <a:lnTo>
                    <a:pt x="224853" y="55079"/>
                  </a:lnTo>
                  <a:lnTo>
                    <a:pt x="224472" y="54698"/>
                  </a:lnTo>
                  <a:close/>
                </a:path>
                <a:path w="227329" h="194944">
                  <a:moveTo>
                    <a:pt x="225628" y="53924"/>
                  </a:moveTo>
                  <a:lnTo>
                    <a:pt x="224853" y="53924"/>
                  </a:lnTo>
                  <a:lnTo>
                    <a:pt x="224853" y="55079"/>
                  </a:lnTo>
                  <a:lnTo>
                    <a:pt x="225247" y="55079"/>
                  </a:lnTo>
                  <a:lnTo>
                    <a:pt x="225247" y="54305"/>
                  </a:lnTo>
                  <a:lnTo>
                    <a:pt x="225628" y="53924"/>
                  </a:lnTo>
                  <a:close/>
                </a:path>
                <a:path w="227329" h="194944">
                  <a:moveTo>
                    <a:pt x="225247" y="53543"/>
                  </a:moveTo>
                  <a:lnTo>
                    <a:pt x="224853" y="53543"/>
                  </a:lnTo>
                  <a:lnTo>
                    <a:pt x="225247" y="53924"/>
                  </a:lnTo>
                  <a:lnTo>
                    <a:pt x="225247" y="53543"/>
                  </a:lnTo>
                  <a:close/>
                </a:path>
                <a:path w="227329" h="194944">
                  <a:moveTo>
                    <a:pt x="224472" y="53149"/>
                  </a:moveTo>
                  <a:lnTo>
                    <a:pt x="224472" y="53543"/>
                  </a:lnTo>
                  <a:lnTo>
                    <a:pt x="224853" y="53543"/>
                  </a:lnTo>
                  <a:lnTo>
                    <a:pt x="224472" y="53149"/>
                  </a:lnTo>
                  <a:close/>
                </a:path>
                <a:path w="227329" h="194944">
                  <a:moveTo>
                    <a:pt x="225247" y="53149"/>
                  </a:moveTo>
                  <a:lnTo>
                    <a:pt x="224853" y="53149"/>
                  </a:lnTo>
                  <a:lnTo>
                    <a:pt x="225247" y="53543"/>
                  </a:lnTo>
                  <a:lnTo>
                    <a:pt x="225247" y="53149"/>
                  </a:lnTo>
                  <a:close/>
                </a:path>
                <a:path w="227329" h="194944">
                  <a:moveTo>
                    <a:pt x="117297" y="121716"/>
                  </a:moveTo>
                  <a:lnTo>
                    <a:pt x="117297" y="122110"/>
                  </a:lnTo>
                  <a:lnTo>
                    <a:pt x="117678" y="122110"/>
                  </a:lnTo>
                  <a:lnTo>
                    <a:pt x="117297" y="121716"/>
                  </a:lnTo>
                  <a:close/>
                </a:path>
                <a:path w="227329" h="194944">
                  <a:moveTo>
                    <a:pt x="116903" y="120942"/>
                  </a:moveTo>
                  <a:lnTo>
                    <a:pt x="116903" y="121335"/>
                  </a:lnTo>
                  <a:lnTo>
                    <a:pt x="117284" y="121335"/>
                  </a:lnTo>
                  <a:lnTo>
                    <a:pt x="117284" y="121716"/>
                  </a:lnTo>
                  <a:lnTo>
                    <a:pt x="117297" y="121335"/>
                  </a:lnTo>
                  <a:lnTo>
                    <a:pt x="116903" y="120942"/>
                  </a:lnTo>
                  <a:close/>
                </a:path>
                <a:path w="227329" h="194944">
                  <a:moveTo>
                    <a:pt x="117678" y="121335"/>
                  </a:moveTo>
                  <a:lnTo>
                    <a:pt x="117297" y="121335"/>
                  </a:lnTo>
                  <a:lnTo>
                    <a:pt x="117297" y="121716"/>
                  </a:lnTo>
                  <a:lnTo>
                    <a:pt x="117678" y="121716"/>
                  </a:lnTo>
                  <a:lnTo>
                    <a:pt x="117678" y="121335"/>
                  </a:lnTo>
                  <a:close/>
                </a:path>
                <a:path w="227329" h="194944">
                  <a:moveTo>
                    <a:pt x="116522" y="120180"/>
                  </a:moveTo>
                  <a:lnTo>
                    <a:pt x="116128" y="120180"/>
                  </a:lnTo>
                  <a:lnTo>
                    <a:pt x="116128" y="120561"/>
                  </a:lnTo>
                  <a:lnTo>
                    <a:pt x="116522" y="120561"/>
                  </a:lnTo>
                  <a:lnTo>
                    <a:pt x="116522" y="120180"/>
                  </a:lnTo>
                  <a:close/>
                </a:path>
                <a:path w="227329" h="194944">
                  <a:moveTo>
                    <a:pt x="225628" y="56616"/>
                  </a:moveTo>
                  <a:lnTo>
                    <a:pt x="225247" y="56616"/>
                  </a:lnTo>
                  <a:lnTo>
                    <a:pt x="225247" y="57010"/>
                  </a:lnTo>
                  <a:lnTo>
                    <a:pt x="225628" y="57010"/>
                  </a:lnTo>
                  <a:lnTo>
                    <a:pt x="225628" y="56616"/>
                  </a:lnTo>
                  <a:close/>
                </a:path>
                <a:path w="227329" h="194944">
                  <a:moveTo>
                    <a:pt x="226021" y="55854"/>
                  </a:moveTo>
                  <a:lnTo>
                    <a:pt x="225247" y="55854"/>
                  </a:lnTo>
                  <a:lnTo>
                    <a:pt x="225247" y="56235"/>
                  </a:lnTo>
                  <a:lnTo>
                    <a:pt x="226021" y="56235"/>
                  </a:lnTo>
                  <a:lnTo>
                    <a:pt x="226021" y="55854"/>
                  </a:lnTo>
                  <a:close/>
                </a:path>
                <a:path w="227329" h="194944">
                  <a:moveTo>
                    <a:pt x="217855" y="61823"/>
                  </a:moveTo>
                  <a:lnTo>
                    <a:pt x="217855" y="62395"/>
                  </a:lnTo>
                  <a:lnTo>
                    <a:pt x="217462" y="62395"/>
                  </a:lnTo>
                  <a:lnTo>
                    <a:pt x="217462" y="63169"/>
                  </a:lnTo>
                  <a:lnTo>
                    <a:pt x="217855" y="63169"/>
                  </a:lnTo>
                  <a:lnTo>
                    <a:pt x="217855" y="62788"/>
                  </a:lnTo>
                  <a:lnTo>
                    <a:pt x="218236" y="62788"/>
                  </a:lnTo>
                  <a:lnTo>
                    <a:pt x="218630" y="62395"/>
                  </a:lnTo>
                  <a:lnTo>
                    <a:pt x="218630" y="62204"/>
                  </a:lnTo>
                  <a:lnTo>
                    <a:pt x="218236" y="62204"/>
                  </a:lnTo>
                  <a:lnTo>
                    <a:pt x="217855" y="61823"/>
                  </a:lnTo>
                  <a:close/>
                </a:path>
                <a:path w="227329" h="194944">
                  <a:moveTo>
                    <a:pt x="220383" y="62204"/>
                  </a:moveTo>
                  <a:lnTo>
                    <a:pt x="219608" y="62204"/>
                  </a:lnTo>
                  <a:lnTo>
                    <a:pt x="219214" y="62395"/>
                  </a:lnTo>
                  <a:lnTo>
                    <a:pt x="219989" y="62395"/>
                  </a:lnTo>
                  <a:lnTo>
                    <a:pt x="220383" y="62204"/>
                  </a:lnTo>
                  <a:close/>
                </a:path>
                <a:path w="227329" h="194944">
                  <a:moveTo>
                    <a:pt x="220776" y="61823"/>
                  </a:moveTo>
                  <a:lnTo>
                    <a:pt x="220383" y="61823"/>
                  </a:lnTo>
                  <a:lnTo>
                    <a:pt x="220383" y="62204"/>
                  </a:lnTo>
                  <a:lnTo>
                    <a:pt x="220776" y="62204"/>
                  </a:lnTo>
                  <a:lnTo>
                    <a:pt x="220776" y="61823"/>
                  </a:lnTo>
                  <a:close/>
                </a:path>
                <a:path w="227329" h="194944">
                  <a:moveTo>
                    <a:pt x="221157" y="61823"/>
                  </a:moveTo>
                  <a:lnTo>
                    <a:pt x="220776" y="61823"/>
                  </a:lnTo>
                  <a:lnTo>
                    <a:pt x="220776" y="62204"/>
                  </a:lnTo>
                  <a:lnTo>
                    <a:pt x="221157" y="61823"/>
                  </a:lnTo>
                  <a:close/>
                </a:path>
                <a:path w="227329" h="194944">
                  <a:moveTo>
                    <a:pt x="69049" y="138087"/>
                  </a:moveTo>
                  <a:lnTo>
                    <a:pt x="69049" y="138480"/>
                  </a:lnTo>
                  <a:lnTo>
                    <a:pt x="69443" y="138671"/>
                  </a:lnTo>
                  <a:lnTo>
                    <a:pt x="69443" y="138480"/>
                  </a:lnTo>
                  <a:lnTo>
                    <a:pt x="69049" y="138087"/>
                  </a:lnTo>
                  <a:close/>
                </a:path>
                <a:path w="227329" h="194944">
                  <a:moveTo>
                    <a:pt x="213766" y="66255"/>
                  </a:moveTo>
                  <a:lnTo>
                    <a:pt x="213385" y="66255"/>
                  </a:lnTo>
                  <a:lnTo>
                    <a:pt x="213385" y="66636"/>
                  </a:lnTo>
                  <a:lnTo>
                    <a:pt x="213766" y="66255"/>
                  </a:lnTo>
                  <a:close/>
                </a:path>
                <a:path w="227329" h="194944">
                  <a:moveTo>
                    <a:pt x="224472" y="57962"/>
                  </a:moveTo>
                  <a:lnTo>
                    <a:pt x="224078" y="58356"/>
                  </a:lnTo>
                  <a:lnTo>
                    <a:pt x="224472" y="58356"/>
                  </a:lnTo>
                  <a:lnTo>
                    <a:pt x="224472" y="57962"/>
                  </a:lnTo>
                  <a:close/>
                </a:path>
                <a:path w="227329" h="194944">
                  <a:moveTo>
                    <a:pt x="224853" y="57581"/>
                  </a:moveTo>
                  <a:lnTo>
                    <a:pt x="224472" y="57581"/>
                  </a:lnTo>
                  <a:lnTo>
                    <a:pt x="224472" y="57962"/>
                  </a:lnTo>
                  <a:lnTo>
                    <a:pt x="224853" y="57581"/>
                  </a:lnTo>
                  <a:close/>
                </a:path>
                <a:path w="227329" h="194944">
                  <a:moveTo>
                    <a:pt x="217462" y="66255"/>
                  </a:moveTo>
                  <a:lnTo>
                    <a:pt x="217462" y="66636"/>
                  </a:lnTo>
                  <a:lnTo>
                    <a:pt x="217855" y="66636"/>
                  </a:lnTo>
                  <a:lnTo>
                    <a:pt x="217462" y="66255"/>
                  </a:lnTo>
                  <a:close/>
                </a:path>
                <a:path w="227329" h="194944">
                  <a:moveTo>
                    <a:pt x="217462" y="65862"/>
                  </a:moveTo>
                  <a:lnTo>
                    <a:pt x="217068" y="66255"/>
                  </a:lnTo>
                  <a:lnTo>
                    <a:pt x="217462" y="66255"/>
                  </a:lnTo>
                  <a:lnTo>
                    <a:pt x="217462" y="65862"/>
                  </a:lnTo>
                  <a:close/>
                </a:path>
                <a:path w="227329" h="194944">
                  <a:moveTo>
                    <a:pt x="217462" y="65481"/>
                  </a:moveTo>
                  <a:lnTo>
                    <a:pt x="217068" y="65481"/>
                  </a:lnTo>
                  <a:lnTo>
                    <a:pt x="217068" y="65862"/>
                  </a:lnTo>
                  <a:lnTo>
                    <a:pt x="217462" y="65862"/>
                  </a:lnTo>
                  <a:lnTo>
                    <a:pt x="217462" y="65481"/>
                  </a:lnTo>
                  <a:close/>
                </a:path>
                <a:path w="227329" h="194944">
                  <a:moveTo>
                    <a:pt x="216687" y="64706"/>
                  </a:moveTo>
                  <a:lnTo>
                    <a:pt x="216293" y="64706"/>
                  </a:lnTo>
                  <a:lnTo>
                    <a:pt x="216293" y="65100"/>
                  </a:lnTo>
                  <a:lnTo>
                    <a:pt x="216687" y="64706"/>
                  </a:lnTo>
                  <a:close/>
                </a:path>
                <a:path w="227329" h="194944">
                  <a:moveTo>
                    <a:pt x="167284" y="97256"/>
                  </a:moveTo>
                  <a:lnTo>
                    <a:pt x="166890" y="97650"/>
                  </a:lnTo>
                  <a:lnTo>
                    <a:pt x="167284" y="97650"/>
                  </a:lnTo>
                  <a:lnTo>
                    <a:pt x="167284" y="97256"/>
                  </a:lnTo>
                  <a:close/>
                </a:path>
                <a:path w="227329" h="194944">
                  <a:moveTo>
                    <a:pt x="167665" y="97256"/>
                  </a:moveTo>
                  <a:lnTo>
                    <a:pt x="167284" y="97256"/>
                  </a:lnTo>
                  <a:lnTo>
                    <a:pt x="167284" y="97650"/>
                  </a:lnTo>
                  <a:lnTo>
                    <a:pt x="167665" y="97256"/>
                  </a:lnTo>
                  <a:close/>
                </a:path>
                <a:path w="227329" h="194944">
                  <a:moveTo>
                    <a:pt x="169227" y="96494"/>
                  </a:moveTo>
                  <a:lnTo>
                    <a:pt x="168833" y="96494"/>
                  </a:lnTo>
                  <a:lnTo>
                    <a:pt x="169227" y="96875"/>
                  </a:lnTo>
                  <a:lnTo>
                    <a:pt x="169227" y="96494"/>
                  </a:lnTo>
                  <a:close/>
                </a:path>
                <a:path w="227329" h="194944">
                  <a:moveTo>
                    <a:pt x="166497" y="98805"/>
                  </a:moveTo>
                  <a:lnTo>
                    <a:pt x="166306" y="98805"/>
                  </a:lnTo>
                  <a:lnTo>
                    <a:pt x="166497" y="99186"/>
                  </a:lnTo>
                  <a:lnTo>
                    <a:pt x="166497" y="98805"/>
                  </a:lnTo>
                  <a:close/>
                </a:path>
                <a:path w="227329" h="194944">
                  <a:moveTo>
                    <a:pt x="166890" y="98031"/>
                  </a:moveTo>
                  <a:lnTo>
                    <a:pt x="166497" y="98412"/>
                  </a:lnTo>
                  <a:lnTo>
                    <a:pt x="166890" y="98412"/>
                  </a:lnTo>
                  <a:lnTo>
                    <a:pt x="166890" y="98031"/>
                  </a:lnTo>
                  <a:close/>
                </a:path>
                <a:path w="227329" h="194944">
                  <a:moveTo>
                    <a:pt x="109512" y="125768"/>
                  </a:moveTo>
                  <a:lnTo>
                    <a:pt x="109118" y="125768"/>
                  </a:lnTo>
                  <a:lnTo>
                    <a:pt x="109118" y="126149"/>
                  </a:lnTo>
                  <a:lnTo>
                    <a:pt x="109512" y="126149"/>
                  </a:lnTo>
                  <a:lnTo>
                    <a:pt x="109512" y="125768"/>
                  </a:lnTo>
                  <a:close/>
                </a:path>
                <a:path w="227329" h="194944">
                  <a:moveTo>
                    <a:pt x="226415" y="59893"/>
                  </a:moveTo>
                  <a:lnTo>
                    <a:pt x="226021" y="59893"/>
                  </a:lnTo>
                  <a:lnTo>
                    <a:pt x="226021" y="60286"/>
                  </a:lnTo>
                  <a:lnTo>
                    <a:pt x="225247" y="60286"/>
                  </a:lnTo>
                  <a:lnTo>
                    <a:pt x="225247" y="60667"/>
                  </a:lnTo>
                  <a:lnTo>
                    <a:pt x="226021" y="60667"/>
                  </a:lnTo>
                  <a:lnTo>
                    <a:pt x="225628" y="61048"/>
                  </a:lnTo>
                  <a:lnTo>
                    <a:pt x="226021" y="61048"/>
                  </a:lnTo>
                  <a:lnTo>
                    <a:pt x="226021" y="61429"/>
                  </a:lnTo>
                  <a:lnTo>
                    <a:pt x="226415" y="61429"/>
                  </a:lnTo>
                  <a:lnTo>
                    <a:pt x="226415" y="60286"/>
                  </a:lnTo>
                  <a:lnTo>
                    <a:pt x="225628" y="60286"/>
                  </a:lnTo>
                  <a:lnTo>
                    <a:pt x="225628" y="59893"/>
                  </a:lnTo>
                  <a:lnTo>
                    <a:pt x="226415" y="59893"/>
                  </a:lnTo>
                  <a:close/>
                </a:path>
                <a:path w="227329" h="194944">
                  <a:moveTo>
                    <a:pt x="226415" y="59893"/>
                  </a:moveTo>
                  <a:lnTo>
                    <a:pt x="226415" y="60286"/>
                  </a:lnTo>
                  <a:lnTo>
                    <a:pt x="226796" y="60286"/>
                  </a:lnTo>
                  <a:lnTo>
                    <a:pt x="226415" y="59893"/>
                  </a:lnTo>
                  <a:close/>
                </a:path>
                <a:path w="227329" h="194944">
                  <a:moveTo>
                    <a:pt x="224853" y="59512"/>
                  </a:moveTo>
                  <a:lnTo>
                    <a:pt x="224472" y="59512"/>
                  </a:lnTo>
                  <a:lnTo>
                    <a:pt x="224472" y="59893"/>
                  </a:lnTo>
                  <a:lnTo>
                    <a:pt x="224853" y="59512"/>
                  </a:lnTo>
                  <a:close/>
                </a:path>
                <a:path w="227329" h="194944">
                  <a:moveTo>
                    <a:pt x="225628" y="59131"/>
                  </a:moveTo>
                  <a:lnTo>
                    <a:pt x="225247" y="59131"/>
                  </a:lnTo>
                  <a:lnTo>
                    <a:pt x="225247" y="59512"/>
                  </a:lnTo>
                  <a:lnTo>
                    <a:pt x="224853" y="59893"/>
                  </a:lnTo>
                  <a:lnTo>
                    <a:pt x="225247" y="59893"/>
                  </a:lnTo>
                  <a:lnTo>
                    <a:pt x="225628" y="59512"/>
                  </a:lnTo>
                  <a:lnTo>
                    <a:pt x="225628" y="59131"/>
                  </a:lnTo>
                  <a:close/>
                </a:path>
                <a:path w="227329" h="194944">
                  <a:moveTo>
                    <a:pt x="226021" y="59512"/>
                  </a:moveTo>
                  <a:lnTo>
                    <a:pt x="225628" y="59512"/>
                  </a:lnTo>
                  <a:lnTo>
                    <a:pt x="225628" y="59893"/>
                  </a:lnTo>
                  <a:lnTo>
                    <a:pt x="226021" y="59893"/>
                  </a:lnTo>
                  <a:lnTo>
                    <a:pt x="226021" y="59512"/>
                  </a:lnTo>
                  <a:close/>
                </a:path>
                <a:path w="227329" h="194944">
                  <a:moveTo>
                    <a:pt x="225247" y="59131"/>
                  </a:moveTo>
                  <a:lnTo>
                    <a:pt x="224853" y="59512"/>
                  </a:lnTo>
                  <a:lnTo>
                    <a:pt x="225247" y="59512"/>
                  </a:lnTo>
                  <a:lnTo>
                    <a:pt x="225247" y="59131"/>
                  </a:lnTo>
                  <a:close/>
                </a:path>
                <a:path w="227329" h="194944">
                  <a:moveTo>
                    <a:pt x="73533" y="159486"/>
                  </a:moveTo>
                  <a:lnTo>
                    <a:pt x="73533" y="160629"/>
                  </a:lnTo>
                  <a:lnTo>
                    <a:pt x="73914" y="160629"/>
                  </a:lnTo>
                  <a:lnTo>
                    <a:pt x="73914" y="159867"/>
                  </a:lnTo>
                  <a:lnTo>
                    <a:pt x="73533" y="159486"/>
                  </a:lnTo>
                  <a:close/>
                </a:path>
                <a:path w="227329" h="194944">
                  <a:moveTo>
                    <a:pt x="74688" y="160248"/>
                  </a:moveTo>
                  <a:lnTo>
                    <a:pt x="74307" y="160248"/>
                  </a:lnTo>
                  <a:lnTo>
                    <a:pt x="74307" y="160629"/>
                  </a:lnTo>
                  <a:lnTo>
                    <a:pt x="74688" y="160629"/>
                  </a:lnTo>
                  <a:lnTo>
                    <a:pt x="74688" y="160248"/>
                  </a:lnTo>
                  <a:close/>
                </a:path>
                <a:path w="227329" h="194944">
                  <a:moveTo>
                    <a:pt x="73533" y="159486"/>
                  </a:moveTo>
                  <a:lnTo>
                    <a:pt x="73139" y="159486"/>
                  </a:lnTo>
                  <a:lnTo>
                    <a:pt x="73139" y="160248"/>
                  </a:lnTo>
                  <a:lnTo>
                    <a:pt x="73533" y="160248"/>
                  </a:lnTo>
                  <a:lnTo>
                    <a:pt x="73533" y="159486"/>
                  </a:lnTo>
                  <a:close/>
                </a:path>
                <a:path w="227329" h="194944">
                  <a:moveTo>
                    <a:pt x="74688" y="159105"/>
                  </a:moveTo>
                  <a:lnTo>
                    <a:pt x="73533" y="159105"/>
                  </a:lnTo>
                  <a:lnTo>
                    <a:pt x="73533" y="159486"/>
                  </a:lnTo>
                  <a:lnTo>
                    <a:pt x="73914" y="159486"/>
                  </a:lnTo>
                  <a:lnTo>
                    <a:pt x="73914" y="159867"/>
                  </a:lnTo>
                  <a:lnTo>
                    <a:pt x="74688" y="159867"/>
                  </a:lnTo>
                  <a:lnTo>
                    <a:pt x="74688" y="159105"/>
                  </a:lnTo>
                  <a:close/>
                </a:path>
                <a:path w="227329" h="194944">
                  <a:moveTo>
                    <a:pt x="73533" y="158724"/>
                  </a:moveTo>
                  <a:lnTo>
                    <a:pt x="73139" y="158724"/>
                  </a:lnTo>
                  <a:lnTo>
                    <a:pt x="73139" y="159105"/>
                  </a:lnTo>
                  <a:lnTo>
                    <a:pt x="73533" y="159105"/>
                  </a:lnTo>
                  <a:lnTo>
                    <a:pt x="73533" y="158724"/>
                  </a:lnTo>
                  <a:close/>
                </a:path>
                <a:path w="227329" h="194944">
                  <a:moveTo>
                    <a:pt x="73139" y="158343"/>
                  </a:moveTo>
                  <a:lnTo>
                    <a:pt x="72745" y="158343"/>
                  </a:lnTo>
                  <a:lnTo>
                    <a:pt x="72745" y="158724"/>
                  </a:lnTo>
                  <a:lnTo>
                    <a:pt x="73139" y="158343"/>
                  </a:lnTo>
                  <a:close/>
                </a:path>
                <a:path w="227329" h="194944">
                  <a:moveTo>
                    <a:pt x="72745" y="157835"/>
                  </a:moveTo>
                  <a:lnTo>
                    <a:pt x="72745" y="158343"/>
                  </a:lnTo>
                  <a:lnTo>
                    <a:pt x="73139" y="157962"/>
                  </a:lnTo>
                  <a:lnTo>
                    <a:pt x="72745" y="157835"/>
                  </a:lnTo>
                  <a:close/>
                </a:path>
                <a:path w="227329" h="194944">
                  <a:moveTo>
                    <a:pt x="73533" y="157962"/>
                  </a:moveTo>
                  <a:lnTo>
                    <a:pt x="73139" y="157962"/>
                  </a:lnTo>
                  <a:lnTo>
                    <a:pt x="73139" y="158343"/>
                  </a:lnTo>
                  <a:lnTo>
                    <a:pt x="73533" y="158343"/>
                  </a:lnTo>
                  <a:lnTo>
                    <a:pt x="73533" y="157962"/>
                  </a:lnTo>
                  <a:close/>
                </a:path>
                <a:path w="227329" h="194944">
                  <a:moveTo>
                    <a:pt x="72364" y="157073"/>
                  </a:moveTo>
                  <a:lnTo>
                    <a:pt x="72364" y="157835"/>
                  </a:lnTo>
                  <a:lnTo>
                    <a:pt x="72745" y="157962"/>
                  </a:lnTo>
                  <a:lnTo>
                    <a:pt x="72745" y="157454"/>
                  </a:lnTo>
                  <a:lnTo>
                    <a:pt x="72364" y="157073"/>
                  </a:lnTo>
                  <a:close/>
                </a:path>
                <a:path w="227329" h="194944">
                  <a:moveTo>
                    <a:pt x="73533" y="157454"/>
                  </a:moveTo>
                  <a:lnTo>
                    <a:pt x="73139" y="157454"/>
                  </a:lnTo>
                  <a:lnTo>
                    <a:pt x="73139" y="157835"/>
                  </a:lnTo>
                  <a:lnTo>
                    <a:pt x="73533" y="157962"/>
                  </a:lnTo>
                  <a:lnTo>
                    <a:pt x="73914" y="157835"/>
                  </a:lnTo>
                  <a:lnTo>
                    <a:pt x="73533" y="157835"/>
                  </a:lnTo>
                  <a:lnTo>
                    <a:pt x="73533" y="157454"/>
                  </a:lnTo>
                  <a:close/>
                </a:path>
                <a:path w="227329" h="194944">
                  <a:moveTo>
                    <a:pt x="71970" y="155930"/>
                  </a:moveTo>
                  <a:lnTo>
                    <a:pt x="71970" y="157835"/>
                  </a:lnTo>
                  <a:lnTo>
                    <a:pt x="72351" y="157835"/>
                  </a:lnTo>
                  <a:lnTo>
                    <a:pt x="72364" y="157454"/>
                  </a:lnTo>
                  <a:lnTo>
                    <a:pt x="72364" y="156311"/>
                  </a:lnTo>
                  <a:lnTo>
                    <a:pt x="71970" y="155930"/>
                  </a:lnTo>
                  <a:close/>
                </a:path>
                <a:path w="227329" h="194944">
                  <a:moveTo>
                    <a:pt x="72751" y="156692"/>
                  </a:moveTo>
                  <a:lnTo>
                    <a:pt x="72364" y="156692"/>
                  </a:lnTo>
                  <a:lnTo>
                    <a:pt x="72364" y="157073"/>
                  </a:lnTo>
                  <a:lnTo>
                    <a:pt x="73139" y="157073"/>
                  </a:lnTo>
                  <a:lnTo>
                    <a:pt x="72751" y="156692"/>
                  </a:lnTo>
                  <a:close/>
                </a:path>
                <a:path w="227329" h="194944">
                  <a:moveTo>
                    <a:pt x="73139" y="156311"/>
                  </a:moveTo>
                  <a:lnTo>
                    <a:pt x="72364" y="156311"/>
                  </a:lnTo>
                  <a:lnTo>
                    <a:pt x="72751" y="156692"/>
                  </a:lnTo>
                  <a:lnTo>
                    <a:pt x="73139" y="156692"/>
                  </a:lnTo>
                  <a:lnTo>
                    <a:pt x="73139" y="156311"/>
                  </a:lnTo>
                  <a:close/>
                </a:path>
                <a:path w="227329" h="194944">
                  <a:moveTo>
                    <a:pt x="71577" y="155549"/>
                  </a:moveTo>
                  <a:lnTo>
                    <a:pt x="71386" y="155549"/>
                  </a:lnTo>
                  <a:lnTo>
                    <a:pt x="71386" y="155930"/>
                  </a:lnTo>
                  <a:lnTo>
                    <a:pt x="71577" y="155930"/>
                  </a:lnTo>
                  <a:lnTo>
                    <a:pt x="71577" y="155549"/>
                  </a:lnTo>
                  <a:close/>
                </a:path>
                <a:path w="227329" h="194944">
                  <a:moveTo>
                    <a:pt x="71970" y="155549"/>
                  </a:moveTo>
                  <a:lnTo>
                    <a:pt x="71577" y="155549"/>
                  </a:lnTo>
                  <a:lnTo>
                    <a:pt x="71970" y="155930"/>
                  </a:lnTo>
                  <a:lnTo>
                    <a:pt x="71970" y="155549"/>
                  </a:lnTo>
                  <a:close/>
                </a:path>
                <a:path w="227329" h="194944">
                  <a:moveTo>
                    <a:pt x="71577" y="155168"/>
                  </a:moveTo>
                  <a:lnTo>
                    <a:pt x="71386" y="155168"/>
                  </a:lnTo>
                  <a:lnTo>
                    <a:pt x="71577" y="155549"/>
                  </a:lnTo>
                  <a:lnTo>
                    <a:pt x="71577" y="155168"/>
                  </a:lnTo>
                  <a:close/>
                </a:path>
                <a:path w="227329" h="194944">
                  <a:moveTo>
                    <a:pt x="70612" y="154660"/>
                  </a:moveTo>
                  <a:lnTo>
                    <a:pt x="70218" y="154660"/>
                  </a:lnTo>
                  <a:lnTo>
                    <a:pt x="70612" y="155168"/>
                  </a:lnTo>
                  <a:lnTo>
                    <a:pt x="70612" y="154660"/>
                  </a:lnTo>
                  <a:close/>
                </a:path>
                <a:path w="227329" h="194944">
                  <a:moveTo>
                    <a:pt x="69443" y="153898"/>
                  </a:moveTo>
                  <a:lnTo>
                    <a:pt x="69443" y="154279"/>
                  </a:lnTo>
                  <a:lnTo>
                    <a:pt x="69837" y="154660"/>
                  </a:lnTo>
                  <a:lnTo>
                    <a:pt x="70218" y="154660"/>
                  </a:lnTo>
                  <a:lnTo>
                    <a:pt x="69443" y="153898"/>
                  </a:lnTo>
                  <a:close/>
                </a:path>
                <a:path w="227329" h="194944">
                  <a:moveTo>
                    <a:pt x="71386" y="154279"/>
                  </a:moveTo>
                  <a:lnTo>
                    <a:pt x="70993" y="154279"/>
                  </a:lnTo>
                  <a:lnTo>
                    <a:pt x="70993" y="154660"/>
                  </a:lnTo>
                  <a:lnTo>
                    <a:pt x="71386" y="154660"/>
                  </a:lnTo>
                  <a:lnTo>
                    <a:pt x="71386" y="154279"/>
                  </a:lnTo>
                  <a:close/>
                </a:path>
                <a:path w="227329" h="194944">
                  <a:moveTo>
                    <a:pt x="69443" y="153517"/>
                  </a:moveTo>
                  <a:lnTo>
                    <a:pt x="69049" y="153517"/>
                  </a:lnTo>
                  <a:lnTo>
                    <a:pt x="69443" y="153898"/>
                  </a:lnTo>
                  <a:lnTo>
                    <a:pt x="69443" y="153517"/>
                  </a:lnTo>
                  <a:close/>
                </a:path>
                <a:path w="227329" h="194944">
                  <a:moveTo>
                    <a:pt x="70231" y="153136"/>
                  </a:moveTo>
                  <a:lnTo>
                    <a:pt x="69837" y="153136"/>
                  </a:lnTo>
                  <a:lnTo>
                    <a:pt x="69837" y="153517"/>
                  </a:lnTo>
                  <a:lnTo>
                    <a:pt x="70231" y="153517"/>
                  </a:lnTo>
                  <a:lnTo>
                    <a:pt x="70231" y="153136"/>
                  </a:lnTo>
                  <a:close/>
                </a:path>
                <a:path w="227329" h="194944">
                  <a:moveTo>
                    <a:pt x="69049" y="153009"/>
                  </a:moveTo>
                  <a:lnTo>
                    <a:pt x="69443" y="153136"/>
                  </a:lnTo>
                  <a:lnTo>
                    <a:pt x="69049" y="153009"/>
                  </a:lnTo>
                  <a:close/>
                </a:path>
                <a:path w="227329" h="194944">
                  <a:moveTo>
                    <a:pt x="69443" y="152247"/>
                  </a:moveTo>
                  <a:lnTo>
                    <a:pt x="69049" y="152247"/>
                  </a:lnTo>
                  <a:lnTo>
                    <a:pt x="69049" y="153009"/>
                  </a:lnTo>
                  <a:lnTo>
                    <a:pt x="69443" y="153009"/>
                  </a:lnTo>
                  <a:lnTo>
                    <a:pt x="69443" y="152247"/>
                  </a:lnTo>
                  <a:close/>
                </a:path>
                <a:path w="227329" h="194944">
                  <a:moveTo>
                    <a:pt x="69837" y="152628"/>
                  </a:moveTo>
                  <a:lnTo>
                    <a:pt x="69443" y="153009"/>
                  </a:lnTo>
                  <a:lnTo>
                    <a:pt x="69837" y="153009"/>
                  </a:lnTo>
                  <a:lnTo>
                    <a:pt x="69837" y="152628"/>
                  </a:lnTo>
                  <a:close/>
                </a:path>
                <a:path w="227329" h="194944">
                  <a:moveTo>
                    <a:pt x="67881" y="148310"/>
                  </a:moveTo>
                  <a:lnTo>
                    <a:pt x="67881" y="149199"/>
                  </a:lnTo>
                  <a:lnTo>
                    <a:pt x="67500" y="149580"/>
                  </a:lnTo>
                  <a:lnTo>
                    <a:pt x="67881" y="149961"/>
                  </a:lnTo>
                  <a:lnTo>
                    <a:pt x="67881" y="150723"/>
                  </a:lnTo>
                  <a:lnTo>
                    <a:pt x="68275" y="150723"/>
                  </a:lnTo>
                  <a:lnTo>
                    <a:pt x="68275" y="151104"/>
                  </a:lnTo>
                  <a:lnTo>
                    <a:pt x="67881" y="151104"/>
                  </a:lnTo>
                  <a:lnTo>
                    <a:pt x="68275" y="151485"/>
                  </a:lnTo>
                  <a:lnTo>
                    <a:pt x="68275" y="152628"/>
                  </a:lnTo>
                  <a:lnTo>
                    <a:pt x="68668" y="152628"/>
                  </a:lnTo>
                  <a:lnTo>
                    <a:pt x="68668" y="150342"/>
                  </a:lnTo>
                  <a:lnTo>
                    <a:pt x="68275" y="150342"/>
                  </a:lnTo>
                  <a:lnTo>
                    <a:pt x="68275" y="148691"/>
                  </a:lnTo>
                  <a:lnTo>
                    <a:pt x="67881" y="148310"/>
                  </a:lnTo>
                  <a:close/>
                </a:path>
                <a:path w="227329" h="194944">
                  <a:moveTo>
                    <a:pt x="69049" y="152247"/>
                  </a:moveTo>
                  <a:lnTo>
                    <a:pt x="68668" y="152247"/>
                  </a:lnTo>
                  <a:lnTo>
                    <a:pt x="69049" y="152628"/>
                  </a:lnTo>
                  <a:lnTo>
                    <a:pt x="69049" y="152247"/>
                  </a:lnTo>
                  <a:close/>
                </a:path>
                <a:path w="227329" h="194944">
                  <a:moveTo>
                    <a:pt x="68275" y="151866"/>
                  </a:moveTo>
                  <a:lnTo>
                    <a:pt x="67881" y="151866"/>
                  </a:lnTo>
                  <a:lnTo>
                    <a:pt x="67881" y="152247"/>
                  </a:lnTo>
                  <a:lnTo>
                    <a:pt x="68275" y="152247"/>
                  </a:lnTo>
                  <a:lnTo>
                    <a:pt x="68275" y="151866"/>
                  </a:lnTo>
                  <a:close/>
                </a:path>
                <a:path w="227329" h="194944">
                  <a:moveTo>
                    <a:pt x="69049" y="151866"/>
                  </a:moveTo>
                  <a:lnTo>
                    <a:pt x="68668" y="151866"/>
                  </a:lnTo>
                  <a:lnTo>
                    <a:pt x="69049" y="152247"/>
                  </a:lnTo>
                  <a:lnTo>
                    <a:pt x="69049" y="151866"/>
                  </a:lnTo>
                  <a:close/>
                </a:path>
                <a:path w="227329" h="194944">
                  <a:moveTo>
                    <a:pt x="69837" y="151866"/>
                  </a:moveTo>
                  <a:lnTo>
                    <a:pt x="69443" y="151866"/>
                  </a:lnTo>
                  <a:lnTo>
                    <a:pt x="69443" y="152247"/>
                  </a:lnTo>
                  <a:lnTo>
                    <a:pt x="69837" y="152247"/>
                  </a:lnTo>
                  <a:lnTo>
                    <a:pt x="69837" y="151866"/>
                  </a:lnTo>
                  <a:close/>
                </a:path>
                <a:path w="227329" h="194944">
                  <a:moveTo>
                    <a:pt x="69443" y="151485"/>
                  </a:moveTo>
                  <a:lnTo>
                    <a:pt x="69049" y="151485"/>
                  </a:lnTo>
                  <a:lnTo>
                    <a:pt x="69049" y="151866"/>
                  </a:lnTo>
                  <a:lnTo>
                    <a:pt x="69443" y="151866"/>
                  </a:lnTo>
                  <a:lnTo>
                    <a:pt x="69443" y="151485"/>
                  </a:lnTo>
                  <a:close/>
                </a:path>
                <a:path w="227329" h="194944">
                  <a:moveTo>
                    <a:pt x="68668" y="149961"/>
                  </a:moveTo>
                  <a:lnTo>
                    <a:pt x="68275" y="149961"/>
                  </a:lnTo>
                  <a:lnTo>
                    <a:pt x="68275" y="150342"/>
                  </a:lnTo>
                  <a:lnTo>
                    <a:pt x="68668" y="150342"/>
                  </a:lnTo>
                  <a:lnTo>
                    <a:pt x="68668" y="149961"/>
                  </a:lnTo>
                  <a:close/>
                </a:path>
                <a:path w="227329" h="194944">
                  <a:moveTo>
                    <a:pt x="67881" y="147040"/>
                  </a:moveTo>
                  <a:lnTo>
                    <a:pt x="67500" y="147421"/>
                  </a:lnTo>
                  <a:lnTo>
                    <a:pt x="67500" y="148183"/>
                  </a:lnTo>
                  <a:lnTo>
                    <a:pt x="67881" y="148183"/>
                  </a:lnTo>
                  <a:lnTo>
                    <a:pt x="67881" y="147040"/>
                  </a:lnTo>
                  <a:close/>
                </a:path>
                <a:path w="227329" h="194944">
                  <a:moveTo>
                    <a:pt x="67500" y="146659"/>
                  </a:moveTo>
                  <a:lnTo>
                    <a:pt x="67106" y="146659"/>
                  </a:lnTo>
                  <a:lnTo>
                    <a:pt x="67106" y="147040"/>
                  </a:lnTo>
                  <a:lnTo>
                    <a:pt x="67500" y="147040"/>
                  </a:lnTo>
                  <a:lnTo>
                    <a:pt x="67500" y="146659"/>
                  </a:lnTo>
                  <a:close/>
                </a:path>
                <a:path w="227329" h="194944">
                  <a:moveTo>
                    <a:pt x="67881" y="146659"/>
                  </a:moveTo>
                  <a:lnTo>
                    <a:pt x="67500" y="146659"/>
                  </a:lnTo>
                  <a:lnTo>
                    <a:pt x="67500" y="147040"/>
                  </a:lnTo>
                  <a:lnTo>
                    <a:pt x="67881" y="147040"/>
                  </a:lnTo>
                  <a:lnTo>
                    <a:pt x="67881" y="146659"/>
                  </a:lnTo>
                  <a:close/>
                </a:path>
                <a:path w="227329" h="194944">
                  <a:moveTo>
                    <a:pt x="67881" y="146278"/>
                  </a:moveTo>
                  <a:lnTo>
                    <a:pt x="67881" y="146659"/>
                  </a:lnTo>
                  <a:lnTo>
                    <a:pt x="68275" y="146659"/>
                  </a:lnTo>
                  <a:lnTo>
                    <a:pt x="67881" y="146278"/>
                  </a:lnTo>
                  <a:close/>
                </a:path>
                <a:path w="227329" h="194944">
                  <a:moveTo>
                    <a:pt x="67881" y="145897"/>
                  </a:moveTo>
                  <a:lnTo>
                    <a:pt x="67500" y="145897"/>
                  </a:lnTo>
                  <a:lnTo>
                    <a:pt x="67500" y="146278"/>
                  </a:lnTo>
                  <a:lnTo>
                    <a:pt x="67881" y="146278"/>
                  </a:lnTo>
                  <a:lnTo>
                    <a:pt x="67881" y="145897"/>
                  </a:lnTo>
                  <a:close/>
                </a:path>
                <a:path w="227329" h="194944">
                  <a:moveTo>
                    <a:pt x="68275" y="145516"/>
                  </a:moveTo>
                  <a:lnTo>
                    <a:pt x="67881" y="145897"/>
                  </a:lnTo>
                  <a:lnTo>
                    <a:pt x="67894" y="146278"/>
                  </a:lnTo>
                  <a:lnTo>
                    <a:pt x="68275" y="146278"/>
                  </a:lnTo>
                  <a:lnTo>
                    <a:pt x="68275" y="145516"/>
                  </a:lnTo>
                  <a:close/>
                </a:path>
                <a:path w="227329" h="194944">
                  <a:moveTo>
                    <a:pt x="68275" y="145135"/>
                  </a:moveTo>
                  <a:lnTo>
                    <a:pt x="67881" y="145135"/>
                  </a:lnTo>
                  <a:lnTo>
                    <a:pt x="68275" y="145516"/>
                  </a:lnTo>
                  <a:lnTo>
                    <a:pt x="68275" y="145135"/>
                  </a:lnTo>
                  <a:close/>
                </a:path>
                <a:path w="227329" h="194944">
                  <a:moveTo>
                    <a:pt x="68668" y="144754"/>
                  </a:moveTo>
                  <a:lnTo>
                    <a:pt x="68275" y="144754"/>
                  </a:lnTo>
                  <a:lnTo>
                    <a:pt x="68275" y="145135"/>
                  </a:lnTo>
                  <a:lnTo>
                    <a:pt x="68668" y="145135"/>
                  </a:lnTo>
                  <a:lnTo>
                    <a:pt x="68668" y="144754"/>
                  </a:lnTo>
                  <a:close/>
                </a:path>
                <a:path w="227329" h="194944">
                  <a:moveTo>
                    <a:pt x="69056" y="144373"/>
                  </a:moveTo>
                  <a:lnTo>
                    <a:pt x="68668" y="144373"/>
                  </a:lnTo>
                  <a:lnTo>
                    <a:pt x="68668" y="144754"/>
                  </a:lnTo>
                  <a:lnTo>
                    <a:pt x="69056" y="144373"/>
                  </a:lnTo>
                  <a:close/>
                </a:path>
                <a:path w="227329" h="194944">
                  <a:moveTo>
                    <a:pt x="69443" y="143611"/>
                  </a:moveTo>
                  <a:lnTo>
                    <a:pt x="69049" y="143992"/>
                  </a:lnTo>
                  <a:lnTo>
                    <a:pt x="69049" y="144373"/>
                  </a:lnTo>
                  <a:lnTo>
                    <a:pt x="69443" y="143992"/>
                  </a:lnTo>
                  <a:lnTo>
                    <a:pt x="69443" y="143611"/>
                  </a:lnTo>
                  <a:close/>
                </a:path>
                <a:path w="227329" h="194944">
                  <a:moveTo>
                    <a:pt x="69837" y="143992"/>
                  </a:moveTo>
                  <a:lnTo>
                    <a:pt x="69443" y="143992"/>
                  </a:lnTo>
                  <a:lnTo>
                    <a:pt x="69443" y="144373"/>
                  </a:lnTo>
                  <a:lnTo>
                    <a:pt x="69837" y="143992"/>
                  </a:lnTo>
                  <a:close/>
                </a:path>
                <a:path w="227329" h="194944">
                  <a:moveTo>
                    <a:pt x="69837" y="143611"/>
                  </a:moveTo>
                  <a:lnTo>
                    <a:pt x="69443" y="143611"/>
                  </a:lnTo>
                  <a:lnTo>
                    <a:pt x="69443" y="143992"/>
                  </a:lnTo>
                  <a:lnTo>
                    <a:pt x="69837" y="143611"/>
                  </a:lnTo>
                  <a:close/>
                </a:path>
                <a:path w="227329" h="194944">
                  <a:moveTo>
                    <a:pt x="69837" y="142214"/>
                  </a:moveTo>
                  <a:lnTo>
                    <a:pt x="69443" y="142214"/>
                  </a:lnTo>
                  <a:lnTo>
                    <a:pt x="69443" y="142976"/>
                  </a:lnTo>
                  <a:lnTo>
                    <a:pt x="69837" y="142595"/>
                  </a:lnTo>
                  <a:lnTo>
                    <a:pt x="69837" y="142214"/>
                  </a:lnTo>
                  <a:close/>
                </a:path>
                <a:path w="227329" h="194944">
                  <a:moveTo>
                    <a:pt x="119430" y="124028"/>
                  </a:moveTo>
                  <a:lnTo>
                    <a:pt x="119037" y="124028"/>
                  </a:lnTo>
                  <a:lnTo>
                    <a:pt x="119430" y="124421"/>
                  </a:lnTo>
                  <a:lnTo>
                    <a:pt x="119430" y="124028"/>
                  </a:lnTo>
                  <a:close/>
                </a:path>
                <a:path w="227329" h="194944">
                  <a:moveTo>
                    <a:pt x="218630" y="67602"/>
                  </a:moveTo>
                  <a:lnTo>
                    <a:pt x="218236" y="67602"/>
                  </a:lnTo>
                  <a:lnTo>
                    <a:pt x="218236" y="67983"/>
                  </a:lnTo>
                  <a:lnTo>
                    <a:pt x="218630" y="67983"/>
                  </a:lnTo>
                  <a:lnTo>
                    <a:pt x="218630" y="67602"/>
                  </a:lnTo>
                  <a:close/>
                </a:path>
                <a:path w="227329" h="194944">
                  <a:moveTo>
                    <a:pt x="215519" y="71450"/>
                  </a:moveTo>
                  <a:lnTo>
                    <a:pt x="215125" y="71450"/>
                  </a:lnTo>
                  <a:lnTo>
                    <a:pt x="215125" y="71831"/>
                  </a:lnTo>
                  <a:lnTo>
                    <a:pt x="215519" y="71450"/>
                  </a:lnTo>
                  <a:close/>
                </a:path>
                <a:path w="227329" h="194944">
                  <a:moveTo>
                    <a:pt x="166306" y="104000"/>
                  </a:moveTo>
                  <a:lnTo>
                    <a:pt x="165925" y="104000"/>
                  </a:lnTo>
                  <a:lnTo>
                    <a:pt x="165925" y="104381"/>
                  </a:lnTo>
                  <a:lnTo>
                    <a:pt x="166306" y="104381"/>
                  </a:lnTo>
                  <a:lnTo>
                    <a:pt x="166306" y="104000"/>
                  </a:lnTo>
                  <a:close/>
                </a:path>
                <a:path w="227329" h="194944">
                  <a:moveTo>
                    <a:pt x="213956" y="74345"/>
                  </a:moveTo>
                  <a:lnTo>
                    <a:pt x="213766" y="74345"/>
                  </a:lnTo>
                  <a:lnTo>
                    <a:pt x="213766" y="75107"/>
                  </a:lnTo>
                  <a:lnTo>
                    <a:pt x="213956" y="75107"/>
                  </a:lnTo>
                  <a:lnTo>
                    <a:pt x="213956" y="74345"/>
                  </a:lnTo>
                  <a:close/>
                </a:path>
                <a:path w="227329" h="194944">
                  <a:moveTo>
                    <a:pt x="215519" y="73571"/>
                  </a:moveTo>
                  <a:lnTo>
                    <a:pt x="215125" y="73952"/>
                  </a:lnTo>
                  <a:lnTo>
                    <a:pt x="215519" y="73952"/>
                  </a:lnTo>
                  <a:lnTo>
                    <a:pt x="215519" y="73571"/>
                  </a:lnTo>
                  <a:close/>
                </a:path>
                <a:path w="227329" h="194944">
                  <a:moveTo>
                    <a:pt x="164757" y="108038"/>
                  </a:moveTo>
                  <a:lnTo>
                    <a:pt x="164363" y="108038"/>
                  </a:lnTo>
                  <a:lnTo>
                    <a:pt x="164757" y="108432"/>
                  </a:lnTo>
                  <a:lnTo>
                    <a:pt x="164757" y="108038"/>
                  </a:lnTo>
                  <a:close/>
                </a:path>
                <a:path w="227329" h="194944">
                  <a:moveTo>
                    <a:pt x="76441" y="145795"/>
                  </a:moveTo>
                  <a:lnTo>
                    <a:pt x="76250" y="145795"/>
                  </a:lnTo>
                  <a:lnTo>
                    <a:pt x="76250" y="146176"/>
                  </a:lnTo>
                  <a:lnTo>
                    <a:pt x="76441" y="146176"/>
                  </a:lnTo>
                  <a:lnTo>
                    <a:pt x="76441" y="145795"/>
                  </a:lnTo>
                  <a:close/>
                </a:path>
                <a:path w="227329" h="194944">
                  <a:moveTo>
                    <a:pt x="164363" y="111709"/>
                  </a:moveTo>
                  <a:lnTo>
                    <a:pt x="163969" y="111709"/>
                  </a:lnTo>
                  <a:lnTo>
                    <a:pt x="163969" y="112090"/>
                  </a:lnTo>
                  <a:lnTo>
                    <a:pt x="164363" y="112090"/>
                  </a:lnTo>
                  <a:lnTo>
                    <a:pt x="164363" y="111709"/>
                  </a:lnTo>
                  <a:close/>
                </a:path>
                <a:path w="227329" h="194944">
                  <a:moveTo>
                    <a:pt x="163195" y="112483"/>
                  </a:moveTo>
                  <a:lnTo>
                    <a:pt x="162801" y="112483"/>
                  </a:lnTo>
                  <a:lnTo>
                    <a:pt x="162801" y="112864"/>
                  </a:lnTo>
                  <a:lnTo>
                    <a:pt x="163195" y="112864"/>
                  </a:lnTo>
                  <a:lnTo>
                    <a:pt x="163195" y="112483"/>
                  </a:lnTo>
                  <a:close/>
                </a:path>
                <a:path w="227329" h="194944">
                  <a:moveTo>
                    <a:pt x="160274" y="114401"/>
                  </a:moveTo>
                  <a:lnTo>
                    <a:pt x="159880" y="114401"/>
                  </a:lnTo>
                  <a:lnTo>
                    <a:pt x="159880" y="114782"/>
                  </a:lnTo>
                  <a:lnTo>
                    <a:pt x="160274" y="114782"/>
                  </a:lnTo>
                  <a:lnTo>
                    <a:pt x="160274" y="114401"/>
                  </a:lnTo>
                  <a:close/>
                </a:path>
                <a:path w="227329" h="194944">
                  <a:moveTo>
                    <a:pt x="159118" y="119595"/>
                  </a:moveTo>
                  <a:lnTo>
                    <a:pt x="158724" y="119595"/>
                  </a:lnTo>
                  <a:lnTo>
                    <a:pt x="158724" y="119786"/>
                  </a:lnTo>
                  <a:lnTo>
                    <a:pt x="159118" y="119786"/>
                  </a:lnTo>
                  <a:lnTo>
                    <a:pt x="159118" y="119595"/>
                  </a:lnTo>
                  <a:close/>
                </a:path>
                <a:path w="227329" h="194944">
                  <a:moveTo>
                    <a:pt x="162420" y="123647"/>
                  </a:moveTo>
                  <a:lnTo>
                    <a:pt x="162026" y="123647"/>
                  </a:lnTo>
                  <a:lnTo>
                    <a:pt x="162026" y="124028"/>
                  </a:lnTo>
                  <a:lnTo>
                    <a:pt x="162420" y="124028"/>
                  </a:lnTo>
                  <a:lnTo>
                    <a:pt x="162420" y="123647"/>
                  </a:lnTo>
                  <a:close/>
                </a:path>
                <a:path w="227329" h="194944">
                  <a:moveTo>
                    <a:pt x="161645" y="123266"/>
                  </a:moveTo>
                  <a:lnTo>
                    <a:pt x="161645" y="123647"/>
                  </a:lnTo>
                  <a:lnTo>
                    <a:pt x="162026" y="123647"/>
                  </a:lnTo>
                  <a:lnTo>
                    <a:pt x="161645" y="123266"/>
                  </a:lnTo>
                  <a:close/>
                </a:path>
                <a:path w="227329" h="194944">
                  <a:moveTo>
                    <a:pt x="75082" y="163131"/>
                  </a:moveTo>
                  <a:lnTo>
                    <a:pt x="74688" y="163512"/>
                  </a:lnTo>
                  <a:lnTo>
                    <a:pt x="75082" y="163512"/>
                  </a:lnTo>
                  <a:lnTo>
                    <a:pt x="75082" y="163131"/>
                  </a:lnTo>
                  <a:close/>
                </a:path>
                <a:path w="227329" h="194944">
                  <a:moveTo>
                    <a:pt x="75476" y="163131"/>
                  </a:moveTo>
                  <a:lnTo>
                    <a:pt x="75082" y="163131"/>
                  </a:lnTo>
                  <a:lnTo>
                    <a:pt x="75082" y="163512"/>
                  </a:lnTo>
                  <a:lnTo>
                    <a:pt x="75476" y="163512"/>
                  </a:lnTo>
                  <a:lnTo>
                    <a:pt x="75476" y="163131"/>
                  </a:lnTo>
                  <a:close/>
                </a:path>
                <a:path w="227329" h="194944">
                  <a:moveTo>
                    <a:pt x="74688" y="162547"/>
                  </a:moveTo>
                  <a:lnTo>
                    <a:pt x="74307" y="162547"/>
                  </a:lnTo>
                  <a:lnTo>
                    <a:pt x="74307" y="162737"/>
                  </a:lnTo>
                  <a:lnTo>
                    <a:pt x="74688" y="162737"/>
                  </a:lnTo>
                  <a:lnTo>
                    <a:pt x="74688" y="162547"/>
                  </a:lnTo>
                  <a:close/>
                </a:path>
                <a:path w="227329" h="194944">
                  <a:moveTo>
                    <a:pt x="75082" y="162547"/>
                  </a:moveTo>
                  <a:lnTo>
                    <a:pt x="75082" y="162737"/>
                  </a:lnTo>
                  <a:lnTo>
                    <a:pt x="75476" y="162737"/>
                  </a:lnTo>
                  <a:lnTo>
                    <a:pt x="75082" y="162547"/>
                  </a:lnTo>
                  <a:close/>
                </a:path>
                <a:path w="227329" h="194944">
                  <a:moveTo>
                    <a:pt x="78003" y="167360"/>
                  </a:moveTo>
                  <a:lnTo>
                    <a:pt x="77609" y="167360"/>
                  </a:lnTo>
                  <a:lnTo>
                    <a:pt x="77609" y="167551"/>
                  </a:lnTo>
                  <a:lnTo>
                    <a:pt x="78003" y="167551"/>
                  </a:lnTo>
                  <a:lnTo>
                    <a:pt x="78003" y="167360"/>
                  </a:lnTo>
                  <a:close/>
                </a:path>
                <a:path w="227329" h="194944">
                  <a:moveTo>
                    <a:pt x="77609" y="166598"/>
                  </a:moveTo>
                  <a:lnTo>
                    <a:pt x="77228" y="166598"/>
                  </a:lnTo>
                  <a:lnTo>
                    <a:pt x="77228" y="166979"/>
                  </a:lnTo>
                  <a:lnTo>
                    <a:pt x="77609" y="166979"/>
                  </a:lnTo>
                  <a:lnTo>
                    <a:pt x="77609" y="166598"/>
                  </a:lnTo>
                  <a:close/>
                </a:path>
                <a:path w="227329" h="194944">
                  <a:moveTo>
                    <a:pt x="78003" y="166598"/>
                  </a:moveTo>
                  <a:lnTo>
                    <a:pt x="77609" y="166598"/>
                  </a:lnTo>
                  <a:lnTo>
                    <a:pt x="78003" y="166979"/>
                  </a:lnTo>
                  <a:lnTo>
                    <a:pt x="78003" y="166598"/>
                  </a:lnTo>
                  <a:close/>
                </a:path>
                <a:path w="227329" h="194944">
                  <a:moveTo>
                    <a:pt x="77228" y="166204"/>
                  </a:moveTo>
                  <a:lnTo>
                    <a:pt x="76835" y="166204"/>
                  </a:lnTo>
                  <a:lnTo>
                    <a:pt x="76835" y="166598"/>
                  </a:lnTo>
                  <a:lnTo>
                    <a:pt x="77228" y="166598"/>
                  </a:lnTo>
                  <a:lnTo>
                    <a:pt x="77228" y="166204"/>
                  </a:lnTo>
                  <a:close/>
                </a:path>
                <a:path w="227329" h="194944">
                  <a:moveTo>
                    <a:pt x="77228" y="165823"/>
                  </a:moveTo>
                  <a:lnTo>
                    <a:pt x="77228" y="166585"/>
                  </a:lnTo>
                  <a:lnTo>
                    <a:pt x="77609" y="166585"/>
                  </a:lnTo>
                  <a:lnTo>
                    <a:pt x="77609" y="166204"/>
                  </a:lnTo>
                  <a:lnTo>
                    <a:pt x="77228" y="165823"/>
                  </a:lnTo>
                  <a:close/>
                </a:path>
                <a:path w="227329" h="194944">
                  <a:moveTo>
                    <a:pt x="77622" y="166204"/>
                  </a:moveTo>
                  <a:lnTo>
                    <a:pt x="77609" y="166585"/>
                  </a:lnTo>
                  <a:lnTo>
                    <a:pt x="77622" y="166204"/>
                  </a:lnTo>
                  <a:close/>
                </a:path>
                <a:path w="227329" h="194944">
                  <a:moveTo>
                    <a:pt x="76835" y="165442"/>
                  </a:moveTo>
                  <a:lnTo>
                    <a:pt x="76835" y="165823"/>
                  </a:lnTo>
                  <a:lnTo>
                    <a:pt x="77228" y="165823"/>
                  </a:lnTo>
                  <a:lnTo>
                    <a:pt x="76835" y="165442"/>
                  </a:lnTo>
                  <a:close/>
                </a:path>
                <a:path w="227329" h="194944">
                  <a:moveTo>
                    <a:pt x="76835" y="164287"/>
                  </a:moveTo>
                  <a:lnTo>
                    <a:pt x="76441" y="164287"/>
                  </a:lnTo>
                  <a:lnTo>
                    <a:pt x="76441" y="164668"/>
                  </a:lnTo>
                  <a:lnTo>
                    <a:pt x="76250" y="164668"/>
                  </a:lnTo>
                  <a:lnTo>
                    <a:pt x="76250" y="165442"/>
                  </a:lnTo>
                  <a:lnTo>
                    <a:pt x="76441" y="165442"/>
                  </a:lnTo>
                  <a:lnTo>
                    <a:pt x="76441" y="165049"/>
                  </a:lnTo>
                  <a:lnTo>
                    <a:pt x="76835" y="165049"/>
                  </a:lnTo>
                  <a:lnTo>
                    <a:pt x="76835" y="164287"/>
                  </a:lnTo>
                  <a:close/>
                </a:path>
                <a:path w="227329" h="194944">
                  <a:moveTo>
                    <a:pt x="77228" y="165049"/>
                  </a:moveTo>
                  <a:lnTo>
                    <a:pt x="76835" y="165049"/>
                  </a:lnTo>
                  <a:lnTo>
                    <a:pt x="76835" y="165442"/>
                  </a:lnTo>
                  <a:lnTo>
                    <a:pt x="77609" y="165442"/>
                  </a:lnTo>
                  <a:lnTo>
                    <a:pt x="77228" y="165049"/>
                  </a:lnTo>
                  <a:close/>
                </a:path>
                <a:path w="227329" h="194944">
                  <a:moveTo>
                    <a:pt x="76441" y="164287"/>
                  </a:moveTo>
                  <a:lnTo>
                    <a:pt x="76250" y="164287"/>
                  </a:lnTo>
                  <a:lnTo>
                    <a:pt x="76250" y="164668"/>
                  </a:lnTo>
                  <a:lnTo>
                    <a:pt x="76441" y="164287"/>
                  </a:lnTo>
                  <a:close/>
                </a:path>
                <a:path w="227329" h="194944">
                  <a:moveTo>
                    <a:pt x="76835" y="164287"/>
                  </a:moveTo>
                  <a:lnTo>
                    <a:pt x="76835" y="164668"/>
                  </a:lnTo>
                  <a:lnTo>
                    <a:pt x="77228" y="164668"/>
                  </a:lnTo>
                  <a:lnTo>
                    <a:pt x="76835" y="164287"/>
                  </a:lnTo>
                  <a:close/>
                </a:path>
                <a:path w="227329" h="194944">
                  <a:moveTo>
                    <a:pt x="76441" y="163512"/>
                  </a:moveTo>
                  <a:lnTo>
                    <a:pt x="76250" y="163512"/>
                  </a:lnTo>
                  <a:lnTo>
                    <a:pt x="76250" y="163893"/>
                  </a:lnTo>
                  <a:lnTo>
                    <a:pt x="76441" y="164287"/>
                  </a:lnTo>
                  <a:lnTo>
                    <a:pt x="76441" y="163512"/>
                  </a:lnTo>
                  <a:close/>
                </a:path>
                <a:path w="227329" h="194944">
                  <a:moveTo>
                    <a:pt x="75857" y="163131"/>
                  </a:moveTo>
                  <a:lnTo>
                    <a:pt x="75857" y="163893"/>
                  </a:lnTo>
                  <a:lnTo>
                    <a:pt x="76250" y="163893"/>
                  </a:lnTo>
                  <a:lnTo>
                    <a:pt x="76250" y="163512"/>
                  </a:lnTo>
                  <a:lnTo>
                    <a:pt x="75857" y="163131"/>
                  </a:lnTo>
                  <a:close/>
                </a:path>
                <a:path w="227329" h="194944">
                  <a:moveTo>
                    <a:pt x="79946" y="169481"/>
                  </a:moveTo>
                  <a:lnTo>
                    <a:pt x="79946" y="169862"/>
                  </a:lnTo>
                  <a:lnTo>
                    <a:pt x="80340" y="169862"/>
                  </a:lnTo>
                  <a:lnTo>
                    <a:pt x="79946" y="169481"/>
                  </a:lnTo>
                  <a:close/>
                </a:path>
                <a:path w="227329" h="194944">
                  <a:moveTo>
                    <a:pt x="78778" y="167551"/>
                  </a:moveTo>
                  <a:lnTo>
                    <a:pt x="78397" y="167551"/>
                  </a:lnTo>
                  <a:lnTo>
                    <a:pt x="78397" y="168325"/>
                  </a:lnTo>
                  <a:lnTo>
                    <a:pt x="78778" y="168706"/>
                  </a:lnTo>
                  <a:lnTo>
                    <a:pt x="78397" y="168706"/>
                  </a:lnTo>
                  <a:lnTo>
                    <a:pt x="78397" y="169100"/>
                  </a:lnTo>
                  <a:lnTo>
                    <a:pt x="78778" y="169100"/>
                  </a:lnTo>
                  <a:lnTo>
                    <a:pt x="78778" y="169481"/>
                  </a:lnTo>
                  <a:lnTo>
                    <a:pt x="79171" y="169481"/>
                  </a:lnTo>
                  <a:lnTo>
                    <a:pt x="79171" y="168325"/>
                  </a:lnTo>
                  <a:lnTo>
                    <a:pt x="78778" y="167944"/>
                  </a:lnTo>
                  <a:lnTo>
                    <a:pt x="78778" y="167551"/>
                  </a:lnTo>
                  <a:close/>
                </a:path>
                <a:path w="227329" h="194944">
                  <a:moveTo>
                    <a:pt x="79946" y="169100"/>
                  </a:moveTo>
                  <a:lnTo>
                    <a:pt x="79552" y="169100"/>
                  </a:lnTo>
                  <a:lnTo>
                    <a:pt x="79946" y="169481"/>
                  </a:lnTo>
                  <a:lnTo>
                    <a:pt x="79946" y="169100"/>
                  </a:lnTo>
                  <a:close/>
                </a:path>
                <a:path w="227329" h="194944">
                  <a:moveTo>
                    <a:pt x="79171" y="167551"/>
                  </a:moveTo>
                  <a:lnTo>
                    <a:pt x="79171" y="168706"/>
                  </a:lnTo>
                  <a:lnTo>
                    <a:pt x="79552" y="169100"/>
                  </a:lnTo>
                  <a:lnTo>
                    <a:pt x="79552" y="167944"/>
                  </a:lnTo>
                  <a:lnTo>
                    <a:pt x="79171" y="167551"/>
                  </a:lnTo>
                  <a:close/>
                </a:path>
                <a:path w="227329" h="194944">
                  <a:moveTo>
                    <a:pt x="79946" y="167944"/>
                  </a:moveTo>
                  <a:lnTo>
                    <a:pt x="79552" y="167944"/>
                  </a:lnTo>
                  <a:lnTo>
                    <a:pt x="79552" y="168325"/>
                  </a:lnTo>
                  <a:lnTo>
                    <a:pt x="79946" y="168325"/>
                  </a:lnTo>
                  <a:lnTo>
                    <a:pt x="79946" y="167944"/>
                  </a:lnTo>
                  <a:close/>
                </a:path>
                <a:path w="227329" h="194944">
                  <a:moveTo>
                    <a:pt x="78778" y="167551"/>
                  </a:moveTo>
                  <a:lnTo>
                    <a:pt x="78778" y="167944"/>
                  </a:lnTo>
                  <a:lnTo>
                    <a:pt x="79171" y="167944"/>
                  </a:lnTo>
                  <a:lnTo>
                    <a:pt x="78778" y="167551"/>
                  </a:lnTo>
                  <a:close/>
                </a:path>
                <a:path w="227329" h="194944">
                  <a:moveTo>
                    <a:pt x="79171" y="167360"/>
                  </a:moveTo>
                  <a:lnTo>
                    <a:pt x="78778" y="167360"/>
                  </a:lnTo>
                  <a:lnTo>
                    <a:pt x="78778" y="167551"/>
                  </a:lnTo>
                  <a:lnTo>
                    <a:pt x="79171" y="167551"/>
                  </a:lnTo>
                  <a:lnTo>
                    <a:pt x="79171" y="167360"/>
                  </a:lnTo>
                  <a:close/>
                </a:path>
                <a:path w="227329" h="194944">
                  <a:moveTo>
                    <a:pt x="78778" y="166979"/>
                  </a:moveTo>
                  <a:lnTo>
                    <a:pt x="78397" y="166979"/>
                  </a:lnTo>
                  <a:lnTo>
                    <a:pt x="78397" y="167360"/>
                  </a:lnTo>
                  <a:lnTo>
                    <a:pt x="78778" y="167360"/>
                  </a:lnTo>
                  <a:lnTo>
                    <a:pt x="78778" y="166979"/>
                  </a:lnTo>
                  <a:close/>
                </a:path>
                <a:path w="227329" h="194944">
                  <a:moveTo>
                    <a:pt x="90055" y="182397"/>
                  </a:moveTo>
                  <a:lnTo>
                    <a:pt x="89281" y="182397"/>
                  </a:lnTo>
                  <a:lnTo>
                    <a:pt x="89281" y="182778"/>
                  </a:lnTo>
                  <a:lnTo>
                    <a:pt x="90055" y="182778"/>
                  </a:lnTo>
                  <a:lnTo>
                    <a:pt x="90055" y="182397"/>
                  </a:lnTo>
                  <a:close/>
                </a:path>
                <a:path w="227329" h="194944">
                  <a:moveTo>
                    <a:pt x="88887" y="182016"/>
                  </a:moveTo>
                  <a:lnTo>
                    <a:pt x="88887" y="182397"/>
                  </a:lnTo>
                  <a:lnTo>
                    <a:pt x="89281" y="182397"/>
                  </a:lnTo>
                  <a:lnTo>
                    <a:pt x="88887" y="182016"/>
                  </a:lnTo>
                  <a:close/>
                </a:path>
                <a:path w="227329" h="194944">
                  <a:moveTo>
                    <a:pt x="89674" y="181127"/>
                  </a:moveTo>
                  <a:lnTo>
                    <a:pt x="89281" y="181127"/>
                  </a:lnTo>
                  <a:lnTo>
                    <a:pt x="89281" y="182016"/>
                  </a:lnTo>
                  <a:lnTo>
                    <a:pt x="89674" y="182397"/>
                  </a:lnTo>
                  <a:lnTo>
                    <a:pt x="89674" y="181635"/>
                  </a:lnTo>
                  <a:lnTo>
                    <a:pt x="90055" y="181635"/>
                  </a:lnTo>
                  <a:lnTo>
                    <a:pt x="89674" y="181508"/>
                  </a:lnTo>
                  <a:lnTo>
                    <a:pt x="89674" y="181127"/>
                  </a:lnTo>
                  <a:close/>
                </a:path>
                <a:path w="227329" h="194944">
                  <a:moveTo>
                    <a:pt x="90449" y="182016"/>
                  </a:moveTo>
                  <a:lnTo>
                    <a:pt x="89674" y="182016"/>
                  </a:lnTo>
                  <a:lnTo>
                    <a:pt x="89674" y="182397"/>
                  </a:lnTo>
                  <a:lnTo>
                    <a:pt x="90449" y="182397"/>
                  </a:lnTo>
                  <a:lnTo>
                    <a:pt x="90449" y="182016"/>
                  </a:lnTo>
                  <a:close/>
                </a:path>
                <a:path w="227329" h="194944">
                  <a:moveTo>
                    <a:pt x="90639" y="182016"/>
                  </a:moveTo>
                  <a:lnTo>
                    <a:pt x="90449" y="182397"/>
                  </a:lnTo>
                  <a:lnTo>
                    <a:pt x="90639" y="182397"/>
                  </a:lnTo>
                  <a:lnTo>
                    <a:pt x="90639" y="182016"/>
                  </a:lnTo>
                  <a:close/>
                </a:path>
                <a:path w="227329" h="194944">
                  <a:moveTo>
                    <a:pt x="91033" y="182016"/>
                  </a:moveTo>
                  <a:lnTo>
                    <a:pt x="90639" y="182397"/>
                  </a:lnTo>
                  <a:lnTo>
                    <a:pt x="91033" y="182397"/>
                  </a:lnTo>
                  <a:lnTo>
                    <a:pt x="91033" y="182016"/>
                  </a:lnTo>
                  <a:close/>
                </a:path>
                <a:path w="227329" h="194944">
                  <a:moveTo>
                    <a:pt x="88506" y="181635"/>
                  </a:moveTo>
                  <a:lnTo>
                    <a:pt x="88112" y="181635"/>
                  </a:lnTo>
                  <a:lnTo>
                    <a:pt x="88112" y="182016"/>
                  </a:lnTo>
                  <a:lnTo>
                    <a:pt x="88506" y="182016"/>
                  </a:lnTo>
                  <a:lnTo>
                    <a:pt x="88506" y="181635"/>
                  </a:lnTo>
                  <a:close/>
                </a:path>
                <a:path w="227329" h="194944">
                  <a:moveTo>
                    <a:pt x="88900" y="181635"/>
                  </a:moveTo>
                  <a:lnTo>
                    <a:pt x="88887" y="182016"/>
                  </a:lnTo>
                  <a:lnTo>
                    <a:pt x="88900" y="181635"/>
                  </a:lnTo>
                  <a:close/>
                </a:path>
                <a:path w="227329" h="194944">
                  <a:moveTo>
                    <a:pt x="90639" y="181508"/>
                  </a:moveTo>
                  <a:lnTo>
                    <a:pt x="90449" y="181508"/>
                  </a:lnTo>
                  <a:lnTo>
                    <a:pt x="90449" y="182016"/>
                  </a:lnTo>
                  <a:lnTo>
                    <a:pt x="90639" y="182016"/>
                  </a:lnTo>
                  <a:lnTo>
                    <a:pt x="90639" y="181508"/>
                  </a:lnTo>
                  <a:close/>
                </a:path>
                <a:path w="227329" h="194944">
                  <a:moveTo>
                    <a:pt x="91033" y="181635"/>
                  </a:moveTo>
                  <a:lnTo>
                    <a:pt x="90639" y="182016"/>
                  </a:lnTo>
                  <a:lnTo>
                    <a:pt x="91033" y="182016"/>
                  </a:lnTo>
                  <a:lnTo>
                    <a:pt x="91033" y="181635"/>
                  </a:lnTo>
                  <a:close/>
                </a:path>
                <a:path w="227329" h="194944">
                  <a:moveTo>
                    <a:pt x="88506" y="181508"/>
                  </a:moveTo>
                  <a:lnTo>
                    <a:pt x="88112" y="181508"/>
                  </a:lnTo>
                  <a:lnTo>
                    <a:pt x="88506" y="181635"/>
                  </a:lnTo>
                  <a:close/>
                </a:path>
                <a:path w="227329" h="194944">
                  <a:moveTo>
                    <a:pt x="89281" y="181127"/>
                  </a:moveTo>
                  <a:lnTo>
                    <a:pt x="88506" y="181127"/>
                  </a:lnTo>
                  <a:lnTo>
                    <a:pt x="88506" y="181508"/>
                  </a:lnTo>
                  <a:lnTo>
                    <a:pt x="88900" y="181508"/>
                  </a:lnTo>
                  <a:lnTo>
                    <a:pt x="89281" y="181635"/>
                  </a:lnTo>
                  <a:lnTo>
                    <a:pt x="89281" y="181127"/>
                  </a:lnTo>
                  <a:close/>
                </a:path>
                <a:path w="227329" h="194944">
                  <a:moveTo>
                    <a:pt x="90639" y="181127"/>
                  </a:moveTo>
                  <a:lnTo>
                    <a:pt x="90639" y="181635"/>
                  </a:lnTo>
                  <a:lnTo>
                    <a:pt x="91033" y="181635"/>
                  </a:lnTo>
                  <a:lnTo>
                    <a:pt x="90639" y="181127"/>
                  </a:lnTo>
                  <a:close/>
                </a:path>
                <a:path w="227329" h="194944">
                  <a:moveTo>
                    <a:pt x="88506" y="181127"/>
                  </a:moveTo>
                  <a:lnTo>
                    <a:pt x="88112" y="181127"/>
                  </a:lnTo>
                  <a:lnTo>
                    <a:pt x="88506" y="181508"/>
                  </a:lnTo>
                  <a:lnTo>
                    <a:pt x="88506" y="181127"/>
                  </a:lnTo>
                  <a:close/>
                </a:path>
                <a:path w="227329" h="194944">
                  <a:moveTo>
                    <a:pt x="89674" y="180746"/>
                  </a:moveTo>
                  <a:lnTo>
                    <a:pt x="89674" y="181508"/>
                  </a:lnTo>
                  <a:lnTo>
                    <a:pt x="90055" y="181508"/>
                  </a:lnTo>
                  <a:lnTo>
                    <a:pt x="90055" y="181127"/>
                  </a:lnTo>
                  <a:lnTo>
                    <a:pt x="89674" y="180746"/>
                  </a:lnTo>
                  <a:close/>
                </a:path>
                <a:path w="227329" h="194944">
                  <a:moveTo>
                    <a:pt x="90449" y="181127"/>
                  </a:moveTo>
                  <a:lnTo>
                    <a:pt x="90055" y="181127"/>
                  </a:lnTo>
                  <a:lnTo>
                    <a:pt x="90055" y="181508"/>
                  </a:lnTo>
                  <a:lnTo>
                    <a:pt x="90449" y="181508"/>
                  </a:lnTo>
                  <a:lnTo>
                    <a:pt x="90449" y="181127"/>
                  </a:lnTo>
                  <a:close/>
                </a:path>
                <a:path w="227329" h="194944">
                  <a:moveTo>
                    <a:pt x="90639" y="181127"/>
                  </a:moveTo>
                  <a:lnTo>
                    <a:pt x="90449" y="181127"/>
                  </a:lnTo>
                  <a:lnTo>
                    <a:pt x="90639" y="181508"/>
                  </a:lnTo>
                  <a:lnTo>
                    <a:pt x="90639" y="181127"/>
                  </a:lnTo>
                  <a:close/>
                </a:path>
                <a:path w="227329" h="194944">
                  <a:moveTo>
                    <a:pt x="87731" y="180365"/>
                  </a:moveTo>
                  <a:lnTo>
                    <a:pt x="87731" y="180746"/>
                  </a:lnTo>
                  <a:lnTo>
                    <a:pt x="88112" y="181127"/>
                  </a:lnTo>
                  <a:lnTo>
                    <a:pt x="88112" y="180746"/>
                  </a:lnTo>
                  <a:lnTo>
                    <a:pt x="87731" y="180365"/>
                  </a:lnTo>
                  <a:close/>
                </a:path>
                <a:path w="227329" h="194944">
                  <a:moveTo>
                    <a:pt x="88887" y="180365"/>
                  </a:moveTo>
                  <a:lnTo>
                    <a:pt x="88887" y="180746"/>
                  </a:lnTo>
                  <a:lnTo>
                    <a:pt x="89281" y="181127"/>
                  </a:lnTo>
                  <a:lnTo>
                    <a:pt x="89281" y="180746"/>
                  </a:lnTo>
                  <a:lnTo>
                    <a:pt x="88887" y="180365"/>
                  </a:lnTo>
                  <a:close/>
                </a:path>
                <a:path w="227329" h="194944">
                  <a:moveTo>
                    <a:pt x="89674" y="180746"/>
                  </a:moveTo>
                  <a:lnTo>
                    <a:pt x="89281" y="180746"/>
                  </a:lnTo>
                  <a:lnTo>
                    <a:pt x="89674" y="181127"/>
                  </a:lnTo>
                  <a:lnTo>
                    <a:pt x="89674" y="180746"/>
                  </a:lnTo>
                  <a:close/>
                </a:path>
                <a:path w="227329" h="194944">
                  <a:moveTo>
                    <a:pt x="91427" y="180746"/>
                  </a:moveTo>
                  <a:lnTo>
                    <a:pt x="91033" y="180746"/>
                  </a:lnTo>
                  <a:lnTo>
                    <a:pt x="91427" y="181127"/>
                  </a:lnTo>
                  <a:lnTo>
                    <a:pt x="91427" y="180746"/>
                  </a:lnTo>
                  <a:close/>
                </a:path>
                <a:path w="227329" h="194944">
                  <a:moveTo>
                    <a:pt x="86563" y="180365"/>
                  </a:moveTo>
                  <a:lnTo>
                    <a:pt x="86169" y="180365"/>
                  </a:lnTo>
                  <a:lnTo>
                    <a:pt x="86169" y="180746"/>
                  </a:lnTo>
                  <a:lnTo>
                    <a:pt x="86563" y="180746"/>
                  </a:lnTo>
                  <a:lnTo>
                    <a:pt x="86563" y="180365"/>
                  </a:lnTo>
                  <a:close/>
                </a:path>
                <a:path w="227329" h="194944">
                  <a:moveTo>
                    <a:pt x="88887" y="180365"/>
                  </a:moveTo>
                  <a:lnTo>
                    <a:pt x="88506" y="180746"/>
                  </a:lnTo>
                  <a:lnTo>
                    <a:pt x="88887" y="180746"/>
                  </a:lnTo>
                  <a:lnTo>
                    <a:pt x="88887" y="180365"/>
                  </a:lnTo>
                  <a:close/>
                </a:path>
                <a:path w="227329" h="194944">
                  <a:moveTo>
                    <a:pt x="89674" y="180365"/>
                  </a:moveTo>
                  <a:lnTo>
                    <a:pt x="89674" y="180746"/>
                  </a:lnTo>
                  <a:lnTo>
                    <a:pt x="90055" y="180746"/>
                  </a:lnTo>
                  <a:lnTo>
                    <a:pt x="89674" y="180365"/>
                  </a:lnTo>
                  <a:close/>
                </a:path>
                <a:path w="227329" h="194944">
                  <a:moveTo>
                    <a:pt x="90449" y="180365"/>
                  </a:moveTo>
                  <a:lnTo>
                    <a:pt x="90055" y="180365"/>
                  </a:lnTo>
                  <a:lnTo>
                    <a:pt x="90055" y="180746"/>
                  </a:lnTo>
                  <a:lnTo>
                    <a:pt x="90449" y="180746"/>
                  </a:lnTo>
                  <a:lnTo>
                    <a:pt x="90449" y="180365"/>
                  </a:lnTo>
                  <a:close/>
                </a:path>
                <a:path w="227329" h="194944">
                  <a:moveTo>
                    <a:pt x="90639" y="180365"/>
                  </a:moveTo>
                  <a:lnTo>
                    <a:pt x="90639" y="180746"/>
                  </a:lnTo>
                  <a:lnTo>
                    <a:pt x="91033" y="180746"/>
                  </a:lnTo>
                  <a:lnTo>
                    <a:pt x="90639" y="180365"/>
                  </a:lnTo>
                  <a:close/>
                </a:path>
                <a:path w="227329" h="194944">
                  <a:moveTo>
                    <a:pt x="85775" y="179222"/>
                  </a:moveTo>
                  <a:lnTo>
                    <a:pt x="85585" y="179222"/>
                  </a:lnTo>
                  <a:lnTo>
                    <a:pt x="85585" y="179603"/>
                  </a:lnTo>
                  <a:lnTo>
                    <a:pt x="85775" y="179984"/>
                  </a:lnTo>
                  <a:lnTo>
                    <a:pt x="85775" y="180365"/>
                  </a:lnTo>
                  <a:lnTo>
                    <a:pt x="86944" y="180365"/>
                  </a:lnTo>
                  <a:lnTo>
                    <a:pt x="86563" y="179984"/>
                  </a:lnTo>
                  <a:lnTo>
                    <a:pt x="86169" y="179984"/>
                  </a:lnTo>
                  <a:lnTo>
                    <a:pt x="86169" y="179603"/>
                  </a:lnTo>
                  <a:lnTo>
                    <a:pt x="85775" y="179603"/>
                  </a:lnTo>
                  <a:lnTo>
                    <a:pt x="85775" y="179222"/>
                  </a:lnTo>
                  <a:close/>
                </a:path>
                <a:path w="227329" h="194944">
                  <a:moveTo>
                    <a:pt x="87731" y="178841"/>
                  </a:moveTo>
                  <a:lnTo>
                    <a:pt x="86563" y="178841"/>
                  </a:lnTo>
                  <a:lnTo>
                    <a:pt x="86563" y="179984"/>
                  </a:lnTo>
                  <a:lnTo>
                    <a:pt x="86944" y="180365"/>
                  </a:lnTo>
                  <a:lnTo>
                    <a:pt x="86944" y="179222"/>
                  </a:lnTo>
                  <a:lnTo>
                    <a:pt x="87731" y="179222"/>
                  </a:lnTo>
                  <a:lnTo>
                    <a:pt x="87731" y="178841"/>
                  </a:lnTo>
                  <a:close/>
                </a:path>
                <a:path w="227329" h="194944">
                  <a:moveTo>
                    <a:pt x="87337" y="179984"/>
                  </a:moveTo>
                  <a:lnTo>
                    <a:pt x="86944" y="179984"/>
                  </a:lnTo>
                  <a:lnTo>
                    <a:pt x="86944" y="180365"/>
                  </a:lnTo>
                  <a:lnTo>
                    <a:pt x="87337" y="180365"/>
                  </a:lnTo>
                  <a:lnTo>
                    <a:pt x="87337" y="179984"/>
                  </a:lnTo>
                  <a:close/>
                </a:path>
                <a:path w="227329" h="194944">
                  <a:moveTo>
                    <a:pt x="88506" y="179603"/>
                  </a:moveTo>
                  <a:lnTo>
                    <a:pt x="88112" y="179603"/>
                  </a:lnTo>
                  <a:lnTo>
                    <a:pt x="88112" y="180365"/>
                  </a:lnTo>
                  <a:lnTo>
                    <a:pt x="88506" y="180365"/>
                  </a:lnTo>
                  <a:lnTo>
                    <a:pt x="88506" y="179603"/>
                  </a:lnTo>
                  <a:close/>
                </a:path>
                <a:path w="227329" h="194944">
                  <a:moveTo>
                    <a:pt x="89281" y="179984"/>
                  </a:moveTo>
                  <a:lnTo>
                    <a:pt x="88506" y="179984"/>
                  </a:lnTo>
                  <a:lnTo>
                    <a:pt x="88506" y="180365"/>
                  </a:lnTo>
                  <a:lnTo>
                    <a:pt x="89281" y="180365"/>
                  </a:lnTo>
                  <a:lnTo>
                    <a:pt x="89281" y="179984"/>
                  </a:lnTo>
                  <a:close/>
                </a:path>
                <a:path w="227329" h="194944">
                  <a:moveTo>
                    <a:pt x="90055" y="179984"/>
                  </a:moveTo>
                  <a:lnTo>
                    <a:pt x="89281" y="179984"/>
                  </a:lnTo>
                  <a:lnTo>
                    <a:pt x="89674" y="180365"/>
                  </a:lnTo>
                  <a:lnTo>
                    <a:pt x="90055" y="180365"/>
                  </a:lnTo>
                  <a:lnTo>
                    <a:pt x="90055" y="179984"/>
                  </a:lnTo>
                  <a:close/>
                </a:path>
                <a:path w="227329" h="194944">
                  <a:moveTo>
                    <a:pt x="90449" y="179984"/>
                  </a:moveTo>
                  <a:lnTo>
                    <a:pt x="90449" y="180365"/>
                  </a:lnTo>
                  <a:lnTo>
                    <a:pt x="90639" y="180365"/>
                  </a:lnTo>
                  <a:lnTo>
                    <a:pt x="90449" y="179984"/>
                  </a:lnTo>
                  <a:close/>
                </a:path>
                <a:path w="227329" h="194944">
                  <a:moveTo>
                    <a:pt x="90639" y="179984"/>
                  </a:moveTo>
                  <a:lnTo>
                    <a:pt x="90639" y="180365"/>
                  </a:lnTo>
                  <a:lnTo>
                    <a:pt x="91033" y="180365"/>
                  </a:lnTo>
                  <a:lnTo>
                    <a:pt x="90639" y="179984"/>
                  </a:lnTo>
                  <a:close/>
                </a:path>
                <a:path w="227329" h="194944">
                  <a:moveTo>
                    <a:pt x="86563" y="179222"/>
                  </a:moveTo>
                  <a:lnTo>
                    <a:pt x="86169" y="179222"/>
                  </a:lnTo>
                  <a:lnTo>
                    <a:pt x="86169" y="179984"/>
                  </a:lnTo>
                  <a:lnTo>
                    <a:pt x="86563" y="179984"/>
                  </a:lnTo>
                  <a:lnTo>
                    <a:pt x="86563" y="179222"/>
                  </a:lnTo>
                  <a:close/>
                </a:path>
                <a:path w="227329" h="194944">
                  <a:moveTo>
                    <a:pt x="88887" y="179222"/>
                  </a:moveTo>
                  <a:lnTo>
                    <a:pt x="88887" y="179984"/>
                  </a:lnTo>
                  <a:lnTo>
                    <a:pt x="89674" y="179984"/>
                  </a:lnTo>
                  <a:lnTo>
                    <a:pt x="89674" y="179603"/>
                  </a:lnTo>
                  <a:lnTo>
                    <a:pt x="89281" y="179603"/>
                  </a:lnTo>
                  <a:lnTo>
                    <a:pt x="88887" y="179222"/>
                  </a:lnTo>
                  <a:close/>
                </a:path>
                <a:path w="227329" h="194944">
                  <a:moveTo>
                    <a:pt x="88506" y="179222"/>
                  </a:moveTo>
                  <a:lnTo>
                    <a:pt x="88506" y="179603"/>
                  </a:lnTo>
                  <a:lnTo>
                    <a:pt x="88887" y="179603"/>
                  </a:lnTo>
                  <a:lnTo>
                    <a:pt x="88506" y="179222"/>
                  </a:lnTo>
                  <a:close/>
                </a:path>
                <a:path w="227329" h="194944">
                  <a:moveTo>
                    <a:pt x="84810" y="178460"/>
                  </a:moveTo>
                  <a:lnTo>
                    <a:pt x="84810" y="179222"/>
                  </a:lnTo>
                  <a:lnTo>
                    <a:pt x="85585" y="179222"/>
                  </a:lnTo>
                  <a:lnTo>
                    <a:pt x="85585" y="178841"/>
                  </a:lnTo>
                  <a:lnTo>
                    <a:pt x="85191" y="178841"/>
                  </a:lnTo>
                  <a:lnTo>
                    <a:pt x="84810" y="178460"/>
                  </a:lnTo>
                  <a:close/>
                </a:path>
                <a:path w="227329" h="194944">
                  <a:moveTo>
                    <a:pt x="85775" y="178460"/>
                  </a:moveTo>
                  <a:lnTo>
                    <a:pt x="85775" y="179222"/>
                  </a:lnTo>
                  <a:lnTo>
                    <a:pt x="86169" y="179222"/>
                  </a:lnTo>
                  <a:lnTo>
                    <a:pt x="86169" y="178841"/>
                  </a:lnTo>
                  <a:lnTo>
                    <a:pt x="85775" y="178460"/>
                  </a:lnTo>
                  <a:close/>
                </a:path>
                <a:path w="227329" h="194944">
                  <a:moveTo>
                    <a:pt x="84035" y="177571"/>
                  </a:moveTo>
                  <a:lnTo>
                    <a:pt x="84035" y="177952"/>
                  </a:lnTo>
                  <a:lnTo>
                    <a:pt x="84416" y="178460"/>
                  </a:lnTo>
                  <a:lnTo>
                    <a:pt x="84416" y="177952"/>
                  </a:lnTo>
                  <a:lnTo>
                    <a:pt x="84035" y="177571"/>
                  </a:lnTo>
                  <a:close/>
                </a:path>
                <a:path w="227329" h="194944">
                  <a:moveTo>
                    <a:pt x="84416" y="177952"/>
                  </a:moveTo>
                  <a:lnTo>
                    <a:pt x="84416" y="178460"/>
                  </a:lnTo>
                  <a:lnTo>
                    <a:pt x="84810" y="178460"/>
                  </a:lnTo>
                  <a:lnTo>
                    <a:pt x="84416" y="177952"/>
                  </a:lnTo>
                  <a:close/>
                </a:path>
                <a:path w="227329" h="194944">
                  <a:moveTo>
                    <a:pt x="85775" y="177952"/>
                  </a:moveTo>
                  <a:lnTo>
                    <a:pt x="85585" y="177952"/>
                  </a:lnTo>
                  <a:lnTo>
                    <a:pt x="85775" y="178460"/>
                  </a:lnTo>
                  <a:lnTo>
                    <a:pt x="85775" y="177952"/>
                  </a:lnTo>
                  <a:close/>
                </a:path>
                <a:path w="227329" h="194944">
                  <a:moveTo>
                    <a:pt x="86169" y="177952"/>
                  </a:moveTo>
                  <a:lnTo>
                    <a:pt x="86169" y="178460"/>
                  </a:lnTo>
                  <a:lnTo>
                    <a:pt x="86563" y="178460"/>
                  </a:lnTo>
                  <a:lnTo>
                    <a:pt x="86169" y="177952"/>
                  </a:lnTo>
                  <a:close/>
                </a:path>
                <a:path w="227329" h="194944">
                  <a:moveTo>
                    <a:pt x="85585" y="177571"/>
                  </a:moveTo>
                  <a:lnTo>
                    <a:pt x="84810" y="177571"/>
                  </a:lnTo>
                  <a:lnTo>
                    <a:pt x="84810" y="178333"/>
                  </a:lnTo>
                  <a:lnTo>
                    <a:pt x="85204" y="178333"/>
                  </a:lnTo>
                  <a:lnTo>
                    <a:pt x="85204" y="177952"/>
                  </a:lnTo>
                  <a:lnTo>
                    <a:pt x="85585" y="177952"/>
                  </a:lnTo>
                  <a:lnTo>
                    <a:pt x="85585" y="177571"/>
                  </a:lnTo>
                  <a:close/>
                </a:path>
                <a:path w="227329" h="194944">
                  <a:moveTo>
                    <a:pt x="84810" y="177571"/>
                  </a:moveTo>
                  <a:lnTo>
                    <a:pt x="84416" y="177571"/>
                  </a:lnTo>
                  <a:lnTo>
                    <a:pt x="84416" y="177952"/>
                  </a:lnTo>
                  <a:lnTo>
                    <a:pt x="84810" y="177952"/>
                  </a:lnTo>
                  <a:lnTo>
                    <a:pt x="84810" y="177571"/>
                  </a:lnTo>
                  <a:close/>
                </a:path>
                <a:path w="227329" h="194944">
                  <a:moveTo>
                    <a:pt x="84810" y="177063"/>
                  </a:moveTo>
                  <a:lnTo>
                    <a:pt x="83642" y="177190"/>
                  </a:lnTo>
                  <a:lnTo>
                    <a:pt x="83642" y="177571"/>
                  </a:lnTo>
                  <a:lnTo>
                    <a:pt x="85191" y="177571"/>
                  </a:lnTo>
                  <a:lnTo>
                    <a:pt x="85191" y="177190"/>
                  </a:lnTo>
                  <a:lnTo>
                    <a:pt x="84810" y="177063"/>
                  </a:lnTo>
                  <a:close/>
                </a:path>
                <a:path w="227329" h="194944">
                  <a:moveTo>
                    <a:pt x="83058" y="177126"/>
                  </a:moveTo>
                  <a:lnTo>
                    <a:pt x="82867" y="177190"/>
                  </a:lnTo>
                  <a:lnTo>
                    <a:pt x="83248" y="177190"/>
                  </a:lnTo>
                  <a:lnTo>
                    <a:pt x="83058" y="177126"/>
                  </a:lnTo>
                  <a:close/>
                </a:path>
                <a:path w="227329" h="194944">
                  <a:moveTo>
                    <a:pt x="84035" y="177063"/>
                  </a:moveTo>
                  <a:lnTo>
                    <a:pt x="84416" y="177190"/>
                  </a:lnTo>
                  <a:lnTo>
                    <a:pt x="84035" y="177063"/>
                  </a:lnTo>
                  <a:close/>
                </a:path>
                <a:path w="227329" h="194944">
                  <a:moveTo>
                    <a:pt x="84035" y="176682"/>
                  </a:moveTo>
                  <a:lnTo>
                    <a:pt x="84035" y="177063"/>
                  </a:lnTo>
                  <a:lnTo>
                    <a:pt x="84416" y="177190"/>
                  </a:lnTo>
                  <a:lnTo>
                    <a:pt x="84035" y="176682"/>
                  </a:lnTo>
                  <a:close/>
                </a:path>
                <a:path w="227329" h="194944">
                  <a:moveTo>
                    <a:pt x="82867" y="176682"/>
                  </a:moveTo>
                  <a:lnTo>
                    <a:pt x="82867" y="177063"/>
                  </a:lnTo>
                  <a:lnTo>
                    <a:pt x="83058" y="177126"/>
                  </a:lnTo>
                  <a:lnTo>
                    <a:pt x="83248" y="177063"/>
                  </a:lnTo>
                  <a:lnTo>
                    <a:pt x="82867" y="176682"/>
                  </a:lnTo>
                  <a:close/>
                </a:path>
                <a:path w="227329" h="194944">
                  <a:moveTo>
                    <a:pt x="83642" y="176682"/>
                  </a:moveTo>
                  <a:lnTo>
                    <a:pt x="83642" y="177063"/>
                  </a:lnTo>
                  <a:lnTo>
                    <a:pt x="84035" y="177063"/>
                  </a:lnTo>
                  <a:lnTo>
                    <a:pt x="83642" y="176682"/>
                  </a:lnTo>
                  <a:close/>
                </a:path>
                <a:path w="227329" h="194944">
                  <a:moveTo>
                    <a:pt x="84416" y="176682"/>
                  </a:moveTo>
                  <a:lnTo>
                    <a:pt x="84416" y="177063"/>
                  </a:lnTo>
                  <a:lnTo>
                    <a:pt x="84810" y="177063"/>
                  </a:lnTo>
                  <a:lnTo>
                    <a:pt x="84416" y="176682"/>
                  </a:lnTo>
                  <a:close/>
                </a:path>
                <a:path w="227329" h="194944">
                  <a:moveTo>
                    <a:pt x="82473" y="176301"/>
                  </a:moveTo>
                  <a:lnTo>
                    <a:pt x="82473" y="176682"/>
                  </a:lnTo>
                  <a:lnTo>
                    <a:pt x="82867" y="176682"/>
                  </a:lnTo>
                  <a:lnTo>
                    <a:pt x="82473" y="176301"/>
                  </a:lnTo>
                  <a:close/>
                </a:path>
                <a:path w="227329" h="194944">
                  <a:moveTo>
                    <a:pt x="83642" y="176301"/>
                  </a:moveTo>
                  <a:lnTo>
                    <a:pt x="83248" y="176301"/>
                  </a:lnTo>
                  <a:lnTo>
                    <a:pt x="83248" y="176682"/>
                  </a:lnTo>
                  <a:lnTo>
                    <a:pt x="83642" y="176682"/>
                  </a:lnTo>
                  <a:lnTo>
                    <a:pt x="83642" y="176301"/>
                  </a:lnTo>
                  <a:close/>
                </a:path>
                <a:path w="227329" h="194944">
                  <a:moveTo>
                    <a:pt x="84035" y="176301"/>
                  </a:moveTo>
                  <a:lnTo>
                    <a:pt x="83642" y="176301"/>
                  </a:lnTo>
                  <a:lnTo>
                    <a:pt x="83642" y="176682"/>
                  </a:lnTo>
                  <a:lnTo>
                    <a:pt x="84035" y="176682"/>
                  </a:lnTo>
                  <a:lnTo>
                    <a:pt x="84035" y="176301"/>
                  </a:lnTo>
                  <a:close/>
                </a:path>
                <a:path w="227329" h="194944">
                  <a:moveTo>
                    <a:pt x="82867" y="175920"/>
                  </a:moveTo>
                  <a:lnTo>
                    <a:pt x="82867" y="176301"/>
                  </a:lnTo>
                  <a:lnTo>
                    <a:pt x="83248" y="176301"/>
                  </a:lnTo>
                  <a:lnTo>
                    <a:pt x="82867" y="175920"/>
                  </a:lnTo>
                  <a:close/>
                </a:path>
                <a:path w="227329" h="194944">
                  <a:moveTo>
                    <a:pt x="82080" y="175539"/>
                  </a:moveTo>
                  <a:lnTo>
                    <a:pt x="81699" y="175539"/>
                  </a:lnTo>
                  <a:lnTo>
                    <a:pt x="81699" y="175920"/>
                  </a:lnTo>
                  <a:lnTo>
                    <a:pt x="82080" y="175920"/>
                  </a:lnTo>
                  <a:lnTo>
                    <a:pt x="82080" y="175539"/>
                  </a:lnTo>
                  <a:close/>
                </a:path>
                <a:path w="227329" h="194944">
                  <a:moveTo>
                    <a:pt x="83248" y="175539"/>
                  </a:moveTo>
                  <a:lnTo>
                    <a:pt x="82867" y="175539"/>
                  </a:lnTo>
                  <a:lnTo>
                    <a:pt x="83248" y="175920"/>
                  </a:lnTo>
                  <a:lnTo>
                    <a:pt x="83248" y="175539"/>
                  </a:lnTo>
                  <a:close/>
                </a:path>
                <a:path w="227329" h="194944">
                  <a:moveTo>
                    <a:pt x="82867" y="175158"/>
                  </a:moveTo>
                  <a:lnTo>
                    <a:pt x="82080" y="175158"/>
                  </a:lnTo>
                  <a:lnTo>
                    <a:pt x="82080" y="175539"/>
                  </a:lnTo>
                  <a:lnTo>
                    <a:pt x="82867" y="175539"/>
                  </a:lnTo>
                  <a:lnTo>
                    <a:pt x="82867" y="175158"/>
                  </a:lnTo>
                  <a:close/>
                </a:path>
                <a:path w="227329" h="194944">
                  <a:moveTo>
                    <a:pt x="83248" y="175158"/>
                  </a:moveTo>
                  <a:lnTo>
                    <a:pt x="82867" y="175158"/>
                  </a:lnTo>
                  <a:lnTo>
                    <a:pt x="83248" y="175539"/>
                  </a:lnTo>
                  <a:lnTo>
                    <a:pt x="83248" y="175158"/>
                  </a:lnTo>
                  <a:close/>
                </a:path>
                <a:path w="227329" h="194944">
                  <a:moveTo>
                    <a:pt x="81699" y="174777"/>
                  </a:moveTo>
                  <a:lnTo>
                    <a:pt x="81305" y="174777"/>
                  </a:lnTo>
                  <a:lnTo>
                    <a:pt x="81305" y="175158"/>
                  </a:lnTo>
                  <a:lnTo>
                    <a:pt x="81699" y="175158"/>
                  </a:lnTo>
                  <a:lnTo>
                    <a:pt x="81699" y="174777"/>
                  </a:lnTo>
                  <a:close/>
                </a:path>
                <a:path w="227329" h="194944">
                  <a:moveTo>
                    <a:pt x="82867" y="174396"/>
                  </a:moveTo>
                  <a:lnTo>
                    <a:pt x="82867" y="174777"/>
                  </a:lnTo>
                  <a:lnTo>
                    <a:pt x="83248" y="175158"/>
                  </a:lnTo>
                  <a:lnTo>
                    <a:pt x="83248" y="174777"/>
                  </a:lnTo>
                  <a:lnTo>
                    <a:pt x="82867" y="174396"/>
                  </a:lnTo>
                  <a:close/>
                </a:path>
                <a:path w="227329" h="194944">
                  <a:moveTo>
                    <a:pt x="81699" y="174396"/>
                  </a:moveTo>
                  <a:lnTo>
                    <a:pt x="81305" y="174396"/>
                  </a:lnTo>
                  <a:lnTo>
                    <a:pt x="81699" y="174777"/>
                  </a:lnTo>
                  <a:lnTo>
                    <a:pt x="81699" y="174396"/>
                  </a:lnTo>
                  <a:close/>
                </a:path>
                <a:path w="227329" h="194944">
                  <a:moveTo>
                    <a:pt x="82080" y="173253"/>
                  </a:moveTo>
                  <a:lnTo>
                    <a:pt x="82080" y="174777"/>
                  </a:lnTo>
                  <a:lnTo>
                    <a:pt x="82473" y="174396"/>
                  </a:lnTo>
                  <a:lnTo>
                    <a:pt x="82473" y="173634"/>
                  </a:lnTo>
                  <a:lnTo>
                    <a:pt x="82080" y="173253"/>
                  </a:lnTo>
                  <a:close/>
                </a:path>
                <a:path w="227329" h="194944">
                  <a:moveTo>
                    <a:pt x="82473" y="174396"/>
                  </a:moveTo>
                  <a:lnTo>
                    <a:pt x="82473" y="174777"/>
                  </a:lnTo>
                  <a:lnTo>
                    <a:pt x="82867" y="174777"/>
                  </a:lnTo>
                  <a:lnTo>
                    <a:pt x="82473" y="174396"/>
                  </a:lnTo>
                  <a:close/>
                </a:path>
                <a:path w="227329" h="194944">
                  <a:moveTo>
                    <a:pt x="83642" y="174396"/>
                  </a:moveTo>
                  <a:lnTo>
                    <a:pt x="83248" y="174396"/>
                  </a:lnTo>
                  <a:lnTo>
                    <a:pt x="83248" y="174777"/>
                  </a:lnTo>
                  <a:lnTo>
                    <a:pt x="83642" y="174777"/>
                  </a:lnTo>
                  <a:lnTo>
                    <a:pt x="83642" y="174396"/>
                  </a:lnTo>
                  <a:close/>
                </a:path>
                <a:path w="227329" h="194944">
                  <a:moveTo>
                    <a:pt x="82867" y="174015"/>
                  </a:moveTo>
                  <a:lnTo>
                    <a:pt x="82473" y="174015"/>
                  </a:lnTo>
                  <a:lnTo>
                    <a:pt x="82473" y="174396"/>
                  </a:lnTo>
                  <a:lnTo>
                    <a:pt x="82867" y="174396"/>
                  </a:lnTo>
                  <a:lnTo>
                    <a:pt x="82867" y="174015"/>
                  </a:lnTo>
                  <a:close/>
                </a:path>
                <a:path w="227329" h="194944">
                  <a:moveTo>
                    <a:pt x="81305" y="173634"/>
                  </a:moveTo>
                  <a:lnTo>
                    <a:pt x="81114" y="173634"/>
                  </a:lnTo>
                  <a:lnTo>
                    <a:pt x="81114" y="174015"/>
                  </a:lnTo>
                  <a:lnTo>
                    <a:pt x="81305" y="174015"/>
                  </a:lnTo>
                  <a:lnTo>
                    <a:pt x="81305" y="173634"/>
                  </a:lnTo>
                  <a:close/>
                </a:path>
                <a:path w="227329" h="194944">
                  <a:moveTo>
                    <a:pt x="81699" y="173253"/>
                  </a:moveTo>
                  <a:lnTo>
                    <a:pt x="81305" y="173253"/>
                  </a:lnTo>
                  <a:lnTo>
                    <a:pt x="81305" y="174015"/>
                  </a:lnTo>
                  <a:lnTo>
                    <a:pt x="81699" y="174015"/>
                  </a:lnTo>
                  <a:lnTo>
                    <a:pt x="81699" y="173253"/>
                  </a:lnTo>
                  <a:close/>
                </a:path>
                <a:path w="227329" h="194944">
                  <a:moveTo>
                    <a:pt x="81305" y="172872"/>
                  </a:moveTo>
                  <a:lnTo>
                    <a:pt x="81114" y="172872"/>
                  </a:lnTo>
                  <a:lnTo>
                    <a:pt x="81305" y="173253"/>
                  </a:lnTo>
                  <a:lnTo>
                    <a:pt x="81305" y="172872"/>
                  </a:lnTo>
                  <a:close/>
                </a:path>
                <a:path w="227329" h="194944">
                  <a:moveTo>
                    <a:pt x="82080" y="172872"/>
                  </a:moveTo>
                  <a:lnTo>
                    <a:pt x="81699" y="172872"/>
                  </a:lnTo>
                  <a:lnTo>
                    <a:pt x="82080" y="173253"/>
                  </a:lnTo>
                  <a:lnTo>
                    <a:pt x="82080" y="172872"/>
                  </a:lnTo>
                  <a:close/>
                </a:path>
                <a:path w="227329" h="194944">
                  <a:moveTo>
                    <a:pt x="82473" y="172872"/>
                  </a:moveTo>
                  <a:lnTo>
                    <a:pt x="82080" y="172872"/>
                  </a:lnTo>
                  <a:lnTo>
                    <a:pt x="82473" y="173253"/>
                  </a:lnTo>
                  <a:lnTo>
                    <a:pt x="82473" y="172872"/>
                  </a:lnTo>
                  <a:close/>
                </a:path>
                <a:path w="227329" h="194944">
                  <a:moveTo>
                    <a:pt x="81699" y="172237"/>
                  </a:moveTo>
                  <a:lnTo>
                    <a:pt x="81305" y="172237"/>
                  </a:lnTo>
                  <a:lnTo>
                    <a:pt x="81305" y="172872"/>
                  </a:lnTo>
                  <a:lnTo>
                    <a:pt x="81699" y="172872"/>
                  </a:lnTo>
                  <a:lnTo>
                    <a:pt x="81699" y="172237"/>
                  </a:lnTo>
                  <a:close/>
                </a:path>
                <a:path w="227329" h="194944">
                  <a:moveTo>
                    <a:pt x="81699" y="172237"/>
                  </a:moveTo>
                  <a:lnTo>
                    <a:pt x="81699" y="172491"/>
                  </a:lnTo>
                  <a:lnTo>
                    <a:pt x="82080" y="172491"/>
                  </a:lnTo>
                  <a:lnTo>
                    <a:pt x="81699" y="172237"/>
                  </a:lnTo>
                  <a:close/>
                </a:path>
                <a:path w="227329" h="194944">
                  <a:moveTo>
                    <a:pt x="82080" y="171856"/>
                  </a:moveTo>
                  <a:lnTo>
                    <a:pt x="81699" y="171856"/>
                  </a:lnTo>
                  <a:lnTo>
                    <a:pt x="81699" y="172237"/>
                  </a:lnTo>
                  <a:lnTo>
                    <a:pt x="82080" y="171856"/>
                  </a:lnTo>
                  <a:close/>
                </a:path>
                <a:path w="227329" h="194944">
                  <a:moveTo>
                    <a:pt x="80721" y="171475"/>
                  </a:moveTo>
                  <a:lnTo>
                    <a:pt x="80721" y="171856"/>
                  </a:lnTo>
                  <a:lnTo>
                    <a:pt x="81114" y="171856"/>
                  </a:lnTo>
                  <a:lnTo>
                    <a:pt x="80721" y="171475"/>
                  </a:lnTo>
                  <a:close/>
                </a:path>
                <a:path w="227329" h="194944">
                  <a:moveTo>
                    <a:pt x="81305" y="171475"/>
                  </a:moveTo>
                  <a:lnTo>
                    <a:pt x="81305" y="171856"/>
                  </a:lnTo>
                  <a:lnTo>
                    <a:pt x="81699" y="171856"/>
                  </a:lnTo>
                  <a:lnTo>
                    <a:pt x="81305" y="171475"/>
                  </a:lnTo>
                  <a:close/>
                </a:path>
                <a:path w="227329" h="194944">
                  <a:moveTo>
                    <a:pt x="81699" y="171094"/>
                  </a:moveTo>
                  <a:lnTo>
                    <a:pt x="81305" y="171094"/>
                  </a:lnTo>
                  <a:lnTo>
                    <a:pt x="81305" y="171475"/>
                  </a:lnTo>
                  <a:lnTo>
                    <a:pt x="81699" y="171856"/>
                  </a:lnTo>
                  <a:lnTo>
                    <a:pt x="81699" y="171094"/>
                  </a:lnTo>
                  <a:close/>
                </a:path>
                <a:path w="227329" h="194944">
                  <a:moveTo>
                    <a:pt x="81114" y="170713"/>
                  </a:moveTo>
                  <a:lnTo>
                    <a:pt x="80721" y="170713"/>
                  </a:lnTo>
                  <a:lnTo>
                    <a:pt x="80721" y="171094"/>
                  </a:lnTo>
                  <a:lnTo>
                    <a:pt x="81114" y="171094"/>
                  </a:lnTo>
                  <a:lnTo>
                    <a:pt x="81114" y="170713"/>
                  </a:lnTo>
                  <a:close/>
                </a:path>
                <a:path w="227329" h="194944">
                  <a:moveTo>
                    <a:pt x="81305" y="170713"/>
                  </a:moveTo>
                  <a:lnTo>
                    <a:pt x="81114" y="170713"/>
                  </a:lnTo>
                  <a:lnTo>
                    <a:pt x="81114" y="171094"/>
                  </a:lnTo>
                  <a:lnTo>
                    <a:pt x="81305" y="171094"/>
                  </a:lnTo>
                  <a:lnTo>
                    <a:pt x="81305" y="170713"/>
                  </a:lnTo>
                  <a:close/>
                </a:path>
                <a:path w="227329" h="194944">
                  <a:moveTo>
                    <a:pt x="81305" y="170332"/>
                  </a:moveTo>
                  <a:lnTo>
                    <a:pt x="81114" y="170332"/>
                  </a:lnTo>
                  <a:lnTo>
                    <a:pt x="81305" y="170713"/>
                  </a:lnTo>
                  <a:lnTo>
                    <a:pt x="81305" y="170332"/>
                  </a:lnTo>
                  <a:close/>
                </a:path>
                <a:path w="227329" h="194944">
                  <a:moveTo>
                    <a:pt x="80721" y="169951"/>
                  </a:moveTo>
                  <a:lnTo>
                    <a:pt x="80721" y="170332"/>
                  </a:lnTo>
                  <a:lnTo>
                    <a:pt x="81114" y="170332"/>
                  </a:lnTo>
                  <a:lnTo>
                    <a:pt x="80721" y="169951"/>
                  </a:lnTo>
                  <a:close/>
                </a:path>
                <a:path w="227329" h="194944">
                  <a:moveTo>
                    <a:pt x="94919" y="182384"/>
                  </a:moveTo>
                  <a:lnTo>
                    <a:pt x="94538" y="182384"/>
                  </a:lnTo>
                  <a:lnTo>
                    <a:pt x="94538" y="183540"/>
                  </a:lnTo>
                  <a:lnTo>
                    <a:pt x="94919" y="183159"/>
                  </a:lnTo>
                  <a:lnTo>
                    <a:pt x="94919" y="182384"/>
                  </a:lnTo>
                  <a:close/>
                </a:path>
                <a:path w="227329" h="194944">
                  <a:moveTo>
                    <a:pt x="95313" y="183159"/>
                  </a:moveTo>
                  <a:lnTo>
                    <a:pt x="94919" y="183159"/>
                  </a:lnTo>
                  <a:lnTo>
                    <a:pt x="94919" y="183540"/>
                  </a:lnTo>
                  <a:lnTo>
                    <a:pt x="95313" y="183159"/>
                  </a:lnTo>
                  <a:close/>
                </a:path>
                <a:path w="227329" h="194944">
                  <a:moveTo>
                    <a:pt x="93751" y="182778"/>
                  </a:moveTo>
                  <a:lnTo>
                    <a:pt x="93370" y="182778"/>
                  </a:lnTo>
                  <a:lnTo>
                    <a:pt x="93370" y="183159"/>
                  </a:lnTo>
                  <a:lnTo>
                    <a:pt x="93751" y="182778"/>
                  </a:lnTo>
                  <a:close/>
                </a:path>
                <a:path w="227329" h="194944">
                  <a:moveTo>
                    <a:pt x="94145" y="182384"/>
                  </a:moveTo>
                  <a:lnTo>
                    <a:pt x="94145" y="182778"/>
                  </a:lnTo>
                  <a:lnTo>
                    <a:pt x="93751" y="182778"/>
                  </a:lnTo>
                  <a:lnTo>
                    <a:pt x="93751" y="183159"/>
                  </a:lnTo>
                  <a:lnTo>
                    <a:pt x="94538" y="183159"/>
                  </a:lnTo>
                  <a:lnTo>
                    <a:pt x="94538" y="182778"/>
                  </a:lnTo>
                  <a:lnTo>
                    <a:pt x="94145" y="182384"/>
                  </a:lnTo>
                  <a:close/>
                </a:path>
                <a:path w="227329" h="194944">
                  <a:moveTo>
                    <a:pt x="94919" y="182384"/>
                  </a:moveTo>
                  <a:lnTo>
                    <a:pt x="94919" y="182778"/>
                  </a:lnTo>
                  <a:lnTo>
                    <a:pt x="95313" y="182778"/>
                  </a:lnTo>
                  <a:lnTo>
                    <a:pt x="94919" y="182384"/>
                  </a:lnTo>
                  <a:close/>
                </a:path>
                <a:path w="227329" h="194944">
                  <a:moveTo>
                    <a:pt x="92202" y="182003"/>
                  </a:moveTo>
                  <a:lnTo>
                    <a:pt x="91808" y="182003"/>
                  </a:lnTo>
                  <a:lnTo>
                    <a:pt x="91808" y="182384"/>
                  </a:lnTo>
                  <a:lnTo>
                    <a:pt x="92202" y="182384"/>
                  </a:lnTo>
                  <a:lnTo>
                    <a:pt x="92202" y="182003"/>
                  </a:lnTo>
                  <a:close/>
                </a:path>
                <a:path w="227329" h="194944">
                  <a:moveTo>
                    <a:pt x="92595" y="182003"/>
                  </a:moveTo>
                  <a:lnTo>
                    <a:pt x="92202" y="182003"/>
                  </a:lnTo>
                  <a:lnTo>
                    <a:pt x="92202" y="182384"/>
                  </a:lnTo>
                  <a:lnTo>
                    <a:pt x="92595" y="182384"/>
                  </a:lnTo>
                  <a:lnTo>
                    <a:pt x="92595" y="182003"/>
                  </a:lnTo>
                  <a:close/>
                </a:path>
                <a:path w="227329" h="194944">
                  <a:moveTo>
                    <a:pt x="92976" y="182003"/>
                  </a:moveTo>
                  <a:lnTo>
                    <a:pt x="92595" y="182384"/>
                  </a:lnTo>
                  <a:lnTo>
                    <a:pt x="92976" y="182384"/>
                  </a:lnTo>
                  <a:lnTo>
                    <a:pt x="92976" y="182003"/>
                  </a:lnTo>
                  <a:close/>
                </a:path>
                <a:path w="227329" h="194944">
                  <a:moveTo>
                    <a:pt x="93370" y="182003"/>
                  </a:moveTo>
                  <a:lnTo>
                    <a:pt x="92976" y="182384"/>
                  </a:lnTo>
                  <a:lnTo>
                    <a:pt x="93370" y="182384"/>
                  </a:lnTo>
                  <a:lnTo>
                    <a:pt x="93370" y="182003"/>
                  </a:lnTo>
                  <a:close/>
                </a:path>
                <a:path w="227329" h="194944">
                  <a:moveTo>
                    <a:pt x="92976" y="181622"/>
                  </a:moveTo>
                  <a:lnTo>
                    <a:pt x="92595" y="182003"/>
                  </a:lnTo>
                  <a:lnTo>
                    <a:pt x="92976" y="182003"/>
                  </a:lnTo>
                  <a:lnTo>
                    <a:pt x="92976" y="181622"/>
                  </a:lnTo>
                  <a:close/>
                </a:path>
                <a:path w="227329" h="194944">
                  <a:moveTo>
                    <a:pt x="100368" y="185851"/>
                  </a:moveTo>
                  <a:lnTo>
                    <a:pt x="100368" y="186245"/>
                  </a:lnTo>
                  <a:lnTo>
                    <a:pt x="100761" y="186245"/>
                  </a:lnTo>
                  <a:lnTo>
                    <a:pt x="100368" y="185851"/>
                  </a:lnTo>
                  <a:close/>
                </a:path>
                <a:path w="227329" h="194944">
                  <a:moveTo>
                    <a:pt x="99783" y="185089"/>
                  </a:moveTo>
                  <a:lnTo>
                    <a:pt x="99390" y="185089"/>
                  </a:lnTo>
                  <a:lnTo>
                    <a:pt x="99390" y="185470"/>
                  </a:lnTo>
                  <a:lnTo>
                    <a:pt x="99783" y="185089"/>
                  </a:lnTo>
                  <a:close/>
                </a:path>
                <a:path w="227329" h="194944">
                  <a:moveTo>
                    <a:pt x="101142" y="185089"/>
                  </a:moveTo>
                  <a:lnTo>
                    <a:pt x="100368" y="185089"/>
                  </a:lnTo>
                  <a:lnTo>
                    <a:pt x="100368" y="185470"/>
                  </a:lnTo>
                  <a:lnTo>
                    <a:pt x="101142" y="185470"/>
                  </a:lnTo>
                  <a:lnTo>
                    <a:pt x="101142" y="185089"/>
                  </a:lnTo>
                  <a:close/>
                </a:path>
                <a:path w="227329" h="194944">
                  <a:moveTo>
                    <a:pt x="99009" y="183934"/>
                  </a:moveTo>
                  <a:lnTo>
                    <a:pt x="98615" y="183934"/>
                  </a:lnTo>
                  <a:lnTo>
                    <a:pt x="98615" y="184696"/>
                  </a:lnTo>
                  <a:lnTo>
                    <a:pt x="99009" y="184696"/>
                  </a:lnTo>
                  <a:lnTo>
                    <a:pt x="99390" y="185089"/>
                  </a:lnTo>
                  <a:lnTo>
                    <a:pt x="99390" y="184315"/>
                  </a:lnTo>
                  <a:lnTo>
                    <a:pt x="99009" y="184315"/>
                  </a:lnTo>
                  <a:lnTo>
                    <a:pt x="99009" y="183934"/>
                  </a:lnTo>
                  <a:close/>
                </a:path>
                <a:path w="227329" h="194944">
                  <a:moveTo>
                    <a:pt x="99980" y="185077"/>
                  </a:moveTo>
                  <a:lnTo>
                    <a:pt x="99771" y="185077"/>
                  </a:lnTo>
                  <a:lnTo>
                    <a:pt x="99987" y="185089"/>
                  </a:lnTo>
                  <a:close/>
                </a:path>
                <a:path w="227329" h="194944">
                  <a:moveTo>
                    <a:pt x="99783" y="184315"/>
                  </a:moveTo>
                  <a:lnTo>
                    <a:pt x="99390" y="184315"/>
                  </a:lnTo>
                  <a:lnTo>
                    <a:pt x="99390" y="184696"/>
                  </a:lnTo>
                  <a:lnTo>
                    <a:pt x="99771" y="185077"/>
                  </a:lnTo>
                  <a:lnTo>
                    <a:pt x="99783" y="184315"/>
                  </a:lnTo>
                  <a:close/>
                </a:path>
                <a:path w="227329" h="194944">
                  <a:moveTo>
                    <a:pt x="99974" y="184696"/>
                  </a:moveTo>
                  <a:lnTo>
                    <a:pt x="99783" y="184696"/>
                  </a:lnTo>
                  <a:lnTo>
                    <a:pt x="99974" y="185065"/>
                  </a:lnTo>
                  <a:lnTo>
                    <a:pt x="99974" y="184696"/>
                  </a:lnTo>
                  <a:close/>
                </a:path>
                <a:path w="227329" h="194944">
                  <a:moveTo>
                    <a:pt x="97840" y="183934"/>
                  </a:moveTo>
                  <a:lnTo>
                    <a:pt x="97447" y="183934"/>
                  </a:lnTo>
                  <a:lnTo>
                    <a:pt x="97447" y="184315"/>
                  </a:lnTo>
                  <a:lnTo>
                    <a:pt x="97840" y="184315"/>
                  </a:lnTo>
                  <a:lnTo>
                    <a:pt x="97840" y="183934"/>
                  </a:lnTo>
                  <a:close/>
                </a:path>
                <a:path w="227329" h="194944">
                  <a:moveTo>
                    <a:pt x="97066" y="183159"/>
                  </a:moveTo>
                  <a:lnTo>
                    <a:pt x="97066" y="183934"/>
                  </a:lnTo>
                  <a:lnTo>
                    <a:pt x="97447" y="183934"/>
                  </a:lnTo>
                  <a:lnTo>
                    <a:pt x="97447" y="183540"/>
                  </a:lnTo>
                  <a:lnTo>
                    <a:pt x="97066" y="183159"/>
                  </a:lnTo>
                  <a:close/>
                </a:path>
                <a:path w="227329" h="194944">
                  <a:moveTo>
                    <a:pt x="97066" y="183159"/>
                  </a:moveTo>
                  <a:lnTo>
                    <a:pt x="96672" y="183159"/>
                  </a:lnTo>
                  <a:lnTo>
                    <a:pt x="97066" y="183540"/>
                  </a:lnTo>
                  <a:lnTo>
                    <a:pt x="97066" y="183159"/>
                  </a:lnTo>
                  <a:close/>
                </a:path>
                <a:path w="227329" h="194944">
                  <a:moveTo>
                    <a:pt x="86944" y="190665"/>
                  </a:moveTo>
                  <a:lnTo>
                    <a:pt x="86563" y="190665"/>
                  </a:lnTo>
                  <a:lnTo>
                    <a:pt x="86563" y="191058"/>
                  </a:lnTo>
                  <a:lnTo>
                    <a:pt x="86944" y="190665"/>
                  </a:lnTo>
                  <a:close/>
                </a:path>
                <a:path w="227329" h="194944">
                  <a:moveTo>
                    <a:pt x="88112" y="190665"/>
                  </a:moveTo>
                  <a:lnTo>
                    <a:pt x="87731" y="190665"/>
                  </a:lnTo>
                  <a:lnTo>
                    <a:pt x="88112" y="191058"/>
                  </a:lnTo>
                  <a:lnTo>
                    <a:pt x="88112" y="190665"/>
                  </a:lnTo>
                  <a:close/>
                </a:path>
                <a:path w="227329" h="194944">
                  <a:moveTo>
                    <a:pt x="87731" y="190665"/>
                  </a:moveTo>
                  <a:lnTo>
                    <a:pt x="87337" y="190665"/>
                  </a:lnTo>
                  <a:lnTo>
                    <a:pt x="87337" y="191046"/>
                  </a:lnTo>
                  <a:lnTo>
                    <a:pt x="87731" y="191046"/>
                  </a:lnTo>
                  <a:lnTo>
                    <a:pt x="87731" y="190665"/>
                  </a:lnTo>
                  <a:close/>
                </a:path>
                <a:path w="227329" h="194944">
                  <a:moveTo>
                    <a:pt x="83642" y="191630"/>
                  </a:moveTo>
                  <a:lnTo>
                    <a:pt x="83248" y="191630"/>
                  </a:lnTo>
                  <a:lnTo>
                    <a:pt x="83248" y="192011"/>
                  </a:lnTo>
                  <a:lnTo>
                    <a:pt x="83642" y="191630"/>
                  </a:lnTo>
                  <a:close/>
                </a:path>
                <a:path w="227329" h="194944">
                  <a:moveTo>
                    <a:pt x="106781" y="187972"/>
                  </a:moveTo>
                  <a:lnTo>
                    <a:pt x="106400" y="187972"/>
                  </a:lnTo>
                  <a:lnTo>
                    <a:pt x="106400" y="188353"/>
                  </a:lnTo>
                  <a:lnTo>
                    <a:pt x="106781" y="188353"/>
                  </a:lnTo>
                  <a:lnTo>
                    <a:pt x="106781" y="187972"/>
                  </a:lnTo>
                  <a:close/>
                </a:path>
                <a:path w="227329" h="194944">
                  <a:moveTo>
                    <a:pt x="104648" y="187591"/>
                  </a:moveTo>
                  <a:lnTo>
                    <a:pt x="104254" y="187591"/>
                  </a:lnTo>
                  <a:lnTo>
                    <a:pt x="104254" y="187972"/>
                  </a:lnTo>
                  <a:lnTo>
                    <a:pt x="104648" y="187972"/>
                  </a:lnTo>
                  <a:lnTo>
                    <a:pt x="104648" y="187591"/>
                  </a:lnTo>
                  <a:close/>
                </a:path>
                <a:path w="227329" h="194944">
                  <a:moveTo>
                    <a:pt x="104838" y="186816"/>
                  </a:moveTo>
                  <a:lnTo>
                    <a:pt x="104838" y="187197"/>
                  </a:lnTo>
                  <a:lnTo>
                    <a:pt x="104648" y="187197"/>
                  </a:lnTo>
                  <a:lnTo>
                    <a:pt x="104648" y="187591"/>
                  </a:lnTo>
                  <a:lnTo>
                    <a:pt x="104838" y="187591"/>
                  </a:lnTo>
                  <a:lnTo>
                    <a:pt x="105232" y="187972"/>
                  </a:lnTo>
                  <a:lnTo>
                    <a:pt x="105625" y="187972"/>
                  </a:lnTo>
                  <a:lnTo>
                    <a:pt x="105625" y="187591"/>
                  </a:lnTo>
                  <a:lnTo>
                    <a:pt x="105232" y="187197"/>
                  </a:lnTo>
                  <a:lnTo>
                    <a:pt x="104838" y="187197"/>
                  </a:lnTo>
                  <a:lnTo>
                    <a:pt x="104838" y="186816"/>
                  </a:lnTo>
                  <a:close/>
                </a:path>
                <a:path w="227329" h="194944">
                  <a:moveTo>
                    <a:pt x="104254" y="187197"/>
                  </a:moveTo>
                  <a:lnTo>
                    <a:pt x="103873" y="187197"/>
                  </a:lnTo>
                  <a:lnTo>
                    <a:pt x="103873" y="187591"/>
                  </a:lnTo>
                  <a:lnTo>
                    <a:pt x="104254" y="187591"/>
                  </a:lnTo>
                  <a:lnTo>
                    <a:pt x="104254" y="187197"/>
                  </a:lnTo>
                  <a:close/>
                </a:path>
                <a:path w="227329" h="194944">
                  <a:moveTo>
                    <a:pt x="103479" y="186816"/>
                  </a:moveTo>
                  <a:lnTo>
                    <a:pt x="103098" y="186816"/>
                  </a:lnTo>
                  <a:lnTo>
                    <a:pt x="103479" y="187197"/>
                  </a:lnTo>
                  <a:lnTo>
                    <a:pt x="103479" y="186816"/>
                  </a:lnTo>
                  <a:close/>
                </a:path>
                <a:path w="227329" h="194944">
                  <a:moveTo>
                    <a:pt x="103479" y="186816"/>
                  </a:moveTo>
                  <a:lnTo>
                    <a:pt x="103479" y="187197"/>
                  </a:lnTo>
                  <a:lnTo>
                    <a:pt x="103873" y="187197"/>
                  </a:lnTo>
                  <a:lnTo>
                    <a:pt x="103479" y="186816"/>
                  </a:lnTo>
                  <a:close/>
                </a:path>
                <a:path w="227329" h="194944">
                  <a:moveTo>
                    <a:pt x="103098" y="186245"/>
                  </a:moveTo>
                  <a:lnTo>
                    <a:pt x="102311" y="186245"/>
                  </a:lnTo>
                  <a:lnTo>
                    <a:pt x="102311" y="186816"/>
                  </a:lnTo>
                  <a:lnTo>
                    <a:pt x="102704" y="186816"/>
                  </a:lnTo>
                  <a:lnTo>
                    <a:pt x="102704" y="186435"/>
                  </a:lnTo>
                  <a:lnTo>
                    <a:pt x="103098" y="186435"/>
                  </a:lnTo>
                  <a:lnTo>
                    <a:pt x="103098" y="186245"/>
                  </a:lnTo>
                  <a:close/>
                </a:path>
                <a:path w="227329" h="194944">
                  <a:moveTo>
                    <a:pt x="102704" y="186435"/>
                  </a:moveTo>
                  <a:lnTo>
                    <a:pt x="102704" y="186816"/>
                  </a:lnTo>
                  <a:lnTo>
                    <a:pt x="103098" y="186816"/>
                  </a:lnTo>
                  <a:lnTo>
                    <a:pt x="102704" y="186435"/>
                  </a:lnTo>
                  <a:close/>
                </a:path>
                <a:path w="227329" h="194944">
                  <a:moveTo>
                    <a:pt x="81114" y="193941"/>
                  </a:moveTo>
                  <a:lnTo>
                    <a:pt x="80721" y="193941"/>
                  </a:lnTo>
                  <a:lnTo>
                    <a:pt x="80721" y="194322"/>
                  </a:lnTo>
                  <a:lnTo>
                    <a:pt x="81114" y="194322"/>
                  </a:lnTo>
                  <a:lnTo>
                    <a:pt x="81114" y="19394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4549377" y="1891986"/>
              <a:ext cx="49530" cy="27940"/>
            </a:xfrm>
            <a:custGeom>
              <a:avLst/>
              <a:gdLst/>
              <a:ahLst/>
              <a:cxnLst/>
              <a:rect l="l" t="t" r="r" b="b"/>
              <a:pathLst>
                <a:path w="49529" h="27939">
                  <a:moveTo>
                    <a:pt x="0" y="27533"/>
                  </a:moveTo>
                  <a:lnTo>
                    <a:pt x="0" y="27927"/>
                  </a:lnTo>
                  <a:lnTo>
                    <a:pt x="0" y="27533"/>
                  </a:lnTo>
                  <a:lnTo>
                    <a:pt x="393" y="27533"/>
                  </a:lnTo>
                  <a:lnTo>
                    <a:pt x="0" y="27533"/>
                  </a:lnTo>
                  <a:close/>
                </a:path>
                <a:path w="49529" h="27939">
                  <a:moveTo>
                    <a:pt x="49021" y="0"/>
                  </a:moveTo>
                  <a:lnTo>
                    <a:pt x="48628" y="0"/>
                  </a:lnTo>
                  <a:lnTo>
                    <a:pt x="48628" y="380"/>
                  </a:lnTo>
                  <a:lnTo>
                    <a:pt x="49021" y="0"/>
                  </a:lnTo>
                  <a:lnTo>
                    <a:pt x="49021" y="380"/>
                  </a:lnTo>
                  <a:lnTo>
                    <a:pt x="49021" y="0"/>
                  </a:lnTo>
                  <a:lnTo>
                    <a:pt x="49021" y="380"/>
                  </a:lnTo>
                  <a:lnTo>
                    <a:pt x="49402" y="761"/>
                  </a:lnTo>
                  <a:lnTo>
                    <a:pt x="49021" y="1155"/>
                  </a:lnTo>
                  <a:lnTo>
                    <a:pt x="49021" y="761"/>
                  </a:lnTo>
                  <a:lnTo>
                    <a:pt x="49021" y="1155"/>
                  </a:lnTo>
                  <a:lnTo>
                    <a:pt x="48628" y="1155"/>
                  </a:lnTo>
                  <a:lnTo>
                    <a:pt x="48234" y="1155"/>
                  </a:lnTo>
                  <a:lnTo>
                    <a:pt x="48234" y="761"/>
                  </a:lnTo>
                  <a:lnTo>
                    <a:pt x="48234" y="380"/>
                  </a:lnTo>
                  <a:lnTo>
                    <a:pt x="48628" y="380"/>
                  </a:lnTo>
                  <a:lnTo>
                    <a:pt x="4902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4551320" y="19191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4558127" y="191567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93" y="0"/>
                  </a:moveTo>
                  <a:lnTo>
                    <a:pt x="584" y="0"/>
                  </a:lnTo>
                  <a:lnTo>
                    <a:pt x="584" y="380"/>
                  </a:lnTo>
                  <a:lnTo>
                    <a:pt x="393" y="380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4559880" y="19156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4546849" y="1919138"/>
              <a:ext cx="27305" cy="6350"/>
            </a:xfrm>
            <a:custGeom>
              <a:avLst/>
              <a:gdLst/>
              <a:ahLst/>
              <a:cxnLst/>
              <a:rect l="l" t="t" r="r" b="b"/>
              <a:pathLst>
                <a:path w="27304" h="6350">
                  <a:moveTo>
                    <a:pt x="774" y="5587"/>
                  </a:moveTo>
                  <a:lnTo>
                    <a:pt x="393" y="5587"/>
                  </a:lnTo>
                  <a:lnTo>
                    <a:pt x="774" y="5587"/>
                  </a:lnTo>
                  <a:close/>
                </a:path>
                <a:path w="27304" h="6350">
                  <a:moveTo>
                    <a:pt x="393" y="5587"/>
                  </a:moveTo>
                  <a:lnTo>
                    <a:pt x="774" y="5587"/>
                  </a:lnTo>
                  <a:lnTo>
                    <a:pt x="774" y="5778"/>
                  </a:lnTo>
                  <a:lnTo>
                    <a:pt x="393" y="5778"/>
                  </a:lnTo>
                  <a:lnTo>
                    <a:pt x="0" y="5778"/>
                  </a:lnTo>
                  <a:lnTo>
                    <a:pt x="393" y="5778"/>
                  </a:lnTo>
                  <a:lnTo>
                    <a:pt x="0" y="5778"/>
                  </a:lnTo>
                  <a:lnTo>
                    <a:pt x="393" y="5778"/>
                  </a:lnTo>
                  <a:lnTo>
                    <a:pt x="393" y="5587"/>
                  </a:lnTo>
                  <a:close/>
                </a:path>
                <a:path w="27304" h="6350">
                  <a:moveTo>
                    <a:pt x="13030" y="380"/>
                  </a:moveTo>
                  <a:lnTo>
                    <a:pt x="12649" y="380"/>
                  </a:lnTo>
                  <a:lnTo>
                    <a:pt x="13030" y="380"/>
                  </a:lnTo>
                  <a:close/>
                </a:path>
                <a:path w="27304" h="6350">
                  <a:moveTo>
                    <a:pt x="12649" y="380"/>
                  </a:moveTo>
                  <a:lnTo>
                    <a:pt x="13030" y="380"/>
                  </a:lnTo>
                  <a:lnTo>
                    <a:pt x="13030" y="774"/>
                  </a:lnTo>
                  <a:lnTo>
                    <a:pt x="12649" y="380"/>
                  </a:lnTo>
                  <a:close/>
                </a:path>
                <a:path w="27304" h="6350">
                  <a:moveTo>
                    <a:pt x="26454" y="380"/>
                  </a:moveTo>
                  <a:lnTo>
                    <a:pt x="26847" y="380"/>
                  </a:lnTo>
                  <a:lnTo>
                    <a:pt x="26454" y="380"/>
                  </a:lnTo>
                  <a:lnTo>
                    <a:pt x="26847" y="380"/>
                  </a:lnTo>
                  <a:lnTo>
                    <a:pt x="26454" y="380"/>
                  </a:lnTo>
                  <a:lnTo>
                    <a:pt x="26847" y="380"/>
                  </a:lnTo>
                  <a:lnTo>
                    <a:pt x="26454" y="380"/>
                  </a:lnTo>
                  <a:lnTo>
                    <a:pt x="26454" y="774"/>
                  </a:lnTo>
                  <a:lnTo>
                    <a:pt x="26454" y="380"/>
                  </a:lnTo>
                  <a:close/>
                </a:path>
                <a:path w="27304" h="6350">
                  <a:moveTo>
                    <a:pt x="26454" y="0"/>
                  </a:moveTo>
                  <a:lnTo>
                    <a:pt x="26847" y="0"/>
                  </a:lnTo>
                  <a:lnTo>
                    <a:pt x="26847" y="380"/>
                  </a:lnTo>
                  <a:lnTo>
                    <a:pt x="26847" y="0"/>
                  </a:lnTo>
                  <a:lnTo>
                    <a:pt x="26847" y="380"/>
                  </a:lnTo>
                  <a:lnTo>
                    <a:pt x="26454" y="380"/>
                  </a:lnTo>
                  <a:lnTo>
                    <a:pt x="26847" y="0"/>
                  </a:lnTo>
                  <a:lnTo>
                    <a:pt x="26454" y="380"/>
                  </a:lnTo>
                  <a:lnTo>
                    <a:pt x="2645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4571551" y="19201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4455626" y="1923571"/>
              <a:ext cx="114935" cy="41910"/>
            </a:xfrm>
            <a:custGeom>
              <a:avLst/>
              <a:gdLst/>
              <a:ahLst/>
              <a:cxnLst/>
              <a:rect l="l" t="t" r="r" b="b"/>
              <a:pathLst>
                <a:path w="114935" h="41910">
                  <a:moveTo>
                    <a:pt x="111061" y="762"/>
                  </a:moveTo>
                  <a:lnTo>
                    <a:pt x="110680" y="762"/>
                  </a:lnTo>
                  <a:lnTo>
                    <a:pt x="111061" y="762"/>
                  </a:lnTo>
                  <a:close/>
                </a:path>
                <a:path w="114935" h="41910">
                  <a:moveTo>
                    <a:pt x="110286" y="762"/>
                  </a:moveTo>
                  <a:lnTo>
                    <a:pt x="109893" y="1155"/>
                  </a:lnTo>
                  <a:lnTo>
                    <a:pt x="110286" y="1155"/>
                  </a:lnTo>
                  <a:lnTo>
                    <a:pt x="110286" y="762"/>
                  </a:lnTo>
                  <a:close/>
                </a:path>
                <a:path w="114935" h="41910">
                  <a:moveTo>
                    <a:pt x="103873" y="4432"/>
                  </a:moveTo>
                  <a:lnTo>
                    <a:pt x="103479" y="4432"/>
                  </a:lnTo>
                  <a:lnTo>
                    <a:pt x="103873" y="4432"/>
                  </a:lnTo>
                  <a:close/>
                </a:path>
                <a:path w="114935" h="41910">
                  <a:moveTo>
                    <a:pt x="114376" y="0"/>
                  </a:moveTo>
                  <a:lnTo>
                    <a:pt x="113982" y="0"/>
                  </a:lnTo>
                  <a:lnTo>
                    <a:pt x="114376" y="0"/>
                  </a:lnTo>
                  <a:lnTo>
                    <a:pt x="113982" y="0"/>
                  </a:lnTo>
                  <a:lnTo>
                    <a:pt x="114376" y="0"/>
                  </a:lnTo>
                  <a:close/>
                </a:path>
                <a:path w="114935" h="41910">
                  <a:moveTo>
                    <a:pt x="0" y="40640"/>
                  </a:moveTo>
                  <a:lnTo>
                    <a:pt x="393" y="40640"/>
                  </a:lnTo>
                  <a:lnTo>
                    <a:pt x="393" y="41021"/>
                  </a:lnTo>
                  <a:lnTo>
                    <a:pt x="0" y="41402"/>
                  </a:lnTo>
                  <a:lnTo>
                    <a:pt x="0" y="41021"/>
                  </a:lnTo>
                  <a:lnTo>
                    <a:pt x="0" y="41402"/>
                  </a:lnTo>
                  <a:lnTo>
                    <a:pt x="0" y="41021"/>
                  </a:lnTo>
                  <a:lnTo>
                    <a:pt x="0" y="40640"/>
                  </a:lnTo>
                  <a:lnTo>
                    <a:pt x="0" y="41021"/>
                  </a:lnTo>
                  <a:lnTo>
                    <a:pt x="0" y="4064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4458343" y="19669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4468465" y="196497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584" y="0"/>
                  </a:moveTo>
                  <a:lnTo>
                    <a:pt x="965" y="0"/>
                  </a:lnTo>
                  <a:lnTo>
                    <a:pt x="584" y="0"/>
                  </a:lnTo>
                  <a:lnTo>
                    <a:pt x="190" y="0"/>
                  </a:lnTo>
                  <a:lnTo>
                    <a:pt x="190" y="393"/>
                  </a:lnTo>
                  <a:lnTo>
                    <a:pt x="190" y="774"/>
                  </a:lnTo>
                  <a:lnTo>
                    <a:pt x="584" y="774"/>
                  </a:lnTo>
                  <a:lnTo>
                    <a:pt x="190" y="774"/>
                  </a:lnTo>
                  <a:lnTo>
                    <a:pt x="0" y="393"/>
                  </a:lnTo>
                  <a:lnTo>
                    <a:pt x="190" y="393"/>
                  </a:lnTo>
                  <a:lnTo>
                    <a:pt x="190" y="0"/>
                  </a:lnTo>
                  <a:lnTo>
                    <a:pt x="58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4469431" y="19649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4449009" y="1961315"/>
              <a:ext cx="50165" cy="8255"/>
            </a:xfrm>
            <a:custGeom>
              <a:avLst/>
              <a:gdLst/>
              <a:ahLst/>
              <a:cxnLst/>
              <a:rect l="l" t="t" r="r" b="b"/>
              <a:pathLst>
                <a:path w="50164" h="8255">
                  <a:moveTo>
                    <a:pt x="393" y="8089"/>
                  </a:moveTo>
                  <a:lnTo>
                    <a:pt x="0" y="8089"/>
                  </a:lnTo>
                  <a:lnTo>
                    <a:pt x="0" y="7708"/>
                  </a:lnTo>
                  <a:lnTo>
                    <a:pt x="393" y="7708"/>
                  </a:lnTo>
                  <a:lnTo>
                    <a:pt x="393" y="8089"/>
                  </a:lnTo>
                  <a:close/>
                </a:path>
                <a:path w="50164" h="8255">
                  <a:moveTo>
                    <a:pt x="49606" y="393"/>
                  </a:moveTo>
                  <a:lnTo>
                    <a:pt x="49212" y="393"/>
                  </a:lnTo>
                  <a:lnTo>
                    <a:pt x="49212" y="0"/>
                  </a:lnTo>
                  <a:lnTo>
                    <a:pt x="49606" y="0"/>
                  </a:lnTo>
                  <a:lnTo>
                    <a:pt x="49606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4566687" y="19345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4498615" y="1959778"/>
              <a:ext cx="7620" cy="3175"/>
            </a:xfrm>
            <a:custGeom>
              <a:avLst/>
              <a:gdLst/>
              <a:ahLst/>
              <a:cxnLst/>
              <a:rect l="l" t="t" r="r" b="b"/>
              <a:pathLst>
                <a:path w="7620" h="3175">
                  <a:moveTo>
                    <a:pt x="0" y="1930"/>
                  </a:moveTo>
                  <a:lnTo>
                    <a:pt x="381" y="1930"/>
                  </a:lnTo>
                  <a:lnTo>
                    <a:pt x="0" y="1930"/>
                  </a:lnTo>
                  <a:close/>
                </a:path>
                <a:path w="7620" h="3175">
                  <a:moveTo>
                    <a:pt x="6413" y="0"/>
                  </a:moveTo>
                  <a:lnTo>
                    <a:pt x="6032" y="0"/>
                  </a:lnTo>
                  <a:lnTo>
                    <a:pt x="6032" y="381"/>
                  </a:lnTo>
                  <a:lnTo>
                    <a:pt x="5638" y="381"/>
                  </a:lnTo>
                  <a:lnTo>
                    <a:pt x="5245" y="381"/>
                  </a:lnTo>
                  <a:lnTo>
                    <a:pt x="5638" y="381"/>
                  </a:lnTo>
                  <a:lnTo>
                    <a:pt x="5245" y="774"/>
                  </a:lnTo>
                  <a:lnTo>
                    <a:pt x="4864" y="774"/>
                  </a:lnTo>
                  <a:lnTo>
                    <a:pt x="5245" y="774"/>
                  </a:lnTo>
                  <a:lnTo>
                    <a:pt x="5245" y="381"/>
                  </a:lnTo>
                  <a:lnTo>
                    <a:pt x="5638" y="381"/>
                  </a:lnTo>
                  <a:lnTo>
                    <a:pt x="6032" y="0"/>
                  </a:lnTo>
                  <a:lnTo>
                    <a:pt x="6413" y="0"/>
                  </a:lnTo>
                  <a:close/>
                </a:path>
                <a:path w="7620" h="3175">
                  <a:moveTo>
                    <a:pt x="6413" y="381"/>
                  </a:moveTo>
                  <a:lnTo>
                    <a:pt x="6413" y="774"/>
                  </a:lnTo>
                  <a:lnTo>
                    <a:pt x="6032" y="774"/>
                  </a:lnTo>
                  <a:lnTo>
                    <a:pt x="6032" y="1155"/>
                  </a:lnTo>
                  <a:lnTo>
                    <a:pt x="6413" y="1155"/>
                  </a:lnTo>
                  <a:lnTo>
                    <a:pt x="6032" y="1155"/>
                  </a:lnTo>
                  <a:lnTo>
                    <a:pt x="6032" y="1536"/>
                  </a:lnTo>
                  <a:lnTo>
                    <a:pt x="5638" y="1536"/>
                  </a:lnTo>
                  <a:lnTo>
                    <a:pt x="5638" y="1155"/>
                  </a:lnTo>
                  <a:lnTo>
                    <a:pt x="5638" y="774"/>
                  </a:lnTo>
                  <a:lnTo>
                    <a:pt x="5638" y="1155"/>
                  </a:lnTo>
                  <a:lnTo>
                    <a:pt x="5638" y="774"/>
                  </a:lnTo>
                  <a:lnTo>
                    <a:pt x="5638" y="1155"/>
                  </a:lnTo>
                  <a:lnTo>
                    <a:pt x="5638" y="1536"/>
                  </a:lnTo>
                  <a:lnTo>
                    <a:pt x="5245" y="1536"/>
                  </a:lnTo>
                  <a:lnTo>
                    <a:pt x="4864" y="1536"/>
                  </a:lnTo>
                  <a:lnTo>
                    <a:pt x="4864" y="1155"/>
                  </a:lnTo>
                  <a:lnTo>
                    <a:pt x="4864" y="1536"/>
                  </a:lnTo>
                  <a:lnTo>
                    <a:pt x="4470" y="1155"/>
                  </a:lnTo>
                  <a:lnTo>
                    <a:pt x="4470" y="1536"/>
                  </a:lnTo>
                  <a:lnTo>
                    <a:pt x="4470" y="1155"/>
                  </a:lnTo>
                  <a:lnTo>
                    <a:pt x="4864" y="1155"/>
                  </a:lnTo>
                  <a:lnTo>
                    <a:pt x="5245" y="774"/>
                  </a:lnTo>
                  <a:lnTo>
                    <a:pt x="5638" y="774"/>
                  </a:lnTo>
                  <a:lnTo>
                    <a:pt x="5638" y="381"/>
                  </a:lnTo>
                  <a:lnTo>
                    <a:pt x="5638" y="774"/>
                  </a:lnTo>
                  <a:lnTo>
                    <a:pt x="5638" y="381"/>
                  </a:lnTo>
                  <a:lnTo>
                    <a:pt x="6032" y="774"/>
                  </a:lnTo>
                  <a:lnTo>
                    <a:pt x="6032" y="381"/>
                  </a:lnTo>
                  <a:lnTo>
                    <a:pt x="6032" y="774"/>
                  </a:lnTo>
                  <a:lnTo>
                    <a:pt x="6413" y="774"/>
                  </a:lnTo>
                  <a:lnTo>
                    <a:pt x="6413" y="381"/>
                  </a:lnTo>
                  <a:lnTo>
                    <a:pt x="6032" y="381"/>
                  </a:lnTo>
                  <a:lnTo>
                    <a:pt x="6413" y="381"/>
                  </a:lnTo>
                  <a:lnTo>
                    <a:pt x="6032" y="381"/>
                  </a:lnTo>
                  <a:lnTo>
                    <a:pt x="6413" y="381"/>
                  </a:lnTo>
                  <a:lnTo>
                    <a:pt x="6413" y="0"/>
                  </a:lnTo>
                  <a:lnTo>
                    <a:pt x="6413" y="381"/>
                  </a:lnTo>
                  <a:lnTo>
                    <a:pt x="6807" y="381"/>
                  </a:lnTo>
                  <a:lnTo>
                    <a:pt x="6413" y="381"/>
                  </a:lnTo>
                  <a:close/>
                </a:path>
                <a:path w="7620" h="3175">
                  <a:moveTo>
                    <a:pt x="6807" y="0"/>
                  </a:moveTo>
                  <a:lnTo>
                    <a:pt x="6807" y="381"/>
                  </a:lnTo>
                  <a:lnTo>
                    <a:pt x="6413" y="0"/>
                  </a:lnTo>
                  <a:lnTo>
                    <a:pt x="6807" y="0"/>
                  </a:lnTo>
                  <a:close/>
                </a:path>
                <a:path w="7620" h="3175">
                  <a:moveTo>
                    <a:pt x="6032" y="381"/>
                  </a:moveTo>
                  <a:lnTo>
                    <a:pt x="5638" y="381"/>
                  </a:lnTo>
                  <a:lnTo>
                    <a:pt x="6032" y="381"/>
                  </a:lnTo>
                  <a:lnTo>
                    <a:pt x="5638" y="381"/>
                  </a:lnTo>
                  <a:lnTo>
                    <a:pt x="6032" y="381"/>
                  </a:lnTo>
                  <a:close/>
                </a:path>
                <a:path w="7620" h="3175">
                  <a:moveTo>
                    <a:pt x="6807" y="0"/>
                  </a:moveTo>
                  <a:lnTo>
                    <a:pt x="7188" y="0"/>
                  </a:lnTo>
                  <a:lnTo>
                    <a:pt x="7581" y="381"/>
                  </a:lnTo>
                  <a:lnTo>
                    <a:pt x="7188" y="381"/>
                  </a:lnTo>
                  <a:lnTo>
                    <a:pt x="6807" y="381"/>
                  </a:lnTo>
                  <a:lnTo>
                    <a:pt x="6807" y="0"/>
                  </a:lnTo>
                  <a:close/>
                </a:path>
                <a:path w="7620" h="3175">
                  <a:moveTo>
                    <a:pt x="0" y="2311"/>
                  </a:moveTo>
                  <a:lnTo>
                    <a:pt x="381" y="2311"/>
                  </a:lnTo>
                  <a:lnTo>
                    <a:pt x="0" y="2311"/>
                  </a:lnTo>
                  <a:lnTo>
                    <a:pt x="0" y="2692"/>
                  </a:lnTo>
                  <a:lnTo>
                    <a:pt x="0" y="2311"/>
                  </a:lnTo>
                  <a:lnTo>
                    <a:pt x="0" y="2692"/>
                  </a:lnTo>
                  <a:lnTo>
                    <a:pt x="0" y="2311"/>
                  </a:lnTo>
                  <a:close/>
                </a:path>
                <a:path w="7620" h="3175">
                  <a:moveTo>
                    <a:pt x="6807" y="381"/>
                  </a:moveTo>
                  <a:lnTo>
                    <a:pt x="6413" y="381"/>
                  </a:lnTo>
                  <a:lnTo>
                    <a:pt x="6807" y="381"/>
                  </a:lnTo>
                  <a:close/>
                </a:path>
                <a:path w="7620" h="3175">
                  <a:moveTo>
                    <a:pt x="6807" y="774"/>
                  </a:moveTo>
                  <a:lnTo>
                    <a:pt x="6413" y="774"/>
                  </a:lnTo>
                  <a:lnTo>
                    <a:pt x="6413" y="381"/>
                  </a:lnTo>
                  <a:lnTo>
                    <a:pt x="6807" y="381"/>
                  </a:lnTo>
                  <a:lnTo>
                    <a:pt x="6807" y="774"/>
                  </a:lnTo>
                  <a:close/>
                </a:path>
                <a:path w="7620" h="3175">
                  <a:moveTo>
                    <a:pt x="0" y="2692"/>
                  </a:moveTo>
                  <a:lnTo>
                    <a:pt x="0" y="3086"/>
                  </a:lnTo>
                  <a:lnTo>
                    <a:pt x="381" y="3086"/>
                  </a:lnTo>
                  <a:lnTo>
                    <a:pt x="381" y="2692"/>
                  </a:lnTo>
                  <a:lnTo>
                    <a:pt x="381" y="3086"/>
                  </a:lnTo>
                  <a:lnTo>
                    <a:pt x="381" y="2692"/>
                  </a:lnTo>
                  <a:lnTo>
                    <a:pt x="381" y="3086"/>
                  </a:lnTo>
                  <a:lnTo>
                    <a:pt x="0" y="3086"/>
                  </a:lnTo>
                  <a:lnTo>
                    <a:pt x="0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4505028" y="19605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4501333" y="1960934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393" y="774"/>
                  </a:moveTo>
                  <a:lnTo>
                    <a:pt x="584" y="774"/>
                  </a:lnTo>
                  <a:lnTo>
                    <a:pt x="393" y="774"/>
                  </a:lnTo>
                  <a:close/>
                </a:path>
                <a:path w="3810" h="2539">
                  <a:moveTo>
                    <a:pt x="393" y="774"/>
                  </a:moveTo>
                  <a:lnTo>
                    <a:pt x="393" y="1155"/>
                  </a:lnTo>
                  <a:lnTo>
                    <a:pt x="393" y="774"/>
                  </a:lnTo>
                  <a:lnTo>
                    <a:pt x="0" y="1155"/>
                  </a:lnTo>
                  <a:lnTo>
                    <a:pt x="393" y="1155"/>
                  </a:lnTo>
                  <a:lnTo>
                    <a:pt x="0" y="1155"/>
                  </a:lnTo>
                  <a:lnTo>
                    <a:pt x="393" y="1155"/>
                  </a:lnTo>
                  <a:lnTo>
                    <a:pt x="0" y="1155"/>
                  </a:lnTo>
                  <a:lnTo>
                    <a:pt x="393" y="1155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393" y="774"/>
                  </a:lnTo>
                  <a:close/>
                </a:path>
                <a:path w="3810" h="2539">
                  <a:moveTo>
                    <a:pt x="3314" y="0"/>
                  </a:moveTo>
                  <a:lnTo>
                    <a:pt x="3695" y="0"/>
                  </a:lnTo>
                  <a:lnTo>
                    <a:pt x="3314" y="0"/>
                  </a:lnTo>
                  <a:close/>
                </a:path>
                <a:path w="3810" h="2539">
                  <a:moveTo>
                    <a:pt x="393" y="1155"/>
                  </a:moveTo>
                  <a:lnTo>
                    <a:pt x="0" y="1536"/>
                  </a:lnTo>
                  <a:lnTo>
                    <a:pt x="0" y="1155"/>
                  </a:lnTo>
                  <a:lnTo>
                    <a:pt x="393" y="1155"/>
                  </a:lnTo>
                  <a:close/>
                </a:path>
                <a:path w="3810" h="2539">
                  <a:moveTo>
                    <a:pt x="977" y="1155"/>
                  </a:moveTo>
                  <a:lnTo>
                    <a:pt x="1358" y="1155"/>
                  </a:lnTo>
                  <a:lnTo>
                    <a:pt x="1358" y="1536"/>
                  </a:lnTo>
                  <a:lnTo>
                    <a:pt x="977" y="1536"/>
                  </a:lnTo>
                  <a:lnTo>
                    <a:pt x="977" y="1930"/>
                  </a:lnTo>
                  <a:lnTo>
                    <a:pt x="977" y="1536"/>
                  </a:lnTo>
                  <a:lnTo>
                    <a:pt x="1358" y="1536"/>
                  </a:lnTo>
                  <a:lnTo>
                    <a:pt x="1358" y="1930"/>
                  </a:lnTo>
                  <a:lnTo>
                    <a:pt x="977" y="1930"/>
                  </a:lnTo>
                  <a:lnTo>
                    <a:pt x="1358" y="1930"/>
                  </a:lnTo>
                  <a:lnTo>
                    <a:pt x="1752" y="1930"/>
                  </a:lnTo>
                  <a:lnTo>
                    <a:pt x="1358" y="2120"/>
                  </a:lnTo>
                  <a:lnTo>
                    <a:pt x="1752" y="2120"/>
                  </a:lnTo>
                  <a:lnTo>
                    <a:pt x="1358" y="2120"/>
                  </a:lnTo>
                  <a:lnTo>
                    <a:pt x="1358" y="1930"/>
                  </a:lnTo>
                  <a:lnTo>
                    <a:pt x="1358" y="2120"/>
                  </a:lnTo>
                  <a:lnTo>
                    <a:pt x="1358" y="2501"/>
                  </a:lnTo>
                  <a:lnTo>
                    <a:pt x="977" y="2501"/>
                  </a:lnTo>
                  <a:lnTo>
                    <a:pt x="977" y="2120"/>
                  </a:lnTo>
                  <a:lnTo>
                    <a:pt x="977" y="1930"/>
                  </a:lnTo>
                  <a:lnTo>
                    <a:pt x="584" y="1930"/>
                  </a:lnTo>
                  <a:lnTo>
                    <a:pt x="584" y="1536"/>
                  </a:lnTo>
                  <a:lnTo>
                    <a:pt x="977" y="1536"/>
                  </a:lnTo>
                  <a:lnTo>
                    <a:pt x="584" y="1536"/>
                  </a:lnTo>
                  <a:lnTo>
                    <a:pt x="584" y="1155"/>
                  </a:lnTo>
                  <a:lnTo>
                    <a:pt x="977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4502692" y="19617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4504647" y="19613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4502692" y="196131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955" y="393"/>
                  </a:moveTo>
                  <a:lnTo>
                    <a:pt x="1562" y="393"/>
                  </a:lnTo>
                  <a:lnTo>
                    <a:pt x="1562" y="0"/>
                  </a:lnTo>
                  <a:lnTo>
                    <a:pt x="1955" y="0"/>
                  </a:lnTo>
                  <a:lnTo>
                    <a:pt x="1955" y="393"/>
                  </a:lnTo>
                  <a:close/>
                </a:path>
                <a:path w="2539" h="1269">
                  <a:moveTo>
                    <a:pt x="787" y="774"/>
                  </a:moveTo>
                  <a:lnTo>
                    <a:pt x="393" y="774"/>
                  </a:lnTo>
                  <a:lnTo>
                    <a:pt x="393" y="393"/>
                  </a:lnTo>
                  <a:lnTo>
                    <a:pt x="787" y="393"/>
                  </a:lnTo>
                  <a:lnTo>
                    <a:pt x="787" y="774"/>
                  </a:lnTo>
                  <a:close/>
                </a:path>
                <a:path w="2539" h="1269">
                  <a:moveTo>
                    <a:pt x="393" y="774"/>
                  </a:moveTo>
                  <a:lnTo>
                    <a:pt x="0" y="774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4503479" y="19617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4500164" y="1961709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1752" y="761"/>
                  </a:moveTo>
                  <a:lnTo>
                    <a:pt x="1752" y="1155"/>
                  </a:lnTo>
                  <a:lnTo>
                    <a:pt x="1562" y="1155"/>
                  </a:lnTo>
                  <a:lnTo>
                    <a:pt x="1752" y="1155"/>
                  </a:lnTo>
                  <a:lnTo>
                    <a:pt x="1562" y="1346"/>
                  </a:lnTo>
                  <a:lnTo>
                    <a:pt x="1168" y="1346"/>
                  </a:lnTo>
                  <a:lnTo>
                    <a:pt x="1562" y="1346"/>
                  </a:lnTo>
                  <a:lnTo>
                    <a:pt x="1168" y="1346"/>
                  </a:lnTo>
                  <a:lnTo>
                    <a:pt x="1562" y="1346"/>
                  </a:lnTo>
                  <a:lnTo>
                    <a:pt x="1168" y="1346"/>
                  </a:lnTo>
                  <a:lnTo>
                    <a:pt x="1168" y="1155"/>
                  </a:lnTo>
                  <a:lnTo>
                    <a:pt x="1562" y="1155"/>
                  </a:lnTo>
                  <a:lnTo>
                    <a:pt x="1168" y="1155"/>
                  </a:lnTo>
                  <a:lnTo>
                    <a:pt x="1562" y="1155"/>
                  </a:lnTo>
                  <a:lnTo>
                    <a:pt x="1562" y="761"/>
                  </a:lnTo>
                  <a:lnTo>
                    <a:pt x="1752" y="761"/>
                  </a:lnTo>
                  <a:close/>
                </a:path>
                <a:path w="5079" h="1905">
                  <a:moveTo>
                    <a:pt x="2920" y="761"/>
                  </a:moveTo>
                  <a:lnTo>
                    <a:pt x="3314" y="761"/>
                  </a:lnTo>
                  <a:lnTo>
                    <a:pt x="2920" y="761"/>
                  </a:lnTo>
                  <a:lnTo>
                    <a:pt x="2920" y="380"/>
                  </a:lnTo>
                  <a:lnTo>
                    <a:pt x="3314" y="380"/>
                  </a:lnTo>
                  <a:lnTo>
                    <a:pt x="2920" y="380"/>
                  </a:lnTo>
                  <a:lnTo>
                    <a:pt x="2920" y="761"/>
                  </a:lnTo>
                  <a:close/>
                </a:path>
                <a:path w="5079" h="1905">
                  <a:moveTo>
                    <a:pt x="393" y="1346"/>
                  </a:moveTo>
                  <a:lnTo>
                    <a:pt x="393" y="1727"/>
                  </a:lnTo>
                  <a:lnTo>
                    <a:pt x="0" y="1727"/>
                  </a:lnTo>
                  <a:lnTo>
                    <a:pt x="393" y="1727"/>
                  </a:lnTo>
                  <a:lnTo>
                    <a:pt x="0" y="1727"/>
                  </a:lnTo>
                  <a:lnTo>
                    <a:pt x="393" y="1346"/>
                  </a:lnTo>
                  <a:close/>
                </a:path>
                <a:path w="5079" h="1905">
                  <a:moveTo>
                    <a:pt x="4864" y="0"/>
                  </a:moveTo>
                  <a:lnTo>
                    <a:pt x="4483" y="380"/>
                  </a:lnTo>
                  <a:lnTo>
                    <a:pt x="4483" y="0"/>
                  </a:lnTo>
                  <a:lnTo>
                    <a:pt x="4864" y="0"/>
                  </a:lnTo>
                  <a:close/>
                </a:path>
                <a:path w="5079" h="1905">
                  <a:moveTo>
                    <a:pt x="1168" y="1346"/>
                  </a:moveTo>
                  <a:lnTo>
                    <a:pt x="774" y="1346"/>
                  </a:lnTo>
                  <a:lnTo>
                    <a:pt x="1168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4505803" y="19617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4499783" y="1936855"/>
              <a:ext cx="69215" cy="28575"/>
            </a:xfrm>
            <a:custGeom>
              <a:avLst/>
              <a:gdLst/>
              <a:ahLst/>
              <a:cxnLst/>
              <a:rect l="l" t="t" r="r" b="b"/>
              <a:pathLst>
                <a:path w="69214" h="28575">
                  <a:moveTo>
                    <a:pt x="1155" y="26581"/>
                  </a:moveTo>
                  <a:lnTo>
                    <a:pt x="774" y="26581"/>
                  </a:lnTo>
                  <a:lnTo>
                    <a:pt x="1155" y="26581"/>
                  </a:lnTo>
                  <a:close/>
                </a:path>
                <a:path w="69214" h="28575">
                  <a:moveTo>
                    <a:pt x="2133" y="26581"/>
                  </a:moveTo>
                  <a:lnTo>
                    <a:pt x="2527" y="26962"/>
                  </a:lnTo>
                  <a:lnTo>
                    <a:pt x="2133" y="26962"/>
                  </a:lnTo>
                  <a:lnTo>
                    <a:pt x="2133" y="27355"/>
                  </a:lnTo>
                  <a:lnTo>
                    <a:pt x="1943" y="27355"/>
                  </a:lnTo>
                  <a:lnTo>
                    <a:pt x="2133" y="26962"/>
                  </a:lnTo>
                  <a:lnTo>
                    <a:pt x="1943" y="26962"/>
                  </a:lnTo>
                  <a:lnTo>
                    <a:pt x="1943" y="26581"/>
                  </a:lnTo>
                  <a:lnTo>
                    <a:pt x="2133" y="26581"/>
                  </a:lnTo>
                  <a:lnTo>
                    <a:pt x="2133" y="26962"/>
                  </a:lnTo>
                  <a:lnTo>
                    <a:pt x="2133" y="26581"/>
                  </a:lnTo>
                  <a:lnTo>
                    <a:pt x="2133" y="26200"/>
                  </a:lnTo>
                  <a:lnTo>
                    <a:pt x="2527" y="26200"/>
                  </a:lnTo>
                  <a:lnTo>
                    <a:pt x="2527" y="26581"/>
                  </a:lnTo>
                  <a:lnTo>
                    <a:pt x="2133" y="26581"/>
                  </a:lnTo>
                  <a:close/>
                </a:path>
                <a:path w="69214" h="28575">
                  <a:moveTo>
                    <a:pt x="381" y="26581"/>
                  </a:moveTo>
                  <a:lnTo>
                    <a:pt x="0" y="26962"/>
                  </a:lnTo>
                  <a:lnTo>
                    <a:pt x="0" y="27355"/>
                  </a:lnTo>
                  <a:lnTo>
                    <a:pt x="0" y="27736"/>
                  </a:lnTo>
                  <a:lnTo>
                    <a:pt x="0" y="28117"/>
                  </a:lnTo>
                  <a:lnTo>
                    <a:pt x="0" y="27736"/>
                  </a:lnTo>
                  <a:lnTo>
                    <a:pt x="0" y="27355"/>
                  </a:lnTo>
                  <a:lnTo>
                    <a:pt x="0" y="26962"/>
                  </a:lnTo>
                  <a:lnTo>
                    <a:pt x="0" y="26581"/>
                  </a:lnTo>
                  <a:lnTo>
                    <a:pt x="381" y="26581"/>
                  </a:lnTo>
                  <a:close/>
                </a:path>
                <a:path w="69214" h="28575">
                  <a:moveTo>
                    <a:pt x="2527" y="26200"/>
                  </a:moveTo>
                  <a:lnTo>
                    <a:pt x="2133" y="26200"/>
                  </a:lnTo>
                  <a:lnTo>
                    <a:pt x="2527" y="26200"/>
                  </a:lnTo>
                  <a:close/>
                </a:path>
                <a:path w="69214" h="28575">
                  <a:moveTo>
                    <a:pt x="68656" y="0"/>
                  </a:moveTo>
                  <a:lnTo>
                    <a:pt x="69049" y="0"/>
                  </a:lnTo>
                  <a:lnTo>
                    <a:pt x="68656" y="0"/>
                  </a:lnTo>
                  <a:lnTo>
                    <a:pt x="69049" y="0"/>
                  </a:lnTo>
                  <a:lnTo>
                    <a:pt x="6865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4500558" y="19634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4466128" y="1936855"/>
              <a:ext cx="102870" cy="36830"/>
            </a:xfrm>
            <a:custGeom>
              <a:avLst/>
              <a:gdLst/>
              <a:ahLst/>
              <a:cxnLst/>
              <a:rect l="l" t="t" r="r" b="b"/>
              <a:pathLst>
                <a:path w="102870" h="36830">
                  <a:moveTo>
                    <a:pt x="101917" y="393"/>
                  </a:moveTo>
                  <a:lnTo>
                    <a:pt x="102311" y="393"/>
                  </a:lnTo>
                  <a:lnTo>
                    <a:pt x="101917" y="393"/>
                  </a:lnTo>
                  <a:lnTo>
                    <a:pt x="101917" y="0"/>
                  </a:lnTo>
                  <a:lnTo>
                    <a:pt x="101917" y="393"/>
                  </a:lnTo>
                  <a:close/>
                </a:path>
                <a:path w="102870" h="36830">
                  <a:moveTo>
                    <a:pt x="102311" y="0"/>
                  </a:moveTo>
                  <a:lnTo>
                    <a:pt x="102311" y="393"/>
                  </a:lnTo>
                  <a:lnTo>
                    <a:pt x="102311" y="0"/>
                  </a:lnTo>
                  <a:lnTo>
                    <a:pt x="102311" y="393"/>
                  </a:lnTo>
                  <a:lnTo>
                    <a:pt x="101917" y="0"/>
                  </a:lnTo>
                  <a:lnTo>
                    <a:pt x="102311" y="0"/>
                  </a:lnTo>
                  <a:close/>
                </a:path>
                <a:path w="102870" h="36830">
                  <a:moveTo>
                    <a:pt x="44932" y="24079"/>
                  </a:moveTo>
                  <a:lnTo>
                    <a:pt x="44538" y="24079"/>
                  </a:lnTo>
                  <a:lnTo>
                    <a:pt x="44538" y="23698"/>
                  </a:lnTo>
                  <a:lnTo>
                    <a:pt x="44932" y="24079"/>
                  </a:lnTo>
                  <a:close/>
                </a:path>
                <a:path w="102870" h="36830">
                  <a:moveTo>
                    <a:pt x="101917" y="393"/>
                  </a:moveTo>
                  <a:lnTo>
                    <a:pt x="102311" y="393"/>
                  </a:lnTo>
                  <a:lnTo>
                    <a:pt x="101917" y="393"/>
                  </a:lnTo>
                  <a:close/>
                </a:path>
                <a:path w="102870" h="36830">
                  <a:moveTo>
                    <a:pt x="34429" y="26962"/>
                  </a:moveTo>
                  <a:lnTo>
                    <a:pt x="34036" y="26962"/>
                  </a:lnTo>
                  <a:lnTo>
                    <a:pt x="34036" y="27355"/>
                  </a:lnTo>
                  <a:lnTo>
                    <a:pt x="34036" y="26962"/>
                  </a:lnTo>
                  <a:lnTo>
                    <a:pt x="34429" y="26962"/>
                  </a:lnTo>
                  <a:close/>
                </a:path>
                <a:path w="102870" h="36830">
                  <a:moveTo>
                    <a:pt x="102311" y="0"/>
                  </a:moveTo>
                  <a:lnTo>
                    <a:pt x="102704" y="0"/>
                  </a:lnTo>
                  <a:lnTo>
                    <a:pt x="102704" y="393"/>
                  </a:lnTo>
                  <a:lnTo>
                    <a:pt x="102704" y="0"/>
                  </a:lnTo>
                  <a:lnTo>
                    <a:pt x="102311" y="0"/>
                  </a:lnTo>
                  <a:close/>
                </a:path>
                <a:path w="102870" h="36830">
                  <a:moveTo>
                    <a:pt x="102311" y="393"/>
                  </a:moveTo>
                  <a:lnTo>
                    <a:pt x="102311" y="774"/>
                  </a:lnTo>
                  <a:lnTo>
                    <a:pt x="102311" y="393"/>
                  </a:lnTo>
                  <a:lnTo>
                    <a:pt x="102311" y="774"/>
                  </a:lnTo>
                  <a:lnTo>
                    <a:pt x="101917" y="774"/>
                  </a:lnTo>
                  <a:lnTo>
                    <a:pt x="102311" y="774"/>
                  </a:lnTo>
                  <a:lnTo>
                    <a:pt x="101917" y="774"/>
                  </a:lnTo>
                  <a:lnTo>
                    <a:pt x="101917" y="393"/>
                  </a:lnTo>
                  <a:lnTo>
                    <a:pt x="102311" y="774"/>
                  </a:lnTo>
                  <a:lnTo>
                    <a:pt x="101917" y="393"/>
                  </a:lnTo>
                  <a:lnTo>
                    <a:pt x="102311" y="393"/>
                  </a:lnTo>
                  <a:close/>
                </a:path>
                <a:path w="102870" h="36830">
                  <a:moveTo>
                    <a:pt x="102311" y="393"/>
                  </a:moveTo>
                  <a:lnTo>
                    <a:pt x="102704" y="393"/>
                  </a:lnTo>
                  <a:lnTo>
                    <a:pt x="102311" y="393"/>
                  </a:lnTo>
                  <a:close/>
                </a:path>
                <a:path w="102870" h="36830">
                  <a:moveTo>
                    <a:pt x="41821" y="24853"/>
                  </a:moveTo>
                  <a:lnTo>
                    <a:pt x="42202" y="24853"/>
                  </a:lnTo>
                  <a:lnTo>
                    <a:pt x="42202" y="25234"/>
                  </a:lnTo>
                  <a:lnTo>
                    <a:pt x="41821" y="25234"/>
                  </a:lnTo>
                  <a:lnTo>
                    <a:pt x="42202" y="25234"/>
                  </a:lnTo>
                  <a:lnTo>
                    <a:pt x="41821" y="25234"/>
                  </a:lnTo>
                  <a:lnTo>
                    <a:pt x="41821" y="24853"/>
                  </a:lnTo>
                  <a:close/>
                </a:path>
                <a:path w="102870" h="36830">
                  <a:moveTo>
                    <a:pt x="44538" y="24460"/>
                  </a:moveTo>
                  <a:lnTo>
                    <a:pt x="44157" y="24460"/>
                  </a:lnTo>
                  <a:lnTo>
                    <a:pt x="44157" y="24853"/>
                  </a:lnTo>
                  <a:lnTo>
                    <a:pt x="44157" y="25234"/>
                  </a:lnTo>
                  <a:lnTo>
                    <a:pt x="44157" y="25615"/>
                  </a:lnTo>
                  <a:lnTo>
                    <a:pt x="44538" y="25615"/>
                  </a:lnTo>
                  <a:lnTo>
                    <a:pt x="44538" y="26009"/>
                  </a:lnTo>
                  <a:lnTo>
                    <a:pt x="44538" y="25615"/>
                  </a:lnTo>
                  <a:lnTo>
                    <a:pt x="44538" y="26009"/>
                  </a:lnTo>
                  <a:lnTo>
                    <a:pt x="44157" y="26009"/>
                  </a:lnTo>
                  <a:lnTo>
                    <a:pt x="44157" y="25615"/>
                  </a:lnTo>
                  <a:lnTo>
                    <a:pt x="44157" y="26009"/>
                  </a:lnTo>
                  <a:lnTo>
                    <a:pt x="43764" y="25615"/>
                  </a:lnTo>
                  <a:lnTo>
                    <a:pt x="43370" y="25615"/>
                  </a:lnTo>
                  <a:lnTo>
                    <a:pt x="43764" y="25615"/>
                  </a:lnTo>
                  <a:lnTo>
                    <a:pt x="43764" y="25234"/>
                  </a:lnTo>
                  <a:lnTo>
                    <a:pt x="44157" y="24853"/>
                  </a:lnTo>
                  <a:lnTo>
                    <a:pt x="43764" y="24460"/>
                  </a:lnTo>
                  <a:lnTo>
                    <a:pt x="44157" y="24460"/>
                  </a:lnTo>
                  <a:lnTo>
                    <a:pt x="43764" y="24460"/>
                  </a:lnTo>
                  <a:lnTo>
                    <a:pt x="44157" y="24460"/>
                  </a:lnTo>
                  <a:lnTo>
                    <a:pt x="44538" y="24460"/>
                  </a:lnTo>
                  <a:close/>
                </a:path>
                <a:path w="102870" h="36830">
                  <a:moveTo>
                    <a:pt x="43370" y="24460"/>
                  </a:moveTo>
                  <a:lnTo>
                    <a:pt x="43764" y="24460"/>
                  </a:lnTo>
                  <a:lnTo>
                    <a:pt x="43370" y="24460"/>
                  </a:lnTo>
                  <a:lnTo>
                    <a:pt x="43370" y="24853"/>
                  </a:lnTo>
                  <a:lnTo>
                    <a:pt x="43370" y="24460"/>
                  </a:lnTo>
                  <a:close/>
                </a:path>
                <a:path w="102870" h="36830">
                  <a:moveTo>
                    <a:pt x="102311" y="393"/>
                  </a:moveTo>
                  <a:lnTo>
                    <a:pt x="102311" y="774"/>
                  </a:lnTo>
                  <a:lnTo>
                    <a:pt x="102704" y="774"/>
                  </a:lnTo>
                  <a:lnTo>
                    <a:pt x="102311" y="774"/>
                  </a:lnTo>
                  <a:lnTo>
                    <a:pt x="102311" y="393"/>
                  </a:lnTo>
                  <a:lnTo>
                    <a:pt x="102311" y="774"/>
                  </a:lnTo>
                  <a:lnTo>
                    <a:pt x="102311" y="393"/>
                  </a:lnTo>
                  <a:close/>
                </a:path>
                <a:path w="102870" h="36830">
                  <a:moveTo>
                    <a:pt x="393" y="35826"/>
                  </a:moveTo>
                  <a:lnTo>
                    <a:pt x="0" y="35826"/>
                  </a:lnTo>
                  <a:lnTo>
                    <a:pt x="0" y="36207"/>
                  </a:lnTo>
                  <a:lnTo>
                    <a:pt x="0" y="35826"/>
                  </a:lnTo>
                  <a:lnTo>
                    <a:pt x="393" y="35826"/>
                  </a:lnTo>
                  <a:close/>
                </a:path>
                <a:path w="102870" h="36830">
                  <a:moveTo>
                    <a:pt x="102311" y="774"/>
                  </a:moveTo>
                  <a:lnTo>
                    <a:pt x="102311" y="1155"/>
                  </a:lnTo>
                  <a:lnTo>
                    <a:pt x="102311" y="774"/>
                  </a:lnTo>
                  <a:lnTo>
                    <a:pt x="101917" y="774"/>
                  </a:lnTo>
                  <a:lnTo>
                    <a:pt x="102311" y="774"/>
                  </a:lnTo>
                  <a:close/>
                </a:path>
                <a:path w="102870" h="36830">
                  <a:moveTo>
                    <a:pt x="42202" y="25234"/>
                  </a:moveTo>
                  <a:lnTo>
                    <a:pt x="41821" y="25234"/>
                  </a:lnTo>
                  <a:lnTo>
                    <a:pt x="42202" y="25234"/>
                  </a:lnTo>
                  <a:close/>
                </a:path>
                <a:path w="102870" h="36830">
                  <a:moveTo>
                    <a:pt x="34036" y="28117"/>
                  </a:moveTo>
                  <a:lnTo>
                    <a:pt x="34036" y="27736"/>
                  </a:lnTo>
                  <a:lnTo>
                    <a:pt x="34429" y="27736"/>
                  </a:lnTo>
                  <a:lnTo>
                    <a:pt x="34036" y="27736"/>
                  </a:lnTo>
                  <a:lnTo>
                    <a:pt x="34429" y="27736"/>
                  </a:lnTo>
                  <a:lnTo>
                    <a:pt x="34036" y="28117"/>
                  </a:lnTo>
                  <a:close/>
                </a:path>
                <a:path w="102870" h="36830">
                  <a:moveTo>
                    <a:pt x="42202" y="25615"/>
                  </a:moveTo>
                  <a:lnTo>
                    <a:pt x="41821" y="25615"/>
                  </a:lnTo>
                  <a:lnTo>
                    <a:pt x="42202" y="25615"/>
                  </a:lnTo>
                  <a:close/>
                </a:path>
                <a:path w="102870" h="36830">
                  <a:moveTo>
                    <a:pt x="33655" y="28117"/>
                  </a:moveTo>
                  <a:lnTo>
                    <a:pt x="34036" y="28117"/>
                  </a:lnTo>
                  <a:lnTo>
                    <a:pt x="34036" y="28511"/>
                  </a:lnTo>
                  <a:lnTo>
                    <a:pt x="33655" y="28511"/>
                  </a:lnTo>
                  <a:lnTo>
                    <a:pt x="33655" y="281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4509499" y="19620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4499783" y="1965366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0" y="380"/>
                  </a:lnTo>
                  <a:lnTo>
                    <a:pt x="381" y="380"/>
                  </a:lnTo>
                  <a:lnTo>
                    <a:pt x="381" y="761"/>
                  </a:lnTo>
                  <a:lnTo>
                    <a:pt x="0" y="761"/>
                  </a:lnTo>
                  <a:lnTo>
                    <a:pt x="381" y="761"/>
                  </a:lnTo>
                  <a:lnTo>
                    <a:pt x="381" y="1155"/>
                  </a:lnTo>
                  <a:lnTo>
                    <a:pt x="0" y="761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4515532" y="19605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4514757" y="1933578"/>
              <a:ext cx="64769" cy="27940"/>
            </a:xfrm>
            <a:custGeom>
              <a:avLst/>
              <a:gdLst/>
              <a:ahLst/>
              <a:cxnLst/>
              <a:rect l="l" t="t" r="r" b="b"/>
              <a:pathLst>
                <a:path w="64770" h="27939">
                  <a:moveTo>
                    <a:pt x="3301" y="26200"/>
                  </a:moveTo>
                  <a:lnTo>
                    <a:pt x="3695" y="26200"/>
                  </a:lnTo>
                  <a:lnTo>
                    <a:pt x="4089" y="26200"/>
                  </a:lnTo>
                  <a:lnTo>
                    <a:pt x="4089" y="26581"/>
                  </a:lnTo>
                  <a:lnTo>
                    <a:pt x="3695" y="26581"/>
                  </a:lnTo>
                  <a:lnTo>
                    <a:pt x="3301" y="26581"/>
                  </a:lnTo>
                  <a:lnTo>
                    <a:pt x="3301" y="26974"/>
                  </a:lnTo>
                  <a:lnTo>
                    <a:pt x="2920" y="26974"/>
                  </a:lnTo>
                  <a:lnTo>
                    <a:pt x="2920" y="26581"/>
                  </a:lnTo>
                  <a:lnTo>
                    <a:pt x="2920" y="26200"/>
                  </a:lnTo>
                  <a:lnTo>
                    <a:pt x="3301" y="26200"/>
                  </a:lnTo>
                  <a:close/>
                </a:path>
                <a:path w="64770" h="27939">
                  <a:moveTo>
                    <a:pt x="2920" y="26974"/>
                  </a:moveTo>
                  <a:lnTo>
                    <a:pt x="2527" y="26974"/>
                  </a:lnTo>
                  <a:lnTo>
                    <a:pt x="2527" y="26581"/>
                  </a:lnTo>
                  <a:lnTo>
                    <a:pt x="2920" y="26581"/>
                  </a:lnTo>
                  <a:lnTo>
                    <a:pt x="2920" y="26974"/>
                  </a:lnTo>
                  <a:close/>
                </a:path>
                <a:path w="64770" h="27939">
                  <a:moveTo>
                    <a:pt x="393" y="27355"/>
                  </a:moveTo>
                  <a:lnTo>
                    <a:pt x="393" y="27736"/>
                  </a:lnTo>
                  <a:lnTo>
                    <a:pt x="0" y="27736"/>
                  </a:lnTo>
                  <a:lnTo>
                    <a:pt x="393" y="27355"/>
                  </a:lnTo>
                  <a:lnTo>
                    <a:pt x="0" y="27355"/>
                  </a:lnTo>
                  <a:lnTo>
                    <a:pt x="393" y="27355"/>
                  </a:lnTo>
                  <a:lnTo>
                    <a:pt x="0" y="27355"/>
                  </a:lnTo>
                  <a:lnTo>
                    <a:pt x="393" y="27355"/>
                  </a:lnTo>
                  <a:close/>
                </a:path>
                <a:path w="64770" h="27939">
                  <a:moveTo>
                    <a:pt x="2527" y="26974"/>
                  </a:moveTo>
                  <a:lnTo>
                    <a:pt x="2133" y="26974"/>
                  </a:lnTo>
                  <a:lnTo>
                    <a:pt x="2133" y="26581"/>
                  </a:lnTo>
                  <a:lnTo>
                    <a:pt x="2527" y="26581"/>
                  </a:lnTo>
                  <a:lnTo>
                    <a:pt x="2527" y="26974"/>
                  </a:lnTo>
                  <a:close/>
                </a:path>
                <a:path w="64770" h="27939">
                  <a:moveTo>
                    <a:pt x="63792" y="0"/>
                  </a:moveTo>
                  <a:lnTo>
                    <a:pt x="64185" y="393"/>
                  </a:lnTo>
                  <a:lnTo>
                    <a:pt x="64579" y="393"/>
                  </a:lnTo>
                  <a:lnTo>
                    <a:pt x="64185" y="393"/>
                  </a:lnTo>
                  <a:lnTo>
                    <a:pt x="64579" y="393"/>
                  </a:lnTo>
                  <a:lnTo>
                    <a:pt x="64185" y="393"/>
                  </a:lnTo>
                  <a:lnTo>
                    <a:pt x="64579" y="393"/>
                  </a:lnTo>
                  <a:lnTo>
                    <a:pt x="64185" y="393"/>
                  </a:lnTo>
                  <a:lnTo>
                    <a:pt x="64185" y="0"/>
                  </a:lnTo>
                  <a:lnTo>
                    <a:pt x="63792" y="0"/>
                  </a:lnTo>
                  <a:close/>
                </a:path>
                <a:path w="64770" h="27939">
                  <a:moveTo>
                    <a:pt x="4089" y="26200"/>
                  </a:moveTo>
                  <a:lnTo>
                    <a:pt x="4089" y="26581"/>
                  </a:lnTo>
                  <a:lnTo>
                    <a:pt x="4089" y="26200"/>
                  </a:lnTo>
                  <a:lnTo>
                    <a:pt x="4470" y="26200"/>
                  </a:lnTo>
                  <a:lnTo>
                    <a:pt x="4470" y="26581"/>
                  </a:lnTo>
                  <a:lnTo>
                    <a:pt x="4089" y="26581"/>
                  </a:lnTo>
                  <a:lnTo>
                    <a:pt x="4089" y="2620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4518846" y="19597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4481889" y="1960159"/>
              <a:ext cx="38100" cy="12065"/>
            </a:xfrm>
            <a:custGeom>
              <a:avLst/>
              <a:gdLst/>
              <a:ahLst/>
              <a:cxnLst/>
              <a:rect l="l" t="t" r="r" b="b"/>
              <a:pathLst>
                <a:path w="38100" h="12064">
                  <a:moveTo>
                    <a:pt x="28397" y="2895"/>
                  </a:moveTo>
                  <a:lnTo>
                    <a:pt x="28003" y="2895"/>
                  </a:lnTo>
                  <a:lnTo>
                    <a:pt x="28003" y="2705"/>
                  </a:lnTo>
                  <a:lnTo>
                    <a:pt x="28397" y="2705"/>
                  </a:lnTo>
                  <a:lnTo>
                    <a:pt x="28397" y="2895"/>
                  </a:lnTo>
                  <a:close/>
                </a:path>
                <a:path w="38100" h="12064">
                  <a:moveTo>
                    <a:pt x="35788" y="393"/>
                  </a:moveTo>
                  <a:lnTo>
                    <a:pt x="36169" y="393"/>
                  </a:lnTo>
                  <a:lnTo>
                    <a:pt x="36563" y="393"/>
                  </a:lnTo>
                  <a:lnTo>
                    <a:pt x="36169" y="393"/>
                  </a:lnTo>
                  <a:lnTo>
                    <a:pt x="36563" y="393"/>
                  </a:lnTo>
                  <a:lnTo>
                    <a:pt x="36563" y="0"/>
                  </a:lnTo>
                  <a:lnTo>
                    <a:pt x="36563" y="393"/>
                  </a:lnTo>
                  <a:lnTo>
                    <a:pt x="36563" y="0"/>
                  </a:lnTo>
                  <a:lnTo>
                    <a:pt x="36957" y="0"/>
                  </a:lnTo>
                  <a:lnTo>
                    <a:pt x="36563" y="393"/>
                  </a:lnTo>
                  <a:lnTo>
                    <a:pt x="36563" y="774"/>
                  </a:lnTo>
                  <a:lnTo>
                    <a:pt x="36563" y="1155"/>
                  </a:lnTo>
                  <a:lnTo>
                    <a:pt x="36169" y="1155"/>
                  </a:lnTo>
                  <a:lnTo>
                    <a:pt x="36169" y="1549"/>
                  </a:lnTo>
                  <a:lnTo>
                    <a:pt x="35788" y="1549"/>
                  </a:lnTo>
                  <a:lnTo>
                    <a:pt x="35788" y="1155"/>
                  </a:lnTo>
                  <a:lnTo>
                    <a:pt x="35788" y="774"/>
                  </a:lnTo>
                  <a:lnTo>
                    <a:pt x="35788" y="1155"/>
                  </a:lnTo>
                  <a:lnTo>
                    <a:pt x="35788" y="1549"/>
                  </a:lnTo>
                  <a:lnTo>
                    <a:pt x="35394" y="1549"/>
                  </a:lnTo>
                  <a:lnTo>
                    <a:pt x="35394" y="1155"/>
                  </a:lnTo>
                  <a:lnTo>
                    <a:pt x="35001" y="1155"/>
                  </a:lnTo>
                  <a:lnTo>
                    <a:pt x="35394" y="1155"/>
                  </a:lnTo>
                  <a:lnTo>
                    <a:pt x="35001" y="1155"/>
                  </a:lnTo>
                  <a:lnTo>
                    <a:pt x="35394" y="1155"/>
                  </a:lnTo>
                  <a:lnTo>
                    <a:pt x="35394" y="774"/>
                  </a:lnTo>
                  <a:lnTo>
                    <a:pt x="35001" y="774"/>
                  </a:lnTo>
                  <a:lnTo>
                    <a:pt x="35394" y="774"/>
                  </a:lnTo>
                  <a:lnTo>
                    <a:pt x="35001" y="774"/>
                  </a:lnTo>
                  <a:lnTo>
                    <a:pt x="35394" y="774"/>
                  </a:lnTo>
                  <a:lnTo>
                    <a:pt x="35001" y="774"/>
                  </a:lnTo>
                  <a:lnTo>
                    <a:pt x="35394" y="774"/>
                  </a:lnTo>
                  <a:lnTo>
                    <a:pt x="35394" y="393"/>
                  </a:lnTo>
                  <a:lnTo>
                    <a:pt x="35394" y="774"/>
                  </a:lnTo>
                  <a:lnTo>
                    <a:pt x="35788" y="774"/>
                  </a:lnTo>
                  <a:lnTo>
                    <a:pt x="35394" y="393"/>
                  </a:lnTo>
                  <a:lnTo>
                    <a:pt x="35788" y="393"/>
                  </a:lnTo>
                  <a:close/>
                </a:path>
                <a:path w="38100" h="12064">
                  <a:moveTo>
                    <a:pt x="35394" y="393"/>
                  </a:moveTo>
                  <a:lnTo>
                    <a:pt x="35001" y="393"/>
                  </a:lnTo>
                  <a:lnTo>
                    <a:pt x="35001" y="774"/>
                  </a:lnTo>
                  <a:lnTo>
                    <a:pt x="35001" y="393"/>
                  </a:lnTo>
                  <a:lnTo>
                    <a:pt x="35394" y="393"/>
                  </a:lnTo>
                  <a:close/>
                </a:path>
                <a:path w="38100" h="12064">
                  <a:moveTo>
                    <a:pt x="36957" y="0"/>
                  </a:moveTo>
                  <a:lnTo>
                    <a:pt x="36563" y="0"/>
                  </a:lnTo>
                  <a:lnTo>
                    <a:pt x="36957" y="0"/>
                  </a:lnTo>
                  <a:close/>
                </a:path>
                <a:path w="38100" h="12064">
                  <a:moveTo>
                    <a:pt x="37338" y="0"/>
                  </a:moveTo>
                  <a:lnTo>
                    <a:pt x="36957" y="0"/>
                  </a:lnTo>
                  <a:lnTo>
                    <a:pt x="37338" y="0"/>
                  </a:lnTo>
                  <a:close/>
                </a:path>
                <a:path w="38100" h="12064">
                  <a:moveTo>
                    <a:pt x="37338" y="0"/>
                  </a:moveTo>
                  <a:lnTo>
                    <a:pt x="37338" y="393"/>
                  </a:lnTo>
                  <a:lnTo>
                    <a:pt x="37338" y="0"/>
                  </a:lnTo>
                  <a:lnTo>
                    <a:pt x="37731" y="0"/>
                  </a:lnTo>
                  <a:lnTo>
                    <a:pt x="37338" y="0"/>
                  </a:lnTo>
                  <a:lnTo>
                    <a:pt x="37731" y="0"/>
                  </a:lnTo>
                  <a:lnTo>
                    <a:pt x="37338" y="0"/>
                  </a:lnTo>
                  <a:lnTo>
                    <a:pt x="37731" y="0"/>
                  </a:lnTo>
                  <a:lnTo>
                    <a:pt x="37338" y="0"/>
                  </a:lnTo>
                  <a:lnTo>
                    <a:pt x="37731" y="0"/>
                  </a:lnTo>
                  <a:lnTo>
                    <a:pt x="37731" y="393"/>
                  </a:lnTo>
                  <a:lnTo>
                    <a:pt x="37338" y="393"/>
                  </a:lnTo>
                  <a:lnTo>
                    <a:pt x="36957" y="393"/>
                  </a:lnTo>
                  <a:lnTo>
                    <a:pt x="37338" y="393"/>
                  </a:lnTo>
                  <a:lnTo>
                    <a:pt x="36957" y="393"/>
                  </a:lnTo>
                  <a:lnTo>
                    <a:pt x="36957" y="774"/>
                  </a:lnTo>
                  <a:lnTo>
                    <a:pt x="36563" y="774"/>
                  </a:lnTo>
                  <a:lnTo>
                    <a:pt x="36563" y="393"/>
                  </a:lnTo>
                  <a:lnTo>
                    <a:pt x="36957" y="393"/>
                  </a:lnTo>
                  <a:lnTo>
                    <a:pt x="36957" y="0"/>
                  </a:lnTo>
                  <a:lnTo>
                    <a:pt x="37338" y="0"/>
                  </a:lnTo>
                  <a:close/>
                </a:path>
                <a:path w="38100" h="12064">
                  <a:moveTo>
                    <a:pt x="32092" y="1930"/>
                  </a:moveTo>
                  <a:lnTo>
                    <a:pt x="32473" y="1930"/>
                  </a:lnTo>
                  <a:lnTo>
                    <a:pt x="32092" y="1930"/>
                  </a:lnTo>
                  <a:lnTo>
                    <a:pt x="32092" y="2311"/>
                  </a:lnTo>
                  <a:lnTo>
                    <a:pt x="32092" y="1930"/>
                  </a:lnTo>
                  <a:lnTo>
                    <a:pt x="32473" y="2311"/>
                  </a:lnTo>
                  <a:lnTo>
                    <a:pt x="32473" y="2705"/>
                  </a:lnTo>
                  <a:lnTo>
                    <a:pt x="32092" y="2705"/>
                  </a:lnTo>
                  <a:lnTo>
                    <a:pt x="31699" y="2705"/>
                  </a:lnTo>
                  <a:lnTo>
                    <a:pt x="31699" y="2311"/>
                  </a:lnTo>
                  <a:lnTo>
                    <a:pt x="31699" y="1930"/>
                  </a:lnTo>
                  <a:lnTo>
                    <a:pt x="31699" y="2311"/>
                  </a:lnTo>
                  <a:lnTo>
                    <a:pt x="31699" y="1930"/>
                  </a:lnTo>
                  <a:lnTo>
                    <a:pt x="32092" y="1930"/>
                  </a:lnTo>
                  <a:close/>
                </a:path>
                <a:path w="38100" h="12064">
                  <a:moveTo>
                    <a:pt x="381" y="11557"/>
                  </a:moveTo>
                  <a:lnTo>
                    <a:pt x="0" y="11557"/>
                  </a:lnTo>
                  <a:lnTo>
                    <a:pt x="0" y="11176"/>
                  </a:lnTo>
                  <a:lnTo>
                    <a:pt x="381" y="11176"/>
                  </a:lnTo>
                  <a:lnTo>
                    <a:pt x="381" y="115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4482270" y="19709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4500164" y="1960159"/>
              <a:ext cx="20320" cy="6985"/>
            </a:xfrm>
            <a:custGeom>
              <a:avLst/>
              <a:gdLst/>
              <a:ahLst/>
              <a:cxnLst/>
              <a:rect l="l" t="t" r="r" b="b"/>
              <a:pathLst>
                <a:path w="20320" h="6985">
                  <a:moveTo>
                    <a:pt x="0" y="6362"/>
                  </a:moveTo>
                  <a:lnTo>
                    <a:pt x="393" y="6362"/>
                  </a:lnTo>
                  <a:lnTo>
                    <a:pt x="0" y="6362"/>
                  </a:lnTo>
                  <a:close/>
                </a:path>
                <a:path w="20320" h="6985">
                  <a:moveTo>
                    <a:pt x="19456" y="0"/>
                  </a:moveTo>
                  <a:lnTo>
                    <a:pt x="19837" y="0"/>
                  </a:lnTo>
                  <a:lnTo>
                    <a:pt x="19456" y="0"/>
                  </a:lnTo>
                  <a:lnTo>
                    <a:pt x="19837" y="0"/>
                  </a:lnTo>
                  <a:lnTo>
                    <a:pt x="19456" y="0"/>
                  </a:lnTo>
                  <a:lnTo>
                    <a:pt x="19456" y="393"/>
                  </a:lnTo>
                  <a:lnTo>
                    <a:pt x="19062" y="393"/>
                  </a:lnTo>
                  <a:lnTo>
                    <a:pt x="19062" y="774"/>
                  </a:lnTo>
                  <a:lnTo>
                    <a:pt x="18681" y="774"/>
                  </a:lnTo>
                  <a:lnTo>
                    <a:pt x="18681" y="1155"/>
                  </a:lnTo>
                  <a:lnTo>
                    <a:pt x="18287" y="1155"/>
                  </a:lnTo>
                  <a:lnTo>
                    <a:pt x="18681" y="774"/>
                  </a:lnTo>
                  <a:lnTo>
                    <a:pt x="19062" y="393"/>
                  </a:lnTo>
                  <a:lnTo>
                    <a:pt x="19456" y="393"/>
                  </a:lnTo>
                  <a:lnTo>
                    <a:pt x="19456" y="0"/>
                  </a:lnTo>
                  <a:lnTo>
                    <a:pt x="19456" y="393"/>
                  </a:lnTo>
                  <a:lnTo>
                    <a:pt x="19062" y="393"/>
                  </a:lnTo>
                  <a:lnTo>
                    <a:pt x="19456" y="393"/>
                  </a:lnTo>
                  <a:lnTo>
                    <a:pt x="1945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4579336" y="19339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4481889" y="1960159"/>
              <a:ext cx="38735" cy="12065"/>
            </a:xfrm>
            <a:custGeom>
              <a:avLst/>
              <a:gdLst/>
              <a:ahLst/>
              <a:cxnLst/>
              <a:rect l="l" t="t" r="r" b="b"/>
              <a:pathLst>
                <a:path w="38735" h="12064">
                  <a:moveTo>
                    <a:pt x="38112" y="393"/>
                  </a:moveTo>
                  <a:lnTo>
                    <a:pt x="37731" y="393"/>
                  </a:lnTo>
                  <a:lnTo>
                    <a:pt x="38112" y="393"/>
                  </a:lnTo>
                  <a:lnTo>
                    <a:pt x="37731" y="393"/>
                  </a:lnTo>
                  <a:lnTo>
                    <a:pt x="38112" y="0"/>
                  </a:lnTo>
                  <a:lnTo>
                    <a:pt x="38112" y="393"/>
                  </a:lnTo>
                  <a:close/>
                </a:path>
                <a:path w="38735" h="12064">
                  <a:moveTo>
                    <a:pt x="0" y="11557"/>
                  </a:moveTo>
                  <a:lnTo>
                    <a:pt x="381" y="11557"/>
                  </a:lnTo>
                  <a:lnTo>
                    <a:pt x="381" y="11938"/>
                  </a:lnTo>
                  <a:lnTo>
                    <a:pt x="0" y="11938"/>
                  </a:lnTo>
                  <a:lnTo>
                    <a:pt x="0" y="11557"/>
                  </a:lnTo>
                  <a:close/>
                </a:path>
                <a:path w="38735" h="12064">
                  <a:moveTo>
                    <a:pt x="38506" y="0"/>
                  </a:moveTo>
                  <a:lnTo>
                    <a:pt x="38112" y="0"/>
                  </a:lnTo>
                  <a:lnTo>
                    <a:pt x="38112" y="393"/>
                  </a:lnTo>
                  <a:lnTo>
                    <a:pt x="38112" y="0"/>
                  </a:lnTo>
                  <a:lnTo>
                    <a:pt x="38506" y="0"/>
                  </a:lnTo>
                  <a:close/>
                </a:path>
                <a:path w="38735" h="12064">
                  <a:moveTo>
                    <a:pt x="38506" y="0"/>
                  </a:moveTo>
                  <a:lnTo>
                    <a:pt x="38506" y="393"/>
                  </a:lnTo>
                  <a:lnTo>
                    <a:pt x="38506" y="0"/>
                  </a:lnTo>
                  <a:lnTo>
                    <a:pt x="38506" y="393"/>
                  </a:lnTo>
                  <a:lnTo>
                    <a:pt x="38112" y="393"/>
                  </a:lnTo>
                  <a:lnTo>
                    <a:pt x="38112" y="0"/>
                  </a:lnTo>
                  <a:lnTo>
                    <a:pt x="38506" y="0"/>
                  </a:lnTo>
                  <a:close/>
                </a:path>
                <a:path w="38735" h="12064">
                  <a:moveTo>
                    <a:pt x="36957" y="774"/>
                  </a:moveTo>
                  <a:lnTo>
                    <a:pt x="36563" y="774"/>
                  </a:lnTo>
                  <a:lnTo>
                    <a:pt x="36957" y="774"/>
                  </a:lnTo>
                  <a:close/>
                </a:path>
                <a:path w="38735" h="12064">
                  <a:moveTo>
                    <a:pt x="38506" y="0"/>
                  </a:moveTo>
                  <a:lnTo>
                    <a:pt x="38696" y="0"/>
                  </a:lnTo>
                  <a:lnTo>
                    <a:pt x="38696" y="393"/>
                  </a:lnTo>
                  <a:lnTo>
                    <a:pt x="38696" y="0"/>
                  </a:lnTo>
                  <a:lnTo>
                    <a:pt x="38696" y="393"/>
                  </a:lnTo>
                  <a:lnTo>
                    <a:pt x="38506" y="393"/>
                  </a:lnTo>
                  <a:lnTo>
                    <a:pt x="38506" y="0"/>
                  </a:lnTo>
                  <a:close/>
                </a:path>
                <a:path w="38735" h="12064">
                  <a:moveTo>
                    <a:pt x="31699" y="2705"/>
                  </a:moveTo>
                  <a:lnTo>
                    <a:pt x="31305" y="2705"/>
                  </a:lnTo>
                  <a:lnTo>
                    <a:pt x="31305" y="2895"/>
                  </a:lnTo>
                  <a:lnTo>
                    <a:pt x="31305" y="2705"/>
                  </a:lnTo>
                  <a:lnTo>
                    <a:pt x="31699" y="2705"/>
                  </a:lnTo>
                  <a:close/>
                </a:path>
                <a:path w="38735" h="12064">
                  <a:moveTo>
                    <a:pt x="18669" y="6743"/>
                  </a:moveTo>
                  <a:lnTo>
                    <a:pt x="18669" y="7124"/>
                  </a:lnTo>
                  <a:lnTo>
                    <a:pt x="18669" y="6743"/>
                  </a:lnTo>
                  <a:lnTo>
                    <a:pt x="18275" y="6743"/>
                  </a:lnTo>
                  <a:lnTo>
                    <a:pt x="18669" y="6743"/>
                  </a:lnTo>
                  <a:close/>
                </a:path>
                <a:path w="38735" h="12064">
                  <a:moveTo>
                    <a:pt x="38506" y="393"/>
                  </a:moveTo>
                  <a:lnTo>
                    <a:pt x="38112" y="393"/>
                  </a:lnTo>
                  <a:lnTo>
                    <a:pt x="38112" y="774"/>
                  </a:lnTo>
                  <a:lnTo>
                    <a:pt x="38112" y="1155"/>
                  </a:lnTo>
                  <a:lnTo>
                    <a:pt x="37731" y="1155"/>
                  </a:lnTo>
                  <a:lnTo>
                    <a:pt x="38112" y="1155"/>
                  </a:lnTo>
                  <a:lnTo>
                    <a:pt x="37731" y="1155"/>
                  </a:lnTo>
                  <a:lnTo>
                    <a:pt x="37731" y="1549"/>
                  </a:lnTo>
                  <a:lnTo>
                    <a:pt x="37731" y="1155"/>
                  </a:lnTo>
                  <a:lnTo>
                    <a:pt x="37731" y="774"/>
                  </a:lnTo>
                  <a:lnTo>
                    <a:pt x="38112" y="774"/>
                  </a:lnTo>
                  <a:lnTo>
                    <a:pt x="38112" y="393"/>
                  </a:lnTo>
                  <a:lnTo>
                    <a:pt x="38506" y="393"/>
                  </a:lnTo>
                  <a:close/>
                </a:path>
                <a:path w="38735" h="12064">
                  <a:moveTo>
                    <a:pt x="31305" y="3276"/>
                  </a:moveTo>
                  <a:lnTo>
                    <a:pt x="30924" y="2895"/>
                  </a:lnTo>
                  <a:lnTo>
                    <a:pt x="31305" y="2895"/>
                  </a:lnTo>
                  <a:lnTo>
                    <a:pt x="31305" y="2705"/>
                  </a:lnTo>
                  <a:lnTo>
                    <a:pt x="31305" y="2895"/>
                  </a:lnTo>
                  <a:lnTo>
                    <a:pt x="31305" y="3276"/>
                  </a:lnTo>
                  <a:close/>
                </a:path>
                <a:path w="38735" h="12064">
                  <a:moveTo>
                    <a:pt x="35394" y="1549"/>
                  </a:moveTo>
                  <a:lnTo>
                    <a:pt x="35788" y="1549"/>
                  </a:lnTo>
                  <a:lnTo>
                    <a:pt x="35788" y="1930"/>
                  </a:lnTo>
                  <a:lnTo>
                    <a:pt x="35394" y="1930"/>
                  </a:lnTo>
                  <a:lnTo>
                    <a:pt x="35001" y="1930"/>
                  </a:lnTo>
                  <a:lnTo>
                    <a:pt x="35001" y="1549"/>
                  </a:lnTo>
                  <a:lnTo>
                    <a:pt x="35394" y="1549"/>
                  </a:lnTo>
                  <a:close/>
                </a:path>
                <a:path w="38735" h="12064">
                  <a:moveTo>
                    <a:pt x="38506" y="393"/>
                  </a:moveTo>
                  <a:lnTo>
                    <a:pt x="38506" y="774"/>
                  </a:lnTo>
                  <a:lnTo>
                    <a:pt x="38112" y="774"/>
                  </a:lnTo>
                  <a:lnTo>
                    <a:pt x="38506" y="774"/>
                  </a:lnTo>
                  <a:lnTo>
                    <a:pt x="38506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4520396" y="19605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4460871" y="1960553"/>
              <a:ext cx="62230" cy="17145"/>
            </a:xfrm>
            <a:custGeom>
              <a:avLst/>
              <a:gdLst/>
              <a:ahLst/>
              <a:cxnLst/>
              <a:rect l="l" t="t" r="r" b="b"/>
              <a:pathLst>
                <a:path w="62229" h="17144">
                  <a:moveTo>
                    <a:pt x="59524" y="1155"/>
                  </a:moveTo>
                  <a:lnTo>
                    <a:pt x="59131" y="1155"/>
                  </a:lnTo>
                  <a:lnTo>
                    <a:pt x="59131" y="1536"/>
                  </a:lnTo>
                  <a:lnTo>
                    <a:pt x="58750" y="1536"/>
                  </a:lnTo>
                  <a:lnTo>
                    <a:pt x="59131" y="1536"/>
                  </a:lnTo>
                  <a:lnTo>
                    <a:pt x="59131" y="1155"/>
                  </a:lnTo>
                  <a:lnTo>
                    <a:pt x="59131" y="761"/>
                  </a:lnTo>
                  <a:lnTo>
                    <a:pt x="59524" y="380"/>
                  </a:lnTo>
                  <a:lnTo>
                    <a:pt x="59715" y="0"/>
                  </a:lnTo>
                  <a:lnTo>
                    <a:pt x="60109" y="0"/>
                  </a:lnTo>
                  <a:lnTo>
                    <a:pt x="59715" y="380"/>
                  </a:lnTo>
                  <a:lnTo>
                    <a:pt x="59715" y="761"/>
                  </a:lnTo>
                  <a:lnTo>
                    <a:pt x="59524" y="1155"/>
                  </a:lnTo>
                  <a:close/>
                </a:path>
                <a:path w="62229" h="17144">
                  <a:moveTo>
                    <a:pt x="787" y="16370"/>
                  </a:moveTo>
                  <a:lnTo>
                    <a:pt x="393" y="16370"/>
                  </a:lnTo>
                  <a:lnTo>
                    <a:pt x="393" y="15976"/>
                  </a:lnTo>
                  <a:lnTo>
                    <a:pt x="787" y="16370"/>
                  </a:lnTo>
                  <a:close/>
                </a:path>
                <a:path w="62229" h="17144">
                  <a:moveTo>
                    <a:pt x="59524" y="380"/>
                  </a:moveTo>
                  <a:lnTo>
                    <a:pt x="59131" y="380"/>
                  </a:lnTo>
                  <a:lnTo>
                    <a:pt x="59524" y="380"/>
                  </a:lnTo>
                  <a:close/>
                </a:path>
                <a:path w="62229" h="17144">
                  <a:moveTo>
                    <a:pt x="21399" y="12128"/>
                  </a:moveTo>
                  <a:lnTo>
                    <a:pt x="21018" y="12128"/>
                  </a:lnTo>
                  <a:lnTo>
                    <a:pt x="21018" y="11937"/>
                  </a:lnTo>
                  <a:lnTo>
                    <a:pt x="21399" y="11937"/>
                  </a:lnTo>
                  <a:lnTo>
                    <a:pt x="21399" y="11544"/>
                  </a:lnTo>
                  <a:lnTo>
                    <a:pt x="21793" y="11544"/>
                  </a:lnTo>
                  <a:lnTo>
                    <a:pt x="21793" y="11937"/>
                  </a:lnTo>
                  <a:lnTo>
                    <a:pt x="21399" y="12128"/>
                  </a:lnTo>
                  <a:close/>
                </a:path>
                <a:path w="62229" h="17144">
                  <a:moveTo>
                    <a:pt x="59524" y="1155"/>
                  </a:moveTo>
                  <a:lnTo>
                    <a:pt x="59715" y="761"/>
                  </a:lnTo>
                  <a:lnTo>
                    <a:pt x="59715" y="380"/>
                  </a:lnTo>
                  <a:lnTo>
                    <a:pt x="60109" y="380"/>
                  </a:lnTo>
                  <a:lnTo>
                    <a:pt x="60109" y="0"/>
                  </a:lnTo>
                  <a:lnTo>
                    <a:pt x="60502" y="0"/>
                  </a:lnTo>
                  <a:lnTo>
                    <a:pt x="60883" y="0"/>
                  </a:lnTo>
                  <a:lnTo>
                    <a:pt x="60502" y="0"/>
                  </a:lnTo>
                  <a:lnTo>
                    <a:pt x="60502" y="380"/>
                  </a:lnTo>
                  <a:lnTo>
                    <a:pt x="60109" y="761"/>
                  </a:lnTo>
                  <a:lnTo>
                    <a:pt x="60502" y="380"/>
                  </a:lnTo>
                  <a:lnTo>
                    <a:pt x="60502" y="761"/>
                  </a:lnTo>
                  <a:lnTo>
                    <a:pt x="60109" y="761"/>
                  </a:lnTo>
                  <a:lnTo>
                    <a:pt x="60502" y="761"/>
                  </a:lnTo>
                  <a:lnTo>
                    <a:pt x="60109" y="1155"/>
                  </a:lnTo>
                  <a:lnTo>
                    <a:pt x="59715" y="1155"/>
                  </a:lnTo>
                  <a:lnTo>
                    <a:pt x="59715" y="1536"/>
                  </a:lnTo>
                  <a:lnTo>
                    <a:pt x="59524" y="1536"/>
                  </a:lnTo>
                  <a:lnTo>
                    <a:pt x="59524" y="1917"/>
                  </a:lnTo>
                  <a:lnTo>
                    <a:pt x="59131" y="1917"/>
                  </a:lnTo>
                  <a:lnTo>
                    <a:pt x="58750" y="1917"/>
                  </a:lnTo>
                  <a:lnTo>
                    <a:pt x="58750" y="2311"/>
                  </a:lnTo>
                  <a:lnTo>
                    <a:pt x="58750" y="1917"/>
                  </a:lnTo>
                  <a:lnTo>
                    <a:pt x="58356" y="1917"/>
                  </a:lnTo>
                  <a:lnTo>
                    <a:pt x="58750" y="1917"/>
                  </a:lnTo>
                  <a:lnTo>
                    <a:pt x="58750" y="1536"/>
                  </a:lnTo>
                  <a:lnTo>
                    <a:pt x="59131" y="1536"/>
                  </a:lnTo>
                  <a:lnTo>
                    <a:pt x="59524" y="1155"/>
                  </a:lnTo>
                  <a:lnTo>
                    <a:pt x="59715" y="1155"/>
                  </a:lnTo>
                  <a:lnTo>
                    <a:pt x="59715" y="761"/>
                  </a:lnTo>
                  <a:lnTo>
                    <a:pt x="60109" y="761"/>
                  </a:lnTo>
                  <a:lnTo>
                    <a:pt x="59715" y="761"/>
                  </a:lnTo>
                  <a:lnTo>
                    <a:pt x="59524" y="1155"/>
                  </a:lnTo>
                  <a:close/>
                </a:path>
                <a:path w="62229" h="17144">
                  <a:moveTo>
                    <a:pt x="60502" y="0"/>
                  </a:moveTo>
                  <a:lnTo>
                    <a:pt x="60883" y="0"/>
                  </a:lnTo>
                  <a:lnTo>
                    <a:pt x="60883" y="380"/>
                  </a:lnTo>
                  <a:lnTo>
                    <a:pt x="60883" y="0"/>
                  </a:lnTo>
                  <a:lnTo>
                    <a:pt x="60883" y="380"/>
                  </a:lnTo>
                  <a:lnTo>
                    <a:pt x="60502" y="380"/>
                  </a:lnTo>
                  <a:lnTo>
                    <a:pt x="60502" y="0"/>
                  </a:lnTo>
                  <a:close/>
                </a:path>
                <a:path w="62229" h="17144">
                  <a:moveTo>
                    <a:pt x="40068" y="7124"/>
                  </a:moveTo>
                  <a:lnTo>
                    <a:pt x="40068" y="7315"/>
                  </a:lnTo>
                  <a:lnTo>
                    <a:pt x="40462" y="7315"/>
                  </a:lnTo>
                  <a:lnTo>
                    <a:pt x="40462" y="7696"/>
                  </a:lnTo>
                  <a:lnTo>
                    <a:pt x="40462" y="8077"/>
                  </a:lnTo>
                  <a:lnTo>
                    <a:pt x="40462" y="7696"/>
                  </a:lnTo>
                  <a:lnTo>
                    <a:pt x="40068" y="7315"/>
                  </a:lnTo>
                  <a:lnTo>
                    <a:pt x="40068" y="7124"/>
                  </a:lnTo>
                  <a:close/>
                </a:path>
                <a:path w="62229" h="17144">
                  <a:moveTo>
                    <a:pt x="1955" y="16370"/>
                  </a:moveTo>
                  <a:lnTo>
                    <a:pt x="1562" y="16370"/>
                  </a:lnTo>
                  <a:lnTo>
                    <a:pt x="1955" y="16370"/>
                  </a:lnTo>
                  <a:close/>
                </a:path>
                <a:path w="62229" h="17144">
                  <a:moveTo>
                    <a:pt x="1562" y="16370"/>
                  </a:moveTo>
                  <a:lnTo>
                    <a:pt x="1168" y="16370"/>
                  </a:lnTo>
                  <a:lnTo>
                    <a:pt x="1562" y="16370"/>
                  </a:lnTo>
                  <a:close/>
                </a:path>
                <a:path w="62229" h="17144">
                  <a:moveTo>
                    <a:pt x="60883" y="380"/>
                  </a:moveTo>
                  <a:lnTo>
                    <a:pt x="60883" y="761"/>
                  </a:lnTo>
                  <a:lnTo>
                    <a:pt x="60502" y="761"/>
                  </a:lnTo>
                  <a:lnTo>
                    <a:pt x="60502" y="1155"/>
                  </a:lnTo>
                  <a:lnTo>
                    <a:pt x="60502" y="761"/>
                  </a:lnTo>
                  <a:lnTo>
                    <a:pt x="60502" y="380"/>
                  </a:lnTo>
                  <a:lnTo>
                    <a:pt x="60883" y="380"/>
                  </a:lnTo>
                  <a:close/>
                </a:path>
                <a:path w="62229" h="17144">
                  <a:moveTo>
                    <a:pt x="2730" y="16370"/>
                  </a:moveTo>
                  <a:lnTo>
                    <a:pt x="2336" y="16370"/>
                  </a:lnTo>
                  <a:lnTo>
                    <a:pt x="2730" y="16370"/>
                  </a:lnTo>
                  <a:close/>
                </a:path>
                <a:path w="62229" h="17144">
                  <a:moveTo>
                    <a:pt x="393" y="16941"/>
                  </a:moveTo>
                  <a:lnTo>
                    <a:pt x="0" y="16941"/>
                  </a:lnTo>
                  <a:lnTo>
                    <a:pt x="393" y="16941"/>
                  </a:lnTo>
                  <a:close/>
                </a:path>
                <a:path w="62229" h="17144">
                  <a:moveTo>
                    <a:pt x="61277" y="380"/>
                  </a:moveTo>
                  <a:lnTo>
                    <a:pt x="61671" y="380"/>
                  </a:lnTo>
                  <a:lnTo>
                    <a:pt x="61277" y="380"/>
                  </a:lnTo>
                  <a:lnTo>
                    <a:pt x="61277" y="761"/>
                  </a:lnTo>
                  <a:lnTo>
                    <a:pt x="61277" y="380"/>
                  </a:lnTo>
                  <a:lnTo>
                    <a:pt x="61277" y="761"/>
                  </a:lnTo>
                  <a:lnTo>
                    <a:pt x="60883" y="761"/>
                  </a:lnTo>
                  <a:lnTo>
                    <a:pt x="60883" y="380"/>
                  </a:lnTo>
                  <a:lnTo>
                    <a:pt x="61277" y="380"/>
                  </a:lnTo>
                  <a:lnTo>
                    <a:pt x="61277" y="761"/>
                  </a:lnTo>
                  <a:lnTo>
                    <a:pt x="61277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4463792" y="19769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4459321" y="1960934"/>
              <a:ext cx="64135" cy="17780"/>
            </a:xfrm>
            <a:custGeom>
              <a:avLst/>
              <a:gdLst/>
              <a:ahLst/>
              <a:cxnLst/>
              <a:rect l="l" t="t" r="r" b="b"/>
              <a:pathLst>
                <a:path w="64135" h="17780">
                  <a:moveTo>
                    <a:pt x="63220" y="0"/>
                  </a:moveTo>
                  <a:lnTo>
                    <a:pt x="63601" y="0"/>
                  </a:lnTo>
                  <a:lnTo>
                    <a:pt x="63220" y="0"/>
                  </a:lnTo>
                  <a:lnTo>
                    <a:pt x="63601" y="0"/>
                  </a:lnTo>
                  <a:lnTo>
                    <a:pt x="63220" y="0"/>
                  </a:lnTo>
                  <a:lnTo>
                    <a:pt x="63601" y="0"/>
                  </a:lnTo>
                  <a:lnTo>
                    <a:pt x="63220" y="0"/>
                  </a:lnTo>
                  <a:lnTo>
                    <a:pt x="63220" y="381"/>
                  </a:lnTo>
                  <a:lnTo>
                    <a:pt x="63220" y="0"/>
                  </a:lnTo>
                  <a:close/>
                </a:path>
                <a:path w="64135" h="17780">
                  <a:moveTo>
                    <a:pt x="55435" y="2882"/>
                  </a:moveTo>
                  <a:lnTo>
                    <a:pt x="55041" y="2882"/>
                  </a:lnTo>
                  <a:lnTo>
                    <a:pt x="55435" y="2882"/>
                  </a:lnTo>
                  <a:close/>
                </a:path>
                <a:path w="64135" h="17780">
                  <a:moveTo>
                    <a:pt x="62433" y="381"/>
                  </a:moveTo>
                  <a:lnTo>
                    <a:pt x="62052" y="381"/>
                  </a:lnTo>
                  <a:lnTo>
                    <a:pt x="62433" y="381"/>
                  </a:lnTo>
                  <a:close/>
                </a:path>
                <a:path w="64135" h="17780">
                  <a:moveTo>
                    <a:pt x="62826" y="381"/>
                  </a:moveTo>
                  <a:lnTo>
                    <a:pt x="63220" y="381"/>
                  </a:lnTo>
                  <a:lnTo>
                    <a:pt x="62826" y="381"/>
                  </a:lnTo>
                  <a:close/>
                </a:path>
                <a:path w="64135" h="17780">
                  <a:moveTo>
                    <a:pt x="62052" y="774"/>
                  </a:moveTo>
                  <a:lnTo>
                    <a:pt x="62433" y="774"/>
                  </a:lnTo>
                  <a:lnTo>
                    <a:pt x="62433" y="1155"/>
                  </a:lnTo>
                  <a:lnTo>
                    <a:pt x="62052" y="1155"/>
                  </a:lnTo>
                  <a:lnTo>
                    <a:pt x="61658" y="1155"/>
                  </a:lnTo>
                  <a:lnTo>
                    <a:pt x="61658" y="1536"/>
                  </a:lnTo>
                  <a:lnTo>
                    <a:pt x="61264" y="1155"/>
                  </a:lnTo>
                  <a:lnTo>
                    <a:pt x="61658" y="1155"/>
                  </a:lnTo>
                  <a:lnTo>
                    <a:pt x="61658" y="774"/>
                  </a:lnTo>
                  <a:lnTo>
                    <a:pt x="62052" y="774"/>
                  </a:lnTo>
                  <a:close/>
                </a:path>
                <a:path w="64135" h="17780">
                  <a:moveTo>
                    <a:pt x="0" y="16941"/>
                  </a:moveTo>
                  <a:lnTo>
                    <a:pt x="393" y="16941"/>
                  </a:lnTo>
                  <a:lnTo>
                    <a:pt x="393" y="17335"/>
                  </a:lnTo>
                  <a:lnTo>
                    <a:pt x="0" y="17335"/>
                  </a:lnTo>
                  <a:lnTo>
                    <a:pt x="0" y="169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4522923" y="19609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4516890" y="1961315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257" y="393"/>
                  </a:moveTo>
                  <a:lnTo>
                    <a:pt x="5257" y="0"/>
                  </a:lnTo>
                  <a:lnTo>
                    <a:pt x="5257" y="393"/>
                  </a:lnTo>
                  <a:lnTo>
                    <a:pt x="4864" y="393"/>
                  </a:lnTo>
                  <a:lnTo>
                    <a:pt x="5257" y="393"/>
                  </a:lnTo>
                  <a:close/>
                </a:path>
                <a:path w="5714" h="2539">
                  <a:moveTo>
                    <a:pt x="0" y="1739"/>
                  </a:moveTo>
                  <a:lnTo>
                    <a:pt x="393" y="1739"/>
                  </a:lnTo>
                  <a:lnTo>
                    <a:pt x="393" y="2120"/>
                  </a:lnTo>
                  <a:lnTo>
                    <a:pt x="0" y="2120"/>
                  </a:lnTo>
                  <a:lnTo>
                    <a:pt x="0" y="1739"/>
                  </a:lnTo>
                  <a:close/>
                </a:path>
                <a:path w="5714" h="2539">
                  <a:moveTo>
                    <a:pt x="4483" y="774"/>
                  </a:moveTo>
                  <a:lnTo>
                    <a:pt x="4089" y="1155"/>
                  </a:lnTo>
                  <a:lnTo>
                    <a:pt x="4483" y="1155"/>
                  </a:lnTo>
                  <a:lnTo>
                    <a:pt x="4483" y="774"/>
                  </a:lnTo>
                  <a:lnTo>
                    <a:pt x="4864" y="774"/>
                  </a:lnTo>
                  <a:lnTo>
                    <a:pt x="4483" y="774"/>
                  </a:lnTo>
                  <a:lnTo>
                    <a:pt x="4864" y="774"/>
                  </a:lnTo>
                  <a:lnTo>
                    <a:pt x="4864" y="1155"/>
                  </a:lnTo>
                  <a:lnTo>
                    <a:pt x="4483" y="1155"/>
                  </a:lnTo>
                  <a:lnTo>
                    <a:pt x="4483" y="1549"/>
                  </a:lnTo>
                  <a:lnTo>
                    <a:pt x="4089" y="1549"/>
                  </a:lnTo>
                  <a:lnTo>
                    <a:pt x="3695" y="1739"/>
                  </a:lnTo>
                  <a:lnTo>
                    <a:pt x="3695" y="2120"/>
                  </a:lnTo>
                  <a:lnTo>
                    <a:pt x="3505" y="2120"/>
                  </a:lnTo>
                  <a:lnTo>
                    <a:pt x="3505" y="1739"/>
                  </a:lnTo>
                  <a:lnTo>
                    <a:pt x="3505" y="1549"/>
                  </a:lnTo>
                  <a:lnTo>
                    <a:pt x="3695" y="1549"/>
                  </a:lnTo>
                  <a:lnTo>
                    <a:pt x="3695" y="1155"/>
                  </a:lnTo>
                  <a:lnTo>
                    <a:pt x="4089" y="1155"/>
                  </a:lnTo>
                  <a:lnTo>
                    <a:pt x="4089" y="774"/>
                  </a:lnTo>
                  <a:lnTo>
                    <a:pt x="448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4516890" y="19634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4486359" y="1961315"/>
              <a:ext cx="38100" cy="12065"/>
            </a:xfrm>
            <a:custGeom>
              <a:avLst/>
              <a:gdLst/>
              <a:ahLst/>
              <a:cxnLst/>
              <a:rect l="l" t="t" r="r" b="b"/>
              <a:pathLst>
                <a:path w="38100" h="12064">
                  <a:moveTo>
                    <a:pt x="28790" y="2895"/>
                  </a:moveTo>
                  <a:lnTo>
                    <a:pt x="29171" y="2895"/>
                  </a:lnTo>
                  <a:lnTo>
                    <a:pt x="29171" y="3276"/>
                  </a:lnTo>
                  <a:lnTo>
                    <a:pt x="28790" y="3276"/>
                  </a:lnTo>
                  <a:lnTo>
                    <a:pt x="28790" y="2895"/>
                  </a:lnTo>
                  <a:close/>
                </a:path>
                <a:path w="38100" h="12064">
                  <a:moveTo>
                    <a:pt x="37731" y="0"/>
                  </a:moveTo>
                  <a:lnTo>
                    <a:pt x="37731" y="393"/>
                  </a:lnTo>
                  <a:lnTo>
                    <a:pt x="37337" y="393"/>
                  </a:lnTo>
                  <a:lnTo>
                    <a:pt x="37731" y="393"/>
                  </a:lnTo>
                  <a:lnTo>
                    <a:pt x="37731" y="0"/>
                  </a:lnTo>
                  <a:close/>
                </a:path>
                <a:path w="38100" h="12064">
                  <a:moveTo>
                    <a:pt x="380" y="11366"/>
                  </a:moveTo>
                  <a:lnTo>
                    <a:pt x="380" y="11747"/>
                  </a:lnTo>
                  <a:lnTo>
                    <a:pt x="0" y="11366"/>
                  </a:lnTo>
                  <a:lnTo>
                    <a:pt x="380" y="11366"/>
                  </a:lnTo>
                  <a:close/>
                </a:path>
                <a:path w="38100" h="12064">
                  <a:moveTo>
                    <a:pt x="34035" y="1549"/>
                  </a:moveTo>
                  <a:lnTo>
                    <a:pt x="34035" y="1739"/>
                  </a:lnTo>
                  <a:lnTo>
                    <a:pt x="34035" y="2120"/>
                  </a:lnTo>
                  <a:lnTo>
                    <a:pt x="33642" y="2120"/>
                  </a:lnTo>
                  <a:lnTo>
                    <a:pt x="33642" y="2501"/>
                  </a:lnTo>
                  <a:lnTo>
                    <a:pt x="34035" y="2501"/>
                  </a:lnTo>
                  <a:lnTo>
                    <a:pt x="33642" y="2501"/>
                  </a:lnTo>
                  <a:lnTo>
                    <a:pt x="33642" y="2895"/>
                  </a:lnTo>
                  <a:lnTo>
                    <a:pt x="33261" y="2501"/>
                  </a:lnTo>
                  <a:lnTo>
                    <a:pt x="33261" y="2895"/>
                  </a:lnTo>
                  <a:lnTo>
                    <a:pt x="32867" y="2895"/>
                  </a:lnTo>
                  <a:lnTo>
                    <a:pt x="33261" y="2895"/>
                  </a:lnTo>
                  <a:lnTo>
                    <a:pt x="33261" y="2501"/>
                  </a:lnTo>
                  <a:lnTo>
                    <a:pt x="33642" y="2501"/>
                  </a:lnTo>
                  <a:lnTo>
                    <a:pt x="33642" y="2120"/>
                  </a:lnTo>
                  <a:lnTo>
                    <a:pt x="34035" y="2120"/>
                  </a:lnTo>
                  <a:lnTo>
                    <a:pt x="34035" y="1739"/>
                  </a:lnTo>
                  <a:lnTo>
                    <a:pt x="33642" y="1739"/>
                  </a:lnTo>
                  <a:lnTo>
                    <a:pt x="34035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4486359" y="19726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4523697" y="196131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0"/>
                  </a:moveTo>
                  <a:lnTo>
                    <a:pt x="787" y="0"/>
                  </a:lnTo>
                  <a:lnTo>
                    <a:pt x="787" y="393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4486741" y="19726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4486359" y="1962471"/>
              <a:ext cx="36195" cy="11430"/>
            </a:xfrm>
            <a:custGeom>
              <a:avLst/>
              <a:gdLst/>
              <a:ahLst/>
              <a:cxnLst/>
              <a:rect l="l" t="t" r="r" b="b"/>
              <a:pathLst>
                <a:path w="36195" h="11430">
                  <a:moveTo>
                    <a:pt x="35394" y="0"/>
                  </a:moveTo>
                  <a:lnTo>
                    <a:pt x="35788" y="0"/>
                  </a:lnTo>
                  <a:lnTo>
                    <a:pt x="35394" y="0"/>
                  </a:lnTo>
                  <a:close/>
                </a:path>
                <a:path w="36195" h="11430">
                  <a:moveTo>
                    <a:pt x="380" y="10591"/>
                  </a:moveTo>
                  <a:lnTo>
                    <a:pt x="380" y="10985"/>
                  </a:lnTo>
                  <a:lnTo>
                    <a:pt x="380" y="10591"/>
                  </a:lnTo>
                  <a:lnTo>
                    <a:pt x="380" y="10985"/>
                  </a:lnTo>
                  <a:lnTo>
                    <a:pt x="380" y="10591"/>
                  </a:lnTo>
                  <a:lnTo>
                    <a:pt x="0" y="10591"/>
                  </a:lnTo>
                  <a:lnTo>
                    <a:pt x="380" y="10591"/>
                  </a:lnTo>
                  <a:close/>
                </a:path>
                <a:path w="36195" h="11430">
                  <a:moveTo>
                    <a:pt x="1168" y="10210"/>
                  </a:moveTo>
                  <a:lnTo>
                    <a:pt x="1358" y="10210"/>
                  </a:lnTo>
                  <a:lnTo>
                    <a:pt x="1358" y="10591"/>
                  </a:lnTo>
                  <a:lnTo>
                    <a:pt x="1168" y="10591"/>
                  </a:lnTo>
                  <a:lnTo>
                    <a:pt x="1168" y="10210"/>
                  </a:lnTo>
                  <a:close/>
                </a:path>
                <a:path w="36195" h="11430">
                  <a:moveTo>
                    <a:pt x="1168" y="10591"/>
                  </a:moveTo>
                  <a:lnTo>
                    <a:pt x="774" y="10591"/>
                  </a:lnTo>
                  <a:lnTo>
                    <a:pt x="774" y="10210"/>
                  </a:lnTo>
                  <a:lnTo>
                    <a:pt x="1168" y="10210"/>
                  </a:lnTo>
                  <a:lnTo>
                    <a:pt x="1168" y="1059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4485966" y="19730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4466128" y="1961709"/>
              <a:ext cx="59690" cy="16510"/>
            </a:xfrm>
            <a:custGeom>
              <a:avLst/>
              <a:gdLst/>
              <a:ahLst/>
              <a:cxnLst/>
              <a:rect l="l" t="t" r="r" b="b"/>
              <a:pathLst>
                <a:path w="59689" h="16510">
                  <a:moveTo>
                    <a:pt x="21399" y="10972"/>
                  </a:moveTo>
                  <a:lnTo>
                    <a:pt x="21399" y="11353"/>
                  </a:lnTo>
                  <a:lnTo>
                    <a:pt x="21590" y="11353"/>
                  </a:lnTo>
                  <a:lnTo>
                    <a:pt x="21590" y="11747"/>
                  </a:lnTo>
                  <a:lnTo>
                    <a:pt x="21399" y="11747"/>
                  </a:lnTo>
                  <a:lnTo>
                    <a:pt x="21399" y="11353"/>
                  </a:lnTo>
                  <a:lnTo>
                    <a:pt x="21399" y="10972"/>
                  </a:lnTo>
                  <a:close/>
                </a:path>
                <a:path w="59689" h="16510">
                  <a:moveTo>
                    <a:pt x="21983" y="10972"/>
                  </a:moveTo>
                  <a:lnTo>
                    <a:pt x="22364" y="10972"/>
                  </a:lnTo>
                  <a:lnTo>
                    <a:pt x="22364" y="11353"/>
                  </a:lnTo>
                  <a:lnTo>
                    <a:pt x="21983" y="11353"/>
                  </a:lnTo>
                  <a:lnTo>
                    <a:pt x="22364" y="11353"/>
                  </a:lnTo>
                  <a:lnTo>
                    <a:pt x="21983" y="11353"/>
                  </a:lnTo>
                  <a:lnTo>
                    <a:pt x="21983" y="10972"/>
                  </a:lnTo>
                  <a:lnTo>
                    <a:pt x="21983" y="11353"/>
                  </a:lnTo>
                  <a:lnTo>
                    <a:pt x="21590" y="11353"/>
                  </a:lnTo>
                  <a:lnTo>
                    <a:pt x="21590" y="10972"/>
                  </a:lnTo>
                  <a:lnTo>
                    <a:pt x="21983" y="10972"/>
                  </a:lnTo>
                  <a:close/>
                </a:path>
                <a:path w="59689" h="16510">
                  <a:moveTo>
                    <a:pt x="393" y="16167"/>
                  </a:moveTo>
                  <a:lnTo>
                    <a:pt x="0" y="16167"/>
                  </a:lnTo>
                  <a:lnTo>
                    <a:pt x="393" y="16167"/>
                  </a:lnTo>
                  <a:close/>
                </a:path>
                <a:path w="59689" h="16510">
                  <a:moveTo>
                    <a:pt x="19837" y="11747"/>
                  </a:moveTo>
                  <a:lnTo>
                    <a:pt x="19456" y="11747"/>
                  </a:lnTo>
                  <a:lnTo>
                    <a:pt x="19837" y="11747"/>
                  </a:lnTo>
                  <a:close/>
                </a:path>
                <a:path w="59689" h="16510">
                  <a:moveTo>
                    <a:pt x="16725" y="12509"/>
                  </a:moveTo>
                  <a:lnTo>
                    <a:pt x="17119" y="12509"/>
                  </a:lnTo>
                  <a:lnTo>
                    <a:pt x="16725" y="12509"/>
                  </a:lnTo>
                  <a:close/>
                </a:path>
                <a:path w="59689" h="16510">
                  <a:moveTo>
                    <a:pt x="58356" y="0"/>
                  </a:moveTo>
                  <a:lnTo>
                    <a:pt x="58356" y="380"/>
                  </a:lnTo>
                  <a:lnTo>
                    <a:pt x="58356" y="0"/>
                  </a:lnTo>
                  <a:lnTo>
                    <a:pt x="58356" y="380"/>
                  </a:lnTo>
                  <a:lnTo>
                    <a:pt x="58356" y="0"/>
                  </a:lnTo>
                  <a:lnTo>
                    <a:pt x="58356" y="380"/>
                  </a:lnTo>
                  <a:lnTo>
                    <a:pt x="57962" y="380"/>
                  </a:lnTo>
                  <a:lnTo>
                    <a:pt x="58356" y="380"/>
                  </a:lnTo>
                  <a:lnTo>
                    <a:pt x="58356" y="0"/>
                  </a:lnTo>
                  <a:close/>
                </a:path>
                <a:path w="59689" h="16510">
                  <a:moveTo>
                    <a:pt x="57962" y="380"/>
                  </a:moveTo>
                  <a:lnTo>
                    <a:pt x="57962" y="761"/>
                  </a:lnTo>
                  <a:lnTo>
                    <a:pt x="57569" y="761"/>
                  </a:lnTo>
                  <a:lnTo>
                    <a:pt x="57569" y="1155"/>
                  </a:lnTo>
                  <a:lnTo>
                    <a:pt x="57569" y="761"/>
                  </a:lnTo>
                  <a:lnTo>
                    <a:pt x="57569" y="380"/>
                  </a:lnTo>
                  <a:lnTo>
                    <a:pt x="57962" y="380"/>
                  </a:lnTo>
                  <a:close/>
                </a:path>
                <a:path w="59689" h="16510">
                  <a:moveTo>
                    <a:pt x="22364" y="10972"/>
                  </a:moveTo>
                  <a:lnTo>
                    <a:pt x="22758" y="10972"/>
                  </a:lnTo>
                  <a:lnTo>
                    <a:pt x="22364" y="10972"/>
                  </a:lnTo>
                  <a:close/>
                </a:path>
                <a:path w="59689" h="16510">
                  <a:moveTo>
                    <a:pt x="57569" y="761"/>
                  </a:moveTo>
                  <a:lnTo>
                    <a:pt x="57188" y="761"/>
                  </a:lnTo>
                  <a:lnTo>
                    <a:pt x="57188" y="1155"/>
                  </a:lnTo>
                  <a:lnTo>
                    <a:pt x="56794" y="1155"/>
                  </a:lnTo>
                  <a:lnTo>
                    <a:pt x="56794" y="761"/>
                  </a:lnTo>
                  <a:lnTo>
                    <a:pt x="57188" y="761"/>
                  </a:lnTo>
                  <a:lnTo>
                    <a:pt x="57569" y="761"/>
                  </a:lnTo>
                  <a:lnTo>
                    <a:pt x="57569" y="380"/>
                  </a:lnTo>
                  <a:lnTo>
                    <a:pt x="57569" y="761"/>
                  </a:lnTo>
                  <a:close/>
                </a:path>
                <a:path w="59689" h="16510">
                  <a:moveTo>
                    <a:pt x="22758" y="10972"/>
                  </a:moveTo>
                  <a:lnTo>
                    <a:pt x="22758" y="11353"/>
                  </a:lnTo>
                  <a:lnTo>
                    <a:pt x="22364" y="11353"/>
                  </a:lnTo>
                  <a:lnTo>
                    <a:pt x="22758" y="10972"/>
                  </a:lnTo>
                  <a:close/>
                </a:path>
                <a:path w="59689" h="16510">
                  <a:moveTo>
                    <a:pt x="58737" y="0"/>
                  </a:moveTo>
                  <a:lnTo>
                    <a:pt x="59131" y="0"/>
                  </a:lnTo>
                  <a:lnTo>
                    <a:pt x="59131" y="380"/>
                  </a:lnTo>
                  <a:lnTo>
                    <a:pt x="59321" y="380"/>
                  </a:lnTo>
                  <a:lnTo>
                    <a:pt x="59321" y="761"/>
                  </a:lnTo>
                  <a:lnTo>
                    <a:pt x="59131" y="761"/>
                  </a:lnTo>
                  <a:lnTo>
                    <a:pt x="59321" y="761"/>
                  </a:lnTo>
                  <a:lnTo>
                    <a:pt x="59131" y="761"/>
                  </a:lnTo>
                  <a:lnTo>
                    <a:pt x="59131" y="1155"/>
                  </a:lnTo>
                  <a:lnTo>
                    <a:pt x="58737" y="1155"/>
                  </a:lnTo>
                  <a:lnTo>
                    <a:pt x="58356" y="1155"/>
                  </a:lnTo>
                  <a:lnTo>
                    <a:pt x="58356" y="1346"/>
                  </a:lnTo>
                  <a:lnTo>
                    <a:pt x="58356" y="1155"/>
                  </a:lnTo>
                  <a:lnTo>
                    <a:pt x="58356" y="1346"/>
                  </a:lnTo>
                  <a:lnTo>
                    <a:pt x="58356" y="1155"/>
                  </a:lnTo>
                  <a:lnTo>
                    <a:pt x="58356" y="1346"/>
                  </a:lnTo>
                  <a:lnTo>
                    <a:pt x="58356" y="1155"/>
                  </a:lnTo>
                  <a:lnTo>
                    <a:pt x="58356" y="761"/>
                  </a:lnTo>
                  <a:lnTo>
                    <a:pt x="58356" y="380"/>
                  </a:lnTo>
                  <a:lnTo>
                    <a:pt x="58737" y="380"/>
                  </a:lnTo>
                  <a:lnTo>
                    <a:pt x="58737" y="0"/>
                  </a:lnTo>
                  <a:close/>
                </a:path>
                <a:path w="59689" h="16510">
                  <a:moveTo>
                    <a:pt x="19456" y="12128"/>
                  </a:moveTo>
                  <a:lnTo>
                    <a:pt x="19456" y="12509"/>
                  </a:lnTo>
                  <a:lnTo>
                    <a:pt x="19062" y="12509"/>
                  </a:lnTo>
                  <a:lnTo>
                    <a:pt x="19456" y="12509"/>
                  </a:lnTo>
                  <a:lnTo>
                    <a:pt x="19062" y="12509"/>
                  </a:lnTo>
                  <a:lnTo>
                    <a:pt x="19456" y="12509"/>
                  </a:lnTo>
                  <a:lnTo>
                    <a:pt x="19062" y="12509"/>
                  </a:lnTo>
                  <a:lnTo>
                    <a:pt x="18669" y="12509"/>
                  </a:lnTo>
                  <a:lnTo>
                    <a:pt x="18669" y="12128"/>
                  </a:lnTo>
                  <a:lnTo>
                    <a:pt x="19062" y="12128"/>
                  </a:lnTo>
                  <a:lnTo>
                    <a:pt x="19456" y="12128"/>
                  </a:lnTo>
                  <a:lnTo>
                    <a:pt x="19062" y="12128"/>
                  </a:lnTo>
                  <a:lnTo>
                    <a:pt x="19456" y="12128"/>
                  </a:lnTo>
                  <a:close/>
                </a:path>
                <a:path w="59689" h="16510">
                  <a:moveTo>
                    <a:pt x="36563" y="7696"/>
                  </a:moveTo>
                  <a:lnTo>
                    <a:pt x="36182" y="7696"/>
                  </a:lnTo>
                  <a:lnTo>
                    <a:pt x="36182" y="7315"/>
                  </a:lnTo>
                  <a:lnTo>
                    <a:pt x="36563" y="7315"/>
                  </a:lnTo>
                  <a:lnTo>
                    <a:pt x="36563" y="76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4524485" y="19620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4523697" y="196209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1346"/>
                  </a:moveTo>
                  <a:lnTo>
                    <a:pt x="0" y="965"/>
                  </a:lnTo>
                  <a:lnTo>
                    <a:pt x="0" y="774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787" y="381"/>
                  </a:lnTo>
                  <a:lnTo>
                    <a:pt x="393" y="381"/>
                  </a:lnTo>
                  <a:lnTo>
                    <a:pt x="393" y="774"/>
                  </a:lnTo>
                  <a:lnTo>
                    <a:pt x="393" y="965"/>
                  </a:lnTo>
                  <a:lnTo>
                    <a:pt x="0" y="965"/>
                  </a:lnTo>
                  <a:lnTo>
                    <a:pt x="0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4502692" y="19690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4485585" y="197383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0"/>
                  </a:moveTo>
                  <a:lnTo>
                    <a:pt x="381" y="0"/>
                  </a:lnTo>
                  <a:lnTo>
                    <a:pt x="774" y="0"/>
                  </a:lnTo>
                  <a:lnTo>
                    <a:pt x="774" y="381"/>
                  </a:lnTo>
                  <a:lnTo>
                    <a:pt x="774" y="0"/>
                  </a:lnTo>
                  <a:lnTo>
                    <a:pt x="774" y="381"/>
                  </a:lnTo>
                  <a:lnTo>
                    <a:pt x="381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774" y="0"/>
                  </a:moveTo>
                  <a:lnTo>
                    <a:pt x="1155" y="0"/>
                  </a:lnTo>
                  <a:lnTo>
                    <a:pt x="1549" y="0"/>
                  </a:lnTo>
                  <a:lnTo>
                    <a:pt x="1155" y="0"/>
                  </a:lnTo>
                  <a:lnTo>
                    <a:pt x="1549" y="0"/>
                  </a:lnTo>
                  <a:lnTo>
                    <a:pt x="1549" y="381"/>
                  </a:lnTo>
                  <a:lnTo>
                    <a:pt x="1155" y="381"/>
                  </a:lnTo>
                  <a:lnTo>
                    <a:pt x="1549" y="774"/>
                  </a:lnTo>
                  <a:lnTo>
                    <a:pt x="1155" y="774"/>
                  </a:lnTo>
                  <a:lnTo>
                    <a:pt x="1549" y="774"/>
                  </a:lnTo>
                  <a:lnTo>
                    <a:pt x="1155" y="774"/>
                  </a:lnTo>
                  <a:lnTo>
                    <a:pt x="1155" y="381"/>
                  </a:lnTo>
                  <a:lnTo>
                    <a:pt x="774" y="381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4525450" y="19617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4525260" y="1962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0"/>
                  </a:lnTo>
                  <a:lnTo>
                    <a:pt x="190" y="381"/>
                  </a:lnTo>
                  <a:lnTo>
                    <a:pt x="19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4503085" y="19690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4489281" y="1962090"/>
              <a:ext cx="36830" cy="11430"/>
            </a:xfrm>
            <a:custGeom>
              <a:avLst/>
              <a:gdLst/>
              <a:ahLst/>
              <a:cxnLst/>
              <a:rect l="l" t="t" r="r" b="b"/>
              <a:pathLst>
                <a:path w="36829" h="11430">
                  <a:moveTo>
                    <a:pt x="35204" y="381"/>
                  </a:moveTo>
                  <a:lnTo>
                    <a:pt x="34810" y="381"/>
                  </a:lnTo>
                  <a:lnTo>
                    <a:pt x="35204" y="381"/>
                  </a:lnTo>
                  <a:lnTo>
                    <a:pt x="34810" y="381"/>
                  </a:lnTo>
                  <a:lnTo>
                    <a:pt x="34810" y="774"/>
                  </a:lnTo>
                  <a:lnTo>
                    <a:pt x="34810" y="381"/>
                  </a:lnTo>
                  <a:lnTo>
                    <a:pt x="35204" y="381"/>
                  </a:lnTo>
                  <a:close/>
                </a:path>
                <a:path w="36829" h="11430">
                  <a:moveTo>
                    <a:pt x="381" y="10972"/>
                  </a:moveTo>
                  <a:lnTo>
                    <a:pt x="0" y="10972"/>
                  </a:lnTo>
                  <a:lnTo>
                    <a:pt x="381" y="10972"/>
                  </a:lnTo>
                  <a:close/>
                </a:path>
                <a:path w="36829" h="11430">
                  <a:moveTo>
                    <a:pt x="381" y="11366"/>
                  </a:moveTo>
                  <a:lnTo>
                    <a:pt x="0" y="11366"/>
                  </a:lnTo>
                  <a:lnTo>
                    <a:pt x="0" y="10972"/>
                  </a:lnTo>
                  <a:lnTo>
                    <a:pt x="381" y="10972"/>
                  </a:lnTo>
                  <a:lnTo>
                    <a:pt x="381" y="11366"/>
                  </a:lnTo>
                  <a:close/>
                </a:path>
                <a:path w="36829" h="11430">
                  <a:moveTo>
                    <a:pt x="36563" y="0"/>
                  </a:moveTo>
                  <a:lnTo>
                    <a:pt x="36169" y="0"/>
                  </a:lnTo>
                  <a:lnTo>
                    <a:pt x="3656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4522923" y="19628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4498221" y="19705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380"/>
                  </a:moveTo>
                  <a:lnTo>
                    <a:pt x="393" y="38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774" y="380"/>
                  </a:lnTo>
                  <a:close/>
                </a:path>
                <a:path w="1270" h="1269">
                  <a:moveTo>
                    <a:pt x="393" y="380"/>
                  </a:move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4485191" y="19742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4521755" y="19630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0"/>
                  </a:moveTo>
                  <a:lnTo>
                    <a:pt x="0" y="38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4497447" y="19709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4497447" y="1962090"/>
              <a:ext cx="29209" cy="10160"/>
            </a:xfrm>
            <a:custGeom>
              <a:avLst/>
              <a:gdLst/>
              <a:ahLst/>
              <a:cxnLst/>
              <a:rect l="l" t="t" r="r" b="b"/>
              <a:pathLst>
                <a:path w="29210" h="10160">
                  <a:moveTo>
                    <a:pt x="380" y="8851"/>
                  </a:moveTo>
                  <a:lnTo>
                    <a:pt x="380" y="9245"/>
                  </a:lnTo>
                  <a:lnTo>
                    <a:pt x="774" y="9245"/>
                  </a:lnTo>
                  <a:lnTo>
                    <a:pt x="774" y="9626"/>
                  </a:lnTo>
                  <a:lnTo>
                    <a:pt x="380" y="9626"/>
                  </a:lnTo>
                  <a:lnTo>
                    <a:pt x="380" y="10007"/>
                  </a:lnTo>
                  <a:lnTo>
                    <a:pt x="0" y="10007"/>
                  </a:lnTo>
                  <a:lnTo>
                    <a:pt x="0" y="9626"/>
                  </a:lnTo>
                  <a:lnTo>
                    <a:pt x="0" y="9245"/>
                  </a:lnTo>
                  <a:lnTo>
                    <a:pt x="380" y="9245"/>
                  </a:lnTo>
                  <a:lnTo>
                    <a:pt x="0" y="9245"/>
                  </a:lnTo>
                  <a:lnTo>
                    <a:pt x="0" y="8851"/>
                  </a:lnTo>
                  <a:lnTo>
                    <a:pt x="380" y="8851"/>
                  </a:lnTo>
                  <a:close/>
                </a:path>
                <a:path w="29210" h="10160">
                  <a:moveTo>
                    <a:pt x="1943" y="8470"/>
                  </a:moveTo>
                  <a:lnTo>
                    <a:pt x="2336" y="8470"/>
                  </a:lnTo>
                  <a:lnTo>
                    <a:pt x="2336" y="8851"/>
                  </a:lnTo>
                  <a:lnTo>
                    <a:pt x="2336" y="8470"/>
                  </a:lnTo>
                  <a:lnTo>
                    <a:pt x="2336" y="8851"/>
                  </a:lnTo>
                  <a:lnTo>
                    <a:pt x="1943" y="8851"/>
                  </a:lnTo>
                  <a:lnTo>
                    <a:pt x="1943" y="8470"/>
                  </a:lnTo>
                  <a:close/>
                </a:path>
                <a:path w="29210" h="10160">
                  <a:moveTo>
                    <a:pt x="28397" y="774"/>
                  </a:moveTo>
                  <a:lnTo>
                    <a:pt x="28003" y="774"/>
                  </a:lnTo>
                  <a:lnTo>
                    <a:pt x="28003" y="965"/>
                  </a:lnTo>
                  <a:lnTo>
                    <a:pt x="28003" y="774"/>
                  </a:lnTo>
                  <a:lnTo>
                    <a:pt x="28003" y="381"/>
                  </a:lnTo>
                  <a:lnTo>
                    <a:pt x="28397" y="381"/>
                  </a:lnTo>
                  <a:lnTo>
                    <a:pt x="28003" y="381"/>
                  </a:lnTo>
                  <a:lnTo>
                    <a:pt x="28003" y="774"/>
                  </a:lnTo>
                  <a:lnTo>
                    <a:pt x="28003" y="381"/>
                  </a:lnTo>
                  <a:lnTo>
                    <a:pt x="28003" y="774"/>
                  </a:lnTo>
                  <a:lnTo>
                    <a:pt x="28003" y="381"/>
                  </a:lnTo>
                  <a:lnTo>
                    <a:pt x="28397" y="381"/>
                  </a:lnTo>
                  <a:lnTo>
                    <a:pt x="28003" y="381"/>
                  </a:lnTo>
                  <a:lnTo>
                    <a:pt x="28397" y="381"/>
                  </a:lnTo>
                  <a:lnTo>
                    <a:pt x="28397" y="0"/>
                  </a:lnTo>
                  <a:lnTo>
                    <a:pt x="28397" y="381"/>
                  </a:lnTo>
                  <a:lnTo>
                    <a:pt x="28003" y="381"/>
                  </a:lnTo>
                  <a:lnTo>
                    <a:pt x="28003" y="0"/>
                  </a:lnTo>
                  <a:lnTo>
                    <a:pt x="28397" y="0"/>
                  </a:lnTo>
                  <a:lnTo>
                    <a:pt x="28790" y="0"/>
                  </a:lnTo>
                  <a:lnTo>
                    <a:pt x="28397" y="0"/>
                  </a:lnTo>
                  <a:lnTo>
                    <a:pt x="28397" y="381"/>
                  </a:lnTo>
                  <a:lnTo>
                    <a:pt x="28003" y="774"/>
                  </a:lnTo>
                  <a:lnTo>
                    <a:pt x="28397" y="774"/>
                  </a:lnTo>
                  <a:lnTo>
                    <a:pt x="28397" y="381"/>
                  </a:lnTo>
                  <a:lnTo>
                    <a:pt x="2839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4524091" y="19628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4525450" y="19620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4525450" y="19624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4488112" y="1962090"/>
              <a:ext cx="38735" cy="12700"/>
            </a:xfrm>
            <a:custGeom>
              <a:avLst/>
              <a:gdLst/>
              <a:ahLst/>
              <a:cxnLst/>
              <a:rect l="l" t="t" r="r" b="b"/>
              <a:pathLst>
                <a:path w="38735" h="12700">
                  <a:moveTo>
                    <a:pt x="1168" y="11366"/>
                  </a:moveTo>
                  <a:lnTo>
                    <a:pt x="1168" y="11747"/>
                  </a:lnTo>
                  <a:lnTo>
                    <a:pt x="774" y="11747"/>
                  </a:lnTo>
                  <a:lnTo>
                    <a:pt x="1168" y="11747"/>
                  </a:lnTo>
                  <a:lnTo>
                    <a:pt x="774" y="11747"/>
                  </a:lnTo>
                  <a:lnTo>
                    <a:pt x="1168" y="11747"/>
                  </a:lnTo>
                  <a:lnTo>
                    <a:pt x="774" y="11747"/>
                  </a:lnTo>
                  <a:lnTo>
                    <a:pt x="774" y="12128"/>
                  </a:lnTo>
                  <a:lnTo>
                    <a:pt x="381" y="12128"/>
                  </a:lnTo>
                  <a:lnTo>
                    <a:pt x="0" y="12128"/>
                  </a:lnTo>
                  <a:lnTo>
                    <a:pt x="381" y="12128"/>
                  </a:lnTo>
                  <a:lnTo>
                    <a:pt x="381" y="11747"/>
                  </a:lnTo>
                  <a:lnTo>
                    <a:pt x="774" y="11747"/>
                  </a:lnTo>
                  <a:lnTo>
                    <a:pt x="774" y="11366"/>
                  </a:lnTo>
                  <a:lnTo>
                    <a:pt x="1168" y="11366"/>
                  </a:lnTo>
                  <a:close/>
                </a:path>
                <a:path w="38735" h="12700">
                  <a:moveTo>
                    <a:pt x="1943" y="11366"/>
                  </a:moveTo>
                  <a:lnTo>
                    <a:pt x="1549" y="11366"/>
                  </a:lnTo>
                  <a:lnTo>
                    <a:pt x="1549" y="11747"/>
                  </a:lnTo>
                  <a:lnTo>
                    <a:pt x="1168" y="11747"/>
                  </a:lnTo>
                  <a:lnTo>
                    <a:pt x="1549" y="11747"/>
                  </a:lnTo>
                  <a:lnTo>
                    <a:pt x="1549" y="11366"/>
                  </a:lnTo>
                  <a:lnTo>
                    <a:pt x="1943" y="11366"/>
                  </a:lnTo>
                  <a:lnTo>
                    <a:pt x="1549" y="11366"/>
                  </a:lnTo>
                  <a:lnTo>
                    <a:pt x="1943" y="11366"/>
                  </a:lnTo>
                  <a:close/>
                </a:path>
                <a:path w="38735" h="12700">
                  <a:moveTo>
                    <a:pt x="38125" y="0"/>
                  </a:moveTo>
                  <a:lnTo>
                    <a:pt x="38125" y="381"/>
                  </a:lnTo>
                  <a:lnTo>
                    <a:pt x="37731" y="381"/>
                  </a:lnTo>
                  <a:lnTo>
                    <a:pt x="37731" y="0"/>
                  </a:lnTo>
                  <a:lnTo>
                    <a:pt x="38125" y="381"/>
                  </a:lnTo>
                  <a:lnTo>
                    <a:pt x="38125" y="0"/>
                  </a:lnTo>
                  <a:close/>
                </a:path>
                <a:path w="38735" h="12700">
                  <a:moveTo>
                    <a:pt x="12052" y="8851"/>
                  </a:moveTo>
                  <a:lnTo>
                    <a:pt x="11671" y="8851"/>
                  </a:lnTo>
                  <a:lnTo>
                    <a:pt x="11671" y="8470"/>
                  </a:lnTo>
                  <a:lnTo>
                    <a:pt x="12052" y="8470"/>
                  </a:lnTo>
                  <a:lnTo>
                    <a:pt x="12052" y="8851"/>
                  </a:lnTo>
                  <a:close/>
                </a:path>
                <a:path w="38735" h="12700">
                  <a:moveTo>
                    <a:pt x="27813" y="4038"/>
                  </a:moveTo>
                  <a:lnTo>
                    <a:pt x="27813" y="4432"/>
                  </a:lnTo>
                  <a:lnTo>
                    <a:pt x="27419" y="4038"/>
                  </a:lnTo>
                  <a:lnTo>
                    <a:pt x="27813" y="3657"/>
                  </a:lnTo>
                  <a:lnTo>
                    <a:pt x="27813" y="4038"/>
                  </a:lnTo>
                  <a:close/>
                </a:path>
                <a:path w="38735" h="12700">
                  <a:moveTo>
                    <a:pt x="37338" y="381"/>
                  </a:moveTo>
                  <a:lnTo>
                    <a:pt x="37147" y="381"/>
                  </a:lnTo>
                  <a:lnTo>
                    <a:pt x="37147" y="774"/>
                  </a:lnTo>
                  <a:lnTo>
                    <a:pt x="37147" y="965"/>
                  </a:lnTo>
                  <a:lnTo>
                    <a:pt x="36753" y="965"/>
                  </a:lnTo>
                  <a:lnTo>
                    <a:pt x="36372" y="1346"/>
                  </a:lnTo>
                  <a:lnTo>
                    <a:pt x="35979" y="1346"/>
                  </a:lnTo>
                  <a:lnTo>
                    <a:pt x="35979" y="1727"/>
                  </a:lnTo>
                  <a:lnTo>
                    <a:pt x="35979" y="1346"/>
                  </a:lnTo>
                  <a:lnTo>
                    <a:pt x="35979" y="965"/>
                  </a:lnTo>
                  <a:lnTo>
                    <a:pt x="36372" y="965"/>
                  </a:lnTo>
                  <a:lnTo>
                    <a:pt x="36372" y="774"/>
                  </a:lnTo>
                  <a:lnTo>
                    <a:pt x="36753" y="774"/>
                  </a:lnTo>
                  <a:lnTo>
                    <a:pt x="37147" y="774"/>
                  </a:lnTo>
                  <a:lnTo>
                    <a:pt x="36753" y="774"/>
                  </a:lnTo>
                  <a:lnTo>
                    <a:pt x="37147" y="774"/>
                  </a:lnTo>
                  <a:lnTo>
                    <a:pt x="37338" y="381"/>
                  </a:lnTo>
                  <a:close/>
                </a:path>
                <a:path w="38735" h="12700">
                  <a:moveTo>
                    <a:pt x="38125" y="381"/>
                  </a:moveTo>
                  <a:lnTo>
                    <a:pt x="37731" y="774"/>
                  </a:lnTo>
                  <a:lnTo>
                    <a:pt x="37731" y="381"/>
                  </a:lnTo>
                  <a:lnTo>
                    <a:pt x="38125" y="381"/>
                  </a:lnTo>
                  <a:lnTo>
                    <a:pt x="38125" y="0"/>
                  </a:lnTo>
                  <a:lnTo>
                    <a:pt x="38125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4526619" y="19620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4460871" y="1962090"/>
              <a:ext cx="66675" cy="18415"/>
            </a:xfrm>
            <a:custGeom>
              <a:avLst/>
              <a:gdLst/>
              <a:ahLst/>
              <a:cxnLst/>
              <a:rect l="l" t="t" r="r" b="b"/>
              <a:pathLst>
                <a:path w="66675" h="18414">
                  <a:moveTo>
                    <a:pt x="36182" y="9626"/>
                  </a:moveTo>
                  <a:lnTo>
                    <a:pt x="36575" y="9626"/>
                  </a:lnTo>
                  <a:lnTo>
                    <a:pt x="36182" y="9626"/>
                  </a:lnTo>
                  <a:lnTo>
                    <a:pt x="36575" y="9626"/>
                  </a:lnTo>
                  <a:lnTo>
                    <a:pt x="36575" y="10007"/>
                  </a:lnTo>
                  <a:lnTo>
                    <a:pt x="36182" y="10007"/>
                  </a:lnTo>
                  <a:lnTo>
                    <a:pt x="35991" y="9626"/>
                  </a:lnTo>
                  <a:lnTo>
                    <a:pt x="36182" y="9626"/>
                  </a:lnTo>
                  <a:close/>
                </a:path>
                <a:path w="66675" h="18414">
                  <a:moveTo>
                    <a:pt x="56019" y="3657"/>
                  </a:moveTo>
                  <a:lnTo>
                    <a:pt x="55638" y="3657"/>
                  </a:lnTo>
                  <a:lnTo>
                    <a:pt x="55638" y="4038"/>
                  </a:lnTo>
                  <a:lnTo>
                    <a:pt x="55638" y="4432"/>
                  </a:lnTo>
                  <a:lnTo>
                    <a:pt x="55244" y="4432"/>
                  </a:lnTo>
                  <a:lnTo>
                    <a:pt x="55244" y="4038"/>
                  </a:lnTo>
                  <a:lnTo>
                    <a:pt x="55244" y="3657"/>
                  </a:lnTo>
                  <a:lnTo>
                    <a:pt x="55638" y="3657"/>
                  </a:lnTo>
                  <a:lnTo>
                    <a:pt x="56019" y="3657"/>
                  </a:lnTo>
                  <a:close/>
                </a:path>
                <a:path w="66675" h="18414">
                  <a:moveTo>
                    <a:pt x="37350" y="9245"/>
                  </a:moveTo>
                  <a:lnTo>
                    <a:pt x="37744" y="9245"/>
                  </a:lnTo>
                  <a:lnTo>
                    <a:pt x="37350" y="9245"/>
                  </a:lnTo>
                  <a:lnTo>
                    <a:pt x="37744" y="9245"/>
                  </a:lnTo>
                  <a:lnTo>
                    <a:pt x="37744" y="9626"/>
                  </a:lnTo>
                  <a:lnTo>
                    <a:pt x="37350" y="9626"/>
                  </a:lnTo>
                  <a:lnTo>
                    <a:pt x="37350" y="9245"/>
                  </a:lnTo>
                  <a:lnTo>
                    <a:pt x="37350" y="9626"/>
                  </a:lnTo>
                  <a:lnTo>
                    <a:pt x="37350" y="9245"/>
                  </a:lnTo>
                  <a:close/>
                </a:path>
                <a:path w="66675" h="18414">
                  <a:moveTo>
                    <a:pt x="65366" y="381"/>
                  </a:moveTo>
                  <a:lnTo>
                    <a:pt x="65366" y="0"/>
                  </a:lnTo>
                  <a:lnTo>
                    <a:pt x="65366" y="381"/>
                  </a:lnTo>
                  <a:lnTo>
                    <a:pt x="65366" y="774"/>
                  </a:lnTo>
                  <a:lnTo>
                    <a:pt x="65366" y="381"/>
                  </a:lnTo>
                  <a:close/>
                </a:path>
                <a:path w="66675" h="18414">
                  <a:moveTo>
                    <a:pt x="393" y="18097"/>
                  </a:moveTo>
                  <a:lnTo>
                    <a:pt x="0" y="18097"/>
                  </a:lnTo>
                  <a:lnTo>
                    <a:pt x="393" y="18097"/>
                  </a:lnTo>
                  <a:close/>
                </a:path>
                <a:path w="66675" h="18414">
                  <a:moveTo>
                    <a:pt x="64388" y="774"/>
                  </a:moveTo>
                  <a:lnTo>
                    <a:pt x="64579" y="774"/>
                  </a:lnTo>
                  <a:lnTo>
                    <a:pt x="64388" y="774"/>
                  </a:lnTo>
                  <a:close/>
                </a:path>
                <a:path w="66675" h="18414">
                  <a:moveTo>
                    <a:pt x="29184" y="11747"/>
                  </a:moveTo>
                  <a:lnTo>
                    <a:pt x="28790" y="11747"/>
                  </a:lnTo>
                  <a:lnTo>
                    <a:pt x="29184" y="11747"/>
                  </a:lnTo>
                  <a:lnTo>
                    <a:pt x="29184" y="11366"/>
                  </a:lnTo>
                  <a:lnTo>
                    <a:pt x="29184" y="11747"/>
                  </a:lnTo>
                  <a:close/>
                </a:path>
                <a:path w="66675" h="18414">
                  <a:moveTo>
                    <a:pt x="62826" y="1346"/>
                  </a:moveTo>
                  <a:lnTo>
                    <a:pt x="63220" y="1346"/>
                  </a:lnTo>
                  <a:lnTo>
                    <a:pt x="62826" y="1727"/>
                  </a:lnTo>
                  <a:lnTo>
                    <a:pt x="62445" y="1727"/>
                  </a:lnTo>
                  <a:lnTo>
                    <a:pt x="62826" y="1727"/>
                  </a:lnTo>
                  <a:lnTo>
                    <a:pt x="63220" y="1727"/>
                  </a:lnTo>
                  <a:lnTo>
                    <a:pt x="62826" y="1727"/>
                  </a:lnTo>
                  <a:lnTo>
                    <a:pt x="62445" y="1727"/>
                  </a:lnTo>
                  <a:lnTo>
                    <a:pt x="62826" y="1346"/>
                  </a:lnTo>
                  <a:lnTo>
                    <a:pt x="63220" y="965"/>
                  </a:lnTo>
                  <a:lnTo>
                    <a:pt x="62826" y="1346"/>
                  </a:lnTo>
                  <a:close/>
                </a:path>
                <a:path w="66675" h="18414">
                  <a:moveTo>
                    <a:pt x="65747" y="381"/>
                  </a:moveTo>
                  <a:lnTo>
                    <a:pt x="65747" y="0"/>
                  </a:lnTo>
                  <a:lnTo>
                    <a:pt x="66141" y="381"/>
                  </a:lnTo>
                  <a:lnTo>
                    <a:pt x="65747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4499783" y="19709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4488112" y="1962471"/>
              <a:ext cx="38735" cy="12065"/>
            </a:xfrm>
            <a:custGeom>
              <a:avLst/>
              <a:gdLst/>
              <a:ahLst/>
              <a:cxnLst/>
              <a:rect l="l" t="t" r="r" b="b"/>
              <a:pathLst>
                <a:path w="38735" h="12064">
                  <a:moveTo>
                    <a:pt x="11671" y="8864"/>
                  </a:moveTo>
                  <a:lnTo>
                    <a:pt x="11277" y="8864"/>
                  </a:lnTo>
                  <a:lnTo>
                    <a:pt x="11277" y="8470"/>
                  </a:lnTo>
                  <a:lnTo>
                    <a:pt x="11671" y="8864"/>
                  </a:lnTo>
                  <a:close/>
                </a:path>
                <a:path w="38735" h="12064">
                  <a:moveTo>
                    <a:pt x="0" y="11747"/>
                  </a:moveTo>
                  <a:lnTo>
                    <a:pt x="381" y="11747"/>
                  </a:lnTo>
                  <a:lnTo>
                    <a:pt x="0" y="11747"/>
                  </a:lnTo>
                  <a:close/>
                </a:path>
                <a:path w="38735" h="12064">
                  <a:moveTo>
                    <a:pt x="774" y="11366"/>
                  </a:moveTo>
                  <a:lnTo>
                    <a:pt x="1168" y="11366"/>
                  </a:lnTo>
                  <a:lnTo>
                    <a:pt x="774" y="11366"/>
                  </a:lnTo>
                  <a:close/>
                </a:path>
                <a:path w="38735" h="12064">
                  <a:moveTo>
                    <a:pt x="38506" y="0"/>
                  </a:moveTo>
                  <a:lnTo>
                    <a:pt x="38506" y="393"/>
                  </a:lnTo>
                  <a:lnTo>
                    <a:pt x="38125" y="393"/>
                  </a:lnTo>
                  <a:lnTo>
                    <a:pt x="38506" y="0"/>
                  </a:lnTo>
                  <a:close/>
                </a:path>
                <a:path w="38735" h="12064">
                  <a:moveTo>
                    <a:pt x="27813" y="3657"/>
                  </a:moveTo>
                  <a:lnTo>
                    <a:pt x="28003" y="3657"/>
                  </a:lnTo>
                  <a:lnTo>
                    <a:pt x="27813" y="3657"/>
                  </a:lnTo>
                  <a:lnTo>
                    <a:pt x="28003" y="3657"/>
                  </a:lnTo>
                  <a:lnTo>
                    <a:pt x="28003" y="4051"/>
                  </a:lnTo>
                  <a:lnTo>
                    <a:pt x="27813" y="4051"/>
                  </a:lnTo>
                  <a:lnTo>
                    <a:pt x="27813" y="4432"/>
                  </a:lnTo>
                  <a:lnTo>
                    <a:pt x="27419" y="4432"/>
                  </a:lnTo>
                  <a:lnTo>
                    <a:pt x="27813" y="4432"/>
                  </a:lnTo>
                  <a:lnTo>
                    <a:pt x="27419" y="4432"/>
                  </a:lnTo>
                  <a:lnTo>
                    <a:pt x="27419" y="4051"/>
                  </a:lnTo>
                  <a:lnTo>
                    <a:pt x="27813" y="4051"/>
                  </a:lnTo>
                  <a:lnTo>
                    <a:pt x="27813" y="3657"/>
                  </a:lnTo>
                  <a:close/>
                </a:path>
                <a:path w="38735" h="12064">
                  <a:moveTo>
                    <a:pt x="1168" y="11366"/>
                  </a:moveTo>
                  <a:lnTo>
                    <a:pt x="1168" y="11747"/>
                  </a:lnTo>
                  <a:lnTo>
                    <a:pt x="1168" y="11366"/>
                  </a:lnTo>
                  <a:lnTo>
                    <a:pt x="1168" y="11747"/>
                  </a:lnTo>
                  <a:lnTo>
                    <a:pt x="774" y="11747"/>
                  </a:lnTo>
                  <a:lnTo>
                    <a:pt x="1168" y="11366"/>
                  </a:lnTo>
                  <a:close/>
                </a:path>
                <a:path w="38735" h="12064">
                  <a:moveTo>
                    <a:pt x="8750" y="9626"/>
                  </a:moveTo>
                  <a:lnTo>
                    <a:pt x="8940" y="9626"/>
                  </a:lnTo>
                  <a:lnTo>
                    <a:pt x="8750" y="96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4500164" y="19709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4497828" y="1962471"/>
              <a:ext cx="29845" cy="10160"/>
            </a:xfrm>
            <a:custGeom>
              <a:avLst/>
              <a:gdLst/>
              <a:ahLst/>
              <a:cxnLst/>
              <a:rect l="l" t="t" r="r" b="b"/>
              <a:pathLst>
                <a:path w="29845" h="10160">
                  <a:moveTo>
                    <a:pt x="18097" y="4051"/>
                  </a:moveTo>
                  <a:lnTo>
                    <a:pt x="17703" y="4051"/>
                  </a:lnTo>
                  <a:lnTo>
                    <a:pt x="17703" y="4432"/>
                  </a:lnTo>
                  <a:lnTo>
                    <a:pt x="17322" y="4813"/>
                  </a:lnTo>
                  <a:lnTo>
                    <a:pt x="16929" y="4813"/>
                  </a:lnTo>
                  <a:lnTo>
                    <a:pt x="17322" y="4813"/>
                  </a:lnTo>
                  <a:lnTo>
                    <a:pt x="16929" y="4813"/>
                  </a:lnTo>
                  <a:lnTo>
                    <a:pt x="16929" y="5207"/>
                  </a:lnTo>
                  <a:lnTo>
                    <a:pt x="16535" y="5207"/>
                  </a:lnTo>
                  <a:lnTo>
                    <a:pt x="16929" y="5207"/>
                  </a:lnTo>
                  <a:lnTo>
                    <a:pt x="16929" y="4813"/>
                  </a:lnTo>
                  <a:lnTo>
                    <a:pt x="16929" y="4432"/>
                  </a:lnTo>
                  <a:lnTo>
                    <a:pt x="17322" y="4432"/>
                  </a:lnTo>
                  <a:lnTo>
                    <a:pt x="17703" y="4432"/>
                  </a:lnTo>
                  <a:lnTo>
                    <a:pt x="17703" y="4051"/>
                  </a:lnTo>
                  <a:lnTo>
                    <a:pt x="17703" y="4432"/>
                  </a:lnTo>
                  <a:lnTo>
                    <a:pt x="17322" y="4432"/>
                  </a:lnTo>
                  <a:lnTo>
                    <a:pt x="17703" y="4432"/>
                  </a:lnTo>
                  <a:lnTo>
                    <a:pt x="17703" y="4051"/>
                  </a:lnTo>
                  <a:lnTo>
                    <a:pt x="17703" y="3657"/>
                  </a:lnTo>
                  <a:lnTo>
                    <a:pt x="17703" y="4051"/>
                  </a:lnTo>
                  <a:lnTo>
                    <a:pt x="18097" y="4051"/>
                  </a:lnTo>
                  <a:close/>
                </a:path>
                <a:path w="29845" h="10160">
                  <a:moveTo>
                    <a:pt x="28016" y="393"/>
                  </a:moveTo>
                  <a:lnTo>
                    <a:pt x="28016" y="584"/>
                  </a:lnTo>
                  <a:lnTo>
                    <a:pt x="27622" y="584"/>
                  </a:lnTo>
                  <a:lnTo>
                    <a:pt x="27432" y="584"/>
                  </a:lnTo>
                  <a:lnTo>
                    <a:pt x="27622" y="584"/>
                  </a:lnTo>
                  <a:lnTo>
                    <a:pt x="27622" y="393"/>
                  </a:lnTo>
                  <a:lnTo>
                    <a:pt x="28016" y="393"/>
                  </a:lnTo>
                  <a:close/>
                </a:path>
                <a:path w="29845" h="10160">
                  <a:moveTo>
                    <a:pt x="29578" y="0"/>
                  </a:moveTo>
                  <a:lnTo>
                    <a:pt x="29184" y="0"/>
                  </a:lnTo>
                  <a:lnTo>
                    <a:pt x="29578" y="0"/>
                  </a:lnTo>
                  <a:close/>
                </a:path>
                <a:path w="29845" h="10160">
                  <a:moveTo>
                    <a:pt x="393" y="9626"/>
                  </a:moveTo>
                  <a:lnTo>
                    <a:pt x="0" y="9626"/>
                  </a:lnTo>
                  <a:lnTo>
                    <a:pt x="393" y="9626"/>
                  </a:lnTo>
                  <a:lnTo>
                    <a:pt x="0" y="9626"/>
                  </a:lnTo>
                  <a:lnTo>
                    <a:pt x="393" y="9626"/>
                  </a:lnTo>
                  <a:lnTo>
                    <a:pt x="0" y="10020"/>
                  </a:lnTo>
                  <a:lnTo>
                    <a:pt x="0" y="9626"/>
                  </a:lnTo>
                  <a:lnTo>
                    <a:pt x="393" y="9245"/>
                  </a:lnTo>
                  <a:lnTo>
                    <a:pt x="393" y="9626"/>
                  </a:lnTo>
                  <a:close/>
                </a:path>
                <a:path w="29845" h="10160">
                  <a:moveTo>
                    <a:pt x="2730" y="8864"/>
                  </a:moveTo>
                  <a:lnTo>
                    <a:pt x="2336" y="8864"/>
                  </a:lnTo>
                  <a:lnTo>
                    <a:pt x="2730" y="8864"/>
                  </a:lnTo>
                  <a:lnTo>
                    <a:pt x="2730" y="8470"/>
                  </a:lnTo>
                  <a:lnTo>
                    <a:pt x="2730" y="8864"/>
                  </a:lnTo>
                  <a:close/>
                </a:path>
                <a:path w="29845" h="10160">
                  <a:moveTo>
                    <a:pt x="3111" y="8864"/>
                  </a:moveTo>
                  <a:lnTo>
                    <a:pt x="2730" y="8864"/>
                  </a:lnTo>
                  <a:lnTo>
                    <a:pt x="2730" y="8470"/>
                  </a:lnTo>
                  <a:lnTo>
                    <a:pt x="3111" y="8470"/>
                  </a:lnTo>
                  <a:lnTo>
                    <a:pt x="3111" y="8864"/>
                  </a:lnTo>
                  <a:close/>
                </a:path>
                <a:path w="29845" h="10160">
                  <a:moveTo>
                    <a:pt x="7200" y="7315"/>
                  </a:moveTo>
                  <a:lnTo>
                    <a:pt x="7594" y="7315"/>
                  </a:lnTo>
                  <a:lnTo>
                    <a:pt x="7200" y="7315"/>
                  </a:lnTo>
                  <a:lnTo>
                    <a:pt x="7200" y="7708"/>
                  </a:lnTo>
                  <a:lnTo>
                    <a:pt x="6819" y="7708"/>
                  </a:lnTo>
                  <a:lnTo>
                    <a:pt x="6426" y="7708"/>
                  </a:lnTo>
                  <a:lnTo>
                    <a:pt x="6819" y="7708"/>
                  </a:lnTo>
                  <a:lnTo>
                    <a:pt x="6819" y="7315"/>
                  </a:lnTo>
                  <a:lnTo>
                    <a:pt x="7200" y="731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4461264" y="19805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4524866" y="1962864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393" y="190"/>
                  </a:moveTo>
                  <a:lnTo>
                    <a:pt x="393" y="571"/>
                  </a:lnTo>
                  <a:lnTo>
                    <a:pt x="393" y="190"/>
                  </a:lnTo>
                  <a:lnTo>
                    <a:pt x="393" y="571"/>
                  </a:lnTo>
                  <a:lnTo>
                    <a:pt x="0" y="571"/>
                  </a:lnTo>
                  <a:lnTo>
                    <a:pt x="393" y="190"/>
                  </a:lnTo>
                  <a:close/>
                </a:path>
                <a:path w="2539" h="635">
                  <a:moveTo>
                    <a:pt x="1371" y="0"/>
                  </a:moveTo>
                  <a:lnTo>
                    <a:pt x="1752" y="0"/>
                  </a:lnTo>
                  <a:lnTo>
                    <a:pt x="1371" y="0"/>
                  </a:lnTo>
                  <a:lnTo>
                    <a:pt x="1752" y="0"/>
                  </a:lnTo>
                  <a:lnTo>
                    <a:pt x="2146" y="0"/>
                  </a:lnTo>
                  <a:lnTo>
                    <a:pt x="1752" y="0"/>
                  </a:lnTo>
                  <a:lnTo>
                    <a:pt x="1371" y="190"/>
                  </a:lnTo>
                  <a:lnTo>
                    <a:pt x="977" y="190"/>
                  </a:lnTo>
                  <a:lnTo>
                    <a:pt x="1371" y="190"/>
                  </a:lnTo>
                  <a:lnTo>
                    <a:pt x="977" y="190"/>
                  </a:lnTo>
                  <a:lnTo>
                    <a:pt x="137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4525260" y="19630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4498615" y="1962864"/>
              <a:ext cx="28575" cy="9525"/>
            </a:xfrm>
            <a:custGeom>
              <a:avLst/>
              <a:gdLst/>
              <a:ahLst/>
              <a:cxnLst/>
              <a:rect l="l" t="t" r="r" b="b"/>
              <a:pathLst>
                <a:path w="28575" h="9525">
                  <a:moveTo>
                    <a:pt x="381" y="8851"/>
                  </a:moveTo>
                  <a:lnTo>
                    <a:pt x="774" y="9232"/>
                  </a:lnTo>
                  <a:lnTo>
                    <a:pt x="381" y="9232"/>
                  </a:lnTo>
                  <a:lnTo>
                    <a:pt x="0" y="9232"/>
                  </a:lnTo>
                  <a:lnTo>
                    <a:pt x="0" y="8851"/>
                  </a:lnTo>
                  <a:lnTo>
                    <a:pt x="381" y="8851"/>
                  </a:lnTo>
                  <a:close/>
                </a:path>
                <a:path w="28575" h="9525">
                  <a:moveTo>
                    <a:pt x="28003" y="0"/>
                  </a:moveTo>
                  <a:lnTo>
                    <a:pt x="28397" y="0"/>
                  </a:lnTo>
                  <a:lnTo>
                    <a:pt x="280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4525450" y="19630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4497447" y="1962864"/>
              <a:ext cx="29845" cy="10160"/>
            </a:xfrm>
            <a:custGeom>
              <a:avLst/>
              <a:gdLst/>
              <a:ahLst/>
              <a:cxnLst/>
              <a:rect l="l" t="t" r="r" b="b"/>
              <a:pathLst>
                <a:path w="29845" h="10160">
                  <a:moveTo>
                    <a:pt x="28790" y="190"/>
                  </a:moveTo>
                  <a:lnTo>
                    <a:pt x="29171" y="0"/>
                  </a:lnTo>
                  <a:lnTo>
                    <a:pt x="28790" y="190"/>
                  </a:lnTo>
                  <a:close/>
                </a:path>
                <a:path w="29845" h="10160">
                  <a:moveTo>
                    <a:pt x="29171" y="190"/>
                  </a:moveTo>
                  <a:lnTo>
                    <a:pt x="28790" y="190"/>
                  </a:lnTo>
                  <a:lnTo>
                    <a:pt x="29171" y="0"/>
                  </a:lnTo>
                  <a:lnTo>
                    <a:pt x="29565" y="0"/>
                  </a:lnTo>
                  <a:lnTo>
                    <a:pt x="29565" y="190"/>
                  </a:lnTo>
                  <a:lnTo>
                    <a:pt x="29565" y="0"/>
                  </a:lnTo>
                  <a:lnTo>
                    <a:pt x="29565" y="190"/>
                  </a:lnTo>
                  <a:lnTo>
                    <a:pt x="29171" y="190"/>
                  </a:lnTo>
                  <a:close/>
                </a:path>
                <a:path w="29845" h="10160">
                  <a:moveTo>
                    <a:pt x="380" y="9626"/>
                  </a:moveTo>
                  <a:lnTo>
                    <a:pt x="0" y="9626"/>
                  </a:lnTo>
                  <a:lnTo>
                    <a:pt x="380" y="9626"/>
                  </a:lnTo>
                  <a:lnTo>
                    <a:pt x="380" y="9232"/>
                  </a:lnTo>
                  <a:lnTo>
                    <a:pt x="380" y="9626"/>
                  </a:lnTo>
                  <a:close/>
                </a:path>
                <a:path w="29845" h="10160">
                  <a:moveTo>
                    <a:pt x="8356" y="6921"/>
                  </a:moveTo>
                  <a:lnTo>
                    <a:pt x="8750" y="6921"/>
                  </a:lnTo>
                  <a:lnTo>
                    <a:pt x="8940" y="6921"/>
                  </a:lnTo>
                  <a:lnTo>
                    <a:pt x="9334" y="6921"/>
                  </a:lnTo>
                  <a:lnTo>
                    <a:pt x="9728" y="6540"/>
                  </a:lnTo>
                  <a:lnTo>
                    <a:pt x="10109" y="6540"/>
                  </a:lnTo>
                  <a:lnTo>
                    <a:pt x="10502" y="6540"/>
                  </a:lnTo>
                  <a:lnTo>
                    <a:pt x="10883" y="6540"/>
                  </a:lnTo>
                  <a:lnTo>
                    <a:pt x="11277" y="6540"/>
                  </a:lnTo>
                  <a:lnTo>
                    <a:pt x="11277" y="6159"/>
                  </a:lnTo>
                  <a:lnTo>
                    <a:pt x="11671" y="6159"/>
                  </a:lnTo>
                  <a:lnTo>
                    <a:pt x="11671" y="5765"/>
                  </a:lnTo>
                  <a:lnTo>
                    <a:pt x="12052" y="5765"/>
                  </a:lnTo>
                  <a:lnTo>
                    <a:pt x="12445" y="5765"/>
                  </a:lnTo>
                  <a:lnTo>
                    <a:pt x="12445" y="6159"/>
                  </a:lnTo>
                  <a:lnTo>
                    <a:pt x="12839" y="6159"/>
                  </a:lnTo>
                  <a:lnTo>
                    <a:pt x="12445" y="6159"/>
                  </a:lnTo>
                  <a:lnTo>
                    <a:pt x="12052" y="6159"/>
                  </a:lnTo>
                  <a:lnTo>
                    <a:pt x="11671" y="6159"/>
                  </a:lnTo>
                  <a:lnTo>
                    <a:pt x="11277" y="6159"/>
                  </a:lnTo>
                  <a:lnTo>
                    <a:pt x="11277" y="6540"/>
                  </a:lnTo>
                  <a:lnTo>
                    <a:pt x="10883" y="6540"/>
                  </a:lnTo>
                  <a:lnTo>
                    <a:pt x="10883" y="6921"/>
                  </a:lnTo>
                  <a:lnTo>
                    <a:pt x="10502" y="6921"/>
                  </a:lnTo>
                  <a:lnTo>
                    <a:pt x="10502" y="6540"/>
                  </a:lnTo>
                  <a:lnTo>
                    <a:pt x="10502" y="6921"/>
                  </a:lnTo>
                  <a:lnTo>
                    <a:pt x="10109" y="6921"/>
                  </a:lnTo>
                  <a:lnTo>
                    <a:pt x="9728" y="6921"/>
                  </a:lnTo>
                  <a:lnTo>
                    <a:pt x="9334" y="6921"/>
                  </a:lnTo>
                  <a:lnTo>
                    <a:pt x="9334" y="7315"/>
                  </a:lnTo>
                  <a:lnTo>
                    <a:pt x="8940" y="7315"/>
                  </a:lnTo>
                  <a:lnTo>
                    <a:pt x="8940" y="6921"/>
                  </a:lnTo>
                  <a:lnTo>
                    <a:pt x="8940" y="7315"/>
                  </a:lnTo>
                  <a:lnTo>
                    <a:pt x="8940" y="6921"/>
                  </a:lnTo>
                  <a:lnTo>
                    <a:pt x="8750" y="7315"/>
                  </a:lnTo>
                  <a:lnTo>
                    <a:pt x="8356" y="7315"/>
                  </a:lnTo>
                  <a:lnTo>
                    <a:pt x="8356" y="6921"/>
                  </a:lnTo>
                  <a:lnTo>
                    <a:pt x="7975" y="6921"/>
                  </a:lnTo>
                  <a:lnTo>
                    <a:pt x="8356" y="692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4461264" y="19809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4489281" y="1962864"/>
              <a:ext cx="38735" cy="12700"/>
            </a:xfrm>
            <a:custGeom>
              <a:avLst/>
              <a:gdLst/>
              <a:ahLst/>
              <a:cxnLst/>
              <a:rect l="l" t="t" r="r" b="b"/>
              <a:pathLst>
                <a:path w="38735" h="12700">
                  <a:moveTo>
                    <a:pt x="36169" y="190"/>
                  </a:moveTo>
                  <a:lnTo>
                    <a:pt x="36169" y="571"/>
                  </a:lnTo>
                  <a:lnTo>
                    <a:pt x="35979" y="571"/>
                  </a:lnTo>
                  <a:lnTo>
                    <a:pt x="36169" y="571"/>
                  </a:lnTo>
                  <a:lnTo>
                    <a:pt x="36169" y="190"/>
                  </a:lnTo>
                  <a:close/>
                </a:path>
                <a:path w="38735" h="12700">
                  <a:moveTo>
                    <a:pt x="35979" y="571"/>
                  </a:moveTo>
                  <a:lnTo>
                    <a:pt x="35585" y="571"/>
                  </a:lnTo>
                  <a:lnTo>
                    <a:pt x="35979" y="571"/>
                  </a:lnTo>
                  <a:lnTo>
                    <a:pt x="35585" y="571"/>
                  </a:lnTo>
                  <a:lnTo>
                    <a:pt x="35979" y="571"/>
                  </a:lnTo>
                  <a:close/>
                </a:path>
                <a:path w="38735" h="12700">
                  <a:moveTo>
                    <a:pt x="8166" y="9626"/>
                  </a:moveTo>
                  <a:lnTo>
                    <a:pt x="8547" y="9626"/>
                  </a:lnTo>
                  <a:lnTo>
                    <a:pt x="8547" y="9817"/>
                  </a:lnTo>
                  <a:lnTo>
                    <a:pt x="8547" y="9626"/>
                  </a:lnTo>
                  <a:lnTo>
                    <a:pt x="8940" y="9626"/>
                  </a:lnTo>
                  <a:lnTo>
                    <a:pt x="8547" y="9626"/>
                  </a:lnTo>
                  <a:lnTo>
                    <a:pt x="8940" y="9626"/>
                  </a:lnTo>
                  <a:lnTo>
                    <a:pt x="10883" y="9626"/>
                  </a:lnTo>
                  <a:lnTo>
                    <a:pt x="10883" y="9817"/>
                  </a:lnTo>
                  <a:lnTo>
                    <a:pt x="11277" y="9817"/>
                  </a:lnTo>
                  <a:lnTo>
                    <a:pt x="11658" y="10198"/>
                  </a:lnTo>
                  <a:lnTo>
                    <a:pt x="10883" y="10198"/>
                  </a:lnTo>
                  <a:lnTo>
                    <a:pt x="10502" y="10198"/>
                  </a:lnTo>
                  <a:lnTo>
                    <a:pt x="10502" y="9817"/>
                  </a:lnTo>
                  <a:lnTo>
                    <a:pt x="10502" y="10198"/>
                  </a:lnTo>
                  <a:lnTo>
                    <a:pt x="10502" y="9817"/>
                  </a:lnTo>
                  <a:lnTo>
                    <a:pt x="10109" y="9817"/>
                  </a:lnTo>
                  <a:lnTo>
                    <a:pt x="9715" y="9817"/>
                  </a:lnTo>
                  <a:lnTo>
                    <a:pt x="9334" y="9817"/>
                  </a:lnTo>
                  <a:lnTo>
                    <a:pt x="8940" y="9817"/>
                  </a:lnTo>
                  <a:lnTo>
                    <a:pt x="8940" y="10198"/>
                  </a:lnTo>
                  <a:lnTo>
                    <a:pt x="8547" y="10198"/>
                  </a:lnTo>
                  <a:lnTo>
                    <a:pt x="8547" y="9817"/>
                  </a:lnTo>
                  <a:lnTo>
                    <a:pt x="8166" y="9817"/>
                  </a:lnTo>
                  <a:lnTo>
                    <a:pt x="7772" y="10198"/>
                  </a:lnTo>
                  <a:lnTo>
                    <a:pt x="7772" y="9817"/>
                  </a:lnTo>
                  <a:lnTo>
                    <a:pt x="7581" y="9817"/>
                  </a:lnTo>
                  <a:lnTo>
                    <a:pt x="7772" y="9817"/>
                  </a:lnTo>
                  <a:lnTo>
                    <a:pt x="7772" y="9626"/>
                  </a:lnTo>
                  <a:lnTo>
                    <a:pt x="8166" y="9626"/>
                  </a:lnTo>
                  <a:close/>
                </a:path>
                <a:path w="38735" h="12700">
                  <a:moveTo>
                    <a:pt x="36957" y="190"/>
                  </a:moveTo>
                  <a:lnTo>
                    <a:pt x="36563" y="190"/>
                  </a:lnTo>
                  <a:lnTo>
                    <a:pt x="36957" y="190"/>
                  </a:lnTo>
                  <a:close/>
                </a:path>
                <a:path w="38735" h="12700">
                  <a:moveTo>
                    <a:pt x="10109" y="9232"/>
                  </a:moveTo>
                  <a:lnTo>
                    <a:pt x="10502" y="9232"/>
                  </a:lnTo>
                  <a:lnTo>
                    <a:pt x="10883" y="9232"/>
                  </a:lnTo>
                  <a:lnTo>
                    <a:pt x="10883" y="9626"/>
                  </a:lnTo>
                  <a:lnTo>
                    <a:pt x="10883" y="9232"/>
                  </a:lnTo>
                  <a:lnTo>
                    <a:pt x="10502" y="9232"/>
                  </a:lnTo>
                  <a:lnTo>
                    <a:pt x="10109" y="9232"/>
                  </a:lnTo>
                  <a:close/>
                </a:path>
                <a:path w="38735" h="12700">
                  <a:moveTo>
                    <a:pt x="15367" y="7315"/>
                  </a:moveTo>
                  <a:lnTo>
                    <a:pt x="14973" y="7696"/>
                  </a:lnTo>
                  <a:lnTo>
                    <a:pt x="14973" y="7315"/>
                  </a:lnTo>
                  <a:lnTo>
                    <a:pt x="15367" y="7315"/>
                  </a:lnTo>
                  <a:close/>
                </a:path>
                <a:path w="38735" h="12700">
                  <a:moveTo>
                    <a:pt x="38125" y="0"/>
                  </a:moveTo>
                  <a:lnTo>
                    <a:pt x="37731" y="0"/>
                  </a:lnTo>
                  <a:lnTo>
                    <a:pt x="37731" y="190"/>
                  </a:lnTo>
                  <a:lnTo>
                    <a:pt x="37731" y="0"/>
                  </a:lnTo>
                  <a:lnTo>
                    <a:pt x="38125" y="0"/>
                  </a:lnTo>
                  <a:close/>
                </a:path>
                <a:path w="38735" h="12700">
                  <a:moveTo>
                    <a:pt x="37338" y="190"/>
                  </a:moveTo>
                  <a:lnTo>
                    <a:pt x="37731" y="190"/>
                  </a:lnTo>
                  <a:lnTo>
                    <a:pt x="37731" y="0"/>
                  </a:lnTo>
                  <a:lnTo>
                    <a:pt x="37731" y="190"/>
                  </a:lnTo>
                  <a:lnTo>
                    <a:pt x="37338" y="190"/>
                  </a:lnTo>
                  <a:lnTo>
                    <a:pt x="36957" y="190"/>
                  </a:lnTo>
                  <a:lnTo>
                    <a:pt x="37338" y="571"/>
                  </a:lnTo>
                  <a:lnTo>
                    <a:pt x="36957" y="571"/>
                  </a:lnTo>
                  <a:lnTo>
                    <a:pt x="36563" y="571"/>
                  </a:lnTo>
                  <a:lnTo>
                    <a:pt x="36957" y="190"/>
                  </a:lnTo>
                  <a:lnTo>
                    <a:pt x="37338" y="190"/>
                  </a:lnTo>
                  <a:close/>
                </a:path>
                <a:path w="38735" h="12700">
                  <a:moveTo>
                    <a:pt x="6807" y="9817"/>
                  </a:moveTo>
                  <a:lnTo>
                    <a:pt x="7188" y="9817"/>
                  </a:lnTo>
                  <a:lnTo>
                    <a:pt x="7581" y="9817"/>
                  </a:lnTo>
                  <a:lnTo>
                    <a:pt x="7188" y="9817"/>
                  </a:lnTo>
                  <a:lnTo>
                    <a:pt x="7581" y="9817"/>
                  </a:lnTo>
                  <a:lnTo>
                    <a:pt x="7188" y="9817"/>
                  </a:lnTo>
                  <a:lnTo>
                    <a:pt x="6807" y="9817"/>
                  </a:lnTo>
                  <a:close/>
                </a:path>
                <a:path w="38735" h="12700">
                  <a:moveTo>
                    <a:pt x="12052" y="8470"/>
                  </a:moveTo>
                  <a:lnTo>
                    <a:pt x="11658" y="8851"/>
                  </a:lnTo>
                  <a:lnTo>
                    <a:pt x="11658" y="8470"/>
                  </a:lnTo>
                  <a:lnTo>
                    <a:pt x="12052" y="8470"/>
                  </a:lnTo>
                  <a:close/>
                </a:path>
                <a:path w="38735" h="12700">
                  <a:moveTo>
                    <a:pt x="32867" y="1727"/>
                  </a:moveTo>
                  <a:lnTo>
                    <a:pt x="32867" y="2108"/>
                  </a:lnTo>
                  <a:lnTo>
                    <a:pt x="32867" y="1727"/>
                  </a:lnTo>
                  <a:lnTo>
                    <a:pt x="32867" y="2108"/>
                  </a:lnTo>
                  <a:lnTo>
                    <a:pt x="32473" y="2108"/>
                  </a:lnTo>
                  <a:lnTo>
                    <a:pt x="32867" y="1727"/>
                  </a:lnTo>
                  <a:close/>
                </a:path>
                <a:path w="38735" h="12700">
                  <a:moveTo>
                    <a:pt x="25869" y="4419"/>
                  </a:moveTo>
                  <a:lnTo>
                    <a:pt x="26250" y="4419"/>
                  </a:lnTo>
                  <a:lnTo>
                    <a:pt x="25869" y="4419"/>
                  </a:lnTo>
                  <a:lnTo>
                    <a:pt x="25869" y="4813"/>
                  </a:lnTo>
                  <a:lnTo>
                    <a:pt x="25476" y="4813"/>
                  </a:lnTo>
                  <a:lnTo>
                    <a:pt x="25476" y="5003"/>
                  </a:lnTo>
                  <a:lnTo>
                    <a:pt x="25476" y="5384"/>
                  </a:lnTo>
                  <a:lnTo>
                    <a:pt x="25869" y="5384"/>
                  </a:lnTo>
                  <a:lnTo>
                    <a:pt x="25476" y="5384"/>
                  </a:lnTo>
                  <a:lnTo>
                    <a:pt x="25082" y="5384"/>
                  </a:lnTo>
                  <a:lnTo>
                    <a:pt x="25082" y="5003"/>
                  </a:lnTo>
                  <a:lnTo>
                    <a:pt x="25476" y="5003"/>
                  </a:lnTo>
                  <a:lnTo>
                    <a:pt x="25476" y="4813"/>
                  </a:lnTo>
                  <a:lnTo>
                    <a:pt x="25869" y="4419"/>
                  </a:lnTo>
                  <a:close/>
                </a:path>
                <a:path w="38735" h="12700">
                  <a:moveTo>
                    <a:pt x="35979" y="952"/>
                  </a:moveTo>
                  <a:lnTo>
                    <a:pt x="35585" y="952"/>
                  </a:lnTo>
                  <a:lnTo>
                    <a:pt x="35979" y="952"/>
                  </a:lnTo>
                  <a:close/>
                </a:path>
                <a:path w="38735" h="12700">
                  <a:moveTo>
                    <a:pt x="38125" y="190"/>
                  </a:moveTo>
                  <a:lnTo>
                    <a:pt x="37731" y="190"/>
                  </a:lnTo>
                  <a:lnTo>
                    <a:pt x="38125" y="0"/>
                  </a:lnTo>
                  <a:lnTo>
                    <a:pt x="38125" y="190"/>
                  </a:lnTo>
                  <a:close/>
                </a:path>
                <a:path w="38735" h="12700">
                  <a:moveTo>
                    <a:pt x="35585" y="952"/>
                  </a:moveTo>
                  <a:lnTo>
                    <a:pt x="35979" y="952"/>
                  </a:lnTo>
                  <a:lnTo>
                    <a:pt x="35585" y="952"/>
                  </a:lnTo>
                  <a:lnTo>
                    <a:pt x="35585" y="1346"/>
                  </a:lnTo>
                  <a:lnTo>
                    <a:pt x="35204" y="1346"/>
                  </a:lnTo>
                  <a:lnTo>
                    <a:pt x="35585" y="952"/>
                  </a:lnTo>
                  <a:close/>
                </a:path>
                <a:path w="38735" h="12700">
                  <a:moveTo>
                    <a:pt x="14579" y="7696"/>
                  </a:moveTo>
                  <a:lnTo>
                    <a:pt x="14579" y="8077"/>
                  </a:lnTo>
                  <a:lnTo>
                    <a:pt x="14579" y="7696"/>
                  </a:lnTo>
                  <a:lnTo>
                    <a:pt x="14973" y="7696"/>
                  </a:lnTo>
                  <a:lnTo>
                    <a:pt x="14579" y="7696"/>
                  </a:lnTo>
                  <a:close/>
                </a:path>
                <a:path w="38735" h="12700">
                  <a:moveTo>
                    <a:pt x="36169" y="571"/>
                  </a:moveTo>
                  <a:lnTo>
                    <a:pt x="36563" y="571"/>
                  </a:lnTo>
                  <a:lnTo>
                    <a:pt x="36169" y="571"/>
                  </a:lnTo>
                  <a:lnTo>
                    <a:pt x="36169" y="952"/>
                  </a:lnTo>
                  <a:lnTo>
                    <a:pt x="35979" y="952"/>
                  </a:lnTo>
                  <a:lnTo>
                    <a:pt x="36169" y="571"/>
                  </a:lnTo>
                  <a:close/>
                </a:path>
                <a:path w="38735" h="12700">
                  <a:moveTo>
                    <a:pt x="14579" y="8470"/>
                  </a:moveTo>
                  <a:lnTo>
                    <a:pt x="14579" y="8077"/>
                  </a:lnTo>
                  <a:lnTo>
                    <a:pt x="14973" y="8077"/>
                  </a:lnTo>
                  <a:lnTo>
                    <a:pt x="14579" y="8470"/>
                  </a:lnTo>
                  <a:close/>
                </a:path>
                <a:path w="38735" h="12700">
                  <a:moveTo>
                    <a:pt x="31699" y="2501"/>
                  </a:moveTo>
                  <a:lnTo>
                    <a:pt x="31699" y="2882"/>
                  </a:lnTo>
                  <a:lnTo>
                    <a:pt x="31305" y="2882"/>
                  </a:lnTo>
                  <a:lnTo>
                    <a:pt x="31699" y="2882"/>
                  </a:lnTo>
                  <a:lnTo>
                    <a:pt x="31305" y="2882"/>
                  </a:lnTo>
                  <a:lnTo>
                    <a:pt x="31115" y="2882"/>
                  </a:lnTo>
                  <a:lnTo>
                    <a:pt x="30721" y="2882"/>
                  </a:lnTo>
                  <a:lnTo>
                    <a:pt x="30721" y="3263"/>
                  </a:lnTo>
                  <a:lnTo>
                    <a:pt x="30721" y="2882"/>
                  </a:lnTo>
                  <a:lnTo>
                    <a:pt x="31115" y="2882"/>
                  </a:lnTo>
                  <a:lnTo>
                    <a:pt x="31115" y="2501"/>
                  </a:lnTo>
                  <a:lnTo>
                    <a:pt x="31305" y="2501"/>
                  </a:lnTo>
                  <a:lnTo>
                    <a:pt x="31699" y="2501"/>
                  </a:lnTo>
                  <a:close/>
                </a:path>
                <a:path w="38735" h="12700">
                  <a:moveTo>
                    <a:pt x="36957" y="571"/>
                  </a:moveTo>
                  <a:lnTo>
                    <a:pt x="37338" y="571"/>
                  </a:lnTo>
                  <a:lnTo>
                    <a:pt x="36957" y="571"/>
                  </a:lnTo>
                  <a:lnTo>
                    <a:pt x="37338" y="571"/>
                  </a:lnTo>
                  <a:lnTo>
                    <a:pt x="36957" y="571"/>
                  </a:lnTo>
                  <a:close/>
                </a:path>
                <a:path w="38735" h="12700">
                  <a:moveTo>
                    <a:pt x="37731" y="190"/>
                  </a:moveTo>
                  <a:lnTo>
                    <a:pt x="37731" y="571"/>
                  </a:lnTo>
                  <a:lnTo>
                    <a:pt x="37338" y="571"/>
                  </a:lnTo>
                  <a:lnTo>
                    <a:pt x="37731" y="571"/>
                  </a:lnTo>
                  <a:lnTo>
                    <a:pt x="37338" y="571"/>
                  </a:lnTo>
                  <a:lnTo>
                    <a:pt x="37338" y="190"/>
                  </a:lnTo>
                  <a:lnTo>
                    <a:pt x="37731" y="190"/>
                  </a:lnTo>
                  <a:close/>
                </a:path>
                <a:path w="38735" h="12700">
                  <a:moveTo>
                    <a:pt x="381" y="12128"/>
                  </a:moveTo>
                  <a:lnTo>
                    <a:pt x="0" y="12128"/>
                  </a:lnTo>
                  <a:lnTo>
                    <a:pt x="381" y="12128"/>
                  </a:lnTo>
                  <a:close/>
                </a:path>
                <a:path w="38735" h="12700">
                  <a:moveTo>
                    <a:pt x="11277" y="9232"/>
                  </a:moveTo>
                  <a:lnTo>
                    <a:pt x="11658" y="9232"/>
                  </a:lnTo>
                  <a:lnTo>
                    <a:pt x="11277" y="9626"/>
                  </a:lnTo>
                  <a:lnTo>
                    <a:pt x="10883" y="9626"/>
                  </a:lnTo>
                  <a:lnTo>
                    <a:pt x="10883" y="9232"/>
                  </a:lnTo>
                  <a:lnTo>
                    <a:pt x="11277" y="9232"/>
                  </a:lnTo>
                  <a:lnTo>
                    <a:pt x="10883" y="9232"/>
                  </a:lnTo>
                  <a:lnTo>
                    <a:pt x="11277" y="9232"/>
                  </a:lnTo>
                  <a:close/>
                </a:path>
                <a:path w="38735" h="12700">
                  <a:moveTo>
                    <a:pt x="31115" y="2882"/>
                  </a:moveTo>
                  <a:lnTo>
                    <a:pt x="30721" y="2882"/>
                  </a:lnTo>
                  <a:lnTo>
                    <a:pt x="31115" y="2882"/>
                  </a:lnTo>
                  <a:close/>
                </a:path>
                <a:path w="38735" h="12700">
                  <a:moveTo>
                    <a:pt x="18669" y="6921"/>
                  </a:moveTo>
                  <a:lnTo>
                    <a:pt x="18275" y="6921"/>
                  </a:lnTo>
                  <a:lnTo>
                    <a:pt x="18669" y="6921"/>
                  </a:lnTo>
                  <a:close/>
                </a:path>
                <a:path w="38735" h="12700">
                  <a:moveTo>
                    <a:pt x="8166" y="10198"/>
                  </a:moveTo>
                  <a:lnTo>
                    <a:pt x="8547" y="10198"/>
                  </a:lnTo>
                  <a:lnTo>
                    <a:pt x="8166" y="10198"/>
                  </a:lnTo>
                  <a:close/>
                </a:path>
                <a:path w="38735" h="12700">
                  <a:moveTo>
                    <a:pt x="31115" y="2882"/>
                  </a:moveTo>
                  <a:lnTo>
                    <a:pt x="31305" y="2882"/>
                  </a:lnTo>
                  <a:lnTo>
                    <a:pt x="31305" y="3263"/>
                  </a:lnTo>
                  <a:lnTo>
                    <a:pt x="31115" y="3263"/>
                  </a:lnTo>
                  <a:lnTo>
                    <a:pt x="31115" y="2882"/>
                  </a:lnTo>
                  <a:close/>
                </a:path>
                <a:path w="38735" h="12700">
                  <a:moveTo>
                    <a:pt x="31115" y="3263"/>
                  </a:moveTo>
                  <a:lnTo>
                    <a:pt x="31305" y="3263"/>
                  </a:lnTo>
                  <a:lnTo>
                    <a:pt x="31305" y="3657"/>
                  </a:lnTo>
                  <a:lnTo>
                    <a:pt x="31305" y="3263"/>
                  </a:lnTo>
                  <a:lnTo>
                    <a:pt x="31115" y="3263"/>
                  </a:lnTo>
                  <a:lnTo>
                    <a:pt x="31305" y="3263"/>
                  </a:lnTo>
                  <a:lnTo>
                    <a:pt x="31305" y="2882"/>
                  </a:lnTo>
                  <a:lnTo>
                    <a:pt x="31699" y="2882"/>
                  </a:lnTo>
                  <a:lnTo>
                    <a:pt x="32092" y="3263"/>
                  </a:lnTo>
                  <a:lnTo>
                    <a:pt x="31699" y="3263"/>
                  </a:lnTo>
                  <a:lnTo>
                    <a:pt x="31699" y="3657"/>
                  </a:lnTo>
                  <a:lnTo>
                    <a:pt x="32092" y="3657"/>
                  </a:lnTo>
                  <a:lnTo>
                    <a:pt x="31699" y="3657"/>
                  </a:lnTo>
                  <a:lnTo>
                    <a:pt x="31699" y="4038"/>
                  </a:lnTo>
                  <a:lnTo>
                    <a:pt x="31305" y="4038"/>
                  </a:lnTo>
                  <a:lnTo>
                    <a:pt x="31305" y="4419"/>
                  </a:lnTo>
                  <a:lnTo>
                    <a:pt x="31115" y="4419"/>
                  </a:lnTo>
                  <a:lnTo>
                    <a:pt x="31115" y="4813"/>
                  </a:lnTo>
                  <a:lnTo>
                    <a:pt x="31305" y="4813"/>
                  </a:lnTo>
                  <a:lnTo>
                    <a:pt x="31115" y="4813"/>
                  </a:lnTo>
                  <a:lnTo>
                    <a:pt x="31115" y="5003"/>
                  </a:lnTo>
                  <a:lnTo>
                    <a:pt x="30721" y="5003"/>
                  </a:lnTo>
                  <a:lnTo>
                    <a:pt x="30721" y="4813"/>
                  </a:lnTo>
                  <a:lnTo>
                    <a:pt x="30721" y="4419"/>
                  </a:lnTo>
                  <a:lnTo>
                    <a:pt x="30721" y="4038"/>
                  </a:lnTo>
                  <a:lnTo>
                    <a:pt x="30721" y="4419"/>
                  </a:lnTo>
                  <a:lnTo>
                    <a:pt x="30721" y="4038"/>
                  </a:lnTo>
                  <a:lnTo>
                    <a:pt x="30721" y="3657"/>
                  </a:lnTo>
                  <a:lnTo>
                    <a:pt x="30340" y="3657"/>
                  </a:lnTo>
                  <a:lnTo>
                    <a:pt x="30721" y="3657"/>
                  </a:lnTo>
                  <a:lnTo>
                    <a:pt x="30721" y="3263"/>
                  </a:lnTo>
                  <a:lnTo>
                    <a:pt x="31115" y="3263"/>
                  </a:lnTo>
                  <a:close/>
                </a:path>
                <a:path w="38735" h="12700">
                  <a:moveTo>
                    <a:pt x="37338" y="952"/>
                  </a:moveTo>
                  <a:lnTo>
                    <a:pt x="37731" y="952"/>
                  </a:lnTo>
                  <a:lnTo>
                    <a:pt x="37338" y="952"/>
                  </a:lnTo>
                  <a:lnTo>
                    <a:pt x="36957" y="952"/>
                  </a:lnTo>
                  <a:lnTo>
                    <a:pt x="36957" y="1346"/>
                  </a:lnTo>
                  <a:lnTo>
                    <a:pt x="36563" y="1346"/>
                  </a:lnTo>
                  <a:lnTo>
                    <a:pt x="36957" y="952"/>
                  </a:lnTo>
                  <a:lnTo>
                    <a:pt x="37338" y="952"/>
                  </a:lnTo>
                  <a:close/>
                </a:path>
                <a:path w="38735" h="12700">
                  <a:moveTo>
                    <a:pt x="36957" y="952"/>
                  </a:moveTo>
                  <a:lnTo>
                    <a:pt x="36563" y="1346"/>
                  </a:lnTo>
                  <a:lnTo>
                    <a:pt x="36563" y="952"/>
                  </a:lnTo>
                  <a:lnTo>
                    <a:pt x="36957" y="95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4498221" y="19726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4460096" y="1963817"/>
              <a:ext cx="67945" cy="19685"/>
            </a:xfrm>
            <a:custGeom>
              <a:avLst/>
              <a:gdLst/>
              <a:ahLst/>
              <a:cxnLst/>
              <a:rect l="l" t="t" r="r" b="b"/>
              <a:pathLst>
                <a:path w="67945" h="19685">
                  <a:moveTo>
                    <a:pt x="39293" y="9245"/>
                  </a:moveTo>
                  <a:lnTo>
                    <a:pt x="38900" y="9245"/>
                  </a:lnTo>
                  <a:lnTo>
                    <a:pt x="38519" y="9245"/>
                  </a:lnTo>
                  <a:lnTo>
                    <a:pt x="38519" y="8864"/>
                  </a:lnTo>
                  <a:lnTo>
                    <a:pt x="38900" y="8864"/>
                  </a:lnTo>
                  <a:lnTo>
                    <a:pt x="39293" y="8864"/>
                  </a:lnTo>
                  <a:lnTo>
                    <a:pt x="39293" y="9245"/>
                  </a:lnTo>
                  <a:close/>
                </a:path>
                <a:path w="67945" h="19685">
                  <a:moveTo>
                    <a:pt x="40843" y="8674"/>
                  </a:moveTo>
                  <a:lnTo>
                    <a:pt x="41236" y="8674"/>
                  </a:lnTo>
                  <a:lnTo>
                    <a:pt x="41630" y="8864"/>
                  </a:lnTo>
                  <a:lnTo>
                    <a:pt x="41630" y="9245"/>
                  </a:lnTo>
                  <a:lnTo>
                    <a:pt x="41236" y="9245"/>
                  </a:lnTo>
                  <a:lnTo>
                    <a:pt x="41236" y="8864"/>
                  </a:lnTo>
                  <a:lnTo>
                    <a:pt x="40843" y="8864"/>
                  </a:lnTo>
                  <a:lnTo>
                    <a:pt x="40843" y="9245"/>
                  </a:lnTo>
                  <a:lnTo>
                    <a:pt x="40462" y="9245"/>
                  </a:lnTo>
                  <a:lnTo>
                    <a:pt x="40462" y="8864"/>
                  </a:lnTo>
                  <a:lnTo>
                    <a:pt x="40843" y="8864"/>
                  </a:lnTo>
                  <a:lnTo>
                    <a:pt x="40843" y="9245"/>
                  </a:lnTo>
                  <a:lnTo>
                    <a:pt x="40462" y="8864"/>
                  </a:lnTo>
                  <a:lnTo>
                    <a:pt x="40068" y="8864"/>
                  </a:lnTo>
                  <a:lnTo>
                    <a:pt x="40068" y="8674"/>
                  </a:lnTo>
                  <a:lnTo>
                    <a:pt x="40462" y="8674"/>
                  </a:lnTo>
                  <a:lnTo>
                    <a:pt x="40843" y="8674"/>
                  </a:lnTo>
                  <a:close/>
                </a:path>
                <a:path w="67945" h="19685">
                  <a:moveTo>
                    <a:pt x="42214" y="8280"/>
                  </a:moveTo>
                  <a:lnTo>
                    <a:pt x="41821" y="8674"/>
                  </a:lnTo>
                  <a:lnTo>
                    <a:pt x="41630" y="8674"/>
                  </a:lnTo>
                  <a:lnTo>
                    <a:pt x="41236" y="8674"/>
                  </a:lnTo>
                  <a:lnTo>
                    <a:pt x="41630" y="8280"/>
                  </a:lnTo>
                  <a:lnTo>
                    <a:pt x="41821" y="8280"/>
                  </a:lnTo>
                  <a:lnTo>
                    <a:pt x="42214" y="8280"/>
                  </a:lnTo>
                  <a:close/>
                </a:path>
                <a:path w="67945" h="19685">
                  <a:moveTo>
                    <a:pt x="59524" y="2705"/>
                  </a:moveTo>
                  <a:lnTo>
                    <a:pt x="59905" y="2311"/>
                  </a:lnTo>
                  <a:lnTo>
                    <a:pt x="59905" y="2705"/>
                  </a:lnTo>
                  <a:lnTo>
                    <a:pt x="59524" y="2705"/>
                  </a:lnTo>
                  <a:close/>
                </a:path>
                <a:path w="67945" h="19685">
                  <a:moveTo>
                    <a:pt x="393" y="18300"/>
                  </a:moveTo>
                  <a:lnTo>
                    <a:pt x="0" y="18300"/>
                  </a:lnTo>
                  <a:lnTo>
                    <a:pt x="393" y="18300"/>
                  </a:lnTo>
                  <a:close/>
                </a:path>
                <a:path w="67945" h="19685">
                  <a:moveTo>
                    <a:pt x="40843" y="8674"/>
                  </a:moveTo>
                  <a:lnTo>
                    <a:pt x="41236" y="8674"/>
                  </a:lnTo>
                  <a:lnTo>
                    <a:pt x="41630" y="8674"/>
                  </a:lnTo>
                  <a:lnTo>
                    <a:pt x="41821" y="8674"/>
                  </a:lnTo>
                  <a:lnTo>
                    <a:pt x="41630" y="8864"/>
                  </a:lnTo>
                  <a:lnTo>
                    <a:pt x="41630" y="8674"/>
                  </a:lnTo>
                  <a:lnTo>
                    <a:pt x="41236" y="8674"/>
                  </a:lnTo>
                  <a:lnTo>
                    <a:pt x="40843" y="8674"/>
                  </a:lnTo>
                  <a:lnTo>
                    <a:pt x="40462" y="8674"/>
                  </a:lnTo>
                  <a:lnTo>
                    <a:pt x="40843" y="8674"/>
                  </a:lnTo>
                  <a:close/>
                </a:path>
                <a:path w="67945" h="19685">
                  <a:moveTo>
                    <a:pt x="65354" y="393"/>
                  </a:moveTo>
                  <a:lnTo>
                    <a:pt x="65747" y="393"/>
                  </a:lnTo>
                  <a:lnTo>
                    <a:pt x="66141" y="393"/>
                  </a:lnTo>
                  <a:lnTo>
                    <a:pt x="66141" y="0"/>
                  </a:lnTo>
                  <a:lnTo>
                    <a:pt x="66522" y="0"/>
                  </a:lnTo>
                  <a:lnTo>
                    <a:pt x="66141" y="393"/>
                  </a:lnTo>
                  <a:lnTo>
                    <a:pt x="66522" y="0"/>
                  </a:lnTo>
                  <a:lnTo>
                    <a:pt x="66522" y="393"/>
                  </a:lnTo>
                  <a:lnTo>
                    <a:pt x="66141" y="393"/>
                  </a:lnTo>
                  <a:lnTo>
                    <a:pt x="65747" y="393"/>
                  </a:lnTo>
                  <a:lnTo>
                    <a:pt x="65747" y="774"/>
                  </a:lnTo>
                  <a:lnTo>
                    <a:pt x="65354" y="774"/>
                  </a:lnTo>
                  <a:lnTo>
                    <a:pt x="65163" y="774"/>
                  </a:lnTo>
                  <a:lnTo>
                    <a:pt x="65163" y="393"/>
                  </a:lnTo>
                  <a:lnTo>
                    <a:pt x="65354" y="393"/>
                  </a:lnTo>
                  <a:lnTo>
                    <a:pt x="65163" y="393"/>
                  </a:lnTo>
                  <a:lnTo>
                    <a:pt x="65354" y="393"/>
                  </a:lnTo>
                  <a:close/>
                </a:path>
                <a:path w="67945" h="19685">
                  <a:moveTo>
                    <a:pt x="31902" y="11176"/>
                  </a:moveTo>
                  <a:lnTo>
                    <a:pt x="31508" y="11176"/>
                  </a:lnTo>
                  <a:lnTo>
                    <a:pt x="31902" y="11176"/>
                  </a:lnTo>
                  <a:close/>
                </a:path>
                <a:path w="67945" h="19685">
                  <a:moveTo>
                    <a:pt x="31508" y="11176"/>
                  </a:moveTo>
                  <a:lnTo>
                    <a:pt x="31902" y="11176"/>
                  </a:lnTo>
                  <a:lnTo>
                    <a:pt x="32092" y="11176"/>
                  </a:lnTo>
                  <a:lnTo>
                    <a:pt x="31902" y="11176"/>
                  </a:lnTo>
                  <a:lnTo>
                    <a:pt x="31508" y="11176"/>
                  </a:lnTo>
                  <a:close/>
                </a:path>
                <a:path w="67945" h="19685">
                  <a:moveTo>
                    <a:pt x="42989" y="7899"/>
                  </a:moveTo>
                  <a:lnTo>
                    <a:pt x="43383" y="7899"/>
                  </a:lnTo>
                  <a:lnTo>
                    <a:pt x="42989" y="7899"/>
                  </a:lnTo>
                  <a:close/>
                </a:path>
                <a:path w="67945" h="19685">
                  <a:moveTo>
                    <a:pt x="43383" y="7899"/>
                  </a:moveTo>
                  <a:lnTo>
                    <a:pt x="42989" y="7899"/>
                  </a:lnTo>
                  <a:lnTo>
                    <a:pt x="43383" y="7899"/>
                  </a:lnTo>
                  <a:close/>
                </a:path>
                <a:path w="67945" h="19685">
                  <a:moveTo>
                    <a:pt x="66916" y="0"/>
                  </a:moveTo>
                  <a:lnTo>
                    <a:pt x="66522" y="0"/>
                  </a:lnTo>
                  <a:lnTo>
                    <a:pt x="66916" y="0"/>
                  </a:lnTo>
                  <a:close/>
                </a:path>
                <a:path w="67945" h="19685">
                  <a:moveTo>
                    <a:pt x="58750" y="3086"/>
                  </a:moveTo>
                  <a:lnTo>
                    <a:pt x="59131" y="3086"/>
                  </a:lnTo>
                  <a:lnTo>
                    <a:pt x="59524" y="2705"/>
                  </a:lnTo>
                  <a:lnTo>
                    <a:pt x="59524" y="3086"/>
                  </a:lnTo>
                  <a:lnTo>
                    <a:pt x="59131" y="3086"/>
                  </a:lnTo>
                  <a:lnTo>
                    <a:pt x="59524" y="3086"/>
                  </a:lnTo>
                  <a:lnTo>
                    <a:pt x="59131" y="3467"/>
                  </a:lnTo>
                  <a:lnTo>
                    <a:pt x="58750" y="3467"/>
                  </a:lnTo>
                  <a:lnTo>
                    <a:pt x="58750" y="3086"/>
                  </a:lnTo>
                  <a:close/>
                </a:path>
                <a:path w="67945" h="19685">
                  <a:moveTo>
                    <a:pt x="59905" y="2705"/>
                  </a:moveTo>
                  <a:lnTo>
                    <a:pt x="59524" y="2705"/>
                  </a:lnTo>
                  <a:lnTo>
                    <a:pt x="59905" y="2705"/>
                  </a:lnTo>
                  <a:close/>
                </a:path>
                <a:path w="67945" h="19685">
                  <a:moveTo>
                    <a:pt x="66916" y="393"/>
                  </a:moveTo>
                  <a:lnTo>
                    <a:pt x="66522" y="393"/>
                  </a:lnTo>
                  <a:lnTo>
                    <a:pt x="66522" y="0"/>
                  </a:lnTo>
                  <a:lnTo>
                    <a:pt x="66916" y="0"/>
                  </a:lnTo>
                  <a:lnTo>
                    <a:pt x="66916" y="393"/>
                  </a:lnTo>
                  <a:close/>
                </a:path>
                <a:path w="67945" h="19685">
                  <a:moveTo>
                    <a:pt x="54267" y="4432"/>
                  </a:moveTo>
                  <a:lnTo>
                    <a:pt x="54660" y="4432"/>
                  </a:lnTo>
                  <a:lnTo>
                    <a:pt x="54660" y="4813"/>
                  </a:lnTo>
                  <a:lnTo>
                    <a:pt x="55054" y="4813"/>
                  </a:lnTo>
                  <a:lnTo>
                    <a:pt x="54660" y="4813"/>
                  </a:lnTo>
                  <a:lnTo>
                    <a:pt x="54267" y="4432"/>
                  </a:lnTo>
                  <a:close/>
                </a:path>
                <a:path w="67945" h="19685">
                  <a:moveTo>
                    <a:pt x="66141" y="393"/>
                  </a:moveTo>
                  <a:lnTo>
                    <a:pt x="66522" y="393"/>
                  </a:lnTo>
                  <a:lnTo>
                    <a:pt x="66916" y="393"/>
                  </a:lnTo>
                  <a:lnTo>
                    <a:pt x="66522" y="393"/>
                  </a:lnTo>
                  <a:lnTo>
                    <a:pt x="66141" y="393"/>
                  </a:lnTo>
                  <a:lnTo>
                    <a:pt x="65747" y="774"/>
                  </a:lnTo>
                  <a:lnTo>
                    <a:pt x="65747" y="393"/>
                  </a:lnTo>
                  <a:lnTo>
                    <a:pt x="66141" y="393"/>
                  </a:lnTo>
                  <a:close/>
                </a:path>
                <a:path w="67945" h="19685">
                  <a:moveTo>
                    <a:pt x="59524" y="3086"/>
                  </a:moveTo>
                  <a:lnTo>
                    <a:pt x="59905" y="2705"/>
                  </a:lnTo>
                  <a:lnTo>
                    <a:pt x="59905" y="3086"/>
                  </a:lnTo>
                  <a:lnTo>
                    <a:pt x="59905" y="3467"/>
                  </a:lnTo>
                  <a:lnTo>
                    <a:pt x="59524" y="3467"/>
                  </a:lnTo>
                  <a:lnTo>
                    <a:pt x="59905" y="3467"/>
                  </a:lnTo>
                  <a:lnTo>
                    <a:pt x="59524" y="3467"/>
                  </a:lnTo>
                  <a:lnTo>
                    <a:pt x="59905" y="3467"/>
                  </a:lnTo>
                  <a:lnTo>
                    <a:pt x="59905" y="3860"/>
                  </a:lnTo>
                  <a:lnTo>
                    <a:pt x="59524" y="3860"/>
                  </a:lnTo>
                  <a:lnTo>
                    <a:pt x="59524" y="4051"/>
                  </a:lnTo>
                  <a:lnTo>
                    <a:pt x="59524" y="3860"/>
                  </a:lnTo>
                  <a:lnTo>
                    <a:pt x="59524" y="4051"/>
                  </a:lnTo>
                  <a:lnTo>
                    <a:pt x="59131" y="4051"/>
                  </a:lnTo>
                  <a:lnTo>
                    <a:pt x="59131" y="3860"/>
                  </a:lnTo>
                  <a:lnTo>
                    <a:pt x="59131" y="3467"/>
                  </a:lnTo>
                  <a:lnTo>
                    <a:pt x="59524" y="3467"/>
                  </a:lnTo>
                  <a:lnTo>
                    <a:pt x="59524" y="3086"/>
                  </a:lnTo>
                  <a:lnTo>
                    <a:pt x="59131" y="3086"/>
                  </a:lnTo>
                  <a:lnTo>
                    <a:pt x="59524" y="3086"/>
                  </a:lnTo>
                  <a:lnTo>
                    <a:pt x="59524" y="2705"/>
                  </a:lnTo>
                  <a:lnTo>
                    <a:pt x="59524" y="3086"/>
                  </a:lnTo>
                  <a:close/>
                </a:path>
                <a:path w="67945" h="19685">
                  <a:moveTo>
                    <a:pt x="42989" y="8674"/>
                  </a:moveTo>
                  <a:lnTo>
                    <a:pt x="43383" y="8674"/>
                  </a:lnTo>
                  <a:lnTo>
                    <a:pt x="43764" y="8674"/>
                  </a:lnTo>
                  <a:lnTo>
                    <a:pt x="44157" y="8674"/>
                  </a:lnTo>
                  <a:lnTo>
                    <a:pt x="43764" y="8674"/>
                  </a:lnTo>
                  <a:lnTo>
                    <a:pt x="43764" y="8864"/>
                  </a:lnTo>
                  <a:lnTo>
                    <a:pt x="43383" y="8864"/>
                  </a:lnTo>
                  <a:lnTo>
                    <a:pt x="42989" y="9245"/>
                  </a:lnTo>
                  <a:lnTo>
                    <a:pt x="42595" y="9245"/>
                  </a:lnTo>
                  <a:lnTo>
                    <a:pt x="42595" y="8864"/>
                  </a:lnTo>
                  <a:lnTo>
                    <a:pt x="42989" y="8864"/>
                  </a:lnTo>
                  <a:lnTo>
                    <a:pt x="42989" y="8674"/>
                  </a:lnTo>
                  <a:lnTo>
                    <a:pt x="42989" y="8864"/>
                  </a:lnTo>
                  <a:lnTo>
                    <a:pt x="42595" y="8864"/>
                  </a:lnTo>
                  <a:lnTo>
                    <a:pt x="42214" y="9245"/>
                  </a:lnTo>
                  <a:lnTo>
                    <a:pt x="42214" y="8864"/>
                  </a:lnTo>
                  <a:lnTo>
                    <a:pt x="41821" y="8864"/>
                  </a:lnTo>
                  <a:lnTo>
                    <a:pt x="41821" y="8674"/>
                  </a:lnTo>
                  <a:lnTo>
                    <a:pt x="42214" y="8674"/>
                  </a:lnTo>
                  <a:lnTo>
                    <a:pt x="42595" y="8674"/>
                  </a:lnTo>
                  <a:lnTo>
                    <a:pt x="42214" y="8280"/>
                  </a:lnTo>
                  <a:lnTo>
                    <a:pt x="42595" y="8280"/>
                  </a:lnTo>
                  <a:lnTo>
                    <a:pt x="42595" y="8674"/>
                  </a:lnTo>
                  <a:lnTo>
                    <a:pt x="42989" y="8674"/>
                  </a:lnTo>
                  <a:close/>
                </a:path>
                <a:path w="67945" h="19685">
                  <a:moveTo>
                    <a:pt x="67310" y="393"/>
                  </a:moveTo>
                  <a:lnTo>
                    <a:pt x="66916" y="393"/>
                  </a:lnTo>
                  <a:lnTo>
                    <a:pt x="66916" y="0"/>
                  </a:lnTo>
                  <a:lnTo>
                    <a:pt x="67310" y="0"/>
                  </a:lnTo>
                  <a:lnTo>
                    <a:pt x="67310" y="393"/>
                  </a:lnTo>
                  <a:close/>
                </a:path>
                <a:path w="67945" h="19685">
                  <a:moveTo>
                    <a:pt x="58750" y="3467"/>
                  </a:moveTo>
                  <a:lnTo>
                    <a:pt x="58356" y="3467"/>
                  </a:lnTo>
                  <a:lnTo>
                    <a:pt x="58750" y="3467"/>
                  </a:lnTo>
                  <a:lnTo>
                    <a:pt x="58356" y="3467"/>
                  </a:lnTo>
                  <a:lnTo>
                    <a:pt x="58356" y="3860"/>
                  </a:lnTo>
                  <a:lnTo>
                    <a:pt x="58356" y="3467"/>
                  </a:lnTo>
                  <a:lnTo>
                    <a:pt x="58750" y="3467"/>
                  </a:lnTo>
                  <a:close/>
                </a:path>
                <a:path w="67945" h="19685">
                  <a:moveTo>
                    <a:pt x="66141" y="393"/>
                  </a:moveTo>
                  <a:lnTo>
                    <a:pt x="66522" y="393"/>
                  </a:lnTo>
                  <a:lnTo>
                    <a:pt x="66141" y="393"/>
                  </a:lnTo>
                  <a:lnTo>
                    <a:pt x="66522" y="393"/>
                  </a:lnTo>
                  <a:lnTo>
                    <a:pt x="66916" y="393"/>
                  </a:lnTo>
                  <a:lnTo>
                    <a:pt x="66522" y="393"/>
                  </a:lnTo>
                  <a:lnTo>
                    <a:pt x="66141" y="774"/>
                  </a:lnTo>
                  <a:lnTo>
                    <a:pt x="66141" y="393"/>
                  </a:lnTo>
                  <a:close/>
                </a:path>
                <a:path w="67945" h="19685">
                  <a:moveTo>
                    <a:pt x="67310" y="393"/>
                  </a:moveTo>
                  <a:lnTo>
                    <a:pt x="66916" y="393"/>
                  </a:lnTo>
                  <a:lnTo>
                    <a:pt x="67310" y="393"/>
                  </a:lnTo>
                  <a:lnTo>
                    <a:pt x="67310" y="0"/>
                  </a:lnTo>
                  <a:lnTo>
                    <a:pt x="67310" y="393"/>
                  </a:lnTo>
                  <a:close/>
                </a:path>
                <a:path w="67945" h="19685">
                  <a:moveTo>
                    <a:pt x="58750" y="3467"/>
                  </a:moveTo>
                  <a:lnTo>
                    <a:pt x="59131" y="3467"/>
                  </a:lnTo>
                  <a:lnTo>
                    <a:pt x="59131" y="3860"/>
                  </a:lnTo>
                  <a:lnTo>
                    <a:pt x="59131" y="3467"/>
                  </a:lnTo>
                  <a:lnTo>
                    <a:pt x="59131" y="3860"/>
                  </a:lnTo>
                  <a:lnTo>
                    <a:pt x="59131" y="4051"/>
                  </a:lnTo>
                  <a:lnTo>
                    <a:pt x="58750" y="4051"/>
                  </a:lnTo>
                  <a:lnTo>
                    <a:pt x="58356" y="4051"/>
                  </a:lnTo>
                  <a:lnTo>
                    <a:pt x="57962" y="4051"/>
                  </a:lnTo>
                  <a:lnTo>
                    <a:pt x="57962" y="3860"/>
                  </a:lnTo>
                  <a:lnTo>
                    <a:pt x="58356" y="3860"/>
                  </a:lnTo>
                  <a:lnTo>
                    <a:pt x="58750" y="3467"/>
                  </a:lnTo>
                  <a:close/>
                </a:path>
                <a:path w="67945" h="19685">
                  <a:moveTo>
                    <a:pt x="67691" y="393"/>
                  </a:moveTo>
                  <a:lnTo>
                    <a:pt x="67310" y="393"/>
                  </a:lnTo>
                  <a:lnTo>
                    <a:pt x="67691" y="393"/>
                  </a:lnTo>
                  <a:close/>
                </a:path>
                <a:path w="67945" h="19685">
                  <a:moveTo>
                    <a:pt x="66916" y="393"/>
                  </a:moveTo>
                  <a:lnTo>
                    <a:pt x="66916" y="774"/>
                  </a:lnTo>
                  <a:lnTo>
                    <a:pt x="66522" y="774"/>
                  </a:lnTo>
                  <a:lnTo>
                    <a:pt x="66916" y="774"/>
                  </a:lnTo>
                  <a:lnTo>
                    <a:pt x="66916" y="393"/>
                  </a:lnTo>
                  <a:close/>
                </a:path>
                <a:path w="67945" h="19685">
                  <a:moveTo>
                    <a:pt x="55435" y="5207"/>
                  </a:moveTo>
                  <a:lnTo>
                    <a:pt x="55054" y="5207"/>
                  </a:lnTo>
                  <a:lnTo>
                    <a:pt x="55054" y="5588"/>
                  </a:lnTo>
                  <a:lnTo>
                    <a:pt x="55435" y="5588"/>
                  </a:lnTo>
                  <a:lnTo>
                    <a:pt x="55054" y="5588"/>
                  </a:lnTo>
                  <a:lnTo>
                    <a:pt x="55435" y="5588"/>
                  </a:lnTo>
                  <a:lnTo>
                    <a:pt x="55054" y="5588"/>
                  </a:lnTo>
                  <a:lnTo>
                    <a:pt x="55054" y="5969"/>
                  </a:lnTo>
                  <a:lnTo>
                    <a:pt x="55054" y="5588"/>
                  </a:lnTo>
                  <a:lnTo>
                    <a:pt x="54660" y="5588"/>
                  </a:lnTo>
                  <a:lnTo>
                    <a:pt x="55054" y="5588"/>
                  </a:lnTo>
                  <a:lnTo>
                    <a:pt x="55054" y="5207"/>
                  </a:lnTo>
                  <a:lnTo>
                    <a:pt x="54660" y="5207"/>
                  </a:lnTo>
                  <a:lnTo>
                    <a:pt x="54660" y="4813"/>
                  </a:lnTo>
                  <a:lnTo>
                    <a:pt x="55054" y="4813"/>
                  </a:lnTo>
                  <a:lnTo>
                    <a:pt x="55435" y="4813"/>
                  </a:lnTo>
                  <a:lnTo>
                    <a:pt x="55435" y="5207"/>
                  </a:lnTo>
                  <a:close/>
                </a:path>
                <a:path w="67945" h="19685">
                  <a:moveTo>
                    <a:pt x="40462" y="9245"/>
                  </a:moveTo>
                  <a:lnTo>
                    <a:pt x="40068" y="9245"/>
                  </a:lnTo>
                  <a:lnTo>
                    <a:pt x="40462" y="9245"/>
                  </a:lnTo>
                  <a:close/>
                </a:path>
                <a:path w="67945" h="19685">
                  <a:moveTo>
                    <a:pt x="41821" y="8864"/>
                  </a:moveTo>
                  <a:lnTo>
                    <a:pt x="41630" y="8864"/>
                  </a:lnTo>
                  <a:lnTo>
                    <a:pt x="41821" y="8864"/>
                  </a:lnTo>
                  <a:lnTo>
                    <a:pt x="41630" y="8864"/>
                  </a:lnTo>
                  <a:lnTo>
                    <a:pt x="41821" y="8864"/>
                  </a:lnTo>
                  <a:lnTo>
                    <a:pt x="41821" y="8674"/>
                  </a:lnTo>
                  <a:lnTo>
                    <a:pt x="41821" y="8864"/>
                  </a:lnTo>
                  <a:close/>
                </a:path>
                <a:path w="67945" h="19685">
                  <a:moveTo>
                    <a:pt x="64389" y="1549"/>
                  </a:moveTo>
                  <a:lnTo>
                    <a:pt x="63995" y="1549"/>
                  </a:lnTo>
                  <a:lnTo>
                    <a:pt x="64389" y="1549"/>
                  </a:lnTo>
                  <a:close/>
                </a:path>
                <a:path w="67945" h="19685">
                  <a:moveTo>
                    <a:pt x="41236" y="9245"/>
                  </a:moveTo>
                  <a:lnTo>
                    <a:pt x="40843" y="9245"/>
                  </a:lnTo>
                  <a:lnTo>
                    <a:pt x="40843" y="8864"/>
                  </a:lnTo>
                  <a:lnTo>
                    <a:pt x="41236" y="8864"/>
                  </a:lnTo>
                  <a:lnTo>
                    <a:pt x="41236" y="9245"/>
                  </a:lnTo>
                  <a:close/>
                </a:path>
                <a:path w="67945" h="19685">
                  <a:moveTo>
                    <a:pt x="67310" y="393"/>
                  </a:moveTo>
                  <a:lnTo>
                    <a:pt x="67310" y="774"/>
                  </a:lnTo>
                  <a:lnTo>
                    <a:pt x="66916" y="774"/>
                  </a:lnTo>
                  <a:lnTo>
                    <a:pt x="67310" y="774"/>
                  </a:lnTo>
                  <a:lnTo>
                    <a:pt x="66916" y="774"/>
                  </a:lnTo>
                  <a:lnTo>
                    <a:pt x="67310" y="393"/>
                  </a:lnTo>
                  <a:close/>
                </a:path>
                <a:path w="67945" h="19685">
                  <a:moveTo>
                    <a:pt x="66916" y="774"/>
                  </a:moveTo>
                  <a:lnTo>
                    <a:pt x="67310" y="774"/>
                  </a:lnTo>
                  <a:lnTo>
                    <a:pt x="66916" y="774"/>
                  </a:lnTo>
                  <a:lnTo>
                    <a:pt x="66916" y="1155"/>
                  </a:lnTo>
                  <a:lnTo>
                    <a:pt x="66522" y="1155"/>
                  </a:lnTo>
                  <a:lnTo>
                    <a:pt x="66141" y="1155"/>
                  </a:lnTo>
                  <a:lnTo>
                    <a:pt x="65747" y="1155"/>
                  </a:lnTo>
                  <a:lnTo>
                    <a:pt x="66141" y="1155"/>
                  </a:lnTo>
                  <a:lnTo>
                    <a:pt x="66141" y="774"/>
                  </a:lnTo>
                  <a:lnTo>
                    <a:pt x="66522" y="774"/>
                  </a:lnTo>
                  <a:lnTo>
                    <a:pt x="66916" y="774"/>
                  </a:lnTo>
                  <a:close/>
                </a:path>
                <a:path w="67945" h="19685">
                  <a:moveTo>
                    <a:pt x="393" y="18872"/>
                  </a:moveTo>
                  <a:lnTo>
                    <a:pt x="774" y="18872"/>
                  </a:lnTo>
                  <a:lnTo>
                    <a:pt x="393" y="19265"/>
                  </a:lnTo>
                  <a:lnTo>
                    <a:pt x="393" y="18872"/>
                  </a:lnTo>
                  <a:lnTo>
                    <a:pt x="0" y="18872"/>
                  </a:lnTo>
                  <a:lnTo>
                    <a:pt x="393" y="18872"/>
                  </a:lnTo>
                  <a:lnTo>
                    <a:pt x="0" y="18872"/>
                  </a:lnTo>
                  <a:lnTo>
                    <a:pt x="393" y="18872"/>
                  </a:lnTo>
                  <a:close/>
                </a:path>
                <a:path w="67945" h="19685">
                  <a:moveTo>
                    <a:pt x="60883" y="3086"/>
                  </a:moveTo>
                  <a:lnTo>
                    <a:pt x="60490" y="3086"/>
                  </a:lnTo>
                  <a:lnTo>
                    <a:pt x="60883" y="3086"/>
                  </a:lnTo>
                  <a:close/>
                </a:path>
                <a:path w="67945" h="19685">
                  <a:moveTo>
                    <a:pt x="35598" y="10795"/>
                  </a:moveTo>
                  <a:lnTo>
                    <a:pt x="35204" y="10795"/>
                  </a:lnTo>
                  <a:lnTo>
                    <a:pt x="35598" y="10795"/>
                  </a:lnTo>
                  <a:close/>
                </a:path>
                <a:path w="67945" h="19685">
                  <a:moveTo>
                    <a:pt x="63601" y="2311"/>
                  </a:moveTo>
                  <a:lnTo>
                    <a:pt x="63220" y="2311"/>
                  </a:lnTo>
                  <a:lnTo>
                    <a:pt x="63601" y="2311"/>
                  </a:lnTo>
                  <a:close/>
                </a:path>
                <a:path w="67945" h="19685">
                  <a:moveTo>
                    <a:pt x="65747" y="1549"/>
                  </a:moveTo>
                  <a:lnTo>
                    <a:pt x="65354" y="1549"/>
                  </a:lnTo>
                  <a:lnTo>
                    <a:pt x="65354" y="1155"/>
                  </a:lnTo>
                  <a:lnTo>
                    <a:pt x="65747" y="1155"/>
                  </a:lnTo>
                  <a:lnTo>
                    <a:pt x="65747" y="1549"/>
                  </a:lnTo>
                  <a:close/>
                </a:path>
                <a:path w="67945" h="19685">
                  <a:moveTo>
                    <a:pt x="41236" y="9245"/>
                  </a:moveTo>
                  <a:lnTo>
                    <a:pt x="41630" y="9245"/>
                  </a:lnTo>
                  <a:lnTo>
                    <a:pt x="41821" y="9245"/>
                  </a:lnTo>
                  <a:lnTo>
                    <a:pt x="41630" y="9245"/>
                  </a:lnTo>
                  <a:lnTo>
                    <a:pt x="41236" y="9245"/>
                  </a:lnTo>
                  <a:lnTo>
                    <a:pt x="40843" y="9245"/>
                  </a:lnTo>
                  <a:lnTo>
                    <a:pt x="41236" y="9245"/>
                  </a:lnTo>
                  <a:close/>
                </a:path>
                <a:path w="67945" h="19685">
                  <a:moveTo>
                    <a:pt x="65354" y="1549"/>
                  </a:moveTo>
                  <a:lnTo>
                    <a:pt x="65747" y="1549"/>
                  </a:lnTo>
                  <a:lnTo>
                    <a:pt x="65747" y="1155"/>
                  </a:lnTo>
                  <a:lnTo>
                    <a:pt x="65747" y="1549"/>
                  </a:lnTo>
                  <a:lnTo>
                    <a:pt x="65747" y="1155"/>
                  </a:lnTo>
                  <a:lnTo>
                    <a:pt x="66141" y="1155"/>
                  </a:lnTo>
                  <a:lnTo>
                    <a:pt x="65747" y="1549"/>
                  </a:lnTo>
                  <a:lnTo>
                    <a:pt x="66141" y="1155"/>
                  </a:lnTo>
                  <a:lnTo>
                    <a:pt x="66522" y="1155"/>
                  </a:lnTo>
                  <a:lnTo>
                    <a:pt x="66522" y="1549"/>
                  </a:lnTo>
                  <a:lnTo>
                    <a:pt x="66141" y="1549"/>
                  </a:lnTo>
                  <a:lnTo>
                    <a:pt x="65747" y="1549"/>
                  </a:lnTo>
                  <a:lnTo>
                    <a:pt x="65354" y="1549"/>
                  </a:lnTo>
                  <a:lnTo>
                    <a:pt x="65163" y="1549"/>
                  </a:lnTo>
                  <a:lnTo>
                    <a:pt x="65354" y="1549"/>
                  </a:lnTo>
                  <a:close/>
                </a:path>
                <a:path w="67945" h="19685">
                  <a:moveTo>
                    <a:pt x="41821" y="8864"/>
                  </a:moveTo>
                  <a:lnTo>
                    <a:pt x="42214" y="9245"/>
                  </a:lnTo>
                  <a:lnTo>
                    <a:pt x="42595" y="9245"/>
                  </a:lnTo>
                  <a:lnTo>
                    <a:pt x="42214" y="9245"/>
                  </a:lnTo>
                  <a:lnTo>
                    <a:pt x="42595" y="9245"/>
                  </a:lnTo>
                  <a:lnTo>
                    <a:pt x="42214" y="9245"/>
                  </a:lnTo>
                  <a:lnTo>
                    <a:pt x="41821" y="9245"/>
                  </a:lnTo>
                  <a:lnTo>
                    <a:pt x="41630" y="9245"/>
                  </a:lnTo>
                  <a:lnTo>
                    <a:pt x="41821" y="8864"/>
                  </a:lnTo>
                  <a:close/>
                </a:path>
                <a:path w="67945" h="19685">
                  <a:moveTo>
                    <a:pt x="67691" y="774"/>
                  </a:moveTo>
                  <a:lnTo>
                    <a:pt x="67310" y="774"/>
                  </a:lnTo>
                  <a:lnTo>
                    <a:pt x="67310" y="1155"/>
                  </a:lnTo>
                  <a:lnTo>
                    <a:pt x="66916" y="1155"/>
                  </a:lnTo>
                  <a:lnTo>
                    <a:pt x="67310" y="774"/>
                  </a:lnTo>
                  <a:lnTo>
                    <a:pt x="67691" y="774"/>
                  </a:lnTo>
                  <a:close/>
                </a:path>
                <a:path w="67945" h="19685">
                  <a:moveTo>
                    <a:pt x="33261" y="11557"/>
                  </a:moveTo>
                  <a:lnTo>
                    <a:pt x="33655" y="11557"/>
                  </a:lnTo>
                  <a:lnTo>
                    <a:pt x="34036" y="11557"/>
                  </a:lnTo>
                  <a:lnTo>
                    <a:pt x="33655" y="11557"/>
                  </a:lnTo>
                  <a:lnTo>
                    <a:pt x="33261" y="11557"/>
                  </a:lnTo>
                  <a:lnTo>
                    <a:pt x="32880" y="11557"/>
                  </a:lnTo>
                  <a:lnTo>
                    <a:pt x="33261" y="11557"/>
                  </a:lnTo>
                  <a:close/>
                </a:path>
                <a:path w="67945" h="19685">
                  <a:moveTo>
                    <a:pt x="63220" y="3086"/>
                  </a:moveTo>
                  <a:lnTo>
                    <a:pt x="62826" y="3086"/>
                  </a:lnTo>
                  <a:lnTo>
                    <a:pt x="62826" y="3467"/>
                  </a:lnTo>
                  <a:lnTo>
                    <a:pt x="62826" y="3086"/>
                  </a:lnTo>
                  <a:lnTo>
                    <a:pt x="63220" y="3086"/>
                  </a:lnTo>
                  <a:lnTo>
                    <a:pt x="63220" y="2705"/>
                  </a:lnTo>
                  <a:lnTo>
                    <a:pt x="62826" y="2705"/>
                  </a:lnTo>
                  <a:lnTo>
                    <a:pt x="63220" y="2705"/>
                  </a:lnTo>
                  <a:lnTo>
                    <a:pt x="62826" y="3086"/>
                  </a:lnTo>
                  <a:lnTo>
                    <a:pt x="62826" y="2705"/>
                  </a:lnTo>
                  <a:lnTo>
                    <a:pt x="62826" y="3086"/>
                  </a:lnTo>
                  <a:lnTo>
                    <a:pt x="62445" y="3086"/>
                  </a:lnTo>
                  <a:lnTo>
                    <a:pt x="62445" y="3467"/>
                  </a:lnTo>
                  <a:lnTo>
                    <a:pt x="62445" y="3086"/>
                  </a:lnTo>
                  <a:lnTo>
                    <a:pt x="62445" y="3467"/>
                  </a:lnTo>
                  <a:lnTo>
                    <a:pt x="62052" y="3467"/>
                  </a:lnTo>
                  <a:lnTo>
                    <a:pt x="61658" y="3467"/>
                  </a:lnTo>
                  <a:lnTo>
                    <a:pt x="62052" y="3086"/>
                  </a:lnTo>
                  <a:lnTo>
                    <a:pt x="62445" y="3086"/>
                  </a:lnTo>
                  <a:lnTo>
                    <a:pt x="62445" y="2705"/>
                  </a:lnTo>
                  <a:lnTo>
                    <a:pt x="62826" y="2705"/>
                  </a:lnTo>
                  <a:lnTo>
                    <a:pt x="63220" y="2705"/>
                  </a:lnTo>
                  <a:lnTo>
                    <a:pt x="63220" y="2311"/>
                  </a:lnTo>
                  <a:lnTo>
                    <a:pt x="63601" y="2311"/>
                  </a:lnTo>
                  <a:lnTo>
                    <a:pt x="63220" y="2311"/>
                  </a:lnTo>
                  <a:lnTo>
                    <a:pt x="63220" y="2705"/>
                  </a:lnTo>
                  <a:lnTo>
                    <a:pt x="63220" y="2311"/>
                  </a:lnTo>
                  <a:lnTo>
                    <a:pt x="63220" y="2705"/>
                  </a:lnTo>
                  <a:lnTo>
                    <a:pt x="63220" y="2311"/>
                  </a:lnTo>
                  <a:lnTo>
                    <a:pt x="63601" y="2311"/>
                  </a:lnTo>
                  <a:lnTo>
                    <a:pt x="63995" y="2311"/>
                  </a:lnTo>
                  <a:lnTo>
                    <a:pt x="63601" y="2311"/>
                  </a:lnTo>
                  <a:lnTo>
                    <a:pt x="63995" y="2311"/>
                  </a:lnTo>
                  <a:lnTo>
                    <a:pt x="64389" y="2311"/>
                  </a:lnTo>
                  <a:lnTo>
                    <a:pt x="64770" y="2311"/>
                  </a:lnTo>
                  <a:lnTo>
                    <a:pt x="65163" y="2311"/>
                  </a:lnTo>
                  <a:lnTo>
                    <a:pt x="64770" y="2311"/>
                  </a:lnTo>
                  <a:lnTo>
                    <a:pt x="64389" y="2705"/>
                  </a:lnTo>
                  <a:lnTo>
                    <a:pt x="63995" y="2705"/>
                  </a:lnTo>
                  <a:lnTo>
                    <a:pt x="63601" y="2705"/>
                  </a:lnTo>
                  <a:lnTo>
                    <a:pt x="63601" y="3086"/>
                  </a:lnTo>
                  <a:lnTo>
                    <a:pt x="63220" y="3086"/>
                  </a:lnTo>
                  <a:close/>
                </a:path>
                <a:path w="67945" h="19685">
                  <a:moveTo>
                    <a:pt x="393" y="19265"/>
                  </a:moveTo>
                  <a:lnTo>
                    <a:pt x="0" y="19265"/>
                  </a:lnTo>
                  <a:lnTo>
                    <a:pt x="0" y="18872"/>
                  </a:lnTo>
                  <a:lnTo>
                    <a:pt x="393" y="18872"/>
                  </a:lnTo>
                  <a:lnTo>
                    <a:pt x="393" y="19265"/>
                  </a:lnTo>
                  <a:close/>
                </a:path>
                <a:path w="67945" h="19685">
                  <a:moveTo>
                    <a:pt x="63220" y="2311"/>
                  </a:moveTo>
                  <a:lnTo>
                    <a:pt x="62826" y="2705"/>
                  </a:lnTo>
                  <a:lnTo>
                    <a:pt x="62826" y="2311"/>
                  </a:lnTo>
                  <a:lnTo>
                    <a:pt x="63220" y="2311"/>
                  </a:lnTo>
                  <a:lnTo>
                    <a:pt x="62826" y="2311"/>
                  </a:lnTo>
                  <a:lnTo>
                    <a:pt x="63220" y="2311"/>
                  </a:lnTo>
                  <a:close/>
                </a:path>
                <a:path w="67945" h="19685">
                  <a:moveTo>
                    <a:pt x="66916" y="774"/>
                  </a:moveTo>
                  <a:lnTo>
                    <a:pt x="66916" y="1155"/>
                  </a:lnTo>
                  <a:lnTo>
                    <a:pt x="66916" y="774"/>
                  </a:lnTo>
                  <a:lnTo>
                    <a:pt x="67310" y="774"/>
                  </a:lnTo>
                  <a:lnTo>
                    <a:pt x="66916" y="774"/>
                  </a:lnTo>
                  <a:close/>
                </a:path>
                <a:path w="67945" h="19685">
                  <a:moveTo>
                    <a:pt x="60883" y="3086"/>
                  </a:moveTo>
                  <a:lnTo>
                    <a:pt x="61277" y="3086"/>
                  </a:lnTo>
                  <a:lnTo>
                    <a:pt x="60883" y="3467"/>
                  </a:lnTo>
                  <a:lnTo>
                    <a:pt x="60883" y="3860"/>
                  </a:lnTo>
                  <a:lnTo>
                    <a:pt x="60490" y="3860"/>
                  </a:lnTo>
                  <a:lnTo>
                    <a:pt x="60883" y="3860"/>
                  </a:lnTo>
                  <a:lnTo>
                    <a:pt x="60883" y="4051"/>
                  </a:lnTo>
                  <a:lnTo>
                    <a:pt x="60490" y="4051"/>
                  </a:lnTo>
                  <a:lnTo>
                    <a:pt x="60299" y="4051"/>
                  </a:lnTo>
                  <a:lnTo>
                    <a:pt x="60299" y="3860"/>
                  </a:lnTo>
                  <a:lnTo>
                    <a:pt x="60490" y="3860"/>
                  </a:lnTo>
                  <a:lnTo>
                    <a:pt x="60490" y="3467"/>
                  </a:lnTo>
                  <a:lnTo>
                    <a:pt x="60883" y="3086"/>
                  </a:lnTo>
                  <a:close/>
                </a:path>
                <a:path w="67945" h="19685">
                  <a:moveTo>
                    <a:pt x="61658" y="3086"/>
                  </a:moveTo>
                  <a:lnTo>
                    <a:pt x="62052" y="3086"/>
                  </a:lnTo>
                  <a:lnTo>
                    <a:pt x="61658" y="3086"/>
                  </a:lnTo>
                  <a:lnTo>
                    <a:pt x="61277" y="3086"/>
                  </a:lnTo>
                  <a:lnTo>
                    <a:pt x="61658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4518059" y="19678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4505028" y="1964592"/>
              <a:ext cx="22860" cy="8255"/>
            </a:xfrm>
            <a:custGeom>
              <a:avLst/>
              <a:gdLst/>
              <a:ahLst/>
              <a:cxnLst/>
              <a:rect l="l" t="t" r="r" b="b"/>
              <a:pathLst>
                <a:path w="22860" h="8255">
                  <a:moveTo>
                    <a:pt x="20231" y="1155"/>
                  </a:moveTo>
                  <a:lnTo>
                    <a:pt x="20421" y="774"/>
                  </a:lnTo>
                  <a:lnTo>
                    <a:pt x="20421" y="1155"/>
                  </a:lnTo>
                  <a:lnTo>
                    <a:pt x="20231" y="1155"/>
                  </a:lnTo>
                  <a:lnTo>
                    <a:pt x="19837" y="1155"/>
                  </a:lnTo>
                  <a:lnTo>
                    <a:pt x="20231" y="1155"/>
                  </a:lnTo>
                  <a:close/>
                </a:path>
                <a:path w="22860" h="8255">
                  <a:moveTo>
                    <a:pt x="13423" y="4038"/>
                  </a:moveTo>
                  <a:lnTo>
                    <a:pt x="13030" y="4038"/>
                  </a:lnTo>
                  <a:lnTo>
                    <a:pt x="13030" y="3657"/>
                  </a:lnTo>
                  <a:lnTo>
                    <a:pt x="13423" y="3657"/>
                  </a:lnTo>
                  <a:lnTo>
                    <a:pt x="13423" y="3276"/>
                  </a:lnTo>
                  <a:lnTo>
                    <a:pt x="13817" y="3276"/>
                  </a:lnTo>
                  <a:lnTo>
                    <a:pt x="13423" y="3276"/>
                  </a:lnTo>
                  <a:lnTo>
                    <a:pt x="13423" y="3657"/>
                  </a:lnTo>
                  <a:lnTo>
                    <a:pt x="13423" y="4038"/>
                  </a:lnTo>
                  <a:close/>
                </a:path>
                <a:path w="22860" h="8255">
                  <a:moveTo>
                    <a:pt x="20421" y="774"/>
                  </a:moveTo>
                  <a:lnTo>
                    <a:pt x="20815" y="774"/>
                  </a:lnTo>
                  <a:lnTo>
                    <a:pt x="20421" y="774"/>
                  </a:lnTo>
                  <a:close/>
                </a:path>
                <a:path w="22860" h="8255">
                  <a:moveTo>
                    <a:pt x="1168" y="7899"/>
                  </a:moveTo>
                  <a:lnTo>
                    <a:pt x="1358" y="7899"/>
                  </a:lnTo>
                  <a:lnTo>
                    <a:pt x="1168" y="7899"/>
                  </a:lnTo>
                  <a:lnTo>
                    <a:pt x="774" y="7899"/>
                  </a:lnTo>
                  <a:lnTo>
                    <a:pt x="1168" y="7899"/>
                  </a:lnTo>
                  <a:lnTo>
                    <a:pt x="774" y="7899"/>
                  </a:lnTo>
                  <a:lnTo>
                    <a:pt x="393" y="7899"/>
                  </a:lnTo>
                  <a:lnTo>
                    <a:pt x="0" y="7899"/>
                  </a:lnTo>
                  <a:lnTo>
                    <a:pt x="0" y="7505"/>
                  </a:lnTo>
                  <a:lnTo>
                    <a:pt x="393" y="7505"/>
                  </a:lnTo>
                  <a:lnTo>
                    <a:pt x="774" y="7899"/>
                  </a:lnTo>
                  <a:lnTo>
                    <a:pt x="1168" y="7899"/>
                  </a:lnTo>
                  <a:close/>
                </a:path>
                <a:path w="22860" h="8255">
                  <a:moveTo>
                    <a:pt x="22377" y="381"/>
                  </a:moveTo>
                  <a:lnTo>
                    <a:pt x="21983" y="381"/>
                  </a:lnTo>
                  <a:lnTo>
                    <a:pt x="22377" y="381"/>
                  </a:lnTo>
                  <a:lnTo>
                    <a:pt x="22377" y="0"/>
                  </a:lnTo>
                  <a:lnTo>
                    <a:pt x="22377" y="381"/>
                  </a:lnTo>
                  <a:close/>
                </a:path>
                <a:path w="22860" h="8255">
                  <a:moveTo>
                    <a:pt x="20815" y="1155"/>
                  </a:moveTo>
                  <a:lnTo>
                    <a:pt x="20421" y="1155"/>
                  </a:lnTo>
                  <a:lnTo>
                    <a:pt x="20421" y="774"/>
                  </a:lnTo>
                  <a:lnTo>
                    <a:pt x="20815" y="774"/>
                  </a:lnTo>
                  <a:lnTo>
                    <a:pt x="20815" y="1155"/>
                  </a:lnTo>
                  <a:close/>
                </a:path>
                <a:path w="22860" h="8255">
                  <a:moveTo>
                    <a:pt x="20815" y="774"/>
                  </a:moveTo>
                  <a:lnTo>
                    <a:pt x="21209" y="774"/>
                  </a:lnTo>
                  <a:lnTo>
                    <a:pt x="20815" y="774"/>
                  </a:lnTo>
                  <a:close/>
                </a:path>
                <a:path w="22860" h="8255">
                  <a:moveTo>
                    <a:pt x="21983" y="381"/>
                  </a:moveTo>
                  <a:lnTo>
                    <a:pt x="21590" y="381"/>
                  </a:lnTo>
                  <a:lnTo>
                    <a:pt x="21590" y="774"/>
                  </a:lnTo>
                  <a:lnTo>
                    <a:pt x="21209" y="774"/>
                  </a:lnTo>
                  <a:lnTo>
                    <a:pt x="21590" y="774"/>
                  </a:lnTo>
                  <a:lnTo>
                    <a:pt x="21983" y="381"/>
                  </a:lnTo>
                  <a:close/>
                </a:path>
                <a:path w="22860" h="8255">
                  <a:moveTo>
                    <a:pt x="21209" y="774"/>
                  </a:moveTo>
                  <a:lnTo>
                    <a:pt x="20815" y="774"/>
                  </a:lnTo>
                  <a:lnTo>
                    <a:pt x="2120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4521374" y="19669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4525844" y="196536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4520586" y="19672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4495694" y="1964972"/>
              <a:ext cx="32384" cy="10160"/>
            </a:xfrm>
            <a:custGeom>
              <a:avLst/>
              <a:gdLst/>
              <a:ahLst/>
              <a:cxnLst/>
              <a:rect l="l" t="t" r="r" b="b"/>
              <a:pathLst>
                <a:path w="32385" h="10160">
                  <a:moveTo>
                    <a:pt x="29565" y="774"/>
                  </a:moveTo>
                  <a:lnTo>
                    <a:pt x="29756" y="774"/>
                  </a:lnTo>
                  <a:lnTo>
                    <a:pt x="29565" y="1155"/>
                  </a:lnTo>
                  <a:lnTo>
                    <a:pt x="29171" y="1155"/>
                  </a:lnTo>
                  <a:lnTo>
                    <a:pt x="29171" y="774"/>
                  </a:lnTo>
                  <a:lnTo>
                    <a:pt x="29171" y="1155"/>
                  </a:lnTo>
                  <a:lnTo>
                    <a:pt x="29171" y="774"/>
                  </a:lnTo>
                  <a:lnTo>
                    <a:pt x="29565" y="774"/>
                  </a:lnTo>
                  <a:close/>
                </a:path>
                <a:path w="32385" h="10160">
                  <a:moveTo>
                    <a:pt x="26060" y="1930"/>
                  </a:moveTo>
                  <a:lnTo>
                    <a:pt x="26454" y="2311"/>
                  </a:lnTo>
                  <a:lnTo>
                    <a:pt x="26060" y="2311"/>
                  </a:lnTo>
                  <a:lnTo>
                    <a:pt x="25679" y="2311"/>
                  </a:lnTo>
                  <a:lnTo>
                    <a:pt x="25679" y="1930"/>
                  </a:lnTo>
                  <a:lnTo>
                    <a:pt x="26060" y="1930"/>
                  </a:lnTo>
                  <a:close/>
                </a:path>
                <a:path w="32385" h="10160">
                  <a:moveTo>
                    <a:pt x="393" y="10020"/>
                  </a:moveTo>
                  <a:lnTo>
                    <a:pt x="0" y="10020"/>
                  </a:lnTo>
                  <a:lnTo>
                    <a:pt x="393" y="10020"/>
                  </a:lnTo>
                  <a:close/>
                </a:path>
                <a:path w="32385" h="10160">
                  <a:moveTo>
                    <a:pt x="29756" y="774"/>
                  </a:moveTo>
                  <a:lnTo>
                    <a:pt x="29565" y="774"/>
                  </a:lnTo>
                  <a:lnTo>
                    <a:pt x="29756" y="774"/>
                  </a:lnTo>
                  <a:close/>
                </a:path>
                <a:path w="32385" h="10160">
                  <a:moveTo>
                    <a:pt x="8953" y="7518"/>
                  </a:moveTo>
                  <a:lnTo>
                    <a:pt x="8953" y="7708"/>
                  </a:lnTo>
                  <a:lnTo>
                    <a:pt x="8559" y="7708"/>
                  </a:lnTo>
                  <a:lnTo>
                    <a:pt x="8166" y="7708"/>
                  </a:lnTo>
                  <a:lnTo>
                    <a:pt x="8559" y="7708"/>
                  </a:lnTo>
                  <a:lnTo>
                    <a:pt x="8953" y="7518"/>
                  </a:lnTo>
                  <a:close/>
                </a:path>
                <a:path w="32385" h="10160">
                  <a:moveTo>
                    <a:pt x="25679" y="2311"/>
                  </a:moveTo>
                  <a:lnTo>
                    <a:pt x="25679" y="2705"/>
                  </a:lnTo>
                  <a:lnTo>
                    <a:pt x="25285" y="2311"/>
                  </a:lnTo>
                  <a:lnTo>
                    <a:pt x="25679" y="2311"/>
                  </a:lnTo>
                  <a:close/>
                </a:path>
                <a:path w="32385" h="10160">
                  <a:moveTo>
                    <a:pt x="32092" y="0"/>
                  </a:moveTo>
                  <a:lnTo>
                    <a:pt x="31711" y="0"/>
                  </a:lnTo>
                  <a:lnTo>
                    <a:pt x="32092" y="0"/>
                  </a:lnTo>
                  <a:close/>
                </a:path>
                <a:path w="32385" h="10160">
                  <a:moveTo>
                    <a:pt x="22364" y="3276"/>
                  </a:moveTo>
                  <a:lnTo>
                    <a:pt x="22758" y="3276"/>
                  </a:lnTo>
                  <a:lnTo>
                    <a:pt x="22364" y="3276"/>
                  </a:lnTo>
                  <a:close/>
                </a:path>
                <a:path w="32385" h="10160">
                  <a:moveTo>
                    <a:pt x="30924" y="393"/>
                  </a:moveTo>
                  <a:lnTo>
                    <a:pt x="31318" y="393"/>
                  </a:lnTo>
                  <a:lnTo>
                    <a:pt x="30924" y="393"/>
                  </a:lnTo>
                  <a:lnTo>
                    <a:pt x="31318" y="0"/>
                  </a:lnTo>
                  <a:lnTo>
                    <a:pt x="31318" y="393"/>
                  </a:lnTo>
                  <a:lnTo>
                    <a:pt x="30924" y="393"/>
                  </a:lnTo>
                  <a:close/>
                </a:path>
                <a:path w="32385" h="10160">
                  <a:moveTo>
                    <a:pt x="23152" y="3276"/>
                  </a:moveTo>
                  <a:lnTo>
                    <a:pt x="23533" y="3276"/>
                  </a:lnTo>
                  <a:lnTo>
                    <a:pt x="23533" y="3657"/>
                  </a:lnTo>
                  <a:lnTo>
                    <a:pt x="23152" y="3276"/>
                  </a:lnTo>
                  <a:lnTo>
                    <a:pt x="22758" y="3276"/>
                  </a:lnTo>
                  <a:lnTo>
                    <a:pt x="22758" y="2895"/>
                  </a:lnTo>
                  <a:lnTo>
                    <a:pt x="23152" y="2895"/>
                  </a:lnTo>
                  <a:lnTo>
                    <a:pt x="23152" y="327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4520980" y="19672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4503085" y="1964972"/>
              <a:ext cx="25400" cy="8255"/>
            </a:xfrm>
            <a:custGeom>
              <a:avLst/>
              <a:gdLst/>
              <a:ahLst/>
              <a:cxnLst/>
              <a:rect l="l" t="t" r="r" b="b"/>
              <a:pathLst>
                <a:path w="25400" h="8255">
                  <a:moveTo>
                    <a:pt x="23533" y="393"/>
                  </a:moveTo>
                  <a:lnTo>
                    <a:pt x="23926" y="393"/>
                  </a:lnTo>
                  <a:lnTo>
                    <a:pt x="23533" y="393"/>
                  </a:lnTo>
                  <a:lnTo>
                    <a:pt x="23152" y="393"/>
                  </a:lnTo>
                  <a:lnTo>
                    <a:pt x="23533" y="393"/>
                  </a:lnTo>
                  <a:lnTo>
                    <a:pt x="23152" y="393"/>
                  </a:lnTo>
                  <a:lnTo>
                    <a:pt x="23533" y="393"/>
                  </a:lnTo>
                  <a:close/>
                </a:path>
                <a:path w="25400" h="8255">
                  <a:moveTo>
                    <a:pt x="774" y="7708"/>
                  </a:moveTo>
                  <a:lnTo>
                    <a:pt x="393" y="8089"/>
                  </a:lnTo>
                  <a:lnTo>
                    <a:pt x="0" y="8089"/>
                  </a:lnTo>
                  <a:lnTo>
                    <a:pt x="393" y="8089"/>
                  </a:lnTo>
                  <a:lnTo>
                    <a:pt x="774" y="7708"/>
                  </a:lnTo>
                  <a:close/>
                </a:path>
                <a:path w="25400" h="8255">
                  <a:moveTo>
                    <a:pt x="16141" y="3276"/>
                  </a:moveTo>
                  <a:lnTo>
                    <a:pt x="16141" y="2895"/>
                  </a:lnTo>
                  <a:lnTo>
                    <a:pt x="16535" y="2895"/>
                  </a:lnTo>
                  <a:lnTo>
                    <a:pt x="16141" y="2895"/>
                  </a:lnTo>
                  <a:lnTo>
                    <a:pt x="16141" y="3276"/>
                  </a:lnTo>
                  <a:close/>
                </a:path>
                <a:path w="25400" h="8255">
                  <a:moveTo>
                    <a:pt x="23152" y="774"/>
                  </a:moveTo>
                  <a:lnTo>
                    <a:pt x="23152" y="393"/>
                  </a:lnTo>
                  <a:lnTo>
                    <a:pt x="23152" y="774"/>
                  </a:lnTo>
                  <a:lnTo>
                    <a:pt x="22758" y="774"/>
                  </a:lnTo>
                  <a:lnTo>
                    <a:pt x="22364" y="774"/>
                  </a:lnTo>
                  <a:lnTo>
                    <a:pt x="22758" y="774"/>
                  </a:lnTo>
                  <a:lnTo>
                    <a:pt x="23152" y="774"/>
                  </a:lnTo>
                  <a:close/>
                </a:path>
                <a:path w="25400" h="8255">
                  <a:moveTo>
                    <a:pt x="24320" y="0"/>
                  </a:moveTo>
                  <a:lnTo>
                    <a:pt x="24701" y="0"/>
                  </a:lnTo>
                  <a:lnTo>
                    <a:pt x="25095" y="0"/>
                  </a:lnTo>
                  <a:lnTo>
                    <a:pt x="24701" y="0"/>
                  </a:lnTo>
                  <a:lnTo>
                    <a:pt x="25095" y="0"/>
                  </a:lnTo>
                  <a:lnTo>
                    <a:pt x="24701" y="0"/>
                  </a:lnTo>
                  <a:lnTo>
                    <a:pt x="24320" y="0"/>
                  </a:lnTo>
                  <a:lnTo>
                    <a:pt x="24701" y="0"/>
                  </a:lnTo>
                  <a:lnTo>
                    <a:pt x="24320" y="0"/>
                  </a:lnTo>
                  <a:close/>
                </a:path>
                <a:path w="25400" h="8255">
                  <a:moveTo>
                    <a:pt x="16535" y="2705"/>
                  </a:moveTo>
                  <a:lnTo>
                    <a:pt x="16916" y="2705"/>
                  </a:lnTo>
                  <a:lnTo>
                    <a:pt x="16916" y="2895"/>
                  </a:lnTo>
                  <a:lnTo>
                    <a:pt x="16535" y="2895"/>
                  </a:lnTo>
                  <a:lnTo>
                    <a:pt x="16535" y="2705"/>
                  </a:lnTo>
                  <a:close/>
                </a:path>
                <a:path w="25400" h="8255">
                  <a:moveTo>
                    <a:pt x="21005" y="1549"/>
                  </a:moveTo>
                  <a:lnTo>
                    <a:pt x="21399" y="1549"/>
                  </a:lnTo>
                  <a:lnTo>
                    <a:pt x="21780" y="1549"/>
                  </a:lnTo>
                  <a:lnTo>
                    <a:pt x="21780" y="1155"/>
                  </a:lnTo>
                  <a:lnTo>
                    <a:pt x="22174" y="1155"/>
                  </a:lnTo>
                  <a:lnTo>
                    <a:pt x="22364" y="1155"/>
                  </a:lnTo>
                  <a:lnTo>
                    <a:pt x="22758" y="1155"/>
                  </a:lnTo>
                  <a:lnTo>
                    <a:pt x="22758" y="774"/>
                  </a:lnTo>
                  <a:lnTo>
                    <a:pt x="23152" y="774"/>
                  </a:lnTo>
                  <a:lnTo>
                    <a:pt x="23152" y="1155"/>
                  </a:lnTo>
                  <a:lnTo>
                    <a:pt x="22758" y="1155"/>
                  </a:lnTo>
                  <a:lnTo>
                    <a:pt x="23152" y="1155"/>
                  </a:lnTo>
                  <a:lnTo>
                    <a:pt x="23152" y="774"/>
                  </a:lnTo>
                  <a:lnTo>
                    <a:pt x="23152" y="1155"/>
                  </a:lnTo>
                  <a:lnTo>
                    <a:pt x="23152" y="774"/>
                  </a:lnTo>
                  <a:lnTo>
                    <a:pt x="23533" y="774"/>
                  </a:lnTo>
                  <a:lnTo>
                    <a:pt x="23926" y="774"/>
                  </a:lnTo>
                  <a:lnTo>
                    <a:pt x="24320" y="774"/>
                  </a:lnTo>
                  <a:lnTo>
                    <a:pt x="24701" y="774"/>
                  </a:lnTo>
                  <a:lnTo>
                    <a:pt x="24320" y="774"/>
                  </a:lnTo>
                  <a:lnTo>
                    <a:pt x="24701" y="774"/>
                  </a:lnTo>
                  <a:lnTo>
                    <a:pt x="24320" y="774"/>
                  </a:lnTo>
                  <a:lnTo>
                    <a:pt x="23926" y="774"/>
                  </a:lnTo>
                  <a:lnTo>
                    <a:pt x="23533" y="774"/>
                  </a:lnTo>
                  <a:lnTo>
                    <a:pt x="23533" y="1155"/>
                  </a:lnTo>
                  <a:lnTo>
                    <a:pt x="23152" y="1155"/>
                  </a:lnTo>
                  <a:lnTo>
                    <a:pt x="22758" y="1155"/>
                  </a:lnTo>
                  <a:lnTo>
                    <a:pt x="22364" y="1155"/>
                  </a:lnTo>
                  <a:lnTo>
                    <a:pt x="21780" y="1549"/>
                  </a:lnTo>
                  <a:lnTo>
                    <a:pt x="21399" y="1549"/>
                  </a:lnTo>
                  <a:lnTo>
                    <a:pt x="21005" y="1930"/>
                  </a:lnTo>
                  <a:lnTo>
                    <a:pt x="20612" y="1930"/>
                  </a:lnTo>
                  <a:lnTo>
                    <a:pt x="20612" y="1549"/>
                  </a:lnTo>
                  <a:lnTo>
                    <a:pt x="21005" y="1549"/>
                  </a:lnTo>
                  <a:close/>
                </a:path>
                <a:path w="25400" h="8255">
                  <a:moveTo>
                    <a:pt x="22364" y="774"/>
                  </a:moveTo>
                  <a:lnTo>
                    <a:pt x="22758" y="774"/>
                  </a:lnTo>
                  <a:lnTo>
                    <a:pt x="22364" y="774"/>
                  </a:lnTo>
                  <a:close/>
                </a:path>
                <a:path w="25400" h="8255">
                  <a:moveTo>
                    <a:pt x="23533" y="393"/>
                  </a:moveTo>
                  <a:lnTo>
                    <a:pt x="23926" y="393"/>
                  </a:lnTo>
                  <a:lnTo>
                    <a:pt x="23533" y="393"/>
                  </a:lnTo>
                  <a:lnTo>
                    <a:pt x="23152" y="393"/>
                  </a:lnTo>
                  <a:lnTo>
                    <a:pt x="23533" y="393"/>
                  </a:lnTo>
                  <a:close/>
                </a:path>
                <a:path w="25400" h="8255">
                  <a:moveTo>
                    <a:pt x="22364" y="774"/>
                  </a:moveTo>
                  <a:lnTo>
                    <a:pt x="22758" y="774"/>
                  </a:lnTo>
                  <a:lnTo>
                    <a:pt x="22758" y="1155"/>
                  </a:lnTo>
                  <a:lnTo>
                    <a:pt x="22364" y="1155"/>
                  </a:lnTo>
                  <a:lnTo>
                    <a:pt x="22174" y="1155"/>
                  </a:lnTo>
                  <a:lnTo>
                    <a:pt x="21780" y="1155"/>
                  </a:lnTo>
                  <a:lnTo>
                    <a:pt x="22174" y="1155"/>
                  </a:lnTo>
                  <a:lnTo>
                    <a:pt x="22364" y="774"/>
                  </a:lnTo>
                  <a:close/>
                </a:path>
                <a:path w="25400" h="8255">
                  <a:moveTo>
                    <a:pt x="24701" y="393"/>
                  </a:moveTo>
                  <a:lnTo>
                    <a:pt x="24320" y="393"/>
                  </a:lnTo>
                  <a:lnTo>
                    <a:pt x="24320" y="0"/>
                  </a:lnTo>
                  <a:lnTo>
                    <a:pt x="24701" y="0"/>
                  </a:lnTo>
                  <a:lnTo>
                    <a:pt x="24701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4506388" y="19720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4519227" y="1965747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0" y="2120"/>
                  </a:moveTo>
                  <a:lnTo>
                    <a:pt x="393" y="2120"/>
                  </a:lnTo>
                  <a:lnTo>
                    <a:pt x="774" y="2120"/>
                  </a:lnTo>
                  <a:lnTo>
                    <a:pt x="1168" y="2120"/>
                  </a:lnTo>
                  <a:lnTo>
                    <a:pt x="774" y="2501"/>
                  </a:lnTo>
                  <a:lnTo>
                    <a:pt x="393" y="2501"/>
                  </a:lnTo>
                  <a:lnTo>
                    <a:pt x="0" y="2501"/>
                  </a:lnTo>
                  <a:lnTo>
                    <a:pt x="0" y="2120"/>
                  </a:lnTo>
                  <a:close/>
                </a:path>
                <a:path w="7620" h="2539">
                  <a:moveTo>
                    <a:pt x="2527" y="1536"/>
                  </a:moveTo>
                  <a:lnTo>
                    <a:pt x="2921" y="1536"/>
                  </a:lnTo>
                  <a:lnTo>
                    <a:pt x="2921" y="1930"/>
                  </a:lnTo>
                  <a:lnTo>
                    <a:pt x="2527" y="1930"/>
                  </a:lnTo>
                  <a:lnTo>
                    <a:pt x="2146" y="1930"/>
                  </a:lnTo>
                  <a:lnTo>
                    <a:pt x="2146" y="2120"/>
                  </a:lnTo>
                  <a:lnTo>
                    <a:pt x="1752" y="2120"/>
                  </a:lnTo>
                  <a:lnTo>
                    <a:pt x="1752" y="1930"/>
                  </a:lnTo>
                  <a:lnTo>
                    <a:pt x="2146" y="1930"/>
                  </a:lnTo>
                  <a:lnTo>
                    <a:pt x="2146" y="1536"/>
                  </a:lnTo>
                  <a:lnTo>
                    <a:pt x="2146" y="1930"/>
                  </a:lnTo>
                  <a:lnTo>
                    <a:pt x="2146" y="1536"/>
                  </a:lnTo>
                  <a:lnTo>
                    <a:pt x="2527" y="1536"/>
                  </a:lnTo>
                  <a:close/>
                </a:path>
                <a:path w="7620" h="2539">
                  <a:moveTo>
                    <a:pt x="6616" y="0"/>
                  </a:moveTo>
                  <a:lnTo>
                    <a:pt x="7010" y="0"/>
                  </a:lnTo>
                  <a:lnTo>
                    <a:pt x="661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4527787" y="19649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4515151" y="1964972"/>
              <a:ext cx="13335" cy="4445"/>
            </a:xfrm>
            <a:custGeom>
              <a:avLst/>
              <a:gdLst/>
              <a:ahLst/>
              <a:cxnLst/>
              <a:rect l="l" t="t" r="r" b="b"/>
              <a:pathLst>
                <a:path w="13335" h="4444">
                  <a:moveTo>
                    <a:pt x="0" y="4432"/>
                  </a:moveTo>
                  <a:lnTo>
                    <a:pt x="380" y="4432"/>
                  </a:lnTo>
                  <a:lnTo>
                    <a:pt x="0" y="4432"/>
                  </a:lnTo>
                  <a:close/>
                </a:path>
                <a:path w="13335" h="4444">
                  <a:moveTo>
                    <a:pt x="3695" y="3657"/>
                  </a:moveTo>
                  <a:lnTo>
                    <a:pt x="3695" y="3276"/>
                  </a:lnTo>
                  <a:lnTo>
                    <a:pt x="3301" y="3276"/>
                  </a:lnTo>
                  <a:lnTo>
                    <a:pt x="3695" y="3276"/>
                  </a:lnTo>
                  <a:lnTo>
                    <a:pt x="3695" y="3657"/>
                  </a:lnTo>
                  <a:close/>
                </a:path>
                <a:path w="13335" h="4444">
                  <a:moveTo>
                    <a:pt x="12636" y="393"/>
                  </a:moveTo>
                  <a:lnTo>
                    <a:pt x="12255" y="393"/>
                  </a:lnTo>
                  <a:lnTo>
                    <a:pt x="12636" y="393"/>
                  </a:lnTo>
                  <a:close/>
                </a:path>
                <a:path w="13335" h="4444">
                  <a:moveTo>
                    <a:pt x="13030" y="393"/>
                  </a:moveTo>
                  <a:lnTo>
                    <a:pt x="12636" y="393"/>
                  </a:lnTo>
                  <a:lnTo>
                    <a:pt x="12636" y="0"/>
                  </a:lnTo>
                  <a:lnTo>
                    <a:pt x="13030" y="0"/>
                  </a:lnTo>
                  <a:lnTo>
                    <a:pt x="13030" y="393"/>
                  </a:lnTo>
                  <a:close/>
                </a:path>
                <a:path w="13335" h="4444">
                  <a:moveTo>
                    <a:pt x="12255" y="393"/>
                  </a:moveTo>
                  <a:lnTo>
                    <a:pt x="12636" y="393"/>
                  </a:lnTo>
                  <a:lnTo>
                    <a:pt x="13030" y="393"/>
                  </a:lnTo>
                  <a:lnTo>
                    <a:pt x="12636" y="393"/>
                  </a:lnTo>
                  <a:lnTo>
                    <a:pt x="12255" y="393"/>
                  </a:lnTo>
                  <a:close/>
                </a:path>
                <a:path w="13335" h="4444">
                  <a:moveTo>
                    <a:pt x="7391" y="2311"/>
                  </a:moveTo>
                  <a:lnTo>
                    <a:pt x="7772" y="2311"/>
                  </a:lnTo>
                  <a:lnTo>
                    <a:pt x="8166" y="1930"/>
                  </a:lnTo>
                  <a:lnTo>
                    <a:pt x="8166" y="2311"/>
                  </a:lnTo>
                  <a:lnTo>
                    <a:pt x="7772" y="2705"/>
                  </a:lnTo>
                  <a:lnTo>
                    <a:pt x="7391" y="2705"/>
                  </a:lnTo>
                  <a:lnTo>
                    <a:pt x="7772" y="2705"/>
                  </a:lnTo>
                  <a:lnTo>
                    <a:pt x="7391" y="2895"/>
                  </a:lnTo>
                  <a:lnTo>
                    <a:pt x="6997" y="2895"/>
                  </a:lnTo>
                  <a:lnTo>
                    <a:pt x="7391" y="2895"/>
                  </a:lnTo>
                  <a:lnTo>
                    <a:pt x="6997" y="2895"/>
                  </a:lnTo>
                  <a:lnTo>
                    <a:pt x="6603" y="2895"/>
                  </a:lnTo>
                  <a:lnTo>
                    <a:pt x="6222" y="2895"/>
                  </a:lnTo>
                  <a:lnTo>
                    <a:pt x="6222" y="3276"/>
                  </a:lnTo>
                  <a:lnTo>
                    <a:pt x="5829" y="3276"/>
                  </a:lnTo>
                  <a:lnTo>
                    <a:pt x="6222" y="2895"/>
                  </a:lnTo>
                  <a:lnTo>
                    <a:pt x="5829" y="2895"/>
                  </a:lnTo>
                  <a:lnTo>
                    <a:pt x="5829" y="3276"/>
                  </a:lnTo>
                  <a:lnTo>
                    <a:pt x="5829" y="2895"/>
                  </a:lnTo>
                  <a:lnTo>
                    <a:pt x="5829" y="3276"/>
                  </a:lnTo>
                  <a:lnTo>
                    <a:pt x="5435" y="3276"/>
                  </a:lnTo>
                  <a:lnTo>
                    <a:pt x="5435" y="3657"/>
                  </a:lnTo>
                  <a:lnTo>
                    <a:pt x="5245" y="3657"/>
                  </a:lnTo>
                  <a:lnTo>
                    <a:pt x="4851" y="3657"/>
                  </a:lnTo>
                  <a:lnTo>
                    <a:pt x="4851" y="4051"/>
                  </a:lnTo>
                  <a:lnTo>
                    <a:pt x="4470" y="4051"/>
                  </a:lnTo>
                  <a:lnTo>
                    <a:pt x="4470" y="3657"/>
                  </a:lnTo>
                  <a:lnTo>
                    <a:pt x="4470" y="3276"/>
                  </a:lnTo>
                  <a:lnTo>
                    <a:pt x="4851" y="3276"/>
                  </a:lnTo>
                  <a:lnTo>
                    <a:pt x="5245" y="3276"/>
                  </a:lnTo>
                  <a:lnTo>
                    <a:pt x="5435" y="3276"/>
                  </a:lnTo>
                  <a:lnTo>
                    <a:pt x="5435" y="2895"/>
                  </a:lnTo>
                  <a:lnTo>
                    <a:pt x="6222" y="2895"/>
                  </a:lnTo>
                  <a:lnTo>
                    <a:pt x="5829" y="2895"/>
                  </a:lnTo>
                  <a:lnTo>
                    <a:pt x="6603" y="2895"/>
                  </a:lnTo>
                  <a:lnTo>
                    <a:pt x="6603" y="2705"/>
                  </a:lnTo>
                  <a:lnTo>
                    <a:pt x="6997" y="2705"/>
                  </a:lnTo>
                  <a:lnTo>
                    <a:pt x="6997" y="2311"/>
                  </a:lnTo>
                  <a:lnTo>
                    <a:pt x="7391" y="2311"/>
                  </a:lnTo>
                  <a:lnTo>
                    <a:pt x="7772" y="2311"/>
                  </a:lnTo>
                  <a:lnTo>
                    <a:pt x="7391" y="2311"/>
                  </a:lnTo>
                  <a:close/>
                </a:path>
                <a:path w="13335" h="4444">
                  <a:moveTo>
                    <a:pt x="11087" y="774"/>
                  </a:moveTo>
                  <a:lnTo>
                    <a:pt x="11468" y="774"/>
                  </a:lnTo>
                  <a:lnTo>
                    <a:pt x="11087" y="774"/>
                  </a:lnTo>
                  <a:lnTo>
                    <a:pt x="11468" y="774"/>
                  </a:lnTo>
                  <a:lnTo>
                    <a:pt x="11087" y="774"/>
                  </a:lnTo>
                  <a:close/>
                </a:path>
                <a:path w="13335" h="4444">
                  <a:moveTo>
                    <a:pt x="12636" y="393"/>
                  </a:moveTo>
                  <a:lnTo>
                    <a:pt x="12255" y="393"/>
                  </a:lnTo>
                  <a:lnTo>
                    <a:pt x="12636" y="393"/>
                  </a:lnTo>
                  <a:close/>
                </a:path>
                <a:path w="13335" h="4444">
                  <a:moveTo>
                    <a:pt x="8940" y="1930"/>
                  </a:moveTo>
                  <a:lnTo>
                    <a:pt x="8940" y="2311"/>
                  </a:lnTo>
                  <a:lnTo>
                    <a:pt x="8940" y="1930"/>
                  </a:lnTo>
                  <a:lnTo>
                    <a:pt x="8547" y="1930"/>
                  </a:lnTo>
                  <a:lnTo>
                    <a:pt x="8940" y="1930"/>
                  </a:lnTo>
                  <a:lnTo>
                    <a:pt x="8940" y="2311"/>
                  </a:lnTo>
                  <a:lnTo>
                    <a:pt x="8547" y="2311"/>
                  </a:lnTo>
                  <a:lnTo>
                    <a:pt x="8547" y="2705"/>
                  </a:lnTo>
                  <a:lnTo>
                    <a:pt x="8166" y="2705"/>
                  </a:lnTo>
                  <a:lnTo>
                    <a:pt x="8166" y="2311"/>
                  </a:lnTo>
                  <a:lnTo>
                    <a:pt x="8166" y="2705"/>
                  </a:lnTo>
                  <a:lnTo>
                    <a:pt x="7772" y="2705"/>
                  </a:lnTo>
                  <a:lnTo>
                    <a:pt x="8166" y="2311"/>
                  </a:lnTo>
                  <a:lnTo>
                    <a:pt x="8166" y="1930"/>
                  </a:lnTo>
                  <a:lnTo>
                    <a:pt x="8547" y="1930"/>
                  </a:lnTo>
                  <a:lnTo>
                    <a:pt x="8166" y="1930"/>
                  </a:lnTo>
                  <a:lnTo>
                    <a:pt x="8547" y="1930"/>
                  </a:lnTo>
                  <a:lnTo>
                    <a:pt x="8940" y="1930"/>
                  </a:lnTo>
                  <a:close/>
                </a:path>
                <a:path w="13335" h="4444">
                  <a:moveTo>
                    <a:pt x="8166" y="1930"/>
                  </a:moveTo>
                  <a:lnTo>
                    <a:pt x="7772" y="1930"/>
                  </a:lnTo>
                  <a:lnTo>
                    <a:pt x="8166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4527012" y="19653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4517284" y="1965366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562" y="3263"/>
                  </a:moveTo>
                  <a:lnTo>
                    <a:pt x="1168" y="3263"/>
                  </a:lnTo>
                  <a:lnTo>
                    <a:pt x="1168" y="3657"/>
                  </a:lnTo>
                  <a:lnTo>
                    <a:pt x="1562" y="3657"/>
                  </a:lnTo>
                  <a:lnTo>
                    <a:pt x="1168" y="3657"/>
                  </a:lnTo>
                  <a:lnTo>
                    <a:pt x="1168" y="3263"/>
                  </a:lnTo>
                  <a:lnTo>
                    <a:pt x="1562" y="3263"/>
                  </a:lnTo>
                  <a:lnTo>
                    <a:pt x="1562" y="2882"/>
                  </a:lnTo>
                  <a:lnTo>
                    <a:pt x="1562" y="3263"/>
                  </a:lnTo>
                  <a:lnTo>
                    <a:pt x="1943" y="3263"/>
                  </a:lnTo>
                  <a:lnTo>
                    <a:pt x="1943" y="3657"/>
                  </a:lnTo>
                  <a:lnTo>
                    <a:pt x="1562" y="4038"/>
                  </a:lnTo>
                  <a:lnTo>
                    <a:pt x="1943" y="4038"/>
                  </a:lnTo>
                  <a:lnTo>
                    <a:pt x="1943" y="3657"/>
                  </a:lnTo>
                  <a:lnTo>
                    <a:pt x="1943" y="4038"/>
                  </a:lnTo>
                  <a:lnTo>
                    <a:pt x="1562" y="4038"/>
                  </a:lnTo>
                  <a:lnTo>
                    <a:pt x="1943" y="4038"/>
                  </a:lnTo>
                  <a:lnTo>
                    <a:pt x="1562" y="4038"/>
                  </a:lnTo>
                  <a:lnTo>
                    <a:pt x="1168" y="4038"/>
                  </a:lnTo>
                  <a:lnTo>
                    <a:pt x="1168" y="4419"/>
                  </a:lnTo>
                  <a:lnTo>
                    <a:pt x="1168" y="4813"/>
                  </a:lnTo>
                  <a:lnTo>
                    <a:pt x="774" y="4813"/>
                  </a:lnTo>
                  <a:lnTo>
                    <a:pt x="774" y="5194"/>
                  </a:lnTo>
                  <a:lnTo>
                    <a:pt x="393" y="5194"/>
                  </a:lnTo>
                  <a:lnTo>
                    <a:pt x="393" y="4813"/>
                  </a:lnTo>
                  <a:lnTo>
                    <a:pt x="0" y="4813"/>
                  </a:lnTo>
                  <a:lnTo>
                    <a:pt x="0" y="4419"/>
                  </a:lnTo>
                  <a:lnTo>
                    <a:pt x="0" y="4038"/>
                  </a:lnTo>
                  <a:lnTo>
                    <a:pt x="393" y="4038"/>
                  </a:lnTo>
                  <a:lnTo>
                    <a:pt x="393" y="4419"/>
                  </a:lnTo>
                  <a:lnTo>
                    <a:pt x="774" y="4419"/>
                  </a:lnTo>
                  <a:lnTo>
                    <a:pt x="774" y="4038"/>
                  </a:lnTo>
                  <a:lnTo>
                    <a:pt x="774" y="3657"/>
                  </a:lnTo>
                  <a:lnTo>
                    <a:pt x="774" y="3263"/>
                  </a:lnTo>
                  <a:lnTo>
                    <a:pt x="774" y="3657"/>
                  </a:lnTo>
                  <a:lnTo>
                    <a:pt x="1168" y="3263"/>
                  </a:lnTo>
                  <a:lnTo>
                    <a:pt x="1168" y="2882"/>
                  </a:lnTo>
                  <a:lnTo>
                    <a:pt x="1562" y="2882"/>
                  </a:lnTo>
                  <a:lnTo>
                    <a:pt x="1168" y="3263"/>
                  </a:lnTo>
                  <a:lnTo>
                    <a:pt x="1562" y="3263"/>
                  </a:lnTo>
                  <a:close/>
                </a:path>
                <a:path w="11429" h="5714">
                  <a:moveTo>
                    <a:pt x="10896" y="0"/>
                  </a:moveTo>
                  <a:lnTo>
                    <a:pt x="10502" y="0"/>
                  </a:lnTo>
                  <a:lnTo>
                    <a:pt x="10896" y="0"/>
                  </a:lnTo>
                  <a:lnTo>
                    <a:pt x="10502" y="0"/>
                  </a:lnTo>
                  <a:lnTo>
                    <a:pt x="10896" y="0"/>
                  </a:lnTo>
                  <a:close/>
                </a:path>
                <a:path w="11429" h="5714">
                  <a:moveTo>
                    <a:pt x="2336" y="3263"/>
                  </a:moveTo>
                  <a:lnTo>
                    <a:pt x="1943" y="3263"/>
                  </a:lnTo>
                  <a:lnTo>
                    <a:pt x="1943" y="2882"/>
                  </a:lnTo>
                  <a:lnTo>
                    <a:pt x="2336" y="2882"/>
                  </a:lnTo>
                  <a:lnTo>
                    <a:pt x="2336" y="3263"/>
                  </a:lnTo>
                  <a:close/>
                </a:path>
                <a:path w="11429" h="5714">
                  <a:moveTo>
                    <a:pt x="10502" y="0"/>
                  </a:moveTo>
                  <a:lnTo>
                    <a:pt x="10896" y="0"/>
                  </a:lnTo>
                  <a:lnTo>
                    <a:pt x="1050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4460871" y="19834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4524091" y="196612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93" y="774"/>
                  </a:moveTo>
                  <a:lnTo>
                    <a:pt x="393" y="393"/>
                  </a:lnTo>
                  <a:lnTo>
                    <a:pt x="774" y="393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774"/>
                  </a:lnTo>
                  <a:close/>
                </a:path>
                <a:path w="2539" h="1269">
                  <a:moveTo>
                    <a:pt x="1358" y="0"/>
                  </a:moveTo>
                  <a:lnTo>
                    <a:pt x="1752" y="0"/>
                  </a:lnTo>
                  <a:lnTo>
                    <a:pt x="1752" y="393"/>
                  </a:lnTo>
                  <a:lnTo>
                    <a:pt x="1752" y="0"/>
                  </a:lnTo>
                  <a:lnTo>
                    <a:pt x="1358" y="393"/>
                  </a:lnTo>
                  <a:lnTo>
                    <a:pt x="1752" y="393"/>
                  </a:lnTo>
                  <a:lnTo>
                    <a:pt x="2146" y="393"/>
                  </a:lnTo>
                  <a:lnTo>
                    <a:pt x="1752" y="393"/>
                  </a:lnTo>
                  <a:lnTo>
                    <a:pt x="1358" y="393"/>
                  </a:lnTo>
                  <a:lnTo>
                    <a:pt x="1752" y="393"/>
                  </a:lnTo>
                  <a:lnTo>
                    <a:pt x="2146" y="393"/>
                  </a:lnTo>
                  <a:lnTo>
                    <a:pt x="1752" y="393"/>
                  </a:lnTo>
                  <a:lnTo>
                    <a:pt x="1752" y="774"/>
                  </a:lnTo>
                  <a:lnTo>
                    <a:pt x="1358" y="774"/>
                  </a:lnTo>
                  <a:lnTo>
                    <a:pt x="1752" y="774"/>
                  </a:lnTo>
                  <a:lnTo>
                    <a:pt x="1358" y="774"/>
                  </a:lnTo>
                  <a:lnTo>
                    <a:pt x="1168" y="393"/>
                  </a:lnTo>
                  <a:lnTo>
                    <a:pt x="774" y="393"/>
                  </a:lnTo>
                  <a:lnTo>
                    <a:pt x="1168" y="393"/>
                  </a:lnTo>
                  <a:lnTo>
                    <a:pt x="1358" y="393"/>
                  </a:lnTo>
                  <a:lnTo>
                    <a:pt x="135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4520396" y="19678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4460871" y="1965747"/>
              <a:ext cx="67310" cy="18415"/>
            </a:xfrm>
            <a:custGeom>
              <a:avLst/>
              <a:gdLst/>
              <a:ahLst/>
              <a:cxnLst/>
              <a:rect l="l" t="t" r="r" b="b"/>
              <a:pathLst>
                <a:path w="67310" h="18414">
                  <a:moveTo>
                    <a:pt x="393" y="18097"/>
                  </a:moveTo>
                  <a:lnTo>
                    <a:pt x="393" y="17716"/>
                  </a:lnTo>
                  <a:lnTo>
                    <a:pt x="393" y="18097"/>
                  </a:lnTo>
                  <a:lnTo>
                    <a:pt x="0" y="18097"/>
                  </a:lnTo>
                  <a:lnTo>
                    <a:pt x="0" y="17716"/>
                  </a:lnTo>
                  <a:lnTo>
                    <a:pt x="0" y="18097"/>
                  </a:lnTo>
                  <a:lnTo>
                    <a:pt x="393" y="18097"/>
                  </a:lnTo>
                  <a:close/>
                </a:path>
                <a:path w="67310" h="18414">
                  <a:moveTo>
                    <a:pt x="58750" y="2501"/>
                  </a:moveTo>
                  <a:lnTo>
                    <a:pt x="59131" y="2501"/>
                  </a:lnTo>
                  <a:lnTo>
                    <a:pt x="58750" y="2501"/>
                  </a:lnTo>
                  <a:lnTo>
                    <a:pt x="58750" y="2882"/>
                  </a:lnTo>
                  <a:lnTo>
                    <a:pt x="58750" y="2501"/>
                  </a:lnTo>
                  <a:lnTo>
                    <a:pt x="58750" y="2882"/>
                  </a:lnTo>
                  <a:lnTo>
                    <a:pt x="58750" y="2501"/>
                  </a:lnTo>
                  <a:close/>
                </a:path>
                <a:path w="67310" h="18414">
                  <a:moveTo>
                    <a:pt x="66141" y="0"/>
                  </a:moveTo>
                  <a:lnTo>
                    <a:pt x="66535" y="0"/>
                  </a:lnTo>
                  <a:lnTo>
                    <a:pt x="66916" y="0"/>
                  </a:lnTo>
                  <a:lnTo>
                    <a:pt x="66535" y="0"/>
                  </a:lnTo>
                  <a:lnTo>
                    <a:pt x="66535" y="381"/>
                  </a:lnTo>
                  <a:lnTo>
                    <a:pt x="66141" y="381"/>
                  </a:lnTo>
                  <a:lnTo>
                    <a:pt x="65747" y="381"/>
                  </a:lnTo>
                  <a:lnTo>
                    <a:pt x="65366" y="381"/>
                  </a:lnTo>
                  <a:lnTo>
                    <a:pt x="64973" y="381"/>
                  </a:lnTo>
                  <a:lnTo>
                    <a:pt x="65366" y="381"/>
                  </a:lnTo>
                  <a:lnTo>
                    <a:pt x="65747" y="381"/>
                  </a:lnTo>
                  <a:lnTo>
                    <a:pt x="65747" y="0"/>
                  </a:lnTo>
                  <a:lnTo>
                    <a:pt x="6614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4512814" y="19705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4524485" y="1966128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1752" y="0"/>
                  </a:moveTo>
                  <a:lnTo>
                    <a:pt x="2133" y="0"/>
                  </a:lnTo>
                  <a:lnTo>
                    <a:pt x="2527" y="0"/>
                  </a:lnTo>
                  <a:lnTo>
                    <a:pt x="2920" y="0"/>
                  </a:lnTo>
                  <a:lnTo>
                    <a:pt x="2527" y="0"/>
                  </a:lnTo>
                  <a:lnTo>
                    <a:pt x="2133" y="0"/>
                  </a:lnTo>
                  <a:lnTo>
                    <a:pt x="1752" y="0"/>
                  </a:lnTo>
                  <a:lnTo>
                    <a:pt x="1752" y="393"/>
                  </a:lnTo>
                  <a:lnTo>
                    <a:pt x="1358" y="0"/>
                  </a:lnTo>
                  <a:lnTo>
                    <a:pt x="1752" y="0"/>
                  </a:lnTo>
                  <a:close/>
                </a:path>
                <a:path w="3175" h="1905">
                  <a:moveTo>
                    <a:pt x="380" y="774"/>
                  </a:moveTo>
                  <a:lnTo>
                    <a:pt x="0" y="774"/>
                  </a:lnTo>
                  <a:lnTo>
                    <a:pt x="380" y="774"/>
                  </a:lnTo>
                  <a:close/>
                </a:path>
                <a:path w="3175" h="1905">
                  <a:moveTo>
                    <a:pt x="380" y="774"/>
                  </a:moveTo>
                  <a:lnTo>
                    <a:pt x="774" y="774"/>
                  </a:lnTo>
                  <a:lnTo>
                    <a:pt x="380" y="774"/>
                  </a:lnTo>
                  <a:lnTo>
                    <a:pt x="774" y="774"/>
                  </a:lnTo>
                  <a:lnTo>
                    <a:pt x="380" y="774"/>
                  </a:lnTo>
                  <a:lnTo>
                    <a:pt x="774" y="774"/>
                  </a:lnTo>
                  <a:lnTo>
                    <a:pt x="965" y="774"/>
                  </a:lnTo>
                  <a:lnTo>
                    <a:pt x="1358" y="774"/>
                  </a:lnTo>
                  <a:lnTo>
                    <a:pt x="1752" y="774"/>
                  </a:lnTo>
                  <a:lnTo>
                    <a:pt x="1752" y="1155"/>
                  </a:lnTo>
                  <a:lnTo>
                    <a:pt x="1358" y="1155"/>
                  </a:lnTo>
                  <a:lnTo>
                    <a:pt x="1358" y="774"/>
                  </a:lnTo>
                  <a:lnTo>
                    <a:pt x="1358" y="1155"/>
                  </a:lnTo>
                  <a:lnTo>
                    <a:pt x="1752" y="1155"/>
                  </a:lnTo>
                  <a:lnTo>
                    <a:pt x="2133" y="1155"/>
                  </a:lnTo>
                  <a:lnTo>
                    <a:pt x="1752" y="1155"/>
                  </a:lnTo>
                  <a:lnTo>
                    <a:pt x="1358" y="1549"/>
                  </a:lnTo>
                  <a:lnTo>
                    <a:pt x="1358" y="1155"/>
                  </a:lnTo>
                  <a:lnTo>
                    <a:pt x="1358" y="1549"/>
                  </a:lnTo>
                  <a:lnTo>
                    <a:pt x="965" y="1549"/>
                  </a:lnTo>
                  <a:lnTo>
                    <a:pt x="965" y="1155"/>
                  </a:lnTo>
                  <a:lnTo>
                    <a:pt x="774" y="1155"/>
                  </a:lnTo>
                  <a:lnTo>
                    <a:pt x="380" y="1155"/>
                  </a:lnTo>
                  <a:lnTo>
                    <a:pt x="774" y="1155"/>
                  </a:lnTo>
                  <a:lnTo>
                    <a:pt x="774" y="1549"/>
                  </a:lnTo>
                  <a:lnTo>
                    <a:pt x="380" y="1549"/>
                  </a:lnTo>
                  <a:lnTo>
                    <a:pt x="380" y="1155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38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4519621" y="19686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4496863" y="1965747"/>
              <a:ext cx="31750" cy="10795"/>
            </a:xfrm>
            <a:custGeom>
              <a:avLst/>
              <a:gdLst/>
              <a:ahLst/>
              <a:cxnLst/>
              <a:rect l="l" t="t" r="r" b="b"/>
              <a:pathLst>
                <a:path w="31750" h="10794">
                  <a:moveTo>
                    <a:pt x="190" y="10401"/>
                  </a:moveTo>
                  <a:lnTo>
                    <a:pt x="0" y="10401"/>
                  </a:lnTo>
                  <a:lnTo>
                    <a:pt x="0" y="10020"/>
                  </a:lnTo>
                  <a:lnTo>
                    <a:pt x="190" y="10020"/>
                  </a:lnTo>
                  <a:lnTo>
                    <a:pt x="190" y="10401"/>
                  </a:lnTo>
                  <a:close/>
                </a:path>
                <a:path w="31750" h="10794">
                  <a:moveTo>
                    <a:pt x="27622" y="1536"/>
                  </a:moveTo>
                  <a:lnTo>
                    <a:pt x="27228" y="1536"/>
                  </a:lnTo>
                  <a:lnTo>
                    <a:pt x="27228" y="1155"/>
                  </a:lnTo>
                  <a:lnTo>
                    <a:pt x="27622" y="1155"/>
                  </a:lnTo>
                  <a:lnTo>
                    <a:pt x="27622" y="1536"/>
                  </a:lnTo>
                  <a:close/>
                </a:path>
                <a:path w="31750" h="10794">
                  <a:moveTo>
                    <a:pt x="29756" y="774"/>
                  </a:moveTo>
                  <a:lnTo>
                    <a:pt x="30149" y="774"/>
                  </a:lnTo>
                  <a:lnTo>
                    <a:pt x="30149" y="381"/>
                  </a:lnTo>
                  <a:lnTo>
                    <a:pt x="30543" y="381"/>
                  </a:lnTo>
                  <a:lnTo>
                    <a:pt x="30543" y="774"/>
                  </a:lnTo>
                  <a:lnTo>
                    <a:pt x="30149" y="774"/>
                  </a:lnTo>
                  <a:lnTo>
                    <a:pt x="29756" y="774"/>
                  </a:lnTo>
                  <a:lnTo>
                    <a:pt x="29375" y="774"/>
                  </a:lnTo>
                  <a:lnTo>
                    <a:pt x="29756" y="774"/>
                  </a:lnTo>
                  <a:close/>
                </a:path>
                <a:path w="31750" h="10794">
                  <a:moveTo>
                    <a:pt x="29756" y="381"/>
                  </a:moveTo>
                  <a:lnTo>
                    <a:pt x="30149" y="381"/>
                  </a:lnTo>
                  <a:lnTo>
                    <a:pt x="29756" y="381"/>
                  </a:lnTo>
                  <a:close/>
                </a:path>
                <a:path w="31750" h="10794">
                  <a:moveTo>
                    <a:pt x="30924" y="0"/>
                  </a:moveTo>
                  <a:lnTo>
                    <a:pt x="31318" y="0"/>
                  </a:lnTo>
                  <a:lnTo>
                    <a:pt x="30924" y="0"/>
                  </a:lnTo>
                  <a:close/>
                </a:path>
                <a:path w="31750" h="10794">
                  <a:moveTo>
                    <a:pt x="30543" y="0"/>
                  </a:moveTo>
                  <a:lnTo>
                    <a:pt x="30543" y="381"/>
                  </a:lnTo>
                  <a:lnTo>
                    <a:pt x="30543" y="0"/>
                  </a:lnTo>
                  <a:lnTo>
                    <a:pt x="30924" y="0"/>
                  </a:lnTo>
                  <a:lnTo>
                    <a:pt x="31318" y="0"/>
                  </a:lnTo>
                  <a:lnTo>
                    <a:pt x="30924" y="0"/>
                  </a:lnTo>
                  <a:lnTo>
                    <a:pt x="30924" y="381"/>
                  </a:lnTo>
                  <a:lnTo>
                    <a:pt x="30543" y="381"/>
                  </a:lnTo>
                  <a:lnTo>
                    <a:pt x="30543" y="0"/>
                  </a:lnTo>
                  <a:close/>
                </a:path>
                <a:path w="31750" h="10794">
                  <a:moveTo>
                    <a:pt x="12255" y="6743"/>
                  </a:moveTo>
                  <a:lnTo>
                    <a:pt x="11861" y="6743"/>
                  </a:lnTo>
                  <a:lnTo>
                    <a:pt x="12255" y="6743"/>
                  </a:lnTo>
                  <a:close/>
                </a:path>
                <a:path w="31750" h="10794">
                  <a:moveTo>
                    <a:pt x="30149" y="774"/>
                  </a:moveTo>
                  <a:lnTo>
                    <a:pt x="29756" y="774"/>
                  </a:lnTo>
                  <a:lnTo>
                    <a:pt x="30149" y="381"/>
                  </a:lnTo>
                  <a:lnTo>
                    <a:pt x="30149" y="774"/>
                  </a:lnTo>
                  <a:close/>
                </a:path>
                <a:path w="31750" h="10794">
                  <a:moveTo>
                    <a:pt x="27228" y="1536"/>
                  </a:moveTo>
                  <a:lnTo>
                    <a:pt x="27622" y="1930"/>
                  </a:lnTo>
                  <a:lnTo>
                    <a:pt x="27228" y="1930"/>
                  </a:lnTo>
                  <a:lnTo>
                    <a:pt x="27622" y="1930"/>
                  </a:lnTo>
                  <a:lnTo>
                    <a:pt x="27228" y="1930"/>
                  </a:lnTo>
                  <a:lnTo>
                    <a:pt x="27228" y="2120"/>
                  </a:lnTo>
                  <a:lnTo>
                    <a:pt x="26835" y="1930"/>
                  </a:lnTo>
                  <a:lnTo>
                    <a:pt x="26454" y="1930"/>
                  </a:lnTo>
                  <a:lnTo>
                    <a:pt x="26835" y="1930"/>
                  </a:lnTo>
                  <a:lnTo>
                    <a:pt x="27228" y="1930"/>
                  </a:lnTo>
                  <a:lnTo>
                    <a:pt x="27228" y="1536"/>
                  </a:lnTo>
                  <a:lnTo>
                    <a:pt x="27228" y="1930"/>
                  </a:lnTo>
                  <a:lnTo>
                    <a:pt x="27228" y="1536"/>
                  </a:lnTo>
                  <a:close/>
                </a:path>
                <a:path w="31750" h="10794">
                  <a:moveTo>
                    <a:pt x="31318" y="381"/>
                  </a:moveTo>
                  <a:lnTo>
                    <a:pt x="30924" y="381"/>
                  </a:lnTo>
                  <a:lnTo>
                    <a:pt x="30924" y="0"/>
                  </a:lnTo>
                  <a:lnTo>
                    <a:pt x="31318" y="0"/>
                  </a:lnTo>
                  <a:lnTo>
                    <a:pt x="31318" y="381"/>
                  </a:lnTo>
                  <a:close/>
                </a:path>
                <a:path w="31750" h="10794">
                  <a:moveTo>
                    <a:pt x="10693" y="6934"/>
                  </a:moveTo>
                  <a:lnTo>
                    <a:pt x="10312" y="6934"/>
                  </a:lnTo>
                  <a:lnTo>
                    <a:pt x="10693" y="693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4523697" y="19672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4507556" y="1966522"/>
              <a:ext cx="19685" cy="6350"/>
            </a:xfrm>
            <a:custGeom>
              <a:avLst/>
              <a:gdLst/>
              <a:ahLst/>
              <a:cxnLst/>
              <a:rect l="l" t="t" r="r" b="b"/>
              <a:pathLst>
                <a:path w="19685" h="6350">
                  <a:moveTo>
                    <a:pt x="18681" y="380"/>
                  </a:moveTo>
                  <a:lnTo>
                    <a:pt x="18288" y="380"/>
                  </a:lnTo>
                  <a:lnTo>
                    <a:pt x="18288" y="0"/>
                  </a:lnTo>
                  <a:lnTo>
                    <a:pt x="18681" y="0"/>
                  </a:lnTo>
                  <a:lnTo>
                    <a:pt x="18681" y="380"/>
                  </a:lnTo>
                  <a:close/>
                </a:path>
                <a:path w="19685" h="6350">
                  <a:moveTo>
                    <a:pt x="15760" y="1155"/>
                  </a:moveTo>
                  <a:lnTo>
                    <a:pt x="15367" y="1155"/>
                  </a:lnTo>
                  <a:lnTo>
                    <a:pt x="15760" y="1155"/>
                  </a:lnTo>
                  <a:lnTo>
                    <a:pt x="15367" y="1155"/>
                  </a:lnTo>
                  <a:lnTo>
                    <a:pt x="15367" y="1346"/>
                  </a:lnTo>
                  <a:lnTo>
                    <a:pt x="15367" y="1155"/>
                  </a:lnTo>
                  <a:lnTo>
                    <a:pt x="15760" y="1155"/>
                  </a:lnTo>
                  <a:close/>
                </a:path>
                <a:path w="19685" h="6350">
                  <a:moveTo>
                    <a:pt x="0" y="6159"/>
                  </a:moveTo>
                  <a:lnTo>
                    <a:pt x="393" y="6159"/>
                  </a:lnTo>
                  <a:lnTo>
                    <a:pt x="0" y="6159"/>
                  </a:lnTo>
                  <a:close/>
                </a:path>
                <a:path w="19685" h="6350">
                  <a:moveTo>
                    <a:pt x="19062" y="0"/>
                  </a:moveTo>
                  <a:lnTo>
                    <a:pt x="18681" y="0"/>
                  </a:lnTo>
                  <a:lnTo>
                    <a:pt x="190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4528181" y="19657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4522148" y="1967678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571"/>
                  </a:moveTo>
                  <a:lnTo>
                    <a:pt x="0" y="571"/>
                  </a:lnTo>
                  <a:lnTo>
                    <a:pt x="0" y="190"/>
                  </a:lnTo>
                  <a:lnTo>
                    <a:pt x="393" y="190"/>
                  </a:lnTo>
                  <a:lnTo>
                    <a:pt x="393" y="571"/>
                  </a:lnTo>
                  <a:close/>
                </a:path>
                <a:path w="1270" h="635">
                  <a:moveTo>
                    <a:pt x="1168" y="190"/>
                  </a:moveTo>
                  <a:lnTo>
                    <a:pt x="774" y="190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1168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4524485" y="19672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4512420" y="1966128"/>
              <a:ext cx="15875" cy="6985"/>
            </a:xfrm>
            <a:custGeom>
              <a:avLst/>
              <a:gdLst/>
              <a:ahLst/>
              <a:cxnLst/>
              <a:rect l="l" t="t" r="r" b="b"/>
              <a:pathLst>
                <a:path w="15875" h="6985">
                  <a:moveTo>
                    <a:pt x="4864" y="3657"/>
                  </a:moveTo>
                  <a:lnTo>
                    <a:pt x="4864" y="4051"/>
                  </a:lnTo>
                  <a:lnTo>
                    <a:pt x="4864" y="4432"/>
                  </a:lnTo>
                  <a:lnTo>
                    <a:pt x="4470" y="4432"/>
                  </a:lnTo>
                  <a:lnTo>
                    <a:pt x="4470" y="4051"/>
                  </a:lnTo>
                  <a:lnTo>
                    <a:pt x="4470" y="3657"/>
                  </a:lnTo>
                  <a:lnTo>
                    <a:pt x="4864" y="3657"/>
                  </a:lnTo>
                  <a:close/>
                </a:path>
                <a:path w="15875" h="6985">
                  <a:moveTo>
                    <a:pt x="15367" y="0"/>
                  </a:moveTo>
                  <a:lnTo>
                    <a:pt x="14986" y="0"/>
                  </a:lnTo>
                  <a:lnTo>
                    <a:pt x="14986" y="393"/>
                  </a:lnTo>
                  <a:lnTo>
                    <a:pt x="14986" y="0"/>
                  </a:lnTo>
                  <a:lnTo>
                    <a:pt x="15367" y="0"/>
                  </a:lnTo>
                  <a:lnTo>
                    <a:pt x="15760" y="0"/>
                  </a:lnTo>
                  <a:lnTo>
                    <a:pt x="15367" y="0"/>
                  </a:lnTo>
                  <a:close/>
                </a:path>
                <a:path w="15875" h="6985">
                  <a:moveTo>
                    <a:pt x="9334" y="2501"/>
                  </a:moveTo>
                  <a:lnTo>
                    <a:pt x="8953" y="2501"/>
                  </a:lnTo>
                  <a:lnTo>
                    <a:pt x="8559" y="2895"/>
                  </a:lnTo>
                  <a:lnTo>
                    <a:pt x="8953" y="2501"/>
                  </a:lnTo>
                  <a:lnTo>
                    <a:pt x="8559" y="2895"/>
                  </a:lnTo>
                  <a:lnTo>
                    <a:pt x="8559" y="2501"/>
                  </a:lnTo>
                  <a:lnTo>
                    <a:pt x="8953" y="2501"/>
                  </a:lnTo>
                  <a:lnTo>
                    <a:pt x="8953" y="2120"/>
                  </a:lnTo>
                  <a:lnTo>
                    <a:pt x="9334" y="2120"/>
                  </a:lnTo>
                  <a:lnTo>
                    <a:pt x="9334" y="2501"/>
                  </a:lnTo>
                  <a:close/>
                </a:path>
                <a:path w="15875" h="6985">
                  <a:moveTo>
                    <a:pt x="6807" y="3276"/>
                  </a:moveTo>
                  <a:lnTo>
                    <a:pt x="6807" y="2895"/>
                  </a:lnTo>
                  <a:lnTo>
                    <a:pt x="7200" y="2895"/>
                  </a:lnTo>
                  <a:lnTo>
                    <a:pt x="6807" y="3276"/>
                  </a:lnTo>
                  <a:close/>
                </a:path>
                <a:path w="15875" h="6985">
                  <a:moveTo>
                    <a:pt x="774" y="5207"/>
                  </a:moveTo>
                  <a:lnTo>
                    <a:pt x="1168" y="5207"/>
                  </a:lnTo>
                  <a:lnTo>
                    <a:pt x="1562" y="5207"/>
                  </a:lnTo>
                  <a:lnTo>
                    <a:pt x="1562" y="5588"/>
                  </a:lnTo>
                  <a:lnTo>
                    <a:pt x="1562" y="5969"/>
                  </a:lnTo>
                  <a:lnTo>
                    <a:pt x="1168" y="6362"/>
                  </a:lnTo>
                  <a:lnTo>
                    <a:pt x="1168" y="5969"/>
                  </a:lnTo>
                  <a:lnTo>
                    <a:pt x="774" y="5969"/>
                  </a:lnTo>
                  <a:lnTo>
                    <a:pt x="774" y="6362"/>
                  </a:lnTo>
                  <a:lnTo>
                    <a:pt x="393" y="6362"/>
                  </a:lnTo>
                  <a:lnTo>
                    <a:pt x="393" y="5969"/>
                  </a:lnTo>
                  <a:lnTo>
                    <a:pt x="774" y="5969"/>
                  </a:lnTo>
                  <a:lnTo>
                    <a:pt x="393" y="5588"/>
                  </a:lnTo>
                  <a:lnTo>
                    <a:pt x="393" y="5969"/>
                  </a:lnTo>
                  <a:lnTo>
                    <a:pt x="0" y="5969"/>
                  </a:lnTo>
                  <a:lnTo>
                    <a:pt x="0" y="5588"/>
                  </a:lnTo>
                  <a:lnTo>
                    <a:pt x="0" y="5207"/>
                  </a:lnTo>
                  <a:lnTo>
                    <a:pt x="393" y="5207"/>
                  </a:lnTo>
                  <a:lnTo>
                    <a:pt x="774" y="5207"/>
                  </a:lnTo>
                  <a:close/>
                </a:path>
                <a:path w="15875" h="6985">
                  <a:moveTo>
                    <a:pt x="13817" y="774"/>
                  </a:moveTo>
                  <a:lnTo>
                    <a:pt x="14198" y="774"/>
                  </a:lnTo>
                  <a:lnTo>
                    <a:pt x="13817" y="774"/>
                  </a:lnTo>
                  <a:lnTo>
                    <a:pt x="13423" y="774"/>
                  </a:lnTo>
                  <a:lnTo>
                    <a:pt x="13817" y="774"/>
                  </a:lnTo>
                  <a:close/>
                </a:path>
                <a:path w="15875" h="6985">
                  <a:moveTo>
                    <a:pt x="10502" y="1739"/>
                  </a:moveTo>
                  <a:lnTo>
                    <a:pt x="10121" y="1739"/>
                  </a:lnTo>
                  <a:lnTo>
                    <a:pt x="10502" y="1739"/>
                  </a:lnTo>
                  <a:close/>
                </a:path>
                <a:path w="15875" h="6985">
                  <a:moveTo>
                    <a:pt x="15367" y="0"/>
                  </a:moveTo>
                  <a:lnTo>
                    <a:pt x="15760" y="0"/>
                  </a:lnTo>
                  <a:lnTo>
                    <a:pt x="15367" y="0"/>
                  </a:lnTo>
                  <a:close/>
                </a:path>
                <a:path w="15875" h="6985">
                  <a:moveTo>
                    <a:pt x="8559" y="2120"/>
                  </a:moveTo>
                  <a:lnTo>
                    <a:pt x="8559" y="2501"/>
                  </a:lnTo>
                  <a:lnTo>
                    <a:pt x="8166" y="2501"/>
                  </a:lnTo>
                  <a:lnTo>
                    <a:pt x="8559" y="2501"/>
                  </a:lnTo>
                  <a:lnTo>
                    <a:pt x="8559" y="2120"/>
                  </a:lnTo>
                  <a:close/>
                </a:path>
                <a:path w="15875" h="6985">
                  <a:moveTo>
                    <a:pt x="7581" y="2895"/>
                  </a:moveTo>
                  <a:lnTo>
                    <a:pt x="7200" y="2895"/>
                  </a:lnTo>
                  <a:lnTo>
                    <a:pt x="7581" y="2895"/>
                  </a:lnTo>
                  <a:close/>
                </a:path>
                <a:path w="15875" h="6985">
                  <a:moveTo>
                    <a:pt x="15367" y="393"/>
                  </a:moveTo>
                  <a:lnTo>
                    <a:pt x="15760" y="393"/>
                  </a:lnTo>
                  <a:lnTo>
                    <a:pt x="15367" y="393"/>
                  </a:lnTo>
                  <a:lnTo>
                    <a:pt x="15760" y="393"/>
                  </a:lnTo>
                  <a:lnTo>
                    <a:pt x="15367" y="393"/>
                  </a:lnTo>
                  <a:lnTo>
                    <a:pt x="14986" y="393"/>
                  </a:lnTo>
                  <a:lnTo>
                    <a:pt x="15367" y="393"/>
                  </a:lnTo>
                  <a:lnTo>
                    <a:pt x="14986" y="393"/>
                  </a:lnTo>
                  <a:lnTo>
                    <a:pt x="14592" y="393"/>
                  </a:lnTo>
                  <a:lnTo>
                    <a:pt x="14986" y="393"/>
                  </a:lnTo>
                  <a:lnTo>
                    <a:pt x="15367" y="0"/>
                  </a:lnTo>
                  <a:lnTo>
                    <a:pt x="15760" y="0"/>
                  </a:lnTo>
                  <a:lnTo>
                    <a:pt x="15760" y="393"/>
                  </a:lnTo>
                  <a:lnTo>
                    <a:pt x="15367" y="393"/>
                  </a:lnTo>
                  <a:close/>
                </a:path>
                <a:path w="15875" h="6985">
                  <a:moveTo>
                    <a:pt x="10896" y="1549"/>
                  </a:moveTo>
                  <a:lnTo>
                    <a:pt x="11277" y="1549"/>
                  </a:lnTo>
                  <a:lnTo>
                    <a:pt x="11277" y="1739"/>
                  </a:lnTo>
                  <a:lnTo>
                    <a:pt x="11277" y="2120"/>
                  </a:lnTo>
                  <a:lnTo>
                    <a:pt x="10896" y="2120"/>
                  </a:lnTo>
                  <a:lnTo>
                    <a:pt x="10896" y="1739"/>
                  </a:lnTo>
                  <a:lnTo>
                    <a:pt x="10502" y="1739"/>
                  </a:lnTo>
                  <a:lnTo>
                    <a:pt x="10121" y="2120"/>
                  </a:lnTo>
                  <a:lnTo>
                    <a:pt x="10121" y="1739"/>
                  </a:lnTo>
                  <a:lnTo>
                    <a:pt x="10502" y="1739"/>
                  </a:lnTo>
                  <a:lnTo>
                    <a:pt x="10896" y="1739"/>
                  </a:lnTo>
                  <a:lnTo>
                    <a:pt x="10896" y="1549"/>
                  </a:lnTo>
                  <a:close/>
                </a:path>
                <a:path w="15875" h="6985">
                  <a:moveTo>
                    <a:pt x="14198" y="774"/>
                  </a:moveTo>
                  <a:lnTo>
                    <a:pt x="13817" y="774"/>
                  </a:lnTo>
                  <a:lnTo>
                    <a:pt x="14198" y="774"/>
                  </a:lnTo>
                  <a:close/>
                </a:path>
                <a:path w="15875" h="6985">
                  <a:moveTo>
                    <a:pt x="7975" y="2501"/>
                  </a:moveTo>
                  <a:lnTo>
                    <a:pt x="8166" y="2501"/>
                  </a:lnTo>
                  <a:lnTo>
                    <a:pt x="8166" y="2895"/>
                  </a:lnTo>
                  <a:lnTo>
                    <a:pt x="7975" y="2895"/>
                  </a:lnTo>
                  <a:lnTo>
                    <a:pt x="7975" y="2501"/>
                  </a:lnTo>
                  <a:close/>
                </a:path>
                <a:path w="15875" h="6985">
                  <a:moveTo>
                    <a:pt x="7975" y="2895"/>
                  </a:moveTo>
                  <a:lnTo>
                    <a:pt x="7581" y="2895"/>
                  </a:lnTo>
                  <a:lnTo>
                    <a:pt x="7975" y="2895"/>
                  </a:lnTo>
                  <a:lnTo>
                    <a:pt x="7581" y="2895"/>
                  </a:lnTo>
                  <a:lnTo>
                    <a:pt x="7975" y="2895"/>
                  </a:lnTo>
                  <a:lnTo>
                    <a:pt x="7581" y="2895"/>
                  </a:lnTo>
                  <a:lnTo>
                    <a:pt x="7975" y="2895"/>
                  </a:lnTo>
                  <a:close/>
                </a:path>
                <a:path w="15875" h="6985">
                  <a:moveTo>
                    <a:pt x="14986" y="393"/>
                  </a:moveTo>
                  <a:lnTo>
                    <a:pt x="14986" y="774"/>
                  </a:lnTo>
                  <a:lnTo>
                    <a:pt x="14592" y="774"/>
                  </a:lnTo>
                  <a:lnTo>
                    <a:pt x="14198" y="393"/>
                  </a:lnTo>
                  <a:lnTo>
                    <a:pt x="14592" y="393"/>
                  </a:lnTo>
                  <a:lnTo>
                    <a:pt x="14986" y="393"/>
                  </a:lnTo>
                  <a:close/>
                </a:path>
                <a:path w="15875" h="6985">
                  <a:moveTo>
                    <a:pt x="12839" y="1549"/>
                  </a:moveTo>
                  <a:lnTo>
                    <a:pt x="12839" y="1739"/>
                  </a:lnTo>
                  <a:lnTo>
                    <a:pt x="12446" y="1739"/>
                  </a:lnTo>
                  <a:lnTo>
                    <a:pt x="12065" y="2120"/>
                  </a:lnTo>
                  <a:lnTo>
                    <a:pt x="12065" y="1739"/>
                  </a:lnTo>
                  <a:lnTo>
                    <a:pt x="12065" y="2120"/>
                  </a:lnTo>
                  <a:lnTo>
                    <a:pt x="12065" y="1739"/>
                  </a:lnTo>
                  <a:lnTo>
                    <a:pt x="12065" y="2120"/>
                  </a:lnTo>
                  <a:lnTo>
                    <a:pt x="11671" y="1739"/>
                  </a:lnTo>
                  <a:lnTo>
                    <a:pt x="12065" y="2120"/>
                  </a:lnTo>
                  <a:lnTo>
                    <a:pt x="12065" y="1739"/>
                  </a:lnTo>
                  <a:lnTo>
                    <a:pt x="11671" y="1739"/>
                  </a:lnTo>
                  <a:lnTo>
                    <a:pt x="12065" y="1739"/>
                  </a:lnTo>
                  <a:lnTo>
                    <a:pt x="12065" y="1549"/>
                  </a:lnTo>
                  <a:lnTo>
                    <a:pt x="12446" y="1549"/>
                  </a:lnTo>
                  <a:lnTo>
                    <a:pt x="12839" y="1549"/>
                  </a:lnTo>
                  <a:close/>
                </a:path>
                <a:path w="15875" h="6985">
                  <a:moveTo>
                    <a:pt x="9728" y="2501"/>
                  </a:moveTo>
                  <a:lnTo>
                    <a:pt x="9334" y="2501"/>
                  </a:lnTo>
                  <a:lnTo>
                    <a:pt x="9334" y="2120"/>
                  </a:lnTo>
                  <a:lnTo>
                    <a:pt x="9728" y="2501"/>
                  </a:lnTo>
                  <a:close/>
                </a:path>
                <a:path w="15875" h="6985">
                  <a:moveTo>
                    <a:pt x="10121" y="2501"/>
                  </a:moveTo>
                  <a:lnTo>
                    <a:pt x="9728" y="2501"/>
                  </a:lnTo>
                  <a:lnTo>
                    <a:pt x="9728" y="2120"/>
                  </a:lnTo>
                  <a:lnTo>
                    <a:pt x="10121" y="2120"/>
                  </a:lnTo>
                  <a:lnTo>
                    <a:pt x="10121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4519621" y="19690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4520396" y="19690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4518846" y="19694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4515532" y="1966903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10">
                  <a:moveTo>
                    <a:pt x="11087" y="380"/>
                  </a:moveTo>
                  <a:lnTo>
                    <a:pt x="10706" y="380"/>
                  </a:lnTo>
                  <a:lnTo>
                    <a:pt x="10706" y="0"/>
                  </a:lnTo>
                  <a:lnTo>
                    <a:pt x="11087" y="0"/>
                  </a:lnTo>
                  <a:lnTo>
                    <a:pt x="11087" y="380"/>
                  </a:lnTo>
                  <a:close/>
                </a:path>
                <a:path w="11429" h="3810">
                  <a:moveTo>
                    <a:pt x="393" y="3657"/>
                  </a:moveTo>
                  <a:lnTo>
                    <a:pt x="0" y="3657"/>
                  </a:lnTo>
                  <a:lnTo>
                    <a:pt x="393" y="3657"/>
                  </a:lnTo>
                  <a:lnTo>
                    <a:pt x="0" y="3657"/>
                  </a:lnTo>
                  <a:lnTo>
                    <a:pt x="393" y="3657"/>
                  </a:lnTo>
                  <a:close/>
                </a:path>
                <a:path w="11429" h="3810">
                  <a:moveTo>
                    <a:pt x="7391" y="1346"/>
                  </a:moveTo>
                  <a:lnTo>
                    <a:pt x="7010" y="1346"/>
                  </a:lnTo>
                  <a:lnTo>
                    <a:pt x="7391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4520002" y="19690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4519621" y="1966522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89" h="3810">
                  <a:moveTo>
                    <a:pt x="774" y="2501"/>
                  </a:moveTo>
                  <a:lnTo>
                    <a:pt x="774" y="2882"/>
                  </a:lnTo>
                  <a:lnTo>
                    <a:pt x="381" y="2882"/>
                  </a:lnTo>
                  <a:lnTo>
                    <a:pt x="381" y="3263"/>
                  </a:lnTo>
                  <a:lnTo>
                    <a:pt x="0" y="3263"/>
                  </a:lnTo>
                  <a:lnTo>
                    <a:pt x="0" y="2882"/>
                  </a:lnTo>
                  <a:lnTo>
                    <a:pt x="381" y="2882"/>
                  </a:lnTo>
                  <a:lnTo>
                    <a:pt x="381" y="2501"/>
                  </a:lnTo>
                  <a:lnTo>
                    <a:pt x="381" y="2882"/>
                  </a:lnTo>
                  <a:lnTo>
                    <a:pt x="774" y="2501"/>
                  </a:lnTo>
                  <a:close/>
                </a:path>
                <a:path w="8889" h="3810">
                  <a:moveTo>
                    <a:pt x="8166" y="0"/>
                  </a:moveTo>
                  <a:lnTo>
                    <a:pt x="8559" y="0"/>
                  </a:lnTo>
                  <a:lnTo>
                    <a:pt x="8166" y="0"/>
                  </a:lnTo>
                  <a:close/>
                </a:path>
                <a:path w="8889" h="3810">
                  <a:moveTo>
                    <a:pt x="1358" y="2501"/>
                  </a:moveTo>
                  <a:lnTo>
                    <a:pt x="1752" y="2501"/>
                  </a:lnTo>
                  <a:lnTo>
                    <a:pt x="1358" y="2882"/>
                  </a:lnTo>
                  <a:lnTo>
                    <a:pt x="965" y="2882"/>
                  </a:lnTo>
                  <a:lnTo>
                    <a:pt x="965" y="3263"/>
                  </a:lnTo>
                  <a:lnTo>
                    <a:pt x="965" y="2882"/>
                  </a:lnTo>
                  <a:lnTo>
                    <a:pt x="1358" y="2882"/>
                  </a:lnTo>
                  <a:lnTo>
                    <a:pt x="965" y="2882"/>
                  </a:lnTo>
                  <a:lnTo>
                    <a:pt x="774" y="3263"/>
                  </a:lnTo>
                  <a:lnTo>
                    <a:pt x="965" y="3263"/>
                  </a:lnTo>
                  <a:lnTo>
                    <a:pt x="774" y="3263"/>
                  </a:lnTo>
                  <a:lnTo>
                    <a:pt x="774" y="2882"/>
                  </a:lnTo>
                  <a:lnTo>
                    <a:pt x="965" y="2882"/>
                  </a:lnTo>
                  <a:lnTo>
                    <a:pt x="965" y="2501"/>
                  </a:lnTo>
                  <a:lnTo>
                    <a:pt x="1358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4525450" y="19672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4463792" y="1966903"/>
              <a:ext cx="63500" cy="17780"/>
            </a:xfrm>
            <a:custGeom>
              <a:avLst/>
              <a:gdLst/>
              <a:ahLst/>
              <a:cxnLst/>
              <a:rect l="l" t="t" r="r" b="b"/>
              <a:pathLst>
                <a:path w="63500" h="17780">
                  <a:moveTo>
                    <a:pt x="58750" y="1727"/>
                  </a:moveTo>
                  <a:lnTo>
                    <a:pt x="59131" y="1727"/>
                  </a:lnTo>
                  <a:lnTo>
                    <a:pt x="59131" y="1346"/>
                  </a:lnTo>
                  <a:lnTo>
                    <a:pt x="59524" y="1346"/>
                  </a:lnTo>
                  <a:lnTo>
                    <a:pt x="59524" y="1727"/>
                  </a:lnTo>
                  <a:lnTo>
                    <a:pt x="59131" y="1727"/>
                  </a:lnTo>
                  <a:lnTo>
                    <a:pt x="59131" y="2120"/>
                  </a:lnTo>
                  <a:lnTo>
                    <a:pt x="58356" y="2120"/>
                  </a:lnTo>
                  <a:lnTo>
                    <a:pt x="58356" y="2501"/>
                  </a:lnTo>
                  <a:lnTo>
                    <a:pt x="57962" y="2501"/>
                  </a:lnTo>
                  <a:lnTo>
                    <a:pt x="57581" y="2501"/>
                  </a:lnTo>
                  <a:lnTo>
                    <a:pt x="57962" y="2120"/>
                  </a:lnTo>
                  <a:lnTo>
                    <a:pt x="57962" y="1727"/>
                  </a:lnTo>
                  <a:lnTo>
                    <a:pt x="58356" y="1727"/>
                  </a:lnTo>
                  <a:lnTo>
                    <a:pt x="58750" y="1727"/>
                  </a:lnTo>
                  <a:lnTo>
                    <a:pt x="58750" y="1346"/>
                  </a:lnTo>
                  <a:lnTo>
                    <a:pt x="58750" y="1727"/>
                  </a:lnTo>
                  <a:close/>
                </a:path>
                <a:path w="63500" h="17780">
                  <a:moveTo>
                    <a:pt x="58356" y="1727"/>
                  </a:moveTo>
                  <a:lnTo>
                    <a:pt x="57962" y="1727"/>
                  </a:lnTo>
                  <a:lnTo>
                    <a:pt x="58356" y="1727"/>
                  </a:lnTo>
                  <a:close/>
                </a:path>
                <a:path w="63500" h="17780">
                  <a:moveTo>
                    <a:pt x="61658" y="774"/>
                  </a:moveTo>
                  <a:lnTo>
                    <a:pt x="62052" y="774"/>
                  </a:lnTo>
                  <a:lnTo>
                    <a:pt x="62445" y="774"/>
                  </a:lnTo>
                  <a:lnTo>
                    <a:pt x="62826" y="774"/>
                  </a:lnTo>
                  <a:lnTo>
                    <a:pt x="62445" y="774"/>
                  </a:lnTo>
                  <a:lnTo>
                    <a:pt x="62052" y="774"/>
                  </a:lnTo>
                  <a:lnTo>
                    <a:pt x="61658" y="774"/>
                  </a:lnTo>
                  <a:lnTo>
                    <a:pt x="61658" y="965"/>
                  </a:lnTo>
                  <a:lnTo>
                    <a:pt x="61658" y="774"/>
                  </a:lnTo>
                  <a:lnTo>
                    <a:pt x="61468" y="774"/>
                  </a:lnTo>
                  <a:lnTo>
                    <a:pt x="61468" y="965"/>
                  </a:lnTo>
                  <a:lnTo>
                    <a:pt x="61468" y="774"/>
                  </a:lnTo>
                  <a:lnTo>
                    <a:pt x="61658" y="774"/>
                  </a:lnTo>
                  <a:close/>
                </a:path>
                <a:path w="63500" h="17780">
                  <a:moveTo>
                    <a:pt x="62826" y="0"/>
                  </a:moveTo>
                  <a:lnTo>
                    <a:pt x="63220" y="0"/>
                  </a:lnTo>
                  <a:lnTo>
                    <a:pt x="62826" y="380"/>
                  </a:lnTo>
                  <a:lnTo>
                    <a:pt x="62826" y="0"/>
                  </a:lnTo>
                  <a:close/>
                </a:path>
                <a:path w="63500" h="17780">
                  <a:moveTo>
                    <a:pt x="55054" y="2882"/>
                  </a:moveTo>
                  <a:lnTo>
                    <a:pt x="55435" y="2882"/>
                  </a:lnTo>
                  <a:lnTo>
                    <a:pt x="55054" y="2882"/>
                  </a:lnTo>
                  <a:close/>
                </a:path>
                <a:path w="63500" h="17780">
                  <a:moveTo>
                    <a:pt x="57962" y="1727"/>
                  </a:moveTo>
                  <a:lnTo>
                    <a:pt x="57962" y="2120"/>
                  </a:lnTo>
                  <a:lnTo>
                    <a:pt x="57581" y="2120"/>
                  </a:lnTo>
                  <a:lnTo>
                    <a:pt x="57188" y="2120"/>
                  </a:lnTo>
                  <a:lnTo>
                    <a:pt x="57581" y="2120"/>
                  </a:lnTo>
                  <a:lnTo>
                    <a:pt x="57581" y="1727"/>
                  </a:lnTo>
                  <a:lnTo>
                    <a:pt x="57962" y="1727"/>
                  </a:lnTo>
                  <a:lnTo>
                    <a:pt x="57581" y="1727"/>
                  </a:lnTo>
                  <a:lnTo>
                    <a:pt x="57962" y="1727"/>
                  </a:lnTo>
                  <a:close/>
                </a:path>
                <a:path w="63500" h="17780">
                  <a:moveTo>
                    <a:pt x="53886" y="3276"/>
                  </a:moveTo>
                  <a:lnTo>
                    <a:pt x="53886" y="3657"/>
                  </a:lnTo>
                  <a:lnTo>
                    <a:pt x="53886" y="4038"/>
                  </a:lnTo>
                  <a:lnTo>
                    <a:pt x="53492" y="4038"/>
                  </a:lnTo>
                  <a:lnTo>
                    <a:pt x="53492" y="3657"/>
                  </a:lnTo>
                  <a:lnTo>
                    <a:pt x="53492" y="3276"/>
                  </a:lnTo>
                  <a:lnTo>
                    <a:pt x="53886" y="3276"/>
                  </a:lnTo>
                  <a:close/>
                </a:path>
                <a:path w="63500" h="17780">
                  <a:moveTo>
                    <a:pt x="393" y="17335"/>
                  </a:moveTo>
                  <a:lnTo>
                    <a:pt x="0" y="17335"/>
                  </a:lnTo>
                  <a:lnTo>
                    <a:pt x="393" y="1733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4522923" y="19682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4518452" y="1967868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5638" y="0"/>
                  </a:moveTo>
                  <a:lnTo>
                    <a:pt x="6032" y="380"/>
                  </a:lnTo>
                  <a:lnTo>
                    <a:pt x="5638" y="380"/>
                  </a:lnTo>
                  <a:lnTo>
                    <a:pt x="5245" y="380"/>
                  </a:lnTo>
                  <a:lnTo>
                    <a:pt x="5245" y="0"/>
                  </a:lnTo>
                  <a:lnTo>
                    <a:pt x="5638" y="0"/>
                  </a:lnTo>
                  <a:close/>
                </a:path>
                <a:path w="6350" h="2539">
                  <a:moveTo>
                    <a:pt x="393" y="2311"/>
                  </a:moveTo>
                  <a:lnTo>
                    <a:pt x="0" y="2311"/>
                  </a:lnTo>
                  <a:lnTo>
                    <a:pt x="0" y="1917"/>
                  </a:lnTo>
                  <a:lnTo>
                    <a:pt x="393" y="1917"/>
                  </a:lnTo>
                  <a:lnTo>
                    <a:pt x="393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4519621" y="19694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4518452" y="1966903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9334" y="0"/>
                  </a:moveTo>
                  <a:lnTo>
                    <a:pt x="8953" y="0"/>
                  </a:lnTo>
                  <a:lnTo>
                    <a:pt x="9334" y="0"/>
                  </a:lnTo>
                  <a:close/>
                </a:path>
                <a:path w="9525" h="3810">
                  <a:moveTo>
                    <a:pt x="1168" y="2882"/>
                  </a:moveTo>
                  <a:lnTo>
                    <a:pt x="1168" y="2501"/>
                  </a:lnTo>
                  <a:lnTo>
                    <a:pt x="1168" y="2882"/>
                  </a:lnTo>
                  <a:lnTo>
                    <a:pt x="1549" y="2882"/>
                  </a:lnTo>
                  <a:lnTo>
                    <a:pt x="1549" y="2501"/>
                  </a:lnTo>
                  <a:lnTo>
                    <a:pt x="1943" y="2501"/>
                  </a:lnTo>
                  <a:lnTo>
                    <a:pt x="1943" y="2882"/>
                  </a:lnTo>
                  <a:lnTo>
                    <a:pt x="1549" y="2882"/>
                  </a:lnTo>
                  <a:lnTo>
                    <a:pt x="1549" y="3276"/>
                  </a:lnTo>
                  <a:lnTo>
                    <a:pt x="1168" y="3276"/>
                  </a:lnTo>
                  <a:lnTo>
                    <a:pt x="774" y="3657"/>
                  </a:lnTo>
                  <a:lnTo>
                    <a:pt x="393" y="3657"/>
                  </a:lnTo>
                  <a:lnTo>
                    <a:pt x="0" y="3657"/>
                  </a:lnTo>
                  <a:lnTo>
                    <a:pt x="393" y="3657"/>
                  </a:lnTo>
                  <a:lnTo>
                    <a:pt x="393" y="3276"/>
                  </a:lnTo>
                  <a:lnTo>
                    <a:pt x="774" y="3276"/>
                  </a:lnTo>
                  <a:lnTo>
                    <a:pt x="774" y="2882"/>
                  </a:lnTo>
                  <a:lnTo>
                    <a:pt x="774" y="3276"/>
                  </a:lnTo>
                  <a:lnTo>
                    <a:pt x="1168" y="3276"/>
                  </a:lnTo>
                  <a:lnTo>
                    <a:pt x="1168" y="2882"/>
                  </a:lnTo>
                  <a:lnTo>
                    <a:pt x="1168" y="3276"/>
                  </a:lnTo>
                  <a:lnTo>
                    <a:pt x="774" y="3276"/>
                  </a:lnTo>
                  <a:lnTo>
                    <a:pt x="774" y="2882"/>
                  </a:lnTo>
                  <a:lnTo>
                    <a:pt x="1168" y="288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4527012" y="19669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4526238" y="1938785"/>
              <a:ext cx="63500" cy="29209"/>
            </a:xfrm>
            <a:custGeom>
              <a:avLst/>
              <a:gdLst/>
              <a:ahLst/>
              <a:cxnLst/>
              <a:rect l="l" t="t" r="r" b="b"/>
              <a:pathLst>
                <a:path w="63500" h="29210">
                  <a:moveTo>
                    <a:pt x="63207" y="381"/>
                  </a:moveTo>
                  <a:lnTo>
                    <a:pt x="62826" y="381"/>
                  </a:lnTo>
                  <a:lnTo>
                    <a:pt x="63207" y="381"/>
                  </a:lnTo>
                  <a:lnTo>
                    <a:pt x="63207" y="0"/>
                  </a:lnTo>
                  <a:lnTo>
                    <a:pt x="63207" y="381"/>
                  </a:lnTo>
                  <a:lnTo>
                    <a:pt x="63207" y="0"/>
                  </a:lnTo>
                  <a:lnTo>
                    <a:pt x="63207" y="381"/>
                  </a:lnTo>
                  <a:lnTo>
                    <a:pt x="62826" y="381"/>
                  </a:lnTo>
                  <a:lnTo>
                    <a:pt x="63207" y="381"/>
                  </a:lnTo>
                  <a:close/>
                </a:path>
                <a:path w="63500" h="29210">
                  <a:moveTo>
                    <a:pt x="774" y="28498"/>
                  </a:moveTo>
                  <a:lnTo>
                    <a:pt x="380" y="28498"/>
                  </a:lnTo>
                  <a:lnTo>
                    <a:pt x="774" y="28498"/>
                  </a:lnTo>
                  <a:close/>
                </a:path>
                <a:path w="63500" h="29210">
                  <a:moveTo>
                    <a:pt x="380" y="28892"/>
                  </a:moveTo>
                  <a:lnTo>
                    <a:pt x="0" y="28892"/>
                  </a:lnTo>
                  <a:lnTo>
                    <a:pt x="0" y="28498"/>
                  </a:lnTo>
                  <a:lnTo>
                    <a:pt x="380" y="28498"/>
                  </a:lnTo>
                  <a:lnTo>
                    <a:pt x="380" y="28892"/>
                  </a:lnTo>
                  <a:close/>
                </a:path>
                <a:path w="63500" h="29210">
                  <a:moveTo>
                    <a:pt x="2717" y="27736"/>
                  </a:moveTo>
                  <a:lnTo>
                    <a:pt x="2717" y="28117"/>
                  </a:lnTo>
                  <a:lnTo>
                    <a:pt x="2324" y="28117"/>
                  </a:lnTo>
                  <a:lnTo>
                    <a:pt x="2717" y="277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4574078" y="19468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4512039" y="1967284"/>
              <a:ext cx="15875" cy="5715"/>
            </a:xfrm>
            <a:custGeom>
              <a:avLst/>
              <a:gdLst/>
              <a:ahLst/>
              <a:cxnLst/>
              <a:rect l="l" t="t" r="r" b="b"/>
              <a:pathLst>
                <a:path w="15875" h="5714">
                  <a:moveTo>
                    <a:pt x="13220" y="584"/>
                  </a:moveTo>
                  <a:lnTo>
                    <a:pt x="13411" y="584"/>
                  </a:lnTo>
                  <a:lnTo>
                    <a:pt x="13804" y="584"/>
                  </a:lnTo>
                  <a:lnTo>
                    <a:pt x="13411" y="584"/>
                  </a:lnTo>
                  <a:lnTo>
                    <a:pt x="13220" y="584"/>
                  </a:lnTo>
                  <a:lnTo>
                    <a:pt x="13411" y="584"/>
                  </a:lnTo>
                  <a:lnTo>
                    <a:pt x="13804" y="584"/>
                  </a:lnTo>
                  <a:lnTo>
                    <a:pt x="13411" y="965"/>
                  </a:lnTo>
                  <a:lnTo>
                    <a:pt x="13411" y="584"/>
                  </a:lnTo>
                  <a:lnTo>
                    <a:pt x="13411" y="965"/>
                  </a:lnTo>
                  <a:lnTo>
                    <a:pt x="13804" y="584"/>
                  </a:lnTo>
                  <a:lnTo>
                    <a:pt x="13804" y="965"/>
                  </a:lnTo>
                  <a:lnTo>
                    <a:pt x="13411" y="965"/>
                  </a:lnTo>
                  <a:lnTo>
                    <a:pt x="13220" y="965"/>
                  </a:lnTo>
                  <a:lnTo>
                    <a:pt x="12826" y="965"/>
                  </a:lnTo>
                  <a:lnTo>
                    <a:pt x="12445" y="965"/>
                  </a:lnTo>
                  <a:lnTo>
                    <a:pt x="12826" y="965"/>
                  </a:lnTo>
                  <a:lnTo>
                    <a:pt x="12826" y="584"/>
                  </a:lnTo>
                  <a:lnTo>
                    <a:pt x="13220" y="584"/>
                  </a:lnTo>
                  <a:lnTo>
                    <a:pt x="12826" y="584"/>
                  </a:lnTo>
                  <a:lnTo>
                    <a:pt x="13220" y="584"/>
                  </a:lnTo>
                  <a:close/>
                </a:path>
                <a:path w="15875" h="5714">
                  <a:moveTo>
                    <a:pt x="5638" y="3276"/>
                  </a:moveTo>
                  <a:lnTo>
                    <a:pt x="6019" y="3276"/>
                  </a:lnTo>
                  <a:lnTo>
                    <a:pt x="5638" y="3276"/>
                  </a:lnTo>
                  <a:lnTo>
                    <a:pt x="5638" y="3657"/>
                  </a:lnTo>
                  <a:lnTo>
                    <a:pt x="5638" y="3276"/>
                  </a:lnTo>
                  <a:close/>
                </a:path>
                <a:path w="15875" h="5714">
                  <a:moveTo>
                    <a:pt x="14973" y="0"/>
                  </a:moveTo>
                  <a:lnTo>
                    <a:pt x="15366" y="0"/>
                  </a:lnTo>
                  <a:lnTo>
                    <a:pt x="14973" y="0"/>
                  </a:lnTo>
                  <a:close/>
                </a:path>
                <a:path w="15875" h="5714">
                  <a:moveTo>
                    <a:pt x="14973" y="0"/>
                  </a:moveTo>
                  <a:lnTo>
                    <a:pt x="15366" y="0"/>
                  </a:lnTo>
                  <a:lnTo>
                    <a:pt x="14973" y="0"/>
                  </a:lnTo>
                  <a:lnTo>
                    <a:pt x="15366" y="0"/>
                  </a:lnTo>
                  <a:lnTo>
                    <a:pt x="14973" y="0"/>
                  </a:lnTo>
                  <a:lnTo>
                    <a:pt x="14973" y="393"/>
                  </a:lnTo>
                  <a:lnTo>
                    <a:pt x="14579" y="393"/>
                  </a:lnTo>
                  <a:lnTo>
                    <a:pt x="14579" y="0"/>
                  </a:lnTo>
                  <a:lnTo>
                    <a:pt x="14973" y="0"/>
                  </a:lnTo>
                  <a:lnTo>
                    <a:pt x="14579" y="0"/>
                  </a:lnTo>
                  <a:lnTo>
                    <a:pt x="14973" y="0"/>
                  </a:lnTo>
                  <a:close/>
                </a:path>
                <a:path w="15875" h="5714">
                  <a:moveTo>
                    <a:pt x="12445" y="965"/>
                  </a:moveTo>
                  <a:lnTo>
                    <a:pt x="12445" y="1346"/>
                  </a:lnTo>
                  <a:lnTo>
                    <a:pt x="12445" y="965"/>
                  </a:lnTo>
                  <a:lnTo>
                    <a:pt x="12052" y="1346"/>
                  </a:lnTo>
                  <a:lnTo>
                    <a:pt x="12052" y="965"/>
                  </a:lnTo>
                  <a:lnTo>
                    <a:pt x="12445" y="965"/>
                  </a:lnTo>
                  <a:lnTo>
                    <a:pt x="12826" y="965"/>
                  </a:lnTo>
                  <a:lnTo>
                    <a:pt x="12826" y="1346"/>
                  </a:lnTo>
                  <a:lnTo>
                    <a:pt x="12445" y="1346"/>
                  </a:lnTo>
                  <a:lnTo>
                    <a:pt x="12445" y="965"/>
                  </a:lnTo>
                  <a:lnTo>
                    <a:pt x="12445" y="1346"/>
                  </a:lnTo>
                  <a:lnTo>
                    <a:pt x="12445" y="965"/>
                  </a:lnTo>
                  <a:lnTo>
                    <a:pt x="12445" y="1346"/>
                  </a:lnTo>
                  <a:lnTo>
                    <a:pt x="12445" y="965"/>
                  </a:lnTo>
                  <a:lnTo>
                    <a:pt x="12445" y="1346"/>
                  </a:lnTo>
                  <a:lnTo>
                    <a:pt x="12445" y="965"/>
                  </a:lnTo>
                  <a:close/>
                </a:path>
                <a:path w="15875" h="5714">
                  <a:moveTo>
                    <a:pt x="9334" y="2120"/>
                  </a:moveTo>
                  <a:lnTo>
                    <a:pt x="8940" y="2120"/>
                  </a:lnTo>
                  <a:lnTo>
                    <a:pt x="9334" y="2120"/>
                  </a:lnTo>
                  <a:close/>
                </a:path>
                <a:path w="15875" h="5714">
                  <a:moveTo>
                    <a:pt x="380" y="5397"/>
                  </a:moveTo>
                  <a:lnTo>
                    <a:pt x="0" y="5397"/>
                  </a:lnTo>
                  <a:lnTo>
                    <a:pt x="0" y="5207"/>
                  </a:lnTo>
                  <a:lnTo>
                    <a:pt x="380" y="5207"/>
                  </a:lnTo>
                  <a:lnTo>
                    <a:pt x="380" y="539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4521374" y="19690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4525450" y="19676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190"/>
                  </a:moveTo>
                  <a:lnTo>
                    <a:pt x="393" y="0"/>
                  </a:lnTo>
                  <a:lnTo>
                    <a:pt x="393" y="190"/>
                  </a:lnTo>
                  <a:lnTo>
                    <a:pt x="0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4523697" y="19682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4517284" y="1967284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80">
                  <a:moveTo>
                    <a:pt x="9334" y="393"/>
                  </a:moveTo>
                  <a:lnTo>
                    <a:pt x="9728" y="393"/>
                  </a:lnTo>
                  <a:lnTo>
                    <a:pt x="9334" y="393"/>
                  </a:lnTo>
                  <a:lnTo>
                    <a:pt x="8953" y="393"/>
                  </a:lnTo>
                  <a:lnTo>
                    <a:pt x="8559" y="393"/>
                  </a:lnTo>
                  <a:lnTo>
                    <a:pt x="8953" y="393"/>
                  </a:lnTo>
                  <a:lnTo>
                    <a:pt x="9334" y="393"/>
                  </a:lnTo>
                  <a:close/>
                </a:path>
                <a:path w="10795" h="5080">
                  <a:moveTo>
                    <a:pt x="10502" y="0"/>
                  </a:moveTo>
                  <a:lnTo>
                    <a:pt x="10121" y="0"/>
                  </a:lnTo>
                  <a:lnTo>
                    <a:pt x="10502" y="0"/>
                  </a:lnTo>
                  <a:close/>
                </a:path>
                <a:path w="10795" h="5080">
                  <a:moveTo>
                    <a:pt x="3695" y="2120"/>
                  </a:moveTo>
                  <a:lnTo>
                    <a:pt x="4089" y="2120"/>
                  </a:lnTo>
                  <a:lnTo>
                    <a:pt x="4470" y="2120"/>
                  </a:lnTo>
                  <a:lnTo>
                    <a:pt x="4089" y="2120"/>
                  </a:lnTo>
                  <a:lnTo>
                    <a:pt x="4470" y="2120"/>
                  </a:lnTo>
                  <a:lnTo>
                    <a:pt x="4089" y="2120"/>
                  </a:lnTo>
                  <a:lnTo>
                    <a:pt x="4089" y="2501"/>
                  </a:lnTo>
                  <a:lnTo>
                    <a:pt x="3695" y="2501"/>
                  </a:lnTo>
                  <a:lnTo>
                    <a:pt x="3695" y="2120"/>
                  </a:lnTo>
                  <a:close/>
                </a:path>
                <a:path w="10795" h="5080">
                  <a:moveTo>
                    <a:pt x="3695" y="2120"/>
                  </a:moveTo>
                  <a:lnTo>
                    <a:pt x="3301" y="2120"/>
                  </a:lnTo>
                  <a:lnTo>
                    <a:pt x="3695" y="2120"/>
                  </a:lnTo>
                  <a:close/>
                </a:path>
                <a:path w="10795" h="5080">
                  <a:moveTo>
                    <a:pt x="8953" y="584"/>
                  </a:moveTo>
                  <a:lnTo>
                    <a:pt x="8559" y="584"/>
                  </a:lnTo>
                  <a:lnTo>
                    <a:pt x="8559" y="393"/>
                  </a:lnTo>
                  <a:lnTo>
                    <a:pt x="8953" y="393"/>
                  </a:lnTo>
                  <a:lnTo>
                    <a:pt x="8953" y="584"/>
                  </a:lnTo>
                  <a:close/>
                </a:path>
                <a:path w="10795" h="5080">
                  <a:moveTo>
                    <a:pt x="3301" y="2501"/>
                  </a:moveTo>
                  <a:lnTo>
                    <a:pt x="3695" y="2501"/>
                  </a:lnTo>
                  <a:lnTo>
                    <a:pt x="3695" y="2120"/>
                  </a:lnTo>
                  <a:lnTo>
                    <a:pt x="3695" y="2501"/>
                  </a:lnTo>
                  <a:lnTo>
                    <a:pt x="3695" y="2895"/>
                  </a:lnTo>
                  <a:lnTo>
                    <a:pt x="3695" y="2501"/>
                  </a:lnTo>
                  <a:lnTo>
                    <a:pt x="3695" y="2895"/>
                  </a:lnTo>
                  <a:lnTo>
                    <a:pt x="3695" y="2501"/>
                  </a:lnTo>
                  <a:lnTo>
                    <a:pt x="3695" y="2895"/>
                  </a:lnTo>
                  <a:lnTo>
                    <a:pt x="3301" y="2501"/>
                  </a:lnTo>
                  <a:lnTo>
                    <a:pt x="3111" y="2501"/>
                  </a:lnTo>
                  <a:lnTo>
                    <a:pt x="3301" y="2501"/>
                  </a:lnTo>
                  <a:close/>
                </a:path>
                <a:path w="10795" h="5080">
                  <a:moveTo>
                    <a:pt x="1168" y="3276"/>
                  </a:moveTo>
                  <a:lnTo>
                    <a:pt x="774" y="3276"/>
                  </a:lnTo>
                  <a:lnTo>
                    <a:pt x="774" y="3657"/>
                  </a:lnTo>
                  <a:lnTo>
                    <a:pt x="774" y="3276"/>
                  </a:lnTo>
                  <a:lnTo>
                    <a:pt x="774" y="3657"/>
                  </a:lnTo>
                  <a:lnTo>
                    <a:pt x="1168" y="3657"/>
                  </a:lnTo>
                  <a:lnTo>
                    <a:pt x="1168" y="3276"/>
                  </a:lnTo>
                  <a:lnTo>
                    <a:pt x="1562" y="3276"/>
                  </a:lnTo>
                  <a:lnTo>
                    <a:pt x="1943" y="3276"/>
                  </a:lnTo>
                  <a:lnTo>
                    <a:pt x="2336" y="3276"/>
                  </a:lnTo>
                  <a:lnTo>
                    <a:pt x="2336" y="2895"/>
                  </a:lnTo>
                  <a:lnTo>
                    <a:pt x="2336" y="3276"/>
                  </a:lnTo>
                  <a:lnTo>
                    <a:pt x="1943" y="3276"/>
                  </a:lnTo>
                  <a:lnTo>
                    <a:pt x="1943" y="3657"/>
                  </a:lnTo>
                  <a:lnTo>
                    <a:pt x="1562" y="3657"/>
                  </a:lnTo>
                  <a:lnTo>
                    <a:pt x="1943" y="3657"/>
                  </a:lnTo>
                  <a:lnTo>
                    <a:pt x="1562" y="4051"/>
                  </a:lnTo>
                  <a:lnTo>
                    <a:pt x="1168" y="4051"/>
                  </a:lnTo>
                  <a:lnTo>
                    <a:pt x="774" y="4051"/>
                  </a:lnTo>
                  <a:lnTo>
                    <a:pt x="1168" y="4051"/>
                  </a:lnTo>
                  <a:lnTo>
                    <a:pt x="1562" y="4051"/>
                  </a:lnTo>
                  <a:lnTo>
                    <a:pt x="1943" y="4051"/>
                  </a:lnTo>
                  <a:lnTo>
                    <a:pt x="2336" y="4051"/>
                  </a:lnTo>
                  <a:lnTo>
                    <a:pt x="1943" y="4051"/>
                  </a:lnTo>
                  <a:lnTo>
                    <a:pt x="1562" y="4432"/>
                  </a:lnTo>
                  <a:lnTo>
                    <a:pt x="1943" y="4432"/>
                  </a:lnTo>
                  <a:lnTo>
                    <a:pt x="1943" y="4051"/>
                  </a:lnTo>
                  <a:lnTo>
                    <a:pt x="1943" y="4432"/>
                  </a:lnTo>
                  <a:lnTo>
                    <a:pt x="1562" y="4432"/>
                  </a:lnTo>
                  <a:lnTo>
                    <a:pt x="1168" y="4432"/>
                  </a:lnTo>
                  <a:lnTo>
                    <a:pt x="774" y="4432"/>
                  </a:lnTo>
                  <a:lnTo>
                    <a:pt x="393" y="4813"/>
                  </a:lnTo>
                  <a:lnTo>
                    <a:pt x="0" y="4432"/>
                  </a:lnTo>
                  <a:lnTo>
                    <a:pt x="0" y="4051"/>
                  </a:lnTo>
                  <a:lnTo>
                    <a:pt x="393" y="4051"/>
                  </a:lnTo>
                  <a:lnTo>
                    <a:pt x="393" y="3657"/>
                  </a:lnTo>
                  <a:lnTo>
                    <a:pt x="774" y="3657"/>
                  </a:lnTo>
                  <a:lnTo>
                    <a:pt x="774" y="3276"/>
                  </a:lnTo>
                  <a:lnTo>
                    <a:pt x="1168" y="327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4526238" y="19676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4511061" y="1967284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14198" y="965"/>
                  </a:moveTo>
                  <a:lnTo>
                    <a:pt x="13804" y="965"/>
                  </a:lnTo>
                  <a:lnTo>
                    <a:pt x="14198" y="965"/>
                  </a:lnTo>
                  <a:lnTo>
                    <a:pt x="13804" y="965"/>
                  </a:lnTo>
                  <a:lnTo>
                    <a:pt x="14198" y="965"/>
                  </a:lnTo>
                  <a:close/>
                </a:path>
                <a:path w="17779" h="6350">
                  <a:moveTo>
                    <a:pt x="16725" y="0"/>
                  </a:moveTo>
                  <a:lnTo>
                    <a:pt x="17119" y="0"/>
                  </a:lnTo>
                  <a:lnTo>
                    <a:pt x="16725" y="0"/>
                  </a:lnTo>
                  <a:lnTo>
                    <a:pt x="17119" y="0"/>
                  </a:lnTo>
                  <a:lnTo>
                    <a:pt x="16725" y="0"/>
                  </a:lnTo>
                  <a:lnTo>
                    <a:pt x="16725" y="393"/>
                  </a:lnTo>
                  <a:lnTo>
                    <a:pt x="17119" y="0"/>
                  </a:lnTo>
                  <a:lnTo>
                    <a:pt x="17119" y="393"/>
                  </a:lnTo>
                  <a:lnTo>
                    <a:pt x="17119" y="0"/>
                  </a:lnTo>
                  <a:lnTo>
                    <a:pt x="17500" y="0"/>
                  </a:lnTo>
                  <a:lnTo>
                    <a:pt x="17500" y="393"/>
                  </a:lnTo>
                  <a:lnTo>
                    <a:pt x="17119" y="393"/>
                  </a:lnTo>
                  <a:lnTo>
                    <a:pt x="16725" y="393"/>
                  </a:lnTo>
                  <a:lnTo>
                    <a:pt x="16725" y="0"/>
                  </a:lnTo>
                  <a:lnTo>
                    <a:pt x="17119" y="0"/>
                  </a:lnTo>
                  <a:lnTo>
                    <a:pt x="16725" y="0"/>
                  </a:lnTo>
                  <a:close/>
                </a:path>
                <a:path w="17779" h="6350">
                  <a:moveTo>
                    <a:pt x="6616" y="3657"/>
                  </a:moveTo>
                  <a:lnTo>
                    <a:pt x="6222" y="3657"/>
                  </a:lnTo>
                  <a:lnTo>
                    <a:pt x="6616" y="3657"/>
                  </a:lnTo>
                  <a:close/>
                </a:path>
                <a:path w="17779" h="6350">
                  <a:moveTo>
                    <a:pt x="16344" y="393"/>
                  </a:moveTo>
                  <a:lnTo>
                    <a:pt x="15951" y="393"/>
                  </a:lnTo>
                  <a:lnTo>
                    <a:pt x="16344" y="393"/>
                  </a:lnTo>
                  <a:lnTo>
                    <a:pt x="16344" y="0"/>
                  </a:lnTo>
                  <a:lnTo>
                    <a:pt x="16344" y="393"/>
                  </a:lnTo>
                  <a:close/>
                </a:path>
                <a:path w="17779" h="6350">
                  <a:moveTo>
                    <a:pt x="10693" y="2501"/>
                  </a:moveTo>
                  <a:lnTo>
                    <a:pt x="10312" y="2501"/>
                  </a:lnTo>
                  <a:lnTo>
                    <a:pt x="10312" y="2120"/>
                  </a:lnTo>
                  <a:lnTo>
                    <a:pt x="10693" y="2120"/>
                  </a:lnTo>
                  <a:lnTo>
                    <a:pt x="10693" y="2501"/>
                  </a:lnTo>
                  <a:close/>
                </a:path>
                <a:path w="17779" h="6350">
                  <a:moveTo>
                    <a:pt x="9334" y="2895"/>
                  </a:moveTo>
                  <a:lnTo>
                    <a:pt x="9334" y="3276"/>
                  </a:lnTo>
                  <a:lnTo>
                    <a:pt x="9334" y="2895"/>
                  </a:lnTo>
                  <a:lnTo>
                    <a:pt x="9524" y="2895"/>
                  </a:lnTo>
                  <a:lnTo>
                    <a:pt x="9524" y="3276"/>
                  </a:lnTo>
                  <a:lnTo>
                    <a:pt x="9334" y="3657"/>
                  </a:lnTo>
                  <a:lnTo>
                    <a:pt x="8940" y="3657"/>
                  </a:lnTo>
                  <a:lnTo>
                    <a:pt x="8559" y="4051"/>
                  </a:lnTo>
                  <a:lnTo>
                    <a:pt x="8559" y="3657"/>
                  </a:lnTo>
                  <a:lnTo>
                    <a:pt x="8166" y="3657"/>
                  </a:lnTo>
                  <a:lnTo>
                    <a:pt x="8166" y="3276"/>
                  </a:lnTo>
                  <a:lnTo>
                    <a:pt x="8559" y="3276"/>
                  </a:lnTo>
                  <a:lnTo>
                    <a:pt x="8940" y="3276"/>
                  </a:lnTo>
                  <a:lnTo>
                    <a:pt x="8559" y="3276"/>
                  </a:lnTo>
                  <a:lnTo>
                    <a:pt x="8940" y="2895"/>
                  </a:lnTo>
                  <a:lnTo>
                    <a:pt x="9334" y="2895"/>
                  </a:lnTo>
                  <a:lnTo>
                    <a:pt x="9334" y="2501"/>
                  </a:lnTo>
                  <a:lnTo>
                    <a:pt x="9524" y="2501"/>
                  </a:lnTo>
                  <a:lnTo>
                    <a:pt x="9334" y="2895"/>
                  </a:lnTo>
                  <a:lnTo>
                    <a:pt x="8940" y="2895"/>
                  </a:lnTo>
                  <a:lnTo>
                    <a:pt x="9334" y="2895"/>
                  </a:lnTo>
                  <a:close/>
                </a:path>
                <a:path w="17779" h="6350">
                  <a:moveTo>
                    <a:pt x="15176" y="584"/>
                  </a:moveTo>
                  <a:lnTo>
                    <a:pt x="14782" y="584"/>
                  </a:lnTo>
                  <a:lnTo>
                    <a:pt x="15176" y="584"/>
                  </a:lnTo>
                  <a:close/>
                </a:path>
                <a:path w="17779" h="6350">
                  <a:moveTo>
                    <a:pt x="15951" y="584"/>
                  </a:moveTo>
                  <a:lnTo>
                    <a:pt x="15557" y="584"/>
                  </a:lnTo>
                  <a:lnTo>
                    <a:pt x="15557" y="393"/>
                  </a:lnTo>
                  <a:lnTo>
                    <a:pt x="15951" y="393"/>
                  </a:lnTo>
                  <a:lnTo>
                    <a:pt x="15951" y="584"/>
                  </a:lnTo>
                  <a:close/>
                </a:path>
                <a:path w="17779" h="6350">
                  <a:moveTo>
                    <a:pt x="15951" y="584"/>
                  </a:moveTo>
                  <a:lnTo>
                    <a:pt x="15557" y="584"/>
                  </a:lnTo>
                  <a:lnTo>
                    <a:pt x="15951" y="584"/>
                  </a:lnTo>
                  <a:close/>
                </a:path>
                <a:path w="17779" h="6350">
                  <a:moveTo>
                    <a:pt x="9524" y="2501"/>
                  </a:moveTo>
                  <a:lnTo>
                    <a:pt x="9524" y="2895"/>
                  </a:lnTo>
                  <a:lnTo>
                    <a:pt x="9918" y="2895"/>
                  </a:lnTo>
                  <a:lnTo>
                    <a:pt x="9524" y="2895"/>
                  </a:lnTo>
                  <a:lnTo>
                    <a:pt x="9334" y="2895"/>
                  </a:lnTo>
                  <a:lnTo>
                    <a:pt x="9524" y="2501"/>
                  </a:lnTo>
                  <a:close/>
                </a:path>
                <a:path w="17779" h="6350">
                  <a:moveTo>
                    <a:pt x="15176" y="584"/>
                  </a:moveTo>
                  <a:lnTo>
                    <a:pt x="15557" y="584"/>
                  </a:lnTo>
                  <a:lnTo>
                    <a:pt x="15176" y="584"/>
                  </a:lnTo>
                  <a:lnTo>
                    <a:pt x="15176" y="965"/>
                  </a:lnTo>
                  <a:lnTo>
                    <a:pt x="15557" y="584"/>
                  </a:lnTo>
                  <a:lnTo>
                    <a:pt x="15176" y="965"/>
                  </a:lnTo>
                  <a:lnTo>
                    <a:pt x="15176" y="584"/>
                  </a:lnTo>
                  <a:close/>
                </a:path>
                <a:path w="17779" h="6350">
                  <a:moveTo>
                    <a:pt x="190" y="5778"/>
                  </a:moveTo>
                  <a:lnTo>
                    <a:pt x="0" y="5778"/>
                  </a:lnTo>
                  <a:lnTo>
                    <a:pt x="190" y="5778"/>
                  </a:lnTo>
                  <a:close/>
                </a:path>
                <a:path w="17779" h="6350">
                  <a:moveTo>
                    <a:pt x="15176" y="965"/>
                  </a:moveTo>
                  <a:lnTo>
                    <a:pt x="14782" y="965"/>
                  </a:lnTo>
                  <a:lnTo>
                    <a:pt x="15176" y="9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4525260" y="19682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4500164" y="1948996"/>
              <a:ext cx="72390" cy="28575"/>
            </a:xfrm>
            <a:custGeom>
              <a:avLst/>
              <a:gdLst/>
              <a:ahLst/>
              <a:cxnLst/>
              <a:rect l="l" t="t" r="r" b="b"/>
              <a:pathLst>
                <a:path w="72389" h="28575">
                  <a:moveTo>
                    <a:pt x="25679" y="19253"/>
                  </a:moveTo>
                  <a:lnTo>
                    <a:pt x="25285" y="19253"/>
                  </a:lnTo>
                  <a:lnTo>
                    <a:pt x="25679" y="19253"/>
                  </a:lnTo>
                  <a:close/>
                </a:path>
                <a:path w="72389" h="28575">
                  <a:moveTo>
                    <a:pt x="25095" y="19634"/>
                  </a:moveTo>
                  <a:lnTo>
                    <a:pt x="24701" y="19634"/>
                  </a:lnTo>
                  <a:lnTo>
                    <a:pt x="25095" y="19634"/>
                  </a:lnTo>
                  <a:close/>
                </a:path>
                <a:path w="72389" h="28575">
                  <a:moveTo>
                    <a:pt x="25285" y="19253"/>
                  </a:moveTo>
                  <a:lnTo>
                    <a:pt x="25679" y="19253"/>
                  </a:lnTo>
                  <a:lnTo>
                    <a:pt x="25285" y="19253"/>
                  </a:lnTo>
                  <a:lnTo>
                    <a:pt x="25679" y="19253"/>
                  </a:lnTo>
                  <a:lnTo>
                    <a:pt x="25285" y="19253"/>
                  </a:lnTo>
                  <a:close/>
                </a:path>
                <a:path w="72389" h="28575">
                  <a:moveTo>
                    <a:pt x="21208" y="21183"/>
                  </a:moveTo>
                  <a:lnTo>
                    <a:pt x="20815" y="21564"/>
                  </a:lnTo>
                  <a:lnTo>
                    <a:pt x="20815" y="21183"/>
                  </a:lnTo>
                  <a:lnTo>
                    <a:pt x="20815" y="21564"/>
                  </a:lnTo>
                  <a:lnTo>
                    <a:pt x="21208" y="21564"/>
                  </a:lnTo>
                  <a:lnTo>
                    <a:pt x="20815" y="21564"/>
                  </a:lnTo>
                  <a:lnTo>
                    <a:pt x="21208" y="21564"/>
                  </a:lnTo>
                  <a:lnTo>
                    <a:pt x="20815" y="21945"/>
                  </a:lnTo>
                  <a:lnTo>
                    <a:pt x="20421" y="21945"/>
                  </a:lnTo>
                  <a:lnTo>
                    <a:pt x="20815" y="21945"/>
                  </a:lnTo>
                  <a:lnTo>
                    <a:pt x="20421" y="21945"/>
                  </a:lnTo>
                  <a:lnTo>
                    <a:pt x="20231" y="21945"/>
                  </a:lnTo>
                  <a:lnTo>
                    <a:pt x="20421" y="21945"/>
                  </a:lnTo>
                  <a:lnTo>
                    <a:pt x="20421" y="21564"/>
                  </a:lnTo>
                  <a:lnTo>
                    <a:pt x="20421" y="21183"/>
                  </a:lnTo>
                  <a:lnTo>
                    <a:pt x="20815" y="21183"/>
                  </a:lnTo>
                  <a:lnTo>
                    <a:pt x="21208" y="21183"/>
                  </a:lnTo>
                  <a:close/>
                </a:path>
                <a:path w="72389" h="28575">
                  <a:moveTo>
                    <a:pt x="27622" y="18681"/>
                  </a:moveTo>
                  <a:lnTo>
                    <a:pt x="27622" y="18872"/>
                  </a:lnTo>
                  <a:lnTo>
                    <a:pt x="27241" y="18872"/>
                  </a:lnTo>
                  <a:lnTo>
                    <a:pt x="27622" y="18872"/>
                  </a:lnTo>
                  <a:lnTo>
                    <a:pt x="27241" y="18872"/>
                  </a:lnTo>
                  <a:lnTo>
                    <a:pt x="27622" y="18681"/>
                  </a:lnTo>
                  <a:close/>
                </a:path>
                <a:path w="72389" h="28575">
                  <a:moveTo>
                    <a:pt x="26847" y="19253"/>
                  </a:moveTo>
                  <a:lnTo>
                    <a:pt x="26454" y="19253"/>
                  </a:lnTo>
                  <a:lnTo>
                    <a:pt x="26454" y="18872"/>
                  </a:lnTo>
                  <a:lnTo>
                    <a:pt x="26847" y="18872"/>
                  </a:lnTo>
                  <a:lnTo>
                    <a:pt x="26847" y="19253"/>
                  </a:lnTo>
                  <a:close/>
                </a:path>
                <a:path w="72389" h="28575">
                  <a:moveTo>
                    <a:pt x="25285" y="19634"/>
                  </a:moveTo>
                  <a:lnTo>
                    <a:pt x="25679" y="19253"/>
                  </a:lnTo>
                  <a:lnTo>
                    <a:pt x="25679" y="19634"/>
                  </a:lnTo>
                  <a:lnTo>
                    <a:pt x="25285" y="19634"/>
                  </a:lnTo>
                  <a:lnTo>
                    <a:pt x="25679" y="19634"/>
                  </a:lnTo>
                  <a:lnTo>
                    <a:pt x="25285" y="19634"/>
                  </a:lnTo>
                  <a:lnTo>
                    <a:pt x="25679" y="19634"/>
                  </a:lnTo>
                  <a:lnTo>
                    <a:pt x="25285" y="19634"/>
                  </a:lnTo>
                  <a:close/>
                </a:path>
                <a:path w="72389" h="28575">
                  <a:moveTo>
                    <a:pt x="26073" y="19253"/>
                  </a:moveTo>
                  <a:lnTo>
                    <a:pt x="25679" y="19253"/>
                  </a:lnTo>
                  <a:lnTo>
                    <a:pt x="25679" y="19634"/>
                  </a:lnTo>
                  <a:lnTo>
                    <a:pt x="25679" y="19253"/>
                  </a:lnTo>
                  <a:lnTo>
                    <a:pt x="25679" y="19634"/>
                  </a:lnTo>
                  <a:lnTo>
                    <a:pt x="25679" y="19253"/>
                  </a:lnTo>
                  <a:lnTo>
                    <a:pt x="26073" y="19253"/>
                  </a:lnTo>
                  <a:close/>
                </a:path>
                <a:path w="72389" h="28575">
                  <a:moveTo>
                    <a:pt x="26073" y="19253"/>
                  </a:moveTo>
                  <a:lnTo>
                    <a:pt x="26454" y="19253"/>
                  </a:lnTo>
                  <a:lnTo>
                    <a:pt x="26073" y="19253"/>
                  </a:lnTo>
                  <a:lnTo>
                    <a:pt x="26073" y="19634"/>
                  </a:lnTo>
                  <a:lnTo>
                    <a:pt x="26073" y="19253"/>
                  </a:lnTo>
                  <a:lnTo>
                    <a:pt x="26454" y="19253"/>
                  </a:lnTo>
                  <a:lnTo>
                    <a:pt x="26073" y="19253"/>
                  </a:lnTo>
                  <a:close/>
                </a:path>
                <a:path w="72389" h="28575">
                  <a:moveTo>
                    <a:pt x="71780" y="0"/>
                  </a:moveTo>
                  <a:lnTo>
                    <a:pt x="72161" y="0"/>
                  </a:lnTo>
                  <a:lnTo>
                    <a:pt x="71780" y="0"/>
                  </a:lnTo>
                  <a:lnTo>
                    <a:pt x="71780" y="380"/>
                  </a:lnTo>
                  <a:lnTo>
                    <a:pt x="71780" y="0"/>
                  </a:lnTo>
                  <a:close/>
                </a:path>
                <a:path w="72389" h="28575">
                  <a:moveTo>
                    <a:pt x="27241" y="18872"/>
                  </a:moveTo>
                  <a:lnTo>
                    <a:pt x="26847" y="18872"/>
                  </a:lnTo>
                  <a:lnTo>
                    <a:pt x="27241" y="18872"/>
                  </a:lnTo>
                  <a:close/>
                </a:path>
                <a:path w="72389" h="28575">
                  <a:moveTo>
                    <a:pt x="26847" y="19253"/>
                  </a:moveTo>
                  <a:lnTo>
                    <a:pt x="26454" y="19253"/>
                  </a:lnTo>
                  <a:lnTo>
                    <a:pt x="26847" y="19253"/>
                  </a:lnTo>
                  <a:close/>
                </a:path>
                <a:path w="72389" h="28575">
                  <a:moveTo>
                    <a:pt x="26454" y="19253"/>
                  </a:moveTo>
                  <a:lnTo>
                    <a:pt x="26454" y="19634"/>
                  </a:lnTo>
                  <a:lnTo>
                    <a:pt x="26073" y="19634"/>
                  </a:lnTo>
                  <a:lnTo>
                    <a:pt x="26454" y="19253"/>
                  </a:lnTo>
                  <a:close/>
                </a:path>
                <a:path w="72389" h="28575">
                  <a:moveTo>
                    <a:pt x="25679" y="19634"/>
                  </a:moveTo>
                  <a:lnTo>
                    <a:pt x="26073" y="19634"/>
                  </a:lnTo>
                  <a:lnTo>
                    <a:pt x="25679" y="19634"/>
                  </a:lnTo>
                  <a:lnTo>
                    <a:pt x="26073" y="19634"/>
                  </a:lnTo>
                  <a:lnTo>
                    <a:pt x="25679" y="19634"/>
                  </a:lnTo>
                  <a:close/>
                </a:path>
                <a:path w="72389" h="28575">
                  <a:moveTo>
                    <a:pt x="28397" y="19253"/>
                  </a:moveTo>
                  <a:lnTo>
                    <a:pt x="28016" y="19253"/>
                  </a:lnTo>
                  <a:lnTo>
                    <a:pt x="28016" y="18872"/>
                  </a:lnTo>
                  <a:lnTo>
                    <a:pt x="28397" y="18872"/>
                  </a:lnTo>
                  <a:lnTo>
                    <a:pt x="28397" y="19253"/>
                  </a:lnTo>
                  <a:close/>
                </a:path>
                <a:path w="72389" h="28575">
                  <a:moveTo>
                    <a:pt x="21589" y="21564"/>
                  </a:moveTo>
                  <a:lnTo>
                    <a:pt x="21983" y="21564"/>
                  </a:lnTo>
                  <a:lnTo>
                    <a:pt x="22377" y="21564"/>
                  </a:lnTo>
                  <a:lnTo>
                    <a:pt x="22377" y="21945"/>
                  </a:lnTo>
                  <a:lnTo>
                    <a:pt x="21983" y="21945"/>
                  </a:lnTo>
                  <a:lnTo>
                    <a:pt x="21983" y="21564"/>
                  </a:lnTo>
                  <a:lnTo>
                    <a:pt x="21983" y="21945"/>
                  </a:lnTo>
                  <a:lnTo>
                    <a:pt x="22377" y="21945"/>
                  </a:lnTo>
                  <a:lnTo>
                    <a:pt x="22758" y="21945"/>
                  </a:lnTo>
                  <a:lnTo>
                    <a:pt x="22377" y="21945"/>
                  </a:lnTo>
                  <a:lnTo>
                    <a:pt x="22758" y="21945"/>
                  </a:lnTo>
                  <a:lnTo>
                    <a:pt x="22377" y="21945"/>
                  </a:lnTo>
                  <a:lnTo>
                    <a:pt x="22377" y="22339"/>
                  </a:lnTo>
                  <a:lnTo>
                    <a:pt x="21983" y="21945"/>
                  </a:lnTo>
                  <a:lnTo>
                    <a:pt x="21589" y="21945"/>
                  </a:lnTo>
                  <a:lnTo>
                    <a:pt x="21208" y="21945"/>
                  </a:lnTo>
                  <a:lnTo>
                    <a:pt x="21208" y="21564"/>
                  </a:lnTo>
                  <a:lnTo>
                    <a:pt x="21589" y="21564"/>
                  </a:lnTo>
                  <a:close/>
                </a:path>
                <a:path w="72389" h="28575">
                  <a:moveTo>
                    <a:pt x="13030" y="24841"/>
                  </a:moveTo>
                  <a:lnTo>
                    <a:pt x="12649" y="24841"/>
                  </a:lnTo>
                  <a:lnTo>
                    <a:pt x="12255" y="24841"/>
                  </a:lnTo>
                  <a:lnTo>
                    <a:pt x="12255" y="24460"/>
                  </a:lnTo>
                  <a:lnTo>
                    <a:pt x="12649" y="24460"/>
                  </a:lnTo>
                  <a:lnTo>
                    <a:pt x="13030" y="24460"/>
                  </a:lnTo>
                  <a:lnTo>
                    <a:pt x="13030" y="24841"/>
                  </a:lnTo>
                  <a:close/>
                </a:path>
                <a:path w="72389" h="28575">
                  <a:moveTo>
                    <a:pt x="393" y="28498"/>
                  </a:moveTo>
                  <a:lnTo>
                    <a:pt x="0" y="28498"/>
                  </a:lnTo>
                  <a:lnTo>
                    <a:pt x="0" y="28308"/>
                  </a:lnTo>
                  <a:lnTo>
                    <a:pt x="0" y="28498"/>
                  </a:lnTo>
                  <a:lnTo>
                    <a:pt x="393" y="28498"/>
                  </a:lnTo>
                  <a:close/>
                </a:path>
                <a:path w="72389" h="28575">
                  <a:moveTo>
                    <a:pt x="28790" y="19253"/>
                  </a:moveTo>
                  <a:lnTo>
                    <a:pt x="28397" y="19253"/>
                  </a:lnTo>
                  <a:lnTo>
                    <a:pt x="28016" y="19253"/>
                  </a:lnTo>
                  <a:lnTo>
                    <a:pt x="28397" y="19253"/>
                  </a:lnTo>
                  <a:lnTo>
                    <a:pt x="28790" y="19253"/>
                  </a:lnTo>
                  <a:close/>
                </a:path>
                <a:path w="72389" h="28575">
                  <a:moveTo>
                    <a:pt x="24701" y="20789"/>
                  </a:moveTo>
                  <a:lnTo>
                    <a:pt x="24701" y="21183"/>
                  </a:lnTo>
                  <a:lnTo>
                    <a:pt x="24320" y="21183"/>
                  </a:lnTo>
                  <a:lnTo>
                    <a:pt x="23926" y="21183"/>
                  </a:lnTo>
                  <a:lnTo>
                    <a:pt x="23533" y="21183"/>
                  </a:lnTo>
                  <a:lnTo>
                    <a:pt x="23926" y="21183"/>
                  </a:lnTo>
                  <a:lnTo>
                    <a:pt x="23926" y="20789"/>
                  </a:lnTo>
                  <a:lnTo>
                    <a:pt x="23926" y="21183"/>
                  </a:lnTo>
                  <a:lnTo>
                    <a:pt x="24320" y="20789"/>
                  </a:lnTo>
                  <a:lnTo>
                    <a:pt x="24701" y="20789"/>
                  </a:lnTo>
                  <a:close/>
                </a:path>
                <a:path w="72389" h="28575">
                  <a:moveTo>
                    <a:pt x="20815" y="22339"/>
                  </a:moveTo>
                  <a:lnTo>
                    <a:pt x="20815" y="22720"/>
                  </a:lnTo>
                  <a:lnTo>
                    <a:pt x="20421" y="22720"/>
                  </a:lnTo>
                  <a:lnTo>
                    <a:pt x="20421" y="22339"/>
                  </a:lnTo>
                  <a:lnTo>
                    <a:pt x="20231" y="22339"/>
                  </a:lnTo>
                  <a:lnTo>
                    <a:pt x="20421" y="21945"/>
                  </a:lnTo>
                  <a:lnTo>
                    <a:pt x="20421" y="22339"/>
                  </a:lnTo>
                  <a:lnTo>
                    <a:pt x="20815" y="22339"/>
                  </a:lnTo>
                  <a:lnTo>
                    <a:pt x="21208" y="22339"/>
                  </a:lnTo>
                  <a:lnTo>
                    <a:pt x="20815" y="22339"/>
                  </a:lnTo>
                  <a:close/>
                </a:path>
                <a:path w="72389" h="28575">
                  <a:moveTo>
                    <a:pt x="21208" y="21945"/>
                  </a:moveTo>
                  <a:lnTo>
                    <a:pt x="21589" y="21945"/>
                  </a:lnTo>
                  <a:lnTo>
                    <a:pt x="21589" y="22339"/>
                  </a:lnTo>
                  <a:lnTo>
                    <a:pt x="21983" y="22339"/>
                  </a:lnTo>
                  <a:lnTo>
                    <a:pt x="21589" y="22339"/>
                  </a:lnTo>
                  <a:lnTo>
                    <a:pt x="21208" y="22339"/>
                  </a:lnTo>
                  <a:lnTo>
                    <a:pt x="21208" y="21945"/>
                  </a:lnTo>
                  <a:lnTo>
                    <a:pt x="20815" y="21945"/>
                  </a:lnTo>
                  <a:lnTo>
                    <a:pt x="21208" y="21945"/>
                  </a:lnTo>
                  <a:close/>
                </a:path>
                <a:path w="72389" h="28575">
                  <a:moveTo>
                    <a:pt x="29184" y="19253"/>
                  </a:moveTo>
                  <a:lnTo>
                    <a:pt x="29184" y="18872"/>
                  </a:lnTo>
                  <a:lnTo>
                    <a:pt x="29184" y="19253"/>
                  </a:lnTo>
                  <a:lnTo>
                    <a:pt x="29565" y="19253"/>
                  </a:lnTo>
                  <a:lnTo>
                    <a:pt x="29565" y="19634"/>
                  </a:lnTo>
                  <a:lnTo>
                    <a:pt x="29565" y="19253"/>
                  </a:lnTo>
                  <a:lnTo>
                    <a:pt x="29184" y="19253"/>
                  </a:lnTo>
                  <a:lnTo>
                    <a:pt x="29565" y="19253"/>
                  </a:lnTo>
                  <a:lnTo>
                    <a:pt x="29184" y="19634"/>
                  </a:lnTo>
                  <a:lnTo>
                    <a:pt x="29184" y="19253"/>
                  </a:lnTo>
                  <a:lnTo>
                    <a:pt x="29565" y="19253"/>
                  </a:lnTo>
                  <a:lnTo>
                    <a:pt x="29184" y="19253"/>
                  </a:lnTo>
                  <a:lnTo>
                    <a:pt x="28790" y="19253"/>
                  </a:lnTo>
                  <a:lnTo>
                    <a:pt x="29184" y="19253"/>
                  </a:lnTo>
                  <a:close/>
                </a:path>
                <a:path w="72389" h="28575">
                  <a:moveTo>
                    <a:pt x="28397" y="19634"/>
                  </a:moveTo>
                  <a:lnTo>
                    <a:pt x="28016" y="19634"/>
                  </a:lnTo>
                  <a:lnTo>
                    <a:pt x="28016" y="20027"/>
                  </a:lnTo>
                  <a:lnTo>
                    <a:pt x="27622" y="20027"/>
                  </a:lnTo>
                  <a:lnTo>
                    <a:pt x="27622" y="20408"/>
                  </a:lnTo>
                  <a:lnTo>
                    <a:pt x="27622" y="20027"/>
                  </a:lnTo>
                  <a:lnTo>
                    <a:pt x="28016" y="19634"/>
                  </a:lnTo>
                  <a:lnTo>
                    <a:pt x="28397" y="19634"/>
                  </a:lnTo>
                  <a:lnTo>
                    <a:pt x="28397" y="19253"/>
                  </a:lnTo>
                  <a:lnTo>
                    <a:pt x="28397" y="19634"/>
                  </a:lnTo>
                  <a:close/>
                </a:path>
                <a:path w="72389" h="28575">
                  <a:moveTo>
                    <a:pt x="25285" y="20789"/>
                  </a:moveTo>
                  <a:lnTo>
                    <a:pt x="25095" y="20789"/>
                  </a:lnTo>
                  <a:lnTo>
                    <a:pt x="25285" y="20789"/>
                  </a:lnTo>
                  <a:lnTo>
                    <a:pt x="25679" y="20789"/>
                  </a:lnTo>
                  <a:lnTo>
                    <a:pt x="25679" y="20408"/>
                  </a:lnTo>
                  <a:lnTo>
                    <a:pt x="26073" y="20408"/>
                  </a:lnTo>
                  <a:lnTo>
                    <a:pt x="26073" y="20789"/>
                  </a:lnTo>
                  <a:lnTo>
                    <a:pt x="25679" y="20789"/>
                  </a:lnTo>
                  <a:lnTo>
                    <a:pt x="25285" y="20789"/>
                  </a:lnTo>
                  <a:lnTo>
                    <a:pt x="25679" y="20789"/>
                  </a:lnTo>
                  <a:lnTo>
                    <a:pt x="25679" y="21183"/>
                  </a:lnTo>
                  <a:lnTo>
                    <a:pt x="25679" y="20789"/>
                  </a:lnTo>
                  <a:lnTo>
                    <a:pt x="26073" y="20789"/>
                  </a:lnTo>
                  <a:lnTo>
                    <a:pt x="26073" y="20408"/>
                  </a:lnTo>
                  <a:lnTo>
                    <a:pt x="26454" y="20789"/>
                  </a:lnTo>
                  <a:lnTo>
                    <a:pt x="26847" y="20789"/>
                  </a:lnTo>
                  <a:lnTo>
                    <a:pt x="26847" y="20408"/>
                  </a:lnTo>
                  <a:lnTo>
                    <a:pt x="26847" y="20789"/>
                  </a:lnTo>
                  <a:lnTo>
                    <a:pt x="26454" y="21183"/>
                  </a:lnTo>
                  <a:lnTo>
                    <a:pt x="26073" y="21183"/>
                  </a:lnTo>
                  <a:lnTo>
                    <a:pt x="25679" y="21183"/>
                  </a:lnTo>
                  <a:lnTo>
                    <a:pt x="25285" y="21183"/>
                  </a:lnTo>
                  <a:lnTo>
                    <a:pt x="25095" y="21183"/>
                  </a:lnTo>
                  <a:lnTo>
                    <a:pt x="24701" y="21183"/>
                  </a:lnTo>
                  <a:lnTo>
                    <a:pt x="24701" y="20789"/>
                  </a:lnTo>
                  <a:lnTo>
                    <a:pt x="24320" y="20789"/>
                  </a:lnTo>
                  <a:lnTo>
                    <a:pt x="24701" y="20789"/>
                  </a:lnTo>
                  <a:lnTo>
                    <a:pt x="25095" y="20789"/>
                  </a:lnTo>
                  <a:lnTo>
                    <a:pt x="25095" y="21183"/>
                  </a:lnTo>
                  <a:lnTo>
                    <a:pt x="25095" y="20789"/>
                  </a:lnTo>
                  <a:lnTo>
                    <a:pt x="25285" y="2078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4527787" y="19686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4516509" y="1968249"/>
              <a:ext cx="13335" cy="4445"/>
            </a:xfrm>
            <a:custGeom>
              <a:avLst/>
              <a:gdLst/>
              <a:ahLst/>
              <a:cxnLst/>
              <a:rect l="l" t="t" r="r" b="b"/>
              <a:pathLst>
                <a:path w="13335" h="4444">
                  <a:moveTo>
                    <a:pt x="5245" y="2692"/>
                  </a:moveTo>
                  <a:lnTo>
                    <a:pt x="5638" y="2692"/>
                  </a:lnTo>
                  <a:lnTo>
                    <a:pt x="5638" y="3086"/>
                  </a:lnTo>
                  <a:lnTo>
                    <a:pt x="5245" y="2692"/>
                  </a:lnTo>
                  <a:close/>
                </a:path>
                <a:path w="13335" h="4444">
                  <a:moveTo>
                    <a:pt x="6413" y="2311"/>
                  </a:moveTo>
                  <a:lnTo>
                    <a:pt x="6413" y="2692"/>
                  </a:lnTo>
                  <a:lnTo>
                    <a:pt x="6032" y="2311"/>
                  </a:lnTo>
                  <a:lnTo>
                    <a:pt x="6413" y="2311"/>
                  </a:lnTo>
                  <a:close/>
                </a:path>
                <a:path w="13335" h="4444">
                  <a:moveTo>
                    <a:pt x="11277" y="774"/>
                  </a:moveTo>
                  <a:lnTo>
                    <a:pt x="10896" y="774"/>
                  </a:lnTo>
                  <a:lnTo>
                    <a:pt x="11277" y="774"/>
                  </a:lnTo>
                  <a:lnTo>
                    <a:pt x="10896" y="774"/>
                  </a:lnTo>
                  <a:lnTo>
                    <a:pt x="10896" y="1155"/>
                  </a:lnTo>
                  <a:lnTo>
                    <a:pt x="10502" y="1155"/>
                  </a:lnTo>
                  <a:lnTo>
                    <a:pt x="10502" y="1536"/>
                  </a:lnTo>
                  <a:lnTo>
                    <a:pt x="10109" y="1536"/>
                  </a:lnTo>
                  <a:lnTo>
                    <a:pt x="10109" y="1155"/>
                  </a:lnTo>
                  <a:lnTo>
                    <a:pt x="9728" y="1155"/>
                  </a:lnTo>
                  <a:lnTo>
                    <a:pt x="10109" y="1155"/>
                  </a:lnTo>
                  <a:lnTo>
                    <a:pt x="10502" y="1155"/>
                  </a:lnTo>
                  <a:lnTo>
                    <a:pt x="10896" y="1155"/>
                  </a:lnTo>
                  <a:lnTo>
                    <a:pt x="10896" y="774"/>
                  </a:lnTo>
                  <a:lnTo>
                    <a:pt x="11277" y="774"/>
                  </a:lnTo>
                  <a:close/>
                </a:path>
                <a:path w="13335" h="4444">
                  <a:moveTo>
                    <a:pt x="12052" y="380"/>
                  </a:moveTo>
                  <a:lnTo>
                    <a:pt x="12446" y="380"/>
                  </a:lnTo>
                  <a:lnTo>
                    <a:pt x="12052" y="380"/>
                  </a:lnTo>
                  <a:lnTo>
                    <a:pt x="12446" y="380"/>
                  </a:lnTo>
                  <a:lnTo>
                    <a:pt x="12839" y="380"/>
                  </a:lnTo>
                  <a:lnTo>
                    <a:pt x="12446" y="380"/>
                  </a:lnTo>
                  <a:lnTo>
                    <a:pt x="12052" y="380"/>
                  </a:lnTo>
                  <a:lnTo>
                    <a:pt x="12052" y="774"/>
                  </a:lnTo>
                  <a:lnTo>
                    <a:pt x="11671" y="774"/>
                  </a:lnTo>
                  <a:lnTo>
                    <a:pt x="11277" y="774"/>
                  </a:lnTo>
                  <a:lnTo>
                    <a:pt x="11671" y="774"/>
                  </a:lnTo>
                  <a:lnTo>
                    <a:pt x="12052" y="380"/>
                  </a:lnTo>
                  <a:close/>
                </a:path>
                <a:path w="13335" h="4444">
                  <a:moveTo>
                    <a:pt x="12839" y="0"/>
                  </a:moveTo>
                  <a:lnTo>
                    <a:pt x="12446" y="0"/>
                  </a:lnTo>
                  <a:lnTo>
                    <a:pt x="12839" y="0"/>
                  </a:lnTo>
                  <a:close/>
                </a:path>
                <a:path w="13335" h="4444">
                  <a:moveTo>
                    <a:pt x="381" y="4432"/>
                  </a:moveTo>
                  <a:lnTo>
                    <a:pt x="0" y="4432"/>
                  </a:lnTo>
                  <a:lnTo>
                    <a:pt x="381" y="443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4522542" y="19705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4514363" y="1968249"/>
              <a:ext cx="15875" cy="6350"/>
            </a:xfrm>
            <a:custGeom>
              <a:avLst/>
              <a:gdLst/>
              <a:ahLst/>
              <a:cxnLst/>
              <a:rect l="l" t="t" r="r" b="b"/>
              <a:pathLst>
                <a:path w="15875" h="6350">
                  <a:moveTo>
                    <a:pt x="9334" y="1930"/>
                  </a:moveTo>
                  <a:lnTo>
                    <a:pt x="9334" y="1930"/>
                  </a:lnTo>
                  <a:lnTo>
                    <a:pt x="11874" y="1930"/>
                  </a:lnTo>
                  <a:lnTo>
                    <a:pt x="11874" y="2311"/>
                  </a:lnTo>
                  <a:lnTo>
                    <a:pt x="11874" y="1930"/>
                  </a:lnTo>
                  <a:lnTo>
                    <a:pt x="11874" y="2311"/>
                  </a:lnTo>
                  <a:lnTo>
                    <a:pt x="11874" y="1930"/>
                  </a:lnTo>
                  <a:lnTo>
                    <a:pt x="11874" y="2311"/>
                  </a:lnTo>
                  <a:lnTo>
                    <a:pt x="11480" y="2311"/>
                  </a:lnTo>
                  <a:lnTo>
                    <a:pt x="11087" y="2311"/>
                  </a:lnTo>
                  <a:lnTo>
                    <a:pt x="10896" y="2692"/>
                  </a:lnTo>
                  <a:lnTo>
                    <a:pt x="11087" y="2692"/>
                  </a:lnTo>
                  <a:lnTo>
                    <a:pt x="10896" y="2692"/>
                  </a:lnTo>
                  <a:lnTo>
                    <a:pt x="8953" y="2692"/>
                  </a:lnTo>
                  <a:lnTo>
                    <a:pt x="9334" y="2692"/>
                  </a:lnTo>
                  <a:lnTo>
                    <a:pt x="8953" y="2692"/>
                  </a:lnTo>
                  <a:lnTo>
                    <a:pt x="8953" y="2311"/>
                  </a:lnTo>
                  <a:lnTo>
                    <a:pt x="9334" y="2311"/>
                  </a:lnTo>
                  <a:lnTo>
                    <a:pt x="9334" y="1930"/>
                  </a:lnTo>
                  <a:close/>
                </a:path>
                <a:path w="15875" h="6350">
                  <a:moveTo>
                    <a:pt x="11087" y="1536"/>
                  </a:moveTo>
                  <a:lnTo>
                    <a:pt x="10896" y="1536"/>
                  </a:lnTo>
                  <a:lnTo>
                    <a:pt x="11087" y="1536"/>
                  </a:lnTo>
                  <a:close/>
                </a:path>
                <a:path w="15875" h="6350">
                  <a:moveTo>
                    <a:pt x="3314" y="4241"/>
                  </a:moveTo>
                  <a:lnTo>
                    <a:pt x="3695" y="4432"/>
                  </a:lnTo>
                  <a:lnTo>
                    <a:pt x="3314" y="4432"/>
                  </a:lnTo>
                  <a:lnTo>
                    <a:pt x="3314" y="4813"/>
                  </a:lnTo>
                  <a:lnTo>
                    <a:pt x="3314" y="5206"/>
                  </a:lnTo>
                  <a:lnTo>
                    <a:pt x="3314" y="4813"/>
                  </a:lnTo>
                  <a:lnTo>
                    <a:pt x="3314" y="5206"/>
                  </a:lnTo>
                  <a:lnTo>
                    <a:pt x="2920" y="5206"/>
                  </a:lnTo>
                  <a:lnTo>
                    <a:pt x="2920" y="4813"/>
                  </a:lnTo>
                  <a:lnTo>
                    <a:pt x="2527" y="4813"/>
                  </a:lnTo>
                  <a:lnTo>
                    <a:pt x="2920" y="4813"/>
                  </a:lnTo>
                  <a:lnTo>
                    <a:pt x="2920" y="4432"/>
                  </a:lnTo>
                  <a:lnTo>
                    <a:pt x="2920" y="4241"/>
                  </a:lnTo>
                  <a:lnTo>
                    <a:pt x="3314" y="4241"/>
                  </a:lnTo>
                  <a:close/>
                </a:path>
                <a:path w="15875" h="6350">
                  <a:moveTo>
                    <a:pt x="14985" y="380"/>
                  </a:moveTo>
                  <a:lnTo>
                    <a:pt x="14592" y="380"/>
                  </a:lnTo>
                  <a:lnTo>
                    <a:pt x="14985" y="380"/>
                  </a:lnTo>
                  <a:close/>
                </a:path>
                <a:path w="15875" h="6350">
                  <a:moveTo>
                    <a:pt x="8953" y="2311"/>
                  </a:moveTo>
                  <a:lnTo>
                    <a:pt x="8953" y="2692"/>
                  </a:lnTo>
                  <a:lnTo>
                    <a:pt x="8559" y="2311"/>
                  </a:lnTo>
                  <a:lnTo>
                    <a:pt x="8559" y="2692"/>
                  </a:lnTo>
                  <a:lnTo>
                    <a:pt x="10502" y="2692"/>
                  </a:lnTo>
                  <a:lnTo>
                    <a:pt x="10502" y="3086"/>
                  </a:lnTo>
                  <a:lnTo>
                    <a:pt x="10896" y="3086"/>
                  </a:lnTo>
                  <a:lnTo>
                    <a:pt x="10502" y="3467"/>
                  </a:lnTo>
                  <a:lnTo>
                    <a:pt x="10121" y="3467"/>
                  </a:lnTo>
                  <a:lnTo>
                    <a:pt x="9728" y="3467"/>
                  </a:lnTo>
                  <a:lnTo>
                    <a:pt x="9334" y="3086"/>
                  </a:lnTo>
                  <a:lnTo>
                    <a:pt x="8953" y="3086"/>
                  </a:lnTo>
                  <a:lnTo>
                    <a:pt x="8559" y="3086"/>
                  </a:lnTo>
                  <a:lnTo>
                    <a:pt x="8559" y="2692"/>
                  </a:lnTo>
                  <a:lnTo>
                    <a:pt x="8559" y="2311"/>
                  </a:lnTo>
                  <a:lnTo>
                    <a:pt x="8953" y="2311"/>
                  </a:lnTo>
                  <a:close/>
                </a:path>
                <a:path w="15875" h="6350">
                  <a:moveTo>
                    <a:pt x="2920" y="4813"/>
                  </a:moveTo>
                  <a:lnTo>
                    <a:pt x="2527" y="4813"/>
                  </a:lnTo>
                  <a:lnTo>
                    <a:pt x="2527" y="4432"/>
                  </a:lnTo>
                  <a:lnTo>
                    <a:pt x="2920" y="4432"/>
                  </a:lnTo>
                  <a:lnTo>
                    <a:pt x="2920" y="4813"/>
                  </a:lnTo>
                  <a:close/>
                </a:path>
                <a:path w="15875" h="6350">
                  <a:moveTo>
                    <a:pt x="2146" y="4432"/>
                  </a:moveTo>
                  <a:lnTo>
                    <a:pt x="2527" y="4813"/>
                  </a:lnTo>
                  <a:lnTo>
                    <a:pt x="2527" y="4432"/>
                  </a:lnTo>
                  <a:lnTo>
                    <a:pt x="2527" y="4813"/>
                  </a:lnTo>
                  <a:lnTo>
                    <a:pt x="2527" y="5206"/>
                  </a:lnTo>
                  <a:lnTo>
                    <a:pt x="2146" y="5206"/>
                  </a:lnTo>
                  <a:lnTo>
                    <a:pt x="2146" y="5587"/>
                  </a:lnTo>
                  <a:lnTo>
                    <a:pt x="2146" y="5206"/>
                  </a:lnTo>
                  <a:lnTo>
                    <a:pt x="1752" y="5587"/>
                  </a:lnTo>
                  <a:lnTo>
                    <a:pt x="1752" y="5206"/>
                  </a:lnTo>
                  <a:lnTo>
                    <a:pt x="1752" y="4813"/>
                  </a:lnTo>
                  <a:lnTo>
                    <a:pt x="1752" y="5206"/>
                  </a:lnTo>
                  <a:lnTo>
                    <a:pt x="2146" y="4813"/>
                  </a:lnTo>
                  <a:lnTo>
                    <a:pt x="2146" y="4432"/>
                  </a:lnTo>
                  <a:close/>
                </a:path>
                <a:path w="15875" h="6350">
                  <a:moveTo>
                    <a:pt x="15760" y="0"/>
                  </a:moveTo>
                  <a:lnTo>
                    <a:pt x="15366" y="0"/>
                  </a:lnTo>
                  <a:lnTo>
                    <a:pt x="15760" y="0"/>
                  </a:lnTo>
                  <a:close/>
                </a:path>
                <a:path w="15875" h="6350">
                  <a:moveTo>
                    <a:pt x="14592" y="380"/>
                  </a:moveTo>
                  <a:lnTo>
                    <a:pt x="14985" y="380"/>
                  </a:lnTo>
                  <a:lnTo>
                    <a:pt x="14592" y="380"/>
                  </a:lnTo>
                  <a:lnTo>
                    <a:pt x="14985" y="380"/>
                  </a:lnTo>
                  <a:lnTo>
                    <a:pt x="14985" y="774"/>
                  </a:lnTo>
                  <a:lnTo>
                    <a:pt x="14985" y="380"/>
                  </a:lnTo>
                  <a:lnTo>
                    <a:pt x="14985" y="774"/>
                  </a:lnTo>
                  <a:lnTo>
                    <a:pt x="14592" y="774"/>
                  </a:lnTo>
                  <a:lnTo>
                    <a:pt x="14985" y="774"/>
                  </a:lnTo>
                  <a:lnTo>
                    <a:pt x="14592" y="774"/>
                  </a:lnTo>
                  <a:lnTo>
                    <a:pt x="14198" y="774"/>
                  </a:lnTo>
                  <a:lnTo>
                    <a:pt x="14592" y="774"/>
                  </a:lnTo>
                  <a:lnTo>
                    <a:pt x="14198" y="774"/>
                  </a:lnTo>
                  <a:lnTo>
                    <a:pt x="13817" y="774"/>
                  </a:lnTo>
                  <a:lnTo>
                    <a:pt x="14198" y="774"/>
                  </a:lnTo>
                  <a:lnTo>
                    <a:pt x="14198" y="380"/>
                  </a:lnTo>
                  <a:lnTo>
                    <a:pt x="14592" y="380"/>
                  </a:lnTo>
                  <a:lnTo>
                    <a:pt x="14198" y="380"/>
                  </a:lnTo>
                  <a:lnTo>
                    <a:pt x="14592" y="380"/>
                  </a:lnTo>
                  <a:close/>
                </a:path>
                <a:path w="15875" h="6350">
                  <a:moveTo>
                    <a:pt x="13042" y="1155"/>
                  </a:moveTo>
                  <a:lnTo>
                    <a:pt x="13423" y="1155"/>
                  </a:lnTo>
                  <a:lnTo>
                    <a:pt x="13042" y="1155"/>
                  </a:lnTo>
                  <a:close/>
                </a:path>
                <a:path w="15875" h="6350">
                  <a:moveTo>
                    <a:pt x="4089" y="4432"/>
                  </a:moveTo>
                  <a:lnTo>
                    <a:pt x="3695" y="4432"/>
                  </a:lnTo>
                  <a:lnTo>
                    <a:pt x="4089" y="4432"/>
                  </a:lnTo>
                  <a:lnTo>
                    <a:pt x="4089" y="4813"/>
                  </a:lnTo>
                  <a:lnTo>
                    <a:pt x="4483" y="5206"/>
                  </a:lnTo>
                  <a:lnTo>
                    <a:pt x="4089" y="5206"/>
                  </a:lnTo>
                  <a:lnTo>
                    <a:pt x="4483" y="5206"/>
                  </a:lnTo>
                  <a:lnTo>
                    <a:pt x="4483" y="5587"/>
                  </a:lnTo>
                  <a:lnTo>
                    <a:pt x="4089" y="5587"/>
                  </a:lnTo>
                  <a:lnTo>
                    <a:pt x="4089" y="5206"/>
                  </a:lnTo>
                  <a:lnTo>
                    <a:pt x="3695" y="5206"/>
                  </a:lnTo>
                  <a:lnTo>
                    <a:pt x="3695" y="4813"/>
                  </a:lnTo>
                  <a:lnTo>
                    <a:pt x="3314" y="4432"/>
                  </a:lnTo>
                  <a:lnTo>
                    <a:pt x="3695" y="4432"/>
                  </a:lnTo>
                  <a:lnTo>
                    <a:pt x="4089" y="4432"/>
                  </a:lnTo>
                  <a:close/>
                </a:path>
                <a:path w="15875" h="6350">
                  <a:moveTo>
                    <a:pt x="393" y="5587"/>
                  </a:moveTo>
                  <a:lnTo>
                    <a:pt x="787" y="5587"/>
                  </a:lnTo>
                  <a:lnTo>
                    <a:pt x="787" y="5968"/>
                  </a:lnTo>
                  <a:lnTo>
                    <a:pt x="1168" y="5968"/>
                  </a:lnTo>
                  <a:lnTo>
                    <a:pt x="787" y="5968"/>
                  </a:lnTo>
                  <a:lnTo>
                    <a:pt x="393" y="5968"/>
                  </a:lnTo>
                  <a:lnTo>
                    <a:pt x="0" y="5968"/>
                  </a:lnTo>
                  <a:lnTo>
                    <a:pt x="0" y="5587"/>
                  </a:lnTo>
                  <a:lnTo>
                    <a:pt x="393" y="5587"/>
                  </a:lnTo>
                  <a:close/>
                </a:path>
                <a:path w="15875" h="6350">
                  <a:moveTo>
                    <a:pt x="11480" y="2311"/>
                  </a:moveTo>
                  <a:lnTo>
                    <a:pt x="11874" y="2311"/>
                  </a:lnTo>
                  <a:lnTo>
                    <a:pt x="11874" y="2692"/>
                  </a:lnTo>
                  <a:lnTo>
                    <a:pt x="11480" y="2692"/>
                  </a:lnTo>
                  <a:lnTo>
                    <a:pt x="11087" y="2692"/>
                  </a:lnTo>
                  <a:lnTo>
                    <a:pt x="10896" y="2692"/>
                  </a:lnTo>
                  <a:lnTo>
                    <a:pt x="11087" y="2692"/>
                  </a:lnTo>
                  <a:lnTo>
                    <a:pt x="11087" y="2311"/>
                  </a:lnTo>
                  <a:lnTo>
                    <a:pt x="11480" y="2311"/>
                  </a:lnTo>
                  <a:close/>
                </a:path>
                <a:path w="15875" h="6350">
                  <a:moveTo>
                    <a:pt x="11087" y="3086"/>
                  </a:moveTo>
                  <a:lnTo>
                    <a:pt x="11480" y="3086"/>
                  </a:lnTo>
                  <a:lnTo>
                    <a:pt x="11087" y="3086"/>
                  </a:lnTo>
                  <a:lnTo>
                    <a:pt x="10896" y="3086"/>
                  </a:lnTo>
                  <a:lnTo>
                    <a:pt x="10502" y="3086"/>
                  </a:lnTo>
                  <a:lnTo>
                    <a:pt x="10896" y="2692"/>
                  </a:lnTo>
                  <a:lnTo>
                    <a:pt x="10502" y="2692"/>
                  </a:lnTo>
                  <a:lnTo>
                    <a:pt x="10896" y="2692"/>
                  </a:lnTo>
                  <a:lnTo>
                    <a:pt x="11087" y="2692"/>
                  </a:lnTo>
                  <a:lnTo>
                    <a:pt x="11087" y="3086"/>
                  </a:lnTo>
                  <a:close/>
                </a:path>
                <a:path w="15875" h="6350">
                  <a:moveTo>
                    <a:pt x="3695" y="5206"/>
                  </a:moveTo>
                  <a:lnTo>
                    <a:pt x="4089" y="5206"/>
                  </a:lnTo>
                  <a:lnTo>
                    <a:pt x="4089" y="5587"/>
                  </a:lnTo>
                  <a:lnTo>
                    <a:pt x="4089" y="5968"/>
                  </a:lnTo>
                  <a:lnTo>
                    <a:pt x="3695" y="5968"/>
                  </a:lnTo>
                  <a:lnTo>
                    <a:pt x="3695" y="5587"/>
                  </a:lnTo>
                  <a:lnTo>
                    <a:pt x="3314" y="5587"/>
                  </a:lnTo>
                  <a:lnTo>
                    <a:pt x="3314" y="5206"/>
                  </a:lnTo>
                  <a:lnTo>
                    <a:pt x="3314" y="5587"/>
                  </a:lnTo>
                  <a:lnTo>
                    <a:pt x="3314" y="5206"/>
                  </a:lnTo>
                  <a:lnTo>
                    <a:pt x="3695" y="5206"/>
                  </a:lnTo>
                  <a:close/>
                </a:path>
                <a:path w="15875" h="6350">
                  <a:moveTo>
                    <a:pt x="11480" y="2692"/>
                  </a:moveTo>
                  <a:lnTo>
                    <a:pt x="11874" y="2692"/>
                  </a:lnTo>
                  <a:lnTo>
                    <a:pt x="11480" y="2692"/>
                  </a:lnTo>
                  <a:lnTo>
                    <a:pt x="11480" y="3086"/>
                  </a:lnTo>
                  <a:lnTo>
                    <a:pt x="11087" y="3086"/>
                  </a:lnTo>
                  <a:lnTo>
                    <a:pt x="11087" y="2692"/>
                  </a:lnTo>
                  <a:lnTo>
                    <a:pt x="10896" y="2692"/>
                  </a:lnTo>
                  <a:lnTo>
                    <a:pt x="11087" y="2692"/>
                  </a:lnTo>
                  <a:lnTo>
                    <a:pt x="11480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4529730" y="19694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4524866" y="1969786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4483" y="0"/>
                  </a:moveTo>
                  <a:lnTo>
                    <a:pt x="4864" y="0"/>
                  </a:lnTo>
                  <a:lnTo>
                    <a:pt x="4483" y="0"/>
                  </a:lnTo>
                  <a:lnTo>
                    <a:pt x="4864" y="0"/>
                  </a:lnTo>
                  <a:lnTo>
                    <a:pt x="4483" y="0"/>
                  </a:lnTo>
                  <a:close/>
                </a:path>
                <a:path w="5079" h="2539">
                  <a:moveTo>
                    <a:pt x="584" y="1549"/>
                  </a:moveTo>
                  <a:lnTo>
                    <a:pt x="393" y="1549"/>
                  </a:lnTo>
                  <a:lnTo>
                    <a:pt x="584" y="1549"/>
                  </a:lnTo>
                  <a:close/>
                </a:path>
                <a:path w="5079" h="2539">
                  <a:moveTo>
                    <a:pt x="0" y="1930"/>
                  </a:moveTo>
                  <a:lnTo>
                    <a:pt x="393" y="1930"/>
                  </a:lnTo>
                  <a:lnTo>
                    <a:pt x="0" y="1930"/>
                  </a:lnTo>
                  <a:lnTo>
                    <a:pt x="393" y="1930"/>
                  </a:lnTo>
                  <a:lnTo>
                    <a:pt x="393" y="1549"/>
                  </a:lnTo>
                  <a:lnTo>
                    <a:pt x="584" y="1549"/>
                  </a:lnTo>
                  <a:lnTo>
                    <a:pt x="977" y="1549"/>
                  </a:lnTo>
                  <a:lnTo>
                    <a:pt x="977" y="1930"/>
                  </a:lnTo>
                  <a:lnTo>
                    <a:pt x="584" y="1930"/>
                  </a:lnTo>
                  <a:lnTo>
                    <a:pt x="393" y="1930"/>
                  </a:lnTo>
                  <a:lnTo>
                    <a:pt x="0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4529730" y="19697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4525844" y="1940512"/>
              <a:ext cx="68580" cy="31750"/>
            </a:xfrm>
            <a:custGeom>
              <a:avLst/>
              <a:gdLst/>
              <a:ahLst/>
              <a:cxnLst/>
              <a:rect l="l" t="t" r="r" b="b"/>
              <a:pathLst>
                <a:path w="68579" h="31750">
                  <a:moveTo>
                    <a:pt x="774" y="30429"/>
                  </a:moveTo>
                  <a:lnTo>
                    <a:pt x="774" y="30822"/>
                  </a:lnTo>
                  <a:lnTo>
                    <a:pt x="1168" y="30822"/>
                  </a:lnTo>
                  <a:lnTo>
                    <a:pt x="774" y="30822"/>
                  </a:lnTo>
                  <a:lnTo>
                    <a:pt x="393" y="30822"/>
                  </a:lnTo>
                  <a:lnTo>
                    <a:pt x="774" y="30822"/>
                  </a:lnTo>
                  <a:lnTo>
                    <a:pt x="774" y="30429"/>
                  </a:lnTo>
                  <a:close/>
                </a:path>
                <a:path w="68579" h="31750">
                  <a:moveTo>
                    <a:pt x="0" y="30822"/>
                  </a:moveTo>
                  <a:lnTo>
                    <a:pt x="393" y="30822"/>
                  </a:lnTo>
                  <a:lnTo>
                    <a:pt x="0" y="30822"/>
                  </a:lnTo>
                  <a:lnTo>
                    <a:pt x="393" y="30822"/>
                  </a:lnTo>
                  <a:lnTo>
                    <a:pt x="774" y="30822"/>
                  </a:lnTo>
                  <a:lnTo>
                    <a:pt x="1168" y="30822"/>
                  </a:lnTo>
                  <a:lnTo>
                    <a:pt x="1562" y="30822"/>
                  </a:lnTo>
                  <a:lnTo>
                    <a:pt x="1168" y="30822"/>
                  </a:lnTo>
                  <a:lnTo>
                    <a:pt x="1562" y="30822"/>
                  </a:lnTo>
                  <a:lnTo>
                    <a:pt x="1168" y="31203"/>
                  </a:lnTo>
                  <a:lnTo>
                    <a:pt x="774" y="31203"/>
                  </a:lnTo>
                  <a:lnTo>
                    <a:pt x="393" y="31203"/>
                  </a:lnTo>
                  <a:lnTo>
                    <a:pt x="393" y="30822"/>
                  </a:lnTo>
                  <a:lnTo>
                    <a:pt x="0" y="30822"/>
                  </a:lnTo>
                  <a:close/>
                </a:path>
                <a:path w="68579" h="31750">
                  <a:moveTo>
                    <a:pt x="68072" y="0"/>
                  </a:moveTo>
                  <a:lnTo>
                    <a:pt x="67691" y="0"/>
                  </a:lnTo>
                  <a:lnTo>
                    <a:pt x="68072" y="0"/>
                  </a:lnTo>
                  <a:close/>
                </a:path>
                <a:path w="68579" h="31750">
                  <a:moveTo>
                    <a:pt x="1562" y="30429"/>
                  </a:moveTo>
                  <a:lnTo>
                    <a:pt x="1943" y="30429"/>
                  </a:lnTo>
                  <a:lnTo>
                    <a:pt x="1562" y="30429"/>
                  </a:lnTo>
                  <a:lnTo>
                    <a:pt x="1562" y="30822"/>
                  </a:lnTo>
                  <a:lnTo>
                    <a:pt x="1168" y="30822"/>
                  </a:lnTo>
                  <a:lnTo>
                    <a:pt x="1562" y="30822"/>
                  </a:lnTo>
                  <a:lnTo>
                    <a:pt x="1168" y="30822"/>
                  </a:lnTo>
                  <a:lnTo>
                    <a:pt x="774" y="30822"/>
                  </a:lnTo>
                  <a:lnTo>
                    <a:pt x="1168" y="30822"/>
                  </a:lnTo>
                  <a:lnTo>
                    <a:pt x="1168" y="30429"/>
                  </a:lnTo>
                  <a:lnTo>
                    <a:pt x="1562" y="304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4503860" y="19782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4503860" y="1970942"/>
              <a:ext cx="24765" cy="8255"/>
            </a:xfrm>
            <a:custGeom>
              <a:avLst/>
              <a:gdLst/>
              <a:ahLst/>
              <a:cxnLst/>
              <a:rect l="l" t="t" r="r" b="b"/>
              <a:pathLst>
                <a:path w="24764" h="8255">
                  <a:moveTo>
                    <a:pt x="14985" y="3276"/>
                  </a:moveTo>
                  <a:lnTo>
                    <a:pt x="14592" y="3276"/>
                  </a:lnTo>
                  <a:lnTo>
                    <a:pt x="14592" y="2895"/>
                  </a:lnTo>
                  <a:lnTo>
                    <a:pt x="14985" y="2895"/>
                  </a:lnTo>
                  <a:lnTo>
                    <a:pt x="14985" y="3276"/>
                  </a:lnTo>
                  <a:close/>
                </a:path>
                <a:path w="24764" h="8255">
                  <a:moveTo>
                    <a:pt x="13423" y="3670"/>
                  </a:moveTo>
                  <a:lnTo>
                    <a:pt x="13030" y="3670"/>
                  </a:lnTo>
                  <a:lnTo>
                    <a:pt x="13423" y="3670"/>
                  </a:lnTo>
                  <a:close/>
                </a:path>
                <a:path w="24764" h="8255">
                  <a:moveTo>
                    <a:pt x="21005" y="774"/>
                  </a:moveTo>
                  <a:lnTo>
                    <a:pt x="21399" y="774"/>
                  </a:lnTo>
                  <a:lnTo>
                    <a:pt x="21399" y="1155"/>
                  </a:lnTo>
                  <a:lnTo>
                    <a:pt x="21399" y="774"/>
                  </a:lnTo>
                  <a:lnTo>
                    <a:pt x="21005" y="774"/>
                  </a:lnTo>
                  <a:close/>
                </a:path>
                <a:path w="24764" h="8255">
                  <a:moveTo>
                    <a:pt x="22377" y="774"/>
                  </a:moveTo>
                  <a:lnTo>
                    <a:pt x="21983" y="774"/>
                  </a:lnTo>
                  <a:lnTo>
                    <a:pt x="22377" y="774"/>
                  </a:lnTo>
                  <a:close/>
                </a:path>
                <a:path w="24764" h="8255">
                  <a:moveTo>
                    <a:pt x="15366" y="2895"/>
                  </a:moveTo>
                  <a:lnTo>
                    <a:pt x="15366" y="3276"/>
                  </a:lnTo>
                  <a:lnTo>
                    <a:pt x="15366" y="3670"/>
                  </a:lnTo>
                  <a:lnTo>
                    <a:pt x="15366" y="3276"/>
                  </a:lnTo>
                  <a:lnTo>
                    <a:pt x="14985" y="3276"/>
                  </a:lnTo>
                  <a:lnTo>
                    <a:pt x="14985" y="2895"/>
                  </a:lnTo>
                  <a:lnTo>
                    <a:pt x="15366" y="2895"/>
                  </a:lnTo>
                  <a:close/>
                </a:path>
                <a:path w="24764" h="8255">
                  <a:moveTo>
                    <a:pt x="787" y="8089"/>
                  </a:moveTo>
                  <a:lnTo>
                    <a:pt x="393" y="7708"/>
                  </a:lnTo>
                  <a:lnTo>
                    <a:pt x="0" y="7708"/>
                  </a:lnTo>
                  <a:lnTo>
                    <a:pt x="393" y="7708"/>
                  </a:lnTo>
                  <a:lnTo>
                    <a:pt x="787" y="8089"/>
                  </a:lnTo>
                  <a:close/>
                </a:path>
                <a:path w="24764" h="8255">
                  <a:moveTo>
                    <a:pt x="21983" y="774"/>
                  </a:moveTo>
                  <a:lnTo>
                    <a:pt x="22377" y="774"/>
                  </a:lnTo>
                  <a:lnTo>
                    <a:pt x="21983" y="774"/>
                  </a:lnTo>
                  <a:close/>
                </a:path>
                <a:path w="24764" h="8255">
                  <a:moveTo>
                    <a:pt x="21589" y="774"/>
                  </a:moveTo>
                  <a:lnTo>
                    <a:pt x="21983" y="774"/>
                  </a:lnTo>
                  <a:lnTo>
                    <a:pt x="21589" y="774"/>
                  </a:lnTo>
                  <a:lnTo>
                    <a:pt x="21589" y="1155"/>
                  </a:lnTo>
                  <a:lnTo>
                    <a:pt x="21589" y="774"/>
                  </a:lnTo>
                  <a:lnTo>
                    <a:pt x="21589" y="1155"/>
                  </a:lnTo>
                  <a:lnTo>
                    <a:pt x="21589" y="774"/>
                  </a:lnTo>
                  <a:close/>
                </a:path>
                <a:path w="24764" h="8255">
                  <a:moveTo>
                    <a:pt x="21589" y="1155"/>
                  </a:moveTo>
                  <a:lnTo>
                    <a:pt x="21399" y="1155"/>
                  </a:lnTo>
                  <a:lnTo>
                    <a:pt x="21589" y="1155"/>
                  </a:lnTo>
                  <a:close/>
                </a:path>
                <a:path w="24764" h="8255">
                  <a:moveTo>
                    <a:pt x="23545" y="393"/>
                  </a:moveTo>
                  <a:lnTo>
                    <a:pt x="23926" y="393"/>
                  </a:lnTo>
                  <a:lnTo>
                    <a:pt x="23545" y="393"/>
                  </a:lnTo>
                  <a:lnTo>
                    <a:pt x="23926" y="393"/>
                  </a:lnTo>
                  <a:lnTo>
                    <a:pt x="23926" y="0"/>
                  </a:lnTo>
                  <a:lnTo>
                    <a:pt x="24320" y="0"/>
                  </a:lnTo>
                  <a:lnTo>
                    <a:pt x="24320" y="393"/>
                  </a:lnTo>
                  <a:lnTo>
                    <a:pt x="23926" y="393"/>
                  </a:lnTo>
                  <a:lnTo>
                    <a:pt x="23545" y="774"/>
                  </a:lnTo>
                  <a:lnTo>
                    <a:pt x="23152" y="774"/>
                  </a:lnTo>
                  <a:lnTo>
                    <a:pt x="23545" y="393"/>
                  </a:lnTo>
                  <a:close/>
                </a:path>
                <a:path w="24764" h="8255">
                  <a:moveTo>
                    <a:pt x="23152" y="774"/>
                  </a:moveTo>
                  <a:lnTo>
                    <a:pt x="22758" y="774"/>
                  </a:lnTo>
                  <a:lnTo>
                    <a:pt x="23152" y="774"/>
                  </a:lnTo>
                  <a:lnTo>
                    <a:pt x="23152" y="1155"/>
                  </a:lnTo>
                  <a:lnTo>
                    <a:pt x="22758" y="1155"/>
                  </a:lnTo>
                  <a:lnTo>
                    <a:pt x="22377" y="774"/>
                  </a:lnTo>
                  <a:lnTo>
                    <a:pt x="22758" y="774"/>
                  </a:lnTo>
                  <a:lnTo>
                    <a:pt x="23152" y="774"/>
                  </a:lnTo>
                  <a:lnTo>
                    <a:pt x="23545" y="774"/>
                  </a:lnTo>
                  <a:lnTo>
                    <a:pt x="23152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4530314" y="19701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4518846" y="1970942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10">
                  <a:moveTo>
                    <a:pt x="9334" y="393"/>
                  </a:moveTo>
                  <a:lnTo>
                    <a:pt x="9715" y="0"/>
                  </a:lnTo>
                  <a:lnTo>
                    <a:pt x="9715" y="393"/>
                  </a:lnTo>
                  <a:lnTo>
                    <a:pt x="9715" y="0"/>
                  </a:lnTo>
                  <a:lnTo>
                    <a:pt x="9715" y="393"/>
                  </a:lnTo>
                  <a:lnTo>
                    <a:pt x="9334" y="393"/>
                  </a:lnTo>
                  <a:lnTo>
                    <a:pt x="8940" y="393"/>
                  </a:lnTo>
                  <a:lnTo>
                    <a:pt x="9334" y="393"/>
                  </a:lnTo>
                  <a:close/>
                </a:path>
                <a:path w="11429" h="3810">
                  <a:moveTo>
                    <a:pt x="7391" y="1549"/>
                  </a:moveTo>
                  <a:lnTo>
                    <a:pt x="6997" y="1549"/>
                  </a:lnTo>
                  <a:lnTo>
                    <a:pt x="7391" y="1549"/>
                  </a:lnTo>
                  <a:lnTo>
                    <a:pt x="6997" y="1549"/>
                  </a:lnTo>
                  <a:lnTo>
                    <a:pt x="6997" y="1155"/>
                  </a:lnTo>
                  <a:lnTo>
                    <a:pt x="7391" y="774"/>
                  </a:lnTo>
                  <a:lnTo>
                    <a:pt x="7391" y="1155"/>
                  </a:lnTo>
                  <a:lnTo>
                    <a:pt x="7391" y="774"/>
                  </a:lnTo>
                  <a:lnTo>
                    <a:pt x="7391" y="1155"/>
                  </a:lnTo>
                  <a:lnTo>
                    <a:pt x="7391" y="774"/>
                  </a:lnTo>
                  <a:lnTo>
                    <a:pt x="7391" y="1155"/>
                  </a:lnTo>
                  <a:lnTo>
                    <a:pt x="7772" y="1155"/>
                  </a:lnTo>
                  <a:lnTo>
                    <a:pt x="7391" y="1155"/>
                  </a:lnTo>
                  <a:lnTo>
                    <a:pt x="7772" y="1155"/>
                  </a:lnTo>
                  <a:lnTo>
                    <a:pt x="8166" y="1155"/>
                  </a:lnTo>
                  <a:lnTo>
                    <a:pt x="7772" y="1549"/>
                  </a:lnTo>
                  <a:lnTo>
                    <a:pt x="7391" y="1549"/>
                  </a:lnTo>
                  <a:close/>
                </a:path>
                <a:path w="11429" h="3810">
                  <a:moveTo>
                    <a:pt x="6603" y="1155"/>
                  </a:moveTo>
                  <a:lnTo>
                    <a:pt x="6997" y="1155"/>
                  </a:lnTo>
                  <a:lnTo>
                    <a:pt x="6603" y="1155"/>
                  </a:lnTo>
                  <a:close/>
                </a:path>
                <a:path w="11429" h="3810">
                  <a:moveTo>
                    <a:pt x="0" y="3276"/>
                  </a:moveTo>
                  <a:lnTo>
                    <a:pt x="0" y="3670"/>
                  </a:lnTo>
                  <a:lnTo>
                    <a:pt x="0" y="3276"/>
                  </a:lnTo>
                  <a:lnTo>
                    <a:pt x="0" y="3670"/>
                  </a:lnTo>
                  <a:lnTo>
                    <a:pt x="380" y="3670"/>
                  </a:lnTo>
                  <a:lnTo>
                    <a:pt x="0" y="3670"/>
                  </a:lnTo>
                  <a:lnTo>
                    <a:pt x="0" y="3276"/>
                  </a:lnTo>
                  <a:close/>
                </a:path>
                <a:path w="11429" h="3810">
                  <a:moveTo>
                    <a:pt x="8166" y="774"/>
                  </a:moveTo>
                  <a:lnTo>
                    <a:pt x="8559" y="774"/>
                  </a:lnTo>
                  <a:lnTo>
                    <a:pt x="8940" y="774"/>
                  </a:lnTo>
                  <a:lnTo>
                    <a:pt x="8940" y="393"/>
                  </a:lnTo>
                  <a:lnTo>
                    <a:pt x="9334" y="393"/>
                  </a:lnTo>
                  <a:lnTo>
                    <a:pt x="9715" y="393"/>
                  </a:lnTo>
                  <a:lnTo>
                    <a:pt x="9334" y="393"/>
                  </a:lnTo>
                  <a:lnTo>
                    <a:pt x="9334" y="774"/>
                  </a:lnTo>
                  <a:lnTo>
                    <a:pt x="9334" y="393"/>
                  </a:lnTo>
                  <a:lnTo>
                    <a:pt x="9715" y="393"/>
                  </a:lnTo>
                  <a:lnTo>
                    <a:pt x="10109" y="393"/>
                  </a:lnTo>
                  <a:lnTo>
                    <a:pt x="10109" y="774"/>
                  </a:lnTo>
                  <a:lnTo>
                    <a:pt x="10109" y="393"/>
                  </a:lnTo>
                  <a:lnTo>
                    <a:pt x="10502" y="393"/>
                  </a:lnTo>
                  <a:lnTo>
                    <a:pt x="10502" y="774"/>
                  </a:lnTo>
                  <a:lnTo>
                    <a:pt x="10883" y="393"/>
                  </a:lnTo>
                  <a:lnTo>
                    <a:pt x="10883" y="774"/>
                  </a:lnTo>
                  <a:lnTo>
                    <a:pt x="10502" y="774"/>
                  </a:lnTo>
                  <a:lnTo>
                    <a:pt x="10109" y="774"/>
                  </a:lnTo>
                  <a:lnTo>
                    <a:pt x="9715" y="774"/>
                  </a:lnTo>
                  <a:lnTo>
                    <a:pt x="9334" y="774"/>
                  </a:lnTo>
                  <a:lnTo>
                    <a:pt x="9334" y="1155"/>
                  </a:lnTo>
                  <a:lnTo>
                    <a:pt x="9715" y="774"/>
                  </a:lnTo>
                  <a:lnTo>
                    <a:pt x="9715" y="1155"/>
                  </a:lnTo>
                  <a:lnTo>
                    <a:pt x="9334" y="1155"/>
                  </a:lnTo>
                  <a:lnTo>
                    <a:pt x="8940" y="1155"/>
                  </a:lnTo>
                  <a:lnTo>
                    <a:pt x="8559" y="1155"/>
                  </a:lnTo>
                  <a:lnTo>
                    <a:pt x="8559" y="774"/>
                  </a:lnTo>
                  <a:lnTo>
                    <a:pt x="8166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4525844" y="19720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4525844" y="1940512"/>
              <a:ext cx="70485" cy="32384"/>
            </a:xfrm>
            <a:custGeom>
              <a:avLst/>
              <a:gdLst/>
              <a:ahLst/>
              <a:cxnLst/>
              <a:rect l="l" t="t" r="r" b="b"/>
              <a:pathLst>
                <a:path w="70485" h="32385">
                  <a:moveTo>
                    <a:pt x="1168" y="31584"/>
                  </a:moveTo>
                  <a:lnTo>
                    <a:pt x="1562" y="31203"/>
                  </a:lnTo>
                  <a:lnTo>
                    <a:pt x="1562" y="31584"/>
                  </a:lnTo>
                  <a:lnTo>
                    <a:pt x="1168" y="31584"/>
                  </a:lnTo>
                  <a:lnTo>
                    <a:pt x="1562" y="31584"/>
                  </a:lnTo>
                  <a:lnTo>
                    <a:pt x="1168" y="31584"/>
                  </a:lnTo>
                  <a:lnTo>
                    <a:pt x="774" y="31584"/>
                  </a:lnTo>
                  <a:lnTo>
                    <a:pt x="1168" y="31584"/>
                  </a:lnTo>
                  <a:lnTo>
                    <a:pt x="774" y="31584"/>
                  </a:lnTo>
                  <a:lnTo>
                    <a:pt x="1168" y="31584"/>
                  </a:lnTo>
                  <a:close/>
                </a:path>
                <a:path w="70485" h="32385">
                  <a:moveTo>
                    <a:pt x="4279" y="30048"/>
                  </a:moveTo>
                  <a:lnTo>
                    <a:pt x="4470" y="30048"/>
                  </a:lnTo>
                  <a:lnTo>
                    <a:pt x="4279" y="30048"/>
                  </a:lnTo>
                  <a:lnTo>
                    <a:pt x="4279" y="30429"/>
                  </a:lnTo>
                  <a:lnTo>
                    <a:pt x="4279" y="30048"/>
                  </a:lnTo>
                  <a:close/>
                </a:path>
                <a:path w="70485" h="32385">
                  <a:moveTo>
                    <a:pt x="3111" y="30822"/>
                  </a:moveTo>
                  <a:lnTo>
                    <a:pt x="2717" y="30822"/>
                  </a:lnTo>
                  <a:lnTo>
                    <a:pt x="3111" y="30822"/>
                  </a:lnTo>
                  <a:close/>
                </a:path>
                <a:path w="70485" h="32385">
                  <a:moveTo>
                    <a:pt x="3505" y="30822"/>
                  </a:moveTo>
                  <a:lnTo>
                    <a:pt x="3111" y="30822"/>
                  </a:lnTo>
                  <a:lnTo>
                    <a:pt x="3505" y="30822"/>
                  </a:lnTo>
                  <a:lnTo>
                    <a:pt x="3505" y="30429"/>
                  </a:lnTo>
                  <a:lnTo>
                    <a:pt x="3505" y="30822"/>
                  </a:lnTo>
                  <a:close/>
                </a:path>
                <a:path w="70485" h="32385">
                  <a:moveTo>
                    <a:pt x="4470" y="30429"/>
                  </a:moveTo>
                  <a:lnTo>
                    <a:pt x="4279" y="30429"/>
                  </a:lnTo>
                  <a:lnTo>
                    <a:pt x="4279" y="30048"/>
                  </a:lnTo>
                  <a:lnTo>
                    <a:pt x="4470" y="30429"/>
                  </a:lnTo>
                  <a:close/>
                </a:path>
                <a:path w="70485" h="32385">
                  <a:moveTo>
                    <a:pt x="3886" y="30822"/>
                  </a:moveTo>
                  <a:lnTo>
                    <a:pt x="3505" y="30822"/>
                  </a:lnTo>
                  <a:lnTo>
                    <a:pt x="3886" y="30822"/>
                  </a:lnTo>
                  <a:lnTo>
                    <a:pt x="3886" y="30429"/>
                  </a:lnTo>
                  <a:lnTo>
                    <a:pt x="4279" y="30429"/>
                  </a:lnTo>
                  <a:lnTo>
                    <a:pt x="4470" y="30429"/>
                  </a:lnTo>
                  <a:lnTo>
                    <a:pt x="4279" y="30429"/>
                  </a:lnTo>
                  <a:lnTo>
                    <a:pt x="4279" y="30822"/>
                  </a:lnTo>
                  <a:lnTo>
                    <a:pt x="3886" y="30822"/>
                  </a:lnTo>
                  <a:close/>
                </a:path>
                <a:path w="70485" h="32385">
                  <a:moveTo>
                    <a:pt x="0" y="31978"/>
                  </a:moveTo>
                  <a:lnTo>
                    <a:pt x="393" y="31978"/>
                  </a:lnTo>
                  <a:lnTo>
                    <a:pt x="0" y="31978"/>
                  </a:lnTo>
                  <a:lnTo>
                    <a:pt x="393" y="31978"/>
                  </a:lnTo>
                  <a:lnTo>
                    <a:pt x="0" y="31978"/>
                  </a:lnTo>
                  <a:close/>
                </a:path>
                <a:path w="70485" h="32385">
                  <a:moveTo>
                    <a:pt x="70408" y="393"/>
                  </a:moveTo>
                  <a:lnTo>
                    <a:pt x="70015" y="393"/>
                  </a:lnTo>
                  <a:lnTo>
                    <a:pt x="70015" y="0"/>
                  </a:lnTo>
                  <a:lnTo>
                    <a:pt x="70408" y="0"/>
                  </a:lnTo>
                  <a:lnTo>
                    <a:pt x="70408" y="393"/>
                  </a:lnTo>
                  <a:close/>
                </a:path>
                <a:path w="70485" h="32385">
                  <a:moveTo>
                    <a:pt x="393" y="31978"/>
                  </a:moveTo>
                  <a:lnTo>
                    <a:pt x="774" y="31978"/>
                  </a:lnTo>
                  <a:lnTo>
                    <a:pt x="393" y="3197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4525844" y="19724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4526238" y="197171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324" y="380"/>
                  </a:moveTo>
                  <a:lnTo>
                    <a:pt x="1943" y="380"/>
                  </a:lnTo>
                  <a:lnTo>
                    <a:pt x="2324" y="380"/>
                  </a:lnTo>
                  <a:lnTo>
                    <a:pt x="2717" y="380"/>
                  </a:lnTo>
                  <a:lnTo>
                    <a:pt x="2324" y="380"/>
                  </a:lnTo>
                  <a:lnTo>
                    <a:pt x="1943" y="774"/>
                  </a:lnTo>
                  <a:lnTo>
                    <a:pt x="1549" y="774"/>
                  </a:lnTo>
                  <a:lnTo>
                    <a:pt x="1168" y="774"/>
                  </a:lnTo>
                  <a:lnTo>
                    <a:pt x="1168" y="380"/>
                  </a:lnTo>
                  <a:lnTo>
                    <a:pt x="1549" y="380"/>
                  </a:lnTo>
                  <a:lnTo>
                    <a:pt x="1943" y="380"/>
                  </a:lnTo>
                  <a:lnTo>
                    <a:pt x="2324" y="380"/>
                  </a:lnTo>
                  <a:lnTo>
                    <a:pt x="2324" y="0"/>
                  </a:lnTo>
                  <a:lnTo>
                    <a:pt x="2717" y="0"/>
                  </a:lnTo>
                  <a:lnTo>
                    <a:pt x="2717" y="380"/>
                  </a:lnTo>
                  <a:lnTo>
                    <a:pt x="2324" y="380"/>
                  </a:lnTo>
                  <a:close/>
                </a:path>
                <a:path w="3175" h="1269">
                  <a:moveTo>
                    <a:pt x="1168" y="380"/>
                  </a:moveTo>
                  <a:lnTo>
                    <a:pt x="1168" y="774"/>
                  </a:lnTo>
                  <a:lnTo>
                    <a:pt x="1549" y="774"/>
                  </a:lnTo>
                  <a:lnTo>
                    <a:pt x="1168" y="774"/>
                  </a:lnTo>
                  <a:lnTo>
                    <a:pt x="774" y="774"/>
                  </a:lnTo>
                  <a:lnTo>
                    <a:pt x="380" y="774"/>
                  </a:lnTo>
                  <a:lnTo>
                    <a:pt x="774" y="380"/>
                  </a:lnTo>
                  <a:lnTo>
                    <a:pt x="1168" y="380"/>
                  </a:lnTo>
                  <a:close/>
                </a:path>
                <a:path w="3175" h="1269">
                  <a:moveTo>
                    <a:pt x="0" y="774"/>
                  </a:moveTo>
                  <a:lnTo>
                    <a:pt x="380" y="774"/>
                  </a:lnTo>
                  <a:lnTo>
                    <a:pt x="380" y="965"/>
                  </a:lnTo>
                  <a:lnTo>
                    <a:pt x="0" y="965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4526238" y="19724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4519227" y="1940512"/>
              <a:ext cx="77470" cy="34925"/>
            </a:xfrm>
            <a:custGeom>
              <a:avLst/>
              <a:gdLst/>
              <a:ahLst/>
              <a:cxnLst/>
              <a:rect l="l" t="t" r="r" b="b"/>
              <a:pathLst>
                <a:path w="77470" h="34925">
                  <a:moveTo>
                    <a:pt x="7785" y="31978"/>
                  </a:moveTo>
                  <a:lnTo>
                    <a:pt x="7391" y="31978"/>
                  </a:lnTo>
                  <a:lnTo>
                    <a:pt x="7785" y="31978"/>
                  </a:lnTo>
                  <a:close/>
                </a:path>
                <a:path w="77470" h="34925">
                  <a:moveTo>
                    <a:pt x="10121" y="31203"/>
                  </a:moveTo>
                  <a:lnTo>
                    <a:pt x="10502" y="31203"/>
                  </a:lnTo>
                  <a:lnTo>
                    <a:pt x="10121" y="31203"/>
                  </a:lnTo>
                  <a:lnTo>
                    <a:pt x="9728" y="31203"/>
                  </a:lnTo>
                  <a:lnTo>
                    <a:pt x="10121" y="31203"/>
                  </a:lnTo>
                  <a:lnTo>
                    <a:pt x="10502" y="31203"/>
                  </a:lnTo>
                  <a:lnTo>
                    <a:pt x="10121" y="31203"/>
                  </a:lnTo>
                  <a:lnTo>
                    <a:pt x="10502" y="31203"/>
                  </a:lnTo>
                  <a:lnTo>
                    <a:pt x="10121" y="31584"/>
                  </a:lnTo>
                  <a:lnTo>
                    <a:pt x="9728" y="31203"/>
                  </a:lnTo>
                  <a:lnTo>
                    <a:pt x="9334" y="31203"/>
                  </a:lnTo>
                  <a:lnTo>
                    <a:pt x="9728" y="31203"/>
                  </a:lnTo>
                  <a:lnTo>
                    <a:pt x="10121" y="31203"/>
                  </a:lnTo>
                  <a:close/>
                </a:path>
                <a:path w="77470" h="34925">
                  <a:moveTo>
                    <a:pt x="8953" y="31584"/>
                  </a:moveTo>
                  <a:lnTo>
                    <a:pt x="8559" y="31584"/>
                  </a:lnTo>
                  <a:lnTo>
                    <a:pt x="8953" y="31584"/>
                  </a:lnTo>
                  <a:close/>
                </a:path>
                <a:path w="77470" h="34925">
                  <a:moveTo>
                    <a:pt x="10502" y="30822"/>
                  </a:moveTo>
                  <a:lnTo>
                    <a:pt x="10896" y="30822"/>
                  </a:lnTo>
                  <a:lnTo>
                    <a:pt x="10896" y="31203"/>
                  </a:lnTo>
                  <a:lnTo>
                    <a:pt x="10502" y="31203"/>
                  </a:lnTo>
                  <a:lnTo>
                    <a:pt x="10502" y="30822"/>
                  </a:lnTo>
                  <a:close/>
                </a:path>
                <a:path w="77470" h="34925">
                  <a:moveTo>
                    <a:pt x="77228" y="0"/>
                  </a:moveTo>
                  <a:lnTo>
                    <a:pt x="77025" y="393"/>
                  </a:lnTo>
                  <a:lnTo>
                    <a:pt x="77025" y="0"/>
                  </a:lnTo>
                  <a:lnTo>
                    <a:pt x="77228" y="0"/>
                  </a:lnTo>
                  <a:close/>
                </a:path>
                <a:path w="77470" h="34925">
                  <a:moveTo>
                    <a:pt x="393" y="34480"/>
                  </a:moveTo>
                  <a:lnTo>
                    <a:pt x="0" y="34480"/>
                  </a:lnTo>
                  <a:lnTo>
                    <a:pt x="393" y="344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4526619" y="19724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4525844" y="1940906"/>
              <a:ext cx="70485" cy="32384"/>
            </a:xfrm>
            <a:custGeom>
              <a:avLst/>
              <a:gdLst/>
              <a:ahLst/>
              <a:cxnLst/>
              <a:rect l="l" t="t" r="r" b="b"/>
              <a:pathLst>
                <a:path w="70485" h="32385">
                  <a:moveTo>
                    <a:pt x="1168" y="31584"/>
                  </a:moveTo>
                  <a:lnTo>
                    <a:pt x="1168" y="31775"/>
                  </a:lnTo>
                  <a:lnTo>
                    <a:pt x="774" y="31584"/>
                  </a:lnTo>
                  <a:lnTo>
                    <a:pt x="1168" y="31584"/>
                  </a:lnTo>
                  <a:close/>
                </a:path>
                <a:path w="70485" h="32385">
                  <a:moveTo>
                    <a:pt x="70408" y="0"/>
                  </a:moveTo>
                  <a:lnTo>
                    <a:pt x="70015" y="0"/>
                  </a:lnTo>
                  <a:lnTo>
                    <a:pt x="70408" y="0"/>
                  </a:lnTo>
                  <a:close/>
                </a:path>
                <a:path w="70485" h="32385">
                  <a:moveTo>
                    <a:pt x="1562" y="31584"/>
                  </a:moveTo>
                  <a:lnTo>
                    <a:pt x="1943" y="31584"/>
                  </a:lnTo>
                  <a:lnTo>
                    <a:pt x="1562" y="31584"/>
                  </a:lnTo>
                  <a:lnTo>
                    <a:pt x="1562" y="31775"/>
                  </a:lnTo>
                  <a:lnTo>
                    <a:pt x="1168" y="31775"/>
                  </a:lnTo>
                  <a:lnTo>
                    <a:pt x="1168" y="31584"/>
                  </a:lnTo>
                  <a:lnTo>
                    <a:pt x="1562" y="31584"/>
                  </a:lnTo>
                  <a:close/>
                </a:path>
                <a:path w="70485" h="32385">
                  <a:moveTo>
                    <a:pt x="393" y="31775"/>
                  </a:moveTo>
                  <a:lnTo>
                    <a:pt x="0" y="31775"/>
                  </a:lnTo>
                  <a:lnTo>
                    <a:pt x="393" y="3177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4595859" y="19409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4597612" y="19401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4518846" y="1971716"/>
              <a:ext cx="11430" cy="4445"/>
            </a:xfrm>
            <a:custGeom>
              <a:avLst/>
              <a:gdLst/>
              <a:ahLst/>
              <a:cxnLst/>
              <a:rect l="l" t="t" r="r" b="b"/>
              <a:pathLst>
                <a:path w="11429" h="4444">
                  <a:moveTo>
                    <a:pt x="8166" y="965"/>
                  </a:moveTo>
                  <a:lnTo>
                    <a:pt x="7772" y="965"/>
                  </a:lnTo>
                  <a:lnTo>
                    <a:pt x="8166" y="965"/>
                  </a:lnTo>
                  <a:close/>
                </a:path>
                <a:path w="11429" h="4444">
                  <a:moveTo>
                    <a:pt x="8166" y="965"/>
                  </a:moveTo>
                  <a:lnTo>
                    <a:pt x="7772" y="965"/>
                  </a:lnTo>
                  <a:lnTo>
                    <a:pt x="8166" y="965"/>
                  </a:lnTo>
                  <a:lnTo>
                    <a:pt x="7772" y="965"/>
                  </a:lnTo>
                  <a:lnTo>
                    <a:pt x="8166" y="965"/>
                  </a:lnTo>
                  <a:close/>
                </a:path>
                <a:path w="11429" h="4444">
                  <a:moveTo>
                    <a:pt x="7772" y="965"/>
                  </a:moveTo>
                  <a:lnTo>
                    <a:pt x="7391" y="965"/>
                  </a:lnTo>
                  <a:lnTo>
                    <a:pt x="7772" y="965"/>
                  </a:lnTo>
                  <a:close/>
                </a:path>
                <a:path w="11429" h="4444">
                  <a:moveTo>
                    <a:pt x="8559" y="965"/>
                  </a:moveTo>
                  <a:lnTo>
                    <a:pt x="8166" y="965"/>
                  </a:lnTo>
                  <a:lnTo>
                    <a:pt x="8559" y="965"/>
                  </a:lnTo>
                  <a:close/>
                </a:path>
                <a:path w="11429" h="4444">
                  <a:moveTo>
                    <a:pt x="7772" y="965"/>
                  </a:moveTo>
                  <a:lnTo>
                    <a:pt x="7391" y="965"/>
                  </a:lnTo>
                  <a:lnTo>
                    <a:pt x="7772" y="965"/>
                  </a:lnTo>
                  <a:close/>
                </a:path>
                <a:path w="11429" h="4444">
                  <a:moveTo>
                    <a:pt x="10883" y="0"/>
                  </a:moveTo>
                  <a:lnTo>
                    <a:pt x="10883" y="380"/>
                  </a:lnTo>
                  <a:lnTo>
                    <a:pt x="10502" y="380"/>
                  </a:lnTo>
                  <a:lnTo>
                    <a:pt x="10883" y="0"/>
                  </a:lnTo>
                  <a:close/>
                </a:path>
                <a:path w="11429" h="4444">
                  <a:moveTo>
                    <a:pt x="10502" y="380"/>
                  </a:moveTo>
                  <a:lnTo>
                    <a:pt x="10109" y="380"/>
                  </a:lnTo>
                  <a:lnTo>
                    <a:pt x="10502" y="380"/>
                  </a:lnTo>
                  <a:close/>
                </a:path>
                <a:path w="11429" h="4444">
                  <a:moveTo>
                    <a:pt x="0" y="4051"/>
                  </a:moveTo>
                  <a:lnTo>
                    <a:pt x="380" y="4051"/>
                  </a:lnTo>
                  <a:lnTo>
                    <a:pt x="774" y="4051"/>
                  </a:lnTo>
                  <a:lnTo>
                    <a:pt x="774" y="4432"/>
                  </a:lnTo>
                  <a:lnTo>
                    <a:pt x="1155" y="4432"/>
                  </a:lnTo>
                  <a:lnTo>
                    <a:pt x="774" y="4432"/>
                  </a:lnTo>
                  <a:lnTo>
                    <a:pt x="380" y="4432"/>
                  </a:lnTo>
                  <a:lnTo>
                    <a:pt x="380" y="4051"/>
                  </a:lnTo>
                  <a:lnTo>
                    <a:pt x="0" y="4051"/>
                  </a:lnTo>
                  <a:close/>
                </a:path>
                <a:path w="11429" h="4444">
                  <a:moveTo>
                    <a:pt x="8940" y="774"/>
                  </a:moveTo>
                  <a:lnTo>
                    <a:pt x="9334" y="774"/>
                  </a:lnTo>
                  <a:lnTo>
                    <a:pt x="894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4595084" y="194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4528181" y="197209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0"/>
                  </a:moveTo>
                  <a:lnTo>
                    <a:pt x="380" y="393"/>
                  </a:lnTo>
                  <a:lnTo>
                    <a:pt x="380" y="0"/>
                  </a:lnTo>
                  <a:lnTo>
                    <a:pt x="774" y="0"/>
                  </a:lnTo>
                  <a:close/>
                </a:path>
                <a:path w="1270" h="635">
                  <a:moveTo>
                    <a:pt x="380" y="393"/>
                  </a:moveTo>
                  <a:lnTo>
                    <a:pt x="0" y="393"/>
                  </a:lnTo>
                  <a:lnTo>
                    <a:pt x="38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4526619" y="19726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4519621" y="1942062"/>
              <a:ext cx="76835" cy="34925"/>
            </a:xfrm>
            <a:custGeom>
              <a:avLst/>
              <a:gdLst/>
              <a:ahLst/>
              <a:cxnLst/>
              <a:rect l="l" t="t" r="r" b="b"/>
              <a:pathLst>
                <a:path w="76835" h="34925">
                  <a:moveTo>
                    <a:pt x="8940" y="30619"/>
                  </a:moveTo>
                  <a:lnTo>
                    <a:pt x="8559" y="30619"/>
                  </a:lnTo>
                  <a:lnTo>
                    <a:pt x="8559" y="30429"/>
                  </a:lnTo>
                  <a:lnTo>
                    <a:pt x="8940" y="30429"/>
                  </a:lnTo>
                  <a:lnTo>
                    <a:pt x="8940" y="30619"/>
                  </a:lnTo>
                  <a:close/>
                </a:path>
                <a:path w="76835" h="34925">
                  <a:moveTo>
                    <a:pt x="9334" y="30035"/>
                  </a:moveTo>
                  <a:lnTo>
                    <a:pt x="9334" y="30429"/>
                  </a:lnTo>
                  <a:lnTo>
                    <a:pt x="8940" y="30429"/>
                  </a:lnTo>
                  <a:lnTo>
                    <a:pt x="9334" y="30035"/>
                  </a:lnTo>
                  <a:close/>
                </a:path>
                <a:path w="76835" h="34925">
                  <a:moveTo>
                    <a:pt x="0" y="33705"/>
                  </a:moveTo>
                  <a:lnTo>
                    <a:pt x="381" y="33705"/>
                  </a:lnTo>
                  <a:lnTo>
                    <a:pt x="774" y="33705"/>
                  </a:lnTo>
                  <a:lnTo>
                    <a:pt x="965" y="33705"/>
                  </a:lnTo>
                  <a:lnTo>
                    <a:pt x="1358" y="33705"/>
                  </a:lnTo>
                  <a:lnTo>
                    <a:pt x="1358" y="34086"/>
                  </a:lnTo>
                  <a:lnTo>
                    <a:pt x="1752" y="34086"/>
                  </a:lnTo>
                  <a:lnTo>
                    <a:pt x="1752" y="34467"/>
                  </a:lnTo>
                  <a:lnTo>
                    <a:pt x="1752" y="34861"/>
                  </a:lnTo>
                  <a:lnTo>
                    <a:pt x="1358" y="34861"/>
                  </a:lnTo>
                  <a:lnTo>
                    <a:pt x="1358" y="34467"/>
                  </a:lnTo>
                  <a:lnTo>
                    <a:pt x="965" y="34467"/>
                  </a:lnTo>
                  <a:lnTo>
                    <a:pt x="774" y="34467"/>
                  </a:lnTo>
                  <a:lnTo>
                    <a:pt x="774" y="34086"/>
                  </a:lnTo>
                  <a:lnTo>
                    <a:pt x="381" y="34086"/>
                  </a:lnTo>
                  <a:lnTo>
                    <a:pt x="0" y="33705"/>
                  </a:lnTo>
                  <a:close/>
                </a:path>
                <a:path w="76835" h="34925">
                  <a:moveTo>
                    <a:pt x="75857" y="0"/>
                  </a:moveTo>
                  <a:lnTo>
                    <a:pt x="76238" y="0"/>
                  </a:lnTo>
                  <a:lnTo>
                    <a:pt x="75857" y="0"/>
                  </a:lnTo>
                  <a:lnTo>
                    <a:pt x="76238" y="0"/>
                  </a:lnTo>
                  <a:lnTo>
                    <a:pt x="75857" y="0"/>
                  </a:lnTo>
                  <a:lnTo>
                    <a:pt x="76238" y="0"/>
                  </a:lnTo>
                  <a:lnTo>
                    <a:pt x="75857" y="0"/>
                  </a:lnTo>
                  <a:lnTo>
                    <a:pt x="75857" y="381"/>
                  </a:lnTo>
                  <a:lnTo>
                    <a:pt x="76238" y="381"/>
                  </a:lnTo>
                  <a:lnTo>
                    <a:pt x="75857" y="381"/>
                  </a:lnTo>
                  <a:lnTo>
                    <a:pt x="76238" y="381"/>
                  </a:lnTo>
                  <a:lnTo>
                    <a:pt x="75857" y="381"/>
                  </a:lnTo>
                  <a:lnTo>
                    <a:pt x="76238" y="381"/>
                  </a:lnTo>
                  <a:lnTo>
                    <a:pt x="75857" y="381"/>
                  </a:lnTo>
                  <a:lnTo>
                    <a:pt x="75857" y="0"/>
                  </a:lnTo>
                  <a:lnTo>
                    <a:pt x="75463" y="0"/>
                  </a:lnTo>
                  <a:lnTo>
                    <a:pt x="75857" y="0"/>
                  </a:lnTo>
                  <a:close/>
                </a:path>
                <a:path w="76835" h="34925">
                  <a:moveTo>
                    <a:pt x="7391" y="31000"/>
                  </a:moveTo>
                  <a:lnTo>
                    <a:pt x="7785" y="31000"/>
                  </a:lnTo>
                  <a:lnTo>
                    <a:pt x="7785" y="30619"/>
                  </a:lnTo>
                  <a:lnTo>
                    <a:pt x="7785" y="31000"/>
                  </a:lnTo>
                  <a:lnTo>
                    <a:pt x="8166" y="31000"/>
                  </a:lnTo>
                  <a:lnTo>
                    <a:pt x="8559" y="31000"/>
                  </a:lnTo>
                  <a:lnTo>
                    <a:pt x="8559" y="30619"/>
                  </a:lnTo>
                  <a:lnTo>
                    <a:pt x="8940" y="30619"/>
                  </a:lnTo>
                  <a:lnTo>
                    <a:pt x="8940" y="31000"/>
                  </a:lnTo>
                  <a:lnTo>
                    <a:pt x="8559" y="31000"/>
                  </a:lnTo>
                  <a:lnTo>
                    <a:pt x="8166" y="31000"/>
                  </a:lnTo>
                  <a:lnTo>
                    <a:pt x="7785" y="31000"/>
                  </a:lnTo>
                  <a:lnTo>
                    <a:pt x="7391" y="31000"/>
                  </a:lnTo>
                  <a:lnTo>
                    <a:pt x="7785" y="31000"/>
                  </a:lnTo>
                  <a:lnTo>
                    <a:pt x="7391" y="31000"/>
                  </a:lnTo>
                  <a:close/>
                </a:path>
                <a:path w="76835" h="34925">
                  <a:moveTo>
                    <a:pt x="7391" y="31394"/>
                  </a:moveTo>
                  <a:lnTo>
                    <a:pt x="6997" y="31394"/>
                  </a:lnTo>
                  <a:lnTo>
                    <a:pt x="6997" y="31000"/>
                  </a:lnTo>
                  <a:lnTo>
                    <a:pt x="7391" y="31000"/>
                  </a:lnTo>
                  <a:lnTo>
                    <a:pt x="7391" y="3139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4529730" y="19720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4526619" y="197306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787" y="393"/>
                  </a:moveTo>
                  <a:lnTo>
                    <a:pt x="787" y="0"/>
                  </a:lnTo>
                  <a:lnTo>
                    <a:pt x="1168" y="0"/>
                  </a:lnTo>
                  <a:lnTo>
                    <a:pt x="787" y="0"/>
                  </a:lnTo>
                  <a:lnTo>
                    <a:pt x="1168" y="393"/>
                  </a:lnTo>
                  <a:lnTo>
                    <a:pt x="1168" y="0"/>
                  </a:lnTo>
                  <a:lnTo>
                    <a:pt x="1168" y="393"/>
                  </a:lnTo>
                  <a:lnTo>
                    <a:pt x="1562" y="0"/>
                  </a:lnTo>
                  <a:lnTo>
                    <a:pt x="1562" y="393"/>
                  </a:lnTo>
                  <a:lnTo>
                    <a:pt x="1943" y="393"/>
                  </a:lnTo>
                  <a:lnTo>
                    <a:pt x="1562" y="393"/>
                  </a:lnTo>
                  <a:lnTo>
                    <a:pt x="1168" y="393"/>
                  </a:lnTo>
                  <a:lnTo>
                    <a:pt x="787" y="393"/>
                  </a:lnTo>
                  <a:lnTo>
                    <a:pt x="393" y="393"/>
                  </a:lnTo>
                  <a:lnTo>
                    <a:pt x="787" y="393"/>
                  </a:lnTo>
                  <a:lnTo>
                    <a:pt x="393" y="393"/>
                  </a:lnTo>
                  <a:lnTo>
                    <a:pt x="787" y="393"/>
                  </a:lnTo>
                  <a:close/>
                </a:path>
                <a:path w="2539" h="1269">
                  <a:moveTo>
                    <a:pt x="393" y="393"/>
                  </a:moveTo>
                  <a:lnTo>
                    <a:pt x="787" y="393"/>
                  </a:lnTo>
                  <a:lnTo>
                    <a:pt x="787" y="774"/>
                  </a:lnTo>
                  <a:lnTo>
                    <a:pt x="1168" y="774"/>
                  </a:lnTo>
                  <a:lnTo>
                    <a:pt x="1562" y="774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393" y="393"/>
                  </a:lnTo>
                  <a:close/>
                </a:path>
                <a:path w="2539" h="1269">
                  <a:moveTo>
                    <a:pt x="393" y="393"/>
                  </a:moveTo>
                  <a:lnTo>
                    <a:pt x="787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4528181" y="19730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4527406" y="1942443"/>
              <a:ext cx="68580" cy="31750"/>
            </a:xfrm>
            <a:custGeom>
              <a:avLst/>
              <a:gdLst/>
              <a:ahLst/>
              <a:cxnLst/>
              <a:rect l="l" t="t" r="r" b="b"/>
              <a:pathLst>
                <a:path w="68579" h="31750">
                  <a:moveTo>
                    <a:pt x="0" y="31013"/>
                  </a:moveTo>
                  <a:lnTo>
                    <a:pt x="381" y="31013"/>
                  </a:lnTo>
                  <a:lnTo>
                    <a:pt x="0" y="31013"/>
                  </a:lnTo>
                  <a:lnTo>
                    <a:pt x="381" y="31013"/>
                  </a:lnTo>
                  <a:lnTo>
                    <a:pt x="0" y="31013"/>
                  </a:lnTo>
                  <a:close/>
                </a:path>
                <a:path w="68579" h="31750">
                  <a:moveTo>
                    <a:pt x="68072" y="0"/>
                  </a:moveTo>
                  <a:lnTo>
                    <a:pt x="68453" y="0"/>
                  </a:lnTo>
                  <a:lnTo>
                    <a:pt x="68453" y="381"/>
                  </a:lnTo>
                  <a:lnTo>
                    <a:pt x="68072" y="0"/>
                  </a:lnTo>
                  <a:lnTo>
                    <a:pt x="68453" y="381"/>
                  </a:lnTo>
                  <a:lnTo>
                    <a:pt x="68072" y="381"/>
                  </a:lnTo>
                  <a:lnTo>
                    <a:pt x="68453" y="381"/>
                  </a:lnTo>
                  <a:lnTo>
                    <a:pt x="68072" y="381"/>
                  </a:lnTo>
                  <a:lnTo>
                    <a:pt x="68072" y="0"/>
                  </a:lnTo>
                  <a:close/>
                </a:path>
                <a:path w="68579" h="31750">
                  <a:moveTo>
                    <a:pt x="68453" y="381"/>
                  </a:moveTo>
                  <a:lnTo>
                    <a:pt x="68072" y="381"/>
                  </a:lnTo>
                  <a:lnTo>
                    <a:pt x="68453" y="381"/>
                  </a:lnTo>
                  <a:close/>
                </a:path>
                <a:path w="68579" h="31750">
                  <a:moveTo>
                    <a:pt x="774" y="31394"/>
                  </a:moveTo>
                  <a:lnTo>
                    <a:pt x="774" y="31013"/>
                  </a:lnTo>
                  <a:lnTo>
                    <a:pt x="1155" y="31394"/>
                  </a:lnTo>
                  <a:lnTo>
                    <a:pt x="774" y="31394"/>
                  </a:lnTo>
                  <a:lnTo>
                    <a:pt x="774" y="31013"/>
                  </a:lnTo>
                  <a:lnTo>
                    <a:pt x="774" y="3139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4597231" y="19420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4521755" y="1967678"/>
              <a:ext cx="24130" cy="8890"/>
            </a:xfrm>
            <a:custGeom>
              <a:avLst/>
              <a:gdLst/>
              <a:ahLst/>
              <a:cxnLst/>
              <a:rect l="l" t="t" r="r" b="b"/>
              <a:pathLst>
                <a:path w="24129" h="8889">
                  <a:moveTo>
                    <a:pt x="23152" y="190"/>
                  </a:moveTo>
                  <a:lnTo>
                    <a:pt x="22758" y="190"/>
                  </a:lnTo>
                  <a:lnTo>
                    <a:pt x="22758" y="0"/>
                  </a:lnTo>
                  <a:lnTo>
                    <a:pt x="23152" y="0"/>
                  </a:lnTo>
                  <a:lnTo>
                    <a:pt x="23152" y="190"/>
                  </a:lnTo>
                  <a:close/>
                </a:path>
                <a:path w="24129" h="8889">
                  <a:moveTo>
                    <a:pt x="23533" y="190"/>
                  </a:moveTo>
                  <a:lnTo>
                    <a:pt x="23152" y="190"/>
                  </a:lnTo>
                  <a:lnTo>
                    <a:pt x="23152" y="0"/>
                  </a:lnTo>
                  <a:lnTo>
                    <a:pt x="23533" y="0"/>
                  </a:lnTo>
                  <a:lnTo>
                    <a:pt x="23533" y="190"/>
                  </a:lnTo>
                  <a:close/>
                </a:path>
                <a:path w="24129" h="8889">
                  <a:moveTo>
                    <a:pt x="393" y="8851"/>
                  </a:moveTo>
                  <a:lnTo>
                    <a:pt x="0" y="8851"/>
                  </a:lnTo>
                  <a:lnTo>
                    <a:pt x="393" y="8851"/>
                  </a:lnTo>
                  <a:lnTo>
                    <a:pt x="0" y="8851"/>
                  </a:lnTo>
                  <a:lnTo>
                    <a:pt x="393" y="8851"/>
                  </a:lnTo>
                  <a:close/>
                </a:path>
                <a:path w="24129" h="8889">
                  <a:moveTo>
                    <a:pt x="5651" y="6934"/>
                  </a:moveTo>
                  <a:lnTo>
                    <a:pt x="5257" y="6934"/>
                  </a:lnTo>
                  <a:lnTo>
                    <a:pt x="5651" y="693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4527787" y="19742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4570002" y="1935318"/>
              <a:ext cx="43180" cy="24130"/>
            </a:xfrm>
            <a:custGeom>
              <a:avLst/>
              <a:gdLst/>
              <a:ahLst/>
              <a:cxnLst/>
              <a:rect l="l" t="t" r="r" b="b"/>
              <a:pathLst>
                <a:path w="43179" h="24130">
                  <a:moveTo>
                    <a:pt x="3302" y="20408"/>
                  </a:moveTo>
                  <a:lnTo>
                    <a:pt x="2908" y="20408"/>
                  </a:lnTo>
                  <a:lnTo>
                    <a:pt x="3302" y="20408"/>
                  </a:lnTo>
                  <a:close/>
                </a:path>
                <a:path w="43179" h="24130">
                  <a:moveTo>
                    <a:pt x="40068" y="380"/>
                  </a:moveTo>
                  <a:lnTo>
                    <a:pt x="40068" y="774"/>
                  </a:lnTo>
                  <a:lnTo>
                    <a:pt x="39674" y="774"/>
                  </a:lnTo>
                  <a:lnTo>
                    <a:pt x="40068" y="774"/>
                  </a:lnTo>
                  <a:lnTo>
                    <a:pt x="40068" y="380"/>
                  </a:lnTo>
                  <a:close/>
                </a:path>
                <a:path w="43179" h="24130">
                  <a:moveTo>
                    <a:pt x="42202" y="380"/>
                  </a:moveTo>
                  <a:lnTo>
                    <a:pt x="42202" y="0"/>
                  </a:lnTo>
                  <a:lnTo>
                    <a:pt x="42595" y="0"/>
                  </a:lnTo>
                  <a:lnTo>
                    <a:pt x="42202" y="0"/>
                  </a:lnTo>
                  <a:lnTo>
                    <a:pt x="42202" y="380"/>
                  </a:lnTo>
                  <a:close/>
                </a:path>
                <a:path w="43179" h="24130">
                  <a:moveTo>
                    <a:pt x="23914" y="11556"/>
                  </a:moveTo>
                  <a:lnTo>
                    <a:pt x="23914" y="11937"/>
                  </a:lnTo>
                  <a:lnTo>
                    <a:pt x="23914" y="11556"/>
                  </a:lnTo>
                  <a:lnTo>
                    <a:pt x="23533" y="11937"/>
                  </a:lnTo>
                  <a:lnTo>
                    <a:pt x="23533" y="11556"/>
                  </a:lnTo>
                  <a:lnTo>
                    <a:pt x="23914" y="11556"/>
                  </a:lnTo>
                  <a:close/>
                </a:path>
                <a:path w="43179" h="24130">
                  <a:moveTo>
                    <a:pt x="381" y="23685"/>
                  </a:moveTo>
                  <a:lnTo>
                    <a:pt x="0" y="24079"/>
                  </a:lnTo>
                  <a:lnTo>
                    <a:pt x="0" y="23685"/>
                  </a:lnTo>
                  <a:lnTo>
                    <a:pt x="381" y="23685"/>
                  </a:lnTo>
                  <a:lnTo>
                    <a:pt x="0" y="23685"/>
                  </a:lnTo>
                  <a:lnTo>
                    <a:pt x="381" y="23685"/>
                  </a:lnTo>
                  <a:close/>
                </a:path>
                <a:path w="43179" h="24130">
                  <a:moveTo>
                    <a:pt x="25476" y="11163"/>
                  </a:moveTo>
                  <a:lnTo>
                    <a:pt x="25476" y="11556"/>
                  </a:lnTo>
                  <a:lnTo>
                    <a:pt x="25476" y="11163"/>
                  </a:lnTo>
                  <a:lnTo>
                    <a:pt x="25082" y="11163"/>
                  </a:lnTo>
                  <a:lnTo>
                    <a:pt x="25476" y="11163"/>
                  </a:lnTo>
                  <a:close/>
                </a:path>
                <a:path w="43179" h="24130">
                  <a:moveTo>
                    <a:pt x="42595" y="774"/>
                  </a:moveTo>
                  <a:lnTo>
                    <a:pt x="42976" y="774"/>
                  </a:lnTo>
                  <a:lnTo>
                    <a:pt x="42976" y="1155"/>
                  </a:lnTo>
                  <a:lnTo>
                    <a:pt x="42595" y="1155"/>
                  </a:lnTo>
                  <a:lnTo>
                    <a:pt x="42595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4612597" y="19360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4529730" y="1935699"/>
              <a:ext cx="84455" cy="41275"/>
            </a:xfrm>
            <a:custGeom>
              <a:avLst/>
              <a:gdLst/>
              <a:ahLst/>
              <a:cxnLst/>
              <a:rect l="l" t="t" r="r" b="b"/>
              <a:pathLst>
                <a:path w="84454" h="41275">
                  <a:moveTo>
                    <a:pt x="39878" y="24079"/>
                  </a:moveTo>
                  <a:lnTo>
                    <a:pt x="39484" y="24460"/>
                  </a:lnTo>
                  <a:lnTo>
                    <a:pt x="39878" y="24079"/>
                  </a:lnTo>
                  <a:close/>
                </a:path>
                <a:path w="84454" h="41275">
                  <a:moveTo>
                    <a:pt x="0" y="40830"/>
                  </a:moveTo>
                  <a:lnTo>
                    <a:pt x="393" y="40830"/>
                  </a:lnTo>
                  <a:lnTo>
                    <a:pt x="0" y="40830"/>
                  </a:lnTo>
                  <a:close/>
                </a:path>
                <a:path w="84454" h="41275">
                  <a:moveTo>
                    <a:pt x="84416" y="0"/>
                  </a:moveTo>
                  <a:lnTo>
                    <a:pt x="84035" y="0"/>
                  </a:lnTo>
                  <a:lnTo>
                    <a:pt x="84416" y="0"/>
                  </a:lnTo>
                  <a:close/>
                </a:path>
                <a:path w="84454" h="41275">
                  <a:moveTo>
                    <a:pt x="84416" y="0"/>
                  </a:moveTo>
                  <a:lnTo>
                    <a:pt x="84035" y="0"/>
                  </a:lnTo>
                  <a:lnTo>
                    <a:pt x="84416" y="0"/>
                  </a:lnTo>
                  <a:lnTo>
                    <a:pt x="84035" y="0"/>
                  </a:lnTo>
                  <a:lnTo>
                    <a:pt x="8441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4613766" y="19356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4565912" y="1935699"/>
              <a:ext cx="48260" cy="26034"/>
            </a:xfrm>
            <a:custGeom>
              <a:avLst/>
              <a:gdLst/>
              <a:ahLst/>
              <a:cxnLst/>
              <a:rect l="l" t="t" r="r" b="b"/>
              <a:pathLst>
                <a:path w="48260" h="26035">
                  <a:moveTo>
                    <a:pt x="0" y="26009"/>
                  </a:moveTo>
                  <a:lnTo>
                    <a:pt x="393" y="26009"/>
                  </a:lnTo>
                  <a:lnTo>
                    <a:pt x="0" y="26009"/>
                  </a:lnTo>
                  <a:close/>
                </a:path>
                <a:path w="48260" h="26035">
                  <a:moveTo>
                    <a:pt x="48234" y="393"/>
                  </a:moveTo>
                  <a:lnTo>
                    <a:pt x="47853" y="393"/>
                  </a:lnTo>
                  <a:lnTo>
                    <a:pt x="48234" y="393"/>
                  </a:lnTo>
                  <a:lnTo>
                    <a:pt x="47853" y="393"/>
                  </a:lnTo>
                  <a:lnTo>
                    <a:pt x="47853" y="0"/>
                  </a:lnTo>
                  <a:lnTo>
                    <a:pt x="47853" y="393"/>
                  </a:lnTo>
                  <a:lnTo>
                    <a:pt x="48234" y="393"/>
                  </a:lnTo>
                  <a:close/>
                </a:path>
                <a:path w="48260" h="26035">
                  <a:moveTo>
                    <a:pt x="47459" y="774"/>
                  </a:moveTo>
                  <a:lnTo>
                    <a:pt x="47853" y="774"/>
                  </a:lnTo>
                  <a:lnTo>
                    <a:pt x="47853" y="1155"/>
                  </a:lnTo>
                  <a:lnTo>
                    <a:pt x="47459" y="1155"/>
                  </a:lnTo>
                  <a:lnTo>
                    <a:pt x="4745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4613766" y="19360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4614147" y="19356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4556578" y="1936474"/>
              <a:ext cx="57785" cy="30480"/>
            </a:xfrm>
            <a:custGeom>
              <a:avLst/>
              <a:gdLst/>
              <a:ahLst/>
              <a:cxnLst/>
              <a:rect l="l" t="t" r="r" b="b"/>
              <a:pathLst>
                <a:path w="57785" h="30480">
                  <a:moveTo>
                    <a:pt x="0" y="29654"/>
                  </a:moveTo>
                  <a:lnTo>
                    <a:pt x="0" y="30048"/>
                  </a:lnTo>
                  <a:lnTo>
                    <a:pt x="0" y="29654"/>
                  </a:lnTo>
                  <a:lnTo>
                    <a:pt x="380" y="29654"/>
                  </a:lnTo>
                  <a:lnTo>
                    <a:pt x="0" y="29654"/>
                  </a:lnTo>
                  <a:close/>
                </a:path>
                <a:path w="57785" h="30480">
                  <a:moveTo>
                    <a:pt x="57188" y="0"/>
                  </a:moveTo>
                  <a:lnTo>
                    <a:pt x="57569" y="0"/>
                  </a:lnTo>
                  <a:lnTo>
                    <a:pt x="57188" y="380"/>
                  </a:lnTo>
                  <a:lnTo>
                    <a:pt x="5718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4614541" y="19356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4533820" y="1936093"/>
              <a:ext cx="81280" cy="40640"/>
            </a:xfrm>
            <a:custGeom>
              <a:avLst/>
              <a:gdLst/>
              <a:ahLst/>
              <a:cxnLst/>
              <a:rect l="l" t="t" r="r" b="b"/>
              <a:pathLst>
                <a:path w="81279" h="40639">
                  <a:moveTo>
                    <a:pt x="381" y="39674"/>
                  </a:moveTo>
                  <a:lnTo>
                    <a:pt x="774" y="39674"/>
                  </a:lnTo>
                  <a:lnTo>
                    <a:pt x="774" y="40055"/>
                  </a:lnTo>
                  <a:lnTo>
                    <a:pt x="381" y="39674"/>
                  </a:lnTo>
                  <a:lnTo>
                    <a:pt x="774" y="39674"/>
                  </a:lnTo>
                  <a:lnTo>
                    <a:pt x="774" y="40055"/>
                  </a:lnTo>
                  <a:lnTo>
                    <a:pt x="774" y="39674"/>
                  </a:lnTo>
                  <a:lnTo>
                    <a:pt x="381" y="39674"/>
                  </a:lnTo>
                  <a:lnTo>
                    <a:pt x="0" y="39281"/>
                  </a:lnTo>
                  <a:lnTo>
                    <a:pt x="381" y="39281"/>
                  </a:lnTo>
                  <a:lnTo>
                    <a:pt x="381" y="39674"/>
                  </a:lnTo>
                  <a:close/>
                </a:path>
                <a:path w="81279" h="40639">
                  <a:moveTo>
                    <a:pt x="80327" y="381"/>
                  </a:moveTo>
                  <a:lnTo>
                    <a:pt x="79946" y="381"/>
                  </a:lnTo>
                  <a:lnTo>
                    <a:pt x="80327" y="381"/>
                  </a:lnTo>
                  <a:close/>
                </a:path>
                <a:path w="81279" h="40639">
                  <a:moveTo>
                    <a:pt x="80721" y="0"/>
                  </a:moveTo>
                  <a:lnTo>
                    <a:pt x="80327" y="0"/>
                  </a:lnTo>
                  <a:lnTo>
                    <a:pt x="8072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4556184" y="19665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4566306" y="1936093"/>
              <a:ext cx="48260" cy="26670"/>
            </a:xfrm>
            <a:custGeom>
              <a:avLst/>
              <a:gdLst/>
              <a:ahLst/>
              <a:cxnLst/>
              <a:rect l="l" t="t" r="r" b="b"/>
              <a:pathLst>
                <a:path w="48260" h="26669">
                  <a:moveTo>
                    <a:pt x="48234" y="0"/>
                  </a:moveTo>
                  <a:lnTo>
                    <a:pt x="48234" y="381"/>
                  </a:lnTo>
                  <a:lnTo>
                    <a:pt x="48234" y="0"/>
                  </a:lnTo>
                  <a:lnTo>
                    <a:pt x="48234" y="381"/>
                  </a:lnTo>
                  <a:lnTo>
                    <a:pt x="47840" y="381"/>
                  </a:lnTo>
                  <a:lnTo>
                    <a:pt x="47840" y="0"/>
                  </a:lnTo>
                  <a:lnTo>
                    <a:pt x="48234" y="0"/>
                  </a:lnTo>
                  <a:close/>
                </a:path>
                <a:path w="48260" h="26669">
                  <a:moveTo>
                    <a:pt x="381" y="25996"/>
                  </a:moveTo>
                  <a:lnTo>
                    <a:pt x="0" y="26377"/>
                  </a:lnTo>
                  <a:lnTo>
                    <a:pt x="0" y="25996"/>
                  </a:lnTo>
                  <a:lnTo>
                    <a:pt x="381" y="259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4595859" y="19472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4555016" y="1936093"/>
              <a:ext cx="60325" cy="31750"/>
            </a:xfrm>
            <a:custGeom>
              <a:avLst/>
              <a:gdLst/>
              <a:ahLst/>
              <a:cxnLst/>
              <a:rect l="l" t="t" r="r" b="b"/>
              <a:pathLst>
                <a:path w="60325" h="31750">
                  <a:moveTo>
                    <a:pt x="7200" y="28117"/>
                  </a:moveTo>
                  <a:lnTo>
                    <a:pt x="6807" y="28117"/>
                  </a:lnTo>
                  <a:lnTo>
                    <a:pt x="7200" y="28117"/>
                  </a:lnTo>
                  <a:close/>
                </a:path>
                <a:path w="60325" h="31750">
                  <a:moveTo>
                    <a:pt x="59918" y="0"/>
                  </a:moveTo>
                  <a:lnTo>
                    <a:pt x="59524" y="0"/>
                  </a:lnTo>
                  <a:lnTo>
                    <a:pt x="59918" y="0"/>
                  </a:lnTo>
                  <a:close/>
                </a:path>
                <a:path w="60325" h="31750">
                  <a:moveTo>
                    <a:pt x="393" y="31191"/>
                  </a:moveTo>
                  <a:lnTo>
                    <a:pt x="0" y="31191"/>
                  </a:lnTo>
                  <a:lnTo>
                    <a:pt x="393" y="31191"/>
                  </a:lnTo>
                  <a:close/>
                </a:path>
                <a:path w="60325" h="31750">
                  <a:moveTo>
                    <a:pt x="8559" y="27724"/>
                  </a:moveTo>
                  <a:lnTo>
                    <a:pt x="8369" y="27724"/>
                  </a:lnTo>
                  <a:lnTo>
                    <a:pt x="8369" y="27343"/>
                  </a:lnTo>
                  <a:lnTo>
                    <a:pt x="8559" y="27343"/>
                  </a:lnTo>
                  <a:lnTo>
                    <a:pt x="8559" y="2772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4614147" y="19364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4561442" y="1936093"/>
              <a:ext cx="54610" cy="29209"/>
            </a:xfrm>
            <a:custGeom>
              <a:avLst/>
              <a:gdLst/>
              <a:ahLst/>
              <a:cxnLst/>
              <a:rect l="l" t="t" r="r" b="b"/>
              <a:pathLst>
                <a:path w="54610" h="29210">
                  <a:moveTo>
                    <a:pt x="52705" y="762"/>
                  </a:moveTo>
                  <a:lnTo>
                    <a:pt x="52705" y="1155"/>
                  </a:lnTo>
                  <a:lnTo>
                    <a:pt x="52705" y="762"/>
                  </a:lnTo>
                  <a:lnTo>
                    <a:pt x="52705" y="381"/>
                  </a:lnTo>
                  <a:lnTo>
                    <a:pt x="52705" y="762"/>
                  </a:lnTo>
                  <a:lnTo>
                    <a:pt x="52705" y="381"/>
                  </a:lnTo>
                  <a:lnTo>
                    <a:pt x="53098" y="381"/>
                  </a:lnTo>
                  <a:lnTo>
                    <a:pt x="52705" y="762"/>
                  </a:lnTo>
                  <a:close/>
                </a:path>
                <a:path w="54610" h="29210">
                  <a:moveTo>
                    <a:pt x="53492" y="381"/>
                  </a:moveTo>
                  <a:lnTo>
                    <a:pt x="53492" y="0"/>
                  </a:lnTo>
                  <a:lnTo>
                    <a:pt x="53492" y="381"/>
                  </a:lnTo>
                  <a:lnTo>
                    <a:pt x="53492" y="0"/>
                  </a:lnTo>
                  <a:lnTo>
                    <a:pt x="53873" y="0"/>
                  </a:lnTo>
                  <a:lnTo>
                    <a:pt x="53873" y="381"/>
                  </a:lnTo>
                  <a:lnTo>
                    <a:pt x="53492" y="381"/>
                  </a:lnTo>
                  <a:lnTo>
                    <a:pt x="53873" y="381"/>
                  </a:lnTo>
                  <a:lnTo>
                    <a:pt x="53492" y="381"/>
                  </a:lnTo>
                  <a:lnTo>
                    <a:pt x="53098" y="381"/>
                  </a:lnTo>
                  <a:lnTo>
                    <a:pt x="53492" y="381"/>
                  </a:lnTo>
                  <a:close/>
                </a:path>
                <a:path w="54610" h="29210">
                  <a:moveTo>
                    <a:pt x="52705" y="762"/>
                  </a:moveTo>
                  <a:lnTo>
                    <a:pt x="52324" y="762"/>
                  </a:lnTo>
                  <a:lnTo>
                    <a:pt x="52705" y="762"/>
                  </a:lnTo>
                  <a:close/>
                </a:path>
                <a:path w="54610" h="29210">
                  <a:moveTo>
                    <a:pt x="52324" y="762"/>
                  </a:moveTo>
                  <a:lnTo>
                    <a:pt x="52324" y="1155"/>
                  </a:lnTo>
                  <a:lnTo>
                    <a:pt x="52705" y="1155"/>
                  </a:lnTo>
                  <a:lnTo>
                    <a:pt x="52324" y="1155"/>
                  </a:lnTo>
                  <a:lnTo>
                    <a:pt x="52324" y="762"/>
                  </a:lnTo>
                  <a:close/>
                </a:path>
                <a:path w="54610" h="29210">
                  <a:moveTo>
                    <a:pt x="52705" y="762"/>
                  </a:moveTo>
                  <a:lnTo>
                    <a:pt x="53098" y="381"/>
                  </a:lnTo>
                  <a:lnTo>
                    <a:pt x="53098" y="762"/>
                  </a:lnTo>
                  <a:lnTo>
                    <a:pt x="52705" y="762"/>
                  </a:lnTo>
                  <a:close/>
                </a:path>
                <a:path w="54610" h="29210">
                  <a:moveTo>
                    <a:pt x="53098" y="381"/>
                  </a:moveTo>
                  <a:lnTo>
                    <a:pt x="53098" y="762"/>
                  </a:lnTo>
                  <a:lnTo>
                    <a:pt x="53492" y="381"/>
                  </a:lnTo>
                  <a:lnTo>
                    <a:pt x="53492" y="762"/>
                  </a:lnTo>
                  <a:lnTo>
                    <a:pt x="53098" y="762"/>
                  </a:lnTo>
                  <a:lnTo>
                    <a:pt x="53098" y="1155"/>
                  </a:lnTo>
                  <a:lnTo>
                    <a:pt x="53098" y="762"/>
                  </a:lnTo>
                  <a:lnTo>
                    <a:pt x="53098" y="1155"/>
                  </a:lnTo>
                  <a:lnTo>
                    <a:pt x="52705" y="1155"/>
                  </a:lnTo>
                  <a:lnTo>
                    <a:pt x="53098" y="1155"/>
                  </a:lnTo>
                  <a:lnTo>
                    <a:pt x="52705" y="1536"/>
                  </a:lnTo>
                  <a:lnTo>
                    <a:pt x="53098" y="1536"/>
                  </a:lnTo>
                  <a:lnTo>
                    <a:pt x="52705" y="1917"/>
                  </a:lnTo>
                  <a:lnTo>
                    <a:pt x="53098" y="2298"/>
                  </a:lnTo>
                  <a:lnTo>
                    <a:pt x="53098" y="2692"/>
                  </a:lnTo>
                  <a:lnTo>
                    <a:pt x="53098" y="3073"/>
                  </a:lnTo>
                  <a:lnTo>
                    <a:pt x="52705" y="3263"/>
                  </a:lnTo>
                  <a:lnTo>
                    <a:pt x="53098" y="3263"/>
                  </a:lnTo>
                  <a:lnTo>
                    <a:pt x="53098" y="3657"/>
                  </a:lnTo>
                  <a:lnTo>
                    <a:pt x="52705" y="3657"/>
                  </a:lnTo>
                  <a:lnTo>
                    <a:pt x="52705" y="3263"/>
                  </a:lnTo>
                  <a:lnTo>
                    <a:pt x="52324" y="3263"/>
                  </a:lnTo>
                  <a:lnTo>
                    <a:pt x="52324" y="3657"/>
                  </a:lnTo>
                  <a:lnTo>
                    <a:pt x="52705" y="3657"/>
                  </a:lnTo>
                  <a:lnTo>
                    <a:pt x="52705" y="3263"/>
                  </a:lnTo>
                  <a:lnTo>
                    <a:pt x="52705" y="3657"/>
                  </a:lnTo>
                  <a:lnTo>
                    <a:pt x="52324" y="3657"/>
                  </a:lnTo>
                  <a:lnTo>
                    <a:pt x="52324" y="4038"/>
                  </a:lnTo>
                  <a:lnTo>
                    <a:pt x="51930" y="4038"/>
                  </a:lnTo>
                  <a:lnTo>
                    <a:pt x="51930" y="4419"/>
                  </a:lnTo>
                  <a:lnTo>
                    <a:pt x="51536" y="4419"/>
                  </a:lnTo>
                  <a:lnTo>
                    <a:pt x="51155" y="4419"/>
                  </a:lnTo>
                  <a:lnTo>
                    <a:pt x="51155" y="4038"/>
                  </a:lnTo>
                  <a:lnTo>
                    <a:pt x="51536" y="4038"/>
                  </a:lnTo>
                  <a:lnTo>
                    <a:pt x="51536" y="3657"/>
                  </a:lnTo>
                  <a:lnTo>
                    <a:pt x="51930" y="3657"/>
                  </a:lnTo>
                  <a:lnTo>
                    <a:pt x="51930" y="3263"/>
                  </a:lnTo>
                  <a:lnTo>
                    <a:pt x="51536" y="3657"/>
                  </a:lnTo>
                  <a:lnTo>
                    <a:pt x="51930" y="3657"/>
                  </a:lnTo>
                  <a:lnTo>
                    <a:pt x="51536" y="3657"/>
                  </a:lnTo>
                  <a:lnTo>
                    <a:pt x="51536" y="3263"/>
                  </a:lnTo>
                  <a:lnTo>
                    <a:pt x="51930" y="3263"/>
                  </a:lnTo>
                  <a:lnTo>
                    <a:pt x="52324" y="3263"/>
                  </a:lnTo>
                  <a:lnTo>
                    <a:pt x="51930" y="3073"/>
                  </a:lnTo>
                  <a:lnTo>
                    <a:pt x="51930" y="2692"/>
                  </a:lnTo>
                  <a:lnTo>
                    <a:pt x="52324" y="2692"/>
                  </a:lnTo>
                  <a:lnTo>
                    <a:pt x="52324" y="2298"/>
                  </a:lnTo>
                  <a:lnTo>
                    <a:pt x="52324" y="2692"/>
                  </a:lnTo>
                  <a:lnTo>
                    <a:pt x="52324" y="3073"/>
                  </a:lnTo>
                  <a:lnTo>
                    <a:pt x="52324" y="2692"/>
                  </a:lnTo>
                  <a:lnTo>
                    <a:pt x="52324" y="2298"/>
                  </a:lnTo>
                  <a:lnTo>
                    <a:pt x="52705" y="2298"/>
                  </a:lnTo>
                  <a:lnTo>
                    <a:pt x="52705" y="1917"/>
                  </a:lnTo>
                  <a:lnTo>
                    <a:pt x="52324" y="1917"/>
                  </a:lnTo>
                  <a:lnTo>
                    <a:pt x="52324" y="1536"/>
                  </a:lnTo>
                  <a:lnTo>
                    <a:pt x="52705" y="1536"/>
                  </a:lnTo>
                  <a:lnTo>
                    <a:pt x="52705" y="1155"/>
                  </a:lnTo>
                  <a:lnTo>
                    <a:pt x="52705" y="762"/>
                  </a:lnTo>
                  <a:lnTo>
                    <a:pt x="52705" y="1155"/>
                  </a:lnTo>
                  <a:lnTo>
                    <a:pt x="52705" y="1536"/>
                  </a:lnTo>
                  <a:lnTo>
                    <a:pt x="52705" y="1155"/>
                  </a:lnTo>
                  <a:lnTo>
                    <a:pt x="53098" y="1155"/>
                  </a:lnTo>
                  <a:lnTo>
                    <a:pt x="53098" y="762"/>
                  </a:lnTo>
                  <a:lnTo>
                    <a:pt x="53098" y="381"/>
                  </a:lnTo>
                  <a:close/>
                </a:path>
                <a:path w="54610" h="29210">
                  <a:moveTo>
                    <a:pt x="54457" y="0"/>
                  </a:moveTo>
                  <a:lnTo>
                    <a:pt x="54063" y="0"/>
                  </a:lnTo>
                  <a:lnTo>
                    <a:pt x="53873" y="0"/>
                  </a:lnTo>
                  <a:lnTo>
                    <a:pt x="54063" y="0"/>
                  </a:lnTo>
                  <a:lnTo>
                    <a:pt x="54457" y="0"/>
                  </a:lnTo>
                  <a:close/>
                </a:path>
                <a:path w="54610" h="29210">
                  <a:moveTo>
                    <a:pt x="381" y="28879"/>
                  </a:moveTo>
                  <a:lnTo>
                    <a:pt x="0" y="28879"/>
                  </a:lnTo>
                  <a:lnTo>
                    <a:pt x="381" y="28879"/>
                  </a:lnTo>
                  <a:lnTo>
                    <a:pt x="381" y="28498"/>
                  </a:lnTo>
                  <a:lnTo>
                    <a:pt x="381" y="28879"/>
                  </a:lnTo>
                  <a:close/>
                </a:path>
                <a:path w="54610" h="29210">
                  <a:moveTo>
                    <a:pt x="1168" y="28498"/>
                  </a:moveTo>
                  <a:lnTo>
                    <a:pt x="1549" y="28498"/>
                  </a:lnTo>
                  <a:lnTo>
                    <a:pt x="1168" y="28498"/>
                  </a:lnTo>
                  <a:close/>
                </a:path>
                <a:path w="54610" h="29210">
                  <a:moveTo>
                    <a:pt x="54063" y="0"/>
                  </a:moveTo>
                  <a:lnTo>
                    <a:pt x="54063" y="381"/>
                  </a:lnTo>
                  <a:lnTo>
                    <a:pt x="54063" y="0"/>
                  </a:lnTo>
                  <a:lnTo>
                    <a:pt x="54063" y="381"/>
                  </a:lnTo>
                  <a:lnTo>
                    <a:pt x="53873" y="381"/>
                  </a:lnTo>
                  <a:lnTo>
                    <a:pt x="54063" y="381"/>
                  </a:lnTo>
                  <a:lnTo>
                    <a:pt x="54063" y="0"/>
                  </a:lnTo>
                  <a:close/>
                </a:path>
                <a:path w="54610" h="29210">
                  <a:moveTo>
                    <a:pt x="1549" y="28498"/>
                  </a:moveTo>
                  <a:lnTo>
                    <a:pt x="1168" y="28498"/>
                  </a:lnTo>
                  <a:lnTo>
                    <a:pt x="1549" y="28498"/>
                  </a:lnTo>
                  <a:lnTo>
                    <a:pt x="1168" y="28498"/>
                  </a:lnTo>
                  <a:lnTo>
                    <a:pt x="1549" y="284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4614934" y="19364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4556959" y="1936093"/>
              <a:ext cx="60325" cy="31750"/>
            </a:xfrm>
            <a:custGeom>
              <a:avLst/>
              <a:gdLst/>
              <a:ahLst/>
              <a:cxnLst/>
              <a:rect l="l" t="t" r="r" b="b"/>
              <a:pathLst>
                <a:path w="60325" h="31750">
                  <a:moveTo>
                    <a:pt x="58356" y="762"/>
                  </a:moveTo>
                  <a:lnTo>
                    <a:pt x="57975" y="762"/>
                  </a:lnTo>
                  <a:lnTo>
                    <a:pt x="58356" y="762"/>
                  </a:lnTo>
                  <a:close/>
                </a:path>
                <a:path w="60325" h="31750">
                  <a:moveTo>
                    <a:pt x="0" y="31191"/>
                  </a:moveTo>
                  <a:lnTo>
                    <a:pt x="393" y="31191"/>
                  </a:lnTo>
                  <a:lnTo>
                    <a:pt x="787" y="31191"/>
                  </a:lnTo>
                  <a:lnTo>
                    <a:pt x="393" y="31191"/>
                  </a:lnTo>
                  <a:lnTo>
                    <a:pt x="0" y="31191"/>
                  </a:lnTo>
                  <a:close/>
                </a:path>
                <a:path w="60325" h="31750">
                  <a:moveTo>
                    <a:pt x="59334" y="0"/>
                  </a:moveTo>
                  <a:lnTo>
                    <a:pt x="58940" y="0"/>
                  </a:lnTo>
                  <a:lnTo>
                    <a:pt x="59334" y="0"/>
                  </a:lnTo>
                  <a:close/>
                </a:path>
                <a:path w="60325" h="31750">
                  <a:moveTo>
                    <a:pt x="6616" y="28498"/>
                  </a:moveTo>
                  <a:lnTo>
                    <a:pt x="7010" y="28498"/>
                  </a:lnTo>
                  <a:lnTo>
                    <a:pt x="6616" y="28498"/>
                  </a:lnTo>
                  <a:lnTo>
                    <a:pt x="6616" y="28879"/>
                  </a:lnTo>
                  <a:lnTo>
                    <a:pt x="6426" y="28879"/>
                  </a:lnTo>
                  <a:lnTo>
                    <a:pt x="6426" y="28498"/>
                  </a:lnTo>
                  <a:lnTo>
                    <a:pt x="6616" y="28498"/>
                  </a:lnTo>
                  <a:close/>
                </a:path>
                <a:path w="60325" h="31750">
                  <a:moveTo>
                    <a:pt x="58940" y="0"/>
                  </a:moveTo>
                  <a:lnTo>
                    <a:pt x="59334" y="0"/>
                  </a:lnTo>
                  <a:lnTo>
                    <a:pt x="59715" y="0"/>
                  </a:lnTo>
                  <a:lnTo>
                    <a:pt x="59715" y="381"/>
                  </a:lnTo>
                  <a:lnTo>
                    <a:pt x="60109" y="381"/>
                  </a:lnTo>
                  <a:lnTo>
                    <a:pt x="59715" y="381"/>
                  </a:lnTo>
                  <a:lnTo>
                    <a:pt x="60109" y="381"/>
                  </a:lnTo>
                  <a:lnTo>
                    <a:pt x="59715" y="381"/>
                  </a:lnTo>
                  <a:lnTo>
                    <a:pt x="59715" y="762"/>
                  </a:lnTo>
                  <a:lnTo>
                    <a:pt x="59715" y="1155"/>
                  </a:lnTo>
                  <a:lnTo>
                    <a:pt x="59715" y="1536"/>
                  </a:lnTo>
                  <a:lnTo>
                    <a:pt x="59715" y="1917"/>
                  </a:lnTo>
                  <a:lnTo>
                    <a:pt x="59715" y="2298"/>
                  </a:lnTo>
                  <a:lnTo>
                    <a:pt x="59334" y="2298"/>
                  </a:lnTo>
                  <a:lnTo>
                    <a:pt x="59334" y="1917"/>
                  </a:lnTo>
                  <a:lnTo>
                    <a:pt x="59334" y="1536"/>
                  </a:lnTo>
                  <a:lnTo>
                    <a:pt x="58940" y="1536"/>
                  </a:lnTo>
                  <a:lnTo>
                    <a:pt x="58547" y="1155"/>
                  </a:lnTo>
                  <a:lnTo>
                    <a:pt x="58547" y="762"/>
                  </a:lnTo>
                  <a:lnTo>
                    <a:pt x="58547" y="381"/>
                  </a:lnTo>
                  <a:lnTo>
                    <a:pt x="58940" y="381"/>
                  </a:lnTo>
                  <a:lnTo>
                    <a:pt x="5894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4615506" y="19364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4561442" y="1938010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324" y="0"/>
                  </a:moveTo>
                  <a:lnTo>
                    <a:pt x="52324" y="380"/>
                  </a:lnTo>
                  <a:lnTo>
                    <a:pt x="51930" y="0"/>
                  </a:lnTo>
                  <a:lnTo>
                    <a:pt x="52324" y="0"/>
                  </a:lnTo>
                  <a:close/>
                </a:path>
                <a:path w="52704" h="27939">
                  <a:moveTo>
                    <a:pt x="381" y="27355"/>
                  </a:moveTo>
                  <a:lnTo>
                    <a:pt x="381" y="27736"/>
                  </a:lnTo>
                  <a:lnTo>
                    <a:pt x="774" y="27736"/>
                  </a:lnTo>
                  <a:lnTo>
                    <a:pt x="381" y="27736"/>
                  </a:lnTo>
                  <a:lnTo>
                    <a:pt x="0" y="27736"/>
                  </a:lnTo>
                  <a:lnTo>
                    <a:pt x="0" y="27355"/>
                  </a:lnTo>
                  <a:lnTo>
                    <a:pt x="381" y="273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4567475" y="19628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4554635" y="1936093"/>
              <a:ext cx="62865" cy="33020"/>
            </a:xfrm>
            <a:custGeom>
              <a:avLst/>
              <a:gdLst/>
              <a:ahLst/>
              <a:cxnLst/>
              <a:rect l="l" t="t" r="r" b="b"/>
              <a:pathLst>
                <a:path w="62864" h="33019">
                  <a:moveTo>
                    <a:pt x="9334" y="28498"/>
                  </a:moveTo>
                  <a:lnTo>
                    <a:pt x="9728" y="28498"/>
                  </a:lnTo>
                  <a:lnTo>
                    <a:pt x="9728" y="28117"/>
                  </a:lnTo>
                  <a:lnTo>
                    <a:pt x="9728" y="28498"/>
                  </a:lnTo>
                  <a:lnTo>
                    <a:pt x="10109" y="28498"/>
                  </a:lnTo>
                  <a:lnTo>
                    <a:pt x="10109" y="28117"/>
                  </a:lnTo>
                  <a:lnTo>
                    <a:pt x="10502" y="28117"/>
                  </a:lnTo>
                  <a:lnTo>
                    <a:pt x="10502" y="28498"/>
                  </a:lnTo>
                  <a:lnTo>
                    <a:pt x="10883" y="28498"/>
                  </a:lnTo>
                  <a:lnTo>
                    <a:pt x="10502" y="28498"/>
                  </a:lnTo>
                  <a:lnTo>
                    <a:pt x="10109" y="28498"/>
                  </a:lnTo>
                  <a:lnTo>
                    <a:pt x="9728" y="28498"/>
                  </a:lnTo>
                  <a:lnTo>
                    <a:pt x="9334" y="28498"/>
                  </a:lnTo>
                  <a:close/>
                </a:path>
                <a:path w="62864" h="33019">
                  <a:moveTo>
                    <a:pt x="0" y="32537"/>
                  </a:moveTo>
                  <a:lnTo>
                    <a:pt x="381" y="32537"/>
                  </a:lnTo>
                  <a:lnTo>
                    <a:pt x="0" y="32537"/>
                  </a:lnTo>
                  <a:lnTo>
                    <a:pt x="381" y="32537"/>
                  </a:lnTo>
                  <a:lnTo>
                    <a:pt x="0" y="32537"/>
                  </a:lnTo>
                  <a:close/>
                </a:path>
                <a:path w="62864" h="33019">
                  <a:moveTo>
                    <a:pt x="62433" y="0"/>
                  </a:moveTo>
                  <a:lnTo>
                    <a:pt x="62039" y="0"/>
                  </a:lnTo>
                  <a:lnTo>
                    <a:pt x="6243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4567475" y="19630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4563576" y="1936093"/>
              <a:ext cx="53975" cy="29209"/>
            </a:xfrm>
            <a:custGeom>
              <a:avLst/>
              <a:gdLst/>
              <a:ahLst/>
              <a:cxnLst/>
              <a:rect l="l" t="t" r="r" b="b"/>
              <a:pathLst>
                <a:path w="53975" h="29210">
                  <a:moveTo>
                    <a:pt x="787" y="28498"/>
                  </a:moveTo>
                  <a:lnTo>
                    <a:pt x="787" y="28879"/>
                  </a:lnTo>
                  <a:lnTo>
                    <a:pt x="1168" y="28879"/>
                  </a:lnTo>
                  <a:lnTo>
                    <a:pt x="787" y="28879"/>
                  </a:lnTo>
                  <a:lnTo>
                    <a:pt x="393" y="28879"/>
                  </a:lnTo>
                  <a:lnTo>
                    <a:pt x="787" y="28879"/>
                  </a:lnTo>
                  <a:lnTo>
                    <a:pt x="393" y="28879"/>
                  </a:lnTo>
                  <a:lnTo>
                    <a:pt x="0" y="28879"/>
                  </a:lnTo>
                  <a:lnTo>
                    <a:pt x="0" y="28498"/>
                  </a:lnTo>
                  <a:lnTo>
                    <a:pt x="393" y="28498"/>
                  </a:lnTo>
                  <a:lnTo>
                    <a:pt x="787" y="28498"/>
                  </a:lnTo>
                  <a:close/>
                </a:path>
                <a:path w="53975" h="29210">
                  <a:moveTo>
                    <a:pt x="1562" y="28117"/>
                  </a:moveTo>
                  <a:lnTo>
                    <a:pt x="1943" y="28117"/>
                  </a:lnTo>
                  <a:lnTo>
                    <a:pt x="1943" y="27724"/>
                  </a:lnTo>
                  <a:lnTo>
                    <a:pt x="1943" y="28117"/>
                  </a:lnTo>
                  <a:lnTo>
                    <a:pt x="1562" y="28117"/>
                  </a:lnTo>
                  <a:close/>
                </a:path>
                <a:path w="53975" h="29210">
                  <a:moveTo>
                    <a:pt x="53492" y="0"/>
                  </a:moveTo>
                  <a:lnTo>
                    <a:pt x="53886" y="0"/>
                  </a:lnTo>
                  <a:lnTo>
                    <a:pt x="53492" y="381"/>
                  </a:lnTo>
                  <a:lnTo>
                    <a:pt x="53492" y="0"/>
                  </a:lnTo>
                  <a:close/>
                </a:path>
                <a:path w="53975" h="29210">
                  <a:moveTo>
                    <a:pt x="50965" y="1917"/>
                  </a:moveTo>
                  <a:lnTo>
                    <a:pt x="50571" y="1917"/>
                  </a:lnTo>
                  <a:lnTo>
                    <a:pt x="50965" y="1917"/>
                  </a:lnTo>
                  <a:close/>
                </a:path>
                <a:path w="53975" h="29210">
                  <a:moveTo>
                    <a:pt x="53886" y="0"/>
                  </a:moveTo>
                  <a:lnTo>
                    <a:pt x="53492" y="0"/>
                  </a:lnTo>
                  <a:lnTo>
                    <a:pt x="5388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4617462" y="19356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4565519" y="1935318"/>
              <a:ext cx="53975" cy="29845"/>
            </a:xfrm>
            <a:custGeom>
              <a:avLst/>
              <a:gdLst/>
              <a:ahLst/>
              <a:cxnLst/>
              <a:rect l="l" t="t" r="r" b="b"/>
              <a:pathLst>
                <a:path w="53975" h="29844">
                  <a:moveTo>
                    <a:pt x="0" y="28892"/>
                  </a:moveTo>
                  <a:lnTo>
                    <a:pt x="393" y="28892"/>
                  </a:lnTo>
                  <a:lnTo>
                    <a:pt x="393" y="29273"/>
                  </a:lnTo>
                  <a:lnTo>
                    <a:pt x="0" y="29273"/>
                  </a:lnTo>
                  <a:lnTo>
                    <a:pt x="0" y="28892"/>
                  </a:lnTo>
                  <a:close/>
                </a:path>
                <a:path w="53975" h="29844">
                  <a:moveTo>
                    <a:pt x="52323" y="774"/>
                  </a:moveTo>
                  <a:lnTo>
                    <a:pt x="52717" y="774"/>
                  </a:lnTo>
                  <a:lnTo>
                    <a:pt x="52323" y="774"/>
                  </a:lnTo>
                  <a:lnTo>
                    <a:pt x="52717" y="1155"/>
                  </a:lnTo>
                  <a:lnTo>
                    <a:pt x="52323" y="1155"/>
                  </a:lnTo>
                  <a:lnTo>
                    <a:pt x="51942" y="1155"/>
                  </a:lnTo>
                  <a:lnTo>
                    <a:pt x="52323" y="1155"/>
                  </a:lnTo>
                  <a:lnTo>
                    <a:pt x="52323" y="774"/>
                  </a:lnTo>
                  <a:lnTo>
                    <a:pt x="52323" y="1155"/>
                  </a:lnTo>
                  <a:lnTo>
                    <a:pt x="52323" y="774"/>
                  </a:lnTo>
                  <a:lnTo>
                    <a:pt x="51942" y="1155"/>
                  </a:lnTo>
                  <a:lnTo>
                    <a:pt x="51942" y="774"/>
                  </a:lnTo>
                  <a:lnTo>
                    <a:pt x="52323" y="774"/>
                  </a:lnTo>
                  <a:close/>
                </a:path>
                <a:path w="53975" h="29844">
                  <a:moveTo>
                    <a:pt x="52717" y="380"/>
                  </a:moveTo>
                  <a:lnTo>
                    <a:pt x="53098" y="380"/>
                  </a:lnTo>
                  <a:lnTo>
                    <a:pt x="52717" y="380"/>
                  </a:lnTo>
                  <a:lnTo>
                    <a:pt x="53098" y="380"/>
                  </a:lnTo>
                  <a:lnTo>
                    <a:pt x="52717" y="774"/>
                  </a:lnTo>
                  <a:lnTo>
                    <a:pt x="53098" y="774"/>
                  </a:lnTo>
                  <a:lnTo>
                    <a:pt x="53098" y="380"/>
                  </a:lnTo>
                  <a:lnTo>
                    <a:pt x="53098" y="774"/>
                  </a:lnTo>
                  <a:lnTo>
                    <a:pt x="52717" y="774"/>
                  </a:lnTo>
                  <a:lnTo>
                    <a:pt x="53098" y="774"/>
                  </a:lnTo>
                  <a:lnTo>
                    <a:pt x="52717" y="774"/>
                  </a:lnTo>
                  <a:lnTo>
                    <a:pt x="52717" y="380"/>
                  </a:lnTo>
                  <a:close/>
                </a:path>
                <a:path w="53975" h="29844">
                  <a:moveTo>
                    <a:pt x="53492" y="380"/>
                  </a:moveTo>
                  <a:lnTo>
                    <a:pt x="53098" y="380"/>
                  </a:lnTo>
                  <a:lnTo>
                    <a:pt x="53098" y="0"/>
                  </a:lnTo>
                  <a:lnTo>
                    <a:pt x="53492" y="0"/>
                  </a:lnTo>
                  <a:lnTo>
                    <a:pt x="53492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4618236" y="19360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4554241" y="1935318"/>
              <a:ext cx="65405" cy="34925"/>
            </a:xfrm>
            <a:custGeom>
              <a:avLst/>
              <a:gdLst/>
              <a:ahLst/>
              <a:cxnLst/>
              <a:rect l="l" t="t" r="r" b="b"/>
              <a:pathLst>
                <a:path w="65404" h="34925">
                  <a:moveTo>
                    <a:pt x="64770" y="0"/>
                  </a:moveTo>
                  <a:lnTo>
                    <a:pt x="65163" y="0"/>
                  </a:lnTo>
                  <a:lnTo>
                    <a:pt x="64770" y="0"/>
                  </a:lnTo>
                  <a:close/>
                </a:path>
                <a:path w="65404" h="34925">
                  <a:moveTo>
                    <a:pt x="8369" y="30810"/>
                  </a:moveTo>
                  <a:lnTo>
                    <a:pt x="7975" y="30810"/>
                  </a:lnTo>
                  <a:lnTo>
                    <a:pt x="8369" y="30810"/>
                  </a:lnTo>
                  <a:close/>
                </a:path>
                <a:path w="65404" h="34925">
                  <a:moveTo>
                    <a:pt x="65163" y="0"/>
                  </a:moveTo>
                  <a:lnTo>
                    <a:pt x="64770" y="0"/>
                  </a:lnTo>
                  <a:lnTo>
                    <a:pt x="64770" y="380"/>
                  </a:lnTo>
                  <a:lnTo>
                    <a:pt x="64770" y="0"/>
                  </a:lnTo>
                  <a:lnTo>
                    <a:pt x="65163" y="0"/>
                  </a:lnTo>
                  <a:close/>
                </a:path>
                <a:path w="65404" h="34925">
                  <a:moveTo>
                    <a:pt x="62826" y="1536"/>
                  </a:moveTo>
                  <a:lnTo>
                    <a:pt x="62826" y="1930"/>
                  </a:lnTo>
                  <a:lnTo>
                    <a:pt x="62433" y="1930"/>
                  </a:lnTo>
                  <a:lnTo>
                    <a:pt x="62826" y="1930"/>
                  </a:lnTo>
                  <a:lnTo>
                    <a:pt x="62826" y="2311"/>
                  </a:lnTo>
                  <a:lnTo>
                    <a:pt x="62433" y="2311"/>
                  </a:lnTo>
                  <a:lnTo>
                    <a:pt x="62433" y="1930"/>
                  </a:lnTo>
                  <a:lnTo>
                    <a:pt x="62433" y="1536"/>
                  </a:lnTo>
                  <a:lnTo>
                    <a:pt x="62826" y="1536"/>
                  </a:lnTo>
                  <a:close/>
                </a:path>
                <a:path w="65404" h="34925">
                  <a:moveTo>
                    <a:pt x="18478" y="25996"/>
                  </a:moveTo>
                  <a:lnTo>
                    <a:pt x="18669" y="25996"/>
                  </a:lnTo>
                  <a:lnTo>
                    <a:pt x="18478" y="25996"/>
                  </a:lnTo>
                  <a:close/>
                </a:path>
                <a:path w="65404" h="34925">
                  <a:moveTo>
                    <a:pt x="64770" y="380"/>
                  </a:moveTo>
                  <a:lnTo>
                    <a:pt x="64376" y="380"/>
                  </a:lnTo>
                  <a:lnTo>
                    <a:pt x="64770" y="380"/>
                  </a:lnTo>
                  <a:lnTo>
                    <a:pt x="64376" y="380"/>
                  </a:lnTo>
                  <a:lnTo>
                    <a:pt x="64770" y="380"/>
                  </a:lnTo>
                  <a:close/>
                </a:path>
                <a:path w="65404" h="34925">
                  <a:moveTo>
                    <a:pt x="10502" y="29654"/>
                  </a:moveTo>
                  <a:lnTo>
                    <a:pt x="10121" y="29654"/>
                  </a:lnTo>
                  <a:lnTo>
                    <a:pt x="10502" y="29654"/>
                  </a:lnTo>
                  <a:close/>
                </a:path>
                <a:path w="65404" h="34925">
                  <a:moveTo>
                    <a:pt x="774" y="34086"/>
                  </a:moveTo>
                  <a:lnTo>
                    <a:pt x="393" y="34086"/>
                  </a:lnTo>
                  <a:lnTo>
                    <a:pt x="774" y="34086"/>
                  </a:lnTo>
                  <a:close/>
                </a:path>
                <a:path w="65404" h="34925">
                  <a:moveTo>
                    <a:pt x="393" y="34467"/>
                  </a:moveTo>
                  <a:lnTo>
                    <a:pt x="0" y="34086"/>
                  </a:lnTo>
                  <a:lnTo>
                    <a:pt x="393" y="34086"/>
                  </a:lnTo>
                  <a:lnTo>
                    <a:pt x="393" y="34467"/>
                  </a:lnTo>
                  <a:close/>
                </a:path>
                <a:path w="65404" h="34925">
                  <a:moveTo>
                    <a:pt x="11277" y="29273"/>
                  </a:moveTo>
                  <a:lnTo>
                    <a:pt x="11671" y="29273"/>
                  </a:lnTo>
                  <a:lnTo>
                    <a:pt x="11671" y="29654"/>
                  </a:lnTo>
                  <a:lnTo>
                    <a:pt x="11277" y="29654"/>
                  </a:lnTo>
                  <a:lnTo>
                    <a:pt x="11671" y="29654"/>
                  </a:lnTo>
                  <a:lnTo>
                    <a:pt x="11277" y="29654"/>
                  </a:lnTo>
                  <a:lnTo>
                    <a:pt x="10896" y="29654"/>
                  </a:lnTo>
                  <a:lnTo>
                    <a:pt x="11277" y="29654"/>
                  </a:lnTo>
                  <a:lnTo>
                    <a:pt x="11277" y="29273"/>
                  </a:lnTo>
                  <a:close/>
                </a:path>
                <a:path w="65404" h="34925">
                  <a:moveTo>
                    <a:pt x="1168" y="34086"/>
                  </a:moveTo>
                  <a:lnTo>
                    <a:pt x="1549" y="34086"/>
                  </a:lnTo>
                  <a:lnTo>
                    <a:pt x="1168" y="34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4617068" y="19368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4554635" y="1935318"/>
              <a:ext cx="66040" cy="34925"/>
            </a:xfrm>
            <a:custGeom>
              <a:avLst/>
              <a:gdLst/>
              <a:ahLst/>
              <a:cxnLst/>
              <a:rect l="l" t="t" r="r" b="b"/>
              <a:pathLst>
                <a:path w="66039" h="34925">
                  <a:moveTo>
                    <a:pt x="11277" y="29273"/>
                  </a:moveTo>
                  <a:lnTo>
                    <a:pt x="11671" y="29273"/>
                  </a:lnTo>
                  <a:lnTo>
                    <a:pt x="11277" y="29273"/>
                  </a:lnTo>
                  <a:lnTo>
                    <a:pt x="11671" y="29273"/>
                  </a:lnTo>
                  <a:lnTo>
                    <a:pt x="11277" y="29273"/>
                  </a:lnTo>
                  <a:lnTo>
                    <a:pt x="11671" y="29273"/>
                  </a:lnTo>
                  <a:lnTo>
                    <a:pt x="11671" y="29654"/>
                  </a:lnTo>
                  <a:lnTo>
                    <a:pt x="11277" y="29654"/>
                  </a:lnTo>
                  <a:lnTo>
                    <a:pt x="11671" y="29654"/>
                  </a:lnTo>
                  <a:lnTo>
                    <a:pt x="11277" y="29273"/>
                  </a:lnTo>
                  <a:close/>
                </a:path>
                <a:path w="66039" h="34925">
                  <a:moveTo>
                    <a:pt x="64770" y="380"/>
                  </a:moveTo>
                  <a:lnTo>
                    <a:pt x="65151" y="380"/>
                  </a:lnTo>
                  <a:lnTo>
                    <a:pt x="65151" y="0"/>
                  </a:lnTo>
                  <a:lnTo>
                    <a:pt x="65151" y="380"/>
                  </a:lnTo>
                  <a:lnTo>
                    <a:pt x="65544" y="380"/>
                  </a:lnTo>
                  <a:lnTo>
                    <a:pt x="65735" y="380"/>
                  </a:lnTo>
                  <a:lnTo>
                    <a:pt x="65544" y="380"/>
                  </a:lnTo>
                  <a:lnTo>
                    <a:pt x="65151" y="380"/>
                  </a:lnTo>
                  <a:lnTo>
                    <a:pt x="64770" y="774"/>
                  </a:lnTo>
                  <a:lnTo>
                    <a:pt x="64376" y="774"/>
                  </a:lnTo>
                  <a:lnTo>
                    <a:pt x="64376" y="380"/>
                  </a:lnTo>
                  <a:lnTo>
                    <a:pt x="64770" y="380"/>
                  </a:lnTo>
                  <a:close/>
                </a:path>
                <a:path w="66039" h="34925">
                  <a:moveTo>
                    <a:pt x="0" y="34467"/>
                  </a:moveTo>
                  <a:lnTo>
                    <a:pt x="381" y="34467"/>
                  </a:lnTo>
                  <a:lnTo>
                    <a:pt x="0" y="34467"/>
                  </a:lnTo>
                  <a:close/>
                </a:path>
                <a:path w="66039" h="34925">
                  <a:moveTo>
                    <a:pt x="64376" y="774"/>
                  </a:moveTo>
                  <a:lnTo>
                    <a:pt x="63982" y="774"/>
                  </a:lnTo>
                  <a:lnTo>
                    <a:pt x="64376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4617068" y="19372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4567081" y="196421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393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4619786" y="19353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4616674" y="19372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4617843" y="193685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4555016" y="19697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4616674" y="1935318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505" y="0"/>
                  </a:moveTo>
                  <a:lnTo>
                    <a:pt x="3695" y="0"/>
                  </a:lnTo>
                  <a:lnTo>
                    <a:pt x="3505" y="0"/>
                  </a:lnTo>
                  <a:lnTo>
                    <a:pt x="3505" y="380"/>
                  </a:lnTo>
                  <a:lnTo>
                    <a:pt x="3505" y="0"/>
                  </a:lnTo>
                  <a:close/>
                </a:path>
                <a:path w="3810" h="3175">
                  <a:moveTo>
                    <a:pt x="393" y="2311"/>
                  </a:moveTo>
                  <a:lnTo>
                    <a:pt x="393" y="2692"/>
                  </a:lnTo>
                  <a:lnTo>
                    <a:pt x="0" y="2692"/>
                  </a:lnTo>
                  <a:lnTo>
                    <a:pt x="0" y="3073"/>
                  </a:lnTo>
                  <a:lnTo>
                    <a:pt x="0" y="2692"/>
                  </a:lnTo>
                  <a:lnTo>
                    <a:pt x="0" y="2311"/>
                  </a:lnTo>
                  <a:lnTo>
                    <a:pt x="393" y="2311"/>
                  </a:lnTo>
                  <a:lnTo>
                    <a:pt x="393" y="2692"/>
                  </a:lnTo>
                  <a:lnTo>
                    <a:pt x="393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4566306" y="19649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4566687" y="19645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4567856" y="1937248"/>
              <a:ext cx="50165" cy="27940"/>
            </a:xfrm>
            <a:custGeom>
              <a:avLst/>
              <a:gdLst/>
              <a:ahLst/>
              <a:cxnLst/>
              <a:rect l="l" t="t" r="r" b="b"/>
              <a:pathLst>
                <a:path w="50164" h="27939">
                  <a:moveTo>
                    <a:pt x="49987" y="0"/>
                  </a:moveTo>
                  <a:lnTo>
                    <a:pt x="49987" y="381"/>
                  </a:lnTo>
                  <a:lnTo>
                    <a:pt x="49606" y="0"/>
                  </a:lnTo>
                  <a:lnTo>
                    <a:pt x="49987" y="0"/>
                  </a:lnTo>
                  <a:close/>
                </a:path>
                <a:path w="50164" h="27939">
                  <a:moveTo>
                    <a:pt x="190" y="27343"/>
                  </a:moveTo>
                  <a:lnTo>
                    <a:pt x="0" y="27343"/>
                  </a:lnTo>
                  <a:lnTo>
                    <a:pt x="190" y="2734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4566687" y="19653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4567856" y="1935699"/>
              <a:ext cx="53340" cy="29845"/>
            </a:xfrm>
            <a:custGeom>
              <a:avLst/>
              <a:gdLst/>
              <a:ahLst/>
              <a:cxnLst/>
              <a:rect l="l" t="t" r="r" b="b"/>
              <a:pathLst>
                <a:path w="53339" h="29844">
                  <a:moveTo>
                    <a:pt x="48818" y="2692"/>
                  </a:moveTo>
                  <a:lnTo>
                    <a:pt x="49212" y="2692"/>
                  </a:lnTo>
                  <a:lnTo>
                    <a:pt x="49212" y="2311"/>
                  </a:lnTo>
                  <a:lnTo>
                    <a:pt x="49212" y="2692"/>
                  </a:lnTo>
                  <a:lnTo>
                    <a:pt x="48818" y="2692"/>
                  </a:lnTo>
                  <a:lnTo>
                    <a:pt x="48818" y="3086"/>
                  </a:lnTo>
                  <a:lnTo>
                    <a:pt x="49212" y="3086"/>
                  </a:lnTo>
                  <a:lnTo>
                    <a:pt x="48818" y="3086"/>
                  </a:lnTo>
                  <a:lnTo>
                    <a:pt x="48818" y="3467"/>
                  </a:lnTo>
                  <a:lnTo>
                    <a:pt x="48818" y="3086"/>
                  </a:lnTo>
                  <a:lnTo>
                    <a:pt x="48818" y="2692"/>
                  </a:lnTo>
                  <a:lnTo>
                    <a:pt x="49212" y="2692"/>
                  </a:lnTo>
                  <a:lnTo>
                    <a:pt x="49212" y="2311"/>
                  </a:lnTo>
                  <a:lnTo>
                    <a:pt x="49212" y="2692"/>
                  </a:lnTo>
                  <a:lnTo>
                    <a:pt x="48818" y="2692"/>
                  </a:lnTo>
                  <a:close/>
                </a:path>
                <a:path w="53339" h="29844">
                  <a:moveTo>
                    <a:pt x="0" y="29273"/>
                  </a:moveTo>
                  <a:lnTo>
                    <a:pt x="190" y="29273"/>
                  </a:lnTo>
                  <a:lnTo>
                    <a:pt x="0" y="29273"/>
                  </a:lnTo>
                  <a:close/>
                </a:path>
                <a:path w="53339" h="29844">
                  <a:moveTo>
                    <a:pt x="53301" y="0"/>
                  </a:moveTo>
                  <a:lnTo>
                    <a:pt x="52908" y="0"/>
                  </a:lnTo>
                  <a:lnTo>
                    <a:pt x="5330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4617068" y="19383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4533045" y="1935699"/>
              <a:ext cx="88900" cy="43815"/>
            </a:xfrm>
            <a:custGeom>
              <a:avLst/>
              <a:gdLst/>
              <a:ahLst/>
              <a:cxnLst/>
              <a:rect l="l" t="t" r="r" b="b"/>
              <a:pathLst>
                <a:path w="88900" h="43814">
                  <a:moveTo>
                    <a:pt x="25666" y="33324"/>
                  </a:moveTo>
                  <a:lnTo>
                    <a:pt x="25666" y="33705"/>
                  </a:lnTo>
                  <a:lnTo>
                    <a:pt x="25476" y="33324"/>
                  </a:lnTo>
                  <a:lnTo>
                    <a:pt x="25666" y="33324"/>
                  </a:lnTo>
                  <a:close/>
                </a:path>
                <a:path w="88900" h="43814">
                  <a:moveTo>
                    <a:pt x="28778" y="32169"/>
                  </a:moveTo>
                  <a:lnTo>
                    <a:pt x="28397" y="32169"/>
                  </a:lnTo>
                  <a:lnTo>
                    <a:pt x="28778" y="32169"/>
                  </a:lnTo>
                  <a:close/>
                </a:path>
                <a:path w="88900" h="43814">
                  <a:moveTo>
                    <a:pt x="380" y="43726"/>
                  </a:moveTo>
                  <a:lnTo>
                    <a:pt x="0" y="43726"/>
                  </a:lnTo>
                  <a:lnTo>
                    <a:pt x="380" y="43726"/>
                  </a:lnTo>
                  <a:close/>
                </a:path>
                <a:path w="88900" h="43814">
                  <a:moveTo>
                    <a:pt x="34810" y="29667"/>
                  </a:moveTo>
                  <a:lnTo>
                    <a:pt x="34429" y="29667"/>
                  </a:lnTo>
                  <a:lnTo>
                    <a:pt x="34810" y="29667"/>
                  </a:lnTo>
                  <a:close/>
                </a:path>
                <a:path w="88900" h="43814">
                  <a:moveTo>
                    <a:pt x="88493" y="0"/>
                  </a:moveTo>
                  <a:lnTo>
                    <a:pt x="88887" y="0"/>
                  </a:lnTo>
                  <a:lnTo>
                    <a:pt x="884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4616674" y="19387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4568046" y="1939166"/>
              <a:ext cx="48895" cy="26670"/>
            </a:xfrm>
            <a:custGeom>
              <a:avLst/>
              <a:gdLst/>
              <a:ahLst/>
              <a:cxnLst/>
              <a:rect l="l" t="t" r="r" b="b"/>
              <a:pathLst>
                <a:path w="48895" h="26669">
                  <a:moveTo>
                    <a:pt x="393" y="25806"/>
                  </a:moveTo>
                  <a:lnTo>
                    <a:pt x="393" y="26200"/>
                  </a:lnTo>
                  <a:lnTo>
                    <a:pt x="0" y="26200"/>
                  </a:lnTo>
                  <a:lnTo>
                    <a:pt x="393" y="26200"/>
                  </a:lnTo>
                  <a:lnTo>
                    <a:pt x="393" y="25806"/>
                  </a:lnTo>
                  <a:close/>
                </a:path>
                <a:path w="48895" h="26669">
                  <a:moveTo>
                    <a:pt x="48247" y="0"/>
                  </a:moveTo>
                  <a:lnTo>
                    <a:pt x="48628" y="0"/>
                  </a:lnTo>
                  <a:lnTo>
                    <a:pt x="4824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4567856" y="19657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4544323" y="1965747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4">
                  <a:moveTo>
                    <a:pt x="23533" y="381"/>
                  </a:moveTo>
                  <a:lnTo>
                    <a:pt x="23152" y="381"/>
                  </a:lnTo>
                  <a:lnTo>
                    <a:pt x="23152" y="0"/>
                  </a:lnTo>
                  <a:lnTo>
                    <a:pt x="23152" y="381"/>
                  </a:lnTo>
                  <a:lnTo>
                    <a:pt x="23533" y="381"/>
                  </a:lnTo>
                  <a:close/>
                </a:path>
                <a:path w="24129" h="10794">
                  <a:moveTo>
                    <a:pt x="0" y="10020"/>
                  </a:moveTo>
                  <a:lnTo>
                    <a:pt x="190" y="10020"/>
                  </a:lnTo>
                  <a:lnTo>
                    <a:pt x="190" y="10401"/>
                  </a:lnTo>
                  <a:lnTo>
                    <a:pt x="0" y="10401"/>
                  </a:lnTo>
                  <a:lnTo>
                    <a:pt x="0" y="100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4559880" y="19694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4543929" y="1941287"/>
              <a:ext cx="72390" cy="36830"/>
            </a:xfrm>
            <a:custGeom>
              <a:avLst/>
              <a:gdLst/>
              <a:ahLst/>
              <a:cxnLst/>
              <a:rect l="l" t="t" r="r" b="b"/>
              <a:pathLst>
                <a:path w="72389" h="36830">
                  <a:moveTo>
                    <a:pt x="17119" y="28498"/>
                  </a:moveTo>
                  <a:lnTo>
                    <a:pt x="16725" y="28498"/>
                  </a:lnTo>
                  <a:lnTo>
                    <a:pt x="17119" y="28498"/>
                  </a:lnTo>
                  <a:close/>
                </a:path>
                <a:path w="72389" h="36830">
                  <a:moveTo>
                    <a:pt x="584" y="35242"/>
                  </a:moveTo>
                  <a:lnTo>
                    <a:pt x="977" y="35242"/>
                  </a:lnTo>
                  <a:lnTo>
                    <a:pt x="584" y="35242"/>
                  </a:lnTo>
                  <a:close/>
                </a:path>
                <a:path w="72389" h="36830">
                  <a:moveTo>
                    <a:pt x="393" y="35636"/>
                  </a:moveTo>
                  <a:lnTo>
                    <a:pt x="584" y="35636"/>
                  </a:lnTo>
                  <a:lnTo>
                    <a:pt x="584" y="35242"/>
                  </a:lnTo>
                  <a:lnTo>
                    <a:pt x="584" y="35636"/>
                  </a:lnTo>
                  <a:lnTo>
                    <a:pt x="977" y="35242"/>
                  </a:lnTo>
                  <a:lnTo>
                    <a:pt x="977" y="35636"/>
                  </a:lnTo>
                  <a:lnTo>
                    <a:pt x="584" y="35636"/>
                  </a:lnTo>
                  <a:lnTo>
                    <a:pt x="977" y="35636"/>
                  </a:lnTo>
                  <a:lnTo>
                    <a:pt x="584" y="35636"/>
                  </a:lnTo>
                  <a:lnTo>
                    <a:pt x="977" y="35636"/>
                  </a:lnTo>
                  <a:lnTo>
                    <a:pt x="977" y="36017"/>
                  </a:lnTo>
                  <a:lnTo>
                    <a:pt x="977" y="36207"/>
                  </a:lnTo>
                  <a:lnTo>
                    <a:pt x="584" y="36207"/>
                  </a:lnTo>
                  <a:lnTo>
                    <a:pt x="584" y="36017"/>
                  </a:lnTo>
                  <a:lnTo>
                    <a:pt x="393" y="36017"/>
                  </a:lnTo>
                  <a:lnTo>
                    <a:pt x="0" y="36017"/>
                  </a:lnTo>
                  <a:lnTo>
                    <a:pt x="0" y="35636"/>
                  </a:lnTo>
                  <a:lnTo>
                    <a:pt x="393" y="35636"/>
                  </a:lnTo>
                  <a:close/>
                </a:path>
                <a:path w="72389" h="36830">
                  <a:moveTo>
                    <a:pt x="71970" y="0"/>
                  </a:moveTo>
                  <a:lnTo>
                    <a:pt x="71577" y="0"/>
                  </a:lnTo>
                  <a:lnTo>
                    <a:pt x="71970" y="0"/>
                  </a:lnTo>
                  <a:close/>
                </a:path>
                <a:path w="72389" h="36830">
                  <a:moveTo>
                    <a:pt x="0" y="36017"/>
                  </a:moveTo>
                  <a:lnTo>
                    <a:pt x="393" y="36017"/>
                  </a:lnTo>
                  <a:lnTo>
                    <a:pt x="0" y="36017"/>
                  </a:lnTo>
                  <a:lnTo>
                    <a:pt x="0" y="36207"/>
                  </a:lnTo>
                  <a:lnTo>
                    <a:pt x="0" y="36017"/>
                  </a:lnTo>
                  <a:close/>
                </a:path>
                <a:path w="72389" h="36830">
                  <a:moveTo>
                    <a:pt x="2921" y="34861"/>
                  </a:moveTo>
                  <a:lnTo>
                    <a:pt x="3314" y="34861"/>
                  </a:lnTo>
                  <a:lnTo>
                    <a:pt x="3314" y="35242"/>
                  </a:lnTo>
                  <a:lnTo>
                    <a:pt x="3314" y="34861"/>
                  </a:lnTo>
                  <a:lnTo>
                    <a:pt x="2921" y="35242"/>
                  </a:lnTo>
                  <a:lnTo>
                    <a:pt x="2921" y="34861"/>
                  </a:lnTo>
                  <a:lnTo>
                    <a:pt x="2921" y="35242"/>
                  </a:lnTo>
                  <a:lnTo>
                    <a:pt x="2921" y="34861"/>
                  </a:lnTo>
                  <a:close/>
                </a:path>
                <a:path w="72389" h="36830">
                  <a:moveTo>
                    <a:pt x="2921" y="35242"/>
                  </a:moveTo>
                  <a:lnTo>
                    <a:pt x="3314" y="35242"/>
                  </a:lnTo>
                  <a:lnTo>
                    <a:pt x="2921" y="35242"/>
                  </a:lnTo>
                  <a:lnTo>
                    <a:pt x="2527" y="35242"/>
                  </a:lnTo>
                  <a:lnTo>
                    <a:pt x="2921" y="3524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4543548" y="19774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4535178" y="1943217"/>
              <a:ext cx="78740" cy="38735"/>
            </a:xfrm>
            <a:custGeom>
              <a:avLst/>
              <a:gdLst/>
              <a:ahLst/>
              <a:cxnLst/>
              <a:rect l="l" t="t" r="r" b="b"/>
              <a:pathLst>
                <a:path w="78739" h="38735">
                  <a:moveTo>
                    <a:pt x="26263" y="27343"/>
                  </a:moveTo>
                  <a:lnTo>
                    <a:pt x="25869" y="27343"/>
                  </a:lnTo>
                  <a:lnTo>
                    <a:pt x="26263" y="27343"/>
                  </a:lnTo>
                  <a:close/>
                </a:path>
                <a:path w="78739" h="38735">
                  <a:moveTo>
                    <a:pt x="393" y="38125"/>
                  </a:moveTo>
                  <a:lnTo>
                    <a:pt x="0" y="38125"/>
                  </a:lnTo>
                  <a:lnTo>
                    <a:pt x="0" y="37744"/>
                  </a:lnTo>
                  <a:lnTo>
                    <a:pt x="393" y="37744"/>
                  </a:lnTo>
                  <a:lnTo>
                    <a:pt x="393" y="38125"/>
                  </a:lnTo>
                  <a:close/>
                </a:path>
                <a:path w="78739" h="38735">
                  <a:moveTo>
                    <a:pt x="78587" y="0"/>
                  </a:moveTo>
                  <a:lnTo>
                    <a:pt x="78587" y="381"/>
                  </a:lnTo>
                  <a:lnTo>
                    <a:pt x="78193" y="381"/>
                  </a:lnTo>
                  <a:lnTo>
                    <a:pt x="78587" y="0"/>
                  </a:lnTo>
                  <a:close/>
                </a:path>
                <a:path w="78739" h="38735">
                  <a:moveTo>
                    <a:pt x="8750" y="34658"/>
                  </a:moveTo>
                  <a:lnTo>
                    <a:pt x="8369" y="34658"/>
                  </a:lnTo>
                  <a:lnTo>
                    <a:pt x="8750" y="3465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4534886" y="1980771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380"/>
                  </a:moveTo>
                  <a:lnTo>
                    <a:pt x="584" y="380"/>
                  </a:lnTo>
                </a:path>
                <a:path w="1904" h="635">
                  <a:moveTo>
                    <a:pt x="1168" y="0"/>
                  </a:moveTo>
                  <a:lnTo>
                    <a:pt x="175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4503860" y="1938010"/>
              <a:ext cx="120014" cy="53975"/>
            </a:xfrm>
            <a:custGeom>
              <a:avLst/>
              <a:gdLst/>
              <a:ahLst/>
              <a:cxnLst/>
              <a:rect l="l" t="t" r="r" b="b"/>
              <a:pathLst>
                <a:path w="120014" h="53975">
                  <a:moveTo>
                    <a:pt x="32486" y="42570"/>
                  </a:moveTo>
                  <a:lnTo>
                    <a:pt x="32486" y="42951"/>
                  </a:lnTo>
                  <a:lnTo>
                    <a:pt x="32486" y="42570"/>
                  </a:lnTo>
                  <a:lnTo>
                    <a:pt x="32880" y="42951"/>
                  </a:lnTo>
                  <a:lnTo>
                    <a:pt x="32880" y="42570"/>
                  </a:lnTo>
                  <a:lnTo>
                    <a:pt x="32880" y="42951"/>
                  </a:lnTo>
                  <a:lnTo>
                    <a:pt x="32486" y="42951"/>
                  </a:lnTo>
                  <a:lnTo>
                    <a:pt x="32486" y="42570"/>
                  </a:lnTo>
                  <a:lnTo>
                    <a:pt x="32880" y="42570"/>
                  </a:lnTo>
                  <a:lnTo>
                    <a:pt x="32486" y="42570"/>
                  </a:lnTo>
                  <a:close/>
                </a:path>
                <a:path w="120014" h="53975">
                  <a:moveTo>
                    <a:pt x="118465" y="0"/>
                  </a:moveTo>
                  <a:lnTo>
                    <a:pt x="118846" y="0"/>
                  </a:lnTo>
                  <a:lnTo>
                    <a:pt x="118465" y="0"/>
                  </a:lnTo>
                  <a:lnTo>
                    <a:pt x="118846" y="0"/>
                  </a:lnTo>
                  <a:lnTo>
                    <a:pt x="118465" y="0"/>
                  </a:lnTo>
                  <a:close/>
                </a:path>
                <a:path w="120014" h="53975">
                  <a:moveTo>
                    <a:pt x="32092" y="43332"/>
                  </a:moveTo>
                  <a:lnTo>
                    <a:pt x="31711" y="43332"/>
                  </a:lnTo>
                  <a:lnTo>
                    <a:pt x="31711" y="42951"/>
                  </a:lnTo>
                  <a:lnTo>
                    <a:pt x="32092" y="42951"/>
                  </a:lnTo>
                  <a:lnTo>
                    <a:pt x="32092" y="43332"/>
                  </a:lnTo>
                  <a:close/>
                </a:path>
                <a:path w="120014" h="53975">
                  <a:moveTo>
                    <a:pt x="32486" y="43332"/>
                  </a:moveTo>
                  <a:lnTo>
                    <a:pt x="32092" y="43332"/>
                  </a:lnTo>
                  <a:lnTo>
                    <a:pt x="32092" y="42951"/>
                  </a:lnTo>
                  <a:lnTo>
                    <a:pt x="32486" y="42951"/>
                  </a:lnTo>
                  <a:lnTo>
                    <a:pt x="32486" y="43332"/>
                  </a:lnTo>
                  <a:close/>
                </a:path>
                <a:path w="120014" h="53975">
                  <a:moveTo>
                    <a:pt x="0" y="53924"/>
                  </a:moveTo>
                  <a:lnTo>
                    <a:pt x="393" y="53924"/>
                  </a:lnTo>
                  <a:lnTo>
                    <a:pt x="0" y="53924"/>
                  </a:lnTo>
                  <a:close/>
                </a:path>
                <a:path w="120014" h="53975">
                  <a:moveTo>
                    <a:pt x="58750" y="32931"/>
                  </a:moveTo>
                  <a:lnTo>
                    <a:pt x="58750" y="33324"/>
                  </a:lnTo>
                  <a:lnTo>
                    <a:pt x="58356" y="33324"/>
                  </a:lnTo>
                  <a:lnTo>
                    <a:pt x="58356" y="32931"/>
                  </a:lnTo>
                  <a:lnTo>
                    <a:pt x="58750" y="33324"/>
                  </a:lnTo>
                  <a:lnTo>
                    <a:pt x="58356" y="32931"/>
                  </a:lnTo>
                  <a:lnTo>
                    <a:pt x="58750" y="32931"/>
                  </a:lnTo>
                  <a:close/>
                </a:path>
                <a:path w="120014" h="53975">
                  <a:moveTo>
                    <a:pt x="109905" y="6159"/>
                  </a:moveTo>
                  <a:lnTo>
                    <a:pt x="109512" y="6553"/>
                  </a:lnTo>
                  <a:lnTo>
                    <a:pt x="109512" y="6159"/>
                  </a:lnTo>
                  <a:lnTo>
                    <a:pt x="109905" y="6159"/>
                  </a:lnTo>
                  <a:close/>
                </a:path>
                <a:path w="120014" h="53975">
                  <a:moveTo>
                    <a:pt x="119240" y="774"/>
                  </a:moveTo>
                  <a:lnTo>
                    <a:pt x="119621" y="774"/>
                  </a:lnTo>
                  <a:lnTo>
                    <a:pt x="119240" y="774"/>
                  </a:lnTo>
                  <a:lnTo>
                    <a:pt x="119240" y="1155"/>
                  </a:lnTo>
                  <a:lnTo>
                    <a:pt x="118846" y="1155"/>
                  </a:lnTo>
                  <a:lnTo>
                    <a:pt x="118846" y="774"/>
                  </a:lnTo>
                  <a:lnTo>
                    <a:pt x="11924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4615506" y="19435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4616674" y="1913169"/>
              <a:ext cx="43815" cy="30480"/>
            </a:xfrm>
            <a:custGeom>
              <a:avLst/>
              <a:gdLst/>
              <a:ahLst/>
              <a:cxnLst/>
              <a:rect l="l" t="t" r="r" b="b"/>
              <a:pathLst>
                <a:path w="43814" h="30480">
                  <a:moveTo>
                    <a:pt x="42989" y="380"/>
                  </a:moveTo>
                  <a:lnTo>
                    <a:pt x="43383" y="380"/>
                  </a:lnTo>
                  <a:lnTo>
                    <a:pt x="42989" y="380"/>
                  </a:lnTo>
                  <a:lnTo>
                    <a:pt x="42989" y="774"/>
                  </a:lnTo>
                  <a:lnTo>
                    <a:pt x="42608" y="774"/>
                  </a:lnTo>
                  <a:lnTo>
                    <a:pt x="42608" y="380"/>
                  </a:lnTo>
                  <a:lnTo>
                    <a:pt x="42214" y="380"/>
                  </a:lnTo>
                  <a:lnTo>
                    <a:pt x="42608" y="380"/>
                  </a:lnTo>
                  <a:lnTo>
                    <a:pt x="42608" y="0"/>
                  </a:lnTo>
                  <a:lnTo>
                    <a:pt x="42608" y="380"/>
                  </a:lnTo>
                  <a:lnTo>
                    <a:pt x="42989" y="380"/>
                  </a:lnTo>
                  <a:close/>
                </a:path>
                <a:path w="43814" h="30480">
                  <a:moveTo>
                    <a:pt x="393" y="30429"/>
                  </a:moveTo>
                  <a:lnTo>
                    <a:pt x="0" y="30429"/>
                  </a:lnTo>
                  <a:lnTo>
                    <a:pt x="393" y="304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4625628" y="19376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4655574" y="191605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93" y="0"/>
                  </a:moveTo>
                  <a:lnTo>
                    <a:pt x="787" y="0"/>
                  </a:lnTo>
                  <a:lnTo>
                    <a:pt x="1168" y="0"/>
                  </a:lnTo>
                  <a:lnTo>
                    <a:pt x="1562" y="0"/>
                  </a:lnTo>
                  <a:lnTo>
                    <a:pt x="1955" y="0"/>
                  </a:lnTo>
                  <a:lnTo>
                    <a:pt x="1955" y="393"/>
                  </a:lnTo>
                  <a:lnTo>
                    <a:pt x="1562" y="774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787" y="774"/>
                  </a:lnTo>
                  <a:lnTo>
                    <a:pt x="1168" y="774"/>
                  </a:lnTo>
                  <a:lnTo>
                    <a:pt x="1168" y="393"/>
                  </a:lnTo>
                  <a:lnTo>
                    <a:pt x="787" y="393"/>
                  </a:lnTo>
                  <a:lnTo>
                    <a:pt x="787" y="0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4535572" y="19826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4613372" y="19457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4615315" y="19445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4630492" y="19349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4562992" y="19726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4560273" y="1913944"/>
              <a:ext cx="101600" cy="62230"/>
            </a:xfrm>
            <a:custGeom>
              <a:avLst/>
              <a:gdLst/>
              <a:ahLst/>
              <a:cxnLst/>
              <a:rect l="l" t="t" r="r" b="b"/>
              <a:pathLst>
                <a:path w="101600" h="62230">
                  <a:moveTo>
                    <a:pt x="69430" y="22148"/>
                  </a:moveTo>
                  <a:lnTo>
                    <a:pt x="69240" y="22148"/>
                  </a:lnTo>
                  <a:lnTo>
                    <a:pt x="69430" y="22148"/>
                  </a:lnTo>
                  <a:lnTo>
                    <a:pt x="69240" y="22148"/>
                  </a:lnTo>
                  <a:lnTo>
                    <a:pt x="69430" y="22148"/>
                  </a:lnTo>
                  <a:close/>
                </a:path>
                <a:path w="101600" h="62230">
                  <a:moveTo>
                    <a:pt x="100558" y="0"/>
                  </a:moveTo>
                  <a:lnTo>
                    <a:pt x="100952" y="0"/>
                  </a:lnTo>
                  <a:lnTo>
                    <a:pt x="100558" y="0"/>
                  </a:lnTo>
                  <a:lnTo>
                    <a:pt x="100558" y="380"/>
                  </a:lnTo>
                  <a:lnTo>
                    <a:pt x="100952" y="380"/>
                  </a:lnTo>
                  <a:lnTo>
                    <a:pt x="101333" y="380"/>
                  </a:lnTo>
                  <a:lnTo>
                    <a:pt x="101333" y="761"/>
                  </a:lnTo>
                  <a:lnTo>
                    <a:pt x="101333" y="380"/>
                  </a:lnTo>
                  <a:lnTo>
                    <a:pt x="101333" y="761"/>
                  </a:lnTo>
                  <a:lnTo>
                    <a:pt x="100952" y="761"/>
                  </a:lnTo>
                  <a:lnTo>
                    <a:pt x="100952" y="380"/>
                  </a:lnTo>
                  <a:lnTo>
                    <a:pt x="100558" y="380"/>
                  </a:lnTo>
                  <a:lnTo>
                    <a:pt x="100164" y="761"/>
                  </a:lnTo>
                  <a:lnTo>
                    <a:pt x="100164" y="380"/>
                  </a:lnTo>
                  <a:lnTo>
                    <a:pt x="99783" y="380"/>
                  </a:lnTo>
                  <a:lnTo>
                    <a:pt x="100164" y="380"/>
                  </a:lnTo>
                  <a:lnTo>
                    <a:pt x="100164" y="0"/>
                  </a:lnTo>
                  <a:lnTo>
                    <a:pt x="100164" y="380"/>
                  </a:lnTo>
                  <a:lnTo>
                    <a:pt x="100164" y="0"/>
                  </a:lnTo>
                  <a:lnTo>
                    <a:pt x="100558" y="0"/>
                  </a:lnTo>
                  <a:close/>
                </a:path>
                <a:path w="101600" h="62230">
                  <a:moveTo>
                    <a:pt x="53098" y="32931"/>
                  </a:moveTo>
                  <a:lnTo>
                    <a:pt x="53098" y="33312"/>
                  </a:lnTo>
                  <a:lnTo>
                    <a:pt x="53098" y="32931"/>
                  </a:lnTo>
                  <a:lnTo>
                    <a:pt x="53492" y="32537"/>
                  </a:lnTo>
                  <a:lnTo>
                    <a:pt x="53492" y="32931"/>
                  </a:lnTo>
                  <a:lnTo>
                    <a:pt x="53098" y="32931"/>
                  </a:lnTo>
                  <a:close/>
                </a:path>
                <a:path w="101600" h="62230">
                  <a:moveTo>
                    <a:pt x="53098" y="33693"/>
                  </a:moveTo>
                  <a:lnTo>
                    <a:pt x="53098" y="34086"/>
                  </a:lnTo>
                  <a:lnTo>
                    <a:pt x="53098" y="33693"/>
                  </a:lnTo>
                  <a:lnTo>
                    <a:pt x="53098" y="33312"/>
                  </a:lnTo>
                  <a:lnTo>
                    <a:pt x="53098" y="33693"/>
                  </a:lnTo>
                  <a:close/>
                </a:path>
                <a:path w="101600" h="62230">
                  <a:moveTo>
                    <a:pt x="380" y="61048"/>
                  </a:moveTo>
                  <a:lnTo>
                    <a:pt x="774" y="61048"/>
                  </a:lnTo>
                  <a:lnTo>
                    <a:pt x="380" y="61048"/>
                  </a:lnTo>
                  <a:close/>
                </a:path>
                <a:path w="101600" h="62230">
                  <a:moveTo>
                    <a:pt x="774" y="61048"/>
                  </a:moveTo>
                  <a:lnTo>
                    <a:pt x="1168" y="61048"/>
                  </a:lnTo>
                  <a:lnTo>
                    <a:pt x="1549" y="61048"/>
                  </a:lnTo>
                  <a:lnTo>
                    <a:pt x="1168" y="61429"/>
                  </a:lnTo>
                  <a:lnTo>
                    <a:pt x="1549" y="61429"/>
                  </a:lnTo>
                  <a:lnTo>
                    <a:pt x="1168" y="61429"/>
                  </a:lnTo>
                  <a:lnTo>
                    <a:pt x="1168" y="61823"/>
                  </a:lnTo>
                  <a:lnTo>
                    <a:pt x="774" y="61429"/>
                  </a:lnTo>
                  <a:lnTo>
                    <a:pt x="774" y="61823"/>
                  </a:lnTo>
                  <a:lnTo>
                    <a:pt x="380" y="61823"/>
                  </a:lnTo>
                  <a:lnTo>
                    <a:pt x="0" y="61429"/>
                  </a:lnTo>
                  <a:lnTo>
                    <a:pt x="380" y="61429"/>
                  </a:lnTo>
                  <a:lnTo>
                    <a:pt x="380" y="61048"/>
                  </a:lnTo>
                  <a:lnTo>
                    <a:pt x="380" y="61429"/>
                  </a:lnTo>
                  <a:lnTo>
                    <a:pt x="380" y="61048"/>
                  </a:lnTo>
                  <a:lnTo>
                    <a:pt x="380" y="61429"/>
                  </a:lnTo>
                  <a:lnTo>
                    <a:pt x="774" y="610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4551815" y="1924529"/>
              <a:ext cx="97790" cy="55244"/>
            </a:xfrm>
            <a:custGeom>
              <a:avLst/>
              <a:gdLst/>
              <a:ahLst/>
              <a:cxnLst/>
              <a:rect l="l" t="t" r="r" b="b"/>
              <a:pathLst>
                <a:path w="97789" h="55244">
                  <a:moveTo>
                    <a:pt x="0" y="54698"/>
                  </a:moveTo>
                  <a:lnTo>
                    <a:pt x="584" y="54698"/>
                  </a:lnTo>
                </a:path>
                <a:path w="97789" h="55244">
                  <a:moveTo>
                    <a:pt x="97053" y="0"/>
                  </a:moveTo>
                  <a:lnTo>
                    <a:pt x="9763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4661607" y="191470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4559880" y="19761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4525844" y="1912788"/>
              <a:ext cx="139700" cy="76835"/>
            </a:xfrm>
            <a:custGeom>
              <a:avLst/>
              <a:gdLst/>
              <a:ahLst/>
              <a:cxnLst/>
              <a:rect l="l" t="t" r="r" b="b"/>
              <a:pathLst>
                <a:path w="139700" h="76835">
                  <a:moveTo>
                    <a:pt x="87922" y="36004"/>
                  </a:moveTo>
                  <a:lnTo>
                    <a:pt x="87528" y="36004"/>
                  </a:lnTo>
                  <a:lnTo>
                    <a:pt x="87922" y="36004"/>
                  </a:lnTo>
                  <a:close/>
                </a:path>
                <a:path w="139700" h="76835">
                  <a:moveTo>
                    <a:pt x="34036" y="63360"/>
                  </a:moveTo>
                  <a:lnTo>
                    <a:pt x="34036" y="63741"/>
                  </a:lnTo>
                  <a:lnTo>
                    <a:pt x="33655" y="63741"/>
                  </a:lnTo>
                  <a:lnTo>
                    <a:pt x="34036" y="63741"/>
                  </a:lnTo>
                  <a:lnTo>
                    <a:pt x="34036" y="63360"/>
                  </a:lnTo>
                  <a:close/>
                </a:path>
                <a:path w="139700" h="76835">
                  <a:moveTo>
                    <a:pt x="138684" y="380"/>
                  </a:moveTo>
                  <a:lnTo>
                    <a:pt x="139077" y="380"/>
                  </a:lnTo>
                  <a:lnTo>
                    <a:pt x="139077" y="0"/>
                  </a:lnTo>
                  <a:lnTo>
                    <a:pt x="139077" y="380"/>
                  </a:lnTo>
                  <a:lnTo>
                    <a:pt x="138684" y="380"/>
                  </a:lnTo>
                  <a:lnTo>
                    <a:pt x="138684" y="761"/>
                  </a:lnTo>
                  <a:lnTo>
                    <a:pt x="138290" y="761"/>
                  </a:lnTo>
                  <a:lnTo>
                    <a:pt x="137909" y="761"/>
                  </a:lnTo>
                  <a:lnTo>
                    <a:pt x="138290" y="761"/>
                  </a:lnTo>
                  <a:lnTo>
                    <a:pt x="138684" y="380"/>
                  </a:lnTo>
                  <a:lnTo>
                    <a:pt x="138290" y="380"/>
                  </a:lnTo>
                  <a:lnTo>
                    <a:pt x="138684" y="380"/>
                  </a:lnTo>
                  <a:close/>
                </a:path>
                <a:path w="139700" h="76835">
                  <a:moveTo>
                    <a:pt x="0" y="76644"/>
                  </a:moveTo>
                  <a:lnTo>
                    <a:pt x="393" y="76644"/>
                  </a:lnTo>
                  <a:lnTo>
                    <a:pt x="0" y="7664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4612978" y="19489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4609677" y="1950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1752" y="0"/>
                  </a:moveTo>
                  <a:lnTo>
                    <a:pt x="1358" y="0"/>
                  </a:lnTo>
                  <a:lnTo>
                    <a:pt x="1752" y="0"/>
                  </a:lnTo>
                  <a:close/>
                </a:path>
                <a:path w="2539" h="2539">
                  <a:moveTo>
                    <a:pt x="2146" y="0"/>
                  </a:moveTo>
                  <a:lnTo>
                    <a:pt x="1752" y="0"/>
                  </a:lnTo>
                  <a:lnTo>
                    <a:pt x="1358" y="380"/>
                  </a:lnTo>
                  <a:lnTo>
                    <a:pt x="1358" y="0"/>
                  </a:lnTo>
                  <a:lnTo>
                    <a:pt x="1752" y="0"/>
                  </a:lnTo>
                  <a:lnTo>
                    <a:pt x="2146" y="0"/>
                  </a:lnTo>
                  <a:close/>
                </a:path>
                <a:path w="2539" h="2539">
                  <a:moveTo>
                    <a:pt x="2527" y="0"/>
                  </a:moveTo>
                  <a:lnTo>
                    <a:pt x="2146" y="0"/>
                  </a:lnTo>
                  <a:lnTo>
                    <a:pt x="2527" y="0"/>
                  </a:lnTo>
                  <a:close/>
                </a:path>
                <a:path w="2539" h="2539">
                  <a:moveTo>
                    <a:pt x="977" y="1155"/>
                  </a:moveTo>
                  <a:lnTo>
                    <a:pt x="1358" y="1155"/>
                  </a:lnTo>
                  <a:lnTo>
                    <a:pt x="1752" y="1155"/>
                  </a:lnTo>
                  <a:lnTo>
                    <a:pt x="1752" y="1536"/>
                  </a:lnTo>
                  <a:lnTo>
                    <a:pt x="1358" y="1536"/>
                  </a:lnTo>
                  <a:lnTo>
                    <a:pt x="1358" y="1917"/>
                  </a:lnTo>
                  <a:lnTo>
                    <a:pt x="977" y="1917"/>
                  </a:lnTo>
                  <a:lnTo>
                    <a:pt x="774" y="1917"/>
                  </a:lnTo>
                  <a:lnTo>
                    <a:pt x="774" y="2311"/>
                  </a:lnTo>
                  <a:lnTo>
                    <a:pt x="393" y="2311"/>
                  </a:lnTo>
                  <a:lnTo>
                    <a:pt x="0" y="2311"/>
                  </a:lnTo>
                  <a:lnTo>
                    <a:pt x="393" y="1917"/>
                  </a:lnTo>
                  <a:lnTo>
                    <a:pt x="774" y="1917"/>
                  </a:lnTo>
                  <a:lnTo>
                    <a:pt x="774" y="1536"/>
                  </a:lnTo>
                  <a:lnTo>
                    <a:pt x="977" y="1155"/>
                  </a:lnTo>
                  <a:close/>
                </a:path>
                <a:path w="2539" h="2539">
                  <a:moveTo>
                    <a:pt x="774" y="1917"/>
                  </a:moveTo>
                  <a:lnTo>
                    <a:pt x="393" y="1917"/>
                  </a:lnTo>
                  <a:lnTo>
                    <a:pt x="774" y="1917"/>
                  </a:lnTo>
                  <a:lnTo>
                    <a:pt x="774" y="1536"/>
                  </a:lnTo>
                  <a:lnTo>
                    <a:pt x="774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4504647" y="19967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4520396" y="1952069"/>
              <a:ext cx="90805" cy="41910"/>
            </a:xfrm>
            <a:custGeom>
              <a:avLst/>
              <a:gdLst/>
              <a:ahLst/>
              <a:cxnLst/>
              <a:rect l="l" t="t" r="r" b="b"/>
              <a:pathLst>
                <a:path w="90804" h="41910">
                  <a:moveTo>
                    <a:pt x="2920" y="39674"/>
                  </a:moveTo>
                  <a:lnTo>
                    <a:pt x="3301" y="39674"/>
                  </a:lnTo>
                  <a:lnTo>
                    <a:pt x="3695" y="39674"/>
                  </a:lnTo>
                  <a:lnTo>
                    <a:pt x="3301" y="39674"/>
                  </a:lnTo>
                  <a:lnTo>
                    <a:pt x="2920" y="39674"/>
                  </a:lnTo>
                  <a:close/>
                </a:path>
                <a:path w="90804" h="41910">
                  <a:moveTo>
                    <a:pt x="90258" y="393"/>
                  </a:moveTo>
                  <a:lnTo>
                    <a:pt x="90258" y="774"/>
                  </a:lnTo>
                  <a:lnTo>
                    <a:pt x="90639" y="774"/>
                  </a:lnTo>
                  <a:lnTo>
                    <a:pt x="90258" y="774"/>
                  </a:lnTo>
                  <a:lnTo>
                    <a:pt x="90258" y="1155"/>
                  </a:lnTo>
                  <a:lnTo>
                    <a:pt x="90258" y="1549"/>
                  </a:lnTo>
                  <a:lnTo>
                    <a:pt x="90258" y="1739"/>
                  </a:lnTo>
                  <a:lnTo>
                    <a:pt x="90639" y="1739"/>
                  </a:lnTo>
                  <a:lnTo>
                    <a:pt x="90639" y="2120"/>
                  </a:lnTo>
                  <a:lnTo>
                    <a:pt x="90258" y="2120"/>
                  </a:lnTo>
                  <a:lnTo>
                    <a:pt x="90258" y="2501"/>
                  </a:lnTo>
                  <a:lnTo>
                    <a:pt x="90055" y="2120"/>
                  </a:lnTo>
                  <a:lnTo>
                    <a:pt x="90055" y="1739"/>
                  </a:lnTo>
                  <a:lnTo>
                    <a:pt x="89674" y="1739"/>
                  </a:lnTo>
                  <a:lnTo>
                    <a:pt x="89674" y="1549"/>
                  </a:lnTo>
                  <a:lnTo>
                    <a:pt x="89674" y="1155"/>
                  </a:lnTo>
                  <a:lnTo>
                    <a:pt x="89674" y="774"/>
                  </a:lnTo>
                  <a:lnTo>
                    <a:pt x="89280" y="774"/>
                  </a:lnTo>
                  <a:lnTo>
                    <a:pt x="89674" y="774"/>
                  </a:lnTo>
                  <a:lnTo>
                    <a:pt x="90055" y="774"/>
                  </a:lnTo>
                  <a:lnTo>
                    <a:pt x="90055" y="393"/>
                  </a:lnTo>
                  <a:lnTo>
                    <a:pt x="90258" y="393"/>
                  </a:lnTo>
                  <a:lnTo>
                    <a:pt x="90258" y="0"/>
                  </a:lnTo>
                  <a:lnTo>
                    <a:pt x="90258" y="393"/>
                  </a:lnTo>
                  <a:close/>
                </a:path>
                <a:path w="90804" h="41910">
                  <a:moveTo>
                    <a:pt x="2527" y="39865"/>
                  </a:moveTo>
                  <a:lnTo>
                    <a:pt x="2920" y="39865"/>
                  </a:lnTo>
                  <a:lnTo>
                    <a:pt x="2527" y="39865"/>
                  </a:lnTo>
                  <a:lnTo>
                    <a:pt x="2146" y="39865"/>
                  </a:lnTo>
                  <a:lnTo>
                    <a:pt x="2527" y="39865"/>
                  </a:lnTo>
                  <a:close/>
                </a:path>
                <a:path w="90804" h="41910">
                  <a:moveTo>
                    <a:pt x="90639" y="774"/>
                  </a:moveTo>
                  <a:lnTo>
                    <a:pt x="90258" y="393"/>
                  </a:lnTo>
                  <a:lnTo>
                    <a:pt x="90639" y="393"/>
                  </a:lnTo>
                  <a:lnTo>
                    <a:pt x="90639" y="774"/>
                  </a:lnTo>
                  <a:close/>
                </a:path>
                <a:path w="90804" h="41910">
                  <a:moveTo>
                    <a:pt x="30924" y="30238"/>
                  </a:moveTo>
                  <a:lnTo>
                    <a:pt x="30543" y="30238"/>
                  </a:lnTo>
                  <a:lnTo>
                    <a:pt x="30924" y="30238"/>
                  </a:lnTo>
                  <a:lnTo>
                    <a:pt x="30924" y="30048"/>
                  </a:lnTo>
                  <a:lnTo>
                    <a:pt x="30924" y="30238"/>
                  </a:lnTo>
                  <a:close/>
                </a:path>
                <a:path w="90804" h="41910">
                  <a:moveTo>
                    <a:pt x="190" y="41795"/>
                  </a:moveTo>
                  <a:lnTo>
                    <a:pt x="0" y="41795"/>
                  </a:lnTo>
                  <a:lnTo>
                    <a:pt x="190" y="417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4610655" y="19536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4520586" y="1954965"/>
              <a:ext cx="90805" cy="40005"/>
            </a:xfrm>
            <a:custGeom>
              <a:avLst/>
              <a:gdLst/>
              <a:ahLst/>
              <a:cxnLst/>
              <a:rect l="l" t="t" r="r" b="b"/>
              <a:pathLst>
                <a:path w="90804" h="40005">
                  <a:moveTo>
                    <a:pt x="0" y="39281"/>
                  </a:moveTo>
                  <a:lnTo>
                    <a:pt x="393" y="39281"/>
                  </a:lnTo>
                  <a:lnTo>
                    <a:pt x="0" y="39281"/>
                  </a:lnTo>
                  <a:lnTo>
                    <a:pt x="0" y="39674"/>
                  </a:lnTo>
                  <a:lnTo>
                    <a:pt x="0" y="39281"/>
                  </a:lnTo>
                  <a:close/>
                </a:path>
                <a:path w="90804" h="40005">
                  <a:moveTo>
                    <a:pt x="31127" y="28498"/>
                  </a:moveTo>
                  <a:lnTo>
                    <a:pt x="30733" y="28498"/>
                  </a:lnTo>
                  <a:lnTo>
                    <a:pt x="30733" y="28117"/>
                  </a:lnTo>
                  <a:lnTo>
                    <a:pt x="31127" y="28117"/>
                  </a:lnTo>
                  <a:lnTo>
                    <a:pt x="31127" y="28498"/>
                  </a:lnTo>
                  <a:close/>
                </a:path>
                <a:path w="90804" h="40005">
                  <a:moveTo>
                    <a:pt x="0" y="39674"/>
                  </a:moveTo>
                  <a:lnTo>
                    <a:pt x="393" y="39674"/>
                  </a:lnTo>
                  <a:lnTo>
                    <a:pt x="0" y="39674"/>
                  </a:lnTo>
                  <a:close/>
                </a:path>
                <a:path w="90804" h="40005">
                  <a:moveTo>
                    <a:pt x="2336" y="39674"/>
                  </a:moveTo>
                  <a:lnTo>
                    <a:pt x="1955" y="39674"/>
                  </a:lnTo>
                  <a:lnTo>
                    <a:pt x="1562" y="39674"/>
                  </a:lnTo>
                  <a:lnTo>
                    <a:pt x="1562" y="39281"/>
                  </a:lnTo>
                  <a:lnTo>
                    <a:pt x="1955" y="39281"/>
                  </a:lnTo>
                  <a:lnTo>
                    <a:pt x="1955" y="39674"/>
                  </a:lnTo>
                  <a:lnTo>
                    <a:pt x="2336" y="39674"/>
                  </a:lnTo>
                  <a:close/>
                </a:path>
                <a:path w="90804" h="40005">
                  <a:moveTo>
                    <a:pt x="90449" y="0"/>
                  </a:moveTo>
                  <a:lnTo>
                    <a:pt x="90068" y="0"/>
                  </a:lnTo>
                  <a:lnTo>
                    <a:pt x="90449" y="0"/>
                  </a:lnTo>
                  <a:close/>
                </a:path>
                <a:path w="90804" h="40005">
                  <a:moveTo>
                    <a:pt x="1562" y="39674"/>
                  </a:moveTo>
                  <a:lnTo>
                    <a:pt x="1955" y="39674"/>
                  </a:lnTo>
                  <a:lnTo>
                    <a:pt x="1562" y="39674"/>
                  </a:lnTo>
                  <a:close/>
                </a:path>
                <a:path w="90804" h="40005">
                  <a:moveTo>
                    <a:pt x="40855" y="25222"/>
                  </a:moveTo>
                  <a:lnTo>
                    <a:pt x="40462" y="25222"/>
                  </a:lnTo>
                  <a:lnTo>
                    <a:pt x="40855" y="252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4611035" y="19549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4611035" y="19553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4611035" y="195572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93"/>
                  </a:move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4611429" y="19557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4561048" y="19813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4520980" y="1956883"/>
              <a:ext cx="91440" cy="42545"/>
            </a:xfrm>
            <a:custGeom>
              <a:avLst/>
              <a:gdLst/>
              <a:ahLst/>
              <a:cxnLst/>
              <a:rect l="l" t="t" r="r" b="b"/>
              <a:pathLst>
                <a:path w="91439" h="42544">
                  <a:moveTo>
                    <a:pt x="1562" y="39293"/>
                  </a:moveTo>
                  <a:lnTo>
                    <a:pt x="1562" y="38912"/>
                  </a:lnTo>
                  <a:lnTo>
                    <a:pt x="1562" y="39293"/>
                  </a:lnTo>
                  <a:lnTo>
                    <a:pt x="1562" y="39674"/>
                  </a:lnTo>
                  <a:lnTo>
                    <a:pt x="1562" y="39293"/>
                  </a:lnTo>
                  <a:lnTo>
                    <a:pt x="1943" y="39293"/>
                  </a:lnTo>
                  <a:lnTo>
                    <a:pt x="1943" y="39674"/>
                  </a:lnTo>
                  <a:lnTo>
                    <a:pt x="1943" y="39865"/>
                  </a:lnTo>
                  <a:lnTo>
                    <a:pt x="1562" y="40258"/>
                  </a:lnTo>
                  <a:lnTo>
                    <a:pt x="1168" y="40258"/>
                  </a:lnTo>
                  <a:lnTo>
                    <a:pt x="1562" y="40258"/>
                  </a:lnTo>
                  <a:lnTo>
                    <a:pt x="1168" y="40258"/>
                  </a:lnTo>
                  <a:lnTo>
                    <a:pt x="1562" y="40258"/>
                  </a:lnTo>
                  <a:lnTo>
                    <a:pt x="1562" y="39865"/>
                  </a:lnTo>
                  <a:lnTo>
                    <a:pt x="1562" y="39674"/>
                  </a:lnTo>
                  <a:lnTo>
                    <a:pt x="1562" y="39293"/>
                  </a:lnTo>
                  <a:lnTo>
                    <a:pt x="1562" y="38912"/>
                  </a:lnTo>
                  <a:lnTo>
                    <a:pt x="1562" y="39293"/>
                  </a:lnTo>
                  <a:close/>
                </a:path>
                <a:path w="91439" h="42544">
                  <a:moveTo>
                    <a:pt x="40068" y="24853"/>
                  </a:moveTo>
                  <a:lnTo>
                    <a:pt x="40462" y="24853"/>
                  </a:lnTo>
                  <a:lnTo>
                    <a:pt x="40068" y="24853"/>
                  </a:lnTo>
                  <a:lnTo>
                    <a:pt x="40462" y="24853"/>
                  </a:lnTo>
                  <a:lnTo>
                    <a:pt x="40068" y="24853"/>
                  </a:lnTo>
                  <a:close/>
                </a:path>
                <a:path w="91439" h="42544">
                  <a:moveTo>
                    <a:pt x="40843" y="24853"/>
                  </a:moveTo>
                  <a:lnTo>
                    <a:pt x="40462" y="24853"/>
                  </a:lnTo>
                  <a:lnTo>
                    <a:pt x="40843" y="24853"/>
                  </a:lnTo>
                  <a:close/>
                </a:path>
                <a:path w="91439" h="42544">
                  <a:moveTo>
                    <a:pt x="40843" y="24853"/>
                  </a:moveTo>
                  <a:lnTo>
                    <a:pt x="41236" y="24853"/>
                  </a:lnTo>
                  <a:lnTo>
                    <a:pt x="40843" y="24853"/>
                  </a:lnTo>
                  <a:close/>
                </a:path>
                <a:path w="91439" h="42544">
                  <a:moveTo>
                    <a:pt x="90843" y="0"/>
                  </a:moveTo>
                  <a:lnTo>
                    <a:pt x="90449" y="393"/>
                  </a:lnTo>
                  <a:lnTo>
                    <a:pt x="90055" y="393"/>
                  </a:lnTo>
                  <a:lnTo>
                    <a:pt x="90449" y="0"/>
                  </a:lnTo>
                  <a:lnTo>
                    <a:pt x="90843" y="0"/>
                  </a:lnTo>
                  <a:close/>
                </a:path>
                <a:path w="91439" h="42544">
                  <a:moveTo>
                    <a:pt x="393" y="41020"/>
                  </a:moveTo>
                  <a:lnTo>
                    <a:pt x="774" y="41020"/>
                  </a:lnTo>
                  <a:lnTo>
                    <a:pt x="774" y="41414"/>
                  </a:lnTo>
                  <a:lnTo>
                    <a:pt x="393" y="41414"/>
                  </a:lnTo>
                  <a:lnTo>
                    <a:pt x="393" y="41020"/>
                  </a:lnTo>
                  <a:close/>
                </a:path>
                <a:path w="91439" h="42544">
                  <a:moveTo>
                    <a:pt x="393" y="41414"/>
                  </a:moveTo>
                  <a:lnTo>
                    <a:pt x="393" y="41795"/>
                  </a:lnTo>
                  <a:lnTo>
                    <a:pt x="0" y="41795"/>
                  </a:lnTo>
                  <a:lnTo>
                    <a:pt x="0" y="42189"/>
                  </a:lnTo>
                  <a:lnTo>
                    <a:pt x="0" y="41795"/>
                  </a:lnTo>
                  <a:lnTo>
                    <a:pt x="0" y="41414"/>
                  </a:lnTo>
                  <a:lnTo>
                    <a:pt x="393" y="41414"/>
                  </a:lnTo>
                  <a:lnTo>
                    <a:pt x="393" y="41020"/>
                  </a:lnTo>
                  <a:lnTo>
                    <a:pt x="393" y="40639"/>
                  </a:lnTo>
                  <a:lnTo>
                    <a:pt x="774" y="40639"/>
                  </a:lnTo>
                  <a:lnTo>
                    <a:pt x="393" y="41020"/>
                  </a:lnTo>
                  <a:lnTo>
                    <a:pt x="393" y="41414"/>
                  </a:lnTo>
                  <a:close/>
                </a:path>
                <a:path w="91439" h="42544">
                  <a:moveTo>
                    <a:pt x="1168" y="40258"/>
                  </a:moveTo>
                  <a:lnTo>
                    <a:pt x="1562" y="40258"/>
                  </a:lnTo>
                  <a:lnTo>
                    <a:pt x="1562" y="40639"/>
                  </a:lnTo>
                  <a:lnTo>
                    <a:pt x="1168" y="40639"/>
                  </a:lnTo>
                  <a:lnTo>
                    <a:pt x="1168" y="40258"/>
                  </a:lnTo>
                  <a:close/>
                </a:path>
                <a:path w="91439" h="42544">
                  <a:moveTo>
                    <a:pt x="42011" y="25425"/>
                  </a:moveTo>
                  <a:lnTo>
                    <a:pt x="42011" y="25806"/>
                  </a:lnTo>
                  <a:lnTo>
                    <a:pt x="41630" y="25806"/>
                  </a:lnTo>
                  <a:lnTo>
                    <a:pt x="42011" y="25806"/>
                  </a:lnTo>
                  <a:lnTo>
                    <a:pt x="41630" y="25806"/>
                  </a:lnTo>
                  <a:lnTo>
                    <a:pt x="41630" y="25425"/>
                  </a:lnTo>
                  <a:lnTo>
                    <a:pt x="42011" y="25425"/>
                  </a:lnTo>
                  <a:lnTo>
                    <a:pt x="41630" y="25425"/>
                  </a:lnTo>
                  <a:lnTo>
                    <a:pt x="42011" y="2542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4551320" y="19871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/>
            <p:cNvSpPr/>
            <p:nvPr/>
          </p:nvSpPr>
          <p:spPr>
            <a:xfrm>
              <a:off x="4562611" y="1927609"/>
              <a:ext cx="95885" cy="55244"/>
            </a:xfrm>
            <a:custGeom>
              <a:avLst/>
              <a:gdLst/>
              <a:ahLst/>
              <a:cxnLst/>
              <a:rect l="l" t="t" r="r" b="b"/>
              <a:pathLst>
                <a:path w="95885" h="55244">
                  <a:moveTo>
                    <a:pt x="0" y="55079"/>
                  </a:moveTo>
                  <a:lnTo>
                    <a:pt x="381" y="55079"/>
                  </a:lnTo>
                  <a:lnTo>
                    <a:pt x="0" y="55079"/>
                  </a:lnTo>
                  <a:close/>
                </a:path>
                <a:path w="95885" h="55244">
                  <a:moveTo>
                    <a:pt x="50761" y="29667"/>
                  </a:moveTo>
                  <a:lnTo>
                    <a:pt x="50761" y="30048"/>
                  </a:lnTo>
                  <a:lnTo>
                    <a:pt x="50761" y="29667"/>
                  </a:lnTo>
                  <a:lnTo>
                    <a:pt x="50368" y="29667"/>
                  </a:lnTo>
                  <a:lnTo>
                    <a:pt x="50761" y="29667"/>
                  </a:lnTo>
                  <a:close/>
                </a:path>
                <a:path w="95885" h="55244">
                  <a:moveTo>
                    <a:pt x="95300" y="0"/>
                  </a:moveTo>
                  <a:lnTo>
                    <a:pt x="95300" y="393"/>
                  </a:lnTo>
                  <a:lnTo>
                    <a:pt x="95300" y="0"/>
                  </a:lnTo>
                  <a:lnTo>
                    <a:pt x="95300" y="393"/>
                  </a:lnTo>
                  <a:lnTo>
                    <a:pt x="95300" y="0"/>
                  </a:lnTo>
                  <a:lnTo>
                    <a:pt x="95300" y="393"/>
                  </a:lnTo>
                  <a:lnTo>
                    <a:pt x="94919" y="393"/>
                  </a:lnTo>
                  <a:lnTo>
                    <a:pt x="95300" y="393"/>
                  </a:lnTo>
                  <a:lnTo>
                    <a:pt x="94919" y="393"/>
                  </a:lnTo>
                  <a:lnTo>
                    <a:pt x="94919" y="0"/>
                  </a:lnTo>
                  <a:lnTo>
                    <a:pt x="9530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/>
            <p:cNvSpPr/>
            <p:nvPr/>
          </p:nvSpPr>
          <p:spPr>
            <a:xfrm>
              <a:off x="4520980" y="19986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4519227" y="1982308"/>
              <a:ext cx="45720" cy="17780"/>
            </a:xfrm>
            <a:custGeom>
              <a:avLst/>
              <a:gdLst/>
              <a:ahLst/>
              <a:cxnLst/>
              <a:rect l="l" t="t" r="r" b="b"/>
              <a:pathLst>
                <a:path w="45720" h="17780">
                  <a:moveTo>
                    <a:pt x="774" y="16764"/>
                  </a:moveTo>
                  <a:lnTo>
                    <a:pt x="774" y="17145"/>
                  </a:lnTo>
                  <a:lnTo>
                    <a:pt x="774" y="16764"/>
                  </a:lnTo>
                  <a:lnTo>
                    <a:pt x="1168" y="16764"/>
                  </a:lnTo>
                  <a:lnTo>
                    <a:pt x="1168" y="17145"/>
                  </a:lnTo>
                  <a:lnTo>
                    <a:pt x="774" y="17145"/>
                  </a:lnTo>
                  <a:lnTo>
                    <a:pt x="774" y="17526"/>
                  </a:lnTo>
                  <a:lnTo>
                    <a:pt x="393" y="17526"/>
                  </a:lnTo>
                  <a:lnTo>
                    <a:pt x="0" y="17526"/>
                  </a:lnTo>
                  <a:lnTo>
                    <a:pt x="0" y="17145"/>
                  </a:lnTo>
                  <a:lnTo>
                    <a:pt x="393" y="17145"/>
                  </a:lnTo>
                  <a:lnTo>
                    <a:pt x="393" y="16764"/>
                  </a:lnTo>
                  <a:lnTo>
                    <a:pt x="774" y="16764"/>
                  </a:lnTo>
                  <a:close/>
                </a:path>
                <a:path w="45720" h="17780">
                  <a:moveTo>
                    <a:pt x="44742" y="381"/>
                  </a:moveTo>
                  <a:lnTo>
                    <a:pt x="44742" y="0"/>
                  </a:lnTo>
                  <a:lnTo>
                    <a:pt x="45135" y="381"/>
                  </a:lnTo>
                  <a:lnTo>
                    <a:pt x="44742" y="381"/>
                  </a:lnTo>
                  <a:close/>
                </a:path>
                <a:path w="45720" h="17780">
                  <a:moveTo>
                    <a:pt x="1358" y="16370"/>
                  </a:moveTo>
                  <a:lnTo>
                    <a:pt x="1358" y="16764"/>
                  </a:lnTo>
                  <a:lnTo>
                    <a:pt x="1358" y="16370"/>
                  </a:lnTo>
                  <a:lnTo>
                    <a:pt x="1358" y="16764"/>
                  </a:lnTo>
                  <a:lnTo>
                    <a:pt x="1168" y="16764"/>
                  </a:lnTo>
                  <a:lnTo>
                    <a:pt x="1358" y="16764"/>
                  </a:lnTo>
                  <a:lnTo>
                    <a:pt x="1358" y="163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4564363" y="19823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/>
            <p:cNvSpPr/>
            <p:nvPr/>
          </p:nvSpPr>
          <p:spPr>
            <a:xfrm>
              <a:off x="4520586" y="19986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93"/>
                  </a:move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4613372" y="19576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4613372" y="19580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4660057" y="19272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381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4563385" y="19842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4613766" y="19586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4563385" y="19846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4520002" y="20013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4519621" y="1925298"/>
              <a:ext cx="147320" cy="77470"/>
            </a:xfrm>
            <a:custGeom>
              <a:avLst/>
              <a:gdLst/>
              <a:ahLst/>
              <a:cxnLst/>
              <a:rect l="l" t="t" r="r" b="b"/>
              <a:pathLst>
                <a:path w="147320" h="77469">
                  <a:moveTo>
                    <a:pt x="142773" y="2311"/>
                  </a:moveTo>
                  <a:lnTo>
                    <a:pt x="143154" y="2311"/>
                  </a:lnTo>
                  <a:lnTo>
                    <a:pt x="142773" y="2311"/>
                  </a:lnTo>
                  <a:close/>
                </a:path>
                <a:path w="147320" h="77469">
                  <a:moveTo>
                    <a:pt x="143154" y="2311"/>
                  </a:moveTo>
                  <a:lnTo>
                    <a:pt x="143344" y="2311"/>
                  </a:lnTo>
                  <a:lnTo>
                    <a:pt x="143154" y="2311"/>
                  </a:lnTo>
                  <a:close/>
                </a:path>
                <a:path w="147320" h="77469">
                  <a:moveTo>
                    <a:pt x="95313" y="35255"/>
                  </a:moveTo>
                  <a:lnTo>
                    <a:pt x="94919" y="35255"/>
                  </a:lnTo>
                  <a:lnTo>
                    <a:pt x="94919" y="34861"/>
                  </a:lnTo>
                  <a:lnTo>
                    <a:pt x="94919" y="35255"/>
                  </a:lnTo>
                  <a:lnTo>
                    <a:pt x="95313" y="35255"/>
                  </a:lnTo>
                  <a:close/>
                </a:path>
                <a:path w="147320" h="77469">
                  <a:moveTo>
                    <a:pt x="43370" y="61252"/>
                  </a:moveTo>
                  <a:lnTo>
                    <a:pt x="43764" y="61252"/>
                  </a:lnTo>
                  <a:lnTo>
                    <a:pt x="43764" y="61633"/>
                  </a:lnTo>
                  <a:lnTo>
                    <a:pt x="43370" y="61823"/>
                  </a:lnTo>
                  <a:lnTo>
                    <a:pt x="43764" y="61823"/>
                  </a:lnTo>
                  <a:lnTo>
                    <a:pt x="43370" y="61823"/>
                  </a:lnTo>
                  <a:lnTo>
                    <a:pt x="43370" y="61633"/>
                  </a:lnTo>
                  <a:lnTo>
                    <a:pt x="43370" y="61252"/>
                  </a:lnTo>
                  <a:close/>
                </a:path>
                <a:path w="147320" h="77469">
                  <a:moveTo>
                    <a:pt x="381" y="77431"/>
                  </a:moveTo>
                  <a:lnTo>
                    <a:pt x="0" y="77431"/>
                  </a:lnTo>
                  <a:lnTo>
                    <a:pt x="381" y="77431"/>
                  </a:lnTo>
                  <a:close/>
                </a:path>
                <a:path w="147320" h="77469">
                  <a:moveTo>
                    <a:pt x="146850" y="0"/>
                  </a:moveTo>
                  <a:lnTo>
                    <a:pt x="147243" y="0"/>
                  </a:lnTo>
                  <a:lnTo>
                    <a:pt x="147243" y="393"/>
                  </a:lnTo>
                  <a:lnTo>
                    <a:pt x="146850" y="393"/>
                  </a:lnTo>
                  <a:lnTo>
                    <a:pt x="146456" y="393"/>
                  </a:lnTo>
                  <a:lnTo>
                    <a:pt x="146850" y="393"/>
                  </a:lnTo>
                  <a:lnTo>
                    <a:pt x="146850" y="0"/>
                  </a:lnTo>
                  <a:lnTo>
                    <a:pt x="146850" y="393"/>
                  </a:lnTo>
                  <a:lnTo>
                    <a:pt x="14685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4563385" y="19869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4666077" y="1923177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393" y="2514"/>
                  </a:moveTo>
                  <a:lnTo>
                    <a:pt x="0" y="2514"/>
                  </a:lnTo>
                  <a:lnTo>
                    <a:pt x="393" y="2514"/>
                  </a:lnTo>
                  <a:close/>
                </a:path>
                <a:path w="5079" h="2539">
                  <a:moveTo>
                    <a:pt x="3708" y="0"/>
                  </a:moveTo>
                  <a:lnTo>
                    <a:pt x="3708" y="393"/>
                  </a:lnTo>
                  <a:lnTo>
                    <a:pt x="4089" y="393"/>
                  </a:lnTo>
                  <a:lnTo>
                    <a:pt x="4089" y="774"/>
                  </a:lnTo>
                  <a:lnTo>
                    <a:pt x="4483" y="774"/>
                  </a:lnTo>
                  <a:lnTo>
                    <a:pt x="4483" y="1155"/>
                  </a:lnTo>
                  <a:lnTo>
                    <a:pt x="4089" y="1155"/>
                  </a:lnTo>
                  <a:lnTo>
                    <a:pt x="4089" y="1549"/>
                  </a:lnTo>
                  <a:lnTo>
                    <a:pt x="3708" y="1549"/>
                  </a:lnTo>
                  <a:lnTo>
                    <a:pt x="3708" y="1155"/>
                  </a:lnTo>
                  <a:lnTo>
                    <a:pt x="3708" y="774"/>
                  </a:lnTo>
                  <a:lnTo>
                    <a:pt x="3708" y="393"/>
                  </a:lnTo>
                  <a:lnTo>
                    <a:pt x="3708" y="774"/>
                  </a:lnTo>
                  <a:lnTo>
                    <a:pt x="3708" y="393"/>
                  </a:lnTo>
                  <a:lnTo>
                    <a:pt x="3314" y="393"/>
                  </a:lnTo>
                  <a:lnTo>
                    <a:pt x="3708" y="0"/>
                  </a:lnTo>
                  <a:close/>
                </a:path>
                <a:path w="5079" h="2539">
                  <a:moveTo>
                    <a:pt x="4089" y="0"/>
                  </a:moveTo>
                  <a:lnTo>
                    <a:pt x="3708" y="0"/>
                  </a:lnTo>
                  <a:lnTo>
                    <a:pt x="408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4519621" y="20031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4666865" y="19252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81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4669786" y="19231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4562992" y="1926072"/>
              <a:ext cx="103505" cy="61594"/>
            </a:xfrm>
            <a:custGeom>
              <a:avLst/>
              <a:gdLst/>
              <a:ahLst/>
              <a:cxnLst/>
              <a:rect l="l" t="t" r="r" b="b"/>
              <a:pathLst>
                <a:path w="103504" h="61594">
                  <a:moveTo>
                    <a:pt x="103085" y="0"/>
                  </a:moveTo>
                  <a:lnTo>
                    <a:pt x="103479" y="0"/>
                  </a:lnTo>
                  <a:lnTo>
                    <a:pt x="103479" y="381"/>
                  </a:lnTo>
                  <a:lnTo>
                    <a:pt x="103085" y="381"/>
                  </a:lnTo>
                  <a:lnTo>
                    <a:pt x="103479" y="381"/>
                  </a:lnTo>
                  <a:lnTo>
                    <a:pt x="103085" y="381"/>
                  </a:lnTo>
                  <a:lnTo>
                    <a:pt x="103085" y="0"/>
                  </a:lnTo>
                  <a:close/>
                </a:path>
                <a:path w="103504" h="61594">
                  <a:moveTo>
                    <a:pt x="393" y="61442"/>
                  </a:moveTo>
                  <a:lnTo>
                    <a:pt x="0" y="61442"/>
                  </a:lnTo>
                  <a:lnTo>
                    <a:pt x="0" y="61048"/>
                  </a:lnTo>
                  <a:lnTo>
                    <a:pt x="393" y="61048"/>
                  </a:lnTo>
                  <a:lnTo>
                    <a:pt x="393" y="6144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4667246" y="19252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/>
            <p:cNvSpPr/>
            <p:nvPr/>
          </p:nvSpPr>
          <p:spPr>
            <a:xfrm>
              <a:off x="4669392" y="192357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393" y="0"/>
                  </a:lnTo>
                  <a:lnTo>
                    <a:pt x="393" y="381"/>
                  </a:lnTo>
                  <a:lnTo>
                    <a:pt x="393" y="762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/>
            <p:cNvSpPr/>
            <p:nvPr/>
          </p:nvSpPr>
          <p:spPr>
            <a:xfrm>
              <a:off x="4668998" y="19239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/>
            <p:cNvSpPr/>
            <p:nvPr/>
          </p:nvSpPr>
          <p:spPr>
            <a:xfrm>
              <a:off x="4666471" y="19260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393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/>
            <p:cNvSpPr/>
            <p:nvPr/>
          </p:nvSpPr>
          <p:spPr>
            <a:xfrm>
              <a:off x="4666471" y="19260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4518846" y="1923952"/>
              <a:ext cx="151130" cy="81280"/>
            </a:xfrm>
            <a:custGeom>
              <a:avLst/>
              <a:gdLst/>
              <a:ahLst/>
              <a:cxnLst/>
              <a:rect l="l" t="t" r="r" b="b"/>
              <a:pathLst>
                <a:path w="151129" h="81280">
                  <a:moveTo>
                    <a:pt x="150545" y="0"/>
                  </a:moveTo>
                  <a:lnTo>
                    <a:pt x="150545" y="381"/>
                  </a:lnTo>
                  <a:lnTo>
                    <a:pt x="150939" y="381"/>
                  </a:lnTo>
                  <a:lnTo>
                    <a:pt x="150545" y="381"/>
                  </a:lnTo>
                  <a:lnTo>
                    <a:pt x="150545" y="0"/>
                  </a:lnTo>
                  <a:close/>
                </a:path>
                <a:path w="151129" h="81280">
                  <a:moveTo>
                    <a:pt x="380" y="79540"/>
                  </a:moveTo>
                  <a:lnTo>
                    <a:pt x="380" y="79933"/>
                  </a:lnTo>
                  <a:lnTo>
                    <a:pt x="380" y="80314"/>
                  </a:lnTo>
                  <a:lnTo>
                    <a:pt x="380" y="80695"/>
                  </a:lnTo>
                  <a:lnTo>
                    <a:pt x="0" y="80695"/>
                  </a:lnTo>
                  <a:lnTo>
                    <a:pt x="0" y="80314"/>
                  </a:lnTo>
                  <a:lnTo>
                    <a:pt x="380" y="79933"/>
                  </a:lnTo>
                  <a:lnTo>
                    <a:pt x="380" y="79540"/>
                  </a:lnTo>
                  <a:close/>
                </a:path>
                <a:path w="151129" h="81280">
                  <a:moveTo>
                    <a:pt x="148399" y="2120"/>
                  </a:moveTo>
                  <a:lnTo>
                    <a:pt x="148018" y="2120"/>
                  </a:lnTo>
                  <a:lnTo>
                    <a:pt x="148018" y="1739"/>
                  </a:lnTo>
                  <a:lnTo>
                    <a:pt x="148399" y="1739"/>
                  </a:lnTo>
                  <a:lnTo>
                    <a:pt x="148399" y="2120"/>
                  </a:lnTo>
                  <a:close/>
                </a:path>
                <a:path w="151129" h="81280">
                  <a:moveTo>
                    <a:pt x="150545" y="0"/>
                  </a:moveTo>
                  <a:lnTo>
                    <a:pt x="150545" y="381"/>
                  </a:lnTo>
                  <a:lnTo>
                    <a:pt x="150152" y="381"/>
                  </a:lnTo>
                  <a:lnTo>
                    <a:pt x="150545" y="381"/>
                  </a:lnTo>
                  <a:lnTo>
                    <a:pt x="150152" y="381"/>
                  </a:lnTo>
                  <a:lnTo>
                    <a:pt x="15054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4668223" y="19247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4666865" y="1924333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1752" y="393"/>
                  </a:moveTo>
                  <a:lnTo>
                    <a:pt x="2133" y="0"/>
                  </a:lnTo>
                  <a:lnTo>
                    <a:pt x="2527" y="393"/>
                  </a:lnTo>
                  <a:lnTo>
                    <a:pt x="2921" y="393"/>
                  </a:lnTo>
                  <a:lnTo>
                    <a:pt x="2921" y="584"/>
                  </a:lnTo>
                  <a:lnTo>
                    <a:pt x="2921" y="965"/>
                  </a:lnTo>
                  <a:lnTo>
                    <a:pt x="3302" y="965"/>
                  </a:lnTo>
                  <a:lnTo>
                    <a:pt x="2921" y="965"/>
                  </a:lnTo>
                  <a:lnTo>
                    <a:pt x="3302" y="965"/>
                  </a:lnTo>
                  <a:lnTo>
                    <a:pt x="3302" y="1358"/>
                  </a:lnTo>
                  <a:lnTo>
                    <a:pt x="3302" y="1739"/>
                  </a:lnTo>
                  <a:lnTo>
                    <a:pt x="3302" y="2120"/>
                  </a:lnTo>
                  <a:lnTo>
                    <a:pt x="2921" y="2514"/>
                  </a:lnTo>
                  <a:lnTo>
                    <a:pt x="2527" y="2514"/>
                  </a:lnTo>
                  <a:lnTo>
                    <a:pt x="2921" y="2120"/>
                  </a:lnTo>
                  <a:lnTo>
                    <a:pt x="2527" y="2120"/>
                  </a:lnTo>
                  <a:lnTo>
                    <a:pt x="2921" y="2120"/>
                  </a:lnTo>
                  <a:lnTo>
                    <a:pt x="2921" y="1739"/>
                  </a:lnTo>
                  <a:lnTo>
                    <a:pt x="2527" y="1739"/>
                  </a:lnTo>
                  <a:lnTo>
                    <a:pt x="2527" y="1358"/>
                  </a:lnTo>
                  <a:lnTo>
                    <a:pt x="2133" y="1358"/>
                  </a:lnTo>
                  <a:lnTo>
                    <a:pt x="2133" y="965"/>
                  </a:lnTo>
                  <a:lnTo>
                    <a:pt x="1752" y="965"/>
                  </a:lnTo>
                  <a:lnTo>
                    <a:pt x="1752" y="584"/>
                  </a:lnTo>
                  <a:lnTo>
                    <a:pt x="1752" y="393"/>
                  </a:lnTo>
                  <a:close/>
                </a:path>
                <a:path w="3810" h="2539">
                  <a:moveTo>
                    <a:pt x="1358" y="584"/>
                  </a:moveTo>
                  <a:lnTo>
                    <a:pt x="1358" y="965"/>
                  </a:lnTo>
                  <a:lnTo>
                    <a:pt x="1358" y="584"/>
                  </a:lnTo>
                  <a:lnTo>
                    <a:pt x="965" y="584"/>
                  </a:lnTo>
                  <a:lnTo>
                    <a:pt x="1358" y="584"/>
                  </a:lnTo>
                  <a:close/>
                </a:path>
                <a:path w="3810" h="2539">
                  <a:moveTo>
                    <a:pt x="381" y="1739"/>
                  </a:moveTo>
                  <a:lnTo>
                    <a:pt x="0" y="1739"/>
                  </a:lnTo>
                  <a:lnTo>
                    <a:pt x="381" y="173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4670942" y="19227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4516509" y="1923177"/>
              <a:ext cx="154940" cy="81915"/>
            </a:xfrm>
            <a:custGeom>
              <a:avLst/>
              <a:gdLst/>
              <a:ahLst/>
              <a:cxnLst/>
              <a:rect l="l" t="t" r="r" b="b"/>
              <a:pathLst>
                <a:path w="154939" h="81914">
                  <a:moveTo>
                    <a:pt x="381" y="81470"/>
                  </a:moveTo>
                  <a:lnTo>
                    <a:pt x="0" y="81470"/>
                  </a:lnTo>
                  <a:lnTo>
                    <a:pt x="381" y="81470"/>
                  </a:lnTo>
                  <a:close/>
                </a:path>
                <a:path w="154939" h="81914">
                  <a:moveTo>
                    <a:pt x="46482" y="64338"/>
                  </a:moveTo>
                  <a:lnTo>
                    <a:pt x="46875" y="64338"/>
                  </a:lnTo>
                  <a:lnTo>
                    <a:pt x="46875" y="64719"/>
                  </a:lnTo>
                  <a:lnTo>
                    <a:pt x="46875" y="64338"/>
                  </a:lnTo>
                  <a:lnTo>
                    <a:pt x="46875" y="64719"/>
                  </a:lnTo>
                  <a:lnTo>
                    <a:pt x="46482" y="64719"/>
                  </a:lnTo>
                  <a:lnTo>
                    <a:pt x="46482" y="64338"/>
                  </a:lnTo>
                  <a:close/>
                </a:path>
                <a:path w="154939" h="81914">
                  <a:moveTo>
                    <a:pt x="154432" y="0"/>
                  </a:moveTo>
                  <a:lnTo>
                    <a:pt x="154051" y="0"/>
                  </a:lnTo>
                  <a:lnTo>
                    <a:pt x="154432" y="0"/>
                  </a:lnTo>
                  <a:close/>
                </a:path>
                <a:path w="154939" h="81914">
                  <a:moveTo>
                    <a:pt x="152107" y="1739"/>
                  </a:moveTo>
                  <a:lnTo>
                    <a:pt x="151714" y="1739"/>
                  </a:lnTo>
                  <a:lnTo>
                    <a:pt x="152107" y="1739"/>
                  </a:lnTo>
                  <a:close/>
                </a:path>
                <a:path w="154939" h="81914">
                  <a:moveTo>
                    <a:pt x="150736" y="3276"/>
                  </a:moveTo>
                  <a:lnTo>
                    <a:pt x="150736" y="2895"/>
                  </a:lnTo>
                  <a:lnTo>
                    <a:pt x="150736" y="3276"/>
                  </a:lnTo>
                  <a:lnTo>
                    <a:pt x="151130" y="3276"/>
                  </a:lnTo>
                  <a:lnTo>
                    <a:pt x="150736" y="3276"/>
                  </a:lnTo>
                  <a:lnTo>
                    <a:pt x="150355" y="3276"/>
                  </a:lnTo>
                  <a:lnTo>
                    <a:pt x="150355" y="2895"/>
                  </a:lnTo>
                  <a:lnTo>
                    <a:pt x="150736" y="327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4668223" y="19249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4615315" y="19617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4615506" y="19613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4667246" y="19260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4667246" y="192357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314" y="0"/>
                  </a:moveTo>
                  <a:lnTo>
                    <a:pt x="3695" y="0"/>
                  </a:lnTo>
                  <a:lnTo>
                    <a:pt x="3314" y="0"/>
                  </a:lnTo>
                  <a:lnTo>
                    <a:pt x="3695" y="0"/>
                  </a:lnTo>
                  <a:lnTo>
                    <a:pt x="3314" y="0"/>
                  </a:lnTo>
                  <a:lnTo>
                    <a:pt x="3695" y="0"/>
                  </a:lnTo>
                  <a:lnTo>
                    <a:pt x="3314" y="0"/>
                  </a:lnTo>
                  <a:lnTo>
                    <a:pt x="3695" y="0"/>
                  </a:lnTo>
                  <a:lnTo>
                    <a:pt x="3314" y="0"/>
                  </a:lnTo>
                  <a:lnTo>
                    <a:pt x="3695" y="0"/>
                  </a:lnTo>
                  <a:lnTo>
                    <a:pt x="3695" y="381"/>
                  </a:lnTo>
                  <a:lnTo>
                    <a:pt x="3314" y="381"/>
                  </a:lnTo>
                  <a:lnTo>
                    <a:pt x="3314" y="0"/>
                  </a:lnTo>
                  <a:close/>
                </a:path>
                <a:path w="3810" h="3810">
                  <a:moveTo>
                    <a:pt x="0" y="2501"/>
                  </a:moveTo>
                  <a:lnTo>
                    <a:pt x="393" y="2501"/>
                  </a:lnTo>
                  <a:lnTo>
                    <a:pt x="393" y="2882"/>
                  </a:lnTo>
                  <a:lnTo>
                    <a:pt x="393" y="3276"/>
                  </a:lnTo>
                  <a:lnTo>
                    <a:pt x="393" y="2882"/>
                  </a:lnTo>
                  <a:lnTo>
                    <a:pt x="0" y="2501"/>
                  </a:lnTo>
                  <a:lnTo>
                    <a:pt x="393" y="2882"/>
                  </a:lnTo>
                  <a:lnTo>
                    <a:pt x="0" y="2882"/>
                  </a:lnTo>
                  <a:lnTo>
                    <a:pt x="0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4670942" y="19231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4516890" y="200464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4563385" y="19878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4615506" y="196170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4670942" y="19235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4670561" y="19239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4667830" y="192607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4667639" y="19264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4668617" y="19252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4518846" y="1923952"/>
              <a:ext cx="153035" cy="82550"/>
            </a:xfrm>
            <a:custGeom>
              <a:avLst/>
              <a:gdLst/>
              <a:ahLst/>
              <a:cxnLst/>
              <a:rect l="l" t="t" r="r" b="b"/>
              <a:pathLst>
                <a:path w="153035" h="82550">
                  <a:moveTo>
                    <a:pt x="380" y="81089"/>
                  </a:moveTo>
                  <a:lnTo>
                    <a:pt x="0" y="81089"/>
                  </a:lnTo>
                  <a:lnTo>
                    <a:pt x="0" y="80695"/>
                  </a:lnTo>
                  <a:lnTo>
                    <a:pt x="380" y="80695"/>
                  </a:lnTo>
                  <a:lnTo>
                    <a:pt x="380" y="81089"/>
                  </a:lnTo>
                  <a:close/>
                </a:path>
                <a:path w="153035" h="82550">
                  <a:moveTo>
                    <a:pt x="97053" y="38138"/>
                  </a:moveTo>
                  <a:lnTo>
                    <a:pt x="96659" y="38138"/>
                  </a:lnTo>
                  <a:lnTo>
                    <a:pt x="97053" y="38138"/>
                  </a:lnTo>
                  <a:close/>
                </a:path>
                <a:path w="153035" h="82550">
                  <a:moveTo>
                    <a:pt x="152095" y="0"/>
                  </a:moveTo>
                  <a:lnTo>
                    <a:pt x="152488" y="0"/>
                  </a:lnTo>
                  <a:lnTo>
                    <a:pt x="152095" y="381"/>
                  </a:lnTo>
                  <a:lnTo>
                    <a:pt x="152095" y="0"/>
                  </a:lnTo>
                  <a:lnTo>
                    <a:pt x="152488" y="0"/>
                  </a:lnTo>
                  <a:lnTo>
                    <a:pt x="152095" y="0"/>
                  </a:lnTo>
                  <a:close/>
                </a:path>
                <a:path w="153035" h="82550">
                  <a:moveTo>
                    <a:pt x="149377" y="2120"/>
                  </a:moveTo>
                  <a:lnTo>
                    <a:pt x="149377" y="2501"/>
                  </a:lnTo>
                  <a:lnTo>
                    <a:pt x="148983" y="2501"/>
                  </a:lnTo>
                  <a:lnTo>
                    <a:pt x="149377" y="2501"/>
                  </a:lnTo>
                  <a:lnTo>
                    <a:pt x="149377" y="2120"/>
                  </a:lnTo>
                  <a:close/>
                </a:path>
                <a:path w="153035" h="82550">
                  <a:moveTo>
                    <a:pt x="152095" y="381"/>
                  </a:moveTo>
                  <a:lnTo>
                    <a:pt x="151714" y="774"/>
                  </a:lnTo>
                  <a:lnTo>
                    <a:pt x="152095" y="381"/>
                  </a:lnTo>
                  <a:close/>
                </a:path>
                <a:path w="153035" h="82550">
                  <a:moveTo>
                    <a:pt x="151714" y="965"/>
                  </a:moveTo>
                  <a:lnTo>
                    <a:pt x="151320" y="965"/>
                  </a:lnTo>
                  <a:lnTo>
                    <a:pt x="151320" y="774"/>
                  </a:lnTo>
                  <a:lnTo>
                    <a:pt x="151714" y="774"/>
                  </a:lnTo>
                  <a:lnTo>
                    <a:pt x="151714" y="965"/>
                  </a:lnTo>
                  <a:close/>
                </a:path>
                <a:path w="153035" h="82550">
                  <a:moveTo>
                    <a:pt x="148793" y="2895"/>
                  </a:moveTo>
                  <a:lnTo>
                    <a:pt x="148983" y="2895"/>
                  </a:lnTo>
                  <a:lnTo>
                    <a:pt x="148983" y="3276"/>
                  </a:lnTo>
                  <a:lnTo>
                    <a:pt x="148793" y="3276"/>
                  </a:lnTo>
                  <a:lnTo>
                    <a:pt x="148793" y="2895"/>
                  </a:lnTo>
                  <a:close/>
                </a:path>
                <a:path w="153035" h="82550">
                  <a:moveTo>
                    <a:pt x="147231" y="4813"/>
                  </a:moveTo>
                  <a:lnTo>
                    <a:pt x="146850" y="4813"/>
                  </a:lnTo>
                  <a:lnTo>
                    <a:pt x="147231" y="4432"/>
                  </a:lnTo>
                  <a:lnTo>
                    <a:pt x="147231" y="4813"/>
                  </a:lnTo>
                  <a:close/>
                </a:path>
                <a:path w="153035" h="82550">
                  <a:moveTo>
                    <a:pt x="774" y="81470"/>
                  </a:moveTo>
                  <a:lnTo>
                    <a:pt x="774" y="81851"/>
                  </a:lnTo>
                  <a:lnTo>
                    <a:pt x="774" y="82245"/>
                  </a:lnTo>
                  <a:lnTo>
                    <a:pt x="380" y="82245"/>
                  </a:lnTo>
                  <a:lnTo>
                    <a:pt x="380" y="81851"/>
                  </a:lnTo>
                  <a:lnTo>
                    <a:pt x="774" y="81851"/>
                  </a:lnTo>
                  <a:lnTo>
                    <a:pt x="774" y="81470"/>
                  </a:lnTo>
                  <a:lnTo>
                    <a:pt x="774" y="81089"/>
                  </a:lnTo>
                  <a:lnTo>
                    <a:pt x="774" y="81470"/>
                  </a:lnTo>
                  <a:close/>
                </a:path>
                <a:path w="153035" h="82550">
                  <a:moveTo>
                    <a:pt x="774" y="81851"/>
                  </a:moveTo>
                  <a:lnTo>
                    <a:pt x="380" y="81851"/>
                  </a:lnTo>
                  <a:lnTo>
                    <a:pt x="380" y="81470"/>
                  </a:lnTo>
                  <a:lnTo>
                    <a:pt x="774" y="81470"/>
                  </a:lnTo>
                  <a:lnTo>
                    <a:pt x="774" y="81851"/>
                  </a:lnTo>
                  <a:close/>
                </a:path>
                <a:path w="153035" h="82550">
                  <a:moveTo>
                    <a:pt x="151320" y="1739"/>
                  </a:moveTo>
                  <a:lnTo>
                    <a:pt x="151714" y="1739"/>
                  </a:lnTo>
                  <a:lnTo>
                    <a:pt x="151714" y="2120"/>
                  </a:lnTo>
                  <a:lnTo>
                    <a:pt x="151320" y="2120"/>
                  </a:lnTo>
                  <a:lnTo>
                    <a:pt x="151320" y="2501"/>
                  </a:lnTo>
                  <a:lnTo>
                    <a:pt x="151320" y="2120"/>
                  </a:lnTo>
                  <a:lnTo>
                    <a:pt x="151320" y="173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4669392" y="19260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4616293" y="196286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190"/>
                  </a:moveTo>
                  <a:lnTo>
                    <a:pt x="774" y="571"/>
                  </a:lnTo>
                  <a:lnTo>
                    <a:pt x="380" y="571"/>
                  </a:lnTo>
                  <a:lnTo>
                    <a:pt x="0" y="571"/>
                  </a:lnTo>
                  <a:lnTo>
                    <a:pt x="380" y="571"/>
                  </a:lnTo>
                  <a:lnTo>
                    <a:pt x="774" y="571"/>
                  </a:lnTo>
                  <a:lnTo>
                    <a:pt x="774" y="190"/>
                  </a:lnTo>
                  <a:lnTo>
                    <a:pt x="774" y="0"/>
                  </a:lnTo>
                  <a:lnTo>
                    <a:pt x="774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/>
            <p:cNvSpPr/>
            <p:nvPr/>
          </p:nvSpPr>
          <p:spPr>
            <a:xfrm>
              <a:off x="4670167" y="19264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/>
            <p:cNvSpPr/>
            <p:nvPr/>
          </p:nvSpPr>
          <p:spPr>
            <a:xfrm>
              <a:off x="4669786" y="19268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/>
            <p:cNvSpPr/>
            <p:nvPr/>
          </p:nvSpPr>
          <p:spPr>
            <a:xfrm>
              <a:off x="4616293" y="19638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4616293" y="1927228"/>
              <a:ext cx="55880" cy="36830"/>
            </a:xfrm>
            <a:custGeom>
              <a:avLst/>
              <a:gdLst/>
              <a:ahLst/>
              <a:cxnLst/>
              <a:rect l="l" t="t" r="r" b="b"/>
              <a:pathLst>
                <a:path w="55879" h="36830">
                  <a:moveTo>
                    <a:pt x="0" y="36207"/>
                  </a:moveTo>
                  <a:lnTo>
                    <a:pt x="380" y="36207"/>
                  </a:lnTo>
                  <a:lnTo>
                    <a:pt x="0" y="36588"/>
                  </a:lnTo>
                  <a:lnTo>
                    <a:pt x="0" y="36207"/>
                  </a:lnTo>
                  <a:close/>
                </a:path>
                <a:path w="55879" h="36830">
                  <a:moveTo>
                    <a:pt x="52323" y="774"/>
                  </a:moveTo>
                  <a:lnTo>
                    <a:pt x="52704" y="774"/>
                  </a:lnTo>
                  <a:lnTo>
                    <a:pt x="52704" y="1155"/>
                  </a:lnTo>
                  <a:lnTo>
                    <a:pt x="52323" y="774"/>
                  </a:lnTo>
                  <a:close/>
                </a:path>
                <a:path w="55879" h="36830">
                  <a:moveTo>
                    <a:pt x="54648" y="0"/>
                  </a:moveTo>
                  <a:lnTo>
                    <a:pt x="55041" y="0"/>
                  </a:lnTo>
                  <a:lnTo>
                    <a:pt x="55435" y="0"/>
                  </a:lnTo>
                  <a:lnTo>
                    <a:pt x="55435" y="381"/>
                  </a:lnTo>
                  <a:lnTo>
                    <a:pt x="55041" y="381"/>
                  </a:lnTo>
                  <a:lnTo>
                    <a:pt x="55041" y="774"/>
                  </a:lnTo>
                  <a:lnTo>
                    <a:pt x="55041" y="381"/>
                  </a:lnTo>
                  <a:lnTo>
                    <a:pt x="54648" y="381"/>
                  </a:lnTo>
                  <a:lnTo>
                    <a:pt x="54267" y="381"/>
                  </a:lnTo>
                  <a:lnTo>
                    <a:pt x="54267" y="0"/>
                  </a:lnTo>
                  <a:lnTo>
                    <a:pt x="54648" y="0"/>
                  </a:lnTo>
                  <a:close/>
                </a:path>
                <a:path w="55879" h="36830">
                  <a:moveTo>
                    <a:pt x="53098" y="1536"/>
                  </a:moveTo>
                  <a:lnTo>
                    <a:pt x="53098" y="1155"/>
                  </a:lnTo>
                  <a:lnTo>
                    <a:pt x="52704" y="1155"/>
                  </a:lnTo>
                  <a:lnTo>
                    <a:pt x="53098" y="1155"/>
                  </a:lnTo>
                  <a:lnTo>
                    <a:pt x="53098" y="1536"/>
                  </a:lnTo>
                  <a:close/>
                </a:path>
                <a:path w="55879" h="36830">
                  <a:moveTo>
                    <a:pt x="52704" y="1155"/>
                  </a:moveTo>
                  <a:lnTo>
                    <a:pt x="53098" y="1536"/>
                  </a:lnTo>
                  <a:lnTo>
                    <a:pt x="53098" y="1930"/>
                  </a:lnTo>
                  <a:lnTo>
                    <a:pt x="53098" y="1536"/>
                  </a:lnTo>
                  <a:lnTo>
                    <a:pt x="52704" y="1536"/>
                  </a:lnTo>
                  <a:lnTo>
                    <a:pt x="52704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4562611" y="19913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/>
            <p:cNvSpPr/>
            <p:nvPr/>
          </p:nvSpPr>
          <p:spPr>
            <a:xfrm>
              <a:off x="4562611" y="1964592"/>
              <a:ext cx="54610" cy="27305"/>
            </a:xfrm>
            <a:custGeom>
              <a:avLst/>
              <a:gdLst/>
              <a:ahLst/>
              <a:cxnLst/>
              <a:rect l="l" t="t" r="r" b="b"/>
              <a:pathLst>
                <a:path w="54610" h="27305">
                  <a:moveTo>
                    <a:pt x="381" y="27152"/>
                  </a:moveTo>
                  <a:lnTo>
                    <a:pt x="0" y="27152"/>
                  </a:lnTo>
                  <a:lnTo>
                    <a:pt x="381" y="27152"/>
                  </a:lnTo>
                  <a:close/>
                </a:path>
                <a:path w="54610" h="27305">
                  <a:moveTo>
                    <a:pt x="54063" y="381"/>
                  </a:moveTo>
                  <a:lnTo>
                    <a:pt x="53682" y="381"/>
                  </a:lnTo>
                  <a:lnTo>
                    <a:pt x="53682" y="0"/>
                  </a:lnTo>
                  <a:lnTo>
                    <a:pt x="54063" y="0"/>
                  </a:lnTo>
                  <a:lnTo>
                    <a:pt x="5406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/>
            <p:cNvSpPr/>
            <p:nvPr/>
          </p:nvSpPr>
          <p:spPr>
            <a:xfrm>
              <a:off x="4669392" y="19287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4562611" y="1964972"/>
              <a:ext cx="54610" cy="27305"/>
            </a:xfrm>
            <a:custGeom>
              <a:avLst/>
              <a:gdLst/>
              <a:ahLst/>
              <a:cxnLst/>
              <a:rect l="l" t="t" r="r" b="b"/>
              <a:pathLst>
                <a:path w="54610" h="27305">
                  <a:moveTo>
                    <a:pt x="54063" y="0"/>
                  </a:moveTo>
                  <a:lnTo>
                    <a:pt x="53682" y="0"/>
                  </a:lnTo>
                  <a:lnTo>
                    <a:pt x="54063" y="0"/>
                  </a:lnTo>
                  <a:close/>
                </a:path>
                <a:path w="54610" h="27305">
                  <a:moveTo>
                    <a:pt x="0" y="26771"/>
                  </a:moveTo>
                  <a:lnTo>
                    <a:pt x="381" y="26771"/>
                  </a:lnTo>
                  <a:lnTo>
                    <a:pt x="0" y="26771"/>
                  </a:lnTo>
                  <a:lnTo>
                    <a:pt x="0" y="26962"/>
                  </a:lnTo>
                  <a:lnTo>
                    <a:pt x="0" y="267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/>
            <p:cNvSpPr/>
            <p:nvPr/>
          </p:nvSpPr>
          <p:spPr>
            <a:xfrm>
              <a:off x="4670942" y="19276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/>
            <p:cNvSpPr/>
            <p:nvPr/>
          </p:nvSpPr>
          <p:spPr>
            <a:xfrm>
              <a:off x="4562611" y="1928003"/>
              <a:ext cx="109220" cy="64769"/>
            </a:xfrm>
            <a:custGeom>
              <a:avLst/>
              <a:gdLst/>
              <a:ahLst/>
              <a:cxnLst/>
              <a:rect l="l" t="t" r="r" b="b"/>
              <a:pathLst>
                <a:path w="109220" h="64769">
                  <a:moveTo>
                    <a:pt x="107175" y="1155"/>
                  </a:moveTo>
                  <a:lnTo>
                    <a:pt x="107175" y="1536"/>
                  </a:lnTo>
                  <a:lnTo>
                    <a:pt x="106781" y="1155"/>
                  </a:lnTo>
                  <a:lnTo>
                    <a:pt x="106781" y="761"/>
                  </a:lnTo>
                  <a:lnTo>
                    <a:pt x="106781" y="1155"/>
                  </a:lnTo>
                  <a:lnTo>
                    <a:pt x="107175" y="1155"/>
                  </a:lnTo>
                  <a:close/>
                </a:path>
                <a:path w="109220" h="64769">
                  <a:moveTo>
                    <a:pt x="0" y="63931"/>
                  </a:moveTo>
                  <a:lnTo>
                    <a:pt x="381" y="63931"/>
                  </a:lnTo>
                  <a:lnTo>
                    <a:pt x="381" y="64325"/>
                  </a:lnTo>
                  <a:lnTo>
                    <a:pt x="381" y="63931"/>
                  </a:lnTo>
                  <a:lnTo>
                    <a:pt x="0" y="63931"/>
                  </a:lnTo>
                  <a:close/>
                </a:path>
                <a:path w="109220" h="64769">
                  <a:moveTo>
                    <a:pt x="108724" y="380"/>
                  </a:moveTo>
                  <a:lnTo>
                    <a:pt x="108331" y="380"/>
                  </a:lnTo>
                  <a:lnTo>
                    <a:pt x="108331" y="0"/>
                  </a:lnTo>
                  <a:lnTo>
                    <a:pt x="108331" y="380"/>
                  </a:lnTo>
                  <a:lnTo>
                    <a:pt x="108724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7" name="object 2737"/>
            <p:cNvSpPr/>
            <p:nvPr/>
          </p:nvSpPr>
          <p:spPr>
            <a:xfrm>
              <a:off x="4671335" y="19280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/>
            <p:cNvSpPr/>
            <p:nvPr/>
          </p:nvSpPr>
          <p:spPr>
            <a:xfrm>
              <a:off x="4517678" y="1965366"/>
              <a:ext cx="100965" cy="44450"/>
            </a:xfrm>
            <a:custGeom>
              <a:avLst/>
              <a:gdLst/>
              <a:ahLst/>
              <a:cxnLst/>
              <a:rect l="l" t="t" r="r" b="b"/>
              <a:pathLst>
                <a:path w="100964" h="44450">
                  <a:moveTo>
                    <a:pt x="45707" y="27343"/>
                  </a:moveTo>
                  <a:lnTo>
                    <a:pt x="45313" y="27343"/>
                  </a:lnTo>
                  <a:lnTo>
                    <a:pt x="45313" y="26962"/>
                  </a:lnTo>
                  <a:lnTo>
                    <a:pt x="45707" y="26962"/>
                  </a:lnTo>
                  <a:lnTo>
                    <a:pt x="45707" y="27343"/>
                  </a:lnTo>
                  <a:close/>
                </a:path>
                <a:path w="100964" h="44450">
                  <a:moveTo>
                    <a:pt x="100558" y="380"/>
                  </a:moveTo>
                  <a:lnTo>
                    <a:pt x="100164" y="380"/>
                  </a:lnTo>
                  <a:lnTo>
                    <a:pt x="100164" y="0"/>
                  </a:lnTo>
                  <a:lnTo>
                    <a:pt x="99783" y="0"/>
                  </a:lnTo>
                  <a:lnTo>
                    <a:pt x="100164" y="0"/>
                  </a:lnTo>
                  <a:lnTo>
                    <a:pt x="100558" y="0"/>
                  </a:lnTo>
                  <a:lnTo>
                    <a:pt x="100558" y="380"/>
                  </a:lnTo>
                  <a:close/>
                </a:path>
                <a:path w="100964" h="44450">
                  <a:moveTo>
                    <a:pt x="380" y="44107"/>
                  </a:moveTo>
                  <a:lnTo>
                    <a:pt x="0" y="44107"/>
                  </a:lnTo>
                  <a:lnTo>
                    <a:pt x="0" y="43713"/>
                  </a:lnTo>
                  <a:lnTo>
                    <a:pt x="380" y="43713"/>
                  </a:lnTo>
                  <a:lnTo>
                    <a:pt x="380" y="4410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/>
            <p:cNvSpPr/>
            <p:nvPr/>
          </p:nvSpPr>
          <p:spPr>
            <a:xfrm>
              <a:off x="4518059" y="20086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/>
            <p:cNvSpPr/>
            <p:nvPr/>
          </p:nvSpPr>
          <p:spPr>
            <a:xfrm>
              <a:off x="4562992" y="199270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  <a:path w="635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/>
            <p:cNvSpPr/>
            <p:nvPr/>
          </p:nvSpPr>
          <p:spPr>
            <a:xfrm>
              <a:off x="4562992" y="19927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4562992" y="1928765"/>
              <a:ext cx="109220" cy="64769"/>
            </a:xfrm>
            <a:custGeom>
              <a:avLst/>
              <a:gdLst/>
              <a:ahLst/>
              <a:cxnLst/>
              <a:rect l="l" t="t" r="r" b="b"/>
              <a:pathLst>
                <a:path w="109220" h="64769">
                  <a:moveTo>
                    <a:pt x="109118" y="393"/>
                  </a:moveTo>
                  <a:lnTo>
                    <a:pt x="108737" y="393"/>
                  </a:lnTo>
                  <a:lnTo>
                    <a:pt x="108737" y="0"/>
                  </a:lnTo>
                  <a:lnTo>
                    <a:pt x="109118" y="0"/>
                  </a:lnTo>
                  <a:lnTo>
                    <a:pt x="109118" y="393"/>
                  </a:lnTo>
                  <a:close/>
                </a:path>
                <a:path w="109220" h="64769">
                  <a:moveTo>
                    <a:pt x="393" y="64325"/>
                  </a:moveTo>
                  <a:lnTo>
                    <a:pt x="0" y="64325"/>
                  </a:lnTo>
                  <a:lnTo>
                    <a:pt x="393" y="64325"/>
                  </a:lnTo>
                  <a:close/>
                </a:path>
                <a:path w="109220" h="64769">
                  <a:moveTo>
                    <a:pt x="0" y="64325"/>
                  </a:moveTo>
                  <a:lnTo>
                    <a:pt x="393" y="64325"/>
                  </a:lnTo>
                  <a:lnTo>
                    <a:pt x="0" y="64719"/>
                  </a:lnTo>
                  <a:lnTo>
                    <a:pt x="0" y="64325"/>
                  </a:lnTo>
                  <a:lnTo>
                    <a:pt x="0" y="64719"/>
                  </a:lnTo>
                  <a:lnTo>
                    <a:pt x="0" y="64325"/>
                  </a:lnTo>
                  <a:close/>
                </a:path>
                <a:path w="109220" h="64769">
                  <a:moveTo>
                    <a:pt x="393" y="64325"/>
                  </a:moveTo>
                  <a:lnTo>
                    <a:pt x="393" y="64719"/>
                  </a:lnTo>
                  <a:lnTo>
                    <a:pt x="0" y="64719"/>
                  </a:lnTo>
                  <a:lnTo>
                    <a:pt x="0" y="64325"/>
                  </a:lnTo>
                  <a:lnTo>
                    <a:pt x="393" y="64719"/>
                  </a:lnTo>
                  <a:lnTo>
                    <a:pt x="393" y="6432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4672110" y="19287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4562992" y="1930111"/>
              <a:ext cx="108585" cy="64135"/>
            </a:xfrm>
            <a:custGeom>
              <a:avLst/>
              <a:gdLst/>
              <a:ahLst/>
              <a:cxnLst/>
              <a:rect l="l" t="t" r="r" b="b"/>
              <a:pathLst>
                <a:path w="108585" h="64135">
                  <a:moveTo>
                    <a:pt x="393" y="63373"/>
                  </a:moveTo>
                  <a:lnTo>
                    <a:pt x="393" y="63754"/>
                  </a:lnTo>
                  <a:lnTo>
                    <a:pt x="0" y="63373"/>
                  </a:lnTo>
                  <a:lnTo>
                    <a:pt x="0" y="63754"/>
                  </a:lnTo>
                  <a:lnTo>
                    <a:pt x="0" y="63373"/>
                  </a:lnTo>
                  <a:lnTo>
                    <a:pt x="393" y="63373"/>
                  </a:lnTo>
                  <a:close/>
                </a:path>
                <a:path w="108585" h="64135">
                  <a:moveTo>
                    <a:pt x="107568" y="0"/>
                  </a:moveTo>
                  <a:lnTo>
                    <a:pt x="107949" y="0"/>
                  </a:lnTo>
                  <a:lnTo>
                    <a:pt x="107949" y="393"/>
                  </a:lnTo>
                  <a:lnTo>
                    <a:pt x="108343" y="393"/>
                  </a:lnTo>
                  <a:lnTo>
                    <a:pt x="107949" y="774"/>
                  </a:lnTo>
                  <a:lnTo>
                    <a:pt x="107568" y="774"/>
                  </a:lnTo>
                  <a:lnTo>
                    <a:pt x="107568" y="393"/>
                  </a:lnTo>
                  <a:lnTo>
                    <a:pt x="107568" y="0"/>
                  </a:lnTo>
                  <a:close/>
                </a:path>
                <a:path w="108585" h="64135">
                  <a:moveTo>
                    <a:pt x="393" y="63373"/>
                  </a:moveTo>
                  <a:lnTo>
                    <a:pt x="584" y="63373"/>
                  </a:lnTo>
                  <a:lnTo>
                    <a:pt x="393" y="63373"/>
                  </a:lnTo>
                  <a:lnTo>
                    <a:pt x="584" y="63373"/>
                  </a:lnTo>
                  <a:lnTo>
                    <a:pt x="584" y="63754"/>
                  </a:lnTo>
                  <a:lnTo>
                    <a:pt x="393" y="63754"/>
                  </a:lnTo>
                  <a:lnTo>
                    <a:pt x="393" y="633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4618236" y="19665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4563385" y="199386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0" y="380"/>
                  </a:lnTo>
                  <a:lnTo>
                    <a:pt x="190" y="380"/>
                  </a:lnTo>
                  <a:lnTo>
                    <a:pt x="0" y="380"/>
                  </a:lnTo>
                  <a:lnTo>
                    <a:pt x="190" y="380"/>
                  </a:lnTo>
                  <a:lnTo>
                    <a:pt x="190" y="774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4563576" y="19942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4618236" y="1930505"/>
              <a:ext cx="55244" cy="37465"/>
            </a:xfrm>
            <a:custGeom>
              <a:avLst/>
              <a:gdLst/>
              <a:ahLst/>
              <a:cxnLst/>
              <a:rect l="l" t="t" r="r" b="b"/>
              <a:pathLst>
                <a:path w="55245" h="37464">
                  <a:moveTo>
                    <a:pt x="53873" y="0"/>
                  </a:moveTo>
                  <a:lnTo>
                    <a:pt x="53492" y="0"/>
                  </a:lnTo>
                  <a:lnTo>
                    <a:pt x="53873" y="0"/>
                  </a:lnTo>
                  <a:close/>
                </a:path>
                <a:path w="55245" h="37464">
                  <a:moveTo>
                    <a:pt x="54076" y="0"/>
                  </a:moveTo>
                  <a:lnTo>
                    <a:pt x="54457" y="0"/>
                  </a:lnTo>
                  <a:lnTo>
                    <a:pt x="54851" y="0"/>
                  </a:lnTo>
                  <a:lnTo>
                    <a:pt x="54851" y="380"/>
                  </a:lnTo>
                  <a:lnTo>
                    <a:pt x="54457" y="380"/>
                  </a:lnTo>
                  <a:lnTo>
                    <a:pt x="54457" y="0"/>
                  </a:lnTo>
                  <a:lnTo>
                    <a:pt x="54076" y="0"/>
                  </a:lnTo>
                  <a:lnTo>
                    <a:pt x="53873" y="0"/>
                  </a:lnTo>
                  <a:lnTo>
                    <a:pt x="54076" y="0"/>
                  </a:lnTo>
                  <a:close/>
                </a:path>
                <a:path w="55245" h="37464">
                  <a:moveTo>
                    <a:pt x="0" y="37172"/>
                  </a:moveTo>
                  <a:lnTo>
                    <a:pt x="381" y="37172"/>
                  </a:lnTo>
                  <a:lnTo>
                    <a:pt x="0" y="37172"/>
                  </a:lnTo>
                  <a:lnTo>
                    <a:pt x="0" y="36779"/>
                  </a:lnTo>
                  <a:lnTo>
                    <a:pt x="0" y="37172"/>
                  </a:lnTo>
                  <a:close/>
                </a:path>
                <a:path w="55245" h="37464">
                  <a:moveTo>
                    <a:pt x="54076" y="0"/>
                  </a:moveTo>
                  <a:lnTo>
                    <a:pt x="53873" y="0"/>
                  </a:lnTo>
                  <a:lnTo>
                    <a:pt x="5407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4563969" y="19946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/>
            <p:cNvSpPr/>
            <p:nvPr/>
          </p:nvSpPr>
          <p:spPr>
            <a:xfrm>
              <a:off x="4618617" y="19676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393" y="190"/>
                  </a:lnTo>
                  <a:lnTo>
                    <a:pt x="0" y="19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/>
            <p:cNvSpPr/>
            <p:nvPr/>
          </p:nvSpPr>
          <p:spPr>
            <a:xfrm>
              <a:off x="4522542" y="201023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4673481" y="1930111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381" y="393"/>
                  </a:moveTo>
                  <a:lnTo>
                    <a:pt x="774" y="393"/>
                  </a:lnTo>
                  <a:lnTo>
                    <a:pt x="774" y="774"/>
                  </a:lnTo>
                  <a:lnTo>
                    <a:pt x="1155" y="774"/>
                  </a:lnTo>
                  <a:lnTo>
                    <a:pt x="774" y="1155"/>
                  </a:lnTo>
                  <a:lnTo>
                    <a:pt x="774" y="1549"/>
                  </a:lnTo>
                  <a:lnTo>
                    <a:pt x="381" y="1549"/>
                  </a:lnTo>
                  <a:lnTo>
                    <a:pt x="381" y="1155"/>
                  </a:lnTo>
                  <a:lnTo>
                    <a:pt x="381" y="774"/>
                  </a:lnTo>
                  <a:lnTo>
                    <a:pt x="774" y="774"/>
                  </a:lnTo>
                  <a:lnTo>
                    <a:pt x="381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81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4563969" y="19954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/>
            <p:cNvSpPr/>
            <p:nvPr/>
          </p:nvSpPr>
          <p:spPr>
            <a:xfrm>
              <a:off x="4563969" y="1930111"/>
              <a:ext cx="110489" cy="66040"/>
            </a:xfrm>
            <a:custGeom>
              <a:avLst/>
              <a:gdLst/>
              <a:ahLst/>
              <a:cxnLst/>
              <a:rect l="l" t="t" r="r" b="b"/>
              <a:pathLst>
                <a:path w="110489" h="66039">
                  <a:moveTo>
                    <a:pt x="393" y="65684"/>
                  </a:moveTo>
                  <a:lnTo>
                    <a:pt x="0" y="65684"/>
                  </a:lnTo>
                  <a:lnTo>
                    <a:pt x="393" y="65684"/>
                  </a:lnTo>
                  <a:close/>
                </a:path>
                <a:path w="110489" h="66039">
                  <a:moveTo>
                    <a:pt x="110286" y="393"/>
                  </a:moveTo>
                  <a:lnTo>
                    <a:pt x="110286" y="774"/>
                  </a:lnTo>
                  <a:lnTo>
                    <a:pt x="110286" y="393"/>
                  </a:lnTo>
                  <a:lnTo>
                    <a:pt x="109893" y="0"/>
                  </a:lnTo>
                  <a:lnTo>
                    <a:pt x="110286" y="0"/>
                  </a:lnTo>
                  <a:lnTo>
                    <a:pt x="110286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/>
            <p:cNvSpPr/>
            <p:nvPr/>
          </p:nvSpPr>
          <p:spPr>
            <a:xfrm>
              <a:off x="4563969" y="19957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4563969" y="19961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4563969" y="1931267"/>
              <a:ext cx="111125" cy="66040"/>
            </a:xfrm>
            <a:custGeom>
              <a:avLst/>
              <a:gdLst/>
              <a:ahLst/>
              <a:cxnLst/>
              <a:rect l="l" t="t" r="r" b="b"/>
              <a:pathLst>
                <a:path w="111125" h="66039">
                  <a:moveTo>
                    <a:pt x="393" y="64909"/>
                  </a:moveTo>
                  <a:lnTo>
                    <a:pt x="393" y="65290"/>
                  </a:lnTo>
                  <a:lnTo>
                    <a:pt x="393" y="64909"/>
                  </a:lnTo>
                  <a:lnTo>
                    <a:pt x="393" y="65290"/>
                  </a:lnTo>
                  <a:lnTo>
                    <a:pt x="0" y="65290"/>
                  </a:lnTo>
                  <a:lnTo>
                    <a:pt x="0" y="64909"/>
                  </a:lnTo>
                  <a:lnTo>
                    <a:pt x="393" y="64909"/>
                  </a:lnTo>
                  <a:close/>
                </a:path>
                <a:path w="111125" h="66039">
                  <a:moveTo>
                    <a:pt x="109512" y="1155"/>
                  </a:moveTo>
                  <a:lnTo>
                    <a:pt x="109512" y="774"/>
                  </a:lnTo>
                  <a:lnTo>
                    <a:pt x="109512" y="393"/>
                  </a:lnTo>
                  <a:lnTo>
                    <a:pt x="109893" y="774"/>
                  </a:lnTo>
                  <a:lnTo>
                    <a:pt x="109512" y="1155"/>
                  </a:lnTo>
                  <a:close/>
                </a:path>
                <a:path w="111125" h="66039">
                  <a:moveTo>
                    <a:pt x="110667" y="0"/>
                  </a:moveTo>
                  <a:lnTo>
                    <a:pt x="110286" y="0"/>
                  </a:lnTo>
                  <a:lnTo>
                    <a:pt x="110286" y="393"/>
                  </a:lnTo>
                  <a:lnTo>
                    <a:pt x="110286" y="774"/>
                  </a:lnTo>
                  <a:lnTo>
                    <a:pt x="109893" y="774"/>
                  </a:lnTo>
                  <a:lnTo>
                    <a:pt x="109893" y="393"/>
                  </a:lnTo>
                  <a:lnTo>
                    <a:pt x="110286" y="393"/>
                  </a:lnTo>
                  <a:lnTo>
                    <a:pt x="110286" y="0"/>
                  </a:lnTo>
                  <a:lnTo>
                    <a:pt x="110667" y="0"/>
                  </a:lnTo>
                  <a:close/>
                </a:path>
                <a:path w="111125" h="66039">
                  <a:moveTo>
                    <a:pt x="0" y="65481"/>
                  </a:moveTo>
                  <a:lnTo>
                    <a:pt x="393" y="65481"/>
                  </a:lnTo>
                  <a:lnTo>
                    <a:pt x="0" y="65481"/>
                  </a:lnTo>
                  <a:close/>
                </a:path>
                <a:path w="111125" h="66039">
                  <a:moveTo>
                    <a:pt x="393" y="65481"/>
                  </a:moveTo>
                  <a:lnTo>
                    <a:pt x="393" y="65874"/>
                  </a:lnTo>
                  <a:lnTo>
                    <a:pt x="393" y="65481"/>
                  </a:lnTo>
                  <a:lnTo>
                    <a:pt x="0" y="65481"/>
                  </a:lnTo>
                  <a:lnTo>
                    <a:pt x="393" y="654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4673862" y="19320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4619011" y="196940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0"/>
                  </a:moveTo>
                  <a:lnTo>
                    <a:pt x="0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4662966" y="19405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4528181" y="1932816"/>
              <a:ext cx="147320" cy="78105"/>
            </a:xfrm>
            <a:custGeom>
              <a:avLst/>
              <a:gdLst/>
              <a:ahLst/>
              <a:cxnLst/>
              <a:rect l="l" t="t" r="r" b="b"/>
              <a:pathLst>
                <a:path w="147320" h="78105">
                  <a:moveTo>
                    <a:pt x="36182" y="64325"/>
                  </a:moveTo>
                  <a:lnTo>
                    <a:pt x="36563" y="64325"/>
                  </a:lnTo>
                  <a:lnTo>
                    <a:pt x="36182" y="64325"/>
                  </a:lnTo>
                  <a:close/>
                </a:path>
                <a:path w="147320" h="78105">
                  <a:moveTo>
                    <a:pt x="36563" y="64325"/>
                  </a:moveTo>
                  <a:lnTo>
                    <a:pt x="36182" y="64325"/>
                  </a:lnTo>
                  <a:lnTo>
                    <a:pt x="36563" y="64325"/>
                  </a:lnTo>
                  <a:close/>
                </a:path>
                <a:path w="147320" h="78105">
                  <a:moveTo>
                    <a:pt x="135572" y="7696"/>
                  </a:moveTo>
                  <a:lnTo>
                    <a:pt x="135953" y="7696"/>
                  </a:lnTo>
                  <a:lnTo>
                    <a:pt x="135572" y="7696"/>
                  </a:lnTo>
                  <a:close/>
                </a:path>
                <a:path w="147320" h="78105">
                  <a:moveTo>
                    <a:pt x="36956" y="64325"/>
                  </a:moveTo>
                  <a:lnTo>
                    <a:pt x="36563" y="64325"/>
                  </a:lnTo>
                  <a:lnTo>
                    <a:pt x="36956" y="64325"/>
                  </a:lnTo>
                  <a:close/>
                </a:path>
                <a:path w="147320" h="78105">
                  <a:moveTo>
                    <a:pt x="0" y="78003"/>
                  </a:moveTo>
                  <a:lnTo>
                    <a:pt x="380" y="78003"/>
                  </a:lnTo>
                  <a:lnTo>
                    <a:pt x="0" y="78003"/>
                  </a:lnTo>
                  <a:close/>
                </a:path>
                <a:path w="147320" h="78105">
                  <a:moveTo>
                    <a:pt x="3695" y="77038"/>
                  </a:moveTo>
                  <a:lnTo>
                    <a:pt x="4076" y="77038"/>
                  </a:lnTo>
                  <a:lnTo>
                    <a:pt x="3695" y="77038"/>
                  </a:lnTo>
                  <a:close/>
                </a:path>
                <a:path w="147320" h="78105">
                  <a:moveTo>
                    <a:pt x="36956" y="64325"/>
                  </a:moveTo>
                  <a:lnTo>
                    <a:pt x="37337" y="64325"/>
                  </a:lnTo>
                  <a:lnTo>
                    <a:pt x="37337" y="64706"/>
                  </a:lnTo>
                  <a:lnTo>
                    <a:pt x="36956" y="64706"/>
                  </a:lnTo>
                  <a:lnTo>
                    <a:pt x="36956" y="64325"/>
                  </a:lnTo>
                  <a:close/>
                </a:path>
                <a:path w="147320" h="78105">
                  <a:moveTo>
                    <a:pt x="146075" y="0"/>
                  </a:moveTo>
                  <a:lnTo>
                    <a:pt x="146456" y="0"/>
                  </a:lnTo>
                  <a:lnTo>
                    <a:pt x="146850" y="0"/>
                  </a:lnTo>
                  <a:lnTo>
                    <a:pt x="146850" y="380"/>
                  </a:lnTo>
                  <a:lnTo>
                    <a:pt x="146456" y="380"/>
                  </a:lnTo>
                  <a:lnTo>
                    <a:pt x="146456" y="761"/>
                  </a:lnTo>
                  <a:lnTo>
                    <a:pt x="146456" y="380"/>
                  </a:lnTo>
                  <a:lnTo>
                    <a:pt x="146075" y="380"/>
                  </a:lnTo>
                  <a:lnTo>
                    <a:pt x="146075" y="0"/>
                  </a:lnTo>
                  <a:close/>
                </a:path>
                <a:path w="147320" h="78105">
                  <a:moveTo>
                    <a:pt x="138683" y="5968"/>
                  </a:moveTo>
                  <a:lnTo>
                    <a:pt x="139064" y="6349"/>
                  </a:lnTo>
                  <a:lnTo>
                    <a:pt x="139458" y="6349"/>
                  </a:lnTo>
                  <a:lnTo>
                    <a:pt x="139649" y="6349"/>
                  </a:lnTo>
                  <a:lnTo>
                    <a:pt x="140042" y="6349"/>
                  </a:lnTo>
                  <a:lnTo>
                    <a:pt x="139649" y="6349"/>
                  </a:lnTo>
                  <a:lnTo>
                    <a:pt x="139458" y="6349"/>
                  </a:lnTo>
                  <a:lnTo>
                    <a:pt x="139458" y="6540"/>
                  </a:lnTo>
                  <a:lnTo>
                    <a:pt x="139064" y="6540"/>
                  </a:lnTo>
                  <a:lnTo>
                    <a:pt x="139458" y="6540"/>
                  </a:lnTo>
                  <a:lnTo>
                    <a:pt x="139649" y="6540"/>
                  </a:lnTo>
                  <a:lnTo>
                    <a:pt x="140042" y="6540"/>
                  </a:lnTo>
                  <a:lnTo>
                    <a:pt x="140436" y="6540"/>
                  </a:lnTo>
                  <a:lnTo>
                    <a:pt x="140817" y="6540"/>
                  </a:lnTo>
                  <a:lnTo>
                    <a:pt x="140436" y="6540"/>
                  </a:lnTo>
                  <a:lnTo>
                    <a:pt x="140042" y="6540"/>
                  </a:lnTo>
                  <a:lnTo>
                    <a:pt x="139649" y="6540"/>
                  </a:lnTo>
                  <a:lnTo>
                    <a:pt x="139458" y="6540"/>
                  </a:lnTo>
                  <a:lnTo>
                    <a:pt x="139064" y="6934"/>
                  </a:lnTo>
                  <a:lnTo>
                    <a:pt x="139458" y="6934"/>
                  </a:lnTo>
                  <a:lnTo>
                    <a:pt x="139064" y="6934"/>
                  </a:lnTo>
                  <a:lnTo>
                    <a:pt x="138683" y="6934"/>
                  </a:lnTo>
                  <a:lnTo>
                    <a:pt x="138683" y="7315"/>
                  </a:lnTo>
                  <a:lnTo>
                    <a:pt x="138290" y="7315"/>
                  </a:lnTo>
                  <a:lnTo>
                    <a:pt x="138290" y="6934"/>
                  </a:lnTo>
                  <a:lnTo>
                    <a:pt x="138290" y="6540"/>
                  </a:lnTo>
                  <a:lnTo>
                    <a:pt x="138683" y="6540"/>
                  </a:lnTo>
                  <a:lnTo>
                    <a:pt x="138683" y="6349"/>
                  </a:lnTo>
                  <a:lnTo>
                    <a:pt x="138683" y="5968"/>
                  </a:lnTo>
                  <a:close/>
                </a:path>
                <a:path w="147320" h="78105">
                  <a:moveTo>
                    <a:pt x="37731" y="64706"/>
                  </a:moveTo>
                  <a:lnTo>
                    <a:pt x="37731" y="65087"/>
                  </a:lnTo>
                  <a:lnTo>
                    <a:pt x="37337" y="65087"/>
                  </a:lnTo>
                  <a:lnTo>
                    <a:pt x="37731" y="65087"/>
                  </a:lnTo>
                  <a:lnTo>
                    <a:pt x="37731" y="64706"/>
                  </a:lnTo>
                  <a:lnTo>
                    <a:pt x="37337" y="64706"/>
                  </a:lnTo>
                  <a:lnTo>
                    <a:pt x="37731" y="64706"/>
                  </a:lnTo>
                  <a:close/>
                </a:path>
                <a:path w="147320" h="78105">
                  <a:moveTo>
                    <a:pt x="146456" y="1155"/>
                  </a:moveTo>
                  <a:lnTo>
                    <a:pt x="146075" y="1155"/>
                  </a:lnTo>
                  <a:lnTo>
                    <a:pt x="146075" y="761"/>
                  </a:lnTo>
                  <a:lnTo>
                    <a:pt x="146075" y="380"/>
                  </a:lnTo>
                  <a:lnTo>
                    <a:pt x="146075" y="761"/>
                  </a:lnTo>
                  <a:lnTo>
                    <a:pt x="146456" y="761"/>
                  </a:lnTo>
                  <a:lnTo>
                    <a:pt x="146456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/>
            <p:cNvSpPr/>
            <p:nvPr/>
          </p:nvSpPr>
          <p:spPr>
            <a:xfrm>
              <a:off x="4663359" y="194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4664134" y="194128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4560273" y="2000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/>
            <p:cNvSpPr/>
            <p:nvPr/>
          </p:nvSpPr>
          <p:spPr>
            <a:xfrm>
              <a:off x="4518059" y="1933972"/>
              <a:ext cx="156845" cy="81915"/>
            </a:xfrm>
            <a:custGeom>
              <a:avLst/>
              <a:gdLst/>
              <a:ahLst/>
              <a:cxnLst/>
              <a:rect l="l" t="t" r="r" b="b"/>
              <a:pathLst>
                <a:path w="156845" h="81914">
                  <a:moveTo>
                    <a:pt x="0" y="81076"/>
                  </a:moveTo>
                  <a:lnTo>
                    <a:pt x="393" y="81470"/>
                  </a:lnTo>
                  <a:lnTo>
                    <a:pt x="0" y="81470"/>
                  </a:lnTo>
                  <a:lnTo>
                    <a:pt x="393" y="81470"/>
                  </a:lnTo>
                  <a:lnTo>
                    <a:pt x="393" y="81660"/>
                  </a:lnTo>
                  <a:lnTo>
                    <a:pt x="0" y="81470"/>
                  </a:lnTo>
                  <a:lnTo>
                    <a:pt x="0" y="81076"/>
                  </a:lnTo>
                  <a:close/>
                </a:path>
                <a:path w="156845" h="81914">
                  <a:moveTo>
                    <a:pt x="48247" y="63931"/>
                  </a:moveTo>
                  <a:lnTo>
                    <a:pt x="47853" y="63931"/>
                  </a:lnTo>
                  <a:lnTo>
                    <a:pt x="48247" y="63931"/>
                  </a:lnTo>
                  <a:close/>
                </a:path>
                <a:path w="156845" h="81914">
                  <a:moveTo>
                    <a:pt x="47853" y="63931"/>
                  </a:moveTo>
                  <a:lnTo>
                    <a:pt x="48247" y="64325"/>
                  </a:lnTo>
                  <a:lnTo>
                    <a:pt x="47853" y="64325"/>
                  </a:lnTo>
                  <a:lnTo>
                    <a:pt x="47853" y="63931"/>
                  </a:lnTo>
                  <a:close/>
                </a:path>
                <a:path w="156845" h="81914">
                  <a:moveTo>
                    <a:pt x="144335" y="9626"/>
                  </a:moveTo>
                  <a:lnTo>
                    <a:pt x="144335" y="9245"/>
                  </a:lnTo>
                  <a:lnTo>
                    <a:pt x="144716" y="9245"/>
                  </a:lnTo>
                  <a:lnTo>
                    <a:pt x="144335" y="9626"/>
                  </a:lnTo>
                  <a:lnTo>
                    <a:pt x="144335" y="10007"/>
                  </a:lnTo>
                  <a:lnTo>
                    <a:pt x="144335" y="9626"/>
                  </a:lnTo>
                  <a:lnTo>
                    <a:pt x="143941" y="9626"/>
                  </a:lnTo>
                  <a:lnTo>
                    <a:pt x="144335" y="9626"/>
                  </a:lnTo>
                  <a:lnTo>
                    <a:pt x="143941" y="9626"/>
                  </a:lnTo>
                  <a:lnTo>
                    <a:pt x="144335" y="9626"/>
                  </a:lnTo>
                  <a:lnTo>
                    <a:pt x="144335" y="9245"/>
                  </a:lnTo>
                  <a:lnTo>
                    <a:pt x="144335" y="9626"/>
                  </a:lnTo>
                  <a:close/>
                </a:path>
                <a:path w="156845" h="81914">
                  <a:moveTo>
                    <a:pt x="156578" y="571"/>
                  </a:moveTo>
                  <a:lnTo>
                    <a:pt x="156578" y="380"/>
                  </a:lnTo>
                  <a:lnTo>
                    <a:pt x="156578" y="0"/>
                  </a:lnTo>
                  <a:lnTo>
                    <a:pt x="156578" y="380"/>
                  </a:lnTo>
                  <a:lnTo>
                    <a:pt x="156578" y="571"/>
                  </a:lnTo>
                  <a:close/>
                </a:path>
                <a:path w="156845" h="81914">
                  <a:moveTo>
                    <a:pt x="155803" y="571"/>
                  </a:moveTo>
                  <a:lnTo>
                    <a:pt x="155422" y="952"/>
                  </a:lnTo>
                  <a:lnTo>
                    <a:pt x="155422" y="1346"/>
                  </a:lnTo>
                  <a:lnTo>
                    <a:pt x="155028" y="1346"/>
                  </a:lnTo>
                  <a:lnTo>
                    <a:pt x="155422" y="952"/>
                  </a:lnTo>
                  <a:lnTo>
                    <a:pt x="155422" y="571"/>
                  </a:lnTo>
                  <a:lnTo>
                    <a:pt x="155803" y="571"/>
                  </a:lnTo>
                  <a:close/>
                </a:path>
                <a:path w="156845" h="81914">
                  <a:moveTo>
                    <a:pt x="48247" y="64325"/>
                  </a:moveTo>
                  <a:lnTo>
                    <a:pt x="48628" y="64325"/>
                  </a:lnTo>
                  <a:lnTo>
                    <a:pt x="48247" y="64325"/>
                  </a:lnTo>
                  <a:lnTo>
                    <a:pt x="48247" y="64706"/>
                  </a:lnTo>
                  <a:lnTo>
                    <a:pt x="48247" y="6432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/>
            <p:cNvSpPr/>
            <p:nvPr/>
          </p:nvSpPr>
          <p:spPr>
            <a:xfrm>
              <a:off x="4561531" y="1943408"/>
              <a:ext cx="101600" cy="57150"/>
            </a:xfrm>
            <a:custGeom>
              <a:avLst/>
              <a:gdLst/>
              <a:ahLst/>
              <a:cxnLst/>
              <a:rect l="l" t="t" r="r" b="b"/>
              <a:pathLst>
                <a:path w="101600" h="57150">
                  <a:moveTo>
                    <a:pt x="100952" y="0"/>
                  </a:moveTo>
                  <a:lnTo>
                    <a:pt x="101536" y="0"/>
                  </a:lnTo>
                </a:path>
                <a:path w="101600" h="57150">
                  <a:moveTo>
                    <a:pt x="0" y="57010"/>
                  </a:moveTo>
                  <a:lnTo>
                    <a:pt x="584" y="5701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4558127" y="1936093"/>
              <a:ext cx="116839" cy="67310"/>
            </a:xfrm>
            <a:custGeom>
              <a:avLst/>
              <a:gdLst/>
              <a:ahLst/>
              <a:cxnLst/>
              <a:rect l="l" t="t" r="r" b="b"/>
              <a:pathLst>
                <a:path w="116839" h="67310">
                  <a:moveTo>
                    <a:pt x="104266" y="7886"/>
                  </a:moveTo>
                  <a:lnTo>
                    <a:pt x="104266" y="7505"/>
                  </a:lnTo>
                  <a:lnTo>
                    <a:pt x="104647" y="7505"/>
                  </a:lnTo>
                  <a:lnTo>
                    <a:pt x="104266" y="7505"/>
                  </a:lnTo>
                  <a:lnTo>
                    <a:pt x="104266" y="7886"/>
                  </a:lnTo>
                  <a:lnTo>
                    <a:pt x="104266" y="7505"/>
                  </a:lnTo>
                  <a:lnTo>
                    <a:pt x="104266" y="7886"/>
                  </a:lnTo>
                  <a:close/>
                </a:path>
                <a:path w="116839" h="67310">
                  <a:moveTo>
                    <a:pt x="110870" y="3073"/>
                  </a:moveTo>
                  <a:lnTo>
                    <a:pt x="111264" y="3073"/>
                  </a:lnTo>
                  <a:lnTo>
                    <a:pt x="111264" y="2692"/>
                  </a:lnTo>
                  <a:lnTo>
                    <a:pt x="111658" y="2692"/>
                  </a:lnTo>
                  <a:lnTo>
                    <a:pt x="111658" y="3073"/>
                  </a:lnTo>
                  <a:lnTo>
                    <a:pt x="111658" y="2692"/>
                  </a:lnTo>
                  <a:lnTo>
                    <a:pt x="112039" y="2692"/>
                  </a:lnTo>
                  <a:lnTo>
                    <a:pt x="111658" y="3073"/>
                  </a:lnTo>
                  <a:lnTo>
                    <a:pt x="111264" y="3073"/>
                  </a:lnTo>
                  <a:lnTo>
                    <a:pt x="110870" y="3263"/>
                  </a:lnTo>
                  <a:lnTo>
                    <a:pt x="110489" y="3263"/>
                  </a:lnTo>
                  <a:lnTo>
                    <a:pt x="110096" y="3263"/>
                  </a:lnTo>
                  <a:lnTo>
                    <a:pt x="110096" y="3073"/>
                  </a:lnTo>
                  <a:lnTo>
                    <a:pt x="110096" y="3263"/>
                  </a:lnTo>
                  <a:lnTo>
                    <a:pt x="110489" y="3073"/>
                  </a:lnTo>
                  <a:lnTo>
                    <a:pt x="110870" y="3073"/>
                  </a:lnTo>
                  <a:close/>
                </a:path>
                <a:path w="116839" h="67310">
                  <a:moveTo>
                    <a:pt x="8559" y="62585"/>
                  </a:moveTo>
                  <a:lnTo>
                    <a:pt x="8178" y="62585"/>
                  </a:lnTo>
                  <a:lnTo>
                    <a:pt x="8178" y="62204"/>
                  </a:lnTo>
                  <a:lnTo>
                    <a:pt x="8559" y="62204"/>
                  </a:lnTo>
                  <a:lnTo>
                    <a:pt x="8559" y="62585"/>
                  </a:lnTo>
                  <a:close/>
                </a:path>
                <a:path w="116839" h="67310">
                  <a:moveTo>
                    <a:pt x="107175" y="5575"/>
                  </a:moveTo>
                  <a:lnTo>
                    <a:pt x="107175" y="5969"/>
                  </a:lnTo>
                  <a:lnTo>
                    <a:pt x="107175" y="5575"/>
                  </a:lnTo>
                  <a:lnTo>
                    <a:pt x="107568" y="5575"/>
                  </a:lnTo>
                  <a:lnTo>
                    <a:pt x="107175" y="5969"/>
                  </a:lnTo>
                  <a:lnTo>
                    <a:pt x="107175" y="5575"/>
                  </a:lnTo>
                  <a:close/>
                </a:path>
                <a:path w="116839" h="67310">
                  <a:moveTo>
                    <a:pt x="8178" y="62585"/>
                  </a:moveTo>
                  <a:lnTo>
                    <a:pt x="8559" y="62585"/>
                  </a:lnTo>
                  <a:lnTo>
                    <a:pt x="8178" y="62585"/>
                  </a:lnTo>
                  <a:lnTo>
                    <a:pt x="8559" y="62585"/>
                  </a:lnTo>
                  <a:lnTo>
                    <a:pt x="8178" y="62585"/>
                  </a:lnTo>
                  <a:close/>
                </a:path>
                <a:path w="116839" h="67310">
                  <a:moveTo>
                    <a:pt x="110096" y="3263"/>
                  </a:moveTo>
                  <a:lnTo>
                    <a:pt x="110489" y="3263"/>
                  </a:lnTo>
                  <a:lnTo>
                    <a:pt x="110096" y="3263"/>
                  </a:lnTo>
                  <a:close/>
                </a:path>
                <a:path w="116839" h="67310">
                  <a:moveTo>
                    <a:pt x="107568" y="5969"/>
                  </a:moveTo>
                  <a:lnTo>
                    <a:pt x="107175" y="5969"/>
                  </a:lnTo>
                  <a:lnTo>
                    <a:pt x="107568" y="5969"/>
                  </a:lnTo>
                  <a:lnTo>
                    <a:pt x="107568" y="6350"/>
                  </a:lnTo>
                  <a:lnTo>
                    <a:pt x="107568" y="5969"/>
                  </a:lnTo>
                  <a:lnTo>
                    <a:pt x="107175" y="5969"/>
                  </a:lnTo>
                  <a:lnTo>
                    <a:pt x="107568" y="5969"/>
                  </a:lnTo>
                  <a:close/>
                </a:path>
                <a:path w="116839" h="67310">
                  <a:moveTo>
                    <a:pt x="8559" y="62979"/>
                  </a:moveTo>
                  <a:lnTo>
                    <a:pt x="8559" y="62585"/>
                  </a:lnTo>
                  <a:lnTo>
                    <a:pt x="8559" y="62979"/>
                  </a:lnTo>
                  <a:lnTo>
                    <a:pt x="8178" y="62979"/>
                  </a:lnTo>
                  <a:lnTo>
                    <a:pt x="8178" y="62585"/>
                  </a:lnTo>
                  <a:lnTo>
                    <a:pt x="8559" y="62979"/>
                  </a:lnTo>
                  <a:close/>
                </a:path>
                <a:path w="116839" h="67310">
                  <a:moveTo>
                    <a:pt x="58165" y="38125"/>
                  </a:moveTo>
                  <a:lnTo>
                    <a:pt x="58165" y="38519"/>
                  </a:lnTo>
                  <a:lnTo>
                    <a:pt x="57772" y="38519"/>
                  </a:lnTo>
                  <a:lnTo>
                    <a:pt x="58165" y="38125"/>
                  </a:lnTo>
                  <a:close/>
                </a:path>
                <a:path w="116839" h="67310">
                  <a:moveTo>
                    <a:pt x="58546" y="38125"/>
                  </a:moveTo>
                  <a:lnTo>
                    <a:pt x="58165" y="38519"/>
                  </a:lnTo>
                  <a:lnTo>
                    <a:pt x="58165" y="38125"/>
                  </a:lnTo>
                  <a:lnTo>
                    <a:pt x="58546" y="38125"/>
                  </a:lnTo>
                  <a:close/>
                </a:path>
                <a:path w="116839" h="67310">
                  <a:moveTo>
                    <a:pt x="60109" y="37363"/>
                  </a:moveTo>
                  <a:lnTo>
                    <a:pt x="60490" y="37363"/>
                  </a:lnTo>
                  <a:lnTo>
                    <a:pt x="60109" y="37363"/>
                  </a:lnTo>
                  <a:lnTo>
                    <a:pt x="60490" y="37363"/>
                  </a:lnTo>
                  <a:lnTo>
                    <a:pt x="60109" y="37363"/>
                  </a:lnTo>
                  <a:lnTo>
                    <a:pt x="60109" y="37744"/>
                  </a:lnTo>
                  <a:lnTo>
                    <a:pt x="59715" y="37363"/>
                  </a:lnTo>
                  <a:lnTo>
                    <a:pt x="60109" y="37363"/>
                  </a:lnTo>
                  <a:close/>
                </a:path>
                <a:path w="116839" h="67310">
                  <a:moveTo>
                    <a:pt x="107568" y="5969"/>
                  </a:moveTo>
                  <a:lnTo>
                    <a:pt x="107568" y="6350"/>
                  </a:lnTo>
                  <a:lnTo>
                    <a:pt x="107949" y="6350"/>
                  </a:lnTo>
                  <a:lnTo>
                    <a:pt x="107949" y="5969"/>
                  </a:lnTo>
                  <a:lnTo>
                    <a:pt x="107949" y="6350"/>
                  </a:lnTo>
                  <a:lnTo>
                    <a:pt x="107568" y="6350"/>
                  </a:lnTo>
                  <a:lnTo>
                    <a:pt x="107568" y="5969"/>
                  </a:lnTo>
                  <a:close/>
                </a:path>
                <a:path w="116839" h="67310">
                  <a:moveTo>
                    <a:pt x="51549" y="42557"/>
                  </a:moveTo>
                  <a:lnTo>
                    <a:pt x="51155" y="42557"/>
                  </a:lnTo>
                  <a:lnTo>
                    <a:pt x="51549" y="42557"/>
                  </a:lnTo>
                  <a:close/>
                </a:path>
                <a:path w="116839" h="67310">
                  <a:moveTo>
                    <a:pt x="57772" y="39281"/>
                  </a:moveTo>
                  <a:lnTo>
                    <a:pt x="57378" y="39281"/>
                  </a:lnTo>
                  <a:lnTo>
                    <a:pt x="57772" y="38900"/>
                  </a:lnTo>
                  <a:lnTo>
                    <a:pt x="57772" y="39281"/>
                  </a:lnTo>
                  <a:close/>
                </a:path>
                <a:path w="116839" h="67310">
                  <a:moveTo>
                    <a:pt x="113982" y="1536"/>
                  </a:moveTo>
                  <a:lnTo>
                    <a:pt x="113982" y="1917"/>
                  </a:lnTo>
                  <a:lnTo>
                    <a:pt x="113601" y="1917"/>
                  </a:lnTo>
                  <a:lnTo>
                    <a:pt x="113982" y="1917"/>
                  </a:lnTo>
                  <a:lnTo>
                    <a:pt x="113982" y="1536"/>
                  </a:lnTo>
                  <a:close/>
                </a:path>
                <a:path w="116839" h="67310">
                  <a:moveTo>
                    <a:pt x="393" y="67017"/>
                  </a:moveTo>
                  <a:lnTo>
                    <a:pt x="0" y="67017"/>
                  </a:lnTo>
                  <a:lnTo>
                    <a:pt x="0" y="66636"/>
                  </a:lnTo>
                  <a:lnTo>
                    <a:pt x="393" y="66636"/>
                  </a:lnTo>
                  <a:lnTo>
                    <a:pt x="393" y="67017"/>
                  </a:lnTo>
                  <a:close/>
                </a:path>
                <a:path w="116839" h="67310">
                  <a:moveTo>
                    <a:pt x="57772" y="39281"/>
                  </a:moveTo>
                  <a:lnTo>
                    <a:pt x="57378" y="39281"/>
                  </a:lnTo>
                  <a:lnTo>
                    <a:pt x="57772" y="39281"/>
                  </a:lnTo>
                  <a:lnTo>
                    <a:pt x="57772" y="38900"/>
                  </a:lnTo>
                  <a:lnTo>
                    <a:pt x="57772" y="39281"/>
                  </a:lnTo>
                  <a:close/>
                </a:path>
                <a:path w="116839" h="67310">
                  <a:moveTo>
                    <a:pt x="115354" y="381"/>
                  </a:moveTo>
                  <a:lnTo>
                    <a:pt x="115735" y="381"/>
                  </a:lnTo>
                  <a:lnTo>
                    <a:pt x="116128" y="0"/>
                  </a:lnTo>
                  <a:lnTo>
                    <a:pt x="116128" y="381"/>
                  </a:lnTo>
                  <a:lnTo>
                    <a:pt x="116128" y="0"/>
                  </a:lnTo>
                  <a:lnTo>
                    <a:pt x="116509" y="0"/>
                  </a:lnTo>
                  <a:lnTo>
                    <a:pt x="116509" y="381"/>
                  </a:lnTo>
                  <a:lnTo>
                    <a:pt x="116128" y="762"/>
                  </a:lnTo>
                  <a:lnTo>
                    <a:pt x="115735" y="762"/>
                  </a:lnTo>
                  <a:lnTo>
                    <a:pt x="116128" y="381"/>
                  </a:lnTo>
                  <a:lnTo>
                    <a:pt x="115735" y="381"/>
                  </a:lnTo>
                  <a:lnTo>
                    <a:pt x="115735" y="762"/>
                  </a:lnTo>
                  <a:lnTo>
                    <a:pt x="115735" y="381"/>
                  </a:lnTo>
                  <a:lnTo>
                    <a:pt x="115354" y="762"/>
                  </a:lnTo>
                  <a:lnTo>
                    <a:pt x="114960" y="762"/>
                  </a:lnTo>
                  <a:lnTo>
                    <a:pt x="115354" y="762"/>
                  </a:lnTo>
                  <a:lnTo>
                    <a:pt x="115354" y="381"/>
                  </a:lnTo>
                  <a:close/>
                </a:path>
                <a:path w="116839" h="67310">
                  <a:moveTo>
                    <a:pt x="107949" y="6350"/>
                  </a:moveTo>
                  <a:lnTo>
                    <a:pt x="107949" y="6731"/>
                  </a:lnTo>
                  <a:lnTo>
                    <a:pt x="107949" y="6350"/>
                  </a:lnTo>
                  <a:lnTo>
                    <a:pt x="108343" y="6350"/>
                  </a:lnTo>
                  <a:lnTo>
                    <a:pt x="108343" y="6731"/>
                  </a:lnTo>
                  <a:lnTo>
                    <a:pt x="107949" y="6731"/>
                  </a:lnTo>
                  <a:lnTo>
                    <a:pt x="107949" y="6350"/>
                  </a:lnTo>
                  <a:close/>
                </a:path>
                <a:path w="116839" h="67310">
                  <a:moveTo>
                    <a:pt x="116128" y="0"/>
                  </a:moveTo>
                  <a:lnTo>
                    <a:pt x="115735" y="0"/>
                  </a:lnTo>
                  <a:lnTo>
                    <a:pt x="116128" y="0"/>
                  </a:lnTo>
                  <a:lnTo>
                    <a:pt x="116509" y="0"/>
                  </a:lnTo>
                  <a:lnTo>
                    <a:pt x="116128" y="0"/>
                  </a:lnTo>
                  <a:close/>
                </a:path>
                <a:path w="116839" h="67310">
                  <a:moveTo>
                    <a:pt x="57378" y="39674"/>
                  </a:moveTo>
                  <a:lnTo>
                    <a:pt x="57378" y="40055"/>
                  </a:lnTo>
                  <a:lnTo>
                    <a:pt x="57188" y="39674"/>
                  </a:lnTo>
                  <a:lnTo>
                    <a:pt x="57378" y="39674"/>
                  </a:lnTo>
                  <a:lnTo>
                    <a:pt x="57188" y="39674"/>
                  </a:lnTo>
                  <a:lnTo>
                    <a:pt x="57378" y="39674"/>
                  </a:lnTo>
                  <a:lnTo>
                    <a:pt x="57378" y="39281"/>
                  </a:lnTo>
                  <a:lnTo>
                    <a:pt x="57378" y="396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/>
            <p:cNvSpPr/>
            <p:nvPr/>
          </p:nvSpPr>
          <p:spPr>
            <a:xfrm>
              <a:off x="4567081" y="19994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/>
            <p:cNvSpPr/>
            <p:nvPr/>
          </p:nvSpPr>
          <p:spPr>
            <a:xfrm>
              <a:off x="4567081" y="1942443"/>
              <a:ext cx="99695" cy="57785"/>
            </a:xfrm>
            <a:custGeom>
              <a:avLst/>
              <a:gdLst/>
              <a:ahLst/>
              <a:cxnLst/>
              <a:rect l="l" t="t" r="r" b="b"/>
              <a:pathLst>
                <a:path w="99695" h="57785">
                  <a:moveTo>
                    <a:pt x="393" y="57391"/>
                  </a:moveTo>
                  <a:lnTo>
                    <a:pt x="0" y="57391"/>
                  </a:lnTo>
                  <a:lnTo>
                    <a:pt x="0" y="57010"/>
                  </a:lnTo>
                  <a:lnTo>
                    <a:pt x="393" y="57010"/>
                  </a:lnTo>
                  <a:lnTo>
                    <a:pt x="393" y="57391"/>
                  </a:lnTo>
                  <a:close/>
                </a:path>
                <a:path w="99695" h="57785">
                  <a:moveTo>
                    <a:pt x="99390" y="0"/>
                  </a:moveTo>
                  <a:lnTo>
                    <a:pt x="99390" y="381"/>
                  </a:lnTo>
                  <a:lnTo>
                    <a:pt x="98996" y="381"/>
                  </a:lnTo>
                  <a:lnTo>
                    <a:pt x="99390" y="381"/>
                  </a:lnTo>
                  <a:lnTo>
                    <a:pt x="99390" y="0"/>
                  </a:lnTo>
                  <a:close/>
                </a:path>
                <a:path w="99695" h="57785">
                  <a:moveTo>
                    <a:pt x="99390" y="774"/>
                  </a:moveTo>
                  <a:lnTo>
                    <a:pt x="98996" y="774"/>
                  </a:lnTo>
                  <a:lnTo>
                    <a:pt x="99390" y="381"/>
                  </a:lnTo>
                  <a:lnTo>
                    <a:pt x="9939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/>
            <p:cNvSpPr/>
            <p:nvPr/>
          </p:nvSpPr>
          <p:spPr>
            <a:xfrm>
              <a:off x="4666471" y="19428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/>
            <p:cNvSpPr/>
            <p:nvPr/>
          </p:nvSpPr>
          <p:spPr>
            <a:xfrm>
              <a:off x="4568046" y="1936474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5">
                  <a:moveTo>
                    <a:pt x="98425" y="7124"/>
                  </a:moveTo>
                  <a:lnTo>
                    <a:pt x="98031" y="7124"/>
                  </a:lnTo>
                  <a:lnTo>
                    <a:pt x="98425" y="7124"/>
                  </a:lnTo>
                  <a:lnTo>
                    <a:pt x="98425" y="6743"/>
                  </a:lnTo>
                  <a:lnTo>
                    <a:pt x="98031" y="6743"/>
                  </a:lnTo>
                  <a:lnTo>
                    <a:pt x="98425" y="6743"/>
                  </a:lnTo>
                  <a:lnTo>
                    <a:pt x="98425" y="7124"/>
                  </a:lnTo>
                  <a:close/>
                </a:path>
                <a:path w="107950" h="64135">
                  <a:moveTo>
                    <a:pt x="106984" y="0"/>
                  </a:moveTo>
                  <a:lnTo>
                    <a:pt x="106984" y="380"/>
                  </a:lnTo>
                  <a:lnTo>
                    <a:pt x="106591" y="380"/>
                  </a:lnTo>
                  <a:lnTo>
                    <a:pt x="106591" y="774"/>
                  </a:lnTo>
                  <a:lnTo>
                    <a:pt x="106984" y="774"/>
                  </a:lnTo>
                  <a:lnTo>
                    <a:pt x="106984" y="380"/>
                  </a:lnTo>
                  <a:lnTo>
                    <a:pt x="107378" y="380"/>
                  </a:lnTo>
                  <a:lnTo>
                    <a:pt x="107378" y="774"/>
                  </a:lnTo>
                  <a:lnTo>
                    <a:pt x="107378" y="380"/>
                  </a:lnTo>
                  <a:lnTo>
                    <a:pt x="107759" y="774"/>
                  </a:lnTo>
                  <a:lnTo>
                    <a:pt x="107378" y="774"/>
                  </a:lnTo>
                  <a:lnTo>
                    <a:pt x="107378" y="1155"/>
                  </a:lnTo>
                  <a:lnTo>
                    <a:pt x="107759" y="1155"/>
                  </a:lnTo>
                  <a:lnTo>
                    <a:pt x="107378" y="1155"/>
                  </a:lnTo>
                  <a:lnTo>
                    <a:pt x="107378" y="1536"/>
                  </a:lnTo>
                  <a:lnTo>
                    <a:pt x="107759" y="1536"/>
                  </a:lnTo>
                  <a:lnTo>
                    <a:pt x="107378" y="1536"/>
                  </a:lnTo>
                  <a:lnTo>
                    <a:pt x="107378" y="1917"/>
                  </a:lnTo>
                  <a:lnTo>
                    <a:pt x="106984" y="1917"/>
                  </a:lnTo>
                  <a:lnTo>
                    <a:pt x="106984" y="1536"/>
                  </a:lnTo>
                  <a:lnTo>
                    <a:pt x="106591" y="1536"/>
                  </a:lnTo>
                  <a:lnTo>
                    <a:pt x="106984" y="1155"/>
                  </a:lnTo>
                  <a:lnTo>
                    <a:pt x="106591" y="1155"/>
                  </a:lnTo>
                  <a:lnTo>
                    <a:pt x="106210" y="1155"/>
                  </a:lnTo>
                  <a:lnTo>
                    <a:pt x="106210" y="774"/>
                  </a:lnTo>
                  <a:lnTo>
                    <a:pt x="105816" y="774"/>
                  </a:lnTo>
                  <a:lnTo>
                    <a:pt x="106210" y="774"/>
                  </a:lnTo>
                  <a:lnTo>
                    <a:pt x="106210" y="380"/>
                  </a:lnTo>
                  <a:lnTo>
                    <a:pt x="106210" y="774"/>
                  </a:lnTo>
                  <a:lnTo>
                    <a:pt x="106591" y="380"/>
                  </a:lnTo>
                  <a:lnTo>
                    <a:pt x="106591" y="0"/>
                  </a:lnTo>
                  <a:lnTo>
                    <a:pt x="106984" y="0"/>
                  </a:lnTo>
                  <a:close/>
                </a:path>
                <a:path w="107950" h="64135">
                  <a:moveTo>
                    <a:pt x="106984" y="0"/>
                  </a:moveTo>
                  <a:lnTo>
                    <a:pt x="107378" y="0"/>
                  </a:lnTo>
                  <a:lnTo>
                    <a:pt x="106984" y="0"/>
                  </a:lnTo>
                  <a:close/>
                </a:path>
                <a:path w="107950" h="64135">
                  <a:moveTo>
                    <a:pt x="98425" y="6743"/>
                  </a:moveTo>
                  <a:lnTo>
                    <a:pt x="98818" y="7124"/>
                  </a:lnTo>
                  <a:lnTo>
                    <a:pt x="98425" y="7124"/>
                  </a:lnTo>
                  <a:lnTo>
                    <a:pt x="98425" y="6743"/>
                  </a:lnTo>
                  <a:close/>
                </a:path>
                <a:path w="107950" h="64135">
                  <a:moveTo>
                    <a:pt x="98425" y="7124"/>
                  </a:moveTo>
                  <a:lnTo>
                    <a:pt x="98818" y="7124"/>
                  </a:lnTo>
                  <a:lnTo>
                    <a:pt x="98818" y="7505"/>
                  </a:lnTo>
                  <a:lnTo>
                    <a:pt x="98818" y="7124"/>
                  </a:lnTo>
                  <a:lnTo>
                    <a:pt x="98425" y="7124"/>
                  </a:lnTo>
                  <a:close/>
                </a:path>
                <a:path w="107950" h="64135">
                  <a:moveTo>
                    <a:pt x="47459" y="40830"/>
                  </a:moveTo>
                  <a:lnTo>
                    <a:pt x="47269" y="40830"/>
                  </a:lnTo>
                  <a:lnTo>
                    <a:pt x="47459" y="40830"/>
                  </a:lnTo>
                  <a:close/>
                </a:path>
                <a:path w="107950" h="64135">
                  <a:moveTo>
                    <a:pt x="393" y="64134"/>
                  </a:moveTo>
                  <a:lnTo>
                    <a:pt x="0" y="64134"/>
                  </a:lnTo>
                  <a:lnTo>
                    <a:pt x="393" y="64134"/>
                  </a:lnTo>
                  <a:close/>
                </a:path>
                <a:path w="107950" h="64135">
                  <a:moveTo>
                    <a:pt x="393" y="64134"/>
                  </a:moveTo>
                  <a:lnTo>
                    <a:pt x="0" y="64134"/>
                  </a:lnTo>
                  <a:lnTo>
                    <a:pt x="393" y="6413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/>
            <p:cNvSpPr/>
            <p:nvPr/>
          </p:nvSpPr>
          <p:spPr>
            <a:xfrm>
              <a:off x="4663753" y="19461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/>
            <p:cNvSpPr/>
            <p:nvPr/>
          </p:nvSpPr>
          <p:spPr>
            <a:xfrm>
              <a:off x="4518452" y="1946100"/>
              <a:ext cx="146050" cy="74295"/>
            </a:xfrm>
            <a:custGeom>
              <a:avLst/>
              <a:gdLst/>
              <a:ahLst/>
              <a:cxnLst/>
              <a:rect l="l" t="t" r="r" b="b"/>
              <a:pathLst>
                <a:path w="146050" h="74294">
                  <a:moveTo>
                    <a:pt x="97447" y="31203"/>
                  </a:moveTo>
                  <a:lnTo>
                    <a:pt x="97053" y="31203"/>
                  </a:lnTo>
                  <a:lnTo>
                    <a:pt x="97447" y="31203"/>
                  </a:lnTo>
                  <a:close/>
                </a:path>
                <a:path w="146050" h="74294">
                  <a:moveTo>
                    <a:pt x="393" y="72605"/>
                  </a:moveTo>
                  <a:lnTo>
                    <a:pt x="393" y="72999"/>
                  </a:lnTo>
                  <a:lnTo>
                    <a:pt x="393" y="73380"/>
                  </a:lnTo>
                  <a:lnTo>
                    <a:pt x="0" y="73761"/>
                  </a:lnTo>
                  <a:lnTo>
                    <a:pt x="0" y="73380"/>
                  </a:lnTo>
                  <a:lnTo>
                    <a:pt x="0" y="72999"/>
                  </a:lnTo>
                  <a:lnTo>
                    <a:pt x="393" y="72999"/>
                  </a:lnTo>
                  <a:lnTo>
                    <a:pt x="393" y="72605"/>
                  </a:lnTo>
                  <a:close/>
                </a:path>
                <a:path w="146050" h="74294">
                  <a:moveTo>
                    <a:pt x="145300" y="774"/>
                  </a:moveTo>
                  <a:lnTo>
                    <a:pt x="145300" y="381"/>
                  </a:lnTo>
                  <a:lnTo>
                    <a:pt x="145300" y="0"/>
                  </a:lnTo>
                  <a:lnTo>
                    <a:pt x="145681" y="0"/>
                  </a:lnTo>
                  <a:lnTo>
                    <a:pt x="145300" y="381"/>
                  </a:lnTo>
                  <a:lnTo>
                    <a:pt x="145300" y="774"/>
                  </a:lnTo>
                  <a:close/>
                </a:path>
                <a:path w="146050" h="74294">
                  <a:moveTo>
                    <a:pt x="145681" y="381"/>
                  </a:moveTo>
                  <a:lnTo>
                    <a:pt x="145300" y="381"/>
                  </a:lnTo>
                  <a:lnTo>
                    <a:pt x="145681" y="0"/>
                  </a:lnTo>
                  <a:lnTo>
                    <a:pt x="145681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/>
            <p:cNvSpPr/>
            <p:nvPr/>
          </p:nvSpPr>
          <p:spPr>
            <a:xfrm>
              <a:off x="4663753" y="19464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/>
            <p:cNvSpPr/>
            <p:nvPr/>
          </p:nvSpPr>
          <p:spPr>
            <a:xfrm>
              <a:off x="4667246" y="1943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4568046" y="1944170"/>
              <a:ext cx="99695" cy="57785"/>
            </a:xfrm>
            <a:custGeom>
              <a:avLst/>
              <a:gdLst/>
              <a:ahLst/>
              <a:cxnLst/>
              <a:rect l="l" t="t" r="r" b="b"/>
              <a:pathLst>
                <a:path w="99695" h="57785">
                  <a:moveTo>
                    <a:pt x="99199" y="0"/>
                  </a:moveTo>
                  <a:lnTo>
                    <a:pt x="98818" y="0"/>
                  </a:lnTo>
                  <a:lnTo>
                    <a:pt x="99199" y="0"/>
                  </a:lnTo>
                  <a:close/>
                </a:path>
                <a:path w="99695" h="57785">
                  <a:moveTo>
                    <a:pt x="393" y="56819"/>
                  </a:moveTo>
                  <a:lnTo>
                    <a:pt x="393" y="57213"/>
                  </a:lnTo>
                  <a:lnTo>
                    <a:pt x="0" y="56819"/>
                  </a:lnTo>
                  <a:lnTo>
                    <a:pt x="393" y="5681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4568440" y="20009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4667246" y="194417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4663359" y="19472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4663359" y="19472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/>
            <p:cNvSpPr/>
            <p:nvPr/>
          </p:nvSpPr>
          <p:spPr>
            <a:xfrm>
              <a:off x="4616674" y="19774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/>
            <p:cNvSpPr/>
            <p:nvPr/>
          </p:nvSpPr>
          <p:spPr>
            <a:xfrm>
              <a:off x="4667246" y="19445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/>
            <p:cNvSpPr/>
            <p:nvPr/>
          </p:nvSpPr>
          <p:spPr>
            <a:xfrm>
              <a:off x="4518452" y="20198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/>
            <p:cNvSpPr/>
            <p:nvPr/>
          </p:nvSpPr>
          <p:spPr>
            <a:xfrm>
              <a:off x="4667246" y="19445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1"/>
                  </a:move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/>
            <p:cNvSpPr/>
            <p:nvPr/>
          </p:nvSpPr>
          <p:spPr>
            <a:xfrm>
              <a:off x="4568440" y="20015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/>
            <p:cNvSpPr/>
            <p:nvPr/>
          </p:nvSpPr>
          <p:spPr>
            <a:xfrm>
              <a:off x="4667639" y="19449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4518452" y="20202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4516890" y="1945719"/>
              <a:ext cx="151130" cy="76835"/>
            </a:xfrm>
            <a:custGeom>
              <a:avLst/>
              <a:gdLst/>
              <a:ahLst/>
              <a:cxnLst/>
              <a:rect l="l" t="t" r="r" b="b"/>
              <a:pathLst>
                <a:path w="151129" h="76835">
                  <a:moveTo>
                    <a:pt x="1562" y="74726"/>
                  </a:moveTo>
                  <a:lnTo>
                    <a:pt x="1562" y="75107"/>
                  </a:lnTo>
                  <a:lnTo>
                    <a:pt x="1562" y="74726"/>
                  </a:lnTo>
                  <a:lnTo>
                    <a:pt x="1562" y="75107"/>
                  </a:lnTo>
                  <a:lnTo>
                    <a:pt x="1168" y="75107"/>
                  </a:lnTo>
                  <a:lnTo>
                    <a:pt x="1562" y="75107"/>
                  </a:lnTo>
                  <a:lnTo>
                    <a:pt x="1562" y="74726"/>
                  </a:lnTo>
                  <a:lnTo>
                    <a:pt x="1562" y="75107"/>
                  </a:lnTo>
                  <a:lnTo>
                    <a:pt x="1168" y="75501"/>
                  </a:lnTo>
                  <a:lnTo>
                    <a:pt x="787" y="75882"/>
                  </a:lnTo>
                  <a:lnTo>
                    <a:pt x="787" y="76263"/>
                  </a:lnTo>
                  <a:lnTo>
                    <a:pt x="393" y="76263"/>
                  </a:lnTo>
                  <a:lnTo>
                    <a:pt x="393" y="76657"/>
                  </a:lnTo>
                  <a:lnTo>
                    <a:pt x="0" y="76657"/>
                  </a:lnTo>
                  <a:lnTo>
                    <a:pt x="0" y="76263"/>
                  </a:lnTo>
                  <a:lnTo>
                    <a:pt x="393" y="76263"/>
                  </a:lnTo>
                  <a:lnTo>
                    <a:pt x="393" y="75882"/>
                  </a:lnTo>
                  <a:lnTo>
                    <a:pt x="787" y="75882"/>
                  </a:lnTo>
                  <a:lnTo>
                    <a:pt x="787" y="75501"/>
                  </a:lnTo>
                  <a:lnTo>
                    <a:pt x="1168" y="75501"/>
                  </a:lnTo>
                  <a:lnTo>
                    <a:pt x="1168" y="75107"/>
                  </a:lnTo>
                  <a:lnTo>
                    <a:pt x="1562" y="74726"/>
                  </a:lnTo>
                  <a:lnTo>
                    <a:pt x="1562" y="74536"/>
                  </a:lnTo>
                  <a:lnTo>
                    <a:pt x="1562" y="74726"/>
                  </a:lnTo>
                  <a:close/>
                </a:path>
                <a:path w="151129" h="76835">
                  <a:moveTo>
                    <a:pt x="1955" y="74726"/>
                  </a:moveTo>
                  <a:lnTo>
                    <a:pt x="1562" y="75107"/>
                  </a:lnTo>
                  <a:lnTo>
                    <a:pt x="1562" y="74726"/>
                  </a:lnTo>
                  <a:lnTo>
                    <a:pt x="1955" y="74726"/>
                  </a:lnTo>
                  <a:close/>
                </a:path>
                <a:path w="151129" h="76835">
                  <a:moveTo>
                    <a:pt x="150748" y="0"/>
                  </a:moveTo>
                  <a:lnTo>
                    <a:pt x="150939" y="0"/>
                  </a:lnTo>
                  <a:lnTo>
                    <a:pt x="150748" y="0"/>
                  </a:lnTo>
                  <a:close/>
                </a:path>
                <a:path w="151129" h="76835">
                  <a:moveTo>
                    <a:pt x="98043" y="34467"/>
                  </a:moveTo>
                  <a:lnTo>
                    <a:pt x="97650" y="34467"/>
                  </a:lnTo>
                  <a:lnTo>
                    <a:pt x="98043" y="34467"/>
                  </a:lnTo>
                  <a:close/>
                </a:path>
                <a:path w="151129" h="76835">
                  <a:moveTo>
                    <a:pt x="147243" y="3073"/>
                  </a:moveTo>
                  <a:lnTo>
                    <a:pt x="147243" y="2692"/>
                  </a:lnTo>
                  <a:lnTo>
                    <a:pt x="147637" y="2692"/>
                  </a:lnTo>
                  <a:lnTo>
                    <a:pt x="147243" y="30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4667830" y="19461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4516116" y="1946100"/>
              <a:ext cx="152400" cy="79375"/>
            </a:xfrm>
            <a:custGeom>
              <a:avLst/>
              <a:gdLst/>
              <a:ahLst/>
              <a:cxnLst/>
              <a:rect l="l" t="t" r="r" b="b"/>
              <a:pathLst>
                <a:path w="152400" h="79375">
                  <a:moveTo>
                    <a:pt x="2336" y="74726"/>
                  </a:moveTo>
                  <a:lnTo>
                    <a:pt x="2730" y="74726"/>
                  </a:lnTo>
                  <a:lnTo>
                    <a:pt x="2336" y="75120"/>
                  </a:lnTo>
                  <a:lnTo>
                    <a:pt x="2336" y="74726"/>
                  </a:lnTo>
                  <a:close/>
                </a:path>
                <a:path w="152400" h="79375">
                  <a:moveTo>
                    <a:pt x="52717" y="57010"/>
                  </a:moveTo>
                  <a:lnTo>
                    <a:pt x="52324" y="57010"/>
                  </a:lnTo>
                  <a:lnTo>
                    <a:pt x="52717" y="57010"/>
                  </a:lnTo>
                  <a:lnTo>
                    <a:pt x="52324" y="57010"/>
                  </a:lnTo>
                  <a:lnTo>
                    <a:pt x="52717" y="57010"/>
                  </a:lnTo>
                  <a:close/>
                </a:path>
                <a:path w="152400" h="79375">
                  <a:moveTo>
                    <a:pt x="151714" y="0"/>
                  </a:moveTo>
                  <a:lnTo>
                    <a:pt x="152107" y="381"/>
                  </a:lnTo>
                  <a:lnTo>
                    <a:pt x="151714" y="381"/>
                  </a:lnTo>
                  <a:lnTo>
                    <a:pt x="151714" y="0"/>
                  </a:lnTo>
                  <a:close/>
                </a:path>
                <a:path w="152400" h="79375">
                  <a:moveTo>
                    <a:pt x="98818" y="34861"/>
                  </a:moveTo>
                  <a:lnTo>
                    <a:pt x="99199" y="34861"/>
                  </a:lnTo>
                  <a:lnTo>
                    <a:pt x="99199" y="35242"/>
                  </a:lnTo>
                  <a:lnTo>
                    <a:pt x="98818" y="35242"/>
                  </a:lnTo>
                  <a:lnTo>
                    <a:pt x="98818" y="35636"/>
                  </a:lnTo>
                  <a:lnTo>
                    <a:pt x="98818" y="35242"/>
                  </a:lnTo>
                  <a:lnTo>
                    <a:pt x="98425" y="35242"/>
                  </a:lnTo>
                  <a:lnTo>
                    <a:pt x="98818" y="35242"/>
                  </a:lnTo>
                  <a:lnTo>
                    <a:pt x="98818" y="34861"/>
                  </a:lnTo>
                  <a:close/>
                </a:path>
                <a:path w="152400" h="79375">
                  <a:moveTo>
                    <a:pt x="774" y="76276"/>
                  </a:moveTo>
                  <a:lnTo>
                    <a:pt x="774" y="75882"/>
                  </a:lnTo>
                  <a:lnTo>
                    <a:pt x="1168" y="76276"/>
                  </a:lnTo>
                  <a:lnTo>
                    <a:pt x="774" y="76276"/>
                  </a:lnTo>
                  <a:close/>
                </a:path>
                <a:path w="152400" h="79375">
                  <a:moveTo>
                    <a:pt x="1168" y="76276"/>
                  </a:moveTo>
                  <a:lnTo>
                    <a:pt x="1168" y="76657"/>
                  </a:lnTo>
                  <a:lnTo>
                    <a:pt x="774" y="76657"/>
                  </a:lnTo>
                  <a:lnTo>
                    <a:pt x="1168" y="76276"/>
                  </a:lnTo>
                  <a:close/>
                </a:path>
                <a:path w="152400" h="79375">
                  <a:moveTo>
                    <a:pt x="774" y="76657"/>
                  </a:moveTo>
                  <a:lnTo>
                    <a:pt x="1168" y="76657"/>
                  </a:lnTo>
                  <a:lnTo>
                    <a:pt x="1168" y="77038"/>
                  </a:lnTo>
                  <a:lnTo>
                    <a:pt x="1168" y="76657"/>
                  </a:lnTo>
                  <a:lnTo>
                    <a:pt x="1168" y="77038"/>
                  </a:lnTo>
                  <a:lnTo>
                    <a:pt x="1168" y="77431"/>
                  </a:lnTo>
                  <a:lnTo>
                    <a:pt x="774" y="77431"/>
                  </a:lnTo>
                  <a:lnTo>
                    <a:pt x="1168" y="77431"/>
                  </a:lnTo>
                  <a:lnTo>
                    <a:pt x="1168" y="77038"/>
                  </a:lnTo>
                  <a:lnTo>
                    <a:pt x="774" y="77038"/>
                  </a:lnTo>
                  <a:lnTo>
                    <a:pt x="1168" y="77431"/>
                  </a:lnTo>
                  <a:lnTo>
                    <a:pt x="774" y="77431"/>
                  </a:lnTo>
                  <a:lnTo>
                    <a:pt x="774" y="77038"/>
                  </a:lnTo>
                  <a:lnTo>
                    <a:pt x="774" y="76657"/>
                  </a:lnTo>
                  <a:close/>
                </a:path>
                <a:path w="152400" h="79375">
                  <a:moveTo>
                    <a:pt x="393" y="76657"/>
                  </a:moveTo>
                  <a:lnTo>
                    <a:pt x="774" y="76657"/>
                  </a:lnTo>
                  <a:lnTo>
                    <a:pt x="774" y="77038"/>
                  </a:lnTo>
                  <a:lnTo>
                    <a:pt x="393" y="77038"/>
                  </a:lnTo>
                  <a:lnTo>
                    <a:pt x="393" y="76657"/>
                  </a:lnTo>
                  <a:close/>
                </a:path>
                <a:path w="152400" h="79375">
                  <a:moveTo>
                    <a:pt x="146850" y="5969"/>
                  </a:moveTo>
                  <a:lnTo>
                    <a:pt x="146659" y="6362"/>
                  </a:lnTo>
                  <a:lnTo>
                    <a:pt x="146659" y="5969"/>
                  </a:lnTo>
                  <a:lnTo>
                    <a:pt x="146659" y="5588"/>
                  </a:lnTo>
                  <a:lnTo>
                    <a:pt x="146659" y="5207"/>
                  </a:lnTo>
                  <a:lnTo>
                    <a:pt x="146850" y="5207"/>
                  </a:lnTo>
                  <a:lnTo>
                    <a:pt x="146850" y="5588"/>
                  </a:lnTo>
                  <a:lnTo>
                    <a:pt x="147243" y="5207"/>
                  </a:lnTo>
                  <a:lnTo>
                    <a:pt x="146850" y="5588"/>
                  </a:lnTo>
                  <a:lnTo>
                    <a:pt x="146850" y="5969"/>
                  </a:lnTo>
                  <a:close/>
                </a:path>
                <a:path w="152400" h="79375">
                  <a:moveTo>
                    <a:pt x="98818" y="36017"/>
                  </a:moveTo>
                  <a:lnTo>
                    <a:pt x="98425" y="36017"/>
                  </a:lnTo>
                  <a:lnTo>
                    <a:pt x="98818" y="36017"/>
                  </a:lnTo>
                  <a:close/>
                </a:path>
                <a:path w="152400" h="79375">
                  <a:moveTo>
                    <a:pt x="393" y="77038"/>
                  </a:moveTo>
                  <a:lnTo>
                    <a:pt x="393" y="77431"/>
                  </a:lnTo>
                  <a:lnTo>
                    <a:pt x="393" y="77812"/>
                  </a:lnTo>
                  <a:lnTo>
                    <a:pt x="0" y="77812"/>
                  </a:lnTo>
                  <a:lnTo>
                    <a:pt x="0" y="77431"/>
                  </a:lnTo>
                  <a:lnTo>
                    <a:pt x="393" y="77431"/>
                  </a:lnTo>
                  <a:lnTo>
                    <a:pt x="393" y="77038"/>
                  </a:lnTo>
                  <a:close/>
                </a:path>
                <a:path w="152400" h="79375">
                  <a:moveTo>
                    <a:pt x="147637" y="4813"/>
                  </a:moveTo>
                  <a:lnTo>
                    <a:pt x="148018" y="4813"/>
                  </a:lnTo>
                  <a:lnTo>
                    <a:pt x="147637" y="4813"/>
                  </a:lnTo>
                  <a:close/>
                </a:path>
                <a:path w="152400" h="79375">
                  <a:moveTo>
                    <a:pt x="148412" y="4432"/>
                  </a:moveTo>
                  <a:lnTo>
                    <a:pt x="148412" y="4813"/>
                  </a:lnTo>
                  <a:lnTo>
                    <a:pt x="148018" y="4813"/>
                  </a:lnTo>
                  <a:lnTo>
                    <a:pt x="147637" y="4813"/>
                  </a:lnTo>
                  <a:lnTo>
                    <a:pt x="148018" y="4813"/>
                  </a:lnTo>
                  <a:lnTo>
                    <a:pt x="148412" y="4432"/>
                  </a:lnTo>
                  <a:close/>
                </a:path>
                <a:path w="152400" h="79375">
                  <a:moveTo>
                    <a:pt x="1943" y="77038"/>
                  </a:moveTo>
                  <a:lnTo>
                    <a:pt x="2336" y="77038"/>
                  </a:lnTo>
                  <a:lnTo>
                    <a:pt x="1943" y="77038"/>
                  </a:lnTo>
                  <a:close/>
                </a:path>
                <a:path w="152400" h="79375">
                  <a:moveTo>
                    <a:pt x="774" y="78193"/>
                  </a:moveTo>
                  <a:lnTo>
                    <a:pt x="774" y="78587"/>
                  </a:lnTo>
                  <a:lnTo>
                    <a:pt x="774" y="78968"/>
                  </a:lnTo>
                  <a:lnTo>
                    <a:pt x="393" y="78968"/>
                  </a:lnTo>
                  <a:lnTo>
                    <a:pt x="393" y="78587"/>
                  </a:lnTo>
                  <a:lnTo>
                    <a:pt x="393" y="78193"/>
                  </a:lnTo>
                  <a:lnTo>
                    <a:pt x="774" y="77812"/>
                  </a:lnTo>
                  <a:lnTo>
                    <a:pt x="393" y="77812"/>
                  </a:lnTo>
                  <a:lnTo>
                    <a:pt x="393" y="77431"/>
                  </a:lnTo>
                  <a:lnTo>
                    <a:pt x="774" y="77431"/>
                  </a:lnTo>
                  <a:lnTo>
                    <a:pt x="774" y="77812"/>
                  </a:lnTo>
                  <a:lnTo>
                    <a:pt x="774" y="78193"/>
                  </a:lnTo>
                  <a:close/>
                </a:path>
                <a:path w="152400" h="79375">
                  <a:moveTo>
                    <a:pt x="91224" y="40830"/>
                  </a:moveTo>
                  <a:lnTo>
                    <a:pt x="90843" y="40830"/>
                  </a:lnTo>
                  <a:lnTo>
                    <a:pt x="91224" y="40830"/>
                  </a:lnTo>
                  <a:close/>
                </a:path>
                <a:path w="152400" h="79375">
                  <a:moveTo>
                    <a:pt x="146850" y="5969"/>
                  </a:moveTo>
                  <a:lnTo>
                    <a:pt x="146659" y="6362"/>
                  </a:lnTo>
                  <a:lnTo>
                    <a:pt x="146659" y="5969"/>
                  </a:lnTo>
                  <a:lnTo>
                    <a:pt x="146850" y="5969"/>
                  </a:lnTo>
                  <a:close/>
                </a:path>
                <a:path w="152400" h="79375">
                  <a:moveTo>
                    <a:pt x="3886" y="77038"/>
                  </a:moveTo>
                  <a:lnTo>
                    <a:pt x="3505" y="77038"/>
                  </a:lnTo>
                  <a:lnTo>
                    <a:pt x="3886" y="77038"/>
                  </a:lnTo>
                  <a:close/>
                </a:path>
                <a:path w="152400" h="79375">
                  <a:moveTo>
                    <a:pt x="98425" y="37363"/>
                  </a:moveTo>
                  <a:lnTo>
                    <a:pt x="98031" y="37363"/>
                  </a:lnTo>
                  <a:lnTo>
                    <a:pt x="98425" y="37363"/>
                  </a:lnTo>
                  <a:close/>
                </a:path>
                <a:path w="152400" h="79375">
                  <a:moveTo>
                    <a:pt x="98818" y="36982"/>
                  </a:moveTo>
                  <a:lnTo>
                    <a:pt x="99199" y="36982"/>
                  </a:lnTo>
                  <a:lnTo>
                    <a:pt x="98818" y="3698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4612978" y="19846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4615315" y="19838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4516509" y="1984619"/>
              <a:ext cx="99060" cy="45720"/>
            </a:xfrm>
            <a:custGeom>
              <a:avLst/>
              <a:gdLst/>
              <a:ahLst/>
              <a:cxnLst/>
              <a:rect l="l" t="t" r="r" b="b"/>
              <a:pathLst>
                <a:path w="99060" h="45719">
                  <a:moveTo>
                    <a:pt x="381" y="40449"/>
                  </a:moveTo>
                  <a:lnTo>
                    <a:pt x="381" y="40640"/>
                  </a:lnTo>
                  <a:lnTo>
                    <a:pt x="774" y="41021"/>
                  </a:lnTo>
                  <a:lnTo>
                    <a:pt x="774" y="41414"/>
                  </a:lnTo>
                  <a:lnTo>
                    <a:pt x="774" y="41795"/>
                  </a:lnTo>
                  <a:lnTo>
                    <a:pt x="774" y="41414"/>
                  </a:lnTo>
                  <a:lnTo>
                    <a:pt x="774" y="41795"/>
                  </a:lnTo>
                  <a:lnTo>
                    <a:pt x="774" y="42176"/>
                  </a:lnTo>
                  <a:lnTo>
                    <a:pt x="774" y="42570"/>
                  </a:lnTo>
                  <a:lnTo>
                    <a:pt x="1168" y="42570"/>
                  </a:lnTo>
                  <a:lnTo>
                    <a:pt x="1168" y="45262"/>
                  </a:lnTo>
                  <a:lnTo>
                    <a:pt x="1549" y="45262"/>
                  </a:lnTo>
                  <a:lnTo>
                    <a:pt x="1168" y="45262"/>
                  </a:lnTo>
                  <a:lnTo>
                    <a:pt x="1549" y="45262"/>
                  </a:lnTo>
                  <a:lnTo>
                    <a:pt x="1168" y="45262"/>
                  </a:lnTo>
                  <a:lnTo>
                    <a:pt x="1549" y="45262"/>
                  </a:lnTo>
                  <a:lnTo>
                    <a:pt x="1168" y="45262"/>
                  </a:lnTo>
                  <a:lnTo>
                    <a:pt x="1168" y="45453"/>
                  </a:lnTo>
                  <a:lnTo>
                    <a:pt x="1168" y="45262"/>
                  </a:lnTo>
                  <a:lnTo>
                    <a:pt x="774" y="45262"/>
                  </a:lnTo>
                  <a:lnTo>
                    <a:pt x="1168" y="45262"/>
                  </a:lnTo>
                  <a:lnTo>
                    <a:pt x="1168" y="44881"/>
                  </a:lnTo>
                  <a:lnTo>
                    <a:pt x="774" y="44881"/>
                  </a:lnTo>
                  <a:lnTo>
                    <a:pt x="774" y="44488"/>
                  </a:lnTo>
                  <a:lnTo>
                    <a:pt x="774" y="44107"/>
                  </a:lnTo>
                  <a:lnTo>
                    <a:pt x="774" y="44488"/>
                  </a:lnTo>
                  <a:lnTo>
                    <a:pt x="381" y="44488"/>
                  </a:lnTo>
                  <a:lnTo>
                    <a:pt x="381" y="44107"/>
                  </a:lnTo>
                  <a:lnTo>
                    <a:pt x="774" y="44107"/>
                  </a:lnTo>
                  <a:lnTo>
                    <a:pt x="774" y="43726"/>
                  </a:lnTo>
                  <a:lnTo>
                    <a:pt x="381" y="43332"/>
                  </a:lnTo>
                  <a:lnTo>
                    <a:pt x="774" y="43332"/>
                  </a:lnTo>
                  <a:lnTo>
                    <a:pt x="774" y="42951"/>
                  </a:lnTo>
                  <a:lnTo>
                    <a:pt x="381" y="42951"/>
                  </a:lnTo>
                  <a:lnTo>
                    <a:pt x="381" y="42570"/>
                  </a:lnTo>
                  <a:lnTo>
                    <a:pt x="381" y="42176"/>
                  </a:lnTo>
                  <a:lnTo>
                    <a:pt x="0" y="41795"/>
                  </a:lnTo>
                  <a:lnTo>
                    <a:pt x="381" y="41414"/>
                  </a:lnTo>
                  <a:lnTo>
                    <a:pt x="381" y="41021"/>
                  </a:lnTo>
                  <a:lnTo>
                    <a:pt x="381" y="40640"/>
                  </a:lnTo>
                  <a:lnTo>
                    <a:pt x="381" y="40449"/>
                  </a:lnTo>
                  <a:close/>
                </a:path>
                <a:path w="99060" h="45719">
                  <a:moveTo>
                    <a:pt x="97256" y="774"/>
                  </a:moveTo>
                  <a:lnTo>
                    <a:pt x="96862" y="381"/>
                  </a:lnTo>
                  <a:lnTo>
                    <a:pt x="97256" y="381"/>
                  </a:lnTo>
                  <a:lnTo>
                    <a:pt x="97256" y="774"/>
                  </a:lnTo>
                  <a:close/>
                </a:path>
                <a:path w="99060" h="45719">
                  <a:moveTo>
                    <a:pt x="8940" y="38519"/>
                  </a:moveTo>
                  <a:lnTo>
                    <a:pt x="8750" y="38519"/>
                  </a:lnTo>
                  <a:lnTo>
                    <a:pt x="8750" y="38138"/>
                  </a:lnTo>
                  <a:lnTo>
                    <a:pt x="8940" y="38138"/>
                  </a:lnTo>
                  <a:lnTo>
                    <a:pt x="8940" y="38519"/>
                  </a:lnTo>
                  <a:close/>
                </a:path>
                <a:path w="99060" h="45719">
                  <a:moveTo>
                    <a:pt x="98806" y="0"/>
                  </a:moveTo>
                  <a:lnTo>
                    <a:pt x="98806" y="381"/>
                  </a:lnTo>
                  <a:lnTo>
                    <a:pt x="98425" y="381"/>
                  </a:lnTo>
                  <a:lnTo>
                    <a:pt x="98806" y="381"/>
                  </a:lnTo>
                  <a:lnTo>
                    <a:pt x="98806" y="0"/>
                  </a:lnTo>
                  <a:close/>
                </a:path>
                <a:path w="99060" h="45719">
                  <a:moveTo>
                    <a:pt x="98425" y="381"/>
                  </a:moveTo>
                  <a:lnTo>
                    <a:pt x="98806" y="381"/>
                  </a:lnTo>
                  <a:lnTo>
                    <a:pt x="98806" y="0"/>
                  </a:lnTo>
                  <a:lnTo>
                    <a:pt x="98806" y="381"/>
                  </a:lnTo>
                  <a:lnTo>
                    <a:pt x="98425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4517678" y="20264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4517284" y="2024688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7975" y="0"/>
                  </a:moveTo>
                  <a:lnTo>
                    <a:pt x="7581" y="0"/>
                  </a:lnTo>
                  <a:lnTo>
                    <a:pt x="7975" y="0"/>
                  </a:lnTo>
                  <a:close/>
                </a:path>
                <a:path w="8254" h="2539">
                  <a:moveTo>
                    <a:pt x="393" y="2501"/>
                  </a:moveTo>
                  <a:lnTo>
                    <a:pt x="0" y="2501"/>
                  </a:lnTo>
                  <a:lnTo>
                    <a:pt x="0" y="2108"/>
                  </a:lnTo>
                  <a:lnTo>
                    <a:pt x="393" y="2108"/>
                  </a:lnTo>
                  <a:lnTo>
                    <a:pt x="393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4613372" y="19882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4609677" y="1988277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4089" y="0"/>
                  </a:moveTo>
                  <a:lnTo>
                    <a:pt x="3695" y="0"/>
                  </a:lnTo>
                  <a:lnTo>
                    <a:pt x="4089" y="0"/>
                  </a:lnTo>
                  <a:close/>
                </a:path>
                <a:path w="4445" h="2539">
                  <a:moveTo>
                    <a:pt x="393" y="2311"/>
                  </a:moveTo>
                  <a:lnTo>
                    <a:pt x="0" y="2311"/>
                  </a:lnTo>
                  <a:lnTo>
                    <a:pt x="393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4610070" y="19902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4612978" y="198867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4612978" y="19886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4609778" y="1987705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4076" y="380"/>
                  </a:moveTo>
                  <a:lnTo>
                    <a:pt x="4660" y="380"/>
                  </a:lnTo>
                </a:path>
                <a:path w="5714" h="3175">
                  <a:moveTo>
                    <a:pt x="0" y="2692"/>
                  </a:moveTo>
                  <a:lnTo>
                    <a:pt x="584" y="2692"/>
                  </a:lnTo>
                </a:path>
                <a:path w="5714" h="3175">
                  <a:moveTo>
                    <a:pt x="4864" y="0"/>
                  </a:moveTo>
                  <a:lnTo>
                    <a:pt x="5448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4609677" y="1990207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393" y="380"/>
                  </a:moveTo>
                  <a:lnTo>
                    <a:pt x="0" y="380"/>
                  </a:lnTo>
                  <a:lnTo>
                    <a:pt x="393" y="380"/>
                  </a:lnTo>
                  <a:close/>
                </a:path>
                <a:path w="1904" h="635">
                  <a:moveTo>
                    <a:pt x="977" y="0"/>
                  </a:moveTo>
                  <a:lnTo>
                    <a:pt x="1358" y="0"/>
                  </a:lnTo>
                  <a:lnTo>
                    <a:pt x="977" y="0"/>
                  </a:lnTo>
                  <a:lnTo>
                    <a:pt x="1358" y="0"/>
                  </a:lnTo>
                  <a:lnTo>
                    <a:pt x="977" y="0"/>
                  </a:lnTo>
                  <a:lnTo>
                    <a:pt x="1358" y="0"/>
                  </a:lnTo>
                  <a:lnTo>
                    <a:pt x="97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4612306" y="19892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4518059" y="1987896"/>
              <a:ext cx="97790" cy="41275"/>
            </a:xfrm>
            <a:custGeom>
              <a:avLst/>
              <a:gdLst/>
              <a:ahLst/>
              <a:cxnLst/>
              <a:rect l="l" t="t" r="r" b="b"/>
              <a:pathLst>
                <a:path w="97789" h="41275">
                  <a:moveTo>
                    <a:pt x="0" y="40055"/>
                  </a:moveTo>
                  <a:lnTo>
                    <a:pt x="0" y="40449"/>
                  </a:lnTo>
                  <a:lnTo>
                    <a:pt x="0" y="40055"/>
                  </a:lnTo>
                  <a:lnTo>
                    <a:pt x="0" y="40449"/>
                  </a:lnTo>
                  <a:lnTo>
                    <a:pt x="393" y="40449"/>
                  </a:lnTo>
                  <a:lnTo>
                    <a:pt x="393" y="40830"/>
                  </a:lnTo>
                  <a:lnTo>
                    <a:pt x="0" y="40830"/>
                  </a:lnTo>
                  <a:lnTo>
                    <a:pt x="0" y="40449"/>
                  </a:lnTo>
                  <a:lnTo>
                    <a:pt x="0" y="40055"/>
                  </a:lnTo>
                  <a:close/>
                </a:path>
                <a:path w="97789" h="41275">
                  <a:moveTo>
                    <a:pt x="96875" y="0"/>
                  </a:moveTo>
                  <a:lnTo>
                    <a:pt x="97256" y="0"/>
                  </a:lnTo>
                  <a:lnTo>
                    <a:pt x="96875" y="0"/>
                  </a:lnTo>
                  <a:close/>
                </a:path>
                <a:path w="97789" h="41275">
                  <a:moveTo>
                    <a:pt x="94145" y="1930"/>
                  </a:moveTo>
                  <a:lnTo>
                    <a:pt x="93764" y="1930"/>
                  </a:lnTo>
                  <a:lnTo>
                    <a:pt x="93764" y="1536"/>
                  </a:lnTo>
                  <a:lnTo>
                    <a:pt x="94145" y="1536"/>
                  </a:lnTo>
                  <a:lnTo>
                    <a:pt x="94145" y="1930"/>
                  </a:lnTo>
                  <a:close/>
                </a:path>
                <a:path w="97789" h="41275">
                  <a:moveTo>
                    <a:pt x="94538" y="1536"/>
                  </a:moveTo>
                  <a:lnTo>
                    <a:pt x="94145" y="1536"/>
                  </a:lnTo>
                  <a:lnTo>
                    <a:pt x="94538" y="1536"/>
                  </a:lnTo>
                  <a:close/>
                </a:path>
                <a:path w="97789" h="41275">
                  <a:moveTo>
                    <a:pt x="93764" y="1930"/>
                  </a:moveTo>
                  <a:lnTo>
                    <a:pt x="93370" y="1930"/>
                  </a:lnTo>
                  <a:lnTo>
                    <a:pt x="93764" y="1930"/>
                  </a:lnTo>
                  <a:close/>
                </a:path>
                <a:path w="97789" h="41275">
                  <a:moveTo>
                    <a:pt x="91224" y="3848"/>
                  </a:moveTo>
                  <a:lnTo>
                    <a:pt x="90843" y="3848"/>
                  </a:lnTo>
                  <a:lnTo>
                    <a:pt x="90843" y="3467"/>
                  </a:lnTo>
                  <a:lnTo>
                    <a:pt x="91224" y="3467"/>
                  </a:lnTo>
                  <a:lnTo>
                    <a:pt x="91224" y="3848"/>
                  </a:lnTo>
                  <a:close/>
                </a:path>
                <a:path w="97789" h="41275">
                  <a:moveTo>
                    <a:pt x="91224" y="3467"/>
                  </a:moveTo>
                  <a:lnTo>
                    <a:pt x="90843" y="3467"/>
                  </a:lnTo>
                  <a:lnTo>
                    <a:pt x="91224" y="34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4612204" y="19894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4611429" y="19898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4517678" y="1992328"/>
              <a:ext cx="91440" cy="38100"/>
            </a:xfrm>
            <a:custGeom>
              <a:avLst/>
              <a:gdLst/>
              <a:ahLst/>
              <a:cxnLst/>
              <a:rect l="l" t="t" r="r" b="b"/>
              <a:pathLst>
                <a:path w="91439" h="38100">
                  <a:moveTo>
                    <a:pt x="774" y="36398"/>
                  </a:moveTo>
                  <a:lnTo>
                    <a:pt x="1168" y="36398"/>
                  </a:lnTo>
                  <a:lnTo>
                    <a:pt x="1168" y="36779"/>
                  </a:lnTo>
                  <a:lnTo>
                    <a:pt x="1168" y="37172"/>
                  </a:lnTo>
                  <a:lnTo>
                    <a:pt x="1168" y="37553"/>
                  </a:lnTo>
                  <a:lnTo>
                    <a:pt x="1168" y="37744"/>
                  </a:lnTo>
                  <a:lnTo>
                    <a:pt x="1168" y="37553"/>
                  </a:lnTo>
                  <a:lnTo>
                    <a:pt x="774" y="37553"/>
                  </a:lnTo>
                  <a:lnTo>
                    <a:pt x="774" y="37172"/>
                  </a:lnTo>
                  <a:lnTo>
                    <a:pt x="774" y="37553"/>
                  </a:lnTo>
                  <a:lnTo>
                    <a:pt x="1168" y="37553"/>
                  </a:lnTo>
                  <a:lnTo>
                    <a:pt x="774" y="37553"/>
                  </a:lnTo>
                  <a:lnTo>
                    <a:pt x="1168" y="37172"/>
                  </a:lnTo>
                  <a:lnTo>
                    <a:pt x="774" y="37172"/>
                  </a:lnTo>
                  <a:lnTo>
                    <a:pt x="774" y="36779"/>
                  </a:lnTo>
                  <a:lnTo>
                    <a:pt x="774" y="36398"/>
                  </a:lnTo>
                  <a:lnTo>
                    <a:pt x="774" y="36017"/>
                  </a:lnTo>
                  <a:lnTo>
                    <a:pt x="774" y="36398"/>
                  </a:lnTo>
                  <a:close/>
                </a:path>
                <a:path w="91439" h="38100">
                  <a:moveTo>
                    <a:pt x="380" y="36779"/>
                  </a:moveTo>
                  <a:lnTo>
                    <a:pt x="0" y="36398"/>
                  </a:lnTo>
                  <a:lnTo>
                    <a:pt x="380" y="36398"/>
                  </a:lnTo>
                  <a:lnTo>
                    <a:pt x="380" y="36779"/>
                  </a:lnTo>
                  <a:close/>
                </a:path>
                <a:path w="91439" h="38100">
                  <a:moveTo>
                    <a:pt x="380" y="36398"/>
                  </a:moveTo>
                  <a:lnTo>
                    <a:pt x="380" y="36779"/>
                  </a:lnTo>
                  <a:lnTo>
                    <a:pt x="774" y="36779"/>
                  </a:lnTo>
                  <a:lnTo>
                    <a:pt x="774" y="37172"/>
                  </a:lnTo>
                  <a:lnTo>
                    <a:pt x="380" y="37172"/>
                  </a:lnTo>
                  <a:lnTo>
                    <a:pt x="380" y="36779"/>
                  </a:lnTo>
                  <a:lnTo>
                    <a:pt x="380" y="36398"/>
                  </a:lnTo>
                  <a:close/>
                </a:path>
                <a:path w="91439" h="38100">
                  <a:moveTo>
                    <a:pt x="0" y="36398"/>
                  </a:moveTo>
                  <a:lnTo>
                    <a:pt x="0" y="36779"/>
                  </a:lnTo>
                  <a:lnTo>
                    <a:pt x="380" y="36779"/>
                  </a:lnTo>
                  <a:lnTo>
                    <a:pt x="380" y="37172"/>
                  </a:lnTo>
                  <a:lnTo>
                    <a:pt x="0" y="36779"/>
                  </a:lnTo>
                  <a:lnTo>
                    <a:pt x="0" y="36398"/>
                  </a:lnTo>
                  <a:close/>
                </a:path>
                <a:path w="91439" h="38100">
                  <a:moveTo>
                    <a:pt x="90436" y="0"/>
                  </a:moveTo>
                  <a:lnTo>
                    <a:pt x="90830" y="0"/>
                  </a:lnTo>
                  <a:lnTo>
                    <a:pt x="9043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4608508" y="19923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4518452" y="20291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4518059" y="20295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4518846" y="20295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4518059" y="1994246"/>
              <a:ext cx="89535" cy="37465"/>
            </a:xfrm>
            <a:custGeom>
              <a:avLst/>
              <a:gdLst/>
              <a:ahLst/>
              <a:cxnLst/>
              <a:rect l="l" t="t" r="r" b="b"/>
              <a:pathLst>
                <a:path w="89535" h="37464">
                  <a:moveTo>
                    <a:pt x="393" y="35826"/>
                  </a:moveTo>
                  <a:lnTo>
                    <a:pt x="0" y="35826"/>
                  </a:lnTo>
                  <a:lnTo>
                    <a:pt x="0" y="35636"/>
                  </a:lnTo>
                  <a:lnTo>
                    <a:pt x="393" y="35826"/>
                  </a:lnTo>
                  <a:close/>
                </a:path>
                <a:path w="89535" h="37464">
                  <a:moveTo>
                    <a:pt x="89281" y="0"/>
                  </a:moveTo>
                  <a:lnTo>
                    <a:pt x="88900" y="0"/>
                  </a:lnTo>
                  <a:lnTo>
                    <a:pt x="89281" y="0"/>
                  </a:lnTo>
                  <a:close/>
                </a:path>
                <a:path w="89535" h="37464">
                  <a:moveTo>
                    <a:pt x="393" y="35826"/>
                  </a:moveTo>
                  <a:lnTo>
                    <a:pt x="393" y="36207"/>
                  </a:lnTo>
                  <a:lnTo>
                    <a:pt x="393" y="36601"/>
                  </a:lnTo>
                  <a:lnTo>
                    <a:pt x="787" y="36982"/>
                  </a:lnTo>
                  <a:lnTo>
                    <a:pt x="1168" y="37363"/>
                  </a:lnTo>
                  <a:lnTo>
                    <a:pt x="787" y="37363"/>
                  </a:lnTo>
                  <a:lnTo>
                    <a:pt x="393" y="36982"/>
                  </a:lnTo>
                  <a:lnTo>
                    <a:pt x="393" y="36601"/>
                  </a:lnTo>
                  <a:lnTo>
                    <a:pt x="0" y="36207"/>
                  </a:lnTo>
                  <a:lnTo>
                    <a:pt x="393" y="36207"/>
                  </a:lnTo>
                  <a:lnTo>
                    <a:pt x="393" y="35826"/>
                  </a:lnTo>
                  <a:lnTo>
                    <a:pt x="393" y="36207"/>
                  </a:lnTo>
                  <a:lnTo>
                    <a:pt x="393" y="35826"/>
                  </a:lnTo>
                  <a:close/>
                </a:path>
                <a:path w="89535" h="37464">
                  <a:moveTo>
                    <a:pt x="787" y="35826"/>
                  </a:moveTo>
                  <a:lnTo>
                    <a:pt x="1168" y="35826"/>
                  </a:lnTo>
                  <a:lnTo>
                    <a:pt x="1168" y="36207"/>
                  </a:lnTo>
                  <a:lnTo>
                    <a:pt x="787" y="36207"/>
                  </a:lnTo>
                  <a:lnTo>
                    <a:pt x="787" y="3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4518452" y="2030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4519227" y="1996557"/>
              <a:ext cx="88900" cy="36830"/>
            </a:xfrm>
            <a:custGeom>
              <a:avLst/>
              <a:gdLst/>
              <a:ahLst/>
              <a:cxnLst/>
              <a:rect l="l" t="t" r="r" b="b"/>
              <a:pathLst>
                <a:path w="88900" h="36830">
                  <a:moveTo>
                    <a:pt x="774" y="34670"/>
                  </a:moveTo>
                  <a:lnTo>
                    <a:pt x="393" y="34670"/>
                  </a:lnTo>
                  <a:lnTo>
                    <a:pt x="774" y="34670"/>
                  </a:lnTo>
                  <a:close/>
                </a:path>
                <a:path w="88900" h="36830">
                  <a:moveTo>
                    <a:pt x="774" y="34670"/>
                  </a:moveTo>
                  <a:lnTo>
                    <a:pt x="1168" y="34670"/>
                  </a:lnTo>
                  <a:lnTo>
                    <a:pt x="1168" y="35051"/>
                  </a:lnTo>
                  <a:lnTo>
                    <a:pt x="1168" y="35445"/>
                  </a:lnTo>
                  <a:lnTo>
                    <a:pt x="1168" y="35051"/>
                  </a:lnTo>
                  <a:lnTo>
                    <a:pt x="774" y="35051"/>
                  </a:lnTo>
                  <a:lnTo>
                    <a:pt x="774" y="34670"/>
                  </a:lnTo>
                  <a:close/>
                </a:path>
                <a:path w="88900" h="36830">
                  <a:moveTo>
                    <a:pt x="393" y="34670"/>
                  </a:moveTo>
                  <a:lnTo>
                    <a:pt x="774" y="34670"/>
                  </a:lnTo>
                  <a:lnTo>
                    <a:pt x="393" y="34670"/>
                  </a:lnTo>
                  <a:close/>
                </a:path>
                <a:path w="88900" h="36830">
                  <a:moveTo>
                    <a:pt x="393" y="35051"/>
                  </a:moveTo>
                  <a:lnTo>
                    <a:pt x="774" y="35051"/>
                  </a:lnTo>
                  <a:lnTo>
                    <a:pt x="774" y="35445"/>
                  </a:lnTo>
                  <a:lnTo>
                    <a:pt x="774" y="35051"/>
                  </a:lnTo>
                  <a:lnTo>
                    <a:pt x="393" y="35051"/>
                  </a:lnTo>
                  <a:close/>
                </a:path>
                <a:path w="88900" h="36830">
                  <a:moveTo>
                    <a:pt x="393" y="35445"/>
                  </a:moveTo>
                  <a:lnTo>
                    <a:pt x="0" y="35051"/>
                  </a:lnTo>
                  <a:lnTo>
                    <a:pt x="393" y="35051"/>
                  </a:lnTo>
                  <a:lnTo>
                    <a:pt x="393" y="35445"/>
                  </a:lnTo>
                  <a:close/>
                </a:path>
                <a:path w="88900" h="36830">
                  <a:moveTo>
                    <a:pt x="393" y="35445"/>
                  </a:moveTo>
                  <a:lnTo>
                    <a:pt x="0" y="35445"/>
                  </a:lnTo>
                  <a:lnTo>
                    <a:pt x="393" y="35445"/>
                  </a:lnTo>
                  <a:close/>
                </a:path>
                <a:path w="88900" h="36830">
                  <a:moveTo>
                    <a:pt x="1752" y="35445"/>
                  </a:moveTo>
                  <a:lnTo>
                    <a:pt x="2146" y="35826"/>
                  </a:lnTo>
                  <a:lnTo>
                    <a:pt x="2146" y="36207"/>
                  </a:lnTo>
                  <a:lnTo>
                    <a:pt x="1752" y="36207"/>
                  </a:lnTo>
                  <a:lnTo>
                    <a:pt x="1752" y="35826"/>
                  </a:lnTo>
                  <a:lnTo>
                    <a:pt x="1358" y="35826"/>
                  </a:lnTo>
                  <a:lnTo>
                    <a:pt x="1358" y="35445"/>
                  </a:lnTo>
                  <a:lnTo>
                    <a:pt x="1358" y="35051"/>
                  </a:lnTo>
                  <a:lnTo>
                    <a:pt x="1358" y="35445"/>
                  </a:lnTo>
                  <a:lnTo>
                    <a:pt x="1752" y="35445"/>
                  </a:lnTo>
                  <a:close/>
                </a:path>
                <a:path w="88900" h="36830">
                  <a:moveTo>
                    <a:pt x="88506" y="0"/>
                  </a:moveTo>
                  <a:lnTo>
                    <a:pt x="88887" y="0"/>
                  </a:lnTo>
                  <a:lnTo>
                    <a:pt x="88887" y="190"/>
                  </a:lnTo>
                  <a:lnTo>
                    <a:pt x="88506" y="190"/>
                  </a:lnTo>
                  <a:lnTo>
                    <a:pt x="88506" y="0"/>
                  </a:lnTo>
                  <a:close/>
                </a:path>
                <a:path w="88900" h="36830">
                  <a:moveTo>
                    <a:pt x="1358" y="35445"/>
                  </a:moveTo>
                  <a:lnTo>
                    <a:pt x="1358" y="35826"/>
                  </a:lnTo>
                  <a:lnTo>
                    <a:pt x="1358" y="35445"/>
                  </a:lnTo>
                  <a:lnTo>
                    <a:pt x="1358" y="35826"/>
                  </a:lnTo>
                  <a:lnTo>
                    <a:pt x="1168" y="35445"/>
                  </a:lnTo>
                  <a:lnTo>
                    <a:pt x="1358" y="35826"/>
                  </a:lnTo>
                  <a:lnTo>
                    <a:pt x="1168" y="35445"/>
                  </a:lnTo>
                  <a:lnTo>
                    <a:pt x="1358" y="3544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4608114" y="19967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4520586" y="20320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4520396" y="20323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4520396" y="2032384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90" y="381"/>
                  </a:moveTo>
                  <a:lnTo>
                    <a:pt x="190" y="0"/>
                  </a:lnTo>
                  <a:lnTo>
                    <a:pt x="190" y="381"/>
                  </a:lnTo>
                  <a:lnTo>
                    <a:pt x="190" y="0"/>
                  </a:lnTo>
                  <a:lnTo>
                    <a:pt x="584" y="381"/>
                  </a:lnTo>
                  <a:lnTo>
                    <a:pt x="584" y="0"/>
                  </a:lnTo>
                  <a:lnTo>
                    <a:pt x="584" y="381"/>
                  </a:lnTo>
                  <a:lnTo>
                    <a:pt x="977" y="774"/>
                  </a:lnTo>
                  <a:lnTo>
                    <a:pt x="1358" y="774"/>
                  </a:lnTo>
                  <a:lnTo>
                    <a:pt x="1752" y="774"/>
                  </a:lnTo>
                  <a:lnTo>
                    <a:pt x="1358" y="774"/>
                  </a:lnTo>
                  <a:lnTo>
                    <a:pt x="1752" y="774"/>
                  </a:lnTo>
                  <a:lnTo>
                    <a:pt x="1752" y="1155"/>
                  </a:lnTo>
                  <a:lnTo>
                    <a:pt x="1752" y="1536"/>
                  </a:lnTo>
                  <a:lnTo>
                    <a:pt x="1752" y="1155"/>
                  </a:lnTo>
                  <a:lnTo>
                    <a:pt x="2146" y="1536"/>
                  </a:lnTo>
                  <a:lnTo>
                    <a:pt x="1752" y="1536"/>
                  </a:lnTo>
                  <a:lnTo>
                    <a:pt x="1358" y="1155"/>
                  </a:lnTo>
                  <a:lnTo>
                    <a:pt x="977" y="774"/>
                  </a:lnTo>
                  <a:lnTo>
                    <a:pt x="584" y="774"/>
                  </a:lnTo>
                  <a:lnTo>
                    <a:pt x="584" y="381"/>
                  </a:lnTo>
                  <a:lnTo>
                    <a:pt x="190" y="381"/>
                  </a:lnTo>
                  <a:lnTo>
                    <a:pt x="190" y="0"/>
                  </a:lnTo>
                  <a:lnTo>
                    <a:pt x="190" y="381"/>
                  </a:lnTo>
                  <a:close/>
                </a:path>
                <a:path w="2539" h="1905">
                  <a:moveTo>
                    <a:pt x="190" y="381"/>
                  </a:moveTo>
                  <a:lnTo>
                    <a:pt x="190" y="774"/>
                  </a:lnTo>
                  <a:lnTo>
                    <a:pt x="584" y="774"/>
                  </a:lnTo>
                  <a:lnTo>
                    <a:pt x="977" y="774"/>
                  </a:lnTo>
                  <a:lnTo>
                    <a:pt x="977" y="1155"/>
                  </a:lnTo>
                  <a:lnTo>
                    <a:pt x="977" y="1536"/>
                  </a:lnTo>
                  <a:lnTo>
                    <a:pt x="977" y="1155"/>
                  </a:lnTo>
                  <a:lnTo>
                    <a:pt x="584" y="1155"/>
                  </a:lnTo>
                  <a:lnTo>
                    <a:pt x="584" y="774"/>
                  </a:lnTo>
                  <a:lnTo>
                    <a:pt x="190" y="774"/>
                  </a:lnTo>
                  <a:lnTo>
                    <a:pt x="190" y="381"/>
                  </a:lnTo>
                  <a:lnTo>
                    <a:pt x="0" y="381"/>
                  </a:lnTo>
                  <a:lnTo>
                    <a:pt x="19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4608902" y="19971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4520586" y="20335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4520586" y="20331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4520586" y="20335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4520980" y="1997904"/>
              <a:ext cx="88900" cy="36830"/>
            </a:xfrm>
            <a:custGeom>
              <a:avLst/>
              <a:gdLst/>
              <a:ahLst/>
              <a:cxnLst/>
              <a:rect l="l" t="t" r="r" b="b"/>
              <a:pathLst>
                <a:path w="88900" h="36830">
                  <a:moveTo>
                    <a:pt x="87922" y="0"/>
                  </a:moveTo>
                  <a:lnTo>
                    <a:pt x="87922" y="393"/>
                  </a:lnTo>
                  <a:lnTo>
                    <a:pt x="87922" y="0"/>
                  </a:lnTo>
                  <a:lnTo>
                    <a:pt x="87922" y="393"/>
                  </a:lnTo>
                  <a:lnTo>
                    <a:pt x="88303" y="393"/>
                  </a:lnTo>
                  <a:lnTo>
                    <a:pt x="87922" y="393"/>
                  </a:lnTo>
                  <a:lnTo>
                    <a:pt x="87922" y="0"/>
                  </a:lnTo>
                  <a:close/>
                </a:path>
                <a:path w="88900" h="36830">
                  <a:moveTo>
                    <a:pt x="393" y="36017"/>
                  </a:moveTo>
                  <a:lnTo>
                    <a:pt x="393" y="36410"/>
                  </a:lnTo>
                  <a:lnTo>
                    <a:pt x="0" y="36410"/>
                  </a:lnTo>
                  <a:lnTo>
                    <a:pt x="0" y="36017"/>
                  </a:lnTo>
                  <a:lnTo>
                    <a:pt x="0" y="35636"/>
                  </a:lnTo>
                  <a:lnTo>
                    <a:pt x="0" y="36017"/>
                  </a:lnTo>
                  <a:lnTo>
                    <a:pt x="393" y="36017"/>
                  </a:lnTo>
                  <a:close/>
                </a:path>
                <a:path w="88900" h="36830">
                  <a:moveTo>
                    <a:pt x="87922" y="393"/>
                  </a:moveTo>
                  <a:lnTo>
                    <a:pt x="88303" y="393"/>
                  </a:lnTo>
                  <a:lnTo>
                    <a:pt x="87922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4609283" y="1998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4520980" y="1998678"/>
              <a:ext cx="89535" cy="37465"/>
            </a:xfrm>
            <a:custGeom>
              <a:avLst/>
              <a:gdLst/>
              <a:ahLst/>
              <a:cxnLst/>
              <a:rect l="l" t="t" r="r" b="b"/>
              <a:pathLst>
                <a:path w="89535" h="37464">
                  <a:moveTo>
                    <a:pt x="774" y="35242"/>
                  </a:moveTo>
                  <a:lnTo>
                    <a:pt x="1168" y="35242"/>
                  </a:lnTo>
                  <a:lnTo>
                    <a:pt x="1168" y="35636"/>
                  </a:lnTo>
                  <a:lnTo>
                    <a:pt x="1562" y="35636"/>
                  </a:lnTo>
                  <a:lnTo>
                    <a:pt x="1562" y="36017"/>
                  </a:lnTo>
                  <a:lnTo>
                    <a:pt x="1943" y="36017"/>
                  </a:lnTo>
                  <a:lnTo>
                    <a:pt x="1562" y="36207"/>
                  </a:lnTo>
                  <a:lnTo>
                    <a:pt x="1562" y="36601"/>
                  </a:lnTo>
                  <a:lnTo>
                    <a:pt x="1943" y="36601"/>
                  </a:lnTo>
                  <a:lnTo>
                    <a:pt x="1562" y="36601"/>
                  </a:lnTo>
                  <a:lnTo>
                    <a:pt x="1562" y="36207"/>
                  </a:lnTo>
                  <a:lnTo>
                    <a:pt x="1943" y="36207"/>
                  </a:lnTo>
                  <a:lnTo>
                    <a:pt x="1943" y="36601"/>
                  </a:lnTo>
                  <a:lnTo>
                    <a:pt x="2336" y="36601"/>
                  </a:lnTo>
                  <a:lnTo>
                    <a:pt x="1943" y="36601"/>
                  </a:lnTo>
                  <a:lnTo>
                    <a:pt x="1943" y="36982"/>
                  </a:lnTo>
                  <a:lnTo>
                    <a:pt x="1562" y="36982"/>
                  </a:lnTo>
                  <a:lnTo>
                    <a:pt x="1168" y="36982"/>
                  </a:lnTo>
                  <a:lnTo>
                    <a:pt x="1168" y="36601"/>
                  </a:lnTo>
                  <a:lnTo>
                    <a:pt x="1562" y="36601"/>
                  </a:lnTo>
                  <a:lnTo>
                    <a:pt x="1562" y="36207"/>
                  </a:lnTo>
                  <a:lnTo>
                    <a:pt x="1168" y="36017"/>
                  </a:lnTo>
                  <a:lnTo>
                    <a:pt x="1562" y="36017"/>
                  </a:lnTo>
                  <a:lnTo>
                    <a:pt x="1168" y="36017"/>
                  </a:lnTo>
                  <a:lnTo>
                    <a:pt x="1168" y="35636"/>
                  </a:lnTo>
                  <a:lnTo>
                    <a:pt x="1168" y="35242"/>
                  </a:lnTo>
                  <a:lnTo>
                    <a:pt x="774" y="35242"/>
                  </a:lnTo>
                  <a:close/>
                </a:path>
                <a:path w="89535" h="37464">
                  <a:moveTo>
                    <a:pt x="774" y="35636"/>
                  </a:moveTo>
                  <a:lnTo>
                    <a:pt x="393" y="35636"/>
                  </a:lnTo>
                  <a:lnTo>
                    <a:pt x="393" y="35242"/>
                  </a:lnTo>
                  <a:lnTo>
                    <a:pt x="774" y="35636"/>
                  </a:lnTo>
                  <a:close/>
                </a:path>
                <a:path w="89535" h="37464">
                  <a:moveTo>
                    <a:pt x="0" y="35636"/>
                  </a:moveTo>
                  <a:lnTo>
                    <a:pt x="393" y="35636"/>
                  </a:lnTo>
                  <a:lnTo>
                    <a:pt x="393" y="36017"/>
                  </a:lnTo>
                  <a:lnTo>
                    <a:pt x="393" y="35636"/>
                  </a:lnTo>
                  <a:lnTo>
                    <a:pt x="393" y="36017"/>
                  </a:lnTo>
                  <a:lnTo>
                    <a:pt x="0" y="36017"/>
                  </a:lnTo>
                  <a:lnTo>
                    <a:pt x="0" y="35636"/>
                  </a:lnTo>
                  <a:close/>
                </a:path>
                <a:path w="89535" h="37464">
                  <a:moveTo>
                    <a:pt x="88303" y="0"/>
                  </a:moveTo>
                  <a:lnTo>
                    <a:pt x="88696" y="0"/>
                  </a:lnTo>
                  <a:lnTo>
                    <a:pt x="88303" y="0"/>
                  </a:lnTo>
                  <a:close/>
                </a:path>
                <a:path w="89535" h="37464">
                  <a:moveTo>
                    <a:pt x="774" y="36017"/>
                  </a:moveTo>
                  <a:lnTo>
                    <a:pt x="393" y="36017"/>
                  </a:lnTo>
                  <a:lnTo>
                    <a:pt x="393" y="35636"/>
                  </a:lnTo>
                  <a:lnTo>
                    <a:pt x="774" y="35636"/>
                  </a:lnTo>
                  <a:lnTo>
                    <a:pt x="774" y="36017"/>
                  </a:lnTo>
                  <a:close/>
                </a:path>
                <a:path w="89535" h="37464">
                  <a:moveTo>
                    <a:pt x="89090" y="393"/>
                  </a:moveTo>
                  <a:lnTo>
                    <a:pt x="88696" y="393"/>
                  </a:lnTo>
                  <a:lnTo>
                    <a:pt x="88696" y="0"/>
                  </a:lnTo>
                  <a:lnTo>
                    <a:pt x="88696" y="393"/>
                  </a:lnTo>
                  <a:lnTo>
                    <a:pt x="88696" y="0"/>
                  </a:lnTo>
                  <a:lnTo>
                    <a:pt x="88696" y="393"/>
                  </a:lnTo>
                  <a:lnTo>
                    <a:pt x="89090" y="393"/>
                  </a:lnTo>
                  <a:close/>
                </a:path>
                <a:path w="89535" h="37464">
                  <a:moveTo>
                    <a:pt x="774" y="36017"/>
                  </a:moveTo>
                  <a:lnTo>
                    <a:pt x="774" y="36207"/>
                  </a:lnTo>
                  <a:lnTo>
                    <a:pt x="393" y="36017"/>
                  </a:lnTo>
                  <a:lnTo>
                    <a:pt x="774" y="36017"/>
                  </a:lnTo>
                  <a:close/>
                </a:path>
                <a:path w="89535" h="37464">
                  <a:moveTo>
                    <a:pt x="774" y="36017"/>
                  </a:moveTo>
                  <a:lnTo>
                    <a:pt x="1168" y="36207"/>
                  </a:lnTo>
                  <a:lnTo>
                    <a:pt x="774" y="36207"/>
                  </a:lnTo>
                  <a:lnTo>
                    <a:pt x="774" y="360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4521755" y="20348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4521755" y="2034886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393"/>
                  </a:moveTo>
                  <a:lnTo>
                    <a:pt x="393" y="0"/>
                  </a:lnTo>
                  <a:lnTo>
                    <a:pt x="393" y="393"/>
                  </a:lnTo>
                  <a:lnTo>
                    <a:pt x="0" y="774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4522148" y="20352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4610655" y="19998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4521755" y="2000228"/>
              <a:ext cx="90170" cy="37465"/>
            </a:xfrm>
            <a:custGeom>
              <a:avLst/>
              <a:gdLst/>
              <a:ahLst/>
              <a:cxnLst/>
              <a:rect l="l" t="t" r="r" b="b"/>
              <a:pathLst>
                <a:path w="90170" h="37464">
                  <a:moveTo>
                    <a:pt x="787" y="35432"/>
                  </a:moveTo>
                  <a:lnTo>
                    <a:pt x="787" y="35813"/>
                  </a:lnTo>
                  <a:lnTo>
                    <a:pt x="1168" y="35813"/>
                  </a:lnTo>
                  <a:lnTo>
                    <a:pt x="1168" y="35432"/>
                  </a:lnTo>
                  <a:lnTo>
                    <a:pt x="1168" y="35813"/>
                  </a:lnTo>
                  <a:lnTo>
                    <a:pt x="1562" y="35813"/>
                  </a:lnTo>
                  <a:lnTo>
                    <a:pt x="1943" y="35813"/>
                  </a:lnTo>
                  <a:lnTo>
                    <a:pt x="1943" y="36207"/>
                  </a:lnTo>
                  <a:lnTo>
                    <a:pt x="1943" y="36588"/>
                  </a:lnTo>
                  <a:lnTo>
                    <a:pt x="1562" y="36588"/>
                  </a:lnTo>
                  <a:lnTo>
                    <a:pt x="1168" y="36588"/>
                  </a:lnTo>
                  <a:lnTo>
                    <a:pt x="1168" y="36207"/>
                  </a:lnTo>
                  <a:lnTo>
                    <a:pt x="787" y="36207"/>
                  </a:lnTo>
                  <a:lnTo>
                    <a:pt x="787" y="35813"/>
                  </a:lnTo>
                  <a:lnTo>
                    <a:pt x="393" y="35813"/>
                  </a:lnTo>
                  <a:lnTo>
                    <a:pt x="393" y="35432"/>
                  </a:lnTo>
                  <a:lnTo>
                    <a:pt x="787" y="35432"/>
                  </a:lnTo>
                  <a:close/>
                </a:path>
                <a:path w="90170" h="37464">
                  <a:moveTo>
                    <a:pt x="0" y="36207"/>
                  </a:moveTo>
                  <a:lnTo>
                    <a:pt x="0" y="35813"/>
                  </a:lnTo>
                  <a:lnTo>
                    <a:pt x="0" y="35432"/>
                  </a:lnTo>
                  <a:lnTo>
                    <a:pt x="0" y="35813"/>
                  </a:lnTo>
                  <a:lnTo>
                    <a:pt x="0" y="36207"/>
                  </a:lnTo>
                  <a:close/>
                </a:path>
                <a:path w="90170" h="37464">
                  <a:moveTo>
                    <a:pt x="88900" y="0"/>
                  </a:moveTo>
                  <a:lnTo>
                    <a:pt x="89281" y="380"/>
                  </a:lnTo>
                  <a:lnTo>
                    <a:pt x="89281" y="0"/>
                  </a:lnTo>
                  <a:lnTo>
                    <a:pt x="89281" y="380"/>
                  </a:lnTo>
                  <a:lnTo>
                    <a:pt x="88900" y="380"/>
                  </a:lnTo>
                  <a:lnTo>
                    <a:pt x="89281" y="380"/>
                  </a:lnTo>
                  <a:lnTo>
                    <a:pt x="88900" y="380"/>
                  </a:lnTo>
                  <a:lnTo>
                    <a:pt x="88900" y="0"/>
                  </a:lnTo>
                  <a:close/>
                </a:path>
                <a:path w="90170" h="37464">
                  <a:moveTo>
                    <a:pt x="393" y="36207"/>
                  </a:moveTo>
                  <a:lnTo>
                    <a:pt x="787" y="36207"/>
                  </a:lnTo>
                  <a:lnTo>
                    <a:pt x="787" y="36588"/>
                  </a:lnTo>
                  <a:lnTo>
                    <a:pt x="787" y="36207"/>
                  </a:lnTo>
                  <a:lnTo>
                    <a:pt x="1168" y="36588"/>
                  </a:lnTo>
                  <a:lnTo>
                    <a:pt x="1168" y="36969"/>
                  </a:lnTo>
                  <a:lnTo>
                    <a:pt x="1168" y="37363"/>
                  </a:lnTo>
                  <a:lnTo>
                    <a:pt x="787" y="37363"/>
                  </a:lnTo>
                  <a:lnTo>
                    <a:pt x="787" y="36969"/>
                  </a:lnTo>
                  <a:lnTo>
                    <a:pt x="787" y="36588"/>
                  </a:lnTo>
                  <a:lnTo>
                    <a:pt x="787" y="36969"/>
                  </a:lnTo>
                  <a:lnTo>
                    <a:pt x="787" y="36588"/>
                  </a:lnTo>
                  <a:lnTo>
                    <a:pt x="393" y="36588"/>
                  </a:lnTo>
                  <a:lnTo>
                    <a:pt x="393" y="36207"/>
                  </a:lnTo>
                  <a:lnTo>
                    <a:pt x="393" y="36588"/>
                  </a:lnTo>
                  <a:lnTo>
                    <a:pt x="393" y="36207"/>
                  </a:lnTo>
                  <a:close/>
                </a:path>
                <a:path w="90170" h="37464">
                  <a:moveTo>
                    <a:pt x="89674" y="761"/>
                  </a:moveTo>
                  <a:lnTo>
                    <a:pt x="89281" y="761"/>
                  </a:lnTo>
                  <a:lnTo>
                    <a:pt x="89281" y="380"/>
                  </a:lnTo>
                  <a:lnTo>
                    <a:pt x="89674" y="380"/>
                  </a:lnTo>
                  <a:lnTo>
                    <a:pt x="89674" y="761"/>
                  </a:lnTo>
                  <a:close/>
                </a:path>
                <a:path w="90170" h="37464">
                  <a:moveTo>
                    <a:pt x="393" y="36588"/>
                  </a:moveTo>
                  <a:lnTo>
                    <a:pt x="787" y="36588"/>
                  </a:lnTo>
                  <a:lnTo>
                    <a:pt x="787" y="36969"/>
                  </a:lnTo>
                  <a:lnTo>
                    <a:pt x="393" y="36969"/>
                  </a:lnTo>
                  <a:lnTo>
                    <a:pt x="393" y="36588"/>
                  </a:lnTo>
                  <a:close/>
                </a:path>
                <a:path w="90170" h="37464">
                  <a:moveTo>
                    <a:pt x="1168" y="36588"/>
                  </a:moveTo>
                  <a:lnTo>
                    <a:pt x="1168" y="36969"/>
                  </a:lnTo>
                  <a:lnTo>
                    <a:pt x="1562" y="36969"/>
                  </a:lnTo>
                  <a:lnTo>
                    <a:pt x="1168" y="36969"/>
                  </a:lnTo>
                  <a:lnTo>
                    <a:pt x="1168" y="36588"/>
                  </a:lnTo>
                  <a:close/>
                </a:path>
                <a:path w="90170" h="37464">
                  <a:moveTo>
                    <a:pt x="90068" y="1155"/>
                  </a:moveTo>
                  <a:lnTo>
                    <a:pt x="89674" y="1155"/>
                  </a:lnTo>
                  <a:lnTo>
                    <a:pt x="90068" y="1155"/>
                  </a:lnTo>
                  <a:close/>
                </a:path>
                <a:path w="90170" h="37464">
                  <a:moveTo>
                    <a:pt x="1562" y="36969"/>
                  </a:moveTo>
                  <a:lnTo>
                    <a:pt x="1943" y="36969"/>
                  </a:lnTo>
                  <a:lnTo>
                    <a:pt x="1562" y="36969"/>
                  </a:lnTo>
                  <a:lnTo>
                    <a:pt x="1943" y="36969"/>
                  </a:lnTo>
                  <a:lnTo>
                    <a:pt x="1943" y="37363"/>
                  </a:lnTo>
                  <a:lnTo>
                    <a:pt x="1562" y="37363"/>
                  </a:lnTo>
                  <a:lnTo>
                    <a:pt x="1562" y="36969"/>
                  </a:lnTo>
                  <a:lnTo>
                    <a:pt x="1562" y="36588"/>
                  </a:lnTo>
                  <a:lnTo>
                    <a:pt x="1562" y="3696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4613766" y="20023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/>
            <p:cNvSpPr/>
            <p:nvPr/>
          </p:nvSpPr>
          <p:spPr>
            <a:xfrm>
              <a:off x="4523316" y="2003111"/>
              <a:ext cx="92710" cy="39370"/>
            </a:xfrm>
            <a:custGeom>
              <a:avLst/>
              <a:gdLst/>
              <a:ahLst/>
              <a:cxnLst/>
              <a:rect l="l" t="t" r="r" b="b"/>
              <a:pathLst>
                <a:path w="92710" h="39369">
                  <a:moveTo>
                    <a:pt x="774" y="36398"/>
                  </a:moveTo>
                  <a:lnTo>
                    <a:pt x="1168" y="36588"/>
                  </a:lnTo>
                  <a:lnTo>
                    <a:pt x="774" y="36588"/>
                  </a:lnTo>
                  <a:lnTo>
                    <a:pt x="774" y="36398"/>
                  </a:lnTo>
                  <a:lnTo>
                    <a:pt x="381" y="36398"/>
                  </a:lnTo>
                  <a:lnTo>
                    <a:pt x="774" y="36398"/>
                  </a:lnTo>
                  <a:close/>
                </a:path>
                <a:path w="92710" h="39369">
                  <a:moveTo>
                    <a:pt x="381" y="36398"/>
                  </a:moveTo>
                  <a:lnTo>
                    <a:pt x="381" y="36588"/>
                  </a:lnTo>
                  <a:lnTo>
                    <a:pt x="381" y="36398"/>
                  </a:lnTo>
                  <a:lnTo>
                    <a:pt x="381" y="36588"/>
                  </a:lnTo>
                  <a:lnTo>
                    <a:pt x="774" y="36588"/>
                  </a:lnTo>
                  <a:lnTo>
                    <a:pt x="774" y="36398"/>
                  </a:lnTo>
                  <a:lnTo>
                    <a:pt x="774" y="36588"/>
                  </a:lnTo>
                  <a:lnTo>
                    <a:pt x="381" y="36588"/>
                  </a:lnTo>
                  <a:lnTo>
                    <a:pt x="774" y="36588"/>
                  </a:lnTo>
                  <a:lnTo>
                    <a:pt x="774" y="36982"/>
                  </a:lnTo>
                  <a:lnTo>
                    <a:pt x="774" y="37363"/>
                  </a:lnTo>
                  <a:lnTo>
                    <a:pt x="1168" y="37363"/>
                  </a:lnTo>
                  <a:lnTo>
                    <a:pt x="774" y="37363"/>
                  </a:lnTo>
                  <a:lnTo>
                    <a:pt x="381" y="37363"/>
                  </a:lnTo>
                  <a:lnTo>
                    <a:pt x="774" y="36982"/>
                  </a:lnTo>
                  <a:lnTo>
                    <a:pt x="774" y="36588"/>
                  </a:lnTo>
                  <a:lnTo>
                    <a:pt x="381" y="36588"/>
                  </a:lnTo>
                  <a:lnTo>
                    <a:pt x="0" y="36588"/>
                  </a:lnTo>
                  <a:lnTo>
                    <a:pt x="0" y="36398"/>
                  </a:lnTo>
                  <a:lnTo>
                    <a:pt x="381" y="36398"/>
                  </a:lnTo>
                  <a:close/>
                </a:path>
                <a:path w="92710" h="39369">
                  <a:moveTo>
                    <a:pt x="90830" y="0"/>
                  </a:moveTo>
                  <a:lnTo>
                    <a:pt x="91224" y="0"/>
                  </a:lnTo>
                  <a:lnTo>
                    <a:pt x="90830" y="0"/>
                  </a:lnTo>
                  <a:close/>
                </a:path>
                <a:path w="92710" h="39369">
                  <a:moveTo>
                    <a:pt x="1168" y="37363"/>
                  </a:moveTo>
                  <a:lnTo>
                    <a:pt x="774" y="37363"/>
                  </a:lnTo>
                  <a:lnTo>
                    <a:pt x="774" y="36982"/>
                  </a:lnTo>
                  <a:lnTo>
                    <a:pt x="1168" y="36982"/>
                  </a:lnTo>
                  <a:lnTo>
                    <a:pt x="1168" y="37363"/>
                  </a:lnTo>
                  <a:close/>
                </a:path>
                <a:path w="92710" h="39369">
                  <a:moveTo>
                    <a:pt x="1549" y="36982"/>
                  </a:moveTo>
                  <a:lnTo>
                    <a:pt x="1549" y="37363"/>
                  </a:lnTo>
                  <a:lnTo>
                    <a:pt x="1943" y="37363"/>
                  </a:lnTo>
                  <a:lnTo>
                    <a:pt x="1943" y="37744"/>
                  </a:lnTo>
                  <a:lnTo>
                    <a:pt x="1943" y="37363"/>
                  </a:lnTo>
                  <a:lnTo>
                    <a:pt x="1943" y="37744"/>
                  </a:lnTo>
                  <a:lnTo>
                    <a:pt x="1943" y="38138"/>
                  </a:lnTo>
                  <a:lnTo>
                    <a:pt x="1943" y="37744"/>
                  </a:lnTo>
                  <a:lnTo>
                    <a:pt x="1549" y="37744"/>
                  </a:lnTo>
                  <a:lnTo>
                    <a:pt x="1549" y="37363"/>
                  </a:lnTo>
                  <a:lnTo>
                    <a:pt x="1549" y="36982"/>
                  </a:lnTo>
                  <a:close/>
                </a:path>
                <a:path w="92710" h="39369">
                  <a:moveTo>
                    <a:pt x="1549" y="36982"/>
                  </a:moveTo>
                  <a:lnTo>
                    <a:pt x="1943" y="37363"/>
                  </a:lnTo>
                  <a:lnTo>
                    <a:pt x="1549" y="37363"/>
                  </a:lnTo>
                  <a:lnTo>
                    <a:pt x="1549" y="36982"/>
                  </a:lnTo>
                  <a:close/>
                </a:path>
                <a:path w="92710" h="39369">
                  <a:moveTo>
                    <a:pt x="1943" y="37363"/>
                  </a:moveTo>
                  <a:lnTo>
                    <a:pt x="2133" y="37363"/>
                  </a:lnTo>
                  <a:lnTo>
                    <a:pt x="2133" y="37744"/>
                  </a:lnTo>
                  <a:lnTo>
                    <a:pt x="2133" y="38138"/>
                  </a:lnTo>
                  <a:lnTo>
                    <a:pt x="1943" y="37744"/>
                  </a:lnTo>
                  <a:lnTo>
                    <a:pt x="1943" y="37363"/>
                  </a:lnTo>
                  <a:close/>
                </a:path>
                <a:path w="92710" h="39369">
                  <a:moveTo>
                    <a:pt x="1168" y="37744"/>
                  </a:moveTo>
                  <a:lnTo>
                    <a:pt x="1549" y="37744"/>
                  </a:lnTo>
                  <a:lnTo>
                    <a:pt x="1168" y="37744"/>
                  </a:lnTo>
                  <a:close/>
                </a:path>
                <a:path w="92710" h="39369">
                  <a:moveTo>
                    <a:pt x="1943" y="38138"/>
                  </a:moveTo>
                  <a:lnTo>
                    <a:pt x="1549" y="38138"/>
                  </a:lnTo>
                  <a:lnTo>
                    <a:pt x="1943" y="38138"/>
                  </a:lnTo>
                  <a:close/>
                </a:path>
                <a:path w="92710" h="39369">
                  <a:moveTo>
                    <a:pt x="2133" y="38138"/>
                  </a:moveTo>
                  <a:lnTo>
                    <a:pt x="2527" y="38138"/>
                  </a:lnTo>
                  <a:lnTo>
                    <a:pt x="2527" y="38519"/>
                  </a:lnTo>
                  <a:lnTo>
                    <a:pt x="2527" y="38138"/>
                  </a:lnTo>
                  <a:lnTo>
                    <a:pt x="2133" y="38138"/>
                  </a:lnTo>
                  <a:lnTo>
                    <a:pt x="2527" y="38138"/>
                  </a:lnTo>
                  <a:lnTo>
                    <a:pt x="2527" y="38519"/>
                  </a:lnTo>
                  <a:lnTo>
                    <a:pt x="2921" y="38519"/>
                  </a:lnTo>
                  <a:lnTo>
                    <a:pt x="2921" y="38900"/>
                  </a:lnTo>
                  <a:lnTo>
                    <a:pt x="2527" y="38900"/>
                  </a:lnTo>
                  <a:lnTo>
                    <a:pt x="2527" y="38519"/>
                  </a:lnTo>
                  <a:lnTo>
                    <a:pt x="2133" y="38519"/>
                  </a:lnTo>
                  <a:lnTo>
                    <a:pt x="2527" y="38519"/>
                  </a:lnTo>
                  <a:lnTo>
                    <a:pt x="2133" y="38519"/>
                  </a:lnTo>
                  <a:lnTo>
                    <a:pt x="2133" y="38138"/>
                  </a:lnTo>
                  <a:close/>
                </a:path>
                <a:path w="92710" h="39369">
                  <a:moveTo>
                    <a:pt x="92583" y="1155"/>
                  </a:moveTo>
                  <a:lnTo>
                    <a:pt x="92189" y="1155"/>
                  </a:lnTo>
                  <a:lnTo>
                    <a:pt x="92583" y="1155"/>
                  </a:lnTo>
                  <a:lnTo>
                    <a:pt x="92189" y="1155"/>
                  </a:lnTo>
                  <a:lnTo>
                    <a:pt x="92583" y="1155"/>
                  </a:lnTo>
                  <a:close/>
                </a:path>
                <a:path w="92710" h="39369">
                  <a:moveTo>
                    <a:pt x="2133" y="38138"/>
                  </a:moveTo>
                  <a:lnTo>
                    <a:pt x="1943" y="38519"/>
                  </a:lnTo>
                  <a:lnTo>
                    <a:pt x="1943" y="38138"/>
                  </a:lnTo>
                  <a:lnTo>
                    <a:pt x="2133" y="381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/>
            <p:cNvSpPr/>
            <p:nvPr/>
          </p:nvSpPr>
          <p:spPr>
            <a:xfrm>
              <a:off x="4615900" y="20042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/>
            <p:cNvSpPr/>
            <p:nvPr/>
          </p:nvSpPr>
          <p:spPr>
            <a:xfrm>
              <a:off x="4525260" y="204124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380"/>
                  </a:moveTo>
                  <a:lnTo>
                    <a:pt x="190" y="380"/>
                  </a:lnTo>
                  <a:lnTo>
                    <a:pt x="0" y="380"/>
                  </a:lnTo>
                  <a:close/>
                </a:path>
                <a:path w="1270" h="635">
                  <a:moveTo>
                    <a:pt x="584" y="0"/>
                  </a:moveTo>
                  <a:lnTo>
                    <a:pt x="977" y="380"/>
                  </a:lnTo>
                  <a:lnTo>
                    <a:pt x="584" y="380"/>
                  </a:lnTo>
                  <a:lnTo>
                    <a:pt x="58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/>
            <p:cNvSpPr/>
            <p:nvPr/>
          </p:nvSpPr>
          <p:spPr>
            <a:xfrm>
              <a:off x="4525260" y="20416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/>
            <p:cNvSpPr/>
            <p:nvPr/>
          </p:nvSpPr>
          <p:spPr>
            <a:xfrm>
              <a:off x="4525260" y="204201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190" y="0"/>
                  </a:moveTo>
                  <a:lnTo>
                    <a:pt x="190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/>
            <p:cNvSpPr/>
            <p:nvPr/>
          </p:nvSpPr>
          <p:spPr>
            <a:xfrm>
              <a:off x="4525844" y="20420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/>
            <p:cNvSpPr/>
            <p:nvPr/>
          </p:nvSpPr>
          <p:spPr>
            <a:xfrm>
              <a:off x="4525844" y="204201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393" y="774"/>
                  </a:move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393" y="774"/>
                  </a:lnTo>
                  <a:close/>
                </a:path>
                <a:path w="1270" h="1269">
                  <a:moveTo>
                    <a:pt x="774" y="0"/>
                  </a:moveTo>
                  <a:lnTo>
                    <a:pt x="774" y="393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774" y="393"/>
                  </a:lnTo>
                  <a:lnTo>
                    <a:pt x="393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/>
            <p:cNvSpPr/>
            <p:nvPr/>
          </p:nvSpPr>
          <p:spPr>
            <a:xfrm>
              <a:off x="4526238" y="20424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/>
            <p:cNvSpPr/>
            <p:nvPr/>
          </p:nvSpPr>
          <p:spPr>
            <a:xfrm>
              <a:off x="4527787" y="204201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4525844" y="20427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4525450" y="20427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1168" y="0"/>
                  </a:lnTo>
                  <a:lnTo>
                    <a:pt x="1168" y="380"/>
                  </a:lnTo>
                  <a:lnTo>
                    <a:pt x="787" y="0"/>
                  </a:lnTo>
                  <a:close/>
                </a:path>
                <a:path w="1270" h="1269">
                  <a:moveTo>
                    <a:pt x="393" y="0"/>
                  </a:moveTo>
                  <a:lnTo>
                    <a:pt x="787" y="0"/>
                  </a:lnTo>
                  <a:lnTo>
                    <a:pt x="787" y="380"/>
                  </a:lnTo>
                  <a:lnTo>
                    <a:pt x="393" y="380"/>
                  </a:lnTo>
                  <a:lnTo>
                    <a:pt x="393" y="0"/>
                  </a:lnTo>
                  <a:close/>
                </a:path>
                <a:path w="1270" h="1269">
                  <a:moveTo>
                    <a:pt x="393" y="380"/>
                  </a:moveTo>
                  <a:lnTo>
                    <a:pt x="393" y="774"/>
                  </a:lnTo>
                  <a:lnTo>
                    <a:pt x="787" y="774"/>
                  </a:lnTo>
                  <a:lnTo>
                    <a:pt x="393" y="774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close/>
                </a:path>
                <a:path w="1270" h="1269">
                  <a:moveTo>
                    <a:pt x="393" y="380"/>
                  </a:moveTo>
                  <a:lnTo>
                    <a:pt x="787" y="380"/>
                  </a:lnTo>
                  <a:lnTo>
                    <a:pt x="787" y="774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787" y="1155"/>
                  </a:lnTo>
                  <a:lnTo>
                    <a:pt x="787" y="774"/>
                  </a:lnTo>
                  <a:lnTo>
                    <a:pt x="393" y="774"/>
                  </a:lnTo>
                  <a:lnTo>
                    <a:pt x="787" y="774"/>
                  </a:lnTo>
                  <a:lnTo>
                    <a:pt x="393" y="774"/>
                  </a:lnTo>
                  <a:lnTo>
                    <a:pt x="393" y="380"/>
                  </a:lnTo>
                  <a:close/>
                </a:path>
                <a:path w="1270" h="1269">
                  <a:moveTo>
                    <a:pt x="787" y="380"/>
                  </a:moveTo>
                  <a:lnTo>
                    <a:pt x="1168" y="380"/>
                  </a:lnTo>
                  <a:lnTo>
                    <a:pt x="1168" y="774"/>
                  </a:lnTo>
                  <a:lnTo>
                    <a:pt x="787" y="774"/>
                  </a:lnTo>
                  <a:lnTo>
                    <a:pt x="787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/>
            <p:cNvSpPr/>
            <p:nvPr/>
          </p:nvSpPr>
          <p:spPr>
            <a:xfrm>
              <a:off x="4617068" y="20061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4" name="object 2844"/>
            <p:cNvSpPr/>
            <p:nvPr/>
          </p:nvSpPr>
          <p:spPr>
            <a:xfrm>
              <a:off x="4526619" y="204316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635" h="635">
                  <a:moveTo>
                    <a:pt x="0" y="0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/>
            <p:cNvSpPr/>
            <p:nvPr/>
          </p:nvSpPr>
          <p:spPr>
            <a:xfrm>
              <a:off x="4527406" y="20431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/>
            <p:cNvSpPr/>
            <p:nvPr/>
          </p:nvSpPr>
          <p:spPr>
            <a:xfrm>
              <a:off x="4525844" y="204356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1168" y="0"/>
                  </a:lnTo>
                  <a:lnTo>
                    <a:pt x="1168" y="381"/>
                  </a:lnTo>
                  <a:lnTo>
                    <a:pt x="1168" y="762"/>
                  </a:lnTo>
                  <a:lnTo>
                    <a:pt x="1168" y="381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393" y="381"/>
                  </a:moveTo>
                  <a:lnTo>
                    <a:pt x="774" y="381"/>
                  </a:lnTo>
                  <a:lnTo>
                    <a:pt x="393" y="381"/>
                  </a:lnTo>
                  <a:lnTo>
                    <a:pt x="774" y="381"/>
                  </a:lnTo>
                  <a:lnTo>
                    <a:pt x="774" y="762"/>
                  </a:lnTo>
                  <a:lnTo>
                    <a:pt x="1168" y="762"/>
                  </a:lnTo>
                  <a:lnTo>
                    <a:pt x="774" y="762"/>
                  </a:lnTo>
                  <a:lnTo>
                    <a:pt x="1168" y="762"/>
                  </a:lnTo>
                  <a:lnTo>
                    <a:pt x="774" y="762"/>
                  </a:lnTo>
                  <a:lnTo>
                    <a:pt x="1168" y="762"/>
                  </a:lnTo>
                  <a:lnTo>
                    <a:pt x="1168" y="952"/>
                  </a:lnTo>
                  <a:lnTo>
                    <a:pt x="774" y="952"/>
                  </a:lnTo>
                  <a:lnTo>
                    <a:pt x="774" y="762"/>
                  </a:lnTo>
                  <a:lnTo>
                    <a:pt x="774" y="952"/>
                  </a:lnTo>
                  <a:lnTo>
                    <a:pt x="774" y="762"/>
                  </a:lnTo>
                  <a:lnTo>
                    <a:pt x="393" y="762"/>
                  </a:lnTo>
                  <a:lnTo>
                    <a:pt x="393" y="381"/>
                  </a:lnTo>
                  <a:lnTo>
                    <a:pt x="393" y="762"/>
                  </a:lnTo>
                  <a:lnTo>
                    <a:pt x="393" y="381"/>
                  </a:lnTo>
                  <a:lnTo>
                    <a:pt x="393" y="762"/>
                  </a:lnTo>
                  <a:lnTo>
                    <a:pt x="774" y="762"/>
                  </a:lnTo>
                  <a:lnTo>
                    <a:pt x="393" y="762"/>
                  </a:lnTo>
                  <a:lnTo>
                    <a:pt x="393" y="381"/>
                  </a:lnTo>
                  <a:lnTo>
                    <a:pt x="0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/>
            <p:cNvSpPr/>
            <p:nvPr/>
          </p:nvSpPr>
          <p:spPr>
            <a:xfrm>
              <a:off x="4527406" y="204316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8" name="object 2848"/>
            <p:cNvSpPr/>
            <p:nvPr/>
          </p:nvSpPr>
          <p:spPr>
            <a:xfrm>
              <a:off x="4526238" y="20439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9" name="object 2849"/>
            <p:cNvSpPr/>
            <p:nvPr/>
          </p:nvSpPr>
          <p:spPr>
            <a:xfrm>
              <a:off x="4527406" y="20435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0" name="object 2850"/>
            <p:cNvSpPr/>
            <p:nvPr/>
          </p:nvSpPr>
          <p:spPr>
            <a:xfrm>
              <a:off x="4526619" y="2043941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  <a:path w="1904" h="635">
                  <a:moveTo>
                    <a:pt x="787" y="0"/>
                  </a:moveTo>
                  <a:lnTo>
                    <a:pt x="1168" y="0"/>
                  </a:lnTo>
                  <a:lnTo>
                    <a:pt x="787" y="0"/>
                  </a:lnTo>
                  <a:lnTo>
                    <a:pt x="1168" y="0"/>
                  </a:lnTo>
                  <a:lnTo>
                    <a:pt x="1562" y="380"/>
                  </a:lnTo>
                  <a:lnTo>
                    <a:pt x="1562" y="571"/>
                  </a:lnTo>
                  <a:lnTo>
                    <a:pt x="1562" y="380"/>
                  </a:lnTo>
                  <a:lnTo>
                    <a:pt x="1168" y="380"/>
                  </a:lnTo>
                  <a:lnTo>
                    <a:pt x="1168" y="0"/>
                  </a:lnTo>
                  <a:lnTo>
                    <a:pt x="787" y="0"/>
                  </a:lnTo>
                  <a:close/>
                </a:path>
                <a:path w="1904" h="635">
                  <a:moveTo>
                    <a:pt x="787" y="0"/>
                  </a:moveTo>
                  <a:lnTo>
                    <a:pt x="1168" y="0"/>
                  </a:lnTo>
                  <a:lnTo>
                    <a:pt x="1168" y="380"/>
                  </a:lnTo>
                  <a:lnTo>
                    <a:pt x="787" y="38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1" name="object 2851"/>
            <p:cNvSpPr/>
            <p:nvPr/>
          </p:nvSpPr>
          <p:spPr>
            <a:xfrm>
              <a:off x="4527012" y="20443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2" name="object 2852"/>
            <p:cNvSpPr/>
            <p:nvPr/>
          </p:nvSpPr>
          <p:spPr>
            <a:xfrm>
              <a:off x="4527787" y="20439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3" name="object 2853"/>
            <p:cNvSpPr/>
            <p:nvPr/>
          </p:nvSpPr>
          <p:spPr>
            <a:xfrm>
              <a:off x="4527787" y="20443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4" name="object 2854"/>
            <p:cNvSpPr/>
            <p:nvPr/>
          </p:nvSpPr>
          <p:spPr>
            <a:xfrm>
              <a:off x="4527012" y="20445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5" name="object 2855"/>
            <p:cNvSpPr/>
            <p:nvPr/>
          </p:nvSpPr>
          <p:spPr>
            <a:xfrm>
              <a:off x="4527406" y="2044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190"/>
                  </a:moveTo>
                  <a:lnTo>
                    <a:pt x="0" y="190"/>
                  </a:lnTo>
                  <a:lnTo>
                    <a:pt x="381" y="190"/>
                  </a:lnTo>
                  <a:lnTo>
                    <a:pt x="0" y="190"/>
                  </a:lnTo>
                  <a:lnTo>
                    <a:pt x="0" y="0"/>
                  </a:lnTo>
                  <a:lnTo>
                    <a:pt x="0" y="190"/>
                  </a:lnTo>
                  <a:lnTo>
                    <a:pt x="381" y="190"/>
                  </a:lnTo>
                  <a:lnTo>
                    <a:pt x="381" y="584"/>
                  </a:lnTo>
                  <a:lnTo>
                    <a:pt x="381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6" name="object 2856"/>
            <p:cNvSpPr/>
            <p:nvPr/>
          </p:nvSpPr>
          <p:spPr>
            <a:xfrm>
              <a:off x="4527787" y="20443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7" name="object 2857"/>
            <p:cNvSpPr/>
            <p:nvPr/>
          </p:nvSpPr>
          <p:spPr>
            <a:xfrm>
              <a:off x="4527787" y="2044322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393" y="190"/>
                  </a:moveTo>
                  <a:lnTo>
                    <a:pt x="393" y="584"/>
                  </a:lnTo>
                  <a:lnTo>
                    <a:pt x="774" y="584"/>
                  </a:lnTo>
                  <a:lnTo>
                    <a:pt x="774" y="965"/>
                  </a:lnTo>
                  <a:lnTo>
                    <a:pt x="774" y="1346"/>
                  </a:lnTo>
                  <a:lnTo>
                    <a:pt x="393" y="1346"/>
                  </a:lnTo>
                  <a:lnTo>
                    <a:pt x="393" y="965"/>
                  </a:lnTo>
                  <a:lnTo>
                    <a:pt x="774" y="965"/>
                  </a:lnTo>
                  <a:lnTo>
                    <a:pt x="393" y="965"/>
                  </a:lnTo>
                  <a:lnTo>
                    <a:pt x="393" y="584"/>
                  </a:lnTo>
                  <a:lnTo>
                    <a:pt x="0" y="584"/>
                  </a:lnTo>
                  <a:lnTo>
                    <a:pt x="393" y="584"/>
                  </a:lnTo>
                  <a:lnTo>
                    <a:pt x="0" y="584"/>
                  </a:lnTo>
                  <a:lnTo>
                    <a:pt x="393" y="584"/>
                  </a:lnTo>
                  <a:lnTo>
                    <a:pt x="0" y="190"/>
                  </a:lnTo>
                  <a:lnTo>
                    <a:pt x="393" y="190"/>
                  </a:lnTo>
                  <a:lnTo>
                    <a:pt x="0" y="19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8" name="object 2858"/>
            <p:cNvSpPr/>
            <p:nvPr/>
          </p:nvSpPr>
          <p:spPr>
            <a:xfrm>
              <a:off x="4527406" y="20445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9" name="object 2859"/>
            <p:cNvSpPr/>
            <p:nvPr/>
          </p:nvSpPr>
          <p:spPr>
            <a:xfrm>
              <a:off x="4527406" y="204451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155" y="393"/>
                  </a:moveTo>
                  <a:lnTo>
                    <a:pt x="774" y="0"/>
                  </a:lnTo>
                  <a:lnTo>
                    <a:pt x="1155" y="393"/>
                  </a:lnTo>
                  <a:close/>
                </a:path>
                <a:path w="1904" h="1269">
                  <a:moveTo>
                    <a:pt x="381" y="0"/>
                  </a:moveTo>
                  <a:lnTo>
                    <a:pt x="381" y="393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381" y="1155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0" y="393"/>
                  </a:lnTo>
                  <a:lnTo>
                    <a:pt x="381" y="393"/>
                  </a:lnTo>
                  <a:lnTo>
                    <a:pt x="381" y="0"/>
                  </a:lnTo>
                  <a:close/>
                </a:path>
                <a:path w="1904" h="1269">
                  <a:moveTo>
                    <a:pt x="774" y="0"/>
                  </a:moveTo>
                  <a:lnTo>
                    <a:pt x="1155" y="0"/>
                  </a:lnTo>
                  <a:lnTo>
                    <a:pt x="1155" y="393"/>
                  </a:lnTo>
                  <a:lnTo>
                    <a:pt x="1155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1549" y="393"/>
                  </a:moveTo>
                  <a:lnTo>
                    <a:pt x="1549" y="774"/>
                  </a:lnTo>
                  <a:lnTo>
                    <a:pt x="1549" y="1155"/>
                  </a:lnTo>
                  <a:lnTo>
                    <a:pt x="1549" y="774"/>
                  </a:lnTo>
                  <a:lnTo>
                    <a:pt x="1155" y="774"/>
                  </a:lnTo>
                  <a:lnTo>
                    <a:pt x="1155" y="393"/>
                  </a:lnTo>
                  <a:lnTo>
                    <a:pt x="1549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0" name="object 2860"/>
            <p:cNvSpPr/>
            <p:nvPr/>
          </p:nvSpPr>
          <p:spPr>
            <a:xfrm>
              <a:off x="4528955" y="20452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1" name="object 2861"/>
            <p:cNvSpPr/>
            <p:nvPr/>
          </p:nvSpPr>
          <p:spPr>
            <a:xfrm>
              <a:off x="4527406" y="20456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1" y="393"/>
                  </a:moveTo>
                  <a:lnTo>
                    <a:pt x="774" y="393"/>
                  </a:lnTo>
                  <a:lnTo>
                    <a:pt x="774" y="774"/>
                  </a:lnTo>
                  <a:lnTo>
                    <a:pt x="381" y="774"/>
                  </a:lnTo>
                  <a:lnTo>
                    <a:pt x="381" y="393"/>
                  </a:lnTo>
                  <a:close/>
                </a:path>
                <a:path w="1270" h="1269">
                  <a:moveTo>
                    <a:pt x="0" y="393"/>
                  </a:moveTo>
                  <a:lnTo>
                    <a:pt x="0" y="0"/>
                  </a:lnTo>
                  <a:lnTo>
                    <a:pt x="381" y="393"/>
                  </a:lnTo>
                  <a:lnTo>
                    <a:pt x="0" y="393"/>
                  </a:lnTo>
                  <a:close/>
                </a:path>
                <a:path w="1270" h="1269">
                  <a:moveTo>
                    <a:pt x="1155" y="393"/>
                  </a:moveTo>
                  <a:lnTo>
                    <a:pt x="774" y="393"/>
                  </a:lnTo>
                  <a:lnTo>
                    <a:pt x="774" y="0"/>
                  </a:lnTo>
                  <a:lnTo>
                    <a:pt x="1155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2" name="object 2862"/>
            <p:cNvSpPr/>
            <p:nvPr/>
          </p:nvSpPr>
          <p:spPr>
            <a:xfrm>
              <a:off x="4528270" y="204586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0" y="0"/>
                  </a:moveTo>
                  <a:lnTo>
                    <a:pt x="584" y="0"/>
                  </a:lnTo>
                </a:path>
                <a:path w="1904" h="0">
                  <a:moveTo>
                    <a:pt x="787" y="0"/>
                  </a:moveTo>
                  <a:lnTo>
                    <a:pt x="1371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3" name="object 2863"/>
            <p:cNvSpPr/>
            <p:nvPr/>
          </p:nvSpPr>
          <p:spPr>
            <a:xfrm>
              <a:off x="4528562" y="204606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393" y="0"/>
                  </a:lnTo>
                  <a:lnTo>
                    <a:pt x="393" y="381"/>
                  </a:lnTo>
                  <a:lnTo>
                    <a:pt x="787" y="762"/>
                  </a:lnTo>
                  <a:lnTo>
                    <a:pt x="393" y="762"/>
                  </a:lnTo>
                  <a:lnTo>
                    <a:pt x="393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393" y="381"/>
                  </a:moveTo>
                  <a:lnTo>
                    <a:pt x="787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4" name="object 2864"/>
            <p:cNvSpPr/>
            <p:nvPr/>
          </p:nvSpPr>
          <p:spPr>
            <a:xfrm>
              <a:off x="4529730" y="20464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5" name="object 2865"/>
            <p:cNvSpPr/>
            <p:nvPr/>
          </p:nvSpPr>
          <p:spPr>
            <a:xfrm>
              <a:off x="4529730" y="2046824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1269">
                  <a:moveTo>
                    <a:pt x="0" y="0"/>
                  </a:moveTo>
                  <a:lnTo>
                    <a:pt x="393" y="393"/>
                  </a:lnTo>
                  <a:lnTo>
                    <a:pt x="393" y="774"/>
                  </a:lnTo>
                  <a:lnTo>
                    <a:pt x="584" y="774"/>
                  </a:lnTo>
                  <a:lnTo>
                    <a:pt x="584" y="1168"/>
                  </a:lnTo>
                  <a:lnTo>
                    <a:pt x="584" y="774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6" name="object 2866"/>
            <p:cNvSpPr/>
            <p:nvPr/>
          </p:nvSpPr>
          <p:spPr>
            <a:xfrm>
              <a:off x="4529730" y="20472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7" name="object 2867"/>
            <p:cNvSpPr/>
            <p:nvPr/>
          </p:nvSpPr>
          <p:spPr>
            <a:xfrm>
              <a:off x="4529730" y="2047218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584" y="0"/>
                  </a:moveTo>
                  <a:lnTo>
                    <a:pt x="584" y="381"/>
                  </a:lnTo>
                  <a:lnTo>
                    <a:pt x="393" y="0"/>
                  </a:lnTo>
                  <a:lnTo>
                    <a:pt x="584" y="0"/>
                  </a:lnTo>
                  <a:close/>
                </a:path>
                <a:path w="635" h="1269">
                  <a:moveTo>
                    <a:pt x="0" y="381"/>
                  </a:move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8" name="object 2868"/>
            <p:cNvSpPr/>
            <p:nvPr/>
          </p:nvSpPr>
          <p:spPr>
            <a:xfrm>
              <a:off x="4529730" y="20475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/>
            <p:cNvSpPr/>
            <p:nvPr/>
          </p:nvSpPr>
          <p:spPr>
            <a:xfrm>
              <a:off x="4529730" y="204759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0"/>
                  </a:moveTo>
                  <a:lnTo>
                    <a:pt x="393" y="393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0"/>
                  </a:lnTo>
                  <a:close/>
                </a:path>
                <a:path w="1270" h="1269">
                  <a:moveTo>
                    <a:pt x="977" y="774"/>
                  </a:moveTo>
                  <a:lnTo>
                    <a:pt x="584" y="774"/>
                  </a:lnTo>
                  <a:lnTo>
                    <a:pt x="584" y="393"/>
                  </a:lnTo>
                  <a:lnTo>
                    <a:pt x="977" y="393"/>
                  </a:lnTo>
                  <a:lnTo>
                    <a:pt x="977" y="774"/>
                  </a:lnTo>
                  <a:close/>
                </a:path>
                <a:path w="1270" h="1269">
                  <a:moveTo>
                    <a:pt x="977" y="774"/>
                  </a:moveTo>
                  <a:lnTo>
                    <a:pt x="977" y="1155"/>
                  </a:lnTo>
                  <a:lnTo>
                    <a:pt x="584" y="774"/>
                  </a:lnTo>
                  <a:lnTo>
                    <a:pt x="584" y="393"/>
                  </a:lnTo>
                  <a:lnTo>
                    <a:pt x="584" y="774"/>
                  </a:lnTo>
                  <a:lnTo>
                    <a:pt x="977" y="774"/>
                  </a:lnTo>
                  <a:close/>
                </a:path>
                <a:path w="1270" h="1269">
                  <a:moveTo>
                    <a:pt x="393" y="1155"/>
                  </a:moveTo>
                  <a:lnTo>
                    <a:pt x="0" y="1155"/>
                  </a:lnTo>
                  <a:lnTo>
                    <a:pt x="0" y="774"/>
                  </a:lnTo>
                  <a:lnTo>
                    <a:pt x="393" y="1155"/>
                  </a:lnTo>
                  <a:close/>
                </a:path>
                <a:path w="1270" h="1269">
                  <a:moveTo>
                    <a:pt x="584" y="1155"/>
                  </a:moveTo>
                  <a:lnTo>
                    <a:pt x="584" y="774"/>
                  </a:lnTo>
                  <a:lnTo>
                    <a:pt x="977" y="1155"/>
                  </a:lnTo>
                  <a:lnTo>
                    <a:pt x="584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0" name="object 2870"/>
            <p:cNvSpPr/>
            <p:nvPr/>
          </p:nvSpPr>
          <p:spPr>
            <a:xfrm>
              <a:off x="4530708" y="20483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1" name="object 2871"/>
            <p:cNvSpPr/>
            <p:nvPr/>
          </p:nvSpPr>
          <p:spPr>
            <a:xfrm>
              <a:off x="4530416" y="20489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/>
            <p:cNvSpPr/>
            <p:nvPr/>
          </p:nvSpPr>
          <p:spPr>
            <a:xfrm>
              <a:off x="4530708" y="20487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81" y="0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3" name="object 2873"/>
            <p:cNvSpPr/>
            <p:nvPr/>
          </p:nvSpPr>
          <p:spPr>
            <a:xfrm>
              <a:off x="4530314" y="20491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4" name="object 2874"/>
            <p:cNvSpPr/>
            <p:nvPr/>
          </p:nvSpPr>
          <p:spPr>
            <a:xfrm>
              <a:off x="4530314" y="20491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190"/>
                  </a:moveTo>
                  <a:lnTo>
                    <a:pt x="0" y="19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5" name="object 2875"/>
            <p:cNvSpPr/>
            <p:nvPr/>
          </p:nvSpPr>
          <p:spPr>
            <a:xfrm>
              <a:off x="4530708" y="20491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/>
            <p:cNvSpPr/>
            <p:nvPr/>
          </p:nvSpPr>
          <p:spPr>
            <a:xfrm>
              <a:off x="4530314" y="204914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0"/>
                  </a:moveTo>
                  <a:lnTo>
                    <a:pt x="774" y="0"/>
                  </a:lnTo>
                  <a:lnTo>
                    <a:pt x="774" y="190"/>
                  </a:lnTo>
                  <a:lnTo>
                    <a:pt x="774" y="0"/>
                  </a:lnTo>
                  <a:lnTo>
                    <a:pt x="774" y="190"/>
                  </a:lnTo>
                  <a:lnTo>
                    <a:pt x="393" y="0"/>
                  </a:lnTo>
                  <a:close/>
                </a:path>
                <a:path w="1270" h="1269">
                  <a:moveTo>
                    <a:pt x="393" y="190"/>
                  </a:moveTo>
                  <a:lnTo>
                    <a:pt x="774" y="190"/>
                  </a:lnTo>
                  <a:lnTo>
                    <a:pt x="774" y="571"/>
                  </a:lnTo>
                  <a:lnTo>
                    <a:pt x="774" y="952"/>
                  </a:lnTo>
                  <a:lnTo>
                    <a:pt x="774" y="571"/>
                  </a:lnTo>
                  <a:lnTo>
                    <a:pt x="774" y="190"/>
                  </a:lnTo>
                  <a:lnTo>
                    <a:pt x="393" y="190"/>
                  </a:lnTo>
                  <a:lnTo>
                    <a:pt x="393" y="0"/>
                  </a:lnTo>
                  <a:lnTo>
                    <a:pt x="393" y="190"/>
                  </a:lnTo>
                  <a:close/>
                </a:path>
                <a:path w="1270" h="1269">
                  <a:moveTo>
                    <a:pt x="0" y="190"/>
                  </a:moveTo>
                  <a:lnTo>
                    <a:pt x="393" y="190"/>
                  </a:lnTo>
                  <a:lnTo>
                    <a:pt x="393" y="571"/>
                  </a:lnTo>
                  <a:lnTo>
                    <a:pt x="0" y="571"/>
                  </a:lnTo>
                  <a:lnTo>
                    <a:pt x="0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/>
            <p:cNvSpPr/>
            <p:nvPr/>
          </p:nvSpPr>
          <p:spPr>
            <a:xfrm>
              <a:off x="4530314" y="20493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8" name="object 2878"/>
            <p:cNvSpPr/>
            <p:nvPr/>
          </p:nvSpPr>
          <p:spPr>
            <a:xfrm>
              <a:off x="4530124" y="204933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381"/>
                  </a:moveTo>
                  <a:lnTo>
                    <a:pt x="190" y="381"/>
                  </a:lnTo>
                  <a:lnTo>
                    <a:pt x="190" y="762"/>
                  </a:lnTo>
                  <a:lnTo>
                    <a:pt x="0" y="381"/>
                  </a:lnTo>
                  <a:close/>
                </a:path>
                <a:path w="1904" h="1269">
                  <a:moveTo>
                    <a:pt x="965" y="0"/>
                  </a:moveTo>
                  <a:lnTo>
                    <a:pt x="1358" y="0"/>
                  </a:lnTo>
                  <a:lnTo>
                    <a:pt x="1358" y="381"/>
                  </a:lnTo>
                  <a:lnTo>
                    <a:pt x="965" y="381"/>
                  </a:lnTo>
                  <a:lnTo>
                    <a:pt x="965" y="0"/>
                  </a:lnTo>
                  <a:close/>
                </a:path>
                <a:path w="1904" h="1269">
                  <a:moveTo>
                    <a:pt x="584" y="381"/>
                  </a:moveTo>
                  <a:lnTo>
                    <a:pt x="584" y="0"/>
                  </a:lnTo>
                  <a:lnTo>
                    <a:pt x="584" y="381"/>
                  </a:lnTo>
                  <a:lnTo>
                    <a:pt x="965" y="381"/>
                  </a:lnTo>
                  <a:lnTo>
                    <a:pt x="965" y="762"/>
                  </a:lnTo>
                  <a:lnTo>
                    <a:pt x="584" y="381"/>
                  </a:lnTo>
                  <a:lnTo>
                    <a:pt x="584" y="0"/>
                  </a:lnTo>
                  <a:lnTo>
                    <a:pt x="58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9" name="object 2879"/>
            <p:cNvSpPr/>
            <p:nvPr/>
          </p:nvSpPr>
          <p:spPr>
            <a:xfrm>
              <a:off x="4531089" y="20493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0" name="object 2880"/>
            <p:cNvSpPr/>
            <p:nvPr/>
          </p:nvSpPr>
          <p:spPr>
            <a:xfrm>
              <a:off x="4530124" y="204972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584" y="0"/>
                  </a:moveTo>
                  <a:lnTo>
                    <a:pt x="584" y="381"/>
                  </a:lnTo>
                  <a:lnTo>
                    <a:pt x="965" y="381"/>
                  </a:lnTo>
                  <a:lnTo>
                    <a:pt x="584" y="381"/>
                  </a:lnTo>
                  <a:lnTo>
                    <a:pt x="584" y="0"/>
                  </a:lnTo>
                  <a:close/>
                </a:path>
                <a:path w="1270" h="1269">
                  <a:moveTo>
                    <a:pt x="0" y="381"/>
                  </a:moveTo>
                  <a:lnTo>
                    <a:pt x="0" y="774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1" name="object 2881"/>
            <p:cNvSpPr/>
            <p:nvPr/>
          </p:nvSpPr>
          <p:spPr>
            <a:xfrm>
              <a:off x="4530314" y="20497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292" y="387"/>
                  </a:moveTo>
                  <a:lnTo>
                    <a:pt x="292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2" name="object 2882"/>
            <p:cNvSpPr/>
            <p:nvPr/>
          </p:nvSpPr>
          <p:spPr>
            <a:xfrm>
              <a:off x="4531089" y="204972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774"/>
                  </a:moveTo>
                  <a:lnTo>
                    <a:pt x="787" y="774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3" name="object 2883"/>
            <p:cNvSpPr/>
            <p:nvPr/>
          </p:nvSpPr>
          <p:spPr>
            <a:xfrm>
              <a:off x="4530314" y="20501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4" name="object 2884"/>
            <p:cNvSpPr/>
            <p:nvPr/>
          </p:nvSpPr>
          <p:spPr>
            <a:xfrm>
              <a:off x="4531089" y="205010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5" name="object 2885"/>
            <p:cNvSpPr/>
            <p:nvPr/>
          </p:nvSpPr>
          <p:spPr>
            <a:xfrm>
              <a:off x="4530708" y="20501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6" name="object 2886"/>
            <p:cNvSpPr/>
            <p:nvPr/>
          </p:nvSpPr>
          <p:spPr>
            <a:xfrm>
              <a:off x="4530124" y="20504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/>
            <p:cNvSpPr/>
            <p:nvPr/>
          </p:nvSpPr>
          <p:spPr>
            <a:xfrm>
              <a:off x="4530314" y="205049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8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0" y="380"/>
                  </a:moveTo>
                  <a:lnTo>
                    <a:pt x="0" y="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/>
            <p:cNvSpPr/>
            <p:nvPr/>
          </p:nvSpPr>
          <p:spPr>
            <a:xfrm>
              <a:off x="4530708" y="20504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9" name="object 2889"/>
            <p:cNvSpPr/>
            <p:nvPr/>
          </p:nvSpPr>
          <p:spPr>
            <a:xfrm>
              <a:off x="4531483" y="205049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8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0" name="object 2890"/>
            <p:cNvSpPr/>
            <p:nvPr/>
          </p:nvSpPr>
          <p:spPr>
            <a:xfrm>
              <a:off x="4531483" y="20504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1" name="object 2891"/>
            <p:cNvSpPr/>
            <p:nvPr/>
          </p:nvSpPr>
          <p:spPr>
            <a:xfrm>
              <a:off x="4530708" y="20508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635" h="635">
                  <a:moveTo>
                    <a:pt x="0" y="0"/>
                  </a:moveTo>
                  <a:lnTo>
                    <a:pt x="0" y="381"/>
                  </a:lnTo>
                  <a:lnTo>
                    <a:pt x="381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2" name="object 2892"/>
            <p:cNvSpPr/>
            <p:nvPr/>
          </p:nvSpPr>
          <p:spPr>
            <a:xfrm>
              <a:off x="4531089" y="20508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3" name="object 2893"/>
            <p:cNvSpPr/>
            <p:nvPr/>
          </p:nvSpPr>
          <p:spPr>
            <a:xfrm>
              <a:off x="4530314" y="205087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168" y="0"/>
                  </a:moveTo>
                  <a:lnTo>
                    <a:pt x="1168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168" y="0"/>
                  </a:lnTo>
                  <a:lnTo>
                    <a:pt x="774" y="0"/>
                  </a:lnTo>
                  <a:lnTo>
                    <a:pt x="1168" y="0"/>
                  </a:lnTo>
                  <a:close/>
                </a:path>
                <a:path w="2539" h="1269">
                  <a:moveTo>
                    <a:pt x="393" y="774"/>
                  </a:moveTo>
                  <a:lnTo>
                    <a:pt x="0" y="774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93" y="774"/>
                  </a:lnTo>
                  <a:close/>
                </a:path>
                <a:path w="2539" h="1269">
                  <a:moveTo>
                    <a:pt x="1943" y="0"/>
                  </a:moveTo>
                  <a:lnTo>
                    <a:pt x="1943" y="381"/>
                  </a:lnTo>
                  <a:lnTo>
                    <a:pt x="1943" y="774"/>
                  </a:lnTo>
                  <a:lnTo>
                    <a:pt x="1943" y="1155"/>
                  </a:lnTo>
                  <a:lnTo>
                    <a:pt x="1943" y="774"/>
                  </a:lnTo>
                  <a:lnTo>
                    <a:pt x="1943" y="381"/>
                  </a:lnTo>
                  <a:lnTo>
                    <a:pt x="1562" y="381"/>
                  </a:lnTo>
                  <a:lnTo>
                    <a:pt x="1562" y="0"/>
                  </a:lnTo>
                  <a:lnTo>
                    <a:pt x="194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4" name="object 2894"/>
            <p:cNvSpPr/>
            <p:nvPr/>
          </p:nvSpPr>
          <p:spPr>
            <a:xfrm>
              <a:off x="4531089" y="20512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5" name="object 2895"/>
            <p:cNvSpPr/>
            <p:nvPr/>
          </p:nvSpPr>
          <p:spPr>
            <a:xfrm>
              <a:off x="4530314" y="20512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93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6" name="object 2896"/>
            <p:cNvSpPr/>
            <p:nvPr/>
          </p:nvSpPr>
          <p:spPr>
            <a:xfrm>
              <a:off x="4530314" y="205165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7" name="object 2897"/>
            <p:cNvSpPr/>
            <p:nvPr/>
          </p:nvSpPr>
          <p:spPr>
            <a:xfrm>
              <a:off x="4530708" y="205125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1168" y="393"/>
                  </a:moveTo>
                  <a:lnTo>
                    <a:pt x="774" y="0"/>
                  </a:lnTo>
                  <a:lnTo>
                    <a:pt x="1168" y="393"/>
                  </a:lnTo>
                  <a:close/>
                </a:path>
                <a:path w="1270" h="1269">
                  <a:moveTo>
                    <a:pt x="0" y="393"/>
                  </a:moveTo>
                  <a:lnTo>
                    <a:pt x="381" y="393"/>
                  </a:lnTo>
                  <a:lnTo>
                    <a:pt x="0" y="393"/>
                  </a:lnTo>
                  <a:close/>
                </a:path>
                <a:path w="1270" h="1269">
                  <a:moveTo>
                    <a:pt x="774" y="0"/>
                  </a:moveTo>
                  <a:lnTo>
                    <a:pt x="774" y="393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381" y="393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8" name="object 2898"/>
            <p:cNvSpPr/>
            <p:nvPr/>
          </p:nvSpPr>
          <p:spPr>
            <a:xfrm>
              <a:off x="4530708" y="205165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9" name="object 2899"/>
            <p:cNvSpPr/>
            <p:nvPr/>
          </p:nvSpPr>
          <p:spPr>
            <a:xfrm>
              <a:off x="4530708" y="2051256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943" y="393"/>
                  </a:moveTo>
                  <a:lnTo>
                    <a:pt x="1549" y="393"/>
                  </a:lnTo>
                  <a:lnTo>
                    <a:pt x="1549" y="0"/>
                  </a:lnTo>
                  <a:lnTo>
                    <a:pt x="1943" y="0"/>
                  </a:lnTo>
                  <a:lnTo>
                    <a:pt x="1943" y="393"/>
                  </a:lnTo>
                  <a:close/>
                </a:path>
                <a:path w="2539" h="1905">
                  <a:moveTo>
                    <a:pt x="0" y="393"/>
                  </a:moveTo>
                  <a:lnTo>
                    <a:pt x="0" y="774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1155"/>
                  </a:lnTo>
                  <a:lnTo>
                    <a:pt x="381" y="1155"/>
                  </a:lnTo>
                  <a:lnTo>
                    <a:pt x="381" y="1549"/>
                  </a:lnTo>
                  <a:lnTo>
                    <a:pt x="0" y="1549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0" y="393"/>
                  </a:lnTo>
                  <a:close/>
                </a:path>
                <a:path w="2539" h="1905">
                  <a:moveTo>
                    <a:pt x="1168" y="0"/>
                  </a:moveTo>
                  <a:lnTo>
                    <a:pt x="1549" y="393"/>
                  </a:lnTo>
                  <a:lnTo>
                    <a:pt x="1168" y="393"/>
                  </a:lnTo>
                  <a:lnTo>
                    <a:pt x="1168" y="0"/>
                  </a:lnTo>
                  <a:lnTo>
                    <a:pt x="1168" y="393"/>
                  </a:lnTo>
                  <a:lnTo>
                    <a:pt x="11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0" name="object 2900"/>
            <p:cNvSpPr/>
            <p:nvPr/>
          </p:nvSpPr>
          <p:spPr>
            <a:xfrm>
              <a:off x="4531089" y="20520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1" name="object 2901"/>
            <p:cNvSpPr/>
            <p:nvPr/>
          </p:nvSpPr>
          <p:spPr>
            <a:xfrm>
              <a:off x="4531876" y="205165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80" y="380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380" y="380"/>
                  </a:lnTo>
                  <a:close/>
                </a:path>
                <a:path w="635" h="1269">
                  <a:moveTo>
                    <a:pt x="380" y="761"/>
                  </a:moveTo>
                  <a:lnTo>
                    <a:pt x="0" y="761"/>
                  </a:lnTo>
                  <a:lnTo>
                    <a:pt x="0" y="380"/>
                  </a:lnTo>
                  <a:lnTo>
                    <a:pt x="380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2" name="object 2902"/>
            <p:cNvSpPr/>
            <p:nvPr/>
          </p:nvSpPr>
          <p:spPr>
            <a:xfrm>
              <a:off x="4532257" y="20520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3" name="object 2903"/>
            <p:cNvSpPr/>
            <p:nvPr/>
          </p:nvSpPr>
          <p:spPr>
            <a:xfrm>
              <a:off x="4531089" y="205241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4" name="object 2904"/>
            <p:cNvSpPr/>
            <p:nvPr/>
          </p:nvSpPr>
          <p:spPr>
            <a:xfrm>
              <a:off x="4531483" y="20524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5" name="object 2905"/>
            <p:cNvSpPr/>
            <p:nvPr/>
          </p:nvSpPr>
          <p:spPr>
            <a:xfrm>
              <a:off x="4531876" y="205241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0" y="0"/>
                  </a:moveTo>
                  <a:lnTo>
                    <a:pt x="380" y="393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  <a:path w="1270" h="1269">
                  <a:moveTo>
                    <a:pt x="0" y="393"/>
                  </a:moveTo>
                  <a:lnTo>
                    <a:pt x="380" y="774"/>
                  </a:lnTo>
                  <a:lnTo>
                    <a:pt x="380" y="1155"/>
                  </a:lnTo>
                  <a:lnTo>
                    <a:pt x="380" y="774"/>
                  </a:lnTo>
                  <a:lnTo>
                    <a:pt x="380" y="393"/>
                  </a:lnTo>
                  <a:lnTo>
                    <a:pt x="380" y="774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380" y="1155"/>
                  </a:lnTo>
                  <a:lnTo>
                    <a:pt x="380" y="774"/>
                  </a:lnTo>
                  <a:lnTo>
                    <a:pt x="0" y="774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6" name="object 2906"/>
            <p:cNvSpPr/>
            <p:nvPr/>
          </p:nvSpPr>
          <p:spPr>
            <a:xfrm>
              <a:off x="4533045" y="20524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7" name="object 2907"/>
            <p:cNvSpPr/>
            <p:nvPr/>
          </p:nvSpPr>
          <p:spPr>
            <a:xfrm>
              <a:off x="4531483" y="205318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393" y="381"/>
                  </a:moveTo>
                  <a:lnTo>
                    <a:pt x="774" y="774"/>
                  </a:lnTo>
                  <a:lnTo>
                    <a:pt x="393" y="774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93" y="381"/>
                  </a:lnTo>
                  <a:close/>
                </a:path>
                <a:path w="1904" h="1269">
                  <a:moveTo>
                    <a:pt x="393" y="381"/>
                  </a:move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close/>
                </a:path>
                <a:path w="1904" h="1269">
                  <a:moveTo>
                    <a:pt x="1562" y="381"/>
                  </a:moveTo>
                  <a:lnTo>
                    <a:pt x="1168" y="381"/>
                  </a:lnTo>
                  <a:lnTo>
                    <a:pt x="1168" y="0"/>
                  </a:lnTo>
                  <a:lnTo>
                    <a:pt x="1562" y="0"/>
                  </a:lnTo>
                  <a:lnTo>
                    <a:pt x="1562" y="381"/>
                  </a:lnTo>
                  <a:close/>
                </a:path>
                <a:path w="1904" h="1269">
                  <a:moveTo>
                    <a:pt x="1562" y="774"/>
                  </a:moveTo>
                  <a:lnTo>
                    <a:pt x="1168" y="774"/>
                  </a:lnTo>
                  <a:lnTo>
                    <a:pt x="1168" y="381"/>
                  </a:lnTo>
                  <a:lnTo>
                    <a:pt x="1562" y="774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393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8" name="object 2908"/>
            <p:cNvSpPr/>
            <p:nvPr/>
          </p:nvSpPr>
          <p:spPr>
            <a:xfrm>
              <a:off x="4532651" y="20535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9" name="object 2909"/>
            <p:cNvSpPr/>
            <p:nvPr/>
          </p:nvSpPr>
          <p:spPr>
            <a:xfrm>
              <a:off x="4531876" y="2053568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1549" y="0"/>
                  </a:moveTo>
                  <a:lnTo>
                    <a:pt x="1943" y="393"/>
                  </a:lnTo>
                  <a:lnTo>
                    <a:pt x="1549" y="393"/>
                  </a:lnTo>
                  <a:lnTo>
                    <a:pt x="1549" y="584"/>
                  </a:lnTo>
                  <a:lnTo>
                    <a:pt x="1549" y="393"/>
                  </a:lnTo>
                  <a:lnTo>
                    <a:pt x="1168" y="393"/>
                  </a:lnTo>
                  <a:lnTo>
                    <a:pt x="1168" y="0"/>
                  </a:lnTo>
                  <a:lnTo>
                    <a:pt x="1549" y="393"/>
                  </a:lnTo>
                  <a:lnTo>
                    <a:pt x="1549" y="0"/>
                  </a:lnTo>
                  <a:lnTo>
                    <a:pt x="1168" y="0"/>
                  </a:lnTo>
                  <a:lnTo>
                    <a:pt x="1549" y="0"/>
                  </a:lnTo>
                  <a:close/>
                </a:path>
                <a:path w="2539" h="635">
                  <a:moveTo>
                    <a:pt x="380" y="393"/>
                  </a:moveTo>
                  <a:lnTo>
                    <a:pt x="380" y="584"/>
                  </a:lnTo>
                  <a:lnTo>
                    <a:pt x="0" y="584"/>
                  </a:lnTo>
                  <a:lnTo>
                    <a:pt x="380" y="393"/>
                  </a:lnTo>
                  <a:lnTo>
                    <a:pt x="380" y="584"/>
                  </a:lnTo>
                  <a:lnTo>
                    <a:pt x="0" y="393"/>
                  </a:lnTo>
                  <a:lnTo>
                    <a:pt x="380" y="393"/>
                  </a:lnTo>
                  <a:close/>
                </a:path>
                <a:path w="2539" h="635">
                  <a:moveTo>
                    <a:pt x="774" y="584"/>
                  </a:moveTo>
                  <a:lnTo>
                    <a:pt x="380" y="584"/>
                  </a:lnTo>
                  <a:lnTo>
                    <a:pt x="380" y="393"/>
                  </a:lnTo>
                  <a:lnTo>
                    <a:pt x="380" y="584"/>
                  </a:lnTo>
                  <a:lnTo>
                    <a:pt x="774" y="58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0" name="object 2910"/>
            <p:cNvSpPr/>
            <p:nvPr/>
          </p:nvSpPr>
          <p:spPr>
            <a:xfrm>
              <a:off x="4532359" y="20540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1" name="object 2911"/>
            <p:cNvSpPr/>
            <p:nvPr/>
          </p:nvSpPr>
          <p:spPr>
            <a:xfrm>
              <a:off x="4532257" y="2053961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787" y="0"/>
                  </a:moveTo>
                  <a:lnTo>
                    <a:pt x="1168" y="190"/>
                  </a:lnTo>
                  <a:lnTo>
                    <a:pt x="787" y="190"/>
                  </a:lnTo>
                  <a:lnTo>
                    <a:pt x="787" y="0"/>
                  </a:lnTo>
                  <a:lnTo>
                    <a:pt x="1168" y="190"/>
                  </a:lnTo>
                  <a:lnTo>
                    <a:pt x="787" y="190"/>
                  </a:lnTo>
                  <a:lnTo>
                    <a:pt x="787" y="0"/>
                  </a:lnTo>
                  <a:close/>
                </a:path>
                <a:path w="2539" h="635">
                  <a:moveTo>
                    <a:pt x="393" y="190"/>
                  </a:moveTo>
                  <a:lnTo>
                    <a:pt x="0" y="190"/>
                  </a:lnTo>
                  <a:lnTo>
                    <a:pt x="393" y="190"/>
                  </a:lnTo>
                  <a:close/>
                </a:path>
                <a:path w="2539" h="635">
                  <a:moveTo>
                    <a:pt x="1562" y="0"/>
                  </a:moveTo>
                  <a:lnTo>
                    <a:pt x="1562" y="190"/>
                  </a:lnTo>
                  <a:lnTo>
                    <a:pt x="1943" y="190"/>
                  </a:lnTo>
                  <a:lnTo>
                    <a:pt x="1562" y="190"/>
                  </a:lnTo>
                  <a:lnTo>
                    <a:pt x="1168" y="190"/>
                  </a:lnTo>
                  <a:lnTo>
                    <a:pt x="1168" y="0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2" name="object 2912"/>
            <p:cNvSpPr/>
            <p:nvPr/>
          </p:nvSpPr>
          <p:spPr>
            <a:xfrm>
              <a:off x="4532651" y="20541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3" name="object 2913"/>
            <p:cNvSpPr/>
            <p:nvPr/>
          </p:nvSpPr>
          <p:spPr>
            <a:xfrm>
              <a:off x="4533045" y="20539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1155" y="190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380" y="571"/>
                  </a:moveTo>
                  <a:lnTo>
                    <a:pt x="380" y="952"/>
                  </a:lnTo>
                  <a:lnTo>
                    <a:pt x="380" y="571"/>
                  </a:lnTo>
                  <a:lnTo>
                    <a:pt x="0" y="571"/>
                  </a:lnTo>
                  <a:lnTo>
                    <a:pt x="380" y="571"/>
                  </a:lnTo>
                  <a:close/>
                </a:path>
                <a:path w="1270" h="1269">
                  <a:moveTo>
                    <a:pt x="0" y="571"/>
                  </a:moveTo>
                  <a:lnTo>
                    <a:pt x="0" y="952"/>
                  </a:lnTo>
                  <a:lnTo>
                    <a:pt x="0" y="571"/>
                  </a:lnTo>
                  <a:lnTo>
                    <a:pt x="0" y="952"/>
                  </a:lnTo>
                  <a:lnTo>
                    <a:pt x="380" y="952"/>
                  </a:lnTo>
                  <a:lnTo>
                    <a:pt x="0" y="952"/>
                  </a:lnTo>
                  <a:lnTo>
                    <a:pt x="0" y="571"/>
                  </a:lnTo>
                  <a:close/>
                </a:path>
                <a:path w="1270" h="1269">
                  <a:moveTo>
                    <a:pt x="774" y="571"/>
                  </a:moveTo>
                  <a:lnTo>
                    <a:pt x="774" y="952"/>
                  </a:lnTo>
                  <a:lnTo>
                    <a:pt x="774" y="571"/>
                  </a:lnTo>
                  <a:lnTo>
                    <a:pt x="774" y="952"/>
                  </a:lnTo>
                  <a:lnTo>
                    <a:pt x="774" y="571"/>
                  </a:lnTo>
                  <a:lnTo>
                    <a:pt x="380" y="571"/>
                  </a:lnTo>
                  <a:lnTo>
                    <a:pt x="774" y="571"/>
                  </a:lnTo>
                  <a:lnTo>
                    <a:pt x="380" y="571"/>
                  </a:lnTo>
                  <a:lnTo>
                    <a:pt x="774" y="571"/>
                  </a:lnTo>
                  <a:close/>
                </a:path>
                <a:path w="1270" h="1269">
                  <a:moveTo>
                    <a:pt x="1155" y="571"/>
                  </a:moveTo>
                  <a:lnTo>
                    <a:pt x="774" y="571"/>
                  </a:lnTo>
                  <a:lnTo>
                    <a:pt x="1155" y="571"/>
                  </a:lnTo>
                  <a:lnTo>
                    <a:pt x="774" y="571"/>
                  </a:lnTo>
                  <a:lnTo>
                    <a:pt x="1155" y="571"/>
                  </a:lnTo>
                  <a:lnTo>
                    <a:pt x="774" y="571"/>
                  </a:lnTo>
                  <a:lnTo>
                    <a:pt x="1155" y="5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4" name="object 2914"/>
            <p:cNvSpPr/>
            <p:nvPr/>
          </p:nvSpPr>
          <p:spPr>
            <a:xfrm>
              <a:off x="4532753" y="2054342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155" y="0"/>
                  </a:moveTo>
                  <a:lnTo>
                    <a:pt x="1739" y="0"/>
                  </a:lnTo>
                </a:path>
                <a:path w="1904" h="635">
                  <a:moveTo>
                    <a:pt x="0" y="380"/>
                  </a:moveTo>
                  <a:lnTo>
                    <a:pt x="584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5" name="object 2915"/>
            <p:cNvSpPr/>
            <p:nvPr/>
          </p:nvSpPr>
          <p:spPr>
            <a:xfrm>
              <a:off x="4533045" y="205453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380" y="381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380" y="381"/>
                  </a:lnTo>
                  <a:close/>
                </a:path>
                <a:path w="1904" h="1269">
                  <a:moveTo>
                    <a:pt x="774" y="381"/>
                  </a:moveTo>
                  <a:lnTo>
                    <a:pt x="380" y="381"/>
                  </a:lnTo>
                  <a:lnTo>
                    <a:pt x="774" y="381"/>
                  </a:lnTo>
                  <a:close/>
                </a:path>
                <a:path w="1904" h="1269">
                  <a:moveTo>
                    <a:pt x="380" y="381"/>
                  </a:moveTo>
                  <a:lnTo>
                    <a:pt x="380" y="774"/>
                  </a:lnTo>
                  <a:lnTo>
                    <a:pt x="0" y="381"/>
                  </a:lnTo>
                  <a:lnTo>
                    <a:pt x="380" y="381"/>
                  </a:lnTo>
                  <a:close/>
                </a:path>
                <a:path w="1904" h="1269">
                  <a:moveTo>
                    <a:pt x="774" y="381"/>
                  </a:moveTo>
                  <a:lnTo>
                    <a:pt x="1155" y="381"/>
                  </a:lnTo>
                  <a:lnTo>
                    <a:pt x="1155" y="774"/>
                  </a:lnTo>
                  <a:lnTo>
                    <a:pt x="774" y="774"/>
                  </a:lnTo>
                  <a:lnTo>
                    <a:pt x="774" y="381"/>
                  </a:lnTo>
                  <a:close/>
                </a:path>
                <a:path w="1904" h="1269">
                  <a:moveTo>
                    <a:pt x="380" y="381"/>
                  </a:moveTo>
                  <a:lnTo>
                    <a:pt x="774" y="381"/>
                  </a:lnTo>
                </a:path>
                <a:path w="1904" h="1269">
                  <a:moveTo>
                    <a:pt x="1549" y="381"/>
                  </a:moveTo>
                  <a:lnTo>
                    <a:pt x="1739" y="381"/>
                  </a:lnTo>
                  <a:lnTo>
                    <a:pt x="1739" y="774"/>
                  </a:lnTo>
                  <a:lnTo>
                    <a:pt x="1549" y="381"/>
                  </a:lnTo>
                  <a:lnTo>
                    <a:pt x="1549" y="0"/>
                  </a:lnTo>
                  <a:lnTo>
                    <a:pt x="1549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6" name="object 2916"/>
            <p:cNvSpPr/>
            <p:nvPr/>
          </p:nvSpPr>
          <p:spPr>
            <a:xfrm>
              <a:off x="4534594" y="20545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7" name="object 2917"/>
            <p:cNvSpPr/>
            <p:nvPr/>
          </p:nvSpPr>
          <p:spPr>
            <a:xfrm>
              <a:off x="4533426" y="2054914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393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93" y="393"/>
                  </a:lnTo>
                  <a:close/>
                </a:path>
                <a:path w="2539" h="3175">
                  <a:moveTo>
                    <a:pt x="774" y="393"/>
                  </a:moveTo>
                  <a:lnTo>
                    <a:pt x="393" y="393"/>
                  </a:lnTo>
                  <a:lnTo>
                    <a:pt x="774" y="393"/>
                  </a:lnTo>
                  <a:close/>
                </a:path>
                <a:path w="2539" h="3175">
                  <a:moveTo>
                    <a:pt x="774" y="393"/>
                  </a:moveTo>
                  <a:lnTo>
                    <a:pt x="393" y="393"/>
                  </a:lnTo>
                  <a:lnTo>
                    <a:pt x="774" y="393"/>
                  </a:lnTo>
                  <a:close/>
                </a:path>
                <a:path w="2539" h="3175">
                  <a:moveTo>
                    <a:pt x="393" y="393"/>
                  </a:moveTo>
                  <a:lnTo>
                    <a:pt x="774" y="774"/>
                  </a:lnTo>
                  <a:lnTo>
                    <a:pt x="1168" y="774"/>
                  </a:lnTo>
                  <a:lnTo>
                    <a:pt x="1168" y="1168"/>
                  </a:lnTo>
                  <a:lnTo>
                    <a:pt x="1358" y="1168"/>
                  </a:lnTo>
                  <a:lnTo>
                    <a:pt x="1358" y="1549"/>
                  </a:lnTo>
                  <a:lnTo>
                    <a:pt x="1752" y="1549"/>
                  </a:lnTo>
                  <a:lnTo>
                    <a:pt x="1752" y="1930"/>
                  </a:lnTo>
                  <a:lnTo>
                    <a:pt x="2146" y="1930"/>
                  </a:lnTo>
                  <a:lnTo>
                    <a:pt x="2527" y="2324"/>
                  </a:lnTo>
                  <a:lnTo>
                    <a:pt x="2146" y="1930"/>
                  </a:lnTo>
                  <a:lnTo>
                    <a:pt x="2527" y="1930"/>
                  </a:lnTo>
                  <a:lnTo>
                    <a:pt x="2527" y="2324"/>
                  </a:lnTo>
                  <a:lnTo>
                    <a:pt x="2146" y="2324"/>
                  </a:lnTo>
                  <a:lnTo>
                    <a:pt x="2146" y="2705"/>
                  </a:lnTo>
                  <a:lnTo>
                    <a:pt x="1752" y="2705"/>
                  </a:lnTo>
                  <a:lnTo>
                    <a:pt x="1752" y="2324"/>
                  </a:lnTo>
                  <a:lnTo>
                    <a:pt x="1358" y="2324"/>
                  </a:lnTo>
                  <a:lnTo>
                    <a:pt x="1358" y="1930"/>
                  </a:lnTo>
                  <a:lnTo>
                    <a:pt x="1168" y="1549"/>
                  </a:lnTo>
                  <a:lnTo>
                    <a:pt x="1168" y="1168"/>
                  </a:lnTo>
                  <a:lnTo>
                    <a:pt x="774" y="1168"/>
                  </a:lnTo>
                  <a:lnTo>
                    <a:pt x="393" y="1168"/>
                  </a:lnTo>
                  <a:lnTo>
                    <a:pt x="393" y="774"/>
                  </a:lnTo>
                  <a:lnTo>
                    <a:pt x="393" y="393"/>
                  </a:lnTo>
                  <a:close/>
                </a:path>
                <a:path w="2539" h="3175">
                  <a:moveTo>
                    <a:pt x="1168" y="393"/>
                  </a:moveTo>
                  <a:lnTo>
                    <a:pt x="1358" y="393"/>
                  </a:lnTo>
                  <a:lnTo>
                    <a:pt x="1168" y="393"/>
                  </a:lnTo>
                  <a:close/>
                </a:path>
                <a:path w="2539" h="3175">
                  <a:moveTo>
                    <a:pt x="1168" y="393"/>
                  </a:moveTo>
                  <a:lnTo>
                    <a:pt x="774" y="393"/>
                  </a:lnTo>
                  <a:lnTo>
                    <a:pt x="1168" y="393"/>
                  </a:lnTo>
                  <a:close/>
                </a:path>
                <a:path w="2539" h="3175">
                  <a:moveTo>
                    <a:pt x="1358" y="393"/>
                  </a:moveTo>
                  <a:lnTo>
                    <a:pt x="1168" y="393"/>
                  </a:lnTo>
                  <a:lnTo>
                    <a:pt x="1358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8" name="object 2918"/>
            <p:cNvSpPr/>
            <p:nvPr/>
          </p:nvSpPr>
          <p:spPr>
            <a:xfrm>
              <a:off x="4535178" y="20549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9" name="object 2919"/>
            <p:cNvSpPr/>
            <p:nvPr/>
          </p:nvSpPr>
          <p:spPr>
            <a:xfrm>
              <a:off x="4533820" y="205491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752" y="0"/>
                  </a:moveTo>
                  <a:lnTo>
                    <a:pt x="1752" y="393"/>
                  </a:lnTo>
                  <a:lnTo>
                    <a:pt x="1358" y="0"/>
                  </a:lnTo>
                  <a:lnTo>
                    <a:pt x="1752" y="0"/>
                  </a:lnTo>
                  <a:close/>
                </a:path>
                <a:path w="1904" h="1269">
                  <a:moveTo>
                    <a:pt x="1358" y="393"/>
                  </a:moveTo>
                  <a:lnTo>
                    <a:pt x="965" y="393"/>
                  </a:lnTo>
                  <a:lnTo>
                    <a:pt x="1358" y="393"/>
                  </a:lnTo>
                  <a:close/>
                </a:path>
                <a:path w="1904" h="1269">
                  <a:moveTo>
                    <a:pt x="381" y="774"/>
                  </a:moveTo>
                  <a:lnTo>
                    <a:pt x="774" y="774"/>
                  </a:lnTo>
                  <a:lnTo>
                    <a:pt x="381" y="774"/>
                  </a:lnTo>
                  <a:close/>
                </a:path>
                <a:path w="1904" h="1269">
                  <a:moveTo>
                    <a:pt x="381" y="1168"/>
                  </a:moveTo>
                  <a:lnTo>
                    <a:pt x="0" y="1168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81" y="1168"/>
                  </a:lnTo>
                  <a:close/>
                </a:path>
                <a:path w="1904" h="1269">
                  <a:moveTo>
                    <a:pt x="1752" y="393"/>
                  </a:moveTo>
                  <a:lnTo>
                    <a:pt x="1752" y="774"/>
                  </a:lnTo>
                  <a:lnTo>
                    <a:pt x="1752" y="393"/>
                  </a:lnTo>
                  <a:lnTo>
                    <a:pt x="1358" y="393"/>
                  </a:lnTo>
                  <a:lnTo>
                    <a:pt x="1752" y="393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965" y="774"/>
                  </a:lnTo>
                  <a:lnTo>
                    <a:pt x="774" y="774"/>
                  </a:lnTo>
                  <a:close/>
                </a:path>
                <a:path w="1904" h="1269">
                  <a:moveTo>
                    <a:pt x="1358" y="774"/>
                  </a:moveTo>
                  <a:lnTo>
                    <a:pt x="1358" y="393"/>
                  </a:lnTo>
                  <a:lnTo>
                    <a:pt x="965" y="393"/>
                  </a:lnTo>
                  <a:lnTo>
                    <a:pt x="1358" y="393"/>
                  </a:lnTo>
                  <a:lnTo>
                    <a:pt x="1358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0" name="object 2920"/>
            <p:cNvSpPr/>
            <p:nvPr/>
          </p:nvSpPr>
          <p:spPr>
            <a:xfrm>
              <a:off x="4534785" y="20556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1" name="object 2921"/>
            <p:cNvSpPr/>
            <p:nvPr/>
          </p:nvSpPr>
          <p:spPr>
            <a:xfrm>
              <a:off x="4534594" y="20553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584" y="380"/>
                  </a:moveTo>
                  <a:lnTo>
                    <a:pt x="190" y="380"/>
                  </a:lnTo>
                  <a:lnTo>
                    <a:pt x="190" y="0"/>
                  </a:lnTo>
                  <a:lnTo>
                    <a:pt x="584" y="380"/>
                  </a:lnTo>
                  <a:close/>
                </a:path>
                <a:path w="1904" h="1905">
                  <a:moveTo>
                    <a:pt x="0" y="774"/>
                  </a:moveTo>
                  <a:lnTo>
                    <a:pt x="190" y="774"/>
                  </a:lnTo>
                  <a:lnTo>
                    <a:pt x="584" y="1155"/>
                  </a:lnTo>
                  <a:lnTo>
                    <a:pt x="584" y="1536"/>
                  </a:lnTo>
                  <a:lnTo>
                    <a:pt x="584" y="1155"/>
                  </a:lnTo>
                  <a:lnTo>
                    <a:pt x="190" y="1155"/>
                  </a:lnTo>
                  <a:lnTo>
                    <a:pt x="190" y="774"/>
                  </a:lnTo>
                  <a:lnTo>
                    <a:pt x="0" y="774"/>
                  </a:lnTo>
                  <a:lnTo>
                    <a:pt x="190" y="774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0" y="774"/>
                  </a:lnTo>
                  <a:close/>
                </a:path>
                <a:path w="1904" h="1905">
                  <a:moveTo>
                    <a:pt x="977" y="380"/>
                  </a:moveTo>
                  <a:lnTo>
                    <a:pt x="1358" y="380"/>
                  </a:lnTo>
                  <a:lnTo>
                    <a:pt x="977" y="380"/>
                  </a:lnTo>
                  <a:close/>
                </a:path>
                <a:path w="1904" h="1905">
                  <a:moveTo>
                    <a:pt x="584" y="380"/>
                  </a:moveTo>
                  <a:lnTo>
                    <a:pt x="584" y="774"/>
                  </a:lnTo>
                  <a:lnTo>
                    <a:pt x="584" y="380"/>
                  </a:lnTo>
                  <a:lnTo>
                    <a:pt x="190" y="380"/>
                  </a:lnTo>
                  <a:lnTo>
                    <a:pt x="584" y="380"/>
                  </a:lnTo>
                  <a:close/>
                </a:path>
                <a:path w="1904" h="1905">
                  <a:moveTo>
                    <a:pt x="584" y="380"/>
                  </a:moveTo>
                  <a:lnTo>
                    <a:pt x="977" y="380"/>
                  </a:lnTo>
                  <a:lnTo>
                    <a:pt x="977" y="774"/>
                  </a:lnTo>
                  <a:lnTo>
                    <a:pt x="584" y="774"/>
                  </a:lnTo>
                  <a:lnTo>
                    <a:pt x="584" y="380"/>
                  </a:lnTo>
                  <a:close/>
                </a:path>
                <a:path w="1904" h="1905">
                  <a:moveTo>
                    <a:pt x="190" y="774"/>
                  </a:moveTo>
                  <a:lnTo>
                    <a:pt x="584" y="774"/>
                  </a:lnTo>
                  <a:lnTo>
                    <a:pt x="977" y="774"/>
                  </a:lnTo>
                  <a:lnTo>
                    <a:pt x="584" y="774"/>
                  </a:lnTo>
                  <a:lnTo>
                    <a:pt x="190" y="774"/>
                  </a:lnTo>
                  <a:lnTo>
                    <a:pt x="190" y="380"/>
                  </a:lnTo>
                  <a:lnTo>
                    <a:pt x="190" y="774"/>
                  </a:lnTo>
                  <a:close/>
                </a:path>
                <a:path w="1904" h="1905">
                  <a:moveTo>
                    <a:pt x="190" y="774"/>
                  </a:moveTo>
                  <a:lnTo>
                    <a:pt x="584" y="774"/>
                  </a:lnTo>
                  <a:lnTo>
                    <a:pt x="190" y="774"/>
                  </a:lnTo>
                  <a:close/>
                </a:path>
                <a:path w="1904" h="1905">
                  <a:moveTo>
                    <a:pt x="977" y="774"/>
                  </a:moveTo>
                  <a:lnTo>
                    <a:pt x="977" y="1155"/>
                  </a:lnTo>
                  <a:lnTo>
                    <a:pt x="977" y="774"/>
                  </a:lnTo>
                  <a:lnTo>
                    <a:pt x="977" y="1155"/>
                  </a:lnTo>
                  <a:lnTo>
                    <a:pt x="977" y="774"/>
                  </a:lnTo>
                  <a:lnTo>
                    <a:pt x="584" y="774"/>
                  </a:lnTo>
                  <a:lnTo>
                    <a:pt x="977" y="774"/>
                  </a:lnTo>
                  <a:lnTo>
                    <a:pt x="584" y="774"/>
                  </a:lnTo>
                  <a:lnTo>
                    <a:pt x="97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2" name="object 2922"/>
            <p:cNvSpPr/>
            <p:nvPr/>
          </p:nvSpPr>
          <p:spPr>
            <a:xfrm>
              <a:off x="4534785" y="20560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3" name="object 2923"/>
            <p:cNvSpPr/>
            <p:nvPr/>
          </p:nvSpPr>
          <p:spPr>
            <a:xfrm>
              <a:off x="4534785" y="205568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93" y="774"/>
                  </a:moveTo>
                  <a:lnTo>
                    <a:pt x="393" y="393"/>
                  </a:lnTo>
                  <a:lnTo>
                    <a:pt x="393" y="774"/>
                  </a:lnTo>
                  <a:lnTo>
                    <a:pt x="787" y="774"/>
                  </a:lnTo>
                  <a:lnTo>
                    <a:pt x="393" y="774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393" y="774"/>
                  </a:lnTo>
                  <a:close/>
                </a:path>
                <a:path w="2539" h="1269">
                  <a:moveTo>
                    <a:pt x="1955" y="0"/>
                  </a:moveTo>
                  <a:lnTo>
                    <a:pt x="2336" y="393"/>
                  </a:lnTo>
                  <a:lnTo>
                    <a:pt x="1955" y="393"/>
                  </a:lnTo>
                  <a:lnTo>
                    <a:pt x="195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4" name="object 2924"/>
            <p:cNvSpPr/>
            <p:nvPr/>
          </p:nvSpPr>
          <p:spPr>
            <a:xfrm>
              <a:off x="4535953" y="20560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5" name="object 2925"/>
            <p:cNvSpPr/>
            <p:nvPr/>
          </p:nvSpPr>
          <p:spPr>
            <a:xfrm>
              <a:off x="4535178" y="2056082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1168" y="0"/>
                  </a:moveTo>
                  <a:lnTo>
                    <a:pt x="774" y="0"/>
                  </a:lnTo>
                  <a:lnTo>
                    <a:pt x="1168" y="0"/>
                  </a:lnTo>
                  <a:close/>
                </a:path>
                <a:path w="4445" h="1905">
                  <a:moveTo>
                    <a:pt x="774" y="380"/>
                  </a:moveTo>
                  <a:lnTo>
                    <a:pt x="393" y="380"/>
                  </a:lnTo>
                  <a:lnTo>
                    <a:pt x="774" y="380"/>
                  </a:lnTo>
                  <a:lnTo>
                    <a:pt x="393" y="380"/>
                  </a:lnTo>
                  <a:lnTo>
                    <a:pt x="774" y="380"/>
                  </a:lnTo>
                  <a:close/>
                </a:path>
                <a:path w="4445" h="1905">
                  <a:moveTo>
                    <a:pt x="393" y="380"/>
                  </a:moveTo>
                  <a:lnTo>
                    <a:pt x="774" y="380"/>
                  </a:lnTo>
                  <a:lnTo>
                    <a:pt x="774" y="761"/>
                  </a:lnTo>
                  <a:lnTo>
                    <a:pt x="393" y="761"/>
                  </a:lnTo>
                  <a:lnTo>
                    <a:pt x="393" y="380"/>
                  </a:lnTo>
                  <a:close/>
                </a:path>
                <a:path w="4445" h="1905">
                  <a:moveTo>
                    <a:pt x="1168" y="380"/>
                  </a:moveTo>
                  <a:lnTo>
                    <a:pt x="1562" y="380"/>
                  </a:lnTo>
                  <a:lnTo>
                    <a:pt x="1168" y="380"/>
                  </a:lnTo>
                  <a:lnTo>
                    <a:pt x="1168" y="0"/>
                  </a:lnTo>
                  <a:lnTo>
                    <a:pt x="1168" y="380"/>
                  </a:lnTo>
                  <a:close/>
                </a:path>
                <a:path w="4445" h="1905">
                  <a:moveTo>
                    <a:pt x="1168" y="380"/>
                  </a:moveTo>
                  <a:lnTo>
                    <a:pt x="1562" y="380"/>
                  </a:lnTo>
                  <a:lnTo>
                    <a:pt x="1168" y="380"/>
                  </a:lnTo>
                  <a:lnTo>
                    <a:pt x="774" y="380"/>
                  </a:lnTo>
                  <a:lnTo>
                    <a:pt x="1168" y="380"/>
                  </a:lnTo>
                  <a:close/>
                </a:path>
                <a:path w="4445" h="1905">
                  <a:moveTo>
                    <a:pt x="393" y="761"/>
                  </a:moveTo>
                  <a:lnTo>
                    <a:pt x="0" y="761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761"/>
                  </a:lnTo>
                  <a:close/>
                </a:path>
                <a:path w="4445" h="1905">
                  <a:moveTo>
                    <a:pt x="1168" y="761"/>
                  </a:moveTo>
                  <a:lnTo>
                    <a:pt x="1168" y="380"/>
                  </a:lnTo>
                  <a:lnTo>
                    <a:pt x="774" y="380"/>
                  </a:lnTo>
                  <a:lnTo>
                    <a:pt x="1168" y="380"/>
                  </a:lnTo>
                  <a:lnTo>
                    <a:pt x="1168" y="761"/>
                  </a:lnTo>
                  <a:close/>
                </a:path>
                <a:path w="4445" h="1905">
                  <a:moveTo>
                    <a:pt x="1562" y="380"/>
                  </a:moveTo>
                  <a:lnTo>
                    <a:pt x="1943" y="380"/>
                  </a:lnTo>
                  <a:lnTo>
                    <a:pt x="1562" y="380"/>
                  </a:lnTo>
                  <a:close/>
                </a:path>
                <a:path w="4445" h="1905">
                  <a:moveTo>
                    <a:pt x="1943" y="0"/>
                  </a:moveTo>
                  <a:lnTo>
                    <a:pt x="2336" y="0"/>
                  </a:lnTo>
                  <a:lnTo>
                    <a:pt x="1943" y="0"/>
                  </a:lnTo>
                  <a:close/>
                </a:path>
                <a:path w="4445" h="1905">
                  <a:moveTo>
                    <a:pt x="2717" y="380"/>
                  </a:moveTo>
                  <a:lnTo>
                    <a:pt x="2336" y="380"/>
                  </a:lnTo>
                  <a:lnTo>
                    <a:pt x="2336" y="0"/>
                  </a:lnTo>
                  <a:lnTo>
                    <a:pt x="2717" y="380"/>
                  </a:lnTo>
                  <a:close/>
                </a:path>
                <a:path w="4445" h="1905">
                  <a:moveTo>
                    <a:pt x="1943" y="380"/>
                  </a:moveTo>
                  <a:lnTo>
                    <a:pt x="2336" y="380"/>
                  </a:lnTo>
                  <a:lnTo>
                    <a:pt x="1943" y="380"/>
                  </a:lnTo>
                  <a:close/>
                </a:path>
                <a:path w="4445" h="1905">
                  <a:moveTo>
                    <a:pt x="774" y="761"/>
                  </a:moveTo>
                  <a:lnTo>
                    <a:pt x="393" y="761"/>
                  </a:lnTo>
                  <a:lnTo>
                    <a:pt x="774" y="761"/>
                  </a:lnTo>
                  <a:close/>
                </a:path>
                <a:path w="4445" h="1905">
                  <a:moveTo>
                    <a:pt x="2336" y="380"/>
                  </a:moveTo>
                  <a:lnTo>
                    <a:pt x="2717" y="380"/>
                  </a:lnTo>
                  <a:lnTo>
                    <a:pt x="3111" y="380"/>
                  </a:lnTo>
                  <a:lnTo>
                    <a:pt x="3505" y="380"/>
                  </a:lnTo>
                  <a:lnTo>
                    <a:pt x="3505" y="761"/>
                  </a:lnTo>
                  <a:lnTo>
                    <a:pt x="3886" y="761"/>
                  </a:lnTo>
                  <a:lnTo>
                    <a:pt x="3886" y="1155"/>
                  </a:lnTo>
                  <a:lnTo>
                    <a:pt x="3505" y="1155"/>
                  </a:lnTo>
                  <a:lnTo>
                    <a:pt x="3111" y="761"/>
                  </a:lnTo>
                  <a:lnTo>
                    <a:pt x="2717" y="761"/>
                  </a:lnTo>
                  <a:lnTo>
                    <a:pt x="2717" y="380"/>
                  </a:lnTo>
                  <a:lnTo>
                    <a:pt x="2717" y="761"/>
                  </a:lnTo>
                  <a:lnTo>
                    <a:pt x="2717" y="380"/>
                  </a:lnTo>
                  <a:lnTo>
                    <a:pt x="2336" y="380"/>
                  </a:lnTo>
                  <a:lnTo>
                    <a:pt x="2717" y="380"/>
                  </a:lnTo>
                  <a:lnTo>
                    <a:pt x="2336" y="380"/>
                  </a:lnTo>
                  <a:close/>
                </a:path>
                <a:path w="4445" h="1905">
                  <a:moveTo>
                    <a:pt x="1943" y="380"/>
                  </a:moveTo>
                  <a:lnTo>
                    <a:pt x="2336" y="380"/>
                  </a:lnTo>
                  <a:lnTo>
                    <a:pt x="2336" y="761"/>
                  </a:lnTo>
                  <a:lnTo>
                    <a:pt x="2336" y="380"/>
                  </a:lnTo>
                  <a:lnTo>
                    <a:pt x="2336" y="761"/>
                  </a:lnTo>
                  <a:lnTo>
                    <a:pt x="2717" y="761"/>
                  </a:lnTo>
                  <a:lnTo>
                    <a:pt x="3111" y="761"/>
                  </a:lnTo>
                  <a:lnTo>
                    <a:pt x="3111" y="1155"/>
                  </a:lnTo>
                  <a:lnTo>
                    <a:pt x="2717" y="1155"/>
                  </a:lnTo>
                  <a:lnTo>
                    <a:pt x="2336" y="1155"/>
                  </a:lnTo>
                  <a:lnTo>
                    <a:pt x="2336" y="761"/>
                  </a:lnTo>
                  <a:lnTo>
                    <a:pt x="1943" y="761"/>
                  </a:lnTo>
                  <a:lnTo>
                    <a:pt x="1943" y="380"/>
                  </a:lnTo>
                  <a:lnTo>
                    <a:pt x="1562" y="380"/>
                  </a:lnTo>
                  <a:lnTo>
                    <a:pt x="1943" y="380"/>
                  </a:lnTo>
                  <a:close/>
                </a:path>
                <a:path w="4445" h="1905">
                  <a:moveTo>
                    <a:pt x="2717" y="0"/>
                  </a:moveTo>
                  <a:lnTo>
                    <a:pt x="3111" y="380"/>
                  </a:lnTo>
                  <a:lnTo>
                    <a:pt x="2717" y="380"/>
                  </a:lnTo>
                  <a:lnTo>
                    <a:pt x="2717" y="0"/>
                  </a:lnTo>
                  <a:close/>
                </a:path>
                <a:path w="4445" h="1905">
                  <a:moveTo>
                    <a:pt x="1168" y="1155"/>
                  </a:moveTo>
                  <a:lnTo>
                    <a:pt x="1168" y="1536"/>
                  </a:lnTo>
                  <a:lnTo>
                    <a:pt x="1168" y="1155"/>
                  </a:lnTo>
                  <a:lnTo>
                    <a:pt x="774" y="1155"/>
                  </a:lnTo>
                  <a:lnTo>
                    <a:pt x="774" y="761"/>
                  </a:lnTo>
                  <a:lnTo>
                    <a:pt x="1168" y="761"/>
                  </a:lnTo>
                  <a:lnTo>
                    <a:pt x="1168" y="1155"/>
                  </a:lnTo>
                  <a:close/>
                </a:path>
                <a:path w="4445" h="1905">
                  <a:moveTo>
                    <a:pt x="1943" y="761"/>
                  </a:moveTo>
                  <a:lnTo>
                    <a:pt x="2336" y="761"/>
                  </a:lnTo>
                  <a:lnTo>
                    <a:pt x="2336" y="1155"/>
                  </a:lnTo>
                  <a:lnTo>
                    <a:pt x="1943" y="1155"/>
                  </a:lnTo>
                  <a:lnTo>
                    <a:pt x="1943" y="761"/>
                  </a:lnTo>
                  <a:close/>
                </a:path>
                <a:path w="4445" h="1905">
                  <a:moveTo>
                    <a:pt x="3111" y="380"/>
                  </a:moveTo>
                  <a:lnTo>
                    <a:pt x="3505" y="380"/>
                  </a:lnTo>
                  <a:lnTo>
                    <a:pt x="3111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6" name="object 2926"/>
            <p:cNvSpPr/>
            <p:nvPr/>
          </p:nvSpPr>
          <p:spPr>
            <a:xfrm>
              <a:off x="4538684" y="20564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7" name="object 2927"/>
            <p:cNvSpPr/>
            <p:nvPr/>
          </p:nvSpPr>
          <p:spPr>
            <a:xfrm>
              <a:off x="4536347" y="205723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393" y="0"/>
                  </a:moveTo>
                  <a:lnTo>
                    <a:pt x="774" y="381"/>
                  </a:lnTo>
                  <a:lnTo>
                    <a:pt x="393" y="381"/>
                  </a:lnTo>
                  <a:lnTo>
                    <a:pt x="393" y="0"/>
                  </a:lnTo>
                  <a:close/>
                </a:path>
                <a:path w="1904" h="635">
                  <a:moveTo>
                    <a:pt x="1549" y="0"/>
                  </a:moveTo>
                  <a:lnTo>
                    <a:pt x="1168" y="0"/>
                  </a:lnTo>
                  <a:lnTo>
                    <a:pt x="1549" y="0"/>
                  </a:lnTo>
                  <a:close/>
                </a:path>
                <a:path w="1904" h="635">
                  <a:moveTo>
                    <a:pt x="393" y="381"/>
                  </a:moveTo>
                  <a:lnTo>
                    <a:pt x="0" y="381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8" name="object 2928"/>
            <p:cNvSpPr/>
            <p:nvPr/>
          </p:nvSpPr>
          <p:spPr>
            <a:xfrm>
              <a:off x="4537515" y="20572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9" name="object 2929"/>
            <p:cNvSpPr/>
            <p:nvPr/>
          </p:nvSpPr>
          <p:spPr>
            <a:xfrm>
              <a:off x="4536347" y="2056844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774"/>
                  </a:moveTo>
                  <a:lnTo>
                    <a:pt x="393" y="774"/>
                  </a:lnTo>
                  <a:lnTo>
                    <a:pt x="0" y="774"/>
                  </a:lnTo>
                  <a:close/>
                </a:path>
                <a:path w="3175" h="2539">
                  <a:moveTo>
                    <a:pt x="1168" y="393"/>
                  </a:moveTo>
                  <a:lnTo>
                    <a:pt x="1168" y="774"/>
                  </a:lnTo>
                  <a:lnTo>
                    <a:pt x="1168" y="393"/>
                  </a:lnTo>
                  <a:lnTo>
                    <a:pt x="774" y="393"/>
                  </a:lnTo>
                  <a:lnTo>
                    <a:pt x="1168" y="393"/>
                  </a:lnTo>
                  <a:close/>
                </a:path>
                <a:path w="3175" h="2539">
                  <a:moveTo>
                    <a:pt x="2717" y="0"/>
                  </a:moveTo>
                  <a:lnTo>
                    <a:pt x="3111" y="0"/>
                  </a:lnTo>
                  <a:lnTo>
                    <a:pt x="2717" y="0"/>
                  </a:lnTo>
                  <a:lnTo>
                    <a:pt x="3111" y="0"/>
                  </a:lnTo>
                  <a:lnTo>
                    <a:pt x="2717" y="0"/>
                  </a:lnTo>
                  <a:close/>
                </a:path>
                <a:path w="3175" h="2539">
                  <a:moveTo>
                    <a:pt x="774" y="774"/>
                  </a:moveTo>
                  <a:lnTo>
                    <a:pt x="1168" y="774"/>
                  </a:lnTo>
                  <a:lnTo>
                    <a:pt x="1549" y="774"/>
                  </a:lnTo>
                  <a:lnTo>
                    <a:pt x="1943" y="1155"/>
                  </a:lnTo>
                  <a:lnTo>
                    <a:pt x="1943" y="1536"/>
                  </a:lnTo>
                  <a:lnTo>
                    <a:pt x="2336" y="1536"/>
                  </a:lnTo>
                  <a:lnTo>
                    <a:pt x="1943" y="1536"/>
                  </a:lnTo>
                  <a:lnTo>
                    <a:pt x="2336" y="1536"/>
                  </a:lnTo>
                  <a:lnTo>
                    <a:pt x="1943" y="1536"/>
                  </a:lnTo>
                  <a:lnTo>
                    <a:pt x="1943" y="1155"/>
                  </a:lnTo>
                  <a:lnTo>
                    <a:pt x="2336" y="1155"/>
                  </a:lnTo>
                  <a:lnTo>
                    <a:pt x="2336" y="1536"/>
                  </a:lnTo>
                  <a:lnTo>
                    <a:pt x="2717" y="1536"/>
                  </a:lnTo>
                  <a:lnTo>
                    <a:pt x="2717" y="1739"/>
                  </a:lnTo>
                  <a:lnTo>
                    <a:pt x="2717" y="2120"/>
                  </a:lnTo>
                  <a:lnTo>
                    <a:pt x="2336" y="2120"/>
                  </a:lnTo>
                  <a:lnTo>
                    <a:pt x="2336" y="1739"/>
                  </a:lnTo>
                  <a:lnTo>
                    <a:pt x="1943" y="1739"/>
                  </a:lnTo>
                  <a:lnTo>
                    <a:pt x="1549" y="1739"/>
                  </a:lnTo>
                  <a:lnTo>
                    <a:pt x="1549" y="1536"/>
                  </a:lnTo>
                  <a:lnTo>
                    <a:pt x="1549" y="1739"/>
                  </a:lnTo>
                  <a:lnTo>
                    <a:pt x="1549" y="1536"/>
                  </a:lnTo>
                  <a:lnTo>
                    <a:pt x="1943" y="1536"/>
                  </a:lnTo>
                  <a:lnTo>
                    <a:pt x="1943" y="1739"/>
                  </a:lnTo>
                  <a:lnTo>
                    <a:pt x="2336" y="1739"/>
                  </a:lnTo>
                  <a:lnTo>
                    <a:pt x="1943" y="1739"/>
                  </a:lnTo>
                  <a:lnTo>
                    <a:pt x="1943" y="1536"/>
                  </a:lnTo>
                  <a:lnTo>
                    <a:pt x="1549" y="1536"/>
                  </a:lnTo>
                  <a:lnTo>
                    <a:pt x="1168" y="1536"/>
                  </a:lnTo>
                  <a:lnTo>
                    <a:pt x="1168" y="1155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/>
            <p:cNvSpPr/>
            <p:nvPr/>
          </p:nvSpPr>
          <p:spPr>
            <a:xfrm>
              <a:off x="4537515" y="20572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1" name="object 2931"/>
            <p:cNvSpPr/>
            <p:nvPr/>
          </p:nvSpPr>
          <p:spPr>
            <a:xfrm>
              <a:off x="4536740" y="2056844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380" y="774"/>
                  </a:moveTo>
                  <a:lnTo>
                    <a:pt x="0" y="774"/>
                  </a:lnTo>
                  <a:lnTo>
                    <a:pt x="380" y="774"/>
                  </a:lnTo>
                  <a:close/>
                </a:path>
                <a:path w="3810" h="2539">
                  <a:moveTo>
                    <a:pt x="0" y="774"/>
                  </a:moveTo>
                  <a:lnTo>
                    <a:pt x="380" y="774"/>
                  </a:lnTo>
                  <a:lnTo>
                    <a:pt x="380" y="1155"/>
                  </a:lnTo>
                  <a:lnTo>
                    <a:pt x="0" y="774"/>
                  </a:lnTo>
                  <a:close/>
                </a:path>
                <a:path w="3810" h="2539">
                  <a:moveTo>
                    <a:pt x="1549" y="393"/>
                  </a:moveTo>
                  <a:lnTo>
                    <a:pt x="1155" y="393"/>
                  </a:lnTo>
                  <a:lnTo>
                    <a:pt x="1549" y="393"/>
                  </a:lnTo>
                  <a:close/>
                </a:path>
                <a:path w="3810" h="2539">
                  <a:moveTo>
                    <a:pt x="1155" y="393"/>
                  </a:moveTo>
                  <a:lnTo>
                    <a:pt x="1155" y="774"/>
                  </a:lnTo>
                  <a:lnTo>
                    <a:pt x="774" y="774"/>
                  </a:lnTo>
                  <a:lnTo>
                    <a:pt x="1155" y="393"/>
                  </a:lnTo>
                  <a:close/>
                </a:path>
                <a:path w="3810" h="2539">
                  <a:moveTo>
                    <a:pt x="1943" y="393"/>
                  </a:moveTo>
                  <a:lnTo>
                    <a:pt x="1549" y="393"/>
                  </a:lnTo>
                  <a:lnTo>
                    <a:pt x="1943" y="393"/>
                  </a:lnTo>
                  <a:close/>
                </a:path>
                <a:path w="3810" h="2539">
                  <a:moveTo>
                    <a:pt x="1155" y="774"/>
                  </a:moveTo>
                  <a:lnTo>
                    <a:pt x="1155" y="393"/>
                  </a:lnTo>
                  <a:lnTo>
                    <a:pt x="1549" y="774"/>
                  </a:lnTo>
                  <a:lnTo>
                    <a:pt x="1155" y="774"/>
                  </a:lnTo>
                  <a:lnTo>
                    <a:pt x="1549" y="774"/>
                  </a:lnTo>
                  <a:lnTo>
                    <a:pt x="1549" y="393"/>
                  </a:lnTo>
                  <a:lnTo>
                    <a:pt x="1549" y="774"/>
                  </a:lnTo>
                  <a:lnTo>
                    <a:pt x="1943" y="774"/>
                  </a:lnTo>
                  <a:lnTo>
                    <a:pt x="2324" y="1155"/>
                  </a:lnTo>
                  <a:lnTo>
                    <a:pt x="2717" y="1155"/>
                  </a:lnTo>
                  <a:lnTo>
                    <a:pt x="2717" y="1536"/>
                  </a:lnTo>
                  <a:lnTo>
                    <a:pt x="2908" y="1536"/>
                  </a:lnTo>
                  <a:lnTo>
                    <a:pt x="3301" y="1536"/>
                  </a:lnTo>
                  <a:lnTo>
                    <a:pt x="3301" y="1739"/>
                  </a:lnTo>
                  <a:lnTo>
                    <a:pt x="2908" y="2120"/>
                  </a:lnTo>
                  <a:lnTo>
                    <a:pt x="2908" y="1739"/>
                  </a:lnTo>
                  <a:lnTo>
                    <a:pt x="2717" y="1739"/>
                  </a:lnTo>
                  <a:lnTo>
                    <a:pt x="2324" y="1536"/>
                  </a:lnTo>
                  <a:lnTo>
                    <a:pt x="1943" y="1536"/>
                  </a:lnTo>
                  <a:lnTo>
                    <a:pt x="1943" y="1155"/>
                  </a:lnTo>
                  <a:lnTo>
                    <a:pt x="2324" y="1155"/>
                  </a:lnTo>
                  <a:lnTo>
                    <a:pt x="1943" y="1155"/>
                  </a:lnTo>
                  <a:lnTo>
                    <a:pt x="2324" y="1155"/>
                  </a:lnTo>
                  <a:lnTo>
                    <a:pt x="2324" y="1536"/>
                  </a:lnTo>
                  <a:lnTo>
                    <a:pt x="2717" y="1739"/>
                  </a:lnTo>
                  <a:lnTo>
                    <a:pt x="2717" y="1536"/>
                  </a:lnTo>
                  <a:lnTo>
                    <a:pt x="2908" y="1536"/>
                  </a:lnTo>
                  <a:lnTo>
                    <a:pt x="2908" y="1739"/>
                  </a:lnTo>
                  <a:lnTo>
                    <a:pt x="2908" y="1536"/>
                  </a:lnTo>
                  <a:lnTo>
                    <a:pt x="2717" y="1536"/>
                  </a:lnTo>
                  <a:lnTo>
                    <a:pt x="2324" y="1536"/>
                  </a:lnTo>
                  <a:lnTo>
                    <a:pt x="2324" y="1155"/>
                  </a:lnTo>
                  <a:lnTo>
                    <a:pt x="1943" y="1155"/>
                  </a:lnTo>
                  <a:lnTo>
                    <a:pt x="1943" y="774"/>
                  </a:lnTo>
                  <a:lnTo>
                    <a:pt x="1549" y="774"/>
                  </a:lnTo>
                  <a:lnTo>
                    <a:pt x="1155" y="774"/>
                  </a:lnTo>
                  <a:lnTo>
                    <a:pt x="1155" y="393"/>
                  </a:lnTo>
                  <a:lnTo>
                    <a:pt x="1155" y="774"/>
                  </a:lnTo>
                  <a:close/>
                </a:path>
                <a:path w="3810" h="2539">
                  <a:moveTo>
                    <a:pt x="774" y="1536"/>
                  </a:moveTo>
                  <a:lnTo>
                    <a:pt x="1155" y="1536"/>
                  </a:lnTo>
                  <a:lnTo>
                    <a:pt x="774" y="1536"/>
                  </a:lnTo>
                  <a:lnTo>
                    <a:pt x="380" y="1155"/>
                  </a:lnTo>
                  <a:lnTo>
                    <a:pt x="380" y="774"/>
                  </a:lnTo>
                  <a:lnTo>
                    <a:pt x="380" y="1155"/>
                  </a:lnTo>
                  <a:lnTo>
                    <a:pt x="774" y="1155"/>
                  </a:lnTo>
                  <a:lnTo>
                    <a:pt x="774" y="1536"/>
                  </a:lnTo>
                  <a:close/>
                </a:path>
                <a:path w="3810" h="2539">
                  <a:moveTo>
                    <a:pt x="2717" y="0"/>
                  </a:moveTo>
                  <a:lnTo>
                    <a:pt x="2908" y="393"/>
                  </a:lnTo>
                  <a:lnTo>
                    <a:pt x="2717" y="393"/>
                  </a:lnTo>
                  <a:lnTo>
                    <a:pt x="271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2" name="object 2932"/>
            <p:cNvSpPr/>
            <p:nvPr/>
          </p:nvSpPr>
          <p:spPr>
            <a:xfrm>
              <a:off x="4537121" y="20576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3" name="object 2933"/>
            <p:cNvSpPr/>
            <p:nvPr/>
          </p:nvSpPr>
          <p:spPr>
            <a:xfrm>
              <a:off x="4536740" y="2056844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2717" y="393"/>
                  </a:moveTo>
                  <a:lnTo>
                    <a:pt x="2324" y="393"/>
                  </a:lnTo>
                  <a:lnTo>
                    <a:pt x="2717" y="393"/>
                  </a:lnTo>
                  <a:lnTo>
                    <a:pt x="2908" y="393"/>
                  </a:lnTo>
                  <a:lnTo>
                    <a:pt x="2908" y="774"/>
                  </a:lnTo>
                  <a:lnTo>
                    <a:pt x="2908" y="393"/>
                  </a:lnTo>
                  <a:lnTo>
                    <a:pt x="2717" y="393"/>
                  </a:lnTo>
                  <a:lnTo>
                    <a:pt x="2324" y="393"/>
                  </a:lnTo>
                  <a:lnTo>
                    <a:pt x="2717" y="393"/>
                  </a:lnTo>
                  <a:close/>
                </a:path>
                <a:path w="3810" h="1905">
                  <a:moveTo>
                    <a:pt x="380" y="1536"/>
                  </a:moveTo>
                  <a:lnTo>
                    <a:pt x="380" y="1155"/>
                  </a:lnTo>
                  <a:lnTo>
                    <a:pt x="0" y="1155"/>
                  </a:lnTo>
                  <a:lnTo>
                    <a:pt x="380" y="1155"/>
                  </a:lnTo>
                  <a:lnTo>
                    <a:pt x="380" y="1536"/>
                  </a:lnTo>
                  <a:close/>
                </a:path>
                <a:path w="3810" h="1905">
                  <a:moveTo>
                    <a:pt x="1943" y="393"/>
                  </a:moveTo>
                  <a:lnTo>
                    <a:pt x="2324" y="393"/>
                  </a:lnTo>
                  <a:lnTo>
                    <a:pt x="2717" y="393"/>
                  </a:lnTo>
                  <a:lnTo>
                    <a:pt x="2717" y="774"/>
                  </a:lnTo>
                  <a:lnTo>
                    <a:pt x="2324" y="774"/>
                  </a:lnTo>
                  <a:lnTo>
                    <a:pt x="1943" y="774"/>
                  </a:lnTo>
                  <a:lnTo>
                    <a:pt x="1943" y="393"/>
                  </a:lnTo>
                  <a:lnTo>
                    <a:pt x="2324" y="774"/>
                  </a:lnTo>
                  <a:lnTo>
                    <a:pt x="2324" y="393"/>
                  </a:lnTo>
                  <a:lnTo>
                    <a:pt x="1943" y="393"/>
                  </a:lnTo>
                  <a:close/>
                </a:path>
                <a:path w="3810" h="1905">
                  <a:moveTo>
                    <a:pt x="2908" y="0"/>
                  </a:moveTo>
                  <a:lnTo>
                    <a:pt x="2908" y="393"/>
                  </a:lnTo>
                  <a:lnTo>
                    <a:pt x="2908" y="0"/>
                  </a:lnTo>
                  <a:lnTo>
                    <a:pt x="3301" y="393"/>
                  </a:lnTo>
                  <a:lnTo>
                    <a:pt x="3695" y="774"/>
                  </a:lnTo>
                  <a:lnTo>
                    <a:pt x="3695" y="1155"/>
                  </a:lnTo>
                  <a:lnTo>
                    <a:pt x="3301" y="774"/>
                  </a:lnTo>
                  <a:lnTo>
                    <a:pt x="2908" y="393"/>
                  </a:lnTo>
                  <a:lnTo>
                    <a:pt x="2908" y="0"/>
                  </a:lnTo>
                  <a:lnTo>
                    <a:pt x="2908" y="393"/>
                  </a:lnTo>
                  <a:lnTo>
                    <a:pt x="2908" y="0"/>
                  </a:lnTo>
                  <a:close/>
                </a:path>
                <a:path w="3810" h="1905">
                  <a:moveTo>
                    <a:pt x="1943" y="774"/>
                  </a:moveTo>
                  <a:lnTo>
                    <a:pt x="2324" y="774"/>
                  </a:lnTo>
                  <a:lnTo>
                    <a:pt x="1943" y="774"/>
                  </a:lnTo>
                  <a:lnTo>
                    <a:pt x="1943" y="393"/>
                  </a:lnTo>
                  <a:lnTo>
                    <a:pt x="194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4" name="object 2934"/>
            <p:cNvSpPr/>
            <p:nvPr/>
          </p:nvSpPr>
          <p:spPr>
            <a:xfrm>
              <a:off x="4538290" y="20576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5" name="object 2935"/>
            <p:cNvSpPr/>
            <p:nvPr/>
          </p:nvSpPr>
          <p:spPr>
            <a:xfrm>
              <a:off x="4539065" y="2057238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381"/>
                  </a:moveTo>
                  <a:lnTo>
                    <a:pt x="393" y="381"/>
                  </a:lnTo>
                  <a:lnTo>
                    <a:pt x="393" y="762"/>
                  </a:lnTo>
                  <a:lnTo>
                    <a:pt x="393" y="381"/>
                  </a:lnTo>
                  <a:lnTo>
                    <a:pt x="0" y="381"/>
                  </a:lnTo>
                  <a:close/>
                </a:path>
                <a:path w="635" h="1269">
                  <a:moveTo>
                    <a:pt x="584" y="381"/>
                  </a:move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58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6" name="object 2936"/>
            <p:cNvSpPr/>
            <p:nvPr/>
          </p:nvSpPr>
          <p:spPr>
            <a:xfrm>
              <a:off x="4539649" y="20572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7" name="object 2937"/>
            <p:cNvSpPr/>
            <p:nvPr/>
          </p:nvSpPr>
          <p:spPr>
            <a:xfrm>
              <a:off x="4537121" y="2057619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393" y="965"/>
                  </a:moveTo>
                  <a:lnTo>
                    <a:pt x="774" y="965"/>
                  </a:lnTo>
                  <a:lnTo>
                    <a:pt x="774" y="1346"/>
                  </a:lnTo>
                  <a:lnTo>
                    <a:pt x="393" y="1346"/>
                  </a:lnTo>
                  <a:lnTo>
                    <a:pt x="393" y="965"/>
                  </a:lnTo>
                  <a:close/>
                </a:path>
                <a:path w="2539" h="1905">
                  <a:moveTo>
                    <a:pt x="0" y="761"/>
                  </a:moveTo>
                  <a:lnTo>
                    <a:pt x="0" y="965"/>
                  </a:lnTo>
                  <a:lnTo>
                    <a:pt x="393" y="965"/>
                  </a:lnTo>
                  <a:lnTo>
                    <a:pt x="0" y="761"/>
                  </a:lnTo>
                  <a:close/>
                </a:path>
                <a:path w="2539" h="1905">
                  <a:moveTo>
                    <a:pt x="1168" y="0"/>
                  </a:moveTo>
                  <a:lnTo>
                    <a:pt x="1562" y="0"/>
                  </a:lnTo>
                  <a:lnTo>
                    <a:pt x="1562" y="380"/>
                  </a:lnTo>
                  <a:lnTo>
                    <a:pt x="1943" y="380"/>
                  </a:lnTo>
                  <a:lnTo>
                    <a:pt x="1562" y="380"/>
                  </a:lnTo>
                  <a:lnTo>
                    <a:pt x="1168" y="0"/>
                  </a:lnTo>
                  <a:close/>
                </a:path>
                <a:path w="2539" h="1905">
                  <a:moveTo>
                    <a:pt x="1943" y="0"/>
                  </a:moveTo>
                  <a:lnTo>
                    <a:pt x="2336" y="380"/>
                  </a:lnTo>
                  <a:lnTo>
                    <a:pt x="1943" y="0"/>
                  </a:lnTo>
                  <a:lnTo>
                    <a:pt x="1562" y="0"/>
                  </a:lnTo>
                  <a:lnTo>
                    <a:pt x="194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8" name="object 2938"/>
            <p:cNvSpPr/>
            <p:nvPr/>
          </p:nvSpPr>
          <p:spPr>
            <a:xfrm>
              <a:off x="4537121" y="20583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9" name="object 2939"/>
            <p:cNvSpPr/>
            <p:nvPr/>
          </p:nvSpPr>
          <p:spPr>
            <a:xfrm>
              <a:off x="4537121" y="205761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336" y="0"/>
                  </a:moveTo>
                  <a:lnTo>
                    <a:pt x="1943" y="0"/>
                  </a:lnTo>
                  <a:lnTo>
                    <a:pt x="2336" y="0"/>
                  </a:lnTo>
                  <a:close/>
                </a:path>
                <a:path w="2539" h="1269">
                  <a:moveTo>
                    <a:pt x="393" y="761"/>
                  </a:moveTo>
                  <a:lnTo>
                    <a:pt x="774" y="761"/>
                  </a:lnTo>
                  <a:lnTo>
                    <a:pt x="774" y="965"/>
                  </a:lnTo>
                  <a:lnTo>
                    <a:pt x="393" y="965"/>
                  </a:lnTo>
                  <a:lnTo>
                    <a:pt x="393" y="761"/>
                  </a:lnTo>
                  <a:close/>
                </a:path>
                <a:path w="2539" h="1269">
                  <a:moveTo>
                    <a:pt x="393" y="965"/>
                  </a:moveTo>
                  <a:lnTo>
                    <a:pt x="0" y="761"/>
                  </a:lnTo>
                  <a:lnTo>
                    <a:pt x="393" y="9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0" name="object 2940"/>
            <p:cNvSpPr/>
            <p:nvPr/>
          </p:nvSpPr>
          <p:spPr>
            <a:xfrm>
              <a:off x="4537896" y="20583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1" name="object 2941"/>
            <p:cNvSpPr/>
            <p:nvPr/>
          </p:nvSpPr>
          <p:spPr>
            <a:xfrm>
              <a:off x="4537121" y="205800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584"/>
                  </a:moveTo>
                  <a:lnTo>
                    <a:pt x="393" y="584"/>
                  </a:lnTo>
                  <a:lnTo>
                    <a:pt x="393" y="965"/>
                  </a:lnTo>
                  <a:lnTo>
                    <a:pt x="0" y="965"/>
                  </a:lnTo>
                  <a:lnTo>
                    <a:pt x="0" y="584"/>
                  </a:lnTo>
                  <a:close/>
                </a:path>
                <a:path w="3175" h="1269">
                  <a:moveTo>
                    <a:pt x="2336" y="0"/>
                  </a:moveTo>
                  <a:lnTo>
                    <a:pt x="2527" y="0"/>
                  </a:lnTo>
                  <a:lnTo>
                    <a:pt x="2336" y="0"/>
                  </a:lnTo>
                  <a:lnTo>
                    <a:pt x="2527" y="0"/>
                  </a:lnTo>
                  <a:lnTo>
                    <a:pt x="2527" y="380"/>
                  </a:lnTo>
                  <a:lnTo>
                    <a:pt x="2336" y="0"/>
                  </a:lnTo>
                  <a:close/>
                </a:path>
                <a:path w="3175" h="1269">
                  <a:moveTo>
                    <a:pt x="2527" y="0"/>
                  </a:moveTo>
                  <a:lnTo>
                    <a:pt x="2921" y="380"/>
                  </a:lnTo>
                  <a:lnTo>
                    <a:pt x="2527" y="380"/>
                  </a:lnTo>
                  <a:lnTo>
                    <a:pt x="2527" y="0"/>
                  </a:lnTo>
                  <a:lnTo>
                    <a:pt x="2336" y="0"/>
                  </a:lnTo>
                  <a:lnTo>
                    <a:pt x="252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2" name="object 2942"/>
            <p:cNvSpPr/>
            <p:nvPr/>
          </p:nvSpPr>
          <p:spPr>
            <a:xfrm>
              <a:off x="4540043" y="20580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3" name="object 2943"/>
            <p:cNvSpPr/>
            <p:nvPr/>
          </p:nvSpPr>
          <p:spPr>
            <a:xfrm>
              <a:off x="4537515" y="205858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81" y="0"/>
                  </a:moveTo>
                  <a:lnTo>
                    <a:pt x="381" y="381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  <a:path w="1270" h="635">
                  <a:moveTo>
                    <a:pt x="774" y="0"/>
                  </a:moveTo>
                  <a:lnTo>
                    <a:pt x="774" y="381"/>
                  </a:lnTo>
                  <a:lnTo>
                    <a:pt x="1168" y="381"/>
                  </a:lnTo>
                  <a:lnTo>
                    <a:pt x="774" y="381"/>
                  </a:lnTo>
                  <a:lnTo>
                    <a:pt x="381" y="381"/>
                  </a:lnTo>
                  <a:lnTo>
                    <a:pt x="381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4" name="object 2944"/>
            <p:cNvSpPr/>
            <p:nvPr/>
          </p:nvSpPr>
          <p:spPr>
            <a:xfrm>
              <a:off x="4537515" y="20585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5" name="object 2945"/>
            <p:cNvSpPr/>
            <p:nvPr/>
          </p:nvSpPr>
          <p:spPr>
            <a:xfrm>
              <a:off x="4538684" y="205858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80" y="0"/>
                  </a:moveTo>
                  <a:lnTo>
                    <a:pt x="380" y="381"/>
                  </a:lnTo>
                  <a:lnTo>
                    <a:pt x="380" y="0"/>
                  </a:lnTo>
                  <a:lnTo>
                    <a:pt x="774" y="0"/>
                  </a:lnTo>
                  <a:lnTo>
                    <a:pt x="774" y="381"/>
                  </a:lnTo>
                  <a:lnTo>
                    <a:pt x="380" y="381"/>
                  </a:lnTo>
                  <a:lnTo>
                    <a:pt x="380" y="0"/>
                  </a:lnTo>
                  <a:close/>
                </a:path>
                <a:path w="1270" h="635">
                  <a:moveTo>
                    <a:pt x="380" y="381"/>
                  </a:moveTo>
                  <a:lnTo>
                    <a:pt x="0" y="381"/>
                  </a:lnTo>
                  <a:lnTo>
                    <a:pt x="38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6" name="object 2946"/>
            <p:cNvSpPr/>
            <p:nvPr/>
          </p:nvSpPr>
          <p:spPr>
            <a:xfrm>
              <a:off x="4538290" y="20589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7" name="object 2947"/>
            <p:cNvSpPr/>
            <p:nvPr/>
          </p:nvSpPr>
          <p:spPr>
            <a:xfrm>
              <a:off x="4537896" y="2058584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0" y="381"/>
                  </a:moveTo>
                  <a:lnTo>
                    <a:pt x="393" y="762"/>
                  </a:lnTo>
                  <a:lnTo>
                    <a:pt x="787" y="762"/>
                  </a:lnTo>
                  <a:lnTo>
                    <a:pt x="1168" y="762"/>
                  </a:lnTo>
                  <a:lnTo>
                    <a:pt x="787" y="762"/>
                  </a:lnTo>
                  <a:lnTo>
                    <a:pt x="1168" y="762"/>
                  </a:lnTo>
                  <a:lnTo>
                    <a:pt x="1168" y="1155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0" y="381"/>
                  </a:lnTo>
                  <a:close/>
                </a:path>
                <a:path w="5714" h="1269">
                  <a:moveTo>
                    <a:pt x="787" y="762"/>
                  </a:moveTo>
                  <a:lnTo>
                    <a:pt x="393" y="381"/>
                  </a:lnTo>
                  <a:lnTo>
                    <a:pt x="787" y="381"/>
                  </a:lnTo>
                  <a:lnTo>
                    <a:pt x="787" y="762"/>
                  </a:lnTo>
                  <a:close/>
                </a:path>
                <a:path w="5714" h="1269">
                  <a:moveTo>
                    <a:pt x="1562" y="381"/>
                  </a:moveTo>
                  <a:lnTo>
                    <a:pt x="1752" y="381"/>
                  </a:lnTo>
                  <a:lnTo>
                    <a:pt x="1562" y="381"/>
                  </a:lnTo>
                  <a:lnTo>
                    <a:pt x="1752" y="381"/>
                  </a:lnTo>
                  <a:lnTo>
                    <a:pt x="1562" y="381"/>
                  </a:lnTo>
                  <a:close/>
                </a:path>
                <a:path w="5714" h="1269">
                  <a:moveTo>
                    <a:pt x="1168" y="381"/>
                  </a:moveTo>
                  <a:lnTo>
                    <a:pt x="1562" y="381"/>
                  </a:lnTo>
                  <a:lnTo>
                    <a:pt x="1562" y="762"/>
                  </a:lnTo>
                  <a:lnTo>
                    <a:pt x="1168" y="762"/>
                  </a:lnTo>
                  <a:lnTo>
                    <a:pt x="787" y="762"/>
                  </a:lnTo>
                  <a:lnTo>
                    <a:pt x="787" y="381"/>
                  </a:lnTo>
                  <a:lnTo>
                    <a:pt x="1168" y="381"/>
                  </a:lnTo>
                  <a:close/>
                </a:path>
                <a:path w="5714" h="1269">
                  <a:moveTo>
                    <a:pt x="2146" y="381"/>
                  </a:moveTo>
                  <a:lnTo>
                    <a:pt x="1752" y="381"/>
                  </a:lnTo>
                  <a:lnTo>
                    <a:pt x="2146" y="381"/>
                  </a:lnTo>
                  <a:close/>
                </a:path>
                <a:path w="5714" h="1269">
                  <a:moveTo>
                    <a:pt x="2539" y="381"/>
                  </a:moveTo>
                  <a:lnTo>
                    <a:pt x="2146" y="381"/>
                  </a:lnTo>
                  <a:lnTo>
                    <a:pt x="2146" y="0"/>
                  </a:lnTo>
                  <a:lnTo>
                    <a:pt x="2146" y="381"/>
                  </a:lnTo>
                  <a:lnTo>
                    <a:pt x="2539" y="381"/>
                  </a:lnTo>
                  <a:close/>
                </a:path>
                <a:path w="5714" h="1269">
                  <a:moveTo>
                    <a:pt x="1562" y="381"/>
                  </a:moveTo>
                  <a:lnTo>
                    <a:pt x="1752" y="381"/>
                  </a:lnTo>
                  <a:lnTo>
                    <a:pt x="1752" y="762"/>
                  </a:lnTo>
                  <a:lnTo>
                    <a:pt x="1562" y="762"/>
                  </a:lnTo>
                  <a:lnTo>
                    <a:pt x="1752" y="762"/>
                  </a:lnTo>
                  <a:lnTo>
                    <a:pt x="1562" y="762"/>
                  </a:lnTo>
                  <a:lnTo>
                    <a:pt x="1752" y="381"/>
                  </a:lnTo>
                  <a:lnTo>
                    <a:pt x="1562" y="381"/>
                  </a:lnTo>
                  <a:lnTo>
                    <a:pt x="1752" y="381"/>
                  </a:lnTo>
                  <a:lnTo>
                    <a:pt x="1562" y="381"/>
                  </a:lnTo>
                  <a:close/>
                </a:path>
                <a:path w="5714" h="1269">
                  <a:moveTo>
                    <a:pt x="1168" y="762"/>
                  </a:moveTo>
                  <a:lnTo>
                    <a:pt x="787" y="762"/>
                  </a:lnTo>
                  <a:lnTo>
                    <a:pt x="1168" y="762"/>
                  </a:lnTo>
                  <a:close/>
                </a:path>
                <a:path w="5714" h="1269">
                  <a:moveTo>
                    <a:pt x="2146" y="381"/>
                  </a:moveTo>
                  <a:lnTo>
                    <a:pt x="2539" y="381"/>
                  </a:lnTo>
                  <a:lnTo>
                    <a:pt x="2146" y="381"/>
                  </a:lnTo>
                  <a:lnTo>
                    <a:pt x="2146" y="762"/>
                  </a:lnTo>
                  <a:lnTo>
                    <a:pt x="2146" y="381"/>
                  </a:lnTo>
                  <a:close/>
                </a:path>
                <a:path w="5714" h="1269">
                  <a:moveTo>
                    <a:pt x="2146" y="762"/>
                  </a:moveTo>
                  <a:lnTo>
                    <a:pt x="1752" y="762"/>
                  </a:lnTo>
                  <a:lnTo>
                    <a:pt x="2146" y="381"/>
                  </a:lnTo>
                  <a:lnTo>
                    <a:pt x="2146" y="762"/>
                  </a:lnTo>
                  <a:close/>
                </a:path>
                <a:path w="5714" h="1269">
                  <a:moveTo>
                    <a:pt x="1562" y="762"/>
                  </a:moveTo>
                  <a:lnTo>
                    <a:pt x="1752" y="762"/>
                  </a:lnTo>
                  <a:lnTo>
                    <a:pt x="1562" y="762"/>
                  </a:lnTo>
                  <a:lnTo>
                    <a:pt x="1562" y="1155"/>
                  </a:lnTo>
                  <a:lnTo>
                    <a:pt x="1562" y="762"/>
                  </a:lnTo>
                  <a:close/>
                </a:path>
                <a:path w="5714" h="1269">
                  <a:moveTo>
                    <a:pt x="3708" y="381"/>
                  </a:moveTo>
                  <a:lnTo>
                    <a:pt x="4089" y="0"/>
                  </a:lnTo>
                  <a:lnTo>
                    <a:pt x="4089" y="381"/>
                  </a:lnTo>
                  <a:lnTo>
                    <a:pt x="4483" y="381"/>
                  </a:lnTo>
                  <a:lnTo>
                    <a:pt x="4089" y="762"/>
                  </a:lnTo>
                  <a:lnTo>
                    <a:pt x="4483" y="762"/>
                  </a:lnTo>
                  <a:lnTo>
                    <a:pt x="4483" y="381"/>
                  </a:lnTo>
                  <a:lnTo>
                    <a:pt x="4864" y="381"/>
                  </a:lnTo>
                  <a:lnTo>
                    <a:pt x="4483" y="381"/>
                  </a:lnTo>
                  <a:lnTo>
                    <a:pt x="4864" y="381"/>
                  </a:lnTo>
                  <a:lnTo>
                    <a:pt x="5257" y="381"/>
                  </a:lnTo>
                  <a:lnTo>
                    <a:pt x="5257" y="762"/>
                  </a:lnTo>
                  <a:lnTo>
                    <a:pt x="5651" y="1155"/>
                  </a:lnTo>
                  <a:lnTo>
                    <a:pt x="5257" y="1155"/>
                  </a:lnTo>
                  <a:lnTo>
                    <a:pt x="5257" y="762"/>
                  </a:lnTo>
                  <a:lnTo>
                    <a:pt x="4864" y="762"/>
                  </a:lnTo>
                  <a:lnTo>
                    <a:pt x="4864" y="1155"/>
                  </a:lnTo>
                  <a:lnTo>
                    <a:pt x="4864" y="762"/>
                  </a:lnTo>
                  <a:lnTo>
                    <a:pt x="4483" y="762"/>
                  </a:lnTo>
                  <a:lnTo>
                    <a:pt x="4089" y="762"/>
                  </a:lnTo>
                  <a:lnTo>
                    <a:pt x="4483" y="762"/>
                  </a:lnTo>
                  <a:lnTo>
                    <a:pt x="4089" y="762"/>
                  </a:lnTo>
                  <a:lnTo>
                    <a:pt x="4089" y="381"/>
                  </a:lnTo>
                  <a:lnTo>
                    <a:pt x="3708" y="762"/>
                  </a:lnTo>
                  <a:lnTo>
                    <a:pt x="3708" y="381"/>
                  </a:lnTo>
                  <a:lnTo>
                    <a:pt x="3314" y="381"/>
                  </a:lnTo>
                  <a:lnTo>
                    <a:pt x="3708" y="381"/>
                  </a:lnTo>
                  <a:close/>
                </a:path>
                <a:path w="5714" h="1269">
                  <a:moveTo>
                    <a:pt x="3314" y="762"/>
                  </a:moveTo>
                  <a:lnTo>
                    <a:pt x="2920" y="762"/>
                  </a:lnTo>
                  <a:lnTo>
                    <a:pt x="2920" y="381"/>
                  </a:lnTo>
                  <a:lnTo>
                    <a:pt x="3314" y="381"/>
                  </a:lnTo>
                  <a:lnTo>
                    <a:pt x="3314" y="762"/>
                  </a:lnTo>
                  <a:close/>
                </a:path>
                <a:path w="5714" h="1269">
                  <a:moveTo>
                    <a:pt x="4483" y="381"/>
                  </a:moveTo>
                  <a:lnTo>
                    <a:pt x="4089" y="381"/>
                  </a:lnTo>
                  <a:lnTo>
                    <a:pt x="448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8" name="object 2948"/>
            <p:cNvSpPr/>
            <p:nvPr/>
          </p:nvSpPr>
          <p:spPr>
            <a:xfrm>
              <a:off x="4541211" y="20589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9" name="object 2949"/>
            <p:cNvSpPr/>
            <p:nvPr/>
          </p:nvSpPr>
          <p:spPr>
            <a:xfrm>
              <a:off x="4541604" y="2059346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2539" h="1269">
                  <a:moveTo>
                    <a:pt x="381" y="393"/>
                  </a:moveTo>
                  <a:lnTo>
                    <a:pt x="774" y="393"/>
                  </a:lnTo>
                  <a:lnTo>
                    <a:pt x="774" y="0"/>
                  </a:lnTo>
                  <a:lnTo>
                    <a:pt x="774" y="393"/>
                  </a:lnTo>
                  <a:lnTo>
                    <a:pt x="1155" y="393"/>
                  </a:lnTo>
                  <a:lnTo>
                    <a:pt x="1549" y="393"/>
                  </a:lnTo>
                  <a:lnTo>
                    <a:pt x="1943" y="393"/>
                  </a:lnTo>
                  <a:lnTo>
                    <a:pt x="1943" y="774"/>
                  </a:lnTo>
                  <a:lnTo>
                    <a:pt x="1549" y="774"/>
                  </a:lnTo>
                  <a:lnTo>
                    <a:pt x="1155" y="774"/>
                  </a:lnTo>
                  <a:lnTo>
                    <a:pt x="1155" y="393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381" y="393"/>
                  </a:lnTo>
                  <a:lnTo>
                    <a:pt x="774" y="393"/>
                  </a:lnTo>
                  <a:lnTo>
                    <a:pt x="381" y="393"/>
                  </a:lnTo>
                  <a:lnTo>
                    <a:pt x="774" y="393"/>
                  </a:lnTo>
                  <a:lnTo>
                    <a:pt x="381" y="393"/>
                  </a:lnTo>
                  <a:close/>
                </a:path>
                <a:path w="2539" h="1269">
                  <a:moveTo>
                    <a:pt x="1155" y="393"/>
                  </a:moveTo>
                  <a:lnTo>
                    <a:pt x="774" y="393"/>
                  </a:lnTo>
                  <a:lnTo>
                    <a:pt x="1155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0" name="object 2950"/>
            <p:cNvSpPr/>
            <p:nvPr/>
          </p:nvSpPr>
          <p:spPr>
            <a:xfrm>
              <a:off x="4543548" y="20593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1" name="object 2951"/>
            <p:cNvSpPr/>
            <p:nvPr/>
          </p:nvSpPr>
          <p:spPr>
            <a:xfrm>
              <a:off x="4543548" y="205934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380" y="0"/>
                  </a:moveTo>
                  <a:lnTo>
                    <a:pt x="774" y="0"/>
                  </a:lnTo>
                  <a:lnTo>
                    <a:pt x="774" y="393"/>
                  </a:lnTo>
                  <a:lnTo>
                    <a:pt x="380" y="0"/>
                  </a:lnTo>
                  <a:lnTo>
                    <a:pt x="380" y="393"/>
                  </a:lnTo>
                  <a:lnTo>
                    <a:pt x="380" y="0"/>
                  </a:lnTo>
                  <a:close/>
                </a:path>
                <a:path w="1904" h="635">
                  <a:moveTo>
                    <a:pt x="774" y="0"/>
                  </a:moveTo>
                  <a:lnTo>
                    <a:pt x="965" y="0"/>
                  </a:lnTo>
                  <a:lnTo>
                    <a:pt x="965" y="393"/>
                  </a:lnTo>
                  <a:lnTo>
                    <a:pt x="965" y="0"/>
                  </a:lnTo>
                  <a:lnTo>
                    <a:pt x="1358" y="393"/>
                  </a:lnTo>
                  <a:lnTo>
                    <a:pt x="965" y="393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965" y="0"/>
                  </a:lnTo>
                  <a:lnTo>
                    <a:pt x="774" y="0"/>
                  </a:lnTo>
                  <a:lnTo>
                    <a:pt x="380" y="0"/>
                  </a:lnTo>
                  <a:lnTo>
                    <a:pt x="774" y="0"/>
                  </a:lnTo>
                  <a:close/>
                </a:path>
                <a:path w="1904" h="635">
                  <a:moveTo>
                    <a:pt x="380" y="393"/>
                  </a:moveTo>
                  <a:lnTo>
                    <a:pt x="774" y="393"/>
                  </a:lnTo>
                  <a:lnTo>
                    <a:pt x="380" y="393"/>
                  </a:lnTo>
                  <a:lnTo>
                    <a:pt x="0" y="393"/>
                  </a:lnTo>
                  <a:lnTo>
                    <a:pt x="38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2" name="object 2952"/>
            <p:cNvSpPr/>
            <p:nvPr/>
          </p:nvSpPr>
          <p:spPr>
            <a:xfrm>
              <a:off x="4543548" y="20597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3" name="object 2953"/>
            <p:cNvSpPr/>
            <p:nvPr/>
          </p:nvSpPr>
          <p:spPr>
            <a:xfrm>
              <a:off x="4543154" y="2059740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774" y="0"/>
                  </a:moveTo>
                  <a:lnTo>
                    <a:pt x="774" y="381"/>
                  </a:lnTo>
                  <a:lnTo>
                    <a:pt x="1168" y="381"/>
                  </a:lnTo>
                  <a:lnTo>
                    <a:pt x="774" y="381"/>
                  </a:lnTo>
                  <a:lnTo>
                    <a:pt x="774" y="0"/>
                  </a:lnTo>
                  <a:close/>
                </a:path>
                <a:path w="7620" h="3810">
                  <a:moveTo>
                    <a:pt x="774" y="381"/>
                  </a:moveTo>
                  <a:lnTo>
                    <a:pt x="393" y="381"/>
                  </a:lnTo>
                  <a:lnTo>
                    <a:pt x="774" y="381"/>
                  </a:lnTo>
                  <a:close/>
                </a:path>
                <a:path w="7620" h="3810">
                  <a:moveTo>
                    <a:pt x="393" y="381"/>
                  </a:moveTo>
                  <a:lnTo>
                    <a:pt x="774" y="381"/>
                  </a:lnTo>
                  <a:lnTo>
                    <a:pt x="393" y="762"/>
                  </a:lnTo>
                  <a:lnTo>
                    <a:pt x="393" y="381"/>
                  </a:lnTo>
                  <a:lnTo>
                    <a:pt x="393" y="762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close/>
                </a:path>
                <a:path w="7620" h="3810">
                  <a:moveTo>
                    <a:pt x="774" y="762"/>
                  </a:moveTo>
                  <a:lnTo>
                    <a:pt x="393" y="762"/>
                  </a:lnTo>
                  <a:lnTo>
                    <a:pt x="774" y="762"/>
                  </a:lnTo>
                  <a:lnTo>
                    <a:pt x="774" y="381"/>
                  </a:lnTo>
                  <a:lnTo>
                    <a:pt x="1168" y="381"/>
                  </a:lnTo>
                  <a:lnTo>
                    <a:pt x="774" y="762"/>
                  </a:lnTo>
                  <a:close/>
                </a:path>
                <a:path w="7620" h="3810">
                  <a:moveTo>
                    <a:pt x="2527" y="381"/>
                  </a:moveTo>
                  <a:lnTo>
                    <a:pt x="2921" y="381"/>
                  </a:lnTo>
                  <a:lnTo>
                    <a:pt x="2921" y="762"/>
                  </a:lnTo>
                  <a:lnTo>
                    <a:pt x="2921" y="381"/>
                  </a:lnTo>
                  <a:lnTo>
                    <a:pt x="2921" y="762"/>
                  </a:lnTo>
                  <a:lnTo>
                    <a:pt x="3302" y="762"/>
                  </a:lnTo>
                  <a:lnTo>
                    <a:pt x="3302" y="1155"/>
                  </a:lnTo>
                  <a:lnTo>
                    <a:pt x="3695" y="1155"/>
                  </a:lnTo>
                  <a:lnTo>
                    <a:pt x="3695" y="1536"/>
                  </a:lnTo>
                  <a:lnTo>
                    <a:pt x="3695" y="1155"/>
                  </a:lnTo>
                  <a:lnTo>
                    <a:pt x="3695" y="1536"/>
                  </a:lnTo>
                  <a:lnTo>
                    <a:pt x="4089" y="1536"/>
                  </a:lnTo>
                  <a:lnTo>
                    <a:pt x="3695" y="1536"/>
                  </a:lnTo>
                  <a:lnTo>
                    <a:pt x="3302" y="1536"/>
                  </a:lnTo>
                  <a:lnTo>
                    <a:pt x="3302" y="1155"/>
                  </a:lnTo>
                  <a:lnTo>
                    <a:pt x="2921" y="1155"/>
                  </a:lnTo>
                  <a:lnTo>
                    <a:pt x="2921" y="762"/>
                  </a:lnTo>
                  <a:lnTo>
                    <a:pt x="2527" y="381"/>
                  </a:lnTo>
                  <a:close/>
                </a:path>
                <a:path w="7620" h="3810">
                  <a:moveTo>
                    <a:pt x="3302" y="1155"/>
                  </a:moveTo>
                  <a:lnTo>
                    <a:pt x="3302" y="762"/>
                  </a:lnTo>
                  <a:lnTo>
                    <a:pt x="2921" y="762"/>
                  </a:lnTo>
                  <a:lnTo>
                    <a:pt x="2921" y="381"/>
                  </a:lnTo>
                  <a:lnTo>
                    <a:pt x="3302" y="762"/>
                  </a:lnTo>
                  <a:lnTo>
                    <a:pt x="3302" y="1155"/>
                  </a:lnTo>
                  <a:close/>
                </a:path>
                <a:path w="7620" h="3810">
                  <a:moveTo>
                    <a:pt x="2527" y="1155"/>
                  </a:moveTo>
                  <a:lnTo>
                    <a:pt x="2921" y="1155"/>
                  </a:lnTo>
                  <a:lnTo>
                    <a:pt x="2527" y="1155"/>
                  </a:lnTo>
                  <a:close/>
                </a:path>
                <a:path w="7620" h="3810">
                  <a:moveTo>
                    <a:pt x="3695" y="1155"/>
                  </a:moveTo>
                  <a:lnTo>
                    <a:pt x="4089" y="1155"/>
                  </a:lnTo>
                  <a:lnTo>
                    <a:pt x="3695" y="1155"/>
                  </a:lnTo>
                  <a:close/>
                </a:path>
                <a:path w="7620" h="3810">
                  <a:moveTo>
                    <a:pt x="4470" y="1536"/>
                  </a:moveTo>
                  <a:lnTo>
                    <a:pt x="4089" y="1536"/>
                  </a:lnTo>
                  <a:lnTo>
                    <a:pt x="4089" y="1155"/>
                  </a:lnTo>
                  <a:lnTo>
                    <a:pt x="4089" y="1536"/>
                  </a:lnTo>
                  <a:lnTo>
                    <a:pt x="4470" y="1536"/>
                  </a:lnTo>
                  <a:close/>
                </a:path>
                <a:path w="7620" h="3810">
                  <a:moveTo>
                    <a:pt x="4470" y="1155"/>
                  </a:moveTo>
                  <a:lnTo>
                    <a:pt x="4089" y="1155"/>
                  </a:lnTo>
                  <a:lnTo>
                    <a:pt x="4470" y="1155"/>
                  </a:lnTo>
                  <a:close/>
                </a:path>
                <a:path w="7620" h="3810">
                  <a:moveTo>
                    <a:pt x="4470" y="1155"/>
                  </a:moveTo>
                  <a:lnTo>
                    <a:pt x="4864" y="1155"/>
                  </a:lnTo>
                  <a:lnTo>
                    <a:pt x="4470" y="1155"/>
                  </a:lnTo>
                  <a:lnTo>
                    <a:pt x="4864" y="1155"/>
                  </a:lnTo>
                  <a:lnTo>
                    <a:pt x="4470" y="1155"/>
                  </a:lnTo>
                  <a:lnTo>
                    <a:pt x="4864" y="1155"/>
                  </a:lnTo>
                  <a:lnTo>
                    <a:pt x="4864" y="1536"/>
                  </a:lnTo>
                  <a:lnTo>
                    <a:pt x="5245" y="1536"/>
                  </a:lnTo>
                  <a:lnTo>
                    <a:pt x="5638" y="1536"/>
                  </a:lnTo>
                  <a:lnTo>
                    <a:pt x="5638" y="1917"/>
                  </a:lnTo>
                  <a:lnTo>
                    <a:pt x="5245" y="1917"/>
                  </a:lnTo>
                  <a:lnTo>
                    <a:pt x="5245" y="1536"/>
                  </a:lnTo>
                  <a:lnTo>
                    <a:pt x="4864" y="1536"/>
                  </a:lnTo>
                  <a:lnTo>
                    <a:pt x="4470" y="1536"/>
                  </a:lnTo>
                  <a:lnTo>
                    <a:pt x="4470" y="1155"/>
                  </a:lnTo>
                  <a:lnTo>
                    <a:pt x="4470" y="1536"/>
                  </a:lnTo>
                  <a:lnTo>
                    <a:pt x="4864" y="1536"/>
                  </a:lnTo>
                  <a:lnTo>
                    <a:pt x="4470" y="1536"/>
                  </a:lnTo>
                  <a:lnTo>
                    <a:pt x="4470" y="1155"/>
                  </a:lnTo>
                  <a:close/>
                </a:path>
                <a:path w="7620" h="3810">
                  <a:moveTo>
                    <a:pt x="4470" y="1917"/>
                  </a:moveTo>
                  <a:lnTo>
                    <a:pt x="4470" y="1536"/>
                  </a:lnTo>
                  <a:lnTo>
                    <a:pt x="4089" y="1536"/>
                  </a:lnTo>
                  <a:lnTo>
                    <a:pt x="4470" y="1536"/>
                  </a:lnTo>
                  <a:lnTo>
                    <a:pt x="4470" y="1917"/>
                  </a:lnTo>
                  <a:close/>
                </a:path>
                <a:path w="7620" h="3810">
                  <a:moveTo>
                    <a:pt x="4470" y="1536"/>
                  </a:moveTo>
                  <a:lnTo>
                    <a:pt x="4089" y="1536"/>
                  </a:lnTo>
                  <a:lnTo>
                    <a:pt x="4470" y="1536"/>
                  </a:lnTo>
                  <a:close/>
                </a:path>
                <a:path w="7620" h="3810">
                  <a:moveTo>
                    <a:pt x="4470" y="1536"/>
                  </a:moveTo>
                  <a:lnTo>
                    <a:pt x="4864" y="1536"/>
                  </a:lnTo>
                  <a:lnTo>
                    <a:pt x="5245" y="1536"/>
                  </a:lnTo>
                  <a:lnTo>
                    <a:pt x="5245" y="1917"/>
                  </a:lnTo>
                  <a:lnTo>
                    <a:pt x="4864" y="1917"/>
                  </a:lnTo>
                  <a:lnTo>
                    <a:pt x="4470" y="1917"/>
                  </a:lnTo>
                  <a:lnTo>
                    <a:pt x="4470" y="1536"/>
                  </a:lnTo>
                  <a:close/>
                </a:path>
                <a:path w="7620" h="3810">
                  <a:moveTo>
                    <a:pt x="4470" y="1536"/>
                  </a:moveTo>
                  <a:lnTo>
                    <a:pt x="4470" y="1917"/>
                  </a:lnTo>
                  <a:lnTo>
                    <a:pt x="4089" y="1917"/>
                  </a:lnTo>
                  <a:lnTo>
                    <a:pt x="4470" y="1917"/>
                  </a:lnTo>
                  <a:lnTo>
                    <a:pt x="4470" y="1536"/>
                  </a:lnTo>
                  <a:close/>
                </a:path>
                <a:path w="7620" h="3810">
                  <a:moveTo>
                    <a:pt x="4864" y="1917"/>
                  </a:moveTo>
                  <a:lnTo>
                    <a:pt x="5245" y="1917"/>
                  </a:lnTo>
                  <a:lnTo>
                    <a:pt x="5245" y="2311"/>
                  </a:lnTo>
                  <a:lnTo>
                    <a:pt x="5638" y="2311"/>
                  </a:lnTo>
                  <a:lnTo>
                    <a:pt x="5245" y="2692"/>
                  </a:lnTo>
                  <a:lnTo>
                    <a:pt x="5245" y="2311"/>
                  </a:lnTo>
                  <a:lnTo>
                    <a:pt x="4864" y="1917"/>
                  </a:lnTo>
                  <a:lnTo>
                    <a:pt x="4470" y="1917"/>
                  </a:lnTo>
                  <a:lnTo>
                    <a:pt x="4864" y="1917"/>
                  </a:lnTo>
                  <a:close/>
                </a:path>
                <a:path w="7620" h="3810">
                  <a:moveTo>
                    <a:pt x="5245" y="1917"/>
                  </a:moveTo>
                  <a:lnTo>
                    <a:pt x="5638" y="1917"/>
                  </a:lnTo>
                  <a:lnTo>
                    <a:pt x="5842" y="2311"/>
                  </a:lnTo>
                  <a:lnTo>
                    <a:pt x="5842" y="2692"/>
                  </a:lnTo>
                  <a:lnTo>
                    <a:pt x="5842" y="2311"/>
                  </a:lnTo>
                  <a:lnTo>
                    <a:pt x="5638" y="2311"/>
                  </a:lnTo>
                  <a:lnTo>
                    <a:pt x="5638" y="2692"/>
                  </a:lnTo>
                  <a:lnTo>
                    <a:pt x="5842" y="2692"/>
                  </a:lnTo>
                  <a:lnTo>
                    <a:pt x="5638" y="2692"/>
                  </a:lnTo>
                  <a:lnTo>
                    <a:pt x="5638" y="2311"/>
                  </a:lnTo>
                  <a:lnTo>
                    <a:pt x="5245" y="2311"/>
                  </a:lnTo>
                  <a:lnTo>
                    <a:pt x="5638" y="2311"/>
                  </a:lnTo>
                  <a:lnTo>
                    <a:pt x="5245" y="1917"/>
                  </a:lnTo>
                  <a:close/>
                </a:path>
                <a:path w="7620" h="3810">
                  <a:moveTo>
                    <a:pt x="2921" y="2692"/>
                  </a:moveTo>
                  <a:lnTo>
                    <a:pt x="2921" y="3073"/>
                  </a:lnTo>
                  <a:lnTo>
                    <a:pt x="2921" y="2692"/>
                  </a:lnTo>
                  <a:lnTo>
                    <a:pt x="3302" y="2692"/>
                  </a:lnTo>
                  <a:lnTo>
                    <a:pt x="2921" y="2692"/>
                  </a:lnTo>
                  <a:close/>
                </a:path>
                <a:path w="7620" h="3810">
                  <a:moveTo>
                    <a:pt x="5638" y="1917"/>
                  </a:moveTo>
                  <a:lnTo>
                    <a:pt x="5842" y="1917"/>
                  </a:lnTo>
                  <a:lnTo>
                    <a:pt x="5842" y="2311"/>
                  </a:lnTo>
                  <a:lnTo>
                    <a:pt x="5638" y="2311"/>
                  </a:lnTo>
                  <a:lnTo>
                    <a:pt x="5638" y="1917"/>
                  </a:lnTo>
                  <a:close/>
                </a:path>
                <a:path w="7620" h="3810">
                  <a:moveTo>
                    <a:pt x="6616" y="2311"/>
                  </a:moveTo>
                  <a:lnTo>
                    <a:pt x="6223" y="2311"/>
                  </a:lnTo>
                  <a:lnTo>
                    <a:pt x="6616" y="2311"/>
                  </a:lnTo>
                  <a:close/>
                </a:path>
                <a:path w="7620" h="3810">
                  <a:moveTo>
                    <a:pt x="6223" y="2311"/>
                  </a:moveTo>
                  <a:lnTo>
                    <a:pt x="6616" y="2311"/>
                  </a:lnTo>
                  <a:lnTo>
                    <a:pt x="6997" y="2311"/>
                  </a:lnTo>
                  <a:lnTo>
                    <a:pt x="6997" y="2692"/>
                  </a:lnTo>
                  <a:lnTo>
                    <a:pt x="6616" y="2692"/>
                  </a:lnTo>
                  <a:lnTo>
                    <a:pt x="6223" y="2692"/>
                  </a:lnTo>
                  <a:lnTo>
                    <a:pt x="6223" y="2311"/>
                  </a:lnTo>
                  <a:close/>
                </a:path>
                <a:path w="7620" h="3810">
                  <a:moveTo>
                    <a:pt x="5842" y="2692"/>
                  </a:moveTo>
                  <a:lnTo>
                    <a:pt x="6223" y="2692"/>
                  </a:lnTo>
                  <a:lnTo>
                    <a:pt x="5842" y="2692"/>
                  </a:lnTo>
                  <a:close/>
                </a:path>
                <a:path w="7620" h="3810">
                  <a:moveTo>
                    <a:pt x="5842" y="3073"/>
                  </a:moveTo>
                  <a:lnTo>
                    <a:pt x="6223" y="3073"/>
                  </a:lnTo>
                  <a:lnTo>
                    <a:pt x="6616" y="3467"/>
                  </a:lnTo>
                  <a:lnTo>
                    <a:pt x="6223" y="3467"/>
                  </a:lnTo>
                  <a:lnTo>
                    <a:pt x="6223" y="3073"/>
                  </a:lnTo>
                  <a:lnTo>
                    <a:pt x="5842" y="30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4" name="object 2954"/>
            <p:cNvSpPr/>
            <p:nvPr/>
          </p:nvSpPr>
          <p:spPr>
            <a:xfrm>
              <a:off x="4549771" y="20624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/>
            <p:cNvSpPr/>
            <p:nvPr/>
          </p:nvSpPr>
          <p:spPr>
            <a:xfrm>
              <a:off x="4527012" y="2062432"/>
              <a:ext cx="29209" cy="10160"/>
            </a:xfrm>
            <a:custGeom>
              <a:avLst/>
              <a:gdLst/>
              <a:ahLst/>
              <a:cxnLst/>
              <a:rect l="l" t="t" r="r" b="b"/>
              <a:pathLst>
                <a:path w="29210" h="10160">
                  <a:moveTo>
                    <a:pt x="22758" y="380"/>
                  </a:moveTo>
                  <a:lnTo>
                    <a:pt x="22364" y="380"/>
                  </a:lnTo>
                  <a:lnTo>
                    <a:pt x="22758" y="380"/>
                  </a:lnTo>
                  <a:close/>
                </a:path>
                <a:path w="29210" h="10160">
                  <a:moveTo>
                    <a:pt x="22758" y="0"/>
                  </a:moveTo>
                  <a:lnTo>
                    <a:pt x="22758" y="380"/>
                  </a:lnTo>
                  <a:lnTo>
                    <a:pt x="22758" y="0"/>
                  </a:lnTo>
                  <a:lnTo>
                    <a:pt x="23139" y="0"/>
                  </a:lnTo>
                  <a:lnTo>
                    <a:pt x="23139" y="380"/>
                  </a:lnTo>
                  <a:lnTo>
                    <a:pt x="22758" y="380"/>
                  </a:lnTo>
                  <a:lnTo>
                    <a:pt x="22758" y="0"/>
                  </a:lnTo>
                  <a:close/>
                </a:path>
                <a:path w="29210" h="10160">
                  <a:moveTo>
                    <a:pt x="23139" y="0"/>
                  </a:moveTo>
                  <a:lnTo>
                    <a:pt x="23533" y="0"/>
                  </a:lnTo>
                  <a:lnTo>
                    <a:pt x="23139" y="0"/>
                  </a:lnTo>
                  <a:close/>
                </a:path>
                <a:path w="29210" h="10160">
                  <a:moveTo>
                    <a:pt x="9334" y="5194"/>
                  </a:moveTo>
                  <a:lnTo>
                    <a:pt x="9728" y="5194"/>
                  </a:lnTo>
                  <a:lnTo>
                    <a:pt x="9728" y="5587"/>
                  </a:lnTo>
                  <a:lnTo>
                    <a:pt x="9334" y="5587"/>
                  </a:lnTo>
                  <a:lnTo>
                    <a:pt x="9334" y="5194"/>
                  </a:lnTo>
                  <a:close/>
                </a:path>
                <a:path w="29210" h="10160">
                  <a:moveTo>
                    <a:pt x="9334" y="5587"/>
                  </a:moveTo>
                  <a:lnTo>
                    <a:pt x="9334" y="5194"/>
                  </a:lnTo>
                  <a:lnTo>
                    <a:pt x="8940" y="5194"/>
                  </a:lnTo>
                  <a:lnTo>
                    <a:pt x="9334" y="5194"/>
                  </a:lnTo>
                  <a:lnTo>
                    <a:pt x="9334" y="4813"/>
                  </a:lnTo>
                  <a:lnTo>
                    <a:pt x="9334" y="5194"/>
                  </a:lnTo>
                  <a:lnTo>
                    <a:pt x="9334" y="5587"/>
                  </a:lnTo>
                  <a:close/>
                </a:path>
                <a:path w="29210" h="10160">
                  <a:moveTo>
                    <a:pt x="8940" y="5194"/>
                  </a:moveTo>
                  <a:lnTo>
                    <a:pt x="8559" y="5587"/>
                  </a:lnTo>
                  <a:lnTo>
                    <a:pt x="8559" y="5194"/>
                  </a:lnTo>
                  <a:lnTo>
                    <a:pt x="8940" y="5194"/>
                  </a:lnTo>
                  <a:close/>
                </a:path>
                <a:path w="29210" h="10160">
                  <a:moveTo>
                    <a:pt x="8166" y="5587"/>
                  </a:moveTo>
                  <a:lnTo>
                    <a:pt x="7772" y="5587"/>
                  </a:lnTo>
                  <a:lnTo>
                    <a:pt x="8166" y="5587"/>
                  </a:lnTo>
                  <a:close/>
                </a:path>
                <a:path w="29210" h="10160">
                  <a:moveTo>
                    <a:pt x="9728" y="5194"/>
                  </a:moveTo>
                  <a:lnTo>
                    <a:pt x="9334" y="5194"/>
                  </a:lnTo>
                  <a:lnTo>
                    <a:pt x="9728" y="5194"/>
                  </a:lnTo>
                  <a:close/>
                </a:path>
                <a:path w="29210" h="10160">
                  <a:moveTo>
                    <a:pt x="5638" y="6159"/>
                  </a:moveTo>
                  <a:lnTo>
                    <a:pt x="5245" y="6159"/>
                  </a:lnTo>
                  <a:lnTo>
                    <a:pt x="5245" y="6540"/>
                  </a:lnTo>
                  <a:lnTo>
                    <a:pt x="5638" y="6159"/>
                  </a:lnTo>
                  <a:close/>
                </a:path>
                <a:path w="29210" h="10160">
                  <a:moveTo>
                    <a:pt x="10109" y="5194"/>
                  </a:moveTo>
                  <a:lnTo>
                    <a:pt x="10109" y="5587"/>
                  </a:lnTo>
                  <a:lnTo>
                    <a:pt x="9728" y="5194"/>
                  </a:lnTo>
                  <a:lnTo>
                    <a:pt x="10109" y="5194"/>
                  </a:lnTo>
                  <a:lnTo>
                    <a:pt x="9728" y="5194"/>
                  </a:lnTo>
                  <a:lnTo>
                    <a:pt x="10109" y="5194"/>
                  </a:lnTo>
                  <a:lnTo>
                    <a:pt x="10502" y="5194"/>
                  </a:lnTo>
                  <a:lnTo>
                    <a:pt x="10109" y="5194"/>
                  </a:lnTo>
                  <a:close/>
                </a:path>
                <a:path w="29210" h="10160">
                  <a:moveTo>
                    <a:pt x="24307" y="774"/>
                  </a:moveTo>
                  <a:lnTo>
                    <a:pt x="24701" y="774"/>
                  </a:lnTo>
                  <a:lnTo>
                    <a:pt x="24307" y="774"/>
                  </a:lnTo>
                  <a:lnTo>
                    <a:pt x="24701" y="774"/>
                  </a:lnTo>
                  <a:lnTo>
                    <a:pt x="25095" y="774"/>
                  </a:lnTo>
                  <a:lnTo>
                    <a:pt x="25095" y="965"/>
                  </a:lnTo>
                  <a:lnTo>
                    <a:pt x="24701" y="965"/>
                  </a:lnTo>
                  <a:lnTo>
                    <a:pt x="24307" y="965"/>
                  </a:lnTo>
                  <a:lnTo>
                    <a:pt x="24307" y="774"/>
                  </a:lnTo>
                  <a:lnTo>
                    <a:pt x="23926" y="774"/>
                  </a:lnTo>
                  <a:lnTo>
                    <a:pt x="24307" y="774"/>
                  </a:lnTo>
                  <a:close/>
                </a:path>
                <a:path w="29210" h="10160">
                  <a:moveTo>
                    <a:pt x="24701" y="1346"/>
                  </a:moveTo>
                  <a:lnTo>
                    <a:pt x="24307" y="1346"/>
                  </a:lnTo>
                  <a:lnTo>
                    <a:pt x="24307" y="965"/>
                  </a:lnTo>
                  <a:lnTo>
                    <a:pt x="24701" y="965"/>
                  </a:lnTo>
                  <a:lnTo>
                    <a:pt x="24701" y="1346"/>
                  </a:lnTo>
                  <a:close/>
                </a:path>
                <a:path w="29210" h="10160">
                  <a:moveTo>
                    <a:pt x="11277" y="5587"/>
                  </a:moveTo>
                  <a:lnTo>
                    <a:pt x="11671" y="5587"/>
                  </a:lnTo>
                  <a:lnTo>
                    <a:pt x="11277" y="5587"/>
                  </a:lnTo>
                  <a:close/>
                </a:path>
                <a:path w="29210" h="10160">
                  <a:moveTo>
                    <a:pt x="24701" y="965"/>
                  </a:moveTo>
                  <a:lnTo>
                    <a:pt x="24701" y="1346"/>
                  </a:lnTo>
                  <a:lnTo>
                    <a:pt x="24701" y="965"/>
                  </a:lnTo>
                  <a:lnTo>
                    <a:pt x="24701" y="1346"/>
                  </a:lnTo>
                  <a:lnTo>
                    <a:pt x="24701" y="965"/>
                  </a:lnTo>
                  <a:lnTo>
                    <a:pt x="25095" y="1346"/>
                  </a:lnTo>
                  <a:lnTo>
                    <a:pt x="24701" y="1346"/>
                  </a:lnTo>
                  <a:lnTo>
                    <a:pt x="24701" y="965"/>
                  </a:lnTo>
                  <a:close/>
                </a:path>
                <a:path w="29210" h="10160">
                  <a:moveTo>
                    <a:pt x="25095" y="965"/>
                  </a:moveTo>
                  <a:lnTo>
                    <a:pt x="25095" y="1346"/>
                  </a:lnTo>
                  <a:lnTo>
                    <a:pt x="25476" y="1346"/>
                  </a:lnTo>
                  <a:lnTo>
                    <a:pt x="25476" y="1727"/>
                  </a:lnTo>
                  <a:lnTo>
                    <a:pt x="25869" y="1727"/>
                  </a:lnTo>
                  <a:lnTo>
                    <a:pt x="25869" y="2120"/>
                  </a:lnTo>
                  <a:lnTo>
                    <a:pt x="25869" y="1727"/>
                  </a:lnTo>
                  <a:lnTo>
                    <a:pt x="25476" y="1727"/>
                  </a:lnTo>
                  <a:lnTo>
                    <a:pt x="25869" y="1727"/>
                  </a:lnTo>
                  <a:lnTo>
                    <a:pt x="25476" y="1727"/>
                  </a:lnTo>
                  <a:lnTo>
                    <a:pt x="25476" y="1346"/>
                  </a:lnTo>
                  <a:lnTo>
                    <a:pt x="25869" y="1727"/>
                  </a:lnTo>
                  <a:lnTo>
                    <a:pt x="26250" y="1727"/>
                  </a:lnTo>
                  <a:lnTo>
                    <a:pt x="25869" y="1727"/>
                  </a:lnTo>
                  <a:lnTo>
                    <a:pt x="26250" y="1727"/>
                  </a:lnTo>
                  <a:lnTo>
                    <a:pt x="26250" y="2120"/>
                  </a:lnTo>
                  <a:lnTo>
                    <a:pt x="25869" y="2120"/>
                  </a:lnTo>
                  <a:lnTo>
                    <a:pt x="26250" y="2120"/>
                  </a:lnTo>
                  <a:lnTo>
                    <a:pt x="26644" y="2120"/>
                  </a:lnTo>
                  <a:lnTo>
                    <a:pt x="26644" y="2501"/>
                  </a:lnTo>
                  <a:lnTo>
                    <a:pt x="26835" y="2501"/>
                  </a:lnTo>
                  <a:lnTo>
                    <a:pt x="26644" y="2501"/>
                  </a:lnTo>
                  <a:lnTo>
                    <a:pt x="26250" y="2501"/>
                  </a:lnTo>
                  <a:lnTo>
                    <a:pt x="26250" y="2120"/>
                  </a:lnTo>
                  <a:lnTo>
                    <a:pt x="25869" y="2120"/>
                  </a:lnTo>
                  <a:lnTo>
                    <a:pt x="25869" y="1727"/>
                  </a:lnTo>
                  <a:lnTo>
                    <a:pt x="25476" y="1727"/>
                  </a:lnTo>
                  <a:lnTo>
                    <a:pt x="25095" y="1346"/>
                  </a:lnTo>
                  <a:lnTo>
                    <a:pt x="25095" y="965"/>
                  </a:lnTo>
                  <a:lnTo>
                    <a:pt x="24701" y="965"/>
                  </a:lnTo>
                  <a:lnTo>
                    <a:pt x="25095" y="965"/>
                  </a:lnTo>
                  <a:close/>
                </a:path>
                <a:path w="29210" h="10160">
                  <a:moveTo>
                    <a:pt x="3111" y="8470"/>
                  </a:moveTo>
                  <a:lnTo>
                    <a:pt x="3111" y="8851"/>
                  </a:lnTo>
                  <a:lnTo>
                    <a:pt x="3302" y="8851"/>
                  </a:lnTo>
                  <a:lnTo>
                    <a:pt x="3111" y="8851"/>
                  </a:lnTo>
                  <a:lnTo>
                    <a:pt x="2717" y="8851"/>
                  </a:lnTo>
                  <a:lnTo>
                    <a:pt x="2717" y="8470"/>
                  </a:lnTo>
                  <a:lnTo>
                    <a:pt x="3111" y="8470"/>
                  </a:lnTo>
                  <a:close/>
                </a:path>
                <a:path w="29210" h="10160">
                  <a:moveTo>
                    <a:pt x="0" y="10007"/>
                  </a:moveTo>
                  <a:lnTo>
                    <a:pt x="0" y="9626"/>
                  </a:lnTo>
                  <a:lnTo>
                    <a:pt x="393" y="9626"/>
                  </a:lnTo>
                  <a:lnTo>
                    <a:pt x="0" y="9626"/>
                  </a:lnTo>
                  <a:lnTo>
                    <a:pt x="0" y="10007"/>
                  </a:lnTo>
                  <a:close/>
                </a:path>
                <a:path w="29210" h="10160">
                  <a:moveTo>
                    <a:pt x="26835" y="1727"/>
                  </a:moveTo>
                  <a:lnTo>
                    <a:pt x="26835" y="1346"/>
                  </a:lnTo>
                  <a:lnTo>
                    <a:pt x="26835" y="1727"/>
                  </a:lnTo>
                  <a:lnTo>
                    <a:pt x="26835" y="1346"/>
                  </a:lnTo>
                  <a:lnTo>
                    <a:pt x="26835" y="1727"/>
                  </a:lnTo>
                  <a:lnTo>
                    <a:pt x="26835" y="1346"/>
                  </a:lnTo>
                  <a:lnTo>
                    <a:pt x="27228" y="1727"/>
                  </a:lnTo>
                  <a:lnTo>
                    <a:pt x="26835" y="1727"/>
                  </a:lnTo>
                  <a:lnTo>
                    <a:pt x="26644" y="1727"/>
                  </a:lnTo>
                  <a:lnTo>
                    <a:pt x="26835" y="1346"/>
                  </a:lnTo>
                  <a:lnTo>
                    <a:pt x="26835" y="1727"/>
                  </a:lnTo>
                  <a:close/>
                </a:path>
                <a:path w="29210" h="10160">
                  <a:moveTo>
                    <a:pt x="26644" y="1727"/>
                  </a:moveTo>
                  <a:lnTo>
                    <a:pt x="26835" y="1727"/>
                  </a:lnTo>
                  <a:lnTo>
                    <a:pt x="27228" y="1727"/>
                  </a:lnTo>
                  <a:lnTo>
                    <a:pt x="27622" y="2120"/>
                  </a:lnTo>
                  <a:lnTo>
                    <a:pt x="27622" y="2501"/>
                  </a:lnTo>
                  <a:lnTo>
                    <a:pt x="27228" y="2501"/>
                  </a:lnTo>
                  <a:lnTo>
                    <a:pt x="26835" y="2120"/>
                  </a:lnTo>
                  <a:lnTo>
                    <a:pt x="26644" y="2120"/>
                  </a:lnTo>
                  <a:lnTo>
                    <a:pt x="26644" y="1727"/>
                  </a:lnTo>
                  <a:lnTo>
                    <a:pt x="26250" y="1727"/>
                  </a:lnTo>
                  <a:lnTo>
                    <a:pt x="26644" y="1727"/>
                  </a:lnTo>
                  <a:close/>
                </a:path>
                <a:path w="29210" h="10160">
                  <a:moveTo>
                    <a:pt x="27228" y="1727"/>
                  </a:moveTo>
                  <a:lnTo>
                    <a:pt x="27622" y="1727"/>
                  </a:lnTo>
                  <a:lnTo>
                    <a:pt x="27228" y="1727"/>
                  </a:lnTo>
                  <a:lnTo>
                    <a:pt x="27622" y="1727"/>
                  </a:lnTo>
                  <a:lnTo>
                    <a:pt x="27228" y="1727"/>
                  </a:lnTo>
                  <a:close/>
                </a:path>
                <a:path w="29210" h="10160">
                  <a:moveTo>
                    <a:pt x="26835" y="2120"/>
                  </a:moveTo>
                  <a:lnTo>
                    <a:pt x="26835" y="2501"/>
                  </a:lnTo>
                  <a:lnTo>
                    <a:pt x="26835" y="2120"/>
                  </a:lnTo>
                  <a:lnTo>
                    <a:pt x="26644" y="2120"/>
                  </a:lnTo>
                  <a:lnTo>
                    <a:pt x="26835" y="2120"/>
                  </a:lnTo>
                  <a:close/>
                </a:path>
                <a:path w="29210" h="10160">
                  <a:moveTo>
                    <a:pt x="27622" y="2120"/>
                  </a:moveTo>
                  <a:lnTo>
                    <a:pt x="28003" y="2120"/>
                  </a:lnTo>
                  <a:lnTo>
                    <a:pt x="27622" y="2120"/>
                  </a:lnTo>
                  <a:close/>
                </a:path>
                <a:path w="29210" h="10160">
                  <a:moveTo>
                    <a:pt x="26835" y="2501"/>
                  </a:moveTo>
                  <a:lnTo>
                    <a:pt x="26644" y="2501"/>
                  </a:lnTo>
                  <a:lnTo>
                    <a:pt x="26835" y="2501"/>
                  </a:lnTo>
                  <a:close/>
                </a:path>
                <a:path w="29210" h="10160">
                  <a:moveTo>
                    <a:pt x="27622" y="2501"/>
                  </a:moveTo>
                  <a:lnTo>
                    <a:pt x="27622" y="2882"/>
                  </a:lnTo>
                  <a:lnTo>
                    <a:pt x="27622" y="2501"/>
                  </a:lnTo>
                  <a:lnTo>
                    <a:pt x="27228" y="2501"/>
                  </a:lnTo>
                  <a:lnTo>
                    <a:pt x="27622" y="2501"/>
                  </a:lnTo>
                  <a:close/>
                </a:path>
                <a:path w="29210" h="10160">
                  <a:moveTo>
                    <a:pt x="28003" y="2501"/>
                  </a:moveTo>
                  <a:lnTo>
                    <a:pt x="27622" y="2501"/>
                  </a:lnTo>
                  <a:lnTo>
                    <a:pt x="28003" y="2501"/>
                  </a:lnTo>
                  <a:close/>
                </a:path>
                <a:path w="29210" h="10160">
                  <a:moveTo>
                    <a:pt x="27622" y="2501"/>
                  </a:moveTo>
                  <a:lnTo>
                    <a:pt x="28003" y="2501"/>
                  </a:lnTo>
                  <a:lnTo>
                    <a:pt x="27622" y="2501"/>
                  </a:lnTo>
                  <a:lnTo>
                    <a:pt x="28003" y="2501"/>
                  </a:lnTo>
                  <a:lnTo>
                    <a:pt x="27622" y="2501"/>
                  </a:lnTo>
                  <a:lnTo>
                    <a:pt x="27622" y="2882"/>
                  </a:lnTo>
                  <a:lnTo>
                    <a:pt x="27622" y="2501"/>
                  </a:lnTo>
                  <a:close/>
                </a:path>
                <a:path w="29210" h="10160">
                  <a:moveTo>
                    <a:pt x="28778" y="2501"/>
                  </a:moveTo>
                  <a:lnTo>
                    <a:pt x="28778" y="2882"/>
                  </a:lnTo>
                  <a:lnTo>
                    <a:pt x="28397" y="2882"/>
                  </a:lnTo>
                  <a:lnTo>
                    <a:pt x="28397" y="2501"/>
                  </a:lnTo>
                  <a:lnTo>
                    <a:pt x="28003" y="2501"/>
                  </a:lnTo>
                  <a:lnTo>
                    <a:pt x="28397" y="2501"/>
                  </a:lnTo>
                  <a:lnTo>
                    <a:pt x="28778" y="2501"/>
                  </a:lnTo>
                  <a:close/>
                </a:path>
                <a:path w="29210" h="10160">
                  <a:moveTo>
                    <a:pt x="28397" y="2501"/>
                  </a:moveTo>
                  <a:lnTo>
                    <a:pt x="28397" y="2882"/>
                  </a:lnTo>
                  <a:lnTo>
                    <a:pt x="28397" y="2501"/>
                  </a:lnTo>
                  <a:lnTo>
                    <a:pt x="28003" y="2501"/>
                  </a:lnTo>
                  <a:lnTo>
                    <a:pt x="28397" y="2501"/>
                  </a:lnTo>
                  <a:close/>
                </a:path>
                <a:path w="29210" h="10160">
                  <a:moveTo>
                    <a:pt x="28003" y="2882"/>
                  </a:moveTo>
                  <a:lnTo>
                    <a:pt x="28397" y="2882"/>
                  </a:lnTo>
                  <a:lnTo>
                    <a:pt x="28778" y="2882"/>
                  </a:lnTo>
                  <a:lnTo>
                    <a:pt x="28397" y="2882"/>
                  </a:lnTo>
                  <a:lnTo>
                    <a:pt x="28003" y="2882"/>
                  </a:lnTo>
                  <a:close/>
                </a:path>
                <a:path w="29210" h="10160">
                  <a:moveTo>
                    <a:pt x="29171" y="2882"/>
                  </a:moveTo>
                  <a:lnTo>
                    <a:pt x="28778" y="2882"/>
                  </a:lnTo>
                  <a:lnTo>
                    <a:pt x="29171" y="288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/>
            <p:cNvSpPr/>
            <p:nvPr/>
          </p:nvSpPr>
          <p:spPr>
            <a:xfrm>
              <a:off x="4517688" y="1915271"/>
              <a:ext cx="153035" cy="153035"/>
            </a:xfrm>
            <a:custGeom>
              <a:avLst/>
              <a:gdLst/>
              <a:ahLst/>
              <a:cxnLst/>
              <a:rect l="l" t="t" r="r" b="b"/>
              <a:pathLst>
                <a:path w="153035" h="153035">
                  <a:moveTo>
                    <a:pt x="57619" y="0"/>
                  </a:moveTo>
                  <a:lnTo>
                    <a:pt x="57226" y="0"/>
                  </a:lnTo>
                  <a:lnTo>
                    <a:pt x="57226" y="380"/>
                  </a:lnTo>
                  <a:lnTo>
                    <a:pt x="57619" y="380"/>
                  </a:lnTo>
                  <a:lnTo>
                    <a:pt x="57619" y="0"/>
                  </a:lnTo>
                  <a:close/>
                </a:path>
                <a:path w="153035" h="153035">
                  <a:moveTo>
                    <a:pt x="53149" y="7124"/>
                  </a:moveTo>
                  <a:lnTo>
                    <a:pt x="52755" y="7124"/>
                  </a:lnTo>
                  <a:lnTo>
                    <a:pt x="53149" y="7505"/>
                  </a:lnTo>
                  <a:lnTo>
                    <a:pt x="53149" y="7124"/>
                  </a:lnTo>
                  <a:close/>
                </a:path>
                <a:path w="153035" h="153035">
                  <a:moveTo>
                    <a:pt x="50812" y="21170"/>
                  </a:moveTo>
                  <a:lnTo>
                    <a:pt x="50418" y="21170"/>
                  </a:lnTo>
                  <a:lnTo>
                    <a:pt x="50418" y="21551"/>
                  </a:lnTo>
                  <a:lnTo>
                    <a:pt x="50812" y="21551"/>
                  </a:lnTo>
                  <a:lnTo>
                    <a:pt x="50812" y="21170"/>
                  </a:lnTo>
                  <a:close/>
                </a:path>
                <a:path w="153035" h="153035">
                  <a:moveTo>
                    <a:pt x="2717" y="44462"/>
                  </a:moveTo>
                  <a:lnTo>
                    <a:pt x="2336" y="44462"/>
                  </a:lnTo>
                  <a:lnTo>
                    <a:pt x="2336" y="45224"/>
                  </a:lnTo>
                  <a:lnTo>
                    <a:pt x="3301" y="45224"/>
                  </a:lnTo>
                  <a:lnTo>
                    <a:pt x="3301" y="44843"/>
                  </a:lnTo>
                  <a:lnTo>
                    <a:pt x="2717" y="44843"/>
                  </a:lnTo>
                  <a:lnTo>
                    <a:pt x="2717" y="44462"/>
                  </a:lnTo>
                  <a:close/>
                </a:path>
                <a:path w="153035" h="153035">
                  <a:moveTo>
                    <a:pt x="4864" y="45618"/>
                  </a:moveTo>
                  <a:lnTo>
                    <a:pt x="4864" y="45999"/>
                  </a:lnTo>
                  <a:lnTo>
                    <a:pt x="5257" y="45999"/>
                  </a:lnTo>
                  <a:lnTo>
                    <a:pt x="4864" y="45618"/>
                  </a:lnTo>
                  <a:close/>
                </a:path>
                <a:path w="153035" h="153035">
                  <a:moveTo>
                    <a:pt x="7785" y="50037"/>
                  </a:moveTo>
                  <a:lnTo>
                    <a:pt x="7594" y="50037"/>
                  </a:lnTo>
                  <a:lnTo>
                    <a:pt x="7594" y="50418"/>
                  </a:lnTo>
                  <a:lnTo>
                    <a:pt x="7785" y="50418"/>
                  </a:lnTo>
                  <a:lnTo>
                    <a:pt x="7785" y="50037"/>
                  </a:lnTo>
                  <a:close/>
                </a:path>
                <a:path w="153035" h="153035">
                  <a:moveTo>
                    <a:pt x="70662" y="23863"/>
                  </a:moveTo>
                  <a:lnTo>
                    <a:pt x="70281" y="23863"/>
                  </a:lnTo>
                  <a:lnTo>
                    <a:pt x="70281" y="24053"/>
                  </a:lnTo>
                  <a:lnTo>
                    <a:pt x="70662" y="23863"/>
                  </a:lnTo>
                  <a:close/>
                </a:path>
                <a:path w="153035" h="153035">
                  <a:moveTo>
                    <a:pt x="77876" y="21932"/>
                  </a:moveTo>
                  <a:lnTo>
                    <a:pt x="77876" y="22326"/>
                  </a:lnTo>
                  <a:lnTo>
                    <a:pt x="78257" y="22326"/>
                  </a:lnTo>
                  <a:lnTo>
                    <a:pt x="77876" y="21932"/>
                  </a:lnTo>
                  <a:close/>
                </a:path>
                <a:path w="153035" h="153035">
                  <a:moveTo>
                    <a:pt x="8166" y="56387"/>
                  </a:moveTo>
                  <a:lnTo>
                    <a:pt x="7785" y="56387"/>
                  </a:lnTo>
                  <a:lnTo>
                    <a:pt x="7785" y="56781"/>
                  </a:lnTo>
                  <a:lnTo>
                    <a:pt x="8166" y="56387"/>
                  </a:lnTo>
                  <a:close/>
                </a:path>
                <a:path w="153035" h="153035">
                  <a:moveTo>
                    <a:pt x="96177" y="20789"/>
                  </a:moveTo>
                  <a:lnTo>
                    <a:pt x="95783" y="20789"/>
                  </a:lnTo>
                  <a:lnTo>
                    <a:pt x="95783" y="21170"/>
                  </a:lnTo>
                  <a:lnTo>
                    <a:pt x="96177" y="21170"/>
                  </a:lnTo>
                  <a:lnTo>
                    <a:pt x="96177" y="20789"/>
                  </a:lnTo>
                  <a:close/>
                </a:path>
                <a:path w="153035" h="153035">
                  <a:moveTo>
                    <a:pt x="97345" y="20789"/>
                  </a:moveTo>
                  <a:lnTo>
                    <a:pt x="96951" y="20789"/>
                  </a:lnTo>
                  <a:lnTo>
                    <a:pt x="96951" y="21170"/>
                  </a:lnTo>
                  <a:lnTo>
                    <a:pt x="97345" y="20789"/>
                  </a:lnTo>
                  <a:close/>
                </a:path>
                <a:path w="153035" h="153035">
                  <a:moveTo>
                    <a:pt x="48666" y="46761"/>
                  </a:moveTo>
                  <a:lnTo>
                    <a:pt x="48272" y="46761"/>
                  </a:lnTo>
                  <a:lnTo>
                    <a:pt x="48272" y="47155"/>
                  </a:lnTo>
                  <a:lnTo>
                    <a:pt x="48666" y="46761"/>
                  </a:lnTo>
                  <a:close/>
                </a:path>
                <a:path w="153035" h="153035">
                  <a:moveTo>
                    <a:pt x="100647" y="20015"/>
                  </a:moveTo>
                  <a:lnTo>
                    <a:pt x="100647" y="20396"/>
                  </a:lnTo>
                  <a:lnTo>
                    <a:pt x="101041" y="20396"/>
                  </a:lnTo>
                  <a:lnTo>
                    <a:pt x="100647" y="20015"/>
                  </a:lnTo>
                  <a:close/>
                </a:path>
                <a:path w="153035" h="153035">
                  <a:moveTo>
                    <a:pt x="100253" y="23482"/>
                  </a:moveTo>
                  <a:lnTo>
                    <a:pt x="99872" y="23482"/>
                  </a:lnTo>
                  <a:lnTo>
                    <a:pt x="100253" y="23863"/>
                  </a:lnTo>
                  <a:lnTo>
                    <a:pt x="100253" y="23482"/>
                  </a:lnTo>
                  <a:close/>
                </a:path>
                <a:path w="153035" h="153035">
                  <a:moveTo>
                    <a:pt x="108432" y="22707"/>
                  </a:moveTo>
                  <a:lnTo>
                    <a:pt x="108051" y="22707"/>
                  </a:lnTo>
                  <a:lnTo>
                    <a:pt x="108051" y="23088"/>
                  </a:lnTo>
                  <a:lnTo>
                    <a:pt x="108432" y="22707"/>
                  </a:lnTo>
                  <a:close/>
                </a:path>
                <a:path w="153035" h="153035">
                  <a:moveTo>
                    <a:pt x="112140" y="20789"/>
                  </a:moveTo>
                  <a:lnTo>
                    <a:pt x="111937" y="21170"/>
                  </a:lnTo>
                  <a:lnTo>
                    <a:pt x="112140" y="21170"/>
                  </a:lnTo>
                  <a:lnTo>
                    <a:pt x="112140" y="20789"/>
                  </a:lnTo>
                  <a:close/>
                </a:path>
                <a:path w="153035" h="153035">
                  <a:moveTo>
                    <a:pt x="46723" y="68135"/>
                  </a:moveTo>
                  <a:lnTo>
                    <a:pt x="46329" y="68516"/>
                  </a:lnTo>
                  <a:lnTo>
                    <a:pt x="46723" y="68516"/>
                  </a:lnTo>
                  <a:lnTo>
                    <a:pt x="46723" y="68135"/>
                  </a:lnTo>
                  <a:close/>
                </a:path>
                <a:path w="153035" h="153035">
                  <a:moveTo>
                    <a:pt x="148932" y="10007"/>
                  </a:moveTo>
                  <a:lnTo>
                    <a:pt x="148539" y="10007"/>
                  </a:lnTo>
                  <a:lnTo>
                    <a:pt x="148539" y="10388"/>
                  </a:lnTo>
                  <a:lnTo>
                    <a:pt x="148932" y="10007"/>
                  </a:lnTo>
                  <a:close/>
                </a:path>
                <a:path w="153035" h="153035">
                  <a:moveTo>
                    <a:pt x="152628" y="7886"/>
                  </a:moveTo>
                  <a:lnTo>
                    <a:pt x="152234" y="7886"/>
                  </a:lnTo>
                  <a:lnTo>
                    <a:pt x="152234" y="8280"/>
                  </a:lnTo>
                  <a:lnTo>
                    <a:pt x="152628" y="8280"/>
                  </a:lnTo>
                  <a:lnTo>
                    <a:pt x="152628" y="7886"/>
                  </a:lnTo>
                  <a:close/>
                </a:path>
                <a:path w="153035" h="153035">
                  <a:moveTo>
                    <a:pt x="152628" y="10782"/>
                  </a:moveTo>
                  <a:lnTo>
                    <a:pt x="152628" y="11163"/>
                  </a:lnTo>
                  <a:lnTo>
                    <a:pt x="153022" y="11163"/>
                  </a:lnTo>
                  <a:lnTo>
                    <a:pt x="152628" y="10782"/>
                  </a:lnTo>
                  <a:close/>
                </a:path>
                <a:path w="153035" h="153035">
                  <a:moveTo>
                    <a:pt x="4089" y="91033"/>
                  </a:moveTo>
                  <a:lnTo>
                    <a:pt x="4089" y="91427"/>
                  </a:lnTo>
                  <a:lnTo>
                    <a:pt x="4470" y="91427"/>
                  </a:lnTo>
                  <a:lnTo>
                    <a:pt x="4089" y="91033"/>
                  </a:lnTo>
                  <a:close/>
                </a:path>
                <a:path w="153035" h="153035">
                  <a:moveTo>
                    <a:pt x="50418" y="84493"/>
                  </a:moveTo>
                  <a:lnTo>
                    <a:pt x="50228" y="84493"/>
                  </a:lnTo>
                  <a:lnTo>
                    <a:pt x="50418" y="84874"/>
                  </a:lnTo>
                  <a:lnTo>
                    <a:pt x="50418" y="84493"/>
                  </a:lnTo>
                  <a:close/>
                </a:path>
                <a:path w="153035" h="153035">
                  <a:moveTo>
                    <a:pt x="150101" y="30022"/>
                  </a:moveTo>
                  <a:lnTo>
                    <a:pt x="150101" y="30403"/>
                  </a:lnTo>
                  <a:lnTo>
                    <a:pt x="150291" y="30403"/>
                  </a:lnTo>
                  <a:lnTo>
                    <a:pt x="150101" y="30022"/>
                  </a:lnTo>
                  <a:close/>
                </a:path>
                <a:path w="153035" h="153035">
                  <a:moveTo>
                    <a:pt x="0" y="111823"/>
                  </a:moveTo>
                  <a:lnTo>
                    <a:pt x="0" y="112204"/>
                  </a:lnTo>
                  <a:lnTo>
                    <a:pt x="380" y="112204"/>
                  </a:lnTo>
                  <a:lnTo>
                    <a:pt x="0" y="111823"/>
                  </a:lnTo>
                  <a:close/>
                </a:path>
                <a:path w="153035" h="153035">
                  <a:moveTo>
                    <a:pt x="95783" y="73329"/>
                  </a:moveTo>
                  <a:lnTo>
                    <a:pt x="95389" y="73710"/>
                  </a:lnTo>
                  <a:lnTo>
                    <a:pt x="95783" y="73710"/>
                  </a:lnTo>
                  <a:lnTo>
                    <a:pt x="95783" y="73329"/>
                  </a:lnTo>
                  <a:close/>
                </a:path>
                <a:path w="153035" h="153035">
                  <a:moveTo>
                    <a:pt x="4470" y="115862"/>
                  </a:moveTo>
                  <a:lnTo>
                    <a:pt x="4089" y="115862"/>
                  </a:lnTo>
                  <a:lnTo>
                    <a:pt x="4089" y="116255"/>
                  </a:lnTo>
                  <a:lnTo>
                    <a:pt x="4470" y="115862"/>
                  </a:lnTo>
                  <a:close/>
                </a:path>
                <a:path w="153035" h="153035">
                  <a:moveTo>
                    <a:pt x="13042" y="135496"/>
                  </a:moveTo>
                  <a:lnTo>
                    <a:pt x="12649" y="135496"/>
                  </a:lnTo>
                  <a:lnTo>
                    <a:pt x="13042" y="135877"/>
                  </a:lnTo>
                  <a:lnTo>
                    <a:pt x="13042" y="135496"/>
                  </a:lnTo>
                  <a:close/>
                </a:path>
                <a:path w="153035" h="153035">
                  <a:moveTo>
                    <a:pt x="14592" y="136270"/>
                  </a:moveTo>
                  <a:lnTo>
                    <a:pt x="14211" y="136270"/>
                  </a:lnTo>
                  <a:lnTo>
                    <a:pt x="14211" y="136651"/>
                  </a:lnTo>
                  <a:lnTo>
                    <a:pt x="14592" y="136651"/>
                  </a:lnTo>
                  <a:lnTo>
                    <a:pt x="14592" y="136270"/>
                  </a:lnTo>
                  <a:close/>
                </a:path>
                <a:path w="153035" h="153035">
                  <a:moveTo>
                    <a:pt x="17132" y="138772"/>
                  </a:moveTo>
                  <a:lnTo>
                    <a:pt x="16929" y="138772"/>
                  </a:lnTo>
                  <a:lnTo>
                    <a:pt x="17132" y="139153"/>
                  </a:lnTo>
                  <a:lnTo>
                    <a:pt x="17132" y="138772"/>
                  </a:lnTo>
                  <a:close/>
                </a:path>
                <a:path w="153035" h="153035">
                  <a:moveTo>
                    <a:pt x="23939" y="152628"/>
                  </a:moveTo>
                  <a:lnTo>
                    <a:pt x="23558" y="152819"/>
                  </a:lnTo>
                  <a:lnTo>
                    <a:pt x="23939" y="152819"/>
                  </a:lnTo>
                  <a:lnTo>
                    <a:pt x="23939" y="152628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7" name="object 2957"/>
            <p:cNvSpPr/>
            <p:nvPr/>
          </p:nvSpPr>
          <p:spPr>
            <a:xfrm>
              <a:off x="4549514" y="1915843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0" y="3467"/>
                  </a:moveTo>
                  <a:lnTo>
                    <a:pt x="584" y="3467"/>
                  </a:lnTo>
                </a:path>
                <a:path w="10160" h="3810">
                  <a:moveTo>
                    <a:pt x="8953" y="0"/>
                  </a:moveTo>
                  <a:lnTo>
                    <a:pt x="953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8" name="object 2958"/>
            <p:cNvSpPr/>
            <p:nvPr/>
          </p:nvSpPr>
          <p:spPr>
            <a:xfrm>
              <a:off x="4547660" y="1916427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0515" y="0"/>
                  </a:moveTo>
                  <a:lnTo>
                    <a:pt x="10909" y="0"/>
                  </a:lnTo>
                  <a:lnTo>
                    <a:pt x="10515" y="0"/>
                  </a:lnTo>
                  <a:close/>
                </a:path>
                <a:path w="11429" h="5714">
                  <a:moveTo>
                    <a:pt x="0" y="5575"/>
                  </a:moveTo>
                  <a:lnTo>
                    <a:pt x="393" y="5575"/>
                  </a:lnTo>
                  <a:lnTo>
                    <a:pt x="0" y="5575"/>
                  </a:lnTo>
                  <a:close/>
                </a:path>
                <a:path w="11429" h="5714">
                  <a:moveTo>
                    <a:pt x="0" y="5575"/>
                  </a:moveTo>
                  <a:lnTo>
                    <a:pt x="393" y="5575"/>
                  </a:lnTo>
                  <a:lnTo>
                    <a:pt x="0" y="557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9" name="object 2959"/>
            <p:cNvSpPr/>
            <p:nvPr/>
          </p:nvSpPr>
          <p:spPr>
            <a:xfrm>
              <a:off x="4546885" y="19243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0" name="object 2960"/>
            <p:cNvSpPr/>
            <p:nvPr/>
          </p:nvSpPr>
          <p:spPr>
            <a:xfrm>
              <a:off x="4546885" y="192469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70" h="635">
                  <a:moveTo>
                    <a:pt x="393" y="203"/>
                  </a:moveTo>
                  <a:lnTo>
                    <a:pt x="0" y="203"/>
                  </a:lnTo>
                  <a:lnTo>
                    <a:pt x="393" y="2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/>
            <p:cNvSpPr/>
            <p:nvPr/>
          </p:nvSpPr>
          <p:spPr>
            <a:xfrm>
              <a:off x="4565186" y="19164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2" name="object 2962"/>
            <p:cNvSpPr/>
            <p:nvPr/>
          </p:nvSpPr>
          <p:spPr>
            <a:xfrm>
              <a:off x="4559928" y="19195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3" name="object 2963"/>
            <p:cNvSpPr/>
            <p:nvPr/>
          </p:nvSpPr>
          <p:spPr>
            <a:xfrm>
              <a:off x="4580172" y="19104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4" name="object 2964"/>
            <p:cNvSpPr/>
            <p:nvPr/>
          </p:nvSpPr>
          <p:spPr>
            <a:xfrm>
              <a:off x="4574927" y="191237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245" y="0"/>
                  </a:moveTo>
                  <a:lnTo>
                    <a:pt x="4864" y="0"/>
                  </a:lnTo>
                  <a:lnTo>
                    <a:pt x="5245" y="0"/>
                  </a:lnTo>
                  <a:close/>
                </a:path>
                <a:path w="5714" h="3810">
                  <a:moveTo>
                    <a:pt x="380" y="3276"/>
                  </a:moveTo>
                  <a:lnTo>
                    <a:pt x="0" y="3276"/>
                  </a:lnTo>
                  <a:lnTo>
                    <a:pt x="0" y="2895"/>
                  </a:lnTo>
                  <a:lnTo>
                    <a:pt x="380" y="2895"/>
                  </a:lnTo>
                  <a:lnTo>
                    <a:pt x="380" y="327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5" name="object 2965"/>
            <p:cNvSpPr/>
            <p:nvPr/>
          </p:nvSpPr>
          <p:spPr>
            <a:xfrm>
              <a:off x="4575308" y="19152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6" name="object 2966"/>
            <p:cNvSpPr/>
            <p:nvPr/>
          </p:nvSpPr>
          <p:spPr>
            <a:xfrm>
              <a:off x="4588745" y="19083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7" name="object 2967"/>
            <p:cNvSpPr/>
            <p:nvPr/>
          </p:nvSpPr>
          <p:spPr>
            <a:xfrm>
              <a:off x="4575409" y="1905644"/>
              <a:ext cx="21590" cy="10795"/>
            </a:xfrm>
            <a:custGeom>
              <a:avLst/>
              <a:gdLst/>
              <a:ahLst/>
              <a:cxnLst/>
              <a:rect l="l" t="t" r="r" b="b"/>
              <a:pathLst>
                <a:path w="21589" h="10794">
                  <a:moveTo>
                    <a:pt x="0" y="10198"/>
                  </a:moveTo>
                  <a:lnTo>
                    <a:pt x="584" y="10198"/>
                  </a:lnTo>
                </a:path>
                <a:path w="21589" h="10794">
                  <a:moveTo>
                    <a:pt x="12268" y="3657"/>
                  </a:moveTo>
                  <a:lnTo>
                    <a:pt x="12852" y="3657"/>
                  </a:lnTo>
                </a:path>
                <a:path w="21589" h="10794">
                  <a:moveTo>
                    <a:pt x="20637" y="0"/>
                  </a:moveTo>
                  <a:lnTo>
                    <a:pt x="21221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8" name="object 2968"/>
            <p:cNvSpPr/>
            <p:nvPr/>
          </p:nvSpPr>
          <p:spPr>
            <a:xfrm>
              <a:off x="4574927" y="191834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9" name="object 2969"/>
            <p:cNvSpPr/>
            <p:nvPr/>
          </p:nvSpPr>
          <p:spPr>
            <a:xfrm>
              <a:off x="4575308" y="19179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0" name="object 2970"/>
            <p:cNvSpPr/>
            <p:nvPr/>
          </p:nvSpPr>
          <p:spPr>
            <a:xfrm>
              <a:off x="4574927" y="191834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1" name="object 2971"/>
            <p:cNvSpPr/>
            <p:nvPr/>
          </p:nvSpPr>
          <p:spPr>
            <a:xfrm>
              <a:off x="4574635" y="19185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2" name="object 2972"/>
            <p:cNvSpPr/>
            <p:nvPr/>
          </p:nvSpPr>
          <p:spPr>
            <a:xfrm>
              <a:off x="4573365" y="191911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381"/>
                  </a:moveTo>
                  <a:lnTo>
                    <a:pt x="0" y="381"/>
                  </a:lnTo>
                  <a:lnTo>
                    <a:pt x="393" y="381"/>
                  </a:lnTo>
                  <a:close/>
                </a:path>
                <a:path w="1270" h="635">
                  <a:moveTo>
                    <a:pt x="0" y="381"/>
                  </a:moveTo>
                  <a:lnTo>
                    <a:pt x="393" y="381"/>
                  </a:lnTo>
                  <a:lnTo>
                    <a:pt x="0" y="381"/>
                  </a:lnTo>
                  <a:close/>
                </a:path>
                <a:path w="1270" h="635">
                  <a:moveTo>
                    <a:pt x="393" y="381"/>
                  </a:moveTo>
                  <a:lnTo>
                    <a:pt x="0" y="381"/>
                  </a:lnTo>
                  <a:lnTo>
                    <a:pt x="393" y="381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774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3" name="object 2973"/>
            <p:cNvSpPr/>
            <p:nvPr/>
          </p:nvSpPr>
          <p:spPr>
            <a:xfrm>
              <a:off x="4574139" y="19191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4" name="object 2974"/>
            <p:cNvSpPr/>
            <p:nvPr/>
          </p:nvSpPr>
          <p:spPr>
            <a:xfrm>
              <a:off x="4558569" y="1919500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15189" y="0"/>
                  </a:moveTo>
                  <a:lnTo>
                    <a:pt x="14795" y="0"/>
                  </a:lnTo>
                  <a:lnTo>
                    <a:pt x="15189" y="0"/>
                  </a:lnTo>
                  <a:close/>
                </a:path>
                <a:path w="15875" h="8889">
                  <a:moveTo>
                    <a:pt x="15189" y="0"/>
                  </a:moveTo>
                  <a:lnTo>
                    <a:pt x="15570" y="0"/>
                  </a:lnTo>
                  <a:lnTo>
                    <a:pt x="15189" y="0"/>
                  </a:lnTo>
                  <a:close/>
                </a:path>
                <a:path w="15875" h="8889">
                  <a:moveTo>
                    <a:pt x="190" y="8470"/>
                  </a:moveTo>
                  <a:lnTo>
                    <a:pt x="0" y="8470"/>
                  </a:lnTo>
                  <a:lnTo>
                    <a:pt x="190" y="8470"/>
                  </a:lnTo>
                  <a:close/>
                </a:path>
                <a:path w="15875" h="8889">
                  <a:moveTo>
                    <a:pt x="12268" y="2895"/>
                  </a:moveTo>
                  <a:lnTo>
                    <a:pt x="12268" y="3276"/>
                  </a:lnTo>
                  <a:lnTo>
                    <a:pt x="11874" y="2895"/>
                  </a:lnTo>
                  <a:lnTo>
                    <a:pt x="12268" y="28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5" name="object 2975"/>
            <p:cNvSpPr/>
            <p:nvPr/>
          </p:nvSpPr>
          <p:spPr>
            <a:xfrm>
              <a:off x="4569669" y="19235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6" name="object 2976"/>
            <p:cNvSpPr/>
            <p:nvPr/>
          </p:nvSpPr>
          <p:spPr>
            <a:xfrm>
              <a:off x="4569275" y="192431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7" name="object 2977"/>
            <p:cNvSpPr/>
            <p:nvPr/>
          </p:nvSpPr>
          <p:spPr>
            <a:xfrm>
              <a:off x="4455572" y="19641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8" name="object 2978"/>
            <p:cNvSpPr/>
            <p:nvPr/>
          </p:nvSpPr>
          <p:spPr>
            <a:xfrm>
              <a:off x="4453832" y="1966084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79" h="635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5079" h="635">
                  <a:moveTo>
                    <a:pt x="4470" y="0"/>
                  </a:moveTo>
                  <a:lnTo>
                    <a:pt x="4470" y="381"/>
                  </a:lnTo>
                  <a:lnTo>
                    <a:pt x="4076" y="381"/>
                  </a:lnTo>
                  <a:lnTo>
                    <a:pt x="4470" y="381"/>
                  </a:lnTo>
                  <a:lnTo>
                    <a:pt x="447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9" name="object 2979"/>
            <p:cNvSpPr/>
            <p:nvPr/>
          </p:nvSpPr>
          <p:spPr>
            <a:xfrm>
              <a:off x="4458011" y="1931819"/>
              <a:ext cx="109220" cy="36195"/>
            </a:xfrm>
            <a:custGeom>
              <a:avLst/>
              <a:gdLst/>
              <a:ahLst/>
              <a:cxnLst/>
              <a:rect l="l" t="t" r="r" b="b"/>
              <a:pathLst>
                <a:path w="109220" h="36194">
                  <a:moveTo>
                    <a:pt x="0" y="35610"/>
                  </a:moveTo>
                  <a:lnTo>
                    <a:pt x="584" y="35610"/>
                  </a:lnTo>
                </a:path>
                <a:path w="109220" h="36194">
                  <a:moveTo>
                    <a:pt x="108051" y="0"/>
                  </a:moveTo>
                  <a:lnTo>
                    <a:pt x="108635" y="0"/>
                  </a:lnTo>
                </a:path>
                <a:path w="109220" h="36194">
                  <a:moveTo>
                    <a:pt x="108445" y="0"/>
                  </a:moveTo>
                  <a:lnTo>
                    <a:pt x="10902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/>
            <p:cNvSpPr/>
            <p:nvPr/>
          </p:nvSpPr>
          <p:spPr>
            <a:xfrm>
              <a:off x="4453832" y="1942792"/>
              <a:ext cx="93980" cy="27940"/>
            </a:xfrm>
            <a:custGeom>
              <a:avLst/>
              <a:gdLst/>
              <a:ahLst/>
              <a:cxnLst/>
              <a:rect l="l" t="t" r="r" b="b"/>
              <a:pathLst>
                <a:path w="93979" h="27939">
                  <a:moveTo>
                    <a:pt x="381" y="27330"/>
                  </a:moveTo>
                  <a:lnTo>
                    <a:pt x="0" y="27330"/>
                  </a:lnTo>
                  <a:lnTo>
                    <a:pt x="381" y="27330"/>
                  </a:lnTo>
                  <a:close/>
                </a:path>
                <a:path w="93979" h="27939">
                  <a:moveTo>
                    <a:pt x="93052" y="0"/>
                  </a:moveTo>
                  <a:lnTo>
                    <a:pt x="93446" y="0"/>
                  </a:lnTo>
                  <a:lnTo>
                    <a:pt x="93052" y="0"/>
                  </a:lnTo>
                  <a:close/>
                </a:path>
                <a:path w="93979" h="27939">
                  <a:moveTo>
                    <a:pt x="93052" y="0"/>
                  </a:moveTo>
                  <a:lnTo>
                    <a:pt x="93446" y="0"/>
                  </a:lnTo>
                  <a:lnTo>
                    <a:pt x="9305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1" name="object 2981"/>
            <p:cNvSpPr/>
            <p:nvPr/>
          </p:nvSpPr>
          <p:spPr>
            <a:xfrm>
              <a:off x="4547660" y="19427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2" name="object 2982"/>
            <p:cNvSpPr/>
            <p:nvPr/>
          </p:nvSpPr>
          <p:spPr>
            <a:xfrm>
              <a:off x="4549032" y="194241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3" name="object 2983"/>
            <p:cNvSpPr/>
            <p:nvPr/>
          </p:nvSpPr>
          <p:spPr>
            <a:xfrm>
              <a:off x="4565961" y="19352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4" name="object 2984"/>
            <p:cNvSpPr/>
            <p:nvPr/>
          </p:nvSpPr>
          <p:spPr>
            <a:xfrm>
              <a:off x="4565580" y="1935286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0"/>
                  </a:moveTo>
                  <a:lnTo>
                    <a:pt x="380" y="0"/>
                  </a:lnTo>
                  <a:lnTo>
                    <a:pt x="774" y="0"/>
                  </a:lnTo>
                  <a:close/>
                </a:path>
                <a:path w="1270" h="635">
                  <a:moveTo>
                    <a:pt x="380" y="380"/>
                  </a:moveTo>
                  <a:lnTo>
                    <a:pt x="0" y="380"/>
                  </a:lnTo>
                  <a:lnTo>
                    <a:pt x="380" y="380"/>
                  </a:lnTo>
                  <a:lnTo>
                    <a:pt x="0" y="380"/>
                  </a:lnTo>
                  <a:lnTo>
                    <a:pt x="38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5" name="object 2985"/>
            <p:cNvSpPr/>
            <p:nvPr/>
          </p:nvSpPr>
          <p:spPr>
            <a:xfrm>
              <a:off x="4505128" y="19599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6" name="object 2986"/>
            <p:cNvSpPr/>
            <p:nvPr/>
          </p:nvSpPr>
          <p:spPr>
            <a:xfrm>
              <a:off x="4565961" y="193566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7" name="object 2987"/>
            <p:cNvSpPr/>
            <p:nvPr/>
          </p:nvSpPr>
          <p:spPr>
            <a:xfrm>
              <a:off x="4502308" y="19612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8" name="object 2988"/>
            <p:cNvSpPr/>
            <p:nvPr/>
          </p:nvSpPr>
          <p:spPr>
            <a:xfrm>
              <a:off x="4504251" y="196088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70" h="635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70" h="635">
                  <a:moveTo>
                    <a:pt x="393" y="381"/>
                  </a:moveTo>
                  <a:lnTo>
                    <a:pt x="0" y="381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9" name="object 2989"/>
            <p:cNvSpPr/>
            <p:nvPr/>
          </p:nvSpPr>
          <p:spPr>
            <a:xfrm>
              <a:off x="4568107" y="19364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0" name="object 2990"/>
            <p:cNvSpPr/>
            <p:nvPr/>
          </p:nvSpPr>
          <p:spPr>
            <a:xfrm>
              <a:off x="4568107" y="193644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70" h="635">
                  <a:moveTo>
                    <a:pt x="0" y="380"/>
                  </a:move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1" name="object 2991"/>
            <p:cNvSpPr/>
            <p:nvPr/>
          </p:nvSpPr>
          <p:spPr>
            <a:xfrm>
              <a:off x="4568500" y="19364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2" name="object 2992"/>
            <p:cNvSpPr/>
            <p:nvPr/>
          </p:nvSpPr>
          <p:spPr>
            <a:xfrm>
              <a:off x="4568107" y="19368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3" name="object 2993"/>
            <p:cNvSpPr/>
            <p:nvPr/>
          </p:nvSpPr>
          <p:spPr>
            <a:xfrm>
              <a:off x="4505902" y="1936632"/>
              <a:ext cx="63500" cy="25400"/>
            </a:xfrm>
            <a:custGeom>
              <a:avLst/>
              <a:gdLst/>
              <a:ahLst/>
              <a:cxnLst/>
              <a:rect l="l" t="t" r="r" b="b"/>
              <a:pathLst>
                <a:path w="63500" h="25400">
                  <a:moveTo>
                    <a:pt x="0" y="25209"/>
                  </a:moveTo>
                  <a:lnTo>
                    <a:pt x="584" y="25209"/>
                  </a:lnTo>
                </a:path>
                <a:path w="63500" h="25400">
                  <a:moveTo>
                    <a:pt x="62687" y="0"/>
                  </a:moveTo>
                  <a:lnTo>
                    <a:pt x="63271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4" name="object 2994"/>
            <p:cNvSpPr/>
            <p:nvPr/>
          </p:nvSpPr>
          <p:spPr>
            <a:xfrm>
              <a:off x="4568500" y="19368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5" name="object 2995"/>
            <p:cNvSpPr/>
            <p:nvPr/>
          </p:nvSpPr>
          <p:spPr>
            <a:xfrm>
              <a:off x="4568881" y="19364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6" name="object 2996"/>
            <p:cNvSpPr/>
            <p:nvPr/>
          </p:nvSpPr>
          <p:spPr>
            <a:xfrm>
              <a:off x="4469796" y="197165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7" name="object 2997"/>
            <p:cNvSpPr/>
            <p:nvPr/>
          </p:nvSpPr>
          <p:spPr>
            <a:xfrm>
              <a:off x="4568209" y="193701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8" name="object 2998"/>
            <p:cNvSpPr/>
            <p:nvPr/>
          </p:nvSpPr>
          <p:spPr>
            <a:xfrm>
              <a:off x="4568107" y="19372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9" name="object 2999"/>
            <p:cNvSpPr/>
            <p:nvPr/>
          </p:nvSpPr>
          <p:spPr>
            <a:xfrm>
              <a:off x="4568590" y="193701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0" name="object 3000"/>
            <p:cNvSpPr/>
            <p:nvPr/>
          </p:nvSpPr>
          <p:spPr>
            <a:xfrm>
              <a:off x="4568500" y="19372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1" name="object 3001"/>
            <p:cNvSpPr/>
            <p:nvPr/>
          </p:nvSpPr>
          <p:spPr>
            <a:xfrm>
              <a:off x="4568881" y="19368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2" name="object 3002"/>
            <p:cNvSpPr/>
            <p:nvPr/>
          </p:nvSpPr>
          <p:spPr>
            <a:xfrm>
              <a:off x="4568881" y="19372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3" name="object 3003"/>
            <p:cNvSpPr/>
            <p:nvPr/>
          </p:nvSpPr>
          <p:spPr>
            <a:xfrm>
              <a:off x="4569275" y="19368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4" name="object 3004"/>
            <p:cNvSpPr/>
            <p:nvPr/>
          </p:nvSpPr>
          <p:spPr>
            <a:xfrm>
              <a:off x="4568107" y="19375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5" name="object 3005"/>
            <p:cNvSpPr/>
            <p:nvPr/>
          </p:nvSpPr>
          <p:spPr>
            <a:xfrm>
              <a:off x="4568500" y="19375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6" name="object 3006"/>
            <p:cNvSpPr/>
            <p:nvPr/>
          </p:nvSpPr>
          <p:spPr>
            <a:xfrm>
              <a:off x="4481861" y="1959734"/>
              <a:ext cx="37465" cy="11430"/>
            </a:xfrm>
            <a:custGeom>
              <a:avLst/>
              <a:gdLst/>
              <a:ahLst/>
              <a:cxnLst/>
              <a:rect l="l" t="t" r="r" b="b"/>
              <a:pathLst>
                <a:path w="37464" h="11430">
                  <a:moveTo>
                    <a:pt x="28041" y="3073"/>
                  </a:moveTo>
                  <a:lnTo>
                    <a:pt x="27647" y="3073"/>
                  </a:lnTo>
                  <a:lnTo>
                    <a:pt x="28041" y="3073"/>
                  </a:lnTo>
                  <a:close/>
                </a:path>
                <a:path w="37464" h="11430">
                  <a:moveTo>
                    <a:pt x="34658" y="762"/>
                  </a:moveTo>
                  <a:lnTo>
                    <a:pt x="34264" y="762"/>
                  </a:lnTo>
                  <a:lnTo>
                    <a:pt x="34658" y="762"/>
                  </a:lnTo>
                  <a:close/>
                </a:path>
                <a:path w="37464" h="11430">
                  <a:moveTo>
                    <a:pt x="34264" y="762"/>
                  </a:moveTo>
                  <a:lnTo>
                    <a:pt x="34074" y="762"/>
                  </a:lnTo>
                  <a:lnTo>
                    <a:pt x="34264" y="762"/>
                  </a:lnTo>
                  <a:close/>
                </a:path>
                <a:path w="37464" h="11430">
                  <a:moveTo>
                    <a:pt x="36995" y="0"/>
                  </a:moveTo>
                  <a:lnTo>
                    <a:pt x="36601" y="0"/>
                  </a:lnTo>
                  <a:lnTo>
                    <a:pt x="36995" y="0"/>
                  </a:lnTo>
                  <a:close/>
                </a:path>
                <a:path w="37464" h="11430">
                  <a:moveTo>
                    <a:pt x="393" y="11163"/>
                  </a:moveTo>
                  <a:lnTo>
                    <a:pt x="0" y="11163"/>
                  </a:lnTo>
                  <a:lnTo>
                    <a:pt x="393" y="11163"/>
                  </a:lnTo>
                  <a:close/>
                </a:path>
                <a:path w="37464" h="11430">
                  <a:moveTo>
                    <a:pt x="29781" y="2692"/>
                  </a:moveTo>
                  <a:lnTo>
                    <a:pt x="29400" y="2692"/>
                  </a:lnTo>
                  <a:lnTo>
                    <a:pt x="29781" y="2692"/>
                  </a:lnTo>
                  <a:close/>
                </a:path>
                <a:path w="37464" h="11430">
                  <a:moveTo>
                    <a:pt x="28816" y="3073"/>
                  </a:moveTo>
                  <a:lnTo>
                    <a:pt x="28422" y="3073"/>
                  </a:lnTo>
                  <a:lnTo>
                    <a:pt x="28816" y="30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7" name="object 3007"/>
            <p:cNvSpPr/>
            <p:nvPr/>
          </p:nvSpPr>
          <p:spPr>
            <a:xfrm>
              <a:off x="4518945" y="19599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8" name="object 3008"/>
            <p:cNvSpPr/>
            <p:nvPr/>
          </p:nvSpPr>
          <p:spPr>
            <a:xfrm>
              <a:off x="4517777" y="19603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9" name="object 3009"/>
            <p:cNvSpPr/>
            <p:nvPr/>
          </p:nvSpPr>
          <p:spPr>
            <a:xfrm>
              <a:off x="4519631" y="19597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0" name="object 3010"/>
            <p:cNvSpPr/>
            <p:nvPr/>
          </p:nvSpPr>
          <p:spPr>
            <a:xfrm>
              <a:off x="4579016" y="193394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1" name="object 3011"/>
            <p:cNvSpPr/>
            <p:nvPr/>
          </p:nvSpPr>
          <p:spPr>
            <a:xfrm>
              <a:off x="4519339" y="19599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2" name="object 3012"/>
            <p:cNvSpPr/>
            <p:nvPr/>
          </p:nvSpPr>
          <p:spPr>
            <a:xfrm>
              <a:off x="4515148" y="19616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3" name="object 3013"/>
            <p:cNvSpPr/>
            <p:nvPr/>
          </p:nvSpPr>
          <p:spPr>
            <a:xfrm>
              <a:off x="4520025" y="19597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4" name="object 3014"/>
            <p:cNvSpPr/>
            <p:nvPr/>
          </p:nvSpPr>
          <p:spPr>
            <a:xfrm>
              <a:off x="4515148" y="19616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5" name="object 3015"/>
            <p:cNvSpPr/>
            <p:nvPr/>
          </p:nvSpPr>
          <p:spPr>
            <a:xfrm>
              <a:off x="4482636" y="19708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6" name="object 3016"/>
            <p:cNvSpPr/>
            <p:nvPr/>
          </p:nvSpPr>
          <p:spPr>
            <a:xfrm>
              <a:off x="4482255" y="1960115"/>
              <a:ext cx="38100" cy="11430"/>
            </a:xfrm>
            <a:custGeom>
              <a:avLst/>
              <a:gdLst/>
              <a:ahLst/>
              <a:cxnLst/>
              <a:rect l="l" t="t" r="r" b="b"/>
              <a:pathLst>
                <a:path w="38100" h="11430">
                  <a:moveTo>
                    <a:pt x="381" y="11163"/>
                  </a:moveTo>
                  <a:lnTo>
                    <a:pt x="0" y="11163"/>
                  </a:lnTo>
                  <a:lnTo>
                    <a:pt x="381" y="11163"/>
                  </a:lnTo>
                  <a:close/>
                </a:path>
                <a:path w="38100" h="11430">
                  <a:moveTo>
                    <a:pt x="37376" y="0"/>
                  </a:moveTo>
                  <a:lnTo>
                    <a:pt x="37769" y="0"/>
                  </a:lnTo>
                  <a:lnTo>
                    <a:pt x="37376" y="0"/>
                  </a:lnTo>
                  <a:close/>
                </a:path>
                <a:path w="38100" h="11430">
                  <a:moveTo>
                    <a:pt x="37376" y="0"/>
                  </a:moveTo>
                  <a:lnTo>
                    <a:pt x="37769" y="0"/>
                  </a:lnTo>
                  <a:lnTo>
                    <a:pt x="3737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7" name="object 3017"/>
            <p:cNvSpPr/>
            <p:nvPr/>
          </p:nvSpPr>
          <p:spPr>
            <a:xfrm>
              <a:off x="4482636" y="19708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8" name="object 3018"/>
            <p:cNvSpPr/>
            <p:nvPr/>
          </p:nvSpPr>
          <p:spPr>
            <a:xfrm>
              <a:off x="4511262" y="19628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9" name="object 3019"/>
            <p:cNvSpPr/>
            <p:nvPr/>
          </p:nvSpPr>
          <p:spPr>
            <a:xfrm>
              <a:off x="4520114" y="19599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0" name="object 3020"/>
            <p:cNvSpPr/>
            <p:nvPr/>
          </p:nvSpPr>
          <p:spPr>
            <a:xfrm>
              <a:off x="4511262" y="19628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1" name="object 3021"/>
            <p:cNvSpPr/>
            <p:nvPr/>
          </p:nvSpPr>
          <p:spPr>
            <a:xfrm>
              <a:off x="4579397" y="19339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2" name="object 3022"/>
            <p:cNvSpPr/>
            <p:nvPr/>
          </p:nvSpPr>
          <p:spPr>
            <a:xfrm>
              <a:off x="4520025" y="19601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3" name="object 3023"/>
            <p:cNvSpPr/>
            <p:nvPr/>
          </p:nvSpPr>
          <p:spPr>
            <a:xfrm>
              <a:off x="4514373" y="19620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4" name="object 3024"/>
            <p:cNvSpPr/>
            <p:nvPr/>
          </p:nvSpPr>
          <p:spPr>
            <a:xfrm>
              <a:off x="4517688" y="1960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5" name="object 3025"/>
            <p:cNvSpPr/>
            <p:nvPr/>
          </p:nvSpPr>
          <p:spPr>
            <a:xfrm>
              <a:off x="4520025" y="19601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6" name="object 3026"/>
            <p:cNvSpPr/>
            <p:nvPr/>
          </p:nvSpPr>
          <p:spPr>
            <a:xfrm>
              <a:off x="4513205" y="19624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7" name="object 3027"/>
            <p:cNvSpPr/>
            <p:nvPr/>
          </p:nvSpPr>
          <p:spPr>
            <a:xfrm>
              <a:off x="4481467" y="197165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8" name="object 3028"/>
            <p:cNvSpPr/>
            <p:nvPr/>
          </p:nvSpPr>
          <p:spPr>
            <a:xfrm>
              <a:off x="4513307" y="1960305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6426" y="0"/>
                  </a:moveTo>
                  <a:lnTo>
                    <a:pt x="7010" y="0"/>
                  </a:lnTo>
                </a:path>
                <a:path w="7620" h="2539">
                  <a:moveTo>
                    <a:pt x="0" y="2311"/>
                  </a:moveTo>
                  <a:lnTo>
                    <a:pt x="584" y="23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9" name="object 3029"/>
            <p:cNvSpPr/>
            <p:nvPr/>
          </p:nvSpPr>
          <p:spPr>
            <a:xfrm>
              <a:off x="4481467" y="1960115"/>
              <a:ext cx="39370" cy="12065"/>
            </a:xfrm>
            <a:custGeom>
              <a:avLst/>
              <a:gdLst/>
              <a:ahLst/>
              <a:cxnLst/>
              <a:rect l="l" t="t" r="r" b="b"/>
              <a:pathLst>
                <a:path w="39370" h="12064">
                  <a:moveTo>
                    <a:pt x="38938" y="0"/>
                  </a:moveTo>
                  <a:lnTo>
                    <a:pt x="39141" y="0"/>
                  </a:lnTo>
                  <a:lnTo>
                    <a:pt x="38938" y="0"/>
                  </a:lnTo>
                  <a:close/>
                </a:path>
                <a:path w="39370" h="12064">
                  <a:moveTo>
                    <a:pt x="393" y="11544"/>
                  </a:moveTo>
                  <a:lnTo>
                    <a:pt x="0" y="11544"/>
                  </a:lnTo>
                  <a:lnTo>
                    <a:pt x="393" y="1154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0" name="object 3030"/>
            <p:cNvSpPr/>
            <p:nvPr/>
          </p:nvSpPr>
          <p:spPr>
            <a:xfrm>
              <a:off x="4579397" y="19343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1" name="object 3031"/>
            <p:cNvSpPr/>
            <p:nvPr/>
          </p:nvSpPr>
          <p:spPr>
            <a:xfrm>
              <a:off x="4515148" y="19620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2" name="object 3032"/>
            <p:cNvSpPr/>
            <p:nvPr/>
          </p:nvSpPr>
          <p:spPr>
            <a:xfrm>
              <a:off x="4519631" y="1934512"/>
              <a:ext cx="60325" cy="26034"/>
            </a:xfrm>
            <a:custGeom>
              <a:avLst/>
              <a:gdLst/>
              <a:ahLst/>
              <a:cxnLst/>
              <a:rect l="l" t="t" r="r" b="b"/>
              <a:pathLst>
                <a:path w="60325" h="26035">
                  <a:moveTo>
                    <a:pt x="393" y="25984"/>
                  </a:moveTo>
                  <a:lnTo>
                    <a:pt x="0" y="25984"/>
                  </a:lnTo>
                  <a:lnTo>
                    <a:pt x="393" y="25984"/>
                  </a:lnTo>
                  <a:close/>
                </a:path>
                <a:path w="60325" h="26035">
                  <a:moveTo>
                    <a:pt x="60159" y="0"/>
                  </a:moveTo>
                  <a:lnTo>
                    <a:pt x="59766" y="0"/>
                  </a:lnTo>
                  <a:lnTo>
                    <a:pt x="6015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3" name="object 3033"/>
            <p:cNvSpPr/>
            <p:nvPr/>
          </p:nvSpPr>
          <p:spPr>
            <a:xfrm>
              <a:off x="4518171" y="196108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4" name="object 3034"/>
            <p:cNvSpPr/>
            <p:nvPr/>
          </p:nvSpPr>
          <p:spPr>
            <a:xfrm>
              <a:off x="4520609" y="196049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5" name="object 3035"/>
            <p:cNvSpPr/>
            <p:nvPr/>
          </p:nvSpPr>
          <p:spPr>
            <a:xfrm>
              <a:off x="4514081" y="1960305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0" y="2311"/>
                  </a:moveTo>
                  <a:lnTo>
                    <a:pt x="584" y="2311"/>
                  </a:lnTo>
                </a:path>
                <a:path w="7620" h="2539">
                  <a:moveTo>
                    <a:pt x="6616" y="0"/>
                  </a:moveTo>
                  <a:lnTo>
                    <a:pt x="720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6" name="object 3036"/>
            <p:cNvSpPr/>
            <p:nvPr/>
          </p:nvSpPr>
          <p:spPr>
            <a:xfrm>
              <a:off x="4520025" y="196049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584" y="0"/>
                  </a:moveTo>
                  <a:lnTo>
                    <a:pt x="381" y="0"/>
                  </a:lnTo>
                  <a:lnTo>
                    <a:pt x="584" y="0"/>
                  </a:lnTo>
                  <a:close/>
                </a:path>
                <a:path w="1904" h="635">
                  <a:moveTo>
                    <a:pt x="381" y="393"/>
                  </a:moveTo>
                  <a:lnTo>
                    <a:pt x="0" y="393"/>
                  </a:lnTo>
                  <a:lnTo>
                    <a:pt x="381" y="393"/>
                  </a:lnTo>
                  <a:close/>
                </a:path>
                <a:path w="1904" h="635">
                  <a:moveTo>
                    <a:pt x="1752" y="0"/>
                  </a:moveTo>
                  <a:lnTo>
                    <a:pt x="1358" y="0"/>
                  </a:lnTo>
                  <a:lnTo>
                    <a:pt x="175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7" name="object 3037"/>
            <p:cNvSpPr/>
            <p:nvPr/>
          </p:nvSpPr>
          <p:spPr>
            <a:xfrm>
              <a:off x="4521384" y="19604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8" name="object 3038"/>
            <p:cNvSpPr/>
            <p:nvPr/>
          </p:nvSpPr>
          <p:spPr>
            <a:xfrm>
              <a:off x="4515148" y="196280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977" y="190"/>
                  </a:moveTo>
                  <a:lnTo>
                    <a:pt x="787" y="190"/>
                  </a:lnTo>
                  <a:lnTo>
                    <a:pt x="977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9" name="object 3039"/>
            <p:cNvSpPr/>
            <p:nvPr/>
          </p:nvSpPr>
          <p:spPr>
            <a:xfrm>
              <a:off x="4522260" y="196108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0" name="object 3040"/>
            <p:cNvSpPr/>
            <p:nvPr/>
          </p:nvSpPr>
          <p:spPr>
            <a:xfrm>
              <a:off x="4522552" y="19608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1" name="object 3041"/>
            <p:cNvSpPr/>
            <p:nvPr/>
          </p:nvSpPr>
          <p:spPr>
            <a:xfrm>
              <a:off x="4522946" y="1960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2" name="object 3042"/>
            <p:cNvSpPr/>
            <p:nvPr/>
          </p:nvSpPr>
          <p:spPr>
            <a:xfrm>
              <a:off x="4459662" y="19778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3" name="object 3043"/>
            <p:cNvSpPr/>
            <p:nvPr/>
          </p:nvSpPr>
          <p:spPr>
            <a:xfrm>
              <a:off x="4522946" y="1960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4" name="object 3044"/>
            <p:cNvSpPr/>
            <p:nvPr/>
          </p:nvSpPr>
          <p:spPr>
            <a:xfrm>
              <a:off x="4522552" y="196127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5" name="object 3045"/>
            <p:cNvSpPr/>
            <p:nvPr/>
          </p:nvSpPr>
          <p:spPr>
            <a:xfrm>
              <a:off x="4523327" y="1960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6" name="object 3046"/>
            <p:cNvSpPr/>
            <p:nvPr/>
          </p:nvSpPr>
          <p:spPr>
            <a:xfrm>
              <a:off x="4513205" y="1961270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10">
                  <a:moveTo>
                    <a:pt x="393" y="3276"/>
                  </a:moveTo>
                  <a:lnTo>
                    <a:pt x="0" y="3276"/>
                  </a:lnTo>
                  <a:lnTo>
                    <a:pt x="393" y="3276"/>
                  </a:lnTo>
                  <a:close/>
                </a:path>
                <a:path w="11429" h="3810">
                  <a:moveTo>
                    <a:pt x="393" y="3276"/>
                  </a:moveTo>
                  <a:lnTo>
                    <a:pt x="0" y="3276"/>
                  </a:lnTo>
                  <a:lnTo>
                    <a:pt x="393" y="3276"/>
                  </a:lnTo>
                  <a:close/>
                </a:path>
                <a:path w="11429" h="3810">
                  <a:moveTo>
                    <a:pt x="10909" y="0"/>
                  </a:moveTo>
                  <a:lnTo>
                    <a:pt x="10515" y="0"/>
                  </a:lnTo>
                  <a:lnTo>
                    <a:pt x="1090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7" name="object 3047"/>
            <p:cNvSpPr/>
            <p:nvPr/>
          </p:nvSpPr>
          <p:spPr>
            <a:xfrm>
              <a:off x="4524114" y="19612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8" name="object 3048"/>
            <p:cNvSpPr/>
            <p:nvPr/>
          </p:nvSpPr>
          <p:spPr>
            <a:xfrm>
              <a:off x="4484389" y="1961651"/>
              <a:ext cx="40640" cy="13335"/>
            </a:xfrm>
            <a:custGeom>
              <a:avLst/>
              <a:gdLst/>
              <a:ahLst/>
              <a:cxnLst/>
              <a:rect l="l" t="t" r="r" b="b"/>
              <a:pathLst>
                <a:path w="40639" h="13335">
                  <a:moveTo>
                    <a:pt x="17526" y="7315"/>
                  </a:moveTo>
                  <a:lnTo>
                    <a:pt x="17335" y="7315"/>
                  </a:lnTo>
                  <a:lnTo>
                    <a:pt x="17526" y="7315"/>
                  </a:lnTo>
                  <a:close/>
                </a:path>
                <a:path w="40639" h="13335">
                  <a:moveTo>
                    <a:pt x="40106" y="0"/>
                  </a:moveTo>
                  <a:lnTo>
                    <a:pt x="39725" y="0"/>
                  </a:lnTo>
                  <a:lnTo>
                    <a:pt x="40106" y="0"/>
                  </a:lnTo>
                  <a:close/>
                </a:path>
                <a:path w="40639" h="13335">
                  <a:moveTo>
                    <a:pt x="36220" y="1739"/>
                  </a:moveTo>
                  <a:lnTo>
                    <a:pt x="36017" y="1739"/>
                  </a:lnTo>
                  <a:lnTo>
                    <a:pt x="36220" y="1739"/>
                  </a:lnTo>
                  <a:close/>
                </a:path>
                <a:path w="40639" h="13335">
                  <a:moveTo>
                    <a:pt x="17919" y="7708"/>
                  </a:moveTo>
                  <a:lnTo>
                    <a:pt x="17526" y="7708"/>
                  </a:lnTo>
                  <a:lnTo>
                    <a:pt x="17919" y="7708"/>
                  </a:lnTo>
                  <a:close/>
                </a:path>
                <a:path w="40639" h="13335">
                  <a:moveTo>
                    <a:pt x="18694" y="7315"/>
                  </a:moveTo>
                  <a:lnTo>
                    <a:pt x="18300" y="7315"/>
                  </a:lnTo>
                  <a:lnTo>
                    <a:pt x="18694" y="7315"/>
                  </a:lnTo>
                  <a:close/>
                </a:path>
                <a:path w="40639" h="13335">
                  <a:moveTo>
                    <a:pt x="3314" y="11747"/>
                  </a:moveTo>
                  <a:lnTo>
                    <a:pt x="3708" y="11747"/>
                  </a:lnTo>
                  <a:lnTo>
                    <a:pt x="3314" y="11747"/>
                  </a:lnTo>
                  <a:close/>
                </a:path>
                <a:path w="40639" h="13335">
                  <a:moveTo>
                    <a:pt x="0" y="12903"/>
                  </a:moveTo>
                  <a:lnTo>
                    <a:pt x="393" y="12903"/>
                  </a:lnTo>
                  <a:lnTo>
                    <a:pt x="0" y="12903"/>
                  </a:lnTo>
                  <a:lnTo>
                    <a:pt x="0" y="12509"/>
                  </a:lnTo>
                  <a:lnTo>
                    <a:pt x="0" y="129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9" name="object 3049"/>
            <p:cNvSpPr/>
            <p:nvPr/>
          </p:nvSpPr>
          <p:spPr>
            <a:xfrm>
              <a:off x="4524114" y="19624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0" name="object 3050"/>
            <p:cNvSpPr/>
            <p:nvPr/>
          </p:nvSpPr>
          <p:spPr>
            <a:xfrm>
              <a:off x="4497051" y="1962032"/>
              <a:ext cx="29209" cy="10160"/>
            </a:xfrm>
            <a:custGeom>
              <a:avLst/>
              <a:gdLst/>
              <a:ahLst/>
              <a:cxnLst/>
              <a:rect l="l" t="t" r="r" b="b"/>
              <a:pathLst>
                <a:path w="29210" h="10160">
                  <a:moveTo>
                    <a:pt x="1168" y="8864"/>
                  </a:moveTo>
                  <a:lnTo>
                    <a:pt x="774" y="8864"/>
                  </a:lnTo>
                  <a:lnTo>
                    <a:pt x="1168" y="8864"/>
                  </a:lnTo>
                  <a:close/>
                </a:path>
                <a:path w="29210" h="10160">
                  <a:moveTo>
                    <a:pt x="29197" y="0"/>
                  </a:moveTo>
                  <a:lnTo>
                    <a:pt x="28803" y="0"/>
                  </a:lnTo>
                  <a:lnTo>
                    <a:pt x="29197" y="0"/>
                  </a:lnTo>
                  <a:close/>
                </a:path>
                <a:path w="29210" h="10160">
                  <a:moveTo>
                    <a:pt x="29197" y="0"/>
                  </a:moveTo>
                  <a:lnTo>
                    <a:pt x="28803" y="0"/>
                  </a:lnTo>
                  <a:lnTo>
                    <a:pt x="29197" y="0"/>
                  </a:lnTo>
                  <a:close/>
                </a:path>
                <a:path w="29210" h="10160">
                  <a:moveTo>
                    <a:pt x="380" y="9626"/>
                  </a:moveTo>
                  <a:lnTo>
                    <a:pt x="0" y="9626"/>
                  </a:lnTo>
                  <a:lnTo>
                    <a:pt x="0" y="9245"/>
                  </a:lnTo>
                  <a:lnTo>
                    <a:pt x="380" y="96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1" name="object 3051"/>
            <p:cNvSpPr/>
            <p:nvPr/>
          </p:nvSpPr>
          <p:spPr>
            <a:xfrm>
              <a:off x="4497051" y="19712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2" name="object 3052"/>
            <p:cNvSpPr/>
            <p:nvPr/>
          </p:nvSpPr>
          <p:spPr>
            <a:xfrm>
              <a:off x="4515542" y="1962426"/>
              <a:ext cx="10795" cy="3810"/>
            </a:xfrm>
            <a:custGeom>
              <a:avLst/>
              <a:gdLst/>
              <a:ahLst/>
              <a:cxnLst/>
              <a:rect l="l" t="t" r="r" b="b"/>
              <a:pathLst>
                <a:path w="10795" h="3810">
                  <a:moveTo>
                    <a:pt x="0" y="3276"/>
                  </a:moveTo>
                  <a:lnTo>
                    <a:pt x="393" y="3276"/>
                  </a:lnTo>
                  <a:lnTo>
                    <a:pt x="0" y="3276"/>
                  </a:lnTo>
                  <a:close/>
                </a:path>
                <a:path w="10795" h="3810">
                  <a:moveTo>
                    <a:pt x="10706" y="0"/>
                  </a:moveTo>
                  <a:lnTo>
                    <a:pt x="10312" y="0"/>
                  </a:lnTo>
                  <a:lnTo>
                    <a:pt x="1070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3" name="object 3053"/>
            <p:cNvSpPr/>
            <p:nvPr/>
          </p:nvSpPr>
          <p:spPr>
            <a:xfrm>
              <a:off x="4526641" y="19620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4" name="object 3054"/>
            <p:cNvSpPr/>
            <p:nvPr/>
          </p:nvSpPr>
          <p:spPr>
            <a:xfrm>
              <a:off x="4498219" y="19712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5" name="object 3055"/>
            <p:cNvSpPr/>
            <p:nvPr/>
          </p:nvSpPr>
          <p:spPr>
            <a:xfrm>
              <a:off x="4468043" y="1962426"/>
              <a:ext cx="59690" cy="17145"/>
            </a:xfrm>
            <a:custGeom>
              <a:avLst/>
              <a:gdLst/>
              <a:ahLst/>
              <a:cxnLst/>
              <a:rect l="l" t="t" r="r" b="b"/>
              <a:pathLst>
                <a:path w="59689" h="17144">
                  <a:moveTo>
                    <a:pt x="31724" y="8851"/>
                  </a:moveTo>
                  <a:lnTo>
                    <a:pt x="31343" y="8851"/>
                  </a:lnTo>
                  <a:lnTo>
                    <a:pt x="31724" y="8851"/>
                  </a:lnTo>
                  <a:close/>
                </a:path>
                <a:path w="59689" h="17144">
                  <a:moveTo>
                    <a:pt x="58204" y="381"/>
                  </a:moveTo>
                  <a:lnTo>
                    <a:pt x="57810" y="381"/>
                  </a:lnTo>
                  <a:lnTo>
                    <a:pt x="58204" y="381"/>
                  </a:lnTo>
                  <a:close/>
                </a:path>
                <a:path w="59689" h="17144">
                  <a:moveTo>
                    <a:pt x="59372" y="0"/>
                  </a:moveTo>
                  <a:lnTo>
                    <a:pt x="58978" y="0"/>
                  </a:lnTo>
                  <a:lnTo>
                    <a:pt x="59372" y="0"/>
                  </a:lnTo>
                  <a:close/>
                </a:path>
                <a:path w="59689" h="17144">
                  <a:moveTo>
                    <a:pt x="584" y="16548"/>
                  </a:moveTo>
                  <a:lnTo>
                    <a:pt x="380" y="16548"/>
                  </a:lnTo>
                  <a:lnTo>
                    <a:pt x="584" y="16548"/>
                  </a:lnTo>
                  <a:close/>
                </a:path>
                <a:path w="59689" h="17144">
                  <a:moveTo>
                    <a:pt x="380" y="16929"/>
                  </a:moveTo>
                  <a:lnTo>
                    <a:pt x="0" y="16929"/>
                  </a:lnTo>
                  <a:lnTo>
                    <a:pt x="380" y="16929"/>
                  </a:lnTo>
                  <a:close/>
                </a:path>
                <a:path w="59689" h="17144">
                  <a:moveTo>
                    <a:pt x="28028" y="10198"/>
                  </a:moveTo>
                  <a:lnTo>
                    <a:pt x="27635" y="10198"/>
                  </a:lnTo>
                  <a:lnTo>
                    <a:pt x="28028" y="10198"/>
                  </a:lnTo>
                  <a:close/>
                </a:path>
                <a:path w="59689" h="17144">
                  <a:moveTo>
                    <a:pt x="28422" y="10198"/>
                  </a:moveTo>
                  <a:lnTo>
                    <a:pt x="28028" y="10198"/>
                  </a:lnTo>
                  <a:lnTo>
                    <a:pt x="28422" y="101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6" name="object 3056"/>
            <p:cNvSpPr/>
            <p:nvPr/>
          </p:nvSpPr>
          <p:spPr>
            <a:xfrm>
              <a:off x="4496466" y="19726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7" name="object 3057"/>
            <p:cNvSpPr/>
            <p:nvPr/>
          </p:nvSpPr>
          <p:spPr>
            <a:xfrm>
              <a:off x="4523327" y="196415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8" name="object 3058"/>
            <p:cNvSpPr/>
            <p:nvPr/>
          </p:nvSpPr>
          <p:spPr>
            <a:xfrm>
              <a:off x="4496555" y="19728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9" name="object 3059"/>
            <p:cNvSpPr/>
            <p:nvPr/>
          </p:nvSpPr>
          <p:spPr>
            <a:xfrm>
              <a:off x="4520025" y="1963391"/>
              <a:ext cx="7620" cy="3175"/>
            </a:xfrm>
            <a:custGeom>
              <a:avLst/>
              <a:gdLst/>
              <a:ahLst/>
              <a:cxnLst/>
              <a:rect l="l" t="t" r="r" b="b"/>
              <a:pathLst>
                <a:path w="7620" h="3175">
                  <a:moveTo>
                    <a:pt x="6997" y="0"/>
                  </a:moveTo>
                  <a:lnTo>
                    <a:pt x="6616" y="0"/>
                  </a:lnTo>
                  <a:lnTo>
                    <a:pt x="6997" y="0"/>
                  </a:lnTo>
                  <a:close/>
                </a:path>
                <a:path w="7620" h="3175">
                  <a:moveTo>
                    <a:pt x="0" y="2692"/>
                  </a:moveTo>
                  <a:lnTo>
                    <a:pt x="381" y="2692"/>
                  </a:lnTo>
                  <a:lnTo>
                    <a:pt x="0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0" name="object 3060"/>
            <p:cNvSpPr/>
            <p:nvPr/>
          </p:nvSpPr>
          <p:spPr>
            <a:xfrm>
              <a:off x="4515643" y="196589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4470" y="0"/>
                  </a:moveTo>
                  <a:lnTo>
                    <a:pt x="5054" y="0"/>
                  </a:lnTo>
                </a:path>
                <a:path w="5079" h="1905">
                  <a:moveTo>
                    <a:pt x="4470" y="0"/>
                  </a:moveTo>
                  <a:lnTo>
                    <a:pt x="5054" y="0"/>
                  </a:lnTo>
                </a:path>
                <a:path w="5079" h="1905">
                  <a:moveTo>
                    <a:pt x="0" y="1536"/>
                  </a:moveTo>
                  <a:lnTo>
                    <a:pt x="584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1" name="object 3061"/>
            <p:cNvSpPr/>
            <p:nvPr/>
          </p:nvSpPr>
          <p:spPr>
            <a:xfrm>
              <a:off x="4497051" y="19730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270" h="0">
                  <a:moveTo>
                    <a:pt x="1168" y="0"/>
                  </a:moveTo>
                  <a:lnTo>
                    <a:pt x="774" y="0"/>
                  </a:lnTo>
                  <a:lnTo>
                    <a:pt x="11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2" name="object 3062"/>
            <p:cNvSpPr/>
            <p:nvPr/>
          </p:nvSpPr>
          <p:spPr>
            <a:xfrm>
              <a:off x="4515935" y="19676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3" name="object 3063"/>
            <p:cNvSpPr/>
            <p:nvPr/>
          </p:nvSpPr>
          <p:spPr>
            <a:xfrm>
              <a:off x="4500556" y="1966465"/>
              <a:ext cx="19685" cy="6350"/>
            </a:xfrm>
            <a:custGeom>
              <a:avLst/>
              <a:gdLst/>
              <a:ahLst/>
              <a:cxnLst/>
              <a:rect l="l" t="t" r="r" b="b"/>
              <a:pathLst>
                <a:path w="19685" h="6350">
                  <a:moveTo>
                    <a:pt x="0" y="5969"/>
                  </a:moveTo>
                  <a:lnTo>
                    <a:pt x="380" y="5969"/>
                  </a:lnTo>
                  <a:lnTo>
                    <a:pt x="0" y="5969"/>
                  </a:lnTo>
                  <a:close/>
                </a:path>
                <a:path w="19685" h="6350">
                  <a:moveTo>
                    <a:pt x="19075" y="0"/>
                  </a:moveTo>
                  <a:lnTo>
                    <a:pt x="18681" y="0"/>
                  </a:lnTo>
                  <a:lnTo>
                    <a:pt x="19075" y="0"/>
                  </a:lnTo>
                  <a:close/>
                </a:path>
                <a:path w="19685" h="6350">
                  <a:moveTo>
                    <a:pt x="14211" y="1739"/>
                  </a:moveTo>
                  <a:lnTo>
                    <a:pt x="14592" y="1739"/>
                  </a:lnTo>
                  <a:lnTo>
                    <a:pt x="14211" y="173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4" name="object 3064"/>
            <p:cNvSpPr/>
            <p:nvPr/>
          </p:nvSpPr>
          <p:spPr>
            <a:xfrm>
              <a:off x="4518462" y="19672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5" name="object 3065"/>
            <p:cNvSpPr/>
            <p:nvPr/>
          </p:nvSpPr>
          <p:spPr>
            <a:xfrm>
              <a:off x="4516126" y="19678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6" name="object 3066"/>
            <p:cNvSpPr/>
            <p:nvPr/>
          </p:nvSpPr>
          <p:spPr>
            <a:xfrm>
              <a:off x="4527022" y="196415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7" name="object 3067"/>
            <p:cNvSpPr/>
            <p:nvPr/>
          </p:nvSpPr>
          <p:spPr>
            <a:xfrm>
              <a:off x="4518945" y="196589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0" y="1536"/>
                  </a:moveTo>
                  <a:lnTo>
                    <a:pt x="584" y="1536"/>
                  </a:lnTo>
                </a:path>
                <a:path w="5079" h="1905">
                  <a:moveTo>
                    <a:pt x="3314" y="380"/>
                  </a:moveTo>
                  <a:lnTo>
                    <a:pt x="3898" y="380"/>
                  </a:lnTo>
                </a:path>
                <a:path w="5079" h="1905">
                  <a:moveTo>
                    <a:pt x="4483" y="0"/>
                  </a:moveTo>
                  <a:lnTo>
                    <a:pt x="5067" y="0"/>
                  </a:lnTo>
                </a:path>
                <a:path w="5079" h="1905">
                  <a:moveTo>
                    <a:pt x="3314" y="380"/>
                  </a:moveTo>
                  <a:lnTo>
                    <a:pt x="3898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8" name="object 3068"/>
            <p:cNvSpPr/>
            <p:nvPr/>
          </p:nvSpPr>
          <p:spPr>
            <a:xfrm>
              <a:off x="4460449" y="1965309"/>
              <a:ext cx="65405" cy="17780"/>
            </a:xfrm>
            <a:custGeom>
              <a:avLst/>
              <a:gdLst/>
              <a:ahLst/>
              <a:cxnLst/>
              <a:rect l="l" t="t" r="r" b="b"/>
              <a:pathLst>
                <a:path w="65404" h="17780">
                  <a:moveTo>
                    <a:pt x="65405" y="0"/>
                  </a:moveTo>
                  <a:lnTo>
                    <a:pt x="65024" y="0"/>
                  </a:lnTo>
                  <a:lnTo>
                    <a:pt x="65405" y="0"/>
                  </a:lnTo>
                  <a:close/>
                </a:path>
                <a:path w="65404" h="17780">
                  <a:moveTo>
                    <a:pt x="63665" y="393"/>
                  </a:moveTo>
                  <a:lnTo>
                    <a:pt x="63271" y="393"/>
                  </a:lnTo>
                  <a:lnTo>
                    <a:pt x="63665" y="393"/>
                  </a:lnTo>
                  <a:close/>
                </a:path>
                <a:path w="65404" h="17780">
                  <a:moveTo>
                    <a:pt x="0" y="17322"/>
                  </a:moveTo>
                  <a:lnTo>
                    <a:pt x="381" y="17322"/>
                  </a:lnTo>
                  <a:lnTo>
                    <a:pt x="0" y="173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9" name="object 3069"/>
            <p:cNvSpPr/>
            <p:nvPr/>
          </p:nvSpPr>
          <p:spPr>
            <a:xfrm>
              <a:off x="4460055" y="19826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0" name="object 3070"/>
            <p:cNvSpPr/>
            <p:nvPr/>
          </p:nvSpPr>
          <p:spPr>
            <a:xfrm>
              <a:off x="4460449" y="1965309"/>
              <a:ext cx="65405" cy="17780"/>
            </a:xfrm>
            <a:custGeom>
              <a:avLst/>
              <a:gdLst/>
              <a:ahLst/>
              <a:cxnLst/>
              <a:rect l="l" t="t" r="r" b="b"/>
              <a:pathLst>
                <a:path w="65404" h="17780">
                  <a:moveTo>
                    <a:pt x="64833" y="0"/>
                  </a:moveTo>
                  <a:lnTo>
                    <a:pt x="65024" y="0"/>
                  </a:lnTo>
                  <a:lnTo>
                    <a:pt x="65024" y="393"/>
                  </a:lnTo>
                  <a:lnTo>
                    <a:pt x="64833" y="393"/>
                  </a:lnTo>
                  <a:lnTo>
                    <a:pt x="64833" y="0"/>
                  </a:lnTo>
                  <a:close/>
                </a:path>
                <a:path w="65404" h="17780">
                  <a:moveTo>
                    <a:pt x="381" y="17703"/>
                  </a:moveTo>
                  <a:lnTo>
                    <a:pt x="0" y="17703"/>
                  </a:lnTo>
                  <a:lnTo>
                    <a:pt x="381" y="17703"/>
                  </a:lnTo>
                  <a:close/>
                </a:path>
                <a:path w="65404" h="17780">
                  <a:moveTo>
                    <a:pt x="54317" y="4051"/>
                  </a:moveTo>
                  <a:lnTo>
                    <a:pt x="53924" y="4051"/>
                  </a:lnTo>
                  <a:lnTo>
                    <a:pt x="54317" y="405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1" name="object 3071"/>
            <p:cNvSpPr/>
            <p:nvPr/>
          </p:nvSpPr>
          <p:spPr>
            <a:xfrm>
              <a:off x="4524495" y="19657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2" name="object 3072"/>
            <p:cNvSpPr/>
            <p:nvPr/>
          </p:nvSpPr>
          <p:spPr>
            <a:xfrm>
              <a:off x="4524495" y="196608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3" name="object 3073"/>
            <p:cNvSpPr/>
            <p:nvPr/>
          </p:nvSpPr>
          <p:spPr>
            <a:xfrm>
              <a:off x="4518069" y="19678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4" name="object 3074"/>
            <p:cNvSpPr/>
            <p:nvPr/>
          </p:nvSpPr>
          <p:spPr>
            <a:xfrm>
              <a:off x="4496072" y="1974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5" name="object 3075"/>
            <p:cNvSpPr/>
            <p:nvPr/>
          </p:nvSpPr>
          <p:spPr>
            <a:xfrm>
              <a:off x="4460449" y="19830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6" name="object 3076"/>
            <p:cNvSpPr/>
            <p:nvPr/>
          </p:nvSpPr>
          <p:spPr>
            <a:xfrm>
              <a:off x="4505814" y="1969360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9728" y="0"/>
                  </a:moveTo>
                  <a:lnTo>
                    <a:pt x="9334" y="0"/>
                  </a:lnTo>
                  <a:lnTo>
                    <a:pt x="9728" y="0"/>
                  </a:lnTo>
                  <a:close/>
                </a:path>
                <a:path w="10160" h="3175">
                  <a:moveTo>
                    <a:pt x="380" y="3073"/>
                  </a:moveTo>
                  <a:lnTo>
                    <a:pt x="0" y="3073"/>
                  </a:lnTo>
                  <a:lnTo>
                    <a:pt x="380" y="30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7" name="object 3077"/>
            <p:cNvSpPr/>
            <p:nvPr/>
          </p:nvSpPr>
          <p:spPr>
            <a:xfrm>
              <a:off x="4517294" y="19685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8" name="object 3078"/>
            <p:cNvSpPr/>
            <p:nvPr/>
          </p:nvSpPr>
          <p:spPr>
            <a:xfrm>
              <a:off x="4520025" y="196820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9" name="object 3079"/>
            <p:cNvSpPr/>
            <p:nvPr/>
          </p:nvSpPr>
          <p:spPr>
            <a:xfrm>
              <a:off x="4517294" y="19689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0" name="object 3080"/>
            <p:cNvSpPr/>
            <p:nvPr/>
          </p:nvSpPr>
          <p:spPr>
            <a:xfrm>
              <a:off x="4583093" y="19408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1" name="object 3081"/>
            <p:cNvSpPr/>
            <p:nvPr/>
          </p:nvSpPr>
          <p:spPr>
            <a:xfrm>
              <a:off x="4520609" y="19678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2" name="object 3082"/>
            <p:cNvSpPr/>
            <p:nvPr/>
          </p:nvSpPr>
          <p:spPr>
            <a:xfrm>
              <a:off x="4524495" y="19668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3" name="object 3083"/>
            <p:cNvSpPr/>
            <p:nvPr/>
          </p:nvSpPr>
          <p:spPr>
            <a:xfrm>
              <a:off x="4517294" y="1966846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393" y="2514"/>
                  </a:moveTo>
                  <a:lnTo>
                    <a:pt x="0" y="2514"/>
                  </a:lnTo>
                  <a:lnTo>
                    <a:pt x="393" y="2514"/>
                  </a:lnTo>
                  <a:close/>
                </a:path>
                <a:path w="8254" h="2539">
                  <a:moveTo>
                    <a:pt x="7988" y="0"/>
                  </a:moveTo>
                  <a:lnTo>
                    <a:pt x="8178" y="0"/>
                  </a:lnTo>
                  <a:lnTo>
                    <a:pt x="7988" y="0"/>
                  </a:lnTo>
                  <a:lnTo>
                    <a:pt x="8178" y="0"/>
                  </a:lnTo>
                  <a:lnTo>
                    <a:pt x="7988" y="0"/>
                  </a:lnTo>
                  <a:close/>
                </a:path>
                <a:path w="8254" h="2539">
                  <a:moveTo>
                    <a:pt x="7200" y="393"/>
                  </a:moveTo>
                  <a:lnTo>
                    <a:pt x="6819" y="393"/>
                  </a:lnTo>
                  <a:lnTo>
                    <a:pt x="720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4" name="object 3084"/>
            <p:cNvSpPr/>
            <p:nvPr/>
          </p:nvSpPr>
          <p:spPr>
            <a:xfrm>
              <a:off x="4461706" y="1969551"/>
              <a:ext cx="55880" cy="14604"/>
            </a:xfrm>
            <a:custGeom>
              <a:avLst/>
              <a:gdLst/>
              <a:ahLst/>
              <a:cxnLst/>
              <a:rect l="l" t="t" r="r" b="b"/>
              <a:pathLst>
                <a:path w="55879" h="14605">
                  <a:moveTo>
                    <a:pt x="55295" y="0"/>
                  </a:moveTo>
                  <a:lnTo>
                    <a:pt x="55880" y="0"/>
                  </a:lnTo>
                </a:path>
                <a:path w="55879" h="14605">
                  <a:moveTo>
                    <a:pt x="55295" y="0"/>
                  </a:moveTo>
                  <a:lnTo>
                    <a:pt x="55880" y="0"/>
                  </a:lnTo>
                </a:path>
                <a:path w="55879" h="14605">
                  <a:moveTo>
                    <a:pt x="0" y="14427"/>
                  </a:moveTo>
                  <a:lnTo>
                    <a:pt x="584" y="14427"/>
                  </a:lnTo>
                </a:path>
                <a:path w="55879" h="14605">
                  <a:moveTo>
                    <a:pt x="0" y="14427"/>
                  </a:moveTo>
                  <a:lnTo>
                    <a:pt x="584" y="1442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5" name="object 3085"/>
            <p:cNvSpPr/>
            <p:nvPr/>
          </p:nvSpPr>
          <p:spPr>
            <a:xfrm>
              <a:off x="4521777" y="196820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6" name="object 3086"/>
            <p:cNvSpPr/>
            <p:nvPr/>
          </p:nvSpPr>
          <p:spPr>
            <a:xfrm>
              <a:off x="4496758" y="1968776"/>
              <a:ext cx="24130" cy="7620"/>
            </a:xfrm>
            <a:custGeom>
              <a:avLst/>
              <a:gdLst/>
              <a:ahLst/>
              <a:cxnLst/>
              <a:rect l="l" t="t" r="r" b="b"/>
              <a:pathLst>
                <a:path w="24129" h="7619">
                  <a:moveTo>
                    <a:pt x="0" y="7124"/>
                  </a:moveTo>
                  <a:lnTo>
                    <a:pt x="584" y="7124"/>
                  </a:lnTo>
                </a:path>
                <a:path w="24129" h="7619">
                  <a:moveTo>
                    <a:pt x="23355" y="0"/>
                  </a:moveTo>
                  <a:lnTo>
                    <a:pt x="2393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7" name="object 3087"/>
            <p:cNvSpPr/>
            <p:nvPr/>
          </p:nvSpPr>
          <p:spPr>
            <a:xfrm>
              <a:off x="4521777" y="196820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8" name="object 3088"/>
            <p:cNvSpPr/>
            <p:nvPr/>
          </p:nvSpPr>
          <p:spPr>
            <a:xfrm>
              <a:off x="4509115" y="19724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9" name="object 3089"/>
            <p:cNvSpPr/>
            <p:nvPr/>
          </p:nvSpPr>
          <p:spPr>
            <a:xfrm>
              <a:off x="4508734" y="1970503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380" y="2120"/>
                  </a:moveTo>
                  <a:lnTo>
                    <a:pt x="0" y="2120"/>
                  </a:lnTo>
                  <a:lnTo>
                    <a:pt x="380" y="2120"/>
                  </a:lnTo>
                  <a:close/>
                </a:path>
                <a:path w="7620" h="2539">
                  <a:moveTo>
                    <a:pt x="6807" y="0"/>
                  </a:moveTo>
                  <a:lnTo>
                    <a:pt x="7200" y="0"/>
                  </a:lnTo>
                  <a:lnTo>
                    <a:pt x="6807" y="0"/>
                  </a:lnTo>
                  <a:lnTo>
                    <a:pt x="7200" y="0"/>
                  </a:lnTo>
                  <a:lnTo>
                    <a:pt x="680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0" name="object 3090"/>
            <p:cNvSpPr/>
            <p:nvPr/>
          </p:nvSpPr>
          <p:spPr>
            <a:xfrm>
              <a:off x="4587970" y="19391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1" name="object 3091"/>
            <p:cNvSpPr/>
            <p:nvPr/>
          </p:nvSpPr>
          <p:spPr>
            <a:xfrm>
              <a:off x="4464145" y="1939134"/>
              <a:ext cx="125095" cy="45085"/>
            </a:xfrm>
            <a:custGeom>
              <a:avLst/>
              <a:gdLst/>
              <a:ahLst/>
              <a:cxnLst/>
              <a:rect l="l" t="t" r="r" b="b"/>
              <a:pathLst>
                <a:path w="125095" h="45085">
                  <a:moveTo>
                    <a:pt x="124206" y="0"/>
                  </a:moveTo>
                  <a:lnTo>
                    <a:pt x="123825" y="190"/>
                  </a:lnTo>
                  <a:lnTo>
                    <a:pt x="124206" y="0"/>
                  </a:lnTo>
                  <a:close/>
                </a:path>
                <a:path w="125095" h="45085">
                  <a:moveTo>
                    <a:pt x="56464" y="29832"/>
                  </a:moveTo>
                  <a:lnTo>
                    <a:pt x="56261" y="29832"/>
                  </a:lnTo>
                  <a:lnTo>
                    <a:pt x="56464" y="29832"/>
                  </a:lnTo>
                  <a:close/>
                </a:path>
                <a:path w="125095" h="45085">
                  <a:moveTo>
                    <a:pt x="58801" y="29070"/>
                  </a:moveTo>
                  <a:lnTo>
                    <a:pt x="59182" y="29070"/>
                  </a:lnTo>
                  <a:lnTo>
                    <a:pt x="58801" y="29070"/>
                  </a:lnTo>
                  <a:close/>
                </a:path>
                <a:path w="125095" h="45085">
                  <a:moveTo>
                    <a:pt x="124993" y="0"/>
                  </a:moveTo>
                  <a:lnTo>
                    <a:pt x="124599" y="0"/>
                  </a:lnTo>
                  <a:lnTo>
                    <a:pt x="124993" y="0"/>
                  </a:lnTo>
                  <a:close/>
                </a:path>
                <a:path w="125095" h="45085">
                  <a:moveTo>
                    <a:pt x="109613" y="8089"/>
                  </a:moveTo>
                  <a:lnTo>
                    <a:pt x="109220" y="8089"/>
                  </a:lnTo>
                  <a:lnTo>
                    <a:pt x="109613" y="8089"/>
                  </a:lnTo>
                  <a:close/>
                </a:path>
                <a:path w="125095" h="45085">
                  <a:moveTo>
                    <a:pt x="0" y="45034"/>
                  </a:moveTo>
                  <a:lnTo>
                    <a:pt x="393" y="45034"/>
                  </a:lnTo>
                  <a:lnTo>
                    <a:pt x="0" y="45034"/>
                  </a:lnTo>
                  <a:close/>
                </a:path>
                <a:path w="125095" h="45085">
                  <a:moveTo>
                    <a:pt x="62877" y="28105"/>
                  </a:moveTo>
                  <a:lnTo>
                    <a:pt x="62496" y="28105"/>
                  </a:lnTo>
                  <a:lnTo>
                    <a:pt x="62877" y="281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2" name="object 3092"/>
            <p:cNvSpPr/>
            <p:nvPr/>
          </p:nvSpPr>
          <p:spPr>
            <a:xfrm>
              <a:off x="4589519" y="19387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3" name="object 3093"/>
            <p:cNvSpPr/>
            <p:nvPr/>
          </p:nvSpPr>
          <p:spPr>
            <a:xfrm>
              <a:off x="4525854" y="196762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4" name="object 3094"/>
            <p:cNvSpPr/>
            <p:nvPr/>
          </p:nvSpPr>
          <p:spPr>
            <a:xfrm>
              <a:off x="4515935" y="19708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5" name="object 3095"/>
            <p:cNvSpPr/>
            <p:nvPr/>
          </p:nvSpPr>
          <p:spPr>
            <a:xfrm>
              <a:off x="4510678" y="1968586"/>
              <a:ext cx="13335" cy="4445"/>
            </a:xfrm>
            <a:custGeom>
              <a:avLst/>
              <a:gdLst/>
              <a:ahLst/>
              <a:cxnLst/>
              <a:rect l="l" t="t" r="r" b="b"/>
              <a:pathLst>
                <a:path w="13335" h="4444">
                  <a:moveTo>
                    <a:pt x="393" y="4038"/>
                  </a:moveTo>
                  <a:lnTo>
                    <a:pt x="0" y="4038"/>
                  </a:lnTo>
                  <a:lnTo>
                    <a:pt x="393" y="4038"/>
                  </a:lnTo>
                  <a:close/>
                </a:path>
                <a:path w="13335" h="4444">
                  <a:moveTo>
                    <a:pt x="13042" y="0"/>
                  </a:moveTo>
                  <a:lnTo>
                    <a:pt x="12649" y="0"/>
                  </a:lnTo>
                  <a:lnTo>
                    <a:pt x="1304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6" name="object 3096"/>
            <p:cNvSpPr/>
            <p:nvPr/>
          </p:nvSpPr>
          <p:spPr>
            <a:xfrm>
              <a:off x="4510284" y="19726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7" name="object 3097"/>
            <p:cNvSpPr/>
            <p:nvPr/>
          </p:nvSpPr>
          <p:spPr>
            <a:xfrm>
              <a:off x="4525854" y="196762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8" name="object 3098"/>
            <p:cNvSpPr/>
            <p:nvPr/>
          </p:nvSpPr>
          <p:spPr>
            <a:xfrm>
              <a:off x="4515834" y="1948570"/>
              <a:ext cx="56515" cy="22860"/>
            </a:xfrm>
            <a:custGeom>
              <a:avLst/>
              <a:gdLst/>
              <a:ahLst/>
              <a:cxnLst/>
              <a:rect l="l" t="t" r="r" b="b"/>
              <a:pathLst>
                <a:path w="56514" h="22860">
                  <a:moveTo>
                    <a:pt x="55486" y="0"/>
                  </a:moveTo>
                  <a:lnTo>
                    <a:pt x="56070" y="0"/>
                  </a:lnTo>
                </a:path>
                <a:path w="56514" h="22860">
                  <a:moveTo>
                    <a:pt x="0" y="22517"/>
                  </a:moveTo>
                  <a:lnTo>
                    <a:pt x="584" y="22517"/>
                  </a:lnTo>
                </a:path>
                <a:path w="56514" h="22860">
                  <a:moveTo>
                    <a:pt x="6819" y="20205"/>
                  </a:moveTo>
                  <a:lnTo>
                    <a:pt x="7404" y="20205"/>
                  </a:lnTo>
                </a:path>
                <a:path w="56514" h="22860">
                  <a:moveTo>
                    <a:pt x="0" y="22517"/>
                  </a:moveTo>
                  <a:lnTo>
                    <a:pt x="584" y="2251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9" name="object 3099"/>
            <p:cNvSpPr/>
            <p:nvPr/>
          </p:nvSpPr>
          <p:spPr>
            <a:xfrm>
              <a:off x="4516126" y="19708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0" name="object 3100"/>
            <p:cNvSpPr/>
            <p:nvPr/>
          </p:nvSpPr>
          <p:spPr>
            <a:xfrm>
              <a:off x="4516520" y="19708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1" name="object 3101"/>
            <p:cNvSpPr/>
            <p:nvPr/>
          </p:nvSpPr>
          <p:spPr>
            <a:xfrm>
              <a:off x="4517688" y="19705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2" name="object 3102"/>
            <p:cNvSpPr/>
            <p:nvPr/>
          </p:nvSpPr>
          <p:spPr>
            <a:xfrm>
              <a:off x="4522158" y="1938360"/>
              <a:ext cx="69850" cy="31115"/>
            </a:xfrm>
            <a:custGeom>
              <a:avLst/>
              <a:gdLst/>
              <a:ahLst/>
              <a:cxnLst/>
              <a:rect l="l" t="t" r="r" b="b"/>
              <a:pathLst>
                <a:path w="69850" h="31114">
                  <a:moveTo>
                    <a:pt x="68922" y="0"/>
                  </a:moveTo>
                  <a:lnTo>
                    <a:pt x="69316" y="0"/>
                  </a:lnTo>
                  <a:lnTo>
                    <a:pt x="68922" y="0"/>
                  </a:lnTo>
                  <a:close/>
                </a:path>
                <a:path w="69850" h="31114">
                  <a:moveTo>
                    <a:pt x="393" y="30607"/>
                  </a:moveTo>
                  <a:lnTo>
                    <a:pt x="0" y="30607"/>
                  </a:lnTo>
                  <a:lnTo>
                    <a:pt x="393" y="30607"/>
                  </a:lnTo>
                  <a:close/>
                </a:path>
                <a:path w="69850" h="31114">
                  <a:moveTo>
                    <a:pt x="4483" y="29260"/>
                  </a:moveTo>
                  <a:lnTo>
                    <a:pt x="4089" y="29260"/>
                  </a:lnTo>
                  <a:lnTo>
                    <a:pt x="4483" y="29260"/>
                  </a:lnTo>
                  <a:close/>
                </a:path>
                <a:path w="69850" h="31114">
                  <a:moveTo>
                    <a:pt x="4483" y="29451"/>
                  </a:moveTo>
                  <a:lnTo>
                    <a:pt x="4089" y="29451"/>
                  </a:lnTo>
                  <a:lnTo>
                    <a:pt x="4483" y="2945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3" name="object 3103"/>
            <p:cNvSpPr/>
            <p:nvPr/>
          </p:nvSpPr>
          <p:spPr>
            <a:xfrm>
              <a:off x="4520406" y="19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4" name="object 3104"/>
            <p:cNvSpPr/>
            <p:nvPr/>
          </p:nvSpPr>
          <p:spPr>
            <a:xfrm>
              <a:off x="4515148" y="1937979"/>
              <a:ext cx="78105" cy="34290"/>
            </a:xfrm>
            <a:custGeom>
              <a:avLst/>
              <a:gdLst/>
              <a:ahLst/>
              <a:cxnLst/>
              <a:rect l="l" t="t" r="r" b="b"/>
              <a:pathLst>
                <a:path w="78104" h="34289">
                  <a:moveTo>
                    <a:pt x="393" y="34074"/>
                  </a:moveTo>
                  <a:lnTo>
                    <a:pt x="0" y="34074"/>
                  </a:lnTo>
                  <a:lnTo>
                    <a:pt x="393" y="34074"/>
                  </a:lnTo>
                  <a:close/>
                </a:path>
                <a:path w="78104" h="34289">
                  <a:moveTo>
                    <a:pt x="77685" y="0"/>
                  </a:moveTo>
                  <a:lnTo>
                    <a:pt x="78079" y="0"/>
                  </a:lnTo>
                  <a:lnTo>
                    <a:pt x="77685" y="0"/>
                  </a:lnTo>
                  <a:close/>
                </a:path>
                <a:path w="78104" h="34289">
                  <a:moveTo>
                    <a:pt x="78079" y="0"/>
                  </a:moveTo>
                  <a:lnTo>
                    <a:pt x="77685" y="0"/>
                  </a:lnTo>
                  <a:lnTo>
                    <a:pt x="78079" y="0"/>
                  </a:lnTo>
                  <a:close/>
                </a:path>
                <a:path w="78104" h="34289">
                  <a:moveTo>
                    <a:pt x="787" y="34074"/>
                  </a:moveTo>
                  <a:lnTo>
                    <a:pt x="393" y="34074"/>
                  </a:lnTo>
                  <a:lnTo>
                    <a:pt x="787" y="340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5" name="object 3105"/>
            <p:cNvSpPr/>
            <p:nvPr/>
          </p:nvSpPr>
          <p:spPr>
            <a:xfrm>
              <a:off x="4527022" y="19678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6" name="object 3106"/>
            <p:cNvSpPr/>
            <p:nvPr/>
          </p:nvSpPr>
          <p:spPr>
            <a:xfrm>
              <a:off x="4593609" y="19375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7" name="object 3107"/>
            <p:cNvSpPr/>
            <p:nvPr/>
          </p:nvSpPr>
          <p:spPr>
            <a:xfrm>
              <a:off x="4525473" y="1937598"/>
              <a:ext cx="69850" cy="31115"/>
            </a:xfrm>
            <a:custGeom>
              <a:avLst/>
              <a:gdLst/>
              <a:ahLst/>
              <a:cxnLst/>
              <a:rect l="l" t="t" r="r" b="b"/>
              <a:pathLst>
                <a:path w="69850" h="31114">
                  <a:moveTo>
                    <a:pt x="380" y="30987"/>
                  </a:moveTo>
                  <a:lnTo>
                    <a:pt x="0" y="30987"/>
                  </a:lnTo>
                  <a:lnTo>
                    <a:pt x="380" y="30987"/>
                  </a:lnTo>
                  <a:close/>
                </a:path>
                <a:path w="69850" h="31114">
                  <a:moveTo>
                    <a:pt x="380" y="30987"/>
                  </a:moveTo>
                  <a:lnTo>
                    <a:pt x="0" y="30987"/>
                  </a:lnTo>
                  <a:lnTo>
                    <a:pt x="380" y="30987"/>
                  </a:lnTo>
                  <a:close/>
                </a:path>
                <a:path w="69850" h="31114">
                  <a:moveTo>
                    <a:pt x="68529" y="0"/>
                  </a:moveTo>
                  <a:lnTo>
                    <a:pt x="68135" y="0"/>
                  </a:lnTo>
                  <a:lnTo>
                    <a:pt x="68529" y="0"/>
                  </a:lnTo>
                  <a:close/>
                </a:path>
                <a:path w="69850" h="31114">
                  <a:moveTo>
                    <a:pt x="68922" y="0"/>
                  </a:moveTo>
                  <a:lnTo>
                    <a:pt x="69303" y="0"/>
                  </a:lnTo>
                  <a:lnTo>
                    <a:pt x="6892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8" name="object 3108"/>
            <p:cNvSpPr/>
            <p:nvPr/>
          </p:nvSpPr>
          <p:spPr>
            <a:xfrm>
              <a:off x="4512430" y="19733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9" name="object 3109"/>
            <p:cNvSpPr/>
            <p:nvPr/>
          </p:nvSpPr>
          <p:spPr>
            <a:xfrm>
              <a:off x="4528585" y="1937598"/>
              <a:ext cx="67310" cy="31115"/>
            </a:xfrm>
            <a:custGeom>
              <a:avLst/>
              <a:gdLst/>
              <a:ahLst/>
              <a:cxnLst/>
              <a:rect l="l" t="t" r="r" b="b"/>
              <a:pathLst>
                <a:path w="67310" h="31114">
                  <a:moveTo>
                    <a:pt x="393" y="30606"/>
                  </a:moveTo>
                  <a:lnTo>
                    <a:pt x="0" y="30606"/>
                  </a:lnTo>
                  <a:lnTo>
                    <a:pt x="393" y="30606"/>
                  </a:lnTo>
                  <a:close/>
                </a:path>
                <a:path w="67310" h="31114">
                  <a:moveTo>
                    <a:pt x="66979" y="0"/>
                  </a:moveTo>
                  <a:lnTo>
                    <a:pt x="66586" y="0"/>
                  </a:lnTo>
                  <a:lnTo>
                    <a:pt x="6697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0" name="object 3110"/>
            <p:cNvSpPr/>
            <p:nvPr/>
          </p:nvSpPr>
          <p:spPr>
            <a:xfrm>
              <a:off x="4595272" y="193740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1" name="object 3111"/>
            <p:cNvSpPr/>
            <p:nvPr/>
          </p:nvSpPr>
          <p:spPr>
            <a:xfrm>
              <a:off x="4595564" y="193720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80" y="393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2" name="object 3112"/>
            <p:cNvSpPr/>
            <p:nvPr/>
          </p:nvSpPr>
          <p:spPr>
            <a:xfrm>
              <a:off x="4595653" y="193740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3" name="object 3113"/>
            <p:cNvSpPr/>
            <p:nvPr/>
          </p:nvSpPr>
          <p:spPr>
            <a:xfrm>
              <a:off x="4525473" y="196820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3886" y="0"/>
                  </a:moveTo>
                  <a:lnTo>
                    <a:pt x="4279" y="0"/>
                  </a:lnTo>
                  <a:lnTo>
                    <a:pt x="3886" y="0"/>
                  </a:lnTo>
                  <a:close/>
                </a:path>
                <a:path w="4445" h="1905">
                  <a:moveTo>
                    <a:pt x="380" y="1536"/>
                  </a:moveTo>
                  <a:lnTo>
                    <a:pt x="0" y="1536"/>
                  </a:lnTo>
                  <a:lnTo>
                    <a:pt x="380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4" name="object 3114"/>
            <p:cNvSpPr/>
            <p:nvPr/>
          </p:nvSpPr>
          <p:spPr>
            <a:xfrm>
              <a:off x="4529067" y="196839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5" name="object 3115"/>
            <p:cNvSpPr/>
            <p:nvPr/>
          </p:nvSpPr>
          <p:spPr>
            <a:xfrm>
              <a:off x="4596923" y="19368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6" name="object 3116"/>
            <p:cNvSpPr/>
            <p:nvPr/>
          </p:nvSpPr>
          <p:spPr>
            <a:xfrm>
              <a:off x="4597304" y="19368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7" name="object 3117"/>
            <p:cNvSpPr/>
            <p:nvPr/>
          </p:nvSpPr>
          <p:spPr>
            <a:xfrm>
              <a:off x="4521777" y="197012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80" y="1155"/>
                  </a:moveTo>
                  <a:lnTo>
                    <a:pt x="0" y="1155"/>
                  </a:lnTo>
                  <a:lnTo>
                    <a:pt x="380" y="1155"/>
                  </a:lnTo>
                  <a:close/>
                </a:path>
                <a:path w="3810" h="1269">
                  <a:moveTo>
                    <a:pt x="3695" y="0"/>
                  </a:moveTo>
                  <a:lnTo>
                    <a:pt x="3505" y="0"/>
                  </a:lnTo>
                  <a:lnTo>
                    <a:pt x="369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8" name="object 3118"/>
            <p:cNvSpPr/>
            <p:nvPr/>
          </p:nvSpPr>
          <p:spPr>
            <a:xfrm>
              <a:off x="4597304" y="19368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9" name="object 3119"/>
            <p:cNvSpPr/>
            <p:nvPr/>
          </p:nvSpPr>
          <p:spPr>
            <a:xfrm>
              <a:off x="4529359" y="196936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0" name="object 3120"/>
            <p:cNvSpPr/>
            <p:nvPr/>
          </p:nvSpPr>
          <p:spPr>
            <a:xfrm>
              <a:off x="4529359" y="19693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1" name="object 3121"/>
            <p:cNvSpPr/>
            <p:nvPr/>
          </p:nvSpPr>
          <p:spPr>
            <a:xfrm>
              <a:off x="4587576" y="19435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2" name="object 3122"/>
            <p:cNvSpPr/>
            <p:nvPr/>
          </p:nvSpPr>
          <p:spPr>
            <a:xfrm>
              <a:off x="4529359" y="19697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3" name="object 3123"/>
            <p:cNvSpPr/>
            <p:nvPr/>
          </p:nvSpPr>
          <p:spPr>
            <a:xfrm>
              <a:off x="4529854" y="19695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4" name="object 3124"/>
            <p:cNvSpPr/>
            <p:nvPr/>
          </p:nvSpPr>
          <p:spPr>
            <a:xfrm>
              <a:off x="4605686" y="193355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5" name="object 3125"/>
            <p:cNvSpPr/>
            <p:nvPr/>
          </p:nvSpPr>
          <p:spPr>
            <a:xfrm>
              <a:off x="4529854" y="1938169"/>
              <a:ext cx="68580" cy="31750"/>
            </a:xfrm>
            <a:custGeom>
              <a:avLst/>
              <a:gdLst/>
              <a:ahLst/>
              <a:cxnLst/>
              <a:rect l="l" t="t" r="r" b="b"/>
              <a:pathLst>
                <a:path w="68579" h="31750">
                  <a:moveTo>
                    <a:pt x="0" y="31381"/>
                  </a:moveTo>
                  <a:lnTo>
                    <a:pt x="584" y="31381"/>
                  </a:lnTo>
                </a:path>
                <a:path w="68579" h="31750">
                  <a:moveTo>
                    <a:pt x="67945" y="0"/>
                  </a:moveTo>
                  <a:lnTo>
                    <a:pt x="6852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6" name="object 3126"/>
            <p:cNvSpPr/>
            <p:nvPr/>
          </p:nvSpPr>
          <p:spPr>
            <a:xfrm>
              <a:off x="4524889" y="19712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1"/>
                  </a:moveTo>
                  <a:lnTo>
                    <a:pt x="0" y="381"/>
                  </a:lnTo>
                  <a:lnTo>
                    <a:pt x="393" y="381"/>
                  </a:lnTo>
                  <a:close/>
                </a:path>
                <a:path w="635" h="635">
                  <a:moveTo>
                    <a:pt x="584" y="0"/>
                  </a:moveTo>
                  <a:lnTo>
                    <a:pt x="393" y="0"/>
                  </a:lnTo>
                  <a:lnTo>
                    <a:pt x="58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7" name="object 3127"/>
            <p:cNvSpPr/>
            <p:nvPr/>
          </p:nvSpPr>
          <p:spPr>
            <a:xfrm>
              <a:off x="4529359" y="1969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8" name="object 3128"/>
            <p:cNvSpPr/>
            <p:nvPr/>
          </p:nvSpPr>
          <p:spPr>
            <a:xfrm>
              <a:off x="4525473" y="1970122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1168" y="774"/>
                  </a:moveTo>
                  <a:lnTo>
                    <a:pt x="774" y="1155"/>
                  </a:lnTo>
                  <a:lnTo>
                    <a:pt x="1168" y="774"/>
                  </a:lnTo>
                  <a:close/>
                </a:path>
                <a:path w="4445" h="1269">
                  <a:moveTo>
                    <a:pt x="380" y="1155"/>
                  </a:moveTo>
                  <a:lnTo>
                    <a:pt x="774" y="1155"/>
                  </a:lnTo>
                  <a:lnTo>
                    <a:pt x="380" y="1155"/>
                  </a:lnTo>
                  <a:close/>
                </a:path>
                <a:path w="4445" h="1269">
                  <a:moveTo>
                    <a:pt x="3886" y="0"/>
                  </a:moveTo>
                  <a:lnTo>
                    <a:pt x="4279" y="0"/>
                  </a:lnTo>
                  <a:lnTo>
                    <a:pt x="3886" y="0"/>
                  </a:lnTo>
                  <a:close/>
                </a:path>
                <a:path w="4445" h="1269">
                  <a:moveTo>
                    <a:pt x="380" y="1155"/>
                  </a:moveTo>
                  <a:lnTo>
                    <a:pt x="0" y="1155"/>
                  </a:lnTo>
                  <a:lnTo>
                    <a:pt x="380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9" name="object 3129"/>
            <p:cNvSpPr/>
            <p:nvPr/>
          </p:nvSpPr>
          <p:spPr>
            <a:xfrm>
              <a:off x="4525854" y="19712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0" name="object 3130"/>
            <p:cNvSpPr/>
            <p:nvPr/>
          </p:nvSpPr>
          <p:spPr>
            <a:xfrm>
              <a:off x="4525283" y="197165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19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1" name="object 3131"/>
            <p:cNvSpPr/>
            <p:nvPr/>
          </p:nvSpPr>
          <p:spPr>
            <a:xfrm>
              <a:off x="4528191" y="19705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2" name="object 3132"/>
            <p:cNvSpPr/>
            <p:nvPr/>
          </p:nvSpPr>
          <p:spPr>
            <a:xfrm>
              <a:off x="4525854" y="19712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3" name="object 3133"/>
            <p:cNvSpPr/>
            <p:nvPr/>
          </p:nvSpPr>
          <p:spPr>
            <a:xfrm>
              <a:off x="4525283" y="1940100"/>
              <a:ext cx="71120" cy="32384"/>
            </a:xfrm>
            <a:custGeom>
              <a:avLst/>
              <a:gdLst/>
              <a:ahLst/>
              <a:cxnLst/>
              <a:rect l="l" t="t" r="r" b="b"/>
              <a:pathLst>
                <a:path w="71120" h="32385">
                  <a:moveTo>
                    <a:pt x="190" y="31559"/>
                  </a:moveTo>
                  <a:lnTo>
                    <a:pt x="571" y="31559"/>
                  </a:lnTo>
                  <a:lnTo>
                    <a:pt x="190" y="31559"/>
                  </a:lnTo>
                  <a:close/>
                </a:path>
                <a:path w="71120" h="32385">
                  <a:moveTo>
                    <a:pt x="571" y="31559"/>
                  </a:moveTo>
                  <a:lnTo>
                    <a:pt x="190" y="31559"/>
                  </a:lnTo>
                  <a:lnTo>
                    <a:pt x="571" y="31559"/>
                  </a:lnTo>
                  <a:close/>
                </a:path>
                <a:path w="71120" h="32385">
                  <a:moveTo>
                    <a:pt x="571" y="31559"/>
                  </a:moveTo>
                  <a:lnTo>
                    <a:pt x="190" y="31559"/>
                  </a:lnTo>
                  <a:lnTo>
                    <a:pt x="571" y="31559"/>
                  </a:lnTo>
                  <a:close/>
                </a:path>
                <a:path w="71120" h="32385">
                  <a:moveTo>
                    <a:pt x="190" y="31559"/>
                  </a:moveTo>
                  <a:lnTo>
                    <a:pt x="190" y="31953"/>
                  </a:lnTo>
                  <a:lnTo>
                    <a:pt x="190" y="31559"/>
                  </a:lnTo>
                  <a:lnTo>
                    <a:pt x="571" y="31559"/>
                  </a:lnTo>
                  <a:lnTo>
                    <a:pt x="190" y="31953"/>
                  </a:lnTo>
                  <a:lnTo>
                    <a:pt x="190" y="31559"/>
                  </a:lnTo>
                  <a:close/>
                </a:path>
                <a:path w="71120" h="32385">
                  <a:moveTo>
                    <a:pt x="571" y="31953"/>
                  </a:moveTo>
                  <a:lnTo>
                    <a:pt x="190" y="31953"/>
                  </a:lnTo>
                  <a:lnTo>
                    <a:pt x="571" y="31953"/>
                  </a:lnTo>
                  <a:close/>
                </a:path>
                <a:path w="71120" h="32385">
                  <a:moveTo>
                    <a:pt x="965" y="31559"/>
                  </a:moveTo>
                  <a:lnTo>
                    <a:pt x="571" y="31559"/>
                  </a:lnTo>
                  <a:lnTo>
                    <a:pt x="965" y="31559"/>
                  </a:lnTo>
                  <a:close/>
                </a:path>
                <a:path w="71120" h="32385">
                  <a:moveTo>
                    <a:pt x="190" y="31953"/>
                  </a:moveTo>
                  <a:lnTo>
                    <a:pt x="0" y="31953"/>
                  </a:lnTo>
                  <a:lnTo>
                    <a:pt x="190" y="31953"/>
                  </a:lnTo>
                  <a:close/>
                </a:path>
                <a:path w="71120" h="32385">
                  <a:moveTo>
                    <a:pt x="1739" y="31559"/>
                  </a:moveTo>
                  <a:lnTo>
                    <a:pt x="1358" y="31559"/>
                  </a:lnTo>
                  <a:lnTo>
                    <a:pt x="1739" y="31559"/>
                  </a:lnTo>
                  <a:close/>
                </a:path>
                <a:path w="71120" h="32385">
                  <a:moveTo>
                    <a:pt x="71056" y="0"/>
                  </a:moveTo>
                  <a:lnTo>
                    <a:pt x="70662" y="0"/>
                  </a:lnTo>
                  <a:lnTo>
                    <a:pt x="7105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4" name="object 3134"/>
            <p:cNvSpPr/>
            <p:nvPr/>
          </p:nvSpPr>
          <p:spPr>
            <a:xfrm>
              <a:off x="4525473" y="19720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5" name="object 3135"/>
            <p:cNvSpPr/>
            <p:nvPr/>
          </p:nvSpPr>
          <p:spPr>
            <a:xfrm>
              <a:off x="4530337" y="19705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6" name="object 3136"/>
            <p:cNvSpPr/>
            <p:nvPr/>
          </p:nvSpPr>
          <p:spPr>
            <a:xfrm>
              <a:off x="4525562" y="197252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7" name="object 3137"/>
            <p:cNvSpPr/>
            <p:nvPr/>
          </p:nvSpPr>
          <p:spPr>
            <a:xfrm>
              <a:off x="4518069" y="1971659"/>
              <a:ext cx="11430" cy="4445"/>
            </a:xfrm>
            <a:custGeom>
              <a:avLst/>
              <a:gdLst/>
              <a:ahLst/>
              <a:cxnLst/>
              <a:rect l="l" t="t" r="r" b="b"/>
              <a:pathLst>
                <a:path w="11429" h="4444">
                  <a:moveTo>
                    <a:pt x="10909" y="0"/>
                  </a:moveTo>
                  <a:lnTo>
                    <a:pt x="10515" y="0"/>
                  </a:lnTo>
                  <a:lnTo>
                    <a:pt x="10909" y="0"/>
                  </a:lnTo>
                  <a:close/>
                </a:path>
                <a:path w="11429" h="4444">
                  <a:moveTo>
                    <a:pt x="10121" y="393"/>
                  </a:moveTo>
                  <a:lnTo>
                    <a:pt x="9740" y="393"/>
                  </a:lnTo>
                  <a:lnTo>
                    <a:pt x="10121" y="393"/>
                  </a:lnTo>
                  <a:close/>
                </a:path>
                <a:path w="11429" h="4444">
                  <a:moveTo>
                    <a:pt x="393" y="3657"/>
                  </a:moveTo>
                  <a:lnTo>
                    <a:pt x="0" y="3657"/>
                  </a:lnTo>
                  <a:lnTo>
                    <a:pt x="393" y="3657"/>
                  </a:lnTo>
                  <a:close/>
                </a:path>
                <a:path w="11429" h="4444">
                  <a:moveTo>
                    <a:pt x="8953" y="965"/>
                  </a:moveTo>
                  <a:lnTo>
                    <a:pt x="8572" y="965"/>
                  </a:lnTo>
                  <a:lnTo>
                    <a:pt x="8953" y="965"/>
                  </a:lnTo>
                  <a:close/>
                </a:path>
                <a:path w="11429" h="4444">
                  <a:moveTo>
                    <a:pt x="10909" y="393"/>
                  </a:moveTo>
                  <a:lnTo>
                    <a:pt x="11290" y="393"/>
                  </a:lnTo>
                  <a:lnTo>
                    <a:pt x="10909" y="393"/>
                  </a:lnTo>
                  <a:close/>
                </a:path>
                <a:path w="11429" h="4444">
                  <a:moveTo>
                    <a:pt x="7404" y="1346"/>
                  </a:moveTo>
                  <a:lnTo>
                    <a:pt x="7785" y="1346"/>
                  </a:lnTo>
                  <a:lnTo>
                    <a:pt x="7404" y="1346"/>
                  </a:lnTo>
                  <a:close/>
                </a:path>
                <a:path w="11429" h="4444">
                  <a:moveTo>
                    <a:pt x="787" y="4051"/>
                  </a:moveTo>
                  <a:lnTo>
                    <a:pt x="393" y="4051"/>
                  </a:lnTo>
                  <a:lnTo>
                    <a:pt x="787" y="405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8" name="object 3138"/>
            <p:cNvSpPr/>
            <p:nvPr/>
          </p:nvSpPr>
          <p:spPr>
            <a:xfrm>
              <a:off x="4594878" y="194182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9" name="object 3139"/>
            <p:cNvSpPr/>
            <p:nvPr/>
          </p:nvSpPr>
          <p:spPr>
            <a:xfrm>
              <a:off x="4506398" y="1942017"/>
              <a:ext cx="90170" cy="38100"/>
            </a:xfrm>
            <a:custGeom>
              <a:avLst/>
              <a:gdLst/>
              <a:ahLst/>
              <a:cxnLst/>
              <a:rect l="l" t="t" r="r" b="b"/>
              <a:pathLst>
                <a:path w="90170" h="38100">
                  <a:moveTo>
                    <a:pt x="381" y="37731"/>
                  </a:moveTo>
                  <a:lnTo>
                    <a:pt x="0" y="37731"/>
                  </a:lnTo>
                  <a:lnTo>
                    <a:pt x="381" y="37731"/>
                  </a:lnTo>
                  <a:close/>
                </a:path>
                <a:path w="90170" h="38100">
                  <a:moveTo>
                    <a:pt x="89547" y="0"/>
                  </a:moveTo>
                  <a:lnTo>
                    <a:pt x="89166" y="0"/>
                  </a:lnTo>
                  <a:lnTo>
                    <a:pt x="89547" y="0"/>
                  </a:lnTo>
                  <a:close/>
                </a:path>
                <a:path w="90170" h="38100">
                  <a:moveTo>
                    <a:pt x="89166" y="393"/>
                  </a:moveTo>
                  <a:lnTo>
                    <a:pt x="89547" y="393"/>
                  </a:lnTo>
                  <a:lnTo>
                    <a:pt x="89166" y="393"/>
                  </a:lnTo>
                  <a:close/>
                </a:path>
                <a:path w="90170" h="38100">
                  <a:moveTo>
                    <a:pt x="89547" y="393"/>
                  </a:moveTo>
                  <a:lnTo>
                    <a:pt x="89166" y="393"/>
                  </a:lnTo>
                  <a:lnTo>
                    <a:pt x="89547" y="393"/>
                  </a:lnTo>
                  <a:close/>
                </a:path>
                <a:path w="90170" h="38100">
                  <a:moveTo>
                    <a:pt x="86042" y="2501"/>
                  </a:moveTo>
                  <a:lnTo>
                    <a:pt x="86436" y="2501"/>
                  </a:lnTo>
                  <a:lnTo>
                    <a:pt x="86042" y="2501"/>
                  </a:lnTo>
                  <a:close/>
                </a:path>
                <a:path w="90170" h="38100">
                  <a:moveTo>
                    <a:pt x="38544" y="25793"/>
                  </a:moveTo>
                  <a:lnTo>
                    <a:pt x="38150" y="25793"/>
                  </a:lnTo>
                  <a:lnTo>
                    <a:pt x="38544" y="25793"/>
                  </a:lnTo>
                  <a:close/>
                </a:path>
                <a:path w="90170" h="38100">
                  <a:moveTo>
                    <a:pt x="63271" y="15976"/>
                  </a:moveTo>
                  <a:lnTo>
                    <a:pt x="62877" y="15976"/>
                  </a:lnTo>
                  <a:lnTo>
                    <a:pt x="63271" y="15976"/>
                  </a:lnTo>
                  <a:close/>
                </a:path>
                <a:path w="90170" h="38100">
                  <a:moveTo>
                    <a:pt x="14986" y="35229"/>
                  </a:moveTo>
                  <a:lnTo>
                    <a:pt x="15379" y="35229"/>
                  </a:lnTo>
                  <a:lnTo>
                    <a:pt x="14986" y="35229"/>
                  </a:lnTo>
                  <a:close/>
                </a:path>
                <a:path w="90170" h="38100">
                  <a:moveTo>
                    <a:pt x="66382" y="14820"/>
                  </a:moveTo>
                  <a:lnTo>
                    <a:pt x="66573" y="14820"/>
                  </a:lnTo>
                  <a:lnTo>
                    <a:pt x="66382" y="148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0" name="object 3140"/>
            <p:cNvSpPr/>
            <p:nvPr/>
          </p:nvSpPr>
          <p:spPr>
            <a:xfrm>
              <a:off x="4570050" y="19589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1" name="object 3141"/>
            <p:cNvSpPr/>
            <p:nvPr/>
          </p:nvSpPr>
          <p:spPr>
            <a:xfrm>
              <a:off x="4529753" y="19757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2" name="object 3142"/>
            <p:cNvSpPr/>
            <p:nvPr/>
          </p:nvSpPr>
          <p:spPr>
            <a:xfrm>
              <a:off x="4613078" y="19360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3" name="object 3143"/>
            <p:cNvSpPr/>
            <p:nvPr/>
          </p:nvSpPr>
          <p:spPr>
            <a:xfrm>
              <a:off x="4529067" y="1938557"/>
              <a:ext cx="80645" cy="38735"/>
            </a:xfrm>
            <a:custGeom>
              <a:avLst/>
              <a:gdLst/>
              <a:ahLst/>
              <a:cxnLst/>
              <a:rect l="l" t="t" r="r" b="b"/>
              <a:pathLst>
                <a:path w="80645" h="38735">
                  <a:moveTo>
                    <a:pt x="80022" y="0"/>
                  </a:moveTo>
                  <a:lnTo>
                    <a:pt x="80606" y="0"/>
                  </a:lnTo>
                </a:path>
                <a:path w="80645" h="38735">
                  <a:moveTo>
                    <a:pt x="0" y="38112"/>
                  </a:moveTo>
                  <a:lnTo>
                    <a:pt x="584" y="3811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4" name="object 3144"/>
            <p:cNvSpPr/>
            <p:nvPr/>
          </p:nvSpPr>
          <p:spPr>
            <a:xfrm>
              <a:off x="4613471" y="19360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5" name="object 3145"/>
            <p:cNvSpPr/>
            <p:nvPr/>
          </p:nvSpPr>
          <p:spPr>
            <a:xfrm>
              <a:off x="4613471" y="19364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6" name="object 3146"/>
            <p:cNvSpPr/>
            <p:nvPr/>
          </p:nvSpPr>
          <p:spPr>
            <a:xfrm>
              <a:off x="4614640" y="19356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7" name="object 3147"/>
            <p:cNvSpPr/>
            <p:nvPr/>
          </p:nvSpPr>
          <p:spPr>
            <a:xfrm>
              <a:off x="4613865" y="19360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8" name="object 3148"/>
            <p:cNvSpPr/>
            <p:nvPr/>
          </p:nvSpPr>
          <p:spPr>
            <a:xfrm>
              <a:off x="4556232" y="196646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9" name="object 3149"/>
            <p:cNvSpPr/>
            <p:nvPr/>
          </p:nvSpPr>
          <p:spPr>
            <a:xfrm>
              <a:off x="4565961" y="19620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0" name="object 3150"/>
            <p:cNvSpPr/>
            <p:nvPr/>
          </p:nvSpPr>
          <p:spPr>
            <a:xfrm>
              <a:off x="4608607" y="193932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1" name="object 3151"/>
            <p:cNvSpPr/>
            <p:nvPr/>
          </p:nvSpPr>
          <p:spPr>
            <a:xfrm>
              <a:off x="4614640" y="19356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2" name="object 3152"/>
            <p:cNvSpPr/>
            <p:nvPr/>
          </p:nvSpPr>
          <p:spPr>
            <a:xfrm>
              <a:off x="4555839" y="1962032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80">
                  <a:moveTo>
                    <a:pt x="6045" y="2120"/>
                  </a:moveTo>
                  <a:lnTo>
                    <a:pt x="5651" y="2120"/>
                  </a:lnTo>
                  <a:lnTo>
                    <a:pt x="6045" y="2120"/>
                  </a:lnTo>
                  <a:close/>
                </a:path>
                <a:path w="10795" h="5080">
                  <a:moveTo>
                    <a:pt x="10515" y="0"/>
                  </a:moveTo>
                  <a:lnTo>
                    <a:pt x="10515" y="393"/>
                  </a:lnTo>
                  <a:lnTo>
                    <a:pt x="10121" y="393"/>
                  </a:lnTo>
                  <a:lnTo>
                    <a:pt x="10515" y="393"/>
                  </a:lnTo>
                  <a:lnTo>
                    <a:pt x="10121" y="393"/>
                  </a:lnTo>
                  <a:lnTo>
                    <a:pt x="10515" y="0"/>
                  </a:lnTo>
                  <a:close/>
                </a:path>
                <a:path w="10795" h="5080">
                  <a:moveTo>
                    <a:pt x="393" y="4813"/>
                  </a:moveTo>
                  <a:lnTo>
                    <a:pt x="0" y="4813"/>
                  </a:lnTo>
                  <a:lnTo>
                    <a:pt x="393" y="481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3" name="object 3153"/>
            <p:cNvSpPr/>
            <p:nvPr/>
          </p:nvSpPr>
          <p:spPr>
            <a:xfrm>
              <a:off x="4574139" y="19583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4" name="object 3154"/>
            <p:cNvSpPr/>
            <p:nvPr/>
          </p:nvSpPr>
          <p:spPr>
            <a:xfrm>
              <a:off x="4614640" y="19360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5" name="object 3155"/>
            <p:cNvSpPr/>
            <p:nvPr/>
          </p:nvSpPr>
          <p:spPr>
            <a:xfrm>
              <a:off x="4560322" y="19649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6" name="object 3156"/>
            <p:cNvSpPr/>
            <p:nvPr/>
          </p:nvSpPr>
          <p:spPr>
            <a:xfrm>
              <a:off x="4534236" y="1936061"/>
              <a:ext cx="81915" cy="40640"/>
            </a:xfrm>
            <a:custGeom>
              <a:avLst/>
              <a:gdLst/>
              <a:ahLst/>
              <a:cxnLst/>
              <a:rect l="l" t="t" r="r" b="b"/>
              <a:pathLst>
                <a:path w="81914" h="40639">
                  <a:moveTo>
                    <a:pt x="29197" y="27711"/>
                  </a:moveTo>
                  <a:lnTo>
                    <a:pt x="28816" y="27711"/>
                  </a:lnTo>
                  <a:lnTo>
                    <a:pt x="29197" y="27711"/>
                  </a:lnTo>
                  <a:close/>
                </a:path>
                <a:path w="81914" h="40639">
                  <a:moveTo>
                    <a:pt x="29387" y="27711"/>
                  </a:moveTo>
                  <a:lnTo>
                    <a:pt x="29197" y="27711"/>
                  </a:lnTo>
                  <a:lnTo>
                    <a:pt x="29387" y="27711"/>
                  </a:lnTo>
                  <a:close/>
                </a:path>
                <a:path w="81914" h="40639">
                  <a:moveTo>
                    <a:pt x="28422" y="28486"/>
                  </a:moveTo>
                  <a:lnTo>
                    <a:pt x="28028" y="28486"/>
                  </a:lnTo>
                  <a:lnTo>
                    <a:pt x="28422" y="28486"/>
                  </a:lnTo>
                  <a:close/>
                </a:path>
                <a:path w="81914" h="40639">
                  <a:moveTo>
                    <a:pt x="0" y="40030"/>
                  </a:moveTo>
                  <a:lnTo>
                    <a:pt x="380" y="40030"/>
                  </a:lnTo>
                  <a:lnTo>
                    <a:pt x="0" y="40030"/>
                  </a:lnTo>
                  <a:close/>
                </a:path>
                <a:path w="81914" h="40639">
                  <a:moveTo>
                    <a:pt x="27647" y="28486"/>
                  </a:moveTo>
                  <a:lnTo>
                    <a:pt x="28028" y="28486"/>
                  </a:lnTo>
                  <a:lnTo>
                    <a:pt x="27647" y="28486"/>
                  </a:lnTo>
                  <a:close/>
                </a:path>
                <a:path w="81914" h="40639">
                  <a:moveTo>
                    <a:pt x="29197" y="28092"/>
                  </a:moveTo>
                  <a:lnTo>
                    <a:pt x="28816" y="28092"/>
                  </a:lnTo>
                  <a:lnTo>
                    <a:pt x="29197" y="28092"/>
                  </a:lnTo>
                  <a:close/>
                </a:path>
                <a:path w="81914" h="40639">
                  <a:moveTo>
                    <a:pt x="81368" y="0"/>
                  </a:moveTo>
                  <a:lnTo>
                    <a:pt x="81762" y="0"/>
                  </a:lnTo>
                  <a:lnTo>
                    <a:pt x="813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7" name="object 3157"/>
            <p:cNvSpPr/>
            <p:nvPr/>
          </p:nvSpPr>
          <p:spPr>
            <a:xfrm>
              <a:off x="4616774" y="19356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8" name="object 3158"/>
            <p:cNvSpPr/>
            <p:nvPr/>
          </p:nvSpPr>
          <p:spPr>
            <a:xfrm>
              <a:off x="4616392" y="19360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9" name="object 3159"/>
            <p:cNvSpPr/>
            <p:nvPr/>
          </p:nvSpPr>
          <p:spPr>
            <a:xfrm>
              <a:off x="4614640" y="19375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0" name="object 3160"/>
            <p:cNvSpPr/>
            <p:nvPr/>
          </p:nvSpPr>
          <p:spPr>
            <a:xfrm>
              <a:off x="4531505" y="1935667"/>
              <a:ext cx="86995" cy="42545"/>
            </a:xfrm>
            <a:custGeom>
              <a:avLst/>
              <a:gdLst/>
              <a:ahLst/>
              <a:cxnLst/>
              <a:rect l="l" t="t" r="r" b="b"/>
              <a:pathLst>
                <a:path w="86995" h="42544">
                  <a:moveTo>
                    <a:pt x="393" y="42151"/>
                  </a:moveTo>
                  <a:lnTo>
                    <a:pt x="0" y="42151"/>
                  </a:lnTo>
                  <a:lnTo>
                    <a:pt x="393" y="42151"/>
                  </a:lnTo>
                  <a:close/>
                </a:path>
                <a:path w="86995" h="42544">
                  <a:moveTo>
                    <a:pt x="86436" y="0"/>
                  </a:moveTo>
                  <a:lnTo>
                    <a:pt x="86055" y="0"/>
                  </a:lnTo>
                  <a:lnTo>
                    <a:pt x="8643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1" name="object 3161"/>
            <p:cNvSpPr/>
            <p:nvPr/>
          </p:nvSpPr>
          <p:spPr>
            <a:xfrm>
              <a:off x="4567523" y="19629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2" name="object 3162"/>
            <p:cNvSpPr/>
            <p:nvPr/>
          </p:nvSpPr>
          <p:spPr>
            <a:xfrm>
              <a:off x="4560322" y="1935286"/>
              <a:ext cx="58419" cy="31750"/>
            </a:xfrm>
            <a:custGeom>
              <a:avLst/>
              <a:gdLst/>
              <a:ahLst/>
              <a:cxnLst/>
              <a:rect l="l" t="t" r="r" b="b"/>
              <a:pathLst>
                <a:path w="58420" h="31750">
                  <a:moveTo>
                    <a:pt x="0" y="31178"/>
                  </a:moveTo>
                  <a:lnTo>
                    <a:pt x="393" y="31178"/>
                  </a:lnTo>
                  <a:lnTo>
                    <a:pt x="0" y="31178"/>
                  </a:lnTo>
                  <a:close/>
                </a:path>
                <a:path w="58420" h="31750">
                  <a:moveTo>
                    <a:pt x="7594" y="28105"/>
                  </a:moveTo>
                  <a:lnTo>
                    <a:pt x="7200" y="28105"/>
                  </a:lnTo>
                  <a:lnTo>
                    <a:pt x="7594" y="28105"/>
                  </a:lnTo>
                  <a:close/>
                </a:path>
                <a:path w="58420" h="31750">
                  <a:moveTo>
                    <a:pt x="58407" y="380"/>
                  </a:moveTo>
                  <a:lnTo>
                    <a:pt x="58013" y="380"/>
                  </a:lnTo>
                  <a:lnTo>
                    <a:pt x="58013" y="0"/>
                  </a:lnTo>
                  <a:lnTo>
                    <a:pt x="58407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3" name="object 3163"/>
            <p:cNvSpPr/>
            <p:nvPr/>
          </p:nvSpPr>
          <p:spPr>
            <a:xfrm>
              <a:off x="4618729" y="19352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4" name="object 3164"/>
            <p:cNvSpPr/>
            <p:nvPr/>
          </p:nvSpPr>
          <p:spPr>
            <a:xfrm>
              <a:off x="4554289" y="1935667"/>
              <a:ext cx="64769" cy="34290"/>
            </a:xfrm>
            <a:custGeom>
              <a:avLst/>
              <a:gdLst/>
              <a:ahLst/>
              <a:cxnLst/>
              <a:rect l="l" t="t" r="r" b="b"/>
              <a:pathLst>
                <a:path w="64770" h="34289">
                  <a:moveTo>
                    <a:pt x="64439" y="0"/>
                  </a:moveTo>
                  <a:lnTo>
                    <a:pt x="64046" y="0"/>
                  </a:lnTo>
                  <a:lnTo>
                    <a:pt x="64439" y="0"/>
                  </a:lnTo>
                  <a:close/>
                </a:path>
                <a:path w="64770" h="34289">
                  <a:moveTo>
                    <a:pt x="64046" y="393"/>
                  </a:moveTo>
                  <a:lnTo>
                    <a:pt x="63652" y="393"/>
                  </a:lnTo>
                  <a:lnTo>
                    <a:pt x="64046" y="393"/>
                  </a:lnTo>
                  <a:close/>
                </a:path>
                <a:path w="64770" h="34289">
                  <a:moveTo>
                    <a:pt x="380" y="33693"/>
                  </a:moveTo>
                  <a:lnTo>
                    <a:pt x="0" y="33693"/>
                  </a:lnTo>
                  <a:lnTo>
                    <a:pt x="380" y="336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5" name="object 3165"/>
            <p:cNvSpPr/>
            <p:nvPr/>
          </p:nvSpPr>
          <p:spPr>
            <a:xfrm>
              <a:off x="4565961" y="19645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6" name="object 3166"/>
            <p:cNvSpPr/>
            <p:nvPr/>
          </p:nvSpPr>
          <p:spPr>
            <a:xfrm>
              <a:off x="4554670" y="1964928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393" y="4813"/>
                  </a:moveTo>
                  <a:lnTo>
                    <a:pt x="0" y="4813"/>
                  </a:lnTo>
                  <a:lnTo>
                    <a:pt x="393" y="4813"/>
                  </a:lnTo>
                  <a:close/>
                </a:path>
                <a:path w="12700" h="5080">
                  <a:moveTo>
                    <a:pt x="12077" y="0"/>
                  </a:moveTo>
                  <a:lnTo>
                    <a:pt x="11684" y="0"/>
                  </a:lnTo>
                  <a:lnTo>
                    <a:pt x="1207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7" name="object 3167"/>
            <p:cNvSpPr/>
            <p:nvPr/>
          </p:nvSpPr>
          <p:spPr>
            <a:xfrm>
              <a:off x="4555064" y="19701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8" name="object 3168"/>
            <p:cNvSpPr/>
            <p:nvPr/>
          </p:nvSpPr>
          <p:spPr>
            <a:xfrm>
              <a:off x="4569275" y="196377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9" name="object 3169"/>
            <p:cNvSpPr/>
            <p:nvPr/>
          </p:nvSpPr>
          <p:spPr>
            <a:xfrm>
              <a:off x="4566354" y="19653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0" name="object 3170"/>
            <p:cNvSpPr/>
            <p:nvPr/>
          </p:nvSpPr>
          <p:spPr>
            <a:xfrm>
              <a:off x="4533068" y="197935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1" name="object 3171"/>
            <p:cNvSpPr/>
            <p:nvPr/>
          </p:nvSpPr>
          <p:spPr>
            <a:xfrm>
              <a:off x="4533449" y="19793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2" name="object 3172"/>
            <p:cNvSpPr/>
            <p:nvPr/>
          </p:nvSpPr>
          <p:spPr>
            <a:xfrm>
              <a:off x="4617561" y="19387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380"/>
                  </a:moveTo>
                  <a:lnTo>
                    <a:pt x="0" y="0"/>
                  </a:lnTo>
                  <a:lnTo>
                    <a:pt x="381" y="0"/>
                  </a:lnTo>
                  <a:lnTo>
                    <a:pt x="381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3" name="object 3173"/>
            <p:cNvSpPr/>
            <p:nvPr/>
          </p:nvSpPr>
          <p:spPr>
            <a:xfrm>
              <a:off x="4544548" y="19757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4" name="object 3174"/>
            <p:cNvSpPr/>
            <p:nvPr/>
          </p:nvSpPr>
          <p:spPr>
            <a:xfrm>
              <a:off x="4622425" y="19360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5" name="object 3175"/>
            <p:cNvSpPr/>
            <p:nvPr/>
          </p:nvSpPr>
          <p:spPr>
            <a:xfrm>
              <a:off x="4543583" y="19772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6" name="object 3176"/>
            <p:cNvSpPr/>
            <p:nvPr/>
          </p:nvSpPr>
          <p:spPr>
            <a:xfrm>
              <a:off x="4535201" y="19805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7" name="object 3177"/>
            <p:cNvSpPr/>
            <p:nvPr/>
          </p:nvSpPr>
          <p:spPr>
            <a:xfrm>
              <a:off x="4561097" y="197050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8" name="object 3178"/>
            <p:cNvSpPr/>
            <p:nvPr/>
          </p:nvSpPr>
          <p:spPr>
            <a:xfrm>
              <a:off x="4536370" y="19805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9" name="object 3179"/>
            <p:cNvSpPr/>
            <p:nvPr/>
          </p:nvSpPr>
          <p:spPr>
            <a:xfrm>
              <a:off x="4641894" y="192469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0" name="object 3180"/>
            <p:cNvSpPr/>
            <p:nvPr/>
          </p:nvSpPr>
          <p:spPr>
            <a:xfrm>
              <a:off x="4536370" y="19805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1" name="object 3181"/>
            <p:cNvSpPr/>
            <p:nvPr/>
          </p:nvSpPr>
          <p:spPr>
            <a:xfrm>
              <a:off x="4534820" y="198128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2" name="object 3182"/>
            <p:cNvSpPr/>
            <p:nvPr/>
          </p:nvSpPr>
          <p:spPr>
            <a:xfrm>
              <a:off x="4535595" y="19809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3" name="object 3183"/>
            <p:cNvSpPr/>
            <p:nvPr/>
          </p:nvSpPr>
          <p:spPr>
            <a:xfrm>
              <a:off x="4622425" y="19379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4" name="object 3184"/>
            <p:cNvSpPr/>
            <p:nvPr/>
          </p:nvSpPr>
          <p:spPr>
            <a:xfrm>
              <a:off x="4623987" y="19368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5" name="object 3185"/>
            <p:cNvSpPr/>
            <p:nvPr/>
          </p:nvSpPr>
          <p:spPr>
            <a:xfrm>
              <a:off x="4643456" y="19235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6" name="object 3186"/>
            <p:cNvSpPr/>
            <p:nvPr/>
          </p:nvSpPr>
          <p:spPr>
            <a:xfrm>
              <a:off x="4615122" y="1922967"/>
              <a:ext cx="30480" cy="20320"/>
            </a:xfrm>
            <a:custGeom>
              <a:avLst/>
              <a:gdLst/>
              <a:ahLst/>
              <a:cxnLst/>
              <a:rect l="l" t="t" r="r" b="b"/>
              <a:pathLst>
                <a:path w="30479" h="20319">
                  <a:moveTo>
                    <a:pt x="29400" y="0"/>
                  </a:moveTo>
                  <a:lnTo>
                    <a:pt x="29984" y="0"/>
                  </a:lnTo>
                </a:path>
                <a:path w="30479" h="20319">
                  <a:moveTo>
                    <a:pt x="0" y="20015"/>
                  </a:moveTo>
                  <a:lnTo>
                    <a:pt x="584" y="2001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7" name="object 3187"/>
            <p:cNvSpPr/>
            <p:nvPr/>
          </p:nvSpPr>
          <p:spPr>
            <a:xfrm>
              <a:off x="4535989" y="198166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8" name="object 3188"/>
            <p:cNvSpPr/>
            <p:nvPr/>
          </p:nvSpPr>
          <p:spPr>
            <a:xfrm>
              <a:off x="4535989" y="19816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9" name="object 3189"/>
            <p:cNvSpPr/>
            <p:nvPr/>
          </p:nvSpPr>
          <p:spPr>
            <a:xfrm>
              <a:off x="4535989" y="19820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0" name="object 3190"/>
            <p:cNvSpPr/>
            <p:nvPr/>
          </p:nvSpPr>
          <p:spPr>
            <a:xfrm>
              <a:off x="4633715" y="19320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1" name="object 3191"/>
            <p:cNvSpPr/>
            <p:nvPr/>
          </p:nvSpPr>
          <p:spPr>
            <a:xfrm>
              <a:off x="4535595" y="1921240"/>
              <a:ext cx="114300" cy="61594"/>
            </a:xfrm>
            <a:custGeom>
              <a:avLst/>
              <a:gdLst/>
              <a:ahLst/>
              <a:cxnLst/>
              <a:rect l="l" t="t" r="r" b="b"/>
              <a:pathLst>
                <a:path w="114300" h="61594">
                  <a:moveTo>
                    <a:pt x="113309" y="0"/>
                  </a:moveTo>
                  <a:lnTo>
                    <a:pt x="113703" y="0"/>
                  </a:lnTo>
                  <a:lnTo>
                    <a:pt x="113309" y="0"/>
                  </a:lnTo>
                  <a:close/>
                </a:path>
                <a:path w="114300" h="61594">
                  <a:moveTo>
                    <a:pt x="113703" y="0"/>
                  </a:moveTo>
                  <a:lnTo>
                    <a:pt x="113309" y="0"/>
                  </a:lnTo>
                  <a:lnTo>
                    <a:pt x="113703" y="0"/>
                  </a:lnTo>
                  <a:close/>
                </a:path>
                <a:path w="114300" h="61594">
                  <a:moveTo>
                    <a:pt x="0" y="61391"/>
                  </a:moveTo>
                  <a:lnTo>
                    <a:pt x="393" y="61391"/>
                  </a:lnTo>
                  <a:lnTo>
                    <a:pt x="0" y="61391"/>
                  </a:lnTo>
                  <a:lnTo>
                    <a:pt x="393" y="61391"/>
                  </a:lnTo>
                  <a:lnTo>
                    <a:pt x="0" y="61391"/>
                  </a:lnTo>
                  <a:close/>
                </a:path>
                <a:path w="114300" h="61594">
                  <a:moveTo>
                    <a:pt x="13436" y="56197"/>
                  </a:moveTo>
                  <a:lnTo>
                    <a:pt x="13233" y="56197"/>
                  </a:lnTo>
                  <a:lnTo>
                    <a:pt x="13436" y="56197"/>
                  </a:lnTo>
                  <a:close/>
                </a:path>
                <a:path w="114300" h="61594">
                  <a:moveTo>
                    <a:pt x="393" y="61391"/>
                  </a:moveTo>
                  <a:lnTo>
                    <a:pt x="0" y="61391"/>
                  </a:lnTo>
                  <a:lnTo>
                    <a:pt x="393" y="6139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2" name="object 3192"/>
            <p:cNvSpPr/>
            <p:nvPr/>
          </p:nvSpPr>
          <p:spPr>
            <a:xfrm>
              <a:off x="4626121" y="19375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3" name="object 3193"/>
            <p:cNvSpPr/>
            <p:nvPr/>
          </p:nvSpPr>
          <p:spPr>
            <a:xfrm>
              <a:off x="4625740" y="19379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635" h="635">
                  <a:moveTo>
                    <a:pt x="381" y="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4" name="object 3194"/>
            <p:cNvSpPr/>
            <p:nvPr/>
          </p:nvSpPr>
          <p:spPr>
            <a:xfrm>
              <a:off x="4651241" y="19204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5" name="object 3195"/>
            <p:cNvSpPr/>
            <p:nvPr/>
          </p:nvSpPr>
          <p:spPr>
            <a:xfrm>
              <a:off x="4629626" y="19360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03" y="0"/>
                  </a:moveTo>
                  <a:lnTo>
                    <a:pt x="203" y="381"/>
                  </a:lnTo>
                  <a:lnTo>
                    <a:pt x="0" y="381"/>
                  </a:lnTo>
                  <a:lnTo>
                    <a:pt x="20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6" name="object 3196"/>
            <p:cNvSpPr/>
            <p:nvPr/>
          </p:nvSpPr>
          <p:spPr>
            <a:xfrm>
              <a:off x="4629829" y="19360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7" name="object 3197"/>
            <p:cNvSpPr/>
            <p:nvPr/>
          </p:nvSpPr>
          <p:spPr>
            <a:xfrm>
              <a:off x="4629626" y="193644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8" name="object 3198"/>
            <p:cNvSpPr/>
            <p:nvPr/>
          </p:nvSpPr>
          <p:spPr>
            <a:xfrm>
              <a:off x="4613573" y="1937013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14986" y="0"/>
                  </a:moveTo>
                  <a:lnTo>
                    <a:pt x="15570" y="0"/>
                  </a:lnTo>
                </a:path>
                <a:path w="15875" h="10160">
                  <a:moveTo>
                    <a:pt x="14986" y="0"/>
                  </a:moveTo>
                  <a:lnTo>
                    <a:pt x="15570" y="0"/>
                  </a:lnTo>
                </a:path>
                <a:path w="15875" h="10160">
                  <a:moveTo>
                    <a:pt x="13817" y="774"/>
                  </a:moveTo>
                  <a:lnTo>
                    <a:pt x="14401" y="774"/>
                  </a:lnTo>
                </a:path>
                <a:path w="15875" h="10160">
                  <a:moveTo>
                    <a:pt x="0" y="9626"/>
                  </a:moveTo>
                  <a:lnTo>
                    <a:pt x="584" y="962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9" name="object 3199"/>
            <p:cNvSpPr/>
            <p:nvPr/>
          </p:nvSpPr>
          <p:spPr>
            <a:xfrm>
              <a:off x="4563052" y="1949332"/>
              <a:ext cx="46355" cy="24130"/>
            </a:xfrm>
            <a:custGeom>
              <a:avLst/>
              <a:gdLst/>
              <a:ahLst/>
              <a:cxnLst/>
              <a:rect l="l" t="t" r="r" b="b"/>
              <a:pathLst>
                <a:path w="46354" h="24130">
                  <a:moveTo>
                    <a:pt x="46329" y="0"/>
                  </a:moveTo>
                  <a:lnTo>
                    <a:pt x="45935" y="0"/>
                  </a:lnTo>
                  <a:lnTo>
                    <a:pt x="46329" y="0"/>
                  </a:lnTo>
                  <a:close/>
                </a:path>
                <a:path w="46354" h="24130">
                  <a:moveTo>
                    <a:pt x="380" y="23672"/>
                  </a:moveTo>
                  <a:lnTo>
                    <a:pt x="0" y="23672"/>
                  </a:lnTo>
                  <a:lnTo>
                    <a:pt x="380" y="2367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0" name="object 3200"/>
            <p:cNvSpPr/>
            <p:nvPr/>
          </p:nvSpPr>
          <p:spPr>
            <a:xfrm>
              <a:off x="4535595" y="19845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1" name="object 3201"/>
            <p:cNvSpPr/>
            <p:nvPr/>
          </p:nvSpPr>
          <p:spPr>
            <a:xfrm>
              <a:off x="4653184" y="192046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2" name="object 3202"/>
            <p:cNvSpPr/>
            <p:nvPr/>
          </p:nvSpPr>
          <p:spPr>
            <a:xfrm>
              <a:off x="4613471" y="19476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3" name="object 3203"/>
            <p:cNvSpPr/>
            <p:nvPr/>
          </p:nvSpPr>
          <p:spPr>
            <a:xfrm>
              <a:off x="4613471" y="194798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4" name="object 3204"/>
            <p:cNvSpPr/>
            <p:nvPr/>
          </p:nvSpPr>
          <p:spPr>
            <a:xfrm>
              <a:off x="4535303" y="1974745"/>
              <a:ext cx="27940" cy="10795"/>
            </a:xfrm>
            <a:custGeom>
              <a:avLst/>
              <a:gdLst/>
              <a:ahLst/>
              <a:cxnLst/>
              <a:rect l="l" t="t" r="r" b="b"/>
              <a:pathLst>
                <a:path w="27939" h="10794">
                  <a:moveTo>
                    <a:pt x="0" y="10388"/>
                  </a:moveTo>
                  <a:lnTo>
                    <a:pt x="584" y="10388"/>
                  </a:lnTo>
                </a:path>
                <a:path w="27939" h="10794">
                  <a:moveTo>
                    <a:pt x="27063" y="0"/>
                  </a:moveTo>
                  <a:lnTo>
                    <a:pt x="2764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5" name="object 3205"/>
            <p:cNvSpPr/>
            <p:nvPr/>
          </p:nvSpPr>
          <p:spPr>
            <a:xfrm>
              <a:off x="4560716" y="1974936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943" y="0"/>
                  </a:moveTo>
                  <a:lnTo>
                    <a:pt x="1549" y="0"/>
                  </a:lnTo>
                  <a:lnTo>
                    <a:pt x="1943" y="0"/>
                  </a:lnTo>
                  <a:close/>
                </a:path>
                <a:path w="2539" h="1269">
                  <a:moveTo>
                    <a:pt x="381" y="774"/>
                  </a:moveTo>
                  <a:lnTo>
                    <a:pt x="0" y="774"/>
                  </a:lnTo>
                  <a:lnTo>
                    <a:pt x="38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6" name="object 3206"/>
            <p:cNvSpPr/>
            <p:nvPr/>
          </p:nvSpPr>
          <p:spPr>
            <a:xfrm>
              <a:off x="4613865" y="19483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7" name="object 3207"/>
            <p:cNvSpPr/>
            <p:nvPr/>
          </p:nvSpPr>
          <p:spPr>
            <a:xfrm>
              <a:off x="4561884" y="19753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8" name="object 3208"/>
            <p:cNvSpPr/>
            <p:nvPr/>
          </p:nvSpPr>
          <p:spPr>
            <a:xfrm>
              <a:off x="4522946" y="19916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9" name="object 3209"/>
            <p:cNvSpPr/>
            <p:nvPr/>
          </p:nvSpPr>
          <p:spPr>
            <a:xfrm>
              <a:off x="4522552" y="19916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0" name="object 3210"/>
            <p:cNvSpPr/>
            <p:nvPr/>
          </p:nvSpPr>
          <p:spPr>
            <a:xfrm>
              <a:off x="4523327" y="19916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1" name="object 3211"/>
            <p:cNvSpPr/>
            <p:nvPr/>
          </p:nvSpPr>
          <p:spPr>
            <a:xfrm>
              <a:off x="4522552" y="19916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2" name="object 3212"/>
            <p:cNvSpPr/>
            <p:nvPr/>
          </p:nvSpPr>
          <p:spPr>
            <a:xfrm>
              <a:off x="4520990" y="199187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87" y="0"/>
                  </a:moveTo>
                  <a:lnTo>
                    <a:pt x="393" y="0"/>
                  </a:lnTo>
                  <a:lnTo>
                    <a:pt x="787" y="0"/>
                  </a:lnTo>
                  <a:close/>
                </a:path>
                <a:path w="1270" h="635">
                  <a:moveTo>
                    <a:pt x="393" y="380"/>
                  </a:moveTo>
                  <a:lnTo>
                    <a:pt x="0" y="38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3" name="object 3213"/>
            <p:cNvSpPr/>
            <p:nvPr/>
          </p:nvSpPr>
          <p:spPr>
            <a:xfrm>
              <a:off x="4520698" y="1921431"/>
              <a:ext cx="136525" cy="71120"/>
            </a:xfrm>
            <a:custGeom>
              <a:avLst/>
              <a:gdLst/>
              <a:ahLst/>
              <a:cxnLst/>
              <a:rect l="l" t="t" r="r" b="b"/>
              <a:pathLst>
                <a:path w="136525" h="71119">
                  <a:moveTo>
                    <a:pt x="1168" y="70637"/>
                  </a:moveTo>
                  <a:lnTo>
                    <a:pt x="1752" y="70637"/>
                  </a:lnTo>
                </a:path>
                <a:path w="136525" h="71119">
                  <a:moveTo>
                    <a:pt x="0" y="71018"/>
                  </a:moveTo>
                  <a:lnTo>
                    <a:pt x="584" y="71018"/>
                  </a:lnTo>
                </a:path>
                <a:path w="136525" h="71119">
                  <a:moveTo>
                    <a:pt x="3505" y="70053"/>
                  </a:moveTo>
                  <a:lnTo>
                    <a:pt x="4089" y="70053"/>
                  </a:lnTo>
                </a:path>
                <a:path w="136525" h="71119">
                  <a:moveTo>
                    <a:pt x="0" y="71018"/>
                  </a:moveTo>
                  <a:lnTo>
                    <a:pt x="584" y="71018"/>
                  </a:lnTo>
                </a:path>
                <a:path w="136525" h="71119">
                  <a:moveTo>
                    <a:pt x="135889" y="0"/>
                  </a:moveTo>
                  <a:lnTo>
                    <a:pt x="13647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4" name="object 3214"/>
            <p:cNvSpPr/>
            <p:nvPr/>
          </p:nvSpPr>
          <p:spPr>
            <a:xfrm>
              <a:off x="4550975" y="1921621"/>
              <a:ext cx="106680" cy="60960"/>
            </a:xfrm>
            <a:custGeom>
              <a:avLst/>
              <a:gdLst/>
              <a:ahLst/>
              <a:cxnLst/>
              <a:rect l="l" t="t" r="r" b="b"/>
              <a:pathLst>
                <a:path w="106679" h="60960">
                  <a:moveTo>
                    <a:pt x="106299" y="0"/>
                  </a:moveTo>
                  <a:lnTo>
                    <a:pt x="105905" y="0"/>
                  </a:lnTo>
                  <a:lnTo>
                    <a:pt x="106299" y="0"/>
                  </a:lnTo>
                  <a:close/>
                </a:path>
                <a:path w="106679" h="60960">
                  <a:moveTo>
                    <a:pt x="393" y="60629"/>
                  </a:moveTo>
                  <a:lnTo>
                    <a:pt x="0" y="60629"/>
                  </a:lnTo>
                  <a:lnTo>
                    <a:pt x="393" y="606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5" name="object 3215"/>
            <p:cNvSpPr/>
            <p:nvPr/>
          </p:nvSpPr>
          <p:spPr>
            <a:xfrm>
              <a:off x="4610156" y="19535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6" name="object 3216"/>
            <p:cNvSpPr/>
            <p:nvPr/>
          </p:nvSpPr>
          <p:spPr>
            <a:xfrm>
              <a:off x="4520609" y="1979355"/>
              <a:ext cx="40640" cy="15240"/>
            </a:xfrm>
            <a:custGeom>
              <a:avLst/>
              <a:gdLst/>
              <a:ahLst/>
              <a:cxnLst/>
              <a:rect l="l" t="t" r="r" b="b"/>
              <a:pathLst>
                <a:path w="40639" h="15239">
                  <a:moveTo>
                    <a:pt x="1549" y="14058"/>
                  </a:moveTo>
                  <a:lnTo>
                    <a:pt x="1168" y="14058"/>
                  </a:lnTo>
                  <a:lnTo>
                    <a:pt x="1549" y="14058"/>
                  </a:lnTo>
                  <a:close/>
                </a:path>
                <a:path w="40639" h="15239">
                  <a:moveTo>
                    <a:pt x="0" y="14833"/>
                  </a:moveTo>
                  <a:lnTo>
                    <a:pt x="380" y="14833"/>
                  </a:lnTo>
                  <a:lnTo>
                    <a:pt x="0" y="14833"/>
                  </a:lnTo>
                  <a:close/>
                </a:path>
                <a:path w="40639" h="15239">
                  <a:moveTo>
                    <a:pt x="40487" y="0"/>
                  </a:moveTo>
                  <a:lnTo>
                    <a:pt x="40106" y="0"/>
                  </a:lnTo>
                  <a:lnTo>
                    <a:pt x="404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7" name="object 3217"/>
            <p:cNvSpPr/>
            <p:nvPr/>
          </p:nvSpPr>
          <p:spPr>
            <a:xfrm>
              <a:off x="4520609" y="19941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8" name="object 3218"/>
            <p:cNvSpPr/>
            <p:nvPr/>
          </p:nvSpPr>
          <p:spPr>
            <a:xfrm>
              <a:off x="4521384" y="19945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9" name="object 3219"/>
            <p:cNvSpPr/>
            <p:nvPr/>
          </p:nvSpPr>
          <p:spPr>
            <a:xfrm>
              <a:off x="4561097" y="19805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0" name="object 3220"/>
            <p:cNvSpPr/>
            <p:nvPr/>
          </p:nvSpPr>
          <p:spPr>
            <a:xfrm>
              <a:off x="4521866" y="1981476"/>
              <a:ext cx="40005" cy="14604"/>
            </a:xfrm>
            <a:custGeom>
              <a:avLst/>
              <a:gdLst/>
              <a:ahLst/>
              <a:cxnLst/>
              <a:rect l="l" t="t" r="r" b="b"/>
              <a:pathLst>
                <a:path w="40004" h="14605">
                  <a:moveTo>
                    <a:pt x="0" y="14439"/>
                  </a:moveTo>
                  <a:lnTo>
                    <a:pt x="584" y="14439"/>
                  </a:lnTo>
                </a:path>
                <a:path w="40004" h="14605">
                  <a:moveTo>
                    <a:pt x="38938" y="0"/>
                  </a:moveTo>
                  <a:lnTo>
                    <a:pt x="3952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1" name="object 3221"/>
            <p:cNvSpPr/>
            <p:nvPr/>
          </p:nvSpPr>
          <p:spPr>
            <a:xfrm>
              <a:off x="4522158" y="1924898"/>
              <a:ext cx="137795" cy="71755"/>
            </a:xfrm>
            <a:custGeom>
              <a:avLst/>
              <a:gdLst/>
              <a:ahLst/>
              <a:cxnLst/>
              <a:rect l="l" t="t" r="r" b="b"/>
              <a:pathLst>
                <a:path w="137795" h="71755">
                  <a:moveTo>
                    <a:pt x="393" y="71589"/>
                  </a:moveTo>
                  <a:lnTo>
                    <a:pt x="0" y="71589"/>
                  </a:lnTo>
                  <a:lnTo>
                    <a:pt x="393" y="71589"/>
                  </a:lnTo>
                  <a:close/>
                </a:path>
                <a:path w="137795" h="71755">
                  <a:moveTo>
                    <a:pt x="137261" y="0"/>
                  </a:moveTo>
                  <a:lnTo>
                    <a:pt x="136867" y="0"/>
                  </a:lnTo>
                  <a:lnTo>
                    <a:pt x="137261" y="0"/>
                  </a:lnTo>
                  <a:close/>
                </a:path>
                <a:path w="137795" h="71755">
                  <a:moveTo>
                    <a:pt x="29591" y="61963"/>
                  </a:moveTo>
                  <a:lnTo>
                    <a:pt x="29210" y="61963"/>
                  </a:lnTo>
                  <a:lnTo>
                    <a:pt x="29591" y="619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2" name="object 3222"/>
            <p:cNvSpPr/>
            <p:nvPr/>
          </p:nvSpPr>
          <p:spPr>
            <a:xfrm>
              <a:off x="4563052" y="19820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3" name="object 3223"/>
            <p:cNvSpPr/>
            <p:nvPr/>
          </p:nvSpPr>
          <p:spPr>
            <a:xfrm>
              <a:off x="4521777" y="19974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4" name="object 3224"/>
            <p:cNvSpPr/>
            <p:nvPr/>
          </p:nvSpPr>
          <p:spPr>
            <a:xfrm>
              <a:off x="4660195" y="19256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5" name="object 3225"/>
            <p:cNvSpPr/>
            <p:nvPr/>
          </p:nvSpPr>
          <p:spPr>
            <a:xfrm>
              <a:off x="4613471" y="19576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6" name="object 3226"/>
            <p:cNvSpPr/>
            <p:nvPr/>
          </p:nvSpPr>
          <p:spPr>
            <a:xfrm>
              <a:off x="4520406" y="1982632"/>
              <a:ext cx="44450" cy="16510"/>
            </a:xfrm>
            <a:custGeom>
              <a:avLst/>
              <a:gdLst/>
              <a:ahLst/>
              <a:cxnLst/>
              <a:rect l="l" t="t" r="r" b="b"/>
              <a:pathLst>
                <a:path w="44450" h="16510">
                  <a:moveTo>
                    <a:pt x="203" y="16357"/>
                  </a:moveTo>
                  <a:lnTo>
                    <a:pt x="0" y="16357"/>
                  </a:lnTo>
                  <a:lnTo>
                    <a:pt x="203" y="16357"/>
                  </a:lnTo>
                  <a:close/>
                </a:path>
                <a:path w="44450" h="16510">
                  <a:moveTo>
                    <a:pt x="203" y="16357"/>
                  </a:moveTo>
                  <a:lnTo>
                    <a:pt x="0" y="16357"/>
                  </a:lnTo>
                  <a:lnTo>
                    <a:pt x="203" y="16357"/>
                  </a:lnTo>
                  <a:close/>
                </a:path>
                <a:path w="44450" h="16510">
                  <a:moveTo>
                    <a:pt x="44005" y="0"/>
                  </a:moveTo>
                  <a:lnTo>
                    <a:pt x="43611" y="0"/>
                  </a:lnTo>
                  <a:lnTo>
                    <a:pt x="4400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7" name="object 3227"/>
            <p:cNvSpPr/>
            <p:nvPr/>
          </p:nvSpPr>
          <p:spPr>
            <a:xfrm>
              <a:off x="4613471" y="19579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8" name="object 3228"/>
            <p:cNvSpPr/>
            <p:nvPr/>
          </p:nvSpPr>
          <p:spPr>
            <a:xfrm>
              <a:off x="4519339" y="1999574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774" y="0"/>
                  </a:moveTo>
                  <a:lnTo>
                    <a:pt x="1358" y="0"/>
                  </a:lnTo>
                </a:path>
                <a:path w="1904" h="635">
                  <a:moveTo>
                    <a:pt x="0" y="380"/>
                  </a:moveTo>
                  <a:lnTo>
                    <a:pt x="584" y="380"/>
                  </a:lnTo>
                </a:path>
                <a:path w="1904" h="635">
                  <a:moveTo>
                    <a:pt x="393" y="380"/>
                  </a:moveTo>
                  <a:lnTo>
                    <a:pt x="9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9" name="object 3229"/>
            <p:cNvSpPr/>
            <p:nvPr/>
          </p:nvSpPr>
          <p:spPr>
            <a:xfrm>
              <a:off x="4520406" y="1927971"/>
              <a:ext cx="142240" cy="73025"/>
            </a:xfrm>
            <a:custGeom>
              <a:avLst/>
              <a:gdLst/>
              <a:ahLst/>
              <a:cxnLst/>
              <a:rect l="l" t="t" r="r" b="b"/>
              <a:pathLst>
                <a:path w="142239" h="73025">
                  <a:moveTo>
                    <a:pt x="44005" y="55816"/>
                  </a:moveTo>
                  <a:lnTo>
                    <a:pt x="43611" y="55816"/>
                  </a:lnTo>
                  <a:lnTo>
                    <a:pt x="44005" y="55435"/>
                  </a:lnTo>
                  <a:lnTo>
                    <a:pt x="44005" y="55816"/>
                  </a:lnTo>
                  <a:close/>
                </a:path>
                <a:path w="142239" h="73025">
                  <a:moveTo>
                    <a:pt x="203" y="72567"/>
                  </a:moveTo>
                  <a:lnTo>
                    <a:pt x="0" y="72948"/>
                  </a:lnTo>
                  <a:lnTo>
                    <a:pt x="203" y="72567"/>
                  </a:lnTo>
                  <a:close/>
                </a:path>
                <a:path w="142239" h="73025">
                  <a:moveTo>
                    <a:pt x="140563" y="0"/>
                  </a:moveTo>
                  <a:lnTo>
                    <a:pt x="140182" y="0"/>
                  </a:lnTo>
                  <a:lnTo>
                    <a:pt x="140563" y="0"/>
                  </a:lnTo>
                  <a:close/>
                </a:path>
                <a:path w="142239" h="73025">
                  <a:moveTo>
                    <a:pt x="140182" y="0"/>
                  </a:moveTo>
                  <a:lnTo>
                    <a:pt x="140563" y="0"/>
                  </a:lnTo>
                  <a:lnTo>
                    <a:pt x="140182" y="0"/>
                  </a:lnTo>
                  <a:close/>
                </a:path>
                <a:path w="142239" h="73025">
                  <a:moveTo>
                    <a:pt x="141350" y="0"/>
                  </a:moveTo>
                  <a:lnTo>
                    <a:pt x="140957" y="0"/>
                  </a:lnTo>
                  <a:lnTo>
                    <a:pt x="141350" y="0"/>
                  </a:lnTo>
                  <a:close/>
                </a:path>
                <a:path w="142239" h="73025">
                  <a:moveTo>
                    <a:pt x="141731" y="0"/>
                  </a:moveTo>
                  <a:lnTo>
                    <a:pt x="141350" y="0"/>
                  </a:lnTo>
                  <a:lnTo>
                    <a:pt x="14173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0" name="object 3230"/>
            <p:cNvSpPr/>
            <p:nvPr/>
          </p:nvSpPr>
          <p:spPr>
            <a:xfrm>
              <a:off x="4613954" y="1927781"/>
              <a:ext cx="48895" cy="32384"/>
            </a:xfrm>
            <a:custGeom>
              <a:avLst/>
              <a:gdLst/>
              <a:ahLst/>
              <a:cxnLst/>
              <a:rect l="l" t="t" r="r" b="b"/>
              <a:pathLst>
                <a:path w="48895" h="32385">
                  <a:moveTo>
                    <a:pt x="0" y="32143"/>
                  </a:moveTo>
                  <a:lnTo>
                    <a:pt x="584" y="32143"/>
                  </a:lnTo>
                </a:path>
                <a:path w="48895" h="32385">
                  <a:moveTo>
                    <a:pt x="47891" y="0"/>
                  </a:moveTo>
                  <a:lnTo>
                    <a:pt x="4847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1" name="object 3231"/>
            <p:cNvSpPr/>
            <p:nvPr/>
          </p:nvSpPr>
          <p:spPr>
            <a:xfrm>
              <a:off x="4661363" y="192835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2" name="object 3232"/>
            <p:cNvSpPr/>
            <p:nvPr/>
          </p:nvSpPr>
          <p:spPr>
            <a:xfrm>
              <a:off x="4661363" y="19283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3" name="object 3233"/>
            <p:cNvSpPr/>
            <p:nvPr/>
          </p:nvSpPr>
          <p:spPr>
            <a:xfrm>
              <a:off x="4663116" y="1925279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393" y="1917"/>
                  </a:moveTo>
                  <a:lnTo>
                    <a:pt x="0" y="1917"/>
                  </a:lnTo>
                  <a:lnTo>
                    <a:pt x="393" y="1917"/>
                  </a:lnTo>
                  <a:close/>
                </a:path>
                <a:path w="3810" h="2539">
                  <a:moveTo>
                    <a:pt x="3111" y="380"/>
                  </a:moveTo>
                  <a:lnTo>
                    <a:pt x="3111" y="0"/>
                  </a:lnTo>
                  <a:lnTo>
                    <a:pt x="3505" y="0"/>
                  </a:lnTo>
                  <a:lnTo>
                    <a:pt x="3111" y="380"/>
                  </a:lnTo>
                  <a:close/>
                </a:path>
                <a:path w="3810" h="2539">
                  <a:moveTo>
                    <a:pt x="1562" y="1917"/>
                  </a:moveTo>
                  <a:lnTo>
                    <a:pt x="1168" y="1917"/>
                  </a:lnTo>
                  <a:lnTo>
                    <a:pt x="1562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4" name="object 3234"/>
            <p:cNvSpPr/>
            <p:nvPr/>
          </p:nvSpPr>
          <p:spPr>
            <a:xfrm>
              <a:off x="4664386" y="192258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4419"/>
                  </a:moveTo>
                  <a:lnTo>
                    <a:pt x="584" y="4419"/>
                  </a:lnTo>
                </a:path>
                <a:path w="6350" h="4444">
                  <a:moveTo>
                    <a:pt x="5638" y="0"/>
                  </a:moveTo>
                  <a:lnTo>
                    <a:pt x="6223" y="0"/>
                  </a:lnTo>
                </a:path>
                <a:path w="6350" h="4444">
                  <a:moveTo>
                    <a:pt x="774" y="4038"/>
                  </a:moveTo>
                  <a:lnTo>
                    <a:pt x="1358" y="403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5" name="object 3235"/>
            <p:cNvSpPr/>
            <p:nvPr/>
          </p:nvSpPr>
          <p:spPr>
            <a:xfrm>
              <a:off x="4563433" y="1923158"/>
              <a:ext cx="106680" cy="64135"/>
            </a:xfrm>
            <a:custGeom>
              <a:avLst/>
              <a:gdLst/>
              <a:ahLst/>
              <a:cxnLst/>
              <a:rect l="l" t="t" r="r" b="b"/>
              <a:pathLst>
                <a:path w="106679" h="64135">
                  <a:moveTo>
                    <a:pt x="106108" y="0"/>
                  </a:moveTo>
                  <a:lnTo>
                    <a:pt x="106489" y="0"/>
                  </a:lnTo>
                  <a:lnTo>
                    <a:pt x="106108" y="0"/>
                  </a:lnTo>
                  <a:close/>
                </a:path>
                <a:path w="106679" h="64135">
                  <a:moveTo>
                    <a:pt x="190" y="63703"/>
                  </a:moveTo>
                  <a:lnTo>
                    <a:pt x="0" y="63703"/>
                  </a:lnTo>
                  <a:lnTo>
                    <a:pt x="190" y="637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6" name="object 3236"/>
            <p:cNvSpPr/>
            <p:nvPr/>
          </p:nvSpPr>
          <p:spPr>
            <a:xfrm>
              <a:off x="4670316" y="19227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7" name="object 3237"/>
            <p:cNvSpPr/>
            <p:nvPr/>
          </p:nvSpPr>
          <p:spPr>
            <a:xfrm>
              <a:off x="4664284" y="192759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8" name="object 3238"/>
            <p:cNvSpPr/>
            <p:nvPr/>
          </p:nvSpPr>
          <p:spPr>
            <a:xfrm>
              <a:off x="4669923" y="19231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9" name="object 3239"/>
            <p:cNvSpPr/>
            <p:nvPr/>
          </p:nvSpPr>
          <p:spPr>
            <a:xfrm>
              <a:off x="4664284" y="192759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0" name="object 3240"/>
            <p:cNvSpPr/>
            <p:nvPr/>
          </p:nvSpPr>
          <p:spPr>
            <a:xfrm>
              <a:off x="4669148" y="19239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1" name="object 3241"/>
            <p:cNvSpPr/>
            <p:nvPr/>
          </p:nvSpPr>
          <p:spPr>
            <a:xfrm>
              <a:off x="4670316" y="19231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2" name="object 3242"/>
            <p:cNvSpPr/>
            <p:nvPr/>
          </p:nvSpPr>
          <p:spPr>
            <a:xfrm>
              <a:off x="4669923" y="19227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1168" y="0"/>
                  </a:lnTo>
                  <a:lnTo>
                    <a:pt x="787" y="0"/>
                  </a:lnTo>
                  <a:close/>
                </a:path>
                <a:path w="1270" h="1269">
                  <a:moveTo>
                    <a:pt x="393" y="774"/>
                  </a:moveTo>
                  <a:lnTo>
                    <a:pt x="0" y="774"/>
                  </a:lnTo>
                  <a:lnTo>
                    <a:pt x="393" y="774"/>
                  </a:lnTo>
                  <a:close/>
                </a:path>
                <a:path w="1270" h="1269">
                  <a:moveTo>
                    <a:pt x="787" y="0"/>
                  </a:moveTo>
                  <a:lnTo>
                    <a:pt x="1168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3" name="object 3243"/>
            <p:cNvSpPr/>
            <p:nvPr/>
          </p:nvSpPr>
          <p:spPr>
            <a:xfrm>
              <a:off x="4670710" y="19227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4" name="object 3244"/>
            <p:cNvSpPr/>
            <p:nvPr/>
          </p:nvSpPr>
          <p:spPr>
            <a:xfrm>
              <a:off x="4519237" y="1924694"/>
              <a:ext cx="149860" cy="78740"/>
            </a:xfrm>
            <a:custGeom>
              <a:avLst/>
              <a:gdLst/>
              <a:ahLst/>
              <a:cxnLst/>
              <a:rect l="l" t="t" r="r" b="b"/>
              <a:pathLst>
                <a:path w="149860" h="78739">
                  <a:moveTo>
                    <a:pt x="393" y="78727"/>
                  </a:moveTo>
                  <a:lnTo>
                    <a:pt x="0" y="78727"/>
                  </a:lnTo>
                  <a:lnTo>
                    <a:pt x="393" y="78727"/>
                  </a:lnTo>
                  <a:close/>
                </a:path>
                <a:path w="149860" h="78739">
                  <a:moveTo>
                    <a:pt x="149517" y="0"/>
                  </a:moveTo>
                  <a:lnTo>
                    <a:pt x="149136" y="0"/>
                  </a:lnTo>
                  <a:lnTo>
                    <a:pt x="14951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5" name="object 3245"/>
            <p:cNvSpPr/>
            <p:nvPr/>
          </p:nvSpPr>
          <p:spPr>
            <a:xfrm>
              <a:off x="4669542" y="19239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6" name="object 3246"/>
            <p:cNvSpPr/>
            <p:nvPr/>
          </p:nvSpPr>
          <p:spPr>
            <a:xfrm>
              <a:off x="4615033" y="1924898"/>
              <a:ext cx="53975" cy="36830"/>
            </a:xfrm>
            <a:custGeom>
              <a:avLst/>
              <a:gdLst/>
              <a:ahLst/>
              <a:cxnLst/>
              <a:rect l="l" t="t" r="r" b="b"/>
              <a:pathLst>
                <a:path w="53975" h="36830">
                  <a:moveTo>
                    <a:pt x="52755" y="761"/>
                  </a:moveTo>
                  <a:lnTo>
                    <a:pt x="52362" y="761"/>
                  </a:lnTo>
                  <a:lnTo>
                    <a:pt x="52755" y="761"/>
                  </a:lnTo>
                  <a:close/>
                </a:path>
                <a:path w="53975" h="36830">
                  <a:moveTo>
                    <a:pt x="52946" y="380"/>
                  </a:moveTo>
                  <a:lnTo>
                    <a:pt x="53339" y="380"/>
                  </a:lnTo>
                  <a:lnTo>
                    <a:pt x="52946" y="380"/>
                  </a:lnTo>
                  <a:lnTo>
                    <a:pt x="53339" y="380"/>
                  </a:lnTo>
                  <a:lnTo>
                    <a:pt x="52946" y="380"/>
                  </a:lnTo>
                  <a:close/>
                </a:path>
                <a:path w="53975" h="36830">
                  <a:moveTo>
                    <a:pt x="380" y="36753"/>
                  </a:moveTo>
                  <a:lnTo>
                    <a:pt x="0" y="36753"/>
                  </a:lnTo>
                  <a:lnTo>
                    <a:pt x="380" y="36753"/>
                  </a:lnTo>
                  <a:close/>
                </a:path>
                <a:path w="53975" h="36830">
                  <a:moveTo>
                    <a:pt x="53720" y="0"/>
                  </a:moveTo>
                  <a:lnTo>
                    <a:pt x="53339" y="0"/>
                  </a:lnTo>
                  <a:lnTo>
                    <a:pt x="53720" y="0"/>
                  </a:lnTo>
                  <a:close/>
                </a:path>
                <a:path w="53975" h="36830">
                  <a:moveTo>
                    <a:pt x="52755" y="1155"/>
                  </a:moveTo>
                  <a:lnTo>
                    <a:pt x="52362" y="1155"/>
                  </a:lnTo>
                  <a:lnTo>
                    <a:pt x="52755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7" name="object 3247"/>
            <p:cNvSpPr/>
            <p:nvPr/>
          </p:nvSpPr>
          <p:spPr>
            <a:xfrm>
              <a:off x="4667789" y="19256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8" name="object 3248"/>
            <p:cNvSpPr/>
            <p:nvPr/>
          </p:nvSpPr>
          <p:spPr>
            <a:xfrm>
              <a:off x="4668373" y="19252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9" name="object 3249"/>
            <p:cNvSpPr/>
            <p:nvPr/>
          </p:nvSpPr>
          <p:spPr>
            <a:xfrm>
              <a:off x="4518945" y="1926244"/>
              <a:ext cx="149860" cy="78740"/>
            </a:xfrm>
            <a:custGeom>
              <a:avLst/>
              <a:gdLst/>
              <a:ahLst/>
              <a:cxnLst/>
              <a:rect l="l" t="t" r="r" b="b"/>
              <a:pathLst>
                <a:path w="149860" h="78739">
                  <a:moveTo>
                    <a:pt x="149136" y="0"/>
                  </a:moveTo>
                  <a:lnTo>
                    <a:pt x="149720" y="0"/>
                  </a:lnTo>
                </a:path>
                <a:path w="149860" h="78739">
                  <a:moveTo>
                    <a:pt x="149136" y="0"/>
                  </a:moveTo>
                  <a:lnTo>
                    <a:pt x="149720" y="0"/>
                  </a:lnTo>
                </a:path>
                <a:path w="149860" h="78739">
                  <a:moveTo>
                    <a:pt x="0" y="78524"/>
                  </a:moveTo>
                  <a:lnTo>
                    <a:pt x="584" y="78524"/>
                  </a:lnTo>
                </a:path>
                <a:path w="149860" h="78739">
                  <a:moveTo>
                    <a:pt x="43814" y="62547"/>
                  </a:moveTo>
                  <a:lnTo>
                    <a:pt x="44399" y="6254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0" name="object 3250"/>
            <p:cNvSpPr/>
            <p:nvPr/>
          </p:nvSpPr>
          <p:spPr>
            <a:xfrm>
              <a:off x="4670316" y="19248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1" name="object 3251"/>
            <p:cNvSpPr/>
            <p:nvPr/>
          </p:nvSpPr>
          <p:spPr>
            <a:xfrm>
              <a:off x="4670710" y="19248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2" name="object 3252"/>
            <p:cNvSpPr/>
            <p:nvPr/>
          </p:nvSpPr>
          <p:spPr>
            <a:xfrm>
              <a:off x="4670316" y="19260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3" name="object 3253"/>
            <p:cNvSpPr/>
            <p:nvPr/>
          </p:nvSpPr>
          <p:spPr>
            <a:xfrm>
              <a:off x="4563052" y="19901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4" name="object 3254"/>
            <p:cNvSpPr/>
            <p:nvPr/>
          </p:nvSpPr>
          <p:spPr>
            <a:xfrm>
              <a:off x="4562659" y="19912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5" name="object 3255"/>
            <p:cNvSpPr/>
            <p:nvPr/>
          </p:nvSpPr>
          <p:spPr>
            <a:xfrm>
              <a:off x="4521777" y="200630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0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8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6" name="object 3256"/>
            <p:cNvSpPr/>
            <p:nvPr/>
          </p:nvSpPr>
          <p:spPr>
            <a:xfrm>
              <a:off x="4563052" y="19916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7" name="object 3257"/>
            <p:cNvSpPr/>
            <p:nvPr/>
          </p:nvSpPr>
          <p:spPr>
            <a:xfrm>
              <a:off x="4563052" y="19922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8" name="object 3258"/>
            <p:cNvSpPr/>
            <p:nvPr/>
          </p:nvSpPr>
          <p:spPr>
            <a:xfrm>
              <a:off x="4563052" y="1928746"/>
              <a:ext cx="108585" cy="64135"/>
            </a:xfrm>
            <a:custGeom>
              <a:avLst/>
              <a:gdLst/>
              <a:ahLst/>
              <a:cxnLst/>
              <a:rect l="l" t="t" r="r" b="b"/>
              <a:pathLst>
                <a:path w="108585" h="64135">
                  <a:moveTo>
                    <a:pt x="108038" y="0"/>
                  </a:moveTo>
                  <a:lnTo>
                    <a:pt x="108432" y="0"/>
                  </a:lnTo>
                  <a:lnTo>
                    <a:pt x="108038" y="0"/>
                  </a:lnTo>
                  <a:close/>
                </a:path>
                <a:path w="108585" h="64135">
                  <a:moveTo>
                    <a:pt x="0" y="63893"/>
                  </a:moveTo>
                  <a:lnTo>
                    <a:pt x="380" y="63893"/>
                  </a:lnTo>
                  <a:lnTo>
                    <a:pt x="0" y="63893"/>
                  </a:lnTo>
                  <a:close/>
                </a:path>
                <a:path w="108585" h="64135">
                  <a:moveTo>
                    <a:pt x="380" y="63893"/>
                  </a:moveTo>
                  <a:lnTo>
                    <a:pt x="0" y="63893"/>
                  </a:lnTo>
                  <a:lnTo>
                    <a:pt x="380" y="638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9" name="object 3259"/>
            <p:cNvSpPr/>
            <p:nvPr/>
          </p:nvSpPr>
          <p:spPr>
            <a:xfrm>
              <a:off x="4563433" y="19926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0" name="object 3260"/>
            <p:cNvSpPr/>
            <p:nvPr/>
          </p:nvSpPr>
          <p:spPr>
            <a:xfrm>
              <a:off x="4523327" y="20078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1" name="object 3261"/>
            <p:cNvSpPr/>
            <p:nvPr/>
          </p:nvSpPr>
          <p:spPr>
            <a:xfrm>
              <a:off x="4618335" y="19657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2" name="object 3262"/>
            <p:cNvSpPr/>
            <p:nvPr/>
          </p:nvSpPr>
          <p:spPr>
            <a:xfrm>
              <a:off x="4563141" y="19939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190" y="0"/>
                  </a:moveTo>
                  <a:lnTo>
                    <a:pt x="77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3" name="object 3263"/>
            <p:cNvSpPr/>
            <p:nvPr/>
          </p:nvSpPr>
          <p:spPr>
            <a:xfrm>
              <a:off x="4672844" y="19296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4" name="object 3264"/>
            <p:cNvSpPr/>
            <p:nvPr/>
          </p:nvSpPr>
          <p:spPr>
            <a:xfrm>
              <a:off x="4563726" y="199476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584" y="0"/>
                  </a:lnTo>
                </a:path>
                <a:path w="635" h="1269">
                  <a:moveTo>
                    <a:pt x="0" y="1155"/>
                  </a:moveTo>
                  <a:lnTo>
                    <a:pt x="584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5" name="object 3265"/>
            <p:cNvSpPr/>
            <p:nvPr/>
          </p:nvSpPr>
          <p:spPr>
            <a:xfrm>
              <a:off x="4518069" y="20130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6" name="object 3266"/>
            <p:cNvSpPr/>
            <p:nvPr/>
          </p:nvSpPr>
          <p:spPr>
            <a:xfrm>
              <a:off x="4564017" y="199648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7" name="object 3267"/>
            <p:cNvSpPr/>
            <p:nvPr/>
          </p:nvSpPr>
          <p:spPr>
            <a:xfrm>
              <a:off x="4564411" y="19964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8" name="object 3268"/>
            <p:cNvSpPr/>
            <p:nvPr/>
          </p:nvSpPr>
          <p:spPr>
            <a:xfrm>
              <a:off x="4518069" y="1940481"/>
              <a:ext cx="146050" cy="74295"/>
            </a:xfrm>
            <a:custGeom>
              <a:avLst/>
              <a:gdLst/>
              <a:ahLst/>
              <a:cxnLst/>
              <a:rect l="l" t="t" r="r" b="b"/>
              <a:pathLst>
                <a:path w="146050" h="74294">
                  <a:moveTo>
                    <a:pt x="145821" y="0"/>
                  </a:moveTo>
                  <a:lnTo>
                    <a:pt x="145440" y="0"/>
                  </a:lnTo>
                  <a:lnTo>
                    <a:pt x="145821" y="0"/>
                  </a:lnTo>
                  <a:close/>
                </a:path>
                <a:path w="146050" h="74294">
                  <a:moveTo>
                    <a:pt x="15773" y="68516"/>
                  </a:moveTo>
                  <a:lnTo>
                    <a:pt x="15379" y="68516"/>
                  </a:lnTo>
                  <a:lnTo>
                    <a:pt x="15773" y="68516"/>
                  </a:lnTo>
                  <a:close/>
                </a:path>
                <a:path w="146050" h="74294">
                  <a:moveTo>
                    <a:pt x="15773" y="68516"/>
                  </a:moveTo>
                  <a:lnTo>
                    <a:pt x="15379" y="68516"/>
                  </a:lnTo>
                  <a:lnTo>
                    <a:pt x="15773" y="68516"/>
                  </a:lnTo>
                  <a:close/>
                </a:path>
                <a:path w="146050" h="74294">
                  <a:moveTo>
                    <a:pt x="393" y="73723"/>
                  </a:moveTo>
                  <a:lnTo>
                    <a:pt x="0" y="73723"/>
                  </a:lnTo>
                  <a:lnTo>
                    <a:pt x="393" y="7372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9" name="object 3269"/>
            <p:cNvSpPr/>
            <p:nvPr/>
          </p:nvSpPr>
          <p:spPr>
            <a:xfrm>
              <a:off x="4532674" y="20093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0" name="object 3270"/>
            <p:cNvSpPr/>
            <p:nvPr/>
          </p:nvSpPr>
          <p:spPr>
            <a:xfrm>
              <a:off x="4531505" y="1941255"/>
              <a:ext cx="132080" cy="68580"/>
            </a:xfrm>
            <a:custGeom>
              <a:avLst/>
              <a:gdLst/>
              <a:ahLst/>
              <a:cxnLst/>
              <a:rect l="l" t="t" r="r" b="b"/>
              <a:pathLst>
                <a:path w="132079" h="68580">
                  <a:moveTo>
                    <a:pt x="132003" y="0"/>
                  </a:moveTo>
                  <a:lnTo>
                    <a:pt x="131610" y="0"/>
                  </a:lnTo>
                  <a:lnTo>
                    <a:pt x="132003" y="0"/>
                  </a:lnTo>
                  <a:close/>
                </a:path>
                <a:path w="132079" h="68580">
                  <a:moveTo>
                    <a:pt x="393" y="68516"/>
                  </a:moveTo>
                  <a:lnTo>
                    <a:pt x="0" y="68516"/>
                  </a:lnTo>
                  <a:lnTo>
                    <a:pt x="393" y="6851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1" name="object 3271"/>
            <p:cNvSpPr/>
            <p:nvPr/>
          </p:nvSpPr>
          <p:spPr>
            <a:xfrm>
              <a:off x="4528686" y="200996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527" y="0"/>
                  </a:moveTo>
                  <a:lnTo>
                    <a:pt x="3111" y="0"/>
                  </a:lnTo>
                </a:path>
                <a:path w="3175" h="1269">
                  <a:moveTo>
                    <a:pt x="0" y="965"/>
                  </a:moveTo>
                  <a:lnTo>
                    <a:pt x="584" y="96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2" name="object 3272"/>
            <p:cNvSpPr/>
            <p:nvPr/>
          </p:nvSpPr>
          <p:spPr>
            <a:xfrm>
              <a:off x="4530731" y="1999764"/>
              <a:ext cx="30480" cy="10795"/>
            </a:xfrm>
            <a:custGeom>
              <a:avLst/>
              <a:gdLst/>
              <a:ahLst/>
              <a:cxnLst/>
              <a:rect l="l" t="t" r="r" b="b"/>
              <a:pathLst>
                <a:path w="30479" h="10794">
                  <a:moveTo>
                    <a:pt x="381" y="10782"/>
                  </a:moveTo>
                  <a:lnTo>
                    <a:pt x="0" y="10782"/>
                  </a:lnTo>
                  <a:lnTo>
                    <a:pt x="381" y="10782"/>
                  </a:lnTo>
                  <a:close/>
                </a:path>
                <a:path w="30479" h="10794">
                  <a:moveTo>
                    <a:pt x="30365" y="0"/>
                  </a:moveTo>
                  <a:lnTo>
                    <a:pt x="29984" y="0"/>
                  </a:lnTo>
                  <a:lnTo>
                    <a:pt x="3036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3" name="object 3273"/>
            <p:cNvSpPr/>
            <p:nvPr/>
          </p:nvSpPr>
          <p:spPr>
            <a:xfrm>
              <a:off x="4674800" y="19335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4" name="object 3274"/>
            <p:cNvSpPr/>
            <p:nvPr/>
          </p:nvSpPr>
          <p:spPr>
            <a:xfrm>
              <a:off x="4561198" y="1941446"/>
              <a:ext cx="104775" cy="59055"/>
            </a:xfrm>
            <a:custGeom>
              <a:avLst/>
              <a:gdLst/>
              <a:ahLst/>
              <a:cxnLst/>
              <a:rect l="l" t="t" r="r" b="b"/>
              <a:pathLst>
                <a:path w="104775" h="59055">
                  <a:moveTo>
                    <a:pt x="0" y="58508"/>
                  </a:moveTo>
                  <a:lnTo>
                    <a:pt x="584" y="58508"/>
                  </a:lnTo>
                </a:path>
                <a:path w="104775" h="59055">
                  <a:moveTo>
                    <a:pt x="103568" y="0"/>
                  </a:moveTo>
                  <a:lnTo>
                    <a:pt x="10415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5" name="object 3275"/>
            <p:cNvSpPr/>
            <p:nvPr/>
          </p:nvSpPr>
          <p:spPr>
            <a:xfrm>
              <a:off x="4664678" y="194163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6" name="object 3276"/>
            <p:cNvSpPr/>
            <p:nvPr/>
          </p:nvSpPr>
          <p:spPr>
            <a:xfrm>
              <a:off x="4667789" y="19393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7" name="object 3277"/>
            <p:cNvSpPr/>
            <p:nvPr/>
          </p:nvSpPr>
          <p:spPr>
            <a:xfrm>
              <a:off x="4566748" y="1939134"/>
              <a:ext cx="102870" cy="60325"/>
            </a:xfrm>
            <a:custGeom>
              <a:avLst/>
              <a:gdLst/>
              <a:ahLst/>
              <a:cxnLst/>
              <a:rect l="l" t="t" r="r" b="b"/>
              <a:pathLst>
                <a:path w="102870" h="60325">
                  <a:moveTo>
                    <a:pt x="96164" y="4432"/>
                  </a:moveTo>
                  <a:lnTo>
                    <a:pt x="95783" y="4432"/>
                  </a:lnTo>
                  <a:lnTo>
                    <a:pt x="96164" y="4432"/>
                  </a:lnTo>
                  <a:close/>
                </a:path>
                <a:path w="102870" h="60325">
                  <a:moveTo>
                    <a:pt x="101231" y="584"/>
                  </a:moveTo>
                  <a:lnTo>
                    <a:pt x="101041" y="584"/>
                  </a:lnTo>
                  <a:lnTo>
                    <a:pt x="101231" y="584"/>
                  </a:lnTo>
                  <a:close/>
                </a:path>
                <a:path w="102870" h="60325">
                  <a:moveTo>
                    <a:pt x="102400" y="0"/>
                  </a:moveTo>
                  <a:lnTo>
                    <a:pt x="102793" y="0"/>
                  </a:lnTo>
                  <a:lnTo>
                    <a:pt x="102400" y="0"/>
                  </a:lnTo>
                  <a:close/>
                </a:path>
                <a:path w="102870" h="60325">
                  <a:moveTo>
                    <a:pt x="380" y="59855"/>
                  </a:moveTo>
                  <a:lnTo>
                    <a:pt x="0" y="59855"/>
                  </a:lnTo>
                  <a:lnTo>
                    <a:pt x="380" y="598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8" name="object 3278"/>
            <p:cNvSpPr/>
            <p:nvPr/>
          </p:nvSpPr>
          <p:spPr>
            <a:xfrm>
              <a:off x="4518171" y="1942214"/>
              <a:ext cx="148590" cy="74295"/>
            </a:xfrm>
            <a:custGeom>
              <a:avLst/>
              <a:gdLst/>
              <a:ahLst/>
              <a:cxnLst/>
              <a:rect l="l" t="t" r="r" b="b"/>
              <a:pathLst>
                <a:path w="148589" h="74294">
                  <a:moveTo>
                    <a:pt x="147383" y="0"/>
                  </a:moveTo>
                  <a:lnTo>
                    <a:pt x="147967" y="0"/>
                  </a:lnTo>
                </a:path>
                <a:path w="148589" h="74294">
                  <a:moveTo>
                    <a:pt x="0" y="74295"/>
                  </a:moveTo>
                  <a:lnTo>
                    <a:pt x="584" y="742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9" name="object 3279"/>
            <p:cNvSpPr/>
            <p:nvPr/>
          </p:nvSpPr>
          <p:spPr>
            <a:xfrm>
              <a:off x="4558176" y="1942411"/>
              <a:ext cx="108585" cy="60325"/>
            </a:xfrm>
            <a:custGeom>
              <a:avLst/>
              <a:gdLst/>
              <a:ahLst/>
              <a:cxnLst/>
              <a:rect l="l" t="t" r="r" b="b"/>
              <a:pathLst>
                <a:path w="108585" h="60325">
                  <a:moveTo>
                    <a:pt x="58991" y="31750"/>
                  </a:moveTo>
                  <a:lnTo>
                    <a:pt x="59385" y="31750"/>
                  </a:lnTo>
                  <a:lnTo>
                    <a:pt x="58991" y="31750"/>
                  </a:lnTo>
                  <a:close/>
                </a:path>
                <a:path w="108585" h="60325">
                  <a:moveTo>
                    <a:pt x="393" y="60236"/>
                  </a:moveTo>
                  <a:lnTo>
                    <a:pt x="0" y="60236"/>
                  </a:lnTo>
                  <a:lnTo>
                    <a:pt x="393" y="60236"/>
                  </a:lnTo>
                  <a:close/>
                </a:path>
                <a:path w="108585" h="60325">
                  <a:moveTo>
                    <a:pt x="108051" y="0"/>
                  </a:moveTo>
                  <a:lnTo>
                    <a:pt x="107670" y="0"/>
                  </a:lnTo>
                  <a:lnTo>
                    <a:pt x="108051" y="0"/>
                  </a:lnTo>
                  <a:close/>
                </a:path>
                <a:path w="108585" h="60325">
                  <a:moveTo>
                    <a:pt x="59385" y="31750"/>
                  </a:moveTo>
                  <a:lnTo>
                    <a:pt x="59766" y="31750"/>
                  </a:lnTo>
                  <a:lnTo>
                    <a:pt x="59385" y="31750"/>
                  </a:lnTo>
                  <a:close/>
                </a:path>
                <a:path w="108585" h="60325">
                  <a:moveTo>
                    <a:pt x="49644" y="37338"/>
                  </a:moveTo>
                  <a:lnTo>
                    <a:pt x="50038" y="37338"/>
                  </a:lnTo>
                  <a:lnTo>
                    <a:pt x="49644" y="37338"/>
                  </a:lnTo>
                  <a:close/>
                </a:path>
                <a:path w="108585" h="60325">
                  <a:moveTo>
                    <a:pt x="9347" y="56972"/>
                  </a:moveTo>
                  <a:lnTo>
                    <a:pt x="8953" y="56972"/>
                  </a:lnTo>
                  <a:lnTo>
                    <a:pt x="9347" y="56972"/>
                  </a:lnTo>
                  <a:close/>
                </a:path>
                <a:path w="108585" h="60325">
                  <a:moveTo>
                    <a:pt x="108445" y="0"/>
                  </a:moveTo>
                  <a:lnTo>
                    <a:pt x="108051" y="0"/>
                  </a:lnTo>
                  <a:lnTo>
                    <a:pt x="108445" y="0"/>
                  </a:lnTo>
                  <a:close/>
                </a:path>
                <a:path w="108585" h="60325">
                  <a:moveTo>
                    <a:pt x="50038" y="37338"/>
                  </a:moveTo>
                  <a:lnTo>
                    <a:pt x="50431" y="37338"/>
                  </a:lnTo>
                  <a:lnTo>
                    <a:pt x="50038" y="373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0" name="object 3280"/>
            <p:cNvSpPr/>
            <p:nvPr/>
          </p:nvSpPr>
          <p:spPr>
            <a:xfrm>
              <a:off x="4567231" y="1942982"/>
              <a:ext cx="99695" cy="57150"/>
            </a:xfrm>
            <a:custGeom>
              <a:avLst/>
              <a:gdLst/>
              <a:ahLst/>
              <a:cxnLst/>
              <a:rect l="l" t="t" r="r" b="b"/>
              <a:pathLst>
                <a:path w="99695" h="57150">
                  <a:moveTo>
                    <a:pt x="99098" y="0"/>
                  </a:moveTo>
                  <a:lnTo>
                    <a:pt x="99682" y="0"/>
                  </a:lnTo>
                </a:path>
                <a:path w="99695" h="57150">
                  <a:moveTo>
                    <a:pt x="0" y="56972"/>
                  </a:moveTo>
                  <a:lnTo>
                    <a:pt x="584" y="5697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1" name="object 3281"/>
            <p:cNvSpPr/>
            <p:nvPr/>
          </p:nvSpPr>
          <p:spPr>
            <a:xfrm>
              <a:off x="4567916" y="19997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190" y="0"/>
                  </a:moveTo>
                  <a:lnTo>
                    <a:pt x="190" y="380"/>
                  </a:ln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2" name="object 3282"/>
            <p:cNvSpPr/>
            <p:nvPr/>
          </p:nvSpPr>
          <p:spPr>
            <a:xfrm>
              <a:off x="4666329" y="19433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3" name="object 3283"/>
            <p:cNvSpPr/>
            <p:nvPr/>
          </p:nvSpPr>
          <p:spPr>
            <a:xfrm>
              <a:off x="4667396" y="19439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4" name="object 3284"/>
            <p:cNvSpPr/>
            <p:nvPr/>
          </p:nvSpPr>
          <p:spPr>
            <a:xfrm>
              <a:off x="4667396" y="19441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5" name="object 3285"/>
            <p:cNvSpPr/>
            <p:nvPr/>
          </p:nvSpPr>
          <p:spPr>
            <a:xfrm>
              <a:off x="4667789" y="19449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6" name="object 3286"/>
            <p:cNvSpPr/>
            <p:nvPr/>
          </p:nvSpPr>
          <p:spPr>
            <a:xfrm>
              <a:off x="4664284" y="194529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505" y="0"/>
                  </a:moveTo>
                  <a:lnTo>
                    <a:pt x="3695" y="0"/>
                  </a:lnTo>
                  <a:lnTo>
                    <a:pt x="3505" y="0"/>
                  </a:lnTo>
                  <a:close/>
                </a:path>
                <a:path w="3810" h="3810">
                  <a:moveTo>
                    <a:pt x="3505" y="0"/>
                  </a:moveTo>
                  <a:lnTo>
                    <a:pt x="3695" y="380"/>
                  </a:lnTo>
                  <a:lnTo>
                    <a:pt x="3505" y="380"/>
                  </a:lnTo>
                  <a:lnTo>
                    <a:pt x="3695" y="380"/>
                  </a:lnTo>
                  <a:lnTo>
                    <a:pt x="3505" y="380"/>
                  </a:lnTo>
                  <a:lnTo>
                    <a:pt x="3505" y="0"/>
                  </a:lnTo>
                  <a:close/>
                </a:path>
                <a:path w="3810" h="3810">
                  <a:moveTo>
                    <a:pt x="393" y="3467"/>
                  </a:moveTo>
                  <a:lnTo>
                    <a:pt x="0" y="3467"/>
                  </a:lnTo>
                  <a:lnTo>
                    <a:pt x="393" y="34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7" name="object 3287"/>
            <p:cNvSpPr/>
            <p:nvPr/>
          </p:nvSpPr>
          <p:spPr>
            <a:xfrm>
              <a:off x="4667980" y="19460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8" name="object 3288"/>
            <p:cNvSpPr/>
            <p:nvPr/>
          </p:nvSpPr>
          <p:spPr>
            <a:xfrm>
              <a:off x="4662913" y="19516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9" name="object 3289"/>
            <p:cNvSpPr/>
            <p:nvPr/>
          </p:nvSpPr>
          <p:spPr>
            <a:xfrm>
              <a:off x="4517688" y="202305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0" name="object 3290"/>
            <p:cNvSpPr/>
            <p:nvPr/>
          </p:nvSpPr>
          <p:spPr>
            <a:xfrm>
              <a:off x="4569669" y="20049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1" name="object 3291"/>
            <p:cNvSpPr/>
            <p:nvPr/>
          </p:nvSpPr>
          <p:spPr>
            <a:xfrm>
              <a:off x="4608988" y="19864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2" name="object 3292"/>
            <p:cNvSpPr/>
            <p:nvPr/>
          </p:nvSpPr>
          <p:spPr>
            <a:xfrm>
              <a:off x="4516520" y="20245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3" name="object 3293"/>
            <p:cNvSpPr/>
            <p:nvPr/>
          </p:nvSpPr>
          <p:spPr>
            <a:xfrm>
              <a:off x="4525854" y="20226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4" name="object 3294"/>
            <p:cNvSpPr/>
            <p:nvPr/>
          </p:nvSpPr>
          <p:spPr>
            <a:xfrm>
              <a:off x="4615033" y="19849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5" name="object 3295"/>
            <p:cNvSpPr/>
            <p:nvPr/>
          </p:nvSpPr>
          <p:spPr>
            <a:xfrm>
              <a:off x="4517688" y="1986861"/>
              <a:ext cx="96520" cy="40640"/>
            </a:xfrm>
            <a:custGeom>
              <a:avLst/>
              <a:gdLst/>
              <a:ahLst/>
              <a:cxnLst/>
              <a:rect l="l" t="t" r="r" b="b"/>
              <a:pathLst>
                <a:path w="96520" h="40639">
                  <a:moveTo>
                    <a:pt x="96177" y="0"/>
                  </a:moveTo>
                  <a:lnTo>
                    <a:pt x="95783" y="0"/>
                  </a:lnTo>
                  <a:lnTo>
                    <a:pt x="96177" y="0"/>
                  </a:lnTo>
                  <a:close/>
                </a:path>
                <a:path w="96520" h="40639">
                  <a:moveTo>
                    <a:pt x="380" y="40614"/>
                  </a:moveTo>
                  <a:lnTo>
                    <a:pt x="0" y="40614"/>
                  </a:lnTo>
                  <a:lnTo>
                    <a:pt x="0" y="40233"/>
                  </a:lnTo>
                  <a:lnTo>
                    <a:pt x="380" y="4061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6" name="object 3296"/>
            <p:cNvSpPr/>
            <p:nvPr/>
          </p:nvSpPr>
          <p:spPr>
            <a:xfrm>
              <a:off x="4613471" y="19882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7" name="object 3297"/>
            <p:cNvSpPr/>
            <p:nvPr/>
          </p:nvSpPr>
          <p:spPr>
            <a:xfrm>
              <a:off x="4610156" y="199013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8" name="object 3298"/>
            <p:cNvSpPr/>
            <p:nvPr/>
          </p:nvSpPr>
          <p:spPr>
            <a:xfrm>
              <a:off x="4613471" y="19882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9" name="object 3299"/>
            <p:cNvSpPr/>
            <p:nvPr/>
          </p:nvSpPr>
          <p:spPr>
            <a:xfrm>
              <a:off x="4613471" y="198782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562" y="0"/>
                  </a:moveTo>
                  <a:lnTo>
                    <a:pt x="1168" y="0"/>
                  </a:lnTo>
                  <a:lnTo>
                    <a:pt x="1562" y="0"/>
                  </a:lnTo>
                  <a:close/>
                </a:path>
                <a:path w="1904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0" name="object 3300"/>
            <p:cNvSpPr/>
            <p:nvPr/>
          </p:nvSpPr>
          <p:spPr>
            <a:xfrm>
              <a:off x="4613471" y="19882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1" name="object 3301"/>
            <p:cNvSpPr/>
            <p:nvPr/>
          </p:nvSpPr>
          <p:spPr>
            <a:xfrm>
              <a:off x="4614348" y="19880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2" name="object 3302"/>
            <p:cNvSpPr/>
            <p:nvPr/>
          </p:nvSpPr>
          <p:spPr>
            <a:xfrm>
              <a:off x="4609775" y="19905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3" name="object 3303"/>
            <p:cNvSpPr/>
            <p:nvPr/>
          </p:nvSpPr>
          <p:spPr>
            <a:xfrm>
              <a:off x="4517688" y="1988601"/>
              <a:ext cx="95885" cy="41275"/>
            </a:xfrm>
            <a:custGeom>
              <a:avLst/>
              <a:gdLst/>
              <a:ahLst/>
              <a:cxnLst/>
              <a:rect l="l" t="t" r="r" b="b"/>
              <a:pathLst>
                <a:path w="95885" h="41275">
                  <a:moveTo>
                    <a:pt x="5638" y="37718"/>
                  </a:moveTo>
                  <a:lnTo>
                    <a:pt x="5257" y="37718"/>
                  </a:lnTo>
                  <a:lnTo>
                    <a:pt x="5638" y="37718"/>
                  </a:lnTo>
                  <a:close/>
                </a:path>
                <a:path w="95885" h="41275">
                  <a:moveTo>
                    <a:pt x="95389" y="380"/>
                  </a:moveTo>
                  <a:lnTo>
                    <a:pt x="95783" y="0"/>
                  </a:lnTo>
                  <a:lnTo>
                    <a:pt x="95783" y="380"/>
                  </a:lnTo>
                  <a:lnTo>
                    <a:pt x="95389" y="380"/>
                  </a:lnTo>
                  <a:close/>
                </a:path>
                <a:path w="95885" h="41275">
                  <a:moveTo>
                    <a:pt x="95389" y="380"/>
                  </a:moveTo>
                  <a:lnTo>
                    <a:pt x="95783" y="380"/>
                  </a:lnTo>
                  <a:lnTo>
                    <a:pt x="95389" y="380"/>
                  </a:lnTo>
                  <a:close/>
                </a:path>
                <a:path w="95885" h="41275">
                  <a:moveTo>
                    <a:pt x="95783" y="380"/>
                  </a:moveTo>
                  <a:lnTo>
                    <a:pt x="95389" y="380"/>
                  </a:lnTo>
                  <a:lnTo>
                    <a:pt x="95783" y="380"/>
                  </a:lnTo>
                  <a:close/>
                </a:path>
                <a:path w="95885" h="41275">
                  <a:moveTo>
                    <a:pt x="91693" y="2692"/>
                  </a:moveTo>
                  <a:lnTo>
                    <a:pt x="91300" y="2692"/>
                  </a:lnTo>
                  <a:lnTo>
                    <a:pt x="91693" y="2692"/>
                  </a:lnTo>
                  <a:close/>
                </a:path>
                <a:path w="95885" h="41275">
                  <a:moveTo>
                    <a:pt x="94614" y="1155"/>
                  </a:moveTo>
                  <a:lnTo>
                    <a:pt x="94221" y="1155"/>
                  </a:lnTo>
                  <a:lnTo>
                    <a:pt x="94614" y="1155"/>
                  </a:lnTo>
                  <a:close/>
                </a:path>
                <a:path w="95885" h="41275">
                  <a:moveTo>
                    <a:pt x="90919" y="4038"/>
                  </a:moveTo>
                  <a:lnTo>
                    <a:pt x="90525" y="4038"/>
                  </a:lnTo>
                  <a:lnTo>
                    <a:pt x="90919" y="4038"/>
                  </a:lnTo>
                  <a:close/>
                </a:path>
                <a:path w="95885" h="41275">
                  <a:moveTo>
                    <a:pt x="0" y="40805"/>
                  </a:moveTo>
                  <a:lnTo>
                    <a:pt x="380" y="40805"/>
                  </a:lnTo>
                  <a:lnTo>
                    <a:pt x="0" y="408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4" name="object 3304"/>
            <p:cNvSpPr/>
            <p:nvPr/>
          </p:nvSpPr>
          <p:spPr>
            <a:xfrm>
              <a:off x="4607820" y="19930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5" name="object 3305"/>
            <p:cNvSpPr/>
            <p:nvPr/>
          </p:nvSpPr>
          <p:spPr>
            <a:xfrm>
              <a:off x="4518856" y="20307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6" name="object 3306"/>
            <p:cNvSpPr/>
            <p:nvPr/>
          </p:nvSpPr>
          <p:spPr>
            <a:xfrm>
              <a:off x="4518856" y="2031133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3810" h="3175">
                  <a:moveTo>
                    <a:pt x="1752" y="774"/>
                  </a:moveTo>
                  <a:lnTo>
                    <a:pt x="1549" y="774"/>
                  </a:lnTo>
                  <a:lnTo>
                    <a:pt x="1752" y="774"/>
                  </a:lnTo>
                  <a:close/>
                </a:path>
                <a:path w="3810" h="3175">
                  <a:moveTo>
                    <a:pt x="3695" y="0"/>
                  </a:moveTo>
                  <a:lnTo>
                    <a:pt x="3302" y="0"/>
                  </a:lnTo>
                  <a:lnTo>
                    <a:pt x="3695" y="0"/>
                  </a:lnTo>
                  <a:close/>
                </a:path>
                <a:path w="3810" h="3175">
                  <a:moveTo>
                    <a:pt x="3302" y="0"/>
                  </a:moveTo>
                  <a:lnTo>
                    <a:pt x="2921" y="393"/>
                  </a:lnTo>
                  <a:lnTo>
                    <a:pt x="2921" y="0"/>
                  </a:lnTo>
                  <a:lnTo>
                    <a:pt x="3302" y="0"/>
                  </a:lnTo>
                  <a:close/>
                </a:path>
                <a:path w="3810" h="3175">
                  <a:moveTo>
                    <a:pt x="1752" y="1155"/>
                  </a:moveTo>
                  <a:lnTo>
                    <a:pt x="1549" y="1155"/>
                  </a:lnTo>
                  <a:lnTo>
                    <a:pt x="1752" y="1155"/>
                  </a:lnTo>
                  <a:close/>
                </a:path>
                <a:path w="3810" h="3175">
                  <a:moveTo>
                    <a:pt x="2527" y="2692"/>
                  </a:moveTo>
                  <a:lnTo>
                    <a:pt x="2133" y="2692"/>
                  </a:lnTo>
                  <a:lnTo>
                    <a:pt x="2527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7" name="object 3307"/>
            <p:cNvSpPr/>
            <p:nvPr/>
          </p:nvSpPr>
          <p:spPr>
            <a:xfrm>
              <a:off x="4609090" y="199841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8" name="object 3308"/>
            <p:cNvSpPr/>
            <p:nvPr/>
          </p:nvSpPr>
          <p:spPr>
            <a:xfrm>
              <a:off x="4610156" y="199938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9" name="object 3309"/>
            <p:cNvSpPr/>
            <p:nvPr/>
          </p:nvSpPr>
          <p:spPr>
            <a:xfrm>
              <a:off x="4522158" y="20363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0" name="object 3310"/>
            <p:cNvSpPr/>
            <p:nvPr/>
          </p:nvSpPr>
          <p:spPr>
            <a:xfrm>
              <a:off x="4523035" y="2001110"/>
              <a:ext cx="88900" cy="36195"/>
            </a:xfrm>
            <a:custGeom>
              <a:avLst/>
              <a:gdLst/>
              <a:ahLst/>
              <a:cxnLst/>
              <a:rect l="l" t="t" r="r" b="b"/>
              <a:pathLst>
                <a:path w="88900" h="36194">
                  <a:moveTo>
                    <a:pt x="88201" y="0"/>
                  </a:moveTo>
                  <a:lnTo>
                    <a:pt x="88785" y="0"/>
                  </a:lnTo>
                </a:path>
                <a:path w="88900" h="36194">
                  <a:moveTo>
                    <a:pt x="0" y="35801"/>
                  </a:moveTo>
                  <a:lnTo>
                    <a:pt x="584" y="35801"/>
                  </a:lnTo>
                </a:path>
                <a:path w="88900" h="36194">
                  <a:moveTo>
                    <a:pt x="0" y="35801"/>
                  </a:moveTo>
                  <a:lnTo>
                    <a:pt x="584" y="358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1" name="object 3311"/>
            <p:cNvSpPr/>
            <p:nvPr/>
          </p:nvSpPr>
          <p:spPr>
            <a:xfrm>
              <a:off x="4611909" y="20013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2" name="object 3312"/>
            <p:cNvSpPr/>
            <p:nvPr/>
          </p:nvSpPr>
          <p:spPr>
            <a:xfrm>
              <a:off x="4523327" y="2002647"/>
              <a:ext cx="91440" cy="36830"/>
            </a:xfrm>
            <a:custGeom>
              <a:avLst/>
              <a:gdLst/>
              <a:ahLst/>
              <a:cxnLst/>
              <a:rect l="l" t="t" r="r" b="b"/>
              <a:pathLst>
                <a:path w="91439" h="36830">
                  <a:moveTo>
                    <a:pt x="393" y="36766"/>
                  </a:moveTo>
                  <a:lnTo>
                    <a:pt x="0" y="36766"/>
                  </a:lnTo>
                  <a:lnTo>
                    <a:pt x="393" y="36766"/>
                  </a:lnTo>
                  <a:close/>
                </a:path>
                <a:path w="91439" h="36830">
                  <a:moveTo>
                    <a:pt x="90919" y="0"/>
                  </a:moveTo>
                  <a:lnTo>
                    <a:pt x="90538" y="0"/>
                  </a:lnTo>
                  <a:lnTo>
                    <a:pt x="9091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3" name="object 3313"/>
            <p:cNvSpPr/>
            <p:nvPr/>
          </p:nvSpPr>
          <p:spPr>
            <a:xfrm>
              <a:off x="4614246" y="20026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4" name="object 3314"/>
            <p:cNvSpPr/>
            <p:nvPr/>
          </p:nvSpPr>
          <p:spPr>
            <a:xfrm>
              <a:off x="4614640" y="2003041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1270" h="635">
                  <a:moveTo>
                    <a:pt x="393" y="381"/>
                  </a:moveTo>
                  <a:lnTo>
                    <a:pt x="774" y="381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5" name="object 3315"/>
            <p:cNvSpPr/>
            <p:nvPr/>
          </p:nvSpPr>
          <p:spPr>
            <a:xfrm>
              <a:off x="4615122" y="20036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584" y="0"/>
                  </a:lnTo>
                </a:path>
                <a:path w="635" h="635">
                  <a:moveTo>
                    <a:pt x="0" y="380"/>
                  </a:moveTo>
                  <a:lnTo>
                    <a:pt x="584" y="380"/>
                  </a:lnTo>
                </a:path>
                <a:path w="635" h="635">
                  <a:moveTo>
                    <a:pt x="0" y="380"/>
                  </a:moveTo>
                  <a:lnTo>
                    <a:pt x="584" y="380"/>
                  </a:lnTo>
                </a:path>
                <a:path w="635" h="635">
                  <a:moveTo>
                    <a:pt x="0" y="380"/>
                  </a:moveTo>
                  <a:lnTo>
                    <a:pt x="584" y="380"/>
                  </a:lnTo>
                </a:path>
                <a:path w="635" h="635">
                  <a:moveTo>
                    <a:pt x="0" y="380"/>
                  </a:moveTo>
                  <a:lnTo>
                    <a:pt x="584" y="380"/>
                  </a:lnTo>
                </a:path>
                <a:path w="635" h="635">
                  <a:moveTo>
                    <a:pt x="0" y="380"/>
                  </a:moveTo>
                  <a:lnTo>
                    <a:pt x="584" y="380"/>
                  </a:lnTo>
                </a:path>
                <a:path w="635" h="635">
                  <a:moveTo>
                    <a:pt x="0" y="380"/>
                  </a:moveTo>
                  <a:lnTo>
                    <a:pt x="584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6" name="object 3316"/>
            <p:cNvSpPr/>
            <p:nvPr/>
          </p:nvSpPr>
          <p:spPr>
            <a:xfrm>
              <a:off x="4524889" y="20411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7" name="object 3317"/>
            <p:cNvSpPr/>
            <p:nvPr/>
          </p:nvSpPr>
          <p:spPr>
            <a:xfrm>
              <a:off x="4526248" y="20415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8" name="object 3318"/>
            <p:cNvSpPr/>
            <p:nvPr/>
          </p:nvSpPr>
          <p:spPr>
            <a:xfrm>
              <a:off x="4525473" y="20419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9" name="object 3319"/>
            <p:cNvSpPr/>
            <p:nvPr/>
          </p:nvSpPr>
          <p:spPr>
            <a:xfrm>
              <a:off x="4526641" y="20422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0" name="object 3320"/>
            <p:cNvSpPr/>
            <p:nvPr/>
          </p:nvSpPr>
          <p:spPr>
            <a:xfrm>
              <a:off x="4616774" y="20057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1" name="object 3321"/>
            <p:cNvSpPr/>
            <p:nvPr/>
          </p:nvSpPr>
          <p:spPr>
            <a:xfrm>
              <a:off x="4525854" y="2043071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1269">
                  <a:moveTo>
                    <a:pt x="787" y="0"/>
                  </a:moveTo>
                  <a:lnTo>
                    <a:pt x="393" y="0"/>
                  </a:lnTo>
                  <a:lnTo>
                    <a:pt x="787" y="0"/>
                  </a:lnTo>
                  <a:close/>
                </a:path>
                <a:path w="2539" h="1269">
                  <a:moveTo>
                    <a:pt x="1562" y="0"/>
                  </a:moveTo>
                  <a:lnTo>
                    <a:pt x="1168" y="0"/>
                  </a:lnTo>
                  <a:lnTo>
                    <a:pt x="1562" y="0"/>
                  </a:lnTo>
                  <a:close/>
                </a:path>
                <a:path w="2539" h="1269">
                  <a:moveTo>
                    <a:pt x="1955" y="381"/>
                  </a:moveTo>
                  <a:lnTo>
                    <a:pt x="1562" y="381"/>
                  </a:lnTo>
                  <a:lnTo>
                    <a:pt x="1955" y="381"/>
                  </a:lnTo>
                  <a:close/>
                </a:path>
                <a:path w="2539" h="1269">
                  <a:moveTo>
                    <a:pt x="787" y="1155"/>
                  </a:moveTo>
                  <a:lnTo>
                    <a:pt x="393" y="1155"/>
                  </a:lnTo>
                  <a:lnTo>
                    <a:pt x="787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2" name="object 3322"/>
            <p:cNvSpPr/>
            <p:nvPr/>
          </p:nvSpPr>
          <p:spPr>
            <a:xfrm>
              <a:off x="4527416" y="204422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3" name="object 3323"/>
            <p:cNvSpPr/>
            <p:nvPr/>
          </p:nvSpPr>
          <p:spPr>
            <a:xfrm>
              <a:off x="4527416" y="20447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4" name="object 3324"/>
            <p:cNvSpPr/>
            <p:nvPr/>
          </p:nvSpPr>
          <p:spPr>
            <a:xfrm>
              <a:off x="4528191" y="20447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5" name="object 3325"/>
            <p:cNvSpPr/>
            <p:nvPr/>
          </p:nvSpPr>
          <p:spPr>
            <a:xfrm>
              <a:off x="4531505" y="20438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6" name="object 3326"/>
            <p:cNvSpPr/>
            <p:nvPr/>
          </p:nvSpPr>
          <p:spPr>
            <a:xfrm>
              <a:off x="4528585" y="20451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7" name="object 3327"/>
            <p:cNvSpPr/>
            <p:nvPr/>
          </p:nvSpPr>
          <p:spPr>
            <a:xfrm>
              <a:off x="4538326" y="20422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8" name="object 3328"/>
            <p:cNvSpPr/>
            <p:nvPr/>
          </p:nvSpPr>
          <p:spPr>
            <a:xfrm>
              <a:off x="4536370" y="20434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9" name="object 3329"/>
            <p:cNvSpPr/>
            <p:nvPr/>
          </p:nvSpPr>
          <p:spPr>
            <a:xfrm>
              <a:off x="4528978" y="2045954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  <a:path w="1904" h="5714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  <a:path w="1904" h="5714">
                  <a:moveTo>
                    <a:pt x="1752" y="3086"/>
                  </a:moveTo>
                  <a:lnTo>
                    <a:pt x="1358" y="3086"/>
                  </a:lnTo>
                  <a:lnTo>
                    <a:pt x="1752" y="3086"/>
                  </a:lnTo>
                  <a:close/>
                </a:path>
                <a:path w="1904" h="5714">
                  <a:moveTo>
                    <a:pt x="1358" y="4813"/>
                  </a:moveTo>
                  <a:lnTo>
                    <a:pt x="1752" y="5194"/>
                  </a:lnTo>
                  <a:lnTo>
                    <a:pt x="1358" y="481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0" name="object 3330"/>
            <p:cNvSpPr/>
            <p:nvPr/>
          </p:nvSpPr>
          <p:spPr>
            <a:xfrm>
              <a:off x="4530731" y="20507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1" name="object 3331"/>
            <p:cNvSpPr/>
            <p:nvPr/>
          </p:nvSpPr>
          <p:spPr>
            <a:xfrm>
              <a:off x="4531505" y="20511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2" name="object 3332"/>
            <p:cNvSpPr/>
            <p:nvPr/>
          </p:nvSpPr>
          <p:spPr>
            <a:xfrm>
              <a:off x="4619110" y="20153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3" name="object 3333"/>
            <p:cNvSpPr/>
            <p:nvPr/>
          </p:nvSpPr>
          <p:spPr>
            <a:xfrm>
              <a:off x="4530439" y="2051733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381" y="0"/>
                  </a:moveTo>
                  <a:lnTo>
                    <a:pt x="965" y="0"/>
                  </a:lnTo>
                </a:path>
                <a:path w="2539" h="635">
                  <a:moveTo>
                    <a:pt x="1168" y="0"/>
                  </a:moveTo>
                  <a:lnTo>
                    <a:pt x="1752" y="0"/>
                  </a:lnTo>
                </a:path>
                <a:path w="2539" h="635">
                  <a:moveTo>
                    <a:pt x="0" y="380"/>
                  </a:moveTo>
                  <a:lnTo>
                    <a:pt x="584" y="380"/>
                  </a:lnTo>
                </a:path>
                <a:path w="2539" h="635">
                  <a:moveTo>
                    <a:pt x="1549" y="0"/>
                  </a:moveTo>
                  <a:lnTo>
                    <a:pt x="2133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4" name="object 3334"/>
            <p:cNvSpPr/>
            <p:nvPr/>
          </p:nvSpPr>
          <p:spPr>
            <a:xfrm>
              <a:off x="4531899" y="20519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5" name="object 3335"/>
            <p:cNvSpPr/>
            <p:nvPr/>
          </p:nvSpPr>
          <p:spPr>
            <a:xfrm>
              <a:off x="4530731" y="20526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6" name="object 3336"/>
            <p:cNvSpPr/>
            <p:nvPr/>
          </p:nvSpPr>
          <p:spPr>
            <a:xfrm>
              <a:off x="4532280" y="20523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7" name="object 3337"/>
            <p:cNvSpPr/>
            <p:nvPr/>
          </p:nvSpPr>
          <p:spPr>
            <a:xfrm>
              <a:off x="4533068" y="20534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8" name="object 3338"/>
            <p:cNvSpPr/>
            <p:nvPr/>
          </p:nvSpPr>
          <p:spPr>
            <a:xfrm>
              <a:off x="4533068" y="20538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9" name="object 3339"/>
            <p:cNvSpPr/>
            <p:nvPr/>
          </p:nvSpPr>
          <p:spPr>
            <a:xfrm>
              <a:off x="4533068" y="20540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0" name="object 3340"/>
            <p:cNvSpPr/>
            <p:nvPr/>
          </p:nvSpPr>
          <p:spPr>
            <a:xfrm>
              <a:off x="4532674" y="205346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393" y="965"/>
                  </a:moveTo>
                  <a:lnTo>
                    <a:pt x="0" y="965"/>
                  </a:lnTo>
                  <a:lnTo>
                    <a:pt x="393" y="965"/>
                  </a:lnTo>
                  <a:close/>
                </a:path>
                <a:path w="6350" h="1269">
                  <a:moveTo>
                    <a:pt x="1943" y="584"/>
                  </a:moveTo>
                  <a:lnTo>
                    <a:pt x="1562" y="584"/>
                  </a:lnTo>
                  <a:lnTo>
                    <a:pt x="1943" y="584"/>
                  </a:lnTo>
                  <a:close/>
                </a:path>
                <a:path w="6350" h="1269">
                  <a:moveTo>
                    <a:pt x="2146" y="584"/>
                  </a:moveTo>
                  <a:lnTo>
                    <a:pt x="2146" y="965"/>
                  </a:lnTo>
                  <a:lnTo>
                    <a:pt x="1943" y="584"/>
                  </a:lnTo>
                  <a:lnTo>
                    <a:pt x="2146" y="584"/>
                  </a:lnTo>
                  <a:close/>
                </a:path>
                <a:path w="6350" h="1269">
                  <a:moveTo>
                    <a:pt x="1943" y="965"/>
                  </a:moveTo>
                  <a:lnTo>
                    <a:pt x="1562" y="965"/>
                  </a:lnTo>
                  <a:lnTo>
                    <a:pt x="1943" y="965"/>
                  </a:lnTo>
                  <a:close/>
                </a:path>
                <a:path w="6350" h="1269">
                  <a:moveTo>
                    <a:pt x="6032" y="0"/>
                  </a:moveTo>
                  <a:lnTo>
                    <a:pt x="5651" y="0"/>
                  </a:lnTo>
                  <a:lnTo>
                    <a:pt x="603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1" name="object 3341"/>
            <p:cNvSpPr/>
            <p:nvPr/>
          </p:nvSpPr>
          <p:spPr>
            <a:xfrm>
              <a:off x="4535201" y="20544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2" name="object 3342"/>
            <p:cNvSpPr/>
            <p:nvPr/>
          </p:nvSpPr>
          <p:spPr>
            <a:xfrm>
              <a:off x="4537157" y="205404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3" name="object 3343"/>
            <p:cNvSpPr/>
            <p:nvPr/>
          </p:nvSpPr>
          <p:spPr>
            <a:xfrm>
              <a:off x="4533842" y="20552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4" name="object 3344"/>
            <p:cNvSpPr/>
            <p:nvPr/>
          </p:nvSpPr>
          <p:spPr>
            <a:xfrm>
              <a:off x="4535201" y="20548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5" name="object 3345"/>
            <p:cNvSpPr/>
            <p:nvPr/>
          </p:nvSpPr>
          <p:spPr>
            <a:xfrm>
              <a:off x="4535595" y="205520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6" name="object 3346"/>
            <p:cNvSpPr/>
            <p:nvPr/>
          </p:nvSpPr>
          <p:spPr>
            <a:xfrm>
              <a:off x="4536763" y="20548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7" name="object 3347"/>
            <p:cNvSpPr/>
            <p:nvPr/>
          </p:nvSpPr>
          <p:spPr>
            <a:xfrm>
              <a:off x="4535989" y="205558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1" y="0"/>
                  </a:moveTo>
                  <a:lnTo>
                    <a:pt x="381" y="380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  <a:path w="1270" h="1269">
                  <a:moveTo>
                    <a:pt x="774" y="774"/>
                  </a:moveTo>
                  <a:lnTo>
                    <a:pt x="381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8" name="object 3348"/>
            <p:cNvSpPr/>
            <p:nvPr/>
          </p:nvSpPr>
          <p:spPr>
            <a:xfrm>
              <a:off x="4536471" y="20565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0"/>
                  </a:moveTo>
                  <a:lnTo>
                    <a:pt x="977" y="0"/>
                  </a:lnTo>
                </a:path>
                <a:path w="1270" h="1269">
                  <a:moveTo>
                    <a:pt x="0" y="761"/>
                  </a:moveTo>
                  <a:lnTo>
                    <a:pt x="584" y="76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9" name="object 3349"/>
            <p:cNvSpPr/>
            <p:nvPr/>
          </p:nvSpPr>
          <p:spPr>
            <a:xfrm>
              <a:off x="4537538" y="205711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0" name="object 3350"/>
            <p:cNvSpPr/>
            <p:nvPr/>
          </p:nvSpPr>
          <p:spPr>
            <a:xfrm>
              <a:off x="4537157" y="20574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1" name="object 3351"/>
            <p:cNvSpPr/>
            <p:nvPr/>
          </p:nvSpPr>
          <p:spPr>
            <a:xfrm>
              <a:off x="4536763" y="205749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943" y="0"/>
                  </a:moveTo>
                  <a:lnTo>
                    <a:pt x="1562" y="0"/>
                  </a:lnTo>
                  <a:lnTo>
                    <a:pt x="1943" y="0"/>
                  </a:lnTo>
                  <a:close/>
                </a:path>
                <a:path w="2539" h="1269">
                  <a:moveTo>
                    <a:pt x="0" y="774"/>
                  </a:moveTo>
                  <a:lnTo>
                    <a:pt x="393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2" name="object 3352"/>
            <p:cNvSpPr/>
            <p:nvPr/>
          </p:nvSpPr>
          <p:spPr>
            <a:xfrm>
              <a:off x="4539202" y="205769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190" y="0"/>
                  </a:moveTo>
                  <a:lnTo>
                    <a:pt x="77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3" name="object 3353"/>
            <p:cNvSpPr/>
            <p:nvPr/>
          </p:nvSpPr>
          <p:spPr>
            <a:xfrm>
              <a:off x="4537932" y="2057892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2146" y="0"/>
                  </a:moveTo>
                  <a:lnTo>
                    <a:pt x="1752" y="0"/>
                  </a:lnTo>
                  <a:lnTo>
                    <a:pt x="2146" y="0"/>
                  </a:lnTo>
                  <a:close/>
                </a:path>
                <a:path w="2539" h="635">
                  <a:moveTo>
                    <a:pt x="393" y="571"/>
                  </a:moveTo>
                  <a:lnTo>
                    <a:pt x="0" y="571"/>
                  </a:lnTo>
                  <a:lnTo>
                    <a:pt x="393" y="5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4" name="object 3354"/>
            <p:cNvSpPr/>
            <p:nvPr/>
          </p:nvSpPr>
          <p:spPr>
            <a:xfrm>
              <a:off x="4538808" y="205836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0" y="0"/>
                  </a:moveTo>
                  <a:lnTo>
                    <a:pt x="584" y="0"/>
                  </a:lnTo>
                </a:path>
                <a:path w="1904" h="0">
                  <a:moveTo>
                    <a:pt x="977" y="0"/>
                  </a:moveTo>
                  <a:lnTo>
                    <a:pt x="156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5" name="object 3355"/>
            <p:cNvSpPr/>
            <p:nvPr/>
          </p:nvSpPr>
          <p:spPr>
            <a:xfrm>
              <a:off x="4539100" y="2058464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1904" h="635">
                  <a:moveTo>
                    <a:pt x="1358" y="393"/>
                  </a:moveTo>
                  <a:lnTo>
                    <a:pt x="977" y="393"/>
                  </a:lnTo>
                  <a:lnTo>
                    <a:pt x="1358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6" name="object 3356"/>
            <p:cNvSpPr/>
            <p:nvPr/>
          </p:nvSpPr>
          <p:spPr>
            <a:xfrm>
              <a:off x="4540078" y="205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7" name="object 3357"/>
            <p:cNvSpPr/>
            <p:nvPr/>
          </p:nvSpPr>
          <p:spPr>
            <a:xfrm>
              <a:off x="4539100" y="20596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8" name="object 3358"/>
            <p:cNvSpPr/>
            <p:nvPr/>
          </p:nvSpPr>
          <p:spPr>
            <a:xfrm>
              <a:off x="4542796" y="20584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9" name="object 3359"/>
            <p:cNvSpPr/>
            <p:nvPr/>
          </p:nvSpPr>
          <p:spPr>
            <a:xfrm>
              <a:off x="4543583" y="20592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0" name="object 3360"/>
            <p:cNvSpPr/>
            <p:nvPr/>
          </p:nvSpPr>
          <p:spPr>
            <a:xfrm>
              <a:off x="4543964" y="20596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1" name="object 3361"/>
            <p:cNvSpPr/>
            <p:nvPr/>
          </p:nvSpPr>
          <p:spPr>
            <a:xfrm>
              <a:off x="4546885" y="20603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2" name="object 3362"/>
            <p:cNvSpPr/>
            <p:nvPr/>
          </p:nvSpPr>
          <p:spPr>
            <a:xfrm>
              <a:off x="4546491" y="206077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3" name="object 3363"/>
            <p:cNvSpPr/>
            <p:nvPr/>
          </p:nvSpPr>
          <p:spPr>
            <a:xfrm>
              <a:off x="4548828" y="20611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4" name="object 3364"/>
            <p:cNvSpPr/>
            <p:nvPr/>
          </p:nvSpPr>
          <p:spPr>
            <a:xfrm>
              <a:off x="4548447" y="206155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5" name="object 3365"/>
            <p:cNvSpPr/>
            <p:nvPr/>
          </p:nvSpPr>
          <p:spPr>
            <a:xfrm>
              <a:off x="4549413" y="20623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6" name="object 3366"/>
            <p:cNvSpPr/>
            <p:nvPr/>
          </p:nvSpPr>
          <p:spPr>
            <a:xfrm>
              <a:off x="4549413" y="206231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close/>
                </a:path>
                <a:path w="1270" h="635">
                  <a:moveTo>
                    <a:pt x="1168" y="0"/>
                  </a:moveTo>
                  <a:lnTo>
                    <a:pt x="787" y="0"/>
                  </a:lnTo>
                  <a:lnTo>
                    <a:pt x="11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7" name="object 3367"/>
            <p:cNvSpPr/>
            <p:nvPr/>
          </p:nvSpPr>
          <p:spPr>
            <a:xfrm>
              <a:off x="4545717" y="20636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8" name="object 3368"/>
            <p:cNvSpPr/>
            <p:nvPr/>
          </p:nvSpPr>
          <p:spPr>
            <a:xfrm>
              <a:off x="4536370" y="20671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9" name="object 3369"/>
            <p:cNvSpPr/>
            <p:nvPr/>
          </p:nvSpPr>
          <p:spPr>
            <a:xfrm>
              <a:off x="4532280" y="2062705"/>
              <a:ext cx="19685" cy="6350"/>
            </a:xfrm>
            <a:custGeom>
              <a:avLst/>
              <a:gdLst/>
              <a:ahLst/>
              <a:cxnLst/>
              <a:rect l="l" t="t" r="r" b="b"/>
              <a:pathLst>
                <a:path w="19685" h="6350">
                  <a:moveTo>
                    <a:pt x="393" y="5765"/>
                  </a:moveTo>
                  <a:lnTo>
                    <a:pt x="0" y="5765"/>
                  </a:lnTo>
                  <a:lnTo>
                    <a:pt x="393" y="5765"/>
                  </a:lnTo>
                  <a:close/>
                </a:path>
                <a:path w="19685" h="6350">
                  <a:moveTo>
                    <a:pt x="19088" y="0"/>
                  </a:moveTo>
                  <a:lnTo>
                    <a:pt x="19469" y="0"/>
                  </a:lnTo>
                  <a:lnTo>
                    <a:pt x="1908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0" name="object 3370"/>
            <p:cNvSpPr/>
            <p:nvPr/>
          </p:nvSpPr>
          <p:spPr>
            <a:xfrm>
              <a:off x="4538326" y="20675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1" name="object 3371"/>
            <p:cNvSpPr/>
            <p:nvPr/>
          </p:nvSpPr>
          <p:spPr>
            <a:xfrm>
              <a:off x="4552143" y="20632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2" name="object 3372"/>
            <p:cNvSpPr/>
            <p:nvPr/>
          </p:nvSpPr>
          <p:spPr>
            <a:xfrm>
              <a:off x="4527416" y="2064052"/>
              <a:ext cx="27305" cy="8255"/>
            </a:xfrm>
            <a:custGeom>
              <a:avLst/>
              <a:gdLst/>
              <a:ahLst/>
              <a:cxnLst/>
              <a:rect l="l" t="t" r="r" b="b"/>
              <a:pathLst>
                <a:path w="27304" h="8255">
                  <a:moveTo>
                    <a:pt x="2730" y="7111"/>
                  </a:moveTo>
                  <a:lnTo>
                    <a:pt x="2336" y="7111"/>
                  </a:lnTo>
                  <a:lnTo>
                    <a:pt x="2730" y="7111"/>
                  </a:lnTo>
                  <a:close/>
                </a:path>
                <a:path w="27304" h="8255">
                  <a:moveTo>
                    <a:pt x="774" y="7505"/>
                  </a:moveTo>
                  <a:lnTo>
                    <a:pt x="1168" y="7505"/>
                  </a:lnTo>
                  <a:lnTo>
                    <a:pt x="774" y="7505"/>
                  </a:lnTo>
                  <a:close/>
                </a:path>
                <a:path w="27304" h="8255">
                  <a:moveTo>
                    <a:pt x="393" y="7886"/>
                  </a:moveTo>
                  <a:lnTo>
                    <a:pt x="0" y="7886"/>
                  </a:lnTo>
                  <a:lnTo>
                    <a:pt x="393" y="7886"/>
                  </a:lnTo>
                  <a:close/>
                </a:path>
                <a:path w="27304" h="8255">
                  <a:moveTo>
                    <a:pt x="14211" y="3848"/>
                  </a:moveTo>
                  <a:lnTo>
                    <a:pt x="14211" y="4038"/>
                  </a:lnTo>
                  <a:lnTo>
                    <a:pt x="13830" y="4038"/>
                  </a:lnTo>
                  <a:lnTo>
                    <a:pt x="14211" y="3848"/>
                  </a:lnTo>
                  <a:close/>
                </a:path>
                <a:path w="27304" h="8255">
                  <a:moveTo>
                    <a:pt x="26288" y="0"/>
                  </a:moveTo>
                  <a:lnTo>
                    <a:pt x="25895" y="0"/>
                  </a:lnTo>
                  <a:lnTo>
                    <a:pt x="26288" y="0"/>
                  </a:lnTo>
                  <a:close/>
                </a:path>
                <a:path w="27304" h="8255">
                  <a:moveTo>
                    <a:pt x="26479" y="761"/>
                  </a:moveTo>
                  <a:lnTo>
                    <a:pt x="26873" y="761"/>
                  </a:lnTo>
                  <a:lnTo>
                    <a:pt x="26479" y="761"/>
                  </a:lnTo>
                  <a:close/>
                </a:path>
                <a:path w="27304" h="8255">
                  <a:moveTo>
                    <a:pt x="27254" y="761"/>
                  </a:moveTo>
                  <a:lnTo>
                    <a:pt x="26873" y="761"/>
                  </a:lnTo>
                  <a:lnTo>
                    <a:pt x="2725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3" name="object 3373"/>
            <p:cNvSpPr/>
            <p:nvPr/>
          </p:nvSpPr>
          <p:spPr>
            <a:xfrm>
              <a:off x="4554772" y="206501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4" name="object 3374"/>
            <p:cNvSpPr/>
            <p:nvPr/>
          </p:nvSpPr>
          <p:spPr>
            <a:xfrm>
              <a:off x="4556232" y="20652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5" name="object 3375"/>
            <p:cNvSpPr/>
            <p:nvPr/>
          </p:nvSpPr>
          <p:spPr>
            <a:xfrm>
              <a:off x="3979197" y="2253376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5">
                  <a:moveTo>
                    <a:pt x="7010" y="13411"/>
                  </a:moveTo>
                  <a:lnTo>
                    <a:pt x="5842" y="13411"/>
                  </a:lnTo>
                  <a:lnTo>
                    <a:pt x="6629" y="14185"/>
                  </a:lnTo>
                  <a:lnTo>
                    <a:pt x="6629" y="13804"/>
                  </a:lnTo>
                  <a:lnTo>
                    <a:pt x="7010" y="13804"/>
                  </a:lnTo>
                  <a:lnTo>
                    <a:pt x="7010" y="13411"/>
                  </a:lnTo>
                  <a:close/>
                </a:path>
                <a:path w="16510" h="14605">
                  <a:moveTo>
                    <a:pt x="8572" y="13030"/>
                  </a:moveTo>
                  <a:lnTo>
                    <a:pt x="5461" y="13030"/>
                  </a:lnTo>
                  <a:lnTo>
                    <a:pt x="5461" y="13411"/>
                  </a:lnTo>
                  <a:lnTo>
                    <a:pt x="7404" y="13411"/>
                  </a:lnTo>
                  <a:lnTo>
                    <a:pt x="7404" y="13804"/>
                  </a:lnTo>
                  <a:lnTo>
                    <a:pt x="7785" y="14185"/>
                  </a:lnTo>
                  <a:lnTo>
                    <a:pt x="8178" y="14185"/>
                  </a:lnTo>
                  <a:lnTo>
                    <a:pt x="8178" y="13804"/>
                  </a:lnTo>
                  <a:lnTo>
                    <a:pt x="8572" y="13411"/>
                  </a:lnTo>
                  <a:lnTo>
                    <a:pt x="8572" y="13030"/>
                  </a:lnTo>
                  <a:close/>
                </a:path>
                <a:path w="16510" h="14605">
                  <a:moveTo>
                    <a:pt x="11874" y="11861"/>
                  </a:moveTo>
                  <a:lnTo>
                    <a:pt x="584" y="11861"/>
                  </a:lnTo>
                  <a:lnTo>
                    <a:pt x="584" y="12242"/>
                  </a:lnTo>
                  <a:lnTo>
                    <a:pt x="977" y="12636"/>
                  </a:lnTo>
                  <a:lnTo>
                    <a:pt x="1371" y="12636"/>
                  </a:lnTo>
                  <a:lnTo>
                    <a:pt x="1371" y="13411"/>
                  </a:lnTo>
                  <a:lnTo>
                    <a:pt x="1752" y="13804"/>
                  </a:lnTo>
                  <a:lnTo>
                    <a:pt x="2146" y="13411"/>
                  </a:lnTo>
                  <a:lnTo>
                    <a:pt x="5257" y="13411"/>
                  </a:lnTo>
                  <a:lnTo>
                    <a:pt x="5257" y="13030"/>
                  </a:lnTo>
                  <a:lnTo>
                    <a:pt x="8572" y="13030"/>
                  </a:lnTo>
                  <a:lnTo>
                    <a:pt x="8572" y="12242"/>
                  </a:lnTo>
                  <a:lnTo>
                    <a:pt x="11493" y="12242"/>
                  </a:lnTo>
                  <a:lnTo>
                    <a:pt x="11874" y="11861"/>
                  </a:lnTo>
                  <a:close/>
                </a:path>
                <a:path w="16510" h="14605">
                  <a:moveTo>
                    <a:pt x="4483" y="13411"/>
                  </a:moveTo>
                  <a:lnTo>
                    <a:pt x="3314" y="13411"/>
                  </a:lnTo>
                  <a:lnTo>
                    <a:pt x="3314" y="13804"/>
                  </a:lnTo>
                  <a:lnTo>
                    <a:pt x="4483" y="13804"/>
                  </a:lnTo>
                  <a:lnTo>
                    <a:pt x="4483" y="13411"/>
                  </a:lnTo>
                  <a:close/>
                </a:path>
                <a:path w="16510" h="14605">
                  <a:moveTo>
                    <a:pt x="10121" y="13411"/>
                  </a:moveTo>
                  <a:lnTo>
                    <a:pt x="9740" y="13411"/>
                  </a:lnTo>
                  <a:lnTo>
                    <a:pt x="9740" y="13804"/>
                  </a:lnTo>
                  <a:lnTo>
                    <a:pt x="10121" y="13804"/>
                  </a:lnTo>
                  <a:lnTo>
                    <a:pt x="10121" y="13411"/>
                  </a:lnTo>
                  <a:close/>
                </a:path>
                <a:path w="16510" h="14605">
                  <a:moveTo>
                    <a:pt x="10706" y="13030"/>
                  </a:moveTo>
                  <a:lnTo>
                    <a:pt x="9347" y="13030"/>
                  </a:lnTo>
                  <a:lnTo>
                    <a:pt x="9347" y="13411"/>
                  </a:lnTo>
                  <a:lnTo>
                    <a:pt x="10121" y="13411"/>
                  </a:lnTo>
                  <a:lnTo>
                    <a:pt x="10121" y="13804"/>
                  </a:lnTo>
                  <a:lnTo>
                    <a:pt x="10325" y="13411"/>
                  </a:lnTo>
                  <a:lnTo>
                    <a:pt x="10706" y="13030"/>
                  </a:lnTo>
                  <a:close/>
                </a:path>
                <a:path w="16510" h="14605">
                  <a:moveTo>
                    <a:pt x="11493" y="12242"/>
                  </a:moveTo>
                  <a:lnTo>
                    <a:pt x="8572" y="12242"/>
                  </a:lnTo>
                  <a:lnTo>
                    <a:pt x="8953" y="12636"/>
                  </a:lnTo>
                  <a:lnTo>
                    <a:pt x="8953" y="13030"/>
                  </a:lnTo>
                  <a:lnTo>
                    <a:pt x="11493" y="13030"/>
                  </a:lnTo>
                  <a:lnTo>
                    <a:pt x="11493" y="12242"/>
                  </a:lnTo>
                  <a:close/>
                </a:path>
                <a:path w="16510" h="14605">
                  <a:moveTo>
                    <a:pt x="10706" y="8166"/>
                  </a:moveTo>
                  <a:lnTo>
                    <a:pt x="977" y="8166"/>
                  </a:lnTo>
                  <a:lnTo>
                    <a:pt x="977" y="9715"/>
                  </a:lnTo>
                  <a:lnTo>
                    <a:pt x="1371" y="9715"/>
                  </a:lnTo>
                  <a:lnTo>
                    <a:pt x="1371" y="10109"/>
                  </a:lnTo>
                  <a:lnTo>
                    <a:pt x="1752" y="10502"/>
                  </a:lnTo>
                  <a:lnTo>
                    <a:pt x="1752" y="11087"/>
                  </a:lnTo>
                  <a:lnTo>
                    <a:pt x="1371" y="11087"/>
                  </a:lnTo>
                  <a:lnTo>
                    <a:pt x="977" y="11468"/>
                  </a:lnTo>
                  <a:lnTo>
                    <a:pt x="393" y="11468"/>
                  </a:lnTo>
                  <a:lnTo>
                    <a:pt x="393" y="11861"/>
                  </a:lnTo>
                  <a:lnTo>
                    <a:pt x="12268" y="11861"/>
                  </a:lnTo>
                  <a:lnTo>
                    <a:pt x="11874" y="11468"/>
                  </a:lnTo>
                  <a:lnTo>
                    <a:pt x="11874" y="10693"/>
                  </a:lnTo>
                  <a:lnTo>
                    <a:pt x="11493" y="10502"/>
                  </a:lnTo>
                  <a:lnTo>
                    <a:pt x="11874" y="10502"/>
                  </a:lnTo>
                  <a:lnTo>
                    <a:pt x="11874" y="10109"/>
                  </a:lnTo>
                  <a:lnTo>
                    <a:pt x="11493" y="10109"/>
                  </a:lnTo>
                  <a:lnTo>
                    <a:pt x="11493" y="8940"/>
                  </a:lnTo>
                  <a:lnTo>
                    <a:pt x="11099" y="8940"/>
                  </a:lnTo>
                  <a:lnTo>
                    <a:pt x="11099" y="8559"/>
                  </a:lnTo>
                  <a:lnTo>
                    <a:pt x="10706" y="8559"/>
                  </a:lnTo>
                  <a:lnTo>
                    <a:pt x="10706" y="8166"/>
                  </a:lnTo>
                  <a:close/>
                </a:path>
                <a:path w="16510" h="14605">
                  <a:moveTo>
                    <a:pt x="11493" y="7772"/>
                  </a:moveTo>
                  <a:lnTo>
                    <a:pt x="11099" y="8559"/>
                  </a:lnTo>
                  <a:lnTo>
                    <a:pt x="11493" y="8559"/>
                  </a:lnTo>
                  <a:lnTo>
                    <a:pt x="11493" y="7772"/>
                  </a:lnTo>
                  <a:close/>
                </a:path>
                <a:path w="16510" h="14605">
                  <a:moveTo>
                    <a:pt x="11874" y="5829"/>
                  </a:moveTo>
                  <a:lnTo>
                    <a:pt x="6629" y="5829"/>
                  </a:lnTo>
                  <a:lnTo>
                    <a:pt x="6235" y="6223"/>
                  </a:lnTo>
                  <a:lnTo>
                    <a:pt x="2540" y="6223"/>
                  </a:lnTo>
                  <a:lnTo>
                    <a:pt x="2540" y="6604"/>
                  </a:lnTo>
                  <a:lnTo>
                    <a:pt x="2146" y="6997"/>
                  </a:lnTo>
                  <a:lnTo>
                    <a:pt x="1752" y="6997"/>
                  </a:lnTo>
                  <a:lnTo>
                    <a:pt x="1752" y="7391"/>
                  </a:lnTo>
                  <a:lnTo>
                    <a:pt x="393" y="7391"/>
                  </a:lnTo>
                  <a:lnTo>
                    <a:pt x="393" y="7772"/>
                  </a:lnTo>
                  <a:lnTo>
                    <a:pt x="584" y="7772"/>
                  </a:lnTo>
                  <a:lnTo>
                    <a:pt x="584" y="8166"/>
                  </a:lnTo>
                  <a:lnTo>
                    <a:pt x="10325" y="8166"/>
                  </a:lnTo>
                  <a:lnTo>
                    <a:pt x="10706" y="7391"/>
                  </a:lnTo>
                  <a:lnTo>
                    <a:pt x="11493" y="6604"/>
                  </a:lnTo>
                  <a:lnTo>
                    <a:pt x="11874" y="5829"/>
                  </a:lnTo>
                  <a:close/>
                </a:path>
                <a:path w="16510" h="14605">
                  <a:moveTo>
                    <a:pt x="977" y="6604"/>
                  </a:moveTo>
                  <a:lnTo>
                    <a:pt x="584" y="6604"/>
                  </a:lnTo>
                  <a:lnTo>
                    <a:pt x="393" y="6997"/>
                  </a:lnTo>
                  <a:lnTo>
                    <a:pt x="0" y="7391"/>
                  </a:lnTo>
                  <a:lnTo>
                    <a:pt x="1371" y="7391"/>
                  </a:lnTo>
                  <a:lnTo>
                    <a:pt x="1371" y="6997"/>
                  </a:lnTo>
                  <a:lnTo>
                    <a:pt x="977" y="6997"/>
                  </a:lnTo>
                  <a:lnTo>
                    <a:pt x="977" y="6604"/>
                  </a:lnTo>
                  <a:close/>
                </a:path>
                <a:path w="16510" h="14605">
                  <a:moveTo>
                    <a:pt x="6235" y="5638"/>
                  </a:moveTo>
                  <a:lnTo>
                    <a:pt x="4483" y="5638"/>
                  </a:lnTo>
                  <a:lnTo>
                    <a:pt x="4089" y="5829"/>
                  </a:lnTo>
                  <a:lnTo>
                    <a:pt x="3314" y="5829"/>
                  </a:lnTo>
                  <a:lnTo>
                    <a:pt x="2921" y="6223"/>
                  </a:lnTo>
                  <a:lnTo>
                    <a:pt x="6235" y="6223"/>
                  </a:lnTo>
                  <a:lnTo>
                    <a:pt x="6235" y="5638"/>
                  </a:lnTo>
                  <a:close/>
                </a:path>
                <a:path w="16510" h="14605">
                  <a:moveTo>
                    <a:pt x="8953" y="3695"/>
                  </a:moveTo>
                  <a:lnTo>
                    <a:pt x="8572" y="3695"/>
                  </a:lnTo>
                  <a:lnTo>
                    <a:pt x="8572" y="4089"/>
                  </a:lnTo>
                  <a:lnTo>
                    <a:pt x="8178" y="4089"/>
                  </a:lnTo>
                  <a:lnTo>
                    <a:pt x="7785" y="4470"/>
                  </a:lnTo>
                  <a:lnTo>
                    <a:pt x="7404" y="4470"/>
                  </a:lnTo>
                  <a:lnTo>
                    <a:pt x="7404" y="5829"/>
                  </a:lnTo>
                  <a:lnTo>
                    <a:pt x="11099" y="5829"/>
                  </a:lnTo>
                  <a:lnTo>
                    <a:pt x="11099" y="5638"/>
                  </a:lnTo>
                  <a:lnTo>
                    <a:pt x="10121" y="5638"/>
                  </a:lnTo>
                  <a:lnTo>
                    <a:pt x="10325" y="5245"/>
                  </a:lnTo>
                  <a:lnTo>
                    <a:pt x="8572" y="5245"/>
                  </a:lnTo>
                  <a:lnTo>
                    <a:pt x="8572" y="4864"/>
                  </a:lnTo>
                  <a:lnTo>
                    <a:pt x="8953" y="4864"/>
                  </a:lnTo>
                  <a:lnTo>
                    <a:pt x="8953" y="3695"/>
                  </a:lnTo>
                  <a:close/>
                </a:path>
                <a:path w="16510" h="14605">
                  <a:moveTo>
                    <a:pt x="6629" y="4864"/>
                  </a:moveTo>
                  <a:lnTo>
                    <a:pt x="6235" y="5245"/>
                  </a:lnTo>
                  <a:lnTo>
                    <a:pt x="4483" y="5245"/>
                  </a:lnTo>
                  <a:lnTo>
                    <a:pt x="4089" y="5638"/>
                  </a:lnTo>
                  <a:lnTo>
                    <a:pt x="6629" y="5638"/>
                  </a:lnTo>
                  <a:lnTo>
                    <a:pt x="6629" y="4864"/>
                  </a:lnTo>
                  <a:close/>
                </a:path>
                <a:path w="16510" h="14605">
                  <a:moveTo>
                    <a:pt x="11493" y="4864"/>
                  </a:moveTo>
                  <a:lnTo>
                    <a:pt x="10706" y="4864"/>
                  </a:lnTo>
                  <a:lnTo>
                    <a:pt x="10706" y="5245"/>
                  </a:lnTo>
                  <a:lnTo>
                    <a:pt x="10325" y="5245"/>
                  </a:lnTo>
                  <a:lnTo>
                    <a:pt x="10325" y="5638"/>
                  </a:lnTo>
                  <a:lnTo>
                    <a:pt x="11099" y="5638"/>
                  </a:lnTo>
                  <a:lnTo>
                    <a:pt x="11493" y="5245"/>
                  </a:lnTo>
                  <a:lnTo>
                    <a:pt x="11493" y="4864"/>
                  </a:lnTo>
                  <a:close/>
                </a:path>
                <a:path w="16510" h="14605">
                  <a:moveTo>
                    <a:pt x="5842" y="4089"/>
                  </a:moveTo>
                  <a:lnTo>
                    <a:pt x="5461" y="4089"/>
                  </a:lnTo>
                  <a:lnTo>
                    <a:pt x="5461" y="4470"/>
                  </a:lnTo>
                  <a:lnTo>
                    <a:pt x="5257" y="4470"/>
                  </a:lnTo>
                  <a:lnTo>
                    <a:pt x="5257" y="4864"/>
                  </a:lnTo>
                  <a:lnTo>
                    <a:pt x="4876" y="4864"/>
                  </a:lnTo>
                  <a:lnTo>
                    <a:pt x="4876" y="5245"/>
                  </a:lnTo>
                  <a:lnTo>
                    <a:pt x="5842" y="5245"/>
                  </a:lnTo>
                  <a:lnTo>
                    <a:pt x="5842" y="4089"/>
                  </a:lnTo>
                  <a:close/>
                </a:path>
                <a:path w="16510" h="14605">
                  <a:moveTo>
                    <a:pt x="10325" y="4470"/>
                  </a:moveTo>
                  <a:lnTo>
                    <a:pt x="10121" y="4470"/>
                  </a:lnTo>
                  <a:lnTo>
                    <a:pt x="9740" y="4864"/>
                  </a:lnTo>
                  <a:lnTo>
                    <a:pt x="9347" y="4864"/>
                  </a:lnTo>
                  <a:lnTo>
                    <a:pt x="8572" y="5245"/>
                  </a:lnTo>
                  <a:lnTo>
                    <a:pt x="10121" y="5245"/>
                  </a:lnTo>
                  <a:lnTo>
                    <a:pt x="10325" y="4864"/>
                  </a:lnTo>
                  <a:lnTo>
                    <a:pt x="10325" y="4470"/>
                  </a:lnTo>
                  <a:close/>
                </a:path>
                <a:path w="16510" h="14605">
                  <a:moveTo>
                    <a:pt x="14995" y="4470"/>
                  </a:moveTo>
                  <a:lnTo>
                    <a:pt x="14211" y="4470"/>
                  </a:lnTo>
                  <a:lnTo>
                    <a:pt x="14605" y="4864"/>
                  </a:lnTo>
                  <a:lnTo>
                    <a:pt x="14605" y="5245"/>
                  </a:lnTo>
                  <a:lnTo>
                    <a:pt x="14995" y="4470"/>
                  </a:lnTo>
                  <a:close/>
                </a:path>
                <a:path w="16510" h="14605">
                  <a:moveTo>
                    <a:pt x="11493" y="4470"/>
                  </a:moveTo>
                  <a:lnTo>
                    <a:pt x="11099" y="4864"/>
                  </a:lnTo>
                  <a:lnTo>
                    <a:pt x="11874" y="4864"/>
                  </a:lnTo>
                  <a:lnTo>
                    <a:pt x="11493" y="4470"/>
                  </a:lnTo>
                  <a:close/>
                </a:path>
                <a:path w="16510" h="14605">
                  <a:moveTo>
                    <a:pt x="15189" y="3695"/>
                  </a:moveTo>
                  <a:lnTo>
                    <a:pt x="13436" y="3695"/>
                  </a:lnTo>
                  <a:lnTo>
                    <a:pt x="13436" y="4089"/>
                  </a:lnTo>
                  <a:lnTo>
                    <a:pt x="13042" y="4470"/>
                  </a:lnTo>
                  <a:lnTo>
                    <a:pt x="13436" y="4864"/>
                  </a:lnTo>
                  <a:lnTo>
                    <a:pt x="13830" y="4864"/>
                  </a:lnTo>
                  <a:lnTo>
                    <a:pt x="13830" y="4470"/>
                  </a:lnTo>
                  <a:lnTo>
                    <a:pt x="14995" y="4470"/>
                  </a:lnTo>
                  <a:lnTo>
                    <a:pt x="15189" y="4089"/>
                  </a:lnTo>
                  <a:lnTo>
                    <a:pt x="15189" y="3695"/>
                  </a:lnTo>
                  <a:close/>
                </a:path>
                <a:path w="16510" h="14605">
                  <a:moveTo>
                    <a:pt x="12268" y="0"/>
                  </a:moveTo>
                  <a:lnTo>
                    <a:pt x="11874" y="774"/>
                  </a:lnTo>
                  <a:lnTo>
                    <a:pt x="11874" y="977"/>
                  </a:lnTo>
                  <a:lnTo>
                    <a:pt x="11493" y="1358"/>
                  </a:lnTo>
                  <a:lnTo>
                    <a:pt x="11493" y="1752"/>
                  </a:lnTo>
                  <a:lnTo>
                    <a:pt x="12268" y="1752"/>
                  </a:lnTo>
                  <a:lnTo>
                    <a:pt x="12268" y="2146"/>
                  </a:lnTo>
                  <a:lnTo>
                    <a:pt x="12661" y="2146"/>
                  </a:lnTo>
                  <a:lnTo>
                    <a:pt x="12661" y="2527"/>
                  </a:lnTo>
                  <a:lnTo>
                    <a:pt x="12268" y="2527"/>
                  </a:lnTo>
                  <a:lnTo>
                    <a:pt x="12268" y="2921"/>
                  </a:lnTo>
                  <a:lnTo>
                    <a:pt x="11874" y="3302"/>
                  </a:lnTo>
                  <a:lnTo>
                    <a:pt x="11874" y="4089"/>
                  </a:lnTo>
                  <a:lnTo>
                    <a:pt x="11493" y="4089"/>
                  </a:lnTo>
                  <a:lnTo>
                    <a:pt x="11493" y="4470"/>
                  </a:lnTo>
                  <a:lnTo>
                    <a:pt x="12268" y="4470"/>
                  </a:lnTo>
                  <a:lnTo>
                    <a:pt x="12268" y="3695"/>
                  </a:lnTo>
                  <a:lnTo>
                    <a:pt x="15582" y="3695"/>
                  </a:lnTo>
                  <a:lnTo>
                    <a:pt x="15582" y="3302"/>
                  </a:lnTo>
                  <a:lnTo>
                    <a:pt x="15189" y="3302"/>
                  </a:lnTo>
                  <a:lnTo>
                    <a:pt x="15963" y="2146"/>
                  </a:lnTo>
                  <a:lnTo>
                    <a:pt x="15189" y="1752"/>
                  </a:lnTo>
                  <a:lnTo>
                    <a:pt x="15582" y="1358"/>
                  </a:lnTo>
                  <a:lnTo>
                    <a:pt x="14795" y="1358"/>
                  </a:lnTo>
                  <a:lnTo>
                    <a:pt x="14795" y="977"/>
                  </a:lnTo>
                  <a:lnTo>
                    <a:pt x="13830" y="977"/>
                  </a:lnTo>
                  <a:lnTo>
                    <a:pt x="13042" y="774"/>
                  </a:lnTo>
                  <a:lnTo>
                    <a:pt x="12661" y="393"/>
                  </a:lnTo>
                  <a:lnTo>
                    <a:pt x="12268" y="393"/>
                  </a:lnTo>
                  <a:lnTo>
                    <a:pt x="12268" y="0"/>
                  </a:lnTo>
                  <a:close/>
                </a:path>
                <a:path w="16510" h="14605">
                  <a:moveTo>
                    <a:pt x="12268" y="1752"/>
                  </a:moveTo>
                  <a:lnTo>
                    <a:pt x="11874" y="1752"/>
                  </a:lnTo>
                  <a:lnTo>
                    <a:pt x="11874" y="2146"/>
                  </a:lnTo>
                  <a:lnTo>
                    <a:pt x="12268" y="2146"/>
                  </a:lnTo>
                  <a:lnTo>
                    <a:pt x="12268" y="1752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6" name="object 3376"/>
            <p:cNvSpPr/>
            <p:nvPr/>
          </p:nvSpPr>
          <p:spPr>
            <a:xfrm>
              <a:off x="3979197" y="2253376"/>
              <a:ext cx="16510" cy="14604"/>
            </a:xfrm>
            <a:custGeom>
              <a:avLst/>
              <a:gdLst/>
              <a:ahLst/>
              <a:cxnLst/>
              <a:rect l="l" t="t" r="r" b="b"/>
              <a:pathLst>
                <a:path w="16510" h="14605">
                  <a:moveTo>
                    <a:pt x="15189" y="3695"/>
                  </a:moveTo>
                  <a:lnTo>
                    <a:pt x="15189" y="4089"/>
                  </a:lnTo>
                  <a:lnTo>
                    <a:pt x="14795" y="4864"/>
                  </a:lnTo>
                  <a:lnTo>
                    <a:pt x="14795" y="5245"/>
                  </a:lnTo>
                  <a:lnTo>
                    <a:pt x="14795" y="4864"/>
                  </a:lnTo>
                  <a:lnTo>
                    <a:pt x="14605" y="5245"/>
                  </a:lnTo>
                  <a:lnTo>
                    <a:pt x="14605" y="4864"/>
                  </a:lnTo>
                  <a:lnTo>
                    <a:pt x="14211" y="4470"/>
                  </a:lnTo>
                  <a:lnTo>
                    <a:pt x="13830" y="4470"/>
                  </a:lnTo>
                  <a:lnTo>
                    <a:pt x="13830" y="4864"/>
                  </a:lnTo>
                  <a:lnTo>
                    <a:pt x="13436" y="4864"/>
                  </a:lnTo>
                  <a:lnTo>
                    <a:pt x="13042" y="4470"/>
                  </a:lnTo>
                  <a:lnTo>
                    <a:pt x="13436" y="4089"/>
                  </a:lnTo>
                  <a:lnTo>
                    <a:pt x="13436" y="3695"/>
                  </a:lnTo>
                  <a:lnTo>
                    <a:pt x="12661" y="3695"/>
                  </a:lnTo>
                  <a:lnTo>
                    <a:pt x="12268" y="3695"/>
                  </a:lnTo>
                  <a:lnTo>
                    <a:pt x="12268" y="4089"/>
                  </a:lnTo>
                  <a:lnTo>
                    <a:pt x="12268" y="4470"/>
                  </a:lnTo>
                  <a:lnTo>
                    <a:pt x="11874" y="4470"/>
                  </a:lnTo>
                  <a:lnTo>
                    <a:pt x="11493" y="4470"/>
                  </a:lnTo>
                  <a:lnTo>
                    <a:pt x="11874" y="4864"/>
                  </a:lnTo>
                  <a:lnTo>
                    <a:pt x="11493" y="4864"/>
                  </a:lnTo>
                  <a:lnTo>
                    <a:pt x="11493" y="5245"/>
                  </a:lnTo>
                  <a:lnTo>
                    <a:pt x="11099" y="5638"/>
                  </a:lnTo>
                  <a:lnTo>
                    <a:pt x="11099" y="5829"/>
                  </a:lnTo>
                  <a:lnTo>
                    <a:pt x="11493" y="5829"/>
                  </a:lnTo>
                  <a:lnTo>
                    <a:pt x="11874" y="5829"/>
                  </a:lnTo>
                  <a:lnTo>
                    <a:pt x="11493" y="6604"/>
                  </a:lnTo>
                  <a:lnTo>
                    <a:pt x="10706" y="7391"/>
                  </a:lnTo>
                  <a:lnTo>
                    <a:pt x="10325" y="8166"/>
                  </a:lnTo>
                  <a:lnTo>
                    <a:pt x="10706" y="8166"/>
                  </a:lnTo>
                  <a:lnTo>
                    <a:pt x="10706" y="8559"/>
                  </a:lnTo>
                  <a:lnTo>
                    <a:pt x="10706" y="8166"/>
                  </a:lnTo>
                  <a:lnTo>
                    <a:pt x="10706" y="8559"/>
                  </a:lnTo>
                  <a:lnTo>
                    <a:pt x="11099" y="8559"/>
                  </a:lnTo>
                  <a:lnTo>
                    <a:pt x="11099" y="8940"/>
                  </a:lnTo>
                  <a:lnTo>
                    <a:pt x="11099" y="8559"/>
                  </a:lnTo>
                  <a:lnTo>
                    <a:pt x="11099" y="8940"/>
                  </a:lnTo>
                  <a:lnTo>
                    <a:pt x="11493" y="8940"/>
                  </a:lnTo>
                  <a:lnTo>
                    <a:pt x="11493" y="8559"/>
                  </a:lnTo>
                  <a:lnTo>
                    <a:pt x="11099" y="8559"/>
                  </a:lnTo>
                  <a:lnTo>
                    <a:pt x="11493" y="7772"/>
                  </a:lnTo>
                  <a:lnTo>
                    <a:pt x="11493" y="8166"/>
                  </a:lnTo>
                  <a:lnTo>
                    <a:pt x="11493" y="8940"/>
                  </a:lnTo>
                  <a:lnTo>
                    <a:pt x="11493" y="9715"/>
                  </a:lnTo>
                  <a:lnTo>
                    <a:pt x="11874" y="9715"/>
                  </a:lnTo>
                  <a:lnTo>
                    <a:pt x="11493" y="9715"/>
                  </a:lnTo>
                  <a:lnTo>
                    <a:pt x="11493" y="10109"/>
                  </a:lnTo>
                  <a:lnTo>
                    <a:pt x="11874" y="10109"/>
                  </a:lnTo>
                  <a:lnTo>
                    <a:pt x="11874" y="10502"/>
                  </a:lnTo>
                  <a:lnTo>
                    <a:pt x="11493" y="10502"/>
                  </a:lnTo>
                  <a:lnTo>
                    <a:pt x="11874" y="10693"/>
                  </a:lnTo>
                  <a:lnTo>
                    <a:pt x="11874" y="11087"/>
                  </a:lnTo>
                  <a:lnTo>
                    <a:pt x="11874" y="11468"/>
                  </a:lnTo>
                  <a:lnTo>
                    <a:pt x="12268" y="11861"/>
                  </a:lnTo>
                  <a:lnTo>
                    <a:pt x="11874" y="11861"/>
                  </a:lnTo>
                  <a:lnTo>
                    <a:pt x="11493" y="12242"/>
                  </a:lnTo>
                  <a:lnTo>
                    <a:pt x="11493" y="12636"/>
                  </a:lnTo>
                  <a:lnTo>
                    <a:pt x="11493" y="13030"/>
                  </a:lnTo>
                  <a:lnTo>
                    <a:pt x="11099" y="13030"/>
                  </a:lnTo>
                  <a:lnTo>
                    <a:pt x="10706" y="13030"/>
                  </a:lnTo>
                  <a:lnTo>
                    <a:pt x="10325" y="13411"/>
                  </a:lnTo>
                  <a:lnTo>
                    <a:pt x="10121" y="13804"/>
                  </a:lnTo>
                  <a:lnTo>
                    <a:pt x="10121" y="13411"/>
                  </a:lnTo>
                  <a:lnTo>
                    <a:pt x="10121" y="13804"/>
                  </a:lnTo>
                  <a:lnTo>
                    <a:pt x="9740" y="13804"/>
                  </a:lnTo>
                  <a:lnTo>
                    <a:pt x="9740" y="13411"/>
                  </a:lnTo>
                  <a:lnTo>
                    <a:pt x="9347" y="13411"/>
                  </a:lnTo>
                  <a:lnTo>
                    <a:pt x="9347" y="13030"/>
                  </a:lnTo>
                  <a:lnTo>
                    <a:pt x="8953" y="13030"/>
                  </a:lnTo>
                  <a:lnTo>
                    <a:pt x="8953" y="12636"/>
                  </a:lnTo>
                  <a:lnTo>
                    <a:pt x="8572" y="12242"/>
                  </a:lnTo>
                  <a:lnTo>
                    <a:pt x="8572" y="12636"/>
                  </a:lnTo>
                  <a:lnTo>
                    <a:pt x="8572" y="13030"/>
                  </a:lnTo>
                  <a:lnTo>
                    <a:pt x="8572" y="13411"/>
                  </a:lnTo>
                  <a:lnTo>
                    <a:pt x="8178" y="13804"/>
                  </a:lnTo>
                  <a:lnTo>
                    <a:pt x="8178" y="14185"/>
                  </a:lnTo>
                  <a:lnTo>
                    <a:pt x="7785" y="14185"/>
                  </a:lnTo>
                  <a:lnTo>
                    <a:pt x="7404" y="13804"/>
                  </a:lnTo>
                  <a:lnTo>
                    <a:pt x="7404" y="13411"/>
                  </a:lnTo>
                  <a:lnTo>
                    <a:pt x="7010" y="13411"/>
                  </a:lnTo>
                  <a:lnTo>
                    <a:pt x="7010" y="13804"/>
                  </a:lnTo>
                  <a:lnTo>
                    <a:pt x="6629" y="13804"/>
                  </a:lnTo>
                  <a:lnTo>
                    <a:pt x="6629" y="14185"/>
                  </a:lnTo>
                  <a:lnTo>
                    <a:pt x="6235" y="13804"/>
                  </a:lnTo>
                  <a:lnTo>
                    <a:pt x="5842" y="13411"/>
                  </a:lnTo>
                  <a:lnTo>
                    <a:pt x="5842" y="13804"/>
                  </a:lnTo>
                  <a:lnTo>
                    <a:pt x="5842" y="13411"/>
                  </a:lnTo>
                  <a:lnTo>
                    <a:pt x="5461" y="13411"/>
                  </a:lnTo>
                  <a:lnTo>
                    <a:pt x="5461" y="13030"/>
                  </a:lnTo>
                  <a:lnTo>
                    <a:pt x="5257" y="13030"/>
                  </a:lnTo>
                  <a:lnTo>
                    <a:pt x="5257" y="13411"/>
                  </a:lnTo>
                  <a:lnTo>
                    <a:pt x="4876" y="13411"/>
                  </a:lnTo>
                  <a:lnTo>
                    <a:pt x="4483" y="13411"/>
                  </a:lnTo>
                  <a:lnTo>
                    <a:pt x="4483" y="13804"/>
                  </a:lnTo>
                  <a:lnTo>
                    <a:pt x="4089" y="13804"/>
                  </a:lnTo>
                  <a:lnTo>
                    <a:pt x="3708" y="13804"/>
                  </a:lnTo>
                  <a:lnTo>
                    <a:pt x="3314" y="13804"/>
                  </a:lnTo>
                  <a:lnTo>
                    <a:pt x="3314" y="13411"/>
                  </a:lnTo>
                  <a:lnTo>
                    <a:pt x="2921" y="13411"/>
                  </a:lnTo>
                  <a:lnTo>
                    <a:pt x="2540" y="13411"/>
                  </a:lnTo>
                  <a:lnTo>
                    <a:pt x="2146" y="13411"/>
                  </a:lnTo>
                  <a:lnTo>
                    <a:pt x="1752" y="13804"/>
                  </a:lnTo>
                  <a:lnTo>
                    <a:pt x="1371" y="13411"/>
                  </a:lnTo>
                  <a:lnTo>
                    <a:pt x="1371" y="13030"/>
                  </a:lnTo>
                  <a:lnTo>
                    <a:pt x="1371" y="12636"/>
                  </a:lnTo>
                  <a:lnTo>
                    <a:pt x="977" y="12636"/>
                  </a:lnTo>
                  <a:lnTo>
                    <a:pt x="584" y="12242"/>
                  </a:lnTo>
                  <a:lnTo>
                    <a:pt x="584" y="12636"/>
                  </a:lnTo>
                  <a:lnTo>
                    <a:pt x="584" y="12242"/>
                  </a:lnTo>
                  <a:lnTo>
                    <a:pt x="584" y="11861"/>
                  </a:lnTo>
                  <a:lnTo>
                    <a:pt x="393" y="11861"/>
                  </a:lnTo>
                  <a:lnTo>
                    <a:pt x="393" y="11468"/>
                  </a:lnTo>
                  <a:lnTo>
                    <a:pt x="584" y="11468"/>
                  </a:lnTo>
                  <a:lnTo>
                    <a:pt x="977" y="11468"/>
                  </a:lnTo>
                  <a:lnTo>
                    <a:pt x="1371" y="11087"/>
                  </a:lnTo>
                  <a:lnTo>
                    <a:pt x="1752" y="11087"/>
                  </a:lnTo>
                  <a:lnTo>
                    <a:pt x="1752" y="10693"/>
                  </a:lnTo>
                  <a:lnTo>
                    <a:pt x="1752" y="10502"/>
                  </a:lnTo>
                  <a:lnTo>
                    <a:pt x="1371" y="10109"/>
                  </a:lnTo>
                  <a:lnTo>
                    <a:pt x="1371" y="9715"/>
                  </a:lnTo>
                  <a:lnTo>
                    <a:pt x="977" y="9715"/>
                  </a:lnTo>
                  <a:lnTo>
                    <a:pt x="977" y="9334"/>
                  </a:lnTo>
                  <a:lnTo>
                    <a:pt x="977" y="8940"/>
                  </a:lnTo>
                  <a:lnTo>
                    <a:pt x="977" y="8559"/>
                  </a:lnTo>
                  <a:lnTo>
                    <a:pt x="977" y="8166"/>
                  </a:lnTo>
                  <a:lnTo>
                    <a:pt x="584" y="8166"/>
                  </a:lnTo>
                  <a:lnTo>
                    <a:pt x="584" y="7772"/>
                  </a:lnTo>
                  <a:lnTo>
                    <a:pt x="393" y="7772"/>
                  </a:lnTo>
                  <a:lnTo>
                    <a:pt x="393" y="7391"/>
                  </a:lnTo>
                  <a:lnTo>
                    <a:pt x="0" y="7391"/>
                  </a:lnTo>
                  <a:lnTo>
                    <a:pt x="393" y="6997"/>
                  </a:lnTo>
                  <a:lnTo>
                    <a:pt x="584" y="6604"/>
                  </a:lnTo>
                  <a:lnTo>
                    <a:pt x="977" y="6604"/>
                  </a:lnTo>
                  <a:lnTo>
                    <a:pt x="977" y="6997"/>
                  </a:lnTo>
                  <a:lnTo>
                    <a:pt x="1371" y="6997"/>
                  </a:lnTo>
                  <a:lnTo>
                    <a:pt x="1371" y="7391"/>
                  </a:lnTo>
                  <a:lnTo>
                    <a:pt x="1752" y="7391"/>
                  </a:lnTo>
                  <a:lnTo>
                    <a:pt x="1752" y="6997"/>
                  </a:lnTo>
                  <a:lnTo>
                    <a:pt x="2146" y="6997"/>
                  </a:lnTo>
                  <a:lnTo>
                    <a:pt x="2540" y="6604"/>
                  </a:lnTo>
                  <a:lnTo>
                    <a:pt x="2540" y="6223"/>
                  </a:lnTo>
                  <a:lnTo>
                    <a:pt x="2540" y="6604"/>
                  </a:lnTo>
                  <a:lnTo>
                    <a:pt x="2540" y="6223"/>
                  </a:lnTo>
                  <a:lnTo>
                    <a:pt x="2921" y="6223"/>
                  </a:lnTo>
                  <a:lnTo>
                    <a:pt x="3314" y="5829"/>
                  </a:lnTo>
                  <a:lnTo>
                    <a:pt x="3708" y="5829"/>
                  </a:lnTo>
                  <a:lnTo>
                    <a:pt x="4089" y="5829"/>
                  </a:lnTo>
                  <a:lnTo>
                    <a:pt x="4483" y="5638"/>
                  </a:lnTo>
                  <a:lnTo>
                    <a:pt x="4089" y="5638"/>
                  </a:lnTo>
                  <a:lnTo>
                    <a:pt x="4483" y="5245"/>
                  </a:lnTo>
                  <a:lnTo>
                    <a:pt x="4876" y="5245"/>
                  </a:lnTo>
                  <a:lnTo>
                    <a:pt x="4876" y="4864"/>
                  </a:lnTo>
                  <a:lnTo>
                    <a:pt x="5257" y="4864"/>
                  </a:lnTo>
                  <a:lnTo>
                    <a:pt x="5257" y="4470"/>
                  </a:lnTo>
                  <a:lnTo>
                    <a:pt x="5461" y="4470"/>
                  </a:lnTo>
                  <a:lnTo>
                    <a:pt x="5461" y="4089"/>
                  </a:lnTo>
                  <a:lnTo>
                    <a:pt x="5842" y="4089"/>
                  </a:lnTo>
                  <a:lnTo>
                    <a:pt x="5842" y="4470"/>
                  </a:lnTo>
                  <a:lnTo>
                    <a:pt x="5842" y="4864"/>
                  </a:lnTo>
                  <a:lnTo>
                    <a:pt x="5842" y="5245"/>
                  </a:lnTo>
                  <a:lnTo>
                    <a:pt x="6235" y="5245"/>
                  </a:lnTo>
                  <a:lnTo>
                    <a:pt x="6629" y="4864"/>
                  </a:lnTo>
                  <a:lnTo>
                    <a:pt x="6629" y="5638"/>
                  </a:lnTo>
                  <a:lnTo>
                    <a:pt x="6235" y="5638"/>
                  </a:lnTo>
                  <a:lnTo>
                    <a:pt x="6235" y="6223"/>
                  </a:lnTo>
                  <a:lnTo>
                    <a:pt x="6629" y="5829"/>
                  </a:lnTo>
                  <a:lnTo>
                    <a:pt x="7010" y="5829"/>
                  </a:lnTo>
                  <a:lnTo>
                    <a:pt x="7404" y="5829"/>
                  </a:lnTo>
                  <a:lnTo>
                    <a:pt x="7404" y="5638"/>
                  </a:lnTo>
                  <a:lnTo>
                    <a:pt x="7404" y="4470"/>
                  </a:lnTo>
                  <a:lnTo>
                    <a:pt x="7785" y="4470"/>
                  </a:lnTo>
                  <a:lnTo>
                    <a:pt x="8178" y="4089"/>
                  </a:lnTo>
                  <a:lnTo>
                    <a:pt x="8572" y="4089"/>
                  </a:lnTo>
                  <a:lnTo>
                    <a:pt x="8572" y="3695"/>
                  </a:lnTo>
                  <a:lnTo>
                    <a:pt x="8953" y="3695"/>
                  </a:lnTo>
                  <a:lnTo>
                    <a:pt x="8953" y="4089"/>
                  </a:lnTo>
                  <a:lnTo>
                    <a:pt x="8953" y="4470"/>
                  </a:lnTo>
                  <a:lnTo>
                    <a:pt x="8953" y="4864"/>
                  </a:lnTo>
                  <a:lnTo>
                    <a:pt x="8572" y="4864"/>
                  </a:lnTo>
                  <a:lnTo>
                    <a:pt x="8572" y="5245"/>
                  </a:lnTo>
                  <a:lnTo>
                    <a:pt x="9347" y="4864"/>
                  </a:lnTo>
                  <a:lnTo>
                    <a:pt x="9740" y="4864"/>
                  </a:lnTo>
                  <a:lnTo>
                    <a:pt x="10121" y="4470"/>
                  </a:lnTo>
                  <a:lnTo>
                    <a:pt x="10325" y="4470"/>
                  </a:lnTo>
                  <a:lnTo>
                    <a:pt x="10325" y="4864"/>
                  </a:lnTo>
                  <a:lnTo>
                    <a:pt x="10121" y="5245"/>
                  </a:lnTo>
                  <a:lnTo>
                    <a:pt x="10325" y="5245"/>
                  </a:lnTo>
                  <a:lnTo>
                    <a:pt x="10121" y="5638"/>
                  </a:lnTo>
                  <a:lnTo>
                    <a:pt x="10325" y="5638"/>
                  </a:lnTo>
                  <a:lnTo>
                    <a:pt x="10325" y="5245"/>
                  </a:lnTo>
                  <a:lnTo>
                    <a:pt x="10706" y="5245"/>
                  </a:lnTo>
                  <a:lnTo>
                    <a:pt x="10706" y="4864"/>
                  </a:lnTo>
                  <a:lnTo>
                    <a:pt x="11099" y="4864"/>
                  </a:lnTo>
                  <a:lnTo>
                    <a:pt x="11493" y="4470"/>
                  </a:lnTo>
                  <a:lnTo>
                    <a:pt x="11493" y="4089"/>
                  </a:lnTo>
                  <a:lnTo>
                    <a:pt x="11874" y="4089"/>
                  </a:lnTo>
                  <a:lnTo>
                    <a:pt x="11874" y="3695"/>
                  </a:lnTo>
                  <a:lnTo>
                    <a:pt x="11874" y="3302"/>
                  </a:lnTo>
                  <a:lnTo>
                    <a:pt x="12268" y="2921"/>
                  </a:lnTo>
                  <a:lnTo>
                    <a:pt x="12268" y="2527"/>
                  </a:lnTo>
                  <a:lnTo>
                    <a:pt x="12661" y="2527"/>
                  </a:lnTo>
                  <a:lnTo>
                    <a:pt x="12661" y="2146"/>
                  </a:lnTo>
                  <a:lnTo>
                    <a:pt x="12268" y="2146"/>
                  </a:lnTo>
                  <a:lnTo>
                    <a:pt x="12268" y="1752"/>
                  </a:lnTo>
                  <a:lnTo>
                    <a:pt x="12268" y="2146"/>
                  </a:lnTo>
                  <a:lnTo>
                    <a:pt x="12268" y="1752"/>
                  </a:lnTo>
                  <a:lnTo>
                    <a:pt x="12268" y="2146"/>
                  </a:lnTo>
                  <a:lnTo>
                    <a:pt x="11874" y="2146"/>
                  </a:lnTo>
                  <a:lnTo>
                    <a:pt x="11874" y="1752"/>
                  </a:lnTo>
                  <a:lnTo>
                    <a:pt x="11493" y="1752"/>
                  </a:lnTo>
                  <a:lnTo>
                    <a:pt x="11493" y="1358"/>
                  </a:lnTo>
                  <a:lnTo>
                    <a:pt x="11874" y="977"/>
                  </a:lnTo>
                  <a:lnTo>
                    <a:pt x="11874" y="774"/>
                  </a:lnTo>
                  <a:lnTo>
                    <a:pt x="12268" y="0"/>
                  </a:lnTo>
                  <a:lnTo>
                    <a:pt x="12268" y="393"/>
                  </a:lnTo>
                  <a:lnTo>
                    <a:pt x="12661" y="393"/>
                  </a:lnTo>
                  <a:lnTo>
                    <a:pt x="13042" y="774"/>
                  </a:lnTo>
                  <a:lnTo>
                    <a:pt x="13830" y="977"/>
                  </a:lnTo>
                  <a:lnTo>
                    <a:pt x="14211" y="977"/>
                  </a:lnTo>
                  <a:lnTo>
                    <a:pt x="14605" y="977"/>
                  </a:lnTo>
                  <a:lnTo>
                    <a:pt x="14795" y="977"/>
                  </a:lnTo>
                  <a:lnTo>
                    <a:pt x="14795" y="1358"/>
                  </a:lnTo>
                  <a:lnTo>
                    <a:pt x="15189" y="1358"/>
                  </a:lnTo>
                  <a:lnTo>
                    <a:pt x="15582" y="1358"/>
                  </a:lnTo>
                  <a:lnTo>
                    <a:pt x="15189" y="1752"/>
                  </a:lnTo>
                  <a:lnTo>
                    <a:pt x="15963" y="2146"/>
                  </a:lnTo>
                  <a:lnTo>
                    <a:pt x="15189" y="3302"/>
                  </a:lnTo>
                  <a:lnTo>
                    <a:pt x="15582" y="3302"/>
                  </a:lnTo>
                  <a:lnTo>
                    <a:pt x="15582" y="3695"/>
                  </a:lnTo>
                  <a:lnTo>
                    <a:pt x="15582" y="3302"/>
                  </a:lnTo>
                  <a:lnTo>
                    <a:pt x="15582" y="3695"/>
                  </a:lnTo>
                  <a:lnTo>
                    <a:pt x="15189" y="36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7" name="object 3377"/>
            <p:cNvSpPr/>
            <p:nvPr/>
          </p:nvSpPr>
          <p:spPr>
            <a:xfrm>
              <a:off x="4080812" y="2121894"/>
              <a:ext cx="47625" cy="41275"/>
            </a:xfrm>
            <a:custGeom>
              <a:avLst/>
              <a:gdLst/>
              <a:ahLst/>
              <a:cxnLst/>
              <a:rect l="l" t="t" r="r" b="b"/>
              <a:pathLst>
                <a:path w="47625" h="41275">
                  <a:moveTo>
                    <a:pt x="32524" y="40385"/>
                  </a:moveTo>
                  <a:lnTo>
                    <a:pt x="32143" y="40385"/>
                  </a:lnTo>
                  <a:lnTo>
                    <a:pt x="32143" y="40766"/>
                  </a:lnTo>
                  <a:lnTo>
                    <a:pt x="32524" y="40766"/>
                  </a:lnTo>
                  <a:lnTo>
                    <a:pt x="32524" y="40385"/>
                  </a:lnTo>
                  <a:close/>
                </a:path>
                <a:path w="47625" h="41275">
                  <a:moveTo>
                    <a:pt x="34086" y="38480"/>
                  </a:moveTo>
                  <a:lnTo>
                    <a:pt x="32143" y="38480"/>
                  </a:lnTo>
                  <a:lnTo>
                    <a:pt x="32143" y="38861"/>
                  </a:lnTo>
                  <a:lnTo>
                    <a:pt x="32524" y="39242"/>
                  </a:lnTo>
                  <a:lnTo>
                    <a:pt x="32143" y="39623"/>
                  </a:lnTo>
                  <a:lnTo>
                    <a:pt x="32143" y="40004"/>
                  </a:lnTo>
                  <a:lnTo>
                    <a:pt x="32524" y="40385"/>
                  </a:lnTo>
                  <a:lnTo>
                    <a:pt x="32918" y="40004"/>
                  </a:lnTo>
                  <a:lnTo>
                    <a:pt x="33693" y="40004"/>
                  </a:lnTo>
                  <a:lnTo>
                    <a:pt x="33693" y="38861"/>
                  </a:lnTo>
                  <a:lnTo>
                    <a:pt x="34086" y="38861"/>
                  </a:lnTo>
                  <a:lnTo>
                    <a:pt x="34086" y="38480"/>
                  </a:lnTo>
                  <a:close/>
                </a:path>
                <a:path w="47625" h="41275">
                  <a:moveTo>
                    <a:pt x="31559" y="38480"/>
                  </a:moveTo>
                  <a:lnTo>
                    <a:pt x="31165" y="38480"/>
                  </a:lnTo>
                  <a:lnTo>
                    <a:pt x="31165" y="38861"/>
                  </a:lnTo>
                  <a:lnTo>
                    <a:pt x="31559" y="38480"/>
                  </a:lnTo>
                  <a:close/>
                </a:path>
                <a:path w="47625" h="41275">
                  <a:moveTo>
                    <a:pt x="31559" y="36448"/>
                  </a:moveTo>
                  <a:lnTo>
                    <a:pt x="31165" y="36829"/>
                  </a:lnTo>
                  <a:lnTo>
                    <a:pt x="31165" y="37337"/>
                  </a:lnTo>
                  <a:lnTo>
                    <a:pt x="31559" y="37337"/>
                  </a:lnTo>
                  <a:lnTo>
                    <a:pt x="31559" y="38861"/>
                  </a:lnTo>
                  <a:lnTo>
                    <a:pt x="32143" y="38861"/>
                  </a:lnTo>
                  <a:lnTo>
                    <a:pt x="32143" y="38480"/>
                  </a:lnTo>
                  <a:lnTo>
                    <a:pt x="34086" y="38480"/>
                  </a:lnTo>
                  <a:lnTo>
                    <a:pt x="34086" y="37718"/>
                  </a:lnTo>
                  <a:lnTo>
                    <a:pt x="34480" y="37718"/>
                  </a:lnTo>
                  <a:lnTo>
                    <a:pt x="34480" y="36956"/>
                  </a:lnTo>
                  <a:lnTo>
                    <a:pt x="31749" y="36956"/>
                  </a:lnTo>
                  <a:lnTo>
                    <a:pt x="31749" y="36829"/>
                  </a:lnTo>
                  <a:lnTo>
                    <a:pt x="31559" y="36829"/>
                  </a:lnTo>
                  <a:lnTo>
                    <a:pt x="31559" y="36448"/>
                  </a:lnTo>
                  <a:close/>
                </a:path>
                <a:path w="47625" h="41275">
                  <a:moveTo>
                    <a:pt x="34861" y="35305"/>
                  </a:moveTo>
                  <a:lnTo>
                    <a:pt x="32524" y="35305"/>
                  </a:lnTo>
                  <a:lnTo>
                    <a:pt x="32524" y="36829"/>
                  </a:lnTo>
                  <a:lnTo>
                    <a:pt x="31749" y="36829"/>
                  </a:lnTo>
                  <a:lnTo>
                    <a:pt x="31749" y="36956"/>
                  </a:lnTo>
                  <a:lnTo>
                    <a:pt x="34861" y="36956"/>
                  </a:lnTo>
                  <a:lnTo>
                    <a:pt x="34861" y="35305"/>
                  </a:lnTo>
                  <a:close/>
                </a:path>
                <a:path w="47625" h="41275">
                  <a:moveTo>
                    <a:pt x="32524" y="35305"/>
                  </a:moveTo>
                  <a:lnTo>
                    <a:pt x="31559" y="35305"/>
                  </a:lnTo>
                  <a:lnTo>
                    <a:pt x="31559" y="35686"/>
                  </a:lnTo>
                  <a:lnTo>
                    <a:pt x="31165" y="35686"/>
                  </a:lnTo>
                  <a:lnTo>
                    <a:pt x="31165" y="36067"/>
                  </a:lnTo>
                  <a:lnTo>
                    <a:pt x="32143" y="36067"/>
                  </a:lnTo>
                  <a:lnTo>
                    <a:pt x="32143" y="35686"/>
                  </a:lnTo>
                  <a:lnTo>
                    <a:pt x="32524" y="35305"/>
                  </a:lnTo>
                  <a:close/>
                </a:path>
                <a:path w="47625" h="41275">
                  <a:moveTo>
                    <a:pt x="35648" y="34416"/>
                  </a:moveTo>
                  <a:lnTo>
                    <a:pt x="30772" y="34416"/>
                  </a:lnTo>
                  <a:lnTo>
                    <a:pt x="31165" y="34797"/>
                  </a:lnTo>
                  <a:lnTo>
                    <a:pt x="31165" y="35305"/>
                  </a:lnTo>
                  <a:lnTo>
                    <a:pt x="35255" y="35305"/>
                  </a:lnTo>
                  <a:lnTo>
                    <a:pt x="35255" y="34797"/>
                  </a:lnTo>
                  <a:lnTo>
                    <a:pt x="35648" y="34797"/>
                  </a:lnTo>
                  <a:lnTo>
                    <a:pt x="35648" y="34416"/>
                  </a:lnTo>
                  <a:close/>
                </a:path>
                <a:path w="47625" h="41275">
                  <a:moveTo>
                    <a:pt x="35648" y="34797"/>
                  </a:moveTo>
                  <a:lnTo>
                    <a:pt x="35255" y="34797"/>
                  </a:lnTo>
                  <a:lnTo>
                    <a:pt x="35255" y="35305"/>
                  </a:lnTo>
                  <a:lnTo>
                    <a:pt x="35648" y="35305"/>
                  </a:lnTo>
                  <a:lnTo>
                    <a:pt x="35648" y="34797"/>
                  </a:lnTo>
                  <a:close/>
                </a:path>
                <a:path w="47625" h="41275">
                  <a:moveTo>
                    <a:pt x="30391" y="34035"/>
                  </a:moveTo>
                  <a:lnTo>
                    <a:pt x="29997" y="34035"/>
                  </a:lnTo>
                  <a:lnTo>
                    <a:pt x="29997" y="34416"/>
                  </a:lnTo>
                  <a:lnTo>
                    <a:pt x="30391" y="34035"/>
                  </a:lnTo>
                  <a:close/>
                </a:path>
                <a:path w="47625" h="41275">
                  <a:moveTo>
                    <a:pt x="35648" y="34035"/>
                  </a:moveTo>
                  <a:lnTo>
                    <a:pt x="30391" y="34035"/>
                  </a:lnTo>
                  <a:lnTo>
                    <a:pt x="30391" y="34416"/>
                  </a:lnTo>
                  <a:lnTo>
                    <a:pt x="36029" y="34416"/>
                  </a:lnTo>
                  <a:lnTo>
                    <a:pt x="35648" y="34035"/>
                  </a:lnTo>
                  <a:close/>
                </a:path>
                <a:path w="47625" h="41275">
                  <a:moveTo>
                    <a:pt x="36614" y="33273"/>
                  </a:moveTo>
                  <a:lnTo>
                    <a:pt x="29222" y="33273"/>
                  </a:lnTo>
                  <a:lnTo>
                    <a:pt x="29603" y="33654"/>
                  </a:lnTo>
                  <a:lnTo>
                    <a:pt x="29603" y="34035"/>
                  </a:lnTo>
                  <a:lnTo>
                    <a:pt x="36029" y="34035"/>
                  </a:lnTo>
                  <a:lnTo>
                    <a:pt x="36029" y="33654"/>
                  </a:lnTo>
                  <a:lnTo>
                    <a:pt x="36614" y="33654"/>
                  </a:lnTo>
                  <a:lnTo>
                    <a:pt x="36614" y="33273"/>
                  </a:lnTo>
                  <a:close/>
                </a:path>
                <a:path w="47625" h="41275">
                  <a:moveTo>
                    <a:pt x="37401" y="32511"/>
                  </a:moveTo>
                  <a:lnTo>
                    <a:pt x="29603" y="32511"/>
                  </a:lnTo>
                  <a:lnTo>
                    <a:pt x="29603" y="33273"/>
                  </a:lnTo>
                  <a:lnTo>
                    <a:pt x="37401" y="33273"/>
                  </a:lnTo>
                  <a:lnTo>
                    <a:pt x="37401" y="32511"/>
                  </a:lnTo>
                  <a:close/>
                </a:path>
                <a:path w="47625" h="41275">
                  <a:moveTo>
                    <a:pt x="38176" y="31622"/>
                  </a:moveTo>
                  <a:lnTo>
                    <a:pt x="27076" y="31622"/>
                  </a:lnTo>
                  <a:lnTo>
                    <a:pt x="27076" y="32003"/>
                  </a:lnTo>
                  <a:lnTo>
                    <a:pt x="26682" y="32130"/>
                  </a:lnTo>
                  <a:lnTo>
                    <a:pt x="26682" y="32892"/>
                  </a:lnTo>
                  <a:lnTo>
                    <a:pt x="27076" y="32511"/>
                  </a:lnTo>
                  <a:lnTo>
                    <a:pt x="27076" y="32130"/>
                  </a:lnTo>
                  <a:lnTo>
                    <a:pt x="28054" y="32130"/>
                  </a:lnTo>
                  <a:lnTo>
                    <a:pt x="38176" y="32003"/>
                  </a:lnTo>
                  <a:lnTo>
                    <a:pt x="38176" y="31622"/>
                  </a:lnTo>
                  <a:close/>
                </a:path>
                <a:path w="47625" h="41275">
                  <a:moveTo>
                    <a:pt x="27660" y="32130"/>
                  </a:moveTo>
                  <a:lnTo>
                    <a:pt x="27266" y="32130"/>
                  </a:lnTo>
                  <a:lnTo>
                    <a:pt x="27266" y="32511"/>
                  </a:lnTo>
                  <a:lnTo>
                    <a:pt x="27660" y="32511"/>
                  </a:lnTo>
                  <a:lnTo>
                    <a:pt x="27660" y="32130"/>
                  </a:lnTo>
                  <a:close/>
                </a:path>
                <a:path w="47625" h="41275">
                  <a:moveTo>
                    <a:pt x="29222" y="32130"/>
                  </a:moveTo>
                  <a:lnTo>
                    <a:pt x="28828" y="32130"/>
                  </a:lnTo>
                  <a:lnTo>
                    <a:pt x="28828" y="32511"/>
                  </a:lnTo>
                  <a:lnTo>
                    <a:pt x="29222" y="32511"/>
                  </a:lnTo>
                  <a:lnTo>
                    <a:pt x="29222" y="32130"/>
                  </a:lnTo>
                  <a:close/>
                </a:path>
                <a:path w="47625" h="41275">
                  <a:moveTo>
                    <a:pt x="38176" y="32003"/>
                  </a:moveTo>
                  <a:lnTo>
                    <a:pt x="28054" y="32003"/>
                  </a:lnTo>
                  <a:lnTo>
                    <a:pt x="28435" y="32130"/>
                  </a:lnTo>
                  <a:lnTo>
                    <a:pt x="29997" y="32130"/>
                  </a:lnTo>
                  <a:lnTo>
                    <a:pt x="29997" y="32511"/>
                  </a:lnTo>
                  <a:lnTo>
                    <a:pt x="38176" y="32511"/>
                  </a:lnTo>
                  <a:lnTo>
                    <a:pt x="38176" y="32003"/>
                  </a:lnTo>
                  <a:close/>
                </a:path>
                <a:path w="47625" h="41275">
                  <a:moveTo>
                    <a:pt x="38569" y="28828"/>
                  </a:moveTo>
                  <a:lnTo>
                    <a:pt x="25514" y="28828"/>
                  </a:lnTo>
                  <a:lnTo>
                    <a:pt x="25514" y="29336"/>
                  </a:lnTo>
                  <a:lnTo>
                    <a:pt x="26301" y="29336"/>
                  </a:lnTo>
                  <a:lnTo>
                    <a:pt x="25907" y="29717"/>
                  </a:lnTo>
                  <a:lnTo>
                    <a:pt x="26682" y="29717"/>
                  </a:lnTo>
                  <a:lnTo>
                    <a:pt x="26682" y="30098"/>
                  </a:lnTo>
                  <a:lnTo>
                    <a:pt x="27076" y="30479"/>
                  </a:lnTo>
                  <a:lnTo>
                    <a:pt x="26682" y="30860"/>
                  </a:lnTo>
                  <a:lnTo>
                    <a:pt x="26682" y="31241"/>
                  </a:lnTo>
                  <a:lnTo>
                    <a:pt x="26301" y="31241"/>
                  </a:lnTo>
                  <a:lnTo>
                    <a:pt x="26301" y="32003"/>
                  </a:lnTo>
                  <a:lnTo>
                    <a:pt x="26682" y="31622"/>
                  </a:lnTo>
                  <a:lnTo>
                    <a:pt x="38569" y="31622"/>
                  </a:lnTo>
                  <a:lnTo>
                    <a:pt x="38569" y="30860"/>
                  </a:lnTo>
                  <a:lnTo>
                    <a:pt x="38950" y="30479"/>
                  </a:lnTo>
                  <a:lnTo>
                    <a:pt x="38569" y="30479"/>
                  </a:lnTo>
                  <a:lnTo>
                    <a:pt x="38569" y="28828"/>
                  </a:lnTo>
                  <a:close/>
                </a:path>
                <a:path w="47625" h="41275">
                  <a:moveTo>
                    <a:pt x="27076" y="31622"/>
                  </a:moveTo>
                  <a:lnTo>
                    <a:pt x="26682" y="31622"/>
                  </a:lnTo>
                  <a:lnTo>
                    <a:pt x="26682" y="32003"/>
                  </a:lnTo>
                  <a:lnTo>
                    <a:pt x="27076" y="32003"/>
                  </a:lnTo>
                  <a:lnTo>
                    <a:pt x="27076" y="31622"/>
                  </a:lnTo>
                  <a:close/>
                </a:path>
                <a:path w="47625" h="41275">
                  <a:moveTo>
                    <a:pt x="39344" y="30098"/>
                  </a:moveTo>
                  <a:lnTo>
                    <a:pt x="38950" y="30098"/>
                  </a:lnTo>
                  <a:lnTo>
                    <a:pt x="38950" y="30479"/>
                  </a:lnTo>
                  <a:lnTo>
                    <a:pt x="39344" y="30479"/>
                  </a:lnTo>
                  <a:lnTo>
                    <a:pt x="39344" y="30098"/>
                  </a:lnTo>
                  <a:close/>
                </a:path>
                <a:path w="47625" h="41275">
                  <a:moveTo>
                    <a:pt x="20256" y="28828"/>
                  </a:moveTo>
                  <a:lnTo>
                    <a:pt x="19875" y="28828"/>
                  </a:lnTo>
                  <a:lnTo>
                    <a:pt x="19875" y="29336"/>
                  </a:lnTo>
                  <a:lnTo>
                    <a:pt x="19481" y="29336"/>
                  </a:lnTo>
                  <a:lnTo>
                    <a:pt x="19875" y="29717"/>
                  </a:lnTo>
                  <a:lnTo>
                    <a:pt x="20256" y="29336"/>
                  </a:lnTo>
                  <a:lnTo>
                    <a:pt x="20256" y="28828"/>
                  </a:lnTo>
                  <a:close/>
                </a:path>
                <a:path w="47625" h="41275">
                  <a:moveTo>
                    <a:pt x="21043" y="28066"/>
                  </a:moveTo>
                  <a:lnTo>
                    <a:pt x="19088" y="28066"/>
                  </a:lnTo>
                  <a:lnTo>
                    <a:pt x="19088" y="28828"/>
                  </a:lnTo>
                  <a:lnTo>
                    <a:pt x="20650" y="28828"/>
                  </a:lnTo>
                  <a:lnTo>
                    <a:pt x="20650" y="28447"/>
                  </a:lnTo>
                  <a:lnTo>
                    <a:pt x="21043" y="28447"/>
                  </a:lnTo>
                  <a:lnTo>
                    <a:pt x="21043" y="28066"/>
                  </a:lnTo>
                  <a:close/>
                </a:path>
                <a:path w="47625" h="41275">
                  <a:moveTo>
                    <a:pt x="38176" y="28066"/>
                  </a:moveTo>
                  <a:lnTo>
                    <a:pt x="25133" y="28066"/>
                  </a:lnTo>
                  <a:lnTo>
                    <a:pt x="25133" y="28828"/>
                  </a:lnTo>
                  <a:lnTo>
                    <a:pt x="38176" y="28828"/>
                  </a:lnTo>
                  <a:lnTo>
                    <a:pt x="38176" y="28066"/>
                  </a:lnTo>
                  <a:close/>
                </a:path>
                <a:path w="47625" h="41275">
                  <a:moveTo>
                    <a:pt x="22212" y="27177"/>
                  </a:moveTo>
                  <a:lnTo>
                    <a:pt x="17525" y="27177"/>
                  </a:lnTo>
                  <a:lnTo>
                    <a:pt x="17525" y="27558"/>
                  </a:lnTo>
                  <a:lnTo>
                    <a:pt x="17335" y="27685"/>
                  </a:lnTo>
                  <a:lnTo>
                    <a:pt x="17335" y="28447"/>
                  </a:lnTo>
                  <a:lnTo>
                    <a:pt x="17919" y="28447"/>
                  </a:lnTo>
                  <a:lnTo>
                    <a:pt x="17919" y="28066"/>
                  </a:lnTo>
                  <a:lnTo>
                    <a:pt x="21043" y="28066"/>
                  </a:lnTo>
                  <a:lnTo>
                    <a:pt x="21043" y="27685"/>
                  </a:lnTo>
                  <a:lnTo>
                    <a:pt x="21424" y="27558"/>
                  </a:lnTo>
                  <a:lnTo>
                    <a:pt x="22212" y="27558"/>
                  </a:lnTo>
                  <a:lnTo>
                    <a:pt x="22212" y="27177"/>
                  </a:lnTo>
                  <a:close/>
                </a:path>
                <a:path w="47625" h="41275">
                  <a:moveTo>
                    <a:pt x="25133" y="27558"/>
                  </a:moveTo>
                  <a:lnTo>
                    <a:pt x="23964" y="27558"/>
                  </a:lnTo>
                  <a:lnTo>
                    <a:pt x="24739" y="28066"/>
                  </a:lnTo>
                  <a:lnTo>
                    <a:pt x="25133" y="27558"/>
                  </a:lnTo>
                  <a:close/>
                </a:path>
                <a:path w="47625" h="41275">
                  <a:moveTo>
                    <a:pt x="37782" y="26796"/>
                  </a:moveTo>
                  <a:lnTo>
                    <a:pt x="24345" y="26796"/>
                  </a:lnTo>
                  <a:lnTo>
                    <a:pt x="24345" y="27558"/>
                  </a:lnTo>
                  <a:lnTo>
                    <a:pt x="25133" y="27558"/>
                  </a:lnTo>
                  <a:lnTo>
                    <a:pt x="25514" y="27685"/>
                  </a:lnTo>
                  <a:lnTo>
                    <a:pt x="25514" y="28066"/>
                  </a:lnTo>
                  <a:lnTo>
                    <a:pt x="37782" y="28066"/>
                  </a:lnTo>
                  <a:lnTo>
                    <a:pt x="37782" y="26796"/>
                  </a:lnTo>
                  <a:close/>
                </a:path>
                <a:path w="47625" h="41275">
                  <a:moveTo>
                    <a:pt x="23177" y="26415"/>
                  </a:moveTo>
                  <a:lnTo>
                    <a:pt x="17335" y="26415"/>
                  </a:lnTo>
                  <a:lnTo>
                    <a:pt x="17335" y="27177"/>
                  </a:lnTo>
                  <a:lnTo>
                    <a:pt x="22796" y="27177"/>
                  </a:lnTo>
                  <a:lnTo>
                    <a:pt x="22796" y="26796"/>
                  </a:lnTo>
                  <a:lnTo>
                    <a:pt x="23177" y="26415"/>
                  </a:lnTo>
                  <a:close/>
                </a:path>
                <a:path w="47625" h="41275">
                  <a:moveTo>
                    <a:pt x="41871" y="25272"/>
                  </a:moveTo>
                  <a:lnTo>
                    <a:pt x="16167" y="25272"/>
                  </a:lnTo>
                  <a:lnTo>
                    <a:pt x="16560" y="25653"/>
                  </a:lnTo>
                  <a:lnTo>
                    <a:pt x="16560" y="26034"/>
                  </a:lnTo>
                  <a:lnTo>
                    <a:pt x="16167" y="26415"/>
                  </a:lnTo>
                  <a:lnTo>
                    <a:pt x="23177" y="26415"/>
                  </a:lnTo>
                  <a:lnTo>
                    <a:pt x="23177" y="27177"/>
                  </a:lnTo>
                  <a:lnTo>
                    <a:pt x="24345" y="27177"/>
                  </a:lnTo>
                  <a:lnTo>
                    <a:pt x="24345" y="26796"/>
                  </a:lnTo>
                  <a:lnTo>
                    <a:pt x="37401" y="26796"/>
                  </a:lnTo>
                  <a:lnTo>
                    <a:pt x="37401" y="26034"/>
                  </a:lnTo>
                  <a:lnTo>
                    <a:pt x="39344" y="26034"/>
                  </a:lnTo>
                  <a:lnTo>
                    <a:pt x="39738" y="25653"/>
                  </a:lnTo>
                  <a:lnTo>
                    <a:pt x="41490" y="25653"/>
                  </a:lnTo>
                  <a:lnTo>
                    <a:pt x="41871" y="25272"/>
                  </a:lnTo>
                  <a:close/>
                </a:path>
                <a:path w="47625" h="41275">
                  <a:moveTo>
                    <a:pt x="39344" y="26034"/>
                  </a:moveTo>
                  <a:lnTo>
                    <a:pt x="38569" y="26034"/>
                  </a:lnTo>
                  <a:lnTo>
                    <a:pt x="38569" y="26415"/>
                  </a:lnTo>
                  <a:lnTo>
                    <a:pt x="38950" y="26415"/>
                  </a:lnTo>
                  <a:lnTo>
                    <a:pt x="39344" y="26034"/>
                  </a:lnTo>
                  <a:close/>
                </a:path>
                <a:path w="47625" h="41275">
                  <a:moveTo>
                    <a:pt x="41287" y="25653"/>
                  </a:moveTo>
                  <a:lnTo>
                    <a:pt x="39738" y="25653"/>
                  </a:lnTo>
                  <a:lnTo>
                    <a:pt x="39738" y="26034"/>
                  </a:lnTo>
                  <a:lnTo>
                    <a:pt x="40119" y="26034"/>
                  </a:lnTo>
                  <a:lnTo>
                    <a:pt x="40119" y="26415"/>
                  </a:lnTo>
                  <a:lnTo>
                    <a:pt x="40906" y="26415"/>
                  </a:lnTo>
                  <a:lnTo>
                    <a:pt x="40906" y="26034"/>
                  </a:lnTo>
                  <a:lnTo>
                    <a:pt x="41287" y="25653"/>
                  </a:lnTo>
                  <a:close/>
                </a:path>
                <a:path w="47625" h="41275">
                  <a:moveTo>
                    <a:pt x="43040" y="24891"/>
                  </a:moveTo>
                  <a:lnTo>
                    <a:pt x="15392" y="24891"/>
                  </a:lnTo>
                  <a:lnTo>
                    <a:pt x="15773" y="25272"/>
                  </a:lnTo>
                  <a:lnTo>
                    <a:pt x="43040" y="25272"/>
                  </a:lnTo>
                  <a:lnTo>
                    <a:pt x="43040" y="24891"/>
                  </a:lnTo>
                  <a:close/>
                </a:path>
                <a:path w="47625" h="41275">
                  <a:moveTo>
                    <a:pt x="44602" y="23367"/>
                  </a:moveTo>
                  <a:lnTo>
                    <a:pt x="14223" y="23367"/>
                  </a:lnTo>
                  <a:lnTo>
                    <a:pt x="14223" y="23748"/>
                  </a:lnTo>
                  <a:lnTo>
                    <a:pt x="14998" y="24510"/>
                  </a:lnTo>
                  <a:lnTo>
                    <a:pt x="14998" y="24891"/>
                  </a:lnTo>
                  <a:lnTo>
                    <a:pt x="43433" y="24891"/>
                  </a:lnTo>
                  <a:lnTo>
                    <a:pt x="43433" y="24510"/>
                  </a:lnTo>
                  <a:lnTo>
                    <a:pt x="44208" y="24510"/>
                  </a:lnTo>
                  <a:lnTo>
                    <a:pt x="44208" y="24129"/>
                  </a:lnTo>
                  <a:lnTo>
                    <a:pt x="44602" y="23748"/>
                  </a:lnTo>
                  <a:lnTo>
                    <a:pt x="44602" y="23367"/>
                  </a:lnTo>
                  <a:close/>
                </a:path>
                <a:path w="47625" h="41275">
                  <a:moveTo>
                    <a:pt x="46354" y="22732"/>
                  </a:moveTo>
                  <a:lnTo>
                    <a:pt x="13055" y="22732"/>
                  </a:lnTo>
                  <a:lnTo>
                    <a:pt x="13055" y="22986"/>
                  </a:lnTo>
                  <a:lnTo>
                    <a:pt x="13436" y="23367"/>
                  </a:lnTo>
                  <a:lnTo>
                    <a:pt x="13436" y="22986"/>
                  </a:lnTo>
                  <a:lnTo>
                    <a:pt x="46354" y="22986"/>
                  </a:lnTo>
                  <a:lnTo>
                    <a:pt x="46354" y="22732"/>
                  </a:lnTo>
                  <a:close/>
                </a:path>
                <a:path w="47625" h="41275">
                  <a:moveTo>
                    <a:pt x="45770" y="22986"/>
                  </a:moveTo>
                  <a:lnTo>
                    <a:pt x="13436" y="22986"/>
                  </a:lnTo>
                  <a:lnTo>
                    <a:pt x="13830" y="23367"/>
                  </a:lnTo>
                  <a:lnTo>
                    <a:pt x="45770" y="23367"/>
                  </a:lnTo>
                  <a:lnTo>
                    <a:pt x="45770" y="22986"/>
                  </a:lnTo>
                  <a:close/>
                </a:path>
                <a:path w="47625" h="41275">
                  <a:moveTo>
                    <a:pt x="46354" y="20827"/>
                  </a:moveTo>
                  <a:lnTo>
                    <a:pt x="45973" y="21208"/>
                  </a:lnTo>
                  <a:lnTo>
                    <a:pt x="13436" y="21208"/>
                  </a:lnTo>
                  <a:lnTo>
                    <a:pt x="13436" y="21970"/>
                  </a:lnTo>
                  <a:lnTo>
                    <a:pt x="13055" y="22351"/>
                  </a:lnTo>
                  <a:lnTo>
                    <a:pt x="13436" y="22351"/>
                  </a:lnTo>
                  <a:lnTo>
                    <a:pt x="13436" y="22732"/>
                  </a:lnTo>
                  <a:lnTo>
                    <a:pt x="46748" y="22732"/>
                  </a:lnTo>
                  <a:lnTo>
                    <a:pt x="46748" y="21589"/>
                  </a:lnTo>
                  <a:lnTo>
                    <a:pt x="46354" y="21208"/>
                  </a:lnTo>
                  <a:lnTo>
                    <a:pt x="46354" y="20827"/>
                  </a:lnTo>
                  <a:close/>
                </a:path>
                <a:path w="47625" h="41275">
                  <a:moveTo>
                    <a:pt x="47142" y="22351"/>
                  </a:moveTo>
                  <a:lnTo>
                    <a:pt x="46748" y="22351"/>
                  </a:lnTo>
                  <a:lnTo>
                    <a:pt x="47142" y="22732"/>
                  </a:lnTo>
                  <a:lnTo>
                    <a:pt x="47142" y="22351"/>
                  </a:lnTo>
                  <a:close/>
                </a:path>
                <a:path w="47625" h="41275">
                  <a:moveTo>
                    <a:pt x="45973" y="20827"/>
                  </a:moveTo>
                  <a:lnTo>
                    <a:pt x="13830" y="20827"/>
                  </a:lnTo>
                  <a:lnTo>
                    <a:pt x="13830" y="21208"/>
                  </a:lnTo>
                  <a:lnTo>
                    <a:pt x="45973" y="21208"/>
                  </a:lnTo>
                  <a:lnTo>
                    <a:pt x="45973" y="20827"/>
                  </a:lnTo>
                  <a:close/>
                </a:path>
                <a:path w="47625" h="41275">
                  <a:moveTo>
                    <a:pt x="44996" y="18160"/>
                  </a:moveTo>
                  <a:lnTo>
                    <a:pt x="13436" y="18160"/>
                  </a:lnTo>
                  <a:lnTo>
                    <a:pt x="13436" y="19303"/>
                  </a:lnTo>
                  <a:lnTo>
                    <a:pt x="13830" y="19684"/>
                  </a:lnTo>
                  <a:lnTo>
                    <a:pt x="13830" y="20446"/>
                  </a:lnTo>
                  <a:lnTo>
                    <a:pt x="13436" y="20446"/>
                  </a:lnTo>
                  <a:lnTo>
                    <a:pt x="13436" y="20827"/>
                  </a:lnTo>
                  <a:lnTo>
                    <a:pt x="45770" y="20827"/>
                  </a:lnTo>
                  <a:lnTo>
                    <a:pt x="45770" y="20065"/>
                  </a:lnTo>
                  <a:lnTo>
                    <a:pt x="46354" y="20065"/>
                  </a:lnTo>
                  <a:lnTo>
                    <a:pt x="46354" y="19684"/>
                  </a:lnTo>
                  <a:lnTo>
                    <a:pt x="45973" y="19684"/>
                  </a:lnTo>
                  <a:lnTo>
                    <a:pt x="45770" y="19303"/>
                  </a:lnTo>
                  <a:lnTo>
                    <a:pt x="45770" y="18922"/>
                  </a:lnTo>
                  <a:lnTo>
                    <a:pt x="45377" y="18922"/>
                  </a:lnTo>
                  <a:lnTo>
                    <a:pt x="45377" y="18541"/>
                  </a:lnTo>
                  <a:lnTo>
                    <a:pt x="44996" y="18541"/>
                  </a:lnTo>
                  <a:lnTo>
                    <a:pt x="44996" y="18160"/>
                  </a:lnTo>
                  <a:close/>
                </a:path>
                <a:path w="47625" h="41275">
                  <a:moveTo>
                    <a:pt x="46354" y="20446"/>
                  </a:moveTo>
                  <a:lnTo>
                    <a:pt x="45973" y="20446"/>
                  </a:lnTo>
                  <a:lnTo>
                    <a:pt x="45770" y="20827"/>
                  </a:lnTo>
                  <a:lnTo>
                    <a:pt x="46354" y="20827"/>
                  </a:lnTo>
                  <a:lnTo>
                    <a:pt x="46354" y="20446"/>
                  </a:lnTo>
                  <a:close/>
                </a:path>
                <a:path w="47625" h="41275">
                  <a:moveTo>
                    <a:pt x="10515" y="18160"/>
                  </a:moveTo>
                  <a:lnTo>
                    <a:pt x="6426" y="18160"/>
                  </a:lnTo>
                  <a:lnTo>
                    <a:pt x="7213" y="18922"/>
                  </a:lnTo>
                  <a:lnTo>
                    <a:pt x="9347" y="20446"/>
                  </a:lnTo>
                  <a:lnTo>
                    <a:pt x="10515" y="18160"/>
                  </a:lnTo>
                  <a:close/>
                </a:path>
                <a:path w="47625" h="41275">
                  <a:moveTo>
                    <a:pt x="45973" y="18922"/>
                  </a:moveTo>
                  <a:lnTo>
                    <a:pt x="45770" y="18922"/>
                  </a:lnTo>
                  <a:lnTo>
                    <a:pt x="45770" y="19303"/>
                  </a:lnTo>
                  <a:lnTo>
                    <a:pt x="45973" y="19303"/>
                  </a:lnTo>
                  <a:lnTo>
                    <a:pt x="45973" y="18922"/>
                  </a:lnTo>
                  <a:close/>
                </a:path>
                <a:path w="47625" h="41275">
                  <a:moveTo>
                    <a:pt x="13055" y="18160"/>
                  </a:moveTo>
                  <a:lnTo>
                    <a:pt x="10515" y="18160"/>
                  </a:lnTo>
                  <a:lnTo>
                    <a:pt x="11302" y="18541"/>
                  </a:lnTo>
                  <a:lnTo>
                    <a:pt x="11683" y="18922"/>
                  </a:lnTo>
                  <a:lnTo>
                    <a:pt x="12077" y="18922"/>
                  </a:lnTo>
                  <a:lnTo>
                    <a:pt x="12077" y="18541"/>
                  </a:lnTo>
                  <a:lnTo>
                    <a:pt x="13055" y="18541"/>
                  </a:lnTo>
                  <a:lnTo>
                    <a:pt x="13055" y="18160"/>
                  </a:lnTo>
                  <a:close/>
                </a:path>
                <a:path w="47625" h="41275">
                  <a:moveTo>
                    <a:pt x="13055" y="18541"/>
                  </a:moveTo>
                  <a:lnTo>
                    <a:pt x="12852" y="18541"/>
                  </a:lnTo>
                  <a:lnTo>
                    <a:pt x="12852" y="18922"/>
                  </a:lnTo>
                  <a:lnTo>
                    <a:pt x="13055" y="18541"/>
                  </a:lnTo>
                  <a:close/>
                </a:path>
                <a:path w="47625" h="41275">
                  <a:moveTo>
                    <a:pt x="41871" y="17525"/>
                  </a:moveTo>
                  <a:lnTo>
                    <a:pt x="6045" y="17525"/>
                  </a:lnTo>
                  <a:lnTo>
                    <a:pt x="6045" y="18160"/>
                  </a:lnTo>
                  <a:lnTo>
                    <a:pt x="6819" y="17906"/>
                  </a:lnTo>
                  <a:lnTo>
                    <a:pt x="42265" y="17906"/>
                  </a:lnTo>
                  <a:lnTo>
                    <a:pt x="41871" y="17525"/>
                  </a:lnTo>
                  <a:close/>
                </a:path>
                <a:path w="47625" h="41275">
                  <a:moveTo>
                    <a:pt x="42265" y="17906"/>
                  </a:moveTo>
                  <a:lnTo>
                    <a:pt x="6819" y="17906"/>
                  </a:lnTo>
                  <a:lnTo>
                    <a:pt x="6819" y="18160"/>
                  </a:lnTo>
                  <a:lnTo>
                    <a:pt x="42659" y="18160"/>
                  </a:lnTo>
                  <a:lnTo>
                    <a:pt x="42265" y="17906"/>
                  </a:lnTo>
                  <a:close/>
                </a:path>
                <a:path w="47625" h="41275">
                  <a:moveTo>
                    <a:pt x="44208" y="17906"/>
                  </a:moveTo>
                  <a:lnTo>
                    <a:pt x="43827" y="18160"/>
                  </a:lnTo>
                  <a:lnTo>
                    <a:pt x="44602" y="18160"/>
                  </a:lnTo>
                  <a:lnTo>
                    <a:pt x="44208" y="17906"/>
                  </a:lnTo>
                  <a:close/>
                </a:path>
                <a:path w="47625" h="41275">
                  <a:moveTo>
                    <a:pt x="1955" y="16763"/>
                  </a:moveTo>
                  <a:lnTo>
                    <a:pt x="787" y="16763"/>
                  </a:lnTo>
                  <a:lnTo>
                    <a:pt x="787" y="17144"/>
                  </a:lnTo>
                  <a:lnTo>
                    <a:pt x="1168" y="17525"/>
                  </a:lnTo>
                  <a:lnTo>
                    <a:pt x="1562" y="17144"/>
                  </a:lnTo>
                  <a:lnTo>
                    <a:pt x="1955" y="17144"/>
                  </a:lnTo>
                  <a:lnTo>
                    <a:pt x="1955" y="16763"/>
                  </a:lnTo>
                  <a:close/>
                </a:path>
                <a:path w="47625" h="41275">
                  <a:moveTo>
                    <a:pt x="43040" y="16382"/>
                  </a:moveTo>
                  <a:lnTo>
                    <a:pt x="5651" y="16382"/>
                  </a:lnTo>
                  <a:lnTo>
                    <a:pt x="5651" y="16763"/>
                  </a:lnTo>
                  <a:lnTo>
                    <a:pt x="6426" y="17525"/>
                  </a:lnTo>
                  <a:lnTo>
                    <a:pt x="6426" y="17144"/>
                  </a:lnTo>
                  <a:lnTo>
                    <a:pt x="41871" y="17144"/>
                  </a:lnTo>
                  <a:lnTo>
                    <a:pt x="41871" y="16763"/>
                  </a:lnTo>
                  <a:lnTo>
                    <a:pt x="43040" y="16763"/>
                  </a:lnTo>
                  <a:lnTo>
                    <a:pt x="43040" y="16382"/>
                  </a:lnTo>
                  <a:close/>
                </a:path>
                <a:path w="47625" h="41275">
                  <a:moveTo>
                    <a:pt x="41871" y="17144"/>
                  </a:moveTo>
                  <a:lnTo>
                    <a:pt x="6426" y="17144"/>
                  </a:lnTo>
                  <a:lnTo>
                    <a:pt x="6426" y="17525"/>
                  </a:lnTo>
                  <a:lnTo>
                    <a:pt x="42265" y="17525"/>
                  </a:lnTo>
                  <a:lnTo>
                    <a:pt x="41871" y="17144"/>
                  </a:lnTo>
                  <a:close/>
                </a:path>
                <a:path w="47625" h="41275">
                  <a:moveTo>
                    <a:pt x="2730" y="13080"/>
                  </a:moveTo>
                  <a:lnTo>
                    <a:pt x="2336" y="13080"/>
                  </a:lnTo>
                  <a:lnTo>
                    <a:pt x="2336" y="13334"/>
                  </a:lnTo>
                  <a:lnTo>
                    <a:pt x="1955" y="13334"/>
                  </a:lnTo>
                  <a:lnTo>
                    <a:pt x="1955" y="13715"/>
                  </a:lnTo>
                  <a:lnTo>
                    <a:pt x="1562" y="13715"/>
                  </a:lnTo>
                  <a:lnTo>
                    <a:pt x="1562" y="14477"/>
                  </a:lnTo>
                  <a:lnTo>
                    <a:pt x="393" y="14477"/>
                  </a:lnTo>
                  <a:lnTo>
                    <a:pt x="393" y="16001"/>
                  </a:lnTo>
                  <a:lnTo>
                    <a:pt x="0" y="16382"/>
                  </a:lnTo>
                  <a:lnTo>
                    <a:pt x="0" y="17144"/>
                  </a:lnTo>
                  <a:lnTo>
                    <a:pt x="393" y="17144"/>
                  </a:lnTo>
                  <a:lnTo>
                    <a:pt x="393" y="16763"/>
                  </a:lnTo>
                  <a:lnTo>
                    <a:pt x="2336" y="16763"/>
                  </a:lnTo>
                  <a:lnTo>
                    <a:pt x="2730" y="16382"/>
                  </a:lnTo>
                  <a:lnTo>
                    <a:pt x="2730" y="16001"/>
                  </a:lnTo>
                  <a:lnTo>
                    <a:pt x="3124" y="16001"/>
                  </a:lnTo>
                  <a:lnTo>
                    <a:pt x="3124" y="15620"/>
                  </a:lnTo>
                  <a:lnTo>
                    <a:pt x="43827" y="15620"/>
                  </a:lnTo>
                  <a:lnTo>
                    <a:pt x="43433" y="15239"/>
                  </a:lnTo>
                  <a:lnTo>
                    <a:pt x="4089" y="15239"/>
                  </a:lnTo>
                  <a:lnTo>
                    <a:pt x="4089" y="14858"/>
                  </a:lnTo>
                  <a:lnTo>
                    <a:pt x="3708" y="14858"/>
                  </a:lnTo>
                  <a:lnTo>
                    <a:pt x="3708" y="14096"/>
                  </a:lnTo>
                  <a:lnTo>
                    <a:pt x="3124" y="14096"/>
                  </a:lnTo>
                  <a:lnTo>
                    <a:pt x="3124" y="13715"/>
                  </a:lnTo>
                  <a:lnTo>
                    <a:pt x="2730" y="13334"/>
                  </a:lnTo>
                  <a:lnTo>
                    <a:pt x="2730" y="13080"/>
                  </a:lnTo>
                  <a:close/>
                </a:path>
                <a:path w="47625" h="41275">
                  <a:moveTo>
                    <a:pt x="4483" y="16382"/>
                  </a:moveTo>
                  <a:lnTo>
                    <a:pt x="3314" y="16382"/>
                  </a:lnTo>
                  <a:lnTo>
                    <a:pt x="3314" y="17144"/>
                  </a:lnTo>
                  <a:lnTo>
                    <a:pt x="4089" y="17144"/>
                  </a:lnTo>
                  <a:lnTo>
                    <a:pt x="3708" y="16763"/>
                  </a:lnTo>
                  <a:lnTo>
                    <a:pt x="4089" y="16763"/>
                  </a:lnTo>
                  <a:lnTo>
                    <a:pt x="4483" y="16382"/>
                  </a:lnTo>
                  <a:close/>
                </a:path>
                <a:path w="47625" h="41275">
                  <a:moveTo>
                    <a:pt x="42659" y="16763"/>
                  </a:moveTo>
                  <a:lnTo>
                    <a:pt x="42265" y="16763"/>
                  </a:lnTo>
                  <a:lnTo>
                    <a:pt x="42659" y="17144"/>
                  </a:lnTo>
                  <a:lnTo>
                    <a:pt x="42659" y="16763"/>
                  </a:lnTo>
                  <a:close/>
                </a:path>
                <a:path w="47625" h="41275">
                  <a:moveTo>
                    <a:pt x="4876" y="16382"/>
                  </a:moveTo>
                  <a:lnTo>
                    <a:pt x="4483" y="16382"/>
                  </a:lnTo>
                  <a:lnTo>
                    <a:pt x="4483" y="16763"/>
                  </a:lnTo>
                  <a:lnTo>
                    <a:pt x="4876" y="16763"/>
                  </a:lnTo>
                  <a:lnTo>
                    <a:pt x="4876" y="16382"/>
                  </a:lnTo>
                  <a:close/>
                </a:path>
                <a:path w="47625" h="41275">
                  <a:moveTo>
                    <a:pt x="5651" y="16382"/>
                  </a:moveTo>
                  <a:lnTo>
                    <a:pt x="4876" y="16382"/>
                  </a:lnTo>
                  <a:lnTo>
                    <a:pt x="4876" y="16763"/>
                  </a:lnTo>
                  <a:lnTo>
                    <a:pt x="5257" y="16763"/>
                  </a:lnTo>
                  <a:lnTo>
                    <a:pt x="5651" y="16382"/>
                  </a:lnTo>
                  <a:close/>
                </a:path>
                <a:path w="47625" h="41275">
                  <a:moveTo>
                    <a:pt x="43433" y="16382"/>
                  </a:moveTo>
                  <a:lnTo>
                    <a:pt x="43040" y="16382"/>
                  </a:lnTo>
                  <a:lnTo>
                    <a:pt x="43433" y="16763"/>
                  </a:lnTo>
                  <a:lnTo>
                    <a:pt x="43433" y="16382"/>
                  </a:lnTo>
                  <a:close/>
                </a:path>
                <a:path w="47625" h="41275">
                  <a:moveTo>
                    <a:pt x="44208" y="15620"/>
                  </a:moveTo>
                  <a:lnTo>
                    <a:pt x="3314" y="15620"/>
                  </a:lnTo>
                  <a:lnTo>
                    <a:pt x="3708" y="16001"/>
                  </a:lnTo>
                  <a:lnTo>
                    <a:pt x="3708" y="16382"/>
                  </a:lnTo>
                  <a:lnTo>
                    <a:pt x="44208" y="16382"/>
                  </a:lnTo>
                  <a:lnTo>
                    <a:pt x="44208" y="15620"/>
                  </a:lnTo>
                  <a:close/>
                </a:path>
                <a:path w="47625" h="41275">
                  <a:moveTo>
                    <a:pt x="44602" y="15239"/>
                  </a:moveTo>
                  <a:lnTo>
                    <a:pt x="43827" y="15239"/>
                  </a:lnTo>
                  <a:lnTo>
                    <a:pt x="43827" y="15620"/>
                  </a:lnTo>
                  <a:lnTo>
                    <a:pt x="44602" y="15620"/>
                  </a:lnTo>
                  <a:lnTo>
                    <a:pt x="44602" y="15239"/>
                  </a:lnTo>
                  <a:close/>
                </a:path>
                <a:path w="47625" h="41275">
                  <a:moveTo>
                    <a:pt x="44602" y="13080"/>
                  </a:moveTo>
                  <a:lnTo>
                    <a:pt x="44208" y="13080"/>
                  </a:lnTo>
                  <a:lnTo>
                    <a:pt x="44208" y="14858"/>
                  </a:lnTo>
                  <a:lnTo>
                    <a:pt x="43827" y="14858"/>
                  </a:lnTo>
                  <a:lnTo>
                    <a:pt x="44208" y="15239"/>
                  </a:lnTo>
                  <a:lnTo>
                    <a:pt x="44996" y="15239"/>
                  </a:lnTo>
                  <a:lnTo>
                    <a:pt x="45377" y="15620"/>
                  </a:lnTo>
                  <a:lnTo>
                    <a:pt x="45377" y="15239"/>
                  </a:lnTo>
                  <a:lnTo>
                    <a:pt x="45770" y="14858"/>
                  </a:lnTo>
                  <a:lnTo>
                    <a:pt x="45770" y="13715"/>
                  </a:lnTo>
                  <a:lnTo>
                    <a:pt x="45377" y="13715"/>
                  </a:lnTo>
                  <a:lnTo>
                    <a:pt x="45377" y="13334"/>
                  </a:lnTo>
                  <a:lnTo>
                    <a:pt x="44602" y="13334"/>
                  </a:lnTo>
                  <a:lnTo>
                    <a:pt x="44602" y="13080"/>
                  </a:lnTo>
                  <a:close/>
                </a:path>
                <a:path w="47625" h="41275">
                  <a:moveTo>
                    <a:pt x="5257" y="13080"/>
                  </a:moveTo>
                  <a:lnTo>
                    <a:pt x="4876" y="13080"/>
                  </a:lnTo>
                  <a:lnTo>
                    <a:pt x="4876" y="13334"/>
                  </a:lnTo>
                  <a:lnTo>
                    <a:pt x="4483" y="13715"/>
                  </a:lnTo>
                  <a:lnTo>
                    <a:pt x="4483" y="14858"/>
                  </a:lnTo>
                  <a:lnTo>
                    <a:pt x="4089" y="15239"/>
                  </a:lnTo>
                  <a:lnTo>
                    <a:pt x="43433" y="15239"/>
                  </a:lnTo>
                  <a:lnTo>
                    <a:pt x="43433" y="14858"/>
                  </a:lnTo>
                  <a:lnTo>
                    <a:pt x="39738" y="14858"/>
                  </a:lnTo>
                  <a:lnTo>
                    <a:pt x="39738" y="14477"/>
                  </a:lnTo>
                  <a:lnTo>
                    <a:pt x="36029" y="14477"/>
                  </a:lnTo>
                  <a:lnTo>
                    <a:pt x="35648" y="14096"/>
                  </a:lnTo>
                  <a:lnTo>
                    <a:pt x="35255" y="14096"/>
                  </a:lnTo>
                  <a:lnTo>
                    <a:pt x="35648" y="13715"/>
                  </a:lnTo>
                  <a:lnTo>
                    <a:pt x="5257" y="13715"/>
                  </a:lnTo>
                  <a:lnTo>
                    <a:pt x="5651" y="13334"/>
                  </a:lnTo>
                  <a:lnTo>
                    <a:pt x="5257" y="13334"/>
                  </a:lnTo>
                  <a:lnTo>
                    <a:pt x="5257" y="13080"/>
                  </a:lnTo>
                  <a:close/>
                </a:path>
                <a:path w="47625" h="41275">
                  <a:moveTo>
                    <a:pt x="4483" y="13715"/>
                  </a:moveTo>
                  <a:lnTo>
                    <a:pt x="4089" y="13715"/>
                  </a:lnTo>
                  <a:lnTo>
                    <a:pt x="4089" y="14096"/>
                  </a:lnTo>
                  <a:lnTo>
                    <a:pt x="3708" y="14096"/>
                  </a:lnTo>
                  <a:lnTo>
                    <a:pt x="4089" y="14477"/>
                  </a:lnTo>
                  <a:lnTo>
                    <a:pt x="3708" y="14858"/>
                  </a:lnTo>
                  <a:lnTo>
                    <a:pt x="4089" y="14858"/>
                  </a:lnTo>
                  <a:lnTo>
                    <a:pt x="4483" y="13715"/>
                  </a:lnTo>
                  <a:close/>
                </a:path>
                <a:path w="47625" h="41275">
                  <a:moveTo>
                    <a:pt x="40906" y="13334"/>
                  </a:moveTo>
                  <a:lnTo>
                    <a:pt x="40512" y="13334"/>
                  </a:lnTo>
                  <a:lnTo>
                    <a:pt x="40512" y="14096"/>
                  </a:lnTo>
                  <a:lnTo>
                    <a:pt x="40119" y="14477"/>
                  </a:lnTo>
                  <a:lnTo>
                    <a:pt x="40119" y="14858"/>
                  </a:lnTo>
                  <a:lnTo>
                    <a:pt x="43040" y="14858"/>
                  </a:lnTo>
                  <a:lnTo>
                    <a:pt x="43040" y="14477"/>
                  </a:lnTo>
                  <a:lnTo>
                    <a:pt x="42659" y="14477"/>
                  </a:lnTo>
                  <a:lnTo>
                    <a:pt x="42265" y="14096"/>
                  </a:lnTo>
                  <a:lnTo>
                    <a:pt x="40906" y="14096"/>
                  </a:lnTo>
                  <a:lnTo>
                    <a:pt x="40906" y="13334"/>
                  </a:lnTo>
                  <a:close/>
                </a:path>
                <a:path w="47625" h="41275">
                  <a:moveTo>
                    <a:pt x="37782" y="12699"/>
                  </a:moveTo>
                  <a:lnTo>
                    <a:pt x="37401" y="12699"/>
                  </a:lnTo>
                  <a:lnTo>
                    <a:pt x="37401" y="13080"/>
                  </a:lnTo>
                  <a:lnTo>
                    <a:pt x="36614" y="13080"/>
                  </a:lnTo>
                  <a:lnTo>
                    <a:pt x="36614" y="14096"/>
                  </a:lnTo>
                  <a:lnTo>
                    <a:pt x="36029" y="14096"/>
                  </a:lnTo>
                  <a:lnTo>
                    <a:pt x="36029" y="14477"/>
                  </a:lnTo>
                  <a:lnTo>
                    <a:pt x="39738" y="14477"/>
                  </a:lnTo>
                  <a:lnTo>
                    <a:pt x="39344" y="14096"/>
                  </a:lnTo>
                  <a:lnTo>
                    <a:pt x="39344" y="13715"/>
                  </a:lnTo>
                  <a:lnTo>
                    <a:pt x="38176" y="13715"/>
                  </a:lnTo>
                  <a:lnTo>
                    <a:pt x="38176" y="13334"/>
                  </a:lnTo>
                  <a:lnTo>
                    <a:pt x="37782" y="13334"/>
                  </a:lnTo>
                  <a:lnTo>
                    <a:pt x="37782" y="12699"/>
                  </a:lnTo>
                  <a:close/>
                </a:path>
                <a:path w="47625" h="41275">
                  <a:moveTo>
                    <a:pt x="43040" y="14096"/>
                  </a:moveTo>
                  <a:lnTo>
                    <a:pt x="42659" y="14096"/>
                  </a:lnTo>
                  <a:lnTo>
                    <a:pt x="42659" y="14477"/>
                  </a:lnTo>
                  <a:lnTo>
                    <a:pt x="43040" y="14477"/>
                  </a:lnTo>
                  <a:lnTo>
                    <a:pt x="43040" y="14096"/>
                  </a:lnTo>
                  <a:close/>
                </a:path>
                <a:path w="47625" h="41275">
                  <a:moveTo>
                    <a:pt x="3708" y="13715"/>
                  </a:moveTo>
                  <a:lnTo>
                    <a:pt x="3314" y="13715"/>
                  </a:lnTo>
                  <a:lnTo>
                    <a:pt x="3314" y="14096"/>
                  </a:lnTo>
                  <a:lnTo>
                    <a:pt x="3708" y="14096"/>
                  </a:lnTo>
                  <a:lnTo>
                    <a:pt x="3708" y="13715"/>
                  </a:lnTo>
                  <a:close/>
                </a:path>
                <a:path w="47625" h="41275">
                  <a:moveTo>
                    <a:pt x="36423" y="13715"/>
                  </a:moveTo>
                  <a:lnTo>
                    <a:pt x="36423" y="14096"/>
                  </a:lnTo>
                  <a:lnTo>
                    <a:pt x="36614" y="14096"/>
                  </a:lnTo>
                  <a:lnTo>
                    <a:pt x="36423" y="13715"/>
                  </a:lnTo>
                  <a:close/>
                </a:path>
                <a:path w="47625" h="41275">
                  <a:moveTo>
                    <a:pt x="43040" y="13334"/>
                  </a:moveTo>
                  <a:lnTo>
                    <a:pt x="40906" y="13334"/>
                  </a:lnTo>
                  <a:lnTo>
                    <a:pt x="41287" y="13715"/>
                  </a:lnTo>
                  <a:lnTo>
                    <a:pt x="40906" y="14096"/>
                  </a:lnTo>
                  <a:lnTo>
                    <a:pt x="42265" y="14096"/>
                  </a:lnTo>
                  <a:lnTo>
                    <a:pt x="42659" y="13715"/>
                  </a:lnTo>
                  <a:lnTo>
                    <a:pt x="43040" y="13715"/>
                  </a:lnTo>
                  <a:lnTo>
                    <a:pt x="43040" y="13334"/>
                  </a:lnTo>
                  <a:close/>
                </a:path>
                <a:path w="47625" h="41275">
                  <a:moveTo>
                    <a:pt x="35255" y="12699"/>
                  </a:moveTo>
                  <a:lnTo>
                    <a:pt x="34861" y="13080"/>
                  </a:lnTo>
                  <a:lnTo>
                    <a:pt x="34480" y="13334"/>
                  </a:lnTo>
                  <a:lnTo>
                    <a:pt x="6426" y="13334"/>
                  </a:lnTo>
                  <a:lnTo>
                    <a:pt x="6426" y="13715"/>
                  </a:lnTo>
                  <a:lnTo>
                    <a:pt x="35648" y="13715"/>
                  </a:lnTo>
                  <a:lnTo>
                    <a:pt x="35648" y="13080"/>
                  </a:lnTo>
                  <a:lnTo>
                    <a:pt x="35255" y="13080"/>
                  </a:lnTo>
                  <a:lnTo>
                    <a:pt x="35255" y="12699"/>
                  </a:lnTo>
                  <a:close/>
                </a:path>
                <a:path w="47625" h="41275">
                  <a:moveTo>
                    <a:pt x="38950" y="13080"/>
                  </a:moveTo>
                  <a:lnTo>
                    <a:pt x="38569" y="13080"/>
                  </a:lnTo>
                  <a:lnTo>
                    <a:pt x="38569" y="13715"/>
                  </a:lnTo>
                  <a:lnTo>
                    <a:pt x="39344" y="13715"/>
                  </a:lnTo>
                  <a:lnTo>
                    <a:pt x="38950" y="13334"/>
                  </a:lnTo>
                  <a:lnTo>
                    <a:pt x="38950" y="13080"/>
                  </a:lnTo>
                  <a:close/>
                </a:path>
                <a:path w="47625" h="41275">
                  <a:moveTo>
                    <a:pt x="7594" y="11937"/>
                  </a:moveTo>
                  <a:lnTo>
                    <a:pt x="7213" y="11937"/>
                  </a:lnTo>
                  <a:lnTo>
                    <a:pt x="7213" y="12318"/>
                  </a:lnTo>
                  <a:lnTo>
                    <a:pt x="6819" y="12318"/>
                  </a:lnTo>
                  <a:lnTo>
                    <a:pt x="6819" y="13334"/>
                  </a:lnTo>
                  <a:lnTo>
                    <a:pt x="33693" y="13334"/>
                  </a:lnTo>
                  <a:lnTo>
                    <a:pt x="33693" y="12699"/>
                  </a:lnTo>
                  <a:lnTo>
                    <a:pt x="7594" y="12699"/>
                  </a:lnTo>
                  <a:lnTo>
                    <a:pt x="7594" y="11937"/>
                  </a:lnTo>
                  <a:close/>
                </a:path>
                <a:path w="47625" h="41275">
                  <a:moveTo>
                    <a:pt x="34480" y="13080"/>
                  </a:moveTo>
                  <a:lnTo>
                    <a:pt x="34086" y="13080"/>
                  </a:lnTo>
                  <a:lnTo>
                    <a:pt x="34086" y="13334"/>
                  </a:lnTo>
                  <a:lnTo>
                    <a:pt x="34480" y="13334"/>
                  </a:lnTo>
                  <a:lnTo>
                    <a:pt x="34480" y="13080"/>
                  </a:lnTo>
                  <a:close/>
                </a:path>
                <a:path w="47625" h="41275">
                  <a:moveTo>
                    <a:pt x="40906" y="10794"/>
                  </a:moveTo>
                  <a:lnTo>
                    <a:pt x="40512" y="10794"/>
                  </a:lnTo>
                  <a:lnTo>
                    <a:pt x="40512" y="11175"/>
                  </a:lnTo>
                  <a:lnTo>
                    <a:pt x="40119" y="11556"/>
                  </a:lnTo>
                  <a:lnTo>
                    <a:pt x="40512" y="11937"/>
                  </a:lnTo>
                  <a:lnTo>
                    <a:pt x="41287" y="11937"/>
                  </a:lnTo>
                  <a:lnTo>
                    <a:pt x="41287" y="12318"/>
                  </a:lnTo>
                  <a:lnTo>
                    <a:pt x="41490" y="12699"/>
                  </a:lnTo>
                  <a:lnTo>
                    <a:pt x="41287" y="12699"/>
                  </a:lnTo>
                  <a:lnTo>
                    <a:pt x="41287" y="13080"/>
                  </a:lnTo>
                  <a:lnTo>
                    <a:pt x="41490" y="13080"/>
                  </a:lnTo>
                  <a:lnTo>
                    <a:pt x="41490" y="13334"/>
                  </a:lnTo>
                  <a:lnTo>
                    <a:pt x="42265" y="13334"/>
                  </a:lnTo>
                  <a:lnTo>
                    <a:pt x="42265" y="12318"/>
                  </a:lnTo>
                  <a:lnTo>
                    <a:pt x="42659" y="12318"/>
                  </a:lnTo>
                  <a:lnTo>
                    <a:pt x="42659" y="11556"/>
                  </a:lnTo>
                  <a:lnTo>
                    <a:pt x="43040" y="11556"/>
                  </a:lnTo>
                  <a:lnTo>
                    <a:pt x="43040" y="11175"/>
                  </a:lnTo>
                  <a:lnTo>
                    <a:pt x="40906" y="11175"/>
                  </a:lnTo>
                  <a:lnTo>
                    <a:pt x="40906" y="10794"/>
                  </a:lnTo>
                  <a:close/>
                </a:path>
                <a:path w="47625" h="41275">
                  <a:moveTo>
                    <a:pt x="44996" y="13080"/>
                  </a:moveTo>
                  <a:lnTo>
                    <a:pt x="44602" y="13334"/>
                  </a:lnTo>
                  <a:lnTo>
                    <a:pt x="44996" y="13334"/>
                  </a:lnTo>
                  <a:lnTo>
                    <a:pt x="44996" y="13080"/>
                  </a:lnTo>
                  <a:close/>
                </a:path>
                <a:path w="47625" h="41275">
                  <a:moveTo>
                    <a:pt x="45377" y="13080"/>
                  </a:moveTo>
                  <a:lnTo>
                    <a:pt x="44996" y="13334"/>
                  </a:lnTo>
                  <a:lnTo>
                    <a:pt x="45377" y="13334"/>
                  </a:lnTo>
                  <a:lnTo>
                    <a:pt x="45377" y="13080"/>
                  </a:lnTo>
                  <a:close/>
                </a:path>
                <a:path w="47625" h="41275">
                  <a:moveTo>
                    <a:pt x="7213" y="11937"/>
                  </a:moveTo>
                  <a:lnTo>
                    <a:pt x="6426" y="11937"/>
                  </a:lnTo>
                  <a:lnTo>
                    <a:pt x="6426" y="12699"/>
                  </a:lnTo>
                  <a:lnTo>
                    <a:pt x="6819" y="12318"/>
                  </a:lnTo>
                  <a:lnTo>
                    <a:pt x="7213" y="12318"/>
                  </a:lnTo>
                  <a:lnTo>
                    <a:pt x="7213" y="11937"/>
                  </a:lnTo>
                  <a:close/>
                </a:path>
                <a:path w="47625" h="41275">
                  <a:moveTo>
                    <a:pt x="32143" y="11937"/>
                  </a:moveTo>
                  <a:lnTo>
                    <a:pt x="7594" y="11937"/>
                  </a:lnTo>
                  <a:lnTo>
                    <a:pt x="7594" y="12699"/>
                  </a:lnTo>
                  <a:lnTo>
                    <a:pt x="33312" y="12699"/>
                  </a:lnTo>
                  <a:lnTo>
                    <a:pt x="33312" y="12318"/>
                  </a:lnTo>
                  <a:lnTo>
                    <a:pt x="32143" y="12318"/>
                  </a:lnTo>
                  <a:lnTo>
                    <a:pt x="32143" y="11937"/>
                  </a:lnTo>
                  <a:close/>
                </a:path>
                <a:path w="47625" h="41275">
                  <a:moveTo>
                    <a:pt x="34086" y="12318"/>
                  </a:moveTo>
                  <a:lnTo>
                    <a:pt x="33693" y="12318"/>
                  </a:lnTo>
                  <a:lnTo>
                    <a:pt x="33693" y="12699"/>
                  </a:lnTo>
                  <a:lnTo>
                    <a:pt x="34086" y="12699"/>
                  </a:lnTo>
                  <a:lnTo>
                    <a:pt x="34086" y="12318"/>
                  </a:lnTo>
                  <a:close/>
                </a:path>
                <a:path w="47625" h="41275">
                  <a:moveTo>
                    <a:pt x="37401" y="12318"/>
                  </a:moveTo>
                  <a:lnTo>
                    <a:pt x="37007" y="12699"/>
                  </a:lnTo>
                  <a:lnTo>
                    <a:pt x="37401" y="12699"/>
                  </a:lnTo>
                  <a:lnTo>
                    <a:pt x="37401" y="12318"/>
                  </a:lnTo>
                  <a:close/>
                </a:path>
                <a:path w="47625" h="41275">
                  <a:moveTo>
                    <a:pt x="32918" y="11937"/>
                  </a:moveTo>
                  <a:lnTo>
                    <a:pt x="32524" y="11937"/>
                  </a:lnTo>
                  <a:lnTo>
                    <a:pt x="32524" y="12318"/>
                  </a:lnTo>
                  <a:lnTo>
                    <a:pt x="32918" y="12318"/>
                  </a:lnTo>
                  <a:lnTo>
                    <a:pt x="32918" y="11937"/>
                  </a:lnTo>
                  <a:close/>
                </a:path>
                <a:path w="47625" h="41275">
                  <a:moveTo>
                    <a:pt x="32918" y="10413"/>
                  </a:moveTo>
                  <a:lnTo>
                    <a:pt x="7988" y="10413"/>
                  </a:lnTo>
                  <a:lnTo>
                    <a:pt x="8083" y="11175"/>
                  </a:lnTo>
                  <a:lnTo>
                    <a:pt x="7988" y="11937"/>
                  </a:lnTo>
                  <a:lnTo>
                    <a:pt x="31749" y="11937"/>
                  </a:lnTo>
                  <a:lnTo>
                    <a:pt x="31749" y="11556"/>
                  </a:lnTo>
                  <a:lnTo>
                    <a:pt x="32143" y="11556"/>
                  </a:lnTo>
                  <a:lnTo>
                    <a:pt x="32143" y="10794"/>
                  </a:lnTo>
                  <a:lnTo>
                    <a:pt x="32918" y="10794"/>
                  </a:lnTo>
                  <a:lnTo>
                    <a:pt x="32918" y="10413"/>
                  </a:lnTo>
                  <a:close/>
                </a:path>
                <a:path w="47625" h="41275">
                  <a:moveTo>
                    <a:pt x="41287" y="10794"/>
                  </a:moveTo>
                  <a:lnTo>
                    <a:pt x="40906" y="10794"/>
                  </a:lnTo>
                  <a:lnTo>
                    <a:pt x="40906" y="11175"/>
                  </a:lnTo>
                  <a:lnTo>
                    <a:pt x="41287" y="11175"/>
                  </a:lnTo>
                  <a:lnTo>
                    <a:pt x="41287" y="10794"/>
                  </a:lnTo>
                  <a:close/>
                </a:path>
                <a:path w="47625" h="41275">
                  <a:moveTo>
                    <a:pt x="43827" y="10032"/>
                  </a:moveTo>
                  <a:lnTo>
                    <a:pt x="43433" y="10032"/>
                  </a:lnTo>
                  <a:lnTo>
                    <a:pt x="43040" y="10413"/>
                  </a:lnTo>
                  <a:lnTo>
                    <a:pt x="41871" y="10413"/>
                  </a:lnTo>
                  <a:lnTo>
                    <a:pt x="41490" y="10794"/>
                  </a:lnTo>
                  <a:lnTo>
                    <a:pt x="41287" y="10794"/>
                  </a:lnTo>
                  <a:lnTo>
                    <a:pt x="41287" y="11175"/>
                  </a:lnTo>
                  <a:lnTo>
                    <a:pt x="43433" y="11175"/>
                  </a:lnTo>
                  <a:lnTo>
                    <a:pt x="43433" y="10794"/>
                  </a:lnTo>
                  <a:lnTo>
                    <a:pt x="43827" y="10413"/>
                  </a:lnTo>
                  <a:lnTo>
                    <a:pt x="42265" y="10413"/>
                  </a:lnTo>
                  <a:lnTo>
                    <a:pt x="41871" y="10032"/>
                  </a:lnTo>
                  <a:lnTo>
                    <a:pt x="43827" y="10032"/>
                  </a:lnTo>
                  <a:close/>
                </a:path>
                <a:path w="47625" h="41275">
                  <a:moveTo>
                    <a:pt x="33312" y="10413"/>
                  </a:moveTo>
                  <a:lnTo>
                    <a:pt x="32918" y="10413"/>
                  </a:lnTo>
                  <a:lnTo>
                    <a:pt x="33312" y="10794"/>
                  </a:lnTo>
                  <a:lnTo>
                    <a:pt x="33312" y="10413"/>
                  </a:lnTo>
                  <a:close/>
                </a:path>
                <a:path w="47625" h="41275">
                  <a:moveTo>
                    <a:pt x="31559" y="9270"/>
                  </a:moveTo>
                  <a:lnTo>
                    <a:pt x="7988" y="9270"/>
                  </a:lnTo>
                  <a:lnTo>
                    <a:pt x="8178" y="9651"/>
                  </a:lnTo>
                  <a:lnTo>
                    <a:pt x="8178" y="10413"/>
                  </a:lnTo>
                  <a:lnTo>
                    <a:pt x="33312" y="10413"/>
                  </a:lnTo>
                  <a:lnTo>
                    <a:pt x="33312" y="10794"/>
                  </a:lnTo>
                  <a:lnTo>
                    <a:pt x="34086" y="10794"/>
                  </a:lnTo>
                  <a:lnTo>
                    <a:pt x="34086" y="10032"/>
                  </a:lnTo>
                  <a:lnTo>
                    <a:pt x="32143" y="10032"/>
                  </a:lnTo>
                  <a:lnTo>
                    <a:pt x="31749" y="9651"/>
                  </a:lnTo>
                  <a:lnTo>
                    <a:pt x="31559" y="9651"/>
                  </a:lnTo>
                  <a:lnTo>
                    <a:pt x="31559" y="9270"/>
                  </a:lnTo>
                  <a:close/>
                </a:path>
                <a:path w="47625" h="41275">
                  <a:moveTo>
                    <a:pt x="44996" y="9270"/>
                  </a:moveTo>
                  <a:lnTo>
                    <a:pt x="43827" y="9270"/>
                  </a:lnTo>
                  <a:lnTo>
                    <a:pt x="43827" y="10032"/>
                  </a:lnTo>
                  <a:lnTo>
                    <a:pt x="44208" y="10413"/>
                  </a:lnTo>
                  <a:lnTo>
                    <a:pt x="44208" y="10032"/>
                  </a:lnTo>
                  <a:lnTo>
                    <a:pt x="44602" y="10032"/>
                  </a:lnTo>
                  <a:lnTo>
                    <a:pt x="44602" y="9651"/>
                  </a:lnTo>
                  <a:lnTo>
                    <a:pt x="44996" y="9651"/>
                  </a:lnTo>
                  <a:lnTo>
                    <a:pt x="44996" y="9270"/>
                  </a:lnTo>
                  <a:close/>
                </a:path>
                <a:path w="47625" h="41275">
                  <a:moveTo>
                    <a:pt x="31165" y="8508"/>
                  </a:moveTo>
                  <a:lnTo>
                    <a:pt x="6426" y="8508"/>
                  </a:lnTo>
                  <a:lnTo>
                    <a:pt x="6426" y="9270"/>
                  </a:lnTo>
                  <a:lnTo>
                    <a:pt x="6045" y="9651"/>
                  </a:lnTo>
                  <a:lnTo>
                    <a:pt x="6045" y="10032"/>
                  </a:lnTo>
                  <a:lnTo>
                    <a:pt x="6426" y="9651"/>
                  </a:lnTo>
                  <a:lnTo>
                    <a:pt x="6819" y="9651"/>
                  </a:lnTo>
                  <a:lnTo>
                    <a:pt x="6819" y="9270"/>
                  </a:lnTo>
                  <a:lnTo>
                    <a:pt x="31749" y="9270"/>
                  </a:lnTo>
                  <a:lnTo>
                    <a:pt x="31559" y="8889"/>
                  </a:lnTo>
                  <a:lnTo>
                    <a:pt x="30772" y="8889"/>
                  </a:lnTo>
                  <a:lnTo>
                    <a:pt x="31165" y="8508"/>
                  </a:lnTo>
                  <a:close/>
                </a:path>
                <a:path w="47625" h="41275">
                  <a:moveTo>
                    <a:pt x="7594" y="9651"/>
                  </a:moveTo>
                  <a:lnTo>
                    <a:pt x="7213" y="10032"/>
                  </a:lnTo>
                  <a:lnTo>
                    <a:pt x="7594" y="10032"/>
                  </a:lnTo>
                  <a:lnTo>
                    <a:pt x="7594" y="9651"/>
                  </a:lnTo>
                  <a:close/>
                </a:path>
                <a:path w="47625" h="41275">
                  <a:moveTo>
                    <a:pt x="32918" y="9651"/>
                  </a:moveTo>
                  <a:lnTo>
                    <a:pt x="32524" y="9651"/>
                  </a:lnTo>
                  <a:lnTo>
                    <a:pt x="32524" y="10032"/>
                  </a:lnTo>
                  <a:lnTo>
                    <a:pt x="33693" y="10032"/>
                  </a:lnTo>
                  <a:lnTo>
                    <a:pt x="32918" y="9651"/>
                  </a:lnTo>
                  <a:close/>
                </a:path>
                <a:path w="47625" h="41275">
                  <a:moveTo>
                    <a:pt x="7594" y="9270"/>
                  </a:moveTo>
                  <a:lnTo>
                    <a:pt x="7213" y="9270"/>
                  </a:lnTo>
                  <a:lnTo>
                    <a:pt x="7213" y="9651"/>
                  </a:lnTo>
                  <a:lnTo>
                    <a:pt x="7594" y="9651"/>
                  </a:lnTo>
                  <a:lnTo>
                    <a:pt x="7594" y="9270"/>
                  </a:lnTo>
                  <a:close/>
                </a:path>
                <a:path w="47625" h="41275">
                  <a:moveTo>
                    <a:pt x="44208" y="8889"/>
                  </a:moveTo>
                  <a:lnTo>
                    <a:pt x="44208" y="9270"/>
                  </a:lnTo>
                  <a:lnTo>
                    <a:pt x="44602" y="9270"/>
                  </a:lnTo>
                  <a:lnTo>
                    <a:pt x="44208" y="8889"/>
                  </a:lnTo>
                  <a:close/>
                </a:path>
                <a:path w="47625" h="41275">
                  <a:moveTo>
                    <a:pt x="7213" y="8254"/>
                  </a:moveTo>
                  <a:lnTo>
                    <a:pt x="6819" y="8254"/>
                  </a:lnTo>
                  <a:lnTo>
                    <a:pt x="6819" y="8508"/>
                  </a:lnTo>
                  <a:lnTo>
                    <a:pt x="7213" y="8508"/>
                  </a:lnTo>
                  <a:lnTo>
                    <a:pt x="7213" y="8254"/>
                  </a:lnTo>
                  <a:close/>
                </a:path>
                <a:path w="47625" h="41275">
                  <a:moveTo>
                    <a:pt x="30772" y="7492"/>
                  </a:moveTo>
                  <a:lnTo>
                    <a:pt x="8966" y="7492"/>
                  </a:lnTo>
                  <a:lnTo>
                    <a:pt x="8966" y="7873"/>
                  </a:lnTo>
                  <a:lnTo>
                    <a:pt x="8572" y="7873"/>
                  </a:lnTo>
                  <a:lnTo>
                    <a:pt x="8572" y="8254"/>
                  </a:lnTo>
                  <a:lnTo>
                    <a:pt x="7988" y="8254"/>
                  </a:lnTo>
                  <a:lnTo>
                    <a:pt x="7988" y="8508"/>
                  </a:lnTo>
                  <a:lnTo>
                    <a:pt x="30772" y="8508"/>
                  </a:lnTo>
                  <a:lnTo>
                    <a:pt x="30772" y="7492"/>
                  </a:lnTo>
                  <a:close/>
                </a:path>
                <a:path w="47625" h="41275">
                  <a:moveTo>
                    <a:pt x="9740" y="7111"/>
                  </a:moveTo>
                  <a:lnTo>
                    <a:pt x="9347" y="7111"/>
                  </a:lnTo>
                  <a:lnTo>
                    <a:pt x="9347" y="7492"/>
                  </a:lnTo>
                  <a:lnTo>
                    <a:pt x="10134" y="7492"/>
                  </a:lnTo>
                  <a:lnTo>
                    <a:pt x="9740" y="7111"/>
                  </a:lnTo>
                  <a:close/>
                </a:path>
                <a:path w="47625" h="41275">
                  <a:moveTo>
                    <a:pt x="10909" y="5587"/>
                  </a:moveTo>
                  <a:lnTo>
                    <a:pt x="10134" y="6349"/>
                  </a:lnTo>
                  <a:lnTo>
                    <a:pt x="10515" y="6349"/>
                  </a:lnTo>
                  <a:lnTo>
                    <a:pt x="10515" y="7492"/>
                  </a:lnTo>
                  <a:lnTo>
                    <a:pt x="30391" y="7492"/>
                  </a:lnTo>
                  <a:lnTo>
                    <a:pt x="30391" y="6730"/>
                  </a:lnTo>
                  <a:lnTo>
                    <a:pt x="30772" y="6730"/>
                  </a:lnTo>
                  <a:lnTo>
                    <a:pt x="31165" y="6349"/>
                  </a:lnTo>
                  <a:lnTo>
                    <a:pt x="31165" y="5968"/>
                  </a:lnTo>
                  <a:lnTo>
                    <a:pt x="10909" y="5968"/>
                  </a:lnTo>
                  <a:lnTo>
                    <a:pt x="10909" y="5587"/>
                  </a:lnTo>
                  <a:close/>
                </a:path>
                <a:path w="47625" h="41275">
                  <a:moveTo>
                    <a:pt x="11302" y="5587"/>
                  </a:moveTo>
                  <a:lnTo>
                    <a:pt x="10909" y="5968"/>
                  </a:lnTo>
                  <a:lnTo>
                    <a:pt x="11302" y="5968"/>
                  </a:lnTo>
                  <a:lnTo>
                    <a:pt x="11302" y="5587"/>
                  </a:lnTo>
                  <a:close/>
                </a:path>
                <a:path w="47625" h="41275">
                  <a:moveTo>
                    <a:pt x="11683" y="5587"/>
                  </a:moveTo>
                  <a:lnTo>
                    <a:pt x="11302" y="5587"/>
                  </a:lnTo>
                  <a:lnTo>
                    <a:pt x="11302" y="5968"/>
                  </a:lnTo>
                  <a:lnTo>
                    <a:pt x="12077" y="5968"/>
                  </a:lnTo>
                  <a:lnTo>
                    <a:pt x="11683" y="5587"/>
                  </a:lnTo>
                  <a:close/>
                </a:path>
                <a:path w="47625" h="41275">
                  <a:moveTo>
                    <a:pt x="31165" y="4825"/>
                  </a:moveTo>
                  <a:lnTo>
                    <a:pt x="30772" y="4825"/>
                  </a:lnTo>
                  <a:lnTo>
                    <a:pt x="30772" y="5587"/>
                  </a:lnTo>
                  <a:lnTo>
                    <a:pt x="12077" y="5587"/>
                  </a:lnTo>
                  <a:lnTo>
                    <a:pt x="12077" y="5968"/>
                  </a:lnTo>
                  <a:lnTo>
                    <a:pt x="31165" y="5968"/>
                  </a:lnTo>
                  <a:lnTo>
                    <a:pt x="31165" y="4825"/>
                  </a:lnTo>
                  <a:close/>
                </a:path>
                <a:path w="47625" h="41275">
                  <a:moveTo>
                    <a:pt x="29997" y="5206"/>
                  </a:moveTo>
                  <a:lnTo>
                    <a:pt x="12471" y="5206"/>
                  </a:lnTo>
                  <a:lnTo>
                    <a:pt x="12471" y="5587"/>
                  </a:lnTo>
                  <a:lnTo>
                    <a:pt x="30391" y="5587"/>
                  </a:lnTo>
                  <a:lnTo>
                    <a:pt x="29997" y="5206"/>
                  </a:lnTo>
                  <a:close/>
                </a:path>
                <a:path w="47625" h="41275">
                  <a:moveTo>
                    <a:pt x="13055" y="4825"/>
                  </a:moveTo>
                  <a:lnTo>
                    <a:pt x="12852" y="4825"/>
                  </a:lnTo>
                  <a:lnTo>
                    <a:pt x="12852" y="5206"/>
                  </a:lnTo>
                  <a:lnTo>
                    <a:pt x="13055" y="5206"/>
                  </a:lnTo>
                  <a:lnTo>
                    <a:pt x="13055" y="4825"/>
                  </a:lnTo>
                  <a:close/>
                </a:path>
                <a:path w="47625" h="41275">
                  <a:moveTo>
                    <a:pt x="29997" y="2285"/>
                  </a:moveTo>
                  <a:lnTo>
                    <a:pt x="19481" y="2285"/>
                  </a:lnTo>
                  <a:lnTo>
                    <a:pt x="19088" y="2666"/>
                  </a:lnTo>
                  <a:lnTo>
                    <a:pt x="17919" y="2666"/>
                  </a:lnTo>
                  <a:lnTo>
                    <a:pt x="17919" y="3047"/>
                  </a:lnTo>
                  <a:lnTo>
                    <a:pt x="17525" y="3428"/>
                  </a:lnTo>
                  <a:lnTo>
                    <a:pt x="16941" y="3428"/>
                  </a:lnTo>
                  <a:lnTo>
                    <a:pt x="16941" y="3682"/>
                  </a:lnTo>
                  <a:lnTo>
                    <a:pt x="16560" y="3682"/>
                  </a:lnTo>
                  <a:lnTo>
                    <a:pt x="16560" y="4063"/>
                  </a:lnTo>
                  <a:lnTo>
                    <a:pt x="13830" y="4063"/>
                  </a:lnTo>
                  <a:lnTo>
                    <a:pt x="13830" y="5206"/>
                  </a:lnTo>
                  <a:lnTo>
                    <a:pt x="29603" y="5206"/>
                  </a:lnTo>
                  <a:lnTo>
                    <a:pt x="29603" y="4825"/>
                  </a:lnTo>
                  <a:lnTo>
                    <a:pt x="29222" y="4825"/>
                  </a:lnTo>
                  <a:lnTo>
                    <a:pt x="29603" y="4444"/>
                  </a:lnTo>
                  <a:lnTo>
                    <a:pt x="29603" y="3047"/>
                  </a:lnTo>
                  <a:lnTo>
                    <a:pt x="29997" y="3047"/>
                  </a:lnTo>
                  <a:lnTo>
                    <a:pt x="29997" y="2285"/>
                  </a:lnTo>
                  <a:close/>
                </a:path>
                <a:path w="47625" h="41275">
                  <a:moveTo>
                    <a:pt x="29997" y="4063"/>
                  </a:moveTo>
                  <a:lnTo>
                    <a:pt x="29603" y="4444"/>
                  </a:lnTo>
                  <a:lnTo>
                    <a:pt x="29997" y="4444"/>
                  </a:lnTo>
                  <a:lnTo>
                    <a:pt x="29997" y="4063"/>
                  </a:lnTo>
                  <a:close/>
                </a:path>
                <a:path w="47625" h="41275">
                  <a:moveTo>
                    <a:pt x="14998" y="3682"/>
                  </a:moveTo>
                  <a:lnTo>
                    <a:pt x="14604" y="3682"/>
                  </a:lnTo>
                  <a:lnTo>
                    <a:pt x="14223" y="4063"/>
                  </a:lnTo>
                  <a:lnTo>
                    <a:pt x="14998" y="4063"/>
                  </a:lnTo>
                  <a:lnTo>
                    <a:pt x="14998" y="3682"/>
                  </a:lnTo>
                  <a:close/>
                </a:path>
                <a:path w="47625" h="41275">
                  <a:moveTo>
                    <a:pt x="15392" y="3682"/>
                  </a:moveTo>
                  <a:lnTo>
                    <a:pt x="14998" y="4063"/>
                  </a:lnTo>
                  <a:lnTo>
                    <a:pt x="15773" y="4063"/>
                  </a:lnTo>
                  <a:lnTo>
                    <a:pt x="15392" y="3682"/>
                  </a:lnTo>
                  <a:close/>
                </a:path>
                <a:path w="47625" h="41275">
                  <a:moveTo>
                    <a:pt x="17335" y="2666"/>
                  </a:moveTo>
                  <a:lnTo>
                    <a:pt x="16941" y="3047"/>
                  </a:lnTo>
                  <a:lnTo>
                    <a:pt x="16560" y="3047"/>
                  </a:lnTo>
                  <a:lnTo>
                    <a:pt x="16560" y="3428"/>
                  </a:lnTo>
                  <a:lnTo>
                    <a:pt x="17335" y="3428"/>
                  </a:lnTo>
                  <a:lnTo>
                    <a:pt x="17335" y="2666"/>
                  </a:lnTo>
                  <a:close/>
                </a:path>
                <a:path w="47625" h="41275">
                  <a:moveTo>
                    <a:pt x="17335" y="3047"/>
                  </a:moveTo>
                  <a:lnTo>
                    <a:pt x="17335" y="3428"/>
                  </a:lnTo>
                  <a:lnTo>
                    <a:pt x="17525" y="3428"/>
                  </a:lnTo>
                  <a:lnTo>
                    <a:pt x="17335" y="3047"/>
                  </a:lnTo>
                  <a:close/>
                </a:path>
                <a:path w="47625" h="41275">
                  <a:moveTo>
                    <a:pt x="19088" y="2285"/>
                  </a:moveTo>
                  <a:lnTo>
                    <a:pt x="18694" y="2666"/>
                  </a:lnTo>
                  <a:lnTo>
                    <a:pt x="19088" y="2666"/>
                  </a:lnTo>
                  <a:lnTo>
                    <a:pt x="19088" y="2285"/>
                  </a:lnTo>
                  <a:close/>
                </a:path>
                <a:path w="47625" h="41275">
                  <a:moveTo>
                    <a:pt x="25907" y="1523"/>
                  </a:moveTo>
                  <a:lnTo>
                    <a:pt x="25907" y="1904"/>
                  </a:lnTo>
                  <a:lnTo>
                    <a:pt x="19875" y="1904"/>
                  </a:lnTo>
                  <a:lnTo>
                    <a:pt x="19875" y="2285"/>
                  </a:lnTo>
                  <a:lnTo>
                    <a:pt x="26301" y="2285"/>
                  </a:lnTo>
                  <a:lnTo>
                    <a:pt x="26301" y="1904"/>
                  </a:lnTo>
                  <a:lnTo>
                    <a:pt x="25907" y="1523"/>
                  </a:lnTo>
                  <a:close/>
                </a:path>
                <a:path w="47625" h="41275">
                  <a:moveTo>
                    <a:pt x="29603" y="1904"/>
                  </a:moveTo>
                  <a:lnTo>
                    <a:pt x="26682" y="1904"/>
                  </a:lnTo>
                  <a:lnTo>
                    <a:pt x="26301" y="2285"/>
                  </a:lnTo>
                  <a:lnTo>
                    <a:pt x="29603" y="2285"/>
                  </a:lnTo>
                  <a:lnTo>
                    <a:pt x="29603" y="1904"/>
                  </a:lnTo>
                  <a:close/>
                </a:path>
                <a:path w="47625" h="41275">
                  <a:moveTo>
                    <a:pt x="22212" y="1142"/>
                  </a:moveTo>
                  <a:lnTo>
                    <a:pt x="19481" y="1142"/>
                  </a:lnTo>
                  <a:lnTo>
                    <a:pt x="19481" y="1904"/>
                  </a:lnTo>
                  <a:lnTo>
                    <a:pt x="25907" y="1904"/>
                  </a:lnTo>
                  <a:lnTo>
                    <a:pt x="25514" y="1523"/>
                  </a:lnTo>
                  <a:lnTo>
                    <a:pt x="22212" y="1523"/>
                  </a:lnTo>
                  <a:lnTo>
                    <a:pt x="22212" y="1142"/>
                  </a:lnTo>
                  <a:close/>
                </a:path>
                <a:path w="47625" h="41275">
                  <a:moveTo>
                    <a:pt x="26682" y="1142"/>
                  </a:moveTo>
                  <a:lnTo>
                    <a:pt x="26301" y="1523"/>
                  </a:lnTo>
                  <a:lnTo>
                    <a:pt x="26682" y="1904"/>
                  </a:lnTo>
                  <a:lnTo>
                    <a:pt x="26682" y="1523"/>
                  </a:lnTo>
                  <a:lnTo>
                    <a:pt x="27076" y="1523"/>
                  </a:lnTo>
                  <a:lnTo>
                    <a:pt x="26682" y="1142"/>
                  </a:lnTo>
                  <a:close/>
                </a:path>
                <a:path w="47625" h="41275">
                  <a:moveTo>
                    <a:pt x="30391" y="1142"/>
                  </a:moveTo>
                  <a:lnTo>
                    <a:pt x="29997" y="1523"/>
                  </a:lnTo>
                  <a:lnTo>
                    <a:pt x="27076" y="1523"/>
                  </a:lnTo>
                  <a:lnTo>
                    <a:pt x="27076" y="1904"/>
                  </a:lnTo>
                  <a:lnTo>
                    <a:pt x="29997" y="1904"/>
                  </a:lnTo>
                  <a:lnTo>
                    <a:pt x="30391" y="1523"/>
                  </a:lnTo>
                  <a:lnTo>
                    <a:pt x="30391" y="1142"/>
                  </a:lnTo>
                  <a:close/>
                </a:path>
                <a:path w="47625" h="41275">
                  <a:moveTo>
                    <a:pt x="24739" y="0"/>
                  </a:moveTo>
                  <a:lnTo>
                    <a:pt x="24345" y="380"/>
                  </a:lnTo>
                  <a:lnTo>
                    <a:pt x="24345" y="761"/>
                  </a:lnTo>
                  <a:lnTo>
                    <a:pt x="22796" y="761"/>
                  </a:lnTo>
                  <a:lnTo>
                    <a:pt x="22796" y="1523"/>
                  </a:lnTo>
                  <a:lnTo>
                    <a:pt x="25514" y="1523"/>
                  </a:lnTo>
                  <a:lnTo>
                    <a:pt x="25514" y="1142"/>
                  </a:lnTo>
                  <a:lnTo>
                    <a:pt x="25907" y="1142"/>
                  </a:lnTo>
                  <a:lnTo>
                    <a:pt x="25907" y="380"/>
                  </a:lnTo>
                  <a:lnTo>
                    <a:pt x="24739" y="380"/>
                  </a:lnTo>
                  <a:lnTo>
                    <a:pt x="24739" y="0"/>
                  </a:lnTo>
                  <a:close/>
                </a:path>
                <a:path w="47625" h="41275">
                  <a:moveTo>
                    <a:pt x="28828" y="0"/>
                  </a:moveTo>
                  <a:lnTo>
                    <a:pt x="28828" y="380"/>
                  </a:lnTo>
                  <a:lnTo>
                    <a:pt x="27660" y="380"/>
                  </a:lnTo>
                  <a:lnTo>
                    <a:pt x="28435" y="761"/>
                  </a:lnTo>
                  <a:lnTo>
                    <a:pt x="28435" y="1523"/>
                  </a:lnTo>
                  <a:lnTo>
                    <a:pt x="29997" y="1523"/>
                  </a:lnTo>
                  <a:lnTo>
                    <a:pt x="29997" y="761"/>
                  </a:lnTo>
                  <a:lnTo>
                    <a:pt x="29222" y="761"/>
                  </a:lnTo>
                  <a:lnTo>
                    <a:pt x="29222" y="380"/>
                  </a:lnTo>
                  <a:lnTo>
                    <a:pt x="28054" y="380"/>
                  </a:lnTo>
                  <a:lnTo>
                    <a:pt x="28054" y="0"/>
                  </a:lnTo>
                  <a:lnTo>
                    <a:pt x="28828" y="0"/>
                  </a:lnTo>
                  <a:close/>
                </a:path>
                <a:path w="47625" h="41275">
                  <a:moveTo>
                    <a:pt x="21818" y="761"/>
                  </a:moveTo>
                  <a:lnTo>
                    <a:pt x="20650" y="761"/>
                  </a:lnTo>
                  <a:lnTo>
                    <a:pt x="20256" y="1142"/>
                  </a:lnTo>
                  <a:lnTo>
                    <a:pt x="21818" y="1142"/>
                  </a:lnTo>
                  <a:lnTo>
                    <a:pt x="21818" y="761"/>
                  </a:lnTo>
                  <a:close/>
                </a:path>
                <a:path w="47625" h="41275">
                  <a:moveTo>
                    <a:pt x="21043" y="380"/>
                  </a:moveTo>
                  <a:lnTo>
                    <a:pt x="20650" y="380"/>
                  </a:lnTo>
                  <a:lnTo>
                    <a:pt x="20650" y="761"/>
                  </a:lnTo>
                  <a:lnTo>
                    <a:pt x="21043" y="380"/>
                  </a:lnTo>
                  <a:close/>
                </a:path>
                <a:path w="47625" h="41275">
                  <a:moveTo>
                    <a:pt x="21424" y="380"/>
                  </a:moveTo>
                  <a:lnTo>
                    <a:pt x="21043" y="380"/>
                  </a:lnTo>
                  <a:lnTo>
                    <a:pt x="21043" y="761"/>
                  </a:lnTo>
                  <a:lnTo>
                    <a:pt x="21424" y="761"/>
                  </a:lnTo>
                  <a:lnTo>
                    <a:pt x="21424" y="380"/>
                  </a:lnTo>
                  <a:close/>
                </a:path>
                <a:path w="47625" h="41275">
                  <a:moveTo>
                    <a:pt x="23571" y="380"/>
                  </a:moveTo>
                  <a:lnTo>
                    <a:pt x="23177" y="380"/>
                  </a:lnTo>
                  <a:lnTo>
                    <a:pt x="23177" y="761"/>
                  </a:lnTo>
                  <a:lnTo>
                    <a:pt x="23571" y="761"/>
                  </a:lnTo>
                  <a:lnTo>
                    <a:pt x="23571" y="380"/>
                  </a:lnTo>
                  <a:close/>
                </a:path>
                <a:path w="47625" h="41275">
                  <a:moveTo>
                    <a:pt x="29997" y="0"/>
                  </a:moveTo>
                  <a:lnTo>
                    <a:pt x="29603" y="0"/>
                  </a:lnTo>
                  <a:lnTo>
                    <a:pt x="29603" y="761"/>
                  </a:lnTo>
                  <a:lnTo>
                    <a:pt x="29997" y="761"/>
                  </a:lnTo>
                  <a:lnTo>
                    <a:pt x="29997" y="0"/>
                  </a:lnTo>
                  <a:close/>
                </a:path>
                <a:path w="47625" h="41275">
                  <a:moveTo>
                    <a:pt x="23964" y="0"/>
                  </a:moveTo>
                  <a:lnTo>
                    <a:pt x="23571" y="0"/>
                  </a:lnTo>
                  <a:lnTo>
                    <a:pt x="23571" y="380"/>
                  </a:lnTo>
                  <a:lnTo>
                    <a:pt x="23964" y="380"/>
                  </a:lnTo>
                  <a:lnTo>
                    <a:pt x="23964" y="0"/>
                  </a:lnTo>
                  <a:close/>
                </a:path>
                <a:path w="47625" h="41275">
                  <a:moveTo>
                    <a:pt x="25133" y="0"/>
                  </a:moveTo>
                  <a:lnTo>
                    <a:pt x="24739" y="0"/>
                  </a:lnTo>
                  <a:lnTo>
                    <a:pt x="24739" y="380"/>
                  </a:lnTo>
                  <a:lnTo>
                    <a:pt x="25133" y="380"/>
                  </a:lnTo>
                  <a:lnTo>
                    <a:pt x="25133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8" name="object 3378"/>
            <p:cNvSpPr/>
            <p:nvPr/>
          </p:nvSpPr>
          <p:spPr>
            <a:xfrm>
              <a:off x="4080812" y="2121856"/>
              <a:ext cx="47625" cy="41275"/>
            </a:xfrm>
            <a:custGeom>
              <a:avLst/>
              <a:gdLst/>
              <a:ahLst/>
              <a:cxnLst/>
              <a:rect l="l" t="t" r="r" b="b"/>
              <a:pathLst>
                <a:path w="47625" h="41275">
                  <a:moveTo>
                    <a:pt x="32918" y="9626"/>
                  </a:moveTo>
                  <a:lnTo>
                    <a:pt x="33693" y="10007"/>
                  </a:lnTo>
                  <a:lnTo>
                    <a:pt x="34086" y="10007"/>
                  </a:lnTo>
                  <a:lnTo>
                    <a:pt x="34086" y="10401"/>
                  </a:lnTo>
                  <a:lnTo>
                    <a:pt x="34086" y="10782"/>
                  </a:lnTo>
                  <a:lnTo>
                    <a:pt x="33693" y="10782"/>
                  </a:lnTo>
                  <a:lnTo>
                    <a:pt x="33312" y="10782"/>
                  </a:lnTo>
                  <a:lnTo>
                    <a:pt x="33312" y="10401"/>
                  </a:lnTo>
                  <a:lnTo>
                    <a:pt x="33312" y="10782"/>
                  </a:lnTo>
                  <a:lnTo>
                    <a:pt x="32918" y="10401"/>
                  </a:lnTo>
                  <a:lnTo>
                    <a:pt x="32918" y="10782"/>
                  </a:lnTo>
                  <a:lnTo>
                    <a:pt x="32524" y="10782"/>
                  </a:lnTo>
                  <a:lnTo>
                    <a:pt x="32143" y="10782"/>
                  </a:lnTo>
                  <a:lnTo>
                    <a:pt x="32143" y="11163"/>
                  </a:lnTo>
                  <a:lnTo>
                    <a:pt x="32143" y="11557"/>
                  </a:lnTo>
                  <a:lnTo>
                    <a:pt x="31749" y="11557"/>
                  </a:lnTo>
                  <a:lnTo>
                    <a:pt x="31749" y="11938"/>
                  </a:lnTo>
                  <a:lnTo>
                    <a:pt x="32143" y="11938"/>
                  </a:lnTo>
                  <a:lnTo>
                    <a:pt x="32143" y="12319"/>
                  </a:lnTo>
                  <a:lnTo>
                    <a:pt x="32524" y="12319"/>
                  </a:lnTo>
                  <a:lnTo>
                    <a:pt x="32524" y="11938"/>
                  </a:lnTo>
                  <a:lnTo>
                    <a:pt x="32918" y="11938"/>
                  </a:lnTo>
                  <a:lnTo>
                    <a:pt x="32918" y="12319"/>
                  </a:lnTo>
                  <a:lnTo>
                    <a:pt x="33312" y="12319"/>
                  </a:lnTo>
                  <a:lnTo>
                    <a:pt x="33312" y="11938"/>
                  </a:lnTo>
                  <a:lnTo>
                    <a:pt x="33312" y="12319"/>
                  </a:lnTo>
                  <a:lnTo>
                    <a:pt x="33312" y="11938"/>
                  </a:lnTo>
                  <a:lnTo>
                    <a:pt x="33312" y="12319"/>
                  </a:lnTo>
                  <a:lnTo>
                    <a:pt x="33312" y="12700"/>
                  </a:lnTo>
                  <a:lnTo>
                    <a:pt x="33693" y="12700"/>
                  </a:lnTo>
                  <a:lnTo>
                    <a:pt x="33693" y="12319"/>
                  </a:lnTo>
                  <a:lnTo>
                    <a:pt x="34086" y="12319"/>
                  </a:lnTo>
                  <a:lnTo>
                    <a:pt x="34086" y="12700"/>
                  </a:lnTo>
                  <a:lnTo>
                    <a:pt x="33693" y="12700"/>
                  </a:lnTo>
                  <a:lnTo>
                    <a:pt x="33693" y="13093"/>
                  </a:lnTo>
                  <a:lnTo>
                    <a:pt x="34086" y="13093"/>
                  </a:lnTo>
                  <a:lnTo>
                    <a:pt x="33693" y="13093"/>
                  </a:lnTo>
                  <a:lnTo>
                    <a:pt x="33693" y="13284"/>
                  </a:lnTo>
                  <a:lnTo>
                    <a:pt x="34086" y="13284"/>
                  </a:lnTo>
                  <a:lnTo>
                    <a:pt x="34086" y="13093"/>
                  </a:lnTo>
                  <a:lnTo>
                    <a:pt x="34480" y="13093"/>
                  </a:lnTo>
                  <a:lnTo>
                    <a:pt x="34480" y="13284"/>
                  </a:lnTo>
                  <a:lnTo>
                    <a:pt x="34861" y="13093"/>
                  </a:lnTo>
                  <a:lnTo>
                    <a:pt x="35255" y="12700"/>
                  </a:lnTo>
                  <a:lnTo>
                    <a:pt x="35255" y="13093"/>
                  </a:lnTo>
                  <a:lnTo>
                    <a:pt x="35648" y="13093"/>
                  </a:lnTo>
                  <a:lnTo>
                    <a:pt x="35648" y="13284"/>
                  </a:lnTo>
                  <a:lnTo>
                    <a:pt x="35648" y="13665"/>
                  </a:lnTo>
                  <a:lnTo>
                    <a:pt x="35255" y="14058"/>
                  </a:lnTo>
                  <a:lnTo>
                    <a:pt x="35648" y="14058"/>
                  </a:lnTo>
                  <a:lnTo>
                    <a:pt x="36029" y="14439"/>
                  </a:lnTo>
                  <a:lnTo>
                    <a:pt x="36029" y="14058"/>
                  </a:lnTo>
                  <a:lnTo>
                    <a:pt x="36423" y="14058"/>
                  </a:lnTo>
                  <a:lnTo>
                    <a:pt x="36423" y="13665"/>
                  </a:lnTo>
                  <a:lnTo>
                    <a:pt x="36614" y="14058"/>
                  </a:lnTo>
                  <a:lnTo>
                    <a:pt x="36614" y="13665"/>
                  </a:lnTo>
                  <a:lnTo>
                    <a:pt x="36614" y="13284"/>
                  </a:lnTo>
                  <a:lnTo>
                    <a:pt x="36614" y="13093"/>
                  </a:lnTo>
                  <a:lnTo>
                    <a:pt x="37007" y="13093"/>
                  </a:lnTo>
                  <a:lnTo>
                    <a:pt x="37401" y="13093"/>
                  </a:lnTo>
                  <a:lnTo>
                    <a:pt x="37007" y="13093"/>
                  </a:lnTo>
                  <a:lnTo>
                    <a:pt x="37401" y="13093"/>
                  </a:lnTo>
                  <a:lnTo>
                    <a:pt x="37401" y="12700"/>
                  </a:lnTo>
                  <a:lnTo>
                    <a:pt x="37007" y="12700"/>
                  </a:lnTo>
                  <a:lnTo>
                    <a:pt x="37007" y="12319"/>
                  </a:lnTo>
                  <a:lnTo>
                    <a:pt x="37007" y="12700"/>
                  </a:lnTo>
                  <a:lnTo>
                    <a:pt x="37401" y="12319"/>
                  </a:lnTo>
                  <a:lnTo>
                    <a:pt x="37401" y="12700"/>
                  </a:lnTo>
                  <a:lnTo>
                    <a:pt x="37782" y="12700"/>
                  </a:lnTo>
                  <a:lnTo>
                    <a:pt x="37782" y="13093"/>
                  </a:lnTo>
                  <a:lnTo>
                    <a:pt x="37782" y="13284"/>
                  </a:lnTo>
                  <a:lnTo>
                    <a:pt x="38176" y="13284"/>
                  </a:lnTo>
                  <a:lnTo>
                    <a:pt x="38176" y="13665"/>
                  </a:lnTo>
                  <a:lnTo>
                    <a:pt x="38569" y="13665"/>
                  </a:lnTo>
                  <a:lnTo>
                    <a:pt x="38569" y="13284"/>
                  </a:lnTo>
                  <a:lnTo>
                    <a:pt x="38569" y="13093"/>
                  </a:lnTo>
                  <a:lnTo>
                    <a:pt x="38950" y="13093"/>
                  </a:lnTo>
                  <a:lnTo>
                    <a:pt x="38950" y="13284"/>
                  </a:lnTo>
                  <a:lnTo>
                    <a:pt x="39344" y="13665"/>
                  </a:lnTo>
                  <a:lnTo>
                    <a:pt x="39344" y="14058"/>
                  </a:lnTo>
                  <a:lnTo>
                    <a:pt x="39738" y="14439"/>
                  </a:lnTo>
                  <a:lnTo>
                    <a:pt x="39738" y="14820"/>
                  </a:lnTo>
                  <a:lnTo>
                    <a:pt x="40119" y="14820"/>
                  </a:lnTo>
                  <a:lnTo>
                    <a:pt x="40119" y="14439"/>
                  </a:lnTo>
                  <a:lnTo>
                    <a:pt x="40512" y="14058"/>
                  </a:lnTo>
                  <a:lnTo>
                    <a:pt x="40512" y="13665"/>
                  </a:lnTo>
                  <a:lnTo>
                    <a:pt x="40512" y="13284"/>
                  </a:lnTo>
                  <a:lnTo>
                    <a:pt x="40512" y="13093"/>
                  </a:lnTo>
                  <a:lnTo>
                    <a:pt x="40512" y="13284"/>
                  </a:lnTo>
                  <a:lnTo>
                    <a:pt x="40906" y="13284"/>
                  </a:lnTo>
                  <a:lnTo>
                    <a:pt x="40906" y="13665"/>
                  </a:lnTo>
                  <a:lnTo>
                    <a:pt x="40906" y="14058"/>
                  </a:lnTo>
                  <a:lnTo>
                    <a:pt x="41287" y="13665"/>
                  </a:lnTo>
                  <a:lnTo>
                    <a:pt x="40906" y="13284"/>
                  </a:lnTo>
                  <a:lnTo>
                    <a:pt x="41287" y="13284"/>
                  </a:lnTo>
                  <a:lnTo>
                    <a:pt x="41490" y="13284"/>
                  </a:lnTo>
                  <a:lnTo>
                    <a:pt x="41490" y="13093"/>
                  </a:lnTo>
                  <a:lnTo>
                    <a:pt x="41287" y="13093"/>
                  </a:lnTo>
                  <a:lnTo>
                    <a:pt x="41287" y="12700"/>
                  </a:lnTo>
                  <a:lnTo>
                    <a:pt x="41490" y="12700"/>
                  </a:lnTo>
                  <a:lnTo>
                    <a:pt x="41287" y="12319"/>
                  </a:lnTo>
                  <a:lnTo>
                    <a:pt x="41287" y="11938"/>
                  </a:lnTo>
                  <a:lnTo>
                    <a:pt x="40906" y="11938"/>
                  </a:lnTo>
                  <a:lnTo>
                    <a:pt x="40512" y="11938"/>
                  </a:lnTo>
                  <a:lnTo>
                    <a:pt x="40119" y="11557"/>
                  </a:lnTo>
                  <a:lnTo>
                    <a:pt x="40512" y="11163"/>
                  </a:lnTo>
                  <a:lnTo>
                    <a:pt x="40512" y="10782"/>
                  </a:lnTo>
                  <a:lnTo>
                    <a:pt x="40906" y="10782"/>
                  </a:lnTo>
                  <a:lnTo>
                    <a:pt x="40906" y="11163"/>
                  </a:lnTo>
                  <a:lnTo>
                    <a:pt x="40906" y="10782"/>
                  </a:lnTo>
                  <a:lnTo>
                    <a:pt x="41287" y="10782"/>
                  </a:lnTo>
                  <a:lnTo>
                    <a:pt x="41287" y="11163"/>
                  </a:lnTo>
                  <a:lnTo>
                    <a:pt x="41287" y="10782"/>
                  </a:lnTo>
                  <a:lnTo>
                    <a:pt x="41490" y="10782"/>
                  </a:lnTo>
                  <a:lnTo>
                    <a:pt x="41871" y="10401"/>
                  </a:lnTo>
                  <a:lnTo>
                    <a:pt x="41871" y="10007"/>
                  </a:lnTo>
                  <a:lnTo>
                    <a:pt x="42265" y="10401"/>
                  </a:lnTo>
                  <a:lnTo>
                    <a:pt x="42265" y="10007"/>
                  </a:lnTo>
                  <a:lnTo>
                    <a:pt x="42265" y="10401"/>
                  </a:lnTo>
                  <a:lnTo>
                    <a:pt x="42659" y="10401"/>
                  </a:lnTo>
                  <a:lnTo>
                    <a:pt x="43040" y="10401"/>
                  </a:lnTo>
                  <a:lnTo>
                    <a:pt x="43433" y="10007"/>
                  </a:lnTo>
                  <a:lnTo>
                    <a:pt x="43827" y="10007"/>
                  </a:lnTo>
                  <a:lnTo>
                    <a:pt x="43827" y="9626"/>
                  </a:lnTo>
                  <a:lnTo>
                    <a:pt x="43433" y="9626"/>
                  </a:lnTo>
                  <a:lnTo>
                    <a:pt x="43827" y="9626"/>
                  </a:lnTo>
                  <a:lnTo>
                    <a:pt x="43827" y="9245"/>
                  </a:lnTo>
                  <a:lnTo>
                    <a:pt x="43433" y="9245"/>
                  </a:lnTo>
                  <a:lnTo>
                    <a:pt x="43433" y="8851"/>
                  </a:lnTo>
                  <a:lnTo>
                    <a:pt x="43433" y="9245"/>
                  </a:lnTo>
                  <a:lnTo>
                    <a:pt x="43827" y="9245"/>
                  </a:lnTo>
                  <a:lnTo>
                    <a:pt x="44208" y="9245"/>
                  </a:lnTo>
                  <a:lnTo>
                    <a:pt x="44208" y="8851"/>
                  </a:lnTo>
                  <a:lnTo>
                    <a:pt x="44602" y="9245"/>
                  </a:lnTo>
                  <a:lnTo>
                    <a:pt x="44996" y="9245"/>
                  </a:lnTo>
                  <a:lnTo>
                    <a:pt x="44996" y="9626"/>
                  </a:lnTo>
                  <a:lnTo>
                    <a:pt x="44602" y="9626"/>
                  </a:lnTo>
                  <a:lnTo>
                    <a:pt x="44602" y="10007"/>
                  </a:lnTo>
                  <a:lnTo>
                    <a:pt x="44208" y="10007"/>
                  </a:lnTo>
                  <a:lnTo>
                    <a:pt x="44208" y="10401"/>
                  </a:lnTo>
                  <a:lnTo>
                    <a:pt x="43827" y="10007"/>
                  </a:lnTo>
                  <a:lnTo>
                    <a:pt x="43827" y="10401"/>
                  </a:lnTo>
                  <a:lnTo>
                    <a:pt x="43433" y="10782"/>
                  </a:lnTo>
                  <a:lnTo>
                    <a:pt x="43433" y="11163"/>
                  </a:lnTo>
                  <a:lnTo>
                    <a:pt x="43040" y="11163"/>
                  </a:lnTo>
                  <a:lnTo>
                    <a:pt x="43040" y="11557"/>
                  </a:lnTo>
                  <a:lnTo>
                    <a:pt x="42659" y="11557"/>
                  </a:lnTo>
                  <a:lnTo>
                    <a:pt x="42659" y="11938"/>
                  </a:lnTo>
                  <a:lnTo>
                    <a:pt x="43040" y="11938"/>
                  </a:lnTo>
                  <a:lnTo>
                    <a:pt x="42659" y="11938"/>
                  </a:lnTo>
                  <a:lnTo>
                    <a:pt x="42659" y="12319"/>
                  </a:lnTo>
                  <a:lnTo>
                    <a:pt x="42659" y="11938"/>
                  </a:lnTo>
                  <a:lnTo>
                    <a:pt x="42659" y="12319"/>
                  </a:lnTo>
                  <a:lnTo>
                    <a:pt x="42265" y="12319"/>
                  </a:lnTo>
                  <a:lnTo>
                    <a:pt x="42265" y="12700"/>
                  </a:lnTo>
                  <a:lnTo>
                    <a:pt x="42659" y="12700"/>
                  </a:lnTo>
                  <a:lnTo>
                    <a:pt x="42265" y="12700"/>
                  </a:lnTo>
                  <a:lnTo>
                    <a:pt x="42265" y="13093"/>
                  </a:lnTo>
                  <a:lnTo>
                    <a:pt x="42659" y="13093"/>
                  </a:lnTo>
                  <a:lnTo>
                    <a:pt x="42265" y="13093"/>
                  </a:lnTo>
                  <a:lnTo>
                    <a:pt x="42265" y="13284"/>
                  </a:lnTo>
                  <a:lnTo>
                    <a:pt x="42659" y="13284"/>
                  </a:lnTo>
                  <a:lnTo>
                    <a:pt x="42659" y="13093"/>
                  </a:lnTo>
                  <a:lnTo>
                    <a:pt x="42659" y="13284"/>
                  </a:lnTo>
                  <a:lnTo>
                    <a:pt x="43040" y="13284"/>
                  </a:lnTo>
                  <a:lnTo>
                    <a:pt x="43040" y="13665"/>
                  </a:lnTo>
                  <a:lnTo>
                    <a:pt x="42659" y="13665"/>
                  </a:lnTo>
                  <a:lnTo>
                    <a:pt x="42265" y="14058"/>
                  </a:lnTo>
                  <a:lnTo>
                    <a:pt x="42659" y="14439"/>
                  </a:lnTo>
                  <a:lnTo>
                    <a:pt x="42659" y="14058"/>
                  </a:lnTo>
                  <a:lnTo>
                    <a:pt x="43040" y="14058"/>
                  </a:lnTo>
                  <a:lnTo>
                    <a:pt x="43040" y="13665"/>
                  </a:lnTo>
                  <a:lnTo>
                    <a:pt x="43040" y="14058"/>
                  </a:lnTo>
                  <a:lnTo>
                    <a:pt x="43040" y="14439"/>
                  </a:lnTo>
                  <a:lnTo>
                    <a:pt x="43040" y="14820"/>
                  </a:lnTo>
                  <a:lnTo>
                    <a:pt x="43040" y="14439"/>
                  </a:lnTo>
                  <a:lnTo>
                    <a:pt x="43040" y="14820"/>
                  </a:lnTo>
                  <a:lnTo>
                    <a:pt x="43433" y="14820"/>
                  </a:lnTo>
                  <a:lnTo>
                    <a:pt x="43433" y="15214"/>
                  </a:lnTo>
                  <a:lnTo>
                    <a:pt x="43827" y="15595"/>
                  </a:lnTo>
                  <a:lnTo>
                    <a:pt x="43827" y="15214"/>
                  </a:lnTo>
                  <a:lnTo>
                    <a:pt x="44208" y="15214"/>
                  </a:lnTo>
                  <a:lnTo>
                    <a:pt x="43827" y="14820"/>
                  </a:lnTo>
                  <a:lnTo>
                    <a:pt x="44208" y="14820"/>
                  </a:lnTo>
                  <a:lnTo>
                    <a:pt x="44208" y="14439"/>
                  </a:lnTo>
                  <a:lnTo>
                    <a:pt x="44208" y="13665"/>
                  </a:lnTo>
                  <a:lnTo>
                    <a:pt x="44208" y="13284"/>
                  </a:lnTo>
                  <a:lnTo>
                    <a:pt x="44208" y="13093"/>
                  </a:lnTo>
                  <a:lnTo>
                    <a:pt x="44602" y="13093"/>
                  </a:lnTo>
                  <a:lnTo>
                    <a:pt x="44602" y="13284"/>
                  </a:lnTo>
                  <a:lnTo>
                    <a:pt x="44996" y="13093"/>
                  </a:lnTo>
                  <a:lnTo>
                    <a:pt x="44996" y="13284"/>
                  </a:lnTo>
                  <a:lnTo>
                    <a:pt x="45377" y="13093"/>
                  </a:lnTo>
                  <a:lnTo>
                    <a:pt x="45377" y="13284"/>
                  </a:lnTo>
                  <a:lnTo>
                    <a:pt x="45770" y="13284"/>
                  </a:lnTo>
                  <a:lnTo>
                    <a:pt x="45377" y="13284"/>
                  </a:lnTo>
                  <a:lnTo>
                    <a:pt x="45377" y="13665"/>
                  </a:lnTo>
                  <a:lnTo>
                    <a:pt x="45770" y="13665"/>
                  </a:lnTo>
                  <a:lnTo>
                    <a:pt x="45770" y="14058"/>
                  </a:lnTo>
                  <a:lnTo>
                    <a:pt x="45973" y="14058"/>
                  </a:lnTo>
                  <a:lnTo>
                    <a:pt x="45770" y="14058"/>
                  </a:lnTo>
                  <a:lnTo>
                    <a:pt x="45770" y="14439"/>
                  </a:lnTo>
                  <a:lnTo>
                    <a:pt x="45770" y="14820"/>
                  </a:lnTo>
                  <a:lnTo>
                    <a:pt x="45377" y="15214"/>
                  </a:lnTo>
                  <a:lnTo>
                    <a:pt x="45377" y="15595"/>
                  </a:lnTo>
                  <a:lnTo>
                    <a:pt x="44996" y="15214"/>
                  </a:lnTo>
                  <a:lnTo>
                    <a:pt x="44602" y="15214"/>
                  </a:lnTo>
                  <a:lnTo>
                    <a:pt x="44602" y="15595"/>
                  </a:lnTo>
                  <a:lnTo>
                    <a:pt x="44208" y="15595"/>
                  </a:lnTo>
                  <a:lnTo>
                    <a:pt x="44208" y="15976"/>
                  </a:lnTo>
                  <a:lnTo>
                    <a:pt x="44208" y="16357"/>
                  </a:lnTo>
                  <a:lnTo>
                    <a:pt x="43827" y="16357"/>
                  </a:lnTo>
                  <a:lnTo>
                    <a:pt x="43433" y="16357"/>
                  </a:lnTo>
                  <a:lnTo>
                    <a:pt x="43827" y="16357"/>
                  </a:lnTo>
                  <a:lnTo>
                    <a:pt x="43433" y="16357"/>
                  </a:lnTo>
                  <a:lnTo>
                    <a:pt x="43433" y="16751"/>
                  </a:lnTo>
                  <a:lnTo>
                    <a:pt x="43040" y="16357"/>
                  </a:lnTo>
                  <a:lnTo>
                    <a:pt x="43040" y="16751"/>
                  </a:lnTo>
                  <a:lnTo>
                    <a:pt x="42659" y="16751"/>
                  </a:lnTo>
                  <a:lnTo>
                    <a:pt x="42659" y="17132"/>
                  </a:lnTo>
                  <a:lnTo>
                    <a:pt x="42265" y="16751"/>
                  </a:lnTo>
                  <a:lnTo>
                    <a:pt x="41871" y="16751"/>
                  </a:lnTo>
                  <a:lnTo>
                    <a:pt x="41871" y="17132"/>
                  </a:lnTo>
                  <a:lnTo>
                    <a:pt x="42265" y="17513"/>
                  </a:lnTo>
                  <a:lnTo>
                    <a:pt x="41871" y="17513"/>
                  </a:lnTo>
                  <a:lnTo>
                    <a:pt x="42265" y="17907"/>
                  </a:lnTo>
                  <a:lnTo>
                    <a:pt x="42659" y="18097"/>
                  </a:lnTo>
                  <a:lnTo>
                    <a:pt x="43040" y="18097"/>
                  </a:lnTo>
                  <a:lnTo>
                    <a:pt x="43433" y="18097"/>
                  </a:lnTo>
                  <a:lnTo>
                    <a:pt x="43827" y="18097"/>
                  </a:lnTo>
                  <a:lnTo>
                    <a:pt x="44208" y="17907"/>
                  </a:lnTo>
                  <a:lnTo>
                    <a:pt x="44602" y="18097"/>
                  </a:lnTo>
                  <a:lnTo>
                    <a:pt x="44996" y="18097"/>
                  </a:lnTo>
                  <a:lnTo>
                    <a:pt x="45377" y="18097"/>
                  </a:lnTo>
                  <a:lnTo>
                    <a:pt x="44996" y="18097"/>
                  </a:lnTo>
                  <a:lnTo>
                    <a:pt x="44996" y="18478"/>
                  </a:lnTo>
                  <a:lnTo>
                    <a:pt x="45377" y="18478"/>
                  </a:lnTo>
                  <a:lnTo>
                    <a:pt x="45377" y="18859"/>
                  </a:lnTo>
                  <a:lnTo>
                    <a:pt x="45770" y="18859"/>
                  </a:lnTo>
                  <a:lnTo>
                    <a:pt x="45770" y="19253"/>
                  </a:lnTo>
                  <a:lnTo>
                    <a:pt x="45770" y="18859"/>
                  </a:lnTo>
                  <a:lnTo>
                    <a:pt x="45973" y="18859"/>
                  </a:lnTo>
                  <a:lnTo>
                    <a:pt x="45973" y="19253"/>
                  </a:lnTo>
                  <a:lnTo>
                    <a:pt x="45770" y="19253"/>
                  </a:lnTo>
                  <a:lnTo>
                    <a:pt x="45973" y="19634"/>
                  </a:lnTo>
                  <a:lnTo>
                    <a:pt x="46354" y="19634"/>
                  </a:lnTo>
                  <a:lnTo>
                    <a:pt x="46354" y="20015"/>
                  </a:lnTo>
                  <a:lnTo>
                    <a:pt x="45973" y="20015"/>
                  </a:lnTo>
                  <a:lnTo>
                    <a:pt x="45770" y="20015"/>
                  </a:lnTo>
                  <a:lnTo>
                    <a:pt x="45770" y="20408"/>
                  </a:lnTo>
                  <a:lnTo>
                    <a:pt x="45770" y="20789"/>
                  </a:lnTo>
                  <a:lnTo>
                    <a:pt x="45973" y="20408"/>
                  </a:lnTo>
                  <a:lnTo>
                    <a:pt x="46354" y="20408"/>
                  </a:lnTo>
                  <a:lnTo>
                    <a:pt x="46354" y="20789"/>
                  </a:lnTo>
                  <a:lnTo>
                    <a:pt x="45973" y="20789"/>
                  </a:lnTo>
                  <a:lnTo>
                    <a:pt x="45973" y="21170"/>
                  </a:lnTo>
                  <a:lnTo>
                    <a:pt x="46354" y="20789"/>
                  </a:lnTo>
                  <a:lnTo>
                    <a:pt x="46354" y="21170"/>
                  </a:lnTo>
                  <a:lnTo>
                    <a:pt x="46748" y="21170"/>
                  </a:lnTo>
                  <a:lnTo>
                    <a:pt x="46748" y="20789"/>
                  </a:lnTo>
                  <a:lnTo>
                    <a:pt x="46748" y="21170"/>
                  </a:lnTo>
                  <a:lnTo>
                    <a:pt x="46354" y="21170"/>
                  </a:lnTo>
                  <a:lnTo>
                    <a:pt x="46748" y="21564"/>
                  </a:lnTo>
                  <a:lnTo>
                    <a:pt x="46748" y="21945"/>
                  </a:lnTo>
                  <a:lnTo>
                    <a:pt x="46748" y="22326"/>
                  </a:lnTo>
                  <a:lnTo>
                    <a:pt x="47142" y="22326"/>
                  </a:lnTo>
                  <a:lnTo>
                    <a:pt x="47142" y="22707"/>
                  </a:lnTo>
                  <a:lnTo>
                    <a:pt x="46748" y="22326"/>
                  </a:lnTo>
                  <a:lnTo>
                    <a:pt x="46748" y="22707"/>
                  </a:lnTo>
                  <a:lnTo>
                    <a:pt x="46748" y="22326"/>
                  </a:lnTo>
                  <a:lnTo>
                    <a:pt x="46748" y="22707"/>
                  </a:lnTo>
                  <a:lnTo>
                    <a:pt x="46354" y="22707"/>
                  </a:lnTo>
                  <a:lnTo>
                    <a:pt x="46354" y="22910"/>
                  </a:lnTo>
                  <a:lnTo>
                    <a:pt x="45973" y="22910"/>
                  </a:lnTo>
                  <a:lnTo>
                    <a:pt x="45770" y="22910"/>
                  </a:lnTo>
                  <a:lnTo>
                    <a:pt x="45770" y="23291"/>
                  </a:lnTo>
                  <a:lnTo>
                    <a:pt x="45377" y="23291"/>
                  </a:lnTo>
                  <a:lnTo>
                    <a:pt x="44996" y="23291"/>
                  </a:lnTo>
                  <a:lnTo>
                    <a:pt x="44602" y="23291"/>
                  </a:lnTo>
                  <a:lnTo>
                    <a:pt x="44602" y="23672"/>
                  </a:lnTo>
                  <a:lnTo>
                    <a:pt x="44208" y="24066"/>
                  </a:lnTo>
                  <a:lnTo>
                    <a:pt x="44602" y="24066"/>
                  </a:lnTo>
                  <a:lnTo>
                    <a:pt x="44208" y="24066"/>
                  </a:lnTo>
                  <a:lnTo>
                    <a:pt x="44208" y="24447"/>
                  </a:lnTo>
                  <a:lnTo>
                    <a:pt x="43827" y="24447"/>
                  </a:lnTo>
                  <a:lnTo>
                    <a:pt x="43433" y="24447"/>
                  </a:lnTo>
                  <a:lnTo>
                    <a:pt x="43433" y="24828"/>
                  </a:lnTo>
                  <a:lnTo>
                    <a:pt x="43040" y="24828"/>
                  </a:lnTo>
                  <a:lnTo>
                    <a:pt x="43040" y="25222"/>
                  </a:lnTo>
                  <a:lnTo>
                    <a:pt x="42659" y="25222"/>
                  </a:lnTo>
                  <a:lnTo>
                    <a:pt x="42265" y="25222"/>
                  </a:lnTo>
                  <a:lnTo>
                    <a:pt x="41871" y="25222"/>
                  </a:lnTo>
                  <a:lnTo>
                    <a:pt x="41490" y="25603"/>
                  </a:lnTo>
                  <a:lnTo>
                    <a:pt x="41287" y="25603"/>
                  </a:lnTo>
                  <a:lnTo>
                    <a:pt x="40906" y="25984"/>
                  </a:lnTo>
                  <a:lnTo>
                    <a:pt x="40906" y="26365"/>
                  </a:lnTo>
                  <a:lnTo>
                    <a:pt x="40512" y="26365"/>
                  </a:lnTo>
                  <a:lnTo>
                    <a:pt x="40119" y="26365"/>
                  </a:lnTo>
                  <a:lnTo>
                    <a:pt x="40119" y="25984"/>
                  </a:lnTo>
                  <a:lnTo>
                    <a:pt x="39738" y="25984"/>
                  </a:lnTo>
                  <a:lnTo>
                    <a:pt x="39738" y="25603"/>
                  </a:lnTo>
                  <a:lnTo>
                    <a:pt x="39738" y="25984"/>
                  </a:lnTo>
                  <a:lnTo>
                    <a:pt x="39738" y="25603"/>
                  </a:lnTo>
                  <a:lnTo>
                    <a:pt x="39344" y="25984"/>
                  </a:lnTo>
                  <a:lnTo>
                    <a:pt x="38950" y="25984"/>
                  </a:lnTo>
                  <a:lnTo>
                    <a:pt x="39344" y="25984"/>
                  </a:lnTo>
                  <a:lnTo>
                    <a:pt x="38950" y="26365"/>
                  </a:lnTo>
                  <a:lnTo>
                    <a:pt x="38569" y="26365"/>
                  </a:lnTo>
                  <a:lnTo>
                    <a:pt x="38569" y="25984"/>
                  </a:lnTo>
                  <a:lnTo>
                    <a:pt x="38176" y="25984"/>
                  </a:lnTo>
                  <a:lnTo>
                    <a:pt x="37782" y="25984"/>
                  </a:lnTo>
                  <a:lnTo>
                    <a:pt x="37401" y="25984"/>
                  </a:lnTo>
                  <a:lnTo>
                    <a:pt x="37401" y="26365"/>
                  </a:lnTo>
                  <a:lnTo>
                    <a:pt x="37401" y="26758"/>
                  </a:lnTo>
                  <a:lnTo>
                    <a:pt x="37782" y="26758"/>
                  </a:lnTo>
                  <a:lnTo>
                    <a:pt x="37782" y="27139"/>
                  </a:lnTo>
                  <a:lnTo>
                    <a:pt x="37782" y="27520"/>
                  </a:lnTo>
                  <a:lnTo>
                    <a:pt x="37782" y="27711"/>
                  </a:lnTo>
                  <a:lnTo>
                    <a:pt x="37782" y="28105"/>
                  </a:lnTo>
                  <a:lnTo>
                    <a:pt x="38176" y="28105"/>
                  </a:lnTo>
                  <a:lnTo>
                    <a:pt x="38176" y="28486"/>
                  </a:lnTo>
                  <a:lnTo>
                    <a:pt x="38569" y="28486"/>
                  </a:lnTo>
                  <a:lnTo>
                    <a:pt x="38176" y="28486"/>
                  </a:lnTo>
                  <a:lnTo>
                    <a:pt x="38176" y="28867"/>
                  </a:lnTo>
                  <a:lnTo>
                    <a:pt x="38569" y="28867"/>
                  </a:lnTo>
                  <a:lnTo>
                    <a:pt x="38569" y="29260"/>
                  </a:lnTo>
                  <a:lnTo>
                    <a:pt x="38569" y="28867"/>
                  </a:lnTo>
                  <a:lnTo>
                    <a:pt x="38569" y="29260"/>
                  </a:lnTo>
                  <a:lnTo>
                    <a:pt x="38569" y="29641"/>
                  </a:lnTo>
                  <a:lnTo>
                    <a:pt x="38569" y="30022"/>
                  </a:lnTo>
                  <a:lnTo>
                    <a:pt x="38569" y="30416"/>
                  </a:lnTo>
                  <a:lnTo>
                    <a:pt x="38950" y="30416"/>
                  </a:lnTo>
                  <a:lnTo>
                    <a:pt x="38950" y="30022"/>
                  </a:lnTo>
                  <a:lnTo>
                    <a:pt x="39344" y="30022"/>
                  </a:lnTo>
                  <a:lnTo>
                    <a:pt x="39344" y="30416"/>
                  </a:lnTo>
                  <a:lnTo>
                    <a:pt x="38950" y="30416"/>
                  </a:lnTo>
                  <a:lnTo>
                    <a:pt x="38569" y="30797"/>
                  </a:lnTo>
                  <a:lnTo>
                    <a:pt x="38569" y="31178"/>
                  </a:lnTo>
                  <a:lnTo>
                    <a:pt x="38176" y="31178"/>
                  </a:lnTo>
                  <a:lnTo>
                    <a:pt x="38569" y="31178"/>
                  </a:lnTo>
                  <a:lnTo>
                    <a:pt x="38569" y="31572"/>
                  </a:lnTo>
                  <a:lnTo>
                    <a:pt x="38176" y="31572"/>
                  </a:lnTo>
                  <a:lnTo>
                    <a:pt x="38176" y="31953"/>
                  </a:lnTo>
                  <a:lnTo>
                    <a:pt x="38176" y="32143"/>
                  </a:lnTo>
                  <a:lnTo>
                    <a:pt x="38176" y="32524"/>
                  </a:lnTo>
                  <a:lnTo>
                    <a:pt x="37782" y="32524"/>
                  </a:lnTo>
                  <a:lnTo>
                    <a:pt x="37401" y="32524"/>
                  </a:lnTo>
                  <a:lnTo>
                    <a:pt x="37401" y="32905"/>
                  </a:lnTo>
                  <a:lnTo>
                    <a:pt x="37401" y="32524"/>
                  </a:lnTo>
                  <a:lnTo>
                    <a:pt x="37401" y="32905"/>
                  </a:lnTo>
                  <a:lnTo>
                    <a:pt x="37401" y="32524"/>
                  </a:lnTo>
                  <a:lnTo>
                    <a:pt x="37401" y="32905"/>
                  </a:lnTo>
                  <a:lnTo>
                    <a:pt x="37401" y="33299"/>
                  </a:lnTo>
                  <a:lnTo>
                    <a:pt x="37007" y="33299"/>
                  </a:lnTo>
                  <a:lnTo>
                    <a:pt x="36614" y="33299"/>
                  </a:lnTo>
                  <a:lnTo>
                    <a:pt x="36614" y="33680"/>
                  </a:lnTo>
                  <a:lnTo>
                    <a:pt x="36423" y="33680"/>
                  </a:lnTo>
                  <a:lnTo>
                    <a:pt x="36029" y="33680"/>
                  </a:lnTo>
                  <a:lnTo>
                    <a:pt x="36029" y="34061"/>
                  </a:lnTo>
                  <a:lnTo>
                    <a:pt x="35648" y="34061"/>
                  </a:lnTo>
                  <a:lnTo>
                    <a:pt x="36029" y="34455"/>
                  </a:lnTo>
                  <a:lnTo>
                    <a:pt x="35648" y="34455"/>
                  </a:lnTo>
                  <a:lnTo>
                    <a:pt x="35648" y="34836"/>
                  </a:lnTo>
                  <a:lnTo>
                    <a:pt x="35255" y="34836"/>
                  </a:lnTo>
                  <a:lnTo>
                    <a:pt x="35648" y="34836"/>
                  </a:lnTo>
                  <a:lnTo>
                    <a:pt x="35648" y="35217"/>
                  </a:lnTo>
                  <a:lnTo>
                    <a:pt x="35255" y="35217"/>
                  </a:lnTo>
                  <a:lnTo>
                    <a:pt x="35255" y="34836"/>
                  </a:lnTo>
                  <a:lnTo>
                    <a:pt x="35255" y="35217"/>
                  </a:lnTo>
                  <a:lnTo>
                    <a:pt x="34861" y="35217"/>
                  </a:lnTo>
                  <a:lnTo>
                    <a:pt x="34861" y="35610"/>
                  </a:lnTo>
                  <a:lnTo>
                    <a:pt x="34861" y="35991"/>
                  </a:lnTo>
                  <a:lnTo>
                    <a:pt x="34861" y="36372"/>
                  </a:lnTo>
                  <a:lnTo>
                    <a:pt x="34861" y="36766"/>
                  </a:lnTo>
                  <a:lnTo>
                    <a:pt x="34861" y="36957"/>
                  </a:lnTo>
                  <a:lnTo>
                    <a:pt x="34480" y="36957"/>
                  </a:lnTo>
                  <a:lnTo>
                    <a:pt x="34480" y="37338"/>
                  </a:lnTo>
                  <a:lnTo>
                    <a:pt x="34086" y="37338"/>
                  </a:lnTo>
                  <a:lnTo>
                    <a:pt x="34480" y="37338"/>
                  </a:lnTo>
                  <a:lnTo>
                    <a:pt x="34480" y="37719"/>
                  </a:lnTo>
                  <a:lnTo>
                    <a:pt x="34086" y="37719"/>
                  </a:lnTo>
                  <a:lnTo>
                    <a:pt x="34086" y="38112"/>
                  </a:lnTo>
                  <a:lnTo>
                    <a:pt x="34086" y="38493"/>
                  </a:lnTo>
                  <a:lnTo>
                    <a:pt x="34086" y="38874"/>
                  </a:lnTo>
                  <a:lnTo>
                    <a:pt x="33693" y="38874"/>
                  </a:lnTo>
                  <a:lnTo>
                    <a:pt x="33693" y="39255"/>
                  </a:lnTo>
                  <a:lnTo>
                    <a:pt x="33693" y="39649"/>
                  </a:lnTo>
                  <a:lnTo>
                    <a:pt x="33693" y="40030"/>
                  </a:lnTo>
                  <a:lnTo>
                    <a:pt x="33312" y="40030"/>
                  </a:lnTo>
                  <a:lnTo>
                    <a:pt x="32918" y="40030"/>
                  </a:lnTo>
                  <a:lnTo>
                    <a:pt x="32524" y="40411"/>
                  </a:lnTo>
                  <a:lnTo>
                    <a:pt x="32524" y="40805"/>
                  </a:lnTo>
                  <a:lnTo>
                    <a:pt x="32143" y="40805"/>
                  </a:lnTo>
                  <a:lnTo>
                    <a:pt x="32143" y="40411"/>
                  </a:lnTo>
                  <a:lnTo>
                    <a:pt x="32524" y="40411"/>
                  </a:lnTo>
                  <a:lnTo>
                    <a:pt x="32143" y="40030"/>
                  </a:lnTo>
                  <a:lnTo>
                    <a:pt x="32143" y="39649"/>
                  </a:lnTo>
                  <a:lnTo>
                    <a:pt x="32524" y="39255"/>
                  </a:lnTo>
                  <a:lnTo>
                    <a:pt x="32143" y="38874"/>
                  </a:lnTo>
                  <a:lnTo>
                    <a:pt x="32143" y="38493"/>
                  </a:lnTo>
                  <a:lnTo>
                    <a:pt x="32143" y="38874"/>
                  </a:lnTo>
                  <a:lnTo>
                    <a:pt x="31749" y="38874"/>
                  </a:lnTo>
                  <a:lnTo>
                    <a:pt x="31559" y="38874"/>
                  </a:lnTo>
                  <a:lnTo>
                    <a:pt x="31559" y="38493"/>
                  </a:lnTo>
                  <a:lnTo>
                    <a:pt x="31165" y="38874"/>
                  </a:lnTo>
                  <a:lnTo>
                    <a:pt x="31165" y="38493"/>
                  </a:lnTo>
                  <a:lnTo>
                    <a:pt x="31559" y="38493"/>
                  </a:lnTo>
                  <a:lnTo>
                    <a:pt x="31559" y="38112"/>
                  </a:lnTo>
                  <a:lnTo>
                    <a:pt x="31559" y="37719"/>
                  </a:lnTo>
                  <a:lnTo>
                    <a:pt x="31559" y="37338"/>
                  </a:lnTo>
                  <a:lnTo>
                    <a:pt x="31165" y="37338"/>
                  </a:lnTo>
                  <a:lnTo>
                    <a:pt x="31165" y="36957"/>
                  </a:lnTo>
                  <a:lnTo>
                    <a:pt x="31165" y="36766"/>
                  </a:lnTo>
                  <a:lnTo>
                    <a:pt x="31559" y="36766"/>
                  </a:lnTo>
                  <a:lnTo>
                    <a:pt x="31165" y="36766"/>
                  </a:lnTo>
                  <a:lnTo>
                    <a:pt x="31559" y="36372"/>
                  </a:lnTo>
                  <a:lnTo>
                    <a:pt x="31559" y="36766"/>
                  </a:lnTo>
                  <a:lnTo>
                    <a:pt x="31749" y="36766"/>
                  </a:lnTo>
                  <a:lnTo>
                    <a:pt x="31559" y="36766"/>
                  </a:lnTo>
                  <a:lnTo>
                    <a:pt x="31749" y="36766"/>
                  </a:lnTo>
                  <a:lnTo>
                    <a:pt x="31749" y="36957"/>
                  </a:lnTo>
                  <a:lnTo>
                    <a:pt x="31749" y="36766"/>
                  </a:lnTo>
                  <a:lnTo>
                    <a:pt x="32143" y="36766"/>
                  </a:lnTo>
                  <a:lnTo>
                    <a:pt x="32524" y="36766"/>
                  </a:lnTo>
                  <a:lnTo>
                    <a:pt x="32524" y="36372"/>
                  </a:lnTo>
                  <a:lnTo>
                    <a:pt x="32918" y="36372"/>
                  </a:lnTo>
                  <a:lnTo>
                    <a:pt x="32524" y="36372"/>
                  </a:lnTo>
                  <a:lnTo>
                    <a:pt x="32524" y="35991"/>
                  </a:lnTo>
                  <a:lnTo>
                    <a:pt x="32524" y="35610"/>
                  </a:lnTo>
                  <a:lnTo>
                    <a:pt x="32524" y="35217"/>
                  </a:lnTo>
                  <a:lnTo>
                    <a:pt x="32143" y="35610"/>
                  </a:lnTo>
                  <a:lnTo>
                    <a:pt x="32143" y="35991"/>
                  </a:lnTo>
                  <a:lnTo>
                    <a:pt x="31749" y="35991"/>
                  </a:lnTo>
                  <a:lnTo>
                    <a:pt x="31559" y="35991"/>
                  </a:lnTo>
                  <a:lnTo>
                    <a:pt x="31165" y="35991"/>
                  </a:lnTo>
                  <a:lnTo>
                    <a:pt x="31165" y="35610"/>
                  </a:lnTo>
                  <a:lnTo>
                    <a:pt x="31559" y="35610"/>
                  </a:lnTo>
                  <a:lnTo>
                    <a:pt x="31559" y="35217"/>
                  </a:lnTo>
                  <a:lnTo>
                    <a:pt x="31165" y="35217"/>
                  </a:lnTo>
                  <a:lnTo>
                    <a:pt x="31165" y="34836"/>
                  </a:lnTo>
                  <a:lnTo>
                    <a:pt x="30772" y="34455"/>
                  </a:lnTo>
                  <a:lnTo>
                    <a:pt x="30391" y="34455"/>
                  </a:lnTo>
                  <a:lnTo>
                    <a:pt x="30391" y="34061"/>
                  </a:lnTo>
                  <a:lnTo>
                    <a:pt x="29997" y="34455"/>
                  </a:lnTo>
                  <a:lnTo>
                    <a:pt x="29997" y="34061"/>
                  </a:lnTo>
                  <a:lnTo>
                    <a:pt x="29603" y="34061"/>
                  </a:lnTo>
                  <a:lnTo>
                    <a:pt x="29603" y="33680"/>
                  </a:lnTo>
                  <a:lnTo>
                    <a:pt x="29222" y="33299"/>
                  </a:lnTo>
                  <a:lnTo>
                    <a:pt x="29603" y="33299"/>
                  </a:lnTo>
                  <a:lnTo>
                    <a:pt x="29603" y="32524"/>
                  </a:lnTo>
                  <a:lnTo>
                    <a:pt x="29997" y="32524"/>
                  </a:lnTo>
                  <a:lnTo>
                    <a:pt x="29997" y="32143"/>
                  </a:lnTo>
                  <a:lnTo>
                    <a:pt x="29603" y="32143"/>
                  </a:lnTo>
                  <a:lnTo>
                    <a:pt x="29222" y="32143"/>
                  </a:lnTo>
                  <a:lnTo>
                    <a:pt x="29222" y="32524"/>
                  </a:lnTo>
                  <a:lnTo>
                    <a:pt x="28828" y="32524"/>
                  </a:lnTo>
                  <a:lnTo>
                    <a:pt x="28828" y="32905"/>
                  </a:lnTo>
                  <a:lnTo>
                    <a:pt x="28828" y="32524"/>
                  </a:lnTo>
                  <a:lnTo>
                    <a:pt x="28828" y="32143"/>
                  </a:lnTo>
                  <a:lnTo>
                    <a:pt x="28435" y="32143"/>
                  </a:lnTo>
                  <a:lnTo>
                    <a:pt x="28054" y="31953"/>
                  </a:lnTo>
                  <a:lnTo>
                    <a:pt x="28054" y="32143"/>
                  </a:lnTo>
                  <a:lnTo>
                    <a:pt x="27660" y="32143"/>
                  </a:lnTo>
                  <a:lnTo>
                    <a:pt x="27660" y="32524"/>
                  </a:lnTo>
                  <a:lnTo>
                    <a:pt x="27266" y="32524"/>
                  </a:lnTo>
                  <a:lnTo>
                    <a:pt x="27076" y="32524"/>
                  </a:lnTo>
                  <a:lnTo>
                    <a:pt x="27266" y="32524"/>
                  </a:lnTo>
                  <a:lnTo>
                    <a:pt x="27266" y="32143"/>
                  </a:lnTo>
                  <a:lnTo>
                    <a:pt x="27076" y="32143"/>
                  </a:lnTo>
                  <a:lnTo>
                    <a:pt x="27076" y="32524"/>
                  </a:lnTo>
                  <a:lnTo>
                    <a:pt x="26682" y="32905"/>
                  </a:lnTo>
                  <a:lnTo>
                    <a:pt x="26682" y="32524"/>
                  </a:lnTo>
                  <a:lnTo>
                    <a:pt x="26682" y="32143"/>
                  </a:lnTo>
                  <a:lnTo>
                    <a:pt x="27076" y="31953"/>
                  </a:lnTo>
                  <a:lnTo>
                    <a:pt x="27076" y="31572"/>
                  </a:lnTo>
                  <a:lnTo>
                    <a:pt x="27076" y="31953"/>
                  </a:lnTo>
                  <a:lnTo>
                    <a:pt x="26682" y="31953"/>
                  </a:lnTo>
                  <a:lnTo>
                    <a:pt x="26682" y="31572"/>
                  </a:lnTo>
                  <a:lnTo>
                    <a:pt x="26301" y="31953"/>
                  </a:lnTo>
                  <a:lnTo>
                    <a:pt x="26301" y="31572"/>
                  </a:lnTo>
                  <a:lnTo>
                    <a:pt x="26682" y="31572"/>
                  </a:lnTo>
                  <a:lnTo>
                    <a:pt x="26301" y="31572"/>
                  </a:lnTo>
                  <a:lnTo>
                    <a:pt x="25907" y="31572"/>
                  </a:lnTo>
                  <a:lnTo>
                    <a:pt x="26301" y="31572"/>
                  </a:lnTo>
                  <a:lnTo>
                    <a:pt x="26301" y="31178"/>
                  </a:lnTo>
                  <a:lnTo>
                    <a:pt x="26682" y="31178"/>
                  </a:lnTo>
                  <a:lnTo>
                    <a:pt x="26682" y="30797"/>
                  </a:lnTo>
                  <a:lnTo>
                    <a:pt x="27076" y="30416"/>
                  </a:lnTo>
                  <a:lnTo>
                    <a:pt x="26682" y="30022"/>
                  </a:lnTo>
                  <a:lnTo>
                    <a:pt x="27076" y="30022"/>
                  </a:lnTo>
                  <a:lnTo>
                    <a:pt x="26682" y="30022"/>
                  </a:lnTo>
                  <a:lnTo>
                    <a:pt x="26682" y="29641"/>
                  </a:lnTo>
                  <a:lnTo>
                    <a:pt x="26301" y="29641"/>
                  </a:lnTo>
                  <a:lnTo>
                    <a:pt x="25907" y="29641"/>
                  </a:lnTo>
                  <a:lnTo>
                    <a:pt x="26301" y="29260"/>
                  </a:lnTo>
                  <a:lnTo>
                    <a:pt x="25907" y="29260"/>
                  </a:lnTo>
                  <a:lnTo>
                    <a:pt x="25514" y="29260"/>
                  </a:lnTo>
                  <a:lnTo>
                    <a:pt x="25514" y="28867"/>
                  </a:lnTo>
                  <a:lnTo>
                    <a:pt x="25133" y="28867"/>
                  </a:lnTo>
                  <a:lnTo>
                    <a:pt x="25133" y="28486"/>
                  </a:lnTo>
                  <a:lnTo>
                    <a:pt x="25133" y="28105"/>
                  </a:lnTo>
                  <a:lnTo>
                    <a:pt x="25514" y="28105"/>
                  </a:lnTo>
                  <a:lnTo>
                    <a:pt x="25514" y="27711"/>
                  </a:lnTo>
                  <a:lnTo>
                    <a:pt x="25133" y="27711"/>
                  </a:lnTo>
                  <a:lnTo>
                    <a:pt x="25133" y="27520"/>
                  </a:lnTo>
                  <a:lnTo>
                    <a:pt x="24739" y="28105"/>
                  </a:lnTo>
                  <a:lnTo>
                    <a:pt x="23964" y="27711"/>
                  </a:lnTo>
                  <a:lnTo>
                    <a:pt x="23964" y="27520"/>
                  </a:lnTo>
                  <a:lnTo>
                    <a:pt x="24345" y="27520"/>
                  </a:lnTo>
                  <a:lnTo>
                    <a:pt x="24345" y="27139"/>
                  </a:lnTo>
                  <a:lnTo>
                    <a:pt x="24345" y="26758"/>
                  </a:lnTo>
                  <a:lnTo>
                    <a:pt x="24345" y="27139"/>
                  </a:lnTo>
                  <a:lnTo>
                    <a:pt x="23964" y="27139"/>
                  </a:lnTo>
                  <a:lnTo>
                    <a:pt x="23571" y="27139"/>
                  </a:lnTo>
                  <a:lnTo>
                    <a:pt x="23177" y="27139"/>
                  </a:lnTo>
                  <a:lnTo>
                    <a:pt x="23177" y="26758"/>
                  </a:lnTo>
                  <a:lnTo>
                    <a:pt x="23177" y="26365"/>
                  </a:lnTo>
                  <a:lnTo>
                    <a:pt x="22796" y="26758"/>
                  </a:lnTo>
                  <a:lnTo>
                    <a:pt x="22796" y="27139"/>
                  </a:lnTo>
                  <a:lnTo>
                    <a:pt x="22402" y="27139"/>
                  </a:lnTo>
                  <a:lnTo>
                    <a:pt x="22212" y="27139"/>
                  </a:lnTo>
                  <a:lnTo>
                    <a:pt x="22212" y="27520"/>
                  </a:lnTo>
                  <a:lnTo>
                    <a:pt x="21818" y="27520"/>
                  </a:lnTo>
                  <a:lnTo>
                    <a:pt x="21424" y="27520"/>
                  </a:lnTo>
                  <a:lnTo>
                    <a:pt x="21043" y="27711"/>
                  </a:lnTo>
                  <a:lnTo>
                    <a:pt x="21043" y="28105"/>
                  </a:lnTo>
                  <a:lnTo>
                    <a:pt x="21043" y="28486"/>
                  </a:lnTo>
                  <a:lnTo>
                    <a:pt x="20650" y="28486"/>
                  </a:lnTo>
                  <a:lnTo>
                    <a:pt x="20650" y="28867"/>
                  </a:lnTo>
                  <a:lnTo>
                    <a:pt x="20256" y="28867"/>
                  </a:lnTo>
                  <a:lnTo>
                    <a:pt x="20256" y="29260"/>
                  </a:lnTo>
                  <a:lnTo>
                    <a:pt x="19875" y="29641"/>
                  </a:lnTo>
                  <a:lnTo>
                    <a:pt x="19481" y="29260"/>
                  </a:lnTo>
                  <a:lnTo>
                    <a:pt x="19875" y="29260"/>
                  </a:lnTo>
                  <a:lnTo>
                    <a:pt x="19875" y="28867"/>
                  </a:lnTo>
                  <a:lnTo>
                    <a:pt x="19481" y="28867"/>
                  </a:lnTo>
                  <a:lnTo>
                    <a:pt x="19088" y="28867"/>
                  </a:lnTo>
                  <a:lnTo>
                    <a:pt x="19088" y="28486"/>
                  </a:lnTo>
                  <a:lnTo>
                    <a:pt x="19088" y="28105"/>
                  </a:lnTo>
                  <a:lnTo>
                    <a:pt x="18694" y="28105"/>
                  </a:lnTo>
                  <a:lnTo>
                    <a:pt x="18313" y="28105"/>
                  </a:lnTo>
                  <a:lnTo>
                    <a:pt x="17919" y="28105"/>
                  </a:lnTo>
                  <a:lnTo>
                    <a:pt x="17919" y="28486"/>
                  </a:lnTo>
                  <a:lnTo>
                    <a:pt x="17525" y="28486"/>
                  </a:lnTo>
                  <a:lnTo>
                    <a:pt x="17335" y="28486"/>
                  </a:lnTo>
                  <a:lnTo>
                    <a:pt x="17335" y="28105"/>
                  </a:lnTo>
                  <a:lnTo>
                    <a:pt x="17335" y="27711"/>
                  </a:lnTo>
                  <a:lnTo>
                    <a:pt x="17525" y="27520"/>
                  </a:lnTo>
                  <a:lnTo>
                    <a:pt x="17525" y="27139"/>
                  </a:lnTo>
                  <a:lnTo>
                    <a:pt x="17335" y="27139"/>
                  </a:lnTo>
                  <a:lnTo>
                    <a:pt x="17335" y="26365"/>
                  </a:lnTo>
                  <a:lnTo>
                    <a:pt x="16941" y="26365"/>
                  </a:lnTo>
                  <a:lnTo>
                    <a:pt x="16560" y="26365"/>
                  </a:lnTo>
                  <a:lnTo>
                    <a:pt x="16560" y="26758"/>
                  </a:lnTo>
                  <a:lnTo>
                    <a:pt x="16560" y="26365"/>
                  </a:lnTo>
                  <a:lnTo>
                    <a:pt x="16167" y="26365"/>
                  </a:lnTo>
                  <a:lnTo>
                    <a:pt x="16560" y="25984"/>
                  </a:lnTo>
                  <a:lnTo>
                    <a:pt x="16560" y="25603"/>
                  </a:lnTo>
                  <a:lnTo>
                    <a:pt x="16167" y="25222"/>
                  </a:lnTo>
                  <a:lnTo>
                    <a:pt x="15773" y="25222"/>
                  </a:lnTo>
                  <a:lnTo>
                    <a:pt x="15392" y="24828"/>
                  </a:lnTo>
                  <a:lnTo>
                    <a:pt x="14998" y="24828"/>
                  </a:lnTo>
                  <a:lnTo>
                    <a:pt x="14998" y="24447"/>
                  </a:lnTo>
                  <a:lnTo>
                    <a:pt x="14604" y="24066"/>
                  </a:lnTo>
                  <a:lnTo>
                    <a:pt x="14223" y="23672"/>
                  </a:lnTo>
                  <a:lnTo>
                    <a:pt x="14223" y="23291"/>
                  </a:lnTo>
                  <a:lnTo>
                    <a:pt x="13830" y="23291"/>
                  </a:lnTo>
                  <a:lnTo>
                    <a:pt x="13436" y="22910"/>
                  </a:lnTo>
                  <a:lnTo>
                    <a:pt x="13436" y="23291"/>
                  </a:lnTo>
                  <a:lnTo>
                    <a:pt x="13055" y="22910"/>
                  </a:lnTo>
                  <a:lnTo>
                    <a:pt x="13055" y="22707"/>
                  </a:lnTo>
                  <a:lnTo>
                    <a:pt x="13436" y="22707"/>
                  </a:lnTo>
                  <a:lnTo>
                    <a:pt x="13436" y="22326"/>
                  </a:lnTo>
                  <a:lnTo>
                    <a:pt x="13055" y="22326"/>
                  </a:lnTo>
                  <a:lnTo>
                    <a:pt x="13436" y="21945"/>
                  </a:lnTo>
                  <a:lnTo>
                    <a:pt x="13436" y="21564"/>
                  </a:lnTo>
                  <a:lnTo>
                    <a:pt x="13436" y="21170"/>
                  </a:lnTo>
                  <a:lnTo>
                    <a:pt x="13436" y="21564"/>
                  </a:lnTo>
                  <a:lnTo>
                    <a:pt x="13436" y="21170"/>
                  </a:lnTo>
                  <a:lnTo>
                    <a:pt x="13055" y="21170"/>
                  </a:lnTo>
                  <a:lnTo>
                    <a:pt x="13436" y="21170"/>
                  </a:lnTo>
                  <a:lnTo>
                    <a:pt x="13830" y="21170"/>
                  </a:lnTo>
                  <a:lnTo>
                    <a:pt x="13830" y="20789"/>
                  </a:lnTo>
                  <a:lnTo>
                    <a:pt x="13436" y="20789"/>
                  </a:lnTo>
                  <a:lnTo>
                    <a:pt x="13436" y="20408"/>
                  </a:lnTo>
                  <a:lnTo>
                    <a:pt x="13830" y="20408"/>
                  </a:lnTo>
                  <a:lnTo>
                    <a:pt x="13830" y="20015"/>
                  </a:lnTo>
                  <a:lnTo>
                    <a:pt x="13830" y="19634"/>
                  </a:lnTo>
                  <a:lnTo>
                    <a:pt x="13436" y="19253"/>
                  </a:lnTo>
                  <a:lnTo>
                    <a:pt x="13830" y="19253"/>
                  </a:lnTo>
                  <a:lnTo>
                    <a:pt x="13436" y="19253"/>
                  </a:lnTo>
                  <a:lnTo>
                    <a:pt x="13436" y="18859"/>
                  </a:lnTo>
                  <a:lnTo>
                    <a:pt x="13436" y="18478"/>
                  </a:lnTo>
                  <a:lnTo>
                    <a:pt x="13436" y="18097"/>
                  </a:lnTo>
                  <a:lnTo>
                    <a:pt x="13055" y="18097"/>
                  </a:lnTo>
                  <a:lnTo>
                    <a:pt x="13055" y="18478"/>
                  </a:lnTo>
                  <a:lnTo>
                    <a:pt x="12852" y="18859"/>
                  </a:lnTo>
                  <a:lnTo>
                    <a:pt x="12852" y="18478"/>
                  </a:lnTo>
                  <a:lnTo>
                    <a:pt x="12471" y="18478"/>
                  </a:lnTo>
                  <a:lnTo>
                    <a:pt x="12077" y="18478"/>
                  </a:lnTo>
                  <a:lnTo>
                    <a:pt x="12077" y="18859"/>
                  </a:lnTo>
                  <a:lnTo>
                    <a:pt x="11683" y="18859"/>
                  </a:lnTo>
                  <a:lnTo>
                    <a:pt x="11302" y="18859"/>
                  </a:lnTo>
                  <a:lnTo>
                    <a:pt x="11683" y="18859"/>
                  </a:lnTo>
                  <a:lnTo>
                    <a:pt x="11302" y="18478"/>
                  </a:lnTo>
                  <a:lnTo>
                    <a:pt x="10515" y="18097"/>
                  </a:lnTo>
                  <a:lnTo>
                    <a:pt x="9740" y="19634"/>
                  </a:lnTo>
                  <a:lnTo>
                    <a:pt x="9347" y="20408"/>
                  </a:lnTo>
                  <a:lnTo>
                    <a:pt x="7213" y="18859"/>
                  </a:lnTo>
                  <a:lnTo>
                    <a:pt x="6819" y="18478"/>
                  </a:lnTo>
                  <a:lnTo>
                    <a:pt x="6426" y="18097"/>
                  </a:lnTo>
                  <a:lnTo>
                    <a:pt x="6819" y="18097"/>
                  </a:lnTo>
                  <a:lnTo>
                    <a:pt x="6819" y="17907"/>
                  </a:lnTo>
                  <a:lnTo>
                    <a:pt x="6045" y="18097"/>
                  </a:lnTo>
                  <a:lnTo>
                    <a:pt x="6045" y="17513"/>
                  </a:lnTo>
                  <a:lnTo>
                    <a:pt x="6426" y="17513"/>
                  </a:lnTo>
                  <a:lnTo>
                    <a:pt x="6426" y="17132"/>
                  </a:lnTo>
                  <a:lnTo>
                    <a:pt x="6426" y="17513"/>
                  </a:lnTo>
                  <a:lnTo>
                    <a:pt x="6426" y="17132"/>
                  </a:lnTo>
                  <a:lnTo>
                    <a:pt x="6426" y="17513"/>
                  </a:lnTo>
                  <a:lnTo>
                    <a:pt x="6045" y="17132"/>
                  </a:lnTo>
                  <a:lnTo>
                    <a:pt x="5651" y="16751"/>
                  </a:lnTo>
                  <a:lnTo>
                    <a:pt x="5651" y="16357"/>
                  </a:lnTo>
                  <a:lnTo>
                    <a:pt x="5257" y="16751"/>
                  </a:lnTo>
                  <a:lnTo>
                    <a:pt x="4876" y="16751"/>
                  </a:lnTo>
                  <a:lnTo>
                    <a:pt x="4876" y="16357"/>
                  </a:lnTo>
                  <a:lnTo>
                    <a:pt x="4876" y="16751"/>
                  </a:lnTo>
                  <a:lnTo>
                    <a:pt x="4483" y="16751"/>
                  </a:lnTo>
                  <a:lnTo>
                    <a:pt x="4483" y="16357"/>
                  </a:lnTo>
                  <a:lnTo>
                    <a:pt x="4089" y="16751"/>
                  </a:lnTo>
                  <a:lnTo>
                    <a:pt x="3708" y="16751"/>
                  </a:lnTo>
                  <a:lnTo>
                    <a:pt x="4089" y="17132"/>
                  </a:lnTo>
                  <a:lnTo>
                    <a:pt x="3708" y="17132"/>
                  </a:lnTo>
                  <a:lnTo>
                    <a:pt x="3314" y="17132"/>
                  </a:lnTo>
                  <a:lnTo>
                    <a:pt x="3314" y="16751"/>
                  </a:lnTo>
                  <a:lnTo>
                    <a:pt x="3314" y="16357"/>
                  </a:lnTo>
                  <a:lnTo>
                    <a:pt x="3708" y="16357"/>
                  </a:lnTo>
                  <a:lnTo>
                    <a:pt x="3708" y="15976"/>
                  </a:lnTo>
                  <a:lnTo>
                    <a:pt x="3314" y="15595"/>
                  </a:lnTo>
                  <a:lnTo>
                    <a:pt x="3124" y="15595"/>
                  </a:lnTo>
                  <a:lnTo>
                    <a:pt x="3124" y="15976"/>
                  </a:lnTo>
                  <a:lnTo>
                    <a:pt x="2730" y="15976"/>
                  </a:lnTo>
                  <a:lnTo>
                    <a:pt x="2730" y="16357"/>
                  </a:lnTo>
                  <a:lnTo>
                    <a:pt x="2336" y="16751"/>
                  </a:lnTo>
                  <a:lnTo>
                    <a:pt x="1955" y="16751"/>
                  </a:lnTo>
                  <a:lnTo>
                    <a:pt x="1955" y="17132"/>
                  </a:lnTo>
                  <a:lnTo>
                    <a:pt x="1562" y="17132"/>
                  </a:lnTo>
                  <a:lnTo>
                    <a:pt x="1168" y="17513"/>
                  </a:lnTo>
                  <a:lnTo>
                    <a:pt x="787" y="17132"/>
                  </a:lnTo>
                  <a:lnTo>
                    <a:pt x="787" y="16751"/>
                  </a:lnTo>
                  <a:lnTo>
                    <a:pt x="393" y="16751"/>
                  </a:lnTo>
                  <a:lnTo>
                    <a:pt x="393" y="17132"/>
                  </a:lnTo>
                  <a:lnTo>
                    <a:pt x="0" y="17132"/>
                  </a:lnTo>
                  <a:lnTo>
                    <a:pt x="0" y="17513"/>
                  </a:lnTo>
                  <a:lnTo>
                    <a:pt x="0" y="17132"/>
                  </a:lnTo>
                  <a:lnTo>
                    <a:pt x="0" y="16751"/>
                  </a:lnTo>
                  <a:lnTo>
                    <a:pt x="0" y="16357"/>
                  </a:lnTo>
                  <a:lnTo>
                    <a:pt x="393" y="15976"/>
                  </a:lnTo>
                  <a:lnTo>
                    <a:pt x="393" y="15595"/>
                  </a:lnTo>
                  <a:lnTo>
                    <a:pt x="393" y="15214"/>
                  </a:lnTo>
                  <a:lnTo>
                    <a:pt x="787" y="15214"/>
                  </a:lnTo>
                  <a:lnTo>
                    <a:pt x="393" y="15214"/>
                  </a:lnTo>
                  <a:lnTo>
                    <a:pt x="393" y="14820"/>
                  </a:lnTo>
                  <a:lnTo>
                    <a:pt x="393" y="14439"/>
                  </a:lnTo>
                  <a:lnTo>
                    <a:pt x="787" y="14439"/>
                  </a:lnTo>
                  <a:lnTo>
                    <a:pt x="1168" y="14439"/>
                  </a:lnTo>
                  <a:lnTo>
                    <a:pt x="1562" y="14439"/>
                  </a:lnTo>
                  <a:lnTo>
                    <a:pt x="1562" y="14058"/>
                  </a:lnTo>
                  <a:lnTo>
                    <a:pt x="1562" y="13665"/>
                  </a:lnTo>
                  <a:lnTo>
                    <a:pt x="1955" y="13665"/>
                  </a:lnTo>
                  <a:lnTo>
                    <a:pt x="1955" y="13284"/>
                  </a:lnTo>
                  <a:lnTo>
                    <a:pt x="2336" y="13284"/>
                  </a:lnTo>
                  <a:lnTo>
                    <a:pt x="2336" y="13093"/>
                  </a:lnTo>
                  <a:lnTo>
                    <a:pt x="2336" y="12700"/>
                  </a:lnTo>
                  <a:lnTo>
                    <a:pt x="2336" y="13093"/>
                  </a:lnTo>
                  <a:lnTo>
                    <a:pt x="2730" y="13093"/>
                  </a:lnTo>
                  <a:lnTo>
                    <a:pt x="2730" y="13284"/>
                  </a:lnTo>
                  <a:lnTo>
                    <a:pt x="3124" y="13665"/>
                  </a:lnTo>
                  <a:lnTo>
                    <a:pt x="3124" y="14058"/>
                  </a:lnTo>
                  <a:lnTo>
                    <a:pt x="3314" y="14058"/>
                  </a:lnTo>
                  <a:lnTo>
                    <a:pt x="3314" y="13665"/>
                  </a:lnTo>
                  <a:lnTo>
                    <a:pt x="3708" y="13665"/>
                  </a:lnTo>
                  <a:lnTo>
                    <a:pt x="3708" y="14058"/>
                  </a:lnTo>
                  <a:lnTo>
                    <a:pt x="3708" y="14439"/>
                  </a:lnTo>
                  <a:lnTo>
                    <a:pt x="3708" y="14820"/>
                  </a:lnTo>
                  <a:lnTo>
                    <a:pt x="4089" y="14439"/>
                  </a:lnTo>
                  <a:lnTo>
                    <a:pt x="3708" y="14058"/>
                  </a:lnTo>
                  <a:lnTo>
                    <a:pt x="4089" y="14058"/>
                  </a:lnTo>
                  <a:lnTo>
                    <a:pt x="4089" y="13665"/>
                  </a:lnTo>
                  <a:lnTo>
                    <a:pt x="4483" y="13665"/>
                  </a:lnTo>
                  <a:lnTo>
                    <a:pt x="4089" y="14820"/>
                  </a:lnTo>
                  <a:lnTo>
                    <a:pt x="4089" y="15214"/>
                  </a:lnTo>
                  <a:lnTo>
                    <a:pt x="4483" y="14820"/>
                  </a:lnTo>
                  <a:lnTo>
                    <a:pt x="4483" y="14439"/>
                  </a:lnTo>
                  <a:lnTo>
                    <a:pt x="4483" y="14058"/>
                  </a:lnTo>
                  <a:lnTo>
                    <a:pt x="4483" y="13665"/>
                  </a:lnTo>
                  <a:lnTo>
                    <a:pt x="4876" y="13284"/>
                  </a:lnTo>
                  <a:lnTo>
                    <a:pt x="4876" y="13093"/>
                  </a:lnTo>
                  <a:lnTo>
                    <a:pt x="5257" y="13093"/>
                  </a:lnTo>
                  <a:lnTo>
                    <a:pt x="5257" y="13284"/>
                  </a:lnTo>
                  <a:lnTo>
                    <a:pt x="5651" y="13284"/>
                  </a:lnTo>
                  <a:lnTo>
                    <a:pt x="5257" y="13665"/>
                  </a:lnTo>
                  <a:lnTo>
                    <a:pt x="5651" y="13665"/>
                  </a:lnTo>
                  <a:lnTo>
                    <a:pt x="6045" y="13665"/>
                  </a:lnTo>
                  <a:lnTo>
                    <a:pt x="6426" y="13665"/>
                  </a:lnTo>
                  <a:lnTo>
                    <a:pt x="6426" y="13284"/>
                  </a:lnTo>
                  <a:lnTo>
                    <a:pt x="6819" y="13284"/>
                  </a:lnTo>
                  <a:lnTo>
                    <a:pt x="6819" y="13093"/>
                  </a:lnTo>
                  <a:lnTo>
                    <a:pt x="6819" y="12700"/>
                  </a:lnTo>
                  <a:lnTo>
                    <a:pt x="6819" y="12319"/>
                  </a:lnTo>
                  <a:lnTo>
                    <a:pt x="6426" y="12700"/>
                  </a:lnTo>
                  <a:lnTo>
                    <a:pt x="6426" y="12319"/>
                  </a:lnTo>
                  <a:lnTo>
                    <a:pt x="6426" y="11938"/>
                  </a:lnTo>
                  <a:lnTo>
                    <a:pt x="6819" y="11938"/>
                  </a:lnTo>
                  <a:lnTo>
                    <a:pt x="7213" y="11938"/>
                  </a:lnTo>
                  <a:lnTo>
                    <a:pt x="7213" y="12319"/>
                  </a:lnTo>
                  <a:lnTo>
                    <a:pt x="7213" y="11938"/>
                  </a:lnTo>
                  <a:lnTo>
                    <a:pt x="7213" y="12319"/>
                  </a:lnTo>
                  <a:lnTo>
                    <a:pt x="7213" y="11938"/>
                  </a:lnTo>
                  <a:lnTo>
                    <a:pt x="7594" y="11938"/>
                  </a:lnTo>
                  <a:lnTo>
                    <a:pt x="7594" y="12319"/>
                  </a:lnTo>
                  <a:lnTo>
                    <a:pt x="7594" y="12700"/>
                  </a:lnTo>
                  <a:lnTo>
                    <a:pt x="7594" y="12319"/>
                  </a:lnTo>
                  <a:lnTo>
                    <a:pt x="7594" y="11938"/>
                  </a:lnTo>
                  <a:lnTo>
                    <a:pt x="7988" y="11938"/>
                  </a:lnTo>
                  <a:lnTo>
                    <a:pt x="7988" y="11557"/>
                  </a:lnTo>
                  <a:lnTo>
                    <a:pt x="8178" y="10782"/>
                  </a:lnTo>
                  <a:lnTo>
                    <a:pt x="7988" y="10401"/>
                  </a:lnTo>
                  <a:lnTo>
                    <a:pt x="8178" y="10401"/>
                  </a:lnTo>
                  <a:lnTo>
                    <a:pt x="8178" y="10007"/>
                  </a:lnTo>
                  <a:lnTo>
                    <a:pt x="8178" y="9626"/>
                  </a:lnTo>
                  <a:lnTo>
                    <a:pt x="7988" y="9245"/>
                  </a:lnTo>
                  <a:lnTo>
                    <a:pt x="7594" y="9245"/>
                  </a:lnTo>
                  <a:lnTo>
                    <a:pt x="7594" y="9626"/>
                  </a:lnTo>
                  <a:lnTo>
                    <a:pt x="7594" y="10007"/>
                  </a:lnTo>
                  <a:lnTo>
                    <a:pt x="7213" y="10007"/>
                  </a:lnTo>
                  <a:lnTo>
                    <a:pt x="7594" y="9626"/>
                  </a:lnTo>
                  <a:lnTo>
                    <a:pt x="7213" y="9626"/>
                  </a:lnTo>
                  <a:lnTo>
                    <a:pt x="7213" y="9245"/>
                  </a:lnTo>
                  <a:lnTo>
                    <a:pt x="6819" y="9245"/>
                  </a:lnTo>
                  <a:lnTo>
                    <a:pt x="6819" y="9626"/>
                  </a:lnTo>
                  <a:lnTo>
                    <a:pt x="6426" y="9626"/>
                  </a:lnTo>
                  <a:lnTo>
                    <a:pt x="6045" y="10007"/>
                  </a:lnTo>
                  <a:lnTo>
                    <a:pt x="6045" y="9626"/>
                  </a:lnTo>
                  <a:lnTo>
                    <a:pt x="6426" y="9245"/>
                  </a:lnTo>
                  <a:lnTo>
                    <a:pt x="6426" y="8851"/>
                  </a:lnTo>
                  <a:lnTo>
                    <a:pt x="6426" y="8470"/>
                  </a:lnTo>
                  <a:lnTo>
                    <a:pt x="6819" y="8470"/>
                  </a:lnTo>
                  <a:lnTo>
                    <a:pt x="6819" y="8280"/>
                  </a:lnTo>
                  <a:lnTo>
                    <a:pt x="6426" y="8280"/>
                  </a:lnTo>
                  <a:lnTo>
                    <a:pt x="6819" y="8280"/>
                  </a:lnTo>
                  <a:lnTo>
                    <a:pt x="7213" y="8280"/>
                  </a:lnTo>
                  <a:lnTo>
                    <a:pt x="6819" y="8280"/>
                  </a:lnTo>
                  <a:lnTo>
                    <a:pt x="7213" y="8280"/>
                  </a:lnTo>
                  <a:lnTo>
                    <a:pt x="7213" y="8470"/>
                  </a:lnTo>
                  <a:lnTo>
                    <a:pt x="7594" y="8470"/>
                  </a:lnTo>
                  <a:lnTo>
                    <a:pt x="7988" y="8470"/>
                  </a:lnTo>
                  <a:lnTo>
                    <a:pt x="7988" y="8280"/>
                  </a:lnTo>
                  <a:lnTo>
                    <a:pt x="8178" y="8280"/>
                  </a:lnTo>
                  <a:lnTo>
                    <a:pt x="8572" y="8280"/>
                  </a:lnTo>
                  <a:lnTo>
                    <a:pt x="8572" y="7899"/>
                  </a:lnTo>
                  <a:lnTo>
                    <a:pt x="8966" y="7899"/>
                  </a:lnTo>
                  <a:lnTo>
                    <a:pt x="8966" y="7505"/>
                  </a:lnTo>
                  <a:lnTo>
                    <a:pt x="8966" y="7899"/>
                  </a:lnTo>
                  <a:lnTo>
                    <a:pt x="8966" y="7505"/>
                  </a:lnTo>
                  <a:lnTo>
                    <a:pt x="9347" y="7505"/>
                  </a:lnTo>
                  <a:lnTo>
                    <a:pt x="9347" y="7124"/>
                  </a:lnTo>
                  <a:lnTo>
                    <a:pt x="9740" y="7124"/>
                  </a:lnTo>
                  <a:lnTo>
                    <a:pt x="10134" y="7505"/>
                  </a:lnTo>
                  <a:lnTo>
                    <a:pt x="9740" y="7505"/>
                  </a:lnTo>
                  <a:lnTo>
                    <a:pt x="10134" y="7505"/>
                  </a:lnTo>
                  <a:lnTo>
                    <a:pt x="10515" y="7505"/>
                  </a:lnTo>
                  <a:lnTo>
                    <a:pt x="10515" y="7124"/>
                  </a:lnTo>
                  <a:lnTo>
                    <a:pt x="10909" y="7124"/>
                  </a:lnTo>
                  <a:lnTo>
                    <a:pt x="10515" y="7124"/>
                  </a:lnTo>
                  <a:lnTo>
                    <a:pt x="10515" y="6743"/>
                  </a:lnTo>
                  <a:lnTo>
                    <a:pt x="10515" y="6350"/>
                  </a:lnTo>
                  <a:lnTo>
                    <a:pt x="10909" y="6350"/>
                  </a:lnTo>
                  <a:lnTo>
                    <a:pt x="10515" y="6350"/>
                  </a:lnTo>
                  <a:lnTo>
                    <a:pt x="10134" y="6350"/>
                  </a:lnTo>
                  <a:lnTo>
                    <a:pt x="10515" y="5969"/>
                  </a:lnTo>
                  <a:lnTo>
                    <a:pt x="10909" y="5588"/>
                  </a:lnTo>
                  <a:lnTo>
                    <a:pt x="10909" y="5969"/>
                  </a:lnTo>
                  <a:lnTo>
                    <a:pt x="11302" y="5588"/>
                  </a:lnTo>
                  <a:lnTo>
                    <a:pt x="11302" y="5194"/>
                  </a:lnTo>
                  <a:lnTo>
                    <a:pt x="11302" y="5588"/>
                  </a:lnTo>
                  <a:lnTo>
                    <a:pt x="11302" y="5969"/>
                  </a:lnTo>
                  <a:lnTo>
                    <a:pt x="11302" y="5588"/>
                  </a:lnTo>
                  <a:lnTo>
                    <a:pt x="11683" y="5588"/>
                  </a:lnTo>
                  <a:lnTo>
                    <a:pt x="12077" y="5969"/>
                  </a:lnTo>
                  <a:lnTo>
                    <a:pt x="12077" y="5588"/>
                  </a:lnTo>
                  <a:lnTo>
                    <a:pt x="12471" y="5588"/>
                  </a:lnTo>
                  <a:lnTo>
                    <a:pt x="12471" y="5194"/>
                  </a:lnTo>
                  <a:lnTo>
                    <a:pt x="12852" y="5194"/>
                  </a:lnTo>
                  <a:lnTo>
                    <a:pt x="12852" y="4813"/>
                  </a:lnTo>
                  <a:lnTo>
                    <a:pt x="13055" y="4813"/>
                  </a:lnTo>
                  <a:lnTo>
                    <a:pt x="13055" y="5194"/>
                  </a:lnTo>
                  <a:lnTo>
                    <a:pt x="13436" y="5194"/>
                  </a:lnTo>
                  <a:lnTo>
                    <a:pt x="13830" y="5194"/>
                  </a:lnTo>
                  <a:lnTo>
                    <a:pt x="13830" y="4813"/>
                  </a:lnTo>
                  <a:lnTo>
                    <a:pt x="13830" y="4432"/>
                  </a:lnTo>
                  <a:lnTo>
                    <a:pt x="13830" y="4051"/>
                  </a:lnTo>
                  <a:lnTo>
                    <a:pt x="14223" y="4051"/>
                  </a:lnTo>
                  <a:lnTo>
                    <a:pt x="14604" y="3657"/>
                  </a:lnTo>
                  <a:lnTo>
                    <a:pt x="14998" y="3657"/>
                  </a:lnTo>
                  <a:lnTo>
                    <a:pt x="14998" y="4051"/>
                  </a:lnTo>
                  <a:lnTo>
                    <a:pt x="15392" y="3657"/>
                  </a:lnTo>
                  <a:lnTo>
                    <a:pt x="15773" y="4051"/>
                  </a:lnTo>
                  <a:lnTo>
                    <a:pt x="16167" y="4051"/>
                  </a:lnTo>
                  <a:lnTo>
                    <a:pt x="16560" y="4051"/>
                  </a:lnTo>
                  <a:lnTo>
                    <a:pt x="16560" y="3657"/>
                  </a:lnTo>
                  <a:lnTo>
                    <a:pt x="16941" y="3657"/>
                  </a:lnTo>
                  <a:lnTo>
                    <a:pt x="16941" y="3467"/>
                  </a:lnTo>
                  <a:lnTo>
                    <a:pt x="16560" y="3467"/>
                  </a:lnTo>
                  <a:lnTo>
                    <a:pt x="16560" y="3086"/>
                  </a:lnTo>
                  <a:lnTo>
                    <a:pt x="16941" y="3086"/>
                  </a:lnTo>
                  <a:lnTo>
                    <a:pt x="17335" y="2692"/>
                  </a:lnTo>
                  <a:lnTo>
                    <a:pt x="17335" y="3086"/>
                  </a:lnTo>
                  <a:lnTo>
                    <a:pt x="17335" y="3467"/>
                  </a:lnTo>
                  <a:lnTo>
                    <a:pt x="17335" y="3086"/>
                  </a:lnTo>
                  <a:lnTo>
                    <a:pt x="17525" y="3467"/>
                  </a:lnTo>
                  <a:lnTo>
                    <a:pt x="17919" y="3086"/>
                  </a:lnTo>
                  <a:lnTo>
                    <a:pt x="17919" y="2692"/>
                  </a:lnTo>
                  <a:lnTo>
                    <a:pt x="18313" y="2692"/>
                  </a:lnTo>
                  <a:lnTo>
                    <a:pt x="18694" y="2692"/>
                  </a:lnTo>
                  <a:lnTo>
                    <a:pt x="19088" y="2311"/>
                  </a:lnTo>
                  <a:lnTo>
                    <a:pt x="19088" y="2692"/>
                  </a:lnTo>
                  <a:lnTo>
                    <a:pt x="19481" y="2311"/>
                  </a:lnTo>
                  <a:lnTo>
                    <a:pt x="19875" y="2311"/>
                  </a:lnTo>
                  <a:lnTo>
                    <a:pt x="19875" y="1930"/>
                  </a:lnTo>
                  <a:lnTo>
                    <a:pt x="19481" y="1930"/>
                  </a:lnTo>
                  <a:lnTo>
                    <a:pt x="19481" y="1549"/>
                  </a:lnTo>
                  <a:lnTo>
                    <a:pt x="19481" y="1155"/>
                  </a:lnTo>
                  <a:lnTo>
                    <a:pt x="19875" y="1155"/>
                  </a:lnTo>
                  <a:lnTo>
                    <a:pt x="20256" y="1155"/>
                  </a:lnTo>
                  <a:lnTo>
                    <a:pt x="20650" y="774"/>
                  </a:lnTo>
                  <a:lnTo>
                    <a:pt x="20650" y="393"/>
                  </a:lnTo>
                  <a:lnTo>
                    <a:pt x="21043" y="393"/>
                  </a:lnTo>
                  <a:lnTo>
                    <a:pt x="20650" y="774"/>
                  </a:lnTo>
                  <a:lnTo>
                    <a:pt x="21043" y="774"/>
                  </a:lnTo>
                  <a:lnTo>
                    <a:pt x="21043" y="393"/>
                  </a:lnTo>
                  <a:lnTo>
                    <a:pt x="21424" y="393"/>
                  </a:lnTo>
                  <a:lnTo>
                    <a:pt x="21424" y="774"/>
                  </a:lnTo>
                  <a:lnTo>
                    <a:pt x="21818" y="774"/>
                  </a:lnTo>
                  <a:lnTo>
                    <a:pt x="21818" y="393"/>
                  </a:lnTo>
                  <a:lnTo>
                    <a:pt x="21818" y="774"/>
                  </a:lnTo>
                  <a:lnTo>
                    <a:pt x="21818" y="1155"/>
                  </a:lnTo>
                  <a:lnTo>
                    <a:pt x="22212" y="1155"/>
                  </a:lnTo>
                  <a:lnTo>
                    <a:pt x="22212" y="1549"/>
                  </a:lnTo>
                  <a:lnTo>
                    <a:pt x="22402" y="1549"/>
                  </a:lnTo>
                  <a:lnTo>
                    <a:pt x="22402" y="1155"/>
                  </a:lnTo>
                  <a:lnTo>
                    <a:pt x="22402" y="1549"/>
                  </a:lnTo>
                  <a:lnTo>
                    <a:pt x="22796" y="1549"/>
                  </a:lnTo>
                  <a:lnTo>
                    <a:pt x="22796" y="1155"/>
                  </a:lnTo>
                  <a:lnTo>
                    <a:pt x="22796" y="774"/>
                  </a:lnTo>
                  <a:lnTo>
                    <a:pt x="23177" y="774"/>
                  </a:lnTo>
                  <a:lnTo>
                    <a:pt x="22796" y="774"/>
                  </a:lnTo>
                  <a:lnTo>
                    <a:pt x="23177" y="774"/>
                  </a:lnTo>
                  <a:lnTo>
                    <a:pt x="23177" y="393"/>
                  </a:lnTo>
                  <a:lnTo>
                    <a:pt x="23571" y="393"/>
                  </a:lnTo>
                  <a:lnTo>
                    <a:pt x="23571" y="0"/>
                  </a:lnTo>
                  <a:lnTo>
                    <a:pt x="23964" y="0"/>
                  </a:lnTo>
                  <a:lnTo>
                    <a:pt x="23964" y="393"/>
                  </a:lnTo>
                  <a:lnTo>
                    <a:pt x="23571" y="393"/>
                  </a:lnTo>
                  <a:lnTo>
                    <a:pt x="23571" y="774"/>
                  </a:lnTo>
                  <a:lnTo>
                    <a:pt x="23964" y="774"/>
                  </a:lnTo>
                  <a:lnTo>
                    <a:pt x="24345" y="774"/>
                  </a:lnTo>
                  <a:lnTo>
                    <a:pt x="24345" y="393"/>
                  </a:lnTo>
                  <a:lnTo>
                    <a:pt x="24739" y="0"/>
                  </a:lnTo>
                  <a:lnTo>
                    <a:pt x="24739" y="393"/>
                  </a:lnTo>
                  <a:lnTo>
                    <a:pt x="24739" y="0"/>
                  </a:lnTo>
                  <a:lnTo>
                    <a:pt x="25133" y="0"/>
                  </a:lnTo>
                  <a:lnTo>
                    <a:pt x="25133" y="393"/>
                  </a:lnTo>
                  <a:lnTo>
                    <a:pt x="25514" y="393"/>
                  </a:lnTo>
                  <a:lnTo>
                    <a:pt x="25907" y="393"/>
                  </a:lnTo>
                  <a:lnTo>
                    <a:pt x="25907" y="774"/>
                  </a:lnTo>
                  <a:lnTo>
                    <a:pt x="25907" y="1155"/>
                  </a:lnTo>
                  <a:lnTo>
                    <a:pt x="25514" y="1155"/>
                  </a:lnTo>
                  <a:lnTo>
                    <a:pt x="25514" y="1549"/>
                  </a:lnTo>
                  <a:lnTo>
                    <a:pt x="25907" y="1930"/>
                  </a:lnTo>
                  <a:lnTo>
                    <a:pt x="25907" y="1549"/>
                  </a:lnTo>
                  <a:lnTo>
                    <a:pt x="26301" y="1930"/>
                  </a:lnTo>
                  <a:lnTo>
                    <a:pt x="26301" y="1549"/>
                  </a:lnTo>
                  <a:lnTo>
                    <a:pt x="26682" y="1155"/>
                  </a:lnTo>
                  <a:lnTo>
                    <a:pt x="27076" y="1549"/>
                  </a:lnTo>
                  <a:lnTo>
                    <a:pt x="26682" y="1549"/>
                  </a:lnTo>
                  <a:lnTo>
                    <a:pt x="26682" y="1930"/>
                  </a:lnTo>
                  <a:lnTo>
                    <a:pt x="26301" y="1549"/>
                  </a:lnTo>
                  <a:lnTo>
                    <a:pt x="26301" y="1930"/>
                  </a:lnTo>
                  <a:lnTo>
                    <a:pt x="26301" y="2311"/>
                  </a:lnTo>
                  <a:lnTo>
                    <a:pt x="26682" y="1930"/>
                  </a:lnTo>
                  <a:lnTo>
                    <a:pt x="27076" y="1930"/>
                  </a:lnTo>
                  <a:lnTo>
                    <a:pt x="27076" y="1549"/>
                  </a:lnTo>
                  <a:lnTo>
                    <a:pt x="27266" y="1549"/>
                  </a:lnTo>
                  <a:lnTo>
                    <a:pt x="27660" y="1549"/>
                  </a:lnTo>
                  <a:lnTo>
                    <a:pt x="28054" y="1549"/>
                  </a:lnTo>
                  <a:lnTo>
                    <a:pt x="28435" y="1549"/>
                  </a:lnTo>
                  <a:lnTo>
                    <a:pt x="28435" y="1155"/>
                  </a:lnTo>
                  <a:lnTo>
                    <a:pt x="28435" y="774"/>
                  </a:lnTo>
                  <a:lnTo>
                    <a:pt x="27660" y="393"/>
                  </a:lnTo>
                  <a:lnTo>
                    <a:pt x="28054" y="0"/>
                  </a:lnTo>
                  <a:lnTo>
                    <a:pt x="28054" y="393"/>
                  </a:lnTo>
                  <a:lnTo>
                    <a:pt x="28435" y="393"/>
                  </a:lnTo>
                  <a:lnTo>
                    <a:pt x="28828" y="393"/>
                  </a:lnTo>
                  <a:lnTo>
                    <a:pt x="28828" y="0"/>
                  </a:lnTo>
                  <a:lnTo>
                    <a:pt x="29222" y="393"/>
                  </a:lnTo>
                  <a:lnTo>
                    <a:pt x="29222" y="774"/>
                  </a:lnTo>
                  <a:lnTo>
                    <a:pt x="29603" y="774"/>
                  </a:lnTo>
                  <a:lnTo>
                    <a:pt x="29603" y="393"/>
                  </a:lnTo>
                  <a:lnTo>
                    <a:pt x="29603" y="0"/>
                  </a:lnTo>
                  <a:lnTo>
                    <a:pt x="29997" y="0"/>
                  </a:lnTo>
                  <a:lnTo>
                    <a:pt x="29997" y="393"/>
                  </a:lnTo>
                  <a:lnTo>
                    <a:pt x="29997" y="774"/>
                  </a:lnTo>
                  <a:lnTo>
                    <a:pt x="29997" y="1155"/>
                  </a:lnTo>
                  <a:lnTo>
                    <a:pt x="29997" y="1549"/>
                  </a:lnTo>
                  <a:lnTo>
                    <a:pt x="29603" y="1549"/>
                  </a:lnTo>
                  <a:lnTo>
                    <a:pt x="29997" y="1549"/>
                  </a:lnTo>
                  <a:lnTo>
                    <a:pt x="30391" y="1155"/>
                  </a:lnTo>
                  <a:lnTo>
                    <a:pt x="30391" y="1549"/>
                  </a:lnTo>
                  <a:lnTo>
                    <a:pt x="29997" y="1930"/>
                  </a:lnTo>
                  <a:lnTo>
                    <a:pt x="29603" y="1930"/>
                  </a:lnTo>
                  <a:lnTo>
                    <a:pt x="29603" y="2311"/>
                  </a:lnTo>
                  <a:lnTo>
                    <a:pt x="29997" y="2311"/>
                  </a:lnTo>
                  <a:lnTo>
                    <a:pt x="29603" y="2311"/>
                  </a:lnTo>
                  <a:lnTo>
                    <a:pt x="29997" y="2311"/>
                  </a:lnTo>
                  <a:lnTo>
                    <a:pt x="29997" y="2692"/>
                  </a:lnTo>
                  <a:lnTo>
                    <a:pt x="29997" y="3086"/>
                  </a:lnTo>
                  <a:lnTo>
                    <a:pt x="29997" y="2692"/>
                  </a:lnTo>
                  <a:lnTo>
                    <a:pt x="29997" y="3086"/>
                  </a:lnTo>
                  <a:lnTo>
                    <a:pt x="29603" y="3086"/>
                  </a:lnTo>
                  <a:lnTo>
                    <a:pt x="29603" y="3467"/>
                  </a:lnTo>
                  <a:lnTo>
                    <a:pt x="29603" y="3657"/>
                  </a:lnTo>
                  <a:lnTo>
                    <a:pt x="29603" y="4051"/>
                  </a:lnTo>
                  <a:lnTo>
                    <a:pt x="29603" y="4432"/>
                  </a:lnTo>
                  <a:lnTo>
                    <a:pt x="29997" y="4051"/>
                  </a:lnTo>
                  <a:lnTo>
                    <a:pt x="29997" y="4432"/>
                  </a:lnTo>
                  <a:lnTo>
                    <a:pt x="29603" y="4432"/>
                  </a:lnTo>
                  <a:lnTo>
                    <a:pt x="29222" y="4813"/>
                  </a:lnTo>
                  <a:lnTo>
                    <a:pt x="29603" y="4813"/>
                  </a:lnTo>
                  <a:lnTo>
                    <a:pt x="29603" y="5194"/>
                  </a:lnTo>
                  <a:lnTo>
                    <a:pt x="29997" y="5194"/>
                  </a:lnTo>
                  <a:lnTo>
                    <a:pt x="30391" y="5588"/>
                  </a:lnTo>
                  <a:lnTo>
                    <a:pt x="30772" y="5588"/>
                  </a:lnTo>
                  <a:lnTo>
                    <a:pt x="30772" y="5194"/>
                  </a:lnTo>
                  <a:lnTo>
                    <a:pt x="30772" y="4432"/>
                  </a:lnTo>
                  <a:lnTo>
                    <a:pt x="30772" y="4813"/>
                  </a:lnTo>
                  <a:lnTo>
                    <a:pt x="31165" y="4813"/>
                  </a:lnTo>
                  <a:lnTo>
                    <a:pt x="31165" y="5194"/>
                  </a:lnTo>
                  <a:lnTo>
                    <a:pt x="31165" y="5588"/>
                  </a:lnTo>
                  <a:lnTo>
                    <a:pt x="31165" y="5969"/>
                  </a:lnTo>
                  <a:lnTo>
                    <a:pt x="31165" y="6350"/>
                  </a:lnTo>
                  <a:lnTo>
                    <a:pt x="30772" y="6743"/>
                  </a:lnTo>
                  <a:lnTo>
                    <a:pt x="30391" y="6743"/>
                  </a:lnTo>
                  <a:lnTo>
                    <a:pt x="30391" y="7124"/>
                  </a:lnTo>
                  <a:lnTo>
                    <a:pt x="30391" y="7505"/>
                  </a:lnTo>
                  <a:lnTo>
                    <a:pt x="30772" y="7505"/>
                  </a:lnTo>
                  <a:lnTo>
                    <a:pt x="30772" y="7899"/>
                  </a:lnTo>
                  <a:lnTo>
                    <a:pt x="31165" y="7899"/>
                  </a:lnTo>
                  <a:lnTo>
                    <a:pt x="30772" y="7899"/>
                  </a:lnTo>
                  <a:lnTo>
                    <a:pt x="30772" y="8280"/>
                  </a:lnTo>
                  <a:lnTo>
                    <a:pt x="30772" y="8470"/>
                  </a:lnTo>
                  <a:lnTo>
                    <a:pt x="31165" y="8470"/>
                  </a:lnTo>
                  <a:lnTo>
                    <a:pt x="30772" y="8851"/>
                  </a:lnTo>
                  <a:lnTo>
                    <a:pt x="31165" y="8851"/>
                  </a:lnTo>
                  <a:lnTo>
                    <a:pt x="31165" y="8470"/>
                  </a:lnTo>
                  <a:lnTo>
                    <a:pt x="31165" y="8851"/>
                  </a:lnTo>
                  <a:lnTo>
                    <a:pt x="31559" y="8851"/>
                  </a:lnTo>
                  <a:lnTo>
                    <a:pt x="31749" y="9245"/>
                  </a:lnTo>
                  <a:lnTo>
                    <a:pt x="31559" y="9245"/>
                  </a:lnTo>
                  <a:lnTo>
                    <a:pt x="31559" y="9626"/>
                  </a:lnTo>
                  <a:lnTo>
                    <a:pt x="31749" y="9626"/>
                  </a:lnTo>
                  <a:lnTo>
                    <a:pt x="32143" y="10007"/>
                  </a:lnTo>
                  <a:lnTo>
                    <a:pt x="31749" y="10007"/>
                  </a:lnTo>
                  <a:lnTo>
                    <a:pt x="32143" y="10007"/>
                  </a:lnTo>
                  <a:lnTo>
                    <a:pt x="32524" y="10007"/>
                  </a:lnTo>
                  <a:lnTo>
                    <a:pt x="32524" y="9626"/>
                  </a:lnTo>
                  <a:lnTo>
                    <a:pt x="32918" y="96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9" name="object 3379"/>
            <p:cNvSpPr/>
            <p:nvPr/>
          </p:nvSpPr>
          <p:spPr>
            <a:xfrm>
              <a:off x="4339029" y="2222976"/>
              <a:ext cx="73025" cy="53340"/>
            </a:xfrm>
            <a:custGeom>
              <a:avLst/>
              <a:gdLst/>
              <a:ahLst/>
              <a:cxnLst/>
              <a:rect l="l" t="t" r="r" b="b"/>
              <a:pathLst>
                <a:path w="73025" h="53339">
                  <a:moveTo>
                    <a:pt x="60045" y="52578"/>
                  </a:moveTo>
                  <a:lnTo>
                    <a:pt x="58877" y="52578"/>
                  </a:lnTo>
                  <a:lnTo>
                    <a:pt x="59270" y="52959"/>
                  </a:lnTo>
                  <a:lnTo>
                    <a:pt x="60045" y="52959"/>
                  </a:lnTo>
                  <a:lnTo>
                    <a:pt x="60045" y="52578"/>
                  </a:lnTo>
                  <a:close/>
                </a:path>
                <a:path w="73025" h="53339">
                  <a:moveTo>
                    <a:pt x="61213" y="52197"/>
                  </a:moveTo>
                  <a:lnTo>
                    <a:pt x="58483" y="52197"/>
                  </a:lnTo>
                  <a:lnTo>
                    <a:pt x="58483" y="52578"/>
                  </a:lnTo>
                  <a:lnTo>
                    <a:pt x="60820" y="52578"/>
                  </a:lnTo>
                  <a:lnTo>
                    <a:pt x="61213" y="52197"/>
                  </a:lnTo>
                  <a:close/>
                </a:path>
                <a:path w="73025" h="53339">
                  <a:moveTo>
                    <a:pt x="61988" y="50673"/>
                  </a:moveTo>
                  <a:lnTo>
                    <a:pt x="56349" y="50673"/>
                  </a:lnTo>
                  <a:lnTo>
                    <a:pt x="56349" y="51054"/>
                  </a:lnTo>
                  <a:lnTo>
                    <a:pt x="57911" y="51054"/>
                  </a:lnTo>
                  <a:lnTo>
                    <a:pt x="57911" y="51816"/>
                  </a:lnTo>
                  <a:lnTo>
                    <a:pt x="58292" y="51816"/>
                  </a:lnTo>
                  <a:lnTo>
                    <a:pt x="58292" y="52197"/>
                  </a:lnTo>
                  <a:lnTo>
                    <a:pt x="61594" y="52197"/>
                  </a:lnTo>
                  <a:lnTo>
                    <a:pt x="61594" y="51435"/>
                  </a:lnTo>
                  <a:lnTo>
                    <a:pt x="61988" y="51435"/>
                  </a:lnTo>
                  <a:lnTo>
                    <a:pt x="61988" y="50673"/>
                  </a:lnTo>
                  <a:close/>
                </a:path>
                <a:path w="73025" h="53339">
                  <a:moveTo>
                    <a:pt x="54025" y="50546"/>
                  </a:moveTo>
                  <a:lnTo>
                    <a:pt x="53047" y="50546"/>
                  </a:lnTo>
                  <a:lnTo>
                    <a:pt x="53047" y="51054"/>
                  </a:lnTo>
                  <a:lnTo>
                    <a:pt x="53441" y="51054"/>
                  </a:lnTo>
                  <a:lnTo>
                    <a:pt x="53441" y="51435"/>
                  </a:lnTo>
                  <a:lnTo>
                    <a:pt x="53632" y="51435"/>
                  </a:lnTo>
                  <a:lnTo>
                    <a:pt x="53632" y="51054"/>
                  </a:lnTo>
                  <a:lnTo>
                    <a:pt x="54025" y="50673"/>
                  </a:lnTo>
                  <a:close/>
                </a:path>
                <a:path w="73025" h="53339">
                  <a:moveTo>
                    <a:pt x="61988" y="50546"/>
                  </a:moveTo>
                  <a:lnTo>
                    <a:pt x="54406" y="50546"/>
                  </a:lnTo>
                  <a:lnTo>
                    <a:pt x="54800" y="51054"/>
                  </a:lnTo>
                  <a:lnTo>
                    <a:pt x="54800" y="51435"/>
                  </a:lnTo>
                  <a:lnTo>
                    <a:pt x="55181" y="51435"/>
                  </a:lnTo>
                  <a:lnTo>
                    <a:pt x="55181" y="51054"/>
                  </a:lnTo>
                  <a:lnTo>
                    <a:pt x="55575" y="51054"/>
                  </a:lnTo>
                  <a:lnTo>
                    <a:pt x="55575" y="50673"/>
                  </a:lnTo>
                  <a:lnTo>
                    <a:pt x="61594" y="50673"/>
                  </a:lnTo>
                  <a:lnTo>
                    <a:pt x="61988" y="50546"/>
                  </a:lnTo>
                  <a:close/>
                </a:path>
                <a:path w="73025" h="53339">
                  <a:moveTo>
                    <a:pt x="47409" y="50546"/>
                  </a:moveTo>
                  <a:lnTo>
                    <a:pt x="46634" y="50546"/>
                  </a:lnTo>
                  <a:lnTo>
                    <a:pt x="47028" y="51054"/>
                  </a:lnTo>
                  <a:lnTo>
                    <a:pt x="47409" y="51054"/>
                  </a:lnTo>
                  <a:lnTo>
                    <a:pt x="47409" y="50546"/>
                  </a:lnTo>
                  <a:close/>
                </a:path>
                <a:path w="73025" h="53339">
                  <a:moveTo>
                    <a:pt x="56349" y="50673"/>
                  </a:moveTo>
                  <a:lnTo>
                    <a:pt x="55968" y="50673"/>
                  </a:lnTo>
                  <a:lnTo>
                    <a:pt x="55968" y="51054"/>
                  </a:lnTo>
                  <a:lnTo>
                    <a:pt x="56349" y="50673"/>
                  </a:lnTo>
                  <a:close/>
                </a:path>
                <a:path w="73025" h="53339">
                  <a:moveTo>
                    <a:pt x="64122" y="49784"/>
                  </a:moveTo>
                  <a:lnTo>
                    <a:pt x="63347" y="49784"/>
                  </a:lnTo>
                  <a:lnTo>
                    <a:pt x="63347" y="50546"/>
                  </a:lnTo>
                  <a:lnTo>
                    <a:pt x="63741" y="50546"/>
                  </a:lnTo>
                  <a:lnTo>
                    <a:pt x="64122" y="50673"/>
                  </a:lnTo>
                  <a:lnTo>
                    <a:pt x="64122" y="49784"/>
                  </a:lnTo>
                  <a:close/>
                </a:path>
                <a:path w="73025" h="53339">
                  <a:moveTo>
                    <a:pt x="49161" y="49403"/>
                  </a:moveTo>
                  <a:lnTo>
                    <a:pt x="43332" y="49403"/>
                  </a:lnTo>
                  <a:lnTo>
                    <a:pt x="43332" y="50165"/>
                  </a:lnTo>
                  <a:lnTo>
                    <a:pt x="43726" y="50165"/>
                  </a:lnTo>
                  <a:lnTo>
                    <a:pt x="43916" y="50546"/>
                  </a:lnTo>
                  <a:lnTo>
                    <a:pt x="49161" y="50546"/>
                  </a:lnTo>
                  <a:lnTo>
                    <a:pt x="48780" y="50165"/>
                  </a:lnTo>
                  <a:lnTo>
                    <a:pt x="48780" y="49784"/>
                  </a:lnTo>
                  <a:lnTo>
                    <a:pt x="49161" y="49403"/>
                  </a:lnTo>
                  <a:close/>
                </a:path>
                <a:path w="73025" h="53339">
                  <a:moveTo>
                    <a:pt x="62763" y="50165"/>
                  </a:moveTo>
                  <a:lnTo>
                    <a:pt x="52654" y="50165"/>
                  </a:lnTo>
                  <a:lnTo>
                    <a:pt x="52654" y="50546"/>
                  </a:lnTo>
                  <a:lnTo>
                    <a:pt x="62369" y="50546"/>
                  </a:lnTo>
                  <a:lnTo>
                    <a:pt x="62763" y="50165"/>
                  </a:lnTo>
                  <a:close/>
                </a:path>
                <a:path w="73025" h="53339">
                  <a:moveTo>
                    <a:pt x="67233" y="43053"/>
                  </a:moveTo>
                  <a:lnTo>
                    <a:pt x="38861" y="43053"/>
                  </a:lnTo>
                  <a:lnTo>
                    <a:pt x="38861" y="46990"/>
                  </a:lnTo>
                  <a:lnTo>
                    <a:pt x="39255" y="46990"/>
                  </a:lnTo>
                  <a:lnTo>
                    <a:pt x="39255" y="47498"/>
                  </a:lnTo>
                  <a:lnTo>
                    <a:pt x="39839" y="47498"/>
                  </a:lnTo>
                  <a:lnTo>
                    <a:pt x="39839" y="48260"/>
                  </a:lnTo>
                  <a:lnTo>
                    <a:pt x="40220" y="48260"/>
                  </a:lnTo>
                  <a:lnTo>
                    <a:pt x="40220" y="49022"/>
                  </a:lnTo>
                  <a:lnTo>
                    <a:pt x="40614" y="49022"/>
                  </a:lnTo>
                  <a:lnTo>
                    <a:pt x="40614" y="49403"/>
                  </a:lnTo>
                  <a:lnTo>
                    <a:pt x="49555" y="49403"/>
                  </a:lnTo>
                  <a:lnTo>
                    <a:pt x="49936" y="49784"/>
                  </a:lnTo>
                  <a:lnTo>
                    <a:pt x="49936" y="50165"/>
                  </a:lnTo>
                  <a:lnTo>
                    <a:pt x="50711" y="50165"/>
                  </a:lnTo>
                  <a:lnTo>
                    <a:pt x="50711" y="49784"/>
                  </a:lnTo>
                  <a:lnTo>
                    <a:pt x="64896" y="49784"/>
                  </a:lnTo>
                  <a:lnTo>
                    <a:pt x="64896" y="49403"/>
                  </a:lnTo>
                  <a:lnTo>
                    <a:pt x="65290" y="49022"/>
                  </a:lnTo>
                  <a:lnTo>
                    <a:pt x="65290" y="48641"/>
                  </a:lnTo>
                  <a:lnTo>
                    <a:pt x="65671" y="48641"/>
                  </a:lnTo>
                  <a:lnTo>
                    <a:pt x="65671" y="47752"/>
                  </a:lnTo>
                  <a:lnTo>
                    <a:pt x="66065" y="47752"/>
                  </a:lnTo>
                  <a:lnTo>
                    <a:pt x="66065" y="46609"/>
                  </a:lnTo>
                  <a:lnTo>
                    <a:pt x="66459" y="46609"/>
                  </a:lnTo>
                  <a:lnTo>
                    <a:pt x="66459" y="45847"/>
                  </a:lnTo>
                  <a:lnTo>
                    <a:pt x="66840" y="45847"/>
                  </a:lnTo>
                  <a:lnTo>
                    <a:pt x="66840" y="45339"/>
                  </a:lnTo>
                  <a:lnTo>
                    <a:pt x="67233" y="45339"/>
                  </a:lnTo>
                  <a:lnTo>
                    <a:pt x="67233" y="44958"/>
                  </a:lnTo>
                  <a:lnTo>
                    <a:pt x="66840" y="44958"/>
                  </a:lnTo>
                  <a:lnTo>
                    <a:pt x="66840" y="43434"/>
                  </a:lnTo>
                  <a:lnTo>
                    <a:pt x="67233" y="43434"/>
                  </a:lnTo>
                  <a:lnTo>
                    <a:pt x="67233" y="43053"/>
                  </a:lnTo>
                  <a:close/>
                </a:path>
                <a:path w="73025" h="53339">
                  <a:moveTo>
                    <a:pt x="62953" y="49784"/>
                  </a:moveTo>
                  <a:lnTo>
                    <a:pt x="51104" y="49784"/>
                  </a:lnTo>
                  <a:lnTo>
                    <a:pt x="51104" y="50165"/>
                  </a:lnTo>
                  <a:lnTo>
                    <a:pt x="62953" y="50165"/>
                  </a:lnTo>
                  <a:lnTo>
                    <a:pt x="62953" y="49784"/>
                  </a:lnTo>
                  <a:close/>
                </a:path>
                <a:path w="73025" h="53339">
                  <a:moveTo>
                    <a:pt x="8559" y="47498"/>
                  </a:moveTo>
                  <a:lnTo>
                    <a:pt x="4470" y="47498"/>
                  </a:lnTo>
                  <a:lnTo>
                    <a:pt x="4470" y="47752"/>
                  </a:lnTo>
                  <a:lnTo>
                    <a:pt x="4089" y="48260"/>
                  </a:lnTo>
                  <a:lnTo>
                    <a:pt x="4089" y="48641"/>
                  </a:lnTo>
                  <a:lnTo>
                    <a:pt x="4470" y="48641"/>
                  </a:lnTo>
                  <a:lnTo>
                    <a:pt x="4864" y="49022"/>
                  </a:lnTo>
                  <a:lnTo>
                    <a:pt x="4470" y="49403"/>
                  </a:lnTo>
                  <a:lnTo>
                    <a:pt x="4470" y="49784"/>
                  </a:lnTo>
                  <a:lnTo>
                    <a:pt x="6222" y="49784"/>
                  </a:lnTo>
                  <a:lnTo>
                    <a:pt x="6222" y="49403"/>
                  </a:lnTo>
                  <a:lnTo>
                    <a:pt x="7391" y="49403"/>
                  </a:lnTo>
                  <a:lnTo>
                    <a:pt x="7391" y="49022"/>
                  </a:lnTo>
                  <a:lnTo>
                    <a:pt x="7772" y="49022"/>
                  </a:lnTo>
                  <a:lnTo>
                    <a:pt x="7391" y="48641"/>
                  </a:lnTo>
                  <a:lnTo>
                    <a:pt x="7391" y="48260"/>
                  </a:lnTo>
                  <a:lnTo>
                    <a:pt x="7772" y="48260"/>
                  </a:lnTo>
                  <a:lnTo>
                    <a:pt x="8559" y="47498"/>
                  </a:lnTo>
                  <a:close/>
                </a:path>
                <a:path w="73025" h="53339">
                  <a:moveTo>
                    <a:pt x="6616" y="49403"/>
                  </a:moveTo>
                  <a:lnTo>
                    <a:pt x="6222" y="49403"/>
                  </a:lnTo>
                  <a:lnTo>
                    <a:pt x="6616" y="49784"/>
                  </a:lnTo>
                  <a:lnTo>
                    <a:pt x="6616" y="49403"/>
                  </a:lnTo>
                  <a:close/>
                </a:path>
                <a:path w="73025" h="53339">
                  <a:moveTo>
                    <a:pt x="11087" y="45847"/>
                  </a:moveTo>
                  <a:lnTo>
                    <a:pt x="3695" y="45847"/>
                  </a:lnTo>
                  <a:lnTo>
                    <a:pt x="4089" y="46228"/>
                  </a:lnTo>
                  <a:lnTo>
                    <a:pt x="4089" y="47498"/>
                  </a:lnTo>
                  <a:lnTo>
                    <a:pt x="9715" y="47498"/>
                  </a:lnTo>
                  <a:lnTo>
                    <a:pt x="9715" y="46990"/>
                  </a:lnTo>
                  <a:lnTo>
                    <a:pt x="10109" y="46990"/>
                  </a:lnTo>
                  <a:lnTo>
                    <a:pt x="10109" y="46609"/>
                  </a:lnTo>
                  <a:lnTo>
                    <a:pt x="10490" y="46228"/>
                  </a:lnTo>
                  <a:lnTo>
                    <a:pt x="11087" y="46228"/>
                  </a:lnTo>
                  <a:lnTo>
                    <a:pt x="11087" y="45847"/>
                  </a:lnTo>
                  <a:close/>
                </a:path>
                <a:path w="73025" h="53339">
                  <a:moveTo>
                    <a:pt x="3301" y="45847"/>
                  </a:moveTo>
                  <a:lnTo>
                    <a:pt x="2920" y="45847"/>
                  </a:lnTo>
                  <a:lnTo>
                    <a:pt x="2920" y="46228"/>
                  </a:lnTo>
                  <a:lnTo>
                    <a:pt x="3301" y="46228"/>
                  </a:lnTo>
                  <a:lnTo>
                    <a:pt x="3301" y="45847"/>
                  </a:lnTo>
                  <a:close/>
                </a:path>
                <a:path w="73025" h="53339">
                  <a:moveTo>
                    <a:pt x="4864" y="42672"/>
                  </a:moveTo>
                  <a:lnTo>
                    <a:pt x="4089" y="42672"/>
                  </a:lnTo>
                  <a:lnTo>
                    <a:pt x="4089" y="43815"/>
                  </a:lnTo>
                  <a:lnTo>
                    <a:pt x="3695" y="44196"/>
                  </a:lnTo>
                  <a:lnTo>
                    <a:pt x="3301" y="44196"/>
                  </a:lnTo>
                  <a:lnTo>
                    <a:pt x="3301" y="44958"/>
                  </a:lnTo>
                  <a:lnTo>
                    <a:pt x="2920" y="45339"/>
                  </a:lnTo>
                  <a:lnTo>
                    <a:pt x="2920" y="45720"/>
                  </a:lnTo>
                  <a:lnTo>
                    <a:pt x="2527" y="45847"/>
                  </a:lnTo>
                  <a:lnTo>
                    <a:pt x="11861" y="45847"/>
                  </a:lnTo>
                  <a:lnTo>
                    <a:pt x="11861" y="46228"/>
                  </a:lnTo>
                  <a:lnTo>
                    <a:pt x="12242" y="46228"/>
                  </a:lnTo>
                  <a:lnTo>
                    <a:pt x="12636" y="45847"/>
                  </a:lnTo>
                  <a:lnTo>
                    <a:pt x="12636" y="44958"/>
                  </a:lnTo>
                  <a:lnTo>
                    <a:pt x="13411" y="44958"/>
                  </a:lnTo>
                  <a:lnTo>
                    <a:pt x="13411" y="44577"/>
                  </a:lnTo>
                  <a:lnTo>
                    <a:pt x="14185" y="44577"/>
                  </a:lnTo>
                  <a:lnTo>
                    <a:pt x="14185" y="43815"/>
                  </a:lnTo>
                  <a:lnTo>
                    <a:pt x="4864" y="43815"/>
                  </a:lnTo>
                  <a:lnTo>
                    <a:pt x="4864" y="42672"/>
                  </a:lnTo>
                  <a:close/>
                </a:path>
                <a:path w="73025" h="53339">
                  <a:moveTo>
                    <a:pt x="13017" y="44958"/>
                  </a:moveTo>
                  <a:lnTo>
                    <a:pt x="12636" y="44958"/>
                  </a:lnTo>
                  <a:lnTo>
                    <a:pt x="12636" y="45339"/>
                  </a:lnTo>
                  <a:lnTo>
                    <a:pt x="13017" y="45339"/>
                  </a:lnTo>
                  <a:lnTo>
                    <a:pt x="13017" y="44958"/>
                  </a:lnTo>
                  <a:close/>
                </a:path>
                <a:path w="73025" h="53339">
                  <a:moveTo>
                    <a:pt x="14579" y="43434"/>
                  </a:moveTo>
                  <a:lnTo>
                    <a:pt x="6032" y="43434"/>
                  </a:lnTo>
                  <a:lnTo>
                    <a:pt x="5638" y="43815"/>
                  </a:lnTo>
                  <a:lnTo>
                    <a:pt x="14579" y="43815"/>
                  </a:lnTo>
                  <a:lnTo>
                    <a:pt x="14579" y="43434"/>
                  </a:lnTo>
                  <a:close/>
                </a:path>
                <a:path w="73025" h="53339">
                  <a:moveTo>
                    <a:pt x="14960" y="43434"/>
                  </a:moveTo>
                  <a:lnTo>
                    <a:pt x="14579" y="43434"/>
                  </a:lnTo>
                  <a:lnTo>
                    <a:pt x="14960" y="43815"/>
                  </a:lnTo>
                  <a:lnTo>
                    <a:pt x="14960" y="43434"/>
                  </a:lnTo>
                  <a:close/>
                </a:path>
                <a:path w="73025" h="53339">
                  <a:moveTo>
                    <a:pt x="16332" y="43434"/>
                  </a:moveTo>
                  <a:lnTo>
                    <a:pt x="15544" y="43434"/>
                  </a:lnTo>
                  <a:lnTo>
                    <a:pt x="15544" y="43815"/>
                  </a:lnTo>
                  <a:lnTo>
                    <a:pt x="15938" y="43815"/>
                  </a:lnTo>
                  <a:lnTo>
                    <a:pt x="16332" y="43434"/>
                  </a:lnTo>
                  <a:close/>
                </a:path>
                <a:path w="73025" h="53339">
                  <a:moveTo>
                    <a:pt x="64122" y="37084"/>
                  </a:moveTo>
                  <a:lnTo>
                    <a:pt x="3695" y="37084"/>
                  </a:lnTo>
                  <a:lnTo>
                    <a:pt x="3695" y="37846"/>
                  </a:lnTo>
                  <a:lnTo>
                    <a:pt x="4089" y="38227"/>
                  </a:lnTo>
                  <a:lnTo>
                    <a:pt x="4089" y="38608"/>
                  </a:lnTo>
                  <a:lnTo>
                    <a:pt x="4470" y="38989"/>
                  </a:lnTo>
                  <a:lnTo>
                    <a:pt x="4470" y="39370"/>
                  </a:lnTo>
                  <a:lnTo>
                    <a:pt x="4864" y="39751"/>
                  </a:lnTo>
                  <a:lnTo>
                    <a:pt x="4864" y="40132"/>
                  </a:lnTo>
                  <a:lnTo>
                    <a:pt x="5245" y="40513"/>
                  </a:lnTo>
                  <a:lnTo>
                    <a:pt x="5245" y="41021"/>
                  </a:lnTo>
                  <a:lnTo>
                    <a:pt x="6032" y="41021"/>
                  </a:lnTo>
                  <a:lnTo>
                    <a:pt x="6222" y="41402"/>
                  </a:lnTo>
                  <a:lnTo>
                    <a:pt x="6616" y="41783"/>
                  </a:lnTo>
                  <a:lnTo>
                    <a:pt x="6616" y="43053"/>
                  </a:lnTo>
                  <a:lnTo>
                    <a:pt x="6222" y="43434"/>
                  </a:lnTo>
                  <a:lnTo>
                    <a:pt x="16713" y="43434"/>
                  </a:lnTo>
                  <a:lnTo>
                    <a:pt x="16713" y="43053"/>
                  </a:lnTo>
                  <a:lnTo>
                    <a:pt x="17881" y="43053"/>
                  </a:lnTo>
                  <a:lnTo>
                    <a:pt x="17881" y="42672"/>
                  </a:lnTo>
                  <a:lnTo>
                    <a:pt x="18275" y="42672"/>
                  </a:lnTo>
                  <a:lnTo>
                    <a:pt x="18275" y="41783"/>
                  </a:lnTo>
                  <a:lnTo>
                    <a:pt x="18656" y="41783"/>
                  </a:lnTo>
                  <a:lnTo>
                    <a:pt x="18656" y="41402"/>
                  </a:lnTo>
                  <a:lnTo>
                    <a:pt x="19430" y="41402"/>
                  </a:lnTo>
                  <a:lnTo>
                    <a:pt x="19824" y="40894"/>
                  </a:lnTo>
                  <a:lnTo>
                    <a:pt x="20205" y="40132"/>
                  </a:lnTo>
                  <a:lnTo>
                    <a:pt x="20408" y="40132"/>
                  </a:lnTo>
                  <a:lnTo>
                    <a:pt x="20789" y="39751"/>
                  </a:lnTo>
                  <a:lnTo>
                    <a:pt x="24295" y="39751"/>
                  </a:lnTo>
                  <a:lnTo>
                    <a:pt x="24295" y="38608"/>
                  </a:lnTo>
                  <a:lnTo>
                    <a:pt x="24676" y="38608"/>
                  </a:lnTo>
                  <a:lnTo>
                    <a:pt x="24295" y="38227"/>
                  </a:lnTo>
                  <a:lnTo>
                    <a:pt x="24295" y="37846"/>
                  </a:lnTo>
                  <a:lnTo>
                    <a:pt x="64122" y="37846"/>
                  </a:lnTo>
                  <a:lnTo>
                    <a:pt x="64122" y="37084"/>
                  </a:lnTo>
                  <a:close/>
                </a:path>
                <a:path w="73025" h="53339">
                  <a:moveTo>
                    <a:pt x="17881" y="43053"/>
                  </a:moveTo>
                  <a:lnTo>
                    <a:pt x="17487" y="43053"/>
                  </a:lnTo>
                  <a:lnTo>
                    <a:pt x="17487" y="43434"/>
                  </a:lnTo>
                  <a:lnTo>
                    <a:pt x="17881" y="43434"/>
                  </a:lnTo>
                  <a:lnTo>
                    <a:pt x="17881" y="43053"/>
                  </a:lnTo>
                  <a:close/>
                </a:path>
                <a:path w="73025" h="53339">
                  <a:moveTo>
                    <a:pt x="66065" y="41783"/>
                  </a:moveTo>
                  <a:lnTo>
                    <a:pt x="38087" y="41783"/>
                  </a:lnTo>
                  <a:lnTo>
                    <a:pt x="38480" y="42164"/>
                  </a:lnTo>
                  <a:lnTo>
                    <a:pt x="38480" y="43053"/>
                  </a:lnTo>
                  <a:lnTo>
                    <a:pt x="66840" y="43053"/>
                  </a:lnTo>
                  <a:lnTo>
                    <a:pt x="66840" y="42164"/>
                  </a:lnTo>
                  <a:lnTo>
                    <a:pt x="66065" y="42164"/>
                  </a:lnTo>
                  <a:lnTo>
                    <a:pt x="66065" y="41783"/>
                  </a:lnTo>
                  <a:close/>
                </a:path>
                <a:path w="73025" h="53339">
                  <a:moveTo>
                    <a:pt x="30899" y="41402"/>
                  </a:moveTo>
                  <a:lnTo>
                    <a:pt x="29730" y="41402"/>
                  </a:lnTo>
                  <a:lnTo>
                    <a:pt x="29730" y="41783"/>
                  </a:lnTo>
                  <a:lnTo>
                    <a:pt x="30505" y="41783"/>
                  </a:lnTo>
                  <a:lnTo>
                    <a:pt x="30899" y="41402"/>
                  </a:lnTo>
                  <a:close/>
                </a:path>
                <a:path w="73025" h="53339">
                  <a:moveTo>
                    <a:pt x="33235" y="41402"/>
                  </a:moveTo>
                  <a:lnTo>
                    <a:pt x="32842" y="41402"/>
                  </a:lnTo>
                  <a:lnTo>
                    <a:pt x="33235" y="41783"/>
                  </a:lnTo>
                  <a:lnTo>
                    <a:pt x="33235" y="41402"/>
                  </a:lnTo>
                  <a:close/>
                </a:path>
                <a:path w="73025" h="53339">
                  <a:moveTo>
                    <a:pt x="33616" y="41402"/>
                  </a:moveTo>
                  <a:lnTo>
                    <a:pt x="33235" y="41402"/>
                  </a:lnTo>
                  <a:lnTo>
                    <a:pt x="33235" y="41783"/>
                  </a:lnTo>
                  <a:lnTo>
                    <a:pt x="33616" y="41402"/>
                  </a:lnTo>
                  <a:close/>
                </a:path>
                <a:path w="73025" h="53339">
                  <a:moveTo>
                    <a:pt x="65671" y="41402"/>
                  </a:moveTo>
                  <a:lnTo>
                    <a:pt x="33616" y="41402"/>
                  </a:lnTo>
                  <a:lnTo>
                    <a:pt x="33616" y="41783"/>
                  </a:lnTo>
                  <a:lnTo>
                    <a:pt x="65671" y="41783"/>
                  </a:lnTo>
                  <a:lnTo>
                    <a:pt x="65671" y="41402"/>
                  </a:lnTo>
                  <a:close/>
                </a:path>
                <a:path w="73025" h="53339">
                  <a:moveTo>
                    <a:pt x="64515" y="38989"/>
                  </a:moveTo>
                  <a:lnTo>
                    <a:pt x="29146" y="38989"/>
                  </a:lnTo>
                  <a:lnTo>
                    <a:pt x="29540" y="39370"/>
                  </a:lnTo>
                  <a:lnTo>
                    <a:pt x="29540" y="40132"/>
                  </a:lnTo>
                  <a:lnTo>
                    <a:pt x="29146" y="40894"/>
                  </a:lnTo>
                  <a:lnTo>
                    <a:pt x="29146" y="41402"/>
                  </a:lnTo>
                  <a:lnTo>
                    <a:pt x="65290" y="41402"/>
                  </a:lnTo>
                  <a:lnTo>
                    <a:pt x="65290" y="41021"/>
                  </a:lnTo>
                  <a:lnTo>
                    <a:pt x="64896" y="41021"/>
                  </a:lnTo>
                  <a:lnTo>
                    <a:pt x="64515" y="40513"/>
                  </a:lnTo>
                  <a:lnTo>
                    <a:pt x="64515" y="38989"/>
                  </a:lnTo>
                  <a:close/>
                </a:path>
                <a:path w="73025" h="53339">
                  <a:moveTo>
                    <a:pt x="22732" y="40132"/>
                  </a:moveTo>
                  <a:lnTo>
                    <a:pt x="22351" y="40132"/>
                  </a:lnTo>
                  <a:lnTo>
                    <a:pt x="22732" y="40513"/>
                  </a:lnTo>
                  <a:lnTo>
                    <a:pt x="22732" y="40132"/>
                  </a:lnTo>
                  <a:close/>
                </a:path>
                <a:path w="73025" h="53339">
                  <a:moveTo>
                    <a:pt x="27597" y="38989"/>
                  </a:moveTo>
                  <a:lnTo>
                    <a:pt x="26428" y="38989"/>
                  </a:lnTo>
                  <a:lnTo>
                    <a:pt x="26428" y="40132"/>
                  </a:lnTo>
                  <a:lnTo>
                    <a:pt x="26822" y="40513"/>
                  </a:lnTo>
                  <a:lnTo>
                    <a:pt x="26822" y="40132"/>
                  </a:lnTo>
                  <a:lnTo>
                    <a:pt x="27597" y="40132"/>
                  </a:lnTo>
                  <a:lnTo>
                    <a:pt x="27597" y="38989"/>
                  </a:lnTo>
                  <a:close/>
                </a:path>
                <a:path w="73025" h="53339">
                  <a:moveTo>
                    <a:pt x="23901" y="39751"/>
                  </a:moveTo>
                  <a:lnTo>
                    <a:pt x="21183" y="39751"/>
                  </a:lnTo>
                  <a:lnTo>
                    <a:pt x="21958" y="40132"/>
                  </a:lnTo>
                  <a:lnTo>
                    <a:pt x="23901" y="40132"/>
                  </a:lnTo>
                  <a:lnTo>
                    <a:pt x="23901" y="39751"/>
                  </a:lnTo>
                  <a:close/>
                </a:path>
                <a:path w="73025" h="53339">
                  <a:moveTo>
                    <a:pt x="26047" y="38989"/>
                  </a:moveTo>
                  <a:lnTo>
                    <a:pt x="25260" y="38989"/>
                  </a:lnTo>
                  <a:lnTo>
                    <a:pt x="25653" y="39370"/>
                  </a:lnTo>
                  <a:lnTo>
                    <a:pt x="26047" y="38989"/>
                  </a:lnTo>
                  <a:close/>
                </a:path>
                <a:path w="73025" h="53339">
                  <a:moveTo>
                    <a:pt x="29146" y="38989"/>
                  </a:moveTo>
                  <a:lnTo>
                    <a:pt x="28765" y="38989"/>
                  </a:lnTo>
                  <a:lnTo>
                    <a:pt x="28765" y="39370"/>
                  </a:lnTo>
                  <a:lnTo>
                    <a:pt x="29146" y="38989"/>
                  </a:lnTo>
                  <a:close/>
                </a:path>
                <a:path w="73025" h="53339">
                  <a:moveTo>
                    <a:pt x="64896" y="37846"/>
                  </a:moveTo>
                  <a:lnTo>
                    <a:pt x="25069" y="37846"/>
                  </a:lnTo>
                  <a:lnTo>
                    <a:pt x="25069" y="38989"/>
                  </a:lnTo>
                  <a:lnTo>
                    <a:pt x="64122" y="38989"/>
                  </a:lnTo>
                  <a:lnTo>
                    <a:pt x="64122" y="38608"/>
                  </a:lnTo>
                  <a:lnTo>
                    <a:pt x="64515" y="38608"/>
                  </a:lnTo>
                  <a:lnTo>
                    <a:pt x="64515" y="38227"/>
                  </a:lnTo>
                  <a:lnTo>
                    <a:pt x="64896" y="38227"/>
                  </a:lnTo>
                  <a:lnTo>
                    <a:pt x="64896" y="37846"/>
                  </a:lnTo>
                  <a:close/>
                </a:path>
                <a:path w="73025" h="53339">
                  <a:moveTo>
                    <a:pt x="63741" y="36703"/>
                  </a:moveTo>
                  <a:lnTo>
                    <a:pt x="3301" y="36703"/>
                  </a:lnTo>
                  <a:lnTo>
                    <a:pt x="3301" y="37084"/>
                  </a:lnTo>
                  <a:lnTo>
                    <a:pt x="63741" y="37084"/>
                  </a:lnTo>
                  <a:lnTo>
                    <a:pt x="63741" y="36703"/>
                  </a:lnTo>
                  <a:close/>
                </a:path>
                <a:path w="73025" h="53339">
                  <a:moveTo>
                    <a:pt x="63347" y="35306"/>
                  </a:moveTo>
                  <a:lnTo>
                    <a:pt x="2146" y="35306"/>
                  </a:lnTo>
                  <a:lnTo>
                    <a:pt x="2146" y="35687"/>
                  </a:lnTo>
                  <a:lnTo>
                    <a:pt x="2527" y="35687"/>
                  </a:lnTo>
                  <a:lnTo>
                    <a:pt x="2527" y="36068"/>
                  </a:lnTo>
                  <a:lnTo>
                    <a:pt x="2920" y="36195"/>
                  </a:lnTo>
                  <a:lnTo>
                    <a:pt x="2920" y="36703"/>
                  </a:lnTo>
                  <a:lnTo>
                    <a:pt x="63347" y="36703"/>
                  </a:lnTo>
                  <a:lnTo>
                    <a:pt x="63347" y="35306"/>
                  </a:lnTo>
                  <a:close/>
                </a:path>
                <a:path w="73025" h="53339">
                  <a:moveTo>
                    <a:pt x="393" y="27432"/>
                  </a:moveTo>
                  <a:lnTo>
                    <a:pt x="0" y="27432"/>
                  </a:lnTo>
                  <a:lnTo>
                    <a:pt x="0" y="27813"/>
                  </a:lnTo>
                  <a:lnTo>
                    <a:pt x="393" y="28194"/>
                  </a:lnTo>
                  <a:lnTo>
                    <a:pt x="393" y="28575"/>
                  </a:lnTo>
                  <a:lnTo>
                    <a:pt x="787" y="28956"/>
                  </a:lnTo>
                  <a:lnTo>
                    <a:pt x="1168" y="28956"/>
                  </a:lnTo>
                  <a:lnTo>
                    <a:pt x="1269" y="29718"/>
                  </a:lnTo>
                  <a:lnTo>
                    <a:pt x="1371" y="30099"/>
                  </a:lnTo>
                  <a:lnTo>
                    <a:pt x="1168" y="30480"/>
                  </a:lnTo>
                  <a:lnTo>
                    <a:pt x="1371" y="30861"/>
                  </a:lnTo>
                  <a:lnTo>
                    <a:pt x="1168" y="31242"/>
                  </a:lnTo>
                  <a:lnTo>
                    <a:pt x="1168" y="32639"/>
                  </a:lnTo>
                  <a:lnTo>
                    <a:pt x="1371" y="32639"/>
                  </a:lnTo>
                  <a:lnTo>
                    <a:pt x="1371" y="34925"/>
                  </a:lnTo>
                  <a:lnTo>
                    <a:pt x="1752" y="34925"/>
                  </a:lnTo>
                  <a:lnTo>
                    <a:pt x="1752" y="35306"/>
                  </a:lnTo>
                  <a:lnTo>
                    <a:pt x="63741" y="35306"/>
                  </a:lnTo>
                  <a:lnTo>
                    <a:pt x="63741" y="33782"/>
                  </a:lnTo>
                  <a:lnTo>
                    <a:pt x="64122" y="33782"/>
                  </a:lnTo>
                  <a:lnTo>
                    <a:pt x="63741" y="33401"/>
                  </a:lnTo>
                  <a:lnTo>
                    <a:pt x="64122" y="33401"/>
                  </a:lnTo>
                  <a:lnTo>
                    <a:pt x="64122" y="31242"/>
                  </a:lnTo>
                  <a:lnTo>
                    <a:pt x="64515" y="30861"/>
                  </a:lnTo>
                  <a:lnTo>
                    <a:pt x="64515" y="30099"/>
                  </a:lnTo>
                  <a:lnTo>
                    <a:pt x="64896" y="30099"/>
                  </a:lnTo>
                  <a:lnTo>
                    <a:pt x="64896" y="29718"/>
                  </a:lnTo>
                  <a:lnTo>
                    <a:pt x="66065" y="29718"/>
                  </a:lnTo>
                  <a:lnTo>
                    <a:pt x="66065" y="28575"/>
                  </a:lnTo>
                  <a:lnTo>
                    <a:pt x="5638" y="28575"/>
                  </a:lnTo>
                  <a:lnTo>
                    <a:pt x="5638" y="28194"/>
                  </a:lnTo>
                  <a:lnTo>
                    <a:pt x="3301" y="28194"/>
                  </a:lnTo>
                  <a:lnTo>
                    <a:pt x="2920" y="27813"/>
                  </a:lnTo>
                  <a:lnTo>
                    <a:pt x="787" y="27813"/>
                  </a:lnTo>
                  <a:lnTo>
                    <a:pt x="393" y="27432"/>
                  </a:lnTo>
                  <a:close/>
                </a:path>
                <a:path w="73025" h="53339">
                  <a:moveTo>
                    <a:pt x="65290" y="29718"/>
                  </a:moveTo>
                  <a:lnTo>
                    <a:pt x="64896" y="29718"/>
                  </a:lnTo>
                  <a:lnTo>
                    <a:pt x="64896" y="30099"/>
                  </a:lnTo>
                  <a:lnTo>
                    <a:pt x="65290" y="29718"/>
                  </a:lnTo>
                  <a:close/>
                </a:path>
                <a:path w="73025" h="53339">
                  <a:moveTo>
                    <a:pt x="66065" y="29718"/>
                  </a:moveTo>
                  <a:lnTo>
                    <a:pt x="65290" y="29718"/>
                  </a:lnTo>
                  <a:lnTo>
                    <a:pt x="65290" y="30099"/>
                  </a:lnTo>
                  <a:lnTo>
                    <a:pt x="66065" y="30099"/>
                  </a:lnTo>
                  <a:lnTo>
                    <a:pt x="66065" y="29718"/>
                  </a:lnTo>
                  <a:close/>
                </a:path>
                <a:path w="73025" h="53339">
                  <a:moveTo>
                    <a:pt x="66840" y="26416"/>
                  </a:moveTo>
                  <a:lnTo>
                    <a:pt x="7391" y="26416"/>
                  </a:lnTo>
                  <a:lnTo>
                    <a:pt x="7391" y="26797"/>
                  </a:lnTo>
                  <a:lnTo>
                    <a:pt x="6997" y="27051"/>
                  </a:lnTo>
                  <a:lnTo>
                    <a:pt x="6997" y="27432"/>
                  </a:lnTo>
                  <a:lnTo>
                    <a:pt x="6222" y="28194"/>
                  </a:lnTo>
                  <a:lnTo>
                    <a:pt x="6032" y="28194"/>
                  </a:lnTo>
                  <a:lnTo>
                    <a:pt x="5638" y="28575"/>
                  </a:lnTo>
                  <a:lnTo>
                    <a:pt x="66065" y="28575"/>
                  </a:lnTo>
                  <a:lnTo>
                    <a:pt x="66065" y="27813"/>
                  </a:lnTo>
                  <a:lnTo>
                    <a:pt x="66459" y="27432"/>
                  </a:lnTo>
                  <a:lnTo>
                    <a:pt x="66459" y="26797"/>
                  </a:lnTo>
                  <a:lnTo>
                    <a:pt x="66840" y="26797"/>
                  </a:lnTo>
                  <a:lnTo>
                    <a:pt x="66840" y="26416"/>
                  </a:lnTo>
                  <a:close/>
                </a:path>
                <a:path w="73025" h="53339">
                  <a:moveTo>
                    <a:pt x="4864" y="27432"/>
                  </a:moveTo>
                  <a:lnTo>
                    <a:pt x="3695" y="27432"/>
                  </a:lnTo>
                  <a:lnTo>
                    <a:pt x="3695" y="27813"/>
                  </a:lnTo>
                  <a:lnTo>
                    <a:pt x="3301" y="28194"/>
                  </a:lnTo>
                  <a:lnTo>
                    <a:pt x="5638" y="28194"/>
                  </a:lnTo>
                  <a:lnTo>
                    <a:pt x="4864" y="27432"/>
                  </a:lnTo>
                  <a:close/>
                </a:path>
                <a:path w="73025" h="53339">
                  <a:moveTo>
                    <a:pt x="1168" y="27432"/>
                  </a:moveTo>
                  <a:lnTo>
                    <a:pt x="787" y="27432"/>
                  </a:lnTo>
                  <a:lnTo>
                    <a:pt x="787" y="27813"/>
                  </a:lnTo>
                  <a:lnTo>
                    <a:pt x="1168" y="27813"/>
                  </a:lnTo>
                  <a:lnTo>
                    <a:pt x="1168" y="27432"/>
                  </a:lnTo>
                  <a:close/>
                </a:path>
                <a:path w="73025" h="53339">
                  <a:moveTo>
                    <a:pt x="3301" y="26797"/>
                  </a:moveTo>
                  <a:lnTo>
                    <a:pt x="2146" y="26797"/>
                  </a:lnTo>
                  <a:lnTo>
                    <a:pt x="2146" y="27432"/>
                  </a:lnTo>
                  <a:lnTo>
                    <a:pt x="1371" y="27432"/>
                  </a:lnTo>
                  <a:lnTo>
                    <a:pt x="1168" y="27813"/>
                  </a:lnTo>
                  <a:lnTo>
                    <a:pt x="2920" y="27813"/>
                  </a:lnTo>
                  <a:lnTo>
                    <a:pt x="3301" y="27432"/>
                  </a:lnTo>
                  <a:lnTo>
                    <a:pt x="3301" y="26797"/>
                  </a:lnTo>
                  <a:close/>
                </a:path>
                <a:path w="73025" h="53339">
                  <a:moveTo>
                    <a:pt x="8940" y="25654"/>
                  </a:moveTo>
                  <a:lnTo>
                    <a:pt x="8166" y="25654"/>
                  </a:lnTo>
                  <a:lnTo>
                    <a:pt x="7772" y="26035"/>
                  </a:lnTo>
                  <a:lnTo>
                    <a:pt x="7772" y="26416"/>
                  </a:lnTo>
                  <a:lnTo>
                    <a:pt x="67627" y="26416"/>
                  </a:lnTo>
                  <a:lnTo>
                    <a:pt x="67627" y="26035"/>
                  </a:lnTo>
                  <a:lnTo>
                    <a:pt x="9334" y="26035"/>
                  </a:lnTo>
                  <a:lnTo>
                    <a:pt x="8940" y="25654"/>
                  </a:lnTo>
                  <a:close/>
                </a:path>
                <a:path w="73025" h="53339">
                  <a:moveTo>
                    <a:pt x="22732" y="25654"/>
                  </a:moveTo>
                  <a:lnTo>
                    <a:pt x="9334" y="25654"/>
                  </a:lnTo>
                  <a:lnTo>
                    <a:pt x="9334" y="26035"/>
                  </a:lnTo>
                  <a:lnTo>
                    <a:pt x="23126" y="26035"/>
                  </a:lnTo>
                  <a:lnTo>
                    <a:pt x="22732" y="25654"/>
                  </a:lnTo>
                  <a:close/>
                </a:path>
                <a:path w="73025" h="53339">
                  <a:moveTo>
                    <a:pt x="27978" y="24892"/>
                  </a:moveTo>
                  <a:lnTo>
                    <a:pt x="27203" y="24892"/>
                  </a:lnTo>
                  <a:lnTo>
                    <a:pt x="27203" y="25273"/>
                  </a:lnTo>
                  <a:lnTo>
                    <a:pt x="26822" y="25654"/>
                  </a:lnTo>
                  <a:lnTo>
                    <a:pt x="23126" y="25654"/>
                  </a:lnTo>
                  <a:lnTo>
                    <a:pt x="23126" y="26035"/>
                  </a:lnTo>
                  <a:lnTo>
                    <a:pt x="67817" y="26035"/>
                  </a:lnTo>
                  <a:lnTo>
                    <a:pt x="67817" y="25273"/>
                  </a:lnTo>
                  <a:lnTo>
                    <a:pt x="28371" y="25273"/>
                  </a:lnTo>
                  <a:lnTo>
                    <a:pt x="27978" y="24892"/>
                  </a:lnTo>
                  <a:close/>
                </a:path>
                <a:path w="73025" h="53339">
                  <a:moveTo>
                    <a:pt x="14579" y="22987"/>
                  </a:moveTo>
                  <a:lnTo>
                    <a:pt x="9334" y="22987"/>
                  </a:lnTo>
                  <a:lnTo>
                    <a:pt x="9334" y="25273"/>
                  </a:lnTo>
                  <a:lnTo>
                    <a:pt x="9715" y="25654"/>
                  </a:lnTo>
                  <a:lnTo>
                    <a:pt x="22351" y="25654"/>
                  </a:lnTo>
                  <a:lnTo>
                    <a:pt x="22351" y="25273"/>
                  </a:lnTo>
                  <a:lnTo>
                    <a:pt x="21958" y="25273"/>
                  </a:lnTo>
                  <a:lnTo>
                    <a:pt x="21958" y="24892"/>
                  </a:lnTo>
                  <a:lnTo>
                    <a:pt x="21577" y="24511"/>
                  </a:lnTo>
                  <a:lnTo>
                    <a:pt x="17487" y="24511"/>
                  </a:lnTo>
                  <a:lnTo>
                    <a:pt x="17487" y="24130"/>
                  </a:lnTo>
                  <a:lnTo>
                    <a:pt x="16713" y="24130"/>
                  </a:lnTo>
                  <a:lnTo>
                    <a:pt x="16713" y="23749"/>
                  </a:lnTo>
                  <a:lnTo>
                    <a:pt x="14579" y="23749"/>
                  </a:lnTo>
                  <a:lnTo>
                    <a:pt x="14579" y="22987"/>
                  </a:lnTo>
                  <a:close/>
                </a:path>
                <a:path w="73025" h="53339">
                  <a:moveTo>
                    <a:pt x="24676" y="25273"/>
                  </a:moveTo>
                  <a:lnTo>
                    <a:pt x="24295" y="25273"/>
                  </a:lnTo>
                  <a:lnTo>
                    <a:pt x="23901" y="25654"/>
                  </a:lnTo>
                  <a:lnTo>
                    <a:pt x="24676" y="25654"/>
                  </a:lnTo>
                  <a:lnTo>
                    <a:pt x="24676" y="25273"/>
                  </a:lnTo>
                  <a:close/>
                </a:path>
                <a:path w="73025" h="53339">
                  <a:moveTo>
                    <a:pt x="25069" y="25273"/>
                  </a:moveTo>
                  <a:lnTo>
                    <a:pt x="24676" y="25273"/>
                  </a:lnTo>
                  <a:lnTo>
                    <a:pt x="24676" y="25654"/>
                  </a:lnTo>
                  <a:lnTo>
                    <a:pt x="25260" y="25654"/>
                  </a:lnTo>
                  <a:lnTo>
                    <a:pt x="25069" y="25273"/>
                  </a:lnTo>
                  <a:close/>
                </a:path>
                <a:path w="73025" h="53339">
                  <a:moveTo>
                    <a:pt x="69367" y="23368"/>
                  </a:moveTo>
                  <a:lnTo>
                    <a:pt x="30124" y="23368"/>
                  </a:lnTo>
                  <a:lnTo>
                    <a:pt x="30124" y="23749"/>
                  </a:lnTo>
                  <a:lnTo>
                    <a:pt x="29730" y="23749"/>
                  </a:lnTo>
                  <a:lnTo>
                    <a:pt x="29730" y="24130"/>
                  </a:lnTo>
                  <a:lnTo>
                    <a:pt x="29146" y="24130"/>
                  </a:lnTo>
                  <a:lnTo>
                    <a:pt x="28765" y="24511"/>
                  </a:lnTo>
                  <a:lnTo>
                    <a:pt x="28765" y="25273"/>
                  </a:lnTo>
                  <a:lnTo>
                    <a:pt x="68592" y="25273"/>
                  </a:lnTo>
                  <a:lnTo>
                    <a:pt x="69367" y="24511"/>
                  </a:lnTo>
                  <a:lnTo>
                    <a:pt x="69367" y="23368"/>
                  </a:lnTo>
                  <a:close/>
                </a:path>
                <a:path w="73025" h="53339">
                  <a:moveTo>
                    <a:pt x="19824" y="24130"/>
                  </a:moveTo>
                  <a:lnTo>
                    <a:pt x="17487" y="24130"/>
                  </a:lnTo>
                  <a:lnTo>
                    <a:pt x="17487" y="24511"/>
                  </a:lnTo>
                  <a:lnTo>
                    <a:pt x="20205" y="24511"/>
                  </a:lnTo>
                  <a:lnTo>
                    <a:pt x="19824" y="24130"/>
                  </a:lnTo>
                  <a:close/>
                </a:path>
                <a:path w="73025" h="53339">
                  <a:moveTo>
                    <a:pt x="16332" y="23368"/>
                  </a:moveTo>
                  <a:lnTo>
                    <a:pt x="15354" y="23368"/>
                  </a:lnTo>
                  <a:lnTo>
                    <a:pt x="15354" y="23749"/>
                  </a:lnTo>
                  <a:lnTo>
                    <a:pt x="16713" y="23749"/>
                  </a:lnTo>
                  <a:lnTo>
                    <a:pt x="16332" y="23368"/>
                  </a:lnTo>
                  <a:close/>
                </a:path>
                <a:path w="73025" h="53339">
                  <a:moveTo>
                    <a:pt x="70142" y="20828"/>
                  </a:moveTo>
                  <a:lnTo>
                    <a:pt x="32842" y="20828"/>
                  </a:lnTo>
                  <a:lnTo>
                    <a:pt x="32448" y="21209"/>
                  </a:lnTo>
                  <a:lnTo>
                    <a:pt x="32067" y="21209"/>
                  </a:lnTo>
                  <a:lnTo>
                    <a:pt x="32067" y="21590"/>
                  </a:lnTo>
                  <a:lnTo>
                    <a:pt x="31673" y="21971"/>
                  </a:lnTo>
                  <a:lnTo>
                    <a:pt x="31292" y="21971"/>
                  </a:lnTo>
                  <a:lnTo>
                    <a:pt x="31292" y="22606"/>
                  </a:lnTo>
                  <a:lnTo>
                    <a:pt x="30505" y="22606"/>
                  </a:lnTo>
                  <a:lnTo>
                    <a:pt x="30505" y="23368"/>
                  </a:lnTo>
                  <a:lnTo>
                    <a:pt x="69761" y="23368"/>
                  </a:lnTo>
                  <a:lnTo>
                    <a:pt x="69761" y="21209"/>
                  </a:lnTo>
                  <a:lnTo>
                    <a:pt x="70142" y="20828"/>
                  </a:lnTo>
                  <a:close/>
                </a:path>
                <a:path w="73025" h="53339">
                  <a:moveTo>
                    <a:pt x="14185" y="21590"/>
                  </a:moveTo>
                  <a:lnTo>
                    <a:pt x="9715" y="21590"/>
                  </a:lnTo>
                  <a:lnTo>
                    <a:pt x="9334" y="21971"/>
                  </a:lnTo>
                  <a:lnTo>
                    <a:pt x="9334" y="22225"/>
                  </a:lnTo>
                  <a:lnTo>
                    <a:pt x="8940" y="22606"/>
                  </a:lnTo>
                  <a:lnTo>
                    <a:pt x="8940" y="22987"/>
                  </a:lnTo>
                  <a:lnTo>
                    <a:pt x="14185" y="22987"/>
                  </a:lnTo>
                  <a:lnTo>
                    <a:pt x="14185" y="21590"/>
                  </a:lnTo>
                  <a:close/>
                </a:path>
                <a:path w="73025" h="53339">
                  <a:moveTo>
                    <a:pt x="13017" y="20828"/>
                  </a:moveTo>
                  <a:lnTo>
                    <a:pt x="9715" y="20828"/>
                  </a:lnTo>
                  <a:lnTo>
                    <a:pt x="10109" y="21209"/>
                  </a:lnTo>
                  <a:lnTo>
                    <a:pt x="10109" y="21590"/>
                  </a:lnTo>
                  <a:lnTo>
                    <a:pt x="13804" y="21590"/>
                  </a:lnTo>
                  <a:lnTo>
                    <a:pt x="13411" y="21209"/>
                  </a:lnTo>
                  <a:lnTo>
                    <a:pt x="13017" y="21209"/>
                  </a:lnTo>
                  <a:lnTo>
                    <a:pt x="13017" y="20828"/>
                  </a:lnTo>
                  <a:close/>
                </a:path>
                <a:path w="73025" h="53339">
                  <a:moveTo>
                    <a:pt x="12242" y="20066"/>
                  </a:moveTo>
                  <a:lnTo>
                    <a:pt x="10883" y="20066"/>
                  </a:lnTo>
                  <a:lnTo>
                    <a:pt x="10490" y="20447"/>
                  </a:lnTo>
                  <a:lnTo>
                    <a:pt x="9715" y="20447"/>
                  </a:lnTo>
                  <a:lnTo>
                    <a:pt x="10109" y="20828"/>
                  </a:lnTo>
                  <a:lnTo>
                    <a:pt x="12636" y="20828"/>
                  </a:lnTo>
                  <a:lnTo>
                    <a:pt x="12636" y="20447"/>
                  </a:lnTo>
                  <a:lnTo>
                    <a:pt x="12242" y="20066"/>
                  </a:lnTo>
                  <a:close/>
                </a:path>
                <a:path w="73025" h="53339">
                  <a:moveTo>
                    <a:pt x="70535" y="20066"/>
                  </a:moveTo>
                  <a:lnTo>
                    <a:pt x="69761" y="20066"/>
                  </a:lnTo>
                  <a:lnTo>
                    <a:pt x="69761" y="20447"/>
                  </a:lnTo>
                  <a:lnTo>
                    <a:pt x="34010" y="20447"/>
                  </a:lnTo>
                  <a:lnTo>
                    <a:pt x="33616" y="20828"/>
                  </a:lnTo>
                  <a:lnTo>
                    <a:pt x="70535" y="20828"/>
                  </a:lnTo>
                  <a:lnTo>
                    <a:pt x="70535" y="20066"/>
                  </a:lnTo>
                  <a:close/>
                </a:path>
                <a:path w="73025" h="53339">
                  <a:moveTo>
                    <a:pt x="69761" y="20066"/>
                  </a:moveTo>
                  <a:lnTo>
                    <a:pt x="34391" y="20066"/>
                  </a:lnTo>
                  <a:lnTo>
                    <a:pt x="34391" y="20447"/>
                  </a:lnTo>
                  <a:lnTo>
                    <a:pt x="69761" y="20447"/>
                  </a:lnTo>
                  <a:lnTo>
                    <a:pt x="69761" y="20066"/>
                  </a:lnTo>
                  <a:close/>
                </a:path>
                <a:path w="73025" h="53339">
                  <a:moveTo>
                    <a:pt x="11468" y="19685"/>
                  </a:moveTo>
                  <a:lnTo>
                    <a:pt x="11087" y="19685"/>
                  </a:lnTo>
                  <a:lnTo>
                    <a:pt x="11087" y="20066"/>
                  </a:lnTo>
                  <a:lnTo>
                    <a:pt x="11468" y="20066"/>
                  </a:lnTo>
                  <a:lnTo>
                    <a:pt x="11468" y="19685"/>
                  </a:lnTo>
                  <a:close/>
                </a:path>
                <a:path w="73025" h="53339">
                  <a:moveTo>
                    <a:pt x="68986" y="16383"/>
                  </a:moveTo>
                  <a:lnTo>
                    <a:pt x="35369" y="16383"/>
                  </a:lnTo>
                  <a:lnTo>
                    <a:pt x="35369" y="16764"/>
                  </a:lnTo>
                  <a:lnTo>
                    <a:pt x="34975" y="17145"/>
                  </a:lnTo>
                  <a:lnTo>
                    <a:pt x="34594" y="17399"/>
                  </a:lnTo>
                  <a:lnTo>
                    <a:pt x="34594" y="18542"/>
                  </a:lnTo>
                  <a:lnTo>
                    <a:pt x="34391" y="18923"/>
                  </a:lnTo>
                  <a:lnTo>
                    <a:pt x="34391" y="19685"/>
                  </a:lnTo>
                  <a:lnTo>
                    <a:pt x="34010" y="19685"/>
                  </a:lnTo>
                  <a:lnTo>
                    <a:pt x="34010" y="20066"/>
                  </a:lnTo>
                  <a:lnTo>
                    <a:pt x="69367" y="20066"/>
                  </a:lnTo>
                  <a:lnTo>
                    <a:pt x="69761" y="19685"/>
                  </a:lnTo>
                  <a:lnTo>
                    <a:pt x="69761" y="19304"/>
                  </a:lnTo>
                  <a:lnTo>
                    <a:pt x="68592" y="19304"/>
                  </a:lnTo>
                  <a:lnTo>
                    <a:pt x="68198" y="18923"/>
                  </a:lnTo>
                  <a:lnTo>
                    <a:pt x="68198" y="18542"/>
                  </a:lnTo>
                  <a:lnTo>
                    <a:pt x="68592" y="18542"/>
                  </a:lnTo>
                  <a:lnTo>
                    <a:pt x="68592" y="17780"/>
                  </a:lnTo>
                  <a:lnTo>
                    <a:pt x="68198" y="17399"/>
                  </a:lnTo>
                  <a:lnTo>
                    <a:pt x="68198" y="17145"/>
                  </a:lnTo>
                  <a:lnTo>
                    <a:pt x="68592" y="17145"/>
                  </a:lnTo>
                  <a:lnTo>
                    <a:pt x="68592" y="16764"/>
                  </a:lnTo>
                  <a:lnTo>
                    <a:pt x="68986" y="16383"/>
                  </a:lnTo>
                  <a:close/>
                </a:path>
                <a:path w="73025" h="53339">
                  <a:moveTo>
                    <a:pt x="69761" y="18923"/>
                  </a:moveTo>
                  <a:lnTo>
                    <a:pt x="68592" y="18923"/>
                  </a:lnTo>
                  <a:lnTo>
                    <a:pt x="68592" y="19304"/>
                  </a:lnTo>
                  <a:lnTo>
                    <a:pt x="69761" y="19304"/>
                  </a:lnTo>
                  <a:lnTo>
                    <a:pt x="69761" y="18923"/>
                  </a:lnTo>
                  <a:close/>
                </a:path>
                <a:path w="73025" h="53339">
                  <a:moveTo>
                    <a:pt x="69367" y="11557"/>
                  </a:moveTo>
                  <a:lnTo>
                    <a:pt x="38087" y="11557"/>
                  </a:lnTo>
                  <a:lnTo>
                    <a:pt x="37693" y="11938"/>
                  </a:lnTo>
                  <a:lnTo>
                    <a:pt x="37693" y="12573"/>
                  </a:lnTo>
                  <a:lnTo>
                    <a:pt x="37312" y="12573"/>
                  </a:lnTo>
                  <a:lnTo>
                    <a:pt x="37693" y="12954"/>
                  </a:lnTo>
                  <a:lnTo>
                    <a:pt x="37312" y="12954"/>
                  </a:lnTo>
                  <a:lnTo>
                    <a:pt x="37312" y="14097"/>
                  </a:lnTo>
                  <a:lnTo>
                    <a:pt x="36918" y="14097"/>
                  </a:lnTo>
                  <a:lnTo>
                    <a:pt x="36918" y="14478"/>
                  </a:lnTo>
                  <a:lnTo>
                    <a:pt x="36537" y="14859"/>
                  </a:lnTo>
                  <a:lnTo>
                    <a:pt x="36144" y="14859"/>
                  </a:lnTo>
                  <a:lnTo>
                    <a:pt x="36144" y="15621"/>
                  </a:lnTo>
                  <a:lnTo>
                    <a:pt x="35750" y="16002"/>
                  </a:lnTo>
                  <a:lnTo>
                    <a:pt x="35750" y="16383"/>
                  </a:lnTo>
                  <a:lnTo>
                    <a:pt x="68592" y="16383"/>
                  </a:lnTo>
                  <a:lnTo>
                    <a:pt x="68592" y="16002"/>
                  </a:lnTo>
                  <a:lnTo>
                    <a:pt x="69367" y="16002"/>
                  </a:lnTo>
                  <a:lnTo>
                    <a:pt x="69367" y="14478"/>
                  </a:lnTo>
                  <a:lnTo>
                    <a:pt x="69761" y="14097"/>
                  </a:lnTo>
                  <a:lnTo>
                    <a:pt x="69761" y="13716"/>
                  </a:lnTo>
                  <a:lnTo>
                    <a:pt x="70142" y="13716"/>
                  </a:lnTo>
                  <a:lnTo>
                    <a:pt x="70142" y="12319"/>
                  </a:lnTo>
                  <a:lnTo>
                    <a:pt x="69761" y="12319"/>
                  </a:lnTo>
                  <a:lnTo>
                    <a:pt x="69761" y="11938"/>
                  </a:lnTo>
                  <a:lnTo>
                    <a:pt x="69367" y="11557"/>
                  </a:lnTo>
                  <a:close/>
                </a:path>
                <a:path w="73025" h="53339">
                  <a:moveTo>
                    <a:pt x="70142" y="13716"/>
                  </a:moveTo>
                  <a:lnTo>
                    <a:pt x="69761" y="13716"/>
                  </a:lnTo>
                  <a:lnTo>
                    <a:pt x="69761" y="14097"/>
                  </a:lnTo>
                  <a:lnTo>
                    <a:pt x="70142" y="14097"/>
                  </a:lnTo>
                  <a:lnTo>
                    <a:pt x="70142" y="13716"/>
                  </a:lnTo>
                  <a:close/>
                </a:path>
                <a:path w="73025" h="53339">
                  <a:moveTo>
                    <a:pt x="70142" y="11938"/>
                  </a:moveTo>
                  <a:lnTo>
                    <a:pt x="69761" y="12319"/>
                  </a:lnTo>
                  <a:lnTo>
                    <a:pt x="70142" y="12319"/>
                  </a:lnTo>
                  <a:lnTo>
                    <a:pt x="70142" y="11938"/>
                  </a:lnTo>
                  <a:close/>
                </a:path>
                <a:path w="73025" h="53339">
                  <a:moveTo>
                    <a:pt x="63741" y="5969"/>
                  </a:moveTo>
                  <a:lnTo>
                    <a:pt x="41008" y="5969"/>
                  </a:lnTo>
                  <a:lnTo>
                    <a:pt x="41389" y="6350"/>
                  </a:lnTo>
                  <a:lnTo>
                    <a:pt x="41389" y="7239"/>
                  </a:lnTo>
                  <a:lnTo>
                    <a:pt x="41008" y="7239"/>
                  </a:lnTo>
                  <a:lnTo>
                    <a:pt x="41008" y="7620"/>
                  </a:lnTo>
                  <a:lnTo>
                    <a:pt x="40614" y="7620"/>
                  </a:lnTo>
                  <a:lnTo>
                    <a:pt x="40614" y="9652"/>
                  </a:lnTo>
                  <a:lnTo>
                    <a:pt x="40220" y="10033"/>
                  </a:lnTo>
                  <a:lnTo>
                    <a:pt x="40220" y="10414"/>
                  </a:lnTo>
                  <a:lnTo>
                    <a:pt x="39839" y="10795"/>
                  </a:lnTo>
                  <a:lnTo>
                    <a:pt x="40220" y="11176"/>
                  </a:lnTo>
                  <a:lnTo>
                    <a:pt x="38480" y="11176"/>
                  </a:lnTo>
                  <a:lnTo>
                    <a:pt x="38480" y="11557"/>
                  </a:lnTo>
                  <a:lnTo>
                    <a:pt x="69761" y="11557"/>
                  </a:lnTo>
                  <a:lnTo>
                    <a:pt x="69761" y="11176"/>
                  </a:lnTo>
                  <a:lnTo>
                    <a:pt x="70142" y="10795"/>
                  </a:lnTo>
                  <a:lnTo>
                    <a:pt x="70142" y="10414"/>
                  </a:lnTo>
                  <a:lnTo>
                    <a:pt x="72085" y="10414"/>
                  </a:lnTo>
                  <a:lnTo>
                    <a:pt x="72085" y="10033"/>
                  </a:lnTo>
                  <a:lnTo>
                    <a:pt x="72478" y="10033"/>
                  </a:lnTo>
                  <a:lnTo>
                    <a:pt x="72085" y="9652"/>
                  </a:lnTo>
                  <a:lnTo>
                    <a:pt x="71310" y="9652"/>
                  </a:lnTo>
                  <a:lnTo>
                    <a:pt x="71310" y="9271"/>
                  </a:lnTo>
                  <a:lnTo>
                    <a:pt x="70929" y="9271"/>
                  </a:lnTo>
                  <a:lnTo>
                    <a:pt x="70535" y="8890"/>
                  </a:lnTo>
                  <a:lnTo>
                    <a:pt x="70535" y="8509"/>
                  </a:lnTo>
                  <a:lnTo>
                    <a:pt x="70929" y="8128"/>
                  </a:lnTo>
                  <a:lnTo>
                    <a:pt x="65671" y="8128"/>
                  </a:lnTo>
                  <a:lnTo>
                    <a:pt x="65671" y="6731"/>
                  </a:lnTo>
                  <a:lnTo>
                    <a:pt x="65290" y="6731"/>
                  </a:lnTo>
                  <a:lnTo>
                    <a:pt x="65290" y="6350"/>
                  </a:lnTo>
                  <a:lnTo>
                    <a:pt x="63741" y="6350"/>
                  </a:lnTo>
                  <a:lnTo>
                    <a:pt x="63741" y="5969"/>
                  </a:lnTo>
                  <a:close/>
                </a:path>
                <a:path w="73025" h="53339">
                  <a:moveTo>
                    <a:pt x="72085" y="10414"/>
                  </a:moveTo>
                  <a:lnTo>
                    <a:pt x="70535" y="10414"/>
                  </a:lnTo>
                  <a:lnTo>
                    <a:pt x="70929" y="10795"/>
                  </a:lnTo>
                  <a:lnTo>
                    <a:pt x="71704" y="10795"/>
                  </a:lnTo>
                  <a:lnTo>
                    <a:pt x="71704" y="11176"/>
                  </a:lnTo>
                  <a:lnTo>
                    <a:pt x="72085" y="11176"/>
                  </a:lnTo>
                  <a:lnTo>
                    <a:pt x="72085" y="10414"/>
                  </a:lnTo>
                  <a:close/>
                </a:path>
                <a:path w="73025" h="53339">
                  <a:moveTo>
                    <a:pt x="71704" y="9271"/>
                  </a:moveTo>
                  <a:lnTo>
                    <a:pt x="71310" y="9652"/>
                  </a:lnTo>
                  <a:lnTo>
                    <a:pt x="71704" y="9652"/>
                  </a:lnTo>
                  <a:lnTo>
                    <a:pt x="71704" y="9271"/>
                  </a:lnTo>
                  <a:close/>
                </a:path>
                <a:path w="73025" h="53339">
                  <a:moveTo>
                    <a:pt x="68986" y="7620"/>
                  </a:moveTo>
                  <a:lnTo>
                    <a:pt x="68198" y="7620"/>
                  </a:lnTo>
                  <a:lnTo>
                    <a:pt x="67817" y="7747"/>
                  </a:lnTo>
                  <a:lnTo>
                    <a:pt x="67817" y="8128"/>
                  </a:lnTo>
                  <a:lnTo>
                    <a:pt x="70929" y="8128"/>
                  </a:lnTo>
                  <a:lnTo>
                    <a:pt x="70929" y="7747"/>
                  </a:lnTo>
                  <a:lnTo>
                    <a:pt x="68986" y="7747"/>
                  </a:lnTo>
                  <a:close/>
                </a:path>
                <a:path w="73025" h="53339">
                  <a:moveTo>
                    <a:pt x="70142" y="7620"/>
                  </a:moveTo>
                  <a:lnTo>
                    <a:pt x="69761" y="7620"/>
                  </a:lnTo>
                  <a:lnTo>
                    <a:pt x="70142" y="7747"/>
                  </a:lnTo>
                  <a:close/>
                </a:path>
                <a:path w="73025" h="53339">
                  <a:moveTo>
                    <a:pt x="65671" y="6350"/>
                  </a:moveTo>
                  <a:lnTo>
                    <a:pt x="65290" y="6731"/>
                  </a:lnTo>
                  <a:lnTo>
                    <a:pt x="65671" y="6731"/>
                  </a:lnTo>
                  <a:lnTo>
                    <a:pt x="65671" y="6350"/>
                  </a:lnTo>
                  <a:close/>
                </a:path>
                <a:path w="73025" h="53339">
                  <a:moveTo>
                    <a:pt x="63347" y="4826"/>
                  </a:moveTo>
                  <a:lnTo>
                    <a:pt x="41389" y="4826"/>
                  </a:lnTo>
                  <a:lnTo>
                    <a:pt x="41389" y="5207"/>
                  </a:lnTo>
                  <a:lnTo>
                    <a:pt x="41008" y="5207"/>
                  </a:lnTo>
                  <a:lnTo>
                    <a:pt x="40614" y="5588"/>
                  </a:lnTo>
                  <a:lnTo>
                    <a:pt x="40614" y="5969"/>
                  </a:lnTo>
                  <a:lnTo>
                    <a:pt x="63347" y="5969"/>
                  </a:lnTo>
                  <a:lnTo>
                    <a:pt x="63347" y="4826"/>
                  </a:lnTo>
                  <a:close/>
                </a:path>
                <a:path w="73025" h="53339">
                  <a:moveTo>
                    <a:pt x="42938" y="4445"/>
                  </a:moveTo>
                  <a:lnTo>
                    <a:pt x="42557" y="4445"/>
                  </a:lnTo>
                  <a:lnTo>
                    <a:pt x="42163" y="4826"/>
                  </a:lnTo>
                  <a:lnTo>
                    <a:pt x="42938" y="4826"/>
                  </a:lnTo>
                  <a:lnTo>
                    <a:pt x="42938" y="4445"/>
                  </a:lnTo>
                  <a:close/>
                </a:path>
                <a:path w="73025" h="53339">
                  <a:moveTo>
                    <a:pt x="43332" y="4445"/>
                  </a:moveTo>
                  <a:lnTo>
                    <a:pt x="42938" y="4445"/>
                  </a:lnTo>
                  <a:lnTo>
                    <a:pt x="42938" y="4826"/>
                  </a:lnTo>
                  <a:lnTo>
                    <a:pt x="43332" y="4826"/>
                  </a:lnTo>
                  <a:lnTo>
                    <a:pt x="43332" y="4445"/>
                  </a:lnTo>
                  <a:close/>
                </a:path>
                <a:path w="73025" h="53339">
                  <a:moveTo>
                    <a:pt x="45084" y="3683"/>
                  </a:moveTo>
                  <a:lnTo>
                    <a:pt x="44310" y="3683"/>
                  </a:lnTo>
                  <a:lnTo>
                    <a:pt x="44310" y="4445"/>
                  </a:lnTo>
                  <a:lnTo>
                    <a:pt x="43726" y="4445"/>
                  </a:lnTo>
                  <a:lnTo>
                    <a:pt x="43726" y="4826"/>
                  </a:lnTo>
                  <a:lnTo>
                    <a:pt x="45465" y="4826"/>
                  </a:lnTo>
                  <a:lnTo>
                    <a:pt x="45465" y="4064"/>
                  </a:lnTo>
                  <a:lnTo>
                    <a:pt x="45084" y="4064"/>
                  </a:lnTo>
                  <a:lnTo>
                    <a:pt x="45084" y="3683"/>
                  </a:lnTo>
                  <a:close/>
                </a:path>
                <a:path w="73025" h="53339">
                  <a:moveTo>
                    <a:pt x="60820" y="3683"/>
                  </a:moveTo>
                  <a:lnTo>
                    <a:pt x="47409" y="3683"/>
                  </a:lnTo>
                  <a:lnTo>
                    <a:pt x="47409" y="4064"/>
                  </a:lnTo>
                  <a:lnTo>
                    <a:pt x="46634" y="4064"/>
                  </a:lnTo>
                  <a:lnTo>
                    <a:pt x="46634" y="4445"/>
                  </a:lnTo>
                  <a:lnTo>
                    <a:pt x="46253" y="4445"/>
                  </a:lnTo>
                  <a:lnTo>
                    <a:pt x="46253" y="4826"/>
                  </a:lnTo>
                  <a:lnTo>
                    <a:pt x="61213" y="4826"/>
                  </a:lnTo>
                  <a:lnTo>
                    <a:pt x="60820" y="4445"/>
                  </a:lnTo>
                  <a:lnTo>
                    <a:pt x="60820" y="3683"/>
                  </a:lnTo>
                  <a:close/>
                </a:path>
                <a:path w="73025" h="53339">
                  <a:moveTo>
                    <a:pt x="61988" y="4445"/>
                  </a:moveTo>
                  <a:lnTo>
                    <a:pt x="61594" y="4445"/>
                  </a:lnTo>
                  <a:lnTo>
                    <a:pt x="61594" y="4826"/>
                  </a:lnTo>
                  <a:lnTo>
                    <a:pt x="61988" y="4826"/>
                  </a:lnTo>
                  <a:lnTo>
                    <a:pt x="61988" y="4445"/>
                  </a:lnTo>
                  <a:close/>
                </a:path>
                <a:path w="73025" h="53339">
                  <a:moveTo>
                    <a:pt x="48577" y="2921"/>
                  </a:moveTo>
                  <a:lnTo>
                    <a:pt x="48196" y="2921"/>
                  </a:lnTo>
                  <a:lnTo>
                    <a:pt x="47802" y="3302"/>
                  </a:lnTo>
                  <a:lnTo>
                    <a:pt x="47802" y="3683"/>
                  </a:lnTo>
                  <a:lnTo>
                    <a:pt x="50330" y="3683"/>
                  </a:lnTo>
                  <a:lnTo>
                    <a:pt x="49936" y="3302"/>
                  </a:lnTo>
                  <a:lnTo>
                    <a:pt x="48577" y="3302"/>
                  </a:lnTo>
                  <a:lnTo>
                    <a:pt x="48577" y="2921"/>
                  </a:lnTo>
                  <a:close/>
                </a:path>
                <a:path w="73025" h="53339">
                  <a:moveTo>
                    <a:pt x="59651" y="2921"/>
                  </a:moveTo>
                  <a:lnTo>
                    <a:pt x="50711" y="2921"/>
                  </a:lnTo>
                  <a:lnTo>
                    <a:pt x="50711" y="3683"/>
                  </a:lnTo>
                  <a:lnTo>
                    <a:pt x="59651" y="3683"/>
                  </a:lnTo>
                  <a:lnTo>
                    <a:pt x="59651" y="2921"/>
                  </a:lnTo>
                  <a:close/>
                </a:path>
                <a:path w="73025" h="53339">
                  <a:moveTo>
                    <a:pt x="51879" y="1651"/>
                  </a:moveTo>
                  <a:lnTo>
                    <a:pt x="51498" y="1651"/>
                  </a:lnTo>
                  <a:lnTo>
                    <a:pt x="51498" y="2413"/>
                  </a:lnTo>
                  <a:lnTo>
                    <a:pt x="51879" y="2794"/>
                  </a:lnTo>
                  <a:lnTo>
                    <a:pt x="51498" y="2921"/>
                  </a:lnTo>
                  <a:lnTo>
                    <a:pt x="53047" y="2921"/>
                  </a:lnTo>
                  <a:lnTo>
                    <a:pt x="53047" y="2794"/>
                  </a:lnTo>
                  <a:lnTo>
                    <a:pt x="52654" y="2794"/>
                  </a:lnTo>
                  <a:lnTo>
                    <a:pt x="52654" y="2413"/>
                  </a:lnTo>
                  <a:lnTo>
                    <a:pt x="52273" y="2413"/>
                  </a:lnTo>
                  <a:lnTo>
                    <a:pt x="52654" y="2032"/>
                  </a:lnTo>
                  <a:lnTo>
                    <a:pt x="51879" y="2032"/>
                  </a:lnTo>
                  <a:lnTo>
                    <a:pt x="51879" y="1651"/>
                  </a:lnTo>
                  <a:close/>
                </a:path>
                <a:path w="73025" h="53339">
                  <a:moveTo>
                    <a:pt x="59270" y="2413"/>
                  </a:moveTo>
                  <a:lnTo>
                    <a:pt x="53632" y="2413"/>
                  </a:lnTo>
                  <a:lnTo>
                    <a:pt x="53632" y="2794"/>
                  </a:lnTo>
                  <a:lnTo>
                    <a:pt x="53441" y="2794"/>
                  </a:lnTo>
                  <a:lnTo>
                    <a:pt x="53441" y="2921"/>
                  </a:lnTo>
                  <a:lnTo>
                    <a:pt x="59270" y="2921"/>
                  </a:lnTo>
                  <a:lnTo>
                    <a:pt x="59270" y="2413"/>
                  </a:lnTo>
                  <a:close/>
                </a:path>
                <a:path w="73025" h="53339">
                  <a:moveTo>
                    <a:pt x="58292" y="1651"/>
                  </a:moveTo>
                  <a:lnTo>
                    <a:pt x="54800" y="1651"/>
                  </a:lnTo>
                  <a:lnTo>
                    <a:pt x="54406" y="2032"/>
                  </a:lnTo>
                  <a:lnTo>
                    <a:pt x="54406" y="2413"/>
                  </a:lnTo>
                  <a:lnTo>
                    <a:pt x="58877" y="2413"/>
                  </a:lnTo>
                  <a:lnTo>
                    <a:pt x="58877" y="2032"/>
                  </a:lnTo>
                  <a:lnTo>
                    <a:pt x="58292" y="2032"/>
                  </a:lnTo>
                  <a:lnTo>
                    <a:pt x="58292" y="1651"/>
                  </a:lnTo>
                  <a:close/>
                </a:path>
                <a:path w="73025" h="53339">
                  <a:moveTo>
                    <a:pt x="55968" y="0"/>
                  </a:moveTo>
                  <a:lnTo>
                    <a:pt x="54800" y="0"/>
                  </a:lnTo>
                  <a:lnTo>
                    <a:pt x="54800" y="1143"/>
                  </a:lnTo>
                  <a:lnTo>
                    <a:pt x="54406" y="1651"/>
                  </a:lnTo>
                  <a:lnTo>
                    <a:pt x="57518" y="1651"/>
                  </a:lnTo>
                  <a:lnTo>
                    <a:pt x="57518" y="1143"/>
                  </a:lnTo>
                  <a:lnTo>
                    <a:pt x="56743" y="1143"/>
                  </a:lnTo>
                  <a:lnTo>
                    <a:pt x="56743" y="762"/>
                  </a:lnTo>
                  <a:lnTo>
                    <a:pt x="55968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0" name="object 3380"/>
            <p:cNvSpPr/>
            <p:nvPr/>
          </p:nvSpPr>
          <p:spPr>
            <a:xfrm>
              <a:off x="4339029" y="2222963"/>
              <a:ext cx="73025" cy="53340"/>
            </a:xfrm>
            <a:custGeom>
              <a:avLst/>
              <a:gdLst/>
              <a:ahLst/>
              <a:cxnLst/>
              <a:rect l="l" t="t" r="r" b="b"/>
              <a:pathLst>
                <a:path w="73025" h="53339">
                  <a:moveTo>
                    <a:pt x="72478" y="10020"/>
                  </a:moveTo>
                  <a:lnTo>
                    <a:pt x="72085" y="10020"/>
                  </a:lnTo>
                  <a:lnTo>
                    <a:pt x="72085" y="10401"/>
                  </a:lnTo>
                  <a:lnTo>
                    <a:pt x="72085" y="10794"/>
                  </a:lnTo>
                  <a:lnTo>
                    <a:pt x="72085" y="11175"/>
                  </a:lnTo>
                  <a:lnTo>
                    <a:pt x="71704" y="11175"/>
                  </a:lnTo>
                  <a:lnTo>
                    <a:pt x="71704" y="10794"/>
                  </a:lnTo>
                  <a:lnTo>
                    <a:pt x="71310" y="10794"/>
                  </a:lnTo>
                  <a:lnTo>
                    <a:pt x="70929" y="10794"/>
                  </a:lnTo>
                  <a:lnTo>
                    <a:pt x="70535" y="10401"/>
                  </a:lnTo>
                  <a:lnTo>
                    <a:pt x="70142" y="10401"/>
                  </a:lnTo>
                  <a:lnTo>
                    <a:pt x="70142" y="10794"/>
                  </a:lnTo>
                  <a:lnTo>
                    <a:pt x="69761" y="11175"/>
                  </a:lnTo>
                  <a:lnTo>
                    <a:pt x="69761" y="11556"/>
                  </a:lnTo>
                  <a:lnTo>
                    <a:pt x="69367" y="11556"/>
                  </a:lnTo>
                  <a:lnTo>
                    <a:pt x="69761" y="11950"/>
                  </a:lnTo>
                  <a:lnTo>
                    <a:pt x="69761" y="12331"/>
                  </a:lnTo>
                  <a:lnTo>
                    <a:pt x="70142" y="11950"/>
                  </a:lnTo>
                  <a:lnTo>
                    <a:pt x="70142" y="12331"/>
                  </a:lnTo>
                  <a:lnTo>
                    <a:pt x="70142" y="12903"/>
                  </a:lnTo>
                  <a:lnTo>
                    <a:pt x="70142" y="13296"/>
                  </a:lnTo>
                  <a:lnTo>
                    <a:pt x="70142" y="13677"/>
                  </a:lnTo>
                  <a:lnTo>
                    <a:pt x="70142" y="14058"/>
                  </a:lnTo>
                  <a:lnTo>
                    <a:pt x="69761" y="14058"/>
                  </a:lnTo>
                  <a:lnTo>
                    <a:pt x="69761" y="13677"/>
                  </a:lnTo>
                  <a:lnTo>
                    <a:pt x="69761" y="14058"/>
                  </a:lnTo>
                  <a:lnTo>
                    <a:pt x="69367" y="14452"/>
                  </a:lnTo>
                  <a:lnTo>
                    <a:pt x="69367" y="14833"/>
                  </a:lnTo>
                  <a:lnTo>
                    <a:pt x="69367" y="15214"/>
                  </a:lnTo>
                  <a:lnTo>
                    <a:pt x="69367" y="15608"/>
                  </a:lnTo>
                  <a:lnTo>
                    <a:pt x="69367" y="15989"/>
                  </a:lnTo>
                  <a:lnTo>
                    <a:pt x="68986" y="15989"/>
                  </a:lnTo>
                  <a:lnTo>
                    <a:pt x="68592" y="15989"/>
                  </a:lnTo>
                  <a:lnTo>
                    <a:pt x="68592" y="16370"/>
                  </a:lnTo>
                  <a:lnTo>
                    <a:pt x="68986" y="16370"/>
                  </a:lnTo>
                  <a:lnTo>
                    <a:pt x="68592" y="16763"/>
                  </a:lnTo>
                  <a:lnTo>
                    <a:pt x="68592" y="17144"/>
                  </a:lnTo>
                  <a:lnTo>
                    <a:pt x="68198" y="17144"/>
                  </a:lnTo>
                  <a:lnTo>
                    <a:pt x="68198" y="17335"/>
                  </a:lnTo>
                  <a:lnTo>
                    <a:pt x="68592" y="17729"/>
                  </a:lnTo>
                  <a:lnTo>
                    <a:pt x="68592" y="18110"/>
                  </a:lnTo>
                  <a:lnTo>
                    <a:pt x="68592" y="18491"/>
                  </a:lnTo>
                  <a:lnTo>
                    <a:pt x="68198" y="18491"/>
                  </a:lnTo>
                  <a:lnTo>
                    <a:pt x="68198" y="18884"/>
                  </a:lnTo>
                  <a:lnTo>
                    <a:pt x="68592" y="19265"/>
                  </a:lnTo>
                  <a:lnTo>
                    <a:pt x="68592" y="18884"/>
                  </a:lnTo>
                  <a:lnTo>
                    <a:pt x="68986" y="18884"/>
                  </a:lnTo>
                  <a:lnTo>
                    <a:pt x="69367" y="18884"/>
                  </a:lnTo>
                  <a:lnTo>
                    <a:pt x="69761" y="18884"/>
                  </a:lnTo>
                  <a:lnTo>
                    <a:pt x="69761" y="19265"/>
                  </a:lnTo>
                  <a:lnTo>
                    <a:pt x="69761" y="19646"/>
                  </a:lnTo>
                  <a:lnTo>
                    <a:pt x="69367" y="20040"/>
                  </a:lnTo>
                  <a:lnTo>
                    <a:pt x="69761" y="20040"/>
                  </a:lnTo>
                  <a:lnTo>
                    <a:pt x="69761" y="20421"/>
                  </a:lnTo>
                  <a:lnTo>
                    <a:pt x="69761" y="20040"/>
                  </a:lnTo>
                  <a:lnTo>
                    <a:pt x="70142" y="20040"/>
                  </a:lnTo>
                  <a:lnTo>
                    <a:pt x="70535" y="20040"/>
                  </a:lnTo>
                  <a:lnTo>
                    <a:pt x="70535" y="20421"/>
                  </a:lnTo>
                  <a:lnTo>
                    <a:pt x="70535" y="20802"/>
                  </a:lnTo>
                  <a:lnTo>
                    <a:pt x="70142" y="20802"/>
                  </a:lnTo>
                  <a:lnTo>
                    <a:pt x="69761" y="21196"/>
                  </a:lnTo>
                  <a:lnTo>
                    <a:pt x="70142" y="21196"/>
                  </a:lnTo>
                  <a:lnTo>
                    <a:pt x="69761" y="21196"/>
                  </a:lnTo>
                  <a:lnTo>
                    <a:pt x="69761" y="21577"/>
                  </a:lnTo>
                  <a:lnTo>
                    <a:pt x="69761" y="21958"/>
                  </a:lnTo>
                  <a:lnTo>
                    <a:pt x="70142" y="21958"/>
                  </a:lnTo>
                  <a:lnTo>
                    <a:pt x="69761" y="21958"/>
                  </a:lnTo>
                  <a:lnTo>
                    <a:pt x="69761" y="22148"/>
                  </a:lnTo>
                  <a:lnTo>
                    <a:pt x="69761" y="22542"/>
                  </a:lnTo>
                  <a:lnTo>
                    <a:pt x="69761" y="22923"/>
                  </a:lnTo>
                  <a:lnTo>
                    <a:pt x="69761" y="23304"/>
                  </a:lnTo>
                  <a:lnTo>
                    <a:pt x="69367" y="23304"/>
                  </a:lnTo>
                  <a:lnTo>
                    <a:pt x="69367" y="23698"/>
                  </a:lnTo>
                  <a:lnTo>
                    <a:pt x="69367" y="24079"/>
                  </a:lnTo>
                  <a:lnTo>
                    <a:pt x="69367" y="24460"/>
                  </a:lnTo>
                  <a:lnTo>
                    <a:pt x="68986" y="24853"/>
                  </a:lnTo>
                  <a:lnTo>
                    <a:pt x="68592" y="25234"/>
                  </a:lnTo>
                  <a:lnTo>
                    <a:pt x="68198" y="25234"/>
                  </a:lnTo>
                  <a:lnTo>
                    <a:pt x="67817" y="25234"/>
                  </a:lnTo>
                  <a:lnTo>
                    <a:pt x="67817" y="25615"/>
                  </a:lnTo>
                  <a:lnTo>
                    <a:pt x="67817" y="25234"/>
                  </a:lnTo>
                  <a:lnTo>
                    <a:pt x="67817" y="25615"/>
                  </a:lnTo>
                  <a:lnTo>
                    <a:pt x="67817" y="26009"/>
                  </a:lnTo>
                  <a:lnTo>
                    <a:pt x="67627" y="26009"/>
                  </a:lnTo>
                  <a:lnTo>
                    <a:pt x="67627" y="26390"/>
                  </a:lnTo>
                  <a:lnTo>
                    <a:pt x="66840" y="26390"/>
                  </a:lnTo>
                  <a:lnTo>
                    <a:pt x="66840" y="26771"/>
                  </a:lnTo>
                  <a:lnTo>
                    <a:pt x="66459" y="26771"/>
                  </a:lnTo>
                  <a:lnTo>
                    <a:pt x="66459" y="26962"/>
                  </a:lnTo>
                  <a:lnTo>
                    <a:pt x="66459" y="27355"/>
                  </a:lnTo>
                  <a:lnTo>
                    <a:pt x="66065" y="27736"/>
                  </a:lnTo>
                  <a:lnTo>
                    <a:pt x="66065" y="28117"/>
                  </a:lnTo>
                  <a:lnTo>
                    <a:pt x="65671" y="28117"/>
                  </a:lnTo>
                  <a:lnTo>
                    <a:pt x="66065" y="28117"/>
                  </a:lnTo>
                  <a:lnTo>
                    <a:pt x="66065" y="28511"/>
                  </a:lnTo>
                  <a:lnTo>
                    <a:pt x="66065" y="28892"/>
                  </a:lnTo>
                  <a:lnTo>
                    <a:pt x="66065" y="29273"/>
                  </a:lnTo>
                  <a:lnTo>
                    <a:pt x="66065" y="29667"/>
                  </a:lnTo>
                  <a:lnTo>
                    <a:pt x="66065" y="30048"/>
                  </a:lnTo>
                  <a:lnTo>
                    <a:pt x="65671" y="30048"/>
                  </a:lnTo>
                  <a:lnTo>
                    <a:pt x="65290" y="30048"/>
                  </a:lnTo>
                  <a:lnTo>
                    <a:pt x="65290" y="29667"/>
                  </a:lnTo>
                  <a:lnTo>
                    <a:pt x="65290" y="30048"/>
                  </a:lnTo>
                  <a:lnTo>
                    <a:pt x="65290" y="29667"/>
                  </a:lnTo>
                  <a:lnTo>
                    <a:pt x="64896" y="30048"/>
                  </a:lnTo>
                  <a:lnTo>
                    <a:pt x="64896" y="29667"/>
                  </a:lnTo>
                  <a:lnTo>
                    <a:pt x="64896" y="30048"/>
                  </a:lnTo>
                  <a:lnTo>
                    <a:pt x="64515" y="30048"/>
                  </a:lnTo>
                  <a:lnTo>
                    <a:pt x="64515" y="30429"/>
                  </a:lnTo>
                  <a:lnTo>
                    <a:pt x="64515" y="30822"/>
                  </a:lnTo>
                  <a:lnTo>
                    <a:pt x="64515" y="31203"/>
                  </a:lnTo>
                  <a:lnTo>
                    <a:pt x="64515" y="30822"/>
                  </a:lnTo>
                  <a:lnTo>
                    <a:pt x="64122" y="31203"/>
                  </a:lnTo>
                  <a:lnTo>
                    <a:pt x="64515" y="31203"/>
                  </a:lnTo>
                  <a:lnTo>
                    <a:pt x="64122" y="31203"/>
                  </a:lnTo>
                  <a:lnTo>
                    <a:pt x="64122" y="31394"/>
                  </a:lnTo>
                  <a:lnTo>
                    <a:pt x="64122" y="33324"/>
                  </a:lnTo>
                  <a:lnTo>
                    <a:pt x="63741" y="33324"/>
                  </a:lnTo>
                  <a:lnTo>
                    <a:pt x="64122" y="33705"/>
                  </a:lnTo>
                  <a:lnTo>
                    <a:pt x="63741" y="33705"/>
                  </a:lnTo>
                  <a:lnTo>
                    <a:pt x="63741" y="34099"/>
                  </a:lnTo>
                  <a:lnTo>
                    <a:pt x="63741" y="34480"/>
                  </a:lnTo>
                  <a:lnTo>
                    <a:pt x="63741" y="34861"/>
                  </a:lnTo>
                  <a:lnTo>
                    <a:pt x="63741" y="35255"/>
                  </a:lnTo>
                  <a:lnTo>
                    <a:pt x="63347" y="35255"/>
                  </a:lnTo>
                  <a:lnTo>
                    <a:pt x="63741" y="35255"/>
                  </a:lnTo>
                  <a:lnTo>
                    <a:pt x="63347" y="35255"/>
                  </a:lnTo>
                  <a:lnTo>
                    <a:pt x="63347" y="35636"/>
                  </a:lnTo>
                  <a:lnTo>
                    <a:pt x="63347" y="36017"/>
                  </a:lnTo>
                  <a:lnTo>
                    <a:pt x="63347" y="36207"/>
                  </a:lnTo>
                  <a:lnTo>
                    <a:pt x="63347" y="36601"/>
                  </a:lnTo>
                  <a:lnTo>
                    <a:pt x="63741" y="36601"/>
                  </a:lnTo>
                  <a:lnTo>
                    <a:pt x="63741" y="36982"/>
                  </a:lnTo>
                  <a:lnTo>
                    <a:pt x="64122" y="36982"/>
                  </a:lnTo>
                  <a:lnTo>
                    <a:pt x="64122" y="37363"/>
                  </a:lnTo>
                  <a:lnTo>
                    <a:pt x="64122" y="37757"/>
                  </a:lnTo>
                  <a:lnTo>
                    <a:pt x="64515" y="37757"/>
                  </a:lnTo>
                  <a:lnTo>
                    <a:pt x="64896" y="37757"/>
                  </a:lnTo>
                  <a:lnTo>
                    <a:pt x="64896" y="38138"/>
                  </a:lnTo>
                  <a:lnTo>
                    <a:pt x="64515" y="38138"/>
                  </a:lnTo>
                  <a:lnTo>
                    <a:pt x="64515" y="38519"/>
                  </a:lnTo>
                  <a:lnTo>
                    <a:pt x="64122" y="38519"/>
                  </a:lnTo>
                  <a:lnTo>
                    <a:pt x="64122" y="38912"/>
                  </a:lnTo>
                  <a:lnTo>
                    <a:pt x="64515" y="38912"/>
                  </a:lnTo>
                  <a:lnTo>
                    <a:pt x="64515" y="39293"/>
                  </a:lnTo>
                  <a:lnTo>
                    <a:pt x="64515" y="39674"/>
                  </a:lnTo>
                  <a:lnTo>
                    <a:pt x="64515" y="40068"/>
                  </a:lnTo>
                  <a:lnTo>
                    <a:pt x="64515" y="40449"/>
                  </a:lnTo>
                  <a:lnTo>
                    <a:pt x="64896" y="40449"/>
                  </a:lnTo>
                  <a:lnTo>
                    <a:pt x="64515" y="40449"/>
                  </a:lnTo>
                  <a:lnTo>
                    <a:pt x="64896" y="40830"/>
                  </a:lnTo>
                  <a:lnTo>
                    <a:pt x="64896" y="41020"/>
                  </a:lnTo>
                  <a:lnTo>
                    <a:pt x="65290" y="41020"/>
                  </a:lnTo>
                  <a:lnTo>
                    <a:pt x="65290" y="41414"/>
                  </a:lnTo>
                  <a:lnTo>
                    <a:pt x="65671" y="41414"/>
                  </a:lnTo>
                  <a:lnTo>
                    <a:pt x="65671" y="41795"/>
                  </a:lnTo>
                  <a:lnTo>
                    <a:pt x="66065" y="41795"/>
                  </a:lnTo>
                  <a:lnTo>
                    <a:pt x="66065" y="42176"/>
                  </a:lnTo>
                  <a:lnTo>
                    <a:pt x="66459" y="42176"/>
                  </a:lnTo>
                  <a:lnTo>
                    <a:pt x="66840" y="42176"/>
                  </a:lnTo>
                  <a:lnTo>
                    <a:pt x="66840" y="42570"/>
                  </a:lnTo>
                  <a:lnTo>
                    <a:pt x="66840" y="42951"/>
                  </a:lnTo>
                  <a:lnTo>
                    <a:pt x="67233" y="42951"/>
                  </a:lnTo>
                  <a:lnTo>
                    <a:pt x="67233" y="43332"/>
                  </a:lnTo>
                  <a:lnTo>
                    <a:pt x="66840" y="43332"/>
                  </a:lnTo>
                  <a:lnTo>
                    <a:pt x="66840" y="43726"/>
                  </a:lnTo>
                  <a:lnTo>
                    <a:pt x="66840" y="44107"/>
                  </a:lnTo>
                  <a:lnTo>
                    <a:pt x="66840" y="44488"/>
                  </a:lnTo>
                  <a:lnTo>
                    <a:pt x="66840" y="44881"/>
                  </a:lnTo>
                  <a:lnTo>
                    <a:pt x="67233" y="44881"/>
                  </a:lnTo>
                  <a:lnTo>
                    <a:pt x="67233" y="45262"/>
                  </a:lnTo>
                  <a:lnTo>
                    <a:pt x="66840" y="45262"/>
                  </a:lnTo>
                  <a:lnTo>
                    <a:pt x="66840" y="45643"/>
                  </a:lnTo>
                  <a:lnTo>
                    <a:pt x="66840" y="45846"/>
                  </a:lnTo>
                  <a:lnTo>
                    <a:pt x="66459" y="45846"/>
                  </a:lnTo>
                  <a:lnTo>
                    <a:pt x="66459" y="46227"/>
                  </a:lnTo>
                  <a:lnTo>
                    <a:pt x="66459" y="46608"/>
                  </a:lnTo>
                  <a:lnTo>
                    <a:pt x="66065" y="46608"/>
                  </a:lnTo>
                  <a:lnTo>
                    <a:pt x="66065" y="47002"/>
                  </a:lnTo>
                  <a:lnTo>
                    <a:pt x="66065" y="47383"/>
                  </a:lnTo>
                  <a:lnTo>
                    <a:pt x="66065" y="47764"/>
                  </a:lnTo>
                  <a:lnTo>
                    <a:pt x="65671" y="47764"/>
                  </a:lnTo>
                  <a:lnTo>
                    <a:pt x="65671" y="48158"/>
                  </a:lnTo>
                  <a:lnTo>
                    <a:pt x="65671" y="48539"/>
                  </a:lnTo>
                  <a:lnTo>
                    <a:pt x="65290" y="48539"/>
                  </a:lnTo>
                  <a:lnTo>
                    <a:pt x="65290" y="48920"/>
                  </a:lnTo>
                  <a:lnTo>
                    <a:pt x="64896" y="49314"/>
                  </a:lnTo>
                  <a:lnTo>
                    <a:pt x="64896" y="49695"/>
                  </a:lnTo>
                  <a:lnTo>
                    <a:pt x="64515" y="49695"/>
                  </a:lnTo>
                  <a:lnTo>
                    <a:pt x="64122" y="49695"/>
                  </a:lnTo>
                  <a:lnTo>
                    <a:pt x="64122" y="50076"/>
                  </a:lnTo>
                  <a:lnTo>
                    <a:pt x="63741" y="50076"/>
                  </a:lnTo>
                  <a:lnTo>
                    <a:pt x="64122" y="50076"/>
                  </a:lnTo>
                  <a:lnTo>
                    <a:pt x="64122" y="50469"/>
                  </a:lnTo>
                  <a:lnTo>
                    <a:pt x="64122" y="50660"/>
                  </a:lnTo>
                  <a:lnTo>
                    <a:pt x="63741" y="50660"/>
                  </a:lnTo>
                  <a:lnTo>
                    <a:pt x="63741" y="50469"/>
                  </a:lnTo>
                  <a:lnTo>
                    <a:pt x="63347" y="50469"/>
                  </a:lnTo>
                  <a:lnTo>
                    <a:pt x="63347" y="50076"/>
                  </a:lnTo>
                  <a:lnTo>
                    <a:pt x="63347" y="49695"/>
                  </a:lnTo>
                  <a:lnTo>
                    <a:pt x="62953" y="49695"/>
                  </a:lnTo>
                  <a:lnTo>
                    <a:pt x="62953" y="50076"/>
                  </a:lnTo>
                  <a:lnTo>
                    <a:pt x="62763" y="50076"/>
                  </a:lnTo>
                  <a:lnTo>
                    <a:pt x="62369" y="50469"/>
                  </a:lnTo>
                  <a:lnTo>
                    <a:pt x="61988" y="50469"/>
                  </a:lnTo>
                  <a:lnTo>
                    <a:pt x="61594" y="50660"/>
                  </a:lnTo>
                  <a:lnTo>
                    <a:pt x="61988" y="50660"/>
                  </a:lnTo>
                  <a:lnTo>
                    <a:pt x="61988" y="51041"/>
                  </a:lnTo>
                  <a:lnTo>
                    <a:pt x="61988" y="51422"/>
                  </a:lnTo>
                  <a:lnTo>
                    <a:pt x="61594" y="51422"/>
                  </a:lnTo>
                  <a:lnTo>
                    <a:pt x="61594" y="51815"/>
                  </a:lnTo>
                  <a:lnTo>
                    <a:pt x="61594" y="52196"/>
                  </a:lnTo>
                  <a:lnTo>
                    <a:pt x="61213" y="52196"/>
                  </a:lnTo>
                  <a:lnTo>
                    <a:pt x="60820" y="52577"/>
                  </a:lnTo>
                  <a:lnTo>
                    <a:pt x="60426" y="52577"/>
                  </a:lnTo>
                  <a:lnTo>
                    <a:pt x="60045" y="52577"/>
                  </a:lnTo>
                  <a:lnTo>
                    <a:pt x="60045" y="52971"/>
                  </a:lnTo>
                  <a:lnTo>
                    <a:pt x="59651" y="52971"/>
                  </a:lnTo>
                  <a:lnTo>
                    <a:pt x="59270" y="52971"/>
                  </a:lnTo>
                  <a:lnTo>
                    <a:pt x="58877" y="52577"/>
                  </a:lnTo>
                  <a:lnTo>
                    <a:pt x="58483" y="52577"/>
                  </a:lnTo>
                  <a:lnTo>
                    <a:pt x="58483" y="52196"/>
                  </a:lnTo>
                  <a:lnTo>
                    <a:pt x="58292" y="52196"/>
                  </a:lnTo>
                  <a:lnTo>
                    <a:pt x="58292" y="51815"/>
                  </a:lnTo>
                  <a:lnTo>
                    <a:pt x="57911" y="51815"/>
                  </a:lnTo>
                  <a:lnTo>
                    <a:pt x="57911" y="51422"/>
                  </a:lnTo>
                  <a:lnTo>
                    <a:pt x="57911" y="51041"/>
                  </a:lnTo>
                  <a:lnTo>
                    <a:pt x="57518" y="51041"/>
                  </a:lnTo>
                  <a:lnTo>
                    <a:pt x="57124" y="51041"/>
                  </a:lnTo>
                  <a:lnTo>
                    <a:pt x="56743" y="51041"/>
                  </a:lnTo>
                  <a:lnTo>
                    <a:pt x="56349" y="51041"/>
                  </a:lnTo>
                  <a:lnTo>
                    <a:pt x="56349" y="50660"/>
                  </a:lnTo>
                  <a:lnTo>
                    <a:pt x="55968" y="51041"/>
                  </a:lnTo>
                  <a:lnTo>
                    <a:pt x="55968" y="50660"/>
                  </a:lnTo>
                  <a:lnTo>
                    <a:pt x="55575" y="50660"/>
                  </a:lnTo>
                  <a:lnTo>
                    <a:pt x="55575" y="51041"/>
                  </a:lnTo>
                  <a:lnTo>
                    <a:pt x="55181" y="51041"/>
                  </a:lnTo>
                  <a:lnTo>
                    <a:pt x="55181" y="51422"/>
                  </a:lnTo>
                  <a:lnTo>
                    <a:pt x="54800" y="51422"/>
                  </a:lnTo>
                  <a:lnTo>
                    <a:pt x="54800" y="51041"/>
                  </a:lnTo>
                  <a:lnTo>
                    <a:pt x="54406" y="50660"/>
                  </a:lnTo>
                  <a:lnTo>
                    <a:pt x="54406" y="50469"/>
                  </a:lnTo>
                  <a:lnTo>
                    <a:pt x="54025" y="50469"/>
                  </a:lnTo>
                  <a:lnTo>
                    <a:pt x="54025" y="50660"/>
                  </a:lnTo>
                  <a:lnTo>
                    <a:pt x="53632" y="51041"/>
                  </a:lnTo>
                  <a:lnTo>
                    <a:pt x="53632" y="51422"/>
                  </a:lnTo>
                  <a:lnTo>
                    <a:pt x="53441" y="51422"/>
                  </a:lnTo>
                  <a:lnTo>
                    <a:pt x="53441" y="51041"/>
                  </a:lnTo>
                  <a:lnTo>
                    <a:pt x="53047" y="51041"/>
                  </a:lnTo>
                  <a:lnTo>
                    <a:pt x="53047" y="50660"/>
                  </a:lnTo>
                  <a:lnTo>
                    <a:pt x="53047" y="50469"/>
                  </a:lnTo>
                  <a:lnTo>
                    <a:pt x="52654" y="50469"/>
                  </a:lnTo>
                  <a:lnTo>
                    <a:pt x="52654" y="50076"/>
                  </a:lnTo>
                  <a:lnTo>
                    <a:pt x="52273" y="50076"/>
                  </a:lnTo>
                  <a:lnTo>
                    <a:pt x="51879" y="50076"/>
                  </a:lnTo>
                  <a:lnTo>
                    <a:pt x="51498" y="50076"/>
                  </a:lnTo>
                  <a:lnTo>
                    <a:pt x="51104" y="50076"/>
                  </a:lnTo>
                  <a:lnTo>
                    <a:pt x="51104" y="49695"/>
                  </a:lnTo>
                  <a:lnTo>
                    <a:pt x="50711" y="49695"/>
                  </a:lnTo>
                  <a:lnTo>
                    <a:pt x="50711" y="50076"/>
                  </a:lnTo>
                  <a:lnTo>
                    <a:pt x="50330" y="50076"/>
                  </a:lnTo>
                  <a:lnTo>
                    <a:pt x="50330" y="50469"/>
                  </a:lnTo>
                  <a:lnTo>
                    <a:pt x="50330" y="50076"/>
                  </a:lnTo>
                  <a:lnTo>
                    <a:pt x="49936" y="50076"/>
                  </a:lnTo>
                  <a:lnTo>
                    <a:pt x="49936" y="49695"/>
                  </a:lnTo>
                  <a:lnTo>
                    <a:pt x="49555" y="49314"/>
                  </a:lnTo>
                  <a:lnTo>
                    <a:pt x="49161" y="49314"/>
                  </a:lnTo>
                  <a:lnTo>
                    <a:pt x="48780" y="49695"/>
                  </a:lnTo>
                  <a:lnTo>
                    <a:pt x="48780" y="50076"/>
                  </a:lnTo>
                  <a:lnTo>
                    <a:pt x="49161" y="50469"/>
                  </a:lnTo>
                  <a:lnTo>
                    <a:pt x="48780" y="50469"/>
                  </a:lnTo>
                  <a:lnTo>
                    <a:pt x="48577" y="50469"/>
                  </a:lnTo>
                  <a:lnTo>
                    <a:pt x="48196" y="50469"/>
                  </a:lnTo>
                  <a:lnTo>
                    <a:pt x="47802" y="50469"/>
                  </a:lnTo>
                  <a:lnTo>
                    <a:pt x="47409" y="50469"/>
                  </a:lnTo>
                  <a:lnTo>
                    <a:pt x="47409" y="51041"/>
                  </a:lnTo>
                  <a:lnTo>
                    <a:pt x="47028" y="51041"/>
                  </a:lnTo>
                  <a:lnTo>
                    <a:pt x="46634" y="50469"/>
                  </a:lnTo>
                  <a:lnTo>
                    <a:pt x="46253" y="50469"/>
                  </a:lnTo>
                  <a:lnTo>
                    <a:pt x="45465" y="50469"/>
                  </a:lnTo>
                  <a:lnTo>
                    <a:pt x="44691" y="50469"/>
                  </a:lnTo>
                  <a:lnTo>
                    <a:pt x="44310" y="50469"/>
                  </a:lnTo>
                  <a:lnTo>
                    <a:pt x="43916" y="50469"/>
                  </a:lnTo>
                  <a:lnTo>
                    <a:pt x="43726" y="50076"/>
                  </a:lnTo>
                  <a:lnTo>
                    <a:pt x="43332" y="50076"/>
                  </a:lnTo>
                  <a:lnTo>
                    <a:pt x="43332" y="49695"/>
                  </a:lnTo>
                  <a:lnTo>
                    <a:pt x="43332" y="49314"/>
                  </a:lnTo>
                  <a:lnTo>
                    <a:pt x="40614" y="49314"/>
                  </a:lnTo>
                  <a:lnTo>
                    <a:pt x="40614" y="48920"/>
                  </a:lnTo>
                  <a:lnTo>
                    <a:pt x="40220" y="48920"/>
                  </a:lnTo>
                  <a:lnTo>
                    <a:pt x="40220" y="48539"/>
                  </a:lnTo>
                  <a:lnTo>
                    <a:pt x="40220" y="48158"/>
                  </a:lnTo>
                  <a:lnTo>
                    <a:pt x="39839" y="48158"/>
                  </a:lnTo>
                  <a:lnTo>
                    <a:pt x="39839" y="47764"/>
                  </a:lnTo>
                  <a:lnTo>
                    <a:pt x="39839" y="47383"/>
                  </a:lnTo>
                  <a:lnTo>
                    <a:pt x="39446" y="47383"/>
                  </a:lnTo>
                  <a:lnTo>
                    <a:pt x="39255" y="47383"/>
                  </a:lnTo>
                  <a:lnTo>
                    <a:pt x="39255" y="47002"/>
                  </a:lnTo>
                  <a:lnTo>
                    <a:pt x="38861" y="47002"/>
                  </a:lnTo>
                  <a:lnTo>
                    <a:pt x="38861" y="46227"/>
                  </a:lnTo>
                  <a:lnTo>
                    <a:pt x="38861" y="45846"/>
                  </a:lnTo>
                  <a:lnTo>
                    <a:pt x="38861" y="45262"/>
                  </a:lnTo>
                  <a:lnTo>
                    <a:pt x="38861" y="44107"/>
                  </a:lnTo>
                  <a:lnTo>
                    <a:pt x="38861" y="42951"/>
                  </a:lnTo>
                  <a:lnTo>
                    <a:pt x="38480" y="42951"/>
                  </a:lnTo>
                  <a:lnTo>
                    <a:pt x="38480" y="42176"/>
                  </a:lnTo>
                  <a:lnTo>
                    <a:pt x="38087" y="41795"/>
                  </a:lnTo>
                  <a:lnTo>
                    <a:pt x="37312" y="41795"/>
                  </a:lnTo>
                  <a:lnTo>
                    <a:pt x="36918" y="41795"/>
                  </a:lnTo>
                  <a:lnTo>
                    <a:pt x="33616" y="41795"/>
                  </a:lnTo>
                  <a:lnTo>
                    <a:pt x="33616" y="41414"/>
                  </a:lnTo>
                  <a:lnTo>
                    <a:pt x="33235" y="41795"/>
                  </a:lnTo>
                  <a:lnTo>
                    <a:pt x="33235" y="41414"/>
                  </a:lnTo>
                  <a:lnTo>
                    <a:pt x="33235" y="41795"/>
                  </a:lnTo>
                  <a:lnTo>
                    <a:pt x="32842" y="41414"/>
                  </a:lnTo>
                  <a:lnTo>
                    <a:pt x="32842" y="41795"/>
                  </a:lnTo>
                  <a:lnTo>
                    <a:pt x="32842" y="41414"/>
                  </a:lnTo>
                  <a:lnTo>
                    <a:pt x="32842" y="41795"/>
                  </a:lnTo>
                  <a:lnTo>
                    <a:pt x="32842" y="41414"/>
                  </a:lnTo>
                  <a:lnTo>
                    <a:pt x="32448" y="41414"/>
                  </a:lnTo>
                  <a:lnTo>
                    <a:pt x="32067" y="41414"/>
                  </a:lnTo>
                  <a:lnTo>
                    <a:pt x="31673" y="41414"/>
                  </a:lnTo>
                  <a:lnTo>
                    <a:pt x="31292" y="41414"/>
                  </a:lnTo>
                  <a:lnTo>
                    <a:pt x="30899" y="41414"/>
                  </a:lnTo>
                  <a:lnTo>
                    <a:pt x="30899" y="41795"/>
                  </a:lnTo>
                  <a:lnTo>
                    <a:pt x="30899" y="41414"/>
                  </a:lnTo>
                  <a:lnTo>
                    <a:pt x="30505" y="41795"/>
                  </a:lnTo>
                  <a:lnTo>
                    <a:pt x="30124" y="41795"/>
                  </a:lnTo>
                  <a:lnTo>
                    <a:pt x="29730" y="41795"/>
                  </a:lnTo>
                  <a:lnTo>
                    <a:pt x="29730" y="41414"/>
                  </a:lnTo>
                  <a:lnTo>
                    <a:pt x="29540" y="41414"/>
                  </a:lnTo>
                  <a:lnTo>
                    <a:pt x="29146" y="41414"/>
                  </a:lnTo>
                  <a:lnTo>
                    <a:pt x="29146" y="40830"/>
                  </a:lnTo>
                  <a:lnTo>
                    <a:pt x="29540" y="40068"/>
                  </a:lnTo>
                  <a:lnTo>
                    <a:pt x="29540" y="39674"/>
                  </a:lnTo>
                  <a:lnTo>
                    <a:pt x="29540" y="39293"/>
                  </a:lnTo>
                  <a:lnTo>
                    <a:pt x="29146" y="38912"/>
                  </a:lnTo>
                  <a:lnTo>
                    <a:pt x="28765" y="39293"/>
                  </a:lnTo>
                  <a:lnTo>
                    <a:pt x="28765" y="38912"/>
                  </a:lnTo>
                  <a:lnTo>
                    <a:pt x="28371" y="38912"/>
                  </a:lnTo>
                  <a:lnTo>
                    <a:pt x="27978" y="38912"/>
                  </a:lnTo>
                  <a:lnTo>
                    <a:pt x="27597" y="38912"/>
                  </a:lnTo>
                  <a:lnTo>
                    <a:pt x="27597" y="39293"/>
                  </a:lnTo>
                  <a:lnTo>
                    <a:pt x="27597" y="39674"/>
                  </a:lnTo>
                  <a:lnTo>
                    <a:pt x="27597" y="40068"/>
                  </a:lnTo>
                  <a:lnTo>
                    <a:pt x="27203" y="40068"/>
                  </a:lnTo>
                  <a:lnTo>
                    <a:pt x="26822" y="40068"/>
                  </a:lnTo>
                  <a:lnTo>
                    <a:pt x="26822" y="40449"/>
                  </a:lnTo>
                  <a:lnTo>
                    <a:pt x="26428" y="40068"/>
                  </a:lnTo>
                  <a:lnTo>
                    <a:pt x="26428" y="39674"/>
                  </a:lnTo>
                  <a:lnTo>
                    <a:pt x="26428" y="39293"/>
                  </a:lnTo>
                  <a:lnTo>
                    <a:pt x="26428" y="38912"/>
                  </a:lnTo>
                  <a:lnTo>
                    <a:pt x="26047" y="38912"/>
                  </a:lnTo>
                  <a:lnTo>
                    <a:pt x="25653" y="39293"/>
                  </a:lnTo>
                  <a:lnTo>
                    <a:pt x="25260" y="38912"/>
                  </a:lnTo>
                  <a:lnTo>
                    <a:pt x="25069" y="38912"/>
                  </a:lnTo>
                  <a:lnTo>
                    <a:pt x="25069" y="38519"/>
                  </a:lnTo>
                  <a:lnTo>
                    <a:pt x="25069" y="38138"/>
                  </a:lnTo>
                  <a:lnTo>
                    <a:pt x="25069" y="37757"/>
                  </a:lnTo>
                  <a:lnTo>
                    <a:pt x="24676" y="37757"/>
                  </a:lnTo>
                  <a:lnTo>
                    <a:pt x="24295" y="37757"/>
                  </a:lnTo>
                  <a:lnTo>
                    <a:pt x="24295" y="38138"/>
                  </a:lnTo>
                  <a:lnTo>
                    <a:pt x="24676" y="38519"/>
                  </a:lnTo>
                  <a:lnTo>
                    <a:pt x="24295" y="38519"/>
                  </a:lnTo>
                  <a:lnTo>
                    <a:pt x="24295" y="38912"/>
                  </a:lnTo>
                  <a:lnTo>
                    <a:pt x="24295" y="39293"/>
                  </a:lnTo>
                  <a:lnTo>
                    <a:pt x="24295" y="39674"/>
                  </a:lnTo>
                  <a:lnTo>
                    <a:pt x="23901" y="39674"/>
                  </a:lnTo>
                  <a:lnTo>
                    <a:pt x="23901" y="40068"/>
                  </a:lnTo>
                  <a:lnTo>
                    <a:pt x="23520" y="40068"/>
                  </a:lnTo>
                  <a:lnTo>
                    <a:pt x="23126" y="40068"/>
                  </a:lnTo>
                  <a:lnTo>
                    <a:pt x="22732" y="40068"/>
                  </a:lnTo>
                  <a:lnTo>
                    <a:pt x="22732" y="40449"/>
                  </a:lnTo>
                  <a:lnTo>
                    <a:pt x="22351" y="40068"/>
                  </a:lnTo>
                  <a:lnTo>
                    <a:pt x="21958" y="40068"/>
                  </a:lnTo>
                  <a:lnTo>
                    <a:pt x="21183" y="39674"/>
                  </a:lnTo>
                  <a:lnTo>
                    <a:pt x="20789" y="39674"/>
                  </a:lnTo>
                  <a:lnTo>
                    <a:pt x="20408" y="40068"/>
                  </a:lnTo>
                  <a:lnTo>
                    <a:pt x="20205" y="40068"/>
                  </a:lnTo>
                  <a:lnTo>
                    <a:pt x="19824" y="40830"/>
                  </a:lnTo>
                  <a:lnTo>
                    <a:pt x="19430" y="41414"/>
                  </a:lnTo>
                  <a:lnTo>
                    <a:pt x="19049" y="41414"/>
                  </a:lnTo>
                  <a:lnTo>
                    <a:pt x="18656" y="41414"/>
                  </a:lnTo>
                  <a:lnTo>
                    <a:pt x="18656" y="41795"/>
                  </a:lnTo>
                  <a:lnTo>
                    <a:pt x="18275" y="41795"/>
                  </a:lnTo>
                  <a:lnTo>
                    <a:pt x="18275" y="42176"/>
                  </a:lnTo>
                  <a:lnTo>
                    <a:pt x="18275" y="42570"/>
                  </a:lnTo>
                  <a:lnTo>
                    <a:pt x="17881" y="42570"/>
                  </a:lnTo>
                  <a:lnTo>
                    <a:pt x="17881" y="42951"/>
                  </a:lnTo>
                  <a:lnTo>
                    <a:pt x="17881" y="43332"/>
                  </a:lnTo>
                  <a:lnTo>
                    <a:pt x="17487" y="43332"/>
                  </a:lnTo>
                  <a:lnTo>
                    <a:pt x="17487" y="42951"/>
                  </a:lnTo>
                  <a:lnTo>
                    <a:pt x="17106" y="42951"/>
                  </a:lnTo>
                  <a:lnTo>
                    <a:pt x="16713" y="42951"/>
                  </a:lnTo>
                  <a:lnTo>
                    <a:pt x="16713" y="43332"/>
                  </a:lnTo>
                  <a:lnTo>
                    <a:pt x="16332" y="43332"/>
                  </a:lnTo>
                  <a:lnTo>
                    <a:pt x="15938" y="43726"/>
                  </a:lnTo>
                  <a:lnTo>
                    <a:pt x="15544" y="43726"/>
                  </a:lnTo>
                  <a:lnTo>
                    <a:pt x="15544" y="43332"/>
                  </a:lnTo>
                  <a:lnTo>
                    <a:pt x="15354" y="43332"/>
                  </a:lnTo>
                  <a:lnTo>
                    <a:pt x="14960" y="43332"/>
                  </a:lnTo>
                  <a:lnTo>
                    <a:pt x="14960" y="43726"/>
                  </a:lnTo>
                  <a:lnTo>
                    <a:pt x="14579" y="43332"/>
                  </a:lnTo>
                  <a:lnTo>
                    <a:pt x="14579" y="43726"/>
                  </a:lnTo>
                  <a:lnTo>
                    <a:pt x="14185" y="43726"/>
                  </a:lnTo>
                  <a:lnTo>
                    <a:pt x="14185" y="44107"/>
                  </a:lnTo>
                  <a:lnTo>
                    <a:pt x="14185" y="44488"/>
                  </a:lnTo>
                  <a:lnTo>
                    <a:pt x="13804" y="44488"/>
                  </a:lnTo>
                  <a:lnTo>
                    <a:pt x="13411" y="44488"/>
                  </a:lnTo>
                  <a:lnTo>
                    <a:pt x="13411" y="44881"/>
                  </a:lnTo>
                  <a:lnTo>
                    <a:pt x="13017" y="44881"/>
                  </a:lnTo>
                  <a:lnTo>
                    <a:pt x="13017" y="45262"/>
                  </a:lnTo>
                  <a:lnTo>
                    <a:pt x="12636" y="45262"/>
                  </a:lnTo>
                  <a:lnTo>
                    <a:pt x="12636" y="44881"/>
                  </a:lnTo>
                  <a:lnTo>
                    <a:pt x="12636" y="45262"/>
                  </a:lnTo>
                  <a:lnTo>
                    <a:pt x="12636" y="45643"/>
                  </a:lnTo>
                  <a:lnTo>
                    <a:pt x="12636" y="45846"/>
                  </a:lnTo>
                  <a:lnTo>
                    <a:pt x="12242" y="46227"/>
                  </a:lnTo>
                  <a:lnTo>
                    <a:pt x="11861" y="46227"/>
                  </a:lnTo>
                  <a:lnTo>
                    <a:pt x="11861" y="45846"/>
                  </a:lnTo>
                  <a:lnTo>
                    <a:pt x="11468" y="45846"/>
                  </a:lnTo>
                  <a:lnTo>
                    <a:pt x="11087" y="45846"/>
                  </a:lnTo>
                  <a:lnTo>
                    <a:pt x="11087" y="46227"/>
                  </a:lnTo>
                  <a:lnTo>
                    <a:pt x="10883" y="46227"/>
                  </a:lnTo>
                  <a:lnTo>
                    <a:pt x="10490" y="46227"/>
                  </a:lnTo>
                  <a:lnTo>
                    <a:pt x="10109" y="46608"/>
                  </a:lnTo>
                  <a:lnTo>
                    <a:pt x="10109" y="47002"/>
                  </a:lnTo>
                  <a:lnTo>
                    <a:pt x="9715" y="47002"/>
                  </a:lnTo>
                  <a:lnTo>
                    <a:pt x="9715" y="47383"/>
                  </a:lnTo>
                  <a:lnTo>
                    <a:pt x="9334" y="47383"/>
                  </a:lnTo>
                  <a:lnTo>
                    <a:pt x="8940" y="47383"/>
                  </a:lnTo>
                  <a:lnTo>
                    <a:pt x="8559" y="47383"/>
                  </a:lnTo>
                  <a:lnTo>
                    <a:pt x="8166" y="47764"/>
                  </a:lnTo>
                  <a:lnTo>
                    <a:pt x="7772" y="48158"/>
                  </a:lnTo>
                  <a:lnTo>
                    <a:pt x="7391" y="48158"/>
                  </a:lnTo>
                  <a:lnTo>
                    <a:pt x="7391" y="48539"/>
                  </a:lnTo>
                  <a:lnTo>
                    <a:pt x="7772" y="48920"/>
                  </a:lnTo>
                  <a:lnTo>
                    <a:pt x="7391" y="48920"/>
                  </a:lnTo>
                  <a:lnTo>
                    <a:pt x="7391" y="49314"/>
                  </a:lnTo>
                  <a:lnTo>
                    <a:pt x="6997" y="49314"/>
                  </a:lnTo>
                  <a:lnTo>
                    <a:pt x="6616" y="49314"/>
                  </a:lnTo>
                  <a:lnTo>
                    <a:pt x="6616" y="49695"/>
                  </a:lnTo>
                  <a:lnTo>
                    <a:pt x="6222" y="49314"/>
                  </a:lnTo>
                  <a:lnTo>
                    <a:pt x="6222" y="49695"/>
                  </a:lnTo>
                  <a:lnTo>
                    <a:pt x="6222" y="49314"/>
                  </a:lnTo>
                  <a:lnTo>
                    <a:pt x="6222" y="49695"/>
                  </a:lnTo>
                  <a:lnTo>
                    <a:pt x="6032" y="49695"/>
                  </a:lnTo>
                  <a:lnTo>
                    <a:pt x="5638" y="49695"/>
                  </a:lnTo>
                  <a:lnTo>
                    <a:pt x="5245" y="49695"/>
                  </a:lnTo>
                  <a:lnTo>
                    <a:pt x="4864" y="49695"/>
                  </a:lnTo>
                  <a:lnTo>
                    <a:pt x="4470" y="49695"/>
                  </a:lnTo>
                  <a:lnTo>
                    <a:pt x="4470" y="50076"/>
                  </a:lnTo>
                  <a:lnTo>
                    <a:pt x="4470" y="49695"/>
                  </a:lnTo>
                  <a:lnTo>
                    <a:pt x="4470" y="49314"/>
                  </a:lnTo>
                  <a:lnTo>
                    <a:pt x="4864" y="48920"/>
                  </a:lnTo>
                  <a:lnTo>
                    <a:pt x="4470" y="48539"/>
                  </a:lnTo>
                  <a:lnTo>
                    <a:pt x="4089" y="48539"/>
                  </a:lnTo>
                  <a:lnTo>
                    <a:pt x="4089" y="48158"/>
                  </a:lnTo>
                  <a:lnTo>
                    <a:pt x="4470" y="47764"/>
                  </a:lnTo>
                  <a:lnTo>
                    <a:pt x="4470" y="47383"/>
                  </a:lnTo>
                  <a:lnTo>
                    <a:pt x="4089" y="47383"/>
                  </a:lnTo>
                  <a:lnTo>
                    <a:pt x="4089" y="47002"/>
                  </a:lnTo>
                  <a:lnTo>
                    <a:pt x="4089" y="46608"/>
                  </a:lnTo>
                  <a:lnTo>
                    <a:pt x="4089" y="46227"/>
                  </a:lnTo>
                  <a:lnTo>
                    <a:pt x="3695" y="45846"/>
                  </a:lnTo>
                  <a:lnTo>
                    <a:pt x="3301" y="45846"/>
                  </a:lnTo>
                  <a:lnTo>
                    <a:pt x="3301" y="46227"/>
                  </a:lnTo>
                  <a:lnTo>
                    <a:pt x="2920" y="46227"/>
                  </a:lnTo>
                  <a:lnTo>
                    <a:pt x="2920" y="45846"/>
                  </a:lnTo>
                  <a:lnTo>
                    <a:pt x="2527" y="45846"/>
                  </a:lnTo>
                  <a:lnTo>
                    <a:pt x="2920" y="45643"/>
                  </a:lnTo>
                  <a:lnTo>
                    <a:pt x="2920" y="45262"/>
                  </a:lnTo>
                  <a:lnTo>
                    <a:pt x="3301" y="44881"/>
                  </a:lnTo>
                  <a:lnTo>
                    <a:pt x="3301" y="44488"/>
                  </a:lnTo>
                  <a:lnTo>
                    <a:pt x="3301" y="44107"/>
                  </a:lnTo>
                  <a:lnTo>
                    <a:pt x="3695" y="44107"/>
                  </a:lnTo>
                  <a:lnTo>
                    <a:pt x="4089" y="43726"/>
                  </a:lnTo>
                  <a:lnTo>
                    <a:pt x="4089" y="43332"/>
                  </a:lnTo>
                  <a:lnTo>
                    <a:pt x="4089" y="42951"/>
                  </a:lnTo>
                  <a:lnTo>
                    <a:pt x="4089" y="42570"/>
                  </a:lnTo>
                  <a:lnTo>
                    <a:pt x="4470" y="42570"/>
                  </a:lnTo>
                  <a:lnTo>
                    <a:pt x="4864" y="42570"/>
                  </a:lnTo>
                  <a:lnTo>
                    <a:pt x="4864" y="42951"/>
                  </a:lnTo>
                  <a:lnTo>
                    <a:pt x="4864" y="43332"/>
                  </a:lnTo>
                  <a:lnTo>
                    <a:pt x="4864" y="43726"/>
                  </a:lnTo>
                  <a:lnTo>
                    <a:pt x="5245" y="43726"/>
                  </a:lnTo>
                  <a:lnTo>
                    <a:pt x="5638" y="43726"/>
                  </a:lnTo>
                  <a:lnTo>
                    <a:pt x="6032" y="43332"/>
                  </a:lnTo>
                  <a:lnTo>
                    <a:pt x="6222" y="43332"/>
                  </a:lnTo>
                  <a:lnTo>
                    <a:pt x="6616" y="42951"/>
                  </a:lnTo>
                  <a:lnTo>
                    <a:pt x="6616" y="42570"/>
                  </a:lnTo>
                  <a:lnTo>
                    <a:pt x="6616" y="42176"/>
                  </a:lnTo>
                  <a:lnTo>
                    <a:pt x="6616" y="41795"/>
                  </a:lnTo>
                  <a:lnTo>
                    <a:pt x="6222" y="41414"/>
                  </a:lnTo>
                  <a:lnTo>
                    <a:pt x="6032" y="41020"/>
                  </a:lnTo>
                  <a:lnTo>
                    <a:pt x="5638" y="41020"/>
                  </a:lnTo>
                  <a:lnTo>
                    <a:pt x="5245" y="41020"/>
                  </a:lnTo>
                  <a:lnTo>
                    <a:pt x="5245" y="40830"/>
                  </a:lnTo>
                  <a:lnTo>
                    <a:pt x="5245" y="40449"/>
                  </a:lnTo>
                  <a:lnTo>
                    <a:pt x="4864" y="40068"/>
                  </a:lnTo>
                  <a:lnTo>
                    <a:pt x="4864" y="39674"/>
                  </a:lnTo>
                  <a:lnTo>
                    <a:pt x="4470" y="39293"/>
                  </a:lnTo>
                  <a:lnTo>
                    <a:pt x="4470" y="38912"/>
                  </a:lnTo>
                  <a:lnTo>
                    <a:pt x="4089" y="38519"/>
                  </a:lnTo>
                  <a:lnTo>
                    <a:pt x="4089" y="38138"/>
                  </a:lnTo>
                  <a:lnTo>
                    <a:pt x="3695" y="37757"/>
                  </a:lnTo>
                  <a:lnTo>
                    <a:pt x="3695" y="37363"/>
                  </a:lnTo>
                  <a:lnTo>
                    <a:pt x="3695" y="36982"/>
                  </a:lnTo>
                  <a:lnTo>
                    <a:pt x="3301" y="36982"/>
                  </a:lnTo>
                  <a:lnTo>
                    <a:pt x="3301" y="36601"/>
                  </a:lnTo>
                  <a:lnTo>
                    <a:pt x="2920" y="36601"/>
                  </a:lnTo>
                  <a:lnTo>
                    <a:pt x="2920" y="36982"/>
                  </a:lnTo>
                  <a:lnTo>
                    <a:pt x="2920" y="36601"/>
                  </a:lnTo>
                  <a:lnTo>
                    <a:pt x="2920" y="36207"/>
                  </a:lnTo>
                  <a:lnTo>
                    <a:pt x="2527" y="36017"/>
                  </a:lnTo>
                  <a:lnTo>
                    <a:pt x="2527" y="35636"/>
                  </a:lnTo>
                  <a:lnTo>
                    <a:pt x="2146" y="35636"/>
                  </a:lnTo>
                  <a:lnTo>
                    <a:pt x="2146" y="35255"/>
                  </a:lnTo>
                  <a:lnTo>
                    <a:pt x="1752" y="35255"/>
                  </a:lnTo>
                  <a:lnTo>
                    <a:pt x="1752" y="34861"/>
                  </a:lnTo>
                  <a:lnTo>
                    <a:pt x="1371" y="34861"/>
                  </a:lnTo>
                  <a:lnTo>
                    <a:pt x="1371" y="34480"/>
                  </a:lnTo>
                  <a:lnTo>
                    <a:pt x="1371" y="32550"/>
                  </a:lnTo>
                  <a:lnTo>
                    <a:pt x="1168" y="32550"/>
                  </a:lnTo>
                  <a:lnTo>
                    <a:pt x="1168" y="31788"/>
                  </a:lnTo>
                  <a:lnTo>
                    <a:pt x="1168" y="31394"/>
                  </a:lnTo>
                  <a:lnTo>
                    <a:pt x="1168" y="31203"/>
                  </a:lnTo>
                  <a:lnTo>
                    <a:pt x="1371" y="30822"/>
                  </a:lnTo>
                  <a:lnTo>
                    <a:pt x="1168" y="30429"/>
                  </a:lnTo>
                  <a:lnTo>
                    <a:pt x="1371" y="30048"/>
                  </a:lnTo>
                  <a:lnTo>
                    <a:pt x="1168" y="29273"/>
                  </a:lnTo>
                  <a:lnTo>
                    <a:pt x="1168" y="28892"/>
                  </a:lnTo>
                  <a:lnTo>
                    <a:pt x="787" y="28892"/>
                  </a:lnTo>
                  <a:lnTo>
                    <a:pt x="393" y="28511"/>
                  </a:lnTo>
                  <a:lnTo>
                    <a:pt x="393" y="28117"/>
                  </a:lnTo>
                  <a:lnTo>
                    <a:pt x="0" y="27736"/>
                  </a:lnTo>
                  <a:lnTo>
                    <a:pt x="0" y="27355"/>
                  </a:lnTo>
                  <a:lnTo>
                    <a:pt x="393" y="27355"/>
                  </a:lnTo>
                  <a:lnTo>
                    <a:pt x="787" y="27736"/>
                  </a:lnTo>
                  <a:lnTo>
                    <a:pt x="787" y="27355"/>
                  </a:lnTo>
                  <a:lnTo>
                    <a:pt x="1168" y="27355"/>
                  </a:lnTo>
                  <a:lnTo>
                    <a:pt x="1168" y="27736"/>
                  </a:lnTo>
                  <a:lnTo>
                    <a:pt x="1371" y="27355"/>
                  </a:lnTo>
                  <a:lnTo>
                    <a:pt x="1752" y="27355"/>
                  </a:lnTo>
                  <a:lnTo>
                    <a:pt x="2146" y="27355"/>
                  </a:lnTo>
                  <a:lnTo>
                    <a:pt x="2146" y="26962"/>
                  </a:lnTo>
                  <a:lnTo>
                    <a:pt x="2146" y="26771"/>
                  </a:lnTo>
                  <a:lnTo>
                    <a:pt x="2527" y="26771"/>
                  </a:lnTo>
                  <a:lnTo>
                    <a:pt x="2920" y="26771"/>
                  </a:lnTo>
                  <a:lnTo>
                    <a:pt x="2920" y="26390"/>
                  </a:lnTo>
                  <a:lnTo>
                    <a:pt x="2920" y="26771"/>
                  </a:lnTo>
                  <a:lnTo>
                    <a:pt x="3301" y="26771"/>
                  </a:lnTo>
                  <a:lnTo>
                    <a:pt x="3301" y="26390"/>
                  </a:lnTo>
                  <a:lnTo>
                    <a:pt x="3301" y="26771"/>
                  </a:lnTo>
                  <a:lnTo>
                    <a:pt x="3301" y="26962"/>
                  </a:lnTo>
                  <a:lnTo>
                    <a:pt x="3301" y="27355"/>
                  </a:lnTo>
                  <a:lnTo>
                    <a:pt x="2920" y="27736"/>
                  </a:lnTo>
                  <a:lnTo>
                    <a:pt x="3301" y="28117"/>
                  </a:lnTo>
                  <a:lnTo>
                    <a:pt x="3695" y="27736"/>
                  </a:lnTo>
                  <a:lnTo>
                    <a:pt x="3695" y="27355"/>
                  </a:lnTo>
                  <a:lnTo>
                    <a:pt x="4089" y="27355"/>
                  </a:lnTo>
                  <a:lnTo>
                    <a:pt x="4470" y="27355"/>
                  </a:lnTo>
                  <a:lnTo>
                    <a:pt x="4864" y="27355"/>
                  </a:lnTo>
                  <a:lnTo>
                    <a:pt x="5245" y="27736"/>
                  </a:lnTo>
                  <a:lnTo>
                    <a:pt x="5638" y="28117"/>
                  </a:lnTo>
                  <a:lnTo>
                    <a:pt x="5638" y="28511"/>
                  </a:lnTo>
                  <a:lnTo>
                    <a:pt x="6032" y="28117"/>
                  </a:lnTo>
                  <a:lnTo>
                    <a:pt x="6222" y="28117"/>
                  </a:lnTo>
                  <a:lnTo>
                    <a:pt x="6616" y="27736"/>
                  </a:lnTo>
                  <a:lnTo>
                    <a:pt x="6997" y="27355"/>
                  </a:lnTo>
                  <a:lnTo>
                    <a:pt x="6997" y="26962"/>
                  </a:lnTo>
                  <a:lnTo>
                    <a:pt x="7391" y="26771"/>
                  </a:lnTo>
                  <a:lnTo>
                    <a:pt x="7391" y="26390"/>
                  </a:lnTo>
                  <a:lnTo>
                    <a:pt x="7772" y="26390"/>
                  </a:lnTo>
                  <a:lnTo>
                    <a:pt x="7772" y="26009"/>
                  </a:lnTo>
                  <a:lnTo>
                    <a:pt x="8166" y="25615"/>
                  </a:lnTo>
                  <a:lnTo>
                    <a:pt x="8559" y="25615"/>
                  </a:lnTo>
                  <a:lnTo>
                    <a:pt x="8940" y="25615"/>
                  </a:lnTo>
                  <a:lnTo>
                    <a:pt x="9334" y="26009"/>
                  </a:lnTo>
                  <a:lnTo>
                    <a:pt x="9334" y="25615"/>
                  </a:lnTo>
                  <a:lnTo>
                    <a:pt x="9715" y="25615"/>
                  </a:lnTo>
                  <a:lnTo>
                    <a:pt x="9334" y="25234"/>
                  </a:lnTo>
                  <a:lnTo>
                    <a:pt x="9334" y="24460"/>
                  </a:lnTo>
                  <a:lnTo>
                    <a:pt x="9334" y="24079"/>
                  </a:lnTo>
                  <a:lnTo>
                    <a:pt x="9334" y="23304"/>
                  </a:lnTo>
                  <a:lnTo>
                    <a:pt x="9334" y="22923"/>
                  </a:lnTo>
                  <a:lnTo>
                    <a:pt x="8940" y="22923"/>
                  </a:lnTo>
                  <a:lnTo>
                    <a:pt x="8940" y="22542"/>
                  </a:lnTo>
                  <a:lnTo>
                    <a:pt x="9334" y="22148"/>
                  </a:lnTo>
                  <a:lnTo>
                    <a:pt x="9334" y="21958"/>
                  </a:lnTo>
                  <a:lnTo>
                    <a:pt x="9715" y="21577"/>
                  </a:lnTo>
                  <a:lnTo>
                    <a:pt x="10109" y="21577"/>
                  </a:lnTo>
                  <a:lnTo>
                    <a:pt x="10109" y="21196"/>
                  </a:lnTo>
                  <a:lnTo>
                    <a:pt x="9715" y="20802"/>
                  </a:lnTo>
                  <a:lnTo>
                    <a:pt x="10109" y="20802"/>
                  </a:lnTo>
                  <a:lnTo>
                    <a:pt x="9715" y="20421"/>
                  </a:lnTo>
                  <a:lnTo>
                    <a:pt x="10109" y="20421"/>
                  </a:lnTo>
                  <a:lnTo>
                    <a:pt x="10490" y="20421"/>
                  </a:lnTo>
                  <a:lnTo>
                    <a:pt x="10883" y="20040"/>
                  </a:lnTo>
                  <a:lnTo>
                    <a:pt x="11087" y="20040"/>
                  </a:lnTo>
                  <a:lnTo>
                    <a:pt x="11087" y="19646"/>
                  </a:lnTo>
                  <a:lnTo>
                    <a:pt x="11468" y="19646"/>
                  </a:lnTo>
                  <a:lnTo>
                    <a:pt x="11468" y="20040"/>
                  </a:lnTo>
                  <a:lnTo>
                    <a:pt x="11861" y="20040"/>
                  </a:lnTo>
                  <a:lnTo>
                    <a:pt x="12242" y="20040"/>
                  </a:lnTo>
                  <a:lnTo>
                    <a:pt x="12636" y="20421"/>
                  </a:lnTo>
                  <a:lnTo>
                    <a:pt x="12636" y="20802"/>
                  </a:lnTo>
                  <a:lnTo>
                    <a:pt x="13017" y="20802"/>
                  </a:lnTo>
                  <a:lnTo>
                    <a:pt x="13017" y="21196"/>
                  </a:lnTo>
                  <a:lnTo>
                    <a:pt x="13411" y="21196"/>
                  </a:lnTo>
                  <a:lnTo>
                    <a:pt x="13804" y="21577"/>
                  </a:lnTo>
                  <a:lnTo>
                    <a:pt x="14185" y="21577"/>
                  </a:lnTo>
                  <a:lnTo>
                    <a:pt x="14185" y="21958"/>
                  </a:lnTo>
                  <a:lnTo>
                    <a:pt x="14185" y="22148"/>
                  </a:lnTo>
                  <a:lnTo>
                    <a:pt x="14185" y="22542"/>
                  </a:lnTo>
                  <a:lnTo>
                    <a:pt x="14185" y="22923"/>
                  </a:lnTo>
                  <a:lnTo>
                    <a:pt x="14579" y="22923"/>
                  </a:lnTo>
                  <a:lnTo>
                    <a:pt x="14579" y="23698"/>
                  </a:lnTo>
                  <a:lnTo>
                    <a:pt x="14960" y="23698"/>
                  </a:lnTo>
                  <a:lnTo>
                    <a:pt x="15354" y="23698"/>
                  </a:lnTo>
                  <a:lnTo>
                    <a:pt x="15354" y="23304"/>
                  </a:lnTo>
                  <a:lnTo>
                    <a:pt x="15544" y="23304"/>
                  </a:lnTo>
                  <a:lnTo>
                    <a:pt x="15938" y="23304"/>
                  </a:lnTo>
                  <a:lnTo>
                    <a:pt x="16332" y="23304"/>
                  </a:lnTo>
                  <a:lnTo>
                    <a:pt x="16713" y="23698"/>
                  </a:lnTo>
                  <a:lnTo>
                    <a:pt x="16713" y="24079"/>
                  </a:lnTo>
                  <a:lnTo>
                    <a:pt x="17106" y="24079"/>
                  </a:lnTo>
                  <a:lnTo>
                    <a:pt x="17487" y="24079"/>
                  </a:lnTo>
                  <a:lnTo>
                    <a:pt x="17487" y="24460"/>
                  </a:lnTo>
                  <a:lnTo>
                    <a:pt x="17487" y="24079"/>
                  </a:lnTo>
                  <a:lnTo>
                    <a:pt x="19824" y="24079"/>
                  </a:lnTo>
                  <a:lnTo>
                    <a:pt x="20205" y="24460"/>
                  </a:lnTo>
                  <a:lnTo>
                    <a:pt x="20408" y="24460"/>
                  </a:lnTo>
                  <a:lnTo>
                    <a:pt x="20789" y="24460"/>
                  </a:lnTo>
                  <a:lnTo>
                    <a:pt x="21183" y="24460"/>
                  </a:lnTo>
                  <a:lnTo>
                    <a:pt x="21577" y="24460"/>
                  </a:lnTo>
                  <a:lnTo>
                    <a:pt x="21958" y="24853"/>
                  </a:lnTo>
                  <a:lnTo>
                    <a:pt x="21958" y="25234"/>
                  </a:lnTo>
                  <a:lnTo>
                    <a:pt x="22351" y="25234"/>
                  </a:lnTo>
                  <a:lnTo>
                    <a:pt x="22351" y="25615"/>
                  </a:lnTo>
                  <a:lnTo>
                    <a:pt x="22732" y="25615"/>
                  </a:lnTo>
                  <a:lnTo>
                    <a:pt x="23126" y="26009"/>
                  </a:lnTo>
                  <a:lnTo>
                    <a:pt x="23126" y="25615"/>
                  </a:lnTo>
                  <a:lnTo>
                    <a:pt x="23520" y="25615"/>
                  </a:lnTo>
                  <a:lnTo>
                    <a:pt x="23901" y="25615"/>
                  </a:lnTo>
                  <a:lnTo>
                    <a:pt x="24295" y="25234"/>
                  </a:lnTo>
                  <a:lnTo>
                    <a:pt x="24676" y="25234"/>
                  </a:lnTo>
                  <a:lnTo>
                    <a:pt x="24676" y="25615"/>
                  </a:lnTo>
                  <a:lnTo>
                    <a:pt x="24676" y="25234"/>
                  </a:lnTo>
                  <a:lnTo>
                    <a:pt x="25069" y="25234"/>
                  </a:lnTo>
                  <a:lnTo>
                    <a:pt x="25260" y="25615"/>
                  </a:lnTo>
                  <a:lnTo>
                    <a:pt x="25653" y="25615"/>
                  </a:lnTo>
                  <a:lnTo>
                    <a:pt x="26047" y="25615"/>
                  </a:lnTo>
                  <a:lnTo>
                    <a:pt x="26428" y="25615"/>
                  </a:lnTo>
                  <a:lnTo>
                    <a:pt x="26822" y="25615"/>
                  </a:lnTo>
                  <a:lnTo>
                    <a:pt x="27203" y="25234"/>
                  </a:lnTo>
                  <a:lnTo>
                    <a:pt x="27203" y="24853"/>
                  </a:lnTo>
                  <a:lnTo>
                    <a:pt x="27597" y="24853"/>
                  </a:lnTo>
                  <a:lnTo>
                    <a:pt x="27978" y="24853"/>
                  </a:lnTo>
                  <a:lnTo>
                    <a:pt x="28371" y="25234"/>
                  </a:lnTo>
                  <a:lnTo>
                    <a:pt x="28765" y="25234"/>
                  </a:lnTo>
                  <a:lnTo>
                    <a:pt x="28765" y="24853"/>
                  </a:lnTo>
                  <a:lnTo>
                    <a:pt x="28765" y="24460"/>
                  </a:lnTo>
                  <a:lnTo>
                    <a:pt x="29146" y="24079"/>
                  </a:lnTo>
                  <a:lnTo>
                    <a:pt x="29540" y="24079"/>
                  </a:lnTo>
                  <a:lnTo>
                    <a:pt x="29730" y="24079"/>
                  </a:lnTo>
                  <a:lnTo>
                    <a:pt x="29730" y="23698"/>
                  </a:lnTo>
                  <a:lnTo>
                    <a:pt x="30124" y="23698"/>
                  </a:lnTo>
                  <a:lnTo>
                    <a:pt x="30124" y="23304"/>
                  </a:lnTo>
                  <a:lnTo>
                    <a:pt x="30505" y="23304"/>
                  </a:lnTo>
                  <a:lnTo>
                    <a:pt x="30505" y="22923"/>
                  </a:lnTo>
                  <a:lnTo>
                    <a:pt x="30505" y="22542"/>
                  </a:lnTo>
                  <a:lnTo>
                    <a:pt x="30899" y="22542"/>
                  </a:lnTo>
                  <a:lnTo>
                    <a:pt x="31292" y="22542"/>
                  </a:lnTo>
                  <a:lnTo>
                    <a:pt x="31292" y="21958"/>
                  </a:lnTo>
                  <a:lnTo>
                    <a:pt x="31673" y="21958"/>
                  </a:lnTo>
                  <a:lnTo>
                    <a:pt x="32067" y="21577"/>
                  </a:lnTo>
                  <a:lnTo>
                    <a:pt x="32067" y="21196"/>
                  </a:lnTo>
                  <a:lnTo>
                    <a:pt x="32448" y="21196"/>
                  </a:lnTo>
                  <a:lnTo>
                    <a:pt x="32842" y="20802"/>
                  </a:lnTo>
                  <a:lnTo>
                    <a:pt x="33235" y="20802"/>
                  </a:lnTo>
                  <a:lnTo>
                    <a:pt x="33616" y="20802"/>
                  </a:lnTo>
                  <a:lnTo>
                    <a:pt x="34010" y="20421"/>
                  </a:lnTo>
                  <a:lnTo>
                    <a:pt x="34391" y="20421"/>
                  </a:lnTo>
                  <a:lnTo>
                    <a:pt x="34391" y="20040"/>
                  </a:lnTo>
                  <a:lnTo>
                    <a:pt x="34010" y="20040"/>
                  </a:lnTo>
                  <a:lnTo>
                    <a:pt x="34010" y="19646"/>
                  </a:lnTo>
                  <a:lnTo>
                    <a:pt x="34391" y="19646"/>
                  </a:lnTo>
                  <a:lnTo>
                    <a:pt x="34391" y="19265"/>
                  </a:lnTo>
                  <a:lnTo>
                    <a:pt x="34391" y="18884"/>
                  </a:lnTo>
                  <a:lnTo>
                    <a:pt x="34594" y="18491"/>
                  </a:lnTo>
                  <a:lnTo>
                    <a:pt x="34594" y="18110"/>
                  </a:lnTo>
                  <a:lnTo>
                    <a:pt x="34594" y="17729"/>
                  </a:lnTo>
                  <a:lnTo>
                    <a:pt x="34594" y="17335"/>
                  </a:lnTo>
                  <a:lnTo>
                    <a:pt x="34975" y="17144"/>
                  </a:lnTo>
                  <a:lnTo>
                    <a:pt x="35369" y="16763"/>
                  </a:lnTo>
                  <a:lnTo>
                    <a:pt x="35369" y="16370"/>
                  </a:lnTo>
                  <a:lnTo>
                    <a:pt x="35750" y="16370"/>
                  </a:lnTo>
                  <a:lnTo>
                    <a:pt x="35750" y="15989"/>
                  </a:lnTo>
                  <a:lnTo>
                    <a:pt x="36144" y="15608"/>
                  </a:lnTo>
                  <a:lnTo>
                    <a:pt x="36144" y="15214"/>
                  </a:lnTo>
                  <a:lnTo>
                    <a:pt x="36144" y="14833"/>
                  </a:lnTo>
                  <a:lnTo>
                    <a:pt x="36537" y="14833"/>
                  </a:lnTo>
                  <a:lnTo>
                    <a:pt x="36918" y="14452"/>
                  </a:lnTo>
                  <a:lnTo>
                    <a:pt x="36918" y="14058"/>
                  </a:lnTo>
                  <a:lnTo>
                    <a:pt x="37312" y="14058"/>
                  </a:lnTo>
                  <a:lnTo>
                    <a:pt x="37312" y="13677"/>
                  </a:lnTo>
                  <a:lnTo>
                    <a:pt x="37312" y="13296"/>
                  </a:lnTo>
                  <a:lnTo>
                    <a:pt x="37312" y="12903"/>
                  </a:lnTo>
                  <a:lnTo>
                    <a:pt x="37693" y="12903"/>
                  </a:lnTo>
                  <a:lnTo>
                    <a:pt x="37312" y="12522"/>
                  </a:lnTo>
                  <a:lnTo>
                    <a:pt x="37693" y="12522"/>
                  </a:lnTo>
                  <a:lnTo>
                    <a:pt x="37693" y="12331"/>
                  </a:lnTo>
                  <a:lnTo>
                    <a:pt x="37693" y="11950"/>
                  </a:lnTo>
                  <a:lnTo>
                    <a:pt x="38087" y="11556"/>
                  </a:lnTo>
                  <a:lnTo>
                    <a:pt x="38480" y="11556"/>
                  </a:lnTo>
                  <a:lnTo>
                    <a:pt x="38480" y="11175"/>
                  </a:lnTo>
                  <a:lnTo>
                    <a:pt x="40220" y="11175"/>
                  </a:lnTo>
                  <a:lnTo>
                    <a:pt x="39839" y="10794"/>
                  </a:lnTo>
                  <a:lnTo>
                    <a:pt x="40220" y="10401"/>
                  </a:lnTo>
                  <a:lnTo>
                    <a:pt x="40220" y="10020"/>
                  </a:lnTo>
                  <a:lnTo>
                    <a:pt x="40614" y="10020"/>
                  </a:lnTo>
                  <a:lnTo>
                    <a:pt x="40220" y="10020"/>
                  </a:lnTo>
                  <a:lnTo>
                    <a:pt x="40614" y="9639"/>
                  </a:lnTo>
                  <a:lnTo>
                    <a:pt x="40220" y="9639"/>
                  </a:lnTo>
                  <a:lnTo>
                    <a:pt x="40614" y="9639"/>
                  </a:lnTo>
                  <a:lnTo>
                    <a:pt x="40614" y="9245"/>
                  </a:lnTo>
                  <a:lnTo>
                    <a:pt x="40614" y="8864"/>
                  </a:lnTo>
                  <a:lnTo>
                    <a:pt x="40614" y="8483"/>
                  </a:lnTo>
                  <a:lnTo>
                    <a:pt x="40614" y="8089"/>
                  </a:lnTo>
                  <a:lnTo>
                    <a:pt x="40614" y="7708"/>
                  </a:lnTo>
                  <a:lnTo>
                    <a:pt x="40614" y="7518"/>
                  </a:lnTo>
                  <a:lnTo>
                    <a:pt x="41008" y="7518"/>
                  </a:lnTo>
                  <a:lnTo>
                    <a:pt x="41008" y="7137"/>
                  </a:lnTo>
                  <a:lnTo>
                    <a:pt x="41389" y="7137"/>
                  </a:lnTo>
                  <a:lnTo>
                    <a:pt x="41389" y="6743"/>
                  </a:lnTo>
                  <a:lnTo>
                    <a:pt x="41389" y="6362"/>
                  </a:lnTo>
                  <a:lnTo>
                    <a:pt x="41008" y="5981"/>
                  </a:lnTo>
                  <a:lnTo>
                    <a:pt x="40614" y="5981"/>
                  </a:lnTo>
                  <a:lnTo>
                    <a:pt x="40614" y="5587"/>
                  </a:lnTo>
                  <a:lnTo>
                    <a:pt x="41008" y="5206"/>
                  </a:lnTo>
                  <a:lnTo>
                    <a:pt x="41389" y="5206"/>
                  </a:lnTo>
                  <a:lnTo>
                    <a:pt x="41389" y="4825"/>
                  </a:lnTo>
                  <a:lnTo>
                    <a:pt x="41782" y="4825"/>
                  </a:lnTo>
                  <a:lnTo>
                    <a:pt x="42163" y="4825"/>
                  </a:lnTo>
                  <a:lnTo>
                    <a:pt x="42557" y="4432"/>
                  </a:lnTo>
                  <a:lnTo>
                    <a:pt x="42938" y="4432"/>
                  </a:lnTo>
                  <a:lnTo>
                    <a:pt x="42938" y="4825"/>
                  </a:lnTo>
                  <a:lnTo>
                    <a:pt x="42938" y="4432"/>
                  </a:lnTo>
                  <a:lnTo>
                    <a:pt x="43332" y="4432"/>
                  </a:lnTo>
                  <a:lnTo>
                    <a:pt x="43332" y="4825"/>
                  </a:lnTo>
                  <a:lnTo>
                    <a:pt x="43726" y="4825"/>
                  </a:lnTo>
                  <a:lnTo>
                    <a:pt x="43726" y="4432"/>
                  </a:lnTo>
                  <a:lnTo>
                    <a:pt x="43916" y="4432"/>
                  </a:lnTo>
                  <a:lnTo>
                    <a:pt x="44310" y="4432"/>
                  </a:lnTo>
                  <a:lnTo>
                    <a:pt x="44310" y="4051"/>
                  </a:lnTo>
                  <a:lnTo>
                    <a:pt x="44310" y="3670"/>
                  </a:lnTo>
                  <a:lnTo>
                    <a:pt x="44691" y="3670"/>
                  </a:lnTo>
                  <a:lnTo>
                    <a:pt x="45084" y="3670"/>
                  </a:lnTo>
                  <a:lnTo>
                    <a:pt x="45084" y="4051"/>
                  </a:lnTo>
                  <a:lnTo>
                    <a:pt x="45465" y="4051"/>
                  </a:lnTo>
                  <a:lnTo>
                    <a:pt x="45465" y="4432"/>
                  </a:lnTo>
                  <a:lnTo>
                    <a:pt x="45084" y="4432"/>
                  </a:lnTo>
                  <a:lnTo>
                    <a:pt x="45465" y="4432"/>
                  </a:lnTo>
                  <a:lnTo>
                    <a:pt x="45465" y="4825"/>
                  </a:lnTo>
                  <a:lnTo>
                    <a:pt x="45859" y="4825"/>
                  </a:lnTo>
                  <a:lnTo>
                    <a:pt x="46253" y="4825"/>
                  </a:lnTo>
                  <a:lnTo>
                    <a:pt x="46253" y="4432"/>
                  </a:lnTo>
                  <a:lnTo>
                    <a:pt x="46634" y="4432"/>
                  </a:lnTo>
                  <a:lnTo>
                    <a:pt x="46634" y="4051"/>
                  </a:lnTo>
                  <a:lnTo>
                    <a:pt x="47028" y="4051"/>
                  </a:lnTo>
                  <a:lnTo>
                    <a:pt x="47409" y="4051"/>
                  </a:lnTo>
                  <a:lnTo>
                    <a:pt x="47409" y="3670"/>
                  </a:lnTo>
                  <a:lnTo>
                    <a:pt x="47802" y="3670"/>
                  </a:lnTo>
                  <a:lnTo>
                    <a:pt x="47802" y="3276"/>
                  </a:lnTo>
                  <a:lnTo>
                    <a:pt x="48196" y="2895"/>
                  </a:lnTo>
                  <a:lnTo>
                    <a:pt x="48577" y="2895"/>
                  </a:lnTo>
                  <a:lnTo>
                    <a:pt x="48577" y="3276"/>
                  </a:lnTo>
                  <a:lnTo>
                    <a:pt x="48780" y="3276"/>
                  </a:lnTo>
                  <a:lnTo>
                    <a:pt x="49161" y="3276"/>
                  </a:lnTo>
                  <a:lnTo>
                    <a:pt x="49555" y="3276"/>
                  </a:lnTo>
                  <a:lnTo>
                    <a:pt x="49936" y="3276"/>
                  </a:lnTo>
                  <a:lnTo>
                    <a:pt x="50330" y="3670"/>
                  </a:lnTo>
                  <a:lnTo>
                    <a:pt x="50711" y="3670"/>
                  </a:lnTo>
                  <a:lnTo>
                    <a:pt x="50711" y="3276"/>
                  </a:lnTo>
                  <a:lnTo>
                    <a:pt x="50711" y="2895"/>
                  </a:lnTo>
                  <a:lnTo>
                    <a:pt x="51104" y="2895"/>
                  </a:lnTo>
                  <a:lnTo>
                    <a:pt x="51498" y="2895"/>
                  </a:lnTo>
                  <a:lnTo>
                    <a:pt x="51879" y="2705"/>
                  </a:lnTo>
                  <a:lnTo>
                    <a:pt x="51498" y="2311"/>
                  </a:lnTo>
                  <a:lnTo>
                    <a:pt x="51498" y="1930"/>
                  </a:lnTo>
                  <a:lnTo>
                    <a:pt x="51498" y="1549"/>
                  </a:lnTo>
                  <a:lnTo>
                    <a:pt x="51879" y="1549"/>
                  </a:lnTo>
                  <a:lnTo>
                    <a:pt x="51879" y="1930"/>
                  </a:lnTo>
                  <a:lnTo>
                    <a:pt x="52273" y="1930"/>
                  </a:lnTo>
                  <a:lnTo>
                    <a:pt x="52654" y="1930"/>
                  </a:lnTo>
                  <a:lnTo>
                    <a:pt x="52273" y="2311"/>
                  </a:lnTo>
                  <a:lnTo>
                    <a:pt x="52654" y="2311"/>
                  </a:lnTo>
                  <a:lnTo>
                    <a:pt x="52654" y="2705"/>
                  </a:lnTo>
                  <a:lnTo>
                    <a:pt x="53047" y="2705"/>
                  </a:lnTo>
                  <a:lnTo>
                    <a:pt x="53047" y="2895"/>
                  </a:lnTo>
                  <a:lnTo>
                    <a:pt x="53441" y="2895"/>
                  </a:lnTo>
                  <a:lnTo>
                    <a:pt x="53441" y="2705"/>
                  </a:lnTo>
                  <a:lnTo>
                    <a:pt x="53632" y="2705"/>
                  </a:lnTo>
                  <a:lnTo>
                    <a:pt x="53632" y="2311"/>
                  </a:lnTo>
                  <a:lnTo>
                    <a:pt x="54025" y="2311"/>
                  </a:lnTo>
                  <a:lnTo>
                    <a:pt x="54406" y="2311"/>
                  </a:lnTo>
                  <a:lnTo>
                    <a:pt x="54406" y="1930"/>
                  </a:lnTo>
                  <a:lnTo>
                    <a:pt x="54800" y="1549"/>
                  </a:lnTo>
                  <a:lnTo>
                    <a:pt x="54406" y="1549"/>
                  </a:lnTo>
                  <a:lnTo>
                    <a:pt x="54800" y="1155"/>
                  </a:lnTo>
                  <a:lnTo>
                    <a:pt x="54800" y="774"/>
                  </a:lnTo>
                  <a:lnTo>
                    <a:pt x="54800" y="393"/>
                  </a:lnTo>
                  <a:lnTo>
                    <a:pt x="54800" y="0"/>
                  </a:lnTo>
                  <a:lnTo>
                    <a:pt x="55181" y="0"/>
                  </a:lnTo>
                  <a:lnTo>
                    <a:pt x="55575" y="0"/>
                  </a:lnTo>
                  <a:lnTo>
                    <a:pt x="55968" y="0"/>
                  </a:lnTo>
                  <a:lnTo>
                    <a:pt x="56349" y="393"/>
                  </a:lnTo>
                  <a:lnTo>
                    <a:pt x="56743" y="774"/>
                  </a:lnTo>
                  <a:lnTo>
                    <a:pt x="56743" y="1155"/>
                  </a:lnTo>
                  <a:lnTo>
                    <a:pt x="57124" y="1155"/>
                  </a:lnTo>
                  <a:lnTo>
                    <a:pt x="57518" y="1155"/>
                  </a:lnTo>
                  <a:lnTo>
                    <a:pt x="57518" y="1549"/>
                  </a:lnTo>
                  <a:lnTo>
                    <a:pt x="57911" y="1549"/>
                  </a:lnTo>
                  <a:lnTo>
                    <a:pt x="58292" y="1549"/>
                  </a:lnTo>
                  <a:lnTo>
                    <a:pt x="58292" y="1930"/>
                  </a:lnTo>
                  <a:lnTo>
                    <a:pt x="58483" y="1930"/>
                  </a:lnTo>
                  <a:lnTo>
                    <a:pt x="58877" y="1930"/>
                  </a:lnTo>
                  <a:lnTo>
                    <a:pt x="58877" y="2311"/>
                  </a:lnTo>
                  <a:lnTo>
                    <a:pt x="59270" y="2311"/>
                  </a:lnTo>
                  <a:lnTo>
                    <a:pt x="59270" y="2705"/>
                  </a:lnTo>
                  <a:lnTo>
                    <a:pt x="59270" y="2895"/>
                  </a:lnTo>
                  <a:lnTo>
                    <a:pt x="59651" y="2895"/>
                  </a:lnTo>
                  <a:lnTo>
                    <a:pt x="59651" y="3276"/>
                  </a:lnTo>
                  <a:lnTo>
                    <a:pt x="59651" y="3670"/>
                  </a:lnTo>
                  <a:lnTo>
                    <a:pt x="60045" y="3670"/>
                  </a:lnTo>
                  <a:lnTo>
                    <a:pt x="60426" y="3670"/>
                  </a:lnTo>
                  <a:lnTo>
                    <a:pt x="60820" y="3670"/>
                  </a:lnTo>
                  <a:lnTo>
                    <a:pt x="60820" y="4051"/>
                  </a:lnTo>
                  <a:lnTo>
                    <a:pt x="60820" y="4432"/>
                  </a:lnTo>
                  <a:lnTo>
                    <a:pt x="61213" y="4825"/>
                  </a:lnTo>
                  <a:lnTo>
                    <a:pt x="61594" y="4825"/>
                  </a:lnTo>
                  <a:lnTo>
                    <a:pt x="61594" y="4432"/>
                  </a:lnTo>
                  <a:lnTo>
                    <a:pt x="61988" y="4432"/>
                  </a:lnTo>
                  <a:lnTo>
                    <a:pt x="61988" y="4825"/>
                  </a:lnTo>
                  <a:lnTo>
                    <a:pt x="62369" y="4825"/>
                  </a:lnTo>
                  <a:lnTo>
                    <a:pt x="62369" y="4432"/>
                  </a:lnTo>
                  <a:lnTo>
                    <a:pt x="62369" y="4825"/>
                  </a:lnTo>
                  <a:lnTo>
                    <a:pt x="62763" y="4825"/>
                  </a:lnTo>
                  <a:lnTo>
                    <a:pt x="62953" y="4825"/>
                  </a:lnTo>
                  <a:lnTo>
                    <a:pt x="63347" y="4825"/>
                  </a:lnTo>
                  <a:lnTo>
                    <a:pt x="63347" y="5206"/>
                  </a:lnTo>
                  <a:lnTo>
                    <a:pt x="63347" y="5587"/>
                  </a:lnTo>
                  <a:lnTo>
                    <a:pt x="63347" y="5981"/>
                  </a:lnTo>
                  <a:lnTo>
                    <a:pt x="63741" y="5981"/>
                  </a:lnTo>
                  <a:lnTo>
                    <a:pt x="63741" y="6362"/>
                  </a:lnTo>
                  <a:lnTo>
                    <a:pt x="64122" y="6362"/>
                  </a:lnTo>
                  <a:lnTo>
                    <a:pt x="64515" y="6362"/>
                  </a:lnTo>
                  <a:lnTo>
                    <a:pt x="64896" y="6362"/>
                  </a:lnTo>
                  <a:lnTo>
                    <a:pt x="65290" y="6362"/>
                  </a:lnTo>
                  <a:lnTo>
                    <a:pt x="65290" y="6743"/>
                  </a:lnTo>
                  <a:lnTo>
                    <a:pt x="65671" y="6362"/>
                  </a:lnTo>
                  <a:lnTo>
                    <a:pt x="65671" y="6743"/>
                  </a:lnTo>
                  <a:lnTo>
                    <a:pt x="65671" y="7137"/>
                  </a:lnTo>
                  <a:lnTo>
                    <a:pt x="65671" y="7518"/>
                  </a:lnTo>
                  <a:lnTo>
                    <a:pt x="65671" y="7708"/>
                  </a:lnTo>
                  <a:lnTo>
                    <a:pt x="65671" y="8089"/>
                  </a:lnTo>
                  <a:lnTo>
                    <a:pt x="66065" y="8089"/>
                  </a:lnTo>
                  <a:lnTo>
                    <a:pt x="66459" y="8089"/>
                  </a:lnTo>
                  <a:lnTo>
                    <a:pt x="66459" y="7708"/>
                  </a:lnTo>
                  <a:lnTo>
                    <a:pt x="66459" y="8089"/>
                  </a:lnTo>
                  <a:lnTo>
                    <a:pt x="66840" y="8089"/>
                  </a:lnTo>
                  <a:lnTo>
                    <a:pt x="67233" y="8089"/>
                  </a:lnTo>
                  <a:lnTo>
                    <a:pt x="67627" y="8089"/>
                  </a:lnTo>
                  <a:lnTo>
                    <a:pt x="67817" y="8089"/>
                  </a:lnTo>
                  <a:lnTo>
                    <a:pt x="67817" y="7708"/>
                  </a:lnTo>
                  <a:lnTo>
                    <a:pt x="68198" y="7708"/>
                  </a:lnTo>
                  <a:lnTo>
                    <a:pt x="67817" y="7708"/>
                  </a:lnTo>
                  <a:lnTo>
                    <a:pt x="68198" y="7518"/>
                  </a:lnTo>
                  <a:lnTo>
                    <a:pt x="68592" y="7518"/>
                  </a:lnTo>
                  <a:lnTo>
                    <a:pt x="68986" y="7518"/>
                  </a:lnTo>
                  <a:lnTo>
                    <a:pt x="68986" y="7708"/>
                  </a:lnTo>
                  <a:lnTo>
                    <a:pt x="69367" y="7708"/>
                  </a:lnTo>
                  <a:lnTo>
                    <a:pt x="69761" y="7708"/>
                  </a:lnTo>
                  <a:lnTo>
                    <a:pt x="69761" y="7518"/>
                  </a:lnTo>
                  <a:lnTo>
                    <a:pt x="70142" y="7518"/>
                  </a:lnTo>
                  <a:lnTo>
                    <a:pt x="70142" y="7708"/>
                  </a:lnTo>
                  <a:lnTo>
                    <a:pt x="70535" y="7708"/>
                  </a:lnTo>
                  <a:lnTo>
                    <a:pt x="70929" y="7708"/>
                  </a:lnTo>
                  <a:lnTo>
                    <a:pt x="70929" y="8089"/>
                  </a:lnTo>
                  <a:lnTo>
                    <a:pt x="70535" y="8483"/>
                  </a:lnTo>
                  <a:lnTo>
                    <a:pt x="70535" y="8864"/>
                  </a:lnTo>
                  <a:lnTo>
                    <a:pt x="70929" y="9245"/>
                  </a:lnTo>
                  <a:lnTo>
                    <a:pt x="71310" y="9245"/>
                  </a:lnTo>
                  <a:lnTo>
                    <a:pt x="71310" y="9639"/>
                  </a:lnTo>
                  <a:lnTo>
                    <a:pt x="71704" y="9245"/>
                  </a:lnTo>
                  <a:lnTo>
                    <a:pt x="71704" y="9639"/>
                  </a:lnTo>
                  <a:lnTo>
                    <a:pt x="72085" y="9639"/>
                  </a:lnTo>
                  <a:lnTo>
                    <a:pt x="72478" y="100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1" name="object 3381"/>
            <p:cNvSpPr/>
            <p:nvPr/>
          </p:nvSpPr>
          <p:spPr>
            <a:xfrm>
              <a:off x="3974383" y="2168607"/>
              <a:ext cx="43815" cy="55244"/>
            </a:xfrm>
            <a:custGeom>
              <a:avLst/>
              <a:gdLst/>
              <a:ahLst/>
              <a:cxnLst/>
              <a:rect l="l" t="t" r="r" b="b"/>
              <a:pathLst>
                <a:path w="43814" h="55244">
                  <a:moveTo>
                    <a:pt x="36144" y="48895"/>
                  </a:moveTo>
                  <a:lnTo>
                    <a:pt x="24485" y="48895"/>
                  </a:lnTo>
                  <a:lnTo>
                    <a:pt x="24879" y="49276"/>
                  </a:lnTo>
                  <a:lnTo>
                    <a:pt x="25654" y="49276"/>
                  </a:lnTo>
                  <a:lnTo>
                    <a:pt x="25920" y="50165"/>
                  </a:lnTo>
                  <a:lnTo>
                    <a:pt x="26035" y="50927"/>
                  </a:lnTo>
                  <a:lnTo>
                    <a:pt x="26428" y="52070"/>
                  </a:lnTo>
                  <a:lnTo>
                    <a:pt x="26428" y="53340"/>
                  </a:lnTo>
                  <a:lnTo>
                    <a:pt x="26822" y="54102"/>
                  </a:lnTo>
                  <a:lnTo>
                    <a:pt x="27203" y="54483"/>
                  </a:lnTo>
                  <a:lnTo>
                    <a:pt x="27978" y="54864"/>
                  </a:lnTo>
                  <a:lnTo>
                    <a:pt x="28765" y="54864"/>
                  </a:lnTo>
                  <a:lnTo>
                    <a:pt x="29146" y="54483"/>
                  </a:lnTo>
                  <a:lnTo>
                    <a:pt x="29337" y="54483"/>
                  </a:lnTo>
                  <a:lnTo>
                    <a:pt x="29730" y="54102"/>
                  </a:lnTo>
                  <a:lnTo>
                    <a:pt x="29730" y="53721"/>
                  </a:lnTo>
                  <a:lnTo>
                    <a:pt x="30505" y="53340"/>
                  </a:lnTo>
                  <a:lnTo>
                    <a:pt x="30899" y="52959"/>
                  </a:lnTo>
                  <a:lnTo>
                    <a:pt x="30899" y="52578"/>
                  </a:lnTo>
                  <a:lnTo>
                    <a:pt x="32842" y="52578"/>
                  </a:lnTo>
                  <a:lnTo>
                    <a:pt x="33223" y="52070"/>
                  </a:lnTo>
                  <a:lnTo>
                    <a:pt x="32842" y="52070"/>
                  </a:lnTo>
                  <a:lnTo>
                    <a:pt x="32842" y="51689"/>
                  </a:lnTo>
                  <a:lnTo>
                    <a:pt x="32448" y="51308"/>
                  </a:lnTo>
                  <a:lnTo>
                    <a:pt x="32842" y="50927"/>
                  </a:lnTo>
                  <a:lnTo>
                    <a:pt x="33223" y="50927"/>
                  </a:lnTo>
                  <a:lnTo>
                    <a:pt x="33807" y="50165"/>
                  </a:lnTo>
                  <a:lnTo>
                    <a:pt x="33807" y="49657"/>
                  </a:lnTo>
                  <a:lnTo>
                    <a:pt x="35369" y="49657"/>
                  </a:lnTo>
                  <a:lnTo>
                    <a:pt x="36144" y="48895"/>
                  </a:lnTo>
                  <a:close/>
                </a:path>
                <a:path w="43814" h="55244">
                  <a:moveTo>
                    <a:pt x="31280" y="54483"/>
                  </a:moveTo>
                  <a:lnTo>
                    <a:pt x="30899" y="54483"/>
                  </a:lnTo>
                  <a:lnTo>
                    <a:pt x="30899" y="54864"/>
                  </a:lnTo>
                  <a:lnTo>
                    <a:pt x="31280" y="54483"/>
                  </a:lnTo>
                  <a:close/>
                </a:path>
                <a:path w="43814" h="55244">
                  <a:moveTo>
                    <a:pt x="32448" y="52578"/>
                  </a:moveTo>
                  <a:lnTo>
                    <a:pt x="30899" y="52578"/>
                  </a:lnTo>
                  <a:lnTo>
                    <a:pt x="31280" y="53340"/>
                  </a:lnTo>
                  <a:lnTo>
                    <a:pt x="31280" y="54483"/>
                  </a:lnTo>
                  <a:lnTo>
                    <a:pt x="31673" y="54483"/>
                  </a:lnTo>
                  <a:lnTo>
                    <a:pt x="32067" y="54102"/>
                  </a:lnTo>
                  <a:lnTo>
                    <a:pt x="32067" y="53721"/>
                  </a:lnTo>
                  <a:lnTo>
                    <a:pt x="32448" y="53340"/>
                  </a:lnTo>
                  <a:lnTo>
                    <a:pt x="32067" y="53340"/>
                  </a:lnTo>
                  <a:lnTo>
                    <a:pt x="32448" y="52959"/>
                  </a:lnTo>
                  <a:lnTo>
                    <a:pt x="32448" y="52578"/>
                  </a:lnTo>
                  <a:close/>
                </a:path>
                <a:path w="43814" h="55244">
                  <a:moveTo>
                    <a:pt x="15096" y="48133"/>
                  </a:moveTo>
                  <a:lnTo>
                    <a:pt x="12636" y="48133"/>
                  </a:lnTo>
                  <a:lnTo>
                    <a:pt x="12636" y="48514"/>
                  </a:lnTo>
                  <a:lnTo>
                    <a:pt x="13017" y="48514"/>
                  </a:lnTo>
                  <a:lnTo>
                    <a:pt x="13411" y="48895"/>
                  </a:lnTo>
                  <a:lnTo>
                    <a:pt x="13411" y="49276"/>
                  </a:lnTo>
                  <a:lnTo>
                    <a:pt x="13792" y="49276"/>
                  </a:lnTo>
                  <a:lnTo>
                    <a:pt x="14185" y="49657"/>
                  </a:lnTo>
                  <a:lnTo>
                    <a:pt x="14579" y="49657"/>
                  </a:lnTo>
                  <a:lnTo>
                    <a:pt x="14960" y="49276"/>
                  </a:lnTo>
                  <a:lnTo>
                    <a:pt x="15028" y="48514"/>
                  </a:lnTo>
                  <a:lnTo>
                    <a:pt x="15096" y="48133"/>
                  </a:lnTo>
                  <a:close/>
                </a:path>
                <a:path w="43814" h="55244">
                  <a:moveTo>
                    <a:pt x="37312" y="42926"/>
                  </a:moveTo>
                  <a:lnTo>
                    <a:pt x="11468" y="42926"/>
                  </a:lnTo>
                  <a:lnTo>
                    <a:pt x="11468" y="43307"/>
                  </a:lnTo>
                  <a:lnTo>
                    <a:pt x="11849" y="43307"/>
                  </a:lnTo>
                  <a:lnTo>
                    <a:pt x="11468" y="44450"/>
                  </a:lnTo>
                  <a:lnTo>
                    <a:pt x="20789" y="44450"/>
                  </a:lnTo>
                  <a:lnTo>
                    <a:pt x="20789" y="44831"/>
                  </a:lnTo>
                  <a:lnTo>
                    <a:pt x="21564" y="44831"/>
                  </a:lnTo>
                  <a:lnTo>
                    <a:pt x="21958" y="45339"/>
                  </a:lnTo>
                  <a:lnTo>
                    <a:pt x="21958" y="45720"/>
                  </a:lnTo>
                  <a:lnTo>
                    <a:pt x="22733" y="46482"/>
                  </a:lnTo>
                  <a:lnTo>
                    <a:pt x="22733" y="47244"/>
                  </a:lnTo>
                  <a:lnTo>
                    <a:pt x="23126" y="47625"/>
                  </a:lnTo>
                  <a:lnTo>
                    <a:pt x="23126" y="48895"/>
                  </a:lnTo>
                  <a:lnTo>
                    <a:pt x="23507" y="49276"/>
                  </a:lnTo>
                  <a:lnTo>
                    <a:pt x="24485" y="49276"/>
                  </a:lnTo>
                  <a:lnTo>
                    <a:pt x="24485" y="48895"/>
                  </a:lnTo>
                  <a:lnTo>
                    <a:pt x="37693" y="48895"/>
                  </a:lnTo>
                  <a:lnTo>
                    <a:pt x="38481" y="48133"/>
                  </a:lnTo>
                  <a:lnTo>
                    <a:pt x="38671" y="47625"/>
                  </a:lnTo>
                  <a:lnTo>
                    <a:pt x="39839" y="46482"/>
                  </a:lnTo>
                  <a:lnTo>
                    <a:pt x="41203" y="43688"/>
                  </a:lnTo>
                  <a:lnTo>
                    <a:pt x="38087" y="43688"/>
                  </a:lnTo>
                  <a:lnTo>
                    <a:pt x="37312" y="42926"/>
                  </a:lnTo>
                  <a:close/>
                </a:path>
                <a:path w="43814" h="55244">
                  <a:moveTo>
                    <a:pt x="37693" y="48895"/>
                  </a:moveTo>
                  <a:lnTo>
                    <a:pt x="36144" y="48895"/>
                  </a:lnTo>
                  <a:lnTo>
                    <a:pt x="36537" y="49276"/>
                  </a:lnTo>
                  <a:lnTo>
                    <a:pt x="36918" y="49276"/>
                  </a:lnTo>
                  <a:lnTo>
                    <a:pt x="37693" y="48895"/>
                  </a:lnTo>
                  <a:close/>
                </a:path>
                <a:path w="43814" h="55244">
                  <a:moveTo>
                    <a:pt x="11074" y="44069"/>
                  </a:moveTo>
                  <a:lnTo>
                    <a:pt x="11074" y="44450"/>
                  </a:lnTo>
                  <a:lnTo>
                    <a:pt x="10693" y="45339"/>
                  </a:lnTo>
                  <a:lnTo>
                    <a:pt x="10693" y="45720"/>
                  </a:lnTo>
                  <a:lnTo>
                    <a:pt x="11074" y="45720"/>
                  </a:lnTo>
                  <a:lnTo>
                    <a:pt x="10693" y="46101"/>
                  </a:lnTo>
                  <a:lnTo>
                    <a:pt x="11074" y="46482"/>
                  </a:lnTo>
                  <a:lnTo>
                    <a:pt x="10693" y="47244"/>
                  </a:lnTo>
                  <a:lnTo>
                    <a:pt x="10693" y="47752"/>
                  </a:lnTo>
                  <a:lnTo>
                    <a:pt x="12242" y="48895"/>
                  </a:lnTo>
                  <a:lnTo>
                    <a:pt x="12636" y="48133"/>
                  </a:lnTo>
                  <a:lnTo>
                    <a:pt x="15096" y="48133"/>
                  </a:lnTo>
                  <a:lnTo>
                    <a:pt x="15163" y="47244"/>
                  </a:lnTo>
                  <a:lnTo>
                    <a:pt x="20015" y="47244"/>
                  </a:lnTo>
                  <a:lnTo>
                    <a:pt x="19621" y="46863"/>
                  </a:lnTo>
                  <a:lnTo>
                    <a:pt x="20015" y="45720"/>
                  </a:lnTo>
                  <a:lnTo>
                    <a:pt x="20408" y="45339"/>
                  </a:lnTo>
                  <a:lnTo>
                    <a:pt x="20408" y="44831"/>
                  </a:lnTo>
                  <a:lnTo>
                    <a:pt x="20789" y="44450"/>
                  </a:lnTo>
                  <a:lnTo>
                    <a:pt x="11468" y="44450"/>
                  </a:lnTo>
                  <a:lnTo>
                    <a:pt x="11074" y="44069"/>
                  </a:lnTo>
                  <a:close/>
                </a:path>
                <a:path w="43814" h="55244">
                  <a:moveTo>
                    <a:pt x="18262" y="47244"/>
                  </a:moveTo>
                  <a:lnTo>
                    <a:pt x="15938" y="47244"/>
                  </a:lnTo>
                  <a:lnTo>
                    <a:pt x="15938" y="47625"/>
                  </a:lnTo>
                  <a:lnTo>
                    <a:pt x="16319" y="47752"/>
                  </a:lnTo>
                  <a:lnTo>
                    <a:pt x="16713" y="48514"/>
                  </a:lnTo>
                  <a:lnTo>
                    <a:pt x="17106" y="48133"/>
                  </a:lnTo>
                  <a:lnTo>
                    <a:pt x="17487" y="48133"/>
                  </a:lnTo>
                  <a:lnTo>
                    <a:pt x="17881" y="47625"/>
                  </a:lnTo>
                  <a:lnTo>
                    <a:pt x="18262" y="47625"/>
                  </a:lnTo>
                  <a:lnTo>
                    <a:pt x="18262" y="47244"/>
                  </a:lnTo>
                  <a:close/>
                </a:path>
                <a:path w="43814" h="55244">
                  <a:moveTo>
                    <a:pt x="17881" y="48133"/>
                  </a:moveTo>
                  <a:lnTo>
                    <a:pt x="17106" y="48133"/>
                  </a:lnTo>
                  <a:lnTo>
                    <a:pt x="17487" y="48514"/>
                  </a:lnTo>
                  <a:lnTo>
                    <a:pt x="17881" y="48133"/>
                  </a:lnTo>
                  <a:close/>
                </a:path>
                <a:path w="43814" h="55244">
                  <a:moveTo>
                    <a:pt x="20015" y="47244"/>
                  </a:moveTo>
                  <a:lnTo>
                    <a:pt x="18262" y="47244"/>
                  </a:lnTo>
                  <a:lnTo>
                    <a:pt x="19431" y="47752"/>
                  </a:lnTo>
                  <a:lnTo>
                    <a:pt x="19621" y="47752"/>
                  </a:lnTo>
                  <a:lnTo>
                    <a:pt x="20015" y="47625"/>
                  </a:lnTo>
                  <a:lnTo>
                    <a:pt x="20015" y="47244"/>
                  </a:lnTo>
                  <a:close/>
                </a:path>
                <a:path w="43814" h="55244">
                  <a:moveTo>
                    <a:pt x="34594" y="37592"/>
                  </a:moveTo>
                  <a:lnTo>
                    <a:pt x="8547" y="37592"/>
                  </a:lnTo>
                  <a:lnTo>
                    <a:pt x="8547" y="37973"/>
                  </a:lnTo>
                  <a:lnTo>
                    <a:pt x="8166" y="38481"/>
                  </a:lnTo>
                  <a:lnTo>
                    <a:pt x="8547" y="38481"/>
                  </a:lnTo>
                  <a:lnTo>
                    <a:pt x="7772" y="39624"/>
                  </a:lnTo>
                  <a:lnTo>
                    <a:pt x="7391" y="40513"/>
                  </a:lnTo>
                  <a:lnTo>
                    <a:pt x="7391" y="40894"/>
                  </a:lnTo>
                  <a:lnTo>
                    <a:pt x="7772" y="40894"/>
                  </a:lnTo>
                  <a:lnTo>
                    <a:pt x="7772" y="41275"/>
                  </a:lnTo>
                  <a:lnTo>
                    <a:pt x="8166" y="41275"/>
                  </a:lnTo>
                  <a:lnTo>
                    <a:pt x="8940" y="42037"/>
                  </a:lnTo>
                  <a:lnTo>
                    <a:pt x="9334" y="42037"/>
                  </a:lnTo>
                  <a:lnTo>
                    <a:pt x="10299" y="42418"/>
                  </a:lnTo>
                  <a:lnTo>
                    <a:pt x="10156" y="42799"/>
                  </a:lnTo>
                  <a:lnTo>
                    <a:pt x="10109" y="43307"/>
                  </a:lnTo>
                  <a:lnTo>
                    <a:pt x="11074" y="43688"/>
                  </a:lnTo>
                  <a:lnTo>
                    <a:pt x="11468" y="42926"/>
                  </a:lnTo>
                  <a:lnTo>
                    <a:pt x="37312" y="42926"/>
                  </a:lnTo>
                  <a:lnTo>
                    <a:pt x="37693" y="42037"/>
                  </a:lnTo>
                  <a:lnTo>
                    <a:pt x="37693" y="41656"/>
                  </a:lnTo>
                  <a:lnTo>
                    <a:pt x="38087" y="40513"/>
                  </a:lnTo>
                  <a:lnTo>
                    <a:pt x="37312" y="40513"/>
                  </a:lnTo>
                  <a:lnTo>
                    <a:pt x="37312" y="39624"/>
                  </a:lnTo>
                  <a:lnTo>
                    <a:pt x="36918" y="39243"/>
                  </a:lnTo>
                  <a:lnTo>
                    <a:pt x="35750" y="39243"/>
                  </a:lnTo>
                  <a:lnTo>
                    <a:pt x="35369" y="38862"/>
                  </a:lnTo>
                  <a:lnTo>
                    <a:pt x="34594" y="38862"/>
                  </a:lnTo>
                  <a:lnTo>
                    <a:pt x="34201" y="38481"/>
                  </a:lnTo>
                  <a:lnTo>
                    <a:pt x="34201" y="37973"/>
                  </a:lnTo>
                  <a:lnTo>
                    <a:pt x="34594" y="37973"/>
                  </a:lnTo>
                  <a:lnTo>
                    <a:pt x="34594" y="37592"/>
                  </a:lnTo>
                  <a:close/>
                </a:path>
                <a:path w="43814" h="55244">
                  <a:moveTo>
                    <a:pt x="39065" y="42037"/>
                  </a:moveTo>
                  <a:lnTo>
                    <a:pt x="38671" y="42418"/>
                  </a:lnTo>
                  <a:lnTo>
                    <a:pt x="38481" y="42799"/>
                  </a:lnTo>
                  <a:lnTo>
                    <a:pt x="38087" y="43688"/>
                  </a:lnTo>
                  <a:lnTo>
                    <a:pt x="41203" y="43688"/>
                  </a:lnTo>
                  <a:lnTo>
                    <a:pt x="41389" y="43307"/>
                  </a:lnTo>
                  <a:lnTo>
                    <a:pt x="41389" y="42926"/>
                  </a:lnTo>
                  <a:lnTo>
                    <a:pt x="41783" y="42799"/>
                  </a:lnTo>
                  <a:lnTo>
                    <a:pt x="40220" y="42799"/>
                  </a:lnTo>
                  <a:lnTo>
                    <a:pt x="40220" y="42418"/>
                  </a:lnTo>
                  <a:lnTo>
                    <a:pt x="39065" y="42037"/>
                  </a:lnTo>
                  <a:close/>
                </a:path>
                <a:path w="43814" h="55244">
                  <a:moveTo>
                    <a:pt x="40995" y="40894"/>
                  </a:moveTo>
                  <a:lnTo>
                    <a:pt x="40614" y="42037"/>
                  </a:lnTo>
                  <a:lnTo>
                    <a:pt x="40220" y="42799"/>
                  </a:lnTo>
                  <a:lnTo>
                    <a:pt x="41783" y="42799"/>
                  </a:lnTo>
                  <a:lnTo>
                    <a:pt x="41783" y="42418"/>
                  </a:lnTo>
                  <a:lnTo>
                    <a:pt x="41389" y="42418"/>
                  </a:lnTo>
                  <a:lnTo>
                    <a:pt x="41783" y="41275"/>
                  </a:lnTo>
                  <a:lnTo>
                    <a:pt x="41389" y="41275"/>
                  </a:lnTo>
                  <a:lnTo>
                    <a:pt x="40995" y="40894"/>
                  </a:lnTo>
                  <a:close/>
                </a:path>
                <a:path w="43814" h="55244">
                  <a:moveTo>
                    <a:pt x="34201" y="36830"/>
                  </a:moveTo>
                  <a:lnTo>
                    <a:pt x="33807" y="37211"/>
                  </a:lnTo>
                  <a:lnTo>
                    <a:pt x="8166" y="37211"/>
                  </a:lnTo>
                  <a:lnTo>
                    <a:pt x="8166" y="37592"/>
                  </a:lnTo>
                  <a:lnTo>
                    <a:pt x="34975" y="37592"/>
                  </a:lnTo>
                  <a:lnTo>
                    <a:pt x="34975" y="37211"/>
                  </a:lnTo>
                  <a:lnTo>
                    <a:pt x="34201" y="36830"/>
                  </a:lnTo>
                  <a:close/>
                </a:path>
                <a:path w="43814" h="55244">
                  <a:moveTo>
                    <a:pt x="8547" y="35687"/>
                  </a:moveTo>
                  <a:lnTo>
                    <a:pt x="8166" y="35687"/>
                  </a:lnTo>
                  <a:lnTo>
                    <a:pt x="7772" y="36830"/>
                  </a:lnTo>
                  <a:lnTo>
                    <a:pt x="7772" y="37211"/>
                  </a:lnTo>
                  <a:lnTo>
                    <a:pt x="33223" y="37211"/>
                  </a:lnTo>
                  <a:lnTo>
                    <a:pt x="33223" y="36830"/>
                  </a:lnTo>
                  <a:lnTo>
                    <a:pt x="33420" y="36068"/>
                  </a:lnTo>
                  <a:lnTo>
                    <a:pt x="8547" y="36068"/>
                  </a:lnTo>
                  <a:lnTo>
                    <a:pt x="8547" y="35687"/>
                  </a:lnTo>
                  <a:close/>
                </a:path>
                <a:path w="43814" h="55244">
                  <a:moveTo>
                    <a:pt x="8547" y="35687"/>
                  </a:moveTo>
                  <a:lnTo>
                    <a:pt x="8547" y="36068"/>
                  </a:lnTo>
                  <a:lnTo>
                    <a:pt x="8940" y="36068"/>
                  </a:lnTo>
                  <a:lnTo>
                    <a:pt x="8547" y="35687"/>
                  </a:lnTo>
                  <a:close/>
                </a:path>
                <a:path w="43814" h="55244">
                  <a:moveTo>
                    <a:pt x="33807" y="30861"/>
                  </a:moveTo>
                  <a:lnTo>
                    <a:pt x="4864" y="30861"/>
                  </a:lnTo>
                  <a:lnTo>
                    <a:pt x="5245" y="31242"/>
                  </a:lnTo>
                  <a:lnTo>
                    <a:pt x="5829" y="31242"/>
                  </a:lnTo>
                  <a:lnTo>
                    <a:pt x="5829" y="31623"/>
                  </a:lnTo>
                  <a:lnTo>
                    <a:pt x="6997" y="32766"/>
                  </a:lnTo>
                  <a:lnTo>
                    <a:pt x="7391" y="32766"/>
                  </a:lnTo>
                  <a:lnTo>
                    <a:pt x="8166" y="33147"/>
                  </a:lnTo>
                  <a:lnTo>
                    <a:pt x="7772" y="33274"/>
                  </a:lnTo>
                  <a:lnTo>
                    <a:pt x="9334" y="34036"/>
                  </a:lnTo>
                  <a:lnTo>
                    <a:pt x="8940" y="34417"/>
                  </a:lnTo>
                  <a:lnTo>
                    <a:pt x="8940" y="34798"/>
                  </a:lnTo>
                  <a:lnTo>
                    <a:pt x="9334" y="34798"/>
                  </a:lnTo>
                  <a:lnTo>
                    <a:pt x="8940" y="36068"/>
                  </a:lnTo>
                  <a:lnTo>
                    <a:pt x="33420" y="36068"/>
                  </a:lnTo>
                  <a:lnTo>
                    <a:pt x="33518" y="35687"/>
                  </a:lnTo>
                  <a:lnTo>
                    <a:pt x="33616" y="33274"/>
                  </a:lnTo>
                  <a:lnTo>
                    <a:pt x="33807" y="33147"/>
                  </a:lnTo>
                  <a:lnTo>
                    <a:pt x="33807" y="32385"/>
                  </a:lnTo>
                  <a:lnTo>
                    <a:pt x="34201" y="32004"/>
                  </a:lnTo>
                  <a:lnTo>
                    <a:pt x="33807" y="31623"/>
                  </a:lnTo>
                  <a:lnTo>
                    <a:pt x="33807" y="30861"/>
                  </a:lnTo>
                  <a:close/>
                </a:path>
                <a:path w="43814" h="55244">
                  <a:moveTo>
                    <a:pt x="4083" y="31242"/>
                  </a:moveTo>
                  <a:lnTo>
                    <a:pt x="1752" y="31242"/>
                  </a:lnTo>
                  <a:lnTo>
                    <a:pt x="1752" y="32385"/>
                  </a:lnTo>
                  <a:lnTo>
                    <a:pt x="2527" y="32385"/>
                  </a:lnTo>
                  <a:lnTo>
                    <a:pt x="3302" y="32004"/>
                  </a:lnTo>
                  <a:lnTo>
                    <a:pt x="3302" y="31623"/>
                  </a:lnTo>
                  <a:lnTo>
                    <a:pt x="3695" y="31623"/>
                  </a:lnTo>
                  <a:lnTo>
                    <a:pt x="4083" y="31242"/>
                  </a:lnTo>
                  <a:close/>
                </a:path>
                <a:path w="43814" h="55244">
                  <a:moveTo>
                    <a:pt x="1358" y="29591"/>
                  </a:moveTo>
                  <a:lnTo>
                    <a:pt x="584" y="30861"/>
                  </a:lnTo>
                  <a:lnTo>
                    <a:pt x="0" y="31623"/>
                  </a:lnTo>
                  <a:lnTo>
                    <a:pt x="393" y="32004"/>
                  </a:lnTo>
                  <a:lnTo>
                    <a:pt x="584" y="31242"/>
                  </a:lnTo>
                  <a:lnTo>
                    <a:pt x="4083" y="31242"/>
                  </a:lnTo>
                  <a:lnTo>
                    <a:pt x="4470" y="30861"/>
                  </a:lnTo>
                  <a:lnTo>
                    <a:pt x="33807" y="30861"/>
                  </a:lnTo>
                  <a:lnTo>
                    <a:pt x="33807" y="30099"/>
                  </a:lnTo>
                  <a:lnTo>
                    <a:pt x="1358" y="30099"/>
                  </a:lnTo>
                  <a:lnTo>
                    <a:pt x="1358" y="29591"/>
                  </a:lnTo>
                  <a:close/>
                </a:path>
                <a:path w="43814" h="55244">
                  <a:moveTo>
                    <a:pt x="1752" y="31242"/>
                  </a:moveTo>
                  <a:lnTo>
                    <a:pt x="977" y="31242"/>
                  </a:lnTo>
                  <a:lnTo>
                    <a:pt x="977" y="31623"/>
                  </a:lnTo>
                  <a:lnTo>
                    <a:pt x="1358" y="31623"/>
                  </a:lnTo>
                  <a:lnTo>
                    <a:pt x="1752" y="31242"/>
                  </a:lnTo>
                  <a:close/>
                </a:path>
                <a:path w="43814" h="55244">
                  <a:moveTo>
                    <a:pt x="12636" y="28829"/>
                  </a:moveTo>
                  <a:lnTo>
                    <a:pt x="2133" y="28829"/>
                  </a:lnTo>
                  <a:lnTo>
                    <a:pt x="1358" y="30099"/>
                  </a:lnTo>
                  <a:lnTo>
                    <a:pt x="33807" y="30099"/>
                  </a:lnTo>
                  <a:lnTo>
                    <a:pt x="33807" y="29591"/>
                  </a:lnTo>
                  <a:lnTo>
                    <a:pt x="13411" y="29591"/>
                  </a:lnTo>
                  <a:lnTo>
                    <a:pt x="13411" y="29210"/>
                  </a:lnTo>
                  <a:lnTo>
                    <a:pt x="12636" y="29210"/>
                  </a:lnTo>
                  <a:lnTo>
                    <a:pt x="12636" y="28829"/>
                  </a:lnTo>
                  <a:close/>
                </a:path>
                <a:path w="43814" h="55244">
                  <a:moveTo>
                    <a:pt x="14579" y="28829"/>
                  </a:moveTo>
                  <a:lnTo>
                    <a:pt x="13411" y="28829"/>
                  </a:lnTo>
                  <a:lnTo>
                    <a:pt x="13411" y="29591"/>
                  </a:lnTo>
                  <a:lnTo>
                    <a:pt x="13792" y="29591"/>
                  </a:lnTo>
                  <a:lnTo>
                    <a:pt x="13792" y="29210"/>
                  </a:lnTo>
                  <a:lnTo>
                    <a:pt x="14579" y="29210"/>
                  </a:lnTo>
                  <a:lnTo>
                    <a:pt x="14579" y="28829"/>
                  </a:lnTo>
                  <a:close/>
                </a:path>
                <a:path w="43814" h="55244">
                  <a:moveTo>
                    <a:pt x="33616" y="29210"/>
                  </a:moveTo>
                  <a:lnTo>
                    <a:pt x="14185" y="29210"/>
                  </a:lnTo>
                  <a:lnTo>
                    <a:pt x="13792" y="29591"/>
                  </a:lnTo>
                  <a:lnTo>
                    <a:pt x="33807" y="29591"/>
                  </a:lnTo>
                  <a:lnTo>
                    <a:pt x="33616" y="29210"/>
                  </a:lnTo>
                  <a:close/>
                </a:path>
                <a:path w="43814" h="55244">
                  <a:moveTo>
                    <a:pt x="13411" y="28829"/>
                  </a:moveTo>
                  <a:lnTo>
                    <a:pt x="12636" y="28829"/>
                  </a:lnTo>
                  <a:lnTo>
                    <a:pt x="12636" y="29210"/>
                  </a:lnTo>
                  <a:lnTo>
                    <a:pt x="13411" y="29210"/>
                  </a:lnTo>
                  <a:lnTo>
                    <a:pt x="13411" y="28829"/>
                  </a:lnTo>
                  <a:close/>
                </a:path>
                <a:path w="43814" h="55244">
                  <a:moveTo>
                    <a:pt x="33223" y="28702"/>
                  </a:moveTo>
                  <a:lnTo>
                    <a:pt x="15938" y="28702"/>
                  </a:lnTo>
                  <a:lnTo>
                    <a:pt x="15938" y="28829"/>
                  </a:lnTo>
                  <a:lnTo>
                    <a:pt x="14579" y="28829"/>
                  </a:lnTo>
                  <a:lnTo>
                    <a:pt x="14579" y="29210"/>
                  </a:lnTo>
                  <a:lnTo>
                    <a:pt x="33223" y="29210"/>
                  </a:lnTo>
                  <a:lnTo>
                    <a:pt x="33223" y="28702"/>
                  </a:lnTo>
                  <a:close/>
                </a:path>
                <a:path w="43814" h="55244">
                  <a:moveTo>
                    <a:pt x="12242" y="28321"/>
                  </a:moveTo>
                  <a:lnTo>
                    <a:pt x="11849" y="28702"/>
                  </a:lnTo>
                  <a:lnTo>
                    <a:pt x="2133" y="28702"/>
                  </a:lnTo>
                  <a:lnTo>
                    <a:pt x="2527" y="28829"/>
                  </a:lnTo>
                  <a:lnTo>
                    <a:pt x="12242" y="28829"/>
                  </a:lnTo>
                  <a:lnTo>
                    <a:pt x="12242" y="28321"/>
                  </a:lnTo>
                  <a:close/>
                </a:path>
                <a:path w="43814" h="55244">
                  <a:moveTo>
                    <a:pt x="31673" y="27940"/>
                  </a:moveTo>
                  <a:lnTo>
                    <a:pt x="12242" y="27940"/>
                  </a:lnTo>
                  <a:lnTo>
                    <a:pt x="12242" y="28829"/>
                  </a:lnTo>
                  <a:lnTo>
                    <a:pt x="15544" y="28829"/>
                  </a:lnTo>
                  <a:lnTo>
                    <a:pt x="15544" y="28702"/>
                  </a:lnTo>
                  <a:lnTo>
                    <a:pt x="32842" y="28702"/>
                  </a:lnTo>
                  <a:lnTo>
                    <a:pt x="32067" y="28321"/>
                  </a:lnTo>
                  <a:lnTo>
                    <a:pt x="31673" y="28321"/>
                  </a:lnTo>
                  <a:lnTo>
                    <a:pt x="31673" y="27940"/>
                  </a:lnTo>
                  <a:close/>
                </a:path>
                <a:path w="43814" h="55244">
                  <a:moveTo>
                    <a:pt x="15544" y="28702"/>
                  </a:moveTo>
                  <a:lnTo>
                    <a:pt x="15544" y="28829"/>
                  </a:lnTo>
                  <a:lnTo>
                    <a:pt x="15938" y="28829"/>
                  </a:lnTo>
                  <a:lnTo>
                    <a:pt x="15544" y="28702"/>
                  </a:lnTo>
                  <a:close/>
                </a:path>
                <a:path w="43814" h="55244">
                  <a:moveTo>
                    <a:pt x="2133" y="27559"/>
                  </a:moveTo>
                  <a:lnTo>
                    <a:pt x="977" y="27559"/>
                  </a:lnTo>
                  <a:lnTo>
                    <a:pt x="584" y="27940"/>
                  </a:lnTo>
                  <a:lnTo>
                    <a:pt x="1752" y="28702"/>
                  </a:lnTo>
                  <a:lnTo>
                    <a:pt x="8940" y="28702"/>
                  </a:lnTo>
                  <a:lnTo>
                    <a:pt x="8940" y="28321"/>
                  </a:lnTo>
                  <a:lnTo>
                    <a:pt x="5829" y="28321"/>
                  </a:lnTo>
                  <a:lnTo>
                    <a:pt x="5829" y="27940"/>
                  </a:lnTo>
                  <a:lnTo>
                    <a:pt x="2133" y="27940"/>
                  </a:lnTo>
                  <a:lnTo>
                    <a:pt x="2133" y="27559"/>
                  </a:lnTo>
                  <a:close/>
                </a:path>
                <a:path w="43814" h="55244">
                  <a:moveTo>
                    <a:pt x="10299" y="27940"/>
                  </a:moveTo>
                  <a:lnTo>
                    <a:pt x="8940" y="27940"/>
                  </a:lnTo>
                  <a:lnTo>
                    <a:pt x="8940" y="28702"/>
                  </a:lnTo>
                  <a:lnTo>
                    <a:pt x="9334" y="28321"/>
                  </a:lnTo>
                  <a:lnTo>
                    <a:pt x="10299" y="28321"/>
                  </a:lnTo>
                  <a:lnTo>
                    <a:pt x="10299" y="27940"/>
                  </a:lnTo>
                  <a:close/>
                </a:path>
                <a:path w="43814" h="55244">
                  <a:moveTo>
                    <a:pt x="9334" y="28321"/>
                  </a:moveTo>
                  <a:lnTo>
                    <a:pt x="8940" y="28702"/>
                  </a:lnTo>
                  <a:lnTo>
                    <a:pt x="9334" y="28702"/>
                  </a:lnTo>
                  <a:lnTo>
                    <a:pt x="9334" y="28321"/>
                  </a:lnTo>
                  <a:close/>
                </a:path>
                <a:path w="43814" h="55244">
                  <a:moveTo>
                    <a:pt x="11468" y="27940"/>
                  </a:moveTo>
                  <a:lnTo>
                    <a:pt x="11074" y="28321"/>
                  </a:lnTo>
                  <a:lnTo>
                    <a:pt x="9334" y="28321"/>
                  </a:lnTo>
                  <a:lnTo>
                    <a:pt x="9334" y="28702"/>
                  </a:lnTo>
                  <a:lnTo>
                    <a:pt x="11468" y="28702"/>
                  </a:lnTo>
                  <a:lnTo>
                    <a:pt x="11468" y="27940"/>
                  </a:lnTo>
                  <a:close/>
                </a:path>
                <a:path w="43814" h="55244">
                  <a:moveTo>
                    <a:pt x="11849" y="27940"/>
                  </a:moveTo>
                  <a:lnTo>
                    <a:pt x="11468" y="27940"/>
                  </a:lnTo>
                  <a:lnTo>
                    <a:pt x="11468" y="28321"/>
                  </a:lnTo>
                  <a:lnTo>
                    <a:pt x="11849" y="28702"/>
                  </a:lnTo>
                  <a:lnTo>
                    <a:pt x="12242" y="28321"/>
                  </a:lnTo>
                  <a:lnTo>
                    <a:pt x="11849" y="28321"/>
                  </a:lnTo>
                  <a:lnTo>
                    <a:pt x="11849" y="27940"/>
                  </a:lnTo>
                  <a:close/>
                </a:path>
                <a:path w="43814" h="55244">
                  <a:moveTo>
                    <a:pt x="32842" y="24765"/>
                  </a:moveTo>
                  <a:lnTo>
                    <a:pt x="7391" y="24765"/>
                  </a:lnTo>
                  <a:lnTo>
                    <a:pt x="7391" y="27178"/>
                  </a:lnTo>
                  <a:lnTo>
                    <a:pt x="7772" y="27178"/>
                  </a:lnTo>
                  <a:lnTo>
                    <a:pt x="8547" y="27940"/>
                  </a:lnTo>
                  <a:lnTo>
                    <a:pt x="6223" y="27940"/>
                  </a:lnTo>
                  <a:lnTo>
                    <a:pt x="6223" y="28321"/>
                  </a:lnTo>
                  <a:lnTo>
                    <a:pt x="8940" y="28321"/>
                  </a:lnTo>
                  <a:lnTo>
                    <a:pt x="8940" y="27559"/>
                  </a:lnTo>
                  <a:lnTo>
                    <a:pt x="9334" y="27559"/>
                  </a:lnTo>
                  <a:lnTo>
                    <a:pt x="9334" y="26797"/>
                  </a:lnTo>
                  <a:lnTo>
                    <a:pt x="8940" y="26797"/>
                  </a:lnTo>
                  <a:lnTo>
                    <a:pt x="8940" y="26035"/>
                  </a:lnTo>
                  <a:lnTo>
                    <a:pt x="8166" y="26035"/>
                  </a:lnTo>
                  <a:lnTo>
                    <a:pt x="8166" y="25654"/>
                  </a:lnTo>
                  <a:lnTo>
                    <a:pt x="7772" y="25654"/>
                  </a:lnTo>
                  <a:lnTo>
                    <a:pt x="7772" y="25273"/>
                  </a:lnTo>
                  <a:lnTo>
                    <a:pt x="32448" y="25273"/>
                  </a:lnTo>
                  <a:lnTo>
                    <a:pt x="32842" y="24765"/>
                  </a:lnTo>
                  <a:close/>
                </a:path>
                <a:path w="43814" h="55244">
                  <a:moveTo>
                    <a:pt x="11074" y="27940"/>
                  </a:moveTo>
                  <a:lnTo>
                    <a:pt x="10693" y="27940"/>
                  </a:lnTo>
                  <a:lnTo>
                    <a:pt x="10693" y="28321"/>
                  </a:lnTo>
                  <a:lnTo>
                    <a:pt x="11074" y="28321"/>
                  </a:lnTo>
                  <a:lnTo>
                    <a:pt x="11074" y="27940"/>
                  </a:lnTo>
                  <a:close/>
                </a:path>
                <a:path w="43814" h="55244">
                  <a:moveTo>
                    <a:pt x="12242" y="27940"/>
                  </a:moveTo>
                  <a:lnTo>
                    <a:pt x="11849" y="27940"/>
                  </a:lnTo>
                  <a:lnTo>
                    <a:pt x="11849" y="28321"/>
                  </a:lnTo>
                  <a:lnTo>
                    <a:pt x="12242" y="28321"/>
                  </a:lnTo>
                  <a:lnTo>
                    <a:pt x="12242" y="27940"/>
                  </a:lnTo>
                  <a:close/>
                </a:path>
                <a:path w="43814" h="55244">
                  <a:moveTo>
                    <a:pt x="5448" y="27559"/>
                  </a:moveTo>
                  <a:lnTo>
                    <a:pt x="2527" y="27559"/>
                  </a:lnTo>
                  <a:lnTo>
                    <a:pt x="2527" y="27940"/>
                  </a:lnTo>
                  <a:lnTo>
                    <a:pt x="5448" y="27940"/>
                  </a:lnTo>
                  <a:lnTo>
                    <a:pt x="5448" y="27559"/>
                  </a:lnTo>
                  <a:close/>
                </a:path>
                <a:path w="43814" h="55244">
                  <a:moveTo>
                    <a:pt x="7772" y="27559"/>
                  </a:moveTo>
                  <a:lnTo>
                    <a:pt x="6604" y="27559"/>
                  </a:lnTo>
                  <a:lnTo>
                    <a:pt x="6604" y="27940"/>
                  </a:lnTo>
                  <a:lnTo>
                    <a:pt x="7772" y="27940"/>
                  </a:lnTo>
                  <a:lnTo>
                    <a:pt x="7772" y="27559"/>
                  </a:lnTo>
                  <a:close/>
                </a:path>
                <a:path w="43814" h="55244">
                  <a:moveTo>
                    <a:pt x="31280" y="26797"/>
                  </a:moveTo>
                  <a:lnTo>
                    <a:pt x="9334" y="26797"/>
                  </a:lnTo>
                  <a:lnTo>
                    <a:pt x="9334" y="27559"/>
                  </a:lnTo>
                  <a:lnTo>
                    <a:pt x="8940" y="27559"/>
                  </a:lnTo>
                  <a:lnTo>
                    <a:pt x="9334" y="27940"/>
                  </a:lnTo>
                  <a:lnTo>
                    <a:pt x="30899" y="27940"/>
                  </a:lnTo>
                  <a:lnTo>
                    <a:pt x="30899" y="27178"/>
                  </a:lnTo>
                  <a:lnTo>
                    <a:pt x="31280" y="26797"/>
                  </a:lnTo>
                  <a:close/>
                </a:path>
                <a:path w="43814" h="55244">
                  <a:moveTo>
                    <a:pt x="3302" y="27178"/>
                  </a:moveTo>
                  <a:lnTo>
                    <a:pt x="2921" y="27559"/>
                  </a:lnTo>
                  <a:lnTo>
                    <a:pt x="3302" y="27559"/>
                  </a:lnTo>
                  <a:lnTo>
                    <a:pt x="3302" y="27178"/>
                  </a:lnTo>
                  <a:close/>
                </a:path>
                <a:path w="43814" h="55244">
                  <a:moveTo>
                    <a:pt x="5245" y="27178"/>
                  </a:moveTo>
                  <a:lnTo>
                    <a:pt x="4864" y="27559"/>
                  </a:lnTo>
                  <a:lnTo>
                    <a:pt x="5245" y="27559"/>
                  </a:lnTo>
                  <a:lnTo>
                    <a:pt x="5245" y="27178"/>
                  </a:lnTo>
                  <a:close/>
                </a:path>
                <a:path w="43814" h="55244">
                  <a:moveTo>
                    <a:pt x="32448" y="25654"/>
                  </a:moveTo>
                  <a:lnTo>
                    <a:pt x="8547" y="25654"/>
                  </a:lnTo>
                  <a:lnTo>
                    <a:pt x="8547" y="26035"/>
                  </a:lnTo>
                  <a:lnTo>
                    <a:pt x="8940" y="26035"/>
                  </a:lnTo>
                  <a:lnTo>
                    <a:pt x="8940" y="26797"/>
                  </a:lnTo>
                  <a:lnTo>
                    <a:pt x="31673" y="26797"/>
                  </a:lnTo>
                  <a:lnTo>
                    <a:pt x="32067" y="26416"/>
                  </a:lnTo>
                  <a:lnTo>
                    <a:pt x="32194" y="26416"/>
                  </a:lnTo>
                  <a:lnTo>
                    <a:pt x="32448" y="25654"/>
                  </a:lnTo>
                  <a:close/>
                </a:path>
                <a:path w="43814" h="55244">
                  <a:moveTo>
                    <a:pt x="32194" y="26416"/>
                  </a:moveTo>
                  <a:lnTo>
                    <a:pt x="32067" y="26416"/>
                  </a:lnTo>
                  <a:lnTo>
                    <a:pt x="32067" y="26797"/>
                  </a:lnTo>
                  <a:lnTo>
                    <a:pt x="32194" y="26416"/>
                  </a:lnTo>
                  <a:close/>
                </a:path>
                <a:path w="43814" h="55244">
                  <a:moveTo>
                    <a:pt x="7391" y="25654"/>
                  </a:moveTo>
                  <a:lnTo>
                    <a:pt x="6997" y="25654"/>
                  </a:lnTo>
                  <a:lnTo>
                    <a:pt x="6997" y="26035"/>
                  </a:lnTo>
                  <a:lnTo>
                    <a:pt x="7391" y="26035"/>
                  </a:lnTo>
                  <a:lnTo>
                    <a:pt x="7391" y="25654"/>
                  </a:lnTo>
                  <a:close/>
                </a:path>
                <a:path w="43814" h="55244">
                  <a:moveTo>
                    <a:pt x="32842" y="25273"/>
                  </a:moveTo>
                  <a:lnTo>
                    <a:pt x="7772" y="25273"/>
                  </a:lnTo>
                  <a:lnTo>
                    <a:pt x="8166" y="25654"/>
                  </a:lnTo>
                  <a:lnTo>
                    <a:pt x="8166" y="26035"/>
                  </a:lnTo>
                  <a:lnTo>
                    <a:pt x="8547" y="26035"/>
                  </a:lnTo>
                  <a:lnTo>
                    <a:pt x="8547" y="25654"/>
                  </a:lnTo>
                  <a:lnTo>
                    <a:pt x="32448" y="25654"/>
                  </a:lnTo>
                  <a:lnTo>
                    <a:pt x="32842" y="25273"/>
                  </a:lnTo>
                  <a:close/>
                </a:path>
                <a:path w="43814" h="55244">
                  <a:moveTo>
                    <a:pt x="2527" y="23114"/>
                  </a:moveTo>
                  <a:lnTo>
                    <a:pt x="2133" y="23114"/>
                  </a:lnTo>
                  <a:lnTo>
                    <a:pt x="2133" y="23876"/>
                  </a:lnTo>
                  <a:lnTo>
                    <a:pt x="2527" y="24130"/>
                  </a:lnTo>
                  <a:lnTo>
                    <a:pt x="6223" y="24130"/>
                  </a:lnTo>
                  <a:lnTo>
                    <a:pt x="6223" y="24384"/>
                  </a:lnTo>
                  <a:lnTo>
                    <a:pt x="6997" y="24384"/>
                  </a:lnTo>
                  <a:lnTo>
                    <a:pt x="6997" y="24765"/>
                  </a:lnTo>
                  <a:lnTo>
                    <a:pt x="32842" y="24765"/>
                  </a:lnTo>
                  <a:lnTo>
                    <a:pt x="33616" y="25273"/>
                  </a:lnTo>
                  <a:lnTo>
                    <a:pt x="33738" y="24384"/>
                  </a:lnTo>
                  <a:lnTo>
                    <a:pt x="33807" y="23495"/>
                  </a:lnTo>
                  <a:lnTo>
                    <a:pt x="2527" y="23495"/>
                  </a:lnTo>
                  <a:lnTo>
                    <a:pt x="2527" y="23114"/>
                  </a:lnTo>
                  <a:close/>
                </a:path>
                <a:path w="43814" h="55244">
                  <a:moveTo>
                    <a:pt x="4864" y="24384"/>
                  </a:moveTo>
                  <a:lnTo>
                    <a:pt x="4470" y="24384"/>
                  </a:lnTo>
                  <a:lnTo>
                    <a:pt x="4470" y="24765"/>
                  </a:lnTo>
                  <a:lnTo>
                    <a:pt x="4864" y="24384"/>
                  </a:lnTo>
                  <a:close/>
                </a:path>
                <a:path w="43814" h="55244">
                  <a:moveTo>
                    <a:pt x="5245" y="24384"/>
                  </a:moveTo>
                  <a:lnTo>
                    <a:pt x="4864" y="24384"/>
                  </a:lnTo>
                  <a:lnTo>
                    <a:pt x="5245" y="24765"/>
                  </a:lnTo>
                  <a:lnTo>
                    <a:pt x="5245" y="24384"/>
                  </a:lnTo>
                  <a:close/>
                </a:path>
                <a:path w="43814" h="55244">
                  <a:moveTo>
                    <a:pt x="5448" y="24130"/>
                  </a:moveTo>
                  <a:lnTo>
                    <a:pt x="3302" y="24130"/>
                  </a:lnTo>
                  <a:lnTo>
                    <a:pt x="3695" y="24384"/>
                  </a:lnTo>
                  <a:lnTo>
                    <a:pt x="5448" y="24384"/>
                  </a:lnTo>
                  <a:lnTo>
                    <a:pt x="5448" y="24130"/>
                  </a:lnTo>
                  <a:close/>
                </a:path>
                <a:path w="43814" h="55244">
                  <a:moveTo>
                    <a:pt x="2133" y="23876"/>
                  </a:moveTo>
                  <a:lnTo>
                    <a:pt x="1752" y="23876"/>
                  </a:lnTo>
                  <a:lnTo>
                    <a:pt x="2133" y="24130"/>
                  </a:lnTo>
                  <a:lnTo>
                    <a:pt x="2133" y="23876"/>
                  </a:lnTo>
                  <a:close/>
                </a:path>
                <a:path w="43814" h="55244">
                  <a:moveTo>
                    <a:pt x="37312" y="23495"/>
                  </a:moveTo>
                  <a:lnTo>
                    <a:pt x="36918" y="23495"/>
                  </a:lnTo>
                  <a:lnTo>
                    <a:pt x="36918" y="23876"/>
                  </a:lnTo>
                  <a:lnTo>
                    <a:pt x="37312" y="23876"/>
                  </a:lnTo>
                  <a:lnTo>
                    <a:pt x="37312" y="23495"/>
                  </a:lnTo>
                  <a:close/>
                </a:path>
                <a:path w="43814" h="55244">
                  <a:moveTo>
                    <a:pt x="38087" y="23495"/>
                  </a:moveTo>
                  <a:lnTo>
                    <a:pt x="37312" y="23495"/>
                  </a:lnTo>
                  <a:lnTo>
                    <a:pt x="37312" y="23876"/>
                  </a:lnTo>
                  <a:lnTo>
                    <a:pt x="38087" y="23876"/>
                  </a:lnTo>
                  <a:lnTo>
                    <a:pt x="38087" y="23495"/>
                  </a:lnTo>
                  <a:close/>
                </a:path>
                <a:path w="43814" h="55244">
                  <a:moveTo>
                    <a:pt x="38481" y="23495"/>
                  </a:moveTo>
                  <a:lnTo>
                    <a:pt x="38087" y="23495"/>
                  </a:lnTo>
                  <a:lnTo>
                    <a:pt x="38087" y="23876"/>
                  </a:lnTo>
                  <a:lnTo>
                    <a:pt x="38481" y="23876"/>
                  </a:lnTo>
                  <a:lnTo>
                    <a:pt x="38481" y="23495"/>
                  </a:lnTo>
                  <a:close/>
                </a:path>
                <a:path w="43814" h="55244">
                  <a:moveTo>
                    <a:pt x="13792" y="20066"/>
                  </a:moveTo>
                  <a:lnTo>
                    <a:pt x="1752" y="20066"/>
                  </a:lnTo>
                  <a:lnTo>
                    <a:pt x="1752" y="20447"/>
                  </a:lnTo>
                  <a:lnTo>
                    <a:pt x="1358" y="20447"/>
                  </a:lnTo>
                  <a:lnTo>
                    <a:pt x="1358" y="20828"/>
                  </a:lnTo>
                  <a:lnTo>
                    <a:pt x="2133" y="21209"/>
                  </a:lnTo>
                  <a:lnTo>
                    <a:pt x="1752" y="21209"/>
                  </a:lnTo>
                  <a:lnTo>
                    <a:pt x="1752" y="21590"/>
                  </a:lnTo>
                  <a:lnTo>
                    <a:pt x="584" y="21590"/>
                  </a:lnTo>
                  <a:lnTo>
                    <a:pt x="584" y="21971"/>
                  </a:lnTo>
                  <a:lnTo>
                    <a:pt x="393" y="22733"/>
                  </a:lnTo>
                  <a:lnTo>
                    <a:pt x="393" y="23114"/>
                  </a:lnTo>
                  <a:lnTo>
                    <a:pt x="36144" y="23114"/>
                  </a:lnTo>
                  <a:lnTo>
                    <a:pt x="36144" y="23495"/>
                  </a:lnTo>
                  <a:lnTo>
                    <a:pt x="38671" y="23495"/>
                  </a:lnTo>
                  <a:lnTo>
                    <a:pt x="39065" y="23876"/>
                  </a:lnTo>
                  <a:lnTo>
                    <a:pt x="39065" y="22733"/>
                  </a:lnTo>
                  <a:lnTo>
                    <a:pt x="39446" y="22733"/>
                  </a:lnTo>
                  <a:lnTo>
                    <a:pt x="39446" y="21971"/>
                  </a:lnTo>
                  <a:lnTo>
                    <a:pt x="39839" y="21971"/>
                  </a:lnTo>
                  <a:lnTo>
                    <a:pt x="40614" y="21590"/>
                  </a:lnTo>
                  <a:lnTo>
                    <a:pt x="40995" y="21209"/>
                  </a:lnTo>
                  <a:lnTo>
                    <a:pt x="40995" y="20828"/>
                  </a:lnTo>
                  <a:lnTo>
                    <a:pt x="14960" y="20828"/>
                  </a:lnTo>
                  <a:lnTo>
                    <a:pt x="14185" y="20447"/>
                  </a:lnTo>
                  <a:lnTo>
                    <a:pt x="13792" y="20066"/>
                  </a:lnTo>
                  <a:close/>
                </a:path>
                <a:path w="43814" h="55244">
                  <a:moveTo>
                    <a:pt x="2133" y="23114"/>
                  </a:moveTo>
                  <a:lnTo>
                    <a:pt x="977" y="23114"/>
                  </a:lnTo>
                  <a:lnTo>
                    <a:pt x="977" y="23495"/>
                  </a:lnTo>
                  <a:lnTo>
                    <a:pt x="2133" y="23495"/>
                  </a:lnTo>
                  <a:lnTo>
                    <a:pt x="2133" y="23114"/>
                  </a:lnTo>
                  <a:close/>
                </a:path>
                <a:path w="43814" h="55244">
                  <a:moveTo>
                    <a:pt x="34594" y="23114"/>
                  </a:moveTo>
                  <a:lnTo>
                    <a:pt x="2527" y="23114"/>
                  </a:lnTo>
                  <a:lnTo>
                    <a:pt x="2527" y="23495"/>
                  </a:lnTo>
                  <a:lnTo>
                    <a:pt x="34201" y="23495"/>
                  </a:lnTo>
                  <a:lnTo>
                    <a:pt x="34594" y="23114"/>
                  </a:lnTo>
                  <a:close/>
                </a:path>
                <a:path w="43814" h="55244">
                  <a:moveTo>
                    <a:pt x="18656" y="17526"/>
                  </a:moveTo>
                  <a:lnTo>
                    <a:pt x="17487" y="18669"/>
                  </a:lnTo>
                  <a:lnTo>
                    <a:pt x="17106" y="18669"/>
                  </a:lnTo>
                  <a:lnTo>
                    <a:pt x="17487" y="19050"/>
                  </a:lnTo>
                  <a:lnTo>
                    <a:pt x="16319" y="19050"/>
                  </a:lnTo>
                  <a:lnTo>
                    <a:pt x="16319" y="19558"/>
                  </a:lnTo>
                  <a:lnTo>
                    <a:pt x="15938" y="19558"/>
                  </a:lnTo>
                  <a:lnTo>
                    <a:pt x="15938" y="20066"/>
                  </a:lnTo>
                  <a:lnTo>
                    <a:pt x="15544" y="20447"/>
                  </a:lnTo>
                  <a:lnTo>
                    <a:pt x="15544" y="20828"/>
                  </a:lnTo>
                  <a:lnTo>
                    <a:pt x="40995" y="20828"/>
                  </a:lnTo>
                  <a:lnTo>
                    <a:pt x="40995" y="20447"/>
                  </a:lnTo>
                  <a:lnTo>
                    <a:pt x="40614" y="20447"/>
                  </a:lnTo>
                  <a:lnTo>
                    <a:pt x="40614" y="20066"/>
                  </a:lnTo>
                  <a:lnTo>
                    <a:pt x="41389" y="19177"/>
                  </a:lnTo>
                  <a:lnTo>
                    <a:pt x="40995" y="19177"/>
                  </a:lnTo>
                  <a:lnTo>
                    <a:pt x="17106" y="19050"/>
                  </a:lnTo>
                  <a:lnTo>
                    <a:pt x="16713" y="18669"/>
                  </a:lnTo>
                  <a:lnTo>
                    <a:pt x="40614" y="18669"/>
                  </a:lnTo>
                  <a:lnTo>
                    <a:pt x="40614" y="17907"/>
                  </a:lnTo>
                  <a:lnTo>
                    <a:pt x="18656" y="17907"/>
                  </a:lnTo>
                  <a:lnTo>
                    <a:pt x="18656" y="17526"/>
                  </a:lnTo>
                  <a:close/>
                </a:path>
                <a:path w="43814" h="55244">
                  <a:moveTo>
                    <a:pt x="4076" y="17907"/>
                  </a:moveTo>
                  <a:lnTo>
                    <a:pt x="3302" y="18669"/>
                  </a:lnTo>
                  <a:lnTo>
                    <a:pt x="3205" y="19177"/>
                  </a:lnTo>
                  <a:lnTo>
                    <a:pt x="2527" y="20066"/>
                  </a:lnTo>
                  <a:lnTo>
                    <a:pt x="13411" y="20066"/>
                  </a:lnTo>
                  <a:lnTo>
                    <a:pt x="13411" y="19558"/>
                  </a:lnTo>
                  <a:lnTo>
                    <a:pt x="12636" y="19558"/>
                  </a:lnTo>
                  <a:lnTo>
                    <a:pt x="13017" y="19050"/>
                  </a:lnTo>
                  <a:lnTo>
                    <a:pt x="12636" y="19050"/>
                  </a:lnTo>
                  <a:lnTo>
                    <a:pt x="11849" y="18669"/>
                  </a:lnTo>
                  <a:lnTo>
                    <a:pt x="6223" y="18669"/>
                  </a:lnTo>
                  <a:lnTo>
                    <a:pt x="5835" y="18288"/>
                  </a:lnTo>
                  <a:lnTo>
                    <a:pt x="4076" y="18288"/>
                  </a:lnTo>
                  <a:lnTo>
                    <a:pt x="4076" y="17907"/>
                  </a:lnTo>
                  <a:close/>
                </a:path>
                <a:path w="43814" h="55244">
                  <a:moveTo>
                    <a:pt x="13411" y="19177"/>
                  </a:moveTo>
                  <a:lnTo>
                    <a:pt x="13017" y="19177"/>
                  </a:lnTo>
                  <a:lnTo>
                    <a:pt x="13017" y="19558"/>
                  </a:lnTo>
                  <a:lnTo>
                    <a:pt x="13411" y="19558"/>
                  </a:lnTo>
                  <a:lnTo>
                    <a:pt x="13411" y="19177"/>
                  </a:lnTo>
                  <a:close/>
                </a:path>
                <a:path w="43814" h="55244">
                  <a:moveTo>
                    <a:pt x="6604" y="18288"/>
                  </a:moveTo>
                  <a:lnTo>
                    <a:pt x="6223" y="18669"/>
                  </a:lnTo>
                  <a:lnTo>
                    <a:pt x="6997" y="18669"/>
                  </a:lnTo>
                  <a:lnTo>
                    <a:pt x="6604" y="18288"/>
                  </a:lnTo>
                  <a:close/>
                </a:path>
                <a:path w="43814" h="55244">
                  <a:moveTo>
                    <a:pt x="7391" y="18288"/>
                  </a:moveTo>
                  <a:lnTo>
                    <a:pt x="6997" y="18288"/>
                  </a:lnTo>
                  <a:lnTo>
                    <a:pt x="6997" y="18669"/>
                  </a:lnTo>
                  <a:lnTo>
                    <a:pt x="7391" y="18669"/>
                  </a:lnTo>
                  <a:lnTo>
                    <a:pt x="7391" y="18288"/>
                  </a:lnTo>
                  <a:close/>
                </a:path>
                <a:path w="43814" h="55244">
                  <a:moveTo>
                    <a:pt x="11468" y="18288"/>
                  </a:moveTo>
                  <a:lnTo>
                    <a:pt x="7772" y="18288"/>
                  </a:lnTo>
                  <a:lnTo>
                    <a:pt x="7772" y="18669"/>
                  </a:lnTo>
                  <a:lnTo>
                    <a:pt x="11468" y="18669"/>
                  </a:lnTo>
                  <a:lnTo>
                    <a:pt x="11468" y="18288"/>
                  </a:lnTo>
                  <a:close/>
                </a:path>
                <a:path w="43814" h="55244">
                  <a:moveTo>
                    <a:pt x="4470" y="17907"/>
                  </a:moveTo>
                  <a:lnTo>
                    <a:pt x="4076" y="18288"/>
                  </a:lnTo>
                  <a:lnTo>
                    <a:pt x="5245" y="18288"/>
                  </a:lnTo>
                  <a:lnTo>
                    <a:pt x="4470" y="17907"/>
                  </a:lnTo>
                  <a:close/>
                </a:path>
                <a:path w="43814" h="55244">
                  <a:moveTo>
                    <a:pt x="5448" y="17907"/>
                  </a:moveTo>
                  <a:lnTo>
                    <a:pt x="5245" y="17907"/>
                  </a:lnTo>
                  <a:lnTo>
                    <a:pt x="5245" y="18288"/>
                  </a:lnTo>
                  <a:lnTo>
                    <a:pt x="5835" y="18288"/>
                  </a:lnTo>
                  <a:lnTo>
                    <a:pt x="5448" y="17907"/>
                  </a:lnTo>
                  <a:close/>
                </a:path>
                <a:path w="43814" h="55244">
                  <a:moveTo>
                    <a:pt x="8940" y="17145"/>
                  </a:moveTo>
                  <a:lnTo>
                    <a:pt x="8547" y="17526"/>
                  </a:lnTo>
                  <a:lnTo>
                    <a:pt x="8547" y="17907"/>
                  </a:lnTo>
                  <a:lnTo>
                    <a:pt x="8166" y="18288"/>
                  </a:lnTo>
                  <a:lnTo>
                    <a:pt x="10693" y="18288"/>
                  </a:lnTo>
                  <a:lnTo>
                    <a:pt x="10693" y="17526"/>
                  </a:lnTo>
                  <a:lnTo>
                    <a:pt x="8940" y="17526"/>
                  </a:lnTo>
                  <a:lnTo>
                    <a:pt x="8940" y="17145"/>
                  </a:lnTo>
                  <a:close/>
                </a:path>
                <a:path w="43814" h="55244">
                  <a:moveTo>
                    <a:pt x="40614" y="16383"/>
                  </a:moveTo>
                  <a:lnTo>
                    <a:pt x="19621" y="16383"/>
                  </a:lnTo>
                  <a:lnTo>
                    <a:pt x="19621" y="17145"/>
                  </a:lnTo>
                  <a:lnTo>
                    <a:pt x="19431" y="17526"/>
                  </a:lnTo>
                  <a:lnTo>
                    <a:pt x="19050" y="17526"/>
                  </a:lnTo>
                  <a:lnTo>
                    <a:pt x="18656" y="17907"/>
                  </a:lnTo>
                  <a:lnTo>
                    <a:pt x="39839" y="17907"/>
                  </a:lnTo>
                  <a:lnTo>
                    <a:pt x="39839" y="17526"/>
                  </a:lnTo>
                  <a:lnTo>
                    <a:pt x="19431" y="17526"/>
                  </a:lnTo>
                  <a:lnTo>
                    <a:pt x="19050" y="17145"/>
                  </a:lnTo>
                  <a:lnTo>
                    <a:pt x="39839" y="17145"/>
                  </a:lnTo>
                  <a:lnTo>
                    <a:pt x="39839" y="16764"/>
                  </a:lnTo>
                  <a:lnTo>
                    <a:pt x="40220" y="16764"/>
                  </a:lnTo>
                  <a:lnTo>
                    <a:pt x="40614" y="16383"/>
                  </a:lnTo>
                  <a:close/>
                </a:path>
                <a:path w="43814" h="55244">
                  <a:moveTo>
                    <a:pt x="9334" y="16764"/>
                  </a:moveTo>
                  <a:lnTo>
                    <a:pt x="9334" y="17145"/>
                  </a:lnTo>
                  <a:lnTo>
                    <a:pt x="8940" y="17526"/>
                  </a:lnTo>
                  <a:lnTo>
                    <a:pt x="10109" y="17526"/>
                  </a:lnTo>
                  <a:lnTo>
                    <a:pt x="10109" y="17145"/>
                  </a:lnTo>
                  <a:lnTo>
                    <a:pt x="9715" y="17145"/>
                  </a:lnTo>
                  <a:lnTo>
                    <a:pt x="9334" y="16764"/>
                  </a:lnTo>
                  <a:close/>
                </a:path>
                <a:path w="43814" h="55244">
                  <a:moveTo>
                    <a:pt x="40220" y="16764"/>
                  </a:moveTo>
                  <a:lnTo>
                    <a:pt x="39839" y="16764"/>
                  </a:lnTo>
                  <a:lnTo>
                    <a:pt x="40220" y="17145"/>
                  </a:lnTo>
                  <a:lnTo>
                    <a:pt x="40220" y="16764"/>
                  </a:lnTo>
                  <a:close/>
                </a:path>
                <a:path w="43814" h="55244">
                  <a:moveTo>
                    <a:pt x="39446" y="13462"/>
                  </a:moveTo>
                  <a:lnTo>
                    <a:pt x="20408" y="13462"/>
                  </a:lnTo>
                  <a:lnTo>
                    <a:pt x="20408" y="13843"/>
                  </a:lnTo>
                  <a:lnTo>
                    <a:pt x="20015" y="13843"/>
                  </a:lnTo>
                  <a:lnTo>
                    <a:pt x="20015" y="15621"/>
                  </a:lnTo>
                  <a:lnTo>
                    <a:pt x="19050" y="15621"/>
                  </a:lnTo>
                  <a:lnTo>
                    <a:pt x="19050" y="16383"/>
                  </a:lnTo>
                  <a:lnTo>
                    <a:pt x="40220" y="16383"/>
                  </a:lnTo>
                  <a:lnTo>
                    <a:pt x="40220" y="16002"/>
                  </a:lnTo>
                  <a:lnTo>
                    <a:pt x="40614" y="16002"/>
                  </a:lnTo>
                  <a:lnTo>
                    <a:pt x="39446" y="15621"/>
                  </a:lnTo>
                  <a:lnTo>
                    <a:pt x="39065" y="15240"/>
                  </a:lnTo>
                  <a:lnTo>
                    <a:pt x="38671" y="15240"/>
                  </a:lnTo>
                  <a:lnTo>
                    <a:pt x="38671" y="14351"/>
                  </a:lnTo>
                  <a:lnTo>
                    <a:pt x="39446" y="14351"/>
                  </a:lnTo>
                  <a:lnTo>
                    <a:pt x="39065" y="14224"/>
                  </a:lnTo>
                  <a:lnTo>
                    <a:pt x="39065" y="13843"/>
                  </a:lnTo>
                  <a:lnTo>
                    <a:pt x="39446" y="13462"/>
                  </a:lnTo>
                  <a:close/>
                </a:path>
                <a:path w="43814" h="55244">
                  <a:moveTo>
                    <a:pt x="20015" y="15240"/>
                  </a:moveTo>
                  <a:lnTo>
                    <a:pt x="19621" y="15240"/>
                  </a:lnTo>
                  <a:lnTo>
                    <a:pt x="20015" y="15621"/>
                  </a:lnTo>
                  <a:lnTo>
                    <a:pt x="20015" y="15240"/>
                  </a:lnTo>
                  <a:close/>
                </a:path>
                <a:path w="43814" h="55244">
                  <a:moveTo>
                    <a:pt x="39839" y="12319"/>
                  </a:moveTo>
                  <a:lnTo>
                    <a:pt x="20408" y="12319"/>
                  </a:lnTo>
                  <a:lnTo>
                    <a:pt x="20789" y="12700"/>
                  </a:lnTo>
                  <a:lnTo>
                    <a:pt x="20789" y="13462"/>
                  </a:lnTo>
                  <a:lnTo>
                    <a:pt x="39446" y="13462"/>
                  </a:lnTo>
                  <a:lnTo>
                    <a:pt x="39446" y="13843"/>
                  </a:lnTo>
                  <a:lnTo>
                    <a:pt x="40220" y="13081"/>
                  </a:lnTo>
                  <a:lnTo>
                    <a:pt x="39839" y="13081"/>
                  </a:lnTo>
                  <a:lnTo>
                    <a:pt x="40220" y="12700"/>
                  </a:lnTo>
                  <a:lnTo>
                    <a:pt x="39839" y="12700"/>
                  </a:lnTo>
                  <a:lnTo>
                    <a:pt x="39839" y="12319"/>
                  </a:lnTo>
                  <a:close/>
                </a:path>
                <a:path w="43814" h="55244">
                  <a:moveTo>
                    <a:pt x="40995" y="10795"/>
                  </a:moveTo>
                  <a:lnTo>
                    <a:pt x="20789" y="10795"/>
                  </a:lnTo>
                  <a:lnTo>
                    <a:pt x="20789" y="11176"/>
                  </a:lnTo>
                  <a:lnTo>
                    <a:pt x="20408" y="11176"/>
                  </a:lnTo>
                  <a:lnTo>
                    <a:pt x="20408" y="11557"/>
                  </a:lnTo>
                  <a:lnTo>
                    <a:pt x="20015" y="11557"/>
                  </a:lnTo>
                  <a:lnTo>
                    <a:pt x="20015" y="12319"/>
                  </a:lnTo>
                  <a:lnTo>
                    <a:pt x="40220" y="12319"/>
                  </a:lnTo>
                  <a:lnTo>
                    <a:pt x="40220" y="11938"/>
                  </a:lnTo>
                  <a:lnTo>
                    <a:pt x="40995" y="11176"/>
                  </a:lnTo>
                  <a:lnTo>
                    <a:pt x="40995" y="10795"/>
                  </a:lnTo>
                  <a:close/>
                </a:path>
                <a:path w="43814" h="55244">
                  <a:moveTo>
                    <a:pt x="22733" y="9525"/>
                  </a:moveTo>
                  <a:lnTo>
                    <a:pt x="22352" y="9525"/>
                  </a:lnTo>
                  <a:lnTo>
                    <a:pt x="22352" y="9906"/>
                  </a:lnTo>
                  <a:lnTo>
                    <a:pt x="21958" y="9906"/>
                  </a:lnTo>
                  <a:lnTo>
                    <a:pt x="21564" y="10414"/>
                  </a:lnTo>
                  <a:lnTo>
                    <a:pt x="21183" y="10414"/>
                  </a:lnTo>
                  <a:lnTo>
                    <a:pt x="21183" y="10795"/>
                  </a:lnTo>
                  <a:lnTo>
                    <a:pt x="23126" y="10795"/>
                  </a:lnTo>
                  <a:lnTo>
                    <a:pt x="22733" y="9906"/>
                  </a:lnTo>
                  <a:lnTo>
                    <a:pt x="22733" y="9525"/>
                  </a:lnTo>
                  <a:close/>
                </a:path>
                <a:path w="43814" h="55244">
                  <a:moveTo>
                    <a:pt x="42557" y="9525"/>
                  </a:moveTo>
                  <a:lnTo>
                    <a:pt x="24295" y="9525"/>
                  </a:lnTo>
                  <a:lnTo>
                    <a:pt x="24485" y="9906"/>
                  </a:lnTo>
                  <a:lnTo>
                    <a:pt x="24485" y="10414"/>
                  </a:lnTo>
                  <a:lnTo>
                    <a:pt x="24295" y="10414"/>
                  </a:lnTo>
                  <a:lnTo>
                    <a:pt x="23126" y="10795"/>
                  </a:lnTo>
                  <a:lnTo>
                    <a:pt x="41783" y="10795"/>
                  </a:lnTo>
                  <a:lnTo>
                    <a:pt x="41783" y="10414"/>
                  </a:lnTo>
                  <a:lnTo>
                    <a:pt x="42557" y="9525"/>
                  </a:lnTo>
                  <a:close/>
                </a:path>
                <a:path w="43814" h="55244">
                  <a:moveTo>
                    <a:pt x="23507" y="6731"/>
                  </a:moveTo>
                  <a:lnTo>
                    <a:pt x="23126" y="6731"/>
                  </a:lnTo>
                  <a:lnTo>
                    <a:pt x="23126" y="8636"/>
                  </a:lnTo>
                  <a:lnTo>
                    <a:pt x="22733" y="8636"/>
                  </a:lnTo>
                  <a:lnTo>
                    <a:pt x="22733" y="9017"/>
                  </a:lnTo>
                  <a:lnTo>
                    <a:pt x="23126" y="9017"/>
                  </a:lnTo>
                  <a:lnTo>
                    <a:pt x="23126" y="9398"/>
                  </a:lnTo>
                  <a:lnTo>
                    <a:pt x="23901" y="9398"/>
                  </a:lnTo>
                  <a:lnTo>
                    <a:pt x="23901" y="9906"/>
                  </a:lnTo>
                  <a:lnTo>
                    <a:pt x="24295" y="9525"/>
                  </a:lnTo>
                  <a:lnTo>
                    <a:pt x="42557" y="9525"/>
                  </a:lnTo>
                  <a:lnTo>
                    <a:pt x="43332" y="9398"/>
                  </a:lnTo>
                  <a:lnTo>
                    <a:pt x="43332" y="7874"/>
                  </a:lnTo>
                  <a:lnTo>
                    <a:pt x="24879" y="7874"/>
                  </a:lnTo>
                  <a:lnTo>
                    <a:pt x="24485" y="7493"/>
                  </a:lnTo>
                  <a:lnTo>
                    <a:pt x="23901" y="7493"/>
                  </a:lnTo>
                  <a:lnTo>
                    <a:pt x="23507" y="7112"/>
                  </a:lnTo>
                  <a:lnTo>
                    <a:pt x="23507" y="6731"/>
                  </a:lnTo>
                  <a:close/>
                </a:path>
                <a:path w="43814" h="55244">
                  <a:moveTo>
                    <a:pt x="42951" y="5207"/>
                  </a:moveTo>
                  <a:lnTo>
                    <a:pt x="28765" y="5207"/>
                  </a:lnTo>
                  <a:lnTo>
                    <a:pt x="28765" y="5588"/>
                  </a:lnTo>
                  <a:lnTo>
                    <a:pt x="28371" y="5969"/>
                  </a:lnTo>
                  <a:lnTo>
                    <a:pt x="27978" y="5969"/>
                  </a:lnTo>
                  <a:lnTo>
                    <a:pt x="27978" y="6731"/>
                  </a:lnTo>
                  <a:lnTo>
                    <a:pt x="26428" y="6731"/>
                  </a:lnTo>
                  <a:lnTo>
                    <a:pt x="26035" y="7112"/>
                  </a:lnTo>
                  <a:lnTo>
                    <a:pt x="25260" y="7112"/>
                  </a:lnTo>
                  <a:lnTo>
                    <a:pt x="24879" y="7493"/>
                  </a:lnTo>
                  <a:lnTo>
                    <a:pt x="24879" y="7874"/>
                  </a:lnTo>
                  <a:lnTo>
                    <a:pt x="43332" y="7874"/>
                  </a:lnTo>
                  <a:lnTo>
                    <a:pt x="43332" y="7112"/>
                  </a:lnTo>
                  <a:lnTo>
                    <a:pt x="42951" y="6731"/>
                  </a:lnTo>
                  <a:lnTo>
                    <a:pt x="42951" y="5207"/>
                  </a:lnTo>
                  <a:close/>
                </a:path>
                <a:path w="43814" h="55244">
                  <a:moveTo>
                    <a:pt x="24295" y="7112"/>
                  </a:moveTo>
                  <a:lnTo>
                    <a:pt x="23901" y="7112"/>
                  </a:lnTo>
                  <a:lnTo>
                    <a:pt x="23901" y="7493"/>
                  </a:lnTo>
                  <a:lnTo>
                    <a:pt x="24295" y="7493"/>
                  </a:lnTo>
                  <a:lnTo>
                    <a:pt x="24295" y="7112"/>
                  </a:lnTo>
                  <a:close/>
                </a:path>
                <a:path w="43814" h="55244">
                  <a:moveTo>
                    <a:pt x="27597" y="6350"/>
                  </a:moveTo>
                  <a:lnTo>
                    <a:pt x="27203" y="6350"/>
                  </a:lnTo>
                  <a:lnTo>
                    <a:pt x="27203" y="6731"/>
                  </a:lnTo>
                  <a:lnTo>
                    <a:pt x="27597" y="6731"/>
                  </a:lnTo>
                  <a:lnTo>
                    <a:pt x="27597" y="6350"/>
                  </a:lnTo>
                  <a:close/>
                </a:path>
                <a:path w="43814" h="55244">
                  <a:moveTo>
                    <a:pt x="30505" y="1905"/>
                  </a:moveTo>
                  <a:lnTo>
                    <a:pt x="30124" y="2286"/>
                  </a:lnTo>
                  <a:lnTo>
                    <a:pt x="29730" y="2286"/>
                  </a:lnTo>
                  <a:lnTo>
                    <a:pt x="29730" y="3048"/>
                  </a:lnTo>
                  <a:lnTo>
                    <a:pt x="28765" y="3048"/>
                  </a:lnTo>
                  <a:lnTo>
                    <a:pt x="28765" y="3429"/>
                  </a:lnTo>
                  <a:lnTo>
                    <a:pt x="28371" y="3429"/>
                  </a:lnTo>
                  <a:lnTo>
                    <a:pt x="28371" y="5207"/>
                  </a:lnTo>
                  <a:lnTo>
                    <a:pt x="42557" y="5207"/>
                  </a:lnTo>
                  <a:lnTo>
                    <a:pt x="42164" y="4699"/>
                  </a:lnTo>
                  <a:lnTo>
                    <a:pt x="42164" y="4191"/>
                  </a:lnTo>
                  <a:lnTo>
                    <a:pt x="32448" y="4191"/>
                  </a:lnTo>
                  <a:lnTo>
                    <a:pt x="32067" y="3810"/>
                  </a:lnTo>
                  <a:lnTo>
                    <a:pt x="31673" y="3810"/>
                  </a:lnTo>
                  <a:lnTo>
                    <a:pt x="31280" y="3429"/>
                  </a:lnTo>
                  <a:lnTo>
                    <a:pt x="30899" y="2667"/>
                  </a:lnTo>
                  <a:lnTo>
                    <a:pt x="30505" y="2286"/>
                  </a:lnTo>
                  <a:lnTo>
                    <a:pt x="30505" y="1905"/>
                  </a:lnTo>
                  <a:close/>
                </a:path>
                <a:path w="43814" h="55244">
                  <a:moveTo>
                    <a:pt x="34201" y="3810"/>
                  </a:moveTo>
                  <a:lnTo>
                    <a:pt x="32842" y="3810"/>
                  </a:lnTo>
                  <a:lnTo>
                    <a:pt x="32448" y="4191"/>
                  </a:lnTo>
                  <a:lnTo>
                    <a:pt x="34201" y="4191"/>
                  </a:lnTo>
                  <a:lnTo>
                    <a:pt x="34201" y="3810"/>
                  </a:lnTo>
                  <a:close/>
                </a:path>
                <a:path w="43814" h="55244">
                  <a:moveTo>
                    <a:pt x="34594" y="3810"/>
                  </a:moveTo>
                  <a:lnTo>
                    <a:pt x="34201" y="4191"/>
                  </a:lnTo>
                  <a:lnTo>
                    <a:pt x="35369" y="4191"/>
                  </a:lnTo>
                  <a:lnTo>
                    <a:pt x="34594" y="3810"/>
                  </a:lnTo>
                  <a:close/>
                </a:path>
                <a:path w="43814" h="55244">
                  <a:moveTo>
                    <a:pt x="42164" y="0"/>
                  </a:moveTo>
                  <a:lnTo>
                    <a:pt x="41783" y="0"/>
                  </a:lnTo>
                  <a:lnTo>
                    <a:pt x="40995" y="381"/>
                  </a:lnTo>
                  <a:lnTo>
                    <a:pt x="41389" y="762"/>
                  </a:lnTo>
                  <a:lnTo>
                    <a:pt x="41389" y="1143"/>
                  </a:lnTo>
                  <a:lnTo>
                    <a:pt x="40995" y="1524"/>
                  </a:lnTo>
                  <a:lnTo>
                    <a:pt x="40614" y="1524"/>
                  </a:lnTo>
                  <a:lnTo>
                    <a:pt x="40614" y="1905"/>
                  </a:lnTo>
                  <a:lnTo>
                    <a:pt x="38481" y="1905"/>
                  </a:lnTo>
                  <a:lnTo>
                    <a:pt x="37693" y="2667"/>
                  </a:lnTo>
                  <a:lnTo>
                    <a:pt x="37312" y="2667"/>
                  </a:lnTo>
                  <a:lnTo>
                    <a:pt x="36918" y="3429"/>
                  </a:lnTo>
                  <a:lnTo>
                    <a:pt x="36537" y="3810"/>
                  </a:lnTo>
                  <a:lnTo>
                    <a:pt x="36144" y="3810"/>
                  </a:lnTo>
                  <a:lnTo>
                    <a:pt x="35369" y="4191"/>
                  </a:lnTo>
                  <a:lnTo>
                    <a:pt x="42164" y="4191"/>
                  </a:lnTo>
                  <a:lnTo>
                    <a:pt x="41783" y="3810"/>
                  </a:lnTo>
                  <a:lnTo>
                    <a:pt x="41783" y="3048"/>
                  </a:lnTo>
                  <a:lnTo>
                    <a:pt x="42164" y="3048"/>
                  </a:lnTo>
                  <a:lnTo>
                    <a:pt x="42164" y="2667"/>
                  </a:lnTo>
                  <a:lnTo>
                    <a:pt x="41783" y="1905"/>
                  </a:lnTo>
                  <a:lnTo>
                    <a:pt x="41910" y="762"/>
                  </a:lnTo>
                  <a:lnTo>
                    <a:pt x="42164" y="0"/>
                  </a:lnTo>
                  <a:close/>
                </a:path>
                <a:path w="43814" h="55244">
                  <a:moveTo>
                    <a:pt x="33616" y="3429"/>
                  </a:moveTo>
                  <a:lnTo>
                    <a:pt x="33223" y="3810"/>
                  </a:lnTo>
                  <a:lnTo>
                    <a:pt x="33807" y="3810"/>
                  </a:lnTo>
                  <a:lnTo>
                    <a:pt x="33616" y="3429"/>
                  </a:lnTo>
                  <a:close/>
                </a:path>
                <a:path w="43814" h="55244">
                  <a:moveTo>
                    <a:pt x="29730" y="2667"/>
                  </a:moveTo>
                  <a:lnTo>
                    <a:pt x="29146" y="3048"/>
                  </a:lnTo>
                  <a:lnTo>
                    <a:pt x="29730" y="3048"/>
                  </a:lnTo>
                  <a:lnTo>
                    <a:pt x="29730" y="2667"/>
                  </a:lnTo>
                  <a:close/>
                </a:path>
                <a:path w="43814" h="55244">
                  <a:moveTo>
                    <a:pt x="39446" y="1524"/>
                  </a:moveTo>
                  <a:lnTo>
                    <a:pt x="39065" y="1905"/>
                  </a:lnTo>
                  <a:lnTo>
                    <a:pt x="39446" y="1905"/>
                  </a:lnTo>
                  <a:lnTo>
                    <a:pt x="39446" y="1524"/>
                  </a:lnTo>
                  <a:close/>
                </a:path>
                <a:path w="43814" h="55244">
                  <a:moveTo>
                    <a:pt x="40220" y="1524"/>
                  </a:moveTo>
                  <a:lnTo>
                    <a:pt x="40220" y="1905"/>
                  </a:lnTo>
                  <a:lnTo>
                    <a:pt x="40614" y="1905"/>
                  </a:lnTo>
                  <a:lnTo>
                    <a:pt x="40220" y="1524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2" name="object 3382"/>
            <p:cNvSpPr/>
            <p:nvPr/>
          </p:nvSpPr>
          <p:spPr>
            <a:xfrm>
              <a:off x="3974383" y="2168493"/>
              <a:ext cx="43815" cy="55244"/>
            </a:xfrm>
            <a:custGeom>
              <a:avLst/>
              <a:gdLst/>
              <a:ahLst/>
              <a:cxnLst/>
              <a:rect l="l" t="t" r="r" b="b"/>
              <a:pathLst>
                <a:path w="43814" h="55244">
                  <a:moveTo>
                    <a:pt x="38087" y="40513"/>
                  </a:moveTo>
                  <a:lnTo>
                    <a:pt x="37693" y="41668"/>
                  </a:lnTo>
                  <a:lnTo>
                    <a:pt x="37693" y="42062"/>
                  </a:lnTo>
                  <a:lnTo>
                    <a:pt x="37312" y="42824"/>
                  </a:lnTo>
                  <a:lnTo>
                    <a:pt x="37312" y="43014"/>
                  </a:lnTo>
                  <a:lnTo>
                    <a:pt x="38087" y="43789"/>
                  </a:lnTo>
                  <a:lnTo>
                    <a:pt x="38481" y="43014"/>
                  </a:lnTo>
                  <a:lnTo>
                    <a:pt x="38481" y="42824"/>
                  </a:lnTo>
                  <a:lnTo>
                    <a:pt x="38671" y="42443"/>
                  </a:lnTo>
                  <a:lnTo>
                    <a:pt x="39065" y="42062"/>
                  </a:lnTo>
                  <a:lnTo>
                    <a:pt x="40220" y="42443"/>
                  </a:lnTo>
                  <a:lnTo>
                    <a:pt x="40220" y="42824"/>
                  </a:lnTo>
                  <a:lnTo>
                    <a:pt x="40614" y="42062"/>
                  </a:lnTo>
                  <a:lnTo>
                    <a:pt x="40995" y="40894"/>
                  </a:lnTo>
                  <a:lnTo>
                    <a:pt x="41389" y="41287"/>
                  </a:lnTo>
                  <a:lnTo>
                    <a:pt x="41783" y="41287"/>
                  </a:lnTo>
                  <a:lnTo>
                    <a:pt x="41389" y="42443"/>
                  </a:lnTo>
                  <a:lnTo>
                    <a:pt x="41783" y="42443"/>
                  </a:lnTo>
                  <a:lnTo>
                    <a:pt x="41783" y="42824"/>
                  </a:lnTo>
                  <a:lnTo>
                    <a:pt x="41389" y="43014"/>
                  </a:lnTo>
                  <a:lnTo>
                    <a:pt x="41389" y="43408"/>
                  </a:lnTo>
                  <a:lnTo>
                    <a:pt x="40614" y="44945"/>
                  </a:lnTo>
                  <a:lnTo>
                    <a:pt x="39839" y="46494"/>
                  </a:lnTo>
                  <a:lnTo>
                    <a:pt x="38671" y="47650"/>
                  </a:lnTo>
                  <a:lnTo>
                    <a:pt x="38481" y="48234"/>
                  </a:lnTo>
                  <a:lnTo>
                    <a:pt x="38087" y="48615"/>
                  </a:lnTo>
                  <a:lnTo>
                    <a:pt x="37693" y="48996"/>
                  </a:lnTo>
                  <a:lnTo>
                    <a:pt x="36918" y="49390"/>
                  </a:lnTo>
                  <a:lnTo>
                    <a:pt x="36537" y="49390"/>
                  </a:lnTo>
                  <a:lnTo>
                    <a:pt x="36144" y="48996"/>
                  </a:lnTo>
                  <a:lnTo>
                    <a:pt x="35750" y="49390"/>
                  </a:lnTo>
                  <a:lnTo>
                    <a:pt x="35369" y="49771"/>
                  </a:lnTo>
                  <a:lnTo>
                    <a:pt x="34975" y="49771"/>
                  </a:lnTo>
                  <a:lnTo>
                    <a:pt x="34201" y="49771"/>
                  </a:lnTo>
                  <a:lnTo>
                    <a:pt x="33807" y="49771"/>
                  </a:lnTo>
                  <a:lnTo>
                    <a:pt x="33807" y="50165"/>
                  </a:lnTo>
                  <a:lnTo>
                    <a:pt x="33223" y="50927"/>
                  </a:lnTo>
                  <a:lnTo>
                    <a:pt x="32842" y="50927"/>
                  </a:lnTo>
                  <a:lnTo>
                    <a:pt x="32448" y="51320"/>
                  </a:lnTo>
                  <a:lnTo>
                    <a:pt x="32842" y="51701"/>
                  </a:lnTo>
                  <a:lnTo>
                    <a:pt x="32842" y="52082"/>
                  </a:lnTo>
                  <a:lnTo>
                    <a:pt x="33223" y="52082"/>
                  </a:lnTo>
                  <a:lnTo>
                    <a:pt x="32842" y="52666"/>
                  </a:lnTo>
                  <a:lnTo>
                    <a:pt x="32448" y="52666"/>
                  </a:lnTo>
                  <a:lnTo>
                    <a:pt x="32448" y="53047"/>
                  </a:lnTo>
                  <a:lnTo>
                    <a:pt x="32067" y="53441"/>
                  </a:lnTo>
                  <a:lnTo>
                    <a:pt x="32448" y="53441"/>
                  </a:lnTo>
                  <a:lnTo>
                    <a:pt x="32067" y="53822"/>
                  </a:lnTo>
                  <a:lnTo>
                    <a:pt x="32067" y="54203"/>
                  </a:lnTo>
                  <a:lnTo>
                    <a:pt x="31673" y="54597"/>
                  </a:lnTo>
                  <a:lnTo>
                    <a:pt x="31280" y="54597"/>
                  </a:lnTo>
                  <a:lnTo>
                    <a:pt x="30899" y="54978"/>
                  </a:lnTo>
                  <a:lnTo>
                    <a:pt x="30899" y="54597"/>
                  </a:lnTo>
                  <a:lnTo>
                    <a:pt x="31280" y="54597"/>
                  </a:lnTo>
                  <a:lnTo>
                    <a:pt x="31280" y="54203"/>
                  </a:lnTo>
                  <a:lnTo>
                    <a:pt x="31280" y="53822"/>
                  </a:lnTo>
                  <a:lnTo>
                    <a:pt x="31280" y="53441"/>
                  </a:lnTo>
                  <a:lnTo>
                    <a:pt x="30899" y="52666"/>
                  </a:lnTo>
                  <a:lnTo>
                    <a:pt x="30899" y="53047"/>
                  </a:lnTo>
                  <a:lnTo>
                    <a:pt x="30505" y="53441"/>
                  </a:lnTo>
                  <a:lnTo>
                    <a:pt x="29730" y="53822"/>
                  </a:lnTo>
                  <a:lnTo>
                    <a:pt x="29730" y="54203"/>
                  </a:lnTo>
                  <a:lnTo>
                    <a:pt x="29337" y="54597"/>
                  </a:lnTo>
                  <a:lnTo>
                    <a:pt x="29146" y="54597"/>
                  </a:lnTo>
                  <a:lnTo>
                    <a:pt x="28765" y="54978"/>
                  </a:lnTo>
                  <a:lnTo>
                    <a:pt x="28371" y="54978"/>
                  </a:lnTo>
                  <a:lnTo>
                    <a:pt x="27978" y="54978"/>
                  </a:lnTo>
                  <a:lnTo>
                    <a:pt x="27203" y="54597"/>
                  </a:lnTo>
                  <a:lnTo>
                    <a:pt x="26822" y="54203"/>
                  </a:lnTo>
                  <a:lnTo>
                    <a:pt x="26428" y="53441"/>
                  </a:lnTo>
                  <a:lnTo>
                    <a:pt x="26428" y="52082"/>
                  </a:lnTo>
                  <a:lnTo>
                    <a:pt x="26035" y="50927"/>
                  </a:lnTo>
                  <a:lnTo>
                    <a:pt x="26035" y="50546"/>
                  </a:lnTo>
                  <a:lnTo>
                    <a:pt x="25654" y="49390"/>
                  </a:lnTo>
                  <a:lnTo>
                    <a:pt x="25260" y="49390"/>
                  </a:lnTo>
                  <a:lnTo>
                    <a:pt x="24879" y="49390"/>
                  </a:lnTo>
                  <a:lnTo>
                    <a:pt x="24485" y="48996"/>
                  </a:lnTo>
                  <a:lnTo>
                    <a:pt x="24485" y="49390"/>
                  </a:lnTo>
                  <a:lnTo>
                    <a:pt x="24295" y="49390"/>
                  </a:lnTo>
                  <a:lnTo>
                    <a:pt x="23901" y="49390"/>
                  </a:lnTo>
                  <a:lnTo>
                    <a:pt x="23507" y="49390"/>
                  </a:lnTo>
                  <a:lnTo>
                    <a:pt x="23126" y="48996"/>
                  </a:lnTo>
                  <a:lnTo>
                    <a:pt x="23126" y="48234"/>
                  </a:lnTo>
                  <a:lnTo>
                    <a:pt x="23126" y="47650"/>
                  </a:lnTo>
                  <a:lnTo>
                    <a:pt x="22733" y="47269"/>
                  </a:lnTo>
                  <a:lnTo>
                    <a:pt x="22733" y="46875"/>
                  </a:lnTo>
                  <a:lnTo>
                    <a:pt x="22733" y="46494"/>
                  </a:lnTo>
                  <a:lnTo>
                    <a:pt x="22352" y="46113"/>
                  </a:lnTo>
                  <a:lnTo>
                    <a:pt x="21958" y="45720"/>
                  </a:lnTo>
                  <a:lnTo>
                    <a:pt x="21958" y="45339"/>
                  </a:lnTo>
                  <a:lnTo>
                    <a:pt x="21564" y="44945"/>
                  </a:lnTo>
                  <a:lnTo>
                    <a:pt x="21183" y="44945"/>
                  </a:lnTo>
                  <a:lnTo>
                    <a:pt x="20789" y="44945"/>
                  </a:lnTo>
                  <a:lnTo>
                    <a:pt x="20789" y="44564"/>
                  </a:lnTo>
                  <a:lnTo>
                    <a:pt x="20408" y="44945"/>
                  </a:lnTo>
                  <a:lnTo>
                    <a:pt x="20408" y="45339"/>
                  </a:lnTo>
                  <a:lnTo>
                    <a:pt x="20015" y="45720"/>
                  </a:lnTo>
                  <a:lnTo>
                    <a:pt x="19621" y="46875"/>
                  </a:lnTo>
                  <a:lnTo>
                    <a:pt x="20015" y="47269"/>
                  </a:lnTo>
                  <a:lnTo>
                    <a:pt x="20015" y="47650"/>
                  </a:lnTo>
                  <a:lnTo>
                    <a:pt x="19621" y="47840"/>
                  </a:lnTo>
                  <a:lnTo>
                    <a:pt x="19431" y="47840"/>
                  </a:lnTo>
                  <a:lnTo>
                    <a:pt x="18262" y="47269"/>
                  </a:lnTo>
                  <a:lnTo>
                    <a:pt x="18262" y="47650"/>
                  </a:lnTo>
                  <a:lnTo>
                    <a:pt x="17881" y="47650"/>
                  </a:lnTo>
                  <a:lnTo>
                    <a:pt x="17487" y="48234"/>
                  </a:lnTo>
                  <a:lnTo>
                    <a:pt x="17881" y="48234"/>
                  </a:lnTo>
                  <a:lnTo>
                    <a:pt x="17487" y="48615"/>
                  </a:lnTo>
                  <a:lnTo>
                    <a:pt x="17106" y="48234"/>
                  </a:lnTo>
                  <a:lnTo>
                    <a:pt x="16713" y="48615"/>
                  </a:lnTo>
                  <a:lnTo>
                    <a:pt x="16319" y="47840"/>
                  </a:lnTo>
                  <a:lnTo>
                    <a:pt x="15938" y="47650"/>
                  </a:lnTo>
                  <a:lnTo>
                    <a:pt x="16319" y="47650"/>
                  </a:lnTo>
                  <a:lnTo>
                    <a:pt x="15938" y="47650"/>
                  </a:lnTo>
                  <a:lnTo>
                    <a:pt x="15938" y="47269"/>
                  </a:lnTo>
                  <a:lnTo>
                    <a:pt x="15544" y="47269"/>
                  </a:lnTo>
                  <a:lnTo>
                    <a:pt x="15544" y="47650"/>
                  </a:lnTo>
                  <a:lnTo>
                    <a:pt x="15544" y="47269"/>
                  </a:lnTo>
                  <a:lnTo>
                    <a:pt x="15163" y="47269"/>
                  </a:lnTo>
                  <a:lnTo>
                    <a:pt x="15163" y="47650"/>
                  </a:lnTo>
                  <a:lnTo>
                    <a:pt x="15163" y="47840"/>
                  </a:lnTo>
                  <a:lnTo>
                    <a:pt x="14960" y="48996"/>
                  </a:lnTo>
                  <a:lnTo>
                    <a:pt x="14960" y="49390"/>
                  </a:lnTo>
                  <a:lnTo>
                    <a:pt x="14579" y="49771"/>
                  </a:lnTo>
                  <a:lnTo>
                    <a:pt x="14185" y="49771"/>
                  </a:lnTo>
                  <a:lnTo>
                    <a:pt x="13792" y="49390"/>
                  </a:lnTo>
                  <a:lnTo>
                    <a:pt x="13411" y="49390"/>
                  </a:lnTo>
                  <a:lnTo>
                    <a:pt x="13411" y="48996"/>
                  </a:lnTo>
                  <a:lnTo>
                    <a:pt x="13017" y="48615"/>
                  </a:lnTo>
                  <a:lnTo>
                    <a:pt x="12636" y="48615"/>
                  </a:lnTo>
                  <a:lnTo>
                    <a:pt x="12636" y="48234"/>
                  </a:lnTo>
                  <a:lnTo>
                    <a:pt x="12242" y="48996"/>
                  </a:lnTo>
                  <a:lnTo>
                    <a:pt x="10693" y="47840"/>
                  </a:lnTo>
                  <a:lnTo>
                    <a:pt x="10693" y="47650"/>
                  </a:lnTo>
                  <a:lnTo>
                    <a:pt x="10693" y="47269"/>
                  </a:lnTo>
                  <a:lnTo>
                    <a:pt x="11074" y="46494"/>
                  </a:lnTo>
                  <a:lnTo>
                    <a:pt x="10693" y="46113"/>
                  </a:lnTo>
                  <a:lnTo>
                    <a:pt x="11074" y="45720"/>
                  </a:lnTo>
                  <a:lnTo>
                    <a:pt x="10693" y="45720"/>
                  </a:lnTo>
                  <a:lnTo>
                    <a:pt x="10693" y="45339"/>
                  </a:lnTo>
                  <a:lnTo>
                    <a:pt x="11074" y="44564"/>
                  </a:lnTo>
                  <a:lnTo>
                    <a:pt x="11074" y="44183"/>
                  </a:lnTo>
                  <a:lnTo>
                    <a:pt x="11468" y="44564"/>
                  </a:lnTo>
                  <a:lnTo>
                    <a:pt x="11849" y="43408"/>
                  </a:lnTo>
                  <a:lnTo>
                    <a:pt x="11468" y="43408"/>
                  </a:lnTo>
                  <a:lnTo>
                    <a:pt x="11468" y="43014"/>
                  </a:lnTo>
                  <a:lnTo>
                    <a:pt x="11074" y="43789"/>
                  </a:lnTo>
                  <a:lnTo>
                    <a:pt x="10109" y="43408"/>
                  </a:lnTo>
                  <a:lnTo>
                    <a:pt x="10109" y="43014"/>
                  </a:lnTo>
                  <a:lnTo>
                    <a:pt x="10299" y="42443"/>
                  </a:lnTo>
                  <a:lnTo>
                    <a:pt x="9334" y="42062"/>
                  </a:lnTo>
                  <a:lnTo>
                    <a:pt x="8940" y="42062"/>
                  </a:lnTo>
                  <a:lnTo>
                    <a:pt x="8547" y="41668"/>
                  </a:lnTo>
                  <a:lnTo>
                    <a:pt x="8166" y="41287"/>
                  </a:lnTo>
                  <a:lnTo>
                    <a:pt x="7772" y="41287"/>
                  </a:lnTo>
                  <a:lnTo>
                    <a:pt x="7772" y="40894"/>
                  </a:lnTo>
                  <a:lnTo>
                    <a:pt x="7391" y="40894"/>
                  </a:lnTo>
                  <a:lnTo>
                    <a:pt x="7391" y="40513"/>
                  </a:lnTo>
                  <a:lnTo>
                    <a:pt x="7772" y="39738"/>
                  </a:lnTo>
                  <a:lnTo>
                    <a:pt x="7391" y="39738"/>
                  </a:lnTo>
                  <a:lnTo>
                    <a:pt x="7772" y="39738"/>
                  </a:lnTo>
                  <a:lnTo>
                    <a:pt x="7772" y="39357"/>
                  </a:lnTo>
                  <a:lnTo>
                    <a:pt x="7772" y="39738"/>
                  </a:lnTo>
                  <a:lnTo>
                    <a:pt x="8547" y="38582"/>
                  </a:lnTo>
                  <a:lnTo>
                    <a:pt x="8166" y="38582"/>
                  </a:lnTo>
                  <a:lnTo>
                    <a:pt x="8547" y="37998"/>
                  </a:lnTo>
                  <a:lnTo>
                    <a:pt x="8547" y="37617"/>
                  </a:lnTo>
                  <a:lnTo>
                    <a:pt x="8166" y="37617"/>
                  </a:lnTo>
                  <a:lnTo>
                    <a:pt x="8166" y="37236"/>
                  </a:lnTo>
                  <a:lnTo>
                    <a:pt x="7772" y="37236"/>
                  </a:lnTo>
                  <a:lnTo>
                    <a:pt x="7772" y="36842"/>
                  </a:lnTo>
                  <a:lnTo>
                    <a:pt x="8166" y="35687"/>
                  </a:lnTo>
                  <a:lnTo>
                    <a:pt x="8547" y="35687"/>
                  </a:lnTo>
                  <a:lnTo>
                    <a:pt x="8547" y="36068"/>
                  </a:lnTo>
                  <a:lnTo>
                    <a:pt x="8547" y="35687"/>
                  </a:lnTo>
                  <a:lnTo>
                    <a:pt x="8940" y="36068"/>
                  </a:lnTo>
                  <a:lnTo>
                    <a:pt x="9334" y="34912"/>
                  </a:lnTo>
                  <a:lnTo>
                    <a:pt x="9715" y="34912"/>
                  </a:lnTo>
                  <a:lnTo>
                    <a:pt x="9334" y="34912"/>
                  </a:lnTo>
                  <a:lnTo>
                    <a:pt x="8940" y="34912"/>
                  </a:lnTo>
                  <a:lnTo>
                    <a:pt x="8940" y="34531"/>
                  </a:lnTo>
                  <a:lnTo>
                    <a:pt x="9334" y="34150"/>
                  </a:lnTo>
                  <a:lnTo>
                    <a:pt x="7772" y="33375"/>
                  </a:lnTo>
                  <a:lnTo>
                    <a:pt x="8166" y="33185"/>
                  </a:lnTo>
                  <a:lnTo>
                    <a:pt x="7391" y="32791"/>
                  </a:lnTo>
                  <a:lnTo>
                    <a:pt x="6997" y="32791"/>
                  </a:lnTo>
                  <a:lnTo>
                    <a:pt x="6223" y="32016"/>
                  </a:lnTo>
                  <a:lnTo>
                    <a:pt x="5829" y="31635"/>
                  </a:lnTo>
                  <a:lnTo>
                    <a:pt x="5829" y="31254"/>
                  </a:lnTo>
                  <a:lnTo>
                    <a:pt x="5448" y="31254"/>
                  </a:lnTo>
                  <a:lnTo>
                    <a:pt x="5245" y="31254"/>
                  </a:lnTo>
                  <a:lnTo>
                    <a:pt x="4864" y="30861"/>
                  </a:lnTo>
                  <a:lnTo>
                    <a:pt x="4470" y="30861"/>
                  </a:lnTo>
                  <a:lnTo>
                    <a:pt x="4076" y="31254"/>
                  </a:lnTo>
                  <a:lnTo>
                    <a:pt x="3695" y="31635"/>
                  </a:lnTo>
                  <a:lnTo>
                    <a:pt x="3302" y="31635"/>
                  </a:lnTo>
                  <a:lnTo>
                    <a:pt x="3302" y="32016"/>
                  </a:lnTo>
                  <a:lnTo>
                    <a:pt x="2527" y="32410"/>
                  </a:lnTo>
                  <a:lnTo>
                    <a:pt x="2527" y="32791"/>
                  </a:lnTo>
                  <a:lnTo>
                    <a:pt x="2527" y="32410"/>
                  </a:lnTo>
                  <a:lnTo>
                    <a:pt x="2133" y="32410"/>
                  </a:lnTo>
                  <a:lnTo>
                    <a:pt x="1752" y="32410"/>
                  </a:lnTo>
                  <a:lnTo>
                    <a:pt x="1752" y="32016"/>
                  </a:lnTo>
                  <a:lnTo>
                    <a:pt x="1752" y="31635"/>
                  </a:lnTo>
                  <a:lnTo>
                    <a:pt x="1358" y="31635"/>
                  </a:lnTo>
                  <a:lnTo>
                    <a:pt x="1752" y="31635"/>
                  </a:lnTo>
                  <a:lnTo>
                    <a:pt x="1752" y="31254"/>
                  </a:lnTo>
                  <a:lnTo>
                    <a:pt x="1358" y="31635"/>
                  </a:lnTo>
                  <a:lnTo>
                    <a:pt x="977" y="31635"/>
                  </a:lnTo>
                  <a:lnTo>
                    <a:pt x="977" y="31254"/>
                  </a:lnTo>
                  <a:lnTo>
                    <a:pt x="584" y="31254"/>
                  </a:lnTo>
                  <a:lnTo>
                    <a:pt x="393" y="32016"/>
                  </a:lnTo>
                  <a:lnTo>
                    <a:pt x="0" y="31635"/>
                  </a:lnTo>
                  <a:lnTo>
                    <a:pt x="584" y="30861"/>
                  </a:lnTo>
                  <a:lnTo>
                    <a:pt x="1358" y="29705"/>
                  </a:lnTo>
                  <a:lnTo>
                    <a:pt x="1358" y="30099"/>
                  </a:lnTo>
                  <a:lnTo>
                    <a:pt x="2133" y="28930"/>
                  </a:lnTo>
                  <a:lnTo>
                    <a:pt x="2527" y="28930"/>
                  </a:lnTo>
                  <a:lnTo>
                    <a:pt x="2133" y="28740"/>
                  </a:lnTo>
                  <a:lnTo>
                    <a:pt x="1752" y="28740"/>
                  </a:lnTo>
                  <a:lnTo>
                    <a:pt x="584" y="27965"/>
                  </a:lnTo>
                  <a:lnTo>
                    <a:pt x="977" y="27584"/>
                  </a:lnTo>
                  <a:lnTo>
                    <a:pt x="1358" y="27584"/>
                  </a:lnTo>
                  <a:lnTo>
                    <a:pt x="1752" y="27584"/>
                  </a:lnTo>
                  <a:lnTo>
                    <a:pt x="2133" y="27584"/>
                  </a:lnTo>
                  <a:lnTo>
                    <a:pt x="2133" y="27965"/>
                  </a:lnTo>
                  <a:lnTo>
                    <a:pt x="2527" y="27965"/>
                  </a:lnTo>
                  <a:lnTo>
                    <a:pt x="2527" y="27584"/>
                  </a:lnTo>
                  <a:lnTo>
                    <a:pt x="2921" y="27584"/>
                  </a:lnTo>
                  <a:lnTo>
                    <a:pt x="3302" y="27203"/>
                  </a:lnTo>
                  <a:lnTo>
                    <a:pt x="3302" y="27584"/>
                  </a:lnTo>
                  <a:lnTo>
                    <a:pt x="3695" y="27584"/>
                  </a:lnTo>
                  <a:lnTo>
                    <a:pt x="4470" y="27584"/>
                  </a:lnTo>
                  <a:lnTo>
                    <a:pt x="4864" y="27584"/>
                  </a:lnTo>
                  <a:lnTo>
                    <a:pt x="5245" y="27203"/>
                  </a:lnTo>
                  <a:lnTo>
                    <a:pt x="5245" y="27584"/>
                  </a:lnTo>
                  <a:lnTo>
                    <a:pt x="5448" y="27584"/>
                  </a:lnTo>
                  <a:lnTo>
                    <a:pt x="5448" y="27965"/>
                  </a:lnTo>
                  <a:lnTo>
                    <a:pt x="5829" y="27965"/>
                  </a:lnTo>
                  <a:lnTo>
                    <a:pt x="5829" y="28359"/>
                  </a:lnTo>
                  <a:lnTo>
                    <a:pt x="6223" y="28359"/>
                  </a:lnTo>
                  <a:lnTo>
                    <a:pt x="6223" y="27965"/>
                  </a:lnTo>
                  <a:lnTo>
                    <a:pt x="6604" y="27965"/>
                  </a:lnTo>
                  <a:lnTo>
                    <a:pt x="6223" y="27965"/>
                  </a:lnTo>
                  <a:lnTo>
                    <a:pt x="6604" y="27965"/>
                  </a:lnTo>
                  <a:lnTo>
                    <a:pt x="6604" y="27584"/>
                  </a:lnTo>
                  <a:lnTo>
                    <a:pt x="6997" y="27584"/>
                  </a:lnTo>
                  <a:lnTo>
                    <a:pt x="6997" y="27203"/>
                  </a:lnTo>
                  <a:lnTo>
                    <a:pt x="6997" y="27584"/>
                  </a:lnTo>
                  <a:lnTo>
                    <a:pt x="7391" y="27584"/>
                  </a:lnTo>
                  <a:lnTo>
                    <a:pt x="7772" y="27584"/>
                  </a:lnTo>
                  <a:lnTo>
                    <a:pt x="7772" y="27965"/>
                  </a:lnTo>
                  <a:lnTo>
                    <a:pt x="8166" y="27965"/>
                  </a:lnTo>
                  <a:lnTo>
                    <a:pt x="8547" y="27965"/>
                  </a:lnTo>
                  <a:lnTo>
                    <a:pt x="8940" y="27965"/>
                  </a:lnTo>
                  <a:lnTo>
                    <a:pt x="8940" y="28359"/>
                  </a:lnTo>
                  <a:lnTo>
                    <a:pt x="8940" y="28740"/>
                  </a:lnTo>
                  <a:lnTo>
                    <a:pt x="9334" y="28359"/>
                  </a:lnTo>
                  <a:lnTo>
                    <a:pt x="9334" y="28740"/>
                  </a:lnTo>
                  <a:lnTo>
                    <a:pt x="9334" y="28359"/>
                  </a:lnTo>
                  <a:lnTo>
                    <a:pt x="8940" y="28740"/>
                  </a:lnTo>
                  <a:lnTo>
                    <a:pt x="8940" y="28359"/>
                  </a:lnTo>
                  <a:lnTo>
                    <a:pt x="8940" y="27965"/>
                  </a:lnTo>
                  <a:lnTo>
                    <a:pt x="9334" y="27965"/>
                  </a:lnTo>
                  <a:lnTo>
                    <a:pt x="9715" y="27965"/>
                  </a:lnTo>
                  <a:lnTo>
                    <a:pt x="10109" y="27965"/>
                  </a:lnTo>
                  <a:lnTo>
                    <a:pt x="10299" y="27965"/>
                  </a:lnTo>
                  <a:lnTo>
                    <a:pt x="10299" y="28359"/>
                  </a:lnTo>
                  <a:lnTo>
                    <a:pt x="10693" y="28359"/>
                  </a:lnTo>
                  <a:lnTo>
                    <a:pt x="11074" y="28359"/>
                  </a:lnTo>
                  <a:lnTo>
                    <a:pt x="11074" y="27965"/>
                  </a:lnTo>
                  <a:lnTo>
                    <a:pt x="11468" y="27965"/>
                  </a:lnTo>
                  <a:lnTo>
                    <a:pt x="11468" y="28359"/>
                  </a:lnTo>
                  <a:lnTo>
                    <a:pt x="11468" y="28740"/>
                  </a:lnTo>
                  <a:lnTo>
                    <a:pt x="11849" y="28740"/>
                  </a:lnTo>
                  <a:lnTo>
                    <a:pt x="12242" y="28359"/>
                  </a:lnTo>
                  <a:lnTo>
                    <a:pt x="12242" y="28740"/>
                  </a:lnTo>
                  <a:lnTo>
                    <a:pt x="12242" y="28930"/>
                  </a:lnTo>
                  <a:lnTo>
                    <a:pt x="12636" y="28930"/>
                  </a:lnTo>
                  <a:lnTo>
                    <a:pt x="12636" y="29324"/>
                  </a:lnTo>
                  <a:lnTo>
                    <a:pt x="12636" y="28930"/>
                  </a:lnTo>
                  <a:lnTo>
                    <a:pt x="13017" y="28930"/>
                  </a:lnTo>
                  <a:lnTo>
                    <a:pt x="13411" y="28930"/>
                  </a:lnTo>
                  <a:lnTo>
                    <a:pt x="13411" y="29324"/>
                  </a:lnTo>
                  <a:lnTo>
                    <a:pt x="13411" y="29705"/>
                  </a:lnTo>
                  <a:lnTo>
                    <a:pt x="13792" y="29705"/>
                  </a:lnTo>
                  <a:lnTo>
                    <a:pt x="14185" y="29324"/>
                  </a:lnTo>
                  <a:lnTo>
                    <a:pt x="14579" y="29324"/>
                  </a:lnTo>
                  <a:lnTo>
                    <a:pt x="14579" y="28930"/>
                  </a:lnTo>
                  <a:lnTo>
                    <a:pt x="14960" y="28930"/>
                  </a:lnTo>
                  <a:lnTo>
                    <a:pt x="15163" y="28930"/>
                  </a:lnTo>
                  <a:lnTo>
                    <a:pt x="15544" y="28930"/>
                  </a:lnTo>
                  <a:lnTo>
                    <a:pt x="15544" y="28740"/>
                  </a:lnTo>
                  <a:lnTo>
                    <a:pt x="15938" y="28930"/>
                  </a:lnTo>
                  <a:lnTo>
                    <a:pt x="15938" y="28740"/>
                  </a:lnTo>
                  <a:lnTo>
                    <a:pt x="15544" y="28740"/>
                  </a:lnTo>
                  <a:lnTo>
                    <a:pt x="15544" y="28930"/>
                  </a:lnTo>
                  <a:lnTo>
                    <a:pt x="15163" y="28930"/>
                  </a:lnTo>
                  <a:lnTo>
                    <a:pt x="14960" y="28930"/>
                  </a:lnTo>
                  <a:lnTo>
                    <a:pt x="14579" y="28930"/>
                  </a:lnTo>
                  <a:lnTo>
                    <a:pt x="14579" y="29324"/>
                  </a:lnTo>
                  <a:lnTo>
                    <a:pt x="14185" y="29324"/>
                  </a:lnTo>
                  <a:lnTo>
                    <a:pt x="13792" y="29324"/>
                  </a:lnTo>
                  <a:lnTo>
                    <a:pt x="13792" y="29705"/>
                  </a:lnTo>
                  <a:lnTo>
                    <a:pt x="13411" y="29705"/>
                  </a:lnTo>
                  <a:lnTo>
                    <a:pt x="13411" y="29324"/>
                  </a:lnTo>
                  <a:lnTo>
                    <a:pt x="13411" y="28930"/>
                  </a:lnTo>
                  <a:lnTo>
                    <a:pt x="13017" y="28930"/>
                  </a:lnTo>
                  <a:lnTo>
                    <a:pt x="12636" y="28930"/>
                  </a:lnTo>
                  <a:lnTo>
                    <a:pt x="12242" y="28930"/>
                  </a:lnTo>
                  <a:lnTo>
                    <a:pt x="12242" y="28740"/>
                  </a:lnTo>
                  <a:lnTo>
                    <a:pt x="12242" y="28359"/>
                  </a:lnTo>
                  <a:lnTo>
                    <a:pt x="11849" y="28740"/>
                  </a:lnTo>
                  <a:lnTo>
                    <a:pt x="11468" y="28359"/>
                  </a:lnTo>
                  <a:lnTo>
                    <a:pt x="11468" y="27965"/>
                  </a:lnTo>
                  <a:lnTo>
                    <a:pt x="11849" y="27965"/>
                  </a:lnTo>
                  <a:lnTo>
                    <a:pt x="11849" y="28359"/>
                  </a:lnTo>
                  <a:lnTo>
                    <a:pt x="11849" y="27965"/>
                  </a:lnTo>
                  <a:lnTo>
                    <a:pt x="12242" y="27965"/>
                  </a:lnTo>
                  <a:lnTo>
                    <a:pt x="12242" y="28359"/>
                  </a:lnTo>
                  <a:lnTo>
                    <a:pt x="12242" y="27965"/>
                  </a:lnTo>
                  <a:lnTo>
                    <a:pt x="12636" y="27965"/>
                  </a:lnTo>
                  <a:lnTo>
                    <a:pt x="12242" y="27965"/>
                  </a:lnTo>
                  <a:lnTo>
                    <a:pt x="12242" y="28359"/>
                  </a:lnTo>
                  <a:lnTo>
                    <a:pt x="12242" y="27965"/>
                  </a:lnTo>
                  <a:lnTo>
                    <a:pt x="11849" y="27965"/>
                  </a:lnTo>
                  <a:lnTo>
                    <a:pt x="11849" y="28359"/>
                  </a:lnTo>
                  <a:lnTo>
                    <a:pt x="11849" y="27965"/>
                  </a:lnTo>
                  <a:lnTo>
                    <a:pt x="11468" y="27965"/>
                  </a:lnTo>
                  <a:lnTo>
                    <a:pt x="11074" y="28359"/>
                  </a:lnTo>
                  <a:lnTo>
                    <a:pt x="10693" y="28359"/>
                  </a:lnTo>
                  <a:lnTo>
                    <a:pt x="10693" y="27965"/>
                  </a:lnTo>
                  <a:lnTo>
                    <a:pt x="10299" y="27965"/>
                  </a:lnTo>
                  <a:lnTo>
                    <a:pt x="10109" y="27965"/>
                  </a:lnTo>
                  <a:lnTo>
                    <a:pt x="9715" y="27965"/>
                  </a:lnTo>
                  <a:lnTo>
                    <a:pt x="9334" y="27965"/>
                  </a:lnTo>
                  <a:lnTo>
                    <a:pt x="8940" y="27584"/>
                  </a:lnTo>
                  <a:lnTo>
                    <a:pt x="8940" y="27965"/>
                  </a:lnTo>
                  <a:lnTo>
                    <a:pt x="8940" y="27584"/>
                  </a:lnTo>
                  <a:lnTo>
                    <a:pt x="8940" y="27965"/>
                  </a:lnTo>
                  <a:lnTo>
                    <a:pt x="8547" y="27965"/>
                  </a:lnTo>
                  <a:lnTo>
                    <a:pt x="8166" y="27584"/>
                  </a:lnTo>
                  <a:lnTo>
                    <a:pt x="7772" y="27203"/>
                  </a:lnTo>
                  <a:lnTo>
                    <a:pt x="7391" y="27203"/>
                  </a:lnTo>
                  <a:lnTo>
                    <a:pt x="7391" y="26809"/>
                  </a:lnTo>
                  <a:lnTo>
                    <a:pt x="7391" y="26428"/>
                  </a:lnTo>
                  <a:lnTo>
                    <a:pt x="7391" y="26035"/>
                  </a:lnTo>
                  <a:lnTo>
                    <a:pt x="7391" y="25654"/>
                  </a:lnTo>
                  <a:lnTo>
                    <a:pt x="7391" y="26035"/>
                  </a:lnTo>
                  <a:lnTo>
                    <a:pt x="6997" y="26035"/>
                  </a:lnTo>
                  <a:lnTo>
                    <a:pt x="6997" y="25654"/>
                  </a:lnTo>
                  <a:lnTo>
                    <a:pt x="7391" y="25654"/>
                  </a:lnTo>
                  <a:lnTo>
                    <a:pt x="7772" y="25654"/>
                  </a:lnTo>
                  <a:lnTo>
                    <a:pt x="7391" y="25654"/>
                  </a:lnTo>
                  <a:lnTo>
                    <a:pt x="7772" y="25654"/>
                  </a:lnTo>
                  <a:lnTo>
                    <a:pt x="7772" y="25273"/>
                  </a:lnTo>
                  <a:lnTo>
                    <a:pt x="7772" y="25654"/>
                  </a:lnTo>
                  <a:lnTo>
                    <a:pt x="8166" y="25654"/>
                  </a:lnTo>
                  <a:lnTo>
                    <a:pt x="8166" y="26035"/>
                  </a:lnTo>
                  <a:lnTo>
                    <a:pt x="8166" y="25654"/>
                  </a:lnTo>
                  <a:lnTo>
                    <a:pt x="8547" y="25654"/>
                  </a:lnTo>
                  <a:lnTo>
                    <a:pt x="8547" y="26035"/>
                  </a:lnTo>
                  <a:lnTo>
                    <a:pt x="8940" y="26035"/>
                  </a:lnTo>
                  <a:lnTo>
                    <a:pt x="8940" y="26428"/>
                  </a:lnTo>
                  <a:lnTo>
                    <a:pt x="8940" y="26809"/>
                  </a:lnTo>
                  <a:lnTo>
                    <a:pt x="9334" y="26809"/>
                  </a:lnTo>
                  <a:lnTo>
                    <a:pt x="9334" y="27203"/>
                  </a:lnTo>
                  <a:lnTo>
                    <a:pt x="9334" y="27584"/>
                  </a:lnTo>
                  <a:lnTo>
                    <a:pt x="9334" y="27203"/>
                  </a:lnTo>
                  <a:lnTo>
                    <a:pt x="9334" y="26809"/>
                  </a:lnTo>
                  <a:lnTo>
                    <a:pt x="8940" y="26809"/>
                  </a:lnTo>
                  <a:lnTo>
                    <a:pt x="8940" y="26428"/>
                  </a:lnTo>
                  <a:lnTo>
                    <a:pt x="8940" y="26035"/>
                  </a:lnTo>
                  <a:lnTo>
                    <a:pt x="8547" y="26035"/>
                  </a:lnTo>
                  <a:lnTo>
                    <a:pt x="8547" y="25654"/>
                  </a:lnTo>
                  <a:lnTo>
                    <a:pt x="8166" y="25654"/>
                  </a:lnTo>
                  <a:lnTo>
                    <a:pt x="7772" y="25273"/>
                  </a:lnTo>
                  <a:lnTo>
                    <a:pt x="7772" y="25654"/>
                  </a:lnTo>
                  <a:lnTo>
                    <a:pt x="7391" y="25654"/>
                  </a:lnTo>
                  <a:lnTo>
                    <a:pt x="7391" y="25273"/>
                  </a:lnTo>
                  <a:lnTo>
                    <a:pt x="7391" y="24879"/>
                  </a:lnTo>
                  <a:lnTo>
                    <a:pt x="6997" y="24879"/>
                  </a:lnTo>
                  <a:lnTo>
                    <a:pt x="6997" y="24498"/>
                  </a:lnTo>
                  <a:lnTo>
                    <a:pt x="6604" y="24498"/>
                  </a:lnTo>
                  <a:lnTo>
                    <a:pt x="6223" y="24498"/>
                  </a:lnTo>
                  <a:lnTo>
                    <a:pt x="6223" y="24117"/>
                  </a:lnTo>
                  <a:lnTo>
                    <a:pt x="5829" y="24117"/>
                  </a:lnTo>
                  <a:lnTo>
                    <a:pt x="5448" y="24117"/>
                  </a:lnTo>
                  <a:lnTo>
                    <a:pt x="5448" y="24498"/>
                  </a:lnTo>
                  <a:lnTo>
                    <a:pt x="5448" y="24117"/>
                  </a:lnTo>
                  <a:lnTo>
                    <a:pt x="5448" y="24498"/>
                  </a:lnTo>
                  <a:lnTo>
                    <a:pt x="5245" y="24498"/>
                  </a:lnTo>
                  <a:lnTo>
                    <a:pt x="5245" y="24879"/>
                  </a:lnTo>
                  <a:lnTo>
                    <a:pt x="4864" y="24498"/>
                  </a:lnTo>
                  <a:lnTo>
                    <a:pt x="4470" y="24879"/>
                  </a:lnTo>
                  <a:lnTo>
                    <a:pt x="4470" y="24498"/>
                  </a:lnTo>
                  <a:lnTo>
                    <a:pt x="4076" y="24498"/>
                  </a:lnTo>
                  <a:lnTo>
                    <a:pt x="3695" y="24498"/>
                  </a:lnTo>
                  <a:lnTo>
                    <a:pt x="3302" y="24117"/>
                  </a:lnTo>
                  <a:lnTo>
                    <a:pt x="2921" y="24117"/>
                  </a:lnTo>
                  <a:lnTo>
                    <a:pt x="2527" y="24117"/>
                  </a:lnTo>
                  <a:lnTo>
                    <a:pt x="2133" y="23914"/>
                  </a:lnTo>
                  <a:lnTo>
                    <a:pt x="2133" y="24117"/>
                  </a:lnTo>
                  <a:lnTo>
                    <a:pt x="1752" y="23914"/>
                  </a:lnTo>
                  <a:lnTo>
                    <a:pt x="1752" y="23533"/>
                  </a:lnTo>
                  <a:lnTo>
                    <a:pt x="1752" y="23914"/>
                  </a:lnTo>
                  <a:lnTo>
                    <a:pt x="1752" y="23533"/>
                  </a:lnTo>
                  <a:lnTo>
                    <a:pt x="1752" y="23914"/>
                  </a:lnTo>
                  <a:lnTo>
                    <a:pt x="2133" y="23914"/>
                  </a:lnTo>
                  <a:lnTo>
                    <a:pt x="2133" y="23533"/>
                  </a:lnTo>
                  <a:lnTo>
                    <a:pt x="2527" y="23533"/>
                  </a:lnTo>
                  <a:lnTo>
                    <a:pt x="2527" y="23152"/>
                  </a:lnTo>
                  <a:lnTo>
                    <a:pt x="2527" y="23533"/>
                  </a:lnTo>
                  <a:lnTo>
                    <a:pt x="2133" y="23533"/>
                  </a:lnTo>
                  <a:lnTo>
                    <a:pt x="2133" y="23152"/>
                  </a:lnTo>
                  <a:lnTo>
                    <a:pt x="2133" y="23533"/>
                  </a:lnTo>
                  <a:lnTo>
                    <a:pt x="1752" y="23533"/>
                  </a:lnTo>
                  <a:lnTo>
                    <a:pt x="1358" y="23533"/>
                  </a:lnTo>
                  <a:lnTo>
                    <a:pt x="977" y="23533"/>
                  </a:lnTo>
                  <a:lnTo>
                    <a:pt x="977" y="23152"/>
                  </a:lnTo>
                  <a:lnTo>
                    <a:pt x="584" y="23152"/>
                  </a:lnTo>
                  <a:lnTo>
                    <a:pt x="393" y="23152"/>
                  </a:lnTo>
                  <a:lnTo>
                    <a:pt x="393" y="22758"/>
                  </a:lnTo>
                  <a:lnTo>
                    <a:pt x="0" y="22758"/>
                  </a:lnTo>
                  <a:lnTo>
                    <a:pt x="393" y="22758"/>
                  </a:lnTo>
                  <a:lnTo>
                    <a:pt x="584" y="21983"/>
                  </a:lnTo>
                  <a:lnTo>
                    <a:pt x="584" y="21602"/>
                  </a:lnTo>
                  <a:lnTo>
                    <a:pt x="977" y="21602"/>
                  </a:lnTo>
                  <a:lnTo>
                    <a:pt x="1358" y="21602"/>
                  </a:lnTo>
                  <a:lnTo>
                    <a:pt x="1752" y="21602"/>
                  </a:lnTo>
                  <a:lnTo>
                    <a:pt x="1752" y="21221"/>
                  </a:lnTo>
                  <a:lnTo>
                    <a:pt x="2133" y="21221"/>
                  </a:lnTo>
                  <a:lnTo>
                    <a:pt x="1752" y="21221"/>
                  </a:lnTo>
                  <a:lnTo>
                    <a:pt x="2133" y="21221"/>
                  </a:lnTo>
                  <a:lnTo>
                    <a:pt x="1358" y="20828"/>
                  </a:lnTo>
                  <a:lnTo>
                    <a:pt x="1358" y="20447"/>
                  </a:lnTo>
                  <a:lnTo>
                    <a:pt x="1752" y="20447"/>
                  </a:lnTo>
                  <a:lnTo>
                    <a:pt x="1752" y="20066"/>
                  </a:lnTo>
                  <a:lnTo>
                    <a:pt x="2133" y="20066"/>
                  </a:lnTo>
                  <a:lnTo>
                    <a:pt x="2527" y="20066"/>
                  </a:lnTo>
                  <a:lnTo>
                    <a:pt x="3302" y="19100"/>
                  </a:lnTo>
                  <a:lnTo>
                    <a:pt x="3302" y="18707"/>
                  </a:lnTo>
                  <a:lnTo>
                    <a:pt x="3695" y="18326"/>
                  </a:lnTo>
                  <a:lnTo>
                    <a:pt x="4076" y="17932"/>
                  </a:lnTo>
                  <a:lnTo>
                    <a:pt x="4076" y="18326"/>
                  </a:lnTo>
                  <a:lnTo>
                    <a:pt x="4470" y="17932"/>
                  </a:lnTo>
                  <a:lnTo>
                    <a:pt x="5245" y="18326"/>
                  </a:lnTo>
                  <a:lnTo>
                    <a:pt x="5245" y="17932"/>
                  </a:lnTo>
                  <a:lnTo>
                    <a:pt x="5448" y="17932"/>
                  </a:lnTo>
                  <a:lnTo>
                    <a:pt x="6223" y="18707"/>
                  </a:lnTo>
                  <a:lnTo>
                    <a:pt x="6604" y="18326"/>
                  </a:lnTo>
                  <a:lnTo>
                    <a:pt x="6997" y="18707"/>
                  </a:lnTo>
                  <a:lnTo>
                    <a:pt x="6997" y="18326"/>
                  </a:lnTo>
                  <a:lnTo>
                    <a:pt x="7391" y="18326"/>
                  </a:lnTo>
                  <a:lnTo>
                    <a:pt x="7391" y="18707"/>
                  </a:lnTo>
                  <a:lnTo>
                    <a:pt x="7772" y="18707"/>
                  </a:lnTo>
                  <a:lnTo>
                    <a:pt x="7772" y="18326"/>
                  </a:lnTo>
                  <a:lnTo>
                    <a:pt x="8166" y="18326"/>
                  </a:lnTo>
                  <a:lnTo>
                    <a:pt x="8547" y="17932"/>
                  </a:lnTo>
                  <a:lnTo>
                    <a:pt x="8547" y="17551"/>
                  </a:lnTo>
                  <a:lnTo>
                    <a:pt x="8940" y="17170"/>
                  </a:lnTo>
                  <a:lnTo>
                    <a:pt x="8940" y="17551"/>
                  </a:lnTo>
                  <a:lnTo>
                    <a:pt x="9334" y="17170"/>
                  </a:lnTo>
                  <a:lnTo>
                    <a:pt x="9334" y="16776"/>
                  </a:lnTo>
                  <a:lnTo>
                    <a:pt x="9715" y="17170"/>
                  </a:lnTo>
                  <a:lnTo>
                    <a:pt x="10109" y="17170"/>
                  </a:lnTo>
                  <a:lnTo>
                    <a:pt x="10109" y="17551"/>
                  </a:lnTo>
                  <a:lnTo>
                    <a:pt x="10299" y="17551"/>
                  </a:lnTo>
                  <a:lnTo>
                    <a:pt x="10693" y="17551"/>
                  </a:lnTo>
                  <a:lnTo>
                    <a:pt x="10693" y="17932"/>
                  </a:lnTo>
                  <a:lnTo>
                    <a:pt x="11074" y="17932"/>
                  </a:lnTo>
                  <a:lnTo>
                    <a:pt x="10693" y="17932"/>
                  </a:lnTo>
                  <a:lnTo>
                    <a:pt x="10693" y="18326"/>
                  </a:lnTo>
                  <a:lnTo>
                    <a:pt x="11074" y="18326"/>
                  </a:lnTo>
                  <a:lnTo>
                    <a:pt x="11468" y="18326"/>
                  </a:lnTo>
                  <a:lnTo>
                    <a:pt x="11468" y="18707"/>
                  </a:lnTo>
                  <a:lnTo>
                    <a:pt x="11849" y="18707"/>
                  </a:lnTo>
                  <a:lnTo>
                    <a:pt x="12636" y="19100"/>
                  </a:lnTo>
                  <a:lnTo>
                    <a:pt x="13017" y="19100"/>
                  </a:lnTo>
                  <a:lnTo>
                    <a:pt x="12636" y="19672"/>
                  </a:lnTo>
                  <a:lnTo>
                    <a:pt x="13017" y="19672"/>
                  </a:lnTo>
                  <a:lnTo>
                    <a:pt x="13017" y="19291"/>
                  </a:lnTo>
                  <a:lnTo>
                    <a:pt x="13411" y="19291"/>
                  </a:lnTo>
                  <a:lnTo>
                    <a:pt x="13411" y="19672"/>
                  </a:lnTo>
                  <a:lnTo>
                    <a:pt x="13411" y="20066"/>
                  </a:lnTo>
                  <a:lnTo>
                    <a:pt x="13792" y="20066"/>
                  </a:lnTo>
                  <a:lnTo>
                    <a:pt x="14185" y="20447"/>
                  </a:lnTo>
                  <a:lnTo>
                    <a:pt x="14960" y="20828"/>
                  </a:lnTo>
                  <a:lnTo>
                    <a:pt x="15163" y="20828"/>
                  </a:lnTo>
                  <a:lnTo>
                    <a:pt x="15163" y="20447"/>
                  </a:lnTo>
                  <a:lnTo>
                    <a:pt x="15163" y="20828"/>
                  </a:lnTo>
                  <a:lnTo>
                    <a:pt x="15544" y="20828"/>
                  </a:lnTo>
                  <a:lnTo>
                    <a:pt x="15544" y="20447"/>
                  </a:lnTo>
                  <a:lnTo>
                    <a:pt x="15938" y="20066"/>
                  </a:lnTo>
                  <a:lnTo>
                    <a:pt x="15938" y="19672"/>
                  </a:lnTo>
                  <a:lnTo>
                    <a:pt x="16319" y="19672"/>
                  </a:lnTo>
                  <a:lnTo>
                    <a:pt x="16319" y="19291"/>
                  </a:lnTo>
                  <a:lnTo>
                    <a:pt x="16319" y="19100"/>
                  </a:lnTo>
                  <a:lnTo>
                    <a:pt x="16713" y="18707"/>
                  </a:lnTo>
                  <a:lnTo>
                    <a:pt x="17106" y="19100"/>
                  </a:lnTo>
                  <a:lnTo>
                    <a:pt x="17487" y="19100"/>
                  </a:lnTo>
                  <a:lnTo>
                    <a:pt x="17106" y="18707"/>
                  </a:lnTo>
                  <a:lnTo>
                    <a:pt x="17487" y="18707"/>
                  </a:lnTo>
                  <a:lnTo>
                    <a:pt x="17881" y="18326"/>
                  </a:lnTo>
                  <a:lnTo>
                    <a:pt x="18262" y="17932"/>
                  </a:lnTo>
                  <a:lnTo>
                    <a:pt x="18656" y="17551"/>
                  </a:lnTo>
                  <a:lnTo>
                    <a:pt x="18656" y="17932"/>
                  </a:lnTo>
                  <a:lnTo>
                    <a:pt x="19050" y="17551"/>
                  </a:lnTo>
                  <a:lnTo>
                    <a:pt x="19050" y="17170"/>
                  </a:lnTo>
                  <a:lnTo>
                    <a:pt x="19431" y="17551"/>
                  </a:lnTo>
                  <a:lnTo>
                    <a:pt x="19621" y="17170"/>
                  </a:lnTo>
                  <a:lnTo>
                    <a:pt x="19621" y="16776"/>
                  </a:lnTo>
                  <a:lnTo>
                    <a:pt x="19621" y="16395"/>
                  </a:lnTo>
                  <a:lnTo>
                    <a:pt x="19431" y="16395"/>
                  </a:lnTo>
                  <a:lnTo>
                    <a:pt x="19050" y="16395"/>
                  </a:lnTo>
                  <a:lnTo>
                    <a:pt x="19050" y="16014"/>
                  </a:lnTo>
                  <a:lnTo>
                    <a:pt x="19050" y="15621"/>
                  </a:lnTo>
                  <a:lnTo>
                    <a:pt x="19431" y="15621"/>
                  </a:lnTo>
                  <a:lnTo>
                    <a:pt x="19621" y="15621"/>
                  </a:lnTo>
                  <a:lnTo>
                    <a:pt x="20015" y="15621"/>
                  </a:lnTo>
                  <a:lnTo>
                    <a:pt x="20015" y="15240"/>
                  </a:lnTo>
                  <a:lnTo>
                    <a:pt x="20015" y="15621"/>
                  </a:lnTo>
                  <a:lnTo>
                    <a:pt x="19621" y="15240"/>
                  </a:lnTo>
                  <a:lnTo>
                    <a:pt x="20015" y="15240"/>
                  </a:lnTo>
                  <a:lnTo>
                    <a:pt x="19621" y="15240"/>
                  </a:lnTo>
                  <a:lnTo>
                    <a:pt x="20015" y="15240"/>
                  </a:lnTo>
                  <a:lnTo>
                    <a:pt x="20015" y="14846"/>
                  </a:lnTo>
                  <a:lnTo>
                    <a:pt x="20015" y="14465"/>
                  </a:lnTo>
                  <a:lnTo>
                    <a:pt x="20015" y="14274"/>
                  </a:lnTo>
                  <a:lnTo>
                    <a:pt x="20015" y="13881"/>
                  </a:lnTo>
                  <a:lnTo>
                    <a:pt x="20408" y="13881"/>
                  </a:lnTo>
                  <a:lnTo>
                    <a:pt x="20408" y="13500"/>
                  </a:lnTo>
                  <a:lnTo>
                    <a:pt x="20789" y="13500"/>
                  </a:lnTo>
                  <a:lnTo>
                    <a:pt x="20789" y="13119"/>
                  </a:lnTo>
                  <a:lnTo>
                    <a:pt x="20789" y="12725"/>
                  </a:lnTo>
                  <a:lnTo>
                    <a:pt x="20408" y="12344"/>
                  </a:lnTo>
                  <a:lnTo>
                    <a:pt x="20015" y="12344"/>
                  </a:lnTo>
                  <a:lnTo>
                    <a:pt x="20015" y="11963"/>
                  </a:lnTo>
                  <a:lnTo>
                    <a:pt x="19621" y="11963"/>
                  </a:lnTo>
                  <a:lnTo>
                    <a:pt x="20015" y="11963"/>
                  </a:lnTo>
                  <a:lnTo>
                    <a:pt x="19621" y="11963"/>
                  </a:lnTo>
                  <a:lnTo>
                    <a:pt x="20015" y="11963"/>
                  </a:lnTo>
                  <a:lnTo>
                    <a:pt x="19621" y="11963"/>
                  </a:lnTo>
                  <a:lnTo>
                    <a:pt x="20015" y="11963"/>
                  </a:lnTo>
                  <a:lnTo>
                    <a:pt x="20015" y="11569"/>
                  </a:lnTo>
                  <a:lnTo>
                    <a:pt x="20408" y="11569"/>
                  </a:lnTo>
                  <a:lnTo>
                    <a:pt x="20408" y="11188"/>
                  </a:lnTo>
                  <a:lnTo>
                    <a:pt x="20789" y="11188"/>
                  </a:lnTo>
                  <a:lnTo>
                    <a:pt x="20408" y="11188"/>
                  </a:lnTo>
                  <a:lnTo>
                    <a:pt x="20789" y="11188"/>
                  </a:lnTo>
                  <a:lnTo>
                    <a:pt x="20789" y="10795"/>
                  </a:lnTo>
                  <a:lnTo>
                    <a:pt x="21183" y="10795"/>
                  </a:lnTo>
                  <a:lnTo>
                    <a:pt x="21183" y="10414"/>
                  </a:lnTo>
                  <a:lnTo>
                    <a:pt x="21564" y="10414"/>
                  </a:lnTo>
                  <a:lnTo>
                    <a:pt x="21958" y="10020"/>
                  </a:lnTo>
                  <a:lnTo>
                    <a:pt x="22352" y="10020"/>
                  </a:lnTo>
                  <a:lnTo>
                    <a:pt x="22352" y="9639"/>
                  </a:lnTo>
                  <a:lnTo>
                    <a:pt x="22733" y="9639"/>
                  </a:lnTo>
                  <a:lnTo>
                    <a:pt x="22352" y="9639"/>
                  </a:lnTo>
                  <a:lnTo>
                    <a:pt x="22733" y="9639"/>
                  </a:lnTo>
                  <a:lnTo>
                    <a:pt x="22733" y="10020"/>
                  </a:lnTo>
                  <a:lnTo>
                    <a:pt x="23126" y="10795"/>
                  </a:lnTo>
                  <a:lnTo>
                    <a:pt x="24295" y="10414"/>
                  </a:lnTo>
                  <a:lnTo>
                    <a:pt x="24485" y="10414"/>
                  </a:lnTo>
                  <a:lnTo>
                    <a:pt x="24485" y="10020"/>
                  </a:lnTo>
                  <a:lnTo>
                    <a:pt x="24295" y="9639"/>
                  </a:lnTo>
                  <a:lnTo>
                    <a:pt x="23901" y="10020"/>
                  </a:lnTo>
                  <a:lnTo>
                    <a:pt x="23901" y="9639"/>
                  </a:lnTo>
                  <a:lnTo>
                    <a:pt x="23901" y="9448"/>
                  </a:lnTo>
                  <a:lnTo>
                    <a:pt x="23507" y="9448"/>
                  </a:lnTo>
                  <a:lnTo>
                    <a:pt x="23126" y="9448"/>
                  </a:lnTo>
                  <a:lnTo>
                    <a:pt x="23126" y="9067"/>
                  </a:lnTo>
                  <a:lnTo>
                    <a:pt x="23126" y="9448"/>
                  </a:lnTo>
                  <a:lnTo>
                    <a:pt x="23126" y="9067"/>
                  </a:lnTo>
                  <a:lnTo>
                    <a:pt x="22733" y="9067"/>
                  </a:lnTo>
                  <a:lnTo>
                    <a:pt x="22733" y="8674"/>
                  </a:lnTo>
                  <a:lnTo>
                    <a:pt x="23126" y="8674"/>
                  </a:lnTo>
                  <a:lnTo>
                    <a:pt x="23126" y="8293"/>
                  </a:lnTo>
                  <a:lnTo>
                    <a:pt x="23126" y="7899"/>
                  </a:lnTo>
                  <a:lnTo>
                    <a:pt x="23126" y="7518"/>
                  </a:lnTo>
                  <a:lnTo>
                    <a:pt x="23126" y="7137"/>
                  </a:lnTo>
                  <a:lnTo>
                    <a:pt x="23126" y="6743"/>
                  </a:lnTo>
                  <a:lnTo>
                    <a:pt x="23507" y="6743"/>
                  </a:lnTo>
                  <a:lnTo>
                    <a:pt x="23507" y="7137"/>
                  </a:lnTo>
                  <a:lnTo>
                    <a:pt x="23901" y="7518"/>
                  </a:lnTo>
                  <a:lnTo>
                    <a:pt x="23901" y="7137"/>
                  </a:lnTo>
                  <a:lnTo>
                    <a:pt x="24295" y="7137"/>
                  </a:lnTo>
                  <a:lnTo>
                    <a:pt x="24295" y="7518"/>
                  </a:lnTo>
                  <a:lnTo>
                    <a:pt x="24485" y="7518"/>
                  </a:lnTo>
                  <a:lnTo>
                    <a:pt x="24879" y="7899"/>
                  </a:lnTo>
                  <a:lnTo>
                    <a:pt x="24879" y="7518"/>
                  </a:lnTo>
                  <a:lnTo>
                    <a:pt x="25260" y="7137"/>
                  </a:lnTo>
                  <a:lnTo>
                    <a:pt x="25654" y="7137"/>
                  </a:lnTo>
                  <a:lnTo>
                    <a:pt x="26035" y="7137"/>
                  </a:lnTo>
                  <a:lnTo>
                    <a:pt x="26428" y="6743"/>
                  </a:lnTo>
                  <a:lnTo>
                    <a:pt x="26822" y="6743"/>
                  </a:lnTo>
                  <a:lnTo>
                    <a:pt x="27203" y="6743"/>
                  </a:lnTo>
                  <a:lnTo>
                    <a:pt x="27203" y="6362"/>
                  </a:lnTo>
                  <a:lnTo>
                    <a:pt x="27597" y="6362"/>
                  </a:lnTo>
                  <a:lnTo>
                    <a:pt x="27597" y="6743"/>
                  </a:lnTo>
                  <a:lnTo>
                    <a:pt x="27978" y="6743"/>
                  </a:lnTo>
                  <a:lnTo>
                    <a:pt x="27978" y="6362"/>
                  </a:lnTo>
                  <a:lnTo>
                    <a:pt x="27978" y="5969"/>
                  </a:lnTo>
                  <a:lnTo>
                    <a:pt x="28371" y="5969"/>
                  </a:lnTo>
                  <a:lnTo>
                    <a:pt x="28765" y="5588"/>
                  </a:lnTo>
                  <a:lnTo>
                    <a:pt x="28765" y="5207"/>
                  </a:lnTo>
                  <a:lnTo>
                    <a:pt x="28371" y="5207"/>
                  </a:lnTo>
                  <a:lnTo>
                    <a:pt x="28371" y="4813"/>
                  </a:lnTo>
                  <a:lnTo>
                    <a:pt x="28371" y="4622"/>
                  </a:lnTo>
                  <a:lnTo>
                    <a:pt x="28371" y="4241"/>
                  </a:lnTo>
                  <a:lnTo>
                    <a:pt x="28371" y="3848"/>
                  </a:lnTo>
                  <a:lnTo>
                    <a:pt x="28371" y="3467"/>
                  </a:lnTo>
                  <a:lnTo>
                    <a:pt x="28765" y="3467"/>
                  </a:lnTo>
                  <a:lnTo>
                    <a:pt x="28765" y="3086"/>
                  </a:lnTo>
                  <a:lnTo>
                    <a:pt x="29146" y="3086"/>
                  </a:lnTo>
                  <a:lnTo>
                    <a:pt x="29730" y="2692"/>
                  </a:lnTo>
                  <a:lnTo>
                    <a:pt x="29730" y="3086"/>
                  </a:lnTo>
                  <a:lnTo>
                    <a:pt x="29730" y="2311"/>
                  </a:lnTo>
                  <a:lnTo>
                    <a:pt x="30124" y="2311"/>
                  </a:lnTo>
                  <a:lnTo>
                    <a:pt x="30505" y="1917"/>
                  </a:lnTo>
                  <a:lnTo>
                    <a:pt x="30505" y="2311"/>
                  </a:lnTo>
                  <a:lnTo>
                    <a:pt x="30899" y="2692"/>
                  </a:lnTo>
                  <a:lnTo>
                    <a:pt x="31280" y="3467"/>
                  </a:lnTo>
                  <a:lnTo>
                    <a:pt x="31673" y="3848"/>
                  </a:lnTo>
                  <a:lnTo>
                    <a:pt x="32067" y="3848"/>
                  </a:lnTo>
                  <a:lnTo>
                    <a:pt x="32448" y="4241"/>
                  </a:lnTo>
                  <a:lnTo>
                    <a:pt x="32842" y="3848"/>
                  </a:lnTo>
                  <a:lnTo>
                    <a:pt x="33223" y="3848"/>
                  </a:lnTo>
                  <a:lnTo>
                    <a:pt x="33616" y="3848"/>
                  </a:lnTo>
                  <a:lnTo>
                    <a:pt x="33223" y="3848"/>
                  </a:lnTo>
                  <a:lnTo>
                    <a:pt x="33616" y="3467"/>
                  </a:lnTo>
                  <a:lnTo>
                    <a:pt x="33807" y="3848"/>
                  </a:lnTo>
                  <a:lnTo>
                    <a:pt x="34201" y="3848"/>
                  </a:lnTo>
                  <a:lnTo>
                    <a:pt x="34201" y="4241"/>
                  </a:lnTo>
                  <a:lnTo>
                    <a:pt x="34594" y="3848"/>
                  </a:lnTo>
                  <a:lnTo>
                    <a:pt x="35369" y="4241"/>
                  </a:lnTo>
                  <a:lnTo>
                    <a:pt x="36144" y="3848"/>
                  </a:lnTo>
                  <a:lnTo>
                    <a:pt x="36537" y="3848"/>
                  </a:lnTo>
                  <a:lnTo>
                    <a:pt x="36918" y="3467"/>
                  </a:lnTo>
                  <a:lnTo>
                    <a:pt x="37312" y="2692"/>
                  </a:lnTo>
                  <a:lnTo>
                    <a:pt x="37693" y="2692"/>
                  </a:lnTo>
                  <a:lnTo>
                    <a:pt x="38087" y="2311"/>
                  </a:lnTo>
                  <a:lnTo>
                    <a:pt x="38481" y="1917"/>
                  </a:lnTo>
                  <a:lnTo>
                    <a:pt x="38671" y="1917"/>
                  </a:lnTo>
                  <a:lnTo>
                    <a:pt x="39065" y="1917"/>
                  </a:lnTo>
                  <a:lnTo>
                    <a:pt x="39446" y="1536"/>
                  </a:lnTo>
                  <a:lnTo>
                    <a:pt x="39446" y="1917"/>
                  </a:lnTo>
                  <a:lnTo>
                    <a:pt x="40220" y="1917"/>
                  </a:lnTo>
                  <a:lnTo>
                    <a:pt x="40220" y="1536"/>
                  </a:lnTo>
                  <a:lnTo>
                    <a:pt x="40614" y="1917"/>
                  </a:lnTo>
                  <a:lnTo>
                    <a:pt x="40614" y="1536"/>
                  </a:lnTo>
                  <a:lnTo>
                    <a:pt x="40995" y="1536"/>
                  </a:lnTo>
                  <a:lnTo>
                    <a:pt x="41389" y="1155"/>
                  </a:lnTo>
                  <a:lnTo>
                    <a:pt x="41389" y="762"/>
                  </a:lnTo>
                  <a:lnTo>
                    <a:pt x="40995" y="381"/>
                  </a:lnTo>
                  <a:lnTo>
                    <a:pt x="41783" y="0"/>
                  </a:lnTo>
                  <a:lnTo>
                    <a:pt x="42164" y="0"/>
                  </a:lnTo>
                  <a:lnTo>
                    <a:pt x="41783" y="1155"/>
                  </a:lnTo>
                  <a:lnTo>
                    <a:pt x="41783" y="1536"/>
                  </a:lnTo>
                  <a:lnTo>
                    <a:pt x="41783" y="1917"/>
                  </a:lnTo>
                  <a:lnTo>
                    <a:pt x="42164" y="2692"/>
                  </a:lnTo>
                  <a:lnTo>
                    <a:pt x="42164" y="3086"/>
                  </a:lnTo>
                  <a:lnTo>
                    <a:pt x="41783" y="3086"/>
                  </a:lnTo>
                  <a:lnTo>
                    <a:pt x="41783" y="3467"/>
                  </a:lnTo>
                  <a:lnTo>
                    <a:pt x="41783" y="3848"/>
                  </a:lnTo>
                  <a:lnTo>
                    <a:pt x="42164" y="4241"/>
                  </a:lnTo>
                  <a:lnTo>
                    <a:pt x="42164" y="4622"/>
                  </a:lnTo>
                  <a:lnTo>
                    <a:pt x="42164" y="4813"/>
                  </a:lnTo>
                  <a:lnTo>
                    <a:pt x="42557" y="5207"/>
                  </a:lnTo>
                  <a:lnTo>
                    <a:pt x="42951" y="5207"/>
                  </a:lnTo>
                  <a:lnTo>
                    <a:pt x="42951" y="5588"/>
                  </a:lnTo>
                  <a:lnTo>
                    <a:pt x="42951" y="5969"/>
                  </a:lnTo>
                  <a:lnTo>
                    <a:pt x="42951" y="6362"/>
                  </a:lnTo>
                  <a:lnTo>
                    <a:pt x="42951" y="6743"/>
                  </a:lnTo>
                  <a:lnTo>
                    <a:pt x="43332" y="7137"/>
                  </a:lnTo>
                  <a:lnTo>
                    <a:pt x="43332" y="9448"/>
                  </a:lnTo>
                  <a:lnTo>
                    <a:pt x="42557" y="9639"/>
                  </a:lnTo>
                  <a:lnTo>
                    <a:pt x="42164" y="10020"/>
                  </a:lnTo>
                  <a:lnTo>
                    <a:pt x="41783" y="10414"/>
                  </a:lnTo>
                  <a:lnTo>
                    <a:pt x="41783" y="10795"/>
                  </a:lnTo>
                  <a:lnTo>
                    <a:pt x="41389" y="10795"/>
                  </a:lnTo>
                  <a:lnTo>
                    <a:pt x="40995" y="10795"/>
                  </a:lnTo>
                  <a:lnTo>
                    <a:pt x="40995" y="11188"/>
                  </a:lnTo>
                  <a:lnTo>
                    <a:pt x="40614" y="11569"/>
                  </a:lnTo>
                  <a:lnTo>
                    <a:pt x="40220" y="11963"/>
                  </a:lnTo>
                  <a:lnTo>
                    <a:pt x="40220" y="12344"/>
                  </a:lnTo>
                  <a:lnTo>
                    <a:pt x="39839" y="12344"/>
                  </a:lnTo>
                  <a:lnTo>
                    <a:pt x="39839" y="12725"/>
                  </a:lnTo>
                  <a:lnTo>
                    <a:pt x="40220" y="12725"/>
                  </a:lnTo>
                  <a:lnTo>
                    <a:pt x="39839" y="13119"/>
                  </a:lnTo>
                  <a:lnTo>
                    <a:pt x="40220" y="13119"/>
                  </a:lnTo>
                  <a:lnTo>
                    <a:pt x="39839" y="13500"/>
                  </a:lnTo>
                  <a:lnTo>
                    <a:pt x="39446" y="13881"/>
                  </a:lnTo>
                  <a:lnTo>
                    <a:pt x="39446" y="13500"/>
                  </a:lnTo>
                  <a:lnTo>
                    <a:pt x="39065" y="13881"/>
                  </a:lnTo>
                  <a:lnTo>
                    <a:pt x="39065" y="14274"/>
                  </a:lnTo>
                  <a:lnTo>
                    <a:pt x="39446" y="14465"/>
                  </a:lnTo>
                  <a:lnTo>
                    <a:pt x="39065" y="14465"/>
                  </a:lnTo>
                  <a:lnTo>
                    <a:pt x="38671" y="14465"/>
                  </a:lnTo>
                  <a:lnTo>
                    <a:pt x="39065" y="14465"/>
                  </a:lnTo>
                  <a:lnTo>
                    <a:pt x="38671" y="14465"/>
                  </a:lnTo>
                  <a:lnTo>
                    <a:pt x="38671" y="14846"/>
                  </a:lnTo>
                  <a:lnTo>
                    <a:pt x="38671" y="15240"/>
                  </a:lnTo>
                  <a:lnTo>
                    <a:pt x="39065" y="15240"/>
                  </a:lnTo>
                  <a:lnTo>
                    <a:pt x="39446" y="15621"/>
                  </a:lnTo>
                  <a:lnTo>
                    <a:pt x="40614" y="16014"/>
                  </a:lnTo>
                  <a:lnTo>
                    <a:pt x="40220" y="16014"/>
                  </a:lnTo>
                  <a:lnTo>
                    <a:pt x="40220" y="16395"/>
                  </a:lnTo>
                  <a:lnTo>
                    <a:pt x="40614" y="16395"/>
                  </a:lnTo>
                  <a:lnTo>
                    <a:pt x="40220" y="16776"/>
                  </a:lnTo>
                  <a:lnTo>
                    <a:pt x="40220" y="17170"/>
                  </a:lnTo>
                  <a:lnTo>
                    <a:pt x="39839" y="16776"/>
                  </a:lnTo>
                  <a:lnTo>
                    <a:pt x="39839" y="17170"/>
                  </a:lnTo>
                  <a:lnTo>
                    <a:pt x="39839" y="17551"/>
                  </a:lnTo>
                  <a:lnTo>
                    <a:pt x="39839" y="17932"/>
                  </a:lnTo>
                  <a:lnTo>
                    <a:pt x="40220" y="17932"/>
                  </a:lnTo>
                  <a:lnTo>
                    <a:pt x="40614" y="17932"/>
                  </a:lnTo>
                  <a:lnTo>
                    <a:pt x="40614" y="18326"/>
                  </a:lnTo>
                  <a:lnTo>
                    <a:pt x="40614" y="18707"/>
                  </a:lnTo>
                  <a:lnTo>
                    <a:pt x="40995" y="19100"/>
                  </a:lnTo>
                  <a:lnTo>
                    <a:pt x="40995" y="19291"/>
                  </a:lnTo>
                  <a:lnTo>
                    <a:pt x="41389" y="19291"/>
                  </a:lnTo>
                  <a:lnTo>
                    <a:pt x="40614" y="20066"/>
                  </a:lnTo>
                  <a:lnTo>
                    <a:pt x="40614" y="20447"/>
                  </a:lnTo>
                  <a:lnTo>
                    <a:pt x="40995" y="20447"/>
                  </a:lnTo>
                  <a:lnTo>
                    <a:pt x="40995" y="20828"/>
                  </a:lnTo>
                  <a:lnTo>
                    <a:pt x="40995" y="21221"/>
                  </a:lnTo>
                  <a:lnTo>
                    <a:pt x="40614" y="21602"/>
                  </a:lnTo>
                  <a:lnTo>
                    <a:pt x="39839" y="21983"/>
                  </a:lnTo>
                  <a:lnTo>
                    <a:pt x="39446" y="21983"/>
                  </a:lnTo>
                  <a:lnTo>
                    <a:pt x="39446" y="22377"/>
                  </a:lnTo>
                  <a:lnTo>
                    <a:pt x="39446" y="22758"/>
                  </a:lnTo>
                  <a:lnTo>
                    <a:pt x="39065" y="22758"/>
                  </a:lnTo>
                  <a:lnTo>
                    <a:pt x="39065" y="23152"/>
                  </a:lnTo>
                  <a:lnTo>
                    <a:pt x="39065" y="23533"/>
                  </a:lnTo>
                  <a:lnTo>
                    <a:pt x="39065" y="23914"/>
                  </a:lnTo>
                  <a:lnTo>
                    <a:pt x="38671" y="23533"/>
                  </a:lnTo>
                  <a:lnTo>
                    <a:pt x="38481" y="23533"/>
                  </a:lnTo>
                  <a:lnTo>
                    <a:pt x="38481" y="23914"/>
                  </a:lnTo>
                  <a:lnTo>
                    <a:pt x="38087" y="23914"/>
                  </a:lnTo>
                  <a:lnTo>
                    <a:pt x="38087" y="23533"/>
                  </a:lnTo>
                  <a:lnTo>
                    <a:pt x="38087" y="23914"/>
                  </a:lnTo>
                  <a:lnTo>
                    <a:pt x="37693" y="23914"/>
                  </a:lnTo>
                  <a:lnTo>
                    <a:pt x="38087" y="23914"/>
                  </a:lnTo>
                  <a:lnTo>
                    <a:pt x="37693" y="23914"/>
                  </a:lnTo>
                  <a:lnTo>
                    <a:pt x="37312" y="23914"/>
                  </a:lnTo>
                  <a:lnTo>
                    <a:pt x="37312" y="23533"/>
                  </a:lnTo>
                  <a:lnTo>
                    <a:pt x="37312" y="23914"/>
                  </a:lnTo>
                  <a:lnTo>
                    <a:pt x="36918" y="23914"/>
                  </a:lnTo>
                  <a:lnTo>
                    <a:pt x="36918" y="23533"/>
                  </a:lnTo>
                  <a:lnTo>
                    <a:pt x="36918" y="23914"/>
                  </a:lnTo>
                  <a:lnTo>
                    <a:pt x="36918" y="23533"/>
                  </a:lnTo>
                  <a:lnTo>
                    <a:pt x="36537" y="23533"/>
                  </a:lnTo>
                  <a:lnTo>
                    <a:pt x="36918" y="23533"/>
                  </a:lnTo>
                  <a:lnTo>
                    <a:pt x="36537" y="23533"/>
                  </a:lnTo>
                  <a:lnTo>
                    <a:pt x="36144" y="23533"/>
                  </a:lnTo>
                  <a:lnTo>
                    <a:pt x="36144" y="23152"/>
                  </a:lnTo>
                  <a:lnTo>
                    <a:pt x="36144" y="23533"/>
                  </a:lnTo>
                  <a:lnTo>
                    <a:pt x="36144" y="23152"/>
                  </a:lnTo>
                  <a:lnTo>
                    <a:pt x="35750" y="23152"/>
                  </a:lnTo>
                  <a:lnTo>
                    <a:pt x="34975" y="23152"/>
                  </a:lnTo>
                  <a:lnTo>
                    <a:pt x="34594" y="23152"/>
                  </a:lnTo>
                  <a:lnTo>
                    <a:pt x="34201" y="23533"/>
                  </a:lnTo>
                  <a:lnTo>
                    <a:pt x="33807" y="23533"/>
                  </a:lnTo>
                  <a:lnTo>
                    <a:pt x="33807" y="23914"/>
                  </a:lnTo>
                  <a:lnTo>
                    <a:pt x="33616" y="25273"/>
                  </a:lnTo>
                  <a:lnTo>
                    <a:pt x="32842" y="24879"/>
                  </a:lnTo>
                  <a:lnTo>
                    <a:pt x="32448" y="25273"/>
                  </a:lnTo>
                  <a:lnTo>
                    <a:pt x="32842" y="25273"/>
                  </a:lnTo>
                  <a:lnTo>
                    <a:pt x="32448" y="25654"/>
                  </a:lnTo>
                  <a:lnTo>
                    <a:pt x="32067" y="26809"/>
                  </a:lnTo>
                  <a:lnTo>
                    <a:pt x="32067" y="26428"/>
                  </a:lnTo>
                  <a:lnTo>
                    <a:pt x="31673" y="26809"/>
                  </a:lnTo>
                  <a:lnTo>
                    <a:pt x="31280" y="26809"/>
                  </a:lnTo>
                  <a:lnTo>
                    <a:pt x="30899" y="27203"/>
                  </a:lnTo>
                  <a:lnTo>
                    <a:pt x="30899" y="27584"/>
                  </a:lnTo>
                  <a:lnTo>
                    <a:pt x="30505" y="27584"/>
                  </a:lnTo>
                  <a:lnTo>
                    <a:pt x="30899" y="27584"/>
                  </a:lnTo>
                  <a:lnTo>
                    <a:pt x="30899" y="27965"/>
                  </a:lnTo>
                  <a:lnTo>
                    <a:pt x="31280" y="27965"/>
                  </a:lnTo>
                  <a:lnTo>
                    <a:pt x="31673" y="27965"/>
                  </a:lnTo>
                  <a:lnTo>
                    <a:pt x="31673" y="28359"/>
                  </a:lnTo>
                  <a:lnTo>
                    <a:pt x="31280" y="28359"/>
                  </a:lnTo>
                  <a:lnTo>
                    <a:pt x="31673" y="28359"/>
                  </a:lnTo>
                  <a:lnTo>
                    <a:pt x="32067" y="28359"/>
                  </a:lnTo>
                  <a:lnTo>
                    <a:pt x="32842" y="28740"/>
                  </a:lnTo>
                  <a:lnTo>
                    <a:pt x="33223" y="28740"/>
                  </a:lnTo>
                  <a:lnTo>
                    <a:pt x="33223" y="28930"/>
                  </a:lnTo>
                  <a:lnTo>
                    <a:pt x="32842" y="28930"/>
                  </a:lnTo>
                  <a:lnTo>
                    <a:pt x="33223" y="28930"/>
                  </a:lnTo>
                  <a:lnTo>
                    <a:pt x="33223" y="29324"/>
                  </a:lnTo>
                  <a:lnTo>
                    <a:pt x="33616" y="29324"/>
                  </a:lnTo>
                  <a:lnTo>
                    <a:pt x="33616" y="28930"/>
                  </a:lnTo>
                  <a:lnTo>
                    <a:pt x="33616" y="29324"/>
                  </a:lnTo>
                  <a:lnTo>
                    <a:pt x="33807" y="29705"/>
                  </a:lnTo>
                  <a:lnTo>
                    <a:pt x="33807" y="30099"/>
                  </a:lnTo>
                  <a:lnTo>
                    <a:pt x="33807" y="30480"/>
                  </a:lnTo>
                  <a:lnTo>
                    <a:pt x="33807" y="30861"/>
                  </a:lnTo>
                  <a:lnTo>
                    <a:pt x="33807" y="31254"/>
                  </a:lnTo>
                  <a:lnTo>
                    <a:pt x="33807" y="31635"/>
                  </a:lnTo>
                  <a:lnTo>
                    <a:pt x="34201" y="32016"/>
                  </a:lnTo>
                  <a:lnTo>
                    <a:pt x="33807" y="32410"/>
                  </a:lnTo>
                  <a:lnTo>
                    <a:pt x="33807" y="32791"/>
                  </a:lnTo>
                  <a:lnTo>
                    <a:pt x="33807" y="33185"/>
                  </a:lnTo>
                  <a:lnTo>
                    <a:pt x="33616" y="33375"/>
                  </a:lnTo>
                  <a:lnTo>
                    <a:pt x="33616" y="34150"/>
                  </a:lnTo>
                  <a:lnTo>
                    <a:pt x="33616" y="34912"/>
                  </a:lnTo>
                  <a:lnTo>
                    <a:pt x="33616" y="35306"/>
                  </a:lnTo>
                  <a:lnTo>
                    <a:pt x="33223" y="36842"/>
                  </a:lnTo>
                  <a:lnTo>
                    <a:pt x="33223" y="37236"/>
                  </a:lnTo>
                  <a:lnTo>
                    <a:pt x="33616" y="37236"/>
                  </a:lnTo>
                  <a:lnTo>
                    <a:pt x="33807" y="37236"/>
                  </a:lnTo>
                  <a:lnTo>
                    <a:pt x="34201" y="36842"/>
                  </a:lnTo>
                  <a:lnTo>
                    <a:pt x="34975" y="37236"/>
                  </a:lnTo>
                  <a:lnTo>
                    <a:pt x="34975" y="37617"/>
                  </a:lnTo>
                  <a:lnTo>
                    <a:pt x="34594" y="37617"/>
                  </a:lnTo>
                  <a:lnTo>
                    <a:pt x="34594" y="37998"/>
                  </a:lnTo>
                  <a:lnTo>
                    <a:pt x="34201" y="37998"/>
                  </a:lnTo>
                  <a:lnTo>
                    <a:pt x="34201" y="38201"/>
                  </a:lnTo>
                  <a:lnTo>
                    <a:pt x="34201" y="38582"/>
                  </a:lnTo>
                  <a:lnTo>
                    <a:pt x="34594" y="38963"/>
                  </a:lnTo>
                  <a:lnTo>
                    <a:pt x="34975" y="38963"/>
                  </a:lnTo>
                  <a:lnTo>
                    <a:pt x="35369" y="38963"/>
                  </a:lnTo>
                  <a:lnTo>
                    <a:pt x="35750" y="39357"/>
                  </a:lnTo>
                  <a:lnTo>
                    <a:pt x="36144" y="39357"/>
                  </a:lnTo>
                  <a:lnTo>
                    <a:pt x="36537" y="39357"/>
                  </a:lnTo>
                  <a:lnTo>
                    <a:pt x="36918" y="39357"/>
                  </a:lnTo>
                  <a:lnTo>
                    <a:pt x="37312" y="39738"/>
                  </a:lnTo>
                  <a:lnTo>
                    <a:pt x="37312" y="40119"/>
                  </a:lnTo>
                  <a:lnTo>
                    <a:pt x="37312" y="40513"/>
                  </a:lnTo>
                  <a:lnTo>
                    <a:pt x="37693" y="40513"/>
                  </a:lnTo>
                  <a:lnTo>
                    <a:pt x="37693" y="40119"/>
                  </a:lnTo>
                  <a:lnTo>
                    <a:pt x="37693" y="40513"/>
                  </a:lnTo>
                  <a:lnTo>
                    <a:pt x="37693" y="40119"/>
                  </a:lnTo>
                  <a:lnTo>
                    <a:pt x="37693" y="40513"/>
                  </a:lnTo>
                  <a:lnTo>
                    <a:pt x="38087" y="4051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3" name="object 3383"/>
            <p:cNvSpPr/>
            <p:nvPr/>
          </p:nvSpPr>
          <p:spPr>
            <a:xfrm>
              <a:off x="3980723" y="2194581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1562" y="1117"/>
                  </a:moveTo>
                  <a:lnTo>
                    <a:pt x="1168" y="1117"/>
                  </a:lnTo>
                  <a:lnTo>
                    <a:pt x="1168" y="1498"/>
                  </a:lnTo>
                  <a:lnTo>
                    <a:pt x="1562" y="1498"/>
                  </a:lnTo>
                  <a:lnTo>
                    <a:pt x="1562" y="1879"/>
                  </a:lnTo>
                  <a:lnTo>
                    <a:pt x="1943" y="1879"/>
                  </a:lnTo>
                  <a:lnTo>
                    <a:pt x="1943" y="1498"/>
                  </a:lnTo>
                  <a:lnTo>
                    <a:pt x="1562" y="1117"/>
                  </a:lnTo>
                  <a:close/>
                </a:path>
                <a:path w="5079" h="2539">
                  <a:moveTo>
                    <a:pt x="393" y="1117"/>
                  </a:moveTo>
                  <a:lnTo>
                    <a:pt x="0" y="1117"/>
                  </a:lnTo>
                  <a:lnTo>
                    <a:pt x="0" y="1498"/>
                  </a:lnTo>
                  <a:lnTo>
                    <a:pt x="393" y="1498"/>
                  </a:lnTo>
                  <a:lnTo>
                    <a:pt x="393" y="1117"/>
                  </a:lnTo>
                  <a:close/>
                </a:path>
                <a:path w="5079" h="2539">
                  <a:moveTo>
                    <a:pt x="774" y="0"/>
                  </a:moveTo>
                  <a:lnTo>
                    <a:pt x="393" y="0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393" y="761"/>
                  </a:lnTo>
                  <a:lnTo>
                    <a:pt x="393" y="1498"/>
                  </a:lnTo>
                  <a:lnTo>
                    <a:pt x="774" y="1498"/>
                  </a:lnTo>
                  <a:lnTo>
                    <a:pt x="774" y="1117"/>
                  </a:lnTo>
                  <a:lnTo>
                    <a:pt x="1168" y="1117"/>
                  </a:lnTo>
                  <a:lnTo>
                    <a:pt x="1168" y="380"/>
                  </a:lnTo>
                  <a:lnTo>
                    <a:pt x="774" y="0"/>
                  </a:lnTo>
                  <a:close/>
                </a:path>
                <a:path w="5079" h="2539">
                  <a:moveTo>
                    <a:pt x="4483" y="1879"/>
                  </a:moveTo>
                  <a:lnTo>
                    <a:pt x="4089" y="1879"/>
                  </a:lnTo>
                  <a:lnTo>
                    <a:pt x="4089" y="2247"/>
                  </a:lnTo>
                  <a:lnTo>
                    <a:pt x="4483" y="2247"/>
                  </a:lnTo>
                  <a:lnTo>
                    <a:pt x="4483" y="1879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4" name="object 3384"/>
            <p:cNvSpPr/>
            <p:nvPr/>
          </p:nvSpPr>
          <p:spPr>
            <a:xfrm>
              <a:off x="3981113" y="2194592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6819" y="3543"/>
                  </a:moveTo>
                  <a:lnTo>
                    <a:pt x="7213" y="3543"/>
                  </a:lnTo>
                  <a:lnTo>
                    <a:pt x="6819" y="3543"/>
                  </a:lnTo>
                  <a:close/>
                </a:path>
                <a:path w="7620" h="3810">
                  <a:moveTo>
                    <a:pt x="4089" y="2235"/>
                  </a:moveTo>
                  <a:lnTo>
                    <a:pt x="3695" y="2235"/>
                  </a:lnTo>
                  <a:lnTo>
                    <a:pt x="3695" y="1866"/>
                  </a:lnTo>
                  <a:lnTo>
                    <a:pt x="4089" y="1866"/>
                  </a:lnTo>
                  <a:lnTo>
                    <a:pt x="4089" y="2235"/>
                  </a:lnTo>
                  <a:close/>
                </a:path>
                <a:path w="7620" h="3810">
                  <a:moveTo>
                    <a:pt x="774" y="368"/>
                  </a:moveTo>
                  <a:lnTo>
                    <a:pt x="774" y="736"/>
                  </a:lnTo>
                  <a:lnTo>
                    <a:pt x="380" y="736"/>
                  </a:lnTo>
                  <a:lnTo>
                    <a:pt x="0" y="736"/>
                  </a:lnTo>
                  <a:lnTo>
                    <a:pt x="380" y="368"/>
                  </a:lnTo>
                  <a:lnTo>
                    <a:pt x="0" y="368"/>
                  </a:lnTo>
                  <a:lnTo>
                    <a:pt x="380" y="368"/>
                  </a:lnTo>
                  <a:lnTo>
                    <a:pt x="0" y="368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774" y="368"/>
                  </a:lnTo>
                  <a:lnTo>
                    <a:pt x="774" y="0"/>
                  </a:lnTo>
                  <a:lnTo>
                    <a:pt x="774" y="368"/>
                  </a:lnTo>
                  <a:close/>
                </a:path>
                <a:path w="7620" h="381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  <a:path w="7620" h="3810">
                  <a:moveTo>
                    <a:pt x="774" y="736"/>
                  </a:moveTo>
                  <a:lnTo>
                    <a:pt x="774" y="1117"/>
                  </a:lnTo>
                  <a:lnTo>
                    <a:pt x="1168" y="1117"/>
                  </a:lnTo>
                  <a:lnTo>
                    <a:pt x="1562" y="1485"/>
                  </a:lnTo>
                  <a:lnTo>
                    <a:pt x="1168" y="1485"/>
                  </a:lnTo>
                  <a:lnTo>
                    <a:pt x="1168" y="1866"/>
                  </a:lnTo>
                  <a:lnTo>
                    <a:pt x="1168" y="1485"/>
                  </a:lnTo>
                  <a:lnTo>
                    <a:pt x="774" y="1485"/>
                  </a:lnTo>
                  <a:lnTo>
                    <a:pt x="774" y="1117"/>
                  </a:lnTo>
                  <a:lnTo>
                    <a:pt x="380" y="1117"/>
                  </a:lnTo>
                  <a:lnTo>
                    <a:pt x="380" y="1485"/>
                  </a:lnTo>
                  <a:lnTo>
                    <a:pt x="0" y="1485"/>
                  </a:lnTo>
                  <a:lnTo>
                    <a:pt x="0" y="1117"/>
                  </a:lnTo>
                  <a:lnTo>
                    <a:pt x="0" y="736"/>
                  </a:lnTo>
                  <a:lnTo>
                    <a:pt x="380" y="736"/>
                  </a:lnTo>
                  <a:lnTo>
                    <a:pt x="774" y="7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5" name="object 3385"/>
            <p:cNvSpPr/>
            <p:nvPr/>
          </p:nvSpPr>
          <p:spPr>
            <a:xfrm>
              <a:off x="3982675" y="21960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6" name="object 3386"/>
            <p:cNvSpPr/>
            <p:nvPr/>
          </p:nvSpPr>
          <p:spPr>
            <a:xfrm>
              <a:off x="3980719" y="219571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68"/>
                  </a:moveTo>
                  <a:lnTo>
                    <a:pt x="0" y="368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6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7" name="object 3387"/>
            <p:cNvSpPr/>
            <p:nvPr/>
          </p:nvSpPr>
          <p:spPr>
            <a:xfrm>
              <a:off x="3985873" y="21968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8" name="object 3388"/>
            <p:cNvSpPr/>
            <p:nvPr/>
          </p:nvSpPr>
          <p:spPr>
            <a:xfrm>
              <a:off x="3982571" y="21960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9" name="object 3389"/>
            <p:cNvSpPr/>
            <p:nvPr/>
          </p:nvSpPr>
          <p:spPr>
            <a:xfrm>
              <a:off x="4026075" y="2106473"/>
              <a:ext cx="29845" cy="24765"/>
            </a:xfrm>
            <a:custGeom>
              <a:avLst/>
              <a:gdLst/>
              <a:ahLst/>
              <a:cxnLst/>
              <a:rect l="l" t="t" r="r" b="b"/>
              <a:pathLst>
                <a:path w="29845" h="24764">
                  <a:moveTo>
                    <a:pt x="14147" y="23113"/>
                  </a:moveTo>
                  <a:lnTo>
                    <a:pt x="10667" y="23113"/>
                  </a:lnTo>
                  <a:lnTo>
                    <a:pt x="10667" y="23494"/>
                  </a:lnTo>
                  <a:lnTo>
                    <a:pt x="11048" y="23875"/>
                  </a:lnTo>
                  <a:lnTo>
                    <a:pt x="11048" y="24764"/>
                  </a:lnTo>
                  <a:lnTo>
                    <a:pt x="11823" y="24764"/>
                  </a:lnTo>
                  <a:lnTo>
                    <a:pt x="11823" y="24383"/>
                  </a:lnTo>
                  <a:lnTo>
                    <a:pt x="12598" y="24383"/>
                  </a:lnTo>
                  <a:lnTo>
                    <a:pt x="12598" y="24002"/>
                  </a:lnTo>
                  <a:lnTo>
                    <a:pt x="13766" y="24002"/>
                  </a:lnTo>
                  <a:lnTo>
                    <a:pt x="13766" y="23875"/>
                  </a:lnTo>
                  <a:lnTo>
                    <a:pt x="14147" y="23113"/>
                  </a:lnTo>
                  <a:close/>
                </a:path>
                <a:path w="29845" h="24764">
                  <a:moveTo>
                    <a:pt x="12598" y="24383"/>
                  </a:moveTo>
                  <a:lnTo>
                    <a:pt x="12217" y="24383"/>
                  </a:lnTo>
                  <a:lnTo>
                    <a:pt x="12217" y="24764"/>
                  </a:lnTo>
                  <a:lnTo>
                    <a:pt x="12598" y="24764"/>
                  </a:lnTo>
                  <a:lnTo>
                    <a:pt x="12598" y="24383"/>
                  </a:lnTo>
                  <a:close/>
                </a:path>
                <a:path w="29845" h="24764">
                  <a:moveTo>
                    <a:pt x="13766" y="24002"/>
                  </a:moveTo>
                  <a:lnTo>
                    <a:pt x="12598" y="24002"/>
                  </a:lnTo>
                  <a:lnTo>
                    <a:pt x="12992" y="24383"/>
                  </a:lnTo>
                  <a:lnTo>
                    <a:pt x="13373" y="24383"/>
                  </a:lnTo>
                  <a:lnTo>
                    <a:pt x="13766" y="24002"/>
                  </a:lnTo>
                  <a:close/>
                </a:path>
                <a:path w="29845" h="24764">
                  <a:moveTo>
                    <a:pt x="21513" y="23875"/>
                  </a:moveTo>
                  <a:lnTo>
                    <a:pt x="20345" y="23875"/>
                  </a:lnTo>
                  <a:lnTo>
                    <a:pt x="20345" y="24002"/>
                  </a:lnTo>
                  <a:lnTo>
                    <a:pt x="20739" y="24002"/>
                  </a:lnTo>
                  <a:lnTo>
                    <a:pt x="20739" y="24383"/>
                  </a:lnTo>
                  <a:lnTo>
                    <a:pt x="21132" y="24383"/>
                  </a:lnTo>
                  <a:lnTo>
                    <a:pt x="21132" y="24002"/>
                  </a:lnTo>
                  <a:lnTo>
                    <a:pt x="21513" y="23875"/>
                  </a:lnTo>
                  <a:close/>
                </a:path>
                <a:path w="29845" h="24764">
                  <a:moveTo>
                    <a:pt x="21907" y="23494"/>
                  </a:moveTo>
                  <a:lnTo>
                    <a:pt x="19380" y="23494"/>
                  </a:lnTo>
                  <a:lnTo>
                    <a:pt x="19380" y="23875"/>
                  </a:lnTo>
                  <a:lnTo>
                    <a:pt x="19773" y="24002"/>
                  </a:lnTo>
                  <a:lnTo>
                    <a:pt x="19773" y="23875"/>
                  </a:lnTo>
                  <a:lnTo>
                    <a:pt x="21513" y="23875"/>
                  </a:lnTo>
                  <a:lnTo>
                    <a:pt x="21907" y="23494"/>
                  </a:lnTo>
                  <a:close/>
                </a:path>
                <a:path w="29845" h="24764">
                  <a:moveTo>
                    <a:pt x="20345" y="23875"/>
                  </a:moveTo>
                  <a:lnTo>
                    <a:pt x="20154" y="23875"/>
                  </a:lnTo>
                  <a:lnTo>
                    <a:pt x="20154" y="24002"/>
                  </a:lnTo>
                  <a:lnTo>
                    <a:pt x="20345" y="23875"/>
                  </a:lnTo>
                  <a:close/>
                </a:path>
                <a:path w="29845" h="24764">
                  <a:moveTo>
                    <a:pt x="14922" y="21970"/>
                  </a:moveTo>
                  <a:lnTo>
                    <a:pt x="10083" y="21970"/>
                  </a:lnTo>
                  <a:lnTo>
                    <a:pt x="10083" y="23494"/>
                  </a:lnTo>
                  <a:lnTo>
                    <a:pt x="10464" y="23494"/>
                  </a:lnTo>
                  <a:lnTo>
                    <a:pt x="10667" y="23113"/>
                  </a:lnTo>
                  <a:lnTo>
                    <a:pt x="14147" y="23113"/>
                  </a:lnTo>
                  <a:lnTo>
                    <a:pt x="14541" y="22732"/>
                  </a:lnTo>
                  <a:lnTo>
                    <a:pt x="14922" y="21970"/>
                  </a:lnTo>
                  <a:close/>
                </a:path>
                <a:path w="29845" h="24764">
                  <a:moveTo>
                    <a:pt x="22288" y="22351"/>
                  </a:moveTo>
                  <a:lnTo>
                    <a:pt x="17056" y="22351"/>
                  </a:lnTo>
                  <a:lnTo>
                    <a:pt x="17449" y="22732"/>
                  </a:lnTo>
                  <a:lnTo>
                    <a:pt x="18224" y="22732"/>
                  </a:lnTo>
                  <a:lnTo>
                    <a:pt x="18224" y="23113"/>
                  </a:lnTo>
                  <a:lnTo>
                    <a:pt x="18605" y="23113"/>
                  </a:lnTo>
                  <a:lnTo>
                    <a:pt x="18605" y="23494"/>
                  </a:lnTo>
                  <a:lnTo>
                    <a:pt x="22288" y="23494"/>
                  </a:lnTo>
                  <a:lnTo>
                    <a:pt x="22682" y="23113"/>
                  </a:lnTo>
                  <a:lnTo>
                    <a:pt x="22682" y="22732"/>
                  </a:lnTo>
                  <a:lnTo>
                    <a:pt x="22288" y="22351"/>
                  </a:lnTo>
                  <a:close/>
                </a:path>
                <a:path w="29845" h="24764">
                  <a:moveTo>
                    <a:pt x="7759" y="21589"/>
                  </a:moveTo>
                  <a:lnTo>
                    <a:pt x="5626" y="21589"/>
                  </a:lnTo>
                  <a:lnTo>
                    <a:pt x="5626" y="22351"/>
                  </a:lnTo>
                  <a:lnTo>
                    <a:pt x="5232" y="22732"/>
                  </a:lnTo>
                  <a:lnTo>
                    <a:pt x="5232" y="23113"/>
                  </a:lnTo>
                  <a:lnTo>
                    <a:pt x="5626" y="22732"/>
                  </a:lnTo>
                  <a:lnTo>
                    <a:pt x="6007" y="22732"/>
                  </a:lnTo>
                  <a:lnTo>
                    <a:pt x="6210" y="22351"/>
                  </a:lnTo>
                  <a:lnTo>
                    <a:pt x="7365" y="22351"/>
                  </a:lnTo>
                  <a:lnTo>
                    <a:pt x="7365" y="21970"/>
                  </a:lnTo>
                  <a:lnTo>
                    <a:pt x="7759" y="21970"/>
                  </a:lnTo>
                  <a:lnTo>
                    <a:pt x="7759" y="21589"/>
                  </a:lnTo>
                  <a:close/>
                </a:path>
                <a:path w="29845" h="24764">
                  <a:moveTo>
                    <a:pt x="7365" y="22351"/>
                  </a:moveTo>
                  <a:lnTo>
                    <a:pt x="6210" y="22351"/>
                  </a:lnTo>
                  <a:lnTo>
                    <a:pt x="6210" y="23113"/>
                  </a:lnTo>
                  <a:lnTo>
                    <a:pt x="6591" y="23113"/>
                  </a:lnTo>
                  <a:lnTo>
                    <a:pt x="6591" y="22732"/>
                  </a:lnTo>
                  <a:lnTo>
                    <a:pt x="7365" y="22732"/>
                  </a:lnTo>
                  <a:lnTo>
                    <a:pt x="7365" y="22351"/>
                  </a:lnTo>
                  <a:close/>
                </a:path>
                <a:path w="29845" h="24764">
                  <a:moveTo>
                    <a:pt x="18224" y="22732"/>
                  </a:moveTo>
                  <a:lnTo>
                    <a:pt x="17830" y="22732"/>
                  </a:lnTo>
                  <a:lnTo>
                    <a:pt x="17830" y="23113"/>
                  </a:lnTo>
                  <a:lnTo>
                    <a:pt x="18224" y="22732"/>
                  </a:lnTo>
                  <a:close/>
                </a:path>
                <a:path w="29845" h="24764">
                  <a:moveTo>
                    <a:pt x="22288" y="21970"/>
                  </a:moveTo>
                  <a:lnTo>
                    <a:pt x="16281" y="21970"/>
                  </a:lnTo>
                  <a:lnTo>
                    <a:pt x="16675" y="22351"/>
                  </a:lnTo>
                  <a:lnTo>
                    <a:pt x="16675" y="22732"/>
                  </a:lnTo>
                  <a:lnTo>
                    <a:pt x="17056" y="22351"/>
                  </a:lnTo>
                  <a:lnTo>
                    <a:pt x="22288" y="22351"/>
                  </a:lnTo>
                  <a:lnTo>
                    <a:pt x="22288" y="21970"/>
                  </a:lnTo>
                  <a:close/>
                </a:path>
                <a:path w="29845" h="24764">
                  <a:moveTo>
                    <a:pt x="5626" y="21970"/>
                  </a:moveTo>
                  <a:lnTo>
                    <a:pt x="5232" y="21970"/>
                  </a:lnTo>
                  <a:lnTo>
                    <a:pt x="5232" y="22351"/>
                  </a:lnTo>
                  <a:lnTo>
                    <a:pt x="5626" y="21970"/>
                  </a:lnTo>
                  <a:close/>
                </a:path>
                <a:path w="29845" h="24764">
                  <a:moveTo>
                    <a:pt x="26365" y="18287"/>
                  </a:moveTo>
                  <a:lnTo>
                    <a:pt x="4851" y="18287"/>
                  </a:lnTo>
                  <a:lnTo>
                    <a:pt x="4851" y="18668"/>
                  </a:lnTo>
                  <a:lnTo>
                    <a:pt x="5232" y="18668"/>
                  </a:lnTo>
                  <a:lnTo>
                    <a:pt x="5232" y="20065"/>
                  </a:lnTo>
                  <a:lnTo>
                    <a:pt x="4851" y="20065"/>
                  </a:lnTo>
                  <a:lnTo>
                    <a:pt x="4851" y="21589"/>
                  </a:lnTo>
                  <a:lnTo>
                    <a:pt x="7759" y="21589"/>
                  </a:lnTo>
                  <a:lnTo>
                    <a:pt x="7759" y="22351"/>
                  </a:lnTo>
                  <a:lnTo>
                    <a:pt x="8534" y="22351"/>
                  </a:lnTo>
                  <a:lnTo>
                    <a:pt x="8534" y="21970"/>
                  </a:lnTo>
                  <a:lnTo>
                    <a:pt x="22682" y="21970"/>
                  </a:lnTo>
                  <a:lnTo>
                    <a:pt x="22288" y="21208"/>
                  </a:lnTo>
                  <a:lnTo>
                    <a:pt x="24803" y="21208"/>
                  </a:lnTo>
                  <a:lnTo>
                    <a:pt x="24612" y="20827"/>
                  </a:lnTo>
                  <a:lnTo>
                    <a:pt x="23063" y="20827"/>
                  </a:lnTo>
                  <a:lnTo>
                    <a:pt x="23063" y="20446"/>
                  </a:lnTo>
                  <a:lnTo>
                    <a:pt x="22682" y="20446"/>
                  </a:lnTo>
                  <a:lnTo>
                    <a:pt x="22682" y="19684"/>
                  </a:lnTo>
                  <a:lnTo>
                    <a:pt x="23063" y="19684"/>
                  </a:lnTo>
                  <a:lnTo>
                    <a:pt x="23063" y="19049"/>
                  </a:lnTo>
                  <a:lnTo>
                    <a:pt x="26365" y="19049"/>
                  </a:lnTo>
                  <a:lnTo>
                    <a:pt x="26365" y="18287"/>
                  </a:lnTo>
                  <a:close/>
                </a:path>
                <a:path w="29845" h="24764">
                  <a:moveTo>
                    <a:pt x="8915" y="21970"/>
                  </a:moveTo>
                  <a:lnTo>
                    <a:pt x="8534" y="21970"/>
                  </a:lnTo>
                  <a:lnTo>
                    <a:pt x="8534" y="22351"/>
                  </a:lnTo>
                  <a:lnTo>
                    <a:pt x="8915" y="22351"/>
                  </a:lnTo>
                  <a:lnTo>
                    <a:pt x="8915" y="21970"/>
                  </a:lnTo>
                  <a:close/>
                </a:path>
                <a:path w="29845" h="24764">
                  <a:moveTo>
                    <a:pt x="9309" y="21970"/>
                  </a:moveTo>
                  <a:lnTo>
                    <a:pt x="8915" y="21970"/>
                  </a:lnTo>
                  <a:lnTo>
                    <a:pt x="8915" y="22351"/>
                  </a:lnTo>
                  <a:lnTo>
                    <a:pt x="9309" y="22351"/>
                  </a:lnTo>
                  <a:lnTo>
                    <a:pt x="9309" y="21970"/>
                  </a:lnTo>
                  <a:close/>
                </a:path>
                <a:path w="29845" h="24764">
                  <a:moveTo>
                    <a:pt x="16281" y="21970"/>
                  </a:moveTo>
                  <a:lnTo>
                    <a:pt x="15506" y="21970"/>
                  </a:lnTo>
                  <a:lnTo>
                    <a:pt x="15900" y="22351"/>
                  </a:lnTo>
                  <a:lnTo>
                    <a:pt x="16281" y="21970"/>
                  </a:lnTo>
                  <a:close/>
                </a:path>
                <a:path w="29845" h="24764">
                  <a:moveTo>
                    <a:pt x="24231" y="21589"/>
                  </a:moveTo>
                  <a:lnTo>
                    <a:pt x="23456" y="21589"/>
                  </a:lnTo>
                  <a:lnTo>
                    <a:pt x="23456" y="21970"/>
                  </a:lnTo>
                  <a:lnTo>
                    <a:pt x="23837" y="22351"/>
                  </a:lnTo>
                  <a:lnTo>
                    <a:pt x="24231" y="22351"/>
                  </a:lnTo>
                  <a:lnTo>
                    <a:pt x="24231" y="21589"/>
                  </a:lnTo>
                  <a:close/>
                </a:path>
                <a:path w="29845" h="24764">
                  <a:moveTo>
                    <a:pt x="25196" y="21589"/>
                  </a:moveTo>
                  <a:lnTo>
                    <a:pt x="24803" y="21589"/>
                  </a:lnTo>
                  <a:lnTo>
                    <a:pt x="24803" y="21970"/>
                  </a:lnTo>
                  <a:lnTo>
                    <a:pt x="25196" y="21970"/>
                  </a:lnTo>
                  <a:lnTo>
                    <a:pt x="25196" y="21589"/>
                  </a:lnTo>
                  <a:close/>
                </a:path>
                <a:path w="29845" h="24764">
                  <a:moveTo>
                    <a:pt x="24612" y="21208"/>
                  </a:moveTo>
                  <a:lnTo>
                    <a:pt x="22682" y="21208"/>
                  </a:lnTo>
                  <a:lnTo>
                    <a:pt x="22682" y="21589"/>
                  </a:lnTo>
                  <a:lnTo>
                    <a:pt x="24612" y="21589"/>
                  </a:lnTo>
                  <a:lnTo>
                    <a:pt x="24612" y="21208"/>
                  </a:lnTo>
                  <a:close/>
                </a:path>
                <a:path w="29845" h="24764">
                  <a:moveTo>
                    <a:pt x="24803" y="21208"/>
                  </a:moveTo>
                  <a:lnTo>
                    <a:pt x="24612" y="21208"/>
                  </a:lnTo>
                  <a:lnTo>
                    <a:pt x="24803" y="21589"/>
                  </a:lnTo>
                  <a:lnTo>
                    <a:pt x="24803" y="21208"/>
                  </a:lnTo>
                  <a:close/>
                </a:path>
                <a:path w="29845" h="24764">
                  <a:moveTo>
                    <a:pt x="23456" y="20446"/>
                  </a:moveTo>
                  <a:lnTo>
                    <a:pt x="23063" y="20446"/>
                  </a:lnTo>
                  <a:lnTo>
                    <a:pt x="23063" y="20827"/>
                  </a:lnTo>
                  <a:lnTo>
                    <a:pt x="23456" y="20827"/>
                  </a:lnTo>
                  <a:lnTo>
                    <a:pt x="23456" y="20446"/>
                  </a:lnTo>
                  <a:close/>
                </a:path>
                <a:path w="29845" h="24764">
                  <a:moveTo>
                    <a:pt x="24612" y="19176"/>
                  </a:moveTo>
                  <a:lnTo>
                    <a:pt x="24231" y="19176"/>
                  </a:lnTo>
                  <a:lnTo>
                    <a:pt x="24231" y="20065"/>
                  </a:lnTo>
                  <a:lnTo>
                    <a:pt x="23837" y="20065"/>
                  </a:lnTo>
                  <a:lnTo>
                    <a:pt x="23837" y="20446"/>
                  </a:lnTo>
                  <a:lnTo>
                    <a:pt x="23456" y="20446"/>
                  </a:lnTo>
                  <a:lnTo>
                    <a:pt x="23456" y="20827"/>
                  </a:lnTo>
                  <a:lnTo>
                    <a:pt x="24612" y="20827"/>
                  </a:lnTo>
                  <a:lnTo>
                    <a:pt x="24612" y="19176"/>
                  </a:lnTo>
                  <a:close/>
                </a:path>
                <a:path w="29845" h="24764">
                  <a:moveTo>
                    <a:pt x="25196" y="19049"/>
                  </a:moveTo>
                  <a:lnTo>
                    <a:pt x="23063" y="19049"/>
                  </a:lnTo>
                  <a:lnTo>
                    <a:pt x="23456" y="19176"/>
                  </a:lnTo>
                  <a:lnTo>
                    <a:pt x="23456" y="19684"/>
                  </a:lnTo>
                  <a:lnTo>
                    <a:pt x="23837" y="19684"/>
                  </a:lnTo>
                  <a:lnTo>
                    <a:pt x="24231" y="19176"/>
                  </a:lnTo>
                  <a:lnTo>
                    <a:pt x="25196" y="19176"/>
                  </a:lnTo>
                  <a:lnTo>
                    <a:pt x="25196" y="19049"/>
                  </a:lnTo>
                  <a:close/>
                </a:path>
                <a:path w="29845" h="24764">
                  <a:moveTo>
                    <a:pt x="1752" y="19049"/>
                  </a:moveTo>
                  <a:lnTo>
                    <a:pt x="1358" y="19049"/>
                  </a:lnTo>
                  <a:lnTo>
                    <a:pt x="1358" y="19176"/>
                  </a:lnTo>
                  <a:lnTo>
                    <a:pt x="1752" y="19176"/>
                  </a:lnTo>
                  <a:lnTo>
                    <a:pt x="1752" y="19049"/>
                  </a:lnTo>
                  <a:close/>
                </a:path>
                <a:path w="29845" h="24764">
                  <a:moveTo>
                    <a:pt x="26365" y="17906"/>
                  </a:moveTo>
                  <a:lnTo>
                    <a:pt x="0" y="17906"/>
                  </a:lnTo>
                  <a:lnTo>
                    <a:pt x="393" y="18287"/>
                  </a:lnTo>
                  <a:lnTo>
                    <a:pt x="393" y="18668"/>
                  </a:lnTo>
                  <a:lnTo>
                    <a:pt x="1168" y="18668"/>
                  </a:lnTo>
                  <a:lnTo>
                    <a:pt x="1168" y="19049"/>
                  </a:lnTo>
                  <a:lnTo>
                    <a:pt x="2133" y="19049"/>
                  </a:lnTo>
                  <a:lnTo>
                    <a:pt x="2133" y="19176"/>
                  </a:lnTo>
                  <a:lnTo>
                    <a:pt x="2527" y="19176"/>
                  </a:lnTo>
                  <a:lnTo>
                    <a:pt x="2527" y="19049"/>
                  </a:lnTo>
                  <a:lnTo>
                    <a:pt x="2908" y="18668"/>
                  </a:lnTo>
                  <a:lnTo>
                    <a:pt x="2908" y="18287"/>
                  </a:lnTo>
                  <a:lnTo>
                    <a:pt x="26365" y="18287"/>
                  </a:lnTo>
                  <a:lnTo>
                    <a:pt x="26365" y="17906"/>
                  </a:lnTo>
                  <a:close/>
                </a:path>
                <a:path w="29845" h="24764">
                  <a:moveTo>
                    <a:pt x="393" y="18287"/>
                  </a:moveTo>
                  <a:lnTo>
                    <a:pt x="0" y="18287"/>
                  </a:lnTo>
                  <a:lnTo>
                    <a:pt x="393" y="18668"/>
                  </a:lnTo>
                  <a:lnTo>
                    <a:pt x="393" y="18287"/>
                  </a:lnTo>
                  <a:close/>
                </a:path>
                <a:path w="29845" h="24764">
                  <a:moveTo>
                    <a:pt x="27520" y="14477"/>
                  </a:moveTo>
                  <a:lnTo>
                    <a:pt x="0" y="14477"/>
                  </a:lnTo>
                  <a:lnTo>
                    <a:pt x="0" y="14858"/>
                  </a:lnTo>
                  <a:lnTo>
                    <a:pt x="393" y="14858"/>
                  </a:lnTo>
                  <a:lnTo>
                    <a:pt x="393" y="15239"/>
                  </a:lnTo>
                  <a:lnTo>
                    <a:pt x="0" y="15239"/>
                  </a:lnTo>
                  <a:lnTo>
                    <a:pt x="0" y="15620"/>
                  </a:lnTo>
                  <a:lnTo>
                    <a:pt x="774" y="15620"/>
                  </a:lnTo>
                  <a:lnTo>
                    <a:pt x="774" y="16382"/>
                  </a:lnTo>
                  <a:lnTo>
                    <a:pt x="393" y="16382"/>
                  </a:lnTo>
                  <a:lnTo>
                    <a:pt x="393" y="16763"/>
                  </a:lnTo>
                  <a:lnTo>
                    <a:pt x="774" y="16763"/>
                  </a:lnTo>
                  <a:lnTo>
                    <a:pt x="393" y="17144"/>
                  </a:lnTo>
                  <a:lnTo>
                    <a:pt x="393" y="17906"/>
                  </a:lnTo>
                  <a:lnTo>
                    <a:pt x="26746" y="17906"/>
                  </a:lnTo>
                  <a:lnTo>
                    <a:pt x="26746" y="17525"/>
                  </a:lnTo>
                  <a:lnTo>
                    <a:pt x="27520" y="17525"/>
                  </a:lnTo>
                  <a:lnTo>
                    <a:pt x="27520" y="17144"/>
                  </a:lnTo>
                  <a:lnTo>
                    <a:pt x="27914" y="17144"/>
                  </a:lnTo>
                  <a:lnTo>
                    <a:pt x="27914" y="16001"/>
                  </a:lnTo>
                  <a:lnTo>
                    <a:pt x="28295" y="16001"/>
                  </a:lnTo>
                  <a:lnTo>
                    <a:pt x="28295" y="15620"/>
                  </a:lnTo>
                  <a:lnTo>
                    <a:pt x="27520" y="14858"/>
                  </a:lnTo>
                  <a:lnTo>
                    <a:pt x="27520" y="14477"/>
                  </a:lnTo>
                  <a:close/>
                </a:path>
                <a:path w="29845" h="24764">
                  <a:moveTo>
                    <a:pt x="28295" y="16763"/>
                  </a:moveTo>
                  <a:lnTo>
                    <a:pt x="27914" y="16763"/>
                  </a:lnTo>
                  <a:lnTo>
                    <a:pt x="27914" y="17144"/>
                  </a:lnTo>
                  <a:lnTo>
                    <a:pt x="28295" y="17144"/>
                  </a:lnTo>
                  <a:lnTo>
                    <a:pt x="28295" y="16763"/>
                  </a:lnTo>
                  <a:close/>
                </a:path>
                <a:path w="29845" h="24764">
                  <a:moveTo>
                    <a:pt x="28295" y="16001"/>
                  </a:moveTo>
                  <a:lnTo>
                    <a:pt x="27914" y="16382"/>
                  </a:lnTo>
                  <a:lnTo>
                    <a:pt x="28295" y="16382"/>
                  </a:lnTo>
                  <a:lnTo>
                    <a:pt x="28295" y="16001"/>
                  </a:lnTo>
                  <a:close/>
                </a:path>
                <a:path w="29845" h="24764">
                  <a:moveTo>
                    <a:pt x="28689" y="15239"/>
                  </a:moveTo>
                  <a:lnTo>
                    <a:pt x="28295" y="15239"/>
                  </a:lnTo>
                  <a:lnTo>
                    <a:pt x="28295" y="15620"/>
                  </a:lnTo>
                  <a:lnTo>
                    <a:pt x="28689" y="15620"/>
                  </a:lnTo>
                  <a:lnTo>
                    <a:pt x="28689" y="15239"/>
                  </a:lnTo>
                  <a:close/>
                </a:path>
                <a:path w="29845" h="24764">
                  <a:moveTo>
                    <a:pt x="27914" y="13842"/>
                  </a:moveTo>
                  <a:lnTo>
                    <a:pt x="774" y="13842"/>
                  </a:lnTo>
                  <a:lnTo>
                    <a:pt x="774" y="14223"/>
                  </a:lnTo>
                  <a:lnTo>
                    <a:pt x="393" y="14223"/>
                  </a:lnTo>
                  <a:lnTo>
                    <a:pt x="393" y="14477"/>
                  </a:lnTo>
                  <a:lnTo>
                    <a:pt x="27914" y="14477"/>
                  </a:lnTo>
                  <a:lnTo>
                    <a:pt x="27914" y="13842"/>
                  </a:lnTo>
                  <a:close/>
                </a:path>
                <a:path w="29845" h="24764">
                  <a:moveTo>
                    <a:pt x="28295" y="13080"/>
                  </a:moveTo>
                  <a:lnTo>
                    <a:pt x="1358" y="13080"/>
                  </a:lnTo>
                  <a:lnTo>
                    <a:pt x="1168" y="13461"/>
                  </a:lnTo>
                  <a:lnTo>
                    <a:pt x="1168" y="13842"/>
                  </a:lnTo>
                  <a:lnTo>
                    <a:pt x="28295" y="13842"/>
                  </a:lnTo>
                  <a:lnTo>
                    <a:pt x="28295" y="13461"/>
                  </a:lnTo>
                  <a:lnTo>
                    <a:pt x="27914" y="13461"/>
                  </a:lnTo>
                  <a:lnTo>
                    <a:pt x="28295" y="13080"/>
                  </a:lnTo>
                  <a:close/>
                </a:path>
                <a:path w="29845" h="24764">
                  <a:moveTo>
                    <a:pt x="28689" y="13080"/>
                  </a:moveTo>
                  <a:lnTo>
                    <a:pt x="28295" y="13080"/>
                  </a:lnTo>
                  <a:lnTo>
                    <a:pt x="28295" y="13461"/>
                  </a:lnTo>
                  <a:lnTo>
                    <a:pt x="28689" y="13461"/>
                  </a:lnTo>
                  <a:lnTo>
                    <a:pt x="28689" y="13080"/>
                  </a:lnTo>
                  <a:close/>
                </a:path>
                <a:path w="29845" h="24764">
                  <a:moveTo>
                    <a:pt x="29070" y="12699"/>
                  </a:moveTo>
                  <a:lnTo>
                    <a:pt x="774" y="12699"/>
                  </a:lnTo>
                  <a:lnTo>
                    <a:pt x="774" y="13080"/>
                  </a:lnTo>
                  <a:lnTo>
                    <a:pt x="29070" y="13080"/>
                  </a:lnTo>
                  <a:lnTo>
                    <a:pt x="29070" y="12699"/>
                  </a:lnTo>
                  <a:close/>
                </a:path>
                <a:path w="29845" h="24764">
                  <a:moveTo>
                    <a:pt x="1358" y="11175"/>
                  </a:moveTo>
                  <a:lnTo>
                    <a:pt x="1358" y="12318"/>
                  </a:lnTo>
                  <a:lnTo>
                    <a:pt x="1168" y="12318"/>
                  </a:lnTo>
                  <a:lnTo>
                    <a:pt x="1168" y="12699"/>
                  </a:lnTo>
                  <a:lnTo>
                    <a:pt x="29463" y="12699"/>
                  </a:lnTo>
                  <a:lnTo>
                    <a:pt x="29463" y="12318"/>
                  </a:lnTo>
                  <a:lnTo>
                    <a:pt x="1358" y="12318"/>
                  </a:lnTo>
                  <a:lnTo>
                    <a:pt x="1358" y="11937"/>
                  </a:lnTo>
                  <a:lnTo>
                    <a:pt x="29463" y="11937"/>
                  </a:lnTo>
                  <a:lnTo>
                    <a:pt x="29654" y="11556"/>
                  </a:lnTo>
                  <a:lnTo>
                    <a:pt x="1752" y="11556"/>
                  </a:lnTo>
                  <a:lnTo>
                    <a:pt x="1358" y="11175"/>
                  </a:lnTo>
                  <a:close/>
                </a:path>
                <a:path w="29845" h="24764">
                  <a:moveTo>
                    <a:pt x="27520" y="10413"/>
                  </a:moveTo>
                  <a:lnTo>
                    <a:pt x="1752" y="10413"/>
                  </a:lnTo>
                  <a:lnTo>
                    <a:pt x="1752" y="10794"/>
                  </a:lnTo>
                  <a:lnTo>
                    <a:pt x="2133" y="10794"/>
                  </a:lnTo>
                  <a:lnTo>
                    <a:pt x="2133" y="11175"/>
                  </a:lnTo>
                  <a:lnTo>
                    <a:pt x="1752" y="11556"/>
                  </a:lnTo>
                  <a:lnTo>
                    <a:pt x="29654" y="11556"/>
                  </a:lnTo>
                  <a:lnTo>
                    <a:pt x="29654" y="11175"/>
                  </a:lnTo>
                  <a:lnTo>
                    <a:pt x="27914" y="11175"/>
                  </a:lnTo>
                  <a:lnTo>
                    <a:pt x="27520" y="10413"/>
                  </a:lnTo>
                  <a:close/>
                </a:path>
                <a:path w="29845" h="24764">
                  <a:moveTo>
                    <a:pt x="26746" y="8635"/>
                  </a:moveTo>
                  <a:lnTo>
                    <a:pt x="2133" y="8635"/>
                  </a:lnTo>
                  <a:lnTo>
                    <a:pt x="2133" y="9651"/>
                  </a:lnTo>
                  <a:lnTo>
                    <a:pt x="2527" y="10032"/>
                  </a:lnTo>
                  <a:lnTo>
                    <a:pt x="2133" y="10032"/>
                  </a:lnTo>
                  <a:lnTo>
                    <a:pt x="2133" y="10413"/>
                  </a:lnTo>
                  <a:lnTo>
                    <a:pt x="27139" y="10413"/>
                  </a:lnTo>
                  <a:lnTo>
                    <a:pt x="27139" y="9651"/>
                  </a:lnTo>
                  <a:lnTo>
                    <a:pt x="27520" y="9651"/>
                  </a:lnTo>
                  <a:lnTo>
                    <a:pt x="27520" y="9016"/>
                  </a:lnTo>
                  <a:lnTo>
                    <a:pt x="26746" y="9016"/>
                  </a:lnTo>
                  <a:lnTo>
                    <a:pt x="26746" y="8635"/>
                  </a:lnTo>
                  <a:close/>
                </a:path>
                <a:path w="29845" h="24764">
                  <a:moveTo>
                    <a:pt x="3682" y="6730"/>
                  </a:moveTo>
                  <a:lnTo>
                    <a:pt x="3301" y="6730"/>
                  </a:lnTo>
                  <a:lnTo>
                    <a:pt x="3301" y="8635"/>
                  </a:lnTo>
                  <a:lnTo>
                    <a:pt x="26365" y="8635"/>
                  </a:lnTo>
                  <a:lnTo>
                    <a:pt x="26365" y="8254"/>
                  </a:lnTo>
                  <a:lnTo>
                    <a:pt x="26746" y="8254"/>
                  </a:lnTo>
                  <a:lnTo>
                    <a:pt x="26746" y="7492"/>
                  </a:lnTo>
                  <a:lnTo>
                    <a:pt x="25971" y="7492"/>
                  </a:lnTo>
                  <a:lnTo>
                    <a:pt x="25971" y="7111"/>
                  </a:lnTo>
                  <a:lnTo>
                    <a:pt x="3682" y="7111"/>
                  </a:lnTo>
                  <a:lnTo>
                    <a:pt x="3682" y="6730"/>
                  </a:lnTo>
                  <a:close/>
                </a:path>
                <a:path w="29845" h="24764">
                  <a:moveTo>
                    <a:pt x="25577" y="6349"/>
                  </a:moveTo>
                  <a:lnTo>
                    <a:pt x="24803" y="6349"/>
                  </a:lnTo>
                  <a:lnTo>
                    <a:pt x="24803" y="6730"/>
                  </a:lnTo>
                  <a:lnTo>
                    <a:pt x="3682" y="6730"/>
                  </a:lnTo>
                  <a:lnTo>
                    <a:pt x="3682" y="7111"/>
                  </a:lnTo>
                  <a:lnTo>
                    <a:pt x="25971" y="7111"/>
                  </a:lnTo>
                  <a:lnTo>
                    <a:pt x="25577" y="6730"/>
                  </a:lnTo>
                  <a:lnTo>
                    <a:pt x="25577" y="6349"/>
                  </a:lnTo>
                  <a:close/>
                </a:path>
                <a:path w="29845" h="24764">
                  <a:moveTo>
                    <a:pt x="5232" y="5968"/>
                  </a:moveTo>
                  <a:lnTo>
                    <a:pt x="4076" y="5968"/>
                  </a:lnTo>
                  <a:lnTo>
                    <a:pt x="4076" y="6730"/>
                  </a:lnTo>
                  <a:lnTo>
                    <a:pt x="24803" y="6730"/>
                  </a:lnTo>
                  <a:lnTo>
                    <a:pt x="24803" y="6349"/>
                  </a:lnTo>
                  <a:lnTo>
                    <a:pt x="5232" y="6349"/>
                  </a:lnTo>
                  <a:lnTo>
                    <a:pt x="5232" y="5968"/>
                  </a:lnTo>
                  <a:close/>
                </a:path>
                <a:path w="29845" h="24764">
                  <a:moveTo>
                    <a:pt x="24803" y="4825"/>
                  </a:moveTo>
                  <a:lnTo>
                    <a:pt x="6007" y="4825"/>
                  </a:lnTo>
                  <a:lnTo>
                    <a:pt x="6007" y="5587"/>
                  </a:lnTo>
                  <a:lnTo>
                    <a:pt x="6210" y="5587"/>
                  </a:lnTo>
                  <a:lnTo>
                    <a:pt x="6007" y="5968"/>
                  </a:lnTo>
                  <a:lnTo>
                    <a:pt x="5626" y="5968"/>
                  </a:lnTo>
                  <a:lnTo>
                    <a:pt x="5626" y="6349"/>
                  </a:lnTo>
                  <a:lnTo>
                    <a:pt x="24803" y="6349"/>
                  </a:lnTo>
                  <a:lnTo>
                    <a:pt x="24803" y="5968"/>
                  </a:lnTo>
                  <a:lnTo>
                    <a:pt x="24612" y="5587"/>
                  </a:lnTo>
                  <a:lnTo>
                    <a:pt x="24803" y="5206"/>
                  </a:lnTo>
                  <a:lnTo>
                    <a:pt x="24803" y="4825"/>
                  </a:lnTo>
                  <a:close/>
                </a:path>
                <a:path w="29845" h="24764">
                  <a:moveTo>
                    <a:pt x="10464" y="3809"/>
                  </a:moveTo>
                  <a:lnTo>
                    <a:pt x="9690" y="3809"/>
                  </a:lnTo>
                  <a:lnTo>
                    <a:pt x="9690" y="4571"/>
                  </a:lnTo>
                  <a:lnTo>
                    <a:pt x="5626" y="4571"/>
                  </a:lnTo>
                  <a:lnTo>
                    <a:pt x="5626" y="4825"/>
                  </a:lnTo>
                  <a:lnTo>
                    <a:pt x="23456" y="4825"/>
                  </a:lnTo>
                  <a:lnTo>
                    <a:pt x="23456" y="4190"/>
                  </a:lnTo>
                  <a:lnTo>
                    <a:pt x="10464" y="4190"/>
                  </a:lnTo>
                  <a:lnTo>
                    <a:pt x="10464" y="3809"/>
                  </a:lnTo>
                  <a:close/>
                </a:path>
                <a:path w="29845" h="24764">
                  <a:moveTo>
                    <a:pt x="24231" y="4571"/>
                  </a:moveTo>
                  <a:lnTo>
                    <a:pt x="23456" y="4571"/>
                  </a:lnTo>
                  <a:lnTo>
                    <a:pt x="23456" y="4825"/>
                  </a:lnTo>
                  <a:lnTo>
                    <a:pt x="24612" y="4825"/>
                  </a:lnTo>
                  <a:lnTo>
                    <a:pt x="24231" y="4571"/>
                  </a:lnTo>
                  <a:close/>
                </a:path>
                <a:path w="29845" h="24764">
                  <a:moveTo>
                    <a:pt x="7365" y="3428"/>
                  </a:moveTo>
                  <a:lnTo>
                    <a:pt x="6591" y="3428"/>
                  </a:lnTo>
                  <a:lnTo>
                    <a:pt x="6591" y="3809"/>
                  </a:lnTo>
                  <a:lnTo>
                    <a:pt x="6210" y="3809"/>
                  </a:lnTo>
                  <a:lnTo>
                    <a:pt x="6210" y="4571"/>
                  </a:lnTo>
                  <a:lnTo>
                    <a:pt x="8915" y="4571"/>
                  </a:lnTo>
                  <a:lnTo>
                    <a:pt x="8915" y="4190"/>
                  </a:lnTo>
                  <a:lnTo>
                    <a:pt x="7365" y="4190"/>
                  </a:lnTo>
                  <a:lnTo>
                    <a:pt x="7365" y="3809"/>
                  </a:lnTo>
                  <a:lnTo>
                    <a:pt x="6591" y="3809"/>
                  </a:lnTo>
                  <a:lnTo>
                    <a:pt x="6591" y="3428"/>
                  </a:lnTo>
                  <a:lnTo>
                    <a:pt x="7365" y="3428"/>
                  </a:lnTo>
                  <a:close/>
                </a:path>
                <a:path w="29845" h="24764">
                  <a:moveTo>
                    <a:pt x="8140" y="3809"/>
                  </a:moveTo>
                  <a:lnTo>
                    <a:pt x="7759" y="3809"/>
                  </a:lnTo>
                  <a:lnTo>
                    <a:pt x="7759" y="4190"/>
                  </a:lnTo>
                  <a:lnTo>
                    <a:pt x="8140" y="4190"/>
                  </a:lnTo>
                  <a:lnTo>
                    <a:pt x="8140" y="3809"/>
                  </a:lnTo>
                  <a:close/>
                </a:path>
                <a:path w="29845" h="24764">
                  <a:moveTo>
                    <a:pt x="22288" y="3428"/>
                  </a:moveTo>
                  <a:lnTo>
                    <a:pt x="10464" y="3428"/>
                  </a:lnTo>
                  <a:lnTo>
                    <a:pt x="10464" y="4190"/>
                  </a:lnTo>
                  <a:lnTo>
                    <a:pt x="23456" y="4190"/>
                  </a:lnTo>
                  <a:lnTo>
                    <a:pt x="23456" y="3809"/>
                  </a:lnTo>
                  <a:lnTo>
                    <a:pt x="22288" y="3809"/>
                  </a:lnTo>
                  <a:lnTo>
                    <a:pt x="22288" y="3428"/>
                  </a:lnTo>
                  <a:close/>
                </a:path>
                <a:path w="29845" h="24764">
                  <a:moveTo>
                    <a:pt x="7759" y="3428"/>
                  </a:moveTo>
                  <a:lnTo>
                    <a:pt x="7365" y="3809"/>
                  </a:lnTo>
                  <a:lnTo>
                    <a:pt x="7759" y="3809"/>
                  </a:lnTo>
                  <a:lnTo>
                    <a:pt x="7759" y="3428"/>
                  </a:lnTo>
                  <a:close/>
                </a:path>
                <a:path w="29845" h="24764">
                  <a:moveTo>
                    <a:pt x="22288" y="3428"/>
                  </a:moveTo>
                  <a:lnTo>
                    <a:pt x="22288" y="3809"/>
                  </a:lnTo>
                  <a:lnTo>
                    <a:pt x="22682" y="3809"/>
                  </a:lnTo>
                  <a:lnTo>
                    <a:pt x="22288" y="3428"/>
                  </a:lnTo>
                  <a:close/>
                </a:path>
                <a:path w="29845" h="24764">
                  <a:moveTo>
                    <a:pt x="23063" y="3047"/>
                  </a:moveTo>
                  <a:lnTo>
                    <a:pt x="23063" y="3428"/>
                  </a:lnTo>
                  <a:lnTo>
                    <a:pt x="22682" y="3809"/>
                  </a:lnTo>
                  <a:lnTo>
                    <a:pt x="23456" y="3809"/>
                  </a:lnTo>
                  <a:lnTo>
                    <a:pt x="23456" y="3428"/>
                  </a:lnTo>
                  <a:lnTo>
                    <a:pt x="23063" y="3047"/>
                  </a:lnTo>
                  <a:close/>
                </a:path>
                <a:path w="29845" h="24764">
                  <a:moveTo>
                    <a:pt x="21513" y="3047"/>
                  </a:moveTo>
                  <a:lnTo>
                    <a:pt x="11048" y="3047"/>
                  </a:lnTo>
                  <a:lnTo>
                    <a:pt x="11048" y="3428"/>
                  </a:lnTo>
                  <a:lnTo>
                    <a:pt x="21132" y="3428"/>
                  </a:lnTo>
                  <a:lnTo>
                    <a:pt x="21513" y="3047"/>
                  </a:lnTo>
                  <a:close/>
                </a:path>
                <a:path w="29845" h="24764">
                  <a:moveTo>
                    <a:pt x="21907" y="3047"/>
                  </a:moveTo>
                  <a:lnTo>
                    <a:pt x="21513" y="3428"/>
                  </a:lnTo>
                  <a:lnTo>
                    <a:pt x="21907" y="3428"/>
                  </a:lnTo>
                  <a:lnTo>
                    <a:pt x="21907" y="3047"/>
                  </a:lnTo>
                  <a:close/>
                </a:path>
                <a:path w="29845" h="24764">
                  <a:moveTo>
                    <a:pt x="20739" y="2666"/>
                  </a:moveTo>
                  <a:lnTo>
                    <a:pt x="11442" y="2666"/>
                  </a:lnTo>
                  <a:lnTo>
                    <a:pt x="11442" y="3047"/>
                  </a:lnTo>
                  <a:lnTo>
                    <a:pt x="20739" y="3047"/>
                  </a:lnTo>
                  <a:lnTo>
                    <a:pt x="20739" y="2666"/>
                  </a:lnTo>
                  <a:close/>
                </a:path>
                <a:path w="29845" h="24764">
                  <a:moveTo>
                    <a:pt x="12217" y="2285"/>
                  </a:moveTo>
                  <a:lnTo>
                    <a:pt x="12217" y="2666"/>
                  </a:lnTo>
                  <a:lnTo>
                    <a:pt x="12598" y="2666"/>
                  </a:lnTo>
                  <a:lnTo>
                    <a:pt x="12217" y="2285"/>
                  </a:lnTo>
                  <a:close/>
                </a:path>
                <a:path w="29845" h="24764">
                  <a:moveTo>
                    <a:pt x="14541" y="1523"/>
                  </a:moveTo>
                  <a:lnTo>
                    <a:pt x="14147" y="1523"/>
                  </a:lnTo>
                  <a:lnTo>
                    <a:pt x="13766" y="1904"/>
                  </a:lnTo>
                  <a:lnTo>
                    <a:pt x="12598" y="1904"/>
                  </a:lnTo>
                  <a:lnTo>
                    <a:pt x="12598" y="2666"/>
                  </a:lnTo>
                  <a:lnTo>
                    <a:pt x="21132" y="2666"/>
                  </a:lnTo>
                  <a:lnTo>
                    <a:pt x="20739" y="2285"/>
                  </a:lnTo>
                  <a:lnTo>
                    <a:pt x="14922" y="2285"/>
                  </a:lnTo>
                  <a:lnTo>
                    <a:pt x="14541" y="1904"/>
                  </a:lnTo>
                  <a:lnTo>
                    <a:pt x="14541" y="1523"/>
                  </a:lnTo>
                  <a:close/>
                </a:path>
                <a:path w="29845" h="24764">
                  <a:moveTo>
                    <a:pt x="17056" y="380"/>
                  </a:moveTo>
                  <a:lnTo>
                    <a:pt x="15900" y="380"/>
                  </a:lnTo>
                  <a:lnTo>
                    <a:pt x="15900" y="1523"/>
                  </a:lnTo>
                  <a:lnTo>
                    <a:pt x="15316" y="2285"/>
                  </a:lnTo>
                  <a:lnTo>
                    <a:pt x="20739" y="2285"/>
                  </a:lnTo>
                  <a:lnTo>
                    <a:pt x="21132" y="1904"/>
                  </a:lnTo>
                  <a:lnTo>
                    <a:pt x="21132" y="1523"/>
                  </a:lnTo>
                  <a:lnTo>
                    <a:pt x="20739" y="1523"/>
                  </a:lnTo>
                  <a:lnTo>
                    <a:pt x="20345" y="1142"/>
                  </a:lnTo>
                  <a:lnTo>
                    <a:pt x="20154" y="1142"/>
                  </a:lnTo>
                  <a:lnTo>
                    <a:pt x="20154" y="761"/>
                  </a:lnTo>
                  <a:lnTo>
                    <a:pt x="17056" y="761"/>
                  </a:lnTo>
                  <a:lnTo>
                    <a:pt x="17056" y="380"/>
                  </a:lnTo>
                  <a:close/>
                </a:path>
                <a:path w="29845" h="24764">
                  <a:moveTo>
                    <a:pt x="21513" y="1142"/>
                  </a:moveTo>
                  <a:lnTo>
                    <a:pt x="20739" y="1142"/>
                  </a:lnTo>
                  <a:lnTo>
                    <a:pt x="20739" y="1523"/>
                  </a:lnTo>
                  <a:lnTo>
                    <a:pt x="21513" y="1523"/>
                  </a:lnTo>
                  <a:lnTo>
                    <a:pt x="21513" y="1142"/>
                  </a:lnTo>
                  <a:close/>
                </a:path>
                <a:path w="29845" h="24764">
                  <a:moveTo>
                    <a:pt x="15900" y="761"/>
                  </a:moveTo>
                  <a:lnTo>
                    <a:pt x="15316" y="761"/>
                  </a:lnTo>
                  <a:lnTo>
                    <a:pt x="15506" y="1142"/>
                  </a:lnTo>
                  <a:lnTo>
                    <a:pt x="15900" y="761"/>
                  </a:lnTo>
                  <a:close/>
                </a:path>
                <a:path w="29845" h="24764">
                  <a:moveTo>
                    <a:pt x="20154" y="0"/>
                  </a:moveTo>
                  <a:lnTo>
                    <a:pt x="19380" y="0"/>
                  </a:lnTo>
                  <a:lnTo>
                    <a:pt x="19380" y="380"/>
                  </a:lnTo>
                  <a:lnTo>
                    <a:pt x="18999" y="380"/>
                  </a:lnTo>
                  <a:lnTo>
                    <a:pt x="18999" y="761"/>
                  </a:lnTo>
                  <a:lnTo>
                    <a:pt x="20154" y="761"/>
                  </a:lnTo>
                  <a:lnTo>
                    <a:pt x="20154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0" name="object 3390"/>
            <p:cNvSpPr/>
            <p:nvPr/>
          </p:nvSpPr>
          <p:spPr>
            <a:xfrm>
              <a:off x="4026075" y="2106397"/>
              <a:ext cx="29845" cy="25400"/>
            </a:xfrm>
            <a:custGeom>
              <a:avLst/>
              <a:gdLst/>
              <a:ahLst/>
              <a:cxnLst/>
              <a:rect l="l" t="t" r="r" b="b"/>
              <a:pathLst>
                <a:path w="29845" h="25400">
                  <a:moveTo>
                    <a:pt x="26746" y="7899"/>
                  </a:moveTo>
                  <a:lnTo>
                    <a:pt x="26746" y="8280"/>
                  </a:lnTo>
                  <a:lnTo>
                    <a:pt x="26365" y="8280"/>
                  </a:lnTo>
                  <a:lnTo>
                    <a:pt x="26365" y="8674"/>
                  </a:lnTo>
                  <a:lnTo>
                    <a:pt x="26746" y="8674"/>
                  </a:lnTo>
                  <a:lnTo>
                    <a:pt x="26746" y="9055"/>
                  </a:lnTo>
                  <a:lnTo>
                    <a:pt x="27139" y="9055"/>
                  </a:lnTo>
                  <a:lnTo>
                    <a:pt x="27520" y="9055"/>
                  </a:lnTo>
                  <a:lnTo>
                    <a:pt x="27914" y="9055"/>
                  </a:lnTo>
                  <a:lnTo>
                    <a:pt x="27520" y="9055"/>
                  </a:lnTo>
                  <a:lnTo>
                    <a:pt x="27520" y="9436"/>
                  </a:lnTo>
                  <a:lnTo>
                    <a:pt x="27520" y="9626"/>
                  </a:lnTo>
                  <a:lnTo>
                    <a:pt x="27139" y="9626"/>
                  </a:lnTo>
                  <a:lnTo>
                    <a:pt x="27139" y="10020"/>
                  </a:lnTo>
                  <a:lnTo>
                    <a:pt x="27139" y="10401"/>
                  </a:lnTo>
                  <a:lnTo>
                    <a:pt x="27520" y="10401"/>
                  </a:lnTo>
                  <a:lnTo>
                    <a:pt x="27914" y="11175"/>
                  </a:lnTo>
                  <a:lnTo>
                    <a:pt x="29654" y="11175"/>
                  </a:lnTo>
                  <a:lnTo>
                    <a:pt x="29654" y="11556"/>
                  </a:lnTo>
                  <a:lnTo>
                    <a:pt x="29463" y="11937"/>
                  </a:lnTo>
                  <a:lnTo>
                    <a:pt x="29463" y="12331"/>
                  </a:lnTo>
                  <a:lnTo>
                    <a:pt x="29463" y="12712"/>
                  </a:lnTo>
                  <a:lnTo>
                    <a:pt x="29070" y="12712"/>
                  </a:lnTo>
                  <a:lnTo>
                    <a:pt x="29070" y="13093"/>
                  </a:lnTo>
                  <a:lnTo>
                    <a:pt x="28689" y="13093"/>
                  </a:lnTo>
                  <a:lnTo>
                    <a:pt x="28689" y="13487"/>
                  </a:lnTo>
                  <a:lnTo>
                    <a:pt x="28295" y="13487"/>
                  </a:lnTo>
                  <a:lnTo>
                    <a:pt x="28295" y="13093"/>
                  </a:lnTo>
                  <a:lnTo>
                    <a:pt x="27914" y="13487"/>
                  </a:lnTo>
                  <a:lnTo>
                    <a:pt x="28295" y="13487"/>
                  </a:lnTo>
                  <a:lnTo>
                    <a:pt x="28295" y="13868"/>
                  </a:lnTo>
                  <a:lnTo>
                    <a:pt x="27914" y="13868"/>
                  </a:lnTo>
                  <a:lnTo>
                    <a:pt x="27914" y="14249"/>
                  </a:lnTo>
                  <a:lnTo>
                    <a:pt x="27520" y="14249"/>
                  </a:lnTo>
                  <a:lnTo>
                    <a:pt x="27914" y="14249"/>
                  </a:lnTo>
                  <a:lnTo>
                    <a:pt x="27914" y="14439"/>
                  </a:lnTo>
                  <a:lnTo>
                    <a:pt x="27520" y="14439"/>
                  </a:lnTo>
                  <a:lnTo>
                    <a:pt x="27520" y="14833"/>
                  </a:lnTo>
                  <a:lnTo>
                    <a:pt x="27520" y="14439"/>
                  </a:lnTo>
                  <a:lnTo>
                    <a:pt x="27520" y="14833"/>
                  </a:lnTo>
                  <a:lnTo>
                    <a:pt x="27914" y="15214"/>
                  </a:lnTo>
                  <a:lnTo>
                    <a:pt x="27914" y="14833"/>
                  </a:lnTo>
                  <a:lnTo>
                    <a:pt x="27914" y="15214"/>
                  </a:lnTo>
                  <a:lnTo>
                    <a:pt x="28295" y="15595"/>
                  </a:lnTo>
                  <a:lnTo>
                    <a:pt x="28295" y="15214"/>
                  </a:lnTo>
                  <a:lnTo>
                    <a:pt x="28689" y="15214"/>
                  </a:lnTo>
                  <a:lnTo>
                    <a:pt x="28689" y="15595"/>
                  </a:lnTo>
                  <a:lnTo>
                    <a:pt x="28689" y="15976"/>
                  </a:lnTo>
                  <a:lnTo>
                    <a:pt x="28689" y="15595"/>
                  </a:lnTo>
                  <a:lnTo>
                    <a:pt x="28295" y="15595"/>
                  </a:lnTo>
                  <a:lnTo>
                    <a:pt x="28295" y="15976"/>
                  </a:lnTo>
                  <a:lnTo>
                    <a:pt x="27914" y="15976"/>
                  </a:lnTo>
                  <a:lnTo>
                    <a:pt x="27914" y="16370"/>
                  </a:lnTo>
                  <a:lnTo>
                    <a:pt x="28295" y="15976"/>
                  </a:lnTo>
                  <a:lnTo>
                    <a:pt x="28295" y="16370"/>
                  </a:lnTo>
                  <a:lnTo>
                    <a:pt x="27914" y="16370"/>
                  </a:lnTo>
                  <a:lnTo>
                    <a:pt x="27914" y="16751"/>
                  </a:lnTo>
                  <a:lnTo>
                    <a:pt x="28295" y="16751"/>
                  </a:lnTo>
                  <a:lnTo>
                    <a:pt x="28295" y="17132"/>
                  </a:lnTo>
                  <a:lnTo>
                    <a:pt x="27914" y="17132"/>
                  </a:lnTo>
                  <a:lnTo>
                    <a:pt x="27914" y="16751"/>
                  </a:lnTo>
                  <a:lnTo>
                    <a:pt x="27914" y="17132"/>
                  </a:lnTo>
                  <a:lnTo>
                    <a:pt x="27520" y="17132"/>
                  </a:lnTo>
                  <a:lnTo>
                    <a:pt x="27520" y="17525"/>
                  </a:lnTo>
                  <a:lnTo>
                    <a:pt x="27139" y="17525"/>
                  </a:lnTo>
                  <a:lnTo>
                    <a:pt x="27139" y="17906"/>
                  </a:lnTo>
                  <a:lnTo>
                    <a:pt x="27139" y="17525"/>
                  </a:lnTo>
                  <a:lnTo>
                    <a:pt x="26746" y="17525"/>
                  </a:lnTo>
                  <a:lnTo>
                    <a:pt x="26746" y="17906"/>
                  </a:lnTo>
                  <a:lnTo>
                    <a:pt x="26365" y="17906"/>
                  </a:lnTo>
                  <a:lnTo>
                    <a:pt x="26365" y="18287"/>
                  </a:lnTo>
                  <a:lnTo>
                    <a:pt x="26746" y="18287"/>
                  </a:lnTo>
                  <a:lnTo>
                    <a:pt x="26365" y="18287"/>
                  </a:lnTo>
                  <a:lnTo>
                    <a:pt x="26365" y="18681"/>
                  </a:lnTo>
                  <a:lnTo>
                    <a:pt x="26365" y="19062"/>
                  </a:lnTo>
                  <a:lnTo>
                    <a:pt x="25971" y="19062"/>
                  </a:lnTo>
                  <a:lnTo>
                    <a:pt x="25577" y="19062"/>
                  </a:lnTo>
                  <a:lnTo>
                    <a:pt x="25196" y="19062"/>
                  </a:lnTo>
                  <a:lnTo>
                    <a:pt x="25196" y="19253"/>
                  </a:lnTo>
                  <a:lnTo>
                    <a:pt x="24803" y="19253"/>
                  </a:lnTo>
                  <a:lnTo>
                    <a:pt x="24612" y="19253"/>
                  </a:lnTo>
                  <a:lnTo>
                    <a:pt x="24612" y="19646"/>
                  </a:lnTo>
                  <a:lnTo>
                    <a:pt x="24231" y="19646"/>
                  </a:lnTo>
                  <a:lnTo>
                    <a:pt x="24231" y="19253"/>
                  </a:lnTo>
                  <a:lnTo>
                    <a:pt x="23837" y="19646"/>
                  </a:lnTo>
                  <a:lnTo>
                    <a:pt x="23456" y="19646"/>
                  </a:lnTo>
                  <a:lnTo>
                    <a:pt x="23456" y="19253"/>
                  </a:lnTo>
                  <a:lnTo>
                    <a:pt x="23063" y="19062"/>
                  </a:lnTo>
                  <a:lnTo>
                    <a:pt x="23063" y="19253"/>
                  </a:lnTo>
                  <a:lnTo>
                    <a:pt x="23063" y="19646"/>
                  </a:lnTo>
                  <a:lnTo>
                    <a:pt x="22682" y="19646"/>
                  </a:lnTo>
                  <a:lnTo>
                    <a:pt x="22682" y="20027"/>
                  </a:lnTo>
                  <a:lnTo>
                    <a:pt x="23063" y="20027"/>
                  </a:lnTo>
                  <a:lnTo>
                    <a:pt x="22682" y="20027"/>
                  </a:lnTo>
                  <a:lnTo>
                    <a:pt x="23063" y="20027"/>
                  </a:lnTo>
                  <a:lnTo>
                    <a:pt x="22682" y="20027"/>
                  </a:lnTo>
                  <a:lnTo>
                    <a:pt x="22682" y="20408"/>
                  </a:lnTo>
                  <a:lnTo>
                    <a:pt x="23063" y="20408"/>
                  </a:lnTo>
                  <a:lnTo>
                    <a:pt x="23063" y="20802"/>
                  </a:lnTo>
                  <a:lnTo>
                    <a:pt x="23063" y="20408"/>
                  </a:lnTo>
                  <a:lnTo>
                    <a:pt x="23456" y="20408"/>
                  </a:lnTo>
                  <a:lnTo>
                    <a:pt x="23456" y="20802"/>
                  </a:lnTo>
                  <a:lnTo>
                    <a:pt x="23456" y="20408"/>
                  </a:lnTo>
                  <a:lnTo>
                    <a:pt x="23837" y="20408"/>
                  </a:lnTo>
                  <a:lnTo>
                    <a:pt x="23837" y="20027"/>
                  </a:lnTo>
                  <a:lnTo>
                    <a:pt x="24231" y="20027"/>
                  </a:lnTo>
                  <a:lnTo>
                    <a:pt x="24231" y="19646"/>
                  </a:lnTo>
                  <a:lnTo>
                    <a:pt x="24612" y="19646"/>
                  </a:lnTo>
                  <a:lnTo>
                    <a:pt x="24612" y="20027"/>
                  </a:lnTo>
                  <a:lnTo>
                    <a:pt x="24612" y="20408"/>
                  </a:lnTo>
                  <a:lnTo>
                    <a:pt x="24612" y="20802"/>
                  </a:lnTo>
                  <a:lnTo>
                    <a:pt x="24803" y="21183"/>
                  </a:lnTo>
                  <a:lnTo>
                    <a:pt x="24803" y="21564"/>
                  </a:lnTo>
                  <a:lnTo>
                    <a:pt x="25196" y="21564"/>
                  </a:lnTo>
                  <a:lnTo>
                    <a:pt x="25196" y="21945"/>
                  </a:lnTo>
                  <a:lnTo>
                    <a:pt x="24803" y="21945"/>
                  </a:lnTo>
                  <a:lnTo>
                    <a:pt x="25196" y="21945"/>
                  </a:lnTo>
                  <a:lnTo>
                    <a:pt x="24803" y="21945"/>
                  </a:lnTo>
                  <a:lnTo>
                    <a:pt x="24803" y="21564"/>
                  </a:lnTo>
                  <a:lnTo>
                    <a:pt x="24612" y="21183"/>
                  </a:lnTo>
                  <a:lnTo>
                    <a:pt x="24612" y="21564"/>
                  </a:lnTo>
                  <a:lnTo>
                    <a:pt x="24231" y="21564"/>
                  </a:lnTo>
                  <a:lnTo>
                    <a:pt x="24231" y="21945"/>
                  </a:lnTo>
                  <a:lnTo>
                    <a:pt x="24231" y="22339"/>
                  </a:lnTo>
                  <a:lnTo>
                    <a:pt x="23837" y="22339"/>
                  </a:lnTo>
                  <a:lnTo>
                    <a:pt x="23456" y="21945"/>
                  </a:lnTo>
                  <a:lnTo>
                    <a:pt x="23456" y="21564"/>
                  </a:lnTo>
                  <a:lnTo>
                    <a:pt x="23837" y="21564"/>
                  </a:lnTo>
                  <a:lnTo>
                    <a:pt x="23456" y="21564"/>
                  </a:lnTo>
                  <a:lnTo>
                    <a:pt x="23063" y="21564"/>
                  </a:lnTo>
                  <a:lnTo>
                    <a:pt x="22682" y="21564"/>
                  </a:lnTo>
                  <a:lnTo>
                    <a:pt x="22682" y="21183"/>
                  </a:lnTo>
                  <a:lnTo>
                    <a:pt x="23063" y="21183"/>
                  </a:lnTo>
                  <a:lnTo>
                    <a:pt x="22682" y="21183"/>
                  </a:lnTo>
                  <a:lnTo>
                    <a:pt x="22288" y="21183"/>
                  </a:lnTo>
                  <a:lnTo>
                    <a:pt x="22682" y="21945"/>
                  </a:lnTo>
                  <a:lnTo>
                    <a:pt x="22288" y="21945"/>
                  </a:lnTo>
                  <a:lnTo>
                    <a:pt x="22288" y="22339"/>
                  </a:lnTo>
                  <a:lnTo>
                    <a:pt x="22682" y="22720"/>
                  </a:lnTo>
                  <a:lnTo>
                    <a:pt x="22682" y="23101"/>
                  </a:lnTo>
                  <a:lnTo>
                    <a:pt x="22288" y="23494"/>
                  </a:lnTo>
                  <a:lnTo>
                    <a:pt x="21907" y="23494"/>
                  </a:lnTo>
                  <a:lnTo>
                    <a:pt x="21513" y="23875"/>
                  </a:lnTo>
                  <a:lnTo>
                    <a:pt x="21132" y="24066"/>
                  </a:lnTo>
                  <a:lnTo>
                    <a:pt x="21132" y="24460"/>
                  </a:lnTo>
                  <a:lnTo>
                    <a:pt x="20739" y="24460"/>
                  </a:lnTo>
                  <a:lnTo>
                    <a:pt x="20739" y="24066"/>
                  </a:lnTo>
                  <a:lnTo>
                    <a:pt x="20345" y="24066"/>
                  </a:lnTo>
                  <a:lnTo>
                    <a:pt x="20345" y="23875"/>
                  </a:lnTo>
                  <a:lnTo>
                    <a:pt x="20345" y="24066"/>
                  </a:lnTo>
                  <a:lnTo>
                    <a:pt x="20345" y="23875"/>
                  </a:lnTo>
                  <a:lnTo>
                    <a:pt x="20154" y="24066"/>
                  </a:lnTo>
                  <a:lnTo>
                    <a:pt x="20154" y="23875"/>
                  </a:lnTo>
                  <a:lnTo>
                    <a:pt x="19773" y="23875"/>
                  </a:lnTo>
                  <a:lnTo>
                    <a:pt x="19773" y="24066"/>
                  </a:lnTo>
                  <a:lnTo>
                    <a:pt x="19380" y="23875"/>
                  </a:lnTo>
                  <a:lnTo>
                    <a:pt x="19380" y="23494"/>
                  </a:lnTo>
                  <a:lnTo>
                    <a:pt x="18999" y="23494"/>
                  </a:lnTo>
                  <a:lnTo>
                    <a:pt x="18605" y="23494"/>
                  </a:lnTo>
                  <a:lnTo>
                    <a:pt x="18605" y="23101"/>
                  </a:lnTo>
                  <a:lnTo>
                    <a:pt x="18224" y="23101"/>
                  </a:lnTo>
                  <a:lnTo>
                    <a:pt x="18224" y="22720"/>
                  </a:lnTo>
                  <a:lnTo>
                    <a:pt x="17830" y="23101"/>
                  </a:lnTo>
                  <a:lnTo>
                    <a:pt x="17830" y="22720"/>
                  </a:lnTo>
                  <a:lnTo>
                    <a:pt x="17830" y="23101"/>
                  </a:lnTo>
                  <a:lnTo>
                    <a:pt x="17830" y="22720"/>
                  </a:lnTo>
                  <a:lnTo>
                    <a:pt x="17449" y="22720"/>
                  </a:lnTo>
                  <a:lnTo>
                    <a:pt x="17056" y="22339"/>
                  </a:lnTo>
                  <a:lnTo>
                    <a:pt x="16675" y="22720"/>
                  </a:lnTo>
                  <a:lnTo>
                    <a:pt x="16281" y="22720"/>
                  </a:lnTo>
                  <a:lnTo>
                    <a:pt x="16675" y="22720"/>
                  </a:lnTo>
                  <a:lnTo>
                    <a:pt x="16675" y="22339"/>
                  </a:lnTo>
                  <a:lnTo>
                    <a:pt x="16281" y="21945"/>
                  </a:lnTo>
                  <a:lnTo>
                    <a:pt x="15900" y="22339"/>
                  </a:lnTo>
                  <a:lnTo>
                    <a:pt x="15506" y="21945"/>
                  </a:lnTo>
                  <a:lnTo>
                    <a:pt x="15316" y="21945"/>
                  </a:lnTo>
                  <a:lnTo>
                    <a:pt x="14922" y="21945"/>
                  </a:lnTo>
                  <a:lnTo>
                    <a:pt x="14541" y="22720"/>
                  </a:lnTo>
                  <a:lnTo>
                    <a:pt x="14147" y="23101"/>
                  </a:lnTo>
                  <a:lnTo>
                    <a:pt x="13766" y="23875"/>
                  </a:lnTo>
                  <a:lnTo>
                    <a:pt x="13766" y="24066"/>
                  </a:lnTo>
                  <a:lnTo>
                    <a:pt x="13373" y="24460"/>
                  </a:lnTo>
                  <a:lnTo>
                    <a:pt x="12992" y="24460"/>
                  </a:lnTo>
                  <a:lnTo>
                    <a:pt x="12598" y="24066"/>
                  </a:lnTo>
                  <a:lnTo>
                    <a:pt x="12598" y="24460"/>
                  </a:lnTo>
                  <a:lnTo>
                    <a:pt x="12598" y="24841"/>
                  </a:lnTo>
                  <a:lnTo>
                    <a:pt x="12217" y="24841"/>
                  </a:lnTo>
                  <a:lnTo>
                    <a:pt x="12217" y="24460"/>
                  </a:lnTo>
                  <a:lnTo>
                    <a:pt x="11823" y="24460"/>
                  </a:lnTo>
                  <a:lnTo>
                    <a:pt x="11823" y="24841"/>
                  </a:lnTo>
                  <a:lnTo>
                    <a:pt x="11442" y="24841"/>
                  </a:lnTo>
                  <a:lnTo>
                    <a:pt x="11048" y="24841"/>
                  </a:lnTo>
                  <a:lnTo>
                    <a:pt x="11048" y="24460"/>
                  </a:lnTo>
                  <a:lnTo>
                    <a:pt x="10667" y="24460"/>
                  </a:lnTo>
                  <a:lnTo>
                    <a:pt x="11048" y="24460"/>
                  </a:lnTo>
                  <a:lnTo>
                    <a:pt x="11048" y="24066"/>
                  </a:lnTo>
                  <a:lnTo>
                    <a:pt x="11048" y="23875"/>
                  </a:lnTo>
                  <a:lnTo>
                    <a:pt x="10667" y="23494"/>
                  </a:lnTo>
                  <a:lnTo>
                    <a:pt x="10667" y="23101"/>
                  </a:lnTo>
                  <a:lnTo>
                    <a:pt x="10464" y="23494"/>
                  </a:lnTo>
                  <a:lnTo>
                    <a:pt x="10083" y="23494"/>
                  </a:lnTo>
                  <a:lnTo>
                    <a:pt x="10083" y="23101"/>
                  </a:lnTo>
                  <a:lnTo>
                    <a:pt x="10083" y="22720"/>
                  </a:lnTo>
                  <a:lnTo>
                    <a:pt x="10083" y="22339"/>
                  </a:lnTo>
                  <a:lnTo>
                    <a:pt x="10464" y="22339"/>
                  </a:lnTo>
                  <a:lnTo>
                    <a:pt x="10083" y="22339"/>
                  </a:lnTo>
                  <a:lnTo>
                    <a:pt x="10083" y="21945"/>
                  </a:lnTo>
                  <a:lnTo>
                    <a:pt x="9690" y="21945"/>
                  </a:lnTo>
                  <a:lnTo>
                    <a:pt x="9309" y="21945"/>
                  </a:lnTo>
                  <a:lnTo>
                    <a:pt x="9309" y="22339"/>
                  </a:lnTo>
                  <a:lnTo>
                    <a:pt x="8915" y="22339"/>
                  </a:lnTo>
                  <a:lnTo>
                    <a:pt x="8915" y="21945"/>
                  </a:lnTo>
                  <a:lnTo>
                    <a:pt x="8915" y="22339"/>
                  </a:lnTo>
                  <a:lnTo>
                    <a:pt x="8534" y="22339"/>
                  </a:lnTo>
                  <a:lnTo>
                    <a:pt x="8534" y="21945"/>
                  </a:lnTo>
                  <a:lnTo>
                    <a:pt x="8534" y="22339"/>
                  </a:lnTo>
                  <a:lnTo>
                    <a:pt x="8140" y="22339"/>
                  </a:lnTo>
                  <a:lnTo>
                    <a:pt x="7759" y="22339"/>
                  </a:lnTo>
                  <a:lnTo>
                    <a:pt x="7759" y="21945"/>
                  </a:lnTo>
                  <a:lnTo>
                    <a:pt x="7759" y="21564"/>
                  </a:lnTo>
                  <a:lnTo>
                    <a:pt x="7759" y="21945"/>
                  </a:lnTo>
                  <a:lnTo>
                    <a:pt x="7365" y="21945"/>
                  </a:lnTo>
                  <a:lnTo>
                    <a:pt x="7365" y="22339"/>
                  </a:lnTo>
                  <a:lnTo>
                    <a:pt x="7365" y="22720"/>
                  </a:lnTo>
                  <a:lnTo>
                    <a:pt x="6984" y="22720"/>
                  </a:lnTo>
                  <a:lnTo>
                    <a:pt x="6591" y="22720"/>
                  </a:lnTo>
                  <a:lnTo>
                    <a:pt x="6591" y="23101"/>
                  </a:lnTo>
                  <a:lnTo>
                    <a:pt x="6210" y="23101"/>
                  </a:lnTo>
                  <a:lnTo>
                    <a:pt x="6210" y="22720"/>
                  </a:lnTo>
                  <a:lnTo>
                    <a:pt x="6210" y="22339"/>
                  </a:lnTo>
                  <a:lnTo>
                    <a:pt x="6007" y="22720"/>
                  </a:lnTo>
                  <a:lnTo>
                    <a:pt x="5626" y="22720"/>
                  </a:lnTo>
                  <a:lnTo>
                    <a:pt x="6007" y="22720"/>
                  </a:lnTo>
                  <a:lnTo>
                    <a:pt x="5626" y="22720"/>
                  </a:lnTo>
                  <a:lnTo>
                    <a:pt x="5232" y="23101"/>
                  </a:lnTo>
                  <a:lnTo>
                    <a:pt x="5232" y="22720"/>
                  </a:lnTo>
                  <a:lnTo>
                    <a:pt x="5626" y="22339"/>
                  </a:lnTo>
                  <a:lnTo>
                    <a:pt x="5626" y="21945"/>
                  </a:lnTo>
                  <a:lnTo>
                    <a:pt x="5232" y="22339"/>
                  </a:lnTo>
                  <a:lnTo>
                    <a:pt x="5232" y="21945"/>
                  </a:lnTo>
                  <a:lnTo>
                    <a:pt x="5626" y="21945"/>
                  </a:lnTo>
                  <a:lnTo>
                    <a:pt x="5626" y="21564"/>
                  </a:lnTo>
                  <a:lnTo>
                    <a:pt x="5232" y="21564"/>
                  </a:lnTo>
                  <a:lnTo>
                    <a:pt x="5232" y="21945"/>
                  </a:lnTo>
                  <a:lnTo>
                    <a:pt x="5232" y="21564"/>
                  </a:lnTo>
                  <a:lnTo>
                    <a:pt x="4851" y="21564"/>
                  </a:lnTo>
                  <a:lnTo>
                    <a:pt x="4851" y="21183"/>
                  </a:lnTo>
                  <a:lnTo>
                    <a:pt x="4851" y="20802"/>
                  </a:lnTo>
                  <a:lnTo>
                    <a:pt x="4851" y="20408"/>
                  </a:lnTo>
                  <a:lnTo>
                    <a:pt x="4457" y="20408"/>
                  </a:lnTo>
                  <a:lnTo>
                    <a:pt x="4851" y="20408"/>
                  </a:lnTo>
                  <a:lnTo>
                    <a:pt x="4851" y="20027"/>
                  </a:lnTo>
                  <a:lnTo>
                    <a:pt x="5232" y="20027"/>
                  </a:lnTo>
                  <a:lnTo>
                    <a:pt x="5232" y="19646"/>
                  </a:lnTo>
                  <a:lnTo>
                    <a:pt x="5232" y="19253"/>
                  </a:lnTo>
                  <a:lnTo>
                    <a:pt x="5232" y="19062"/>
                  </a:lnTo>
                  <a:lnTo>
                    <a:pt x="5232" y="18681"/>
                  </a:lnTo>
                  <a:lnTo>
                    <a:pt x="4851" y="18681"/>
                  </a:lnTo>
                  <a:lnTo>
                    <a:pt x="4457" y="18681"/>
                  </a:lnTo>
                  <a:lnTo>
                    <a:pt x="4851" y="18681"/>
                  </a:lnTo>
                  <a:lnTo>
                    <a:pt x="4851" y="18287"/>
                  </a:lnTo>
                  <a:lnTo>
                    <a:pt x="4457" y="18287"/>
                  </a:lnTo>
                  <a:lnTo>
                    <a:pt x="4076" y="18287"/>
                  </a:lnTo>
                  <a:lnTo>
                    <a:pt x="3682" y="18287"/>
                  </a:lnTo>
                  <a:lnTo>
                    <a:pt x="3301" y="18287"/>
                  </a:lnTo>
                  <a:lnTo>
                    <a:pt x="3301" y="18681"/>
                  </a:lnTo>
                  <a:lnTo>
                    <a:pt x="3301" y="18287"/>
                  </a:lnTo>
                  <a:lnTo>
                    <a:pt x="2908" y="18287"/>
                  </a:lnTo>
                  <a:lnTo>
                    <a:pt x="2908" y="18681"/>
                  </a:lnTo>
                  <a:lnTo>
                    <a:pt x="2527" y="19062"/>
                  </a:lnTo>
                  <a:lnTo>
                    <a:pt x="2527" y="19253"/>
                  </a:lnTo>
                  <a:lnTo>
                    <a:pt x="2133" y="19253"/>
                  </a:lnTo>
                  <a:lnTo>
                    <a:pt x="2133" y="19062"/>
                  </a:lnTo>
                  <a:lnTo>
                    <a:pt x="1752" y="19062"/>
                  </a:lnTo>
                  <a:lnTo>
                    <a:pt x="1752" y="19253"/>
                  </a:lnTo>
                  <a:lnTo>
                    <a:pt x="1358" y="19253"/>
                  </a:lnTo>
                  <a:lnTo>
                    <a:pt x="1358" y="19062"/>
                  </a:lnTo>
                  <a:lnTo>
                    <a:pt x="1168" y="19062"/>
                  </a:lnTo>
                  <a:lnTo>
                    <a:pt x="774" y="19062"/>
                  </a:lnTo>
                  <a:lnTo>
                    <a:pt x="1168" y="19062"/>
                  </a:lnTo>
                  <a:lnTo>
                    <a:pt x="1168" y="18681"/>
                  </a:lnTo>
                  <a:lnTo>
                    <a:pt x="774" y="18681"/>
                  </a:lnTo>
                  <a:lnTo>
                    <a:pt x="393" y="18681"/>
                  </a:lnTo>
                  <a:lnTo>
                    <a:pt x="393" y="18287"/>
                  </a:lnTo>
                  <a:lnTo>
                    <a:pt x="393" y="18681"/>
                  </a:lnTo>
                  <a:lnTo>
                    <a:pt x="0" y="18287"/>
                  </a:lnTo>
                  <a:lnTo>
                    <a:pt x="393" y="18287"/>
                  </a:lnTo>
                  <a:lnTo>
                    <a:pt x="0" y="18287"/>
                  </a:lnTo>
                  <a:lnTo>
                    <a:pt x="393" y="18287"/>
                  </a:lnTo>
                  <a:lnTo>
                    <a:pt x="0" y="17906"/>
                  </a:lnTo>
                  <a:lnTo>
                    <a:pt x="393" y="17906"/>
                  </a:lnTo>
                  <a:lnTo>
                    <a:pt x="393" y="17525"/>
                  </a:lnTo>
                  <a:lnTo>
                    <a:pt x="393" y="17132"/>
                  </a:lnTo>
                  <a:lnTo>
                    <a:pt x="774" y="17132"/>
                  </a:lnTo>
                  <a:lnTo>
                    <a:pt x="393" y="17132"/>
                  </a:lnTo>
                  <a:lnTo>
                    <a:pt x="774" y="17132"/>
                  </a:lnTo>
                  <a:lnTo>
                    <a:pt x="393" y="17132"/>
                  </a:lnTo>
                  <a:lnTo>
                    <a:pt x="774" y="16751"/>
                  </a:lnTo>
                  <a:lnTo>
                    <a:pt x="393" y="16751"/>
                  </a:lnTo>
                  <a:lnTo>
                    <a:pt x="393" y="16370"/>
                  </a:lnTo>
                  <a:lnTo>
                    <a:pt x="774" y="16370"/>
                  </a:lnTo>
                  <a:lnTo>
                    <a:pt x="774" y="15976"/>
                  </a:lnTo>
                  <a:lnTo>
                    <a:pt x="774" y="15595"/>
                  </a:lnTo>
                  <a:lnTo>
                    <a:pt x="393" y="15595"/>
                  </a:lnTo>
                  <a:lnTo>
                    <a:pt x="0" y="15595"/>
                  </a:lnTo>
                  <a:lnTo>
                    <a:pt x="0" y="15214"/>
                  </a:lnTo>
                  <a:lnTo>
                    <a:pt x="393" y="15214"/>
                  </a:lnTo>
                  <a:lnTo>
                    <a:pt x="393" y="14833"/>
                  </a:lnTo>
                  <a:lnTo>
                    <a:pt x="0" y="14833"/>
                  </a:lnTo>
                  <a:lnTo>
                    <a:pt x="0" y="14439"/>
                  </a:lnTo>
                  <a:lnTo>
                    <a:pt x="393" y="14439"/>
                  </a:lnTo>
                  <a:lnTo>
                    <a:pt x="393" y="14249"/>
                  </a:lnTo>
                  <a:lnTo>
                    <a:pt x="774" y="14249"/>
                  </a:lnTo>
                  <a:lnTo>
                    <a:pt x="774" y="13868"/>
                  </a:lnTo>
                  <a:lnTo>
                    <a:pt x="1168" y="13868"/>
                  </a:lnTo>
                  <a:lnTo>
                    <a:pt x="1168" y="13487"/>
                  </a:lnTo>
                  <a:lnTo>
                    <a:pt x="1358" y="13093"/>
                  </a:lnTo>
                  <a:lnTo>
                    <a:pt x="1168" y="13093"/>
                  </a:lnTo>
                  <a:lnTo>
                    <a:pt x="774" y="13093"/>
                  </a:lnTo>
                  <a:lnTo>
                    <a:pt x="774" y="12712"/>
                  </a:lnTo>
                  <a:lnTo>
                    <a:pt x="1168" y="12712"/>
                  </a:lnTo>
                  <a:lnTo>
                    <a:pt x="1168" y="12331"/>
                  </a:lnTo>
                  <a:lnTo>
                    <a:pt x="1168" y="11937"/>
                  </a:lnTo>
                  <a:lnTo>
                    <a:pt x="1168" y="12331"/>
                  </a:lnTo>
                  <a:lnTo>
                    <a:pt x="1358" y="11937"/>
                  </a:lnTo>
                  <a:lnTo>
                    <a:pt x="1358" y="12331"/>
                  </a:lnTo>
                  <a:lnTo>
                    <a:pt x="1358" y="11937"/>
                  </a:lnTo>
                  <a:lnTo>
                    <a:pt x="1358" y="11556"/>
                  </a:lnTo>
                  <a:lnTo>
                    <a:pt x="1358" y="11175"/>
                  </a:lnTo>
                  <a:lnTo>
                    <a:pt x="1752" y="11556"/>
                  </a:lnTo>
                  <a:lnTo>
                    <a:pt x="2133" y="11175"/>
                  </a:lnTo>
                  <a:lnTo>
                    <a:pt x="2133" y="10782"/>
                  </a:lnTo>
                  <a:lnTo>
                    <a:pt x="1752" y="10782"/>
                  </a:lnTo>
                  <a:lnTo>
                    <a:pt x="1752" y="10401"/>
                  </a:lnTo>
                  <a:lnTo>
                    <a:pt x="2133" y="10401"/>
                  </a:lnTo>
                  <a:lnTo>
                    <a:pt x="2133" y="10020"/>
                  </a:lnTo>
                  <a:lnTo>
                    <a:pt x="2527" y="10020"/>
                  </a:lnTo>
                  <a:lnTo>
                    <a:pt x="2133" y="9626"/>
                  </a:lnTo>
                  <a:lnTo>
                    <a:pt x="2527" y="9626"/>
                  </a:lnTo>
                  <a:lnTo>
                    <a:pt x="2133" y="9626"/>
                  </a:lnTo>
                  <a:lnTo>
                    <a:pt x="2133" y="10020"/>
                  </a:lnTo>
                  <a:lnTo>
                    <a:pt x="2133" y="9626"/>
                  </a:lnTo>
                  <a:lnTo>
                    <a:pt x="2133" y="9436"/>
                  </a:lnTo>
                  <a:lnTo>
                    <a:pt x="2133" y="9055"/>
                  </a:lnTo>
                  <a:lnTo>
                    <a:pt x="2133" y="8674"/>
                  </a:lnTo>
                  <a:lnTo>
                    <a:pt x="2527" y="8674"/>
                  </a:lnTo>
                  <a:lnTo>
                    <a:pt x="2908" y="8674"/>
                  </a:lnTo>
                  <a:lnTo>
                    <a:pt x="3301" y="8674"/>
                  </a:lnTo>
                  <a:lnTo>
                    <a:pt x="3301" y="8280"/>
                  </a:lnTo>
                  <a:lnTo>
                    <a:pt x="3301" y="7899"/>
                  </a:lnTo>
                  <a:lnTo>
                    <a:pt x="2908" y="7899"/>
                  </a:lnTo>
                  <a:lnTo>
                    <a:pt x="3301" y="7899"/>
                  </a:lnTo>
                  <a:lnTo>
                    <a:pt x="3301" y="7518"/>
                  </a:lnTo>
                  <a:lnTo>
                    <a:pt x="3301" y="7124"/>
                  </a:lnTo>
                  <a:lnTo>
                    <a:pt x="3682" y="7124"/>
                  </a:lnTo>
                  <a:lnTo>
                    <a:pt x="3301" y="7124"/>
                  </a:lnTo>
                  <a:lnTo>
                    <a:pt x="3301" y="6743"/>
                  </a:lnTo>
                  <a:lnTo>
                    <a:pt x="3682" y="6743"/>
                  </a:lnTo>
                  <a:lnTo>
                    <a:pt x="3682" y="7124"/>
                  </a:lnTo>
                  <a:lnTo>
                    <a:pt x="3682" y="6743"/>
                  </a:lnTo>
                  <a:lnTo>
                    <a:pt x="4076" y="6743"/>
                  </a:lnTo>
                  <a:lnTo>
                    <a:pt x="3682" y="6743"/>
                  </a:lnTo>
                  <a:lnTo>
                    <a:pt x="4076" y="6743"/>
                  </a:lnTo>
                  <a:lnTo>
                    <a:pt x="4076" y="6362"/>
                  </a:lnTo>
                  <a:lnTo>
                    <a:pt x="4076" y="5968"/>
                  </a:lnTo>
                  <a:lnTo>
                    <a:pt x="4457" y="5968"/>
                  </a:lnTo>
                  <a:lnTo>
                    <a:pt x="4851" y="5968"/>
                  </a:lnTo>
                  <a:lnTo>
                    <a:pt x="5232" y="5968"/>
                  </a:lnTo>
                  <a:lnTo>
                    <a:pt x="5626" y="5968"/>
                  </a:lnTo>
                  <a:lnTo>
                    <a:pt x="5232" y="5968"/>
                  </a:lnTo>
                  <a:lnTo>
                    <a:pt x="5232" y="6362"/>
                  </a:lnTo>
                  <a:lnTo>
                    <a:pt x="5626" y="6362"/>
                  </a:lnTo>
                  <a:lnTo>
                    <a:pt x="5626" y="5968"/>
                  </a:lnTo>
                  <a:lnTo>
                    <a:pt x="6007" y="5968"/>
                  </a:lnTo>
                  <a:lnTo>
                    <a:pt x="6210" y="5587"/>
                  </a:lnTo>
                  <a:lnTo>
                    <a:pt x="6007" y="5587"/>
                  </a:lnTo>
                  <a:lnTo>
                    <a:pt x="6007" y="5206"/>
                  </a:lnTo>
                  <a:lnTo>
                    <a:pt x="5626" y="5206"/>
                  </a:lnTo>
                  <a:lnTo>
                    <a:pt x="6007" y="5206"/>
                  </a:lnTo>
                  <a:lnTo>
                    <a:pt x="6007" y="4813"/>
                  </a:lnTo>
                  <a:lnTo>
                    <a:pt x="5626" y="4813"/>
                  </a:lnTo>
                  <a:lnTo>
                    <a:pt x="5626" y="4622"/>
                  </a:lnTo>
                  <a:lnTo>
                    <a:pt x="6007" y="4622"/>
                  </a:lnTo>
                  <a:lnTo>
                    <a:pt x="6210" y="4622"/>
                  </a:lnTo>
                  <a:lnTo>
                    <a:pt x="6210" y="4241"/>
                  </a:lnTo>
                  <a:lnTo>
                    <a:pt x="6210" y="3860"/>
                  </a:lnTo>
                  <a:lnTo>
                    <a:pt x="6591" y="3467"/>
                  </a:lnTo>
                  <a:lnTo>
                    <a:pt x="6591" y="3860"/>
                  </a:lnTo>
                  <a:lnTo>
                    <a:pt x="6591" y="3467"/>
                  </a:lnTo>
                  <a:lnTo>
                    <a:pt x="6984" y="3467"/>
                  </a:lnTo>
                  <a:lnTo>
                    <a:pt x="7365" y="3467"/>
                  </a:lnTo>
                  <a:lnTo>
                    <a:pt x="7365" y="3860"/>
                  </a:lnTo>
                  <a:lnTo>
                    <a:pt x="7759" y="3467"/>
                  </a:lnTo>
                  <a:lnTo>
                    <a:pt x="7759" y="3860"/>
                  </a:lnTo>
                  <a:lnTo>
                    <a:pt x="7365" y="3860"/>
                  </a:lnTo>
                  <a:lnTo>
                    <a:pt x="7365" y="4241"/>
                  </a:lnTo>
                  <a:lnTo>
                    <a:pt x="7759" y="4241"/>
                  </a:lnTo>
                  <a:lnTo>
                    <a:pt x="7759" y="3860"/>
                  </a:lnTo>
                  <a:lnTo>
                    <a:pt x="8140" y="3860"/>
                  </a:lnTo>
                  <a:lnTo>
                    <a:pt x="8140" y="4241"/>
                  </a:lnTo>
                  <a:lnTo>
                    <a:pt x="8140" y="3860"/>
                  </a:lnTo>
                  <a:lnTo>
                    <a:pt x="8140" y="4241"/>
                  </a:lnTo>
                  <a:lnTo>
                    <a:pt x="8534" y="4241"/>
                  </a:lnTo>
                  <a:lnTo>
                    <a:pt x="8915" y="4241"/>
                  </a:lnTo>
                  <a:lnTo>
                    <a:pt x="8915" y="4622"/>
                  </a:lnTo>
                  <a:lnTo>
                    <a:pt x="9309" y="4622"/>
                  </a:lnTo>
                  <a:lnTo>
                    <a:pt x="9690" y="4622"/>
                  </a:lnTo>
                  <a:lnTo>
                    <a:pt x="9690" y="4241"/>
                  </a:lnTo>
                  <a:lnTo>
                    <a:pt x="9690" y="3860"/>
                  </a:lnTo>
                  <a:lnTo>
                    <a:pt x="10083" y="3860"/>
                  </a:lnTo>
                  <a:lnTo>
                    <a:pt x="10464" y="3860"/>
                  </a:lnTo>
                  <a:lnTo>
                    <a:pt x="10464" y="4241"/>
                  </a:lnTo>
                  <a:lnTo>
                    <a:pt x="10464" y="3860"/>
                  </a:lnTo>
                  <a:lnTo>
                    <a:pt x="10667" y="3860"/>
                  </a:lnTo>
                  <a:lnTo>
                    <a:pt x="10464" y="3860"/>
                  </a:lnTo>
                  <a:lnTo>
                    <a:pt x="10464" y="3467"/>
                  </a:lnTo>
                  <a:lnTo>
                    <a:pt x="10667" y="3467"/>
                  </a:lnTo>
                  <a:lnTo>
                    <a:pt x="11048" y="3467"/>
                  </a:lnTo>
                  <a:lnTo>
                    <a:pt x="11048" y="3086"/>
                  </a:lnTo>
                  <a:lnTo>
                    <a:pt x="11442" y="3086"/>
                  </a:lnTo>
                  <a:lnTo>
                    <a:pt x="11442" y="2705"/>
                  </a:lnTo>
                  <a:lnTo>
                    <a:pt x="11823" y="2705"/>
                  </a:lnTo>
                  <a:lnTo>
                    <a:pt x="12217" y="2705"/>
                  </a:lnTo>
                  <a:lnTo>
                    <a:pt x="12217" y="2311"/>
                  </a:lnTo>
                  <a:lnTo>
                    <a:pt x="12598" y="2705"/>
                  </a:lnTo>
                  <a:lnTo>
                    <a:pt x="12598" y="2311"/>
                  </a:lnTo>
                  <a:lnTo>
                    <a:pt x="12598" y="1930"/>
                  </a:lnTo>
                  <a:lnTo>
                    <a:pt x="12992" y="1930"/>
                  </a:lnTo>
                  <a:lnTo>
                    <a:pt x="13373" y="1930"/>
                  </a:lnTo>
                  <a:lnTo>
                    <a:pt x="13373" y="1549"/>
                  </a:lnTo>
                  <a:lnTo>
                    <a:pt x="13373" y="1930"/>
                  </a:lnTo>
                  <a:lnTo>
                    <a:pt x="13766" y="1930"/>
                  </a:lnTo>
                  <a:lnTo>
                    <a:pt x="14147" y="1549"/>
                  </a:lnTo>
                  <a:lnTo>
                    <a:pt x="14541" y="1549"/>
                  </a:lnTo>
                  <a:lnTo>
                    <a:pt x="14541" y="1930"/>
                  </a:lnTo>
                  <a:lnTo>
                    <a:pt x="14922" y="2311"/>
                  </a:lnTo>
                  <a:lnTo>
                    <a:pt x="14922" y="1930"/>
                  </a:lnTo>
                  <a:lnTo>
                    <a:pt x="14922" y="2311"/>
                  </a:lnTo>
                  <a:lnTo>
                    <a:pt x="15316" y="2311"/>
                  </a:lnTo>
                  <a:lnTo>
                    <a:pt x="15900" y="1549"/>
                  </a:lnTo>
                  <a:lnTo>
                    <a:pt x="15900" y="1155"/>
                  </a:lnTo>
                  <a:lnTo>
                    <a:pt x="15900" y="774"/>
                  </a:lnTo>
                  <a:lnTo>
                    <a:pt x="15506" y="1155"/>
                  </a:lnTo>
                  <a:lnTo>
                    <a:pt x="15316" y="774"/>
                  </a:lnTo>
                  <a:lnTo>
                    <a:pt x="15506" y="774"/>
                  </a:lnTo>
                  <a:lnTo>
                    <a:pt x="15900" y="774"/>
                  </a:lnTo>
                  <a:lnTo>
                    <a:pt x="15900" y="393"/>
                  </a:lnTo>
                  <a:lnTo>
                    <a:pt x="16281" y="393"/>
                  </a:lnTo>
                  <a:lnTo>
                    <a:pt x="16675" y="393"/>
                  </a:lnTo>
                  <a:lnTo>
                    <a:pt x="17056" y="393"/>
                  </a:lnTo>
                  <a:lnTo>
                    <a:pt x="17056" y="774"/>
                  </a:lnTo>
                  <a:lnTo>
                    <a:pt x="17449" y="774"/>
                  </a:lnTo>
                  <a:lnTo>
                    <a:pt x="17830" y="774"/>
                  </a:lnTo>
                  <a:lnTo>
                    <a:pt x="18224" y="774"/>
                  </a:lnTo>
                  <a:lnTo>
                    <a:pt x="18605" y="774"/>
                  </a:lnTo>
                  <a:lnTo>
                    <a:pt x="18999" y="774"/>
                  </a:lnTo>
                  <a:lnTo>
                    <a:pt x="18999" y="393"/>
                  </a:lnTo>
                  <a:lnTo>
                    <a:pt x="19380" y="393"/>
                  </a:lnTo>
                  <a:lnTo>
                    <a:pt x="19380" y="0"/>
                  </a:lnTo>
                  <a:lnTo>
                    <a:pt x="19773" y="0"/>
                  </a:lnTo>
                  <a:lnTo>
                    <a:pt x="20154" y="0"/>
                  </a:lnTo>
                  <a:lnTo>
                    <a:pt x="20154" y="393"/>
                  </a:lnTo>
                  <a:lnTo>
                    <a:pt x="20345" y="393"/>
                  </a:lnTo>
                  <a:lnTo>
                    <a:pt x="20154" y="393"/>
                  </a:lnTo>
                  <a:lnTo>
                    <a:pt x="20154" y="774"/>
                  </a:lnTo>
                  <a:lnTo>
                    <a:pt x="20154" y="1155"/>
                  </a:lnTo>
                  <a:lnTo>
                    <a:pt x="20345" y="1155"/>
                  </a:lnTo>
                  <a:lnTo>
                    <a:pt x="20739" y="1549"/>
                  </a:lnTo>
                  <a:lnTo>
                    <a:pt x="20739" y="1155"/>
                  </a:lnTo>
                  <a:lnTo>
                    <a:pt x="21132" y="1155"/>
                  </a:lnTo>
                  <a:lnTo>
                    <a:pt x="21513" y="1155"/>
                  </a:lnTo>
                  <a:lnTo>
                    <a:pt x="21513" y="1549"/>
                  </a:lnTo>
                  <a:lnTo>
                    <a:pt x="21132" y="1549"/>
                  </a:lnTo>
                  <a:lnTo>
                    <a:pt x="21132" y="1930"/>
                  </a:lnTo>
                  <a:lnTo>
                    <a:pt x="20739" y="2311"/>
                  </a:lnTo>
                  <a:lnTo>
                    <a:pt x="21132" y="2705"/>
                  </a:lnTo>
                  <a:lnTo>
                    <a:pt x="20739" y="2705"/>
                  </a:lnTo>
                  <a:lnTo>
                    <a:pt x="20739" y="3086"/>
                  </a:lnTo>
                  <a:lnTo>
                    <a:pt x="21132" y="3086"/>
                  </a:lnTo>
                  <a:lnTo>
                    <a:pt x="20739" y="3086"/>
                  </a:lnTo>
                  <a:lnTo>
                    <a:pt x="21132" y="3086"/>
                  </a:lnTo>
                  <a:lnTo>
                    <a:pt x="21513" y="3086"/>
                  </a:lnTo>
                  <a:lnTo>
                    <a:pt x="21132" y="3467"/>
                  </a:lnTo>
                  <a:lnTo>
                    <a:pt x="21513" y="3467"/>
                  </a:lnTo>
                  <a:lnTo>
                    <a:pt x="21907" y="3086"/>
                  </a:lnTo>
                  <a:lnTo>
                    <a:pt x="21907" y="3467"/>
                  </a:lnTo>
                  <a:lnTo>
                    <a:pt x="22288" y="3467"/>
                  </a:lnTo>
                  <a:lnTo>
                    <a:pt x="22288" y="3860"/>
                  </a:lnTo>
                  <a:lnTo>
                    <a:pt x="22288" y="3467"/>
                  </a:lnTo>
                  <a:lnTo>
                    <a:pt x="22682" y="3860"/>
                  </a:lnTo>
                  <a:lnTo>
                    <a:pt x="23063" y="3467"/>
                  </a:lnTo>
                  <a:lnTo>
                    <a:pt x="23063" y="3086"/>
                  </a:lnTo>
                  <a:lnTo>
                    <a:pt x="23456" y="3467"/>
                  </a:lnTo>
                  <a:lnTo>
                    <a:pt x="23456" y="3860"/>
                  </a:lnTo>
                  <a:lnTo>
                    <a:pt x="23456" y="4241"/>
                  </a:lnTo>
                  <a:lnTo>
                    <a:pt x="23456" y="4622"/>
                  </a:lnTo>
                  <a:lnTo>
                    <a:pt x="23456" y="4813"/>
                  </a:lnTo>
                  <a:lnTo>
                    <a:pt x="23456" y="4622"/>
                  </a:lnTo>
                  <a:lnTo>
                    <a:pt x="23837" y="4622"/>
                  </a:lnTo>
                  <a:lnTo>
                    <a:pt x="24231" y="4622"/>
                  </a:lnTo>
                  <a:lnTo>
                    <a:pt x="24612" y="4813"/>
                  </a:lnTo>
                  <a:lnTo>
                    <a:pt x="24803" y="4813"/>
                  </a:lnTo>
                  <a:lnTo>
                    <a:pt x="24803" y="5206"/>
                  </a:lnTo>
                  <a:lnTo>
                    <a:pt x="24612" y="5587"/>
                  </a:lnTo>
                  <a:lnTo>
                    <a:pt x="24803" y="5968"/>
                  </a:lnTo>
                  <a:lnTo>
                    <a:pt x="24803" y="6362"/>
                  </a:lnTo>
                  <a:lnTo>
                    <a:pt x="24803" y="6743"/>
                  </a:lnTo>
                  <a:lnTo>
                    <a:pt x="24803" y="6362"/>
                  </a:lnTo>
                  <a:lnTo>
                    <a:pt x="25196" y="6362"/>
                  </a:lnTo>
                  <a:lnTo>
                    <a:pt x="25577" y="6362"/>
                  </a:lnTo>
                  <a:lnTo>
                    <a:pt x="25577" y="6743"/>
                  </a:lnTo>
                  <a:lnTo>
                    <a:pt x="25971" y="7124"/>
                  </a:lnTo>
                  <a:lnTo>
                    <a:pt x="25971" y="7518"/>
                  </a:lnTo>
                  <a:lnTo>
                    <a:pt x="26365" y="7518"/>
                  </a:lnTo>
                  <a:lnTo>
                    <a:pt x="26746" y="7518"/>
                  </a:lnTo>
                  <a:lnTo>
                    <a:pt x="26746" y="789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1" name="object 3391"/>
            <p:cNvSpPr/>
            <p:nvPr/>
          </p:nvSpPr>
          <p:spPr>
            <a:xfrm>
              <a:off x="4785783" y="2133514"/>
              <a:ext cx="7620" cy="85725"/>
            </a:xfrm>
            <a:custGeom>
              <a:avLst/>
              <a:gdLst/>
              <a:ahLst/>
              <a:cxnLst/>
              <a:rect l="l" t="t" r="r" b="b"/>
              <a:pathLst>
                <a:path w="7620" h="85725">
                  <a:moveTo>
                    <a:pt x="3746" y="10795"/>
                  </a:moveTo>
                  <a:lnTo>
                    <a:pt x="3352" y="10795"/>
                  </a:lnTo>
                  <a:lnTo>
                    <a:pt x="3352" y="11176"/>
                  </a:lnTo>
                  <a:lnTo>
                    <a:pt x="3746" y="11176"/>
                  </a:lnTo>
                  <a:lnTo>
                    <a:pt x="3746" y="10795"/>
                  </a:lnTo>
                  <a:close/>
                </a:path>
                <a:path w="7620" h="85725">
                  <a:moveTo>
                    <a:pt x="4546" y="8483"/>
                  </a:moveTo>
                  <a:lnTo>
                    <a:pt x="1384" y="8483"/>
                  </a:lnTo>
                  <a:lnTo>
                    <a:pt x="1384" y="8864"/>
                  </a:lnTo>
                  <a:lnTo>
                    <a:pt x="1778" y="8864"/>
                  </a:lnTo>
                  <a:lnTo>
                    <a:pt x="1778" y="9245"/>
                  </a:lnTo>
                  <a:lnTo>
                    <a:pt x="2565" y="9245"/>
                  </a:lnTo>
                  <a:lnTo>
                    <a:pt x="2565" y="9639"/>
                  </a:lnTo>
                  <a:lnTo>
                    <a:pt x="2959" y="10020"/>
                  </a:lnTo>
                  <a:lnTo>
                    <a:pt x="2959" y="10795"/>
                  </a:lnTo>
                  <a:lnTo>
                    <a:pt x="4927" y="10795"/>
                  </a:lnTo>
                  <a:lnTo>
                    <a:pt x="4927" y="10401"/>
                  </a:lnTo>
                  <a:lnTo>
                    <a:pt x="4546" y="10401"/>
                  </a:lnTo>
                  <a:lnTo>
                    <a:pt x="4546" y="8483"/>
                  </a:lnTo>
                  <a:close/>
                </a:path>
                <a:path w="7620" h="85725">
                  <a:moveTo>
                    <a:pt x="4927" y="8089"/>
                  </a:moveTo>
                  <a:lnTo>
                    <a:pt x="1778" y="8089"/>
                  </a:lnTo>
                  <a:lnTo>
                    <a:pt x="1778" y="8483"/>
                  </a:lnTo>
                  <a:lnTo>
                    <a:pt x="4927" y="8483"/>
                  </a:lnTo>
                  <a:lnTo>
                    <a:pt x="4927" y="8089"/>
                  </a:lnTo>
                  <a:close/>
                </a:path>
                <a:path w="7620" h="85725">
                  <a:moveTo>
                    <a:pt x="5118" y="7708"/>
                  </a:moveTo>
                  <a:lnTo>
                    <a:pt x="2565" y="7708"/>
                  </a:lnTo>
                  <a:lnTo>
                    <a:pt x="2565" y="8089"/>
                  </a:lnTo>
                  <a:lnTo>
                    <a:pt x="5118" y="8089"/>
                  </a:lnTo>
                  <a:lnTo>
                    <a:pt x="5118" y="7708"/>
                  </a:lnTo>
                  <a:close/>
                </a:path>
                <a:path w="7620" h="85725">
                  <a:moveTo>
                    <a:pt x="5524" y="6553"/>
                  </a:moveTo>
                  <a:lnTo>
                    <a:pt x="2565" y="6553"/>
                  </a:lnTo>
                  <a:lnTo>
                    <a:pt x="2565" y="6934"/>
                  </a:lnTo>
                  <a:lnTo>
                    <a:pt x="2171" y="6934"/>
                  </a:lnTo>
                  <a:lnTo>
                    <a:pt x="2171" y="7708"/>
                  </a:lnTo>
                  <a:lnTo>
                    <a:pt x="5524" y="7708"/>
                  </a:lnTo>
                  <a:lnTo>
                    <a:pt x="5524" y="6553"/>
                  </a:lnTo>
                  <a:close/>
                </a:path>
                <a:path w="7620" h="85725">
                  <a:moveTo>
                    <a:pt x="2959" y="5981"/>
                  </a:moveTo>
                  <a:lnTo>
                    <a:pt x="2959" y="6553"/>
                  </a:lnTo>
                  <a:lnTo>
                    <a:pt x="5918" y="6553"/>
                  </a:lnTo>
                  <a:lnTo>
                    <a:pt x="5918" y="6350"/>
                  </a:lnTo>
                  <a:lnTo>
                    <a:pt x="3352" y="6350"/>
                  </a:lnTo>
                  <a:lnTo>
                    <a:pt x="2959" y="5981"/>
                  </a:lnTo>
                  <a:close/>
                </a:path>
                <a:path w="7620" h="85725">
                  <a:moveTo>
                    <a:pt x="5524" y="4051"/>
                  </a:moveTo>
                  <a:lnTo>
                    <a:pt x="3352" y="4051"/>
                  </a:lnTo>
                  <a:lnTo>
                    <a:pt x="3352" y="6350"/>
                  </a:lnTo>
                  <a:lnTo>
                    <a:pt x="5918" y="6350"/>
                  </a:lnTo>
                  <a:lnTo>
                    <a:pt x="5524" y="5981"/>
                  </a:lnTo>
                  <a:lnTo>
                    <a:pt x="5524" y="4826"/>
                  </a:lnTo>
                  <a:lnTo>
                    <a:pt x="5118" y="4432"/>
                  </a:lnTo>
                  <a:lnTo>
                    <a:pt x="5524" y="4432"/>
                  </a:lnTo>
                  <a:lnTo>
                    <a:pt x="5524" y="4051"/>
                  </a:lnTo>
                  <a:close/>
                </a:path>
                <a:path w="7620" h="85725">
                  <a:moveTo>
                    <a:pt x="5118" y="2501"/>
                  </a:moveTo>
                  <a:lnTo>
                    <a:pt x="2959" y="2501"/>
                  </a:lnTo>
                  <a:lnTo>
                    <a:pt x="2959" y="4051"/>
                  </a:lnTo>
                  <a:lnTo>
                    <a:pt x="5118" y="4051"/>
                  </a:lnTo>
                  <a:lnTo>
                    <a:pt x="5118" y="2501"/>
                  </a:lnTo>
                  <a:close/>
                </a:path>
                <a:path w="7620" h="85725">
                  <a:moveTo>
                    <a:pt x="3746" y="0"/>
                  </a:moveTo>
                  <a:lnTo>
                    <a:pt x="2565" y="0"/>
                  </a:lnTo>
                  <a:lnTo>
                    <a:pt x="2565" y="2501"/>
                  </a:lnTo>
                  <a:lnTo>
                    <a:pt x="5118" y="2501"/>
                  </a:lnTo>
                  <a:lnTo>
                    <a:pt x="5118" y="2895"/>
                  </a:lnTo>
                  <a:lnTo>
                    <a:pt x="5524" y="2501"/>
                  </a:lnTo>
                  <a:lnTo>
                    <a:pt x="5524" y="2120"/>
                  </a:lnTo>
                  <a:lnTo>
                    <a:pt x="5118" y="2120"/>
                  </a:lnTo>
                  <a:lnTo>
                    <a:pt x="4927" y="1739"/>
                  </a:lnTo>
                  <a:lnTo>
                    <a:pt x="4927" y="1549"/>
                  </a:lnTo>
                  <a:lnTo>
                    <a:pt x="4546" y="1549"/>
                  </a:lnTo>
                  <a:lnTo>
                    <a:pt x="4546" y="1155"/>
                  </a:lnTo>
                  <a:lnTo>
                    <a:pt x="4140" y="1155"/>
                  </a:lnTo>
                  <a:lnTo>
                    <a:pt x="4140" y="774"/>
                  </a:lnTo>
                  <a:lnTo>
                    <a:pt x="3746" y="774"/>
                  </a:lnTo>
                  <a:lnTo>
                    <a:pt x="3746" y="0"/>
                  </a:lnTo>
                  <a:close/>
                </a:path>
                <a:path w="7620" h="85725">
                  <a:moveTo>
                    <a:pt x="6705" y="21386"/>
                  </a:moveTo>
                  <a:lnTo>
                    <a:pt x="5524" y="21386"/>
                  </a:lnTo>
                  <a:lnTo>
                    <a:pt x="5524" y="21780"/>
                  </a:lnTo>
                  <a:lnTo>
                    <a:pt x="5918" y="22148"/>
                  </a:lnTo>
                  <a:lnTo>
                    <a:pt x="6311" y="22148"/>
                  </a:lnTo>
                  <a:lnTo>
                    <a:pt x="6311" y="21780"/>
                  </a:lnTo>
                  <a:lnTo>
                    <a:pt x="6705" y="21780"/>
                  </a:lnTo>
                  <a:lnTo>
                    <a:pt x="6705" y="21386"/>
                  </a:lnTo>
                  <a:close/>
                </a:path>
                <a:path w="7620" h="85725">
                  <a:moveTo>
                    <a:pt x="6311" y="20040"/>
                  </a:moveTo>
                  <a:lnTo>
                    <a:pt x="5118" y="20040"/>
                  </a:lnTo>
                  <a:lnTo>
                    <a:pt x="4927" y="20421"/>
                  </a:lnTo>
                  <a:lnTo>
                    <a:pt x="5118" y="20624"/>
                  </a:lnTo>
                  <a:lnTo>
                    <a:pt x="5118" y="21386"/>
                  </a:lnTo>
                  <a:lnTo>
                    <a:pt x="7099" y="21386"/>
                  </a:lnTo>
                  <a:lnTo>
                    <a:pt x="7099" y="20993"/>
                  </a:lnTo>
                  <a:lnTo>
                    <a:pt x="6705" y="20993"/>
                  </a:lnTo>
                  <a:lnTo>
                    <a:pt x="6705" y="20421"/>
                  </a:lnTo>
                  <a:lnTo>
                    <a:pt x="6311" y="20421"/>
                  </a:lnTo>
                  <a:lnTo>
                    <a:pt x="6311" y="20040"/>
                  </a:lnTo>
                  <a:close/>
                </a:path>
                <a:path w="7620" h="85725">
                  <a:moveTo>
                    <a:pt x="5118" y="17335"/>
                  </a:moveTo>
                  <a:lnTo>
                    <a:pt x="4546" y="17335"/>
                  </a:lnTo>
                  <a:lnTo>
                    <a:pt x="4546" y="18884"/>
                  </a:lnTo>
                  <a:lnTo>
                    <a:pt x="4927" y="18884"/>
                  </a:lnTo>
                  <a:lnTo>
                    <a:pt x="4927" y="20040"/>
                  </a:lnTo>
                  <a:lnTo>
                    <a:pt x="5918" y="20040"/>
                  </a:lnTo>
                  <a:lnTo>
                    <a:pt x="5918" y="19646"/>
                  </a:lnTo>
                  <a:lnTo>
                    <a:pt x="5524" y="19646"/>
                  </a:lnTo>
                  <a:lnTo>
                    <a:pt x="5524" y="18110"/>
                  </a:lnTo>
                  <a:lnTo>
                    <a:pt x="5118" y="18110"/>
                  </a:lnTo>
                  <a:lnTo>
                    <a:pt x="5118" y="17335"/>
                  </a:lnTo>
                  <a:close/>
                </a:path>
                <a:path w="7620" h="85725">
                  <a:moveTo>
                    <a:pt x="1778" y="80721"/>
                  </a:moveTo>
                  <a:lnTo>
                    <a:pt x="406" y="80721"/>
                  </a:lnTo>
                  <a:lnTo>
                    <a:pt x="0" y="81102"/>
                  </a:lnTo>
                  <a:lnTo>
                    <a:pt x="406" y="81102"/>
                  </a:lnTo>
                  <a:lnTo>
                    <a:pt x="406" y="81483"/>
                  </a:lnTo>
                  <a:lnTo>
                    <a:pt x="0" y="81483"/>
                  </a:lnTo>
                  <a:lnTo>
                    <a:pt x="406" y="81876"/>
                  </a:lnTo>
                  <a:lnTo>
                    <a:pt x="0" y="81876"/>
                  </a:lnTo>
                  <a:lnTo>
                    <a:pt x="0" y="82257"/>
                  </a:lnTo>
                  <a:lnTo>
                    <a:pt x="406" y="82257"/>
                  </a:lnTo>
                  <a:lnTo>
                    <a:pt x="406" y="85140"/>
                  </a:lnTo>
                  <a:lnTo>
                    <a:pt x="596" y="84759"/>
                  </a:lnTo>
                  <a:lnTo>
                    <a:pt x="990" y="84759"/>
                  </a:lnTo>
                  <a:lnTo>
                    <a:pt x="990" y="84378"/>
                  </a:lnTo>
                  <a:lnTo>
                    <a:pt x="1384" y="83985"/>
                  </a:lnTo>
                  <a:lnTo>
                    <a:pt x="1384" y="83604"/>
                  </a:lnTo>
                  <a:lnTo>
                    <a:pt x="1778" y="83604"/>
                  </a:lnTo>
                  <a:lnTo>
                    <a:pt x="1778" y="80721"/>
                  </a:lnTo>
                  <a:close/>
                </a:path>
                <a:path w="7620" h="85725">
                  <a:moveTo>
                    <a:pt x="2959" y="77825"/>
                  </a:moveTo>
                  <a:lnTo>
                    <a:pt x="596" y="77825"/>
                  </a:lnTo>
                  <a:lnTo>
                    <a:pt x="596" y="79171"/>
                  </a:lnTo>
                  <a:lnTo>
                    <a:pt x="990" y="79565"/>
                  </a:lnTo>
                  <a:lnTo>
                    <a:pt x="596" y="79946"/>
                  </a:lnTo>
                  <a:lnTo>
                    <a:pt x="596" y="80721"/>
                  </a:lnTo>
                  <a:lnTo>
                    <a:pt x="2171" y="80721"/>
                  </a:lnTo>
                  <a:lnTo>
                    <a:pt x="2171" y="79946"/>
                  </a:lnTo>
                  <a:lnTo>
                    <a:pt x="2565" y="79946"/>
                  </a:lnTo>
                  <a:lnTo>
                    <a:pt x="2565" y="78790"/>
                  </a:lnTo>
                  <a:lnTo>
                    <a:pt x="2959" y="78397"/>
                  </a:lnTo>
                  <a:lnTo>
                    <a:pt x="2959" y="77825"/>
                  </a:lnTo>
                  <a:close/>
                </a:path>
                <a:path w="7620" h="85725">
                  <a:moveTo>
                    <a:pt x="2959" y="73583"/>
                  </a:moveTo>
                  <a:lnTo>
                    <a:pt x="1778" y="73583"/>
                  </a:lnTo>
                  <a:lnTo>
                    <a:pt x="1778" y="74358"/>
                  </a:lnTo>
                  <a:lnTo>
                    <a:pt x="1384" y="74358"/>
                  </a:lnTo>
                  <a:lnTo>
                    <a:pt x="1384" y="76288"/>
                  </a:lnTo>
                  <a:lnTo>
                    <a:pt x="990" y="76288"/>
                  </a:lnTo>
                  <a:lnTo>
                    <a:pt x="990" y="76669"/>
                  </a:lnTo>
                  <a:lnTo>
                    <a:pt x="596" y="77050"/>
                  </a:lnTo>
                  <a:lnTo>
                    <a:pt x="596" y="77444"/>
                  </a:lnTo>
                  <a:lnTo>
                    <a:pt x="990" y="77444"/>
                  </a:lnTo>
                  <a:lnTo>
                    <a:pt x="990" y="77825"/>
                  </a:lnTo>
                  <a:lnTo>
                    <a:pt x="2565" y="77825"/>
                  </a:lnTo>
                  <a:lnTo>
                    <a:pt x="2565" y="75133"/>
                  </a:lnTo>
                  <a:lnTo>
                    <a:pt x="2959" y="75133"/>
                  </a:lnTo>
                  <a:lnTo>
                    <a:pt x="2959" y="73583"/>
                  </a:lnTo>
                  <a:close/>
                </a:path>
                <a:path w="7620" h="85725">
                  <a:moveTo>
                    <a:pt x="3352" y="73215"/>
                  </a:moveTo>
                  <a:lnTo>
                    <a:pt x="2959" y="73215"/>
                  </a:lnTo>
                  <a:lnTo>
                    <a:pt x="2959" y="73583"/>
                  </a:lnTo>
                  <a:lnTo>
                    <a:pt x="3352" y="7321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2" name="object 3392"/>
            <p:cNvSpPr/>
            <p:nvPr/>
          </p:nvSpPr>
          <p:spPr>
            <a:xfrm>
              <a:off x="4785785" y="2133517"/>
              <a:ext cx="7620" cy="85725"/>
            </a:xfrm>
            <a:custGeom>
              <a:avLst/>
              <a:gdLst/>
              <a:ahLst/>
              <a:cxnLst/>
              <a:rect l="l" t="t" r="r" b="b"/>
              <a:pathLst>
                <a:path w="7620" h="85725">
                  <a:moveTo>
                    <a:pt x="2959" y="0"/>
                  </a:moveTo>
                  <a:lnTo>
                    <a:pt x="3352" y="0"/>
                  </a:lnTo>
                  <a:lnTo>
                    <a:pt x="3746" y="0"/>
                  </a:lnTo>
                  <a:lnTo>
                    <a:pt x="3746" y="381"/>
                  </a:lnTo>
                  <a:lnTo>
                    <a:pt x="3746" y="774"/>
                  </a:lnTo>
                  <a:lnTo>
                    <a:pt x="4140" y="774"/>
                  </a:lnTo>
                  <a:lnTo>
                    <a:pt x="4140" y="1155"/>
                  </a:lnTo>
                  <a:lnTo>
                    <a:pt x="4533" y="1155"/>
                  </a:lnTo>
                  <a:lnTo>
                    <a:pt x="4533" y="1536"/>
                  </a:lnTo>
                  <a:lnTo>
                    <a:pt x="4927" y="1536"/>
                  </a:lnTo>
                  <a:lnTo>
                    <a:pt x="4927" y="1727"/>
                  </a:lnTo>
                  <a:lnTo>
                    <a:pt x="5130" y="2120"/>
                  </a:lnTo>
                  <a:lnTo>
                    <a:pt x="5524" y="2120"/>
                  </a:lnTo>
                  <a:lnTo>
                    <a:pt x="5524" y="2501"/>
                  </a:lnTo>
                  <a:lnTo>
                    <a:pt x="5130" y="2501"/>
                  </a:lnTo>
                  <a:lnTo>
                    <a:pt x="5524" y="2501"/>
                  </a:lnTo>
                  <a:lnTo>
                    <a:pt x="5130" y="2882"/>
                  </a:lnTo>
                  <a:lnTo>
                    <a:pt x="5130" y="2501"/>
                  </a:lnTo>
                  <a:lnTo>
                    <a:pt x="5130" y="2882"/>
                  </a:lnTo>
                  <a:lnTo>
                    <a:pt x="5130" y="3276"/>
                  </a:lnTo>
                  <a:lnTo>
                    <a:pt x="4927" y="3276"/>
                  </a:lnTo>
                  <a:lnTo>
                    <a:pt x="5130" y="3276"/>
                  </a:lnTo>
                  <a:lnTo>
                    <a:pt x="5130" y="3657"/>
                  </a:lnTo>
                  <a:lnTo>
                    <a:pt x="5130" y="4038"/>
                  </a:lnTo>
                  <a:lnTo>
                    <a:pt x="5524" y="4038"/>
                  </a:lnTo>
                  <a:lnTo>
                    <a:pt x="5524" y="4432"/>
                  </a:lnTo>
                  <a:lnTo>
                    <a:pt x="5130" y="4432"/>
                  </a:lnTo>
                  <a:lnTo>
                    <a:pt x="5524" y="4813"/>
                  </a:lnTo>
                  <a:lnTo>
                    <a:pt x="5524" y="5194"/>
                  </a:lnTo>
                  <a:lnTo>
                    <a:pt x="5524" y="5588"/>
                  </a:lnTo>
                  <a:lnTo>
                    <a:pt x="5524" y="5969"/>
                  </a:lnTo>
                  <a:lnTo>
                    <a:pt x="5918" y="6362"/>
                  </a:lnTo>
                  <a:lnTo>
                    <a:pt x="5918" y="6553"/>
                  </a:lnTo>
                  <a:lnTo>
                    <a:pt x="5524" y="6553"/>
                  </a:lnTo>
                  <a:lnTo>
                    <a:pt x="5524" y="6934"/>
                  </a:lnTo>
                  <a:lnTo>
                    <a:pt x="5524" y="7315"/>
                  </a:lnTo>
                  <a:lnTo>
                    <a:pt x="5524" y="7708"/>
                  </a:lnTo>
                  <a:lnTo>
                    <a:pt x="5130" y="7708"/>
                  </a:lnTo>
                  <a:lnTo>
                    <a:pt x="5130" y="8089"/>
                  </a:lnTo>
                  <a:lnTo>
                    <a:pt x="4927" y="8089"/>
                  </a:lnTo>
                  <a:lnTo>
                    <a:pt x="4927" y="8470"/>
                  </a:lnTo>
                  <a:lnTo>
                    <a:pt x="4533" y="8470"/>
                  </a:lnTo>
                  <a:lnTo>
                    <a:pt x="4533" y="8864"/>
                  </a:lnTo>
                  <a:lnTo>
                    <a:pt x="4927" y="8864"/>
                  </a:lnTo>
                  <a:lnTo>
                    <a:pt x="4533" y="8864"/>
                  </a:lnTo>
                  <a:lnTo>
                    <a:pt x="4533" y="9245"/>
                  </a:lnTo>
                  <a:lnTo>
                    <a:pt x="4533" y="9626"/>
                  </a:lnTo>
                  <a:lnTo>
                    <a:pt x="4533" y="10020"/>
                  </a:lnTo>
                  <a:lnTo>
                    <a:pt x="4533" y="10401"/>
                  </a:lnTo>
                  <a:lnTo>
                    <a:pt x="4927" y="10401"/>
                  </a:lnTo>
                  <a:lnTo>
                    <a:pt x="4927" y="10782"/>
                  </a:lnTo>
                  <a:lnTo>
                    <a:pt x="4927" y="11176"/>
                  </a:lnTo>
                  <a:lnTo>
                    <a:pt x="4927" y="10782"/>
                  </a:lnTo>
                  <a:lnTo>
                    <a:pt x="4533" y="10782"/>
                  </a:lnTo>
                  <a:lnTo>
                    <a:pt x="4140" y="10782"/>
                  </a:lnTo>
                  <a:lnTo>
                    <a:pt x="3746" y="10782"/>
                  </a:lnTo>
                  <a:lnTo>
                    <a:pt x="3746" y="11176"/>
                  </a:lnTo>
                  <a:lnTo>
                    <a:pt x="3352" y="11176"/>
                  </a:lnTo>
                  <a:lnTo>
                    <a:pt x="3352" y="10782"/>
                  </a:lnTo>
                  <a:lnTo>
                    <a:pt x="2959" y="10782"/>
                  </a:lnTo>
                  <a:lnTo>
                    <a:pt x="2959" y="10401"/>
                  </a:lnTo>
                  <a:lnTo>
                    <a:pt x="2959" y="10020"/>
                  </a:lnTo>
                  <a:lnTo>
                    <a:pt x="2565" y="9626"/>
                  </a:lnTo>
                  <a:lnTo>
                    <a:pt x="2565" y="9245"/>
                  </a:lnTo>
                  <a:lnTo>
                    <a:pt x="2171" y="9245"/>
                  </a:lnTo>
                  <a:lnTo>
                    <a:pt x="1778" y="9245"/>
                  </a:lnTo>
                  <a:lnTo>
                    <a:pt x="1778" y="8864"/>
                  </a:lnTo>
                  <a:lnTo>
                    <a:pt x="1384" y="8864"/>
                  </a:lnTo>
                  <a:lnTo>
                    <a:pt x="1384" y="8470"/>
                  </a:lnTo>
                  <a:lnTo>
                    <a:pt x="1778" y="8470"/>
                  </a:lnTo>
                  <a:lnTo>
                    <a:pt x="1778" y="8089"/>
                  </a:lnTo>
                  <a:lnTo>
                    <a:pt x="2171" y="8089"/>
                  </a:lnTo>
                  <a:lnTo>
                    <a:pt x="2565" y="8089"/>
                  </a:lnTo>
                  <a:lnTo>
                    <a:pt x="2565" y="7708"/>
                  </a:lnTo>
                  <a:lnTo>
                    <a:pt x="2171" y="7708"/>
                  </a:lnTo>
                  <a:lnTo>
                    <a:pt x="2171" y="7315"/>
                  </a:lnTo>
                  <a:lnTo>
                    <a:pt x="2171" y="6934"/>
                  </a:lnTo>
                  <a:lnTo>
                    <a:pt x="2565" y="6934"/>
                  </a:lnTo>
                  <a:lnTo>
                    <a:pt x="2565" y="6553"/>
                  </a:lnTo>
                  <a:lnTo>
                    <a:pt x="2959" y="6553"/>
                  </a:lnTo>
                  <a:lnTo>
                    <a:pt x="2959" y="6362"/>
                  </a:lnTo>
                  <a:lnTo>
                    <a:pt x="2959" y="5969"/>
                  </a:lnTo>
                  <a:lnTo>
                    <a:pt x="3352" y="6362"/>
                  </a:lnTo>
                  <a:lnTo>
                    <a:pt x="3352" y="5969"/>
                  </a:lnTo>
                  <a:lnTo>
                    <a:pt x="3352" y="5588"/>
                  </a:lnTo>
                  <a:lnTo>
                    <a:pt x="3352" y="5194"/>
                  </a:lnTo>
                  <a:lnTo>
                    <a:pt x="3352" y="4813"/>
                  </a:lnTo>
                  <a:lnTo>
                    <a:pt x="3352" y="4432"/>
                  </a:lnTo>
                  <a:lnTo>
                    <a:pt x="3352" y="4038"/>
                  </a:lnTo>
                  <a:lnTo>
                    <a:pt x="2959" y="4038"/>
                  </a:lnTo>
                  <a:lnTo>
                    <a:pt x="2959" y="3657"/>
                  </a:lnTo>
                  <a:lnTo>
                    <a:pt x="2959" y="3276"/>
                  </a:lnTo>
                  <a:lnTo>
                    <a:pt x="2959" y="2882"/>
                  </a:lnTo>
                  <a:lnTo>
                    <a:pt x="2959" y="2501"/>
                  </a:lnTo>
                  <a:lnTo>
                    <a:pt x="2565" y="2501"/>
                  </a:lnTo>
                  <a:lnTo>
                    <a:pt x="2565" y="0"/>
                  </a:lnTo>
                  <a:lnTo>
                    <a:pt x="2959" y="0"/>
                  </a:lnTo>
                  <a:close/>
                </a:path>
                <a:path w="7620" h="85725">
                  <a:moveTo>
                    <a:pt x="4927" y="17335"/>
                  </a:moveTo>
                  <a:lnTo>
                    <a:pt x="5130" y="17335"/>
                  </a:lnTo>
                  <a:lnTo>
                    <a:pt x="5130" y="17729"/>
                  </a:lnTo>
                  <a:lnTo>
                    <a:pt x="5130" y="18110"/>
                  </a:lnTo>
                  <a:lnTo>
                    <a:pt x="5524" y="18110"/>
                  </a:lnTo>
                  <a:lnTo>
                    <a:pt x="5524" y="18491"/>
                  </a:lnTo>
                  <a:lnTo>
                    <a:pt x="5524" y="18884"/>
                  </a:lnTo>
                  <a:lnTo>
                    <a:pt x="5524" y="19265"/>
                  </a:lnTo>
                  <a:lnTo>
                    <a:pt x="5524" y="19646"/>
                  </a:lnTo>
                  <a:lnTo>
                    <a:pt x="5918" y="19646"/>
                  </a:lnTo>
                  <a:lnTo>
                    <a:pt x="5918" y="20040"/>
                  </a:lnTo>
                  <a:lnTo>
                    <a:pt x="6311" y="20040"/>
                  </a:lnTo>
                  <a:lnTo>
                    <a:pt x="6311" y="20421"/>
                  </a:lnTo>
                  <a:lnTo>
                    <a:pt x="6705" y="20421"/>
                  </a:lnTo>
                  <a:lnTo>
                    <a:pt x="6705" y="20612"/>
                  </a:lnTo>
                  <a:lnTo>
                    <a:pt x="6705" y="20993"/>
                  </a:lnTo>
                  <a:lnTo>
                    <a:pt x="7099" y="20993"/>
                  </a:lnTo>
                  <a:lnTo>
                    <a:pt x="7099" y="21386"/>
                  </a:lnTo>
                  <a:lnTo>
                    <a:pt x="6705" y="21386"/>
                  </a:lnTo>
                  <a:lnTo>
                    <a:pt x="6705" y="21767"/>
                  </a:lnTo>
                  <a:lnTo>
                    <a:pt x="6311" y="21767"/>
                  </a:lnTo>
                  <a:lnTo>
                    <a:pt x="6311" y="22148"/>
                  </a:lnTo>
                  <a:lnTo>
                    <a:pt x="5918" y="22148"/>
                  </a:lnTo>
                  <a:lnTo>
                    <a:pt x="5524" y="21767"/>
                  </a:lnTo>
                  <a:lnTo>
                    <a:pt x="5524" y="21386"/>
                  </a:lnTo>
                  <a:lnTo>
                    <a:pt x="5130" y="21386"/>
                  </a:lnTo>
                  <a:lnTo>
                    <a:pt x="5130" y="20993"/>
                  </a:lnTo>
                  <a:lnTo>
                    <a:pt x="5130" y="20612"/>
                  </a:lnTo>
                  <a:lnTo>
                    <a:pt x="4927" y="20421"/>
                  </a:lnTo>
                  <a:lnTo>
                    <a:pt x="5130" y="20421"/>
                  </a:lnTo>
                  <a:lnTo>
                    <a:pt x="4927" y="20421"/>
                  </a:lnTo>
                  <a:lnTo>
                    <a:pt x="5130" y="20040"/>
                  </a:lnTo>
                  <a:lnTo>
                    <a:pt x="4927" y="20040"/>
                  </a:lnTo>
                  <a:lnTo>
                    <a:pt x="4927" y="19646"/>
                  </a:lnTo>
                  <a:lnTo>
                    <a:pt x="4927" y="19265"/>
                  </a:lnTo>
                  <a:lnTo>
                    <a:pt x="4927" y="18884"/>
                  </a:lnTo>
                  <a:lnTo>
                    <a:pt x="4533" y="18884"/>
                  </a:lnTo>
                  <a:lnTo>
                    <a:pt x="4533" y="18491"/>
                  </a:lnTo>
                  <a:lnTo>
                    <a:pt x="4533" y="18110"/>
                  </a:lnTo>
                  <a:lnTo>
                    <a:pt x="4533" y="17729"/>
                  </a:lnTo>
                  <a:lnTo>
                    <a:pt x="4533" y="17335"/>
                  </a:lnTo>
                  <a:lnTo>
                    <a:pt x="4927" y="17335"/>
                  </a:lnTo>
                  <a:close/>
                </a:path>
                <a:path w="7620" h="85725">
                  <a:moveTo>
                    <a:pt x="3352" y="73202"/>
                  </a:moveTo>
                  <a:lnTo>
                    <a:pt x="2959" y="73583"/>
                  </a:lnTo>
                  <a:lnTo>
                    <a:pt x="3352" y="73583"/>
                  </a:lnTo>
                  <a:lnTo>
                    <a:pt x="2959" y="73583"/>
                  </a:lnTo>
                  <a:lnTo>
                    <a:pt x="2959" y="73977"/>
                  </a:lnTo>
                  <a:lnTo>
                    <a:pt x="2959" y="74358"/>
                  </a:lnTo>
                  <a:lnTo>
                    <a:pt x="2959" y="74739"/>
                  </a:lnTo>
                  <a:lnTo>
                    <a:pt x="2959" y="75133"/>
                  </a:lnTo>
                  <a:lnTo>
                    <a:pt x="2565" y="75133"/>
                  </a:lnTo>
                  <a:lnTo>
                    <a:pt x="2565" y="75514"/>
                  </a:lnTo>
                  <a:lnTo>
                    <a:pt x="2565" y="75895"/>
                  </a:lnTo>
                  <a:lnTo>
                    <a:pt x="2959" y="75895"/>
                  </a:lnTo>
                  <a:lnTo>
                    <a:pt x="2565" y="75895"/>
                  </a:lnTo>
                  <a:lnTo>
                    <a:pt x="2565" y="76276"/>
                  </a:lnTo>
                  <a:lnTo>
                    <a:pt x="2565" y="76669"/>
                  </a:lnTo>
                  <a:lnTo>
                    <a:pt x="2565" y="77050"/>
                  </a:lnTo>
                  <a:lnTo>
                    <a:pt x="2565" y="77431"/>
                  </a:lnTo>
                  <a:lnTo>
                    <a:pt x="2565" y="77825"/>
                  </a:lnTo>
                  <a:lnTo>
                    <a:pt x="2959" y="77825"/>
                  </a:lnTo>
                  <a:lnTo>
                    <a:pt x="2959" y="78016"/>
                  </a:lnTo>
                  <a:lnTo>
                    <a:pt x="2565" y="78016"/>
                  </a:lnTo>
                  <a:lnTo>
                    <a:pt x="2959" y="78016"/>
                  </a:lnTo>
                  <a:lnTo>
                    <a:pt x="2959" y="78397"/>
                  </a:lnTo>
                  <a:lnTo>
                    <a:pt x="2565" y="78790"/>
                  </a:lnTo>
                  <a:lnTo>
                    <a:pt x="2565" y="79171"/>
                  </a:lnTo>
                  <a:lnTo>
                    <a:pt x="2565" y="79552"/>
                  </a:lnTo>
                  <a:lnTo>
                    <a:pt x="2565" y="79946"/>
                  </a:lnTo>
                  <a:lnTo>
                    <a:pt x="2171" y="79946"/>
                  </a:lnTo>
                  <a:lnTo>
                    <a:pt x="2171" y="80327"/>
                  </a:lnTo>
                  <a:lnTo>
                    <a:pt x="2171" y="80708"/>
                  </a:lnTo>
                  <a:lnTo>
                    <a:pt x="1778" y="80708"/>
                  </a:lnTo>
                  <a:lnTo>
                    <a:pt x="1778" y="83604"/>
                  </a:lnTo>
                  <a:lnTo>
                    <a:pt x="1384" y="83604"/>
                  </a:lnTo>
                  <a:lnTo>
                    <a:pt x="1384" y="83985"/>
                  </a:lnTo>
                  <a:lnTo>
                    <a:pt x="990" y="84378"/>
                  </a:lnTo>
                  <a:lnTo>
                    <a:pt x="990" y="84759"/>
                  </a:lnTo>
                  <a:lnTo>
                    <a:pt x="990" y="84378"/>
                  </a:lnTo>
                  <a:lnTo>
                    <a:pt x="990" y="84759"/>
                  </a:lnTo>
                  <a:lnTo>
                    <a:pt x="596" y="84759"/>
                  </a:lnTo>
                  <a:lnTo>
                    <a:pt x="393" y="85140"/>
                  </a:lnTo>
                  <a:lnTo>
                    <a:pt x="393" y="84759"/>
                  </a:lnTo>
                  <a:lnTo>
                    <a:pt x="393" y="85140"/>
                  </a:lnTo>
                  <a:lnTo>
                    <a:pt x="393" y="84759"/>
                  </a:lnTo>
                  <a:lnTo>
                    <a:pt x="393" y="84378"/>
                  </a:lnTo>
                  <a:lnTo>
                    <a:pt x="393" y="83985"/>
                  </a:lnTo>
                  <a:lnTo>
                    <a:pt x="393" y="83604"/>
                  </a:lnTo>
                  <a:lnTo>
                    <a:pt x="0" y="83604"/>
                  </a:lnTo>
                  <a:lnTo>
                    <a:pt x="393" y="83604"/>
                  </a:lnTo>
                  <a:lnTo>
                    <a:pt x="393" y="83223"/>
                  </a:lnTo>
                  <a:lnTo>
                    <a:pt x="393" y="82829"/>
                  </a:lnTo>
                  <a:lnTo>
                    <a:pt x="393" y="82638"/>
                  </a:lnTo>
                  <a:lnTo>
                    <a:pt x="393" y="82257"/>
                  </a:lnTo>
                  <a:lnTo>
                    <a:pt x="0" y="82257"/>
                  </a:lnTo>
                  <a:lnTo>
                    <a:pt x="0" y="81864"/>
                  </a:lnTo>
                  <a:lnTo>
                    <a:pt x="393" y="81864"/>
                  </a:lnTo>
                  <a:lnTo>
                    <a:pt x="0" y="81483"/>
                  </a:lnTo>
                  <a:lnTo>
                    <a:pt x="393" y="81483"/>
                  </a:lnTo>
                  <a:lnTo>
                    <a:pt x="0" y="81483"/>
                  </a:lnTo>
                  <a:lnTo>
                    <a:pt x="393" y="81483"/>
                  </a:lnTo>
                  <a:lnTo>
                    <a:pt x="393" y="81102"/>
                  </a:lnTo>
                  <a:lnTo>
                    <a:pt x="0" y="81102"/>
                  </a:lnTo>
                  <a:lnTo>
                    <a:pt x="393" y="81102"/>
                  </a:lnTo>
                  <a:lnTo>
                    <a:pt x="0" y="81102"/>
                  </a:lnTo>
                  <a:lnTo>
                    <a:pt x="393" y="80708"/>
                  </a:lnTo>
                  <a:lnTo>
                    <a:pt x="596" y="80708"/>
                  </a:lnTo>
                  <a:lnTo>
                    <a:pt x="596" y="80327"/>
                  </a:lnTo>
                  <a:lnTo>
                    <a:pt x="596" y="79946"/>
                  </a:lnTo>
                  <a:lnTo>
                    <a:pt x="990" y="79552"/>
                  </a:lnTo>
                  <a:lnTo>
                    <a:pt x="596" y="79171"/>
                  </a:lnTo>
                  <a:lnTo>
                    <a:pt x="596" y="78790"/>
                  </a:lnTo>
                  <a:lnTo>
                    <a:pt x="596" y="78397"/>
                  </a:lnTo>
                  <a:lnTo>
                    <a:pt x="596" y="78016"/>
                  </a:lnTo>
                  <a:lnTo>
                    <a:pt x="596" y="77825"/>
                  </a:lnTo>
                  <a:lnTo>
                    <a:pt x="990" y="77825"/>
                  </a:lnTo>
                  <a:lnTo>
                    <a:pt x="990" y="77431"/>
                  </a:lnTo>
                  <a:lnTo>
                    <a:pt x="596" y="77431"/>
                  </a:lnTo>
                  <a:lnTo>
                    <a:pt x="596" y="77050"/>
                  </a:lnTo>
                  <a:lnTo>
                    <a:pt x="990" y="76669"/>
                  </a:lnTo>
                  <a:lnTo>
                    <a:pt x="990" y="76276"/>
                  </a:lnTo>
                  <a:lnTo>
                    <a:pt x="1384" y="76276"/>
                  </a:lnTo>
                  <a:lnTo>
                    <a:pt x="990" y="76276"/>
                  </a:lnTo>
                  <a:lnTo>
                    <a:pt x="1384" y="76276"/>
                  </a:lnTo>
                  <a:lnTo>
                    <a:pt x="1384" y="75895"/>
                  </a:lnTo>
                  <a:lnTo>
                    <a:pt x="1778" y="75895"/>
                  </a:lnTo>
                  <a:lnTo>
                    <a:pt x="1384" y="75895"/>
                  </a:lnTo>
                  <a:lnTo>
                    <a:pt x="1778" y="75895"/>
                  </a:lnTo>
                  <a:lnTo>
                    <a:pt x="1384" y="75895"/>
                  </a:lnTo>
                  <a:lnTo>
                    <a:pt x="1384" y="75514"/>
                  </a:lnTo>
                  <a:lnTo>
                    <a:pt x="1384" y="75133"/>
                  </a:lnTo>
                  <a:lnTo>
                    <a:pt x="990" y="75133"/>
                  </a:lnTo>
                  <a:lnTo>
                    <a:pt x="1384" y="75133"/>
                  </a:lnTo>
                  <a:lnTo>
                    <a:pt x="990" y="75133"/>
                  </a:lnTo>
                  <a:lnTo>
                    <a:pt x="1384" y="75133"/>
                  </a:lnTo>
                  <a:lnTo>
                    <a:pt x="1384" y="74739"/>
                  </a:lnTo>
                  <a:lnTo>
                    <a:pt x="1384" y="74358"/>
                  </a:lnTo>
                  <a:lnTo>
                    <a:pt x="1778" y="74358"/>
                  </a:lnTo>
                  <a:lnTo>
                    <a:pt x="1778" y="73977"/>
                  </a:lnTo>
                  <a:lnTo>
                    <a:pt x="1778" y="73583"/>
                  </a:lnTo>
                  <a:lnTo>
                    <a:pt x="2171" y="73583"/>
                  </a:lnTo>
                  <a:lnTo>
                    <a:pt x="2565" y="73583"/>
                  </a:lnTo>
                  <a:lnTo>
                    <a:pt x="2959" y="73583"/>
                  </a:lnTo>
                  <a:lnTo>
                    <a:pt x="2959" y="73202"/>
                  </a:lnTo>
                  <a:lnTo>
                    <a:pt x="3352" y="73202"/>
                  </a:lnTo>
                  <a:lnTo>
                    <a:pt x="3352" y="73012"/>
                  </a:lnTo>
                  <a:lnTo>
                    <a:pt x="3352" y="7320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3" name="object 3393"/>
            <p:cNvSpPr/>
            <p:nvPr/>
          </p:nvSpPr>
          <p:spPr>
            <a:xfrm>
              <a:off x="4683164" y="2139867"/>
              <a:ext cx="59690" cy="102870"/>
            </a:xfrm>
            <a:custGeom>
              <a:avLst/>
              <a:gdLst/>
              <a:ahLst/>
              <a:cxnLst/>
              <a:rect l="l" t="t" r="r" b="b"/>
              <a:pathLst>
                <a:path w="59689" h="102869">
                  <a:moveTo>
                    <a:pt x="56426" y="89280"/>
                  </a:moveTo>
                  <a:lnTo>
                    <a:pt x="43776" y="89280"/>
                  </a:lnTo>
                  <a:lnTo>
                    <a:pt x="43776" y="90423"/>
                  </a:lnTo>
                  <a:lnTo>
                    <a:pt x="44170" y="90804"/>
                  </a:lnTo>
                  <a:lnTo>
                    <a:pt x="44170" y="92582"/>
                  </a:lnTo>
                  <a:lnTo>
                    <a:pt x="44564" y="92963"/>
                  </a:lnTo>
                  <a:lnTo>
                    <a:pt x="44564" y="94487"/>
                  </a:lnTo>
                  <a:lnTo>
                    <a:pt x="44945" y="94487"/>
                  </a:lnTo>
                  <a:lnTo>
                    <a:pt x="44945" y="95757"/>
                  </a:lnTo>
                  <a:lnTo>
                    <a:pt x="45339" y="95757"/>
                  </a:lnTo>
                  <a:lnTo>
                    <a:pt x="45339" y="96138"/>
                  </a:lnTo>
                  <a:lnTo>
                    <a:pt x="45720" y="96519"/>
                  </a:lnTo>
                  <a:lnTo>
                    <a:pt x="45720" y="96900"/>
                  </a:lnTo>
                  <a:lnTo>
                    <a:pt x="46113" y="96900"/>
                  </a:lnTo>
                  <a:lnTo>
                    <a:pt x="46113" y="97408"/>
                  </a:lnTo>
                  <a:lnTo>
                    <a:pt x="46316" y="97408"/>
                  </a:lnTo>
                  <a:lnTo>
                    <a:pt x="46316" y="97662"/>
                  </a:lnTo>
                  <a:lnTo>
                    <a:pt x="46697" y="97662"/>
                  </a:lnTo>
                  <a:lnTo>
                    <a:pt x="46697" y="98170"/>
                  </a:lnTo>
                  <a:lnTo>
                    <a:pt x="47091" y="98551"/>
                  </a:lnTo>
                  <a:lnTo>
                    <a:pt x="47091" y="98932"/>
                  </a:lnTo>
                  <a:lnTo>
                    <a:pt x="47485" y="98932"/>
                  </a:lnTo>
                  <a:lnTo>
                    <a:pt x="47485" y="99694"/>
                  </a:lnTo>
                  <a:lnTo>
                    <a:pt x="47866" y="99694"/>
                  </a:lnTo>
                  <a:lnTo>
                    <a:pt x="47866" y="100075"/>
                  </a:lnTo>
                  <a:lnTo>
                    <a:pt x="48260" y="100456"/>
                  </a:lnTo>
                  <a:lnTo>
                    <a:pt x="48641" y="100583"/>
                  </a:lnTo>
                  <a:lnTo>
                    <a:pt x="48641" y="100964"/>
                  </a:lnTo>
                  <a:lnTo>
                    <a:pt x="49034" y="100964"/>
                  </a:lnTo>
                  <a:lnTo>
                    <a:pt x="49034" y="101726"/>
                  </a:lnTo>
                  <a:lnTo>
                    <a:pt x="49809" y="101726"/>
                  </a:lnTo>
                  <a:lnTo>
                    <a:pt x="49809" y="102107"/>
                  </a:lnTo>
                  <a:lnTo>
                    <a:pt x="50203" y="102107"/>
                  </a:lnTo>
                  <a:lnTo>
                    <a:pt x="50203" y="102488"/>
                  </a:lnTo>
                  <a:lnTo>
                    <a:pt x="50596" y="102488"/>
                  </a:lnTo>
                  <a:lnTo>
                    <a:pt x="50596" y="102869"/>
                  </a:lnTo>
                  <a:lnTo>
                    <a:pt x="50787" y="102869"/>
                  </a:lnTo>
                  <a:lnTo>
                    <a:pt x="50787" y="102107"/>
                  </a:lnTo>
                  <a:lnTo>
                    <a:pt x="50596" y="101726"/>
                  </a:lnTo>
                  <a:lnTo>
                    <a:pt x="50787" y="101345"/>
                  </a:lnTo>
                  <a:lnTo>
                    <a:pt x="50787" y="100456"/>
                  </a:lnTo>
                  <a:lnTo>
                    <a:pt x="50596" y="100456"/>
                  </a:lnTo>
                  <a:lnTo>
                    <a:pt x="50596" y="98551"/>
                  </a:lnTo>
                  <a:lnTo>
                    <a:pt x="50203" y="98551"/>
                  </a:lnTo>
                  <a:lnTo>
                    <a:pt x="50203" y="98170"/>
                  </a:lnTo>
                  <a:lnTo>
                    <a:pt x="49809" y="97662"/>
                  </a:lnTo>
                  <a:lnTo>
                    <a:pt x="49809" y="96138"/>
                  </a:lnTo>
                  <a:lnTo>
                    <a:pt x="49428" y="96138"/>
                  </a:lnTo>
                  <a:lnTo>
                    <a:pt x="49428" y="94487"/>
                  </a:lnTo>
                  <a:lnTo>
                    <a:pt x="49034" y="94106"/>
                  </a:lnTo>
                  <a:lnTo>
                    <a:pt x="49034" y="91439"/>
                  </a:lnTo>
                  <a:lnTo>
                    <a:pt x="49428" y="91439"/>
                  </a:lnTo>
                  <a:lnTo>
                    <a:pt x="49428" y="90931"/>
                  </a:lnTo>
                  <a:lnTo>
                    <a:pt x="49809" y="90931"/>
                  </a:lnTo>
                  <a:lnTo>
                    <a:pt x="50203" y="90804"/>
                  </a:lnTo>
                  <a:lnTo>
                    <a:pt x="50203" y="90423"/>
                  </a:lnTo>
                  <a:lnTo>
                    <a:pt x="56819" y="90423"/>
                  </a:lnTo>
                  <a:lnTo>
                    <a:pt x="56819" y="90042"/>
                  </a:lnTo>
                  <a:lnTo>
                    <a:pt x="56426" y="89661"/>
                  </a:lnTo>
                  <a:lnTo>
                    <a:pt x="56426" y="89280"/>
                  </a:lnTo>
                  <a:close/>
                </a:path>
                <a:path w="59689" h="102869">
                  <a:moveTo>
                    <a:pt x="58381" y="92963"/>
                  </a:moveTo>
                  <a:lnTo>
                    <a:pt x="57213" y="92963"/>
                  </a:lnTo>
                  <a:lnTo>
                    <a:pt x="57213" y="93344"/>
                  </a:lnTo>
                  <a:lnTo>
                    <a:pt x="57594" y="93725"/>
                  </a:lnTo>
                  <a:lnTo>
                    <a:pt x="57988" y="93725"/>
                  </a:lnTo>
                  <a:lnTo>
                    <a:pt x="57988" y="94106"/>
                  </a:lnTo>
                  <a:lnTo>
                    <a:pt x="58381" y="94487"/>
                  </a:lnTo>
                  <a:lnTo>
                    <a:pt x="58381" y="95249"/>
                  </a:lnTo>
                  <a:lnTo>
                    <a:pt x="58762" y="95249"/>
                  </a:lnTo>
                  <a:lnTo>
                    <a:pt x="58762" y="95757"/>
                  </a:lnTo>
                  <a:lnTo>
                    <a:pt x="59156" y="95757"/>
                  </a:lnTo>
                  <a:lnTo>
                    <a:pt x="59156" y="96138"/>
                  </a:lnTo>
                  <a:lnTo>
                    <a:pt x="59550" y="96519"/>
                  </a:lnTo>
                  <a:lnTo>
                    <a:pt x="59550" y="95630"/>
                  </a:lnTo>
                  <a:lnTo>
                    <a:pt x="59156" y="95630"/>
                  </a:lnTo>
                  <a:lnTo>
                    <a:pt x="59156" y="95249"/>
                  </a:lnTo>
                  <a:lnTo>
                    <a:pt x="58762" y="94868"/>
                  </a:lnTo>
                  <a:lnTo>
                    <a:pt x="58762" y="93344"/>
                  </a:lnTo>
                  <a:lnTo>
                    <a:pt x="58381" y="93344"/>
                  </a:lnTo>
                  <a:lnTo>
                    <a:pt x="58381" y="92963"/>
                  </a:lnTo>
                  <a:close/>
                </a:path>
                <a:path w="59689" h="102869">
                  <a:moveTo>
                    <a:pt x="57213" y="90423"/>
                  </a:moveTo>
                  <a:lnTo>
                    <a:pt x="55651" y="90423"/>
                  </a:lnTo>
                  <a:lnTo>
                    <a:pt x="55651" y="90804"/>
                  </a:lnTo>
                  <a:lnTo>
                    <a:pt x="56045" y="90804"/>
                  </a:lnTo>
                  <a:lnTo>
                    <a:pt x="56045" y="92201"/>
                  </a:lnTo>
                  <a:lnTo>
                    <a:pt x="56426" y="92201"/>
                  </a:lnTo>
                  <a:lnTo>
                    <a:pt x="56426" y="92582"/>
                  </a:lnTo>
                  <a:lnTo>
                    <a:pt x="56819" y="92963"/>
                  </a:lnTo>
                  <a:lnTo>
                    <a:pt x="58762" y="92963"/>
                  </a:lnTo>
                  <a:lnTo>
                    <a:pt x="58762" y="92582"/>
                  </a:lnTo>
                  <a:lnTo>
                    <a:pt x="58381" y="92582"/>
                  </a:lnTo>
                  <a:lnTo>
                    <a:pt x="58381" y="91820"/>
                  </a:lnTo>
                  <a:lnTo>
                    <a:pt x="57988" y="91820"/>
                  </a:lnTo>
                  <a:lnTo>
                    <a:pt x="57988" y="90931"/>
                  </a:lnTo>
                  <a:lnTo>
                    <a:pt x="57594" y="90931"/>
                  </a:lnTo>
                  <a:lnTo>
                    <a:pt x="57213" y="90804"/>
                  </a:lnTo>
                  <a:lnTo>
                    <a:pt x="57213" y="90423"/>
                  </a:lnTo>
                  <a:close/>
                </a:path>
                <a:path w="59689" h="102869">
                  <a:moveTo>
                    <a:pt x="52730" y="90931"/>
                  </a:moveTo>
                  <a:lnTo>
                    <a:pt x="50787" y="90931"/>
                  </a:lnTo>
                  <a:lnTo>
                    <a:pt x="50787" y="91820"/>
                  </a:lnTo>
                  <a:lnTo>
                    <a:pt x="51181" y="91820"/>
                  </a:lnTo>
                  <a:lnTo>
                    <a:pt x="51181" y="92201"/>
                  </a:lnTo>
                  <a:lnTo>
                    <a:pt x="51955" y="91439"/>
                  </a:lnTo>
                  <a:lnTo>
                    <a:pt x="52730" y="91439"/>
                  </a:lnTo>
                  <a:lnTo>
                    <a:pt x="52730" y="90931"/>
                  </a:lnTo>
                  <a:close/>
                </a:path>
                <a:path w="59689" h="102869">
                  <a:moveTo>
                    <a:pt x="57988" y="91439"/>
                  </a:moveTo>
                  <a:lnTo>
                    <a:pt x="57988" y="91820"/>
                  </a:lnTo>
                  <a:lnTo>
                    <a:pt x="58381" y="91820"/>
                  </a:lnTo>
                  <a:lnTo>
                    <a:pt x="57988" y="91439"/>
                  </a:lnTo>
                  <a:close/>
                </a:path>
                <a:path w="59689" h="102869">
                  <a:moveTo>
                    <a:pt x="55651" y="90931"/>
                  </a:moveTo>
                  <a:lnTo>
                    <a:pt x="55460" y="90931"/>
                  </a:lnTo>
                  <a:lnTo>
                    <a:pt x="55651" y="91439"/>
                  </a:lnTo>
                  <a:lnTo>
                    <a:pt x="55651" y="90931"/>
                  </a:lnTo>
                  <a:close/>
                </a:path>
                <a:path w="59689" h="102869">
                  <a:moveTo>
                    <a:pt x="53898" y="90804"/>
                  </a:moveTo>
                  <a:lnTo>
                    <a:pt x="50596" y="90804"/>
                  </a:lnTo>
                  <a:lnTo>
                    <a:pt x="50596" y="90931"/>
                  </a:lnTo>
                  <a:lnTo>
                    <a:pt x="53505" y="90931"/>
                  </a:lnTo>
                  <a:lnTo>
                    <a:pt x="53898" y="90804"/>
                  </a:lnTo>
                  <a:close/>
                </a:path>
                <a:path w="59689" h="102869">
                  <a:moveTo>
                    <a:pt x="55067" y="90804"/>
                  </a:moveTo>
                  <a:lnTo>
                    <a:pt x="54673" y="90804"/>
                  </a:lnTo>
                  <a:lnTo>
                    <a:pt x="55067" y="90931"/>
                  </a:lnTo>
                  <a:lnTo>
                    <a:pt x="55067" y="90804"/>
                  </a:lnTo>
                  <a:close/>
                </a:path>
                <a:path w="59689" h="102869">
                  <a:moveTo>
                    <a:pt x="55460" y="90423"/>
                  </a:moveTo>
                  <a:lnTo>
                    <a:pt x="50203" y="90423"/>
                  </a:lnTo>
                  <a:lnTo>
                    <a:pt x="50203" y="90804"/>
                  </a:lnTo>
                  <a:lnTo>
                    <a:pt x="55460" y="90804"/>
                  </a:lnTo>
                  <a:lnTo>
                    <a:pt x="55460" y="90423"/>
                  </a:lnTo>
                  <a:close/>
                </a:path>
                <a:path w="59689" h="102869">
                  <a:moveTo>
                    <a:pt x="51955" y="87375"/>
                  </a:moveTo>
                  <a:lnTo>
                    <a:pt x="42608" y="87375"/>
                  </a:lnTo>
                  <a:lnTo>
                    <a:pt x="42608" y="87756"/>
                  </a:lnTo>
                  <a:lnTo>
                    <a:pt x="43002" y="87756"/>
                  </a:lnTo>
                  <a:lnTo>
                    <a:pt x="43002" y="88137"/>
                  </a:lnTo>
                  <a:lnTo>
                    <a:pt x="43395" y="88518"/>
                  </a:lnTo>
                  <a:lnTo>
                    <a:pt x="43395" y="89280"/>
                  </a:lnTo>
                  <a:lnTo>
                    <a:pt x="52730" y="89280"/>
                  </a:lnTo>
                  <a:lnTo>
                    <a:pt x="52730" y="88518"/>
                  </a:lnTo>
                  <a:lnTo>
                    <a:pt x="51955" y="88518"/>
                  </a:lnTo>
                  <a:lnTo>
                    <a:pt x="51955" y="87375"/>
                  </a:lnTo>
                  <a:close/>
                </a:path>
                <a:path w="59689" h="102869">
                  <a:moveTo>
                    <a:pt x="54673" y="88899"/>
                  </a:moveTo>
                  <a:lnTo>
                    <a:pt x="53898" y="88899"/>
                  </a:lnTo>
                  <a:lnTo>
                    <a:pt x="53898" y="89280"/>
                  </a:lnTo>
                  <a:lnTo>
                    <a:pt x="54673" y="89280"/>
                  </a:lnTo>
                  <a:lnTo>
                    <a:pt x="54673" y="88899"/>
                  </a:lnTo>
                  <a:close/>
                </a:path>
                <a:path w="59689" h="102869">
                  <a:moveTo>
                    <a:pt x="55651" y="88137"/>
                  </a:moveTo>
                  <a:lnTo>
                    <a:pt x="54292" y="88137"/>
                  </a:lnTo>
                  <a:lnTo>
                    <a:pt x="55067" y="88899"/>
                  </a:lnTo>
                  <a:lnTo>
                    <a:pt x="54673" y="89280"/>
                  </a:lnTo>
                  <a:lnTo>
                    <a:pt x="56045" y="89280"/>
                  </a:lnTo>
                  <a:lnTo>
                    <a:pt x="56045" y="88899"/>
                  </a:lnTo>
                  <a:lnTo>
                    <a:pt x="55651" y="88518"/>
                  </a:lnTo>
                  <a:lnTo>
                    <a:pt x="55651" y="88137"/>
                  </a:lnTo>
                  <a:close/>
                </a:path>
                <a:path w="59689" h="102869">
                  <a:moveTo>
                    <a:pt x="55460" y="87756"/>
                  </a:moveTo>
                  <a:lnTo>
                    <a:pt x="52730" y="87756"/>
                  </a:lnTo>
                  <a:lnTo>
                    <a:pt x="52730" y="88518"/>
                  </a:lnTo>
                  <a:lnTo>
                    <a:pt x="53124" y="88518"/>
                  </a:lnTo>
                  <a:lnTo>
                    <a:pt x="53124" y="88137"/>
                  </a:lnTo>
                  <a:lnTo>
                    <a:pt x="55460" y="88137"/>
                  </a:lnTo>
                  <a:lnTo>
                    <a:pt x="55460" y="87756"/>
                  </a:lnTo>
                  <a:close/>
                </a:path>
                <a:path w="59689" h="102869">
                  <a:moveTo>
                    <a:pt x="53505" y="88137"/>
                  </a:moveTo>
                  <a:lnTo>
                    <a:pt x="53124" y="88137"/>
                  </a:lnTo>
                  <a:lnTo>
                    <a:pt x="53505" y="88518"/>
                  </a:lnTo>
                  <a:lnTo>
                    <a:pt x="53505" y="88137"/>
                  </a:lnTo>
                  <a:close/>
                </a:path>
                <a:path w="59689" h="102869">
                  <a:moveTo>
                    <a:pt x="54292" y="88137"/>
                  </a:moveTo>
                  <a:lnTo>
                    <a:pt x="53898" y="88137"/>
                  </a:lnTo>
                  <a:lnTo>
                    <a:pt x="53898" y="88518"/>
                  </a:lnTo>
                  <a:lnTo>
                    <a:pt x="54292" y="88137"/>
                  </a:lnTo>
                  <a:close/>
                </a:path>
                <a:path w="59689" h="102869">
                  <a:moveTo>
                    <a:pt x="52336" y="87375"/>
                  </a:moveTo>
                  <a:lnTo>
                    <a:pt x="51955" y="87375"/>
                  </a:lnTo>
                  <a:lnTo>
                    <a:pt x="52336" y="87756"/>
                  </a:lnTo>
                  <a:lnTo>
                    <a:pt x="52336" y="87375"/>
                  </a:lnTo>
                  <a:close/>
                </a:path>
                <a:path w="59689" h="102869">
                  <a:moveTo>
                    <a:pt x="55067" y="86994"/>
                  </a:moveTo>
                  <a:lnTo>
                    <a:pt x="54673" y="86994"/>
                  </a:lnTo>
                  <a:lnTo>
                    <a:pt x="54673" y="87375"/>
                  </a:lnTo>
                  <a:lnTo>
                    <a:pt x="54292" y="87756"/>
                  </a:lnTo>
                  <a:lnTo>
                    <a:pt x="55067" y="87756"/>
                  </a:lnTo>
                  <a:lnTo>
                    <a:pt x="55067" y="86994"/>
                  </a:lnTo>
                  <a:close/>
                </a:path>
                <a:path w="59689" h="102869">
                  <a:moveTo>
                    <a:pt x="51181" y="86613"/>
                  </a:moveTo>
                  <a:lnTo>
                    <a:pt x="41833" y="86613"/>
                  </a:lnTo>
                  <a:lnTo>
                    <a:pt x="41833" y="86994"/>
                  </a:lnTo>
                  <a:lnTo>
                    <a:pt x="42227" y="86994"/>
                  </a:lnTo>
                  <a:lnTo>
                    <a:pt x="42227" y="87375"/>
                  </a:lnTo>
                  <a:lnTo>
                    <a:pt x="51562" y="87375"/>
                  </a:lnTo>
                  <a:lnTo>
                    <a:pt x="51562" y="86994"/>
                  </a:lnTo>
                  <a:lnTo>
                    <a:pt x="51181" y="86613"/>
                  </a:lnTo>
                  <a:close/>
                </a:path>
                <a:path w="59689" h="102869">
                  <a:moveTo>
                    <a:pt x="54673" y="86613"/>
                  </a:moveTo>
                  <a:lnTo>
                    <a:pt x="54292" y="86613"/>
                  </a:lnTo>
                  <a:lnTo>
                    <a:pt x="54292" y="86994"/>
                  </a:lnTo>
                  <a:lnTo>
                    <a:pt x="54673" y="86994"/>
                  </a:lnTo>
                  <a:lnTo>
                    <a:pt x="54673" y="86613"/>
                  </a:lnTo>
                  <a:close/>
                </a:path>
                <a:path w="59689" h="102869">
                  <a:moveTo>
                    <a:pt x="50203" y="85597"/>
                  </a:moveTo>
                  <a:lnTo>
                    <a:pt x="41440" y="85597"/>
                  </a:lnTo>
                  <a:lnTo>
                    <a:pt x="41440" y="86613"/>
                  </a:lnTo>
                  <a:lnTo>
                    <a:pt x="50787" y="86613"/>
                  </a:lnTo>
                  <a:lnTo>
                    <a:pt x="50787" y="86232"/>
                  </a:lnTo>
                  <a:lnTo>
                    <a:pt x="50596" y="86232"/>
                  </a:lnTo>
                  <a:lnTo>
                    <a:pt x="50596" y="85978"/>
                  </a:lnTo>
                  <a:lnTo>
                    <a:pt x="50203" y="85978"/>
                  </a:lnTo>
                  <a:lnTo>
                    <a:pt x="50203" y="85597"/>
                  </a:lnTo>
                  <a:close/>
                </a:path>
                <a:path w="59689" h="102869">
                  <a:moveTo>
                    <a:pt x="49034" y="83311"/>
                  </a:moveTo>
                  <a:lnTo>
                    <a:pt x="40081" y="83311"/>
                  </a:lnTo>
                  <a:lnTo>
                    <a:pt x="40081" y="84073"/>
                  </a:lnTo>
                  <a:lnTo>
                    <a:pt x="40474" y="84454"/>
                  </a:lnTo>
                  <a:lnTo>
                    <a:pt x="40474" y="84835"/>
                  </a:lnTo>
                  <a:lnTo>
                    <a:pt x="40855" y="84835"/>
                  </a:lnTo>
                  <a:lnTo>
                    <a:pt x="40855" y="85216"/>
                  </a:lnTo>
                  <a:lnTo>
                    <a:pt x="41249" y="85597"/>
                  </a:lnTo>
                  <a:lnTo>
                    <a:pt x="49809" y="85597"/>
                  </a:lnTo>
                  <a:lnTo>
                    <a:pt x="49809" y="84454"/>
                  </a:lnTo>
                  <a:lnTo>
                    <a:pt x="49428" y="84454"/>
                  </a:lnTo>
                  <a:lnTo>
                    <a:pt x="49428" y="84073"/>
                  </a:lnTo>
                  <a:lnTo>
                    <a:pt x="49034" y="84073"/>
                  </a:lnTo>
                  <a:lnTo>
                    <a:pt x="49034" y="83311"/>
                  </a:lnTo>
                  <a:close/>
                </a:path>
                <a:path w="59689" h="102869">
                  <a:moveTo>
                    <a:pt x="43395" y="80009"/>
                  </a:moveTo>
                  <a:lnTo>
                    <a:pt x="39306" y="80009"/>
                  </a:lnTo>
                  <a:lnTo>
                    <a:pt x="39306" y="81787"/>
                  </a:lnTo>
                  <a:lnTo>
                    <a:pt x="39700" y="82168"/>
                  </a:lnTo>
                  <a:lnTo>
                    <a:pt x="39700" y="83311"/>
                  </a:lnTo>
                  <a:lnTo>
                    <a:pt x="48260" y="83311"/>
                  </a:lnTo>
                  <a:lnTo>
                    <a:pt x="48260" y="82930"/>
                  </a:lnTo>
                  <a:lnTo>
                    <a:pt x="47866" y="82930"/>
                  </a:lnTo>
                  <a:lnTo>
                    <a:pt x="47866" y="82549"/>
                  </a:lnTo>
                  <a:lnTo>
                    <a:pt x="45720" y="82549"/>
                  </a:lnTo>
                  <a:lnTo>
                    <a:pt x="45720" y="82168"/>
                  </a:lnTo>
                  <a:lnTo>
                    <a:pt x="45339" y="81787"/>
                  </a:lnTo>
                  <a:lnTo>
                    <a:pt x="44945" y="81787"/>
                  </a:lnTo>
                  <a:lnTo>
                    <a:pt x="44945" y="81406"/>
                  </a:lnTo>
                  <a:lnTo>
                    <a:pt x="44564" y="81152"/>
                  </a:lnTo>
                  <a:lnTo>
                    <a:pt x="44170" y="81152"/>
                  </a:lnTo>
                  <a:lnTo>
                    <a:pt x="43776" y="80771"/>
                  </a:lnTo>
                  <a:lnTo>
                    <a:pt x="43776" y="80390"/>
                  </a:lnTo>
                  <a:lnTo>
                    <a:pt x="43395" y="80009"/>
                  </a:lnTo>
                  <a:close/>
                </a:path>
                <a:path w="59689" h="102869">
                  <a:moveTo>
                    <a:pt x="46697" y="82168"/>
                  </a:moveTo>
                  <a:lnTo>
                    <a:pt x="46113" y="82168"/>
                  </a:lnTo>
                  <a:lnTo>
                    <a:pt x="46113" y="82549"/>
                  </a:lnTo>
                  <a:lnTo>
                    <a:pt x="47091" y="82549"/>
                  </a:lnTo>
                  <a:lnTo>
                    <a:pt x="46697" y="82168"/>
                  </a:lnTo>
                  <a:close/>
                </a:path>
                <a:path w="59689" h="102869">
                  <a:moveTo>
                    <a:pt x="39700" y="71500"/>
                  </a:moveTo>
                  <a:lnTo>
                    <a:pt x="34442" y="71500"/>
                  </a:lnTo>
                  <a:lnTo>
                    <a:pt x="34442" y="71754"/>
                  </a:lnTo>
                  <a:lnTo>
                    <a:pt x="35217" y="71754"/>
                  </a:lnTo>
                  <a:lnTo>
                    <a:pt x="35223" y="72516"/>
                  </a:lnTo>
                  <a:lnTo>
                    <a:pt x="36385" y="73659"/>
                  </a:lnTo>
                  <a:lnTo>
                    <a:pt x="36576" y="74040"/>
                  </a:lnTo>
                  <a:lnTo>
                    <a:pt x="36576" y="74802"/>
                  </a:lnTo>
                  <a:lnTo>
                    <a:pt x="36969" y="74802"/>
                  </a:lnTo>
                  <a:lnTo>
                    <a:pt x="36969" y="75183"/>
                  </a:lnTo>
                  <a:lnTo>
                    <a:pt x="37363" y="75183"/>
                  </a:lnTo>
                  <a:lnTo>
                    <a:pt x="37363" y="75945"/>
                  </a:lnTo>
                  <a:lnTo>
                    <a:pt x="37744" y="75945"/>
                  </a:lnTo>
                  <a:lnTo>
                    <a:pt x="37744" y="76326"/>
                  </a:lnTo>
                  <a:lnTo>
                    <a:pt x="38138" y="76580"/>
                  </a:lnTo>
                  <a:lnTo>
                    <a:pt x="38138" y="76961"/>
                  </a:lnTo>
                  <a:lnTo>
                    <a:pt x="38912" y="77723"/>
                  </a:lnTo>
                  <a:lnTo>
                    <a:pt x="38912" y="80009"/>
                  </a:lnTo>
                  <a:lnTo>
                    <a:pt x="43002" y="80009"/>
                  </a:lnTo>
                  <a:lnTo>
                    <a:pt x="42608" y="79628"/>
                  </a:lnTo>
                  <a:lnTo>
                    <a:pt x="42608" y="79247"/>
                  </a:lnTo>
                  <a:lnTo>
                    <a:pt x="41833" y="78485"/>
                  </a:lnTo>
                  <a:lnTo>
                    <a:pt x="41833" y="78104"/>
                  </a:lnTo>
                  <a:lnTo>
                    <a:pt x="41440" y="78104"/>
                  </a:lnTo>
                  <a:lnTo>
                    <a:pt x="41440" y="77342"/>
                  </a:lnTo>
                  <a:lnTo>
                    <a:pt x="41249" y="76961"/>
                  </a:lnTo>
                  <a:lnTo>
                    <a:pt x="41249" y="76580"/>
                  </a:lnTo>
                  <a:lnTo>
                    <a:pt x="40855" y="76326"/>
                  </a:lnTo>
                  <a:lnTo>
                    <a:pt x="40855" y="75564"/>
                  </a:lnTo>
                  <a:lnTo>
                    <a:pt x="40474" y="75564"/>
                  </a:lnTo>
                  <a:lnTo>
                    <a:pt x="40474" y="74421"/>
                  </a:lnTo>
                  <a:lnTo>
                    <a:pt x="40081" y="74040"/>
                  </a:lnTo>
                  <a:lnTo>
                    <a:pt x="40081" y="72516"/>
                  </a:lnTo>
                  <a:lnTo>
                    <a:pt x="39700" y="72516"/>
                  </a:lnTo>
                  <a:lnTo>
                    <a:pt x="39700" y="71500"/>
                  </a:lnTo>
                  <a:close/>
                </a:path>
                <a:path w="59689" h="102869">
                  <a:moveTo>
                    <a:pt x="35610" y="72904"/>
                  </a:moveTo>
                  <a:lnTo>
                    <a:pt x="35610" y="73278"/>
                  </a:lnTo>
                  <a:lnTo>
                    <a:pt x="35991" y="73278"/>
                  </a:lnTo>
                  <a:lnTo>
                    <a:pt x="35610" y="72904"/>
                  </a:lnTo>
                  <a:close/>
                </a:path>
                <a:path w="59689" h="102869">
                  <a:moveTo>
                    <a:pt x="35217" y="72516"/>
                  </a:moveTo>
                  <a:lnTo>
                    <a:pt x="35217" y="72897"/>
                  </a:lnTo>
                  <a:lnTo>
                    <a:pt x="35604" y="72897"/>
                  </a:lnTo>
                  <a:lnTo>
                    <a:pt x="35217" y="72516"/>
                  </a:lnTo>
                  <a:close/>
                </a:path>
                <a:path w="59689" h="102869">
                  <a:moveTo>
                    <a:pt x="39306" y="69595"/>
                  </a:moveTo>
                  <a:lnTo>
                    <a:pt x="31915" y="69595"/>
                  </a:lnTo>
                  <a:lnTo>
                    <a:pt x="31915" y="69976"/>
                  </a:lnTo>
                  <a:lnTo>
                    <a:pt x="32105" y="69976"/>
                  </a:lnTo>
                  <a:lnTo>
                    <a:pt x="32105" y="70738"/>
                  </a:lnTo>
                  <a:lnTo>
                    <a:pt x="32499" y="70738"/>
                  </a:lnTo>
                  <a:lnTo>
                    <a:pt x="33274" y="71500"/>
                  </a:lnTo>
                  <a:lnTo>
                    <a:pt x="33667" y="71754"/>
                  </a:lnTo>
                  <a:lnTo>
                    <a:pt x="34048" y="72135"/>
                  </a:lnTo>
                  <a:lnTo>
                    <a:pt x="34836" y="72516"/>
                  </a:lnTo>
                  <a:lnTo>
                    <a:pt x="35217" y="72516"/>
                  </a:lnTo>
                  <a:lnTo>
                    <a:pt x="34836" y="72135"/>
                  </a:lnTo>
                  <a:lnTo>
                    <a:pt x="34442" y="72135"/>
                  </a:lnTo>
                  <a:lnTo>
                    <a:pt x="34442" y="71500"/>
                  </a:lnTo>
                  <a:lnTo>
                    <a:pt x="39700" y="71500"/>
                  </a:lnTo>
                  <a:lnTo>
                    <a:pt x="39306" y="70357"/>
                  </a:lnTo>
                  <a:lnTo>
                    <a:pt x="39306" y="69595"/>
                  </a:lnTo>
                  <a:close/>
                </a:path>
                <a:path w="59689" h="102869">
                  <a:moveTo>
                    <a:pt x="34836" y="71754"/>
                  </a:moveTo>
                  <a:lnTo>
                    <a:pt x="34836" y="72135"/>
                  </a:lnTo>
                  <a:lnTo>
                    <a:pt x="35217" y="72135"/>
                  </a:lnTo>
                  <a:lnTo>
                    <a:pt x="34836" y="71754"/>
                  </a:lnTo>
                  <a:close/>
                </a:path>
                <a:path w="59689" h="102869">
                  <a:moveTo>
                    <a:pt x="35217" y="71754"/>
                  </a:moveTo>
                  <a:lnTo>
                    <a:pt x="34836" y="71754"/>
                  </a:lnTo>
                  <a:lnTo>
                    <a:pt x="35217" y="72135"/>
                  </a:lnTo>
                  <a:lnTo>
                    <a:pt x="35217" y="71754"/>
                  </a:lnTo>
                  <a:close/>
                </a:path>
                <a:path w="59689" h="102869">
                  <a:moveTo>
                    <a:pt x="36969" y="58419"/>
                  </a:moveTo>
                  <a:lnTo>
                    <a:pt x="28409" y="58419"/>
                  </a:lnTo>
                  <a:lnTo>
                    <a:pt x="28409" y="58800"/>
                  </a:lnTo>
                  <a:lnTo>
                    <a:pt x="28790" y="59181"/>
                  </a:lnTo>
                  <a:lnTo>
                    <a:pt x="28790" y="59943"/>
                  </a:lnTo>
                  <a:lnTo>
                    <a:pt x="29184" y="59943"/>
                  </a:lnTo>
                  <a:lnTo>
                    <a:pt x="29184" y="61467"/>
                  </a:lnTo>
                  <a:lnTo>
                    <a:pt x="29578" y="61848"/>
                  </a:lnTo>
                  <a:lnTo>
                    <a:pt x="29578" y="62102"/>
                  </a:lnTo>
                  <a:lnTo>
                    <a:pt x="29959" y="62483"/>
                  </a:lnTo>
                  <a:lnTo>
                    <a:pt x="29959" y="62864"/>
                  </a:lnTo>
                  <a:lnTo>
                    <a:pt x="30353" y="63245"/>
                  </a:lnTo>
                  <a:lnTo>
                    <a:pt x="30353" y="63626"/>
                  </a:lnTo>
                  <a:lnTo>
                    <a:pt x="30746" y="64007"/>
                  </a:lnTo>
                  <a:lnTo>
                    <a:pt x="30746" y="64769"/>
                  </a:lnTo>
                  <a:lnTo>
                    <a:pt x="31127" y="65150"/>
                  </a:lnTo>
                  <a:lnTo>
                    <a:pt x="31127" y="65912"/>
                  </a:lnTo>
                  <a:lnTo>
                    <a:pt x="31521" y="66293"/>
                  </a:lnTo>
                  <a:lnTo>
                    <a:pt x="31521" y="67690"/>
                  </a:lnTo>
                  <a:lnTo>
                    <a:pt x="31915" y="67690"/>
                  </a:lnTo>
                  <a:lnTo>
                    <a:pt x="31915" y="68833"/>
                  </a:lnTo>
                  <a:lnTo>
                    <a:pt x="31521" y="68833"/>
                  </a:lnTo>
                  <a:lnTo>
                    <a:pt x="31521" y="69595"/>
                  </a:lnTo>
                  <a:lnTo>
                    <a:pt x="38912" y="69595"/>
                  </a:lnTo>
                  <a:lnTo>
                    <a:pt x="38912" y="68071"/>
                  </a:lnTo>
                  <a:lnTo>
                    <a:pt x="38531" y="67690"/>
                  </a:lnTo>
                  <a:lnTo>
                    <a:pt x="38531" y="66293"/>
                  </a:lnTo>
                  <a:lnTo>
                    <a:pt x="38138" y="65912"/>
                  </a:lnTo>
                  <a:lnTo>
                    <a:pt x="38138" y="63626"/>
                  </a:lnTo>
                  <a:lnTo>
                    <a:pt x="37744" y="63626"/>
                  </a:lnTo>
                  <a:lnTo>
                    <a:pt x="37744" y="63245"/>
                  </a:lnTo>
                  <a:lnTo>
                    <a:pt x="37363" y="63245"/>
                  </a:lnTo>
                  <a:lnTo>
                    <a:pt x="37363" y="62864"/>
                  </a:lnTo>
                  <a:lnTo>
                    <a:pt x="36969" y="62864"/>
                  </a:lnTo>
                  <a:lnTo>
                    <a:pt x="36969" y="61848"/>
                  </a:lnTo>
                  <a:lnTo>
                    <a:pt x="36576" y="61848"/>
                  </a:lnTo>
                  <a:lnTo>
                    <a:pt x="36576" y="60324"/>
                  </a:lnTo>
                  <a:lnTo>
                    <a:pt x="36969" y="60324"/>
                  </a:lnTo>
                  <a:lnTo>
                    <a:pt x="36969" y="59181"/>
                  </a:lnTo>
                  <a:lnTo>
                    <a:pt x="36576" y="59181"/>
                  </a:lnTo>
                  <a:lnTo>
                    <a:pt x="36576" y="58800"/>
                  </a:lnTo>
                  <a:lnTo>
                    <a:pt x="36969" y="58800"/>
                  </a:lnTo>
                  <a:lnTo>
                    <a:pt x="36969" y="58419"/>
                  </a:lnTo>
                  <a:close/>
                </a:path>
                <a:path w="59689" h="102869">
                  <a:moveTo>
                    <a:pt x="50787" y="60705"/>
                  </a:moveTo>
                  <a:lnTo>
                    <a:pt x="50596" y="60705"/>
                  </a:lnTo>
                  <a:lnTo>
                    <a:pt x="50596" y="61086"/>
                  </a:lnTo>
                  <a:lnTo>
                    <a:pt x="51181" y="61086"/>
                  </a:lnTo>
                  <a:lnTo>
                    <a:pt x="50787" y="60705"/>
                  </a:lnTo>
                  <a:close/>
                </a:path>
                <a:path w="59689" h="102869">
                  <a:moveTo>
                    <a:pt x="50596" y="60324"/>
                  </a:moveTo>
                  <a:lnTo>
                    <a:pt x="50203" y="60324"/>
                  </a:lnTo>
                  <a:lnTo>
                    <a:pt x="50203" y="60705"/>
                  </a:lnTo>
                  <a:lnTo>
                    <a:pt x="50596" y="60705"/>
                  </a:lnTo>
                  <a:lnTo>
                    <a:pt x="50596" y="60324"/>
                  </a:lnTo>
                  <a:close/>
                </a:path>
                <a:path w="59689" h="102869">
                  <a:moveTo>
                    <a:pt x="49428" y="58419"/>
                  </a:moveTo>
                  <a:lnTo>
                    <a:pt x="47866" y="58419"/>
                  </a:lnTo>
                  <a:lnTo>
                    <a:pt x="48260" y="58800"/>
                  </a:lnTo>
                  <a:lnTo>
                    <a:pt x="49034" y="58800"/>
                  </a:lnTo>
                  <a:lnTo>
                    <a:pt x="49034" y="59181"/>
                  </a:lnTo>
                  <a:lnTo>
                    <a:pt x="49428" y="59181"/>
                  </a:lnTo>
                  <a:lnTo>
                    <a:pt x="49428" y="59562"/>
                  </a:lnTo>
                  <a:lnTo>
                    <a:pt x="49809" y="59562"/>
                  </a:lnTo>
                  <a:lnTo>
                    <a:pt x="49809" y="59943"/>
                  </a:lnTo>
                  <a:lnTo>
                    <a:pt x="50203" y="59943"/>
                  </a:lnTo>
                  <a:lnTo>
                    <a:pt x="50203" y="59562"/>
                  </a:lnTo>
                  <a:lnTo>
                    <a:pt x="49428" y="58800"/>
                  </a:lnTo>
                  <a:lnTo>
                    <a:pt x="49428" y="58419"/>
                  </a:lnTo>
                  <a:close/>
                </a:path>
                <a:path w="59689" h="102869">
                  <a:moveTo>
                    <a:pt x="36576" y="57530"/>
                  </a:moveTo>
                  <a:lnTo>
                    <a:pt x="28016" y="57530"/>
                  </a:lnTo>
                  <a:lnTo>
                    <a:pt x="28016" y="58419"/>
                  </a:lnTo>
                  <a:lnTo>
                    <a:pt x="36969" y="58419"/>
                  </a:lnTo>
                  <a:lnTo>
                    <a:pt x="36969" y="58800"/>
                  </a:lnTo>
                  <a:lnTo>
                    <a:pt x="36576" y="59181"/>
                  </a:lnTo>
                  <a:lnTo>
                    <a:pt x="36969" y="59181"/>
                  </a:lnTo>
                  <a:lnTo>
                    <a:pt x="36969" y="59562"/>
                  </a:lnTo>
                  <a:lnTo>
                    <a:pt x="37363" y="59181"/>
                  </a:lnTo>
                  <a:lnTo>
                    <a:pt x="37363" y="58800"/>
                  </a:lnTo>
                  <a:lnTo>
                    <a:pt x="37744" y="58419"/>
                  </a:lnTo>
                  <a:lnTo>
                    <a:pt x="37744" y="58038"/>
                  </a:lnTo>
                  <a:lnTo>
                    <a:pt x="37363" y="58038"/>
                  </a:lnTo>
                  <a:lnTo>
                    <a:pt x="37363" y="57657"/>
                  </a:lnTo>
                  <a:lnTo>
                    <a:pt x="36576" y="57657"/>
                  </a:lnTo>
                  <a:close/>
                </a:path>
                <a:path w="59689" h="102869">
                  <a:moveTo>
                    <a:pt x="36969" y="58800"/>
                  </a:moveTo>
                  <a:lnTo>
                    <a:pt x="36576" y="58800"/>
                  </a:lnTo>
                  <a:lnTo>
                    <a:pt x="36576" y="59181"/>
                  </a:lnTo>
                  <a:lnTo>
                    <a:pt x="36969" y="58800"/>
                  </a:lnTo>
                  <a:close/>
                </a:path>
                <a:path w="59689" h="102869">
                  <a:moveTo>
                    <a:pt x="48641" y="58038"/>
                  </a:moveTo>
                  <a:lnTo>
                    <a:pt x="47485" y="58038"/>
                  </a:lnTo>
                  <a:lnTo>
                    <a:pt x="47485" y="58419"/>
                  </a:lnTo>
                  <a:lnTo>
                    <a:pt x="48641" y="58419"/>
                  </a:lnTo>
                  <a:lnTo>
                    <a:pt x="48641" y="58038"/>
                  </a:lnTo>
                  <a:close/>
                </a:path>
                <a:path w="59689" h="102869">
                  <a:moveTo>
                    <a:pt x="37744" y="57657"/>
                  </a:moveTo>
                  <a:lnTo>
                    <a:pt x="37363" y="57657"/>
                  </a:lnTo>
                  <a:lnTo>
                    <a:pt x="37744" y="58038"/>
                  </a:lnTo>
                  <a:lnTo>
                    <a:pt x="37744" y="57657"/>
                  </a:lnTo>
                  <a:close/>
                </a:path>
                <a:path w="59689" h="102869">
                  <a:moveTo>
                    <a:pt x="38531" y="57657"/>
                  </a:moveTo>
                  <a:lnTo>
                    <a:pt x="38138" y="57657"/>
                  </a:lnTo>
                  <a:lnTo>
                    <a:pt x="37744" y="58038"/>
                  </a:lnTo>
                  <a:lnTo>
                    <a:pt x="38138" y="58038"/>
                  </a:lnTo>
                  <a:lnTo>
                    <a:pt x="38531" y="57657"/>
                  </a:lnTo>
                  <a:close/>
                </a:path>
                <a:path w="59689" h="102869">
                  <a:moveTo>
                    <a:pt x="46697" y="57657"/>
                  </a:moveTo>
                  <a:lnTo>
                    <a:pt x="46697" y="58038"/>
                  </a:lnTo>
                  <a:lnTo>
                    <a:pt x="47485" y="58038"/>
                  </a:lnTo>
                  <a:lnTo>
                    <a:pt x="46697" y="57657"/>
                  </a:lnTo>
                  <a:close/>
                </a:path>
                <a:path w="59689" h="102869">
                  <a:moveTo>
                    <a:pt x="45720" y="57530"/>
                  </a:moveTo>
                  <a:lnTo>
                    <a:pt x="45339" y="57530"/>
                  </a:lnTo>
                  <a:lnTo>
                    <a:pt x="45720" y="57657"/>
                  </a:lnTo>
                  <a:close/>
                </a:path>
                <a:path w="59689" h="102869">
                  <a:moveTo>
                    <a:pt x="46113" y="57530"/>
                  </a:moveTo>
                  <a:lnTo>
                    <a:pt x="45720" y="57657"/>
                  </a:lnTo>
                  <a:lnTo>
                    <a:pt x="46113" y="57657"/>
                  </a:lnTo>
                  <a:close/>
                </a:path>
                <a:path w="59689" h="102869">
                  <a:moveTo>
                    <a:pt x="46316" y="57530"/>
                  </a:moveTo>
                  <a:lnTo>
                    <a:pt x="46113" y="57530"/>
                  </a:lnTo>
                  <a:lnTo>
                    <a:pt x="46316" y="57657"/>
                  </a:lnTo>
                  <a:close/>
                </a:path>
                <a:path w="59689" h="102869">
                  <a:moveTo>
                    <a:pt x="36969" y="56641"/>
                  </a:moveTo>
                  <a:lnTo>
                    <a:pt x="27622" y="56641"/>
                  </a:lnTo>
                  <a:lnTo>
                    <a:pt x="27622" y="57530"/>
                  </a:lnTo>
                  <a:lnTo>
                    <a:pt x="36969" y="57530"/>
                  </a:lnTo>
                  <a:lnTo>
                    <a:pt x="36969" y="56641"/>
                  </a:lnTo>
                  <a:close/>
                </a:path>
                <a:path w="59689" h="102869">
                  <a:moveTo>
                    <a:pt x="46113" y="57022"/>
                  </a:moveTo>
                  <a:lnTo>
                    <a:pt x="44945" y="57022"/>
                  </a:lnTo>
                  <a:lnTo>
                    <a:pt x="44945" y="57530"/>
                  </a:lnTo>
                  <a:lnTo>
                    <a:pt x="46113" y="57530"/>
                  </a:lnTo>
                  <a:lnTo>
                    <a:pt x="46113" y="57022"/>
                  </a:lnTo>
                  <a:close/>
                </a:path>
                <a:path w="59689" h="102869">
                  <a:moveTo>
                    <a:pt x="37363" y="56641"/>
                  </a:moveTo>
                  <a:lnTo>
                    <a:pt x="36969" y="56641"/>
                  </a:lnTo>
                  <a:lnTo>
                    <a:pt x="36969" y="57022"/>
                  </a:lnTo>
                  <a:lnTo>
                    <a:pt x="37363" y="57022"/>
                  </a:lnTo>
                  <a:lnTo>
                    <a:pt x="37363" y="56641"/>
                  </a:lnTo>
                  <a:close/>
                </a:path>
                <a:path w="59689" h="102869">
                  <a:moveTo>
                    <a:pt x="38912" y="56641"/>
                  </a:moveTo>
                  <a:lnTo>
                    <a:pt x="38138" y="56641"/>
                  </a:lnTo>
                  <a:lnTo>
                    <a:pt x="38138" y="57022"/>
                  </a:lnTo>
                  <a:lnTo>
                    <a:pt x="38912" y="57022"/>
                  </a:lnTo>
                  <a:lnTo>
                    <a:pt x="38912" y="56641"/>
                  </a:lnTo>
                  <a:close/>
                </a:path>
                <a:path w="59689" h="102869">
                  <a:moveTo>
                    <a:pt x="45720" y="56641"/>
                  </a:moveTo>
                  <a:lnTo>
                    <a:pt x="44170" y="56641"/>
                  </a:lnTo>
                  <a:lnTo>
                    <a:pt x="44564" y="57022"/>
                  </a:lnTo>
                  <a:lnTo>
                    <a:pt x="45720" y="57022"/>
                  </a:lnTo>
                  <a:lnTo>
                    <a:pt x="45720" y="56641"/>
                  </a:lnTo>
                  <a:close/>
                </a:path>
                <a:path w="59689" h="102869">
                  <a:moveTo>
                    <a:pt x="44945" y="55879"/>
                  </a:moveTo>
                  <a:lnTo>
                    <a:pt x="27241" y="55879"/>
                  </a:lnTo>
                  <a:lnTo>
                    <a:pt x="27241" y="56641"/>
                  </a:lnTo>
                  <a:lnTo>
                    <a:pt x="41440" y="56641"/>
                  </a:lnTo>
                  <a:lnTo>
                    <a:pt x="41833" y="56260"/>
                  </a:lnTo>
                  <a:lnTo>
                    <a:pt x="44945" y="56260"/>
                  </a:lnTo>
                  <a:lnTo>
                    <a:pt x="44945" y="55879"/>
                  </a:lnTo>
                  <a:close/>
                </a:path>
                <a:path w="59689" h="102869">
                  <a:moveTo>
                    <a:pt x="45339" y="56260"/>
                  </a:moveTo>
                  <a:lnTo>
                    <a:pt x="43776" y="56260"/>
                  </a:lnTo>
                  <a:lnTo>
                    <a:pt x="43776" y="56641"/>
                  </a:lnTo>
                  <a:lnTo>
                    <a:pt x="45339" y="56641"/>
                  </a:lnTo>
                  <a:lnTo>
                    <a:pt x="45339" y="56260"/>
                  </a:lnTo>
                  <a:close/>
                </a:path>
                <a:path w="59689" h="102869">
                  <a:moveTo>
                    <a:pt x="43395" y="54736"/>
                  </a:moveTo>
                  <a:lnTo>
                    <a:pt x="26657" y="54736"/>
                  </a:lnTo>
                  <a:lnTo>
                    <a:pt x="26657" y="55498"/>
                  </a:lnTo>
                  <a:lnTo>
                    <a:pt x="27051" y="55879"/>
                  </a:lnTo>
                  <a:lnTo>
                    <a:pt x="44564" y="55879"/>
                  </a:lnTo>
                  <a:lnTo>
                    <a:pt x="44564" y="55498"/>
                  </a:lnTo>
                  <a:lnTo>
                    <a:pt x="44170" y="55498"/>
                  </a:lnTo>
                  <a:lnTo>
                    <a:pt x="44170" y="55117"/>
                  </a:lnTo>
                  <a:lnTo>
                    <a:pt x="43395" y="55117"/>
                  </a:lnTo>
                  <a:lnTo>
                    <a:pt x="43395" y="54736"/>
                  </a:lnTo>
                  <a:close/>
                </a:path>
                <a:path w="59689" h="102869">
                  <a:moveTo>
                    <a:pt x="43776" y="54736"/>
                  </a:moveTo>
                  <a:lnTo>
                    <a:pt x="43776" y="55117"/>
                  </a:lnTo>
                  <a:lnTo>
                    <a:pt x="44170" y="55117"/>
                  </a:lnTo>
                  <a:lnTo>
                    <a:pt x="43776" y="54736"/>
                  </a:lnTo>
                  <a:close/>
                </a:path>
                <a:path w="59689" h="102869">
                  <a:moveTo>
                    <a:pt x="43395" y="53974"/>
                  </a:moveTo>
                  <a:lnTo>
                    <a:pt x="26263" y="53974"/>
                  </a:lnTo>
                  <a:lnTo>
                    <a:pt x="26263" y="54736"/>
                  </a:lnTo>
                  <a:lnTo>
                    <a:pt x="43776" y="54736"/>
                  </a:lnTo>
                  <a:lnTo>
                    <a:pt x="43395" y="54355"/>
                  </a:lnTo>
                  <a:lnTo>
                    <a:pt x="43395" y="53974"/>
                  </a:lnTo>
                  <a:close/>
                </a:path>
                <a:path w="59689" h="102869">
                  <a:moveTo>
                    <a:pt x="38138" y="48005"/>
                  </a:moveTo>
                  <a:lnTo>
                    <a:pt x="22377" y="48005"/>
                  </a:lnTo>
                  <a:lnTo>
                    <a:pt x="22377" y="48386"/>
                  </a:lnTo>
                  <a:lnTo>
                    <a:pt x="23152" y="49148"/>
                  </a:lnTo>
                  <a:lnTo>
                    <a:pt x="23545" y="49148"/>
                  </a:lnTo>
                  <a:lnTo>
                    <a:pt x="23545" y="49529"/>
                  </a:lnTo>
                  <a:lnTo>
                    <a:pt x="23926" y="49910"/>
                  </a:lnTo>
                  <a:lnTo>
                    <a:pt x="23926" y="50672"/>
                  </a:lnTo>
                  <a:lnTo>
                    <a:pt x="24320" y="50672"/>
                  </a:lnTo>
                  <a:lnTo>
                    <a:pt x="24320" y="51053"/>
                  </a:lnTo>
                  <a:lnTo>
                    <a:pt x="24714" y="51053"/>
                  </a:lnTo>
                  <a:lnTo>
                    <a:pt x="24714" y="51434"/>
                  </a:lnTo>
                  <a:lnTo>
                    <a:pt x="25095" y="51942"/>
                  </a:lnTo>
                  <a:lnTo>
                    <a:pt x="25095" y="52196"/>
                  </a:lnTo>
                  <a:lnTo>
                    <a:pt x="25488" y="52577"/>
                  </a:lnTo>
                  <a:lnTo>
                    <a:pt x="25488" y="52831"/>
                  </a:lnTo>
                  <a:lnTo>
                    <a:pt x="25882" y="53212"/>
                  </a:lnTo>
                  <a:lnTo>
                    <a:pt x="25882" y="53974"/>
                  </a:lnTo>
                  <a:lnTo>
                    <a:pt x="43002" y="53974"/>
                  </a:lnTo>
                  <a:lnTo>
                    <a:pt x="43002" y="53593"/>
                  </a:lnTo>
                  <a:lnTo>
                    <a:pt x="42608" y="53593"/>
                  </a:lnTo>
                  <a:lnTo>
                    <a:pt x="42608" y="53212"/>
                  </a:lnTo>
                  <a:lnTo>
                    <a:pt x="42227" y="52831"/>
                  </a:lnTo>
                  <a:lnTo>
                    <a:pt x="42608" y="52831"/>
                  </a:lnTo>
                  <a:lnTo>
                    <a:pt x="42227" y="52577"/>
                  </a:lnTo>
                  <a:lnTo>
                    <a:pt x="41833" y="52577"/>
                  </a:lnTo>
                  <a:lnTo>
                    <a:pt x="41440" y="52196"/>
                  </a:lnTo>
                  <a:lnTo>
                    <a:pt x="41249" y="51942"/>
                  </a:lnTo>
                  <a:lnTo>
                    <a:pt x="40474" y="51053"/>
                  </a:lnTo>
                  <a:lnTo>
                    <a:pt x="40474" y="50291"/>
                  </a:lnTo>
                  <a:lnTo>
                    <a:pt x="40081" y="50291"/>
                  </a:lnTo>
                  <a:lnTo>
                    <a:pt x="40081" y="49910"/>
                  </a:lnTo>
                  <a:lnTo>
                    <a:pt x="39700" y="49910"/>
                  </a:lnTo>
                  <a:lnTo>
                    <a:pt x="39700" y="49529"/>
                  </a:lnTo>
                  <a:lnTo>
                    <a:pt x="39306" y="49529"/>
                  </a:lnTo>
                  <a:lnTo>
                    <a:pt x="38912" y="49148"/>
                  </a:lnTo>
                  <a:lnTo>
                    <a:pt x="38912" y="48767"/>
                  </a:lnTo>
                  <a:lnTo>
                    <a:pt x="38531" y="48767"/>
                  </a:lnTo>
                  <a:lnTo>
                    <a:pt x="38138" y="48386"/>
                  </a:lnTo>
                  <a:lnTo>
                    <a:pt x="38138" y="48005"/>
                  </a:lnTo>
                  <a:close/>
                </a:path>
                <a:path w="59689" h="102869">
                  <a:moveTo>
                    <a:pt x="31915" y="41020"/>
                  </a:moveTo>
                  <a:lnTo>
                    <a:pt x="20231" y="41020"/>
                  </a:lnTo>
                  <a:lnTo>
                    <a:pt x="20231" y="43560"/>
                  </a:lnTo>
                  <a:lnTo>
                    <a:pt x="20624" y="43941"/>
                  </a:lnTo>
                  <a:lnTo>
                    <a:pt x="20624" y="44703"/>
                  </a:lnTo>
                  <a:lnTo>
                    <a:pt x="21005" y="45084"/>
                  </a:lnTo>
                  <a:lnTo>
                    <a:pt x="21005" y="45846"/>
                  </a:lnTo>
                  <a:lnTo>
                    <a:pt x="21399" y="46227"/>
                  </a:lnTo>
                  <a:lnTo>
                    <a:pt x="21399" y="46608"/>
                  </a:lnTo>
                  <a:lnTo>
                    <a:pt x="21793" y="47116"/>
                  </a:lnTo>
                  <a:lnTo>
                    <a:pt x="21793" y="47878"/>
                  </a:lnTo>
                  <a:lnTo>
                    <a:pt x="22174" y="48005"/>
                  </a:lnTo>
                  <a:lnTo>
                    <a:pt x="37744" y="48005"/>
                  </a:lnTo>
                  <a:lnTo>
                    <a:pt x="37363" y="47878"/>
                  </a:lnTo>
                  <a:lnTo>
                    <a:pt x="37744" y="47497"/>
                  </a:lnTo>
                  <a:lnTo>
                    <a:pt x="36969" y="47497"/>
                  </a:lnTo>
                  <a:lnTo>
                    <a:pt x="36969" y="47116"/>
                  </a:lnTo>
                  <a:lnTo>
                    <a:pt x="36576" y="47116"/>
                  </a:lnTo>
                  <a:lnTo>
                    <a:pt x="36576" y="46608"/>
                  </a:lnTo>
                  <a:lnTo>
                    <a:pt x="36385" y="46608"/>
                  </a:lnTo>
                  <a:lnTo>
                    <a:pt x="35991" y="46227"/>
                  </a:lnTo>
                  <a:lnTo>
                    <a:pt x="35991" y="45846"/>
                  </a:lnTo>
                  <a:lnTo>
                    <a:pt x="35610" y="45846"/>
                  </a:lnTo>
                  <a:lnTo>
                    <a:pt x="34048" y="44322"/>
                  </a:lnTo>
                  <a:lnTo>
                    <a:pt x="34048" y="43941"/>
                  </a:lnTo>
                  <a:lnTo>
                    <a:pt x="33667" y="43941"/>
                  </a:lnTo>
                  <a:lnTo>
                    <a:pt x="33274" y="43560"/>
                  </a:lnTo>
                  <a:lnTo>
                    <a:pt x="33274" y="43179"/>
                  </a:lnTo>
                  <a:lnTo>
                    <a:pt x="32880" y="43179"/>
                  </a:lnTo>
                  <a:lnTo>
                    <a:pt x="32499" y="42671"/>
                  </a:lnTo>
                  <a:lnTo>
                    <a:pt x="32105" y="41909"/>
                  </a:lnTo>
                  <a:lnTo>
                    <a:pt x="31915" y="41909"/>
                  </a:lnTo>
                  <a:lnTo>
                    <a:pt x="31915" y="41020"/>
                  </a:lnTo>
                  <a:close/>
                </a:path>
                <a:path w="59689" h="102869">
                  <a:moveTo>
                    <a:pt x="30746" y="39496"/>
                  </a:moveTo>
                  <a:lnTo>
                    <a:pt x="19062" y="39496"/>
                  </a:lnTo>
                  <a:lnTo>
                    <a:pt x="19456" y="39877"/>
                  </a:lnTo>
                  <a:lnTo>
                    <a:pt x="19456" y="40258"/>
                  </a:lnTo>
                  <a:lnTo>
                    <a:pt x="19837" y="40258"/>
                  </a:lnTo>
                  <a:lnTo>
                    <a:pt x="19837" y="41020"/>
                  </a:lnTo>
                  <a:lnTo>
                    <a:pt x="31521" y="41020"/>
                  </a:lnTo>
                  <a:lnTo>
                    <a:pt x="31521" y="40766"/>
                  </a:lnTo>
                  <a:lnTo>
                    <a:pt x="31127" y="40258"/>
                  </a:lnTo>
                  <a:lnTo>
                    <a:pt x="31127" y="39877"/>
                  </a:lnTo>
                  <a:lnTo>
                    <a:pt x="30746" y="39877"/>
                  </a:lnTo>
                  <a:lnTo>
                    <a:pt x="30746" y="39496"/>
                  </a:lnTo>
                  <a:close/>
                </a:path>
                <a:path w="59689" h="102869">
                  <a:moveTo>
                    <a:pt x="29578" y="38226"/>
                  </a:moveTo>
                  <a:lnTo>
                    <a:pt x="17894" y="38226"/>
                  </a:lnTo>
                  <a:lnTo>
                    <a:pt x="17894" y="38734"/>
                  </a:lnTo>
                  <a:lnTo>
                    <a:pt x="18288" y="38734"/>
                  </a:lnTo>
                  <a:lnTo>
                    <a:pt x="18288" y="39115"/>
                  </a:lnTo>
                  <a:lnTo>
                    <a:pt x="18681" y="39115"/>
                  </a:lnTo>
                  <a:lnTo>
                    <a:pt x="18681" y="39496"/>
                  </a:lnTo>
                  <a:lnTo>
                    <a:pt x="30353" y="39496"/>
                  </a:lnTo>
                  <a:lnTo>
                    <a:pt x="30353" y="39115"/>
                  </a:lnTo>
                  <a:lnTo>
                    <a:pt x="29578" y="38353"/>
                  </a:lnTo>
                  <a:close/>
                </a:path>
                <a:path w="59689" h="102869">
                  <a:moveTo>
                    <a:pt x="28409" y="36702"/>
                  </a:moveTo>
                  <a:lnTo>
                    <a:pt x="16535" y="36702"/>
                  </a:lnTo>
                  <a:lnTo>
                    <a:pt x="16535" y="37464"/>
                  </a:lnTo>
                  <a:lnTo>
                    <a:pt x="16929" y="37464"/>
                  </a:lnTo>
                  <a:lnTo>
                    <a:pt x="16929" y="37845"/>
                  </a:lnTo>
                  <a:lnTo>
                    <a:pt x="17310" y="37845"/>
                  </a:lnTo>
                  <a:lnTo>
                    <a:pt x="17513" y="38226"/>
                  </a:lnTo>
                  <a:lnTo>
                    <a:pt x="29184" y="38226"/>
                  </a:lnTo>
                  <a:lnTo>
                    <a:pt x="29184" y="37845"/>
                  </a:lnTo>
                  <a:lnTo>
                    <a:pt x="28409" y="37083"/>
                  </a:lnTo>
                  <a:lnTo>
                    <a:pt x="28409" y="36702"/>
                  </a:lnTo>
                  <a:close/>
                </a:path>
                <a:path w="59689" h="102869">
                  <a:moveTo>
                    <a:pt x="28016" y="36321"/>
                  </a:moveTo>
                  <a:lnTo>
                    <a:pt x="15367" y="36321"/>
                  </a:lnTo>
                  <a:lnTo>
                    <a:pt x="15760" y="36702"/>
                  </a:lnTo>
                  <a:lnTo>
                    <a:pt x="28016" y="36702"/>
                  </a:lnTo>
                  <a:lnTo>
                    <a:pt x="28016" y="36321"/>
                  </a:lnTo>
                  <a:close/>
                </a:path>
                <a:path w="59689" h="102869">
                  <a:moveTo>
                    <a:pt x="27146" y="35051"/>
                  </a:moveTo>
                  <a:lnTo>
                    <a:pt x="14592" y="35051"/>
                  </a:lnTo>
                  <a:lnTo>
                    <a:pt x="14592" y="35940"/>
                  </a:lnTo>
                  <a:lnTo>
                    <a:pt x="14973" y="36321"/>
                  </a:lnTo>
                  <a:lnTo>
                    <a:pt x="27622" y="36321"/>
                  </a:lnTo>
                  <a:lnTo>
                    <a:pt x="27622" y="35432"/>
                  </a:lnTo>
                  <a:lnTo>
                    <a:pt x="27241" y="35432"/>
                  </a:lnTo>
                  <a:lnTo>
                    <a:pt x="27146" y="35051"/>
                  </a:lnTo>
                  <a:close/>
                </a:path>
                <a:path w="59689" h="102869">
                  <a:moveTo>
                    <a:pt x="14592" y="35051"/>
                  </a:moveTo>
                  <a:lnTo>
                    <a:pt x="13423" y="35051"/>
                  </a:lnTo>
                  <a:lnTo>
                    <a:pt x="14198" y="35940"/>
                  </a:lnTo>
                  <a:lnTo>
                    <a:pt x="14592" y="35940"/>
                  </a:lnTo>
                  <a:lnTo>
                    <a:pt x="14592" y="35051"/>
                  </a:lnTo>
                  <a:close/>
                </a:path>
                <a:path w="59689" h="102869">
                  <a:moveTo>
                    <a:pt x="26263" y="34289"/>
                  </a:moveTo>
                  <a:lnTo>
                    <a:pt x="26263" y="34670"/>
                  </a:lnTo>
                  <a:lnTo>
                    <a:pt x="12446" y="34670"/>
                  </a:lnTo>
                  <a:lnTo>
                    <a:pt x="12839" y="35051"/>
                  </a:lnTo>
                  <a:lnTo>
                    <a:pt x="26657" y="35051"/>
                  </a:lnTo>
                  <a:lnTo>
                    <a:pt x="26657" y="34670"/>
                  </a:lnTo>
                  <a:lnTo>
                    <a:pt x="26263" y="34289"/>
                  </a:lnTo>
                  <a:close/>
                </a:path>
                <a:path w="59689" h="102869">
                  <a:moveTo>
                    <a:pt x="27051" y="34670"/>
                  </a:moveTo>
                  <a:lnTo>
                    <a:pt x="27051" y="35051"/>
                  </a:lnTo>
                  <a:lnTo>
                    <a:pt x="27051" y="34670"/>
                  </a:lnTo>
                  <a:close/>
                </a:path>
                <a:path w="59689" h="102869">
                  <a:moveTo>
                    <a:pt x="25488" y="33527"/>
                  </a:moveTo>
                  <a:lnTo>
                    <a:pt x="12839" y="33527"/>
                  </a:lnTo>
                  <a:lnTo>
                    <a:pt x="13030" y="33908"/>
                  </a:lnTo>
                  <a:lnTo>
                    <a:pt x="13030" y="34670"/>
                  </a:lnTo>
                  <a:lnTo>
                    <a:pt x="13423" y="34670"/>
                  </a:lnTo>
                  <a:lnTo>
                    <a:pt x="13423" y="34289"/>
                  </a:lnTo>
                  <a:lnTo>
                    <a:pt x="25882" y="34289"/>
                  </a:lnTo>
                  <a:lnTo>
                    <a:pt x="25488" y="33908"/>
                  </a:lnTo>
                  <a:lnTo>
                    <a:pt x="25095" y="33908"/>
                  </a:lnTo>
                  <a:lnTo>
                    <a:pt x="25488" y="33527"/>
                  </a:lnTo>
                  <a:close/>
                </a:path>
                <a:path w="59689" h="102869">
                  <a:moveTo>
                    <a:pt x="26263" y="34289"/>
                  </a:moveTo>
                  <a:lnTo>
                    <a:pt x="13423" y="34289"/>
                  </a:lnTo>
                  <a:lnTo>
                    <a:pt x="13423" y="34670"/>
                  </a:lnTo>
                  <a:lnTo>
                    <a:pt x="26263" y="34670"/>
                  </a:lnTo>
                  <a:lnTo>
                    <a:pt x="26263" y="34289"/>
                  </a:lnTo>
                  <a:close/>
                </a:path>
                <a:path w="59689" h="102869">
                  <a:moveTo>
                    <a:pt x="25882" y="33527"/>
                  </a:moveTo>
                  <a:lnTo>
                    <a:pt x="25713" y="33527"/>
                  </a:lnTo>
                  <a:lnTo>
                    <a:pt x="25882" y="33908"/>
                  </a:lnTo>
                  <a:lnTo>
                    <a:pt x="25882" y="33527"/>
                  </a:lnTo>
                  <a:close/>
                </a:path>
                <a:path w="59689" h="102869">
                  <a:moveTo>
                    <a:pt x="20624" y="29082"/>
                  </a:moveTo>
                  <a:lnTo>
                    <a:pt x="9334" y="29082"/>
                  </a:lnTo>
                  <a:lnTo>
                    <a:pt x="9334" y="29590"/>
                  </a:lnTo>
                  <a:lnTo>
                    <a:pt x="9728" y="29590"/>
                  </a:lnTo>
                  <a:lnTo>
                    <a:pt x="9728" y="31114"/>
                  </a:lnTo>
                  <a:lnTo>
                    <a:pt x="10109" y="31114"/>
                  </a:lnTo>
                  <a:lnTo>
                    <a:pt x="10109" y="31495"/>
                  </a:lnTo>
                  <a:lnTo>
                    <a:pt x="10502" y="31876"/>
                  </a:lnTo>
                  <a:lnTo>
                    <a:pt x="10896" y="31876"/>
                  </a:lnTo>
                  <a:lnTo>
                    <a:pt x="10896" y="32638"/>
                  </a:lnTo>
                  <a:lnTo>
                    <a:pt x="11277" y="33019"/>
                  </a:lnTo>
                  <a:lnTo>
                    <a:pt x="10896" y="33400"/>
                  </a:lnTo>
                  <a:lnTo>
                    <a:pt x="12446" y="33400"/>
                  </a:lnTo>
                  <a:lnTo>
                    <a:pt x="25713" y="33527"/>
                  </a:lnTo>
                  <a:lnTo>
                    <a:pt x="25488" y="33019"/>
                  </a:lnTo>
                  <a:lnTo>
                    <a:pt x="25095" y="33019"/>
                  </a:lnTo>
                  <a:lnTo>
                    <a:pt x="25095" y="32638"/>
                  </a:lnTo>
                  <a:lnTo>
                    <a:pt x="22758" y="32638"/>
                  </a:lnTo>
                  <a:lnTo>
                    <a:pt x="22758" y="31495"/>
                  </a:lnTo>
                  <a:lnTo>
                    <a:pt x="22377" y="31114"/>
                  </a:lnTo>
                  <a:lnTo>
                    <a:pt x="22377" y="29844"/>
                  </a:lnTo>
                  <a:lnTo>
                    <a:pt x="20624" y="29844"/>
                  </a:lnTo>
                  <a:lnTo>
                    <a:pt x="20624" y="29082"/>
                  </a:lnTo>
                  <a:close/>
                </a:path>
                <a:path w="59689" h="102869">
                  <a:moveTo>
                    <a:pt x="24320" y="31876"/>
                  </a:moveTo>
                  <a:lnTo>
                    <a:pt x="23926" y="31876"/>
                  </a:lnTo>
                  <a:lnTo>
                    <a:pt x="23926" y="32638"/>
                  </a:lnTo>
                  <a:lnTo>
                    <a:pt x="24714" y="32638"/>
                  </a:lnTo>
                  <a:lnTo>
                    <a:pt x="24714" y="32257"/>
                  </a:lnTo>
                  <a:lnTo>
                    <a:pt x="24320" y="32257"/>
                  </a:lnTo>
                  <a:lnTo>
                    <a:pt x="24320" y="31876"/>
                  </a:lnTo>
                  <a:close/>
                </a:path>
                <a:path w="59689" h="102869">
                  <a:moveTo>
                    <a:pt x="24714" y="32257"/>
                  </a:moveTo>
                  <a:lnTo>
                    <a:pt x="24714" y="32638"/>
                  </a:lnTo>
                  <a:lnTo>
                    <a:pt x="25095" y="32638"/>
                  </a:lnTo>
                  <a:lnTo>
                    <a:pt x="24714" y="32257"/>
                  </a:lnTo>
                  <a:close/>
                </a:path>
                <a:path w="59689" h="102869">
                  <a:moveTo>
                    <a:pt x="24320" y="31495"/>
                  </a:moveTo>
                  <a:lnTo>
                    <a:pt x="24320" y="32257"/>
                  </a:lnTo>
                  <a:lnTo>
                    <a:pt x="24714" y="32257"/>
                  </a:lnTo>
                  <a:lnTo>
                    <a:pt x="24714" y="31876"/>
                  </a:lnTo>
                  <a:lnTo>
                    <a:pt x="24320" y="31495"/>
                  </a:lnTo>
                  <a:close/>
                </a:path>
                <a:path w="59689" h="102869">
                  <a:moveTo>
                    <a:pt x="23926" y="31114"/>
                  </a:moveTo>
                  <a:lnTo>
                    <a:pt x="23545" y="31114"/>
                  </a:lnTo>
                  <a:lnTo>
                    <a:pt x="23545" y="31876"/>
                  </a:lnTo>
                  <a:lnTo>
                    <a:pt x="23926" y="31876"/>
                  </a:lnTo>
                  <a:lnTo>
                    <a:pt x="23926" y="31114"/>
                  </a:lnTo>
                  <a:close/>
                </a:path>
                <a:path w="59689" h="102869">
                  <a:moveTo>
                    <a:pt x="23152" y="30733"/>
                  </a:moveTo>
                  <a:lnTo>
                    <a:pt x="23152" y="31114"/>
                  </a:lnTo>
                  <a:lnTo>
                    <a:pt x="23545" y="31114"/>
                  </a:lnTo>
                  <a:lnTo>
                    <a:pt x="23152" y="30733"/>
                  </a:lnTo>
                  <a:close/>
                </a:path>
                <a:path w="59689" h="102869">
                  <a:moveTo>
                    <a:pt x="22174" y="29082"/>
                  </a:moveTo>
                  <a:lnTo>
                    <a:pt x="20624" y="29082"/>
                  </a:lnTo>
                  <a:lnTo>
                    <a:pt x="20624" y="29844"/>
                  </a:lnTo>
                  <a:lnTo>
                    <a:pt x="22377" y="29844"/>
                  </a:lnTo>
                  <a:lnTo>
                    <a:pt x="22377" y="29590"/>
                  </a:lnTo>
                  <a:lnTo>
                    <a:pt x="22174" y="29590"/>
                  </a:lnTo>
                  <a:lnTo>
                    <a:pt x="22174" y="29082"/>
                  </a:lnTo>
                  <a:close/>
                </a:path>
                <a:path w="59689" h="102869">
                  <a:moveTo>
                    <a:pt x="20624" y="28574"/>
                  </a:moveTo>
                  <a:lnTo>
                    <a:pt x="8940" y="28574"/>
                  </a:lnTo>
                  <a:lnTo>
                    <a:pt x="8940" y="29082"/>
                  </a:lnTo>
                  <a:lnTo>
                    <a:pt x="21005" y="29082"/>
                  </a:lnTo>
                  <a:lnTo>
                    <a:pt x="21005" y="28701"/>
                  </a:lnTo>
                  <a:lnTo>
                    <a:pt x="20624" y="28701"/>
                  </a:lnTo>
                  <a:close/>
                </a:path>
                <a:path w="59689" h="102869">
                  <a:moveTo>
                    <a:pt x="21005" y="28574"/>
                  </a:moveTo>
                  <a:lnTo>
                    <a:pt x="21005" y="29082"/>
                  </a:lnTo>
                  <a:lnTo>
                    <a:pt x="21793" y="29082"/>
                  </a:lnTo>
                  <a:lnTo>
                    <a:pt x="21399" y="28701"/>
                  </a:lnTo>
                  <a:lnTo>
                    <a:pt x="21005" y="28574"/>
                  </a:lnTo>
                  <a:close/>
                </a:path>
                <a:path w="59689" h="102869">
                  <a:moveTo>
                    <a:pt x="20231" y="28193"/>
                  </a:moveTo>
                  <a:lnTo>
                    <a:pt x="8559" y="28193"/>
                  </a:lnTo>
                  <a:lnTo>
                    <a:pt x="8559" y="28574"/>
                  </a:lnTo>
                  <a:lnTo>
                    <a:pt x="20231" y="28574"/>
                  </a:lnTo>
                  <a:lnTo>
                    <a:pt x="20231" y="28193"/>
                  </a:lnTo>
                  <a:close/>
                </a:path>
                <a:path w="59689" h="102869">
                  <a:moveTo>
                    <a:pt x="21005" y="28193"/>
                  </a:moveTo>
                  <a:lnTo>
                    <a:pt x="20618" y="28193"/>
                  </a:lnTo>
                  <a:lnTo>
                    <a:pt x="21005" y="28574"/>
                  </a:lnTo>
                  <a:lnTo>
                    <a:pt x="21005" y="28193"/>
                  </a:lnTo>
                  <a:close/>
                </a:path>
                <a:path w="59689" h="102869">
                  <a:moveTo>
                    <a:pt x="19837" y="27050"/>
                  </a:moveTo>
                  <a:lnTo>
                    <a:pt x="7975" y="27050"/>
                  </a:lnTo>
                  <a:lnTo>
                    <a:pt x="8166" y="27431"/>
                  </a:lnTo>
                  <a:lnTo>
                    <a:pt x="8166" y="28193"/>
                  </a:lnTo>
                  <a:lnTo>
                    <a:pt x="19837" y="28193"/>
                  </a:lnTo>
                  <a:lnTo>
                    <a:pt x="19837" y="27812"/>
                  </a:lnTo>
                  <a:lnTo>
                    <a:pt x="19456" y="27431"/>
                  </a:lnTo>
                  <a:lnTo>
                    <a:pt x="19837" y="27431"/>
                  </a:lnTo>
                  <a:lnTo>
                    <a:pt x="19837" y="27050"/>
                  </a:lnTo>
                  <a:close/>
                </a:path>
                <a:path w="59689" h="102869">
                  <a:moveTo>
                    <a:pt x="20624" y="27812"/>
                  </a:moveTo>
                  <a:lnTo>
                    <a:pt x="20231" y="27812"/>
                  </a:lnTo>
                  <a:lnTo>
                    <a:pt x="20618" y="28193"/>
                  </a:lnTo>
                  <a:lnTo>
                    <a:pt x="20624" y="27812"/>
                  </a:lnTo>
                  <a:close/>
                </a:path>
                <a:path w="59689" h="102869">
                  <a:moveTo>
                    <a:pt x="17894" y="23875"/>
                  </a:moveTo>
                  <a:lnTo>
                    <a:pt x="17894" y="24256"/>
                  </a:lnTo>
                  <a:lnTo>
                    <a:pt x="8166" y="24256"/>
                  </a:lnTo>
                  <a:lnTo>
                    <a:pt x="8166" y="27050"/>
                  </a:lnTo>
                  <a:lnTo>
                    <a:pt x="19456" y="27050"/>
                  </a:lnTo>
                  <a:lnTo>
                    <a:pt x="19062" y="26669"/>
                  </a:lnTo>
                  <a:lnTo>
                    <a:pt x="19062" y="26288"/>
                  </a:lnTo>
                  <a:lnTo>
                    <a:pt x="18681" y="26288"/>
                  </a:lnTo>
                  <a:lnTo>
                    <a:pt x="18681" y="25907"/>
                  </a:lnTo>
                  <a:lnTo>
                    <a:pt x="18288" y="25907"/>
                  </a:lnTo>
                  <a:lnTo>
                    <a:pt x="18288" y="24256"/>
                  </a:lnTo>
                  <a:lnTo>
                    <a:pt x="17894" y="23875"/>
                  </a:lnTo>
                  <a:close/>
                </a:path>
                <a:path w="59689" h="102869">
                  <a:moveTo>
                    <a:pt x="18681" y="25526"/>
                  </a:moveTo>
                  <a:lnTo>
                    <a:pt x="18681" y="25907"/>
                  </a:lnTo>
                  <a:lnTo>
                    <a:pt x="19062" y="25907"/>
                  </a:lnTo>
                  <a:lnTo>
                    <a:pt x="18681" y="25526"/>
                  </a:lnTo>
                  <a:close/>
                </a:path>
                <a:path w="59689" h="102869">
                  <a:moveTo>
                    <a:pt x="18681" y="25145"/>
                  </a:moveTo>
                  <a:lnTo>
                    <a:pt x="18484" y="25145"/>
                  </a:lnTo>
                  <a:lnTo>
                    <a:pt x="18681" y="25526"/>
                  </a:lnTo>
                  <a:lnTo>
                    <a:pt x="18681" y="25145"/>
                  </a:lnTo>
                  <a:close/>
                </a:path>
                <a:path w="59689" h="102869">
                  <a:moveTo>
                    <a:pt x="18288" y="24764"/>
                  </a:moveTo>
                  <a:lnTo>
                    <a:pt x="18288" y="25145"/>
                  </a:lnTo>
                  <a:lnTo>
                    <a:pt x="18484" y="25145"/>
                  </a:lnTo>
                  <a:lnTo>
                    <a:pt x="18288" y="24764"/>
                  </a:lnTo>
                  <a:close/>
                </a:path>
                <a:path w="59689" h="102869">
                  <a:moveTo>
                    <a:pt x="15760" y="17017"/>
                  </a:moveTo>
                  <a:lnTo>
                    <a:pt x="15760" y="17779"/>
                  </a:lnTo>
                  <a:lnTo>
                    <a:pt x="4864" y="17779"/>
                  </a:lnTo>
                  <a:lnTo>
                    <a:pt x="4864" y="18160"/>
                  </a:lnTo>
                  <a:lnTo>
                    <a:pt x="5245" y="18160"/>
                  </a:lnTo>
                  <a:lnTo>
                    <a:pt x="5638" y="18541"/>
                  </a:lnTo>
                  <a:lnTo>
                    <a:pt x="5638" y="18922"/>
                  </a:lnTo>
                  <a:lnTo>
                    <a:pt x="6032" y="19176"/>
                  </a:lnTo>
                  <a:lnTo>
                    <a:pt x="6032" y="19938"/>
                  </a:lnTo>
                  <a:lnTo>
                    <a:pt x="6413" y="19938"/>
                  </a:lnTo>
                  <a:lnTo>
                    <a:pt x="6413" y="21081"/>
                  </a:lnTo>
                  <a:lnTo>
                    <a:pt x="6807" y="21462"/>
                  </a:lnTo>
                  <a:lnTo>
                    <a:pt x="6807" y="22224"/>
                  </a:lnTo>
                  <a:lnTo>
                    <a:pt x="7200" y="22605"/>
                  </a:lnTo>
                  <a:lnTo>
                    <a:pt x="7200" y="22986"/>
                  </a:lnTo>
                  <a:lnTo>
                    <a:pt x="7581" y="22986"/>
                  </a:lnTo>
                  <a:lnTo>
                    <a:pt x="7581" y="23875"/>
                  </a:lnTo>
                  <a:lnTo>
                    <a:pt x="7975" y="23875"/>
                  </a:lnTo>
                  <a:lnTo>
                    <a:pt x="7975" y="24256"/>
                  </a:lnTo>
                  <a:lnTo>
                    <a:pt x="17894" y="24256"/>
                  </a:lnTo>
                  <a:lnTo>
                    <a:pt x="17894" y="23748"/>
                  </a:lnTo>
                  <a:lnTo>
                    <a:pt x="17310" y="23748"/>
                  </a:lnTo>
                  <a:lnTo>
                    <a:pt x="17513" y="23367"/>
                  </a:lnTo>
                  <a:lnTo>
                    <a:pt x="17310" y="23367"/>
                  </a:lnTo>
                  <a:lnTo>
                    <a:pt x="17310" y="22224"/>
                  </a:lnTo>
                  <a:lnTo>
                    <a:pt x="16929" y="22224"/>
                  </a:lnTo>
                  <a:lnTo>
                    <a:pt x="16929" y="21843"/>
                  </a:lnTo>
                  <a:lnTo>
                    <a:pt x="17310" y="21843"/>
                  </a:lnTo>
                  <a:lnTo>
                    <a:pt x="17310" y="21462"/>
                  </a:lnTo>
                  <a:lnTo>
                    <a:pt x="16929" y="21462"/>
                  </a:lnTo>
                  <a:lnTo>
                    <a:pt x="16929" y="20319"/>
                  </a:lnTo>
                  <a:lnTo>
                    <a:pt x="16535" y="20319"/>
                  </a:lnTo>
                  <a:lnTo>
                    <a:pt x="16535" y="19176"/>
                  </a:lnTo>
                  <a:lnTo>
                    <a:pt x="16692" y="19176"/>
                  </a:lnTo>
                  <a:lnTo>
                    <a:pt x="16535" y="18922"/>
                  </a:lnTo>
                  <a:lnTo>
                    <a:pt x="16535" y="18541"/>
                  </a:lnTo>
                  <a:lnTo>
                    <a:pt x="16141" y="18160"/>
                  </a:lnTo>
                  <a:lnTo>
                    <a:pt x="16141" y="17779"/>
                  </a:lnTo>
                  <a:lnTo>
                    <a:pt x="15760" y="17017"/>
                  </a:lnTo>
                  <a:close/>
                </a:path>
                <a:path w="59689" h="102869">
                  <a:moveTo>
                    <a:pt x="17894" y="23367"/>
                  </a:moveTo>
                  <a:lnTo>
                    <a:pt x="17513" y="23367"/>
                  </a:lnTo>
                  <a:lnTo>
                    <a:pt x="17894" y="23748"/>
                  </a:lnTo>
                  <a:lnTo>
                    <a:pt x="17894" y="23367"/>
                  </a:lnTo>
                  <a:close/>
                </a:path>
                <a:path w="59689" h="102869">
                  <a:moveTo>
                    <a:pt x="17513" y="22605"/>
                  </a:moveTo>
                  <a:lnTo>
                    <a:pt x="17513" y="22986"/>
                  </a:lnTo>
                  <a:lnTo>
                    <a:pt x="17894" y="22986"/>
                  </a:lnTo>
                  <a:lnTo>
                    <a:pt x="17513" y="22605"/>
                  </a:lnTo>
                  <a:close/>
                </a:path>
                <a:path w="59689" h="102869">
                  <a:moveTo>
                    <a:pt x="17310" y="21843"/>
                  </a:moveTo>
                  <a:lnTo>
                    <a:pt x="16929" y="21843"/>
                  </a:lnTo>
                  <a:lnTo>
                    <a:pt x="16929" y="22224"/>
                  </a:lnTo>
                  <a:lnTo>
                    <a:pt x="17310" y="22224"/>
                  </a:lnTo>
                  <a:lnTo>
                    <a:pt x="17310" y="21843"/>
                  </a:lnTo>
                  <a:close/>
                </a:path>
                <a:path w="59689" h="102869">
                  <a:moveTo>
                    <a:pt x="17513" y="21462"/>
                  </a:moveTo>
                  <a:lnTo>
                    <a:pt x="17310" y="21843"/>
                  </a:lnTo>
                  <a:lnTo>
                    <a:pt x="17513" y="21843"/>
                  </a:lnTo>
                  <a:lnTo>
                    <a:pt x="17513" y="21462"/>
                  </a:lnTo>
                  <a:close/>
                </a:path>
                <a:path w="59689" h="102869">
                  <a:moveTo>
                    <a:pt x="17310" y="20700"/>
                  </a:moveTo>
                  <a:lnTo>
                    <a:pt x="17310" y="21081"/>
                  </a:lnTo>
                  <a:lnTo>
                    <a:pt x="17513" y="21081"/>
                  </a:lnTo>
                  <a:lnTo>
                    <a:pt x="17310" y="20700"/>
                  </a:lnTo>
                  <a:close/>
                </a:path>
                <a:path w="59689" h="102869">
                  <a:moveTo>
                    <a:pt x="16929" y="19557"/>
                  </a:moveTo>
                  <a:lnTo>
                    <a:pt x="16929" y="20700"/>
                  </a:lnTo>
                  <a:lnTo>
                    <a:pt x="17310" y="20700"/>
                  </a:lnTo>
                  <a:lnTo>
                    <a:pt x="17310" y="19938"/>
                  </a:lnTo>
                  <a:lnTo>
                    <a:pt x="16929" y="19557"/>
                  </a:lnTo>
                  <a:close/>
                </a:path>
                <a:path w="59689" h="102869">
                  <a:moveTo>
                    <a:pt x="16692" y="19176"/>
                  </a:moveTo>
                  <a:lnTo>
                    <a:pt x="16535" y="19176"/>
                  </a:lnTo>
                  <a:lnTo>
                    <a:pt x="16535" y="19557"/>
                  </a:lnTo>
                  <a:lnTo>
                    <a:pt x="16929" y="19557"/>
                  </a:lnTo>
                  <a:lnTo>
                    <a:pt x="16692" y="19176"/>
                  </a:lnTo>
                  <a:close/>
                </a:path>
                <a:path w="59689" h="102869">
                  <a:moveTo>
                    <a:pt x="13817" y="15493"/>
                  </a:moveTo>
                  <a:lnTo>
                    <a:pt x="3111" y="15493"/>
                  </a:lnTo>
                  <a:lnTo>
                    <a:pt x="3302" y="15874"/>
                  </a:lnTo>
                  <a:lnTo>
                    <a:pt x="3302" y="16636"/>
                  </a:lnTo>
                  <a:lnTo>
                    <a:pt x="3695" y="16636"/>
                  </a:lnTo>
                  <a:lnTo>
                    <a:pt x="4076" y="17017"/>
                  </a:lnTo>
                  <a:lnTo>
                    <a:pt x="4076" y="17398"/>
                  </a:lnTo>
                  <a:lnTo>
                    <a:pt x="4470" y="17398"/>
                  </a:lnTo>
                  <a:lnTo>
                    <a:pt x="4470" y="17779"/>
                  </a:lnTo>
                  <a:lnTo>
                    <a:pt x="15760" y="17779"/>
                  </a:lnTo>
                  <a:lnTo>
                    <a:pt x="15760" y="17398"/>
                  </a:lnTo>
                  <a:lnTo>
                    <a:pt x="15367" y="17017"/>
                  </a:lnTo>
                  <a:lnTo>
                    <a:pt x="14592" y="17017"/>
                  </a:lnTo>
                  <a:lnTo>
                    <a:pt x="14592" y="16636"/>
                  </a:lnTo>
                  <a:lnTo>
                    <a:pt x="14198" y="16255"/>
                  </a:lnTo>
                  <a:lnTo>
                    <a:pt x="14198" y="15874"/>
                  </a:lnTo>
                  <a:lnTo>
                    <a:pt x="13817" y="15874"/>
                  </a:lnTo>
                  <a:lnTo>
                    <a:pt x="13817" y="15493"/>
                  </a:lnTo>
                  <a:close/>
                </a:path>
                <a:path w="59689" h="102869">
                  <a:moveTo>
                    <a:pt x="15367" y="16636"/>
                  </a:moveTo>
                  <a:lnTo>
                    <a:pt x="14973" y="16636"/>
                  </a:lnTo>
                  <a:lnTo>
                    <a:pt x="14973" y="17017"/>
                  </a:lnTo>
                  <a:lnTo>
                    <a:pt x="15367" y="17017"/>
                  </a:lnTo>
                  <a:lnTo>
                    <a:pt x="15367" y="16636"/>
                  </a:lnTo>
                  <a:close/>
                </a:path>
                <a:path w="59689" h="102869">
                  <a:moveTo>
                    <a:pt x="14973" y="15493"/>
                  </a:moveTo>
                  <a:lnTo>
                    <a:pt x="14592" y="15493"/>
                  </a:lnTo>
                  <a:lnTo>
                    <a:pt x="14592" y="16636"/>
                  </a:lnTo>
                  <a:lnTo>
                    <a:pt x="14973" y="16636"/>
                  </a:lnTo>
                  <a:lnTo>
                    <a:pt x="14973" y="15493"/>
                  </a:lnTo>
                  <a:close/>
                </a:path>
                <a:path w="59689" h="102869">
                  <a:moveTo>
                    <a:pt x="15367" y="16255"/>
                  </a:moveTo>
                  <a:lnTo>
                    <a:pt x="14973" y="16255"/>
                  </a:lnTo>
                  <a:lnTo>
                    <a:pt x="15367" y="16636"/>
                  </a:lnTo>
                  <a:lnTo>
                    <a:pt x="15367" y="16255"/>
                  </a:lnTo>
                  <a:close/>
                </a:path>
                <a:path w="59689" h="102869">
                  <a:moveTo>
                    <a:pt x="14592" y="15493"/>
                  </a:moveTo>
                  <a:lnTo>
                    <a:pt x="14198" y="15493"/>
                  </a:lnTo>
                  <a:lnTo>
                    <a:pt x="14592" y="15874"/>
                  </a:lnTo>
                  <a:lnTo>
                    <a:pt x="14592" y="15493"/>
                  </a:lnTo>
                  <a:close/>
                </a:path>
                <a:path w="59689" h="102869">
                  <a:moveTo>
                    <a:pt x="4470" y="11810"/>
                  </a:moveTo>
                  <a:lnTo>
                    <a:pt x="4076" y="12191"/>
                  </a:lnTo>
                  <a:lnTo>
                    <a:pt x="3695" y="12953"/>
                  </a:lnTo>
                  <a:lnTo>
                    <a:pt x="3302" y="13334"/>
                  </a:lnTo>
                  <a:lnTo>
                    <a:pt x="3302" y="13715"/>
                  </a:lnTo>
                  <a:lnTo>
                    <a:pt x="3111" y="14096"/>
                  </a:lnTo>
                  <a:lnTo>
                    <a:pt x="3111" y="14350"/>
                  </a:lnTo>
                  <a:lnTo>
                    <a:pt x="2717" y="15112"/>
                  </a:lnTo>
                  <a:lnTo>
                    <a:pt x="2717" y="15493"/>
                  </a:lnTo>
                  <a:lnTo>
                    <a:pt x="13423" y="15493"/>
                  </a:lnTo>
                  <a:lnTo>
                    <a:pt x="13423" y="15112"/>
                  </a:lnTo>
                  <a:lnTo>
                    <a:pt x="12839" y="15112"/>
                  </a:lnTo>
                  <a:lnTo>
                    <a:pt x="12839" y="14731"/>
                  </a:lnTo>
                  <a:lnTo>
                    <a:pt x="12446" y="14350"/>
                  </a:lnTo>
                  <a:lnTo>
                    <a:pt x="12446" y="14096"/>
                  </a:lnTo>
                  <a:lnTo>
                    <a:pt x="12065" y="14096"/>
                  </a:lnTo>
                  <a:lnTo>
                    <a:pt x="12065" y="13715"/>
                  </a:lnTo>
                  <a:lnTo>
                    <a:pt x="5245" y="13715"/>
                  </a:lnTo>
                  <a:lnTo>
                    <a:pt x="5245" y="12953"/>
                  </a:lnTo>
                  <a:lnTo>
                    <a:pt x="4864" y="12572"/>
                  </a:lnTo>
                  <a:lnTo>
                    <a:pt x="4864" y="12191"/>
                  </a:lnTo>
                  <a:lnTo>
                    <a:pt x="4470" y="12191"/>
                  </a:lnTo>
                  <a:lnTo>
                    <a:pt x="4470" y="11810"/>
                  </a:lnTo>
                  <a:close/>
                </a:path>
                <a:path w="59689" h="102869">
                  <a:moveTo>
                    <a:pt x="14592" y="15112"/>
                  </a:moveTo>
                  <a:lnTo>
                    <a:pt x="14198" y="15112"/>
                  </a:lnTo>
                  <a:lnTo>
                    <a:pt x="14592" y="15493"/>
                  </a:lnTo>
                  <a:lnTo>
                    <a:pt x="14592" y="15112"/>
                  </a:lnTo>
                  <a:close/>
                </a:path>
                <a:path w="59689" h="102869">
                  <a:moveTo>
                    <a:pt x="13817" y="14350"/>
                  </a:moveTo>
                  <a:lnTo>
                    <a:pt x="13817" y="14731"/>
                  </a:lnTo>
                  <a:lnTo>
                    <a:pt x="14198" y="14731"/>
                  </a:lnTo>
                  <a:lnTo>
                    <a:pt x="13817" y="14350"/>
                  </a:lnTo>
                  <a:close/>
                </a:path>
                <a:path w="59689" h="102869">
                  <a:moveTo>
                    <a:pt x="13423" y="14096"/>
                  </a:moveTo>
                  <a:lnTo>
                    <a:pt x="13423" y="14350"/>
                  </a:lnTo>
                  <a:lnTo>
                    <a:pt x="13817" y="14350"/>
                  </a:lnTo>
                  <a:lnTo>
                    <a:pt x="13423" y="14096"/>
                  </a:lnTo>
                  <a:close/>
                </a:path>
                <a:path w="59689" h="102869">
                  <a:moveTo>
                    <a:pt x="13030" y="13334"/>
                  </a:moveTo>
                  <a:lnTo>
                    <a:pt x="13030" y="13715"/>
                  </a:lnTo>
                  <a:lnTo>
                    <a:pt x="13423" y="14096"/>
                  </a:lnTo>
                  <a:lnTo>
                    <a:pt x="13423" y="13715"/>
                  </a:lnTo>
                  <a:lnTo>
                    <a:pt x="13030" y="13334"/>
                  </a:lnTo>
                  <a:close/>
                </a:path>
                <a:path w="59689" h="102869">
                  <a:moveTo>
                    <a:pt x="7200" y="10667"/>
                  </a:moveTo>
                  <a:lnTo>
                    <a:pt x="6807" y="10667"/>
                  </a:lnTo>
                  <a:lnTo>
                    <a:pt x="6807" y="13334"/>
                  </a:lnTo>
                  <a:lnTo>
                    <a:pt x="6032" y="13334"/>
                  </a:lnTo>
                  <a:lnTo>
                    <a:pt x="6032" y="13715"/>
                  </a:lnTo>
                  <a:lnTo>
                    <a:pt x="12065" y="13715"/>
                  </a:lnTo>
                  <a:lnTo>
                    <a:pt x="11277" y="12953"/>
                  </a:lnTo>
                  <a:lnTo>
                    <a:pt x="11277" y="12572"/>
                  </a:lnTo>
                  <a:lnTo>
                    <a:pt x="10896" y="12572"/>
                  </a:lnTo>
                  <a:lnTo>
                    <a:pt x="10896" y="11048"/>
                  </a:lnTo>
                  <a:lnTo>
                    <a:pt x="7200" y="11048"/>
                  </a:lnTo>
                  <a:lnTo>
                    <a:pt x="7200" y="10667"/>
                  </a:lnTo>
                  <a:close/>
                </a:path>
                <a:path w="59689" h="102869">
                  <a:moveTo>
                    <a:pt x="13030" y="12953"/>
                  </a:moveTo>
                  <a:lnTo>
                    <a:pt x="12839" y="12953"/>
                  </a:lnTo>
                  <a:lnTo>
                    <a:pt x="12839" y="13334"/>
                  </a:lnTo>
                  <a:lnTo>
                    <a:pt x="13030" y="13334"/>
                  </a:lnTo>
                  <a:lnTo>
                    <a:pt x="13030" y="12953"/>
                  </a:lnTo>
                  <a:close/>
                </a:path>
                <a:path w="59689" h="102869">
                  <a:moveTo>
                    <a:pt x="12065" y="11429"/>
                  </a:moveTo>
                  <a:lnTo>
                    <a:pt x="11671" y="11429"/>
                  </a:lnTo>
                  <a:lnTo>
                    <a:pt x="11671" y="12572"/>
                  </a:lnTo>
                  <a:lnTo>
                    <a:pt x="12065" y="12572"/>
                  </a:lnTo>
                  <a:lnTo>
                    <a:pt x="12065" y="12953"/>
                  </a:lnTo>
                  <a:lnTo>
                    <a:pt x="12839" y="12953"/>
                  </a:lnTo>
                  <a:lnTo>
                    <a:pt x="12839" y="12572"/>
                  </a:lnTo>
                  <a:lnTo>
                    <a:pt x="12065" y="11810"/>
                  </a:lnTo>
                  <a:lnTo>
                    <a:pt x="12065" y="11429"/>
                  </a:lnTo>
                  <a:close/>
                </a:path>
                <a:path w="59689" h="102869">
                  <a:moveTo>
                    <a:pt x="11671" y="11048"/>
                  </a:moveTo>
                  <a:lnTo>
                    <a:pt x="11277" y="11429"/>
                  </a:lnTo>
                  <a:lnTo>
                    <a:pt x="11671" y="11429"/>
                  </a:lnTo>
                  <a:lnTo>
                    <a:pt x="11671" y="11048"/>
                  </a:lnTo>
                  <a:close/>
                </a:path>
                <a:path w="59689" h="102869">
                  <a:moveTo>
                    <a:pt x="10502" y="9905"/>
                  </a:moveTo>
                  <a:lnTo>
                    <a:pt x="6032" y="9905"/>
                  </a:lnTo>
                  <a:lnTo>
                    <a:pt x="6032" y="10286"/>
                  </a:lnTo>
                  <a:lnTo>
                    <a:pt x="7200" y="10286"/>
                  </a:lnTo>
                  <a:lnTo>
                    <a:pt x="7200" y="11048"/>
                  </a:lnTo>
                  <a:lnTo>
                    <a:pt x="10502" y="11048"/>
                  </a:lnTo>
                  <a:lnTo>
                    <a:pt x="10502" y="9905"/>
                  </a:lnTo>
                  <a:close/>
                </a:path>
                <a:path w="59689" h="102869">
                  <a:moveTo>
                    <a:pt x="10896" y="10667"/>
                  </a:moveTo>
                  <a:lnTo>
                    <a:pt x="10896" y="11048"/>
                  </a:lnTo>
                  <a:lnTo>
                    <a:pt x="11277" y="11048"/>
                  </a:lnTo>
                  <a:lnTo>
                    <a:pt x="10896" y="10667"/>
                  </a:lnTo>
                  <a:close/>
                </a:path>
                <a:path w="59689" h="102869">
                  <a:moveTo>
                    <a:pt x="6032" y="9905"/>
                  </a:moveTo>
                  <a:lnTo>
                    <a:pt x="5638" y="9905"/>
                  </a:lnTo>
                  <a:lnTo>
                    <a:pt x="5638" y="10286"/>
                  </a:lnTo>
                  <a:lnTo>
                    <a:pt x="6032" y="10667"/>
                  </a:lnTo>
                  <a:lnTo>
                    <a:pt x="6032" y="9905"/>
                  </a:lnTo>
                  <a:close/>
                </a:path>
                <a:path w="59689" h="102869">
                  <a:moveTo>
                    <a:pt x="10896" y="10286"/>
                  </a:moveTo>
                  <a:lnTo>
                    <a:pt x="10502" y="10286"/>
                  </a:lnTo>
                  <a:lnTo>
                    <a:pt x="10502" y="10667"/>
                  </a:lnTo>
                  <a:lnTo>
                    <a:pt x="10896" y="10667"/>
                  </a:lnTo>
                  <a:lnTo>
                    <a:pt x="10896" y="10286"/>
                  </a:lnTo>
                  <a:close/>
                </a:path>
                <a:path w="59689" h="102869">
                  <a:moveTo>
                    <a:pt x="6413" y="9270"/>
                  </a:moveTo>
                  <a:lnTo>
                    <a:pt x="5245" y="9270"/>
                  </a:lnTo>
                  <a:lnTo>
                    <a:pt x="5245" y="9905"/>
                  </a:lnTo>
                  <a:lnTo>
                    <a:pt x="10109" y="9905"/>
                  </a:lnTo>
                  <a:lnTo>
                    <a:pt x="9728" y="9651"/>
                  </a:lnTo>
                  <a:lnTo>
                    <a:pt x="6413" y="9651"/>
                  </a:lnTo>
                  <a:lnTo>
                    <a:pt x="6413" y="9270"/>
                  </a:lnTo>
                  <a:close/>
                </a:path>
                <a:path w="59689" h="102869">
                  <a:moveTo>
                    <a:pt x="7200" y="6984"/>
                  </a:moveTo>
                  <a:lnTo>
                    <a:pt x="6807" y="7365"/>
                  </a:lnTo>
                  <a:lnTo>
                    <a:pt x="6413" y="7365"/>
                  </a:lnTo>
                  <a:lnTo>
                    <a:pt x="6413" y="7746"/>
                  </a:lnTo>
                  <a:lnTo>
                    <a:pt x="6807" y="7746"/>
                  </a:lnTo>
                  <a:lnTo>
                    <a:pt x="6807" y="9651"/>
                  </a:lnTo>
                  <a:lnTo>
                    <a:pt x="8940" y="9651"/>
                  </a:lnTo>
                  <a:lnTo>
                    <a:pt x="8940" y="8889"/>
                  </a:lnTo>
                  <a:lnTo>
                    <a:pt x="8166" y="8889"/>
                  </a:lnTo>
                  <a:lnTo>
                    <a:pt x="8166" y="8508"/>
                  </a:lnTo>
                  <a:lnTo>
                    <a:pt x="7975" y="8508"/>
                  </a:lnTo>
                  <a:lnTo>
                    <a:pt x="7975" y="7746"/>
                  </a:lnTo>
                  <a:lnTo>
                    <a:pt x="7200" y="6984"/>
                  </a:lnTo>
                  <a:close/>
                </a:path>
                <a:path w="59689" h="102869">
                  <a:moveTo>
                    <a:pt x="9334" y="9270"/>
                  </a:moveTo>
                  <a:lnTo>
                    <a:pt x="9334" y="9651"/>
                  </a:lnTo>
                  <a:lnTo>
                    <a:pt x="9728" y="9651"/>
                  </a:lnTo>
                  <a:lnTo>
                    <a:pt x="9334" y="9270"/>
                  </a:lnTo>
                  <a:close/>
                </a:path>
                <a:path w="59689" h="102869">
                  <a:moveTo>
                    <a:pt x="6032" y="8889"/>
                  </a:moveTo>
                  <a:lnTo>
                    <a:pt x="5638" y="9270"/>
                  </a:lnTo>
                  <a:lnTo>
                    <a:pt x="6032" y="9270"/>
                  </a:lnTo>
                  <a:lnTo>
                    <a:pt x="6032" y="8889"/>
                  </a:lnTo>
                  <a:close/>
                </a:path>
                <a:path w="59689" h="102869">
                  <a:moveTo>
                    <a:pt x="8559" y="8508"/>
                  </a:moveTo>
                  <a:lnTo>
                    <a:pt x="8166" y="8889"/>
                  </a:lnTo>
                  <a:lnTo>
                    <a:pt x="8940" y="8889"/>
                  </a:lnTo>
                  <a:lnTo>
                    <a:pt x="8559" y="8508"/>
                  </a:lnTo>
                  <a:close/>
                </a:path>
                <a:path w="59689" h="102869">
                  <a:moveTo>
                    <a:pt x="6032" y="5079"/>
                  </a:moveTo>
                  <a:lnTo>
                    <a:pt x="4076" y="5079"/>
                  </a:lnTo>
                  <a:lnTo>
                    <a:pt x="4076" y="5460"/>
                  </a:lnTo>
                  <a:lnTo>
                    <a:pt x="4470" y="5460"/>
                  </a:lnTo>
                  <a:lnTo>
                    <a:pt x="4864" y="5841"/>
                  </a:lnTo>
                  <a:lnTo>
                    <a:pt x="4864" y="6222"/>
                  </a:lnTo>
                  <a:lnTo>
                    <a:pt x="5245" y="6603"/>
                  </a:lnTo>
                  <a:lnTo>
                    <a:pt x="5245" y="7746"/>
                  </a:lnTo>
                  <a:lnTo>
                    <a:pt x="5638" y="8508"/>
                  </a:lnTo>
                  <a:lnTo>
                    <a:pt x="6032" y="8508"/>
                  </a:lnTo>
                  <a:lnTo>
                    <a:pt x="6032" y="8127"/>
                  </a:lnTo>
                  <a:lnTo>
                    <a:pt x="5638" y="8127"/>
                  </a:lnTo>
                  <a:lnTo>
                    <a:pt x="5638" y="6984"/>
                  </a:lnTo>
                  <a:lnTo>
                    <a:pt x="6413" y="6984"/>
                  </a:lnTo>
                  <a:lnTo>
                    <a:pt x="6413" y="6603"/>
                  </a:lnTo>
                  <a:lnTo>
                    <a:pt x="6807" y="6603"/>
                  </a:lnTo>
                  <a:lnTo>
                    <a:pt x="6413" y="6222"/>
                  </a:lnTo>
                  <a:lnTo>
                    <a:pt x="6032" y="6222"/>
                  </a:lnTo>
                  <a:lnTo>
                    <a:pt x="5638" y="5841"/>
                  </a:lnTo>
                  <a:lnTo>
                    <a:pt x="6032" y="5841"/>
                  </a:lnTo>
                  <a:lnTo>
                    <a:pt x="6032" y="5079"/>
                  </a:lnTo>
                  <a:close/>
                </a:path>
                <a:path w="59689" h="102869">
                  <a:moveTo>
                    <a:pt x="8166" y="8127"/>
                  </a:moveTo>
                  <a:lnTo>
                    <a:pt x="8166" y="8508"/>
                  </a:lnTo>
                  <a:lnTo>
                    <a:pt x="8559" y="8508"/>
                  </a:lnTo>
                  <a:lnTo>
                    <a:pt x="8166" y="8127"/>
                  </a:lnTo>
                  <a:close/>
                </a:path>
                <a:path w="59689" h="102869">
                  <a:moveTo>
                    <a:pt x="6807" y="6984"/>
                  </a:moveTo>
                  <a:lnTo>
                    <a:pt x="6032" y="6984"/>
                  </a:lnTo>
                  <a:lnTo>
                    <a:pt x="6032" y="7365"/>
                  </a:lnTo>
                  <a:lnTo>
                    <a:pt x="6807" y="7365"/>
                  </a:lnTo>
                  <a:lnTo>
                    <a:pt x="6807" y="6984"/>
                  </a:lnTo>
                  <a:close/>
                </a:path>
                <a:path w="59689" h="102869">
                  <a:moveTo>
                    <a:pt x="6413" y="5841"/>
                  </a:moveTo>
                  <a:lnTo>
                    <a:pt x="6032" y="6222"/>
                  </a:lnTo>
                  <a:lnTo>
                    <a:pt x="6413" y="6222"/>
                  </a:lnTo>
                  <a:lnTo>
                    <a:pt x="6413" y="5841"/>
                  </a:lnTo>
                  <a:close/>
                </a:path>
                <a:path w="59689" h="102869">
                  <a:moveTo>
                    <a:pt x="6032" y="5460"/>
                  </a:moveTo>
                  <a:lnTo>
                    <a:pt x="6032" y="5841"/>
                  </a:lnTo>
                  <a:lnTo>
                    <a:pt x="6413" y="5841"/>
                  </a:lnTo>
                  <a:lnTo>
                    <a:pt x="6032" y="5460"/>
                  </a:lnTo>
                  <a:close/>
                </a:path>
                <a:path w="59689" h="102869">
                  <a:moveTo>
                    <a:pt x="1943" y="2539"/>
                  </a:moveTo>
                  <a:lnTo>
                    <a:pt x="381" y="2539"/>
                  </a:lnTo>
                  <a:lnTo>
                    <a:pt x="381" y="2920"/>
                  </a:lnTo>
                  <a:lnTo>
                    <a:pt x="774" y="3301"/>
                  </a:lnTo>
                  <a:lnTo>
                    <a:pt x="1168" y="3301"/>
                  </a:lnTo>
                  <a:lnTo>
                    <a:pt x="2336" y="4444"/>
                  </a:lnTo>
                  <a:lnTo>
                    <a:pt x="2717" y="4444"/>
                  </a:lnTo>
                  <a:lnTo>
                    <a:pt x="2717" y="4825"/>
                  </a:lnTo>
                  <a:lnTo>
                    <a:pt x="3302" y="4825"/>
                  </a:lnTo>
                  <a:lnTo>
                    <a:pt x="3302" y="5079"/>
                  </a:lnTo>
                  <a:lnTo>
                    <a:pt x="5638" y="5079"/>
                  </a:lnTo>
                  <a:lnTo>
                    <a:pt x="5638" y="2920"/>
                  </a:lnTo>
                  <a:lnTo>
                    <a:pt x="1943" y="2920"/>
                  </a:lnTo>
                  <a:lnTo>
                    <a:pt x="1943" y="2539"/>
                  </a:lnTo>
                  <a:close/>
                </a:path>
                <a:path w="59689" h="102869">
                  <a:moveTo>
                    <a:pt x="381" y="2539"/>
                  </a:moveTo>
                  <a:lnTo>
                    <a:pt x="0" y="2539"/>
                  </a:lnTo>
                  <a:lnTo>
                    <a:pt x="0" y="2920"/>
                  </a:lnTo>
                  <a:lnTo>
                    <a:pt x="381" y="2920"/>
                  </a:lnTo>
                  <a:lnTo>
                    <a:pt x="381" y="2539"/>
                  </a:lnTo>
                  <a:close/>
                </a:path>
                <a:path w="59689" h="102869">
                  <a:moveTo>
                    <a:pt x="1943" y="2158"/>
                  </a:moveTo>
                  <a:lnTo>
                    <a:pt x="1943" y="2920"/>
                  </a:lnTo>
                  <a:lnTo>
                    <a:pt x="5245" y="2920"/>
                  </a:lnTo>
                  <a:lnTo>
                    <a:pt x="5245" y="2539"/>
                  </a:lnTo>
                  <a:lnTo>
                    <a:pt x="2336" y="2539"/>
                  </a:lnTo>
                  <a:lnTo>
                    <a:pt x="1943" y="2158"/>
                  </a:lnTo>
                  <a:close/>
                </a:path>
                <a:path w="59689" h="102869">
                  <a:moveTo>
                    <a:pt x="1549" y="2158"/>
                  </a:moveTo>
                  <a:lnTo>
                    <a:pt x="1168" y="2158"/>
                  </a:lnTo>
                  <a:lnTo>
                    <a:pt x="1168" y="2539"/>
                  </a:lnTo>
                  <a:lnTo>
                    <a:pt x="1549" y="2539"/>
                  </a:lnTo>
                  <a:lnTo>
                    <a:pt x="1549" y="2158"/>
                  </a:lnTo>
                  <a:close/>
                </a:path>
                <a:path w="59689" h="102869">
                  <a:moveTo>
                    <a:pt x="4076" y="1777"/>
                  </a:moveTo>
                  <a:lnTo>
                    <a:pt x="2336" y="1777"/>
                  </a:lnTo>
                  <a:lnTo>
                    <a:pt x="2336" y="2539"/>
                  </a:lnTo>
                  <a:lnTo>
                    <a:pt x="4864" y="2539"/>
                  </a:lnTo>
                  <a:lnTo>
                    <a:pt x="4864" y="2158"/>
                  </a:lnTo>
                  <a:lnTo>
                    <a:pt x="4470" y="2158"/>
                  </a:lnTo>
                  <a:lnTo>
                    <a:pt x="4076" y="1777"/>
                  </a:lnTo>
                  <a:close/>
                </a:path>
                <a:path w="59689" h="102869">
                  <a:moveTo>
                    <a:pt x="1943" y="1777"/>
                  </a:moveTo>
                  <a:lnTo>
                    <a:pt x="1549" y="1777"/>
                  </a:lnTo>
                  <a:lnTo>
                    <a:pt x="1943" y="2158"/>
                  </a:lnTo>
                  <a:lnTo>
                    <a:pt x="1943" y="1777"/>
                  </a:lnTo>
                  <a:close/>
                </a:path>
                <a:path w="59689" h="102869">
                  <a:moveTo>
                    <a:pt x="1943" y="0"/>
                  </a:moveTo>
                  <a:lnTo>
                    <a:pt x="1549" y="0"/>
                  </a:lnTo>
                  <a:lnTo>
                    <a:pt x="1549" y="253"/>
                  </a:lnTo>
                  <a:lnTo>
                    <a:pt x="1943" y="634"/>
                  </a:lnTo>
                  <a:lnTo>
                    <a:pt x="1943" y="1777"/>
                  </a:lnTo>
                  <a:lnTo>
                    <a:pt x="3695" y="1777"/>
                  </a:lnTo>
                  <a:lnTo>
                    <a:pt x="3695" y="1396"/>
                  </a:lnTo>
                  <a:lnTo>
                    <a:pt x="3111" y="1396"/>
                  </a:lnTo>
                  <a:lnTo>
                    <a:pt x="3111" y="1015"/>
                  </a:lnTo>
                  <a:lnTo>
                    <a:pt x="2336" y="253"/>
                  </a:lnTo>
                  <a:lnTo>
                    <a:pt x="1943" y="253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4" name="object 3394"/>
            <p:cNvSpPr/>
            <p:nvPr/>
          </p:nvSpPr>
          <p:spPr>
            <a:xfrm>
              <a:off x="4683164" y="2139854"/>
              <a:ext cx="59690" cy="103505"/>
            </a:xfrm>
            <a:custGeom>
              <a:avLst/>
              <a:gdLst/>
              <a:ahLst/>
              <a:cxnLst/>
              <a:rect l="l" t="t" r="r" b="b"/>
              <a:pathLst>
                <a:path w="59689" h="103505">
                  <a:moveTo>
                    <a:pt x="36385" y="46621"/>
                  </a:moveTo>
                  <a:lnTo>
                    <a:pt x="36576" y="46621"/>
                  </a:lnTo>
                  <a:lnTo>
                    <a:pt x="36576" y="47002"/>
                  </a:lnTo>
                  <a:lnTo>
                    <a:pt x="36969" y="47002"/>
                  </a:lnTo>
                  <a:lnTo>
                    <a:pt x="36969" y="47396"/>
                  </a:lnTo>
                  <a:lnTo>
                    <a:pt x="37363" y="47396"/>
                  </a:lnTo>
                  <a:lnTo>
                    <a:pt x="37744" y="47396"/>
                  </a:lnTo>
                  <a:lnTo>
                    <a:pt x="37363" y="47777"/>
                  </a:lnTo>
                  <a:lnTo>
                    <a:pt x="37744" y="47777"/>
                  </a:lnTo>
                  <a:lnTo>
                    <a:pt x="37744" y="47967"/>
                  </a:lnTo>
                  <a:lnTo>
                    <a:pt x="38138" y="47967"/>
                  </a:lnTo>
                  <a:lnTo>
                    <a:pt x="38138" y="48361"/>
                  </a:lnTo>
                  <a:lnTo>
                    <a:pt x="38531" y="48742"/>
                  </a:lnTo>
                  <a:lnTo>
                    <a:pt x="38912" y="48742"/>
                  </a:lnTo>
                  <a:lnTo>
                    <a:pt x="38912" y="49123"/>
                  </a:lnTo>
                  <a:lnTo>
                    <a:pt x="39306" y="49517"/>
                  </a:lnTo>
                  <a:lnTo>
                    <a:pt x="39700" y="49517"/>
                  </a:lnTo>
                  <a:lnTo>
                    <a:pt x="39700" y="49898"/>
                  </a:lnTo>
                  <a:lnTo>
                    <a:pt x="40081" y="49898"/>
                  </a:lnTo>
                  <a:lnTo>
                    <a:pt x="40081" y="50279"/>
                  </a:lnTo>
                  <a:lnTo>
                    <a:pt x="40474" y="50279"/>
                  </a:lnTo>
                  <a:lnTo>
                    <a:pt x="40474" y="50673"/>
                  </a:lnTo>
                  <a:lnTo>
                    <a:pt x="40474" y="51054"/>
                  </a:lnTo>
                  <a:lnTo>
                    <a:pt x="40855" y="51435"/>
                  </a:lnTo>
                  <a:lnTo>
                    <a:pt x="41249" y="51828"/>
                  </a:lnTo>
                  <a:lnTo>
                    <a:pt x="41440" y="52209"/>
                  </a:lnTo>
                  <a:lnTo>
                    <a:pt x="41833" y="52590"/>
                  </a:lnTo>
                  <a:lnTo>
                    <a:pt x="42227" y="52590"/>
                  </a:lnTo>
                  <a:lnTo>
                    <a:pt x="42608" y="52781"/>
                  </a:lnTo>
                  <a:lnTo>
                    <a:pt x="42227" y="52781"/>
                  </a:lnTo>
                  <a:lnTo>
                    <a:pt x="42608" y="53174"/>
                  </a:lnTo>
                  <a:lnTo>
                    <a:pt x="42608" y="53555"/>
                  </a:lnTo>
                  <a:lnTo>
                    <a:pt x="43002" y="53555"/>
                  </a:lnTo>
                  <a:lnTo>
                    <a:pt x="43002" y="53936"/>
                  </a:lnTo>
                  <a:lnTo>
                    <a:pt x="43395" y="53936"/>
                  </a:lnTo>
                  <a:lnTo>
                    <a:pt x="43395" y="54330"/>
                  </a:lnTo>
                  <a:lnTo>
                    <a:pt x="43776" y="54711"/>
                  </a:lnTo>
                  <a:lnTo>
                    <a:pt x="43395" y="54711"/>
                  </a:lnTo>
                  <a:lnTo>
                    <a:pt x="43776" y="54711"/>
                  </a:lnTo>
                  <a:lnTo>
                    <a:pt x="43395" y="54711"/>
                  </a:lnTo>
                  <a:lnTo>
                    <a:pt x="43395" y="55105"/>
                  </a:lnTo>
                  <a:lnTo>
                    <a:pt x="43776" y="55105"/>
                  </a:lnTo>
                  <a:lnTo>
                    <a:pt x="43776" y="54711"/>
                  </a:lnTo>
                  <a:lnTo>
                    <a:pt x="44170" y="55105"/>
                  </a:lnTo>
                  <a:lnTo>
                    <a:pt x="44170" y="55486"/>
                  </a:lnTo>
                  <a:lnTo>
                    <a:pt x="44564" y="55486"/>
                  </a:lnTo>
                  <a:lnTo>
                    <a:pt x="44564" y="55867"/>
                  </a:lnTo>
                  <a:lnTo>
                    <a:pt x="44945" y="55867"/>
                  </a:lnTo>
                  <a:lnTo>
                    <a:pt x="44945" y="56261"/>
                  </a:lnTo>
                  <a:lnTo>
                    <a:pt x="45339" y="56261"/>
                  </a:lnTo>
                  <a:lnTo>
                    <a:pt x="45339" y="56642"/>
                  </a:lnTo>
                  <a:lnTo>
                    <a:pt x="45720" y="56642"/>
                  </a:lnTo>
                  <a:lnTo>
                    <a:pt x="45720" y="57023"/>
                  </a:lnTo>
                  <a:lnTo>
                    <a:pt x="46113" y="57023"/>
                  </a:lnTo>
                  <a:lnTo>
                    <a:pt x="46113" y="57416"/>
                  </a:lnTo>
                  <a:lnTo>
                    <a:pt x="46316" y="57416"/>
                  </a:lnTo>
                  <a:lnTo>
                    <a:pt x="46316" y="57607"/>
                  </a:lnTo>
                  <a:lnTo>
                    <a:pt x="46113" y="57416"/>
                  </a:lnTo>
                  <a:lnTo>
                    <a:pt x="46113" y="57607"/>
                  </a:lnTo>
                  <a:lnTo>
                    <a:pt x="46316" y="57607"/>
                  </a:lnTo>
                  <a:lnTo>
                    <a:pt x="46697" y="57607"/>
                  </a:lnTo>
                  <a:lnTo>
                    <a:pt x="46316" y="57607"/>
                  </a:lnTo>
                  <a:lnTo>
                    <a:pt x="46697" y="57607"/>
                  </a:lnTo>
                  <a:lnTo>
                    <a:pt x="47485" y="57988"/>
                  </a:lnTo>
                  <a:lnTo>
                    <a:pt x="47866" y="57988"/>
                  </a:lnTo>
                  <a:lnTo>
                    <a:pt x="48260" y="57988"/>
                  </a:lnTo>
                  <a:lnTo>
                    <a:pt x="48641" y="57988"/>
                  </a:lnTo>
                  <a:lnTo>
                    <a:pt x="48641" y="58369"/>
                  </a:lnTo>
                  <a:lnTo>
                    <a:pt x="49034" y="58369"/>
                  </a:lnTo>
                  <a:lnTo>
                    <a:pt x="49428" y="58369"/>
                  </a:lnTo>
                  <a:lnTo>
                    <a:pt x="49428" y="58762"/>
                  </a:lnTo>
                  <a:lnTo>
                    <a:pt x="49809" y="59143"/>
                  </a:lnTo>
                  <a:lnTo>
                    <a:pt x="50203" y="59524"/>
                  </a:lnTo>
                  <a:lnTo>
                    <a:pt x="50203" y="59918"/>
                  </a:lnTo>
                  <a:lnTo>
                    <a:pt x="50203" y="60299"/>
                  </a:lnTo>
                  <a:lnTo>
                    <a:pt x="50596" y="60299"/>
                  </a:lnTo>
                  <a:lnTo>
                    <a:pt x="50596" y="60680"/>
                  </a:lnTo>
                  <a:lnTo>
                    <a:pt x="50787" y="60680"/>
                  </a:lnTo>
                  <a:lnTo>
                    <a:pt x="51181" y="61074"/>
                  </a:lnTo>
                  <a:lnTo>
                    <a:pt x="50787" y="61074"/>
                  </a:lnTo>
                  <a:lnTo>
                    <a:pt x="50787" y="61455"/>
                  </a:lnTo>
                  <a:lnTo>
                    <a:pt x="50787" y="61074"/>
                  </a:lnTo>
                  <a:lnTo>
                    <a:pt x="50596" y="61074"/>
                  </a:lnTo>
                  <a:lnTo>
                    <a:pt x="50596" y="60680"/>
                  </a:lnTo>
                  <a:lnTo>
                    <a:pt x="50203" y="60680"/>
                  </a:lnTo>
                  <a:lnTo>
                    <a:pt x="50203" y="60299"/>
                  </a:lnTo>
                  <a:lnTo>
                    <a:pt x="50203" y="59918"/>
                  </a:lnTo>
                  <a:lnTo>
                    <a:pt x="49809" y="59918"/>
                  </a:lnTo>
                  <a:lnTo>
                    <a:pt x="49809" y="59524"/>
                  </a:lnTo>
                  <a:lnTo>
                    <a:pt x="49428" y="59524"/>
                  </a:lnTo>
                  <a:lnTo>
                    <a:pt x="49428" y="59143"/>
                  </a:lnTo>
                  <a:lnTo>
                    <a:pt x="49034" y="59143"/>
                  </a:lnTo>
                  <a:lnTo>
                    <a:pt x="49034" y="58762"/>
                  </a:lnTo>
                  <a:lnTo>
                    <a:pt x="48641" y="58762"/>
                  </a:lnTo>
                  <a:lnTo>
                    <a:pt x="48260" y="58762"/>
                  </a:lnTo>
                  <a:lnTo>
                    <a:pt x="47866" y="58369"/>
                  </a:lnTo>
                  <a:lnTo>
                    <a:pt x="47485" y="58369"/>
                  </a:lnTo>
                  <a:lnTo>
                    <a:pt x="47485" y="57988"/>
                  </a:lnTo>
                  <a:lnTo>
                    <a:pt x="47091" y="57988"/>
                  </a:lnTo>
                  <a:lnTo>
                    <a:pt x="46697" y="57988"/>
                  </a:lnTo>
                  <a:lnTo>
                    <a:pt x="46697" y="57607"/>
                  </a:lnTo>
                  <a:lnTo>
                    <a:pt x="46316" y="57607"/>
                  </a:lnTo>
                  <a:lnTo>
                    <a:pt x="46113" y="57607"/>
                  </a:lnTo>
                  <a:lnTo>
                    <a:pt x="45720" y="57607"/>
                  </a:lnTo>
                  <a:lnTo>
                    <a:pt x="46113" y="57416"/>
                  </a:lnTo>
                  <a:lnTo>
                    <a:pt x="45720" y="57416"/>
                  </a:lnTo>
                  <a:lnTo>
                    <a:pt x="45720" y="57607"/>
                  </a:lnTo>
                  <a:lnTo>
                    <a:pt x="45339" y="57416"/>
                  </a:lnTo>
                  <a:lnTo>
                    <a:pt x="44945" y="57416"/>
                  </a:lnTo>
                  <a:lnTo>
                    <a:pt x="44945" y="57023"/>
                  </a:lnTo>
                  <a:lnTo>
                    <a:pt x="44564" y="57023"/>
                  </a:lnTo>
                  <a:lnTo>
                    <a:pt x="44170" y="56642"/>
                  </a:lnTo>
                  <a:lnTo>
                    <a:pt x="43776" y="56642"/>
                  </a:lnTo>
                  <a:lnTo>
                    <a:pt x="43776" y="56261"/>
                  </a:lnTo>
                  <a:lnTo>
                    <a:pt x="43395" y="56261"/>
                  </a:lnTo>
                  <a:lnTo>
                    <a:pt x="43002" y="56261"/>
                  </a:lnTo>
                  <a:lnTo>
                    <a:pt x="42227" y="56261"/>
                  </a:lnTo>
                  <a:lnTo>
                    <a:pt x="41833" y="56261"/>
                  </a:lnTo>
                  <a:lnTo>
                    <a:pt x="41440" y="56642"/>
                  </a:lnTo>
                  <a:lnTo>
                    <a:pt x="41249" y="56642"/>
                  </a:lnTo>
                  <a:lnTo>
                    <a:pt x="40855" y="56642"/>
                  </a:lnTo>
                  <a:lnTo>
                    <a:pt x="40474" y="56642"/>
                  </a:lnTo>
                  <a:lnTo>
                    <a:pt x="40474" y="57023"/>
                  </a:lnTo>
                  <a:lnTo>
                    <a:pt x="40081" y="57023"/>
                  </a:lnTo>
                  <a:lnTo>
                    <a:pt x="40474" y="57023"/>
                  </a:lnTo>
                  <a:lnTo>
                    <a:pt x="40474" y="56642"/>
                  </a:lnTo>
                  <a:lnTo>
                    <a:pt x="40081" y="56642"/>
                  </a:lnTo>
                  <a:lnTo>
                    <a:pt x="39700" y="56642"/>
                  </a:lnTo>
                  <a:lnTo>
                    <a:pt x="39306" y="56642"/>
                  </a:lnTo>
                  <a:lnTo>
                    <a:pt x="39306" y="57023"/>
                  </a:lnTo>
                  <a:lnTo>
                    <a:pt x="39306" y="56642"/>
                  </a:lnTo>
                  <a:lnTo>
                    <a:pt x="38912" y="56642"/>
                  </a:lnTo>
                  <a:lnTo>
                    <a:pt x="38912" y="57023"/>
                  </a:lnTo>
                  <a:lnTo>
                    <a:pt x="38531" y="57023"/>
                  </a:lnTo>
                  <a:lnTo>
                    <a:pt x="38138" y="57023"/>
                  </a:lnTo>
                  <a:lnTo>
                    <a:pt x="38138" y="56642"/>
                  </a:lnTo>
                  <a:lnTo>
                    <a:pt x="37744" y="56642"/>
                  </a:lnTo>
                  <a:lnTo>
                    <a:pt x="37363" y="56642"/>
                  </a:lnTo>
                  <a:lnTo>
                    <a:pt x="37363" y="57023"/>
                  </a:lnTo>
                  <a:lnTo>
                    <a:pt x="36969" y="57023"/>
                  </a:lnTo>
                  <a:lnTo>
                    <a:pt x="36969" y="56642"/>
                  </a:lnTo>
                  <a:lnTo>
                    <a:pt x="36969" y="57023"/>
                  </a:lnTo>
                  <a:lnTo>
                    <a:pt x="36969" y="57416"/>
                  </a:lnTo>
                  <a:lnTo>
                    <a:pt x="36576" y="57416"/>
                  </a:lnTo>
                  <a:lnTo>
                    <a:pt x="36576" y="57607"/>
                  </a:lnTo>
                  <a:lnTo>
                    <a:pt x="36969" y="57607"/>
                  </a:lnTo>
                  <a:lnTo>
                    <a:pt x="37363" y="57607"/>
                  </a:lnTo>
                  <a:lnTo>
                    <a:pt x="37744" y="57607"/>
                  </a:lnTo>
                  <a:lnTo>
                    <a:pt x="37363" y="57607"/>
                  </a:lnTo>
                  <a:lnTo>
                    <a:pt x="37744" y="57607"/>
                  </a:lnTo>
                  <a:lnTo>
                    <a:pt x="37744" y="57988"/>
                  </a:lnTo>
                  <a:lnTo>
                    <a:pt x="37363" y="57607"/>
                  </a:lnTo>
                  <a:lnTo>
                    <a:pt x="37363" y="57988"/>
                  </a:lnTo>
                  <a:lnTo>
                    <a:pt x="37744" y="57988"/>
                  </a:lnTo>
                  <a:lnTo>
                    <a:pt x="37363" y="57988"/>
                  </a:lnTo>
                  <a:lnTo>
                    <a:pt x="37744" y="57988"/>
                  </a:lnTo>
                  <a:lnTo>
                    <a:pt x="38138" y="57607"/>
                  </a:lnTo>
                  <a:lnTo>
                    <a:pt x="38531" y="57607"/>
                  </a:lnTo>
                  <a:lnTo>
                    <a:pt x="38138" y="57988"/>
                  </a:lnTo>
                  <a:lnTo>
                    <a:pt x="37744" y="57988"/>
                  </a:lnTo>
                  <a:lnTo>
                    <a:pt x="37744" y="58369"/>
                  </a:lnTo>
                  <a:lnTo>
                    <a:pt x="37363" y="58762"/>
                  </a:lnTo>
                  <a:lnTo>
                    <a:pt x="37363" y="59143"/>
                  </a:lnTo>
                  <a:lnTo>
                    <a:pt x="37363" y="58762"/>
                  </a:lnTo>
                  <a:lnTo>
                    <a:pt x="37363" y="59143"/>
                  </a:lnTo>
                  <a:lnTo>
                    <a:pt x="37363" y="58762"/>
                  </a:lnTo>
                  <a:lnTo>
                    <a:pt x="37363" y="59143"/>
                  </a:lnTo>
                  <a:lnTo>
                    <a:pt x="36969" y="59143"/>
                  </a:lnTo>
                  <a:lnTo>
                    <a:pt x="37363" y="59143"/>
                  </a:lnTo>
                  <a:lnTo>
                    <a:pt x="36969" y="59524"/>
                  </a:lnTo>
                  <a:lnTo>
                    <a:pt x="36969" y="59918"/>
                  </a:lnTo>
                  <a:lnTo>
                    <a:pt x="36969" y="59524"/>
                  </a:lnTo>
                  <a:lnTo>
                    <a:pt x="36969" y="59143"/>
                  </a:lnTo>
                  <a:lnTo>
                    <a:pt x="36576" y="59143"/>
                  </a:lnTo>
                  <a:lnTo>
                    <a:pt x="36969" y="58762"/>
                  </a:lnTo>
                  <a:lnTo>
                    <a:pt x="36969" y="58369"/>
                  </a:lnTo>
                  <a:lnTo>
                    <a:pt x="36576" y="58369"/>
                  </a:lnTo>
                  <a:lnTo>
                    <a:pt x="36969" y="58369"/>
                  </a:lnTo>
                  <a:lnTo>
                    <a:pt x="36969" y="58762"/>
                  </a:lnTo>
                  <a:lnTo>
                    <a:pt x="36576" y="59143"/>
                  </a:lnTo>
                  <a:lnTo>
                    <a:pt x="36576" y="58762"/>
                  </a:lnTo>
                  <a:lnTo>
                    <a:pt x="36576" y="59143"/>
                  </a:lnTo>
                  <a:lnTo>
                    <a:pt x="36969" y="59143"/>
                  </a:lnTo>
                  <a:lnTo>
                    <a:pt x="36969" y="59524"/>
                  </a:lnTo>
                  <a:lnTo>
                    <a:pt x="36969" y="59143"/>
                  </a:lnTo>
                  <a:lnTo>
                    <a:pt x="36969" y="59524"/>
                  </a:lnTo>
                  <a:lnTo>
                    <a:pt x="36969" y="59918"/>
                  </a:lnTo>
                  <a:lnTo>
                    <a:pt x="36969" y="60299"/>
                  </a:lnTo>
                  <a:lnTo>
                    <a:pt x="36576" y="60299"/>
                  </a:lnTo>
                  <a:lnTo>
                    <a:pt x="36576" y="60680"/>
                  </a:lnTo>
                  <a:lnTo>
                    <a:pt x="36576" y="61455"/>
                  </a:lnTo>
                  <a:lnTo>
                    <a:pt x="36576" y="61849"/>
                  </a:lnTo>
                  <a:lnTo>
                    <a:pt x="36969" y="61849"/>
                  </a:lnTo>
                  <a:lnTo>
                    <a:pt x="36969" y="62039"/>
                  </a:lnTo>
                  <a:lnTo>
                    <a:pt x="36969" y="62420"/>
                  </a:lnTo>
                  <a:lnTo>
                    <a:pt x="36969" y="62801"/>
                  </a:lnTo>
                  <a:lnTo>
                    <a:pt x="37363" y="62801"/>
                  </a:lnTo>
                  <a:lnTo>
                    <a:pt x="37363" y="63195"/>
                  </a:lnTo>
                  <a:lnTo>
                    <a:pt x="37744" y="63195"/>
                  </a:lnTo>
                  <a:lnTo>
                    <a:pt x="37744" y="63576"/>
                  </a:lnTo>
                  <a:lnTo>
                    <a:pt x="38138" y="63576"/>
                  </a:lnTo>
                  <a:lnTo>
                    <a:pt x="38138" y="63957"/>
                  </a:lnTo>
                  <a:lnTo>
                    <a:pt x="38138" y="64350"/>
                  </a:lnTo>
                  <a:lnTo>
                    <a:pt x="38138" y="64731"/>
                  </a:lnTo>
                  <a:lnTo>
                    <a:pt x="38138" y="65112"/>
                  </a:lnTo>
                  <a:lnTo>
                    <a:pt x="38138" y="65506"/>
                  </a:lnTo>
                  <a:lnTo>
                    <a:pt x="38138" y="65887"/>
                  </a:lnTo>
                  <a:lnTo>
                    <a:pt x="38531" y="66268"/>
                  </a:lnTo>
                  <a:lnTo>
                    <a:pt x="38531" y="66662"/>
                  </a:lnTo>
                  <a:lnTo>
                    <a:pt x="38531" y="66852"/>
                  </a:lnTo>
                  <a:lnTo>
                    <a:pt x="38531" y="67627"/>
                  </a:lnTo>
                  <a:lnTo>
                    <a:pt x="38912" y="68008"/>
                  </a:lnTo>
                  <a:lnTo>
                    <a:pt x="38912" y="68783"/>
                  </a:lnTo>
                  <a:lnTo>
                    <a:pt x="38912" y="69164"/>
                  </a:lnTo>
                  <a:lnTo>
                    <a:pt x="38912" y="69545"/>
                  </a:lnTo>
                  <a:lnTo>
                    <a:pt x="39306" y="69545"/>
                  </a:lnTo>
                  <a:lnTo>
                    <a:pt x="39306" y="69938"/>
                  </a:lnTo>
                  <a:lnTo>
                    <a:pt x="39306" y="70319"/>
                  </a:lnTo>
                  <a:lnTo>
                    <a:pt x="39700" y="71475"/>
                  </a:lnTo>
                  <a:lnTo>
                    <a:pt x="39700" y="71666"/>
                  </a:lnTo>
                  <a:lnTo>
                    <a:pt x="39700" y="72047"/>
                  </a:lnTo>
                  <a:lnTo>
                    <a:pt x="39700" y="72440"/>
                  </a:lnTo>
                  <a:lnTo>
                    <a:pt x="40081" y="72440"/>
                  </a:lnTo>
                  <a:lnTo>
                    <a:pt x="40081" y="72821"/>
                  </a:lnTo>
                  <a:lnTo>
                    <a:pt x="40081" y="73202"/>
                  </a:lnTo>
                  <a:lnTo>
                    <a:pt x="40081" y="73596"/>
                  </a:lnTo>
                  <a:lnTo>
                    <a:pt x="40081" y="73977"/>
                  </a:lnTo>
                  <a:lnTo>
                    <a:pt x="40474" y="73977"/>
                  </a:lnTo>
                  <a:lnTo>
                    <a:pt x="40474" y="74371"/>
                  </a:lnTo>
                  <a:lnTo>
                    <a:pt x="40474" y="73977"/>
                  </a:lnTo>
                  <a:lnTo>
                    <a:pt x="40081" y="73977"/>
                  </a:lnTo>
                  <a:lnTo>
                    <a:pt x="40474" y="74371"/>
                  </a:lnTo>
                  <a:lnTo>
                    <a:pt x="40474" y="74752"/>
                  </a:lnTo>
                  <a:lnTo>
                    <a:pt x="40474" y="75133"/>
                  </a:lnTo>
                  <a:lnTo>
                    <a:pt x="40474" y="75526"/>
                  </a:lnTo>
                  <a:lnTo>
                    <a:pt x="40855" y="75526"/>
                  </a:lnTo>
                  <a:lnTo>
                    <a:pt x="40855" y="75907"/>
                  </a:lnTo>
                  <a:lnTo>
                    <a:pt x="40855" y="76288"/>
                  </a:lnTo>
                  <a:lnTo>
                    <a:pt x="41249" y="76479"/>
                  </a:lnTo>
                  <a:lnTo>
                    <a:pt x="41249" y="76873"/>
                  </a:lnTo>
                  <a:lnTo>
                    <a:pt x="41440" y="77254"/>
                  </a:lnTo>
                  <a:lnTo>
                    <a:pt x="41440" y="77635"/>
                  </a:lnTo>
                  <a:lnTo>
                    <a:pt x="41440" y="78028"/>
                  </a:lnTo>
                  <a:lnTo>
                    <a:pt x="41833" y="78028"/>
                  </a:lnTo>
                  <a:lnTo>
                    <a:pt x="41833" y="78409"/>
                  </a:lnTo>
                  <a:lnTo>
                    <a:pt x="42227" y="78790"/>
                  </a:lnTo>
                  <a:lnTo>
                    <a:pt x="42608" y="79184"/>
                  </a:lnTo>
                  <a:lnTo>
                    <a:pt x="42608" y="79565"/>
                  </a:lnTo>
                  <a:lnTo>
                    <a:pt x="43002" y="79946"/>
                  </a:lnTo>
                  <a:lnTo>
                    <a:pt x="43395" y="79946"/>
                  </a:lnTo>
                  <a:lnTo>
                    <a:pt x="43776" y="80340"/>
                  </a:lnTo>
                  <a:lnTo>
                    <a:pt x="43776" y="80721"/>
                  </a:lnTo>
                  <a:lnTo>
                    <a:pt x="44170" y="81114"/>
                  </a:lnTo>
                  <a:lnTo>
                    <a:pt x="44564" y="81114"/>
                  </a:lnTo>
                  <a:lnTo>
                    <a:pt x="44945" y="81305"/>
                  </a:lnTo>
                  <a:lnTo>
                    <a:pt x="44945" y="81686"/>
                  </a:lnTo>
                  <a:lnTo>
                    <a:pt x="45339" y="81686"/>
                  </a:lnTo>
                  <a:lnTo>
                    <a:pt x="45720" y="82067"/>
                  </a:lnTo>
                  <a:lnTo>
                    <a:pt x="46113" y="82067"/>
                  </a:lnTo>
                  <a:lnTo>
                    <a:pt x="45720" y="82067"/>
                  </a:lnTo>
                  <a:lnTo>
                    <a:pt x="45720" y="82461"/>
                  </a:lnTo>
                  <a:lnTo>
                    <a:pt x="46113" y="82461"/>
                  </a:lnTo>
                  <a:lnTo>
                    <a:pt x="46113" y="82067"/>
                  </a:lnTo>
                  <a:lnTo>
                    <a:pt x="46113" y="82461"/>
                  </a:lnTo>
                  <a:lnTo>
                    <a:pt x="46113" y="82067"/>
                  </a:lnTo>
                  <a:lnTo>
                    <a:pt x="46316" y="82067"/>
                  </a:lnTo>
                  <a:lnTo>
                    <a:pt x="46697" y="82067"/>
                  </a:lnTo>
                  <a:lnTo>
                    <a:pt x="47091" y="82461"/>
                  </a:lnTo>
                  <a:lnTo>
                    <a:pt x="47485" y="82461"/>
                  </a:lnTo>
                  <a:lnTo>
                    <a:pt x="47866" y="82461"/>
                  </a:lnTo>
                  <a:lnTo>
                    <a:pt x="47866" y="82842"/>
                  </a:lnTo>
                  <a:lnTo>
                    <a:pt x="48260" y="82842"/>
                  </a:lnTo>
                  <a:lnTo>
                    <a:pt x="48260" y="83223"/>
                  </a:lnTo>
                  <a:lnTo>
                    <a:pt x="48641" y="83223"/>
                  </a:lnTo>
                  <a:lnTo>
                    <a:pt x="49034" y="83223"/>
                  </a:lnTo>
                  <a:lnTo>
                    <a:pt x="49034" y="83616"/>
                  </a:lnTo>
                  <a:lnTo>
                    <a:pt x="49034" y="83997"/>
                  </a:lnTo>
                  <a:lnTo>
                    <a:pt x="49428" y="83997"/>
                  </a:lnTo>
                  <a:lnTo>
                    <a:pt x="49428" y="84378"/>
                  </a:lnTo>
                  <a:lnTo>
                    <a:pt x="49809" y="84378"/>
                  </a:lnTo>
                  <a:lnTo>
                    <a:pt x="49809" y="84772"/>
                  </a:lnTo>
                  <a:lnTo>
                    <a:pt x="49809" y="85153"/>
                  </a:lnTo>
                  <a:lnTo>
                    <a:pt x="50203" y="85153"/>
                  </a:lnTo>
                  <a:lnTo>
                    <a:pt x="49809" y="85153"/>
                  </a:lnTo>
                  <a:lnTo>
                    <a:pt x="49809" y="85534"/>
                  </a:lnTo>
                  <a:lnTo>
                    <a:pt x="50203" y="85534"/>
                  </a:lnTo>
                  <a:lnTo>
                    <a:pt x="50203" y="85928"/>
                  </a:lnTo>
                  <a:lnTo>
                    <a:pt x="50596" y="85928"/>
                  </a:lnTo>
                  <a:lnTo>
                    <a:pt x="50596" y="86118"/>
                  </a:lnTo>
                  <a:lnTo>
                    <a:pt x="50787" y="86118"/>
                  </a:lnTo>
                  <a:lnTo>
                    <a:pt x="50787" y="86499"/>
                  </a:lnTo>
                  <a:lnTo>
                    <a:pt x="51181" y="86499"/>
                  </a:lnTo>
                  <a:lnTo>
                    <a:pt x="51562" y="86893"/>
                  </a:lnTo>
                  <a:lnTo>
                    <a:pt x="51562" y="87274"/>
                  </a:lnTo>
                  <a:lnTo>
                    <a:pt x="51955" y="87274"/>
                  </a:lnTo>
                  <a:lnTo>
                    <a:pt x="51955" y="87655"/>
                  </a:lnTo>
                  <a:lnTo>
                    <a:pt x="51562" y="87655"/>
                  </a:lnTo>
                  <a:lnTo>
                    <a:pt x="51955" y="87655"/>
                  </a:lnTo>
                  <a:lnTo>
                    <a:pt x="52336" y="87655"/>
                  </a:lnTo>
                  <a:lnTo>
                    <a:pt x="51955" y="87274"/>
                  </a:lnTo>
                  <a:lnTo>
                    <a:pt x="52336" y="87274"/>
                  </a:lnTo>
                  <a:lnTo>
                    <a:pt x="52336" y="87655"/>
                  </a:lnTo>
                  <a:lnTo>
                    <a:pt x="52336" y="88049"/>
                  </a:lnTo>
                  <a:lnTo>
                    <a:pt x="52336" y="87655"/>
                  </a:lnTo>
                  <a:lnTo>
                    <a:pt x="51955" y="87655"/>
                  </a:lnTo>
                  <a:lnTo>
                    <a:pt x="51955" y="88049"/>
                  </a:lnTo>
                  <a:lnTo>
                    <a:pt x="51955" y="88430"/>
                  </a:lnTo>
                  <a:lnTo>
                    <a:pt x="52336" y="88430"/>
                  </a:lnTo>
                  <a:lnTo>
                    <a:pt x="52730" y="88430"/>
                  </a:lnTo>
                  <a:lnTo>
                    <a:pt x="52730" y="88811"/>
                  </a:lnTo>
                  <a:lnTo>
                    <a:pt x="52730" y="89204"/>
                  </a:lnTo>
                  <a:lnTo>
                    <a:pt x="53124" y="89204"/>
                  </a:lnTo>
                  <a:lnTo>
                    <a:pt x="53505" y="89204"/>
                  </a:lnTo>
                  <a:lnTo>
                    <a:pt x="53898" y="89204"/>
                  </a:lnTo>
                  <a:lnTo>
                    <a:pt x="53898" y="88811"/>
                  </a:lnTo>
                  <a:lnTo>
                    <a:pt x="53898" y="89204"/>
                  </a:lnTo>
                  <a:lnTo>
                    <a:pt x="53898" y="88811"/>
                  </a:lnTo>
                  <a:lnTo>
                    <a:pt x="54292" y="88811"/>
                  </a:lnTo>
                  <a:lnTo>
                    <a:pt x="54673" y="88811"/>
                  </a:lnTo>
                  <a:lnTo>
                    <a:pt x="54673" y="89204"/>
                  </a:lnTo>
                  <a:lnTo>
                    <a:pt x="55067" y="88811"/>
                  </a:lnTo>
                  <a:lnTo>
                    <a:pt x="54673" y="88430"/>
                  </a:lnTo>
                  <a:lnTo>
                    <a:pt x="54292" y="88049"/>
                  </a:lnTo>
                  <a:lnTo>
                    <a:pt x="53898" y="88430"/>
                  </a:lnTo>
                  <a:lnTo>
                    <a:pt x="53898" y="88049"/>
                  </a:lnTo>
                  <a:lnTo>
                    <a:pt x="53505" y="88049"/>
                  </a:lnTo>
                  <a:lnTo>
                    <a:pt x="53898" y="88049"/>
                  </a:lnTo>
                  <a:lnTo>
                    <a:pt x="53505" y="88049"/>
                  </a:lnTo>
                  <a:lnTo>
                    <a:pt x="53505" y="88430"/>
                  </a:lnTo>
                  <a:lnTo>
                    <a:pt x="53124" y="88049"/>
                  </a:lnTo>
                  <a:lnTo>
                    <a:pt x="53124" y="88430"/>
                  </a:lnTo>
                  <a:lnTo>
                    <a:pt x="52730" y="88430"/>
                  </a:lnTo>
                  <a:lnTo>
                    <a:pt x="52730" y="88049"/>
                  </a:lnTo>
                  <a:lnTo>
                    <a:pt x="52730" y="87655"/>
                  </a:lnTo>
                  <a:lnTo>
                    <a:pt x="52336" y="87655"/>
                  </a:lnTo>
                  <a:lnTo>
                    <a:pt x="52730" y="87655"/>
                  </a:lnTo>
                  <a:lnTo>
                    <a:pt x="53124" y="87655"/>
                  </a:lnTo>
                  <a:lnTo>
                    <a:pt x="53505" y="87655"/>
                  </a:lnTo>
                  <a:lnTo>
                    <a:pt x="53898" y="87655"/>
                  </a:lnTo>
                  <a:lnTo>
                    <a:pt x="54292" y="87655"/>
                  </a:lnTo>
                  <a:lnTo>
                    <a:pt x="54673" y="87274"/>
                  </a:lnTo>
                  <a:lnTo>
                    <a:pt x="54673" y="86893"/>
                  </a:lnTo>
                  <a:lnTo>
                    <a:pt x="54292" y="86893"/>
                  </a:lnTo>
                  <a:lnTo>
                    <a:pt x="54292" y="86499"/>
                  </a:lnTo>
                  <a:lnTo>
                    <a:pt x="54673" y="86499"/>
                  </a:lnTo>
                  <a:lnTo>
                    <a:pt x="54673" y="86893"/>
                  </a:lnTo>
                  <a:lnTo>
                    <a:pt x="55067" y="86893"/>
                  </a:lnTo>
                  <a:lnTo>
                    <a:pt x="55067" y="87274"/>
                  </a:lnTo>
                  <a:lnTo>
                    <a:pt x="55067" y="87655"/>
                  </a:lnTo>
                  <a:lnTo>
                    <a:pt x="55460" y="87655"/>
                  </a:lnTo>
                  <a:lnTo>
                    <a:pt x="55460" y="88049"/>
                  </a:lnTo>
                  <a:lnTo>
                    <a:pt x="55651" y="88049"/>
                  </a:lnTo>
                  <a:lnTo>
                    <a:pt x="55651" y="88430"/>
                  </a:lnTo>
                  <a:lnTo>
                    <a:pt x="56045" y="88811"/>
                  </a:lnTo>
                  <a:lnTo>
                    <a:pt x="56045" y="89204"/>
                  </a:lnTo>
                  <a:lnTo>
                    <a:pt x="56426" y="89204"/>
                  </a:lnTo>
                  <a:lnTo>
                    <a:pt x="56426" y="89585"/>
                  </a:lnTo>
                  <a:lnTo>
                    <a:pt x="56819" y="89966"/>
                  </a:lnTo>
                  <a:lnTo>
                    <a:pt x="56819" y="90360"/>
                  </a:lnTo>
                  <a:lnTo>
                    <a:pt x="57213" y="90360"/>
                  </a:lnTo>
                  <a:lnTo>
                    <a:pt x="57213" y="90741"/>
                  </a:lnTo>
                  <a:lnTo>
                    <a:pt x="57594" y="90932"/>
                  </a:lnTo>
                  <a:lnTo>
                    <a:pt x="57988" y="90932"/>
                  </a:lnTo>
                  <a:lnTo>
                    <a:pt x="57988" y="91325"/>
                  </a:lnTo>
                  <a:lnTo>
                    <a:pt x="57988" y="91706"/>
                  </a:lnTo>
                  <a:lnTo>
                    <a:pt x="57988" y="91325"/>
                  </a:lnTo>
                  <a:lnTo>
                    <a:pt x="58381" y="91706"/>
                  </a:lnTo>
                  <a:lnTo>
                    <a:pt x="58381" y="91325"/>
                  </a:lnTo>
                  <a:lnTo>
                    <a:pt x="58381" y="91706"/>
                  </a:lnTo>
                  <a:lnTo>
                    <a:pt x="58762" y="91706"/>
                  </a:lnTo>
                  <a:lnTo>
                    <a:pt x="58381" y="91706"/>
                  </a:lnTo>
                  <a:lnTo>
                    <a:pt x="58381" y="92087"/>
                  </a:lnTo>
                  <a:lnTo>
                    <a:pt x="58381" y="92468"/>
                  </a:lnTo>
                  <a:lnTo>
                    <a:pt x="58762" y="92468"/>
                  </a:lnTo>
                  <a:lnTo>
                    <a:pt x="58762" y="92862"/>
                  </a:lnTo>
                  <a:lnTo>
                    <a:pt x="58381" y="92862"/>
                  </a:lnTo>
                  <a:lnTo>
                    <a:pt x="58381" y="93243"/>
                  </a:lnTo>
                  <a:lnTo>
                    <a:pt x="58762" y="93243"/>
                  </a:lnTo>
                  <a:lnTo>
                    <a:pt x="58762" y="93637"/>
                  </a:lnTo>
                  <a:lnTo>
                    <a:pt x="58762" y="94018"/>
                  </a:lnTo>
                  <a:lnTo>
                    <a:pt x="58762" y="94399"/>
                  </a:lnTo>
                  <a:lnTo>
                    <a:pt x="58762" y="94792"/>
                  </a:lnTo>
                  <a:lnTo>
                    <a:pt x="59156" y="95173"/>
                  </a:lnTo>
                  <a:lnTo>
                    <a:pt x="59156" y="95554"/>
                  </a:lnTo>
                  <a:lnTo>
                    <a:pt x="59550" y="95554"/>
                  </a:lnTo>
                  <a:lnTo>
                    <a:pt x="59550" y="95745"/>
                  </a:lnTo>
                  <a:lnTo>
                    <a:pt x="59550" y="96139"/>
                  </a:lnTo>
                  <a:lnTo>
                    <a:pt x="59550" y="95745"/>
                  </a:lnTo>
                  <a:lnTo>
                    <a:pt x="59550" y="96139"/>
                  </a:lnTo>
                  <a:lnTo>
                    <a:pt x="59550" y="96520"/>
                  </a:lnTo>
                  <a:lnTo>
                    <a:pt x="59156" y="96139"/>
                  </a:lnTo>
                  <a:lnTo>
                    <a:pt x="59156" y="95745"/>
                  </a:lnTo>
                  <a:lnTo>
                    <a:pt x="58762" y="95745"/>
                  </a:lnTo>
                  <a:lnTo>
                    <a:pt x="58762" y="95554"/>
                  </a:lnTo>
                  <a:lnTo>
                    <a:pt x="58762" y="95173"/>
                  </a:lnTo>
                  <a:lnTo>
                    <a:pt x="58381" y="95173"/>
                  </a:lnTo>
                  <a:lnTo>
                    <a:pt x="58381" y="94792"/>
                  </a:lnTo>
                  <a:lnTo>
                    <a:pt x="58381" y="94399"/>
                  </a:lnTo>
                  <a:lnTo>
                    <a:pt x="57988" y="94018"/>
                  </a:lnTo>
                  <a:lnTo>
                    <a:pt x="57988" y="93637"/>
                  </a:lnTo>
                  <a:lnTo>
                    <a:pt x="57594" y="93637"/>
                  </a:lnTo>
                  <a:lnTo>
                    <a:pt x="57213" y="93243"/>
                  </a:lnTo>
                  <a:lnTo>
                    <a:pt x="57213" y="92862"/>
                  </a:lnTo>
                  <a:lnTo>
                    <a:pt x="56819" y="92862"/>
                  </a:lnTo>
                  <a:lnTo>
                    <a:pt x="56426" y="92468"/>
                  </a:lnTo>
                  <a:lnTo>
                    <a:pt x="56426" y="92087"/>
                  </a:lnTo>
                  <a:lnTo>
                    <a:pt x="56045" y="92087"/>
                  </a:lnTo>
                  <a:lnTo>
                    <a:pt x="56045" y="91706"/>
                  </a:lnTo>
                  <a:lnTo>
                    <a:pt x="56045" y="91325"/>
                  </a:lnTo>
                  <a:lnTo>
                    <a:pt x="55651" y="91325"/>
                  </a:lnTo>
                  <a:lnTo>
                    <a:pt x="55651" y="90932"/>
                  </a:lnTo>
                  <a:lnTo>
                    <a:pt x="55651" y="91325"/>
                  </a:lnTo>
                  <a:lnTo>
                    <a:pt x="55651" y="90932"/>
                  </a:lnTo>
                  <a:lnTo>
                    <a:pt x="55651" y="91325"/>
                  </a:lnTo>
                  <a:lnTo>
                    <a:pt x="56045" y="91325"/>
                  </a:lnTo>
                  <a:lnTo>
                    <a:pt x="56045" y="90932"/>
                  </a:lnTo>
                  <a:lnTo>
                    <a:pt x="56045" y="90741"/>
                  </a:lnTo>
                  <a:lnTo>
                    <a:pt x="55651" y="90741"/>
                  </a:lnTo>
                  <a:lnTo>
                    <a:pt x="55651" y="90360"/>
                  </a:lnTo>
                  <a:lnTo>
                    <a:pt x="55460" y="90360"/>
                  </a:lnTo>
                  <a:lnTo>
                    <a:pt x="55460" y="90741"/>
                  </a:lnTo>
                  <a:lnTo>
                    <a:pt x="55067" y="90741"/>
                  </a:lnTo>
                  <a:lnTo>
                    <a:pt x="55067" y="90932"/>
                  </a:lnTo>
                  <a:lnTo>
                    <a:pt x="55067" y="90741"/>
                  </a:lnTo>
                  <a:lnTo>
                    <a:pt x="55067" y="90932"/>
                  </a:lnTo>
                  <a:lnTo>
                    <a:pt x="55460" y="90932"/>
                  </a:lnTo>
                  <a:lnTo>
                    <a:pt x="55651" y="90932"/>
                  </a:lnTo>
                  <a:lnTo>
                    <a:pt x="55651" y="91325"/>
                  </a:lnTo>
                  <a:lnTo>
                    <a:pt x="55460" y="90932"/>
                  </a:lnTo>
                  <a:lnTo>
                    <a:pt x="55067" y="90932"/>
                  </a:lnTo>
                  <a:lnTo>
                    <a:pt x="54673" y="90741"/>
                  </a:lnTo>
                  <a:lnTo>
                    <a:pt x="54292" y="90741"/>
                  </a:lnTo>
                  <a:lnTo>
                    <a:pt x="53898" y="90741"/>
                  </a:lnTo>
                  <a:lnTo>
                    <a:pt x="53505" y="90932"/>
                  </a:lnTo>
                  <a:lnTo>
                    <a:pt x="53124" y="90932"/>
                  </a:lnTo>
                  <a:lnTo>
                    <a:pt x="52730" y="90932"/>
                  </a:lnTo>
                  <a:lnTo>
                    <a:pt x="52730" y="91325"/>
                  </a:lnTo>
                  <a:lnTo>
                    <a:pt x="52336" y="91325"/>
                  </a:lnTo>
                  <a:lnTo>
                    <a:pt x="51955" y="91325"/>
                  </a:lnTo>
                  <a:lnTo>
                    <a:pt x="51562" y="91706"/>
                  </a:lnTo>
                  <a:lnTo>
                    <a:pt x="51181" y="92087"/>
                  </a:lnTo>
                  <a:lnTo>
                    <a:pt x="51181" y="91706"/>
                  </a:lnTo>
                  <a:lnTo>
                    <a:pt x="50787" y="91706"/>
                  </a:lnTo>
                  <a:lnTo>
                    <a:pt x="50787" y="91325"/>
                  </a:lnTo>
                  <a:lnTo>
                    <a:pt x="50787" y="90932"/>
                  </a:lnTo>
                  <a:lnTo>
                    <a:pt x="50596" y="90932"/>
                  </a:lnTo>
                  <a:lnTo>
                    <a:pt x="50596" y="90741"/>
                  </a:lnTo>
                  <a:lnTo>
                    <a:pt x="50203" y="90741"/>
                  </a:lnTo>
                  <a:lnTo>
                    <a:pt x="50203" y="90360"/>
                  </a:lnTo>
                  <a:lnTo>
                    <a:pt x="50203" y="90741"/>
                  </a:lnTo>
                  <a:lnTo>
                    <a:pt x="50203" y="90360"/>
                  </a:lnTo>
                  <a:lnTo>
                    <a:pt x="50203" y="90741"/>
                  </a:lnTo>
                  <a:lnTo>
                    <a:pt x="49809" y="90741"/>
                  </a:lnTo>
                  <a:lnTo>
                    <a:pt x="50203" y="90741"/>
                  </a:lnTo>
                  <a:lnTo>
                    <a:pt x="49809" y="90741"/>
                  </a:lnTo>
                  <a:lnTo>
                    <a:pt x="50203" y="90741"/>
                  </a:lnTo>
                  <a:lnTo>
                    <a:pt x="49809" y="90932"/>
                  </a:lnTo>
                  <a:lnTo>
                    <a:pt x="49428" y="90932"/>
                  </a:lnTo>
                  <a:lnTo>
                    <a:pt x="49428" y="91325"/>
                  </a:lnTo>
                  <a:lnTo>
                    <a:pt x="49034" y="91325"/>
                  </a:lnTo>
                  <a:lnTo>
                    <a:pt x="49034" y="94018"/>
                  </a:lnTo>
                  <a:lnTo>
                    <a:pt x="49428" y="94399"/>
                  </a:lnTo>
                  <a:lnTo>
                    <a:pt x="49428" y="95173"/>
                  </a:lnTo>
                  <a:lnTo>
                    <a:pt x="49428" y="95745"/>
                  </a:lnTo>
                  <a:lnTo>
                    <a:pt x="49428" y="96139"/>
                  </a:lnTo>
                  <a:lnTo>
                    <a:pt x="49809" y="96139"/>
                  </a:lnTo>
                  <a:lnTo>
                    <a:pt x="49809" y="96520"/>
                  </a:lnTo>
                  <a:lnTo>
                    <a:pt x="49809" y="96901"/>
                  </a:lnTo>
                  <a:lnTo>
                    <a:pt x="49809" y="97294"/>
                  </a:lnTo>
                  <a:lnTo>
                    <a:pt x="49809" y="97675"/>
                  </a:lnTo>
                  <a:lnTo>
                    <a:pt x="50203" y="98056"/>
                  </a:lnTo>
                  <a:lnTo>
                    <a:pt x="50203" y="98450"/>
                  </a:lnTo>
                  <a:lnTo>
                    <a:pt x="50596" y="98450"/>
                  </a:lnTo>
                  <a:lnTo>
                    <a:pt x="50596" y="98831"/>
                  </a:lnTo>
                  <a:lnTo>
                    <a:pt x="50596" y="99212"/>
                  </a:lnTo>
                  <a:lnTo>
                    <a:pt x="50596" y="99606"/>
                  </a:lnTo>
                  <a:lnTo>
                    <a:pt x="50596" y="99987"/>
                  </a:lnTo>
                  <a:lnTo>
                    <a:pt x="50596" y="100380"/>
                  </a:lnTo>
                  <a:lnTo>
                    <a:pt x="50787" y="100380"/>
                  </a:lnTo>
                  <a:lnTo>
                    <a:pt x="50787" y="100571"/>
                  </a:lnTo>
                  <a:lnTo>
                    <a:pt x="50787" y="100952"/>
                  </a:lnTo>
                  <a:lnTo>
                    <a:pt x="50787" y="101333"/>
                  </a:lnTo>
                  <a:lnTo>
                    <a:pt x="50596" y="101727"/>
                  </a:lnTo>
                  <a:lnTo>
                    <a:pt x="50787" y="102108"/>
                  </a:lnTo>
                  <a:lnTo>
                    <a:pt x="50787" y="102489"/>
                  </a:lnTo>
                  <a:lnTo>
                    <a:pt x="50787" y="102882"/>
                  </a:lnTo>
                  <a:lnTo>
                    <a:pt x="51181" y="102882"/>
                  </a:lnTo>
                  <a:lnTo>
                    <a:pt x="50787" y="102882"/>
                  </a:lnTo>
                  <a:lnTo>
                    <a:pt x="50596" y="102882"/>
                  </a:lnTo>
                  <a:lnTo>
                    <a:pt x="50596" y="102489"/>
                  </a:lnTo>
                  <a:lnTo>
                    <a:pt x="50203" y="102489"/>
                  </a:lnTo>
                  <a:lnTo>
                    <a:pt x="50203" y="102108"/>
                  </a:lnTo>
                  <a:lnTo>
                    <a:pt x="49809" y="102108"/>
                  </a:lnTo>
                  <a:lnTo>
                    <a:pt x="49809" y="101727"/>
                  </a:lnTo>
                  <a:lnTo>
                    <a:pt x="49428" y="101727"/>
                  </a:lnTo>
                  <a:lnTo>
                    <a:pt x="49034" y="101727"/>
                  </a:lnTo>
                  <a:lnTo>
                    <a:pt x="49034" y="101333"/>
                  </a:lnTo>
                  <a:lnTo>
                    <a:pt x="49034" y="100952"/>
                  </a:lnTo>
                  <a:lnTo>
                    <a:pt x="48641" y="100952"/>
                  </a:lnTo>
                  <a:lnTo>
                    <a:pt x="48641" y="100571"/>
                  </a:lnTo>
                  <a:lnTo>
                    <a:pt x="48260" y="100380"/>
                  </a:lnTo>
                  <a:lnTo>
                    <a:pt x="47866" y="99987"/>
                  </a:lnTo>
                  <a:lnTo>
                    <a:pt x="47866" y="99606"/>
                  </a:lnTo>
                  <a:lnTo>
                    <a:pt x="47485" y="99606"/>
                  </a:lnTo>
                  <a:lnTo>
                    <a:pt x="47485" y="99212"/>
                  </a:lnTo>
                  <a:lnTo>
                    <a:pt x="47485" y="98831"/>
                  </a:lnTo>
                  <a:lnTo>
                    <a:pt x="47091" y="98831"/>
                  </a:lnTo>
                  <a:lnTo>
                    <a:pt x="47091" y="98450"/>
                  </a:lnTo>
                  <a:lnTo>
                    <a:pt x="46697" y="98056"/>
                  </a:lnTo>
                  <a:lnTo>
                    <a:pt x="46697" y="97675"/>
                  </a:lnTo>
                  <a:lnTo>
                    <a:pt x="46316" y="97675"/>
                  </a:lnTo>
                  <a:lnTo>
                    <a:pt x="46316" y="97294"/>
                  </a:lnTo>
                  <a:lnTo>
                    <a:pt x="46113" y="97294"/>
                  </a:lnTo>
                  <a:lnTo>
                    <a:pt x="46113" y="96901"/>
                  </a:lnTo>
                  <a:lnTo>
                    <a:pt x="45720" y="96901"/>
                  </a:lnTo>
                  <a:lnTo>
                    <a:pt x="45720" y="96520"/>
                  </a:lnTo>
                  <a:lnTo>
                    <a:pt x="45339" y="96139"/>
                  </a:lnTo>
                  <a:lnTo>
                    <a:pt x="45339" y="95745"/>
                  </a:lnTo>
                  <a:lnTo>
                    <a:pt x="44945" y="95745"/>
                  </a:lnTo>
                  <a:lnTo>
                    <a:pt x="44945" y="95554"/>
                  </a:lnTo>
                  <a:lnTo>
                    <a:pt x="44945" y="95173"/>
                  </a:lnTo>
                  <a:lnTo>
                    <a:pt x="44945" y="94792"/>
                  </a:lnTo>
                  <a:lnTo>
                    <a:pt x="44945" y="94399"/>
                  </a:lnTo>
                  <a:lnTo>
                    <a:pt x="44564" y="94399"/>
                  </a:lnTo>
                  <a:lnTo>
                    <a:pt x="44564" y="94018"/>
                  </a:lnTo>
                  <a:lnTo>
                    <a:pt x="44564" y="93637"/>
                  </a:lnTo>
                  <a:lnTo>
                    <a:pt x="44564" y="93243"/>
                  </a:lnTo>
                  <a:lnTo>
                    <a:pt x="44564" y="92862"/>
                  </a:lnTo>
                  <a:lnTo>
                    <a:pt x="44170" y="92468"/>
                  </a:lnTo>
                  <a:lnTo>
                    <a:pt x="44170" y="90741"/>
                  </a:lnTo>
                  <a:lnTo>
                    <a:pt x="43776" y="90360"/>
                  </a:lnTo>
                  <a:lnTo>
                    <a:pt x="43776" y="89966"/>
                  </a:lnTo>
                  <a:lnTo>
                    <a:pt x="43776" y="89585"/>
                  </a:lnTo>
                  <a:lnTo>
                    <a:pt x="43776" y="89204"/>
                  </a:lnTo>
                  <a:lnTo>
                    <a:pt x="43395" y="89204"/>
                  </a:lnTo>
                  <a:lnTo>
                    <a:pt x="43395" y="88811"/>
                  </a:lnTo>
                  <a:lnTo>
                    <a:pt x="43395" y="88430"/>
                  </a:lnTo>
                  <a:lnTo>
                    <a:pt x="43002" y="88049"/>
                  </a:lnTo>
                  <a:lnTo>
                    <a:pt x="43002" y="87655"/>
                  </a:lnTo>
                  <a:lnTo>
                    <a:pt x="42608" y="87655"/>
                  </a:lnTo>
                  <a:lnTo>
                    <a:pt x="42608" y="87274"/>
                  </a:lnTo>
                  <a:lnTo>
                    <a:pt x="42227" y="87274"/>
                  </a:lnTo>
                  <a:lnTo>
                    <a:pt x="42227" y="86893"/>
                  </a:lnTo>
                  <a:lnTo>
                    <a:pt x="41833" y="86893"/>
                  </a:lnTo>
                  <a:lnTo>
                    <a:pt x="41833" y="86499"/>
                  </a:lnTo>
                  <a:lnTo>
                    <a:pt x="41440" y="86499"/>
                  </a:lnTo>
                  <a:lnTo>
                    <a:pt x="41440" y="86118"/>
                  </a:lnTo>
                  <a:lnTo>
                    <a:pt x="41440" y="85928"/>
                  </a:lnTo>
                  <a:lnTo>
                    <a:pt x="41440" y="85534"/>
                  </a:lnTo>
                  <a:lnTo>
                    <a:pt x="41249" y="85534"/>
                  </a:lnTo>
                  <a:lnTo>
                    <a:pt x="40855" y="85153"/>
                  </a:lnTo>
                  <a:lnTo>
                    <a:pt x="40855" y="84772"/>
                  </a:lnTo>
                  <a:lnTo>
                    <a:pt x="40474" y="84772"/>
                  </a:lnTo>
                  <a:lnTo>
                    <a:pt x="40474" y="84378"/>
                  </a:lnTo>
                  <a:lnTo>
                    <a:pt x="40081" y="83997"/>
                  </a:lnTo>
                  <a:lnTo>
                    <a:pt x="40081" y="83616"/>
                  </a:lnTo>
                  <a:lnTo>
                    <a:pt x="40081" y="83223"/>
                  </a:lnTo>
                  <a:lnTo>
                    <a:pt x="39700" y="83223"/>
                  </a:lnTo>
                  <a:lnTo>
                    <a:pt x="39700" y="82842"/>
                  </a:lnTo>
                  <a:lnTo>
                    <a:pt x="39700" y="82461"/>
                  </a:lnTo>
                  <a:lnTo>
                    <a:pt x="39700" y="82067"/>
                  </a:lnTo>
                  <a:lnTo>
                    <a:pt x="39306" y="81686"/>
                  </a:lnTo>
                  <a:lnTo>
                    <a:pt x="39306" y="79946"/>
                  </a:lnTo>
                  <a:lnTo>
                    <a:pt x="38912" y="79946"/>
                  </a:lnTo>
                  <a:lnTo>
                    <a:pt x="38912" y="77635"/>
                  </a:lnTo>
                  <a:lnTo>
                    <a:pt x="38531" y="77254"/>
                  </a:lnTo>
                  <a:lnTo>
                    <a:pt x="38138" y="76873"/>
                  </a:lnTo>
                  <a:lnTo>
                    <a:pt x="38138" y="76479"/>
                  </a:lnTo>
                  <a:lnTo>
                    <a:pt x="37744" y="76288"/>
                  </a:lnTo>
                  <a:lnTo>
                    <a:pt x="37744" y="75907"/>
                  </a:lnTo>
                  <a:lnTo>
                    <a:pt x="37363" y="75907"/>
                  </a:lnTo>
                  <a:lnTo>
                    <a:pt x="37363" y="75526"/>
                  </a:lnTo>
                  <a:lnTo>
                    <a:pt x="37363" y="75133"/>
                  </a:lnTo>
                  <a:lnTo>
                    <a:pt x="36969" y="75133"/>
                  </a:lnTo>
                  <a:lnTo>
                    <a:pt x="36969" y="74752"/>
                  </a:lnTo>
                  <a:lnTo>
                    <a:pt x="36576" y="74752"/>
                  </a:lnTo>
                  <a:lnTo>
                    <a:pt x="36576" y="74371"/>
                  </a:lnTo>
                  <a:lnTo>
                    <a:pt x="36576" y="73977"/>
                  </a:lnTo>
                  <a:lnTo>
                    <a:pt x="35217" y="72440"/>
                  </a:lnTo>
                  <a:lnTo>
                    <a:pt x="35217" y="72047"/>
                  </a:lnTo>
                  <a:lnTo>
                    <a:pt x="35217" y="71666"/>
                  </a:lnTo>
                  <a:lnTo>
                    <a:pt x="35217" y="72047"/>
                  </a:lnTo>
                  <a:lnTo>
                    <a:pt x="34836" y="71666"/>
                  </a:lnTo>
                  <a:lnTo>
                    <a:pt x="35217" y="72047"/>
                  </a:lnTo>
                  <a:lnTo>
                    <a:pt x="34836" y="72047"/>
                  </a:lnTo>
                  <a:lnTo>
                    <a:pt x="34836" y="71666"/>
                  </a:lnTo>
                  <a:lnTo>
                    <a:pt x="34442" y="71666"/>
                  </a:lnTo>
                  <a:lnTo>
                    <a:pt x="34442" y="71475"/>
                  </a:lnTo>
                  <a:lnTo>
                    <a:pt x="34442" y="71666"/>
                  </a:lnTo>
                  <a:lnTo>
                    <a:pt x="34442" y="71475"/>
                  </a:lnTo>
                  <a:lnTo>
                    <a:pt x="34442" y="71666"/>
                  </a:lnTo>
                  <a:lnTo>
                    <a:pt x="34442" y="72047"/>
                  </a:lnTo>
                  <a:lnTo>
                    <a:pt x="34836" y="72047"/>
                  </a:lnTo>
                  <a:lnTo>
                    <a:pt x="35217" y="72440"/>
                  </a:lnTo>
                  <a:lnTo>
                    <a:pt x="35610" y="72821"/>
                  </a:lnTo>
                  <a:lnTo>
                    <a:pt x="35217" y="72821"/>
                  </a:lnTo>
                  <a:lnTo>
                    <a:pt x="35217" y="72440"/>
                  </a:lnTo>
                  <a:lnTo>
                    <a:pt x="34836" y="72440"/>
                  </a:lnTo>
                  <a:lnTo>
                    <a:pt x="34048" y="72047"/>
                  </a:lnTo>
                  <a:lnTo>
                    <a:pt x="33667" y="71666"/>
                  </a:lnTo>
                  <a:lnTo>
                    <a:pt x="33274" y="71475"/>
                  </a:lnTo>
                  <a:lnTo>
                    <a:pt x="32880" y="71094"/>
                  </a:lnTo>
                  <a:lnTo>
                    <a:pt x="32499" y="70700"/>
                  </a:lnTo>
                  <a:lnTo>
                    <a:pt x="32105" y="70700"/>
                  </a:lnTo>
                  <a:lnTo>
                    <a:pt x="32105" y="70319"/>
                  </a:lnTo>
                  <a:lnTo>
                    <a:pt x="32105" y="69938"/>
                  </a:lnTo>
                  <a:lnTo>
                    <a:pt x="31915" y="69938"/>
                  </a:lnTo>
                  <a:lnTo>
                    <a:pt x="31915" y="69545"/>
                  </a:lnTo>
                  <a:lnTo>
                    <a:pt x="31521" y="69545"/>
                  </a:lnTo>
                  <a:lnTo>
                    <a:pt x="31521" y="69164"/>
                  </a:lnTo>
                  <a:lnTo>
                    <a:pt x="31521" y="68783"/>
                  </a:lnTo>
                  <a:lnTo>
                    <a:pt x="31915" y="68783"/>
                  </a:lnTo>
                  <a:lnTo>
                    <a:pt x="31915" y="68389"/>
                  </a:lnTo>
                  <a:lnTo>
                    <a:pt x="31521" y="68389"/>
                  </a:lnTo>
                  <a:lnTo>
                    <a:pt x="31915" y="68389"/>
                  </a:lnTo>
                  <a:lnTo>
                    <a:pt x="31915" y="68008"/>
                  </a:lnTo>
                  <a:lnTo>
                    <a:pt x="31915" y="67627"/>
                  </a:lnTo>
                  <a:lnTo>
                    <a:pt x="31521" y="67627"/>
                  </a:lnTo>
                  <a:lnTo>
                    <a:pt x="31521" y="67233"/>
                  </a:lnTo>
                  <a:lnTo>
                    <a:pt x="31521" y="66852"/>
                  </a:lnTo>
                  <a:lnTo>
                    <a:pt x="31521" y="66662"/>
                  </a:lnTo>
                  <a:lnTo>
                    <a:pt x="31521" y="66268"/>
                  </a:lnTo>
                  <a:lnTo>
                    <a:pt x="31127" y="65887"/>
                  </a:lnTo>
                  <a:lnTo>
                    <a:pt x="31127" y="65506"/>
                  </a:lnTo>
                  <a:lnTo>
                    <a:pt x="31127" y="65112"/>
                  </a:lnTo>
                  <a:lnTo>
                    <a:pt x="30746" y="64731"/>
                  </a:lnTo>
                  <a:lnTo>
                    <a:pt x="30746" y="64350"/>
                  </a:lnTo>
                  <a:lnTo>
                    <a:pt x="30353" y="64350"/>
                  </a:lnTo>
                  <a:lnTo>
                    <a:pt x="30746" y="64350"/>
                  </a:lnTo>
                  <a:lnTo>
                    <a:pt x="31127" y="64350"/>
                  </a:lnTo>
                  <a:lnTo>
                    <a:pt x="30746" y="64350"/>
                  </a:lnTo>
                  <a:lnTo>
                    <a:pt x="30746" y="63957"/>
                  </a:lnTo>
                  <a:lnTo>
                    <a:pt x="30353" y="63576"/>
                  </a:lnTo>
                  <a:lnTo>
                    <a:pt x="30353" y="63195"/>
                  </a:lnTo>
                  <a:lnTo>
                    <a:pt x="29959" y="62801"/>
                  </a:lnTo>
                  <a:lnTo>
                    <a:pt x="29959" y="62420"/>
                  </a:lnTo>
                  <a:lnTo>
                    <a:pt x="29578" y="62039"/>
                  </a:lnTo>
                  <a:lnTo>
                    <a:pt x="29578" y="61849"/>
                  </a:lnTo>
                  <a:lnTo>
                    <a:pt x="29184" y="61455"/>
                  </a:lnTo>
                  <a:lnTo>
                    <a:pt x="29184" y="61074"/>
                  </a:lnTo>
                  <a:lnTo>
                    <a:pt x="29184" y="60680"/>
                  </a:lnTo>
                  <a:lnTo>
                    <a:pt x="29184" y="60299"/>
                  </a:lnTo>
                  <a:lnTo>
                    <a:pt x="29184" y="59918"/>
                  </a:lnTo>
                  <a:lnTo>
                    <a:pt x="28790" y="59918"/>
                  </a:lnTo>
                  <a:lnTo>
                    <a:pt x="28790" y="59524"/>
                  </a:lnTo>
                  <a:lnTo>
                    <a:pt x="28790" y="59143"/>
                  </a:lnTo>
                  <a:lnTo>
                    <a:pt x="28409" y="58762"/>
                  </a:lnTo>
                  <a:lnTo>
                    <a:pt x="28409" y="58369"/>
                  </a:lnTo>
                  <a:lnTo>
                    <a:pt x="28016" y="58369"/>
                  </a:lnTo>
                  <a:lnTo>
                    <a:pt x="28016" y="57988"/>
                  </a:lnTo>
                  <a:lnTo>
                    <a:pt x="28016" y="57607"/>
                  </a:lnTo>
                  <a:lnTo>
                    <a:pt x="28016" y="57416"/>
                  </a:lnTo>
                  <a:lnTo>
                    <a:pt x="27622" y="57416"/>
                  </a:lnTo>
                  <a:lnTo>
                    <a:pt x="28016" y="57416"/>
                  </a:lnTo>
                  <a:lnTo>
                    <a:pt x="27622" y="57416"/>
                  </a:lnTo>
                  <a:lnTo>
                    <a:pt x="27622" y="57023"/>
                  </a:lnTo>
                  <a:lnTo>
                    <a:pt x="27622" y="56642"/>
                  </a:lnTo>
                  <a:lnTo>
                    <a:pt x="27241" y="56642"/>
                  </a:lnTo>
                  <a:lnTo>
                    <a:pt x="27241" y="56261"/>
                  </a:lnTo>
                  <a:lnTo>
                    <a:pt x="27241" y="55867"/>
                  </a:lnTo>
                  <a:lnTo>
                    <a:pt x="27051" y="55867"/>
                  </a:lnTo>
                  <a:lnTo>
                    <a:pt x="26657" y="55486"/>
                  </a:lnTo>
                  <a:lnTo>
                    <a:pt x="26657" y="55105"/>
                  </a:lnTo>
                  <a:lnTo>
                    <a:pt x="26657" y="54711"/>
                  </a:lnTo>
                  <a:lnTo>
                    <a:pt x="26263" y="54711"/>
                  </a:lnTo>
                  <a:lnTo>
                    <a:pt x="26263" y="54330"/>
                  </a:lnTo>
                  <a:lnTo>
                    <a:pt x="26263" y="53936"/>
                  </a:lnTo>
                  <a:lnTo>
                    <a:pt x="25882" y="53936"/>
                  </a:lnTo>
                  <a:lnTo>
                    <a:pt x="25882" y="53555"/>
                  </a:lnTo>
                  <a:lnTo>
                    <a:pt x="25882" y="53174"/>
                  </a:lnTo>
                  <a:lnTo>
                    <a:pt x="25488" y="52781"/>
                  </a:lnTo>
                  <a:lnTo>
                    <a:pt x="25488" y="52590"/>
                  </a:lnTo>
                  <a:lnTo>
                    <a:pt x="25095" y="52209"/>
                  </a:lnTo>
                  <a:lnTo>
                    <a:pt x="25095" y="51828"/>
                  </a:lnTo>
                  <a:lnTo>
                    <a:pt x="24714" y="51435"/>
                  </a:lnTo>
                  <a:lnTo>
                    <a:pt x="24714" y="51054"/>
                  </a:lnTo>
                  <a:lnTo>
                    <a:pt x="24320" y="51054"/>
                  </a:lnTo>
                  <a:lnTo>
                    <a:pt x="24320" y="50673"/>
                  </a:lnTo>
                  <a:lnTo>
                    <a:pt x="23926" y="50673"/>
                  </a:lnTo>
                  <a:lnTo>
                    <a:pt x="23926" y="50279"/>
                  </a:lnTo>
                  <a:lnTo>
                    <a:pt x="23926" y="49898"/>
                  </a:lnTo>
                  <a:lnTo>
                    <a:pt x="23545" y="49517"/>
                  </a:lnTo>
                  <a:lnTo>
                    <a:pt x="23545" y="49123"/>
                  </a:lnTo>
                  <a:lnTo>
                    <a:pt x="23152" y="49123"/>
                  </a:lnTo>
                  <a:lnTo>
                    <a:pt x="22758" y="48742"/>
                  </a:lnTo>
                  <a:lnTo>
                    <a:pt x="22377" y="48361"/>
                  </a:lnTo>
                  <a:lnTo>
                    <a:pt x="22377" y="47967"/>
                  </a:lnTo>
                  <a:lnTo>
                    <a:pt x="22174" y="47967"/>
                  </a:lnTo>
                  <a:lnTo>
                    <a:pt x="21793" y="47777"/>
                  </a:lnTo>
                  <a:lnTo>
                    <a:pt x="21793" y="47396"/>
                  </a:lnTo>
                  <a:lnTo>
                    <a:pt x="21793" y="47002"/>
                  </a:lnTo>
                  <a:lnTo>
                    <a:pt x="21399" y="46621"/>
                  </a:lnTo>
                  <a:lnTo>
                    <a:pt x="21399" y="46240"/>
                  </a:lnTo>
                  <a:lnTo>
                    <a:pt x="21005" y="45847"/>
                  </a:lnTo>
                  <a:lnTo>
                    <a:pt x="21005" y="45466"/>
                  </a:lnTo>
                  <a:lnTo>
                    <a:pt x="21005" y="45085"/>
                  </a:lnTo>
                  <a:lnTo>
                    <a:pt x="20624" y="44691"/>
                  </a:lnTo>
                  <a:lnTo>
                    <a:pt x="20624" y="44310"/>
                  </a:lnTo>
                  <a:lnTo>
                    <a:pt x="20624" y="43929"/>
                  </a:lnTo>
                  <a:lnTo>
                    <a:pt x="20231" y="43535"/>
                  </a:lnTo>
                  <a:lnTo>
                    <a:pt x="20231" y="41033"/>
                  </a:lnTo>
                  <a:lnTo>
                    <a:pt x="19837" y="41033"/>
                  </a:lnTo>
                  <a:lnTo>
                    <a:pt x="19837" y="40652"/>
                  </a:lnTo>
                  <a:lnTo>
                    <a:pt x="19837" y="40259"/>
                  </a:lnTo>
                  <a:lnTo>
                    <a:pt x="19456" y="40259"/>
                  </a:lnTo>
                  <a:lnTo>
                    <a:pt x="19456" y="39878"/>
                  </a:lnTo>
                  <a:lnTo>
                    <a:pt x="19062" y="39497"/>
                  </a:lnTo>
                  <a:lnTo>
                    <a:pt x="18681" y="39497"/>
                  </a:lnTo>
                  <a:lnTo>
                    <a:pt x="18681" y="39103"/>
                  </a:lnTo>
                  <a:lnTo>
                    <a:pt x="18288" y="39103"/>
                  </a:lnTo>
                  <a:lnTo>
                    <a:pt x="18288" y="38722"/>
                  </a:lnTo>
                  <a:lnTo>
                    <a:pt x="17894" y="38722"/>
                  </a:lnTo>
                  <a:lnTo>
                    <a:pt x="17894" y="38341"/>
                  </a:lnTo>
                  <a:lnTo>
                    <a:pt x="17894" y="38150"/>
                  </a:lnTo>
                  <a:lnTo>
                    <a:pt x="17513" y="38150"/>
                  </a:lnTo>
                  <a:lnTo>
                    <a:pt x="17310" y="37757"/>
                  </a:lnTo>
                  <a:lnTo>
                    <a:pt x="16929" y="37757"/>
                  </a:lnTo>
                  <a:lnTo>
                    <a:pt x="16929" y="37376"/>
                  </a:lnTo>
                  <a:lnTo>
                    <a:pt x="16535" y="37376"/>
                  </a:lnTo>
                  <a:lnTo>
                    <a:pt x="16535" y="36995"/>
                  </a:lnTo>
                  <a:lnTo>
                    <a:pt x="16535" y="36601"/>
                  </a:lnTo>
                  <a:lnTo>
                    <a:pt x="16141" y="36601"/>
                  </a:lnTo>
                  <a:lnTo>
                    <a:pt x="15760" y="36601"/>
                  </a:lnTo>
                  <a:lnTo>
                    <a:pt x="15367" y="36220"/>
                  </a:lnTo>
                  <a:lnTo>
                    <a:pt x="14973" y="36220"/>
                  </a:lnTo>
                  <a:lnTo>
                    <a:pt x="14592" y="35839"/>
                  </a:lnTo>
                  <a:lnTo>
                    <a:pt x="14592" y="35445"/>
                  </a:lnTo>
                  <a:lnTo>
                    <a:pt x="14592" y="35064"/>
                  </a:lnTo>
                  <a:lnTo>
                    <a:pt x="14592" y="35445"/>
                  </a:lnTo>
                  <a:lnTo>
                    <a:pt x="14198" y="35445"/>
                  </a:lnTo>
                  <a:lnTo>
                    <a:pt x="14592" y="35445"/>
                  </a:lnTo>
                  <a:lnTo>
                    <a:pt x="14592" y="35839"/>
                  </a:lnTo>
                  <a:lnTo>
                    <a:pt x="14198" y="35839"/>
                  </a:lnTo>
                  <a:lnTo>
                    <a:pt x="13817" y="35445"/>
                  </a:lnTo>
                  <a:lnTo>
                    <a:pt x="13423" y="35064"/>
                  </a:lnTo>
                  <a:lnTo>
                    <a:pt x="13030" y="35064"/>
                  </a:lnTo>
                  <a:lnTo>
                    <a:pt x="12839" y="35064"/>
                  </a:lnTo>
                  <a:lnTo>
                    <a:pt x="12446" y="34671"/>
                  </a:lnTo>
                  <a:lnTo>
                    <a:pt x="12065" y="34671"/>
                  </a:lnTo>
                  <a:lnTo>
                    <a:pt x="12446" y="34671"/>
                  </a:lnTo>
                  <a:lnTo>
                    <a:pt x="12839" y="34671"/>
                  </a:lnTo>
                  <a:lnTo>
                    <a:pt x="13030" y="34671"/>
                  </a:lnTo>
                  <a:lnTo>
                    <a:pt x="13030" y="34290"/>
                  </a:lnTo>
                  <a:lnTo>
                    <a:pt x="13423" y="34290"/>
                  </a:lnTo>
                  <a:lnTo>
                    <a:pt x="13423" y="34671"/>
                  </a:lnTo>
                  <a:lnTo>
                    <a:pt x="13423" y="34290"/>
                  </a:lnTo>
                  <a:lnTo>
                    <a:pt x="13030" y="34290"/>
                  </a:lnTo>
                  <a:lnTo>
                    <a:pt x="13030" y="33909"/>
                  </a:lnTo>
                  <a:lnTo>
                    <a:pt x="12839" y="33515"/>
                  </a:lnTo>
                  <a:lnTo>
                    <a:pt x="12446" y="33515"/>
                  </a:lnTo>
                  <a:lnTo>
                    <a:pt x="12446" y="33324"/>
                  </a:lnTo>
                  <a:lnTo>
                    <a:pt x="12065" y="33324"/>
                  </a:lnTo>
                  <a:lnTo>
                    <a:pt x="11671" y="33324"/>
                  </a:lnTo>
                  <a:lnTo>
                    <a:pt x="11277" y="33324"/>
                  </a:lnTo>
                  <a:lnTo>
                    <a:pt x="10896" y="33324"/>
                  </a:lnTo>
                  <a:lnTo>
                    <a:pt x="11277" y="32943"/>
                  </a:lnTo>
                  <a:lnTo>
                    <a:pt x="10896" y="32562"/>
                  </a:lnTo>
                  <a:lnTo>
                    <a:pt x="11277" y="32562"/>
                  </a:lnTo>
                  <a:lnTo>
                    <a:pt x="10896" y="32562"/>
                  </a:lnTo>
                  <a:lnTo>
                    <a:pt x="10896" y="32169"/>
                  </a:lnTo>
                  <a:lnTo>
                    <a:pt x="10896" y="31788"/>
                  </a:lnTo>
                  <a:lnTo>
                    <a:pt x="10502" y="31788"/>
                  </a:lnTo>
                  <a:lnTo>
                    <a:pt x="10109" y="31407"/>
                  </a:lnTo>
                  <a:lnTo>
                    <a:pt x="10109" y="31013"/>
                  </a:lnTo>
                  <a:lnTo>
                    <a:pt x="9728" y="31013"/>
                  </a:lnTo>
                  <a:lnTo>
                    <a:pt x="9728" y="30632"/>
                  </a:lnTo>
                  <a:lnTo>
                    <a:pt x="9728" y="30251"/>
                  </a:lnTo>
                  <a:lnTo>
                    <a:pt x="9728" y="29857"/>
                  </a:lnTo>
                  <a:lnTo>
                    <a:pt x="9728" y="29476"/>
                  </a:lnTo>
                  <a:lnTo>
                    <a:pt x="9334" y="29476"/>
                  </a:lnTo>
                  <a:lnTo>
                    <a:pt x="9334" y="29095"/>
                  </a:lnTo>
                  <a:lnTo>
                    <a:pt x="8940" y="29095"/>
                  </a:lnTo>
                  <a:lnTo>
                    <a:pt x="8940" y="28702"/>
                  </a:lnTo>
                  <a:lnTo>
                    <a:pt x="8940" y="28511"/>
                  </a:lnTo>
                  <a:lnTo>
                    <a:pt x="8559" y="28511"/>
                  </a:lnTo>
                  <a:lnTo>
                    <a:pt x="8559" y="28130"/>
                  </a:lnTo>
                  <a:lnTo>
                    <a:pt x="8166" y="28130"/>
                  </a:lnTo>
                  <a:lnTo>
                    <a:pt x="8166" y="27736"/>
                  </a:lnTo>
                  <a:lnTo>
                    <a:pt x="8166" y="27355"/>
                  </a:lnTo>
                  <a:lnTo>
                    <a:pt x="7975" y="26974"/>
                  </a:lnTo>
                  <a:lnTo>
                    <a:pt x="8166" y="26974"/>
                  </a:lnTo>
                  <a:lnTo>
                    <a:pt x="8166" y="26581"/>
                  </a:lnTo>
                  <a:lnTo>
                    <a:pt x="8166" y="24269"/>
                  </a:lnTo>
                  <a:lnTo>
                    <a:pt x="7975" y="24269"/>
                  </a:lnTo>
                  <a:lnTo>
                    <a:pt x="7975" y="23888"/>
                  </a:lnTo>
                  <a:lnTo>
                    <a:pt x="7581" y="23888"/>
                  </a:lnTo>
                  <a:lnTo>
                    <a:pt x="7581" y="23698"/>
                  </a:lnTo>
                  <a:lnTo>
                    <a:pt x="7581" y="23304"/>
                  </a:lnTo>
                  <a:lnTo>
                    <a:pt x="7581" y="22923"/>
                  </a:lnTo>
                  <a:lnTo>
                    <a:pt x="7200" y="22923"/>
                  </a:lnTo>
                  <a:lnTo>
                    <a:pt x="7200" y="22542"/>
                  </a:lnTo>
                  <a:lnTo>
                    <a:pt x="6807" y="22148"/>
                  </a:lnTo>
                  <a:lnTo>
                    <a:pt x="6807" y="21767"/>
                  </a:lnTo>
                  <a:lnTo>
                    <a:pt x="6807" y="21386"/>
                  </a:lnTo>
                  <a:lnTo>
                    <a:pt x="6413" y="20993"/>
                  </a:lnTo>
                  <a:lnTo>
                    <a:pt x="6413" y="20612"/>
                  </a:lnTo>
                  <a:lnTo>
                    <a:pt x="6413" y="20231"/>
                  </a:lnTo>
                  <a:lnTo>
                    <a:pt x="6413" y="19837"/>
                  </a:lnTo>
                  <a:lnTo>
                    <a:pt x="6032" y="19837"/>
                  </a:lnTo>
                  <a:lnTo>
                    <a:pt x="6032" y="19456"/>
                  </a:lnTo>
                  <a:lnTo>
                    <a:pt x="6032" y="19075"/>
                  </a:lnTo>
                  <a:lnTo>
                    <a:pt x="5638" y="18872"/>
                  </a:lnTo>
                  <a:lnTo>
                    <a:pt x="5638" y="18491"/>
                  </a:lnTo>
                  <a:lnTo>
                    <a:pt x="5245" y="18110"/>
                  </a:lnTo>
                  <a:lnTo>
                    <a:pt x="4864" y="18110"/>
                  </a:lnTo>
                  <a:lnTo>
                    <a:pt x="4864" y="17716"/>
                  </a:lnTo>
                  <a:lnTo>
                    <a:pt x="4470" y="17716"/>
                  </a:lnTo>
                  <a:lnTo>
                    <a:pt x="4470" y="17335"/>
                  </a:lnTo>
                  <a:lnTo>
                    <a:pt x="4076" y="17335"/>
                  </a:lnTo>
                  <a:lnTo>
                    <a:pt x="4076" y="16954"/>
                  </a:lnTo>
                  <a:lnTo>
                    <a:pt x="3695" y="16573"/>
                  </a:lnTo>
                  <a:lnTo>
                    <a:pt x="3302" y="16573"/>
                  </a:lnTo>
                  <a:lnTo>
                    <a:pt x="3302" y="16179"/>
                  </a:lnTo>
                  <a:lnTo>
                    <a:pt x="3302" y="15798"/>
                  </a:lnTo>
                  <a:lnTo>
                    <a:pt x="3111" y="15798"/>
                  </a:lnTo>
                  <a:lnTo>
                    <a:pt x="3302" y="15798"/>
                  </a:lnTo>
                  <a:lnTo>
                    <a:pt x="3111" y="15405"/>
                  </a:lnTo>
                  <a:lnTo>
                    <a:pt x="2717" y="15405"/>
                  </a:lnTo>
                  <a:lnTo>
                    <a:pt x="2717" y="15024"/>
                  </a:lnTo>
                  <a:lnTo>
                    <a:pt x="3111" y="14249"/>
                  </a:lnTo>
                  <a:lnTo>
                    <a:pt x="3111" y="14058"/>
                  </a:lnTo>
                  <a:lnTo>
                    <a:pt x="3302" y="13677"/>
                  </a:lnTo>
                  <a:lnTo>
                    <a:pt x="3302" y="13296"/>
                  </a:lnTo>
                  <a:lnTo>
                    <a:pt x="3695" y="12903"/>
                  </a:lnTo>
                  <a:lnTo>
                    <a:pt x="4076" y="12141"/>
                  </a:lnTo>
                  <a:lnTo>
                    <a:pt x="4470" y="11747"/>
                  </a:lnTo>
                  <a:lnTo>
                    <a:pt x="4864" y="11747"/>
                  </a:lnTo>
                  <a:lnTo>
                    <a:pt x="4470" y="11747"/>
                  </a:lnTo>
                  <a:lnTo>
                    <a:pt x="4470" y="12141"/>
                  </a:lnTo>
                  <a:lnTo>
                    <a:pt x="4864" y="12141"/>
                  </a:lnTo>
                  <a:lnTo>
                    <a:pt x="4864" y="12522"/>
                  </a:lnTo>
                  <a:lnTo>
                    <a:pt x="5245" y="12903"/>
                  </a:lnTo>
                  <a:lnTo>
                    <a:pt x="5245" y="13296"/>
                  </a:lnTo>
                  <a:lnTo>
                    <a:pt x="5245" y="13677"/>
                  </a:lnTo>
                  <a:lnTo>
                    <a:pt x="5638" y="13677"/>
                  </a:lnTo>
                  <a:lnTo>
                    <a:pt x="6032" y="13677"/>
                  </a:lnTo>
                  <a:lnTo>
                    <a:pt x="6032" y="13296"/>
                  </a:lnTo>
                  <a:lnTo>
                    <a:pt x="6413" y="13296"/>
                  </a:lnTo>
                  <a:lnTo>
                    <a:pt x="6807" y="13296"/>
                  </a:lnTo>
                  <a:lnTo>
                    <a:pt x="6807" y="12903"/>
                  </a:lnTo>
                  <a:lnTo>
                    <a:pt x="6807" y="10591"/>
                  </a:lnTo>
                  <a:lnTo>
                    <a:pt x="7200" y="10591"/>
                  </a:lnTo>
                  <a:lnTo>
                    <a:pt x="7200" y="10985"/>
                  </a:lnTo>
                  <a:lnTo>
                    <a:pt x="7200" y="10591"/>
                  </a:lnTo>
                  <a:lnTo>
                    <a:pt x="7200" y="10210"/>
                  </a:lnTo>
                  <a:lnTo>
                    <a:pt x="6807" y="10210"/>
                  </a:lnTo>
                  <a:lnTo>
                    <a:pt x="6807" y="10591"/>
                  </a:lnTo>
                  <a:lnTo>
                    <a:pt x="6807" y="10210"/>
                  </a:lnTo>
                  <a:lnTo>
                    <a:pt x="6413" y="10210"/>
                  </a:lnTo>
                  <a:lnTo>
                    <a:pt x="6032" y="10210"/>
                  </a:lnTo>
                  <a:lnTo>
                    <a:pt x="6032" y="9829"/>
                  </a:lnTo>
                  <a:lnTo>
                    <a:pt x="6032" y="10210"/>
                  </a:lnTo>
                  <a:lnTo>
                    <a:pt x="6032" y="10591"/>
                  </a:lnTo>
                  <a:lnTo>
                    <a:pt x="6032" y="10985"/>
                  </a:lnTo>
                  <a:lnTo>
                    <a:pt x="6032" y="10591"/>
                  </a:lnTo>
                  <a:lnTo>
                    <a:pt x="5638" y="10210"/>
                  </a:lnTo>
                  <a:lnTo>
                    <a:pt x="5638" y="9829"/>
                  </a:lnTo>
                  <a:lnTo>
                    <a:pt x="5245" y="9829"/>
                  </a:lnTo>
                  <a:lnTo>
                    <a:pt x="5245" y="9626"/>
                  </a:lnTo>
                  <a:lnTo>
                    <a:pt x="5245" y="9245"/>
                  </a:lnTo>
                  <a:lnTo>
                    <a:pt x="5638" y="9245"/>
                  </a:lnTo>
                  <a:lnTo>
                    <a:pt x="6032" y="8864"/>
                  </a:lnTo>
                  <a:lnTo>
                    <a:pt x="6032" y="9245"/>
                  </a:lnTo>
                  <a:lnTo>
                    <a:pt x="6413" y="9245"/>
                  </a:lnTo>
                  <a:lnTo>
                    <a:pt x="6413" y="9626"/>
                  </a:lnTo>
                  <a:lnTo>
                    <a:pt x="6807" y="9626"/>
                  </a:lnTo>
                  <a:lnTo>
                    <a:pt x="6807" y="9245"/>
                  </a:lnTo>
                  <a:lnTo>
                    <a:pt x="6807" y="8864"/>
                  </a:lnTo>
                  <a:lnTo>
                    <a:pt x="6807" y="8470"/>
                  </a:lnTo>
                  <a:lnTo>
                    <a:pt x="6807" y="8089"/>
                  </a:lnTo>
                  <a:lnTo>
                    <a:pt x="6807" y="7708"/>
                  </a:lnTo>
                  <a:lnTo>
                    <a:pt x="6413" y="7708"/>
                  </a:lnTo>
                  <a:lnTo>
                    <a:pt x="6413" y="7315"/>
                  </a:lnTo>
                  <a:lnTo>
                    <a:pt x="6032" y="7315"/>
                  </a:lnTo>
                  <a:lnTo>
                    <a:pt x="6032" y="6934"/>
                  </a:lnTo>
                  <a:lnTo>
                    <a:pt x="5638" y="6934"/>
                  </a:lnTo>
                  <a:lnTo>
                    <a:pt x="5245" y="6934"/>
                  </a:lnTo>
                  <a:lnTo>
                    <a:pt x="5245" y="6553"/>
                  </a:lnTo>
                  <a:lnTo>
                    <a:pt x="5245" y="6934"/>
                  </a:lnTo>
                  <a:lnTo>
                    <a:pt x="5638" y="6934"/>
                  </a:lnTo>
                  <a:lnTo>
                    <a:pt x="5638" y="7315"/>
                  </a:lnTo>
                  <a:lnTo>
                    <a:pt x="5638" y="7708"/>
                  </a:lnTo>
                  <a:lnTo>
                    <a:pt x="5638" y="8089"/>
                  </a:lnTo>
                  <a:lnTo>
                    <a:pt x="6032" y="8089"/>
                  </a:lnTo>
                  <a:lnTo>
                    <a:pt x="6032" y="8470"/>
                  </a:lnTo>
                  <a:lnTo>
                    <a:pt x="5638" y="8470"/>
                  </a:lnTo>
                  <a:lnTo>
                    <a:pt x="5638" y="8864"/>
                  </a:lnTo>
                  <a:lnTo>
                    <a:pt x="5638" y="8470"/>
                  </a:lnTo>
                  <a:lnTo>
                    <a:pt x="5245" y="7708"/>
                  </a:lnTo>
                  <a:lnTo>
                    <a:pt x="5245" y="7315"/>
                  </a:lnTo>
                  <a:lnTo>
                    <a:pt x="5245" y="6934"/>
                  </a:lnTo>
                  <a:lnTo>
                    <a:pt x="5245" y="6553"/>
                  </a:lnTo>
                  <a:lnTo>
                    <a:pt x="4864" y="6159"/>
                  </a:lnTo>
                  <a:lnTo>
                    <a:pt x="4864" y="5778"/>
                  </a:lnTo>
                  <a:lnTo>
                    <a:pt x="4470" y="5397"/>
                  </a:lnTo>
                  <a:lnTo>
                    <a:pt x="4076" y="5397"/>
                  </a:lnTo>
                  <a:lnTo>
                    <a:pt x="4076" y="5003"/>
                  </a:lnTo>
                  <a:lnTo>
                    <a:pt x="3695" y="5003"/>
                  </a:lnTo>
                  <a:lnTo>
                    <a:pt x="3302" y="5003"/>
                  </a:lnTo>
                  <a:lnTo>
                    <a:pt x="3302" y="4813"/>
                  </a:lnTo>
                  <a:lnTo>
                    <a:pt x="3111" y="4813"/>
                  </a:lnTo>
                  <a:lnTo>
                    <a:pt x="2717" y="4813"/>
                  </a:lnTo>
                  <a:lnTo>
                    <a:pt x="2717" y="4432"/>
                  </a:lnTo>
                  <a:lnTo>
                    <a:pt x="2336" y="4432"/>
                  </a:lnTo>
                  <a:lnTo>
                    <a:pt x="1943" y="4038"/>
                  </a:lnTo>
                  <a:lnTo>
                    <a:pt x="1549" y="3657"/>
                  </a:lnTo>
                  <a:lnTo>
                    <a:pt x="1168" y="3276"/>
                  </a:lnTo>
                  <a:lnTo>
                    <a:pt x="774" y="3276"/>
                  </a:lnTo>
                  <a:lnTo>
                    <a:pt x="381" y="2882"/>
                  </a:lnTo>
                  <a:lnTo>
                    <a:pt x="0" y="2882"/>
                  </a:lnTo>
                  <a:lnTo>
                    <a:pt x="0" y="2501"/>
                  </a:lnTo>
                  <a:lnTo>
                    <a:pt x="381" y="2501"/>
                  </a:lnTo>
                  <a:lnTo>
                    <a:pt x="381" y="2882"/>
                  </a:lnTo>
                  <a:lnTo>
                    <a:pt x="381" y="2501"/>
                  </a:lnTo>
                  <a:lnTo>
                    <a:pt x="774" y="2501"/>
                  </a:lnTo>
                  <a:lnTo>
                    <a:pt x="1168" y="2501"/>
                  </a:lnTo>
                  <a:lnTo>
                    <a:pt x="1168" y="2120"/>
                  </a:lnTo>
                  <a:lnTo>
                    <a:pt x="1549" y="2120"/>
                  </a:lnTo>
                  <a:lnTo>
                    <a:pt x="1549" y="1727"/>
                  </a:lnTo>
                  <a:lnTo>
                    <a:pt x="1943" y="1727"/>
                  </a:lnTo>
                  <a:lnTo>
                    <a:pt x="1943" y="1346"/>
                  </a:lnTo>
                  <a:lnTo>
                    <a:pt x="1943" y="1727"/>
                  </a:lnTo>
                  <a:lnTo>
                    <a:pt x="1943" y="2120"/>
                  </a:lnTo>
                  <a:lnTo>
                    <a:pt x="1549" y="1727"/>
                  </a:lnTo>
                  <a:lnTo>
                    <a:pt x="1549" y="2120"/>
                  </a:lnTo>
                  <a:lnTo>
                    <a:pt x="1168" y="2120"/>
                  </a:lnTo>
                  <a:lnTo>
                    <a:pt x="1549" y="2120"/>
                  </a:lnTo>
                  <a:lnTo>
                    <a:pt x="1549" y="2501"/>
                  </a:lnTo>
                  <a:lnTo>
                    <a:pt x="1943" y="2501"/>
                  </a:lnTo>
                  <a:lnTo>
                    <a:pt x="1943" y="2882"/>
                  </a:lnTo>
                  <a:lnTo>
                    <a:pt x="1943" y="2501"/>
                  </a:lnTo>
                  <a:lnTo>
                    <a:pt x="2336" y="2501"/>
                  </a:lnTo>
                  <a:lnTo>
                    <a:pt x="1943" y="2501"/>
                  </a:lnTo>
                  <a:lnTo>
                    <a:pt x="1943" y="2120"/>
                  </a:lnTo>
                  <a:lnTo>
                    <a:pt x="1549" y="2120"/>
                  </a:lnTo>
                  <a:lnTo>
                    <a:pt x="1943" y="2120"/>
                  </a:lnTo>
                  <a:lnTo>
                    <a:pt x="2336" y="2501"/>
                  </a:lnTo>
                  <a:lnTo>
                    <a:pt x="2336" y="2120"/>
                  </a:lnTo>
                  <a:lnTo>
                    <a:pt x="2336" y="1727"/>
                  </a:lnTo>
                  <a:lnTo>
                    <a:pt x="1943" y="1727"/>
                  </a:lnTo>
                  <a:lnTo>
                    <a:pt x="2336" y="1727"/>
                  </a:lnTo>
                  <a:lnTo>
                    <a:pt x="1943" y="1727"/>
                  </a:lnTo>
                  <a:lnTo>
                    <a:pt x="1943" y="1346"/>
                  </a:lnTo>
                  <a:lnTo>
                    <a:pt x="1943" y="965"/>
                  </a:lnTo>
                  <a:lnTo>
                    <a:pt x="1943" y="571"/>
                  </a:lnTo>
                  <a:lnTo>
                    <a:pt x="1549" y="190"/>
                  </a:lnTo>
                  <a:lnTo>
                    <a:pt x="1549" y="0"/>
                  </a:lnTo>
                  <a:lnTo>
                    <a:pt x="1943" y="0"/>
                  </a:lnTo>
                  <a:lnTo>
                    <a:pt x="1943" y="190"/>
                  </a:lnTo>
                  <a:lnTo>
                    <a:pt x="2336" y="190"/>
                  </a:lnTo>
                  <a:lnTo>
                    <a:pt x="2717" y="571"/>
                  </a:lnTo>
                  <a:lnTo>
                    <a:pt x="3111" y="965"/>
                  </a:lnTo>
                  <a:lnTo>
                    <a:pt x="3111" y="1346"/>
                  </a:lnTo>
                  <a:lnTo>
                    <a:pt x="3302" y="1346"/>
                  </a:lnTo>
                  <a:lnTo>
                    <a:pt x="3695" y="1346"/>
                  </a:lnTo>
                  <a:lnTo>
                    <a:pt x="3695" y="1727"/>
                  </a:lnTo>
                  <a:lnTo>
                    <a:pt x="4076" y="1727"/>
                  </a:lnTo>
                  <a:lnTo>
                    <a:pt x="4470" y="2120"/>
                  </a:lnTo>
                  <a:lnTo>
                    <a:pt x="4864" y="2120"/>
                  </a:lnTo>
                  <a:lnTo>
                    <a:pt x="4864" y="2501"/>
                  </a:lnTo>
                  <a:lnTo>
                    <a:pt x="5245" y="2501"/>
                  </a:lnTo>
                  <a:lnTo>
                    <a:pt x="5245" y="2882"/>
                  </a:lnTo>
                  <a:lnTo>
                    <a:pt x="5638" y="2882"/>
                  </a:lnTo>
                  <a:lnTo>
                    <a:pt x="5638" y="5003"/>
                  </a:lnTo>
                  <a:lnTo>
                    <a:pt x="6032" y="5003"/>
                  </a:lnTo>
                  <a:lnTo>
                    <a:pt x="6032" y="5397"/>
                  </a:lnTo>
                  <a:lnTo>
                    <a:pt x="6413" y="5778"/>
                  </a:lnTo>
                  <a:lnTo>
                    <a:pt x="6032" y="5778"/>
                  </a:lnTo>
                  <a:lnTo>
                    <a:pt x="6032" y="5397"/>
                  </a:lnTo>
                  <a:lnTo>
                    <a:pt x="6032" y="5778"/>
                  </a:lnTo>
                  <a:lnTo>
                    <a:pt x="5638" y="5778"/>
                  </a:lnTo>
                  <a:lnTo>
                    <a:pt x="6032" y="6159"/>
                  </a:lnTo>
                  <a:lnTo>
                    <a:pt x="6413" y="5778"/>
                  </a:lnTo>
                  <a:lnTo>
                    <a:pt x="6413" y="6159"/>
                  </a:lnTo>
                  <a:lnTo>
                    <a:pt x="6807" y="6553"/>
                  </a:lnTo>
                  <a:lnTo>
                    <a:pt x="6413" y="6553"/>
                  </a:lnTo>
                  <a:lnTo>
                    <a:pt x="6807" y="6553"/>
                  </a:lnTo>
                  <a:lnTo>
                    <a:pt x="6413" y="6553"/>
                  </a:lnTo>
                  <a:lnTo>
                    <a:pt x="6413" y="6934"/>
                  </a:lnTo>
                  <a:lnTo>
                    <a:pt x="6807" y="6934"/>
                  </a:lnTo>
                  <a:lnTo>
                    <a:pt x="6807" y="7315"/>
                  </a:lnTo>
                  <a:lnTo>
                    <a:pt x="7200" y="6934"/>
                  </a:lnTo>
                  <a:lnTo>
                    <a:pt x="7200" y="6553"/>
                  </a:lnTo>
                  <a:lnTo>
                    <a:pt x="6807" y="6553"/>
                  </a:lnTo>
                  <a:lnTo>
                    <a:pt x="7200" y="6553"/>
                  </a:lnTo>
                  <a:lnTo>
                    <a:pt x="7200" y="6934"/>
                  </a:lnTo>
                  <a:lnTo>
                    <a:pt x="7581" y="7315"/>
                  </a:lnTo>
                  <a:lnTo>
                    <a:pt x="7975" y="7708"/>
                  </a:lnTo>
                  <a:lnTo>
                    <a:pt x="7975" y="8089"/>
                  </a:lnTo>
                  <a:lnTo>
                    <a:pt x="7975" y="8470"/>
                  </a:lnTo>
                  <a:lnTo>
                    <a:pt x="8166" y="8470"/>
                  </a:lnTo>
                  <a:lnTo>
                    <a:pt x="8166" y="8089"/>
                  </a:lnTo>
                  <a:lnTo>
                    <a:pt x="7975" y="7708"/>
                  </a:lnTo>
                  <a:lnTo>
                    <a:pt x="8166" y="8089"/>
                  </a:lnTo>
                  <a:lnTo>
                    <a:pt x="8559" y="8470"/>
                  </a:lnTo>
                  <a:lnTo>
                    <a:pt x="8166" y="8470"/>
                  </a:lnTo>
                  <a:lnTo>
                    <a:pt x="8166" y="8864"/>
                  </a:lnTo>
                  <a:lnTo>
                    <a:pt x="8559" y="8470"/>
                  </a:lnTo>
                  <a:lnTo>
                    <a:pt x="8940" y="8864"/>
                  </a:lnTo>
                  <a:lnTo>
                    <a:pt x="9334" y="8864"/>
                  </a:lnTo>
                  <a:lnTo>
                    <a:pt x="8940" y="8864"/>
                  </a:lnTo>
                  <a:lnTo>
                    <a:pt x="8559" y="8864"/>
                  </a:lnTo>
                  <a:lnTo>
                    <a:pt x="8940" y="8864"/>
                  </a:lnTo>
                  <a:lnTo>
                    <a:pt x="8940" y="9245"/>
                  </a:lnTo>
                  <a:lnTo>
                    <a:pt x="8559" y="9245"/>
                  </a:lnTo>
                  <a:lnTo>
                    <a:pt x="8940" y="9245"/>
                  </a:lnTo>
                  <a:lnTo>
                    <a:pt x="8940" y="9626"/>
                  </a:lnTo>
                  <a:lnTo>
                    <a:pt x="9334" y="9626"/>
                  </a:lnTo>
                  <a:lnTo>
                    <a:pt x="9334" y="9245"/>
                  </a:lnTo>
                  <a:lnTo>
                    <a:pt x="9728" y="9626"/>
                  </a:lnTo>
                  <a:lnTo>
                    <a:pt x="10109" y="9829"/>
                  </a:lnTo>
                  <a:lnTo>
                    <a:pt x="10502" y="9829"/>
                  </a:lnTo>
                  <a:lnTo>
                    <a:pt x="10502" y="10210"/>
                  </a:lnTo>
                  <a:lnTo>
                    <a:pt x="10502" y="10591"/>
                  </a:lnTo>
                  <a:lnTo>
                    <a:pt x="10502" y="10985"/>
                  </a:lnTo>
                  <a:lnTo>
                    <a:pt x="10896" y="10985"/>
                  </a:lnTo>
                  <a:lnTo>
                    <a:pt x="10896" y="10591"/>
                  </a:lnTo>
                  <a:lnTo>
                    <a:pt x="10502" y="10591"/>
                  </a:lnTo>
                  <a:lnTo>
                    <a:pt x="10502" y="10210"/>
                  </a:lnTo>
                  <a:lnTo>
                    <a:pt x="10896" y="10210"/>
                  </a:lnTo>
                  <a:lnTo>
                    <a:pt x="10896" y="10591"/>
                  </a:lnTo>
                  <a:lnTo>
                    <a:pt x="11277" y="10985"/>
                  </a:lnTo>
                  <a:lnTo>
                    <a:pt x="11671" y="10985"/>
                  </a:lnTo>
                  <a:lnTo>
                    <a:pt x="11671" y="11366"/>
                  </a:lnTo>
                  <a:lnTo>
                    <a:pt x="12065" y="11366"/>
                  </a:lnTo>
                  <a:lnTo>
                    <a:pt x="12065" y="11747"/>
                  </a:lnTo>
                  <a:lnTo>
                    <a:pt x="12446" y="12141"/>
                  </a:lnTo>
                  <a:lnTo>
                    <a:pt x="12839" y="12522"/>
                  </a:lnTo>
                  <a:lnTo>
                    <a:pt x="12839" y="12903"/>
                  </a:lnTo>
                  <a:lnTo>
                    <a:pt x="13030" y="12903"/>
                  </a:lnTo>
                  <a:lnTo>
                    <a:pt x="13030" y="13296"/>
                  </a:lnTo>
                  <a:lnTo>
                    <a:pt x="13423" y="13677"/>
                  </a:lnTo>
                  <a:lnTo>
                    <a:pt x="13423" y="14058"/>
                  </a:lnTo>
                  <a:lnTo>
                    <a:pt x="13817" y="14249"/>
                  </a:lnTo>
                  <a:lnTo>
                    <a:pt x="14198" y="14643"/>
                  </a:lnTo>
                  <a:lnTo>
                    <a:pt x="14198" y="15024"/>
                  </a:lnTo>
                  <a:lnTo>
                    <a:pt x="14592" y="15405"/>
                  </a:lnTo>
                  <a:lnTo>
                    <a:pt x="14973" y="15405"/>
                  </a:lnTo>
                  <a:lnTo>
                    <a:pt x="14973" y="15798"/>
                  </a:lnTo>
                  <a:lnTo>
                    <a:pt x="14973" y="16179"/>
                  </a:lnTo>
                  <a:lnTo>
                    <a:pt x="15367" y="16573"/>
                  </a:lnTo>
                  <a:lnTo>
                    <a:pt x="15367" y="16179"/>
                  </a:lnTo>
                  <a:lnTo>
                    <a:pt x="14973" y="16179"/>
                  </a:lnTo>
                  <a:lnTo>
                    <a:pt x="14973" y="15798"/>
                  </a:lnTo>
                  <a:lnTo>
                    <a:pt x="14592" y="15798"/>
                  </a:lnTo>
                  <a:lnTo>
                    <a:pt x="14592" y="15405"/>
                  </a:lnTo>
                  <a:lnTo>
                    <a:pt x="14592" y="15024"/>
                  </a:lnTo>
                  <a:lnTo>
                    <a:pt x="14198" y="15024"/>
                  </a:lnTo>
                  <a:lnTo>
                    <a:pt x="14198" y="14643"/>
                  </a:lnTo>
                  <a:lnTo>
                    <a:pt x="13817" y="14643"/>
                  </a:lnTo>
                  <a:lnTo>
                    <a:pt x="13817" y="14249"/>
                  </a:lnTo>
                  <a:lnTo>
                    <a:pt x="13423" y="14249"/>
                  </a:lnTo>
                  <a:lnTo>
                    <a:pt x="13423" y="14058"/>
                  </a:lnTo>
                  <a:lnTo>
                    <a:pt x="13423" y="13677"/>
                  </a:lnTo>
                  <a:lnTo>
                    <a:pt x="13423" y="14058"/>
                  </a:lnTo>
                  <a:lnTo>
                    <a:pt x="13030" y="13677"/>
                  </a:lnTo>
                  <a:lnTo>
                    <a:pt x="13030" y="13296"/>
                  </a:lnTo>
                  <a:lnTo>
                    <a:pt x="12839" y="13296"/>
                  </a:lnTo>
                  <a:lnTo>
                    <a:pt x="12839" y="12903"/>
                  </a:lnTo>
                  <a:lnTo>
                    <a:pt x="12446" y="12903"/>
                  </a:lnTo>
                  <a:lnTo>
                    <a:pt x="12065" y="12903"/>
                  </a:lnTo>
                  <a:lnTo>
                    <a:pt x="12065" y="12522"/>
                  </a:lnTo>
                  <a:lnTo>
                    <a:pt x="11671" y="12522"/>
                  </a:lnTo>
                  <a:lnTo>
                    <a:pt x="11671" y="12141"/>
                  </a:lnTo>
                  <a:lnTo>
                    <a:pt x="11671" y="11747"/>
                  </a:lnTo>
                  <a:lnTo>
                    <a:pt x="11671" y="11366"/>
                  </a:lnTo>
                  <a:lnTo>
                    <a:pt x="11277" y="11366"/>
                  </a:lnTo>
                  <a:lnTo>
                    <a:pt x="11671" y="10985"/>
                  </a:lnTo>
                  <a:lnTo>
                    <a:pt x="11277" y="10985"/>
                  </a:lnTo>
                  <a:lnTo>
                    <a:pt x="11277" y="11366"/>
                  </a:lnTo>
                  <a:lnTo>
                    <a:pt x="11277" y="10985"/>
                  </a:lnTo>
                  <a:lnTo>
                    <a:pt x="10896" y="10985"/>
                  </a:lnTo>
                  <a:lnTo>
                    <a:pt x="10896" y="11366"/>
                  </a:lnTo>
                  <a:lnTo>
                    <a:pt x="10896" y="11747"/>
                  </a:lnTo>
                  <a:lnTo>
                    <a:pt x="10896" y="12141"/>
                  </a:lnTo>
                  <a:lnTo>
                    <a:pt x="11277" y="12141"/>
                  </a:lnTo>
                  <a:lnTo>
                    <a:pt x="10896" y="12141"/>
                  </a:lnTo>
                  <a:lnTo>
                    <a:pt x="10896" y="12522"/>
                  </a:lnTo>
                  <a:lnTo>
                    <a:pt x="11277" y="12522"/>
                  </a:lnTo>
                  <a:lnTo>
                    <a:pt x="11277" y="12903"/>
                  </a:lnTo>
                  <a:lnTo>
                    <a:pt x="11671" y="13296"/>
                  </a:lnTo>
                  <a:lnTo>
                    <a:pt x="11671" y="12903"/>
                  </a:lnTo>
                  <a:lnTo>
                    <a:pt x="11671" y="13296"/>
                  </a:lnTo>
                  <a:lnTo>
                    <a:pt x="12065" y="13677"/>
                  </a:lnTo>
                  <a:lnTo>
                    <a:pt x="12065" y="14058"/>
                  </a:lnTo>
                  <a:lnTo>
                    <a:pt x="12446" y="14058"/>
                  </a:lnTo>
                  <a:lnTo>
                    <a:pt x="12446" y="14249"/>
                  </a:lnTo>
                  <a:lnTo>
                    <a:pt x="12839" y="14643"/>
                  </a:lnTo>
                  <a:lnTo>
                    <a:pt x="12839" y="15024"/>
                  </a:lnTo>
                  <a:lnTo>
                    <a:pt x="13030" y="15024"/>
                  </a:lnTo>
                  <a:lnTo>
                    <a:pt x="13423" y="15024"/>
                  </a:lnTo>
                  <a:lnTo>
                    <a:pt x="13423" y="15405"/>
                  </a:lnTo>
                  <a:lnTo>
                    <a:pt x="13817" y="15405"/>
                  </a:lnTo>
                  <a:lnTo>
                    <a:pt x="13817" y="15798"/>
                  </a:lnTo>
                  <a:lnTo>
                    <a:pt x="14198" y="15798"/>
                  </a:lnTo>
                  <a:lnTo>
                    <a:pt x="14198" y="16179"/>
                  </a:lnTo>
                  <a:lnTo>
                    <a:pt x="14592" y="16573"/>
                  </a:lnTo>
                  <a:lnTo>
                    <a:pt x="14592" y="16954"/>
                  </a:lnTo>
                  <a:lnTo>
                    <a:pt x="14973" y="16954"/>
                  </a:lnTo>
                  <a:lnTo>
                    <a:pt x="14973" y="16573"/>
                  </a:lnTo>
                  <a:lnTo>
                    <a:pt x="14592" y="16573"/>
                  </a:lnTo>
                  <a:lnTo>
                    <a:pt x="14592" y="16179"/>
                  </a:lnTo>
                  <a:lnTo>
                    <a:pt x="14592" y="15798"/>
                  </a:lnTo>
                  <a:lnTo>
                    <a:pt x="14198" y="15405"/>
                  </a:lnTo>
                  <a:lnTo>
                    <a:pt x="14592" y="15405"/>
                  </a:lnTo>
                  <a:lnTo>
                    <a:pt x="14592" y="15798"/>
                  </a:lnTo>
                  <a:lnTo>
                    <a:pt x="14973" y="15798"/>
                  </a:lnTo>
                  <a:lnTo>
                    <a:pt x="14973" y="16179"/>
                  </a:lnTo>
                  <a:lnTo>
                    <a:pt x="14973" y="16573"/>
                  </a:lnTo>
                  <a:lnTo>
                    <a:pt x="15367" y="16573"/>
                  </a:lnTo>
                  <a:lnTo>
                    <a:pt x="15367" y="16954"/>
                  </a:lnTo>
                  <a:lnTo>
                    <a:pt x="15760" y="17335"/>
                  </a:lnTo>
                  <a:lnTo>
                    <a:pt x="15760" y="17716"/>
                  </a:lnTo>
                  <a:lnTo>
                    <a:pt x="16141" y="17716"/>
                  </a:lnTo>
                  <a:lnTo>
                    <a:pt x="16141" y="18110"/>
                  </a:lnTo>
                  <a:lnTo>
                    <a:pt x="16141" y="17716"/>
                  </a:lnTo>
                  <a:lnTo>
                    <a:pt x="15760" y="17716"/>
                  </a:lnTo>
                  <a:lnTo>
                    <a:pt x="15760" y="17335"/>
                  </a:lnTo>
                  <a:lnTo>
                    <a:pt x="15760" y="16954"/>
                  </a:lnTo>
                  <a:lnTo>
                    <a:pt x="15367" y="16954"/>
                  </a:lnTo>
                  <a:lnTo>
                    <a:pt x="15367" y="16573"/>
                  </a:lnTo>
                  <a:lnTo>
                    <a:pt x="15367" y="16954"/>
                  </a:lnTo>
                  <a:lnTo>
                    <a:pt x="15760" y="16954"/>
                  </a:lnTo>
                  <a:lnTo>
                    <a:pt x="16141" y="17716"/>
                  </a:lnTo>
                  <a:lnTo>
                    <a:pt x="16141" y="18110"/>
                  </a:lnTo>
                  <a:lnTo>
                    <a:pt x="16535" y="18491"/>
                  </a:lnTo>
                  <a:lnTo>
                    <a:pt x="16535" y="18872"/>
                  </a:lnTo>
                  <a:lnTo>
                    <a:pt x="16929" y="19456"/>
                  </a:lnTo>
                  <a:lnTo>
                    <a:pt x="17310" y="19837"/>
                  </a:lnTo>
                  <a:lnTo>
                    <a:pt x="17310" y="20231"/>
                  </a:lnTo>
                  <a:lnTo>
                    <a:pt x="17310" y="20612"/>
                  </a:lnTo>
                  <a:lnTo>
                    <a:pt x="17513" y="20993"/>
                  </a:lnTo>
                  <a:lnTo>
                    <a:pt x="17513" y="21386"/>
                  </a:lnTo>
                  <a:lnTo>
                    <a:pt x="17513" y="21767"/>
                  </a:lnTo>
                  <a:lnTo>
                    <a:pt x="17513" y="22148"/>
                  </a:lnTo>
                  <a:lnTo>
                    <a:pt x="17513" y="22542"/>
                  </a:lnTo>
                  <a:lnTo>
                    <a:pt x="17894" y="22923"/>
                  </a:lnTo>
                  <a:lnTo>
                    <a:pt x="17513" y="22923"/>
                  </a:lnTo>
                  <a:lnTo>
                    <a:pt x="17513" y="22542"/>
                  </a:lnTo>
                  <a:lnTo>
                    <a:pt x="17513" y="22148"/>
                  </a:lnTo>
                  <a:lnTo>
                    <a:pt x="17513" y="21767"/>
                  </a:lnTo>
                  <a:lnTo>
                    <a:pt x="17310" y="21767"/>
                  </a:lnTo>
                  <a:lnTo>
                    <a:pt x="17513" y="21386"/>
                  </a:lnTo>
                  <a:lnTo>
                    <a:pt x="17513" y="20993"/>
                  </a:lnTo>
                  <a:lnTo>
                    <a:pt x="17310" y="20993"/>
                  </a:lnTo>
                  <a:lnTo>
                    <a:pt x="17310" y="20612"/>
                  </a:lnTo>
                  <a:lnTo>
                    <a:pt x="16929" y="20612"/>
                  </a:lnTo>
                  <a:lnTo>
                    <a:pt x="16929" y="20231"/>
                  </a:lnTo>
                  <a:lnTo>
                    <a:pt x="16929" y="19837"/>
                  </a:lnTo>
                  <a:lnTo>
                    <a:pt x="16929" y="19456"/>
                  </a:lnTo>
                  <a:lnTo>
                    <a:pt x="16535" y="19456"/>
                  </a:lnTo>
                  <a:lnTo>
                    <a:pt x="16535" y="19075"/>
                  </a:lnTo>
                  <a:lnTo>
                    <a:pt x="16535" y="19456"/>
                  </a:lnTo>
                  <a:lnTo>
                    <a:pt x="16535" y="19837"/>
                  </a:lnTo>
                  <a:lnTo>
                    <a:pt x="16535" y="20231"/>
                  </a:lnTo>
                  <a:lnTo>
                    <a:pt x="16929" y="20231"/>
                  </a:lnTo>
                  <a:lnTo>
                    <a:pt x="16535" y="20231"/>
                  </a:lnTo>
                  <a:lnTo>
                    <a:pt x="16929" y="20231"/>
                  </a:lnTo>
                  <a:lnTo>
                    <a:pt x="16929" y="20612"/>
                  </a:lnTo>
                  <a:lnTo>
                    <a:pt x="16535" y="20612"/>
                  </a:lnTo>
                  <a:lnTo>
                    <a:pt x="16929" y="20612"/>
                  </a:lnTo>
                  <a:lnTo>
                    <a:pt x="16929" y="20993"/>
                  </a:lnTo>
                  <a:lnTo>
                    <a:pt x="16929" y="21386"/>
                  </a:lnTo>
                  <a:lnTo>
                    <a:pt x="16929" y="20993"/>
                  </a:lnTo>
                  <a:lnTo>
                    <a:pt x="16929" y="21386"/>
                  </a:lnTo>
                  <a:lnTo>
                    <a:pt x="17310" y="21386"/>
                  </a:lnTo>
                  <a:lnTo>
                    <a:pt x="17310" y="21767"/>
                  </a:lnTo>
                  <a:lnTo>
                    <a:pt x="16929" y="21767"/>
                  </a:lnTo>
                  <a:lnTo>
                    <a:pt x="16929" y="22148"/>
                  </a:lnTo>
                  <a:lnTo>
                    <a:pt x="16929" y="21767"/>
                  </a:lnTo>
                  <a:lnTo>
                    <a:pt x="17310" y="21767"/>
                  </a:lnTo>
                  <a:lnTo>
                    <a:pt x="17310" y="22148"/>
                  </a:lnTo>
                  <a:lnTo>
                    <a:pt x="17310" y="22542"/>
                  </a:lnTo>
                  <a:lnTo>
                    <a:pt x="17310" y="22923"/>
                  </a:lnTo>
                  <a:lnTo>
                    <a:pt x="17310" y="23304"/>
                  </a:lnTo>
                  <a:lnTo>
                    <a:pt x="17513" y="23304"/>
                  </a:lnTo>
                  <a:lnTo>
                    <a:pt x="17310" y="23698"/>
                  </a:lnTo>
                  <a:lnTo>
                    <a:pt x="17513" y="23698"/>
                  </a:lnTo>
                  <a:lnTo>
                    <a:pt x="17894" y="23698"/>
                  </a:lnTo>
                  <a:lnTo>
                    <a:pt x="17513" y="23304"/>
                  </a:lnTo>
                  <a:lnTo>
                    <a:pt x="17513" y="22923"/>
                  </a:lnTo>
                  <a:lnTo>
                    <a:pt x="17513" y="23304"/>
                  </a:lnTo>
                  <a:lnTo>
                    <a:pt x="17894" y="23304"/>
                  </a:lnTo>
                  <a:lnTo>
                    <a:pt x="17894" y="23698"/>
                  </a:lnTo>
                  <a:lnTo>
                    <a:pt x="17894" y="23888"/>
                  </a:lnTo>
                  <a:lnTo>
                    <a:pt x="18288" y="24269"/>
                  </a:lnTo>
                  <a:lnTo>
                    <a:pt x="18288" y="24663"/>
                  </a:lnTo>
                  <a:lnTo>
                    <a:pt x="18681" y="25425"/>
                  </a:lnTo>
                  <a:lnTo>
                    <a:pt x="19062" y="25819"/>
                  </a:lnTo>
                  <a:lnTo>
                    <a:pt x="18681" y="25819"/>
                  </a:lnTo>
                  <a:lnTo>
                    <a:pt x="18681" y="25425"/>
                  </a:lnTo>
                  <a:lnTo>
                    <a:pt x="18681" y="25044"/>
                  </a:lnTo>
                  <a:lnTo>
                    <a:pt x="18288" y="25044"/>
                  </a:lnTo>
                  <a:lnTo>
                    <a:pt x="18288" y="24663"/>
                  </a:lnTo>
                  <a:lnTo>
                    <a:pt x="18288" y="24269"/>
                  </a:lnTo>
                  <a:lnTo>
                    <a:pt x="17894" y="24269"/>
                  </a:lnTo>
                  <a:lnTo>
                    <a:pt x="17894" y="23888"/>
                  </a:lnTo>
                  <a:lnTo>
                    <a:pt x="17894" y="24269"/>
                  </a:lnTo>
                  <a:lnTo>
                    <a:pt x="18288" y="24269"/>
                  </a:lnTo>
                  <a:lnTo>
                    <a:pt x="18288" y="24663"/>
                  </a:lnTo>
                  <a:lnTo>
                    <a:pt x="18288" y="25044"/>
                  </a:lnTo>
                  <a:lnTo>
                    <a:pt x="17894" y="25044"/>
                  </a:lnTo>
                  <a:lnTo>
                    <a:pt x="18288" y="25044"/>
                  </a:lnTo>
                  <a:lnTo>
                    <a:pt x="18288" y="25425"/>
                  </a:lnTo>
                  <a:lnTo>
                    <a:pt x="18288" y="25819"/>
                  </a:lnTo>
                  <a:lnTo>
                    <a:pt x="18681" y="25819"/>
                  </a:lnTo>
                  <a:lnTo>
                    <a:pt x="18681" y="26200"/>
                  </a:lnTo>
                  <a:lnTo>
                    <a:pt x="19062" y="26200"/>
                  </a:lnTo>
                  <a:lnTo>
                    <a:pt x="19062" y="26581"/>
                  </a:lnTo>
                  <a:lnTo>
                    <a:pt x="19456" y="26974"/>
                  </a:lnTo>
                  <a:lnTo>
                    <a:pt x="19456" y="26581"/>
                  </a:lnTo>
                  <a:lnTo>
                    <a:pt x="19456" y="26974"/>
                  </a:lnTo>
                  <a:lnTo>
                    <a:pt x="19837" y="26974"/>
                  </a:lnTo>
                  <a:lnTo>
                    <a:pt x="19837" y="27355"/>
                  </a:lnTo>
                  <a:lnTo>
                    <a:pt x="19456" y="27355"/>
                  </a:lnTo>
                  <a:lnTo>
                    <a:pt x="19837" y="27736"/>
                  </a:lnTo>
                  <a:lnTo>
                    <a:pt x="19837" y="28130"/>
                  </a:lnTo>
                  <a:lnTo>
                    <a:pt x="20231" y="28130"/>
                  </a:lnTo>
                  <a:lnTo>
                    <a:pt x="20231" y="28511"/>
                  </a:lnTo>
                  <a:lnTo>
                    <a:pt x="20624" y="28511"/>
                  </a:lnTo>
                  <a:lnTo>
                    <a:pt x="20624" y="28702"/>
                  </a:lnTo>
                  <a:lnTo>
                    <a:pt x="21005" y="28702"/>
                  </a:lnTo>
                  <a:lnTo>
                    <a:pt x="21005" y="29095"/>
                  </a:lnTo>
                  <a:lnTo>
                    <a:pt x="20624" y="29095"/>
                  </a:lnTo>
                  <a:lnTo>
                    <a:pt x="20624" y="29476"/>
                  </a:lnTo>
                  <a:lnTo>
                    <a:pt x="20624" y="29857"/>
                  </a:lnTo>
                  <a:lnTo>
                    <a:pt x="20624" y="29476"/>
                  </a:lnTo>
                  <a:lnTo>
                    <a:pt x="20624" y="29095"/>
                  </a:lnTo>
                  <a:lnTo>
                    <a:pt x="21005" y="29095"/>
                  </a:lnTo>
                  <a:lnTo>
                    <a:pt x="21005" y="28702"/>
                  </a:lnTo>
                  <a:lnTo>
                    <a:pt x="21005" y="28511"/>
                  </a:lnTo>
                  <a:lnTo>
                    <a:pt x="20624" y="28511"/>
                  </a:lnTo>
                  <a:lnTo>
                    <a:pt x="21005" y="28511"/>
                  </a:lnTo>
                  <a:lnTo>
                    <a:pt x="21005" y="28130"/>
                  </a:lnTo>
                  <a:lnTo>
                    <a:pt x="20624" y="28130"/>
                  </a:lnTo>
                  <a:lnTo>
                    <a:pt x="20624" y="27736"/>
                  </a:lnTo>
                  <a:lnTo>
                    <a:pt x="20231" y="27736"/>
                  </a:lnTo>
                  <a:lnTo>
                    <a:pt x="20231" y="27355"/>
                  </a:lnTo>
                  <a:lnTo>
                    <a:pt x="20231" y="27736"/>
                  </a:lnTo>
                  <a:lnTo>
                    <a:pt x="21005" y="28511"/>
                  </a:lnTo>
                  <a:lnTo>
                    <a:pt x="21399" y="28702"/>
                  </a:lnTo>
                  <a:lnTo>
                    <a:pt x="21793" y="29095"/>
                  </a:lnTo>
                  <a:lnTo>
                    <a:pt x="22174" y="29095"/>
                  </a:lnTo>
                  <a:lnTo>
                    <a:pt x="22174" y="29476"/>
                  </a:lnTo>
                  <a:lnTo>
                    <a:pt x="22377" y="29476"/>
                  </a:lnTo>
                  <a:lnTo>
                    <a:pt x="22377" y="29857"/>
                  </a:lnTo>
                  <a:lnTo>
                    <a:pt x="22758" y="29857"/>
                  </a:lnTo>
                  <a:lnTo>
                    <a:pt x="22377" y="29857"/>
                  </a:lnTo>
                  <a:lnTo>
                    <a:pt x="22377" y="30251"/>
                  </a:lnTo>
                  <a:lnTo>
                    <a:pt x="22377" y="30632"/>
                  </a:lnTo>
                  <a:lnTo>
                    <a:pt x="22377" y="31013"/>
                  </a:lnTo>
                  <a:lnTo>
                    <a:pt x="22758" y="31407"/>
                  </a:lnTo>
                  <a:lnTo>
                    <a:pt x="22377" y="31407"/>
                  </a:lnTo>
                  <a:lnTo>
                    <a:pt x="22758" y="31407"/>
                  </a:lnTo>
                  <a:lnTo>
                    <a:pt x="22758" y="31788"/>
                  </a:lnTo>
                  <a:lnTo>
                    <a:pt x="22758" y="32169"/>
                  </a:lnTo>
                  <a:lnTo>
                    <a:pt x="22758" y="32562"/>
                  </a:lnTo>
                  <a:lnTo>
                    <a:pt x="23152" y="32562"/>
                  </a:lnTo>
                  <a:lnTo>
                    <a:pt x="23545" y="32562"/>
                  </a:lnTo>
                  <a:lnTo>
                    <a:pt x="23545" y="32169"/>
                  </a:lnTo>
                  <a:lnTo>
                    <a:pt x="23545" y="32562"/>
                  </a:lnTo>
                  <a:lnTo>
                    <a:pt x="23545" y="32169"/>
                  </a:lnTo>
                  <a:lnTo>
                    <a:pt x="23545" y="32562"/>
                  </a:lnTo>
                  <a:lnTo>
                    <a:pt x="23926" y="32562"/>
                  </a:lnTo>
                  <a:lnTo>
                    <a:pt x="23926" y="32169"/>
                  </a:lnTo>
                  <a:lnTo>
                    <a:pt x="23926" y="31788"/>
                  </a:lnTo>
                  <a:lnTo>
                    <a:pt x="23545" y="31788"/>
                  </a:lnTo>
                  <a:lnTo>
                    <a:pt x="23545" y="31407"/>
                  </a:lnTo>
                  <a:lnTo>
                    <a:pt x="23545" y="31013"/>
                  </a:lnTo>
                  <a:lnTo>
                    <a:pt x="23152" y="31013"/>
                  </a:lnTo>
                  <a:lnTo>
                    <a:pt x="23152" y="30632"/>
                  </a:lnTo>
                  <a:lnTo>
                    <a:pt x="23545" y="31013"/>
                  </a:lnTo>
                  <a:lnTo>
                    <a:pt x="23926" y="31013"/>
                  </a:lnTo>
                  <a:lnTo>
                    <a:pt x="23926" y="31407"/>
                  </a:lnTo>
                  <a:lnTo>
                    <a:pt x="23926" y="31788"/>
                  </a:lnTo>
                  <a:lnTo>
                    <a:pt x="24320" y="31788"/>
                  </a:lnTo>
                  <a:lnTo>
                    <a:pt x="24320" y="32169"/>
                  </a:lnTo>
                  <a:lnTo>
                    <a:pt x="24714" y="32169"/>
                  </a:lnTo>
                  <a:lnTo>
                    <a:pt x="24714" y="32562"/>
                  </a:lnTo>
                  <a:lnTo>
                    <a:pt x="25095" y="32562"/>
                  </a:lnTo>
                  <a:lnTo>
                    <a:pt x="24714" y="32562"/>
                  </a:lnTo>
                  <a:lnTo>
                    <a:pt x="24714" y="32169"/>
                  </a:lnTo>
                  <a:lnTo>
                    <a:pt x="24320" y="32169"/>
                  </a:lnTo>
                  <a:lnTo>
                    <a:pt x="24320" y="31788"/>
                  </a:lnTo>
                  <a:lnTo>
                    <a:pt x="24320" y="31407"/>
                  </a:lnTo>
                  <a:lnTo>
                    <a:pt x="23926" y="31407"/>
                  </a:lnTo>
                  <a:lnTo>
                    <a:pt x="24320" y="31407"/>
                  </a:lnTo>
                  <a:lnTo>
                    <a:pt x="24714" y="31788"/>
                  </a:lnTo>
                  <a:lnTo>
                    <a:pt x="24714" y="32169"/>
                  </a:lnTo>
                  <a:lnTo>
                    <a:pt x="25095" y="32562"/>
                  </a:lnTo>
                  <a:lnTo>
                    <a:pt x="25095" y="32943"/>
                  </a:lnTo>
                  <a:lnTo>
                    <a:pt x="25488" y="32943"/>
                  </a:lnTo>
                  <a:lnTo>
                    <a:pt x="25882" y="33909"/>
                  </a:lnTo>
                  <a:lnTo>
                    <a:pt x="25882" y="33515"/>
                  </a:lnTo>
                  <a:lnTo>
                    <a:pt x="25488" y="33515"/>
                  </a:lnTo>
                  <a:lnTo>
                    <a:pt x="25095" y="33909"/>
                  </a:lnTo>
                  <a:lnTo>
                    <a:pt x="25488" y="33909"/>
                  </a:lnTo>
                  <a:lnTo>
                    <a:pt x="25095" y="33909"/>
                  </a:lnTo>
                  <a:lnTo>
                    <a:pt x="25488" y="33909"/>
                  </a:lnTo>
                  <a:lnTo>
                    <a:pt x="25882" y="34290"/>
                  </a:lnTo>
                  <a:lnTo>
                    <a:pt x="26263" y="34290"/>
                  </a:lnTo>
                  <a:lnTo>
                    <a:pt x="26263" y="34671"/>
                  </a:lnTo>
                  <a:lnTo>
                    <a:pt x="26263" y="34290"/>
                  </a:lnTo>
                  <a:lnTo>
                    <a:pt x="26657" y="34671"/>
                  </a:lnTo>
                  <a:lnTo>
                    <a:pt x="26263" y="34671"/>
                  </a:lnTo>
                  <a:lnTo>
                    <a:pt x="26657" y="34671"/>
                  </a:lnTo>
                  <a:lnTo>
                    <a:pt x="26657" y="35064"/>
                  </a:lnTo>
                  <a:lnTo>
                    <a:pt x="26657" y="34671"/>
                  </a:lnTo>
                  <a:lnTo>
                    <a:pt x="26657" y="35064"/>
                  </a:lnTo>
                  <a:lnTo>
                    <a:pt x="27051" y="35064"/>
                  </a:lnTo>
                  <a:lnTo>
                    <a:pt x="27051" y="34671"/>
                  </a:lnTo>
                  <a:lnTo>
                    <a:pt x="26657" y="34671"/>
                  </a:lnTo>
                  <a:lnTo>
                    <a:pt x="26657" y="34290"/>
                  </a:lnTo>
                  <a:lnTo>
                    <a:pt x="26263" y="34290"/>
                  </a:lnTo>
                  <a:lnTo>
                    <a:pt x="26657" y="34290"/>
                  </a:lnTo>
                  <a:lnTo>
                    <a:pt x="26657" y="34671"/>
                  </a:lnTo>
                  <a:lnTo>
                    <a:pt x="27051" y="34671"/>
                  </a:lnTo>
                  <a:lnTo>
                    <a:pt x="27241" y="35445"/>
                  </a:lnTo>
                  <a:lnTo>
                    <a:pt x="27622" y="35445"/>
                  </a:lnTo>
                  <a:lnTo>
                    <a:pt x="27622" y="35839"/>
                  </a:lnTo>
                  <a:lnTo>
                    <a:pt x="27622" y="36220"/>
                  </a:lnTo>
                  <a:lnTo>
                    <a:pt x="28016" y="36220"/>
                  </a:lnTo>
                  <a:lnTo>
                    <a:pt x="28016" y="36601"/>
                  </a:lnTo>
                  <a:lnTo>
                    <a:pt x="28409" y="36601"/>
                  </a:lnTo>
                  <a:lnTo>
                    <a:pt x="28409" y="36995"/>
                  </a:lnTo>
                  <a:lnTo>
                    <a:pt x="28790" y="37376"/>
                  </a:lnTo>
                  <a:lnTo>
                    <a:pt x="29184" y="37757"/>
                  </a:lnTo>
                  <a:lnTo>
                    <a:pt x="29184" y="38150"/>
                  </a:lnTo>
                  <a:lnTo>
                    <a:pt x="29578" y="38150"/>
                  </a:lnTo>
                  <a:lnTo>
                    <a:pt x="29578" y="38341"/>
                  </a:lnTo>
                  <a:lnTo>
                    <a:pt x="29959" y="38722"/>
                  </a:lnTo>
                  <a:lnTo>
                    <a:pt x="30353" y="39103"/>
                  </a:lnTo>
                  <a:lnTo>
                    <a:pt x="30353" y="39497"/>
                  </a:lnTo>
                  <a:lnTo>
                    <a:pt x="30746" y="39497"/>
                  </a:lnTo>
                  <a:lnTo>
                    <a:pt x="30746" y="39878"/>
                  </a:lnTo>
                  <a:lnTo>
                    <a:pt x="31127" y="39878"/>
                  </a:lnTo>
                  <a:lnTo>
                    <a:pt x="31127" y="40259"/>
                  </a:lnTo>
                  <a:lnTo>
                    <a:pt x="31521" y="40652"/>
                  </a:lnTo>
                  <a:lnTo>
                    <a:pt x="31521" y="41033"/>
                  </a:lnTo>
                  <a:lnTo>
                    <a:pt x="31915" y="41033"/>
                  </a:lnTo>
                  <a:lnTo>
                    <a:pt x="31915" y="41414"/>
                  </a:lnTo>
                  <a:lnTo>
                    <a:pt x="31915" y="41808"/>
                  </a:lnTo>
                  <a:lnTo>
                    <a:pt x="32105" y="41808"/>
                  </a:lnTo>
                  <a:lnTo>
                    <a:pt x="32499" y="42583"/>
                  </a:lnTo>
                  <a:lnTo>
                    <a:pt x="32880" y="42964"/>
                  </a:lnTo>
                  <a:lnTo>
                    <a:pt x="32880" y="43154"/>
                  </a:lnTo>
                  <a:lnTo>
                    <a:pt x="33274" y="43154"/>
                  </a:lnTo>
                  <a:lnTo>
                    <a:pt x="33274" y="43535"/>
                  </a:lnTo>
                  <a:lnTo>
                    <a:pt x="33667" y="43929"/>
                  </a:lnTo>
                  <a:lnTo>
                    <a:pt x="34048" y="43929"/>
                  </a:lnTo>
                  <a:lnTo>
                    <a:pt x="34048" y="44310"/>
                  </a:lnTo>
                  <a:lnTo>
                    <a:pt x="34442" y="44691"/>
                  </a:lnTo>
                  <a:lnTo>
                    <a:pt x="34836" y="45085"/>
                  </a:lnTo>
                  <a:lnTo>
                    <a:pt x="35217" y="45466"/>
                  </a:lnTo>
                  <a:lnTo>
                    <a:pt x="35610" y="45847"/>
                  </a:lnTo>
                  <a:lnTo>
                    <a:pt x="35991" y="45847"/>
                  </a:lnTo>
                  <a:lnTo>
                    <a:pt x="35991" y="46240"/>
                  </a:lnTo>
                  <a:lnTo>
                    <a:pt x="36385" y="4662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5" name="object 3395"/>
            <p:cNvSpPr/>
            <p:nvPr/>
          </p:nvSpPr>
          <p:spPr>
            <a:xfrm>
              <a:off x="4685693" y="2130856"/>
              <a:ext cx="108585" cy="111125"/>
            </a:xfrm>
            <a:custGeom>
              <a:avLst/>
              <a:gdLst/>
              <a:ahLst/>
              <a:cxnLst/>
              <a:rect l="l" t="t" r="r" b="b"/>
              <a:pathLst>
                <a:path w="108585" h="111125">
                  <a:moveTo>
                    <a:pt x="2908" y="19646"/>
                  </a:moveTo>
                  <a:lnTo>
                    <a:pt x="2527" y="19646"/>
                  </a:lnTo>
                  <a:lnTo>
                    <a:pt x="2527" y="20027"/>
                  </a:lnTo>
                  <a:lnTo>
                    <a:pt x="2908" y="20027"/>
                  </a:lnTo>
                  <a:lnTo>
                    <a:pt x="2908" y="19646"/>
                  </a:lnTo>
                  <a:close/>
                </a:path>
                <a:path w="108585" h="111125">
                  <a:moveTo>
                    <a:pt x="774" y="23304"/>
                  </a:moveTo>
                  <a:lnTo>
                    <a:pt x="393" y="23304"/>
                  </a:lnTo>
                  <a:lnTo>
                    <a:pt x="0" y="23685"/>
                  </a:lnTo>
                  <a:lnTo>
                    <a:pt x="0" y="24079"/>
                  </a:lnTo>
                  <a:lnTo>
                    <a:pt x="393" y="23685"/>
                  </a:lnTo>
                  <a:lnTo>
                    <a:pt x="774" y="23685"/>
                  </a:lnTo>
                  <a:lnTo>
                    <a:pt x="774" y="23304"/>
                  </a:lnTo>
                  <a:close/>
                </a:path>
                <a:path w="108585" h="111125">
                  <a:moveTo>
                    <a:pt x="14566" y="28511"/>
                  </a:moveTo>
                  <a:lnTo>
                    <a:pt x="14185" y="28892"/>
                  </a:lnTo>
                  <a:lnTo>
                    <a:pt x="14566" y="28892"/>
                  </a:lnTo>
                  <a:lnTo>
                    <a:pt x="14566" y="28511"/>
                  </a:lnTo>
                  <a:close/>
                </a:path>
                <a:path w="108585" h="111125">
                  <a:moveTo>
                    <a:pt x="15151" y="30429"/>
                  </a:moveTo>
                  <a:lnTo>
                    <a:pt x="14960" y="30429"/>
                  </a:lnTo>
                  <a:lnTo>
                    <a:pt x="14960" y="30822"/>
                  </a:lnTo>
                  <a:lnTo>
                    <a:pt x="15151" y="30429"/>
                  </a:lnTo>
                  <a:close/>
                </a:path>
                <a:path w="108585" h="111125">
                  <a:moveTo>
                    <a:pt x="17094" y="35636"/>
                  </a:moveTo>
                  <a:lnTo>
                    <a:pt x="17094" y="36017"/>
                  </a:lnTo>
                  <a:lnTo>
                    <a:pt x="17487" y="36017"/>
                  </a:lnTo>
                  <a:lnTo>
                    <a:pt x="17094" y="35636"/>
                  </a:lnTo>
                  <a:close/>
                </a:path>
                <a:path w="108585" h="111125">
                  <a:moveTo>
                    <a:pt x="17094" y="35242"/>
                  </a:moveTo>
                  <a:lnTo>
                    <a:pt x="16713" y="35242"/>
                  </a:lnTo>
                  <a:lnTo>
                    <a:pt x="17094" y="35636"/>
                  </a:lnTo>
                  <a:lnTo>
                    <a:pt x="17094" y="35242"/>
                  </a:lnTo>
                  <a:close/>
                </a:path>
                <a:path w="108585" h="111125">
                  <a:moveTo>
                    <a:pt x="16713" y="34861"/>
                  </a:moveTo>
                  <a:lnTo>
                    <a:pt x="16319" y="34861"/>
                  </a:lnTo>
                  <a:lnTo>
                    <a:pt x="16319" y="35242"/>
                  </a:lnTo>
                  <a:lnTo>
                    <a:pt x="16713" y="35242"/>
                  </a:lnTo>
                  <a:lnTo>
                    <a:pt x="16713" y="34861"/>
                  </a:lnTo>
                  <a:close/>
                </a:path>
                <a:path w="108585" h="111125">
                  <a:moveTo>
                    <a:pt x="21179" y="39674"/>
                  </a:moveTo>
                  <a:lnTo>
                    <a:pt x="21170" y="40055"/>
                  </a:lnTo>
                  <a:lnTo>
                    <a:pt x="21564" y="40055"/>
                  </a:lnTo>
                  <a:lnTo>
                    <a:pt x="21179" y="39674"/>
                  </a:lnTo>
                  <a:close/>
                </a:path>
                <a:path w="108585" h="111125">
                  <a:moveTo>
                    <a:pt x="20396" y="39293"/>
                  </a:moveTo>
                  <a:lnTo>
                    <a:pt x="20015" y="39293"/>
                  </a:lnTo>
                  <a:lnTo>
                    <a:pt x="20015" y="39674"/>
                  </a:lnTo>
                  <a:lnTo>
                    <a:pt x="20396" y="39674"/>
                  </a:lnTo>
                  <a:lnTo>
                    <a:pt x="20396" y="39293"/>
                  </a:lnTo>
                  <a:close/>
                </a:path>
                <a:path w="108585" h="111125">
                  <a:moveTo>
                    <a:pt x="20396" y="38900"/>
                  </a:moveTo>
                  <a:lnTo>
                    <a:pt x="20396" y="39674"/>
                  </a:lnTo>
                  <a:lnTo>
                    <a:pt x="20789" y="39674"/>
                  </a:lnTo>
                  <a:lnTo>
                    <a:pt x="20794" y="39293"/>
                  </a:lnTo>
                  <a:lnTo>
                    <a:pt x="20396" y="38900"/>
                  </a:lnTo>
                  <a:close/>
                </a:path>
                <a:path w="108585" h="111125">
                  <a:moveTo>
                    <a:pt x="99656" y="4241"/>
                  </a:moveTo>
                  <a:lnTo>
                    <a:pt x="99263" y="4241"/>
                  </a:lnTo>
                  <a:lnTo>
                    <a:pt x="99263" y="4432"/>
                  </a:lnTo>
                  <a:lnTo>
                    <a:pt x="99656" y="4432"/>
                  </a:lnTo>
                  <a:lnTo>
                    <a:pt x="99656" y="4241"/>
                  </a:lnTo>
                  <a:close/>
                </a:path>
                <a:path w="108585" h="111125">
                  <a:moveTo>
                    <a:pt x="99656" y="3086"/>
                  </a:moveTo>
                  <a:lnTo>
                    <a:pt x="98488" y="3086"/>
                  </a:lnTo>
                  <a:lnTo>
                    <a:pt x="98488" y="4241"/>
                  </a:lnTo>
                  <a:lnTo>
                    <a:pt x="100037" y="4241"/>
                  </a:lnTo>
                  <a:lnTo>
                    <a:pt x="100037" y="3467"/>
                  </a:lnTo>
                  <a:lnTo>
                    <a:pt x="99656" y="3467"/>
                  </a:lnTo>
                  <a:lnTo>
                    <a:pt x="99656" y="3086"/>
                  </a:lnTo>
                  <a:close/>
                </a:path>
                <a:path w="108585" h="111125">
                  <a:moveTo>
                    <a:pt x="105092" y="3086"/>
                  </a:moveTo>
                  <a:lnTo>
                    <a:pt x="104901" y="3086"/>
                  </a:lnTo>
                  <a:lnTo>
                    <a:pt x="104901" y="3467"/>
                  </a:lnTo>
                  <a:lnTo>
                    <a:pt x="105092" y="3467"/>
                  </a:lnTo>
                  <a:lnTo>
                    <a:pt x="105092" y="3086"/>
                  </a:lnTo>
                  <a:close/>
                </a:path>
                <a:path w="108585" h="111125">
                  <a:moveTo>
                    <a:pt x="104901" y="0"/>
                  </a:moveTo>
                  <a:lnTo>
                    <a:pt x="104127" y="0"/>
                  </a:lnTo>
                  <a:lnTo>
                    <a:pt x="104127" y="1155"/>
                  </a:lnTo>
                  <a:lnTo>
                    <a:pt x="103733" y="1549"/>
                  </a:lnTo>
                  <a:lnTo>
                    <a:pt x="103733" y="2705"/>
                  </a:lnTo>
                  <a:lnTo>
                    <a:pt x="104127" y="2705"/>
                  </a:lnTo>
                  <a:lnTo>
                    <a:pt x="103733" y="3086"/>
                  </a:lnTo>
                  <a:lnTo>
                    <a:pt x="105486" y="3086"/>
                  </a:lnTo>
                  <a:lnTo>
                    <a:pt x="105486" y="774"/>
                  </a:lnTo>
                  <a:lnTo>
                    <a:pt x="105092" y="774"/>
                  </a:lnTo>
                  <a:lnTo>
                    <a:pt x="105092" y="393"/>
                  </a:lnTo>
                  <a:lnTo>
                    <a:pt x="104901" y="393"/>
                  </a:lnTo>
                  <a:lnTo>
                    <a:pt x="104901" y="0"/>
                  </a:lnTo>
                  <a:close/>
                </a:path>
                <a:path w="108585" h="111125">
                  <a:moveTo>
                    <a:pt x="101015" y="13106"/>
                  </a:moveTo>
                  <a:lnTo>
                    <a:pt x="100622" y="13106"/>
                  </a:lnTo>
                  <a:lnTo>
                    <a:pt x="100622" y="13487"/>
                  </a:lnTo>
                  <a:lnTo>
                    <a:pt x="101015" y="13487"/>
                  </a:lnTo>
                  <a:lnTo>
                    <a:pt x="101015" y="13106"/>
                  </a:lnTo>
                  <a:close/>
                </a:path>
                <a:path w="108585" h="111125">
                  <a:moveTo>
                    <a:pt x="101015" y="19646"/>
                  </a:moveTo>
                  <a:lnTo>
                    <a:pt x="100622" y="19646"/>
                  </a:lnTo>
                  <a:lnTo>
                    <a:pt x="100431" y="20027"/>
                  </a:lnTo>
                  <a:lnTo>
                    <a:pt x="100622" y="20027"/>
                  </a:lnTo>
                  <a:lnTo>
                    <a:pt x="100622" y="20802"/>
                  </a:lnTo>
                  <a:lnTo>
                    <a:pt x="101409" y="20802"/>
                  </a:lnTo>
                  <a:lnTo>
                    <a:pt x="101409" y="20421"/>
                  </a:lnTo>
                  <a:lnTo>
                    <a:pt x="101015" y="20421"/>
                  </a:lnTo>
                  <a:lnTo>
                    <a:pt x="101015" y="19646"/>
                  </a:lnTo>
                  <a:close/>
                </a:path>
                <a:path w="108585" h="111125">
                  <a:moveTo>
                    <a:pt x="106654" y="26390"/>
                  </a:moveTo>
                  <a:lnTo>
                    <a:pt x="105867" y="26390"/>
                  </a:lnTo>
                  <a:lnTo>
                    <a:pt x="105867" y="27152"/>
                  </a:lnTo>
                  <a:lnTo>
                    <a:pt x="106260" y="27152"/>
                  </a:lnTo>
                  <a:lnTo>
                    <a:pt x="106260" y="27546"/>
                  </a:lnTo>
                  <a:lnTo>
                    <a:pt x="107035" y="27546"/>
                  </a:lnTo>
                  <a:lnTo>
                    <a:pt x="107035" y="26771"/>
                  </a:lnTo>
                  <a:lnTo>
                    <a:pt x="106654" y="26771"/>
                  </a:lnTo>
                  <a:lnTo>
                    <a:pt x="106654" y="26390"/>
                  </a:lnTo>
                  <a:close/>
                </a:path>
                <a:path w="108585" h="111125">
                  <a:moveTo>
                    <a:pt x="101409" y="32740"/>
                  </a:moveTo>
                  <a:lnTo>
                    <a:pt x="101015" y="32740"/>
                  </a:lnTo>
                  <a:lnTo>
                    <a:pt x="101015" y="32931"/>
                  </a:lnTo>
                  <a:lnTo>
                    <a:pt x="101409" y="32931"/>
                  </a:lnTo>
                  <a:lnTo>
                    <a:pt x="101409" y="32740"/>
                  </a:lnTo>
                  <a:close/>
                </a:path>
                <a:path w="108585" h="111125">
                  <a:moveTo>
                    <a:pt x="104127" y="30822"/>
                  </a:moveTo>
                  <a:lnTo>
                    <a:pt x="104127" y="31584"/>
                  </a:lnTo>
                  <a:lnTo>
                    <a:pt x="104901" y="31584"/>
                  </a:lnTo>
                  <a:lnTo>
                    <a:pt x="104901" y="31203"/>
                  </a:lnTo>
                  <a:lnTo>
                    <a:pt x="104508" y="31203"/>
                  </a:lnTo>
                  <a:lnTo>
                    <a:pt x="104127" y="30822"/>
                  </a:lnTo>
                  <a:close/>
                </a:path>
                <a:path w="108585" h="111125">
                  <a:moveTo>
                    <a:pt x="104508" y="30822"/>
                  </a:moveTo>
                  <a:lnTo>
                    <a:pt x="104508" y="31203"/>
                  </a:lnTo>
                  <a:lnTo>
                    <a:pt x="104901" y="31203"/>
                  </a:lnTo>
                  <a:lnTo>
                    <a:pt x="104508" y="30822"/>
                  </a:lnTo>
                  <a:close/>
                </a:path>
                <a:path w="108585" h="111125">
                  <a:moveTo>
                    <a:pt x="106260" y="32740"/>
                  </a:moveTo>
                  <a:lnTo>
                    <a:pt x="105867" y="32740"/>
                  </a:lnTo>
                  <a:lnTo>
                    <a:pt x="105867" y="33324"/>
                  </a:lnTo>
                  <a:lnTo>
                    <a:pt x="106654" y="33324"/>
                  </a:lnTo>
                  <a:lnTo>
                    <a:pt x="106654" y="32931"/>
                  </a:lnTo>
                  <a:lnTo>
                    <a:pt x="106260" y="32931"/>
                  </a:lnTo>
                  <a:lnTo>
                    <a:pt x="106260" y="32740"/>
                  </a:lnTo>
                  <a:close/>
                </a:path>
                <a:path w="108585" h="111125">
                  <a:moveTo>
                    <a:pt x="106654" y="30822"/>
                  </a:moveTo>
                  <a:lnTo>
                    <a:pt x="105867" y="30822"/>
                  </a:lnTo>
                  <a:lnTo>
                    <a:pt x="105867" y="31203"/>
                  </a:lnTo>
                  <a:lnTo>
                    <a:pt x="105486" y="31203"/>
                  </a:lnTo>
                  <a:lnTo>
                    <a:pt x="105867" y="31584"/>
                  </a:lnTo>
                  <a:lnTo>
                    <a:pt x="105867" y="31978"/>
                  </a:lnTo>
                  <a:lnTo>
                    <a:pt x="106260" y="31978"/>
                  </a:lnTo>
                  <a:lnTo>
                    <a:pt x="106260" y="32359"/>
                  </a:lnTo>
                  <a:lnTo>
                    <a:pt x="106654" y="32359"/>
                  </a:lnTo>
                  <a:lnTo>
                    <a:pt x="106654" y="30822"/>
                  </a:lnTo>
                  <a:close/>
                </a:path>
                <a:path w="108585" h="111125">
                  <a:moveTo>
                    <a:pt x="105092" y="41224"/>
                  </a:moveTo>
                  <a:lnTo>
                    <a:pt x="104901" y="41224"/>
                  </a:lnTo>
                  <a:lnTo>
                    <a:pt x="104901" y="41605"/>
                  </a:lnTo>
                  <a:lnTo>
                    <a:pt x="105092" y="41605"/>
                  </a:lnTo>
                  <a:lnTo>
                    <a:pt x="105092" y="41224"/>
                  </a:lnTo>
                  <a:close/>
                </a:path>
                <a:path w="108585" h="111125">
                  <a:moveTo>
                    <a:pt x="106260" y="43332"/>
                  </a:moveTo>
                  <a:lnTo>
                    <a:pt x="105867" y="43332"/>
                  </a:lnTo>
                  <a:lnTo>
                    <a:pt x="105867" y="44107"/>
                  </a:lnTo>
                  <a:lnTo>
                    <a:pt x="107035" y="44107"/>
                  </a:lnTo>
                  <a:lnTo>
                    <a:pt x="107035" y="43713"/>
                  </a:lnTo>
                  <a:lnTo>
                    <a:pt x="106260" y="43713"/>
                  </a:lnTo>
                  <a:lnTo>
                    <a:pt x="106260" y="43332"/>
                  </a:lnTo>
                  <a:close/>
                </a:path>
                <a:path w="108585" h="111125">
                  <a:moveTo>
                    <a:pt x="107810" y="47764"/>
                  </a:moveTo>
                  <a:lnTo>
                    <a:pt x="107429" y="47764"/>
                  </a:lnTo>
                  <a:lnTo>
                    <a:pt x="107429" y="48920"/>
                  </a:lnTo>
                  <a:lnTo>
                    <a:pt x="108203" y="48920"/>
                  </a:lnTo>
                  <a:lnTo>
                    <a:pt x="108203" y="48526"/>
                  </a:lnTo>
                  <a:lnTo>
                    <a:pt x="107810" y="48145"/>
                  </a:lnTo>
                  <a:lnTo>
                    <a:pt x="107810" y="47764"/>
                  </a:lnTo>
                  <a:close/>
                </a:path>
                <a:path w="108585" h="111125">
                  <a:moveTo>
                    <a:pt x="107429" y="54508"/>
                  </a:moveTo>
                  <a:lnTo>
                    <a:pt x="106654" y="55270"/>
                  </a:lnTo>
                  <a:lnTo>
                    <a:pt x="107035" y="55270"/>
                  </a:lnTo>
                  <a:lnTo>
                    <a:pt x="107035" y="55664"/>
                  </a:lnTo>
                  <a:lnTo>
                    <a:pt x="107810" y="55664"/>
                  </a:lnTo>
                  <a:lnTo>
                    <a:pt x="107810" y="54889"/>
                  </a:lnTo>
                  <a:lnTo>
                    <a:pt x="107429" y="54889"/>
                  </a:lnTo>
                  <a:lnTo>
                    <a:pt x="107429" y="54508"/>
                  </a:lnTo>
                  <a:close/>
                </a:path>
                <a:path w="108585" h="111125">
                  <a:moveTo>
                    <a:pt x="107035" y="58547"/>
                  </a:moveTo>
                  <a:lnTo>
                    <a:pt x="107035" y="61823"/>
                  </a:lnTo>
                  <a:lnTo>
                    <a:pt x="106654" y="61823"/>
                  </a:lnTo>
                  <a:lnTo>
                    <a:pt x="106654" y="62204"/>
                  </a:lnTo>
                  <a:lnTo>
                    <a:pt x="107035" y="62204"/>
                  </a:lnTo>
                  <a:lnTo>
                    <a:pt x="107035" y="63360"/>
                  </a:lnTo>
                  <a:lnTo>
                    <a:pt x="106260" y="63360"/>
                  </a:lnTo>
                  <a:lnTo>
                    <a:pt x="106260" y="64135"/>
                  </a:lnTo>
                  <a:lnTo>
                    <a:pt x="106654" y="64135"/>
                  </a:lnTo>
                  <a:lnTo>
                    <a:pt x="106654" y="64516"/>
                  </a:lnTo>
                  <a:lnTo>
                    <a:pt x="107429" y="64516"/>
                  </a:lnTo>
                  <a:lnTo>
                    <a:pt x="107429" y="62585"/>
                  </a:lnTo>
                  <a:lnTo>
                    <a:pt x="107810" y="62204"/>
                  </a:lnTo>
                  <a:lnTo>
                    <a:pt x="107810" y="60083"/>
                  </a:lnTo>
                  <a:lnTo>
                    <a:pt x="107429" y="59702"/>
                  </a:lnTo>
                  <a:lnTo>
                    <a:pt x="107429" y="59321"/>
                  </a:lnTo>
                  <a:lnTo>
                    <a:pt x="107810" y="58928"/>
                  </a:lnTo>
                  <a:lnTo>
                    <a:pt x="107429" y="58928"/>
                  </a:lnTo>
                  <a:lnTo>
                    <a:pt x="107035" y="58547"/>
                  </a:lnTo>
                  <a:close/>
                </a:path>
                <a:path w="108585" h="111125">
                  <a:moveTo>
                    <a:pt x="107810" y="58166"/>
                  </a:moveTo>
                  <a:lnTo>
                    <a:pt x="107429" y="58166"/>
                  </a:lnTo>
                  <a:lnTo>
                    <a:pt x="107429" y="58928"/>
                  </a:lnTo>
                  <a:lnTo>
                    <a:pt x="107810" y="58928"/>
                  </a:lnTo>
                  <a:lnTo>
                    <a:pt x="107810" y="58166"/>
                  </a:lnTo>
                  <a:close/>
                </a:path>
                <a:path w="108585" h="111125">
                  <a:moveTo>
                    <a:pt x="103352" y="70866"/>
                  </a:moveTo>
                  <a:lnTo>
                    <a:pt x="102958" y="70866"/>
                  </a:lnTo>
                  <a:lnTo>
                    <a:pt x="102958" y="72212"/>
                  </a:lnTo>
                  <a:lnTo>
                    <a:pt x="103352" y="72212"/>
                  </a:lnTo>
                  <a:lnTo>
                    <a:pt x="103352" y="70866"/>
                  </a:lnTo>
                  <a:close/>
                </a:path>
                <a:path w="108585" h="111125">
                  <a:moveTo>
                    <a:pt x="40982" y="110350"/>
                  </a:moveTo>
                  <a:lnTo>
                    <a:pt x="40601" y="110350"/>
                  </a:lnTo>
                  <a:lnTo>
                    <a:pt x="40601" y="110731"/>
                  </a:lnTo>
                  <a:lnTo>
                    <a:pt x="40982" y="110731"/>
                  </a:lnTo>
                  <a:lnTo>
                    <a:pt x="40982" y="110350"/>
                  </a:lnTo>
                  <a:close/>
                </a:path>
                <a:path w="108585" h="111125">
                  <a:moveTo>
                    <a:pt x="40601" y="109969"/>
                  </a:moveTo>
                  <a:lnTo>
                    <a:pt x="40208" y="109969"/>
                  </a:lnTo>
                  <a:lnTo>
                    <a:pt x="40208" y="110350"/>
                  </a:lnTo>
                  <a:lnTo>
                    <a:pt x="40601" y="110350"/>
                  </a:lnTo>
                  <a:lnTo>
                    <a:pt x="40601" y="109969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6" name="object 3396"/>
            <p:cNvSpPr/>
            <p:nvPr/>
          </p:nvSpPr>
          <p:spPr>
            <a:xfrm>
              <a:off x="4685693" y="2150503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3301" y="0"/>
                  </a:moveTo>
                  <a:lnTo>
                    <a:pt x="2908" y="0"/>
                  </a:lnTo>
                  <a:lnTo>
                    <a:pt x="2908" y="381"/>
                  </a:lnTo>
                  <a:lnTo>
                    <a:pt x="2527" y="381"/>
                  </a:lnTo>
                  <a:lnTo>
                    <a:pt x="2527" y="774"/>
                  </a:lnTo>
                  <a:lnTo>
                    <a:pt x="2527" y="1155"/>
                  </a:lnTo>
                  <a:lnTo>
                    <a:pt x="2527" y="774"/>
                  </a:lnTo>
                  <a:lnTo>
                    <a:pt x="2527" y="381"/>
                  </a:lnTo>
                  <a:lnTo>
                    <a:pt x="2527" y="0"/>
                  </a:lnTo>
                  <a:lnTo>
                    <a:pt x="2908" y="0"/>
                  </a:lnTo>
                  <a:lnTo>
                    <a:pt x="3301" y="0"/>
                  </a:lnTo>
                  <a:close/>
                </a:path>
                <a:path w="21589" h="20955">
                  <a:moveTo>
                    <a:pt x="393" y="3657"/>
                  </a:moveTo>
                  <a:lnTo>
                    <a:pt x="774" y="3657"/>
                  </a:lnTo>
                  <a:lnTo>
                    <a:pt x="774" y="4038"/>
                  </a:lnTo>
                  <a:lnTo>
                    <a:pt x="393" y="4038"/>
                  </a:lnTo>
                  <a:lnTo>
                    <a:pt x="0" y="4432"/>
                  </a:lnTo>
                  <a:lnTo>
                    <a:pt x="0" y="4038"/>
                  </a:lnTo>
                  <a:lnTo>
                    <a:pt x="393" y="3657"/>
                  </a:lnTo>
                  <a:close/>
                </a:path>
                <a:path w="21589" h="20955">
                  <a:moveTo>
                    <a:pt x="14566" y="9626"/>
                  </a:moveTo>
                  <a:lnTo>
                    <a:pt x="14566" y="9245"/>
                  </a:lnTo>
                  <a:lnTo>
                    <a:pt x="14185" y="9245"/>
                  </a:lnTo>
                  <a:lnTo>
                    <a:pt x="14566" y="9245"/>
                  </a:lnTo>
                  <a:lnTo>
                    <a:pt x="14185" y="9245"/>
                  </a:lnTo>
                  <a:lnTo>
                    <a:pt x="14566" y="8864"/>
                  </a:lnTo>
                  <a:lnTo>
                    <a:pt x="14566" y="9245"/>
                  </a:lnTo>
                  <a:lnTo>
                    <a:pt x="14566" y="9626"/>
                  </a:lnTo>
                  <a:close/>
                </a:path>
                <a:path w="21589" h="20955">
                  <a:moveTo>
                    <a:pt x="14960" y="10782"/>
                  </a:moveTo>
                  <a:lnTo>
                    <a:pt x="15151" y="10782"/>
                  </a:lnTo>
                  <a:lnTo>
                    <a:pt x="14960" y="11176"/>
                  </a:lnTo>
                  <a:lnTo>
                    <a:pt x="14960" y="11557"/>
                  </a:lnTo>
                  <a:lnTo>
                    <a:pt x="14960" y="11176"/>
                  </a:lnTo>
                  <a:lnTo>
                    <a:pt x="14960" y="10782"/>
                  </a:lnTo>
                  <a:lnTo>
                    <a:pt x="14960" y="10401"/>
                  </a:lnTo>
                  <a:lnTo>
                    <a:pt x="14960" y="10782"/>
                  </a:lnTo>
                  <a:close/>
                </a:path>
                <a:path w="21589" h="20955">
                  <a:moveTo>
                    <a:pt x="16319" y="14833"/>
                  </a:moveTo>
                  <a:lnTo>
                    <a:pt x="15925" y="14833"/>
                  </a:lnTo>
                  <a:lnTo>
                    <a:pt x="16319" y="14833"/>
                  </a:lnTo>
                  <a:close/>
                </a:path>
                <a:path w="21589" h="20955">
                  <a:moveTo>
                    <a:pt x="16713" y="15595"/>
                  </a:moveTo>
                  <a:lnTo>
                    <a:pt x="16319" y="15595"/>
                  </a:lnTo>
                  <a:lnTo>
                    <a:pt x="16319" y="15214"/>
                  </a:lnTo>
                  <a:lnTo>
                    <a:pt x="16713" y="15214"/>
                  </a:lnTo>
                  <a:lnTo>
                    <a:pt x="16713" y="15595"/>
                  </a:lnTo>
                  <a:close/>
                </a:path>
                <a:path w="21589" h="20955">
                  <a:moveTo>
                    <a:pt x="17487" y="16370"/>
                  </a:moveTo>
                  <a:lnTo>
                    <a:pt x="17487" y="16751"/>
                  </a:lnTo>
                  <a:lnTo>
                    <a:pt x="17487" y="16370"/>
                  </a:lnTo>
                  <a:lnTo>
                    <a:pt x="17094" y="16370"/>
                  </a:lnTo>
                  <a:lnTo>
                    <a:pt x="17094" y="15989"/>
                  </a:lnTo>
                  <a:lnTo>
                    <a:pt x="16713" y="15595"/>
                  </a:lnTo>
                  <a:lnTo>
                    <a:pt x="17094" y="15595"/>
                  </a:lnTo>
                  <a:lnTo>
                    <a:pt x="17094" y="15989"/>
                  </a:lnTo>
                  <a:lnTo>
                    <a:pt x="17487" y="16370"/>
                  </a:lnTo>
                  <a:close/>
                </a:path>
                <a:path w="21589" h="20955">
                  <a:moveTo>
                    <a:pt x="21564" y="20408"/>
                  </a:moveTo>
                  <a:lnTo>
                    <a:pt x="21564" y="20802"/>
                  </a:lnTo>
                  <a:lnTo>
                    <a:pt x="21564" y="20408"/>
                  </a:lnTo>
                  <a:lnTo>
                    <a:pt x="21170" y="20408"/>
                  </a:lnTo>
                  <a:lnTo>
                    <a:pt x="21170" y="20027"/>
                  </a:lnTo>
                  <a:lnTo>
                    <a:pt x="20789" y="20027"/>
                  </a:lnTo>
                  <a:lnTo>
                    <a:pt x="20789" y="19646"/>
                  </a:lnTo>
                  <a:lnTo>
                    <a:pt x="20396" y="19646"/>
                  </a:lnTo>
                  <a:lnTo>
                    <a:pt x="20396" y="19253"/>
                  </a:lnTo>
                  <a:lnTo>
                    <a:pt x="20015" y="19253"/>
                  </a:lnTo>
                  <a:lnTo>
                    <a:pt x="20015" y="18872"/>
                  </a:lnTo>
                  <a:lnTo>
                    <a:pt x="20015" y="19253"/>
                  </a:lnTo>
                  <a:lnTo>
                    <a:pt x="20396" y="19253"/>
                  </a:lnTo>
                  <a:lnTo>
                    <a:pt x="20789" y="19646"/>
                  </a:lnTo>
                  <a:lnTo>
                    <a:pt x="21170" y="20027"/>
                  </a:lnTo>
                  <a:lnTo>
                    <a:pt x="21564" y="20408"/>
                  </a:lnTo>
                  <a:close/>
                </a:path>
                <a:path w="21589" h="20955">
                  <a:moveTo>
                    <a:pt x="20015" y="19646"/>
                  </a:moveTo>
                  <a:lnTo>
                    <a:pt x="20396" y="19646"/>
                  </a:lnTo>
                  <a:lnTo>
                    <a:pt x="20015" y="196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7" name="object 3397"/>
            <p:cNvSpPr/>
            <p:nvPr/>
          </p:nvSpPr>
          <p:spPr>
            <a:xfrm>
              <a:off x="4705708" y="217015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8" name="object 3398"/>
            <p:cNvSpPr/>
            <p:nvPr/>
          </p:nvSpPr>
          <p:spPr>
            <a:xfrm>
              <a:off x="4706089" y="2130475"/>
              <a:ext cx="86995" cy="73025"/>
            </a:xfrm>
            <a:custGeom>
              <a:avLst/>
              <a:gdLst/>
              <a:ahLst/>
              <a:cxnLst/>
              <a:rect l="l" t="t" r="r" b="b"/>
              <a:pathLst>
                <a:path w="86995" h="73025">
                  <a:moveTo>
                    <a:pt x="0" y="39674"/>
                  </a:moveTo>
                  <a:lnTo>
                    <a:pt x="393" y="39674"/>
                  </a:lnTo>
                  <a:lnTo>
                    <a:pt x="0" y="39674"/>
                  </a:lnTo>
                  <a:lnTo>
                    <a:pt x="0" y="40055"/>
                  </a:lnTo>
                  <a:lnTo>
                    <a:pt x="0" y="39674"/>
                  </a:lnTo>
                  <a:close/>
                </a:path>
                <a:path w="86995" h="73025">
                  <a:moveTo>
                    <a:pt x="78092" y="3467"/>
                  </a:moveTo>
                  <a:lnTo>
                    <a:pt x="78485" y="3467"/>
                  </a:lnTo>
                  <a:lnTo>
                    <a:pt x="78866" y="3467"/>
                  </a:lnTo>
                  <a:lnTo>
                    <a:pt x="79260" y="3467"/>
                  </a:lnTo>
                  <a:lnTo>
                    <a:pt x="79260" y="3848"/>
                  </a:lnTo>
                  <a:lnTo>
                    <a:pt x="79641" y="3848"/>
                  </a:lnTo>
                  <a:lnTo>
                    <a:pt x="79641" y="4241"/>
                  </a:lnTo>
                  <a:lnTo>
                    <a:pt x="79641" y="4622"/>
                  </a:lnTo>
                  <a:lnTo>
                    <a:pt x="79260" y="4622"/>
                  </a:lnTo>
                  <a:lnTo>
                    <a:pt x="79260" y="4813"/>
                  </a:lnTo>
                  <a:lnTo>
                    <a:pt x="78866" y="4813"/>
                  </a:lnTo>
                  <a:lnTo>
                    <a:pt x="78866" y="4622"/>
                  </a:lnTo>
                  <a:lnTo>
                    <a:pt x="78485" y="4622"/>
                  </a:lnTo>
                  <a:lnTo>
                    <a:pt x="78092" y="4622"/>
                  </a:lnTo>
                  <a:lnTo>
                    <a:pt x="78092" y="4241"/>
                  </a:lnTo>
                  <a:lnTo>
                    <a:pt x="78092" y="3848"/>
                  </a:lnTo>
                  <a:lnTo>
                    <a:pt x="77711" y="3848"/>
                  </a:lnTo>
                  <a:lnTo>
                    <a:pt x="78092" y="3848"/>
                  </a:lnTo>
                  <a:lnTo>
                    <a:pt x="78092" y="3467"/>
                  </a:lnTo>
                  <a:close/>
                </a:path>
                <a:path w="86995" h="73025">
                  <a:moveTo>
                    <a:pt x="84112" y="380"/>
                  </a:moveTo>
                  <a:lnTo>
                    <a:pt x="84505" y="380"/>
                  </a:lnTo>
                  <a:lnTo>
                    <a:pt x="84505" y="774"/>
                  </a:lnTo>
                  <a:lnTo>
                    <a:pt x="84696" y="774"/>
                  </a:lnTo>
                  <a:lnTo>
                    <a:pt x="84696" y="1155"/>
                  </a:lnTo>
                  <a:lnTo>
                    <a:pt x="85089" y="1155"/>
                  </a:lnTo>
                  <a:lnTo>
                    <a:pt x="84696" y="1155"/>
                  </a:lnTo>
                  <a:lnTo>
                    <a:pt x="85089" y="1155"/>
                  </a:lnTo>
                  <a:lnTo>
                    <a:pt x="85089" y="1536"/>
                  </a:lnTo>
                  <a:lnTo>
                    <a:pt x="85089" y="1930"/>
                  </a:lnTo>
                  <a:lnTo>
                    <a:pt x="85089" y="2311"/>
                  </a:lnTo>
                  <a:lnTo>
                    <a:pt x="85089" y="2692"/>
                  </a:lnTo>
                  <a:lnTo>
                    <a:pt x="85089" y="3086"/>
                  </a:lnTo>
                  <a:lnTo>
                    <a:pt x="85470" y="3086"/>
                  </a:lnTo>
                  <a:lnTo>
                    <a:pt x="85089" y="3086"/>
                  </a:lnTo>
                  <a:lnTo>
                    <a:pt x="85089" y="3467"/>
                  </a:lnTo>
                  <a:lnTo>
                    <a:pt x="84696" y="3467"/>
                  </a:lnTo>
                  <a:lnTo>
                    <a:pt x="84696" y="3848"/>
                  </a:lnTo>
                  <a:lnTo>
                    <a:pt x="84505" y="3848"/>
                  </a:lnTo>
                  <a:lnTo>
                    <a:pt x="84505" y="3467"/>
                  </a:lnTo>
                  <a:lnTo>
                    <a:pt x="84112" y="3467"/>
                  </a:lnTo>
                  <a:lnTo>
                    <a:pt x="83731" y="3467"/>
                  </a:lnTo>
                  <a:lnTo>
                    <a:pt x="83337" y="3467"/>
                  </a:lnTo>
                  <a:lnTo>
                    <a:pt x="83731" y="3086"/>
                  </a:lnTo>
                  <a:lnTo>
                    <a:pt x="83337" y="3086"/>
                  </a:lnTo>
                  <a:lnTo>
                    <a:pt x="83337" y="2692"/>
                  </a:lnTo>
                  <a:lnTo>
                    <a:pt x="83337" y="2311"/>
                  </a:lnTo>
                  <a:lnTo>
                    <a:pt x="83337" y="1930"/>
                  </a:lnTo>
                  <a:lnTo>
                    <a:pt x="83731" y="1536"/>
                  </a:lnTo>
                  <a:lnTo>
                    <a:pt x="83731" y="1155"/>
                  </a:lnTo>
                  <a:lnTo>
                    <a:pt x="83731" y="774"/>
                  </a:lnTo>
                  <a:lnTo>
                    <a:pt x="83731" y="380"/>
                  </a:lnTo>
                  <a:lnTo>
                    <a:pt x="84112" y="380"/>
                  </a:lnTo>
                  <a:lnTo>
                    <a:pt x="84112" y="0"/>
                  </a:lnTo>
                  <a:lnTo>
                    <a:pt x="84112" y="380"/>
                  </a:lnTo>
                  <a:close/>
                </a:path>
                <a:path w="86995" h="73025">
                  <a:moveTo>
                    <a:pt x="80619" y="13868"/>
                  </a:moveTo>
                  <a:lnTo>
                    <a:pt x="80225" y="13868"/>
                  </a:lnTo>
                  <a:lnTo>
                    <a:pt x="80225" y="13487"/>
                  </a:lnTo>
                  <a:lnTo>
                    <a:pt x="80619" y="13487"/>
                  </a:lnTo>
                  <a:lnTo>
                    <a:pt x="80619" y="13868"/>
                  </a:lnTo>
                  <a:close/>
                </a:path>
                <a:path w="86995" h="73025">
                  <a:moveTo>
                    <a:pt x="81013" y="20802"/>
                  </a:moveTo>
                  <a:lnTo>
                    <a:pt x="81013" y="21183"/>
                  </a:lnTo>
                  <a:lnTo>
                    <a:pt x="80619" y="21183"/>
                  </a:lnTo>
                  <a:lnTo>
                    <a:pt x="80225" y="21183"/>
                  </a:lnTo>
                  <a:lnTo>
                    <a:pt x="80225" y="20802"/>
                  </a:lnTo>
                  <a:lnTo>
                    <a:pt x="80225" y="20408"/>
                  </a:lnTo>
                  <a:lnTo>
                    <a:pt x="80035" y="20408"/>
                  </a:lnTo>
                  <a:lnTo>
                    <a:pt x="80225" y="20027"/>
                  </a:lnTo>
                  <a:lnTo>
                    <a:pt x="80619" y="20027"/>
                  </a:lnTo>
                  <a:lnTo>
                    <a:pt x="80619" y="20408"/>
                  </a:lnTo>
                  <a:lnTo>
                    <a:pt x="80619" y="20802"/>
                  </a:lnTo>
                  <a:lnTo>
                    <a:pt x="81013" y="20802"/>
                  </a:lnTo>
                  <a:close/>
                </a:path>
                <a:path w="86995" h="73025">
                  <a:moveTo>
                    <a:pt x="16903" y="66433"/>
                  </a:moveTo>
                  <a:lnTo>
                    <a:pt x="17284" y="66433"/>
                  </a:lnTo>
                  <a:lnTo>
                    <a:pt x="16903" y="66433"/>
                  </a:lnTo>
                  <a:lnTo>
                    <a:pt x="16509" y="66433"/>
                  </a:lnTo>
                  <a:lnTo>
                    <a:pt x="16509" y="66827"/>
                  </a:lnTo>
                  <a:lnTo>
                    <a:pt x="16128" y="66827"/>
                  </a:lnTo>
                  <a:lnTo>
                    <a:pt x="15735" y="67017"/>
                  </a:lnTo>
                  <a:lnTo>
                    <a:pt x="15354" y="67398"/>
                  </a:lnTo>
                  <a:lnTo>
                    <a:pt x="14960" y="67792"/>
                  </a:lnTo>
                  <a:lnTo>
                    <a:pt x="15354" y="67398"/>
                  </a:lnTo>
                  <a:lnTo>
                    <a:pt x="15735" y="67017"/>
                  </a:lnTo>
                  <a:lnTo>
                    <a:pt x="16128" y="66827"/>
                  </a:lnTo>
                  <a:lnTo>
                    <a:pt x="15735" y="66827"/>
                  </a:lnTo>
                  <a:lnTo>
                    <a:pt x="16128" y="66827"/>
                  </a:lnTo>
                  <a:lnTo>
                    <a:pt x="16509" y="66827"/>
                  </a:lnTo>
                  <a:lnTo>
                    <a:pt x="16509" y="66433"/>
                  </a:lnTo>
                  <a:lnTo>
                    <a:pt x="16903" y="66433"/>
                  </a:lnTo>
                  <a:close/>
                </a:path>
                <a:path w="86995" h="73025">
                  <a:moveTo>
                    <a:pt x="14566" y="68554"/>
                  </a:moveTo>
                  <a:lnTo>
                    <a:pt x="14185" y="68554"/>
                  </a:lnTo>
                  <a:lnTo>
                    <a:pt x="14566" y="68554"/>
                  </a:lnTo>
                  <a:close/>
                </a:path>
                <a:path w="86995" h="73025">
                  <a:moveTo>
                    <a:pt x="85470" y="27152"/>
                  </a:moveTo>
                  <a:lnTo>
                    <a:pt x="85470" y="26771"/>
                  </a:lnTo>
                  <a:lnTo>
                    <a:pt x="85864" y="26771"/>
                  </a:lnTo>
                  <a:lnTo>
                    <a:pt x="86258" y="26771"/>
                  </a:lnTo>
                  <a:lnTo>
                    <a:pt x="86258" y="27152"/>
                  </a:lnTo>
                  <a:lnTo>
                    <a:pt x="86639" y="27152"/>
                  </a:lnTo>
                  <a:lnTo>
                    <a:pt x="86639" y="27533"/>
                  </a:lnTo>
                  <a:lnTo>
                    <a:pt x="86639" y="27927"/>
                  </a:lnTo>
                  <a:lnTo>
                    <a:pt x="86258" y="27927"/>
                  </a:lnTo>
                  <a:lnTo>
                    <a:pt x="85864" y="27927"/>
                  </a:lnTo>
                  <a:lnTo>
                    <a:pt x="85864" y="27533"/>
                  </a:lnTo>
                  <a:lnTo>
                    <a:pt x="85470" y="27533"/>
                  </a:lnTo>
                  <a:lnTo>
                    <a:pt x="85470" y="27152"/>
                  </a:lnTo>
                  <a:lnTo>
                    <a:pt x="85089" y="27152"/>
                  </a:lnTo>
                  <a:lnTo>
                    <a:pt x="85470" y="27152"/>
                  </a:lnTo>
                  <a:close/>
                </a:path>
                <a:path w="86995" h="73025">
                  <a:moveTo>
                    <a:pt x="80619" y="33121"/>
                  </a:moveTo>
                  <a:lnTo>
                    <a:pt x="81013" y="33121"/>
                  </a:lnTo>
                  <a:lnTo>
                    <a:pt x="81013" y="33312"/>
                  </a:lnTo>
                  <a:lnTo>
                    <a:pt x="80619" y="33312"/>
                  </a:lnTo>
                  <a:lnTo>
                    <a:pt x="80619" y="33121"/>
                  </a:lnTo>
                  <a:close/>
                </a:path>
                <a:path w="86995" h="73025">
                  <a:moveTo>
                    <a:pt x="83731" y="31584"/>
                  </a:moveTo>
                  <a:lnTo>
                    <a:pt x="83731" y="31203"/>
                  </a:lnTo>
                  <a:lnTo>
                    <a:pt x="84112" y="31584"/>
                  </a:lnTo>
                  <a:lnTo>
                    <a:pt x="84112" y="31203"/>
                  </a:lnTo>
                  <a:lnTo>
                    <a:pt x="84112" y="31584"/>
                  </a:lnTo>
                  <a:lnTo>
                    <a:pt x="84112" y="31203"/>
                  </a:lnTo>
                  <a:lnTo>
                    <a:pt x="84505" y="31584"/>
                  </a:lnTo>
                  <a:lnTo>
                    <a:pt x="84505" y="31965"/>
                  </a:lnTo>
                  <a:lnTo>
                    <a:pt x="84112" y="31965"/>
                  </a:lnTo>
                  <a:lnTo>
                    <a:pt x="83731" y="31965"/>
                  </a:lnTo>
                  <a:lnTo>
                    <a:pt x="83731" y="31584"/>
                  </a:lnTo>
                  <a:close/>
                </a:path>
                <a:path w="86995" h="73025">
                  <a:moveTo>
                    <a:pt x="85470" y="31203"/>
                  </a:moveTo>
                  <a:lnTo>
                    <a:pt x="85864" y="31203"/>
                  </a:lnTo>
                  <a:lnTo>
                    <a:pt x="86258" y="31203"/>
                  </a:lnTo>
                  <a:lnTo>
                    <a:pt x="86258" y="31584"/>
                  </a:lnTo>
                  <a:lnTo>
                    <a:pt x="86258" y="31965"/>
                  </a:lnTo>
                  <a:lnTo>
                    <a:pt x="86258" y="32359"/>
                  </a:lnTo>
                  <a:lnTo>
                    <a:pt x="86258" y="32740"/>
                  </a:lnTo>
                  <a:lnTo>
                    <a:pt x="85864" y="32740"/>
                  </a:lnTo>
                  <a:lnTo>
                    <a:pt x="85864" y="33121"/>
                  </a:lnTo>
                  <a:lnTo>
                    <a:pt x="85864" y="33312"/>
                  </a:lnTo>
                  <a:lnTo>
                    <a:pt x="86258" y="33312"/>
                  </a:lnTo>
                  <a:lnTo>
                    <a:pt x="86258" y="33705"/>
                  </a:lnTo>
                  <a:lnTo>
                    <a:pt x="85864" y="33705"/>
                  </a:lnTo>
                  <a:lnTo>
                    <a:pt x="85470" y="33705"/>
                  </a:lnTo>
                  <a:lnTo>
                    <a:pt x="85470" y="33312"/>
                  </a:lnTo>
                  <a:lnTo>
                    <a:pt x="85470" y="33121"/>
                  </a:lnTo>
                  <a:lnTo>
                    <a:pt x="85864" y="33121"/>
                  </a:lnTo>
                  <a:lnTo>
                    <a:pt x="85864" y="32740"/>
                  </a:lnTo>
                  <a:lnTo>
                    <a:pt x="85864" y="32359"/>
                  </a:lnTo>
                  <a:lnTo>
                    <a:pt x="85470" y="32359"/>
                  </a:lnTo>
                  <a:lnTo>
                    <a:pt x="85470" y="31965"/>
                  </a:lnTo>
                  <a:lnTo>
                    <a:pt x="85089" y="31584"/>
                  </a:lnTo>
                  <a:lnTo>
                    <a:pt x="85470" y="31584"/>
                  </a:lnTo>
                  <a:lnTo>
                    <a:pt x="85470" y="31203"/>
                  </a:lnTo>
                  <a:close/>
                </a:path>
                <a:path w="86995" h="73025">
                  <a:moveTo>
                    <a:pt x="84696" y="41986"/>
                  </a:moveTo>
                  <a:lnTo>
                    <a:pt x="84505" y="41986"/>
                  </a:lnTo>
                  <a:lnTo>
                    <a:pt x="84505" y="41592"/>
                  </a:lnTo>
                  <a:lnTo>
                    <a:pt x="84696" y="41592"/>
                  </a:lnTo>
                  <a:lnTo>
                    <a:pt x="84696" y="41986"/>
                  </a:lnTo>
                  <a:close/>
                </a:path>
                <a:path w="86995" h="73025">
                  <a:moveTo>
                    <a:pt x="85470" y="43713"/>
                  </a:moveTo>
                  <a:lnTo>
                    <a:pt x="85864" y="43713"/>
                  </a:lnTo>
                  <a:lnTo>
                    <a:pt x="85864" y="44094"/>
                  </a:lnTo>
                  <a:lnTo>
                    <a:pt x="86258" y="44094"/>
                  </a:lnTo>
                  <a:lnTo>
                    <a:pt x="86258" y="43713"/>
                  </a:lnTo>
                  <a:lnTo>
                    <a:pt x="86258" y="44094"/>
                  </a:lnTo>
                  <a:lnTo>
                    <a:pt x="86639" y="44094"/>
                  </a:lnTo>
                  <a:lnTo>
                    <a:pt x="86639" y="44488"/>
                  </a:lnTo>
                  <a:lnTo>
                    <a:pt x="86258" y="44488"/>
                  </a:lnTo>
                  <a:lnTo>
                    <a:pt x="85864" y="44488"/>
                  </a:lnTo>
                  <a:lnTo>
                    <a:pt x="85470" y="44488"/>
                  </a:lnTo>
                  <a:lnTo>
                    <a:pt x="85470" y="44094"/>
                  </a:lnTo>
                  <a:lnTo>
                    <a:pt x="85470" y="43713"/>
                  </a:lnTo>
                  <a:close/>
                </a:path>
                <a:path w="86995" h="73025">
                  <a:moveTo>
                    <a:pt x="80619" y="69710"/>
                  </a:moveTo>
                  <a:lnTo>
                    <a:pt x="80619" y="70091"/>
                  </a:lnTo>
                  <a:lnTo>
                    <a:pt x="80619" y="69710"/>
                  </a:lnTo>
                  <a:lnTo>
                    <a:pt x="80225" y="69710"/>
                  </a:lnTo>
                  <a:lnTo>
                    <a:pt x="80225" y="69329"/>
                  </a:lnTo>
                  <a:lnTo>
                    <a:pt x="80225" y="69710"/>
                  </a:lnTo>
                  <a:lnTo>
                    <a:pt x="80619" y="69710"/>
                  </a:lnTo>
                  <a:close/>
                </a:path>
                <a:path w="86995" h="73025">
                  <a:moveTo>
                    <a:pt x="82562" y="71246"/>
                  </a:moveTo>
                  <a:lnTo>
                    <a:pt x="82956" y="71246"/>
                  </a:lnTo>
                  <a:lnTo>
                    <a:pt x="82956" y="70865"/>
                  </a:lnTo>
                  <a:lnTo>
                    <a:pt x="82956" y="71246"/>
                  </a:lnTo>
                  <a:lnTo>
                    <a:pt x="82956" y="71450"/>
                  </a:lnTo>
                  <a:lnTo>
                    <a:pt x="82956" y="71831"/>
                  </a:lnTo>
                  <a:lnTo>
                    <a:pt x="82562" y="71831"/>
                  </a:lnTo>
                  <a:lnTo>
                    <a:pt x="82562" y="71450"/>
                  </a:lnTo>
                  <a:lnTo>
                    <a:pt x="82562" y="71246"/>
                  </a:lnTo>
                  <a:close/>
                </a:path>
                <a:path w="86995" h="73025">
                  <a:moveTo>
                    <a:pt x="82956" y="71831"/>
                  </a:moveTo>
                  <a:lnTo>
                    <a:pt x="82956" y="72212"/>
                  </a:lnTo>
                  <a:lnTo>
                    <a:pt x="83337" y="72212"/>
                  </a:lnTo>
                  <a:lnTo>
                    <a:pt x="82956" y="72212"/>
                  </a:lnTo>
                  <a:lnTo>
                    <a:pt x="82956" y="72593"/>
                  </a:lnTo>
                  <a:lnTo>
                    <a:pt x="82562" y="72593"/>
                  </a:lnTo>
                  <a:lnTo>
                    <a:pt x="82562" y="72212"/>
                  </a:lnTo>
                  <a:lnTo>
                    <a:pt x="82562" y="71831"/>
                  </a:lnTo>
                  <a:lnTo>
                    <a:pt x="82956" y="7183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9" name="object 3399"/>
            <p:cNvSpPr/>
            <p:nvPr/>
          </p:nvSpPr>
          <p:spPr>
            <a:xfrm>
              <a:off x="4697541" y="215529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635" h="1269">
                  <a:moveTo>
                    <a:pt x="393" y="774"/>
                  </a:moveTo>
                  <a:lnTo>
                    <a:pt x="0" y="774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0" name="object 3400"/>
            <p:cNvSpPr/>
            <p:nvPr/>
          </p:nvSpPr>
          <p:spPr>
            <a:xfrm>
              <a:off x="4697643" y="2156260"/>
              <a:ext cx="5080" cy="10160"/>
            </a:xfrm>
            <a:custGeom>
              <a:avLst/>
              <a:gdLst/>
              <a:ahLst/>
              <a:cxnLst/>
              <a:rect l="l" t="t" r="r" b="b"/>
              <a:pathLst>
                <a:path w="5079" h="10160">
                  <a:moveTo>
                    <a:pt x="0" y="0"/>
                  </a:moveTo>
                  <a:lnTo>
                    <a:pt x="584" y="0"/>
                  </a:lnTo>
                </a:path>
                <a:path w="5079" h="10160">
                  <a:moveTo>
                    <a:pt x="4470" y="9613"/>
                  </a:moveTo>
                  <a:lnTo>
                    <a:pt x="5054" y="961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1" name="object 3401"/>
            <p:cNvSpPr/>
            <p:nvPr/>
          </p:nvSpPr>
          <p:spPr>
            <a:xfrm>
              <a:off x="4703955" y="21689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2" name="object 3402"/>
            <p:cNvSpPr/>
            <p:nvPr/>
          </p:nvSpPr>
          <p:spPr>
            <a:xfrm>
              <a:off x="4706089" y="21697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3" name="object 3403"/>
            <p:cNvSpPr/>
            <p:nvPr/>
          </p:nvSpPr>
          <p:spPr>
            <a:xfrm>
              <a:off x="4705695" y="2170103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787" y="393"/>
                  </a:moveTo>
                  <a:lnTo>
                    <a:pt x="393" y="393"/>
                  </a:lnTo>
                  <a:lnTo>
                    <a:pt x="787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4" name="object 3404"/>
            <p:cNvSpPr/>
            <p:nvPr/>
          </p:nvSpPr>
          <p:spPr>
            <a:xfrm>
              <a:off x="4706482" y="217010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5" name="object 3405"/>
            <p:cNvSpPr/>
            <p:nvPr/>
          </p:nvSpPr>
          <p:spPr>
            <a:xfrm>
              <a:off x="4709975" y="2174916"/>
              <a:ext cx="13970" cy="22860"/>
            </a:xfrm>
            <a:custGeom>
              <a:avLst/>
              <a:gdLst/>
              <a:ahLst/>
              <a:cxnLst/>
              <a:rect l="l" t="t" r="r" b="b"/>
              <a:pathLst>
                <a:path w="13970" h="2286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3970" h="22860">
                  <a:moveTo>
                    <a:pt x="11468" y="22504"/>
                  </a:moveTo>
                  <a:lnTo>
                    <a:pt x="11074" y="22504"/>
                  </a:lnTo>
                  <a:lnTo>
                    <a:pt x="11468" y="22504"/>
                  </a:lnTo>
                  <a:close/>
                </a:path>
                <a:path w="13970" h="22860">
                  <a:moveTo>
                    <a:pt x="11468" y="22504"/>
                  </a:moveTo>
                  <a:lnTo>
                    <a:pt x="11849" y="22504"/>
                  </a:lnTo>
                  <a:lnTo>
                    <a:pt x="11468" y="22504"/>
                  </a:lnTo>
                  <a:close/>
                </a:path>
                <a:path w="13970" h="22860">
                  <a:moveTo>
                    <a:pt x="13792" y="21920"/>
                  </a:moveTo>
                  <a:lnTo>
                    <a:pt x="13398" y="21920"/>
                  </a:lnTo>
                  <a:lnTo>
                    <a:pt x="13792" y="219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6" name="object 3406"/>
            <p:cNvSpPr/>
            <p:nvPr/>
          </p:nvSpPr>
          <p:spPr>
            <a:xfrm>
              <a:off x="4719881" y="21985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7" name="object 3407"/>
            <p:cNvSpPr/>
            <p:nvPr/>
          </p:nvSpPr>
          <p:spPr>
            <a:xfrm>
              <a:off x="4735616" y="2217423"/>
              <a:ext cx="50165" cy="10795"/>
            </a:xfrm>
            <a:custGeom>
              <a:avLst/>
              <a:gdLst/>
              <a:ahLst/>
              <a:cxnLst/>
              <a:rect l="l" t="t" r="r" b="b"/>
              <a:pathLst>
                <a:path w="50164" h="10794">
                  <a:moveTo>
                    <a:pt x="393" y="10388"/>
                  </a:moveTo>
                  <a:lnTo>
                    <a:pt x="0" y="10007"/>
                  </a:lnTo>
                  <a:lnTo>
                    <a:pt x="393" y="10388"/>
                  </a:lnTo>
                  <a:close/>
                </a:path>
                <a:path w="50164" h="10794">
                  <a:moveTo>
                    <a:pt x="50114" y="0"/>
                  </a:moveTo>
                  <a:lnTo>
                    <a:pt x="5011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8" name="object 3408"/>
            <p:cNvSpPr/>
            <p:nvPr/>
          </p:nvSpPr>
          <p:spPr>
            <a:xfrm>
              <a:off x="4770833" y="2221195"/>
              <a:ext cx="13335" cy="34925"/>
            </a:xfrm>
            <a:custGeom>
              <a:avLst/>
              <a:gdLst/>
              <a:ahLst/>
              <a:cxnLst/>
              <a:rect l="l" t="t" r="r" b="b"/>
              <a:pathLst>
                <a:path w="13335" h="34925">
                  <a:moveTo>
                    <a:pt x="6946" y="17830"/>
                  </a:moveTo>
                  <a:lnTo>
                    <a:pt x="5791" y="17830"/>
                  </a:lnTo>
                  <a:lnTo>
                    <a:pt x="5791" y="18605"/>
                  </a:lnTo>
                  <a:lnTo>
                    <a:pt x="5600" y="18605"/>
                  </a:lnTo>
                  <a:lnTo>
                    <a:pt x="5600" y="18986"/>
                  </a:lnTo>
                  <a:lnTo>
                    <a:pt x="5791" y="18986"/>
                  </a:lnTo>
                  <a:lnTo>
                    <a:pt x="5791" y="19177"/>
                  </a:lnTo>
                  <a:lnTo>
                    <a:pt x="5600" y="19558"/>
                  </a:lnTo>
                  <a:lnTo>
                    <a:pt x="5600" y="19951"/>
                  </a:lnTo>
                  <a:lnTo>
                    <a:pt x="5791" y="19951"/>
                  </a:lnTo>
                  <a:lnTo>
                    <a:pt x="5791" y="20713"/>
                  </a:lnTo>
                  <a:lnTo>
                    <a:pt x="6172" y="20332"/>
                  </a:lnTo>
                  <a:lnTo>
                    <a:pt x="6565" y="20332"/>
                  </a:lnTo>
                  <a:lnTo>
                    <a:pt x="6565" y="18224"/>
                  </a:lnTo>
                  <a:lnTo>
                    <a:pt x="6946" y="18224"/>
                  </a:lnTo>
                  <a:lnTo>
                    <a:pt x="6946" y="17830"/>
                  </a:lnTo>
                  <a:close/>
                </a:path>
                <a:path w="13335" h="34925">
                  <a:moveTo>
                    <a:pt x="5600" y="18224"/>
                  </a:moveTo>
                  <a:lnTo>
                    <a:pt x="5206" y="18224"/>
                  </a:lnTo>
                  <a:lnTo>
                    <a:pt x="5206" y="18605"/>
                  </a:lnTo>
                  <a:lnTo>
                    <a:pt x="5600" y="18605"/>
                  </a:lnTo>
                  <a:lnTo>
                    <a:pt x="5600" y="18224"/>
                  </a:lnTo>
                  <a:close/>
                </a:path>
                <a:path w="13335" h="34925">
                  <a:moveTo>
                    <a:pt x="5206" y="14770"/>
                  </a:moveTo>
                  <a:lnTo>
                    <a:pt x="5206" y="15532"/>
                  </a:lnTo>
                  <a:lnTo>
                    <a:pt x="6172" y="15532"/>
                  </a:lnTo>
                  <a:lnTo>
                    <a:pt x="6172" y="17449"/>
                  </a:lnTo>
                  <a:lnTo>
                    <a:pt x="5600" y="17449"/>
                  </a:lnTo>
                  <a:lnTo>
                    <a:pt x="5600" y="17830"/>
                  </a:lnTo>
                  <a:lnTo>
                    <a:pt x="7327" y="17830"/>
                  </a:lnTo>
                  <a:lnTo>
                    <a:pt x="7327" y="15151"/>
                  </a:lnTo>
                  <a:lnTo>
                    <a:pt x="5600" y="15151"/>
                  </a:lnTo>
                  <a:lnTo>
                    <a:pt x="5206" y="14770"/>
                  </a:lnTo>
                  <a:close/>
                </a:path>
                <a:path w="13335" h="34925">
                  <a:moveTo>
                    <a:pt x="8102" y="11887"/>
                  </a:moveTo>
                  <a:lnTo>
                    <a:pt x="6172" y="11887"/>
                  </a:lnTo>
                  <a:lnTo>
                    <a:pt x="6172" y="13423"/>
                  </a:lnTo>
                  <a:lnTo>
                    <a:pt x="5791" y="13804"/>
                  </a:lnTo>
                  <a:lnTo>
                    <a:pt x="5791" y="15151"/>
                  </a:lnTo>
                  <a:lnTo>
                    <a:pt x="7327" y="15151"/>
                  </a:lnTo>
                  <a:lnTo>
                    <a:pt x="7327" y="14389"/>
                  </a:lnTo>
                  <a:lnTo>
                    <a:pt x="7721" y="14389"/>
                  </a:lnTo>
                  <a:lnTo>
                    <a:pt x="7721" y="13804"/>
                  </a:lnTo>
                  <a:lnTo>
                    <a:pt x="8102" y="13804"/>
                  </a:lnTo>
                  <a:lnTo>
                    <a:pt x="8102" y="11887"/>
                  </a:lnTo>
                  <a:close/>
                </a:path>
                <a:path w="13335" h="34925">
                  <a:moveTo>
                    <a:pt x="7721" y="10744"/>
                  </a:moveTo>
                  <a:lnTo>
                    <a:pt x="6565" y="11506"/>
                  </a:lnTo>
                  <a:lnTo>
                    <a:pt x="6565" y="11887"/>
                  </a:lnTo>
                  <a:lnTo>
                    <a:pt x="7721" y="11887"/>
                  </a:lnTo>
                  <a:lnTo>
                    <a:pt x="7327" y="11506"/>
                  </a:lnTo>
                  <a:lnTo>
                    <a:pt x="7327" y="11125"/>
                  </a:lnTo>
                  <a:lnTo>
                    <a:pt x="7721" y="10744"/>
                  </a:lnTo>
                  <a:close/>
                </a:path>
                <a:path w="13335" h="34925">
                  <a:moveTo>
                    <a:pt x="10413" y="5562"/>
                  </a:moveTo>
                  <a:lnTo>
                    <a:pt x="9258" y="5562"/>
                  </a:lnTo>
                  <a:lnTo>
                    <a:pt x="9258" y="5943"/>
                  </a:lnTo>
                  <a:lnTo>
                    <a:pt x="8877" y="5943"/>
                  </a:lnTo>
                  <a:lnTo>
                    <a:pt x="8877" y="6324"/>
                  </a:lnTo>
                  <a:lnTo>
                    <a:pt x="6565" y="6324"/>
                  </a:lnTo>
                  <a:lnTo>
                    <a:pt x="6565" y="6718"/>
                  </a:lnTo>
                  <a:lnTo>
                    <a:pt x="6946" y="6718"/>
                  </a:lnTo>
                  <a:lnTo>
                    <a:pt x="6946" y="7099"/>
                  </a:lnTo>
                  <a:lnTo>
                    <a:pt x="7327" y="7099"/>
                  </a:lnTo>
                  <a:lnTo>
                    <a:pt x="7327" y="7861"/>
                  </a:lnTo>
                  <a:lnTo>
                    <a:pt x="6946" y="7861"/>
                  </a:lnTo>
                  <a:lnTo>
                    <a:pt x="6946" y="8242"/>
                  </a:lnTo>
                  <a:lnTo>
                    <a:pt x="6565" y="8242"/>
                  </a:lnTo>
                  <a:lnTo>
                    <a:pt x="6565" y="9398"/>
                  </a:lnTo>
                  <a:lnTo>
                    <a:pt x="6946" y="9398"/>
                  </a:lnTo>
                  <a:lnTo>
                    <a:pt x="6946" y="9969"/>
                  </a:lnTo>
                  <a:lnTo>
                    <a:pt x="6565" y="9969"/>
                  </a:lnTo>
                  <a:lnTo>
                    <a:pt x="6565" y="10350"/>
                  </a:lnTo>
                  <a:lnTo>
                    <a:pt x="6172" y="10350"/>
                  </a:lnTo>
                  <a:lnTo>
                    <a:pt x="6172" y="11125"/>
                  </a:lnTo>
                  <a:lnTo>
                    <a:pt x="6565" y="11506"/>
                  </a:lnTo>
                  <a:lnTo>
                    <a:pt x="7721" y="10744"/>
                  </a:lnTo>
                  <a:lnTo>
                    <a:pt x="8102" y="10744"/>
                  </a:lnTo>
                  <a:lnTo>
                    <a:pt x="9651" y="9588"/>
                  </a:lnTo>
                  <a:lnTo>
                    <a:pt x="9651" y="7861"/>
                  </a:lnTo>
                  <a:lnTo>
                    <a:pt x="10032" y="7480"/>
                  </a:lnTo>
                  <a:lnTo>
                    <a:pt x="10032" y="6718"/>
                  </a:lnTo>
                  <a:lnTo>
                    <a:pt x="10413" y="6324"/>
                  </a:lnTo>
                  <a:lnTo>
                    <a:pt x="10413" y="5562"/>
                  </a:lnTo>
                  <a:close/>
                </a:path>
                <a:path w="13335" h="34925">
                  <a:moveTo>
                    <a:pt x="6172" y="9969"/>
                  </a:moveTo>
                  <a:lnTo>
                    <a:pt x="5791" y="9969"/>
                  </a:lnTo>
                  <a:lnTo>
                    <a:pt x="5791" y="10350"/>
                  </a:lnTo>
                  <a:lnTo>
                    <a:pt x="6172" y="10350"/>
                  </a:lnTo>
                  <a:lnTo>
                    <a:pt x="6172" y="9969"/>
                  </a:lnTo>
                  <a:close/>
                </a:path>
                <a:path w="13335" h="34925">
                  <a:moveTo>
                    <a:pt x="6565" y="4800"/>
                  </a:moveTo>
                  <a:lnTo>
                    <a:pt x="6172" y="4800"/>
                  </a:lnTo>
                  <a:lnTo>
                    <a:pt x="6172" y="6324"/>
                  </a:lnTo>
                  <a:lnTo>
                    <a:pt x="7721" y="6324"/>
                  </a:lnTo>
                  <a:lnTo>
                    <a:pt x="7721" y="5943"/>
                  </a:lnTo>
                  <a:lnTo>
                    <a:pt x="7327" y="5943"/>
                  </a:lnTo>
                  <a:lnTo>
                    <a:pt x="7327" y="5562"/>
                  </a:lnTo>
                  <a:lnTo>
                    <a:pt x="6946" y="5562"/>
                  </a:lnTo>
                  <a:lnTo>
                    <a:pt x="6946" y="5181"/>
                  </a:lnTo>
                  <a:lnTo>
                    <a:pt x="6565" y="5181"/>
                  </a:lnTo>
                  <a:lnTo>
                    <a:pt x="6565" y="4800"/>
                  </a:lnTo>
                  <a:close/>
                </a:path>
                <a:path w="13335" h="34925">
                  <a:moveTo>
                    <a:pt x="10998" y="4610"/>
                  </a:moveTo>
                  <a:lnTo>
                    <a:pt x="10032" y="4610"/>
                  </a:lnTo>
                  <a:lnTo>
                    <a:pt x="10032" y="5181"/>
                  </a:lnTo>
                  <a:lnTo>
                    <a:pt x="9651" y="5562"/>
                  </a:lnTo>
                  <a:lnTo>
                    <a:pt x="10617" y="5562"/>
                  </a:lnTo>
                  <a:lnTo>
                    <a:pt x="10617" y="5181"/>
                  </a:lnTo>
                  <a:lnTo>
                    <a:pt x="10998" y="5181"/>
                  </a:lnTo>
                  <a:lnTo>
                    <a:pt x="10998" y="4610"/>
                  </a:lnTo>
                  <a:close/>
                </a:path>
                <a:path w="13335" h="34925">
                  <a:moveTo>
                    <a:pt x="12928" y="1536"/>
                  </a:moveTo>
                  <a:lnTo>
                    <a:pt x="10413" y="1536"/>
                  </a:lnTo>
                  <a:lnTo>
                    <a:pt x="10413" y="4216"/>
                  </a:lnTo>
                  <a:lnTo>
                    <a:pt x="10617" y="4216"/>
                  </a:lnTo>
                  <a:lnTo>
                    <a:pt x="10617" y="4610"/>
                  </a:lnTo>
                  <a:lnTo>
                    <a:pt x="11379" y="4610"/>
                  </a:lnTo>
                  <a:lnTo>
                    <a:pt x="11379" y="3454"/>
                  </a:lnTo>
                  <a:lnTo>
                    <a:pt x="11772" y="3454"/>
                  </a:lnTo>
                  <a:lnTo>
                    <a:pt x="11772" y="3073"/>
                  </a:lnTo>
                  <a:lnTo>
                    <a:pt x="12153" y="3073"/>
                  </a:lnTo>
                  <a:lnTo>
                    <a:pt x="12547" y="2679"/>
                  </a:lnTo>
                  <a:lnTo>
                    <a:pt x="12928" y="2679"/>
                  </a:lnTo>
                  <a:lnTo>
                    <a:pt x="12928" y="1536"/>
                  </a:lnTo>
                  <a:close/>
                </a:path>
                <a:path w="13335" h="34925">
                  <a:moveTo>
                    <a:pt x="12153" y="0"/>
                  </a:moveTo>
                  <a:lnTo>
                    <a:pt x="10998" y="0"/>
                  </a:lnTo>
                  <a:lnTo>
                    <a:pt x="10998" y="381"/>
                  </a:lnTo>
                  <a:lnTo>
                    <a:pt x="10617" y="381"/>
                  </a:lnTo>
                  <a:lnTo>
                    <a:pt x="10617" y="762"/>
                  </a:lnTo>
                  <a:lnTo>
                    <a:pt x="10413" y="762"/>
                  </a:lnTo>
                  <a:lnTo>
                    <a:pt x="10413" y="1155"/>
                  </a:lnTo>
                  <a:lnTo>
                    <a:pt x="10617" y="1155"/>
                  </a:lnTo>
                  <a:lnTo>
                    <a:pt x="10617" y="1536"/>
                  </a:lnTo>
                  <a:lnTo>
                    <a:pt x="12547" y="1536"/>
                  </a:lnTo>
                  <a:lnTo>
                    <a:pt x="12153" y="1155"/>
                  </a:lnTo>
                  <a:lnTo>
                    <a:pt x="12153" y="0"/>
                  </a:lnTo>
                  <a:close/>
                </a:path>
                <a:path w="13335" h="34925">
                  <a:moveTo>
                    <a:pt x="1739" y="34328"/>
                  </a:moveTo>
                  <a:lnTo>
                    <a:pt x="1739" y="34721"/>
                  </a:lnTo>
                  <a:lnTo>
                    <a:pt x="2120" y="34721"/>
                  </a:lnTo>
                  <a:lnTo>
                    <a:pt x="1739" y="34328"/>
                  </a:lnTo>
                  <a:close/>
                </a:path>
                <a:path w="13335" h="34925">
                  <a:moveTo>
                    <a:pt x="1155" y="33947"/>
                  </a:moveTo>
                  <a:lnTo>
                    <a:pt x="774" y="33947"/>
                  </a:lnTo>
                  <a:lnTo>
                    <a:pt x="774" y="34328"/>
                  </a:lnTo>
                  <a:lnTo>
                    <a:pt x="1155" y="34328"/>
                  </a:lnTo>
                  <a:lnTo>
                    <a:pt x="1155" y="33947"/>
                  </a:lnTo>
                  <a:close/>
                </a:path>
                <a:path w="13335" h="34925">
                  <a:moveTo>
                    <a:pt x="1739" y="33566"/>
                  </a:moveTo>
                  <a:lnTo>
                    <a:pt x="393" y="33566"/>
                  </a:lnTo>
                  <a:lnTo>
                    <a:pt x="393" y="33947"/>
                  </a:lnTo>
                  <a:lnTo>
                    <a:pt x="1739" y="33947"/>
                  </a:lnTo>
                  <a:lnTo>
                    <a:pt x="1739" y="33566"/>
                  </a:lnTo>
                  <a:close/>
                </a:path>
                <a:path w="13335" h="34925">
                  <a:moveTo>
                    <a:pt x="2895" y="24739"/>
                  </a:moveTo>
                  <a:lnTo>
                    <a:pt x="774" y="24739"/>
                  </a:lnTo>
                  <a:lnTo>
                    <a:pt x="774" y="30683"/>
                  </a:lnTo>
                  <a:lnTo>
                    <a:pt x="393" y="30683"/>
                  </a:lnTo>
                  <a:lnTo>
                    <a:pt x="393" y="32219"/>
                  </a:lnTo>
                  <a:lnTo>
                    <a:pt x="0" y="32219"/>
                  </a:lnTo>
                  <a:lnTo>
                    <a:pt x="0" y="33566"/>
                  </a:lnTo>
                  <a:lnTo>
                    <a:pt x="1358" y="33566"/>
                  </a:lnTo>
                  <a:lnTo>
                    <a:pt x="1358" y="33185"/>
                  </a:lnTo>
                  <a:lnTo>
                    <a:pt x="1155" y="32994"/>
                  </a:lnTo>
                  <a:lnTo>
                    <a:pt x="1155" y="31457"/>
                  </a:lnTo>
                  <a:lnTo>
                    <a:pt x="1358" y="31457"/>
                  </a:lnTo>
                  <a:lnTo>
                    <a:pt x="1358" y="31076"/>
                  </a:lnTo>
                  <a:lnTo>
                    <a:pt x="1739" y="31076"/>
                  </a:lnTo>
                  <a:lnTo>
                    <a:pt x="1739" y="29921"/>
                  </a:lnTo>
                  <a:lnTo>
                    <a:pt x="1358" y="29921"/>
                  </a:lnTo>
                  <a:lnTo>
                    <a:pt x="1358" y="29159"/>
                  </a:lnTo>
                  <a:lnTo>
                    <a:pt x="1739" y="29159"/>
                  </a:lnTo>
                  <a:lnTo>
                    <a:pt x="1739" y="28765"/>
                  </a:lnTo>
                  <a:lnTo>
                    <a:pt x="1358" y="28765"/>
                  </a:lnTo>
                  <a:lnTo>
                    <a:pt x="1739" y="28575"/>
                  </a:lnTo>
                  <a:lnTo>
                    <a:pt x="1739" y="28194"/>
                  </a:lnTo>
                  <a:lnTo>
                    <a:pt x="1358" y="28194"/>
                  </a:lnTo>
                  <a:lnTo>
                    <a:pt x="1358" y="27432"/>
                  </a:lnTo>
                  <a:lnTo>
                    <a:pt x="1739" y="27432"/>
                  </a:lnTo>
                  <a:lnTo>
                    <a:pt x="1739" y="25514"/>
                  </a:lnTo>
                  <a:lnTo>
                    <a:pt x="2120" y="25514"/>
                  </a:lnTo>
                  <a:lnTo>
                    <a:pt x="2120" y="25120"/>
                  </a:lnTo>
                  <a:lnTo>
                    <a:pt x="2895" y="25120"/>
                  </a:lnTo>
                  <a:lnTo>
                    <a:pt x="2895" y="24739"/>
                  </a:lnTo>
                  <a:close/>
                </a:path>
                <a:path w="13335" h="34925">
                  <a:moveTo>
                    <a:pt x="1358" y="22631"/>
                  </a:moveTo>
                  <a:lnTo>
                    <a:pt x="393" y="22631"/>
                  </a:lnTo>
                  <a:lnTo>
                    <a:pt x="393" y="23977"/>
                  </a:lnTo>
                  <a:lnTo>
                    <a:pt x="774" y="23977"/>
                  </a:lnTo>
                  <a:lnTo>
                    <a:pt x="393" y="24358"/>
                  </a:lnTo>
                  <a:lnTo>
                    <a:pt x="393" y="24739"/>
                  </a:lnTo>
                  <a:lnTo>
                    <a:pt x="3276" y="24739"/>
                  </a:lnTo>
                  <a:lnTo>
                    <a:pt x="3276" y="23012"/>
                  </a:lnTo>
                  <a:lnTo>
                    <a:pt x="1358" y="23012"/>
                  </a:lnTo>
                  <a:lnTo>
                    <a:pt x="1358" y="22631"/>
                  </a:lnTo>
                  <a:close/>
                </a:path>
                <a:path w="13335" h="34925">
                  <a:moveTo>
                    <a:pt x="3276" y="22631"/>
                  </a:moveTo>
                  <a:lnTo>
                    <a:pt x="2895" y="22631"/>
                  </a:lnTo>
                  <a:lnTo>
                    <a:pt x="2514" y="23012"/>
                  </a:lnTo>
                  <a:lnTo>
                    <a:pt x="3276" y="23012"/>
                  </a:lnTo>
                  <a:lnTo>
                    <a:pt x="3276" y="22631"/>
                  </a:lnTo>
                  <a:close/>
                </a:path>
                <a:path w="13335" h="34925">
                  <a:moveTo>
                    <a:pt x="4051" y="21475"/>
                  </a:moveTo>
                  <a:lnTo>
                    <a:pt x="3670" y="21869"/>
                  </a:lnTo>
                  <a:lnTo>
                    <a:pt x="3670" y="22250"/>
                  </a:lnTo>
                  <a:lnTo>
                    <a:pt x="3276" y="22631"/>
                  </a:lnTo>
                  <a:lnTo>
                    <a:pt x="3276" y="23012"/>
                  </a:lnTo>
                  <a:lnTo>
                    <a:pt x="4051" y="23012"/>
                  </a:lnTo>
                  <a:lnTo>
                    <a:pt x="4051" y="2147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9" name="object 3409"/>
            <p:cNvSpPr/>
            <p:nvPr/>
          </p:nvSpPr>
          <p:spPr>
            <a:xfrm>
              <a:off x="4770833" y="2221195"/>
              <a:ext cx="13335" cy="34925"/>
            </a:xfrm>
            <a:custGeom>
              <a:avLst/>
              <a:gdLst/>
              <a:ahLst/>
              <a:cxnLst/>
              <a:rect l="l" t="t" r="r" b="b"/>
              <a:pathLst>
                <a:path w="13335" h="34925">
                  <a:moveTo>
                    <a:pt x="10998" y="0"/>
                  </a:moveTo>
                  <a:lnTo>
                    <a:pt x="11379" y="0"/>
                  </a:lnTo>
                  <a:lnTo>
                    <a:pt x="11772" y="0"/>
                  </a:lnTo>
                  <a:lnTo>
                    <a:pt x="12153" y="0"/>
                  </a:lnTo>
                  <a:lnTo>
                    <a:pt x="12153" y="381"/>
                  </a:lnTo>
                  <a:lnTo>
                    <a:pt x="12547" y="381"/>
                  </a:lnTo>
                  <a:lnTo>
                    <a:pt x="12153" y="381"/>
                  </a:lnTo>
                  <a:lnTo>
                    <a:pt x="12153" y="762"/>
                  </a:lnTo>
                  <a:lnTo>
                    <a:pt x="12153" y="1155"/>
                  </a:lnTo>
                  <a:lnTo>
                    <a:pt x="12547" y="1536"/>
                  </a:lnTo>
                  <a:lnTo>
                    <a:pt x="12928" y="1536"/>
                  </a:lnTo>
                  <a:lnTo>
                    <a:pt x="12928" y="1917"/>
                  </a:lnTo>
                  <a:lnTo>
                    <a:pt x="12928" y="2298"/>
                  </a:lnTo>
                  <a:lnTo>
                    <a:pt x="12928" y="2679"/>
                  </a:lnTo>
                  <a:lnTo>
                    <a:pt x="12547" y="2679"/>
                  </a:lnTo>
                  <a:lnTo>
                    <a:pt x="12153" y="3073"/>
                  </a:lnTo>
                  <a:lnTo>
                    <a:pt x="11772" y="3073"/>
                  </a:lnTo>
                  <a:lnTo>
                    <a:pt x="11772" y="3454"/>
                  </a:lnTo>
                  <a:lnTo>
                    <a:pt x="11772" y="3073"/>
                  </a:lnTo>
                  <a:lnTo>
                    <a:pt x="11772" y="3454"/>
                  </a:lnTo>
                  <a:lnTo>
                    <a:pt x="11379" y="3454"/>
                  </a:lnTo>
                  <a:lnTo>
                    <a:pt x="11379" y="3835"/>
                  </a:lnTo>
                  <a:lnTo>
                    <a:pt x="11379" y="4216"/>
                  </a:lnTo>
                  <a:lnTo>
                    <a:pt x="11379" y="4610"/>
                  </a:lnTo>
                  <a:lnTo>
                    <a:pt x="11379" y="4800"/>
                  </a:lnTo>
                  <a:lnTo>
                    <a:pt x="11379" y="4610"/>
                  </a:lnTo>
                  <a:lnTo>
                    <a:pt x="10998" y="4610"/>
                  </a:lnTo>
                  <a:lnTo>
                    <a:pt x="10998" y="4800"/>
                  </a:lnTo>
                  <a:lnTo>
                    <a:pt x="10998" y="5181"/>
                  </a:lnTo>
                  <a:lnTo>
                    <a:pt x="10617" y="5181"/>
                  </a:lnTo>
                  <a:lnTo>
                    <a:pt x="10617" y="5562"/>
                  </a:lnTo>
                  <a:lnTo>
                    <a:pt x="10413" y="5562"/>
                  </a:lnTo>
                  <a:lnTo>
                    <a:pt x="10413" y="5943"/>
                  </a:lnTo>
                  <a:lnTo>
                    <a:pt x="10413" y="6324"/>
                  </a:lnTo>
                  <a:lnTo>
                    <a:pt x="10032" y="6718"/>
                  </a:lnTo>
                  <a:lnTo>
                    <a:pt x="10032" y="7099"/>
                  </a:lnTo>
                  <a:lnTo>
                    <a:pt x="10032" y="7480"/>
                  </a:lnTo>
                  <a:lnTo>
                    <a:pt x="9651" y="7861"/>
                  </a:lnTo>
                  <a:lnTo>
                    <a:pt x="9651" y="8242"/>
                  </a:lnTo>
                  <a:lnTo>
                    <a:pt x="9651" y="8636"/>
                  </a:lnTo>
                  <a:lnTo>
                    <a:pt x="9651" y="9017"/>
                  </a:lnTo>
                  <a:lnTo>
                    <a:pt x="9651" y="9398"/>
                  </a:lnTo>
                  <a:lnTo>
                    <a:pt x="9651" y="9588"/>
                  </a:lnTo>
                  <a:lnTo>
                    <a:pt x="8102" y="10744"/>
                  </a:lnTo>
                  <a:lnTo>
                    <a:pt x="7721" y="10744"/>
                  </a:lnTo>
                  <a:lnTo>
                    <a:pt x="6565" y="11506"/>
                  </a:lnTo>
                  <a:lnTo>
                    <a:pt x="6172" y="11125"/>
                  </a:lnTo>
                  <a:lnTo>
                    <a:pt x="6172" y="10744"/>
                  </a:lnTo>
                  <a:lnTo>
                    <a:pt x="6172" y="10350"/>
                  </a:lnTo>
                  <a:lnTo>
                    <a:pt x="5791" y="10350"/>
                  </a:lnTo>
                  <a:lnTo>
                    <a:pt x="5600" y="10350"/>
                  </a:lnTo>
                  <a:lnTo>
                    <a:pt x="5791" y="10350"/>
                  </a:lnTo>
                  <a:lnTo>
                    <a:pt x="5600" y="10350"/>
                  </a:lnTo>
                  <a:lnTo>
                    <a:pt x="5791" y="10350"/>
                  </a:lnTo>
                  <a:lnTo>
                    <a:pt x="5791" y="9969"/>
                  </a:lnTo>
                  <a:lnTo>
                    <a:pt x="5791" y="10350"/>
                  </a:lnTo>
                  <a:lnTo>
                    <a:pt x="5791" y="9969"/>
                  </a:lnTo>
                  <a:lnTo>
                    <a:pt x="6172" y="9969"/>
                  </a:lnTo>
                  <a:lnTo>
                    <a:pt x="6172" y="10350"/>
                  </a:lnTo>
                  <a:lnTo>
                    <a:pt x="6565" y="10350"/>
                  </a:lnTo>
                  <a:lnTo>
                    <a:pt x="6565" y="9969"/>
                  </a:lnTo>
                  <a:lnTo>
                    <a:pt x="6946" y="9969"/>
                  </a:lnTo>
                  <a:lnTo>
                    <a:pt x="6946" y="9588"/>
                  </a:lnTo>
                  <a:lnTo>
                    <a:pt x="6946" y="9398"/>
                  </a:lnTo>
                  <a:lnTo>
                    <a:pt x="6565" y="9398"/>
                  </a:lnTo>
                  <a:lnTo>
                    <a:pt x="6565" y="9017"/>
                  </a:lnTo>
                  <a:lnTo>
                    <a:pt x="6565" y="8636"/>
                  </a:lnTo>
                  <a:lnTo>
                    <a:pt x="6565" y="8242"/>
                  </a:lnTo>
                  <a:lnTo>
                    <a:pt x="6946" y="8242"/>
                  </a:lnTo>
                  <a:lnTo>
                    <a:pt x="6946" y="7861"/>
                  </a:lnTo>
                  <a:lnTo>
                    <a:pt x="7327" y="7861"/>
                  </a:lnTo>
                  <a:lnTo>
                    <a:pt x="7327" y="7480"/>
                  </a:lnTo>
                  <a:lnTo>
                    <a:pt x="7327" y="7099"/>
                  </a:lnTo>
                  <a:lnTo>
                    <a:pt x="6946" y="7099"/>
                  </a:lnTo>
                  <a:lnTo>
                    <a:pt x="6946" y="6718"/>
                  </a:lnTo>
                  <a:lnTo>
                    <a:pt x="6565" y="6718"/>
                  </a:lnTo>
                  <a:lnTo>
                    <a:pt x="6565" y="6324"/>
                  </a:lnTo>
                  <a:lnTo>
                    <a:pt x="6172" y="6324"/>
                  </a:lnTo>
                  <a:lnTo>
                    <a:pt x="6172" y="5943"/>
                  </a:lnTo>
                  <a:lnTo>
                    <a:pt x="6172" y="5562"/>
                  </a:lnTo>
                  <a:lnTo>
                    <a:pt x="6172" y="5181"/>
                  </a:lnTo>
                  <a:lnTo>
                    <a:pt x="6172" y="4800"/>
                  </a:lnTo>
                  <a:lnTo>
                    <a:pt x="6565" y="4800"/>
                  </a:lnTo>
                  <a:lnTo>
                    <a:pt x="6565" y="5181"/>
                  </a:lnTo>
                  <a:lnTo>
                    <a:pt x="6946" y="5181"/>
                  </a:lnTo>
                  <a:lnTo>
                    <a:pt x="6946" y="5562"/>
                  </a:lnTo>
                  <a:lnTo>
                    <a:pt x="7327" y="5562"/>
                  </a:lnTo>
                  <a:lnTo>
                    <a:pt x="7327" y="5943"/>
                  </a:lnTo>
                  <a:lnTo>
                    <a:pt x="7721" y="5943"/>
                  </a:lnTo>
                  <a:lnTo>
                    <a:pt x="7721" y="6324"/>
                  </a:lnTo>
                  <a:lnTo>
                    <a:pt x="8102" y="6324"/>
                  </a:lnTo>
                  <a:lnTo>
                    <a:pt x="8483" y="6324"/>
                  </a:lnTo>
                  <a:lnTo>
                    <a:pt x="8877" y="6324"/>
                  </a:lnTo>
                  <a:lnTo>
                    <a:pt x="8877" y="5943"/>
                  </a:lnTo>
                  <a:lnTo>
                    <a:pt x="9258" y="5943"/>
                  </a:lnTo>
                  <a:lnTo>
                    <a:pt x="9258" y="5562"/>
                  </a:lnTo>
                  <a:lnTo>
                    <a:pt x="9651" y="5562"/>
                  </a:lnTo>
                  <a:lnTo>
                    <a:pt x="10032" y="5181"/>
                  </a:lnTo>
                  <a:lnTo>
                    <a:pt x="10032" y="4800"/>
                  </a:lnTo>
                  <a:lnTo>
                    <a:pt x="10032" y="4610"/>
                  </a:lnTo>
                  <a:lnTo>
                    <a:pt x="10413" y="4610"/>
                  </a:lnTo>
                  <a:lnTo>
                    <a:pt x="10413" y="4216"/>
                  </a:lnTo>
                  <a:lnTo>
                    <a:pt x="10413" y="4610"/>
                  </a:lnTo>
                  <a:lnTo>
                    <a:pt x="10413" y="4216"/>
                  </a:lnTo>
                  <a:lnTo>
                    <a:pt x="10413" y="4610"/>
                  </a:lnTo>
                  <a:lnTo>
                    <a:pt x="10617" y="4610"/>
                  </a:lnTo>
                  <a:lnTo>
                    <a:pt x="10617" y="4216"/>
                  </a:lnTo>
                  <a:lnTo>
                    <a:pt x="10413" y="4216"/>
                  </a:lnTo>
                  <a:lnTo>
                    <a:pt x="10413" y="4610"/>
                  </a:lnTo>
                  <a:lnTo>
                    <a:pt x="10413" y="4216"/>
                  </a:lnTo>
                  <a:lnTo>
                    <a:pt x="10413" y="1536"/>
                  </a:lnTo>
                  <a:lnTo>
                    <a:pt x="10617" y="1536"/>
                  </a:lnTo>
                  <a:lnTo>
                    <a:pt x="10617" y="1155"/>
                  </a:lnTo>
                  <a:lnTo>
                    <a:pt x="10413" y="1155"/>
                  </a:lnTo>
                  <a:lnTo>
                    <a:pt x="10413" y="762"/>
                  </a:lnTo>
                  <a:lnTo>
                    <a:pt x="10617" y="762"/>
                  </a:lnTo>
                  <a:lnTo>
                    <a:pt x="10617" y="381"/>
                  </a:lnTo>
                  <a:lnTo>
                    <a:pt x="10998" y="381"/>
                  </a:lnTo>
                  <a:lnTo>
                    <a:pt x="10998" y="0"/>
                  </a:lnTo>
                  <a:close/>
                </a:path>
                <a:path w="13335" h="34925">
                  <a:moveTo>
                    <a:pt x="7721" y="10744"/>
                  </a:moveTo>
                  <a:lnTo>
                    <a:pt x="7327" y="11125"/>
                  </a:lnTo>
                  <a:lnTo>
                    <a:pt x="7327" y="11506"/>
                  </a:lnTo>
                  <a:lnTo>
                    <a:pt x="7721" y="11887"/>
                  </a:lnTo>
                  <a:lnTo>
                    <a:pt x="8102" y="11887"/>
                  </a:lnTo>
                  <a:lnTo>
                    <a:pt x="8102" y="12268"/>
                  </a:lnTo>
                  <a:lnTo>
                    <a:pt x="8102" y="12661"/>
                  </a:lnTo>
                  <a:lnTo>
                    <a:pt x="8102" y="13042"/>
                  </a:lnTo>
                  <a:lnTo>
                    <a:pt x="8102" y="13423"/>
                  </a:lnTo>
                  <a:lnTo>
                    <a:pt x="8102" y="13804"/>
                  </a:lnTo>
                  <a:lnTo>
                    <a:pt x="7721" y="13804"/>
                  </a:lnTo>
                  <a:lnTo>
                    <a:pt x="7721" y="14198"/>
                  </a:lnTo>
                  <a:lnTo>
                    <a:pt x="7721" y="14389"/>
                  </a:lnTo>
                  <a:lnTo>
                    <a:pt x="7327" y="14389"/>
                  </a:lnTo>
                  <a:lnTo>
                    <a:pt x="7327" y="17830"/>
                  </a:lnTo>
                  <a:lnTo>
                    <a:pt x="6946" y="17830"/>
                  </a:lnTo>
                  <a:lnTo>
                    <a:pt x="6946" y="18224"/>
                  </a:lnTo>
                  <a:lnTo>
                    <a:pt x="6565" y="18224"/>
                  </a:lnTo>
                  <a:lnTo>
                    <a:pt x="6565" y="18605"/>
                  </a:lnTo>
                  <a:lnTo>
                    <a:pt x="6565" y="20332"/>
                  </a:lnTo>
                  <a:lnTo>
                    <a:pt x="6172" y="20332"/>
                  </a:lnTo>
                  <a:lnTo>
                    <a:pt x="5791" y="20713"/>
                  </a:lnTo>
                  <a:lnTo>
                    <a:pt x="5791" y="20332"/>
                  </a:lnTo>
                  <a:lnTo>
                    <a:pt x="5791" y="19951"/>
                  </a:lnTo>
                  <a:lnTo>
                    <a:pt x="5600" y="19951"/>
                  </a:lnTo>
                  <a:lnTo>
                    <a:pt x="5600" y="19558"/>
                  </a:lnTo>
                  <a:lnTo>
                    <a:pt x="5791" y="19177"/>
                  </a:lnTo>
                  <a:lnTo>
                    <a:pt x="5791" y="18986"/>
                  </a:lnTo>
                  <a:lnTo>
                    <a:pt x="5600" y="18986"/>
                  </a:lnTo>
                  <a:lnTo>
                    <a:pt x="5600" y="18605"/>
                  </a:lnTo>
                  <a:lnTo>
                    <a:pt x="5206" y="18605"/>
                  </a:lnTo>
                  <a:lnTo>
                    <a:pt x="5206" y="18224"/>
                  </a:lnTo>
                  <a:lnTo>
                    <a:pt x="5600" y="18224"/>
                  </a:lnTo>
                  <a:lnTo>
                    <a:pt x="5600" y="18605"/>
                  </a:lnTo>
                  <a:lnTo>
                    <a:pt x="5791" y="18605"/>
                  </a:lnTo>
                  <a:lnTo>
                    <a:pt x="5791" y="18224"/>
                  </a:lnTo>
                  <a:lnTo>
                    <a:pt x="5791" y="17830"/>
                  </a:lnTo>
                  <a:lnTo>
                    <a:pt x="5600" y="17830"/>
                  </a:lnTo>
                  <a:lnTo>
                    <a:pt x="5600" y="17449"/>
                  </a:lnTo>
                  <a:lnTo>
                    <a:pt x="5791" y="17449"/>
                  </a:lnTo>
                  <a:lnTo>
                    <a:pt x="6172" y="17449"/>
                  </a:lnTo>
                  <a:lnTo>
                    <a:pt x="6172" y="15532"/>
                  </a:lnTo>
                  <a:lnTo>
                    <a:pt x="5791" y="15532"/>
                  </a:lnTo>
                  <a:lnTo>
                    <a:pt x="5600" y="15532"/>
                  </a:lnTo>
                  <a:lnTo>
                    <a:pt x="5206" y="15532"/>
                  </a:lnTo>
                  <a:lnTo>
                    <a:pt x="5206" y="15151"/>
                  </a:lnTo>
                  <a:lnTo>
                    <a:pt x="5206" y="14770"/>
                  </a:lnTo>
                  <a:lnTo>
                    <a:pt x="5206" y="15151"/>
                  </a:lnTo>
                  <a:lnTo>
                    <a:pt x="5206" y="14770"/>
                  </a:lnTo>
                  <a:lnTo>
                    <a:pt x="5600" y="15151"/>
                  </a:lnTo>
                  <a:lnTo>
                    <a:pt x="5600" y="14770"/>
                  </a:lnTo>
                  <a:lnTo>
                    <a:pt x="5600" y="15151"/>
                  </a:lnTo>
                  <a:lnTo>
                    <a:pt x="5791" y="15151"/>
                  </a:lnTo>
                  <a:lnTo>
                    <a:pt x="5791" y="14770"/>
                  </a:lnTo>
                  <a:lnTo>
                    <a:pt x="5791" y="14389"/>
                  </a:lnTo>
                  <a:lnTo>
                    <a:pt x="5791" y="14198"/>
                  </a:lnTo>
                  <a:lnTo>
                    <a:pt x="5791" y="13804"/>
                  </a:lnTo>
                  <a:lnTo>
                    <a:pt x="6172" y="13423"/>
                  </a:lnTo>
                  <a:lnTo>
                    <a:pt x="6172" y="13042"/>
                  </a:lnTo>
                  <a:lnTo>
                    <a:pt x="6172" y="12661"/>
                  </a:lnTo>
                  <a:lnTo>
                    <a:pt x="6172" y="12268"/>
                  </a:lnTo>
                  <a:lnTo>
                    <a:pt x="6172" y="11887"/>
                  </a:lnTo>
                  <a:lnTo>
                    <a:pt x="6565" y="11887"/>
                  </a:lnTo>
                  <a:lnTo>
                    <a:pt x="6565" y="11506"/>
                  </a:lnTo>
                  <a:lnTo>
                    <a:pt x="7721" y="10744"/>
                  </a:lnTo>
                  <a:close/>
                </a:path>
                <a:path w="13335" h="34925">
                  <a:moveTo>
                    <a:pt x="774" y="22631"/>
                  </a:moveTo>
                  <a:lnTo>
                    <a:pt x="1155" y="22631"/>
                  </a:lnTo>
                  <a:lnTo>
                    <a:pt x="1358" y="22631"/>
                  </a:lnTo>
                  <a:lnTo>
                    <a:pt x="1358" y="23012"/>
                  </a:lnTo>
                  <a:lnTo>
                    <a:pt x="1739" y="23012"/>
                  </a:lnTo>
                  <a:lnTo>
                    <a:pt x="2120" y="23012"/>
                  </a:lnTo>
                  <a:lnTo>
                    <a:pt x="2514" y="23012"/>
                  </a:lnTo>
                  <a:lnTo>
                    <a:pt x="2895" y="22631"/>
                  </a:lnTo>
                  <a:lnTo>
                    <a:pt x="3276" y="22631"/>
                  </a:lnTo>
                  <a:lnTo>
                    <a:pt x="3276" y="23012"/>
                  </a:lnTo>
                  <a:lnTo>
                    <a:pt x="3276" y="22631"/>
                  </a:lnTo>
                  <a:lnTo>
                    <a:pt x="3670" y="22250"/>
                  </a:lnTo>
                  <a:lnTo>
                    <a:pt x="3670" y="21869"/>
                  </a:lnTo>
                  <a:lnTo>
                    <a:pt x="4051" y="21475"/>
                  </a:lnTo>
                  <a:lnTo>
                    <a:pt x="4051" y="21869"/>
                  </a:lnTo>
                  <a:lnTo>
                    <a:pt x="4051" y="22250"/>
                  </a:lnTo>
                  <a:lnTo>
                    <a:pt x="4051" y="22631"/>
                  </a:lnTo>
                  <a:lnTo>
                    <a:pt x="4051" y="23012"/>
                  </a:lnTo>
                  <a:lnTo>
                    <a:pt x="3670" y="23012"/>
                  </a:lnTo>
                  <a:lnTo>
                    <a:pt x="3276" y="23012"/>
                  </a:lnTo>
                  <a:lnTo>
                    <a:pt x="3276" y="23393"/>
                  </a:lnTo>
                  <a:lnTo>
                    <a:pt x="3276" y="23787"/>
                  </a:lnTo>
                  <a:lnTo>
                    <a:pt x="3276" y="23977"/>
                  </a:lnTo>
                  <a:lnTo>
                    <a:pt x="3276" y="24358"/>
                  </a:lnTo>
                  <a:lnTo>
                    <a:pt x="3276" y="24739"/>
                  </a:lnTo>
                  <a:lnTo>
                    <a:pt x="2895" y="24739"/>
                  </a:lnTo>
                  <a:lnTo>
                    <a:pt x="2895" y="25120"/>
                  </a:lnTo>
                  <a:lnTo>
                    <a:pt x="2514" y="25120"/>
                  </a:lnTo>
                  <a:lnTo>
                    <a:pt x="2120" y="25120"/>
                  </a:lnTo>
                  <a:lnTo>
                    <a:pt x="2120" y="25514"/>
                  </a:lnTo>
                  <a:lnTo>
                    <a:pt x="1739" y="25514"/>
                  </a:lnTo>
                  <a:lnTo>
                    <a:pt x="1739" y="25895"/>
                  </a:lnTo>
                  <a:lnTo>
                    <a:pt x="1739" y="26276"/>
                  </a:lnTo>
                  <a:lnTo>
                    <a:pt x="1739" y="26657"/>
                  </a:lnTo>
                  <a:lnTo>
                    <a:pt x="2120" y="26657"/>
                  </a:lnTo>
                  <a:lnTo>
                    <a:pt x="1739" y="26657"/>
                  </a:lnTo>
                  <a:lnTo>
                    <a:pt x="1739" y="27038"/>
                  </a:lnTo>
                  <a:lnTo>
                    <a:pt x="1739" y="27432"/>
                  </a:lnTo>
                  <a:lnTo>
                    <a:pt x="1358" y="27432"/>
                  </a:lnTo>
                  <a:lnTo>
                    <a:pt x="1358" y="27813"/>
                  </a:lnTo>
                  <a:lnTo>
                    <a:pt x="1358" y="28194"/>
                  </a:lnTo>
                  <a:lnTo>
                    <a:pt x="1739" y="28194"/>
                  </a:lnTo>
                  <a:lnTo>
                    <a:pt x="1739" y="28575"/>
                  </a:lnTo>
                  <a:lnTo>
                    <a:pt x="1358" y="28575"/>
                  </a:lnTo>
                  <a:lnTo>
                    <a:pt x="1739" y="28575"/>
                  </a:lnTo>
                  <a:lnTo>
                    <a:pt x="1358" y="28575"/>
                  </a:lnTo>
                  <a:lnTo>
                    <a:pt x="1739" y="28575"/>
                  </a:lnTo>
                  <a:lnTo>
                    <a:pt x="1358" y="28765"/>
                  </a:lnTo>
                  <a:lnTo>
                    <a:pt x="1739" y="28765"/>
                  </a:lnTo>
                  <a:lnTo>
                    <a:pt x="1739" y="29159"/>
                  </a:lnTo>
                  <a:lnTo>
                    <a:pt x="1358" y="29159"/>
                  </a:lnTo>
                  <a:lnTo>
                    <a:pt x="1358" y="29540"/>
                  </a:lnTo>
                  <a:lnTo>
                    <a:pt x="1358" y="29921"/>
                  </a:lnTo>
                  <a:lnTo>
                    <a:pt x="1739" y="29921"/>
                  </a:lnTo>
                  <a:lnTo>
                    <a:pt x="1739" y="30302"/>
                  </a:lnTo>
                  <a:lnTo>
                    <a:pt x="1739" y="30683"/>
                  </a:lnTo>
                  <a:lnTo>
                    <a:pt x="1739" y="31076"/>
                  </a:lnTo>
                  <a:lnTo>
                    <a:pt x="1358" y="31076"/>
                  </a:lnTo>
                  <a:lnTo>
                    <a:pt x="1358" y="31457"/>
                  </a:lnTo>
                  <a:lnTo>
                    <a:pt x="1155" y="31457"/>
                  </a:lnTo>
                  <a:lnTo>
                    <a:pt x="1155" y="31838"/>
                  </a:lnTo>
                  <a:lnTo>
                    <a:pt x="1155" y="32219"/>
                  </a:lnTo>
                  <a:lnTo>
                    <a:pt x="1155" y="32600"/>
                  </a:lnTo>
                  <a:lnTo>
                    <a:pt x="1155" y="32994"/>
                  </a:lnTo>
                  <a:lnTo>
                    <a:pt x="1358" y="33185"/>
                  </a:lnTo>
                  <a:lnTo>
                    <a:pt x="1358" y="33566"/>
                  </a:lnTo>
                  <a:lnTo>
                    <a:pt x="1739" y="33566"/>
                  </a:lnTo>
                  <a:lnTo>
                    <a:pt x="1739" y="33947"/>
                  </a:lnTo>
                  <a:lnTo>
                    <a:pt x="1739" y="34328"/>
                  </a:lnTo>
                  <a:lnTo>
                    <a:pt x="2120" y="34721"/>
                  </a:lnTo>
                  <a:lnTo>
                    <a:pt x="1739" y="34721"/>
                  </a:lnTo>
                  <a:lnTo>
                    <a:pt x="1739" y="34328"/>
                  </a:lnTo>
                  <a:lnTo>
                    <a:pt x="1739" y="33947"/>
                  </a:lnTo>
                  <a:lnTo>
                    <a:pt x="1739" y="34328"/>
                  </a:lnTo>
                  <a:lnTo>
                    <a:pt x="1739" y="33947"/>
                  </a:lnTo>
                  <a:lnTo>
                    <a:pt x="1358" y="33947"/>
                  </a:lnTo>
                  <a:lnTo>
                    <a:pt x="1155" y="33947"/>
                  </a:lnTo>
                  <a:lnTo>
                    <a:pt x="1155" y="34328"/>
                  </a:lnTo>
                  <a:lnTo>
                    <a:pt x="774" y="34328"/>
                  </a:lnTo>
                  <a:lnTo>
                    <a:pt x="774" y="33947"/>
                  </a:lnTo>
                  <a:lnTo>
                    <a:pt x="393" y="33947"/>
                  </a:lnTo>
                  <a:lnTo>
                    <a:pt x="393" y="33566"/>
                  </a:lnTo>
                  <a:lnTo>
                    <a:pt x="0" y="33566"/>
                  </a:lnTo>
                  <a:lnTo>
                    <a:pt x="0" y="33185"/>
                  </a:lnTo>
                  <a:lnTo>
                    <a:pt x="0" y="32994"/>
                  </a:lnTo>
                  <a:lnTo>
                    <a:pt x="0" y="32600"/>
                  </a:lnTo>
                  <a:lnTo>
                    <a:pt x="0" y="32219"/>
                  </a:lnTo>
                  <a:lnTo>
                    <a:pt x="393" y="32219"/>
                  </a:lnTo>
                  <a:lnTo>
                    <a:pt x="393" y="31838"/>
                  </a:lnTo>
                  <a:lnTo>
                    <a:pt x="393" y="31457"/>
                  </a:lnTo>
                  <a:lnTo>
                    <a:pt x="393" y="31076"/>
                  </a:lnTo>
                  <a:lnTo>
                    <a:pt x="393" y="30683"/>
                  </a:lnTo>
                  <a:lnTo>
                    <a:pt x="774" y="30683"/>
                  </a:lnTo>
                  <a:lnTo>
                    <a:pt x="774" y="24739"/>
                  </a:lnTo>
                  <a:lnTo>
                    <a:pt x="393" y="24739"/>
                  </a:lnTo>
                  <a:lnTo>
                    <a:pt x="393" y="24358"/>
                  </a:lnTo>
                  <a:lnTo>
                    <a:pt x="774" y="24358"/>
                  </a:lnTo>
                  <a:lnTo>
                    <a:pt x="393" y="24358"/>
                  </a:lnTo>
                  <a:lnTo>
                    <a:pt x="774" y="24358"/>
                  </a:lnTo>
                  <a:lnTo>
                    <a:pt x="393" y="24358"/>
                  </a:lnTo>
                  <a:lnTo>
                    <a:pt x="774" y="23977"/>
                  </a:lnTo>
                  <a:lnTo>
                    <a:pt x="393" y="23977"/>
                  </a:lnTo>
                  <a:lnTo>
                    <a:pt x="393" y="23787"/>
                  </a:lnTo>
                  <a:lnTo>
                    <a:pt x="393" y="23393"/>
                  </a:lnTo>
                  <a:lnTo>
                    <a:pt x="393" y="23012"/>
                  </a:lnTo>
                  <a:lnTo>
                    <a:pt x="393" y="22631"/>
                  </a:lnTo>
                  <a:lnTo>
                    <a:pt x="774" y="2263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0" name="object 3410"/>
            <p:cNvSpPr/>
            <p:nvPr/>
          </p:nvSpPr>
          <p:spPr>
            <a:xfrm>
              <a:off x="4776605" y="2230829"/>
              <a:ext cx="5080" cy="27305"/>
            </a:xfrm>
            <a:custGeom>
              <a:avLst/>
              <a:gdLst/>
              <a:ahLst/>
              <a:cxnLst/>
              <a:rect l="l" t="t" r="r" b="b"/>
              <a:pathLst>
                <a:path w="5079" h="27305">
                  <a:moveTo>
                    <a:pt x="3848" y="0"/>
                  </a:moveTo>
                  <a:lnTo>
                    <a:pt x="2311" y="1143"/>
                  </a:lnTo>
                  <a:lnTo>
                    <a:pt x="2311" y="1536"/>
                  </a:lnTo>
                  <a:lnTo>
                    <a:pt x="3073" y="1536"/>
                  </a:lnTo>
                  <a:lnTo>
                    <a:pt x="3073" y="1143"/>
                  </a:lnTo>
                  <a:lnTo>
                    <a:pt x="3467" y="1143"/>
                  </a:lnTo>
                  <a:lnTo>
                    <a:pt x="3467" y="762"/>
                  </a:lnTo>
                  <a:lnTo>
                    <a:pt x="3848" y="762"/>
                  </a:lnTo>
                  <a:lnTo>
                    <a:pt x="3848" y="0"/>
                  </a:lnTo>
                  <a:close/>
                </a:path>
                <a:path w="5079" h="27305">
                  <a:moveTo>
                    <a:pt x="4622" y="17881"/>
                  </a:moveTo>
                  <a:lnTo>
                    <a:pt x="3467" y="17881"/>
                  </a:lnTo>
                  <a:lnTo>
                    <a:pt x="3467" y="18262"/>
                  </a:lnTo>
                  <a:lnTo>
                    <a:pt x="3073" y="18643"/>
                  </a:lnTo>
                  <a:lnTo>
                    <a:pt x="3467" y="18643"/>
                  </a:lnTo>
                  <a:lnTo>
                    <a:pt x="3467" y="19037"/>
                  </a:lnTo>
                  <a:lnTo>
                    <a:pt x="2692" y="19037"/>
                  </a:lnTo>
                  <a:lnTo>
                    <a:pt x="2692" y="19608"/>
                  </a:lnTo>
                  <a:lnTo>
                    <a:pt x="3073" y="19608"/>
                  </a:lnTo>
                  <a:lnTo>
                    <a:pt x="3073" y="20383"/>
                  </a:lnTo>
                  <a:lnTo>
                    <a:pt x="3467" y="20383"/>
                  </a:lnTo>
                  <a:lnTo>
                    <a:pt x="3467" y="19989"/>
                  </a:lnTo>
                  <a:lnTo>
                    <a:pt x="3848" y="19989"/>
                  </a:lnTo>
                  <a:lnTo>
                    <a:pt x="3848" y="19227"/>
                  </a:lnTo>
                  <a:lnTo>
                    <a:pt x="4229" y="19227"/>
                  </a:lnTo>
                  <a:lnTo>
                    <a:pt x="4229" y="18262"/>
                  </a:lnTo>
                  <a:lnTo>
                    <a:pt x="4622" y="18262"/>
                  </a:lnTo>
                  <a:lnTo>
                    <a:pt x="4622" y="17881"/>
                  </a:lnTo>
                  <a:close/>
                </a:path>
                <a:path w="5079" h="27305">
                  <a:moveTo>
                    <a:pt x="3848" y="19989"/>
                  </a:moveTo>
                  <a:lnTo>
                    <a:pt x="3467" y="19989"/>
                  </a:lnTo>
                  <a:lnTo>
                    <a:pt x="3467" y="20383"/>
                  </a:lnTo>
                  <a:lnTo>
                    <a:pt x="3848" y="20383"/>
                  </a:lnTo>
                  <a:lnTo>
                    <a:pt x="3848" y="19989"/>
                  </a:lnTo>
                  <a:close/>
                </a:path>
                <a:path w="5079" h="27305">
                  <a:moveTo>
                    <a:pt x="4229" y="19227"/>
                  </a:moveTo>
                  <a:lnTo>
                    <a:pt x="3848" y="19227"/>
                  </a:lnTo>
                  <a:lnTo>
                    <a:pt x="4229" y="19608"/>
                  </a:lnTo>
                  <a:lnTo>
                    <a:pt x="4229" y="19227"/>
                  </a:lnTo>
                  <a:close/>
                </a:path>
                <a:path w="5079" h="27305">
                  <a:moveTo>
                    <a:pt x="4622" y="18262"/>
                  </a:moveTo>
                  <a:lnTo>
                    <a:pt x="4229" y="18262"/>
                  </a:lnTo>
                  <a:lnTo>
                    <a:pt x="4229" y="18643"/>
                  </a:lnTo>
                  <a:lnTo>
                    <a:pt x="4622" y="18262"/>
                  </a:lnTo>
                  <a:close/>
                </a:path>
                <a:path w="5079" h="27305">
                  <a:moveTo>
                    <a:pt x="4229" y="17500"/>
                  </a:moveTo>
                  <a:lnTo>
                    <a:pt x="3848" y="17500"/>
                  </a:lnTo>
                  <a:lnTo>
                    <a:pt x="3848" y="17881"/>
                  </a:lnTo>
                  <a:lnTo>
                    <a:pt x="4229" y="17881"/>
                  </a:lnTo>
                  <a:lnTo>
                    <a:pt x="4229" y="17500"/>
                  </a:lnTo>
                  <a:close/>
                </a:path>
                <a:path w="5079" h="27305">
                  <a:moveTo>
                    <a:pt x="1930" y="22288"/>
                  </a:moveTo>
                  <a:lnTo>
                    <a:pt x="1536" y="22288"/>
                  </a:lnTo>
                  <a:lnTo>
                    <a:pt x="1536" y="22682"/>
                  </a:lnTo>
                  <a:lnTo>
                    <a:pt x="1930" y="22682"/>
                  </a:lnTo>
                  <a:lnTo>
                    <a:pt x="1930" y="22288"/>
                  </a:lnTo>
                  <a:close/>
                </a:path>
                <a:path w="5079" h="27305">
                  <a:moveTo>
                    <a:pt x="1917" y="24409"/>
                  </a:moveTo>
                  <a:lnTo>
                    <a:pt x="774" y="24409"/>
                  </a:lnTo>
                  <a:lnTo>
                    <a:pt x="774" y="24803"/>
                  </a:lnTo>
                  <a:lnTo>
                    <a:pt x="1155" y="24803"/>
                  </a:lnTo>
                  <a:lnTo>
                    <a:pt x="1536" y="25196"/>
                  </a:lnTo>
                  <a:lnTo>
                    <a:pt x="1917" y="25196"/>
                  </a:lnTo>
                  <a:lnTo>
                    <a:pt x="1917" y="24409"/>
                  </a:lnTo>
                  <a:close/>
                </a:path>
                <a:path w="5079" h="27305">
                  <a:moveTo>
                    <a:pt x="1536" y="24041"/>
                  </a:moveTo>
                  <a:lnTo>
                    <a:pt x="1155" y="24041"/>
                  </a:lnTo>
                  <a:lnTo>
                    <a:pt x="1155" y="24409"/>
                  </a:lnTo>
                  <a:lnTo>
                    <a:pt x="1536" y="24409"/>
                  </a:lnTo>
                  <a:lnTo>
                    <a:pt x="1536" y="24041"/>
                  </a:lnTo>
                  <a:close/>
                </a:path>
                <a:path w="5079" h="27305">
                  <a:moveTo>
                    <a:pt x="1536" y="25958"/>
                  </a:moveTo>
                  <a:lnTo>
                    <a:pt x="1155" y="25958"/>
                  </a:lnTo>
                  <a:lnTo>
                    <a:pt x="1155" y="26339"/>
                  </a:lnTo>
                  <a:lnTo>
                    <a:pt x="1536" y="26339"/>
                  </a:lnTo>
                  <a:lnTo>
                    <a:pt x="1536" y="25958"/>
                  </a:lnTo>
                  <a:close/>
                </a:path>
                <a:path w="5079" h="27305">
                  <a:moveTo>
                    <a:pt x="381" y="26339"/>
                  </a:moveTo>
                  <a:lnTo>
                    <a:pt x="0" y="26339"/>
                  </a:lnTo>
                  <a:lnTo>
                    <a:pt x="0" y="26720"/>
                  </a:lnTo>
                  <a:lnTo>
                    <a:pt x="381" y="26720"/>
                  </a:lnTo>
                  <a:lnTo>
                    <a:pt x="381" y="26339"/>
                  </a:lnTo>
                  <a:close/>
                </a:path>
                <a:path w="5079" h="27305">
                  <a:moveTo>
                    <a:pt x="1536" y="26720"/>
                  </a:moveTo>
                  <a:lnTo>
                    <a:pt x="1155" y="26720"/>
                  </a:lnTo>
                  <a:lnTo>
                    <a:pt x="1155" y="27114"/>
                  </a:lnTo>
                  <a:lnTo>
                    <a:pt x="1536" y="27114"/>
                  </a:lnTo>
                  <a:lnTo>
                    <a:pt x="1536" y="2672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1" name="object 3411"/>
            <p:cNvSpPr/>
            <p:nvPr/>
          </p:nvSpPr>
          <p:spPr>
            <a:xfrm>
              <a:off x="4778140" y="2230822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60">
                  <a:moveTo>
                    <a:pt x="774" y="1155"/>
                  </a:moveTo>
                  <a:lnTo>
                    <a:pt x="2311" y="0"/>
                  </a:lnTo>
                  <a:lnTo>
                    <a:pt x="2311" y="393"/>
                  </a:lnTo>
                  <a:lnTo>
                    <a:pt x="2311" y="774"/>
                  </a:lnTo>
                  <a:lnTo>
                    <a:pt x="1930" y="774"/>
                  </a:lnTo>
                  <a:lnTo>
                    <a:pt x="1930" y="1155"/>
                  </a:lnTo>
                  <a:lnTo>
                    <a:pt x="1549" y="1155"/>
                  </a:lnTo>
                  <a:lnTo>
                    <a:pt x="1549" y="1536"/>
                  </a:lnTo>
                  <a:lnTo>
                    <a:pt x="1155" y="1536"/>
                  </a:lnTo>
                  <a:lnTo>
                    <a:pt x="774" y="1536"/>
                  </a:lnTo>
                  <a:lnTo>
                    <a:pt x="774" y="1155"/>
                  </a:lnTo>
                  <a:close/>
                </a:path>
                <a:path w="3175" h="22860">
                  <a:moveTo>
                    <a:pt x="2311" y="17500"/>
                  </a:moveTo>
                  <a:lnTo>
                    <a:pt x="2705" y="17500"/>
                  </a:lnTo>
                  <a:lnTo>
                    <a:pt x="2705" y="17881"/>
                  </a:lnTo>
                  <a:lnTo>
                    <a:pt x="3086" y="17881"/>
                  </a:lnTo>
                  <a:lnTo>
                    <a:pt x="3086" y="18275"/>
                  </a:lnTo>
                  <a:lnTo>
                    <a:pt x="2705" y="18656"/>
                  </a:lnTo>
                  <a:lnTo>
                    <a:pt x="2705" y="18275"/>
                  </a:lnTo>
                  <a:lnTo>
                    <a:pt x="2705" y="18656"/>
                  </a:lnTo>
                  <a:lnTo>
                    <a:pt x="3086" y="18656"/>
                  </a:lnTo>
                  <a:lnTo>
                    <a:pt x="2705" y="18656"/>
                  </a:lnTo>
                  <a:lnTo>
                    <a:pt x="2705" y="19037"/>
                  </a:lnTo>
                  <a:lnTo>
                    <a:pt x="2705" y="19227"/>
                  </a:lnTo>
                  <a:lnTo>
                    <a:pt x="2705" y="19621"/>
                  </a:lnTo>
                  <a:lnTo>
                    <a:pt x="2311" y="19227"/>
                  </a:lnTo>
                  <a:lnTo>
                    <a:pt x="2311" y="19621"/>
                  </a:lnTo>
                  <a:lnTo>
                    <a:pt x="2705" y="19621"/>
                  </a:lnTo>
                  <a:lnTo>
                    <a:pt x="2311" y="19621"/>
                  </a:lnTo>
                  <a:lnTo>
                    <a:pt x="2311" y="20002"/>
                  </a:lnTo>
                  <a:lnTo>
                    <a:pt x="2311" y="20383"/>
                  </a:lnTo>
                  <a:lnTo>
                    <a:pt x="1930" y="20383"/>
                  </a:lnTo>
                  <a:lnTo>
                    <a:pt x="1930" y="20002"/>
                  </a:lnTo>
                  <a:lnTo>
                    <a:pt x="1549" y="20002"/>
                  </a:lnTo>
                  <a:lnTo>
                    <a:pt x="1549" y="19621"/>
                  </a:lnTo>
                  <a:lnTo>
                    <a:pt x="1930" y="19621"/>
                  </a:lnTo>
                  <a:lnTo>
                    <a:pt x="1549" y="19621"/>
                  </a:lnTo>
                  <a:lnTo>
                    <a:pt x="1549" y="20002"/>
                  </a:lnTo>
                  <a:lnTo>
                    <a:pt x="1549" y="20383"/>
                  </a:lnTo>
                  <a:lnTo>
                    <a:pt x="1549" y="20002"/>
                  </a:lnTo>
                  <a:lnTo>
                    <a:pt x="1549" y="19621"/>
                  </a:lnTo>
                  <a:lnTo>
                    <a:pt x="1155" y="19621"/>
                  </a:lnTo>
                  <a:lnTo>
                    <a:pt x="1155" y="19227"/>
                  </a:lnTo>
                  <a:lnTo>
                    <a:pt x="1155" y="19037"/>
                  </a:lnTo>
                  <a:lnTo>
                    <a:pt x="1549" y="19037"/>
                  </a:lnTo>
                  <a:lnTo>
                    <a:pt x="1549" y="18656"/>
                  </a:lnTo>
                  <a:lnTo>
                    <a:pt x="1549" y="19037"/>
                  </a:lnTo>
                  <a:lnTo>
                    <a:pt x="1930" y="19037"/>
                  </a:lnTo>
                  <a:lnTo>
                    <a:pt x="1930" y="18656"/>
                  </a:lnTo>
                  <a:lnTo>
                    <a:pt x="1549" y="18656"/>
                  </a:lnTo>
                  <a:lnTo>
                    <a:pt x="1930" y="18656"/>
                  </a:lnTo>
                  <a:lnTo>
                    <a:pt x="1549" y="18656"/>
                  </a:lnTo>
                  <a:lnTo>
                    <a:pt x="1930" y="18275"/>
                  </a:lnTo>
                  <a:lnTo>
                    <a:pt x="1930" y="17881"/>
                  </a:lnTo>
                  <a:lnTo>
                    <a:pt x="2311" y="17881"/>
                  </a:lnTo>
                  <a:lnTo>
                    <a:pt x="1930" y="17881"/>
                  </a:lnTo>
                  <a:lnTo>
                    <a:pt x="2311" y="17881"/>
                  </a:lnTo>
                  <a:lnTo>
                    <a:pt x="1930" y="17881"/>
                  </a:lnTo>
                  <a:lnTo>
                    <a:pt x="2311" y="17881"/>
                  </a:lnTo>
                  <a:lnTo>
                    <a:pt x="2311" y="17500"/>
                  </a:lnTo>
                  <a:lnTo>
                    <a:pt x="1930" y="17500"/>
                  </a:lnTo>
                  <a:lnTo>
                    <a:pt x="2311" y="17500"/>
                  </a:lnTo>
                  <a:close/>
                </a:path>
                <a:path w="3175" h="22860">
                  <a:moveTo>
                    <a:pt x="2705" y="19037"/>
                  </a:moveTo>
                  <a:lnTo>
                    <a:pt x="2705" y="19227"/>
                  </a:lnTo>
                  <a:lnTo>
                    <a:pt x="3086" y="19227"/>
                  </a:lnTo>
                  <a:lnTo>
                    <a:pt x="2705" y="19227"/>
                  </a:lnTo>
                  <a:lnTo>
                    <a:pt x="2705" y="19037"/>
                  </a:lnTo>
                  <a:close/>
                </a:path>
                <a:path w="3175" h="22860">
                  <a:moveTo>
                    <a:pt x="0" y="22313"/>
                  </a:moveTo>
                  <a:lnTo>
                    <a:pt x="393" y="22313"/>
                  </a:lnTo>
                  <a:lnTo>
                    <a:pt x="393" y="22694"/>
                  </a:lnTo>
                  <a:lnTo>
                    <a:pt x="774" y="22694"/>
                  </a:lnTo>
                  <a:lnTo>
                    <a:pt x="393" y="22694"/>
                  </a:lnTo>
                  <a:lnTo>
                    <a:pt x="0" y="22694"/>
                  </a:lnTo>
                  <a:lnTo>
                    <a:pt x="0" y="2231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2" name="object 3412"/>
            <p:cNvSpPr/>
            <p:nvPr/>
          </p:nvSpPr>
          <p:spPr>
            <a:xfrm>
              <a:off x="4781225" y="22486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3" name="object 3413"/>
            <p:cNvSpPr/>
            <p:nvPr/>
          </p:nvSpPr>
          <p:spPr>
            <a:xfrm>
              <a:off x="4075236" y="2147243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15036" y="32511"/>
                  </a:moveTo>
                  <a:lnTo>
                    <a:pt x="9766" y="32511"/>
                  </a:lnTo>
                  <a:lnTo>
                    <a:pt x="9372" y="33654"/>
                  </a:lnTo>
                  <a:lnTo>
                    <a:pt x="9372" y="34416"/>
                  </a:lnTo>
                  <a:lnTo>
                    <a:pt x="10934" y="34035"/>
                  </a:lnTo>
                  <a:lnTo>
                    <a:pt x="11722" y="33654"/>
                  </a:lnTo>
                  <a:lnTo>
                    <a:pt x="12890" y="33654"/>
                  </a:lnTo>
                  <a:lnTo>
                    <a:pt x="13284" y="33273"/>
                  </a:lnTo>
                  <a:lnTo>
                    <a:pt x="13284" y="32892"/>
                  </a:lnTo>
                  <a:lnTo>
                    <a:pt x="15036" y="32892"/>
                  </a:lnTo>
                  <a:lnTo>
                    <a:pt x="15036" y="32511"/>
                  </a:lnTo>
                  <a:close/>
                </a:path>
                <a:path w="36195" h="34925">
                  <a:moveTo>
                    <a:pt x="13868" y="32892"/>
                  </a:moveTo>
                  <a:lnTo>
                    <a:pt x="13284" y="32892"/>
                  </a:lnTo>
                  <a:lnTo>
                    <a:pt x="13677" y="33273"/>
                  </a:lnTo>
                  <a:lnTo>
                    <a:pt x="13868" y="32892"/>
                  </a:lnTo>
                  <a:close/>
                </a:path>
                <a:path w="36195" h="34925">
                  <a:moveTo>
                    <a:pt x="15824" y="31749"/>
                  </a:moveTo>
                  <a:lnTo>
                    <a:pt x="9766" y="31749"/>
                  </a:lnTo>
                  <a:lnTo>
                    <a:pt x="9766" y="32130"/>
                  </a:lnTo>
                  <a:lnTo>
                    <a:pt x="10160" y="32511"/>
                  </a:lnTo>
                  <a:lnTo>
                    <a:pt x="15430" y="32511"/>
                  </a:lnTo>
                  <a:lnTo>
                    <a:pt x="15824" y="32130"/>
                  </a:lnTo>
                  <a:lnTo>
                    <a:pt x="15824" y="31749"/>
                  </a:lnTo>
                  <a:close/>
                </a:path>
                <a:path w="36195" h="34925">
                  <a:moveTo>
                    <a:pt x="16598" y="30098"/>
                  </a:moveTo>
                  <a:lnTo>
                    <a:pt x="8788" y="30098"/>
                  </a:lnTo>
                  <a:lnTo>
                    <a:pt x="8394" y="30860"/>
                  </a:lnTo>
                  <a:lnTo>
                    <a:pt x="8788" y="30860"/>
                  </a:lnTo>
                  <a:lnTo>
                    <a:pt x="8788" y="30987"/>
                  </a:lnTo>
                  <a:lnTo>
                    <a:pt x="9372" y="30987"/>
                  </a:lnTo>
                  <a:lnTo>
                    <a:pt x="8991" y="31368"/>
                  </a:lnTo>
                  <a:lnTo>
                    <a:pt x="9372" y="31749"/>
                  </a:lnTo>
                  <a:lnTo>
                    <a:pt x="16205" y="31749"/>
                  </a:lnTo>
                  <a:lnTo>
                    <a:pt x="16598" y="30987"/>
                  </a:lnTo>
                  <a:lnTo>
                    <a:pt x="16205" y="30860"/>
                  </a:lnTo>
                  <a:lnTo>
                    <a:pt x="16205" y="30479"/>
                  </a:lnTo>
                  <a:lnTo>
                    <a:pt x="16598" y="30479"/>
                  </a:lnTo>
                  <a:lnTo>
                    <a:pt x="16598" y="30098"/>
                  </a:lnTo>
                  <a:close/>
                </a:path>
                <a:path w="36195" h="34925">
                  <a:moveTo>
                    <a:pt x="16598" y="29717"/>
                  </a:moveTo>
                  <a:lnTo>
                    <a:pt x="7620" y="29717"/>
                  </a:lnTo>
                  <a:lnTo>
                    <a:pt x="7620" y="30098"/>
                  </a:lnTo>
                  <a:lnTo>
                    <a:pt x="8013" y="30479"/>
                  </a:lnTo>
                  <a:lnTo>
                    <a:pt x="8394" y="30098"/>
                  </a:lnTo>
                  <a:lnTo>
                    <a:pt x="16598" y="30098"/>
                  </a:lnTo>
                  <a:lnTo>
                    <a:pt x="16598" y="29717"/>
                  </a:lnTo>
                  <a:close/>
                </a:path>
                <a:path w="36195" h="34925">
                  <a:moveTo>
                    <a:pt x="7620" y="28955"/>
                  </a:moveTo>
                  <a:lnTo>
                    <a:pt x="7226" y="29717"/>
                  </a:lnTo>
                  <a:lnTo>
                    <a:pt x="16992" y="29717"/>
                  </a:lnTo>
                  <a:lnTo>
                    <a:pt x="16992" y="29336"/>
                  </a:lnTo>
                  <a:lnTo>
                    <a:pt x="8013" y="29336"/>
                  </a:lnTo>
                  <a:lnTo>
                    <a:pt x="7620" y="28955"/>
                  </a:lnTo>
                  <a:close/>
                </a:path>
                <a:path w="36195" h="34925">
                  <a:moveTo>
                    <a:pt x="18554" y="26923"/>
                  </a:moveTo>
                  <a:lnTo>
                    <a:pt x="6057" y="26923"/>
                  </a:lnTo>
                  <a:lnTo>
                    <a:pt x="7226" y="27304"/>
                  </a:lnTo>
                  <a:lnTo>
                    <a:pt x="7620" y="27304"/>
                  </a:lnTo>
                  <a:lnTo>
                    <a:pt x="7226" y="28066"/>
                  </a:lnTo>
                  <a:lnTo>
                    <a:pt x="8013" y="28066"/>
                  </a:lnTo>
                  <a:lnTo>
                    <a:pt x="8013" y="28447"/>
                  </a:lnTo>
                  <a:lnTo>
                    <a:pt x="8394" y="28447"/>
                  </a:lnTo>
                  <a:lnTo>
                    <a:pt x="8013" y="29336"/>
                  </a:lnTo>
                  <a:lnTo>
                    <a:pt x="17767" y="29336"/>
                  </a:lnTo>
                  <a:lnTo>
                    <a:pt x="17767" y="28955"/>
                  </a:lnTo>
                  <a:lnTo>
                    <a:pt x="18161" y="28955"/>
                  </a:lnTo>
                  <a:lnTo>
                    <a:pt x="18554" y="28447"/>
                  </a:lnTo>
                  <a:lnTo>
                    <a:pt x="18554" y="27685"/>
                  </a:lnTo>
                  <a:lnTo>
                    <a:pt x="18161" y="27685"/>
                  </a:lnTo>
                  <a:lnTo>
                    <a:pt x="18554" y="26923"/>
                  </a:lnTo>
                  <a:close/>
                </a:path>
                <a:path w="36195" h="34925">
                  <a:moveTo>
                    <a:pt x="24560" y="23367"/>
                  </a:moveTo>
                  <a:lnTo>
                    <a:pt x="5664" y="23367"/>
                  </a:lnTo>
                  <a:lnTo>
                    <a:pt x="5664" y="25272"/>
                  </a:lnTo>
                  <a:lnTo>
                    <a:pt x="5270" y="25272"/>
                  </a:lnTo>
                  <a:lnTo>
                    <a:pt x="5270" y="25653"/>
                  </a:lnTo>
                  <a:lnTo>
                    <a:pt x="6057" y="25653"/>
                  </a:lnTo>
                  <a:lnTo>
                    <a:pt x="6057" y="26161"/>
                  </a:lnTo>
                  <a:lnTo>
                    <a:pt x="5664" y="26542"/>
                  </a:lnTo>
                  <a:lnTo>
                    <a:pt x="5664" y="26923"/>
                  </a:lnTo>
                  <a:lnTo>
                    <a:pt x="18745" y="26923"/>
                  </a:lnTo>
                  <a:lnTo>
                    <a:pt x="18745" y="26161"/>
                  </a:lnTo>
                  <a:lnTo>
                    <a:pt x="19138" y="26161"/>
                  </a:lnTo>
                  <a:lnTo>
                    <a:pt x="19532" y="26034"/>
                  </a:lnTo>
                  <a:lnTo>
                    <a:pt x="21475" y="26034"/>
                  </a:lnTo>
                  <a:lnTo>
                    <a:pt x="21869" y="25272"/>
                  </a:lnTo>
                  <a:lnTo>
                    <a:pt x="21475" y="24891"/>
                  </a:lnTo>
                  <a:lnTo>
                    <a:pt x="21869" y="24129"/>
                  </a:lnTo>
                  <a:lnTo>
                    <a:pt x="23037" y="24129"/>
                  </a:lnTo>
                  <a:lnTo>
                    <a:pt x="23241" y="23748"/>
                  </a:lnTo>
                  <a:lnTo>
                    <a:pt x="24288" y="23748"/>
                  </a:lnTo>
                  <a:lnTo>
                    <a:pt x="24560" y="23367"/>
                  </a:lnTo>
                  <a:close/>
                </a:path>
                <a:path w="36195" h="34925">
                  <a:moveTo>
                    <a:pt x="21475" y="26034"/>
                  </a:moveTo>
                  <a:lnTo>
                    <a:pt x="19532" y="26034"/>
                  </a:lnTo>
                  <a:lnTo>
                    <a:pt x="19913" y="26161"/>
                  </a:lnTo>
                  <a:lnTo>
                    <a:pt x="19913" y="26542"/>
                  </a:lnTo>
                  <a:lnTo>
                    <a:pt x="20701" y="26542"/>
                  </a:lnTo>
                  <a:lnTo>
                    <a:pt x="21475" y="26034"/>
                  </a:lnTo>
                  <a:close/>
                </a:path>
                <a:path w="36195" h="34925">
                  <a:moveTo>
                    <a:pt x="23037" y="24129"/>
                  </a:moveTo>
                  <a:lnTo>
                    <a:pt x="21869" y="24129"/>
                  </a:lnTo>
                  <a:lnTo>
                    <a:pt x="22263" y="24510"/>
                  </a:lnTo>
                  <a:lnTo>
                    <a:pt x="22656" y="24510"/>
                  </a:lnTo>
                  <a:lnTo>
                    <a:pt x="23037" y="24129"/>
                  </a:lnTo>
                  <a:close/>
                </a:path>
                <a:path w="36195" h="34925">
                  <a:moveTo>
                    <a:pt x="25971" y="22097"/>
                  </a:moveTo>
                  <a:lnTo>
                    <a:pt x="4495" y="22097"/>
                  </a:lnTo>
                  <a:lnTo>
                    <a:pt x="4305" y="22478"/>
                  </a:lnTo>
                  <a:lnTo>
                    <a:pt x="3911" y="22986"/>
                  </a:lnTo>
                  <a:lnTo>
                    <a:pt x="4889" y="22986"/>
                  </a:lnTo>
                  <a:lnTo>
                    <a:pt x="4495" y="23367"/>
                  </a:lnTo>
                  <a:lnTo>
                    <a:pt x="4889" y="23748"/>
                  </a:lnTo>
                  <a:lnTo>
                    <a:pt x="4495" y="23748"/>
                  </a:lnTo>
                  <a:lnTo>
                    <a:pt x="4495" y="24129"/>
                  </a:lnTo>
                  <a:lnTo>
                    <a:pt x="4889" y="24129"/>
                  </a:lnTo>
                  <a:lnTo>
                    <a:pt x="5270" y="23748"/>
                  </a:lnTo>
                  <a:lnTo>
                    <a:pt x="5270" y="23367"/>
                  </a:lnTo>
                  <a:lnTo>
                    <a:pt x="24560" y="23367"/>
                  </a:lnTo>
                  <a:lnTo>
                    <a:pt x="25196" y="22478"/>
                  </a:lnTo>
                  <a:lnTo>
                    <a:pt x="25971" y="22478"/>
                  </a:lnTo>
                  <a:lnTo>
                    <a:pt x="25971" y="22097"/>
                  </a:lnTo>
                  <a:close/>
                </a:path>
                <a:path w="36195" h="34925">
                  <a:moveTo>
                    <a:pt x="24288" y="23748"/>
                  </a:moveTo>
                  <a:lnTo>
                    <a:pt x="23634" y="23748"/>
                  </a:lnTo>
                  <a:lnTo>
                    <a:pt x="24015" y="24129"/>
                  </a:lnTo>
                  <a:lnTo>
                    <a:pt x="24288" y="23748"/>
                  </a:lnTo>
                  <a:close/>
                </a:path>
                <a:path w="36195" h="34925">
                  <a:moveTo>
                    <a:pt x="25971" y="22478"/>
                  </a:moveTo>
                  <a:lnTo>
                    <a:pt x="25196" y="22478"/>
                  </a:lnTo>
                  <a:lnTo>
                    <a:pt x="25971" y="22986"/>
                  </a:lnTo>
                  <a:lnTo>
                    <a:pt x="25971" y="22478"/>
                  </a:lnTo>
                  <a:close/>
                </a:path>
                <a:path w="36195" h="34925">
                  <a:moveTo>
                    <a:pt x="26365" y="21208"/>
                  </a:moveTo>
                  <a:lnTo>
                    <a:pt x="3911" y="21208"/>
                  </a:lnTo>
                  <a:lnTo>
                    <a:pt x="4495" y="21335"/>
                  </a:lnTo>
                  <a:lnTo>
                    <a:pt x="4495" y="21716"/>
                  </a:lnTo>
                  <a:lnTo>
                    <a:pt x="4889" y="22097"/>
                  </a:lnTo>
                  <a:lnTo>
                    <a:pt x="25577" y="22097"/>
                  </a:lnTo>
                  <a:lnTo>
                    <a:pt x="25577" y="21716"/>
                  </a:lnTo>
                  <a:lnTo>
                    <a:pt x="25971" y="21716"/>
                  </a:lnTo>
                  <a:lnTo>
                    <a:pt x="26365" y="21335"/>
                  </a:lnTo>
                  <a:lnTo>
                    <a:pt x="26365" y="21208"/>
                  </a:lnTo>
                  <a:close/>
                </a:path>
                <a:path w="36195" h="34925">
                  <a:moveTo>
                    <a:pt x="1955" y="20827"/>
                  </a:moveTo>
                  <a:lnTo>
                    <a:pt x="1562" y="21208"/>
                  </a:lnTo>
                  <a:lnTo>
                    <a:pt x="1955" y="21335"/>
                  </a:lnTo>
                  <a:lnTo>
                    <a:pt x="1955" y="20827"/>
                  </a:lnTo>
                  <a:close/>
                </a:path>
                <a:path w="36195" h="34925">
                  <a:moveTo>
                    <a:pt x="27139" y="20446"/>
                  </a:moveTo>
                  <a:lnTo>
                    <a:pt x="2743" y="20446"/>
                  </a:lnTo>
                  <a:lnTo>
                    <a:pt x="3124" y="20827"/>
                  </a:lnTo>
                  <a:lnTo>
                    <a:pt x="3517" y="20827"/>
                  </a:lnTo>
                  <a:lnTo>
                    <a:pt x="3517" y="21208"/>
                  </a:lnTo>
                  <a:lnTo>
                    <a:pt x="26758" y="21208"/>
                  </a:lnTo>
                  <a:lnTo>
                    <a:pt x="27139" y="20446"/>
                  </a:lnTo>
                  <a:close/>
                </a:path>
                <a:path w="36195" h="34925">
                  <a:moveTo>
                    <a:pt x="27927" y="17779"/>
                  </a:moveTo>
                  <a:lnTo>
                    <a:pt x="1955" y="17779"/>
                  </a:lnTo>
                  <a:lnTo>
                    <a:pt x="1562" y="18922"/>
                  </a:lnTo>
                  <a:lnTo>
                    <a:pt x="1562" y="19303"/>
                  </a:lnTo>
                  <a:lnTo>
                    <a:pt x="1955" y="19303"/>
                  </a:lnTo>
                  <a:lnTo>
                    <a:pt x="1955" y="20827"/>
                  </a:lnTo>
                  <a:lnTo>
                    <a:pt x="2349" y="20827"/>
                  </a:lnTo>
                  <a:lnTo>
                    <a:pt x="2743" y="20446"/>
                  </a:lnTo>
                  <a:lnTo>
                    <a:pt x="27139" y="20446"/>
                  </a:lnTo>
                  <a:lnTo>
                    <a:pt x="27533" y="20065"/>
                  </a:lnTo>
                  <a:lnTo>
                    <a:pt x="27139" y="20065"/>
                  </a:lnTo>
                  <a:lnTo>
                    <a:pt x="27927" y="19684"/>
                  </a:lnTo>
                  <a:lnTo>
                    <a:pt x="27533" y="19303"/>
                  </a:lnTo>
                  <a:lnTo>
                    <a:pt x="27533" y="18922"/>
                  </a:lnTo>
                  <a:lnTo>
                    <a:pt x="27927" y="18922"/>
                  </a:lnTo>
                  <a:lnTo>
                    <a:pt x="27927" y="18541"/>
                  </a:lnTo>
                  <a:lnTo>
                    <a:pt x="27533" y="18541"/>
                  </a:lnTo>
                  <a:lnTo>
                    <a:pt x="27533" y="18160"/>
                  </a:lnTo>
                  <a:lnTo>
                    <a:pt x="27927" y="17779"/>
                  </a:lnTo>
                  <a:close/>
                </a:path>
                <a:path w="36195" h="34925">
                  <a:moveTo>
                    <a:pt x="27927" y="17017"/>
                  </a:moveTo>
                  <a:lnTo>
                    <a:pt x="1181" y="17017"/>
                  </a:lnTo>
                  <a:lnTo>
                    <a:pt x="1181" y="17779"/>
                  </a:lnTo>
                  <a:lnTo>
                    <a:pt x="27533" y="17779"/>
                  </a:lnTo>
                  <a:lnTo>
                    <a:pt x="27533" y="17398"/>
                  </a:lnTo>
                  <a:lnTo>
                    <a:pt x="27927" y="17398"/>
                  </a:lnTo>
                  <a:lnTo>
                    <a:pt x="27927" y="17017"/>
                  </a:lnTo>
                  <a:close/>
                </a:path>
                <a:path w="36195" h="34925">
                  <a:moveTo>
                    <a:pt x="30073" y="15239"/>
                  </a:moveTo>
                  <a:lnTo>
                    <a:pt x="787" y="15239"/>
                  </a:lnTo>
                  <a:lnTo>
                    <a:pt x="787" y="15620"/>
                  </a:lnTo>
                  <a:lnTo>
                    <a:pt x="0" y="16382"/>
                  </a:lnTo>
                  <a:lnTo>
                    <a:pt x="0" y="16509"/>
                  </a:lnTo>
                  <a:lnTo>
                    <a:pt x="787" y="16509"/>
                  </a:lnTo>
                  <a:lnTo>
                    <a:pt x="787" y="17017"/>
                  </a:lnTo>
                  <a:lnTo>
                    <a:pt x="28117" y="17017"/>
                  </a:lnTo>
                  <a:lnTo>
                    <a:pt x="28511" y="17398"/>
                  </a:lnTo>
                  <a:lnTo>
                    <a:pt x="29286" y="16509"/>
                  </a:lnTo>
                  <a:lnTo>
                    <a:pt x="29286" y="16382"/>
                  </a:lnTo>
                  <a:lnTo>
                    <a:pt x="29679" y="16382"/>
                  </a:lnTo>
                  <a:lnTo>
                    <a:pt x="29679" y="16001"/>
                  </a:lnTo>
                  <a:lnTo>
                    <a:pt x="30073" y="16001"/>
                  </a:lnTo>
                  <a:lnTo>
                    <a:pt x="30073" y="15239"/>
                  </a:lnTo>
                  <a:close/>
                </a:path>
                <a:path w="36195" h="34925">
                  <a:moveTo>
                    <a:pt x="31635" y="13715"/>
                  </a:moveTo>
                  <a:lnTo>
                    <a:pt x="2743" y="13715"/>
                  </a:lnTo>
                  <a:lnTo>
                    <a:pt x="2743" y="14477"/>
                  </a:lnTo>
                  <a:lnTo>
                    <a:pt x="2349" y="14858"/>
                  </a:lnTo>
                  <a:lnTo>
                    <a:pt x="1562" y="14858"/>
                  </a:lnTo>
                  <a:lnTo>
                    <a:pt x="1181" y="15239"/>
                  </a:lnTo>
                  <a:lnTo>
                    <a:pt x="30467" y="15239"/>
                  </a:lnTo>
                  <a:lnTo>
                    <a:pt x="30848" y="14858"/>
                  </a:lnTo>
                  <a:lnTo>
                    <a:pt x="31635" y="13715"/>
                  </a:lnTo>
                  <a:close/>
                </a:path>
                <a:path w="36195" h="34925">
                  <a:moveTo>
                    <a:pt x="33388" y="11556"/>
                  </a:moveTo>
                  <a:lnTo>
                    <a:pt x="1955" y="11556"/>
                  </a:lnTo>
                  <a:lnTo>
                    <a:pt x="2349" y="11810"/>
                  </a:lnTo>
                  <a:lnTo>
                    <a:pt x="2349" y="12191"/>
                  </a:lnTo>
                  <a:lnTo>
                    <a:pt x="1955" y="12572"/>
                  </a:lnTo>
                  <a:lnTo>
                    <a:pt x="1955" y="12953"/>
                  </a:lnTo>
                  <a:lnTo>
                    <a:pt x="2349" y="13334"/>
                  </a:lnTo>
                  <a:lnTo>
                    <a:pt x="2349" y="13715"/>
                  </a:lnTo>
                  <a:lnTo>
                    <a:pt x="32029" y="13715"/>
                  </a:lnTo>
                  <a:lnTo>
                    <a:pt x="32029" y="13334"/>
                  </a:lnTo>
                  <a:lnTo>
                    <a:pt x="32410" y="13334"/>
                  </a:lnTo>
                  <a:lnTo>
                    <a:pt x="32410" y="12953"/>
                  </a:lnTo>
                  <a:lnTo>
                    <a:pt x="32029" y="12953"/>
                  </a:lnTo>
                  <a:lnTo>
                    <a:pt x="32029" y="12572"/>
                  </a:lnTo>
                  <a:lnTo>
                    <a:pt x="32804" y="12191"/>
                  </a:lnTo>
                  <a:lnTo>
                    <a:pt x="33388" y="12191"/>
                  </a:lnTo>
                  <a:lnTo>
                    <a:pt x="33388" y="11556"/>
                  </a:lnTo>
                  <a:close/>
                </a:path>
                <a:path w="36195" h="34925">
                  <a:moveTo>
                    <a:pt x="1955" y="11556"/>
                  </a:moveTo>
                  <a:lnTo>
                    <a:pt x="1181" y="11556"/>
                  </a:lnTo>
                  <a:lnTo>
                    <a:pt x="1181" y="12191"/>
                  </a:lnTo>
                  <a:lnTo>
                    <a:pt x="1955" y="11556"/>
                  </a:lnTo>
                  <a:close/>
                </a:path>
                <a:path w="36195" h="34925">
                  <a:moveTo>
                    <a:pt x="32994" y="10794"/>
                  </a:moveTo>
                  <a:lnTo>
                    <a:pt x="32804" y="10794"/>
                  </a:lnTo>
                  <a:lnTo>
                    <a:pt x="32804" y="11175"/>
                  </a:lnTo>
                  <a:lnTo>
                    <a:pt x="1181" y="11175"/>
                  </a:lnTo>
                  <a:lnTo>
                    <a:pt x="787" y="11556"/>
                  </a:lnTo>
                  <a:lnTo>
                    <a:pt x="32994" y="11556"/>
                  </a:lnTo>
                  <a:lnTo>
                    <a:pt x="32994" y="10794"/>
                  </a:lnTo>
                  <a:close/>
                </a:path>
                <a:path w="36195" h="34925">
                  <a:moveTo>
                    <a:pt x="16598" y="6730"/>
                  </a:moveTo>
                  <a:lnTo>
                    <a:pt x="14643" y="6730"/>
                  </a:lnTo>
                  <a:lnTo>
                    <a:pt x="14262" y="6984"/>
                  </a:lnTo>
                  <a:lnTo>
                    <a:pt x="1562" y="6984"/>
                  </a:lnTo>
                  <a:lnTo>
                    <a:pt x="1562" y="7365"/>
                  </a:lnTo>
                  <a:lnTo>
                    <a:pt x="1955" y="7365"/>
                  </a:lnTo>
                  <a:lnTo>
                    <a:pt x="1955" y="9270"/>
                  </a:lnTo>
                  <a:lnTo>
                    <a:pt x="1562" y="9651"/>
                  </a:lnTo>
                  <a:lnTo>
                    <a:pt x="1955" y="10032"/>
                  </a:lnTo>
                  <a:lnTo>
                    <a:pt x="1955" y="10794"/>
                  </a:lnTo>
                  <a:lnTo>
                    <a:pt x="1562" y="10794"/>
                  </a:lnTo>
                  <a:lnTo>
                    <a:pt x="1562" y="11175"/>
                  </a:lnTo>
                  <a:lnTo>
                    <a:pt x="32804" y="11175"/>
                  </a:lnTo>
                  <a:lnTo>
                    <a:pt x="32804" y="10413"/>
                  </a:lnTo>
                  <a:lnTo>
                    <a:pt x="32994" y="10032"/>
                  </a:lnTo>
                  <a:lnTo>
                    <a:pt x="33388" y="9651"/>
                  </a:lnTo>
                  <a:lnTo>
                    <a:pt x="33782" y="9651"/>
                  </a:lnTo>
                  <a:lnTo>
                    <a:pt x="33388" y="8889"/>
                  </a:lnTo>
                  <a:lnTo>
                    <a:pt x="35344" y="8889"/>
                  </a:lnTo>
                  <a:lnTo>
                    <a:pt x="35344" y="8508"/>
                  </a:lnTo>
                  <a:lnTo>
                    <a:pt x="34950" y="8127"/>
                  </a:lnTo>
                  <a:lnTo>
                    <a:pt x="16992" y="8127"/>
                  </a:lnTo>
                  <a:lnTo>
                    <a:pt x="16992" y="7746"/>
                  </a:lnTo>
                  <a:lnTo>
                    <a:pt x="16205" y="7365"/>
                  </a:lnTo>
                  <a:lnTo>
                    <a:pt x="16205" y="6984"/>
                  </a:lnTo>
                  <a:lnTo>
                    <a:pt x="16598" y="6730"/>
                  </a:lnTo>
                  <a:close/>
                </a:path>
                <a:path w="36195" h="34925">
                  <a:moveTo>
                    <a:pt x="35344" y="8889"/>
                  </a:moveTo>
                  <a:lnTo>
                    <a:pt x="34556" y="8889"/>
                  </a:lnTo>
                  <a:lnTo>
                    <a:pt x="34556" y="9270"/>
                  </a:lnTo>
                  <a:lnTo>
                    <a:pt x="34950" y="9270"/>
                  </a:lnTo>
                  <a:lnTo>
                    <a:pt x="35344" y="8889"/>
                  </a:lnTo>
                  <a:close/>
                </a:path>
                <a:path w="36195" h="34925">
                  <a:moveTo>
                    <a:pt x="18161" y="5968"/>
                  </a:moveTo>
                  <a:lnTo>
                    <a:pt x="17767" y="5968"/>
                  </a:lnTo>
                  <a:lnTo>
                    <a:pt x="16992" y="6730"/>
                  </a:lnTo>
                  <a:lnTo>
                    <a:pt x="16992" y="6984"/>
                  </a:lnTo>
                  <a:lnTo>
                    <a:pt x="17386" y="6984"/>
                  </a:lnTo>
                  <a:lnTo>
                    <a:pt x="17386" y="7746"/>
                  </a:lnTo>
                  <a:lnTo>
                    <a:pt x="16992" y="8127"/>
                  </a:lnTo>
                  <a:lnTo>
                    <a:pt x="35344" y="8127"/>
                  </a:lnTo>
                  <a:lnTo>
                    <a:pt x="35344" y="7746"/>
                  </a:lnTo>
                  <a:lnTo>
                    <a:pt x="32410" y="7746"/>
                  </a:lnTo>
                  <a:lnTo>
                    <a:pt x="32410" y="6984"/>
                  </a:lnTo>
                  <a:lnTo>
                    <a:pt x="32804" y="6730"/>
                  </a:lnTo>
                  <a:lnTo>
                    <a:pt x="32029" y="6730"/>
                  </a:lnTo>
                  <a:lnTo>
                    <a:pt x="32029" y="6349"/>
                  </a:lnTo>
                  <a:lnTo>
                    <a:pt x="18161" y="6349"/>
                  </a:lnTo>
                  <a:lnTo>
                    <a:pt x="18161" y="5968"/>
                  </a:lnTo>
                  <a:close/>
                </a:path>
                <a:path w="36195" h="34925">
                  <a:moveTo>
                    <a:pt x="32994" y="6984"/>
                  </a:moveTo>
                  <a:lnTo>
                    <a:pt x="32804" y="6984"/>
                  </a:lnTo>
                  <a:lnTo>
                    <a:pt x="32804" y="7365"/>
                  </a:lnTo>
                  <a:lnTo>
                    <a:pt x="32410" y="7746"/>
                  </a:lnTo>
                  <a:lnTo>
                    <a:pt x="34556" y="7746"/>
                  </a:lnTo>
                  <a:lnTo>
                    <a:pt x="34556" y="7365"/>
                  </a:lnTo>
                  <a:lnTo>
                    <a:pt x="32994" y="7365"/>
                  </a:lnTo>
                  <a:lnTo>
                    <a:pt x="32994" y="6984"/>
                  </a:lnTo>
                  <a:close/>
                </a:path>
                <a:path w="36195" h="34925">
                  <a:moveTo>
                    <a:pt x="35344" y="7365"/>
                  </a:moveTo>
                  <a:lnTo>
                    <a:pt x="34556" y="7365"/>
                  </a:lnTo>
                  <a:lnTo>
                    <a:pt x="34556" y="7746"/>
                  </a:lnTo>
                  <a:lnTo>
                    <a:pt x="35344" y="7746"/>
                  </a:lnTo>
                  <a:lnTo>
                    <a:pt x="35344" y="7365"/>
                  </a:lnTo>
                  <a:close/>
                </a:path>
                <a:path w="36195" h="34925">
                  <a:moveTo>
                    <a:pt x="34556" y="6984"/>
                  </a:moveTo>
                  <a:lnTo>
                    <a:pt x="33388" y="6984"/>
                  </a:lnTo>
                  <a:lnTo>
                    <a:pt x="33388" y="7365"/>
                  </a:lnTo>
                  <a:lnTo>
                    <a:pt x="34556" y="7365"/>
                  </a:lnTo>
                  <a:lnTo>
                    <a:pt x="34556" y="6984"/>
                  </a:lnTo>
                  <a:close/>
                </a:path>
                <a:path w="36195" h="34925">
                  <a:moveTo>
                    <a:pt x="35737" y="6984"/>
                  </a:moveTo>
                  <a:lnTo>
                    <a:pt x="34950" y="6984"/>
                  </a:lnTo>
                  <a:lnTo>
                    <a:pt x="34950" y="7365"/>
                  </a:lnTo>
                  <a:lnTo>
                    <a:pt x="35737" y="7365"/>
                  </a:lnTo>
                  <a:lnTo>
                    <a:pt x="35737" y="6984"/>
                  </a:lnTo>
                  <a:close/>
                </a:path>
                <a:path w="36195" h="34925">
                  <a:moveTo>
                    <a:pt x="3124" y="5968"/>
                  </a:moveTo>
                  <a:lnTo>
                    <a:pt x="2743" y="5968"/>
                  </a:lnTo>
                  <a:lnTo>
                    <a:pt x="2743" y="6349"/>
                  </a:lnTo>
                  <a:lnTo>
                    <a:pt x="2349" y="6730"/>
                  </a:lnTo>
                  <a:lnTo>
                    <a:pt x="1955" y="6984"/>
                  </a:lnTo>
                  <a:lnTo>
                    <a:pt x="4305" y="6984"/>
                  </a:lnTo>
                  <a:lnTo>
                    <a:pt x="4305" y="6730"/>
                  </a:lnTo>
                  <a:lnTo>
                    <a:pt x="3911" y="6730"/>
                  </a:lnTo>
                  <a:lnTo>
                    <a:pt x="3911" y="6349"/>
                  </a:lnTo>
                  <a:lnTo>
                    <a:pt x="3517" y="6349"/>
                  </a:lnTo>
                  <a:lnTo>
                    <a:pt x="3124" y="5968"/>
                  </a:lnTo>
                  <a:close/>
                </a:path>
                <a:path w="36195" h="34925">
                  <a:moveTo>
                    <a:pt x="6057" y="4825"/>
                  </a:moveTo>
                  <a:lnTo>
                    <a:pt x="5664" y="4825"/>
                  </a:lnTo>
                  <a:lnTo>
                    <a:pt x="5664" y="5968"/>
                  </a:lnTo>
                  <a:lnTo>
                    <a:pt x="6057" y="6349"/>
                  </a:lnTo>
                  <a:lnTo>
                    <a:pt x="5664" y="6349"/>
                  </a:lnTo>
                  <a:lnTo>
                    <a:pt x="5270" y="6730"/>
                  </a:lnTo>
                  <a:lnTo>
                    <a:pt x="5270" y="6984"/>
                  </a:lnTo>
                  <a:lnTo>
                    <a:pt x="14262" y="6984"/>
                  </a:lnTo>
                  <a:lnTo>
                    <a:pt x="14262" y="6730"/>
                  </a:lnTo>
                  <a:lnTo>
                    <a:pt x="14643" y="6349"/>
                  </a:lnTo>
                  <a:lnTo>
                    <a:pt x="13868" y="5968"/>
                  </a:lnTo>
                  <a:lnTo>
                    <a:pt x="9372" y="5968"/>
                  </a:lnTo>
                  <a:lnTo>
                    <a:pt x="9372" y="5587"/>
                  </a:lnTo>
                  <a:lnTo>
                    <a:pt x="6057" y="5587"/>
                  </a:lnTo>
                  <a:lnTo>
                    <a:pt x="6057" y="4825"/>
                  </a:lnTo>
                  <a:close/>
                </a:path>
                <a:path w="36195" h="34925">
                  <a:moveTo>
                    <a:pt x="33782" y="6730"/>
                  </a:moveTo>
                  <a:lnTo>
                    <a:pt x="33782" y="6984"/>
                  </a:lnTo>
                  <a:lnTo>
                    <a:pt x="34175" y="6984"/>
                  </a:lnTo>
                  <a:lnTo>
                    <a:pt x="33782" y="6730"/>
                  </a:lnTo>
                  <a:close/>
                </a:path>
                <a:path w="36195" h="34925">
                  <a:moveTo>
                    <a:pt x="4305" y="6349"/>
                  </a:moveTo>
                  <a:lnTo>
                    <a:pt x="3911" y="6349"/>
                  </a:lnTo>
                  <a:lnTo>
                    <a:pt x="3911" y="6730"/>
                  </a:lnTo>
                  <a:lnTo>
                    <a:pt x="4305" y="6730"/>
                  </a:lnTo>
                  <a:lnTo>
                    <a:pt x="4305" y="6349"/>
                  </a:lnTo>
                  <a:close/>
                </a:path>
                <a:path w="36195" h="34925">
                  <a:moveTo>
                    <a:pt x="15824" y="6349"/>
                  </a:moveTo>
                  <a:lnTo>
                    <a:pt x="15430" y="6349"/>
                  </a:lnTo>
                  <a:lnTo>
                    <a:pt x="15430" y="6730"/>
                  </a:lnTo>
                  <a:lnTo>
                    <a:pt x="16205" y="6730"/>
                  </a:lnTo>
                  <a:lnTo>
                    <a:pt x="15824" y="6349"/>
                  </a:lnTo>
                  <a:close/>
                </a:path>
                <a:path w="36195" h="34925">
                  <a:moveTo>
                    <a:pt x="32410" y="6349"/>
                  </a:moveTo>
                  <a:lnTo>
                    <a:pt x="32029" y="6730"/>
                  </a:lnTo>
                  <a:lnTo>
                    <a:pt x="32410" y="6730"/>
                  </a:lnTo>
                  <a:lnTo>
                    <a:pt x="32410" y="6349"/>
                  </a:lnTo>
                  <a:close/>
                </a:path>
                <a:path w="36195" h="34925">
                  <a:moveTo>
                    <a:pt x="3517" y="5968"/>
                  </a:moveTo>
                  <a:lnTo>
                    <a:pt x="3517" y="6349"/>
                  </a:lnTo>
                  <a:lnTo>
                    <a:pt x="3911" y="6349"/>
                  </a:lnTo>
                  <a:lnTo>
                    <a:pt x="3517" y="5968"/>
                  </a:lnTo>
                  <a:close/>
                </a:path>
                <a:path w="36195" h="34925">
                  <a:moveTo>
                    <a:pt x="32029" y="5968"/>
                  </a:moveTo>
                  <a:lnTo>
                    <a:pt x="18161" y="5968"/>
                  </a:lnTo>
                  <a:lnTo>
                    <a:pt x="18161" y="6349"/>
                  </a:lnTo>
                  <a:lnTo>
                    <a:pt x="32029" y="6349"/>
                  </a:lnTo>
                  <a:lnTo>
                    <a:pt x="32029" y="5968"/>
                  </a:lnTo>
                  <a:close/>
                </a:path>
                <a:path w="36195" h="34925">
                  <a:moveTo>
                    <a:pt x="11722" y="4444"/>
                  </a:moveTo>
                  <a:lnTo>
                    <a:pt x="11328" y="4444"/>
                  </a:lnTo>
                  <a:lnTo>
                    <a:pt x="10553" y="5206"/>
                  </a:lnTo>
                  <a:lnTo>
                    <a:pt x="9372" y="5968"/>
                  </a:lnTo>
                  <a:lnTo>
                    <a:pt x="13677" y="5968"/>
                  </a:lnTo>
                  <a:lnTo>
                    <a:pt x="13677" y="5587"/>
                  </a:lnTo>
                  <a:lnTo>
                    <a:pt x="12496" y="5587"/>
                  </a:lnTo>
                  <a:lnTo>
                    <a:pt x="12496" y="4825"/>
                  </a:lnTo>
                  <a:lnTo>
                    <a:pt x="11722" y="4444"/>
                  </a:lnTo>
                  <a:close/>
                </a:path>
                <a:path w="36195" h="34925">
                  <a:moveTo>
                    <a:pt x="32410" y="4444"/>
                  </a:moveTo>
                  <a:lnTo>
                    <a:pt x="19913" y="4444"/>
                  </a:lnTo>
                  <a:lnTo>
                    <a:pt x="19913" y="5206"/>
                  </a:lnTo>
                  <a:lnTo>
                    <a:pt x="19532" y="5206"/>
                  </a:lnTo>
                  <a:lnTo>
                    <a:pt x="19532" y="5968"/>
                  </a:lnTo>
                  <a:lnTo>
                    <a:pt x="32410" y="5968"/>
                  </a:lnTo>
                  <a:lnTo>
                    <a:pt x="32410" y="5587"/>
                  </a:lnTo>
                  <a:lnTo>
                    <a:pt x="32804" y="5206"/>
                  </a:lnTo>
                  <a:lnTo>
                    <a:pt x="32410" y="4825"/>
                  </a:lnTo>
                  <a:lnTo>
                    <a:pt x="32410" y="4444"/>
                  </a:lnTo>
                  <a:close/>
                </a:path>
                <a:path w="36195" h="34925">
                  <a:moveTo>
                    <a:pt x="6832" y="5206"/>
                  </a:moveTo>
                  <a:lnTo>
                    <a:pt x="6451" y="5206"/>
                  </a:lnTo>
                  <a:lnTo>
                    <a:pt x="6057" y="5587"/>
                  </a:lnTo>
                  <a:lnTo>
                    <a:pt x="6832" y="5587"/>
                  </a:lnTo>
                  <a:lnTo>
                    <a:pt x="6832" y="5206"/>
                  </a:lnTo>
                  <a:close/>
                </a:path>
                <a:path w="36195" h="34925">
                  <a:moveTo>
                    <a:pt x="7620" y="4063"/>
                  </a:moveTo>
                  <a:lnTo>
                    <a:pt x="7226" y="4063"/>
                  </a:lnTo>
                  <a:lnTo>
                    <a:pt x="7226" y="5587"/>
                  </a:lnTo>
                  <a:lnTo>
                    <a:pt x="8991" y="5587"/>
                  </a:lnTo>
                  <a:lnTo>
                    <a:pt x="8991" y="5206"/>
                  </a:lnTo>
                  <a:lnTo>
                    <a:pt x="8394" y="5206"/>
                  </a:lnTo>
                  <a:lnTo>
                    <a:pt x="8394" y="4825"/>
                  </a:lnTo>
                  <a:lnTo>
                    <a:pt x="8013" y="4825"/>
                  </a:lnTo>
                  <a:lnTo>
                    <a:pt x="8013" y="4444"/>
                  </a:lnTo>
                  <a:lnTo>
                    <a:pt x="7620" y="4063"/>
                  </a:lnTo>
                  <a:close/>
                </a:path>
                <a:path w="36195" h="34925">
                  <a:moveTo>
                    <a:pt x="13284" y="5206"/>
                  </a:moveTo>
                  <a:lnTo>
                    <a:pt x="12890" y="5587"/>
                  </a:lnTo>
                  <a:lnTo>
                    <a:pt x="13677" y="5587"/>
                  </a:lnTo>
                  <a:lnTo>
                    <a:pt x="13284" y="5206"/>
                  </a:lnTo>
                  <a:close/>
                </a:path>
                <a:path w="36195" h="34925">
                  <a:moveTo>
                    <a:pt x="25196" y="4063"/>
                  </a:moveTo>
                  <a:lnTo>
                    <a:pt x="20307" y="4063"/>
                  </a:lnTo>
                  <a:lnTo>
                    <a:pt x="20307" y="4444"/>
                  </a:lnTo>
                  <a:lnTo>
                    <a:pt x="25577" y="4444"/>
                  </a:lnTo>
                  <a:lnTo>
                    <a:pt x="25196" y="4063"/>
                  </a:lnTo>
                  <a:close/>
                </a:path>
                <a:path w="36195" h="34925">
                  <a:moveTo>
                    <a:pt x="31242" y="3682"/>
                  </a:moveTo>
                  <a:lnTo>
                    <a:pt x="25971" y="3682"/>
                  </a:lnTo>
                  <a:lnTo>
                    <a:pt x="25971" y="4063"/>
                  </a:lnTo>
                  <a:lnTo>
                    <a:pt x="25577" y="4444"/>
                  </a:lnTo>
                  <a:lnTo>
                    <a:pt x="31635" y="4444"/>
                  </a:lnTo>
                  <a:lnTo>
                    <a:pt x="32029" y="4063"/>
                  </a:lnTo>
                  <a:lnTo>
                    <a:pt x="31242" y="4063"/>
                  </a:lnTo>
                  <a:lnTo>
                    <a:pt x="31242" y="3682"/>
                  </a:lnTo>
                  <a:close/>
                </a:path>
                <a:path w="36195" h="34925">
                  <a:moveTo>
                    <a:pt x="22263" y="1142"/>
                  </a:moveTo>
                  <a:lnTo>
                    <a:pt x="21475" y="1142"/>
                  </a:lnTo>
                  <a:lnTo>
                    <a:pt x="21094" y="1523"/>
                  </a:lnTo>
                  <a:lnTo>
                    <a:pt x="21094" y="2920"/>
                  </a:lnTo>
                  <a:lnTo>
                    <a:pt x="20701" y="2920"/>
                  </a:lnTo>
                  <a:lnTo>
                    <a:pt x="20701" y="4063"/>
                  </a:lnTo>
                  <a:lnTo>
                    <a:pt x="25577" y="4063"/>
                  </a:lnTo>
                  <a:lnTo>
                    <a:pt x="25577" y="3682"/>
                  </a:lnTo>
                  <a:lnTo>
                    <a:pt x="24803" y="3682"/>
                  </a:lnTo>
                  <a:lnTo>
                    <a:pt x="24803" y="3301"/>
                  </a:lnTo>
                  <a:lnTo>
                    <a:pt x="23037" y="3301"/>
                  </a:lnTo>
                  <a:lnTo>
                    <a:pt x="23037" y="2539"/>
                  </a:lnTo>
                  <a:lnTo>
                    <a:pt x="23241" y="2285"/>
                  </a:lnTo>
                  <a:lnTo>
                    <a:pt x="23241" y="1904"/>
                  </a:lnTo>
                  <a:lnTo>
                    <a:pt x="23037" y="1904"/>
                  </a:lnTo>
                  <a:lnTo>
                    <a:pt x="23037" y="1523"/>
                  </a:lnTo>
                  <a:lnTo>
                    <a:pt x="22263" y="1523"/>
                  </a:lnTo>
                  <a:lnTo>
                    <a:pt x="22263" y="1142"/>
                  </a:lnTo>
                  <a:close/>
                </a:path>
                <a:path w="36195" h="34925">
                  <a:moveTo>
                    <a:pt x="29679" y="2285"/>
                  </a:moveTo>
                  <a:lnTo>
                    <a:pt x="27139" y="2285"/>
                  </a:lnTo>
                  <a:lnTo>
                    <a:pt x="26758" y="2539"/>
                  </a:lnTo>
                  <a:lnTo>
                    <a:pt x="26758" y="3301"/>
                  </a:lnTo>
                  <a:lnTo>
                    <a:pt x="26365" y="3301"/>
                  </a:lnTo>
                  <a:lnTo>
                    <a:pt x="26365" y="3682"/>
                  </a:lnTo>
                  <a:lnTo>
                    <a:pt x="30848" y="3682"/>
                  </a:lnTo>
                  <a:lnTo>
                    <a:pt x="30848" y="2920"/>
                  </a:lnTo>
                  <a:lnTo>
                    <a:pt x="30467" y="2920"/>
                  </a:lnTo>
                  <a:lnTo>
                    <a:pt x="29679" y="2539"/>
                  </a:lnTo>
                  <a:lnTo>
                    <a:pt x="29679" y="2285"/>
                  </a:lnTo>
                  <a:close/>
                </a:path>
                <a:path w="36195" h="34925">
                  <a:moveTo>
                    <a:pt x="24803" y="2920"/>
                  </a:moveTo>
                  <a:lnTo>
                    <a:pt x="23634" y="2920"/>
                  </a:lnTo>
                  <a:lnTo>
                    <a:pt x="23634" y="3301"/>
                  </a:lnTo>
                  <a:lnTo>
                    <a:pt x="24803" y="3301"/>
                  </a:lnTo>
                  <a:lnTo>
                    <a:pt x="24803" y="2920"/>
                  </a:lnTo>
                  <a:close/>
                </a:path>
                <a:path w="36195" h="34925">
                  <a:moveTo>
                    <a:pt x="30848" y="2285"/>
                  </a:moveTo>
                  <a:lnTo>
                    <a:pt x="30467" y="2920"/>
                  </a:lnTo>
                  <a:lnTo>
                    <a:pt x="31242" y="2920"/>
                  </a:lnTo>
                  <a:lnTo>
                    <a:pt x="31242" y="2539"/>
                  </a:lnTo>
                  <a:lnTo>
                    <a:pt x="30848" y="2539"/>
                  </a:lnTo>
                  <a:lnTo>
                    <a:pt x="30848" y="2285"/>
                  </a:lnTo>
                  <a:close/>
                </a:path>
                <a:path w="36195" h="34925">
                  <a:moveTo>
                    <a:pt x="30073" y="1904"/>
                  </a:moveTo>
                  <a:lnTo>
                    <a:pt x="27927" y="1904"/>
                  </a:lnTo>
                  <a:lnTo>
                    <a:pt x="27927" y="2285"/>
                  </a:lnTo>
                  <a:lnTo>
                    <a:pt x="30073" y="2285"/>
                  </a:lnTo>
                  <a:lnTo>
                    <a:pt x="30073" y="1904"/>
                  </a:lnTo>
                  <a:close/>
                </a:path>
                <a:path w="36195" h="34925">
                  <a:moveTo>
                    <a:pt x="28905" y="1142"/>
                  </a:moveTo>
                  <a:lnTo>
                    <a:pt x="28511" y="1523"/>
                  </a:lnTo>
                  <a:lnTo>
                    <a:pt x="28511" y="1904"/>
                  </a:lnTo>
                  <a:lnTo>
                    <a:pt x="28905" y="1904"/>
                  </a:lnTo>
                  <a:lnTo>
                    <a:pt x="28905" y="1142"/>
                  </a:lnTo>
                  <a:close/>
                </a:path>
                <a:path w="36195" h="34925">
                  <a:moveTo>
                    <a:pt x="23037" y="1142"/>
                  </a:moveTo>
                  <a:lnTo>
                    <a:pt x="22263" y="1142"/>
                  </a:lnTo>
                  <a:lnTo>
                    <a:pt x="22263" y="1523"/>
                  </a:lnTo>
                  <a:lnTo>
                    <a:pt x="23037" y="1523"/>
                  </a:lnTo>
                  <a:lnTo>
                    <a:pt x="23037" y="1142"/>
                  </a:lnTo>
                  <a:close/>
                </a:path>
                <a:path w="36195" h="34925">
                  <a:moveTo>
                    <a:pt x="21869" y="0"/>
                  </a:moveTo>
                  <a:lnTo>
                    <a:pt x="21475" y="0"/>
                  </a:lnTo>
                  <a:lnTo>
                    <a:pt x="21475" y="380"/>
                  </a:lnTo>
                  <a:lnTo>
                    <a:pt x="21094" y="1142"/>
                  </a:lnTo>
                  <a:lnTo>
                    <a:pt x="21869" y="1142"/>
                  </a:lnTo>
                  <a:lnTo>
                    <a:pt x="22263" y="761"/>
                  </a:lnTo>
                  <a:lnTo>
                    <a:pt x="22263" y="380"/>
                  </a:lnTo>
                  <a:lnTo>
                    <a:pt x="21869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4" name="object 3414"/>
            <p:cNvSpPr/>
            <p:nvPr/>
          </p:nvSpPr>
          <p:spPr>
            <a:xfrm>
              <a:off x="4075236" y="2147205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35344" y="8851"/>
                  </a:moveTo>
                  <a:lnTo>
                    <a:pt x="34950" y="9232"/>
                  </a:lnTo>
                  <a:lnTo>
                    <a:pt x="34556" y="9232"/>
                  </a:lnTo>
                  <a:lnTo>
                    <a:pt x="34556" y="8851"/>
                  </a:lnTo>
                  <a:lnTo>
                    <a:pt x="34175" y="8851"/>
                  </a:lnTo>
                  <a:lnTo>
                    <a:pt x="33782" y="8851"/>
                  </a:lnTo>
                  <a:lnTo>
                    <a:pt x="33388" y="8851"/>
                  </a:lnTo>
                  <a:lnTo>
                    <a:pt x="33782" y="9626"/>
                  </a:lnTo>
                  <a:lnTo>
                    <a:pt x="33388" y="9626"/>
                  </a:lnTo>
                  <a:lnTo>
                    <a:pt x="32994" y="10007"/>
                  </a:lnTo>
                  <a:lnTo>
                    <a:pt x="32804" y="10388"/>
                  </a:lnTo>
                  <a:lnTo>
                    <a:pt x="32804" y="10782"/>
                  </a:lnTo>
                  <a:lnTo>
                    <a:pt x="32804" y="11163"/>
                  </a:lnTo>
                  <a:lnTo>
                    <a:pt x="32804" y="10782"/>
                  </a:lnTo>
                  <a:lnTo>
                    <a:pt x="32994" y="10782"/>
                  </a:lnTo>
                  <a:lnTo>
                    <a:pt x="32994" y="11163"/>
                  </a:lnTo>
                  <a:lnTo>
                    <a:pt x="32994" y="11544"/>
                  </a:lnTo>
                  <a:lnTo>
                    <a:pt x="33388" y="11544"/>
                  </a:lnTo>
                  <a:lnTo>
                    <a:pt x="33388" y="11734"/>
                  </a:lnTo>
                  <a:lnTo>
                    <a:pt x="33388" y="12128"/>
                  </a:lnTo>
                  <a:lnTo>
                    <a:pt x="32994" y="12128"/>
                  </a:lnTo>
                  <a:lnTo>
                    <a:pt x="32804" y="12128"/>
                  </a:lnTo>
                  <a:lnTo>
                    <a:pt x="32029" y="12509"/>
                  </a:lnTo>
                  <a:lnTo>
                    <a:pt x="32029" y="12890"/>
                  </a:lnTo>
                  <a:lnTo>
                    <a:pt x="32410" y="12890"/>
                  </a:lnTo>
                  <a:lnTo>
                    <a:pt x="32410" y="13284"/>
                  </a:lnTo>
                  <a:lnTo>
                    <a:pt x="32029" y="13284"/>
                  </a:lnTo>
                  <a:lnTo>
                    <a:pt x="32029" y="13665"/>
                  </a:lnTo>
                  <a:lnTo>
                    <a:pt x="31635" y="13665"/>
                  </a:lnTo>
                  <a:lnTo>
                    <a:pt x="30848" y="14820"/>
                  </a:lnTo>
                  <a:lnTo>
                    <a:pt x="30467" y="15201"/>
                  </a:lnTo>
                  <a:lnTo>
                    <a:pt x="30073" y="15201"/>
                  </a:lnTo>
                  <a:lnTo>
                    <a:pt x="30073" y="15595"/>
                  </a:lnTo>
                  <a:lnTo>
                    <a:pt x="30073" y="15976"/>
                  </a:lnTo>
                  <a:lnTo>
                    <a:pt x="29679" y="15976"/>
                  </a:lnTo>
                  <a:lnTo>
                    <a:pt x="29679" y="16357"/>
                  </a:lnTo>
                  <a:lnTo>
                    <a:pt x="29286" y="16357"/>
                  </a:lnTo>
                  <a:lnTo>
                    <a:pt x="29286" y="16548"/>
                  </a:lnTo>
                  <a:lnTo>
                    <a:pt x="28905" y="16941"/>
                  </a:lnTo>
                  <a:lnTo>
                    <a:pt x="28511" y="17322"/>
                  </a:lnTo>
                  <a:lnTo>
                    <a:pt x="28117" y="16941"/>
                  </a:lnTo>
                  <a:lnTo>
                    <a:pt x="27927" y="16941"/>
                  </a:lnTo>
                  <a:lnTo>
                    <a:pt x="27927" y="17322"/>
                  </a:lnTo>
                  <a:lnTo>
                    <a:pt x="27533" y="17322"/>
                  </a:lnTo>
                  <a:lnTo>
                    <a:pt x="27533" y="17703"/>
                  </a:lnTo>
                  <a:lnTo>
                    <a:pt x="27927" y="17703"/>
                  </a:lnTo>
                  <a:lnTo>
                    <a:pt x="27533" y="18097"/>
                  </a:lnTo>
                  <a:lnTo>
                    <a:pt x="27533" y="18478"/>
                  </a:lnTo>
                  <a:lnTo>
                    <a:pt x="27927" y="18478"/>
                  </a:lnTo>
                  <a:lnTo>
                    <a:pt x="27927" y="18859"/>
                  </a:lnTo>
                  <a:lnTo>
                    <a:pt x="27533" y="18859"/>
                  </a:lnTo>
                  <a:lnTo>
                    <a:pt x="27533" y="19253"/>
                  </a:lnTo>
                  <a:lnTo>
                    <a:pt x="27927" y="19634"/>
                  </a:lnTo>
                  <a:lnTo>
                    <a:pt x="27139" y="20015"/>
                  </a:lnTo>
                  <a:lnTo>
                    <a:pt x="27533" y="20015"/>
                  </a:lnTo>
                  <a:lnTo>
                    <a:pt x="27139" y="20408"/>
                  </a:lnTo>
                  <a:lnTo>
                    <a:pt x="26758" y="20408"/>
                  </a:lnTo>
                  <a:lnTo>
                    <a:pt x="27139" y="20408"/>
                  </a:lnTo>
                  <a:lnTo>
                    <a:pt x="26758" y="21170"/>
                  </a:lnTo>
                  <a:lnTo>
                    <a:pt x="26365" y="21170"/>
                  </a:lnTo>
                  <a:lnTo>
                    <a:pt x="26365" y="21361"/>
                  </a:lnTo>
                  <a:lnTo>
                    <a:pt x="25971" y="21755"/>
                  </a:lnTo>
                  <a:lnTo>
                    <a:pt x="25577" y="21755"/>
                  </a:lnTo>
                  <a:lnTo>
                    <a:pt x="25577" y="22136"/>
                  </a:lnTo>
                  <a:lnTo>
                    <a:pt x="25971" y="22136"/>
                  </a:lnTo>
                  <a:lnTo>
                    <a:pt x="25971" y="22517"/>
                  </a:lnTo>
                  <a:lnTo>
                    <a:pt x="25971" y="22910"/>
                  </a:lnTo>
                  <a:lnTo>
                    <a:pt x="25196" y="22517"/>
                  </a:lnTo>
                  <a:lnTo>
                    <a:pt x="24015" y="24066"/>
                  </a:lnTo>
                  <a:lnTo>
                    <a:pt x="23634" y="23672"/>
                  </a:lnTo>
                  <a:lnTo>
                    <a:pt x="23241" y="23672"/>
                  </a:lnTo>
                  <a:lnTo>
                    <a:pt x="23037" y="24066"/>
                  </a:lnTo>
                  <a:lnTo>
                    <a:pt x="22656" y="24447"/>
                  </a:lnTo>
                  <a:lnTo>
                    <a:pt x="22263" y="24447"/>
                  </a:lnTo>
                  <a:lnTo>
                    <a:pt x="21869" y="24066"/>
                  </a:lnTo>
                  <a:lnTo>
                    <a:pt x="21475" y="24828"/>
                  </a:lnTo>
                  <a:lnTo>
                    <a:pt x="21869" y="25222"/>
                  </a:lnTo>
                  <a:lnTo>
                    <a:pt x="21475" y="25984"/>
                  </a:lnTo>
                  <a:lnTo>
                    <a:pt x="20701" y="26568"/>
                  </a:lnTo>
                  <a:lnTo>
                    <a:pt x="20307" y="26568"/>
                  </a:lnTo>
                  <a:lnTo>
                    <a:pt x="19913" y="26568"/>
                  </a:lnTo>
                  <a:lnTo>
                    <a:pt x="19913" y="26174"/>
                  </a:lnTo>
                  <a:lnTo>
                    <a:pt x="19532" y="25984"/>
                  </a:lnTo>
                  <a:lnTo>
                    <a:pt x="19138" y="26174"/>
                  </a:lnTo>
                  <a:lnTo>
                    <a:pt x="18745" y="26174"/>
                  </a:lnTo>
                  <a:lnTo>
                    <a:pt x="18745" y="26568"/>
                  </a:lnTo>
                  <a:lnTo>
                    <a:pt x="18745" y="26949"/>
                  </a:lnTo>
                  <a:lnTo>
                    <a:pt x="18745" y="27330"/>
                  </a:lnTo>
                  <a:lnTo>
                    <a:pt x="18745" y="26949"/>
                  </a:lnTo>
                  <a:lnTo>
                    <a:pt x="18554" y="26949"/>
                  </a:lnTo>
                  <a:lnTo>
                    <a:pt x="18161" y="27724"/>
                  </a:lnTo>
                  <a:lnTo>
                    <a:pt x="18554" y="27724"/>
                  </a:lnTo>
                  <a:lnTo>
                    <a:pt x="18554" y="28105"/>
                  </a:lnTo>
                  <a:lnTo>
                    <a:pt x="18554" y="28486"/>
                  </a:lnTo>
                  <a:lnTo>
                    <a:pt x="18161" y="28879"/>
                  </a:lnTo>
                  <a:lnTo>
                    <a:pt x="17767" y="28879"/>
                  </a:lnTo>
                  <a:lnTo>
                    <a:pt x="17767" y="29260"/>
                  </a:lnTo>
                  <a:lnTo>
                    <a:pt x="17386" y="29260"/>
                  </a:lnTo>
                  <a:lnTo>
                    <a:pt x="17386" y="29641"/>
                  </a:lnTo>
                  <a:lnTo>
                    <a:pt x="17386" y="29260"/>
                  </a:lnTo>
                  <a:lnTo>
                    <a:pt x="16992" y="29260"/>
                  </a:lnTo>
                  <a:lnTo>
                    <a:pt x="16992" y="29641"/>
                  </a:lnTo>
                  <a:lnTo>
                    <a:pt x="16598" y="29641"/>
                  </a:lnTo>
                  <a:lnTo>
                    <a:pt x="16598" y="30035"/>
                  </a:lnTo>
                  <a:lnTo>
                    <a:pt x="16598" y="30416"/>
                  </a:lnTo>
                  <a:lnTo>
                    <a:pt x="16205" y="30416"/>
                  </a:lnTo>
                  <a:lnTo>
                    <a:pt x="16205" y="30797"/>
                  </a:lnTo>
                  <a:lnTo>
                    <a:pt x="16598" y="30988"/>
                  </a:lnTo>
                  <a:lnTo>
                    <a:pt x="16205" y="31762"/>
                  </a:lnTo>
                  <a:lnTo>
                    <a:pt x="15824" y="31762"/>
                  </a:lnTo>
                  <a:lnTo>
                    <a:pt x="15824" y="32143"/>
                  </a:lnTo>
                  <a:lnTo>
                    <a:pt x="15430" y="32537"/>
                  </a:lnTo>
                  <a:lnTo>
                    <a:pt x="15036" y="32537"/>
                  </a:lnTo>
                  <a:lnTo>
                    <a:pt x="15036" y="32918"/>
                  </a:lnTo>
                  <a:lnTo>
                    <a:pt x="13868" y="32918"/>
                  </a:lnTo>
                  <a:lnTo>
                    <a:pt x="13677" y="33299"/>
                  </a:lnTo>
                  <a:lnTo>
                    <a:pt x="13284" y="32918"/>
                  </a:lnTo>
                  <a:lnTo>
                    <a:pt x="13284" y="33299"/>
                  </a:lnTo>
                  <a:lnTo>
                    <a:pt x="12890" y="33693"/>
                  </a:lnTo>
                  <a:lnTo>
                    <a:pt x="12496" y="33693"/>
                  </a:lnTo>
                  <a:lnTo>
                    <a:pt x="12115" y="33693"/>
                  </a:lnTo>
                  <a:lnTo>
                    <a:pt x="11722" y="33693"/>
                  </a:lnTo>
                  <a:lnTo>
                    <a:pt x="10934" y="34074"/>
                  </a:lnTo>
                  <a:lnTo>
                    <a:pt x="9372" y="34455"/>
                  </a:lnTo>
                  <a:lnTo>
                    <a:pt x="9372" y="34074"/>
                  </a:lnTo>
                  <a:lnTo>
                    <a:pt x="9372" y="33693"/>
                  </a:lnTo>
                  <a:lnTo>
                    <a:pt x="9766" y="32537"/>
                  </a:lnTo>
                  <a:lnTo>
                    <a:pt x="10160" y="32537"/>
                  </a:lnTo>
                  <a:lnTo>
                    <a:pt x="9766" y="32143"/>
                  </a:lnTo>
                  <a:lnTo>
                    <a:pt x="9766" y="31762"/>
                  </a:lnTo>
                  <a:lnTo>
                    <a:pt x="9372" y="31762"/>
                  </a:lnTo>
                  <a:lnTo>
                    <a:pt x="8991" y="31381"/>
                  </a:lnTo>
                  <a:lnTo>
                    <a:pt x="9372" y="30988"/>
                  </a:lnTo>
                  <a:lnTo>
                    <a:pt x="8788" y="30988"/>
                  </a:lnTo>
                  <a:lnTo>
                    <a:pt x="8788" y="30797"/>
                  </a:lnTo>
                  <a:lnTo>
                    <a:pt x="8394" y="30797"/>
                  </a:lnTo>
                  <a:lnTo>
                    <a:pt x="8394" y="30988"/>
                  </a:lnTo>
                  <a:lnTo>
                    <a:pt x="8394" y="30797"/>
                  </a:lnTo>
                  <a:lnTo>
                    <a:pt x="8788" y="30035"/>
                  </a:lnTo>
                  <a:lnTo>
                    <a:pt x="8394" y="30035"/>
                  </a:lnTo>
                  <a:lnTo>
                    <a:pt x="8013" y="30416"/>
                  </a:lnTo>
                  <a:lnTo>
                    <a:pt x="7620" y="30035"/>
                  </a:lnTo>
                  <a:lnTo>
                    <a:pt x="7620" y="29641"/>
                  </a:lnTo>
                  <a:lnTo>
                    <a:pt x="7226" y="29641"/>
                  </a:lnTo>
                  <a:lnTo>
                    <a:pt x="7226" y="30035"/>
                  </a:lnTo>
                  <a:lnTo>
                    <a:pt x="7226" y="29641"/>
                  </a:lnTo>
                  <a:lnTo>
                    <a:pt x="7620" y="28879"/>
                  </a:lnTo>
                  <a:lnTo>
                    <a:pt x="8013" y="29260"/>
                  </a:lnTo>
                  <a:lnTo>
                    <a:pt x="8394" y="28486"/>
                  </a:lnTo>
                  <a:lnTo>
                    <a:pt x="8013" y="28486"/>
                  </a:lnTo>
                  <a:lnTo>
                    <a:pt x="8013" y="28105"/>
                  </a:lnTo>
                  <a:lnTo>
                    <a:pt x="7226" y="28105"/>
                  </a:lnTo>
                  <a:lnTo>
                    <a:pt x="7620" y="27330"/>
                  </a:lnTo>
                  <a:lnTo>
                    <a:pt x="7226" y="27330"/>
                  </a:lnTo>
                  <a:lnTo>
                    <a:pt x="6057" y="26949"/>
                  </a:lnTo>
                  <a:lnTo>
                    <a:pt x="5664" y="26949"/>
                  </a:lnTo>
                  <a:lnTo>
                    <a:pt x="5664" y="26568"/>
                  </a:lnTo>
                  <a:lnTo>
                    <a:pt x="6057" y="26174"/>
                  </a:lnTo>
                  <a:lnTo>
                    <a:pt x="6057" y="25984"/>
                  </a:lnTo>
                  <a:lnTo>
                    <a:pt x="6057" y="25603"/>
                  </a:lnTo>
                  <a:lnTo>
                    <a:pt x="5664" y="25603"/>
                  </a:lnTo>
                  <a:lnTo>
                    <a:pt x="5270" y="25603"/>
                  </a:lnTo>
                  <a:lnTo>
                    <a:pt x="5270" y="25984"/>
                  </a:lnTo>
                  <a:lnTo>
                    <a:pt x="5270" y="25603"/>
                  </a:lnTo>
                  <a:lnTo>
                    <a:pt x="5270" y="25222"/>
                  </a:lnTo>
                  <a:lnTo>
                    <a:pt x="5664" y="25222"/>
                  </a:lnTo>
                  <a:lnTo>
                    <a:pt x="5664" y="23291"/>
                  </a:lnTo>
                  <a:lnTo>
                    <a:pt x="5664" y="23672"/>
                  </a:lnTo>
                  <a:lnTo>
                    <a:pt x="5664" y="23291"/>
                  </a:lnTo>
                  <a:lnTo>
                    <a:pt x="5270" y="23291"/>
                  </a:lnTo>
                  <a:lnTo>
                    <a:pt x="5270" y="23672"/>
                  </a:lnTo>
                  <a:lnTo>
                    <a:pt x="4889" y="24066"/>
                  </a:lnTo>
                  <a:lnTo>
                    <a:pt x="4495" y="24066"/>
                  </a:lnTo>
                  <a:lnTo>
                    <a:pt x="4495" y="23672"/>
                  </a:lnTo>
                  <a:lnTo>
                    <a:pt x="4889" y="23672"/>
                  </a:lnTo>
                  <a:lnTo>
                    <a:pt x="4495" y="23291"/>
                  </a:lnTo>
                  <a:lnTo>
                    <a:pt x="4889" y="22910"/>
                  </a:lnTo>
                  <a:lnTo>
                    <a:pt x="4495" y="22910"/>
                  </a:lnTo>
                  <a:lnTo>
                    <a:pt x="4305" y="22910"/>
                  </a:lnTo>
                  <a:lnTo>
                    <a:pt x="3911" y="22910"/>
                  </a:lnTo>
                  <a:lnTo>
                    <a:pt x="4305" y="22517"/>
                  </a:lnTo>
                  <a:lnTo>
                    <a:pt x="4495" y="22517"/>
                  </a:lnTo>
                  <a:lnTo>
                    <a:pt x="4305" y="22517"/>
                  </a:lnTo>
                  <a:lnTo>
                    <a:pt x="4495" y="22136"/>
                  </a:lnTo>
                  <a:lnTo>
                    <a:pt x="4889" y="22136"/>
                  </a:lnTo>
                  <a:lnTo>
                    <a:pt x="4495" y="21755"/>
                  </a:lnTo>
                  <a:lnTo>
                    <a:pt x="4495" y="21361"/>
                  </a:lnTo>
                  <a:lnTo>
                    <a:pt x="3911" y="21170"/>
                  </a:lnTo>
                  <a:lnTo>
                    <a:pt x="3911" y="21361"/>
                  </a:lnTo>
                  <a:lnTo>
                    <a:pt x="3911" y="21170"/>
                  </a:lnTo>
                  <a:lnTo>
                    <a:pt x="3517" y="21170"/>
                  </a:lnTo>
                  <a:lnTo>
                    <a:pt x="3517" y="20789"/>
                  </a:lnTo>
                  <a:lnTo>
                    <a:pt x="3124" y="20789"/>
                  </a:lnTo>
                  <a:lnTo>
                    <a:pt x="2743" y="20408"/>
                  </a:lnTo>
                  <a:lnTo>
                    <a:pt x="2349" y="20789"/>
                  </a:lnTo>
                  <a:lnTo>
                    <a:pt x="1955" y="20789"/>
                  </a:lnTo>
                  <a:lnTo>
                    <a:pt x="1955" y="21170"/>
                  </a:lnTo>
                  <a:lnTo>
                    <a:pt x="1955" y="21361"/>
                  </a:lnTo>
                  <a:lnTo>
                    <a:pt x="1562" y="21170"/>
                  </a:lnTo>
                  <a:lnTo>
                    <a:pt x="1955" y="20789"/>
                  </a:lnTo>
                  <a:lnTo>
                    <a:pt x="1955" y="19634"/>
                  </a:lnTo>
                  <a:lnTo>
                    <a:pt x="1955" y="19253"/>
                  </a:lnTo>
                  <a:lnTo>
                    <a:pt x="1562" y="19253"/>
                  </a:lnTo>
                  <a:lnTo>
                    <a:pt x="1562" y="18859"/>
                  </a:lnTo>
                  <a:lnTo>
                    <a:pt x="1955" y="17703"/>
                  </a:lnTo>
                  <a:lnTo>
                    <a:pt x="1562" y="17703"/>
                  </a:lnTo>
                  <a:lnTo>
                    <a:pt x="1181" y="17703"/>
                  </a:lnTo>
                  <a:lnTo>
                    <a:pt x="1181" y="17322"/>
                  </a:lnTo>
                  <a:lnTo>
                    <a:pt x="1181" y="16941"/>
                  </a:lnTo>
                  <a:lnTo>
                    <a:pt x="787" y="16941"/>
                  </a:lnTo>
                  <a:lnTo>
                    <a:pt x="787" y="16548"/>
                  </a:lnTo>
                  <a:lnTo>
                    <a:pt x="393" y="16548"/>
                  </a:lnTo>
                  <a:lnTo>
                    <a:pt x="0" y="16548"/>
                  </a:lnTo>
                  <a:lnTo>
                    <a:pt x="0" y="16357"/>
                  </a:lnTo>
                  <a:lnTo>
                    <a:pt x="787" y="15595"/>
                  </a:lnTo>
                  <a:lnTo>
                    <a:pt x="787" y="15201"/>
                  </a:lnTo>
                  <a:lnTo>
                    <a:pt x="1181" y="15201"/>
                  </a:lnTo>
                  <a:lnTo>
                    <a:pt x="1562" y="14820"/>
                  </a:lnTo>
                  <a:lnTo>
                    <a:pt x="2349" y="14820"/>
                  </a:lnTo>
                  <a:lnTo>
                    <a:pt x="2743" y="14439"/>
                  </a:lnTo>
                  <a:lnTo>
                    <a:pt x="2743" y="14046"/>
                  </a:lnTo>
                  <a:lnTo>
                    <a:pt x="2743" y="13665"/>
                  </a:lnTo>
                  <a:lnTo>
                    <a:pt x="2349" y="13665"/>
                  </a:lnTo>
                  <a:lnTo>
                    <a:pt x="2349" y="13284"/>
                  </a:lnTo>
                  <a:lnTo>
                    <a:pt x="1955" y="12890"/>
                  </a:lnTo>
                  <a:lnTo>
                    <a:pt x="1955" y="12509"/>
                  </a:lnTo>
                  <a:lnTo>
                    <a:pt x="2349" y="12128"/>
                  </a:lnTo>
                  <a:lnTo>
                    <a:pt x="2349" y="11734"/>
                  </a:lnTo>
                  <a:lnTo>
                    <a:pt x="1955" y="11544"/>
                  </a:lnTo>
                  <a:lnTo>
                    <a:pt x="1181" y="12128"/>
                  </a:lnTo>
                  <a:lnTo>
                    <a:pt x="1181" y="11734"/>
                  </a:lnTo>
                  <a:lnTo>
                    <a:pt x="1181" y="11544"/>
                  </a:lnTo>
                  <a:lnTo>
                    <a:pt x="787" y="11544"/>
                  </a:lnTo>
                  <a:lnTo>
                    <a:pt x="1181" y="11163"/>
                  </a:lnTo>
                  <a:lnTo>
                    <a:pt x="1562" y="11163"/>
                  </a:lnTo>
                  <a:lnTo>
                    <a:pt x="1562" y="10782"/>
                  </a:lnTo>
                  <a:lnTo>
                    <a:pt x="1955" y="10782"/>
                  </a:lnTo>
                  <a:lnTo>
                    <a:pt x="1955" y="10388"/>
                  </a:lnTo>
                  <a:lnTo>
                    <a:pt x="1955" y="10007"/>
                  </a:lnTo>
                  <a:lnTo>
                    <a:pt x="1562" y="9626"/>
                  </a:lnTo>
                  <a:lnTo>
                    <a:pt x="1955" y="9232"/>
                  </a:lnTo>
                  <a:lnTo>
                    <a:pt x="1955" y="8851"/>
                  </a:lnTo>
                  <a:lnTo>
                    <a:pt x="1955" y="8470"/>
                  </a:lnTo>
                  <a:lnTo>
                    <a:pt x="1955" y="8077"/>
                  </a:lnTo>
                  <a:lnTo>
                    <a:pt x="1955" y="7696"/>
                  </a:lnTo>
                  <a:lnTo>
                    <a:pt x="1955" y="7315"/>
                  </a:lnTo>
                  <a:lnTo>
                    <a:pt x="1562" y="7315"/>
                  </a:lnTo>
                  <a:lnTo>
                    <a:pt x="1562" y="6921"/>
                  </a:lnTo>
                  <a:lnTo>
                    <a:pt x="1955" y="6921"/>
                  </a:lnTo>
                  <a:lnTo>
                    <a:pt x="2349" y="6731"/>
                  </a:lnTo>
                  <a:lnTo>
                    <a:pt x="2743" y="6350"/>
                  </a:lnTo>
                  <a:lnTo>
                    <a:pt x="2743" y="5969"/>
                  </a:lnTo>
                  <a:lnTo>
                    <a:pt x="3124" y="5969"/>
                  </a:lnTo>
                  <a:lnTo>
                    <a:pt x="3517" y="6350"/>
                  </a:lnTo>
                  <a:lnTo>
                    <a:pt x="3517" y="5969"/>
                  </a:lnTo>
                  <a:lnTo>
                    <a:pt x="3911" y="6350"/>
                  </a:lnTo>
                  <a:lnTo>
                    <a:pt x="3911" y="6731"/>
                  </a:lnTo>
                  <a:lnTo>
                    <a:pt x="3911" y="6350"/>
                  </a:lnTo>
                  <a:lnTo>
                    <a:pt x="4305" y="6350"/>
                  </a:lnTo>
                  <a:lnTo>
                    <a:pt x="4305" y="6731"/>
                  </a:lnTo>
                  <a:lnTo>
                    <a:pt x="4305" y="6921"/>
                  </a:lnTo>
                  <a:lnTo>
                    <a:pt x="4495" y="6921"/>
                  </a:lnTo>
                  <a:lnTo>
                    <a:pt x="4889" y="6921"/>
                  </a:lnTo>
                  <a:lnTo>
                    <a:pt x="5270" y="6921"/>
                  </a:lnTo>
                  <a:lnTo>
                    <a:pt x="5270" y="6731"/>
                  </a:lnTo>
                  <a:lnTo>
                    <a:pt x="5664" y="6350"/>
                  </a:lnTo>
                  <a:lnTo>
                    <a:pt x="6057" y="6350"/>
                  </a:lnTo>
                  <a:lnTo>
                    <a:pt x="5664" y="5969"/>
                  </a:lnTo>
                  <a:lnTo>
                    <a:pt x="5664" y="5575"/>
                  </a:lnTo>
                  <a:lnTo>
                    <a:pt x="5664" y="5194"/>
                  </a:lnTo>
                  <a:lnTo>
                    <a:pt x="5664" y="4813"/>
                  </a:lnTo>
                  <a:lnTo>
                    <a:pt x="6057" y="4813"/>
                  </a:lnTo>
                  <a:lnTo>
                    <a:pt x="6057" y="5194"/>
                  </a:lnTo>
                  <a:lnTo>
                    <a:pt x="6057" y="5575"/>
                  </a:lnTo>
                  <a:lnTo>
                    <a:pt x="6451" y="5194"/>
                  </a:lnTo>
                  <a:lnTo>
                    <a:pt x="6057" y="5194"/>
                  </a:lnTo>
                  <a:lnTo>
                    <a:pt x="6451" y="5194"/>
                  </a:lnTo>
                  <a:lnTo>
                    <a:pt x="6832" y="5194"/>
                  </a:lnTo>
                  <a:lnTo>
                    <a:pt x="6832" y="5575"/>
                  </a:lnTo>
                  <a:lnTo>
                    <a:pt x="7226" y="5575"/>
                  </a:lnTo>
                  <a:lnTo>
                    <a:pt x="7620" y="5575"/>
                  </a:lnTo>
                  <a:lnTo>
                    <a:pt x="7226" y="5575"/>
                  </a:lnTo>
                  <a:lnTo>
                    <a:pt x="7226" y="5194"/>
                  </a:lnTo>
                  <a:lnTo>
                    <a:pt x="7226" y="4813"/>
                  </a:lnTo>
                  <a:lnTo>
                    <a:pt x="7226" y="4419"/>
                  </a:lnTo>
                  <a:lnTo>
                    <a:pt x="7226" y="4038"/>
                  </a:lnTo>
                  <a:lnTo>
                    <a:pt x="7620" y="4038"/>
                  </a:lnTo>
                  <a:lnTo>
                    <a:pt x="8013" y="4419"/>
                  </a:lnTo>
                  <a:lnTo>
                    <a:pt x="8013" y="4813"/>
                  </a:lnTo>
                  <a:lnTo>
                    <a:pt x="8394" y="4813"/>
                  </a:lnTo>
                  <a:lnTo>
                    <a:pt x="8394" y="5194"/>
                  </a:lnTo>
                  <a:lnTo>
                    <a:pt x="8788" y="5194"/>
                  </a:lnTo>
                  <a:lnTo>
                    <a:pt x="8991" y="5194"/>
                  </a:lnTo>
                  <a:lnTo>
                    <a:pt x="8991" y="5575"/>
                  </a:lnTo>
                  <a:lnTo>
                    <a:pt x="9372" y="5575"/>
                  </a:lnTo>
                  <a:lnTo>
                    <a:pt x="9372" y="5969"/>
                  </a:lnTo>
                  <a:lnTo>
                    <a:pt x="10553" y="5194"/>
                  </a:lnTo>
                  <a:lnTo>
                    <a:pt x="10934" y="4813"/>
                  </a:lnTo>
                  <a:lnTo>
                    <a:pt x="11328" y="4419"/>
                  </a:lnTo>
                  <a:lnTo>
                    <a:pt x="11722" y="4419"/>
                  </a:lnTo>
                  <a:lnTo>
                    <a:pt x="12496" y="4813"/>
                  </a:lnTo>
                  <a:lnTo>
                    <a:pt x="12496" y="5575"/>
                  </a:lnTo>
                  <a:lnTo>
                    <a:pt x="12890" y="5575"/>
                  </a:lnTo>
                  <a:lnTo>
                    <a:pt x="13284" y="5194"/>
                  </a:lnTo>
                  <a:lnTo>
                    <a:pt x="13677" y="5575"/>
                  </a:lnTo>
                  <a:lnTo>
                    <a:pt x="13677" y="5969"/>
                  </a:lnTo>
                  <a:lnTo>
                    <a:pt x="13868" y="5969"/>
                  </a:lnTo>
                  <a:lnTo>
                    <a:pt x="14643" y="6350"/>
                  </a:lnTo>
                  <a:lnTo>
                    <a:pt x="14262" y="6731"/>
                  </a:lnTo>
                  <a:lnTo>
                    <a:pt x="14262" y="6921"/>
                  </a:lnTo>
                  <a:lnTo>
                    <a:pt x="14643" y="6731"/>
                  </a:lnTo>
                  <a:lnTo>
                    <a:pt x="15036" y="6731"/>
                  </a:lnTo>
                  <a:lnTo>
                    <a:pt x="15430" y="6731"/>
                  </a:lnTo>
                  <a:lnTo>
                    <a:pt x="15430" y="6350"/>
                  </a:lnTo>
                  <a:lnTo>
                    <a:pt x="15824" y="6350"/>
                  </a:lnTo>
                  <a:lnTo>
                    <a:pt x="16205" y="6731"/>
                  </a:lnTo>
                  <a:lnTo>
                    <a:pt x="16598" y="6731"/>
                  </a:lnTo>
                  <a:lnTo>
                    <a:pt x="16205" y="6921"/>
                  </a:lnTo>
                  <a:lnTo>
                    <a:pt x="16205" y="7315"/>
                  </a:lnTo>
                  <a:lnTo>
                    <a:pt x="16992" y="7696"/>
                  </a:lnTo>
                  <a:lnTo>
                    <a:pt x="16992" y="8077"/>
                  </a:lnTo>
                  <a:lnTo>
                    <a:pt x="17386" y="7696"/>
                  </a:lnTo>
                  <a:lnTo>
                    <a:pt x="17386" y="7315"/>
                  </a:lnTo>
                  <a:lnTo>
                    <a:pt x="17386" y="6921"/>
                  </a:lnTo>
                  <a:lnTo>
                    <a:pt x="16992" y="6921"/>
                  </a:lnTo>
                  <a:lnTo>
                    <a:pt x="16992" y="6731"/>
                  </a:lnTo>
                  <a:lnTo>
                    <a:pt x="17386" y="6350"/>
                  </a:lnTo>
                  <a:lnTo>
                    <a:pt x="17767" y="5969"/>
                  </a:lnTo>
                  <a:lnTo>
                    <a:pt x="18161" y="5969"/>
                  </a:lnTo>
                  <a:lnTo>
                    <a:pt x="18161" y="6350"/>
                  </a:lnTo>
                  <a:lnTo>
                    <a:pt x="18161" y="5969"/>
                  </a:lnTo>
                  <a:lnTo>
                    <a:pt x="18554" y="5969"/>
                  </a:lnTo>
                  <a:lnTo>
                    <a:pt x="18745" y="5969"/>
                  </a:lnTo>
                  <a:lnTo>
                    <a:pt x="19138" y="5969"/>
                  </a:lnTo>
                  <a:lnTo>
                    <a:pt x="19532" y="5969"/>
                  </a:lnTo>
                  <a:lnTo>
                    <a:pt x="19532" y="5575"/>
                  </a:lnTo>
                  <a:lnTo>
                    <a:pt x="19532" y="5194"/>
                  </a:lnTo>
                  <a:lnTo>
                    <a:pt x="19913" y="5194"/>
                  </a:lnTo>
                  <a:lnTo>
                    <a:pt x="19913" y="4813"/>
                  </a:lnTo>
                  <a:lnTo>
                    <a:pt x="19913" y="4419"/>
                  </a:lnTo>
                  <a:lnTo>
                    <a:pt x="20307" y="4419"/>
                  </a:lnTo>
                  <a:lnTo>
                    <a:pt x="20307" y="4038"/>
                  </a:lnTo>
                  <a:lnTo>
                    <a:pt x="20701" y="4038"/>
                  </a:lnTo>
                  <a:lnTo>
                    <a:pt x="20701" y="3657"/>
                  </a:lnTo>
                  <a:lnTo>
                    <a:pt x="20701" y="2882"/>
                  </a:lnTo>
                  <a:lnTo>
                    <a:pt x="21094" y="2882"/>
                  </a:lnTo>
                  <a:lnTo>
                    <a:pt x="21094" y="2501"/>
                  </a:lnTo>
                  <a:lnTo>
                    <a:pt x="21094" y="2311"/>
                  </a:lnTo>
                  <a:lnTo>
                    <a:pt x="21094" y="1917"/>
                  </a:lnTo>
                  <a:lnTo>
                    <a:pt x="21094" y="1536"/>
                  </a:lnTo>
                  <a:lnTo>
                    <a:pt x="21475" y="1155"/>
                  </a:lnTo>
                  <a:lnTo>
                    <a:pt x="21094" y="1155"/>
                  </a:lnTo>
                  <a:lnTo>
                    <a:pt x="21475" y="381"/>
                  </a:lnTo>
                  <a:lnTo>
                    <a:pt x="21475" y="0"/>
                  </a:lnTo>
                  <a:lnTo>
                    <a:pt x="21869" y="0"/>
                  </a:lnTo>
                  <a:lnTo>
                    <a:pt x="22263" y="381"/>
                  </a:lnTo>
                  <a:lnTo>
                    <a:pt x="22263" y="762"/>
                  </a:lnTo>
                  <a:lnTo>
                    <a:pt x="21869" y="1155"/>
                  </a:lnTo>
                  <a:lnTo>
                    <a:pt x="22263" y="1155"/>
                  </a:lnTo>
                  <a:lnTo>
                    <a:pt x="22263" y="1536"/>
                  </a:lnTo>
                  <a:lnTo>
                    <a:pt x="22263" y="1155"/>
                  </a:lnTo>
                  <a:lnTo>
                    <a:pt x="22656" y="1155"/>
                  </a:lnTo>
                  <a:lnTo>
                    <a:pt x="23037" y="1155"/>
                  </a:lnTo>
                  <a:lnTo>
                    <a:pt x="23037" y="1917"/>
                  </a:lnTo>
                  <a:lnTo>
                    <a:pt x="23241" y="1917"/>
                  </a:lnTo>
                  <a:lnTo>
                    <a:pt x="23241" y="2311"/>
                  </a:lnTo>
                  <a:lnTo>
                    <a:pt x="23037" y="2501"/>
                  </a:lnTo>
                  <a:lnTo>
                    <a:pt x="23037" y="2882"/>
                  </a:lnTo>
                  <a:lnTo>
                    <a:pt x="23037" y="3263"/>
                  </a:lnTo>
                  <a:lnTo>
                    <a:pt x="23241" y="3263"/>
                  </a:lnTo>
                  <a:lnTo>
                    <a:pt x="23634" y="3263"/>
                  </a:lnTo>
                  <a:lnTo>
                    <a:pt x="23634" y="2882"/>
                  </a:lnTo>
                  <a:lnTo>
                    <a:pt x="24015" y="2882"/>
                  </a:lnTo>
                  <a:lnTo>
                    <a:pt x="24409" y="2882"/>
                  </a:lnTo>
                  <a:lnTo>
                    <a:pt x="24803" y="2882"/>
                  </a:lnTo>
                  <a:lnTo>
                    <a:pt x="24803" y="3263"/>
                  </a:lnTo>
                  <a:lnTo>
                    <a:pt x="24803" y="3657"/>
                  </a:lnTo>
                  <a:lnTo>
                    <a:pt x="25196" y="3657"/>
                  </a:lnTo>
                  <a:lnTo>
                    <a:pt x="25577" y="3657"/>
                  </a:lnTo>
                  <a:lnTo>
                    <a:pt x="25577" y="4038"/>
                  </a:lnTo>
                  <a:lnTo>
                    <a:pt x="25196" y="4038"/>
                  </a:lnTo>
                  <a:lnTo>
                    <a:pt x="25577" y="4419"/>
                  </a:lnTo>
                  <a:lnTo>
                    <a:pt x="25971" y="4038"/>
                  </a:lnTo>
                  <a:lnTo>
                    <a:pt x="25971" y="3657"/>
                  </a:lnTo>
                  <a:lnTo>
                    <a:pt x="26365" y="3657"/>
                  </a:lnTo>
                  <a:lnTo>
                    <a:pt x="26365" y="3263"/>
                  </a:lnTo>
                  <a:lnTo>
                    <a:pt x="26758" y="3263"/>
                  </a:lnTo>
                  <a:lnTo>
                    <a:pt x="26758" y="2882"/>
                  </a:lnTo>
                  <a:lnTo>
                    <a:pt x="26758" y="2501"/>
                  </a:lnTo>
                  <a:lnTo>
                    <a:pt x="27139" y="2311"/>
                  </a:lnTo>
                  <a:lnTo>
                    <a:pt x="27533" y="2311"/>
                  </a:lnTo>
                  <a:lnTo>
                    <a:pt x="27927" y="2311"/>
                  </a:lnTo>
                  <a:lnTo>
                    <a:pt x="27927" y="1917"/>
                  </a:lnTo>
                  <a:lnTo>
                    <a:pt x="28117" y="1917"/>
                  </a:lnTo>
                  <a:lnTo>
                    <a:pt x="28511" y="1917"/>
                  </a:lnTo>
                  <a:lnTo>
                    <a:pt x="28511" y="1536"/>
                  </a:lnTo>
                  <a:lnTo>
                    <a:pt x="28905" y="1155"/>
                  </a:lnTo>
                  <a:lnTo>
                    <a:pt x="28905" y="1536"/>
                  </a:lnTo>
                  <a:lnTo>
                    <a:pt x="28905" y="1917"/>
                  </a:lnTo>
                  <a:lnTo>
                    <a:pt x="29286" y="1917"/>
                  </a:lnTo>
                  <a:lnTo>
                    <a:pt x="29679" y="1917"/>
                  </a:lnTo>
                  <a:lnTo>
                    <a:pt x="30073" y="1917"/>
                  </a:lnTo>
                  <a:lnTo>
                    <a:pt x="30073" y="1536"/>
                  </a:lnTo>
                  <a:lnTo>
                    <a:pt x="30073" y="1917"/>
                  </a:lnTo>
                  <a:lnTo>
                    <a:pt x="30073" y="2311"/>
                  </a:lnTo>
                  <a:lnTo>
                    <a:pt x="29679" y="2311"/>
                  </a:lnTo>
                  <a:lnTo>
                    <a:pt x="29679" y="2501"/>
                  </a:lnTo>
                  <a:lnTo>
                    <a:pt x="30467" y="2882"/>
                  </a:lnTo>
                  <a:lnTo>
                    <a:pt x="30848" y="2311"/>
                  </a:lnTo>
                  <a:lnTo>
                    <a:pt x="30848" y="2501"/>
                  </a:lnTo>
                  <a:lnTo>
                    <a:pt x="31242" y="2501"/>
                  </a:lnTo>
                  <a:lnTo>
                    <a:pt x="31242" y="2882"/>
                  </a:lnTo>
                  <a:lnTo>
                    <a:pt x="30848" y="2882"/>
                  </a:lnTo>
                  <a:lnTo>
                    <a:pt x="30848" y="3263"/>
                  </a:lnTo>
                  <a:lnTo>
                    <a:pt x="30848" y="3657"/>
                  </a:lnTo>
                  <a:lnTo>
                    <a:pt x="31242" y="3657"/>
                  </a:lnTo>
                  <a:lnTo>
                    <a:pt x="31242" y="4038"/>
                  </a:lnTo>
                  <a:lnTo>
                    <a:pt x="31635" y="4038"/>
                  </a:lnTo>
                  <a:lnTo>
                    <a:pt x="32029" y="4038"/>
                  </a:lnTo>
                  <a:lnTo>
                    <a:pt x="31635" y="4419"/>
                  </a:lnTo>
                  <a:lnTo>
                    <a:pt x="32029" y="4419"/>
                  </a:lnTo>
                  <a:lnTo>
                    <a:pt x="32410" y="4419"/>
                  </a:lnTo>
                  <a:lnTo>
                    <a:pt x="32410" y="4813"/>
                  </a:lnTo>
                  <a:lnTo>
                    <a:pt x="32804" y="4813"/>
                  </a:lnTo>
                  <a:lnTo>
                    <a:pt x="32410" y="4813"/>
                  </a:lnTo>
                  <a:lnTo>
                    <a:pt x="32804" y="5194"/>
                  </a:lnTo>
                  <a:lnTo>
                    <a:pt x="32410" y="5575"/>
                  </a:lnTo>
                  <a:lnTo>
                    <a:pt x="32410" y="5969"/>
                  </a:lnTo>
                  <a:lnTo>
                    <a:pt x="32029" y="5969"/>
                  </a:lnTo>
                  <a:lnTo>
                    <a:pt x="32029" y="6350"/>
                  </a:lnTo>
                  <a:lnTo>
                    <a:pt x="31635" y="6350"/>
                  </a:lnTo>
                  <a:lnTo>
                    <a:pt x="32029" y="6350"/>
                  </a:lnTo>
                  <a:lnTo>
                    <a:pt x="32410" y="6350"/>
                  </a:lnTo>
                  <a:lnTo>
                    <a:pt x="32029" y="6350"/>
                  </a:lnTo>
                  <a:lnTo>
                    <a:pt x="32029" y="6731"/>
                  </a:lnTo>
                  <a:lnTo>
                    <a:pt x="32410" y="6350"/>
                  </a:lnTo>
                  <a:lnTo>
                    <a:pt x="32410" y="6731"/>
                  </a:lnTo>
                  <a:lnTo>
                    <a:pt x="32804" y="6731"/>
                  </a:lnTo>
                  <a:lnTo>
                    <a:pt x="32804" y="6350"/>
                  </a:lnTo>
                  <a:lnTo>
                    <a:pt x="32804" y="6731"/>
                  </a:lnTo>
                  <a:lnTo>
                    <a:pt x="32410" y="6921"/>
                  </a:lnTo>
                  <a:lnTo>
                    <a:pt x="32410" y="7315"/>
                  </a:lnTo>
                  <a:lnTo>
                    <a:pt x="32410" y="7696"/>
                  </a:lnTo>
                  <a:lnTo>
                    <a:pt x="32804" y="7315"/>
                  </a:lnTo>
                  <a:lnTo>
                    <a:pt x="32804" y="6921"/>
                  </a:lnTo>
                  <a:lnTo>
                    <a:pt x="32994" y="6921"/>
                  </a:lnTo>
                  <a:lnTo>
                    <a:pt x="32994" y="7315"/>
                  </a:lnTo>
                  <a:lnTo>
                    <a:pt x="32804" y="7315"/>
                  </a:lnTo>
                  <a:lnTo>
                    <a:pt x="32994" y="7315"/>
                  </a:lnTo>
                  <a:lnTo>
                    <a:pt x="33388" y="7315"/>
                  </a:lnTo>
                  <a:lnTo>
                    <a:pt x="33388" y="6921"/>
                  </a:lnTo>
                  <a:lnTo>
                    <a:pt x="33782" y="6921"/>
                  </a:lnTo>
                  <a:lnTo>
                    <a:pt x="33782" y="6731"/>
                  </a:lnTo>
                  <a:lnTo>
                    <a:pt x="34175" y="6921"/>
                  </a:lnTo>
                  <a:lnTo>
                    <a:pt x="34556" y="6921"/>
                  </a:lnTo>
                  <a:lnTo>
                    <a:pt x="34556" y="7315"/>
                  </a:lnTo>
                  <a:lnTo>
                    <a:pt x="34556" y="7696"/>
                  </a:lnTo>
                  <a:lnTo>
                    <a:pt x="34556" y="7315"/>
                  </a:lnTo>
                  <a:lnTo>
                    <a:pt x="34950" y="7315"/>
                  </a:lnTo>
                  <a:lnTo>
                    <a:pt x="34950" y="6921"/>
                  </a:lnTo>
                  <a:lnTo>
                    <a:pt x="35344" y="6921"/>
                  </a:lnTo>
                  <a:lnTo>
                    <a:pt x="35737" y="6921"/>
                  </a:lnTo>
                  <a:lnTo>
                    <a:pt x="35737" y="7315"/>
                  </a:lnTo>
                  <a:lnTo>
                    <a:pt x="35344" y="7315"/>
                  </a:lnTo>
                  <a:lnTo>
                    <a:pt x="35344" y="8077"/>
                  </a:lnTo>
                  <a:lnTo>
                    <a:pt x="34950" y="8077"/>
                  </a:lnTo>
                  <a:lnTo>
                    <a:pt x="35344" y="8470"/>
                  </a:lnTo>
                  <a:lnTo>
                    <a:pt x="35344" y="885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5" name="object 3415"/>
            <p:cNvSpPr/>
            <p:nvPr/>
          </p:nvSpPr>
          <p:spPr>
            <a:xfrm>
              <a:off x="4026844" y="201720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2120" y="8737"/>
                  </a:moveTo>
                  <a:lnTo>
                    <a:pt x="1727" y="8737"/>
                  </a:lnTo>
                  <a:lnTo>
                    <a:pt x="1727" y="9118"/>
                  </a:lnTo>
                  <a:lnTo>
                    <a:pt x="2120" y="8737"/>
                  </a:lnTo>
                  <a:close/>
                </a:path>
                <a:path w="5079" h="9525">
                  <a:moveTo>
                    <a:pt x="3263" y="6654"/>
                  </a:moveTo>
                  <a:lnTo>
                    <a:pt x="1727" y="6654"/>
                  </a:lnTo>
                  <a:lnTo>
                    <a:pt x="1727" y="7797"/>
                  </a:lnTo>
                  <a:lnTo>
                    <a:pt x="965" y="7797"/>
                  </a:lnTo>
                  <a:lnTo>
                    <a:pt x="965" y="7975"/>
                  </a:lnTo>
                  <a:lnTo>
                    <a:pt x="571" y="7975"/>
                  </a:lnTo>
                  <a:lnTo>
                    <a:pt x="571" y="8369"/>
                  </a:lnTo>
                  <a:lnTo>
                    <a:pt x="1333" y="8369"/>
                  </a:lnTo>
                  <a:lnTo>
                    <a:pt x="965" y="8737"/>
                  </a:lnTo>
                  <a:lnTo>
                    <a:pt x="3263" y="8737"/>
                  </a:lnTo>
                  <a:lnTo>
                    <a:pt x="3263" y="9118"/>
                  </a:lnTo>
                  <a:lnTo>
                    <a:pt x="3657" y="8737"/>
                  </a:lnTo>
                  <a:lnTo>
                    <a:pt x="3657" y="7797"/>
                  </a:lnTo>
                  <a:lnTo>
                    <a:pt x="3263" y="7416"/>
                  </a:lnTo>
                  <a:lnTo>
                    <a:pt x="3263" y="6654"/>
                  </a:lnTo>
                  <a:close/>
                </a:path>
                <a:path w="5079" h="9525">
                  <a:moveTo>
                    <a:pt x="4038" y="8737"/>
                  </a:moveTo>
                  <a:lnTo>
                    <a:pt x="3657" y="8737"/>
                  </a:lnTo>
                  <a:lnTo>
                    <a:pt x="3657" y="9118"/>
                  </a:lnTo>
                  <a:lnTo>
                    <a:pt x="4038" y="8737"/>
                  </a:lnTo>
                  <a:close/>
                </a:path>
                <a:path w="5079" h="9525">
                  <a:moveTo>
                    <a:pt x="965" y="6654"/>
                  </a:moveTo>
                  <a:lnTo>
                    <a:pt x="571" y="6654"/>
                  </a:lnTo>
                  <a:lnTo>
                    <a:pt x="381" y="7023"/>
                  </a:lnTo>
                  <a:lnTo>
                    <a:pt x="381" y="7416"/>
                  </a:lnTo>
                  <a:lnTo>
                    <a:pt x="571" y="7416"/>
                  </a:lnTo>
                  <a:lnTo>
                    <a:pt x="571" y="7023"/>
                  </a:lnTo>
                  <a:lnTo>
                    <a:pt x="965" y="6654"/>
                  </a:lnTo>
                  <a:close/>
                </a:path>
                <a:path w="5079" h="9525">
                  <a:moveTo>
                    <a:pt x="1727" y="5511"/>
                  </a:moveTo>
                  <a:lnTo>
                    <a:pt x="965" y="5511"/>
                  </a:lnTo>
                  <a:lnTo>
                    <a:pt x="965" y="7023"/>
                  </a:lnTo>
                  <a:lnTo>
                    <a:pt x="1727" y="7023"/>
                  </a:lnTo>
                  <a:lnTo>
                    <a:pt x="1727" y="6654"/>
                  </a:lnTo>
                  <a:lnTo>
                    <a:pt x="3657" y="6654"/>
                  </a:lnTo>
                  <a:lnTo>
                    <a:pt x="3657" y="5892"/>
                  </a:lnTo>
                  <a:lnTo>
                    <a:pt x="1727" y="5892"/>
                  </a:lnTo>
                  <a:lnTo>
                    <a:pt x="1727" y="5511"/>
                  </a:lnTo>
                  <a:close/>
                </a:path>
                <a:path w="5079" h="9525">
                  <a:moveTo>
                    <a:pt x="3657" y="6654"/>
                  </a:moveTo>
                  <a:lnTo>
                    <a:pt x="3263" y="6654"/>
                  </a:lnTo>
                  <a:lnTo>
                    <a:pt x="3263" y="7023"/>
                  </a:lnTo>
                  <a:lnTo>
                    <a:pt x="3657" y="7023"/>
                  </a:lnTo>
                  <a:lnTo>
                    <a:pt x="3657" y="6654"/>
                  </a:lnTo>
                  <a:close/>
                </a:path>
                <a:path w="5079" h="9525">
                  <a:moveTo>
                    <a:pt x="4419" y="3987"/>
                  </a:moveTo>
                  <a:lnTo>
                    <a:pt x="2882" y="3987"/>
                  </a:lnTo>
                  <a:lnTo>
                    <a:pt x="3263" y="4381"/>
                  </a:lnTo>
                  <a:lnTo>
                    <a:pt x="3263" y="5130"/>
                  </a:lnTo>
                  <a:lnTo>
                    <a:pt x="3657" y="5130"/>
                  </a:lnTo>
                  <a:lnTo>
                    <a:pt x="3657" y="6654"/>
                  </a:lnTo>
                  <a:lnTo>
                    <a:pt x="4419" y="5892"/>
                  </a:lnTo>
                  <a:lnTo>
                    <a:pt x="4813" y="5892"/>
                  </a:lnTo>
                  <a:lnTo>
                    <a:pt x="4813" y="4749"/>
                  </a:lnTo>
                  <a:lnTo>
                    <a:pt x="4419" y="4749"/>
                  </a:lnTo>
                  <a:lnTo>
                    <a:pt x="4813" y="4381"/>
                  </a:lnTo>
                  <a:lnTo>
                    <a:pt x="4419" y="3987"/>
                  </a:lnTo>
                  <a:close/>
                </a:path>
                <a:path w="5079" h="9525">
                  <a:moveTo>
                    <a:pt x="4813" y="5892"/>
                  </a:moveTo>
                  <a:lnTo>
                    <a:pt x="4419" y="5892"/>
                  </a:lnTo>
                  <a:lnTo>
                    <a:pt x="4419" y="6273"/>
                  </a:lnTo>
                  <a:lnTo>
                    <a:pt x="4813" y="6273"/>
                  </a:lnTo>
                  <a:lnTo>
                    <a:pt x="4813" y="5892"/>
                  </a:lnTo>
                  <a:close/>
                </a:path>
                <a:path w="5079" h="9525">
                  <a:moveTo>
                    <a:pt x="2501" y="5511"/>
                  </a:moveTo>
                  <a:lnTo>
                    <a:pt x="2120" y="5892"/>
                  </a:lnTo>
                  <a:lnTo>
                    <a:pt x="2501" y="5892"/>
                  </a:lnTo>
                  <a:lnTo>
                    <a:pt x="2501" y="5511"/>
                  </a:lnTo>
                  <a:close/>
                </a:path>
                <a:path w="5079" h="9525">
                  <a:moveTo>
                    <a:pt x="2501" y="5511"/>
                  </a:moveTo>
                  <a:lnTo>
                    <a:pt x="2501" y="5892"/>
                  </a:lnTo>
                  <a:lnTo>
                    <a:pt x="2882" y="5892"/>
                  </a:lnTo>
                  <a:lnTo>
                    <a:pt x="2501" y="5511"/>
                  </a:lnTo>
                  <a:close/>
                </a:path>
                <a:path w="5079" h="9525">
                  <a:moveTo>
                    <a:pt x="2882" y="5511"/>
                  </a:moveTo>
                  <a:lnTo>
                    <a:pt x="2501" y="5511"/>
                  </a:lnTo>
                  <a:lnTo>
                    <a:pt x="2882" y="5892"/>
                  </a:lnTo>
                  <a:lnTo>
                    <a:pt x="2882" y="5511"/>
                  </a:lnTo>
                  <a:close/>
                </a:path>
                <a:path w="5079" h="9525">
                  <a:moveTo>
                    <a:pt x="3657" y="5511"/>
                  </a:moveTo>
                  <a:lnTo>
                    <a:pt x="2882" y="5511"/>
                  </a:lnTo>
                  <a:lnTo>
                    <a:pt x="2882" y="5892"/>
                  </a:lnTo>
                  <a:lnTo>
                    <a:pt x="3657" y="5892"/>
                  </a:lnTo>
                  <a:lnTo>
                    <a:pt x="3657" y="5511"/>
                  </a:lnTo>
                  <a:close/>
                </a:path>
                <a:path w="5079" h="9525">
                  <a:moveTo>
                    <a:pt x="965" y="4381"/>
                  </a:moveTo>
                  <a:lnTo>
                    <a:pt x="381" y="4381"/>
                  </a:lnTo>
                  <a:lnTo>
                    <a:pt x="381" y="4749"/>
                  </a:lnTo>
                  <a:lnTo>
                    <a:pt x="571" y="4749"/>
                  </a:lnTo>
                  <a:lnTo>
                    <a:pt x="571" y="5511"/>
                  </a:lnTo>
                  <a:lnTo>
                    <a:pt x="1333" y="5511"/>
                  </a:lnTo>
                  <a:lnTo>
                    <a:pt x="1333" y="5130"/>
                  </a:lnTo>
                  <a:lnTo>
                    <a:pt x="965" y="4749"/>
                  </a:lnTo>
                  <a:lnTo>
                    <a:pt x="965" y="4381"/>
                  </a:lnTo>
                  <a:close/>
                </a:path>
                <a:path w="5079" h="9525">
                  <a:moveTo>
                    <a:pt x="2120" y="5130"/>
                  </a:moveTo>
                  <a:lnTo>
                    <a:pt x="1727" y="5130"/>
                  </a:lnTo>
                  <a:lnTo>
                    <a:pt x="2120" y="5511"/>
                  </a:lnTo>
                  <a:lnTo>
                    <a:pt x="2120" y="5130"/>
                  </a:lnTo>
                  <a:close/>
                </a:path>
                <a:path w="5079" h="9525">
                  <a:moveTo>
                    <a:pt x="3263" y="4381"/>
                  </a:moveTo>
                  <a:lnTo>
                    <a:pt x="2882" y="4381"/>
                  </a:lnTo>
                  <a:lnTo>
                    <a:pt x="2882" y="4749"/>
                  </a:lnTo>
                  <a:lnTo>
                    <a:pt x="3263" y="4749"/>
                  </a:lnTo>
                  <a:lnTo>
                    <a:pt x="3263" y="4381"/>
                  </a:lnTo>
                  <a:close/>
                </a:path>
                <a:path w="5079" h="9525">
                  <a:moveTo>
                    <a:pt x="571" y="3606"/>
                  </a:moveTo>
                  <a:lnTo>
                    <a:pt x="381" y="3606"/>
                  </a:lnTo>
                  <a:lnTo>
                    <a:pt x="381" y="3987"/>
                  </a:lnTo>
                  <a:lnTo>
                    <a:pt x="0" y="3987"/>
                  </a:lnTo>
                  <a:lnTo>
                    <a:pt x="0" y="4381"/>
                  </a:lnTo>
                  <a:lnTo>
                    <a:pt x="571" y="4381"/>
                  </a:lnTo>
                  <a:lnTo>
                    <a:pt x="571" y="3606"/>
                  </a:lnTo>
                  <a:close/>
                </a:path>
                <a:path w="5079" h="9525">
                  <a:moveTo>
                    <a:pt x="2882" y="3987"/>
                  </a:moveTo>
                  <a:lnTo>
                    <a:pt x="2501" y="3987"/>
                  </a:lnTo>
                  <a:lnTo>
                    <a:pt x="2501" y="4381"/>
                  </a:lnTo>
                  <a:lnTo>
                    <a:pt x="2882" y="4381"/>
                  </a:lnTo>
                  <a:lnTo>
                    <a:pt x="2882" y="3987"/>
                  </a:lnTo>
                  <a:close/>
                </a:path>
                <a:path w="5079" h="9525">
                  <a:moveTo>
                    <a:pt x="1346" y="3048"/>
                  </a:moveTo>
                  <a:lnTo>
                    <a:pt x="965" y="3048"/>
                  </a:lnTo>
                  <a:lnTo>
                    <a:pt x="965" y="3606"/>
                  </a:lnTo>
                  <a:lnTo>
                    <a:pt x="1333" y="3987"/>
                  </a:lnTo>
                  <a:lnTo>
                    <a:pt x="2120" y="3987"/>
                  </a:lnTo>
                  <a:lnTo>
                    <a:pt x="2120" y="3606"/>
                  </a:lnTo>
                  <a:lnTo>
                    <a:pt x="2501" y="3238"/>
                  </a:lnTo>
                  <a:lnTo>
                    <a:pt x="1346" y="3238"/>
                  </a:lnTo>
                  <a:lnTo>
                    <a:pt x="1346" y="3048"/>
                  </a:lnTo>
                  <a:close/>
                </a:path>
                <a:path w="5079" h="9525">
                  <a:moveTo>
                    <a:pt x="381" y="3238"/>
                  </a:moveTo>
                  <a:lnTo>
                    <a:pt x="0" y="3606"/>
                  </a:lnTo>
                  <a:lnTo>
                    <a:pt x="381" y="3606"/>
                  </a:lnTo>
                  <a:lnTo>
                    <a:pt x="381" y="3238"/>
                  </a:lnTo>
                  <a:close/>
                </a:path>
                <a:path w="5079" h="9525">
                  <a:moveTo>
                    <a:pt x="2501" y="3238"/>
                  </a:moveTo>
                  <a:lnTo>
                    <a:pt x="2120" y="3606"/>
                  </a:lnTo>
                  <a:lnTo>
                    <a:pt x="2501" y="3606"/>
                  </a:lnTo>
                  <a:lnTo>
                    <a:pt x="2501" y="3238"/>
                  </a:lnTo>
                  <a:close/>
                </a:path>
                <a:path w="5079" h="9525">
                  <a:moveTo>
                    <a:pt x="4038" y="3035"/>
                  </a:moveTo>
                  <a:lnTo>
                    <a:pt x="2501" y="3035"/>
                  </a:lnTo>
                  <a:lnTo>
                    <a:pt x="2501" y="3606"/>
                  </a:lnTo>
                  <a:lnTo>
                    <a:pt x="4038" y="3606"/>
                  </a:lnTo>
                  <a:lnTo>
                    <a:pt x="4038" y="3035"/>
                  </a:lnTo>
                  <a:close/>
                </a:path>
                <a:path w="5079" h="9525">
                  <a:moveTo>
                    <a:pt x="571" y="3035"/>
                  </a:moveTo>
                  <a:lnTo>
                    <a:pt x="381" y="3238"/>
                  </a:lnTo>
                  <a:lnTo>
                    <a:pt x="571" y="3238"/>
                  </a:lnTo>
                  <a:lnTo>
                    <a:pt x="571" y="3035"/>
                  </a:lnTo>
                  <a:close/>
                </a:path>
                <a:path w="5079" h="9525">
                  <a:moveTo>
                    <a:pt x="2882" y="381"/>
                  </a:moveTo>
                  <a:lnTo>
                    <a:pt x="2120" y="381"/>
                  </a:lnTo>
                  <a:lnTo>
                    <a:pt x="2120" y="762"/>
                  </a:lnTo>
                  <a:lnTo>
                    <a:pt x="2501" y="1143"/>
                  </a:lnTo>
                  <a:lnTo>
                    <a:pt x="2501" y="1524"/>
                  </a:lnTo>
                  <a:lnTo>
                    <a:pt x="2882" y="1524"/>
                  </a:lnTo>
                  <a:lnTo>
                    <a:pt x="2882" y="2286"/>
                  </a:lnTo>
                  <a:lnTo>
                    <a:pt x="3263" y="2286"/>
                  </a:lnTo>
                  <a:lnTo>
                    <a:pt x="2882" y="2667"/>
                  </a:lnTo>
                  <a:lnTo>
                    <a:pt x="2882" y="3035"/>
                  </a:lnTo>
                  <a:lnTo>
                    <a:pt x="3657" y="3035"/>
                  </a:lnTo>
                  <a:lnTo>
                    <a:pt x="3657" y="1892"/>
                  </a:lnTo>
                  <a:lnTo>
                    <a:pt x="3263" y="1892"/>
                  </a:lnTo>
                  <a:lnTo>
                    <a:pt x="3263" y="1143"/>
                  </a:lnTo>
                  <a:lnTo>
                    <a:pt x="2882" y="762"/>
                  </a:lnTo>
                  <a:lnTo>
                    <a:pt x="2882" y="381"/>
                  </a:lnTo>
                  <a:close/>
                </a:path>
                <a:path w="5079" h="9525">
                  <a:moveTo>
                    <a:pt x="2120" y="0"/>
                  </a:moveTo>
                  <a:lnTo>
                    <a:pt x="1333" y="0"/>
                  </a:lnTo>
                  <a:lnTo>
                    <a:pt x="1333" y="381"/>
                  </a:lnTo>
                  <a:lnTo>
                    <a:pt x="2120" y="381"/>
                  </a:lnTo>
                  <a:lnTo>
                    <a:pt x="2120" y="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6" name="object 3416"/>
            <p:cNvSpPr/>
            <p:nvPr/>
          </p:nvSpPr>
          <p:spPr>
            <a:xfrm>
              <a:off x="4026846" y="201720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2882" y="380"/>
                  </a:moveTo>
                  <a:lnTo>
                    <a:pt x="2882" y="761"/>
                  </a:lnTo>
                  <a:lnTo>
                    <a:pt x="3263" y="761"/>
                  </a:lnTo>
                  <a:lnTo>
                    <a:pt x="2882" y="761"/>
                  </a:lnTo>
                  <a:lnTo>
                    <a:pt x="3263" y="1142"/>
                  </a:lnTo>
                  <a:lnTo>
                    <a:pt x="3263" y="1523"/>
                  </a:lnTo>
                  <a:lnTo>
                    <a:pt x="3263" y="1904"/>
                  </a:lnTo>
                  <a:lnTo>
                    <a:pt x="3657" y="1904"/>
                  </a:lnTo>
                  <a:lnTo>
                    <a:pt x="3657" y="2285"/>
                  </a:lnTo>
                  <a:lnTo>
                    <a:pt x="3657" y="2666"/>
                  </a:lnTo>
                  <a:lnTo>
                    <a:pt x="3657" y="3047"/>
                  </a:lnTo>
                  <a:lnTo>
                    <a:pt x="4038" y="3047"/>
                  </a:lnTo>
                  <a:lnTo>
                    <a:pt x="4038" y="3225"/>
                  </a:lnTo>
                  <a:lnTo>
                    <a:pt x="4038" y="3606"/>
                  </a:lnTo>
                  <a:lnTo>
                    <a:pt x="4419" y="3606"/>
                  </a:lnTo>
                  <a:lnTo>
                    <a:pt x="4419" y="3987"/>
                  </a:lnTo>
                  <a:lnTo>
                    <a:pt x="4813" y="4368"/>
                  </a:lnTo>
                  <a:lnTo>
                    <a:pt x="4419" y="4749"/>
                  </a:lnTo>
                  <a:lnTo>
                    <a:pt x="4813" y="4749"/>
                  </a:lnTo>
                  <a:lnTo>
                    <a:pt x="4813" y="5130"/>
                  </a:lnTo>
                  <a:lnTo>
                    <a:pt x="4813" y="5511"/>
                  </a:lnTo>
                  <a:lnTo>
                    <a:pt x="4813" y="5892"/>
                  </a:lnTo>
                  <a:lnTo>
                    <a:pt x="4419" y="5892"/>
                  </a:lnTo>
                  <a:lnTo>
                    <a:pt x="4813" y="5892"/>
                  </a:lnTo>
                  <a:lnTo>
                    <a:pt x="4813" y="6273"/>
                  </a:lnTo>
                  <a:lnTo>
                    <a:pt x="4419" y="6273"/>
                  </a:lnTo>
                  <a:lnTo>
                    <a:pt x="4419" y="5892"/>
                  </a:lnTo>
                  <a:lnTo>
                    <a:pt x="3657" y="6654"/>
                  </a:lnTo>
                  <a:lnTo>
                    <a:pt x="3657" y="7416"/>
                  </a:lnTo>
                  <a:lnTo>
                    <a:pt x="3657" y="7035"/>
                  </a:lnTo>
                  <a:lnTo>
                    <a:pt x="3263" y="7035"/>
                  </a:lnTo>
                  <a:lnTo>
                    <a:pt x="3263" y="6654"/>
                  </a:lnTo>
                  <a:lnTo>
                    <a:pt x="3657" y="6654"/>
                  </a:lnTo>
                  <a:lnTo>
                    <a:pt x="3657" y="6273"/>
                  </a:lnTo>
                  <a:lnTo>
                    <a:pt x="3657" y="5892"/>
                  </a:lnTo>
                  <a:lnTo>
                    <a:pt x="3657" y="5511"/>
                  </a:lnTo>
                  <a:lnTo>
                    <a:pt x="3657" y="5130"/>
                  </a:lnTo>
                  <a:lnTo>
                    <a:pt x="3263" y="5130"/>
                  </a:lnTo>
                  <a:lnTo>
                    <a:pt x="3263" y="4749"/>
                  </a:lnTo>
                  <a:lnTo>
                    <a:pt x="2882" y="4749"/>
                  </a:lnTo>
                  <a:lnTo>
                    <a:pt x="3263" y="4749"/>
                  </a:lnTo>
                  <a:lnTo>
                    <a:pt x="3263" y="4368"/>
                  </a:lnTo>
                  <a:lnTo>
                    <a:pt x="2882" y="3987"/>
                  </a:lnTo>
                  <a:lnTo>
                    <a:pt x="2882" y="4368"/>
                  </a:lnTo>
                  <a:lnTo>
                    <a:pt x="3263" y="4368"/>
                  </a:lnTo>
                  <a:lnTo>
                    <a:pt x="2882" y="4368"/>
                  </a:lnTo>
                  <a:lnTo>
                    <a:pt x="2882" y="4749"/>
                  </a:lnTo>
                  <a:lnTo>
                    <a:pt x="2882" y="4368"/>
                  </a:lnTo>
                  <a:lnTo>
                    <a:pt x="2501" y="4368"/>
                  </a:lnTo>
                  <a:lnTo>
                    <a:pt x="2501" y="3987"/>
                  </a:lnTo>
                  <a:lnTo>
                    <a:pt x="2108" y="3987"/>
                  </a:lnTo>
                  <a:lnTo>
                    <a:pt x="2501" y="3987"/>
                  </a:lnTo>
                  <a:lnTo>
                    <a:pt x="2108" y="3987"/>
                  </a:lnTo>
                  <a:lnTo>
                    <a:pt x="2108" y="3606"/>
                  </a:lnTo>
                  <a:lnTo>
                    <a:pt x="2501" y="3225"/>
                  </a:lnTo>
                  <a:lnTo>
                    <a:pt x="2108" y="3606"/>
                  </a:lnTo>
                  <a:lnTo>
                    <a:pt x="2501" y="3606"/>
                  </a:lnTo>
                  <a:lnTo>
                    <a:pt x="2501" y="3225"/>
                  </a:lnTo>
                  <a:lnTo>
                    <a:pt x="2501" y="3606"/>
                  </a:lnTo>
                  <a:lnTo>
                    <a:pt x="2501" y="3225"/>
                  </a:lnTo>
                  <a:lnTo>
                    <a:pt x="2501" y="3047"/>
                  </a:lnTo>
                  <a:lnTo>
                    <a:pt x="2882" y="3047"/>
                  </a:lnTo>
                  <a:lnTo>
                    <a:pt x="2882" y="2666"/>
                  </a:lnTo>
                  <a:lnTo>
                    <a:pt x="3263" y="2285"/>
                  </a:lnTo>
                  <a:lnTo>
                    <a:pt x="2882" y="2285"/>
                  </a:lnTo>
                  <a:lnTo>
                    <a:pt x="2882" y="1904"/>
                  </a:lnTo>
                  <a:lnTo>
                    <a:pt x="2882" y="1523"/>
                  </a:lnTo>
                  <a:lnTo>
                    <a:pt x="2501" y="1523"/>
                  </a:lnTo>
                  <a:lnTo>
                    <a:pt x="2501" y="1142"/>
                  </a:lnTo>
                  <a:lnTo>
                    <a:pt x="2108" y="761"/>
                  </a:lnTo>
                  <a:lnTo>
                    <a:pt x="2108" y="380"/>
                  </a:lnTo>
                  <a:lnTo>
                    <a:pt x="1727" y="380"/>
                  </a:lnTo>
                  <a:lnTo>
                    <a:pt x="1346" y="380"/>
                  </a:lnTo>
                  <a:lnTo>
                    <a:pt x="952" y="380"/>
                  </a:lnTo>
                  <a:lnTo>
                    <a:pt x="1346" y="380"/>
                  </a:lnTo>
                  <a:lnTo>
                    <a:pt x="1346" y="0"/>
                  </a:lnTo>
                  <a:lnTo>
                    <a:pt x="952" y="0"/>
                  </a:lnTo>
                  <a:lnTo>
                    <a:pt x="1727" y="0"/>
                  </a:lnTo>
                  <a:lnTo>
                    <a:pt x="2108" y="0"/>
                  </a:lnTo>
                  <a:lnTo>
                    <a:pt x="2108" y="380"/>
                  </a:lnTo>
                  <a:lnTo>
                    <a:pt x="2501" y="380"/>
                  </a:lnTo>
                  <a:lnTo>
                    <a:pt x="2882" y="380"/>
                  </a:lnTo>
                  <a:lnTo>
                    <a:pt x="2882" y="761"/>
                  </a:lnTo>
                  <a:lnTo>
                    <a:pt x="2882" y="380"/>
                  </a:lnTo>
                  <a:close/>
                </a:path>
                <a:path w="5079" h="9525">
                  <a:moveTo>
                    <a:pt x="952" y="3225"/>
                  </a:moveTo>
                  <a:lnTo>
                    <a:pt x="952" y="3047"/>
                  </a:lnTo>
                  <a:lnTo>
                    <a:pt x="571" y="3047"/>
                  </a:lnTo>
                  <a:lnTo>
                    <a:pt x="952" y="3047"/>
                  </a:lnTo>
                  <a:lnTo>
                    <a:pt x="952" y="2666"/>
                  </a:lnTo>
                  <a:lnTo>
                    <a:pt x="952" y="2285"/>
                  </a:lnTo>
                  <a:lnTo>
                    <a:pt x="952" y="2666"/>
                  </a:lnTo>
                  <a:lnTo>
                    <a:pt x="952" y="3047"/>
                  </a:lnTo>
                  <a:lnTo>
                    <a:pt x="1346" y="3047"/>
                  </a:lnTo>
                  <a:lnTo>
                    <a:pt x="1346" y="3225"/>
                  </a:lnTo>
                  <a:lnTo>
                    <a:pt x="952" y="3225"/>
                  </a:lnTo>
                  <a:lnTo>
                    <a:pt x="952" y="3606"/>
                  </a:lnTo>
                  <a:lnTo>
                    <a:pt x="952" y="3225"/>
                  </a:lnTo>
                  <a:close/>
                </a:path>
                <a:path w="5079" h="9525">
                  <a:moveTo>
                    <a:pt x="380" y="3606"/>
                  </a:moveTo>
                  <a:lnTo>
                    <a:pt x="571" y="3606"/>
                  </a:lnTo>
                  <a:lnTo>
                    <a:pt x="571" y="3987"/>
                  </a:lnTo>
                  <a:lnTo>
                    <a:pt x="571" y="3606"/>
                  </a:lnTo>
                  <a:lnTo>
                    <a:pt x="571" y="3987"/>
                  </a:lnTo>
                  <a:lnTo>
                    <a:pt x="571" y="4368"/>
                  </a:lnTo>
                  <a:lnTo>
                    <a:pt x="952" y="4368"/>
                  </a:lnTo>
                  <a:lnTo>
                    <a:pt x="952" y="4749"/>
                  </a:lnTo>
                  <a:lnTo>
                    <a:pt x="1346" y="5130"/>
                  </a:lnTo>
                  <a:lnTo>
                    <a:pt x="952" y="5130"/>
                  </a:lnTo>
                  <a:lnTo>
                    <a:pt x="1346" y="5130"/>
                  </a:lnTo>
                  <a:lnTo>
                    <a:pt x="1346" y="5511"/>
                  </a:lnTo>
                  <a:lnTo>
                    <a:pt x="1727" y="5511"/>
                  </a:lnTo>
                  <a:lnTo>
                    <a:pt x="1727" y="5892"/>
                  </a:lnTo>
                  <a:lnTo>
                    <a:pt x="2108" y="5892"/>
                  </a:lnTo>
                  <a:lnTo>
                    <a:pt x="2108" y="5511"/>
                  </a:lnTo>
                  <a:lnTo>
                    <a:pt x="1727" y="5130"/>
                  </a:lnTo>
                  <a:lnTo>
                    <a:pt x="2108" y="5511"/>
                  </a:lnTo>
                  <a:lnTo>
                    <a:pt x="1727" y="5130"/>
                  </a:lnTo>
                  <a:lnTo>
                    <a:pt x="2108" y="5130"/>
                  </a:lnTo>
                  <a:lnTo>
                    <a:pt x="2108" y="5511"/>
                  </a:lnTo>
                  <a:lnTo>
                    <a:pt x="2108" y="5892"/>
                  </a:lnTo>
                  <a:lnTo>
                    <a:pt x="2501" y="5511"/>
                  </a:lnTo>
                  <a:lnTo>
                    <a:pt x="2501" y="5892"/>
                  </a:lnTo>
                  <a:lnTo>
                    <a:pt x="2501" y="5511"/>
                  </a:lnTo>
                  <a:lnTo>
                    <a:pt x="2882" y="5892"/>
                  </a:lnTo>
                  <a:lnTo>
                    <a:pt x="2501" y="5511"/>
                  </a:lnTo>
                  <a:lnTo>
                    <a:pt x="2882" y="5511"/>
                  </a:lnTo>
                  <a:lnTo>
                    <a:pt x="2882" y="5892"/>
                  </a:lnTo>
                  <a:lnTo>
                    <a:pt x="2882" y="5511"/>
                  </a:lnTo>
                  <a:lnTo>
                    <a:pt x="3263" y="5511"/>
                  </a:lnTo>
                  <a:lnTo>
                    <a:pt x="3657" y="5511"/>
                  </a:lnTo>
                  <a:lnTo>
                    <a:pt x="3657" y="5892"/>
                  </a:lnTo>
                  <a:lnTo>
                    <a:pt x="3657" y="6273"/>
                  </a:lnTo>
                  <a:lnTo>
                    <a:pt x="3657" y="6654"/>
                  </a:lnTo>
                  <a:lnTo>
                    <a:pt x="3263" y="6654"/>
                  </a:lnTo>
                  <a:lnTo>
                    <a:pt x="3263" y="7035"/>
                  </a:lnTo>
                  <a:lnTo>
                    <a:pt x="3263" y="7416"/>
                  </a:lnTo>
                  <a:lnTo>
                    <a:pt x="3657" y="7797"/>
                  </a:lnTo>
                  <a:lnTo>
                    <a:pt x="3657" y="7988"/>
                  </a:lnTo>
                  <a:lnTo>
                    <a:pt x="3657" y="8369"/>
                  </a:lnTo>
                  <a:lnTo>
                    <a:pt x="3657" y="8737"/>
                  </a:lnTo>
                  <a:lnTo>
                    <a:pt x="4038" y="8737"/>
                  </a:lnTo>
                  <a:lnTo>
                    <a:pt x="3657" y="9118"/>
                  </a:lnTo>
                  <a:lnTo>
                    <a:pt x="4038" y="9118"/>
                  </a:lnTo>
                  <a:lnTo>
                    <a:pt x="3657" y="9118"/>
                  </a:lnTo>
                  <a:lnTo>
                    <a:pt x="3657" y="8737"/>
                  </a:lnTo>
                  <a:lnTo>
                    <a:pt x="3263" y="9118"/>
                  </a:lnTo>
                  <a:lnTo>
                    <a:pt x="3263" y="8737"/>
                  </a:lnTo>
                  <a:lnTo>
                    <a:pt x="2882" y="8737"/>
                  </a:lnTo>
                  <a:lnTo>
                    <a:pt x="2501" y="8737"/>
                  </a:lnTo>
                  <a:lnTo>
                    <a:pt x="2108" y="8737"/>
                  </a:lnTo>
                  <a:lnTo>
                    <a:pt x="1727" y="8737"/>
                  </a:lnTo>
                  <a:lnTo>
                    <a:pt x="2108" y="8737"/>
                  </a:lnTo>
                  <a:lnTo>
                    <a:pt x="1727" y="9118"/>
                  </a:lnTo>
                  <a:lnTo>
                    <a:pt x="2108" y="9118"/>
                  </a:lnTo>
                  <a:lnTo>
                    <a:pt x="1727" y="9118"/>
                  </a:lnTo>
                  <a:lnTo>
                    <a:pt x="1727" y="8737"/>
                  </a:lnTo>
                  <a:lnTo>
                    <a:pt x="1346" y="8737"/>
                  </a:lnTo>
                  <a:lnTo>
                    <a:pt x="952" y="8737"/>
                  </a:lnTo>
                  <a:lnTo>
                    <a:pt x="1346" y="8369"/>
                  </a:lnTo>
                  <a:lnTo>
                    <a:pt x="952" y="8369"/>
                  </a:lnTo>
                  <a:lnTo>
                    <a:pt x="571" y="8369"/>
                  </a:lnTo>
                  <a:lnTo>
                    <a:pt x="571" y="7988"/>
                  </a:lnTo>
                  <a:lnTo>
                    <a:pt x="952" y="7988"/>
                  </a:lnTo>
                  <a:lnTo>
                    <a:pt x="571" y="7988"/>
                  </a:lnTo>
                  <a:lnTo>
                    <a:pt x="952" y="7988"/>
                  </a:lnTo>
                  <a:lnTo>
                    <a:pt x="952" y="7797"/>
                  </a:lnTo>
                  <a:lnTo>
                    <a:pt x="1346" y="7797"/>
                  </a:lnTo>
                  <a:lnTo>
                    <a:pt x="1727" y="7797"/>
                  </a:lnTo>
                  <a:lnTo>
                    <a:pt x="1727" y="7416"/>
                  </a:lnTo>
                  <a:lnTo>
                    <a:pt x="1727" y="7035"/>
                  </a:lnTo>
                  <a:lnTo>
                    <a:pt x="2108" y="7035"/>
                  </a:lnTo>
                  <a:lnTo>
                    <a:pt x="1727" y="7035"/>
                  </a:lnTo>
                  <a:lnTo>
                    <a:pt x="1727" y="6654"/>
                  </a:lnTo>
                  <a:lnTo>
                    <a:pt x="1346" y="6654"/>
                  </a:lnTo>
                  <a:lnTo>
                    <a:pt x="952" y="6654"/>
                  </a:lnTo>
                  <a:lnTo>
                    <a:pt x="1346" y="6654"/>
                  </a:lnTo>
                  <a:lnTo>
                    <a:pt x="952" y="6654"/>
                  </a:lnTo>
                  <a:lnTo>
                    <a:pt x="952" y="7035"/>
                  </a:lnTo>
                  <a:lnTo>
                    <a:pt x="952" y="6654"/>
                  </a:lnTo>
                  <a:lnTo>
                    <a:pt x="571" y="7035"/>
                  </a:lnTo>
                  <a:lnTo>
                    <a:pt x="571" y="7416"/>
                  </a:lnTo>
                  <a:lnTo>
                    <a:pt x="380" y="7416"/>
                  </a:lnTo>
                  <a:lnTo>
                    <a:pt x="380" y="7035"/>
                  </a:lnTo>
                  <a:lnTo>
                    <a:pt x="571" y="6654"/>
                  </a:lnTo>
                  <a:lnTo>
                    <a:pt x="952" y="6654"/>
                  </a:lnTo>
                  <a:lnTo>
                    <a:pt x="952" y="6273"/>
                  </a:lnTo>
                  <a:lnTo>
                    <a:pt x="1346" y="6273"/>
                  </a:lnTo>
                  <a:lnTo>
                    <a:pt x="952" y="6273"/>
                  </a:lnTo>
                  <a:lnTo>
                    <a:pt x="952" y="5892"/>
                  </a:lnTo>
                  <a:lnTo>
                    <a:pt x="952" y="5511"/>
                  </a:lnTo>
                  <a:lnTo>
                    <a:pt x="571" y="5511"/>
                  </a:lnTo>
                  <a:lnTo>
                    <a:pt x="571" y="5130"/>
                  </a:lnTo>
                  <a:lnTo>
                    <a:pt x="571" y="4749"/>
                  </a:lnTo>
                  <a:lnTo>
                    <a:pt x="380" y="4749"/>
                  </a:lnTo>
                  <a:lnTo>
                    <a:pt x="380" y="4368"/>
                  </a:lnTo>
                  <a:lnTo>
                    <a:pt x="0" y="4368"/>
                  </a:lnTo>
                  <a:lnTo>
                    <a:pt x="0" y="3987"/>
                  </a:lnTo>
                  <a:lnTo>
                    <a:pt x="380" y="3987"/>
                  </a:lnTo>
                  <a:lnTo>
                    <a:pt x="380" y="3606"/>
                  </a:lnTo>
                  <a:lnTo>
                    <a:pt x="0" y="3606"/>
                  </a:lnTo>
                  <a:lnTo>
                    <a:pt x="380" y="3225"/>
                  </a:lnTo>
                  <a:lnTo>
                    <a:pt x="571" y="3047"/>
                  </a:lnTo>
                  <a:lnTo>
                    <a:pt x="571" y="3225"/>
                  </a:lnTo>
                  <a:lnTo>
                    <a:pt x="380" y="3225"/>
                  </a:lnTo>
                  <a:lnTo>
                    <a:pt x="380" y="360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7" name="object 3417"/>
            <p:cNvSpPr/>
            <p:nvPr/>
          </p:nvSpPr>
          <p:spPr>
            <a:xfrm>
              <a:off x="4027798" y="20204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8" name="object 3418"/>
            <p:cNvSpPr/>
            <p:nvPr/>
          </p:nvSpPr>
          <p:spPr>
            <a:xfrm>
              <a:off x="4027798" y="202080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9" name="object 3419"/>
            <p:cNvSpPr/>
            <p:nvPr/>
          </p:nvSpPr>
          <p:spPr>
            <a:xfrm>
              <a:off x="4029614" y="202191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0"/>
                  </a:moveTo>
                  <a:lnTo>
                    <a:pt x="12" y="368"/>
                  </a:lnTo>
                  <a:lnTo>
                    <a:pt x="0" y="736"/>
                  </a:lnTo>
                  <a:lnTo>
                    <a:pt x="393" y="736"/>
                  </a:lnTo>
                  <a:lnTo>
                    <a:pt x="393" y="0"/>
                  </a:lnTo>
                  <a:close/>
                </a:path>
                <a:path w="1270" h="1269">
                  <a:moveTo>
                    <a:pt x="774" y="368"/>
                  </a:moveTo>
                  <a:lnTo>
                    <a:pt x="393" y="368"/>
                  </a:lnTo>
                  <a:lnTo>
                    <a:pt x="393" y="736"/>
                  </a:lnTo>
                  <a:lnTo>
                    <a:pt x="774" y="736"/>
                  </a:lnTo>
                  <a:lnTo>
                    <a:pt x="774" y="368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0" name="object 3420"/>
            <p:cNvSpPr/>
            <p:nvPr/>
          </p:nvSpPr>
          <p:spPr>
            <a:xfrm>
              <a:off x="4028105" y="2020239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762" y="190"/>
                  </a:moveTo>
                  <a:lnTo>
                    <a:pt x="381" y="190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190"/>
                  </a:lnTo>
                  <a:lnTo>
                    <a:pt x="1143" y="190"/>
                  </a:lnTo>
                  <a:lnTo>
                    <a:pt x="762" y="190"/>
                  </a:lnTo>
                  <a:close/>
                </a:path>
                <a:path w="2539" h="3175">
                  <a:moveTo>
                    <a:pt x="2286" y="2044"/>
                  </a:moveTo>
                  <a:lnTo>
                    <a:pt x="1905" y="2044"/>
                  </a:lnTo>
                  <a:lnTo>
                    <a:pt x="1524" y="2044"/>
                  </a:lnTo>
                  <a:lnTo>
                    <a:pt x="1905" y="1676"/>
                  </a:lnTo>
                  <a:lnTo>
                    <a:pt x="1905" y="2044"/>
                  </a:lnTo>
                  <a:lnTo>
                    <a:pt x="1905" y="1676"/>
                  </a:lnTo>
                  <a:lnTo>
                    <a:pt x="1905" y="2044"/>
                  </a:lnTo>
                  <a:lnTo>
                    <a:pt x="2286" y="2044"/>
                  </a:lnTo>
                  <a:close/>
                </a:path>
                <a:path w="2539" h="3175">
                  <a:moveTo>
                    <a:pt x="2286" y="2425"/>
                  </a:moveTo>
                  <a:lnTo>
                    <a:pt x="1905" y="2425"/>
                  </a:lnTo>
                  <a:lnTo>
                    <a:pt x="1905" y="2044"/>
                  </a:lnTo>
                  <a:lnTo>
                    <a:pt x="2286" y="2044"/>
                  </a:lnTo>
                  <a:lnTo>
                    <a:pt x="2286" y="2425"/>
                  </a:lnTo>
                  <a:close/>
                </a:path>
                <a:path w="2539" h="3175">
                  <a:moveTo>
                    <a:pt x="1524" y="2425"/>
                  </a:moveTo>
                  <a:lnTo>
                    <a:pt x="1524" y="2793"/>
                  </a:lnTo>
                  <a:lnTo>
                    <a:pt x="1524" y="2425"/>
                  </a:lnTo>
                  <a:lnTo>
                    <a:pt x="1524" y="2044"/>
                  </a:lnTo>
                  <a:lnTo>
                    <a:pt x="1905" y="2044"/>
                  </a:lnTo>
                  <a:lnTo>
                    <a:pt x="1905" y="2425"/>
                  </a:lnTo>
                  <a:lnTo>
                    <a:pt x="1524" y="242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1" name="object 3421"/>
            <p:cNvSpPr/>
            <p:nvPr/>
          </p:nvSpPr>
          <p:spPr>
            <a:xfrm>
              <a:off x="4027750" y="201986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2" name="object 3422"/>
            <p:cNvSpPr/>
            <p:nvPr/>
          </p:nvSpPr>
          <p:spPr>
            <a:xfrm>
              <a:off x="4027750" y="20202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3" name="object 3423"/>
            <p:cNvSpPr/>
            <p:nvPr/>
          </p:nvSpPr>
          <p:spPr>
            <a:xfrm>
              <a:off x="4030137" y="20227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4" name="object 3424"/>
            <p:cNvSpPr/>
            <p:nvPr/>
          </p:nvSpPr>
          <p:spPr>
            <a:xfrm>
              <a:off x="4032670" y="2149497"/>
              <a:ext cx="52705" cy="48895"/>
            </a:xfrm>
            <a:custGeom>
              <a:avLst/>
              <a:gdLst/>
              <a:ahLst/>
              <a:cxnLst/>
              <a:rect l="l" t="t" r="r" b="b"/>
              <a:pathLst>
                <a:path w="52704" h="48894">
                  <a:moveTo>
                    <a:pt x="25869" y="48005"/>
                  </a:moveTo>
                  <a:lnTo>
                    <a:pt x="25476" y="48005"/>
                  </a:lnTo>
                  <a:lnTo>
                    <a:pt x="25476" y="48386"/>
                  </a:lnTo>
                  <a:lnTo>
                    <a:pt x="25869" y="48005"/>
                  </a:lnTo>
                  <a:close/>
                </a:path>
                <a:path w="52704" h="48894">
                  <a:moveTo>
                    <a:pt x="29946" y="47497"/>
                  </a:moveTo>
                  <a:lnTo>
                    <a:pt x="25082" y="47497"/>
                  </a:lnTo>
                  <a:lnTo>
                    <a:pt x="25082" y="48005"/>
                  </a:lnTo>
                  <a:lnTo>
                    <a:pt x="28003" y="48005"/>
                  </a:lnTo>
                  <a:lnTo>
                    <a:pt x="29946" y="47497"/>
                  </a:lnTo>
                  <a:close/>
                </a:path>
                <a:path w="52704" h="48894">
                  <a:moveTo>
                    <a:pt x="31508" y="40004"/>
                  </a:moveTo>
                  <a:lnTo>
                    <a:pt x="24701" y="40004"/>
                  </a:lnTo>
                  <a:lnTo>
                    <a:pt x="24701" y="41528"/>
                  </a:lnTo>
                  <a:lnTo>
                    <a:pt x="25082" y="41528"/>
                  </a:lnTo>
                  <a:lnTo>
                    <a:pt x="25082" y="42290"/>
                  </a:lnTo>
                  <a:lnTo>
                    <a:pt x="24701" y="42290"/>
                  </a:lnTo>
                  <a:lnTo>
                    <a:pt x="25082" y="42671"/>
                  </a:lnTo>
                  <a:lnTo>
                    <a:pt x="25082" y="43052"/>
                  </a:lnTo>
                  <a:lnTo>
                    <a:pt x="24701" y="43052"/>
                  </a:lnTo>
                  <a:lnTo>
                    <a:pt x="25082" y="43179"/>
                  </a:lnTo>
                  <a:lnTo>
                    <a:pt x="25082" y="44830"/>
                  </a:lnTo>
                  <a:lnTo>
                    <a:pt x="24701" y="44830"/>
                  </a:lnTo>
                  <a:lnTo>
                    <a:pt x="24701" y="47497"/>
                  </a:lnTo>
                  <a:lnTo>
                    <a:pt x="29565" y="47497"/>
                  </a:lnTo>
                  <a:lnTo>
                    <a:pt x="29565" y="47116"/>
                  </a:lnTo>
                  <a:lnTo>
                    <a:pt x="29946" y="46735"/>
                  </a:lnTo>
                  <a:lnTo>
                    <a:pt x="29565" y="46354"/>
                  </a:lnTo>
                  <a:lnTo>
                    <a:pt x="29171" y="46354"/>
                  </a:lnTo>
                  <a:lnTo>
                    <a:pt x="30340" y="45211"/>
                  </a:lnTo>
                  <a:lnTo>
                    <a:pt x="30340" y="44068"/>
                  </a:lnTo>
                  <a:lnTo>
                    <a:pt x="30734" y="43052"/>
                  </a:lnTo>
                  <a:lnTo>
                    <a:pt x="31115" y="41528"/>
                  </a:lnTo>
                  <a:lnTo>
                    <a:pt x="31508" y="40766"/>
                  </a:lnTo>
                  <a:lnTo>
                    <a:pt x="31508" y="40004"/>
                  </a:lnTo>
                  <a:close/>
                </a:path>
                <a:path w="52704" h="48894">
                  <a:moveTo>
                    <a:pt x="34036" y="40004"/>
                  </a:moveTo>
                  <a:lnTo>
                    <a:pt x="32677" y="40004"/>
                  </a:lnTo>
                  <a:lnTo>
                    <a:pt x="32677" y="40385"/>
                  </a:lnTo>
                  <a:lnTo>
                    <a:pt x="33261" y="40385"/>
                  </a:lnTo>
                  <a:lnTo>
                    <a:pt x="34036" y="40004"/>
                  </a:lnTo>
                  <a:close/>
                </a:path>
                <a:path w="52704" h="48894">
                  <a:moveTo>
                    <a:pt x="31889" y="39623"/>
                  </a:moveTo>
                  <a:lnTo>
                    <a:pt x="24307" y="39623"/>
                  </a:lnTo>
                  <a:lnTo>
                    <a:pt x="24307" y="40004"/>
                  </a:lnTo>
                  <a:lnTo>
                    <a:pt x="31889" y="40004"/>
                  </a:lnTo>
                  <a:lnTo>
                    <a:pt x="31889" y="39623"/>
                  </a:lnTo>
                  <a:close/>
                </a:path>
                <a:path w="52704" h="48894">
                  <a:moveTo>
                    <a:pt x="38506" y="38861"/>
                  </a:moveTo>
                  <a:lnTo>
                    <a:pt x="31889" y="38861"/>
                  </a:lnTo>
                  <a:lnTo>
                    <a:pt x="31889" y="39242"/>
                  </a:lnTo>
                  <a:lnTo>
                    <a:pt x="32283" y="39623"/>
                  </a:lnTo>
                  <a:lnTo>
                    <a:pt x="32283" y="40004"/>
                  </a:lnTo>
                  <a:lnTo>
                    <a:pt x="34429" y="40004"/>
                  </a:lnTo>
                  <a:lnTo>
                    <a:pt x="35979" y="39242"/>
                  </a:lnTo>
                  <a:lnTo>
                    <a:pt x="38506" y="39242"/>
                  </a:lnTo>
                  <a:lnTo>
                    <a:pt x="38506" y="38861"/>
                  </a:lnTo>
                  <a:close/>
                </a:path>
                <a:path w="52704" h="48894">
                  <a:moveTo>
                    <a:pt x="38506" y="37845"/>
                  </a:moveTo>
                  <a:lnTo>
                    <a:pt x="23926" y="37845"/>
                  </a:lnTo>
                  <a:lnTo>
                    <a:pt x="24307" y="38226"/>
                  </a:lnTo>
                  <a:lnTo>
                    <a:pt x="24307" y="39242"/>
                  </a:lnTo>
                  <a:lnTo>
                    <a:pt x="24701" y="39242"/>
                  </a:lnTo>
                  <a:lnTo>
                    <a:pt x="24701" y="39623"/>
                  </a:lnTo>
                  <a:lnTo>
                    <a:pt x="31508" y="39623"/>
                  </a:lnTo>
                  <a:lnTo>
                    <a:pt x="31508" y="39242"/>
                  </a:lnTo>
                  <a:lnTo>
                    <a:pt x="31889" y="38861"/>
                  </a:lnTo>
                  <a:lnTo>
                    <a:pt x="38506" y="38861"/>
                  </a:lnTo>
                  <a:lnTo>
                    <a:pt x="38506" y="37845"/>
                  </a:lnTo>
                  <a:close/>
                </a:path>
                <a:path w="52704" h="48894">
                  <a:moveTo>
                    <a:pt x="23926" y="37845"/>
                  </a:moveTo>
                  <a:lnTo>
                    <a:pt x="21780" y="37845"/>
                  </a:lnTo>
                  <a:lnTo>
                    <a:pt x="22555" y="38353"/>
                  </a:lnTo>
                  <a:lnTo>
                    <a:pt x="22948" y="38353"/>
                  </a:lnTo>
                  <a:lnTo>
                    <a:pt x="23139" y="38226"/>
                  </a:lnTo>
                  <a:lnTo>
                    <a:pt x="23533" y="38226"/>
                  </a:lnTo>
                  <a:lnTo>
                    <a:pt x="23926" y="37845"/>
                  </a:lnTo>
                  <a:close/>
                </a:path>
                <a:path w="52704" h="48894">
                  <a:moveTo>
                    <a:pt x="38506" y="37083"/>
                  </a:moveTo>
                  <a:lnTo>
                    <a:pt x="21780" y="37083"/>
                  </a:lnTo>
                  <a:lnTo>
                    <a:pt x="21386" y="37845"/>
                  </a:lnTo>
                  <a:lnTo>
                    <a:pt x="21780" y="38226"/>
                  </a:lnTo>
                  <a:lnTo>
                    <a:pt x="21780" y="37845"/>
                  </a:lnTo>
                  <a:lnTo>
                    <a:pt x="38506" y="37845"/>
                  </a:lnTo>
                  <a:lnTo>
                    <a:pt x="38506" y="37083"/>
                  </a:lnTo>
                  <a:close/>
                </a:path>
                <a:path w="52704" h="48894">
                  <a:moveTo>
                    <a:pt x="42976" y="36702"/>
                  </a:moveTo>
                  <a:lnTo>
                    <a:pt x="40449" y="36702"/>
                  </a:lnTo>
                  <a:lnTo>
                    <a:pt x="42011" y="37464"/>
                  </a:lnTo>
                  <a:lnTo>
                    <a:pt x="42976" y="36702"/>
                  </a:lnTo>
                  <a:close/>
                </a:path>
                <a:path w="52704" h="48894">
                  <a:moveTo>
                    <a:pt x="47066" y="35559"/>
                  </a:moveTo>
                  <a:lnTo>
                    <a:pt x="21005" y="35559"/>
                  </a:lnTo>
                  <a:lnTo>
                    <a:pt x="22174" y="36321"/>
                  </a:lnTo>
                  <a:lnTo>
                    <a:pt x="21386" y="37083"/>
                  </a:lnTo>
                  <a:lnTo>
                    <a:pt x="38900" y="37083"/>
                  </a:lnTo>
                  <a:lnTo>
                    <a:pt x="39281" y="36702"/>
                  </a:lnTo>
                  <a:lnTo>
                    <a:pt x="39281" y="36321"/>
                  </a:lnTo>
                  <a:lnTo>
                    <a:pt x="47066" y="36321"/>
                  </a:lnTo>
                  <a:lnTo>
                    <a:pt x="47066" y="35559"/>
                  </a:lnTo>
                  <a:close/>
                </a:path>
                <a:path w="52704" h="48894">
                  <a:moveTo>
                    <a:pt x="43764" y="36321"/>
                  </a:moveTo>
                  <a:lnTo>
                    <a:pt x="40068" y="36321"/>
                  </a:lnTo>
                  <a:lnTo>
                    <a:pt x="40068" y="36702"/>
                  </a:lnTo>
                  <a:lnTo>
                    <a:pt x="43370" y="36702"/>
                  </a:lnTo>
                  <a:lnTo>
                    <a:pt x="43764" y="36321"/>
                  </a:lnTo>
                  <a:close/>
                </a:path>
                <a:path w="52704" h="48894">
                  <a:moveTo>
                    <a:pt x="47066" y="36321"/>
                  </a:moveTo>
                  <a:lnTo>
                    <a:pt x="44538" y="36321"/>
                  </a:lnTo>
                  <a:lnTo>
                    <a:pt x="45707" y="36702"/>
                  </a:lnTo>
                  <a:lnTo>
                    <a:pt x="46482" y="36702"/>
                  </a:lnTo>
                  <a:lnTo>
                    <a:pt x="47066" y="36321"/>
                  </a:lnTo>
                  <a:close/>
                </a:path>
                <a:path w="52704" h="48894">
                  <a:moveTo>
                    <a:pt x="50177" y="33400"/>
                  </a:moveTo>
                  <a:lnTo>
                    <a:pt x="20612" y="33400"/>
                  </a:lnTo>
                  <a:lnTo>
                    <a:pt x="20231" y="33654"/>
                  </a:lnTo>
                  <a:lnTo>
                    <a:pt x="19837" y="34035"/>
                  </a:lnTo>
                  <a:lnTo>
                    <a:pt x="20231" y="34035"/>
                  </a:lnTo>
                  <a:lnTo>
                    <a:pt x="20231" y="34416"/>
                  </a:lnTo>
                  <a:lnTo>
                    <a:pt x="19837" y="34797"/>
                  </a:lnTo>
                  <a:lnTo>
                    <a:pt x="20231" y="34797"/>
                  </a:lnTo>
                  <a:lnTo>
                    <a:pt x="20231" y="35559"/>
                  </a:lnTo>
                  <a:lnTo>
                    <a:pt x="21005" y="35940"/>
                  </a:lnTo>
                  <a:lnTo>
                    <a:pt x="21005" y="35559"/>
                  </a:lnTo>
                  <a:lnTo>
                    <a:pt x="47459" y="35559"/>
                  </a:lnTo>
                  <a:lnTo>
                    <a:pt x="47459" y="35178"/>
                  </a:lnTo>
                  <a:lnTo>
                    <a:pt x="49009" y="35178"/>
                  </a:lnTo>
                  <a:lnTo>
                    <a:pt x="49009" y="34797"/>
                  </a:lnTo>
                  <a:lnTo>
                    <a:pt x="49403" y="33654"/>
                  </a:lnTo>
                  <a:lnTo>
                    <a:pt x="50020" y="33654"/>
                  </a:lnTo>
                  <a:lnTo>
                    <a:pt x="50177" y="33400"/>
                  </a:lnTo>
                  <a:close/>
                </a:path>
                <a:path w="52704" h="48894">
                  <a:moveTo>
                    <a:pt x="48628" y="35178"/>
                  </a:moveTo>
                  <a:lnTo>
                    <a:pt x="47459" y="35178"/>
                  </a:lnTo>
                  <a:lnTo>
                    <a:pt x="48234" y="35559"/>
                  </a:lnTo>
                  <a:lnTo>
                    <a:pt x="48628" y="35178"/>
                  </a:lnTo>
                  <a:close/>
                </a:path>
                <a:path w="52704" h="48894">
                  <a:moveTo>
                    <a:pt x="50952" y="34035"/>
                  </a:moveTo>
                  <a:lnTo>
                    <a:pt x="50571" y="34416"/>
                  </a:lnTo>
                  <a:lnTo>
                    <a:pt x="50952" y="34797"/>
                  </a:lnTo>
                  <a:lnTo>
                    <a:pt x="50952" y="34035"/>
                  </a:lnTo>
                  <a:close/>
                </a:path>
                <a:path w="52704" h="48894">
                  <a:moveTo>
                    <a:pt x="51930" y="31876"/>
                  </a:moveTo>
                  <a:lnTo>
                    <a:pt x="19443" y="31876"/>
                  </a:lnTo>
                  <a:lnTo>
                    <a:pt x="19443" y="32257"/>
                  </a:lnTo>
                  <a:lnTo>
                    <a:pt x="20231" y="32257"/>
                  </a:lnTo>
                  <a:lnTo>
                    <a:pt x="20231" y="33019"/>
                  </a:lnTo>
                  <a:lnTo>
                    <a:pt x="19837" y="33019"/>
                  </a:lnTo>
                  <a:lnTo>
                    <a:pt x="20231" y="33400"/>
                  </a:lnTo>
                  <a:lnTo>
                    <a:pt x="50571" y="33400"/>
                  </a:lnTo>
                  <a:lnTo>
                    <a:pt x="50571" y="33654"/>
                  </a:lnTo>
                  <a:lnTo>
                    <a:pt x="50952" y="34035"/>
                  </a:lnTo>
                  <a:lnTo>
                    <a:pt x="50952" y="34416"/>
                  </a:lnTo>
                  <a:lnTo>
                    <a:pt x="51346" y="34797"/>
                  </a:lnTo>
                  <a:lnTo>
                    <a:pt x="51441" y="34416"/>
                  </a:lnTo>
                  <a:lnTo>
                    <a:pt x="51536" y="33019"/>
                  </a:lnTo>
                  <a:lnTo>
                    <a:pt x="51930" y="32257"/>
                  </a:lnTo>
                  <a:lnTo>
                    <a:pt x="51930" y="31876"/>
                  </a:lnTo>
                  <a:close/>
                </a:path>
                <a:path w="52704" h="48894">
                  <a:moveTo>
                    <a:pt x="50020" y="33654"/>
                  </a:moveTo>
                  <a:lnTo>
                    <a:pt x="49784" y="33654"/>
                  </a:lnTo>
                  <a:lnTo>
                    <a:pt x="49784" y="34035"/>
                  </a:lnTo>
                  <a:lnTo>
                    <a:pt x="50020" y="33654"/>
                  </a:lnTo>
                  <a:close/>
                </a:path>
                <a:path w="52704" h="48894">
                  <a:moveTo>
                    <a:pt x="18084" y="32257"/>
                  </a:moveTo>
                  <a:lnTo>
                    <a:pt x="16535" y="32257"/>
                  </a:lnTo>
                  <a:lnTo>
                    <a:pt x="17691" y="33400"/>
                  </a:lnTo>
                  <a:lnTo>
                    <a:pt x="17691" y="32638"/>
                  </a:lnTo>
                  <a:lnTo>
                    <a:pt x="18084" y="32638"/>
                  </a:lnTo>
                  <a:lnTo>
                    <a:pt x="18084" y="32257"/>
                  </a:lnTo>
                  <a:close/>
                </a:path>
                <a:path w="52704" h="48894">
                  <a:moveTo>
                    <a:pt x="50177" y="26669"/>
                  </a:moveTo>
                  <a:lnTo>
                    <a:pt x="11671" y="26669"/>
                  </a:lnTo>
                  <a:lnTo>
                    <a:pt x="11277" y="27050"/>
                  </a:lnTo>
                  <a:lnTo>
                    <a:pt x="10502" y="27050"/>
                  </a:lnTo>
                  <a:lnTo>
                    <a:pt x="10502" y="27431"/>
                  </a:lnTo>
                  <a:lnTo>
                    <a:pt x="10883" y="27431"/>
                  </a:lnTo>
                  <a:lnTo>
                    <a:pt x="10109" y="28193"/>
                  </a:lnTo>
                  <a:lnTo>
                    <a:pt x="10109" y="28574"/>
                  </a:lnTo>
                  <a:lnTo>
                    <a:pt x="15367" y="28574"/>
                  </a:lnTo>
                  <a:lnTo>
                    <a:pt x="15367" y="29971"/>
                  </a:lnTo>
                  <a:lnTo>
                    <a:pt x="15748" y="29971"/>
                  </a:lnTo>
                  <a:lnTo>
                    <a:pt x="15748" y="30352"/>
                  </a:lnTo>
                  <a:lnTo>
                    <a:pt x="16141" y="30733"/>
                  </a:lnTo>
                  <a:lnTo>
                    <a:pt x="15748" y="31114"/>
                  </a:lnTo>
                  <a:lnTo>
                    <a:pt x="15367" y="31114"/>
                  </a:lnTo>
                  <a:lnTo>
                    <a:pt x="14973" y="32257"/>
                  </a:lnTo>
                  <a:lnTo>
                    <a:pt x="16141" y="33019"/>
                  </a:lnTo>
                  <a:lnTo>
                    <a:pt x="16535" y="32257"/>
                  </a:lnTo>
                  <a:lnTo>
                    <a:pt x="18865" y="32257"/>
                  </a:lnTo>
                  <a:lnTo>
                    <a:pt x="19062" y="31876"/>
                  </a:lnTo>
                  <a:lnTo>
                    <a:pt x="51930" y="31876"/>
                  </a:lnTo>
                  <a:lnTo>
                    <a:pt x="51930" y="31495"/>
                  </a:lnTo>
                  <a:lnTo>
                    <a:pt x="52311" y="30352"/>
                  </a:lnTo>
                  <a:lnTo>
                    <a:pt x="52705" y="30352"/>
                  </a:lnTo>
                  <a:lnTo>
                    <a:pt x="52311" y="29971"/>
                  </a:lnTo>
                  <a:lnTo>
                    <a:pt x="52311" y="29590"/>
                  </a:lnTo>
                  <a:lnTo>
                    <a:pt x="51930" y="29590"/>
                  </a:lnTo>
                  <a:lnTo>
                    <a:pt x="51536" y="29209"/>
                  </a:lnTo>
                  <a:lnTo>
                    <a:pt x="51930" y="28828"/>
                  </a:lnTo>
                  <a:lnTo>
                    <a:pt x="50952" y="28828"/>
                  </a:lnTo>
                  <a:lnTo>
                    <a:pt x="50952" y="28574"/>
                  </a:lnTo>
                  <a:lnTo>
                    <a:pt x="51149" y="28193"/>
                  </a:lnTo>
                  <a:lnTo>
                    <a:pt x="50571" y="28193"/>
                  </a:lnTo>
                  <a:lnTo>
                    <a:pt x="50177" y="27812"/>
                  </a:lnTo>
                  <a:lnTo>
                    <a:pt x="49784" y="27812"/>
                  </a:lnTo>
                  <a:lnTo>
                    <a:pt x="49784" y="27431"/>
                  </a:lnTo>
                  <a:lnTo>
                    <a:pt x="50177" y="26669"/>
                  </a:lnTo>
                  <a:close/>
                </a:path>
                <a:path w="52704" h="48894">
                  <a:moveTo>
                    <a:pt x="18865" y="32257"/>
                  </a:moveTo>
                  <a:lnTo>
                    <a:pt x="18275" y="32257"/>
                  </a:lnTo>
                  <a:lnTo>
                    <a:pt x="18275" y="32638"/>
                  </a:lnTo>
                  <a:lnTo>
                    <a:pt x="18669" y="32638"/>
                  </a:lnTo>
                  <a:lnTo>
                    <a:pt x="18865" y="32257"/>
                  </a:lnTo>
                  <a:close/>
                </a:path>
                <a:path w="52704" h="48894">
                  <a:moveTo>
                    <a:pt x="13417" y="29590"/>
                  </a:moveTo>
                  <a:lnTo>
                    <a:pt x="12446" y="29590"/>
                  </a:lnTo>
                  <a:lnTo>
                    <a:pt x="12446" y="29971"/>
                  </a:lnTo>
                  <a:lnTo>
                    <a:pt x="12839" y="29971"/>
                  </a:lnTo>
                  <a:lnTo>
                    <a:pt x="12839" y="30352"/>
                  </a:lnTo>
                  <a:lnTo>
                    <a:pt x="13220" y="30352"/>
                  </a:lnTo>
                  <a:lnTo>
                    <a:pt x="13220" y="29971"/>
                  </a:lnTo>
                  <a:lnTo>
                    <a:pt x="13417" y="29590"/>
                  </a:lnTo>
                  <a:close/>
                </a:path>
                <a:path w="52704" h="48894">
                  <a:moveTo>
                    <a:pt x="13804" y="28574"/>
                  </a:moveTo>
                  <a:lnTo>
                    <a:pt x="9728" y="28574"/>
                  </a:lnTo>
                  <a:lnTo>
                    <a:pt x="10502" y="28828"/>
                  </a:lnTo>
                  <a:lnTo>
                    <a:pt x="11277" y="28828"/>
                  </a:lnTo>
                  <a:lnTo>
                    <a:pt x="11671" y="29209"/>
                  </a:lnTo>
                  <a:lnTo>
                    <a:pt x="12052" y="29209"/>
                  </a:lnTo>
                  <a:lnTo>
                    <a:pt x="11671" y="29590"/>
                  </a:lnTo>
                  <a:lnTo>
                    <a:pt x="11671" y="29971"/>
                  </a:lnTo>
                  <a:lnTo>
                    <a:pt x="12052" y="29971"/>
                  </a:lnTo>
                  <a:lnTo>
                    <a:pt x="12052" y="29590"/>
                  </a:lnTo>
                  <a:lnTo>
                    <a:pt x="13417" y="29590"/>
                  </a:lnTo>
                  <a:lnTo>
                    <a:pt x="13614" y="29209"/>
                  </a:lnTo>
                  <a:lnTo>
                    <a:pt x="13614" y="28828"/>
                  </a:lnTo>
                  <a:lnTo>
                    <a:pt x="13804" y="28574"/>
                  </a:lnTo>
                  <a:close/>
                </a:path>
                <a:path w="52704" h="48894">
                  <a:moveTo>
                    <a:pt x="11277" y="28828"/>
                  </a:moveTo>
                  <a:lnTo>
                    <a:pt x="10883" y="28828"/>
                  </a:lnTo>
                  <a:lnTo>
                    <a:pt x="11277" y="29209"/>
                  </a:lnTo>
                  <a:lnTo>
                    <a:pt x="11277" y="28828"/>
                  </a:lnTo>
                  <a:close/>
                </a:path>
                <a:path w="52704" h="48894">
                  <a:moveTo>
                    <a:pt x="51346" y="28574"/>
                  </a:moveTo>
                  <a:lnTo>
                    <a:pt x="50952" y="28574"/>
                  </a:lnTo>
                  <a:lnTo>
                    <a:pt x="50952" y="28828"/>
                  </a:lnTo>
                  <a:lnTo>
                    <a:pt x="51346" y="28828"/>
                  </a:lnTo>
                  <a:lnTo>
                    <a:pt x="51346" y="28574"/>
                  </a:lnTo>
                  <a:close/>
                </a:path>
                <a:path w="52704" h="48894">
                  <a:moveTo>
                    <a:pt x="51346" y="27812"/>
                  </a:moveTo>
                  <a:lnTo>
                    <a:pt x="50952" y="27812"/>
                  </a:lnTo>
                  <a:lnTo>
                    <a:pt x="50571" y="28193"/>
                  </a:lnTo>
                  <a:lnTo>
                    <a:pt x="51149" y="28193"/>
                  </a:lnTo>
                  <a:lnTo>
                    <a:pt x="51346" y="27812"/>
                  </a:lnTo>
                  <a:close/>
                </a:path>
                <a:path w="52704" h="48894">
                  <a:moveTo>
                    <a:pt x="50177" y="27431"/>
                  </a:moveTo>
                  <a:lnTo>
                    <a:pt x="49784" y="27431"/>
                  </a:lnTo>
                  <a:lnTo>
                    <a:pt x="49784" y="27812"/>
                  </a:lnTo>
                  <a:lnTo>
                    <a:pt x="50177" y="27812"/>
                  </a:lnTo>
                  <a:lnTo>
                    <a:pt x="50177" y="27431"/>
                  </a:lnTo>
                  <a:close/>
                </a:path>
                <a:path w="52704" h="48894">
                  <a:moveTo>
                    <a:pt x="48628" y="24764"/>
                  </a:moveTo>
                  <a:lnTo>
                    <a:pt x="12839" y="24764"/>
                  </a:lnTo>
                  <a:lnTo>
                    <a:pt x="12839" y="25526"/>
                  </a:lnTo>
                  <a:lnTo>
                    <a:pt x="12446" y="25526"/>
                  </a:lnTo>
                  <a:lnTo>
                    <a:pt x="12052" y="26288"/>
                  </a:lnTo>
                  <a:lnTo>
                    <a:pt x="12052" y="26669"/>
                  </a:lnTo>
                  <a:lnTo>
                    <a:pt x="50177" y="26669"/>
                  </a:lnTo>
                  <a:lnTo>
                    <a:pt x="50571" y="27050"/>
                  </a:lnTo>
                  <a:lnTo>
                    <a:pt x="50952" y="26288"/>
                  </a:lnTo>
                  <a:lnTo>
                    <a:pt x="50571" y="26288"/>
                  </a:lnTo>
                  <a:lnTo>
                    <a:pt x="50571" y="25907"/>
                  </a:lnTo>
                  <a:lnTo>
                    <a:pt x="49784" y="25907"/>
                  </a:lnTo>
                  <a:lnTo>
                    <a:pt x="50177" y="25145"/>
                  </a:lnTo>
                  <a:lnTo>
                    <a:pt x="49784" y="25145"/>
                  </a:lnTo>
                  <a:lnTo>
                    <a:pt x="48628" y="24764"/>
                  </a:lnTo>
                  <a:close/>
                </a:path>
                <a:path w="52704" h="48894">
                  <a:moveTo>
                    <a:pt x="47066" y="21081"/>
                  </a:moveTo>
                  <a:lnTo>
                    <a:pt x="12446" y="21081"/>
                  </a:lnTo>
                  <a:lnTo>
                    <a:pt x="12446" y="22605"/>
                  </a:lnTo>
                  <a:lnTo>
                    <a:pt x="12839" y="22605"/>
                  </a:lnTo>
                  <a:lnTo>
                    <a:pt x="12839" y="24002"/>
                  </a:lnTo>
                  <a:lnTo>
                    <a:pt x="12446" y="24002"/>
                  </a:lnTo>
                  <a:lnTo>
                    <a:pt x="12446" y="24383"/>
                  </a:lnTo>
                  <a:lnTo>
                    <a:pt x="12839" y="24383"/>
                  </a:lnTo>
                  <a:lnTo>
                    <a:pt x="12446" y="24764"/>
                  </a:lnTo>
                  <a:lnTo>
                    <a:pt x="48234" y="24764"/>
                  </a:lnTo>
                  <a:lnTo>
                    <a:pt x="48234" y="24383"/>
                  </a:lnTo>
                  <a:lnTo>
                    <a:pt x="48628" y="24002"/>
                  </a:lnTo>
                  <a:lnTo>
                    <a:pt x="48628" y="23748"/>
                  </a:lnTo>
                  <a:lnTo>
                    <a:pt x="47840" y="23748"/>
                  </a:lnTo>
                  <a:lnTo>
                    <a:pt x="47840" y="22986"/>
                  </a:lnTo>
                  <a:lnTo>
                    <a:pt x="48234" y="22986"/>
                  </a:lnTo>
                  <a:lnTo>
                    <a:pt x="48234" y="21843"/>
                  </a:lnTo>
                  <a:lnTo>
                    <a:pt x="47066" y="21843"/>
                  </a:lnTo>
                  <a:lnTo>
                    <a:pt x="47066" y="21462"/>
                  </a:lnTo>
                  <a:lnTo>
                    <a:pt x="47459" y="21462"/>
                  </a:lnTo>
                  <a:lnTo>
                    <a:pt x="47066" y="21081"/>
                  </a:lnTo>
                  <a:close/>
                </a:path>
                <a:path w="52704" h="48894">
                  <a:moveTo>
                    <a:pt x="48628" y="23367"/>
                  </a:moveTo>
                  <a:lnTo>
                    <a:pt x="47840" y="23367"/>
                  </a:lnTo>
                  <a:lnTo>
                    <a:pt x="47840" y="23748"/>
                  </a:lnTo>
                  <a:lnTo>
                    <a:pt x="48628" y="23748"/>
                  </a:lnTo>
                  <a:lnTo>
                    <a:pt x="48628" y="23367"/>
                  </a:lnTo>
                  <a:close/>
                </a:path>
                <a:path w="52704" h="48894">
                  <a:moveTo>
                    <a:pt x="48234" y="21081"/>
                  </a:moveTo>
                  <a:lnTo>
                    <a:pt x="47840" y="21081"/>
                  </a:lnTo>
                  <a:lnTo>
                    <a:pt x="47840" y="21462"/>
                  </a:lnTo>
                  <a:lnTo>
                    <a:pt x="47459" y="21843"/>
                  </a:lnTo>
                  <a:lnTo>
                    <a:pt x="48234" y="21843"/>
                  </a:lnTo>
                  <a:lnTo>
                    <a:pt x="48234" y="21081"/>
                  </a:lnTo>
                  <a:close/>
                </a:path>
                <a:path w="52704" h="48894">
                  <a:moveTo>
                    <a:pt x="47459" y="20700"/>
                  </a:moveTo>
                  <a:lnTo>
                    <a:pt x="12052" y="20700"/>
                  </a:lnTo>
                  <a:lnTo>
                    <a:pt x="11671" y="21081"/>
                  </a:lnTo>
                  <a:lnTo>
                    <a:pt x="11671" y="21462"/>
                  </a:lnTo>
                  <a:lnTo>
                    <a:pt x="12052" y="21462"/>
                  </a:lnTo>
                  <a:lnTo>
                    <a:pt x="12446" y="21081"/>
                  </a:lnTo>
                  <a:lnTo>
                    <a:pt x="47066" y="21081"/>
                  </a:lnTo>
                  <a:lnTo>
                    <a:pt x="47459" y="20700"/>
                  </a:lnTo>
                  <a:close/>
                </a:path>
                <a:path w="52704" h="48894">
                  <a:moveTo>
                    <a:pt x="47066" y="19557"/>
                  </a:moveTo>
                  <a:lnTo>
                    <a:pt x="10109" y="19557"/>
                  </a:lnTo>
                  <a:lnTo>
                    <a:pt x="10883" y="20319"/>
                  </a:lnTo>
                  <a:lnTo>
                    <a:pt x="10883" y="20700"/>
                  </a:lnTo>
                  <a:lnTo>
                    <a:pt x="11277" y="20700"/>
                  </a:lnTo>
                  <a:lnTo>
                    <a:pt x="11277" y="20319"/>
                  </a:lnTo>
                  <a:lnTo>
                    <a:pt x="46875" y="20319"/>
                  </a:lnTo>
                  <a:lnTo>
                    <a:pt x="47066" y="19938"/>
                  </a:lnTo>
                  <a:lnTo>
                    <a:pt x="47459" y="19938"/>
                  </a:lnTo>
                  <a:lnTo>
                    <a:pt x="47066" y="19557"/>
                  </a:lnTo>
                  <a:close/>
                </a:path>
                <a:path w="52704" h="48894">
                  <a:moveTo>
                    <a:pt x="11671" y="20319"/>
                  </a:moveTo>
                  <a:lnTo>
                    <a:pt x="11277" y="20319"/>
                  </a:lnTo>
                  <a:lnTo>
                    <a:pt x="11277" y="20700"/>
                  </a:lnTo>
                  <a:lnTo>
                    <a:pt x="11671" y="20700"/>
                  </a:lnTo>
                  <a:lnTo>
                    <a:pt x="11671" y="20319"/>
                  </a:lnTo>
                  <a:close/>
                </a:path>
                <a:path w="52704" h="48894">
                  <a:moveTo>
                    <a:pt x="46875" y="20319"/>
                  </a:moveTo>
                  <a:lnTo>
                    <a:pt x="11671" y="20319"/>
                  </a:lnTo>
                  <a:lnTo>
                    <a:pt x="11671" y="20700"/>
                  </a:lnTo>
                  <a:lnTo>
                    <a:pt x="46482" y="20700"/>
                  </a:lnTo>
                  <a:lnTo>
                    <a:pt x="46875" y="20319"/>
                  </a:lnTo>
                  <a:close/>
                </a:path>
                <a:path w="52704" h="48894">
                  <a:moveTo>
                    <a:pt x="44538" y="18160"/>
                  </a:moveTo>
                  <a:lnTo>
                    <a:pt x="8356" y="18160"/>
                  </a:lnTo>
                  <a:lnTo>
                    <a:pt x="8356" y="18541"/>
                  </a:lnTo>
                  <a:lnTo>
                    <a:pt x="9334" y="18541"/>
                  </a:lnTo>
                  <a:lnTo>
                    <a:pt x="9334" y="18922"/>
                  </a:lnTo>
                  <a:lnTo>
                    <a:pt x="9728" y="18922"/>
                  </a:lnTo>
                  <a:lnTo>
                    <a:pt x="9728" y="19557"/>
                  </a:lnTo>
                  <a:lnTo>
                    <a:pt x="9334" y="19938"/>
                  </a:lnTo>
                  <a:lnTo>
                    <a:pt x="9728" y="19938"/>
                  </a:lnTo>
                  <a:lnTo>
                    <a:pt x="9728" y="20319"/>
                  </a:lnTo>
                  <a:lnTo>
                    <a:pt x="10109" y="19938"/>
                  </a:lnTo>
                  <a:lnTo>
                    <a:pt x="10109" y="19557"/>
                  </a:lnTo>
                  <a:lnTo>
                    <a:pt x="47066" y="19557"/>
                  </a:lnTo>
                  <a:lnTo>
                    <a:pt x="47066" y="19176"/>
                  </a:lnTo>
                  <a:lnTo>
                    <a:pt x="44538" y="19176"/>
                  </a:lnTo>
                  <a:lnTo>
                    <a:pt x="44145" y="18922"/>
                  </a:lnTo>
                  <a:lnTo>
                    <a:pt x="44538" y="18541"/>
                  </a:lnTo>
                  <a:lnTo>
                    <a:pt x="44538" y="18160"/>
                  </a:lnTo>
                  <a:close/>
                </a:path>
                <a:path w="52704" h="48894">
                  <a:moveTo>
                    <a:pt x="44538" y="17017"/>
                  </a:moveTo>
                  <a:lnTo>
                    <a:pt x="4076" y="17017"/>
                  </a:lnTo>
                  <a:lnTo>
                    <a:pt x="4076" y="17398"/>
                  </a:lnTo>
                  <a:lnTo>
                    <a:pt x="6032" y="17398"/>
                  </a:lnTo>
                  <a:lnTo>
                    <a:pt x="6032" y="17779"/>
                  </a:lnTo>
                  <a:lnTo>
                    <a:pt x="6413" y="17779"/>
                  </a:lnTo>
                  <a:lnTo>
                    <a:pt x="6413" y="18160"/>
                  </a:lnTo>
                  <a:lnTo>
                    <a:pt x="6223" y="18541"/>
                  </a:lnTo>
                  <a:lnTo>
                    <a:pt x="6807" y="18541"/>
                  </a:lnTo>
                  <a:lnTo>
                    <a:pt x="6807" y="18922"/>
                  </a:lnTo>
                  <a:lnTo>
                    <a:pt x="7188" y="19176"/>
                  </a:lnTo>
                  <a:lnTo>
                    <a:pt x="7188" y="18922"/>
                  </a:lnTo>
                  <a:lnTo>
                    <a:pt x="7581" y="18922"/>
                  </a:lnTo>
                  <a:lnTo>
                    <a:pt x="7581" y="18541"/>
                  </a:lnTo>
                  <a:lnTo>
                    <a:pt x="7975" y="18160"/>
                  </a:lnTo>
                  <a:lnTo>
                    <a:pt x="44538" y="18160"/>
                  </a:lnTo>
                  <a:lnTo>
                    <a:pt x="44538" y="17017"/>
                  </a:lnTo>
                  <a:close/>
                </a:path>
                <a:path w="52704" h="48894">
                  <a:moveTo>
                    <a:pt x="46088" y="18541"/>
                  </a:moveTo>
                  <a:lnTo>
                    <a:pt x="44538" y="18541"/>
                  </a:lnTo>
                  <a:lnTo>
                    <a:pt x="44538" y="19176"/>
                  </a:lnTo>
                  <a:lnTo>
                    <a:pt x="46482" y="19176"/>
                  </a:lnTo>
                  <a:lnTo>
                    <a:pt x="46482" y="18922"/>
                  </a:lnTo>
                  <a:lnTo>
                    <a:pt x="46088" y="18922"/>
                  </a:lnTo>
                  <a:lnTo>
                    <a:pt x="46088" y="18541"/>
                  </a:lnTo>
                  <a:close/>
                </a:path>
                <a:path w="52704" h="48894">
                  <a:moveTo>
                    <a:pt x="46482" y="18922"/>
                  </a:moveTo>
                  <a:lnTo>
                    <a:pt x="46482" y="19176"/>
                  </a:lnTo>
                  <a:lnTo>
                    <a:pt x="47066" y="19176"/>
                  </a:lnTo>
                  <a:lnTo>
                    <a:pt x="46482" y="18922"/>
                  </a:lnTo>
                  <a:close/>
                </a:path>
                <a:path w="52704" h="48894">
                  <a:moveTo>
                    <a:pt x="6223" y="18541"/>
                  </a:moveTo>
                  <a:lnTo>
                    <a:pt x="6032" y="18541"/>
                  </a:lnTo>
                  <a:lnTo>
                    <a:pt x="6032" y="18922"/>
                  </a:lnTo>
                  <a:lnTo>
                    <a:pt x="6223" y="18541"/>
                  </a:lnTo>
                  <a:close/>
                </a:path>
                <a:path w="52704" h="48894">
                  <a:moveTo>
                    <a:pt x="6807" y="18541"/>
                  </a:moveTo>
                  <a:lnTo>
                    <a:pt x="6413" y="18541"/>
                  </a:lnTo>
                  <a:lnTo>
                    <a:pt x="6413" y="18922"/>
                  </a:lnTo>
                  <a:lnTo>
                    <a:pt x="6807" y="18541"/>
                  </a:lnTo>
                  <a:close/>
                </a:path>
                <a:path w="52704" h="48894">
                  <a:moveTo>
                    <a:pt x="9334" y="18541"/>
                  </a:moveTo>
                  <a:lnTo>
                    <a:pt x="8750" y="18541"/>
                  </a:lnTo>
                  <a:lnTo>
                    <a:pt x="8940" y="18922"/>
                  </a:lnTo>
                  <a:lnTo>
                    <a:pt x="9334" y="18922"/>
                  </a:lnTo>
                  <a:lnTo>
                    <a:pt x="9334" y="18541"/>
                  </a:lnTo>
                  <a:close/>
                </a:path>
                <a:path w="52704" h="48894">
                  <a:moveTo>
                    <a:pt x="45313" y="18160"/>
                  </a:moveTo>
                  <a:lnTo>
                    <a:pt x="44932" y="18541"/>
                  </a:lnTo>
                  <a:lnTo>
                    <a:pt x="45707" y="18541"/>
                  </a:lnTo>
                  <a:lnTo>
                    <a:pt x="45313" y="18160"/>
                  </a:lnTo>
                  <a:close/>
                </a:path>
                <a:path w="52704" h="48894">
                  <a:moveTo>
                    <a:pt x="3886" y="17398"/>
                  </a:moveTo>
                  <a:lnTo>
                    <a:pt x="3111" y="17398"/>
                  </a:lnTo>
                  <a:lnTo>
                    <a:pt x="3505" y="17779"/>
                  </a:lnTo>
                  <a:lnTo>
                    <a:pt x="3886" y="17779"/>
                  </a:lnTo>
                  <a:lnTo>
                    <a:pt x="3886" y="17398"/>
                  </a:lnTo>
                  <a:close/>
                </a:path>
                <a:path w="52704" h="48894">
                  <a:moveTo>
                    <a:pt x="5638" y="17398"/>
                  </a:moveTo>
                  <a:lnTo>
                    <a:pt x="4864" y="17398"/>
                  </a:lnTo>
                  <a:lnTo>
                    <a:pt x="4864" y="17779"/>
                  </a:lnTo>
                  <a:lnTo>
                    <a:pt x="5245" y="17779"/>
                  </a:lnTo>
                  <a:lnTo>
                    <a:pt x="5638" y="17398"/>
                  </a:lnTo>
                  <a:close/>
                </a:path>
                <a:path w="52704" h="48894">
                  <a:moveTo>
                    <a:pt x="38112" y="12953"/>
                  </a:moveTo>
                  <a:lnTo>
                    <a:pt x="0" y="12953"/>
                  </a:lnTo>
                  <a:lnTo>
                    <a:pt x="381" y="14096"/>
                  </a:lnTo>
                  <a:lnTo>
                    <a:pt x="381" y="14350"/>
                  </a:lnTo>
                  <a:lnTo>
                    <a:pt x="774" y="14731"/>
                  </a:lnTo>
                  <a:lnTo>
                    <a:pt x="774" y="15112"/>
                  </a:lnTo>
                  <a:lnTo>
                    <a:pt x="1168" y="15493"/>
                  </a:lnTo>
                  <a:lnTo>
                    <a:pt x="1168" y="17398"/>
                  </a:lnTo>
                  <a:lnTo>
                    <a:pt x="1943" y="17398"/>
                  </a:lnTo>
                  <a:lnTo>
                    <a:pt x="1943" y="17017"/>
                  </a:lnTo>
                  <a:lnTo>
                    <a:pt x="44145" y="17017"/>
                  </a:lnTo>
                  <a:lnTo>
                    <a:pt x="44145" y="16636"/>
                  </a:lnTo>
                  <a:lnTo>
                    <a:pt x="44538" y="15493"/>
                  </a:lnTo>
                  <a:lnTo>
                    <a:pt x="43764" y="15493"/>
                  </a:lnTo>
                  <a:lnTo>
                    <a:pt x="43764" y="14731"/>
                  </a:lnTo>
                  <a:lnTo>
                    <a:pt x="43370" y="14731"/>
                  </a:lnTo>
                  <a:lnTo>
                    <a:pt x="43370" y="14350"/>
                  </a:lnTo>
                  <a:lnTo>
                    <a:pt x="42595" y="14350"/>
                  </a:lnTo>
                  <a:lnTo>
                    <a:pt x="42595" y="14096"/>
                  </a:lnTo>
                  <a:lnTo>
                    <a:pt x="43370" y="13334"/>
                  </a:lnTo>
                  <a:lnTo>
                    <a:pt x="38112" y="13334"/>
                  </a:lnTo>
                  <a:lnTo>
                    <a:pt x="38112" y="12953"/>
                  </a:lnTo>
                  <a:close/>
                </a:path>
                <a:path w="52704" h="48894">
                  <a:moveTo>
                    <a:pt x="4076" y="17017"/>
                  </a:moveTo>
                  <a:lnTo>
                    <a:pt x="1943" y="17017"/>
                  </a:lnTo>
                  <a:lnTo>
                    <a:pt x="1943" y="17398"/>
                  </a:lnTo>
                  <a:lnTo>
                    <a:pt x="4076" y="17398"/>
                  </a:lnTo>
                  <a:lnTo>
                    <a:pt x="4076" y="17017"/>
                  </a:lnTo>
                  <a:close/>
                </a:path>
                <a:path w="52704" h="48894">
                  <a:moveTo>
                    <a:pt x="40068" y="11810"/>
                  </a:moveTo>
                  <a:lnTo>
                    <a:pt x="39674" y="11810"/>
                  </a:lnTo>
                  <a:lnTo>
                    <a:pt x="39674" y="12191"/>
                  </a:lnTo>
                  <a:lnTo>
                    <a:pt x="39281" y="12191"/>
                  </a:lnTo>
                  <a:lnTo>
                    <a:pt x="39281" y="12572"/>
                  </a:lnTo>
                  <a:lnTo>
                    <a:pt x="38900" y="12572"/>
                  </a:lnTo>
                  <a:lnTo>
                    <a:pt x="38506" y="12953"/>
                  </a:lnTo>
                  <a:lnTo>
                    <a:pt x="38506" y="13334"/>
                  </a:lnTo>
                  <a:lnTo>
                    <a:pt x="40068" y="13334"/>
                  </a:lnTo>
                  <a:lnTo>
                    <a:pt x="40068" y="11810"/>
                  </a:lnTo>
                  <a:close/>
                </a:path>
                <a:path w="52704" h="48894">
                  <a:moveTo>
                    <a:pt x="42976" y="12191"/>
                  </a:moveTo>
                  <a:lnTo>
                    <a:pt x="42595" y="12191"/>
                  </a:lnTo>
                  <a:lnTo>
                    <a:pt x="42202" y="12572"/>
                  </a:lnTo>
                  <a:lnTo>
                    <a:pt x="41236" y="12572"/>
                  </a:lnTo>
                  <a:lnTo>
                    <a:pt x="41236" y="12953"/>
                  </a:lnTo>
                  <a:lnTo>
                    <a:pt x="40843" y="13334"/>
                  </a:lnTo>
                  <a:lnTo>
                    <a:pt x="43370" y="13334"/>
                  </a:lnTo>
                  <a:lnTo>
                    <a:pt x="43370" y="12953"/>
                  </a:lnTo>
                  <a:lnTo>
                    <a:pt x="42976" y="12953"/>
                  </a:lnTo>
                  <a:lnTo>
                    <a:pt x="42976" y="12191"/>
                  </a:lnTo>
                  <a:close/>
                </a:path>
                <a:path w="52704" h="48894">
                  <a:moveTo>
                    <a:pt x="37731" y="12572"/>
                  </a:moveTo>
                  <a:lnTo>
                    <a:pt x="774" y="12572"/>
                  </a:lnTo>
                  <a:lnTo>
                    <a:pt x="774" y="12953"/>
                  </a:lnTo>
                  <a:lnTo>
                    <a:pt x="37731" y="12953"/>
                  </a:lnTo>
                  <a:lnTo>
                    <a:pt x="37731" y="12572"/>
                  </a:lnTo>
                  <a:close/>
                </a:path>
                <a:path w="52704" h="48894">
                  <a:moveTo>
                    <a:pt x="33642" y="11429"/>
                  </a:moveTo>
                  <a:lnTo>
                    <a:pt x="381" y="11429"/>
                  </a:lnTo>
                  <a:lnTo>
                    <a:pt x="381" y="12572"/>
                  </a:lnTo>
                  <a:lnTo>
                    <a:pt x="35979" y="12572"/>
                  </a:lnTo>
                  <a:lnTo>
                    <a:pt x="35979" y="12191"/>
                  </a:lnTo>
                  <a:lnTo>
                    <a:pt x="34810" y="12191"/>
                  </a:lnTo>
                  <a:lnTo>
                    <a:pt x="34810" y="11810"/>
                  </a:lnTo>
                  <a:lnTo>
                    <a:pt x="33642" y="11810"/>
                  </a:lnTo>
                  <a:lnTo>
                    <a:pt x="33642" y="11429"/>
                  </a:lnTo>
                  <a:close/>
                </a:path>
                <a:path w="52704" h="48894">
                  <a:moveTo>
                    <a:pt x="42011" y="12191"/>
                  </a:moveTo>
                  <a:lnTo>
                    <a:pt x="40843" y="12191"/>
                  </a:lnTo>
                  <a:lnTo>
                    <a:pt x="40843" y="12572"/>
                  </a:lnTo>
                  <a:lnTo>
                    <a:pt x="42011" y="12572"/>
                  </a:lnTo>
                  <a:lnTo>
                    <a:pt x="42011" y="12191"/>
                  </a:lnTo>
                  <a:close/>
                </a:path>
                <a:path w="52704" h="48894">
                  <a:moveTo>
                    <a:pt x="34810" y="11429"/>
                  </a:moveTo>
                  <a:lnTo>
                    <a:pt x="34036" y="11429"/>
                  </a:lnTo>
                  <a:lnTo>
                    <a:pt x="34036" y="11810"/>
                  </a:lnTo>
                  <a:lnTo>
                    <a:pt x="34810" y="11810"/>
                  </a:lnTo>
                  <a:lnTo>
                    <a:pt x="34810" y="11429"/>
                  </a:lnTo>
                  <a:close/>
                </a:path>
                <a:path w="52704" h="48894">
                  <a:moveTo>
                    <a:pt x="34036" y="11048"/>
                  </a:moveTo>
                  <a:lnTo>
                    <a:pt x="774" y="11048"/>
                  </a:lnTo>
                  <a:lnTo>
                    <a:pt x="774" y="11429"/>
                  </a:lnTo>
                  <a:lnTo>
                    <a:pt x="34036" y="11429"/>
                  </a:lnTo>
                  <a:lnTo>
                    <a:pt x="34036" y="11048"/>
                  </a:lnTo>
                  <a:close/>
                </a:path>
                <a:path w="52704" h="48894">
                  <a:moveTo>
                    <a:pt x="25082" y="7746"/>
                  </a:moveTo>
                  <a:lnTo>
                    <a:pt x="24701" y="7746"/>
                  </a:lnTo>
                  <a:lnTo>
                    <a:pt x="24307" y="8127"/>
                  </a:lnTo>
                  <a:lnTo>
                    <a:pt x="0" y="8127"/>
                  </a:lnTo>
                  <a:lnTo>
                    <a:pt x="381" y="8508"/>
                  </a:lnTo>
                  <a:lnTo>
                    <a:pt x="774" y="9270"/>
                  </a:lnTo>
                  <a:lnTo>
                    <a:pt x="774" y="10667"/>
                  </a:lnTo>
                  <a:lnTo>
                    <a:pt x="1168" y="11048"/>
                  </a:lnTo>
                  <a:lnTo>
                    <a:pt x="33642" y="11048"/>
                  </a:lnTo>
                  <a:lnTo>
                    <a:pt x="33642" y="10667"/>
                  </a:lnTo>
                  <a:lnTo>
                    <a:pt x="34036" y="10667"/>
                  </a:lnTo>
                  <a:lnTo>
                    <a:pt x="34036" y="10286"/>
                  </a:lnTo>
                  <a:lnTo>
                    <a:pt x="32867" y="10286"/>
                  </a:lnTo>
                  <a:lnTo>
                    <a:pt x="32867" y="9905"/>
                  </a:lnTo>
                  <a:lnTo>
                    <a:pt x="26250" y="9905"/>
                  </a:lnTo>
                  <a:lnTo>
                    <a:pt x="26250" y="9524"/>
                  </a:lnTo>
                  <a:lnTo>
                    <a:pt x="25869" y="9524"/>
                  </a:lnTo>
                  <a:lnTo>
                    <a:pt x="25869" y="9270"/>
                  </a:lnTo>
                  <a:lnTo>
                    <a:pt x="25476" y="9270"/>
                  </a:lnTo>
                  <a:lnTo>
                    <a:pt x="25476" y="8508"/>
                  </a:lnTo>
                  <a:lnTo>
                    <a:pt x="25082" y="8508"/>
                  </a:lnTo>
                  <a:lnTo>
                    <a:pt x="25082" y="7746"/>
                  </a:lnTo>
                  <a:close/>
                </a:path>
                <a:path w="52704" h="48894">
                  <a:moveTo>
                    <a:pt x="29565" y="8127"/>
                  </a:moveTo>
                  <a:lnTo>
                    <a:pt x="28778" y="8127"/>
                  </a:lnTo>
                  <a:lnTo>
                    <a:pt x="28397" y="8508"/>
                  </a:lnTo>
                  <a:lnTo>
                    <a:pt x="28397" y="8889"/>
                  </a:lnTo>
                  <a:lnTo>
                    <a:pt x="27419" y="8889"/>
                  </a:lnTo>
                  <a:lnTo>
                    <a:pt x="27038" y="9270"/>
                  </a:lnTo>
                  <a:lnTo>
                    <a:pt x="27038" y="9524"/>
                  </a:lnTo>
                  <a:lnTo>
                    <a:pt x="26644" y="9524"/>
                  </a:lnTo>
                  <a:lnTo>
                    <a:pt x="26250" y="9905"/>
                  </a:lnTo>
                  <a:lnTo>
                    <a:pt x="32677" y="9905"/>
                  </a:lnTo>
                  <a:lnTo>
                    <a:pt x="32283" y="9524"/>
                  </a:lnTo>
                  <a:lnTo>
                    <a:pt x="32283" y="8508"/>
                  </a:lnTo>
                  <a:lnTo>
                    <a:pt x="29565" y="8508"/>
                  </a:lnTo>
                  <a:lnTo>
                    <a:pt x="29565" y="8127"/>
                  </a:lnTo>
                  <a:close/>
                </a:path>
                <a:path w="52704" h="48894">
                  <a:moveTo>
                    <a:pt x="28003" y="8508"/>
                  </a:moveTo>
                  <a:lnTo>
                    <a:pt x="27813" y="8889"/>
                  </a:lnTo>
                  <a:lnTo>
                    <a:pt x="28003" y="8889"/>
                  </a:lnTo>
                  <a:lnTo>
                    <a:pt x="28003" y="8508"/>
                  </a:lnTo>
                  <a:close/>
                </a:path>
                <a:path w="52704" h="48894">
                  <a:moveTo>
                    <a:pt x="31508" y="8127"/>
                  </a:moveTo>
                  <a:lnTo>
                    <a:pt x="29565" y="8127"/>
                  </a:lnTo>
                  <a:lnTo>
                    <a:pt x="29565" y="8508"/>
                  </a:lnTo>
                  <a:lnTo>
                    <a:pt x="31508" y="8508"/>
                  </a:lnTo>
                  <a:lnTo>
                    <a:pt x="31508" y="8127"/>
                  </a:lnTo>
                  <a:close/>
                </a:path>
                <a:path w="52704" h="48894">
                  <a:moveTo>
                    <a:pt x="32283" y="8127"/>
                  </a:moveTo>
                  <a:lnTo>
                    <a:pt x="31889" y="8127"/>
                  </a:lnTo>
                  <a:lnTo>
                    <a:pt x="31889" y="8508"/>
                  </a:lnTo>
                  <a:lnTo>
                    <a:pt x="32283" y="8508"/>
                  </a:lnTo>
                  <a:lnTo>
                    <a:pt x="32283" y="8127"/>
                  </a:lnTo>
                  <a:close/>
                </a:path>
                <a:path w="52704" h="48894">
                  <a:moveTo>
                    <a:pt x="19837" y="5460"/>
                  </a:moveTo>
                  <a:lnTo>
                    <a:pt x="2336" y="5460"/>
                  </a:lnTo>
                  <a:lnTo>
                    <a:pt x="2336" y="5841"/>
                  </a:lnTo>
                  <a:lnTo>
                    <a:pt x="1168" y="5841"/>
                  </a:lnTo>
                  <a:lnTo>
                    <a:pt x="1168" y="6222"/>
                  </a:lnTo>
                  <a:lnTo>
                    <a:pt x="774" y="6222"/>
                  </a:lnTo>
                  <a:lnTo>
                    <a:pt x="774" y="6603"/>
                  </a:lnTo>
                  <a:lnTo>
                    <a:pt x="381" y="6984"/>
                  </a:lnTo>
                  <a:lnTo>
                    <a:pt x="381" y="8127"/>
                  </a:lnTo>
                  <a:lnTo>
                    <a:pt x="20231" y="8127"/>
                  </a:lnTo>
                  <a:lnTo>
                    <a:pt x="20231" y="6984"/>
                  </a:lnTo>
                  <a:lnTo>
                    <a:pt x="19443" y="6984"/>
                  </a:lnTo>
                  <a:lnTo>
                    <a:pt x="20231" y="6222"/>
                  </a:lnTo>
                  <a:lnTo>
                    <a:pt x="19837" y="5841"/>
                  </a:lnTo>
                  <a:lnTo>
                    <a:pt x="19837" y="5460"/>
                  </a:lnTo>
                  <a:close/>
                </a:path>
                <a:path w="52704" h="48894">
                  <a:moveTo>
                    <a:pt x="21780" y="6984"/>
                  </a:moveTo>
                  <a:lnTo>
                    <a:pt x="21005" y="6984"/>
                  </a:lnTo>
                  <a:lnTo>
                    <a:pt x="21005" y="7365"/>
                  </a:lnTo>
                  <a:lnTo>
                    <a:pt x="20612" y="7365"/>
                  </a:lnTo>
                  <a:lnTo>
                    <a:pt x="20612" y="8127"/>
                  </a:lnTo>
                  <a:lnTo>
                    <a:pt x="22174" y="8127"/>
                  </a:lnTo>
                  <a:lnTo>
                    <a:pt x="22174" y="7746"/>
                  </a:lnTo>
                  <a:lnTo>
                    <a:pt x="21780" y="7746"/>
                  </a:lnTo>
                  <a:lnTo>
                    <a:pt x="21780" y="6984"/>
                  </a:lnTo>
                  <a:close/>
                </a:path>
                <a:path w="52704" h="48894">
                  <a:moveTo>
                    <a:pt x="22948" y="7746"/>
                  </a:moveTo>
                  <a:lnTo>
                    <a:pt x="22174" y="7746"/>
                  </a:lnTo>
                  <a:lnTo>
                    <a:pt x="22174" y="8127"/>
                  </a:lnTo>
                  <a:lnTo>
                    <a:pt x="22555" y="8127"/>
                  </a:lnTo>
                  <a:lnTo>
                    <a:pt x="22948" y="7746"/>
                  </a:lnTo>
                  <a:close/>
                </a:path>
                <a:path w="52704" h="48894">
                  <a:moveTo>
                    <a:pt x="23533" y="7746"/>
                  </a:moveTo>
                  <a:lnTo>
                    <a:pt x="23139" y="8127"/>
                  </a:lnTo>
                  <a:lnTo>
                    <a:pt x="23533" y="8127"/>
                  </a:lnTo>
                  <a:lnTo>
                    <a:pt x="23533" y="7746"/>
                  </a:lnTo>
                  <a:close/>
                </a:path>
                <a:path w="52704" h="48894">
                  <a:moveTo>
                    <a:pt x="24307" y="7365"/>
                  </a:moveTo>
                  <a:lnTo>
                    <a:pt x="23926" y="7746"/>
                  </a:lnTo>
                  <a:lnTo>
                    <a:pt x="23926" y="8127"/>
                  </a:lnTo>
                  <a:lnTo>
                    <a:pt x="24307" y="8127"/>
                  </a:lnTo>
                  <a:lnTo>
                    <a:pt x="24307" y="7365"/>
                  </a:lnTo>
                  <a:close/>
                </a:path>
                <a:path w="52704" h="48894">
                  <a:moveTo>
                    <a:pt x="30734" y="7746"/>
                  </a:moveTo>
                  <a:lnTo>
                    <a:pt x="29946" y="7746"/>
                  </a:lnTo>
                  <a:lnTo>
                    <a:pt x="29946" y="8127"/>
                  </a:lnTo>
                  <a:lnTo>
                    <a:pt x="30734" y="8127"/>
                  </a:lnTo>
                  <a:lnTo>
                    <a:pt x="30734" y="7746"/>
                  </a:lnTo>
                  <a:close/>
                </a:path>
                <a:path w="52704" h="48894">
                  <a:moveTo>
                    <a:pt x="15748" y="5079"/>
                  </a:moveTo>
                  <a:lnTo>
                    <a:pt x="2717" y="5079"/>
                  </a:lnTo>
                  <a:lnTo>
                    <a:pt x="2717" y="5460"/>
                  </a:lnTo>
                  <a:lnTo>
                    <a:pt x="15748" y="5460"/>
                  </a:lnTo>
                  <a:lnTo>
                    <a:pt x="15748" y="5079"/>
                  </a:lnTo>
                  <a:close/>
                </a:path>
                <a:path w="52704" h="48894">
                  <a:moveTo>
                    <a:pt x="18669" y="3682"/>
                  </a:moveTo>
                  <a:lnTo>
                    <a:pt x="18275" y="3682"/>
                  </a:lnTo>
                  <a:lnTo>
                    <a:pt x="18275" y="4063"/>
                  </a:lnTo>
                  <a:lnTo>
                    <a:pt x="18084" y="4063"/>
                  </a:lnTo>
                  <a:lnTo>
                    <a:pt x="18084" y="4698"/>
                  </a:lnTo>
                  <a:lnTo>
                    <a:pt x="16535" y="4698"/>
                  </a:lnTo>
                  <a:lnTo>
                    <a:pt x="16535" y="5079"/>
                  </a:lnTo>
                  <a:lnTo>
                    <a:pt x="16141" y="5079"/>
                  </a:lnTo>
                  <a:lnTo>
                    <a:pt x="15748" y="5460"/>
                  </a:lnTo>
                  <a:lnTo>
                    <a:pt x="19443" y="5460"/>
                  </a:lnTo>
                  <a:lnTo>
                    <a:pt x="19062" y="5079"/>
                  </a:lnTo>
                  <a:lnTo>
                    <a:pt x="19062" y="4698"/>
                  </a:lnTo>
                  <a:lnTo>
                    <a:pt x="18669" y="4444"/>
                  </a:lnTo>
                  <a:lnTo>
                    <a:pt x="18669" y="3682"/>
                  </a:lnTo>
                  <a:close/>
                </a:path>
                <a:path w="52704" h="48894">
                  <a:moveTo>
                    <a:pt x="14973" y="4444"/>
                  </a:moveTo>
                  <a:lnTo>
                    <a:pt x="3505" y="4444"/>
                  </a:lnTo>
                  <a:lnTo>
                    <a:pt x="3505" y="5079"/>
                  </a:lnTo>
                  <a:lnTo>
                    <a:pt x="15367" y="5079"/>
                  </a:lnTo>
                  <a:lnTo>
                    <a:pt x="15367" y="4698"/>
                  </a:lnTo>
                  <a:lnTo>
                    <a:pt x="14973" y="4698"/>
                  </a:lnTo>
                  <a:lnTo>
                    <a:pt x="14973" y="4444"/>
                  </a:lnTo>
                  <a:close/>
                </a:path>
                <a:path w="52704" h="48894">
                  <a:moveTo>
                    <a:pt x="13804" y="2920"/>
                  </a:moveTo>
                  <a:lnTo>
                    <a:pt x="4864" y="2920"/>
                  </a:lnTo>
                  <a:lnTo>
                    <a:pt x="4864" y="3682"/>
                  </a:lnTo>
                  <a:lnTo>
                    <a:pt x="4076" y="3682"/>
                  </a:lnTo>
                  <a:lnTo>
                    <a:pt x="4076" y="4063"/>
                  </a:lnTo>
                  <a:lnTo>
                    <a:pt x="3886" y="4063"/>
                  </a:lnTo>
                  <a:lnTo>
                    <a:pt x="3886" y="4444"/>
                  </a:lnTo>
                  <a:lnTo>
                    <a:pt x="14198" y="4444"/>
                  </a:lnTo>
                  <a:lnTo>
                    <a:pt x="14198" y="3301"/>
                  </a:lnTo>
                  <a:lnTo>
                    <a:pt x="13804" y="3301"/>
                  </a:lnTo>
                  <a:lnTo>
                    <a:pt x="13804" y="2920"/>
                  </a:lnTo>
                  <a:close/>
                </a:path>
                <a:path w="52704" h="48894">
                  <a:moveTo>
                    <a:pt x="14579" y="4063"/>
                  </a:moveTo>
                  <a:lnTo>
                    <a:pt x="14198" y="4444"/>
                  </a:lnTo>
                  <a:lnTo>
                    <a:pt x="14579" y="4444"/>
                  </a:lnTo>
                  <a:lnTo>
                    <a:pt x="14579" y="4063"/>
                  </a:lnTo>
                  <a:close/>
                </a:path>
                <a:path w="52704" h="48894">
                  <a:moveTo>
                    <a:pt x="13614" y="2158"/>
                  </a:moveTo>
                  <a:lnTo>
                    <a:pt x="5245" y="2158"/>
                  </a:lnTo>
                  <a:lnTo>
                    <a:pt x="5245" y="2539"/>
                  </a:lnTo>
                  <a:lnTo>
                    <a:pt x="4864" y="2539"/>
                  </a:lnTo>
                  <a:lnTo>
                    <a:pt x="5245" y="2920"/>
                  </a:lnTo>
                  <a:lnTo>
                    <a:pt x="13614" y="2920"/>
                  </a:lnTo>
                  <a:lnTo>
                    <a:pt x="13614" y="2158"/>
                  </a:lnTo>
                  <a:close/>
                </a:path>
                <a:path w="52704" h="48894">
                  <a:moveTo>
                    <a:pt x="6032" y="1396"/>
                  </a:moveTo>
                  <a:lnTo>
                    <a:pt x="5638" y="1777"/>
                  </a:lnTo>
                  <a:lnTo>
                    <a:pt x="5638" y="2158"/>
                  </a:lnTo>
                  <a:lnTo>
                    <a:pt x="12446" y="2158"/>
                  </a:lnTo>
                  <a:lnTo>
                    <a:pt x="12052" y="1777"/>
                  </a:lnTo>
                  <a:lnTo>
                    <a:pt x="6032" y="1777"/>
                  </a:lnTo>
                  <a:lnTo>
                    <a:pt x="6032" y="1396"/>
                  </a:lnTo>
                  <a:close/>
                </a:path>
                <a:path w="52704" h="48894">
                  <a:moveTo>
                    <a:pt x="6413" y="1396"/>
                  </a:moveTo>
                  <a:lnTo>
                    <a:pt x="6032" y="1396"/>
                  </a:lnTo>
                  <a:lnTo>
                    <a:pt x="6032" y="1777"/>
                  </a:lnTo>
                  <a:lnTo>
                    <a:pt x="6413" y="1777"/>
                  </a:lnTo>
                  <a:lnTo>
                    <a:pt x="6413" y="1396"/>
                  </a:lnTo>
                  <a:close/>
                </a:path>
                <a:path w="52704" h="48894">
                  <a:moveTo>
                    <a:pt x="6413" y="1396"/>
                  </a:moveTo>
                  <a:lnTo>
                    <a:pt x="6413" y="1777"/>
                  </a:lnTo>
                  <a:lnTo>
                    <a:pt x="6807" y="1777"/>
                  </a:lnTo>
                  <a:lnTo>
                    <a:pt x="6413" y="1396"/>
                  </a:lnTo>
                  <a:close/>
                </a:path>
                <a:path w="52704" h="48894">
                  <a:moveTo>
                    <a:pt x="10883" y="1396"/>
                  </a:moveTo>
                  <a:lnTo>
                    <a:pt x="6807" y="1396"/>
                  </a:lnTo>
                  <a:lnTo>
                    <a:pt x="6807" y="1777"/>
                  </a:lnTo>
                  <a:lnTo>
                    <a:pt x="10883" y="1777"/>
                  </a:lnTo>
                  <a:lnTo>
                    <a:pt x="10883" y="1396"/>
                  </a:lnTo>
                  <a:close/>
                </a:path>
                <a:path w="52704" h="48894">
                  <a:moveTo>
                    <a:pt x="7975" y="0"/>
                  </a:moveTo>
                  <a:lnTo>
                    <a:pt x="7975" y="253"/>
                  </a:lnTo>
                  <a:lnTo>
                    <a:pt x="7581" y="634"/>
                  </a:lnTo>
                  <a:lnTo>
                    <a:pt x="7581" y="1015"/>
                  </a:lnTo>
                  <a:lnTo>
                    <a:pt x="7188" y="1015"/>
                  </a:lnTo>
                  <a:lnTo>
                    <a:pt x="7188" y="1396"/>
                  </a:lnTo>
                  <a:lnTo>
                    <a:pt x="10502" y="1396"/>
                  </a:lnTo>
                  <a:lnTo>
                    <a:pt x="10502" y="634"/>
                  </a:lnTo>
                  <a:lnTo>
                    <a:pt x="8356" y="634"/>
                  </a:lnTo>
                  <a:lnTo>
                    <a:pt x="8356" y="253"/>
                  </a:lnTo>
                  <a:lnTo>
                    <a:pt x="7975" y="0"/>
                  </a:lnTo>
                  <a:close/>
                </a:path>
                <a:path w="52704" h="48894">
                  <a:moveTo>
                    <a:pt x="8750" y="253"/>
                  </a:moveTo>
                  <a:lnTo>
                    <a:pt x="8356" y="634"/>
                  </a:lnTo>
                  <a:lnTo>
                    <a:pt x="8750" y="634"/>
                  </a:lnTo>
                  <a:lnTo>
                    <a:pt x="8750" y="253"/>
                  </a:lnTo>
                  <a:close/>
                </a:path>
                <a:path w="52704" h="48894">
                  <a:moveTo>
                    <a:pt x="10109" y="0"/>
                  </a:moveTo>
                  <a:lnTo>
                    <a:pt x="9728" y="0"/>
                  </a:lnTo>
                  <a:lnTo>
                    <a:pt x="9334" y="253"/>
                  </a:lnTo>
                  <a:lnTo>
                    <a:pt x="8940" y="634"/>
                  </a:lnTo>
                  <a:lnTo>
                    <a:pt x="10502" y="634"/>
                  </a:lnTo>
                  <a:lnTo>
                    <a:pt x="10502" y="253"/>
                  </a:lnTo>
                  <a:lnTo>
                    <a:pt x="10109" y="253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5" name="object 3425"/>
            <p:cNvSpPr/>
            <p:nvPr/>
          </p:nvSpPr>
          <p:spPr>
            <a:xfrm>
              <a:off x="4032670" y="2149484"/>
              <a:ext cx="52705" cy="48895"/>
            </a:xfrm>
            <a:custGeom>
              <a:avLst/>
              <a:gdLst/>
              <a:ahLst/>
              <a:cxnLst/>
              <a:rect l="l" t="t" r="r" b="b"/>
              <a:pathLst>
                <a:path w="52704" h="48894">
                  <a:moveTo>
                    <a:pt x="43370" y="12915"/>
                  </a:moveTo>
                  <a:lnTo>
                    <a:pt x="43370" y="13309"/>
                  </a:lnTo>
                  <a:lnTo>
                    <a:pt x="42595" y="14071"/>
                  </a:lnTo>
                  <a:lnTo>
                    <a:pt x="42595" y="14262"/>
                  </a:lnTo>
                  <a:lnTo>
                    <a:pt x="42976" y="14262"/>
                  </a:lnTo>
                  <a:lnTo>
                    <a:pt x="43370" y="14262"/>
                  </a:lnTo>
                  <a:lnTo>
                    <a:pt x="43370" y="14655"/>
                  </a:lnTo>
                  <a:lnTo>
                    <a:pt x="43764" y="14655"/>
                  </a:lnTo>
                  <a:lnTo>
                    <a:pt x="43764" y="15036"/>
                  </a:lnTo>
                  <a:lnTo>
                    <a:pt x="43764" y="15430"/>
                  </a:lnTo>
                  <a:lnTo>
                    <a:pt x="44145" y="15430"/>
                  </a:lnTo>
                  <a:lnTo>
                    <a:pt x="44538" y="15430"/>
                  </a:lnTo>
                  <a:lnTo>
                    <a:pt x="44145" y="16586"/>
                  </a:lnTo>
                  <a:lnTo>
                    <a:pt x="44145" y="16967"/>
                  </a:lnTo>
                  <a:lnTo>
                    <a:pt x="44538" y="16967"/>
                  </a:lnTo>
                  <a:lnTo>
                    <a:pt x="44538" y="17348"/>
                  </a:lnTo>
                  <a:lnTo>
                    <a:pt x="44538" y="18503"/>
                  </a:lnTo>
                  <a:lnTo>
                    <a:pt x="44145" y="18897"/>
                  </a:lnTo>
                  <a:lnTo>
                    <a:pt x="44538" y="19088"/>
                  </a:lnTo>
                  <a:lnTo>
                    <a:pt x="44538" y="18897"/>
                  </a:lnTo>
                  <a:lnTo>
                    <a:pt x="44538" y="18503"/>
                  </a:lnTo>
                  <a:lnTo>
                    <a:pt x="44932" y="18503"/>
                  </a:lnTo>
                  <a:lnTo>
                    <a:pt x="45313" y="18122"/>
                  </a:lnTo>
                  <a:lnTo>
                    <a:pt x="45707" y="18503"/>
                  </a:lnTo>
                  <a:lnTo>
                    <a:pt x="46088" y="18503"/>
                  </a:lnTo>
                  <a:lnTo>
                    <a:pt x="46088" y="18897"/>
                  </a:lnTo>
                  <a:lnTo>
                    <a:pt x="46482" y="18897"/>
                  </a:lnTo>
                  <a:lnTo>
                    <a:pt x="46482" y="19088"/>
                  </a:lnTo>
                  <a:lnTo>
                    <a:pt x="46482" y="18897"/>
                  </a:lnTo>
                  <a:lnTo>
                    <a:pt x="47066" y="19088"/>
                  </a:lnTo>
                  <a:lnTo>
                    <a:pt x="47066" y="19469"/>
                  </a:lnTo>
                  <a:lnTo>
                    <a:pt x="47459" y="19862"/>
                  </a:lnTo>
                  <a:lnTo>
                    <a:pt x="47066" y="19862"/>
                  </a:lnTo>
                  <a:lnTo>
                    <a:pt x="46875" y="20243"/>
                  </a:lnTo>
                  <a:lnTo>
                    <a:pt x="47066" y="20243"/>
                  </a:lnTo>
                  <a:lnTo>
                    <a:pt x="46875" y="20243"/>
                  </a:lnTo>
                  <a:lnTo>
                    <a:pt x="46482" y="20624"/>
                  </a:lnTo>
                  <a:lnTo>
                    <a:pt x="46875" y="20624"/>
                  </a:lnTo>
                  <a:lnTo>
                    <a:pt x="47066" y="20624"/>
                  </a:lnTo>
                  <a:lnTo>
                    <a:pt x="47459" y="20624"/>
                  </a:lnTo>
                  <a:lnTo>
                    <a:pt x="47066" y="21018"/>
                  </a:lnTo>
                  <a:lnTo>
                    <a:pt x="47459" y="21399"/>
                  </a:lnTo>
                  <a:lnTo>
                    <a:pt x="47066" y="21399"/>
                  </a:lnTo>
                  <a:lnTo>
                    <a:pt x="47066" y="21793"/>
                  </a:lnTo>
                  <a:lnTo>
                    <a:pt x="47459" y="21793"/>
                  </a:lnTo>
                  <a:lnTo>
                    <a:pt x="47840" y="21399"/>
                  </a:lnTo>
                  <a:lnTo>
                    <a:pt x="47840" y="21018"/>
                  </a:lnTo>
                  <a:lnTo>
                    <a:pt x="48234" y="21018"/>
                  </a:lnTo>
                  <a:lnTo>
                    <a:pt x="48234" y="21399"/>
                  </a:lnTo>
                  <a:lnTo>
                    <a:pt x="48234" y="21018"/>
                  </a:lnTo>
                  <a:lnTo>
                    <a:pt x="48234" y="21399"/>
                  </a:lnTo>
                  <a:lnTo>
                    <a:pt x="48234" y="21793"/>
                  </a:lnTo>
                  <a:lnTo>
                    <a:pt x="48234" y="22174"/>
                  </a:lnTo>
                  <a:lnTo>
                    <a:pt x="48234" y="22555"/>
                  </a:lnTo>
                  <a:lnTo>
                    <a:pt x="48234" y="22948"/>
                  </a:lnTo>
                  <a:lnTo>
                    <a:pt x="47840" y="22948"/>
                  </a:lnTo>
                  <a:lnTo>
                    <a:pt x="47840" y="23329"/>
                  </a:lnTo>
                  <a:lnTo>
                    <a:pt x="47840" y="23710"/>
                  </a:lnTo>
                  <a:lnTo>
                    <a:pt x="47840" y="23329"/>
                  </a:lnTo>
                  <a:lnTo>
                    <a:pt x="48234" y="23329"/>
                  </a:lnTo>
                  <a:lnTo>
                    <a:pt x="48628" y="23329"/>
                  </a:lnTo>
                  <a:lnTo>
                    <a:pt x="48628" y="23710"/>
                  </a:lnTo>
                  <a:lnTo>
                    <a:pt x="48628" y="23914"/>
                  </a:lnTo>
                  <a:lnTo>
                    <a:pt x="48234" y="24295"/>
                  </a:lnTo>
                  <a:lnTo>
                    <a:pt x="48234" y="24676"/>
                  </a:lnTo>
                  <a:lnTo>
                    <a:pt x="48628" y="24676"/>
                  </a:lnTo>
                  <a:lnTo>
                    <a:pt x="49784" y="25069"/>
                  </a:lnTo>
                  <a:lnTo>
                    <a:pt x="50177" y="25069"/>
                  </a:lnTo>
                  <a:lnTo>
                    <a:pt x="49784" y="25831"/>
                  </a:lnTo>
                  <a:lnTo>
                    <a:pt x="50571" y="25831"/>
                  </a:lnTo>
                  <a:lnTo>
                    <a:pt x="50571" y="26225"/>
                  </a:lnTo>
                  <a:lnTo>
                    <a:pt x="50952" y="26225"/>
                  </a:lnTo>
                  <a:lnTo>
                    <a:pt x="50571" y="26987"/>
                  </a:lnTo>
                  <a:lnTo>
                    <a:pt x="50177" y="26606"/>
                  </a:lnTo>
                  <a:lnTo>
                    <a:pt x="49784" y="27381"/>
                  </a:lnTo>
                  <a:lnTo>
                    <a:pt x="49784" y="27762"/>
                  </a:lnTo>
                  <a:lnTo>
                    <a:pt x="49784" y="27381"/>
                  </a:lnTo>
                  <a:lnTo>
                    <a:pt x="50177" y="27381"/>
                  </a:lnTo>
                  <a:lnTo>
                    <a:pt x="50177" y="27762"/>
                  </a:lnTo>
                  <a:lnTo>
                    <a:pt x="50571" y="28155"/>
                  </a:lnTo>
                  <a:lnTo>
                    <a:pt x="50952" y="27762"/>
                  </a:lnTo>
                  <a:lnTo>
                    <a:pt x="51346" y="27762"/>
                  </a:lnTo>
                  <a:lnTo>
                    <a:pt x="50952" y="28536"/>
                  </a:lnTo>
                  <a:lnTo>
                    <a:pt x="50952" y="28727"/>
                  </a:lnTo>
                  <a:lnTo>
                    <a:pt x="50952" y="28536"/>
                  </a:lnTo>
                  <a:lnTo>
                    <a:pt x="51346" y="28536"/>
                  </a:lnTo>
                  <a:lnTo>
                    <a:pt x="51346" y="28727"/>
                  </a:lnTo>
                  <a:lnTo>
                    <a:pt x="51930" y="28727"/>
                  </a:lnTo>
                  <a:lnTo>
                    <a:pt x="51536" y="29108"/>
                  </a:lnTo>
                  <a:lnTo>
                    <a:pt x="51930" y="29502"/>
                  </a:lnTo>
                  <a:lnTo>
                    <a:pt x="52311" y="29502"/>
                  </a:lnTo>
                  <a:lnTo>
                    <a:pt x="52311" y="29883"/>
                  </a:lnTo>
                  <a:lnTo>
                    <a:pt x="52705" y="30276"/>
                  </a:lnTo>
                  <a:lnTo>
                    <a:pt x="52311" y="30276"/>
                  </a:lnTo>
                  <a:lnTo>
                    <a:pt x="51930" y="31432"/>
                  </a:lnTo>
                  <a:lnTo>
                    <a:pt x="51930" y="31813"/>
                  </a:lnTo>
                  <a:lnTo>
                    <a:pt x="51930" y="32194"/>
                  </a:lnTo>
                  <a:lnTo>
                    <a:pt x="51536" y="32969"/>
                  </a:lnTo>
                  <a:lnTo>
                    <a:pt x="51536" y="33362"/>
                  </a:lnTo>
                  <a:lnTo>
                    <a:pt x="51536" y="33553"/>
                  </a:lnTo>
                  <a:lnTo>
                    <a:pt x="51536" y="33934"/>
                  </a:lnTo>
                  <a:lnTo>
                    <a:pt x="51346" y="34709"/>
                  </a:lnTo>
                  <a:lnTo>
                    <a:pt x="50952" y="34315"/>
                  </a:lnTo>
                  <a:lnTo>
                    <a:pt x="50952" y="34709"/>
                  </a:lnTo>
                  <a:lnTo>
                    <a:pt x="50571" y="34315"/>
                  </a:lnTo>
                  <a:lnTo>
                    <a:pt x="50952" y="33934"/>
                  </a:lnTo>
                  <a:lnTo>
                    <a:pt x="50952" y="34315"/>
                  </a:lnTo>
                  <a:lnTo>
                    <a:pt x="50952" y="33934"/>
                  </a:lnTo>
                  <a:lnTo>
                    <a:pt x="50952" y="34315"/>
                  </a:lnTo>
                  <a:lnTo>
                    <a:pt x="50952" y="33934"/>
                  </a:lnTo>
                  <a:lnTo>
                    <a:pt x="50952" y="34315"/>
                  </a:lnTo>
                  <a:lnTo>
                    <a:pt x="50952" y="33934"/>
                  </a:lnTo>
                  <a:lnTo>
                    <a:pt x="50571" y="33553"/>
                  </a:lnTo>
                  <a:lnTo>
                    <a:pt x="50571" y="33362"/>
                  </a:lnTo>
                  <a:lnTo>
                    <a:pt x="50177" y="33362"/>
                  </a:lnTo>
                  <a:lnTo>
                    <a:pt x="49784" y="33934"/>
                  </a:lnTo>
                  <a:lnTo>
                    <a:pt x="49784" y="33553"/>
                  </a:lnTo>
                  <a:lnTo>
                    <a:pt x="49403" y="33553"/>
                  </a:lnTo>
                  <a:lnTo>
                    <a:pt x="49009" y="34709"/>
                  </a:lnTo>
                  <a:lnTo>
                    <a:pt x="49009" y="35090"/>
                  </a:lnTo>
                  <a:lnTo>
                    <a:pt x="48628" y="35090"/>
                  </a:lnTo>
                  <a:lnTo>
                    <a:pt x="48234" y="35483"/>
                  </a:lnTo>
                  <a:lnTo>
                    <a:pt x="47459" y="35090"/>
                  </a:lnTo>
                  <a:lnTo>
                    <a:pt x="47459" y="35483"/>
                  </a:lnTo>
                  <a:lnTo>
                    <a:pt x="47066" y="35483"/>
                  </a:lnTo>
                  <a:lnTo>
                    <a:pt x="47066" y="35864"/>
                  </a:lnTo>
                  <a:lnTo>
                    <a:pt x="47066" y="36245"/>
                  </a:lnTo>
                  <a:lnTo>
                    <a:pt x="46482" y="36639"/>
                  </a:lnTo>
                  <a:lnTo>
                    <a:pt x="45707" y="36639"/>
                  </a:lnTo>
                  <a:lnTo>
                    <a:pt x="44538" y="36245"/>
                  </a:lnTo>
                  <a:lnTo>
                    <a:pt x="44145" y="36245"/>
                  </a:lnTo>
                  <a:lnTo>
                    <a:pt x="43764" y="36245"/>
                  </a:lnTo>
                  <a:lnTo>
                    <a:pt x="43370" y="36639"/>
                  </a:lnTo>
                  <a:lnTo>
                    <a:pt x="42976" y="36639"/>
                  </a:lnTo>
                  <a:lnTo>
                    <a:pt x="42011" y="37401"/>
                  </a:lnTo>
                  <a:lnTo>
                    <a:pt x="40449" y="36639"/>
                  </a:lnTo>
                  <a:lnTo>
                    <a:pt x="40068" y="36639"/>
                  </a:lnTo>
                  <a:lnTo>
                    <a:pt x="40068" y="36245"/>
                  </a:lnTo>
                  <a:lnTo>
                    <a:pt x="39674" y="36245"/>
                  </a:lnTo>
                  <a:lnTo>
                    <a:pt x="39281" y="36245"/>
                  </a:lnTo>
                  <a:lnTo>
                    <a:pt x="39281" y="36639"/>
                  </a:lnTo>
                  <a:lnTo>
                    <a:pt x="38900" y="37020"/>
                  </a:lnTo>
                  <a:lnTo>
                    <a:pt x="38506" y="37020"/>
                  </a:lnTo>
                  <a:lnTo>
                    <a:pt x="38506" y="37401"/>
                  </a:lnTo>
                  <a:lnTo>
                    <a:pt x="38506" y="39141"/>
                  </a:lnTo>
                  <a:lnTo>
                    <a:pt x="38112" y="39141"/>
                  </a:lnTo>
                  <a:lnTo>
                    <a:pt x="37147" y="39141"/>
                  </a:lnTo>
                  <a:lnTo>
                    <a:pt x="36753" y="39141"/>
                  </a:lnTo>
                  <a:lnTo>
                    <a:pt x="36372" y="39141"/>
                  </a:lnTo>
                  <a:lnTo>
                    <a:pt x="35979" y="39141"/>
                  </a:lnTo>
                  <a:lnTo>
                    <a:pt x="35204" y="39522"/>
                  </a:lnTo>
                  <a:lnTo>
                    <a:pt x="34429" y="39916"/>
                  </a:lnTo>
                  <a:lnTo>
                    <a:pt x="34036" y="39916"/>
                  </a:lnTo>
                  <a:lnTo>
                    <a:pt x="33261" y="40297"/>
                  </a:lnTo>
                  <a:lnTo>
                    <a:pt x="32867" y="40297"/>
                  </a:lnTo>
                  <a:lnTo>
                    <a:pt x="32677" y="40297"/>
                  </a:lnTo>
                  <a:lnTo>
                    <a:pt x="32677" y="39916"/>
                  </a:lnTo>
                  <a:lnTo>
                    <a:pt x="32283" y="39916"/>
                  </a:lnTo>
                  <a:lnTo>
                    <a:pt x="32283" y="39522"/>
                  </a:lnTo>
                  <a:lnTo>
                    <a:pt x="31889" y="39522"/>
                  </a:lnTo>
                  <a:lnTo>
                    <a:pt x="32283" y="39522"/>
                  </a:lnTo>
                  <a:lnTo>
                    <a:pt x="31889" y="39522"/>
                  </a:lnTo>
                  <a:lnTo>
                    <a:pt x="32283" y="39522"/>
                  </a:lnTo>
                  <a:lnTo>
                    <a:pt x="31889" y="39141"/>
                  </a:lnTo>
                  <a:lnTo>
                    <a:pt x="32283" y="39141"/>
                  </a:lnTo>
                  <a:lnTo>
                    <a:pt x="31889" y="39141"/>
                  </a:lnTo>
                  <a:lnTo>
                    <a:pt x="31889" y="38760"/>
                  </a:lnTo>
                  <a:lnTo>
                    <a:pt x="31508" y="39141"/>
                  </a:lnTo>
                  <a:lnTo>
                    <a:pt x="31508" y="39522"/>
                  </a:lnTo>
                  <a:lnTo>
                    <a:pt x="31889" y="39522"/>
                  </a:lnTo>
                  <a:lnTo>
                    <a:pt x="31889" y="39916"/>
                  </a:lnTo>
                  <a:lnTo>
                    <a:pt x="31508" y="39916"/>
                  </a:lnTo>
                  <a:lnTo>
                    <a:pt x="31889" y="39916"/>
                  </a:lnTo>
                  <a:lnTo>
                    <a:pt x="31508" y="39916"/>
                  </a:lnTo>
                  <a:lnTo>
                    <a:pt x="31508" y="40297"/>
                  </a:lnTo>
                  <a:lnTo>
                    <a:pt x="31508" y="40678"/>
                  </a:lnTo>
                  <a:lnTo>
                    <a:pt x="31115" y="41452"/>
                  </a:lnTo>
                  <a:lnTo>
                    <a:pt x="30734" y="43002"/>
                  </a:lnTo>
                  <a:lnTo>
                    <a:pt x="30340" y="43967"/>
                  </a:lnTo>
                  <a:lnTo>
                    <a:pt x="30340" y="44348"/>
                  </a:lnTo>
                  <a:lnTo>
                    <a:pt x="30340" y="44729"/>
                  </a:lnTo>
                  <a:lnTo>
                    <a:pt x="30340" y="45123"/>
                  </a:lnTo>
                  <a:lnTo>
                    <a:pt x="29946" y="45504"/>
                  </a:lnTo>
                  <a:lnTo>
                    <a:pt x="29171" y="46278"/>
                  </a:lnTo>
                  <a:lnTo>
                    <a:pt x="29565" y="46278"/>
                  </a:lnTo>
                  <a:lnTo>
                    <a:pt x="29946" y="46659"/>
                  </a:lnTo>
                  <a:lnTo>
                    <a:pt x="29565" y="47040"/>
                  </a:lnTo>
                  <a:lnTo>
                    <a:pt x="29565" y="47434"/>
                  </a:lnTo>
                  <a:lnTo>
                    <a:pt x="29946" y="47434"/>
                  </a:lnTo>
                  <a:lnTo>
                    <a:pt x="28003" y="48006"/>
                  </a:lnTo>
                  <a:lnTo>
                    <a:pt x="27419" y="48006"/>
                  </a:lnTo>
                  <a:lnTo>
                    <a:pt x="25869" y="48006"/>
                  </a:lnTo>
                  <a:lnTo>
                    <a:pt x="25476" y="48399"/>
                  </a:lnTo>
                  <a:lnTo>
                    <a:pt x="25476" y="48006"/>
                  </a:lnTo>
                  <a:lnTo>
                    <a:pt x="25082" y="48006"/>
                  </a:lnTo>
                  <a:lnTo>
                    <a:pt x="25082" y="47815"/>
                  </a:lnTo>
                  <a:lnTo>
                    <a:pt x="25082" y="47434"/>
                  </a:lnTo>
                  <a:lnTo>
                    <a:pt x="24701" y="47434"/>
                  </a:lnTo>
                  <a:lnTo>
                    <a:pt x="24701" y="47040"/>
                  </a:lnTo>
                  <a:lnTo>
                    <a:pt x="24307" y="47040"/>
                  </a:lnTo>
                  <a:lnTo>
                    <a:pt x="24701" y="47040"/>
                  </a:lnTo>
                  <a:lnTo>
                    <a:pt x="24701" y="44729"/>
                  </a:lnTo>
                  <a:lnTo>
                    <a:pt x="25082" y="44729"/>
                  </a:lnTo>
                  <a:lnTo>
                    <a:pt x="25082" y="44348"/>
                  </a:lnTo>
                  <a:lnTo>
                    <a:pt x="25082" y="43967"/>
                  </a:lnTo>
                  <a:lnTo>
                    <a:pt x="25082" y="43573"/>
                  </a:lnTo>
                  <a:lnTo>
                    <a:pt x="24701" y="43573"/>
                  </a:lnTo>
                  <a:lnTo>
                    <a:pt x="25082" y="43573"/>
                  </a:lnTo>
                  <a:lnTo>
                    <a:pt x="25082" y="43192"/>
                  </a:lnTo>
                  <a:lnTo>
                    <a:pt x="24701" y="43192"/>
                  </a:lnTo>
                  <a:lnTo>
                    <a:pt x="24701" y="43002"/>
                  </a:lnTo>
                  <a:lnTo>
                    <a:pt x="25082" y="43002"/>
                  </a:lnTo>
                  <a:lnTo>
                    <a:pt x="25082" y="42608"/>
                  </a:lnTo>
                  <a:lnTo>
                    <a:pt x="24701" y="42608"/>
                  </a:lnTo>
                  <a:lnTo>
                    <a:pt x="25082" y="42608"/>
                  </a:lnTo>
                  <a:lnTo>
                    <a:pt x="24701" y="42227"/>
                  </a:lnTo>
                  <a:lnTo>
                    <a:pt x="25082" y="42227"/>
                  </a:lnTo>
                  <a:lnTo>
                    <a:pt x="25082" y="41846"/>
                  </a:lnTo>
                  <a:lnTo>
                    <a:pt x="25082" y="41452"/>
                  </a:lnTo>
                  <a:lnTo>
                    <a:pt x="24701" y="41452"/>
                  </a:lnTo>
                  <a:lnTo>
                    <a:pt x="24701" y="41071"/>
                  </a:lnTo>
                  <a:lnTo>
                    <a:pt x="24701" y="40678"/>
                  </a:lnTo>
                  <a:lnTo>
                    <a:pt x="24701" y="40297"/>
                  </a:lnTo>
                  <a:lnTo>
                    <a:pt x="24701" y="39916"/>
                  </a:lnTo>
                  <a:lnTo>
                    <a:pt x="24307" y="39916"/>
                  </a:lnTo>
                  <a:lnTo>
                    <a:pt x="24307" y="39522"/>
                  </a:lnTo>
                  <a:lnTo>
                    <a:pt x="24701" y="39522"/>
                  </a:lnTo>
                  <a:lnTo>
                    <a:pt x="24701" y="39141"/>
                  </a:lnTo>
                  <a:lnTo>
                    <a:pt x="24307" y="39141"/>
                  </a:lnTo>
                  <a:lnTo>
                    <a:pt x="24307" y="38760"/>
                  </a:lnTo>
                  <a:lnTo>
                    <a:pt x="24307" y="38366"/>
                  </a:lnTo>
                  <a:lnTo>
                    <a:pt x="24307" y="38176"/>
                  </a:lnTo>
                  <a:lnTo>
                    <a:pt x="23926" y="37795"/>
                  </a:lnTo>
                  <a:lnTo>
                    <a:pt x="23533" y="38176"/>
                  </a:lnTo>
                  <a:lnTo>
                    <a:pt x="23139" y="38176"/>
                  </a:lnTo>
                  <a:lnTo>
                    <a:pt x="22948" y="38366"/>
                  </a:lnTo>
                  <a:lnTo>
                    <a:pt x="22555" y="38366"/>
                  </a:lnTo>
                  <a:lnTo>
                    <a:pt x="21780" y="37795"/>
                  </a:lnTo>
                  <a:lnTo>
                    <a:pt x="21780" y="38176"/>
                  </a:lnTo>
                  <a:lnTo>
                    <a:pt x="21386" y="37795"/>
                  </a:lnTo>
                  <a:lnTo>
                    <a:pt x="21780" y="37020"/>
                  </a:lnTo>
                  <a:lnTo>
                    <a:pt x="21386" y="37020"/>
                  </a:lnTo>
                  <a:lnTo>
                    <a:pt x="22174" y="36245"/>
                  </a:lnTo>
                  <a:lnTo>
                    <a:pt x="21005" y="35483"/>
                  </a:lnTo>
                  <a:lnTo>
                    <a:pt x="21005" y="35864"/>
                  </a:lnTo>
                  <a:lnTo>
                    <a:pt x="20231" y="35483"/>
                  </a:lnTo>
                  <a:lnTo>
                    <a:pt x="20231" y="35090"/>
                  </a:lnTo>
                  <a:lnTo>
                    <a:pt x="20231" y="34709"/>
                  </a:lnTo>
                  <a:lnTo>
                    <a:pt x="19837" y="34709"/>
                  </a:lnTo>
                  <a:lnTo>
                    <a:pt x="20231" y="34315"/>
                  </a:lnTo>
                  <a:lnTo>
                    <a:pt x="20231" y="33934"/>
                  </a:lnTo>
                  <a:lnTo>
                    <a:pt x="19837" y="33934"/>
                  </a:lnTo>
                  <a:lnTo>
                    <a:pt x="20231" y="33553"/>
                  </a:lnTo>
                  <a:lnTo>
                    <a:pt x="20612" y="33362"/>
                  </a:lnTo>
                  <a:lnTo>
                    <a:pt x="20231" y="33362"/>
                  </a:lnTo>
                  <a:lnTo>
                    <a:pt x="19837" y="32969"/>
                  </a:lnTo>
                  <a:lnTo>
                    <a:pt x="20231" y="32969"/>
                  </a:lnTo>
                  <a:lnTo>
                    <a:pt x="20231" y="32588"/>
                  </a:lnTo>
                  <a:lnTo>
                    <a:pt x="20231" y="32194"/>
                  </a:lnTo>
                  <a:lnTo>
                    <a:pt x="19837" y="32194"/>
                  </a:lnTo>
                  <a:lnTo>
                    <a:pt x="19837" y="32588"/>
                  </a:lnTo>
                  <a:lnTo>
                    <a:pt x="19837" y="32194"/>
                  </a:lnTo>
                  <a:lnTo>
                    <a:pt x="19443" y="32194"/>
                  </a:lnTo>
                  <a:lnTo>
                    <a:pt x="19443" y="31813"/>
                  </a:lnTo>
                  <a:lnTo>
                    <a:pt x="19062" y="31813"/>
                  </a:lnTo>
                  <a:lnTo>
                    <a:pt x="18669" y="32588"/>
                  </a:lnTo>
                  <a:lnTo>
                    <a:pt x="18275" y="32588"/>
                  </a:lnTo>
                  <a:lnTo>
                    <a:pt x="18275" y="32194"/>
                  </a:lnTo>
                  <a:lnTo>
                    <a:pt x="18084" y="32194"/>
                  </a:lnTo>
                  <a:lnTo>
                    <a:pt x="18084" y="32588"/>
                  </a:lnTo>
                  <a:lnTo>
                    <a:pt x="17691" y="32588"/>
                  </a:lnTo>
                  <a:lnTo>
                    <a:pt x="17691" y="32969"/>
                  </a:lnTo>
                  <a:lnTo>
                    <a:pt x="17691" y="33362"/>
                  </a:lnTo>
                  <a:lnTo>
                    <a:pt x="17691" y="32969"/>
                  </a:lnTo>
                  <a:lnTo>
                    <a:pt x="17691" y="33362"/>
                  </a:lnTo>
                  <a:lnTo>
                    <a:pt x="18084" y="33362"/>
                  </a:lnTo>
                  <a:lnTo>
                    <a:pt x="17691" y="33362"/>
                  </a:lnTo>
                  <a:lnTo>
                    <a:pt x="17310" y="32969"/>
                  </a:lnTo>
                  <a:lnTo>
                    <a:pt x="16916" y="32588"/>
                  </a:lnTo>
                  <a:lnTo>
                    <a:pt x="16535" y="32194"/>
                  </a:lnTo>
                  <a:lnTo>
                    <a:pt x="16141" y="32969"/>
                  </a:lnTo>
                  <a:lnTo>
                    <a:pt x="14973" y="32194"/>
                  </a:lnTo>
                  <a:lnTo>
                    <a:pt x="15367" y="31038"/>
                  </a:lnTo>
                  <a:lnTo>
                    <a:pt x="15748" y="31038"/>
                  </a:lnTo>
                  <a:lnTo>
                    <a:pt x="16141" y="30657"/>
                  </a:lnTo>
                  <a:lnTo>
                    <a:pt x="15748" y="30276"/>
                  </a:lnTo>
                  <a:lnTo>
                    <a:pt x="15748" y="29883"/>
                  </a:lnTo>
                  <a:lnTo>
                    <a:pt x="15367" y="29883"/>
                  </a:lnTo>
                  <a:lnTo>
                    <a:pt x="15367" y="29502"/>
                  </a:lnTo>
                  <a:lnTo>
                    <a:pt x="15367" y="29108"/>
                  </a:lnTo>
                  <a:lnTo>
                    <a:pt x="15367" y="28727"/>
                  </a:lnTo>
                  <a:lnTo>
                    <a:pt x="15367" y="28536"/>
                  </a:lnTo>
                  <a:lnTo>
                    <a:pt x="14579" y="28536"/>
                  </a:lnTo>
                  <a:lnTo>
                    <a:pt x="14198" y="28536"/>
                  </a:lnTo>
                  <a:lnTo>
                    <a:pt x="13804" y="28536"/>
                  </a:lnTo>
                  <a:lnTo>
                    <a:pt x="13614" y="28727"/>
                  </a:lnTo>
                  <a:lnTo>
                    <a:pt x="13614" y="29108"/>
                  </a:lnTo>
                  <a:lnTo>
                    <a:pt x="13220" y="29883"/>
                  </a:lnTo>
                  <a:lnTo>
                    <a:pt x="13220" y="30276"/>
                  </a:lnTo>
                  <a:lnTo>
                    <a:pt x="12839" y="30276"/>
                  </a:lnTo>
                  <a:lnTo>
                    <a:pt x="12839" y="29883"/>
                  </a:lnTo>
                  <a:lnTo>
                    <a:pt x="12446" y="29883"/>
                  </a:lnTo>
                  <a:lnTo>
                    <a:pt x="12446" y="29502"/>
                  </a:lnTo>
                  <a:lnTo>
                    <a:pt x="12052" y="29502"/>
                  </a:lnTo>
                  <a:lnTo>
                    <a:pt x="12052" y="29883"/>
                  </a:lnTo>
                  <a:lnTo>
                    <a:pt x="11671" y="29883"/>
                  </a:lnTo>
                  <a:lnTo>
                    <a:pt x="11671" y="29502"/>
                  </a:lnTo>
                  <a:lnTo>
                    <a:pt x="12052" y="29108"/>
                  </a:lnTo>
                  <a:lnTo>
                    <a:pt x="11671" y="29108"/>
                  </a:lnTo>
                  <a:lnTo>
                    <a:pt x="11277" y="28727"/>
                  </a:lnTo>
                  <a:lnTo>
                    <a:pt x="11671" y="28727"/>
                  </a:lnTo>
                  <a:lnTo>
                    <a:pt x="11277" y="28727"/>
                  </a:lnTo>
                  <a:lnTo>
                    <a:pt x="11277" y="29108"/>
                  </a:lnTo>
                  <a:lnTo>
                    <a:pt x="10883" y="28727"/>
                  </a:lnTo>
                  <a:lnTo>
                    <a:pt x="10502" y="28727"/>
                  </a:lnTo>
                  <a:lnTo>
                    <a:pt x="9728" y="28536"/>
                  </a:lnTo>
                  <a:lnTo>
                    <a:pt x="10109" y="28536"/>
                  </a:lnTo>
                  <a:lnTo>
                    <a:pt x="10109" y="28155"/>
                  </a:lnTo>
                  <a:lnTo>
                    <a:pt x="10502" y="27762"/>
                  </a:lnTo>
                  <a:lnTo>
                    <a:pt x="10883" y="27381"/>
                  </a:lnTo>
                  <a:lnTo>
                    <a:pt x="10502" y="27381"/>
                  </a:lnTo>
                  <a:lnTo>
                    <a:pt x="10502" y="26987"/>
                  </a:lnTo>
                  <a:lnTo>
                    <a:pt x="10883" y="26987"/>
                  </a:lnTo>
                  <a:lnTo>
                    <a:pt x="11277" y="26987"/>
                  </a:lnTo>
                  <a:lnTo>
                    <a:pt x="11671" y="26606"/>
                  </a:lnTo>
                  <a:lnTo>
                    <a:pt x="12052" y="26606"/>
                  </a:lnTo>
                  <a:lnTo>
                    <a:pt x="12052" y="26225"/>
                  </a:lnTo>
                  <a:lnTo>
                    <a:pt x="12446" y="25450"/>
                  </a:lnTo>
                  <a:lnTo>
                    <a:pt x="12839" y="25450"/>
                  </a:lnTo>
                  <a:lnTo>
                    <a:pt x="12446" y="25450"/>
                  </a:lnTo>
                  <a:lnTo>
                    <a:pt x="12839" y="25450"/>
                  </a:lnTo>
                  <a:lnTo>
                    <a:pt x="12839" y="25069"/>
                  </a:lnTo>
                  <a:lnTo>
                    <a:pt x="12839" y="24676"/>
                  </a:lnTo>
                  <a:lnTo>
                    <a:pt x="12446" y="24676"/>
                  </a:lnTo>
                  <a:lnTo>
                    <a:pt x="12446" y="24295"/>
                  </a:lnTo>
                  <a:lnTo>
                    <a:pt x="12446" y="24676"/>
                  </a:lnTo>
                  <a:lnTo>
                    <a:pt x="12839" y="24295"/>
                  </a:lnTo>
                  <a:lnTo>
                    <a:pt x="12446" y="24295"/>
                  </a:lnTo>
                  <a:lnTo>
                    <a:pt x="12446" y="23914"/>
                  </a:lnTo>
                  <a:lnTo>
                    <a:pt x="12839" y="23914"/>
                  </a:lnTo>
                  <a:lnTo>
                    <a:pt x="12839" y="23710"/>
                  </a:lnTo>
                  <a:lnTo>
                    <a:pt x="12839" y="23329"/>
                  </a:lnTo>
                  <a:lnTo>
                    <a:pt x="13220" y="23329"/>
                  </a:lnTo>
                  <a:lnTo>
                    <a:pt x="12839" y="23329"/>
                  </a:lnTo>
                  <a:lnTo>
                    <a:pt x="12839" y="22948"/>
                  </a:lnTo>
                  <a:lnTo>
                    <a:pt x="12839" y="22555"/>
                  </a:lnTo>
                  <a:lnTo>
                    <a:pt x="12446" y="22555"/>
                  </a:lnTo>
                  <a:lnTo>
                    <a:pt x="12446" y="22174"/>
                  </a:lnTo>
                  <a:lnTo>
                    <a:pt x="12446" y="21793"/>
                  </a:lnTo>
                  <a:lnTo>
                    <a:pt x="12839" y="21793"/>
                  </a:lnTo>
                  <a:lnTo>
                    <a:pt x="12446" y="21793"/>
                  </a:lnTo>
                  <a:lnTo>
                    <a:pt x="12446" y="21399"/>
                  </a:lnTo>
                  <a:lnTo>
                    <a:pt x="12446" y="21018"/>
                  </a:lnTo>
                  <a:lnTo>
                    <a:pt x="12052" y="21399"/>
                  </a:lnTo>
                  <a:lnTo>
                    <a:pt x="12446" y="21399"/>
                  </a:lnTo>
                  <a:lnTo>
                    <a:pt x="12052" y="21399"/>
                  </a:lnTo>
                  <a:lnTo>
                    <a:pt x="11671" y="21399"/>
                  </a:lnTo>
                  <a:lnTo>
                    <a:pt x="11671" y="21018"/>
                  </a:lnTo>
                  <a:lnTo>
                    <a:pt x="12052" y="20624"/>
                  </a:lnTo>
                  <a:lnTo>
                    <a:pt x="11671" y="20624"/>
                  </a:lnTo>
                  <a:lnTo>
                    <a:pt x="11671" y="20243"/>
                  </a:lnTo>
                  <a:lnTo>
                    <a:pt x="11671" y="20624"/>
                  </a:lnTo>
                  <a:lnTo>
                    <a:pt x="11671" y="20243"/>
                  </a:lnTo>
                  <a:lnTo>
                    <a:pt x="11671" y="20624"/>
                  </a:lnTo>
                  <a:lnTo>
                    <a:pt x="11277" y="20624"/>
                  </a:lnTo>
                  <a:lnTo>
                    <a:pt x="11277" y="20243"/>
                  </a:lnTo>
                  <a:lnTo>
                    <a:pt x="11277" y="20624"/>
                  </a:lnTo>
                  <a:lnTo>
                    <a:pt x="11277" y="20243"/>
                  </a:lnTo>
                  <a:lnTo>
                    <a:pt x="11277" y="20624"/>
                  </a:lnTo>
                  <a:lnTo>
                    <a:pt x="10883" y="20624"/>
                  </a:lnTo>
                  <a:lnTo>
                    <a:pt x="10883" y="20243"/>
                  </a:lnTo>
                  <a:lnTo>
                    <a:pt x="10502" y="19862"/>
                  </a:lnTo>
                  <a:lnTo>
                    <a:pt x="10109" y="19469"/>
                  </a:lnTo>
                  <a:lnTo>
                    <a:pt x="10109" y="19862"/>
                  </a:lnTo>
                  <a:lnTo>
                    <a:pt x="9728" y="20243"/>
                  </a:lnTo>
                  <a:lnTo>
                    <a:pt x="9728" y="19862"/>
                  </a:lnTo>
                  <a:lnTo>
                    <a:pt x="9334" y="19862"/>
                  </a:lnTo>
                  <a:lnTo>
                    <a:pt x="9728" y="19469"/>
                  </a:lnTo>
                  <a:lnTo>
                    <a:pt x="9728" y="19088"/>
                  </a:lnTo>
                  <a:lnTo>
                    <a:pt x="9728" y="18897"/>
                  </a:lnTo>
                  <a:lnTo>
                    <a:pt x="9334" y="18897"/>
                  </a:lnTo>
                  <a:lnTo>
                    <a:pt x="9334" y="18503"/>
                  </a:lnTo>
                  <a:lnTo>
                    <a:pt x="9334" y="18897"/>
                  </a:lnTo>
                  <a:lnTo>
                    <a:pt x="8940" y="18897"/>
                  </a:lnTo>
                  <a:lnTo>
                    <a:pt x="8750" y="18503"/>
                  </a:lnTo>
                  <a:lnTo>
                    <a:pt x="8750" y="18897"/>
                  </a:lnTo>
                  <a:lnTo>
                    <a:pt x="8750" y="18503"/>
                  </a:lnTo>
                  <a:lnTo>
                    <a:pt x="8356" y="18503"/>
                  </a:lnTo>
                  <a:lnTo>
                    <a:pt x="8356" y="18122"/>
                  </a:lnTo>
                  <a:lnTo>
                    <a:pt x="7975" y="18122"/>
                  </a:lnTo>
                  <a:lnTo>
                    <a:pt x="7581" y="18503"/>
                  </a:lnTo>
                  <a:lnTo>
                    <a:pt x="7581" y="18897"/>
                  </a:lnTo>
                  <a:lnTo>
                    <a:pt x="7188" y="18897"/>
                  </a:lnTo>
                  <a:lnTo>
                    <a:pt x="7188" y="19088"/>
                  </a:lnTo>
                  <a:lnTo>
                    <a:pt x="6807" y="18897"/>
                  </a:lnTo>
                  <a:lnTo>
                    <a:pt x="6807" y="18503"/>
                  </a:lnTo>
                  <a:lnTo>
                    <a:pt x="6413" y="18897"/>
                  </a:lnTo>
                  <a:lnTo>
                    <a:pt x="6413" y="18503"/>
                  </a:lnTo>
                  <a:lnTo>
                    <a:pt x="6032" y="18503"/>
                  </a:lnTo>
                  <a:lnTo>
                    <a:pt x="6032" y="18897"/>
                  </a:lnTo>
                  <a:lnTo>
                    <a:pt x="6413" y="18122"/>
                  </a:lnTo>
                  <a:lnTo>
                    <a:pt x="6413" y="17741"/>
                  </a:lnTo>
                  <a:lnTo>
                    <a:pt x="6032" y="17741"/>
                  </a:lnTo>
                  <a:lnTo>
                    <a:pt x="6032" y="17348"/>
                  </a:lnTo>
                  <a:lnTo>
                    <a:pt x="5638" y="17348"/>
                  </a:lnTo>
                  <a:lnTo>
                    <a:pt x="5245" y="17741"/>
                  </a:lnTo>
                  <a:lnTo>
                    <a:pt x="4864" y="17741"/>
                  </a:lnTo>
                  <a:lnTo>
                    <a:pt x="4864" y="17348"/>
                  </a:lnTo>
                  <a:lnTo>
                    <a:pt x="4470" y="17348"/>
                  </a:lnTo>
                  <a:lnTo>
                    <a:pt x="4076" y="17348"/>
                  </a:lnTo>
                  <a:lnTo>
                    <a:pt x="4076" y="16967"/>
                  </a:lnTo>
                  <a:lnTo>
                    <a:pt x="4076" y="17348"/>
                  </a:lnTo>
                  <a:lnTo>
                    <a:pt x="3886" y="17348"/>
                  </a:lnTo>
                  <a:lnTo>
                    <a:pt x="4076" y="17348"/>
                  </a:lnTo>
                  <a:lnTo>
                    <a:pt x="3886" y="17348"/>
                  </a:lnTo>
                  <a:lnTo>
                    <a:pt x="3886" y="17741"/>
                  </a:lnTo>
                  <a:lnTo>
                    <a:pt x="3505" y="17741"/>
                  </a:lnTo>
                  <a:lnTo>
                    <a:pt x="3111" y="17348"/>
                  </a:lnTo>
                  <a:lnTo>
                    <a:pt x="2717" y="17348"/>
                  </a:lnTo>
                  <a:lnTo>
                    <a:pt x="1943" y="17348"/>
                  </a:lnTo>
                  <a:lnTo>
                    <a:pt x="1943" y="16967"/>
                  </a:lnTo>
                  <a:lnTo>
                    <a:pt x="1943" y="17348"/>
                  </a:lnTo>
                  <a:lnTo>
                    <a:pt x="1549" y="17348"/>
                  </a:lnTo>
                  <a:lnTo>
                    <a:pt x="1168" y="17348"/>
                  </a:lnTo>
                  <a:lnTo>
                    <a:pt x="1168" y="16967"/>
                  </a:lnTo>
                  <a:lnTo>
                    <a:pt x="1168" y="16192"/>
                  </a:lnTo>
                  <a:lnTo>
                    <a:pt x="1168" y="15811"/>
                  </a:lnTo>
                  <a:lnTo>
                    <a:pt x="1168" y="15430"/>
                  </a:lnTo>
                  <a:lnTo>
                    <a:pt x="774" y="15036"/>
                  </a:lnTo>
                  <a:lnTo>
                    <a:pt x="774" y="14655"/>
                  </a:lnTo>
                  <a:lnTo>
                    <a:pt x="381" y="14262"/>
                  </a:lnTo>
                  <a:lnTo>
                    <a:pt x="381" y="14071"/>
                  </a:lnTo>
                  <a:lnTo>
                    <a:pt x="0" y="12915"/>
                  </a:lnTo>
                  <a:lnTo>
                    <a:pt x="381" y="12915"/>
                  </a:lnTo>
                  <a:lnTo>
                    <a:pt x="774" y="12915"/>
                  </a:lnTo>
                  <a:lnTo>
                    <a:pt x="774" y="12534"/>
                  </a:lnTo>
                  <a:lnTo>
                    <a:pt x="381" y="12534"/>
                  </a:lnTo>
                  <a:lnTo>
                    <a:pt x="381" y="11760"/>
                  </a:lnTo>
                  <a:lnTo>
                    <a:pt x="381" y="11379"/>
                  </a:lnTo>
                  <a:lnTo>
                    <a:pt x="774" y="11379"/>
                  </a:lnTo>
                  <a:lnTo>
                    <a:pt x="774" y="10985"/>
                  </a:lnTo>
                  <a:lnTo>
                    <a:pt x="1168" y="10985"/>
                  </a:lnTo>
                  <a:lnTo>
                    <a:pt x="774" y="10604"/>
                  </a:lnTo>
                  <a:lnTo>
                    <a:pt x="774" y="10985"/>
                  </a:lnTo>
                  <a:lnTo>
                    <a:pt x="774" y="9448"/>
                  </a:lnTo>
                  <a:lnTo>
                    <a:pt x="774" y="9258"/>
                  </a:lnTo>
                  <a:lnTo>
                    <a:pt x="381" y="8483"/>
                  </a:lnTo>
                  <a:lnTo>
                    <a:pt x="0" y="8089"/>
                  </a:lnTo>
                  <a:lnTo>
                    <a:pt x="381" y="8089"/>
                  </a:lnTo>
                  <a:lnTo>
                    <a:pt x="381" y="7708"/>
                  </a:lnTo>
                  <a:lnTo>
                    <a:pt x="381" y="7327"/>
                  </a:lnTo>
                  <a:lnTo>
                    <a:pt x="381" y="6934"/>
                  </a:lnTo>
                  <a:lnTo>
                    <a:pt x="774" y="6553"/>
                  </a:lnTo>
                  <a:lnTo>
                    <a:pt x="774" y="6172"/>
                  </a:lnTo>
                  <a:lnTo>
                    <a:pt x="1168" y="6172"/>
                  </a:lnTo>
                  <a:lnTo>
                    <a:pt x="1168" y="5778"/>
                  </a:lnTo>
                  <a:lnTo>
                    <a:pt x="1549" y="5778"/>
                  </a:lnTo>
                  <a:lnTo>
                    <a:pt x="2336" y="5778"/>
                  </a:lnTo>
                  <a:lnTo>
                    <a:pt x="2336" y="5397"/>
                  </a:lnTo>
                  <a:lnTo>
                    <a:pt x="2717" y="5397"/>
                  </a:lnTo>
                  <a:lnTo>
                    <a:pt x="2717" y="5003"/>
                  </a:lnTo>
                  <a:lnTo>
                    <a:pt x="3111" y="5003"/>
                  </a:lnTo>
                  <a:lnTo>
                    <a:pt x="3505" y="5003"/>
                  </a:lnTo>
                  <a:lnTo>
                    <a:pt x="3505" y="4622"/>
                  </a:lnTo>
                  <a:lnTo>
                    <a:pt x="3505" y="4432"/>
                  </a:lnTo>
                  <a:lnTo>
                    <a:pt x="3886" y="4432"/>
                  </a:lnTo>
                  <a:lnTo>
                    <a:pt x="3886" y="4051"/>
                  </a:lnTo>
                  <a:lnTo>
                    <a:pt x="4076" y="4051"/>
                  </a:lnTo>
                  <a:lnTo>
                    <a:pt x="4076" y="3657"/>
                  </a:lnTo>
                  <a:lnTo>
                    <a:pt x="4470" y="3657"/>
                  </a:lnTo>
                  <a:lnTo>
                    <a:pt x="4864" y="3657"/>
                  </a:lnTo>
                  <a:lnTo>
                    <a:pt x="4864" y="3276"/>
                  </a:lnTo>
                  <a:lnTo>
                    <a:pt x="4864" y="2882"/>
                  </a:lnTo>
                  <a:lnTo>
                    <a:pt x="4864" y="3276"/>
                  </a:lnTo>
                  <a:lnTo>
                    <a:pt x="4864" y="2882"/>
                  </a:lnTo>
                  <a:lnTo>
                    <a:pt x="5245" y="2882"/>
                  </a:lnTo>
                  <a:lnTo>
                    <a:pt x="4864" y="2882"/>
                  </a:lnTo>
                  <a:lnTo>
                    <a:pt x="5245" y="2882"/>
                  </a:lnTo>
                  <a:lnTo>
                    <a:pt x="4864" y="2501"/>
                  </a:lnTo>
                  <a:lnTo>
                    <a:pt x="5245" y="2501"/>
                  </a:lnTo>
                  <a:lnTo>
                    <a:pt x="5245" y="2120"/>
                  </a:lnTo>
                  <a:lnTo>
                    <a:pt x="5638" y="2120"/>
                  </a:lnTo>
                  <a:lnTo>
                    <a:pt x="5638" y="1727"/>
                  </a:lnTo>
                  <a:lnTo>
                    <a:pt x="6032" y="1346"/>
                  </a:lnTo>
                  <a:lnTo>
                    <a:pt x="6032" y="1727"/>
                  </a:lnTo>
                  <a:lnTo>
                    <a:pt x="6032" y="1346"/>
                  </a:lnTo>
                  <a:lnTo>
                    <a:pt x="6413" y="1346"/>
                  </a:lnTo>
                  <a:lnTo>
                    <a:pt x="6413" y="1727"/>
                  </a:lnTo>
                  <a:lnTo>
                    <a:pt x="6413" y="1346"/>
                  </a:lnTo>
                  <a:lnTo>
                    <a:pt x="6807" y="1727"/>
                  </a:lnTo>
                  <a:lnTo>
                    <a:pt x="6807" y="1346"/>
                  </a:lnTo>
                  <a:lnTo>
                    <a:pt x="7188" y="1346"/>
                  </a:lnTo>
                  <a:lnTo>
                    <a:pt x="7188" y="965"/>
                  </a:lnTo>
                  <a:lnTo>
                    <a:pt x="7581" y="965"/>
                  </a:lnTo>
                  <a:lnTo>
                    <a:pt x="7581" y="571"/>
                  </a:lnTo>
                  <a:lnTo>
                    <a:pt x="7975" y="190"/>
                  </a:lnTo>
                  <a:lnTo>
                    <a:pt x="7975" y="0"/>
                  </a:lnTo>
                  <a:lnTo>
                    <a:pt x="8356" y="190"/>
                  </a:lnTo>
                  <a:lnTo>
                    <a:pt x="8356" y="571"/>
                  </a:lnTo>
                  <a:lnTo>
                    <a:pt x="8750" y="190"/>
                  </a:lnTo>
                  <a:lnTo>
                    <a:pt x="8750" y="571"/>
                  </a:lnTo>
                  <a:lnTo>
                    <a:pt x="8940" y="571"/>
                  </a:lnTo>
                  <a:lnTo>
                    <a:pt x="8940" y="190"/>
                  </a:lnTo>
                  <a:lnTo>
                    <a:pt x="8940" y="571"/>
                  </a:lnTo>
                  <a:lnTo>
                    <a:pt x="9334" y="190"/>
                  </a:lnTo>
                  <a:lnTo>
                    <a:pt x="9728" y="0"/>
                  </a:lnTo>
                  <a:lnTo>
                    <a:pt x="10109" y="0"/>
                  </a:lnTo>
                  <a:lnTo>
                    <a:pt x="10109" y="190"/>
                  </a:lnTo>
                  <a:lnTo>
                    <a:pt x="10502" y="190"/>
                  </a:lnTo>
                  <a:lnTo>
                    <a:pt x="10109" y="190"/>
                  </a:lnTo>
                  <a:lnTo>
                    <a:pt x="10502" y="190"/>
                  </a:lnTo>
                  <a:lnTo>
                    <a:pt x="10502" y="571"/>
                  </a:lnTo>
                  <a:lnTo>
                    <a:pt x="10502" y="965"/>
                  </a:lnTo>
                  <a:lnTo>
                    <a:pt x="10502" y="1346"/>
                  </a:lnTo>
                  <a:lnTo>
                    <a:pt x="10883" y="1346"/>
                  </a:lnTo>
                  <a:lnTo>
                    <a:pt x="10883" y="1727"/>
                  </a:lnTo>
                  <a:lnTo>
                    <a:pt x="11277" y="1727"/>
                  </a:lnTo>
                  <a:lnTo>
                    <a:pt x="11671" y="1727"/>
                  </a:lnTo>
                  <a:lnTo>
                    <a:pt x="12052" y="1727"/>
                  </a:lnTo>
                  <a:lnTo>
                    <a:pt x="12446" y="2120"/>
                  </a:lnTo>
                  <a:lnTo>
                    <a:pt x="12839" y="2120"/>
                  </a:lnTo>
                  <a:lnTo>
                    <a:pt x="13220" y="2120"/>
                  </a:lnTo>
                  <a:lnTo>
                    <a:pt x="13614" y="2120"/>
                  </a:lnTo>
                  <a:lnTo>
                    <a:pt x="13614" y="2501"/>
                  </a:lnTo>
                  <a:lnTo>
                    <a:pt x="13614" y="2882"/>
                  </a:lnTo>
                  <a:lnTo>
                    <a:pt x="13804" y="2882"/>
                  </a:lnTo>
                  <a:lnTo>
                    <a:pt x="13804" y="3276"/>
                  </a:lnTo>
                  <a:lnTo>
                    <a:pt x="14198" y="3276"/>
                  </a:lnTo>
                  <a:lnTo>
                    <a:pt x="14198" y="3657"/>
                  </a:lnTo>
                  <a:lnTo>
                    <a:pt x="14198" y="4051"/>
                  </a:lnTo>
                  <a:lnTo>
                    <a:pt x="14198" y="4432"/>
                  </a:lnTo>
                  <a:lnTo>
                    <a:pt x="14579" y="4051"/>
                  </a:lnTo>
                  <a:lnTo>
                    <a:pt x="14579" y="4432"/>
                  </a:lnTo>
                  <a:lnTo>
                    <a:pt x="14973" y="4432"/>
                  </a:lnTo>
                  <a:lnTo>
                    <a:pt x="14973" y="4622"/>
                  </a:lnTo>
                  <a:lnTo>
                    <a:pt x="15367" y="4622"/>
                  </a:lnTo>
                  <a:lnTo>
                    <a:pt x="15367" y="5003"/>
                  </a:lnTo>
                  <a:lnTo>
                    <a:pt x="15748" y="5003"/>
                  </a:lnTo>
                  <a:lnTo>
                    <a:pt x="15748" y="5397"/>
                  </a:lnTo>
                  <a:lnTo>
                    <a:pt x="16141" y="5397"/>
                  </a:lnTo>
                  <a:lnTo>
                    <a:pt x="15748" y="5397"/>
                  </a:lnTo>
                  <a:lnTo>
                    <a:pt x="16141" y="5003"/>
                  </a:lnTo>
                  <a:lnTo>
                    <a:pt x="16535" y="5003"/>
                  </a:lnTo>
                  <a:lnTo>
                    <a:pt x="16535" y="4622"/>
                  </a:lnTo>
                  <a:lnTo>
                    <a:pt x="16916" y="4622"/>
                  </a:lnTo>
                  <a:lnTo>
                    <a:pt x="17310" y="4622"/>
                  </a:lnTo>
                  <a:lnTo>
                    <a:pt x="17691" y="4622"/>
                  </a:lnTo>
                  <a:lnTo>
                    <a:pt x="18084" y="4622"/>
                  </a:lnTo>
                  <a:lnTo>
                    <a:pt x="18084" y="4432"/>
                  </a:lnTo>
                  <a:lnTo>
                    <a:pt x="18084" y="4051"/>
                  </a:lnTo>
                  <a:lnTo>
                    <a:pt x="18275" y="4051"/>
                  </a:lnTo>
                  <a:lnTo>
                    <a:pt x="18275" y="3657"/>
                  </a:lnTo>
                  <a:lnTo>
                    <a:pt x="18669" y="3657"/>
                  </a:lnTo>
                  <a:lnTo>
                    <a:pt x="18669" y="4051"/>
                  </a:lnTo>
                  <a:lnTo>
                    <a:pt x="18669" y="4432"/>
                  </a:lnTo>
                  <a:lnTo>
                    <a:pt x="19062" y="4622"/>
                  </a:lnTo>
                  <a:lnTo>
                    <a:pt x="19062" y="5003"/>
                  </a:lnTo>
                  <a:lnTo>
                    <a:pt x="19443" y="5397"/>
                  </a:lnTo>
                  <a:lnTo>
                    <a:pt x="19837" y="5397"/>
                  </a:lnTo>
                  <a:lnTo>
                    <a:pt x="19837" y="5778"/>
                  </a:lnTo>
                  <a:lnTo>
                    <a:pt x="20231" y="6172"/>
                  </a:lnTo>
                  <a:lnTo>
                    <a:pt x="19837" y="6553"/>
                  </a:lnTo>
                  <a:lnTo>
                    <a:pt x="19443" y="6934"/>
                  </a:lnTo>
                  <a:lnTo>
                    <a:pt x="19837" y="6934"/>
                  </a:lnTo>
                  <a:lnTo>
                    <a:pt x="20231" y="6934"/>
                  </a:lnTo>
                  <a:lnTo>
                    <a:pt x="20231" y="7327"/>
                  </a:lnTo>
                  <a:lnTo>
                    <a:pt x="20231" y="7708"/>
                  </a:lnTo>
                  <a:lnTo>
                    <a:pt x="20231" y="8089"/>
                  </a:lnTo>
                  <a:lnTo>
                    <a:pt x="20612" y="8089"/>
                  </a:lnTo>
                  <a:lnTo>
                    <a:pt x="20612" y="7708"/>
                  </a:lnTo>
                  <a:lnTo>
                    <a:pt x="20612" y="7327"/>
                  </a:lnTo>
                  <a:lnTo>
                    <a:pt x="21005" y="7327"/>
                  </a:lnTo>
                  <a:lnTo>
                    <a:pt x="21005" y="6934"/>
                  </a:lnTo>
                  <a:lnTo>
                    <a:pt x="21005" y="7327"/>
                  </a:lnTo>
                  <a:lnTo>
                    <a:pt x="21005" y="6934"/>
                  </a:lnTo>
                  <a:lnTo>
                    <a:pt x="21386" y="6934"/>
                  </a:lnTo>
                  <a:lnTo>
                    <a:pt x="21780" y="6934"/>
                  </a:lnTo>
                  <a:lnTo>
                    <a:pt x="21780" y="7327"/>
                  </a:lnTo>
                  <a:lnTo>
                    <a:pt x="21780" y="7708"/>
                  </a:lnTo>
                  <a:lnTo>
                    <a:pt x="22174" y="7708"/>
                  </a:lnTo>
                  <a:lnTo>
                    <a:pt x="22174" y="8089"/>
                  </a:lnTo>
                  <a:lnTo>
                    <a:pt x="22174" y="7708"/>
                  </a:lnTo>
                  <a:lnTo>
                    <a:pt x="22555" y="7708"/>
                  </a:lnTo>
                  <a:lnTo>
                    <a:pt x="22948" y="7708"/>
                  </a:lnTo>
                  <a:lnTo>
                    <a:pt x="22555" y="8089"/>
                  </a:lnTo>
                  <a:lnTo>
                    <a:pt x="22948" y="8089"/>
                  </a:lnTo>
                  <a:lnTo>
                    <a:pt x="23139" y="8089"/>
                  </a:lnTo>
                  <a:lnTo>
                    <a:pt x="23533" y="7708"/>
                  </a:lnTo>
                  <a:lnTo>
                    <a:pt x="23533" y="8089"/>
                  </a:lnTo>
                  <a:lnTo>
                    <a:pt x="23926" y="8089"/>
                  </a:lnTo>
                  <a:lnTo>
                    <a:pt x="23926" y="7708"/>
                  </a:lnTo>
                  <a:lnTo>
                    <a:pt x="24307" y="7327"/>
                  </a:lnTo>
                  <a:lnTo>
                    <a:pt x="24307" y="7708"/>
                  </a:lnTo>
                  <a:lnTo>
                    <a:pt x="24307" y="8089"/>
                  </a:lnTo>
                  <a:lnTo>
                    <a:pt x="24701" y="8089"/>
                  </a:lnTo>
                  <a:lnTo>
                    <a:pt x="24307" y="8089"/>
                  </a:lnTo>
                  <a:lnTo>
                    <a:pt x="24701" y="7708"/>
                  </a:lnTo>
                  <a:lnTo>
                    <a:pt x="25082" y="7708"/>
                  </a:lnTo>
                  <a:lnTo>
                    <a:pt x="25082" y="8089"/>
                  </a:lnTo>
                  <a:lnTo>
                    <a:pt x="25476" y="8089"/>
                  </a:lnTo>
                  <a:lnTo>
                    <a:pt x="25082" y="8089"/>
                  </a:lnTo>
                  <a:lnTo>
                    <a:pt x="25082" y="8483"/>
                  </a:lnTo>
                  <a:lnTo>
                    <a:pt x="25476" y="8483"/>
                  </a:lnTo>
                  <a:lnTo>
                    <a:pt x="25476" y="8864"/>
                  </a:lnTo>
                  <a:lnTo>
                    <a:pt x="25476" y="9258"/>
                  </a:lnTo>
                  <a:lnTo>
                    <a:pt x="25869" y="9258"/>
                  </a:lnTo>
                  <a:lnTo>
                    <a:pt x="25869" y="9448"/>
                  </a:lnTo>
                  <a:lnTo>
                    <a:pt x="26250" y="9448"/>
                  </a:lnTo>
                  <a:lnTo>
                    <a:pt x="26250" y="9829"/>
                  </a:lnTo>
                  <a:lnTo>
                    <a:pt x="26644" y="9448"/>
                  </a:lnTo>
                  <a:lnTo>
                    <a:pt x="27038" y="9448"/>
                  </a:lnTo>
                  <a:lnTo>
                    <a:pt x="27038" y="9258"/>
                  </a:lnTo>
                  <a:lnTo>
                    <a:pt x="27419" y="8864"/>
                  </a:lnTo>
                  <a:lnTo>
                    <a:pt x="27813" y="8864"/>
                  </a:lnTo>
                  <a:lnTo>
                    <a:pt x="28003" y="8483"/>
                  </a:lnTo>
                  <a:lnTo>
                    <a:pt x="28003" y="8864"/>
                  </a:lnTo>
                  <a:lnTo>
                    <a:pt x="28397" y="8864"/>
                  </a:lnTo>
                  <a:lnTo>
                    <a:pt x="28397" y="8483"/>
                  </a:lnTo>
                  <a:lnTo>
                    <a:pt x="28778" y="8089"/>
                  </a:lnTo>
                  <a:lnTo>
                    <a:pt x="29171" y="8089"/>
                  </a:lnTo>
                  <a:lnTo>
                    <a:pt x="29565" y="8089"/>
                  </a:lnTo>
                  <a:lnTo>
                    <a:pt x="29565" y="8483"/>
                  </a:lnTo>
                  <a:lnTo>
                    <a:pt x="29565" y="8089"/>
                  </a:lnTo>
                  <a:lnTo>
                    <a:pt x="29946" y="8089"/>
                  </a:lnTo>
                  <a:lnTo>
                    <a:pt x="29946" y="7708"/>
                  </a:lnTo>
                  <a:lnTo>
                    <a:pt x="30340" y="7708"/>
                  </a:lnTo>
                  <a:lnTo>
                    <a:pt x="30734" y="7708"/>
                  </a:lnTo>
                  <a:lnTo>
                    <a:pt x="30734" y="8089"/>
                  </a:lnTo>
                  <a:lnTo>
                    <a:pt x="31115" y="8089"/>
                  </a:lnTo>
                  <a:lnTo>
                    <a:pt x="31508" y="8089"/>
                  </a:lnTo>
                  <a:lnTo>
                    <a:pt x="31508" y="8483"/>
                  </a:lnTo>
                  <a:lnTo>
                    <a:pt x="31889" y="8483"/>
                  </a:lnTo>
                  <a:lnTo>
                    <a:pt x="31889" y="8089"/>
                  </a:lnTo>
                  <a:lnTo>
                    <a:pt x="32283" y="8089"/>
                  </a:lnTo>
                  <a:lnTo>
                    <a:pt x="32283" y="8483"/>
                  </a:lnTo>
                  <a:lnTo>
                    <a:pt x="32283" y="8864"/>
                  </a:lnTo>
                  <a:lnTo>
                    <a:pt x="31889" y="8864"/>
                  </a:lnTo>
                  <a:lnTo>
                    <a:pt x="32283" y="8864"/>
                  </a:lnTo>
                  <a:lnTo>
                    <a:pt x="32283" y="9258"/>
                  </a:lnTo>
                  <a:lnTo>
                    <a:pt x="32283" y="9448"/>
                  </a:lnTo>
                  <a:lnTo>
                    <a:pt x="32677" y="9829"/>
                  </a:lnTo>
                  <a:lnTo>
                    <a:pt x="32867" y="9829"/>
                  </a:lnTo>
                  <a:lnTo>
                    <a:pt x="32867" y="10210"/>
                  </a:lnTo>
                  <a:lnTo>
                    <a:pt x="33261" y="10210"/>
                  </a:lnTo>
                  <a:lnTo>
                    <a:pt x="33642" y="10210"/>
                  </a:lnTo>
                  <a:lnTo>
                    <a:pt x="34036" y="10210"/>
                  </a:lnTo>
                  <a:lnTo>
                    <a:pt x="34036" y="10604"/>
                  </a:lnTo>
                  <a:lnTo>
                    <a:pt x="33642" y="10604"/>
                  </a:lnTo>
                  <a:lnTo>
                    <a:pt x="33642" y="10985"/>
                  </a:lnTo>
                  <a:lnTo>
                    <a:pt x="34036" y="10985"/>
                  </a:lnTo>
                  <a:lnTo>
                    <a:pt x="34036" y="11379"/>
                  </a:lnTo>
                  <a:lnTo>
                    <a:pt x="33642" y="11379"/>
                  </a:lnTo>
                  <a:lnTo>
                    <a:pt x="33642" y="11760"/>
                  </a:lnTo>
                  <a:lnTo>
                    <a:pt x="34036" y="11760"/>
                  </a:lnTo>
                  <a:lnTo>
                    <a:pt x="34036" y="11379"/>
                  </a:lnTo>
                  <a:lnTo>
                    <a:pt x="34429" y="11379"/>
                  </a:lnTo>
                  <a:lnTo>
                    <a:pt x="34810" y="11379"/>
                  </a:lnTo>
                  <a:lnTo>
                    <a:pt x="34810" y="11760"/>
                  </a:lnTo>
                  <a:lnTo>
                    <a:pt x="34429" y="11760"/>
                  </a:lnTo>
                  <a:lnTo>
                    <a:pt x="34810" y="11760"/>
                  </a:lnTo>
                  <a:lnTo>
                    <a:pt x="34810" y="12141"/>
                  </a:lnTo>
                  <a:lnTo>
                    <a:pt x="34810" y="11760"/>
                  </a:lnTo>
                  <a:lnTo>
                    <a:pt x="34810" y="12141"/>
                  </a:lnTo>
                  <a:lnTo>
                    <a:pt x="35204" y="12141"/>
                  </a:lnTo>
                  <a:lnTo>
                    <a:pt x="35204" y="11760"/>
                  </a:lnTo>
                  <a:lnTo>
                    <a:pt x="35204" y="12141"/>
                  </a:lnTo>
                  <a:lnTo>
                    <a:pt x="35585" y="12141"/>
                  </a:lnTo>
                  <a:lnTo>
                    <a:pt x="35979" y="12141"/>
                  </a:lnTo>
                  <a:lnTo>
                    <a:pt x="35979" y="12534"/>
                  </a:lnTo>
                  <a:lnTo>
                    <a:pt x="36372" y="12534"/>
                  </a:lnTo>
                  <a:lnTo>
                    <a:pt x="37147" y="12534"/>
                  </a:lnTo>
                  <a:lnTo>
                    <a:pt x="37338" y="12534"/>
                  </a:lnTo>
                  <a:lnTo>
                    <a:pt x="37731" y="12534"/>
                  </a:lnTo>
                  <a:lnTo>
                    <a:pt x="37731" y="12915"/>
                  </a:lnTo>
                  <a:lnTo>
                    <a:pt x="38112" y="12915"/>
                  </a:lnTo>
                  <a:lnTo>
                    <a:pt x="38112" y="13309"/>
                  </a:lnTo>
                  <a:lnTo>
                    <a:pt x="38506" y="13309"/>
                  </a:lnTo>
                  <a:lnTo>
                    <a:pt x="38506" y="12915"/>
                  </a:lnTo>
                  <a:lnTo>
                    <a:pt x="38900" y="12534"/>
                  </a:lnTo>
                  <a:lnTo>
                    <a:pt x="38900" y="12141"/>
                  </a:lnTo>
                  <a:lnTo>
                    <a:pt x="38900" y="12534"/>
                  </a:lnTo>
                  <a:lnTo>
                    <a:pt x="39281" y="12534"/>
                  </a:lnTo>
                  <a:lnTo>
                    <a:pt x="39281" y="12141"/>
                  </a:lnTo>
                  <a:lnTo>
                    <a:pt x="39674" y="12141"/>
                  </a:lnTo>
                  <a:lnTo>
                    <a:pt x="39281" y="12141"/>
                  </a:lnTo>
                  <a:lnTo>
                    <a:pt x="39674" y="12141"/>
                  </a:lnTo>
                  <a:lnTo>
                    <a:pt x="39674" y="11760"/>
                  </a:lnTo>
                  <a:lnTo>
                    <a:pt x="40068" y="11760"/>
                  </a:lnTo>
                  <a:lnTo>
                    <a:pt x="40068" y="12141"/>
                  </a:lnTo>
                  <a:lnTo>
                    <a:pt x="40068" y="12534"/>
                  </a:lnTo>
                  <a:lnTo>
                    <a:pt x="40068" y="12915"/>
                  </a:lnTo>
                  <a:lnTo>
                    <a:pt x="39674" y="12915"/>
                  </a:lnTo>
                  <a:lnTo>
                    <a:pt x="40068" y="12915"/>
                  </a:lnTo>
                  <a:lnTo>
                    <a:pt x="40068" y="13309"/>
                  </a:lnTo>
                  <a:lnTo>
                    <a:pt x="40449" y="13309"/>
                  </a:lnTo>
                  <a:lnTo>
                    <a:pt x="40843" y="13309"/>
                  </a:lnTo>
                  <a:lnTo>
                    <a:pt x="41236" y="12915"/>
                  </a:lnTo>
                  <a:lnTo>
                    <a:pt x="41236" y="12534"/>
                  </a:lnTo>
                  <a:lnTo>
                    <a:pt x="40843" y="12534"/>
                  </a:lnTo>
                  <a:lnTo>
                    <a:pt x="40843" y="12141"/>
                  </a:lnTo>
                  <a:lnTo>
                    <a:pt x="41617" y="12141"/>
                  </a:lnTo>
                  <a:lnTo>
                    <a:pt x="41236" y="12141"/>
                  </a:lnTo>
                  <a:lnTo>
                    <a:pt x="42011" y="12141"/>
                  </a:lnTo>
                  <a:lnTo>
                    <a:pt x="42011" y="12534"/>
                  </a:lnTo>
                  <a:lnTo>
                    <a:pt x="42202" y="12534"/>
                  </a:lnTo>
                  <a:lnTo>
                    <a:pt x="42595" y="12141"/>
                  </a:lnTo>
                  <a:lnTo>
                    <a:pt x="42976" y="12141"/>
                  </a:lnTo>
                  <a:lnTo>
                    <a:pt x="42976" y="12534"/>
                  </a:lnTo>
                  <a:lnTo>
                    <a:pt x="42976" y="12915"/>
                  </a:lnTo>
                  <a:lnTo>
                    <a:pt x="43370" y="1291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6" name="object 3426"/>
            <p:cNvSpPr/>
            <p:nvPr/>
          </p:nvSpPr>
          <p:spPr>
            <a:xfrm>
              <a:off x="3988318" y="2068697"/>
              <a:ext cx="34925" cy="32384"/>
            </a:xfrm>
            <a:custGeom>
              <a:avLst/>
              <a:gdLst/>
              <a:ahLst/>
              <a:cxnLst/>
              <a:rect l="l" t="t" r="r" b="b"/>
              <a:pathLst>
                <a:path w="34925" h="32385">
                  <a:moveTo>
                    <a:pt x="3682" y="30734"/>
                  </a:moveTo>
                  <a:lnTo>
                    <a:pt x="2527" y="30734"/>
                  </a:lnTo>
                  <a:lnTo>
                    <a:pt x="2527" y="31115"/>
                  </a:lnTo>
                  <a:lnTo>
                    <a:pt x="2133" y="31496"/>
                  </a:lnTo>
                  <a:lnTo>
                    <a:pt x="2527" y="31877"/>
                  </a:lnTo>
                  <a:lnTo>
                    <a:pt x="2527" y="31496"/>
                  </a:lnTo>
                  <a:lnTo>
                    <a:pt x="3301" y="31496"/>
                  </a:lnTo>
                  <a:lnTo>
                    <a:pt x="3301" y="31115"/>
                  </a:lnTo>
                  <a:lnTo>
                    <a:pt x="3682" y="31115"/>
                  </a:lnTo>
                  <a:lnTo>
                    <a:pt x="3682" y="30734"/>
                  </a:lnTo>
                  <a:close/>
                </a:path>
                <a:path w="34925" h="32385">
                  <a:moveTo>
                    <a:pt x="3301" y="31496"/>
                  </a:moveTo>
                  <a:lnTo>
                    <a:pt x="2908" y="31496"/>
                  </a:lnTo>
                  <a:lnTo>
                    <a:pt x="2908" y="31877"/>
                  </a:lnTo>
                  <a:lnTo>
                    <a:pt x="3301" y="31877"/>
                  </a:lnTo>
                  <a:lnTo>
                    <a:pt x="3301" y="31496"/>
                  </a:lnTo>
                  <a:close/>
                </a:path>
                <a:path w="34925" h="32385">
                  <a:moveTo>
                    <a:pt x="9296" y="28321"/>
                  </a:moveTo>
                  <a:lnTo>
                    <a:pt x="1752" y="28321"/>
                  </a:lnTo>
                  <a:lnTo>
                    <a:pt x="1752" y="29210"/>
                  </a:lnTo>
                  <a:lnTo>
                    <a:pt x="2133" y="29591"/>
                  </a:lnTo>
                  <a:lnTo>
                    <a:pt x="2133" y="30734"/>
                  </a:lnTo>
                  <a:lnTo>
                    <a:pt x="4076" y="30734"/>
                  </a:lnTo>
                  <a:lnTo>
                    <a:pt x="4457" y="30353"/>
                  </a:lnTo>
                  <a:lnTo>
                    <a:pt x="5613" y="30353"/>
                  </a:lnTo>
                  <a:lnTo>
                    <a:pt x="5613" y="29972"/>
                  </a:lnTo>
                  <a:lnTo>
                    <a:pt x="6197" y="29972"/>
                  </a:lnTo>
                  <a:lnTo>
                    <a:pt x="6591" y="29591"/>
                  </a:lnTo>
                  <a:lnTo>
                    <a:pt x="7365" y="29591"/>
                  </a:lnTo>
                  <a:lnTo>
                    <a:pt x="7746" y="29210"/>
                  </a:lnTo>
                  <a:lnTo>
                    <a:pt x="7746" y="28829"/>
                  </a:lnTo>
                  <a:lnTo>
                    <a:pt x="8521" y="28829"/>
                  </a:lnTo>
                  <a:lnTo>
                    <a:pt x="8521" y="28448"/>
                  </a:lnTo>
                  <a:lnTo>
                    <a:pt x="9296" y="28448"/>
                  </a:lnTo>
                  <a:lnTo>
                    <a:pt x="9296" y="28321"/>
                  </a:lnTo>
                  <a:close/>
                </a:path>
                <a:path w="34925" h="32385">
                  <a:moveTo>
                    <a:pt x="2133" y="29972"/>
                  </a:moveTo>
                  <a:lnTo>
                    <a:pt x="1752" y="30353"/>
                  </a:lnTo>
                  <a:lnTo>
                    <a:pt x="2133" y="30353"/>
                  </a:lnTo>
                  <a:lnTo>
                    <a:pt x="2133" y="29972"/>
                  </a:lnTo>
                  <a:close/>
                </a:path>
                <a:path w="34925" h="32385">
                  <a:moveTo>
                    <a:pt x="7365" y="29591"/>
                  </a:moveTo>
                  <a:lnTo>
                    <a:pt x="6591" y="29591"/>
                  </a:lnTo>
                  <a:lnTo>
                    <a:pt x="6591" y="29972"/>
                  </a:lnTo>
                  <a:lnTo>
                    <a:pt x="7365" y="29972"/>
                  </a:lnTo>
                  <a:lnTo>
                    <a:pt x="7365" y="29591"/>
                  </a:lnTo>
                  <a:close/>
                </a:path>
                <a:path w="34925" h="32385">
                  <a:moveTo>
                    <a:pt x="8521" y="28829"/>
                  </a:moveTo>
                  <a:lnTo>
                    <a:pt x="7746" y="28829"/>
                  </a:lnTo>
                  <a:lnTo>
                    <a:pt x="7746" y="29210"/>
                  </a:lnTo>
                  <a:lnTo>
                    <a:pt x="8521" y="29210"/>
                  </a:lnTo>
                  <a:lnTo>
                    <a:pt x="8521" y="28829"/>
                  </a:lnTo>
                  <a:close/>
                </a:path>
                <a:path w="34925" h="32385">
                  <a:moveTo>
                    <a:pt x="10071" y="28321"/>
                  </a:moveTo>
                  <a:lnTo>
                    <a:pt x="9690" y="28321"/>
                  </a:lnTo>
                  <a:lnTo>
                    <a:pt x="9690" y="28448"/>
                  </a:lnTo>
                  <a:lnTo>
                    <a:pt x="10071" y="28448"/>
                  </a:lnTo>
                  <a:lnTo>
                    <a:pt x="10071" y="28321"/>
                  </a:lnTo>
                  <a:close/>
                </a:path>
                <a:path w="34925" h="32385">
                  <a:moveTo>
                    <a:pt x="2527" y="27559"/>
                  </a:moveTo>
                  <a:lnTo>
                    <a:pt x="2133" y="27559"/>
                  </a:lnTo>
                  <a:lnTo>
                    <a:pt x="2133" y="28321"/>
                  </a:lnTo>
                  <a:lnTo>
                    <a:pt x="10464" y="28321"/>
                  </a:lnTo>
                  <a:lnTo>
                    <a:pt x="10464" y="27940"/>
                  </a:lnTo>
                  <a:lnTo>
                    <a:pt x="2527" y="27940"/>
                  </a:lnTo>
                  <a:lnTo>
                    <a:pt x="2527" y="27559"/>
                  </a:lnTo>
                  <a:close/>
                </a:path>
                <a:path w="34925" h="32385">
                  <a:moveTo>
                    <a:pt x="11036" y="27178"/>
                  </a:moveTo>
                  <a:lnTo>
                    <a:pt x="3301" y="27178"/>
                  </a:lnTo>
                  <a:lnTo>
                    <a:pt x="3301" y="27559"/>
                  </a:lnTo>
                  <a:lnTo>
                    <a:pt x="2908" y="27559"/>
                  </a:lnTo>
                  <a:lnTo>
                    <a:pt x="2908" y="27940"/>
                  </a:lnTo>
                  <a:lnTo>
                    <a:pt x="10655" y="27940"/>
                  </a:lnTo>
                  <a:lnTo>
                    <a:pt x="10655" y="28321"/>
                  </a:lnTo>
                  <a:lnTo>
                    <a:pt x="11036" y="28321"/>
                  </a:lnTo>
                  <a:lnTo>
                    <a:pt x="11036" y="27178"/>
                  </a:lnTo>
                  <a:close/>
                </a:path>
                <a:path w="34925" h="32385">
                  <a:moveTo>
                    <a:pt x="11810" y="27178"/>
                  </a:moveTo>
                  <a:lnTo>
                    <a:pt x="11429" y="27178"/>
                  </a:lnTo>
                  <a:lnTo>
                    <a:pt x="11810" y="27559"/>
                  </a:lnTo>
                  <a:lnTo>
                    <a:pt x="12204" y="27559"/>
                  </a:lnTo>
                  <a:lnTo>
                    <a:pt x="11810" y="27178"/>
                  </a:lnTo>
                  <a:close/>
                </a:path>
                <a:path w="34925" h="32385">
                  <a:moveTo>
                    <a:pt x="12204" y="26797"/>
                  </a:moveTo>
                  <a:lnTo>
                    <a:pt x="2908" y="26797"/>
                  </a:lnTo>
                  <a:lnTo>
                    <a:pt x="2908" y="27178"/>
                  </a:lnTo>
                  <a:lnTo>
                    <a:pt x="12204" y="27178"/>
                  </a:lnTo>
                  <a:lnTo>
                    <a:pt x="12204" y="26797"/>
                  </a:lnTo>
                  <a:close/>
                </a:path>
                <a:path w="34925" h="32385">
                  <a:moveTo>
                    <a:pt x="13360" y="25908"/>
                  </a:moveTo>
                  <a:lnTo>
                    <a:pt x="2527" y="25908"/>
                  </a:lnTo>
                  <a:lnTo>
                    <a:pt x="2527" y="26797"/>
                  </a:lnTo>
                  <a:lnTo>
                    <a:pt x="12585" y="26797"/>
                  </a:lnTo>
                  <a:lnTo>
                    <a:pt x="12585" y="26416"/>
                  </a:lnTo>
                  <a:lnTo>
                    <a:pt x="13360" y="26416"/>
                  </a:lnTo>
                  <a:lnTo>
                    <a:pt x="13360" y="25908"/>
                  </a:lnTo>
                  <a:close/>
                </a:path>
                <a:path w="34925" h="32385">
                  <a:moveTo>
                    <a:pt x="12979" y="26416"/>
                  </a:moveTo>
                  <a:lnTo>
                    <a:pt x="12585" y="26416"/>
                  </a:lnTo>
                  <a:lnTo>
                    <a:pt x="12585" y="26797"/>
                  </a:lnTo>
                  <a:lnTo>
                    <a:pt x="12979" y="26797"/>
                  </a:lnTo>
                  <a:lnTo>
                    <a:pt x="12979" y="26416"/>
                  </a:lnTo>
                  <a:close/>
                </a:path>
                <a:path w="34925" h="32385">
                  <a:moveTo>
                    <a:pt x="19951" y="25908"/>
                  </a:moveTo>
                  <a:lnTo>
                    <a:pt x="19367" y="25908"/>
                  </a:lnTo>
                  <a:lnTo>
                    <a:pt x="19951" y="26416"/>
                  </a:lnTo>
                  <a:lnTo>
                    <a:pt x="19951" y="25908"/>
                  </a:lnTo>
                  <a:close/>
                </a:path>
                <a:path w="34925" h="32385">
                  <a:moveTo>
                    <a:pt x="14528" y="24003"/>
                  </a:moveTo>
                  <a:lnTo>
                    <a:pt x="774" y="24003"/>
                  </a:lnTo>
                  <a:lnTo>
                    <a:pt x="774" y="24384"/>
                  </a:lnTo>
                  <a:lnTo>
                    <a:pt x="1358" y="24384"/>
                  </a:lnTo>
                  <a:lnTo>
                    <a:pt x="1752" y="24892"/>
                  </a:lnTo>
                  <a:lnTo>
                    <a:pt x="2133" y="24892"/>
                  </a:lnTo>
                  <a:lnTo>
                    <a:pt x="2133" y="25908"/>
                  </a:lnTo>
                  <a:lnTo>
                    <a:pt x="13754" y="25908"/>
                  </a:lnTo>
                  <a:lnTo>
                    <a:pt x="13754" y="25527"/>
                  </a:lnTo>
                  <a:lnTo>
                    <a:pt x="14528" y="25527"/>
                  </a:lnTo>
                  <a:lnTo>
                    <a:pt x="14528" y="24003"/>
                  </a:lnTo>
                  <a:close/>
                </a:path>
                <a:path w="34925" h="32385">
                  <a:moveTo>
                    <a:pt x="20332" y="25527"/>
                  </a:moveTo>
                  <a:lnTo>
                    <a:pt x="18973" y="25527"/>
                  </a:lnTo>
                  <a:lnTo>
                    <a:pt x="18973" y="25908"/>
                  </a:lnTo>
                  <a:lnTo>
                    <a:pt x="20332" y="25908"/>
                  </a:lnTo>
                  <a:lnTo>
                    <a:pt x="20332" y="25527"/>
                  </a:lnTo>
                  <a:close/>
                </a:path>
                <a:path w="34925" h="32385">
                  <a:moveTo>
                    <a:pt x="21107" y="24384"/>
                  </a:moveTo>
                  <a:lnTo>
                    <a:pt x="18592" y="24384"/>
                  </a:lnTo>
                  <a:lnTo>
                    <a:pt x="18592" y="25527"/>
                  </a:lnTo>
                  <a:lnTo>
                    <a:pt x="20726" y="25527"/>
                  </a:lnTo>
                  <a:lnTo>
                    <a:pt x="21501" y="24892"/>
                  </a:lnTo>
                  <a:lnTo>
                    <a:pt x="21107" y="24892"/>
                  </a:lnTo>
                  <a:lnTo>
                    <a:pt x="21107" y="24384"/>
                  </a:lnTo>
                  <a:close/>
                </a:path>
                <a:path w="34925" h="32385">
                  <a:moveTo>
                    <a:pt x="22656" y="25273"/>
                  </a:moveTo>
                  <a:lnTo>
                    <a:pt x="22275" y="25273"/>
                  </a:lnTo>
                  <a:lnTo>
                    <a:pt x="22275" y="25527"/>
                  </a:lnTo>
                  <a:lnTo>
                    <a:pt x="22656" y="25527"/>
                  </a:lnTo>
                  <a:lnTo>
                    <a:pt x="22656" y="25273"/>
                  </a:lnTo>
                  <a:close/>
                </a:path>
                <a:path w="34925" h="32385">
                  <a:moveTo>
                    <a:pt x="24206" y="25273"/>
                  </a:moveTo>
                  <a:lnTo>
                    <a:pt x="23050" y="25273"/>
                  </a:lnTo>
                  <a:lnTo>
                    <a:pt x="23050" y="25527"/>
                  </a:lnTo>
                  <a:lnTo>
                    <a:pt x="23825" y="25527"/>
                  </a:lnTo>
                  <a:lnTo>
                    <a:pt x="24206" y="25273"/>
                  </a:lnTo>
                  <a:close/>
                </a:path>
                <a:path w="34925" h="32385">
                  <a:moveTo>
                    <a:pt x="24599" y="24384"/>
                  </a:moveTo>
                  <a:lnTo>
                    <a:pt x="21501" y="24384"/>
                  </a:lnTo>
                  <a:lnTo>
                    <a:pt x="21501" y="24892"/>
                  </a:lnTo>
                  <a:lnTo>
                    <a:pt x="21882" y="24892"/>
                  </a:lnTo>
                  <a:lnTo>
                    <a:pt x="21882" y="25273"/>
                  </a:lnTo>
                  <a:lnTo>
                    <a:pt x="24599" y="25273"/>
                  </a:lnTo>
                  <a:lnTo>
                    <a:pt x="24599" y="24384"/>
                  </a:lnTo>
                  <a:close/>
                </a:path>
                <a:path w="34925" h="32385">
                  <a:moveTo>
                    <a:pt x="14909" y="23622"/>
                  </a:moveTo>
                  <a:lnTo>
                    <a:pt x="393" y="23622"/>
                  </a:lnTo>
                  <a:lnTo>
                    <a:pt x="393" y="24384"/>
                  </a:lnTo>
                  <a:lnTo>
                    <a:pt x="774" y="24384"/>
                  </a:lnTo>
                  <a:lnTo>
                    <a:pt x="774" y="24003"/>
                  </a:lnTo>
                  <a:lnTo>
                    <a:pt x="14909" y="24003"/>
                  </a:lnTo>
                  <a:lnTo>
                    <a:pt x="14909" y="23622"/>
                  </a:lnTo>
                  <a:close/>
                </a:path>
                <a:path w="34925" h="32385">
                  <a:moveTo>
                    <a:pt x="14909" y="24003"/>
                  </a:moveTo>
                  <a:lnTo>
                    <a:pt x="14528" y="24003"/>
                  </a:lnTo>
                  <a:lnTo>
                    <a:pt x="14528" y="24384"/>
                  </a:lnTo>
                  <a:lnTo>
                    <a:pt x="14909" y="24384"/>
                  </a:lnTo>
                  <a:lnTo>
                    <a:pt x="14909" y="24003"/>
                  </a:lnTo>
                  <a:close/>
                </a:path>
                <a:path w="34925" h="32385">
                  <a:moveTo>
                    <a:pt x="21107" y="24003"/>
                  </a:moveTo>
                  <a:lnTo>
                    <a:pt x="18199" y="24003"/>
                  </a:lnTo>
                  <a:lnTo>
                    <a:pt x="18199" y="24384"/>
                  </a:lnTo>
                  <a:lnTo>
                    <a:pt x="20726" y="24384"/>
                  </a:lnTo>
                  <a:lnTo>
                    <a:pt x="21107" y="24003"/>
                  </a:lnTo>
                  <a:close/>
                </a:path>
                <a:path w="34925" h="32385">
                  <a:moveTo>
                    <a:pt x="24790" y="23622"/>
                  </a:moveTo>
                  <a:lnTo>
                    <a:pt x="17818" y="23622"/>
                  </a:lnTo>
                  <a:lnTo>
                    <a:pt x="17818" y="24003"/>
                  </a:lnTo>
                  <a:lnTo>
                    <a:pt x="21107" y="24003"/>
                  </a:lnTo>
                  <a:lnTo>
                    <a:pt x="21107" y="24384"/>
                  </a:lnTo>
                  <a:lnTo>
                    <a:pt x="24790" y="24384"/>
                  </a:lnTo>
                  <a:lnTo>
                    <a:pt x="24790" y="23622"/>
                  </a:lnTo>
                  <a:close/>
                </a:path>
                <a:path w="34925" h="32385">
                  <a:moveTo>
                    <a:pt x="15493" y="23622"/>
                  </a:moveTo>
                  <a:lnTo>
                    <a:pt x="14909" y="23622"/>
                  </a:lnTo>
                  <a:lnTo>
                    <a:pt x="14909" y="24003"/>
                  </a:lnTo>
                  <a:lnTo>
                    <a:pt x="15493" y="24003"/>
                  </a:lnTo>
                  <a:lnTo>
                    <a:pt x="15493" y="23622"/>
                  </a:lnTo>
                  <a:close/>
                </a:path>
                <a:path w="34925" h="32385">
                  <a:moveTo>
                    <a:pt x="27114" y="23495"/>
                  </a:moveTo>
                  <a:lnTo>
                    <a:pt x="25565" y="23495"/>
                  </a:lnTo>
                  <a:lnTo>
                    <a:pt x="25565" y="24003"/>
                  </a:lnTo>
                  <a:lnTo>
                    <a:pt x="25946" y="24003"/>
                  </a:lnTo>
                  <a:lnTo>
                    <a:pt x="25946" y="23622"/>
                  </a:lnTo>
                  <a:lnTo>
                    <a:pt x="27114" y="23622"/>
                  </a:lnTo>
                  <a:close/>
                </a:path>
                <a:path w="34925" h="32385">
                  <a:moveTo>
                    <a:pt x="15493" y="23495"/>
                  </a:moveTo>
                  <a:lnTo>
                    <a:pt x="0" y="23495"/>
                  </a:lnTo>
                  <a:lnTo>
                    <a:pt x="15303" y="23622"/>
                  </a:lnTo>
                  <a:lnTo>
                    <a:pt x="15493" y="23495"/>
                  </a:lnTo>
                  <a:close/>
                </a:path>
                <a:path w="34925" h="32385">
                  <a:moveTo>
                    <a:pt x="25565" y="23495"/>
                  </a:moveTo>
                  <a:lnTo>
                    <a:pt x="17043" y="23495"/>
                  </a:lnTo>
                  <a:lnTo>
                    <a:pt x="25565" y="23622"/>
                  </a:lnTo>
                  <a:close/>
                </a:path>
                <a:path w="34925" h="32385">
                  <a:moveTo>
                    <a:pt x="15874" y="23114"/>
                  </a:moveTo>
                  <a:lnTo>
                    <a:pt x="393" y="23114"/>
                  </a:lnTo>
                  <a:lnTo>
                    <a:pt x="393" y="23495"/>
                  </a:lnTo>
                  <a:lnTo>
                    <a:pt x="15874" y="23495"/>
                  </a:lnTo>
                  <a:lnTo>
                    <a:pt x="15874" y="23114"/>
                  </a:lnTo>
                  <a:close/>
                </a:path>
                <a:path w="34925" h="32385">
                  <a:moveTo>
                    <a:pt x="16268" y="23114"/>
                  </a:moveTo>
                  <a:lnTo>
                    <a:pt x="15874" y="23114"/>
                  </a:lnTo>
                  <a:lnTo>
                    <a:pt x="16268" y="23495"/>
                  </a:lnTo>
                  <a:lnTo>
                    <a:pt x="16268" y="23114"/>
                  </a:lnTo>
                  <a:close/>
                </a:path>
                <a:path w="34925" h="32385">
                  <a:moveTo>
                    <a:pt x="27495" y="23114"/>
                  </a:moveTo>
                  <a:lnTo>
                    <a:pt x="16649" y="23114"/>
                  </a:lnTo>
                  <a:lnTo>
                    <a:pt x="16649" y="23495"/>
                  </a:lnTo>
                  <a:lnTo>
                    <a:pt x="27495" y="23495"/>
                  </a:lnTo>
                  <a:lnTo>
                    <a:pt x="27495" y="23114"/>
                  </a:lnTo>
                  <a:close/>
                </a:path>
                <a:path w="34925" h="32385">
                  <a:moveTo>
                    <a:pt x="27889" y="23114"/>
                  </a:moveTo>
                  <a:lnTo>
                    <a:pt x="27495" y="23114"/>
                  </a:lnTo>
                  <a:lnTo>
                    <a:pt x="27495" y="23495"/>
                  </a:lnTo>
                  <a:lnTo>
                    <a:pt x="27889" y="23495"/>
                  </a:lnTo>
                  <a:lnTo>
                    <a:pt x="27889" y="23114"/>
                  </a:lnTo>
                  <a:close/>
                </a:path>
                <a:path w="34925" h="32385">
                  <a:moveTo>
                    <a:pt x="28270" y="23114"/>
                  </a:moveTo>
                  <a:lnTo>
                    <a:pt x="27889" y="23114"/>
                  </a:lnTo>
                  <a:lnTo>
                    <a:pt x="27889" y="23495"/>
                  </a:lnTo>
                  <a:lnTo>
                    <a:pt x="28270" y="23495"/>
                  </a:lnTo>
                  <a:lnTo>
                    <a:pt x="28270" y="23114"/>
                  </a:lnTo>
                  <a:close/>
                </a:path>
                <a:path w="34925" h="32385">
                  <a:moveTo>
                    <a:pt x="29438" y="22352"/>
                  </a:moveTo>
                  <a:lnTo>
                    <a:pt x="1358" y="22352"/>
                  </a:lnTo>
                  <a:lnTo>
                    <a:pt x="1358" y="22733"/>
                  </a:lnTo>
                  <a:lnTo>
                    <a:pt x="1168" y="22733"/>
                  </a:lnTo>
                  <a:lnTo>
                    <a:pt x="1168" y="23114"/>
                  </a:lnTo>
                  <a:lnTo>
                    <a:pt x="29044" y="23114"/>
                  </a:lnTo>
                  <a:lnTo>
                    <a:pt x="29044" y="22733"/>
                  </a:lnTo>
                  <a:lnTo>
                    <a:pt x="29438" y="22352"/>
                  </a:lnTo>
                  <a:close/>
                </a:path>
                <a:path w="34925" h="32385">
                  <a:moveTo>
                    <a:pt x="30403" y="21590"/>
                  </a:moveTo>
                  <a:lnTo>
                    <a:pt x="2133" y="21590"/>
                  </a:lnTo>
                  <a:lnTo>
                    <a:pt x="2133" y="21971"/>
                  </a:lnTo>
                  <a:lnTo>
                    <a:pt x="1752" y="22352"/>
                  </a:lnTo>
                  <a:lnTo>
                    <a:pt x="30010" y="22352"/>
                  </a:lnTo>
                  <a:lnTo>
                    <a:pt x="30010" y="21971"/>
                  </a:lnTo>
                  <a:lnTo>
                    <a:pt x="30403" y="21971"/>
                  </a:lnTo>
                  <a:lnTo>
                    <a:pt x="30403" y="21590"/>
                  </a:lnTo>
                  <a:close/>
                </a:path>
                <a:path w="34925" h="32385">
                  <a:moveTo>
                    <a:pt x="30010" y="21209"/>
                  </a:moveTo>
                  <a:lnTo>
                    <a:pt x="2527" y="21209"/>
                  </a:lnTo>
                  <a:lnTo>
                    <a:pt x="2527" y="21590"/>
                  </a:lnTo>
                  <a:lnTo>
                    <a:pt x="30010" y="21590"/>
                  </a:lnTo>
                  <a:lnTo>
                    <a:pt x="30010" y="21209"/>
                  </a:lnTo>
                  <a:close/>
                </a:path>
                <a:path w="34925" h="32385">
                  <a:moveTo>
                    <a:pt x="30403" y="20447"/>
                  </a:moveTo>
                  <a:lnTo>
                    <a:pt x="2133" y="20447"/>
                  </a:lnTo>
                  <a:lnTo>
                    <a:pt x="2133" y="20828"/>
                  </a:lnTo>
                  <a:lnTo>
                    <a:pt x="2908" y="20828"/>
                  </a:lnTo>
                  <a:lnTo>
                    <a:pt x="2908" y="21209"/>
                  </a:lnTo>
                  <a:lnTo>
                    <a:pt x="30403" y="21209"/>
                  </a:lnTo>
                  <a:lnTo>
                    <a:pt x="30403" y="20447"/>
                  </a:lnTo>
                  <a:close/>
                </a:path>
                <a:path w="34925" h="32385">
                  <a:moveTo>
                    <a:pt x="31178" y="19685"/>
                  </a:moveTo>
                  <a:lnTo>
                    <a:pt x="2133" y="19685"/>
                  </a:lnTo>
                  <a:lnTo>
                    <a:pt x="2133" y="20447"/>
                  </a:lnTo>
                  <a:lnTo>
                    <a:pt x="2527" y="20066"/>
                  </a:lnTo>
                  <a:lnTo>
                    <a:pt x="31178" y="20066"/>
                  </a:lnTo>
                  <a:lnTo>
                    <a:pt x="31178" y="19685"/>
                  </a:lnTo>
                  <a:close/>
                </a:path>
                <a:path w="34925" h="32385">
                  <a:moveTo>
                    <a:pt x="30784" y="20066"/>
                  </a:moveTo>
                  <a:lnTo>
                    <a:pt x="2527" y="20066"/>
                  </a:lnTo>
                  <a:lnTo>
                    <a:pt x="2527" y="20447"/>
                  </a:lnTo>
                  <a:lnTo>
                    <a:pt x="30784" y="20447"/>
                  </a:lnTo>
                  <a:lnTo>
                    <a:pt x="30784" y="20066"/>
                  </a:lnTo>
                  <a:close/>
                </a:path>
                <a:path w="34925" h="32385">
                  <a:moveTo>
                    <a:pt x="31559" y="18796"/>
                  </a:moveTo>
                  <a:lnTo>
                    <a:pt x="1752" y="18796"/>
                  </a:lnTo>
                  <a:lnTo>
                    <a:pt x="1752" y="19685"/>
                  </a:lnTo>
                  <a:lnTo>
                    <a:pt x="31559" y="19685"/>
                  </a:lnTo>
                  <a:lnTo>
                    <a:pt x="31559" y="18796"/>
                  </a:lnTo>
                  <a:close/>
                </a:path>
                <a:path w="34925" h="32385">
                  <a:moveTo>
                    <a:pt x="2527" y="13081"/>
                  </a:moveTo>
                  <a:lnTo>
                    <a:pt x="2133" y="13081"/>
                  </a:lnTo>
                  <a:lnTo>
                    <a:pt x="2133" y="14097"/>
                  </a:lnTo>
                  <a:lnTo>
                    <a:pt x="2527" y="14097"/>
                  </a:lnTo>
                  <a:lnTo>
                    <a:pt x="2527" y="14478"/>
                  </a:lnTo>
                  <a:lnTo>
                    <a:pt x="2133" y="14859"/>
                  </a:lnTo>
                  <a:lnTo>
                    <a:pt x="2133" y="15240"/>
                  </a:lnTo>
                  <a:lnTo>
                    <a:pt x="1752" y="15240"/>
                  </a:lnTo>
                  <a:lnTo>
                    <a:pt x="2133" y="15621"/>
                  </a:lnTo>
                  <a:lnTo>
                    <a:pt x="2133" y="16002"/>
                  </a:lnTo>
                  <a:lnTo>
                    <a:pt x="1752" y="16002"/>
                  </a:lnTo>
                  <a:lnTo>
                    <a:pt x="1752" y="16383"/>
                  </a:lnTo>
                  <a:lnTo>
                    <a:pt x="1358" y="16764"/>
                  </a:lnTo>
                  <a:lnTo>
                    <a:pt x="1168" y="17145"/>
                  </a:lnTo>
                  <a:lnTo>
                    <a:pt x="1358" y="17145"/>
                  </a:lnTo>
                  <a:lnTo>
                    <a:pt x="1358" y="18796"/>
                  </a:lnTo>
                  <a:lnTo>
                    <a:pt x="31953" y="18796"/>
                  </a:lnTo>
                  <a:lnTo>
                    <a:pt x="31953" y="18669"/>
                  </a:lnTo>
                  <a:lnTo>
                    <a:pt x="32334" y="18669"/>
                  </a:lnTo>
                  <a:lnTo>
                    <a:pt x="32334" y="17907"/>
                  </a:lnTo>
                  <a:lnTo>
                    <a:pt x="33502" y="17907"/>
                  </a:lnTo>
                  <a:lnTo>
                    <a:pt x="33502" y="16764"/>
                  </a:lnTo>
                  <a:lnTo>
                    <a:pt x="33883" y="16383"/>
                  </a:lnTo>
                  <a:lnTo>
                    <a:pt x="34086" y="16383"/>
                  </a:lnTo>
                  <a:lnTo>
                    <a:pt x="34086" y="14478"/>
                  </a:lnTo>
                  <a:lnTo>
                    <a:pt x="34467" y="14478"/>
                  </a:lnTo>
                  <a:lnTo>
                    <a:pt x="34467" y="13462"/>
                  </a:lnTo>
                  <a:lnTo>
                    <a:pt x="2527" y="13462"/>
                  </a:lnTo>
                  <a:lnTo>
                    <a:pt x="2527" y="13081"/>
                  </a:lnTo>
                  <a:close/>
                </a:path>
                <a:path w="34925" h="32385">
                  <a:moveTo>
                    <a:pt x="33502" y="17907"/>
                  </a:moveTo>
                  <a:lnTo>
                    <a:pt x="32727" y="17907"/>
                  </a:lnTo>
                  <a:lnTo>
                    <a:pt x="32727" y="18288"/>
                  </a:lnTo>
                  <a:lnTo>
                    <a:pt x="33108" y="18288"/>
                  </a:lnTo>
                  <a:lnTo>
                    <a:pt x="33502" y="17907"/>
                  </a:lnTo>
                  <a:close/>
                </a:path>
                <a:path w="34925" h="32385">
                  <a:moveTo>
                    <a:pt x="34467" y="13081"/>
                  </a:moveTo>
                  <a:lnTo>
                    <a:pt x="2527" y="13081"/>
                  </a:lnTo>
                  <a:lnTo>
                    <a:pt x="2527" y="13462"/>
                  </a:lnTo>
                  <a:lnTo>
                    <a:pt x="34086" y="13462"/>
                  </a:lnTo>
                  <a:lnTo>
                    <a:pt x="34467" y="13081"/>
                  </a:lnTo>
                  <a:close/>
                </a:path>
                <a:path w="34925" h="32385">
                  <a:moveTo>
                    <a:pt x="34086" y="12700"/>
                  </a:moveTo>
                  <a:lnTo>
                    <a:pt x="3301" y="12700"/>
                  </a:lnTo>
                  <a:lnTo>
                    <a:pt x="3301" y="13081"/>
                  </a:lnTo>
                  <a:lnTo>
                    <a:pt x="34086" y="13081"/>
                  </a:lnTo>
                  <a:lnTo>
                    <a:pt x="34086" y="12700"/>
                  </a:lnTo>
                  <a:close/>
                </a:path>
                <a:path w="34925" h="32385">
                  <a:moveTo>
                    <a:pt x="33883" y="12319"/>
                  </a:moveTo>
                  <a:lnTo>
                    <a:pt x="3682" y="12319"/>
                  </a:lnTo>
                  <a:lnTo>
                    <a:pt x="3682" y="12700"/>
                  </a:lnTo>
                  <a:lnTo>
                    <a:pt x="33883" y="12700"/>
                  </a:lnTo>
                  <a:lnTo>
                    <a:pt x="33883" y="12319"/>
                  </a:lnTo>
                  <a:close/>
                </a:path>
                <a:path w="34925" h="32385">
                  <a:moveTo>
                    <a:pt x="31559" y="11557"/>
                  </a:moveTo>
                  <a:lnTo>
                    <a:pt x="3301" y="11557"/>
                  </a:lnTo>
                  <a:lnTo>
                    <a:pt x="3301" y="11938"/>
                  </a:lnTo>
                  <a:lnTo>
                    <a:pt x="3682" y="11938"/>
                  </a:lnTo>
                  <a:lnTo>
                    <a:pt x="4076" y="12319"/>
                  </a:lnTo>
                  <a:lnTo>
                    <a:pt x="31559" y="12319"/>
                  </a:lnTo>
                  <a:lnTo>
                    <a:pt x="31559" y="11557"/>
                  </a:lnTo>
                  <a:close/>
                </a:path>
                <a:path w="34925" h="32385">
                  <a:moveTo>
                    <a:pt x="33108" y="11938"/>
                  </a:moveTo>
                  <a:lnTo>
                    <a:pt x="31953" y="11938"/>
                  </a:lnTo>
                  <a:lnTo>
                    <a:pt x="31953" y="12319"/>
                  </a:lnTo>
                  <a:lnTo>
                    <a:pt x="33108" y="12319"/>
                  </a:lnTo>
                  <a:lnTo>
                    <a:pt x="33108" y="11938"/>
                  </a:lnTo>
                  <a:close/>
                </a:path>
                <a:path w="34925" h="32385">
                  <a:moveTo>
                    <a:pt x="32727" y="11557"/>
                  </a:moveTo>
                  <a:lnTo>
                    <a:pt x="32334" y="11938"/>
                  </a:lnTo>
                  <a:lnTo>
                    <a:pt x="32727" y="11938"/>
                  </a:lnTo>
                  <a:lnTo>
                    <a:pt x="32727" y="11557"/>
                  </a:lnTo>
                  <a:close/>
                </a:path>
                <a:path w="34925" h="32385">
                  <a:moveTo>
                    <a:pt x="31178" y="9652"/>
                  </a:moveTo>
                  <a:lnTo>
                    <a:pt x="30784" y="10033"/>
                  </a:lnTo>
                  <a:lnTo>
                    <a:pt x="3301" y="10033"/>
                  </a:lnTo>
                  <a:lnTo>
                    <a:pt x="3301" y="11176"/>
                  </a:lnTo>
                  <a:lnTo>
                    <a:pt x="2908" y="11176"/>
                  </a:lnTo>
                  <a:lnTo>
                    <a:pt x="2908" y="11557"/>
                  </a:lnTo>
                  <a:lnTo>
                    <a:pt x="31178" y="11557"/>
                  </a:lnTo>
                  <a:lnTo>
                    <a:pt x="31178" y="9652"/>
                  </a:lnTo>
                  <a:close/>
                </a:path>
                <a:path w="34925" h="32385">
                  <a:moveTo>
                    <a:pt x="3682" y="8255"/>
                  </a:moveTo>
                  <a:lnTo>
                    <a:pt x="3301" y="8636"/>
                  </a:lnTo>
                  <a:lnTo>
                    <a:pt x="2527" y="9017"/>
                  </a:lnTo>
                  <a:lnTo>
                    <a:pt x="2908" y="9271"/>
                  </a:lnTo>
                  <a:lnTo>
                    <a:pt x="2908" y="10033"/>
                  </a:lnTo>
                  <a:lnTo>
                    <a:pt x="30403" y="10033"/>
                  </a:lnTo>
                  <a:lnTo>
                    <a:pt x="30403" y="9271"/>
                  </a:lnTo>
                  <a:lnTo>
                    <a:pt x="21501" y="9271"/>
                  </a:lnTo>
                  <a:lnTo>
                    <a:pt x="21501" y="9017"/>
                  </a:lnTo>
                  <a:lnTo>
                    <a:pt x="21107" y="9017"/>
                  </a:lnTo>
                  <a:lnTo>
                    <a:pt x="21107" y="8636"/>
                  </a:lnTo>
                  <a:lnTo>
                    <a:pt x="3682" y="8636"/>
                  </a:lnTo>
                  <a:lnTo>
                    <a:pt x="3682" y="8255"/>
                  </a:lnTo>
                  <a:close/>
                </a:path>
                <a:path w="34925" h="32385">
                  <a:moveTo>
                    <a:pt x="23050" y="9017"/>
                  </a:moveTo>
                  <a:lnTo>
                    <a:pt x="22275" y="9017"/>
                  </a:lnTo>
                  <a:lnTo>
                    <a:pt x="21882" y="9271"/>
                  </a:lnTo>
                  <a:lnTo>
                    <a:pt x="23050" y="9271"/>
                  </a:lnTo>
                  <a:lnTo>
                    <a:pt x="23050" y="9017"/>
                  </a:lnTo>
                  <a:close/>
                </a:path>
                <a:path w="34925" h="32385">
                  <a:moveTo>
                    <a:pt x="25171" y="9017"/>
                  </a:moveTo>
                  <a:lnTo>
                    <a:pt x="24790" y="9271"/>
                  </a:lnTo>
                  <a:lnTo>
                    <a:pt x="25171" y="9271"/>
                  </a:lnTo>
                  <a:lnTo>
                    <a:pt x="25171" y="9017"/>
                  </a:lnTo>
                  <a:close/>
                </a:path>
                <a:path w="34925" h="32385">
                  <a:moveTo>
                    <a:pt x="30403" y="8636"/>
                  </a:moveTo>
                  <a:lnTo>
                    <a:pt x="26339" y="8636"/>
                  </a:lnTo>
                  <a:lnTo>
                    <a:pt x="26339" y="9017"/>
                  </a:lnTo>
                  <a:lnTo>
                    <a:pt x="25171" y="9017"/>
                  </a:lnTo>
                  <a:lnTo>
                    <a:pt x="25171" y="9271"/>
                  </a:lnTo>
                  <a:lnTo>
                    <a:pt x="30403" y="9271"/>
                  </a:lnTo>
                  <a:lnTo>
                    <a:pt x="30403" y="8636"/>
                  </a:lnTo>
                  <a:close/>
                </a:path>
                <a:path w="34925" h="32385">
                  <a:moveTo>
                    <a:pt x="20726" y="8255"/>
                  </a:moveTo>
                  <a:lnTo>
                    <a:pt x="3682" y="8255"/>
                  </a:lnTo>
                  <a:lnTo>
                    <a:pt x="3682" y="8636"/>
                  </a:lnTo>
                  <a:lnTo>
                    <a:pt x="20726" y="8636"/>
                  </a:lnTo>
                  <a:lnTo>
                    <a:pt x="20726" y="8255"/>
                  </a:lnTo>
                  <a:close/>
                </a:path>
                <a:path w="34925" h="32385">
                  <a:moveTo>
                    <a:pt x="27114" y="8255"/>
                  </a:moveTo>
                  <a:lnTo>
                    <a:pt x="26720" y="8255"/>
                  </a:lnTo>
                  <a:lnTo>
                    <a:pt x="26720" y="8636"/>
                  </a:lnTo>
                  <a:lnTo>
                    <a:pt x="27495" y="8636"/>
                  </a:lnTo>
                  <a:lnTo>
                    <a:pt x="27114" y="8255"/>
                  </a:lnTo>
                  <a:close/>
                </a:path>
                <a:path w="34925" h="32385">
                  <a:moveTo>
                    <a:pt x="28270" y="7874"/>
                  </a:moveTo>
                  <a:lnTo>
                    <a:pt x="27889" y="7874"/>
                  </a:lnTo>
                  <a:lnTo>
                    <a:pt x="27889" y="8636"/>
                  </a:lnTo>
                  <a:lnTo>
                    <a:pt x="29438" y="8636"/>
                  </a:lnTo>
                  <a:lnTo>
                    <a:pt x="29438" y="8255"/>
                  </a:lnTo>
                  <a:lnTo>
                    <a:pt x="28270" y="8255"/>
                  </a:lnTo>
                  <a:lnTo>
                    <a:pt x="28270" y="7874"/>
                  </a:lnTo>
                  <a:close/>
                </a:path>
                <a:path w="34925" h="32385">
                  <a:moveTo>
                    <a:pt x="4851" y="7874"/>
                  </a:moveTo>
                  <a:lnTo>
                    <a:pt x="4076" y="7874"/>
                  </a:lnTo>
                  <a:lnTo>
                    <a:pt x="4076" y="8255"/>
                  </a:lnTo>
                  <a:lnTo>
                    <a:pt x="4851" y="8255"/>
                  </a:lnTo>
                  <a:lnTo>
                    <a:pt x="4851" y="7874"/>
                  </a:lnTo>
                  <a:close/>
                </a:path>
                <a:path w="34925" h="32385">
                  <a:moveTo>
                    <a:pt x="4851" y="7874"/>
                  </a:moveTo>
                  <a:lnTo>
                    <a:pt x="4851" y="8255"/>
                  </a:lnTo>
                  <a:lnTo>
                    <a:pt x="5232" y="8255"/>
                  </a:lnTo>
                  <a:lnTo>
                    <a:pt x="4851" y="7874"/>
                  </a:lnTo>
                  <a:close/>
                </a:path>
                <a:path w="34925" h="32385">
                  <a:moveTo>
                    <a:pt x="20332" y="7874"/>
                  </a:moveTo>
                  <a:lnTo>
                    <a:pt x="5232" y="7874"/>
                  </a:lnTo>
                  <a:lnTo>
                    <a:pt x="5232" y="8255"/>
                  </a:lnTo>
                  <a:lnTo>
                    <a:pt x="20332" y="8255"/>
                  </a:lnTo>
                  <a:lnTo>
                    <a:pt x="20332" y="7874"/>
                  </a:lnTo>
                  <a:close/>
                </a:path>
                <a:path w="34925" h="32385">
                  <a:moveTo>
                    <a:pt x="28663" y="7493"/>
                  </a:moveTo>
                  <a:lnTo>
                    <a:pt x="28270" y="8255"/>
                  </a:lnTo>
                  <a:lnTo>
                    <a:pt x="29044" y="8255"/>
                  </a:lnTo>
                  <a:lnTo>
                    <a:pt x="29044" y="7874"/>
                  </a:lnTo>
                  <a:lnTo>
                    <a:pt x="28663" y="7874"/>
                  </a:lnTo>
                  <a:lnTo>
                    <a:pt x="28663" y="7493"/>
                  </a:lnTo>
                  <a:close/>
                </a:path>
                <a:path w="34925" h="32385">
                  <a:moveTo>
                    <a:pt x="18592" y="6731"/>
                  </a:moveTo>
                  <a:lnTo>
                    <a:pt x="6197" y="6731"/>
                  </a:lnTo>
                  <a:lnTo>
                    <a:pt x="6197" y="7493"/>
                  </a:lnTo>
                  <a:lnTo>
                    <a:pt x="5232" y="7493"/>
                  </a:lnTo>
                  <a:lnTo>
                    <a:pt x="5613" y="7874"/>
                  </a:lnTo>
                  <a:lnTo>
                    <a:pt x="19951" y="7874"/>
                  </a:lnTo>
                  <a:lnTo>
                    <a:pt x="19951" y="7493"/>
                  </a:lnTo>
                  <a:lnTo>
                    <a:pt x="19748" y="7112"/>
                  </a:lnTo>
                  <a:lnTo>
                    <a:pt x="18592" y="7112"/>
                  </a:lnTo>
                  <a:lnTo>
                    <a:pt x="18592" y="6731"/>
                  </a:lnTo>
                  <a:close/>
                </a:path>
                <a:path w="34925" h="32385">
                  <a:moveTo>
                    <a:pt x="19367" y="6731"/>
                  </a:moveTo>
                  <a:lnTo>
                    <a:pt x="18973" y="6731"/>
                  </a:lnTo>
                  <a:lnTo>
                    <a:pt x="18973" y="7112"/>
                  </a:lnTo>
                  <a:lnTo>
                    <a:pt x="19367" y="7112"/>
                  </a:lnTo>
                  <a:lnTo>
                    <a:pt x="19367" y="6731"/>
                  </a:lnTo>
                  <a:close/>
                </a:path>
                <a:path w="34925" h="32385">
                  <a:moveTo>
                    <a:pt x="16268" y="3048"/>
                  </a:moveTo>
                  <a:lnTo>
                    <a:pt x="15493" y="3048"/>
                  </a:lnTo>
                  <a:lnTo>
                    <a:pt x="15493" y="3429"/>
                  </a:lnTo>
                  <a:lnTo>
                    <a:pt x="15303" y="3810"/>
                  </a:lnTo>
                  <a:lnTo>
                    <a:pt x="7365" y="3810"/>
                  </a:lnTo>
                  <a:lnTo>
                    <a:pt x="6972" y="4191"/>
                  </a:lnTo>
                  <a:lnTo>
                    <a:pt x="6972" y="5969"/>
                  </a:lnTo>
                  <a:lnTo>
                    <a:pt x="6591" y="6350"/>
                  </a:lnTo>
                  <a:lnTo>
                    <a:pt x="6591" y="6731"/>
                  </a:lnTo>
                  <a:lnTo>
                    <a:pt x="18973" y="6731"/>
                  </a:lnTo>
                  <a:lnTo>
                    <a:pt x="19367" y="6350"/>
                  </a:lnTo>
                  <a:lnTo>
                    <a:pt x="18592" y="6350"/>
                  </a:lnTo>
                  <a:lnTo>
                    <a:pt x="18592" y="5588"/>
                  </a:lnTo>
                  <a:lnTo>
                    <a:pt x="17424" y="5588"/>
                  </a:lnTo>
                  <a:lnTo>
                    <a:pt x="17424" y="5207"/>
                  </a:lnTo>
                  <a:lnTo>
                    <a:pt x="16268" y="5207"/>
                  </a:lnTo>
                  <a:lnTo>
                    <a:pt x="16268" y="4445"/>
                  </a:lnTo>
                  <a:lnTo>
                    <a:pt x="16649" y="4445"/>
                  </a:lnTo>
                  <a:lnTo>
                    <a:pt x="16649" y="4191"/>
                  </a:lnTo>
                  <a:lnTo>
                    <a:pt x="17043" y="4191"/>
                  </a:lnTo>
                  <a:lnTo>
                    <a:pt x="16649" y="3810"/>
                  </a:lnTo>
                  <a:lnTo>
                    <a:pt x="16649" y="3429"/>
                  </a:lnTo>
                  <a:lnTo>
                    <a:pt x="16268" y="3429"/>
                  </a:lnTo>
                  <a:lnTo>
                    <a:pt x="16268" y="3048"/>
                  </a:lnTo>
                  <a:close/>
                </a:path>
                <a:path w="34925" h="32385">
                  <a:moveTo>
                    <a:pt x="19367" y="5969"/>
                  </a:moveTo>
                  <a:lnTo>
                    <a:pt x="18973" y="5969"/>
                  </a:lnTo>
                  <a:lnTo>
                    <a:pt x="18592" y="6350"/>
                  </a:lnTo>
                  <a:lnTo>
                    <a:pt x="19367" y="6350"/>
                  </a:lnTo>
                  <a:lnTo>
                    <a:pt x="19367" y="5969"/>
                  </a:lnTo>
                  <a:close/>
                </a:path>
                <a:path w="34925" h="32385">
                  <a:moveTo>
                    <a:pt x="18199" y="5207"/>
                  </a:moveTo>
                  <a:lnTo>
                    <a:pt x="17818" y="5588"/>
                  </a:lnTo>
                  <a:lnTo>
                    <a:pt x="18199" y="5588"/>
                  </a:lnTo>
                  <a:lnTo>
                    <a:pt x="18199" y="5207"/>
                  </a:lnTo>
                  <a:close/>
                </a:path>
                <a:path w="34925" h="32385">
                  <a:moveTo>
                    <a:pt x="16268" y="4826"/>
                  </a:moveTo>
                  <a:lnTo>
                    <a:pt x="16268" y="5207"/>
                  </a:lnTo>
                  <a:lnTo>
                    <a:pt x="16649" y="5207"/>
                  </a:lnTo>
                  <a:lnTo>
                    <a:pt x="16268" y="4826"/>
                  </a:lnTo>
                  <a:close/>
                </a:path>
                <a:path w="34925" h="32385">
                  <a:moveTo>
                    <a:pt x="17043" y="4445"/>
                  </a:moveTo>
                  <a:lnTo>
                    <a:pt x="16268" y="4445"/>
                  </a:lnTo>
                  <a:lnTo>
                    <a:pt x="16649" y="4826"/>
                  </a:lnTo>
                  <a:lnTo>
                    <a:pt x="17043" y="4445"/>
                  </a:lnTo>
                  <a:close/>
                </a:path>
                <a:path w="34925" h="32385">
                  <a:moveTo>
                    <a:pt x="8140" y="3429"/>
                  </a:moveTo>
                  <a:lnTo>
                    <a:pt x="7746" y="3810"/>
                  </a:lnTo>
                  <a:lnTo>
                    <a:pt x="8140" y="3810"/>
                  </a:lnTo>
                  <a:lnTo>
                    <a:pt x="8140" y="3429"/>
                  </a:lnTo>
                  <a:close/>
                </a:path>
                <a:path w="34925" h="32385">
                  <a:moveTo>
                    <a:pt x="14909" y="2667"/>
                  </a:moveTo>
                  <a:lnTo>
                    <a:pt x="8915" y="2667"/>
                  </a:lnTo>
                  <a:lnTo>
                    <a:pt x="8521" y="3048"/>
                  </a:lnTo>
                  <a:lnTo>
                    <a:pt x="8521" y="3429"/>
                  </a:lnTo>
                  <a:lnTo>
                    <a:pt x="8140" y="3810"/>
                  </a:lnTo>
                  <a:lnTo>
                    <a:pt x="15303" y="3810"/>
                  </a:lnTo>
                  <a:lnTo>
                    <a:pt x="15303" y="3429"/>
                  </a:lnTo>
                  <a:lnTo>
                    <a:pt x="14909" y="3429"/>
                  </a:lnTo>
                  <a:lnTo>
                    <a:pt x="15303" y="3048"/>
                  </a:lnTo>
                  <a:lnTo>
                    <a:pt x="14909" y="3048"/>
                  </a:lnTo>
                  <a:lnTo>
                    <a:pt x="14909" y="2667"/>
                  </a:lnTo>
                  <a:close/>
                </a:path>
                <a:path w="34925" h="32385">
                  <a:moveTo>
                    <a:pt x="12585" y="762"/>
                  </a:moveTo>
                  <a:lnTo>
                    <a:pt x="10464" y="762"/>
                  </a:lnTo>
                  <a:lnTo>
                    <a:pt x="10464" y="1143"/>
                  </a:lnTo>
                  <a:lnTo>
                    <a:pt x="10071" y="1524"/>
                  </a:lnTo>
                  <a:lnTo>
                    <a:pt x="10071" y="1905"/>
                  </a:lnTo>
                  <a:lnTo>
                    <a:pt x="9296" y="1905"/>
                  </a:lnTo>
                  <a:lnTo>
                    <a:pt x="9296" y="2667"/>
                  </a:lnTo>
                  <a:lnTo>
                    <a:pt x="14528" y="2667"/>
                  </a:lnTo>
                  <a:lnTo>
                    <a:pt x="14528" y="2286"/>
                  </a:lnTo>
                  <a:lnTo>
                    <a:pt x="13360" y="2286"/>
                  </a:lnTo>
                  <a:lnTo>
                    <a:pt x="13360" y="1524"/>
                  </a:lnTo>
                  <a:lnTo>
                    <a:pt x="12979" y="1524"/>
                  </a:lnTo>
                  <a:lnTo>
                    <a:pt x="12979" y="1143"/>
                  </a:lnTo>
                  <a:lnTo>
                    <a:pt x="12585" y="1143"/>
                  </a:lnTo>
                  <a:lnTo>
                    <a:pt x="12585" y="762"/>
                  </a:lnTo>
                  <a:close/>
                </a:path>
                <a:path w="34925" h="32385">
                  <a:moveTo>
                    <a:pt x="12979" y="1143"/>
                  </a:moveTo>
                  <a:lnTo>
                    <a:pt x="12979" y="1524"/>
                  </a:lnTo>
                  <a:lnTo>
                    <a:pt x="13360" y="1524"/>
                  </a:lnTo>
                  <a:lnTo>
                    <a:pt x="12979" y="1143"/>
                  </a:lnTo>
                  <a:close/>
                </a:path>
                <a:path w="34925" h="32385">
                  <a:moveTo>
                    <a:pt x="11810" y="0"/>
                  </a:moveTo>
                  <a:lnTo>
                    <a:pt x="11810" y="381"/>
                  </a:lnTo>
                  <a:lnTo>
                    <a:pt x="11429" y="381"/>
                  </a:lnTo>
                  <a:lnTo>
                    <a:pt x="11429" y="762"/>
                  </a:lnTo>
                  <a:lnTo>
                    <a:pt x="12204" y="762"/>
                  </a:lnTo>
                  <a:lnTo>
                    <a:pt x="12204" y="381"/>
                  </a:lnTo>
                  <a:lnTo>
                    <a:pt x="11810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7" name="object 3427"/>
            <p:cNvSpPr/>
            <p:nvPr/>
          </p:nvSpPr>
          <p:spPr>
            <a:xfrm>
              <a:off x="3988318" y="2068646"/>
              <a:ext cx="34925" cy="32384"/>
            </a:xfrm>
            <a:custGeom>
              <a:avLst/>
              <a:gdLst/>
              <a:ahLst/>
              <a:cxnLst/>
              <a:rect l="l" t="t" r="r" b="b"/>
              <a:pathLst>
                <a:path w="34925" h="32385">
                  <a:moveTo>
                    <a:pt x="34467" y="13461"/>
                  </a:moveTo>
                  <a:lnTo>
                    <a:pt x="34467" y="13842"/>
                  </a:lnTo>
                  <a:lnTo>
                    <a:pt x="34467" y="14033"/>
                  </a:lnTo>
                  <a:lnTo>
                    <a:pt x="34467" y="14427"/>
                  </a:lnTo>
                  <a:lnTo>
                    <a:pt x="34086" y="14427"/>
                  </a:lnTo>
                  <a:lnTo>
                    <a:pt x="34086" y="16344"/>
                  </a:lnTo>
                  <a:lnTo>
                    <a:pt x="33883" y="16344"/>
                  </a:lnTo>
                  <a:lnTo>
                    <a:pt x="33502" y="16738"/>
                  </a:lnTo>
                  <a:lnTo>
                    <a:pt x="33883" y="16738"/>
                  </a:lnTo>
                  <a:lnTo>
                    <a:pt x="33502" y="16738"/>
                  </a:lnTo>
                  <a:lnTo>
                    <a:pt x="33502" y="17119"/>
                  </a:lnTo>
                  <a:lnTo>
                    <a:pt x="33502" y="17500"/>
                  </a:lnTo>
                  <a:lnTo>
                    <a:pt x="33108" y="17500"/>
                  </a:lnTo>
                  <a:lnTo>
                    <a:pt x="33502" y="17500"/>
                  </a:lnTo>
                  <a:lnTo>
                    <a:pt x="33502" y="17881"/>
                  </a:lnTo>
                  <a:lnTo>
                    <a:pt x="33108" y="18275"/>
                  </a:lnTo>
                  <a:lnTo>
                    <a:pt x="32727" y="18275"/>
                  </a:lnTo>
                  <a:lnTo>
                    <a:pt x="32727" y="17881"/>
                  </a:lnTo>
                  <a:lnTo>
                    <a:pt x="32334" y="17881"/>
                  </a:lnTo>
                  <a:lnTo>
                    <a:pt x="32334" y="18275"/>
                  </a:lnTo>
                  <a:lnTo>
                    <a:pt x="32334" y="18656"/>
                  </a:lnTo>
                  <a:lnTo>
                    <a:pt x="31953" y="18656"/>
                  </a:lnTo>
                  <a:lnTo>
                    <a:pt x="31953" y="18846"/>
                  </a:lnTo>
                  <a:lnTo>
                    <a:pt x="31559" y="18846"/>
                  </a:lnTo>
                  <a:lnTo>
                    <a:pt x="31559" y="19227"/>
                  </a:lnTo>
                  <a:lnTo>
                    <a:pt x="31559" y="19621"/>
                  </a:lnTo>
                  <a:lnTo>
                    <a:pt x="31178" y="19621"/>
                  </a:lnTo>
                  <a:lnTo>
                    <a:pt x="31178" y="20002"/>
                  </a:lnTo>
                  <a:lnTo>
                    <a:pt x="30784" y="20002"/>
                  </a:lnTo>
                  <a:lnTo>
                    <a:pt x="30784" y="20383"/>
                  </a:lnTo>
                  <a:lnTo>
                    <a:pt x="30403" y="20383"/>
                  </a:lnTo>
                  <a:lnTo>
                    <a:pt x="30403" y="20777"/>
                  </a:lnTo>
                  <a:lnTo>
                    <a:pt x="30403" y="21158"/>
                  </a:lnTo>
                  <a:lnTo>
                    <a:pt x="30010" y="21158"/>
                  </a:lnTo>
                  <a:lnTo>
                    <a:pt x="30010" y="21539"/>
                  </a:lnTo>
                  <a:lnTo>
                    <a:pt x="30403" y="21539"/>
                  </a:lnTo>
                  <a:lnTo>
                    <a:pt x="30403" y="21920"/>
                  </a:lnTo>
                  <a:lnTo>
                    <a:pt x="30010" y="21920"/>
                  </a:lnTo>
                  <a:lnTo>
                    <a:pt x="30010" y="22313"/>
                  </a:lnTo>
                  <a:lnTo>
                    <a:pt x="29629" y="22313"/>
                  </a:lnTo>
                  <a:lnTo>
                    <a:pt x="29438" y="22313"/>
                  </a:lnTo>
                  <a:lnTo>
                    <a:pt x="29044" y="22694"/>
                  </a:lnTo>
                  <a:lnTo>
                    <a:pt x="29438" y="22694"/>
                  </a:lnTo>
                  <a:lnTo>
                    <a:pt x="29044" y="22694"/>
                  </a:lnTo>
                  <a:lnTo>
                    <a:pt x="29044" y="23075"/>
                  </a:lnTo>
                  <a:lnTo>
                    <a:pt x="28663" y="23075"/>
                  </a:lnTo>
                  <a:lnTo>
                    <a:pt x="28270" y="23075"/>
                  </a:lnTo>
                  <a:lnTo>
                    <a:pt x="28270" y="23469"/>
                  </a:lnTo>
                  <a:lnTo>
                    <a:pt x="27889" y="23469"/>
                  </a:lnTo>
                  <a:lnTo>
                    <a:pt x="27889" y="23075"/>
                  </a:lnTo>
                  <a:lnTo>
                    <a:pt x="27889" y="23469"/>
                  </a:lnTo>
                  <a:lnTo>
                    <a:pt x="27889" y="23075"/>
                  </a:lnTo>
                  <a:lnTo>
                    <a:pt x="27889" y="23469"/>
                  </a:lnTo>
                  <a:lnTo>
                    <a:pt x="27495" y="23469"/>
                  </a:lnTo>
                  <a:lnTo>
                    <a:pt x="27495" y="23075"/>
                  </a:lnTo>
                  <a:lnTo>
                    <a:pt x="27495" y="23469"/>
                  </a:lnTo>
                  <a:lnTo>
                    <a:pt x="27114" y="23469"/>
                  </a:lnTo>
                  <a:lnTo>
                    <a:pt x="27495" y="23469"/>
                  </a:lnTo>
                  <a:lnTo>
                    <a:pt x="27114" y="23469"/>
                  </a:lnTo>
                  <a:lnTo>
                    <a:pt x="27114" y="23660"/>
                  </a:lnTo>
                  <a:lnTo>
                    <a:pt x="26720" y="23660"/>
                  </a:lnTo>
                  <a:lnTo>
                    <a:pt x="26339" y="23660"/>
                  </a:lnTo>
                  <a:lnTo>
                    <a:pt x="25946" y="23660"/>
                  </a:lnTo>
                  <a:lnTo>
                    <a:pt x="25946" y="24041"/>
                  </a:lnTo>
                  <a:lnTo>
                    <a:pt x="25565" y="24041"/>
                  </a:lnTo>
                  <a:lnTo>
                    <a:pt x="25565" y="23660"/>
                  </a:lnTo>
                  <a:lnTo>
                    <a:pt x="25565" y="23469"/>
                  </a:lnTo>
                  <a:lnTo>
                    <a:pt x="25565" y="23660"/>
                  </a:lnTo>
                  <a:lnTo>
                    <a:pt x="25171" y="23660"/>
                  </a:lnTo>
                  <a:lnTo>
                    <a:pt x="24790" y="23660"/>
                  </a:lnTo>
                  <a:lnTo>
                    <a:pt x="24790" y="24041"/>
                  </a:lnTo>
                  <a:lnTo>
                    <a:pt x="24790" y="24422"/>
                  </a:lnTo>
                  <a:lnTo>
                    <a:pt x="24599" y="24422"/>
                  </a:lnTo>
                  <a:lnTo>
                    <a:pt x="24599" y="24815"/>
                  </a:lnTo>
                  <a:lnTo>
                    <a:pt x="24599" y="25196"/>
                  </a:lnTo>
                  <a:lnTo>
                    <a:pt x="24206" y="25196"/>
                  </a:lnTo>
                  <a:lnTo>
                    <a:pt x="23825" y="25577"/>
                  </a:lnTo>
                  <a:lnTo>
                    <a:pt x="23431" y="25577"/>
                  </a:lnTo>
                  <a:lnTo>
                    <a:pt x="23431" y="25958"/>
                  </a:lnTo>
                  <a:lnTo>
                    <a:pt x="23431" y="25577"/>
                  </a:lnTo>
                  <a:lnTo>
                    <a:pt x="23050" y="25577"/>
                  </a:lnTo>
                  <a:lnTo>
                    <a:pt x="23050" y="25196"/>
                  </a:lnTo>
                  <a:lnTo>
                    <a:pt x="22656" y="25196"/>
                  </a:lnTo>
                  <a:lnTo>
                    <a:pt x="22656" y="25577"/>
                  </a:lnTo>
                  <a:lnTo>
                    <a:pt x="22275" y="25577"/>
                  </a:lnTo>
                  <a:lnTo>
                    <a:pt x="22275" y="25196"/>
                  </a:lnTo>
                  <a:lnTo>
                    <a:pt x="21882" y="25196"/>
                  </a:lnTo>
                  <a:lnTo>
                    <a:pt x="21882" y="24815"/>
                  </a:lnTo>
                  <a:lnTo>
                    <a:pt x="21501" y="24815"/>
                  </a:lnTo>
                  <a:lnTo>
                    <a:pt x="21501" y="24422"/>
                  </a:lnTo>
                  <a:lnTo>
                    <a:pt x="21107" y="24422"/>
                  </a:lnTo>
                  <a:lnTo>
                    <a:pt x="21107" y="24041"/>
                  </a:lnTo>
                  <a:lnTo>
                    <a:pt x="20726" y="24422"/>
                  </a:lnTo>
                  <a:lnTo>
                    <a:pt x="21107" y="24422"/>
                  </a:lnTo>
                  <a:lnTo>
                    <a:pt x="21107" y="24815"/>
                  </a:lnTo>
                  <a:lnTo>
                    <a:pt x="21501" y="24815"/>
                  </a:lnTo>
                  <a:lnTo>
                    <a:pt x="21107" y="25196"/>
                  </a:lnTo>
                  <a:lnTo>
                    <a:pt x="20726" y="25577"/>
                  </a:lnTo>
                  <a:lnTo>
                    <a:pt x="20332" y="25577"/>
                  </a:lnTo>
                  <a:lnTo>
                    <a:pt x="20332" y="25958"/>
                  </a:lnTo>
                  <a:lnTo>
                    <a:pt x="19951" y="25958"/>
                  </a:lnTo>
                  <a:lnTo>
                    <a:pt x="19951" y="26352"/>
                  </a:lnTo>
                  <a:lnTo>
                    <a:pt x="19367" y="25958"/>
                  </a:lnTo>
                  <a:lnTo>
                    <a:pt x="18973" y="25958"/>
                  </a:lnTo>
                  <a:lnTo>
                    <a:pt x="18973" y="25577"/>
                  </a:lnTo>
                  <a:lnTo>
                    <a:pt x="18592" y="25577"/>
                  </a:lnTo>
                  <a:lnTo>
                    <a:pt x="18592" y="25196"/>
                  </a:lnTo>
                  <a:lnTo>
                    <a:pt x="18592" y="24815"/>
                  </a:lnTo>
                  <a:lnTo>
                    <a:pt x="18592" y="24422"/>
                  </a:lnTo>
                  <a:lnTo>
                    <a:pt x="18199" y="24422"/>
                  </a:lnTo>
                  <a:lnTo>
                    <a:pt x="18199" y="24041"/>
                  </a:lnTo>
                  <a:lnTo>
                    <a:pt x="17818" y="24041"/>
                  </a:lnTo>
                  <a:lnTo>
                    <a:pt x="17818" y="23660"/>
                  </a:lnTo>
                  <a:lnTo>
                    <a:pt x="17424" y="23660"/>
                  </a:lnTo>
                  <a:lnTo>
                    <a:pt x="17043" y="23660"/>
                  </a:lnTo>
                  <a:lnTo>
                    <a:pt x="17043" y="23469"/>
                  </a:lnTo>
                  <a:lnTo>
                    <a:pt x="16649" y="23469"/>
                  </a:lnTo>
                  <a:lnTo>
                    <a:pt x="16649" y="23075"/>
                  </a:lnTo>
                  <a:lnTo>
                    <a:pt x="16268" y="23075"/>
                  </a:lnTo>
                  <a:lnTo>
                    <a:pt x="16268" y="23469"/>
                  </a:lnTo>
                  <a:lnTo>
                    <a:pt x="15874" y="23075"/>
                  </a:lnTo>
                  <a:lnTo>
                    <a:pt x="15874" y="23469"/>
                  </a:lnTo>
                  <a:lnTo>
                    <a:pt x="15493" y="23469"/>
                  </a:lnTo>
                  <a:lnTo>
                    <a:pt x="15303" y="23660"/>
                  </a:lnTo>
                  <a:lnTo>
                    <a:pt x="15493" y="23660"/>
                  </a:lnTo>
                  <a:lnTo>
                    <a:pt x="15493" y="24041"/>
                  </a:lnTo>
                  <a:lnTo>
                    <a:pt x="15303" y="24041"/>
                  </a:lnTo>
                  <a:lnTo>
                    <a:pt x="14909" y="24041"/>
                  </a:lnTo>
                  <a:lnTo>
                    <a:pt x="14909" y="23660"/>
                  </a:lnTo>
                  <a:lnTo>
                    <a:pt x="14909" y="24041"/>
                  </a:lnTo>
                  <a:lnTo>
                    <a:pt x="14909" y="24422"/>
                  </a:lnTo>
                  <a:lnTo>
                    <a:pt x="14528" y="24422"/>
                  </a:lnTo>
                  <a:lnTo>
                    <a:pt x="14528" y="24041"/>
                  </a:lnTo>
                  <a:lnTo>
                    <a:pt x="14528" y="24422"/>
                  </a:lnTo>
                  <a:lnTo>
                    <a:pt x="14528" y="24815"/>
                  </a:lnTo>
                  <a:lnTo>
                    <a:pt x="14528" y="25196"/>
                  </a:lnTo>
                  <a:lnTo>
                    <a:pt x="14528" y="25577"/>
                  </a:lnTo>
                  <a:lnTo>
                    <a:pt x="14135" y="25577"/>
                  </a:lnTo>
                  <a:lnTo>
                    <a:pt x="14135" y="25958"/>
                  </a:lnTo>
                  <a:lnTo>
                    <a:pt x="14135" y="25577"/>
                  </a:lnTo>
                  <a:lnTo>
                    <a:pt x="13754" y="25577"/>
                  </a:lnTo>
                  <a:lnTo>
                    <a:pt x="13754" y="25958"/>
                  </a:lnTo>
                  <a:lnTo>
                    <a:pt x="13360" y="25958"/>
                  </a:lnTo>
                  <a:lnTo>
                    <a:pt x="13360" y="26352"/>
                  </a:lnTo>
                  <a:lnTo>
                    <a:pt x="12979" y="26352"/>
                  </a:lnTo>
                  <a:lnTo>
                    <a:pt x="12979" y="26733"/>
                  </a:lnTo>
                  <a:lnTo>
                    <a:pt x="12585" y="26733"/>
                  </a:lnTo>
                  <a:lnTo>
                    <a:pt x="12585" y="26352"/>
                  </a:lnTo>
                  <a:lnTo>
                    <a:pt x="12585" y="26733"/>
                  </a:lnTo>
                  <a:lnTo>
                    <a:pt x="12204" y="26733"/>
                  </a:lnTo>
                  <a:lnTo>
                    <a:pt x="12204" y="27114"/>
                  </a:lnTo>
                  <a:lnTo>
                    <a:pt x="11810" y="27114"/>
                  </a:lnTo>
                  <a:lnTo>
                    <a:pt x="12204" y="27508"/>
                  </a:lnTo>
                  <a:lnTo>
                    <a:pt x="11810" y="27508"/>
                  </a:lnTo>
                  <a:lnTo>
                    <a:pt x="11429" y="27114"/>
                  </a:lnTo>
                  <a:lnTo>
                    <a:pt x="11429" y="27508"/>
                  </a:lnTo>
                  <a:lnTo>
                    <a:pt x="11429" y="27114"/>
                  </a:lnTo>
                  <a:lnTo>
                    <a:pt x="11036" y="27114"/>
                  </a:lnTo>
                  <a:lnTo>
                    <a:pt x="11036" y="27508"/>
                  </a:lnTo>
                  <a:lnTo>
                    <a:pt x="10655" y="27508"/>
                  </a:lnTo>
                  <a:lnTo>
                    <a:pt x="11036" y="27508"/>
                  </a:lnTo>
                  <a:lnTo>
                    <a:pt x="11036" y="27889"/>
                  </a:lnTo>
                  <a:lnTo>
                    <a:pt x="10655" y="27889"/>
                  </a:lnTo>
                  <a:lnTo>
                    <a:pt x="11036" y="27889"/>
                  </a:lnTo>
                  <a:lnTo>
                    <a:pt x="11036" y="28270"/>
                  </a:lnTo>
                  <a:lnTo>
                    <a:pt x="10655" y="28270"/>
                  </a:lnTo>
                  <a:lnTo>
                    <a:pt x="10655" y="27889"/>
                  </a:lnTo>
                  <a:lnTo>
                    <a:pt x="10464" y="27889"/>
                  </a:lnTo>
                  <a:lnTo>
                    <a:pt x="10464" y="28270"/>
                  </a:lnTo>
                  <a:lnTo>
                    <a:pt x="10071" y="28270"/>
                  </a:lnTo>
                  <a:lnTo>
                    <a:pt x="10071" y="28460"/>
                  </a:lnTo>
                  <a:lnTo>
                    <a:pt x="9690" y="28460"/>
                  </a:lnTo>
                  <a:lnTo>
                    <a:pt x="9690" y="28270"/>
                  </a:lnTo>
                  <a:lnTo>
                    <a:pt x="9296" y="28270"/>
                  </a:lnTo>
                  <a:lnTo>
                    <a:pt x="8915" y="28270"/>
                  </a:lnTo>
                  <a:lnTo>
                    <a:pt x="9296" y="28270"/>
                  </a:lnTo>
                  <a:lnTo>
                    <a:pt x="9296" y="28460"/>
                  </a:lnTo>
                  <a:lnTo>
                    <a:pt x="8915" y="28460"/>
                  </a:lnTo>
                  <a:lnTo>
                    <a:pt x="8521" y="28460"/>
                  </a:lnTo>
                  <a:lnTo>
                    <a:pt x="8521" y="28854"/>
                  </a:lnTo>
                  <a:lnTo>
                    <a:pt x="8521" y="29235"/>
                  </a:lnTo>
                  <a:lnTo>
                    <a:pt x="8140" y="29235"/>
                  </a:lnTo>
                  <a:lnTo>
                    <a:pt x="7746" y="29235"/>
                  </a:lnTo>
                  <a:lnTo>
                    <a:pt x="7746" y="28854"/>
                  </a:lnTo>
                  <a:lnTo>
                    <a:pt x="7746" y="29235"/>
                  </a:lnTo>
                  <a:lnTo>
                    <a:pt x="7365" y="29616"/>
                  </a:lnTo>
                  <a:lnTo>
                    <a:pt x="7365" y="29997"/>
                  </a:lnTo>
                  <a:lnTo>
                    <a:pt x="6972" y="29997"/>
                  </a:lnTo>
                  <a:lnTo>
                    <a:pt x="6591" y="29997"/>
                  </a:lnTo>
                  <a:lnTo>
                    <a:pt x="6591" y="29616"/>
                  </a:lnTo>
                  <a:lnTo>
                    <a:pt x="6591" y="29997"/>
                  </a:lnTo>
                  <a:lnTo>
                    <a:pt x="6591" y="29616"/>
                  </a:lnTo>
                  <a:lnTo>
                    <a:pt x="6197" y="29997"/>
                  </a:lnTo>
                  <a:lnTo>
                    <a:pt x="5816" y="29997"/>
                  </a:lnTo>
                  <a:lnTo>
                    <a:pt x="5613" y="29997"/>
                  </a:lnTo>
                  <a:lnTo>
                    <a:pt x="5613" y="30391"/>
                  </a:lnTo>
                  <a:lnTo>
                    <a:pt x="5232" y="30391"/>
                  </a:lnTo>
                  <a:lnTo>
                    <a:pt x="4851" y="30391"/>
                  </a:lnTo>
                  <a:lnTo>
                    <a:pt x="4457" y="30391"/>
                  </a:lnTo>
                  <a:lnTo>
                    <a:pt x="4076" y="30772"/>
                  </a:lnTo>
                  <a:lnTo>
                    <a:pt x="3682" y="30772"/>
                  </a:lnTo>
                  <a:lnTo>
                    <a:pt x="3682" y="31153"/>
                  </a:lnTo>
                  <a:lnTo>
                    <a:pt x="3301" y="31153"/>
                  </a:lnTo>
                  <a:lnTo>
                    <a:pt x="3301" y="31546"/>
                  </a:lnTo>
                  <a:lnTo>
                    <a:pt x="3301" y="31927"/>
                  </a:lnTo>
                  <a:lnTo>
                    <a:pt x="2908" y="31927"/>
                  </a:lnTo>
                  <a:lnTo>
                    <a:pt x="2908" y="31546"/>
                  </a:lnTo>
                  <a:lnTo>
                    <a:pt x="2527" y="31546"/>
                  </a:lnTo>
                  <a:lnTo>
                    <a:pt x="2527" y="31927"/>
                  </a:lnTo>
                  <a:lnTo>
                    <a:pt x="2133" y="31546"/>
                  </a:lnTo>
                  <a:lnTo>
                    <a:pt x="2527" y="31153"/>
                  </a:lnTo>
                  <a:lnTo>
                    <a:pt x="2527" y="30772"/>
                  </a:lnTo>
                  <a:lnTo>
                    <a:pt x="2133" y="30772"/>
                  </a:lnTo>
                  <a:lnTo>
                    <a:pt x="2133" y="30391"/>
                  </a:lnTo>
                  <a:lnTo>
                    <a:pt x="2133" y="29997"/>
                  </a:lnTo>
                  <a:lnTo>
                    <a:pt x="2133" y="30391"/>
                  </a:lnTo>
                  <a:lnTo>
                    <a:pt x="1752" y="30391"/>
                  </a:lnTo>
                  <a:lnTo>
                    <a:pt x="2133" y="29997"/>
                  </a:lnTo>
                  <a:lnTo>
                    <a:pt x="2133" y="29616"/>
                  </a:lnTo>
                  <a:lnTo>
                    <a:pt x="1752" y="29616"/>
                  </a:lnTo>
                  <a:lnTo>
                    <a:pt x="2133" y="29616"/>
                  </a:lnTo>
                  <a:lnTo>
                    <a:pt x="1752" y="29235"/>
                  </a:lnTo>
                  <a:lnTo>
                    <a:pt x="1752" y="28854"/>
                  </a:lnTo>
                  <a:lnTo>
                    <a:pt x="1752" y="28270"/>
                  </a:lnTo>
                  <a:lnTo>
                    <a:pt x="2133" y="28270"/>
                  </a:lnTo>
                  <a:lnTo>
                    <a:pt x="2133" y="27889"/>
                  </a:lnTo>
                  <a:lnTo>
                    <a:pt x="2133" y="27508"/>
                  </a:lnTo>
                  <a:lnTo>
                    <a:pt x="2527" y="27508"/>
                  </a:lnTo>
                  <a:lnTo>
                    <a:pt x="2527" y="27889"/>
                  </a:lnTo>
                  <a:lnTo>
                    <a:pt x="2908" y="27889"/>
                  </a:lnTo>
                  <a:lnTo>
                    <a:pt x="2908" y="27508"/>
                  </a:lnTo>
                  <a:lnTo>
                    <a:pt x="3301" y="27508"/>
                  </a:lnTo>
                  <a:lnTo>
                    <a:pt x="3301" y="27114"/>
                  </a:lnTo>
                  <a:lnTo>
                    <a:pt x="2908" y="27114"/>
                  </a:lnTo>
                  <a:lnTo>
                    <a:pt x="2908" y="26733"/>
                  </a:lnTo>
                  <a:lnTo>
                    <a:pt x="2527" y="26733"/>
                  </a:lnTo>
                  <a:lnTo>
                    <a:pt x="2527" y="26352"/>
                  </a:lnTo>
                  <a:lnTo>
                    <a:pt x="2527" y="25958"/>
                  </a:lnTo>
                  <a:lnTo>
                    <a:pt x="2133" y="25958"/>
                  </a:lnTo>
                  <a:lnTo>
                    <a:pt x="2527" y="25958"/>
                  </a:lnTo>
                  <a:lnTo>
                    <a:pt x="2133" y="25958"/>
                  </a:lnTo>
                  <a:lnTo>
                    <a:pt x="2133" y="25577"/>
                  </a:lnTo>
                  <a:lnTo>
                    <a:pt x="2133" y="25196"/>
                  </a:lnTo>
                  <a:lnTo>
                    <a:pt x="2133" y="24815"/>
                  </a:lnTo>
                  <a:lnTo>
                    <a:pt x="1752" y="24815"/>
                  </a:lnTo>
                  <a:lnTo>
                    <a:pt x="1358" y="24422"/>
                  </a:lnTo>
                  <a:lnTo>
                    <a:pt x="1358" y="24815"/>
                  </a:lnTo>
                  <a:lnTo>
                    <a:pt x="1358" y="24422"/>
                  </a:lnTo>
                  <a:lnTo>
                    <a:pt x="1168" y="24422"/>
                  </a:lnTo>
                  <a:lnTo>
                    <a:pt x="774" y="24422"/>
                  </a:lnTo>
                  <a:lnTo>
                    <a:pt x="774" y="24041"/>
                  </a:lnTo>
                  <a:lnTo>
                    <a:pt x="774" y="24422"/>
                  </a:lnTo>
                  <a:lnTo>
                    <a:pt x="774" y="24041"/>
                  </a:lnTo>
                  <a:lnTo>
                    <a:pt x="774" y="24422"/>
                  </a:lnTo>
                  <a:lnTo>
                    <a:pt x="393" y="24422"/>
                  </a:lnTo>
                  <a:lnTo>
                    <a:pt x="393" y="24041"/>
                  </a:lnTo>
                  <a:lnTo>
                    <a:pt x="393" y="23660"/>
                  </a:lnTo>
                  <a:lnTo>
                    <a:pt x="0" y="23660"/>
                  </a:lnTo>
                  <a:lnTo>
                    <a:pt x="0" y="23469"/>
                  </a:lnTo>
                  <a:lnTo>
                    <a:pt x="393" y="23469"/>
                  </a:lnTo>
                  <a:lnTo>
                    <a:pt x="393" y="23075"/>
                  </a:lnTo>
                  <a:lnTo>
                    <a:pt x="393" y="23469"/>
                  </a:lnTo>
                  <a:lnTo>
                    <a:pt x="393" y="23075"/>
                  </a:lnTo>
                  <a:lnTo>
                    <a:pt x="774" y="23075"/>
                  </a:lnTo>
                  <a:lnTo>
                    <a:pt x="1168" y="23075"/>
                  </a:lnTo>
                  <a:lnTo>
                    <a:pt x="1168" y="22694"/>
                  </a:lnTo>
                  <a:lnTo>
                    <a:pt x="1358" y="22694"/>
                  </a:lnTo>
                  <a:lnTo>
                    <a:pt x="1358" y="22313"/>
                  </a:lnTo>
                  <a:lnTo>
                    <a:pt x="1752" y="22313"/>
                  </a:lnTo>
                  <a:lnTo>
                    <a:pt x="2133" y="21920"/>
                  </a:lnTo>
                  <a:lnTo>
                    <a:pt x="2133" y="21539"/>
                  </a:lnTo>
                  <a:lnTo>
                    <a:pt x="2133" y="21920"/>
                  </a:lnTo>
                  <a:lnTo>
                    <a:pt x="2133" y="21539"/>
                  </a:lnTo>
                  <a:lnTo>
                    <a:pt x="2527" y="21539"/>
                  </a:lnTo>
                  <a:lnTo>
                    <a:pt x="2527" y="21158"/>
                  </a:lnTo>
                  <a:lnTo>
                    <a:pt x="2908" y="21158"/>
                  </a:lnTo>
                  <a:lnTo>
                    <a:pt x="2908" y="20777"/>
                  </a:lnTo>
                  <a:lnTo>
                    <a:pt x="2527" y="20777"/>
                  </a:lnTo>
                  <a:lnTo>
                    <a:pt x="2133" y="20777"/>
                  </a:lnTo>
                  <a:lnTo>
                    <a:pt x="2133" y="20383"/>
                  </a:lnTo>
                  <a:lnTo>
                    <a:pt x="2527" y="20383"/>
                  </a:lnTo>
                  <a:lnTo>
                    <a:pt x="2527" y="20002"/>
                  </a:lnTo>
                  <a:lnTo>
                    <a:pt x="2133" y="20383"/>
                  </a:lnTo>
                  <a:lnTo>
                    <a:pt x="2133" y="20002"/>
                  </a:lnTo>
                  <a:lnTo>
                    <a:pt x="2133" y="19621"/>
                  </a:lnTo>
                  <a:lnTo>
                    <a:pt x="1752" y="19621"/>
                  </a:lnTo>
                  <a:lnTo>
                    <a:pt x="1752" y="19227"/>
                  </a:lnTo>
                  <a:lnTo>
                    <a:pt x="1752" y="18846"/>
                  </a:lnTo>
                  <a:lnTo>
                    <a:pt x="1358" y="18846"/>
                  </a:lnTo>
                  <a:lnTo>
                    <a:pt x="1358" y="18656"/>
                  </a:lnTo>
                  <a:lnTo>
                    <a:pt x="1358" y="18275"/>
                  </a:lnTo>
                  <a:lnTo>
                    <a:pt x="1358" y="17881"/>
                  </a:lnTo>
                  <a:lnTo>
                    <a:pt x="1358" y="17500"/>
                  </a:lnTo>
                  <a:lnTo>
                    <a:pt x="1358" y="17119"/>
                  </a:lnTo>
                  <a:lnTo>
                    <a:pt x="1168" y="17119"/>
                  </a:lnTo>
                  <a:lnTo>
                    <a:pt x="1358" y="16738"/>
                  </a:lnTo>
                  <a:lnTo>
                    <a:pt x="1752" y="16344"/>
                  </a:lnTo>
                  <a:lnTo>
                    <a:pt x="1752" y="15963"/>
                  </a:lnTo>
                  <a:lnTo>
                    <a:pt x="2133" y="15963"/>
                  </a:lnTo>
                  <a:lnTo>
                    <a:pt x="2133" y="15582"/>
                  </a:lnTo>
                  <a:lnTo>
                    <a:pt x="1752" y="15189"/>
                  </a:lnTo>
                  <a:lnTo>
                    <a:pt x="2133" y="15189"/>
                  </a:lnTo>
                  <a:lnTo>
                    <a:pt x="2133" y="14808"/>
                  </a:lnTo>
                  <a:lnTo>
                    <a:pt x="2527" y="14427"/>
                  </a:lnTo>
                  <a:lnTo>
                    <a:pt x="2527" y="14033"/>
                  </a:lnTo>
                  <a:lnTo>
                    <a:pt x="2133" y="14033"/>
                  </a:lnTo>
                  <a:lnTo>
                    <a:pt x="2133" y="13842"/>
                  </a:lnTo>
                  <a:lnTo>
                    <a:pt x="2133" y="13461"/>
                  </a:lnTo>
                  <a:lnTo>
                    <a:pt x="2133" y="13080"/>
                  </a:lnTo>
                  <a:lnTo>
                    <a:pt x="2527" y="13080"/>
                  </a:lnTo>
                  <a:lnTo>
                    <a:pt x="2527" y="13461"/>
                  </a:lnTo>
                  <a:lnTo>
                    <a:pt x="2527" y="13080"/>
                  </a:lnTo>
                  <a:lnTo>
                    <a:pt x="2527" y="13461"/>
                  </a:lnTo>
                  <a:lnTo>
                    <a:pt x="2527" y="13080"/>
                  </a:lnTo>
                  <a:lnTo>
                    <a:pt x="2908" y="13080"/>
                  </a:lnTo>
                  <a:lnTo>
                    <a:pt x="2527" y="13080"/>
                  </a:lnTo>
                  <a:lnTo>
                    <a:pt x="2908" y="13080"/>
                  </a:lnTo>
                  <a:lnTo>
                    <a:pt x="3301" y="13080"/>
                  </a:lnTo>
                  <a:lnTo>
                    <a:pt x="3301" y="12699"/>
                  </a:lnTo>
                  <a:lnTo>
                    <a:pt x="3682" y="12699"/>
                  </a:lnTo>
                  <a:lnTo>
                    <a:pt x="3682" y="12306"/>
                  </a:lnTo>
                  <a:lnTo>
                    <a:pt x="4076" y="12306"/>
                  </a:lnTo>
                  <a:lnTo>
                    <a:pt x="3682" y="11925"/>
                  </a:lnTo>
                  <a:lnTo>
                    <a:pt x="3301" y="11925"/>
                  </a:lnTo>
                  <a:lnTo>
                    <a:pt x="3301" y="11544"/>
                  </a:lnTo>
                  <a:lnTo>
                    <a:pt x="2908" y="11544"/>
                  </a:lnTo>
                  <a:lnTo>
                    <a:pt x="2908" y="11150"/>
                  </a:lnTo>
                  <a:lnTo>
                    <a:pt x="3301" y="11150"/>
                  </a:lnTo>
                  <a:lnTo>
                    <a:pt x="3301" y="10769"/>
                  </a:lnTo>
                  <a:lnTo>
                    <a:pt x="3301" y="10388"/>
                  </a:lnTo>
                  <a:lnTo>
                    <a:pt x="3301" y="9994"/>
                  </a:lnTo>
                  <a:lnTo>
                    <a:pt x="2908" y="9994"/>
                  </a:lnTo>
                  <a:lnTo>
                    <a:pt x="2908" y="9613"/>
                  </a:lnTo>
                  <a:lnTo>
                    <a:pt x="2908" y="9232"/>
                  </a:lnTo>
                  <a:lnTo>
                    <a:pt x="2527" y="9042"/>
                  </a:lnTo>
                  <a:lnTo>
                    <a:pt x="3301" y="8648"/>
                  </a:lnTo>
                  <a:lnTo>
                    <a:pt x="3682" y="8267"/>
                  </a:lnTo>
                  <a:lnTo>
                    <a:pt x="3682" y="8648"/>
                  </a:lnTo>
                  <a:lnTo>
                    <a:pt x="3682" y="8267"/>
                  </a:lnTo>
                  <a:lnTo>
                    <a:pt x="4076" y="8267"/>
                  </a:lnTo>
                  <a:lnTo>
                    <a:pt x="4076" y="7886"/>
                  </a:lnTo>
                  <a:lnTo>
                    <a:pt x="4457" y="7886"/>
                  </a:lnTo>
                  <a:lnTo>
                    <a:pt x="4851" y="7886"/>
                  </a:lnTo>
                  <a:lnTo>
                    <a:pt x="4851" y="8267"/>
                  </a:lnTo>
                  <a:lnTo>
                    <a:pt x="4851" y="7886"/>
                  </a:lnTo>
                  <a:lnTo>
                    <a:pt x="5232" y="8267"/>
                  </a:lnTo>
                  <a:lnTo>
                    <a:pt x="5232" y="7886"/>
                  </a:lnTo>
                  <a:lnTo>
                    <a:pt x="5613" y="7886"/>
                  </a:lnTo>
                  <a:lnTo>
                    <a:pt x="5232" y="7492"/>
                  </a:lnTo>
                  <a:lnTo>
                    <a:pt x="5613" y="7492"/>
                  </a:lnTo>
                  <a:lnTo>
                    <a:pt x="5613" y="7111"/>
                  </a:lnTo>
                  <a:lnTo>
                    <a:pt x="5613" y="7492"/>
                  </a:lnTo>
                  <a:lnTo>
                    <a:pt x="5816" y="7492"/>
                  </a:lnTo>
                  <a:lnTo>
                    <a:pt x="6197" y="7492"/>
                  </a:lnTo>
                  <a:lnTo>
                    <a:pt x="6197" y="7111"/>
                  </a:lnTo>
                  <a:lnTo>
                    <a:pt x="6197" y="6730"/>
                  </a:lnTo>
                  <a:lnTo>
                    <a:pt x="6591" y="6730"/>
                  </a:lnTo>
                  <a:lnTo>
                    <a:pt x="6591" y="6349"/>
                  </a:lnTo>
                  <a:lnTo>
                    <a:pt x="6591" y="6730"/>
                  </a:lnTo>
                  <a:lnTo>
                    <a:pt x="6591" y="6349"/>
                  </a:lnTo>
                  <a:lnTo>
                    <a:pt x="6972" y="5956"/>
                  </a:lnTo>
                  <a:lnTo>
                    <a:pt x="6972" y="5575"/>
                  </a:lnTo>
                  <a:lnTo>
                    <a:pt x="6591" y="5575"/>
                  </a:lnTo>
                  <a:lnTo>
                    <a:pt x="6972" y="5575"/>
                  </a:lnTo>
                  <a:lnTo>
                    <a:pt x="6972" y="5194"/>
                  </a:lnTo>
                  <a:lnTo>
                    <a:pt x="6972" y="4813"/>
                  </a:lnTo>
                  <a:lnTo>
                    <a:pt x="6972" y="4419"/>
                  </a:lnTo>
                  <a:lnTo>
                    <a:pt x="6972" y="4229"/>
                  </a:lnTo>
                  <a:lnTo>
                    <a:pt x="7365" y="3848"/>
                  </a:lnTo>
                  <a:lnTo>
                    <a:pt x="7746" y="3848"/>
                  </a:lnTo>
                  <a:lnTo>
                    <a:pt x="8140" y="3454"/>
                  </a:lnTo>
                  <a:lnTo>
                    <a:pt x="8140" y="3848"/>
                  </a:lnTo>
                  <a:lnTo>
                    <a:pt x="8521" y="3454"/>
                  </a:lnTo>
                  <a:lnTo>
                    <a:pt x="8521" y="3073"/>
                  </a:lnTo>
                  <a:lnTo>
                    <a:pt x="8915" y="2692"/>
                  </a:lnTo>
                  <a:lnTo>
                    <a:pt x="9296" y="2692"/>
                  </a:lnTo>
                  <a:lnTo>
                    <a:pt x="9296" y="2311"/>
                  </a:lnTo>
                  <a:lnTo>
                    <a:pt x="9296" y="1917"/>
                  </a:lnTo>
                  <a:lnTo>
                    <a:pt x="9690" y="1917"/>
                  </a:lnTo>
                  <a:lnTo>
                    <a:pt x="10071" y="1917"/>
                  </a:lnTo>
                  <a:lnTo>
                    <a:pt x="10071" y="1536"/>
                  </a:lnTo>
                  <a:lnTo>
                    <a:pt x="10464" y="1155"/>
                  </a:lnTo>
                  <a:lnTo>
                    <a:pt x="10464" y="774"/>
                  </a:lnTo>
                  <a:lnTo>
                    <a:pt x="10464" y="1155"/>
                  </a:lnTo>
                  <a:lnTo>
                    <a:pt x="10464" y="774"/>
                  </a:lnTo>
                  <a:lnTo>
                    <a:pt x="10655" y="774"/>
                  </a:lnTo>
                  <a:lnTo>
                    <a:pt x="11036" y="774"/>
                  </a:lnTo>
                  <a:lnTo>
                    <a:pt x="11429" y="774"/>
                  </a:lnTo>
                  <a:lnTo>
                    <a:pt x="11429" y="380"/>
                  </a:lnTo>
                  <a:lnTo>
                    <a:pt x="11810" y="380"/>
                  </a:lnTo>
                  <a:lnTo>
                    <a:pt x="11810" y="0"/>
                  </a:lnTo>
                  <a:lnTo>
                    <a:pt x="12204" y="380"/>
                  </a:lnTo>
                  <a:lnTo>
                    <a:pt x="12204" y="774"/>
                  </a:lnTo>
                  <a:lnTo>
                    <a:pt x="12585" y="774"/>
                  </a:lnTo>
                  <a:lnTo>
                    <a:pt x="12585" y="1155"/>
                  </a:lnTo>
                  <a:lnTo>
                    <a:pt x="12204" y="1155"/>
                  </a:lnTo>
                  <a:lnTo>
                    <a:pt x="12585" y="1155"/>
                  </a:lnTo>
                  <a:lnTo>
                    <a:pt x="12979" y="1155"/>
                  </a:lnTo>
                  <a:lnTo>
                    <a:pt x="12979" y="1536"/>
                  </a:lnTo>
                  <a:lnTo>
                    <a:pt x="12979" y="1155"/>
                  </a:lnTo>
                  <a:lnTo>
                    <a:pt x="13360" y="1536"/>
                  </a:lnTo>
                  <a:lnTo>
                    <a:pt x="13360" y="1917"/>
                  </a:lnTo>
                  <a:lnTo>
                    <a:pt x="13360" y="2311"/>
                  </a:lnTo>
                  <a:lnTo>
                    <a:pt x="13754" y="2311"/>
                  </a:lnTo>
                  <a:lnTo>
                    <a:pt x="14135" y="2311"/>
                  </a:lnTo>
                  <a:lnTo>
                    <a:pt x="14528" y="2311"/>
                  </a:lnTo>
                  <a:lnTo>
                    <a:pt x="14528" y="2692"/>
                  </a:lnTo>
                  <a:lnTo>
                    <a:pt x="14909" y="2692"/>
                  </a:lnTo>
                  <a:lnTo>
                    <a:pt x="14909" y="3073"/>
                  </a:lnTo>
                  <a:lnTo>
                    <a:pt x="15303" y="3073"/>
                  </a:lnTo>
                  <a:lnTo>
                    <a:pt x="14909" y="3454"/>
                  </a:lnTo>
                  <a:lnTo>
                    <a:pt x="15303" y="3454"/>
                  </a:lnTo>
                  <a:lnTo>
                    <a:pt x="15303" y="3848"/>
                  </a:lnTo>
                  <a:lnTo>
                    <a:pt x="15493" y="3454"/>
                  </a:lnTo>
                  <a:lnTo>
                    <a:pt x="15493" y="3073"/>
                  </a:lnTo>
                  <a:lnTo>
                    <a:pt x="15874" y="3073"/>
                  </a:lnTo>
                  <a:lnTo>
                    <a:pt x="16268" y="3073"/>
                  </a:lnTo>
                  <a:lnTo>
                    <a:pt x="16268" y="3454"/>
                  </a:lnTo>
                  <a:lnTo>
                    <a:pt x="16649" y="3454"/>
                  </a:lnTo>
                  <a:lnTo>
                    <a:pt x="16649" y="3848"/>
                  </a:lnTo>
                  <a:lnTo>
                    <a:pt x="17043" y="4229"/>
                  </a:lnTo>
                  <a:lnTo>
                    <a:pt x="16649" y="4229"/>
                  </a:lnTo>
                  <a:lnTo>
                    <a:pt x="16649" y="4419"/>
                  </a:lnTo>
                  <a:lnTo>
                    <a:pt x="17043" y="4419"/>
                  </a:lnTo>
                  <a:lnTo>
                    <a:pt x="16649" y="4813"/>
                  </a:lnTo>
                  <a:lnTo>
                    <a:pt x="16268" y="4419"/>
                  </a:lnTo>
                  <a:lnTo>
                    <a:pt x="16268" y="4813"/>
                  </a:lnTo>
                  <a:lnTo>
                    <a:pt x="16268" y="5194"/>
                  </a:lnTo>
                  <a:lnTo>
                    <a:pt x="16268" y="4813"/>
                  </a:lnTo>
                  <a:lnTo>
                    <a:pt x="16649" y="5194"/>
                  </a:lnTo>
                  <a:lnTo>
                    <a:pt x="16649" y="4813"/>
                  </a:lnTo>
                  <a:lnTo>
                    <a:pt x="16649" y="5194"/>
                  </a:lnTo>
                  <a:lnTo>
                    <a:pt x="17043" y="5194"/>
                  </a:lnTo>
                  <a:lnTo>
                    <a:pt x="17043" y="4813"/>
                  </a:lnTo>
                  <a:lnTo>
                    <a:pt x="17043" y="5194"/>
                  </a:lnTo>
                  <a:lnTo>
                    <a:pt x="17424" y="5194"/>
                  </a:lnTo>
                  <a:lnTo>
                    <a:pt x="17424" y="5575"/>
                  </a:lnTo>
                  <a:lnTo>
                    <a:pt x="17818" y="5575"/>
                  </a:lnTo>
                  <a:lnTo>
                    <a:pt x="18199" y="5194"/>
                  </a:lnTo>
                  <a:lnTo>
                    <a:pt x="18199" y="5575"/>
                  </a:lnTo>
                  <a:lnTo>
                    <a:pt x="18592" y="5575"/>
                  </a:lnTo>
                  <a:lnTo>
                    <a:pt x="18592" y="5956"/>
                  </a:lnTo>
                  <a:lnTo>
                    <a:pt x="18199" y="5956"/>
                  </a:lnTo>
                  <a:lnTo>
                    <a:pt x="18592" y="5956"/>
                  </a:lnTo>
                  <a:lnTo>
                    <a:pt x="18592" y="5575"/>
                  </a:lnTo>
                  <a:lnTo>
                    <a:pt x="18592" y="5956"/>
                  </a:lnTo>
                  <a:lnTo>
                    <a:pt x="18592" y="6349"/>
                  </a:lnTo>
                  <a:lnTo>
                    <a:pt x="18973" y="5956"/>
                  </a:lnTo>
                  <a:lnTo>
                    <a:pt x="19367" y="5956"/>
                  </a:lnTo>
                  <a:lnTo>
                    <a:pt x="19367" y="6349"/>
                  </a:lnTo>
                  <a:lnTo>
                    <a:pt x="18973" y="6730"/>
                  </a:lnTo>
                  <a:lnTo>
                    <a:pt x="18592" y="6730"/>
                  </a:lnTo>
                  <a:lnTo>
                    <a:pt x="18592" y="7111"/>
                  </a:lnTo>
                  <a:lnTo>
                    <a:pt x="18973" y="7111"/>
                  </a:lnTo>
                  <a:lnTo>
                    <a:pt x="18973" y="6730"/>
                  </a:lnTo>
                  <a:lnTo>
                    <a:pt x="19367" y="6730"/>
                  </a:lnTo>
                  <a:lnTo>
                    <a:pt x="19367" y="7111"/>
                  </a:lnTo>
                  <a:lnTo>
                    <a:pt x="19748" y="7111"/>
                  </a:lnTo>
                  <a:lnTo>
                    <a:pt x="19748" y="6730"/>
                  </a:lnTo>
                  <a:lnTo>
                    <a:pt x="19748" y="7111"/>
                  </a:lnTo>
                  <a:lnTo>
                    <a:pt x="19951" y="7492"/>
                  </a:lnTo>
                  <a:lnTo>
                    <a:pt x="19951" y="7886"/>
                  </a:lnTo>
                  <a:lnTo>
                    <a:pt x="20332" y="7886"/>
                  </a:lnTo>
                  <a:lnTo>
                    <a:pt x="20332" y="8267"/>
                  </a:lnTo>
                  <a:lnTo>
                    <a:pt x="20726" y="8267"/>
                  </a:lnTo>
                  <a:lnTo>
                    <a:pt x="20726" y="8648"/>
                  </a:lnTo>
                  <a:lnTo>
                    <a:pt x="20726" y="8267"/>
                  </a:lnTo>
                  <a:lnTo>
                    <a:pt x="20726" y="8648"/>
                  </a:lnTo>
                  <a:lnTo>
                    <a:pt x="21107" y="8648"/>
                  </a:lnTo>
                  <a:lnTo>
                    <a:pt x="21107" y="8267"/>
                  </a:lnTo>
                  <a:lnTo>
                    <a:pt x="21107" y="8648"/>
                  </a:lnTo>
                  <a:lnTo>
                    <a:pt x="21107" y="9042"/>
                  </a:lnTo>
                  <a:lnTo>
                    <a:pt x="21501" y="9042"/>
                  </a:lnTo>
                  <a:lnTo>
                    <a:pt x="21501" y="8648"/>
                  </a:lnTo>
                  <a:lnTo>
                    <a:pt x="21501" y="9042"/>
                  </a:lnTo>
                  <a:lnTo>
                    <a:pt x="21501" y="9232"/>
                  </a:lnTo>
                  <a:lnTo>
                    <a:pt x="21882" y="9232"/>
                  </a:lnTo>
                  <a:lnTo>
                    <a:pt x="22275" y="9042"/>
                  </a:lnTo>
                  <a:lnTo>
                    <a:pt x="22656" y="9042"/>
                  </a:lnTo>
                  <a:lnTo>
                    <a:pt x="23050" y="9042"/>
                  </a:lnTo>
                  <a:lnTo>
                    <a:pt x="23050" y="9232"/>
                  </a:lnTo>
                  <a:lnTo>
                    <a:pt x="22656" y="9232"/>
                  </a:lnTo>
                  <a:lnTo>
                    <a:pt x="23050" y="9232"/>
                  </a:lnTo>
                  <a:lnTo>
                    <a:pt x="23431" y="9232"/>
                  </a:lnTo>
                  <a:lnTo>
                    <a:pt x="23431" y="9042"/>
                  </a:lnTo>
                  <a:lnTo>
                    <a:pt x="23431" y="9232"/>
                  </a:lnTo>
                  <a:lnTo>
                    <a:pt x="23825" y="9232"/>
                  </a:lnTo>
                  <a:lnTo>
                    <a:pt x="24206" y="9232"/>
                  </a:lnTo>
                  <a:lnTo>
                    <a:pt x="24599" y="9232"/>
                  </a:lnTo>
                  <a:lnTo>
                    <a:pt x="24790" y="9232"/>
                  </a:lnTo>
                  <a:lnTo>
                    <a:pt x="25171" y="9042"/>
                  </a:lnTo>
                  <a:lnTo>
                    <a:pt x="25171" y="9232"/>
                  </a:lnTo>
                  <a:lnTo>
                    <a:pt x="25171" y="9042"/>
                  </a:lnTo>
                  <a:lnTo>
                    <a:pt x="25565" y="9042"/>
                  </a:lnTo>
                  <a:lnTo>
                    <a:pt x="25946" y="9042"/>
                  </a:lnTo>
                  <a:lnTo>
                    <a:pt x="26339" y="9042"/>
                  </a:lnTo>
                  <a:lnTo>
                    <a:pt x="26339" y="8648"/>
                  </a:lnTo>
                  <a:lnTo>
                    <a:pt x="26720" y="8648"/>
                  </a:lnTo>
                  <a:lnTo>
                    <a:pt x="26720" y="8267"/>
                  </a:lnTo>
                  <a:lnTo>
                    <a:pt x="26720" y="7886"/>
                  </a:lnTo>
                  <a:lnTo>
                    <a:pt x="26720" y="8267"/>
                  </a:lnTo>
                  <a:lnTo>
                    <a:pt x="27114" y="8267"/>
                  </a:lnTo>
                  <a:lnTo>
                    <a:pt x="27495" y="8648"/>
                  </a:lnTo>
                  <a:lnTo>
                    <a:pt x="27114" y="8648"/>
                  </a:lnTo>
                  <a:lnTo>
                    <a:pt x="27495" y="8648"/>
                  </a:lnTo>
                  <a:lnTo>
                    <a:pt x="27889" y="8648"/>
                  </a:lnTo>
                  <a:lnTo>
                    <a:pt x="27889" y="8267"/>
                  </a:lnTo>
                  <a:lnTo>
                    <a:pt x="27495" y="8267"/>
                  </a:lnTo>
                  <a:lnTo>
                    <a:pt x="27889" y="8267"/>
                  </a:lnTo>
                  <a:lnTo>
                    <a:pt x="27889" y="7886"/>
                  </a:lnTo>
                  <a:lnTo>
                    <a:pt x="28270" y="7886"/>
                  </a:lnTo>
                  <a:lnTo>
                    <a:pt x="28270" y="8267"/>
                  </a:lnTo>
                  <a:lnTo>
                    <a:pt x="28663" y="7492"/>
                  </a:lnTo>
                  <a:lnTo>
                    <a:pt x="28663" y="7886"/>
                  </a:lnTo>
                  <a:lnTo>
                    <a:pt x="29044" y="7886"/>
                  </a:lnTo>
                  <a:lnTo>
                    <a:pt x="29044" y="8267"/>
                  </a:lnTo>
                  <a:lnTo>
                    <a:pt x="29438" y="8267"/>
                  </a:lnTo>
                  <a:lnTo>
                    <a:pt x="29438" y="8648"/>
                  </a:lnTo>
                  <a:lnTo>
                    <a:pt x="29629" y="8648"/>
                  </a:lnTo>
                  <a:lnTo>
                    <a:pt x="30010" y="8648"/>
                  </a:lnTo>
                  <a:lnTo>
                    <a:pt x="30403" y="8648"/>
                  </a:lnTo>
                  <a:lnTo>
                    <a:pt x="30403" y="9042"/>
                  </a:lnTo>
                  <a:lnTo>
                    <a:pt x="30403" y="9232"/>
                  </a:lnTo>
                  <a:lnTo>
                    <a:pt x="30403" y="9613"/>
                  </a:lnTo>
                  <a:lnTo>
                    <a:pt x="30403" y="9994"/>
                  </a:lnTo>
                  <a:lnTo>
                    <a:pt x="30784" y="9994"/>
                  </a:lnTo>
                  <a:lnTo>
                    <a:pt x="30784" y="9613"/>
                  </a:lnTo>
                  <a:lnTo>
                    <a:pt x="30784" y="9994"/>
                  </a:lnTo>
                  <a:lnTo>
                    <a:pt x="31178" y="9613"/>
                  </a:lnTo>
                  <a:lnTo>
                    <a:pt x="31178" y="9994"/>
                  </a:lnTo>
                  <a:lnTo>
                    <a:pt x="31178" y="10388"/>
                  </a:lnTo>
                  <a:lnTo>
                    <a:pt x="30784" y="10388"/>
                  </a:lnTo>
                  <a:lnTo>
                    <a:pt x="31178" y="10388"/>
                  </a:lnTo>
                  <a:lnTo>
                    <a:pt x="31178" y="10769"/>
                  </a:lnTo>
                  <a:lnTo>
                    <a:pt x="31178" y="11150"/>
                  </a:lnTo>
                  <a:lnTo>
                    <a:pt x="31178" y="11544"/>
                  </a:lnTo>
                  <a:lnTo>
                    <a:pt x="31559" y="11544"/>
                  </a:lnTo>
                  <a:lnTo>
                    <a:pt x="31559" y="11925"/>
                  </a:lnTo>
                  <a:lnTo>
                    <a:pt x="31559" y="12306"/>
                  </a:lnTo>
                  <a:lnTo>
                    <a:pt x="31953" y="12306"/>
                  </a:lnTo>
                  <a:lnTo>
                    <a:pt x="31953" y="11925"/>
                  </a:lnTo>
                  <a:lnTo>
                    <a:pt x="32334" y="11925"/>
                  </a:lnTo>
                  <a:lnTo>
                    <a:pt x="32727" y="11544"/>
                  </a:lnTo>
                  <a:lnTo>
                    <a:pt x="32727" y="11925"/>
                  </a:lnTo>
                  <a:lnTo>
                    <a:pt x="33108" y="11925"/>
                  </a:lnTo>
                  <a:lnTo>
                    <a:pt x="33108" y="12306"/>
                  </a:lnTo>
                  <a:lnTo>
                    <a:pt x="33502" y="12306"/>
                  </a:lnTo>
                  <a:lnTo>
                    <a:pt x="33883" y="12306"/>
                  </a:lnTo>
                  <a:lnTo>
                    <a:pt x="33883" y="12699"/>
                  </a:lnTo>
                  <a:lnTo>
                    <a:pt x="34086" y="12699"/>
                  </a:lnTo>
                  <a:lnTo>
                    <a:pt x="34467" y="12699"/>
                  </a:lnTo>
                  <a:lnTo>
                    <a:pt x="34086" y="12699"/>
                  </a:lnTo>
                  <a:lnTo>
                    <a:pt x="34086" y="13080"/>
                  </a:lnTo>
                  <a:lnTo>
                    <a:pt x="34467" y="13080"/>
                  </a:lnTo>
                  <a:lnTo>
                    <a:pt x="34086" y="13461"/>
                  </a:lnTo>
                  <a:lnTo>
                    <a:pt x="34467" y="134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8" name="object 3428"/>
            <p:cNvSpPr/>
            <p:nvPr/>
          </p:nvSpPr>
          <p:spPr>
            <a:xfrm>
              <a:off x="3977674" y="2216411"/>
              <a:ext cx="31750" cy="41910"/>
            </a:xfrm>
            <a:custGeom>
              <a:avLst/>
              <a:gdLst/>
              <a:ahLst/>
              <a:cxnLst/>
              <a:rect l="l" t="t" r="r" b="b"/>
              <a:pathLst>
                <a:path w="31750" h="41910">
                  <a:moveTo>
                    <a:pt x="20218" y="38480"/>
                  </a:moveTo>
                  <a:lnTo>
                    <a:pt x="17106" y="38480"/>
                  </a:lnTo>
                  <a:lnTo>
                    <a:pt x="16713" y="38861"/>
                  </a:lnTo>
                  <a:lnTo>
                    <a:pt x="17500" y="39242"/>
                  </a:lnTo>
                  <a:lnTo>
                    <a:pt x="16713" y="40385"/>
                  </a:lnTo>
                  <a:lnTo>
                    <a:pt x="17106" y="40385"/>
                  </a:lnTo>
                  <a:lnTo>
                    <a:pt x="17106" y="41528"/>
                  </a:lnTo>
                  <a:lnTo>
                    <a:pt x="17500" y="41528"/>
                  </a:lnTo>
                  <a:lnTo>
                    <a:pt x="17500" y="41147"/>
                  </a:lnTo>
                  <a:lnTo>
                    <a:pt x="19049" y="41147"/>
                  </a:lnTo>
                  <a:lnTo>
                    <a:pt x="19443" y="40766"/>
                  </a:lnTo>
                  <a:lnTo>
                    <a:pt x="19824" y="39623"/>
                  </a:lnTo>
                  <a:lnTo>
                    <a:pt x="19824" y="39242"/>
                  </a:lnTo>
                  <a:lnTo>
                    <a:pt x="20218" y="38480"/>
                  </a:lnTo>
                  <a:close/>
                </a:path>
                <a:path w="31750" h="41910">
                  <a:moveTo>
                    <a:pt x="17881" y="41147"/>
                  </a:moveTo>
                  <a:lnTo>
                    <a:pt x="17500" y="41147"/>
                  </a:lnTo>
                  <a:lnTo>
                    <a:pt x="17500" y="41528"/>
                  </a:lnTo>
                  <a:lnTo>
                    <a:pt x="17881" y="41528"/>
                  </a:lnTo>
                  <a:lnTo>
                    <a:pt x="17881" y="41147"/>
                  </a:lnTo>
                  <a:close/>
                </a:path>
                <a:path w="31750" h="41910">
                  <a:moveTo>
                    <a:pt x="19049" y="41147"/>
                  </a:moveTo>
                  <a:lnTo>
                    <a:pt x="18656" y="41147"/>
                  </a:lnTo>
                  <a:lnTo>
                    <a:pt x="18656" y="41528"/>
                  </a:lnTo>
                  <a:lnTo>
                    <a:pt x="19049" y="41147"/>
                  </a:lnTo>
                  <a:close/>
                </a:path>
                <a:path w="31750" h="41910">
                  <a:moveTo>
                    <a:pt x="17106" y="40766"/>
                  </a:moveTo>
                  <a:lnTo>
                    <a:pt x="16713" y="40766"/>
                  </a:lnTo>
                  <a:lnTo>
                    <a:pt x="16713" y="41147"/>
                  </a:lnTo>
                  <a:lnTo>
                    <a:pt x="17106" y="41147"/>
                  </a:lnTo>
                  <a:lnTo>
                    <a:pt x="17106" y="40766"/>
                  </a:lnTo>
                  <a:close/>
                </a:path>
                <a:path w="31750" h="41910">
                  <a:moveTo>
                    <a:pt x="24688" y="37591"/>
                  </a:moveTo>
                  <a:lnTo>
                    <a:pt x="14185" y="37591"/>
                  </a:lnTo>
                  <a:lnTo>
                    <a:pt x="14579" y="37972"/>
                  </a:lnTo>
                  <a:lnTo>
                    <a:pt x="15354" y="38099"/>
                  </a:lnTo>
                  <a:lnTo>
                    <a:pt x="16332" y="38099"/>
                  </a:lnTo>
                  <a:lnTo>
                    <a:pt x="16332" y="38480"/>
                  </a:lnTo>
                  <a:lnTo>
                    <a:pt x="20218" y="38480"/>
                  </a:lnTo>
                  <a:lnTo>
                    <a:pt x="21183" y="39242"/>
                  </a:lnTo>
                  <a:lnTo>
                    <a:pt x="20993" y="40004"/>
                  </a:lnTo>
                  <a:lnTo>
                    <a:pt x="22351" y="41147"/>
                  </a:lnTo>
                  <a:lnTo>
                    <a:pt x="23126" y="39242"/>
                  </a:lnTo>
                  <a:lnTo>
                    <a:pt x="23812" y="39242"/>
                  </a:lnTo>
                  <a:lnTo>
                    <a:pt x="24688" y="38099"/>
                  </a:lnTo>
                  <a:lnTo>
                    <a:pt x="24688" y="37972"/>
                  </a:lnTo>
                  <a:lnTo>
                    <a:pt x="25069" y="37972"/>
                  </a:lnTo>
                  <a:lnTo>
                    <a:pt x="24688" y="37591"/>
                  </a:lnTo>
                  <a:close/>
                </a:path>
                <a:path w="31750" h="41910">
                  <a:moveTo>
                    <a:pt x="23812" y="39242"/>
                  </a:moveTo>
                  <a:lnTo>
                    <a:pt x="23126" y="39242"/>
                  </a:lnTo>
                  <a:lnTo>
                    <a:pt x="23520" y="39623"/>
                  </a:lnTo>
                  <a:lnTo>
                    <a:pt x="23812" y="39242"/>
                  </a:lnTo>
                  <a:close/>
                </a:path>
                <a:path w="31750" h="41910">
                  <a:moveTo>
                    <a:pt x="22745" y="36448"/>
                  </a:moveTo>
                  <a:lnTo>
                    <a:pt x="14579" y="36448"/>
                  </a:lnTo>
                  <a:lnTo>
                    <a:pt x="13804" y="37591"/>
                  </a:lnTo>
                  <a:lnTo>
                    <a:pt x="24295" y="37591"/>
                  </a:lnTo>
                  <a:lnTo>
                    <a:pt x="23914" y="37210"/>
                  </a:lnTo>
                  <a:lnTo>
                    <a:pt x="23520" y="37210"/>
                  </a:lnTo>
                  <a:lnTo>
                    <a:pt x="23520" y="36829"/>
                  </a:lnTo>
                  <a:lnTo>
                    <a:pt x="22745" y="36448"/>
                  </a:lnTo>
                  <a:close/>
                </a:path>
                <a:path w="31750" h="41910">
                  <a:moveTo>
                    <a:pt x="15354" y="36067"/>
                  </a:moveTo>
                  <a:lnTo>
                    <a:pt x="14973" y="36448"/>
                  </a:lnTo>
                  <a:lnTo>
                    <a:pt x="15747" y="36448"/>
                  </a:lnTo>
                  <a:lnTo>
                    <a:pt x="15354" y="36067"/>
                  </a:lnTo>
                  <a:close/>
                </a:path>
                <a:path w="31750" h="41910">
                  <a:moveTo>
                    <a:pt x="25506" y="35178"/>
                  </a:moveTo>
                  <a:lnTo>
                    <a:pt x="16332" y="35178"/>
                  </a:lnTo>
                  <a:lnTo>
                    <a:pt x="15747" y="36448"/>
                  </a:lnTo>
                  <a:lnTo>
                    <a:pt x="22351" y="36448"/>
                  </a:lnTo>
                  <a:lnTo>
                    <a:pt x="22351" y="36067"/>
                  </a:lnTo>
                  <a:lnTo>
                    <a:pt x="21970" y="36067"/>
                  </a:lnTo>
                  <a:lnTo>
                    <a:pt x="22745" y="35559"/>
                  </a:lnTo>
                  <a:lnTo>
                    <a:pt x="25156" y="35559"/>
                  </a:lnTo>
                  <a:lnTo>
                    <a:pt x="25506" y="35178"/>
                  </a:lnTo>
                  <a:close/>
                </a:path>
                <a:path w="31750" h="41910">
                  <a:moveTo>
                    <a:pt x="29413" y="31241"/>
                  </a:moveTo>
                  <a:lnTo>
                    <a:pt x="7391" y="31241"/>
                  </a:lnTo>
                  <a:lnTo>
                    <a:pt x="7391" y="32003"/>
                  </a:lnTo>
                  <a:lnTo>
                    <a:pt x="6997" y="32765"/>
                  </a:lnTo>
                  <a:lnTo>
                    <a:pt x="6997" y="33527"/>
                  </a:lnTo>
                  <a:lnTo>
                    <a:pt x="12636" y="33527"/>
                  </a:lnTo>
                  <a:lnTo>
                    <a:pt x="13030" y="34035"/>
                  </a:lnTo>
                  <a:lnTo>
                    <a:pt x="14185" y="34797"/>
                  </a:lnTo>
                  <a:lnTo>
                    <a:pt x="13804" y="35178"/>
                  </a:lnTo>
                  <a:lnTo>
                    <a:pt x="14185" y="35559"/>
                  </a:lnTo>
                  <a:lnTo>
                    <a:pt x="14185" y="36067"/>
                  </a:lnTo>
                  <a:lnTo>
                    <a:pt x="14579" y="36067"/>
                  </a:lnTo>
                  <a:lnTo>
                    <a:pt x="14973" y="35559"/>
                  </a:lnTo>
                  <a:lnTo>
                    <a:pt x="15747" y="35559"/>
                  </a:lnTo>
                  <a:lnTo>
                    <a:pt x="15747" y="35178"/>
                  </a:lnTo>
                  <a:lnTo>
                    <a:pt x="25506" y="35178"/>
                  </a:lnTo>
                  <a:lnTo>
                    <a:pt x="25857" y="34797"/>
                  </a:lnTo>
                  <a:lnTo>
                    <a:pt x="25857" y="33654"/>
                  </a:lnTo>
                  <a:lnTo>
                    <a:pt x="25463" y="33654"/>
                  </a:lnTo>
                  <a:lnTo>
                    <a:pt x="25069" y="33527"/>
                  </a:lnTo>
                  <a:lnTo>
                    <a:pt x="25069" y="32765"/>
                  </a:lnTo>
                  <a:lnTo>
                    <a:pt x="25463" y="32765"/>
                  </a:lnTo>
                  <a:lnTo>
                    <a:pt x="25463" y="32384"/>
                  </a:lnTo>
                  <a:lnTo>
                    <a:pt x="26047" y="32003"/>
                  </a:lnTo>
                  <a:lnTo>
                    <a:pt x="28371" y="32003"/>
                  </a:lnTo>
                  <a:lnTo>
                    <a:pt x="29413" y="31241"/>
                  </a:lnTo>
                  <a:close/>
                </a:path>
                <a:path w="31750" h="41910">
                  <a:moveTo>
                    <a:pt x="25156" y="35559"/>
                  </a:moveTo>
                  <a:lnTo>
                    <a:pt x="23914" y="35559"/>
                  </a:lnTo>
                  <a:lnTo>
                    <a:pt x="24688" y="36067"/>
                  </a:lnTo>
                  <a:lnTo>
                    <a:pt x="25156" y="35559"/>
                  </a:lnTo>
                  <a:close/>
                </a:path>
                <a:path w="31750" h="41910">
                  <a:moveTo>
                    <a:pt x="10502" y="34416"/>
                  </a:moveTo>
                  <a:lnTo>
                    <a:pt x="10109" y="34416"/>
                  </a:lnTo>
                  <a:lnTo>
                    <a:pt x="9728" y="34797"/>
                  </a:lnTo>
                  <a:lnTo>
                    <a:pt x="10109" y="34797"/>
                  </a:lnTo>
                  <a:lnTo>
                    <a:pt x="10109" y="35178"/>
                  </a:lnTo>
                  <a:lnTo>
                    <a:pt x="10502" y="34797"/>
                  </a:lnTo>
                  <a:lnTo>
                    <a:pt x="10502" y="34416"/>
                  </a:lnTo>
                  <a:close/>
                </a:path>
                <a:path w="31750" h="41910">
                  <a:moveTo>
                    <a:pt x="12242" y="33527"/>
                  </a:moveTo>
                  <a:lnTo>
                    <a:pt x="8559" y="33527"/>
                  </a:lnTo>
                  <a:lnTo>
                    <a:pt x="8940" y="33654"/>
                  </a:lnTo>
                  <a:lnTo>
                    <a:pt x="8940" y="34035"/>
                  </a:lnTo>
                  <a:lnTo>
                    <a:pt x="9334" y="34035"/>
                  </a:lnTo>
                  <a:lnTo>
                    <a:pt x="9334" y="34416"/>
                  </a:lnTo>
                  <a:lnTo>
                    <a:pt x="10883" y="34416"/>
                  </a:lnTo>
                  <a:lnTo>
                    <a:pt x="11277" y="33654"/>
                  </a:lnTo>
                  <a:lnTo>
                    <a:pt x="11861" y="33654"/>
                  </a:lnTo>
                  <a:lnTo>
                    <a:pt x="12242" y="33527"/>
                  </a:lnTo>
                  <a:close/>
                </a:path>
                <a:path w="31750" h="41910">
                  <a:moveTo>
                    <a:pt x="25463" y="32765"/>
                  </a:moveTo>
                  <a:lnTo>
                    <a:pt x="25069" y="32765"/>
                  </a:lnTo>
                  <a:lnTo>
                    <a:pt x="25463" y="33146"/>
                  </a:lnTo>
                  <a:lnTo>
                    <a:pt x="25463" y="32765"/>
                  </a:lnTo>
                  <a:close/>
                </a:path>
                <a:path w="31750" h="41910">
                  <a:moveTo>
                    <a:pt x="27990" y="32003"/>
                  </a:moveTo>
                  <a:lnTo>
                    <a:pt x="26047" y="32003"/>
                  </a:lnTo>
                  <a:lnTo>
                    <a:pt x="26047" y="32384"/>
                  </a:lnTo>
                  <a:lnTo>
                    <a:pt x="26822" y="32384"/>
                  </a:lnTo>
                  <a:lnTo>
                    <a:pt x="26822" y="32765"/>
                  </a:lnTo>
                  <a:lnTo>
                    <a:pt x="27597" y="32384"/>
                  </a:lnTo>
                  <a:lnTo>
                    <a:pt x="27990" y="32003"/>
                  </a:lnTo>
                  <a:close/>
                </a:path>
                <a:path w="31750" h="41910">
                  <a:moveTo>
                    <a:pt x="31555" y="26796"/>
                  </a:moveTo>
                  <a:lnTo>
                    <a:pt x="2146" y="26796"/>
                  </a:lnTo>
                  <a:lnTo>
                    <a:pt x="1943" y="27177"/>
                  </a:lnTo>
                  <a:lnTo>
                    <a:pt x="1943" y="27939"/>
                  </a:lnTo>
                  <a:lnTo>
                    <a:pt x="3695" y="27939"/>
                  </a:lnTo>
                  <a:lnTo>
                    <a:pt x="3314" y="28320"/>
                  </a:lnTo>
                  <a:lnTo>
                    <a:pt x="3314" y="29209"/>
                  </a:lnTo>
                  <a:lnTo>
                    <a:pt x="2920" y="29209"/>
                  </a:lnTo>
                  <a:lnTo>
                    <a:pt x="3314" y="29717"/>
                  </a:lnTo>
                  <a:lnTo>
                    <a:pt x="3314" y="30098"/>
                  </a:lnTo>
                  <a:lnTo>
                    <a:pt x="2920" y="30098"/>
                  </a:lnTo>
                  <a:lnTo>
                    <a:pt x="2920" y="30479"/>
                  </a:lnTo>
                  <a:lnTo>
                    <a:pt x="2527" y="30479"/>
                  </a:lnTo>
                  <a:lnTo>
                    <a:pt x="2527" y="30860"/>
                  </a:lnTo>
                  <a:lnTo>
                    <a:pt x="2920" y="30860"/>
                  </a:lnTo>
                  <a:lnTo>
                    <a:pt x="3314" y="31241"/>
                  </a:lnTo>
                  <a:lnTo>
                    <a:pt x="3314" y="31622"/>
                  </a:lnTo>
                  <a:lnTo>
                    <a:pt x="3695" y="31622"/>
                  </a:lnTo>
                  <a:lnTo>
                    <a:pt x="4089" y="32003"/>
                  </a:lnTo>
                  <a:lnTo>
                    <a:pt x="4089" y="31241"/>
                  </a:lnTo>
                  <a:lnTo>
                    <a:pt x="29413" y="31241"/>
                  </a:lnTo>
                  <a:lnTo>
                    <a:pt x="29933" y="30860"/>
                  </a:lnTo>
                  <a:lnTo>
                    <a:pt x="30314" y="30098"/>
                  </a:lnTo>
                  <a:lnTo>
                    <a:pt x="31292" y="29209"/>
                  </a:lnTo>
                  <a:lnTo>
                    <a:pt x="3314" y="29209"/>
                  </a:lnTo>
                  <a:lnTo>
                    <a:pt x="2920" y="28828"/>
                  </a:lnTo>
                  <a:lnTo>
                    <a:pt x="31686" y="28828"/>
                  </a:lnTo>
                  <a:lnTo>
                    <a:pt x="31686" y="27177"/>
                  </a:lnTo>
                  <a:lnTo>
                    <a:pt x="31555" y="26796"/>
                  </a:lnTo>
                  <a:close/>
                </a:path>
                <a:path w="31750" h="41910">
                  <a:moveTo>
                    <a:pt x="6997" y="31241"/>
                  </a:moveTo>
                  <a:lnTo>
                    <a:pt x="5638" y="31241"/>
                  </a:lnTo>
                  <a:lnTo>
                    <a:pt x="6032" y="31622"/>
                  </a:lnTo>
                  <a:lnTo>
                    <a:pt x="6413" y="31622"/>
                  </a:lnTo>
                  <a:lnTo>
                    <a:pt x="6413" y="32003"/>
                  </a:lnTo>
                  <a:lnTo>
                    <a:pt x="6807" y="31622"/>
                  </a:lnTo>
                  <a:lnTo>
                    <a:pt x="6997" y="31241"/>
                  </a:lnTo>
                  <a:close/>
                </a:path>
                <a:path w="31750" h="41910">
                  <a:moveTo>
                    <a:pt x="2527" y="27939"/>
                  </a:moveTo>
                  <a:lnTo>
                    <a:pt x="2146" y="27939"/>
                  </a:lnTo>
                  <a:lnTo>
                    <a:pt x="2146" y="28320"/>
                  </a:lnTo>
                  <a:lnTo>
                    <a:pt x="2527" y="28320"/>
                  </a:lnTo>
                  <a:lnTo>
                    <a:pt x="2527" y="27939"/>
                  </a:lnTo>
                  <a:close/>
                </a:path>
                <a:path w="31750" h="41910">
                  <a:moveTo>
                    <a:pt x="30137" y="23875"/>
                  </a:moveTo>
                  <a:lnTo>
                    <a:pt x="5638" y="23875"/>
                  </a:lnTo>
                  <a:lnTo>
                    <a:pt x="5638" y="25272"/>
                  </a:lnTo>
                  <a:lnTo>
                    <a:pt x="4864" y="25272"/>
                  </a:lnTo>
                  <a:lnTo>
                    <a:pt x="4864" y="25653"/>
                  </a:lnTo>
                  <a:lnTo>
                    <a:pt x="2527" y="25653"/>
                  </a:lnTo>
                  <a:lnTo>
                    <a:pt x="2527" y="26034"/>
                  </a:lnTo>
                  <a:lnTo>
                    <a:pt x="2146" y="26034"/>
                  </a:lnTo>
                  <a:lnTo>
                    <a:pt x="2146" y="26415"/>
                  </a:lnTo>
                  <a:lnTo>
                    <a:pt x="1943" y="26415"/>
                  </a:lnTo>
                  <a:lnTo>
                    <a:pt x="1943" y="27177"/>
                  </a:lnTo>
                  <a:lnTo>
                    <a:pt x="2146" y="26796"/>
                  </a:lnTo>
                  <a:lnTo>
                    <a:pt x="31555" y="26796"/>
                  </a:lnTo>
                  <a:lnTo>
                    <a:pt x="31292" y="26034"/>
                  </a:lnTo>
                  <a:lnTo>
                    <a:pt x="30137" y="23875"/>
                  </a:lnTo>
                  <a:close/>
                </a:path>
                <a:path w="31750" h="41910">
                  <a:moveTo>
                    <a:pt x="4470" y="25272"/>
                  </a:moveTo>
                  <a:lnTo>
                    <a:pt x="4470" y="25653"/>
                  </a:lnTo>
                  <a:lnTo>
                    <a:pt x="4864" y="25653"/>
                  </a:lnTo>
                  <a:lnTo>
                    <a:pt x="4470" y="25272"/>
                  </a:lnTo>
                  <a:close/>
                </a:path>
                <a:path w="31750" h="41910">
                  <a:moveTo>
                    <a:pt x="28371" y="20446"/>
                  </a:moveTo>
                  <a:lnTo>
                    <a:pt x="1943" y="20446"/>
                  </a:lnTo>
                  <a:lnTo>
                    <a:pt x="1943" y="21589"/>
                  </a:lnTo>
                  <a:lnTo>
                    <a:pt x="2146" y="21970"/>
                  </a:lnTo>
                  <a:lnTo>
                    <a:pt x="2920" y="22732"/>
                  </a:lnTo>
                  <a:lnTo>
                    <a:pt x="3314" y="22732"/>
                  </a:lnTo>
                  <a:lnTo>
                    <a:pt x="3314" y="23113"/>
                  </a:lnTo>
                  <a:lnTo>
                    <a:pt x="3695" y="23494"/>
                  </a:lnTo>
                  <a:lnTo>
                    <a:pt x="3695" y="24510"/>
                  </a:lnTo>
                  <a:lnTo>
                    <a:pt x="4089" y="24510"/>
                  </a:lnTo>
                  <a:lnTo>
                    <a:pt x="4470" y="23875"/>
                  </a:lnTo>
                  <a:lnTo>
                    <a:pt x="30137" y="23875"/>
                  </a:lnTo>
                  <a:lnTo>
                    <a:pt x="29933" y="23494"/>
                  </a:lnTo>
                  <a:lnTo>
                    <a:pt x="29933" y="23113"/>
                  </a:lnTo>
                  <a:lnTo>
                    <a:pt x="29159" y="22351"/>
                  </a:lnTo>
                  <a:lnTo>
                    <a:pt x="28765" y="21208"/>
                  </a:lnTo>
                  <a:lnTo>
                    <a:pt x="28765" y="20827"/>
                  </a:lnTo>
                  <a:lnTo>
                    <a:pt x="28371" y="20827"/>
                  </a:lnTo>
                  <a:lnTo>
                    <a:pt x="28371" y="20446"/>
                  </a:lnTo>
                  <a:close/>
                </a:path>
                <a:path w="31750" h="41910">
                  <a:moveTo>
                    <a:pt x="5257" y="23875"/>
                  </a:moveTo>
                  <a:lnTo>
                    <a:pt x="4470" y="23875"/>
                  </a:lnTo>
                  <a:lnTo>
                    <a:pt x="4864" y="24129"/>
                  </a:lnTo>
                  <a:lnTo>
                    <a:pt x="5257" y="24129"/>
                  </a:lnTo>
                  <a:lnTo>
                    <a:pt x="5257" y="23875"/>
                  </a:lnTo>
                  <a:close/>
                </a:path>
                <a:path w="31750" h="41910">
                  <a:moveTo>
                    <a:pt x="22745" y="8635"/>
                  </a:moveTo>
                  <a:lnTo>
                    <a:pt x="3314" y="8635"/>
                  </a:lnTo>
                  <a:lnTo>
                    <a:pt x="3314" y="9016"/>
                  </a:lnTo>
                  <a:lnTo>
                    <a:pt x="2920" y="9016"/>
                  </a:lnTo>
                  <a:lnTo>
                    <a:pt x="3314" y="9397"/>
                  </a:lnTo>
                  <a:lnTo>
                    <a:pt x="3314" y="9651"/>
                  </a:lnTo>
                  <a:lnTo>
                    <a:pt x="2527" y="10413"/>
                  </a:lnTo>
                  <a:lnTo>
                    <a:pt x="2527" y="12318"/>
                  </a:lnTo>
                  <a:lnTo>
                    <a:pt x="3314" y="13080"/>
                  </a:lnTo>
                  <a:lnTo>
                    <a:pt x="3695" y="13080"/>
                  </a:lnTo>
                  <a:lnTo>
                    <a:pt x="3314" y="14223"/>
                  </a:lnTo>
                  <a:lnTo>
                    <a:pt x="2920" y="14477"/>
                  </a:lnTo>
                  <a:lnTo>
                    <a:pt x="2146" y="15239"/>
                  </a:lnTo>
                  <a:lnTo>
                    <a:pt x="1943" y="15239"/>
                  </a:lnTo>
                  <a:lnTo>
                    <a:pt x="1943" y="15620"/>
                  </a:lnTo>
                  <a:lnTo>
                    <a:pt x="393" y="15620"/>
                  </a:lnTo>
                  <a:lnTo>
                    <a:pt x="393" y="16382"/>
                  </a:lnTo>
                  <a:lnTo>
                    <a:pt x="0" y="17144"/>
                  </a:lnTo>
                  <a:lnTo>
                    <a:pt x="787" y="17144"/>
                  </a:lnTo>
                  <a:lnTo>
                    <a:pt x="0" y="18287"/>
                  </a:lnTo>
                  <a:lnTo>
                    <a:pt x="393" y="18668"/>
                  </a:lnTo>
                  <a:lnTo>
                    <a:pt x="393" y="19049"/>
                  </a:lnTo>
                  <a:lnTo>
                    <a:pt x="787" y="19049"/>
                  </a:lnTo>
                  <a:lnTo>
                    <a:pt x="787" y="19303"/>
                  </a:lnTo>
                  <a:lnTo>
                    <a:pt x="1168" y="19684"/>
                  </a:lnTo>
                  <a:lnTo>
                    <a:pt x="1943" y="19684"/>
                  </a:lnTo>
                  <a:lnTo>
                    <a:pt x="2146" y="20065"/>
                  </a:lnTo>
                  <a:lnTo>
                    <a:pt x="2146" y="20446"/>
                  </a:lnTo>
                  <a:lnTo>
                    <a:pt x="27990" y="20446"/>
                  </a:lnTo>
                  <a:lnTo>
                    <a:pt x="27990" y="20065"/>
                  </a:lnTo>
                  <a:lnTo>
                    <a:pt x="27597" y="20065"/>
                  </a:lnTo>
                  <a:lnTo>
                    <a:pt x="27597" y="19684"/>
                  </a:lnTo>
                  <a:lnTo>
                    <a:pt x="27216" y="19303"/>
                  </a:lnTo>
                  <a:lnTo>
                    <a:pt x="26822" y="18668"/>
                  </a:lnTo>
                  <a:lnTo>
                    <a:pt x="26428" y="18287"/>
                  </a:lnTo>
                  <a:lnTo>
                    <a:pt x="25857" y="17144"/>
                  </a:lnTo>
                  <a:lnTo>
                    <a:pt x="25857" y="16763"/>
                  </a:lnTo>
                  <a:lnTo>
                    <a:pt x="25463" y="16382"/>
                  </a:lnTo>
                  <a:lnTo>
                    <a:pt x="25463" y="14477"/>
                  </a:lnTo>
                  <a:lnTo>
                    <a:pt x="25857" y="14223"/>
                  </a:lnTo>
                  <a:lnTo>
                    <a:pt x="25857" y="12318"/>
                  </a:lnTo>
                  <a:lnTo>
                    <a:pt x="26047" y="12318"/>
                  </a:lnTo>
                  <a:lnTo>
                    <a:pt x="25857" y="11937"/>
                  </a:lnTo>
                  <a:lnTo>
                    <a:pt x="25463" y="11556"/>
                  </a:lnTo>
                  <a:lnTo>
                    <a:pt x="25463" y="11175"/>
                  </a:lnTo>
                  <a:lnTo>
                    <a:pt x="25857" y="11175"/>
                  </a:lnTo>
                  <a:lnTo>
                    <a:pt x="25857" y="10794"/>
                  </a:lnTo>
                  <a:lnTo>
                    <a:pt x="25463" y="10794"/>
                  </a:lnTo>
                  <a:lnTo>
                    <a:pt x="25463" y="10413"/>
                  </a:lnTo>
                  <a:lnTo>
                    <a:pt x="25069" y="10413"/>
                  </a:lnTo>
                  <a:lnTo>
                    <a:pt x="25069" y="10032"/>
                  </a:lnTo>
                  <a:lnTo>
                    <a:pt x="24688" y="10032"/>
                  </a:lnTo>
                  <a:lnTo>
                    <a:pt x="24688" y="9651"/>
                  </a:lnTo>
                  <a:lnTo>
                    <a:pt x="24295" y="9651"/>
                  </a:lnTo>
                  <a:lnTo>
                    <a:pt x="23914" y="9397"/>
                  </a:lnTo>
                  <a:lnTo>
                    <a:pt x="23520" y="9397"/>
                  </a:lnTo>
                  <a:lnTo>
                    <a:pt x="22745" y="8635"/>
                  </a:lnTo>
                  <a:close/>
                </a:path>
                <a:path w="31750" h="41910">
                  <a:moveTo>
                    <a:pt x="1943" y="15239"/>
                  </a:moveTo>
                  <a:lnTo>
                    <a:pt x="1562" y="15620"/>
                  </a:lnTo>
                  <a:lnTo>
                    <a:pt x="1943" y="15620"/>
                  </a:lnTo>
                  <a:lnTo>
                    <a:pt x="1943" y="15239"/>
                  </a:lnTo>
                  <a:close/>
                </a:path>
                <a:path w="31750" h="41910">
                  <a:moveTo>
                    <a:pt x="22351" y="6349"/>
                  </a:moveTo>
                  <a:lnTo>
                    <a:pt x="1943" y="6349"/>
                  </a:lnTo>
                  <a:lnTo>
                    <a:pt x="1943" y="7492"/>
                  </a:lnTo>
                  <a:lnTo>
                    <a:pt x="1562" y="7492"/>
                  </a:lnTo>
                  <a:lnTo>
                    <a:pt x="1562" y="7873"/>
                  </a:lnTo>
                  <a:lnTo>
                    <a:pt x="2527" y="9016"/>
                  </a:lnTo>
                  <a:lnTo>
                    <a:pt x="2527" y="8635"/>
                  </a:lnTo>
                  <a:lnTo>
                    <a:pt x="22745" y="8635"/>
                  </a:lnTo>
                  <a:lnTo>
                    <a:pt x="22745" y="8254"/>
                  </a:lnTo>
                  <a:lnTo>
                    <a:pt x="22351" y="7873"/>
                  </a:lnTo>
                  <a:lnTo>
                    <a:pt x="22745" y="7111"/>
                  </a:lnTo>
                  <a:lnTo>
                    <a:pt x="22351" y="6349"/>
                  </a:lnTo>
                  <a:close/>
                </a:path>
                <a:path w="31750" h="41910">
                  <a:moveTo>
                    <a:pt x="2920" y="8635"/>
                  </a:moveTo>
                  <a:lnTo>
                    <a:pt x="2527" y="8635"/>
                  </a:lnTo>
                  <a:lnTo>
                    <a:pt x="2920" y="9016"/>
                  </a:lnTo>
                  <a:lnTo>
                    <a:pt x="2920" y="8635"/>
                  </a:lnTo>
                  <a:close/>
                </a:path>
                <a:path w="31750" h="41910">
                  <a:moveTo>
                    <a:pt x="15354" y="2285"/>
                  </a:moveTo>
                  <a:lnTo>
                    <a:pt x="14973" y="2666"/>
                  </a:lnTo>
                  <a:lnTo>
                    <a:pt x="14973" y="3047"/>
                  </a:lnTo>
                  <a:lnTo>
                    <a:pt x="14579" y="3047"/>
                  </a:lnTo>
                  <a:lnTo>
                    <a:pt x="14185" y="3936"/>
                  </a:lnTo>
                  <a:lnTo>
                    <a:pt x="13804" y="4317"/>
                  </a:lnTo>
                  <a:lnTo>
                    <a:pt x="2527" y="4317"/>
                  </a:lnTo>
                  <a:lnTo>
                    <a:pt x="2241" y="4698"/>
                  </a:lnTo>
                  <a:lnTo>
                    <a:pt x="2146" y="6349"/>
                  </a:lnTo>
                  <a:lnTo>
                    <a:pt x="21970" y="6349"/>
                  </a:lnTo>
                  <a:lnTo>
                    <a:pt x="21970" y="5968"/>
                  </a:lnTo>
                  <a:lnTo>
                    <a:pt x="21577" y="5968"/>
                  </a:lnTo>
                  <a:lnTo>
                    <a:pt x="21183" y="5587"/>
                  </a:lnTo>
                  <a:lnTo>
                    <a:pt x="21183" y="4825"/>
                  </a:lnTo>
                  <a:lnTo>
                    <a:pt x="17106" y="4825"/>
                  </a:lnTo>
                  <a:lnTo>
                    <a:pt x="15354" y="4698"/>
                  </a:lnTo>
                  <a:lnTo>
                    <a:pt x="16332" y="2666"/>
                  </a:lnTo>
                  <a:lnTo>
                    <a:pt x="15354" y="2285"/>
                  </a:lnTo>
                  <a:close/>
                </a:path>
                <a:path w="31750" h="41910">
                  <a:moveTo>
                    <a:pt x="18275" y="4698"/>
                  </a:moveTo>
                  <a:lnTo>
                    <a:pt x="17106" y="4825"/>
                  </a:lnTo>
                  <a:lnTo>
                    <a:pt x="18656" y="4825"/>
                  </a:lnTo>
                  <a:lnTo>
                    <a:pt x="18275" y="4698"/>
                  </a:lnTo>
                  <a:close/>
                </a:path>
                <a:path w="31750" h="41910">
                  <a:moveTo>
                    <a:pt x="21183" y="3936"/>
                  </a:moveTo>
                  <a:lnTo>
                    <a:pt x="20993" y="3936"/>
                  </a:lnTo>
                  <a:lnTo>
                    <a:pt x="20599" y="4317"/>
                  </a:lnTo>
                  <a:lnTo>
                    <a:pt x="20218" y="4317"/>
                  </a:lnTo>
                  <a:lnTo>
                    <a:pt x="19824" y="4698"/>
                  </a:lnTo>
                  <a:lnTo>
                    <a:pt x="19443" y="4698"/>
                  </a:lnTo>
                  <a:lnTo>
                    <a:pt x="18656" y="4825"/>
                  </a:lnTo>
                  <a:lnTo>
                    <a:pt x="21183" y="4825"/>
                  </a:lnTo>
                  <a:lnTo>
                    <a:pt x="21183" y="3936"/>
                  </a:lnTo>
                  <a:close/>
                </a:path>
                <a:path w="31750" h="41910">
                  <a:moveTo>
                    <a:pt x="3314" y="1904"/>
                  </a:moveTo>
                  <a:lnTo>
                    <a:pt x="2146" y="3936"/>
                  </a:lnTo>
                  <a:lnTo>
                    <a:pt x="2146" y="4317"/>
                  </a:lnTo>
                  <a:lnTo>
                    <a:pt x="13411" y="4317"/>
                  </a:lnTo>
                  <a:lnTo>
                    <a:pt x="13411" y="3936"/>
                  </a:lnTo>
                  <a:lnTo>
                    <a:pt x="12968" y="3428"/>
                  </a:lnTo>
                  <a:lnTo>
                    <a:pt x="5638" y="3428"/>
                  </a:lnTo>
                  <a:lnTo>
                    <a:pt x="4864" y="3047"/>
                  </a:lnTo>
                  <a:lnTo>
                    <a:pt x="4864" y="2666"/>
                  </a:lnTo>
                  <a:lnTo>
                    <a:pt x="4470" y="2285"/>
                  </a:lnTo>
                  <a:lnTo>
                    <a:pt x="4089" y="2285"/>
                  </a:lnTo>
                  <a:lnTo>
                    <a:pt x="3314" y="1904"/>
                  </a:lnTo>
                  <a:close/>
                </a:path>
                <a:path w="31750" h="41910">
                  <a:moveTo>
                    <a:pt x="6032" y="2285"/>
                  </a:moveTo>
                  <a:lnTo>
                    <a:pt x="5638" y="3428"/>
                  </a:lnTo>
                  <a:lnTo>
                    <a:pt x="12968" y="3428"/>
                  </a:lnTo>
                  <a:lnTo>
                    <a:pt x="12636" y="3047"/>
                  </a:lnTo>
                  <a:lnTo>
                    <a:pt x="12242" y="3047"/>
                  </a:lnTo>
                  <a:lnTo>
                    <a:pt x="11861" y="2666"/>
                  </a:lnTo>
                  <a:lnTo>
                    <a:pt x="6807" y="2666"/>
                  </a:lnTo>
                  <a:lnTo>
                    <a:pt x="6032" y="2285"/>
                  </a:lnTo>
                  <a:close/>
                </a:path>
                <a:path w="31750" h="41910">
                  <a:moveTo>
                    <a:pt x="10502" y="1523"/>
                  </a:moveTo>
                  <a:lnTo>
                    <a:pt x="6997" y="1523"/>
                  </a:lnTo>
                  <a:lnTo>
                    <a:pt x="6997" y="2285"/>
                  </a:lnTo>
                  <a:lnTo>
                    <a:pt x="6807" y="2666"/>
                  </a:lnTo>
                  <a:lnTo>
                    <a:pt x="11861" y="2666"/>
                  </a:lnTo>
                  <a:lnTo>
                    <a:pt x="11861" y="2285"/>
                  </a:lnTo>
                  <a:lnTo>
                    <a:pt x="11277" y="2285"/>
                  </a:lnTo>
                  <a:lnTo>
                    <a:pt x="11277" y="1904"/>
                  </a:lnTo>
                  <a:lnTo>
                    <a:pt x="10883" y="1904"/>
                  </a:lnTo>
                  <a:lnTo>
                    <a:pt x="10502" y="1523"/>
                  </a:lnTo>
                  <a:close/>
                </a:path>
                <a:path w="31750" h="41910">
                  <a:moveTo>
                    <a:pt x="7391" y="0"/>
                  </a:moveTo>
                  <a:lnTo>
                    <a:pt x="6807" y="761"/>
                  </a:lnTo>
                  <a:lnTo>
                    <a:pt x="7391" y="1142"/>
                  </a:lnTo>
                  <a:lnTo>
                    <a:pt x="7391" y="1523"/>
                  </a:lnTo>
                  <a:lnTo>
                    <a:pt x="10109" y="1523"/>
                  </a:lnTo>
                  <a:lnTo>
                    <a:pt x="10109" y="1142"/>
                  </a:lnTo>
                  <a:lnTo>
                    <a:pt x="8940" y="1142"/>
                  </a:lnTo>
                  <a:lnTo>
                    <a:pt x="7391" y="0"/>
                  </a:lnTo>
                  <a:close/>
                </a:path>
                <a:path w="31750" h="41910">
                  <a:moveTo>
                    <a:pt x="9334" y="380"/>
                  </a:moveTo>
                  <a:lnTo>
                    <a:pt x="8940" y="1142"/>
                  </a:lnTo>
                  <a:lnTo>
                    <a:pt x="10109" y="1142"/>
                  </a:lnTo>
                  <a:lnTo>
                    <a:pt x="9728" y="761"/>
                  </a:lnTo>
                  <a:lnTo>
                    <a:pt x="9334" y="761"/>
                  </a:lnTo>
                  <a:lnTo>
                    <a:pt x="9334" y="38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9" name="object 3429"/>
            <p:cNvSpPr/>
            <p:nvPr/>
          </p:nvSpPr>
          <p:spPr>
            <a:xfrm>
              <a:off x="3977674" y="2216386"/>
              <a:ext cx="31750" cy="41910"/>
            </a:xfrm>
            <a:custGeom>
              <a:avLst/>
              <a:gdLst/>
              <a:ahLst/>
              <a:cxnLst/>
              <a:rect l="l" t="t" r="r" b="b"/>
              <a:pathLst>
                <a:path w="31750" h="41910">
                  <a:moveTo>
                    <a:pt x="31292" y="28854"/>
                  </a:moveTo>
                  <a:lnTo>
                    <a:pt x="31292" y="29235"/>
                  </a:lnTo>
                  <a:lnTo>
                    <a:pt x="30314" y="30010"/>
                  </a:lnTo>
                  <a:lnTo>
                    <a:pt x="29933" y="30772"/>
                  </a:lnTo>
                  <a:lnTo>
                    <a:pt x="28371" y="31927"/>
                  </a:lnTo>
                  <a:lnTo>
                    <a:pt x="27990" y="31927"/>
                  </a:lnTo>
                  <a:lnTo>
                    <a:pt x="27597" y="32321"/>
                  </a:lnTo>
                  <a:lnTo>
                    <a:pt x="26822" y="32702"/>
                  </a:lnTo>
                  <a:lnTo>
                    <a:pt x="26822" y="32321"/>
                  </a:lnTo>
                  <a:lnTo>
                    <a:pt x="26428" y="32321"/>
                  </a:lnTo>
                  <a:lnTo>
                    <a:pt x="26047" y="32321"/>
                  </a:lnTo>
                  <a:lnTo>
                    <a:pt x="26047" y="31927"/>
                  </a:lnTo>
                  <a:lnTo>
                    <a:pt x="25463" y="32321"/>
                  </a:lnTo>
                  <a:lnTo>
                    <a:pt x="25463" y="32702"/>
                  </a:lnTo>
                  <a:lnTo>
                    <a:pt x="25463" y="33083"/>
                  </a:lnTo>
                  <a:lnTo>
                    <a:pt x="25069" y="32702"/>
                  </a:lnTo>
                  <a:lnTo>
                    <a:pt x="25069" y="33477"/>
                  </a:lnTo>
                  <a:lnTo>
                    <a:pt x="25463" y="33667"/>
                  </a:lnTo>
                  <a:lnTo>
                    <a:pt x="25857" y="33667"/>
                  </a:lnTo>
                  <a:lnTo>
                    <a:pt x="25857" y="34048"/>
                  </a:lnTo>
                  <a:lnTo>
                    <a:pt x="25857" y="34429"/>
                  </a:lnTo>
                  <a:lnTo>
                    <a:pt x="26047" y="34429"/>
                  </a:lnTo>
                  <a:lnTo>
                    <a:pt x="25857" y="34429"/>
                  </a:lnTo>
                  <a:lnTo>
                    <a:pt x="25857" y="34823"/>
                  </a:lnTo>
                  <a:lnTo>
                    <a:pt x="25463" y="35204"/>
                  </a:lnTo>
                  <a:lnTo>
                    <a:pt x="25069" y="35585"/>
                  </a:lnTo>
                  <a:lnTo>
                    <a:pt x="24688" y="35966"/>
                  </a:lnTo>
                  <a:lnTo>
                    <a:pt x="23914" y="35585"/>
                  </a:lnTo>
                  <a:lnTo>
                    <a:pt x="23520" y="35585"/>
                  </a:lnTo>
                  <a:lnTo>
                    <a:pt x="22745" y="35585"/>
                  </a:lnTo>
                  <a:lnTo>
                    <a:pt x="21970" y="35966"/>
                  </a:lnTo>
                  <a:lnTo>
                    <a:pt x="22351" y="35966"/>
                  </a:lnTo>
                  <a:lnTo>
                    <a:pt x="22351" y="36360"/>
                  </a:lnTo>
                  <a:lnTo>
                    <a:pt x="22745" y="36360"/>
                  </a:lnTo>
                  <a:lnTo>
                    <a:pt x="23520" y="36741"/>
                  </a:lnTo>
                  <a:lnTo>
                    <a:pt x="23520" y="37122"/>
                  </a:lnTo>
                  <a:lnTo>
                    <a:pt x="23914" y="37122"/>
                  </a:lnTo>
                  <a:lnTo>
                    <a:pt x="24295" y="37515"/>
                  </a:lnTo>
                  <a:lnTo>
                    <a:pt x="24688" y="37515"/>
                  </a:lnTo>
                  <a:lnTo>
                    <a:pt x="25069" y="37896"/>
                  </a:lnTo>
                  <a:lnTo>
                    <a:pt x="24688" y="37896"/>
                  </a:lnTo>
                  <a:lnTo>
                    <a:pt x="24688" y="38087"/>
                  </a:lnTo>
                  <a:lnTo>
                    <a:pt x="23520" y="39624"/>
                  </a:lnTo>
                  <a:lnTo>
                    <a:pt x="23126" y="39243"/>
                  </a:lnTo>
                  <a:lnTo>
                    <a:pt x="22351" y="41173"/>
                  </a:lnTo>
                  <a:lnTo>
                    <a:pt x="20993" y="40017"/>
                  </a:lnTo>
                  <a:lnTo>
                    <a:pt x="21183" y="39243"/>
                  </a:lnTo>
                  <a:lnTo>
                    <a:pt x="20218" y="38468"/>
                  </a:lnTo>
                  <a:lnTo>
                    <a:pt x="19824" y="39243"/>
                  </a:lnTo>
                  <a:lnTo>
                    <a:pt x="19824" y="39624"/>
                  </a:lnTo>
                  <a:lnTo>
                    <a:pt x="19443" y="40779"/>
                  </a:lnTo>
                  <a:lnTo>
                    <a:pt x="18656" y="41554"/>
                  </a:lnTo>
                  <a:lnTo>
                    <a:pt x="18656" y="41173"/>
                  </a:lnTo>
                  <a:lnTo>
                    <a:pt x="18275" y="41173"/>
                  </a:lnTo>
                  <a:lnTo>
                    <a:pt x="17881" y="41173"/>
                  </a:lnTo>
                  <a:lnTo>
                    <a:pt x="17881" y="41554"/>
                  </a:lnTo>
                  <a:lnTo>
                    <a:pt x="17500" y="41554"/>
                  </a:lnTo>
                  <a:lnTo>
                    <a:pt x="17500" y="41173"/>
                  </a:lnTo>
                  <a:lnTo>
                    <a:pt x="17500" y="41554"/>
                  </a:lnTo>
                  <a:lnTo>
                    <a:pt x="17106" y="41554"/>
                  </a:lnTo>
                  <a:lnTo>
                    <a:pt x="17106" y="41173"/>
                  </a:lnTo>
                  <a:lnTo>
                    <a:pt x="16713" y="41173"/>
                  </a:lnTo>
                  <a:lnTo>
                    <a:pt x="17106" y="41173"/>
                  </a:lnTo>
                  <a:lnTo>
                    <a:pt x="17106" y="40779"/>
                  </a:lnTo>
                  <a:lnTo>
                    <a:pt x="17106" y="41173"/>
                  </a:lnTo>
                  <a:lnTo>
                    <a:pt x="16713" y="41173"/>
                  </a:lnTo>
                  <a:lnTo>
                    <a:pt x="16713" y="40779"/>
                  </a:lnTo>
                  <a:lnTo>
                    <a:pt x="17106" y="40779"/>
                  </a:lnTo>
                  <a:lnTo>
                    <a:pt x="17106" y="40398"/>
                  </a:lnTo>
                  <a:lnTo>
                    <a:pt x="17106" y="40779"/>
                  </a:lnTo>
                  <a:lnTo>
                    <a:pt x="17106" y="40398"/>
                  </a:lnTo>
                  <a:lnTo>
                    <a:pt x="16713" y="40398"/>
                  </a:lnTo>
                  <a:lnTo>
                    <a:pt x="17500" y="39243"/>
                  </a:lnTo>
                  <a:lnTo>
                    <a:pt x="16713" y="38862"/>
                  </a:lnTo>
                  <a:lnTo>
                    <a:pt x="17106" y="38468"/>
                  </a:lnTo>
                  <a:lnTo>
                    <a:pt x="16713" y="38468"/>
                  </a:lnTo>
                  <a:lnTo>
                    <a:pt x="16332" y="38468"/>
                  </a:lnTo>
                  <a:lnTo>
                    <a:pt x="16332" y="38087"/>
                  </a:lnTo>
                  <a:lnTo>
                    <a:pt x="16128" y="38087"/>
                  </a:lnTo>
                  <a:lnTo>
                    <a:pt x="15747" y="38087"/>
                  </a:lnTo>
                  <a:lnTo>
                    <a:pt x="15354" y="38087"/>
                  </a:lnTo>
                  <a:lnTo>
                    <a:pt x="14579" y="37896"/>
                  </a:lnTo>
                  <a:lnTo>
                    <a:pt x="14185" y="37515"/>
                  </a:lnTo>
                  <a:lnTo>
                    <a:pt x="13804" y="37515"/>
                  </a:lnTo>
                  <a:lnTo>
                    <a:pt x="14579" y="36360"/>
                  </a:lnTo>
                  <a:lnTo>
                    <a:pt x="14973" y="36360"/>
                  </a:lnTo>
                  <a:lnTo>
                    <a:pt x="15354" y="35966"/>
                  </a:lnTo>
                  <a:lnTo>
                    <a:pt x="15747" y="36360"/>
                  </a:lnTo>
                  <a:lnTo>
                    <a:pt x="16128" y="35585"/>
                  </a:lnTo>
                  <a:lnTo>
                    <a:pt x="16332" y="35204"/>
                  </a:lnTo>
                  <a:lnTo>
                    <a:pt x="16128" y="35204"/>
                  </a:lnTo>
                  <a:lnTo>
                    <a:pt x="15747" y="35204"/>
                  </a:lnTo>
                  <a:lnTo>
                    <a:pt x="15747" y="35585"/>
                  </a:lnTo>
                  <a:lnTo>
                    <a:pt x="15354" y="35585"/>
                  </a:lnTo>
                  <a:lnTo>
                    <a:pt x="14973" y="35585"/>
                  </a:lnTo>
                  <a:lnTo>
                    <a:pt x="14579" y="35966"/>
                  </a:lnTo>
                  <a:lnTo>
                    <a:pt x="14185" y="35966"/>
                  </a:lnTo>
                  <a:lnTo>
                    <a:pt x="14185" y="35585"/>
                  </a:lnTo>
                  <a:lnTo>
                    <a:pt x="13804" y="35204"/>
                  </a:lnTo>
                  <a:lnTo>
                    <a:pt x="14185" y="34823"/>
                  </a:lnTo>
                  <a:lnTo>
                    <a:pt x="13030" y="34048"/>
                  </a:lnTo>
                  <a:lnTo>
                    <a:pt x="12636" y="33667"/>
                  </a:lnTo>
                  <a:lnTo>
                    <a:pt x="13030" y="33667"/>
                  </a:lnTo>
                  <a:lnTo>
                    <a:pt x="12636" y="33667"/>
                  </a:lnTo>
                  <a:lnTo>
                    <a:pt x="12636" y="33477"/>
                  </a:lnTo>
                  <a:lnTo>
                    <a:pt x="12242" y="33477"/>
                  </a:lnTo>
                  <a:lnTo>
                    <a:pt x="12242" y="33667"/>
                  </a:lnTo>
                  <a:lnTo>
                    <a:pt x="12242" y="33477"/>
                  </a:lnTo>
                  <a:lnTo>
                    <a:pt x="11861" y="33667"/>
                  </a:lnTo>
                  <a:lnTo>
                    <a:pt x="11671" y="33667"/>
                  </a:lnTo>
                  <a:lnTo>
                    <a:pt x="11277" y="33667"/>
                  </a:lnTo>
                  <a:lnTo>
                    <a:pt x="10883" y="34429"/>
                  </a:lnTo>
                  <a:lnTo>
                    <a:pt x="10502" y="34429"/>
                  </a:lnTo>
                  <a:lnTo>
                    <a:pt x="10502" y="34823"/>
                  </a:lnTo>
                  <a:lnTo>
                    <a:pt x="10109" y="35204"/>
                  </a:lnTo>
                  <a:lnTo>
                    <a:pt x="10109" y="34823"/>
                  </a:lnTo>
                  <a:lnTo>
                    <a:pt x="9728" y="34823"/>
                  </a:lnTo>
                  <a:lnTo>
                    <a:pt x="10109" y="34429"/>
                  </a:lnTo>
                  <a:lnTo>
                    <a:pt x="9728" y="34429"/>
                  </a:lnTo>
                  <a:lnTo>
                    <a:pt x="9334" y="34429"/>
                  </a:lnTo>
                  <a:lnTo>
                    <a:pt x="9334" y="34048"/>
                  </a:lnTo>
                  <a:lnTo>
                    <a:pt x="8940" y="34048"/>
                  </a:lnTo>
                  <a:lnTo>
                    <a:pt x="8940" y="33667"/>
                  </a:lnTo>
                  <a:lnTo>
                    <a:pt x="8559" y="33477"/>
                  </a:lnTo>
                  <a:lnTo>
                    <a:pt x="8166" y="33477"/>
                  </a:lnTo>
                  <a:lnTo>
                    <a:pt x="7785" y="33477"/>
                  </a:lnTo>
                  <a:lnTo>
                    <a:pt x="7391" y="33477"/>
                  </a:lnTo>
                  <a:lnTo>
                    <a:pt x="6997" y="33477"/>
                  </a:lnTo>
                  <a:lnTo>
                    <a:pt x="6997" y="33667"/>
                  </a:lnTo>
                  <a:lnTo>
                    <a:pt x="6997" y="33083"/>
                  </a:lnTo>
                  <a:lnTo>
                    <a:pt x="6997" y="32702"/>
                  </a:lnTo>
                  <a:lnTo>
                    <a:pt x="7391" y="31927"/>
                  </a:lnTo>
                  <a:lnTo>
                    <a:pt x="7391" y="31546"/>
                  </a:lnTo>
                  <a:lnTo>
                    <a:pt x="7391" y="31165"/>
                  </a:lnTo>
                  <a:lnTo>
                    <a:pt x="6997" y="31165"/>
                  </a:lnTo>
                  <a:lnTo>
                    <a:pt x="6807" y="31546"/>
                  </a:lnTo>
                  <a:lnTo>
                    <a:pt x="6413" y="31927"/>
                  </a:lnTo>
                  <a:lnTo>
                    <a:pt x="6413" y="31546"/>
                  </a:lnTo>
                  <a:lnTo>
                    <a:pt x="6032" y="31546"/>
                  </a:lnTo>
                  <a:lnTo>
                    <a:pt x="5638" y="31165"/>
                  </a:lnTo>
                  <a:lnTo>
                    <a:pt x="5257" y="31165"/>
                  </a:lnTo>
                  <a:lnTo>
                    <a:pt x="4864" y="31165"/>
                  </a:lnTo>
                  <a:lnTo>
                    <a:pt x="4470" y="31165"/>
                  </a:lnTo>
                  <a:lnTo>
                    <a:pt x="4089" y="31165"/>
                  </a:lnTo>
                  <a:lnTo>
                    <a:pt x="4089" y="31546"/>
                  </a:lnTo>
                  <a:lnTo>
                    <a:pt x="4089" y="31927"/>
                  </a:lnTo>
                  <a:lnTo>
                    <a:pt x="3695" y="31546"/>
                  </a:lnTo>
                  <a:lnTo>
                    <a:pt x="3314" y="31546"/>
                  </a:lnTo>
                  <a:lnTo>
                    <a:pt x="3314" y="31165"/>
                  </a:lnTo>
                  <a:lnTo>
                    <a:pt x="2920" y="30772"/>
                  </a:lnTo>
                  <a:lnTo>
                    <a:pt x="2527" y="30772"/>
                  </a:lnTo>
                  <a:lnTo>
                    <a:pt x="2527" y="30391"/>
                  </a:lnTo>
                  <a:lnTo>
                    <a:pt x="2920" y="30391"/>
                  </a:lnTo>
                  <a:lnTo>
                    <a:pt x="2920" y="30010"/>
                  </a:lnTo>
                  <a:lnTo>
                    <a:pt x="3314" y="30010"/>
                  </a:lnTo>
                  <a:lnTo>
                    <a:pt x="3314" y="29629"/>
                  </a:lnTo>
                  <a:lnTo>
                    <a:pt x="2920" y="29235"/>
                  </a:lnTo>
                  <a:lnTo>
                    <a:pt x="2920" y="28854"/>
                  </a:lnTo>
                  <a:lnTo>
                    <a:pt x="3314" y="29235"/>
                  </a:lnTo>
                  <a:lnTo>
                    <a:pt x="3314" y="28854"/>
                  </a:lnTo>
                  <a:lnTo>
                    <a:pt x="3314" y="28663"/>
                  </a:lnTo>
                  <a:lnTo>
                    <a:pt x="2920" y="28663"/>
                  </a:lnTo>
                  <a:lnTo>
                    <a:pt x="3314" y="28663"/>
                  </a:lnTo>
                  <a:lnTo>
                    <a:pt x="3314" y="28282"/>
                  </a:lnTo>
                  <a:lnTo>
                    <a:pt x="3695" y="27889"/>
                  </a:lnTo>
                  <a:lnTo>
                    <a:pt x="2920" y="27889"/>
                  </a:lnTo>
                  <a:lnTo>
                    <a:pt x="2527" y="27889"/>
                  </a:lnTo>
                  <a:lnTo>
                    <a:pt x="2527" y="28282"/>
                  </a:lnTo>
                  <a:lnTo>
                    <a:pt x="2146" y="28282"/>
                  </a:lnTo>
                  <a:lnTo>
                    <a:pt x="2527" y="28282"/>
                  </a:lnTo>
                  <a:lnTo>
                    <a:pt x="2146" y="28282"/>
                  </a:lnTo>
                  <a:lnTo>
                    <a:pt x="2146" y="27889"/>
                  </a:lnTo>
                  <a:lnTo>
                    <a:pt x="1943" y="27889"/>
                  </a:lnTo>
                  <a:lnTo>
                    <a:pt x="1943" y="27508"/>
                  </a:lnTo>
                  <a:lnTo>
                    <a:pt x="1943" y="27127"/>
                  </a:lnTo>
                  <a:lnTo>
                    <a:pt x="2146" y="26733"/>
                  </a:lnTo>
                  <a:lnTo>
                    <a:pt x="1943" y="27127"/>
                  </a:lnTo>
                  <a:lnTo>
                    <a:pt x="1943" y="26733"/>
                  </a:lnTo>
                  <a:lnTo>
                    <a:pt x="1943" y="26352"/>
                  </a:lnTo>
                  <a:lnTo>
                    <a:pt x="2146" y="26352"/>
                  </a:lnTo>
                  <a:lnTo>
                    <a:pt x="2146" y="25971"/>
                  </a:lnTo>
                  <a:lnTo>
                    <a:pt x="2527" y="25971"/>
                  </a:lnTo>
                  <a:lnTo>
                    <a:pt x="2527" y="25577"/>
                  </a:lnTo>
                  <a:lnTo>
                    <a:pt x="2920" y="25577"/>
                  </a:lnTo>
                  <a:lnTo>
                    <a:pt x="3314" y="25577"/>
                  </a:lnTo>
                  <a:lnTo>
                    <a:pt x="3695" y="25577"/>
                  </a:lnTo>
                  <a:lnTo>
                    <a:pt x="4089" y="25577"/>
                  </a:lnTo>
                  <a:lnTo>
                    <a:pt x="4089" y="25196"/>
                  </a:lnTo>
                  <a:lnTo>
                    <a:pt x="4089" y="25577"/>
                  </a:lnTo>
                  <a:lnTo>
                    <a:pt x="4470" y="25577"/>
                  </a:lnTo>
                  <a:lnTo>
                    <a:pt x="4470" y="25196"/>
                  </a:lnTo>
                  <a:lnTo>
                    <a:pt x="4864" y="25577"/>
                  </a:lnTo>
                  <a:lnTo>
                    <a:pt x="4864" y="25196"/>
                  </a:lnTo>
                  <a:lnTo>
                    <a:pt x="5638" y="25196"/>
                  </a:lnTo>
                  <a:lnTo>
                    <a:pt x="5638" y="24815"/>
                  </a:lnTo>
                  <a:lnTo>
                    <a:pt x="5638" y="24434"/>
                  </a:lnTo>
                  <a:lnTo>
                    <a:pt x="5638" y="24041"/>
                  </a:lnTo>
                  <a:lnTo>
                    <a:pt x="5638" y="23850"/>
                  </a:lnTo>
                  <a:lnTo>
                    <a:pt x="5257" y="23850"/>
                  </a:lnTo>
                  <a:lnTo>
                    <a:pt x="5257" y="24041"/>
                  </a:lnTo>
                  <a:lnTo>
                    <a:pt x="4864" y="24041"/>
                  </a:lnTo>
                  <a:lnTo>
                    <a:pt x="4470" y="23850"/>
                  </a:lnTo>
                  <a:lnTo>
                    <a:pt x="4089" y="24434"/>
                  </a:lnTo>
                  <a:lnTo>
                    <a:pt x="3695" y="24434"/>
                  </a:lnTo>
                  <a:lnTo>
                    <a:pt x="3695" y="24041"/>
                  </a:lnTo>
                  <a:lnTo>
                    <a:pt x="3695" y="23850"/>
                  </a:lnTo>
                  <a:lnTo>
                    <a:pt x="4089" y="23850"/>
                  </a:lnTo>
                  <a:lnTo>
                    <a:pt x="3695" y="23850"/>
                  </a:lnTo>
                  <a:lnTo>
                    <a:pt x="3695" y="23469"/>
                  </a:lnTo>
                  <a:lnTo>
                    <a:pt x="3314" y="23075"/>
                  </a:lnTo>
                  <a:lnTo>
                    <a:pt x="3314" y="22694"/>
                  </a:lnTo>
                  <a:lnTo>
                    <a:pt x="2920" y="22694"/>
                  </a:lnTo>
                  <a:lnTo>
                    <a:pt x="2527" y="22313"/>
                  </a:lnTo>
                  <a:lnTo>
                    <a:pt x="2146" y="21932"/>
                  </a:lnTo>
                  <a:lnTo>
                    <a:pt x="1943" y="21932"/>
                  </a:lnTo>
                  <a:lnTo>
                    <a:pt x="2146" y="21932"/>
                  </a:lnTo>
                  <a:lnTo>
                    <a:pt x="1943" y="21539"/>
                  </a:lnTo>
                  <a:lnTo>
                    <a:pt x="1943" y="21158"/>
                  </a:lnTo>
                  <a:lnTo>
                    <a:pt x="1943" y="20777"/>
                  </a:lnTo>
                  <a:lnTo>
                    <a:pt x="1943" y="20383"/>
                  </a:lnTo>
                  <a:lnTo>
                    <a:pt x="2146" y="20383"/>
                  </a:lnTo>
                  <a:lnTo>
                    <a:pt x="2146" y="20002"/>
                  </a:lnTo>
                  <a:lnTo>
                    <a:pt x="1943" y="19621"/>
                  </a:lnTo>
                  <a:lnTo>
                    <a:pt x="1562" y="19621"/>
                  </a:lnTo>
                  <a:lnTo>
                    <a:pt x="1168" y="19621"/>
                  </a:lnTo>
                  <a:lnTo>
                    <a:pt x="787" y="19240"/>
                  </a:lnTo>
                  <a:lnTo>
                    <a:pt x="787" y="19037"/>
                  </a:lnTo>
                  <a:lnTo>
                    <a:pt x="393" y="19037"/>
                  </a:lnTo>
                  <a:lnTo>
                    <a:pt x="393" y="18656"/>
                  </a:lnTo>
                  <a:lnTo>
                    <a:pt x="0" y="18275"/>
                  </a:lnTo>
                  <a:lnTo>
                    <a:pt x="787" y="17119"/>
                  </a:lnTo>
                  <a:lnTo>
                    <a:pt x="393" y="17119"/>
                  </a:lnTo>
                  <a:lnTo>
                    <a:pt x="0" y="17119"/>
                  </a:lnTo>
                  <a:lnTo>
                    <a:pt x="393" y="16344"/>
                  </a:lnTo>
                  <a:lnTo>
                    <a:pt x="393" y="15963"/>
                  </a:lnTo>
                  <a:lnTo>
                    <a:pt x="393" y="15582"/>
                  </a:lnTo>
                  <a:lnTo>
                    <a:pt x="1168" y="15582"/>
                  </a:lnTo>
                  <a:lnTo>
                    <a:pt x="1562" y="15582"/>
                  </a:lnTo>
                  <a:lnTo>
                    <a:pt x="1943" y="15189"/>
                  </a:lnTo>
                  <a:lnTo>
                    <a:pt x="1943" y="15582"/>
                  </a:lnTo>
                  <a:lnTo>
                    <a:pt x="1943" y="15189"/>
                  </a:lnTo>
                  <a:lnTo>
                    <a:pt x="2146" y="15189"/>
                  </a:lnTo>
                  <a:lnTo>
                    <a:pt x="2527" y="14808"/>
                  </a:lnTo>
                  <a:lnTo>
                    <a:pt x="2920" y="14427"/>
                  </a:lnTo>
                  <a:lnTo>
                    <a:pt x="3314" y="14236"/>
                  </a:lnTo>
                  <a:lnTo>
                    <a:pt x="3695" y="13081"/>
                  </a:lnTo>
                  <a:lnTo>
                    <a:pt x="3314" y="13081"/>
                  </a:lnTo>
                  <a:lnTo>
                    <a:pt x="2527" y="12306"/>
                  </a:lnTo>
                  <a:lnTo>
                    <a:pt x="2527" y="11925"/>
                  </a:lnTo>
                  <a:lnTo>
                    <a:pt x="2527" y="11544"/>
                  </a:lnTo>
                  <a:lnTo>
                    <a:pt x="2527" y="11150"/>
                  </a:lnTo>
                  <a:lnTo>
                    <a:pt x="2527" y="10769"/>
                  </a:lnTo>
                  <a:lnTo>
                    <a:pt x="2527" y="10388"/>
                  </a:lnTo>
                  <a:lnTo>
                    <a:pt x="3314" y="9613"/>
                  </a:lnTo>
                  <a:lnTo>
                    <a:pt x="3314" y="9423"/>
                  </a:lnTo>
                  <a:lnTo>
                    <a:pt x="2920" y="9042"/>
                  </a:lnTo>
                  <a:lnTo>
                    <a:pt x="3314" y="9042"/>
                  </a:lnTo>
                  <a:lnTo>
                    <a:pt x="2920" y="9042"/>
                  </a:lnTo>
                  <a:lnTo>
                    <a:pt x="3314" y="9042"/>
                  </a:lnTo>
                  <a:lnTo>
                    <a:pt x="3314" y="8648"/>
                  </a:lnTo>
                  <a:lnTo>
                    <a:pt x="2920" y="8648"/>
                  </a:lnTo>
                  <a:lnTo>
                    <a:pt x="2920" y="9042"/>
                  </a:lnTo>
                  <a:lnTo>
                    <a:pt x="2527" y="8648"/>
                  </a:lnTo>
                  <a:lnTo>
                    <a:pt x="2527" y="9042"/>
                  </a:lnTo>
                  <a:lnTo>
                    <a:pt x="1562" y="7886"/>
                  </a:lnTo>
                  <a:lnTo>
                    <a:pt x="1562" y="7493"/>
                  </a:lnTo>
                  <a:lnTo>
                    <a:pt x="1943" y="7493"/>
                  </a:lnTo>
                  <a:lnTo>
                    <a:pt x="1943" y="7112"/>
                  </a:lnTo>
                  <a:lnTo>
                    <a:pt x="1943" y="6731"/>
                  </a:lnTo>
                  <a:lnTo>
                    <a:pt x="1943" y="6350"/>
                  </a:lnTo>
                  <a:lnTo>
                    <a:pt x="2146" y="6350"/>
                  </a:lnTo>
                  <a:lnTo>
                    <a:pt x="2146" y="5956"/>
                  </a:lnTo>
                  <a:lnTo>
                    <a:pt x="2146" y="5575"/>
                  </a:lnTo>
                  <a:lnTo>
                    <a:pt x="2146" y="5194"/>
                  </a:lnTo>
                  <a:lnTo>
                    <a:pt x="2146" y="4800"/>
                  </a:lnTo>
                  <a:lnTo>
                    <a:pt x="2527" y="4229"/>
                  </a:lnTo>
                  <a:lnTo>
                    <a:pt x="2146" y="4229"/>
                  </a:lnTo>
                  <a:lnTo>
                    <a:pt x="2146" y="3848"/>
                  </a:lnTo>
                  <a:lnTo>
                    <a:pt x="3314" y="1917"/>
                  </a:lnTo>
                  <a:lnTo>
                    <a:pt x="4089" y="2298"/>
                  </a:lnTo>
                  <a:lnTo>
                    <a:pt x="4470" y="2298"/>
                  </a:lnTo>
                  <a:lnTo>
                    <a:pt x="4864" y="2692"/>
                  </a:lnTo>
                  <a:lnTo>
                    <a:pt x="4864" y="3073"/>
                  </a:lnTo>
                  <a:lnTo>
                    <a:pt x="5638" y="3454"/>
                  </a:lnTo>
                  <a:lnTo>
                    <a:pt x="6032" y="2298"/>
                  </a:lnTo>
                  <a:lnTo>
                    <a:pt x="6807" y="2692"/>
                  </a:lnTo>
                  <a:lnTo>
                    <a:pt x="6997" y="2298"/>
                  </a:lnTo>
                  <a:lnTo>
                    <a:pt x="6807" y="2298"/>
                  </a:lnTo>
                  <a:lnTo>
                    <a:pt x="6997" y="2298"/>
                  </a:lnTo>
                  <a:lnTo>
                    <a:pt x="6997" y="1917"/>
                  </a:lnTo>
                  <a:lnTo>
                    <a:pt x="6997" y="1536"/>
                  </a:lnTo>
                  <a:lnTo>
                    <a:pt x="7391" y="1536"/>
                  </a:lnTo>
                  <a:lnTo>
                    <a:pt x="7391" y="1155"/>
                  </a:lnTo>
                  <a:lnTo>
                    <a:pt x="6807" y="762"/>
                  </a:lnTo>
                  <a:lnTo>
                    <a:pt x="7391" y="0"/>
                  </a:lnTo>
                  <a:lnTo>
                    <a:pt x="8940" y="1155"/>
                  </a:lnTo>
                  <a:lnTo>
                    <a:pt x="9334" y="381"/>
                  </a:lnTo>
                  <a:lnTo>
                    <a:pt x="9334" y="762"/>
                  </a:lnTo>
                  <a:lnTo>
                    <a:pt x="9728" y="762"/>
                  </a:lnTo>
                  <a:lnTo>
                    <a:pt x="10109" y="1155"/>
                  </a:lnTo>
                  <a:lnTo>
                    <a:pt x="10109" y="1536"/>
                  </a:lnTo>
                  <a:lnTo>
                    <a:pt x="10502" y="1536"/>
                  </a:lnTo>
                  <a:lnTo>
                    <a:pt x="10883" y="1917"/>
                  </a:lnTo>
                  <a:lnTo>
                    <a:pt x="11277" y="1917"/>
                  </a:lnTo>
                  <a:lnTo>
                    <a:pt x="11277" y="2298"/>
                  </a:lnTo>
                  <a:lnTo>
                    <a:pt x="11671" y="2298"/>
                  </a:lnTo>
                  <a:lnTo>
                    <a:pt x="11861" y="2298"/>
                  </a:lnTo>
                  <a:lnTo>
                    <a:pt x="11861" y="2692"/>
                  </a:lnTo>
                  <a:lnTo>
                    <a:pt x="12242" y="3073"/>
                  </a:lnTo>
                  <a:lnTo>
                    <a:pt x="12636" y="3073"/>
                  </a:lnTo>
                  <a:lnTo>
                    <a:pt x="13411" y="3848"/>
                  </a:lnTo>
                  <a:lnTo>
                    <a:pt x="13411" y="4229"/>
                  </a:lnTo>
                  <a:lnTo>
                    <a:pt x="13804" y="4229"/>
                  </a:lnTo>
                  <a:lnTo>
                    <a:pt x="14185" y="3848"/>
                  </a:lnTo>
                  <a:lnTo>
                    <a:pt x="14579" y="3073"/>
                  </a:lnTo>
                  <a:lnTo>
                    <a:pt x="14973" y="3073"/>
                  </a:lnTo>
                  <a:lnTo>
                    <a:pt x="14973" y="2692"/>
                  </a:lnTo>
                  <a:lnTo>
                    <a:pt x="15354" y="2298"/>
                  </a:lnTo>
                  <a:lnTo>
                    <a:pt x="16332" y="2692"/>
                  </a:lnTo>
                  <a:lnTo>
                    <a:pt x="15747" y="3848"/>
                  </a:lnTo>
                  <a:lnTo>
                    <a:pt x="15354" y="4610"/>
                  </a:lnTo>
                  <a:lnTo>
                    <a:pt x="17106" y="4800"/>
                  </a:lnTo>
                  <a:lnTo>
                    <a:pt x="18275" y="4610"/>
                  </a:lnTo>
                  <a:lnTo>
                    <a:pt x="18656" y="4800"/>
                  </a:lnTo>
                  <a:lnTo>
                    <a:pt x="19443" y="4610"/>
                  </a:lnTo>
                  <a:lnTo>
                    <a:pt x="19824" y="4610"/>
                  </a:lnTo>
                  <a:lnTo>
                    <a:pt x="20218" y="4229"/>
                  </a:lnTo>
                  <a:lnTo>
                    <a:pt x="20218" y="3848"/>
                  </a:lnTo>
                  <a:lnTo>
                    <a:pt x="20218" y="4229"/>
                  </a:lnTo>
                  <a:lnTo>
                    <a:pt x="20599" y="4229"/>
                  </a:lnTo>
                  <a:lnTo>
                    <a:pt x="20993" y="3848"/>
                  </a:lnTo>
                  <a:lnTo>
                    <a:pt x="21183" y="3848"/>
                  </a:lnTo>
                  <a:lnTo>
                    <a:pt x="20993" y="4610"/>
                  </a:lnTo>
                  <a:lnTo>
                    <a:pt x="21183" y="4800"/>
                  </a:lnTo>
                  <a:lnTo>
                    <a:pt x="21183" y="5575"/>
                  </a:lnTo>
                  <a:lnTo>
                    <a:pt x="21577" y="5956"/>
                  </a:lnTo>
                  <a:lnTo>
                    <a:pt x="21970" y="5956"/>
                  </a:lnTo>
                  <a:lnTo>
                    <a:pt x="21970" y="6350"/>
                  </a:lnTo>
                  <a:lnTo>
                    <a:pt x="22351" y="6350"/>
                  </a:lnTo>
                  <a:lnTo>
                    <a:pt x="22745" y="7112"/>
                  </a:lnTo>
                  <a:lnTo>
                    <a:pt x="22351" y="7886"/>
                  </a:lnTo>
                  <a:lnTo>
                    <a:pt x="22745" y="8267"/>
                  </a:lnTo>
                  <a:lnTo>
                    <a:pt x="22745" y="8648"/>
                  </a:lnTo>
                  <a:lnTo>
                    <a:pt x="23126" y="9042"/>
                  </a:lnTo>
                  <a:lnTo>
                    <a:pt x="23520" y="9423"/>
                  </a:lnTo>
                  <a:lnTo>
                    <a:pt x="23914" y="9423"/>
                  </a:lnTo>
                  <a:lnTo>
                    <a:pt x="24295" y="9613"/>
                  </a:lnTo>
                  <a:lnTo>
                    <a:pt x="24688" y="9613"/>
                  </a:lnTo>
                  <a:lnTo>
                    <a:pt x="24688" y="9994"/>
                  </a:lnTo>
                  <a:lnTo>
                    <a:pt x="25069" y="9994"/>
                  </a:lnTo>
                  <a:lnTo>
                    <a:pt x="25069" y="10388"/>
                  </a:lnTo>
                  <a:lnTo>
                    <a:pt x="25463" y="10388"/>
                  </a:lnTo>
                  <a:lnTo>
                    <a:pt x="25463" y="10769"/>
                  </a:lnTo>
                  <a:lnTo>
                    <a:pt x="25857" y="10769"/>
                  </a:lnTo>
                  <a:lnTo>
                    <a:pt x="25463" y="10769"/>
                  </a:lnTo>
                  <a:lnTo>
                    <a:pt x="25857" y="10769"/>
                  </a:lnTo>
                  <a:lnTo>
                    <a:pt x="25857" y="11150"/>
                  </a:lnTo>
                  <a:lnTo>
                    <a:pt x="25463" y="11150"/>
                  </a:lnTo>
                  <a:lnTo>
                    <a:pt x="25463" y="11544"/>
                  </a:lnTo>
                  <a:lnTo>
                    <a:pt x="25857" y="11925"/>
                  </a:lnTo>
                  <a:lnTo>
                    <a:pt x="26047" y="12306"/>
                  </a:lnTo>
                  <a:lnTo>
                    <a:pt x="25857" y="12306"/>
                  </a:lnTo>
                  <a:lnTo>
                    <a:pt x="25857" y="12687"/>
                  </a:lnTo>
                  <a:lnTo>
                    <a:pt x="25857" y="13081"/>
                  </a:lnTo>
                  <a:lnTo>
                    <a:pt x="25857" y="13843"/>
                  </a:lnTo>
                  <a:lnTo>
                    <a:pt x="25857" y="14236"/>
                  </a:lnTo>
                  <a:lnTo>
                    <a:pt x="25463" y="14427"/>
                  </a:lnTo>
                  <a:lnTo>
                    <a:pt x="25463" y="14808"/>
                  </a:lnTo>
                  <a:lnTo>
                    <a:pt x="25463" y="15189"/>
                  </a:lnTo>
                  <a:lnTo>
                    <a:pt x="25463" y="15963"/>
                  </a:lnTo>
                  <a:lnTo>
                    <a:pt x="25463" y="16344"/>
                  </a:lnTo>
                  <a:lnTo>
                    <a:pt x="25857" y="16738"/>
                  </a:lnTo>
                  <a:lnTo>
                    <a:pt x="25857" y="17119"/>
                  </a:lnTo>
                  <a:lnTo>
                    <a:pt x="26047" y="17500"/>
                  </a:lnTo>
                  <a:lnTo>
                    <a:pt x="26428" y="18275"/>
                  </a:lnTo>
                  <a:lnTo>
                    <a:pt x="26822" y="18656"/>
                  </a:lnTo>
                  <a:lnTo>
                    <a:pt x="27216" y="19240"/>
                  </a:lnTo>
                  <a:lnTo>
                    <a:pt x="27597" y="19621"/>
                  </a:lnTo>
                  <a:lnTo>
                    <a:pt x="27597" y="20002"/>
                  </a:lnTo>
                  <a:lnTo>
                    <a:pt x="27990" y="20002"/>
                  </a:lnTo>
                  <a:lnTo>
                    <a:pt x="27990" y="20383"/>
                  </a:lnTo>
                  <a:lnTo>
                    <a:pt x="28371" y="20383"/>
                  </a:lnTo>
                  <a:lnTo>
                    <a:pt x="28371" y="20777"/>
                  </a:lnTo>
                  <a:lnTo>
                    <a:pt x="28765" y="20777"/>
                  </a:lnTo>
                  <a:lnTo>
                    <a:pt x="28765" y="21158"/>
                  </a:lnTo>
                  <a:lnTo>
                    <a:pt x="29159" y="22313"/>
                  </a:lnTo>
                  <a:lnTo>
                    <a:pt x="29540" y="22694"/>
                  </a:lnTo>
                  <a:lnTo>
                    <a:pt x="29933" y="23075"/>
                  </a:lnTo>
                  <a:lnTo>
                    <a:pt x="29933" y="23469"/>
                  </a:lnTo>
                  <a:lnTo>
                    <a:pt x="31292" y="25971"/>
                  </a:lnTo>
                  <a:lnTo>
                    <a:pt x="31686" y="27127"/>
                  </a:lnTo>
                  <a:lnTo>
                    <a:pt x="31686" y="28854"/>
                  </a:lnTo>
                  <a:lnTo>
                    <a:pt x="31292" y="2885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0" name="object 3430"/>
            <p:cNvSpPr/>
            <p:nvPr/>
          </p:nvSpPr>
          <p:spPr>
            <a:xfrm>
              <a:off x="4148979" y="2081390"/>
              <a:ext cx="60960" cy="76200"/>
            </a:xfrm>
            <a:custGeom>
              <a:avLst/>
              <a:gdLst/>
              <a:ahLst/>
              <a:cxnLst/>
              <a:rect l="l" t="t" r="r" b="b"/>
              <a:pathLst>
                <a:path w="60960" h="76200">
                  <a:moveTo>
                    <a:pt x="28435" y="73406"/>
                  </a:moveTo>
                  <a:lnTo>
                    <a:pt x="26479" y="73406"/>
                  </a:lnTo>
                  <a:lnTo>
                    <a:pt x="26479" y="73787"/>
                  </a:lnTo>
                  <a:lnTo>
                    <a:pt x="26873" y="74168"/>
                  </a:lnTo>
                  <a:lnTo>
                    <a:pt x="26479" y="74549"/>
                  </a:lnTo>
                  <a:lnTo>
                    <a:pt x="27660" y="75692"/>
                  </a:lnTo>
                  <a:lnTo>
                    <a:pt x="27660" y="74930"/>
                  </a:lnTo>
                  <a:lnTo>
                    <a:pt x="28041" y="74549"/>
                  </a:lnTo>
                  <a:lnTo>
                    <a:pt x="28041" y="73787"/>
                  </a:lnTo>
                  <a:lnTo>
                    <a:pt x="28435" y="73406"/>
                  </a:lnTo>
                  <a:close/>
                </a:path>
                <a:path w="60960" h="76200">
                  <a:moveTo>
                    <a:pt x="42646" y="73787"/>
                  </a:moveTo>
                  <a:lnTo>
                    <a:pt x="39344" y="73787"/>
                  </a:lnTo>
                  <a:lnTo>
                    <a:pt x="39344" y="74168"/>
                  </a:lnTo>
                  <a:lnTo>
                    <a:pt x="39535" y="74168"/>
                  </a:lnTo>
                  <a:lnTo>
                    <a:pt x="39535" y="74549"/>
                  </a:lnTo>
                  <a:lnTo>
                    <a:pt x="39928" y="74930"/>
                  </a:lnTo>
                  <a:lnTo>
                    <a:pt x="41097" y="74930"/>
                  </a:lnTo>
                  <a:lnTo>
                    <a:pt x="41097" y="75438"/>
                  </a:lnTo>
                  <a:lnTo>
                    <a:pt x="41871" y="75692"/>
                  </a:lnTo>
                  <a:lnTo>
                    <a:pt x="41871" y="75438"/>
                  </a:lnTo>
                  <a:lnTo>
                    <a:pt x="42265" y="74930"/>
                  </a:lnTo>
                  <a:lnTo>
                    <a:pt x="41871" y="74549"/>
                  </a:lnTo>
                  <a:lnTo>
                    <a:pt x="42646" y="73787"/>
                  </a:lnTo>
                  <a:close/>
                </a:path>
                <a:path w="60960" h="76200">
                  <a:moveTo>
                    <a:pt x="43040" y="73787"/>
                  </a:moveTo>
                  <a:lnTo>
                    <a:pt x="42646" y="73787"/>
                  </a:lnTo>
                  <a:lnTo>
                    <a:pt x="42646" y="74168"/>
                  </a:lnTo>
                  <a:lnTo>
                    <a:pt x="43040" y="74168"/>
                  </a:lnTo>
                  <a:lnTo>
                    <a:pt x="43040" y="73787"/>
                  </a:lnTo>
                  <a:close/>
                </a:path>
                <a:path w="60960" h="76200">
                  <a:moveTo>
                    <a:pt x="29997" y="72517"/>
                  </a:moveTo>
                  <a:lnTo>
                    <a:pt x="26098" y="72517"/>
                  </a:lnTo>
                  <a:lnTo>
                    <a:pt x="26098" y="73787"/>
                  </a:lnTo>
                  <a:lnTo>
                    <a:pt x="26479" y="73787"/>
                  </a:lnTo>
                  <a:lnTo>
                    <a:pt x="26479" y="73406"/>
                  </a:lnTo>
                  <a:lnTo>
                    <a:pt x="29603" y="73406"/>
                  </a:lnTo>
                  <a:lnTo>
                    <a:pt x="29603" y="73025"/>
                  </a:lnTo>
                  <a:lnTo>
                    <a:pt x="29997" y="72644"/>
                  </a:lnTo>
                  <a:close/>
                </a:path>
                <a:path w="60960" h="76200">
                  <a:moveTo>
                    <a:pt x="29210" y="73406"/>
                  </a:moveTo>
                  <a:lnTo>
                    <a:pt x="28435" y="73406"/>
                  </a:lnTo>
                  <a:lnTo>
                    <a:pt x="28435" y="73787"/>
                  </a:lnTo>
                  <a:lnTo>
                    <a:pt x="29210" y="73787"/>
                  </a:lnTo>
                  <a:lnTo>
                    <a:pt x="29210" y="73406"/>
                  </a:lnTo>
                  <a:close/>
                </a:path>
                <a:path w="60960" h="76200">
                  <a:moveTo>
                    <a:pt x="43815" y="72517"/>
                  </a:moveTo>
                  <a:lnTo>
                    <a:pt x="38557" y="72517"/>
                  </a:lnTo>
                  <a:lnTo>
                    <a:pt x="38950" y="73025"/>
                  </a:lnTo>
                  <a:lnTo>
                    <a:pt x="38557" y="73406"/>
                  </a:lnTo>
                  <a:lnTo>
                    <a:pt x="38950" y="73406"/>
                  </a:lnTo>
                  <a:lnTo>
                    <a:pt x="38950" y="73787"/>
                  </a:lnTo>
                  <a:lnTo>
                    <a:pt x="43434" y="73787"/>
                  </a:lnTo>
                  <a:lnTo>
                    <a:pt x="43815" y="73025"/>
                  </a:lnTo>
                  <a:lnTo>
                    <a:pt x="43434" y="73025"/>
                  </a:lnTo>
                  <a:lnTo>
                    <a:pt x="43434" y="72644"/>
                  </a:lnTo>
                  <a:lnTo>
                    <a:pt x="43815" y="72517"/>
                  </a:lnTo>
                  <a:close/>
                </a:path>
                <a:path w="60960" h="76200">
                  <a:moveTo>
                    <a:pt x="50050" y="72136"/>
                  </a:moveTo>
                  <a:lnTo>
                    <a:pt x="49276" y="72136"/>
                  </a:lnTo>
                  <a:lnTo>
                    <a:pt x="49072" y="72517"/>
                  </a:lnTo>
                  <a:lnTo>
                    <a:pt x="47129" y="72517"/>
                  </a:lnTo>
                  <a:lnTo>
                    <a:pt x="47523" y="72644"/>
                  </a:lnTo>
                  <a:lnTo>
                    <a:pt x="47129" y="73025"/>
                  </a:lnTo>
                  <a:lnTo>
                    <a:pt x="47523" y="73025"/>
                  </a:lnTo>
                  <a:lnTo>
                    <a:pt x="49072" y="73787"/>
                  </a:lnTo>
                  <a:lnTo>
                    <a:pt x="49276" y="72644"/>
                  </a:lnTo>
                  <a:lnTo>
                    <a:pt x="50050" y="72136"/>
                  </a:lnTo>
                  <a:close/>
                </a:path>
                <a:path w="60960" h="76200">
                  <a:moveTo>
                    <a:pt x="37782" y="72517"/>
                  </a:moveTo>
                  <a:lnTo>
                    <a:pt x="36614" y="72517"/>
                  </a:lnTo>
                  <a:lnTo>
                    <a:pt x="37007" y="72644"/>
                  </a:lnTo>
                  <a:lnTo>
                    <a:pt x="36614" y="73025"/>
                  </a:lnTo>
                  <a:lnTo>
                    <a:pt x="37007" y="73406"/>
                  </a:lnTo>
                  <a:lnTo>
                    <a:pt x="37007" y="73025"/>
                  </a:lnTo>
                  <a:lnTo>
                    <a:pt x="37388" y="72644"/>
                  </a:lnTo>
                  <a:lnTo>
                    <a:pt x="37782" y="72517"/>
                  </a:lnTo>
                  <a:close/>
                </a:path>
                <a:path w="60960" h="76200">
                  <a:moveTo>
                    <a:pt x="22402" y="70993"/>
                  </a:moveTo>
                  <a:lnTo>
                    <a:pt x="18694" y="70993"/>
                  </a:lnTo>
                  <a:lnTo>
                    <a:pt x="18694" y="71374"/>
                  </a:lnTo>
                  <a:lnTo>
                    <a:pt x="19862" y="71374"/>
                  </a:lnTo>
                  <a:lnTo>
                    <a:pt x="20256" y="71755"/>
                  </a:lnTo>
                  <a:lnTo>
                    <a:pt x="20256" y="72136"/>
                  </a:lnTo>
                  <a:lnTo>
                    <a:pt x="20840" y="72136"/>
                  </a:lnTo>
                  <a:lnTo>
                    <a:pt x="20840" y="72517"/>
                  </a:lnTo>
                  <a:lnTo>
                    <a:pt x="21234" y="72517"/>
                  </a:lnTo>
                  <a:lnTo>
                    <a:pt x="22783" y="72644"/>
                  </a:lnTo>
                  <a:lnTo>
                    <a:pt x="22783" y="71755"/>
                  </a:lnTo>
                  <a:lnTo>
                    <a:pt x="22402" y="71374"/>
                  </a:lnTo>
                  <a:lnTo>
                    <a:pt x="22402" y="70993"/>
                  </a:lnTo>
                  <a:close/>
                </a:path>
                <a:path w="60960" h="76200">
                  <a:moveTo>
                    <a:pt x="30962" y="71755"/>
                  </a:moveTo>
                  <a:lnTo>
                    <a:pt x="25120" y="71755"/>
                  </a:lnTo>
                  <a:lnTo>
                    <a:pt x="25120" y="72644"/>
                  </a:lnTo>
                  <a:lnTo>
                    <a:pt x="25323" y="72644"/>
                  </a:lnTo>
                  <a:lnTo>
                    <a:pt x="30581" y="72517"/>
                  </a:lnTo>
                  <a:lnTo>
                    <a:pt x="30581" y="72136"/>
                  </a:lnTo>
                  <a:lnTo>
                    <a:pt x="30962" y="72136"/>
                  </a:lnTo>
                  <a:lnTo>
                    <a:pt x="30962" y="71755"/>
                  </a:lnTo>
                  <a:close/>
                </a:path>
                <a:path w="60960" h="76200">
                  <a:moveTo>
                    <a:pt x="36614" y="72517"/>
                  </a:moveTo>
                  <a:lnTo>
                    <a:pt x="36220" y="72517"/>
                  </a:lnTo>
                  <a:lnTo>
                    <a:pt x="36614" y="72517"/>
                  </a:lnTo>
                  <a:close/>
                </a:path>
                <a:path w="60960" h="76200">
                  <a:moveTo>
                    <a:pt x="38176" y="72517"/>
                  </a:moveTo>
                  <a:lnTo>
                    <a:pt x="37782" y="72517"/>
                  </a:lnTo>
                  <a:lnTo>
                    <a:pt x="38176" y="72644"/>
                  </a:lnTo>
                  <a:close/>
                </a:path>
                <a:path w="60960" h="76200">
                  <a:moveTo>
                    <a:pt x="44792" y="72517"/>
                  </a:moveTo>
                  <a:lnTo>
                    <a:pt x="43815" y="72517"/>
                  </a:lnTo>
                  <a:lnTo>
                    <a:pt x="44792" y="72644"/>
                  </a:lnTo>
                  <a:close/>
                </a:path>
                <a:path w="60960" h="76200">
                  <a:moveTo>
                    <a:pt x="30962" y="72136"/>
                  </a:moveTo>
                  <a:lnTo>
                    <a:pt x="30581" y="72136"/>
                  </a:lnTo>
                  <a:lnTo>
                    <a:pt x="30581" y="72517"/>
                  </a:lnTo>
                  <a:lnTo>
                    <a:pt x="30962" y="72136"/>
                  </a:lnTo>
                  <a:close/>
                </a:path>
                <a:path w="60960" h="76200">
                  <a:moveTo>
                    <a:pt x="32524" y="72136"/>
                  </a:moveTo>
                  <a:lnTo>
                    <a:pt x="32131" y="72136"/>
                  </a:lnTo>
                  <a:lnTo>
                    <a:pt x="32524" y="72517"/>
                  </a:lnTo>
                  <a:lnTo>
                    <a:pt x="32524" y="72136"/>
                  </a:lnTo>
                  <a:close/>
                </a:path>
                <a:path w="60960" h="76200">
                  <a:moveTo>
                    <a:pt x="48691" y="70993"/>
                  </a:moveTo>
                  <a:lnTo>
                    <a:pt x="23571" y="70993"/>
                  </a:lnTo>
                  <a:lnTo>
                    <a:pt x="23571" y="71374"/>
                  </a:lnTo>
                  <a:lnTo>
                    <a:pt x="32524" y="71374"/>
                  </a:lnTo>
                  <a:lnTo>
                    <a:pt x="32524" y="72136"/>
                  </a:lnTo>
                  <a:lnTo>
                    <a:pt x="32918" y="72136"/>
                  </a:lnTo>
                  <a:lnTo>
                    <a:pt x="32918" y="72517"/>
                  </a:lnTo>
                  <a:lnTo>
                    <a:pt x="33299" y="72517"/>
                  </a:lnTo>
                  <a:lnTo>
                    <a:pt x="33299" y="71755"/>
                  </a:lnTo>
                  <a:lnTo>
                    <a:pt x="48691" y="71755"/>
                  </a:lnTo>
                  <a:lnTo>
                    <a:pt x="49072" y="71374"/>
                  </a:lnTo>
                  <a:lnTo>
                    <a:pt x="48691" y="70993"/>
                  </a:lnTo>
                  <a:close/>
                </a:path>
                <a:path w="60960" h="76200">
                  <a:moveTo>
                    <a:pt x="48691" y="71755"/>
                  </a:moveTo>
                  <a:lnTo>
                    <a:pt x="35052" y="71755"/>
                  </a:lnTo>
                  <a:lnTo>
                    <a:pt x="35839" y="72517"/>
                  </a:lnTo>
                  <a:lnTo>
                    <a:pt x="35839" y="72136"/>
                  </a:lnTo>
                  <a:lnTo>
                    <a:pt x="48882" y="72136"/>
                  </a:lnTo>
                  <a:lnTo>
                    <a:pt x="48691" y="71755"/>
                  </a:lnTo>
                  <a:close/>
                </a:path>
                <a:path w="60960" h="76200">
                  <a:moveTo>
                    <a:pt x="45186" y="72136"/>
                  </a:moveTo>
                  <a:lnTo>
                    <a:pt x="35839" y="72136"/>
                  </a:lnTo>
                  <a:lnTo>
                    <a:pt x="35839" y="72517"/>
                  </a:lnTo>
                  <a:lnTo>
                    <a:pt x="45186" y="72517"/>
                  </a:lnTo>
                  <a:lnTo>
                    <a:pt x="45186" y="72136"/>
                  </a:lnTo>
                  <a:close/>
                </a:path>
                <a:path w="60960" h="76200">
                  <a:moveTo>
                    <a:pt x="48882" y="72136"/>
                  </a:moveTo>
                  <a:lnTo>
                    <a:pt x="45186" y="72136"/>
                  </a:lnTo>
                  <a:lnTo>
                    <a:pt x="45186" y="72517"/>
                  </a:lnTo>
                  <a:lnTo>
                    <a:pt x="49072" y="72517"/>
                  </a:lnTo>
                  <a:lnTo>
                    <a:pt x="48882" y="72136"/>
                  </a:lnTo>
                  <a:close/>
                </a:path>
                <a:path w="60960" h="76200">
                  <a:moveTo>
                    <a:pt x="34467" y="71755"/>
                  </a:moveTo>
                  <a:lnTo>
                    <a:pt x="33693" y="71755"/>
                  </a:lnTo>
                  <a:lnTo>
                    <a:pt x="34086" y="72136"/>
                  </a:lnTo>
                  <a:lnTo>
                    <a:pt x="34467" y="71755"/>
                  </a:lnTo>
                  <a:close/>
                </a:path>
                <a:path w="60960" h="76200">
                  <a:moveTo>
                    <a:pt x="19862" y="71374"/>
                  </a:moveTo>
                  <a:lnTo>
                    <a:pt x="19088" y="71374"/>
                  </a:lnTo>
                  <a:lnTo>
                    <a:pt x="19088" y="71755"/>
                  </a:lnTo>
                  <a:lnTo>
                    <a:pt x="19862" y="71755"/>
                  </a:lnTo>
                  <a:lnTo>
                    <a:pt x="19862" y="71374"/>
                  </a:lnTo>
                  <a:close/>
                </a:path>
                <a:path w="60960" h="76200">
                  <a:moveTo>
                    <a:pt x="31750" y="71374"/>
                  </a:moveTo>
                  <a:lnTo>
                    <a:pt x="23952" y="71374"/>
                  </a:lnTo>
                  <a:lnTo>
                    <a:pt x="23952" y="71755"/>
                  </a:lnTo>
                  <a:lnTo>
                    <a:pt x="31356" y="71755"/>
                  </a:lnTo>
                  <a:lnTo>
                    <a:pt x="31750" y="71374"/>
                  </a:lnTo>
                  <a:close/>
                </a:path>
                <a:path w="60960" h="76200">
                  <a:moveTo>
                    <a:pt x="18694" y="70993"/>
                  </a:moveTo>
                  <a:lnTo>
                    <a:pt x="18313" y="70993"/>
                  </a:lnTo>
                  <a:lnTo>
                    <a:pt x="18313" y="71374"/>
                  </a:lnTo>
                  <a:lnTo>
                    <a:pt x="18694" y="70993"/>
                  </a:lnTo>
                  <a:close/>
                </a:path>
                <a:path w="60960" h="76200">
                  <a:moveTo>
                    <a:pt x="17145" y="70612"/>
                  </a:moveTo>
                  <a:lnTo>
                    <a:pt x="16751" y="70612"/>
                  </a:lnTo>
                  <a:lnTo>
                    <a:pt x="16751" y="70993"/>
                  </a:lnTo>
                  <a:lnTo>
                    <a:pt x="17145" y="70993"/>
                  </a:lnTo>
                  <a:lnTo>
                    <a:pt x="17145" y="70612"/>
                  </a:lnTo>
                  <a:close/>
                </a:path>
                <a:path w="60960" h="76200">
                  <a:moveTo>
                    <a:pt x="17526" y="70612"/>
                  </a:moveTo>
                  <a:lnTo>
                    <a:pt x="17145" y="70612"/>
                  </a:lnTo>
                  <a:lnTo>
                    <a:pt x="17526" y="70993"/>
                  </a:lnTo>
                  <a:lnTo>
                    <a:pt x="17526" y="70612"/>
                  </a:lnTo>
                  <a:close/>
                </a:path>
                <a:path w="60960" h="76200">
                  <a:moveTo>
                    <a:pt x="49072" y="70231"/>
                  </a:moveTo>
                  <a:lnTo>
                    <a:pt x="15976" y="70231"/>
                  </a:lnTo>
                  <a:lnTo>
                    <a:pt x="16357" y="70612"/>
                  </a:lnTo>
                  <a:lnTo>
                    <a:pt x="17526" y="70612"/>
                  </a:lnTo>
                  <a:lnTo>
                    <a:pt x="17526" y="70993"/>
                  </a:lnTo>
                  <a:lnTo>
                    <a:pt x="49072" y="70993"/>
                  </a:lnTo>
                  <a:lnTo>
                    <a:pt x="49072" y="70231"/>
                  </a:lnTo>
                  <a:close/>
                </a:path>
                <a:path w="60960" h="76200">
                  <a:moveTo>
                    <a:pt x="49276" y="66929"/>
                  </a:moveTo>
                  <a:lnTo>
                    <a:pt x="11887" y="66929"/>
                  </a:lnTo>
                  <a:lnTo>
                    <a:pt x="11887" y="67310"/>
                  </a:lnTo>
                  <a:lnTo>
                    <a:pt x="12661" y="67691"/>
                  </a:lnTo>
                  <a:lnTo>
                    <a:pt x="13830" y="67691"/>
                  </a:lnTo>
                  <a:lnTo>
                    <a:pt x="13436" y="68072"/>
                  </a:lnTo>
                  <a:lnTo>
                    <a:pt x="14224" y="68199"/>
                  </a:lnTo>
                  <a:lnTo>
                    <a:pt x="13436" y="69088"/>
                  </a:lnTo>
                  <a:lnTo>
                    <a:pt x="14224" y="69469"/>
                  </a:lnTo>
                  <a:lnTo>
                    <a:pt x="15392" y="69469"/>
                  </a:lnTo>
                  <a:lnTo>
                    <a:pt x="15392" y="69850"/>
                  </a:lnTo>
                  <a:lnTo>
                    <a:pt x="15773" y="69850"/>
                  </a:lnTo>
                  <a:lnTo>
                    <a:pt x="15773" y="70231"/>
                  </a:lnTo>
                  <a:lnTo>
                    <a:pt x="15976" y="70612"/>
                  </a:lnTo>
                  <a:lnTo>
                    <a:pt x="15976" y="70231"/>
                  </a:lnTo>
                  <a:lnTo>
                    <a:pt x="49072" y="70231"/>
                  </a:lnTo>
                  <a:lnTo>
                    <a:pt x="49174" y="69469"/>
                  </a:lnTo>
                  <a:lnTo>
                    <a:pt x="49276" y="68072"/>
                  </a:lnTo>
                  <a:lnTo>
                    <a:pt x="49657" y="67691"/>
                  </a:lnTo>
                  <a:lnTo>
                    <a:pt x="49276" y="67310"/>
                  </a:lnTo>
                  <a:lnTo>
                    <a:pt x="49276" y="66929"/>
                  </a:lnTo>
                  <a:close/>
                </a:path>
                <a:path w="60960" h="76200">
                  <a:moveTo>
                    <a:pt x="8572" y="69469"/>
                  </a:moveTo>
                  <a:lnTo>
                    <a:pt x="8178" y="69469"/>
                  </a:lnTo>
                  <a:lnTo>
                    <a:pt x="8178" y="69850"/>
                  </a:lnTo>
                  <a:lnTo>
                    <a:pt x="8572" y="69850"/>
                  </a:lnTo>
                  <a:lnTo>
                    <a:pt x="8572" y="69469"/>
                  </a:lnTo>
                  <a:close/>
                </a:path>
                <a:path w="60960" h="76200">
                  <a:moveTo>
                    <a:pt x="9740" y="68199"/>
                  </a:moveTo>
                  <a:lnTo>
                    <a:pt x="7404" y="68199"/>
                  </a:lnTo>
                  <a:lnTo>
                    <a:pt x="7404" y="69088"/>
                  </a:lnTo>
                  <a:lnTo>
                    <a:pt x="7797" y="69088"/>
                  </a:lnTo>
                  <a:lnTo>
                    <a:pt x="7797" y="69469"/>
                  </a:lnTo>
                  <a:lnTo>
                    <a:pt x="8966" y="69469"/>
                  </a:lnTo>
                  <a:lnTo>
                    <a:pt x="9347" y="69088"/>
                  </a:lnTo>
                  <a:lnTo>
                    <a:pt x="9347" y="68707"/>
                  </a:lnTo>
                  <a:lnTo>
                    <a:pt x="9740" y="68707"/>
                  </a:lnTo>
                  <a:lnTo>
                    <a:pt x="9740" y="68199"/>
                  </a:lnTo>
                  <a:close/>
                </a:path>
                <a:path w="60960" h="76200">
                  <a:moveTo>
                    <a:pt x="10515" y="68199"/>
                  </a:moveTo>
                  <a:lnTo>
                    <a:pt x="10134" y="68199"/>
                  </a:lnTo>
                  <a:lnTo>
                    <a:pt x="10134" y="68707"/>
                  </a:lnTo>
                  <a:lnTo>
                    <a:pt x="10515" y="68707"/>
                  </a:lnTo>
                  <a:lnTo>
                    <a:pt x="10515" y="68199"/>
                  </a:lnTo>
                  <a:close/>
                </a:path>
                <a:path w="60960" h="76200">
                  <a:moveTo>
                    <a:pt x="10909" y="68072"/>
                  </a:moveTo>
                  <a:lnTo>
                    <a:pt x="7010" y="68072"/>
                  </a:lnTo>
                  <a:lnTo>
                    <a:pt x="7010" y="68199"/>
                  </a:lnTo>
                  <a:lnTo>
                    <a:pt x="10909" y="68199"/>
                  </a:lnTo>
                  <a:lnTo>
                    <a:pt x="10909" y="68072"/>
                  </a:lnTo>
                  <a:close/>
                </a:path>
                <a:path w="60960" h="76200">
                  <a:moveTo>
                    <a:pt x="10909" y="66929"/>
                  </a:moveTo>
                  <a:lnTo>
                    <a:pt x="4089" y="66929"/>
                  </a:lnTo>
                  <a:lnTo>
                    <a:pt x="4483" y="67310"/>
                  </a:lnTo>
                  <a:lnTo>
                    <a:pt x="4483" y="67691"/>
                  </a:lnTo>
                  <a:lnTo>
                    <a:pt x="5257" y="67691"/>
                  </a:lnTo>
                  <a:lnTo>
                    <a:pt x="5257" y="68072"/>
                  </a:lnTo>
                  <a:lnTo>
                    <a:pt x="6032" y="68072"/>
                  </a:lnTo>
                  <a:lnTo>
                    <a:pt x="6426" y="67691"/>
                  </a:lnTo>
                  <a:lnTo>
                    <a:pt x="6426" y="67310"/>
                  </a:lnTo>
                  <a:lnTo>
                    <a:pt x="10909" y="67310"/>
                  </a:lnTo>
                  <a:lnTo>
                    <a:pt x="10909" y="66929"/>
                  </a:lnTo>
                  <a:close/>
                </a:path>
                <a:path w="60960" h="76200">
                  <a:moveTo>
                    <a:pt x="11099" y="67310"/>
                  </a:moveTo>
                  <a:lnTo>
                    <a:pt x="6426" y="67310"/>
                  </a:lnTo>
                  <a:lnTo>
                    <a:pt x="6629" y="67691"/>
                  </a:lnTo>
                  <a:lnTo>
                    <a:pt x="6629" y="68072"/>
                  </a:lnTo>
                  <a:lnTo>
                    <a:pt x="11099" y="68072"/>
                  </a:lnTo>
                  <a:lnTo>
                    <a:pt x="11099" y="67310"/>
                  </a:lnTo>
                  <a:close/>
                </a:path>
                <a:path w="60960" h="76200">
                  <a:moveTo>
                    <a:pt x="4089" y="66929"/>
                  </a:moveTo>
                  <a:lnTo>
                    <a:pt x="3314" y="66929"/>
                  </a:lnTo>
                  <a:lnTo>
                    <a:pt x="3708" y="67310"/>
                  </a:lnTo>
                  <a:lnTo>
                    <a:pt x="4089" y="66929"/>
                  </a:lnTo>
                  <a:close/>
                </a:path>
                <a:path w="60960" h="76200">
                  <a:moveTo>
                    <a:pt x="49276" y="65786"/>
                  </a:moveTo>
                  <a:lnTo>
                    <a:pt x="1562" y="65786"/>
                  </a:lnTo>
                  <a:lnTo>
                    <a:pt x="1562" y="66167"/>
                  </a:lnTo>
                  <a:lnTo>
                    <a:pt x="2540" y="66167"/>
                  </a:lnTo>
                  <a:lnTo>
                    <a:pt x="2540" y="66929"/>
                  </a:lnTo>
                  <a:lnTo>
                    <a:pt x="49072" y="66929"/>
                  </a:lnTo>
                  <a:lnTo>
                    <a:pt x="49072" y="66548"/>
                  </a:lnTo>
                  <a:lnTo>
                    <a:pt x="49276" y="66167"/>
                  </a:lnTo>
                  <a:lnTo>
                    <a:pt x="49276" y="65786"/>
                  </a:lnTo>
                  <a:close/>
                </a:path>
                <a:path w="60960" h="76200">
                  <a:moveTo>
                    <a:pt x="49657" y="64643"/>
                  </a:moveTo>
                  <a:lnTo>
                    <a:pt x="393" y="64643"/>
                  </a:lnTo>
                  <a:lnTo>
                    <a:pt x="393" y="65405"/>
                  </a:lnTo>
                  <a:lnTo>
                    <a:pt x="0" y="65405"/>
                  </a:lnTo>
                  <a:lnTo>
                    <a:pt x="393" y="65786"/>
                  </a:lnTo>
                  <a:lnTo>
                    <a:pt x="393" y="66167"/>
                  </a:lnTo>
                  <a:lnTo>
                    <a:pt x="774" y="66548"/>
                  </a:lnTo>
                  <a:lnTo>
                    <a:pt x="774" y="66167"/>
                  </a:lnTo>
                  <a:lnTo>
                    <a:pt x="1562" y="66167"/>
                  </a:lnTo>
                  <a:lnTo>
                    <a:pt x="1562" y="65786"/>
                  </a:lnTo>
                  <a:lnTo>
                    <a:pt x="49276" y="65786"/>
                  </a:lnTo>
                  <a:lnTo>
                    <a:pt x="49276" y="65405"/>
                  </a:lnTo>
                  <a:lnTo>
                    <a:pt x="49657" y="64643"/>
                  </a:lnTo>
                  <a:close/>
                </a:path>
                <a:path w="60960" h="76200">
                  <a:moveTo>
                    <a:pt x="1168" y="66167"/>
                  </a:moveTo>
                  <a:lnTo>
                    <a:pt x="774" y="66167"/>
                  </a:lnTo>
                  <a:lnTo>
                    <a:pt x="1168" y="66548"/>
                  </a:lnTo>
                  <a:lnTo>
                    <a:pt x="1168" y="66167"/>
                  </a:lnTo>
                  <a:close/>
                </a:path>
                <a:path w="60960" h="76200">
                  <a:moveTo>
                    <a:pt x="50444" y="63500"/>
                  </a:moveTo>
                  <a:lnTo>
                    <a:pt x="393" y="63500"/>
                  </a:lnTo>
                  <a:lnTo>
                    <a:pt x="393" y="64262"/>
                  </a:lnTo>
                  <a:lnTo>
                    <a:pt x="774" y="64262"/>
                  </a:lnTo>
                  <a:lnTo>
                    <a:pt x="774" y="64643"/>
                  </a:lnTo>
                  <a:lnTo>
                    <a:pt x="50050" y="64643"/>
                  </a:lnTo>
                  <a:lnTo>
                    <a:pt x="50444" y="64262"/>
                  </a:lnTo>
                  <a:lnTo>
                    <a:pt x="50444" y="63500"/>
                  </a:lnTo>
                  <a:close/>
                </a:path>
                <a:path w="60960" h="76200">
                  <a:moveTo>
                    <a:pt x="3314" y="55372"/>
                  </a:moveTo>
                  <a:lnTo>
                    <a:pt x="2921" y="55372"/>
                  </a:lnTo>
                  <a:lnTo>
                    <a:pt x="2146" y="56134"/>
                  </a:lnTo>
                  <a:lnTo>
                    <a:pt x="2146" y="58420"/>
                  </a:lnTo>
                  <a:lnTo>
                    <a:pt x="2540" y="58674"/>
                  </a:lnTo>
                  <a:lnTo>
                    <a:pt x="2540" y="59055"/>
                  </a:lnTo>
                  <a:lnTo>
                    <a:pt x="1752" y="59436"/>
                  </a:lnTo>
                  <a:lnTo>
                    <a:pt x="2146" y="59436"/>
                  </a:lnTo>
                  <a:lnTo>
                    <a:pt x="1752" y="59817"/>
                  </a:lnTo>
                  <a:lnTo>
                    <a:pt x="1752" y="60198"/>
                  </a:lnTo>
                  <a:lnTo>
                    <a:pt x="1562" y="60579"/>
                  </a:lnTo>
                  <a:lnTo>
                    <a:pt x="1168" y="60960"/>
                  </a:lnTo>
                  <a:lnTo>
                    <a:pt x="774" y="61722"/>
                  </a:lnTo>
                  <a:lnTo>
                    <a:pt x="393" y="62103"/>
                  </a:lnTo>
                  <a:lnTo>
                    <a:pt x="774" y="62484"/>
                  </a:lnTo>
                  <a:lnTo>
                    <a:pt x="774" y="63500"/>
                  </a:lnTo>
                  <a:lnTo>
                    <a:pt x="50825" y="63500"/>
                  </a:lnTo>
                  <a:lnTo>
                    <a:pt x="50825" y="63246"/>
                  </a:lnTo>
                  <a:lnTo>
                    <a:pt x="50444" y="63246"/>
                  </a:lnTo>
                  <a:lnTo>
                    <a:pt x="50444" y="62484"/>
                  </a:lnTo>
                  <a:lnTo>
                    <a:pt x="50825" y="62103"/>
                  </a:lnTo>
                  <a:lnTo>
                    <a:pt x="51993" y="61722"/>
                  </a:lnTo>
                  <a:lnTo>
                    <a:pt x="52781" y="61722"/>
                  </a:lnTo>
                  <a:lnTo>
                    <a:pt x="53162" y="61341"/>
                  </a:lnTo>
                  <a:lnTo>
                    <a:pt x="53746" y="61341"/>
                  </a:lnTo>
                  <a:lnTo>
                    <a:pt x="54140" y="60960"/>
                  </a:lnTo>
                  <a:lnTo>
                    <a:pt x="56083" y="60960"/>
                  </a:lnTo>
                  <a:lnTo>
                    <a:pt x="56083" y="60579"/>
                  </a:lnTo>
                  <a:lnTo>
                    <a:pt x="58420" y="60579"/>
                  </a:lnTo>
                  <a:lnTo>
                    <a:pt x="58420" y="60198"/>
                  </a:lnTo>
                  <a:lnTo>
                    <a:pt x="59791" y="60198"/>
                  </a:lnTo>
                  <a:lnTo>
                    <a:pt x="59496" y="59055"/>
                  </a:lnTo>
                  <a:lnTo>
                    <a:pt x="59397" y="56896"/>
                  </a:lnTo>
                  <a:lnTo>
                    <a:pt x="59791" y="56515"/>
                  </a:lnTo>
                  <a:lnTo>
                    <a:pt x="4483" y="56515"/>
                  </a:lnTo>
                  <a:lnTo>
                    <a:pt x="3708" y="56134"/>
                  </a:lnTo>
                  <a:lnTo>
                    <a:pt x="3708" y="55753"/>
                  </a:lnTo>
                  <a:lnTo>
                    <a:pt x="3314" y="55372"/>
                  </a:lnTo>
                  <a:close/>
                </a:path>
                <a:path w="60960" h="76200">
                  <a:moveTo>
                    <a:pt x="55702" y="60960"/>
                  </a:moveTo>
                  <a:lnTo>
                    <a:pt x="54533" y="60960"/>
                  </a:lnTo>
                  <a:lnTo>
                    <a:pt x="54533" y="62484"/>
                  </a:lnTo>
                  <a:lnTo>
                    <a:pt x="54914" y="62103"/>
                  </a:lnTo>
                  <a:lnTo>
                    <a:pt x="55308" y="62103"/>
                  </a:lnTo>
                  <a:lnTo>
                    <a:pt x="55308" y="61722"/>
                  </a:lnTo>
                  <a:lnTo>
                    <a:pt x="55702" y="61722"/>
                  </a:lnTo>
                  <a:lnTo>
                    <a:pt x="55702" y="61341"/>
                  </a:lnTo>
                  <a:lnTo>
                    <a:pt x="56083" y="61341"/>
                  </a:lnTo>
                  <a:lnTo>
                    <a:pt x="55702" y="60960"/>
                  </a:lnTo>
                  <a:close/>
                </a:path>
                <a:path w="60960" h="76200">
                  <a:moveTo>
                    <a:pt x="57251" y="60579"/>
                  </a:moveTo>
                  <a:lnTo>
                    <a:pt x="56083" y="60579"/>
                  </a:lnTo>
                  <a:lnTo>
                    <a:pt x="56476" y="60960"/>
                  </a:lnTo>
                  <a:lnTo>
                    <a:pt x="56870" y="60960"/>
                  </a:lnTo>
                  <a:lnTo>
                    <a:pt x="56870" y="61341"/>
                  </a:lnTo>
                  <a:lnTo>
                    <a:pt x="57251" y="60960"/>
                  </a:lnTo>
                  <a:lnTo>
                    <a:pt x="57251" y="60579"/>
                  </a:lnTo>
                  <a:close/>
                </a:path>
                <a:path w="60960" h="76200">
                  <a:moveTo>
                    <a:pt x="5651" y="56134"/>
                  </a:moveTo>
                  <a:lnTo>
                    <a:pt x="5257" y="56515"/>
                  </a:lnTo>
                  <a:lnTo>
                    <a:pt x="5651" y="56515"/>
                  </a:lnTo>
                  <a:lnTo>
                    <a:pt x="5651" y="56134"/>
                  </a:lnTo>
                  <a:close/>
                </a:path>
                <a:path w="60960" h="76200">
                  <a:moveTo>
                    <a:pt x="7010" y="54991"/>
                  </a:moveTo>
                  <a:lnTo>
                    <a:pt x="6426" y="56134"/>
                  </a:lnTo>
                  <a:lnTo>
                    <a:pt x="6032" y="56134"/>
                  </a:lnTo>
                  <a:lnTo>
                    <a:pt x="5651" y="56515"/>
                  </a:lnTo>
                  <a:lnTo>
                    <a:pt x="59791" y="56515"/>
                  </a:lnTo>
                  <a:lnTo>
                    <a:pt x="59791" y="56134"/>
                  </a:lnTo>
                  <a:lnTo>
                    <a:pt x="6426" y="56134"/>
                  </a:lnTo>
                  <a:lnTo>
                    <a:pt x="6032" y="55753"/>
                  </a:lnTo>
                  <a:lnTo>
                    <a:pt x="7797" y="55753"/>
                  </a:lnTo>
                  <a:lnTo>
                    <a:pt x="7797" y="55372"/>
                  </a:lnTo>
                  <a:lnTo>
                    <a:pt x="7010" y="55372"/>
                  </a:lnTo>
                  <a:lnTo>
                    <a:pt x="7010" y="54991"/>
                  </a:lnTo>
                  <a:close/>
                </a:path>
                <a:path w="60960" h="76200">
                  <a:moveTo>
                    <a:pt x="11493" y="48133"/>
                  </a:moveTo>
                  <a:lnTo>
                    <a:pt x="11099" y="48895"/>
                  </a:lnTo>
                  <a:lnTo>
                    <a:pt x="10909" y="49022"/>
                  </a:lnTo>
                  <a:lnTo>
                    <a:pt x="10515" y="49022"/>
                  </a:lnTo>
                  <a:lnTo>
                    <a:pt x="10515" y="49403"/>
                  </a:lnTo>
                  <a:lnTo>
                    <a:pt x="10134" y="49403"/>
                  </a:lnTo>
                  <a:lnTo>
                    <a:pt x="10134" y="49784"/>
                  </a:lnTo>
                  <a:lnTo>
                    <a:pt x="9740" y="50165"/>
                  </a:lnTo>
                  <a:lnTo>
                    <a:pt x="10134" y="50165"/>
                  </a:lnTo>
                  <a:lnTo>
                    <a:pt x="8966" y="52070"/>
                  </a:lnTo>
                  <a:lnTo>
                    <a:pt x="8966" y="52451"/>
                  </a:lnTo>
                  <a:lnTo>
                    <a:pt x="8572" y="52451"/>
                  </a:lnTo>
                  <a:lnTo>
                    <a:pt x="8966" y="52832"/>
                  </a:lnTo>
                  <a:lnTo>
                    <a:pt x="8966" y="53213"/>
                  </a:lnTo>
                  <a:lnTo>
                    <a:pt x="8572" y="53594"/>
                  </a:lnTo>
                  <a:lnTo>
                    <a:pt x="8178" y="53594"/>
                  </a:lnTo>
                  <a:lnTo>
                    <a:pt x="8572" y="53848"/>
                  </a:lnTo>
                  <a:lnTo>
                    <a:pt x="8572" y="54229"/>
                  </a:lnTo>
                  <a:lnTo>
                    <a:pt x="8966" y="54610"/>
                  </a:lnTo>
                  <a:lnTo>
                    <a:pt x="8178" y="55372"/>
                  </a:lnTo>
                  <a:lnTo>
                    <a:pt x="8178" y="55753"/>
                  </a:lnTo>
                  <a:lnTo>
                    <a:pt x="59791" y="55753"/>
                  </a:lnTo>
                  <a:lnTo>
                    <a:pt x="59873" y="54991"/>
                  </a:lnTo>
                  <a:lnTo>
                    <a:pt x="60172" y="53594"/>
                  </a:lnTo>
                  <a:lnTo>
                    <a:pt x="60566" y="53213"/>
                  </a:lnTo>
                  <a:lnTo>
                    <a:pt x="60566" y="52451"/>
                  </a:lnTo>
                  <a:lnTo>
                    <a:pt x="59004" y="51308"/>
                  </a:lnTo>
                  <a:lnTo>
                    <a:pt x="59004" y="50546"/>
                  </a:lnTo>
                  <a:lnTo>
                    <a:pt x="13436" y="50546"/>
                  </a:lnTo>
                  <a:lnTo>
                    <a:pt x="13055" y="49784"/>
                  </a:lnTo>
                  <a:lnTo>
                    <a:pt x="13436" y="49022"/>
                  </a:lnTo>
                  <a:lnTo>
                    <a:pt x="10909" y="49022"/>
                  </a:lnTo>
                  <a:lnTo>
                    <a:pt x="13047" y="48895"/>
                  </a:lnTo>
                  <a:lnTo>
                    <a:pt x="11493" y="48387"/>
                  </a:lnTo>
                  <a:lnTo>
                    <a:pt x="11493" y="48133"/>
                  </a:lnTo>
                  <a:close/>
                </a:path>
                <a:path w="60960" h="76200">
                  <a:moveTo>
                    <a:pt x="7404" y="54991"/>
                  </a:moveTo>
                  <a:lnTo>
                    <a:pt x="7010" y="55372"/>
                  </a:lnTo>
                  <a:lnTo>
                    <a:pt x="7404" y="55372"/>
                  </a:lnTo>
                  <a:lnTo>
                    <a:pt x="7404" y="54991"/>
                  </a:lnTo>
                  <a:close/>
                </a:path>
                <a:path w="60960" h="76200">
                  <a:moveTo>
                    <a:pt x="7797" y="54991"/>
                  </a:moveTo>
                  <a:lnTo>
                    <a:pt x="7404" y="54991"/>
                  </a:lnTo>
                  <a:lnTo>
                    <a:pt x="7404" y="55372"/>
                  </a:lnTo>
                  <a:lnTo>
                    <a:pt x="7797" y="55372"/>
                  </a:lnTo>
                  <a:lnTo>
                    <a:pt x="7797" y="54991"/>
                  </a:lnTo>
                  <a:close/>
                </a:path>
                <a:path w="60960" h="76200">
                  <a:moveTo>
                    <a:pt x="8572" y="54610"/>
                  </a:moveTo>
                  <a:lnTo>
                    <a:pt x="8178" y="54610"/>
                  </a:lnTo>
                  <a:lnTo>
                    <a:pt x="8178" y="54991"/>
                  </a:lnTo>
                  <a:lnTo>
                    <a:pt x="8572" y="54991"/>
                  </a:lnTo>
                  <a:lnTo>
                    <a:pt x="8572" y="54610"/>
                  </a:lnTo>
                  <a:close/>
                </a:path>
                <a:path w="60960" h="76200">
                  <a:moveTo>
                    <a:pt x="18694" y="43688"/>
                  </a:moveTo>
                  <a:lnTo>
                    <a:pt x="17526" y="43688"/>
                  </a:lnTo>
                  <a:lnTo>
                    <a:pt x="17145" y="44069"/>
                  </a:lnTo>
                  <a:lnTo>
                    <a:pt x="16751" y="44196"/>
                  </a:lnTo>
                  <a:lnTo>
                    <a:pt x="15976" y="44958"/>
                  </a:lnTo>
                  <a:lnTo>
                    <a:pt x="15773" y="45339"/>
                  </a:lnTo>
                  <a:lnTo>
                    <a:pt x="15773" y="46863"/>
                  </a:lnTo>
                  <a:lnTo>
                    <a:pt x="15976" y="46863"/>
                  </a:lnTo>
                  <a:lnTo>
                    <a:pt x="15976" y="47625"/>
                  </a:lnTo>
                  <a:lnTo>
                    <a:pt x="16357" y="48133"/>
                  </a:lnTo>
                  <a:lnTo>
                    <a:pt x="15976" y="48895"/>
                  </a:lnTo>
                  <a:lnTo>
                    <a:pt x="15773" y="49022"/>
                  </a:lnTo>
                  <a:lnTo>
                    <a:pt x="13436" y="50546"/>
                  </a:lnTo>
                  <a:lnTo>
                    <a:pt x="59004" y="50546"/>
                  </a:lnTo>
                  <a:lnTo>
                    <a:pt x="58894" y="49784"/>
                  </a:lnTo>
                  <a:lnTo>
                    <a:pt x="58493" y="48387"/>
                  </a:lnTo>
                  <a:lnTo>
                    <a:pt x="58470" y="46863"/>
                  </a:lnTo>
                  <a:lnTo>
                    <a:pt x="58623" y="45720"/>
                  </a:lnTo>
                  <a:lnTo>
                    <a:pt x="58623" y="44069"/>
                  </a:lnTo>
                  <a:lnTo>
                    <a:pt x="19088" y="44069"/>
                  </a:lnTo>
                  <a:lnTo>
                    <a:pt x="18694" y="43688"/>
                  </a:lnTo>
                  <a:close/>
                </a:path>
                <a:path w="60960" h="76200">
                  <a:moveTo>
                    <a:pt x="23177" y="24384"/>
                  </a:moveTo>
                  <a:lnTo>
                    <a:pt x="22009" y="26162"/>
                  </a:lnTo>
                  <a:lnTo>
                    <a:pt x="21615" y="26543"/>
                  </a:lnTo>
                  <a:lnTo>
                    <a:pt x="20840" y="26924"/>
                  </a:lnTo>
                  <a:lnTo>
                    <a:pt x="20840" y="27305"/>
                  </a:lnTo>
                  <a:lnTo>
                    <a:pt x="21234" y="27305"/>
                  </a:lnTo>
                  <a:lnTo>
                    <a:pt x="21615" y="27686"/>
                  </a:lnTo>
                  <a:lnTo>
                    <a:pt x="22009" y="27686"/>
                  </a:lnTo>
                  <a:lnTo>
                    <a:pt x="22009" y="28448"/>
                  </a:lnTo>
                  <a:lnTo>
                    <a:pt x="22402" y="29210"/>
                  </a:lnTo>
                  <a:lnTo>
                    <a:pt x="22009" y="29210"/>
                  </a:lnTo>
                  <a:lnTo>
                    <a:pt x="22009" y="29845"/>
                  </a:lnTo>
                  <a:lnTo>
                    <a:pt x="22783" y="30607"/>
                  </a:lnTo>
                  <a:lnTo>
                    <a:pt x="23571" y="30988"/>
                  </a:lnTo>
                  <a:lnTo>
                    <a:pt x="23952" y="31369"/>
                  </a:lnTo>
                  <a:lnTo>
                    <a:pt x="23952" y="32131"/>
                  </a:lnTo>
                  <a:lnTo>
                    <a:pt x="24345" y="32512"/>
                  </a:lnTo>
                  <a:lnTo>
                    <a:pt x="23571" y="34036"/>
                  </a:lnTo>
                  <a:lnTo>
                    <a:pt x="23177" y="34417"/>
                  </a:lnTo>
                  <a:lnTo>
                    <a:pt x="23571" y="34925"/>
                  </a:lnTo>
                  <a:lnTo>
                    <a:pt x="23177" y="35687"/>
                  </a:lnTo>
                  <a:lnTo>
                    <a:pt x="22402" y="35687"/>
                  </a:lnTo>
                  <a:lnTo>
                    <a:pt x="22402" y="36195"/>
                  </a:lnTo>
                  <a:lnTo>
                    <a:pt x="22009" y="36957"/>
                  </a:lnTo>
                  <a:lnTo>
                    <a:pt x="22009" y="37338"/>
                  </a:lnTo>
                  <a:lnTo>
                    <a:pt x="22402" y="37719"/>
                  </a:lnTo>
                  <a:lnTo>
                    <a:pt x="22402" y="38100"/>
                  </a:lnTo>
                  <a:lnTo>
                    <a:pt x="22783" y="38481"/>
                  </a:lnTo>
                  <a:lnTo>
                    <a:pt x="23571" y="38481"/>
                  </a:lnTo>
                  <a:lnTo>
                    <a:pt x="23571" y="39243"/>
                  </a:lnTo>
                  <a:lnTo>
                    <a:pt x="23177" y="39370"/>
                  </a:lnTo>
                  <a:lnTo>
                    <a:pt x="23079" y="40132"/>
                  </a:lnTo>
                  <a:lnTo>
                    <a:pt x="22783" y="41275"/>
                  </a:lnTo>
                  <a:lnTo>
                    <a:pt x="22402" y="41656"/>
                  </a:lnTo>
                  <a:lnTo>
                    <a:pt x="21615" y="42037"/>
                  </a:lnTo>
                  <a:lnTo>
                    <a:pt x="21234" y="42037"/>
                  </a:lnTo>
                  <a:lnTo>
                    <a:pt x="21234" y="42418"/>
                  </a:lnTo>
                  <a:lnTo>
                    <a:pt x="20650" y="42926"/>
                  </a:lnTo>
                  <a:lnTo>
                    <a:pt x="20256" y="43307"/>
                  </a:lnTo>
                  <a:lnTo>
                    <a:pt x="19481" y="43688"/>
                  </a:lnTo>
                  <a:lnTo>
                    <a:pt x="19088" y="44069"/>
                  </a:lnTo>
                  <a:lnTo>
                    <a:pt x="58623" y="44069"/>
                  </a:lnTo>
                  <a:lnTo>
                    <a:pt x="58623" y="43688"/>
                  </a:lnTo>
                  <a:lnTo>
                    <a:pt x="58039" y="43688"/>
                  </a:lnTo>
                  <a:lnTo>
                    <a:pt x="58153" y="42926"/>
                  </a:lnTo>
                  <a:lnTo>
                    <a:pt x="58420" y="42037"/>
                  </a:lnTo>
                  <a:lnTo>
                    <a:pt x="56476" y="40894"/>
                  </a:lnTo>
                  <a:lnTo>
                    <a:pt x="55308" y="40132"/>
                  </a:lnTo>
                  <a:lnTo>
                    <a:pt x="52387" y="39370"/>
                  </a:lnTo>
                  <a:lnTo>
                    <a:pt x="51993" y="38100"/>
                  </a:lnTo>
                  <a:lnTo>
                    <a:pt x="52387" y="37338"/>
                  </a:lnTo>
                  <a:lnTo>
                    <a:pt x="52825" y="35687"/>
                  </a:lnTo>
                  <a:lnTo>
                    <a:pt x="23177" y="35687"/>
                  </a:lnTo>
                  <a:lnTo>
                    <a:pt x="22783" y="35306"/>
                  </a:lnTo>
                  <a:lnTo>
                    <a:pt x="52926" y="35306"/>
                  </a:lnTo>
                  <a:lnTo>
                    <a:pt x="53128" y="34544"/>
                  </a:lnTo>
                  <a:lnTo>
                    <a:pt x="53162" y="29845"/>
                  </a:lnTo>
                  <a:lnTo>
                    <a:pt x="53555" y="29845"/>
                  </a:lnTo>
                  <a:lnTo>
                    <a:pt x="53555" y="29591"/>
                  </a:lnTo>
                  <a:lnTo>
                    <a:pt x="52781" y="29591"/>
                  </a:lnTo>
                  <a:lnTo>
                    <a:pt x="52781" y="29210"/>
                  </a:lnTo>
                  <a:lnTo>
                    <a:pt x="52387" y="28829"/>
                  </a:lnTo>
                  <a:lnTo>
                    <a:pt x="51612" y="27686"/>
                  </a:lnTo>
                  <a:lnTo>
                    <a:pt x="51993" y="26924"/>
                  </a:lnTo>
                  <a:lnTo>
                    <a:pt x="51657" y="25019"/>
                  </a:lnTo>
                  <a:lnTo>
                    <a:pt x="23952" y="25019"/>
                  </a:lnTo>
                  <a:lnTo>
                    <a:pt x="23571" y="24765"/>
                  </a:lnTo>
                  <a:lnTo>
                    <a:pt x="23177" y="24384"/>
                  </a:lnTo>
                  <a:close/>
                </a:path>
                <a:path w="60960" h="76200">
                  <a:moveTo>
                    <a:pt x="25120" y="23241"/>
                  </a:moveTo>
                  <a:lnTo>
                    <a:pt x="23952" y="25019"/>
                  </a:lnTo>
                  <a:lnTo>
                    <a:pt x="51657" y="25019"/>
                  </a:lnTo>
                  <a:lnTo>
                    <a:pt x="51612" y="23622"/>
                  </a:lnTo>
                  <a:lnTo>
                    <a:pt x="25323" y="23622"/>
                  </a:lnTo>
                  <a:lnTo>
                    <a:pt x="25120" y="23241"/>
                  </a:lnTo>
                  <a:close/>
                </a:path>
                <a:path w="60960" h="76200">
                  <a:moveTo>
                    <a:pt x="26479" y="22479"/>
                  </a:moveTo>
                  <a:lnTo>
                    <a:pt x="25323" y="23622"/>
                  </a:lnTo>
                  <a:lnTo>
                    <a:pt x="51612" y="23622"/>
                  </a:lnTo>
                  <a:lnTo>
                    <a:pt x="51415" y="22860"/>
                  </a:lnTo>
                  <a:lnTo>
                    <a:pt x="26873" y="22860"/>
                  </a:lnTo>
                  <a:lnTo>
                    <a:pt x="26479" y="22479"/>
                  </a:lnTo>
                  <a:close/>
                </a:path>
                <a:path w="60960" h="76200">
                  <a:moveTo>
                    <a:pt x="31356" y="16510"/>
                  </a:moveTo>
                  <a:lnTo>
                    <a:pt x="30187" y="17653"/>
                  </a:lnTo>
                  <a:lnTo>
                    <a:pt x="29997" y="18034"/>
                  </a:lnTo>
                  <a:lnTo>
                    <a:pt x="29997" y="18415"/>
                  </a:lnTo>
                  <a:lnTo>
                    <a:pt x="29603" y="18796"/>
                  </a:lnTo>
                  <a:lnTo>
                    <a:pt x="29603" y="19177"/>
                  </a:lnTo>
                  <a:lnTo>
                    <a:pt x="29210" y="19558"/>
                  </a:lnTo>
                  <a:lnTo>
                    <a:pt x="28829" y="20320"/>
                  </a:lnTo>
                  <a:lnTo>
                    <a:pt x="28435" y="20574"/>
                  </a:lnTo>
                  <a:lnTo>
                    <a:pt x="28041" y="20955"/>
                  </a:lnTo>
                  <a:lnTo>
                    <a:pt x="28041" y="21336"/>
                  </a:lnTo>
                  <a:lnTo>
                    <a:pt x="27266" y="22098"/>
                  </a:lnTo>
                  <a:lnTo>
                    <a:pt x="27266" y="22479"/>
                  </a:lnTo>
                  <a:lnTo>
                    <a:pt x="26873" y="22479"/>
                  </a:lnTo>
                  <a:lnTo>
                    <a:pt x="27266" y="22860"/>
                  </a:lnTo>
                  <a:lnTo>
                    <a:pt x="51415" y="22860"/>
                  </a:lnTo>
                  <a:lnTo>
                    <a:pt x="51317" y="22479"/>
                  </a:lnTo>
                  <a:lnTo>
                    <a:pt x="51396" y="20955"/>
                  </a:lnTo>
                  <a:lnTo>
                    <a:pt x="51612" y="19558"/>
                  </a:lnTo>
                  <a:lnTo>
                    <a:pt x="51993" y="18796"/>
                  </a:lnTo>
                  <a:lnTo>
                    <a:pt x="52781" y="17653"/>
                  </a:lnTo>
                  <a:lnTo>
                    <a:pt x="52781" y="16891"/>
                  </a:lnTo>
                  <a:lnTo>
                    <a:pt x="31750" y="16891"/>
                  </a:lnTo>
                  <a:lnTo>
                    <a:pt x="31356" y="16510"/>
                  </a:lnTo>
                  <a:close/>
                </a:path>
                <a:path w="60960" h="76200">
                  <a:moveTo>
                    <a:pt x="40309" y="762"/>
                  </a:moveTo>
                  <a:lnTo>
                    <a:pt x="37782" y="762"/>
                  </a:lnTo>
                  <a:lnTo>
                    <a:pt x="37388" y="1143"/>
                  </a:lnTo>
                  <a:lnTo>
                    <a:pt x="37388" y="2159"/>
                  </a:lnTo>
                  <a:lnTo>
                    <a:pt x="37007" y="2921"/>
                  </a:lnTo>
                  <a:lnTo>
                    <a:pt x="36614" y="3302"/>
                  </a:lnTo>
                  <a:lnTo>
                    <a:pt x="37007" y="3683"/>
                  </a:lnTo>
                  <a:lnTo>
                    <a:pt x="37007" y="4064"/>
                  </a:lnTo>
                  <a:lnTo>
                    <a:pt x="36614" y="4445"/>
                  </a:lnTo>
                  <a:lnTo>
                    <a:pt x="36614" y="5207"/>
                  </a:lnTo>
                  <a:lnTo>
                    <a:pt x="36220" y="5588"/>
                  </a:lnTo>
                  <a:lnTo>
                    <a:pt x="36220" y="6096"/>
                  </a:lnTo>
                  <a:lnTo>
                    <a:pt x="35839" y="6096"/>
                  </a:lnTo>
                  <a:lnTo>
                    <a:pt x="35052" y="6858"/>
                  </a:lnTo>
                  <a:lnTo>
                    <a:pt x="34861" y="7239"/>
                  </a:lnTo>
                  <a:lnTo>
                    <a:pt x="34467" y="7620"/>
                  </a:lnTo>
                  <a:lnTo>
                    <a:pt x="34467" y="10033"/>
                  </a:lnTo>
                  <a:lnTo>
                    <a:pt x="34086" y="10414"/>
                  </a:lnTo>
                  <a:lnTo>
                    <a:pt x="34086" y="10922"/>
                  </a:lnTo>
                  <a:lnTo>
                    <a:pt x="33693" y="11303"/>
                  </a:lnTo>
                  <a:lnTo>
                    <a:pt x="34086" y="11684"/>
                  </a:lnTo>
                  <a:lnTo>
                    <a:pt x="34467" y="11684"/>
                  </a:lnTo>
                  <a:lnTo>
                    <a:pt x="33693" y="13208"/>
                  </a:lnTo>
                  <a:lnTo>
                    <a:pt x="33693" y="13589"/>
                  </a:lnTo>
                  <a:lnTo>
                    <a:pt x="32918" y="14351"/>
                  </a:lnTo>
                  <a:lnTo>
                    <a:pt x="32131" y="16129"/>
                  </a:lnTo>
                  <a:lnTo>
                    <a:pt x="31750" y="16891"/>
                  </a:lnTo>
                  <a:lnTo>
                    <a:pt x="52781" y="16891"/>
                  </a:lnTo>
                  <a:lnTo>
                    <a:pt x="52781" y="16129"/>
                  </a:lnTo>
                  <a:lnTo>
                    <a:pt x="52387" y="14732"/>
                  </a:lnTo>
                  <a:lnTo>
                    <a:pt x="51993" y="13970"/>
                  </a:lnTo>
                  <a:lnTo>
                    <a:pt x="51612" y="13589"/>
                  </a:lnTo>
                  <a:lnTo>
                    <a:pt x="49276" y="10922"/>
                  </a:lnTo>
                  <a:lnTo>
                    <a:pt x="49174" y="10414"/>
                  </a:lnTo>
                  <a:lnTo>
                    <a:pt x="49072" y="10033"/>
                  </a:lnTo>
                  <a:lnTo>
                    <a:pt x="46736" y="6858"/>
                  </a:lnTo>
                  <a:lnTo>
                    <a:pt x="46355" y="6096"/>
                  </a:lnTo>
                  <a:lnTo>
                    <a:pt x="45567" y="5969"/>
                  </a:lnTo>
                  <a:lnTo>
                    <a:pt x="44792" y="5588"/>
                  </a:lnTo>
                  <a:lnTo>
                    <a:pt x="43815" y="4826"/>
                  </a:lnTo>
                  <a:lnTo>
                    <a:pt x="43434" y="4826"/>
                  </a:lnTo>
                  <a:lnTo>
                    <a:pt x="43040" y="4445"/>
                  </a:lnTo>
                  <a:lnTo>
                    <a:pt x="42265" y="4445"/>
                  </a:lnTo>
                  <a:lnTo>
                    <a:pt x="41871" y="4064"/>
                  </a:lnTo>
                  <a:lnTo>
                    <a:pt x="40703" y="4064"/>
                  </a:lnTo>
                  <a:lnTo>
                    <a:pt x="40309" y="3683"/>
                  </a:lnTo>
                  <a:lnTo>
                    <a:pt x="40309" y="3302"/>
                  </a:lnTo>
                  <a:lnTo>
                    <a:pt x="40703" y="2921"/>
                  </a:lnTo>
                  <a:lnTo>
                    <a:pt x="40703" y="2159"/>
                  </a:lnTo>
                  <a:lnTo>
                    <a:pt x="41097" y="2159"/>
                  </a:lnTo>
                  <a:lnTo>
                    <a:pt x="41097" y="1270"/>
                  </a:lnTo>
                  <a:lnTo>
                    <a:pt x="40703" y="1270"/>
                  </a:lnTo>
                  <a:lnTo>
                    <a:pt x="40309" y="762"/>
                  </a:lnTo>
                  <a:close/>
                </a:path>
                <a:path w="60960" h="76200">
                  <a:moveTo>
                    <a:pt x="39535" y="381"/>
                  </a:moveTo>
                  <a:lnTo>
                    <a:pt x="38176" y="381"/>
                  </a:lnTo>
                  <a:lnTo>
                    <a:pt x="38176" y="762"/>
                  </a:lnTo>
                  <a:lnTo>
                    <a:pt x="39535" y="762"/>
                  </a:lnTo>
                  <a:lnTo>
                    <a:pt x="39535" y="381"/>
                  </a:lnTo>
                  <a:close/>
                </a:path>
                <a:path w="60960" h="76200">
                  <a:moveTo>
                    <a:pt x="38950" y="0"/>
                  </a:moveTo>
                  <a:lnTo>
                    <a:pt x="38557" y="381"/>
                  </a:lnTo>
                  <a:lnTo>
                    <a:pt x="39344" y="381"/>
                  </a:lnTo>
                  <a:lnTo>
                    <a:pt x="38950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1" name="object 3431"/>
            <p:cNvSpPr/>
            <p:nvPr/>
          </p:nvSpPr>
          <p:spPr>
            <a:xfrm>
              <a:off x="4148979" y="2081313"/>
              <a:ext cx="60960" cy="76200"/>
            </a:xfrm>
            <a:custGeom>
              <a:avLst/>
              <a:gdLst/>
              <a:ahLst/>
              <a:cxnLst/>
              <a:rect l="l" t="t" r="r" b="b"/>
              <a:pathLst>
                <a:path w="60960" h="76200">
                  <a:moveTo>
                    <a:pt x="60566" y="52501"/>
                  </a:moveTo>
                  <a:lnTo>
                    <a:pt x="60566" y="52882"/>
                  </a:lnTo>
                  <a:lnTo>
                    <a:pt x="60566" y="53263"/>
                  </a:lnTo>
                  <a:lnTo>
                    <a:pt x="60172" y="53657"/>
                  </a:lnTo>
                  <a:lnTo>
                    <a:pt x="59791" y="55384"/>
                  </a:lnTo>
                  <a:lnTo>
                    <a:pt x="59791" y="55765"/>
                  </a:lnTo>
                  <a:lnTo>
                    <a:pt x="59791" y="56159"/>
                  </a:lnTo>
                  <a:lnTo>
                    <a:pt x="59791" y="56540"/>
                  </a:lnTo>
                  <a:lnTo>
                    <a:pt x="59397" y="56921"/>
                  </a:lnTo>
                  <a:lnTo>
                    <a:pt x="59397" y="57315"/>
                  </a:lnTo>
                  <a:lnTo>
                    <a:pt x="59397" y="58077"/>
                  </a:lnTo>
                  <a:lnTo>
                    <a:pt x="59397" y="58648"/>
                  </a:lnTo>
                  <a:lnTo>
                    <a:pt x="59791" y="60198"/>
                  </a:lnTo>
                  <a:lnTo>
                    <a:pt x="59397" y="60198"/>
                  </a:lnTo>
                  <a:lnTo>
                    <a:pt x="59004" y="60198"/>
                  </a:lnTo>
                  <a:lnTo>
                    <a:pt x="58623" y="60198"/>
                  </a:lnTo>
                  <a:lnTo>
                    <a:pt x="58420" y="60198"/>
                  </a:lnTo>
                  <a:lnTo>
                    <a:pt x="58420" y="60579"/>
                  </a:lnTo>
                  <a:lnTo>
                    <a:pt x="57645" y="60579"/>
                  </a:lnTo>
                  <a:lnTo>
                    <a:pt x="57251" y="60579"/>
                  </a:lnTo>
                  <a:lnTo>
                    <a:pt x="57251" y="60960"/>
                  </a:lnTo>
                  <a:lnTo>
                    <a:pt x="56870" y="61341"/>
                  </a:lnTo>
                  <a:lnTo>
                    <a:pt x="56870" y="60960"/>
                  </a:lnTo>
                  <a:lnTo>
                    <a:pt x="56476" y="60960"/>
                  </a:lnTo>
                  <a:lnTo>
                    <a:pt x="56083" y="60579"/>
                  </a:lnTo>
                  <a:lnTo>
                    <a:pt x="56083" y="60960"/>
                  </a:lnTo>
                  <a:lnTo>
                    <a:pt x="55702" y="60960"/>
                  </a:lnTo>
                  <a:lnTo>
                    <a:pt x="56083" y="61341"/>
                  </a:lnTo>
                  <a:lnTo>
                    <a:pt x="55702" y="61341"/>
                  </a:lnTo>
                  <a:lnTo>
                    <a:pt x="55702" y="61734"/>
                  </a:lnTo>
                  <a:lnTo>
                    <a:pt x="55308" y="61734"/>
                  </a:lnTo>
                  <a:lnTo>
                    <a:pt x="55308" y="62115"/>
                  </a:lnTo>
                  <a:lnTo>
                    <a:pt x="54914" y="62115"/>
                  </a:lnTo>
                  <a:lnTo>
                    <a:pt x="54533" y="62496"/>
                  </a:lnTo>
                  <a:lnTo>
                    <a:pt x="54533" y="62115"/>
                  </a:lnTo>
                  <a:lnTo>
                    <a:pt x="54533" y="61734"/>
                  </a:lnTo>
                  <a:lnTo>
                    <a:pt x="54533" y="61341"/>
                  </a:lnTo>
                  <a:lnTo>
                    <a:pt x="54533" y="60960"/>
                  </a:lnTo>
                  <a:lnTo>
                    <a:pt x="54140" y="60960"/>
                  </a:lnTo>
                  <a:lnTo>
                    <a:pt x="53746" y="61341"/>
                  </a:lnTo>
                  <a:lnTo>
                    <a:pt x="53162" y="61341"/>
                  </a:lnTo>
                  <a:lnTo>
                    <a:pt x="52781" y="61734"/>
                  </a:lnTo>
                  <a:lnTo>
                    <a:pt x="51993" y="61734"/>
                  </a:lnTo>
                  <a:lnTo>
                    <a:pt x="50825" y="62115"/>
                  </a:lnTo>
                  <a:lnTo>
                    <a:pt x="50444" y="62496"/>
                  </a:lnTo>
                  <a:lnTo>
                    <a:pt x="50444" y="62890"/>
                  </a:lnTo>
                  <a:lnTo>
                    <a:pt x="50444" y="63271"/>
                  </a:lnTo>
                  <a:lnTo>
                    <a:pt x="50825" y="63271"/>
                  </a:lnTo>
                  <a:lnTo>
                    <a:pt x="50825" y="63461"/>
                  </a:lnTo>
                  <a:lnTo>
                    <a:pt x="50444" y="63461"/>
                  </a:lnTo>
                  <a:lnTo>
                    <a:pt x="50444" y="63842"/>
                  </a:lnTo>
                  <a:lnTo>
                    <a:pt x="50444" y="64236"/>
                  </a:lnTo>
                  <a:lnTo>
                    <a:pt x="50050" y="64617"/>
                  </a:lnTo>
                  <a:lnTo>
                    <a:pt x="49657" y="64617"/>
                  </a:lnTo>
                  <a:lnTo>
                    <a:pt x="49276" y="65379"/>
                  </a:lnTo>
                  <a:lnTo>
                    <a:pt x="49276" y="65773"/>
                  </a:lnTo>
                  <a:lnTo>
                    <a:pt x="49276" y="66154"/>
                  </a:lnTo>
                  <a:lnTo>
                    <a:pt x="49072" y="66535"/>
                  </a:lnTo>
                  <a:lnTo>
                    <a:pt x="49072" y="66929"/>
                  </a:lnTo>
                  <a:lnTo>
                    <a:pt x="49276" y="66929"/>
                  </a:lnTo>
                  <a:lnTo>
                    <a:pt x="49276" y="67310"/>
                  </a:lnTo>
                  <a:lnTo>
                    <a:pt x="49657" y="67691"/>
                  </a:lnTo>
                  <a:lnTo>
                    <a:pt x="49276" y="68072"/>
                  </a:lnTo>
                  <a:lnTo>
                    <a:pt x="49276" y="68656"/>
                  </a:lnTo>
                  <a:lnTo>
                    <a:pt x="49276" y="69037"/>
                  </a:lnTo>
                  <a:lnTo>
                    <a:pt x="49072" y="69811"/>
                  </a:lnTo>
                  <a:lnTo>
                    <a:pt x="49072" y="70192"/>
                  </a:lnTo>
                  <a:lnTo>
                    <a:pt x="49072" y="70967"/>
                  </a:lnTo>
                  <a:lnTo>
                    <a:pt x="48691" y="70967"/>
                  </a:lnTo>
                  <a:lnTo>
                    <a:pt x="49072" y="71348"/>
                  </a:lnTo>
                  <a:lnTo>
                    <a:pt x="48691" y="71348"/>
                  </a:lnTo>
                  <a:lnTo>
                    <a:pt x="49072" y="71348"/>
                  </a:lnTo>
                  <a:lnTo>
                    <a:pt x="48691" y="71729"/>
                  </a:lnTo>
                  <a:lnTo>
                    <a:pt x="49072" y="72504"/>
                  </a:lnTo>
                  <a:lnTo>
                    <a:pt x="49276" y="72110"/>
                  </a:lnTo>
                  <a:lnTo>
                    <a:pt x="50050" y="72110"/>
                  </a:lnTo>
                  <a:lnTo>
                    <a:pt x="49276" y="72694"/>
                  </a:lnTo>
                  <a:lnTo>
                    <a:pt x="49072" y="73850"/>
                  </a:lnTo>
                  <a:lnTo>
                    <a:pt x="47523" y="73075"/>
                  </a:lnTo>
                  <a:lnTo>
                    <a:pt x="47129" y="73075"/>
                  </a:lnTo>
                  <a:lnTo>
                    <a:pt x="47523" y="72694"/>
                  </a:lnTo>
                  <a:lnTo>
                    <a:pt x="47129" y="72504"/>
                  </a:lnTo>
                  <a:lnTo>
                    <a:pt x="45186" y="72504"/>
                  </a:lnTo>
                  <a:lnTo>
                    <a:pt x="45186" y="72110"/>
                  </a:lnTo>
                  <a:lnTo>
                    <a:pt x="45186" y="72504"/>
                  </a:lnTo>
                  <a:lnTo>
                    <a:pt x="44792" y="72504"/>
                  </a:lnTo>
                  <a:lnTo>
                    <a:pt x="44792" y="72694"/>
                  </a:lnTo>
                  <a:lnTo>
                    <a:pt x="43815" y="72504"/>
                  </a:lnTo>
                  <a:lnTo>
                    <a:pt x="43434" y="72694"/>
                  </a:lnTo>
                  <a:lnTo>
                    <a:pt x="43815" y="72694"/>
                  </a:lnTo>
                  <a:lnTo>
                    <a:pt x="43434" y="72694"/>
                  </a:lnTo>
                  <a:lnTo>
                    <a:pt x="43434" y="73075"/>
                  </a:lnTo>
                  <a:lnTo>
                    <a:pt x="43815" y="73075"/>
                  </a:lnTo>
                  <a:lnTo>
                    <a:pt x="43434" y="73850"/>
                  </a:lnTo>
                  <a:lnTo>
                    <a:pt x="43040" y="73850"/>
                  </a:lnTo>
                  <a:lnTo>
                    <a:pt x="43040" y="74231"/>
                  </a:lnTo>
                  <a:lnTo>
                    <a:pt x="42646" y="74231"/>
                  </a:lnTo>
                  <a:lnTo>
                    <a:pt x="42646" y="73850"/>
                  </a:lnTo>
                  <a:lnTo>
                    <a:pt x="41871" y="74612"/>
                  </a:lnTo>
                  <a:lnTo>
                    <a:pt x="42265" y="74993"/>
                  </a:lnTo>
                  <a:lnTo>
                    <a:pt x="41871" y="75387"/>
                  </a:lnTo>
                  <a:lnTo>
                    <a:pt x="41871" y="75768"/>
                  </a:lnTo>
                  <a:lnTo>
                    <a:pt x="41097" y="75387"/>
                  </a:lnTo>
                  <a:lnTo>
                    <a:pt x="41097" y="74993"/>
                  </a:lnTo>
                  <a:lnTo>
                    <a:pt x="40703" y="74993"/>
                  </a:lnTo>
                  <a:lnTo>
                    <a:pt x="40309" y="74993"/>
                  </a:lnTo>
                  <a:lnTo>
                    <a:pt x="39928" y="74993"/>
                  </a:lnTo>
                  <a:lnTo>
                    <a:pt x="39535" y="74612"/>
                  </a:lnTo>
                  <a:lnTo>
                    <a:pt x="39535" y="74231"/>
                  </a:lnTo>
                  <a:lnTo>
                    <a:pt x="39344" y="74231"/>
                  </a:lnTo>
                  <a:lnTo>
                    <a:pt x="39344" y="73850"/>
                  </a:lnTo>
                  <a:lnTo>
                    <a:pt x="38950" y="73850"/>
                  </a:lnTo>
                  <a:lnTo>
                    <a:pt x="38950" y="73456"/>
                  </a:lnTo>
                  <a:lnTo>
                    <a:pt x="38557" y="73456"/>
                  </a:lnTo>
                  <a:lnTo>
                    <a:pt x="38950" y="73075"/>
                  </a:lnTo>
                  <a:lnTo>
                    <a:pt x="38557" y="72694"/>
                  </a:lnTo>
                  <a:lnTo>
                    <a:pt x="38557" y="72504"/>
                  </a:lnTo>
                  <a:lnTo>
                    <a:pt x="38176" y="72504"/>
                  </a:lnTo>
                  <a:lnTo>
                    <a:pt x="38176" y="72694"/>
                  </a:lnTo>
                  <a:lnTo>
                    <a:pt x="37782" y="72694"/>
                  </a:lnTo>
                  <a:lnTo>
                    <a:pt x="37782" y="72504"/>
                  </a:lnTo>
                  <a:lnTo>
                    <a:pt x="37388" y="72694"/>
                  </a:lnTo>
                  <a:lnTo>
                    <a:pt x="37007" y="73075"/>
                  </a:lnTo>
                  <a:lnTo>
                    <a:pt x="37007" y="73456"/>
                  </a:lnTo>
                  <a:lnTo>
                    <a:pt x="37007" y="73850"/>
                  </a:lnTo>
                  <a:lnTo>
                    <a:pt x="37007" y="73456"/>
                  </a:lnTo>
                  <a:lnTo>
                    <a:pt x="36614" y="73075"/>
                  </a:lnTo>
                  <a:lnTo>
                    <a:pt x="37007" y="72694"/>
                  </a:lnTo>
                  <a:lnTo>
                    <a:pt x="36614" y="72694"/>
                  </a:lnTo>
                  <a:lnTo>
                    <a:pt x="36614" y="72504"/>
                  </a:lnTo>
                  <a:lnTo>
                    <a:pt x="36220" y="72694"/>
                  </a:lnTo>
                  <a:lnTo>
                    <a:pt x="36220" y="72504"/>
                  </a:lnTo>
                  <a:lnTo>
                    <a:pt x="35839" y="72504"/>
                  </a:lnTo>
                  <a:lnTo>
                    <a:pt x="35839" y="72110"/>
                  </a:lnTo>
                  <a:lnTo>
                    <a:pt x="35839" y="72504"/>
                  </a:lnTo>
                  <a:lnTo>
                    <a:pt x="35445" y="72110"/>
                  </a:lnTo>
                  <a:lnTo>
                    <a:pt x="35052" y="71729"/>
                  </a:lnTo>
                  <a:lnTo>
                    <a:pt x="34861" y="71729"/>
                  </a:lnTo>
                  <a:lnTo>
                    <a:pt x="34467" y="71729"/>
                  </a:lnTo>
                  <a:lnTo>
                    <a:pt x="34086" y="72110"/>
                  </a:lnTo>
                  <a:lnTo>
                    <a:pt x="33693" y="71729"/>
                  </a:lnTo>
                  <a:lnTo>
                    <a:pt x="33299" y="71729"/>
                  </a:lnTo>
                  <a:lnTo>
                    <a:pt x="33299" y="72504"/>
                  </a:lnTo>
                  <a:lnTo>
                    <a:pt x="32918" y="72504"/>
                  </a:lnTo>
                  <a:lnTo>
                    <a:pt x="32918" y="72110"/>
                  </a:lnTo>
                  <a:lnTo>
                    <a:pt x="32524" y="72110"/>
                  </a:lnTo>
                  <a:lnTo>
                    <a:pt x="32524" y="72504"/>
                  </a:lnTo>
                  <a:lnTo>
                    <a:pt x="32131" y="72110"/>
                  </a:lnTo>
                  <a:lnTo>
                    <a:pt x="32524" y="72110"/>
                  </a:lnTo>
                  <a:lnTo>
                    <a:pt x="32524" y="71729"/>
                  </a:lnTo>
                  <a:lnTo>
                    <a:pt x="32524" y="71348"/>
                  </a:lnTo>
                  <a:lnTo>
                    <a:pt x="32131" y="71348"/>
                  </a:lnTo>
                  <a:lnTo>
                    <a:pt x="31750" y="71348"/>
                  </a:lnTo>
                  <a:lnTo>
                    <a:pt x="31356" y="71729"/>
                  </a:lnTo>
                  <a:lnTo>
                    <a:pt x="30962" y="71729"/>
                  </a:lnTo>
                  <a:lnTo>
                    <a:pt x="30962" y="72110"/>
                  </a:lnTo>
                  <a:lnTo>
                    <a:pt x="30581" y="72504"/>
                  </a:lnTo>
                  <a:lnTo>
                    <a:pt x="30581" y="72110"/>
                  </a:lnTo>
                  <a:lnTo>
                    <a:pt x="30581" y="72504"/>
                  </a:lnTo>
                  <a:lnTo>
                    <a:pt x="30187" y="72504"/>
                  </a:lnTo>
                  <a:lnTo>
                    <a:pt x="29997" y="72504"/>
                  </a:lnTo>
                  <a:lnTo>
                    <a:pt x="29997" y="72694"/>
                  </a:lnTo>
                  <a:lnTo>
                    <a:pt x="29603" y="73075"/>
                  </a:lnTo>
                  <a:lnTo>
                    <a:pt x="29603" y="73456"/>
                  </a:lnTo>
                  <a:lnTo>
                    <a:pt x="29210" y="73456"/>
                  </a:lnTo>
                  <a:lnTo>
                    <a:pt x="29210" y="73850"/>
                  </a:lnTo>
                  <a:lnTo>
                    <a:pt x="28829" y="73850"/>
                  </a:lnTo>
                  <a:lnTo>
                    <a:pt x="28435" y="73850"/>
                  </a:lnTo>
                  <a:lnTo>
                    <a:pt x="28435" y="73456"/>
                  </a:lnTo>
                  <a:lnTo>
                    <a:pt x="28041" y="73850"/>
                  </a:lnTo>
                  <a:lnTo>
                    <a:pt x="28041" y="74231"/>
                  </a:lnTo>
                  <a:lnTo>
                    <a:pt x="28041" y="74612"/>
                  </a:lnTo>
                  <a:lnTo>
                    <a:pt x="27660" y="74993"/>
                  </a:lnTo>
                  <a:lnTo>
                    <a:pt x="27660" y="75768"/>
                  </a:lnTo>
                  <a:lnTo>
                    <a:pt x="27266" y="75387"/>
                  </a:lnTo>
                  <a:lnTo>
                    <a:pt x="26873" y="74993"/>
                  </a:lnTo>
                  <a:lnTo>
                    <a:pt x="26479" y="74612"/>
                  </a:lnTo>
                  <a:lnTo>
                    <a:pt x="26873" y="74231"/>
                  </a:lnTo>
                  <a:lnTo>
                    <a:pt x="26479" y="73850"/>
                  </a:lnTo>
                  <a:lnTo>
                    <a:pt x="26479" y="73456"/>
                  </a:lnTo>
                  <a:lnTo>
                    <a:pt x="26479" y="73850"/>
                  </a:lnTo>
                  <a:lnTo>
                    <a:pt x="26098" y="73850"/>
                  </a:lnTo>
                  <a:lnTo>
                    <a:pt x="26098" y="73456"/>
                  </a:lnTo>
                  <a:lnTo>
                    <a:pt x="26098" y="73075"/>
                  </a:lnTo>
                  <a:lnTo>
                    <a:pt x="26098" y="72694"/>
                  </a:lnTo>
                  <a:lnTo>
                    <a:pt x="26098" y="72504"/>
                  </a:lnTo>
                  <a:lnTo>
                    <a:pt x="25704" y="72504"/>
                  </a:lnTo>
                  <a:lnTo>
                    <a:pt x="25323" y="72504"/>
                  </a:lnTo>
                  <a:lnTo>
                    <a:pt x="25323" y="72694"/>
                  </a:lnTo>
                  <a:lnTo>
                    <a:pt x="25120" y="72694"/>
                  </a:lnTo>
                  <a:lnTo>
                    <a:pt x="25120" y="72504"/>
                  </a:lnTo>
                  <a:lnTo>
                    <a:pt x="25323" y="72504"/>
                  </a:lnTo>
                  <a:lnTo>
                    <a:pt x="25120" y="72504"/>
                  </a:lnTo>
                  <a:lnTo>
                    <a:pt x="25120" y="72110"/>
                  </a:lnTo>
                  <a:lnTo>
                    <a:pt x="25120" y="71729"/>
                  </a:lnTo>
                  <a:lnTo>
                    <a:pt x="24739" y="71729"/>
                  </a:lnTo>
                  <a:lnTo>
                    <a:pt x="24345" y="71729"/>
                  </a:lnTo>
                  <a:lnTo>
                    <a:pt x="23952" y="71729"/>
                  </a:lnTo>
                  <a:lnTo>
                    <a:pt x="23952" y="71348"/>
                  </a:lnTo>
                  <a:lnTo>
                    <a:pt x="23571" y="71348"/>
                  </a:lnTo>
                  <a:lnTo>
                    <a:pt x="23571" y="70967"/>
                  </a:lnTo>
                  <a:lnTo>
                    <a:pt x="23177" y="70967"/>
                  </a:lnTo>
                  <a:lnTo>
                    <a:pt x="22783" y="70967"/>
                  </a:lnTo>
                  <a:lnTo>
                    <a:pt x="22402" y="70967"/>
                  </a:lnTo>
                  <a:lnTo>
                    <a:pt x="22402" y="71348"/>
                  </a:lnTo>
                  <a:lnTo>
                    <a:pt x="22783" y="71729"/>
                  </a:lnTo>
                  <a:lnTo>
                    <a:pt x="22783" y="72110"/>
                  </a:lnTo>
                  <a:lnTo>
                    <a:pt x="22783" y="72504"/>
                  </a:lnTo>
                  <a:lnTo>
                    <a:pt x="22783" y="72694"/>
                  </a:lnTo>
                  <a:lnTo>
                    <a:pt x="22402" y="72694"/>
                  </a:lnTo>
                  <a:lnTo>
                    <a:pt x="22009" y="72694"/>
                  </a:lnTo>
                  <a:lnTo>
                    <a:pt x="22009" y="73075"/>
                  </a:lnTo>
                  <a:lnTo>
                    <a:pt x="22009" y="72694"/>
                  </a:lnTo>
                  <a:lnTo>
                    <a:pt x="21615" y="72694"/>
                  </a:lnTo>
                  <a:lnTo>
                    <a:pt x="21234" y="72694"/>
                  </a:lnTo>
                  <a:lnTo>
                    <a:pt x="21234" y="72504"/>
                  </a:lnTo>
                  <a:lnTo>
                    <a:pt x="20840" y="72504"/>
                  </a:lnTo>
                  <a:lnTo>
                    <a:pt x="20840" y="72110"/>
                  </a:lnTo>
                  <a:lnTo>
                    <a:pt x="20650" y="72110"/>
                  </a:lnTo>
                  <a:lnTo>
                    <a:pt x="20256" y="72110"/>
                  </a:lnTo>
                  <a:lnTo>
                    <a:pt x="20256" y="71729"/>
                  </a:lnTo>
                  <a:lnTo>
                    <a:pt x="19862" y="71348"/>
                  </a:lnTo>
                  <a:lnTo>
                    <a:pt x="19862" y="71729"/>
                  </a:lnTo>
                  <a:lnTo>
                    <a:pt x="19481" y="71729"/>
                  </a:lnTo>
                  <a:lnTo>
                    <a:pt x="19088" y="71729"/>
                  </a:lnTo>
                  <a:lnTo>
                    <a:pt x="19088" y="71348"/>
                  </a:lnTo>
                  <a:lnTo>
                    <a:pt x="18694" y="71348"/>
                  </a:lnTo>
                  <a:lnTo>
                    <a:pt x="18694" y="70967"/>
                  </a:lnTo>
                  <a:lnTo>
                    <a:pt x="18313" y="71348"/>
                  </a:lnTo>
                  <a:lnTo>
                    <a:pt x="18313" y="70967"/>
                  </a:lnTo>
                  <a:lnTo>
                    <a:pt x="17919" y="70967"/>
                  </a:lnTo>
                  <a:lnTo>
                    <a:pt x="17526" y="70967"/>
                  </a:lnTo>
                  <a:lnTo>
                    <a:pt x="17526" y="70573"/>
                  </a:lnTo>
                  <a:lnTo>
                    <a:pt x="17526" y="70967"/>
                  </a:lnTo>
                  <a:lnTo>
                    <a:pt x="17145" y="70573"/>
                  </a:lnTo>
                  <a:lnTo>
                    <a:pt x="17145" y="70967"/>
                  </a:lnTo>
                  <a:lnTo>
                    <a:pt x="16751" y="70967"/>
                  </a:lnTo>
                  <a:lnTo>
                    <a:pt x="16751" y="70573"/>
                  </a:lnTo>
                  <a:lnTo>
                    <a:pt x="16357" y="70573"/>
                  </a:lnTo>
                  <a:lnTo>
                    <a:pt x="15976" y="70192"/>
                  </a:lnTo>
                  <a:lnTo>
                    <a:pt x="15976" y="70573"/>
                  </a:lnTo>
                  <a:lnTo>
                    <a:pt x="15773" y="70192"/>
                  </a:lnTo>
                  <a:lnTo>
                    <a:pt x="15773" y="69811"/>
                  </a:lnTo>
                  <a:lnTo>
                    <a:pt x="15392" y="69811"/>
                  </a:lnTo>
                  <a:lnTo>
                    <a:pt x="15392" y="69418"/>
                  </a:lnTo>
                  <a:lnTo>
                    <a:pt x="14998" y="69418"/>
                  </a:lnTo>
                  <a:lnTo>
                    <a:pt x="14605" y="69418"/>
                  </a:lnTo>
                  <a:lnTo>
                    <a:pt x="14224" y="69418"/>
                  </a:lnTo>
                  <a:lnTo>
                    <a:pt x="13436" y="69037"/>
                  </a:lnTo>
                  <a:lnTo>
                    <a:pt x="13830" y="68656"/>
                  </a:lnTo>
                  <a:lnTo>
                    <a:pt x="14224" y="68262"/>
                  </a:lnTo>
                  <a:lnTo>
                    <a:pt x="13436" y="68072"/>
                  </a:lnTo>
                  <a:lnTo>
                    <a:pt x="13830" y="67691"/>
                  </a:lnTo>
                  <a:lnTo>
                    <a:pt x="12661" y="67691"/>
                  </a:lnTo>
                  <a:lnTo>
                    <a:pt x="11887" y="67310"/>
                  </a:lnTo>
                  <a:lnTo>
                    <a:pt x="11887" y="66929"/>
                  </a:lnTo>
                  <a:lnTo>
                    <a:pt x="11493" y="66929"/>
                  </a:lnTo>
                  <a:lnTo>
                    <a:pt x="11099" y="66929"/>
                  </a:lnTo>
                  <a:lnTo>
                    <a:pt x="10909" y="66929"/>
                  </a:lnTo>
                  <a:lnTo>
                    <a:pt x="10909" y="67310"/>
                  </a:lnTo>
                  <a:lnTo>
                    <a:pt x="11099" y="67310"/>
                  </a:lnTo>
                  <a:lnTo>
                    <a:pt x="11099" y="67691"/>
                  </a:lnTo>
                  <a:lnTo>
                    <a:pt x="11099" y="68072"/>
                  </a:lnTo>
                  <a:lnTo>
                    <a:pt x="10909" y="68072"/>
                  </a:lnTo>
                  <a:lnTo>
                    <a:pt x="10909" y="68262"/>
                  </a:lnTo>
                  <a:lnTo>
                    <a:pt x="10515" y="68262"/>
                  </a:lnTo>
                  <a:lnTo>
                    <a:pt x="10515" y="68656"/>
                  </a:lnTo>
                  <a:lnTo>
                    <a:pt x="10515" y="68262"/>
                  </a:lnTo>
                  <a:lnTo>
                    <a:pt x="10515" y="68656"/>
                  </a:lnTo>
                  <a:lnTo>
                    <a:pt x="10134" y="68656"/>
                  </a:lnTo>
                  <a:lnTo>
                    <a:pt x="10134" y="68262"/>
                  </a:lnTo>
                  <a:lnTo>
                    <a:pt x="9740" y="68262"/>
                  </a:lnTo>
                  <a:lnTo>
                    <a:pt x="9347" y="68262"/>
                  </a:lnTo>
                  <a:lnTo>
                    <a:pt x="9740" y="68262"/>
                  </a:lnTo>
                  <a:lnTo>
                    <a:pt x="9740" y="68656"/>
                  </a:lnTo>
                  <a:lnTo>
                    <a:pt x="9347" y="68656"/>
                  </a:lnTo>
                  <a:lnTo>
                    <a:pt x="9347" y="69037"/>
                  </a:lnTo>
                  <a:lnTo>
                    <a:pt x="8966" y="69418"/>
                  </a:lnTo>
                  <a:lnTo>
                    <a:pt x="8572" y="69418"/>
                  </a:lnTo>
                  <a:lnTo>
                    <a:pt x="8572" y="69811"/>
                  </a:lnTo>
                  <a:lnTo>
                    <a:pt x="8178" y="69811"/>
                  </a:lnTo>
                  <a:lnTo>
                    <a:pt x="8178" y="69418"/>
                  </a:lnTo>
                  <a:lnTo>
                    <a:pt x="7797" y="69418"/>
                  </a:lnTo>
                  <a:lnTo>
                    <a:pt x="7797" y="69037"/>
                  </a:lnTo>
                  <a:lnTo>
                    <a:pt x="7404" y="69037"/>
                  </a:lnTo>
                  <a:lnTo>
                    <a:pt x="7404" y="68656"/>
                  </a:lnTo>
                  <a:lnTo>
                    <a:pt x="7404" y="68262"/>
                  </a:lnTo>
                  <a:lnTo>
                    <a:pt x="7010" y="68262"/>
                  </a:lnTo>
                  <a:lnTo>
                    <a:pt x="7010" y="68072"/>
                  </a:lnTo>
                  <a:lnTo>
                    <a:pt x="6629" y="68072"/>
                  </a:lnTo>
                  <a:lnTo>
                    <a:pt x="6629" y="67691"/>
                  </a:lnTo>
                  <a:lnTo>
                    <a:pt x="6426" y="67310"/>
                  </a:lnTo>
                  <a:lnTo>
                    <a:pt x="6426" y="67691"/>
                  </a:lnTo>
                  <a:lnTo>
                    <a:pt x="6032" y="68072"/>
                  </a:lnTo>
                  <a:lnTo>
                    <a:pt x="5651" y="68072"/>
                  </a:lnTo>
                  <a:lnTo>
                    <a:pt x="5257" y="68072"/>
                  </a:lnTo>
                  <a:lnTo>
                    <a:pt x="5257" y="68262"/>
                  </a:lnTo>
                  <a:lnTo>
                    <a:pt x="5257" y="68072"/>
                  </a:lnTo>
                  <a:lnTo>
                    <a:pt x="5257" y="67691"/>
                  </a:lnTo>
                  <a:lnTo>
                    <a:pt x="4876" y="67691"/>
                  </a:lnTo>
                  <a:lnTo>
                    <a:pt x="4876" y="68072"/>
                  </a:lnTo>
                  <a:lnTo>
                    <a:pt x="4876" y="67691"/>
                  </a:lnTo>
                  <a:lnTo>
                    <a:pt x="4483" y="67691"/>
                  </a:lnTo>
                  <a:lnTo>
                    <a:pt x="4483" y="67310"/>
                  </a:lnTo>
                  <a:lnTo>
                    <a:pt x="4089" y="66929"/>
                  </a:lnTo>
                  <a:lnTo>
                    <a:pt x="3708" y="67310"/>
                  </a:lnTo>
                  <a:lnTo>
                    <a:pt x="3314" y="66929"/>
                  </a:lnTo>
                  <a:lnTo>
                    <a:pt x="2921" y="66929"/>
                  </a:lnTo>
                  <a:lnTo>
                    <a:pt x="2540" y="66929"/>
                  </a:lnTo>
                  <a:lnTo>
                    <a:pt x="2540" y="66535"/>
                  </a:lnTo>
                  <a:lnTo>
                    <a:pt x="2540" y="66154"/>
                  </a:lnTo>
                  <a:lnTo>
                    <a:pt x="2146" y="66154"/>
                  </a:lnTo>
                  <a:lnTo>
                    <a:pt x="1752" y="66154"/>
                  </a:lnTo>
                  <a:lnTo>
                    <a:pt x="1562" y="66154"/>
                  </a:lnTo>
                  <a:lnTo>
                    <a:pt x="1562" y="65773"/>
                  </a:lnTo>
                  <a:lnTo>
                    <a:pt x="1562" y="66154"/>
                  </a:lnTo>
                  <a:lnTo>
                    <a:pt x="1168" y="66154"/>
                  </a:lnTo>
                  <a:lnTo>
                    <a:pt x="1168" y="66535"/>
                  </a:lnTo>
                  <a:lnTo>
                    <a:pt x="774" y="66154"/>
                  </a:lnTo>
                  <a:lnTo>
                    <a:pt x="774" y="66535"/>
                  </a:lnTo>
                  <a:lnTo>
                    <a:pt x="393" y="66154"/>
                  </a:lnTo>
                  <a:lnTo>
                    <a:pt x="393" y="65773"/>
                  </a:lnTo>
                  <a:lnTo>
                    <a:pt x="0" y="65379"/>
                  </a:lnTo>
                  <a:lnTo>
                    <a:pt x="393" y="65379"/>
                  </a:lnTo>
                  <a:lnTo>
                    <a:pt x="393" y="64998"/>
                  </a:lnTo>
                  <a:lnTo>
                    <a:pt x="393" y="64617"/>
                  </a:lnTo>
                  <a:lnTo>
                    <a:pt x="774" y="64617"/>
                  </a:lnTo>
                  <a:lnTo>
                    <a:pt x="774" y="64236"/>
                  </a:lnTo>
                  <a:lnTo>
                    <a:pt x="393" y="64236"/>
                  </a:lnTo>
                  <a:lnTo>
                    <a:pt x="393" y="63842"/>
                  </a:lnTo>
                  <a:lnTo>
                    <a:pt x="774" y="63842"/>
                  </a:lnTo>
                  <a:lnTo>
                    <a:pt x="393" y="63842"/>
                  </a:lnTo>
                  <a:lnTo>
                    <a:pt x="393" y="63461"/>
                  </a:lnTo>
                  <a:lnTo>
                    <a:pt x="774" y="63461"/>
                  </a:lnTo>
                  <a:lnTo>
                    <a:pt x="774" y="63271"/>
                  </a:lnTo>
                  <a:lnTo>
                    <a:pt x="774" y="62890"/>
                  </a:lnTo>
                  <a:lnTo>
                    <a:pt x="774" y="62496"/>
                  </a:lnTo>
                  <a:lnTo>
                    <a:pt x="393" y="62115"/>
                  </a:lnTo>
                  <a:lnTo>
                    <a:pt x="774" y="61734"/>
                  </a:lnTo>
                  <a:lnTo>
                    <a:pt x="1168" y="60960"/>
                  </a:lnTo>
                  <a:lnTo>
                    <a:pt x="1562" y="60579"/>
                  </a:lnTo>
                  <a:lnTo>
                    <a:pt x="1752" y="60198"/>
                  </a:lnTo>
                  <a:lnTo>
                    <a:pt x="1752" y="59804"/>
                  </a:lnTo>
                  <a:lnTo>
                    <a:pt x="2146" y="59423"/>
                  </a:lnTo>
                  <a:lnTo>
                    <a:pt x="1752" y="59423"/>
                  </a:lnTo>
                  <a:lnTo>
                    <a:pt x="2540" y="59042"/>
                  </a:lnTo>
                  <a:lnTo>
                    <a:pt x="2540" y="58648"/>
                  </a:lnTo>
                  <a:lnTo>
                    <a:pt x="2146" y="58458"/>
                  </a:lnTo>
                  <a:lnTo>
                    <a:pt x="2146" y="58077"/>
                  </a:lnTo>
                  <a:lnTo>
                    <a:pt x="2146" y="56159"/>
                  </a:lnTo>
                  <a:lnTo>
                    <a:pt x="2540" y="55765"/>
                  </a:lnTo>
                  <a:lnTo>
                    <a:pt x="2921" y="55384"/>
                  </a:lnTo>
                  <a:lnTo>
                    <a:pt x="3314" y="55384"/>
                  </a:lnTo>
                  <a:lnTo>
                    <a:pt x="3708" y="55765"/>
                  </a:lnTo>
                  <a:lnTo>
                    <a:pt x="3708" y="56159"/>
                  </a:lnTo>
                  <a:lnTo>
                    <a:pt x="4483" y="56540"/>
                  </a:lnTo>
                  <a:lnTo>
                    <a:pt x="4876" y="56540"/>
                  </a:lnTo>
                  <a:lnTo>
                    <a:pt x="5257" y="56540"/>
                  </a:lnTo>
                  <a:lnTo>
                    <a:pt x="5651" y="56159"/>
                  </a:lnTo>
                  <a:lnTo>
                    <a:pt x="5651" y="56540"/>
                  </a:lnTo>
                  <a:lnTo>
                    <a:pt x="6032" y="56159"/>
                  </a:lnTo>
                  <a:lnTo>
                    <a:pt x="6032" y="55765"/>
                  </a:lnTo>
                  <a:lnTo>
                    <a:pt x="6426" y="56159"/>
                  </a:lnTo>
                  <a:lnTo>
                    <a:pt x="7010" y="55003"/>
                  </a:lnTo>
                  <a:lnTo>
                    <a:pt x="7010" y="55384"/>
                  </a:lnTo>
                  <a:lnTo>
                    <a:pt x="7404" y="55003"/>
                  </a:lnTo>
                  <a:lnTo>
                    <a:pt x="7404" y="55384"/>
                  </a:lnTo>
                  <a:lnTo>
                    <a:pt x="7404" y="55003"/>
                  </a:lnTo>
                  <a:lnTo>
                    <a:pt x="7797" y="55003"/>
                  </a:lnTo>
                  <a:lnTo>
                    <a:pt x="7797" y="55384"/>
                  </a:lnTo>
                  <a:lnTo>
                    <a:pt x="7404" y="55384"/>
                  </a:lnTo>
                  <a:lnTo>
                    <a:pt x="7797" y="55384"/>
                  </a:lnTo>
                  <a:lnTo>
                    <a:pt x="7797" y="55765"/>
                  </a:lnTo>
                  <a:lnTo>
                    <a:pt x="7797" y="55384"/>
                  </a:lnTo>
                  <a:lnTo>
                    <a:pt x="7797" y="55765"/>
                  </a:lnTo>
                  <a:lnTo>
                    <a:pt x="8178" y="55765"/>
                  </a:lnTo>
                  <a:lnTo>
                    <a:pt x="8178" y="55384"/>
                  </a:lnTo>
                  <a:lnTo>
                    <a:pt x="8572" y="55003"/>
                  </a:lnTo>
                  <a:lnTo>
                    <a:pt x="8178" y="55003"/>
                  </a:lnTo>
                  <a:lnTo>
                    <a:pt x="8178" y="54610"/>
                  </a:lnTo>
                  <a:lnTo>
                    <a:pt x="8572" y="54610"/>
                  </a:lnTo>
                  <a:lnTo>
                    <a:pt x="8572" y="55003"/>
                  </a:lnTo>
                  <a:lnTo>
                    <a:pt x="8966" y="54610"/>
                  </a:lnTo>
                  <a:lnTo>
                    <a:pt x="8572" y="54229"/>
                  </a:lnTo>
                  <a:lnTo>
                    <a:pt x="8572" y="53848"/>
                  </a:lnTo>
                  <a:lnTo>
                    <a:pt x="8178" y="53657"/>
                  </a:lnTo>
                  <a:lnTo>
                    <a:pt x="8572" y="53657"/>
                  </a:lnTo>
                  <a:lnTo>
                    <a:pt x="8966" y="53263"/>
                  </a:lnTo>
                  <a:lnTo>
                    <a:pt x="8966" y="52882"/>
                  </a:lnTo>
                  <a:lnTo>
                    <a:pt x="8572" y="52501"/>
                  </a:lnTo>
                  <a:lnTo>
                    <a:pt x="8966" y="52501"/>
                  </a:lnTo>
                  <a:lnTo>
                    <a:pt x="8966" y="52120"/>
                  </a:lnTo>
                  <a:lnTo>
                    <a:pt x="10134" y="50190"/>
                  </a:lnTo>
                  <a:lnTo>
                    <a:pt x="9740" y="50190"/>
                  </a:lnTo>
                  <a:lnTo>
                    <a:pt x="10134" y="49809"/>
                  </a:lnTo>
                  <a:lnTo>
                    <a:pt x="10134" y="49428"/>
                  </a:lnTo>
                  <a:lnTo>
                    <a:pt x="10515" y="49428"/>
                  </a:lnTo>
                  <a:lnTo>
                    <a:pt x="10515" y="49034"/>
                  </a:lnTo>
                  <a:lnTo>
                    <a:pt x="10909" y="48844"/>
                  </a:lnTo>
                  <a:lnTo>
                    <a:pt x="10909" y="49034"/>
                  </a:lnTo>
                  <a:lnTo>
                    <a:pt x="11099" y="48844"/>
                  </a:lnTo>
                  <a:lnTo>
                    <a:pt x="11493" y="48082"/>
                  </a:lnTo>
                  <a:lnTo>
                    <a:pt x="11493" y="48463"/>
                  </a:lnTo>
                  <a:lnTo>
                    <a:pt x="13436" y="49034"/>
                  </a:lnTo>
                  <a:lnTo>
                    <a:pt x="13055" y="49809"/>
                  </a:lnTo>
                  <a:lnTo>
                    <a:pt x="13436" y="50584"/>
                  </a:lnTo>
                  <a:lnTo>
                    <a:pt x="15773" y="49034"/>
                  </a:lnTo>
                  <a:lnTo>
                    <a:pt x="15976" y="49034"/>
                  </a:lnTo>
                  <a:lnTo>
                    <a:pt x="15976" y="48844"/>
                  </a:lnTo>
                  <a:lnTo>
                    <a:pt x="16357" y="48082"/>
                  </a:lnTo>
                  <a:lnTo>
                    <a:pt x="15976" y="47688"/>
                  </a:lnTo>
                  <a:lnTo>
                    <a:pt x="15976" y="47307"/>
                  </a:lnTo>
                  <a:lnTo>
                    <a:pt x="15976" y="46926"/>
                  </a:lnTo>
                  <a:lnTo>
                    <a:pt x="15773" y="46926"/>
                  </a:lnTo>
                  <a:lnTo>
                    <a:pt x="15773" y="46545"/>
                  </a:lnTo>
                  <a:lnTo>
                    <a:pt x="15773" y="46151"/>
                  </a:lnTo>
                  <a:lnTo>
                    <a:pt x="15773" y="45770"/>
                  </a:lnTo>
                  <a:lnTo>
                    <a:pt x="15773" y="45389"/>
                  </a:lnTo>
                  <a:lnTo>
                    <a:pt x="15976" y="44996"/>
                  </a:lnTo>
                  <a:lnTo>
                    <a:pt x="16357" y="44615"/>
                  </a:lnTo>
                  <a:lnTo>
                    <a:pt x="16751" y="44234"/>
                  </a:lnTo>
                  <a:lnTo>
                    <a:pt x="17145" y="44043"/>
                  </a:lnTo>
                  <a:lnTo>
                    <a:pt x="17526" y="43649"/>
                  </a:lnTo>
                  <a:lnTo>
                    <a:pt x="17919" y="43649"/>
                  </a:lnTo>
                  <a:lnTo>
                    <a:pt x="18313" y="43649"/>
                  </a:lnTo>
                  <a:lnTo>
                    <a:pt x="18694" y="43649"/>
                  </a:lnTo>
                  <a:lnTo>
                    <a:pt x="19088" y="44043"/>
                  </a:lnTo>
                  <a:lnTo>
                    <a:pt x="19481" y="43649"/>
                  </a:lnTo>
                  <a:lnTo>
                    <a:pt x="20256" y="43268"/>
                  </a:lnTo>
                  <a:lnTo>
                    <a:pt x="20650" y="42887"/>
                  </a:lnTo>
                  <a:lnTo>
                    <a:pt x="21234" y="42494"/>
                  </a:lnTo>
                  <a:lnTo>
                    <a:pt x="21234" y="42113"/>
                  </a:lnTo>
                  <a:lnTo>
                    <a:pt x="21615" y="42113"/>
                  </a:lnTo>
                  <a:lnTo>
                    <a:pt x="22402" y="41732"/>
                  </a:lnTo>
                  <a:lnTo>
                    <a:pt x="22783" y="41351"/>
                  </a:lnTo>
                  <a:lnTo>
                    <a:pt x="23177" y="39814"/>
                  </a:lnTo>
                  <a:lnTo>
                    <a:pt x="23177" y="39420"/>
                  </a:lnTo>
                  <a:lnTo>
                    <a:pt x="23571" y="39230"/>
                  </a:lnTo>
                  <a:lnTo>
                    <a:pt x="23571" y="38849"/>
                  </a:lnTo>
                  <a:lnTo>
                    <a:pt x="23571" y="38468"/>
                  </a:lnTo>
                  <a:lnTo>
                    <a:pt x="23177" y="38468"/>
                  </a:lnTo>
                  <a:lnTo>
                    <a:pt x="22783" y="38468"/>
                  </a:lnTo>
                  <a:lnTo>
                    <a:pt x="22402" y="38074"/>
                  </a:lnTo>
                  <a:lnTo>
                    <a:pt x="22402" y="37693"/>
                  </a:lnTo>
                  <a:lnTo>
                    <a:pt x="22009" y="37312"/>
                  </a:lnTo>
                  <a:lnTo>
                    <a:pt x="22009" y="36918"/>
                  </a:lnTo>
                  <a:lnTo>
                    <a:pt x="22402" y="36156"/>
                  </a:lnTo>
                  <a:lnTo>
                    <a:pt x="22402" y="35763"/>
                  </a:lnTo>
                  <a:lnTo>
                    <a:pt x="22783" y="35382"/>
                  </a:lnTo>
                  <a:lnTo>
                    <a:pt x="23177" y="35763"/>
                  </a:lnTo>
                  <a:lnTo>
                    <a:pt x="23571" y="35001"/>
                  </a:lnTo>
                  <a:lnTo>
                    <a:pt x="23177" y="34620"/>
                  </a:lnTo>
                  <a:lnTo>
                    <a:pt x="23177" y="34429"/>
                  </a:lnTo>
                  <a:lnTo>
                    <a:pt x="23571" y="34036"/>
                  </a:lnTo>
                  <a:lnTo>
                    <a:pt x="24345" y="32499"/>
                  </a:lnTo>
                  <a:lnTo>
                    <a:pt x="23952" y="32118"/>
                  </a:lnTo>
                  <a:lnTo>
                    <a:pt x="23952" y="31343"/>
                  </a:lnTo>
                  <a:lnTo>
                    <a:pt x="23571" y="30962"/>
                  </a:lnTo>
                  <a:lnTo>
                    <a:pt x="22783" y="30581"/>
                  </a:lnTo>
                  <a:lnTo>
                    <a:pt x="22402" y="30187"/>
                  </a:lnTo>
                  <a:lnTo>
                    <a:pt x="22009" y="29806"/>
                  </a:lnTo>
                  <a:lnTo>
                    <a:pt x="22009" y="29235"/>
                  </a:lnTo>
                  <a:lnTo>
                    <a:pt x="22402" y="29235"/>
                  </a:lnTo>
                  <a:lnTo>
                    <a:pt x="22009" y="28460"/>
                  </a:lnTo>
                  <a:lnTo>
                    <a:pt x="22009" y="28079"/>
                  </a:lnTo>
                  <a:lnTo>
                    <a:pt x="22009" y="27698"/>
                  </a:lnTo>
                  <a:lnTo>
                    <a:pt x="21615" y="27698"/>
                  </a:lnTo>
                  <a:lnTo>
                    <a:pt x="21234" y="27305"/>
                  </a:lnTo>
                  <a:lnTo>
                    <a:pt x="20840" y="27305"/>
                  </a:lnTo>
                  <a:lnTo>
                    <a:pt x="20840" y="26924"/>
                  </a:lnTo>
                  <a:lnTo>
                    <a:pt x="21615" y="26543"/>
                  </a:lnTo>
                  <a:lnTo>
                    <a:pt x="22009" y="26149"/>
                  </a:lnTo>
                  <a:lnTo>
                    <a:pt x="23177" y="24422"/>
                  </a:lnTo>
                  <a:lnTo>
                    <a:pt x="23571" y="24815"/>
                  </a:lnTo>
                  <a:lnTo>
                    <a:pt x="23952" y="24993"/>
                  </a:lnTo>
                  <a:lnTo>
                    <a:pt x="25120" y="23266"/>
                  </a:lnTo>
                  <a:lnTo>
                    <a:pt x="25323" y="23660"/>
                  </a:lnTo>
                  <a:lnTo>
                    <a:pt x="25704" y="23266"/>
                  </a:lnTo>
                  <a:lnTo>
                    <a:pt x="26479" y="22504"/>
                  </a:lnTo>
                  <a:lnTo>
                    <a:pt x="26873" y="22885"/>
                  </a:lnTo>
                  <a:lnTo>
                    <a:pt x="27266" y="22885"/>
                  </a:lnTo>
                  <a:lnTo>
                    <a:pt x="26873" y="22504"/>
                  </a:lnTo>
                  <a:lnTo>
                    <a:pt x="27266" y="22504"/>
                  </a:lnTo>
                  <a:lnTo>
                    <a:pt x="27266" y="22110"/>
                  </a:lnTo>
                  <a:lnTo>
                    <a:pt x="27660" y="21729"/>
                  </a:lnTo>
                  <a:lnTo>
                    <a:pt x="28041" y="21348"/>
                  </a:lnTo>
                  <a:lnTo>
                    <a:pt x="28041" y="20967"/>
                  </a:lnTo>
                  <a:lnTo>
                    <a:pt x="28435" y="20574"/>
                  </a:lnTo>
                  <a:lnTo>
                    <a:pt x="28829" y="20383"/>
                  </a:lnTo>
                  <a:lnTo>
                    <a:pt x="29210" y="19621"/>
                  </a:lnTo>
                  <a:lnTo>
                    <a:pt x="29603" y="19227"/>
                  </a:lnTo>
                  <a:lnTo>
                    <a:pt x="29603" y="18846"/>
                  </a:lnTo>
                  <a:lnTo>
                    <a:pt x="29997" y="18465"/>
                  </a:lnTo>
                  <a:lnTo>
                    <a:pt x="29997" y="18084"/>
                  </a:lnTo>
                  <a:lnTo>
                    <a:pt x="30187" y="17691"/>
                  </a:lnTo>
                  <a:lnTo>
                    <a:pt x="30581" y="17310"/>
                  </a:lnTo>
                  <a:lnTo>
                    <a:pt x="30962" y="16929"/>
                  </a:lnTo>
                  <a:lnTo>
                    <a:pt x="31356" y="16535"/>
                  </a:lnTo>
                  <a:lnTo>
                    <a:pt x="31750" y="16929"/>
                  </a:lnTo>
                  <a:lnTo>
                    <a:pt x="32131" y="16154"/>
                  </a:lnTo>
                  <a:lnTo>
                    <a:pt x="32524" y="15189"/>
                  </a:lnTo>
                  <a:lnTo>
                    <a:pt x="32918" y="14427"/>
                  </a:lnTo>
                  <a:lnTo>
                    <a:pt x="33299" y="14033"/>
                  </a:lnTo>
                  <a:lnTo>
                    <a:pt x="33693" y="13652"/>
                  </a:lnTo>
                  <a:lnTo>
                    <a:pt x="33693" y="13271"/>
                  </a:lnTo>
                  <a:lnTo>
                    <a:pt x="34086" y="12496"/>
                  </a:lnTo>
                  <a:lnTo>
                    <a:pt x="34467" y="11734"/>
                  </a:lnTo>
                  <a:lnTo>
                    <a:pt x="34086" y="11734"/>
                  </a:lnTo>
                  <a:lnTo>
                    <a:pt x="33693" y="11341"/>
                  </a:lnTo>
                  <a:lnTo>
                    <a:pt x="34086" y="10960"/>
                  </a:lnTo>
                  <a:lnTo>
                    <a:pt x="34086" y="10769"/>
                  </a:lnTo>
                  <a:lnTo>
                    <a:pt x="34086" y="10388"/>
                  </a:lnTo>
                  <a:lnTo>
                    <a:pt x="34467" y="9994"/>
                  </a:lnTo>
                  <a:lnTo>
                    <a:pt x="34467" y="9613"/>
                  </a:lnTo>
                  <a:lnTo>
                    <a:pt x="34467" y="9232"/>
                  </a:lnTo>
                  <a:lnTo>
                    <a:pt x="34467" y="8851"/>
                  </a:lnTo>
                  <a:lnTo>
                    <a:pt x="34467" y="8077"/>
                  </a:lnTo>
                  <a:lnTo>
                    <a:pt x="34467" y="7696"/>
                  </a:lnTo>
                  <a:lnTo>
                    <a:pt x="34861" y="7315"/>
                  </a:lnTo>
                  <a:lnTo>
                    <a:pt x="35052" y="6921"/>
                  </a:lnTo>
                  <a:lnTo>
                    <a:pt x="35445" y="6540"/>
                  </a:lnTo>
                  <a:lnTo>
                    <a:pt x="35839" y="6159"/>
                  </a:lnTo>
                  <a:lnTo>
                    <a:pt x="36220" y="6159"/>
                  </a:lnTo>
                  <a:lnTo>
                    <a:pt x="36220" y="5969"/>
                  </a:lnTo>
                  <a:lnTo>
                    <a:pt x="36220" y="5575"/>
                  </a:lnTo>
                  <a:lnTo>
                    <a:pt x="36614" y="5194"/>
                  </a:lnTo>
                  <a:lnTo>
                    <a:pt x="36614" y="4813"/>
                  </a:lnTo>
                  <a:lnTo>
                    <a:pt x="36614" y="4419"/>
                  </a:lnTo>
                  <a:lnTo>
                    <a:pt x="37007" y="4038"/>
                  </a:lnTo>
                  <a:lnTo>
                    <a:pt x="37007" y="3657"/>
                  </a:lnTo>
                  <a:lnTo>
                    <a:pt x="36614" y="3276"/>
                  </a:lnTo>
                  <a:lnTo>
                    <a:pt x="37007" y="2882"/>
                  </a:lnTo>
                  <a:lnTo>
                    <a:pt x="37388" y="2120"/>
                  </a:lnTo>
                  <a:lnTo>
                    <a:pt x="37388" y="1727"/>
                  </a:lnTo>
                  <a:lnTo>
                    <a:pt x="37388" y="1346"/>
                  </a:lnTo>
                  <a:lnTo>
                    <a:pt x="37388" y="1155"/>
                  </a:lnTo>
                  <a:lnTo>
                    <a:pt x="37782" y="774"/>
                  </a:lnTo>
                  <a:lnTo>
                    <a:pt x="38176" y="774"/>
                  </a:lnTo>
                  <a:lnTo>
                    <a:pt x="38176" y="381"/>
                  </a:lnTo>
                  <a:lnTo>
                    <a:pt x="38557" y="381"/>
                  </a:lnTo>
                  <a:lnTo>
                    <a:pt x="38950" y="0"/>
                  </a:lnTo>
                  <a:lnTo>
                    <a:pt x="39344" y="381"/>
                  </a:lnTo>
                  <a:lnTo>
                    <a:pt x="39535" y="381"/>
                  </a:lnTo>
                  <a:lnTo>
                    <a:pt x="39535" y="774"/>
                  </a:lnTo>
                  <a:lnTo>
                    <a:pt x="39928" y="774"/>
                  </a:lnTo>
                  <a:lnTo>
                    <a:pt x="40309" y="774"/>
                  </a:lnTo>
                  <a:lnTo>
                    <a:pt x="40703" y="1155"/>
                  </a:lnTo>
                  <a:lnTo>
                    <a:pt x="40703" y="1346"/>
                  </a:lnTo>
                  <a:lnTo>
                    <a:pt x="41097" y="1346"/>
                  </a:lnTo>
                  <a:lnTo>
                    <a:pt x="41097" y="1727"/>
                  </a:lnTo>
                  <a:lnTo>
                    <a:pt x="41097" y="2120"/>
                  </a:lnTo>
                  <a:lnTo>
                    <a:pt x="40703" y="2120"/>
                  </a:lnTo>
                  <a:lnTo>
                    <a:pt x="40703" y="2501"/>
                  </a:lnTo>
                  <a:lnTo>
                    <a:pt x="40703" y="2882"/>
                  </a:lnTo>
                  <a:lnTo>
                    <a:pt x="40309" y="3276"/>
                  </a:lnTo>
                  <a:lnTo>
                    <a:pt x="40309" y="3657"/>
                  </a:lnTo>
                  <a:lnTo>
                    <a:pt x="40703" y="4038"/>
                  </a:lnTo>
                  <a:lnTo>
                    <a:pt x="41097" y="4038"/>
                  </a:lnTo>
                  <a:lnTo>
                    <a:pt x="41871" y="4038"/>
                  </a:lnTo>
                  <a:lnTo>
                    <a:pt x="42265" y="4419"/>
                  </a:lnTo>
                  <a:lnTo>
                    <a:pt x="43040" y="4419"/>
                  </a:lnTo>
                  <a:lnTo>
                    <a:pt x="43434" y="4813"/>
                  </a:lnTo>
                  <a:lnTo>
                    <a:pt x="43815" y="4813"/>
                  </a:lnTo>
                  <a:lnTo>
                    <a:pt x="44792" y="5575"/>
                  </a:lnTo>
                  <a:lnTo>
                    <a:pt x="45567" y="5969"/>
                  </a:lnTo>
                  <a:lnTo>
                    <a:pt x="46355" y="6159"/>
                  </a:lnTo>
                  <a:lnTo>
                    <a:pt x="46736" y="6921"/>
                  </a:lnTo>
                  <a:lnTo>
                    <a:pt x="47904" y="8458"/>
                  </a:lnTo>
                  <a:lnTo>
                    <a:pt x="49072" y="9994"/>
                  </a:lnTo>
                  <a:lnTo>
                    <a:pt x="49276" y="10769"/>
                  </a:lnTo>
                  <a:lnTo>
                    <a:pt x="49276" y="10960"/>
                  </a:lnTo>
                  <a:lnTo>
                    <a:pt x="51612" y="13652"/>
                  </a:lnTo>
                  <a:lnTo>
                    <a:pt x="51993" y="14033"/>
                  </a:lnTo>
                  <a:lnTo>
                    <a:pt x="52387" y="14808"/>
                  </a:lnTo>
                  <a:lnTo>
                    <a:pt x="52781" y="16154"/>
                  </a:lnTo>
                  <a:lnTo>
                    <a:pt x="52781" y="17691"/>
                  </a:lnTo>
                  <a:lnTo>
                    <a:pt x="51993" y="18846"/>
                  </a:lnTo>
                  <a:lnTo>
                    <a:pt x="51612" y="19621"/>
                  </a:lnTo>
                  <a:lnTo>
                    <a:pt x="51219" y="22110"/>
                  </a:lnTo>
                  <a:lnTo>
                    <a:pt x="51612" y="23660"/>
                  </a:lnTo>
                  <a:lnTo>
                    <a:pt x="51612" y="24815"/>
                  </a:lnTo>
                  <a:lnTo>
                    <a:pt x="51993" y="26924"/>
                  </a:lnTo>
                  <a:lnTo>
                    <a:pt x="51612" y="27698"/>
                  </a:lnTo>
                  <a:lnTo>
                    <a:pt x="52387" y="28841"/>
                  </a:lnTo>
                  <a:lnTo>
                    <a:pt x="52781" y="29235"/>
                  </a:lnTo>
                  <a:lnTo>
                    <a:pt x="52781" y="29616"/>
                  </a:lnTo>
                  <a:lnTo>
                    <a:pt x="53162" y="29616"/>
                  </a:lnTo>
                  <a:lnTo>
                    <a:pt x="53555" y="29616"/>
                  </a:lnTo>
                  <a:lnTo>
                    <a:pt x="53162" y="29616"/>
                  </a:lnTo>
                  <a:lnTo>
                    <a:pt x="53555" y="29616"/>
                  </a:lnTo>
                  <a:lnTo>
                    <a:pt x="53555" y="29806"/>
                  </a:lnTo>
                  <a:lnTo>
                    <a:pt x="53162" y="29806"/>
                  </a:lnTo>
                  <a:lnTo>
                    <a:pt x="53162" y="30187"/>
                  </a:lnTo>
                  <a:lnTo>
                    <a:pt x="53162" y="30581"/>
                  </a:lnTo>
                  <a:lnTo>
                    <a:pt x="53162" y="31737"/>
                  </a:lnTo>
                  <a:lnTo>
                    <a:pt x="53162" y="33274"/>
                  </a:lnTo>
                  <a:lnTo>
                    <a:pt x="53162" y="34429"/>
                  </a:lnTo>
                  <a:lnTo>
                    <a:pt x="52387" y="37312"/>
                  </a:lnTo>
                  <a:lnTo>
                    <a:pt x="51993" y="38074"/>
                  </a:lnTo>
                  <a:lnTo>
                    <a:pt x="52387" y="39420"/>
                  </a:lnTo>
                  <a:lnTo>
                    <a:pt x="55308" y="40195"/>
                  </a:lnTo>
                  <a:lnTo>
                    <a:pt x="56476" y="40957"/>
                  </a:lnTo>
                  <a:lnTo>
                    <a:pt x="58420" y="42113"/>
                  </a:lnTo>
                  <a:lnTo>
                    <a:pt x="58039" y="43268"/>
                  </a:lnTo>
                  <a:lnTo>
                    <a:pt x="58039" y="43649"/>
                  </a:lnTo>
                  <a:lnTo>
                    <a:pt x="58420" y="43649"/>
                  </a:lnTo>
                  <a:lnTo>
                    <a:pt x="58623" y="43649"/>
                  </a:lnTo>
                  <a:lnTo>
                    <a:pt x="58623" y="44234"/>
                  </a:lnTo>
                  <a:lnTo>
                    <a:pt x="58623" y="45770"/>
                  </a:lnTo>
                  <a:lnTo>
                    <a:pt x="58420" y="47307"/>
                  </a:lnTo>
                  <a:lnTo>
                    <a:pt x="58420" y="48082"/>
                  </a:lnTo>
                  <a:lnTo>
                    <a:pt x="59004" y="50190"/>
                  </a:lnTo>
                  <a:lnTo>
                    <a:pt x="59004" y="51346"/>
                  </a:lnTo>
                  <a:lnTo>
                    <a:pt x="60566" y="5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2" name="object 3432"/>
            <p:cNvSpPr/>
            <p:nvPr/>
          </p:nvSpPr>
          <p:spPr>
            <a:xfrm>
              <a:off x="4023544" y="2128388"/>
              <a:ext cx="22860" cy="28575"/>
            </a:xfrm>
            <a:custGeom>
              <a:avLst/>
              <a:gdLst/>
              <a:ahLst/>
              <a:cxnLst/>
              <a:rect l="l" t="t" r="r" b="b"/>
              <a:pathLst>
                <a:path w="22860" h="28575">
                  <a:moveTo>
                    <a:pt x="9385" y="28067"/>
                  </a:moveTo>
                  <a:lnTo>
                    <a:pt x="9004" y="28448"/>
                  </a:lnTo>
                  <a:lnTo>
                    <a:pt x="9385" y="28448"/>
                  </a:lnTo>
                  <a:lnTo>
                    <a:pt x="9385" y="28067"/>
                  </a:lnTo>
                  <a:close/>
                </a:path>
                <a:path w="22860" h="28575">
                  <a:moveTo>
                    <a:pt x="9778" y="27305"/>
                  </a:moveTo>
                  <a:lnTo>
                    <a:pt x="8026" y="27305"/>
                  </a:lnTo>
                  <a:lnTo>
                    <a:pt x="8026" y="27686"/>
                  </a:lnTo>
                  <a:lnTo>
                    <a:pt x="8407" y="27686"/>
                  </a:lnTo>
                  <a:lnTo>
                    <a:pt x="8407" y="28067"/>
                  </a:lnTo>
                  <a:lnTo>
                    <a:pt x="9385" y="28067"/>
                  </a:lnTo>
                  <a:lnTo>
                    <a:pt x="9778" y="27686"/>
                  </a:lnTo>
                  <a:lnTo>
                    <a:pt x="9778" y="27305"/>
                  </a:lnTo>
                  <a:close/>
                </a:path>
                <a:path w="22860" h="28575">
                  <a:moveTo>
                    <a:pt x="10172" y="26924"/>
                  </a:moveTo>
                  <a:lnTo>
                    <a:pt x="8407" y="26924"/>
                  </a:lnTo>
                  <a:lnTo>
                    <a:pt x="8407" y="27305"/>
                  </a:lnTo>
                  <a:lnTo>
                    <a:pt x="10172" y="27305"/>
                  </a:lnTo>
                  <a:lnTo>
                    <a:pt x="10172" y="26924"/>
                  </a:lnTo>
                  <a:close/>
                </a:path>
                <a:path w="22860" h="28575">
                  <a:moveTo>
                    <a:pt x="11341" y="26543"/>
                  </a:moveTo>
                  <a:lnTo>
                    <a:pt x="8610" y="26543"/>
                  </a:lnTo>
                  <a:lnTo>
                    <a:pt x="8610" y="26924"/>
                  </a:lnTo>
                  <a:lnTo>
                    <a:pt x="11341" y="26924"/>
                  </a:lnTo>
                  <a:lnTo>
                    <a:pt x="11341" y="26543"/>
                  </a:lnTo>
                  <a:close/>
                </a:path>
                <a:path w="22860" h="28575">
                  <a:moveTo>
                    <a:pt x="13106" y="24892"/>
                  </a:moveTo>
                  <a:lnTo>
                    <a:pt x="6070" y="24892"/>
                  </a:lnTo>
                  <a:lnTo>
                    <a:pt x="6070" y="25781"/>
                  </a:lnTo>
                  <a:lnTo>
                    <a:pt x="6845" y="25781"/>
                  </a:lnTo>
                  <a:lnTo>
                    <a:pt x="7238" y="26162"/>
                  </a:lnTo>
                  <a:lnTo>
                    <a:pt x="6845" y="26543"/>
                  </a:lnTo>
                  <a:lnTo>
                    <a:pt x="7632" y="26543"/>
                  </a:lnTo>
                  <a:lnTo>
                    <a:pt x="7632" y="25654"/>
                  </a:lnTo>
                  <a:lnTo>
                    <a:pt x="12915" y="25654"/>
                  </a:lnTo>
                  <a:lnTo>
                    <a:pt x="12915" y="25273"/>
                  </a:lnTo>
                  <a:lnTo>
                    <a:pt x="13106" y="25273"/>
                  </a:lnTo>
                  <a:lnTo>
                    <a:pt x="13106" y="24892"/>
                  </a:lnTo>
                  <a:close/>
                </a:path>
                <a:path w="22860" h="28575">
                  <a:moveTo>
                    <a:pt x="12522" y="25781"/>
                  </a:moveTo>
                  <a:lnTo>
                    <a:pt x="8407" y="25781"/>
                  </a:lnTo>
                  <a:lnTo>
                    <a:pt x="8407" y="26543"/>
                  </a:lnTo>
                  <a:lnTo>
                    <a:pt x="11734" y="26543"/>
                  </a:lnTo>
                  <a:lnTo>
                    <a:pt x="11734" y="26162"/>
                  </a:lnTo>
                  <a:lnTo>
                    <a:pt x="12522" y="26162"/>
                  </a:lnTo>
                  <a:lnTo>
                    <a:pt x="12522" y="25781"/>
                  </a:lnTo>
                  <a:close/>
                </a:path>
                <a:path w="22860" h="28575">
                  <a:moveTo>
                    <a:pt x="6845" y="25781"/>
                  </a:moveTo>
                  <a:lnTo>
                    <a:pt x="6451" y="25781"/>
                  </a:lnTo>
                  <a:lnTo>
                    <a:pt x="6451" y="26162"/>
                  </a:lnTo>
                  <a:lnTo>
                    <a:pt x="6845" y="26162"/>
                  </a:lnTo>
                  <a:lnTo>
                    <a:pt x="6845" y="25781"/>
                  </a:lnTo>
                  <a:close/>
                </a:path>
                <a:path w="22860" h="28575">
                  <a:moveTo>
                    <a:pt x="12522" y="25654"/>
                  </a:moveTo>
                  <a:lnTo>
                    <a:pt x="8026" y="25654"/>
                  </a:lnTo>
                  <a:lnTo>
                    <a:pt x="8026" y="26162"/>
                  </a:lnTo>
                  <a:lnTo>
                    <a:pt x="8407" y="26162"/>
                  </a:lnTo>
                  <a:lnTo>
                    <a:pt x="8407" y="25781"/>
                  </a:lnTo>
                  <a:lnTo>
                    <a:pt x="12522" y="25781"/>
                  </a:lnTo>
                  <a:lnTo>
                    <a:pt x="12522" y="25654"/>
                  </a:lnTo>
                  <a:close/>
                </a:path>
                <a:path w="22860" h="28575">
                  <a:moveTo>
                    <a:pt x="8026" y="25654"/>
                  </a:moveTo>
                  <a:lnTo>
                    <a:pt x="7632" y="25654"/>
                  </a:lnTo>
                  <a:lnTo>
                    <a:pt x="7632" y="25781"/>
                  </a:lnTo>
                  <a:lnTo>
                    <a:pt x="8026" y="25654"/>
                  </a:lnTo>
                  <a:close/>
                </a:path>
                <a:path w="22860" h="28575">
                  <a:moveTo>
                    <a:pt x="13893" y="24130"/>
                  </a:moveTo>
                  <a:lnTo>
                    <a:pt x="5283" y="24130"/>
                  </a:lnTo>
                  <a:lnTo>
                    <a:pt x="5283" y="24511"/>
                  </a:lnTo>
                  <a:lnTo>
                    <a:pt x="5676" y="24511"/>
                  </a:lnTo>
                  <a:lnTo>
                    <a:pt x="5283" y="24892"/>
                  </a:lnTo>
                  <a:lnTo>
                    <a:pt x="13893" y="24892"/>
                  </a:lnTo>
                  <a:lnTo>
                    <a:pt x="13893" y="24130"/>
                  </a:lnTo>
                  <a:close/>
                </a:path>
                <a:path w="22860" h="28575">
                  <a:moveTo>
                    <a:pt x="14274" y="23368"/>
                  </a:moveTo>
                  <a:lnTo>
                    <a:pt x="4889" y="23368"/>
                  </a:lnTo>
                  <a:lnTo>
                    <a:pt x="4889" y="24130"/>
                  </a:lnTo>
                  <a:lnTo>
                    <a:pt x="14274" y="24130"/>
                  </a:lnTo>
                  <a:lnTo>
                    <a:pt x="13893" y="23749"/>
                  </a:lnTo>
                  <a:lnTo>
                    <a:pt x="14274" y="23749"/>
                  </a:lnTo>
                  <a:lnTo>
                    <a:pt x="14274" y="23368"/>
                  </a:lnTo>
                  <a:close/>
                </a:path>
                <a:path w="22860" h="28575">
                  <a:moveTo>
                    <a:pt x="15062" y="22479"/>
                  </a:moveTo>
                  <a:lnTo>
                    <a:pt x="4495" y="22479"/>
                  </a:lnTo>
                  <a:lnTo>
                    <a:pt x="4495" y="23368"/>
                  </a:lnTo>
                  <a:lnTo>
                    <a:pt x="14668" y="23368"/>
                  </a:lnTo>
                  <a:lnTo>
                    <a:pt x="14668" y="22987"/>
                  </a:lnTo>
                  <a:lnTo>
                    <a:pt x="15062" y="22479"/>
                  </a:lnTo>
                  <a:close/>
                </a:path>
                <a:path w="22860" h="28575">
                  <a:moveTo>
                    <a:pt x="16243" y="22098"/>
                  </a:moveTo>
                  <a:lnTo>
                    <a:pt x="3721" y="22098"/>
                  </a:lnTo>
                  <a:lnTo>
                    <a:pt x="3721" y="22479"/>
                  </a:lnTo>
                  <a:lnTo>
                    <a:pt x="4114" y="22987"/>
                  </a:lnTo>
                  <a:lnTo>
                    <a:pt x="4114" y="22479"/>
                  </a:lnTo>
                  <a:lnTo>
                    <a:pt x="16243" y="22479"/>
                  </a:lnTo>
                  <a:lnTo>
                    <a:pt x="16243" y="22098"/>
                  </a:lnTo>
                  <a:close/>
                </a:path>
                <a:path w="22860" h="28575">
                  <a:moveTo>
                    <a:pt x="15849" y="22479"/>
                  </a:moveTo>
                  <a:lnTo>
                    <a:pt x="15455" y="22479"/>
                  </a:lnTo>
                  <a:lnTo>
                    <a:pt x="15849" y="22987"/>
                  </a:lnTo>
                  <a:lnTo>
                    <a:pt x="15849" y="22479"/>
                  </a:lnTo>
                  <a:close/>
                </a:path>
                <a:path w="22860" h="28575">
                  <a:moveTo>
                    <a:pt x="3136" y="21717"/>
                  </a:moveTo>
                  <a:lnTo>
                    <a:pt x="1562" y="21717"/>
                  </a:lnTo>
                  <a:lnTo>
                    <a:pt x="1562" y="22098"/>
                  </a:lnTo>
                  <a:lnTo>
                    <a:pt x="2743" y="22098"/>
                  </a:lnTo>
                  <a:lnTo>
                    <a:pt x="3136" y="22479"/>
                  </a:lnTo>
                  <a:lnTo>
                    <a:pt x="3136" y="21717"/>
                  </a:lnTo>
                  <a:close/>
                </a:path>
                <a:path w="22860" h="28575">
                  <a:moveTo>
                    <a:pt x="17017" y="21209"/>
                  </a:moveTo>
                  <a:lnTo>
                    <a:pt x="787" y="21209"/>
                  </a:lnTo>
                  <a:lnTo>
                    <a:pt x="1181" y="21336"/>
                  </a:lnTo>
                  <a:lnTo>
                    <a:pt x="1181" y="21717"/>
                  </a:lnTo>
                  <a:lnTo>
                    <a:pt x="3517" y="21717"/>
                  </a:lnTo>
                  <a:lnTo>
                    <a:pt x="3517" y="22098"/>
                  </a:lnTo>
                  <a:lnTo>
                    <a:pt x="16624" y="22098"/>
                  </a:lnTo>
                  <a:lnTo>
                    <a:pt x="16624" y="21717"/>
                  </a:lnTo>
                  <a:lnTo>
                    <a:pt x="17017" y="21336"/>
                  </a:lnTo>
                  <a:close/>
                </a:path>
                <a:path w="22860" h="28575">
                  <a:moveTo>
                    <a:pt x="17995" y="21209"/>
                  </a:moveTo>
                  <a:lnTo>
                    <a:pt x="17017" y="21209"/>
                  </a:lnTo>
                  <a:lnTo>
                    <a:pt x="17411" y="21336"/>
                  </a:lnTo>
                  <a:lnTo>
                    <a:pt x="17411" y="21717"/>
                  </a:lnTo>
                  <a:lnTo>
                    <a:pt x="17805" y="21336"/>
                  </a:lnTo>
                  <a:lnTo>
                    <a:pt x="17995" y="21336"/>
                  </a:lnTo>
                  <a:close/>
                </a:path>
                <a:path w="22860" h="28575">
                  <a:moveTo>
                    <a:pt x="1562" y="20066"/>
                  </a:moveTo>
                  <a:lnTo>
                    <a:pt x="393" y="21209"/>
                  </a:lnTo>
                  <a:lnTo>
                    <a:pt x="787" y="21336"/>
                  </a:lnTo>
                  <a:lnTo>
                    <a:pt x="18389" y="21209"/>
                  </a:lnTo>
                  <a:lnTo>
                    <a:pt x="17995" y="20828"/>
                  </a:lnTo>
                  <a:lnTo>
                    <a:pt x="18389" y="20447"/>
                  </a:lnTo>
                  <a:lnTo>
                    <a:pt x="1562" y="20447"/>
                  </a:lnTo>
                  <a:lnTo>
                    <a:pt x="1562" y="20066"/>
                  </a:lnTo>
                  <a:close/>
                </a:path>
                <a:path w="22860" h="28575">
                  <a:moveTo>
                    <a:pt x="18389" y="20066"/>
                  </a:moveTo>
                  <a:lnTo>
                    <a:pt x="1562" y="20066"/>
                  </a:lnTo>
                  <a:lnTo>
                    <a:pt x="1562" y="20447"/>
                  </a:lnTo>
                  <a:lnTo>
                    <a:pt x="18389" y="20447"/>
                  </a:lnTo>
                  <a:lnTo>
                    <a:pt x="18389" y="20066"/>
                  </a:lnTo>
                  <a:close/>
                </a:path>
                <a:path w="22860" h="28575">
                  <a:moveTo>
                    <a:pt x="19176" y="20066"/>
                  </a:moveTo>
                  <a:lnTo>
                    <a:pt x="18389" y="20066"/>
                  </a:lnTo>
                  <a:lnTo>
                    <a:pt x="18783" y="20447"/>
                  </a:lnTo>
                  <a:lnTo>
                    <a:pt x="19176" y="20447"/>
                  </a:lnTo>
                  <a:lnTo>
                    <a:pt x="19176" y="20066"/>
                  </a:lnTo>
                  <a:close/>
                </a:path>
                <a:path w="22860" h="28575">
                  <a:moveTo>
                    <a:pt x="19951" y="10795"/>
                  </a:moveTo>
                  <a:lnTo>
                    <a:pt x="2349" y="10795"/>
                  </a:lnTo>
                  <a:lnTo>
                    <a:pt x="2349" y="11176"/>
                  </a:lnTo>
                  <a:lnTo>
                    <a:pt x="1955" y="11176"/>
                  </a:lnTo>
                  <a:lnTo>
                    <a:pt x="1955" y="11557"/>
                  </a:lnTo>
                  <a:lnTo>
                    <a:pt x="1562" y="11557"/>
                  </a:lnTo>
                  <a:lnTo>
                    <a:pt x="1562" y="11811"/>
                  </a:lnTo>
                  <a:lnTo>
                    <a:pt x="1955" y="11811"/>
                  </a:lnTo>
                  <a:lnTo>
                    <a:pt x="1955" y="12192"/>
                  </a:lnTo>
                  <a:lnTo>
                    <a:pt x="2743" y="12954"/>
                  </a:lnTo>
                  <a:lnTo>
                    <a:pt x="2743" y="13716"/>
                  </a:lnTo>
                  <a:lnTo>
                    <a:pt x="2349" y="14097"/>
                  </a:lnTo>
                  <a:lnTo>
                    <a:pt x="3136" y="14097"/>
                  </a:lnTo>
                  <a:lnTo>
                    <a:pt x="3136" y="15621"/>
                  </a:lnTo>
                  <a:lnTo>
                    <a:pt x="1562" y="15621"/>
                  </a:lnTo>
                  <a:lnTo>
                    <a:pt x="1562" y="16002"/>
                  </a:lnTo>
                  <a:lnTo>
                    <a:pt x="1181" y="16002"/>
                  </a:lnTo>
                  <a:lnTo>
                    <a:pt x="1181" y="17018"/>
                  </a:lnTo>
                  <a:lnTo>
                    <a:pt x="0" y="17018"/>
                  </a:lnTo>
                  <a:lnTo>
                    <a:pt x="0" y="17780"/>
                  </a:lnTo>
                  <a:lnTo>
                    <a:pt x="393" y="17780"/>
                  </a:lnTo>
                  <a:lnTo>
                    <a:pt x="393" y="18161"/>
                  </a:lnTo>
                  <a:lnTo>
                    <a:pt x="787" y="18161"/>
                  </a:lnTo>
                  <a:lnTo>
                    <a:pt x="1181" y="18542"/>
                  </a:lnTo>
                  <a:lnTo>
                    <a:pt x="1181" y="18923"/>
                  </a:lnTo>
                  <a:lnTo>
                    <a:pt x="1562" y="18923"/>
                  </a:lnTo>
                  <a:lnTo>
                    <a:pt x="1562" y="19304"/>
                  </a:lnTo>
                  <a:lnTo>
                    <a:pt x="1955" y="19685"/>
                  </a:lnTo>
                  <a:lnTo>
                    <a:pt x="1955" y="20066"/>
                  </a:lnTo>
                  <a:lnTo>
                    <a:pt x="18783" y="20066"/>
                  </a:lnTo>
                  <a:lnTo>
                    <a:pt x="18783" y="19685"/>
                  </a:lnTo>
                  <a:lnTo>
                    <a:pt x="19176" y="19685"/>
                  </a:lnTo>
                  <a:lnTo>
                    <a:pt x="19176" y="19304"/>
                  </a:lnTo>
                  <a:lnTo>
                    <a:pt x="20739" y="19304"/>
                  </a:lnTo>
                  <a:lnTo>
                    <a:pt x="21034" y="18161"/>
                  </a:lnTo>
                  <a:lnTo>
                    <a:pt x="21132" y="14478"/>
                  </a:lnTo>
                  <a:lnTo>
                    <a:pt x="20739" y="14097"/>
                  </a:lnTo>
                  <a:lnTo>
                    <a:pt x="20739" y="13716"/>
                  </a:lnTo>
                  <a:lnTo>
                    <a:pt x="20345" y="13335"/>
                  </a:lnTo>
                  <a:lnTo>
                    <a:pt x="20345" y="11557"/>
                  </a:lnTo>
                  <a:lnTo>
                    <a:pt x="19951" y="11176"/>
                  </a:lnTo>
                  <a:lnTo>
                    <a:pt x="19951" y="10795"/>
                  </a:lnTo>
                  <a:close/>
                </a:path>
                <a:path w="22860" h="28575">
                  <a:moveTo>
                    <a:pt x="20345" y="19304"/>
                  </a:moveTo>
                  <a:lnTo>
                    <a:pt x="19557" y="19304"/>
                  </a:lnTo>
                  <a:lnTo>
                    <a:pt x="19557" y="19685"/>
                  </a:lnTo>
                  <a:lnTo>
                    <a:pt x="20345" y="19304"/>
                  </a:lnTo>
                  <a:close/>
                </a:path>
                <a:path w="22860" h="28575">
                  <a:moveTo>
                    <a:pt x="2743" y="15240"/>
                  </a:moveTo>
                  <a:lnTo>
                    <a:pt x="1955" y="15240"/>
                  </a:lnTo>
                  <a:lnTo>
                    <a:pt x="1955" y="15621"/>
                  </a:lnTo>
                  <a:lnTo>
                    <a:pt x="2743" y="15621"/>
                  </a:lnTo>
                  <a:lnTo>
                    <a:pt x="2743" y="15240"/>
                  </a:lnTo>
                  <a:close/>
                </a:path>
                <a:path w="22860" h="28575">
                  <a:moveTo>
                    <a:pt x="3136" y="15240"/>
                  </a:moveTo>
                  <a:lnTo>
                    <a:pt x="2743" y="15240"/>
                  </a:lnTo>
                  <a:lnTo>
                    <a:pt x="2743" y="15621"/>
                  </a:lnTo>
                  <a:lnTo>
                    <a:pt x="3136" y="15621"/>
                  </a:lnTo>
                  <a:lnTo>
                    <a:pt x="3136" y="15240"/>
                  </a:lnTo>
                  <a:close/>
                </a:path>
                <a:path w="22860" h="28575">
                  <a:moveTo>
                    <a:pt x="20739" y="8128"/>
                  </a:moveTo>
                  <a:lnTo>
                    <a:pt x="20345" y="8509"/>
                  </a:lnTo>
                  <a:lnTo>
                    <a:pt x="1181" y="8509"/>
                  </a:lnTo>
                  <a:lnTo>
                    <a:pt x="1181" y="8890"/>
                  </a:lnTo>
                  <a:lnTo>
                    <a:pt x="1562" y="8890"/>
                  </a:lnTo>
                  <a:lnTo>
                    <a:pt x="1562" y="9652"/>
                  </a:lnTo>
                  <a:lnTo>
                    <a:pt x="1955" y="9652"/>
                  </a:lnTo>
                  <a:lnTo>
                    <a:pt x="1562" y="10033"/>
                  </a:lnTo>
                  <a:lnTo>
                    <a:pt x="1955" y="10033"/>
                  </a:lnTo>
                  <a:lnTo>
                    <a:pt x="1955" y="10414"/>
                  </a:lnTo>
                  <a:lnTo>
                    <a:pt x="1562" y="10414"/>
                  </a:lnTo>
                  <a:lnTo>
                    <a:pt x="1955" y="10795"/>
                  </a:lnTo>
                  <a:lnTo>
                    <a:pt x="1955" y="11176"/>
                  </a:lnTo>
                  <a:lnTo>
                    <a:pt x="2349" y="10795"/>
                  </a:lnTo>
                  <a:lnTo>
                    <a:pt x="20345" y="10795"/>
                  </a:lnTo>
                  <a:lnTo>
                    <a:pt x="20739" y="10414"/>
                  </a:lnTo>
                  <a:lnTo>
                    <a:pt x="20345" y="10033"/>
                  </a:lnTo>
                  <a:lnTo>
                    <a:pt x="20345" y="8890"/>
                  </a:lnTo>
                  <a:lnTo>
                    <a:pt x="20739" y="8128"/>
                  </a:lnTo>
                  <a:close/>
                </a:path>
                <a:path w="22860" h="28575">
                  <a:moveTo>
                    <a:pt x="20345" y="7366"/>
                  </a:moveTo>
                  <a:lnTo>
                    <a:pt x="1562" y="7366"/>
                  </a:lnTo>
                  <a:lnTo>
                    <a:pt x="1562" y="7747"/>
                  </a:lnTo>
                  <a:lnTo>
                    <a:pt x="1181" y="8128"/>
                  </a:lnTo>
                  <a:lnTo>
                    <a:pt x="1562" y="8128"/>
                  </a:lnTo>
                  <a:lnTo>
                    <a:pt x="1562" y="8509"/>
                  </a:lnTo>
                  <a:lnTo>
                    <a:pt x="20345" y="8509"/>
                  </a:lnTo>
                  <a:lnTo>
                    <a:pt x="20345" y="7366"/>
                  </a:lnTo>
                  <a:close/>
                </a:path>
                <a:path w="22860" h="28575">
                  <a:moveTo>
                    <a:pt x="19951" y="6985"/>
                  </a:moveTo>
                  <a:lnTo>
                    <a:pt x="1955" y="6985"/>
                  </a:lnTo>
                  <a:lnTo>
                    <a:pt x="1955" y="7366"/>
                  </a:lnTo>
                  <a:lnTo>
                    <a:pt x="19951" y="7366"/>
                  </a:lnTo>
                  <a:lnTo>
                    <a:pt x="19951" y="6985"/>
                  </a:lnTo>
                  <a:close/>
                </a:path>
                <a:path w="22860" h="28575">
                  <a:moveTo>
                    <a:pt x="20345" y="4826"/>
                  </a:moveTo>
                  <a:lnTo>
                    <a:pt x="3721" y="4826"/>
                  </a:lnTo>
                  <a:lnTo>
                    <a:pt x="3619" y="5969"/>
                  </a:lnTo>
                  <a:lnTo>
                    <a:pt x="3517" y="6350"/>
                  </a:lnTo>
                  <a:lnTo>
                    <a:pt x="3136" y="6350"/>
                  </a:lnTo>
                  <a:lnTo>
                    <a:pt x="3136" y="6731"/>
                  </a:lnTo>
                  <a:lnTo>
                    <a:pt x="1955" y="6731"/>
                  </a:lnTo>
                  <a:lnTo>
                    <a:pt x="1562" y="6985"/>
                  </a:lnTo>
                  <a:lnTo>
                    <a:pt x="20739" y="6985"/>
                  </a:lnTo>
                  <a:lnTo>
                    <a:pt x="20739" y="5969"/>
                  </a:lnTo>
                  <a:lnTo>
                    <a:pt x="20345" y="5969"/>
                  </a:lnTo>
                  <a:lnTo>
                    <a:pt x="20345" y="5588"/>
                  </a:lnTo>
                  <a:lnTo>
                    <a:pt x="20739" y="5207"/>
                  </a:lnTo>
                  <a:lnTo>
                    <a:pt x="20345" y="5207"/>
                  </a:lnTo>
                  <a:lnTo>
                    <a:pt x="20345" y="4826"/>
                  </a:lnTo>
                  <a:close/>
                </a:path>
                <a:path w="22860" h="28575">
                  <a:moveTo>
                    <a:pt x="2743" y="6350"/>
                  </a:moveTo>
                  <a:lnTo>
                    <a:pt x="2743" y="6731"/>
                  </a:lnTo>
                  <a:lnTo>
                    <a:pt x="3136" y="6731"/>
                  </a:lnTo>
                  <a:lnTo>
                    <a:pt x="2743" y="6350"/>
                  </a:lnTo>
                  <a:close/>
                </a:path>
                <a:path w="22860" h="28575">
                  <a:moveTo>
                    <a:pt x="4114" y="4445"/>
                  </a:moveTo>
                  <a:lnTo>
                    <a:pt x="4114" y="4826"/>
                  </a:lnTo>
                  <a:lnTo>
                    <a:pt x="4495" y="4826"/>
                  </a:lnTo>
                  <a:lnTo>
                    <a:pt x="4114" y="4445"/>
                  </a:lnTo>
                  <a:close/>
                </a:path>
                <a:path w="22860" h="28575">
                  <a:moveTo>
                    <a:pt x="15062" y="2159"/>
                  </a:moveTo>
                  <a:lnTo>
                    <a:pt x="15062" y="2921"/>
                  </a:lnTo>
                  <a:lnTo>
                    <a:pt x="5676" y="2921"/>
                  </a:lnTo>
                  <a:lnTo>
                    <a:pt x="5676" y="3683"/>
                  </a:lnTo>
                  <a:lnTo>
                    <a:pt x="5283" y="3683"/>
                  </a:lnTo>
                  <a:lnTo>
                    <a:pt x="5283" y="4064"/>
                  </a:lnTo>
                  <a:lnTo>
                    <a:pt x="4889" y="4064"/>
                  </a:lnTo>
                  <a:lnTo>
                    <a:pt x="4889" y="4445"/>
                  </a:lnTo>
                  <a:lnTo>
                    <a:pt x="4495" y="4445"/>
                  </a:lnTo>
                  <a:lnTo>
                    <a:pt x="4495" y="4826"/>
                  </a:lnTo>
                  <a:lnTo>
                    <a:pt x="20739" y="4826"/>
                  </a:lnTo>
                  <a:lnTo>
                    <a:pt x="20739" y="4445"/>
                  </a:lnTo>
                  <a:lnTo>
                    <a:pt x="21132" y="3683"/>
                  </a:lnTo>
                  <a:lnTo>
                    <a:pt x="21513" y="3302"/>
                  </a:lnTo>
                  <a:lnTo>
                    <a:pt x="21513" y="2540"/>
                  </a:lnTo>
                  <a:lnTo>
                    <a:pt x="15455" y="2540"/>
                  </a:lnTo>
                  <a:lnTo>
                    <a:pt x="15062" y="2159"/>
                  </a:lnTo>
                  <a:close/>
                </a:path>
                <a:path w="22860" h="28575">
                  <a:moveTo>
                    <a:pt x="4889" y="3683"/>
                  </a:moveTo>
                  <a:lnTo>
                    <a:pt x="4495" y="3683"/>
                  </a:lnTo>
                  <a:lnTo>
                    <a:pt x="4889" y="4064"/>
                  </a:lnTo>
                  <a:lnTo>
                    <a:pt x="4889" y="3683"/>
                  </a:lnTo>
                  <a:close/>
                </a:path>
                <a:path w="22860" h="28575">
                  <a:moveTo>
                    <a:pt x="7632" y="762"/>
                  </a:moveTo>
                  <a:lnTo>
                    <a:pt x="7238" y="762"/>
                  </a:lnTo>
                  <a:lnTo>
                    <a:pt x="6451" y="1524"/>
                  </a:lnTo>
                  <a:lnTo>
                    <a:pt x="6451" y="1905"/>
                  </a:lnTo>
                  <a:lnTo>
                    <a:pt x="6070" y="2159"/>
                  </a:lnTo>
                  <a:lnTo>
                    <a:pt x="6070" y="2921"/>
                  </a:lnTo>
                  <a:lnTo>
                    <a:pt x="13500" y="2921"/>
                  </a:lnTo>
                  <a:lnTo>
                    <a:pt x="13500" y="1905"/>
                  </a:lnTo>
                  <a:lnTo>
                    <a:pt x="13106" y="1524"/>
                  </a:lnTo>
                  <a:lnTo>
                    <a:pt x="12522" y="1524"/>
                  </a:lnTo>
                  <a:lnTo>
                    <a:pt x="12522" y="1143"/>
                  </a:lnTo>
                  <a:lnTo>
                    <a:pt x="7632" y="1143"/>
                  </a:lnTo>
                  <a:lnTo>
                    <a:pt x="7632" y="762"/>
                  </a:lnTo>
                  <a:close/>
                </a:path>
                <a:path w="22860" h="28575">
                  <a:moveTo>
                    <a:pt x="14668" y="2540"/>
                  </a:moveTo>
                  <a:lnTo>
                    <a:pt x="14274" y="2540"/>
                  </a:lnTo>
                  <a:lnTo>
                    <a:pt x="14274" y="2921"/>
                  </a:lnTo>
                  <a:lnTo>
                    <a:pt x="14668" y="2921"/>
                  </a:lnTo>
                  <a:lnTo>
                    <a:pt x="14668" y="2540"/>
                  </a:lnTo>
                  <a:close/>
                </a:path>
                <a:path w="22860" h="28575">
                  <a:moveTo>
                    <a:pt x="17995" y="0"/>
                  </a:moveTo>
                  <a:lnTo>
                    <a:pt x="17411" y="0"/>
                  </a:lnTo>
                  <a:lnTo>
                    <a:pt x="17017" y="762"/>
                  </a:lnTo>
                  <a:lnTo>
                    <a:pt x="16624" y="1143"/>
                  </a:lnTo>
                  <a:lnTo>
                    <a:pt x="16243" y="1905"/>
                  </a:lnTo>
                  <a:lnTo>
                    <a:pt x="16243" y="2159"/>
                  </a:lnTo>
                  <a:lnTo>
                    <a:pt x="15849" y="2540"/>
                  </a:lnTo>
                  <a:lnTo>
                    <a:pt x="21907" y="2540"/>
                  </a:lnTo>
                  <a:lnTo>
                    <a:pt x="21907" y="2159"/>
                  </a:lnTo>
                  <a:lnTo>
                    <a:pt x="22301" y="2159"/>
                  </a:lnTo>
                  <a:lnTo>
                    <a:pt x="21907" y="1905"/>
                  </a:lnTo>
                  <a:lnTo>
                    <a:pt x="21907" y="1524"/>
                  </a:lnTo>
                  <a:lnTo>
                    <a:pt x="21132" y="1524"/>
                  </a:lnTo>
                  <a:lnTo>
                    <a:pt x="21132" y="1143"/>
                  </a:lnTo>
                  <a:lnTo>
                    <a:pt x="20345" y="1143"/>
                  </a:lnTo>
                  <a:lnTo>
                    <a:pt x="20345" y="762"/>
                  </a:lnTo>
                  <a:lnTo>
                    <a:pt x="19176" y="762"/>
                  </a:lnTo>
                  <a:lnTo>
                    <a:pt x="19176" y="381"/>
                  </a:lnTo>
                  <a:lnTo>
                    <a:pt x="18389" y="381"/>
                  </a:lnTo>
                  <a:lnTo>
                    <a:pt x="17995" y="0"/>
                  </a:lnTo>
                  <a:close/>
                </a:path>
                <a:path w="22860" h="28575">
                  <a:moveTo>
                    <a:pt x="22301" y="2159"/>
                  </a:moveTo>
                  <a:lnTo>
                    <a:pt x="21907" y="2159"/>
                  </a:lnTo>
                  <a:lnTo>
                    <a:pt x="21907" y="2540"/>
                  </a:lnTo>
                  <a:lnTo>
                    <a:pt x="22301" y="2540"/>
                  </a:lnTo>
                  <a:lnTo>
                    <a:pt x="22301" y="2159"/>
                  </a:lnTo>
                  <a:close/>
                </a:path>
                <a:path w="22860" h="28575">
                  <a:moveTo>
                    <a:pt x="13106" y="1143"/>
                  </a:moveTo>
                  <a:lnTo>
                    <a:pt x="12915" y="1524"/>
                  </a:lnTo>
                  <a:lnTo>
                    <a:pt x="13106" y="1524"/>
                  </a:lnTo>
                  <a:lnTo>
                    <a:pt x="13106" y="1143"/>
                  </a:lnTo>
                  <a:close/>
                </a:path>
                <a:path w="22860" h="28575">
                  <a:moveTo>
                    <a:pt x="8610" y="381"/>
                  </a:moveTo>
                  <a:lnTo>
                    <a:pt x="8407" y="762"/>
                  </a:lnTo>
                  <a:lnTo>
                    <a:pt x="8026" y="762"/>
                  </a:lnTo>
                  <a:lnTo>
                    <a:pt x="7632" y="1143"/>
                  </a:lnTo>
                  <a:lnTo>
                    <a:pt x="8610" y="1143"/>
                  </a:lnTo>
                  <a:lnTo>
                    <a:pt x="8610" y="381"/>
                  </a:lnTo>
                  <a:close/>
                </a:path>
                <a:path w="22860" h="28575">
                  <a:moveTo>
                    <a:pt x="10172" y="0"/>
                  </a:moveTo>
                  <a:lnTo>
                    <a:pt x="9778" y="0"/>
                  </a:lnTo>
                  <a:lnTo>
                    <a:pt x="9778" y="762"/>
                  </a:lnTo>
                  <a:lnTo>
                    <a:pt x="9004" y="762"/>
                  </a:lnTo>
                  <a:lnTo>
                    <a:pt x="9004" y="1143"/>
                  </a:lnTo>
                  <a:lnTo>
                    <a:pt x="12522" y="1143"/>
                  </a:lnTo>
                  <a:lnTo>
                    <a:pt x="12522" y="381"/>
                  </a:lnTo>
                  <a:lnTo>
                    <a:pt x="10172" y="381"/>
                  </a:lnTo>
                  <a:lnTo>
                    <a:pt x="10172" y="0"/>
                  </a:lnTo>
                  <a:close/>
                </a:path>
                <a:path w="22860" h="28575">
                  <a:moveTo>
                    <a:pt x="20739" y="762"/>
                  </a:moveTo>
                  <a:lnTo>
                    <a:pt x="20345" y="1143"/>
                  </a:lnTo>
                  <a:lnTo>
                    <a:pt x="20739" y="1143"/>
                  </a:lnTo>
                  <a:lnTo>
                    <a:pt x="20739" y="762"/>
                  </a:lnTo>
                  <a:close/>
                </a:path>
                <a:path w="22860" h="28575">
                  <a:moveTo>
                    <a:pt x="19557" y="381"/>
                  </a:moveTo>
                  <a:lnTo>
                    <a:pt x="19176" y="762"/>
                  </a:lnTo>
                  <a:lnTo>
                    <a:pt x="19951" y="762"/>
                  </a:lnTo>
                  <a:lnTo>
                    <a:pt x="19557" y="381"/>
                  </a:lnTo>
                  <a:close/>
                </a:path>
                <a:path w="22860" h="28575">
                  <a:moveTo>
                    <a:pt x="12522" y="0"/>
                  </a:moveTo>
                  <a:lnTo>
                    <a:pt x="11734" y="0"/>
                  </a:lnTo>
                  <a:lnTo>
                    <a:pt x="11734" y="381"/>
                  </a:lnTo>
                  <a:lnTo>
                    <a:pt x="12522" y="381"/>
                  </a:lnTo>
                  <a:lnTo>
                    <a:pt x="12522" y="0"/>
                  </a:lnTo>
                  <a:close/>
                </a:path>
                <a:path w="22860" h="28575">
                  <a:moveTo>
                    <a:pt x="18783" y="0"/>
                  </a:moveTo>
                  <a:lnTo>
                    <a:pt x="18389" y="381"/>
                  </a:lnTo>
                  <a:lnTo>
                    <a:pt x="19176" y="381"/>
                  </a:lnTo>
                  <a:lnTo>
                    <a:pt x="18783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3" name="object 3433"/>
            <p:cNvSpPr/>
            <p:nvPr/>
          </p:nvSpPr>
          <p:spPr>
            <a:xfrm>
              <a:off x="4023544" y="2127944"/>
              <a:ext cx="22860" cy="29209"/>
            </a:xfrm>
            <a:custGeom>
              <a:avLst/>
              <a:gdLst/>
              <a:ahLst/>
              <a:cxnLst/>
              <a:rect l="l" t="t" r="r" b="b"/>
              <a:pathLst>
                <a:path w="22860" h="29210">
                  <a:moveTo>
                    <a:pt x="22301" y="2501"/>
                  </a:moveTo>
                  <a:lnTo>
                    <a:pt x="22301" y="2882"/>
                  </a:lnTo>
                  <a:lnTo>
                    <a:pt x="21907" y="2882"/>
                  </a:lnTo>
                  <a:lnTo>
                    <a:pt x="21907" y="2501"/>
                  </a:lnTo>
                  <a:lnTo>
                    <a:pt x="21907" y="2882"/>
                  </a:lnTo>
                  <a:lnTo>
                    <a:pt x="21513" y="2882"/>
                  </a:lnTo>
                  <a:lnTo>
                    <a:pt x="21513" y="3276"/>
                  </a:lnTo>
                  <a:lnTo>
                    <a:pt x="21513" y="3657"/>
                  </a:lnTo>
                  <a:lnTo>
                    <a:pt x="21132" y="4038"/>
                  </a:lnTo>
                  <a:lnTo>
                    <a:pt x="20739" y="4813"/>
                  </a:lnTo>
                  <a:lnTo>
                    <a:pt x="20739" y="5194"/>
                  </a:lnTo>
                  <a:lnTo>
                    <a:pt x="20345" y="5194"/>
                  </a:lnTo>
                  <a:lnTo>
                    <a:pt x="20345" y="5588"/>
                  </a:lnTo>
                  <a:lnTo>
                    <a:pt x="19951" y="5588"/>
                  </a:lnTo>
                  <a:lnTo>
                    <a:pt x="20345" y="5588"/>
                  </a:lnTo>
                  <a:lnTo>
                    <a:pt x="20739" y="5588"/>
                  </a:lnTo>
                  <a:lnTo>
                    <a:pt x="20345" y="5969"/>
                  </a:lnTo>
                  <a:lnTo>
                    <a:pt x="20345" y="6350"/>
                  </a:lnTo>
                  <a:lnTo>
                    <a:pt x="20739" y="6350"/>
                  </a:lnTo>
                  <a:lnTo>
                    <a:pt x="20739" y="6743"/>
                  </a:lnTo>
                  <a:lnTo>
                    <a:pt x="20739" y="7124"/>
                  </a:lnTo>
                  <a:lnTo>
                    <a:pt x="20739" y="7315"/>
                  </a:lnTo>
                  <a:lnTo>
                    <a:pt x="20345" y="7315"/>
                  </a:lnTo>
                  <a:lnTo>
                    <a:pt x="19951" y="7315"/>
                  </a:lnTo>
                  <a:lnTo>
                    <a:pt x="20345" y="7315"/>
                  </a:lnTo>
                  <a:lnTo>
                    <a:pt x="19951" y="7315"/>
                  </a:lnTo>
                  <a:lnTo>
                    <a:pt x="19951" y="7696"/>
                  </a:lnTo>
                  <a:lnTo>
                    <a:pt x="20345" y="7696"/>
                  </a:lnTo>
                  <a:lnTo>
                    <a:pt x="20345" y="8089"/>
                  </a:lnTo>
                  <a:lnTo>
                    <a:pt x="20345" y="8470"/>
                  </a:lnTo>
                  <a:lnTo>
                    <a:pt x="20345" y="8851"/>
                  </a:lnTo>
                  <a:lnTo>
                    <a:pt x="20739" y="8470"/>
                  </a:lnTo>
                  <a:lnTo>
                    <a:pt x="20345" y="9245"/>
                  </a:lnTo>
                  <a:lnTo>
                    <a:pt x="20345" y="9626"/>
                  </a:lnTo>
                  <a:lnTo>
                    <a:pt x="20345" y="10007"/>
                  </a:lnTo>
                  <a:lnTo>
                    <a:pt x="20345" y="10401"/>
                  </a:lnTo>
                  <a:lnTo>
                    <a:pt x="20739" y="10782"/>
                  </a:lnTo>
                  <a:lnTo>
                    <a:pt x="20345" y="11163"/>
                  </a:lnTo>
                  <a:lnTo>
                    <a:pt x="19951" y="11163"/>
                  </a:lnTo>
                  <a:lnTo>
                    <a:pt x="19951" y="11557"/>
                  </a:lnTo>
                  <a:lnTo>
                    <a:pt x="20345" y="11938"/>
                  </a:lnTo>
                  <a:lnTo>
                    <a:pt x="20345" y="12128"/>
                  </a:lnTo>
                  <a:lnTo>
                    <a:pt x="20345" y="12522"/>
                  </a:lnTo>
                  <a:lnTo>
                    <a:pt x="20345" y="12903"/>
                  </a:lnTo>
                  <a:lnTo>
                    <a:pt x="20345" y="13284"/>
                  </a:lnTo>
                  <a:lnTo>
                    <a:pt x="20345" y="13677"/>
                  </a:lnTo>
                  <a:lnTo>
                    <a:pt x="20739" y="14058"/>
                  </a:lnTo>
                  <a:lnTo>
                    <a:pt x="20739" y="14439"/>
                  </a:lnTo>
                  <a:lnTo>
                    <a:pt x="21132" y="14833"/>
                  </a:lnTo>
                  <a:lnTo>
                    <a:pt x="21132" y="15214"/>
                  </a:lnTo>
                  <a:lnTo>
                    <a:pt x="21132" y="15595"/>
                  </a:lnTo>
                  <a:lnTo>
                    <a:pt x="20739" y="15595"/>
                  </a:lnTo>
                  <a:lnTo>
                    <a:pt x="21132" y="15595"/>
                  </a:lnTo>
                  <a:lnTo>
                    <a:pt x="21132" y="18097"/>
                  </a:lnTo>
                  <a:lnTo>
                    <a:pt x="20739" y="19646"/>
                  </a:lnTo>
                  <a:lnTo>
                    <a:pt x="20345" y="19646"/>
                  </a:lnTo>
                  <a:lnTo>
                    <a:pt x="19557" y="20027"/>
                  </a:lnTo>
                  <a:lnTo>
                    <a:pt x="19557" y="19646"/>
                  </a:lnTo>
                  <a:lnTo>
                    <a:pt x="19176" y="19646"/>
                  </a:lnTo>
                  <a:lnTo>
                    <a:pt x="19176" y="20027"/>
                  </a:lnTo>
                  <a:lnTo>
                    <a:pt x="19176" y="19646"/>
                  </a:lnTo>
                  <a:lnTo>
                    <a:pt x="19176" y="20027"/>
                  </a:lnTo>
                  <a:lnTo>
                    <a:pt x="18783" y="20027"/>
                  </a:lnTo>
                  <a:lnTo>
                    <a:pt x="18783" y="20408"/>
                  </a:lnTo>
                  <a:lnTo>
                    <a:pt x="19176" y="20408"/>
                  </a:lnTo>
                  <a:lnTo>
                    <a:pt x="19176" y="20802"/>
                  </a:lnTo>
                  <a:lnTo>
                    <a:pt x="18783" y="20802"/>
                  </a:lnTo>
                  <a:lnTo>
                    <a:pt x="18389" y="20408"/>
                  </a:lnTo>
                  <a:lnTo>
                    <a:pt x="18389" y="20802"/>
                  </a:lnTo>
                  <a:lnTo>
                    <a:pt x="17995" y="21183"/>
                  </a:lnTo>
                  <a:lnTo>
                    <a:pt x="18389" y="21564"/>
                  </a:lnTo>
                  <a:lnTo>
                    <a:pt x="17995" y="21564"/>
                  </a:lnTo>
                  <a:lnTo>
                    <a:pt x="17995" y="21755"/>
                  </a:lnTo>
                  <a:lnTo>
                    <a:pt x="17995" y="21564"/>
                  </a:lnTo>
                  <a:lnTo>
                    <a:pt x="17995" y="21755"/>
                  </a:lnTo>
                  <a:lnTo>
                    <a:pt x="17805" y="21755"/>
                  </a:lnTo>
                  <a:lnTo>
                    <a:pt x="17411" y="22148"/>
                  </a:lnTo>
                  <a:lnTo>
                    <a:pt x="17411" y="21755"/>
                  </a:lnTo>
                  <a:lnTo>
                    <a:pt x="17017" y="21564"/>
                  </a:lnTo>
                  <a:lnTo>
                    <a:pt x="17017" y="21755"/>
                  </a:lnTo>
                  <a:lnTo>
                    <a:pt x="16624" y="22148"/>
                  </a:lnTo>
                  <a:lnTo>
                    <a:pt x="16624" y="22529"/>
                  </a:lnTo>
                  <a:lnTo>
                    <a:pt x="16243" y="22529"/>
                  </a:lnTo>
                  <a:lnTo>
                    <a:pt x="16243" y="22910"/>
                  </a:lnTo>
                  <a:lnTo>
                    <a:pt x="15849" y="22910"/>
                  </a:lnTo>
                  <a:lnTo>
                    <a:pt x="15849" y="23304"/>
                  </a:lnTo>
                  <a:lnTo>
                    <a:pt x="15455" y="22910"/>
                  </a:lnTo>
                  <a:lnTo>
                    <a:pt x="15455" y="23304"/>
                  </a:lnTo>
                  <a:lnTo>
                    <a:pt x="15455" y="22910"/>
                  </a:lnTo>
                  <a:lnTo>
                    <a:pt x="15062" y="22910"/>
                  </a:lnTo>
                  <a:lnTo>
                    <a:pt x="15062" y="23304"/>
                  </a:lnTo>
                  <a:lnTo>
                    <a:pt x="15062" y="22910"/>
                  </a:lnTo>
                  <a:lnTo>
                    <a:pt x="14668" y="23304"/>
                  </a:lnTo>
                  <a:lnTo>
                    <a:pt x="14668" y="23685"/>
                  </a:lnTo>
                  <a:lnTo>
                    <a:pt x="14274" y="23685"/>
                  </a:lnTo>
                  <a:lnTo>
                    <a:pt x="14274" y="24066"/>
                  </a:lnTo>
                  <a:lnTo>
                    <a:pt x="13893" y="24066"/>
                  </a:lnTo>
                  <a:lnTo>
                    <a:pt x="14274" y="24460"/>
                  </a:lnTo>
                  <a:lnTo>
                    <a:pt x="13893" y="24460"/>
                  </a:lnTo>
                  <a:lnTo>
                    <a:pt x="14274" y="24460"/>
                  </a:lnTo>
                  <a:lnTo>
                    <a:pt x="13893" y="24460"/>
                  </a:lnTo>
                  <a:lnTo>
                    <a:pt x="13893" y="24841"/>
                  </a:lnTo>
                  <a:lnTo>
                    <a:pt x="13893" y="24460"/>
                  </a:lnTo>
                  <a:lnTo>
                    <a:pt x="13893" y="24841"/>
                  </a:lnTo>
                  <a:lnTo>
                    <a:pt x="13893" y="25222"/>
                  </a:lnTo>
                  <a:lnTo>
                    <a:pt x="13500" y="25222"/>
                  </a:lnTo>
                  <a:lnTo>
                    <a:pt x="13106" y="25222"/>
                  </a:lnTo>
                  <a:lnTo>
                    <a:pt x="13106" y="25615"/>
                  </a:lnTo>
                  <a:lnTo>
                    <a:pt x="12915" y="25615"/>
                  </a:lnTo>
                  <a:lnTo>
                    <a:pt x="12915" y="25996"/>
                  </a:lnTo>
                  <a:lnTo>
                    <a:pt x="12522" y="25996"/>
                  </a:lnTo>
                  <a:lnTo>
                    <a:pt x="12522" y="26187"/>
                  </a:lnTo>
                  <a:lnTo>
                    <a:pt x="12522" y="26581"/>
                  </a:lnTo>
                  <a:lnTo>
                    <a:pt x="12128" y="26581"/>
                  </a:lnTo>
                  <a:lnTo>
                    <a:pt x="11734" y="26581"/>
                  </a:lnTo>
                  <a:lnTo>
                    <a:pt x="11734" y="26962"/>
                  </a:lnTo>
                  <a:lnTo>
                    <a:pt x="11341" y="26962"/>
                  </a:lnTo>
                  <a:lnTo>
                    <a:pt x="11341" y="27343"/>
                  </a:lnTo>
                  <a:lnTo>
                    <a:pt x="10566" y="27343"/>
                  </a:lnTo>
                  <a:lnTo>
                    <a:pt x="10172" y="27343"/>
                  </a:lnTo>
                  <a:lnTo>
                    <a:pt x="10172" y="27736"/>
                  </a:lnTo>
                  <a:lnTo>
                    <a:pt x="9778" y="27736"/>
                  </a:lnTo>
                  <a:lnTo>
                    <a:pt x="9778" y="28117"/>
                  </a:lnTo>
                  <a:lnTo>
                    <a:pt x="9385" y="28498"/>
                  </a:lnTo>
                  <a:lnTo>
                    <a:pt x="9385" y="28892"/>
                  </a:lnTo>
                  <a:lnTo>
                    <a:pt x="9004" y="28892"/>
                  </a:lnTo>
                  <a:lnTo>
                    <a:pt x="9385" y="28498"/>
                  </a:lnTo>
                  <a:lnTo>
                    <a:pt x="9004" y="28498"/>
                  </a:lnTo>
                  <a:lnTo>
                    <a:pt x="8610" y="28498"/>
                  </a:lnTo>
                  <a:lnTo>
                    <a:pt x="8407" y="28498"/>
                  </a:lnTo>
                  <a:lnTo>
                    <a:pt x="8407" y="28117"/>
                  </a:lnTo>
                  <a:lnTo>
                    <a:pt x="8026" y="28117"/>
                  </a:lnTo>
                  <a:lnTo>
                    <a:pt x="8026" y="27736"/>
                  </a:lnTo>
                  <a:lnTo>
                    <a:pt x="8407" y="27736"/>
                  </a:lnTo>
                  <a:lnTo>
                    <a:pt x="8407" y="27343"/>
                  </a:lnTo>
                  <a:lnTo>
                    <a:pt x="8610" y="27343"/>
                  </a:lnTo>
                  <a:lnTo>
                    <a:pt x="8610" y="26962"/>
                  </a:lnTo>
                  <a:lnTo>
                    <a:pt x="8407" y="26962"/>
                  </a:lnTo>
                  <a:lnTo>
                    <a:pt x="8407" y="26581"/>
                  </a:lnTo>
                  <a:lnTo>
                    <a:pt x="8407" y="26187"/>
                  </a:lnTo>
                  <a:lnTo>
                    <a:pt x="8407" y="26581"/>
                  </a:lnTo>
                  <a:lnTo>
                    <a:pt x="8026" y="26581"/>
                  </a:lnTo>
                  <a:lnTo>
                    <a:pt x="8026" y="26187"/>
                  </a:lnTo>
                  <a:lnTo>
                    <a:pt x="8026" y="25996"/>
                  </a:lnTo>
                  <a:lnTo>
                    <a:pt x="7632" y="26187"/>
                  </a:lnTo>
                  <a:lnTo>
                    <a:pt x="7632" y="25996"/>
                  </a:lnTo>
                  <a:lnTo>
                    <a:pt x="7632" y="26187"/>
                  </a:lnTo>
                  <a:lnTo>
                    <a:pt x="7632" y="26581"/>
                  </a:lnTo>
                  <a:lnTo>
                    <a:pt x="7632" y="26962"/>
                  </a:lnTo>
                  <a:lnTo>
                    <a:pt x="7238" y="26962"/>
                  </a:lnTo>
                  <a:lnTo>
                    <a:pt x="7238" y="27343"/>
                  </a:lnTo>
                  <a:lnTo>
                    <a:pt x="7238" y="26962"/>
                  </a:lnTo>
                  <a:lnTo>
                    <a:pt x="7238" y="27343"/>
                  </a:lnTo>
                  <a:lnTo>
                    <a:pt x="7238" y="26962"/>
                  </a:lnTo>
                  <a:lnTo>
                    <a:pt x="6845" y="26962"/>
                  </a:lnTo>
                  <a:lnTo>
                    <a:pt x="7238" y="26581"/>
                  </a:lnTo>
                  <a:lnTo>
                    <a:pt x="6845" y="26187"/>
                  </a:lnTo>
                  <a:lnTo>
                    <a:pt x="6845" y="26581"/>
                  </a:lnTo>
                  <a:lnTo>
                    <a:pt x="6451" y="26581"/>
                  </a:lnTo>
                  <a:lnTo>
                    <a:pt x="6451" y="26187"/>
                  </a:lnTo>
                  <a:lnTo>
                    <a:pt x="6070" y="26187"/>
                  </a:lnTo>
                  <a:lnTo>
                    <a:pt x="6070" y="25996"/>
                  </a:lnTo>
                  <a:lnTo>
                    <a:pt x="6070" y="25615"/>
                  </a:lnTo>
                  <a:lnTo>
                    <a:pt x="5676" y="25615"/>
                  </a:lnTo>
                  <a:lnTo>
                    <a:pt x="6070" y="25615"/>
                  </a:lnTo>
                  <a:lnTo>
                    <a:pt x="6070" y="25222"/>
                  </a:lnTo>
                  <a:lnTo>
                    <a:pt x="5676" y="25222"/>
                  </a:lnTo>
                  <a:lnTo>
                    <a:pt x="5283" y="25222"/>
                  </a:lnTo>
                  <a:lnTo>
                    <a:pt x="5676" y="24841"/>
                  </a:lnTo>
                  <a:lnTo>
                    <a:pt x="5283" y="24841"/>
                  </a:lnTo>
                  <a:lnTo>
                    <a:pt x="5283" y="24460"/>
                  </a:lnTo>
                  <a:lnTo>
                    <a:pt x="4889" y="24460"/>
                  </a:lnTo>
                  <a:lnTo>
                    <a:pt x="4889" y="24066"/>
                  </a:lnTo>
                  <a:lnTo>
                    <a:pt x="4889" y="23685"/>
                  </a:lnTo>
                  <a:lnTo>
                    <a:pt x="4495" y="23685"/>
                  </a:lnTo>
                  <a:lnTo>
                    <a:pt x="4495" y="23304"/>
                  </a:lnTo>
                  <a:lnTo>
                    <a:pt x="4495" y="22910"/>
                  </a:lnTo>
                  <a:lnTo>
                    <a:pt x="4114" y="22910"/>
                  </a:lnTo>
                  <a:lnTo>
                    <a:pt x="4495" y="22910"/>
                  </a:lnTo>
                  <a:lnTo>
                    <a:pt x="4114" y="22910"/>
                  </a:lnTo>
                  <a:lnTo>
                    <a:pt x="4114" y="23304"/>
                  </a:lnTo>
                  <a:lnTo>
                    <a:pt x="4114" y="22910"/>
                  </a:lnTo>
                  <a:lnTo>
                    <a:pt x="4114" y="23304"/>
                  </a:lnTo>
                  <a:lnTo>
                    <a:pt x="3721" y="22910"/>
                  </a:lnTo>
                  <a:lnTo>
                    <a:pt x="3721" y="22529"/>
                  </a:lnTo>
                  <a:lnTo>
                    <a:pt x="3517" y="22529"/>
                  </a:lnTo>
                  <a:lnTo>
                    <a:pt x="3517" y="22148"/>
                  </a:lnTo>
                  <a:lnTo>
                    <a:pt x="3517" y="22529"/>
                  </a:lnTo>
                  <a:lnTo>
                    <a:pt x="3517" y="22148"/>
                  </a:lnTo>
                  <a:lnTo>
                    <a:pt x="3136" y="22148"/>
                  </a:lnTo>
                  <a:lnTo>
                    <a:pt x="3136" y="22529"/>
                  </a:lnTo>
                  <a:lnTo>
                    <a:pt x="3136" y="22910"/>
                  </a:lnTo>
                  <a:lnTo>
                    <a:pt x="2743" y="22529"/>
                  </a:lnTo>
                  <a:lnTo>
                    <a:pt x="2349" y="22529"/>
                  </a:lnTo>
                  <a:lnTo>
                    <a:pt x="1955" y="22529"/>
                  </a:lnTo>
                  <a:lnTo>
                    <a:pt x="1562" y="22529"/>
                  </a:lnTo>
                  <a:lnTo>
                    <a:pt x="1562" y="22148"/>
                  </a:lnTo>
                  <a:lnTo>
                    <a:pt x="1181" y="22148"/>
                  </a:lnTo>
                  <a:lnTo>
                    <a:pt x="1181" y="21755"/>
                  </a:lnTo>
                  <a:lnTo>
                    <a:pt x="787" y="21755"/>
                  </a:lnTo>
                  <a:lnTo>
                    <a:pt x="787" y="21564"/>
                  </a:lnTo>
                  <a:lnTo>
                    <a:pt x="787" y="21755"/>
                  </a:lnTo>
                  <a:lnTo>
                    <a:pt x="393" y="21564"/>
                  </a:lnTo>
                  <a:lnTo>
                    <a:pt x="787" y="21183"/>
                  </a:lnTo>
                  <a:lnTo>
                    <a:pt x="1181" y="20802"/>
                  </a:lnTo>
                  <a:lnTo>
                    <a:pt x="1562" y="20408"/>
                  </a:lnTo>
                  <a:lnTo>
                    <a:pt x="1562" y="20802"/>
                  </a:lnTo>
                  <a:lnTo>
                    <a:pt x="1562" y="20408"/>
                  </a:lnTo>
                  <a:lnTo>
                    <a:pt x="1955" y="20408"/>
                  </a:lnTo>
                  <a:lnTo>
                    <a:pt x="1955" y="20027"/>
                  </a:lnTo>
                  <a:lnTo>
                    <a:pt x="1562" y="19646"/>
                  </a:lnTo>
                  <a:lnTo>
                    <a:pt x="1562" y="19253"/>
                  </a:lnTo>
                  <a:lnTo>
                    <a:pt x="1181" y="19253"/>
                  </a:lnTo>
                  <a:lnTo>
                    <a:pt x="1181" y="19646"/>
                  </a:lnTo>
                  <a:lnTo>
                    <a:pt x="1181" y="19253"/>
                  </a:lnTo>
                  <a:lnTo>
                    <a:pt x="1181" y="18872"/>
                  </a:lnTo>
                  <a:lnTo>
                    <a:pt x="787" y="18491"/>
                  </a:lnTo>
                  <a:lnTo>
                    <a:pt x="787" y="18872"/>
                  </a:lnTo>
                  <a:lnTo>
                    <a:pt x="787" y="18491"/>
                  </a:lnTo>
                  <a:lnTo>
                    <a:pt x="393" y="18491"/>
                  </a:lnTo>
                  <a:lnTo>
                    <a:pt x="393" y="18097"/>
                  </a:lnTo>
                  <a:lnTo>
                    <a:pt x="0" y="18097"/>
                  </a:lnTo>
                  <a:lnTo>
                    <a:pt x="0" y="17716"/>
                  </a:lnTo>
                  <a:lnTo>
                    <a:pt x="0" y="17335"/>
                  </a:lnTo>
                  <a:lnTo>
                    <a:pt x="393" y="17335"/>
                  </a:lnTo>
                  <a:lnTo>
                    <a:pt x="0" y="17335"/>
                  </a:lnTo>
                  <a:lnTo>
                    <a:pt x="393" y="17335"/>
                  </a:lnTo>
                  <a:lnTo>
                    <a:pt x="787" y="17335"/>
                  </a:lnTo>
                  <a:lnTo>
                    <a:pt x="787" y="16941"/>
                  </a:lnTo>
                  <a:lnTo>
                    <a:pt x="787" y="17335"/>
                  </a:lnTo>
                  <a:lnTo>
                    <a:pt x="787" y="16941"/>
                  </a:lnTo>
                  <a:lnTo>
                    <a:pt x="787" y="17335"/>
                  </a:lnTo>
                  <a:lnTo>
                    <a:pt x="1181" y="17335"/>
                  </a:lnTo>
                  <a:lnTo>
                    <a:pt x="1181" y="16941"/>
                  </a:lnTo>
                  <a:lnTo>
                    <a:pt x="1181" y="16751"/>
                  </a:lnTo>
                  <a:lnTo>
                    <a:pt x="1562" y="16751"/>
                  </a:lnTo>
                  <a:lnTo>
                    <a:pt x="1181" y="16751"/>
                  </a:lnTo>
                  <a:lnTo>
                    <a:pt x="1181" y="16370"/>
                  </a:lnTo>
                  <a:lnTo>
                    <a:pt x="1562" y="16370"/>
                  </a:lnTo>
                  <a:lnTo>
                    <a:pt x="1562" y="15989"/>
                  </a:lnTo>
                  <a:lnTo>
                    <a:pt x="1955" y="15989"/>
                  </a:lnTo>
                  <a:lnTo>
                    <a:pt x="2349" y="15989"/>
                  </a:lnTo>
                  <a:lnTo>
                    <a:pt x="1955" y="15989"/>
                  </a:lnTo>
                  <a:lnTo>
                    <a:pt x="1955" y="15595"/>
                  </a:lnTo>
                  <a:lnTo>
                    <a:pt x="2349" y="15595"/>
                  </a:lnTo>
                  <a:lnTo>
                    <a:pt x="2743" y="15595"/>
                  </a:lnTo>
                  <a:lnTo>
                    <a:pt x="2743" y="15989"/>
                  </a:lnTo>
                  <a:lnTo>
                    <a:pt x="2743" y="15595"/>
                  </a:lnTo>
                  <a:lnTo>
                    <a:pt x="3136" y="15595"/>
                  </a:lnTo>
                  <a:lnTo>
                    <a:pt x="3136" y="15989"/>
                  </a:lnTo>
                  <a:lnTo>
                    <a:pt x="3136" y="15595"/>
                  </a:lnTo>
                  <a:lnTo>
                    <a:pt x="3136" y="15214"/>
                  </a:lnTo>
                  <a:lnTo>
                    <a:pt x="3136" y="14833"/>
                  </a:lnTo>
                  <a:lnTo>
                    <a:pt x="3136" y="14439"/>
                  </a:lnTo>
                  <a:lnTo>
                    <a:pt x="2743" y="14439"/>
                  </a:lnTo>
                  <a:lnTo>
                    <a:pt x="2349" y="14439"/>
                  </a:lnTo>
                  <a:lnTo>
                    <a:pt x="2743" y="14058"/>
                  </a:lnTo>
                  <a:lnTo>
                    <a:pt x="2743" y="13677"/>
                  </a:lnTo>
                  <a:lnTo>
                    <a:pt x="2743" y="13284"/>
                  </a:lnTo>
                  <a:lnTo>
                    <a:pt x="2349" y="13284"/>
                  </a:lnTo>
                  <a:lnTo>
                    <a:pt x="2743" y="13284"/>
                  </a:lnTo>
                  <a:lnTo>
                    <a:pt x="2349" y="12903"/>
                  </a:lnTo>
                  <a:lnTo>
                    <a:pt x="1955" y="12522"/>
                  </a:lnTo>
                  <a:lnTo>
                    <a:pt x="1955" y="12128"/>
                  </a:lnTo>
                  <a:lnTo>
                    <a:pt x="1562" y="12128"/>
                  </a:lnTo>
                  <a:lnTo>
                    <a:pt x="1562" y="11938"/>
                  </a:lnTo>
                  <a:lnTo>
                    <a:pt x="1955" y="11938"/>
                  </a:lnTo>
                  <a:lnTo>
                    <a:pt x="1955" y="11557"/>
                  </a:lnTo>
                  <a:lnTo>
                    <a:pt x="2349" y="11557"/>
                  </a:lnTo>
                  <a:lnTo>
                    <a:pt x="2349" y="11163"/>
                  </a:lnTo>
                  <a:lnTo>
                    <a:pt x="1955" y="11557"/>
                  </a:lnTo>
                  <a:lnTo>
                    <a:pt x="1955" y="11163"/>
                  </a:lnTo>
                  <a:lnTo>
                    <a:pt x="1562" y="10782"/>
                  </a:lnTo>
                  <a:lnTo>
                    <a:pt x="1955" y="10782"/>
                  </a:lnTo>
                  <a:lnTo>
                    <a:pt x="1955" y="10401"/>
                  </a:lnTo>
                  <a:lnTo>
                    <a:pt x="1562" y="10401"/>
                  </a:lnTo>
                  <a:lnTo>
                    <a:pt x="1955" y="10007"/>
                  </a:lnTo>
                  <a:lnTo>
                    <a:pt x="1562" y="10007"/>
                  </a:lnTo>
                  <a:lnTo>
                    <a:pt x="1562" y="9626"/>
                  </a:lnTo>
                  <a:lnTo>
                    <a:pt x="1562" y="9245"/>
                  </a:lnTo>
                  <a:lnTo>
                    <a:pt x="1181" y="9245"/>
                  </a:lnTo>
                  <a:lnTo>
                    <a:pt x="1181" y="8851"/>
                  </a:lnTo>
                  <a:lnTo>
                    <a:pt x="1562" y="8851"/>
                  </a:lnTo>
                  <a:lnTo>
                    <a:pt x="1562" y="8470"/>
                  </a:lnTo>
                  <a:lnTo>
                    <a:pt x="1181" y="8470"/>
                  </a:lnTo>
                  <a:lnTo>
                    <a:pt x="1562" y="8089"/>
                  </a:lnTo>
                  <a:lnTo>
                    <a:pt x="1562" y="7696"/>
                  </a:lnTo>
                  <a:lnTo>
                    <a:pt x="1955" y="7696"/>
                  </a:lnTo>
                  <a:lnTo>
                    <a:pt x="1955" y="7315"/>
                  </a:lnTo>
                  <a:lnTo>
                    <a:pt x="1562" y="7315"/>
                  </a:lnTo>
                  <a:lnTo>
                    <a:pt x="1955" y="7124"/>
                  </a:lnTo>
                  <a:lnTo>
                    <a:pt x="1562" y="7124"/>
                  </a:lnTo>
                  <a:lnTo>
                    <a:pt x="1955" y="7124"/>
                  </a:lnTo>
                  <a:lnTo>
                    <a:pt x="2349" y="7124"/>
                  </a:lnTo>
                  <a:lnTo>
                    <a:pt x="2349" y="6743"/>
                  </a:lnTo>
                  <a:lnTo>
                    <a:pt x="2349" y="7124"/>
                  </a:lnTo>
                  <a:lnTo>
                    <a:pt x="2743" y="7124"/>
                  </a:lnTo>
                  <a:lnTo>
                    <a:pt x="2743" y="6743"/>
                  </a:lnTo>
                  <a:lnTo>
                    <a:pt x="3136" y="7124"/>
                  </a:lnTo>
                  <a:lnTo>
                    <a:pt x="2743" y="7124"/>
                  </a:lnTo>
                  <a:lnTo>
                    <a:pt x="3136" y="7124"/>
                  </a:lnTo>
                  <a:lnTo>
                    <a:pt x="3136" y="6743"/>
                  </a:lnTo>
                  <a:lnTo>
                    <a:pt x="3517" y="6743"/>
                  </a:lnTo>
                  <a:lnTo>
                    <a:pt x="3721" y="5969"/>
                  </a:lnTo>
                  <a:lnTo>
                    <a:pt x="3721" y="5588"/>
                  </a:lnTo>
                  <a:lnTo>
                    <a:pt x="3721" y="5194"/>
                  </a:lnTo>
                  <a:lnTo>
                    <a:pt x="4114" y="5194"/>
                  </a:lnTo>
                  <a:lnTo>
                    <a:pt x="4114" y="4813"/>
                  </a:lnTo>
                  <a:lnTo>
                    <a:pt x="4495" y="5194"/>
                  </a:lnTo>
                  <a:lnTo>
                    <a:pt x="4495" y="4813"/>
                  </a:lnTo>
                  <a:lnTo>
                    <a:pt x="4889" y="4813"/>
                  </a:lnTo>
                  <a:lnTo>
                    <a:pt x="4889" y="4432"/>
                  </a:lnTo>
                  <a:lnTo>
                    <a:pt x="4495" y="4038"/>
                  </a:lnTo>
                  <a:lnTo>
                    <a:pt x="4889" y="4038"/>
                  </a:lnTo>
                  <a:lnTo>
                    <a:pt x="4889" y="4432"/>
                  </a:lnTo>
                  <a:lnTo>
                    <a:pt x="5283" y="4432"/>
                  </a:lnTo>
                  <a:lnTo>
                    <a:pt x="5283" y="4038"/>
                  </a:lnTo>
                  <a:lnTo>
                    <a:pt x="5676" y="4038"/>
                  </a:lnTo>
                  <a:lnTo>
                    <a:pt x="5676" y="3657"/>
                  </a:lnTo>
                  <a:lnTo>
                    <a:pt x="5676" y="3276"/>
                  </a:lnTo>
                  <a:lnTo>
                    <a:pt x="6070" y="3276"/>
                  </a:lnTo>
                  <a:lnTo>
                    <a:pt x="6070" y="2882"/>
                  </a:lnTo>
                  <a:lnTo>
                    <a:pt x="6070" y="2501"/>
                  </a:lnTo>
                  <a:lnTo>
                    <a:pt x="6451" y="2311"/>
                  </a:lnTo>
                  <a:lnTo>
                    <a:pt x="6451" y="1930"/>
                  </a:lnTo>
                  <a:lnTo>
                    <a:pt x="6845" y="1536"/>
                  </a:lnTo>
                  <a:lnTo>
                    <a:pt x="7238" y="1155"/>
                  </a:lnTo>
                  <a:lnTo>
                    <a:pt x="7632" y="1155"/>
                  </a:lnTo>
                  <a:lnTo>
                    <a:pt x="7632" y="1536"/>
                  </a:lnTo>
                  <a:lnTo>
                    <a:pt x="8026" y="1155"/>
                  </a:lnTo>
                  <a:lnTo>
                    <a:pt x="8407" y="1155"/>
                  </a:lnTo>
                  <a:lnTo>
                    <a:pt x="8026" y="1155"/>
                  </a:lnTo>
                  <a:lnTo>
                    <a:pt x="8407" y="1155"/>
                  </a:lnTo>
                  <a:lnTo>
                    <a:pt x="8610" y="774"/>
                  </a:lnTo>
                  <a:lnTo>
                    <a:pt x="8610" y="1155"/>
                  </a:lnTo>
                  <a:lnTo>
                    <a:pt x="8610" y="1536"/>
                  </a:lnTo>
                  <a:lnTo>
                    <a:pt x="9004" y="1536"/>
                  </a:lnTo>
                  <a:lnTo>
                    <a:pt x="9004" y="1155"/>
                  </a:lnTo>
                  <a:lnTo>
                    <a:pt x="9385" y="1155"/>
                  </a:lnTo>
                  <a:lnTo>
                    <a:pt x="9778" y="1155"/>
                  </a:lnTo>
                  <a:lnTo>
                    <a:pt x="9778" y="774"/>
                  </a:lnTo>
                  <a:lnTo>
                    <a:pt x="9778" y="381"/>
                  </a:lnTo>
                  <a:lnTo>
                    <a:pt x="10172" y="381"/>
                  </a:lnTo>
                  <a:lnTo>
                    <a:pt x="10172" y="0"/>
                  </a:lnTo>
                  <a:lnTo>
                    <a:pt x="10172" y="381"/>
                  </a:lnTo>
                  <a:lnTo>
                    <a:pt x="10172" y="774"/>
                  </a:lnTo>
                  <a:lnTo>
                    <a:pt x="10566" y="774"/>
                  </a:lnTo>
                  <a:lnTo>
                    <a:pt x="10960" y="774"/>
                  </a:lnTo>
                  <a:lnTo>
                    <a:pt x="10960" y="381"/>
                  </a:lnTo>
                  <a:lnTo>
                    <a:pt x="10960" y="774"/>
                  </a:lnTo>
                  <a:lnTo>
                    <a:pt x="11341" y="774"/>
                  </a:lnTo>
                  <a:lnTo>
                    <a:pt x="11341" y="381"/>
                  </a:lnTo>
                  <a:lnTo>
                    <a:pt x="11341" y="774"/>
                  </a:lnTo>
                  <a:lnTo>
                    <a:pt x="11734" y="774"/>
                  </a:lnTo>
                  <a:lnTo>
                    <a:pt x="11734" y="381"/>
                  </a:lnTo>
                  <a:lnTo>
                    <a:pt x="12128" y="381"/>
                  </a:lnTo>
                  <a:lnTo>
                    <a:pt x="12522" y="381"/>
                  </a:lnTo>
                  <a:lnTo>
                    <a:pt x="12522" y="774"/>
                  </a:lnTo>
                  <a:lnTo>
                    <a:pt x="12915" y="774"/>
                  </a:lnTo>
                  <a:lnTo>
                    <a:pt x="12522" y="774"/>
                  </a:lnTo>
                  <a:lnTo>
                    <a:pt x="12522" y="1155"/>
                  </a:lnTo>
                  <a:lnTo>
                    <a:pt x="12522" y="1536"/>
                  </a:lnTo>
                  <a:lnTo>
                    <a:pt x="12522" y="1930"/>
                  </a:lnTo>
                  <a:lnTo>
                    <a:pt x="12915" y="1930"/>
                  </a:lnTo>
                  <a:lnTo>
                    <a:pt x="13106" y="1536"/>
                  </a:lnTo>
                  <a:lnTo>
                    <a:pt x="13106" y="1930"/>
                  </a:lnTo>
                  <a:lnTo>
                    <a:pt x="13500" y="2311"/>
                  </a:lnTo>
                  <a:lnTo>
                    <a:pt x="13500" y="2501"/>
                  </a:lnTo>
                  <a:lnTo>
                    <a:pt x="13500" y="2882"/>
                  </a:lnTo>
                  <a:lnTo>
                    <a:pt x="13106" y="2882"/>
                  </a:lnTo>
                  <a:lnTo>
                    <a:pt x="13500" y="2882"/>
                  </a:lnTo>
                  <a:lnTo>
                    <a:pt x="13500" y="3276"/>
                  </a:lnTo>
                  <a:lnTo>
                    <a:pt x="13893" y="3276"/>
                  </a:lnTo>
                  <a:lnTo>
                    <a:pt x="14274" y="3276"/>
                  </a:lnTo>
                  <a:lnTo>
                    <a:pt x="14274" y="2882"/>
                  </a:lnTo>
                  <a:lnTo>
                    <a:pt x="14668" y="2882"/>
                  </a:lnTo>
                  <a:lnTo>
                    <a:pt x="14668" y="3276"/>
                  </a:lnTo>
                  <a:lnTo>
                    <a:pt x="15062" y="3276"/>
                  </a:lnTo>
                  <a:lnTo>
                    <a:pt x="15062" y="2882"/>
                  </a:lnTo>
                  <a:lnTo>
                    <a:pt x="15062" y="2501"/>
                  </a:lnTo>
                  <a:lnTo>
                    <a:pt x="15455" y="2882"/>
                  </a:lnTo>
                  <a:lnTo>
                    <a:pt x="15849" y="2882"/>
                  </a:lnTo>
                  <a:lnTo>
                    <a:pt x="16243" y="2501"/>
                  </a:lnTo>
                  <a:lnTo>
                    <a:pt x="16243" y="2311"/>
                  </a:lnTo>
                  <a:lnTo>
                    <a:pt x="16624" y="1536"/>
                  </a:lnTo>
                  <a:lnTo>
                    <a:pt x="17017" y="1155"/>
                  </a:lnTo>
                  <a:lnTo>
                    <a:pt x="17411" y="381"/>
                  </a:lnTo>
                  <a:lnTo>
                    <a:pt x="17805" y="381"/>
                  </a:lnTo>
                  <a:lnTo>
                    <a:pt x="17995" y="381"/>
                  </a:lnTo>
                  <a:lnTo>
                    <a:pt x="18389" y="774"/>
                  </a:lnTo>
                  <a:lnTo>
                    <a:pt x="18783" y="381"/>
                  </a:lnTo>
                  <a:lnTo>
                    <a:pt x="19176" y="774"/>
                  </a:lnTo>
                  <a:lnTo>
                    <a:pt x="19176" y="1155"/>
                  </a:lnTo>
                  <a:lnTo>
                    <a:pt x="18783" y="1155"/>
                  </a:lnTo>
                  <a:lnTo>
                    <a:pt x="19176" y="1155"/>
                  </a:lnTo>
                  <a:lnTo>
                    <a:pt x="19557" y="774"/>
                  </a:lnTo>
                  <a:lnTo>
                    <a:pt x="19951" y="1155"/>
                  </a:lnTo>
                  <a:lnTo>
                    <a:pt x="20345" y="1155"/>
                  </a:lnTo>
                  <a:lnTo>
                    <a:pt x="20345" y="1536"/>
                  </a:lnTo>
                  <a:lnTo>
                    <a:pt x="20345" y="1155"/>
                  </a:lnTo>
                  <a:lnTo>
                    <a:pt x="20345" y="1536"/>
                  </a:lnTo>
                  <a:lnTo>
                    <a:pt x="20739" y="1155"/>
                  </a:lnTo>
                  <a:lnTo>
                    <a:pt x="20739" y="1536"/>
                  </a:lnTo>
                  <a:lnTo>
                    <a:pt x="21132" y="1536"/>
                  </a:lnTo>
                  <a:lnTo>
                    <a:pt x="21132" y="1930"/>
                  </a:lnTo>
                  <a:lnTo>
                    <a:pt x="21513" y="1930"/>
                  </a:lnTo>
                  <a:lnTo>
                    <a:pt x="21907" y="1930"/>
                  </a:lnTo>
                  <a:lnTo>
                    <a:pt x="21907" y="2311"/>
                  </a:lnTo>
                  <a:lnTo>
                    <a:pt x="22301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4" name="object 3434"/>
            <p:cNvSpPr/>
            <p:nvPr/>
          </p:nvSpPr>
          <p:spPr>
            <a:xfrm>
              <a:off x="4261495" y="2121177"/>
              <a:ext cx="86995" cy="72390"/>
            </a:xfrm>
            <a:custGeom>
              <a:avLst/>
              <a:gdLst/>
              <a:ahLst/>
              <a:cxnLst/>
              <a:rect l="l" t="t" r="r" b="b"/>
              <a:pathLst>
                <a:path w="86995" h="72389">
                  <a:moveTo>
                    <a:pt x="48260" y="71247"/>
                  </a:moveTo>
                  <a:lnTo>
                    <a:pt x="45732" y="71247"/>
                  </a:lnTo>
                  <a:lnTo>
                    <a:pt x="45732" y="71374"/>
                  </a:lnTo>
                  <a:lnTo>
                    <a:pt x="47091" y="71374"/>
                  </a:lnTo>
                  <a:lnTo>
                    <a:pt x="47091" y="71755"/>
                  </a:lnTo>
                  <a:lnTo>
                    <a:pt x="47879" y="72136"/>
                  </a:lnTo>
                  <a:lnTo>
                    <a:pt x="47879" y="71755"/>
                  </a:lnTo>
                  <a:lnTo>
                    <a:pt x="48260" y="71755"/>
                  </a:lnTo>
                  <a:lnTo>
                    <a:pt x="48260" y="71247"/>
                  </a:lnTo>
                  <a:close/>
                </a:path>
                <a:path w="86995" h="72389">
                  <a:moveTo>
                    <a:pt x="47091" y="71374"/>
                  </a:moveTo>
                  <a:lnTo>
                    <a:pt x="46710" y="71374"/>
                  </a:lnTo>
                  <a:lnTo>
                    <a:pt x="46710" y="71755"/>
                  </a:lnTo>
                  <a:lnTo>
                    <a:pt x="47091" y="71755"/>
                  </a:lnTo>
                  <a:lnTo>
                    <a:pt x="47091" y="71374"/>
                  </a:lnTo>
                  <a:close/>
                </a:path>
                <a:path w="86995" h="72389">
                  <a:moveTo>
                    <a:pt x="48260" y="70866"/>
                  </a:moveTo>
                  <a:lnTo>
                    <a:pt x="45339" y="70866"/>
                  </a:lnTo>
                  <a:lnTo>
                    <a:pt x="45339" y="71247"/>
                  </a:lnTo>
                  <a:lnTo>
                    <a:pt x="48653" y="71247"/>
                  </a:lnTo>
                  <a:lnTo>
                    <a:pt x="48260" y="70866"/>
                  </a:lnTo>
                  <a:close/>
                </a:path>
                <a:path w="86995" h="72389">
                  <a:moveTo>
                    <a:pt x="57988" y="66421"/>
                  </a:moveTo>
                  <a:lnTo>
                    <a:pt x="46316" y="66421"/>
                  </a:lnTo>
                  <a:lnTo>
                    <a:pt x="45923" y="66675"/>
                  </a:lnTo>
                  <a:lnTo>
                    <a:pt x="45923" y="67437"/>
                  </a:lnTo>
                  <a:lnTo>
                    <a:pt x="46316" y="67818"/>
                  </a:lnTo>
                  <a:lnTo>
                    <a:pt x="46316" y="68199"/>
                  </a:lnTo>
                  <a:lnTo>
                    <a:pt x="46710" y="68961"/>
                  </a:lnTo>
                  <a:lnTo>
                    <a:pt x="46710" y="69723"/>
                  </a:lnTo>
                  <a:lnTo>
                    <a:pt x="46316" y="69723"/>
                  </a:lnTo>
                  <a:lnTo>
                    <a:pt x="45923" y="70104"/>
                  </a:lnTo>
                  <a:lnTo>
                    <a:pt x="45923" y="70485"/>
                  </a:lnTo>
                  <a:lnTo>
                    <a:pt x="45732" y="70866"/>
                  </a:lnTo>
                  <a:lnTo>
                    <a:pt x="49047" y="70866"/>
                  </a:lnTo>
                  <a:lnTo>
                    <a:pt x="49047" y="70104"/>
                  </a:lnTo>
                  <a:lnTo>
                    <a:pt x="49428" y="69342"/>
                  </a:lnTo>
                  <a:lnTo>
                    <a:pt x="49822" y="69342"/>
                  </a:lnTo>
                  <a:lnTo>
                    <a:pt x="49822" y="68961"/>
                  </a:lnTo>
                  <a:lnTo>
                    <a:pt x="50215" y="68580"/>
                  </a:lnTo>
                  <a:lnTo>
                    <a:pt x="50215" y="68199"/>
                  </a:lnTo>
                  <a:lnTo>
                    <a:pt x="50406" y="68199"/>
                  </a:lnTo>
                  <a:lnTo>
                    <a:pt x="50406" y="67818"/>
                  </a:lnTo>
                  <a:lnTo>
                    <a:pt x="51181" y="67818"/>
                  </a:lnTo>
                  <a:lnTo>
                    <a:pt x="51955" y="67437"/>
                  </a:lnTo>
                  <a:lnTo>
                    <a:pt x="55270" y="67437"/>
                  </a:lnTo>
                  <a:lnTo>
                    <a:pt x="55270" y="67056"/>
                  </a:lnTo>
                  <a:lnTo>
                    <a:pt x="56045" y="67056"/>
                  </a:lnTo>
                  <a:lnTo>
                    <a:pt x="56438" y="66675"/>
                  </a:lnTo>
                  <a:lnTo>
                    <a:pt x="57988" y="66675"/>
                  </a:lnTo>
                  <a:lnTo>
                    <a:pt x="57988" y="66421"/>
                  </a:lnTo>
                  <a:close/>
                </a:path>
                <a:path w="86995" h="72389">
                  <a:moveTo>
                    <a:pt x="54292" y="67437"/>
                  </a:moveTo>
                  <a:lnTo>
                    <a:pt x="51955" y="67437"/>
                  </a:lnTo>
                  <a:lnTo>
                    <a:pt x="52743" y="68199"/>
                  </a:lnTo>
                  <a:lnTo>
                    <a:pt x="52743" y="68580"/>
                  </a:lnTo>
                  <a:lnTo>
                    <a:pt x="53124" y="68580"/>
                  </a:lnTo>
                  <a:lnTo>
                    <a:pt x="53517" y="68199"/>
                  </a:lnTo>
                  <a:lnTo>
                    <a:pt x="53517" y="67818"/>
                  </a:lnTo>
                  <a:lnTo>
                    <a:pt x="54292" y="67818"/>
                  </a:lnTo>
                  <a:lnTo>
                    <a:pt x="54292" y="67437"/>
                  </a:lnTo>
                  <a:close/>
                </a:path>
                <a:path w="86995" h="72389">
                  <a:moveTo>
                    <a:pt x="57607" y="67056"/>
                  </a:moveTo>
                  <a:lnTo>
                    <a:pt x="57213" y="67056"/>
                  </a:lnTo>
                  <a:lnTo>
                    <a:pt x="57213" y="67437"/>
                  </a:lnTo>
                  <a:lnTo>
                    <a:pt x="57607" y="67056"/>
                  </a:lnTo>
                  <a:close/>
                </a:path>
                <a:path w="86995" h="72389">
                  <a:moveTo>
                    <a:pt x="57988" y="66675"/>
                  </a:moveTo>
                  <a:lnTo>
                    <a:pt x="56819" y="66675"/>
                  </a:lnTo>
                  <a:lnTo>
                    <a:pt x="56819" y="67056"/>
                  </a:lnTo>
                  <a:lnTo>
                    <a:pt x="57988" y="67056"/>
                  </a:lnTo>
                  <a:lnTo>
                    <a:pt x="57988" y="66675"/>
                  </a:lnTo>
                  <a:close/>
                </a:path>
                <a:path w="86995" h="72389">
                  <a:moveTo>
                    <a:pt x="61302" y="66040"/>
                  </a:moveTo>
                  <a:lnTo>
                    <a:pt x="59550" y="66040"/>
                  </a:lnTo>
                  <a:lnTo>
                    <a:pt x="59944" y="66421"/>
                  </a:lnTo>
                  <a:lnTo>
                    <a:pt x="60134" y="66675"/>
                  </a:lnTo>
                  <a:lnTo>
                    <a:pt x="60134" y="66421"/>
                  </a:lnTo>
                  <a:lnTo>
                    <a:pt x="61696" y="66421"/>
                  </a:lnTo>
                  <a:lnTo>
                    <a:pt x="61302" y="66040"/>
                  </a:lnTo>
                  <a:close/>
                </a:path>
                <a:path w="86995" h="72389">
                  <a:moveTo>
                    <a:pt x="61696" y="65278"/>
                  </a:moveTo>
                  <a:lnTo>
                    <a:pt x="45732" y="65278"/>
                  </a:lnTo>
                  <a:lnTo>
                    <a:pt x="45923" y="65659"/>
                  </a:lnTo>
                  <a:lnTo>
                    <a:pt x="45732" y="65659"/>
                  </a:lnTo>
                  <a:lnTo>
                    <a:pt x="45732" y="66040"/>
                  </a:lnTo>
                  <a:lnTo>
                    <a:pt x="45923" y="66421"/>
                  </a:lnTo>
                  <a:lnTo>
                    <a:pt x="58775" y="66421"/>
                  </a:lnTo>
                  <a:lnTo>
                    <a:pt x="58775" y="66040"/>
                  </a:lnTo>
                  <a:lnTo>
                    <a:pt x="61302" y="66040"/>
                  </a:lnTo>
                  <a:lnTo>
                    <a:pt x="60909" y="65659"/>
                  </a:lnTo>
                  <a:lnTo>
                    <a:pt x="61696" y="65278"/>
                  </a:lnTo>
                  <a:close/>
                </a:path>
                <a:path w="86995" h="72389">
                  <a:moveTo>
                    <a:pt x="62471" y="64516"/>
                  </a:moveTo>
                  <a:lnTo>
                    <a:pt x="45732" y="64516"/>
                  </a:lnTo>
                  <a:lnTo>
                    <a:pt x="45923" y="64897"/>
                  </a:lnTo>
                  <a:lnTo>
                    <a:pt x="45923" y="65278"/>
                  </a:lnTo>
                  <a:lnTo>
                    <a:pt x="62077" y="65278"/>
                  </a:lnTo>
                  <a:lnTo>
                    <a:pt x="62077" y="64897"/>
                  </a:lnTo>
                  <a:lnTo>
                    <a:pt x="62865" y="64897"/>
                  </a:lnTo>
                  <a:lnTo>
                    <a:pt x="62471" y="64516"/>
                  </a:lnTo>
                  <a:close/>
                </a:path>
                <a:path w="86995" h="72389">
                  <a:moveTo>
                    <a:pt x="63246" y="63754"/>
                  </a:moveTo>
                  <a:lnTo>
                    <a:pt x="45923" y="63754"/>
                  </a:lnTo>
                  <a:lnTo>
                    <a:pt x="45732" y="64135"/>
                  </a:lnTo>
                  <a:lnTo>
                    <a:pt x="45339" y="64516"/>
                  </a:lnTo>
                  <a:lnTo>
                    <a:pt x="45339" y="64897"/>
                  </a:lnTo>
                  <a:lnTo>
                    <a:pt x="45732" y="64897"/>
                  </a:lnTo>
                  <a:lnTo>
                    <a:pt x="45732" y="64516"/>
                  </a:lnTo>
                  <a:lnTo>
                    <a:pt x="62471" y="64516"/>
                  </a:lnTo>
                  <a:lnTo>
                    <a:pt x="63246" y="63754"/>
                  </a:lnTo>
                  <a:close/>
                </a:path>
                <a:path w="86995" h="72389">
                  <a:moveTo>
                    <a:pt x="78816" y="60452"/>
                  </a:moveTo>
                  <a:lnTo>
                    <a:pt x="45923" y="60452"/>
                  </a:lnTo>
                  <a:lnTo>
                    <a:pt x="47091" y="61849"/>
                  </a:lnTo>
                  <a:lnTo>
                    <a:pt x="46710" y="62230"/>
                  </a:lnTo>
                  <a:lnTo>
                    <a:pt x="46316" y="62230"/>
                  </a:lnTo>
                  <a:lnTo>
                    <a:pt x="45923" y="62611"/>
                  </a:lnTo>
                  <a:lnTo>
                    <a:pt x="45923" y="63373"/>
                  </a:lnTo>
                  <a:lnTo>
                    <a:pt x="45732" y="63754"/>
                  </a:lnTo>
                  <a:lnTo>
                    <a:pt x="64033" y="63754"/>
                  </a:lnTo>
                  <a:lnTo>
                    <a:pt x="64033" y="63373"/>
                  </a:lnTo>
                  <a:lnTo>
                    <a:pt x="64414" y="63373"/>
                  </a:lnTo>
                  <a:lnTo>
                    <a:pt x="64604" y="62992"/>
                  </a:lnTo>
                  <a:lnTo>
                    <a:pt x="64604" y="62611"/>
                  </a:lnTo>
                  <a:lnTo>
                    <a:pt x="64998" y="62611"/>
                  </a:lnTo>
                  <a:lnTo>
                    <a:pt x="64998" y="62230"/>
                  </a:lnTo>
                  <a:lnTo>
                    <a:pt x="65392" y="61849"/>
                  </a:lnTo>
                  <a:lnTo>
                    <a:pt x="65392" y="61595"/>
                  </a:lnTo>
                  <a:lnTo>
                    <a:pt x="77457" y="61595"/>
                  </a:lnTo>
                  <a:lnTo>
                    <a:pt x="78232" y="60833"/>
                  </a:lnTo>
                  <a:lnTo>
                    <a:pt x="78816" y="60452"/>
                  </a:lnTo>
                  <a:close/>
                </a:path>
                <a:path w="86995" h="72389">
                  <a:moveTo>
                    <a:pt x="77457" y="61595"/>
                  </a:moveTo>
                  <a:lnTo>
                    <a:pt x="74345" y="61595"/>
                  </a:lnTo>
                  <a:lnTo>
                    <a:pt x="74345" y="63373"/>
                  </a:lnTo>
                  <a:lnTo>
                    <a:pt x="74726" y="62992"/>
                  </a:lnTo>
                  <a:lnTo>
                    <a:pt x="75120" y="62992"/>
                  </a:lnTo>
                  <a:lnTo>
                    <a:pt x="75895" y="62611"/>
                  </a:lnTo>
                  <a:lnTo>
                    <a:pt x="75895" y="62230"/>
                  </a:lnTo>
                  <a:lnTo>
                    <a:pt x="77063" y="61849"/>
                  </a:lnTo>
                  <a:lnTo>
                    <a:pt x="77457" y="61595"/>
                  </a:lnTo>
                  <a:close/>
                </a:path>
                <a:path w="86995" h="72389">
                  <a:moveTo>
                    <a:pt x="81153" y="58928"/>
                  </a:moveTo>
                  <a:lnTo>
                    <a:pt x="34048" y="58928"/>
                  </a:lnTo>
                  <a:lnTo>
                    <a:pt x="35229" y="61214"/>
                  </a:lnTo>
                  <a:lnTo>
                    <a:pt x="35325" y="61849"/>
                  </a:lnTo>
                  <a:lnTo>
                    <a:pt x="35610" y="62611"/>
                  </a:lnTo>
                  <a:lnTo>
                    <a:pt x="36004" y="62992"/>
                  </a:lnTo>
                  <a:lnTo>
                    <a:pt x="37757" y="62611"/>
                  </a:lnTo>
                  <a:lnTo>
                    <a:pt x="38531" y="62230"/>
                  </a:lnTo>
                  <a:lnTo>
                    <a:pt x="41059" y="62230"/>
                  </a:lnTo>
                  <a:lnTo>
                    <a:pt x="41059" y="61849"/>
                  </a:lnTo>
                  <a:lnTo>
                    <a:pt x="43002" y="61849"/>
                  </a:lnTo>
                  <a:lnTo>
                    <a:pt x="43002" y="61595"/>
                  </a:lnTo>
                  <a:lnTo>
                    <a:pt x="43789" y="61595"/>
                  </a:lnTo>
                  <a:lnTo>
                    <a:pt x="43789" y="61214"/>
                  </a:lnTo>
                  <a:lnTo>
                    <a:pt x="44170" y="61214"/>
                  </a:lnTo>
                  <a:lnTo>
                    <a:pt x="43789" y="60833"/>
                  </a:lnTo>
                  <a:lnTo>
                    <a:pt x="44170" y="60833"/>
                  </a:lnTo>
                  <a:lnTo>
                    <a:pt x="44170" y="60452"/>
                  </a:lnTo>
                  <a:lnTo>
                    <a:pt x="78816" y="60452"/>
                  </a:lnTo>
                  <a:lnTo>
                    <a:pt x="78816" y="60071"/>
                  </a:lnTo>
                  <a:lnTo>
                    <a:pt x="79590" y="60071"/>
                  </a:lnTo>
                  <a:lnTo>
                    <a:pt x="79590" y="59690"/>
                  </a:lnTo>
                  <a:lnTo>
                    <a:pt x="80956" y="59690"/>
                  </a:lnTo>
                  <a:lnTo>
                    <a:pt x="81153" y="58928"/>
                  </a:lnTo>
                  <a:close/>
                </a:path>
                <a:path w="86995" h="72389">
                  <a:moveTo>
                    <a:pt x="71424" y="61595"/>
                  </a:moveTo>
                  <a:lnTo>
                    <a:pt x="68503" y="61595"/>
                  </a:lnTo>
                  <a:lnTo>
                    <a:pt x="68897" y="61849"/>
                  </a:lnTo>
                  <a:lnTo>
                    <a:pt x="69278" y="61849"/>
                  </a:lnTo>
                  <a:lnTo>
                    <a:pt x="69481" y="62230"/>
                  </a:lnTo>
                  <a:lnTo>
                    <a:pt x="69481" y="62992"/>
                  </a:lnTo>
                  <a:lnTo>
                    <a:pt x="69862" y="62992"/>
                  </a:lnTo>
                  <a:lnTo>
                    <a:pt x="69862" y="62611"/>
                  </a:lnTo>
                  <a:lnTo>
                    <a:pt x="70256" y="62611"/>
                  </a:lnTo>
                  <a:lnTo>
                    <a:pt x="70256" y="62230"/>
                  </a:lnTo>
                  <a:lnTo>
                    <a:pt x="71424" y="62230"/>
                  </a:lnTo>
                  <a:lnTo>
                    <a:pt x="71424" y="61595"/>
                  </a:lnTo>
                  <a:close/>
                </a:path>
                <a:path w="86995" h="72389">
                  <a:moveTo>
                    <a:pt x="71424" y="62230"/>
                  </a:moveTo>
                  <a:lnTo>
                    <a:pt x="70256" y="62230"/>
                  </a:lnTo>
                  <a:lnTo>
                    <a:pt x="70256" y="62992"/>
                  </a:lnTo>
                  <a:lnTo>
                    <a:pt x="71424" y="62992"/>
                  </a:lnTo>
                  <a:lnTo>
                    <a:pt x="71424" y="62230"/>
                  </a:lnTo>
                  <a:close/>
                </a:path>
                <a:path w="86995" h="72389">
                  <a:moveTo>
                    <a:pt x="67729" y="61849"/>
                  </a:moveTo>
                  <a:lnTo>
                    <a:pt x="66560" y="61849"/>
                  </a:lnTo>
                  <a:lnTo>
                    <a:pt x="66560" y="62611"/>
                  </a:lnTo>
                  <a:lnTo>
                    <a:pt x="66941" y="62230"/>
                  </a:lnTo>
                  <a:lnTo>
                    <a:pt x="67729" y="62230"/>
                  </a:lnTo>
                  <a:lnTo>
                    <a:pt x="67729" y="61849"/>
                  </a:lnTo>
                  <a:close/>
                </a:path>
                <a:path w="86995" h="72389">
                  <a:moveTo>
                    <a:pt x="67335" y="62230"/>
                  </a:moveTo>
                  <a:lnTo>
                    <a:pt x="66941" y="62230"/>
                  </a:lnTo>
                  <a:lnTo>
                    <a:pt x="66941" y="62611"/>
                  </a:lnTo>
                  <a:lnTo>
                    <a:pt x="67335" y="62230"/>
                  </a:lnTo>
                  <a:close/>
                </a:path>
                <a:path w="86995" h="72389">
                  <a:moveTo>
                    <a:pt x="73761" y="61849"/>
                  </a:moveTo>
                  <a:lnTo>
                    <a:pt x="72974" y="61849"/>
                  </a:lnTo>
                  <a:lnTo>
                    <a:pt x="72593" y="62230"/>
                  </a:lnTo>
                  <a:lnTo>
                    <a:pt x="72974" y="62611"/>
                  </a:lnTo>
                  <a:lnTo>
                    <a:pt x="72974" y="62230"/>
                  </a:lnTo>
                  <a:lnTo>
                    <a:pt x="73367" y="62230"/>
                  </a:lnTo>
                  <a:lnTo>
                    <a:pt x="73761" y="61849"/>
                  </a:lnTo>
                  <a:close/>
                </a:path>
                <a:path w="86995" h="72389">
                  <a:moveTo>
                    <a:pt x="71424" y="61849"/>
                  </a:moveTo>
                  <a:lnTo>
                    <a:pt x="71424" y="62230"/>
                  </a:lnTo>
                  <a:lnTo>
                    <a:pt x="71818" y="62230"/>
                  </a:lnTo>
                  <a:lnTo>
                    <a:pt x="71424" y="61849"/>
                  </a:lnTo>
                  <a:close/>
                </a:path>
                <a:path w="86995" h="72389">
                  <a:moveTo>
                    <a:pt x="44170" y="61595"/>
                  </a:moveTo>
                  <a:lnTo>
                    <a:pt x="43395" y="61595"/>
                  </a:lnTo>
                  <a:lnTo>
                    <a:pt x="43395" y="61849"/>
                  </a:lnTo>
                  <a:lnTo>
                    <a:pt x="44170" y="61849"/>
                  </a:lnTo>
                  <a:lnTo>
                    <a:pt x="44170" y="61595"/>
                  </a:lnTo>
                  <a:close/>
                </a:path>
                <a:path w="86995" h="72389">
                  <a:moveTo>
                    <a:pt x="68110" y="61595"/>
                  </a:moveTo>
                  <a:lnTo>
                    <a:pt x="66167" y="61595"/>
                  </a:lnTo>
                  <a:lnTo>
                    <a:pt x="66167" y="61849"/>
                  </a:lnTo>
                  <a:lnTo>
                    <a:pt x="68110" y="61849"/>
                  </a:lnTo>
                  <a:lnTo>
                    <a:pt x="68110" y="61595"/>
                  </a:lnTo>
                  <a:close/>
                </a:path>
                <a:path w="86995" h="72389">
                  <a:moveTo>
                    <a:pt x="74345" y="61595"/>
                  </a:moveTo>
                  <a:lnTo>
                    <a:pt x="71818" y="61595"/>
                  </a:lnTo>
                  <a:lnTo>
                    <a:pt x="71818" y="61849"/>
                  </a:lnTo>
                  <a:lnTo>
                    <a:pt x="74142" y="61849"/>
                  </a:lnTo>
                  <a:lnTo>
                    <a:pt x="74345" y="61595"/>
                  </a:lnTo>
                  <a:close/>
                </a:path>
                <a:path w="86995" h="72389">
                  <a:moveTo>
                    <a:pt x="45732" y="60452"/>
                  </a:moveTo>
                  <a:lnTo>
                    <a:pt x="44958" y="60452"/>
                  </a:lnTo>
                  <a:lnTo>
                    <a:pt x="44958" y="60833"/>
                  </a:lnTo>
                  <a:lnTo>
                    <a:pt x="45732" y="60833"/>
                  </a:lnTo>
                  <a:lnTo>
                    <a:pt x="45732" y="60452"/>
                  </a:lnTo>
                  <a:close/>
                </a:path>
                <a:path w="86995" h="72389">
                  <a:moveTo>
                    <a:pt x="80956" y="59690"/>
                  </a:moveTo>
                  <a:lnTo>
                    <a:pt x="79590" y="59690"/>
                  </a:lnTo>
                  <a:lnTo>
                    <a:pt x="79590" y="60071"/>
                  </a:lnTo>
                  <a:lnTo>
                    <a:pt x="79984" y="60071"/>
                  </a:lnTo>
                  <a:lnTo>
                    <a:pt x="79984" y="60452"/>
                  </a:lnTo>
                  <a:lnTo>
                    <a:pt x="80378" y="60833"/>
                  </a:lnTo>
                  <a:lnTo>
                    <a:pt x="80378" y="60452"/>
                  </a:lnTo>
                  <a:lnTo>
                    <a:pt x="80759" y="60452"/>
                  </a:lnTo>
                  <a:lnTo>
                    <a:pt x="80956" y="59690"/>
                  </a:lnTo>
                  <a:close/>
                </a:path>
                <a:path w="86995" h="72389">
                  <a:moveTo>
                    <a:pt x="68503" y="18288"/>
                  </a:moveTo>
                  <a:lnTo>
                    <a:pt x="68110" y="18288"/>
                  </a:lnTo>
                  <a:lnTo>
                    <a:pt x="68110" y="18669"/>
                  </a:lnTo>
                  <a:lnTo>
                    <a:pt x="67335" y="18669"/>
                  </a:lnTo>
                  <a:lnTo>
                    <a:pt x="65392" y="18796"/>
                  </a:lnTo>
                  <a:lnTo>
                    <a:pt x="6413" y="18796"/>
                  </a:lnTo>
                  <a:lnTo>
                    <a:pt x="6413" y="21590"/>
                  </a:lnTo>
                  <a:lnTo>
                    <a:pt x="6032" y="21971"/>
                  </a:lnTo>
                  <a:lnTo>
                    <a:pt x="6032" y="22352"/>
                  </a:lnTo>
                  <a:lnTo>
                    <a:pt x="5257" y="23114"/>
                  </a:lnTo>
                  <a:lnTo>
                    <a:pt x="4089" y="23622"/>
                  </a:lnTo>
                  <a:lnTo>
                    <a:pt x="3695" y="24003"/>
                  </a:lnTo>
                  <a:lnTo>
                    <a:pt x="2336" y="25146"/>
                  </a:lnTo>
                  <a:lnTo>
                    <a:pt x="1943" y="25146"/>
                  </a:lnTo>
                  <a:lnTo>
                    <a:pt x="2336" y="26035"/>
                  </a:lnTo>
                  <a:lnTo>
                    <a:pt x="1549" y="26416"/>
                  </a:lnTo>
                  <a:lnTo>
                    <a:pt x="2717" y="28321"/>
                  </a:lnTo>
                  <a:lnTo>
                    <a:pt x="1549" y="28829"/>
                  </a:lnTo>
                  <a:lnTo>
                    <a:pt x="1168" y="28829"/>
                  </a:lnTo>
                  <a:lnTo>
                    <a:pt x="774" y="29210"/>
                  </a:lnTo>
                  <a:lnTo>
                    <a:pt x="774" y="29972"/>
                  </a:lnTo>
                  <a:lnTo>
                    <a:pt x="1549" y="31623"/>
                  </a:lnTo>
                  <a:lnTo>
                    <a:pt x="0" y="32385"/>
                  </a:lnTo>
                  <a:lnTo>
                    <a:pt x="1943" y="34036"/>
                  </a:lnTo>
                  <a:lnTo>
                    <a:pt x="2336" y="34417"/>
                  </a:lnTo>
                  <a:lnTo>
                    <a:pt x="2717" y="35179"/>
                  </a:lnTo>
                  <a:lnTo>
                    <a:pt x="1943" y="38100"/>
                  </a:lnTo>
                  <a:lnTo>
                    <a:pt x="1549" y="38862"/>
                  </a:lnTo>
                  <a:lnTo>
                    <a:pt x="2336" y="39243"/>
                  </a:lnTo>
                  <a:lnTo>
                    <a:pt x="2717" y="39243"/>
                  </a:lnTo>
                  <a:lnTo>
                    <a:pt x="2921" y="42545"/>
                  </a:lnTo>
                  <a:lnTo>
                    <a:pt x="3695" y="42545"/>
                  </a:lnTo>
                  <a:lnTo>
                    <a:pt x="3695" y="43688"/>
                  </a:lnTo>
                  <a:lnTo>
                    <a:pt x="4089" y="44450"/>
                  </a:lnTo>
                  <a:lnTo>
                    <a:pt x="4089" y="44831"/>
                  </a:lnTo>
                  <a:lnTo>
                    <a:pt x="4864" y="44831"/>
                  </a:lnTo>
                  <a:lnTo>
                    <a:pt x="6032" y="45212"/>
                  </a:lnTo>
                  <a:lnTo>
                    <a:pt x="7581" y="45593"/>
                  </a:lnTo>
                  <a:lnTo>
                    <a:pt x="8953" y="46736"/>
                  </a:lnTo>
                  <a:lnTo>
                    <a:pt x="9728" y="46736"/>
                  </a:lnTo>
                  <a:lnTo>
                    <a:pt x="16535" y="47752"/>
                  </a:lnTo>
                  <a:lnTo>
                    <a:pt x="17907" y="48133"/>
                  </a:lnTo>
                  <a:lnTo>
                    <a:pt x="18288" y="48133"/>
                  </a:lnTo>
                  <a:lnTo>
                    <a:pt x="17907" y="48895"/>
                  </a:lnTo>
                  <a:lnTo>
                    <a:pt x="25488" y="54483"/>
                  </a:lnTo>
                  <a:lnTo>
                    <a:pt x="26276" y="55626"/>
                  </a:lnTo>
                  <a:lnTo>
                    <a:pt x="26276" y="56007"/>
                  </a:lnTo>
                  <a:lnTo>
                    <a:pt x="26860" y="57023"/>
                  </a:lnTo>
                  <a:lnTo>
                    <a:pt x="27635" y="59309"/>
                  </a:lnTo>
                  <a:lnTo>
                    <a:pt x="28016" y="59690"/>
                  </a:lnTo>
                  <a:lnTo>
                    <a:pt x="28803" y="59309"/>
                  </a:lnTo>
                  <a:lnTo>
                    <a:pt x="31140" y="59309"/>
                  </a:lnTo>
                  <a:lnTo>
                    <a:pt x="34048" y="58928"/>
                  </a:lnTo>
                  <a:lnTo>
                    <a:pt x="81153" y="58928"/>
                  </a:lnTo>
                  <a:lnTo>
                    <a:pt x="81546" y="57404"/>
                  </a:lnTo>
                  <a:lnTo>
                    <a:pt x="81927" y="56769"/>
                  </a:lnTo>
                  <a:lnTo>
                    <a:pt x="81153" y="56769"/>
                  </a:lnTo>
                  <a:lnTo>
                    <a:pt x="80759" y="56388"/>
                  </a:lnTo>
                  <a:lnTo>
                    <a:pt x="80378" y="56388"/>
                  </a:lnTo>
                  <a:lnTo>
                    <a:pt x="80378" y="56007"/>
                  </a:lnTo>
                  <a:lnTo>
                    <a:pt x="80759" y="55626"/>
                  </a:lnTo>
                  <a:lnTo>
                    <a:pt x="81153" y="54864"/>
                  </a:lnTo>
                  <a:lnTo>
                    <a:pt x="81927" y="54864"/>
                  </a:lnTo>
                  <a:lnTo>
                    <a:pt x="82321" y="53340"/>
                  </a:lnTo>
                  <a:lnTo>
                    <a:pt x="82715" y="52578"/>
                  </a:lnTo>
                  <a:lnTo>
                    <a:pt x="83096" y="51562"/>
                  </a:lnTo>
                  <a:lnTo>
                    <a:pt x="83680" y="51562"/>
                  </a:lnTo>
                  <a:lnTo>
                    <a:pt x="83680" y="51181"/>
                  </a:lnTo>
                  <a:lnTo>
                    <a:pt x="84467" y="51181"/>
                  </a:lnTo>
                  <a:lnTo>
                    <a:pt x="84467" y="50038"/>
                  </a:lnTo>
                  <a:lnTo>
                    <a:pt x="86017" y="50038"/>
                  </a:lnTo>
                  <a:lnTo>
                    <a:pt x="86017" y="49657"/>
                  </a:lnTo>
                  <a:lnTo>
                    <a:pt x="86410" y="49276"/>
                  </a:lnTo>
                  <a:lnTo>
                    <a:pt x="86017" y="48895"/>
                  </a:lnTo>
                  <a:lnTo>
                    <a:pt x="86017" y="48133"/>
                  </a:lnTo>
                  <a:lnTo>
                    <a:pt x="86410" y="47752"/>
                  </a:lnTo>
                  <a:lnTo>
                    <a:pt x="86017" y="47752"/>
                  </a:lnTo>
                  <a:lnTo>
                    <a:pt x="86017" y="47117"/>
                  </a:lnTo>
                  <a:lnTo>
                    <a:pt x="86410" y="47117"/>
                  </a:lnTo>
                  <a:lnTo>
                    <a:pt x="86410" y="45974"/>
                  </a:lnTo>
                  <a:lnTo>
                    <a:pt x="86017" y="45974"/>
                  </a:lnTo>
                  <a:lnTo>
                    <a:pt x="86017" y="45593"/>
                  </a:lnTo>
                  <a:lnTo>
                    <a:pt x="83680" y="45593"/>
                  </a:lnTo>
                  <a:lnTo>
                    <a:pt x="83489" y="45212"/>
                  </a:lnTo>
                  <a:lnTo>
                    <a:pt x="83096" y="45212"/>
                  </a:lnTo>
                  <a:lnTo>
                    <a:pt x="83096" y="44831"/>
                  </a:lnTo>
                  <a:lnTo>
                    <a:pt x="82321" y="44069"/>
                  </a:lnTo>
                  <a:lnTo>
                    <a:pt x="81546" y="44069"/>
                  </a:lnTo>
                  <a:lnTo>
                    <a:pt x="80378" y="43688"/>
                  </a:lnTo>
                  <a:lnTo>
                    <a:pt x="78816" y="42926"/>
                  </a:lnTo>
                  <a:lnTo>
                    <a:pt x="78816" y="42545"/>
                  </a:lnTo>
                  <a:lnTo>
                    <a:pt x="78625" y="41910"/>
                  </a:lnTo>
                  <a:lnTo>
                    <a:pt x="78625" y="41148"/>
                  </a:lnTo>
                  <a:lnTo>
                    <a:pt x="78232" y="40005"/>
                  </a:lnTo>
                  <a:lnTo>
                    <a:pt x="78232" y="37592"/>
                  </a:lnTo>
                  <a:lnTo>
                    <a:pt x="78625" y="37211"/>
                  </a:lnTo>
                  <a:lnTo>
                    <a:pt x="78816" y="36703"/>
                  </a:lnTo>
                  <a:lnTo>
                    <a:pt x="78816" y="36322"/>
                  </a:lnTo>
                  <a:lnTo>
                    <a:pt x="79209" y="36322"/>
                  </a:lnTo>
                  <a:lnTo>
                    <a:pt x="80759" y="33274"/>
                  </a:lnTo>
                  <a:lnTo>
                    <a:pt x="81153" y="32893"/>
                  </a:lnTo>
                  <a:lnTo>
                    <a:pt x="81546" y="32893"/>
                  </a:lnTo>
                  <a:lnTo>
                    <a:pt x="82321" y="32385"/>
                  </a:lnTo>
                  <a:lnTo>
                    <a:pt x="83489" y="32004"/>
                  </a:lnTo>
                  <a:lnTo>
                    <a:pt x="83680" y="31623"/>
                  </a:lnTo>
                  <a:lnTo>
                    <a:pt x="82715" y="28829"/>
                  </a:lnTo>
                  <a:lnTo>
                    <a:pt x="82932" y="28321"/>
                  </a:lnTo>
                  <a:lnTo>
                    <a:pt x="78625" y="28321"/>
                  </a:lnTo>
                  <a:lnTo>
                    <a:pt x="78625" y="27559"/>
                  </a:lnTo>
                  <a:lnTo>
                    <a:pt x="77851" y="26035"/>
                  </a:lnTo>
                  <a:lnTo>
                    <a:pt x="77851" y="25654"/>
                  </a:lnTo>
                  <a:lnTo>
                    <a:pt x="77457" y="25146"/>
                  </a:lnTo>
                  <a:lnTo>
                    <a:pt x="77457" y="24384"/>
                  </a:lnTo>
                  <a:lnTo>
                    <a:pt x="77063" y="24003"/>
                  </a:lnTo>
                  <a:lnTo>
                    <a:pt x="77063" y="23495"/>
                  </a:lnTo>
                  <a:lnTo>
                    <a:pt x="76682" y="23114"/>
                  </a:lnTo>
                  <a:lnTo>
                    <a:pt x="76682" y="22733"/>
                  </a:lnTo>
                  <a:lnTo>
                    <a:pt x="76288" y="22733"/>
                  </a:lnTo>
                  <a:lnTo>
                    <a:pt x="74726" y="22352"/>
                  </a:lnTo>
                  <a:lnTo>
                    <a:pt x="74345" y="21209"/>
                  </a:lnTo>
                  <a:lnTo>
                    <a:pt x="74345" y="19685"/>
                  </a:lnTo>
                  <a:lnTo>
                    <a:pt x="74142" y="19685"/>
                  </a:lnTo>
                  <a:lnTo>
                    <a:pt x="73367" y="19177"/>
                  </a:lnTo>
                  <a:lnTo>
                    <a:pt x="71818" y="18669"/>
                  </a:lnTo>
                  <a:lnTo>
                    <a:pt x="68503" y="18288"/>
                  </a:lnTo>
                  <a:close/>
                </a:path>
                <a:path w="86995" h="72389">
                  <a:moveTo>
                    <a:pt x="83680" y="51562"/>
                  </a:moveTo>
                  <a:lnTo>
                    <a:pt x="83096" y="51562"/>
                  </a:lnTo>
                  <a:lnTo>
                    <a:pt x="83096" y="52197"/>
                  </a:lnTo>
                  <a:lnTo>
                    <a:pt x="83489" y="52197"/>
                  </a:lnTo>
                  <a:lnTo>
                    <a:pt x="83489" y="51943"/>
                  </a:lnTo>
                  <a:lnTo>
                    <a:pt x="83680" y="51562"/>
                  </a:lnTo>
                  <a:close/>
                </a:path>
                <a:path w="86995" h="72389">
                  <a:moveTo>
                    <a:pt x="84074" y="51562"/>
                  </a:moveTo>
                  <a:lnTo>
                    <a:pt x="83680" y="51562"/>
                  </a:lnTo>
                  <a:lnTo>
                    <a:pt x="84074" y="51943"/>
                  </a:lnTo>
                  <a:lnTo>
                    <a:pt x="84074" y="51562"/>
                  </a:lnTo>
                  <a:close/>
                </a:path>
                <a:path w="86995" h="72389">
                  <a:moveTo>
                    <a:pt x="84467" y="51181"/>
                  </a:moveTo>
                  <a:lnTo>
                    <a:pt x="84074" y="51181"/>
                  </a:lnTo>
                  <a:lnTo>
                    <a:pt x="84074" y="51562"/>
                  </a:lnTo>
                  <a:lnTo>
                    <a:pt x="84467" y="51181"/>
                  </a:lnTo>
                  <a:close/>
                </a:path>
                <a:path w="86995" h="72389">
                  <a:moveTo>
                    <a:pt x="84074" y="45212"/>
                  </a:moveTo>
                  <a:lnTo>
                    <a:pt x="83680" y="45593"/>
                  </a:lnTo>
                  <a:lnTo>
                    <a:pt x="84467" y="45593"/>
                  </a:lnTo>
                  <a:lnTo>
                    <a:pt x="84074" y="45212"/>
                  </a:lnTo>
                  <a:close/>
                </a:path>
                <a:path w="86995" h="72389">
                  <a:moveTo>
                    <a:pt x="83096" y="27940"/>
                  </a:moveTo>
                  <a:lnTo>
                    <a:pt x="81927" y="27940"/>
                  </a:lnTo>
                  <a:lnTo>
                    <a:pt x="80759" y="28321"/>
                  </a:lnTo>
                  <a:lnTo>
                    <a:pt x="82932" y="28321"/>
                  </a:lnTo>
                  <a:lnTo>
                    <a:pt x="83096" y="27940"/>
                  </a:lnTo>
                  <a:close/>
                </a:path>
                <a:path w="86995" h="72389">
                  <a:moveTo>
                    <a:pt x="63639" y="18669"/>
                  </a:moveTo>
                  <a:lnTo>
                    <a:pt x="7200" y="18669"/>
                  </a:lnTo>
                  <a:lnTo>
                    <a:pt x="6807" y="18796"/>
                  </a:lnTo>
                  <a:lnTo>
                    <a:pt x="64604" y="18796"/>
                  </a:lnTo>
                  <a:lnTo>
                    <a:pt x="63639" y="18669"/>
                  </a:lnTo>
                  <a:close/>
                </a:path>
                <a:path w="86995" h="72389">
                  <a:moveTo>
                    <a:pt x="55270" y="3048"/>
                  </a:moveTo>
                  <a:lnTo>
                    <a:pt x="53517" y="3048"/>
                  </a:lnTo>
                  <a:lnTo>
                    <a:pt x="53124" y="3429"/>
                  </a:lnTo>
                  <a:lnTo>
                    <a:pt x="50787" y="4826"/>
                  </a:lnTo>
                  <a:lnTo>
                    <a:pt x="50215" y="5207"/>
                  </a:lnTo>
                  <a:lnTo>
                    <a:pt x="49428" y="5588"/>
                  </a:lnTo>
                  <a:lnTo>
                    <a:pt x="48260" y="6350"/>
                  </a:lnTo>
                  <a:lnTo>
                    <a:pt x="48260" y="7874"/>
                  </a:lnTo>
                  <a:lnTo>
                    <a:pt x="46710" y="8636"/>
                  </a:lnTo>
                  <a:lnTo>
                    <a:pt x="14986" y="8636"/>
                  </a:lnTo>
                  <a:lnTo>
                    <a:pt x="14986" y="9017"/>
                  </a:lnTo>
                  <a:lnTo>
                    <a:pt x="14592" y="9017"/>
                  </a:lnTo>
                  <a:lnTo>
                    <a:pt x="14592" y="9271"/>
                  </a:lnTo>
                  <a:lnTo>
                    <a:pt x="14986" y="9271"/>
                  </a:lnTo>
                  <a:lnTo>
                    <a:pt x="14986" y="9652"/>
                  </a:lnTo>
                  <a:lnTo>
                    <a:pt x="14592" y="10033"/>
                  </a:lnTo>
                  <a:lnTo>
                    <a:pt x="14497" y="10795"/>
                  </a:lnTo>
                  <a:lnTo>
                    <a:pt x="14211" y="11938"/>
                  </a:lnTo>
                  <a:lnTo>
                    <a:pt x="13817" y="13843"/>
                  </a:lnTo>
                  <a:lnTo>
                    <a:pt x="13423" y="14097"/>
                  </a:lnTo>
                  <a:lnTo>
                    <a:pt x="13042" y="14859"/>
                  </a:lnTo>
                  <a:lnTo>
                    <a:pt x="13042" y="15621"/>
                  </a:lnTo>
                  <a:lnTo>
                    <a:pt x="10121" y="15621"/>
                  </a:lnTo>
                  <a:lnTo>
                    <a:pt x="9728" y="16383"/>
                  </a:lnTo>
                  <a:lnTo>
                    <a:pt x="8953" y="16764"/>
                  </a:lnTo>
                  <a:lnTo>
                    <a:pt x="8559" y="17145"/>
                  </a:lnTo>
                  <a:lnTo>
                    <a:pt x="8166" y="17145"/>
                  </a:lnTo>
                  <a:lnTo>
                    <a:pt x="7785" y="17907"/>
                  </a:lnTo>
                  <a:lnTo>
                    <a:pt x="7581" y="18669"/>
                  </a:lnTo>
                  <a:lnTo>
                    <a:pt x="60909" y="18669"/>
                  </a:lnTo>
                  <a:lnTo>
                    <a:pt x="60528" y="18288"/>
                  </a:lnTo>
                  <a:lnTo>
                    <a:pt x="60134" y="17526"/>
                  </a:lnTo>
                  <a:lnTo>
                    <a:pt x="59944" y="17526"/>
                  </a:lnTo>
                  <a:lnTo>
                    <a:pt x="59944" y="16764"/>
                  </a:lnTo>
                  <a:lnTo>
                    <a:pt x="60134" y="16764"/>
                  </a:lnTo>
                  <a:lnTo>
                    <a:pt x="60134" y="15621"/>
                  </a:lnTo>
                  <a:lnTo>
                    <a:pt x="60528" y="15240"/>
                  </a:lnTo>
                  <a:lnTo>
                    <a:pt x="60528" y="14478"/>
                  </a:lnTo>
                  <a:lnTo>
                    <a:pt x="60909" y="14478"/>
                  </a:lnTo>
                  <a:lnTo>
                    <a:pt x="60909" y="13843"/>
                  </a:lnTo>
                  <a:lnTo>
                    <a:pt x="61302" y="13843"/>
                  </a:lnTo>
                  <a:lnTo>
                    <a:pt x="61302" y="12700"/>
                  </a:lnTo>
                  <a:lnTo>
                    <a:pt x="61696" y="12700"/>
                  </a:lnTo>
                  <a:lnTo>
                    <a:pt x="61696" y="11938"/>
                  </a:lnTo>
                  <a:lnTo>
                    <a:pt x="61302" y="11557"/>
                  </a:lnTo>
                  <a:lnTo>
                    <a:pt x="61302" y="10795"/>
                  </a:lnTo>
                  <a:lnTo>
                    <a:pt x="60909" y="10414"/>
                  </a:lnTo>
                  <a:lnTo>
                    <a:pt x="60909" y="10033"/>
                  </a:lnTo>
                  <a:lnTo>
                    <a:pt x="60528" y="9271"/>
                  </a:lnTo>
                  <a:lnTo>
                    <a:pt x="60528" y="8636"/>
                  </a:lnTo>
                  <a:lnTo>
                    <a:pt x="60134" y="7493"/>
                  </a:lnTo>
                  <a:lnTo>
                    <a:pt x="59944" y="6731"/>
                  </a:lnTo>
                  <a:lnTo>
                    <a:pt x="59550" y="6731"/>
                  </a:lnTo>
                  <a:lnTo>
                    <a:pt x="59550" y="5969"/>
                  </a:lnTo>
                  <a:lnTo>
                    <a:pt x="57988" y="5969"/>
                  </a:lnTo>
                  <a:lnTo>
                    <a:pt x="57213" y="5207"/>
                  </a:lnTo>
                  <a:lnTo>
                    <a:pt x="56438" y="4826"/>
                  </a:lnTo>
                  <a:lnTo>
                    <a:pt x="55270" y="3048"/>
                  </a:lnTo>
                  <a:close/>
                </a:path>
                <a:path w="86995" h="72389">
                  <a:moveTo>
                    <a:pt x="61696" y="12700"/>
                  </a:moveTo>
                  <a:lnTo>
                    <a:pt x="61302" y="12700"/>
                  </a:lnTo>
                  <a:lnTo>
                    <a:pt x="61696" y="13081"/>
                  </a:lnTo>
                  <a:lnTo>
                    <a:pt x="61696" y="12700"/>
                  </a:lnTo>
                  <a:close/>
                </a:path>
                <a:path w="86995" h="72389">
                  <a:moveTo>
                    <a:pt x="38925" y="3810"/>
                  </a:moveTo>
                  <a:lnTo>
                    <a:pt x="38531" y="4445"/>
                  </a:lnTo>
                  <a:lnTo>
                    <a:pt x="37363" y="4445"/>
                  </a:lnTo>
                  <a:lnTo>
                    <a:pt x="36195" y="4826"/>
                  </a:lnTo>
                  <a:lnTo>
                    <a:pt x="36004" y="5207"/>
                  </a:lnTo>
                  <a:lnTo>
                    <a:pt x="15760" y="5207"/>
                  </a:lnTo>
                  <a:lnTo>
                    <a:pt x="15760" y="6731"/>
                  </a:lnTo>
                  <a:lnTo>
                    <a:pt x="16154" y="6731"/>
                  </a:lnTo>
                  <a:lnTo>
                    <a:pt x="16154" y="7112"/>
                  </a:lnTo>
                  <a:lnTo>
                    <a:pt x="15760" y="7493"/>
                  </a:lnTo>
                  <a:lnTo>
                    <a:pt x="15760" y="8255"/>
                  </a:lnTo>
                  <a:lnTo>
                    <a:pt x="15367" y="8255"/>
                  </a:lnTo>
                  <a:lnTo>
                    <a:pt x="15367" y="8636"/>
                  </a:lnTo>
                  <a:lnTo>
                    <a:pt x="46710" y="8636"/>
                  </a:lnTo>
                  <a:lnTo>
                    <a:pt x="46316" y="8255"/>
                  </a:lnTo>
                  <a:lnTo>
                    <a:pt x="45732" y="7493"/>
                  </a:lnTo>
                  <a:lnTo>
                    <a:pt x="45339" y="7112"/>
                  </a:lnTo>
                  <a:lnTo>
                    <a:pt x="43002" y="7112"/>
                  </a:lnTo>
                  <a:lnTo>
                    <a:pt x="41059" y="6350"/>
                  </a:lnTo>
                  <a:lnTo>
                    <a:pt x="41059" y="5969"/>
                  </a:lnTo>
                  <a:lnTo>
                    <a:pt x="40868" y="5969"/>
                  </a:lnTo>
                  <a:lnTo>
                    <a:pt x="40868" y="4826"/>
                  </a:lnTo>
                  <a:lnTo>
                    <a:pt x="38925" y="3810"/>
                  </a:lnTo>
                  <a:close/>
                </a:path>
                <a:path w="86995" h="72389">
                  <a:moveTo>
                    <a:pt x="43789" y="6731"/>
                  </a:moveTo>
                  <a:lnTo>
                    <a:pt x="43002" y="7112"/>
                  </a:lnTo>
                  <a:lnTo>
                    <a:pt x="45339" y="7112"/>
                  </a:lnTo>
                  <a:lnTo>
                    <a:pt x="43789" y="6731"/>
                  </a:lnTo>
                  <a:close/>
                </a:path>
                <a:path w="86995" h="72389">
                  <a:moveTo>
                    <a:pt x="31140" y="4191"/>
                  </a:moveTo>
                  <a:lnTo>
                    <a:pt x="16929" y="4191"/>
                  </a:lnTo>
                  <a:lnTo>
                    <a:pt x="16929" y="4445"/>
                  </a:lnTo>
                  <a:lnTo>
                    <a:pt x="16154" y="4445"/>
                  </a:lnTo>
                  <a:lnTo>
                    <a:pt x="16154" y="5207"/>
                  </a:lnTo>
                  <a:lnTo>
                    <a:pt x="36004" y="5207"/>
                  </a:lnTo>
                  <a:lnTo>
                    <a:pt x="34836" y="4826"/>
                  </a:lnTo>
                  <a:lnTo>
                    <a:pt x="31140" y="4826"/>
                  </a:lnTo>
                  <a:lnTo>
                    <a:pt x="31140" y="4191"/>
                  </a:lnTo>
                  <a:close/>
                </a:path>
                <a:path w="86995" h="72389">
                  <a:moveTo>
                    <a:pt x="32105" y="4445"/>
                  </a:moveTo>
                  <a:lnTo>
                    <a:pt x="31724" y="4445"/>
                  </a:lnTo>
                  <a:lnTo>
                    <a:pt x="31724" y="4826"/>
                  </a:lnTo>
                  <a:lnTo>
                    <a:pt x="32105" y="4826"/>
                  </a:lnTo>
                  <a:lnTo>
                    <a:pt x="32105" y="4445"/>
                  </a:lnTo>
                  <a:close/>
                </a:path>
                <a:path w="86995" h="72389">
                  <a:moveTo>
                    <a:pt x="32893" y="4445"/>
                  </a:moveTo>
                  <a:lnTo>
                    <a:pt x="32105" y="4445"/>
                  </a:lnTo>
                  <a:lnTo>
                    <a:pt x="32105" y="4826"/>
                  </a:lnTo>
                  <a:lnTo>
                    <a:pt x="34048" y="4826"/>
                  </a:lnTo>
                  <a:lnTo>
                    <a:pt x="32893" y="4445"/>
                  </a:lnTo>
                  <a:close/>
                </a:path>
                <a:path w="86995" h="72389">
                  <a:moveTo>
                    <a:pt x="17513" y="3810"/>
                  </a:moveTo>
                  <a:lnTo>
                    <a:pt x="17513" y="4191"/>
                  </a:lnTo>
                  <a:lnTo>
                    <a:pt x="17907" y="4191"/>
                  </a:lnTo>
                  <a:lnTo>
                    <a:pt x="17513" y="3810"/>
                  </a:lnTo>
                  <a:close/>
                </a:path>
                <a:path w="86995" h="72389">
                  <a:moveTo>
                    <a:pt x="28016" y="2667"/>
                  </a:moveTo>
                  <a:lnTo>
                    <a:pt x="17907" y="2667"/>
                  </a:lnTo>
                  <a:lnTo>
                    <a:pt x="17907" y="4191"/>
                  </a:lnTo>
                  <a:lnTo>
                    <a:pt x="30746" y="4191"/>
                  </a:lnTo>
                  <a:lnTo>
                    <a:pt x="30746" y="3810"/>
                  </a:lnTo>
                  <a:lnTo>
                    <a:pt x="31140" y="3810"/>
                  </a:lnTo>
                  <a:lnTo>
                    <a:pt x="31140" y="3048"/>
                  </a:lnTo>
                  <a:lnTo>
                    <a:pt x="28016" y="3048"/>
                  </a:lnTo>
                  <a:lnTo>
                    <a:pt x="28016" y="2667"/>
                  </a:lnTo>
                  <a:close/>
                </a:path>
                <a:path w="86995" h="72389">
                  <a:moveTo>
                    <a:pt x="17907" y="3048"/>
                  </a:moveTo>
                  <a:lnTo>
                    <a:pt x="17513" y="3429"/>
                  </a:lnTo>
                  <a:lnTo>
                    <a:pt x="17907" y="3429"/>
                  </a:lnTo>
                  <a:lnTo>
                    <a:pt x="17907" y="3048"/>
                  </a:lnTo>
                  <a:close/>
                </a:path>
                <a:path w="86995" h="72389">
                  <a:moveTo>
                    <a:pt x="23152" y="1905"/>
                  </a:moveTo>
                  <a:lnTo>
                    <a:pt x="17907" y="1905"/>
                  </a:lnTo>
                  <a:lnTo>
                    <a:pt x="17513" y="2286"/>
                  </a:lnTo>
                  <a:lnTo>
                    <a:pt x="17513" y="3048"/>
                  </a:lnTo>
                  <a:lnTo>
                    <a:pt x="17907" y="3048"/>
                  </a:lnTo>
                  <a:lnTo>
                    <a:pt x="17907" y="2667"/>
                  </a:lnTo>
                  <a:lnTo>
                    <a:pt x="28016" y="2667"/>
                  </a:lnTo>
                  <a:lnTo>
                    <a:pt x="27635" y="2286"/>
                  </a:lnTo>
                  <a:lnTo>
                    <a:pt x="23152" y="2286"/>
                  </a:lnTo>
                  <a:lnTo>
                    <a:pt x="23152" y="1905"/>
                  </a:lnTo>
                  <a:close/>
                </a:path>
                <a:path w="86995" h="72389">
                  <a:moveTo>
                    <a:pt x="28409" y="2667"/>
                  </a:moveTo>
                  <a:lnTo>
                    <a:pt x="28016" y="2667"/>
                  </a:lnTo>
                  <a:lnTo>
                    <a:pt x="28016" y="3048"/>
                  </a:lnTo>
                  <a:lnTo>
                    <a:pt x="28409" y="3048"/>
                  </a:lnTo>
                  <a:lnTo>
                    <a:pt x="28409" y="2667"/>
                  </a:lnTo>
                  <a:close/>
                </a:path>
                <a:path w="86995" h="72389">
                  <a:moveTo>
                    <a:pt x="31140" y="2667"/>
                  </a:moveTo>
                  <a:lnTo>
                    <a:pt x="28409" y="2667"/>
                  </a:lnTo>
                  <a:lnTo>
                    <a:pt x="28409" y="3048"/>
                  </a:lnTo>
                  <a:lnTo>
                    <a:pt x="31140" y="3048"/>
                  </a:lnTo>
                  <a:lnTo>
                    <a:pt x="31140" y="2667"/>
                  </a:lnTo>
                  <a:close/>
                </a:path>
                <a:path w="86995" h="72389">
                  <a:moveTo>
                    <a:pt x="29578" y="2286"/>
                  </a:moveTo>
                  <a:lnTo>
                    <a:pt x="29184" y="2286"/>
                  </a:lnTo>
                  <a:lnTo>
                    <a:pt x="29184" y="2667"/>
                  </a:lnTo>
                  <a:lnTo>
                    <a:pt x="29578" y="2667"/>
                  </a:lnTo>
                  <a:lnTo>
                    <a:pt x="29578" y="2286"/>
                  </a:lnTo>
                  <a:close/>
                </a:path>
                <a:path w="86995" h="72389">
                  <a:moveTo>
                    <a:pt x="30353" y="2286"/>
                  </a:moveTo>
                  <a:lnTo>
                    <a:pt x="29972" y="2286"/>
                  </a:lnTo>
                  <a:lnTo>
                    <a:pt x="29972" y="2667"/>
                  </a:lnTo>
                  <a:lnTo>
                    <a:pt x="30353" y="2667"/>
                  </a:lnTo>
                  <a:lnTo>
                    <a:pt x="30353" y="2286"/>
                  </a:lnTo>
                  <a:close/>
                </a:path>
                <a:path w="86995" h="72389">
                  <a:moveTo>
                    <a:pt x="30746" y="2286"/>
                  </a:moveTo>
                  <a:lnTo>
                    <a:pt x="30353" y="2286"/>
                  </a:lnTo>
                  <a:lnTo>
                    <a:pt x="30353" y="2667"/>
                  </a:lnTo>
                  <a:lnTo>
                    <a:pt x="30746" y="2667"/>
                  </a:lnTo>
                  <a:lnTo>
                    <a:pt x="30746" y="2286"/>
                  </a:lnTo>
                  <a:close/>
                </a:path>
                <a:path w="86995" h="72389">
                  <a:moveTo>
                    <a:pt x="24714" y="1524"/>
                  </a:moveTo>
                  <a:lnTo>
                    <a:pt x="24320" y="1524"/>
                  </a:lnTo>
                  <a:lnTo>
                    <a:pt x="23545" y="1905"/>
                  </a:lnTo>
                  <a:lnTo>
                    <a:pt x="23545" y="2286"/>
                  </a:lnTo>
                  <a:lnTo>
                    <a:pt x="26276" y="2286"/>
                  </a:lnTo>
                  <a:lnTo>
                    <a:pt x="25488" y="1905"/>
                  </a:lnTo>
                  <a:lnTo>
                    <a:pt x="25107" y="1905"/>
                  </a:lnTo>
                  <a:lnTo>
                    <a:pt x="24714" y="1524"/>
                  </a:lnTo>
                  <a:close/>
                </a:path>
                <a:path w="86995" h="72389">
                  <a:moveTo>
                    <a:pt x="27635" y="1905"/>
                  </a:moveTo>
                  <a:lnTo>
                    <a:pt x="27241" y="1905"/>
                  </a:lnTo>
                  <a:lnTo>
                    <a:pt x="26860" y="2286"/>
                  </a:lnTo>
                  <a:lnTo>
                    <a:pt x="27635" y="2286"/>
                  </a:lnTo>
                  <a:lnTo>
                    <a:pt x="27635" y="1905"/>
                  </a:lnTo>
                  <a:close/>
                </a:path>
                <a:path w="86995" h="72389">
                  <a:moveTo>
                    <a:pt x="19075" y="0"/>
                  </a:moveTo>
                  <a:lnTo>
                    <a:pt x="18681" y="0"/>
                  </a:lnTo>
                  <a:lnTo>
                    <a:pt x="18681" y="381"/>
                  </a:lnTo>
                  <a:lnTo>
                    <a:pt x="18288" y="762"/>
                  </a:lnTo>
                  <a:lnTo>
                    <a:pt x="18288" y="1905"/>
                  </a:lnTo>
                  <a:lnTo>
                    <a:pt x="22771" y="1905"/>
                  </a:lnTo>
                  <a:lnTo>
                    <a:pt x="21996" y="1143"/>
                  </a:lnTo>
                  <a:lnTo>
                    <a:pt x="21793" y="762"/>
                  </a:lnTo>
                  <a:lnTo>
                    <a:pt x="20231" y="762"/>
                  </a:lnTo>
                  <a:lnTo>
                    <a:pt x="19850" y="381"/>
                  </a:lnTo>
                  <a:lnTo>
                    <a:pt x="19456" y="381"/>
                  </a:lnTo>
                  <a:lnTo>
                    <a:pt x="19075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5" name="object 3435"/>
            <p:cNvSpPr/>
            <p:nvPr/>
          </p:nvSpPr>
          <p:spPr>
            <a:xfrm>
              <a:off x="4261495" y="2121101"/>
              <a:ext cx="86995" cy="72390"/>
            </a:xfrm>
            <a:custGeom>
              <a:avLst/>
              <a:gdLst/>
              <a:ahLst/>
              <a:cxnLst/>
              <a:rect l="l" t="t" r="r" b="b"/>
              <a:pathLst>
                <a:path w="86995" h="72389">
                  <a:moveTo>
                    <a:pt x="59550" y="5969"/>
                  </a:moveTo>
                  <a:lnTo>
                    <a:pt x="59550" y="6350"/>
                  </a:lnTo>
                  <a:lnTo>
                    <a:pt x="59550" y="6743"/>
                  </a:lnTo>
                  <a:lnTo>
                    <a:pt x="59944" y="6743"/>
                  </a:lnTo>
                  <a:lnTo>
                    <a:pt x="60134" y="7505"/>
                  </a:lnTo>
                  <a:lnTo>
                    <a:pt x="60528" y="8661"/>
                  </a:lnTo>
                  <a:lnTo>
                    <a:pt x="60528" y="9245"/>
                  </a:lnTo>
                  <a:lnTo>
                    <a:pt x="60909" y="10007"/>
                  </a:lnTo>
                  <a:lnTo>
                    <a:pt x="60909" y="10401"/>
                  </a:lnTo>
                  <a:lnTo>
                    <a:pt x="61302" y="10782"/>
                  </a:lnTo>
                  <a:lnTo>
                    <a:pt x="61302" y="11163"/>
                  </a:lnTo>
                  <a:lnTo>
                    <a:pt x="61302" y="11557"/>
                  </a:lnTo>
                  <a:lnTo>
                    <a:pt x="61696" y="11938"/>
                  </a:lnTo>
                  <a:lnTo>
                    <a:pt x="61696" y="12319"/>
                  </a:lnTo>
                  <a:lnTo>
                    <a:pt x="61696" y="12712"/>
                  </a:lnTo>
                  <a:lnTo>
                    <a:pt x="61696" y="13093"/>
                  </a:lnTo>
                  <a:lnTo>
                    <a:pt x="61302" y="12712"/>
                  </a:lnTo>
                  <a:lnTo>
                    <a:pt x="61302" y="13093"/>
                  </a:lnTo>
                  <a:lnTo>
                    <a:pt x="61302" y="13474"/>
                  </a:lnTo>
                  <a:lnTo>
                    <a:pt x="61302" y="13868"/>
                  </a:lnTo>
                  <a:lnTo>
                    <a:pt x="60909" y="13868"/>
                  </a:lnTo>
                  <a:lnTo>
                    <a:pt x="60909" y="14058"/>
                  </a:lnTo>
                  <a:lnTo>
                    <a:pt x="60909" y="14439"/>
                  </a:lnTo>
                  <a:lnTo>
                    <a:pt x="60528" y="14439"/>
                  </a:lnTo>
                  <a:lnTo>
                    <a:pt x="60528" y="14833"/>
                  </a:lnTo>
                  <a:lnTo>
                    <a:pt x="60528" y="15214"/>
                  </a:lnTo>
                  <a:lnTo>
                    <a:pt x="60134" y="15595"/>
                  </a:lnTo>
                  <a:lnTo>
                    <a:pt x="60134" y="16370"/>
                  </a:lnTo>
                  <a:lnTo>
                    <a:pt x="60134" y="16751"/>
                  </a:lnTo>
                  <a:lnTo>
                    <a:pt x="59944" y="16751"/>
                  </a:lnTo>
                  <a:lnTo>
                    <a:pt x="59944" y="17145"/>
                  </a:lnTo>
                  <a:lnTo>
                    <a:pt x="59944" y="17526"/>
                  </a:lnTo>
                  <a:lnTo>
                    <a:pt x="60134" y="17526"/>
                  </a:lnTo>
                  <a:lnTo>
                    <a:pt x="60528" y="18300"/>
                  </a:lnTo>
                  <a:lnTo>
                    <a:pt x="60909" y="18681"/>
                  </a:lnTo>
                  <a:lnTo>
                    <a:pt x="61696" y="18681"/>
                  </a:lnTo>
                  <a:lnTo>
                    <a:pt x="62865" y="18681"/>
                  </a:lnTo>
                  <a:lnTo>
                    <a:pt x="63639" y="18681"/>
                  </a:lnTo>
                  <a:lnTo>
                    <a:pt x="64604" y="18872"/>
                  </a:lnTo>
                  <a:lnTo>
                    <a:pt x="64998" y="18872"/>
                  </a:lnTo>
                  <a:lnTo>
                    <a:pt x="65392" y="18872"/>
                  </a:lnTo>
                  <a:lnTo>
                    <a:pt x="67335" y="18681"/>
                  </a:lnTo>
                  <a:lnTo>
                    <a:pt x="67729" y="18681"/>
                  </a:lnTo>
                  <a:lnTo>
                    <a:pt x="68110" y="18681"/>
                  </a:lnTo>
                  <a:lnTo>
                    <a:pt x="68110" y="18300"/>
                  </a:lnTo>
                  <a:lnTo>
                    <a:pt x="68503" y="18300"/>
                  </a:lnTo>
                  <a:lnTo>
                    <a:pt x="71818" y="18681"/>
                  </a:lnTo>
                  <a:lnTo>
                    <a:pt x="72199" y="18872"/>
                  </a:lnTo>
                  <a:lnTo>
                    <a:pt x="73367" y="19253"/>
                  </a:lnTo>
                  <a:lnTo>
                    <a:pt x="74142" y="19646"/>
                  </a:lnTo>
                  <a:lnTo>
                    <a:pt x="74345" y="19646"/>
                  </a:lnTo>
                  <a:lnTo>
                    <a:pt x="74345" y="21183"/>
                  </a:lnTo>
                  <a:lnTo>
                    <a:pt x="74726" y="22339"/>
                  </a:lnTo>
                  <a:lnTo>
                    <a:pt x="76288" y="22720"/>
                  </a:lnTo>
                  <a:lnTo>
                    <a:pt x="76682" y="22720"/>
                  </a:lnTo>
                  <a:lnTo>
                    <a:pt x="76682" y="23114"/>
                  </a:lnTo>
                  <a:lnTo>
                    <a:pt x="77063" y="23495"/>
                  </a:lnTo>
                  <a:lnTo>
                    <a:pt x="77063" y="23685"/>
                  </a:lnTo>
                  <a:lnTo>
                    <a:pt x="77063" y="24066"/>
                  </a:lnTo>
                  <a:lnTo>
                    <a:pt x="77457" y="24460"/>
                  </a:lnTo>
                  <a:lnTo>
                    <a:pt x="77457" y="25222"/>
                  </a:lnTo>
                  <a:lnTo>
                    <a:pt x="77851" y="25615"/>
                  </a:lnTo>
                  <a:lnTo>
                    <a:pt x="77851" y="25996"/>
                  </a:lnTo>
                  <a:lnTo>
                    <a:pt x="78625" y="27533"/>
                  </a:lnTo>
                  <a:lnTo>
                    <a:pt x="78625" y="28308"/>
                  </a:lnTo>
                  <a:lnTo>
                    <a:pt x="78816" y="28308"/>
                  </a:lnTo>
                  <a:lnTo>
                    <a:pt x="79590" y="28308"/>
                  </a:lnTo>
                  <a:lnTo>
                    <a:pt x="80759" y="28308"/>
                  </a:lnTo>
                  <a:lnTo>
                    <a:pt x="81927" y="27927"/>
                  </a:lnTo>
                  <a:lnTo>
                    <a:pt x="82715" y="27927"/>
                  </a:lnTo>
                  <a:lnTo>
                    <a:pt x="83096" y="27927"/>
                  </a:lnTo>
                  <a:lnTo>
                    <a:pt x="82715" y="28892"/>
                  </a:lnTo>
                  <a:lnTo>
                    <a:pt x="83680" y="31584"/>
                  </a:lnTo>
                  <a:lnTo>
                    <a:pt x="83489" y="31965"/>
                  </a:lnTo>
                  <a:lnTo>
                    <a:pt x="82321" y="32359"/>
                  </a:lnTo>
                  <a:lnTo>
                    <a:pt x="81546" y="32931"/>
                  </a:lnTo>
                  <a:lnTo>
                    <a:pt x="81153" y="32931"/>
                  </a:lnTo>
                  <a:lnTo>
                    <a:pt x="80759" y="33312"/>
                  </a:lnTo>
                  <a:lnTo>
                    <a:pt x="80378" y="34086"/>
                  </a:lnTo>
                  <a:lnTo>
                    <a:pt x="79984" y="34861"/>
                  </a:lnTo>
                  <a:lnTo>
                    <a:pt x="79209" y="36398"/>
                  </a:lnTo>
                  <a:lnTo>
                    <a:pt x="78816" y="36398"/>
                  </a:lnTo>
                  <a:lnTo>
                    <a:pt x="78816" y="36779"/>
                  </a:lnTo>
                  <a:lnTo>
                    <a:pt x="78625" y="37172"/>
                  </a:lnTo>
                  <a:lnTo>
                    <a:pt x="78232" y="37553"/>
                  </a:lnTo>
                  <a:lnTo>
                    <a:pt x="78232" y="37744"/>
                  </a:lnTo>
                  <a:lnTo>
                    <a:pt x="78232" y="38519"/>
                  </a:lnTo>
                  <a:lnTo>
                    <a:pt x="78232" y="40055"/>
                  </a:lnTo>
                  <a:lnTo>
                    <a:pt x="78625" y="41211"/>
                  </a:lnTo>
                  <a:lnTo>
                    <a:pt x="78625" y="41592"/>
                  </a:lnTo>
                  <a:lnTo>
                    <a:pt x="78625" y="41986"/>
                  </a:lnTo>
                  <a:lnTo>
                    <a:pt x="78816" y="42557"/>
                  </a:lnTo>
                  <a:lnTo>
                    <a:pt x="78816" y="42951"/>
                  </a:lnTo>
                  <a:lnTo>
                    <a:pt x="79590" y="43332"/>
                  </a:lnTo>
                  <a:lnTo>
                    <a:pt x="80378" y="43713"/>
                  </a:lnTo>
                  <a:lnTo>
                    <a:pt x="81546" y="44107"/>
                  </a:lnTo>
                  <a:lnTo>
                    <a:pt x="82321" y="44107"/>
                  </a:lnTo>
                  <a:lnTo>
                    <a:pt x="83096" y="44869"/>
                  </a:lnTo>
                  <a:lnTo>
                    <a:pt x="83096" y="45262"/>
                  </a:lnTo>
                  <a:lnTo>
                    <a:pt x="83489" y="45262"/>
                  </a:lnTo>
                  <a:lnTo>
                    <a:pt x="83680" y="45643"/>
                  </a:lnTo>
                  <a:lnTo>
                    <a:pt x="84074" y="45262"/>
                  </a:lnTo>
                  <a:lnTo>
                    <a:pt x="84467" y="45643"/>
                  </a:lnTo>
                  <a:lnTo>
                    <a:pt x="84848" y="45643"/>
                  </a:lnTo>
                  <a:lnTo>
                    <a:pt x="85636" y="45643"/>
                  </a:lnTo>
                  <a:lnTo>
                    <a:pt x="86017" y="45643"/>
                  </a:lnTo>
                  <a:lnTo>
                    <a:pt x="86017" y="46024"/>
                  </a:lnTo>
                  <a:lnTo>
                    <a:pt x="86410" y="46024"/>
                  </a:lnTo>
                  <a:lnTo>
                    <a:pt x="86410" y="46418"/>
                  </a:lnTo>
                  <a:lnTo>
                    <a:pt x="86410" y="46799"/>
                  </a:lnTo>
                  <a:lnTo>
                    <a:pt x="86410" y="47180"/>
                  </a:lnTo>
                  <a:lnTo>
                    <a:pt x="86017" y="47180"/>
                  </a:lnTo>
                  <a:lnTo>
                    <a:pt x="86410" y="47180"/>
                  </a:lnTo>
                  <a:lnTo>
                    <a:pt x="86017" y="47180"/>
                  </a:lnTo>
                  <a:lnTo>
                    <a:pt x="86017" y="47371"/>
                  </a:lnTo>
                  <a:lnTo>
                    <a:pt x="86410" y="47371"/>
                  </a:lnTo>
                  <a:lnTo>
                    <a:pt x="86017" y="47371"/>
                  </a:lnTo>
                  <a:lnTo>
                    <a:pt x="86410" y="47371"/>
                  </a:lnTo>
                  <a:lnTo>
                    <a:pt x="86017" y="47371"/>
                  </a:lnTo>
                  <a:lnTo>
                    <a:pt x="86017" y="47764"/>
                  </a:lnTo>
                  <a:lnTo>
                    <a:pt x="86410" y="47764"/>
                  </a:lnTo>
                  <a:lnTo>
                    <a:pt x="86017" y="48145"/>
                  </a:lnTo>
                  <a:lnTo>
                    <a:pt x="86410" y="48145"/>
                  </a:lnTo>
                  <a:lnTo>
                    <a:pt x="86017" y="48145"/>
                  </a:lnTo>
                  <a:lnTo>
                    <a:pt x="86017" y="48526"/>
                  </a:lnTo>
                  <a:lnTo>
                    <a:pt x="86017" y="48920"/>
                  </a:lnTo>
                  <a:lnTo>
                    <a:pt x="86410" y="49301"/>
                  </a:lnTo>
                  <a:lnTo>
                    <a:pt x="86017" y="49301"/>
                  </a:lnTo>
                  <a:lnTo>
                    <a:pt x="86410" y="49301"/>
                  </a:lnTo>
                  <a:lnTo>
                    <a:pt x="86017" y="49682"/>
                  </a:lnTo>
                  <a:lnTo>
                    <a:pt x="86017" y="50076"/>
                  </a:lnTo>
                  <a:lnTo>
                    <a:pt x="85242" y="50076"/>
                  </a:lnTo>
                  <a:lnTo>
                    <a:pt x="84467" y="50076"/>
                  </a:lnTo>
                  <a:lnTo>
                    <a:pt x="84467" y="50457"/>
                  </a:lnTo>
                  <a:lnTo>
                    <a:pt x="84467" y="50838"/>
                  </a:lnTo>
                  <a:lnTo>
                    <a:pt x="84467" y="51231"/>
                  </a:lnTo>
                  <a:lnTo>
                    <a:pt x="84467" y="51612"/>
                  </a:lnTo>
                  <a:lnTo>
                    <a:pt x="84848" y="51612"/>
                  </a:lnTo>
                  <a:lnTo>
                    <a:pt x="84467" y="51612"/>
                  </a:lnTo>
                  <a:lnTo>
                    <a:pt x="84074" y="51612"/>
                  </a:lnTo>
                  <a:lnTo>
                    <a:pt x="84467" y="51612"/>
                  </a:lnTo>
                  <a:lnTo>
                    <a:pt x="84467" y="51231"/>
                  </a:lnTo>
                  <a:lnTo>
                    <a:pt x="84074" y="51612"/>
                  </a:lnTo>
                  <a:lnTo>
                    <a:pt x="84074" y="51993"/>
                  </a:lnTo>
                  <a:lnTo>
                    <a:pt x="83680" y="51612"/>
                  </a:lnTo>
                  <a:lnTo>
                    <a:pt x="84074" y="51612"/>
                  </a:lnTo>
                  <a:lnTo>
                    <a:pt x="84074" y="51231"/>
                  </a:lnTo>
                  <a:lnTo>
                    <a:pt x="83680" y="51231"/>
                  </a:lnTo>
                  <a:lnTo>
                    <a:pt x="83680" y="51612"/>
                  </a:lnTo>
                  <a:lnTo>
                    <a:pt x="83489" y="51993"/>
                  </a:lnTo>
                  <a:lnTo>
                    <a:pt x="83489" y="52184"/>
                  </a:lnTo>
                  <a:lnTo>
                    <a:pt x="83096" y="52184"/>
                  </a:lnTo>
                  <a:lnTo>
                    <a:pt x="83096" y="51993"/>
                  </a:lnTo>
                  <a:lnTo>
                    <a:pt x="83096" y="51612"/>
                  </a:lnTo>
                  <a:lnTo>
                    <a:pt x="82715" y="52578"/>
                  </a:lnTo>
                  <a:lnTo>
                    <a:pt x="82321" y="53340"/>
                  </a:lnTo>
                  <a:lnTo>
                    <a:pt x="81927" y="54889"/>
                  </a:lnTo>
                  <a:lnTo>
                    <a:pt x="81153" y="54889"/>
                  </a:lnTo>
                  <a:lnTo>
                    <a:pt x="80759" y="55651"/>
                  </a:lnTo>
                  <a:lnTo>
                    <a:pt x="80378" y="56045"/>
                  </a:lnTo>
                  <a:lnTo>
                    <a:pt x="80378" y="56426"/>
                  </a:lnTo>
                  <a:lnTo>
                    <a:pt x="80759" y="56426"/>
                  </a:lnTo>
                  <a:lnTo>
                    <a:pt x="81153" y="56807"/>
                  </a:lnTo>
                  <a:lnTo>
                    <a:pt x="81546" y="56807"/>
                  </a:lnTo>
                  <a:lnTo>
                    <a:pt x="81927" y="56807"/>
                  </a:lnTo>
                  <a:lnTo>
                    <a:pt x="81546" y="57391"/>
                  </a:lnTo>
                  <a:lnTo>
                    <a:pt x="81153" y="58928"/>
                  </a:lnTo>
                  <a:lnTo>
                    <a:pt x="80759" y="60477"/>
                  </a:lnTo>
                  <a:lnTo>
                    <a:pt x="80378" y="60477"/>
                  </a:lnTo>
                  <a:lnTo>
                    <a:pt x="80378" y="60858"/>
                  </a:lnTo>
                  <a:lnTo>
                    <a:pt x="79984" y="60477"/>
                  </a:lnTo>
                  <a:lnTo>
                    <a:pt x="79984" y="60083"/>
                  </a:lnTo>
                  <a:lnTo>
                    <a:pt x="79590" y="60083"/>
                  </a:lnTo>
                  <a:lnTo>
                    <a:pt x="79590" y="59702"/>
                  </a:lnTo>
                  <a:lnTo>
                    <a:pt x="79590" y="60083"/>
                  </a:lnTo>
                  <a:lnTo>
                    <a:pt x="79209" y="60083"/>
                  </a:lnTo>
                  <a:lnTo>
                    <a:pt x="78816" y="60083"/>
                  </a:lnTo>
                  <a:lnTo>
                    <a:pt x="78816" y="60477"/>
                  </a:lnTo>
                  <a:lnTo>
                    <a:pt x="78232" y="60858"/>
                  </a:lnTo>
                  <a:lnTo>
                    <a:pt x="77851" y="61239"/>
                  </a:lnTo>
                  <a:lnTo>
                    <a:pt x="77457" y="61633"/>
                  </a:lnTo>
                  <a:lnTo>
                    <a:pt x="77063" y="61823"/>
                  </a:lnTo>
                  <a:lnTo>
                    <a:pt x="75895" y="62204"/>
                  </a:lnTo>
                  <a:lnTo>
                    <a:pt x="75895" y="62585"/>
                  </a:lnTo>
                  <a:lnTo>
                    <a:pt x="75120" y="62979"/>
                  </a:lnTo>
                  <a:lnTo>
                    <a:pt x="74726" y="62979"/>
                  </a:lnTo>
                  <a:lnTo>
                    <a:pt x="74345" y="63360"/>
                  </a:lnTo>
                  <a:lnTo>
                    <a:pt x="74345" y="62979"/>
                  </a:lnTo>
                  <a:lnTo>
                    <a:pt x="74345" y="62585"/>
                  </a:lnTo>
                  <a:lnTo>
                    <a:pt x="74345" y="62204"/>
                  </a:lnTo>
                  <a:lnTo>
                    <a:pt x="74345" y="61823"/>
                  </a:lnTo>
                  <a:lnTo>
                    <a:pt x="74345" y="61633"/>
                  </a:lnTo>
                  <a:lnTo>
                    <a:pt x="74142" y="61823"/>
                  </a:lnTo>
                  <a:lnTo>
                    <a:pt x="73761" y="61823"/>
                  </a:lnTo>
                  <a:lnTo>
                    <a:pt x="73367" y="62204"/>
                  </a:lnTo>
                  <a:lnTo>
                    <a:pt x="72974" y="62204"/>
                  </a:lnTo>
                  <a:lnTo>
                    <a:pt x="72974" y="62585"/>
                  </a:lnTo>
                  <a:lnTo>
                    <a:pt x="72593" y="62204"/>
                  </a:lnTo>
                  <a:lnTo>
                    <a:pt x="72974" y="61823"/>
                  </a:lnTo>
                  <a:lnTo>
                    <a:pt x="72593" y="61823"/>
                  </a:lnTo>
                  <a:lnTo>
                    <a:pt x="72199" y="61823"/>
                  </a:lnTo>
                  <a:lnTo>
                    <a:pt x="71818" y="61823"/>
                  </a:lnTo>
                  <a:lnTo>
                    <a:pt x="71818" y="61633"/>
                  </a:lnTo>
                  <a:lnTo>
                    <a:pt x="71424" y="61633"/>
                  </a:lnTo>
                  <a:lnTo>
                    <a:pt x="71424" y="61823"/>
                  </a:lnTo>
                  <a:lnTo>
                    <a:pt x="71424" y="62204"/>
                  </a:lnTo>
                  <a:lnTo>
                    <a:pt x="71424" y="61823"/>
                  </a:lnTo>
                  <a:lnTo>
                    <a:pt x="71818" y="62204"/>
                  </a:lnTo>
                  <a:lnTo>
                    <a:pt x="71424" y="62204"/>
                  </a:lnTo>
                  <a:lnTo>
                    <a:pt x="71818" y="62204"/>
                  </a:lnTo>
                  <a:lnTo>
                    <a:pt x="71424" y="62204"/>
                  </a:lnTo>
                  <a:lnTo>
                    <a:pt x="71424" y="62585"/>
                  </a:lnTo>
                  <a:lnTo>
                    <a:pt x="71818" y="62585"/>
                  </a:lnTo>
                  <a:lnTo>
                    <a:pt x="71424" y="62585"/>
                  </a:lnTo>
                  <a:lnTo>
                    <a:pt x="71424" y="62979"/>
                  </a:lnTo>
                  <a:lnTo>
                    <a:pt x="71031" y="62979"/>
                  </a:lnTo>
                  <a:lnTo>
                    <a:pt x="70650" y="62979"/>
                  </a:lnTo>
                  <a:lnTo>
                    <a:pt x="70256" y="62979"/>
                  </a:lnTo>
                  <a:lnTo>
                    <a:pt x="70256" y="62585"/>
                  </a:lnTo>
                  <a:lnTo>
                    <a:pt x="70256" y="62204"/>
                  </a:lnTo>
                  <a:lnTo>
                    <a:pt x="70256" y="62585"/>
                  </a:lnTo>
                  <a:lnTo>
                    <a:pt x="69862" y="62585"/>
                  </a:lnTo>
                  <a:lnTo>
                    <a:pt x="69862" y="62979"/>
                  </a:lnTo>
                  <a:lnTo>
                    <a:pt x="69481" y="62979"/>
                  </a:lnTo>
                  <a:lnTo>
                    <a:pt x="69481" y="62585"/>
                  </a:lnTo>
                  <a:lnTo>
                    <a:pt x="69481" y="62204"/>
                  </a:lnTo>
                  <a:lnTo>
                    <a:pt x="69278" y="61823"/>
                  </a:lnTo>
                  <a:lnTo>
                    <a:pt x="68897" y="61823"/>
                  </a:lnTo>
                  <a:lnTo>
                    <a:pt x="68503" y="61633"/>
                  </a:lnTo>
                  <a:lnTo>
                    <a:pt x="68110" y="61633"/>
                  </a:lnTo>
                  <a:lnTo>
                    <a:pt x="68110" y="61823"/>
                  </a:lnTo>
                  <a:lnTo>
                    <a:pt x="68110" y="62204"/>
                  </a:lnTo>
                  <a:lnTo>
                    <a:pt x="68110" y="61823"/>
                  </a:lnTo>
                  <a:lnTo>
                    <a:pt x="67729" y="61823"/>
                  </a:lnTo>
                  <a:lnTo>
                    <a:pt x="67729" y="62204"/>
                  </a:lnTo>
                  <a:lnTo>
                    <a:pt x="67335" y="62204"/>
                  </a:lnTo>
                  <a:lnTo>
                    <a:pt x="66941" y="62585"/>
                  </a:lnTo>
                  <a:lnTo>
                    <a:pt x="66941" y="62204"/>
                  </a:lnTo>
                  <a:lnTo>
                    <a:pt x="66560" y="62585"/>
                  </a:lnTo>
                  <a:lnTo>
                    <a:pt x="66560" y="62204"/>
                  </a:lnTo>
                  <a:lnTo>
                    <a:pt x="66560" y="61823"/>
                  </a:lnTo>
                  <a:lnTo>
                    <a:pt x="66167" y="61823"/>
                  </a:lnTo>
                  <a:lnTo>
                    <a:pt x="66167" y="61633"/>
                  </a:lnTo>
                  <a:lnTo>
                    <a:pt x="65773" y="61633"/>
                  </a:lnTo>
                  <a:lnTo>
                    <a:pt x="65392" y="61633"/>
                  </a:lnTo>
                  <a:lnTo>
                    <a:pt x="65392" y="61823"/>
                  </a:lnTo>
                  <a:lnTo>
                    <a:pt x="64998" y="62204"/>
                  </a:lnTo>
                  <a:lnTo>
                    <a:pt x="64998" y="62585"/>
                  </a:lnTo>
                  <a:lnTo>
                    <a:pt x="64604" y="62585"/>
                  </a:lnTo>
                  <a:lnTo>
                    <a:pt x="64604" y="62979"/>
                  </a:lnTo>
                  <a:lnTo>
                    <a:pt x="64414" y="63360"/>
                  </a:lnTo>
                  <a:lnTo>
                    <a:pt x="64033" y="63360"/>
                  </a:lnTo>
                  <a:lnTo>
                    <a:pt x="64033" y="63741"/>
                  </a:lnTo>
                  <a:lnTo>
                    <a:pt x="63246" y="63741"/>
                  </a:lnTo>
                  <a:lnTo>
                    <a:pt x="62865" y="64135"/>
                  </a:lnTo>
                  <a:lnTo>
                    <a:pt x="62471" y="64516"/>
                  </a:lnTo>
                  <a:lnTo>
                    <a:pt x="62865" y="64897"/>
                  </a:lnTo>
                  <a:lnTo>
                    <a:pt x="62471" y="64897"/>
                  </a:lnTo>
                  <a:lnTo>
                    <a:pt x="62077" y="64897"/>
                  </a:lnTo>
                  <a:lnTo>
                    <a:pt x="62077" y="65290"/>
                  </a:lnTo>
                  <a:lnTo>
                    <a:pt x="61696" y="65290"/>
                  </a:lnTo>
                  <a:lnTo>
                    <a:pt x="60909" y="65671"/>
                  </a:lnTo>
                  <a:lnTo>
                    <a:pt x="61302" y="66052"/>
                  </a:lnTo>
                  <a:lnTo>
                    <a:pt x="61696" y="66446"/>
                  </a:lnTo>
                  <a:lnTo>
                    <a:pt x="60909" y="66446"/>
                  </a:lnTo>
                  <a:lnTo>
                    <a:pt x="60134" y="66446"/>
                  </a:lnTo>
                  <a:lnTo>
                    <a:pt x="60134" y="66636"/>
                  </a:lnTo>
                  <a:lnTo>
                    <a:pt x="59944" y="66446"/>
                  </a:lnTo>
                  <a:lnTo>
                    <a:pt x="59550" y="66446"/>
                  </a:lnTo>
                  <a:lnTo>
                    <a:pt x="59944" y="66446"/>
                  </a:lnTo>
                  <a:lnTo>
                    <a:pt x="59550" y="66052"/>
                  </a:lnTo>
                  <a:lnTo>
                    <a:pt x="59156" y="66052"/>
                  </a:lnTo>
                  <a:lnTo>
                    <a:pt x="58775" y="66052"/>
                  </a:lnTo>
                  <a:lnTo>
                    <a:pt x="58775" y="66446"/>
                  </a:lnTo>
                  <a:lnTo>
                    <a:pt x="58381" y="66446"/>
                  </a:lnTo>
                  <a:lnTo>
                    <a:pt x="57988" y="66446"/>
                  </a:lnTo>
                  <a:lnTo>
                    <a:pt x="57988" y="66636"/>
                  </a:lnTo>
                  <a:lnTo>
                    <a:pt x="57988" y="67017"/>
                  </a:lnTo>
                  <a:lnTo>
                    <a:pt x="57607" y="67017"/>
                  </a:lnTo>
                  <a:lnTo>
                    <a:pt x="57213" y="67398"/>
                  </a:lnTo>
                  <a:lnTo>
                    <a:pt x="57213" y="67017"/>
                  </a:lnTo>
                  <a:lnTo>
                    <a:pt x="56819" y="67017"/>
                  </a:lnTo>
                  <a:lnTo>
                    <a:pt x="56819" y="66636"/>
                  </a:lnTo>
                  <a:lnTo>
                    <a:pt x="56438" y="66636"/>
                  </a:lnTo>
                  <a:lnTo>
                    <a:pt x="56045" y="67017"/>
                  </a:lnTo>
                  <a:lnTo>
                    <a:pt x="55664" y="67017"/>
                  </a:lnTo>
                  <a:lnTo>
                    <a:pt x="55270" y="67017"/>
                  </a:lnTo>
                  <a:lnTo>
                    <a:pt x="55270" y="67398"/>
                  </a:lnTo>
                  <a:lnTo>
                    <a:pt x="55079" y="67398"/>
                  </a:lnTo>
                  <a:lnTo>
                    <a:pt x="54686" y="67398"/>
                  </a:lnTo>
                  <a:lnTo>
                    <a:pt x="54292" y="67398"/>
                  </a:lnTo>
                  <a:lnTo>
                    <a:pt x="54292" y="67792"/>
                  </a:lnTo>
                  <a:lnTo>
                    <a:pt x="53911" y="67792"/>
                  </a:lnTo>
                  <a:lnTo>
                    <a:pt x="53517" y="67792"/>
                  </a:lnTo>
                  <a:lnTo>
                    <a:pt x="53517" y="68173"/>
                  </a:lnTo>
                  <a:lnTo>
                    <a:pt x="53124" y="68554"/>
                  </a:lnTo>
                  <a:lnTo>
                    <a:pt x="52743" y="68554"/>
                  </a:lnTo>
                  <a:lnTo>
                    <a:pt x="52743" y="68173"/>
                  </a:lnTo>
                  <a:lnTo>
                    <a:pt x="52349" y="67792"/>
                  </a:lnTo>
                  <a:lnTo>
                    <a:pt x="51955" y="67398"/>
                  </a:lnTo>
                  <a:lnTo>
                    <a:pt x="51181" y="67792"/>
                  </a:lnTo>
                  <a:lnTo>
                    <a:pt x="50406" y="67792"/>
                  </a:lnTo>
                  <a:lnTo>
                    <a:pt x="50406" y="68173"/>
                  </a:lnTo>
                  <a:lnTo>
                    <a:pt x="50215" y="68173"/>
                  </a:lnTo>
                  <a:lnTo>
                    <a:pt x="50215" y="68554"/>
                  </a:lnTo>
                  <a:lnTo>
                    <a:pt x="49822" y="68948"/>
                  </a:lnTo>
                  <a:lnTo>
                    <a:pt x="49822" y="69329"/>
                  </a:lnTo>
                  <a:lnTo>
                    <a:pt x="49428" y="69329"/>
                  </a:lnTo>
                  <a:lnTo>
                    <a:pt x="49047" y="70104"/>
                  </a:lnTo>
                  <a:lnTo>
                    <a:pt x="49428" y="70104"/>
                  </a:lnTo>
                  <a:lnTo>
                    <a:pt x="49047" y="70104"/>
                  </a:lnTo>
                  <a:lnTo>
                    <a:pt x="49047" y="70485"/>
                  </a:lnTo>
                  <a:lnTo>
                    <a:pt x="49047" y="70866"/>
                  </a:lnTo>
                  <a:lnTo>
                    <a:pt x="48653" y="70866"/>
                  </a:lnTo>
                  <a:lnTo>
                    <a:pt x="48260" y="70866"/>
                  </a:lnTo>
                  <a:lnTo>
                    <a:pt x="48653" y="71259"/>
                  </a:lnTo>
                  <a:lnTo>
                    <a:pt x="48260" y="71259"/>
                  </a:lnTo>
                  <a:lnTo>
                    <a:pt x="48260" y="71450"/>
                  </a:lnTo>
                  <a:lnTo>
                    <a:pt x="48260" y="71831"/>
                  </a:lnTo>
                  <a:lnTo>
                    <a:pt x="47879" y="71831"/>
                  </a:lnTo>
                  <a:lnTo>
                    <a:pt x="47879" y="72212"/>
                  </a:lnTo>
                  <a:lnTo>
                    <a:pt x="47091" y="71831"/>
                  </a:lnTo>
                  <a:lnTo>
                    <a:pt x="47485" y="71831"/>
                  </a:lnTo>
                  <a:lnTo>
                    <a:pt x="47091" y="71831"/>
                  </a:lnTo>
                  <a:lnTo>
                    <a:pt x="47091" y="71450"/>
                  </a:lnTo>
                  <a:lnTo>
                    <a:pt x="47091" y="71831"/>
                  </a:lnTo>
                  <a:lnTo>
                    <a:pt x="46710" y="71831"/>
                  </a:lnTo>
                  <a:lnTo>
                    <a:pt x="46710" y="71450"/>
                  </a:lnTo>
                  <a:lnTo>
                    <a:pt x="46316" y="71450"/>
                  </a:lnTo>
                  <a:lnTo>
                    <a:pt x="45923" y="71450"/>
                  </a:lnTo>
                  <a:lnTo>
                    <a:pt x="45923" y="71831"/>
                  </a:lnTo>
                  <a:lnTo>
                    <a:pt x="45923" y="71450"/>
                  </a:lnTo>
                  <a:lnTo>
                    <a:pt x="45732" y="71450"/>
                  </a:lnTo>
                  <a:lnTo>
                    <a:pt x="45732" y="71259"/>
                  </a:lnTo>
                  <a:lnTo>
                    <a:pt x="45339" y="71259"/>
                  </a:lnTo>
                  <a:lnTo>
                    <a:pt x="45339" y="70866"/>
                  </a:lnTo>
                  <a:lnTo>
                    <a:pt x="45732" y="70866"/>
                  </a:lnTo>
                  <a:lnTo>
                    <a:pt x="45923" y="70485"/>
                  </a:lnTo>
                  <a:lnTo>
                    <a:pt x="45923" y="70104"/>
                  </a:lnTo>
                  <a:lnTo>
                    <a:pt x="46316" y="69710"/>
                  </a:lnTo>
                  <a:lnTo>
                    <a:pt x="46710" y="69710"/>
                  </a:lnTo>
                  <a:lnTo>
                    <a:pt x="46710" y="69329"/>
                  </a:lnTo>
                  <a:lnTo>
                    <a:pt x="46710" y="68948"/>
                  </a:lnTo>
                  <a:lnTo>
                    <a:pt x="46316" y="68173"/>
                  </a:lnTo>
                  <a:lnTo>
                    <a:pt x="46316" y="67792"/>
                  </a:lnTo>
                  <a:lnTo>
                    <a:pt x="45923" y="67398"/>
                  </a:lnTo>
                  <a:lnTo>
                    <a:pt x="45923" y="67017"/>
                  </a:lnTo>
                  <a:lnTo>
                    <a:pt x="45923" y="66636"/>
                  </a:lnTo>
                  <a:lnTo>
                    <a:pt x="46316" y="66446"/>
                  </a:lnTo>
                  <a:lnTo>
                    <a:pt x="45923" y="66446"/>
                  </a:lnTo>
                  <a:lnTo>
                    <a:pt x="45732" y="66052"/>
                  </a:lnTo>
                  <a:lnTo>
                    <a:pt x="45732" y="65671"/>
                  </a:lnTo>
                  <a:lnTo>
                    <a:pt x="45732" y="66052"/>
                  </a:lnTo>
                  <a:lnTo>
                    <a:pt x="45732" y="65671"/>
                  </a:lnTo>
                  <a:lnTo>
                    <a:pt x="45923" y="65671"/>
                  </a:lnTo>
                  <a:lnTo>
                    <a:pt x="45732" y="65290"/>
                  </a:lnTo>
                  <a:lnTo>
                    <a:pt x="45923" y="65290"/>
                  </a:lnTo>
                  <a:lnTo>
                    <a:pt x="45923" y="64897"/>
                  </a:lnTo>
                  <a:lnTo>
                    <a:pt x="45732" y="64516"/>
                  </a:lnTo>
                  <a:lnTo>
                    <a:pt x="45732" y="64897"/>
                  </a:lnTo>
                  <a:lnTo>
                    <a:pt x="45339" y="64897"/>
                  </a:lnTo>
                  <a:lnTo>
                    <a:pt x="45339" y="64516"/>
                  </a:lnTo>
                  <a:lnTo>
                    <a:pt x="45732" y="64135"/>
                  </a:lnTo>
                  <a:lnTo>
                    <a:pt x="45923" y="63741"/>
                  </a:lnTo>
                  <a:lnTo>
                    <a:pt x="45732" y="63741"/>
                  </a:lnTo>
                  <a:lnTo>
                    <a:pt x="45923" y="63360"/>
                  </a:lnTo>
                  <a:lnTo>
                    <a:pt x="45923" y="62979"/>
                  </a:lnTo>
                  <a:lnTo>
                    <a:pt x="45923" y="62585"/>
                  </a:lnTo>
                  <a:lnTo>
                    <a:pt x="46316" y="62204"/>
                  </a:lnTo>
                  <a:lnTo>
                    <a:pt x="46710" y="62204"/>
                  </a:lnTo>
                  <a:lnTo>
                    <a:pt x="47091" y="61823"/>
                  </a:lnTo>
                  <a:lnTo>
                    <a:pt x="45923" y="60477"/>
                  </a:lnTo>
                  <a:lnTo>
                    <a:pt x="45732" y="60477"/>
                  </a:lnTo>
                  <a:lnTo>
                    <a:pt x="45732" y="60858"/>
                  </a:lnTo>
                  <a:lnTo>
                    <a:pt x="45339" y="60858"/>
                  </a:lnTo>
                  <a:lnTo>
                    <a:pt x="44958" y="60858"/>
                  </a:lnTo>
                  <a:lnTo>
                    <a:pt x="44958" y="60477"/>
                  </a:lnTo>
                  <a:lnTo>
                    <a:pt x="44564" y="60477"/>
                  </a:lnTo>
                  <a:lnTo>
                    <a:pt x="44170" y="60477"/>
                  </a:lnTo>
                  <a:lnTo>
                    <a:pt x="44170" y="60858"/>
                  </a:lnTo>
                  <a:lnTo>
                    <a:pt x="43789" y="60858"/>
                  </a:lnTo>
                  <a:lnTo>
                    <a:pt x="44170" y="61239"/>
                  </a:lnTo>
                  <a:lnTo>
                    <a:pt x="43789" y="61239"/>
                  </a:lnTo>
                  <a:lnTo>
                    <a:pt x="44170" y="61239"/>
                  </a:lnTo>
                  <a:lnTo>
                    <a:pt x="43789" y="61239"/>
                  </a:lnTo>
                  <a:lnTo>
                    <a:pt x="43789" y="61633"/>
                  </a:lnTo>
                  <a:lnTo>
                    <a:pt x="44170" y="61633"/>
                  </a:lnTo>
                  <a:lnTo>
                    <a:pt x="43789" y="61633"/>
                  </a:lnTo>
                  <a:lnTo>
                    <a:pt x="44170" y="61633"/>
                  </a:lnTo>
                  <a:lnTo>
                    <a:pt x="44170" y="61823"/>
                  </a:lnTo>
                  <a:lnTo>
                    <a:pt x="43789" y="61823"/>
                  </a:lnTo>
                  <a:lnTo>
                    <a:pt x="43395" y="61823"/>
                  </a:lnTo>
                  <a:lnTo>
                    <a:pt x="43395" y="61633"/>
                  </a:lnTo>
                  <a:lnTo>
                    <a:pt x="43002" y="61633"/>
                  </a:lnTo>
                  <a:lnTo>
                    <a:pt x="43002" y="61823"/>
                  </a:lnTo>
                  <a:lnTo>
                    <a:pt x="43002" y="61633"/>
                  </a:lnTo>
                  <a:lnTo>
                    <a:pt x="43002" y="61823"/>
                  </a:lnTo>
                  <a:lnTo>
                    <a:pt x="42621" y="61823"/>
                  </a:lnTo>
                  <a:lnTo>
                    <a:pt x="42227" y="61823"/>
                  </a:lnTo>
                  <a:lnTo>
                    <a:pt x="41833" y="61823"/>
                  </a:lnTo>
                  <a:lnTo>
                    <a:pt x="41452" y="61823"/>
                  </a:lnTo>
                  <a:lnTo>
                    <a:pt x="41059" y="61823"/>
                  </a:lnTo>
                  <a:lnTo>
                    <a:pt x="41059" y="62204"/>
                  </a:lnTo>
                  <a:lnTo>
                    <a:pt x="38531" y="62204"/>
                  </a:lnTo>
                  <a:lnTo>
                    <a:pt x="37757" y="62585"/>
                  </a:lnTo>
                  <a:lnTo>
                    <a:pt x="36004" y="62979"/>
                  </a:lnTo>
                  <a:lnTo>
                    <a:pt x="35610" y="62585"/>
                  </a:lnTo>
                  <a:lnTo>
                    <a:pt x="35229" y="61633"/>
                  </a:lnTo>
                  <a:lnTo>
                    <a:pt x="35229" y="61239"/>
                  </a:lnTo>
                  <a:lnTo>
                    <a:pt x="34048" y="58928"/>
                  </a:lnTo>
                  <a:lnTo>
                    <a:pt x="31140" y="59321"/>
                  </a:lnTo>
                  <a:lnTo>
                    <a:pt x="28803" y="59321"/>
                  </a:lnTo>
                  <a:lnTo>
                    <a:pt x="28016" y="59702"/>
                  </a:lnTo>
                  <a:lnTo>
                    <a:pt x="27635" y="59321"/>
                  </a:lnTo>
                  <a:lnTo>
                    <a:pt x="27241" y="58153"/>
                  </a:lnTo>
                  <a:lnTo>
                    <a:pt x="26860" y="57010"/>
                  </a:lnTo>
                  <a:lnTo>
                    <a:pt x="26276" y="56045"/>
                  </a:lnTo>
                  <a:lnTo>
                    <a:pt x="26276" y="55651"/>
                  </a:lnTo>
                  <a:lnTo>
                    <a:pt x="25488" y="54495"/>
                  </a:lnTo>
                  <a:lnTo>
                    <a:pt x="25107" y="53340"/>
                  </a:lnTo>
                  <a:lnTo>
                    <a:pt x="20624" y="50076"/>
                  </a:lnTo>
                  <a:lnTo>
                    <a:pt x="19075" y="49301"/>
                  </a:lnTo>
                  <a:lnTo>
                    <a:pt x="17907" y="48920"/>
                  </a:lnTo>
                  <a:lnTo>
                    <a:pt x="18288" y="48145"/>
                  </a:lnTo>
                  <a:lnTo>
                    <a:pt x="17907" y="48145"/>
                  </a:lnTo>
                  <a:lnTo>
                    <a:pt x="16535" y="47764"/>
                  </a:lnTo>
                  <a:lnTo>
                    <a:pt x="13817" y="47371"/>
                  </a:lnTo>
                  <a:lnTo>
                    <a:pt x="9728" y="46799"/>
                  </a:lnTo>
                  <a:lnTo>
                    <a:pt x="8953" y="46799"/>
                  </a:lnTo>
                  <a:lnTo>
                    <a:pt x="7581" y="45643"/>
                  </a:lnTo>
                  <a:lnTo>
                    <a:pt x="6032" y="45262"/>
                  </a:lnTo>
                  <a:lnTo>
                    <a:pt x="4864" y="44869"/>
                  </a:lnTo>
                  <a:lnTo>
                    <a:pt x="4089" y="44869"/>
                  </a:lnTo>
                  <a:lnTo>
                    <a:pt x="4089" y="44488"/>
                  </a:lnTo>
                  <a:lnTo>
                    <a:pt x="3695" y="43713"/>
                  </a:lnTo>
                  <a:lnTo>
                    <a:pt x="3695" y="42951"/>
                  </a:lnTo>
                  <a:lnTo>
                    <a:pt x="3695" y="42557"/>
                  </a:lnTo>
                  <a:lnTo>
                    <a:pt x="2921" y="42557"/>
                  </a:lnTo>
                  <a:lnTo>
                    <a:pt x="2921" y="42367"/>
                  </a:lnTo>
                  <a:lnTo>
                    <a:pt x="2717" y="39281"/>
                  </a:lnTo>
                  <a:lnTo>
                    <a:pt x="2336" y="39281"/>
                  </a:lnTo>
                  <a:lnTo>
                    <a:pt x="1549" y="38900"/>
                  </a:lnTo>
                  <a:lnTo>
                    <a:pt x="1943" y="38125"/>
                  </a:lnTo>
                  <a:lnTo>
                    <a:pt x="2336" y="36779"/>
                  </a:lnTo>
                  <a:lnTo>
                    <a:pt x="2717" y="35242"/>
                  </a:lnTo>
                  <a:lnTo>
                    <a:pt x="2336" y="34467"/>
                  </a:lnTo>
                  <a:lnTo>
                    <a:pt x="1943" y="34086"/>
                  </a:lnTo>
                  <a:lnTo>
                    <a:pt x="0" y="32359"/>
                  </a:lnTo>
                  <a:lnTo>
                    <a:pt x="1549" y="31584"/>
                  </a:lnTo>
                  <a:lnTo>
                    <a:pt x="774" y="30048"/>
                  </a:lnTo>
                  <a:lnTo>
                    <a:pt x="774" y="29273"/>
                  </a:lnTo>
                  <a:lnTo>
                    <a:pt x="1168" y="28892"/>
                  </a:lnTo>
                  <a:lnTo>
                    <a:pt x="1549" y="28892"/>
                  </a:lnTo>
                  <a:lnTo>
                    <a:pt x="2717" y="28308"/>
                  </a:lnTo>
                  <a:lnTo>
                    <a:pt x="1549" y="26377"/>
                  </a:lnTo>
                  <a:lnTo>
                    <a:pt x="2336" y="25996"/>
                  </a:lnTo>
                  <a:lnTo>
                    <a:pt x="1943" y="25222"/>
                  </a:lnTo>
                  <a:lnTo>
                    <a:pt x="2336" y="25222"/>
                  </a:lnTo>
                  <a:lnTo>
                    <a:pt x="3695" y="24066"/>
                  </a:lnTo>
                  <a:lnTo>
                    <a:pt x="4089" y="23685"/>
                  </a:lnTo>
                  <a:lnTo>
                    <a:pt x="5257" y="23114"/>
                  </a:lnTo>
                  <a:lnTo>
                    <a:pt x="6032" y="22339"/>
                  </a:lnTo>
                  <a:lnTo>
                    <a:pt x="6032" y="21958"/>
                  </a:lnTo>
                  <a:lnTo>
                    <a:pt x="6413" y="21564"/>
                  </a:lnTo>
                  <a:lnTo>
                    <a:pt x="6413" y="20802"/>
                  </a:lnTo>
                  <a:lnTo>
                    <a:pt x="6413" y="19646"/>
                  </a:lnTo>
                  <a:lnTo>
                    <a:pt x="6413" y="18872"/>
                  </a:lnTo>
                  <a:lnTo>
                    <a:pt x="6807" y="18872"/>
                  </a:lnTo>
                  <a:lnTo>
                    <a:pt x="7200" y="18681"/>
                  </a:lnTo>
                  <a:lnTo>
                    <a:pt x="7581" y="18681"/>
                  </a:lnTo>
                  <a:lnTo>
                    <a:pt x="7785" y="17907"/>
                  </a:lnTo>
                  <a:lnTo>
                    <a:pt x="8166" y="17145"/>
                  </a:lnTo>
                  <a:lnTo>
                    <a:pt x="8559" y="17145"/>
                  </a:lnTo>
                  <a:lnTo>
                    <a:pt x="8953" y="16751"/>
                  </a:lnTo>
                  <a:lnTo>
                    <a:pt x="9728" y="16370"/>
                  </a:lnTo>
                  <a:lnTo>
                    <a:pt x="10121" y="15595"/>
                  </a:lnTo>
                  <a:lnTo>
                    <a:pt x="10896" y="15595"/>
                  </a:lnTo>
                  <a:lnTo>
                    <a:pt x="11671" y="15595"/>
                  </a:lnTo>
                  <a:lnTo>
                    <a:pt x="12065" y="15595"/>
                  </a:lnTo>
                  <a:lnTo>
                    <a:pt x="12458" y="15595"/>
                  </a:lnTo>
                  <a:lnTo>
                    <a:pt x="13042" y="15595"/>
                  </a:lnTo>
                  <a:lnTo>
                    <a:pt x="13042" y="15214"/>
                  </a:lnTo>
                  <a:lnTo>
                    <a:pt x="13042" y="14833"/>
                  </a:lnTo>
                  <a:lnTo>
                    <a:pt x="13423" y="14058"/>
                  </a:lnTo>
                  <a:lnTo>
                    <a:pt x="13817" y="13868"/>
                  </a:lnTo>
                  <a:lnTo>
                    <a:pt x="14211" y="11938"/>
                  </a:lnTo>
                  <a:lnTo>
                    <a:pt x="14592" y="10401"/>
                  </a:lnTo>
                  <a:lnTo>
                    <a:pt x="14592" y="10007"/>
                  </a:lnTo>
                  <a:lnTo>
                    <a:pt x="14986" y="9626"/>
                  </a:lnTo>
                  <a:lnTo>
                    <a:pt x="14986" y="9245"/>
                  </a:lnTo>
                  <a:lnTo>
                    <a:pt x="14592" y="9245"/>
                  </a:lnTo>
                  <a:lnTo>
                    <a:pt x="14592" y="9055"/>
                  </a:lnTo>
                  <a:lnTo>
                    <a:pt x="14986" y="9055"/>
                  </a:lnTo>
                  <a:lnTo>
                    <a:pt x="14986" y="8661"/>
                  </a:lnTo>
                  <a:lnTo>
                    <a:pt x="15367" y="8661"/>
                  </a:lnTo>
                  <a:lnTo>
                    <a:pt x="15367" y="8280"/>
                  </a:lnTo>
                  <a:lnTo>
                    <a:pt x="15760" y="8280"/>
                  </a:lnTo>
                  <a:lnTo>
                    <a:pt x="15760" y="7899"/>
                  </a:lnTo>
                  <a:lnTo>
                    <a:pt x="15760" y="7505"/>
                  </a:lnTo>
                  <a:lnTo>
                    <a:pt x="16154" y="7124"/>
                  </a:lnTo>
                  <a:lnTo>
                    <a:pt x="15760" y="7124"/>
                  </a:lnTo>
                  <a:lnTo>
                    <a:pt x="16154" y="7124"/>
                  </a:lnTo>
                  <a:lnTo>
                    <a:pt x="16154" y="6743"/>
                  </a:lnTo>
                  <a:lnTo>
                    <a:pt x="15760" y="6743"/>
                  </a:lnTo>
                  <a:lnTo>
                    <a:pt x="15760" y="6350"/>
                  </a:lnTo>
                  <a:lnTo>
                    <a:pt x="15760" y="5969"/>
                  </a:lnTo>
                  <a:lnTo>
                    <a:pt x="15760" y="5588"/>
                  </a:lnTo>
                  <a:lnTo>
                    <a:pt x="15760" y="5194"/>
                  </a:lnTo>
                  <a:lnTo>
                    <a:pt x="16154" y="5194"/>
                  </a:lnTo>
                  <a:lnTo>
                    <a:pt x="16154" y="4813"/>
                  </a:lnTo>
                  <a:lnTo>
                    <a:pt x="16154" y="4432"/>
                  </a:lnTo>
                  <a:lnTo>
                    <a:pt x="16535" y="4432"/>
                  </a:lnTo>
                  <a:lnTo>
                    <a:pt x="16929" y="4432"/>
                  </a:lnTo>
                  <a:lnTo>
                    <a:pt x="16929" y="4241"/>
                  </a:lnTo>
                  <a:lnTo>
                    <a:pt x="17119" y="4241"/>
                  </a:lnTo>
                  <a:lnTo>
                    <a:pt x="17513" y="4241"/>
                  </a:lnTo>
                  <a:lnTo>
                    <a:pt x="17513" y="3848"/>
                  </a:lnTo>
                  <a:lnTo>
                    <a:pt x="17907" y="4241"/>
                  </a:lnTo>
                  <a:lnTo>
                    <a:pt x="17907" y="3848"/>
                  </a:lnTo>
                  <a:lnTo>
                    <a:pt x="17513" y="3848"/>
                  </a:lnTo>
                  <a:lnTo>
                    <a:pt x="17907" y="3848"/>
                  </a:lnTo>
                  <a:lnTo>
                    <a:pt x="17907" y="3467"/>
                  </a:lnTo>
                  <a:lnTo>
                    <a:pt x="17513" y="3467"/>
                  </a:lnTo>
                  <a:lnTo>
                    <a:pt x="17907" y="3467"/>
                  </a:lnTo>
                  <a:lnTo>
                    <a:pt x="17513" y="3467"/>
                  </a:lnTo>
                  <a:lnTo>
                    <a:pt x="17907" y="3467"/>
                  </a:lnTo>
                  <a:lnTo>
                    <a:pt x="17513" y="3467"/>
                  </a:lnTo>
                  <a:lnTo>
                    <a:pt x="17907" y="3467"/>
                  </a:lnTo>
                  <a:lnTo>
                    <a:pt x="17513" y="3467"/>
                  </a:lnTo>
                  <a:lnTo>
                    <a:pt x="17907" y="3086"/>
                  </a:lnTo>
                  <a:lnTo>
                    <a:pt x="17907" y="3467"/>
                  </a:lnTo>
                  <a:lnTo>
                    <a:pt x="17907" y="3086"/>
                  </a:lnTo>
                  <a:lnTo>
                    <a:pt x="17907" y="2692"/>
                  </a:lnTo>
                  <a:lnTo>
                    <a:pt x="17907" y="3086"/>
                  </a:lnTo>
                  <a:lnTo>
                    <a:pt x="17513" y="3086"/>
                  </a:lnTo>
                  <a:lnTo>
                    <a:pt x="17513" y="2692"/>
                  </a:lnTo>
                  <a:lnTo>
                    <a:pt x="17513" y="3086"/>
                  </a:lnTo>
                  <a:lnTo>
                    <a:pt x="17513" y="2692"/>
                  </a:lnTo>
                  <a:lnTo>
                    <a:pt x="17119" y="2692"/>
                  </a:lnTo>
                  <a:lnTo>
                    <a:pt x="17513" y="2692"/>
                  </a:lnTo>
                  <a:lnTo>
                    <a:pt x="17513" y="2311"/>
                  </a:lnTo>
                  <a:lnTo>
                    <a:pt x="17907" y="1930"/>
                  </a:lnTo>
                  <a:lnTo>
                    <a:pt x="18288" y="1930"/>
                  </a:lnTo>
                  <a:lnTo>
                    <a:pt x="18288" y="1536"/>
                  </a:lnTo>
                  <a:lnTo>
                    <a:pt x="18288" y="1155"/>
                  </a:lnTo>
                  <a:lnTo>
                    <a:pt x="18288" y="774"/>
                  </a:lnTo>
                  <a:lnTo>
                    <a:pt x="18681" y="381"/>
                  </a:lnTo>
                  <a:lnTo>
                    <a:pt x="18288" y="381"/>
                  </a:lnTo>
                  <a:lnTo>
                    <a:pt x="18681" y="381"/>
                  </a:lnTo>
                  <a:lnTo>
                    <a:pt x="18681" y="0"/>
                  </a:lnTo>
                  <a:lnTo>
                    <a:pt x="18288" y="0"/>
                  </a:lnTo>
                  <a:lnTo>
                    <a:pt x="18681" y="0"/>
                  </a:lnTo>
                  <a:lnTo>
                    <a:pt x="19075" y="0"/>
                  </a:lnTo>
                  <a:lnTo>
                    <a:pt x="19456" y="381"/>
                  </a:lnTo>
                  <a:lnTo>
                    <a:pt x="19850" y="381"/>
                  </a:lnTo>
                  <a:lnTo>
                    <a:pt x="20231" y="774"/>
                  </a:lnTo>
                  <a:lnTo>
                    <a:pt x="20624" y="774"/>
                  </a:lnTo>
                  <a:lnTo>
                    <a:pt x="21018" y="774"/>
                  </a:lnTo>
                  <a:lnTo>
                    <a:pt x="21793" y="774"/>
                  </a:lnTo>
                  <a:lnTo>
                    <a:pt x="21996" y="1155"/>
                  </a:lnTo>
                  <a:lnTo>
                    <a:pt x="22377" y="1536"/>
                  </a:lnTo>
                  <a:lnTo>
                    <a:pt x="22771" y="1930"/>
                  </a:lnTo>
                  <a:lnTo>
                    <a:pt x="23152" y="1930"/>
                  </a:lnTo>
                  <a:lnTo>
                    <a:pt x="23152" y="2311"/>
                  </a:lnTo>
                  <a:lnTo>
                    <a:pt x="23545" y="2311"/>
                  </a:lnTo>
                  <a:lnTo>
                    <a:pt x="23545" y="1930"/>
                  </a:lnTo>
                  <a:lnTo>
                    <a:pt x="24320" y="1536"/>
                  </a:lnTo>
                  <a:lnTo>
                    <a:pt x="24714" y="1536"/>
                  </a:lnTo>
                  <a:lnTo>
                    <a:pt x="25107" y="1930"/>
                  </a:lnTo>
                  <a:lnTo>
                    <a:pt x="25488" y="1930"/>
                  </a:lnTo>
                  <a:lnTo>
                    <a:pt x="26276" y="2311"/>
                  </a:lnTo>
                  <a:lnTo>
                    <a:pt x="26860" y="2311"/>
                  </a:lnTo>
                  <a:lnTo>
                    <a:pt x="27241" y="1930"/>
                  </a:lnTo>
                  <a:lnTo>
                    <a:pt x="27635" y="1930"/>
                  </a:lnTo>
                  <a:lnTo>
                    <a:pt x="27635" y="2311"/>
                  </a:lnTo>
                  <a:lnTo>
                    <a:pt x="28016" y="2692"/>
                  </a:lnTo>
                  <a:lnTo>
                    <a:pt x="28016" y="3086"/>
                  </a:lnTo>
                  <a:lnTo>
                    <a:pt x="28016" y="2692"/>
                  </a:lnTo>
                  <a:lnTo>
                    <a:pt x="28016" y="3086"/>
                  </a:lnTo>
                  <a:lnTo>
                    <a:pt x="28016" y="2692"/>
                  </a:lnTo>
                  <a:lnTo>
                    <a:pt x="28409" y="2692"/>
                  </a:lnTo>
                  <a:lnTo>
                    <a:pt x="28409" y="3086"/>
                  </a:lnTo>
                  <a:lnTo>
                    <a:pt x="28409" y="2692"/>
                  </a:lnTo>
                  <a:lnTo>
                    <a:pt x="28803" y="2692"/>
                  </a:lnTo>
                  <a:lnTo>
                    <a:pt x="28803" y="2311"/>
                  </a:lnTo>
                  <a:lnTo>
                    <a:pt x="28803" y="2692"/>
                  </a:lnTo>
                  <a:lnTo>
                    <a:pt x="29184" y="2692"/>
                  </a:lnTo>
                  <a:lnTo>
                    <a:pt x="29184" y="2311"/>
                  </a:lnTo>
                  <a:lnTo>
                    <a:pt x="29578" y="2311"/>
                  </a:lnTo>
                  <a:lnTo>
                    <a:pt x="29184" y="2311"/>
                  </a:lnTo>
                  <a:lnTo>
                    <a:pt x="29578" y="2311"/>
                  </a:lnTo>
                  <a:lnTo>
                    <a:pt x="29578" y="2692"/>
                  </a:lnTo>
                  <a:lnTo>
                    <a:pt x="29972" y="2692"/>
                  </a:lnTo>
                  <a:lnTo>
                    <a:pt x="29972" y="2311"/>
                  </a:lnTo>
                  <a:lnTo>
                    <a:pt x="29972" y="2692"/>
                  </a:lnTo>
                  <a:lnTo>
                    <a:pt x="29972" y="2311"/>
                  </a:lnTo>
                  <a:lnTo>
                    <a:pt x="30353" y="2311"/>
                  </a:lnTo>
                  <a:lnTo>
                    <a:pt x="30353" y="2692"/>
                  </a:lnTo>
                  <a:lnTo>
                    <a:pt x="30353" y="2311"/>
                  </a:lnTo>
                  <a:lnTo>
                    <a:pt x="30746" y="2311"/>
                  </a:lnTo>
                  <a:lnTo>
                    <a:pt x="30353" y="2311"/>
                  </a:lnTo>
                  <a:lnTo>
                    <a:pt x="30746" y="2311"/>
                  </a:lnTo>
                  <a:lnTo>
                    <a:pt x="30353" y="2311"/>
                  </a:lnTo>
                  <a:lnTo>
                    <a:pt x="30746" y="2311"/>
                  </a:lnTo>
                  <a:lnTo>
                    <a:pt x="30746" y="2692"/>
                  </a:lnTo>
                  <a:lnTo>
                    <a:pt x="31140" y="2692"/>
                  </a:lnTo>
                  <a:lnTo>
                    <a:pt x="31140" y="3086"/>
                  </a:lnTo>
                  <a:lnTo>
                    <a:pt x="30746" y="3086"/>
                  </a:lnTo>
                  <a:lnTo>
                    <a:pt x="31140" y="3086"/>
                  </a:lnTo>
                  <a:lnTo>
                    <a:pt x="31140" y="3467"/>
                  </a:lnTo>
                  <a:lnTo>
                    <a:pt x="30746" y="3467"/>
                  </a:lnTo>
                  <a:lnTo>
                    <a:pt x="31140" y="3467"/>
                  </a:lnTo>
                  <a:lnTo>
                    <a:pt x="31140" y="3848"/>
                  </a:lnTo>
                  <a:lnTo>
                    <a:pt x="30746" y="3848"/>
                  </a:lnTo>
                  <a:lnTo>
                    <a:pt x="30746" y="4241"/>
                  </a:lnTo>
                  <a:lnTo>
                    <a:pt x="31140" y="4241"/>
                  </a:lnTo>
                  <a:lnTo>
                    <a:pt x="31140" y="4432"/>
                  </a:lnTo>
                  <a:lnTo>
                    <a:pt x="31140" y="4813"/>
                  </a:lnTo>
                  <a:lnTo>
                    <a:pt x="31330" y="4813"/>
                  </a:lnTo>
                  <a:lnTo>
                    <a:pt x="31724" y="4813"/>
                  </a:lnTo>
                  <a:lnTo>
                    <a:pt x="31724" y="4432"/>
                  </a:lnTo>
                  <a:lnTo>
                    <a:pt x="32105" y="4432"/>
                  </a:lnTo>
                  <a:lnTo>
                    <a:pt x="32105" y="4813"/>
                  </a:lnTo>
                  <a:lnTo>
                    <a:pt x="32105" y="4432"/>
                  </a:lnTo>
                  <a:lnTo>
                    <a:pt x="32499" y="4432"/>
                  </a:lnTo>
                  <a:lnTo>
                    <a:pt x="32893" y="4432"/>
                  </a:lnTo>
                  <a:lnTo>
                    <a:pt x="34048" y="4813"/>
                  </a:lnTo>
                  <a:lnTo>
                    <a:pt x="34442" y="4813"/>
                  </a:lnTo>
                  <a:lnTo>
                    <a:pt x="34836" y="4813"/>
                  </a:lnTo>
                  <a:lnTo>
                    <a:pt x="36004" y="5194"/>
                  </a:lnTo>
                  <a:lnTo>
                    <a:pt x="36195" y="4813"/>
                  </a:lnTo>
                  <a:lnTo>
                    <a:pt x="37363" y="4432"/>
                  </a:lnTo>
                  <a:lnTo>
                    <a:pt x="38531" y="4432"/>
                  </a:lnTo>
                  <a:lnTo>
                    <a:pt x="38925" y="3848"/>
                  </a:lnTo>
                  <a:lnTo>
                    <a:pt x="40868" y="4813"/>
                  </a:lnTo>
                  <a:lnTo>
                    <a:pt x="40868" y="5194"/>
                  </a:lnTo>
                  <a:lnTo>
                    <a:pt x="40868" y="5588"/>
                  </a:lnTo>
                  <a:lnTo>
                    <a:pt x="40868" y="5969"/>
                  </a:lnTo>
                  <a:lnTo>
                    <a:pt x="41059" y="5969"/>
                  </a:lnTo>
                  <a:lnTo>
                    <a:pt x="41059" y="6350"/>
                  </a:lnTo>
                  <a:lnTo>
                    <a:pt x="43002" y="7124"/>
                  </a:lnTo>
                  <a:lnTo>
                    <a:pt x="43789" y="6743"/>
                  </a:lnTo>
                  <a:lnTo>
                    <a:pt x="45339" y="7124"/>
                  </a:lnTo>
                  <a:lnTo>
                    <a:pt x="45732" y="7505"/>
                  </a:lnTo>
                  <a:lnTo>
                    <a:pt x="46316" y="8280"/>
                  </a:lnTo>
                  <a:lnTo>
                    <a:pt x="46710" y="8661"/>
                  </a:lnTo>
                  <a:lnTo>
                    <a:pt x="47485" y="8280"/>
                  </a:lnTo>
                  <a:lnTo>
                    <a:pt x="48260" y="7899"/>
                  </a:lnTo>
                  <a:lnTo>
                    <a:pt x="48260" y="7124"/>
                  </a:lnTo>
                  <a:lnTo>
                    <a:pt x="48260" y="6743"/>
                  </a:lnTo>
                  <a:lnTo>
                    <a:pt x="48260" y="6350"/>
                  </a:lnTo>
                  <a:lnTo>
                    <a:pt x="49428" y="5588"/>
                  </a:lnTo>
                  <a:lnTo>
                    <a:pt x="50215" y="5194"/>
                  </a:lnTo>
                  <a:lnTo>
                    <a:pt x="50787" y="4813"/>
                  </a:lnTo>
                  <a:lnTo>
                    <a:pt x="53124" y="3467"/>
                  </a:lnTo>
                  <a:lnTo>
                    <a:pt x="53517" y="3086"/>
                  </a:lnTo>
                  <a:lnTo>
                    <a:pt x="54292" y="3086"/>
                  </a:lnTo>
                  <a:lnTo>
                    <a:pt x="55270" y="3086"/>
                  </a:lnTo>
                  <a:lnTo>
                    <a:pt x="56438" y="4813"/>
                  </a:lnTo>
                  <a:lnTo>
                    <a:pt x="57213" y="5194"/>
                  </a:lnTo>
                  <a:lnTo>
                    <a:pt x="57607" y="5588"/>
                  </a:lnTo>
                  <a:lnTo>
                    <a:pt x="57988" y="5969"/>
                  </a:lnTo>
                  <a:lnTo>
                    <a:pt x="58775" y="5969"/>
                  </a:lnTo>
                  <a:lnTo>
                    <a:pt x="59156" y="5969"/>
                  </a:lnTo>
                  <a:lnTo>
                    <a:pt x="59550" y="596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6" name="object 3436"/>
            <p:cNvSpPr/>
            <p:nvPr/>
          </p:nvSpPr>
          <p:spPr>
            <a:xfrm>
              <a:off x="4009353" y="2102039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4">
                  <a:moveTo>
                    <a:pt x="10896" y="23875"/>
                  </a:moveTo>
                  <a:lnTo>
                    <a:pt x="10121" y="23875"/>
                  </a:lnTo>
                  <a:lnTo>
                    <a:pt x="10121" y="24637"/>
                  </a:lnTo>
                  <a:lnTo>
                    <a:pt x="10515" y="24256"/>
                  </a:lnTo>
                  <a:lnTo>
                    <a:pt x="10896" y="24256"/>
                  </a:lnTo>
                  <a:lnTo>
                    <a:pt x="10896" y="23875"/>
                  </a:lnTo>
                  <a:close/>
                </a:path>
                <a:path w="22225" h="24764">
                  <a:moveTo>
                    <a:pt x="11671" y="22986"/>
                  </a:moveTo>
                  <a:lnTo>
                    <a:pt x="8369" y="22986"/>
                  </a:lnTo>
                  <a:lnTo>
                    <a:pt x="8369" y="23494"/>
                  </a:lnTo>
                  <a:lnTo>
                    <a:pt x="8559" y="23494"/>
                  </a:lnTo>
                  <a:lnTo>
                    <a:pt x="8559" y="24256"/>
                  </a:lnTo>
                  <a:lnTo>
                    <a:pt x="8953" y="24256"/>
                  </a:lnTo>
                  <a:lnTo>
                    <a:pt x="8953" y="23875"/>
                  </a:lnTo>
                  <a:lnTo>
                    <a:pt x="11671" y="23875"/>
                  </a:lnTo>
                  <a:lnTo>
                    <a:pt x="11671" y="22986"/>
                  </a:lnTo>
                  <a:close/>
                </a:path>
                <a:path w="22225" h="24764">
                  <a:moveTo>
                    <a:pt x="9728" y="23875"/>
                  </a:moveTo>
                  <a:lnTo>
                    <a:pt x="8953" y="23875"/>
                  </a:lnTo>
                  <a:lnTo>
                    <a:pt x="9347" y="24256"/>
                  </a:lnTo>
                  <a:lnTo>
                    <a:pt x="9728" y="24256"/>
                  </a:lnTo>
                  <a:lnTo>
                    <a:pt x="9728" y="23875"/>
                  </a:lnTo>
                  <a:close/>
                </a:path>
                <a:path w="22225" h="24764">
                  <a:moveTo>
                    <a:pt x="11290" y="23875"/>
                  </a:moveTo>
                  <a:lnTo>
                    <a:pt x="10896" y="23875"/>
                  </a:lnTo>
                  <a:lnTo>
                    <a:pt x="11290" y="24256"/>
                  </a:lnTo>
                  <a:lnTo>
                    <a:pt x="11290" y="23875"/>
                  </a:lnTo>
                  <a:close/>
                </a:path>
                <a:path w="22225" h="24764">
                  <a:moveTo>
                    <a:pt x="12458" y="21843"/>
                  </a:moveTo>
                  <a:lnTo>
                    <a:pt x="7200" y="21843"/>
                  </a:lnTo>
                  <a:lnTo>
                    <a:pt x="7200" y="22224"/>
                  </a:lnTo>
                  <a:lnTo>
                    <a:pt x="7594" y="22224"/>
                  </a:lnTo>
                  <a:lnTo>
                    <a:pt x="7594" y="22605"/>
                  </a:lnTo>
                  <a:lnTo>
                    <a:pt x="8369" y="22605"/>
                  </a:lnTo>
                  <a:lnTo>
                    <a:pt x="7975" y="22986"/>
                  </a:lnTo>
                  <a:lnTo>
                    <a:pt x="12064" y="22986"/>
                  </a:lnTo>
                  <a:lnTo>
                    <a:pt x="12064" y="22605"/>
                  </a:lnTo>
                  <a:lnTo>
                    <a:pt x="12458" y="22224"/>
                  </a:lnTo>
                  <a:lnTo>
                    <a:pt x="12458" y="21843"/>
                  </a:lnTo>
                  <a:close/>
                </a:path>
                <a:path w="22225" h="24764">
                  <a:moveTo>
                    <a:pt x="14211" y="20319"/>
                  </a:moveTo>
                  <a:lnTo>
                    <a:pt x="6426" y="20319"/>
                  </a:lnTo>
                  <a:lnTo>
                    <a:pt x="6426" y="22224"/>
                  </a:lnTo>
                  <a:lnTo>
                    <a:pt x="6807" y="22224"/>
                  </a:lnTo>
                  <a:lnTo>
                    <a:pt x="6807" y="21843"/>
                  </a:lnTo>
                  <a:lnTo>
                    <a:pt x="12458" y="21843"/>
                  </a:lnTo>
                  <a:lnTo>
                    <a:pt x="12064" y="21462"/>
                  </a:lnTo>
                  <a:lnTo>
                    <a:pt x="12458" y="21462"/>
                  </a:lnTo>
                  <a:lnTo>
                    <a:pt x="12458" y="21081"/>
                  </a:lnTo>
                  <a:lnTo>
                    <a:pt x="14211" y="21081"/>
                  </a:lnTo>
                  <a:lnTo>
                    <a:pt x="14211" y="20319"/>
                  </a:lnTo>
                  <a:close/>
                </a:path>
                <a:path w="22225" h="24764">
                  <a:moveTo>
                    <a:pt x="14211" y="21081"/>
                  </a:moveTo>
                  <a:lnTo>
                    <a:pt x="13042" y="21081"/>
                  </a:lnTo>
                  <a:lnTo>
                    <a:pt x="13042" y="21462"/>
                  </a:lnTo>
                  <a:lnTo>
                    <a:pt x="14211" y="21462"/>
                  </a:lnTo>
                  <a:lnTo>
                    <a:pt x="14211" y="21081"/>
                  </a:lnTo>
                  <a:close/>
                </a:path>
                <a:path w="22225" h="24764">
                  <a:moveTo>
                    <a:pt x="16548" y="18795"/>
                  </a:moveTo>
                  <a:lnTo>
                    <a:pt x="6032" y="18795"/>
                  </a:lnTo>
                  <a:lnTo>
                    <a:pt x="6032" y="19176"/>
                  </a:lnTo>
                  <a:lnTo>
                    <a:pt x="5651" y="19557"/>
                  </a:lnTo>
                  <a:lnTo>
                    <a:pt x="5651" y="20319"/>
                  </a:lnTo>
                  <a:lnTo>
                    <a:pt x="14985" y="20319"/>
                  </a:lnTo>
                  <a:lnTo>
                    <a:pt x="14592" y="19938"/>
                  </a:lnTo>
                  <a:lnTo>
                    <a:pt x="14592" y="19557"/>
                  </a:lnTo>
                  <a:lnTo>
                    <a:pt x="16929" y="19557"/>
                  </a:lnTo>
                  <a:lnTo>
                    <a:pt x="16929" y="19176"/>
                  </a:lnTo>
                  <a:lnTo>
                    <a:pt x="16548" y="19176"/>
                  </a:lnTo>
                  <a:lnTo>
                    <a:pt x="16548" y="18795"/>
                  </a:lnTo>
                  <a:close/>
                </a:path>
                <a:path w="22225" h="24764">
                  <a:moveTo>
                    <a:pt x="16548" y="19557"/>
                  </a:moveTo>
                  <a:lnTo>
                    <a:pt x="16154" y="19557"/>
                  </a:lnTo>
                  <a:lnTo>
                    <a:pt x="16154" y="19938"/>
                  </a:lnTo>
                  <a:lnTo>
                    <a:pt x="16548" y="19557"/>
                  </a:lnTo>
                  <a:close/>
                </a:path>
                <a:path w="22225" h="24764">
                  <a:moveTo>
                    <a:pt x="17322" y="18160"/>
                  </a:moveTo>
                  <a:lnTo>
                    <a:pt x="6807" y="18160"/>
                  </a:lnTo>
                  <a:lnTo>
                    <a:pt x="6426" y="18541"/>
                  </a:lnTo>
                  <a:lnTo>
                    <a:pt x="6426" y="18795"/>
                  </a:lnTo>
                  <a:lnTo>
                    <a:pt x="16929" y="18795"/>
                  </a:lnTo>
                  <a:lnTo>
                    <a:pt x="16929" y="18541"/>
                  </a:lnTo>
                  <a:lnTo>
                    <a:pt x="17322" y="18541"/>
                  </a:lnTo>
                  <a:lnTo>
                    <a:pt x="17322" y="18160"/>
                  </a:lnTo>
                  <a:close/>
                </a:path>
                <a:path w="22225" h="24764">
                  <a:moveTo>
                    <a:pt x="17322" y="17017"/>
                  </a:moveTo>
                  <a:lnTo>
                    <a:pt x="5651" y="17017"/>
                  </a:lnTo>
                  <a:lnTo>
                    <a:pt x="6032" y="17398"/>
                  </a:lnTo>
                  <a:lnTo>
                    <a:pt x="6032" y="18160"/>
                  </a:lnTo>
                  <a:lnTo>
                    <a:pt x="17703" y="18160"/>
                  </a:lnTo>
                  <a:lnTo>
                    <a:pt x="17703" y="17779"/>
                  </a:lnTo>
                  <a:lnTo>
                    <a:pt x="17906" y="17398"/>
                  </a:lnTo>
                  <a:lnTo>
                    <a:pt x="17322" y="17398"/>
                  </a:lnTo>
                  <a:lnTo>
                    <a:pt x="17322" y="17017"/>
                  </a:lnTo>
                  <a:close/>
                </a:path>
                <a:path w="22225" h="24764">
                  <a:moveTo>
                    <a:pt x="17703" y="16255"/>
                  </a:moveTo>
                  <a:lnTo>
                    <a:pt x="4089" y="16255"/>
                  </a:lnTo>
                  <a:lnTo>
                    <a:pt x="4089" y="16636"/>
                  </a:lnTo>
                  <a:lnTo>
                    <a:pt x="4483" y="17017"/>
                  </a:lnTo>
                  <a:lnTo>
                    <a:pt x="17703" y="17017"/>
                  </a:lnTo>
                  <a:lnTo>
                    <a:pt x="17703" y="16255"/>
                  </a:lnTo>
                  <a:close/>
                </a:path>
                <a:path w="22225" h="24764">
                  <a:moveTo>
                    <a:pt x="17906" y="15493"/>
                  </a:moveTo>
                  <a:lnTo>
                    <a:pt x="3695" y="15493"/>
                  </a:lnTo>
                  <a:lnTo>
                    <a:pt x="3695" y="15874"/>
                  </a:lnTo>
                  <a:lnTo>
                    <a:pt x="3505" y="15874"/>
                  </a:lnTo>
                  <a:lnTo>
                    <a:pt x="3505" y="16255"/>
                  </a:lnTo>
                  <a:lnTo>
                    <a:pt x="17703" y="16255"/>
                  </a:lnTo>
                  <a:lnTo>
                    <a:pt x="17703" y="16636"/>
                  </a:lnTo>
                  <a:lnTo>
                    <a:pt x="17906" y="16255"/>
                  </a:lnTo>
                  <a:lnTo>
                    <a:pt x="17906" y="15493"/>
                  </a:lnTo>
                  <a:close/>
                </a:path>
                <a:path w="22225" h="24764">
                  <a:moveTo>
                    <a:pt x="3695" y="15493"/>
                  </a:moveTo>
                  <a:lnTo>
                    <a:pt x="3505" y="15493"/>
                  </a:lnTo>
                  <a:lnTo>
                    <a:pt x="3505" y="15874"/>
                  </a:lnTo>
                  <a:lnTo>
                    <a:pt x="3695" y="15493"/>
                  </a:lnTo>
                  <a:close/>
                </a:path>
                <a:path w="22225" h="24764">
                  <a:moveTo>
                    <a:pt x="18681" y="15112"/>
                  </a:moveTo>
                  <a:lnTo>
                    <a:pt x="2730" y="15112"/>
                  </a:lnTo>
                  <a:lnTo>
                    <a:pt x="3111" y="15493"/>
                  </a:lnTo>
                  <a:lnTo>
                    <a:pt x="17906" y="15493"/>
                  </a:lnTo>
                  <a:lnTo>
                    <a:pt x="18287" y="15874"/>
                  </a:lnTo>
                  <a:lnTo>
                    <a:pt x="18681" y="15493"/>
                  </a:lnTo>
                  <a:lnTo>
                    <a:pt x="18681" y="15112"/>
                  </a:lnTo>
                  <a:close/>
                </a:path>
                <a:path w="22225" h="24764">
                  <a:moveTo>
                    <a:pt x="18681" y="13080"/>
                  </a:moveTo>
                  <a:lnTo>
                    <a:pt x="2336" y="13080"/>
                  </a:lnTo>
                  <a:lnTo>
                    <a:pt x="2336" y="13461"/>
                  </a:lnTo>
                  <a:lnTo>
                    <a:pt x="2730" y="13461"/>
                  </a:lnTo>
                  <a:lnTo>
                    <a:pt x="2730" y="13842"/>
                  </a:lnTo>
                  <a:lnTo>
                    <a:pt x="2336" y="13842"/>
                  </a:lnTo>
                  <a:lnTo>
                    <a:pt x="2336" y="15112"/>
                  </a:lnTo>
                  <a:lnTo>
                    <a:pt x="18287" y="15112"/>
                  </a:lnTo>
                  <a:lnTo>
                    <a:pt x="18287" y="14731"/>
                  </a:lnTo>
                  <a:lnTo>
                    <a:pt x="18681" y="14731"/>
                  </a:lnTo>
                  <a:lnTo>
                    <a:pt x="18681" y="13080"/>
                  </a:lnTo>
                  <a:close/>
                </a:path>
                <a:path w="22225" h="24764">
                  <a:moveTo>
                    <a:pt x="18681" y="13969"/>
                  </a:moveTo>
                  <a:lnTo>
                    <a:pt x="18681" y="14350"/>
                  </a:lnTo>
                  <a:lnTo>
                    <a:pt x="19075" y="14350"/>
                  </a:lnTo>
                  <a:lnTo>
                    <a:pt x="18681" y="13969"/>
                  </a:lnTo>
                  <a:close/>
                </a:path>
                <a:path w="22225" h="24764">
                  <a:moveTo>
                    <a:pt x="19850" y="9270"/>
                  </a:moveTo>
                  <a:lnTo>
                    <a:pt x="393" y="9270"/>
                  </a:lnTo>
                  <a:lnTo>
                    <a:pt x="393" y="9651"/>
                  </a:lnTo>
                  <a:lnTo>
                    <a:pt x="787" y="10032"/>
                  </a:lnTo>
                  <a:lnTo>
                    <a:pt x="1168" y="10032"/>
                  </a:lnTo>
                  <a:lnTo>
                    <a:pt x="1168" y="10413"/>
                  </a:lnTo>
                  <a:lnTo>
                    <a:pt x="1562" y="10413"/>
                  </a:lnTo>
                  <a:lnTo>
                    <a:pt x="1562" y="10794"/>
                  </a:lnTo>
                  <a:lnTo>
                    <a:pt x="1168" y="10794"/>
                  </a:lnTo>
                  <a:lnTo>
                    <a:pt x="1168" y="12318"/>
                  </a:lnTo>
                  <a:lnTo>
                    <a:pt x="1562" y="12318"/>
                  </a:lnTo>
                  <a:lnTo>
                    <a:pt x="1562" y="13461"/>
                  </a:lnTo>
                  <a:lnTo>
                    <a:pt x="2336" y="13461"/>
                  </a:lnTo>
                  <a:lnTo>
                    <a:pt x="2336" y="13080"/>
                  </a:lnTo>
                  <a:lnTo>
                    <a:pt x="19850" y="13080"/>
                  </a:lnTo>
                  <a:lnTo>
                    <a:pt x="19850" y="10794"/>
                  </a:lnTo>
                  <a:lnTo>
                    <a:pt x="19456" y="10413"/>
                  </a:lnTo>
                  <a:lnTo>
                    <a:pt x="19456" y="9651"/>
                  </a:lnTo>
                  <a:lnTo>
                    <a:pt x="19850" y="9651"/>
                  </a:lnTo>
                  <a:lnTo>
                    <a:pt x="19850" y="9270"/>
                  </a:lnTo>
                  <a:close/>
                </a:path>
                <a:path w="22225" h="24764">
                  <a:moveTo>
                    <a:pt x="19850" y="7873"/>
                  </a:moveTo>
                  <a:lnTo>
                    <a:pt x="1562" y="7873"/>
                  </a:lnTo>
                  <a:lnTo>
                    <a:pt x="1168" y="8254"/>
                  </a:lnTo>
                  <a:lnTo>
                    <a:pt x="393" y="8254"/>
                  </a:lnTo>
                  <a:lnTo>
                    <a:pt x="393" y="8635"/>
                  </a:lnTo>
                  <a:lnTo>
                    <a:pt x="787" y="9016"/>
                  </a:lnTo>
                  <a:lnTo>
                    <a:pt x="0" y="9016"/>
                  </a:lnTo>
                  <a:lnTo>
                    <a:pt x="0" y="9270"/>
                  </a:lnTo>
                  <a:lnTo>
                    <a:pt x="20243" y="9270"/>
                  </a:lnTo>
                  <a:lnTo>
                    <a:pt x="19850" y="9016"/>
                  </a:lnTo>
                  <a:lnTo>
                    <a:pt x="19850" y="7873"/>
                  </a:lnTo>
                  <a:close/>
                </a:path>
                <a:path w="22225" h="24764">
                  <a:moveTo>
                    <a:pt x="1168" y="6349"/>
                  </a:moveTo>
                  <a:lnTo>
                    <a:pt x="1168" y="7111"/>
                  </a:lnTo>
                  <a:lnTo>
                    <a:pt x="787" y="7492"/>
                  </a:lnTo>
                  <a:lnTo>
                    <a:pt x="1168" y="7492"/>
                  </a:lnTo>
                  <a:lnTo>
                    <a:pt x="1168" y="7873"/>
                  </a:lnTo>
                  <a:lnTo>
                    <a:pt x="20243" y="7873"/>
                  </a:lnTo>
                  <a:lnTo>
                    <a:pt x="20243" y="7111"/>
                  </a:lnTo>
                  <a:lnTo>
                    <a:pt x="21412" y="7111"/>
                  </a:lnTo>
                  <a:lnTo>
                    <a:pt x="21793" y="6730"/>
                  </a:lnTo>
                  <a:lnTo>
                    <a:pt x="1562" y="6730"/>
                  </a:lnTo>
                  <a:lnTo>
                    <a:pt x="1168" y="6349"/>
                  </a:lnTo>
                  <a:close/>
                </a:path>
                <a:path w="22225" h="24764">
                  <a:moveTo>
                    <a:pt x="20624" y="7111"/>
                  </a:moveTo>
                  <a:lnTo>
                    <a:pt x="20243" y="7111"/>
                  </a:lnTo>
                  <a:lnTo>
                    <a:pt x="20624" y="7492"/>
                  </a:lnTo>
                  <a:lnTo>
                    <a:pt x="20624" y="7111"/>
                  </a:lnTo>
                  <a:close/>
                </a:path>
                <a:path w="22225" h="24764">
                  <a:moveTo>
                    <a:pt x="21018" y="7111"/>
                  </a:moveTo>
                  <a:lnTo>
                    <a:pt x="20624" y="7111"/>
                  </a:lnTo>
                  <a:lnTo>
                    <a:pt x="20624" y="7492"/>
                  </a:lnTo>
                  <a:lnTo>
                    <a:pt x="21018" y="7111"/>
                  </a:lnTo>
                  <a:close/>
                </a:path>
                <a:path w="22225" h="24764">
                  <a:moveTo>
                    <a:pt x="21793" y="5968"/>
                  </a:moveTo>
                  <a:lnTo>
                    <a:pt x="21412" y="6349"/>
                  </a:lnTo>
                  <a:lnTo>
                    <a:pt x="1562" y="6349"/>
                  </a:lnTo>
                  <a:lnTo>
                    <a:pt x="1562" y="6730"/>
                  </a:lnTo>
                  <a:lnTo>
                    <a:pt x="21793" y="6730"/>
                  </a:lnTo>
                  <a:lnTo>
                    <a:pt x="21793" y="5968"/>
                  </a:lnTo>
                  <a:close/>
                </a:path>
                <a:path w="22225" h="24764">
                  <a:moveTo>
                    <a:pt x="1943" y="5587"/>
                  </a:moveTo>
                  <a:lnTo>
                    <a:pt x="1562" y="5587"/>
                  </a:lnTo>
                  <a:lnTo>
                    <a:pt x="1562" y="5968"/>
                  </a:lnTo>
                  <a:lnTo>
                    <a:pt x="1943" y="6349"/>
                  </a:lnTo>
                  <a:lnTo>
                    <a:pt x="21412" y="6349"/>
                  </a:lnTo>
                  <a:lnTo>
                    <a:pt x="21412" y="5968"/>
                  </a:lnTo>
                  <a:lnTo>
                    <a:pt x="1943" y="5968"/>
                  </a:lnTo>
                  <a:lnTo>
                    <a:pt x="1943" y="5587"/>
                  </a:lnTo>
                  <a:close/>
                </a:path>
                <a:path w="22225" h="24764">
                  <a:moveTo>
                    <a:pt x="3505" y="5206"/>
                  </a:moveTo>
                  <a:lnTo>
                    <a:pt x="2730" y="5206"/>
                  </a:lnTo>
                  <a:lnTo>
                    <a:pt x="2336" y="5587"/>
                  </a:lnTo>
                  <a:lnTo>
                    <a:pt x="2336" y="5968"/>
                  </a:lnTo>
                  <a:lnTo>
                    <a:pt x="21018" y="5968"/>
                  </a:lnTo>
                  <a:lnTo>
                    <a:pt x="21412" y="5587"/>
                  </a:lnTo>
                  <a:lnTo>
                    <a:pt x="3505" y="5587"/>
                  </a:lnTo>
                  <a:lnTo>
                    <a:pt x="3505" y="5206"/>
                  </a:lnTo>
                  <a:close/>
                </a:path>
                <a:path w="22225" h="24764">
                  <a:moveTo>
                    <a:pt x="20243" y="4190"/>
                  </a:moveTo>
                  <a:lnTo>
                    <a:pt x="10896" y="4190"/>
                  </a:lnTo>
                  <a:lnTo>
                    <a:pt x="10896" y="4825"/>
                  </a:lnTo>
                  <a:lnTo>
                    <a:pt x="3695" y="4825"/>
                  </a:lnTo>
                  <a:lnTo>
                    <a:pt x="3695" y="5587"/>
                  </a:lnTo>
                  <a:lnTo>
                    <a:pt x="21018" y="5587"/>
                  </a:lnTo>
                  <a:lnTo>
                    <a:pt x="21018" y="5206"/>
                  </a:lnTo>
                  <a:lnTo>
                    <a:pt x="20624" y="5206"/>
                  </a:lnTo>
                  <a:lnTo>
                    <a:pt x="20243" y="4825"/>
                  </a:lnTo>
                  <a:lnTo>
                    <a:pt x="20243" y="4190"/>
                  </a:lnTo>
                  <a:close/>
                </a:path>
                <a:path w="22225" h="24764">
                  <a:moveTo>
                    <a:pt x="10515" y="4444"/>
                  </a:moveTo>
                  <a:lnTo>
                    <a:pt x="4089" y="4444"/>
                  </a:lnTo>
                  <a:lnTo>
                    <a:pt x="4089" y="4825"/>
                  </a:lnTo>
                  <a:lnTo>
                    <a:pt x="10896" y="4825"/>
                  </a:lnTo>
                  <a:lnTo>
                    <a:pt x="10515" y="4444"/>
                  </a:lnTo>
                  <a:close/>
                </a:path>
                <a:path w="22225" h="24764">
                  <a:moveTo>
                    <a:pt x="20624" y="4444"/>
                  </a:moveTo>
                  <a:lnTo>
                    <a:pt x="20243" y="4444"/>
                  </a:lnTo>
                  <a:lnTo>
                    <a:pt x="20243" y="4825"/>
                  </a:lnTo>
                  <a:lnTo>
                    <a:pt x="20624" y="4825"/>
                  </a:lnTo>
                  <a:lnTo>
                    <a:pt x="20624" y="4444"/>
                  </a:lnTo>
                  <a:close/>
                </a:path>
                <a:path w="22225" h="24764">
                  <a:moveTo>
                    <a:pt x="6807" y="3047"/>
                  </a:moveTo>
                  <a:lnTo>
                    <a:pt x="6032" y="3047"/>
                  </a:lnTo>
                  <a:lnTo>
                    <a:pt x="6032" y="3428"/>
                  </a:lnTo>
                  <a:lnTo>
                    <a:pt x="4864" y="3428"/>
                  </a:lnTo>
                  <a:lnTo>
                    <a:pt x="4864" y="3809"/>
                  </a:lnTo>
                  <a:lnTo>
                    <a:pt x="5257" y="4190"/>
                  </a:lnTo>
                  <a:lnTo>
                    <a:pt x="4864" y="4444"/>
                  </a:lnTo>
                  <a:lnTo>
                    <a:pt x="9347" y="4444"/>
                  </a:lnTo>
                  <a:lnTo>
                    <a:pt x="9347" y="3809"/>
                  </a:lnTo>
                  <a:lnTo>
                    <a:pt x="6807" y="3809"/>
                  </a:lnTo>
                  <a:lnTo>
                    <a:pt x="6807" y="3047"/>
                  </a:lnTo>
                  <a:close/>
                </a:path>
                <a:path w="22225" h="24764">
                  <a:moveTo>
                    <a:pt x="19850" y="1904"/>
                  </a:moveTo>
                  <a:lnTo>
                    <a:pt x="18681" y="1904"/>
                  </a:lnTo>
                  <a:lnTo>
                    <a:pt x="19075" y="2285"/>
                  </a:lnTo>
                  <a:lnTo>
                    <a:pt x="18681" y="2285"/>
                  </a:lnTo>
                  <a:lnTo>
                    <a:pt x="18681" y="2666"/>
                  </a:lnTo>
                  <a:lnTo>
                    <a:pt x="11290" y="2666"/>
                  </a:lnTo>
                  <a:lnTo>
                    <a:pt x="11290" y="3047"/>
                  </a:lnTo>
                  <a:lnTo>
                    <a:pt x="11671" y="3047"/>
                  </a:lnTo>
                  <a:lnTo>
                    <a:pt x="12064" y="3428"/>
                  </a:lnTo>
                  <a:lnTo>
                    <a:pt x="11671" y="3428"/>
                  </a:lnTo>
                  <a:lnTo>
                    <a:pt x="11671" y="3809"/>
                  </a:lnTo>
                  <a:lnTo>
                    <a:pt x="11290" y="3809"/>
                  </a:lnTo>
                  <a:lnTo>
                    <a:pt x="11290" y="4190"/>
                  </a:lnTo>
                  <a:lnTo>
                    <a:pt x="19850" y="4190"/>
                  </a:lnTo>
                  <a:lnTo>
                    <a:pt x="19850" y="3809"/>
                  </a:lnTo>
                  <a:lnTo>
                    <a:pt x="20243" y="3428"/>
                  </a:lnTo>
                  <a:lnTo>
                    <a:pt x="20243" y="2285"/>
                  </a:lnTo>
                  <a:lnTo>
                    <a:pt x="19850" y="1904"/>
                  </a:lnTo>
                  <a:close/>
                </a:path>
                <a:path w="22225" h="24764">
                  <a:moveTo>
                    <a:pt x="7200" y="3428"/>
                  </a:moveTo>
                  <a:lnTo>
                    <a:pt x="6807" y="3428"/>
                  </a:lnTo>
                  <a:lnTo>
                    <a:pt x="6807" y="3809"/>
                  </a:lnTo>
                  <a:lnTo>
                    <a:pt x="7200" y="3809"/>
                  </a:lnTo>
                  <a:lnTo>
                    <a:pt x="7200" y="3428"/>
                  </a:lnTo>
                  <a:close/>
                </a:path>
                <a:path w="22225" h="24764">
                  <a:moveTo>
                    <a:pt x="8953" y="3428"/>
                  </a:moveTo>
                  <a:lnTo>
                    <a:pt x="7594" y="3428"/>
                  </a:lnTo>
                  <a:lnTo>
                    <a:pt x="7200" y="3809"/>
                  </a:lnTo>
                  <a:lnTo>
                    <a:pt x="8953" y="3809"/>
                  </a:lnTo>
                  <a:lnTo>
                    <a:pt x="8953" y="3428"/>
                  </a:lnTo>
                  <a:close/>
                </a:path>
                <a:path w="22225" h="24764">
                  <a:moveTo>
                    <a:pt x="9347" y="3428"/>
                  </a:moveTo>
                  <a:lnTo>
                    <a:pt x="8953" y="3809"/>
                  </a:lnTo>
                  <a:lnTo>
                    <a:pt x="9347" y="3809"/>
                  </a:lnTo>
                  <a:lnTo>
                    <a:pt x="9347" y="3428"/>
                  </a:lnTo>
                  <a:close/>
                </a:path>
                <a:path w="22225" h="24764">
                  <a:moveTo>
                    <a:pt x="5651" y="3047"/>
                  </a:moveTo>
                  <a:lnTo>
                    <a:pt x="4483" y="3047"/>
                  </a:lnTo>
                  <a:lnTo>
                    <a:pt x="4483" y="3428"/>
                  </a:lnTo>
                  <a:lnTo>
                    <a:pt x="5651" y="3428"/>
                  </a:lnTo>
                  <a:lnTo>
                    <a:pt x="5651" y="3047"/>
                  </a:lnTo>
                  <a:close/>
                </a:path>
                <a:path w="22225" h="24764">
                  <a:moveTo>
                    <a:pt x="5257" y="2666"/>
                  </a:moveTo>
                  <a:lnTo>
                    <a:pt x="4864" y="2666"/>
                  </a:lnTo>
                  <a:lnTo>
                    <a:pt x="4864" y="3047"/>
                  </a:lnTo>
                  <a:lnTo>
                    <a:pt x="5257" y="3047"/>
                  </a:lnTo>
                  <a:lnTo>
                    <a:pt x="5257" y="2666"/>
                  </a:lnTo>
                  <a:close/>
                </a:path>
                <a:path w="22225" h="24764">
                  <a:moveTo>
                    <a:pt x="12064" y="1904"/>
                  </a:moveTo>
                  <a:lnTo>
                    <a:pt x="11671" y="2285"/>
                  </a:lnTo>
                  <a:lnTo>
                    <a:pt x="11671" y="2666"/>
                  </a:lnTo>
                  <a:lnTo>
                    <a:pt x="13423" y="2666"/>
                  </a:lnTo>
                  <a:lnTo>
                    <a:pt x="13423" y="2285"/>
                  </a:lnTo>
                  <a:lnTo>
                    <a:pt x="12064" y="2285"/>
                  </a:lnTo>
                  <a:lnTo>
                    <a:pt x="12064" y="1904"/>
                  </a:lnTo>
                  <a:close/>
                </a:path>
                <a:path w="22225" h="24764">
                  <a:moveTo>
                    <a:pt x="17322" y="1142"/>
                  </a:moveTo>
                  <a:lnTo>
                    <a:pt x="14985" y="1142"/>
                  </a:lnTo>
                  <a:lnTo>
                    <a:pt x="14985" y="1523"/>
                  </a:lnTo>
                  <a:lnTo>
                    <a:pt x="14592" y="1904"/>
                  </a:lnTo>
                  <a:lnTo>
                    <a:pt x="14211" y="1904"/>
                  </a:lnTo>
                  <a:lnTo>
                    <a:pt x="13423" y="2666"/>
                  </a:lnTo>
                  <a:lnTo>
                    <a:pt x="17906" y="2666"/>
                  </a:lnTo>
                  <a:lnTo>
                    <a:pt x="17703" y="2285"/>
                  </a:lnTo>
                  <a:lnTo>
                    <a:pt x="17703" y="1523"/>
                  </a:lnTo>
                  <a:lnTo>
                    <a:pt x="17322" y="1523"/>
                  </a:lnTo>
                  <a:lnTo>
                    <a:pt x="17322" y="1142"/>
                  </a:lnTo>
                  <a:close/>
                </a:path>
                <a:path w="22225" h="24764">
                  <a:moveTo>
                    <a:pt x="13423" y="1523"/>
                  </a:moveTo>
                  <a:lnTo>
                    <a:pt x="12458" y="1523"/>
                  </a:lnTo>
                  <a:lnTo>
                    <a:pt x="12458" y="1904"/>
                  </a:lnTo>
                  <a:lnTo>
                    <a:pt x="12064" y="2285"/>
                  </a:lnTo>
                  <a:lnTo>
                    <a:pt x="13042" y="2285"/>
                  </a:lnTo>
                  <a:lnTo>
                    <a:pt x="13423" y="1904"/>
                  </a:lnTo>
                  <a:lnTo>
                    <a:pt x="13423" y="1523"/>
                  </a:lnTo>
                  <a:close/>
                </a:path>
                <a:path w="22225" h="24764">
                  <a:moveTo>
                    <a:pt x="13042" y="1142"/>
                  </a:moveTo>
                  <a:lnTo>
                    <a:pt x="12839" y="1523"/>
                  </a:lnTo>
                  <a:lnTo>
                    <a:pt x="13042" y="1523"/>
                  </a:lnTo>
                  <a:lnTo>
                    <a:pt x="13042" y="1142"/>
                  </a:lnTo>
                  <a:close/>
                </a:path>
                <a:path w="22225" h="24764">
                  <a:moveTo>
                    <a:pt x="17322" y="0"/>
                  </a:moveTo>
                  <a:lnTo>
                    <a:pt x="16154" y="0"/>
                  </a:lnTo>
                  <a:lnTo>
                    <a:pt x="15760" y="380"/>
                  </a:lnTo>
                  <a:lnTo>
                    <a:pt x="15760" y="761"/>
                  </a:lnTo>
                  <a:lnTo>
                    <a:pt x="15379" y="761"/>
                  </a:lnTo>
                  <a:lnTo>
                    <a:pt x="15379" y="1142"/>
                  </a:lnTo>
                  <a:lnTo>
                    <a:pt x="17703" y="1142"/>
                  </a:lnTo>
                  <a:lnTo>
                    <a:pt x="17703" y="761"/>
                  </a:lnTo>
                  <a:lnTo>
                    <a:pt x="17322" y="380"/>
                  </a:lnTo>
                  <a:lnTo>
                    <a:pt x="17322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7" name="object 3437"/>
            <p:cNvSpPr/>
            <p:nvPr/>
          </p:nvSpPr>
          <p:spPr>
            <a:xfrm>
              <a:off x="4009353" y="2101835"/>
              <a:ext cx="22225" cy="25400"/>
            </a:xfrm>
            <a:custGeom>
              <a:avLst/>
              <a:gdLst/>
              <a:ahLst/>
              <a:cxnLst/>
              <a:rect l="l" t="t" r="r" b="b"/>
              <a:pathLst>
                <a:path w="22225" h="25400">
                  <a:moveTo>
                    <a:pt x="19850" y="11277"/>
                  </a:moveTo>
                  <a:lnTo>
                    <a:pt x="19850" y="11658"/>
                  </a:lnTo>
                  <a:lnTo>
                    <a:pt x="20243" y="11658"/>
                  </a:lnTo>
                  <a:lnTo>
                    <a:pt x="19850" y="11658"/>
                  </a:lnTo>
                  <a:lnTo>
                    <a:pt x="19850" y="12039"/>
                  </a:lnTo>
                  <a:lnTo>
                    <a:pt x="19850" y="12420"/>
                  </a:lnTo>
                  <a:lnTo>
                    <a:pt x="19456" y="12420"/>
                  </a:lnTo>
                  <a:lnTo>
                    <a:pt x="19850" y="12420"/>
                  </a:lnTo>
                  <a:lnTo>
                    <a:pt x="19850" y="12801"/>
                  </a:lnTo>
                  <a:lnTo>
                    <a:pt x="19850" y="13182"/>
                  </a:lnTo>
                  <a:lnTo>
                    <a:pt x="19456" y="13182"/>
                  </a:lnTo>
                  <a:lnTo>
                    <a:pt x="19075" y="13182"/>
                  </a:lnTo>
                  <a:lnTo>
                    <a:pt x="18681" y="13182"/>
                  </a:lnTo>
                  <a:lnTo>
                    <a:pt x="18681" y="13563"/>
                  </a:lnTo>
                  <a:lnTo>
                    <a:pt x="18681" y="13957"/>
                  </a:lnTo>
                  <a:lnTo>
                    <a:pt x="18681" y="14135"/>
                  </a:lnTo>
                  <a:lnTo>
                    <a:pt x="18681" y="14528"/>
                  </a:lnTo>
                  <a:lnTo>
                    <a:pt x="18681" y="14135"/>
                  </a:lnTo>
                  <a:lnTo>
                    <a:pt x="19075" y="14135"/>
                  </a:lnTo>
                  <a:lnTo>
                    <a:pt x="18681" y="14135"/>
                  </a:lnTo>
                  <a:lnTo>
                    <a:pt x="19075" y="14528"/>
                  </a:lnTo>
                  <a:lnTo>
                    <a:pt x="18681" y="14528"/>
                  </a:lnTo>
                  <a:lnTo>
                    <a:pt x="18681" y="14909"/>
                  </a:lnTo>
                  <a:lnTo>
                    <a:pt x="18287" y="14909"/>
                  </a:lnTo>
                  <a:lnTo>
                    <a:pt x="18287" y="15290"/>
                  </a:lnTo>
                  <a:lnTo>
                    <a:pt x="18681" y="15290"/>
                  </a:lnTo>
                  <a:lnTo>
                    <a:pt x="18681" y="15671"/>
                  </a:lnTo>
                  <a:lnTo>
                    <a:pt x="18287" y="16052"/>
                  </a:lnTo>
                  <a:lnTo>
                    <a:pt x="17906" y="15671"/>
                  </a:lnTo>
                  <a:lnTo>
                    <a:pt x="17906" y="16052"/>
                  </a:lnTo>
                  <a:lnTo>
                    <a:pt x="17906" y="16433"/>
                  </a:lnTo>
                  <a:lnTo>
                    <a:pt x="17906" y="16814"/>
                  </a:lnTo>
                  <a:lnTo>
                    <a:pt x="17906" y="16433"/>
                  </a:lnTo>
                  <a:lnTo>
                    <a:pt x="17703" y="16814"/>
                  </a:lnTo>
                  <a:lnTo>
                    <a:pt x="17703" y="16433"/>
                  </a:lnTo>
                  <a:lnTo>
                    <a:pt x="17703" y="16814"/>
                  </a:lnTo>
                  <a:lnTo>
                    <a:pt x="17703" y="17195"/>
                  </a:lnTo>
                  <a:lnTo>
                    <a:pt x="17322" y="17195"/>
                  </a:lnTo>
                  <a:lnTo>
                    <a:pt x="17322" y="17576"/>
                  </a:lnTo>
                  <a:lnTo>
                    <a:pt x="17703" y="17576"/>
                  </a:lnTo>
                  <a:lnTo>
                    <a:pt x="17906" y="17576"/>
                  </a:lnTo>
                  <a:lnTo>
                    <a:pt x="17703" y="17957"/>
                  </a:lnTo>
                  <a:lnTo>
                    <a:pt x="17703" y="18351"/>
                  </a:lnTo>
                  <a:lnTo>
                    <a:pt x="17322" y="18351"/>
                  </a:lnTo>
                  <a:lnTo>
                    <a:pt x="17322" y="18732"/>
                  </a:lnTo>
                  <a:lnTo>
                    <a:pt x="16929" y="18732"/>
                  </a:lnTo>
                  <a:lnTo>
                    <a:pt x="16929" y="18923"/>
                  </a:lnTo>
                  <a:lnTo>
                    <a:pt x="16548" y="18923"/>
                  </a:lnTo>
                  <a:lnTo>
                    <a:pt x="16548" y="19304"/>
                  </a:lnTo>
                  <a:lnTo>
                    <a:pt x="16929" y="19304"/>
                  </a:lnTo>
                  <a:lnTo>
                    <a:pt x="16929" y="19685"/>
                  </a:lnTo>
                  <a:lnTo>
                    <a:pt x="16548" y="19685"/>
                  </a:lnTo>
                  <a:lnTo>
                    <a:pt x="16154" y="20066"/>
                  </a:lnTo>
                  <a:lnTo>
                    <a:pt x="16154" y="19685"/>
                  </a:lnTo>
                  <a:lnTo>
                    <a:pt x="15760" y="19685"/>
                  </a:lnTo>
                  <a:lnTo>
                    <a:pt x="15379" y="19685"/>
                  </a:lnTo>
                  <a:lnTo>
                    <a:pt x="14985" y="19685"/>
                  </a:lnTo>
                  <a:lnTo>
                    <a:pt x="14592" y="19685"/>
                  </a:lnTo>
                  <a:lnTo>
                    <a:pt x="14592" y="20066"/>
                  </a:lnTo>
                  <a:lnTo>
                    <a:pt x="14985" y="20066"/>
                  </a:lnTo>
                  <a:lnTo>
                    <a:pt x="14592" y="20066"/>
                  </a:lnTo>
                  <a:lnTo>
                    <a:pt x="14985" y="20447"/>
                  </a:lnTo>
                  <a:lnTo>
                    <a:pt x="14592" y="20447"/>
                  </a:lnTo>
                  <a:lnTo>
                    <a:pt x="14211" y="20447"/>
                  </a:lnTo>
                  <a:lnTo>
                    <a:pt x="14211" y="20828"/>
                  </a:lnTo>
                  <a:lnTo>
                    <a:pt x="14211" y="21209"/>
                  </a:lnTo>
                  <a:lnTo>
                    <a:pt x="14211" y="21590"/>
                  </a:lnTo>
                  <a:lnTo>
                    <a:pt x="13817" y="21590"/>
                  </a:lnTo>
                  <a:lnTo>
                    <a:pt x="13423" y="21590"/>
                  </a:lnTo>
                  <a:lnTo>
                    <a:pt x="13042" y="21590"/>
                  </a:lnTo>
                  <a:lnTo>
                    <a:pt x="13042" y="21209"/>
                  </a:lnTo>
                  <a:lnTo>
                    <a:pt x="12839" y="21209"/>
                  </a:lnTo>
                  <a:lnTo>
                    <a:pt x="12458" y="21209"/>
                  </a:lnTo>
                  <a:lnTo>
                    <a:pt x="12458" y="21590"/>
                  </a:lnTo>
                  <a:lnTo>
                    <a:pt x="12064" y="21590"/>
                  </a:lnTo>
                  <a:lnTo>
                    <a:pt x="12458" y="21590"/>
                  </a:lnTo>
                  <a:lnTo>
                    <a:pt x="12064" y="21590"/>
                  </a:lnTo>
                  <a:lnTo>
                    <a:pt x="12458" y="21971"/>
                  </a:lnTo>
                  <a:lnTo>
                    <a:pt x="12064" y="21971"/>
                  </a:lnTo>
                  <a:lnTo>
                    <a:pt x="12458" y="21971"/>
                  </a:lnTo>
                  <a:lnTo>
                    <a:pt x="12458" y="22352"/>
                  </a:lnTo>
                  <a:lnTo>
                    <a:pt x="12064" y="22733"/>
                  </a:lnTo>
                  <a:lnTo>
                    <a:pt x="12458" y="22733"/>
                  </a:lnTo>
                  <a:lnTo>
                    <a:pt x="12064" y="22733"/>
                  </a:lnTo>
                  <a:lnTo>
                    <a:pt x="12064" y="23126"/>
                  </a:lnTo>
                  <a:lnTo>
                    <a:pt x="12064" y="22733"/>
                  </a:lnTo>
                  <a:lnTo>
                    <a:pt x="12064" y="23126"/>
                  </a:lnTo>
                  <a:lnTo>
                    <a:pt x="11671" y="23126"/>
                  </a:lnTo>
                  <a:lnTo>
                    <a:pt x="11671" y="23507"/>
                  </a:lnTo>
                  <a:lnTo>
                    <a:pt x="11671" y="23698"/>
                  </a:lnTo>
                  <a:lnTo>
                    <a:pt x="12064" y="23698"/>
                  </a:lnTo>
                  <a:lnTo>
                    <a:pt x="11671" y="23698"/>
                  </a:lnTo>
                  <a:lnTo>
                    <a:pt x="11671" y="24079"/>
                  </a:lnTo>
                  <a:lnTo>
                    <a:pt x="11290" y="24079"/>
                  </a:lnTo>
                  <a:lnTo>
                    <a:pt x="11290" y="24460"/>
                  </a:lnTo>
                  <a:lnTo>
                    <a:pt x="10896" y="24079"/>
                  </a:lnTo>
                  <a:lnTo>
                    <a:pt x="10896" y="24460"/>
                  </a:lnTo>
                  <a:lnTo>
                    <a:pt x="10896" y="24841"/>
                  </a:lnTo>
                  <a:lnTo>
                    <a:pt x="10896" y="24460"/>
                  </a:lnTo>
                  <a:lnTo>
                    <a:pt x="10515" y="24460"/>
                  </a:lnTo>
                  <a:lnTo>
                    <a:pt x="10121" y="24841"/>
                  </a:lnTo>
                  <a:lnTo>
                    <a:pt x="9728" y="24841"/>
                  </a:lnTo>
                  <a:lnTo>
                    <a:pt x="10121" y="24841"/>
                  </a:lnTo>
                  <a:lnTo>
                    <a:pt x="10121" y="24460"/>
                  </a:lnTo>
                  <a:lnTo>
                    <a:pt x="10121" y="24079"/>
                  </a:lnTo>
                  <a:lnTo>
                    <a:pt x="9728" y="24079"/>
                  </a:lnTo>
                  <a:lnTo>
                    <a:pt x="9728" y="24460"/>
                  </a:lnTo>
                  <a:lnTo>
                    <a:pt x="9347" y="24460"/>
                  </a:lnTo>
                  <a:lnTo>
                    <a:pt x="8953" y="24079"/>
                  </a:lnTo>
                  <a:lnTo>
                    <a:pt x="8953" y="24460"/>
                  </a:lnTo>
                  <a:lnTo>
                    <a:pt x="8559" y="24460"/>
                  </a:lnTo>
                  <a:lnTo>
                    <a:pt x="8559" y="24079"/>
                  </a:lnTo>
                  <a:lnTo>
                    <a:pt x="8559" y="23698"/>
                  </a:lnTo>
                  <a:lnTo>
                    <a:pt x="8369" y="23698"/>
                  </a:lnTo>
                  <a:lnTo>
                    <a:pt x="8369" y="23507"/>
                  </a:lnTo>
                  <a:lnTo>
                    <a:pt x="8369" y="23126"/>
                  </a:lnTo>
                  <a:lnTo>
                    <a:pt x="7975" y="23126"/>
                  </a:lnTo>
                  <a:lnTo>
                    <a:pt x="8369" y="22733"/>
                  </a:lnTo>
                  <a:lnTo>
                    <a:pt x="7975" y="22733"/>
                  </a:lnTo>
                  <a:lnTo>
                    <a:pt x="7594" y="22733"/>
                  </a:lnTo>
                  <a:lnTo>
                    <a:pt x="7594" y="22352"/>
                  </a:lnTo>
                  <a:lnTo>
                    <a:pt x="7200" y="22352"/>
                  </a:lnTo>
                  <a:lnTo>
                    <a:pt x="7200" y="21971"/>
                  </a:lnTo>
                  <a:lnTo>
                    <a:pt x="6807" y="21971"/>
                  </a:lnTo>
                  <a:lnTo>
                    <a:pt x="6807" y="22352"/>
                  </a:lnTo>
                  <a:lnTo>
                    <a:pt x="6426" y="22352"/>
                  </a:lnTo>
                  <a:lnTo>
                    <a:pt x="6426" y="21971"/>
                  </a:lnTo>
                  <a:lnTo>
                    <a:pt x="6426" y="21590"/>
                  </a:lnTo>
                  <a:lnTo>
                    <a:pt x="6426" y="21209"/>
                  </a:lnTo>
                  <a:lnTo>
                    <a:pt x="6807" y="21209"/>
                  </a:lnTo>
                  <a:lnTo>
                    <a:pt x="6426" y="21209"/>
                  </a:lnTo>
                  <a:lnTo>
                    <a:pt x="6426" y="20828"/>
                  </a:lnTo>
                  <a:lnTo>
                    <a:pt x="6426" y="20447"/>
                  </a:lnTo>
                  <a:lnTo>
                    <a:pt x="6032" y="20447"/>
                  </a:lnTo>
                  <a:lnTo>
                    <a:pt x="5651" y="20447"/>
                  </a:lnTo>
                  <a:lnTo>
                    <a:pt x="5651" y="20066"/>
                  </a:lnTo>
                  <a:lnTo>
                    <a:pt x="5651" y="19685"/>
                  </a:lnTo>
                  <a:lnTo>
                    <a:pt x="6032" y="19304"/>
                  </a:lnTo>
                  <a:lnTo>
                    <a:pt x="6032" y="18923"/>
                  </a:lnTo>
                  <a:lnTo>
                    <a:pt x="6426" y="18923"/>
                  </a:lnTo>
                  <a:lnTo>
                    <a:pt x="6426" y="18732"/>
                  </a:lnTo>
                  <a:lnTo>
                    <a:pt x="6807" y="18351"/>
                  </a:lnTo>
                  <a:lnTo>
                    <a:pt x="6426" y="18351"/>
                  </a:lnTo>
                  <a:lnTo>
                    <a:pt x="6032" y="18351"/>
                  </a:lnTo>
                  <a:lnTo>
                    <a:pt x="6032" y="17957"/>
                  </a:lnTo>
                  <a:lnTo>
                    <a:pt x="6032" y="17576"/>
                  </a:lnTo>
                  <a:lnTo>
                    <a:pt x="5651" y="17195"/>
                  </a:lnTo>
                  <a:lnTo>
                    <a:pt x="5651" y="17576"/>
                  </a:lnTo>
                  <a:lnTo>
                    <a:pt x="5651" y="17195"/>
                  </a:lnTo>
                  <a:lnTo>
                    <a:pt x="4864" y="17195"/>
                  </a:lnTo>
                  <a:lnTo>
                    <a:pt x="4483" y="17195"/>
                  </a:lnTo>
                  <a:lnTo>
                    <a:pt x="4089" y="16814"/>
                  </a:lnTo>
                  <a:lnTo>
                    <a:pt x="4089" y="16433"/>
                  </a:lnTo>
                  <a:lnTo>
                    <a:pt x="3695" y="16433"/>
                  </a:lnTo>
                  <a:lnTo>
                    <a:pt x="3505" y="16433"/>
                  </a:lnTo>
                  <a:lnTo>
                    <a:pt x="3505" y="16052"/>
                  </a:lnTo>
                  <a:lnTo>
                    <a:pt x="3695" y="16052"/>
                  </a:lnTo>
                  <a:lnTo>
                    <a:pt x="3695" y="15671"/>
                  </a:lnTo>
                  <a:lnTo>
                    <a:pt x="3505" y="16052"/>
                  </a:lnTo>
                  <a:lnTo>
                    <a:pt x="3505" y="15671"/>
                  </a:lnTo>
                  <a:lnTo>
                    <a:pt x="3505" y="16052"/>
                  </a:lnTo>
                  <a:lnTo>
                    <a:pt x="3505" y="15671"/>
                  </a:lnTo>
                  <a:lnTo>
                    <a:pt x="3111" y="15671"/>
                  </a:lnTo>
                  <a:lnTo>
                    <a:pt x="2730" y="15671"/>
                  </a:lnTo>
                  <a:lnTo>
                    <a:pt x="3111" y="15671"/>
                  </a:lnTo>
                  <a:lnTo>
                    <a:pt x="2730" y="15290"/>
                  </a:lnTo>
                  <a:lnTo>
                    <a:pt x="2336" y="15290"/>
                  </a:lnTo>
                  <a:lnTo>
                    <a:pt x="2336" y="14909"/>
                  </a:lnTo>
                  <a:lnTo>
                    <a:pt x="2336" y="14528"/>
                  </a:lnTo>
                  <a:lnTo>
                    <a:pt x="2336" y="14135"/>
                  </a:lnTo>
                  <a:lnTo>
                    <a:pt x="2336" y="13957"/>
                  </a:lnTo>
                  <a:lnTo>
                    <a:pt x="2730" y="13957"/>
                  </a:lnTo>
                  <a:lnTo>
                    <a:pt x="2730" y="13563"/>
                  </a:lnTo>
                  <a:lnTo>
                    <a:pt x="2336" y="13563"/>
                  </a:lnTo>
                  <a:lnTo>
                    <a:pt x="2336" y="13182"/>
                  </a:lnTo>
                  <a:lnTo>
                    <a:pt x="2336" y="13563"/>
                  </a:lnTo>
                  <a:lnTo>
                    <a:pt x="1943" y="13563"/>
                  </a:lnTo>
                  <a:lnTo>
                    <a:pt x="1562" y="13563"/>
                  </a:lnTo>
                  <a:lnTo>
                    <a:pt x="1562" y="13182"/>
                  </a:lnTo>
                  <a:lnTo>
                    <a:pt x="1562" y="12801"/>
                  </a:lnTo>
                  <a:lnTo>
                    <a:pt x="1562" y="12420"/>
                  </a:lnTo>
                  <a:lnTo>
                    <a:pt x="1168" y="12420"/>
                  </a:lnTo>
                  <a:lnTo>
                    <a:pt x="1562" y="12420"/>
                  </a:lnTo>
                  <a:lnTo>
                    <a:pt x="1168" y="12420"/>
                  </a:lnTo>
                  <a:lnTo>
                    <a:pt x="1168" y="12039"/>
                  </a:lnTo>
                  <a:lnTo>
                    <a:pt x="1168" y="11658"/>
                  </a:lnTo>
                  <a:lnTo>
                    <a:pt x="1168" y="11277"/>
                  </a:lnTo>
                  <a:lnTo>
                    <a:pt x="1168" y="10896"/>
                  </a:lnTo>
                  <a:lnTo>
                    <a:pt x="1562" y="10896"/>
                  </a:lnTo>
                  <a:lnTo>
                    <a:pt x="1562" y="10515"/>
                  </a:lnTo>
                  <a:lnTo>
                    <a:pt x="1168" y="10515"/>
                  </a:lnTo>
                  <a:lnTo>
                    <a:pt x="1168" y="10134"/>
                  </a:lnTo>
                  <a:lnTo>
                    <a:pt x="787" y="10134"/>
                  </a:lnTo>
                  <a:lnTo>
                    <a:pt x="393" y="9753"/>
                  </a:lnTo>
                  <a:lnTo>
                    <a:pt x="393" y="9372"/>
                  </a:lnTo>
                  <a:lnTo>
                    <a:pt x="0" y="9372"/>
                  </a:lnTo>
                  <a:lnTo>
                    <a:pt x="0" y="9169"/>
                  </a:lnTo>
                  <a:lnTo>
                    <a:pt x="393" y="9169"/>
                  </a:lnTo>
                  <a:lnTo>
                    <a:pt x="787" y="9169"/>
                  </a:lnTo>
                  <a:lnTo>
                    <a:pt x="393" y="8801"/>
                  </a:lnTo>
                  <a:lnTo>
                    <a:pt x="393" y="8407"/>
                  </a:lnTo>
                  <a:lnTo>
                    <a:pt x="787" y="8407"/>
                  </a:lnTo>
                  <a:lnTo>
                    <a:pt x="1168" y="8407"/>
                  </a:lnTo>
                  <a:lnTo>
                    <a:pt x="1562" y="8026"/>
                  </a:lnTo>
                  <a:lnTo>
                    <a:pt x="1168" y="8026"/>
                  </a:lnTo>
                  <a:lnTo>
                    <a:pt x="1168" y="7645"/>
                  </a:lnTo>
                  <a:lnTo>
                    <a:pt x="1562" y="7645"/>
                  </a:lnTo>
                  <a:lnTo>
                    <a:pt x="1168" y="7645"/>
                  </a:lnTo>
                  <a:lnTo>
                    <a:pt x="787" y="7645"/>
                  </a:lnTo>
                  <a:lnTo>
                    <a:pt x="1168" y="7264"/>
                  </a:lnTo>
                  <a:lnTo>
                    <a:pt x="1168" y="6883"/>
                  </a:lnTo>
                  <a:lnTo>
                    <a:pt x="1168" y="6502"/>
                  </a:lnTo>
                  <a:lnTo>
                    <a:pt x="1562" y="6883"/>
                  </a:lnTo>
                  <a:lnTo>
                    <a:pt x="1562" y="6502"/>
                  </a:lnTo>
                  <a:lnTo>
                    <a:pt x="1943" y="6502"/>
                  </a:lnTo>
                  <a:lnTo>
                    <a:pt x="1562" y="6121"/>
                  </a:lnTo>
                  <a:lnTo>
                    <a:pt x="1562" y="5740"/>
                  </a:lnTo>
                  <a:lnTo>
                    <a:pt x="1943" y="5740"/>
                  </a:lnTo>
                  <a:lnTo>
                    <a:pt x="1943" y="6121"/>
                  </a:lnTo>
                  <a:lnTo>
                    <a:pt x="2336" y="6121"/>
                  </a:lnTo>
                  <a:lnTo>
                    <a:pt x="2336" y="5740"/>
                  </a:lnTo>
                  <a:lnTo>
                    <a:pt x="2730" y="5359"/>
                  </a:lnTo>
                  <a:lnTo>
                    <a:pt x="3111" y="5359"/>
                  </a:lnTo>
                  <a:lnTo>
                    <a:pt x="3505" y="5359"/>
                  </a:lnTo>
                  <a:lnTo>
                    <a:pt x="3505" y="5740"/>
                  </a:lnTo>
                  <a:lnTo>
                    <a:pt x="3695" y="5740"/>
                  </a:lnTo>
                  <a:lnTo>
                    <a:pt x="3695" y="5359"/>
                  </a:lnTo>
                  <a:lnTo>
                    <a:pt x="3695" y="4978"/>
                  </a:lnTo>
                  <a:lnTo>
                    <a:pt x="4089" y="4978"/>
                  </a:lnTo>
                  <a:lnTo>
                    <a:pt x="4089" y="4584"/>
                  </a:lnTo>
                  <a:lnTo>
                    <a:pt x="4483" y="4584"/>
                  </a:lnTo>
                  <a:lnTo>
                    <a:pt x="4864" y="4584"/>
                  </a:lnTo>
                  <a:lnTo>
                    <a:pt x="5257" y="4394"/>
                  </a:lnTo>
                  <a:lnTo>
                    <a:pt x="4864" y="4013"/>
                  </a:lnTo>
                  <a:lnTo>
                    <a:pt x="4483" y="4013"/>
                  </a:lnTo>
                  <a:lnTo>
                    <a:pt x="4483" y="3632"/>
                  </a:lnTo>
                  <a:lnTo>
                    <a:pt x="4864" y="3632"/>
                  </a:lnTo>
                  <a:lnTo>
                    <a:pt x="4483" y="3632"/>
                  </a:lnTo>
                  <a:lnTo>
                    <a:pt x="4483" y="4013"/>
                  </a:lnTo>
                  <a:lnTo>
                    <a:pt x="4864" y="4013"/>
                  </a:lnTo>
                  <a:lnTo>
                    <a:pt x="4864" y="3632"/>
                  </a:lnTo>
                  <a:lnTo>
                    <a:pt x="4483" y="3632"/>
                  </a:lnTo>
                  <a:lnTo>
                    <a:pt x="4483" y="3251"/>
                  </a:lnTo>
                  <a:lnTo>
                    <a:pt x="4864" y="3251"/>
                  </a:lnTo>
                  <a:lnTo>
                    <a:pt x="4864" y="2870"/>
                  </a:lnTo>
                  <a:lnTo>
                    <a:pt x="5257" y="2870"/>
                  </a:lnTo>
                  <a:lnTo>
                    <a:pt x="5257" y="3251"/>
                  </a:lnTo>
                  <a:lnTo>
                    <a:pt x="5651" y="3251"/>
                  </a:lnTo>
                  <a:lnTo>
                    <a:pt x="5651" y="3632"/>
                  </a:lnTo>
                  <a:lnTo>
                    <a:pt x="6032" y="3632"/>
                  </a:lnTo>
                  <a:lnTo>
                    <a:pt x="6032" y="3251"/>
                  </a:lnTo>
                  <a:lnTo>
                    <a:pt x="6426" y="3251"/>
                  </a:lnTo>
                  <a:lnTo>
                    <a:pt x="6807" y="3251"/>
                  </a:lnTo>
                  <a:lnTo>
                    <a:pt x="6807" y="3632"/>
                  </a:lnTo>
                  <a:lnTo>
                    <a:pt x="6807" y="4013"/>
                  </a:lnTo>
                  <a:lnTo>
                    <a:pt x="6807" y="3632"/>
                  </a:lnTo>
                  <a:lnTo>
                    <a:pt x="7200" y="3632"/>
                  </a:lnTo>
                  <a:lnTo>
                    <a:pt x="7200" y="4013"/>
                  </a:lnTo>
                  <a:lnTo>
                    <a:pt x="7594" y="3632"/>
                  </a:lnTo>
                  <a:lnTo>
                    <a:pt x="7975" y="3632"/>
                  </a:lnTo>
                  <a:lnTo>
                    <a:pt x="8369" y="3632"/>
                  </a:lnTo>
                  <a:lnTo>
                    <a:pt x="8369" y="3251"/>
                  </a:lnTo>
                  <a:lnTo>
                    <a:pt x="8369" y="3632"/>
                  </a:lnTo>
                  <a:lnTo>
                    <a:pt x="8559" y="3632"/>
                  </a:lnTo>
                  <a:lnTo>
                    <a:pt x="8953" y="3632"/>
                  </a:lnTo>
                  <a:lnTo>
                    <a:pt x="8953" y="4013"/>
                  </a:lnTo>
                  <a:lnTo>
                    <a:pt x="9347" y="3632"/>
                  </a:lnTo>
                  <a:lnTo>
                    <a:pt x="9347" y="4013"/>
                  </a:lnTo>
                  <a:lnTo>
                    <a:pt x="9347" y="4394"/>
                  </a:lnTo>
                  <a:lnTo>
                    <a:pt x="9728" y="4394"/>
                  </a:lnTo>
                  <a:lnTo>
                    <a:pt x="9347" y="4394"/>
                  </a:lnTo>
                  <a:lnTo>
                    <a:pt x="9347" y="4584"/>
                  </a:lnTo>
                  <a:lnTo>
                    <a:pt x="9728" y="4584"/>
                  </a:lnTo>
                  <a:lnTo>
                    <a:pt x="9728" y="4394"/>
                  </a:lnTo>
                  <a:lnTo>
                    <a:pt x="9728" y="4584"/>
                  </a:lnTo>
                  <a:lnTo>
                    <a:pt x="10121" y="4584"/>
                  </a:lnTo>
                  <a:lnTo>
                    <a:pt x="10515" y="4584"/>
                  </a:lnTo>
                  <a:lnTo>
                    <a:pt x="10896" y="4978"/>
                  </a:lnTo>
                  <a:lnTo>
                    <a:pt x="10896" y="4584"/>
                  </a:lnTo>
                  <a:lnTo>
                    <a:pt x="10896" y="4394"/>
                  </a:lnTo>
                  <a:lnTo>
                    <a:pt x="11290" y="4394"/>
                  </a:lnTo>
                  <a:lnTo>
                    <a:pt x="11290" y="4013"/>
                  </a:lnTo>
                  <a:lnTo>
                    <a:pt x="11671" y="4013"/>
                  </a:lnTo>
                  <a:lnTo>
                    <a:pt x="11671" y="3632"/>
                  </a:lnTo>
                  <a:lnTo>
                    <a:pt x="12064" y="3632"/>
                  </a:lnTo>
                  <a:lnTo>
                    <a:pt x="11671" y="3251"/>
                  </a:lnTo>
                  <a:lnTo>
                    <a:pt x="12064" y="3251"/>
                  </a:lnTo>
                  <a:lnTo>
                    <a:pt x="11671" y="3251"/>
                  </a:lnTo>
                  <a:lnTo>
                    <a:pt x="11290" y="3251"/>
                  </a:lnTo>
                  <a:lnTo>
                    <a:pt x="11290" y="2870"/>
                  </a:lnTo>
                  <a:lnTo>
                    <a:pt x="11671" y="2870"/>
                  </a:lnTo>
                  <a:lnTo>
                    <a:pt x="11671" y="2489"/>
                  </a:lnTo>
                  <a:lnTo>
                    <a:pt x="12064" y="2108"/>
                  </a:lnTo>
                  <a:lnTo>
                    <a:pt x="12064" y="2489"/>
                  </a:lnTo>
                  <a:lnTo>
                    <a:pt x="12458" y="2108"/>
                  </a:lnTo>
                  <a:lnTo>
                    <a:pt x="12458" y="1727"/>
                  </a:lnTo>
                  <a:lnTo>
                    <a:pt x="12839" y="1727"/>
                  </a:lnTo>
                  <a:lnTo>
                    <a:pt x="12839" y="1346"/>
                  </a:lnTo>
                  <a:lnTo>
                    <a:pt x="12839" y="1727"/>
                  </a:lnTo>
                  <a:lnTo>
                    <a:pt x="13042" y="1346"/>
                  </a:lnTo>
                  <a:lnTo>
                    <a:pt x="13042" y="1727"/>
                  </a:lnTo>
                  <a:lnTo>
                    <a:pt x="13423" y="1727"/>
                  </a:lnTo>
                  <a:lnTo>
                    <a:pt x="13423" y="2108"/>
                  </a:lnTo>
                  <a:lnTo>
                    <a:pt x="13042" y="2489"/>
                  </a:lnTo>
                  <a:lnTo>
                    <a:pt x="13423" y="2489"/>
                  </a:lnTo>
                  <a:lnTo>
                    <a:pt x="13423" y="2870"/>
                  </a:lnTo>
                  <a:lnTo>
                    <a:pt x="13817" y="2489"/>
                  </a:lnTo>
                  <a:lnTo>
                    <a:pt x="14211" y="2108"/>
                  </a:lnTo>
                  <a:lnTo>
                    <a:pt x="14592" y="2108"/>
                  </a:lnTo>
                  <a:lnTo>
                    <a:pt x="14985" y="1727"/>
                  </a:lnTo>
                  <a:lnTo>
                    <a:pt x="14985" y="1346"/>
                  </a:lnTo>
                  <a:lnTo>
                    <a:pt x="15379" y="1346"/>
                  </a:lnTo>
                  <a:lnTo>
                    <a:pt x="15379" y="965"/>
                  </a:lnTo>
                  <a:lnTo>
                    <a:pt x="15760" y="965"/>
                  </a:lnTo>
                  <a:lnTo>
                    <a:pt x="15760" y="584"/>
                  </a:lnTo>
                  <a:lnTo>
                    <a:pt x="16154" y="190"/>
                  </a:lnTo>
                  <a:lnTo>
                    <a:pt x="16548" y="190"/>
                  </a:lnTo>
                  <a:lnTo>
                    <a:pt x="16548" y="0"/>
                  </a:lnTo>
                  <a:lnTo>
                    <a:pt x="16548" y="190"/>
                  </a:lnTo>
                  <a:lnTo>
                    <a:pt x="16929" y="190"/>
                  </a:lnTo>
                  <a:lnTo>
                    <a:pt x="17322" y="190"/>
                  </a:lnTo>
                  <a:lnTo>
                    <a:pt x="17322" y="584"/>
                  </a:lnTo>
                  <a:lnTo>
                    <a:pt x="17703" y="584"/>
                  </a:lnTo>
                  <a:lnTo>
                    <a:pt x="17322" y="584"/>
                  </a:lnTo>
                  <a:lnTo>
                    <a:pt x="17703" y="965"/>
                  </a:lnTo>
                  <a:lnTo>
                    <a:pt x="17703" y="1346"/>
                  </a:lnTo>
                  <a:lnTo>
                    <a:pt x="17322" y="1346"/>
                  </a:lnTo>
                  <a:lnTo>
                    <a:pt x="17322" y="1727"/>
                  </a:lnTo>
                  <a:lnTo>
                    <a:pt x="17703" y="1727"/>
                  </a:lnTo>
                  <a:lnTo>
                    <a:pt x="17703" y="2108"/>
                  </a:lnTo>
                  <a:lnTo>
                    <a:pt x="17322" y="2108"/>
                  </a:lnTo>
                  <a:lnTo>
                    <a:pt x="17703" y="2108"/>
                  </a:lnTo>
                  <a:lnTo>
                    <a:pt x="17703" y="2489"/>
                  </a:lnTo>
                  <a:lnTo>
                    <a:pt x="17906" y="2870"/>
                  </a:lnTo>
                  <a:lnTo>
                    <a:pt x="18287" y="2870"/>
                  </a:lnTo>
                  <a:lnTo>
                    <a:pt x="18681" y="2870"/>
                  </a:lnTo>
                  <a:lnTo>
                    <a:pt x="18681" y="2489"/>
                  </a:lnTo>
                  <a:lnTo>
                    <a:pt x="19075" y="2489"/>
                  </a:lnTo>
                  <a:lnTo>
                    <a:pt x="18681" y="2108"/>
                  </a:lnTo>
                  <a:lnTo>
                    <a:pt x="19075" y="2108"/>
                  </a:lnTo>
                  <a:lnTo>
                    <a:pt x="19075" y="1727"/>
                  </a:lnTo>
                  <a:lnTo>
                    <a:pt x="19075" y="2108"/>
                  </a:lnTo>
                  <a:lnTo>
                    <a:pt x="19850" y="2108"/>
                  </a:lnTo>
                  <a:lnTo>
                    <a:pt x="20243" y="2489"/>
                  </a:lnTo>
                  <a:lnTo>
                    <a:pt x="20243" y="2870"/>
                  </a:lnTo>
                  <a:lnTo>
                    <a:pt x="20243" y="3251"/>
                  </a:lnTo>
                  <a:lnTo>
                    <a:pt x="19850" y="3251"/>
                  </a:lnTo>
                  <a:lnTo>
                    <a:pt x="20243" y="3251"/>
                  </a:lnTo>
                  <a:lnTo>
                    <a:pt x="20243" y="3632"/>
                  </a:lnTo>
                  <a:lnTo>
                    <a:pt x="19850" y="4013"/>
                  </a:lnTo>
                  <a:lnTo>
                    <a:pt x="19850" y="4394"/>
                  </a:lnTo>
                  <a:lnTo>
                    <a:pt x="20243" y="4394"/>
                  </a:lnTo>
                  <a:lnTo>
                    <a:pt x="20243" y="4584"/>
                  </a:lnTo>
                  <a:lnTo>
                    <a:pt x="20243" y="4978"/>
                  </a:lnTo>
                  <a:lnTo>
                    <a:pt x="20243" y="4584"/>
                  </a:lnTo>
                  <a:lnTo>
                    <a:pt x="20624" y="4584"/>
                  </a:lnTo>
                  <a:lnTo>
                    <a:pt x="20624" y="4978"/>
                  </a:lnTo>
                  <a:lnTo>
                    <a:pt x="20243" y="4978"/>
                  </a:lnTo>
                  <a:lnTo>
                    <a:pt x="20624" y="5359"/>
                  </a:lnTo>
                  <a:lnTo>
                    <a:pt x="21018" y="5359"/>
                  </a:lnTo>
                  <a:lnTo>
                    <a:pt x="21018" y="5740"/>
                  </a:lnTo>
                  <a:lnTo>
                    <a:pt x="21412" y="5740"/>
                  </a:lnTo>
                  <a:lnTo>
                    <a:pt x="21018" y="6121"/>
                  </a:lnTo>
                  <a:lnTo>
                    <a:pt x="21412" y="6121"/>
                  </a:lnTo>
                  <a:lnTo>
                    <a:pt x="21412" y="6502"/>
                  </a:lnTo>
                  <a:lnTo>
                    <a:pt x="21793" y="6121"/>
                  </a:lnTo>
                  <a:lnTo>
                    <a:pt x="21793" y="6502"/>
                  </a:lnTo>
                  <a:lnTo>
                    <a:pt x="21793" y="6883"/>
                  </a:lnTo>
                  <a:lnTo>
                    <a:pt x="21412" y="6883"/>
                  </a:lnTo>
                  <a:lnTo>
                    <a:pt x="21793" y="6883"/>
                  </a:lnTo>
                  <a:lnTo>
                    <a:pt x="21412" y="7264"/>
                  </a:lnTo>
                  <a:lnTo>
                    <a:pt x="21018" y="7264"/>
                  </a:lnTo>
                  <a:lnTo>
                    <a:pt x="21018" y="7645"/>
                  </a:lnTo>
                  <a:lnTo>
                    <a:pt x="21018" y="7264"/>
                  </a:lnTo>
                  <a:lnTo>
                    <a:pt x="20624" y="7645"/>
                  </a:lnTo>
                  <a:lnTo>
                    <a:pt x="20624" y="7264"/>
                  </a:lnTo>
                  <a:lnTo>
                    <a:pt x="20624" y="7645"/>
                  </a:lnTo>
                  <a:lnTo>
                    <a:pt x="20243" y="7264"/>
                  </a:lnTo>
                  <a:lnTo>
                    <a:pt x="20243" y="7645"/>
                  </a:lnTo>
                  <a:lnTo>
                    <a:pt x="20243" y="8026"/>
                  </a:lnTo>
                  <a:lnTo>
                    <a:pt x="19850" y="8026"/>
                  </a:lnTo>
                  <a:lnTo>
                    <a:pt x="19850" y="8407"/>
                  </a:lnTo>
                  <a:lnTo>
                    <a:pt x="20243" y="8407"/>
                  </a:lnTo>
                  <a:lnTo>
                    <a:pt x="19850" y="8407"/>
                  </a:lnTo>
                  <a:lnTo>
                    <a:pt x="19850" y="8801"/>
                  </a:lnTo>
                  <a:lnTo>
                    <a:pt x="20243" y="8801"/>
                  </a:lnTo>
                  <a:lnTo>
                    <a:pt x="19850" y="8801"/>
                  </a:lnTo>
                  <a:lnTo>
                    <a:pt x="19850" y="9169"/>
                  </a:lnTo>
                  <a:lnTo>
                    <a:pt x="20243" y="9372"/>
                  </a:lnTo>
                  <a:lnTo>
                    <a:pt x="19850" y="9372"/>
                  </a:lnTo>
                  <a:lnTo>
                    <a:pt x="19850" y="9753"/>
                  </a:lnTo>
                  <a:lnTo>
                    <a:pt x="19456" y="9753"/>
                  </a:lnTo>
                  <a:lnTo>
                    <a:pt x="19850" y="9753"/>
                  </a:lnTo>
                  <a:lnTo>
                    <a:pt x="19456" y="9753"/>
                  </a:lnTo>
                  <a:lnTo>
                    <a:pt x="19456" y="10134"/>
                  </a:lnTo>
                  <a:lnTo>
                    <a:pt x="19456" y="10515"/>
                  </a:lnTo>
                  <a:lnTo>
                    <a:pt x="19850" y="10896"/>
                  </a:lnTo>
                  <a:lnTo>
                    <a:pt x="19850" y="1127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8" name="object 3438"/>
            <p:cNvSpPr/>
            <p:nvPr/>
          </p:nvSpPr>
          <p:spPr>
            <a:xfrm>
              <a:off x="4002009" y="2053243"/>
              <a:ext cx="52705" cy="31115"/>
            </a:xfrm>
            <a:custGeom>
              <a:avLst/>
              <a:gdLst/>
              <a:ahLst/>
              <a:cxnLst/>
              <a:rect l="l" t="t" r="r" b="b"/>
              <a:pathLst>
                <a:path w="52704" h="31114">
                  <a:moveTo>
                    <a:pt x="43370" y="29718"/>
                  </a:moveTo>
                  <a:lnTo>
                    <a:pt x="42202" y="29718"/>
                  </a:lnTo>
                  <a:lnTo>
                    <a:pt x="42202" y="30099"/>
                  </a:lnTo>
                  <a:lnTo>
                    <a:pt x="42595" y="30099"/>
                  </a:lnTo>
                  <a:lnTo>
                    <a:pt x="42595" y="30480"/>
                  </a:lnTo>
                  <a:lnTo>
                    <a:pt x="42976" y="30480"/>
                  </a:lnTo>
                  <a:lnTo>
                    <a:pt x="42976" y="30861"/>
                  </a:lnTo>
                  <a:lnTo>
                    <a:pt x="43370" y="30861"/>
                  </a:lnTo>
                  <a:lnTo>
                    <a:pt x="43370" y="29718"/>
                  </a:lnTo>
                  <a:close/>
                </a:path>
                <a:path w="52704" h="31114">
                  <a:moveTo>
                    <a:pt x="45123" y="27686"/>
                  </a:moveTo>
                  <a:lnTo>
                    <a:pt x="42202" y="27686"/>
                  </a:lnTo>
                  <a:lnTo>
                    <a:pt x="42202" y="28448"/>
                  </a:lnTo>
                  <a:lnTo>
                    <a:pt x="42595" y="28448"/>
                  </a:lnTo>
                  <a:lnTo>
                    <a:pt x="42202" y="28829"/>
                  </a:lnTo>
                  <a:lnTo>
                    <a:pt x="42595" y="28829"/>
                  </a:lnTo>
                  <a:lnTo>
                    <a:pt x="42202" y="29210"/>
                  </a:lnTo>
                  <a:lnTo>
                    <a:pt x="41808" y="29718"/>
                  </a:lnTo>
                  <a:lnTo>
                    <a:pt x="42976" y="29718"/>
                  </a:lnTo>
                  <a:lnTo>
                    <a:pt x="42976" y="29337"/>
                  </a:lnTo>
                  <a:lnTo>
                    <a:pt x="43370" y="29337"/>
                  </a:lnTo>
                  <a:lnTo>
                    <a:pt x="44145" y="29210"/>
                  </a:lnTo>
                  <a:lnTo>
                    <a:pt x="44145" y="28448"/>
                  </a:lnTo>
                  <a:lnTo>
                    <a:pt x="44335" y="28067"/>
                  </a:lnTo>
                  <a:lnTo>
                    <a:pt x="45123" y="28067"/>
                  </a:lnTo>
                  <a:lnTo>
                    <a:pt x="45123" y="27686"/>
                  </a:lnTo>
                  <a:close/>
                </a:path>
                <a:path w="52704" h="31114">
                  <a:moveTo>
                    <a:pt x="36169" y="28448"/>
                  </a:moveTo>
                  <a:lnTo>
                    <a:pt x="35001" y="28448"/>
                  </a:lnTo>
                  <a:lnTo>
                    <a:pt x="35001" y="28829"/>
                  </a:lnTo>
                  <a:lnTo>
                    <a:pt x="34620" y="28829"/>
                  </a:lnTo>
                  <a:lnTo>
                    <a:pt x="35001" y="29210"/>
                  </a:lnTo>
                  <a:lnTo>
                    <a:pt x="35394" y="29337"/>
                  </a:lnTo>
                  <a:lnTo>
                    <a:pt x="36169" y="29210"/>
                  </a:lnTo>
                  <a:lnTo>
                    <a:pt x="36169" y="28448"/>
                  </a:lnTo>
                  <a:close/>
                </a:path>
                <a:path w="52704" h="31114">
                  <a:moveTo>
                    <a:pt x="20802" y="28448"/>
                  </a:moveTo>
                  <a:lnTo>
                    <a:pt x="20421" y="28829"/>
                  </a:lnTo>
                  <a:lnTo>
                    <a:pt x="20802" y="28829"/>
                  </a:lnTo>
                  <a:lnTo>
                    <a:pt x="20802" y="28448"/>
                  </a:lnTo>
                  <a:close/>
                </a:path>
                <a:path w="52704" h="31114">
                  <a:moveTo>
                    <a:pt x="21196" y="28448"/>
                  </a:moveTo>
                  <a:lnTo>
                    <a:pt x="20802" y="28448"/>
                  </a:lnTo>
                  <a:lnTo>
                    <a:pt x="21196" y="28829"/>
                  </a:lnTo>
                  <a:lnTo>
                    <a:pt x="21196" y="28448"/>
                  </a:lnTo>
                  <a:close/>
                </a:path>
                <a:path w="52704" h="31114">
                  <a:moveTo>
                    <a:pt x="21970" y="28067"/>
                  </a:moveTo>
                  <a:lnTo>
                    <a:pt x="20421" y="28067"/>
                  </a:lnTo>
                  <a:lnTo>
                    <a:pt x="20421" y="28448"/>
                  </a:lnTo>
                  <a:lnTo>
                    <a:pt x="21970" y="28448"/>
                  </a:lnTo>
                  <a:lnTo>
                    <a:pt x="21970" y="28067"/>
                  </a:lnTo>
                  <a:close/>
                </a:path>
                <a:path w="52704" h="31114">
                  <a:moveTo>
                    <a:pt x="36563" y="28067"/>
                  </a:moveTo>
                  <a:lnTo>
                    <a:pt x="34620" y="28067"/>
                  </a:lnTo>
                  <a:lnTo>
                    <a:pt x="34620" y="28448"/>
                  </a:lnTo>
                  <a:lnTo>
                    <a:pt x="36563" y="28448"/>
                  </a:lnTo>
                  <a:lnTo>
                    <a:pt x="36563" y="28067"/>
                  </a:lnTo>
                  <a:close/>
                </a:path>
                <a:path w="52704" h="31114">
                  <a:moveTo>
                    <a:pt x="44729" y="28067"/>
                  </a:moveTo>
                  <a:lnTo>
                    <a:pt x="44335" y="28067"/>
                  </a:lnTo>
                  <a:lnTo>
                    <a:pt x="44335" y="28448"/>
                  </a:lnTo>
                  <a:lnTo>
                    <a:pt x="44729" y="28067"/>
                  </a:lnTo>
                  <a:close/>
                </a:path>
                <a:path w="52704" h="31114">
                  <a:moveTo>
                    <a:pt x="22758" y="27305"/>
                  </a:moveTo>
                  <a:lnTo>
                    <a:pt x="19443" y="27305"/>
                  </a:lnTo>
                  <a:lnTo>
                    <a:pt x="19443" y="27686"/>
                  </a:lnTo>
                  <a:lnTo>
                    <a:pt x="20218" y="27686"/>
                  </a:lnTo>
                  <a:lnTo>
                    <a:pt x="20218" y="28067"/>
                  </a:lnTo>
                  <a:lnTo>
                    <a:pt x="23139" y="28067"/>
                  </a:lnTo>
                  <a:lnTo>
                    <a:pt x="22758" y="27686"/>
                  </a:lnTo>
                  <a:lnTo>
                    <a:pt x="22758" y="27305"/>
                  </a:lnTo>
                  <a:close/>
                </a:path>
                <a:path w="52704" h="31114">
                  <a:moveTo>
                    <a:pt x="28778" y="27686"/>
                  </a:moveTo>
                  <a:lnTo>
                    <a:pt x="28397" y="27686"/>
                  </a:lnTo>
                  <a:lnTo>
                    <a:pt x="28397" y="28067"/>
                  </a:lnTo>
                  <a:lnTo>
                    <a:pt x="28778" y="27686"/>
                  </a:lnTo>
                  <a:close/>
                </a:path>
                <a:path w="52704" h="31114">
                  <a:moveTo>
                    <a:pt x="34416" y="27686"/>
                  </a:moveTo>
                  <a:lnTo>
                    <a:pt x="31699" y="27686"/>
                  </a:lnTo>
                  <a:lnTo>
                    <a:pt x="32092" y="28067"/>
                  </a:lnTo>
                  <a:lnTo>
                    <a:pt x="34416" y="28067"/>
                  </a:lnTo>
                  <a:lnTo>
                    <a:pt x="34416" y="27686"/>
                  </a:lnTo>
                  <a:close/>
                </a:path>
                <a:path w="52704" h="31114">
                  <a:moveTo>
                    <a:pt x="36956" y="27305"/>
                  </a:moveTo>
                  <a:lnTo>
                    <a:pt x="29565" y="27305"/>
                  </a:lnTo>
                  <a:lnTo>
                    <a:pt x="30149" y="27686"/>
                  </a:lnTo>
                  <a:lnTo>
                    <a:pt x="34416" y="27686"/>
                  </a:lnTo>
                  <a:lnTo>
                    <a:pt x="34416" y="28067"/>
                  </a:lnTo>
                  <a:lnTo>
                    <a:pt x="36956" y="28067"/>
                  </a:lnTo>
                  <a:lnTo>
                    <a:pt x="36956" y="27305"/>
                  </a:lnTo>
                  <a:close/>
                </a:path>
                <a:path w="52704" h="31114">
                  <a:moveTo>
                    <a:pt x="39484" y="27686"/>
                  </a:moveTo>
                  <a:lnTo>
                    <a:pt x="39281" y="27686"/>
                  </a:lnTo>
                  <a:lnTo>
                    <a:pt x="39281" y="28067"/>
                  </a:lnTo>
                  <a:lnTo>
                    <a:pt x="39484" y="28067"/>
                  </a:lnTo>
                  <a:lnTo>
                    <a:pt x="39484" y="27686"/>
                  </a:lnTo>
                  <a:close/>
                </a:path>
                <a:path w="52704" h="31114">
                  <a:moveTo>
                    <a:pt x="19062" y="26924"/>
                  </a:moveTo>
                  <a:lnTo>
                    <a:pt x="17894" y="26924"/>
                  </a:lnTo>
                  <a:lnTo>
                    <a:pt x="17894" y="27686"/>
                  </a:lnTo>
                  <a:lnTo>
                    <a:pt x="18275" y="27686"/>
                  </a:lnTo>
                  <a:lnTo>
                    <a:pt x="18275" y="27305"/>
                  </a:lnTo>
                  <a:lnTo>
                    <a:pt x="18668" y="27305"/>
                  </a:lnTo>
                  <a:lnTo>
                    <a:pt x="19062" y="26924"/>
                  </a:lnTo>
                  <a:close/>
                </a:path>
                <a:path w="52704" h="31114">
                  <a:moveTo>
                    <a:pt x="23139" y="27305"/>
                  </a:moveTo>
                  <a:lnTo>
                    <a:pt x="22758" y="27305"/>
                  </a:lnTo>
                  <a:lnTo>
                    <a:pt x="23139" y="27686"/>
                  </a:lnTo>
                  <a:lnTo>
                    <a:pt x="23139" y="27305"/>
                  </a:lnTo>
                  <a:close/>
                </a:path>
                <a:path w="52704" h="31114">
                  <a:moveTo>
                    <a:pt x="29565" y="27305"/>
                  </a:moveTo>
                  <a:lnTo>
                    <a:pt x="28778" y="27305"/>
                  </a:lnTo>
                  <a:lnTo>
                    <a:pt x="28778" y="27686"/>
                  </a:lnTo>
                  <a:lnTo>
                    <a:pt x="29565" y="27686"/>
                  </a:lnTo>
                  <a:lnTo>
                    <a:pt x="29565" y="27305"/>
                  </a:lnTo>
                  <a:close/>
                </a:path>
                <a:path w="52704" h="31114">
                  <a:moveTo>
                    <a:pt x="38112" y="27305"/>
                  </a:moveTo>
                  <a:lnTo>
                    <a:pt x="37731" y="27305"/>
                  </a:lnTo>
                  <a:lnTo>
                    <a:pt x="37731" y="27686"/>
                  </a:lnTo>
                  <a:lnTo>
                    <a:pt x="38112" y="27686"/>
                  </a:lnTo>
                  <a:lnTo>
                    <a:pt x="38112" y="27305"/>
                  </a:lnTo>
                  <a:close/>
                </a:path>
                <a:path w="52704" h="31114">
                  <a:moveTo>
                    <a:pt x="40258" y="26924"/>
                  </a:moveTo>
                  <a:lnTo>
                    <a:pt x="38112" y="26924"/>
                  </a:lnTo>
                  <a:lnTo>
                    <a:pt x="38112" y="27686"/>
                  </a:lnTo>
                  <a:lnTo>
                    <a:pt x="39865" y="27686"/>
                  </a:lnTo>
                  <a:lnTo>
                    <a:pt x="39865" y="27305"/>
                  </a:lnTo>
                  <a:lnTo>
                    <a:pt x="40258" y="27305"/>
                  </a:lnTo>
                  <a:lnTo>
                    <a:pt x="40258" y="26924"/>
                  </a:lnTo>
                  <a:close/>
                </a:path>
                <a:path w="52704" h="31114">
                  <a:moveTo>
                    <a:pt x="45504" y="26924"/>
                  </a:moveTo>
                  <a:lnTo>
                    <a:pt x="41808" y="26924"/>
                  </a:lnTo>
                  <a:lnTo>
                    <a:pt x="41808" y="27686"/>
                  </a:lnTo>
                  <a:lnTo>
                    <a:pt x="45504" y="27686"/>
                  </a:lnTo>
                  <a:lnTo>
                    <a:pt x="45504" y="26924"/>
                  </a:lnTo>
                  <a:close/>
                </a:path>
                <a:path w="52704" h="31114">
                  <a:moveTo>
                    <a:pt x="23533" y="26924"/>
                  </a:moveTo>
                  <a:lnTo>
                    <a:pt x="19062" y="26924"/>
                  </a:lnTo>
                  <a:lnTo>
                    <a:pt x="19062" y="27305"/>
                  </a:lnTo>
                  <a:lnTo>
                    <a:pt x="23533" y="27305"/>
                  </a:lnTo>
                  <a:lnTo>
                    <a:pt x="23533" y="26924"/>
                  </a:lnTo>
                  <a:close/>
                </a:path>
                <a:path w="52704" h="31114">
                  <a:moveTo>
                    <a:pt x="45504" y="26543"/>
                  </a:moveTo>
                  <a:lnTo>
                    <a:pt x="28003" y="26543"/>
                  </a:lnTo>
                  <a:lnTo>
                    <a:pt x="28003" y="26924"/>
                  </a:lnTo>
                  <a:lnTo>
                    <a:pt x="28397" y="27305"/>
                  </a:lnTo>
                  <a:lnTo>
                    <a:pt x="37731" y="27305"/>
                  </a:lnTo>
                  <a:lnTo>
                    <a:pt x="38112" y="26924"/>
                  </a:lnTo>
                  <a:lnTo>
                    <a:pt x="45504" y="26924"/>
                  </a:lnTo>
                  <a:lnTo>
                    <a:pt x="45504" y="26543"/>
                  </a:lnTo>
                  <a:close/>
                </a:path>
                <a:path w="52704" h="31114">
                  <a:moveTo>
                    <a:pt x="25666" y="25019"/>
                  </a:moveTo>
                  <a:lnTo>
                    <a:pt x="17500" y="25019"/>
                  </a:lnTo>
                  <a:lnTo>
                    <a:pt x="17500" y="26924"/>
                  </a:lnTo>
                  <a:lnTo>
                    <a:pt x="23914" y="26924"/>
                  </a:lnTo>
                  <a:lnTo>
                    <a:pt x="23914" y="26543"/>
                  </a:lnTo>
                  <a:lnTo>
                    <a:pt x="25285" y="26543"/>
                  </a:lnTo>
                  <a:lnTo>
                    <a:pt x="25285" y="25781"/>
                  </a:lnTo>
                  <a:lnTo>
                    <a:pt x="25666" y="25781"/>
                  </a:lnTo>
                  <a:lnTo>
                    <a:pt x="25666" y="25019"/>
                  </a:lnTo>
                  <a:close/>
                </a:path>
                <a:path w="52704" h="31114">
                  <a:moveTo>
                    <a:pt x="25082" y="26543"/>
                  </a:moveTo>
                  <a:lnTo>
                    <a:pt x="24701" y="26543"/>
                  </a:lnTo>
                  <a:lnTo>
                    <a:pt x="24701" y="26924"/>
                  </a:lnTo>
                  <a:lnTo>
                    <a:pt x="25082" y="26924"/>
                  </a:lnTo>
                  <a:lnTo>
                    <a:pt x="25082" y="26543"/>
                  </a:lnTo>
                  <a:close/>
                </a:path>
                <a:path w="52704" h="31114">
                  <a:moveTo>
                    <a:pt x="45897" y="26162"/>
                  </a:moveTo>
                  <a:lnTo>
                    <a:pt x="27609" y="26162"/>
                  </a:lnTo>
                  <a:lnTo>
                    <a:pt x="27609" y="26543"/>
                  </a:lnTo>
                  <a:lnTo>
                    <a:pt x="45897" y="26543"/>
                  </a:lnTo>
                  <a:lnTo>
                    <a:pt x="45897" y="26162"/>
                  </a:lnTo>
                  <a:close/>
                </a:path>
                <a:path w="52704" h="31114">
                  <a:moveTo>
                    <a:pt x="47840" y="24384"/>
                  </a:moveTo>
                  <a:lnTo>
                    <a:pt x="26454" y="24384"/>
                  </a:lnTo>
                  <a:lnTo>
                    <a:pt x="26454" y="24638"/>
                  </a:lnTo>
                  <a:lnTo>
                    <a:pt x="27228" y="24638"/>
                  </a:lnTo>
                  <a:lnTo>
                    <a:pt x="27228" y="26162"/>
                  </a:lnTo>
                  <a:lnTo>
                    <a:pt x="45504" y="26162"/>
                  </a:lnTo>
                  <a:lnTo>
                    <a:pt x="45504" y="25781"/>
                  </a:lnTo>
                  <a:lnTo>
                    <a:pt x="45897" y="25781"/>
                  </a:lnTo>
                  <a:lnTo>
                    <a:pt x="45897" y="25400"/>
                  </a:lnTo>
                  <a:lnTo>
                    <a:pt x="47459" y="25400"/>
                  </a:lnTo>
                  <a:lnTo>
                    <a:pt x="47459" y="25019"/>
                  </a:lnTo>
                  <a:lnTo>
                    <a:pt x="47840" y="24638"/>
                  </a:lnTo>
                  <a:lnTo>
                    <a:pt x="47840" y="24384"/>
                  </a:lnTo>
                  <a:close/>
                </a:path>
                <a:path w="52704" h="31114">
                  <a:moveTo>
                    <a:pt x="46291" y="23622"/>
                  </a:moveTo>
                  <a:lnTo>
                    <a:pt x="15747" y="23622"/>
                  </a:lnTo>
                  <a:lnTo>
                    <a:pt x="15747" y="24003"/>
                  </a:lnTo>
                  <a:lnTo>
                    <a:pt x="16725" y="24003"/>
                  </a:lnTo>
                  <a:lnTo>
                    <a:pt x="16725" y="25400"/>
                  </a:lnTo>
                  <a:lnTo>
                    <a:pt x="17106" y="25400"/>
                  </a:lnTo>
                  <a:lnTo>
                    <a:pt x="17106" y="25019"/>
                  </a:lnTo>
                  <a:lnTo>
                    <a:pt x="25666" y="25019"/>
                  </a:lnTo>
                  <a:lnTo>
                    <a:pt x="25666" y="24638"/>
                  </a:lnTo>
                  <a:lnTo>
                    <a:pt x="26060" y="24638"/>
                  </a:lnTo>
                  <a:lnTo>
                    <a:pt x="26060" y="24384"/>
                  </a:lnTo>
                  <a:lnTo>
                    <a:pt x="46672" y="24384"/>
                  </a:lnTo>
                  <a:lnTo>
                    <a:pt x="46291" y="24003"/>
                  </a:lnTo>
                  <a:lnTo>
                    <a:pt x="46291" y="23622"/>
                  </a:lnTo>
                  <a:close/>
                </a:path>
                <a:path w="52704" h="31114">
                  <a:moveTo>
                    <a:pt x="17500" y="25019"/>
                  </a:moveTo>
                  <a:lnTo>
                    <a:pt x="17106" y="25019"/>
                  </a:lnTo>
                  <a:lnTo>
                    <a:pt x="17106" y="25400"/>
                  </a:lnTo>
                  <a:lnTo>
                    <a:pt x="17500" y="25019"/>
                  </a:lnTo>
                  <a:close/>
                </a:path>
                <a:path w="52704" h="31114">
                  <a:moveTo>
                    <a:pt x="26060" y="25019"/>
                  </a:moveTo>
                  <a:lnTo>
                    <a:pt x="25666" y="25400"/>
                  </a:lnTo>
                  <a:lnTo>
                    <a:pt x="26060" y="25400"/>
                  </a:lnTo>
                  <a:lnTo>
                    <a:pt x="26060" y="25019"/>
                  </a:lnTo>
                  <a:close/>
                </a:path>
                <a:path w="52704" h="31114">
                  <a:moveTo>
                    <a:pt x="26454" y="24638"/>
                  </a:moveTo>
                  <a:lnTo>
                    <a:pt x="26060" y="24638"/>
                  </a:lnTo>
                  <a:lnTo>
                    <a:pt x="26454" y="25019"/>
                  </a:lnTo>
                  <a:lnTo>
                    <a:pt x="26454" y="24638"/>
                  </a:lnTo>
                  <a:close/>
                </a:path>
                <a:path w="52704" h="31114">
                  <a:moveTo>
                    <a:pt x="12636" y="24003"/>
                  </a:moveTo>
                  <a:lnTo>
                    <a:pt x="7772" y="24003"/>
                  </a:lnTo>
                  <a:lnTo>
                    <a:pt x="7772" y="24638"/>
                  </a:lnTo>
                  <a:lnTo>
                    <a:pt x="8166" y="24638"/>
                  </a:lnTo>
                  <a:lnTo>
                    <a:pt x="8559" y="24384"/>
                  </a:lnTo>
                  <a:lnTo>
                    <a:pt x="12636" y="24384"/>
                  </a:lnTo>
                  <a:lnTo>
                    <a:pt x="12636" y="24003"/>
                  </a:lnTo>
                  <a:close/>
                </a:path>
                <a:path w="52704" h="31114">
                  <a:moveTo>
                    <a:pt x="9715" y="24384"/>
                  </a:moveTo>
                  <a:lnTo>
                    <a:pt x="9334" y="24384"/>
                  </a:lnTo>
                  <a:lnTo>
                    <a:pt x="9334" y="24638"/>
                  </a:lnTo>
                  <a:lnTo>
                    <a:pt x="9715" y="24638"/>
                  </a:lnTo>
                  <a:lnTo>
                    <a:pt x="9715" y="24384"/>
                  </a:lnTo>
                  <a:close/>
                </a:path>
                <a:path w="52704" h="31114">
                  <a:moveTo>
                    <a:pt x="11468" y="24384"/>
                  </a:moveTo>
                  <a:lnTo>
                    <a:pt x="9715" y="24384"/>
                  </a:lnTo>
                  <a:lnTo>
                    <a:pt x="9715" y="24638"/>
                  </a:lnTo>
                  <a:lnTo>
                    <a:pt x="11087" y="24638"/>
                  </a:lnTo>
                  <a:lnTo>
                    <a:pt x="11468" y="24384"/>
                  </a:lnTo>
                  <a:close/>
                </a:path>
                <a:path w="52704" h="31114">
                  <a:moveTo>
                    <a:pt x="13030" y="23241"/>
                  </a:moveTo>
                  <a:lnTo>
                    <a:pt x="6603" y="23241"/>
                  </a:lnTo>
                  <a:lnTo>
                    <a:pt x="6603" y="23622"/>
                  </a:lnTo>
                  <a:lnTo>
                    <a:pt x="7391" y="23622"/>
                  </a:lnTo>
                  <a:lnTo>
                    <a:pt x="7391" y="24384"/>
                  </a:lnTo>
                  <a:lnTo>
                    <a:pt x="7772" y="24384"/>
                  </a:lnTo>
                  <a:lnTo>
                    <a:pt x="7772" y="24003"/>
                  </a:lnTo>
                  <a:lnTo>
                    <a:pt x="13030" y="24003"/>
                  </a:lnTo>
                  <a:lnTo>
                    <a:pt x="13030" y="23241"/>
                  </a:lnTo>
                  <a:close/>
                </a:path>
                <a:path w="52704" h="31114">
                  <a:moveTo>
                    <a:pt x="47066" y="24003"/>
                  </a:moveTo>
                  <a:lnTo>
                    <a:pt x="46672" y="24384"/>
                  </a:lnTo>
                  <a:lnTo>
                    <a:pt x="47066" y="24384"/>
                  </a:lnTo>
                  <a:lnTo>
                    <a:pt x="47066" y="24003"/>
                  </a:lnTo>
                  <a:close/>
                </a:path>
                <a:path w="52704" h="31114">
                  <a:moveTo>
                    <a:pt x="7391" y="23622"/>
                  </a:moveTo>
                  <a:lnTo>
                    <a:pt x="6997" y="23622"/>
                  </a:lnTo>
                  <a:lnTo>
                    <a:pt x="6997" y="24003"/>
                  </a:lnTo>
                  <a:lnTo>
                    <a:pt x="7391" y="24003"/>
                  </a:lnTo>
                  <a:lnTo>
                    <a:pt x="7391" y="23622"/>
                  </a:lnTo>
                  <a:close/>
                </a:path>
                <a:path w="52704" h="31114">
                  <a:moveTo>
                    <a:pt x="14198" y="23241"/>
                  </a:moveTo>
                  <a:lnTo>
                    <a:pt x="13030" y="23241"/>
                  </a:lnTo>
                  <a:lnTo>
                    <a:pt x="13030" y="23622"/>
                  </a:lnTo>
                  <a:lnTo>
                    <a:pt x="13411" y="23622"/>
                  </a:lnTo>
                  <a:lnTo>
                    <a:pt x="13804" y="24003"/>
                  </a:lnTo>
                  <a:lnTo>
                    <a:pt x="14198" y="24003"/>
                  </a:lnTo>
                  <a:lnTo>
                    <a:pt x="14198" y="23241"/>
                  </a:lnTo>
                  <a:close/>
                </a:path>
                <a:path w="52704" h="31114">
                  <a:moveTo>
                    <a:pt x="46291" y="21336"/>
                  </a:moveTo>
                  <a:lnTo>
                    <a:pt x="5638" y="21336"/>
                  </a:lnTo>
                  <a:lnTo>
                    <a:pt x="5638" y="21717"/>
                  </a:lnTo>
                  <a:lnTo>
                    <a:pt x="5245" y="22098"/>
                  </a:lnTo>
                  <a:lnTo>
                    <a:pt x="6019" y="22098"/>
                  </a:lnTo>
                  <a:lnTo>
                    <a:pt x="6019" y="22479"/>
                  </a:lnTo>
                  <a:lnTo>
                    <a:pt x="6222" y="22860"/>
                  </a:lnTo>
                  <a:lnTo>
                    <a:pt x="6222" y="23241"/>
                  </a:lnTo>
                  <a:lnTo>
                    <a:pt x="14579" y="23241"/>
                  </a:lnTo>
                  <a:lnTo>
                    <a:pt x="14579" y="23622"/>
                  </a:lnTo>
                  <a:lnTo>
                    <a:pt x="14973" y="22860"/>
                  </a:lnTo>
                  <a:lnTo>
                    <a:pt x="45897" y="22860"/>
                  </a:lnTo>
                  <a:lnTo>
                    <a:pt x="45897" y="21717"/>
                  </a:lnTo>
                  <a:lnTo>
                    <a:pt x="46291" y="21717"/>
                  </a:lnTo>
                  <a:lnTo>
                    <a:pt x="46291" y="21336"/>
                  </a:lnTo>
                  <a:close/>
                </a:path>
                <a:path w="52704" h="31114">
                  <a:moveTo>
                    <a:pt x="45897" y="22860"/>
                  </a:moveTo>
                  <a:lnTo>
                    <a:pt x="14973" y="22860"/>
                  </a:lnTo>
                  <a:lnTo>
                    <a:pt x="14973" y="23241"/>
                  </a:lnTo>
                  <a:lnTo>
                    <a:pt x="15366" y="23241"/>
                  </a:lnTo>
                  <a:lnTo>
                    <a:pt x="15366" y="23622"/>
                  </a:lnTo>
                  <a:lnTo>
                    <a:pt x="45897" y="23622"/>
                  </a:lnTo>
                  <a:lnTo>
                    <a:pt x="45897" y="22860"/>
                  </a:lnTo>
                  <a:close/>
                </a:path>
                <a:path w="52704" h="31114">
                  <a:moveTo>
                    <a:pt x="5245" y="22098"/>
                  </a:moveTo>
                  <a:lnTo>
                    <a:pt x="4864" y="22098"/>
                  </a:lnTo>
                  <a:lnTo>
                    <a:pt x="4864" y="22479"/>
                  </a:lnTo>
                  <a:lnTo>
                    <a:pt x="5245" y="22479"/>
                  </a:lnTo>
                  <a:lnTo>
                    <a:pt x="5245" y="22098"/>
                  </a:lnTo>
                  <a:close/>
                </a:path>
                <a:path w="52704" h="31114">
                  <a:moveTo>
                    <a:pt x="6019" y="22098"/>
                  </a:moveTo>
                  <a:lnTo>
                    <a:pt x="5638" y="22098"/>
                  </a:lnTo>
                  <a:lnTo>
                    <a:pt x="5638" y="22479"/>
                  </a:lnTo>
                  <a:lnTo>
                    <a:pt x="6019" y="22479"/>
                  </a:lnTo>
                  <a:lnTo>
                    <a:pt x="6019" y="22098"/>
                  </a:lnTo>
                  <a:close/>
                </a:path>
                <a:path w="52704" h="31114">
                  <a:moveTo>
                    <a:pt x="46291" y="20955"/>
                  </a:moveTo>
                  <a:lnTo>
                    <a:pt x="4864" y="20955"/>
                  </a:lnTo>
                  <a:lnTo>
                    <a:pt x="4864" y="21717"/>
                  </a:lnTo>
                  <a:lnTo>
                    <a:pt x="5245" y="21336"/>
                  </a:lnTo>
                  <a:lnTo>
                    <a:pt x="46291" y="21336"/>
                  </a:lnTo>
                  <a:lnTo>
                    <a:pt x="46291" y="20955"/>
                  </a:lnTo>
                  <a:close/>
                </a:path>
                <a:path w="52704" h="31114">
                  <a:moveTo>
                    <a:pt x="4470" y="20574"/>
                  </a:moveTo>
                  <a:lnTo>
                    <a:pt x="3695" y="20574"/>
                  </a:lnTo>
                  <a:lnTo>
                    <a:pt x="3695" y="20955"/>
                  </a:lnTo>
                  <a:lnTo>
                    <a:pt x="4076" y="20955"/>
                  </a:lnTo>
                  <a:lnTo>
                    <a:pt x="4470" y="20574"/>
                  </a:lnTo>
                  <a:close/>
                </a:path>
                <a:path w="52704" h="31114">
                  <a:moveTo>
                    <a:pt x="46672" y="20574"/>
                  </a:moveTo>
                  <a:lnTo>
                    <a:pt x="4470" y="20574"/>
                  </a:lnTo>
                  <a:lnTo>
                    <a:pt x="4470" y="20955"/>
                  </a:lnTo>
                  <a:lnTo>
                    <a:pt x="46672" y="20955"/>
                  </a:lnTo>
                  <a:lnTo>
                    <a:pt x="46672" y="20574"/>
                  </a:lnTo>
                  <a:close/>
                </a:path>
                <a:path w="52704" h="31114">
                  <a:moveTo>
                    <a:pt x="2527" y="19812"/>
                  </a:moveTo>
                  <a:lnTo>
                    <a:pt x="2527" y="20193"/>
                  </a:lnTo>
                  <a:lnTo>
                    <a:pt x="2908" y="20574"/>
                  </a:lnTo>
                  <a:lnTo>
                    <a:pt x="2908" y="20193"/>
                  </a:lnTo>
                  <a:lnTo>
                    <a:pt x="2527" y="19812"/>
                  </a:lnTo>
                  <a:close/>
                </a:path>
                <a:path w="52704" h="31114">
                  <a:moveTo>
                    <a:pt x="47066" y="19812"/>
                  </a:moveTo>
                  <a:lnTo>
                    <a:pt x="3301" y="19812"/>
                  </a:lnTo>
                  <a:lnTo>
                    <a:pt x="2908" y="20193"/>
                  </a:lnTo>
                  <a:lnTo>
                    <a:pt x="2908" y="20574"/>
                  </a:lnTo>
                  <a:lnTo>
                    <a:pt x="3301" y="20574"/>
                  </a:lnTo>
                  <a:lnTo>
                    <a:pt x="3301" y="20193"/>
                  </a:lnTo>
                  <a:lnTo>
                    <a:pt x="47066" y="20193"/>
                  </a:lnTo>
                  <a:lnTo>
                    <a:pt x="47066" y="19812"/>
                  </a:lnTo>
                  <a:close/>
                </a:path>
                <a:path w="52704" h="31114">
                  <a:moveTo>
                    <a:pt x="47066" y="20193"/>
                  </a:moveTo>
                  <a:lnTo>
                    <a:pt x="3301" y="20193"/>
                  </a:lnTo>
                  <a:lnTo>
                    <a:pt x="3301" y="20574"/>
                  </a:lnTo>
                  <a:lnTo>
                    <a:pt x="47066" y="20574"/>
                  </a:lnTo>
                  <a:lnTo>
                    <a:pt x="47066" y="20193"/>
                  </a:lnTo>
                  <a:close/>
                </a:path>
                <a:path w="52704" h="31114">
                  <a:moveTo>
                    <a:pt x="46291" y="16129"/>
                  </a:moveTo>
                  <a:lnTo>
                    <a:pt x="380" y="16129"/>
                  </a:lnTo>
                  <a:lnTo>
                    <a:pt x="380" y="17272"/>
                  </a:lnTo>
                  <a:lnTo>
                    <a:pt x="0" y="17272"/>
                  </a:lnTo>
                  <a:lnTo>
                    <a:pt x="0" y="17653"/>
                  </a:lnTo>
                  <a:lnTo>
                    <a:pt x="774" y="17653"/>
                  </a:lnTo>
                  <a:lnTo>
                    <a:pt x="774" y="18034"/>
                  </a:lnTo>
                  <a:lnTo>
                    <a:pt x="1168" y="18034"/>
                  </a:lnTo>
                  <a:lnTo>
                    <a:pt x="1168" y="18415"/>
                  </a:lnTo>
                  <a:lnTo>
                    <a:pt x="2527" y="18415"/>
                  </a:lnTo>
                  <a:lnTo>
                    <a:pt x="2527" y="18796"/>
                  </a:lnTo>
                  <a:lnTo>
                    <a:pt x="2908" y="18796"/>
                  </a:lnTo>
                  <a:lnTo>
                    <a:pt x="2908" y="19177"/>
                  </a:lnTo>
                  <a:lnTo>
                    <a:pt x="3301" y="19558"/>
                  </a:lnTo>
                  <a:lnTo>
                    <a:pt x="2908" y="19558"/>
                  </a:lnTo>
                  <a:lnTo>
                    <a:pt x="2908" y="19812"/>
                  </a:lnTo>
                  <a:lnTo>
                    <a:pt x="46672" y="19812"/>
                  </a:lnTo>
                  <a:lnTo>
                    <a:pt x="46672" y="16510"/>
                  </a:lnTo>
                  <a:lnTo>
                    <a:pt x="46291" y="16510"/>
                  </a:lnTo>
                  <a:lnTo>
                    <a:pt x="46291" y="16129"/>
                  </a:lnTo>
                  <a:close/>
                </a:path>
                <a:path w="52704" h="31114">
                  <a:moveTo>
                    <a:pt x="1752" y="18415"/>
                  </a:moveTo>
                  <a:lnTo>
                    <a:pt x="1549" y="18415"/>
                  </a:lnTo>
                  <a:lnTo>
                    <a:pt x="1168" y="18796"/>
                  </a:lnTo>
                  <a:lnTo>
                    <a:pt x="1549" y="18796"/>
                  </a:lnTo>
                  <a:lnTo>
                    <a:pt x="1549" y="19177"/>
                  </a:lnTo>
                  <a:lnTo>
                    <a:pt x="1752" y="18796"/>
                  </a:lnTo>
                  <a:lnTo>
                    <a:pt x="1752" y="18415"/>
                  </a:lnTo>
                  <a:close/>
                </a:path>
                <a:path w="52704" h="31114">
                  <a:moveTo>
                    <a:pt x="46672" y="16129"/>
                  </a:moveTo>
                  <a:lnTo>
                    <a:pt x="46291" y="16129"/>
                  </a:lnTo>
                  <a:lnTo>
                    <a:pt x="46672" y="16510"/>
                  </a:lnTo>
                  <a:lnTo>
                    <a:pt x="46672" y="16129"/>
                  </a:lnTo>
                  <a:close/>
                </a:path>
                <a:path w="52704" h="31114">
                  <a:moveTo>
                    <a:pt x="47066" y="15748"/>
                  </a:moveTo>
                  <a:lnTo>
                    <a:pt x="774" y="15748"/>
                  </a:lnTo>
                  <a:lnTo>
                    <a:pt x="774" y="16129"/>
                  </a:lnTo>
                  <a:lnTo>
                    <a:pt x="47066" y="16129"/>
                  </a:lnTo>
                  <a:lnTo>
                    <a:pt x="47066" y="15748"/>
                  </a:lnTo>
                  <a:close/>
                </a:path>
                <a:path w="52704" h="31114">
                  <a:moveTo>
                    <a:pt x="47066" y="14732"/>
                  </a:moveTo>
                  <a:lnTo>
                    <a:pt x="1168" y="14732"/>
                  </a:lnTo>
                  <a:lnTo>
                    <a:pt x="1168" y="15748"/>
                  </a:lnTo>
                  <a:lnTo>
                    <a:pt x="46672" y="15748"/>
                  </a:lnTo>
                  <a:lnTo>
                    <a:pt x="46672" y="15367"/>
                  </a:lnTo>
                  <a:lnTo>
                    <a:pt x="47459" y="15367"/>
                  </a:lnTo>
                  <a:lnTo>
                    <a:pt x="47459" y="14986"/>
                  </a:lnTo>
                  <a:lnTo>
                    <a:pt x="47066" y="14986"/>
                  </a:lnTo>
                  <a:lnTo>
                    <a:pt x="47066" y="14732"/>
                  </a:lnTo>
                  <a:close/>
                </a:path>
                <a:path w="52704" h="31114">
                  <a:moveTo>
                    <a:pt x="48615" y="14351"/>
                  </a:moveTo>
                  <a:lnTo>
                    <a:pt x="47459" y="14351"/>
                  </a:lnTo>
                  <a:lnTo>
                    <a:pt x="47459" y="14732"/>
                  </a:lnTo>
                  <a:lnTo>
                    <a:pt x="47840" y="14732"/>
                  </a:lnTo>
                  <a:lnTo>
                    <a:pt x="47840" y="14986"/>
                  </a:lnTo>
                  <a:lnTo>
                    <a:pt x="48234" y="14986"/>
                  </a:lnTo>
                  <a:lnTo>
                    <a:pt x="48615" y="14732"/>
                  </a:lnTo>
                  <a:lnTo>
                    <a:pt x="48615" y="14351"/>
                  </a:lnTo>
                  <a:close/>
                </a:path>
                <a:path w="52704" h="31114">
                  <a:moveTo>
                    <a:pt x="47459" y="14351"/>
                  </a:moveTo>
                  <a:lnTo>
                    <a:pt x="1752" y="14351"/>
                  </a:lnTo>
                  <a:lnTo>
                    <a:pt x="1752" y="14732"/>
                  </a:lnTo>
                  <a:lnTo>
                    <a:pt x="47459" y="14732"/>
                  </a:lnTo>
                  <a:lnTo>
                    <a:pt x="47459" y="14351"/>
                  </a:lnTo>
                  <a:close/>
                </a:path>
                <a:path w="52704" h="31114">
                  <a:moveTo>
                    <a:pt x="48818" y="14351"/>
                  </a:moveTo>
                  <a:lnTo>
                    <a:pt x="48615" y="14351"/>
                  </a:lnTo>
                  <a:lnTo>
                    <a:pt x="48818" y="14732"/>
                  </a:lnTo>
                  <a:lnTo>
                    <a:pt x="48818" y="14351"/>
                  </a:lnTo>
                  <a:close/>
                </a:path>
                <a:path w="52704" h="31114">
                  <a:moveTo>
                    <a:pt x="49987" y="14351"/>
                  </a:moveTo>
                  <a:lnTo>
                    <a:pt x="49199" y="14351"/>
                  </a:lnTo>
                  <a:lnTo>
                    <a:pt x="49593" y="14732"/>
                  </a:lnTo>
                  <a:lnTo>
                    <a:pt x="49987" y="14732"/>
                  </a:lnTo>
                  <a:lnTo>
                    <a:pt x="49987" y="14351"/>
                  </a:lnTo>
                  <a:close/>
                </a:path>
                <a:path w="52704" h="31114">
                  <a:moveTo>
                    <a:pt x="49593" y="11303"/>
                  </a:moveTo>
                  <a:lnTo>
                    <a:pt x="4864" y="11303"/>
                  </a:lnTo>
                  <a:lnTo>
                    <a:pt x="4864" y="11684"/>
                  </a:lnTo>
                  <a:lnTo>
                    <a:pt x="4470" y="12065"/>
                  </a:lnTo>
                  <a:lnTo>
                    <a:pt x="4076" y="12065"/>
                  </a:lnTo>
                  <a:lnTo>
                    <a:pt x="3695" y="12446"/>
                  </a:lnTo>
                  <a:lnTo>
                    <a:pt x="4076" y="12827"/>
                  </a:lnTo>
                  <a:lnTo>
                    <a:pt x="3695" y="13208"/>
                  </a:lnTo>
                  <a:lnTo>
                    <a:pt x="2908" y="13208"/>
                  </a:lnTo>
                  <a:lnTo>
                    <a:pt x="2908" y="14351"/>
                  </a:lnTo>
                  <a:lnTo>
                    <a:pt x="49593" y="14351"/>
                  </a:lnTo>
                  <a:lnTo>
                    <a:pt x="49593" y="12827"/>
                  </a:lnTo>
                  <a:lnTo>
                    <a:pt x="49199" y="12827"/>
                  </a:lnTo>
                  <a:lnTo>
                    <a:pt x="49199" y="12065"/>
                  </a:lnTo>
                  <a:lnTo>
                    <a:pt x="48818" y="11684"/>
                  </a:lnTo>
                  <a:lnTo>
                    <a:pt x="49593" y="11684"/>
                  </a:lnTo>
                  <a:lnTo>
                    <a:pt x="49593" y="11303"/>
                  </a:lnTo>
                  <a:close/>
                </a:path>
                <a:path w="52704" h="31114">
                  <a:moveTo>
                    <a:pt x="49987" y="10541"/>
                  </a:moveTo>
                  <a:lnTo>
                    <a:pt x="4076" y="10541"/>
                  </a:lnTo>
                  <a:lnTo>
                    <a:pt x="4076" y="10922"/>
                  </a:lnTo>
                  <a:lnTo>
                    <a:pt x="4470" y="10922"/>
                  </a:lnTo>
                  <a:lnTo>
                    <a:pt x="4470" y="11303"/>
                  </a:lnTo>
                  <a:lnTo>
                    <a:pt x="49593" y="11303"/>
                  </a:lnTo>
                  <a:lnTo>
                    <a:pt x="49593" y="11684"/>
                  </a:lnTo>
                  <a:lnTo>
                    <a:pt x="49987" y="11684"/>
                  </a:lnTo>
                  <a:lnTo>
                    <a:pt x="49987" y="10541"/>
                  </a:lnTo>
                  <a:close/>
                </a:path>
                <a:path w="52704" h="31114">
                  <a:moveTo>
                    <a:pt x="52311" y="7239"/>
                  </a:moveTo>
                  <a:lnTo>
                    <a:pt x="4076" y="7239"/>
                  </a:lnTo>
                  <a:lnTo>
                    <a:pt x="4076" y="7620"/>
                  </a:lnTo>
                  <a:lnTo>
                    <a:pt x="3695" y="7620"/>
                  </a:lnTo>
                  <a:lnTo>
                    <a:pt x="3695" y="8128"/>
                  </a:lnTo>
                  <a:lnTo>
                    <a:pt x="4076" y="8509"/>
                  </a:lnTo>
                  <a:lnTo>
                    <a:pt x="4076" y="8890"/>
                  </a:lnTo>
                  <a:lnTo>
                    <a:pt x="4470" y="9271"/>
                  </a:lnTo>
                  <a:lnTo>
                    <a:pt x="4470" y="9652"/>
                  </a:lnTo>
                  <a:lnTo>
                    <a:pt x="4076" y="9652"/>
                  </a:lnTo>
                  <a:lnTo>
                    <a:pt x="4076" y="10033"/>
                  </a:lnTo>
                  <a:lnTo>
                    <a:pt x="3695" y="10033"/>
                  </a:lnTo>
                  <a:lnTo>
                    <a:pt x="3695" y="10541"/>
                  </a:lnTo>
                  <a:lnTo>
                    <a:pt x="50761" y="10541"/>
                  </a:lnTo>
                  <a:lnTo>
                    <a:pt x="50761" y="10160"/>
                  </a:lnTo>
                  <a:lnTo>
                    <a:pt x="52311" y="10160"/>
                  </a:lnTo>
                  <a:lnTo>
                    <a:pt x="52311" y="8890"/>
                  </a:lnTo>
                  <a:lnTo>
                    <a:pt x="51930" y="8509"/>
                  </a:lnTo>
                  <a:lnTo>
                    <a:pt x="51930" y="8128"/>
                  </a:lnTo>
                  <a:lnTo>
                    <a:pt x="52311" y="7620"/>
                  </a:lnTo>
                  <a:lnTo>
                    <a:pt x="52311" y="7239"/>
                  </a:lnTo>
                  <a:close/>
                </a:path>
                <a:path w="52704" h="31114">
                  <a:moveTo>
                    <a:pt x="52311" y="10160"/>
                  </a:moveTo>
                  <a:lnTo>
                    <a:pt x="50761" y="10160"/>
                  </a:lnTo>
                  <a:lnTo>
                    <a:pt x="50761" y="10541"/>
                  </a:lnTo>
                  <a:lnTo>
                    <a:pt x="52311" y="10541"/>
                  </a:lnTo>
                  <a:lnTo>
                    <a:pt x="52311" y="10160"/>
                  </a:lnTo>
                  <a:close/>
                </a:path>
                <a:path w="52704" h="31114">
                  <a:moveTo>
                    <a:pt x="52704" y="10160"/>
                  </a:moveTo>
                  <a:lnTo>
                    <a:pt x="52311" y="10160"/>
                  </a:lnTo>
                  <a:lnTo>
                    <a:pt x="52311" y="10541"/>
                  </a:lnTo>
                  <a:lnTo>
                    <a:pt x="52704" y="10160"/>
                  </a:lnTo>
                  <a:close/>
                </a:path>
                <a:path w="52704" h="31114">
                  <a:moveTo>
                    <a:pt x="21970" y="5715"/>
                  </a:moveTo>
                  <a:lnTo>
                    <a:pt x="4864" y="5715"/>
                  </a:lnTo>
                  <a:lnTo>
                    <a:pt x="5245" y="6096"/>
                  </a:lnTo>
                  <a:lnTo>
                    <a:pt x="5245" y="6477"/>
                  </a:lnTo>
                  <a:lnTo>
                    <a:pt x="4864" y="6858"/>
                  </a:lnTo>
                  <a:lnTo>
                    <a:pt x="4470" y="6858"/>
                  </a:lnTo>
                  <a:lnTo>
                    <a:pt x="4470" y="7239"/>
                  </a:lnTo>
                  <a:lnTo>
                    <a:pt x="51930" y="7239"/>
                  </a:lnTo>
                  <a:lnTo>
                    <a:pt x="51930" y="6858"/>
                  </a:lnTo>
                  <a:lnTo>
                    <a:pt x="52311" y="6477"/>
                  </a:lnTo>
                  <a:lnTo>
                    <a:pt x="22364" y="6477"/>
                  </a:lnTo>
                  <a:lnTo>
                    <a:pt x="22364" y="6096"/>
                  </a:lnTo>
                  <a:lnTo>
                    <a:pt x="21970" y="6096"/>
                  </a:lnTo>
                  <a:lnTo>
                    <a:pt x="21970" y="5715"/>
                  </a:lnTo>
                  <a:close/>
                </a:path>
                <a:path w="52704" h="31114">
                  <a:moveTo>
                    <a:pt x="45897" y="5207"/>
                  </a:moveTo>
                  <a:lnTo>
                    <a:pt x="23139" y="5207"/>
                  </a:lnTo>
                  <a:lnTo>
                    <a:pt x="22758" y="5334"/>
                  </a:lnTo>
                  <a:lnTo>
                    <a:pt x="22758" y="6096"/>
                  </a:lnTo>
                  <a:lnTo>
                    <a:pt x="22364" y="6096"/>
                  </a:lnTo>
                  <a:lnTo>
                    <a:pt x="22364" y="6477"/>
                  </a:lnTo>
                  <a:lnTo>
                    <a:pt x="52311" y="6477"/>
                  </a:lnTo>
                  <a:lnTo>
                    <a:pt x="52311" y="5715"/>
                  </a:lnTo>
                  <a:lnTo>
                    <a:pt x="45897" y="5715"/>
                  </a:lnTo>
                  <a:lnTo>
                    <a:pt x="45897" y="5207"/>
                  </a:lnTo>
                  <a:close/>
                </a:path>
                <a:path w="52704" h="31114">
                  <a:moveTo>
                    <a:pt x="10109" y="4826"/>
                  </a:moveTo>
                  <a:lnTo>
                    <a:pt x="4470" y="4826"/>
                  </a:lnTo>
                  <a:lnTo>
                    <a:pt x="4470" y="5715"/>
                  </a:lnTo>
                  <a:lnTo>
                    <a:pt x="22364" y="5715"/>
                  </a:lnTo>
                  <a:lnTo>
                    <a:pt x="22364" y="5334"/>
                  </a:lnTo>
                  <a:lnTo>
                    <a:pt x="21196" y="5334"/>
                  </a:lnTo>
                  <a:lnTo>
                    <a:pt x="21196" y="5207"/>
                  </a:lnTo>
                  <a:lnTo>
                    <a:pt x="10109" y="5207"/>
                  </a:lnTo>
                  <a:lnTo>
                    <a:pt x="10109" y="4826"/>
                  </a:lnTo>
                  <a:close/>
                </a:path>
                <a:path w="52704" h="31114">
                  <a:moveTo>
                    <a:pt x="46291" y="5334"/>
                  </a:moveTo>
                  <a:lnTo>
                    <a:pt x="46291" y="5715"/>
                  </a:lnTo>
                  <a:lnTo>
                    <a:pt x="46672" y="5715"/>
                  </a:lnTo>
                  <a:lnTo>
                    <a:pt x="46291" y="5334"/>
                  </a:lnTo>
                  <a:close/>
                </a:path>
                <a:path w="52704" h="31114">
                  <a:moveTo>
                    <a:pt x="47840" y="5207"/>
                  </a:moveTo>
                  <a:lnTo>
                    <a:pt x="47459" y="5207"/>
                  </a:lnTo>
                  <a:lnTo>
                    <a:pt x="47459" y="5715"/>
                  </a:lnTo>
                  <a:lnTo>
                    <a:pt x="52311" y="5715"/>
                  </a:lnTo>
                  <a:lnTo>
                    <a:pt x="52311" y="5334"/>
                  </a:lnTo>
                  <a:lnTo>
                    <a:pt x="48234" y="5334"/>
                  </a:lnTo>
                  <a:lnTo>
                    <a:pt x="47840" y="5207"/>
                  </a:lnTo>
                  <a:close/>
                </a:path>
                <a:path w="52704" h="31114">
                  <a:moveTo>
                    <a:pt x="21970" y="5207"/>
                  </a:moveTo>
                  <a:lnTo>
                    <a:pt x="21589" y="5207"/>
                  </a:lnTo>
                  <a:lnTo>
                    <a:pt x="21589" y="5334"/>
                  </a:lnTo>
                  <a:lnTo>
                    <a:pt x="21970" y="5334"/>
                  </a:lnTo>
                  <a:lnTo>
                    <a:pt x="21970" y="5207"/>
                  </a:lnTo>
                  <a:close/>
                </a:path>
                <a:path w="52704" h="31114">
                  <a:moveTo>
                    <a:pt x="52704" y="4826"/>
                  </a:moveTo>
                  <a:lnTo>
                    <a:pt x="48615" y="4826"/>
                  </a:lnTo>
                  <a:lnTo>
                    <a:pt x="48615" y="5207"/>
                  </a:lnTo>
                  <a:lnTo>
                    <a:pt x="48234" y="5207"/>
                  </a:lnTo>
                  <a:lnTo>
                    <a:pt x="48615" y="5334"/>
                  </a:lnTo>
                  <a:lnTo>
                    <a:pt x="52311" y="5334"/>
                  </a:lnTo>
                  <a:lnTo>
                    <a:pt x="52704" y="5207"/>
                  </a:lnTo>
                  <a:lnTo>
                    <a:pt x="52704" y="4826"/>
                  </a:lnTo>
                  <a:close/>
                </a:path>
                <a:path w="52704" h="31114">
                  <a:moveTo>
                    <a:pt x="10502" y="4826"/>
                  </a:moveTo>
                  <a:lnTo>
                    <a:pt x="10109" y="5207"/>
                  </a:lnTo>
                  <a:lnTo>
                    <a:pt x="10502" y="5207"/>
                  </a:lnTo>
                  <a:lnTo>
                    <a:pt x="10502" y="4826"/>
                  </a:lnTo>
                  <a:close/>
                </a:path>
                <a:path w="52704" h="31114">
                  <a:moveTo>
                    <a:pt x="11087" y="4826"/>
                  </a:moveTo>
                  <a:lnTo>
                    <a:pt x="10502" y="4826"/>
                  </a:lnTo>
                  <a:lnTo>
                    <a:pt x="10502" y="5207"/>
                  </a:lnTo>
                  <a:lnTo>
                    <a:pt x="11087" y="5207"/>
                  </a:lnTo>
                  <a:lnTo>
                    <a:pt x="11087" y="4826"/>
                  </a:lnTo>
                  <a:close/>
                </a:path>
                <a:path w="52704" h="31114">
                  <a:moveTo>
                    <a:pt x="13411" y="4445"/>
                  </a:moveTo>
                  <a:lnTo>
                    <a:pt x="11468" y="4445"/>
                  </a:lnTo>
                  <a:lnTo>
                    <a:pt x="11087" y="4826"/>
                  </a:lnTo>
                  <a:lnTo>
                    <a:pt x="11087" y="5207"/>
                  </a:lnTo>
                  <a:lnTo>
                    <a:pt x="13030" y="5207"/>
                  </a:lnTo>
                  <a:lnTo>
                    <a:pt x="13030" y="4826"/>
                  </a:lnTo>
                  <a:lnTo>
                    <a:pt x="13411" y="4826"/>
                  </a:lnTo>
                  <a:lnTo>
                    <a:pt x="13411" y="4445"/>
                  </a:lnTo>
                  <a:close/>
                </a:path>
                <a:path w="52704" h="31114">
                  <a:moveTo>
                    <a:pt x="13804" y="4826"/>
                  </a:moveTo>
                  <a:lnTo>
                    <a:pt x="13030" y="4826"/>
                  </a:lnTo>
                  <a:lnTo>
                    <a:pt x="13030" y="5207"/>
                  </a:lnTo>
                  <a:lnTo>
                    <a:pt x="13804" y="5207"/>
                  </a:lnTo>
                  <a:lnTo>
                    <a:pt x="13804" y="4826"/>
                  </a:lnTo>
                  <a:close/>
                </a:path>
                <a:path w="52704" h="31114">
                  <a:moveTo>
                    <a:pt x="15366" y="4826"/>
                  </a:moveTo>
                  <a:lnTo>
                    <a:pt x="13804" y="4826"/>
                  </a:lnTo>
                  <a:lnTo>
                    <a:pt x="13804" y="5207"/>
                  </a:lnTo>
                  <a:lnTo>
                    <a:pt x="15366" y="5207"/>
                  </a:lnTo>
                  <a:lnTo>
                    <a:pt x="15366" y="4826"/>
                  </a:lnTo>
                  <a:close/>
                </a:path>
                <a:path w="52704" h="31114">
                  <a:moveTo>
                    <a:pt x="15366" y="4826"/>
                  </a:moveTo>
                  <a:lnTo>
                    <a:pt x="15366" y="5207"/>
                  </a:lnTo>
                  <a:lnTo>
                    <a:pt x="15747" y="5207"/>
                  </a:lnTo>
                  <a:lnTo>
                    <a:pt x="15366" y="4826"/>
                  </a:lnTo>
                  <a:close/>
                </a:path>
                <a:path w="52704" h="31114">
                  <a:moveTo>
                    <a:pt x="16332" y="4445"/>
                  </a:moveTo>
                  <a:lnTo>
                    <a:pt x="15951" y="4445"/>
                  </a:lnTo>
                  <a:lnTo>
                    <a:pt x="15951" y="4826"/>
                  </a:lnTo>
                  <a:lnTo>
                    <a:pt x="15747" y="4826"/>
                  </a:lnTo>
                  <a:lnTo>
                    <a:pt x="15747" y="5207"/>
                  </a:lnTo>
                  <a:lnTo>
                    <a:pt x="16332" y="5207"/>
                  </a:lnTo>
                  <a:lnTo>
                    <a:pt x="16332" y="4445"/>
                  </a:lnTo>
                  <a:close/>
                </a:path>
                <a:path w="52704" h="31114">
                  <a:moveTo>
                    <a:pt x="17500" y="4826"/>
                  </a:moveTo>
                  <a:lnTo>
                    <a:pt x="17106" y="4826"/>
                  </a:lnTo>
                  <a:lnTo>
                    <a:pt x="16725" y="5207"/>
                  </a:lnTo>
                  <a:lnTo>
                    <a:pt x="17500" y="5207"/>
                  </a:lnTo>
                  <a:lnTo>
                    <a:pt x="17500" y="4826"/>
                  </a:lnTo>
                  <a:close/>
                </a:path>
                <a:path w="52704" h="31114">
                  <a:moveTo>
                    <a:pt x="18275" y="4826"/>
                  </a:moveTo>
                  <a:lnTo>
                    <a:pt x="17500" y="4826"/>
                  </a:lnTo>
                  <a:lnTo>
                    <a:pt x="17500" y="5207"/>
                  </a:lnTo>
                  <a:lnTo>
                    <a:pt x="18275" y="5207"/>
                  </a:lnTo>
                  <a:lnTo>
                    <a:pt x="18275" y="4826"/>
                  </a:lnTo>
                  <a:close/>
                </a:path>
                <a:path w="52704" h="31114">
                  <a:moveTo>
                    <a:pt x="18275" y="4826"/>
                  </a:moveTo>
                  <a:lnTo>
                    <a:pt x="18275" y="5207"/>
                  </a:lnTo>
                  <a:lnTo>
                    <a:pt x="18668" y="5207"/>
                  </a:lnTo>
                  <a:lnTo>
                    <a:pt x="18275" y="4826"/>
                  </a:lnTo>
                  <a:close/>
                </a:path>
                <a:path w="52704" h="31114">
                  <a:moveTo>
                    <a:pt x="21196" y="4826"/>
                  </a:moveTo>
                  <a:lnTo>
                    <a:pt x="18668" y="4826"/>
                  </a:lnTo>
                  <a:lnTo>
                    <a:pt x="18668" y="5207"/>
                  </a:lnTo>
                  <a:lnTo>
                    <a:pt x="21196" y="5207"/>
                  </a:lnTo>
                  <a:lnTo>
                    <a:pt x="21196" y="4826"/>
                  </a:lnTo>
                  <a:close/>
                </a:path>
                <a:path w="52704" h="31114">
                  <a:moveTo>
                    <a:pt x="43370" y="4826"/>
                  </a:moveTo>
                  <a:lnTo>
                    <a:pt x="23914" y="4826"/>
                  </a:lnTo>
                  <a:lnTo>
                    <a:pt x="23914" y="5207"/>
                  </a:lnTo>
                  <a:lnTo>
                    <a:pt x="43370" y="5207"/>
                  </a:lnTo>
                  <a:lnTo>
                    <a:pt x="43370" y="4826"/>
                  </a:lnTo>
                  <a:close/>
                </a:path>
                <a:path w="52704" h="31114">
                  <a:moveTo>
                    <a:pt x="45123" y="4826"/>
                  </a:moveTo>
                  <a:lnTo>
                    <a:pt x="43764" y="4826"/>
                  </a:lnTo>
                  <a:lnTo>
                    <a:pt x="43764" y="5207"/>
                  </a:lnTo>
                  <a:lnTo>
                    <a:pt x="45123" y="5207"/>
                  </a:lnTo>
                  <a:lnTo>
                    <a:pt x="45123" y="4826"/>
                  </a:lnTo>
                  <a:close/>
                </a:path>
                <a:path w="52704" h="31114">
                  <a:moveTo>
                    <a:pt x="8940" y="4064"/>
                  </a:moveTo>
                  <a:lnTo>
                    <a:pt x="4864" y="4064"/>
                  </a:lnTo>
                  <a:lnTo>
                    <a:pt x="4864" y="4826"/>
                  </a:lnTo>
                  <a:lnTo>
                    <a:pt x="9334" y="4826"/>
                  </a:lnTo>
                  <a:lnTo>
                    <a:pt x="8940" y="4445"/>
                  </a:lnTo>
                  <a:lnTo>
                    <a:pt x="8940" y="4064"/>
                  </a:lnTo>
                  <a:close/>
                </a:path>
                <a:path w="52704" h="31114">
                  <a:moveTo>
                    <a:pt x="20421" y="4064"/>
                  </a:moveTo>
                  <a:lnTo>
                    <a:pt x="20218" y="4445"/>
                  </a:lnTo>
                  <a:lnTo>
                    <a:pt x="19443" y="4445"/>
                  </a:lnTo>
                  <a:lnTo>
                    <a:pt x="19443" y="4826"/>
                  </a:lnTo>
                  <a:lnTo>
                    <a:pt x="20802" y="4826"/>
                  </a:lnTo>
                  <a:lnTo>
                    <a:pt x="20421" y="4445"/>
                  </a:lnTo>
                  <a:lnTo>
                    <a:pt x="20421" y="4064"/>
                  </a:lnTo>
                  <a:close/>
                </a:path>
                <a:path w="52704" h="31114">
                  <a:moveTo>
                    <a:pt x="40258" y="2921"/>
                  </a:moveTo>
                  <a:lnTo>
                    <a:pt x="39484" y="3683"/>
                  </a:lnTo>
                  <a:lnTo>
                    <a:pt x="39281" y="4064"/>
                  </a:lnTo>
                  <a:lnTo>
                    <a:pt x="39281" y="4445"/>
                  </a:lnTo>
                  <a:lnTo>
                    <a:pt x="24307" y="4445"/>
                  </a:lnTo>
                  <a:lnTo>
                    <a:pt x="24307" y="4826"/>
                  </a:lnTo>
                  <a:lnTo>
                    <a:pt x="42976" y="4826"/>
                  </a:lnTo>
                  <a:lnTo>
                    <a:pt x="42595" y="4445"/>
                  </a:lnTo>
                  <a:lnTo>
                    <a:pt x="24701" y="4445"/>
                  </a:lnTo>
                  <a:lnTo>
                    <a:pt x="24701" y="4064"/>
                  </a:lnTo>
                  <a:lnTo>
                    <a:pt x="42202" y="4064"/>
                  </a:lnTo>
                  <a:lnTo>
                    <a:pt x="42202" y="3683"/>
                  </a:lnTo>
                  <a:lnTo>
                    <a:pt x="41033" y="3683"/>
                  </a:lnTo>
                  <a:lnTo>
                    <a:pt x="40652" y="3302"/>
                  </a:lnTo>
                  <a:lnTo>
                    <a:pt x="40258" y="3302"/>
                  </a:lnTo>
                  <a:lnTo>
                    <a:pt x="40258" y="2921"/>
                  </a:lnTo>
                  <a:close/>
                </a:path>
                <a:path w="52704" h="31114">
                  <a:moveTo>
                    <a:pt x="49199" y="4445"/>
                  </a:moveTo>
                  <a:lnTo>
                    <a:pt x="48818" y="4826"/>
                  </a:lnTo>
                  <a:lnTo>
                    <a:pt x="49199" y="4826"/>
                  </a:lnTo>
                  <a:lnTo>
                    <a:pt x="49199" y="4445"/>
                  </a:lnTo>
                  <a:close/>
                </a:path>
                <a:path w="52704" h="31114">
                  <a:moveTo>
                    <a:pt x="49199" y="4445"/>
                  </a:moveTo>
                  <a:lnTo>
                    <a:pt x="49199" y="4826"/>
                  </a:lnTo>
                  <a:lnTo>
                    <a:pt x="49593" y="4826"/>
                  </a:lnTo>
                  <a:lnTo>
                    <a:pt x="49199" y="4445"/>
                  </a:lnTo>
                  <a:close/>
                </a:path>
                <a:path w="52704" h="31114">
                  <a:moveTo>
                    <a:pt x="51155" y="3683"/>
                  </a:moveTo>
                  <a:lnTo>
                    <a:pt x="50761" y="4064"/>
                  </a:lnTo>
                  <a:lnTo>
                    <a:pt x="49987" y="4064"/>
                  </a:lnTo>
                  <a:lnTo>
                    <a:pt x="50368" y="4445"/>
                  </a:lnTo>
                  <a:lnTo>
                    <a:pt x="50368" y="4826"/>
                  </a:lnTo>
                  <a:lnTo>
                    <a:pt x="52311" y="4826"/>
                  </a:lnTo>
                  <a:lnTo>
                    <a:pt x="52311" y="4445"/>
                  </a:lnTo>
                  <a:lnTo>
                    <a:pt x="51930" y="4445"/>
                  </a:lnTo>
                  <a:lnTo>
                    <a:pt x="51155" y="3683"/>
                  </a:lnTo>
                  <a:close/>
                </a:path>
                <a:path w="52704" h="31114">
                  <a:moveTo>
                    <a:pt x="12636" y="4064"/>
                  </a:moveTo>
                  <a:lnTo>
                    <a:pt x="12255" y="4064"/>
                  </a:lnTo>
                  <a:lnTo>
                    <a:pt x="12255" y="4445"/>
                  </a:lnTo>
                  <a:lnTo>
                    <a:pt x="12636" y="4445"/>
                  </a:lnTo>
                  <a:lnTo>
                    <a:pt x="12636" y="4064"/>
                  </a:lnTo>
                  <a:close/>
                </a:path>
                <a:path w="52704" h="31114">
                  <a:moveTo>
                    <a:pt x="25285" y="4064"/>
                  </a:moveTo>
                  <a:lnTo>
                    <a:pt x="24701" y="4064"/>
                  </a:lnTo>
                  <a:lnTo>
                    <a:pt x="24701" y="4445"/>
                  </a:lnTo>
                  <a:lnTo>
                    <a:pt x="25285" y="4445"/>
                  </a:lnTo>
                  <a:lnTo>
                    <a:pt x="25285" y="4064"/>
                  </a:lnTo>
                  <a:close/>
                </a:path>
                <a:path w="52704" h="31114">
                  <a:moveTo>
                    <a:pt x="26060" y="4064"/>
                  </a:moveTo>
                  <a:lnTo>
                    <a:pt x="25666" y="4064"/>
                  </a:lnTo>
                  <a:lnTo>
                    <a:pt x="25666" y="4445"/>
                  </a:lnTo>
                  <a:lnTo>
                    <a:pt x="26060" y="4445"/>
                  </a:lnTo>
                  <a:lnTo>
                    <a:pt x="26060" y="4064"/>
                  </a:lnTo>
                  <a:close/>
                </a:path>
                <a:path w="52704" h="31114">
                  <a:moveTo>
                    <a:pt x="26835" y="3302"/>
                  </a:moveTo>
                  <a:lnTo>
                    <a:pt x="26454" y="3683"/>
                  </a:lnTo>
                  <a:lnTo>
                    <a:pt x="26454" y="4445"/>
                  </a:lnTo>
                  <a:lnTo>
                    <a:pt x="34416" y="4445"/>
                  </a:lnTo>
                  <a:lnTo>
                    <a:pt x="34416" y="3683"/>
                  </a:lnTo>
                  <a:lnTo>
                    <a:pt x="26835" y="3683"/>
                  </a:lnTo>
                  <a:lnTo>
                    <a:pt x="26835" y="3302"/>
                  </a:lnTo>
                  <a:close/>
                </a:path>
                <a:path w="52704" h="31114">
                  <a:moveTo>
                    <a:pt x="36563" y="2921"/>
                  </a:moveTo>
                  <a:lnTo>
                    <a:pt x="36169" y="3302"/>
                  </a:lnTo>
                  <a:lnTo>
                    <a:pt x="35394" y="3302"/>
                  </a:lnTo>
                  <a:lnTo>
                    <a:pt x="35394" y="4064"/>
                  </a:lnTo>
                  <a:lnTo>
                    <a:pt x="35001" y="4445"/>
                  </a:lnTo>
                  <a:lnTo>
                    <a:pt x="37337" y="4445"/>
                  </a:lnTo>
                  <a:lnTo>
                    <a:pt x="37337" y="4064"/>
                  </a:lnTo>
                  <a:lnTo>
                    <a:pt x="36956" y="4064"/>
                  </a:lnTo>
                  <a:lnTo>
                    <a:pt x="36956" y="3683"/>
                  </a:lnTo>
                  <a:lnTo>
                    <a:pt x="36563" y="3302"/>
                  </a:lnTo>
                  <a:lnTo>
                    <a:pt x="36563" y="2921"/>
                  </a:lnTo>
                  <a:close/>
                </a:path>
                <a:path w="52704" h="31114">
                  <a:moveTo>
                    <a:pt x="5245" y="3683"/>
                  </a:moveTo>
                  <a:lnTo>
                    <a:pt x="5245" y="4064"/>
                  </a:lnTo>
                  <a:lnTo>
                    <a:pt x="5638" y="4064"/>
                  </a:lnTo>
                  <a:lnTo>
                    <a:pt x="5245" y="3683"/>
                  </a:lnTo>
                  <a:close/>
                </a:path>
                <a:path w="52704" h="31114">
                  <a:moveTo>
                    <a:pt x="6222" y="3302"/>
                  </a:moveTo>
                  <a:lnTo>
                    <a:pt x="6019" y="3302"/>
                  </a:lnTo>
                  <a:lnTo>
                    <a:pt x="6019" y="4064"/>
                  </a:lnTo>
                  <a:lnTo>
                    <a:pt x="8559" y="4064"/>
                  </a:lnTo>
                  <a:lnTo>
                    <a:pt x="8166" y="3683"/>
                  </a:lnTo>
                  <a:lnTo>
                    <a:pt x="6222" y="3683"/>
                  </a:lnTo>
                  <a:lnTo>
                    <a:pt x="6222" y="3302"/>
                  </a:lnTo>
                  <a:close/>
                </a:path>
                <a:path w="52704" h="31114">
                  <a:moveTo>
                    <a:pt x="50368" y="3683"/>
                  </a:moveTo>
                  <a:lnTo>
                    <a:pt x="50368" y="4064"/>
                  </a:lnTo>
                  <a:lnTo>
                    <a:pt x="50761" y="4064"/>
                  </a:lnTo>
                  <a:lnTo>
                    <a:pt x="50368" y="3683"/>
                  </a:lnTo>
                  <a:close/>
                </a:path>
                <a:path w="52704" h="31114">
                  <a:moveTo>
                    <a:pt x="7772" y="2921"/>
                  </a:moveTo>
                  <a:lnTo>
                    <a:pt x="6997" y="2921"/>
                  </a:lnTo>
                  <a:lnTo>
                    <a:pt x="6997" y="3302"/>
                  </a:lnTo>
                  <a:lnTo>
                    <a:pt x="6603" y="3302"/>
                  </a:lnTo>
                  <a:lnTo>
                    <a:pt x="6603" y="3683"/>
                  </a:lnTo>
                  <a:lnTo>
                    <a:pt x="7772" y="3683"/>
                  </a:lnTo>
                  <a:lnTo>
                    <a:pt x="7772" y="2921"/>
                  </a:lnTo>
                  <a:close/>
                </a:path>
                <a:path w="52704" h="31114">
                  <a:moveTo>
                    <a:pt x="34416" y="2921"/>
                  </a:moveTo>
                  <a:lnTo>
                    <a:pt x="27228" y="2921"/>
                  </a:lnTo>
                  <a:lnTo>
                    <a:pt x="26835" y="3302"/>
                  </a:lnTo>
                  <a:lnTo>
                    <a:pt x="26835" y="3683"/>
                  </a:lnTo>
                  <a:lnTo>
                    <a:pt x="34035" y="3683"/>
                  </a:lnTo>
                  <a:lnTo>
                    <a:pt x="34035" y="3302"/>
                  </a:lnTo>
                  <a:lnTo>
                    <a:pt x="34416" y="3302"/>
                  </a:lnTo>
                  <a:lnTo>
                    <a:pt x="34416" y="2921"/>
                  </a:lnTo>
                  <a:close/>
                </a:path>
                <a:path w="52704" h="31114">
                  <a:moveTo>
                    <a:pt x="33642" y="1778"/>
                  </a:moveTo>
                  <a:lnTo>
                    <a:pt x="28778" y="1778"/>
                  </a:lnTo>
                  <a:lnTo>
                    <a:pt x="28778" y="2159"/>
                  </a:lnTo>
                  <a:lnTo>
                    <a:pt x="28397" y="2921"/>
                  </a:lnTo>
                  <a:lnTo>
                    <a:pt x="34035" y="2921"/>
                  </a:lnTo>
                  <a:lnTo>
                    <a:pt x="34035" y="2540"/>
                  </a:lnTo>
                  <a:lnTo>
                    <a:pt x="33642" y="2540"/>
                  </a:lnTo>
                  <a:lnTo>
                    <a:pt x="33261" y="2159"/>
                  </a:lnTo>
                  <a:lnTo>
                    <a:pt x="33642" y="1778"/>
                  </a:lnTo>
                  <a:close/>
                </a:path>
                <a:path w="52704" h="31114">
                  <a:moveTo>
                    <a:pt x="33642" y="2159"/>
                  </a:moveTo>
                  <a:lnTo>
                    <a:pt x="33642" y="2540"/>
                  </a:lnTo>
                  <a:lnTo>
                    <a:pt x="34035" y="2540"/>
                  </a:lnTo>
                  <a:lnTo>
                    <a:pt x="33642" y="2159"/>
                  </a:lnTo>
                  <a:close/>
                </a:path>
                <a:path w="52704" h="31114">
                  <a:moveTo>
                    <a:pt x="33261" y="1397"/>
                  </a:moveTo>
                  <a:lnTo>
                    <a:pt x="29171" y="1397"/>
                  </a:lnTo>
                  <a:lnTo>
                    <a:pt x="29171" y="1778"/>
                  </a:lnTo>
                  <a:lnTo>
                    <a:pt x="33261" y="1778"/>
                  </a:lnTo>
                  <a:lnTo>
                    <a:pt x="33261" y="1397"/>
                  </a:lnTo>
                  <a:close/>
                </a:path>
                <a:path w="52704" h="31114">
                  <a:moveTo>
                    <a:pt x="32867" y="1016"/>
                  </a:moveTo>
                  <a:lnTo>
                    <a:pt x="29171" y="1016"/>
                  </a:lnTo>
                  <a:lnTo>
                    <a:pt x="28778" y="1397"/>
                  </a:lnTo>
                  <a:lnTo>
                    <a:pt x="32867" y="1397"/>
                  </a:lnTo>
                  <a:lnTo>
                    <a:pt x="32867" y="1016"/>
                  </a:lnTo>
                  <a:close/>
                </a:path>
                <a:path w="52704" h="31114">
                  <a:moveTo>
                    <a:pt x="30530" y="0"/>
                  </a:moveTo>
                  <a:lnTo>
                    <a:pt x="30149" y="381"/>
                  </a:lnTo>
                  <a:lnTo>
                    <a:pt x="29565" y="381"/>
                  </a:lnTo>
                  <a:lnTo>
                    <a:pt x="28778" y="762"/>
                  </a:lnTo>
                  <a:lnTo>
                    <a:pt x="28778" y="1016"/>
                  </a:lnTo>
                  <a:lnTo>
                    <a:pt x="31305" y="1016"/>
                  </a:lnTo>
                  <a:lnTo>
                    <a:pt x="31305" y="762"/>
                  </a:lnTo>
                  <a:lnTo>
                    <a:pt x="30924" y="762"/>
                  </a:lnTo>
                  <a:lnTo>
                    <a:pt x="30530" y="381"/>
                  </a:lnTo>
                  <a:lnTo>
                    <a:pt x="30530" y="0"/>
                  </a:lnTo>
                  <a:close/>
                </a:path>
                <a:path w="52704" h="31114">
                  <a:moveTo>
                    <a:pt x="32092" y="762"/>
                  </a:moveTo>
                  <a:lnTo>
                    <a:pt x="31699" y="1016"/>
                  </a:lnTo>
                  <a:lnTo>
                    <a:pt x="32092" y="1016"/>
                  </a:lnTo>
                  <a:lnTo>
                    <a:pt x="32092" y="762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9" name="object 3439"/>
            <p:cNvSpPr/>
            <p:nvPr/>
          </p:nvSpPr>
          <p:spPr>
            <a:xfrm>
              <a:off x="4002009" y="2053192"/>
              <a:ext cx="52705" cy="31115"/>
            </a:xfrm>
            <a:custGeom>
              <a:avLst/>
              <a:gdLst/>
              <a:ahLst/>
              <a:cxnLst/>
              <a:rect l="l" t="t" r="r" b="b"/>
              <a:pathLst>
                <a:path w="52704" h="31114">
                  <a:moveTo>
                    <a:pt x="52704" y="10172"/>
                  </a:moveTo>
                  <a:lnTo>
                    <a:pt x="52311" y="10553"/>
                  </a:lnTo>
                  <a:lnTo>
                    <a:pt x="52311" y="10172"/>
                  </a:lnTo>
                  <a:lnTo>
                    <a:pt x="52311" y="10553"/>
                  </a:lnTo>
                  <a:lnTo>
                    <a:pt x="51930" y="10553"/>
                  </a:lnTo>
                  <a:lnTo>
                    <a:pt x="51536" y="10553"/>
                  </a:lnTo>
                  <a:lnTo>
                    <a:pt x="51155" y="10553"/>
                  </a:lnTo>
                  <a:lnTo>
                    <a:pt x="50761" y="10553"/>
                  </a:lnTo>
                  <a:lnTo>
                    <a:pt x="50761" y="10172"/>
                  </a:lnTo>
                  <a:lnTo>
                    <a:pt x="50761" y="10553"/>
                  </a:lnTo>
                  <a:lnTo>
                    <a:pt x="50368" y="10553"/>
                  </a:lnTo>
                  <a:lnTo>
                    <a:pt x="49987" y="10553"/>
                  </a:lnTo>
                  <a:lnTo>
                    <a:pt x="49987" y="10934"/>
                  </a:lnTo>
                  <a:lnTo>
                    <a:pt x="49987" y="11328"/>
                  </a:lnTo>
                  <a:lnTo>
                    <a:pt x="49987" y="11709"/>
                  </a:lnTo>
                  <a:lnTo>
                    <a:pt x="49593" y="11709"/>
                  </a:lnTo>
                  <a:lnTo>
                    <a:pt x="49593" y="11328"/>
                  </a:lnTo>
                  <a:lnTo>
                    <a:pt x="49593" y="11709"/>
                  </a:lnTo>
                  <a:lnTo>
                    <a:pt x="49199" y="11709"/>
                  </a:lnTo>
                  <a:lnTo>
                    <a:pt x="48818" y="11709"/>
                  </a:lnTo>
                  <a:lnTo>
                    <a:pt x="49199" y="12090"/>
                  </a:lnTo>
                  <a:lnTo>
                    <a:pt x="49199" y="12471"/>
                  </a:lnTo>
                  <a:lnTo>
                    <a:pt x="49199" y="12865"/>
                  </a:lnTo>
                  <a:lnTo>
                    <a:pt x="49593" y="12865"/>
                  </a:lnTo>
                  <a:lnTo>
                    <a:pt x="49593" y="13246"/>
                  </a:lnTo>
                  <a:lnTo>
                    <a:pt x="49593" y="13627"/>
                  </a:lnTo>
                  <a:lnTo>
                    <a:pt x="49593" y="14008"/>
                  </a:lnTo>
                  <a:lnTo>
                    <a:pt x="49593" y="14401"/>
                  </a:lnTo>
                  <a:lnTo>
                    <a:pt x="49987" y="14401"/>
                  </a:lnTo>
                  <a:lnTo>
                    <a:pt x="49987" y="14782"/>
                  </a:lnTo>
                  <a:lnTo>
                    <a:pt x="49593" y="14782"/>
                  </a:lnTo>
                  <a:lnTo>
                    <a:pt x="49199" y="14401"/>
                  </a:lnTo>
                  <a:lnTo>
                    <a:pt x="48818" y="14401"/>
                  </a:lnTo>
                  <a:lnTo>
                    <a:pt x="48818" y="14782"/>
                  </a:lnTo>
                  <a:lnTo>
                    <a:pt x="48615" y="14401"/>
                  </a:lnTo>
                  <a:lnTo>
                    <a:pt x="48615" y="14782"/>
                  </a:lnTo>
                  <a:lnTo>
                    <a:pt x="48234" y="14973"/>
                  </a:lnTo>
                  <a:lnTo>
                    <a:pt x="48615" y="14973"/>
                  </a:lnTo>
                  <a:lnTo>
                    <a:pt x="48234" y="14973"/>
                  </a:lnTo>
                  <a:lnTo>
                    <a:pt x="47840" y="14973"/>
                  </a:lnTo>
                  <a:lnTo>
                    <a:pt x="47840" y="14782"/>
                  </a:lnTo>
                  <a:lnTo>
                    <a:pt x="47459" y="14782"/>
                  </a:lnTo>
                  <a:lnTo>
                    <a:pt x="47459" y="14401"/>
                  </a:lnTo>
                  <a:lnTo>
                    <a:pt x="47459" y="14782"/>
                  </a:lnTo>
                  <a:lnTo>
                    <a:pt x="47066" y="14782"/>
                  </a:lnTo>
                  <a:lnTo>
                    <a:pt x="47066" y="14973"/>
                  </a:lnTo>
                  <a:lnTo>
                    <a:pt x="47459" y="14973"/>
                  </a:lnTo>
                  <a:lnTo>
                    <a:pt x="47459" y="15354"/>
                  </a:lnTo>
                  <a:lnTo>
                    <a:pt x="47066" y="15354"/>
                  </a:lnTo>
                  <a:lnTo>
                    <a:pt x="47459" y="15748"/>
                  </a:lnTo>
                  <a:lnTo>
                    <a:pt x="47066" y="15354"/>
                  </a:lnTo>
                  <a:lnTo>
                    <a:pt x="47066" y="15748"/>
                  </a:lnTo>
                  <a:lnTo>
                    <a:pt x="47066" y="15354"/>
                  </a:lnTo>
                  <a:lnTo>
                    <a:pt x="46672" y="15354"/>
                  </a:lnTo>
                  <a:lnTo>
                    <a:pt x="46672" y="15748"/>
                  </a:lnTo>
                  <a:lnTo>
                    <a:pt x="47066" y="15748"/>
                  </a:lnTo>
                  <a:lnTo>
                    <a:pt x="47066" y="16129"/>
                  </a:lnTo>
                  <a:lnTo>
                    <a:pt x="46672" y="16129"/>
                  </a:lnTo>
                  <a:lnTo>
                    <a:pt x="46672" y="16510"/>
                  </a:lnTo>
                  <a:lnTo>
                    <a:pt x="46291" y="16129"/>
                  </a:lnTo>
                  <a:lnTo>
                    <a:pt x="46291" y="16510"/>
                  </a:lnTo>
                  <a:lnTo>
                    <a:pt x="46672" y="16510"/>
                  </a:lnTo>
                  <a:lnTo>
                    <a:pt x="46672" y="16891"/>
                  </a:lnTo>
                  <a:lnTo>
                    <a:pt x="46672" y="19773"/>
                  </a:lnTo>
                  <a:lnTo>
                    <a:pt x="47066" y="19773"/>
                  </a:lnTo>
                  <a:lnTo>
                    <a:pt x="47066" y="20154"/>
                  </a:lnTo>
                  <a:lnTo>
                    <a:pt x="47066" y="20535"/>
                  </a:lnTo>
                  <a:lnTo>
                    <a:pt x="46672" y="20535"/>
                  </a:lnTo>
                  <a:lnTo>
                    <a:pt x="46672" y="20929"/>
                  </a:lnTo>
                  <a:lnTo>
                    <a:pt x="46291" y="20929"/>
                  </a:lnTo>
                  <a:lnTo>
                    <a:pt x="46291" y="21310"/>
                  </a:lnTo>
                  <a:lnTo>
                    <a:pt x="46291" y="21691"/>
                  </a:lnTo>
                  <a:lnTo>
                    <a:pt x="45897" y="21691"/>
                  </a:lnTo>
                  <a:lnTo>
                    <a:pt x="45897" y="22072"/>
                  </a:lnTo>
                  <a:lnTo>
                    <a:pt x="45897" y="22466"/>
                  </a:lnTo>
                  <a:lnTo>
                    <a:pt x="45897" y="22847"/>
                  </a:lnTo>
                  <a:lnTo>
                    <a:pt x="45897" y="23228"/>
                  </a:lnTo>
                  <a:lnTo>
                    <a:pt x="45897" y="23609"/>
                  </a:lnTo>
                  <a:lnTo>
                    <a:pt x="46291" y="23609"/>
                  </a:lnTo>
                  <a:lnTo>
                    <a:pt x="46291" y="24003"/>
                  </a:lnTo>
                  <a:lnTo>
                    <a:pt x="46672" y="24384"/>
                  </a:lnTo>
                  <a:lnTo>
                    <a:pt x="47066" y="24003"/>
                  </a:lnTo>
                  <a:lnTo>
                    <a:pt x="47066" y="24384"/>
                  </a:lnTo>
                  <a:lnTo>
                    <a:pt x="47459" y="24384"/>
                  </a:lnTo>
                  <a:lnTo>
                    <a:pt x="47840" y="24384"/>
                  </a:lnTo>
                  <a:lnTo>
                    <a:pt x="47840" y="24574"/>
                  </a:lnTo>
                  <a:lnTo>
                    <a:pt x="47459" y="24955"/>
                  </a:lnTo>
                  <a:lnTo>
                    <a:pt x="47459" y="25336"/>
                  </a:lnTo>
                  <a:lnTo>
                    <a:pt x="47066" y="25336"/>
                  </a:lnTo>
                  <a:lnTo>
                    <a:pt x="47066" y="25730"/>
                  </a:lnTo>
                  <a:lnTo>
                    <a:pt x="47066" y="25336"/>
                  </a:lnTo>
                  <a:lnTo>
                    <a:pt x="46672" y="25336"/>
                  </a:lnTo>
                  <a:lnTo>
                    <a:pt x="46672" y="25730"/>
                  </a:lnTo>
                  <a:lnTo>
                    <a:pt x="46672" y="25336"/>
                  </a:lnTo>
                  <a:lnTo>
                    <a:pt x="46291" y="25336"/>
                  </a:lnTo>
                  <a:lnTo>
                    <a:pt x="45897" y="25336"/>
                  </a:lnTo>
                  <a:lnTo>
                    <a:pt x="45897" y="25730"/>
                  </a:lnTo>
                  <a:lnTo>
                    <a:pt x="45504" y="25730"/>
                  </a:lnTo>
                  <a:lnTo>
                    <a:pt x="45504" y="26111"/>
                  </a:lnTo>
                  <a:lnTo>
                    <a:pt x="45897" y="26111"/>
                  </a:lnTo>
                  <a:lnTo>
                    <a:pt x="45897" y="26492"/>
                  </a:lnTo>
                  <a:lnTo>
                    <a:pt x="45504" y="26492"/>
                  </a:lnTo>
                  <a:lnTo>
                    <a:pt x="45504" y="26873"/>
                  </a:lnTo>
                  <a:lnTo>
                    <a:pt x="45504" y="27266"/>
                  </a:lnTo>
                  <a:lnTo>
                    <a:pt x="45123" y="27266"/>
                  </a:lnTo>
                  <a:lnTo>
                    <a:pt x="45504" y="27266"/>
                  </a:lnTo>
                  <a:lnTo>
                    <a:pt x="45504" y="27647"/>
                  </a:lnTo>
                  <a:lnTo>
                    <a:pt x="45123" y="27647"/>
                  </a:lnTo>
                  <a:lnTo>
                    <a:pt x="45123" y="28028"/>
                  </a:lnTo>
                  <a:lnTo>
                    <a:pt x="44729" y="28028"/>
                  </a:lnTo>
                  <a:lnTo>
                    <a:pt x="44335" y="28409"/>
                  </a:lnTo>
                  <a:lnTo>
                    <a:pt x="44335" y="28028"/>
                  </a:lnTo>
                  <a:lnTo>
                    <a:pt x="44145" y="28409"/>
                  </a:lnTo>
                  <a:lnTo>
                    <a:pt x="44335" y="28409"/>
                  </a:lnTo>
                  <a:lnTo>
                    <a:pt x="44145" y="28409"/>
                  </a:lnTo>
                  <a:lnTo>
                    <a:pt x="44145" y="28803"/>
                  </a:lnTo>
                  <a:lnTo>
                    <a:pt x="44335" y="28803"/>
                  </a:lnTo>
                  <a:lnTo>
                    <a:pt x="44145" y="28803"/>
                  </a:lnTo>
                  <a:lnTo>
                    <a:pt x="44145" y="29184"/>
                  </a:lnTo>
                  <a:lnTo>
                    <a:pt x="43764" y="29184"/>
                  </a:lnTo>
                  <a:lnTo>
                    <a:pt x="43370" y="29184"/>
                  </a:lnTo>
                  <a:lnTo>
                    <a:pt x="42976" y="29184"/>
                  </a:lnTo>
                  <a:lnTo>
                    <a:pt x="43370" y="29184"/>
                  </a:lnTo>
                  <a:lnTo>
                    <a:pt x="43370" y="29375"/>
                  </a:lnTo>
                  <a:lnTo>
                    <a:pt x="42976" y="29375"/>
                  </a:lnTo>
                  <a:lnTo>
                    <a:pt x="42976" y="29756"/>
                  </a:lnTo>
                  <a:lnTo>
                    <a:pt x="43370" y="29756"/>
                  </a:lnTo>
                  <a:lnTo>
                    <a:pt x="43370" y="30149"/>
                  </a:lnTo>
                  <a:lnTo>
                    <a:pt x="43764" y="30149"/>
                  </a:lnTo>
                  <a:lnTo>
                    <a:pt x="43370" y="30149"/>
                  </a:lnTo>
                  <a:lnTo>
                    <a:pt x="43370" y="30530"/>
                  </a:lnTo>
                  <a:lnTo>
                    <a:pt x="43370" y="30911"/>
                  </a:lnTo>
                  <a:lnTo>
                    <a:pt x="42976" y="30911"/>
                  </a:lnTo>
                  <a:lnTo>
                    <a:pt x="42976" y="30530"/>
                  </a:lnTo>
                  <a:lnTo>
                    <a:pt x="42595" y="30530"/>
                  </a:lnTo>
                  <a:lnTo>
                    <a:pt x="42595" y="30149"/>
                  </a:lnTo>
                  <a:lnTo>
                    <a:pt x="42202" y="30149"/>
                  </a:lnTo>
                  <a:lnTo>
                    <a:pt x="42202" y="29756"/>
                  </a:lnTo>
                  <a:lnTo>
                    <a:pt x="41808" y="29756"/>
                  </a:lnTo>
                  <a:lnTo>
                    <a:pt x="42202" y="29375"/>
                  </a:lnTo>
                  <a:lnTo>
                    <a:pt x="42202" y="29184"/>
                  </a:lnTo>
                  <a:lnTo>
                    <a:pt x="42595" y="28803"/>
                  </a:lnTo>
                  <a:lnTo>
                    <a:pt x="42202" y="28803"/>
                  </a:lnTo>
                  <a:lnTo>
                    <a:pt x="42595" y="28409"/>
                  </a:lnTo>
                  <a:lnTo>
                    <a:pt x="42202" y="28409"/>
                  </a:lnTo>
                  <a:lnTo>
                    <a:pt x="42202" y="28028"/>
                  </a:lnTo>
                  <a:lnTo>
                    <a:pt x="42202" y="27647"/>
                  </a:lnTo>
                  <a:lnTo>
                    <a:pt x="41808" y="27647"/>
                  </a:lnTo>
                  <a:lnTo>
                    <a:pt x="41808" y="27266"/>
                  </a:lnTo>
                  <a:lnTo>
                    <a:pt x="41808" y="26873"/>
                  </a:lnTo>
                  <a:lnTo>
                    <a:pt x="41427" y="26873"/>
                  </a:lnTo>
                  <a:lnTo>
                    <a:pt x="41033" y="26873"/>
                  </a:lnTo>
                  <a:lnTo>
                    <a:pt x="40652" y="26873"/>
                  </a:lnTo>
                  <a:lnTo>
                    <a:pt x="40258" y="26873"/>
                  </a:lnTo>
                  <a:lnTo>
                    <a:pt x="40258" y="27266"/>
                  </a:lnTo>
                  <a:lnTo>
                    <a:pt x="39865" y="27266"/>
                  </a:lnTo>
                  <a:lnTo>
                    <a:pt x="39865" y="27647"/>
                  </a:lnTo>
                  <a:lnTo>
                    <a:pt x="39484" y="27647"/>
                  </a:lnTo>
                  <a:lnTo>
                    <a:pt x="39484" y="28028"/>
                  </a:lnTo>
                  <a:lnTo>
                    <a:pt x="39281" y="28028"/>
                  </a:lnTo>
                  <a:lnTo>
                    <a:pt x="39281" y="27647"/>
                  </a:lnTo>
                  <a:lnTo>
                    <a:pt x="38900" y="27647"/>
                  </a:lnTo>
                  <a:lnTo>
                    <a:pt x="38506" y="27647"/>
                  </a:lnTo>
                  <a:lnTo>
                    <a:pt x="38112" y="27647"/>
                  </a:lnTo>
                  <a:lnTo>
                    <a:pt x="38112" y="27266"/>
                  </a:lnTo>
                  <a:lnTo>
                    <a:pt x="38112" y="27647"/>
                  </a:lnTo>
                  <a:lnTo>
                    <a:pt x="37731" y="27647"/>
                  </a:lnTo>
                  <a:lnTo>
                    <a:pt x="37731" y="27266"/>
                  </a:lnTo>
                  <a:lnTo>
                    <a:pt x="38112" y="27266"/>
                  </a:lnTo>
                  <a:lnTo>
                    <a:pt x="38112" y="26873"/>
                  </a:lnTo>
                  <a:lnTo>
                    <a:pt x="37731" y="27266"/>
                  </a:lnTo>
                  <a:lnTo>
                    <a:pt x="37337" y="27266"/>
                  </a:lnTo>
                  <a:lnTo>
                    <a:pt x="36956" y="27266"/>
                  </a:lnTo>
                  <a:lnTo>
                    <a:pt x="36956" y="27647"/>
                  </a:lnTo>
                  <a:lnTo>
                    <a:pt x="36956" y="28028"/>
                  </a:lnTo>
                  <a:lnTo>
                    <a:pt x="36563" y="28028"/>
                  </a:lnTo>
                  <a:lnTo>
                    <a:pt x="36563" y="28409"/>
                  </a:lnTo>
                  <a:lnTo>
                    <a:pt x="36169" y="28409"/>
                  </a:lnTo>
                  <a:lnTo>
                    <a:pt x="36169" y="28803"/>
                  </a:lnTo>
                  <a:lnTo>
                    <a:pt x="36169" y="29184"/>
                  </a:lnTo>
                  <a:lnTo>
                    <a:pt x="35788" y="29184"/>
                  </a:lnTo>
                  <a:lnTo>
                    <a:pt x="35394" y="29184"/>
                  </a:lnTo>
                  <a:lnTo>
                    <a:pt x="35394" y="29375"/>
                  </a:lnTo>
                  <a:lnTo>
                    <a:pt x="35394" y="29184"/>
                  </a:lnTo>
                  <a:lnTo>
                    <a:pt x="35394" y="29375"/>
                  </a:lnTo>
                  <a:lnTo>
                    <a:pt x="35001" y="29375"/>
                  </a:lnTo>
                  <a:lnTo>
                    <a:pt x="35001" y="29184"/>
                  </a:lnTo>
                  <a:lnTo>
                    <a:pt x="34620" y="28803"/>
                  </a:lnTo>
                  <a:lnTo>
                    <a:pt x="35001" y="28803"/>
                  </a:lnTo>
                  <a:lnTo>
                    <a:pt x="35001" y="28409"/>
                  </a:lnTo>
                  <a:lnTo>
                    <a:pt x="34620" y="28409"/>
                  </a:lnTo>
                  <a:lnTo>
                    <a:pt x="34620" y="28028"/>
                  </a:lnTo>
                  <a:lnTo>
                    <a:pt x="34416" y="28028"/>
                  </a:lnTo>
                  <a:lnTo>
                    <a:pt x="34416" y="27647"/>
                  </a:lnTo>
                  <a:lnTo>
                    <a:pt x="34416" y="28028"/>
                  </a:lnTo>
                  <a:lnTo>
                    <a:pt x="32092" y="28028"/>
                  </a:lnTo>
                  <a:lnTo>
                    <a:pt x="31699" y="27647"/>
                  </a:lnTo>
                  <a:lnTo>
                    <a:pt x="31305" y="27647"/>
                  </a:lnTo>
                  <a:lnTo>
                    <a:pt x="30924" y="27647"/>
                  </a:lnTo>
                  <a:lnTo>
                    <a:pt x="30530" y="27647"/>
                  </a:lnTo>
                  <a:lnTo>
                    <a:pt x="30149" y="27647"/>
                  </a:lnTo>
                  <a:lnTo>
                    <a:pt x="29565" y="27266"/>
                  </a:lnTo>
                  <a:lnTo>
                    <a:pt x="29565" y="27647"/>
                  </a:lnTo>
                  <a:lnTo>
                    <a:pt x="29171" y="27647"/>
                  </a:lnTo>
                  <a:lnTo>
                    <a:pt x="28778" y="27647"/>
                  </a:lnTo>
                  <a:lnTo>
                    <a:pt x="28778" y="28028"/>
                  </a:lnTo>
                  <a:lnTo>
                    <a:pt x="28778" y="27647"/>
                  </a:lnTo>
                  <a:lnTo>
                    <a:pt x="28397" y="28028"/>
                  </a:lnTo>
                  <a:lnTo>
                    <a:pt x="28397" y="27647"/>
                  </a:lnTo>
                  <a:lnTo>
                    <a:pt x="28778" y="27647"/>
                  </a:lnTo>
                  <a:lnTo>
                    <a:pt x="28778" y="27266"/>
                  </a:lnTo>
                  <a:lnTo>
                    <a:pt x="28778" y="27647"/>
                  </a:lnTo>
                  <a:lnTo>
                    <a:pt x="28778" y="27266"/>
                  </a:lnTo>
                  <a:lnTo>
                    <a:pt x="28397" y="27266"/>
                  </a:lnTo>
                  <a:lnTo>
                    <a:pt x="28003" y="26873"/>
                  </a:lnTo>
                  <a:lnTo>
                    <a:pt x="28003" y="26492"/>
                  </a:lnTo>
                  <a:lnTo>
                    <a:pt x="27609" y="26492"/>
                  </a:lnTo>
                  <a:lnTo>
                    <a:pt x="28003" y="26492"/>
                  </a:lnTo>
                  <a:lnTo>
                    <a:pt x="27609" y="26492"/>
                  </a:lnTo>
                  <a:lnTo>
                    <a:pt x="27609" y="26111"/>
                  </a:lnTo>
                  <a:lnTo>
                    <a:pt x="27228" y="26111"/>
                  </a:lnTo>
                  <a:lnTo>
                    <a:pt x="27228" y="25730"/>
                  </a:lnTo>
                  <a:lnTo>
                    <a:pt x="27228" y="25336"/>
                  </a:lnTo>
                  <a:lnTo>
                    <a:pt x="27228" y="24955"/>
                  </a:lnTo>
                  <a:lnTo>
                    <a:pt x="27228" y="24574"/>
                  </a:lnTo>
                  <a:lnTo>
                    <a:pt x="26835" y="24574"/>
                  </a:lnTo>
                  <a:lnTo>
                    <a:pt x="26835" y="24955"/>
                  </a:lnTo>
                  <a:lnTo>
                    <a:pt x="26835" y="24574"/>
                  </a:lnTo>
                  <a:lnTo>
                    <a:pt x="26454" y="24574"/>
                  </a:lnTo>
                  <a:lnTo>
                    <a:pt x="26454" y="24955"/>
                  </a:lnTo>
                  <a:lnTo>
                    <a:pt x="26060" y="24574"/>
                  </a:lnTo>
                  <a:lnTo>
                    <a:pt x="26454" y="24574"/>
                  </a:lnTo>
                  <a:lnTo>
                    <a:pt x="26454" y="24384"/>
                  </a:lnTo>
                  <a:lnTo>
                    <a:pt x="26060" y="24384"/>
                  </a:lnTo>
                  <a:lnTo>
                    <a:pt x="26060" y="24574"/>
                  </a:lnTo>
                  <a:lnTo>
                    <a:pt x="25666" y="24574"/>
                  </a:lnTo>
                  <a:lnTo>
                    <a:pt x="25666" y="24955"/>
                  </a:lnTo>
                  <a:lnTo>
                    <a:pt x="25666" y="25336"/>
                  </a:lnTo>
                  <a:lnTo>
                    <a:pt x="26060" y="24955"/>
                  </a:lnTo>
                  <a:lnTo>
                    <a:pt x="26060" y="25336"/>
                  </a:lnTo>
                  <a:lnTo>
                    <a:pt x="25666" y="25336"/>
                  </a:lnTo>
                  <a:lnTo>
                    <a:pt x="25666" y="25730"/>
                  </a:lnTo>
                  <a:lnTo>
                    <a:pt x="25285" y="25730"/>
                  </a:lnTo>
                  <a:lnTo>
                    <a:pt x="25285" y="26111"/>
                  </a:lnTo>
                  <a:lnTo>
                    <a:pt x="25285" y="26492"/>
                  </a:lnTo>
                  <a:lnTo>
                    <a:pt x="25082" y="26492"/>
                  </a:lnTo>
                  <a:lnTo>
                    <a:pt x="25082" y="26873"/>
                  </a:lnTo>
                  <a:lnTo>
                    <a:pt x="24701" y="26873"/>
                  </a:lnTo>
                  <a:lnTo>
                    <a:pt x="24701" y="26492"/>
                  </a:lnTo>
                  <a:lnTo>
                    <a:pt x="24307" y="26492"/>
                  </a:lnTo>
                  <a:lnTo>
                    <a:pt x="23914" y="26492"/>
                  </a:lnTo>
                  <a:lnTo>
                    <a:pt x="23914" y="26873"/>
                  </a:lnTo>
                  <a:lnTo>
                    <a:pt x="23533" y="26873"/>
                  </a:lnTo>
                  <a:lnTo>
                    <a:pt x="23533" y="27266"/>
                  </a:lnTo>
                  <a:lnTo>
                    <a:pt x="23139" y="27266"/>
                  </a:lnTo>
                  <a:lnTo>
                    <a:pt x="23139" y="27647"/>
                  </a:lnTo>
                  <a:lnTo>
                    <a:pt x="22758" y="27266"/>
                  </a:lnTo>
                  <a:lnTo>
                    <a:pt x="22758" y="27647"/>
                  </a:lnTo>
                  <a:lnTo>
                    <a:pt x="23139" y="28028"/>
                  </a:lnTo>
                  <a:lnTo>
                    <a:pt x="22758" y="28028"/>
                  </a:lnTo>
                  <a:lnTo>
                    <a:pt x="22364" y="28028"/>
                  </a:lnTo>
                  <a:lnTo>
                    <a:pt x="22364" y="28409"/>
                  </a:lnTo>
                  <a:lnTo>
                    <a:pt x="22364" y="28028"/>
                  </a:lnTo>
                  <a:lnTo>
                    <a:pt x="21970" y="28028"/>
                  </a:lnTo>
                  <a:lnTo>
                    <a:pt x="21970" y="28409"/>
                  </a:lnTo>
                  <a:lnTo>
                    <a:pt x="21589" y="28409"/>
                  </a:lnTo>
                  <a:lnTo>
                    <a:pt x="21196" y="28409"/>
                  </a:lnTo>
                  <a:lnTo>
                    <a:pt x="21196" y="28803"/>
                  </a:lnTo>
                  <a:lnTo>
                    <a:pt x="20802" y="28409"/>
                  </a:lnTo>
                  <a:lnTo>
                    <a:pt x="20802" y="28803"/>
                  </a:lnTo>
                  <a:lnTo>
                    <a:pt x="20421" y="28803"/>
                  </a:lnTo>
                  <a:lnTo>
                    <a:pt x="20802" y="28409"/>
                  </a:lnTo>
                  <a:lnTo>
                    <a:pt x="20421" y="28409"/>
                  </a:lnTo>
                  <a:lnTo>
                    <a:pt x="20421" y="28028"/>
                  </a:lnTo>
                  <a:lnTo>
                    <a:pt x="20802" y="28028"/>
                  </a:lnTo>
                  <a:lnTo>
                    <a:pt x="20421" y="28028"/>
                  </a:lnTo>
                  <a:lnTo>
                    <a:pt x="20218" y="28028"/>
                  </a:lnTo>
                  <a:lnTo>
                    <a:pt x="20218" y="27647"/>
                  </a:lnTo>
                  <a:lnTo>
                    <a:pt x="19837" y="27647"/>
                  </a:lnTo>
                  <a:lnTo>
                    <a:pt x="19443" y="27647"/>
                  </a:lnTo>
                  <a:lnTo>
                    <a:pt x="19443" y="27266"/>
                  </a:lnTo>
                  <a:lnTo>
                    <a:pt x="19062" y="27266"/>
                  </a:lnTo>
                  <a:lnTo>
                    <a:pt x="19062" y="26873"/>
                  </a:lnTo>
                  <a:lnTo>
                    <a:pt x="18668" y="27266"/>
                  </a:lnTo>
                  <a:lnTo>
                    <a:pt x="18275" y="27266"/>
                  </a:lnTo>
                  <a:lnTo>
                    <a:pt x="18275" y="27647"/>
                  </a:lnTo>
                  <a:lnTo>
                    <a:pt x="17894" y="27647"/>
                  </a:lnTo>
                  <a:lnTo>
                    <a:pt x="17894" y="27266"/>
                  </a:lnTo>
                  <a:lnTo>
                    <a:pt x="17894" y="26873"/>
                  </a:lnTo>
                  <a:lnTo>
                    <a:pt x="17500" y="26873"/>
                  </a:lnTo>
                  <a:lnTo>
                    <a:pt x="17500" y="26492"/>
                  </a:lnTo>
                  <a:lnTo>
                    <a:pt x="17500" y="26111"/>
                  </a:lnTo>
                  <a:lnTo>
                    <a:pt x="17500" y="25730"/>
                  </a:lnTo>
                  <a:lnTo>
                    <a:pt x="17106" y="25730"/>
                  </a:lnTo>
                  <a:lnTo>
                    <a:pt x="17500" y="25730"/>
                  </a:lnTo>
                  <a:lnTo>
                    <a:pt x="17500" y="25336"/>
                  </a:lnTo>
                  <a:lnTo>
                    <a:pt x="17500" y="24955"/>
                  </a:lnTo>
                  <a:lnTo>
                    <a:pt x="17106" y="25336"/>
                  </a:lnTo>
                  <a:lnTo>
                    <a:pt x="17106" y="24955"/>
                  </a:lnTo>
                  <a:lnTo>
                    <a:pt x="17106" y="25336"/>
                  </a:lnTo>
                  <a:lnTo>
                    <a:pt x="16725" y="25336"/>
                  </a:lnTo>
                  <a:lnTo>
                    <a:pt x="16725" y="24955"/>
                  </a:lnTo>
                  <a:lnTo>
                    <a:pt x="16725" y="24574"/>
                  </a:lnTo>
                  <a:lnTo>
                    <a:pt x="16725" y="24384"/>
                  </a:lnTo>
                  <a:lnTo>
                    <a:pt x="16725" y="24003"/>
                  </a:lnTo>
                  <a:lnTo>
                    <a:pt x="16332" y="24003"/>
                  </a:lnTo>
                  <a:lnTo>
                    <a:pt x="15951" y="24003"/>
                  </a:lnTo>
                  <a:lnTo>
                    <a:pt x="15747" y="24003"/>
                  </a:lnTo>
                  <a:lnTo>
                    <a:pt x="15747" y="23609"/>
                  </a:lnTo>
                  <a:lnTo>
                    <a:pt x="15366" y="23609"/>
                  </a:lnTo>
                  <a:lnTo>
                    <a:pt x="15366" y="23228"/>
                  </a:lnTo>
                  <a:lnTo>
                    <a:pt x="14973" y="23228"/>
                  </a:lnTo>
                  <a:lnTo>
                    <a:pt x="14973" y="22847"/>
                  </a:lnTo>
                  <a:lnTo>
                    <a:pt x="14579" y="23609"/>
                  </a:lnTo>
                  <a:lnTo>
                    <a:pt x="14579" y="23228"/>
                  </a:lnTo>
                  <a:lnTo>
                    <a:pt x="14198" y="23228"/>
                  </a:lnTo>
                  <a:lnTo>
                    <a:pt x="14198" y="23609"/>
                  </a:lnTo>
                  <a:lnTo>
                    <a:pt x="13804" y="23609"/>
                  </a:lnTo>
                  <a:lnTo>
                    <a:pt x="14198" y="23609"/>
                  </a:lnTo>
                  <a:lnTo>
                    <a:pt x="14198" y="24003"/>
                  </a:lnTo>
                  <a:lnTo>
                    <a:pt x="13804" y="24003"/>
                  </a:lnTo>
                  <a:lnTo>
                    <a:pt x="13411" y="24003"/>
                  </a:lnTo>
                  <a:lnTo>
                    <a:pt x="13804" y="24003"/>
                  </a:lnTo>
                  <a:lnTo>
                    <a:pt x="13411" y="23609"/>
                  </a:lnTo>
                  <a:lnTo>
                    <a:pt x="13030" y="23609"/>
                  </a:lnTo>
                  <a:lnTo>
                    <a:pt x="13030" y="23228"/>
                  </a:lnTo>
                  <a:lnTo>
                    <a:pt x="13030" y="23609"/>
                  </a:lnTo>
                  <a:lnTo>
                    <a:pt x="13030" y="24003"/>
                  </a:lnTo>
                  <a:lnTo>
                    <a:pt x="12636" y="24003"/>
                  </a:lnTo>
                  <a:lnTo>
                    <a:pt x="12636" y="24384"/>
                  </a:lnTo>
                  <a:lnTo>
                    <a:pt x="12255" y="24384"/>
                  </a:lnTo>
                  <a:lnTo>
                    <a:pt x="11861" y="24384"/>
                  </a:lnTo>
                  <a:lnTo>
                    <a:pt x="11468" y="24384"/>
                  </a:lnTo>
                  <a:lnTo>
                    <a:pt x="11468" y="24574"/>
                  </a:lnTo>
                  <a:lnTo>
                    <a:pt x="11468" y="24384"/>
                  </a:lnTo>
                  <a:lnTo>
                    <a:pt x="11087" y="24574"/>
                  </a:lnTo>
                  <a:lnTo>
                    <a:pt x="10883" y="24574"/>
                  </a:lnTo>
                  <a:lnTo>
                    <a:pt x="10502" y="24574"/>
                  </a:lnTo>
                  <a:lnTo>
                    <a:pt x="10109" y="24574"/>
                  </a:lnTo>
                  <a:lnTo>
                    <a:pt x="9715" y="24574"/>
                  </a:lnTo>
                  <a:lnTo>
                    <a:pt x="9715" y="24384"/>
                  </a:lnTo>
                  <a:lnTo>
                    <a:pt x="9715" y="24574"/>
                  </a:lnTo>
                  <a:lnTo>
                    <a:pt x="9334" y="24574"/>
                  </a:lnTo>
                  <a:lnTo>
                    <a:pt x="8940" y="24574"/>
                  </a:lnTo>
                  <a:lnTo>
                    <a:pt x="9334" y="24574"/>
                  </a:lnTo>
                  <a:lnTo>
                    <a:pt x="9334" y="24384"/>
                  </a:lnTo>
                  <a:lnTo>
                    <a:pt x="8940" y="24384"/>
                  </a:lnTo>
                  <a:lnTo>
                    <a:pt x="8559" y="24384"/>
                  </a:lnTo>
                  <a:lnTo>
                    <a:pt x="8166" y="24574"/>
                  </a:lnTo>
                  <a:lnTo>
                    <a:pt x="7772" y="24574"/>
                  </a:lnTo>
                  <a:lnTo>
                    <a:pt x="7772" y="24384"/>
                  </a:lnTo>
                  <a:lnTo>
                    <a:pt x="7772" y="24003"/>
                  </a:lnTo>
                  <a:lnTo>
                    <a:pt x="7772" y="24384"/>
                  </a:lnTo>
                  <a:lnTo>
                    <a:pt x="7391" y="24384"/>
                  </a:lnTo>
                  <a:lnTo>
                    <a:pt x="7391" y="24003"/>
                  </a:lnTo>
                  <a:lnTo>
                    <a:pt x="7391" y="23609"/>
                  </a:lnTo>
                  <a:lnTo>
                    <a:pt x="7391" y="24003"/>
                  </a:lnTo>
                  <a:lnTo>
                    <a:pt x="6997" y="24003"/>
                  </a:lnTo>
                  <a:lnTo>
                    <a:pt x="6997" y="23609"/>
                  </a:lnTo>
                  <a:lnTo>
                    <a:pt x="6997" y="24003"/>
                  </a:lnTo>
                  <a:lnTo>
                    <a:pt x="6997" y="23609"/>
                  </a:lnTo>
                  <a:lnTo>
                    <a:pt x="6603" y="23609"/>
                  </a:lnTo>
                  <a:lnTo>
                    <a:pt x="6603" y="23228"/>
                  </a:lnTo>
                  <a:lnTo>
                    <a:pt x="6222" y="23228"/>
                  </a:lnTo>
                  <a:lnTo>
                    <a:pt x="6222" y="22847"/>
                  </a:lnTo>
                  <a:lnTo>
                    <a:pt x="6019" y="22466"/>
                  </a:lnTo>
                  <a:lnTo>
                    <a:pt x="6019" y="22072"/>
                  </a:lnTo>
                  <a:lnTo>
                    <a:pt x="6019" y="22466"/>
                  </a:lnTo>
                  <a:lnTo>
                    <a:pt x="5638" y="22466"/>
                  </a:lnTo>
                  <a:lnTo>
                    <a:pt x="5638" y="22072"/>
                  </a:lnTo>
                  <a:lnTo>
                    <a:pt x="5245" y="22072"/>
                  </a:lnTo>
                  <a:lnTo>
                    <a:pt x="5245" y="22466"/>
                  </a:lnTo>
                  <a:lnTo>
                    <a:pt x="4864" y="22466"/>
                  </a:lnTo>
                  <a:lnTo>
                    <a:pt x="4864" y="22072"/>
                  </a:lnTo>
                  <a:lnTo>
                    <a:pt x="5245" y="22072"/>
                  </a:lnTo>
                  <a:lnTo>
                    <a:pt x="5638" y="21691"/>
                  </a:lnTo>
                  <a:lnTo>
                    <a:pt x="5638" y="21310"/>
                  </a:lnTo>
                  <a:lnTo>
                    <a:pt x="5245" y="21310"/>
                  </a:lnTo>
                  <a:lnTo>
                    <a:pt x="4864" y="21691"/>
                  </a:lnTo>
                  <a:lnTo>
                    <a:pt x="4864" y="21310"/>
                  </a:lnTo>
                  <a:lnTo>
                    <a:pt x="4864" y="20929"/>
                  </a:lnTo>
                  <a:lnTo>
                    <a:pt x="4864" y="21310"/>
                  </a:lnTo>
                  <a:lnTo>
                    <a:pt x="4470" y="21310"/>
                  </a:lnTo>
                  <a:lnTo>
                    <a:pt x="4864" y="21310"/>
                  </a:lnTo>
                  <a:lnTo>
                    <a:pt x="4864" y="20929"/>
                  </a:lnTo>
                  <a:lnTo>
                    <a:pt x="4470" y="20929"/>
                  </a:lnTo>
                  <a:lnTo>
                    <a:pt x="4470" y="20535"/>
                  </a:lnTo>
                  <a:lnTo>
                    <a:pt x="4076" y="20929"/>
                  </a:lnTo>
                  <a:lnTo>
                    <a:pt x="3695" y="20929"/>
                  </a:lnTo>
                  <a:lnTo>
                    <a:pt x="3695" y="20535"/>
                  </a:lnTo>
                  <a:lnTo>
                    <a:pt x="3301" y="20535"/>
                  </a:lnTo>
                  <a:lnTo>
                    <a:pt x="3301" y="20154"/>
                  </a:lnTo>
                  <a:lnTo>
                    <a:pt x="3301" y="20535"/>
                  </a:lnTo>
                  <a:lnTo>
                    <a:pt x="2908" y="20535"/>
                  </a:lnTo>
                  <a:lnTo>
                    <a:pt x="2908" y="20154"/>
                  </a:lnTo>
                  <a:lnTo>
                    <a:pt x="2908" y="20535"/>
                  </a:lnTo>
                  <a:lnTo>
                    <a:pt x="2527" y="20154"/>
                  </a:lnTo>
                  <a:lnTo>
                    <a:pt x="2527" y="20535"/>
                  </a:lnTo>
                  <a:lnTo>
                    <a:pt x="2527" y="20154"/>
                  </a:lnTo>
                  <a:lnTo>
                    <a:pt x="2527" y="19773"/>
                  </a:lnTo>
                  <a:lnTo>
                    <a:pt x="2908" y="20154"/>
                  </a:lnTo>
                  <a:lnTo>
                    <a:pt x="3301" y="19773"/>
                  </a:lnTo>
                  <a:lnTo>
                    <a:pt x="2908" y="19773"/>
                  </a:lnTo>
                  <a:lnTo>
                    <a:pt x="2908" y="19583"/>
                  </a:lnTo>
                  <a:lnTo>
                    <a:pt x="3301" y="19583"/>
                  </a:lnTo>
                  <a:lnTo>
                    <a:pt x="2908" y="19202"/>
                  </a:lnTo>
                  <a:lnTo>
                    <a:pt x="2908" y="18808"/>
                  </a:lnTo>
                  <a:lnTo>
                    <a:pt x="2527" y="18808"/>
                  </a:lnTo>
                  <a:lnTo>
                    <a:pt x="2527" y="18427"/>
                  </a:lnTo>
                  <a:lnTo>
                    <a:pt x="2133" y="18427"/>
                  </a:lnTo>
                  <a:lnTo>
                    <a:pt x="1752" y="18427"/>
                  </a:lnTo>
                  <a:lnTo>
                    <a:pt x="1752" y="18808"/>
                  </a:lnTo>
                  <a:lnTo>
                    <a:pt x="1549" y="19202"/>
                  </a:lnTo>
                  <a:lnTo>
                    <a:pt x="1549" y="18808"/>
                  </a:lnTo>
                  <a:lnTo>
                    <a:pt x="1168" y="18808"/>
                  </a:lnTo>
                  <a:lnTo>
                    <a:pt x="1549" y="18427"/>
                  </a:lnTo>
                  <a:lnTo>
                    <a:pt x="1168" y="18427"/>
                  </a:lnTo>
                  <a:lnTo>
                    <a:pt x="1168" y="18046"/>
                  </a:lnTo>
                  <a:lnTo>
                    <a:pt x="774" y="18046"/>
                  </a:lnTo>
                  <a:lnTo>
                    <a:pt x="774" y="17665"/>
                  </a:lnTo>
                  <a:lnTo>
                    <a:pt x="380" y="17665"/>
                  </a:lnTo>
                  <a:lnTo>
                    <a:pt x="0" y="17665"/>
                  </a:lnTo>
                  <a:lnTo>
                    <a:pt x="0" y="17272"/>
                  </a:lnTo>
                  <a:lnTo>
                    <a:pt x="380" y="17272"/>
                  </a:lnTo>
                  <a:lnTo>
                    <a:pt x="380" y="16891"/>
                  </a:lnTo>
                  <a:lnTo>
                    <a:pt x="380" y="16510"/>
                  </a:lnTo>
                  <a:lnTo>
                    <a:pt x="380" y="16129"/>
                  </a:lnTo>
                  <a:lnTo>
                    <a:pt x="774" y="16129"/>
                  </a:lnTo>
                  <a:lnTo>
                    <a:pt x="774" y="15748"/>
                  </a:lnTo>
                  <a:lnTo>
                    <a:pt x="1168" y="15748"/>
                  </a:lnTo>
                  <a:lnTo>
                    <a:pt x="1168" y="15354"/>
                  </a:lnTo>
                  <a:lnTo>
                    <a:pt x="1168" y="14973"/>
                  </a:lnTo>
                  <a:lnTo>
                    <a:pt x="1168" y="14782"/>
                  </a:lnTo>
                  <a:lnTo>
                    <a:pt x="1549" y="14782"/>
                  </a:lnTo>
                  <a:lnTo>
                    <a:pt x="1752" y="14782"/>
                  </a:lnTo>
                  <a:lnTo>
                    <a:pt x="1752" y="14401"/>
                  </a:lnTo>
                  <a:lnTo>
                    <a:pt x="2133" y="14401"/>
                  </a:lnTo>
                  <a:lnTo>
                    <a:pt x="2527" y="14401"/>
                  </a:lnTo>
                  <a:lnTo>
                    <a:pt x="2908" y="14401"/>
                  </a:lnTo>
                  <a:lnTo>
                    <a:pt x="2908" y="14008"/>
                  </a:lnTo>
                  <a:lnTo>
                    <a:pt x="2908" y="13627"/>
                  </a:lnTo>
                  <a:lnTo>
                    <a:pt x="2908" y="13246"/>
                  </a:lnTo>
                  <a:lnTo>
                    <a:pt x="3301" y="13246"/>
                  </a:lnTo>
                  <a:lnTo>
                    <a:pt x="3695" y="13246"/>
                  </a:lnTo>
                  <a:lnTo>
                    <a:pt x="4076" y="12865"/>
                  </a:lnTo>
                  <a:lnTo>
                    <a:pt x="3695" y="12471"/>
                  </a:lnTo>
                  <a:lnTo>
                    <a:pt x="4076" y="12090"/>
                  </a:lnTo>
                  <a:lnTo>
                    <a:pt x="4470" y="12090"/>
                  </a:lnTo>
                  <a:lnTo>
                    <a:pt x="4864" y="11709"/>
                  </a:lnTo>
                  <a:lnTo>
                    <a:pt x="4864" y="11328"/>
                  </a:lnTo>
                  <a:lnTo>
                    <a:pt x="4470" y="11328"/>
                  </a:lnTo>
                  <a:lnTo>
                    <a:pt x="4470" y="10934"/>
                  </a:lnTo>
                  <a:lnTo>
                    <a:pt x="4076" y="10934"/>
                  </a:lnTo>
                  <a:lnTo>
                    <a:pt x="4470" y="10934"/>
                  </a:lnTo>
                  <a:lnTo>
                    <a:pt x="4076" y="10934"/>
                  </a:lnTo>
                  <a:lnTo>
                    <a:pt x="4076" y="10553"/>
                  </a:lnTo>
                  <a:lnTo>
                    <a:pt x="3695" y="10553"/>
                  </a:lnTo>
                  <a:lnTo>
                    <a:pt x="3695" y="10172"/>
                  </a:lnTo>
                  <a:lnTo>
                    <a:pt x="3695" y="9982"/>
                  </a:lnTo>
                  <a:lnTo>
                    <a:pt x="4076" y="9982"/>
                  </a:lnTo>
                  <a:lnTo>
                    <a:pt x="4076" y="9601"/>
                  </a:lnTo>
                  <a:lnTo>
                    <a:pt x="4470" y="9601"/>
                  </a:lnTo>
                  <a:lnTo>
                    <a:pt x="4470" y="9207"/>
                  </a:lnTo>
                  <a:lnTo>
                    <a:pt x="4076" y="8826"/>
                  </a:lnTo>
                  <a:lnTo>
                    <a:pt x="4076" y="8445"/>
                  </a:lnTo>
                  <a:lnTo>
                    <a:pt x="3695" y="8064"/>
                  </a:lnTo>
                  <a:lnTo>
                    <a:pt x="3695" y="7670"/>
                  </a:lnTo>
                  <a:lnTo>
                    <a:pt x="4076" y="7670"/>
                  </a:lnTo>
                  <a:lnTo>
                    <a:pt x="4076" y="7289"/>
                  </a:lnTo>
                  <a:lnTo>
                    <a:pt x="4076" y="7670"/>
                  </a:lnTo>
                  <a:lnTo>
                    <a:pt x="4076" y="7289"/>
                  </a:lnTo>
                  <a:lnTo>
                    <a:pt x="4470" y="7289"/>
                  </a:lnTo>
                  <a:lnTo>
                    <a:pt x="4470" y="6908"/>
                  </a:lnTo>
                  <a:lnTo>
                    <a:pt x="4864" y="6908"/>
                  </a:lnTo>
                  <a:lnTo>
                    <a:pt x="5245" y="6527"/>
                  </a:lnTo>
                  <a:lnTo>
                    <a:pt x="5638" y="6527"/>
                  </a:lnTo>
                  <a:lnTo>
                    <a:pt x="5245" y="6527"/>
                  </a:lnTo>
                  <a:lnTo>
                    <a:pt x="5245" y="6146"/>
                  </a:lnTo>
                  <a:lnTo>
                    <a:pt x="4864" y="5753"/>
                  </a:lnTo>
                  <a:lnTo>
                    <a:pt x="4470" y="5753"/>
                  </a:lnTo>
                  <a:lnTo>
                    <a:pt x="4470" y="5372"/>
                  </a:lnTo>
                  <a:lnTo>
                    <a:pt x="4470" y="5181"/>
                  </a:lnTo>
                  <a:lnTo>
                    <a:pt x="4470" y="4800"/>
                  </a:lnTo>
                  <a:lnTo>
                    <a:pt x="4864" y="4800"/>
                  </a:lnTo>
                  <a:lnTo>
                    <a:pt x="4864" y="4406"/>
                  </a:lnTo>
                  <a:lnTo>
                    <a:pt x="4470" y="4406"/>
                  </a:lnTo>
                  <a:lnTo>
                    <a:pt x="4864" y="4406"/>
                  </a:lnTo>
                  <a:lnTo>
                    <a:pt x="4864" y="4800"/>
                  </a:lnTo>
                  <a:lnTo>
                    <a:pt x="4864" y="4406"/>
                  </a:lnTo>
                  <a:lnTo>
                    <a:pt x="5245" y="4406"/>
                  </a:lnTo>
                  <a:lnTo>
                    <a:pt x="4864" y="4406"/>
                  </a:lnTo>
                  <a:lnTo>
                    <a:pt x="4864" y="4025"/>
                  </a:lnTo>
                  <a:lnTo>
                    <a:pt x="5245" y="4025"/>
                  </a:lnTo>
                  <a:lnTo>
                    <a:pt x="5245" y="3644"/>
                  </a:lnTo>
                  <a:lnTo>
                    <a:pt x="5638" y="4025"/>
                  </a:lnTo>
                  <a:lnTo>
                    <a:pt x="6019" y="4025"/>
                  </a:lnTo>
                  <a:lnTo>
                    <a:pt x="6019" y="3644"/>
                  </a:lnTo>
                  <a:lnTo>
                    <a:pt x="6222" y="3644"/>
                  </a:lnTo>
                  <a:lnTo>
                    <a:pt x="6019" y="3644"/>
                  </a:lnTo>
                  <a:lnTo>
                    <a:pt x="6019" y="3263"/>
                  </a:lnTo>
                  <a:lnTo>
                    <a:pt x="6222" y="3263"/>
                  </a:lnTo>
                  <a:lnTo>
                    <a:pt x="6222" y="3644"/>
                  </a:lnTo>
                  <a:lnTo>
                    <a:pt x="6603" y="3644"/>
                  </a:lnTo>
                  <a:lnTo>
                    <a:pt x="6603" y="3263"/>
                  </a:lnTo>
                  <a:lnTo>
                    <a:pt x="6997" y="3263"/>
                  </a:lnTo>
                  <a:lnTo>
                    <a:pt x="6997" y="2882"/>
                  </a:lnTo>
                  <a:lnTo>
                    <a:pt x="7391" y="2882"/>
                  </a:lnTo>
                  <a:lnTo>
                    <a:pt x="7391" y="2489"/>
                  </a:lnTo>
                  <a:lnTo>
                    <a:pt x="7391" y="2882"/>
                  </a:lnTo>
                  <a:lnTo>
                    <a:pt x="7772" y="2882"/>
                  </a:lnTo>
                  <a:lnTo>
                    <a:pt x="7772" y="2489"/>
                  </a:lnTo>
                  <a:lnTo>
                    <a:pt x="7772" y="2882"/>
                  </a:lnTo>
                  <a:lnTo>
                    <a:pt x="7772" y="3263"/>
                  </a:lnTo>
                  <a:lnTo>
                    <a:pt x="7772" y="3644"/>
                  </a:lnTo>
                  <a:lnTo>
                    <a:pt x="8166" y="3644"/>
                  </a:lnTo>
                  <a:lnTo>
                    <a:pt x="8559" y="4025"/>
                  </a:lnTo>
                  <a:lnTo>
                    <a:pt x="8940" y="4025"/>
                  </a:lnTo>
                  <a:lnTo>
                    <a:pt x="8940" y="4406"/>
                  </a:lnTo>
                  <a:lnTo>
                    <a:pt x="9334" y="4800"/>
                  </a:lnTo>
                  <a:lnTo>
                    <a:pt x="9715" y="4800"/>
                  </a:lnTo>
                  <a:lnTo>
                    <a:pt x="10109" y="4800"/>
                  </a:lnTo>
                  <a:lnTo>
                    <a:pt x="10109" y="5181"/>
                  </a:lnTo>
                  <a:lnTo>
                    <a:pt x="10502" y="4800"/>
                  </a:lnTo>
                  <a:lnTo>
                    <a:pt x="10502" y="5181"/>
                  </a:lnTo>
                  <a:lnTo>
                    <a:pt x="10502" y="4800"/>
                  </a:lnTo>
                  <a:lnTo>
                    <a:pt x="10883" y="4800"/>
                  </a:lnTo>
                  <a:lnTo>
                    <a:pt x="11087" y="4800"/>
                  </a:lnTo>
                  <a:lnTo>
                    <a:pt x="11087" y="5181"/>
                  </a:lnTo>
                  <a:lnTo>
                    <a:pt x="11468" y="5181"/>
                  </a:lnTo>
                  <a:lnTo>
                    <a:pt x="11087" y="5181"/>
                  </a:lnTo>
                  <a:lnTo>
                    <a:pt x="11087" y="4800"/>
                  </a:lnTo>
                  <a:lnTo>
                    <a:pt x="11468" y="4406"/>
                  </a:lnTo>
                  <a:lnTo>
                    <a:pt x="11861" y="4406"/>
                  </a:lnTo>
                  <a:lnTo>
                    <a:pt x="12255" y="4406"/>
                  </a:lnTo>
                  <a:lnTo>
                    <a:pt x="12255" y="4025"/>
                  </a:lnTo>
                  <a:lnTo>
                    <a:pt x="12636" y="4025"/>
                  </a:lnTo>
                  <a:lnTo>
                    <a:pt x="12636" y="4406"/>
                  </a:lnTo>
                  <a:lnTo>
                    <a:pt x="13030" y="4406"/>
                  </a:lnTo>
                  <a:lnTo>
                    <a:pt x="13411" y="4406"/>
                  </a:lnTo>
                  <a:lnTo>
                    <a:pt x="13411" y="4800"/>
                  </a:lnTo>
                  <a:lnTo>
                    <a:pt x="13411" y="4406"/>
                  </a:lnTo>
                  <a:lnTo>
                    <a:pt x="13411" y="4800"/>
                  </a:lnTo>
                  <a:lnTo>
                    <a:pt x="13030" y="4800"/>
                  </a:lnTo>
                  <a:lnTo>
                    <a:pt x="13030" y="5181"/>
                  </a:lnTo>
                  <a:lnTo>
                    <a:pt x="13030" y="4800"/>
                  </a:lnTo>
                  <a:lnTo>
                    <a:pt x="13804" y="4800"/>
                  </a:lnTo>
                  <a:lnTo>
                    <a:pt x="13804" y="5181"/>
                  </a:lnTo>
                  <a:lnTo>
                    <a:pt x="13804" y="4800"/>
                  </a:lnTo>
                  <a:lnTo>
                    <a:pt x="14198" y="4800"/>
                  </a:lnTo>
                  <a:lnTo>
                    <a:pt x="14579" y="4800"/>
                  </a:lnTo>
                  <a:lnTo>
                    <a:pt x="14973" y="4800"/>
                  </a:lnTo>
                  <a:lnTo>
                    <a:pt x="15366" y="4800"/>
                  </a:lnTo>
                  <a:lnTo>
                    <a:pt x="15366" y="5181"/>
                  </a:lnTo>
                  <a:lnTo>
                    <a:pt x="15366" y="4800"/>
                  </a:lnTo>
                  <a:lnTo>
                    <a:pt x="15747" y="5181"/>
                  </a:lnTo>
                  <a:lnTo>
                    <a:pt x="15747" y="4800"/>
                  </a:lnTo>
                  <a:lnTo>
                    <a:pt x="15951" y="4800"/>
                  </a:lnTo>
                  <a:lnTo>
                    <a:pt x="15747" y="4800"/>
                  </a:lnTo>
                  <a:lnTo>
                    <a:pt x="15951" y="4800"/>
                  </a:lnTo>
                  <a:lnTo>
                    <a:pt x="15951" y="4406"/>
                  </a:lnTo>
                  <a:lnTo>
                    <a:pt x="16332" y="4406"/>
                  </a:lnTo>
                  <a:lnTo>
                    <a:pt x="16332" y="4800"/>
                  </a:lnTo>
                  <a:lnTo>
                    <a:pt x="15951" y="4800"/>
                  </a:lnTo>
                  <a:lnTo>
                    <a:pt x="16332" y="4800"/>
                  </a:lnTo>
                  <a:lnTo>
                    <a:pt x="16332" y="5181"/>
                  </a:lnTo>
                  <a:lnTo>
                    <a:pt x="16725" y="5181"/>
                  </a:lnTo>
                  <a:lnTo>
                    <a:pt x="16725" y="4800"/>
                  </a:lnTo>
                  <a:lnTo>
                    <a:pt x="16725" y="5181"/>
                  </a:lnTo>
                  <a:lnTo>
                    <a:pt x="17106" y="4800"/>
                  </a:lnTo>
                  <a:lnTo>
                    <a:pt x="17500" y="4800"/>
                  </a:lnTo>
                  <a:lnTo>
                    <a:pt x="17500" y="5181"/>
                  </a:lnTo>
                  <a:lnTo>
                    <a:pt x="17500" y="4800"/>
                  </a:lnTo>
                  <a:lnTo>
                    <a:pt x="17894" y="4800"/>
                  </a:lnTo>
                  <a:lnTo>
                    <a:pt x="18275" y="4800"/>
                  </a:lnTo>
                  <a:lnTo>
                    <a:pt x="18275" y="5181"/>
                  </a:lnTo>
                  <a:lnTo>
                    <a:pt x="18275" y="4800"/>
                  </a:lnTo>
                  <a:lnTo>
                    <a:pt x="18668" y="5181"/>
                  </a:lnTo>
                  <a:lnTo>
                    <a:pt x="18668" y="4800"/>
                  </a:lnTo>
                  <a:lnTo>
                    <a:pt x="19062" y="4800"/>
                  </a:lnTo>
                  <a:lnTo>
                    <a:pt x="19443" y="4800"/>
                  </a:lnTo>
                  <a:lnTo>
                    <a:pt x="19443" y="4406"/>
                  </a:lnTo>
                  <a:lnTo>
                    <a:pt x="19837" y="4406"/>
                  </a:lnTo>
                  <a:lnTo>
                    <a:pt x="20218" y="4406"/>
                  </a:lnTo>
                  <a:lnTo>
                    <a:pt x="20421" y="4025"/>
                  </a:lnTo>
                  <a:lnTo>
                    <a:pt x="20421" y="4406"/>
                  </a:lnTo>
                  <a:lnTo>
                    <a:pt x="20802" y="4406"/>
                  </a:lnTo>
                  <a:lnTo>
                    <a:pt x="20421" y="4406"/>
                  </a:lnTo>
                  <a:lnTo>
                    <a:pt x="20802" y="4800"/>
                  </a:lnTo>
                  <a:lnTo>
                    <a:pt x="21196" y="4800"/>
                  </a:lnTo>
                  <a:lnTo>
                    <a:pt x="21196" y="5181"/>
                  </a:lnTo>
                  <a:lnTo>
                    <a:pt x="21196" y="5372"/>
                  </a:lnTo>
                  <a:lnTo>
                    <a:pt x="21589" y="5372"/>
                  </a:lnTo>
                  <a:lnTo>
                    <a:pt x="21589" y="5181"/>
                  </a:lnTo>
                  <a:lnTo>
                    <a:pt x="21970" y="5181"/>
                  </a:lnTo>
                  <a:lnTo>
                    <a:pt x="21970" y="5372"/>
                  </a:lnTo>
                  <a:lnTo>
                    <a:pt x="22364" y="5372"/>
                  </a:lnTo>
                  <a:lnTo>
                    <a:pt x="22364" y="5753"/>
                  </a:lnTo>
                  <a:lnTo>
                    <a:pt x="21970" y="5753"/>
                  </a:lnTo>
                  <a:lnTo>
                    <a:pt x="21970" y="6146"/>
                  </a:lnTo>
                  <a:lnTo>
                    <a:pt x="22364" y="6146"/>
                  </a:lnTo>
                  <a:lnTo>
                    <a:pt x="22364" y="6527"/>
                  </a:lnTo>
                  <a:lnTo>
                    <a:pt x="22364" y="6146"/>
                  </a:lnTo>
                  <a:lnTo>
                    <a:pt x="22758" y="6146"/>
                  </a:lnTo>
                  <a:lnTo>
                    <a:pt x="22758" y="5753"/>
                  </a:lnTo>
                  <a:lnTo>
                    <a:pt x="22758" y="5372"/>
                  </a:lnTo>
                  <a:lnTo>
                    <a:pt x="23139" y="5181"/>
                  </a:lnTo>
                  <a:lnTo>
                    <a:pt x="23533" y="5181"/>
                  </a:lnTo>
                  <a:lnTo>
                    <a:pt x="23914" y="5181"/>
                  </a:lnTo>
                  <a:lnTo>
                    <a:pt x="23914" y="4800"/>
                  </a:lnTo>
                  <a:lnTo>
                    <a:pt x="24307" y="4800"/>
                  </a:lnTo>
                  <a:lnTo>
                    <a:pt x="24307" y="4406"/>
                  </a:lnTo>
                  <a:lnTo>
                    <a:pt x="24701" y="4025"/>
                  </a:lnTo>
                  <a:lnTo>
                    <a:pt x="24701" y="4406"/>
                  </a:lnTo>
                  <a:lnTo>
                    <a:pt x="24701" y="4025"/>
                  </a:lnTo>
                  <a:lnTo>
                    <a:pt x="25285" y="4025"/>
                  </a:lnTo>
                  <a:lnTo>
                    <a:pt x="25285" y="4406"/>
                  </a:lnTo>
                  <a:lnTo>
                    <a:pt x="25666" y="4406"/>
                  </a:lnTo>
                  <a:lnTo>
                    <a:pt x="25666" y="4025"/>
                  </a:lnTo>
                  <a:lnTo>
                    <a:pt x="26060" y="4025"/>
                  </a:lnTo>
                  <a:lnTo>
                    <a:pt x="26060" y="4406"/>
                  </a:lnTo>
                  <a:lnTo>
                    <a:pt x="26454" y="4406"/>
                  </a:lnTo>
                  <a:lnTo>
                    <a:pt x="26454" y="4025"/>
                  </a:lnTo>
                  <a:lnTo>
                    <a:pt x="26454" y="3644"/>
                  </a:lnTo>
                  <a:lnTo>
                    <a:pt x="26835" y="3263"/>
                  </a:lnTo>
                  <a:lnTo>
                    <a:pt x="26835" y="3644"/>
                  </a:lnTo>
                  <a:lnTo>
                    <a:pt x="26835" y="3263"/>
                  </a:lnTo>
                  <a:lnTo>
                    <a:pt x="27228" y="2882"/>
                  </a:lnTo>
                  <a:lnTo>
                    <a:pt x="27609" y="2882"/>
                  </a:lnTo>
                  <a:lnTo>
                    <a:pt x="28003" y="2882"/>
                  </a:lnTo>
                  <a:lnTo>
                    <a:pt x="28397" y="2882"/>
                  </a:lnTo>
                  <a:lnTo>
                    <a:pt x="28778" y="2108"/>
                  </a:lnTo>
                  <a:lnTo>
                    <a:pt x="28778" y="1727"/>
                  </a:lnTo>
                  <a:lnTo>
                    <a:pt x="29171" y="1727"/>
                  </a:lnTo>
                  <a:lnTo>
                    <a:pt x="29171" y="1333"/>
                  </a:lnTo>
                  <a:lnTo>
                    <a:pt x="28778" y="1333"/>
                  </a:lnTo>
                  <a:lnTo>
                    <a:pt x="29171" y="952"/>
                  </a:lnTo>
                  <a:lnTo>
                    <a:pt x="28778" y="952"/>
                  </a:lnTo>
                  <a:lnTo>
                    <a:pt x="28778" y="762"/>
                  </a:lnTo>
                  <a:lnTo>
                    <a:pt x="29565" y="381"/>
                  </a:lnTo>
                  <a:lnTo>
                    <a:pt x="29946" y="381"/>
                  </a:lnTo>
                  <a:lnTo>
                    <a:pt x="30149" y="381"/>
                  </a:lnTo>
                  <a:lnTo>
                    <a:pt x="30530" y="0"/>
                  </a:lnTo>
                  <a:lnTo>
                    <a:pt x="30530" y="381"/>
                  </a:lnTo>
                  <a:lnTo>
                    <a:pt x="30924" y="762"/>
                  </a:lnTo>
                  <a:lnTo>
                    <a:pt x="30530" y="762"/>
                  </a:lnTo>
                  <a:lnTo>
                    <a:pt x="30924" y="762"/>
                  </a:lnTo>
                  <a:lnTo>
                    <a:pt x="31305" y="762"/>
                  </a:lnTo>
                  <a:lnTo>
                    <a:pt x="31305" y="952"/>
                  </a:lnTo>
                  <a:lnTo>
                    <a:pt x="31699" y="952"/>
                  </a:lnTo>
                  <a:lnTo>
                    <a:pt x="32092" y="762"/>
                  </a:lnTo>
                  <a:lnTo>
                    <a:pt x="32092" y="952"/>
                  </a:lnTo>
                  <a:lnTo>
                    <a:pt x="32473" y="952"/>
                  </a:lnTo>
                  <a:lnTo>
                    <a:pt x="32867" y="952"/>
                  </a:lnTo>
                  <a:lnTo>
                    <a:pt x="32867" y="1333"/>
                  </a:lnTo>
                  <a:lnTo>
                    <a:pt x="33261" y="1333"/>
                  </a:lnTo>
                  <a:lnTo>
                    <a:pt x="33261" y="1727"/>
                  </a:lnTo>
                  <a:lnTo>
                    <a:pt x="33642" y="1727"/>
                  </a:lnTo>
                  <a:lnTo>
                    <a:pt x="33261" y="2108"/>
                  </a:lnTo>
                  <a:lnTo>
                    <a:pt x="33642" y="2489"/>
                  </a:lnTo>
                  <a:lnTo>
                    <a:pt x="33642" y="2108"/>
                  </a:lnTo>
                  <a:lnTo>
                    <a:pt x="34035" y="2489"/>
                  </a:lnTo>
                  <a:lnTo>
                    <a:pt x="33642" y="2489"/>
                  </a:lnTo>
                  <a:lnTo>
                    <a:pt x="34035" y="2489"/>
                  </a:lnTo>
                  <a:lnTo>
                    <a:pt x="34035" y="2882"/>
                  </a:lnTo>
                  <a:lnTo>
                    <a:pt x="34416" y="2882"/>
                  </a:lnTo>
                  <a:lnTo>
                    <a:pt x="34416" y="3263"/>
                  </a:lnTo>
                  <a:lnTo>
                    <a:pt x="34035" y="3263"/>
                  </a:lnTo>
                  <a:lnTo>
                    <a:pt x="34035" y="3644"/>
                  </a:lnTo>
                  <a:lnTo>
                    <a:pt x="34416" y="3644"/>
                  </a:lnTo>
                  <a:lnTo>
                    <a:pt x="34416" y="4406"/>
                  </a:lnTo>
                  <a:lnTo>
                    <a:pt x="34620" y="4406"/>
                  </a:lnTo>
                  <a:lnTo>
                    <a:pt x="35001" y="4406"/>
                  </a:lnTo>
                  <a:lnTo>
                    <a:pt x="35394" y="4025"/>
                  </a:lnTo>
                  <a:lnTo>
                    <a:pt x="35394" y="3644"/>
                  </a:lnTo>
                  <a:lnTo>
                    <a:pt x="35394" y="3263"/>
                  </a:lnTo>
                  <a:lnTo>
                    <a:pt x="35788" y="3263"/>
                  </a:lnTo>
                  <a:lnTo>
                    <a:pt x="35394" y="3263"/>
                  </a:lnTo>
                  <a:lnTo>
                    <a:pt x="36169" y="3263"/>
                  </a:lnTo>
                  <a:lnTo>
                    <a:pt x="36563" y="2882"/>
                  </a:lnTo>
                  <a:lnTo>
                    <a:pt x="36563" y="3263"/>
                  </a:lnTo>
                  <a:lnTo>
                    <a:pt x="36956" y="3644"/>
                  </a:lnTo>
                  <a:lnTo>
                    <a:pt x="36956" y="4025"/>
                  </a:lnTo>
                  <a:lnTo>
                    <a:pt x="37337" y="4025"/>
                  </a:lnTo>
                  <a:lnTo>
                    <a:pt x="37337" y="4406"/>
                  </a:lnTo>
                  <a:lnTo>
                    <a:pt x="37731" y="4406"/>
                  </a:lnTo>
                  <a:lnTo>
                    <a:pt x="38112" y="4406"/>
                  </a:lnTo>
                  <a:lnTo>
                    <a:pt x="38506" y="4406"/>
                  </a:lnTo>
                  <a:lnTo>
                    <a:pt x="38900" y="4406"/>
                  </a:lnTo>
                  <a:lnTo>
                    <a:pt x="39281" y="4406"/>
                  </a:lnTo>
                  <a:lnTo>
                    <a:pt x="39281" y="4025"/>
                  </a:lnTo>
                  <a:lnTo>
                    <a:pt x="39484" y="3644"/>
                  </a:lnTo>
                  <a:lnTo>
                    <a:pt x="39865" y="3263"/>
                  </a:lnTo>
                  <a:lnTo>
                    <a:pt x="39484" y="3263"/>
                  </a:lnTo>
                  <a:lnTo>
                    <a:pt x="39865" y="3263"/>
                  </a:lnTo>
                  <a:lnTo>
                    <a:pt x="40258" y="2882"/>
                  </a:lnTo>
                  <a:lnTo>
                    <a:pt x="40258" y="3263"/>
                  </a:lnTo>
                  <a:lnTo>
                    <a:pt x="40652" y="3263"/>
                  </a:lnTo>
                  <a:lnTo>
                    <a:pt x="41033" y="3644"/>
                  </a:lnTo>
                  <a:lnTo>
                    <a:pt x="41033" y="3263"/>
                  </a:lnTo>
                  <a:lnTo>
                    <a:pt x="41033" y="3644"/>
                  </a:lnTo>
                  <a:lnTo>
                    <a:pt x="41427" y="3644"/>
                  </a:lnTo>
                  <a:lnTo>
                    <a:pt x="41427" y="3263"/>
                  </a:lnTo>
                  <a:lnTo>
                    <a:pt x="41427" y="3644"/>
                  </a:lnTo>
                  <a:lnTo>
                    <a:pt x="41808" y="3644"/>
                  </a:lnTo>
                  <a:lnTo>
                    <a:pt x="41808" y="3263"/>
                  </a:lnTo>
                  <a:lnTo>
                    <a:pt x="41808" y="3644"/>
                  </a:lnTo>
                  <a:lnTo>
                    <a:pt x="42202" y="3644"/>
                  </a:lnTo>
                  <a:lnTo>
                    <a:pt x="42202" y="4025"/>
                  </a:lnTo>
                  <a:lnTo>
                    <a:pt x="42595" y="4406"/>
                  </a:lnTo>
                  <a:lnTo>
                    <a:pt x="42976" y="4406"/>
                  </a:lnTo>
                  <a:lnTo>
                    <a:pt x="42595" y="4406"/>
                  </a:lnTo>
                  <a:lnTo>
                    <a:pt x="42976" y="4800"/>
                  </a:lnTo>
                  <a:lnTo>
                    <a:pt x="43370" y="4800"/>
                  </a:lnTo>
                  <a:lnTo>
                    <a:pt x="43370" y="5181"/>
                  </a:lnTo>
                  <a:lnTo>
                    <a:pt x="43764" y="5181"/>
                  </a:lnTo>
                  <a:lnTo>
                    <a:pt x="43764" y="4800"/>
                  </a:lnTo>
                  <a:lnTo>
                    <a:pt x="44145" y="4800"/>
                  </a:lnTo>
                  <a:lnTo>
                    <a:pt x="44335" y="4800"/>
                  </a:lnTo>
                  <a:lnTo>
                    <a:pt x="44729" y="4800"/>
                  </a:lnTo>
                  <a:lnTo>
                    <a:pt x="45123" y="4800"/>
                  </a:lnTo>
                  <a:lnTo>
                    <a:pt x="45123" y="5181"/>
                  </a:lnTo>
                  <a:lnTo>
                    <a:pt x="45504" y="5181"/>
                  </a:lnTo>
                  <a:lnTo>
                    <a:pt x="45897" y="5181"/>
                  </a:lnTo>
                  <a:lnTo>
                    <a:pt x="45897" y="5372"/>
                  </a:lnTo>
                  <a:lnTo>
                    <a:pt x="45897" y="5753"/>
                  </a:lnTo>
                  <a:lnTo>
                    <a:pt x="46291" y="5753"/>
                  </a:lnTo>
                  <a:lnTo>
                    <a:pt x="46291" y="5372"/>
                  </a:lnTo>
                  <a:lnTo>
                    <a:pt x="46672" y="5753"/>
                  </a:lnTo>
                  <a:lnTo>
                    <a:pt x="47066" y="5753"/>
                  </a:lnTo>
                  <a:lnTo>
                    <a:pt x="46672" y="5753"/>
                  </a:lnTo>
                  <a:lnTo>
                    <a:pt x="47066" y="5753"/>
                  </a:lnTo>
                  <a:lnTo>
                    <a:pt x="47459" y="5753"/>
                  </a:lnTo>
                  <a:lnTo>
                    <a:pt x="47459" y="5372"/>
                  </a:lnTo>
                  <a:lnTo>
                    <a:pt x="47459" y="5181"/>
                  </a:lnTo>
                  <a:lnTo>
                    <a:pt x="47840" y="5181"/>
                  </a:lnTo>
                  <a:lnTo>
                    <a:pt x="48234" y="5372"/>
                  </a:lnTo>
                  <a:lnTo>
                    <a:pt x="48234" y="5181"/>
                  </a:lnTo>
                  <a:lnTo>
                    <a:pt x="48234" y="5372"/>
                  </a:lnTo>
                  <a:lnTo>
                    <a:pt x="48615" y="5372"/>
                  </a:lnTo>
                  <a:lnTo>
                    <a:pt x="48234" y="5181"/>
                  </a:lnTo>
                  <a:lnTo>
                    <a:pt x="48615" y="5181"/>
                  </a:lnTo>
                  <a:lnTo>
                    <a:pt x="48615" y="4800"/>
                  </a:lnTo>
                  <a:lnTo>
                    <a:pt x="48818" y="4800"/>
                  </a:lnTo>
                  <a:lnTo>
                    <a:pt x="49199" y="4406"/>
                  </a:lnTo>
                  <a:lnTo>
                    <a:pt x="49199" y="4800"/>
                  </a:lnTo>
                  <a:lnTo>
                    <a:pt x="49199" y="4406"/>
                  </a:lnTo>
                  <a:lnTo>
                    <a:pt x="49593" y="4800"/>
                  </a:lnTo>
                  <a:lnTo>
                    <a:pt x="49987" y="4800"/>
                  </a:lnTo>
                  <a:lnTo>
                    <a:pt x="50368" y="4800"/>
                  </a:lnTo>
                  <a:lnTo>
                    <a:pt x="50368" y="4406"/>
                  </a:lnTo>
                  <a:lnTo>
                    <a:pt x="49987" y="4025"/>
                  </a:lnTo>
                  <a:lnTo>
                    <a:pt x="50368" y="4025"/>
                  </a:lnTo>
                  <a:lnTo>
                    <a:pt x="50368" y="3644"/>
                  </a:lnTo>
                  <a:lnTo>
                    <a:pt x="50761" y="4025"/>
                  </a:lnTo>
                  <a:lnTo>
                    <a:pt x="51155" y="3644"/>
                  </a:lnTo>
                  <a:lnTo>
                    <a:pt x="51536" y="4025"/>
                  </a:lnTo>
                  <a:lnTo>
                    <a:pt x="51155" y="4025"/>
                  </a:lnTo>
                  <a:lnTo>
                    <a:pt x="51536" y="4025"/>
                  </a:lnTo>
                  <a:lnTo>
                    <a:pt x="51930" y="4406"/>
                  </a:lnTo>
                  <a:lnTo>
                    <a:pt x="52311" y="4406"/>
                  </a:lnTo>
                  <a:lnTo>
                    <a:pt x="52311" y="4025"/>
                  </a:lnTo>
                  <a:lnTo>
                    <a:pt x="52311" y="4406"/>
                  </a:lnTo>
                  <a:lnTo>
                    <a:pt x="52704" y="4406"/>
                  </a:lnTo>
                  <a:lnTo>
                    <a:pt x="52311" y="4406"/>
                  </a:lnTo>
                  <a:lnTo>
                    <a:pt x="52311" y="4800"/>
                  </a:lnTo>
                  <a:lnTo>
                    <a:pt x="52704" y="4800"/>
                  </a:lnTo>
                  <a:lnTo>
                    <a:pt x="52704" y="5181"/>
                  </a:lnTo>
                  <a:lnTo>
                    <a:pt x="52311" y="5372"/>
                  </a:lnTo>
                  <a:lnTo>
                    <a:pt x="52311" y="6146"/>
                  </a:lnTo>
                  <a:lnTo>
                    <a:pt x="52311" y="6527"/>
                  </a:lnTo>
                  <a:lnTo>
                    <a:pt x="51930" y="6908"/>
                  </a:lnTo>
                  <a:lnTo>
                    <a:pt x="51930" y="7289"/>
                  </a:lnTo>
                  <a:lnTo>
                    <a:pt x="52311" y="7289"/>
                  </a:lnTo>
                  <a:lnTo>
                    <a:pt x="52311" y="7670"/>
                  </a:lnTo>
                  <a:lnTo>
                    <a:pt x="51930" y="8064"/>
                  </a:lnTo>
                  <a:lnTo>
                    <a:pt x="51930" y="8445"/>
                  </a:lnTo>
                  <a:lnTo>
                    <a:pt x="52311" y="8826"/>
                  </a:lnTo>
                  <a:lnTo>
                    <a:pt x="52311" y="9207"/>
                  </a:lnTo>
                  <a:lnTo>
                    <a:pt x="52311" y="9601"/>
                  </a:lnTo>
                  <a:lnTo>
                    <a:pt x="52311" y="10172"/>
                  </a:lnTo>
                  <a:lnTo>
                    <a:pt x="52704" y="1017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0" name="object 3440"/>
            <p:cNvSpPr/>
            <p:nvPr/>
          </p:nvSpPr>
          <p:spPr>
            <a:xfrm>
              <a:off x="4195603" y="2121972"/>
              <a:ext cx="68580" cy="62865"/>
            </a:xfrm>
            <a:custGeom>
              <a:avLst/>
              <a:gdLst/>
              <a:ahLst/>
              <a:cxnLst/>
              <a:rect l="l" t="t" r="r" b="b"/>
              <a:pathLst>
                <a:path w="68579" h="62864">
                  <a:moveTo>
                    <a:pt x="31749" y="58166"/>
                  </a:moveTo>
                  <a:lnTo>
                    <a:pt x="23177" y="58166"/>
                  </a:lnTo>
                  <a:lnTo>
                    <a:pt x="23177" y="58928"/>
                  </a:lnTo>
                  <a:lnTo>
                    <a:pt x="24345" y="58928"/>
                  </a:lnTo>
                  <a:lnTo>
                    <a:pt x="24739" y="59309"/>
                  </a:lnTo>
                  <a:lnTo>
                    <a:pt x="25133" y="59309"/>
                  </a:lnTo>
                  <a:lnTo>
                    <a:pt x="25133" y="59690"/>
                  </a:lnTo>
                  <a:lnTo>
                    <a:pt x="25514" y="60071"/>
                  </a:lnTo>
                  <a:lnTo>
                    <a:pt x="25514" y="60452"/>
                  </a:lnTo>
                  <a:lnTo>
                    <a:pt x="25907" y="60960"/>
                  </a:lnTo>
                  <a:lnTo>
                    <a:pt x="25907" y="61341"/>
                  </a:lnTo>
                  <a:lnTo>
                    <a:pt x="26492" y="61341"/>
                  </a:lnTo>
                  <a:lnTo>
                    <a:pt x="26492" y="61722"/>
                  </a:lnTo>
                  <a:lnTo>
                    <a:pt x="27266" y="62484"/>
                  </a:lnTo>
                  <a:lnTo>
                    <a:pt x="28828" y="61722"/>
                  </a:lnTo>
                  <a:lnTo>
                    <a:pt x="28828" y="61341"/>
                  </a:lnTo>
                  <a:lnTo>
                    <a:pt x="29222" y="60960"/>
                  </a:lnTo>
                  <a:lnTo>
                    <a:pt x="29603" y="60960"/>
                  </a:lnTo>
                  <a:lnTo>
                    <a:pt x="29603" y="59690"/>
                  </a:lnTo>
                  <a:lnTo>
                    <a:pt x="29997" y="59309"/>
                  </a:lnTo>
                  <a:lnTo>
                    <a:pt x="30391" y="58547"/>
                  </a:lnTo>
                  <a:lnTo>
                    <a:pt x="31356" y="58547"/>
                  </a:lnTo>
                  <a:lnTo>
                    <a:pt x="31749" y="58166"/>
                  </a:lnTo>
                  <a:close/>
                </a:path>
                <a:path w="68579" h="62864">
                  <a:moveTo>
                    <a:pt x="19862" y="56896"/>
                  </a:moveTo>
                  <a:lnTo>
                    <a:pt x="18694" y="56896"/>
                  </a:lnTo>
                  <a:lnTo>
                    <a:pt x="19862" y="58166"/>
                  </a:lnTo>
                  <a:lnTo>
                    <a:pt x="19862" y="58547"/>
                  </a:lnTo>
                  <a:lnTo>
                    <a:pt x="20256" y="58928"/>
                  </a:lnTo>
                  <a:lnTo>
                    <a:pt x="20256" y="57785"/>
                  </a:lnTo>
                  <a:lnTo>
                    <a:pt x="19862" y="57277"/>
                  </a:lnTo>
                  <a:lnTo>
                    <a:pt x="19862" y="56896"/>
                  </a:lnTo>
                  <a:close/>
                </a:path>
                <a:path w="68579" h="62864">
                  <a:moveTo>
                    <a:pt x="31356" y="58547"/>
                  </a:moveTo>
                  <a:lnTo>
                    <a:pt x="30975" y="58547"/>
                  </a:lnTo>
                  <a:lnTo>
                    <a:pt x="30975" y="58928"/>
                  </a:lnTo>
                  <a:lnTo>
                    <a:pt x="31356" y="58928"/>
                  </a:lnTo>
                  <a:lnTo>
                    <a:pt x="31356" y="58547"/>
                  </a:lnTo>
                  <a:close/>
                </a:path>
                <a:path w="68579" h="62864">
                  <a:moveTo>
                    <a:pt x="31749" y="56896"/>
                  </a:moveTo>
                  <a:lnTo>
                    <a:pt x="21043" y="56896"/>
                  </a:lnTo>
                  <a:lnTo>
                    <a:pt x="21234" y="57277"/>
                  </a:lnTo>
                  <a:lnTo>
                    <a:pt x="21234" y="58547"/>
                  </a:lnTo>
                  <a:lnTo>
                    <a:pt x="22402" y="58547"/>
                  </a:lnTo>
                  <a:lnTo>
                    <a:pt x="22402" y="58166"/>
                  </a:lnTo>
                  <a:lnTo>
                    <a:pt x="31749" y="58166"/>
                  </a:lnTo>
                  <a:lnTo>
                    <a:pt x="31749" y="57785"/>
                  </a:lnTo>
                  <a:lnTo>
                    <a:pt x="32143" y="57785"/>
                  </a:lnTo>
                  <a:lnTo>
                    <a:pt x="32143" y="57277"/>
                  </a:lnTo>
                  <a:lnTo>
                    <a:pt x="31749" y="56896"/>
                  </a:lnTo>
                  <a:close/>
                </a:path>
                <a:path w="68579" h="62864">
                  <a:moveTo>
                    <a:pt x="34861" y="50800"/>
                  </a:moveTo>
                  <a:lnTo>
                    <a:pt x="13055" y="50800"/>
                  </a:lnTo>
                  <a:lnTo>
                    <a:pt x="13055" y="51181"/>
                  </a:lnTo>
                  <a:lnTo>
                    <a:pt x="14604" y="51181"/>
                  </a:lnTo>
                  <a:lnTo>
                    <a:pt x="14604" y="51435"/>
                  </a:lnTo>
                  <a:lnTo>
                    <a:pt x="14223" y="51435"/>
                  </a:lnTo>
                  <a:lnTo>
                    <a:pt x="14223" y="51689"/>
                  </a:lnTo>
                  <a:lnTo>
                    <a:pt x="16560" y="51689"/>
                  </a:lnTo>
                  <a:lnTo>
                    <a:pt x="16560" y="52197"/>
                  </a:lnTo>
                  <a:lnTo>
                    <a:pt x="16167" y="52959"/>
                  </a:lnTo>
                  <a:lnTo>
                    <a:pt x="16167" y="53721"/>
                  </a:lnTo>
                  <a:lnTo>
                    <a:pt x="16560" y="53721"/>
                  </a:lnTo>
                  <a:lnTo>
                    <a:pt x="16751" y="54102"/>
                  </a:lnTo>
                  <a:lnTo>
                    <a:pt x="16751" y="55245"/>
                  </a:lnTo>
                  <a:lnTo>
                    <a:pt x="17144" y="55626"/>
                  </a:lnTo>
                  <a:lnTo>
                    <a:pt x="17144" y="56134"/>
                  </a:lnTo>
                  <a:lnTo>
                    <a:pt x="17919" y="56134"/>
                  </a:lnTo>
                  <a:lnTo>
                    <a:pt x="18313" y="56896"/>
                  </a:lnTo>
                  <a:lnTo>
                    <a:pt x="18313" y="57277"/>
                  </a:lnTo>
                  <a:lnTo>
                    <a:pt x="18694" y="56896"/>
                  </a:lnTo>
                  <a:lnTo>
                    <a:pt x="19862" y="56896"/>
                  </a:lnTo>
                  <a:lnTo>
                    <a:pt x="20256" y="56515"/>
                  </a:lnTo>
                  <a:lnTo>
                    <a:pt x="30975" y="56515"/>
                  </a:lnTo>
                  <a:lnTo>
                    <a:pt x="30975" y="55626"/>
                  </a:lnTo>
                  <a:lnTo>
                    <a:pt x="31356" y="55626"/>
                  </a:lnTo>
                  <a:lnTo>
                    <a:pt x="31356" y="54864"/>
                  </a:lnTo>
                  <a:lnTo>
                    <a:pt x="32918" y="54864"/>
                  </a:lnTo>
                  <a:lnTo>
                    <a:pt x="32918" y="54483"/>
                  </a:lnTo>
                  <a:lnTo>
                    <a:pt x="31749" y="54483"/>
                  </a:lnTo>
                  <a:lnTo>
                    <a:pt x="31356" y="54102"/>
                  </a:lnTo>
                  <a:lnTo>
                    <a:pt x="30975" y="54102"/>
                  </a:lnTo>
                  <a:lnTo>
                    <a:pt x="31356" y="53721"/>
                  </a:lnTo>
                  <a:lnTo>
                    <a:pt x="31356" y="53340"/>
                  </a:lnTo>
                  <a:lnTo>
                    <a:pt x="34086" y="53340"/>
                  </a:lnTo>
                  <a:lnTo>
                    <a:pt x="34480" y="52197"/>
                  </a:lnTo>
                  <a:lnTo>
                    <a:pt x="34480" y="51689"/>
                  </a:lnTo>
                  <a:lnTo>
                    <a:pt x="34861" y="51435"/>
                  </a:lnTo>
                  <a:lnTo>
                    <a:pt x="34861" y="50800"/>
                  </a:lnTo>
                  <a:close/>
                </a:path>
                <a:path w="68579" h="62864">
                  <a:moveTo>
                    <a:pt x="30975" y="56515"/>
                  </a:moveTo>
                  <a:lnTo>
                    <a:pt x="20650" y="56515"/>
                  </a:lnTo>
                  <a:lnTo>
                    <a:pt x="20650" y="56896"/>
                  </a:lnTo>
                  <a:lnTo>
                    <a:pt x="31356" y="56896"/>
                  </a:lnTo>
                  <a:lnTo>
                    <a:pt x="30975" y="56515"/>
                  </a:lnTo>
                  <a:close/>
                </a:path>
                <a:path w="68579" h="62864">
                  <a:moveTo>
                    <a:pt x="32918" y="54102"/>
                  </a:moveTo>
                  <a:lnTo>
                    <a:pt x="31749" y="54102"/>
                  </a:lnTo>
                  <a:lnTo>
                    <a:pt x="31749" y="54483"/>
                  </a:lnTo>
                  <a:lnTo>
                    <a:pt x="32918" y="54483"/>
                  </a:lnTo>
                  <a:lnTo>
                    <a:pt x="32918" y="54102"/>
                  </a:lnTo>
                  <a:close/>
                </a:path>
                <a:path w="68579" h="62864">
                  <a:moveTo>
                    <a:pt x="34086" y="53340"/>
                  </a:moveTo>
                  <a:lnTo>
                    <a:pt x="32143" y="53340"/>
                  </a:lnTo>
                  <a:lnTo>
                    <a:pt x="32524" y="53721"/>
                  </a:lnTo>
                  <a:lnTo>
                    <a:pt x="33693" y="53721"/>
                  </a:lnTo>
                  <a:lnTo>
                    <a:pt x="34086" y="53340"/>
                  </a:lnTo>
                  <a:close/>
                </a:path>
                <a:path w="68579" h="62864">
                  <a:moveTo>
                    <a:pt x="15392" y="51689"/>
                  </a:moveTo>
                  <a:lnTo>
                    <a:pt x="14604" y="51689"/>
                  </a:lnTo>
                  <a:lnTo>
                    <a:pt x="14604" y="52197"/>
                  </a:lnTo>
                  <a:lnTo>
                    <a:pt x="14998" y="52197"/>
                  </a:lnTo>
                  <a:lnTo>
                    <a:pt x="15392" y="51689"/>
                  </a:lnTo>
                  <a:close/>
                </a:path>
                <a:path w="68579" h="62864">
                  <a:moveTo>
                    <a:pt x="13055" y="50800"/>
                  </a:moveTo>
                  <a:lnTo>
                    <a:pt x="12661" y="50800"/>
                  </a:lnTo>
                  <a:lnTo>
                    <a:pt x="12661" y="51181"/>
                  </a:lnTo>
                  <a:lnTo>
                    <a:pt x="13055" y="50800"/>
                  </a:lnTo>
                  <a:close/>
                </a:path>
                <a:path w="68579" h="62864">
                  <a:moveTo>
                    <a:pt x="35648" y="46990"/>
                  </a:moveTo>
                  <a:lnTo>
                    <a:pt x="35255" y="46990"/>
                  </a:lnTo>
                  <a:lnTo>
                    <a:pt x="35255" y="47371"/>
                  </a:lnTo>
                  <a:lnTo>
                    <a:pt x="11683" y="47371"/>
                  </a:lnTo>
                  <a:lnTo>
                    <a:pt x="11683" y="48133"/>
                  </a:lnTo>
                  <a:lnTo>
                    <a:pt x="11887" y="48514"/>
                  </a:lnTo>
                  <a:lnTo>
                    <a:pt x="11785" y="48895"/>
                  </a:lnTo>
                  <a:lnTo>
                    <a:pt x="11887" y="50800"/>
                  </a:lnTo>
                  <a:lnTo>
                    <a:pt x="34480" y="50800"/>
                  </a:lnTo>
                  <a:lnTo>
                    <a:pt x="34480" y="50419"/>
                  </a:lnTo>
                  <a:lnTo>
                    <a:pt x="34086" y="50038"/>
                  </a:lnTo>
                  <a:lnTo>
                    <a:pt x="34086" y="49276"/>
                  </a:lnTo>
                  <a:lnTo>
                    <a:pt x="34861" y="49276"/>
                  </a:lnTo>
                  <a:lnTo>
                    <a:pt x="35255" y="48895"/>
                  </a:lnTo>
                  <a:lnTo>
                    <a:pt x="35648" y="48895"/>
                  </a:lnTo>
                  <a:lnTo>
                    <a:pt x="35648" y="48514"/>
                  </a:lnTo>
                  <a:lnTo>
                    <a:pt x="35839" y="48133"/>
                  </a:lnTo>
                  <a:lnTo>
                    <a:pt x="35839" y="47752"/>
                  </a:lnTo>
                  <a:lnTo>
                    <a:pt x="35648" y="47752"/>
                  </a:lnTo>
                  <a:lnTo>
                    <a:pt x="35648" y="46990"/>
                  </a:lnTo>
                  <a:close/>
                </a:path>
                <a:path w="68579" h="62864">
                  <a:moveTo>
                    <a:pt x="34480" y="49657"/>
                  </a:moveTo>
                  <a:lnTo>
                    <a:pt x="34086" y="49657"/>
                  </a:lnTo>
                  <a:lnTo>
                    <a:pt x="34086" y="50038"/>
                  </a:lnTo>
                  <a:lnTo>
                    <a:pt x="34480" y="50038"/>
                  </a:lnTo>
                  <a:lnTo>
                    <a:pt x="34480" y="49657"/>
                  </a:lnTo>
                  <a:close/>
                </a:path>
                <a:path w="68579" h="62864">
                  <a:moveTo>
                    <a:pt x="35255" y="46609"/>
                  </a:moveTo>
                  <a:lnTo>
                    <a:pt x="10515" y="46609"/>
                  </a:lnTo>
                  <a:lnTo>
                    <a:pt x="10909" y="46990"/>
                  </a:lnTo>
                  <a:lnTo>
                    <a:pt x="11683" y="46990"/>
                  </a:lnTo>
                  <a:lnTo>
                    <a:pt x="11887" y="47371"/>
                  </a:lnTo>
                  <a:lnTo>
                    <a:pt x="35255" y="47371"/>
                  </a:lnTo>
                  <a:lnTo>
                    <a:pt x="34861" y="46990"/>
                  </a:lnTo>
                  <a:lnTo>
                    <a:pt x="35255" y="46609"/>
                  </a:lnTo>
                  <a:close/>
                </a:path>
                <a:path w="68579" h="62864">
                  <a:moveTo>
                    <a:pt x="36614" y="46355"/>
                  </a:moveTo>
                  <a:lnTo>
                    <a:pt x="10134" y="46355"/>
                  </a:lnTo>
                  <a:lnTo>
                    <a:pt x="10134" y="46609"/>
                  </a:lnTo>
                  <a:lnTo>
                    <a:pt x="35839" y="46609"/>
                  </a:lnTo>
                  <a:lnTo>
                    <a:pt x="35839" y="46990"/>
                  </a:lnTo>
                  <a:lnTo>
                    <a:pt x="36233" y="46990"/>
                  </a:lnTo>
                  <a:lnTo>
                    <a:pt x="36614" y="46355"/>
                  </a:lnTo>
                  <a:close/>
                </a:path>
                <a:path w="68579" h="62864">
                  <a:moveTo>
                    <a:pt x="37782" y="45212"/>
                  </a:moveTo>
                  <a:lnTo>
                    <a:pt x="8572" y="45212"/>
                  </a:lnTo>
                  <a:lnTo>
                    <a:pt x="8572" y="45593"/>
                  </a:lnTo>
                  <a:lnTo>
                    <a:pt x="8966" y="45593"/>
                  </a:lnTo>
                  <a:lnTo>
                    <a:pt x="8572" y="46355"/>
                  </a:lnTo>
                  <a:lnTo>
                    <a:pt x="37007" y="46355"/>
                  </a:lnTo>
                  <a:lnTo>
                    <a:pt x="37401" y="45974"/>
                  </a:lnTo>
                  <a:lnTo>
                    <a:pt x="37782" y="45212"/>
                  </a:lnTo>
                  <a:close/>
                </a:path>
                <a:path w="68579" h="62864">
                  <a:moveTo>
                    <a:pt x="37401" y="44069"/>
                  </a:moveTo>
                  <a:lnTo>
                    <a:pt x="6426" y="44069"/>
                  </a:lnTo>
                  <a:lnTo>
                    <a:pt x="6426" y="44831"/>
                  </a:lnTo>
                  <a:lnTo>
                    <a:pt x="6819" y="45212"/>
                  </a:lnTo>
                  <a:lnTo>
                    <a:pt x="6819" y="45974"/>
                  </a:lnTo>
                  <a:lnTo>
                    <a:pt x="7010" y="45593"/>
                  </a:lnTo>
                  <a:lnTo>
                    <a:pt x="8178" y="45593"/>
                  </a:lnTo>
                  <a:lnTo>
                    <a:pt x="8178" y="45212"/>
                  </a:lnTo>
                  <a:lnTo>
                    <a:pt x="37782" y="45212"/>
                  </a:lnTo>
                  <a:lnTo>
                    <a:pt x="37007" y="44831"/>
                  </a:lnTo>
                  <a:lnTo>
                    <a:pt x="37401" y="44069"/>
                  </a:lnTo>
                  <a:close/>
                </a:path>
                <a:path w="68579" h="62864">
                  <a:moveTo>
                    <a:pt x="39738" y="44831"/>
                  </a:moveTo>
                  <a:lnTo>
                    <a:pt x="38569" y="44831"/>
                  </a:lnTo>
                  <a:lnTo>
                    <a:pt x="38950" y="45212"/>
                  </a:lnTo>
                  <a:lnTo>
                    <a:pt x="39344" y="45212"/>
                  </a:lnTo>
                  <a:lnTo>
                    <a:pt x="39738" y="44831"/>
                  </a:lnTo>
                  <a:close/>
                </a:path>
                <a:path w="68579" h="62864">
                  <a:moveTo>
                    <a:pt x="40703" y="44069"/>
                  </a:moveTo>
                  <a:lnTo>
                    <a:pt x="37782" y="44069"/>
                  </a:lnTo>
                  <a:lnTo>
                    <a:pt x="37782" y="44831"/>
                  </a:lnTo>
                  <a:lnTo>
                    <a:pt x="40131" y="44831"/>
                  </a:lnTo>
                  <a:lnTo>
                    <a:pt x="40322" y="45212"/>
                  </a:lnTo>
                  <a:lnTo>
                    <a:pt x="40703" y="44831"/>
                  </a:lnTo>
                  <a:lnTo>
                    <a:pt x="40703" y="44069"/>
                  </a:lnTo>
                  <a:close/>
                </a:path>
                <a:path w="68579" h="62864">
                  <a:moveTo>
                    <a:pt x="393" y="38481"/>
                  </a:moveTo>
                  <a:lnTo>
                    <a:pt x="0" y="38481"/>
                  </a:lnTo>
                  <a:lnTo>
                    <a:pt x="0" y="38862"/>
                  </a:lnTo>
                  <a:lnTo>
                    <a:pt x="787" y="39624"/>
                  </a:lnTo>
                  <a:lnTo>
                    <a:pt x="1562" y="39624"/>
                  </a:lnTo>
                  <a:lnTo>
                    <a:pt x="1955" y="40005"/>
                  </a:lnTo>
                  <a:lnTo>
                    <a:pt x="2539" y="40005"/>
                  </a:lnTo>
                  <a:lnTo>
                    <a:pt x="3314" y="40386"/>
                  </a:lnTo>
                  <a:lnTo>
                    <a:pt x="2920" y="41148"/>
                  </a:lnTo>
                  <a:lnTo>
                    <a:pt x="2920" y="41529"/>
                  </a:lnTo>
                  <a:lnTo>
                    <a:pt x="3314" y="41529"/>
                  </a:lnTo>
                  <a:lnTo>
                    <a:pt x="3314" y="42926"/>
                  </a:lnTo>
                  <a:lnTo>
                    <a:pt x="4089" y="44069"/>
                  </a:lnTo>
                  <a:lnTo>
                    <a:pt x="4089" y="44450"/>
                  </a:lnTo>
                  <a:lnTo>
                    <a:pt x="4876" y="44450"/>
                  </a:lnTo>
                  <a:lnTo>
                    <a:pt x="5257" y="44069"/>
                  </a:lnTo>
                  <a:lnTo>
                    <a:pt x="41490" y="44069"/>
                  </a:lnTo>
                  <a:lnTo>
                    <a:pt x="41490" y="42164"/>
                  </a:lnTo>
                  <a:lnTo>
                    <a:pt x="41097" y="41529"/>
                  </a:lnTo>
                  <a:lnTo>
                    <a:pt x="40322" y="40005"/>
                  </a:lnTo>
                  <a:lnTo>
                    <a:pt x="40322" y="39243"/>
                  </a:lnTo>
                  <a:lnTo>
                    <a:pt x="40131" y="38862"/>
                  </a:lnTo>
                  <a:lnTo>
                    <a:pt x="787" y="38862"/>
                  </a:lnTo>
                  <a:lnTo>
                    <a:pt x="393" y="38481"/>
                  </a:lnTo>
                  <a:close/>
                </a:path>
                <a:path w="68579" h="62864">
                  <a:moveTo>
                    <a:pt x="39344" y="36957"/>
                  </a:moveTo>
                  <a:lnTo>
                    <a:pt x="393" y="36957"/>
                  </a:lnTo>
                  <a:lnTo>
                    <a:pt x="393" y="38100"/>
                  </a:lnTo>
                  <a:lnTo>
                    <a:pt x="787" y="38100"/>
                  </a:lnTo>
                  <a:lnTo>
                    <a:pt x="787" y="38862"/>
                  </a:lnTo>
                  <a:lnTo>
                    <a:pt x="40131" y="38862"/>
                  </a:lnTo>
                  <a:lnTo>
                    <a:pt x="40131" y="37719"/>
                  </a:lnTo>
                  <a:lnTo>
                    <a:pt x="39344" y="37719"/>
                  </a:lnTo>
                  <a:lnTo>
                    <a:pt x="39344" y="36957"/>
                  </a:lnTo>
                  <a:close/>
                </a:path>
                <a:path w="68579" h="62864">
                  <a:moveTo>
                    <a:pt x="36614" y="35941"/>
                  </a:moveTo>
                  <a:lnTo>
                    <a:pt x="0" y="35941"/>
                  </a:lnTo>
                  <a:lnTo>
                    <a:pt x="0" y="36957"/>
                  </a:lnTo>
                  <a:lnTo>
                    <a:pt x="36233" y="36957"/>
                  </a:lnTo>
                  <a:lnTo>
                    <a:pt x="36233" y="36703"/>
                  </a:lnTo>
                  <a:lnTo>
                    <a:pt x="36614" y="36703"/>
                  </a:lnTo>
                  <a:lnTo>
                    <a:pt x="36614" y="35941"/>
                  </a:lnTo>
                  <a:close/>
                </a:path>
                <a:path w="68579" h="62864">
                  <a:moveTo>
                    <a:pt x="39738" y="36703"/>
                  </a:moveTo>
                  <a:lnTo>
                    <a:pt x="37007" y="36703"/>
                  </a:lnTo>
                  <a:lnTo>
                    <a:pt x="37007" y="36957"/>
                  </a:lnTo>
                  <a:lnTo>
                    <a:pt x="39738" y="36957"/>
                  </a:lnTo>
                  <a:lnTo>
                    <a:pt x="39738" y="36703"/>
                  </a:lnTo>
                  <a:close/>
                </a:path>
                <a:path w="68579" h="62864">
                  <a:moveTo>
                    <a:pt x="39738" y="35560"/>
                  </a:moveTo>
                  <a:lnTo>
                    <a:pt x="39344" y="35560"/>
                  </a:lnTo>
                  <a:lnTo>
                    <a:pt x="39344" y="35941"/>
                  </a:lnTo>
                  <a:lnTo>
                    <a:pt x="37401" y="35941"/>
                  </a:lnTo>
                  <a:lnTo>
                    <a:pt x="37782" y="36322"/>
                  </a:lnTo>
                  <a:lnTo>
                    <a:pt x="37401" y="36322"/>
                  </a:lnTo>
                  <a:lnTo>
                    <a:pt x="37401" y="36703"/>
                  </a:lnTo>
                  <a:lnTo>
                    <a:pt x="39344" y="36703"/>
                  </a:lnTo>
                  <a:lnTo>
                    <a:pt x="39738" y="35941"/>
                  </a:lnTo>
                  <a:lnTo>
                    <a:pt x="37782" y="35941"/>
                  </a:lnTo>
                  <a:lnTo>
                    <a:pt x="37401" y="35560"/>
                  </a:lnTo>
                  <a:lnTo>
                    <a:pt x="39738" y="35560"/>
                  </a:lnTo>
                  <a:close/>
                </a:path>
                <a:path w="68579" h="62864">
                  <a:moveTo>
                    <a:pt x="787" y="32512"/>
                  </a:moveTo>
                  <a:lnTo>
                    <a:pt x="787" y="34036"/>
                  </a:lnTo>
                  <a:lnTo>
                    <a:pt x="393" y="34417"/>
                  </a:lnTo>
                  <a:lnTo>
                    <a:pt x="787" y="34417"/>
                  </a:lnTo>
                  <a:lnTo>
                    <a:pt x="787" y="34798"/>
                  </a:lnTo>
                  <a:lnTo>
                    <a:pt x="393" y="34798"/>
                  </a:lnTo>
                  <a:lnTo>
                    <a:pt x="393" y="35941"/>
                  </a:lnTo>
                  <a:lnTo>
                    <a:pt x="35839" y="35941"/>
                  </a:lnTo>
                  <a:lnTo>
                    <a:pt x="35744" y="35560"/>
                  </a:lnTo>
                  <a:lnTo>
                    <a:pt x="35648" y="34417"/>
                  </a:lnTo>
                  <a:lnTo>
                    <a:pt x="35839" y="34036"/>
                  </a:lnTo>
                  <a:lnTo>
                    <a:pt x="36233" y="34036"/>
                  </a:lnTo>
                  <a:lnTo>
                    <a:pt x="36614" y="33655"/>
                  </a:lnTo>
                  <a:lnTo>
                    <a:pt x="37007" y="33655"/>
                  </a:lnTo>
                  <a:lnTo>
                    <a:pt x="37007" y="33274"/>
                  </a:lnTo>
                  <a:lnTo>
                    <a:pt x="2336" y="33274"/>
                  </a:lnTo>
                  <a:lnTo>
                    <a:pt x="787" y="32512"/>
                  </a:lnTo>
                  <a:close/>
                </a:path>
                <a:path w="68579" h="62864">
                  <a:moveTo>
                    <a:pt x="37782" y="35179"/>
                  </a:moveTo>
                  <a:lnTo>
                    <a:pt x="37782" y="35941"/>
                  </a:lnTo>
                  <a:lnTo>
                    <a:pt x="39344" y="35941"/>
                  </a:lnTo>
                  <a:lnTo>
                    <a:pt x="39344" y="35560"/>
                  </a:lnTo>
                  <a:lnTo>
                    <a:pt x="38176" y="35560"/>
                  </a:lnTo>
                  <a:lnTo>
                    <a:pt x="37782" y="35179"/>
                  </a:lnTo>
                  <a:close/>
                </a:path>
                <a:path w="68579" h="62864">
                  <a:moveTo>
                    <a:pt x="38569" y="35179"/>
                  </a:moveTo>
                  <a:lnTo>
                    <a:pt x="38176" y="35179"/>
                  </a:lnTo>
                  <a:lnTo>
                    <a:pt x="38176" y="35560"/>
                  </a:lnTo>
                  <a:lnTo>
                    <a:pt x="38569" y="35560"/>
                  </a:lnTo>
                  <a:lnTo>
                    <a:pt x="38569" y="35179"/>
                  </a:lnTo>
                  <a:close/>
                </a:path>
                <a:path w="68579" h="62864">
                  <a:moveTo>
                    <a:pt x="39344" y="35179"/>
                  </a:moveTo>
                  <a:lnTo>
                    <a:pt x="38950" y="35179"/>
                  </a:lnTo>
                  <a:lnTo>
                    <a:pt x="38950" y="35560"/>
                  </a:lnTo>
                  <a:lnTo>
                    <a:pt x="39344" y="35560"/>
                  </a:lnTo>
                  <a:lnTo>
                    <a:pt x="39344" y="35179"/>
                  </a:lnTo>
                  <a:close/>
                </a:path>
                <a:path w="68579" h="62864">
                  <a:moveTo>
                    <a:pt x="37537" y="31496"/>
                  </a:moveTo>
                  <a:lnTo>
                    <a:pt x="3314" y="31496"/>
                  </a:lnTo>
                  <a:lnTo>
                    <a:pt x="2539" y="32131"/>
                  </a:lnTo>
                  <a:lnTo>
                    <a:pt x="2336" y="33274"/>
                  </a:lnTo>
                  <a:lnTo>
                    <a:pt x="37782" y="33274"/>
                  </a:lnTo>
                  <a:lnTo>
                    <a:pt x="37782" y="32893"/>
                  </a:lnTo>
                  <a:lnTo>
                    <a:pt x="38176" y="32512"/>
                  </a:lnTo>
                  <a:lnTo>
                    <a:pt x="37782" y="32131"/>
                  </a:lnTo>
                  <a:lnTo>
                    <a:pt x="37401" y="32131"/>
                  </a:lnTo>
                  <a:lnTo>
                    <a:pt x="37537" y="31496"/>
                  </a:lnTo>
                  <a:close/>
                </a:path>
                <a:path w="68579" h="62864">
                  <a:moveTo>
                    <a:pt x="7797" y="20320"/>
                  </a:moveTo>
                  <a:lnTo>
                    <a:pt x="7404" y="20320"/>
                  </a:lnTo>
                  <a:lnTo>
                    <a:pt x="7010" y="20701"/>
                  </a:lnTo>
                  <a:lnTo>
                    <a:pt x="6426" y="20701"/>
                  </a:lnTo>
                  <a:lnTo>
                    <a:pt x="6045" y="21082"/>
                  </a:lnTo>
                  <a:lnTo>
                    <a:pt x="5257" y="21082"/>
                  </a:lnTo>
                  <a:lnTo>
                    <a:pt x="4089" y="21463"/>
                  </a:lnTo>
                  <a:lnTo>
                    <a:pt x="3708" y="21844"/>
                  </a:lnTo>
                  <a:lnTo>
                    <a:pt x="3708" y="22733"/>
                  </a:lnTo>
                  <a:lnTo>
                    <a:pt x="4089" y="22733"/>
                  </a:lnTo>
                  <a:lnTo>
                    <a:pt x="3708" y="22860"/>
                  </a:lnTo>
                  <a:lnTo>
                    <a:pt x="3708" y="23622"/>
                  </a:lnTo>
                  <a:lnTo>
                    <a:pt x="3314" y="24003"/>
                  </a:lnTo>
                  <a:lnTo>
                    <a:pt x="2920" y="24003"/>
                  </a:lnTo>
                  <a:lnTo>
                    <a:pt x="2539" y="24765"/>
                  </a:lnTo>
                  <a:lnTo>
                    <a:pt x="2539" y="25527"/>
                  </a:lnTo>
                  <a:lnTo>
                    <a:pt x="2336" y="25908"/>
                  </a:lnTo>
                  <a:lnTo>
                    <a:pt x="2336" y="26289"/>
                  </a:lnTo>
                  <a:lnTo>
                    <a:pt x="2539" y="26289"/>
                  </a:lnTo>
                  <a:lnTo>
                    <a:pt x="2539" y="26670"/>
                  </a:lnTo>
                  <a:lnTo>
                    <a:pt x="2920" y="27051"/>
                  </a:lnTo>
                  <a:lnTo>
                    <a:pt x="2539" y="27432"/>
                  </a:lnTo>
                  <a:lnTo>
                    <a:pt x="2336" y="30353"/>
                  </a:lnTo>
                  <a:lnTo>
                    <a:pt x="1955" y="30353"/>
                  </a:lnTo>
                  <a:lnTo>
                    <a:pt x="2336" y="30734"/>
                  </a:lnTo>
                  <a:lnTo>
                    <a:pt x="1955" y="31115"/>
                  </a:lnTo>
                  <a:lnTo>
                    <a:pt x="2336" y="31877"/>
                  </a:lnTo>
                  <a:lnTo>
                    <a:pt x="2539" y="31496"/>
                  </a:lnTo>
                  <a:lnTo>
                    <a:pt x="37537" y="31496"/>
                  </a:lnTo>
                  <a:lnTo>
                    <a:pt x="37782" y="30353"/>
                  </a:lnTo>
                  <a:lnTo>
                    <a:pt x="37401" y="29972"/>
                  </a:lnTo>
                  <a:lnTo>
                    <a:pt x="37401" y="29591"/>
                  </a:lnTo>
                  <a:lnTo>
                    <a:pt x="37007" y="29210"/>
                  </a:lnTo>
                  <a:lnTo>
                    <a:pt x="37401" y="28829"/>
                  </a:lnTo>
                  <a:lnTo>
                    <a:pt x="37401" y="27686"/>
                  </a:lnTo>
                  <a:lnTo>
                    <a:pt x="37007" y="27686"/>
                  </a:lnTo>
                  <a:lnTo>
                    <a:pt x="37401" y="27432"/>
                  </a:lnTo>
                  <a:lnTo>
                    <a:pt x="37782" y="27432"/>
                  </a:lnTo>
                  <a:lnTo>
                    <a:pt x="38176" y="27051"/>
                  </a:lnTo>
                  <a:lnTo>
                    <a:pt x="38950" y="25527"/>
                  </a:lnTo>
                  <a:lnTo>
                    <a:pt x="41252" y="21844"/>
                  </a:lnTo>
                  <a:lnTo>
                    <a:pt x="7797" y="21844"/>
                  </a:lnTo>
                  <a:lnTo>
                    <a:pt x="7797" y="20320"/>
                  </a:lnTo>
                  <a:close/>
                </a:path>
                <a:path w="68579" h="62864">
                  <a:moveTo>
                    <a:pt x="52781" y="29591"/>
                  </a:moveTo>
                  <a:lnTo>
                    <a:pt x="50444" y="29591"/>
                  </a:lnTo>
                  <a:lnTo>
                    <a:pt x="52006" y="29972"/>
                  </a:lnTo>
                  <a:lnTo>
                    <a:pt x="52781" y="29972"/>
                  </a:lnTo>
                  <a:lnTo>
                    <a:pt x="52781" y="29591"/>
                  </a:lnTo>
                  <a:close/>
                </a:path>
                <a:path w="68579" h="62864">
                  <a:moveTo>
                    <a:pt x="65049" y="27432"/>
                  </a:moveTo>
                  <a:lnTo>
                    <a:pt x="47523" y="27432"/>
                  </a:lnTo>
                  <a:lnTo>
                    <a:pt x="47917" y="27686"/>
                  </a:lnTo>
                  <a:lnTo>
                    <a:pt x="47917" y="28448"/>
                  </a:lnTo>
                  <a:lnTo>
                    <a:pt x="54927" y="28448"/>
                  </a:lnTo>
                  <a:lnTo>
                    <a:pt x="56489" y="29210"/>
                  </a:lnTo>
                  <a:lnTo>
                    <a:pt x="60959" y="29972"/>
                  </a:lnTo>
                  <a:lnTo>
                    <a:pt x="61747" y="29591"/>
                  </a:lnTo>
                  <a:lnTo>
                    <a:pt x="62128" y="29210"/>
                  </a:lnTo>
                  <a:lnTo>
                    <a:pt x="62522" y="29210"/>
                  </a:lnTo>
                  <a:lnTo>
                    <a:pt x="62915" y="28829"/>
                  </a:lnTo>
                  <a:lnTo>
                    <a:pt x="64084" y="28829"/>
                  </a:lnTo>
                  <a:lnTo>
                    <a:pt x="64084" y="28067"/>
                  </a:lnTo>
                  <a:lnTo>
                    <a:pt x="64274" y="28067"/>
                  </a:lnTo>
                  <a:lnTo>
                    <a:pt x="64274" y="27686"/>
                  </a:lnTo>
                  <a:lnTo>
                    <a:pt x="65049" y="27432"/>
                  </a:lnTo>
                  <a:close/>
                </a:path>
                <a:path w="68579" h="62864">
                  <a:moveTo>
                    <a:pt x="54533" y="28448"/>
                  </a:moveTo>
                  <a:lnTo>
                    <a:pt x="48310" y="28448"/>
                  </a:lnTo>
                  <a:lnTo>
                    <a:pt x="48310" y="28829"/>
                  </a:lnTo>
                  <a:lnTo>
                    <a:pt x="49085" y="29210"/>
                  </a:lnTo>
                  <a:lnTo>
                    <a:pt x="50050" y="29591"/>
                  </a:lnTo>
                  <a:lnTo>
                    <a:pt x="53174" y="29591"/>
                  </a:lnTo>
                  <a:lnTo>
                    <a:pt x="53174" y="29210"/>
                  </a:lnTo>
                  <a:lnTo>
                    <a:pt x="53568" y="29210"/>
                  </a:lnTo>
                  <a:lnTo>
                    <a:pt x="54533" y="28448"/>
                  </a:lnTo>
                  <a:close/>
                </a:path>
                <a:path w="68579" h="62864">
                  <a:moveTo>
                    <a:pt x="64668" y="22860"/>
                  </a:moveTo>
                  <a:lnTo>
                    <a:pt x="44602" y="22860"/>
                  </a:lnTo>
                  <a:lnTo>
                    <a:pt x="44221" y="23241"/>
                  </a:lnTo>
                  <a:lnTo>
                    <a:pt x="44221" y="23622"/>
                  </a:lnTo>
                  <a:lnTo>
                    <a:pt x="43827" y="23622"/>
                  </a:lnTo>
                  <a:lnTo>
                    <a:pt x="43040" y="25908"/>
                  </a:lnTo>
                  <a:lnTo>
                    <a:pt x="43040" y="26670"/>
                  </a:lnTo>
                  <a:lnTo>
                    <a:pt x="42659" y="26670"/>
                  </a:lnTo>
                  <a:lnTo>
                    <a:pt x="42659" y="27051"/>
                  </a:lnTo>
                  <a:lnTo>
                    <a:pt x="43827" y="27051"/>
                  </a:lnTo>
                  <a:lnTo>
                    <a:pt x="43827" y="27432"/>
                  </a:lnTo>
                  <a:lnTo>
                    <a:pt x="65836" y="27432"/>
                  </a:lnTo>
                  <a:lnTo>
                    <a:pt x="65836" y="27051"/>
                  </a:lnTo>
                  <a:lnTo>
                    <a:pt x="66217" y="26670"/>
                  </a:lnTo>
                  <a:lnTo>
                    <a:pt x="66217" y="26289"/>
                  </a:lnTo>
                  <a:lnTo>
                    <a:pt x="67005" y="25908"/>
                  </a:lnTo>
                  <a:lnTo>
                    <a:pt x="67386" y="25527"/>
                  </a:lnTo>
                  <a:lnTo>
                    <a:pt x="68173" y="25146"/>
                  </a:lnTo>
                  <a:lnTo>
                    <a:pt x="67779" y="24384"/>
                  </a:lnTo>
                  <a:lnTo>
                    <a:pt x="67005" y="24003"/>
                  </a:lnTo>
                  <a:lnTo>
                    <a:pt x="66611" y="24003"/>
                  </a:lnTo>
                  <a:lnTo>
                    <a:pt x="65836" y="23241"/>
                  </a:lnTo>
                  <a:lnTo>
                    <a:pt x="64668" y="22860"/>
                  </a:lnTo>
                  <a:close/>
                </a:path>
                <a:path w="68579" h="62864">
                  <a:moveTo>
                    <a:pt x="63296" y="22733"/>
                  </a:moveTo>
                  <a:lnTo>
                    <a:pt x="44221" y="22733"/>
                  </a:lnTo>
                  <a:lnTo>
                    <a:pt x="64274" y="22860"/>
                  </a:lnTo>
                  <a:lnTo>
                    <a:pt x="63296" y="22733"/>
                  </a:lnTo>
                  <a:close/>
                </a:path>
                <a:path w="68579" h="62864">
                  <a:moveTo>
                    <a:pt x="59791" y="20320"/>
                  </a:moveTo>
                  <a:lnTo>
                    <a:pt x="59207" y="20320"/>
                  </a:lnTo>
                  <a:lnTo>
                    <a:pt x="58826" y="20701"/>
                  </a:lnTo>
                  <a:lnTo>
                    <a:pt x="42659" y="20701"/>
                  </a:lnTo>
                  <a:lnTo>
                    <a:pt x="42659" y="21082"/>
                  </a:lnTo>
                  <a:lnTo>
                    <a:pt x="43433" y="21082"/>
                  </a:lnTo>
                  <a:lnTo>
                    <a:pt x="43433" y="22225"/>
                  </a:lnTo>
                  <a:lnTo>
                    <a:pt x="43827" y="22225"/>
                  </a:lnTo>
                  <a:lnTo>
                    <a:pt x="43827" y="22733"/>
                  </a:lnTo>
                  <a:lnTo>
                    <a:pt x="62128" y="22733"/>
                  </a:lnTo>
                  <a:lnTo>
                    <a:pt x="61747" y="22225"/>
                  </a:lnTo>
                  <a:lnTo>
                    <a:pt x="61353" y="21463"/>
                  </a:lnTo>
                  <a:lnTo>
                    <a:pt x="60578" y="21082"/>
                  </a:lnTo>
                  <a:lnTo>
                    <a:pt x="60578" y="20701"/>
                  </a:lnTo>
                  <a:lnTo>
                    <a:pt x="59791" y="20320"/>
                  </a:lnTo>
                  <a:close/>
                </a:path>
                <a:path w="68579" h="62864">
                  <a:moveTo>
                    <a:pt x="41490" y="21082"/>
                  </a:moveTo>
                  <a:lnTo>
                    <a:pt x="8572" y="21082"/>
                  </a:lnTo>
                  <a:lnTo>
                    <a:pt x="8572" y="21463"/>
                  </a:lnTo>
                  <a:lnTo>
                    <a:pt x="8178" y="21463"/>
                  </a:lnTo>
                  <a:lnTo>
                    <a:pt x="7797" y="21844"/>
                  </a:lnTo>
                  <a:lnTo>
                    <a:pt x="41252" y="21844"/>
                  </a:lnTo>
                  <a:lnTo>
                    <a:pt x="41490" y="21463"/>
                  </a:lnTo>
                  <a:lnTo>
                    <a:pt x="41490" y="21082"/>
                  </a:lnTo>
                  <a:close/>
                </a:path>
                <a:path w="68579" h="62864">
                  <a:moveTo>
                    <a:pt x="41871" y="20701"/>
                  </a:moveTo>
                  <a:lnTo>
                    <a:pt x="8966" y="20701"/>
                  </a:lnTo>
                  <a:lnTo>
                    <a:pt x="8966" y="21082"/>
                  </a:lnTo>
                  <a:lnTo>
                    <a:pt x="41871" y="21082"/>
                  </a:lnTo>
                  <a:lnTo>
                    <a:pt x="41871" y="20701"/>
                  </a:lnTo>
                  <a:close/>
                </a:path>
                <a:path w="68579" h="62864">
                  <a:moveTo>
                    <a:pt x="10134" y="20320"/>
                  </a:moveTo>
                  <a:lnTo>
                    <a:pt x="8966" y="20320"/>
                  </a:lnTo>
                  <a:lnTo>
                    <a:pt x="9347" y="20701"/>
                  </a:lnTo>
                  <a:lnTo>
                    <a:pt x="10134" y="20701"/>
                  </a:lnTo>
                  <a:lnTo>
                    <a:pt x="10134" y="20320"/>
                  </a:lnTo>
                  <a:close/>
                </a:path>
                <a:path w="68579" h="62864">
                  <a:moveTo>
                    <a:pt x="13830" y="11938"/>
                  </a:moveTo>
                  <a:lnTo>
                    <a:pt x="13830" y="12700"/>
                  </a:lnTo>
                  <a:lnTo>
                    <a:pt x="13436" y="13081"/>
                  </a:lnTo>
                  <a:lnTo>
                    <a:pt x="13143" y="14351"/>
                  </a:lnTo>
                  <a:lnTo>
                    <a:pt x="13055" y="15875"/>
                  </a:lnTo>
                  <a:lnTo>
                    <a:pt x="12661" y="16256"/>
                  </a:lnTo>
                  <a:lnTo>
                    <a:pt x="12760" y="18415"/>
                  </a:lnTo>
                  <a:lnTo>
                    <a:pt x="13055" y="19558"/>
                  </a:lnTo>
                  <a:lnTo>
                    <a:pt x="11683" y="19558"/>
                  </a:lnTo>
                  <a:lnTo>
                    <a:pt x="11683" y="19939"/>
                  </a:lnTo>
                  <a:lnTo>
                    <a:pt x="10515" y="19939"/>
                  </a:lnTo>
                  <a:lnTo>
                    <a:pt x="10515" y="20320"/>
                  </a:lnTo>
                  <a:lnTo>
                    <a:pt x="10134" y="20701"/>
                  </a:lnTo>
                  <a:lnTo>
                    <a:pt x="58826" y="20701"/>
                  </a:lnTo>
                  <a:lnTo>
                    <a:pt x="55702" y="19177"/>
                  </a:lnTo>
                  <a:lnTo>
                    <a:pt x="55702" y="18796"/>
                  </a:lnTo>
                  <a:lnTo>
                    <a:pt x="56489" y="18415"/>
                  </a:lnTo>
                  <a:lnTo>
                    <a:pt x="56095" y="17526"/>
                  </a:lnTo>
                  <a:lnTo>
                    <a:pt x="56095" y="17145"/>
                  </a:lnTo>
                  <a:lnTo>
                    <a:pt x="56489" y="15875"/>
                  </a:lnTo>
                  <a:lnTo>
                    <a:pt x="55702" y="15494"/>
                  </a:lnTo>
                  <a:lnTo>
                    <a:pt x="54927" y="15494"/>
                  </a:lnTo>
                  <a:lnTo>
                    <a:pt x="53949" y="15113"/>
                  </a:lnTo>
                  <a:lnTo>
                    <a:pt x="53949" y="14732"/>
                  </a:lnTo>
                  <a:lnTo>
                    <a:pt x="53568" y="14351"/>
                  </a:lnTo>
                  <a:lnTo>
                    <a:pt x="53568" y="13589"/>
                  </a:lnTo>
                  <a:lnTo>
                    <a:pt x="53949" y="13208"/>
                  </a:lnTo>
                  <a:lnTo>
                    <a:pt x="53568" y="13081"/>
                  </a:lnTo>
                  <a:lnTo>
                    <a:pt x="16167" y="13081"/>
                  </a:lnTo>
                  <a:lnTo>
                    <a:pt x="16167" y="12700"/>
                  </a:lnTo>
                  <a:lnTo>
                    <a:pt x="15392" y="12319"/>
                  </a:lnTo>
                  <a:lnTo>
                    <a:pt x="14604" y="12319"/>
                  </a:lnTo>
                  <a:lnTo>
                    <a:pt x="13830" y="11938"/>
                  </a:lnTo>
                  <a:close/>
                </a:path>
                <a:path w="68579" h="62864">
                  <a:moveTo>
                    <a:pt x="9347" y="19939"/>
                  </a:moveTo>
                  <a:lnTo>
                    <a:pt x="9347" y="20320"/>
                  </a:lnTo>
                  <a:lnTo>
                    <a:pt x="9740" y="20320"/>
                  </a:lnTo>
                  <a:lnTo>
                    <a:pt x="9347" y="19939"/>
                  </a:lnTo>
                  <a:close/>
                </a:path>
                <a:path w="68579" h="62864">
                  <a:moveTo>
                    <a:pt x="21043" y="8763"/>
                  </a:moveTo>
                  <a:lnTo>
                    <a:pt x="20650" y="9144"/>
                  </a:lnTo>
                  <a:lnTo>
                    <a:pt x="19862" y="9144"/>
                  </a:lnTo>
                  <a:lnTo>
                    <a:pt x="19481" y="11176"/>
                  </a:lnTo>
                  <a:lnTo>
                    <a:pt x="19088" y="12700"/>
                  </a:lnTo>
                  <a:lnTo>
                    <a:pt x="17144" y="12700"/>
                  </a:lnTo>
                  <a:lnTo>
                    <a:pt x="16167" y="13081"/>
                  </a:lnTo>
                  <a:lnTo>
                    <a:pt x="53568" y="13081"/>
                  </a:lnTo>
                  <a:lnTo>
                    <a:pt x="53568" y="12319"/>
                  </a:lnTo>
                  <a:lnTo>
                    <a:pt x="53174" y="11938"/>
                  </a:lnTo>
                  <a:lnTo>
                    <a:pt x="52781" y="11176"/>
                  </a:lnTo>
                  <a:lnTo>
                    <a:pt x="52781" y="10287"/>
                  </a:lnTo>
                  <a:lnTo>
                    <a:pt x="52400" y="9525"/>
                  </a:lnTo>
                  <a:lnTo>
                    <a:pt x="21234" y="9525"/>
                  </a:lnTo>
                  <a:lnTo>
                    <a:pt x="21043" y="8763"/>
                  </a:lnTo>
                  <a:close/>
                </a:path>
                <a:path w="68579" h="62864">
                  <a:moveTo>
                    <a:pt x="26885" y="7493"/>
                  </a:moveTo>
                  <a:lnTo>
                    <a:pt x="26098" y="7493"/>
                  </a:lnTo>
                  <a:lnTo>
                    <a:pt x="25907" y="7874"/>
                  </a:lnTo>
                  <a:lnTo>
                    <a:pt x="25133" y="8382"/>
                  </a:lnTo>
                  <a:lnTo>
                    <a:pt x="23177" y="8763"/>
                  </a:lnTo>
                  <a:lnTo>
                    <a:pt x="22009" y="9144"/>
                  </a:lnTo>
                  <a:lnTo>
                    <a:pt x="21234" y="9525"/>
                  </a:lnTo>
                  <a:lnTo>
                    <a:pt x="52400" y="9525"/>
                  </a:lnTo>
                  <a:lnTo>
                    <a:pt x="52006" y="9144"/>
                  </a:lnTo>
                  <a:lnTo>
                    <a:pt x="51219" y="9144"/>
                  </a:lnTo>
                  <a:lnTo>
                    <a:pt x="51219" y="8255"/>
                  </a:lnTo>
                  <a:lnTo>
                    <a:pt x="50838" y="7874"/>
                  </a:lnTo>
                  <a:lnTo>
                    <a:pt x="27660" y="7874"/>
                  </a:lnTo>
                  <a:lnTo>
                    <a:pt x="26885" y="7493"/>
                  </a:lnTo>
                  <a:close/>
                </a:path>
                <a:path w="68579" h="62864">
                  <a:moveTo>
                    <a:pt x="38950" y="381"/>
                  </a:moveTo>
                  <a:lnTo>
                    <a:pt x="36614" y="381"/>
                  </a:lnTo>
                  <a:lnTo>
                    <a:pt x="36233" y="762"/>
                  </a:lnTo>
                  <a:lnTo>
                    <a:pt x="36614" y="1143"/>
                  </a:lnTo>
                  <a:lnTo>
                    <a:pt x="37007" y="1905"/>
                  </a:lnTo>
                  <a:lnTo>
                    <a:pt x="37401" y="2286"/>
                  </a:lnTo>
                  <a:lnTo>
                    <a:pt x="37401" y="2667"/>
                  </a:lnTo>
                  <a:lnTo>
                    <a:pt x="37007" y="3048"/>
                  </a:lnTo>
                  <a:lnTo>
                    <a:pt x="35648" y="3429"/>
                  </a:lnTo>
                  <a:lnTo>
                    <a:pt x="33312" y="4318"/>
                  </a:lnTo>
                  <a:lnTo>
                    <a:pt x="32143" y="4318"/>
                  </a:lnTo>
                  <a:lnTo>
                    <a:pt x="31749" y="5588"/>
                  </a:lnTo>
                  <a:lnTo>
                    <a:pt x="31356" y="5969"/>
                  </a:lnTo>
                  <a:lnTo>
                    <a:pt x="30772" y="6731"/>
                  </a:lnTo>
                  <a:lnTo>
                    <a:pt x="30391" y="7493"/>
                  </a:lnTo>
                  <a:lnTo>
                    <a:pt x="28435" y="7874"/>
                  </a:lnTo>
                  <a:lnTo>
                    <a:pt x="50838" y="7874"/>
                  </a:lnTo>
                  <a:lnTo>
                    <a:pt x="49860" y="7493"/>
                  </a:lnTo>
                  <a:lnTo>
                    <a:pt x="49860" y="6731"/>
                  </a:lnTo>
                  <a:lnTo>
                    <a:pt x="49479" y="5969"/>
                  </a:lnTo>
                  <a:lnTo>
                    <a:pt x="49085" y="5969"/>
                  </a:lnTo>
                  <a:lnTo>
                    <a:pt x="48691" y="5588"/>
                  </a:lnTo>
                  <a:lnTo>
                    <a:pt x="48525" y="4699"/>
                  </a:lnTo>
                  <a:lnTo>
                    <a:pt x="47129" y="4699"/>
                  </a:lnTo>
                  <a:lnTo>
                    <a:pt x="46740" y="4318"/>
                  </a:lnTo>
                  <a:lnTo>
                    <a:pt x="33312" y="4318"/>
                  </a:lnTo>
                  <a:lnTo>
                    <a:pt x="32524" y="3937"/>
                  </a:lnTo>
                  <a:lnTo>
                    <a:pt x="46350" y="3937"/>
                  </a:lnTo>
                  <a:lnTo>
                    <a:pt x="45961" y="3556"/>
                  </a:lnTo>
                  <a:lnTo>
                    <a:pt x="43827" y="3556"/>
                  </a:lnTo>
                  <a:lnTo>
                    <a:pt x="43827" y="3429"/>
                  </a:lnTo>
                  <a:lnTo>
                    <a:pt x="43433" y="3429"/>
                  </a:lnTo>
                  <a:lnTo>
                    <a:pt x="43433" y="2667"/>
                  </a:lnTo>
                  <a:lnTo>
                    <a:pt x="42659" y="1905"/>
                  </a:lnTo>
                  <a:lnTo>
                    <a:pt x="40322" y="1905"/>
                  </a:lnTo>
                  <a:lnTo>
                    <a:pt x="39738" y="1524"/>
                  </a:lnTo>
                  <a:lnTo>
                    <a:pt x="39738" y="762"/>
                  </a:lnTo>
                  <a:lnTo>
                    <a:pt x="39344" y="762"/>
                  </a:lnTo>
                  <a:lnTo>
                    <a:pt x="38950" y="381"/>
                  </a:lnTo>
                  <a:close/>
                </a:path>
                <a:path w="68579" h="62864">
                  <a:moveTo>
                    <a:pt x="48310" y="3556"/>
                  </a:moveTo>
                  <a:lnTo>
                    <a:pt x="47129" y="4699"/>
                  </a:lnTo>
                  <a:lnTo>
                    <a:pt x="48525" y="4699"/>
                  </a:lnTo>
                  <a:lnTo>
                    <a:pt x="48310" y="3556"/>
                  </a:lnTo>
                  <a:close/>
                </a:path>
                <a:path w="68579" h="62864">
                  <a:moveTo>
                    <a:pt x="45580" y="3429"/>
                  </a:moveTo>
                  <a:lnTo>
                    <a:pt x="44996" y="3556"/>
                  </a:lnTo>
                  <a:lnTo>
                    <a:pt x="45961" y="3556"/>
                  </a:lnTo>
                  <a:lnTo>
                    <a:pt x="45580" y="3429"/>
                  </a:lnTo>
                  <a:close/>
                </a:path>
                <a:path w="68579" h="62864">
                  <a:moveTo>
                    <a:pt x="37782" y="0"/>
                  </a:moveTo>
                  <a:lnTo>
                    <a:pt x="37007" y="381"/>
                  </a:lnTo>
                  <a:lnTo>
                    <a:pt x="38569" y="381"/>
                  </a:lnTo>
                  <a:lnTo>
                    <a:pt x="37782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1" name="object 3441"/>
            <p:cNvSpPr/>
            <p:nvPr/>
          </p:nvSpPr>
          <p:spPr>
            <a:xfrm>
              <a:off x="4195603" y="2121858"/>
              <a:ext cx="68580" cy="62865"/>
            </a:xfrm>
            <a:custGeom>
              <a:avLst/>
              <a:gdLst/>
              <a:ahLst/>
              <a:cxnLst/>
              <a:rect l="l" t="t" r="r" b="b"/>
              <a:pathLst>
                <a:path w="68579" h="62864">
                  <a:moveTo>
                    <a:pt x="67779" y="24460"/>
                  </a:moveTo>
                  <a:lnTo>
                    <a:pt x="68173" y="25234"/>
                  </a:lnTo>
                  <a:lnTo>
                    <a:pt x="67386" y="25615"/>
                  </a:lnTo>
                  <a:lnTo>
                    <a:pt x="67005" y="25996"/>
                  </a:lnTo>
                  <a:lnTo>
                    <a:pt x="66217" y="26390"/>
                  </a:lnTo>
                  <a:lnTo>
                    <a:pt x="66217" y="26771"/>
                  </a:lnTo>
                  <a:lnTo>
                    <a:pt x="65836" y="27152"/>
                  </a:lnTo>
                  <a:lnTo>
                    <a:pt x="65836" y="27546"/>
                  </a:lnTo>
                  <a:lnTo>
                    <a:pt x="65443" y="27546"/>
                  </a:lnTo>
                  <a:lnTo>
                    <a:pt x="65049" y="27546"/>
                  </a:lnTo>
                  <a:lnTo>
                    <a:pt x="64274" y="27736"/>
                  </a:lnTo>
                  <a:lnTo>
                    <a:pt x="64274" y="28117"/>
                  </a:lnTo>
                  <a:lnTo>
                    <a:pt x="64084" y="28117"/>
                  </a:lnTo>
                  <a:lnTo>
                    <a:pt x="64084" y="28498"/>
                  </a:lnTo>
                  <a:lnTo>
                    <a:pt x="63690" y="28498"/>
                  </a:lnTo>
                  <a:lnTo>
                    <a:pt x="64084" y="28498"/>
                  </a:lnTo>
                  <a:lnTo>
                    <a:pt x="64084" y="28892"/>
                  </a:lnTo>
                  <a:lnTo>
                    <a:pt x="63690" y="28892"/>
                  </a:lnTo>
                  <a:lnTo>
                    <a:pt x="63296" y="28892"/>
                  </a:lnTo>
                  <a:lnTo>
                    <a:pt x="62915" y="28892"/>
                  </a:lnTo>
                  <a:lnTo>
                    <a:pt x="62522" y="29273"/>
                  </a:lnTo>
                  <a:lnTo>
                    <a:pt x="62128" y="29273"/>
                  </a:lnTo>
                  <a:lnTo>
                    <a:pt x="61747" y="29654"/>
                  </a:lnTo>
                  <a:lnTo>
                    <a:pt x="60959" y="30048"/>
                  </a:lnTo>
                  <a:lnTo>
                    <a:pt x="56489" y="29273"/>
                  </a:lnTo>
                  <a:lnTo>
                    <a:pt x="54927" y="28498"/>
                  </a:lnTo>
                  <a:lnTo>
                    <a:pt x="54533" y="28498"/>
                  </a:lnTo>
                  <a:lnTo>
                    <a:pt x="53568" y="29273"/>
                  </a:lnTo>
                  <a:lnTo>
                    <a:pt x="53174" y="29273"/>
                  </a:lnTo>
                  <a:lnTo>
                    <a:pt x="53174" y="29654"/>
                  </a:lnTo>
                  <a:lnTo>
                    <a:pt x="52781" y="29654"/>
                  </a:lnTo>
                  <a:lnTo>
                    <a:pt x="52781" y="30048"/>
                  </a:lnTo>
                  <a:lnTo>
                    <a:pt x="52400" y="30048"/>
                  </a:lnTo>
                  <a:lnTo>
                    <a:pt x="52006" y="30048"/>
                  </a:lnTo>
                  <a:lnTo>
                    <a:pt x="50444" y="29654"/>
                  </a:lnTo>
                  <a:lnTo>
                    <a:pt x="50050" y="29654"/>
                  </a:lnTo>
                  <a:lnTo>
                    <a:pt x="49085" y="29273"/>
                  </a:lnTo>
                  <a:lnTo>
                    <a:pt x="48310" y="28892"/>
                  </a:lnTo>
                  <a:lnTo>
                    <a:pt x="48310" y="28498"/>
                  </a:lnTo>
                  <a:lnTo>
                    <a:pt x="47917" y="28498"/>
                  </a:lnTo>
                  <a:lnTo>
                    <a:pt x="47917" y="28117"/>
                  </a:lnTo>
                  <a:lnTo>
                    <a:pt x="47917" y="27736"/>
                  </a:lnTo>
                  <a:lnTo>
                    <a:pt x="47523" y="27546"/>
                  </a:lnTo>
                  <a:lnTo>
                    <a:pt x="43827" y="27546"/>
                  </a:lnTo>
                  <a:lnTo>
                    <a:pt x="43827" y="27152"/>
                  </a:lnTo>
                  <a:lnTo>
                    <a:pt x="43433" y="27152"/>
                  </a:lnTo>
                  <a:lnTo>
                    <a:pt x="43040" y="27152"/>
                  </a:lnTo>
                  <a:lnTo>
                    <a:pt x="42659" y="27152"/>
                  </a:lnTo>
                  <a:lnTo>
                    <a:pt x="42659" y="26771"/>
                  </a:lnTo>
                  <a:lnTo>
                    <a:pt x="43040" y="26771"/>
                  </a:lnTo>
                  <a:lnTo>
                    <a:pt x="43040" y="26390"/>
                  </a:lnTo>
                  <a:lnTo>
                    <a:pt x="43040" y="25996"/>
                  </a:lnTo>
                  <a:lnTo>
                    <a:pt x="43433" y="24841"/>
                  </a:lnTo>
                  <a:lnTo>
                    <a:pt x="43827" y="23685"/>
                  </a:lnTo>
                  <a:lnTo>
                    <a:pt x="44221" y="23685"/>
                  </a:lnTo>
                  <a:lnTo>
                    <a:pt x="44221" y="23304"/>
                  </a:lnTo>
                  <a:lnTo>
                    <a:pt x="44602" y="22923"/>
                  </a:lnTo>
                  <a:lnTo>
                    <a:pt x="44221" y="22923"/>
                  </a:lnTo>
                  <a:lnTo>
                    <a:pt x="44221" y="22733"/>
                  </a:lnTo>
                  <a:lnTo>
                    <a:pt x="43827" y="22733"/>
                  </a:lnTo>
                  <a:lnTo>
                    <a:pt x="43827" y="22339"/>
                  </a:lnTo>
                  <a:lnTo>
                    <a:pt x="43433" y="22339"/>
                  </a:lnTo>
                  <a:lnTo>
                    <a:pt x="43433" y="21958"/>
                  </a:lnTo>
                  <a:lnTo>
                    <a:pt x="43433" y="21577"/>
                  </a:lnTo>
                  <a:lnTo>
                    <a:pt x="43433" y="21958"/>
                  </a:lnTo>
                  <a:lnTo>
                    <a:pt x="43433" y="21577"/>
                  </a:lnTo>
                  <a:lnTo>
                    <a:pt x="43433" y="21183"/>
                  </a:lnTo>
                  <a:lnTo>
                    <a:pt x="43433" y="21577"/>
                  </a:lnTo>
                  <a:lnTo>
                    <a:pt x="43433" y="21183"/>
                  </a:lnTo>
                  <a:lnTo>
                    <a:pt x="43040" y="21183"/>
                  </a:lnTo>
                  <a:lnTo>
                    <a:pt x="42659" y="21183"/>
                  </a:lnTo>
                  <a:lnTo>
                    <a:pt x="42659" y="20802"/>
                  </a:lnTo>
                  <a:lnTo>
                    <a:pt x="42265" y="20802"/>
                  </a:lnTo>
                  <a:lnTo>
                    <a:pt x="41871" y="20802"/>
                  </a:lnTo>
                  <a:lnTo>
                    <a:pt x="41871" y="21183"/>
                  </a:lnTo>
                  <a:lnTo>
                    <a:pt x="41490" y="21183"/>
                  </a:lnTo>
                  <a:lnTo>
                    <a:pt x="41871" y="21183"/>
                  </a:lnTo>
                  <a:lnTo>
                    <a:pt x="41490" y="21183"/>
                  </a:lnTo>
                  <a:lnTo>
                    <a:pt x="41490" y="21577"/>
                  </a:lnTo>
                  <a:lnTo>
                    <a:pt x="38950" y="25615"/>
                  </a:lnTo>
                  <a:lnTo>
                    <a:pt x="38176" y="27152"/>
                  </a:lnTo>
                  <a:lnTo>
                    <a:pt x="37782" y="27546"/>
                  </a:lnTo>
                  <a:lnTo>
                    <a:pt x="37401" y="27546"/>
                  </a:lnTo>
                  <a:lnTo>
                    <a:pt x="37007" y="27736"/>
                  </a:lnTo>
                  <a:lnTo>
                    <a:pt x="37401" y="27736"/>
                  </a:lnTo>
                  <a:lnTo>
                    <a:pt x="37401" y="28117"/>
                  </a:lnTo>
                  <a:lnTo>
                    <a:pt x="37401" y="28498"/>
                  </a:lnTo>
                  <a:lnTo>
                    <a:pt x="37401" y="28892"/>
                  </a:lnTo>
                  <a:lnTo>
                    <a:pt x="37007" y="29273"/>
                  </a:lnTo>
                  <a:lnTo>
                    <a:pt x="37401" y="29654"/>
                  </a:lnTo>
                  <a:lnTo>
                    <a:pt x="37401" y="30048"/>
                  </a:lnTo>
                  <a:lnTo>
                    <a:pt x="37782" y="30429"/>
                  </a:lnTo>
                  <a:lnTo>
                    <a:pt x="37401" y="32169"/>
                  </a:lnTo>
                  <a:lnTo>
                    <a:pt x="37782" y="32169"/>
                  </a:lnTo>
                  <a:lnTo>
                    <a:pt x="38176" y="32550"/>
                  </a:lnTo>
                  <a:lnTo>
                    <a:pt x="37782" y="32931"/>
                  </a:lnTo>
                  <a:lnTo>
                    <a:pt x="37782" y="33324"/>
                  </a:lnTo>
                  <a:lnTo>
                    <a:pt x="37401" y="33324"/>
                  </a:lnTo>
                  <a:lnTo>
                    <a:pt x="37007" y="33324"/>
                  </a:lnTo>
                  <a:lnTo>
                    <a:pt x="37007" y="33705"/>
                  </a:lnTo>
                  <a:lnTo>
                    <a:pt x="36614" y="33705"/>
                  </a:lnTo>
                  <a:lnTo>
                    <a:pt x="36233" y="34086"/>
                  </a:lnTo>
                  <a:lnTo>
                    <a:pt x="35839" y="34086"/>
                  </a:lnTo>
                  <a:lnTo>
                    <a:pt x="35648" y="34480"/>
                  </a:lnTo>
                  <a:lnTo>
                    <a:pt x="35648" y="34861"/>
                  </a:lnTo>
                  <a:lnTo>
                    <a:pt x="35648" y="35242"/>
                  </a:lnTo>
                  <a:lnTo>
                    <a:pt x="35839" y="36017"/>
                  </a:lnTo>
                  <a:lnTo>
                    <a:pt x="36233" y="36017"/>
                  </a:lnTo>
                  <a:lnTo>
                    <a:pt x="36614" y="36017"/>
                  </a:lnTo>
                  <a:lnTo>
                    <a:pt x="36614" y="36398"/>
                  </a:lnTo>
                  <a:lnTo>
                    <a:pt x="36614" y="36791"/>
                  </a:lnTo>
                  <a:lnTo>
                    <a:pt x="36233" y="36791"/>
                  </a:lnTo>
                  <a:lnTo>
                    <a:pt x="36233" y="36982"/>
                  </a:lnTo>
                  <a:lnTo>
                    <a:pt x="36614" y="36982"/>
                  </a:lnTo>
                  <a:lnTo>
                    <a:pt x="37007" y="36982"/>
                  </a:lnTo>
                  <a:lnTo>
                    <a:pt x="37007" y="36791"/>
                  </a:lnTo>
                  <a:lnTo>
                    <a:pt x="37401" y="36791"/>
                  </a:lnTo>
                  <a:lnTo>
                    <a:pt x="37401" y="36398"/>
                  </a:lnTo>
                  <a:lnTo>
                    <a:pt x="37782" y="36398"/>
                  </a:lnTo>
                  <a:lnTo>
                    <a:pt x="37401" y="36017"/>
                  </a:lnTo>
                  <a:lnTo>
                    <a:pt x="37401" y="35636"/>
                  </a:lnTo>
                  <a:lnTo>
                    <a:pt x="37782" y="36017"/>
                  </a:lnTo>
                  <a:lnTo>
                    <a:pt x="37782" y="35636"/>
                  </a:lnTo>
                  <a:lnTo>
                    <a:pt x="37782" y="35242"/>
                  </a:lnTo>
                  <a:lnTo>
                    <a:pt x="38176" y="35636"/>
                  </a:lnTo>
                  <a:lnTo>
                    <a:pt x="38176" y="35242"/>
                  </a:lnTo>
                  <a:lnTo>
                    <a:pt x="38569" y="35242"/>
                  </a:lnTo>
                  <a:lnTo>
                    <a:pt x="38569" y="35636"/>
                  </a:lnTo>
                  <a:lnTo>
                    <a:pt x="38950" y="35636"/>
                  </a:lnTo>
                  <a:lnTo>
                    <a:pt x="38950" y="35242"/>
                  </a:lnTo>
                  <a:lnTo>
                    <a:pt x="39344" y="35242"/>
                  </a:lnTo>
                  <a:lnTo>
                    <a:pt x="39344" y="35636"/>
                  </a:lnTo>
                  <a:lnTo>
                    <a:pt x="39344" y="36017"/>
                  </a:lnTo>
                  <a:lnTo>
                    <a:pt x="39344" y="35636"/>
                  </a:lnTo>
                  <a:lnTo>
                    <a:pt x="39738" y="35636"/>
                  </a:lnTo>
                  <a:lnTo>
                    <a:pt x="39738" y="36017"/>
                  </a:lnTo>
                  <a:lnTo>
                    <a:pt x="39344" y="36791"/>
                  </a:lnTo>
                  <a:lnTo>
                    <a:pt x="39738" y="36791"/>
                  </a:lnTo>
                  <a:lnTo>
                    <a:pt x="39738" y="36982"/>
                  </a:lnTo>
                  <a:lnTo>
                    <a:pt x="39344" y="36982"/>
                  </a:lnTo>
                  <a:lnTo>
                    <a:pt x="39344" y="37363"/>
                  </a:lnTo>
                  <a:lnTo>
                    <a:pt x="39344" y="37744"/>
                  </a:lnTo>
                  <a:lnTo>
                    <a:pt x="39738" y="37744"/>
                  </a:lnTo>
                  <a:lnTo>
                    <a:pt x="40131" y="37744"/>
                  </a:lnTo>
                  <a:lnTo>
                    <a:pt x="40131" y="38138"/>
                  </a:lnTo>
                  <a:lnTo>
                    <a:pt x="40131" y="38519"/>
                  </a:lnTo>
                  <a:lnTo>
                    <a:pt x="40131" y="38900"/>
                  </a:lnTo>
                  <a:lnTo>
                    <a:pt x="40322" y="39293"/>
                  </a:lnTo>
                  <a:lnTo>
                    <a:pt x="40322" y="39674"/>
                  </a:lnTo>
                  <a:lnTo>
                    <a:pt x="40322" y="40055"/>
                  </a:lnTo>
                  <a:lnTo>
                    <a:pt x="41097" y="41605"/>
                  </a:lnTo>
                  <a:lnTo>
                    <a:pt x="41490" y="42176"/>
                  </a:lnTo>
                  <a:lnTo>
                    <a:pt x="41490" y="42557"/>
                  </a:lnTo>
                  <a:lnTo>
                    <a:pt x="41490" y="43713"/>
                  </a:lnTo>
                  <a:lnTo>
                    <a:pt x="41490" y="44107"/>
                  </a:lnTo>
                  <a:lnTo>
                    <a:pt x="41097" y="44107"/>
                  </a:lnTo>
                  <a:lnTo>
                    <a:pt x="40703" y="44107"/>
                  </a:lnTo>
                  <a:lnTo>
                    <a:pt x="40703" y="44488"/>
                  </a:lnTo>
                  <a:lnTo>
                    <a:pt x="40703" y="44869"/>
                  </a:lnTo>
                  <a:lnTo>
                    <a:pt x="40322" y="45262"/>
                  </a:lnTo>
                  <a:lnTo>
                    <a:pt x="40131" y="44869"/>
                  </a:lnTo>
                  <a:lnTo>
                    <a:pt x="39738" y="44869"/>
                  </a:lnTo>
                  <a:lnTo>
                    <a:pt x="39344" y="45262"/>
                  </a:lnTo>
                  <a:lnTo>
                    <a:pt x="38950" y="45262"/>
                  </a:lnTo>
                  <a:lnTo>
                    <a:pt x="38569" y="44869"/>
                  </a:lnTo>
                  <a:lnTo>
                    <a:pt x="38176" y="44869"/>
                  </a:lnTo>
                  <a:lnTo>
                    <a:pt x="37782" y="44869"/>
                  </a:lnTo>
                  <a:lnTo>
                    <a:pt x="37782" y="44488"/>
                  </a:lnTo>
                  <a:lnTo>
                    <a:pt x="37782" y="44107"/>
                  </a:lnTo>
                  <a:lnTo>
                    <a:pt x="37401" y="44107"/>
                  </a:lnTo>
                  <a:lnTo>
                    <a:pt x="37007" y="44869"/>
                  </a:lnTo>
                  <a:lnTo>
                    <a:pt x="37782" y="45262"/>
                  </a:lnTo>
                  <a:lnTo>
                    <a:pt x="37401" y="46024"/>
                  </a:lnTo>
                  <a:lnTo>
                    <a:pt x="37007" y="46418"/>
                  </a:lnTo>
                  <a:lnTo>
                    <a:pt x="36614" y="46418"/>
                  </a:lnTo>
                  <a:lnTo>
                    <a:pt x="36233" y="46990"/>
                  </a:lnTo>
                  <a:lnTo>
                    <a:pt x="35839" y="46990"/>
                  </a:lnTo>
                  <a:lnTo>
                    <a:pt x="35839" y="46609"/>
                  </a:lnTo>
                  <a:lnTo>
                    <a:pt x="35648" y="46609"/>
                  </a:lnTo>
                  <a:lnTo>
                    <a:pt x="35255" y="46609"/>
                  </a:lnTo>
                  <a:lnTo>
                    <a:pt x="34861" y="46990"/>
                  </a:lnTo>
                  <a:lnTo>
                    <a:pt x="35255" y="47383"/>
                  </a:lnTo>
                  <a:lnTo>
                    <a:pt x="35255" y="46990"/>
                  </a:lnTo>
                  <a:lnTo>
                    <a:pt x="35648" y="46990"/>
                  </a:lnTo>
                  <a:lnTo>
                    <a:pt x="35648" y="47383"/>
                  </a:lnTo>
                  <a:lnTo>
                    <a:pt x="35648" y="47764"/>
                  </a:lnTo>
                  <a:lnTo>
                    <a:pt x="35839" y="47764"/>
                  </a:lnTo>
                  <a:lnTo>
                    <a:pt x="35839" y="48145"/>
                  </a:lnTo>
                  <a:lnTo>
                    <a:pt x="35648" y="48539"/>
                  </a:lnTo>
                  <a:lnTo>
                    <a:pt x="35648" y="48920"/>
                  </a:lnTo>
                  <a:lnTo>
                    <a:pt x="35255" y="48920"/>
                  </a:lnTo>
                  <a:lnTo>
                    <a:pt x="34861" y="49301"/>
                  </a:lnTo>
                  <a:lnTo>
                    <a:pt x="34480" y="49301"/>
                  </a:lnTo>
                  <a:lnTo>
                    <a:pt x="34086" y="49301"/>
                  </a:lnTo>
                  <a:lnTo>
                    <a:pt x="34086" y="49695"/>
                  </a:lnTo>
                  <a:lnTo>
                    <a:pt x="34086" y="50076"/>
                  </a:lnTo>
                  <a:lnTo>
                    <a:pt x="34086" y="49695"/>
                  </a:lnTo>
                  <a:lnTo>
                    <a:pt x="34480" y="49695"/>
                  </a:lnTo>
                  <a:lnTo>
                    <a:pt x="34480" y="50076"/>
                  </a:lnTo>
                  <a:lnTo>
                    <a:pt x="34086" y="50076"/>
                  </a:lnTo>
                  <a:lnTo>
                    <a:pt x="34480" y="50457"/>
                  </a:lnTo>
                  <a:lnTo>
                    <a:pt x="34480" y="50850"/>
                  </a:lnTo>
                  <a:lnTo>
                    <a:pt x="34861" y="50850"/>
                  </a:lnTo>
                  <a:lnTo>
                    <a:pt x="34861" y="51231"/>
                  </a:lnTo>
                  <a:lnTo>
                    <a:pt x="34861" y="51422"/>
                  </a:lnTo>
                  <a:lnTo>
                    <a:pt x="34480" y="51803"/>
                  </a:lnTo>
                  <a:lnTo>
                    <a:pt x="34480" y="52197"/>
                  </a:lnTo>
                  <a:lnTo>
                    <a:pt x="34086" y="53352"/>
                  </a:lnTo>
                  <a:lnTo>
                    <a:pt x="33693" y="53733"/>
                  </a:lnTo>
                  <a:lnTo>
                    <a:pt x="33312" y="53733"/>
                  </a:lnTo>
                  <a:lnTo>
                    <a:pt x="32524" y="53733"/>
                  </a:lnTo>
                  <a:lnTo>
                    <a:pt x="32143" y="53352"/>
                  </a:lnTo>
                  <a:lnTo>
                    <a:pt x="31356" y="53352"/>
                  </a:lnTo>
                  <a:lnTo>
                    <a:pt x="31356" y="53733"/>
                  </a:lnTo>
                  <a:lnTo>
                    <a:pt x="30975" y="54114"/>
                  </a:lnTo>
                  <a:lnTo>
                    <a:pt x="31356" y="54114"/>
                  </a:lnTo>
                  <a:lnTo>
                    <a:pt x="31749" y="54508"/>
                  </a:lnTo>
                  <a:lnTo>
                    <a:pt x="31749" y="54114"/>
                  </a:lnTo>
                  <a:lnTo>
                    <a:pt x="32143" y="54114"/>
                  </a:lnTo>
                  <a:lnTo>
                    <a:pt x="32524" y="54114"/>
                  </a:lnTo>
                  <a:lnTo>
                    <a:pt x="32918" y="54114"/>
                  </a:lnTo>
                  <a:lnTo>
                    <a:pt x="32918" y="54508"/>
                  </a:lnTo>
                  <a:lnTo>
                    <a:pt x="32918" y="54889"/>
                  </a:lnTo>
                  <a:lnTo>
                    <a:pt x="32524" y="54889"/>
                  </a:lnTo>
                  <a:lnTo>
                    <a:pt x="32143" y="54889"/>
                  </a:lnTo>
                  <a:lnTo>
                    <a:pt x="31749" y="54889"/>
                  </a:lnTo>
                  <a:lnTo>
                    <a:pt x="31356" y="54889"/>
                  </a:lnTo>
                  <a:lnTo>
                    <a:pt x="31356" y="55270"/>
                  </a:lnTo>
                  <a:lnTo>
                    <a:pt x="31749" y="55270"/>
                  </a:lnTo>
                  <a:lnTo>
                    <a:pt x="31356" y="55270"/>
                  </a:lnTo>
                  <a:lnTo>
                    <a:pt x="31356" y="55664"/>
                  </a:lnTo>
                  <a:lnTo>
                    <a:pt x="30975" y="55664"/>
                  </a:lnTo>
                  <a:lnTo>
                    <a:pt x="30975" y="56045"/>
                  </a:lnTo>
                  <a:lnTo>
                    <a:pt x="30975" y="56235"/>
                  </a:lnTo>
                  <a:lnTo>
                    <a:pt x="30975" y="56616"/>
                  </a:lnTo>
                  <a:lnTo>
                    <a:pt x="31356" y="57010"/>
                  </a:lnTo>
                  <a:lnTo>
                    <a:pt x="31749" y="57010"/>
                  </a:lnTo>
                  <a:lnTo>
                    <a:pt x="32143" y="57391"/>
                  </a:lnTo>
                  <a:lnTo>
                    <a:pt x="32143" y="57772"/>
                  </a:lnTo>
                  <a:lnTo>
                    <a:pt x="31749" y="57772"/>
                  </a:lnTo>
                  <a:lnTo>
                    <a:pt x="31749" y="58166"/>
                  </a:lnTo>
                  <a:lnTo>
                    <a:pt x="31356" y="58547"/>
                  </a:lnTo>
                  <a:lnTo>
                    <a:pt x="31356" y="58928"/>
                  </a:lnTo>
                  <a:lnTo>
                    <a:pt x="30975" y="58928"/>
                  </a:lnTo>
                  <a:lnTo>
                    <a:pt x="30975" y="58547"/>
                  </a:lnTo>
                  <a:lnTo>
                    <a:pt x="30772" y="58547"/>
                  </a:lnTo>
                  <a:lnTo>
                    <a:pt x="30391" y="58547"/>
                  </a:lnTo>
                  <a:lnTo>
                    <a:pt x="29997" y="59321"/>
                  </a:lnTo>
                  <a:lnTo>
                    <a:pt x="29603" y="59702"/>
                  </a:lnTo>
                  <a:lnTo>
                    <a:pt x="29603" y="60083"/>
                  </a:lnTo>
                  <a:lnTo>
                    <a:pt x="29603" y="60477"/>
                  </a:lnTo>
                  <a:lnTo>
                    <a:pt x="29603" y="60858"/>
                  </a:lnTo>
                  <a:lnTo>
                    <a:pt x="29603" y="61048"/>
                  </a:lnTo>
                  <a:lnTo>
                    <a:pt x="29222" y="61048"/>
                  </a:lnTo>
                  <a:lnTo>
                    <a:pt x="28828" y="61442"/>
                  </a:lnTo>
                  <a:lnTo>
                    <a:pt x="28828" y="61823"/>
                  </a:lnTo>
                  <a:lnTo>
                    <a:pt x="28054" y="62204"/>
                  </a:lnTo>
                  <a:lnTo>
                    <a:pt x="27266" y="62598"/>
                  </a:lnTo>
                  <a:lnTo>
                    <a:pt x="26885" y="62204"/>
                  </a:lnTo>
                  <a:lnTo>
                    <a:pt x="26492" y="61823"/>
                  </a:lnTo>
                  <a:lnTo>
                    <a:pt x="26492" y="61442"/>
                  </a:lnTo>
                  <a:lnTo>
                    <a:pt x="25907" y="61442"/>
                  </a:lnTo>
                  <a:lnTo>
                    <a:pt x="25907" y="61048"/>
                  </a:lnTo>
                  <a:lnTo>
                    <a:pt x="25514" y="60477"/>
                  </a:lnTo>
                  <a:lnTo>
                    <a:pt x="25514" y="60083"/>
                  </a:lnTo>
                  <a:lnTo>
                    <a:pt x="25133" y="59702"/>
                  </a:lnTo>
                  <a:lnTo>
                    <a:pt x="25133" y="59321"/>
                  </a:lnTo>
                  <a:lnTo>
                    <a:pt x="24739" y="59321"/>
                  </a:lnTo>
                  <a:lnTo>
                    <a:pt x="24345" y="58928"/>
                  </a:lnTo>
                  <a:lnTo>
                    <a:pt x="23952" y="58928"/>
                  </a:lnTo>
                  <a:lnTo>
                    <a:pt x="23571" y="58928"/>
                  </a:lnTo>
                  <a:lnTo>
                    <a:pt x="23177" y="58928"/>
                  </a:lnTo>
                  <a:lnTo>
                    <a:pt x="23177" y="58547"/>
                  </a:lnTo>
                  <a:lnTo>
                    <a:pt x="22796" y="58547"/>
                  </a:lnTo>
                  <a:lnTo>
                    <a:pt x="23177" y="58547"/>
                  </a:lnTo>
                  <a:lnTo>
                    <a:pt x="23177" y="58166"/>
                  </a:lnTo>
                  <a:lnTo>
                    <a:pt x="22796" y="58166"/>
                  </a:lnTo>
                  <a:lnTo>
                    <a:pt x="22402" y="58166"/>
                  </a:lnTo>
                  <a:lnTo>
                    <a:pt x="22402" y="58547"/>
                  </a:lnTo>
                  <a:lnTo>
                    <a:pt x="22009" y="58547"/>
                  </a:lnTo>
                  <a:lnTo>
                    <a:pt x="21628" y="58547"/>
                  </a:lnTo>
                  <a:lnTo>
                    <a:pt x="21234" y="58547"/>
                  </a:lnTo>
                  <a:lnTo>
                    <a:pt x="21234" y="58166"/>
                  </a:lnTo>
                  <a:lnTo>
                    <a:pt x="21234" y="57772"/>
                  </a:lnTo>
                  <a:lnTo>
                    <a:pt x="21234" y="57391"/>
                  </a:lnTo>
                  <a:lnTo>
                    <a:pt x="21043" y="57010"/>
                  </a:lnTo>
                  <a:lnTo>
                    <a:pt x="20650" y="57010"/>
                  </a:lnTo>
                  <a:lnTo>
                    <a:pt x="20650" y="56616"/>
                  </a:lnTo>
                  <a:lnTo>
                    <a:pt x="20256" y="56616"/>
                  </a:lnTo>
                  <a:lnTo>
                    <a:pt x="19862" y="57010"/>
                  </a:lnTo>
                  <a:lnTo>
                    <a:pt x="19862" y="57391"/>
                  </a:lnTo>
                  <a:lnTo>
                    <a:pt x="20256" y="57772"/>
                  </a:lnTo>
                  <a:lnTo>
                    <a:pt x="20256" y="58166"/>
                  </a:lnTo>
                  <a:lnTo>
                    <a:pt x="20256" y="58928"/>
                  </a:lnTo>
                  <a:lnTo>
                    <a:pt x="19862" y="58547"/>
                  </a:lnTo>
                  <a:lnTo>
                    <a:pt x="19862" y="58166"/>
                  </a:lnTo>
                  <a:lnTo>
                    <a:pt x="19481" y="57772"/>
                  </a:lnTo>
                  <a:lnTo>
                    <a:pt x="19088" y="57391"/>
                  </a:lnTo>
                  <a:lnTo>
                    <a:pt x="18694" y="57010"/>
                  </a:lnTo>
                  <a:lnTo>
                    <a:pt x="18313" y="57391"/>
                  </a:lnTo>
                  <a:lnTo>
                    <a:pt x="18313" y="57010"/>
                  </a:lnTo>
                  <a:lnTo>
                    <a:pt x="17919" y="56235"/>
                  </a:lnTo>
                  <a:lnTo>
                    <a:pt x="17525" y="56235"/>
                  </a:lnTo>
                  <a:lnTo>
                    <a:pt x="17144" y="56235"/>
                  </a:lnTo>
                  <a:lnTo>
                    <a:pt x="17144" y="56045"/>
                  </a:lnTo>
                  <a:lnTo>
                    <a:pt x="17144" y="55664"/>
                  </a:lnTo>
                  <a:lnTo>
                    <a:pt x="16751" y="55270"/>
                  </a:lnTo>
                  <a:lnTo>
                    <a:pt x="16751" y="54889"/>
                  </a:lnTo>
                  <a:lnTo>
                    <a:pt x="16751" y="54508"/>
                  </a:lnTo>
                  <a:lnTo>
                    <a:pt x="16751" y="54114"/>
                  </a:lnTo>
                  <a:lnTo>
                    <a:pt x="16560" y="53733"/>
                  </a:lnTo>
                  <a:lnTo>
                    <a:pt x="16167" y="53733"/>
                  </a:lnTo>
                  <a:lnTo>
                    <a:pt x="16167" y="53352"/>
                  </a:lnTo>
                  <a:lnTo>
                    <a:pt x="16167" y="52959"/>
                  </a:lnTo>
                  <a:lnTo>
                    <a:pt x="16560" y="52197"/>
                  </a:lnTo>
                  <a:lnTo>
                    <a:pt x="16560" y="51803"/>
                  </a:lnTo>
                  <a:lnTo>
                    <a:pt x="16167" y="51803"/>
                  </a:lnTo>
                  <a:lnTo>
                    <a:pt x="15773" y="51803"/>
                  </a:lnTo>
                  <a:lnTo>
                    <a:pt x="15392" y="51803"/>
                  </a:lnTo>
                  <a:lnTo>
                    <a:pt x="14998" y="52197"/>
                  </a:lnTo>
                  <a:lnTo>
                    <a:pt x="14604" y="52197"/>
                  </a:lnTo>
                  <a:lnTo>
                    <a:pt x="14604" y="51803"/>
                  </a:lnTo>
                  <a:lnTo>
                    <a:pt x="14223" y="51803"/>
                  </a:lnTo>
                  <a:lnTo>
                    <a:pt x="14223" y="51422"/>
                  </a:lnTo>
                  <a:lnTo>
                    <a:pt x="14604" y="51422"/>
                  </a:lnTo>
                  <a:lnTo>
                    <a:pt x="14604" y="51231"/>
                  </a:lnTo>
                  <a:lnTo>
                    <a:pt x="14223" y="51231"/>
                  </a:lnTo>
                  <a:lnTo>
                    <a:pt x="13830" y="51231"/>
                  </a:lnTo>
                  <a:lnTo>
                    <a:pt x="13055" y="51231"/>
                  </a:lnTo>
                  <a:lnTo>
                    <a:pt x="13055" y="50850"/>
                  </a:lnTo>
                  <a:lnTo>
                    <a:pt x="12661" y="51231"/>
                  </a:lnTo>
                  <a:lnTo>
                    <a:pt x="12661" y="50850"/>
                  </a:lnTo>
                  <a:lnTo>
                    <a:pt x="11887" y="50850"/>
                  </a:lnTo>
                  <a:lnTo>
                    <a:pt x="11887" y="50457"/>
                  </a:lnTo>
                  <a:lnTo>
                    <a:pt x="11887" y="49301"/>
                  </a:lnTo>
                  <a:lnTo>
                    <a:pt x="11683" y="48539"/>
                  </a:lnTo>
                  <a:lnTo>
                    <a:pt x="11887" y="48539"/>
                  </a:lnTo>
                  <a:lnTo>
                    <a:pt x="11683" y="48145"/>
                  </a:lnTo>
                  <a:lnTo>
                    <a:pt x="11683" y="47383"/>
                  </a:lnTo>
                  <a:lnTo>
                    <a:pt x="11887" y="47383"/>
                  </a:lnTo>
                  <a:lnTo>
                    <a:pt x="11683" y="46990"/>
                  </a:lnTo>
                  <a:lnTo>
                    <a:pt x="10909" y="46990"/>
                  </a:lnTo>
                  <a:lnTo>
                    <a:pt x="10515" y="46609"/>
                  </a:lnTo>
                  <a:lnTo>
                    <a:pt x="10134" y="46609"/>
                  </a:lnTo>
                  <a:lnTo>
                    <a:pt x="10134" y="46418"/>
                  </a:lnTo>
                  <a:lnTo>
                    <a:pt x="9740" y="46418"/>
                  </a:lnTo>
                  <a:lnTo>
                    <a:pt x="8572" y="46418"/>
                  </a:lnTo>
                  <a:lnTo>
                    <a:pt x="8966" y="45643"/>
                  </a:lnTo>
                  <a:lnTo>
                    <a:pt x="8572" y="45643"/>
                  </a:lnTo>
                  <a:lnTo>
                    <a:pt x="8572" y="45262"/>
                  </a:lnTo>
                  <a:lnTo>
                    <a:pt x="8178" y="45262"/>
                  </a:lnTo>
                  <a:lnTo>
                    <a:pt x="8178" y="45643"/>
                  </a:lnTo>
                  <a:lnTo>
                    <a:pt x="7797" y="45643"/>
                  </a:lnTo>
                  <a:lnTo>
                    <a:pt x="7010" y="45643"/>
                  </a:lnTo>
                  <a:lnTo>
                    <a:pt x="6819" y="46024"/>
                  </a:lnTo>
                  <a:lnTo>
                    <a:pt x="6819" y="45643"/>
                  </a:lnTo>
                  <a:lnTo>
                    <a:pt x="6819" y="45262"/>
                  </a:lnTo>
                  <a:lnTo>
                    <a:pt x="6426" y="44869"/>
                  </a:lnTo>
                  <a:lnTo>
                    <a:pt x="6426" y="44107"/>
                  </a:lnTo>
                  <a:lnTo>
                    <a:pt x="6045" y="44107"/>
                  </a:lnTo>
                  <a:lnTo>
                    <a:pt x="5651" y="44107"/>
                  </a:lnTo>
                  <a:lnTo>
                    <a:pt x="5257" y="44107"/>
                  </a:lnTo>
                  <a:lnTo>
                    <a:pt x="4876" y="44488"/>
                  </a:lnTo>
                  <a:lnTo>
                    <a:pt x="4483" y="44488"/>
                  </a:lnTo>
                  <a:lnTo>
                    <a:pt x="4089" y="44488"/>
                  </a:lnTo>
                  <a:lnTo>
                    <a:pt x="4089" y="44107"/>
                  </a:lnTo>
                  <a:lnTo>
                    <a:pt x="3314" y="42951"/>
                  </a:lnTo>
                  <a:lnTo>
                    <a:pt x="3314" y="42557"/>
                  </a:lnTo>
                  <a:lnTo>
                    <a:pt x="3314" y="42176"/>
                  </a:lnTo>
                  <a:lnTo>
                    <a:pt x="3314" y="41605"/>
                  </a:lnTo>
                  <a:lnTo>
                    <a:pt x="2920" y="41605"/>
                  </a:lnTo>
                  <a:lnTo>
                    <a:pt x="2920" y="41211"/>
                  </a:lnTo>
                  <a:lnTo>
                    <a:pt x="3314" y="40449"/>
                  </a:lnTo>
                  <a:lnTo>
                    <a:pt x="2539" y="40055"/>
                  </a:lnTo>
                  <a:lnTo>
                    <a:pt x="1955" y="40055"/>
                  </a:lnTo>
                  <a:lnTo>
                    <a:pt x="1562" y="39674"/>
                  </a:lnTo>
                  <a:lnTo>
                    <a:pt x="1168" y="39674"/>
                  </a:lnTo>
                  <a:lnTo>
                    <a:pt x="787" y="39674"/>
                  </a:lnTo>
                  <a:lnTo>
                    <a:pt x="393" y="39293"/>
                  </a:lnTo>
                  <a:lnTo>
                    <a:pt x="0" y="38900"/>
                  </a:lnTo>
                  <a:lnTo>
                    <a:pt x="0" y="38519"/>
                  </a:lnTo>
                  <a:lnTo>
                    <a:pt x="393" y="38519"/>
                  </a:lnTo>
                  <a:lnTo>
                    <a:pt x="787" y="38900"/>
                  </a:lnTo>
                  <a:lnTo>
                    <a:pt x="787" y="38519"/>
                  </a:lnTo>
                  <a:lnTo>
                    <a:pt x="787" y="38138"/>
                  </a:lnTo>
                  <a:lnTo>
                    <a:pt x="393" y="38138"/>
                  </a:lnTo>
                  <a:lnTo>
                    <a:pt x="393" y="37744"/>
                  </a:lnTo>
                  <a:lnTo>
                    <a:pt x="393" y="37363"/>
                  </a:lnTo>
                  <a:lnTo>
                    <a:pt x="393" y="36982"/>
                  </a:lnTo>
                  <a:lnTo>
                    <a:pt x="0" y="36982"/>
                  </a:lnTo>
                  <a:lnTo>
                    <a:pt x="0" y="36791"/>
                  </a:lnTo>
                  <a:lnTo>
                    <a:pt x="0" y="36398"/>
                  </a:lnTo>
                  <a:lnTo>
                    <a:pt x="0" y="36017"/>
                  </a:lnTo>
                  <a:lnTo>
                    <a:pt x="393" y="36017"/>
                  </a:lnTo>
                  <a:lnTo>
                    <a:pt x="393" y="35636"/>
                  </a:lnTo>
                  <a:lnTo>
                    <a:pt x="0" y="35636"/>
                  </a:lnTo>
                  <a:lnTo>
                    <a:pt x="393" y="35636"/>
                  </a:lnTo>
                  <a:lnTo>
                    <a:pt x="393" y="35242"/>
                  </a:lnTo>
                  <a:lnTo>
                    <a:pt x="393" y="34861"/>
                  </a:lnTo>
                  <a:lnTo>
                    <a:pt x="787" y="34861"/>
                  </a:lnTo>
                  <a:lnTo>
                    <a:pt x="787" y="34480"/>
                  </a:lnTo>
                  <a:lnTo>
                    <a:pt x="393" y="34480"/>
                  </a:lnTo>
                  <a:lnTo>
                    <a:pt x="787" y="34086"/>
                  </a:lnTo>
                  <a:lnTo>
                    <a:pt x="787" y="33705"/>
                  </a:lnTo>
                  <a:lnTo>
                    <a:pt x="787" y="33324"/>
                  </a:lnTo>
                  <a:lnTo>
                    <a:pt x="787" y="32931"/>
                  </a:lnTo>
                  <a:lnTo>
                    <a:pt x="787" y="32550"/>
                  </a:lnTo>
                  <a:lnTo>
                    <a:pt x="2336" y="33324"/>
                  </a:lnTo>
                  <a:lnTo>
                    <a:pt x="2539" y="32169"/>
                  </a:lnTo>
                  <a:lnTo>
                    <a:pt x="3314" y="31584"/>
                  </a:lnTo>
                  <a:lnTo>
                    <a:pt x="2539" y="31584"/>
                  </a:lnTo>
                  <a:lnTo>
                    <a:pt x="2336" y="31965"/>
                  </a:lnTo>
                  <a:lnTo>
                    <a:pt x="1955" y="31203"/>
                  </a:lnTo>
                  <a:lnTo>
                    <a:pt x="2336" y="30810"/>
                  </a:lnTo>
                  <a:lnTo>
                    <a:pt x="1955" y="30810"/>
                  </a:lnTo>
                  <a:lnTo>
                    <a:pt x="2336" y="30810"/>
                  </a:lnTo>
                  <a:lnTo>
                    <a:pt x="1955" y="30429"/>
                  </a:lnTo>
                  <a:lnTo>
                    <a:pt x="2336" y="30429"/>
                  </a:lnTo>
                  <a:lnTo>
                    <a:pt x="2336" y="29654"/>
                  </a:lnTo>
                  <a:lnTo>
                    <a:pt x="2336" y="29273"/>
                  </a:lnTo>
                  <a:lnTo>
                    <a:pt x="2539" y="28498"/>
                  </a:lnTo>
                  <a:lnTo>
                    <a:pt x="2539" y="28117"/>
                  </a:lnTo>
                  <a:lnTo>
                    <a:pt x="2539" y="27546"/>
                  </a:lnTo>
                  <a:lnTo>
                    <a:pt x="2920" y="27152"/>
                  </a:lnTo>
                  <a:lnTo>
                    <a:pt x="2539" y="26771"/>
                  </a:lnTo>
                  <a:lnTo>
                    <a:pt x="2539" y="26390"/>
                  </a:lnTo>
                  <a:lnTo>
                    <a:pt x="2336" y="26390"/>
                  </a:lnTo>
                  <a:lnTo>
                    <a:pt x="2336" y="25996"/>
                  </a:lnTo>
                  <a:lnTo>
                    <a:pt x="2539" y="25615"/>
                  </a:lnTo>
                  <a:lnTo>
                    <a:pt x="2539" y="25234"/>
                  </a:lnTo>
                  <a:lnTo>
                    <a:pt x="2539" y="24841"/>
                  </a:lnTo>
                  <a:lnTo>
                    <a:pt x="2920" y="24079"/>
                  </a:lnTo>
                  <a:lnTo>
                    <a:pt x="3314" y="24079"/>
                  </a:lnTo>
                  <a:lnTo>
                    <a:pt x="3708" y="23685"/>
                  </a:lnTo>
                  <a:lnTo>
                    <a:pt x="3708" y="23304"/>
                  </a:lnTo>
                  <a:lnTo>
                    <a:pt x="3708" y="22923"/>
                  </a:lnTo>
                  <a:lnTo>
                    <a:pt x="4089" y="22923"/>
                  </a:lnTo>
                  <a:lnTo>
                    <a:pt x="4089" y="22733"/>
                  </a:lnTo>
                  <a:lnTo>
                    <a:pt x="3708" y="22733"/>
                  </a:lnTo>
                  <a:lnTo>
                    <a:pt x="3708" y="22339"/>
                  </a:lnTo>
                  <a:lnTo>
                    <a:pt x="3708" y="21958"/>
                  </a:lnTo>
                  <a:lnTo>
                    <a:pt x="4089" y="21577"/>
                  </a:lnTo>
                  <a:lnTo>
                    <a:pt x="5257" y="21183"/>
                  </a:lnTo>
                  <a:lnTo>
                    <a:pt x="6045" y="21183"/>
                  </a:lnTo>
                  <a:lnTo>
                    <a:pt x="6426" y="20802"/>
                  </a:lnTo>
                  <a:lnTo>
                    <a:pt x="7010" y="20802"/>
                  </a:lnTo>
                  <a:lnTo>
                    <a:pt x="7404" y="20421"/>
                  </a:lnTo>
                  <a:lnTo>
                    <a:pt x="7797" y="20421"/>
                  </a:lnTo>
                  <a:lnTo>
                    <a:pt x="7797" y="20802"/>
                  </a:lnTo>
                  <a:lnTo>
                    <a:pt x="7797" y="21183"/>
                  </a:lnTo>
                  <a:lnTo>
                    <a:pt x="7797" y="21577"/>
                  </a:lnTo>
                  <a:lnTo>
                    <a:pt x="7797" y="21958"/>
                  </a:lnTo>
                  <a:lnTo>
                    <a:pt x="8178" y="21577"/>
                  </a:lnTo>
                  <a:lnTo>
                    <a:pt x="8572" y="21577"/>
                  </a:lnTo>
                  <a:lnTo>
                    <a:pt x="8572" y="21183"/>
                  </a:lnTo>
                  <a:lnTo>
                    <a:pt x="8966" y="21183"/>
                  </a:lnTo>
                  <a:lnTo>
                    <a:pt x="8966" y="20802"/>
                  </a:lnTo>
                  <a:lnTo>
                    <a:pt x="9347" y="20802"/>
                  </a:lnTo>
                  <a:lnTo>
                    <a:pt x="8966" y="20421"/>
                  </a:lnTo>
                  <a:lnTo>
                    <a:pt x="9347" y="20421"/>
                  </a:lnTo>
                  <a:lnTo>
                    <a:pt x="9347" y="20027"/>
                  </a:lnTo>
                  <a:lnTo>
                    <a:pt x="9740" y="20421"/>
                  </a:lnTo>
                  <a:lnTo>
                    <a:pt x="10134" y="20421"/>
                  </a:lnTo>
                  <a:lnTo>
                    <a:pt x="10134" y="20802"/>
                  </a:lnTo>
                  <a:lnTo>
                    <a:pt x="10515" y="20421"/>
                  </a:lnTo>
                  <a:lnTo>
                    <a:pt x="10515" y="20027"/>
                  </a:lnTo>
                  <a:lnTo>
                    <a:pt x="10909" y="20027"/>
                  </a:lnTo>
                  <a:lnTo>
                    <a:pt x="11683" y="20027"/>
                  </a:lnTo>
                  <a:lnTo>
                    <a:pt x="11683" y="19646"/>
                  </a:lnTo>
                  <a:lnTo>
                    <a:pt x="11887" y="19646"/>
                  </a:lnTo>
                  <a:lnTo>
                    <a:pt x="12268" y="19646"/>
                  </a:lnTo>
                  <a:lnTo>
                    <a:pt x="12661" y="19646"/>
                  </a:lnTo>
                  <a:lnTo>
                    <a:pt x="13055" y="19646"/>
                  </a:lnTo>
                  <a:lnTo>
                    <a:pt x="12661" y="18110"/>
                  </a:lnTo>
                  <a:lnTo>
                    <a:pt x="12661" y="17526"/>
                  </a:lnTo>
                  <a:lnTo>
                    <a:pt x="12661" y="16751"/>
                  </a:lnTo>
                  <a:lnTo>
                    <a:pt x="12661" y="16370"/>
                  </a:lnTo>
                  <a:lnTo>
                    <a:pt x="13055" y="15989"/>
                  </a:lnTo>
                  <a:lnTo>
                    <a:pt x="13055" y="15595"/>
                  </a:lnTo>
                  <a:lnTo>
                    <a:pt x="13055" y="15214"/>
                  </a:lnTo>
                  <a:lnTo>
                    <a:pt x="13055" y="14833"/>
                  </a:lnTo>
                  <a:lnTo>
                    <a:pt x="13436" y="13093"/>
                  </a:lnTo>
                  <a:lnTo>
                    <a:pt x="13830" y="12712"/>
                  </a:lnTo>
                  <a:lnTo>
                    <a:pt x="13830" y="12331"/>
                  </a:lnTo>
                  <a:lnTo>
                    <a:pt x="13830" y="11938"/>
                  </a:lnTo>
                  <a:lnTo>
                    <a:pt x="14604" y="12331"/>
                  </a:lnTo>
                  <a:lnTo>
                    <a:pt x="14998" y="12331"/>
                  </a:lnTo>
                  <a:lnTo>
                    <a:pt x="15392" y="12331"/>
                  </a:lnTo>
                  <a:lnTo>
                    <a:pt x="16167" y="12712"/>
                  </a:lnTo>
                  <a:lnTo>
                    <a:pt x="16167" y="13093"/>
                  </a:lnTo>
                  <a:lnTo>
                    <a:pt x="17144" y="12712"/>
                  </a:lnTo>
                  <a:lnTo>
                    <a:pt x="19088" y="12712"/>
                  </a:lnTo>
                  <a:lnTo>
                    <a:pt x="19481" y="11176"/>
                  </a:lnTo>
                  <a:lnTo>
                    <a:pt x="19862" y="9245"/>
                  </a:lnTo>
                  <a:lnTo>
                    <a:pt x="20650" y="9245"/>
                  </a:lnTo>
                  <a:lnTo>
                    <a:pt x="21043" y="8864"/>
                  </a:lnTo>
                  <a:lnTo>
                    <a:pt x="21234" y="9626"/>
                  </a:lnTo>
                  <a:lnTo>
                    <a:pt x="22009" y="9245"/>
                  </a:lnTo>
                  <a:lnTo>
                    <a:pt x="23177" y="8864"/>
                  </a:lnTo>
                  <a:lnTo>
                    <a:pt x="25133" y="8470"/>
                  </a:lnTo>
                  <a:lnTo>
                    <a:pt x="25907" y="7899"/>
                  </a:lnTo>
                  <a:lnTo>
                    <a:pt x="26098" y="7518"/>
                  </a:lnTo>
                  <a:lnTo>
                    <a:pt x="26885" y="7518"/>
                  </a:lnTo>
                  <a:lnTo>
                    <a:pt x="27660" y="7899"/>
                  </a:lnTo>
                  <a:lnTo>
                    <a:pt x="28435" y="7899"/>
                  </a:lnTo>
                  <a:lnTo>
                    <a:pt x="30391" y="7518"/>
                  </a:lnTo>
                  <a:lnTo>
                    <a:pt x="30772" y="6743"/>
                  </a:lnTo>
                  <a:lnTo>
                    <a:pt x="31356" y="5969"/>
                  </a:lnTo>
                  <a:lnTo>
                    <a:pt x="31749" y="5588"/>
                  </a:lnTo>
                  <a:lnTo>
                    <a:pt x="32143" y="4432"/>
                  </a:lnTo>
                  <a:lnTo>
                    <a:pt x="32524" y="4051"/>
                  </a:lnTo>
                  <a:lnTo>
                    <a:pt x="33312" y="4432"/>
                  </a:lnTo>
                  <a:lnTo>
                    <a:pt x="35648" y="3467"/>
                  </a:lnTo>
                  <a:lnTo>
                    <a:pt x="37007" y="3086"/>
                  </a:lnTo>
                  <a:lnTo>
                    <a:pt x="37401" y="2692"/>
                  </a:lnTo>
                  <a:lnTo>
                    <a:pt x="37401" y="2311"/>
                  </a:lnTo>
                  <a:lnTo>
                    <a:pt x="37007" y="1930"/>
                  </a:lnTo>
                  <a:lnTo>
                    <a:pt x="36614" y="1155"/>
                  </a:lnTo>
                  <a:lnTo>
                    <a:pt x="36233" y="774"/>
                  </a:lnTo>
                  <a:lnTo>
                    <a:pt x="36614" y="381"/>
                  </a:lnTo>
                  <a:lnTo>
                    <a:pt x="37007" y="381"/>
                  </a:lnTo>
                  <a:lnTo>
                    <a:pt x="37782" y="0"/>
                  </a:lnTo>
                  <a:lnTo>
                    <a:pt x="38569" y="381"/>
                  </a:lnTo>
                  <a:lnTo>
                    <a:pt x="38950" y="381"/>
                  </a:lnTo>
                  <a:lnTo>
                    <a:pt x="39344" y="774"/>
                  </a:lnTo>
                  <a:lnTo>
                    <a:pt x="39738" y="774"/>
                  </a:lnTo>
                  <a:lnTo>
                    <a:pt x="39738" y="1155"/>
                  </a:lnTo>
                  <a:lnTo>
                    <a:pt x="39738" y="1536"/>
                  </a:lnTo>
                  <a:lnTo>
                    <a:pt x="40322" y="1930"/>
                  </a:lnTo>
                  <a:lnTo>
                    <a:pt x="40703" y="1930"/>
                  </a:lnTo>
                  <a:lnTo>
                    <a:pt x="41097" y="1930"/>
                  </a:lnTo>
                  <a:lnTo>
                    <a:pt x="41490" y="1930"/>
                  </a:lnTo>
                  <a:lnTo>
                    <a:pt x="41871" y="1930"/>
                  </a:lnTo>
                  <a:lnTo>
                    <a:pt x="42265" y="1930"/>
                  </a:lnTo>
                  <a:lnTo>
                    <a:pt x="42659" y="1930"/>
                  </a:lnTo>
                  <a:lnTo>
                    <a:pt x="43040" y="2311"/>
                  </a:lnTo>
                  <a:lnTo>
                    <a:pt x="43433" y="2692"/>
                  </a:lnTo>
                  <a:lnTo>
                    <a:pt x="43433" y="3086"/>
                  </a:lnTo>
                  <a:lnTo>
                    <a:pt x="43433" y="3467"/>
                  </a:lnTo>
                  <a:lnTo>
                    <a:pt x="43827" y="3467"/>
                  </a:lnTo>
                  <a:lnTo>
                    <a:pt x="43827" y="3657"/>
                  </a:lnTo>
                  <a:lnTo>
                    <a:pt x="44221" y="3657"/>
                  </a:lnTo>
                  <a:lnTo>
                    <a:pt x="44996" y="3657"/>
                  </a:lnTo>
                  <a:lnTo>
                    <a:pt x="45580" y="3467"/>
                  </a:lnTo>
                  <a:lnTo>
                    <a:pt x="45961" y="3657"/>
                  </a:lnTo>
                  <a:lnTo>
                    <a:pt x="47129" y="4813"/>
                  </a:lnTo>
                  <a:lnTo>
                    <a:pt x="47523" y="4432"/>
                  </a:lnTo>
                  <a:lnTo>
                    <a:pt x="48310" y="3657"/>
                  </a:lnTo>
                  <a:lnTo>
                    <a:pt x="48691" y="5588"/>
                  </a:lnTo>
                  <a:lnTo>
                    <a:pt x="49085" y="5969"/>
                  </a:lnTo>
                  <a:lnTo>
                    <a:pt x="49479" y="5969"/>
                  </a:lnTo>
                  <a:lnTo>
                    <a:pt x="49860" y="6743"/>
                  </a:lnTo>
                  <a:lnTo>
                    <a:pt x="49860" y="7518"/>
                  </a:lnTo>
                  <a:lnTo>
                    <a:pt x="50838" y="7899"/>
                  </a:lnTo>
                  <a:lnTo>
                    <a:pt x="51219" y="8280"/>
                  </a:lnTo>
                  <a:lnTo>
                    <a:pt x="51219" y="8470"/>
                  </a:lnTo>
                  <a:lnTo>
                    <a:pt x="51219" y="8864"/>
                  </a:lnTo>
                  <a:lnTo>
                    <a:pt x="51219" y="9245"/>
                  </a:lnTo>
                  <a:lnTo>
                    <a:pt x="51612" y="9245"/>
                  </a:lnTo>
                  <a:lnTo>
                    <a:pt x="52006" y="9245"/>
                  </a:lnTo>
                  <a:lnTo>
                    <a:pt x="52400" y="9626"/>
                  </a:lnTo>
                  <a:lnTo>
                    <a:pt x="52781" y="10401"/>
                  </a:lnTo>
                  <a:lnTo>
                    <a:pt x="52781" y="11176"/>
                  </a:lnTo>
                  <a:lnTo>
                    <a:pt x="53174" y="11938"/>
                  </a:lnTo>
                  <a:lnTo>
                    <a:pt x="53568" y="12331"/>
                  </a:lnTo>
                  <a:lnTo>
                    <a:pt x="53568" y="13093"/>
                  </a:lnTo>
                  <a:lnTo>
                    <a:pt x="53949" y="13284"/>
                  </a:lnTo>
                  <a:lnTo>
                    <a:pt x="53568" y="13677"/>
                  </a:lnTo>
                  <a:lnTo>
                    <a:pt x="53568" y="14058"/>
                  </a:lnTo>
                  <a:lnTo>
                    <a:pt x="53568" y="14439"/>
                  </a:lnTo>
                  <a:lnTo>
                    <a:pt x="53949" y="14833"/>
                  </a:lnTo>
                  <a:lnTo>
                    <a:pt x="53949" y="15214"/>
                  </a:lnTo>
                  <a:lnTo>
                    <a:pt x="54927" y="15595"/>
                  </a:lnTo>
                  <a:lnTo>
                    <a:pt x="55308" y="15595"/>
                  </a:lnTo>
                  <a:lnTo>
                    <a:pt x="55702" y="15595"/>
                  </a:lnTo>
                  <a:lnTo>
                    <a:pt x="56489" y="15989"/>
                  </a:lnTo>
                  <a:lnTo>
                    <a:pt x="56095" y="17145"/>
                  </a:lnTo>
                  <a:lnTo>
                    <a:pt x="56095" y="17526"/>
                  </a:lnTo>
                  <a:lnTo>
                    <a:pt x="56489" y="18491"/>
                  </a:lnTo>
                  <a:lnTo>
                    <a:pt x="55702" y="18872"/>
                  </a:lnTo>
                  <a:lnTo>
                    <a:pt x="55702" y="19265"/>
                  </a:lnTo>
                  <a:lnTo>
                    <a:pt x="56489" y="19646"/>
                  </a:lnTo>
                  <a:lnTo>
                    <a:pt x="58826" y="20802"/>
                  </a:lnTo>
                  <a:lnTo>
                    <a:pt x="59207" y="20421"/>
                  </a:lnTo>
                  <a:lnTo>
                    <a:pt x="59791" y="20421"/>
                  </a:lnTo>
                  <a:lnTo>
                    <a:pt x="60578" y="20802"/>
                  </a:lnTo>
                  <a:lnTo>
                    <a:pt x="60578" y="21183"/>
                  </a:lnTo>
                  <a:lnTo>
                    <a:pt x="61353" y="21577"/>
                  </a:lnTo>
                  <a:lnTo>
                    <a:pt x="61747" y="22339"/>
                  </a:lnTo>
                  <a:lnTo>
                    <a:pt x="62128" y="22733"/>
                  </a:lnTo>
                  <a:lnTo>
                    <a:pt x="63296" y="22733"/>
                  </a:lnTo>
                  <a:lnTo>
                    <a:pt x="64274" y="22923"/>
                  </a:lnTo>
                  <a:lnTo>
                    <a:pt x="64668" y="22923"/>
                  </a:lnTo>
                  <a:lnTo>
                    <a:pt x="65836" y="23304"/>
                  </a:lnTo>
                  <a:lnTo>
                    <a:pt x="66611" y="24079"/>
                  </a:lnTo>
                  <a:lnTo>
                    <a:pt x="67005" y="24079"/>
                  </a:lnTo>
                  <a:lnTo>
                    <a:pt x="67779" y="244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2" name="object 3442"/>
            <p:cNvSpPr/>
            <p:nvPr/>
          </p:nvSpPr>
          <p:spPr>
            <a:xfrm>
              <a:off x="4112489" y="2105687"/>
              <a:ext cx="27940" cy="34925"/>
            </a:xfrm>
            <a:custGeom>
              <a:avLst/>
              <a:gdLst/>
              <a:ahLst/>
              <a:cxnLst/>
              <a:rect l="l" t="t" r="r" b="b"/>
              <a:pathLst>
                <a:path w="27939" h="34925">
                  <a:moveTo>
                    <a:pt x="13716" y="33908"/>
                  </a:moveTo>
                  <a:lnTo>
                    <a:pt x="10185" y="33908"/>
                  </a:lnTo>
                  <a:lnTo>
                    <a:pt x="10579" y="34289"/>
                  </a:lnTo>
                  <a:lnTo>
                    <a:pt x="10972" y="34416"/>
                  </a:lnTo>
                  <a:lnTo>
                    <a:pt x="12141" y="34416"/>
                  </a:lnTo>
                  <a:lnTo>
                    <a:pt x="12534" y="34289"/>
                  </a:lnTo>
                  <a:lnTo>
                    <a:pt x="13716" y="34289"/>
                  </a:lnTo>
                  <a:lnTo>
                    <a:pt x="13716" y="33908"/>
                  </a:lnTo>
                  <a:close/>
                </a:path>
                <a:path w="27939" h="34925">
                  <a:moveTo>
                    <a:pt x="13716" y="34289"/>
                  </a:moveTo>
                  <a:lnTo>
                    <a:pt x="12534" y="34289"/>
                  </a:lnTo>
                  <a:lnTo>
                    <a:pt x="12928" y="34416"/>
                  </a:lnTo>
                  <a:lnTo>
                    <a:pt x="13322" y="34416"/>
                  </a:lnTo>
                  <a:lnTo>
                    <a:pt x="13716" y="34289"/>
                  </a:lnTo>
                  <a:close/>
                </a:path>
                <a:path w="27939" h="34925">
                  <a:moveTo>
                    <a:pt x="14300" y="33908"/>
                  </a:moveTo>
                  <a:lnTo>
                    <a:pt x="13716" y="33908"/>
                  </a:lnTo>
                  <a:lnTo>
                    <a:pt x="13716" y="34289"/>
                  </a:lnTo>
                  <a:lnTo>
                    <a:pt x="14300" y="34289"/>
                  </a:lnTo>
                  <a:lnTo>
                    <a:pt x="14300" y="33908"/>
                  </a:lnTo>
                  <a:close/>
                </a:path>
                <a:path w="27939" h="34925">
                  <a:moveTo>
                    <a:pt x="16649" y="33146"/>
                  </a:moveTo>
                  <a:lnTo>
                    <a:pt x="10972" y="33146"/>
                  </a:lnTo>
                  <a:lnTo>
                    <a:pt x="10972" y="33527"/>
                  </a:lnTo>
                  <a:lnTo>
                    <a:pt x="15087" y="33527"/>
                  </a:lnTo>
                  <a:lnTo>
                    <a:pt x="15087" y="33908"/>
                  </a:lnTo>
                  <a:lnTo>
                    <a:pt x="15481" y="34289"/>
                  </a:lnTo>
                  <a:lnTo>
                    <a:pt x="15875" y="34289"/>
                  </a:lnTo>
                  <a:lnTo>
                    <a:pt x="16649" y="33527"/>
                  </a:lnTo>
                  <a:lnTo>
                    <a:pt x="16649" y="33146"/>
                  </a:lnTo>
                  <a:close/>
                </a:path>
                <a:path w="27939" h="34925">
                  <a:moveTo>
                    <a:pt x="10579" y="33146"/>
                  </a:moveTo>
                  <a:lnTo>
                    <a:pt x="10185" y="33146"/>
                  </a:lnTo>
                  <a:lnTo>
                    <a:pt x="10185" y="33527"/>
                  </a:lnTo>
                  <a:lnTo>
                    <a:pt x="10579" y="33908"/>
                  </a:lnTo>
                  <a:lnTo>
                    <a:pt x="14693" y="33908"/>
                  </a:lnTo>
                  <a:lnTo>
                    <a:pt x="14693" y="33527"/>
                  </a:lnTo>
                  <a:lnTo>
                    <a:pt x="10972" y="33527"/>
                  </a:lnTo>
                  <a:lnTo>
                    <a:pt x="10579" y="33146"/>
                  </a:lnTo>
                  <a:close/>
                </a:path>
                <a:path w="27939" h="34925">
                  <a:moveTo>
                    <a:pt x="11366" y="32765"/>
                  </a:moveTo>
                  <a:lnTo>
                    <a:pt x="11366" y="33146"/>
                  </a:lnTo>
                  <a:lnTo>
                    <a:pt x="11760" y="33146"/>
                  </a:lnTo>
                  <a:lnTo>
                    <a:pt x="11366" y="32765"/>
                  </a:lnTo>
                  <a:close/>
                </a:path>
                <a:path w="27939" h="34925">
                  <a:moveTo>
                    <a:pt x="17437" y="32765"/>
                  </a:moveTo>
                  <a:lnTo>
                    <a:pt x="11760" y="32765"/>
                  </a:lnTo>
                  <a:lnTo>
                    <a:pt x="11760" y="33146"/>
                  </a:lnTo>
                  <a:lnTo>
                    <a:pt x="17043" y="33146"/>
                  </a:lnTo>
                  <a:lnTo>
                    <a:pt x="17437" y="32765"/>
                  </a:lnTo>
                  <a:close/>
                </a:path>
                <a:path w="27939" h="34925">
                  <a:moveTo>
                    <a:pt x="19202" y="32003"/>
                  </a:moveTo>
                  <a:lnTo>
                    <a:pt x="12534" y="32003"/>
                  </a:lnTo>
                  <a:lnTo>
                    <a:pt x="12534" y="32765"/>
                  </a:lnTo>
                  <a:lnTo>
                    <a:pt x="18224" y="32765"/>
                  </a:lnTo>
                  <a:lnTo>
                    <a:pt x="18224" y="32384"/>
                  </a:lnTo>
                  <a:lnTo>
                    <a:pt x="19202" y="32384"/>
                  </a:lnTo>
                  <a:lnTo>
                    <a:pt x="19202" y="32003"/>
                  </a:lnTo>
                  <a:close/>
                </a:path>
                <a:path w="27939" h="34925">
                  <a:moveTo>
                    <a:pt x="12141" y="31241"/>
                  </a:moveTo>
                  <a:lnTo>
                    <a:pt x="11760" y="31241"/>
                  </a:lnTo>
                  <a:lnTo>
                    <a:pt x="11760" y="31622"/>
                  </a:lnTo>
                  <a:lnTo>
                    <a:pt x="12141" y="32003"/>
                  </a:lnTo>
                  <a:lnTo>
                    <a:pt x="12141" y="31622"/>
                  </a:lnTo>
                  <a:lnTo>
                    <a:pt x="12534" y="31622"/>
                  </a:lnTo>
                  <a:lnTo>
                    <a:pt x="12141" y="31241"/>
                  </a:lnTo>
                  <a:close/>
                </a:path>
                <a:path w="27939" h="34925">
                  <a:moveTo>
                    <a:pt x="13322" y="31622"/>
                  </a:moveTo>
                  <a:lnTo>
                    <a:pt x="12928" y="31622"/>
                  </a:lnTo>
                  <a:lnTo>
                    <a:pt x="12928" y="32003"/>
                  </a:lnTo>
                  <a:lnTo>
                    <a:pt x="13716" y="32003"/>
                  </a:lnTo>
                  <a:lnTo>
                    <a:pt x="13322" y="31622"/>
                  </a:lnTo>
                  <a:close/>
                </a:path>
                <a:path w="27939" h="34925">
                  <a:moveTo>
                    <a:pt x="19583" y="29971"/>
                  </a:moveTo>
                  <a:lnTo>
                    <a:pt x="14109" y="29971"/>
                  </a:lnTo>
                  <a:lnTo>
                    <a:pt x="14109" y="31241"/>
                  </a:lnTo>
                  <a:lnTo>
                    <a:pt x="13716" y="31622"/>
                  </a:lnTo>
                  <a:lnTo>
                    <a:pt x="13716" y="32003"/>
                  </a:lnTo>
                  <a:lnTo>
                    <a:pt x="19583" y="32003"/>
                  </a:lnTo>
                  <a:lnTo>
                    <a:pt x="19583" y="31622"/>
                  </a:lnTo>
                  <a:lnTo>
                    <a:pt x="19202" y="31622"/>
                  </a:lnTo>
                  <a:lnTo>
                    <a:pt x="19202" y="31241"/>
                  </a:lnTo>
                  <a:lnTo>
                    <a:pt x="19583" y="31241"/>
                  </a:lnTo>
                  <a:lnTo>
                    <a:pt x="19583" y="29971"/>
                  </a:lnTo>
                  <a:close/>
                </a:path>
                <a:path w="27939" h="34925">
                  <a:moveTo>
                    <a:pt x="8813" y="29463"/>
                  </a:moveTo>
                  <a:lnTo>
                    <a:pt x="7251" y="29463"/>
                  </a:lnTo>
                  <a:lnTo>
                    <a:pt x="7251" y="29590"/>
                  </a:lnTo>
                  <a:lnTo>
                    <a:pt x="7645" y="29971"/>
                  </a:lnTo>
                  <a:lnTo>
                    <a:pt x="7645" y="30479"/>
                  </a:lnTo>
                  <a:lnTo>
                    <a:pt x="8026" y="30733"/>
                  </a:lnTo>
                  <a:lnTo>
                    <a:pt x="8026" y="31241"/>
                  </a:lnTo>
                  <a:lnTo>
                    <a:pt x="8420" y="31241"/>
                  </a:lnTo>
                  <a:lnTo>
                    <a:pt x="8420" y="30733"/>
                  </a:lnTo>
                  <a:lnTo>
                    <a:pt x="8813" y="30479"/>
                  </a:lnTo>
                  <a:lnTo>
                    <a:pt x="8813" y="29463"/>
                  </a:lnTo>
                  <a:close/>
                </a:path>
                <a:path w="27939" h="34925">
                  <a:moveTo>
                    <a:pt x="12534" y="29463"/>
                  </a:moveTo>
                  <a:lnTo>
                    <a:pt x="10972" y="29463"/>
                  </a:lnTo>
                  <a:lnTo>
                    <a:pt x="10972" y="29590"/>
                  </a:lnTo>
                  <a:lnTo>
                    <a:pt x="11366" y="29590"/>
                  </a:lnTo>
                  <a:lnTo>
                    <a:pt x="11366" y="31241"/>
                  </a:lnTo>
                  <a:lnTo>
                    <a:pt x="12534" y="31241"/>
                  </a:lnTo>
                  <a:lnTo>
                    <a:pt x="12534" y="29463"/>
                  </a:lnTo>
                  <a:close/>
                </a:path>
                <a:path w="27939" h="34925">
                  <a:moveTo>
                    <a:pt x="4305" y="30479"/>
                  </a:moveTo>
                  <a:lnTo>
                    <a:pt x="3924" y="30479"/>
                  </a:lnTo>
                  <a:lnTo>
                    <a:pt x="4305" y="30733"/>
                  </a:lnTo>
                  <a:lnTo>
                    <a:pt x="4305" y="30479"/>
                  </a:lnTo>
                  <a:close/>
                </a:path>
                <a:path w="27939" h="34925">
                  <a:moveTo>
                    <a:pt x="11366" y="29971"/>
                  </a:moveTo>
                  <a:lnTo>
                    <a:pt x="10972" y="29971"/>
                  </a:lnTo>
                  <a:lnTo>
                    <a:pt x="10579" y="30479"/>
                  </a:lnTo>
                  <a:lnTo>
                    <a:pt x="10972" y="30733"/>
                  </a:lnTo>
                  <a:lnTo>
                    <a:pt x="10972" y="30479"/>
                  </a:lnTo>
                  <a:lnTo>
                    <a:pt x="11366" y="30479"/>
                  </a:lnTo>
                  <a:lnTo>
                    <a:pt x="11366" y="29971"/>
                  </a:lnTo>
                  <a:close/>
                </a:path>
                <a:path w="27939" h="34925">
                  <a:moveTo>
                    <a:pt x="4902" y="29463"/>
                  </a:moveTo>
                  <a:lnTo>
                    <a:pt x="3924" y="29463"/>
                  </a:lnTo>
                  <a:lnTo>
                    <a:pt x="3924" y="29971"/>
                  </a:lnTo>
                  <a:lnTo>
                    <a:pt x="3530" y="30479"/>
                  </a:lnTo>
                  <a:lnTo>
                    <a:pt x="4699" y="30479"/>
                  </a:lnTo>
                  <a:lnTo>
                    <a:pt x="4699" y="29971"/>
                  </a:lnTo>
                  <a:lnTo>
                    <a:pt x="4902" y="29971"/>
                  </a:lnTo>
                  <a:lnTo>
                    <a:pt x="4902" y="29463"/>
                  </a:lnTo>
                  <a:close/>
                </a:path>
                <a:path w="27939" h="34925">
                  <a:moveTo>
                    <a:pt x="4902" y="29971"/>
                  </a:moveTo>
                  <a:lnTo>
                    <a:pt x="4699" y="29971"/>
                  </a:lnTo>
                  <a:lnTo>
                    <a:pt x="4902" y="30479"/>
                  </a:lnTo>
                  <a:lnTo>
                    <a:pt x="4902" y="29971"/>
                  </a:lnTo>
                  <a:close/>
                </a:path>
                <a:path w="27939" h="34925">
                  <a:moveTo>
                    <a:pt x="9207" y="29590"/>
                  </a:moveTo>
                  <a:lnTo>
                    <a:pt x="9207" y="30479"/>
                  </a:lnTo>
                  <a:lnTo>
                    <a:pt x="9601" y="29971"/>
                  </a:lnTo>
                  <a:lnTo>
                    <a:pt x="9207" y="29590"/>
                  </a:lnTo>
                  <a:close/>
                </a:path>
                <a:path w="27939" h="34925">
                  <a:moveTo>
                    <a:pt x="9601" y="29082"/>
                  </a:moveTo>
                  <a:lnTo>
                    <a:pt x="6070" y="29082"/>
                  </a:lnTo>
                  <a:lnTo>
                    <a:pt x="6070" y="29590"/>
                  </a:lnTo>
                  <a:lnTo>
                    <a:pt x="6464" y="29590"/>
                  </a:lnTo>
                  <a:lnTo>
                    <a:pt x="6464" y="29971"/>
                  </a:lnTo>
                  <a:lnTo>
                    <a:pt x="6858" y="29971"/>
                  </a:lnTo>
                  <a:lnTo>
                    <a:pt x="6858" y="29463"/>
                  </a:lnTo>
                  <a:lnTo>
                    <a:pt x="9601" y="29463"/>
                  </a:lnTo>
                  <a:lnTo>
                    <a:pt x="9601" y="29082"/>
                  </a:lnTo>
                  <a:close/>
                </a:path>
                <a:path w="27939" h="34925">
                  <a:moveTo>
                    <a:pt x="19977" y="29463"/>
                  </a:moveTo>
                  <a:lnTo>
                    <a:pt x="13716" y="29463"/>
                  </a:lnTo>
                  <a:lnTo>
                    <a:pt x="13716" y="29971"/>
                  </a:lnTo>
                  <a:lnTo>
                    <a:pt x="19977" y="29971"/>
                  </a:lnTo>
                  <a:lnTo>
                    <a:pt x="19977" y="29463"/>
                  </a:lnTo>
                  <a:close/>
                </a:path>
                <a:path w="27939" h="34925">
                  <a:moveTo>
                    <a:pt x="3530" y="29082"/>
                  </a:moveTo>
                  <a:lnTo>
                    <a:pt x="1955" y="29082"/>
                  </a:lnTo>
                  <a:lnTo>
                    <a:pt x="1955" y="29590"/>
                  </a:lnTo>
                  <a:lnTo>
                    <a:pt x="2349" y="29590"/>
                  </a:lnTo>
                  <a:lnTo>
                    <a:pt x="2349" y="29463"/>
                  </a:lnTo>
                  <a:lnTo>
                    <a:pt x="3136" y="29463"/>
                  </a:lnTo>
                  <a:lnTo>
                    <a:pt x="3530" y="29082"/>
                  </a:lnTo>
                  <a:close/>
                </a:path>
                <a:path w="27939" h="34925">
                  <a:moveTo>
                    <a:pt x="3136" y="29463"/>
                  </a:moveTo>
                  <a:lnTo>
                    <a:pt x="2743" y="29463"/>
                  </a:lnTo>
                  <a:lnTo>
                    <a:pt x="2743" y="29590"/>
                  </a:lnTo>
                  <a:lnTo>
                    <a:pt x="3136" y="29463"/>
                  </a:lnTo>
                  <a:close/>
                </a:path>
                <a:path w="27939" h="34925">
                  <a:moveTo>
                    <a:pt x="9791" y="29463"/>
                  </a:moveTo>
                  <a:lnTo>
                    <a:pt x="8813" y="29463"/>
                  </a:lnTo>
                  <a:lnTo>
                    <a:pt x="8813" y="29590"/>
                  </a:lnTo>
                  <a:lnTo>
                    <a:pt x="9791" y="29590"/>
                  </a:lnTo>
                  <a:lnTo>
                    <a:pt x="9791" y="29463"/>
                  </a:lnTo>
                  <a:close/>
                </a:path>
                <a:path w="27939" h="34925">
                  <a:moveTo>
                    <a:pt x="19583" y="28701"/>
                  </a:moveTo>
                  <a:lnTo>
                    <a:pt x="10579" y="28701"/>
                  </a:lnTo>
                  <a:lnTo>
                    <a:pt x="10579" y="29590"/>
                  </a:lnTo>
                  <a:lnTo>
                    <a:pt x="10972" y="29590"/>
                  </a:lnTo>
                  <a:lnTo>
                    <a:pt x="10972" y="29463"/>
                  </a:lnTo>
                  <a:lnTo>
                    <a:pt x="19202" y="29463"/>
                  </a:lnTo>
                  <a:lnTo>
                    <a:pt x="19202" y="29082"/>
                  </a:lnTo>
                  <a:lnTo>
                    <a:pt x="19583" y="28701"/>
                  </a:lnTo>
                  <a:close/>
                </a:path>
                <a:path w="27939" h="34925">
                  <a:moveTo>
                    <a:pt x="13322" y="29463"/>
                  </a:moveTo>
                  <a:lnTo>
                    <a:pt x="12928" y="29463"/>
                  </a:lnTo>
                  <a:lnTo>
                    <a:pt x="12928" y="29590"/>
                  </a:lnTo>
                  <a:lnTo>
                    <a:pt x="13322" y="29463"/>
                  </a:lnTo>
                  <a:close/>
                </a:path>
                <a:path w="27939" h="34925">
                  <a:moveTo>
                    <a:pt x="13716" y="29463"/>
                  </a:moveTo>
                  <a:lnTo>
                    <a:pt x="13322" y="29463"/>
                  </a:lnTo>
                  <a:lnTo>
                    <a:pt x="13322" y="29590"/>
                  </a:lnTo>
                  <a:lnTo>
                    <a:pt x="13716" y="29463"/>
                  </a:lnTo>
                  <a:close/>
                </a:path>
                <a:path w="27939" h="34925">
                  <a:moveTo>
                    <a:pt x="5676" y="29082"/>
                  </a:moveTo>
                  <a:lnTo>
                    <a:pt x="3530" y="29082"/>
                  </a:lnTo>
                  <a:lnTo>
                    <a:pt x="3530" y="29463"/>
                  </a:lnTo>
                  <a:lnTo>
                    <a:pt x="5676" y="29463"/>
                  </a:lnTo>
                  <a:lnTo>
                    <a:pt x="5676" y="29082"/>
                  </a:lnTo>
                  <a:close/>
                </a:path>
                <a:path w="27939" h="34925">
                  <a:moveTo>
                    <a:pt x="9601" y="28320"/>
                  </a:moveTo>
                  <a:lnTo>
                    <a:pt x="1562" y="28320"/>
                  </a:lnTo>
                  <a:lnTo>
                    <a:pt x="1562" y="29082"/>
                  </a:lnTo>
                  <a:lnTo>
                    <a:pt x="1955" y="29082"/>
                  </a:lnTo>
                  <a:lnTo>
                    <a:pt x="1955" y="28701"/>
                  </a:lnTo>
                  <a:lnTo>
                    <a:pt x="9601" y="28701"/>
                  </a:lnTo>
                  <a:lnTo>
                    <a:pt x="9601" y="28320"/>
                  </a:lnTo>
                  <a:close/>
                </a:path>
                <a:path w="27939" h="34925">
                  <a:moveTo>
                    <a:pt x="5295" y="28701"/>
                  </a:moveTo>
                  <a:lnTo>
                    <a:pt x="2349" y="28701"/>
                  </a:lnTo>
                  <a:lnTo>
                    <a:pt x="2349" y="29082"/>
                  </a:lnTo>
                  <a:lnTo>
                    <a:pt x="5295" y="29082"/>
                  </a:lnTo>
                  <a:lnTo>
                    <a:pt x="5295" y="28701"/>
                  </a:lnTo>
                  <a:close/>
                </a:path>
                <a:path w="27939" h="34925">
                  <a:moveTo>
                    <a:pt x="5676" y="28701"/>
                  </a:moveTo>
                  <a:lnTo>
                    <a:pt x="5295" y="28701"/>
                  </a:lnTo>
                  <a:lnTo>
                    <a:pt x="5295" y="29082"/>
                  </a:lnTo>
                  <a:lnTo>
                    <a:pt x="5676" y="28701"/>
                  </a:lnTo>
                  <a:close/>
                </a:path>
                <a:path w="27939" h="34925">
                  <a:moveTo>
                    <a:pt x="9601" y="28701"/>
                  </a:moveTo>
                  <a:lnTo>
                    <a:pt x="5676" y="28701"/>
                  </a:lnTo>
                  <a:lnTo>
                    <a:pt x="5676" y="29082"/>
                  </a:lnTo>
                  <a:lnTo>
                    <a:pt x="9791" y="29082"/>
                  </a:lnTo>
                  <a:lnTo>
                    <a:pt x="9601" y="28701"/>
                  </a:lnTo>
                  <a:close/>
                </a:path>
                <a:path w="27939" h="34925">
                  <a:moveTo>
                    <a:pt x="787" y="28320"/>
                  </a:moveTo>
                  <a:lnTo>
                    <a:pt x="393" y="28320"/>
                  </a:lnTo>
                  <a:lnTo>
                    <a:pt x="393" y="28701"/>
                  </a:lnTo>
                  <a:lnTo>
                    <a:pt x="787" y="28701"/>
                  </a:lnTo>
                  <a:lnTo>
                    <a:pt x="787" y="28320"/>
                  </a:lnTo>
                  <a:close/>
                </a:path>
                <a:path w="27939" h="34925">
                  <a:moveTo>
                    <a:pt x="1562" y="28320"/>
                  </a:moveTo>
                  <a:lnTo>
                    <a:pt x="1181" y="28320"/>
                  </a:lnTo>
                  <a:lnTo>
                    <a:pt x="1181" y="28701"/>
                  </a:lnTo>
                  <a:lnTo>
                    <a:pt x="1562" y="28701"/>
                  </a:lnTo>
                  <a:lnTo>
                    <a:pt x="1562" y="28320"/>
                  </a:lnTo>
                  <a:close/>
                </a:path>
                <a:path w="27939" h="34925">
                  <a:moveTo>
                    <a:pt x="19202" y="27558"/>
                  </a:moveTo>
                  <a:lnTo>
                    <a:pt x="11366" y="27558"/>
                  </a:lnTo>
                  <a:lnTo>
                    <a:pt x="11366" y="27939"/>
                  </a:lnTo>
                  <a:lnTo>
                    <a:pt x="10972" y="27939"/>
                  </a:lnTo>
                  <a:lnTo>
                    <a:pt x="10972" y="28701"/>
                  </a:lnTo>
                  <a:lnTo>
                    <a:pt x="19202" y="28701"/>
                  </a:lnTo>
                  <a:lnTo>
                    <a:pt x="19583" y="28320"/>
                  </a:lnTo>
                  <a:lnTo>
                    <a:pt x="19202" y="28320"/>
                  </a:lnTo>
                  <a:lnTo>
                    <a:pt x="19202" y="27558"/>
                  </a:lnTo>
                  <a:close/>
                </a:path>
                <a:path w="27939" h="34925">
                  <a:moveTo>
                    <a:pt x="8813" y="27177"/>
                  </a:moveTo>
                  <a:lnTo>
                    <a:pt x="393" y="27177"/>
                  </a:lnTo>
                  <a:lnTo>
                    <a:pt x="393" y="27939"/>
                  </a:lnTo>
                  <a:lnTo>
                    <a:pt x="0" y="27939"/>
                  </a:lnTo>
                  <a:lnTo>
                    <a:pt x="0" y="28320"/>
                  </a:lnTo>
                  <a:lnTo>
                    <a:pt x="8813" y="28320"/>
                  </a:lnTo>
                  <a:lnTo>
                    <a:pt x="8420" y="27939"/>
                  </a:lnTo>
                  <a:lnTo>
                    <a:pt x="8813" y="27558"/>
                  </a:lnTo>
                  <a:lnTo>
                    <a:pt x="8813" y="27177"/>
                  </a:lnTo>
                  <a:close/>
                </a:path>
                <a:path w="27939" h="34925">
                  <a:moveTo>
                    <a:pt x="12141" y="26288"/>
                  </a:moveTo>
                  <a:lnTo>
                    <a:pt x="12141" y="26796"/>
                  </a:lnTo>
                  <a:lnTo>
                    <a:pt x="11760" y="27177"/>
                  </a:lnTo>
                  <a:lnTo>
                    <a:pt x="11760" y="27558"/>
                  </a:lnTo>
                  <a:lnTo>
                    <a:pt x="18999" y="27558"/>
                  </a:lnTo>
                  <a:lnTo>
                    <a:pt x="18999" y="27177"/>
                  </a:lnTo>
                  <a:lnTo>
                    <a:pt x="19202" y="27177"/>
                  </a:lnTo>
                  <a:lnTo>
                    <a:pt x="19202" y="26796"/>
                  </a:lnTo>
                  <a:lnTo>
                    <a:pt x="12534" y="26796"/>
                  </a:lnTo>
                  <a:lnTo>
                    <a:pt x="12141" y="26288"/>
                  </a:lnTo>
                  <a:close/>
                </a:path>
                <a:path w="27939" h="34925">
                  <a:moveTo>
                    <a:pt x="1181" y="26796"/>
                  </a:moveTo>
                  <a:lnTo>
                    <a:pt x="1181" y="27177"/>
                  </a:lnTo>
                  <a:lnTo>
                    <a:pt x="1562" y="27177"/>
                  </a:lnTo>
                  <a:lnTo>
                    <a:pt x="1181" y="26796"/>
                  </a:lnTo>
                  <a:close/>
                </a:path>
                <a:path w="27939" h="34925">
                  <a:moveTo>
                    <a:pt x="10185" y="26288"/>
                  </a:moveTo>
                  <a:lnTo>
                    <a:pt x="2349" y="26288"/>
                  </a:lnTo>
                  <a:lnTo>
                    <a:pt x="2349" y="27177"/>
                  </a:lnTo>
                  <a:lnTo>
                    <a:pt x="9791" y="27177"/>
                  </a:lnTo>
                  <a:lnTo>
                    <a:pt x="10185" y="26796"/>
                  </a:lnTo>
                  <a:lnTo>
                    <a:pt x="10185" y="26288"/>
                  </a:lnTo>
                  <a:close/>
                </a:path>
                <a:path w="27939" h="34925">
                  <a:moveTo>
                    <a:pt x="10579" y="26288"/>
                  </a:moveTo>
                  <a:lnTo>
                    <a:pt x="10185" y="26288"/>
                  </a:lnTo>
                  <a:lnTo>
                    <a:pt x="10579" y="26796"/>
                  </a:lnTo>
                  <a:lnTo>
                    <a:pt x="10579" y="26288"/>
                  </a:lnTo>
                  <a:close/>
                </a:path>
                <a:path w="27939" h="34925">
                  <a:moveTo>
                    <a:pt x="11760" y="26288"/>
                  </a:moveTo>
                  <a:lnTo>
                    <a:pt x="10579" y="26288"/>
                  </a:lnTo>
                  <a:lnTo>
                    <a:pt x="10579" y="26796"/>
                  </a:lnTo>
                  <a:lnTo>
                    <a:pt x="11366" y="26796"/>
                  </a:lnTo>
                  <a:lnTo>
                    <a:pt x="11760" y="26288"/>
                  </a:lnTo>
                  <a:close/>
                </a:path>
                <a:path w="27939" h="34925">
                  <a:moveTo>
                    <a:pt x="17830" y="26288"/>
                  </a:moveTo>
                  <a:lnTo>
                    <a:pt x="12534" y="26288"/>
                  </a:lnTo>
                  <a:lnTo>
                    <a:pt x="12534" y="26796"/>
                  </a:lnTo>
                  <a:lnTo>
                    <a:pt x="17830" y="26796"/>
                  </a:lnTo>
                  <a:lnTo>
                    <a:pt x="17830" y="26288"/>
                  </a:lnTo>
                  <a:close/>
                </a:path>
                <a:path w="27939" h="34925">
                  <a:moveTo>
                    <a:pt x="18999" y="26288"/>
                  </a:moveTo>
                  <a:lnTo>
                    <a:pt x="18224" y="26288"/>
                  </a:lnTo>
                  <a:lnTo>
                    <a:pt x="18224" y="26796"/>
                  </a:lnTo>
                  <a:lnTo>
                    <a:pt x="18605" y="26796"/>
                  </a:lnTo>
                  <a:lnTo>
                    <a:pt x="18999" y="26288"/>
                  </a:lnTo>
                  <a:close/>
                </a:path>
                <a:path w="27939" h="34925">
                  <a:moveTo>
                    <a:pt x="19202" y="26288"/>
                  </a:moveTo>
                  <a:lnTo>
                    <a:pt x="18999" y="26796"/>
                  </a:lnTo>
                  <a:lnTo>
                    <a:pt x="19583" y="26796"/>
                  </a:lnTo>
                  <a:lnTo>
                    <a:pt x="19202" y="26288"/>
                  </a:lnTo>
                  <a:close/>
                </a:path>
                <a:path w="27939" h="34925">
                  <a:moveTo>
                    <a:pt x="11760" y="25145"/>
                  </a:moveTo>
                  <a:lnTo>
                    <a:pt x="1562" y="25145"/>
                  </a:lnTo>
                  <a:lnTo>
                    <a:pt x="1562" y="25907"/>
                  </a:lnTo>
                  <a:lnTo>
                    <a:pt x="1181" y="25907"/>
                  </a:lnTo>
                  <a:lnTo>
                    <a:pt x="1955" y="26288"/>
                  </a:lnTo>
                  <a:lnTo>
                    <a:pt x="12141" y="26288"/>
                  </a:lnTo>
                  <a:lnTo>
                    <a:pt x="12141" y="25526"/>
                  </a:lnTo>
                  <a:lnTo>
                    <a:pt x="11760" y="25526"/>
                  </a:lnTo>
                  <a:lnTo>
                    <a:pt x="11760" y="25145"/>
                  </a:lnTo>
                  <a:close/>
                </a:path>
                <a:path w="27939" h="34925">
                  <a:moveTo>
                    <a:pt x="18224" y="25907"/>
                  </a:moveTo>
                  <a:lnTo>
                    <a:pt x="12928" y="25907"/>
                  </a:lnTo>
                  <a:lnTo>
                    <a:pt x="12928" y="26288"/>
                  </a:lnTo>
                  <a:lnTo>
                    <a:pt x="18224" y="26288"/>
                  </a:lnTo>
                  <a:lnTo>
                    <a:pt x="18224" y="25907"/>
                  </a:lnTo>
                  <a:close/>
                </a:path>
                <a:path w="27939" h="34925">
                  <a:moveTo>
                    <a:pt x="18999" y="24764"/>
                  </a:moveTo>
                  <a:lnTo>
                    <a:pt x="1955" y="24764"/>
                  </a:lnTo>
                  <a:lnTo>
                    <a:pt x="1955" y="25145"/>
                  </a:lnTo>
                  <a:lnTo>
                    <a:pt x="12534" y="25145"/>
                  </a:lnTo>
                  <a:lnTo>
                    <a:pt x="12928" y="25526"/>
                  </a:lnTo>
                  <a:lnTo>
                    <a:pt x="13322" y="25526"/>
                  </a:lnTo>
                  <a:lnTo>
                    <a:pt x="13322" y="25907"/>
                  </a:lnTo>
                  <a:lnTo>
                    <a:pt x="18605" y="25907"/>
                  </a:lnTo>
                  <a:lnTo>
                    <a:pt x="18999" y="25526"/>
                  </a:lnTo>
                  <a:lnTo>
                    <a:pt x="18605" y="25145"/>
                  </a:lnTo>
                  <a:lnTo>
                    <a:pt x="18999" y="24764"/>
                  </a:lnTo>
                  <a:close/>
                </a:path>
                <a:path w="27939" h="34925">
                  <a:moveTo>
                    <a:pt x="12534" y="25145"/>
                  </a:moveTo>
                  <a:lnTo>
                    <a:pt x="11760" y="25145"/>
                  </a:lnTo>
                  <a:lnTo>
                    <a:pt x="11760" y="25526"/>
                  </a:lnTo>
                  <a:lnTo>
                    <a:pt x="12534" y="25526"/>
                  </a:lnTo>
                  <a:lnTo>
                    <a:pt x="12534" y="25145"/>
                  </a:lnTo>
                  <a:close/>
                </a:path>
                <a:path w="27939" h="34925">
                  <a:moveTo>
                    <a:pt x="1562" y="24764"/>
                  </a:moveTo>
                  <a:lnTo>
                    <a:pt x="1181" y="24764"/>
                  </a:lnTo>
                  <a:lnTo>
                    <a:pt x="1181" y="25145"/>
                  </a:lnTo>
                  <a:lnTo>
                    <a:pt x="1562" y="24764"/>
                  </a:lnTo>
                  <a:close/>
                </a:path>
                <a:path w="27939" h="34925">
                  <a:moveTo>
                    <a:pt x="21945" y="23113"/>
                  </a:moveTo>
                  <a:lnTo>
                    <a:pt x="1562" y="23113"/>
                  </a:lnTo>
                  <a:lnTo>
                    <a:pt x="1562" y="23494"/>
                  </a:lnTo>
                  <a:lnTo>
                    <a:pt x="1955" y="23494"/>
                  </a:lnTo>
                  <a:lnTo>
                    <a:pt x="1955" y="24256"/>
                  </a:lnTo>
                  <a:lnTo>
                    <a:pt x="19202" y="24256"/>
                  </a:lnTo>
                  <a:lnTo>
                    <a:pt x="19202" y="25145"/>
                  </a:lnTo>
                  <a:lnTo>
                    <a:pt x="19977" y="25145"/>
                  </a:lnTo>
                  <a:lnTo>
                    <a:pt x="19977" y="24764"/>
                  </a:lnTo>
                  <a:lnTo>
                    <a:pt x="20370" y="24764"/>
                  </a:lnTo>
                  <a:lnTo>
                    <a:pt x="20764" y="24637"/>
                  </a:lnTo>
                  <a:lnTo>
                    <a:pt x="21551" y="23494"/>
                  </a:lnTo>
                  <a:lnTo>
                    <a:pt x="21945" y="23113"/>
                  </a:lnTo>
                  <a:close/>
                </a:path>
                <a:path w="27939" h="34925">
                  <a:moveTo>
                    <a:pt x="18605" y="24637"/>
                  </a:moveTo>
                  <a:lnTo>
                    <a:pt x="2349" y="24637"/>
                  </a:lnTo>
                  <a:lnTo>
                    <a:pt x="1562" y="24764"/>
                  </a:lnTo>
                  <a:lnTo>
                    <a:pt x="18605" y="24764"/>
                  </a:lnTo>
                  <a:lnTo>
                    <a:pt x="18605" y="24637"/>
                  </a:lnTo>
                  <a:close/>
                </a:path>
                <a:path w="27939" h="34925">
                  <a:moveTo>
                    <a:pt x="18605" y="24256"/>
                  </a:moveTo>
                  <a:lnTo>
                    <a:pt x="2349" y="24256"/>
                  </a:lnTo>
                  <a:lnTo>
                    <a:pt x="1955" y="24637"/>
                  </a:lnTo>
                  <a:lnTo>
                    <a:pt x="18999" y="24637"/>
                  </a:lnTo>
                  <a:lnTo>
                    <a:pt x="18605" y="24256"/>
                  </a:lnTo>
                  <a:close/>
                </a:path>
                <a:path w="27939" h="34925">
                  <a:moveTo>
                    <a:pt x="23901" y="23113"/>
                  </a:moveTo>
                  <a:lnTo>
                    <a:pt x="21945" y="23113"/>
                  </a:lnTo>
                  <a:lnTo>
                    <a:pt x="22720" y="23494"/>
                  </a:lnTo>
                  <a:lnTo>
                    <a:pt x="23507" y="23494"/>
                  </a:lnTo>
                  <a:lnTo>
                    <a:pt x="23901" y="23113"/>
                  </a:lnTo>
                  <a:close/>
                </a:path>
                <a:path w="27939" h="34925">
                  <a:moveTo>
                    <a:pt x="23901" y="20700"/>
                  </a:moveTo>
                  <a:lnTo>
                    <a:pt x="1955" y="20700"/>
                  </a:lnTo>
                  <a:lnTo>
                    <a:pt x="1562" y="21081"/>
                  </a:lnTo>
                  <a:lnTo>
                    <a:pt x="1562" y="21843"/>
                  </a:lnTo>
                  <a:lnTo>
                    <a:pt x="2349" y="22224"/>
                  </a:lnTo>
                  <a:lnTo>
                    <a:pt x="1955" y="22224"/>
                  </a:lnTo>
                  <a:lnTo>
                    <a:pt x="1955" y="23113"/>
                  </a:lnTo>
                  <a:lnTo>
                    <a:pt x="23507" y="23113"/>
                  </a:lnTo>
                  <a:lnTo>
                    <a:pt x="23507" y="22224"/>
                  </a:lnTo>
                  <a:lnTo>
                    <a:pt x="23114" y="21843"/>
                  </a:lnTo>
                  <a:lnTo>
                    <a:pt x="23901" y="21081"/>
                  </a:lnTo>
                  <a:lnTo>
                    <a:pt x="23901" y="20700"/>
                  </a:lnTo>
                  <a:close/>
                </a:path>
                <a:path w="27939" h="34925">
                  <a:moveTo>
                    <a:pt x="3136" y="18541"/>
                  </a:moveTo>
                  <a:lnTo>
                    <a:pt x="2743" y="19430"/>
                  </a:lnTo>
                  <a:lnTo>
                    <a:pt x="2349" y="19811"/>
                  </a:lnTo>
                  <a:lnTo>
                    <a:pt x="1955" y="19938"/>
                  </a:lnTo>
                  <a:lnTo>
                    <a:pt x="1955" y="20319"/>
                  </a:lnTo>
                  <a:lnTo>
                    <a:pt x="1562" y="20700"/>
                  </a:lnTo>
                  <a:lnTo>
                    <a:pt x="24091" y="20700"/>
                  </a:lnTo>
                  <a:lnTo>
                    <a:pt x="24091" y="20319"/>
                  </a:lnTo>
                  <a:lnTo>
                    <a:pt x="23901" y="19938"/>
                  </a:lnTo>
                  <a:lnTo>
                    <a:pt x="24091" y="19938"/>
                  </a:lnTo>
                  <a:lnTo>
                    <a:pt x="24091" y="19811"/>
                  </a:lnTo>
                  <a:lnTo>
                    <a:pt x="4305" y="19811"/>
                  </a:lnTo>
                  <a:lnTo>
                    <a:pt x="3530" y="19430"/>
                  </a:lnTo>
                  <a:lnTo>
                    <a:pt x="3136" y="18541"/>
                  </a:lnTo>
                  <a:close/>
                </a:path>
                <a:path w="27939" h="34925">
                  <a:moveTo>
                    <a:pt x="4902" y="18160"/>
                  </a:moveTo>
                  <a:lnTo>
                    <a:pt x="4699" y="18160"/>
                  </a:lnTo>
                  <a:lnTo>
                    <a:pt x="4699" y="18922"/>
                  </a:lnTo>
                  <a:lnTo>
                    <a:pt x="4305" y="19811"/>
                  </a:lnTo>
                  <a:lnTo>
                    <a:pt x="24485" y="19811"/>
                  </a:lnTo>
                  <a:lnTo>
                    <a:pt x="23901" y="19430"/>
                  </a:lnTo>
                  <a:lnTo>
                    <a:pt x="23901" y="18922"/>
                  </a:lnTo>
                  <a:lnTo>
                    <a:pt x="23507" y="18922"/>
                  </a:lnTo>
                  <a:lnTo>
                    <a:pt x="23507" y="18541"/>
                  </a:lnTo>
                  <a:lnTo>
                    <a:pt x="4902" y="18541"/>
                  </a:lnTo>
                  <a:lnTo>
                    <a:pt x="4902" y="18160"/>
                  </a:lnTo>
                  <a:close/>
                </a:path>
                <a:path w="27939" h="34925">
                  <a:moveTo>
                    <a:pt x="24091" y="17779"/>
                  </a:moveTo>
                  <a:lnTo>
                    <a:pt x="5676" y="17779"/>
                  </a:lnTo>
                  <a:lnTo>
                    <a:pt x="5295" y="18160"/>
                  </a:lnTo>
                  <a:lnTo>
                    <a:pt x="4902" y="18160"/>
                  </a:lnTo>
                  <a:lnTo>
                    <a:pt x="4902" y="18541"/>
                  </a:lnTo>
                  <a:lnTo>
                    <a:pt x="23507" y="18541"/>
                  </a:lnTo>
                  <a:lnTo>
                    <a:pt x="23901" y="18160"/>
                  </a:lnTo>
                  <a:lnTo>
                    <a:pt x="24091" y="17779"/>
                  </a:lnTo>
                  <a:close/>
                </a:path>
                <a:path w="27939" h="34925">
                  <a:moveTo>
                    <a:pt x="24485" y="17779"/>
                  </a:moveTo>
                  <a:lnTo>
                    <a:pt x="24091" y="17779"/>
                  </a:lnTo>
                  <a:lnTo>
                    <a:pt x="24091" y="18160"/>
                  </a:lnTo>
                  <a:lnTo>
                    <a:pt x="24485" y="17779"/>
                  </a:lnTo>
                  <a:close/>
                </a:path>
                <a:path w="27939" h="34925">
                  <a:moveTo>
                    <a:pt x="24485" y="17017"/>
                  </a:moveTo>
                  <a:lnTo>
                    <a:pt x="6070" y="17017"/>
                  </a:lnTo>
                  <a:lnTo>
                    <a:pt x="6070" y="17779"/>
                  </a:lnTo>
                  <a:lnTo>
                    <a:pt x="24879" y="17779"/>
                  </a:lnTo>
                  <a:lnTo>
                    <a:pt x="24879" y="17398"/>
                  </a:lnTo>
                  <a:lnTo>
                    <a:pt x="24485" y="17398"/>
                  </a:lnTo>
                  <a:lnTo>
                    <a:pt x="24485" y="17017"/>
                  </a:lnTo>
                  <a:close/>
                </a:path>
                <a:path w="27939" h="34925">
                  <a:moveTo>
                    <a:pt x="24879" y="16255"/>
                  </a:moveTo>
                  <a:lnTo>
                    <a:pt x="5676" y="16255"/>
                  </a:lnTo>
                  <a:lnTo>
                    <a:pt x="5676" y="17017"/>
                  </a:lnTo>
                  <a:lnTo>
                    <a:pt x="6070" y="17398"/>
                  </a:lnTo>
                  <a:lnTo>
                    <a:pt x="6070" y="17017"/>
                  </a:lnTo>
                  <a:lnTo>
                    <a:pt x="24485" y="17017"/>
                  </a:lnTo>
                  <a:lnTo>
                    <a:pt x="24485" y="16636"/>
                  </a:lnTo>
                  <a:lnTo>
                    <a:pt x="24879" y="16255"/>
                  </a:lnTo>
                  <a:close/>
                </a:path>
                <a:path w="27939" h="34925">
                  <a:moveTo>
                    <a:pt x="24091" y="15493"/>
                  </a:moveTo>
                  <a:lnTo>
                    <a:pt x="5295" y="15493"/>
                  </a:lnTo>
                  <a:lnTo>
                    <a:pt x="5295" y="16255"/>
                  </a:lnTo>
                  <a:lnTo>
                    <a:pt x="24091" y="16255"/>
                  </a:lnTo>
                  <a:lnTo>
                    <a:pt x="23901" y="15874"/>
                  </a:lnTo>
                  <a:lnTo>
                    <a:pt x="24091" y="15874"/>
                  </a:lnTo>
                  <a:lnTo>
                    <a:pt x="24091" y="15493"/>
                  </a:lnTo>
                  <a:close/>
                </a:path>
                <a:path w="27939" h="34925">
                  <a:moveTo>
                    <a:pt x="23901" y="15112"/>
                  </a:moveTo>
                  <a:lnTo>
                    <a:pt x="5295" y="15112"/>
                  </a:lnTo>
                  <a:lnTo>
                    <a:pt x="5676" y="15493"/>
                  </a:lnTo>
                  <a:lnTo>
                    <a:pt x="23901" y="15493"/>
                  </a:lnTo>
                  <a:lnTo>
                    <a:pt x="23901" y="15112"/>
                  </a:lnTo>
                  <a:close/>
                </a:path>
                <a:path w="27939" h="34925">
                  <a:moveTo>
                    <a:pt x="24091" y="15112"/>
                  </a:moveTo>
                  <a:lnTo>
                    <a:pt x="23901" y="15112"/>
                  </a:lnTo>
                  <a:lnTo>
                    <a:pt x="24091" y="15493"/>
                  </a:lnTo>
                  <a:lnTo>
                    <a:pt x="24091" y="15112"/>
                  </a:lnTo>
                  <a:close/>
                </a:path>
                <a:path w="27939" h="34925">
                  <a:moveTo>
                    <a:pt x="24485" y="15112"/>
                  </a:moveTo>
                  <a:lnTo>
                    <a:pt x="24091" y="15112"/>
                  </a:lnTo>
                  <a:lnTo>
                    <a:pt x="24091" y="15493"/>
                  </a:lnTo>
                  <a:lnTo>
                    <a:pt x="24485" y="15112"/>
                  </a:lnTo>
                  <a:close/>
                </a:path>
                <a:path w="27939" h="34925">
                  <a:moveTo>
                    <a:pt x="26060" y="12572"/>
                  </a:moveTo>
                  <a:lnTo>
                    <a:pt x="6070" y="12572"/>
                  </a:lnTo>
                  <a:lnTo>
                    <a:pt x="5676" y="13334"/>
                  </a:lnTo>
                  <a:lnTo>
                    <a:pt x="6070" y="13715"/>
                  </a:lnTo>
                  <a:lnTo>
                    <a:pt x="5676" y="13715"/>
                  </a:lnTo>
                  <a:lnTo>
                    <a:pt x="5295" y="14096"/>
                  </a:lnTo>
                  <a:lnTo>
                    <a:pt x="5676" y="14604"/>
                  </a:lnTo>
                  <a:lnTo>
                    <a:pt x="5295" y="14604"/>
                  </a:lnTo>
                  <a:lnTo>
                    <a:pt x="5676" y="14858"/>
                  </a:lnTo>
                  <a:lnTo>
                    <a:pt x="5295" y="14858"/>
                  </a:lnTo>
                  <a:lnTo>
                    <a:pt x="5676" y="15112"/>
                  </a:lnTo>
                  <a:lnTo>
                    <a:pt x="24879" y="15112"/>
                  </a:lnTo>
                  <a:lnTo>
                    <a:pt x="24879" y="14096"/>
                  </a:lnTo>
                  <a:lnTo>
                    <a:pt x="25666" y="14096"/>
                  </a:lnTo>
                  <a:lnTo>
                    <a:pt x="25666" y="13715"/>
                  </a:lnTo>
                  <a:lnTo>
                    <a:pt x="26060" y="13334"/>
                  </a:lnTo>
                  <a:lnTo>
                    <a:pt x="26060" y="12572"/>
                  </a:lnTo>
                  <a:close/>
                </a:path>
                <a:path w="27939" h="34925">
                  <a:moveTo>
                    <a:pt x="25666" y="14096"/>
                  </a:moveTo>
                  <a:lnTo>
                    <a:pt x="25273" y="14096"/>
                  </a:lnTo>
                  <a:lnTo>
                    <a:pt x="25666" y="14604"/>
                  </a:lnTo>
                  <a:lnTo>
                    <a:pt x="25666" y="14096"/>
                  </a:lnTo>
                  <a:close/>
                </a:path>
                <a:path w="27939" h="34925">
                  <a:moveTo>
                    <a:pt x="7251" y="9651"/>
                  </a:moveTo>
                  <a:lnTo>
                    <a:pt x="7251" y="10032"/>
                  </a:lnTo>
                  <a:lnTo>
                    <a:pt x="6464" y="10667"/>
                  </a:lnTo>
                  <a:lnTo>
                    <a:pt x="6070" y="11429"/>
                  </a:lnTo>
                  <a:lnTo>
                    <a:pt x="6070" y="12191"/>
                  </a:lnTo>
                  <a:lnTo>
                    <a:pt x="5676" y="12572"/>
                  </a:lnTo>
                  <a:lnTo>
                    <a:pt x="26441" y="12572"/>
                  </a:lnTo>
                  <a:lnTo>
                    <a:pt x="26441" y="11429"/>
                  </a:lnTo>
                  <a:lnTo>
                    <a:pt x="26835" y="11048"/>
                  </a:lnTo>
                  <a:lnTo>
                    <a:pt x="26835" y="10667"/>
                  </a:lnTo>
                  <a:lnTo>
                    <a:pt x="9791" y="10667"/>
                  </a:lnTo>
                  <a:lnTo>
                    <a:pt x="9601" y="10286"/>
                  </a:lnTo>
                  <a:lnTo>
                    <a:pt x="7251" y="9651"/>
                  </a:lnTo>
                  <a:close/>
                </a:path>
                <a:path w="27939" h="34925">
                  <a:moveTo>
                    <a:pt x="10579" y="10032"/>
                  </a:moveTo>
                  <a:lnTo>
                    <a:pt x="10185" y="10032"/>
                  </a:lnTo>
                  <a:lnTo>
                    <a:pt x="9791" y="10286"/>
                  </a:lnTo>
                  <a:lnTo>
                    <a:pt x="9791" y="10667"/>
                  </a:lnTo>
                  <a:lnTo>
                    <a:pt x="26835" y="10667"/>
                  </a:lnTo>
                  <a:lnTo>
                    <a:pt x="26835" y="10286"/>
                  </a:lnTo>
                  <a:lnTo>
                    <a:pt x="10579" y="10286"/>
                  </a:lnTo>
                  <a:lnTo>
                    <a:pt x="10579" y="10032"/>
                  </a:lnTo>
                  <a:close/>
                </a:path>
                <a:path w="27939" h="34925">
                  <a:moveTo>
                    <a:pt x="26835" y="6603"/>
                  </a:moveTo>
                  <a:lnTo>
                    <a:pt x="13322" y="6603"/>
                  </a:lnTo>
                  <a:lnTo>
                    <a:pt x="13322" y="6984"/>
                  </a:lnTo>
                  <a:lnTo>
                    <a:pt x="13716" y="6984"/>
                  </a:lnTo>
                  <a:lnTo>
                    <a:pt x="13716" y="8127"/>
                  </a:lnTo>
                  <a:lnTo>
                    <a:pt x="12928" y="8127"/>
                  </a:lnTo>
                  <a:lnTo>
                    <a:pt x="12928" y="8508"/>
                  </a:lnTo>
                  <a:lnTo>
                    <a:pt x="12534" y="8508"/>
                  </a:lnTo>
                  <a:lnTo>
                    <a:pt x="12534" y="8889"/>
                  </a:lnTo>
                  <a:lnTo>
                    <a:pt x="11366" y="10032"/>
                  </a:lnTo>
                  <a:lnTo>
                    <a:pt x="10972" y="10032"/>
                  </a:lnTo>
                  <a:lnTo>
                    <a:pt x="10972" y="10286"/>
                  </a:lnTo>
                  <a:lnTo>
                    <a:pt x="26835" y="10286"/>
                  </a:lnTo>
                  <a:lnTo>
                    <a:pt x="26835" y="9651"/>
                  </a:lnTo>
                  <a:lnTo>
                    <a:pt x="26441" y="9270"/>
                  </a:lnTo>
                  <a:lnTo>
                    <a:pt x="26441" y="8889"/>
                  </a:lnTo>
                  <a:lnTo>
                    <a:pt x="26835" y="8889"/>
                  </a:lnTo>
                  <a:lnTo>
                    <a:pt x="26835" y="7746"/>
                  </a:lnTo>
                  <a:lnTo>
                    <a:pt x="26441" y="7365"/>
                  </a:lnTo>
                  <a:lnTo>
                    <a:pt x="26441" y="6984"/>
                  </a:lnTo>
                  <a:lnTo>
                    <a:pt x="26835" y="6603"/>
                  </a:lnTo>
                  <a:close/>
                </a:path>
                <a:path w="27939" h="34925">
                  <a:moveTo>
                    <a:pt x="23901" y="1396"/>
                  </a:moveTo>
                  <a:lnTo>
                    <a:pt x="23114" y="1396"/>
                  </a:lnTo>
                  <a:lnTo>
                    <a:pt x="23114" y="1777"/>
                  </a:lnTo>
                  <a:lnTo>
                    <a:pt x="22339" y="2539"/>
                  </a:lnTo>
                  <a:lnTo>
                    <a:pt x="22339" y="2920"/>
                  </a:lnTo>
                  <a:lnTo>
                    <a:pt x="14693" y="2920"/>
                  </a:lnTo>
                  <a:lnTo>
                    <a:pt x="14693" y="4063"/>
                  </a:lnTo>
                  <a:lnTo>
                    <a:pt x="14300" y="4063"/>
                  </a:lnTo>
                  <a:lnTo>
                    <a:pt x="14300" y="4825"/>
                  </a:lnTo>
                  <a:lnTo>
                    <a:pt x="14693" y="5206"/>
                  </a:lnTo>
                  <a:lnTo>
                    <a:pt x="14300" y="5206"/>
                  </a:lnTo>
                  <a:lnTo>
                    <a:pt x="14300" y="5460"/>
                  </a:lnTo>
                  <a:lnTo>
                    <a:pt x="14109" y="5460"/>
                  </a:lnTo>
                  <a:lnTo>
                    <a:pt x="14109" y="5841"/>
                  </a:lnTo>
                  <a:lnTo>
                    <a:pt x="13716" y="5841"/>
                  </a:lnTo>
                  <a:lnTo>
                    <a:pt x="13716" y="6603"/>
                  </a:lnTo>
                  <a:lnTo>
                    <a:pt x="27228" y="6603"/>
                  </a:lnTo>
                  <a:lnTo>
                    <a:pt x="27228" y="6222"/>
                  </a:lnTo>
                  <a:lnTo>
                    <a:pt x="27622" y="6222"/>
                  </a:lnTo>
                  <a:lnTo>
                    <a:pt x="27228" y="5841"/>
                  </a:lnTo>
                  <a:lnTo>
                    <a:pt x="27228" y="4825"/>
                  </a:lnTo>
                  <a:lnTo>
                    <a:pt x="27622" y="4444"/>
                  </a:lnTo>
                  <a:lnTo>
                    <a:pt x="24879" y="4444"/>
                  </a:lnTo>
                  <a:lnTo>
                    <a:pt x="24091" y="3682"/>
                  </a:lnTo>
                  <a:lnTo>
                    <a:pt x="24485" y="3301"/>
                  </a:lnTo>
                  <a:lnTo>
                    <a:pt x="24091" y="2920"/>
                  </a:lnTo>
                  <a:lnTo>
                    <a:pt x="24091" y="2158"/>
                  </a:lnTo>
                  <a:lnTo>
                    <a:pt x="24485" y="1777"/>
                  </a:lnTo>
                  <a:lnTo>
                    <a:pt x="23901" y="1777"/>
                  </a:lnTo>
                  <a:lnTo>
                    <a:pt x="23901" y="1396"/>
                  </a:lnTo>
                  <a:close/>
                </a:path>
                <a:path w="27939" h="34925">
                  <a:moveTo>
                    <a:pt x="26835" y="3682"/>
                  </a:moveTo>
                  <a:lnTo>
                    <a:pt x="26441" y="4063"/>
                  </a:lnTo>
                  <a:lnTo>
                    <a:pt x="24879" y="4063"/>
                  </a:lnTo>
                  <a:lnTo>
                    <a:pt x="24879" y="4444"/>
                  </a:lnTo>
                  <a:lnTo>
                    <a:pt x="27228" y="4444"/>
                  </a:lnTo>
                  <a:lnTo>
                    <a:pt x="26835" y="4063"/>
                  </a:lnTo>
                  <a:lnTo>
                    <a:pt x="26835" y="3682"/>
                  </a:lnTo>
                  <a:close/>
                </a:path>
                <a:path w="27939" h="34925">
                  <a:moveTo>
                    <a:pt x="26060" y="3682"/>
                  </a:moveTo>
                  <a:lnTo>
                    <a:pt x="25666" y="3682"/>
                  </a:lnTo>
                  <a:lnTo>
                    <a:pt x="25666" y="4063"/>
                  </a:lnTo>
                  <a:lnTo>
                    <a:pt x="26060" y="4063"/>
                  </a:lnTo>
                  <a:lnTo>
                    <a:pt x="26060" y="3682"/>
                  </a:lnTo>
                  <a:close/>
                </a:path>
                <a:path w="27939" h="34925">
                  <a:moveTo>
                    <a:pt x="16256" y="380"/>
                  </a:moveTo>
                  <a:lnTo>
                    <a:pt x="15875" y="380"/>
                  </a:lnTo>
                  <a:lnTo>
                    <a:pt x="15875" y="1396"/>
                  </a:lnTo>
                  <a:lnTo>
                    <a:pt x="15087" y="1396"/>
                  </a:lnTo>
                  <a:lnTo>
                    <a:pt x="15087" y="1777"/>
                  </a:lnTo>
                  <a:lnTo>
                    <a:pt x="14693" y="1777"/>
                  </a:lnTo>
                  <a:lnTo>
                    <a:pt x="14693" y="2158"/>
                  </a:lnTo>
                  <a:lnTo>
                    <a:pt x="14300" y="2158"/>
                  </a:lnTo>
                  <a:lnTo>
                    <a:pt x="14300" y="2539"/>
                  </a:lnTo>
                  <a:lnTo>
                    <a:pt x="14109" y="2539"/>
                  </a:lnTo>
                  <a:lnTo>
                    <a:pt x="14300" y="2920"/>
                  </a:lnTo>
                  <a:lnTo>
                    <a:pt x="21945" y="2920"/>
                  </a:lnTo>
                  <a:lnTo>
                    <a:pt x="21551" y="2539"/>
                  </a:lnTo>
                  <a:lnTo>
                    <a:pt x="20764" y="2158"/>
                  </a:lnTo>
                  <a:lnTo>
                    <a:pt x="19583" y="1015"/>
                  </a:lnTo>
                  <a:lnTo>
                    <a:pt x="19202" y="1015"/>
                  </a:lnTo>
                  <a:lnTo>
                    <a:pt x="19202" y="634"/>
                  </a:lnTo>
                  <a:lnTo>
                    <a:pt x="16256" y="634"/>
                  </a:lnTo>
                  <a:lnTo>
                    <a:pt x="16256" y="380"/>
                  </a:lnTo>
                  <a:close/>
                </a:path>
                <a:path w="27939" h="34925">
                  <a:moveTo>
                    <a:pt x="23901" y="1396"/>
                  </a:moveTo>
                  <a:lnTo>
                    <a:pt x="23901" y="1777"/>
                  </a:lnTo>
                  <a:lnTo>
                    <a:pt x="24485" y="1777"/>
                  </a:lnTo>
                  <a:lnTo>
                    <a:pt x="23901" y="1396"/>
                  </a:lnTo>
                  <a:close/>
                </a:path>
                <a:path w="27939" h="34925">
                  <a:moveTo>
                    <a:pt x="18999" y="0"/>
                  </a:moveTo>
                  <a:lnTo>
                    <a:pt x="17043" y="0"/>
                  </a:lnTo>
                  <a:lnTo>
                    <a:pt x="16649" y="380"/>
                  </a:lnTo>
                  <a:lnTo>
                    <a:pt x="16256" y="634"/>
                  </a:lnTo>
                  <a:lnTo>
                    <a:pt x="19202" y="634"/>
                  </a:lnTo>
                  <a:lnTo>
                    <a:pt x="19202" y="380"/>
                  </a:lnTo>
                  <a:lnTo>
                    <a:pt x="18999" y="380"/>
                  </a:lnTo>
                  <a:lnTo>
                    <a:pt x="18999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3" name="object 3443"/>
            <p:cNvSpPr/>
            <p:nvPr/>
          </p:nvSpPr>
          <p:spPr>
            <a:xfrm>
              <a:off x="4112489" y="2105636"/>
              <a:ext cx="27940" cy="34925"/>
            </a:xfrm>
            <a:custGeom>
              <a:avLst/>
              <a:gdLst/>
              <a:ahLst/>
              <a:cxnLst/>
              <a:rect l="l" t="t" r="r" b="b"/>
              <a:pathLst>
                <a:path w="27939" h="34925">
                  <a:moveTo>
                    <a:pt x="27622" y="4457"/>
                  </a:moveTo>
                  <a:lnTo>
                    <a:pt x="27228" y="4851"/>
                  </a:lnTo>
                  <a:lnTo>
                    <a:pt x="27228" y="5232"/>
                  </a:lnTo>
                  <a:lnTo>
                    <a:pt x="27228" y="5422"/>
                  </a:lnTo>
                  <a:lnTo>
                    <a:pt x="27228" y="5816"/>
                  </a:lnTo>
                  <a:lnTo>
                    <a:pt x="27622" y="6197"/>
                  </a:lnTo>
                  <a:lnTo>
                    <a:pt x="27228" y="6197"/>
                  </a:lnTo>
                  <a:lnTo>
                    <a:pt x="27228" y="6591"/>
                  </a:lnTo>
                  <a:lnTo>
                    <a:pt x="26835" y="6591"/>
                  </a:lnTo>
                  <a:lnTo>
                    <a:pt x="26441" y="6972"/>
                  </a:lnTo>
                  <a:lnTo>
                    <a:pt x="26441" y="7365"/>
                  </a:lnTo>
                  <a:lnTo>
                    <a:pt x="26835" y="7746"/>
                  </a:lnTo>
                  <a:lnTo>
                    <a:pt x="26835" y="8140"/>
                  </a:lnTo>
                  <a:lnTo>
                    <a:pt x="26441" y="8140"/>
                  </a:lnTo>
                  <a:lnTo>
                    <a:pt x="26835" y="8140"/>
                  </a:lnTo>
                  <a:lnTo>
                    <a:pt x="26835" y="8521"/>
                  </a:lnTo>
                  <a:lnTo>
                    <a:pt x="26835" y="8915"/>
                  </a:lnTo>
                  <a:lnTo>
                    <a:pt x="26441" y="8915"/>
                  </a:lnTo>
                  <a:lnTo>
                    <a:pt x="26441" y="9296"/>
                  </a:lnTo>
                  <a:lnTo>
                    <a:pt x="26835" y="9690"/>
                  </a:lnTo>
                  <a:lnTo>
                    <a:pt x="26835" y="10071"/>
                  </a:lnTo>
                  <a:lnTo>
                    <a:pt x="26835" y="10261"/>
                  </a:lnTo>
                  <a:lnTo>
                    <a:pt x="26835" y="10655"/>
                  </a:lnTo>
                  <a:lnTo>
                    <a:pt x="26835" y="11036"/>
                  </a:lnTo>
                  <a:lnTo>
                    <a:pt x="26441" y="11429"/>
                  </a:lnTo>
                  <a:lnTo>
                    <a:pt x="26441" y="11810"/>
                  </a:lnTo>
                  <a:lnTo>
                    <a:pt x="26441" y="12204"/>
                  </a:lnTo>
                  <a:lnTo>
                    <a:pt x="26441" y="12585"/>
                  </a:lnTo>
                  <a:lnTo>
                    <a:pt x="26060" y="12585"/>
                  </a:lnTo>
                  <a:lnTo>
                    <a:pt x="26060" y="12979"/>
                  </a:lnTo>
                  <a:lnTo>
                    <a:pt x="26060" y="13360"/>
                  </a:lnTo>
                  <a:lnTo>
                    <a:pt x="25666" y="13754"/>
                  </a:lnTo>
                  <a:lnTo>
                    <a:pt x="25666" y="14135"/>
                  </a:lnTo>
                  <a:lnTo>
                    <a:pt x="25666" y="14528"/>
                  </a:lnTo>
                  <a:lnTo>
                    <a:pt x="25273" y="14135"/>
                  </a:lnTo>
                  <a:lnTo>
                    <a:pt x="24879" y="14135"/>
                  </a:lnTo>
                  <a:lnTo>
                    <a:pt x="24879" y="14528"/>
                  </a:lnTo>
                  <a:lnTo>
                    <a:pt x="24879" y="14909"/>
                  </a:lnTo>
                  <a:lnTo>
                    <a:pt x="24879" y="15112"/>
                  </a:lnTo>
                  <a:lnTo>
                    <a:pt x="24485" y="15112"/>
                  </a:lnTo>
                  <a:lnTo>
                    <a:pt x="24091" y="15493"/>
                  </a:lnTo>
                  <a:lnTo>
                    <a:pt x="24091" y="15112"/>
                  </a:lnTo>
                  <a:lnTo>
                    <a:pt x="24091" y="15493"/>
                  </a:lnTo>
                  <a:lnTo>
                    <a:pt x="23901" y="15112"/>
                  </a:lnTo>
                  <a:lnTo>
                    <a:pt x="23901" y="15493"/>
                  </a:lnTo>
                  <a:lnTo>
                    <a:pt x="24091" y="15493"/>
                  </a:lnTo>
                  <a:lnTo>
                    <a:pt x="24091" y="15874"/>
                  </a:lnTo>
                  <a:lnTo>
                    <a:pt x="23901" y="15874"/>
                  </a:lnTo>
                  <a:lnTo>
                    <a:pt x="24091" y="16268"/>
                  </a:lnTo>
                  <a:lnTo>
                    <a:pt x="24485" y="16268"/>
                  </a:lnTo>
                  <a:lnTo>
                    <a:pt x="24879" y="16268"/>
                  </a:lnTo>
                  <a:lnTo>
                    <a:pt x="24485" y="16662"/>
                  </a:lnTo>
                  <a:lnTo>
                    <a:pt x="24485" y="17043"/>
                  </a:lnTo>
                  <a:lnTo>
                    <a:pt x="24485" y="17424"/>
                  </a:lnTo>
                  <a:lnTo>
                    <a:pt x="24879" y="17424"/>
                  </a:lnTo>
                  <a:lnTo>
                    <a:pt x="24879" y="17818"/>
                  </a:lnTo>
                  <a:lnTo>
                    <a:pt x="24485" y="17818"/>
                  </a:lnTo>
                  <a:lnTo>
                    <a:pt x="24091" y="18199"/>
                  </a:lnTo>
                  <a:lnTo>
                    <a:pt x="24091" y="17818"/>
                  </a:lnTo>
                  <a:lnTo>
                    <a:pt x="23901" y="18199"/>
                  </a:lnTo>
                  <a:lnTo>
                    <a:pt x="23507" y="18592"/>
                  </a:lnTo>
                  <a:lnTo>
                    <a:pt x="23507" y="18973"/>
                  </a:lnTo>
                  <a:lnTo>
                    <a:pt x="23901" y="18973"/>
                  </a:lnTo>
                  <a:lnTo>
                    <a:pt x="23901" y="19367"/>
                  </a:lnTo>
                  <a:lnTo>
                    <a:pt x="24485" y="19748"/>
                  </a:lnTo>
                  <a:lnTo>
                    <a:pt x="24091" y="19748"/>
                  </a:lnTo>
                  <a:lnTo>
                    <a:pt x="24091" y="19951"/>
                  </a:lnTo>
                  <a:lnTo>
                    <a:pt x="23901" y="19951"/>
                  </a:lnTo>
                  <a:lnTo>
                    <a:pt x="24091" y="20332"/>
                  </a:lnTo>
                  <a:lnTo>
                    <a:pt x="24091" y="20726"/>
                  </a:lnTo>
                  <a:lnTo>
                    <a:pt x="23901" y="20726"/>
                  </a:lnTo>
                  <a:lnTo>
                    <a:pt x="23901" y="21107"/>
                  </a:lnTo>
                  <a:lnTo>
                    <a:pt x="23507" y="21501"/>
                  </a:lnTo>
                  <a:lnTo>
                    <a:pt x="23114" y="21882"/>
                  </a:lnTo>
                  <a:lnTo>
                    <a:pt x="23507" y="21882"/>
                  </a:lnTo>
                  <a:lnTo>
                    <a:pt x="23114" y="21882"/>
                  </a:lnTo>
                  <a:lnTo>
                    <a:pt x="23507" y="22275"/>
                  </a:lnTo>
                  <a:lnTo>
                    <a:pt x="23507" y="22656"/>
                  </a:lnTo>
                  <a:lnTo>
                    <a:pt x="23507" y="23050"/>
                  </a:lnTo>
                  <a:lnTo>
                    <a:pt x="23901" y="23050"/>
                  </a:lnTo>
                  <a:lnTo>
                    <a:pt x="23507" y="23431"/>
                  </a:lnTo>
                  <a:lnTo>
                    <a:pt x="23114" y="23431"/>
                  </a:lnTo>
                  <a:lnTo>
                    <a:pt x="22720" y="23431"/>
                  </a:lnTo>
                  <a:lnTo>
                    <a:pt x="21945" y="23050"/>
                  </a:lnTo>
                  <a:lnTo>
                    <a:pt x="21551" y="23431"/>
                  </a:lnTo>
                  <a:lnTo>
                    <a:pt x="20764" y="24587"/>
                  </a:lnTo>
                  <a:lnTo>
                    <a:pt x="20370" y="24790"/>
                  </a:lnTo>
                  <a:lnTo>
                    <a:pt x="19977" y="24790"/>
                  </a:lnTo>
                  <a:lnTo>
                    <a:pt x="19977" y="25171"/>
                  </a:lnTo>
                  <a:lnTo>
                    <a:pt x="19583" y="25171"/>
                  </a:lnTo>
                  <a:lnTo>
                    <a:pt x="19202" y="25171"/>
                  </a:lnTo>
                  <a:lnTo>
                    <a:pt x="19202" y="24790"/>
                  </a:lnTo>
                  <a:lnTo>
                    <a:pt x="19202" y="24206"/>
                  </a:lnTo>
                  <a:lnTo>
                    <a:pt x="18999" y="24206"/>
                  </a:lnTo>
                  <a:lnTo>
                    <a:pt x="18605" y="24206"/>
                  </a:lnTo>
                  <a:lnTo>
                    <a:pt x="18999" y="24587"/>
                  </a:lnTo>
                  <a:lnTo>
                    <a:pt x="18605" y="24587"/>
                  </a:lnTo>
                  <a:lnTo>
                    <a:pt x="18605" y="24790"/>
                  </a:lnTo>
                  <a:lnTo>
                    <a:pt x="18999" y="24790"/>
                  </a:lnTo>
                  <a:lnTo>
                    <a:pt x="18605" y="25171"/>
                  </a:lnTo>
                  <a:lnTo>
                    <a:pt x="18999" y="25565"/>
                  </a:lnTo>
                  <a:lnTo>
                    <a:pt x="18605" y="25946"/>
                  </a:lnTo>
                  <a:lnTo>
                    <a:pt x="18224" y="25946"/>
                  </a:lnTo>
                  <a:lnTo>
                    <a:pt x="18224" y="26339"/>
                  </a:lnTo>
                  <a:lnTo>
                    <a:pt x="17830" y="26339"/>
                  </a:lnTo>
                  <a:lnTo>
                    <a:pt x="17830" y="26720"/>
                  </a:lnTo>
                  <a:lnTo>
                    <a:pt x="18224" y="26720"/>
                  </a:lnTo>
                  <a:lnTo>
                    <a:pt x="18224" y="26339"/>
                  </a:lnTo>
                  <a:lnTo>
                    <a:pt x="18605" y="26339"/>
                  </a:lnTo>
                  <a:lnTo>
                    <a:pt x="18999" y="26339"/>
                  </a:lnTo>
                  <a:lnTo>
                    <a:pt x="18605" y="26720"/>
                  </a:lnTo>
                  <a:lnTo>
                    <a:pt x="18999" y="26720"/>
                  </a:lnTo>
                  <a:lnTo>
                    <a:pt x="19202" y="26339"/>
                  </a:lnTo>
                  <a:lnTo>
                    <a:pt x="19583" y="26720"/>
                  </a:lnTo>
                  <a:lnTo>
                    <a:pt x="19202" y="26720"/>
                  </a:lnTo>
                  <a:lnTo>
                    <a:pt x="19202" y="27114"/>
                  </a:lnTo>
                  <a:lnTo>
                    <a:pt x="18999" y="27114"/>
                  </a:lnTo>
                  <a:lnTo>
                    <a:pt x="18999" y="27495"/>
                  </a:lnTo>
                  <a:lnTo>
                    <a:pt x="19202" y="27495"/>
                  </a:lnTo>
                  <a:lnTo>
                    <a:pt x="19202" y="27889"/>
                  </a:lnTo>
                  <a:lnTo>
                    <a:pt x="19202" y="28270"/>
                  </a:lnTo>
                  <a:lnTo>
                    <a:pt x="19583" y="28270"/>
                  </a:lnTo>
                  <a:lnTo>
                    <a:pt x="19202" y="28663"/>
                  </a:lnTo>
                  <a:lnTo>
                    <a:pt x="19583" y="28663"/>
                  </a:lnTo>
                  <a:lnTo>
                    <a:pt x="19202" y="29044"/>
                  </a:lnTo>
                  <a:lnTo>
                    <a:pt x="19202" y="29438"/>
                  </a:lnTo>
                  <a:lnTo>
                    <a:pt x="19977" y="29438"/>
                  </a:lnTo>
                  <a:lnTo>
                    <a:pt x="19977" y="29629"/>
                  </a:lnTo>
                  <a:lnTo>
                    <a:pt x="19977" y="30010"/>
                  </a:lnTo>
                  <a:lnTo>
                    <a:pt x="19583" y="30010"/>
                  </a:lnTo>
                  <a:lnTo>
                    <a:pt x="19583" y="30403"/>
                  </a:lnTo>
                  <a:lnTo>
                    <a:pt x="19583" y="30784"/>
                  </a:lnTo>
                  <a:lnTo>
                    <a:pt x="19583" y="31178"/>
                  </a:lnTo>
                  <a:lnTo>
                    <a:pt x="19202" y="31178"/>
                  </a:lnTo>
                  <a:lnTo>
                    <a:pt x="19202" y="31559"/>
                  </a:lnTo>
                  <a:lnTo>
                    <a:pt x="19583" y="31559"/>
                  </a:lnTo>
                  <a:lnTo>
                    <a:pt x="19583" y="31953"/>
                  </a:lnTo>
                  <a:lnTo>
                    <a:pt x="19583" y="31559"/>
                  </a:lnTo>
                  <a:lnTo>
                    <a:pt x="19583" y="31953"/>
                  </a:lnTo>
                  <a:lnTo>
                    <a:pt x="19202" y="31953"/>
                  </a:lnTo>
                  <a:lnTo>
                    <a:pt x="19202" y="32334"/>
                  </a:lnTo>
                  <a:lnTo>
                    <a:pt x="18999" y="32334"/>
                  </a:lnTo>
                  <a:lnTo>
                    <a:pt x="18605" y="32334"/>
                  </a:lnTo>
                  <a:lnTo>
                    <a:pt x="18224" y="32334"/>
                  </a:lnTo>
                  <a:lnTo>
                    <a:pt x="18224" y="32727"/>
                  </a:lnTo>
                  <a:lnTo>
                    <a:pt x="17830" y="32727"/>
                  </a:lnTo>
                  <a:lnTo>
                    <a:pt x="17437" y="32727"/>
                  </a:lnTo>
                  <a:lnTo>
                    <a:pt x="17043" y="33108"/>
                  </a:lnTo>
                  <a:lnTo>
                    <a:pt x="16649" y="33108"/>
                  </a:lnTo>
                  <a:lnTo>
                    <a:pt x="16649" y="33502"/>
                  </a:lnTo>
                  <a:lnTo>
                    <a:pt x="16256" y="33883"/>
                  </a:lnTo>
                  <a:lnTo>
                    <a:pt x="15875" y="34277"/>
                  </a:lnTo>
                  <a:lnTo>
                    <a:pt x="15481" y="34277"/>
                  </a:lnTo>
                  <a:lnTo>
                    <a:pt x="15087" y="33883"/>
                  </a:lnTo>
                  <a:lnTo>
                    <a:pt x="15087" y="33502"/>
                  </a:lnTo>
                  <a:lnTo>
                    <a:pt x="14693" y="33502"/>
                  </a:lnTo>
                  <a:lnTo>
                    <a:pt x="14693" y="33883"/>
                  </a:lnTo>
                  <a:lnTo>
                    <a:pt x="14300" y="33883"/>
                  </a:lnTo>
                  <a:lnTo>
                    <a:pt x="14300" y="34277"/>
                  </a:lnTo>
                  <a:lnTo>
                    <a:pt x="14109" y="34277"/>
                  </a:lnTo>
                  <a:lnTo>
                    <a:pt x="13716" y="34277"/>
                  </a:lnTo>
                  <a:lnTo>
                    <a:pt x="13716" y="33883"/>
                  </a:lnTo>
                  <a:lnTo>
                    <a:pt x="13716" y="34277"/>
                  </a:lnTo>
                  <a:lnTo>
                    <a:pt x="13322" y="34467"/>
                  </a:lnTo>
                  <a:lnTo>
                    <a:pt x="12928" y="34467"/>
                  </a:lnTo>
                  <a:lnTo>
                    <a:pt x="12534" y="34277"/>
                  </a:lnTo>
                  <a:lnTo>
                    <a:pt x="12141" y="34467"/>
                  </a:lnTo>
                  <a:lnTo>
                    <a:pt x="11760" y="34467"/>
                  </a:lnTo>
                  <a:lnTo>
                    <a:pt x="11366" y="34467"/>
                  </a:lnTo>
                  <a:lnTo>
                    <a:pt x="10972" y="34467"/>
                  </a:lnTo>
                  <a:lnTo>
                    <a:pt x="10579" y="34277"/>
                  </a:lnTo>
                  <a:lnTo>
                    <a:pt x="10185" y="33883"/>
                  </a:lnTo>
                  <a:lnTo>
                    <a:pt x="10579" y="33883"/>
                  </a:lnTo>
                  <a:lnTo>
                    <a:pt x="10185" y="33502"/>
                  </a:lnTo>
                  <a:lnTo>
                    <a:pt x="10185" y="33108"/>
                  </a:lnTo>
                  <a:lnTo>
                    <a:pt x="10579" y="33108"/>
                  </a:lnTo>
                  <a:lnTo>
                    <a:pt x="10972" y="33502"/>
                  </a:lnTo>
                  <a:lnTo>
                    <a:pt x="10972" y="33108"/>
                  </a:lnTo>
                  <a:lnTo>
                    <a:pt x="11366" y="33108"/>
                  </a:lnTo>
                  <a:lnTo>
                    <a:pt x="11366" y="32727"/>
                  </a:lnTo>
                  <a:lnTo>
                    <a:pt x="11760" y="33108"/>
                  </a:lnTo>
                  <a:lnTo>
                    <a:pt x="11760" y="32727"/>
                  </a:lnTo>
                  <a:lnTo>
                    <a:pt x="12141" y="32727"/>
                  </a:lnTo>
                  <a:lnTo>
                    <a:pt x="11760" y="32727"/>
                  </a:lnTo>
                  <a:lnTo>
                    <a:pt x="12141" y="32727"/>
                  </a:lnTo>
                  <a:lnTo>
                    <a:pt x="12534" y="32727"/>
                  </a:lnTo>
                  <a:lnTo>
                    <a:pt x="12534" y="32334"/>
                  </a:lnTo>
                  <a:lnTo>
                    <a:pt x="12534" y="31953"/>
                  </a:lnTo>
                  <a:lnTo>
                    <a:pt x="12928" y="31953"/>
                  </a:lnTo>
                  <a:lnTo>
                    <a:pt x="12928" y="31559"/>
                  </a:lnTo>
                  <a:lnTo>
                    <a:pt x="13322" y="31559"/>
                  </a:lnTo>
                  <a:lnTo>
                    <a:pt x="13716" y="31953"/>
                  </a:lnTo>
                  <a:lnTo>
                    <a:pt x="13716" y="31559"/>
                  </a:lnTo>
                  <a:lnTo>
                    <a:pt x="14109" y="31178"/>
                  </a:lnTo>
                  <a:lnTo>
                    <a:pt x="14109" y="30784"/>
                  </a:lnTo>
                  <a:lnTo>
                    <a:pt x="14109" y="30403"/>
                  </a:lnTo>
                  <a:lnTo>
                    <a:pt x="14300" y="30403"/>
                  </a:lnTo>
                  <a:lnTo>
                    <a:pt x="14109" y="30403"/>
                  </a:lnTo>
                  <a:lnTo>
                    <a:pt x="14109" y="30010"/>
                  </a:lnTo>
                  <a:lnTo>
                    <a:pt x="13716" y="30010"/>
                  </a:lnTo>
                  <a:lnTo>
                    <a:pt x="13716" y="29629"/>
                  </a:lnTo>
                  <a:lnTo>
                    <a:pt x="14109" y="29629"/>
                  </a:lnTo>
                  <a:lnTo>
                    <a:pt x="13716" y="29629"/>
                  </a:lnTo>
                  <a:lnTo>
                    <a:pt x="13716" y="29438"/>
                  </a:lnTo>
                  <a:lnTo>
                    <a:pt x="13322" y="29629"/>
                  </a:lnTo>
                  <a:lnTo>
                    <a:pt x="13322" y="29438"/>
                  </a:lnTo>
                  <a:lnTo>
                    <a:pt x="12928" y="29629"/>
                  </a:lnTo>
                  <a:lnTo>
                    <a:pt x="12928" y="29438"/>
                  </a:lnTo>
                  <a:lnTo>
                    <a:pt x="12534" y="29438"/>
                  </a:lnTo>
                  <a:lnTo>
                    <a:pt x="12534" y="29629"/>
                  </a:lnTo>
                  <a:lnTo>
                    <a:pt x="12534" y="30010"/>
                  </a:lnTo>
                  <a:lnTo>
                    <a:pt x="12534" y="30784"/>
                  </a:lnTo>
                  <a:lnTo>
                    <a:pt x="12534" y="31178"/>
                  </a:lnTo>
                  <a:lnTo>
                    <a:pt x="12141" y="31178"/>
                  </a:lnTo>
                  <a:lnTo>
                    <a:pt x="12534" y="31559"/>
                  </a:lnTo>
                  <a:lnTo>
                    <a:pt x="12141" y="31559"/>
                  </a:lnTo>
                  <a:lnTo>
                    <a:pt x="12141" y="31953"/>
                  </a:lnTo>
                  <a:lnTo>
                    <a:pt x="11760" y="31559"/>
                  </a:lnTo>
                  <a:lnTo>
                    <a:pt x="11760" y="31178"/>
                  </a:lnTo>
                  <a:lnTo>
                    <a:pt x="11366" y="31178"/>
                  </a:lnTo>
                  <a:lnTo>
                    <a:pt x="11366" y="30784"/>
                  </a:lnTo>
                  <a:lnTo>
                    <a:pt x="11366" y="31178"/>
                  </a:lnTo>
                  <a:lnTo>
                    <a:pt x="11366" y="30784"/>
                  </a:lnTo>
                  <a:lnTo>
                    <a:pt x="11366" y="30403"/>
                  </a:lnTo>
                  <a:lnTo>
                    <a:pt x="11366" y="30010"/>
                  </a:lnTo>
                  <a:lnTo>
                    <a:pt x="11366" y="30403"/>
                  </a:lnTo>
                  <a:lnTo>
                    <a:pt x="10972" y="30403"/>
                  </a:lnTo>
                  <a:lnTo>
                    <a:pt x="10972" y="30784"/>
                  </a:lnTo>
                  <a:lnTo>
                    <a:pt x="10579" y="30403"/>
                  </a:lnTo>
                  <a:lnTo>
                    <a:pt x="10972" y="30010"/>
                  </a:lnTo>
                  <a:lnTo>
                    <a:pt x="11366" y="30010"/>
                  </a:lnTo>
                  <a:lnTo>
                    <a:pt x="11366" y="29629"/>
                  </a:lnTo>
                  <a:lnTo>
                    <a:pt x="10972" y="29629"/>
                  </a:lnTo>
                  <a:lnTo>
                    <a:pt x="10972" y="29438"/>
                  </a:lnTo>
                  <a:lnTo>
                    <a:pt x="10972" y="29629"/>
                  </a:lnTo>
                  <a:lnTo>
                    <a:pt x="10579" y="29629"/>
                  </a:lnTo>
                  <a:lnTo>
                    <a:pt x="10579" y="29438"/>
                  </a:lnTo>
                  <a:lnTo>
                    <a:pt x="10972" y="29438"/>
                  </a:lnTo>
                  <a:lnTo>
                    <a:pt x="10579" y="29438"/>
                  </a:lnTo>
                  <a:lnTo>
                    <a:pt x="10579" y="29044"/>
                  </a:lnTo>
                  <a:lnTo>
                    <a:pt x="10972" y="29044"/>
                  </a:lnTo>
                  <a:lnTo>
                    <a:pt x="10579" y="29044"/>
                  </a:lnTo>
                  <a:lnTo>
                    <a:pt x="10579" y="28663"/>
                  </a:lnTo>
                  <a:lnTo>
                    <a:pt x="10972" y="28663"/>
                  </a:lnTo>
                  <a:lnTo>
                    <a:pt x="10972" y="28270"/>
                  </a:lnTo>
                  <a:lnTo>
                    <a:pt x="10972" y="28663"/>
                  </a:lnTo>
                  <a:lnTo>
                    <a:pt x="10972" y="28270"/>
                  </a:lnTo>
                  <a:lnTo>
                    <a:pt x="11366" y="28270"/>
                  </a:lnTo>
                  <a:lnTo>
                    <a:pt x="10972" y="28270"/>
                  </a:lnTo>
                  <a:lnTo>
                    <a:pt x="10972" y="27889"/>
                  </a:lnTo>
                  <a:lnTo>
                    <a:pt x="11366" y="27889"/>
                  </a:lnTo>
                  <a:lnTo>
                    <a:pt x="11366" y="27495"/>
                  </a:lnTo>
                  <a:lnTo>
                    <a:pt x="11760" y="27495"/>
                  </a:lnTo>
                  <a:lnTo>
                    <a:pt x="11760" y="27114"/>
                  </a:lnTo>
                  <a:lnTo>
                    <a:pt x="12141" y="26720"/>
                  </a:lnTo>
                  <a:lnTo>
                    <a:pt x="12141" y="26339"/>
                  </a:lnTo>
                  <a:lnTo>
                    <a:pt x="12534" y="26720"/>
                  </a:lnTo>
                  <a:lnTo>
                    <a:pt x="12534" y="26339"/>
                  </a:lnTo>
                  <a:lnTo>
                    <a:pt x="12928" y="26339"/>
                  </a:lnTo>
                  <a:lnTo>
                    <a:pt x="12928" y="25946"/>
                  </a:lnTo>
                  <a:lnTo>
                    <a:pt x="13322" y="25946"/>
                  </a:lnTo>
                  <a:lnTo>
                    <a:pt x="13322" y="25565"/>
                  </a:lnTo>
                  <a:lnTo>
                    <a:pt x="12928" y="25565"/>
                  </a:lnTo>
                  <a:lnTo>
                    <a:pt x="12534" y="25171"/>
                  </a:lnTo>
                  <a:lnTo>
                    <a:pt x="12534" y="25565"/>
                  </a:lnTo>
                  <a:lnTo>
                    <a:pt x="12141" y="25565"/>
                  </a:lnTo>
                  <a:lnTo>
                    <a:pt x="11760" y="25565"/>
                  </a:lnTo>
                  <a:lnTo>
                    <a:pt x="11760" y="25171"/>
                  </a:lnTo>
                  <a:lnTo>
                    <a:pt x="11760" y="25565"/>
                  </a:lnTo>
                  <a:lnTo>
                    <a:pt x="12141" y="25565"/>
                  </a:lnTo>
                  <a:lnTo>
                    <a:pt x="12141" y="25946"/>
                  </a:lnTo>
                  <a:lnTo>
                    <a:pt x="11760" y="25946"/>
                  </a:lnTo>
                  <a:lnTo>
                    <a:pt x="12141" y="25946"/>
                  </a:lnTo>
                  <a:lnTo>
                    <a:pt x="12141" y="26339"/>
                  </a:lnTo>
                  <a:lnTo>
                    <a:pt x="11760" y="26339"/>
                  </a:lnTo>
                  <a:lnTo>
                    <a:pt x="11366" y="26720"/>
                  </a:lnTo>
                  <a:lnTo>
                    <a:pt x="10972" y="26720"/>
                  </a:lnTo>
                  <a:lnTo>
                    <a:pt x="10579" y="26720"/>
                  </a:lnTo>
                  <a:lnTo>
                    <a:pt x="10579" y="26339"/>
                  </a:lnTo>
                  <a:lnTo>
                    <a:pt x="10579" y="26720"/>
                  </a:lnTo>
                  <a:lnTo>
                    <a:pt x="10185" y="26339"/>
                  </a:lnTo>
                  <a:lnTo>
                    <a:pt x="10185" y="26720"/>
                  </a:lnTo>
                  <a:lnTo>
                    <a:pt x="9791" y="27114"/>
                  </a:lnTo>
                  <a:lnTo>
                    <a:pt x="9601" y="27114"/>
                  </a:lnTo>
                  <a:lnTo>
                    <a:pt x="9601" y="27495"/>
                  </a:lnTo>
                  <a:lnTo>
                    <a:pt x="9601" y="27114"/>
                  </a:lnTo>
                  <a:lnTo>
                    <a:pt x="9207" y="27114"/>
                  </a:lnTo>
                  <a:lnTo>
                    <a:pt x="9207" y="27495"/>
                  </a:lnTo>
                  <a:lnTo>
                    <a:pt x="9207" y="27114"/>
                  </a:lnTo>
                  <a:lnTo>
                    <a:pt x="8813" y="27114"/>
                  </a:lnTo>
                  <a:lnTo>
                    <a:pt x="8813" y="27495"/>
                  </a:lnTo>
                  <a:lnTo>
                    <a:pt x="8420" y="27889"/>
                  </a:lnTo>
                  <a:lnTo>
                    <a:pt x="8813" y="28270"/>
                  </a:lnTo>
                  <a:lnTo>
                    <a:pt x="9207" y="28270"/>
                  </a:lnTo>
                  <a:lnTo>
                    <a:pt x="9601" y="28270"/>
                  </a:lnTo>
                  <a:lnTo>
                    <a:pt x="9601" y="28663"/>
                  </a:lnTo>
                  <a:lnTo>
                    <a:pt x="9791" y="29044"/>
                  </a:lnTo>
                  <a:lnTo>
                    <a:pt x="9601" y="29044"/>
                  </a:lnTo>
                  <a:lnTo>
                    <a:pt x="9601" y="29438"/>
                  </a:lnTo>
                  <a:lnTo>
                    <a:pt x="9791" y="29438"/>
                  </a:lnTo>
                  <a:lnTo>
                    <a:pt x="9791" y="29629"/>
                  </a:lnTo>
                  <a:lnTo>
                    <a:pt x="9601" y="29629"/>
                  </a:lnTo>
                  <a:lnTo>
                    <a:pt x="9207" y="29629"/>
                  </a:lnTo>
                  <a:lnTo>
                    <a:pt x="9601" y="30010"/>
                  </a:lnTo>
                  <a:lnTo>
                    <a:pt x="9207" y="30403"/>
                  </a:lnTo>
                  <a:lnTo>
                    <a:pt x="9207" y="30010"/>
                  </a:lnTo>
                  <a:lnTo>
                    <a:pt x="9207" y="29629"/>
                  </a:lnTo>
                  <a:lnTo>
                    <a:pt x="8813" y="29629"/>
                  </a:lnTo>
                  <a:lnTo>
                    <a:pt x="8813" y="29438"/>
                  </a:lnTo>
                  <a:lnTo>
                    <a:pt x="8813" y="29629"/>
                  </a:lnTo>
                  <a:lnTo>
                    <a:pt x="8813" y="30010"/>
                  </a:lnTo>
                  <a:lnTo>
                    <a:pt x="8813" y="30403"/>
                  </a:lnTo>
                  <a:lnTo>
                    <a:pt x="8420" y="30784"/>
                  </a:lnTo>
                  <a:lnTo>
                    <a:pt x="8420" y="31178"/>
                  </a:lnTo>
                  <a:lnTo>
                    <a:pt x="8026" y="31178"/>
                  </a:lnTo>
                  <a:lnTo>
                    <a:pt x="8026" y="30784"/>
                  </a:lnTo>
                  <a:lnTo>
                    <a:pt x="7645" y="30403"/>
                  </a:lnTo>
                  <a:lnTo>
                    <a:pt x="7645" y="30010"/>
                  </a:lnTo>
                  <a:lnTo>
                    <a:pt x="7251" y="29629"/>
                  </a:lnTo>
                  <a:lnTo>
                    <a:pt x="7251" y="29438"/>
                  </a:lnTo>
                  <a:lnTo>
                    <a:pt x="6858" y="29438"/>
                  </a:lnTo>
                  <a:lnTo>
                    <a:pt x="6858" y="29629"/>
                  </a:lnTo>
                  <a:lnTo>
                    <a:pt x="6858" y="30010"/>
                  </a:lnTo>
                  <a:lnTo>
                    <a:pt x="6464" y="30010"/>
                  </a:lnTo>
                  <a:lnTo>
                    <a:pt x="6464" y="29629"/>
                  </a:lnTo>
                  <a:lnTo>
                    <a:pt x="6070" y="29629"/>
                  </a:lnTo>
                  <a:lnTo>
                    <a:pt x="6070" y="29438"/>
                  </a:lnTo>
                  <a:lnTo>
                    <a:pt x="6070" y="29044"/>
                  </a:lnTo>
                  <a:lnTo>
                    <a:pt x="5676" y="29044"/>
                  </a:lnTo>
                  <a:lnTo>
                    <a:pt x="5676" y="28663"/>
                  </a:lnTo>
                  <a:lnTo>
                    <a:pt x="5295" y="29044"/>
                  </a:lnTo>
                  <a:lnTo>
                    <a:pt x="5295" y="28663"/>
                  </a:lnTo>
                  <a:lnTo>
                    <a:pt x="5295" y="29044"/>
                  </a:lnTo>
                  <a:lnTo>
                    <a:pt x="5676" y="29044"/>
                  </a:lnTo>
                  <a:lnTo>
                    <a:pt x="5676" y="29438"/>
                  </a:lnTo>
                  <a:lnTo>
                    <a:pt x="5295" y="29438"/>
                  </a:lnTo>
                  <a:lnTo>
                    <a:pt x="5676" y="29438"/>
                  </a:lnTo>
                  <a:lnTo>
                    <a:pt x="5295" y="29438"/>
                  </a:lnTo>
                  <a:lnTo>
                    <a:pt x="4902" y="29438"/>
                  </a:lnTo>
                  <a:lnTo>
                    <a:pt x="4902" y="29629"/>
                  </a:lnTo>
                  <a:lnTo>
                    <a:pt x="4902" y="30010"/>
                  </a:lnTo>
                  <a:lnTo>
                    <a:pt x="4902" y="30403"/>
                  </a:lnTo>
                  <a:lnTo>
                    <a:pt x="4699" y="30010"/>
                  </a:lnTo>
                  <a:lnTo>
                    <a:pt x="4699" y="30403"/>
                  </a:lnTo>
                  <a:lnTo>
                    <a:pt x="4305" y="30403"/>
                  </a:lnTo>
                  <a:lnTo>
                    <a:pt x="4305" y="30784"/>
                  </a:lnTo>
                  <a:lnTo>
                    <a:pt x="3924" y="30403"/>
                  </a:lnTo>
                  <a:lnTo>
                    <a:pt x="3530" y="30403"/>
                  </a:lnTo>
                  <a:lnTo>
                    <a:pt x="3924" y="30010"/>
                  </a:lnTo>
                  <a:lnTo>
                    <a:pt x="3924" y="29629"/>
                  </a:lnTo>
                  <a:lnTo>
                    <a:pt x="3924" y="29438"/>
                  </a:lnTo>
                  <a:lnTo>
                    <a:pt x="3530" y="29438"/>
                  </a:lnTo>
                  <a:lnTo>
                    <a:pt x="3530" y="29044"/>
                  </a:lnTo>
                  <a:lnTo>
                    <a:pt x="3136" y="29438"/>
                  </a:lnTo>
                  <a:lnTo>
                    <a:pt x="2743" y="29629"/>
                  </a:lnTo>
                  <a:lnTo>
                    <a:pt x="2743" y="29438"/>
                  </a:lnTo>
                  <a:lnTo>
                    <a:pt x="2349" y="29438"/>
                  </a:lnTo>
                  <a:lnTo>
                    <a:pt x="2349" y="29629"/>
                  </a:lnTo>
                  <a:lnTo>
                    <a:pt x="1955" y="29629"/>
                  </a:lnTo>
                  <a:lnTo>
                    <a:pt x="1955" y="29438"/>
                  </a:lnTo>
                  <a:lnTo>
                    <a:pt x="2349" y="29438"/>
                  </a:lnTo>
                  <a:lnTo>
                    <a:pt x="1955" y="29438"/>
                  </a:lnTo>
                  <a:lnTo>
                    <a:pt x="1955" y="29044"/>
                  </a:lnTo>
                  <a:lnTo>
                    <a:pt x="2349" y="29044"/>
                  </a:lnTo>
                  <a:lnTo>
                    <a:pt x="2349" y="28663"/>
                  </a:lnTo>
                  <a:lnTo>
                    <a:pt x="1955" y="28663"/>
                  </a:lnTo>
                  <a:lnTo>
                    <a:pt x="1955" y="29044"/>
                  </a:lnTo>
                  <a:lnTo>
                    <a:pt x="1562" y="29044"/>
                  </a:lnTo>
                  <a:lnTo>
                    <a:pt x="1562" y="28663"/>
                  </a:lnTo>
                  <a:lnTo>
                    <a:pt x="1562" y="28270"/>
                  </a:lnTo>
                  <a:lnTo>
                    <a:pt x="1562" y="28663"/>
                  </a:lnTo>
                  <a:lnTo>
                    <a:pt x="1562" y="28270"/>
                  </a:lnTo>
                  <a:lnTo>
                    <a:pt x="1562" y="28663"/>
                  </a:lnTo>
                  <a:lnTo>
                    <a:pt x="1181" y="28663"/>
                  </a:lnTo>
                  <a:lnTo>
                    <a:pt x="1181" y="28270"/>
                  </a:lnTo>
                  <a:lnTo>
                    <a:pt x="787" y="28270"/>
                  </a:lnTo>
                  <a:lnTo>
                    <a:pt x="787" y="28663"/>
                  </a:lnTo>
                  <a:lnTo>
                    <a:pt x="393" y="28663"/>
                  </a:lnTo>
                  <a:lnTo>
                    <a:pt x="393" y="28270"/>
                  </a:lnTo>
                  <a:lnTo>
                    <a:pt x="0" y="28270"/>
                  </a:lnTo>
                  <a:lnTo>
                    <a:pt x="0" y="27889"/>
                  </a:lnTo>
                  <a:lnTo>
                    <a:pt x="393" y="27889"/>
                  </a:lnTo>
                  <a:lnTo>
                    <a:pt x="393" y="27495"/>
                  </a:lnTo>
                  <a:lnTo>
                    <a:pt x="393" y="27114"/>
                  </a:lnTo>
                  <a:lnTo>
                    <a:pt x="787" y="27114"/>
                  </a:lnTo>
                  <a:lnTo>
                    <a:pt x="1181" y="27114"/>
                  </a:lnTo>
                  <a:lnTo>
                    <a:pt x="1181" y="26720"/>
                  </a:lnTo>
                  <a:lnTo>
                    <a:pt x="1562" y="27114"/>
                  </a:lnTo>
                  <a:lnTo>
                    <a:pt x="1562" y="26720"/>
                  </a:lnTo>
                  <a:lnTo>
                    <a:pt x="1562" y="27114"/>
                  </a:lnTo>
                  <a:lnTo>
                    <a:pt x="1955" y="27114"/>
                  </a:lnTo>
                  <a:lnTo>
                    <a:pt x="2349" y="27114"/>
                  </a:lnTo>
                  <a:lnTo>
                    <a:pt x="2349" y="26720"/>
                  </a:lnTo>
                  <a:lnTo>
                    <a:pt x="2349" y="26339"/>
                  </a:lnTo>
                  <a:lnTo>
                    <a:pt x="1955" y="26339"/>
                  </a:lnTo>
                  <a:lnTo>
                    <a:pt x="1181" y="25946"/>
                  </a:lnTo>
                  <a:lnTo>
                    <a:pt x="1562" y="25946"/>
                  </a:lnTo>
                  <a:lnTo>
                    <a:pt x="1562" y="25565"/>
                  </a:lnTo>
                  <a:lnTo>
                    <a:pt x="1562" y="25171"/>
                  </a:lnTo>
                  <a:lnTo>
                    <a:pt x="1955" y="25171"/>
                  </a:lnTo>
                  <a:lnTo>
                    <a:pt x="1955" y="24790"/>
                  </a:lnTo>
                  <a:lnTo>
                    <a:pt x="1562" y="24790"/>
                  </a:lnTo>
                  <a:lnTo>
                    <a:pt x="1181" y="25171"/>
                  </a:lnTo>
                  <a:lnTo>
                    <a:pt x="1181" y="24790"/>
                  </a:lnTo>
                  <a:lnTo>
                    <a:pt x="1562" y="24790"/>
                  </a:lnTo>
                  <a:lnTo>
                    <a:pt x="2349" y="24587"/>
                  </a:lnTo>
                  <a:lnTo>
                    <a:pt x="1955" y="24587"/>
                  </a:lnTo>
                  <a:lnTo>
                    <a:pt x="2349" y="24206"/>
                  </a:lnTo>
                  <a:lnTo>
                    <a:pt x="1955" y="24206"/>
                  </a:lnTo>
                  <a:lnTo>
                    <a:pt x="1955" y="23825"/>
                  </a:lnTo>
                  <a:lnTo>
                    <a:pt x="1955" y="23431"/>
                  </a:lnTo>
                  <a:lnTo>
                    <a:pt x="1562" y="23431"/>
                  </a:lnTo>
                  <a:lnTo>
                    <a:pt x="1562" y="23050"/>
                  </a:lnTo>
                  <a:lnTo>
                    <a:pt x="1955" y="23050"/>
                  </a:lnTo>
                  <a:lnTo>
                    <a:pt x="1562" y="23050"/>
                  </a:lnTo>
                  <a:lnTo>
                    <a:pt x="1955" y="23050"/>
                  </a:lnTo>
                  <a:lnTo>
                    <a:pt x="1955" y="22656"/>
                  </a:lnTo>
                  <a:lnTo>
                    <a:pt x="1955" y="22275"/>
                  </a:lnTo>
                  <a:lnTo>
                    <a:pt x="2349" y="22275"/>
                  </a:lnTo>
                  <a:lnTo>
                    <a:pt x="1562" y="21882"/>
                  </a:lnTo>
                  <a:lnTo>
                    <a:pt x="1562" y="21501"/>
                  </a:lnTo>
                  <a:lnTo>
                    <a:pt x="1562" y="21107"/>
                  </a:lnTo>
                  <a:lnTo>
                    <a:pt x="1955" y="20726"/>
                  </a:lnTo>
                  <a:lnTo>
                    <a:pt x="1562" y="20726"/>
                  </a:lnTo>
                  <a:lnTo>
                    <a:pt x="1955" y="20332"/>
                  </a:lnTo>
                  <a:lnTo>
                    <a:pt x="1955" y="19951"/>
                  </a:lnTo>
                  <a:lnTo>
                    <a:pt x="2349" y="19748"/>
                  </a:lnTo>
                  <a:lnTo>
                    <a:pt x="2743" y="19367"/>
                  </a:lnTo>
                  <a:lnTo>
                    <a:pt x="3136" y="18592"/>
                  </a:lnTo>
                  <a:lnTo>
                    <a:pt x="3530" y="19367"/>
                  </a:lnTo>
                  <a:lnTo>
                    <a:pt x="4305" y="19748"/>
                  </a:lnTo>
                  <a:lnTo>
                    <a:pt x="4699" y="18973"/>
                  </a:lnTo>
                  <a:lnTo>
                    <a:pt x="4699" y="18592"/>
                  </a:lnTo>
                  <a:lnTo>
                    <a:pt x="4699" y="18199"/>
                  </a:lnTo>
                  <a:lnTo>
                    <a:pt x="4902" y="18199"/>
                  </a:lnTo>
                  <a:lnTo>
                    <a:pt x="4902" y="18592"/>
                  </a:lnTo>
                  <a:lnTo>
                    <a:pt x="4902" y="18199"/>
                  </a:lnTo>
                  <a:lnTo>
                    <a:pt x="5295" y="18199"/>
                  </a:lnTo>
                  <a:lnTo>
                    <a:pt x="5676" y="17818"/>
                  </a:lnTo>
                  <a:lnTo>
                    <a:pt x="6070" y="17818"/>
                  </a:lnTo>
                  <a:lnTo>
                    <a:pt x="6070" y="17424"/>
                  </a:lnTo>
                  <a:lnTo>
                    <a:pt x="6070" y="17043"/>
                  </a:lnTo>
                  <a:lnTo>
                    <a:pt x="6070" y="17424"/>
                  </a:lnTo>
                  <a:lnTo>
                    <a:pt x="5676" y="17043"/>
                  </a:lnTo>
                  <a:lnTo>
                    <a:pt x="5676" y="16662"/>
                  </a:lnTo>
                  <a:lnTo>
                    <a:pt x="5676" y="16268"/>
                  </a:lnTo>
                  <a:lnTo>
                    <a:pt x="5295" y="16268"/>
                  </a:lnTo>
                  <a:lnTo>
                    <a:pt x="5295" y="15874"/>
                  </a:lnTo>
                  <a:lnTo>
                    <a:pt x="5676" y="15874"/>
                  </a:lnTo>
                  <a:lnTo>
                    <a:pt x="5295" y="15874"/>
                  </a:lnTo>
                  <a:lnTo>
                    <a:pt x="5676" y="15874"/>
                  </a:lnTo>
                  <a:lnTo>
                    <a:pt x="5295" y="15874"/>
                  </a:lnTo>
                  <a:lnTo>
                    <a:pt x="5295" y="15493"/>
                  </a:lnTo>
                  <a:lnTo>
                    <a:pt x="5676" y="15493"/>
                  </a:lnTo>
                  <a:lnTo>
                    <a:pt x="5295" y="15112"/>
                  </a:lnTo>
                  <a:lnTo>
                    <a:pt x="5676" y="15112"/>
                  </a:lnTo>
                  <a:lnTo>
                    <a:pt x="5295" y="14909"/>
                  </a:lnTo>
                  <a:lnTo>
                    <a:pt x="5676" y="14909"/>
                  </a:lnTo>
                  <a:lnTo>
                    <a:pt x="5295" y="14528"/>
                  </a:lnTo>
                  <a:lnTo>
                    <a:pt x="5676" y="14528"/>
                  </a:lnTo>
                  <a:lnTo>
                    <a:pt x="5295" y="14135"/>
                  </a:lnTo>
                  <a:lnTo>
                    <a:pt x="5676" y="13754"/>
                  </a:lnTo>
                  <a:lnTo>
                    <a:pt x="6070" y="13754"/>
                  </a:lnTo>
                  <a:lnTo>
                    <a:pt x="5676" y="13360"/>
                  </a:lnTo>
                  <a:lnTo>
                    <a:pt x="6070" y="12585"/>
                  </a:lnTo>
                  <a:lnTo>
                    <a:pt x="5676" y="12585"/>
                  </a:lnTo>
                  <a:lnTo>
                    <a:pt x="6070" y="12204"/>
                  </a:lnTo>
                  <a:lnTo>
                    <a:pt x="6070" y="11810"/>
                  </a:lnTo>
                  <a:lnTo>
                    <a:pt x="5676" y="11810"/>
                  </a:lnTo>
                  <a:lnTo>
                    <a:pt x="6070" y="11810"/>
                  </a:lnTo>
                  <a:lnTo>
                    <a:pt x="6070" y="11429"/>
                  </a:lnTo>
                  <a:lnTo>
                    <a:pt x="6464" y="10655"/>
                  </a:lnTo>
                  <a:lnTo>
                    <a:pt x="7251" y="10071"/>
                  </a:lnTo>
                  <a:lnTo>
                    <a:pt x="7251" y="9690"/>
                  </a:lnTo>
                  <a:lnTo>
                    <a:pt x="8813" y="10071"/>
                  </a:lnTo>
                  <a:lnTo>
                    <a:pt x="9601" y="10261"/>
                  </a:lnTo>
                  <a:lnTo>
                    <a:pt x="9791" y="10655"/>
                  </a:lnTo>
                  <a:lnTo>
                    <a:pt x="9791" y="10261"/>
                  </a:lnTo>
                  <a:lnTo>
                    <a:pt x="10185" y="10071"/>
                  </a:lnTo>
                  <a:lnTo>
                    <a:pt x="10579" y="10071"/>
                  </a:lnTo>
                  <a:lnTo>
                    <a:pt x="10579" y="10261"/>
                  </a:lnTo>
                  <a:lnTo>
                    <a:pt x="10972" y="10261"/>
                  </a:lnTo>
                  <a:lnTo>
                    <a:pt x="10972" y="10071"/>
                  </a:lnTo>
                  <a:lnTo>
                    <a:pt x="11366" y="10071"/>
                  </a:lnTo>
                  <a:lnTo>
                    <a:pt x="11366" y="9690"/>
                  </a:lnTo>
                  <a:lnTo>
                    <a:pt x="11366" y="10071"/>
                  </a:lnTo>
                  <a:lnTo>
                    <a:pt x="11760" y="9690"/>
                  </a:lnTo>
                  <a:lnTo>
                    <a:pt x="12141" y="9296"/>
                  </a:lnTo>
                  <a:lnTo>
                    <a:pt x="12534" y="8915"/>
                  </a:lnTo>
                  <a:lnTo>
                    <a:pt x="12534" y="8521"/>
                  </a:lnTo>
                  <a:lnTo>
                    <a:pt x="12928" y="8521"/>
                  </a:lnTo>
                  <a:lnTo>
                    <a:pt x="12928" y="8140"/>
                  </a:lnTo>
                  <a:lnTo>
                    <a:pt x="13322" y="8140"/>
                  </a:lnTo>
                  <a:lnTo>
                    <a:pt x="13716" y="8140"/>
                  </a:lnTo>
                  <a:lnTo>
                    <a:pt x="13716" y="7746"/>
                  </a:lnTo>
                  <a:lnTo>
                    <a:pt x="13716" y="7365"/>
                  </a:lnTo>
                  <a:lnTo>
                    <a:pt x="13716" y="6972"/>
                  </a:lnTo>
                  <a:lnTo>
                    <a:pt x="13322" y="6972"/>
                  </a:lnTo>
                  <a:lnTo>
                    <a:pt x="13322" y="6591"/>
                  </a:lnTo>
                  <a:lnTo>
                    <a:pt x="13322" y="6972"/>
                  </a:lnTo>
                  <a:lnTo>
                    <a:pt x="13322" y="6591"/>
                  </a:lnTo>
                  <a:lnTo>
                    <a:pt x="13716" y="6591"/>
                  </a:lnTo>
                  <a:lnTo>
                    <a:pt x="13716" y="6197"/>
                  </a:lnTo>
                  <a:lnTo>
                    <a:pt x="13716" y="5816"/>
                  </a:lnTo>
                  <a:lnTo>
                    <a:pt x="14109" y="5816"/>
                  </a:lnTo>
                  <a:lnTo>
                    <a:pt x="14109" y="5422"/>
                  </a:lnTo>
                  <a:lnTo>
                    <a:pt x="14300" y="5422"/>
                  </a:lnTo>
                  <a:lnTo>
                    <a:pt x="14300" y="5232"/>
                  </a:lnTo>
                  <a:lnTo>
                    <a:pt x="14693" y="5232"/>
                  </a:lnTo>
                  <a:lnTo>
                    <a:pt x="14300" y="4851"/>
                  </a:lnTo>
                  <a:lnTo>
                    <a:pt x="14300" y="4457"/>
                  </a:lnTo>
                  <a:lnTo>
                    <a:pt x="14300" y="4851"/>
                  </a:lnTo>
                  <a:lnTo>
                    <a:pt x="14300" y="4457"/>
                  </a:lnTo>
                  <a:lnTo>
                    <a:pt x="14300" y="4063"/>
                  </a:lnTo>
                  <a:lnTo>
                    <a:pt x="14693" y="4063"/>
                  </a:lnTo>
                  <a:lnTo>
                    <a:pt x="14693" y="3682"/>
                  </a:lnTo>
                  <a:lnTo>
                    <a:pt x="14693" y="3301"/>
                  </a:lnTo>
                  <a:lnTo>
                    <a:pt x="14693" y="2908"/>
                  </a:lnTo>
                  <a:lnTo>
                    <a:pt x="14300" y="2908"/>
                  </a:lnTo>
                  <a:lnTo>
                    <a:pt x="14109" y="2527"/>
                  </a:lnTo>
                  <a:lnTo>
                    <a:pt x="14300" y="2527"/>
                  </a:lnTo>
                  <a:lnTo>
                    <a:pt x="14300" y="2133"/>
                  </a:lnTo>
                  <a:lnTo>
                    <a:pt x="14693" y="2133"/>
                  </a:lnTo>
                  <a:lnTo>
                    <a:pt x="14693" y="1752"/>
                  </a:lnTo>
                  <a:lnTo>
                    <a:pt x="15087" y="1752"/>
                  </a:lnTo>
                  <a:lnTo>
                    <a:pt x="15087" y="1358"/>
                  </a:lnTo>
                  <a:lnTo>
                    <a:pt x="15087" y="1752"/>
                  </a:lnTo>
                  <a:lnTo>
                    <a:pt x="15087" y="1358"/>
                  </a:lnTo>
                  <a:lnTo>
                    <a:pt x="15481" y="1358"/>
                  </a:lnTo>
                  <a:lnTo>
                    <a:pt x="15875" y="1358"/>
                  </a:lnTo>
                  <a:lnTo>
                    <a:pt x="15481" y="1358"/>
                  </a:lnTo>
                  <a:lnTo>
                    <a:pt x="15875" y="1358"/>
                  </a:lnTo>
                  <a:lnTo>
                    <a:pt x="15875" y="977"/>
                  </a:lnTo>
                  <a:lnTo>
                    <a:pt x="15875" y="584"/>
                  </a:lnTo>
                  <a:lnTo>
                    <a:pt x="15875" y="393"/>
                  </a:lnTo>
                  <a:lnTo>
                    <a:pt x="16256" y="393"/>
                  </a:lnTo>
                  <a:lnTo>
                    <a:pt x="16256" y="584"/>
                  </a:lnTo>
                  <a:lnTo>
                    <a:pt x="16649" y="393"/>
                  </a:lnTo>
                  <a:lnTo>
                    <a:pt x="17043" y="0"/>
                  </a:lnTo>
                  <a:lnTo>
                    <a:pt x="17437" y="0"/>
                  </a:lnTo>
                  <a:lnTo>
                    <a:pt x="18224" y="0"/>
                  </a:lnTo>
                  <a:lnTo>
                    <a:pt x="18999" y="0"/>
                  </a:lnTo>
                  <a:lnTo>
                    <a:pt x="18999" y="393"/>
                  </a:lnTo>
                  <a:lnTo>
                    <a:pt x="19202" y="393"/>
                  </a:lnTo>
                  <a:lnTo>
                    <a:pt x="19202" y="584"/>
                  </a:lnTo>
                  <a:lnTo>
                    <a:pt x="19202" y="977"/>
                  </a:lnTo>
                  <a:lnTo>
                    <a:pt x="19583" y="977"/>
                  </a:lnTo>
                  <a:lnTo>
                    <a:pt x="20370" y="1752"/>
                  </a:lnTo>
                  <a:lnTo>
                    <a:pt x="20764" y="2133"/>
                  </a:lnTo>
                  <a:lnTo>
                    <a:pt x="21551" y="2527"/>
                  </a:lnTo>
                  <a:lnTo>
                    <a:pt x="21945" y="2908"/>
                  </a:lnTo>
                  <a:lnTo>
                    <a:pt x="22339" y="2908"/>
                  </a:lnTo>
                  <a:lnTo>
                    <a:pt x="22339" y="2527"/>
                  </a:lnTo>
                  <a:lnTo>
                    <a:pt x="22720" y="2133"/>
                  </a:lnTo>
                  <a:lnTo>
                    <a:pt x="23114" y="1752"/>
                  </a:lnTo>
                  <a:lnTo>
                    <a:pt x="23114" y="1358"/>
                  </a:lnTo>
                  <a:lnTo>
                    <a:pt x="23507" y="1358"/>
                  </a:lnTo>
                  <a:lnTo>
                    <a:pt x="23901" y="1358"/>
                  </a:lnTo>
                  <a:lnTo>
                    <a:pt x="23901" y="1752"/>
                  </a:lnTo>
                  <a:lnTo>
                    <a:pt x="23901" y="1358"/>
                  </a:lnTo>
                  <a:lnTo>
                    <a:pt x="24485" y="1752"/>
                  </a:lnTo>
                  <a:lnTo>
                    <a:pt x="24091" y="2133"/>
                  </a:lnTo>
                  <a:lnTo>
                    <a:pt x="24091" y="2527"/>
                  </a:lnTo>
                  <a:lnTo>
                    <a:pt x="24091" y="2908"/>
                  </a:lnTo>
                  <a:lnTo>
                    <a:pt x="24485" y="3301"/>
                  </a:lnTo>
                  <a:lnTo>
                    <a:pt x="24091" y="3682"/>
                  </a:lnTo>
                  <a:lnTo>
                    <a:pt x="24485" y="4063"/>
                  </a:lnTo>
                  <a:lnTo>
                    <a:pt x="24879" y="4457"/>
                  </a:lnTo>
                  <a:lnTo>
                    <a:pt x="24879" y="4063"/>
                  </a:lnTo>
                  <a:lnTo>
                    <a:pt x="25273" y="4063"/>
                  </a:lnTo>
                  <a:lnTo>
                    <a:pt x="25666" y="4063"/>
                  </a:lnTo>
                  <a:lnTo>
                    <a:pt x="25666" y="3682"/>
                  </a:lnTo>
                  <a:lnTo>
                    <a:pt x="26060" y="3682"/>
                  </a:lnTo>
                  <a:lnTo>
                    <a:pt x="26060" y="4063"/>
                  </a:lnTo>
                  <a:lnTo>
                    <a:pt x="26441" y="4063"/>
                  </a:lnTo>
                  <a:lnTo>
                    <a:pt x="26835" y="3682"/>
                  </a:lnTo>
                  <a:lnTo>
                    <a:pt x="26835" y="4063"/>
                  </a:lnTo>
                  <a:lnTo>
                    <a:pt x="26835" y="3682"/>
                  </a:lnTo>
                  <a:lnTo>
                    <a:pt x="26835" y="4063"/>
                  </a:lnTo>
                  <a:lnTo>
                    <a:pt x="27228" y="4457"/>
                  </a:lnTo>
                  <a:lnTo>
                    <a:pt x="27622" y="44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4" name="object 3444"/>
            <p:cNvSpPr/>
            <p:nvPr/>
          </p:nvSpPr>
          <p:spPr>
            <a:xfrm>
              <a:off x="4065615" y="2133068"/>
              <a:ext cx="31115" cy="29845"/>
            </a:xfrm>
            <a:custGeom>
              <a:avLst/>
              <a:gdLst/>
              <a:ahLst/>
              <a:cxnLst/>
              <a:rect l="l" t="t" r="r" b="b"/>
              <a:pathLst>
                <a:path w="31114" h="29844">
                  <a:moveTo>
                    <a:pt x="5981" y="28447"/>
                  </a:moveTo>
                  <a:lnTo>
                    <a:pt x="3086" y="28447"/>
                  </a:lnTo>
                  <a:lnTo>
                    <a:pt x="3086" y="28828"/>
                  </a:lnTo>
                  <a:lnTo>
                    <a:pt x="4826" y="28828"/>
                  </a:lnTo>
                  <a:lnTo>
                    <a:pt x="4826" y="29209"/>
                  </a:lnTo>
                  <a:lnTo>
                    <a:pt x="5219" y="29209"/>
                  </a:lnTo>
                  <a:lnTo>
                    <a:pt x="5219" y="29590"/>
                  </a:lnTo>
                  <a:lnTo>
                    <a:pt x="5600" y="29590"/>
                  </a:lnTo>
                  <a:lnTo>
                    <a:pt x="5600" y="29209"/>
                  </a:lnTo>
                  <a:lnTo>
                    <a:pt x="5981" y="28828"/>
                  </a:lnTo>
                  <a:lnTo>
                    <a:pt x="5981" y="28447"/>
                  </a:lnTo>
                  <a:close/>
                </a:path>
                <a:path w="31114" h="29844">
                  <a:moveTo>
                    <a:pt x="12357" y="28066"/>
                  </a:moveTo>
                  <a:lnTo>
                    <a:pt x="7150" y="28066"/>
                  </a:lnTo>
                  <a:lnTo>
                    <a:pt x="7150" y="29590"/>
                  </a:lnTo>
                  <a:lnTo>
                    <a:pt x="7912" y="29590"/>
                  </a:lnTo>
                  <a:lnTo>
                    <a:pt x="8305" y="29209"/>
                  </a:lnTo>
                  <a:lnTo>
                    <a:pt x="8305" y="28828"/>
                  </a:lnTo>
                  <a:lnTo>
                    <a:pt x="7912" y="28828"/>
                  </a:lnTo>
                  <a:lnTo>
                    <a:pt x="7912" y="28447"/>
                  </a:lnTo>
                  <a:lnTo>
                    <a:pt x="12357" y="28447"/>
                  </a:lnTo>
                  <a:lnTo>
                    <a:pt x="12357" y="28066"/>
                  </a:lnTo>
                  <a:close/>
                </a:path>
                <a:path w="31114" h="29844">
                  <a:moveTo>
                    <a:pt x="12357" y="28447"/>
                  </a:moveTo>
                  <a:lnTo>
                    <a:pt x="10045" y="28447"/>
                  </a:lnTo>
                  <a:lnTo>
                    <a:pt x="10045" y="29209"/>
                  </a:lnTo>
                  <a:lnTo>
                    <a:pt x="10820" y="29209"/>
                  </a:lnTo>
                  <a:lnTo>
                    <a:pt x="11201" y="28828"/>
                  </a:lnTo>
                  <a:lnTo>
                    <a:pt x="11976" y="28828"/>
                  </a:lnTo>
                  <a:lnTo>
                    <a:pt x="12357" y="28447"/>
                  </a:lnTo>
                  <a:close/>
                </a:path>
                <a:path w="31114" h="29844">
                  <a:moveTo>
                    <a:pt x="6375" y="28447"/>
                  </a:moveTo>
                  <a:lnTo>
                    <a:pt x="5981" y="28447"/>
                  </a:lnTo>
                  <a:lnTo>
                    <a:pt x="5981" y="28828"/>
                  </a:lnTo>
                  <a:lnTo>
                    <a:pt x="6375" y="28828"/>
                  </a:lnTo>
                  <a:lnTo>
                    <a:pt x="6375" y="28447"/>
                  </a:lnTo>
                  <a:close/>
                </a:path>
                <a:path w="31114" h="29844">
                  <a:moveTo>
                    <a:pt x="9652" y="28447"/>
                  </a:moveTo>
                  <a:lnTo>
                    <a:pt x="9080" y="28447"/>
                  </a:lnTo>
                  <a:lnTo>
                    <a:pt x="9080" y="28828"/>
                  </a:lnTo>
                  <a:lnTo>
                    <a:pt x="9271" y="28828"/>
                  </a:lnTo>
                  <a:lnTo>
                    <a:pt x="9652" y="28447"/>
                  </a:lnTo>
                  <a:close/>
                </a:path>
                <a:path w="31114" h="29844">
                  <a:moveTo>
                    <a:pt x="12357" y="27685"/>
                  </a:moveTo>
                  <a:lnTo>
                    <a:pt x="1930" y="27685"/>
                  </a:lnTo>
                  <a:lnTo>
                    <a:pt x="1930" y="28447"/>
                  </a:lnTo>
                  <a:lnTo>
                    <a:pt x="2311" y="28447"/>
                  </a:lnTo>
                  <a:lnTo>
                    <a:pt x="2311" y="28066"/>
                  </a:lnTo>
                  <a:lnTo>
                    <a:pt x="12357" y="28066"/>
                  </a:lnTo>
                  <a:lnTo>
                    <a:pt x="12357" y="27685"/>
                  </a:lnTo>
                  <a:close/>
                </a:path>
                <a:path w="31114" h="29844">
                  <a:moveTo>
                    <a:pt x="6756" y="28066"/>
                  </a:moveTo>
                  <a:lnTo>
                    <a:pt x="2311" y="28066"/>
                  </a:lnTo>
                  <a:lnTo>
                    <a:pt x="2311" y="28447"/>
                  </a:lnTo>
                  <a:lnTo>
                    <a:pt x="6756" y="28447"/>
                  </a:lnTo>
                  <a:lnTo>
                    <a:pt x="6756" y="28066"/>
                  </a:lnTo>
                  <a:close/>
                </a:path>
                <a:path w="31114" h="29844">
                  <a:moveTo>
                    <a:pt x="1155" y="27685"/>
                  </a:moveTo>
                  <a:lnTo>
                    <a:pt x="774" y="27685"/>
                  </a:lnTo>
                  <a:lnTo>
                    <a:pt x="774" y="28066"/>
                  </a:lnTo>
                  <a:lnTo>
                    <a:pt x="1155" y="28066"/>
                  </a:lnTo>
                  <a:lnTo>
                    <a:pt x="1155" y="27685"/>
                  </a:lnTo>
                  <a:close/>
                </a:path>
                <a:path w="31114" h="29844">
                  <a:moveTo>
                    <a:pt x="10820" y="25653"/>
                  </a:moveTo>
                  <a:lnTo>
                    <a:pt x="381" y="25653"/>
                  </a:lnTo>
                  <a:lnTo>
                    <a:pt x="0" y="25780"/>
                  </a:lnTo>
                  <a:lnTo>
                    <a:pt x="0" y="26542"/>
                  </a:lnTo>
                  <a:lnTo>
                    <a:pt x="1155" y="26542"/>
                  </a:lnTo>
                  <a:lnTo>
                    <a:pt x="1155" y="26923"/>
                  </a:lnTo>
                  <a:lnTo>
                    <a:pt x="774" y="26923"/>
                  </a:lnTo>
                  <a:lnTo>
                    <a:pt x="774" y="27304"/>
                  </a:lnTo>
                  <a:lnTo>
                    <a:pt x="1155" y="27304"/>
                  </a:lnTo>
                  <a:lnTo>
                    <a:pt x="1155" y="27685"/>
                  </a:lnTo>
                  <a:lnTo>
                    <a:pt x="11976" y="27685"/>
                  </a:lnTo>
                  <a:lnTo>
                    <a:pt x="11976" y="27304"/>
                  </a:lnTo>
                  <a:lnTo>
                    <a:pt x="11595" y="26923"/>
                  </a:lnTo>
                  <a:lnTo>
                    <a:pt x="11595" y="26542"/>
                  </a:lnTo>
                  <a:lnTo>
                    <a:pt x="11976" y="26161"/>
                  </a:lnTo>
                  <a:lnTo>
                    <a:pt x="10820" y="26161"/>
                  </a:lnTo>
                  <a:lnTo>
                    <a:pt x="10820" y="25653"/>
                  </a:lnTo>
                  <a:close/>
                </a:path>
                <a:path w="31114" h="29844">
                  <a:moveTo>
                    <a:pt x="11595" y="25653"/>
                  </a:moveTo>
                  <a:lnTo>
                    <a:pt x="10820" y="26161"/>
                  </a:lnTo>
                  <a:lnTo>
                    <a:pt x="11976" y="26161"/>
                  </a:lnTo>
                  <a:lnTo>
                    <a:pt x="11976" y="25780"/>
                  </a:lnTo>
                  <a:lnTo>
                    <a:pt x="11595" y="25653"/>
                  </a:lnTo>
                  <a:close/>
                </a:path>
                <a:path w="31114" h="29844">
                  <a:moveTo>
                    <a:pt x="10820" y="25272"/>
                  </a:moveTo>
                  <a:lnTo>
                    <a:pt x="1536" y="25272"/>
                  </a:lnTo>
                  <a:lnTo>
                    <a:pt x="1536" y="25653"/>
                  </a:lnTo>
                  <a:lnTo>
                    <a:pt x="10426" y="25653"/>
                  </a:lnTo>
                  <a:lnTo>
                    <a:pt x="10820" y="25272"/>
                  </a:lnTo>
                  <a:close/>
                </a:path>
                <a:path w="31114" h="29844">
                  <a:moveTo>
                    <a:pt x="11201" y="20954"/>
                  </a:moveTo>
                  <a:lnTo>
                    <a:pt x="3860" y="20954"/>
                  </a:lnTo>
                  <a:lnTo>
                    <a:pt x="3479" y="21716"/>
                  </a:lnTo>
                  <a:lnTo>
                    <a:pt x="2705" y="22478"/>
                  </a:lnTo>
                  <a:lnTo>
                    <a:pt x="3086" y="22478"/>
                  </a:lnTo>
                  <a:lnTo>
                    <a:pt x="2705" y="22859"/>
                  </a:lnTo>
                  <a:lnTo>
                    <a:pt x="2705" y="23240"/>
                  </a:lnTo>
                  <a:lnTo>
                    <a:pt x="2311" y="23240"/>
                  </a:lnTo>
                  <a:lnTo>
                    <a:pt x="2311" y="24129"/>
                  </a:lnTo>
                  <a:lnTo>
                    <a:pt x="1930" y="24510"/>
                  </a:lnTo>
                  <a:lnTo>
                    <a:pt x="2311" y="24510"/>
                  </a:lnTo>
                  <a:lnTo>
                    <a:pt x="1930" y="24891"/>
                  </a:lnTo>
                  <a:lnTo>
                    <a:pt x="1930" y="25272"/>
                  </a:lnTo>
                  <a:lnTo>
                    <a:pt x="11201" y="25272"/>
                  </a:lnTo>
                  <a:lnTo>
                    <a:pt x="11201" y="24891"/>
                  </a:lnTo>
                  <a:lnTo>
                    <a:pt x="11595" y="24891"/>
                  </a:lnTo>
                  <a:lnTo>
                    <a:pt x="11595" y="24129"/>
                  </a:lnTo>
                  <a:lnTo>
                    <a:pt x="11201" y="23621"/>
                  </a:lnTo>
                  <a:lnTo>
                    <a:pt x="11595" y="23240"/>
                  </a:lnTo>
                  <a:lnTo>
                    <a:pt x="11595" y="21335"/>
                  </a:lnTo>
                  <a:lnTo>
                    <a:pt x="11201" y="21335"/>
                  </a:lnTo>
                  <a:lnTo>
                    <a:pt x="11201" y="20954"/>
                  </a:lnTo>
                  <a:close/>
                </a:path>
                <a:path w="31114" h="29844">
                  <a:moveTo>
                    <a:pt x="26854" y="20446"/>
                  </a:moveTo>
                  <a:lnTo>
                    <a:pt x="25311" y="20446"/>
                  </a:lnTo>
                  <a:lnTo>
                    <a:pt x="25692" y="20827"/>
                  </a:lnTo>
                  <a:lnTo>
                    <a:pt x="26085" y="20827"/>
                  </a:lnTo>
                  <a:lnTo>
                    <a:pt x="25692" y="20954"/>
                  </a:lnTo>
                  <a:lnTo>
                    <a:pt x="25692" y="21335"/>
                  </a:lnTo>
                  <a:lnTo>
                    <a:pt x="26466" y="21716"/>
                  </a:lnTo>
                  <a:lnTo>
                    <a:pt x="26466" y="22097"/>
                  </a:lnTo>
                  <a:lnTo>
                    <a:pt x="26847" y="21716"/>
                  </a:lnTo>
                  <a:lnTo>
                    <a:pt x="26847" y="20954"/>
                  </a:lnTo>
                  <a:lnTo>
                    <a:pt x="26466" y="20954"/>
                  </a:lnTo>
                  <a:lnTo>
                    <a:pt x="26466" y="20827"/>
                  </a:lnTo>
                  <a:lnTo>
                    <a:pt x="26854" y="20446"/>
                  </a:lnTo>
                  <a:close/>
                </a:path>
                <a:path w="31114" h="29844">
                  <a:moveTo>
                    <a:pt x="15265" y="18922"/>
                  </a:moveTo>
                  <a:lnTo>
                    <a:pt x="4826" y="18922"/>
                  </a:lnTo>
                  <a:lnTo>
                    <a:pt x="4826" y="19303"/>
                  </a:lnTo>
                  <a:lnTo>
                    <a:pt x="4241" y="19303"/>
                  </a:lnTo>
                  <a:lnTo>
                    <a:pt x="4241" y="19684"/>
                  </a:lnTo>
                  <a:lnTo>
                    <a:pt x="3860" y="20065"/>
                  </a:lnTo>
                  <a:lnTo>
                    <a:pt x="4241" y="20446"/>
                  </a:lnTo>
                  <a:lnTo>
                    <a:pt x="4241" y="20954"/>
                  </a:lnTo>
                  <a:lnTo>
                    <a:pt x="11595" y="20954"/>
                  </a:lnTo>
                  <a:lnTo>
                    <a:pt x="11976" y="20827"/>
                  </a:lnTo>
                  <a:lnTo>
                    <a:pt x="12357" y="20446"/>
                  </a:lnTo>
                  <a:lnTo>
                    <a:pt x="12357" y="20065"/>
                  </a:lnTo>
                  <a:lnTo>
                    <a:pt x="15265" y="20065"/>
                  </a:lnTo>
                  <a:lnTo>
                    <a:pt x="15265" y="18922"/>
                  </a:lnTo>
                  <a:close/>
                </a:path>
                <a:path w="31114" h="29844">
                  <a:moveTo>
                    <a:pt x="15265" y="20446"/>
                  </a:moveTo>
                  <a:lnTo>
                    <a:pt x="13906" y="20446"/>
                  </a:lnTo>
                  <a:lnTo>
                    <a:pt x="13906" y="20954"/>
                  </a:lnTo>
                  <a:lnTo>
                    <a:pt x="14871" y="20954"/>
                  </a:lnTo>
                  <a:lnTo>
                    <a:pt x="14871" y="20827"/>
                  </a:lnTo>
                  <a:lnTo>
                    <a:pt x="15265" y="20446"/>
                  </a:lnTo>
                  <a:close/>
                </a:path>
                <a:path w="31114" h="29844">
                  <a:moveTo>
                    <a:pt x="27241" y="20065"/>
                  </a:moveTo>
                  <a:lnTo>
                    <a:pt x="23380" y="20065"/>
                  </a:lnTo>
                  <a:lnTo>
                    <a:pt x="24142" y="20446"/>
                  </a:lnTo>
                  <a:lnTo>
                    <a:pt x="23761" y="20827"/>
                  </a:lnTo>
                  <a:lnTo>
                    <a:pt x="23761" y="20954"/>
                  </a:lnTo>
                  <a:lnTo>
                    <a:pt x="24142" y="20827"/>
                  </a:lnTo>
                  <a:lnTo>
                    <a:pt x="24917" y="20827"/>
                  </a:lnTo>
                  <a:lnTo>
                    <a:pt x="24917" y="20446"/>
                  </a:lnTo>
                  <a:lnTo>
                    <a:pt x="26854" y="20446"/>
                  </a:lnTo>
                  <a:lnTo>
                    <a:pt x="27241" y="20065"/>
                  </a:lnTo>
                  <a:close/>
                </a:path>
                <a:path w="31114" h="29844">
                  <a:moveTo>
                    <a:pt x="13131" y="20065"/>
                  </a:moveTo>
                  <a:lnTo>
                    <a:pt x="12750" y="20065"/>
                  </a:lnTo>
                  <a:lnTo>
                    <a:pt x="13131" y="20446"/>
                  </a:lnTo>
                  <a:lnTo>
                    <a:pt x="13131" y="20065"/>
                  </a:lnTo>
                  <a:close/>
                </a:path>
                <a:path w="31114" h="29844">
                  <a:moveTo>
                    <a:pt x="15265" y="20065"/>
                  </a:moveTo>
                  <a:lnTo>
                    <a:pt x="13131" y="20065"/>
                  </a:lnTo>
                  <a:lnTo>
                    <a:pt x="13525" y="20446"/>
                  </a:lnTo>
                  <a:lnTo>
                    <a:pt x="15646" y="20446"/>
                  </a:lnTo>
                  <a:lnTo>
                    <a:pt x="15265" y="20065"/>
                  </a:lnTo>
                  <a:close/>
                </a:path>
                <a:path w="31114" h="29844">
                  <a:moveTo>
                    <a:pt x="29756" y="18160"/>
                  </a:moveTo>
                  <a:lnTo>
                    <a:pt x="17195" y="18160"/>
                  </a:lnTo>
                  <a:lnTo>
                    <a:pt x="17576" y="18541"/>
                  </a:lnTo>
                  <a:lnTo>
                    <a:pt x="17576" y="18922"/>
                  </a:lnTo>
                  <a:lnTo>
                    <a:pt x="17970" y="18922"/>
                  </a:lnTo>
                  <a:lnTo>
                    <a:pt x="17970" y="19303"/>
                  </a:lnTo>
                  <a:lnTo>
                    <a:pt x="18542" y="19303"/>
                  </a:lnTo>
                  <a:lnTo>
                    <a:pt x="18542" y="19684"/>
                  </a:lnTo>
                  <a:lnTo>
                    <a:pt x="18935" y="19684"/>
                  </a:lnTo>
                  <a:lnTo>
                    <a:pt x="18935" y="20065"/>
                  </a:lnTo>
                  <a:lnTo>
                    <a:pt x="20091" y="19303"/>
                  </a:lnTo>
                  <a:lnTo>
                    <a:pt x="20866" y="18541"/>
                  </a:lnTo>
                  <a:lnTo>
                    <a:pt x="29756" y="18541"/>
                  </a:lnTo>
                  <a:lnTo>
                    <a:pt x="29756" y="18160"/>
                  </a:lnTo>
                  <a:close/>
                </a:path>
                <a:path w="31114" h="29844">
                  <a:moveTo>
                    <a:pt x="28981" y="19303"/>
                  </a:moveTo>
                  <a:lnTo>
                    <a:pt x="22796" y="19303"/>
                  </a:lnTo>
                  <a:lnTo>
                    <a:pt x="23177" y="19684"/>
                  </a:lnTo>
                  <a:lnTo>
                    <a:pt x="23177" y="20065"/>
                  </a:lnTo>
                  <a:lnTo>
                    <a:pt x="28981" y="20065"/>
                  </a:lnTo>
                  <a:lnTo>
                    <a:pt x="28981" y="19303"/>
                  </a:lnTo>
                  <a:close/>
                </a:path>
                <a:path w="31114" h="29844">
                  <a:moveTo>
                    <a:pt x="30137" y="16890"/>
                  </a:moveTo>
                  <a:lnTo>
                    <a:pt x="4826" y="16890"/>
                  </a:lnTo>
                  <a:lnTo>
                    <a:pt x="4826" y="18160"/>
                  </a:lnTo>
                  <a:lnTo>
                    <a:pt x="4445" y="18922"/>
                  </a:lnTo>
                  <a:lnTo>
                    <a:pt x="15646" y="18922"/>
                  </a:lnTo>
                  <a:lnTo>
                    <a:pt x="15646" y="19684"/>
                  </a:lnTo>
                  <a:lnTo>
                    <a:pt x="16027" y="19303"/>
                  </a:lnTo>
                  <a:lnTo>
                    <a:pt x="16802" y="19303"/>
                  </a:lnTo>
                  <a:lnTo>
                    <a:pt x="16802" y="18160"/>
                  </a:lnTo>
                  <a:lnTo>
                    <a:pt x="30137" y="18160"/>
                  </a:lnTo>
                  <a:lnTo>
                    <a:pt x="30137" y="16890"/>
                  </a:lnTo>
                  <a:close/>
                </a:path>
                <a:path w="31114" h="29844">
                  <a:moveTo>
                    <a:pt x="16802" y="19303"/>
                  </a:moveTo>
                  <a:lnTo>
                    <a:pt x="16421" y="19303"/>
                  </a:lnTo>
                  <a:lnTo>
                    <a:pt x="16421" y="19684"/>
                  </a:lnTo>
                  <a:lnTo>
                    <a:pt x="16802" y="19684"/>
                  </a:lnTo>
                  <a:lnTo>
                    <a:pt x="16802" y="19303"/>
                  </a:lnTo>
                  <a:close/>
                </a:path>
                <a:path w="31114" h="29844">
                  <a:moveTo>
                    <a:pt x="29362" y="18541"/>
                  </a:moveTo>
                  <a:lnTo>
                    <a:pt x="21247" y="18541"/>
                  </a:lnTo>
                  <a:lnTo>
                    <a:pt x="22021" y="18922"/>
                  </a:lnTo>
                  <a:lnTo>
                    <a:pt x="22021" y="19684"/>
                  </a:lnTo>
                  <a:lnTo>
                    <a:pt x="22415" y="19684"/>
                  </a:lnTo>
                  <a:lnTo>
                    <a:pt x="22796" y="19303"/>
                  </a:lnTo>
                  <a:lnTo>
                    <a:pt x="29362" y="19303"/>
                  </a:lnTo>
                  <a:lnTo>
                    <a:pt x="29362" y="18541"/>
                  </a:lnTo>
                  <a:close/>
                </a:path>
                <a:path w="31114" h="29844">
                  <a:moveTo>
                    <a:pt x="30911" y="15239"/>
                  </a:moveTo>
                  <a:lnTo>
                    <a:pt x="4241" y="15239"/>
                  </a:lnTo>
                  <a:lnTo>
                    <a:pt x="3860" y="15620"/>
                  </a:lnTo>
                  <a:lnTo>
                    <a:pt x="4241" y="15620"/>
                  </a:lnTo>
                  <a:lnTo>
                    <a:pt x="4241" y="16001"/>
                  </a:lnTo>
                  <a:lnTo>
                    <a:pt x="4445" y="16001"/>
                  </a:lnTo>
                  <a:lnTo>
                    <a:pt x="4445" y="16890"/>
                  </a:lnTo>
                  <a:lnTo>
                    <a:pt x="30530" y="16890"/>
                  </a:lnTo>
                  <a:lnTo>
                    <a:pt x="30530" y="15620"/>
                  </a:lnTo>
                  <a:lnTo>
                    <a:pt x="30911" y="15239"/>
                  </a:lnTo>
                  <a:close/>
                </a:path>
                <a:path w="31114" h="29844">
                  <a:moveTo>
                    <a:pt x="4445" y="16382"/>
                  </a:moveTo>
                  <a:lnTo>
                    <a:pt x="4241" y="16382"/>
                  </a:lnTo>
                  <a:lnTo>
                    <a:pt x="4241" y="16509"/>
                  </a:lnTo>
                  <a:lnTo>
                    <a:pt x="4445" y="16382"/>
                  </a:lnTo>
                  <a:close/>
                </a:path>
                <a:path w="31114" h="29844">
                  <a:moveTo>
                    <a:pt x="28206" y="11556"/>
                  </a:moveTo>
                  <a:lnTo>
                    <a:pt x="4241" y="11556"/>
                  </a:lnTo>
                  <a:lnTo>
                    <a:pt x="4241" y="12953"/>
                  </a:lnTo>
                  <a:lnTo>
                    <a:pt x="4445" y="12953"/>
                  </a:lnTo>
                  <a:lnTo>
                    <a:pt x="4445" y="13334"/>
                  </a:lnTo>
                  <a:lnTo>
                    <a:pt x="4241" y="13334"/>
                  </a:lnTo>
                  <a:lnTo>
                    <a:pt x="4241" y="13715"/>
                  </a:lnTo>
                  <a:lnTo>
                    <a:pt x="3860" y="14477"/>
                  </a:lnTo>
                  <a:lnTo>
                    <a:pt x="3860" y="14858"/>
                  </a:lnTo>
                  <a:lnTo>
                    <a:pt x="3479" y="14858"/>
                  </a:lnTo>
                  <a:lnTo>
                    <a:pt x="3479" y="15239"/>
                  </a:lnTo>
                  <a:lnTo>
                    <a:pt x="30530" y="15239"/>
                  </a:lnTo>
                  <a:lnTo>
                    <a:pt x="30911" y="14477"/>
                  </a:lnTo>
                  <a:lnTo>
                    <a:pt x="30911" y="14096"/>
                  </a:lnTo>
                  <a:lnTo>
                    <a:pt x="30530" y="13715"/>
                  </a:lnTo>
                  <a:lnTo>
                    <a:pt x="30137" y="13715"/>
                  </a:lnTo>
                  <a:lnTo>
                    <a:pt x="30137" y="13334"/>
                  </a:lnTo>
                  <a:lnTo>
                    <a:pt x="29362" y="12572"/>
                  </a:lnTo>
                  <a:lnTo>
                    <a:pt x="29362" y="12064"/>
                  </a:lnTo>
                  <a:lnTo>
                    <a:pt x="28587" y="12064"/>
                  </a:lnTo>
                  <a:lnTo>
                    <a:pt x="28206" y="11683"/>
                  </a:lnTo>
                  <a:lnTo>
                    <a:pt x="28206" y="11556"/>
                  </a:lnTo>
                  <a:close/>
                </a:path>
                <a:path w="31114" h="29844">
                  <a:moveTo>
                    <a:pt x="28587" y="11683"/>
                  </a:moveTo>
                  <a:lnTo>
                    <a:pt x="28587" y="12064"/>
                  </a:lnTo>
                  <a:lnTo>
                    <a:pt x="28981" y="12064"/>
                  </a:lnTo>
                  <a:lnTo>
                    <a:pt x="28587" y="11683"/>
                  </a:lnTo>
                  <a:close/>
                </a:path>
                <a:path w="31114" h="29844">
                  <a:moveTo>
                    <a:pt x="28587" y="11175"/>
                  </a:moveTo>
                  <a:lnTo>
                    <a:pt x="3860" y="11175"/>
                  </a:lnTo>
                  <a:lnTo>
                    <a:pt x="3860" y="11556"/>
                  </a:lnTo>
                  <a:lnTo>
                    <a:pt x="28587" y="11556"/>
                  </a:lnTo>
                  <a:lnTo>
                    <a:pt x="28587" y="11175"/>
                  </a:lnTo>
                  <a:close/>
                </a:path>
                <a:path w="31114" h="29844">
                  <a:moveTo>
                    <a:pt x="28587" y="10032"/>
                  </a:moveTo>
                  <a:lnTo>
                    <a:pt x="3860" y="10032"/>
                  </a:lnTo>
                  <a:lnTo>
                    <a:pt x="3860" y="10794"/>
                  </a:lnTo>
                  <a:lnTo>
                    <a:pt x="4241" y="10794"/>
                  </a:lnTo>
                  <a:lnTo>
                    <a:pt x="4241" y="11175"/>
                  </a:lnTo>
                  <a:lnTo>
                    <a:pt x="28206" y="11175"/>
                  </a:lnTo>
                  <a:lnTo>
                    <a:pt x="28587" y="10794"/>
                  </a:lnTo>
                  <a:lnTo>
                    <a:pt x="28587" y="10032"/>
                  </a:lnTo>
                  <a:close/>
                </a:path>
                <a:path w="31114" h="29844">
                  <a:moveTo>
                    <a:pt x="28981" y="9651"/>
                  </a:moveTo>
                  <a:lnTo>
                    <a:pt x="4241" y="9651"/>
                  </a:lnTo>
                  <a:lnTo>
                    <a:pt x="4241" y="10032"/>
                  </a:lnTo>
                  <a:lnTo>
                    <a:pt x="28981" y="10032"/>
                  </a:lnTo>
                  <a:lnTo>
                    <a:pt x="28981" y="9651"/>
                  </a:lnTo>
                  <a:close/>
                </a:path>
                <a:path w="31114" h="29844">
                  <a:moveTo>
                    <a:pt x="21640" y="6984"/>
                  </a:moveTo>
                  <a:lnTo>
                    <a:pt x="3860" y="6984"/>
                  </a:lnTo>
                  <a:lnTo>
                    <a:pt x="3860" y="7746"/>
                  </a:lnTo>
                  <a:lnTo>
                    <a:pt x="4241" y="7746"/>
                  </a:lnTo>
                  <a:lnTo>
                    <a:pt x="3860" y="8127"/>
                  </a:lnTo>
                  <a:lnTo>
                    <a:pt x="4241" y="8127"/>
                  </a:lnTo>
                  <a:lnTo>
                    <a:pt x="4241" y="8889"/>
                  </a:lnTo>
                  <a:lnTo>
                    <a:pt x="4445" y="8889"/>
                  </a:lnTo>
                  <a:lnTo>
                    <a:pt x="4445" y="9651"/>
                  </a:lnTo>
                  <a:lnTo>
                    <a:pt x="28587" y="9651"/>
                  </a:lnTo>
                  <a:lnTo>
                    <a:pt x="28587" y="9270"/>
                  </a:lnTo>
                  <a:lnTo>
                    <a:pt x="24536" y="9270"/>
                  </a:lnTo>
                  <a:lnTo>
                    <a:pt x="22415" y="7746"/>
                  </a:lnTo>
                  <a:lnTo>
                    <a:pt x="21640" y="6984"/>
                  </a:lnTo>
                  <a:close/>
                </a:path>
                <a:path w="31114" h="29844">
                  <a:moveTo>
                    <a:pt x="25692" y="6984"/>
                  </a:moveTo>
                  <a:lnTo>
                    <a:pt x="24536" y="9270"/>
                  </a:lnTo>
                  <a:lnTo>
                    <a:pt x="28981" y="9270"/>
                  </a:lnTo>
                  <a:lnTo>
                    <a:pt x="28981" y="8508"/>
                  </a:lnTo>
                  <a:lnTo>
                    <a:pt x="28587" y="8127"/>
                  </a:lnTo>
                  <a:lnTo>
                    <a:pt x="28587" y="7746"/>
                  </a:lnTo>
                  <a:lnTo>
                    <a:pt x="26847" y="7746"/>
                  </a:lnTo>
                  <a:lnTo>
                    <a:pt x="26466" y="7365"/>
                  </a:lnTo>
                  <a:lnTo>
                    <a:pt x="25692" y="6984"/>
                  </a:lnTo>
                  <a:close/>
                </a:path>
                <a:path w="31114" h="29844">
                  <a:moveTo>
                    <a:pt x="28016" y="7365"/>
                  </a:moveTo>
                  <a:lnTo>
                    <a:pt x="27241" y="7365"/>
                  </a:lnTo>
                  <a:lnTo>
                    <a:pt x="27241" y="7746"/>
                  </a:lnTo>
                  <a:lnTo>
                    <a:pt x="28016" y="7746"/>
                  </a:lnTo>
                  <a:lnTo>
                    <a:pt x="28016" y="7365"/>
                  </a:lnTo>
                  <a:close/>
                </a:path>
                <a:path w="31114" h="29844">
                  <a:moveTo>
                    <a:pt x="28587" y="6984"/>
                  </a:moveTo>
                  <a:lnTo>
                    <a:pt x="28206" y="6984"/>
                  </a:lnTo>
                  <a:lnTo>
                    <a:pt x="28206" y="7365"/>
                  </a:lnTo>
                  <a:lnTo>
                    <a:pt x="28016" y="7746"/>
                  </a:lnTo>
                  <a:lnTo>
                    <a:pt x="28587" y="7746"/>
                  </a:lnTo>
                  <a:lnTo>
                    <a:pt x="28587" y="6984"/>
                  </a:lnTo>
                  <a:close/>
                </a:path>
                <a:path w="31114" h="29844">
                  <a:moveTo>
                    <a:pt x="3086" y="6984"/>
                  </a:moveTo>
                  <a:lnTo>
                    <a:pt x="2705" y="6984"/>
                  </a:lnTo>
                  <a:lnTo>
                    <a:pt x="2705" y="7365"/>
                  </a:lnTo>
                  <a:lnTo>
                    <a:pt x="3086" y="7365"/>
                  </a:lnTo>
                  <a:lnTo>
                    <a:pt x="3086" y="6984"/>
                  </a:lnTo>
                  <a:close/>
                </a:path>
                <a:path w="31114" h="29844">
                  <a:moveTo>
                    <a:pt x="21247" y="6349"/>
                  </a:moveTo>
                  <a:lnTo>
                    <a:pt x="7912" y="6349"/>
                  </a:lnTo>
                  <a:lnTo>
                    <a:pt x="7912" y="6730"/>
                  </a:lnTo>
                  <a:lnTo>
                    <a:pt x="3860" y="6730"/>
                  </a:lnTo>
                  <a:lnTo>
                    <a:pt x="3479" y="6984"/>
                  </a:lnTo>
                  <a:lnTo>
                    <a:pt x="3086" y="7365"/>
                  </a:lnTo>
                  <a:lnTo>
                    <a:pt x="3860" y="7365"/>
                  </a:lnTo>
                  <a:lnTo>
                    <a:pt x="3860" y="6984"/>
                  </a:lnTo>
                  <a:lnTo>
                    <a:pt x="21247" y="6984"/>
                  </a:lnTo>
                  <a:lnTo>
                    <a:pt x="21247" y="6349"/>
                  </a:lnTo>
                  <a:close/>
                </a:path>
                <a:path w="31114" h="29844">
                  <a:moveTo>
                    <a:pt x="22021" y="6730"/>
                  </a:moveTo>
                  <a:lnTo>
                    <a:pt x="21247" y="6984"/>
                  </a:lnTo>
                  <a:lnTo>
                    <a:pt x="22021" y="6984"/>
                  </a:lnTo>
                  <a:lnTo>
                    <a:pt x="22021" y="6730"/>
                  </a:lnTo>
                  <a:close/>
                </a:path>
                <a:path w="31114" h="29844">
                  <a:moveTo>
                    <a:pt x="7150" y="6349"/>
                  </a:moveTo>
                  <a:lnTo>
                    <a:pt x="4241" y="6349"/>
                  </a:lnTo>
                  <a:lnTo>
                    <a:pt x="4241" y="6730"/>
                  </a:lnTo>
                  <a:lnTo>
                    <a:pt x="7150" y="6730"/>
                  </a:lnTo>
                  <a:lnTo>
                    <a:pt x="7150" y="6349"/>
                  </a:lnTo>
                  <a:close/>
                </a:path>
                <a:path w="31114" h="29844">
                  <a:moveTo>
                    <a:pt x="7912" y="6349"/>
                  </a:moveTo>
                  <a:lnTo>
                    <a:pt x="7531" y="6349"/>
                  </a:lnTo>
                  <a:lnTo>
                    <a:pt x="7531" y="6730"/>
                  </a:lnTo>
                  <a:lnTo>
                    <a:pt x="7912" y="6730"/>
                  </a:lnTo>
                  <a:lnTo>
                    <a:pt x="7912" y="6349"/>
                  </a:lnTo>
                  <a:close/>
                </a:path>
                <a:path w="31114" h="29844">
                  <a:moveTo>
                    <a:pt x="5600" y="5968"/>
                  </a:moveTo>
                  <a:lnTo>
                    <a:pt x="4445" y="5968"/>
                  </a:lnTo>
                  <a:lnTo>
                    <a:pt x="4445" y="6349"/>
                  </a:lnTo>
                  <a:lnTo>
                    <a:pt x="5600" y="6349"/>
                  </a:lnTo>
                  <a:lnTo>
                    <a:pt x="5600" y="5968"/>
                  </a:lnTo>
                  <a:close/>
                </a:path>
                <a:path w="31114" h="29844">
                  <a:moveTo>
                    <a:pt x="9080" y="5968"/>
                  </a:moveTo>
                  <a:lnTo>
                    <a:pt x="9080" y="6349"/>
                  </a:lnTo>
                  <a:lnTo>
                    <a:pt x="9271" y="6349"/>
                  </a:lnTo>
                  <a:lnTo>
                    <a:pt x="9080" y="5968"/>
                  </a:lnTo>
                  <a:close/>
                </a:path>
                <a:path w="31114" h="29844">
                  <a:moveTo>
                    <a:pt x="15646" y="3682"/>
                  </a:moveTo>
                  <a:lnTo>
                    <a:pt x="10045" y="3682"/>
                  </a:lnTo>
                  <a:lnTo>
                    <a:pt x="10045" y="5206"/>
                  </a:lnTo>
                  <a:lnTo>
                    <a:pt x="10426" y="5206"/>
                  </a:lnTo>
                  <a:lnTo>
                    <a:pt x="10426" y="5587"/>
                  </a:lnTo>
                  <a:lnTo>
                    <a:pt x="10045" y="5968"/>
                  </a:lnTo>
                  <a:lnTo>
                    <a:pt x="10045" y="6349"/>
                  </a:lnTo>
                  <a:lnTo>
                    <a:pt x="15265" y="6349"/>
                  </a:lnTo>
                  <a:lnTo>
                    <a:pt x="15265" y="5206"/>
                  </a:lnTo>
                  <a:lnTo>
                    <a:pt x="15646" y="4825"/>
                  </a:lnTo>
                  <a:lnTo>
                    <a:pt x="15646" y="3682"/>
                  </a:lnTo>
                  <a:close/>
                </a:path>
                <a:path w="31114" h="29844">
                  <a:moveTo>
                    <a:pt x="16027" y="5587"/>
                  </a:moveTo>
                  <a:lnTo>
                    <a:pt x="15646" y="5587"/>
                  </a:lnTo>
                  <a:lnTo>
                    <a:pt x="15646" y="5968"/>
                  </a:lnTo>
                  <a:lnTo>
                    <a:pt x="15265" y="5968"/>
                  </a:lnTo>
                  <a:lnTo>
                    <a:pt x="15265" y="6349"/>
                  </a:lnTo>
                  <a:lnTo>
                    <a:pt x="16421" y="6349"/>
                  </a:lnTo>
                  <a:lnTo>
                    <a:pt x="16027" y="5968"/>
                  </a:lnTo>
                  <a:lnTo>
                    <a:pt x="16027" y="5587"/>
                  </a:lnTo>
                  <a:close/>
                </a:path>
                <a:path w="31114" h="29844">
                  <a:moveTo>
                    <a:pt x="20866" y="5206"/>
                  </a:moveTo>
                  <a:lnTo>
                    <a:pt x="20472" y="5587"/>
                  </a:lnTo>
                  <a:lnTo>
                    <a:pt x="18935" y="5587"/>
                  </a:lnTo>
                  <a:lnTo>
                    <a:pt x="19316" y="5968"/>
                  </a:lnTo>
                  <a:lnTo>
                    <a:pt x="16802" y="5968"/>
                  </a:lnTo>
                  <a:lnTo>
                    <a:pt x="16421" y="6349"/>
                  </a:lnTo>
                  <a:lnTo>
                    <a:pt x="21640" y="6349"/>
                  </a:lnTo>
                  <a:lnTo>
                    <a:pt x="20866" y="5587"/>
                  </a:lnTo>
                  <a:lnTo>
                    <a:pt x="20866" y="5206"/>
                  </a:lnTo>
                  <a:close/>
                </a:path>
                <a:path w="31114" h="29844">
                  <a:moveTo>
                    <a:pt x="5219" y="5587"/>
                  </a:moveTo>
                  <a:lnTo>
                    <a:pt x="4826" y="5968"/>
                  </a:lnTo>
                  <a:lnTo>
                    <a:pt x="5219" y="5968"/>
                  </a:lnTo>
                  <a:lnTo>
                    <a:pt x="5219" y="5587"/>
                  </a:lnTo>
                  <a:close/>
                </a:path>
                <a:path w="31114" h="29844">
                  <a:moveTo>
                    <a:pt x="18542" y="4444"/>
                  </a:moveTo>
                  <a:lnTo>
                    <a:pt x="18351" y="4444"/>
                  </a:lnTo>
                  <a:lnTo>
                    <a:pt x="18351" y="4825"/>
                  </a:lnTo>
                  <a:lnTo>
                    <a:pt x="17970" y="4825"/>
                  </a:lnTo>
                  <a:lnTo>
                    <a:pt x="17970" y="5206"/>
                  </a:lnTo>
                  <a:lnTo>
                    <a:pt x="17576" y="5587"/>
                  </a:lnTo>
                  <a:lnTo>
                    <a:pt x="17195" y="5587"/>
                  </a:lnTo>
                  <a:lnTo>
                    <a:pt x="17195" y="5968"/>
                  </a:lnTo>
                  <a:lnTo>
                    <a:pt x="18542" y="5968"/>
                  </a:lnTo>
                  <a:lnTo>
                    <a:pt x="18542" y="5206"/>
                  </a:lnTo>
                  <a:lnTo>
                    <a:pt x="18935" y="5206"/>
                  </a:lnTo>
                  <a:lnTo>
                    <a:pt x="18935" y="4825"/>
                  </a:lnTo>
                  <a:lnTo>
                    <a:pt x="18542" y="4444"/>
                  </a:lnTo>
                  <a:close/>
                </a:path>
                <a:path w="31114" h="29844">
                  <a:moveTo>
                    <a:pt x="19710" y="5206"/>
                  </a:moveTo>
                  <a:lnTo>
                    <a:pt x="19316" y="5587"/>
                  </a:lnTo>
                  <a:lnTo>
                    <a:pt x="19710" y="5587"/>
                  </a:lnTo>
                  <a:lnTo>
                    <a:pt x="19710" y="5206"/>
                  </a:lnTo>
                  <a:close/>
                </a:path>
                <a:path w="31114" h="29844">
                  <a:moveTo>
                    <a:pt x="14871" y="3301"/>
                  </a:moveTo>
                  <a:lnTo>
                    <a:pt x="9652" y="3301"/>
                  </a:lnTo>
                  <a:lnTo>
                    <a:pt x="9652" y="3682"/>
                  </a:lnTo>
                  <a:lnTo>
                    <a:pt x="14871" y="3682"/>
                  </a:lnTo>
                  <a:lnTo>
                    <a:pt x="14871" y="3301"/>
                  </a:lnTo>
                  <a:close/>
                </a:path>
                <a:path w="31114" h="29844">
                  <a:moveTo>
                    <a:pt x="12750" y="1904"/>
                  </a:moveTo>
                  <a:lnTo>
                    <a:pt x="10426" y="1904"/>
                  </a:lnTo>
                  <a:lnTo>
                    <a:pt x="10426" y="2158"/>
                  </a:lnTo>
                  <a:lnTo>
                    <a:pt x="10045" y="2158"/>
                  </a:lnTo>
                  <a:lnTo>
                    <a:pt x="10045" y="2539"/>
                  </a:lnTo>
                  <a:lnTo>
                    <a:pt x="10426" y="2539"/>
                  </a:lnTo>
                  <a:lnTo>
                    <a:pt x="10426" y="3301"/>
                  </a:lnTo>
                  <a:lnTo>
                    <a:pt x="14490" y="3301"/>
                  </a:lnTo>
                  <a:lnTo>
                    <a:pt x="14490" y="2920"/>
                  </a:lnTo>
                  <a:lnTo>
                    <a:pt x="12750" y="2920"/>
                  </a:lnTo>
                  <a:lnTo>
                    <a:pt x="12750" y="1904"/>
                  </a:lnTo>
                  <a:close/>
                </a:path>
                <a:path w="31114" h="29844">
                  <a:moveTo>
                    <a:pt x="13906" y="2539"/>
                  </a:moveTo>
                  <a:lnTo>
                    <a:pt x="13525" y="2920"/>
                  </a:lnTo>
                  <a:lnTo>
                    <a:pt x="14097" y="2920"/>
                  </a:lnTo>
                  <a:lnTo>
                    <a:pt x="13906" y="2539"/>
                  </a:lnTo>
                  <a:close/>
                </a:path>
                <a:path w="31114" h="29844">
                  <a:moveTo>
                    <a:pt x="14490" y="2539"/>
                  </a:moveTo>
                  <a:lnTo>
                    <a:pt x="14097" y="2920"/>
                  </a:lnTo>
                  <a:lnTo>
                    <a:pt x="14490" y="2920"/>
                  </a:lnTo>
                  <a:lnTo>
                    <a:pt x="14490" y="2539"/>
                  </a:lnTo>
                  <a:close/>
                </a:path>
                <a:path w="31114" h="29844">
                  <a:moveTo>
                    <a:pt x="11201" y="0"/>
                  </a:moveTo>
                  <a:lnTo>
                    <a:pt x="11201" y="761"/>
                  </a:lnTo>
                  <a:lnTo>
                    <a:pt x="10820" y="761"/>
                  </a:lnTo>
                  <a:lnTo>
                    <a:pt x="10820" y="1142"/>
                  </a:lnTo>
                  <a:lnTo>
                    <a:pt x="11201" y="1523"/>
                  </a:lnTo>
                  <a:lnTo>
                    <a:pt x="11201" y="1904"/>
                  </a:lnTo>
                  <a:lnTo>
                    <a:pt x="11976" y="1904"/>
                  </a:lnTo>
                  <a:lnTo>
                    <a:pt x="11976" y="1142"/>
                  </a:lnTo>
                  <a:lnTo>
                    <a:pt x="11595" y="1142"/>
                  </a:lnTo>
                  <a:lnTo>
                    <a:pt x="11595" y="380"/>
                  </a:lnTo>
                  <a:lnTo>
                    <a:pt x="11201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5" name="object 3445"/>
            <p:cNvSpPr/>
            <p:nvPr/>
          </p:nvSpPr>
          <p:spPr>
            <a:xfrm>
              <a:off x="4065615" y="2133005"/>
              <a:ext cx="31115" cy="29845"/>
            </a:xfrm>
            <a:custGeom>
              <a:avLst/>
              <a:gdLst/>
              <a:ahLst/>
              <a:cxnLst/>
              <a:rect l="l" t="t" r="r" b="b"/>
              <a:pathLst>
                <a:path w="31114" h="29844">
                  <a:moveTo>
                    <a:pt x="30911" y="14058"/>
                  </a:moveTo>
                  <a:lnTo>
                    <a:pt x="30911" y="14439"/>
                  </a:lnTo>
                  <a:lnTo>
                    <a:pt x="30530" y="15214"/>
                  </a:lnTo>
                  <a:lnTo>
                    <a:pt x="30911" y="15214"/>
                  </a:lnTo>
                  <a:lnTo>
                    <a:pt x="30530" y="15595"/>
                  </a:lnTo>
                  <a:lnTo>
                    <a:pt x="30530" y="15989"/>
                  </a:lnTo>
                  <a:lnTo>
                    <a:pt x="30530" y="16370"/>
                  </a:lnTo>
                  <a:lnTo>
                    <a:pt x="30530" y="16560"/>
                  </a:lnTo>
                  <a:lnTo>
                    <a:pt x="30530" y="16941"/>
                  </a:lnTo>
                  <a:lnTo>
                    <a:pt x="30137" y="16941"/>
                  </a:lnTo>
                  <a:lnTo>
                    <a:pt x="30137" y="17716"/>
                  </a:lnTo>
                  <a:lnTo>
                    <a:pt x="30137" y="18097"/>
                  </a:lnTo>
                  <a:lnTo>
                    <a:pt x="29756" y="18097"/>
                  </a:lnTo>
                  <a:lnTo>
                    <a:pt x="29756" y="18491"/>
                  </a:lnTo>
                  <a:lnTo>
                    <a:pt x="29362" y="18491"/>
                  </a:lnTo>
                  <a:lnTo>
                    <a:pt x="29362" y="18872"/>
                  </a:lnTo>
                  <a:lnTo>
                    <a:pt x="29362" y="19253"/>
                  </a:lnTo>
                  <a:lnTo>
                    <a:pt x="28981" y="19253"/>
                  </a:lnTo>
                  <a:lnTo>
                    <a:pt x="28981" y="19646"/>
                  </a:lnTo>
                  <a:lnTo>
                    <a:pt x="28981" y="20027"/>
                  </a:lnTo>
                  <a:lnTo>
                    <a:pt x="28587" y="20027"/>
                  </a:lnTo>
                  <a:lnTo>
                    <a:pt x="28206" y="20027"/>
                  </a:lnTo>
                  <a:lnTo>
                    <a:pt x="28016" y="20027"/>
                  </a:lnTo>
                  <a:lnTo>
                    <a:pt x="27622" y="20027"/>
                  </a:lnTo>
                  <a:lnTo>
                    <a:pt x="27622" y="20408"/>
                  </a:lnTo>
                  <a:lnTo>
                    <a:pt x="27622" y="20027"/>
                  </a:lnTo>
                  <a:lnTo>
                    <a:pt x="27241" y="20027"/>
                  </a:lnTo>
                  <a:lnTo>
                    <a:pt x="26847" y="20408"/>
                  </a:lnTo>
                  <a:lnTo>
                    <a:pt x="26466" y="20802"/>
                  </a:lnTo>
                  <a:lnTo>
                    <a:pt x="26466" y="20993"/>
                  </a:lnTo>
                  <a:lnTo>
                    <a:pt x="26847" y="20993"/>
                  </a:lnTo>
                  <a:lnTo>
                    <a:pt x="26847" y="21374"/>
                  </a:lnTo>
                  <a:lnTo>
                    <a:pt x="26847" y="21755"/>
                  </a:lnTo>
                  <a:lnTo>
                    <a:pt x="26466" y="22148"/>
                  </a:lnTo>
                  <a:lnTo>
                    <a:pt x="26466" y="21755"/>
                  </a:lnTo>
                  <a:lnTo>
                    <a:pt x="25692" y="21374"/>
                  </a:lnTo>
                  <a:lnTo>
                    <a:pt x="25692" y="20993"/>
                  </a:lnTo>
                  <a:lnTo>
                    <a:pt x="26085" y="20802"/>
                  </a:lnTo>
                  <a:lnTo>
                    <a:pt x="25692" y="20802"/>
                  </a:lnTo>
                  <a:lnTo>
                    <a:pt x="25311" y="20408"/>
                  </a:lnTo>
                  <a:lnTo>
                    <a:pt x="24917" y="20408"/>
                  </a:lnTo>
                  <a:lnTo>
                    <a:pt x="24917" y="20802"/>
                  </a:lnTo>
                  <a:lnTo>
                    <a:pt x="24536" y="20802"/>
                  </a:lnTo>
                  <a:lnTo>
                    <a:pt x="24142" y="20802"/>
                  </a:lnTo>
                  <a:lnTo>
                    <a:pt x="23761" y="20993"/>
                  </a:lnTo>
                  <a:lnTo>
                    <a:pt x="23761" y="20802"/>
                  </a:lnTo>
                  <a:lnTo>
                    <a:pt x="24142" y="20408"/>
                  </a:lnTo>
                  <a:lnTo>
                    <a:pt x="23380" y="20027"/>
                  </a:lnTo>
                  <a:lnTo>
                    <a:pt x="23177" y="20027"/>
                  </a:lnTo>
                  <a:lnTo>
                    <a:pt x="23177" y="19646"/>
                  </a:lnTo>
                  <a:lnTo>
                    <a:pt x="22796" y="19253"/>
                  </a:lnTo>
                  <a:lnTo>
                    <a:pt x="22415" y="19646"/>
                  </a:lnTo>
                  <a:lnTo>
                    <a:pt x="22021" y="19646"/>
                  </a:lnTo>
                  <a:lnTo>
                    <a:pt x="22021" y="18872"/>
                  </a:lnTo>
                  <a:lnTo>
                    <a:pt x="21247" y="18491"/>
                  </a:lnTo>
                  <a:lnTo>
                    <a:pt x="20866" y="18491"/>
                  </a:lnTo>
                  <a:lnTo>
                    <a:pt x="20472" y="18872"/>
                  </a:lnTo>
                  <a:lnTo>
                    <a:pt x="20091" y="19253"/>
                  </a:lnTo>
                  <a:lnTo>
                    <a:pt x="18935" y="20027"/>
                  </a:lnTo>
                  <a:lnTo>
                    <a:pt x="18935" y="19646"/>
                  </a:lnTo>
                  <a:lnTo>
                    <a:pt x="18542" y="19646"/>
                  </a:lnTo>
                  <a:lnTo>
                    <a:pt x="18542" y="19253"/>
                  </a:lnTo>
                  <a:lnTo>
                    <a:pt x="18351" y="19253"/>
                  </a:lnTo>
                  <a:lnTo>
                    <a:pt x="17970" y="19253"/>
                  </a:lnTo>
                  <a:lnTo>
                    <a:pt x="17970" y="18872"/>
                  </a:lnTo>
                  <a:lnTo>
                    <a:pt x="17576" y="18872"/>
                  </a:lnTo>
                  <a:lnTo>
                    <a:pt x="17576" y="18491"/>
                  </a:lnTo>
                  <a:lnTo>
                    <a:pt x="17195" y="18097"/>
                  </a:lnTo>
                  <a:lnTo>
                    <a:pt x="16802" y="18097"/>
                  </a:lnTo>
                  <a:lnTo>
                    <a:pt x="16802" y="18491"/>
                  </a:lnTo>
                  <a:lnTo>
                    <a:pt x="16802" y="18872"/>
                  </a:lnTo>
                  <a:lnTo>
                    <a:pt x="16802" y="19253"/>
                  </a:lnTo>
                  <a:lnTo>
                    <a:pt x="16802" y="19646"/>
                  </a:lnTo>
                  <a:lnTo>
                    <a:pt x="17195" y="19646"/>
                  </a:lnTo>
                  <a:lnTo>
                    <a:pt x="16802" y="19646"/>
                  </a:lnTo>
                  <a:lnTo>
                    <a:pt x="16421" y="19646"/>
                  </a:lnTo>
                  <a:lnTo>
                    <a:pt x="16421" y="19253"/>
                  </a:lnTo>
                  <a:lnTo>
                    <a:pt x="16027" y="19253"/>
                  </a:lnTo>
                  <a:lnTo>
                    <a:pt x="15646" y="19253"/>
                  </a:lnTo>
                  <a:lnTo>
                    <a:pt x="16027" y="19253"/>
                  </a:lnTo>
                  <a:lnTo>
                    <a:pt x="15646" y="19646"/>
                  </a:lnTo>
                  <a:lnTo>
                    <a:pt x="15646" y="19253"/>
                  </a:lnTo>
                  <a:lnTo>
                    <a:pt x="15646" y="18872"/>
                  </a:lnTo>
                  <a:lnTo>
                    <a:pt x="15265" y="18872"/>
                  </a:lnTo>
                  <a:lnTo>
                    <a:pt x="15265" y="19253"/>
                  </a:lnTo>
                  <a:lnTo>
                    <a:pt x="15265" y="19646"/>
                  </a:lnTo>
                  <a:lnTo>
                    <a:pt x="15265" y="20027"/>
                  </a:lnTo>
                  <a:lnTo>
                    <a:pt x="15646" y="20408"/>
                  </a:lnTo>
                  <a:lnTo>
                    <a:pt x="15265" y="20408"/>
                  </a:lnTo>
                  <a:lnTo>
                    <a:pt x="14871" y="20802"/>
                  </a:lnTo>
                  <a:lnTo>
                    <a:pt x="14871" y="20993"/>
                  </a:lnTo>
                  <a:lnTo>
                    <a:pt x="14490" y="20993"/>
                  </a:lnTo>
                  <a:lnTo>
                    <a:pt x="14097" y="20993"/>
                  </a:lnTo>
                  <a:lnTo>
                    <a:pt x="13906" y="20993"/>
                  </a:lnTo>
                  <a:lnTo>
                    <a:pt x="13906" y="20802"/>
                  </a:lnTo>
                  <a:lnTo>
                    <a:pt x="13906" y="20408"/>
                  </a:lnTo>
                  <a:lnTo>
                    <a:pt x="13525" y="20408"/>
                  </a:lnTo>
                  <a:lnTo>
                    <a:pt x="13525" y="20802"/>
                  </a:lnTo>
                  <a:lnTo>
                    <a:pt x="13525" y="20408"/>
                  </a:lnTo>
                  <a:lnTo>
                    <a:pt x="13131" y="20027"/>
                  </a:lnTo>
                  <a:lnTo>
                    <a:pt x="13131" y="20408"/>
                  </a:lnTo>
                  <a:lnTo>
                    <a:pt x="12750" y="20027"/>
                  </a:lnTo>
                  <a:lnTo>
                    <a:pt x="12357" y="20027"/>
                  </a:lnTo>
                  <a:lnTo>
                    <a:pt x="12357" y="20408"/>
                  </a:lnTo>
                  <a:lnTo>
                    <a:pt x="11976" y="20802"/>
                  </a:lnTo>
                  <a:lnTo>
                    <a:pt x="11595" y="20993"/>
                  </a:lnTo>
                  <a:lnTo>
                    <a:pt x="11201" y="20993"/>
                  </a:lnTo>
                  <a:lnTo>
                    <a:pt x="11201" y="21374"/>
                  </a:lnTo>
                  <a:lnTo>
                    <a:pt x="11595" y="21374"/>
                  </a:lnTo>
                  <a:lnTo>
                    <a:pt x="11595" y="21755"/>
                  </a:lnTo>
                  <a:lnTo>
                    <a:pt x="11595" y="22148"/>
                  </a:lnTo>
                  <a:lnTo>
                    <a:pt x="11595" y="22529"/>
                  </a:lnTo>
                  <a:lnTo>
                    <a:pt x="11595" y="22910"/>
                  </a:lnTo>
                  <a:lnTo>
                    <a:pt x="11595" y="23304"/>
                  </a:lnTo>
                  <a:lnTo>
                    <a:pt x="11201" y="23685"/>
                  </a:lnTo>
                  <a:lnTo>
                    <a:pt x="11595" y="24066"/>
                  </a:lnTo>
                  <a:lnTo>
                    <a:pt x="11595" y="24460"/>
                  </a:lnTo>
                  <a:lnTo>
                    <a:pt x="11595" y="24841"/>
                  </a:lnTo>
                  <a:lnTo>
                    <a:pt x="11201" y="24841"/>
                  </a:lnTo>
                  <a:lnTo>
                    <a:pt x="11201" y="25222"/>
                  </a:lnTo>
                  <a:lnTo>
                    <a:pt x="10820" y="25222"/>
                  </a:lnTo>
                  <a:lnTo>
                    <a:pt x="10426" y="25615"/>
                  </a:lnTo>
                  <a:lnTo>
                    <a:pt x="10820" y="25615"/>
                  </a:lnTo>
                  <a:lnTo>
                    <a:pt x="10820" y="25806"/>
                  </a:lnTo>
                  <a:lnTo>
                    <a:pt x="10820" y="26187"/>
                  </a:lnTo>
                  <a:lnTo>
                    <a:pt x="11595" y="25615"/>
                  </a:lnTo>
                  <a:lnTo>
                    <a:pt x="11976" y="25806"/>
                  </a:lnTo>
                  <a:lnTo>
                    <a:pt x="11976" y="26187"/>
                  </a:lnTo>
                  <a:lnTo>
                    <a:pt x="11595" y="26568"/>
                  </a:lnTo>
                  <a:lnTo>
                    <a:pt x="11595" y="26962"/>
                  </a:lnTo>
                  <a:lnTo>
                    <a:pt x="11976" y="27343"/>
                  </a:lnTo>
                  <a:lnTo>
                    <a:pt x="11976" y="27724"/>
                  </a:lnTo>
                  <a:lnTo>
                    <a:pt x="12357" y="27724"/>
                  </a:lnTo>
                  <a:lnTo>
                    <a:pt x="12357" y="28117"/>
                  </a:lnTo>
                  <a:lnTo>
                    <a:pt x="12357" y="28498"/>
                  </a:lnTo>
                  <a:lnTo>
                    <a:pt x="11976" y="28879"/>
                  </a:lnTo>
                  <a:lnTo>
                    <a:pt x="11201" y="28879"/>
                  </a:lnTo>
                  <a:lnTo>
                    <a:pt x="10820" y="29273"/>
                  </a:lnTo>
                  <a:lnTo>
                    <a:pt x="10426" y="29273"/>
                  </a:lnTo>
                  <a:lnTo>
                    <a:pt x="10045" y="29273"/>
                  </a:lnTo>
                  <a:lnTo>
                    <a:pt x="10045" y="28879"/>
                  </a:lnTo>
                  <a:lnTo>
                    <a:pt x="10045" y="28498"/>
                  </a:lnTo>
                  <a:lnTo>
                    <a:pt x="9652" y="28498"/>
                  </a:lnTo>
                  <a:lnTo>
                    <a:pt x="9271" y="28879"/>
                  </a:lnTo>
                  <a:lnTo>
                    <a:pt x="9080" y="28879"/>
                  </a:lnTo>
                  <a:lnTo>
                    <a:pt x="9080" y="28498"/>
                  </a:lnTo>
                  <a:lnTo>
                    <a:pt x="8686" y="28498"/>
                  </a:lnTo>
                  <a:lnTo>
                    <a:pt x="8305" y="28498"/>
                  </a:lnTo>
                  <a:lnTo>
                    <a:pt x="8686" y="28498"/>
                  </a:lnTo>
                  <a:lnTo>
                    <a:pt x="8305" y="28498"/>
                  </a:lnTo>
                  <a:lnTo>
                    <a:pt x="7912" y="28498"/>
                  </a:lnTo>
                  <a:lnTo>
                    <a:pt x="7912" y="28879"/>
                  </a:lnTo>
                  <a:lnTo>
                    <a:pt x="8305" y="28879"/>
                  </a:lnTo>
                  <a:lnTo>
                    <a:pt x="8305" y="29273"/>
                  </a:lnTo>
                  <a:lnTo>
                    <a:pt x="7912" y="29654"/>
                  </a:lnTo>
                  <a:lnTo>
                    <a:pt x="7531" y="29654"/>
                  </a:lnTo>
                  <a:lnTo>
                    <a:pt x="7150" y="29654"/>
                  </a:lnTo>
                  <a:lnTo>
                    <a:pt x="7150" y="29273"/>
                  </a:lnTo>
                  <a:lnTo>
                    <a:pt x="6756" y="29273"/>
                  </a:lnTo>
                  <a:lnTo>
                    <a:pt x="7150" y="29273"/>
                  </a:lnTo>
                  <a:lnTo>
                    <a:pt x="7150" y="28879"/>
                  </a:lnTo>
                  <a:lnTo>
                    <a:pt x="7150" y="28498"/>
                  </a:lnTo>
                  <a:lnTo>
                    <a:pt x="7150" y="28117"/>
                  </a:lnTo>
                  <a:lnTo>
                    <a:pt x="6756" y="28117"/>
                  </a:lnTo>
                  <a:lnTo>
                    <a:pt x="6756" y="28498"/>
                  </a:lnTo>
                  <a:lnTo>
                    <a:pt x="6375" y="28498"/>
                  </a:lnTo>
                  <a:lnTo>
                    <a:pt x="6756" y="28498"/>
                  </a:lnTo>
                  <a:lnTo>
                    <a:pt x="6375" y="28498"/>
                  </a:lnTo>
                  <a:lnTo>
                    <a:pt x="6375" y="28879"/>
                  </a:lnTo>
                  <a:lnTo>
                    <a:pt x="5981" y="28879"/>
                  </a:lnTo>
                  <a:lnTo>
                    <a:pt x="5981" y="28498"/>
                  </a:lnTo>
                  <a:lnTo>
                    <a:pt x="5981" y="28879"/>
                  </a:lnTo>
                  <a:lnTo>
                    <a:pt x="5600" y="29273"/>
                  </a:lnTo>
                  <a:lnTo>
                    <a:pt x="5600" y="29654"/>
                  </a:lnTo>
                  <a:lnTo>
                    <a:pt x="5219" y="29654"/>
                  </a:lnTo>
                  <a:lnTo>
                    <a:pt x="5219" y="29273"/>
                  </a:lnTo>
                  <a:lnTo>
                    <a:pt x="4826" y="29273"/>
                  </a:lnTo>
                  <a:lnTo>
                    <a:pt x="4826" y="28879"/>
                  </a:lnTo>
                  <a:lnTo>
                    <a:pt x="4445" y="28879"/>
                  </a:lnTo>
                  <a:lnTo>
                    <a:pt x="4241" y="28879"/>
                  </a:lnTo>
                  <a:lnTo>
                    <a:pt x="3479" y="28879"/>
                  </a:lnTo>
                  <a:lnTo>
                    <a:pt x="3086" y="28879"/>
                  </a:lnTo>
                  <a:lnTo>
                    <a:pt x="3086" y="28498"/>
                  </a:lnTo>
                  <a:lnTo>
                    <a:pt x="2705" y="28498"/>
                  </a:lnTo>
                  <a:lnTo>
                    <a:pt x="2311" y="28498"/>
                  </a:lnTo>
                  <a:lnTo>
                    <a:pt x="2311" y="28117"/>
                  </a:lnTo>
                  <a:lnTo>
                    <a:pt x="2311" y="28498"/>
                  </a:lnTo>
                  <a:lnTo>
                    <a:pt x="1930" y="28498"/>
                  </a:lnTo>
                  <a:lnTo>
                    <a:pt x="1930" y="28117"/>
                  </a:lnTo>
                  <a:lnTo>
                    <a:pt x="1930" y="28498"/>
                  </a:lnTo>
                  <a:lnTo>
                    <a:pt x="1930" y="28117"/>
                  </a:lnTo>
                  <a:lnTo>
                    <a:pt x="1536" y="28117"/>
                  </a:lnTo>
                  <a:lnTo>
                    <a:pt x="1930" y="28117"/>
                  </a:lnTo>
                  <a:lnTo>
                    <a:pt x="1930" y="27724"/>
                  </a:lnTo>
                  <a:lnTo>
                    <a:pt x="1536" y="27724"/>
                  </a:lnTo>
                  <a:lnTo>
                    <a:pt x="1155" y="27724"/>
                  </a:lnTo>
                  <a:lnTo>
                    <a:pt x="1155" y="28117"/>
                  </a:lnTo>
                  <a:lnTo>
                    <a:pt x="774" y="28117"/>
                  </a:lnTo>
                  <a:lnTo>
                    <a:pt x="774" y="27724"/>
                  </a:lnTo>
                  <a:lnTo>
                    <a:pt x="1155" y="27724"/>
                  </a:lnTo>
                  <a:lnTo>
                    <a:pt x="1155" y="27343"/>
                  </a:lnTo>
                  <a:lnTo>
                    <a:pt x="774" y="27343"/>
                  </a:lnTo>
                  <a:lnTo>
                    <a:pt x="774" y="26962"/>
                  </a:lnTo>
                  <a:lnTo>
                    <a:pt x="1155" y="26962"/>
                  </a:lnTo>
                  <a:lnTo>
                    <a:pt x="1155" y="26568"/>
                  </a:lnTo>
                  <a:lnTo>
                    <a:pt x="774" y="26568"/>
                  </a:lnTo>
                  <a:lnTo>
                    <a:pt x="381" y="26568"/>
                  </a:lnTo>
                  <a:lnTo>
                    <a:pt x="0" y="26568"/>
                  </a:lnTo>
                  <a:lnTo>
                    <a:pt x="0" y="26187"/>
                  </a:lnTo>
                  <a:lnTo>
                    <a:pt x="0" y="25806"/>
                  </a:lnTo>
                  <a:lnTo>
                    <a:pt x="381" y="25806"/>
                  </a:lnTo>
                  <a:lnTo>
                    <a:pt x="381" y="25615"/>
                  </a:lnTo>
                  <a:lnTo>
                    <a:pt x="774" y="25615"/>
                  </a:lnTo>
                  <a:lnTo>
                    <a:pt x="1155" y="25615"/>
                  </a:lnTo>
                  <a:lnTo>
                    <a:pt x="1536" y="25615"/>
                  </a:lnTo>
                  <a:lnTo>
                    <a:pt x="1536" y="25222"/>
                  </a:lnTo>
                  <a:lnTo>
                    <a:pt x="1930" y="25222"/>
                  </a:lnTo>
                  <a:lnTo>
                    <a:pt x="1930" y="24841"/>
                  </a:lnTo>
                  <a:lnTo>
                    <a:pt x="2311" y="24460"/>
                  </a:lnTo>
                  <a:lnTo>
                    <a:pt x="1930" y="24460"/>
                  </a:lnTo>
                  <a:lnTo>
                    <a:pt x="2311" y="24066"/>
                  </a:lnTo>
                  <a:lnTo>
                    <a:pt x="2311" y="23685"/>
                  </a:lnTo>
                  <a:lnTo>
                    <a:pt x="2311" y="23304"/>
                  </a:lnTo>
                  <a:lnTo>
                    <a:pt x="2705" y="23304"/>
                  </a:lnTo>
                  <a:lnTo>
                    <a:pt x="2705" y="22910"/>
                  </a:lnTo>
                  <a:lnTo>
                    <a:pt x="3086" y="22529"/>
                  </a:lnTo>
                  <a:lnTo>
                    <a:pt x="2705" y="22529"/>
                  </a:lnTo>
                  <a:lnTo>
                    <a:pt x="3479" y="21755"/>
                  </a:lnTo>
                  <a:lnTo>
                    <a:pt x="3860" y="20993"/>
                  </a:lnTo>
                  <a:lnTo>
                    <a:pt x="3479" y="20993"/>
                  </a:lnTo>
                  <a:lnTo>
                    <a:pt x="3860" y="20993"/>
                  </a:lnTo>
                  <a:lnTo>
                    <a:pt x="4241" y="20993"/>
                  </a:lnTo>
                  <a:lnTo>
                    <a:pt x="4241" y="20802"/>
                  </a:lnTo>
                  <a:lnTo>
                    <a:pt x="4241" y="20408"/>
                  </a:lnTo>
                  <a:lnTo>
                    <a:pt x="3860" y="20027"/>
                  </a:lnTo>
                  <a:lnTo>
                    <a:pt x="4241" y="19646"/>
                  </a:lnTo>
                  <a:lnTo>
                    <a:pt x="4241" y="19253"/>
                  </a:lnTo>
                  <a:lnTo>
                    <a:pt x="4445" y="19253"/>
                  </a:lnTo>
                  <a:lnTo>
                    <a:pt x="4826" y="19253"/>
                  </a:lnTo>
                  <a:lnTo>
                    <a:pt x="4826" y="18872"/>
                  </a:lnTo>
                  <a:lnTo>
                    <a:pt x="4445" y="18872"/>
                  </a:lnTo>
                  <a:lnTo>
                    <a:pt x="4826" y="18097"/>
                  </a:lnTo>
                  <a:lnTo>
                    <a:pt x="5219" y="18097"/>
                  </a:lnTo>
                  <a:lnTo>
                    <a:pt x="4826" y="18097"/>
                  </a:lnTo>
                  <a:lnTo>
                    <a:pt x="4826" y="17716"/>
                  </a:lnTo>
                  <a:lnTo>
                    <a:pt x="4826" y="17335"/>
                  </a:lnTo>
                  <a:lnTo>
                    <a:pt x="4826" y="16941"/>
                  </a:lnTo>
                  <a:lnTo>
                    <a:pt x="4445" y="16941"/>
                  </a:lnTo>
                  <a:lnTo>
                    <a:pt x="4445" y="16560"/>
                  </a:lnTo>
                  <a:lnTo>
                    <a:pt x="4445" y="16370"/>
                  </a:lnTo>
                  <a:lnTo>
                    <a:pt x="4241" y="16560"/>
                  </a:lnTo>
                  <a:lnTo>
                    <a:pt x="4241" y="16370"/>
                  </a:lnTo>
                  <a:lnTo>
                    <a:pt x="4445" y="16370"/>
                  </a:lnTo>
                  <a:lnTo>
                    <a:pt x="4445" y="15989"/>
                  </a:lnTo>
                  <a:lnTo>
                    <a:pt x="4241" y="15989"/>
                  </a:lnTo>
                  <a:lnTo>
                    <a:pt x="4241" y="15595"/>
                  </a:lnTo>
                  <a:lnTo>
                    <a:pt x="3860" y="15595"/>
                  </a:lnTo>
                  <a:lnTo>
                    <a:pt x="4241" y="15214"/>
                  </a:lnTo>
                  <a:lnTo>
                    <a:pt x="3860" y="15214"/>
                  </a:lnTo>
                  <a:lnTo>
                    <a:pt x="3860" y="15595"/>
                  </a:lnTo>
                  <a:lnTo>
                    <a:pt x="3860" y="15214"/>
                  </a:lnTo>
                  <a:lnTo>
                    <a:pt x="3479" y="15214"/>
                  </a:lnTo>
                  <a:lnTo>
                    <a:pt x="3479" y="14833"/>
                  </a:lnTo>
                  <a:lnTo>
                    <a:pt x="3860" y="14833"/>
                  </a:lnTo>
                  <a:lnTo>
                    <a:pt x="3860" y="14439"/>
                  </a:lnTo>
                  <a:lnTo>
                    <a:pt x="4241" y="13677"/>
                  </a:lnTo>
                  <a:lnTo>
                    <a:pt x="4241" y="13284"/>
                  </a:lnTo>
                  <a:lnTo>
                    <a:pt x="4445" y="13284"/>
                  </a:lnTo>
                  <a:lnTo>
                    <a:pt x="4445" y="12903"/>
                  </a:lnTo>
                  <a:lnTo>
                    <a:pt x="4241" y="12903"/>
                  </a:lnTo>
                  <a:lnTo>
                    <a:pt x="4241" y="12522"/>
                  </a:lnTo>
                  <a:lnTo>
                    <a:pt x="4241" y="12128"/>
                  </a:lnTo>
                  <a:lnTo>
                    <a:pt x="4241" y="11747"/>
                  </a:lnTo>
                  <a:lnTo>
                    <a:pt x="4241" y="11556"/>
                  </a:lnTo>
                  <a:lnTo>
                    <a:pt x="3860" y="11556"/>
                  </a:lnTo>
                  <a:lnTo>
                    <a:pt x="3860" y="11175"/>
                  </a:lnTo>
                  <a:lnTo>
                    <a:pt x="4241" y="11175"/>
                  </a:lnTo>
                  <a:lnTo>
                    <a:pt x="4241" y="10782"/>
                  </a:lnTo>
                  <a:lnTo>
                    <a:pt x="3860" y="10782"/>
                  </a:lnTo>
                  <a:lnTo>
                    <a:pt x="3860" y="10401"/>
                  </a:lnTo>
                  <a:lnTo>
                    <a:pt x="3479" y="10401"/>
                  </a:lnTo>
                  <a:lnTo>
                    <a:pt x="3860" y="10401"/>
                  </a:lnTo>
                  <a:lnTo>
                    <a:pt x="3860" y="10020"/>
                  </a:lnTo>
                  <a:lnTo>
                    <a:pt x="4241" y="10020"/>
                  </a:lnTo>
                  <a:lnTo>
                    <a:pt x="4241" y="9626"/>
                  </a:lnTo>
                  <a:lnTo>
                    <a:pt x="4445" y="9626"/>
                  </a:lnTo>
                  <a:lnTo>
                    <a:pt x="4445" y="9245"/>
                  </a:lnTo>
                  <a:lnTo>
                    <a:pt x="4445" y="8864"/>
                  </a:lnTo>
                  <a:lnTo>
                    <a:pt x="4241" y="8864"/>
                  </a:lnTo>
                  <a:lnTo>
                    <a:pt x="4241" y="8470"/>
                  </a:lnTo>
                  <a:lnTo>
                    <a:pt x="4241" y="8089"/>
                  </a:lnTo>
                  <a:lnTo>
                    <a:pt x="3860" y="8089"/>
                  </a:lnTo>
                  <a:lnTo>
                    <a:pt x="4241" y="7708"/>
                  </a:lnTo>
                  <a:lnTo>
                    <a:pt x="3860" y="7708"/>
                  </a:lnTo>
                  <a:lnTo>
                    <a:pt x="3860" y="7315"/>
                  </a:lnTo>
                  <a:lnTo>
                    <a:pt x="3860" y="6934"/>
                  </a:lnTo>
                  <a:lnTo>
                    <a:pt x="3860" y="7315"/>
                  </a:lnTo>
                  <a:lnTo>
                    <a:pt x="3479" y="7315"/>
                  </a:lnTo>
                  <a:lnTo>
                    <a:pt x="3479" y="7708"/>
                  </a:lnTo>
                  <a:lnTo>
                    <a:pt x="3479" y="7315"/>
                  </a:lnTo>
                  <a:lnTo>
                    <a:pt x="3086" y="7315"/>
                  </a:lnTo>
                  <a:lnTo>
                    <a:pt x="2705" y="7315"/>
                  </a:lnTo>
                  <a:lnTo>
                    <a:pt x="2311" y="7315"/>
                  </a:lnTo>
                  <a:lnTo>
                    <a:pt x="2705" y="7315"/>
                  </a:lnTo>
                  <a:lnTo>
                    <a:pt x="2705" y="6934"/>
                  </a:lnTo>
                  <a:lnTo>
                    <a:pt x="2705" y="7315"/>
                  </a:lnTo>
                  <a:lnTo>
                    <a:pt x="2705" y="6934"/>
                  </a:lnTo>
                  <a:lnTo>
                    <a:pt x="3086" y="6934"/>
                  </a:lnTo>
                  <a:lnTo>
                    <a:pt x="3086" y="7315"/>
                  </a:lnTo>
                  <a:lnTo>
                    <a:pt x="3479" y="6934"/>
                  </a:lnTo>
                  <a:lnTo>
                    <a:pt x="3860" y="6743"/>
                  </a:lnTo>
                  <a:lnTo>
                    <a:pt x="4241" y="6743"/>
                  </a:lnTo>
                  <a:lnTo>
                    <a:pt x="4241" y="6362"/>
                  </a:lnTo>
                  <a:lnTo>
                    <a:pt x="4445" y="6362"/>
                  </a:lnTo>
                  <a:lnTo>
                    <a:pt x="4445" y="5968"/>
                  </a:lnTo>
                  <a:lnTo>
                    <a:pt x="4826" y="5968"/>
                  </a:lnTo>
                  <a:lnTo>
                    <a:pt x="5219" y="5587"/>
                  </a:lnTo>
                  <a:lnTo>
                    <a:pt x="5219" y="5968"/>
                  </a:lnTo>
                  <a:lnTo>
                    <a:pt x="5600" y="5968"/>
                  </a:lnTo>
                  <a:lnTo>
                    <a:pt x="5600" y="6362"/>
                  </a:lnTo>
                  <a:lnTo>
                    <a:pt x="5981" y="6362"/>
                  </a:lnTo>
                  <a:lnTo>
                    <a:pt x="6375" y="6362"/>
                  </a:lnTo>
                  <a:lnTo>
                    <a:pt x="6756" y="6362"/>
                  </a:lnTo>
                  <a:lnTo>
                    <a:pt x="7150" y="6362"/>
                  </a:lnTo>
                  <a:lnTo>
                    <a:pt x="7150" y="6743"/>
                  </a:lnTo>
                  <a:lnTo>
                    <a:pt x="7150" y="6362"/>
                  </a:lnTo>
                  <a:lnTo>
                    <a:pt x="7150" y="6743"/>
                  </a:lnTo>
                  <a:lnTo>
                    <a:pt x="7531" y="6743"/>
                  </a:lnTo>
                  <a:lnTo>
                    <a:pt x="7531" y="6362"/>
                  </a:lnTo>
                  <a:lnTo>
                    <a:pt x="7912" y="6362"/>
                  </a:lnTo>
                  <a:lnTo>
                    <a:pt x="7912" y="6743"/>
                  </a:lnTo>
                  <a:lnTo>
                    <a:pt x="7912" y="6362"/>
                  </a:lnTo>
                  <a:lnTo>
                    <a:pt x="8305" y="6362"/>
                  </a:lnTo>
                  <a:lnTo>
                    <a:pt x="8305" y="5968"/>
                  </a:lnTo>
                  <a:lnTo>
                    <a:pt x="8305" y="6362"/>
                  </a:lnTo>
                  <a:lnTo>
                    <a:pt x="8686" y="6362"/>
                  </a:lnTo>
                  <a:lnTo>
                    <a:pt x="9080" y="6362"/>
                  </a:lnTo>
                  <a:lnTo>
                    <a:pt x="8686" y="6362"/>
                  </a:lnTo>
                  <a:lnTo>
                    <a:pt x="9080" y="6362"/>
                  </a:lnTo>
                  <a:lnTo>
                    <a:pt x="9080" y="5968"/>
                  </a:lnTo>
                  <a:lnTo>
                    <a:pt x="9271" y="6362"/>
                  </a:lnTo>
                  <a:lnTo>
                    <a:pt x="9271" y="5968"/>
                  </a:lnTo>
                  <a:lnTo>
                    <a:pt x="9271" y="6362"/>
                  </a:lnTo>
                  <a:lnTo>
                    <a:pt x="9652" y="6362"/>
                  </a:lnTo>
                  <a:lnTo>
                    <a:pt x="10045" y="6362"/>
                  </a:lnTo>
                  <a:lnTo>
                    <a:pt x="10045" y="5968"/>
                  </a:lnTo>
                  <a:lnTo>
                    <a:pt x="10426" y="5587"/>
                  </a:lnTo>
                  <a:lnTo>
                    <a:pt x="10426" y="5206"/>
                  </a:lnTo>
                  <a:lnTo>
                    <a:pt x="10426" y="5587"/>
                  </a:lnTo>
                  <a:lnTo>
                    <a:pt x="10426" y="5206"/>
                  </a:lnTo>
                  <a:lnTo>
                    <a:pt x="10045" y="5206"/>
                  </a:lnTo>
                  <a:lnTo>
                    <a:pt x="10045" y="4813"/>
                  </a:lnTo>
                  <a:lnTo>
                    <a:pt x="10045" y="4432"/>
                  </a:lnTo>
                  <a:lnTo>
                    <a:pt x="10045" y="4051"/>
                  </a:lnTo>
                  <a:lnTo>
                    <a:pt x="10045" y="3657"/>
                  </a:lnTo>
                  <a:lnTo>
                    <a:pt x="10426" y="3657"/>
                  </a:lnTo>
                  <a:lnTo>
                    <a:pt x="10045" y="3657"/>
                  </a:lnTo>
                  <a:lnTo>
                    <a:pt x="9652" y="3657"/>
                  </a:lnTo>
                  <a:lnTo>
                    <a:pt x="9652" y="3276"/>
                  </a:lnTo>
                  <a:lnTo>
                    <a:pt x="10045" y="3276"/>
                  </a:lnTo>
                  <a:lnTo>
                    <a:pt x="10426" y="3276"/>
                  </a:lnTo>
                  <a:lnTo>
                    <a:pt x="10426" y="2895"/>
                  </a:lnTo>
                  <a:lnTo>
                    <a:pt x="10426" y="2514"/>
                  </a:lnTo>
                  <a:lnTo>
                    <a:pt x="10820" y="2514"/>
                  </a:lnTo>
                  <a:lnTo>
                    <a:pt x="10426" y="2514"/>
                  </a:lnTo>
                  <a:lnTo>
                    <a:pt x="10045" y="2514"/>
                  </a:lnTo>
                  <a:lnTo>
                    <a:pt x="10045" y="2120"/>
                  </a:lnTo>
                  <a:lnTo>
                    <a:pt x="10045" y="2514"/>
                  </a:lnTo>
                  <a:lnTo>
                    <a:pt x="10045" y="2120"/>
                  </a:lnTo>
                  <a:lnTo>
                    <a:pt x="10426" y="2120"/>
                  </a:lnTo>
                  <a:lnTo>
                    <a:pt x="10426" y="1930"/>
                  </a:lnTo>
                  <a:lnTo>
                    <a:pt x="10820" y="1930"/>
                  </a:lnTo>
                  <a:lnTo>
                    <a:pt x="11201" y="1930"/>
                  </a:lnTo>
                  <a:lnTo>
                    <a:pt x="11201" y="1549"/>
                  </a:lnTo>
                  <a:lnTo>
                    <a:pt x="10820" y="1155"/>
                  </a:lnTo>
                  <a:lnTo>
                    <a:pt x="10820" y="774"/>
                  </a:lnTo>
                  <a:lnTo>
                    <a:pt x="11201" y="774"/>
                  </a:lnTo>
                  <a:lnTo>
                    <a:pt x="11201" y="393"/>
                  </a:lnTo>
                  <a:lnTo>
                    <a:pt x="10820" y="393"/>
                  </a:lnTo>
                  <a:lnTo>
                    <a:pt x="11201" y="393"/>
                  </a:lnTo>
                  <a:lnTo>
                    <a:pt x="10820" y="393"/>
                  </a:lnTo>
                  <a:lnTo>
                    <a:pt x="11201" y="393"/>
                  </a:lnTo>
                  <a:lnTo>
                    <a:pt x="11201" y="0"/>
                  </a:lnTo>
                  <a:lnTo>
                    <a:pt x="11595" y="393"/>
                  </a:lnTo>
                  <a:lnTo>
                    <a:pt x="11595" y="774"/>
                  </a:lnTo>
                  <a:lnTo>
                    <a:pt x="11595" y="1155"/>
                  </a:lnTo>
                  <a:lnTo>
                    <a:pt x="11976" y="1155"/>
                  </a:lnTo>
                  <a:lnTo>
                    <a:pt x="11976" y="1549"/>
                  </a:lnTo>
                  <a:lnTo>
                    <a:pt x="11976" y="1930"/>
                  </a:lnTo>
                  <a:lnTo>
                    <a:pt x="12357" y="1930"/>
                  </a:lnTo>
                  <a:lnTo>
                    <a:pt x="12750" y="1930"/>
                  </a:lnTo>
                  <a:lnTo>
                    <a:pt x="12750" y="2120"/>
                  </a:lnTo>
                  <a:lnTo>
                    <a:pt x="12750" y="2514"/>
                  </a:lnTo>
                  <a:lnTo>
                    <a:pt x="12750" y="2895"/>
                  </a:lnTo>
                  <a:lnTo>
                    <a:pt x="13131" y="2895"/>
                  </a:lnTo>
                  <a:lnTo>
                    <a:pt x="13131" y="2514"/>
                  </a:lnTo>
                  <a:lnTo>
                    <a:pt x="13131" y="2895"/>
                  </a:lnTo>
                  <a:lnTo>
                    <a:pt x="13525" y="2895"/>
                  </a:lnTo>
                  <a:lnTo>
                    <a:pt x="13906" y="2514"/>
                  </a:lnTo>
                  <a:lnTo>
                    <a:pt x="14097" y="2895"/>
                  </a:lnTo>
                  <a:lnTo>
                    <a:pt x="14490" y="2514"/>
                  </a:lnTo>
                  <a:lnTo>
                    <a:pt x="14490" y="2895"/>
                  </a:lnTo>
                  <a:lnTo>
                    <a:pt x="14490" y="3276"/>
                  </a:lnTo>
                  <a:lnTo>
                    <a:pt x="14871" y="3276"/>
                  </a:lnTo>
                  <a:lnTo>
                    <a:pt x="14871" y="3657"/>
                  </a:lnTo>
                  <a:lnTo>
                    <a:pt x="15265" y="3657"/>
                  </a:lnTo>
                  <a:lnTo>
                    <a:pt x="15646" y="3657"/>
                  </a:lnTo>
                  <a:lnTo>
                    <a:pt x="15646" y="4051"/>
                  </a:lnTo>
                  <a:lnTo>
                    <a:pt x="16027" y="4051"/>
                  </a:lnTo>
                  <a:lnTo>
                    <a:pt x="15646" y="4051"/>
                  </a:lnTo>
                  <a:lnTo>
                    <a:pt x="15646" y="4432"/>
                  </a:lnTo>
                  <a:lnTo>
                    <a:pt x="15646" y="4813"/>
                  </a:lnTo>
                  <a:lnTo>
                    <a:pt x="15265" y="5206"/>
                  </a:lnTo>
                  <a:lnTo>
                    <a:pt x="15265" y="5587"/>
                  </a:lnTo>
                  <a:lnTo>
                    <a:pt x="15265" y="5968"/>
                  </a:lnTo>
                  <a:lnTo>
                    <a:pt x="15265" y="6362"/>
                  </a:lnTo>
                  <a:lnTo>
                    <a:pt x="15265" y="5968"/>
                  </a:lnTo>
                  <a:lnTo>
                    <a:pt x="15646" y="5968"/>
                  </a:lnTo>
                  <a:lnTo>
                    <a:pt x="15646" y="5587"/>
                  </a:lnTo>
                  <a:lnTo>
                    <a:pt x="16027" y="5587"/>
                  </a:lnTo>
                  <a:lnTo>
                    <a:pt x="16027" y="5968"/>
                  </a:lnTo>
                  <a:lnTo>
                    <a:pt x="16421" y="6362"/>
                  </a:lnTo>
                  <a:lnTo>
                    <a:pt x="16802" y="5968"/>
                  </a:lnTo>
                  <a:lnTo>
                    <a:pt x="17195" y="5968"/>
                  </a:lnTo>
                  <a:lnTo>
                    <a:pt x="17195" y="5587"/>
                  </a:lnTo>
                  <a:lnTo>
                    <a:pt x="17576" y="5587"/>
                  </a:lnTo>
                  <a:lnTo>
                    <a:pt x="17970" y="5206"/>
                  </a:lnTo>
                  <a:lnTo>
                    <a:pt x="17970" y="4813"/>
                  </a:lnTo>
                  <a:lnTo>
                    <a:pt x="18351" y="4813"/>
                  </a:lnTo>
                  <a:lnTo>
                    <a:pt x="18351" y="4432"/>
                  </a:lnTo>
                  <a:lnTo>
                    <a:pt x="18542" y="4432"/>
                  </a:lnTo>
                  <a:lnTo>
                    <a:pt x="18935" y="4813"/>
                  </a:lnTo>
                  <a:lnTo>
                    <a:pt x="18935" y="5206"/>
                  </a:lnTo>
                  <a:lnTo>
                    <a:pt x="18542" y="5206"/>
                  </a:lnTo>
                  <a:lnTo>
                    <a:pt x="18542" y="5587"/>
                  </a:lnTo>
                  <a:lnTo>
                    <a:pt x="18542" y="5968"/>
                  </a:lnTo>
                  <a:lnTo>
                    <a:pt x="18935" y="5968"/>
                  </a:lnTo>
                  <a:lnTo>
                    <a:pt x="19316" y="5968"/>
                  </a:lnTo>
                  <a:lnTo>
                    <a:pt x="18935" y="5587"/>
                  </a:lnTo>
                  <a:lnTo>
                    <a:pt x="19316" y="5587"/>
                  </a:lnTo>
                  <a:lnTo>
                    <a:pt x="19710" y="5206"/>
                  </a:lnTo>
                  <a:lnTo>
                    <a:pt x="19710" y="5587"/>
                  </a:lnTo>
                  <a:lnTo>
                    <a:pt x="20091" y="5587"/>
                  </a:lnTo>
                  <a:lnTo>
                    <a:pt x="20091" y="5206"/>
                  </a:lnTo>
                  <a:lnTo>
                    <a:pt x="20091" y="5587"/>
                  </a:lnTo>
                  <a:lnTo>
                    <a:pt x="20472" y="5587"/>
                  </a:lnTo>
                  <a:lnTo>
                    <a:pt x="20866" y="5206"/>
                  </a:lnTo>
                  <a:lnTo>
                    <a:pt x="20866" y="5587"/>
                  </a:lnTo>
                  <a:lnTo>
                    <a:pt x="21247" y="5968"/>
                  </a:lnTo>
                  <a:lnTo>
                    <a:pt x="21640" y="6362"/>
                  </a:lnTo>
                  <a:lnTo>
                    <a:pt x="21640" y="5968"/>
                  </a:lnTo>
                  <a:lnTo>
                    <a:pt x="21640" y="6362"/>
                  </a:lnTo>
                  <a:lnTo>
                    <a:pt x="21640" y="5968"/>
                  </a:lnTo>
                  <a:lnTo>
                    <a:pt x="21640" y="6362"/>
                  </a:lnTo>
                  <a:lnTo>
                    <a:pt x="21247" y="6362"/>
                  </a:lnTo>
                  <a:lnTo>
                    <a:pt x="21247" y="6934"/>
                  </a:lnTo>
                  <a:lnTo>
                    <a:pt x="22021" y="6743"/>
                  </a:lnTo>
                  <a:lnTo>
                    <a:pt x="22021" y="6934"/>
                  </a:lnTo>
                  <a:lnTo>
                    <a:pt x="21640" y="6934"/>
                  </a:lnTo>
                  <a:lnTo>
                    <a:pt x="22021" y="7315"/>
                  </a:lnTo>
                  <a:lnTo>
                    <a:pt x="22415" y="7708"/>
                  </a:lnTo>
                  <a:lnTo>
                    <a:pt x="24536" y="9245"/>
                  </a:lnTo>
                  <a:lnTo>
                    <a:pt x="24917" y="8470"/>
                  </a:lnTo>
                  <a:lnTo>
                    <a:pt x="25692" y="6934"/>
                  </a:lnTo>
                  <a:lnTo>
                    <a:pt x="26466" y="7315"/>
                  </a:lnTo>
                  <a:lnTo>
                    <a:pt x="26847" y="7708"/>
                  </a:lnTo>
                  <a:lnTo>
                    <a:pt x="26466" y="7708"/>
                  </a:lnTo>
                  <a:lnTo>
                    <a:pt x="26847" y="7708"/>
                  </a:lnTo>
                  <a:lnTo>
                    <a:pt x="27241" y="7708"/>
                  </a:lnTo>
                  <a:lnTo>
                    <a:pt x="27241" y="7315"/>
                  </a:lnTo>
                  <a:lnTo>
                    <a:pt x="27622" y="7315"/>
                  </a:lnTo>
                  <a:lnTo>
                    <a:pt x="28016" y="7315"/>
                  </a:lnTo>
                  <a:lnTo>
                    <a:pt x="28016" y="7708"/>
                  </a:lnTo>
                  <a:lnTo>
                    <a:pt x="28206" y="7315"/>
                  </a:lnTo>
                  <a:lnTo>
                    <a:pt x="28206" y="6934"/>
                  </a:lnTo>
                  <a:lnTo>
                    <a:pt x="28587" y="6934"/>
                  </a:lnTo>
                  <a:lnTo>
                    <a:pt x="28587" y="7315"/>
                  </a:lnTo>
                  <a:lnTo>
                    <a:pt x="28587" y="7708"/>
                  </a:lnTo>
                  <a:lnTo>
                    <a:pt x="28587" y="8089"/>
                  </a:lnTo>
                  <a:lnTo>
                    <a:pt x="28981" y="8089"/>
                  </a:lnTo>
                  <a:lnTo>
                    <a:pt x="28587" y="8089"/>
                  </a:lnTo>
                  <a:lnTo>
                    <a:pt x="28981" y="8470"/>
                  </a:lnTo>
                  <a:lnTo>
                    <a:pt x="28981" y="8864"/>
                  </a:lnTo>
                  <a:lnTo>
                    <a:pt x="28981" y="9245"/>
                  </a:lnTo>
                  <a:lnTo>
                    <a:pt x="28587" y="9245"/>
                  </a:lnTo>
                  <a:lnTo>
                    <a:pt x="28587" y="9626"/>
                  </a:lnTo>
                  <a:lnTo>
                    <a:pt x="28981" y="9626"/>
                  </a:lnTo>
                  <a:lnTo>
                    <a:pt x="28981" y="10020"/>
                  </a:lnTo>
                  <a:lnTo>
                    <a:pt x="28587" y="10020"/>
                  </a:lnTo>
                  <a:lnTo>
                    <a:pt x="28206" y="10020"/>
                  </a:lnTo>
                  <a:lnTo>
                    <a:pt x="28587" y="10020"/>
                  </a:lnTo>
                  <a:lnTo>
                    <a:pt x="28587" y="10401"/>
                  </a:lnTo>
                  <a:lnTo>
                    <a:pt x="28587" y="10020"/>
                  </a:lnTo>
                  <a:lnTo>
                    <a:pt x="28587" y="10401"/>
                  </a:lnTo>
                  <a:lnTo>
                    <a:pt x="28587" y="10782"/>
                  </a:lnTo>
                  <a:lnTo>
                    <a:pt x="28206" y="11175"/>
                  </a:lnTo>
                  <a:lnTo>
                    <a:pt x="28587" y="11175"/>
                  </a:lnTo>
                  <a:lnTo>
                    <a:pt x="28587" y="11556"/>
                  </a:lnTo>
                  <a:lnTo>
                    <a:pt x="28206" y="11556"/>
                  </a:lnTo>
                  <a:lnTo>
                    <a:pt x="28206" y="11747"/>
                  </a:lnTo>
                  <a:lnTo>
                    <a:pt x="28587" y="12128"/>
                  </a:lnTo>
                  <a:lnTo>
                    <a:pt x="28587" y="11747"/>
                  </a:lnTo>
                  <a:lnTo>
                    <a:pt x="28981" y="12128"/>
                  </a:lnTo>
                  <a:lnTo>
                    <a:pt x="29362" y="12128"/>
                  </a:lnTo>
                  <a:lnTo>
                    <a:pt x="29362" y="12522"/>
                  </a:lnTo>
                  <a:lnTo>
                    <a:pt x="29756" y="12903"/>
                  </a:lnTo>
                  <a:lnTo>
                    <a:pt x="30137" y="13284"/>
                  </a:lnTo>
                  <a:lnTo>
                    <a:pt x="30137" y="13677"/>
                  </a:lnTo>
                  <a:lnTo>
                    <a:pt x="30530" y="13677"/>
                  </a:lnTo>
                  <a:lnTo>
                    <a:pt x="30911" y="1405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6" name="object 3446"/>
            <p:cNvSpPr/>
            <p:nvPr/>
          </p:nvSpPr>
          <p:spPr>
            <a:xfrm>
              <a:off x="4430510" y="2216208"/>
              <a:ext cx="27940" cy="22225"/>
            </a:xfrm>
            <a:custGeom>
              <a:avLst/>
              <a:gdLst/>
              <a:ahLst/>
              <a:cxnLst/>
              <a:rect l="l" t="t" r="r" b="b"/>
              <a:pathLst>
                <a:path w="27939" h="22225">
                  <a:moveTo>
                    <a:pt x="20967" y="20955"/>
                  </a:moveTo>
                  <a:lnTo>
                    <a:pt x="19418" y="20955"/>
                  </a:lnTo>
                  <a:lnTo>
                    <a:pt x="20193" y="21717"/>
                  </a:lnTo>
                  <a:lnTo>
                    <a:pt x="20574" y="21336"/>
                  </a:lnTo>
                  <a:lnTo>
                    <a:pt x="20967" y="21336"/>
                  </a:lnTo>
                  <a:lnTo>
                    <a:pt x="20967" y="20955"/>
                  </a:lnTo>
                  <a:close/>
                </a:path>
                <a:path w="27939" h="22225">
                  <a:moveTo>
                    <a:pt x="21361" y="20574"/>
                  </a:moveTo>
                  <a:lnTo>
                    <a:pt x="19024" y="20574"/>
                  </a:lnTo>
                  <a:lnTo>
                    <a:pt x="19024" y="20955"/>
                  </a:lnTo>
                  <a:lnTo>
                    <a:pt x="21361" y="20955"/>
                  </a:lnTo>
                  <a:lnTo>
                    <a:pt x="21361" y="20574"/>
                  </a:lnTo>
                  <a:close/>
                </a:path>
                <a:path w="27939" h="22225">
                  <a:moveTo>
                    <a:pt x="21742" y="19812"/>
                  </a:moveTo>
                  <a:lnTo>
                    <a:pt x="18834" y="19812"/>
                  </a:lnTo>
                  <a:lnTo>
                    <a:pt x="18834" y="20574"/>
                  </a:lnTo>
                  <a:lnTo>
                    <a:pt x="21742" y="20574"/>
                  </a:lnTo>
                  <a:lnTo>
                    <a:pt x="21742" y="19812"/>
                  </a:lnTo>
                  <a:close/>
                </a:path>
                <a:path w="27939" h="22225">
                  <a:moveTo>
                    <a:pt x="23291" y="17780"/>
                  </a:moveTo>
                  <a:lnTo>
                    <a:pt x="17272" y="17780"/>
                  </a:lnTo>
                  <a:lnTo>
                    <a:pt x="17272" y="18161"/>
                  </a:lnTo>
                  <a:lnTo>
                    <a:pt x="18059" y="18923"/>
                  </a:lnTo>
                  <a:lnTo>
                    <a:pt x="18059" y="19304"/>
                  </a:lnTo>
                  <a:lnTo>
                    <a:pt x="18440" y="19304"/>
                  </a:lnTo>
                  <a:lnTo>
                    <a:pt x="18440" y="19812"/>
                  </a:lnTo>
                  <a:lnTo>
                    <a:pt x="22136" y="19812"/>
                  </a:lnTo>
                  <a:lnTo>
                    <a:pt x="22136" y="18923"/>
                  </a:lnTo>
                  <a:lnTo>
                    <a:pt x="22517" y="18923"/>
                  </a:lnTo>
                  <a:lnTo>
                    <a:pt x="22517" y="18542"/>
                  </a:lnTo>
                  <a:lnTo>
                    <a:pt x="22910" y="18542"/>
                  </a:lnTo>
                  <a:lnTo>
                    <a:pt x="23291" y="18161"/>
                  </a:lnTo>
                  <a:lnTo>
                    <a:pt x="23291" y="17780"/>
                  </a:lnTo>
                  <a:close/>
                </a:path>
                <a:path w="27939" h="22225">
                  <a:moveTo>
                    <a:pt x="12420" y="14478"/>
                  </a:moveTo>
                  <a:lnTo>
                    <a:pt x="9131" y="14478"/>
                  </a:lnTo>
                  <a:lnTo>
                    <a:pt x="10096" y="14605"/>
                  </a:lnTo>
                  <a:lnTo>
                    <a:pt x="10096" y="14986"/>
                  </a:lnTo>
                  <a:lnTo>
                    <a:pt x="10871" y="14986"/>
                  </a:lnTo>
                  <a:lnTo>
                    <a:pt x="10871" y="15748"/>
                  </a:lnTo>
                  <a:lnTo>
                    <a:pt x="11264" y="15748"/>
                  </a:lnTo>
                  <a:lnTo>
                    <a:pt x="11264" y="17399"/>
                  </a:lnTo>
                  <a:lnTo>
                    <a:pt x="11645" y="17780"/>
                  </a:lnTo>
                  <a:lnTo>
                    <a:pt x="11645" y="18161"/>
                  </a:lnTo>
                  <a:lnTo>
                    <a:pt x="12420" y="18161"/>
                  </a:lnTo>
                  <a:lnTo>
                    <a:pt x="12420" y="17780"/>
                  </a:lnTo>
                  <a:lnTo>
                    <a:pt x="12814" y="17780"/>
                  </a:lnTo>
                  <a:lnTo>
                    <a:pt x="12814" y="17018"/>
                  </a:lnTo>
                  <a:lnTo>
                    <a:pt x="12420" y="16129"/>
                  </a:lnTo>
                  <a:lnTo>
                    <a:pt x="12420" y="14478"/>
                  </a:lnTo>
                  <a:close/>
                </a:path>
                <a:path w="27939" h="22225">
                  <a:moveTo>
                    <a:pt x="13195" y="17780"/>
                  </a:moveTo>
                  <a:lnTo>
                    <a:pt x="12814" y="17780"/>
                  </a:lnTo>
                  <a:lnTo>
                    <a:pt x="12814" y="18161"/>
                  </a:lnTo>
                  <a:lnTo>
                    <a:pt x="13195" y="18161"/>
                  </a:lnTo>
                  <a:lnTo>
                    <a:pt x="13195" y="17780"/>
                  </a:lnTo>
                  <a:close/>
                </a:path>
                <a:path w="27939" h="22225">
                  <a:moveTo>
                    <a:pt x="25425" y="13335"/>
                  </a:moveTo>
                  <a:lnTo>
                    <a:pt x="16116" y="13335"/>
                  </a:lnTo>
                  <a:lnTo>
                    <a:pt x="16116" y="14097"/>
                  </a:lnTo>
                  <a:lnTo>
                    <a:pt x="15722" y="14478"/>
                  </a:lnTo>
                  <a:lnTo>
                    <a:pt x="14947" y="14605"/>
                  </a:lnTo>
                  <a:lnTo>
                    <a:pt x="15341" y="14986"/>
                  </a:lnTo>
                  <a:lnTo>
                    <a:pt x="15341" y="15748"/>
                  </a:lnTo>
                  <a:lnTo>
                    <a:pt x="16116" y="15748"/>
                  </a:lnTo>
                  <a:lnTo>
                    <a:pt x="16116" y="16129"/>
                  </a:lnTo>
                  <a:lnTo>
                    <a:pt x="16497" y="16129"/>
                  </a:lnTo>
                  <a:lnTo>
                    <a:pt x="16497" y="17018"/>
                  </a:lnTo>
                  <a:lnTo>
                    <a:pt x="16891" y="17018"/>
                  </a:lnTo>
                  <a:lnTo>
                    <a:pt x="17272" y="17399"/>
                  </a:lnTo>
                  <a:lnTo>
                    <a:pt x="16891" y="17399"/>
                  </a:lnTo>
                  <a:lnTo>
                    <a:pt x="16891" y="17780"/>
                  </a:lnTo>
                  <a:lnTo>
                    <a:pt x="23685" y="17780"/>
                  </a:lnTo>
                  <a:lnTo>
                    <a:pt x="23685" y="16637"/>
                  </a:lnTo>
                  <a:lnTo>
                    <a:pt x="24269" y="16637"/>
                  </a:lnTo>
                  <a:lnTo>
                    <a:pt x="24650" y="16129"/>
                  </a:lnTo>
                  <a:lnTo>
                    <a:pt x="24650" y="15748"/>
                  </a:lnTo>
                  <a:lnTo>
                    <a:pt x="25044" y="15367"/>
                  </a:lnTo>
                  <a:lnTo>
                    <a:pt x="25044" y="13716"/>
                  </a:lnTo>
                  <a:lnTo>
                    <a:pt x="25425" y="13335"/>
                  </a:lnTo>
                  <a:close/>
                </a:path>
                <a:path w="27939" h="22225">
                  <a:moveTo>
                    <a:pt x="16116" y="15748"/>
                  </a:moveTo>
                  <a:lnTo>
                    <a:pt x="15722" y="15748"/>
                  </a:lnTo>
                  <a:lnTo>
                    <a:pt x="15722" y="16129"/>
                  </a:lnTo>
                  <a:lnTo>
                    <a:pt x="16116" y="16129"/>
                  </a:lnTo>
                  <a:lnTo>
                    <a:pt x="16116" y="15748"/>
                  </a:lnTo>
                  <a:close/>
                </a:path>
                <a:path w="27939" h="22225">
                  <a:moveTo>
                    <a:pt x="3492" y="14478"/>
                  </a:moveTo>
                  <a:lnTo>
                    <a:pt x="3111" y="14478"/>
                  </a:lnTo>
                  <a:lnTo>
                    <a:pt x="3492" y="14478"/>
                  </a:lnTo>
                  <a:close/>
                </a:path>
                <a:path w="27939" h="22225">
                  <a:moveTo>
                    <a:pt x="4851" y="12573"/>
                  </a:moveTo>
                  <a:lnTo>
                    <a:pt x="1168" y="12573"/>
                  </a:lnTo>
                  <a:lnTo>
                    <a:pt x="1168" y="12954"/>
                  </a:lnTo>
                  <a:lnTo>
                    <a:pt x="1562" y="12954"/>
                  </a:lnTo>
                  <a:lnTo>
                    <a:pt x="1943" y="13335"/>
                  </a:lnTo>
                  <a:lnTo>
                    <a:pt x="1943" y="13716"/>
                  </a:lnTo>
                  <a:lnTo>
                    <a:pt x="2336" y="13716"/>
                  </a:lnTo>
                  <a:lnTo>
                    <a:pt x="2336" y="14097"/>
                  </a:lnTo>
                  <a:lnTo>
                    <a:pt x="2717" y="14097"/>
                  </a:lnTo>
                  <a:lnTo>
                    <a:pt x="2717" y="14478"/>
                  </a:lnTo>
                  <a:lnTo>
                    <a:pt x="3492" y="14478"/>
                  </a:lnTo>
                  <a:lnTo>
                    <a:pt x="4267" y="14605"/>
                  </a:lnTo>
                  <a:lnTo>
                    <a:pt x="4660" y="14097"/>
                  </a:lnTo>
                  <a:lnTo>
                    <a:pt x="4660" y="13335"/>
                  </a:lnTo>
                  <a:lnTo>
                    <a:pt x="4851" y="12954"/>
                  </a:lnTo>
                  <a:lnTo>
                    <a:pt x="4851" y="12573"/>
                  </a:lnTo>
                  <a:close/>
                </a:path>
                <a:path w="27939" h="22225">
                  <a:moveTo>
                    <a:pt x="26200" y="10160"/>
                  </a:moveTo>
                  <a:lnTo>
                    <a:pt x="8737" y="10160"/>
                  </a:lnTo>
                  <a:lnTo>
                    <a:pt x="8737" y="10541"/>
                  </a:lnTo>
                  <a:lnTo>
                    <a:pt x="8356" y="10922"/>
                  </a:lnTo>
                  <a:lnTo>
                    <a:pt x="8356" y="12192"/>
                  </a:lnTo>
                  <a:lnTo>
                    <a:pt x="8737" y="12573"/>
                  </a:lnTo>
                  <a:lnTo>
                    <a:pt x="8737" y="14478"/>
                  </a:lnTo>
                  <a:lnTo>
                    <a:pt x="12814" y="14478"/>
                  </a:lnTo>
                  <a:lnTo>
                    <a:pt x="12814" y="14097"/>
                  </a:lnTo>
                  <a:lnTo>
                    <a:pt x="13195" y="14097"/>
                  </a:lnTo>
                  <a:lnTo>
                    <a:pt x="13195" y="13716"/>
                  </a:lnTo>
                  <a:lnTo>
                    <a:pt x="14566" y="13716"/>
                  </a:lnTo>
                  <a:lnTo>
                    <a:pt x="14566" y="13335"/>
                  </a:lnTo>
                  <a:lnTo>
                    <a:pt x="25425" y="13335"/>
                  </a:lnTo>
                  <a:lnTo>
                    <a:pt x="25425" y="12573"/>
                  </a:lnTo>
                  <a:lnTo>
                    <a:pt x="25819" y="12573"/>
                  </a:lnTo>
                  <a:lnTo>
                    <a:pt x="25819" y="10922"/>
                  </a:lnTo>
                  <a:lnTo>
                    <a:pt x="26200" y="10541"/>
                  </a:lnTo>
                  <a:lnTo>
                    <a:pt x="26200" y="10160"/>
                  </a:lnTo>
                  <a:close/>
                </a:path>
                <a:path w="27939" h="22225">
                  <a:moveTo>
                    <a:pt x="16116" y="13335"/>
                  </a:moveTo>
                  <a:lnTo>
                    <a:pt x="15722" y="13335"/>
                  </a:lnTo>
                  <a:lnTo>
                    <a:pt x="15722" y="13716"/>
                  </a:lnTo>
                  <a:lnTo>
                    <a:pt x="16116" y="13716"/>
                  </a:lnTo>
                  <a:lnTo>
                    <a:pt x="16116" y="13335"/>
                  </a:lnTo>
                  <a:close/>
                </a:path>
                <a:path w="27939" h="22225">
                  <a:moveTo>
                    <a:pt x="4851" y="12192"/>
                  </a:moveTo>
                  <a:lnTo>
                    <a:pt x="393" y="12192"/>
                  </a:lnTo>
                  <a:lnTo>
                    <a:pt x="0" y="12573"/>
                  </a:lnTo>
                  <a:lnTo>
                    <a:pt x="393" y="12954"/>
                  </a:lnTo>
                  <a:lnTo>
                    <a:pt x="774" y="12954"/>
                  </a:lnTo>
                  <a:lnTo>
                    <a:pt x="774" y="12573"/>
                  </a:lnTo>
                  <a:lnTo>
                    <a:pt x="4851" y="12573"/>
                  </a:lnTo>
                  <a:lnTo>
                    <a:pt x="4851" y="12192"/>
                  </a:lnTo>
                  <a:close/>
                </a:path>
                <a:path w="27939" h="22225">
                  <a:moveTo>
                    <a:pt x="2336" y="9779"/>
                  </a:moveTo>
                  <a:lnTo>
                    <a:pt x="1562" y="9779"/>
                  </a:lnTo>
                  <a:lnTo>
                    <a:pt x="1562" y="10160"/>
                  </a:lnTo>
                  <a:lnTo>
                    <a:pt x="774" y="10922"/>
                  </a:lnTo>
                  <a:lnTo>
                    <a:pt x="0" y="10922"/>
                  </a:lnTo>
                  <a:lnTo>
                    <a:pt x="0" y="11430"/>
                  </a:lnTo>
                  <a:lnTo>
                    <a:pt x="393" y="11430"/>
                  </a:lnTo>
                  <a:lnTo>
                    <a:pt x="0" y="11811"/>
                  </a:lnTo>
                  <a:lnTo>
                    <a:pt x="0" y="12192"/>
                  </a:lnTo>
                  <a:lnTo>
                    <a:pt x="5245" y="12192"/>
                  </a:lnTo>
                  <a:lnTo>
                    <a:pt x="5245" y="10922"/>
                  </a:lnTo>
                  <a:lnTo>
                    <a:pt x="5626" y="10541"/>
                  </a:lnTo>
                  <a:lnTo>
                    <a:pt x="7569" y="10541"/>
                  </a:lnTo>
                  <a:lnTo>
                    <a:pt x="7569" y="10160"/>
                  </a:lnTo>
                  <a:lnTo>
                    <a:pt x="2336" y="10160"/>
                  </a:lnTo>
                  <a:lnTo>
                    <a:pt x="2336" y="9779"/>
                  </a:lnTo>
                  <a:close/>
                </a:path>
                <a:path w="27939" h="22225">
                  <a:moveTo>
                    <a:pt x="6794" y="10541"/>
                  </a:moveTo>
                  <a:lnTo>
                    <a:pt x="5626" y="10541"/>
                  </a:lnTo>
                  <a:lnTo>
                    <a:pt x="5626" y="10922"/>
                  </a:lnTo>
                  <a:lnTo>
                    <a:pt x="6019" y="11430"/>
                  </a:lnTo>
                  <a:lnTo>
                    <a:pt x="6794" y="11430"/>
                  </a:lnTo>
                  <a:lnTo>
                    <a:pt x="6794" y="10541"/>
                  </a:lnTo>
                  <a:close/>
                </a:path>
                <a:path w="27939" h="22225">
                  <a:moveTo>
                    <a:pt x="25819" y="7747"/>
                  </a:moveTo>
                  <a:lnTo>
                    <a:pt x="25425" y="8128"/>
                  </a:lnTo>
                  <a:lnTo>
                    <a:pt x="25425" y="8509"/>
                  </a:lnTo>
                  <a:lnTo>
                    <a:pt x="3492" y="8509"/>
                  </a:lnTo>
                  <a:lnTo>
                    <a:pt x="3492" y="8890"/>
                  </a:lnTo>
                  <a:lnTo>
                    <a:pt x="3111" y="9271"/>
                  </a:lnTo>
                  <a:lnTo>
                    <a:pt x="3111" y="9779"/>
                  </a:lnTo>
                  <a:lnTo>
                    <a:pt x="2336" y="10160"/>
                  </a:lnTo>
                  <a:lnTo>
                    <a:pt x="26987" y="10160"/>
                  </a:lnTo>
                  <a:lnTo>
                    <a:pt x="26987" y="9779"/>
                  </a:lnTo>
                  <a:lnTo>
                    <a:pt x="27368" y="9779"/>
                  </a:lnTo>
                  <a:lnTo>
                    <a:pt x="27368" y="9271"/>
                  </a:lnTo>
                  <a:lnTo>
                    <a:pt x="26593" y="9271"/>
                  </a:lnTo>
                  <a:lnTo>
                    <a:pt x="26593" y="8890"/>
                  </a:lnTo>
                  <a:lnTo>
                    <a:pt x="26200" y="8890"/>
                  </a:lnTo>
                  <a:lnTo>
                    <a:pt x="26200" y="8509"/>
                  </a:lnTo>
                  <a:lnTo>
                    <a:pt x="25819" y="8128"/>
                  </a:lnTo>
                  <a:lnTo>
                    <a:pt x="25819" y="7747"/>
                  </a:lnTo>
                  <a:close/>
                </a:path>
                <a:path w="27939" h="22225">
                  <a:moveTo>
                    <a:pt x="17272" y="6477"/>
                  </a:moveTo>
                  <a:lnTo>
                    <a:pt x="3492" y="6477"/>
                  </a:lnTo>
                  <a:lnTo>
                    <a:pt x="3492" y="6858"/>
                  </a:lnTo>
                  <a:lnTo>
                    <a:pt x="3886" y="7366"/>
                  </a:lnTo>
                  <a:lnTo>
                    <a:pt x="3886" y="7747"/>
                  </a:lnTo>
                  <a:lnTo>
                    <a:pt x="3492" y="7747"/>
                  </a:lnTo>
                  <a:lnTo>
                    <a:pt x="3492" y="8128"/>
                  </a:lnTo>
                  <a:lnTo>
                    <a:pt x="3886" y="8509"/>
                  </a:lnTo>
                  <a:lnTo>
                    <a:pt x="17272" y="8509"/>
                  </a:lnTo>
                  <a:lnTo>
                    <a:pt x="17272" y="6477"/>
                  </a:lnTo>
                  <a:close/>
                </a:path>
                <a:path w="27939" h="22225">
                  <a:moveTo>
                    <a:pt x="18059" y="8128"/>
                  </a:moveTo>
                  <a:lnTo>
                    <a:pt x="17665" y="8128"/>
                  </a:lnTo>
                  <a:lnTo>
                    <a:pt x="17272" y="8509"/>
                  </a:lnTo>
                  <a:lnTo>
                    <a:pt x="18059" y="8509"/>
                  </a:lnTo>
                  <a:lnTo>
                    <a:pt x="18059" y="8128"/>
                  </a:lnTo>
                  <a:close/>
                </a:path>
                <a:path w="27939" h="22225">
                  <a:moveTo>
                    <a:pt x="23876" y="4826"/>
                  </a:moveTo>
                  <a:lnTo>
                    <a:pt x="23291" y="4826"/>
                  </a:lnTo>
                  <a:lnTo>
                    <a:pt x="23291" y="6096"/>
                  </a:lnTo>
                  <a:lnTo>
                    <a:pt x="23685" y="6096"/>
                  </a:lnTo>
                  <a:lnTo>
                    <a:pt x="23291" y="6858"/>
                  </a:lnTo>
                  <a:lnTo>
                    <a:pt x="22910" y="7366"/>
                  </a:lnTo>
                  <a:lnTo>
                    <a:pt x="22910" y="7747"/>
                  </a:lnTo>
                  <a:lnTo>
                    <a:pt x="19418" y="7747"/>
                  </a:lnTo>
                  <a:lnTo>
                    <a:pt x="19024" y="8128"/>
                  </a:lnTo>
                  <a:lnTo>
                    <a:pt x="18440" y="8128"/>
                  </a:lnTo>
                  <a:lnTo>
                    <a:pt x="18059" y="8509"/>
                  </a:lnTo>
                  <a:lnTo>
                    <a:pt x="25044" y="8509"/>
                  </a:lnTo>
                  <a:lnTo>
                    <a:pt x="23876" y="7366"/>
                  </a:lnTo>
                  <a:lnTo>
                    <a:pt x="24269" y="7366"/>
                  </a:lnTo>
                  <a:lnTo>
                    <a:pt x="24269" y="6858"/>
                  </a:lnTo>
                  <a:lnTo>
                    <a:pt x="24650" y="6477"/>
                  </a:lnTo>
                  <a:lnTo>
                    <a:pt x="24269" y="6096"/>
                  </a:lnTo>
                  <a:lnTo>
                    <a:pt x="24269" y="4953"/>
                  </a:lnTo>
                  <a:lnTo>
                    <a:pt x="23876" y="4826"/>
                  </a:lnTo>
                  <a:close/>
                </a:path>
                <a:path w="27939" h="22225">
                  <a:moveTo>
                    <a:pt x="22136" y="6858"/>
                  </a:moveTo>
                  <a:lnTo>
                    <a:pt x="21742" y="6858"/>
                  </a:lnTo>
                  <a:lnTo>
                    <a:pt x="21742" y="7366"/>
                  </a:lnTo>
                  <a:lnTo>
                    <a:pt x="20193" y="7366"/>
                  </a:lnTo>
                  <a:lnTo>
                    <a:pt x="20193" y="7747"/>
                  </a:lnTo>
                  <a:lnTo>
                    <a:pt x="22910" y="7747"/>
                  </a:lnTo>
                  <a:lnTo>
                    <a:pt x="22136" y="6858"/>
                  </a:lnTo>
                  <a:close/>
                </a:path>
                <a:path w="27939" h="22225">
                  <a:moveTo>
                    <a:pt x="26200" y="7366"/>
                  </a:moveTo>
                  <a:lnTo>
                    <a:pt x="25819" y="7366"/>
                  </a:lnTo>
                  <a:lnTo>
                    <a:pt x="25819" y="7747"/>
                  </a:lnTo>
                  <a:lnTo>
                    <a:pt x="26200" y="7747"/>
                  </a:lnTo>
                  <a:lnTo>
                    <a:pt x="26200" y="7366"/>
                  </a:lnTo>
                  <a:close/>
                </a:path>
                <a:path w="27939" h="22225">
                  <a:moveTo>
                    <a:pt x="20967" y="6858"/>
                  </a:moveTo>
                  <a:lnTo>
                    <a:pt x="20967" y="7366"/>
                  </a:lnTo>
                  <a:lnTo>
                    <a:pt x="21361" y="7366"/>
                  </a:lnTo>
                  <a:lnTo>
                    <a:pt x="20967" y="6858"/>
                  </a:lnTo>
                  <a:close/>
                </a:path>
                <a:path w="27939" h="22225">
                  <a:moveTo>
                    <a:pt x="7188" y="3302"/>
                  </a:moveTo>
                  <a:lnTo>
                    <a:pt x="1168" y="3302"/>
                  </a:lnTo>
                  <a:lnTo>
                    <a:pt x="1168" y="3683"/>
                  </a:lnTo>
                  <a:lnTo>
                    <a:pt x="774" y="3683"/>
                  </a:lnTo>
                  <a:lnTo>
                    <a:pt x="774" y="4445"/>
                  </a:lnTo>
                  <a:lnTo>
                    <a:pt x="1562" y="4445"/>
                  </a:lnTo>
                  <a:lnTo>
                    <a:pt x="1562" y="4826"/>
                  </a:lnTo>
                  <a:lnTo>
                    <a:pt x="2336" y="4826"/>
                  </a:lnTo>
                  <a:lnTo>
                    <a:pt x="2336" y="4953"/>
                  </a:lnTo>
                  <a:lnTo>
                    <a:pt x="2717" y="5334"/>
                  </a:lnTo>
                  <a:lnTo>
                    <a:pt x="2336" y="5715"/>
                  </a:lnTo>
                  <a:lnTo>
                    <a:pt x="2336" y="6477"/>
                  </a:lnTo>
                  <a:lnTo>
                    <a:pt x="16497" y="6477"/>
                  </a:lnTo>
                  <a:lnTo>
                    <a:pt x="16116" y="6096"/>
                  </a:lnTo>
                  <a:lnTo>
                    <a:pt x="7962" y="6096"/>
                  </a:lnTo>
                  <a:lnTo>
                    <a:pt x="7962" y="4953"/>
                  </a:lnTo>
                  <a:lnTo>
                    <a:pt x="7569" y="4953"/>
                  </a:lnTo>
                  <a:lnTo>
                    <a:pt x="7569" y="4445"/>
                  </a:lnTo>
                  <a:lnTo>
                    <a:pt x="7188" y="3683"/>
                  </a:lnTo>
                  <a:lnTo>
                    <a:pt x="7188" y="3302"/>
                  </a:lnTo>
                  <a:close/>
                </a:path>
                <a:path w="27939" h="22225">
                  <a:moveTo>
                    <a:pt x="14566" y="4064"/>
                  </a:moveTo>
                  <a:lnTo>
                    <a:pt x="8737" y="4064"/>
                  </a:lnTo>
                  <a:lnTo>
                    <a:pt x="8737" y="4445"/>
                  </a:lnTo>
                  <a:lnTo>
                    <a:pt x="9131" y="4826"/>
                  </a:lnTo>
                  <a:lnTo>
                    <a:pt x="9131" y="6096"/>
                  </a:lnTo>
                  <a:lnTo>
                    <a:pt x="15722" y="6096"/>
                  </a:lnTo>
                  <a:lnTo>
                    <a:pt x="15722" y="5715"/>
                  </a:lnTo>
                  <a:lnTo>
                    <a:pt x="15341" y="5715"/>
                  </a:lnTo>
                  <a:lnTo>
                    <a:pt x="15722" y="5334"/>
                  </a:lnTo>
                  <a:lnTo>
                    <a:pt x="15341" y="5334"/>
                  </a:lnTo>
                  <a:lnTo>
                    <a:pt x="15341" y="4953"/>
                  </a:lnTo>
                  <a:lnTo>
                    <a:pt x="14947" y="4953"/>
                  </a:lnTo>
                  <a:lnTo>
                    <a:pt x="14947" y="4826"/>
                  </a:lnTo>
                  <a:lnTo>
                    <a:pt x="14566" y="4826"/>
                  </a:lnTo>
                  <a:lnTo>
                    <a:pt x="14566" y="4064"/>
                  </a:lnTo>
                  <a:close/>
                </a:path>
                <a:path w="27939" h="22225">
                  <a:moveTo>
                    <a:pt x="13982" y="0"/>
                  </a:moveTo>
                  <a:lnTo>
                    <a:pt x="13589" y="0"/>
                  </a:lnTo>
                  <a:lnTo>
                    <a:pt x="12814" y="127"/>
                  </a:lnTo>
                  <a:lnTo>
                    <a:pt x="12814" y="889"/>
                  </a:lnTo>
                  <a:lnTo>
                    <a:pt x="12420" y="1778"/>
                  </a:lnTo>
                  <a:lnTo>
                    <a:pt x="10871" y="1778"/>
                  </a:lnTo>
                  <a:lnTo>
                    <a:pt x="10871" y="2921"/>
                  </a:lnTo>
                  <a:lnTo>
                    <a:pt x="10490" y="3302"/>
                  </a:lnTo>
                  <a:lnTo>
                    <a:pt x="10096" y="3302"/>
                  </a:lnTo>
                  <a:lnTo>
                    <a:pt x="10096" y="3683"/>
                  </a:lnTo>
                  <a:lnTo>
                    <a:pt x="9702" y="3683"/>
                  </a:lnTo>
                  <a:lnTo>
                    <a:pt x="9702" y="4064"/>
                  </a:lnTo>
                  <a:lnTo>
                    <a:pt x="14947" y="4064"/>
                  </a:lnTo>
                  <a:lnTo>
                    <a:pt x="14566" y="3683"/>
                  </a:lnTo>
                  <a:lnTo>
                    <a:pt x="14566" y="3302"/>
                  </a:lnTo>
                  <a:lnTo>
                    <a:pt x="14173" y="2921"/>
                  </a:lnTo>
                  <a:lnTo>
                    <a:pt x="14173" y="127"/>
                  </a:lnTo>
                  <a:lnTo>
                    <a:pt x="13982" y="127"/>
                  </a:lnTo>
                  <a:lnTo>
                    <a:pt x="13982" y="0"/>
                  </a:lnTo>
                  <a:close/>
                </a:path>
                <a:path w="27939" h="22225">
                  <a:moveTo>
                    <a:pt x="3886" y="508"/>
                  </a:moveTo>
                  <a:lnTo>
                    <a:pt x="3886" y="1270"/>
                  </a:lnTo>
                  <a:lnTo>
                    <a:pt x="3492" y="1270"/>
                  </a:lnTo>
                  <a:lnTo>
                    <a:pt x="3492" y="1778"/>
                  </a:lnTo>
                  <a:lnTo>
                    <a:pt x="1943" y="1778"/>
                  </a:lnTo>
                  <a:lnTo>
                    <a:pt x="1943" y="3302"/>
                  </a:lnTo>
                  <a:lnTo>
                    <a:pt x="5626" y="3302"/>
                  </a:lnTo>
                  <a:lnTo>
                    <a:pt x="5626" y="2921"/>
                  </a:lnTo>
                  <a:lnTo>
                    <a:pt x="4851" y="2921"/>
                  </a:lnTo>
                  <a:lnTo>
                    <a:pt x="4660" y="2540"/>
                  </a:lnTo>
                  <a:lnTo>
                    <a:pt x="4660" y="1270"/>
                  </a:lnTo>
                  <a:lnTo>
                    <a:pt x="4851" y="889"/>
                  </a:lnTo>
                  <a:lnTo>
                    <a:pt x="4267" y="889"/>
                  </a:lnTo>
                  <a:lnTo>
                    <a:pt x="3886" y="508"/>
                  </a:lnTo>
                  <a:close/>
                </a:path>
                <a:path w="27939" h="22225">
                  <a:moveTo>
                    <a:pt x="5245" y="2540"/>
                  </a:moveTo>
                  <a:lnTo>
                    <a:pt x="4851" y="2540"/>
                  </a:lnTo>
                  <a:lnTo>
                    <a:pt x="4851" y="2921"/>
                  </a:lnTo>
                  <a:lnTo>
                    <a:pt x="5245" y="2921"/>
                  </a:lnTo>
                  <a:lnTo>
                    <a:pt x="5245" y="2540"/>
                  </a:lnTo>
                  <a:close/>
                </a:path>
                <a:path w="27939" h="22225">
                  <a:moveTo>
                    <a:pt x="2717" y="1270"/>
                  </a:moveTo>
                  <a:lnTo>
                    <a:pt x="2336" y="1778"/>
                  </a:lnTo>
                  <a:lnTo>
                    <a:pt x="2717" y="1778"/>
                  </a:lnTo>
                  <a:lnTo>
                    <a:pt x="2717" y="1270"/>
                  </a:lnTo>
                  <a:close/>
                </a:path>
                <a:path w="27939" h="22225">
                  <a:moveTo>
                    <a:pt x="12039" y="1270"/>
                  </a:moveTo>
                  <a:lnTo>
                    <a:pt x="11645" y="1270"/>
                  </a:lnTo>
                  <a:lnTo>
                    <a:pt x="11264" y="1778"/>
                  </a:lnTo>
                  <a:lnTo>
                    <a:pt x="12420" y="1778"/>
                  </a:lnTo>
                  <a:lnTo>
                    <a:pt x="12039" y="127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7" name="object 3447"/>
            <p:cNvSpPr/>
            <p:nvPr/>
          </p:nvSpPr>
          <p:spPr>
            <a:xfrm>
              <a:off x="4430510" y="2216131"/>
              <a:ext cx="27940" cy="22225"/>
            </a:xfrm>
            <a:custGeom>
              <a:avLst/>
              <a:gdLst/>
              <a:ahLst/>
              <a:cxnLst/>
              <a:rect l="l" t="t" r="r" b="b"/>
              <a:pathLst>
                <a:path w="27939" h="22225">
                  <a:moveTo>
                    <a:pt x="4660" y="1346"/>
                  </a:moveTo>
                  <a:lnTo>
                    <a:pt x="4660" y="2120"/>
                  </a:lnTo>
                  <a:lnTo>
                    <a:pt x="4660" y="2501"/>
                  </a:lnTo>
                  <a:lnTo>
                    <a:pt x="4851" y="2895"/>
                  </a:lnTo>
                  <a:lnTo>
                    <a:pt x="4851" y="2501"/>
                  </a:lnTo>
                  <a:lnTo>
                    <a:pt x="5245" y="2501"/>
                  </a:lnTo>
                  <a:lnTo>
                    <a:pt x="5245" y="2895"/>
                  </a:lnTo>
                  <a:lnTo>
                    <a:pt x="5626" y="2895"/>
                  </a:lnTo>
                  <a:lnTo>
                    <a:pt x="5626" y="3276"/>
                  </a:lnTo>
                  <a:lnTo>
                    <a:pt x="6019" y="3276"/>
                  </a:lnTo>
                  <a:lnTo>
                    <a:pt x="6413" y="3276"/>
                  </a:lnTo>
                  <a:lnTo>
                    <a:pt x="6794" y="3276"/>
                  </a:lnTo>
                  <a:lnTo>
                    <a:pt x="7188" y="3276"/>
                  </a:lnTo>
                  <a:lnTo>
                    <a:pt x="7188" y="3657"/>
                  </a:lnTo>
                  <a:lnTo>
                    <a:pt x="7569" y="4432"/>
                  </a:lnTo>
                  <a:lnTo>
                    <a:pt x="7569" y="4813"/>
                  </a:lnTo>
                  <a:lnTo>
                    <a:pt x="7569" y="5016"/>
                  </a:lnTo>
                  <a:lnTo>
                    <a:pt x="7962" y="5016"/>
                  </a:lnTo>
                  <a:lnTo>
                    <a:pt x="7962" y="5397"/>
                  </a:lnTo>
                  <a:lnTo>
                    <a:pt x="7962" y="5778"/>
                  </a:lnTo>
                  <a:lnTo>
                    <a:pt x="7962" y="6172"/>
                  </a:lnTo>
                  <a:lnTo>
                    <a:pt x="8737" y="6172"/>
                  </a:lnTo>
                  <a:lnTo>
                    <a:pt x="9131" y="6172"/>
                  </a:lnTo>
                  <a:lnTo>
                    <a:pt x="9131" y="5778"/>
                  </a:lnTo>
                  <a:lnTo>
                    <a:pt x="9131" y="5397"/>
                  </a:lnTo>
                  <a:lnTo>
                    <a:pt x="9131" y="5016"/>
                  </a:lnTo>
                  <a:lnTo>
                    <a:pt x="9131" y="4813"/>
                  </a:lnTo>
                  <a:lnTo>
                    <a:pt x="8737" y="4432"/>
                  </a:lnTo>
                  <a:lnTo>
                    <a:pt x="8737" y="4051"/>
                  </a:lnTo>
                  <a:lnTo>
                    <a:pt x="9131" y="4051"/>
                  </a:lnTo>
                  <a:lnTo>
                    <a:pt x="9131" y="3657"/>
                  </a:lnTo>
                  <a:lnTo>
                    <a:pt x="9131" y="4051"/>
                  </a:lnTo>
                  <a:lnTo>
                    <a:pt x="9512" y="4051"/>
                  </a:lnTo>
                  <a:lnTo>
                    <a:pt x="9702" y="4051"/>
                  </a:lnTo>
                  <a:lnTo>
                    <a:pt x="9702" y="3657"/>
                  </a:lnTo>
                  <a:lnTo>
                    <a:pt x="10096" y="3657"/>
                  </a:lnTo>
                  <a:lnTo>
                    <a:pt x="10096" y="3276"/>
                  </a:lnTo>
                  <a:lnTo>
                    <a:pt x="10490" y="3276"/>
                  </a:lnTo>
                  <a:lnTo>
                    <a:pt x="10871" y="2895"/>
                  </a:lnTo>
                  <a:lnTo>
                    <a:pt x="10871" y="2501"/>
                  </a:lnTo>
                  <a:lnTo>
                    <a:pt x="10871" y="2120"/>
                  </a:lnTo>
                  <a:lnTo>
                    <a:pt x="10871" y="1727"/>
                  </a:lnTo>
                  <a:lnTo>
                    <a:pt x="11264" y="1727"/>
                  </a:lnTo>
                  <a:lnTo>
                    <a:pt x="11645" y="1346"/>
                  </a:lnTo>
                  <a:lnTo>
                    <a:pt x="12039" y="1346"/>
                  </a:lnTo>
                  <a:lnTo>
                    <a:pt x="12420" y="1727"/>
                  </a:lnTo>
                  <a:lnTo>
                    <a:pt x="12814" y="965"/>
                  </a:lnTo>
                  <a:lnTo>
                    <a:pt x="12814" y="571"/>
                  </a:lnTo>
                  <a:lnTo>
                    <a:pt x="12814" y="190"/>
                  </a:lnTo>
                  <a:lnTo>
                    <a:pt x="13589" y="0"/>
                  </a:lnTo>
                  <a:lnTo>
                    <a:pt x="13982" y="0"/>
                  </a:lnTo>
                  <a:lnTo>
                    <a:pt x="13982" y="190"/>
                  </a:lnTo>
                  <a:lnTo>
                    <a:pt x="14173" y="190"/>
                  </a:lnTo>
                  <a:lnTo>
                    <a:pt x="14173" y="2895"/>
                  </a:lnTo>
                  <a:lnTo>
                    <a:pt x="14566" y="3276"/>
                  </a:lnTo>
                  <a:lnTo>
                    <a:pt x="14566" y="3657"/>
                  </a:lnTo>
                  <a:lnTo>
                    <a:pt x="14947" y="4051"/>
                  </a:lnTo>
                  <a:lnTo>
                    <a:pt x="14566" y="4051"/>
                  </a:lnTo>
                  <a:lnTo>
                    <a:pt x="14566" y="4432"/>
                  </a:lnTo>
                  <a:lnTo>
                    <a:pt x="14566" y="4813"/>
                  </a:lnTo>
                  <a:lnTo>
                    <a:pt x="14947" y="4813"/>
                  </a:lnTo>
                  <a:lnTo>
                    <a:pt x="14947" y="5016"/>
                  </a:lnTo>
                  <a:lnTo>
                    <a:pt x="15341" y="5016"/>
                  </a:lnTo>
                  <a:lnTo>
                    <a:pt x="15341" y="5397"/>
                  </a:lnTo>
                  <a:lnTo>
                    <a:pt x="15722" y="5397"/>
                  </a:lnTo>
                  <a:lnTo>
                    <a:pt x="15341" y="5778"/>
                  </a:lnTo>
                  <a:lnTo>
                    <a:pt x="15722" y="5778"/>
                  </a:lnTo>
                  <a:lnTo>
                    <a:pt x="15722" y="6172"/>
                  </a:lnTo>
                  <a:lnTo>
                    <a:pt x="16116" y="6172"/>
                  </a:lnTo>
                  <a:lnTo>
                    <a:pt x="16497" y="6553"/>
                  </a:lnTo>
                  <a:lnTo>
                    <a:pt x="16891" y="6553"/>
                  </a:lnTo>
                  <a:lnTo>
                    <a:pt x="17272" y="6553"/>
                  </a:lnTo>
                  <a:lnTo>
                    <a:pt x="17272" y="6934"/>
                  </a:lnTo>
                  <a:lnTo>
                    <a:pt x="17272" y="7327"/>
                  </a:lnTo>
                  <a:lnTo>
                    <a:pt x="17272" y="7708"/>
                  </a:lnTo>
                  <a:lnTo>
                    <a:pt x="17272" y="8089"/>
                  </a:lnTo>
                  <a:lnTo>
                    <a:pt x="17272" y="8483"/>
                  </a:lnTo>
                  <a:lnTo>
                    <a:pt x="17665" y="8089"/>
                  </a:lnTo>
                  <a:lnTo>
                    <a:pt x="18059" y="8089"/>
                  </a:lnTo>
                  <a:lnTo>
                    <a:pt x="18059" y="8483"/>
                  </a:lnTo>
                  <a:lnTo>
                    <a:pt x="18440" y="8089"/>
                  </a:lnTo>
                  <a:lnTo>
                    <a:pt x="18834" y="8089"/>
                  </a:lnTo>
                  <a:lnTo>
                    <a:pt x="19024" y="8089"/>
                  </a:lnTo>
                  <a:lnTo>
                    <a:pt x="19418" y="7708"/>
                  </a:lnTo>
                  <a:lnTo>
                    <a:pt x="19799" y="7708"/>
                  </a:lnTo>
                  <a:lnTo>
                    <a:pt x="20193" y="7708"/>
                  </a:lnTo>
                  <a:lnTo>
                    <a:pt x="20193" y="7327"/>
                  </a:lnTo>
                  <a:lnTo>
                    <a:pt x="20574" y="7327"/>
                  </a:lnTo>
                  <a:lnTo>
                    <a:pt x="20967" y="7327"/>
                  </a:lnTo>
                  <a:lnTo>
                    <a:pt x="20967" y="6934"/>
                  </a:lnTo>
                  <a:lnTo>
                    <a:pt x="21361" y="7327"/>
                  </a:lnTo>
                  <a:lnTo>
                    <a:pt x="21742" y="7327"/>
                  </a:lnTo>
                  <a:lnTo>
                    <a:pt x="21742" y="6934"/>
                  </a:lnTo>
                  <a:lnTo>
                    <a:pt x="22136" y="6934"/>
                  </a:lnTo>
                  <a:lnTo>
                    <a:pt x="22517" y="7327"/>
                  </a:lnTo>
                  <a:lnTo>
                    <a:pt x="22910" y="7708"/>
                  </a:lnTo>
                  <a:lnTo>
                    <a:pt x="22910" y="7327"/>
                  </a:lnTo>
                  <a:lnTo>
                    <a:pt x="23291" y="6934"/>
                  </a:lnTo>
                  <a:lnTo>
                    <a:pt x="23685" y="6172"/>
                  </a:lnTo>
                  <a:lnTo>
                    <a:pt x="23291" y="6172"/>
                  </a:lnTo>
                  <a:lnTo>
                    <a:pt x="23291" y="5778"/>
                  </a:lnTo>
                  <a:lnTo>
                    <a:pt x="22910" y="5778"/>
                  </a:lnTo>
                  <a:lnTo>
                    <a:pt x="23291" y="5778"/>
                  </a:lnTo>
                  <a:lnTo>
                    <a:pt x="23291" y="5397"/>
                  </a:lnTo>
                  <a:lnTo>
                    <a:pt x="23291" y="5016"/>
                  </a:lnTo>
                  <a:lnTo>
                    <a:pt x="23291" y="4813"/>
                  </a:lnTo>
                  <a:lnTo>
                    <a:pt x="23685" y="4813"/>
                  </a:lnTo>
                  <a:lnTo>
                    <a:pt x="23876" y="4813"/>
                  </a:lnTo>
                  <a:lnTo>
                    <a:pt x="24269" y="5016"/>
                  </a:lnTo>
                  <a:lnTo>
                    <a:pt x="24269" y="5397"/>
                  </a:lnTo>
                  <a:lnTo>
                    <a:pt x="24269" y="5778"/>
                  </a:lnTo>
                  <a:lnTo>
                    <a:pt x="24269" y="6172"/>
                  </a:lnTo>
                  <a:lnTo>
                    <a:pt x="24650" y="6553"/>
                  </a:lnTo>
                  <a:lnTo>
                    <a:pt x="24269" y="6934"/>
                  </a:lnTo>
                  <a:lnTo>
                    <a:pt x="24269" y="7327"/>
                  </a:lnTo>
                  <a:lnTo>
                    <a:pt x="23876" y="7327"/>
                  </a:lnTo>
                  <a:lnTo>
                    <a:pt x="24269" y="7708"/>
                  </a:lnTo>
                  <a:lnTo>
                    <a:pt x="25044" y="8483"/>
                  </a:lnTo>
                  <a:lnTo>
                    <a:pt x="25425" y="8483"/>
                  </a:lnTo>
                  <a:lnTo>
                    <a:pt x="25425" y="8089"/>
                  </a:lnTo>
                  <a:lnTo>
                    <a:pt x="25819" y="7708"/>
                  </a:lnTo>
                  <a:lnTo>
                    <a:pt x="25819" y="7327"/>
                  </a:lnTo>
                  <a:lnTo>
                    <a:pt x="26200" y="7327"/>
                  </a:lnTo>
                  <a:lnTo>
                    <a:pt x="26200" y="7708"/>
                  </a:lnTo>
                  <a:lnTo>
                    <a:pt x="25819" y="7708"/>
                  </a:lnTo>
                  <a:lnTo>
                    <a:pt x="25819" y="8089"/>
                  </a:lnTo>
                  <a:lnTo>
                    <a:pt x="26200" y="8483"/>
                  </a:lnTo>
                  <a:lnTo>
                    <a:pt x="26200" y="8864"/>
                  </a:lnTo>
                  <a:lnTo>
                    <a:pt x="26593" y="8864"/>
                  </a:lnTo>
                  <a:lnTo>
                    <a:pt x="26593" y="9258"/>
                  </a:lnTo>
                  <a:lnTo>
                    <a:pt x="26987" y="9258"/>
                  </a:lnTo>
                  <a:lnTo>
                    <a:pt x="27368" y="9258"/>
                  </a:lnTo>
                  <a:lnTo>
                    <a:pt x="27368" y="9639"/>
                  </a:lnTo>
                  <a:lnTo>
                    <a:pt x="27368" y="9829"/>
                  </a:lnTo>
                  <a:lnTo>
                    <a:pt x="26987" y="9829"/>
                  </a:lnTo>
                  <a:lnTo>
                    <a:pt x="26987" y="10223"/>
                  </a:lnTo>
                  <a:lnTo>
                    <a:pt x="26593" y="10223"/>
                  </a:lnTo>
                  <a:lnTo>
                    <a:pt x="26200" y="10223"/>
                  </a:lnTo>
                  <a:lnTo>
                    <a:pt x="26200" y="10604"/>
                  </a:lnTo>
                  <a:lnTo>
                    <a:pt x="25819" y="10985"/>
                  </a:lnTo>
                  <a:lnTo>
                    <a:pt x="25819" y="11379"/>
                  </a:lnTo>
                  <a:lnTo>
                    <a:pt x="25819" y="11760"/>
                  </a:lnTo>
                  <a:lnTo>
                    <a:pt x="25819" y="12141"/>
                  </a:lnTo>
                  <a:lnTo>
                    <a:pt x="25819" y="12534"/>
                  </a:lnTo>
                  <a:lnTo>
                    <a:pt x="25425" y="12534"/>
                  </a:lnTo>
                  <a:lnTo>
                    <a:pt x="25425" y="12915"/>
                  </a:lnTo>
                  <a:lnTo>
                    <a:pt x="25425" y="13296"/>
                  </a:lnTo>
                  <a:lnTo>
                    <a:pt x="25044" y="13690"/>
                  </a:lnTo>
                  <a:lnTo>
                    <a:pt x="25044" y="14071"/>
                  </a:lnTo>
                  <a:lnTo>
                    <a:pt x="25044" y="14465"/>
                  </a:lnTo>
                  <a:lnTo>
                    <a:pt x="25044" y="14655"/>
                  </a:lnTo>
                  <a:lnTo>
                    <a:pt x="25044" y="15430"/>
                  </a:lnTo>
                  <a:lnTo>
                    <a:pt x="24650" y="15811"/>
                  </a:lnTo>
                  <a:lnTo>
                    <a:pt x="24650" y="16192"/>
                  </a:lnTo>
                  <a:lnTo>
                    <a:pt x="25044" y="16192"/>
                  </a:lnTo>
                  <a:lnTo>
                    <a:pt x="24650" y="16192"/>
                  </a:lnTo>
                  <a:lnTo>
                    <a:pt x="24269" y="16586"/>
                  </a:lnTo>
                  <a:lnTo>
                    <a:pt x="23876" y="16586"/>
                  </a:lnTo>
                  <a:lnTo>
                    <a:pt x="23685" y="16586"/>
                  </a:lnTo>
                  <a:lnTo>
                    <a:pt x="23685" y="16967"/>
                  </a:lnTo>
                  <a:lnTo>
                    <a:pt x="23685" y="17348"/>
                  </a:lnTo>
                  <a:lnTo>
                    <a:pt x="23685" y="17741"/>
                  </a:lnTo>
                  <a:lnTo>
                    <a:pt x="23291" y="17741"/>
                  </a:lnTo>
                  <a:lnTo>
                    <a:pt x="23291" y="18122"/>
                  </a:lnTo>
                  <a:lnTo>
                    <a:pt x="22910" y="18503"/>
                  </a:lnTo>
                  <a:lnTo>
                    <a:pt x="22517" y="18503"/>
                  </a:lnTo>
                  <a:lnTo>
                    <a:pt x="22517" y="18897"/>
                  </a:lnTo>
                  <a:lnTo>
                    <a:pt x="22136" y="18897"/>
                  </a:lnTo>
                  <a:lnTo>
                    <a:pt x="22136" y="19278"/>
                  </a:lnTo>
                  <a:lnTo>
                    <a:pt x="22136" y="19469"/>
                  </a:lnTo>
                  <a:lnTo>
                    <a:pt x="22136" y="19862"/>
                  </a:lnTo>
                  <a:lnTo>
                    <a:pt x="21742" y="19862"/>
                  </a:lnTo>
                  <a:lnTo>
                    <a:pt x="21742" y="20243"/>
                  </a:lnTo>
                  <a:lnTo>
                    <a:pt x="21742" y="20624"/>
                  </a:lnTo>
                  <a:lnTo>
                    <a:pt x="21361" y="20624"/>
                  </a:lnTo>
                  <a:lnTo>
                    <a:pt x="21361" y="21018"/>
                  </a:lnTo>
                  <a:lnTo>
                    <a:pt x="20967" y="21018"/>
                  </a:lnTo>
                  <a:lnTo>
                    <a:pt x="20967" y="21399"/>
                  </a:lnTo>
                  <a:lnTo>
                    <a:pt x="20574" y="21399"/>
                  </a:lnTo>
                  <a:lnTo>
                    <a:pt x="20193" y="21793"/>
                  </a:lnTo>
                  <a:lnTo>
                    <a:pt x="19799" y="21399"/>
                  </a:lnTo>
                  <a:lnTo>
                    <a:pt x="19418" y="21018"/>
                  </a:lnTo>
                  <a:lnTo>
                    <a:pt x="19024" y="21018"/>
                  </a:lnTo>
                  <a:lnTo>
                    <a:pt x="19024" y="20624"/>
                  </a:lnTo>
                  <a:lnTo>
                    <a:pt x="18834" y="20624"/>
                  </a:lnTo>
                  <a:lnTo>
                    <a:pt x="18834" y="20243"/>
                  </a:lnTo>
                  <a:lnTo>
                    <a:pt x="18834" y="19862"/>
                  </a:lnTo>
                  <a:lnTo>
                    <a:pt x="18440" y="19862"/>
                  </a:lnTo>
                  <a:lnTo>
                    <a:pt x="18440" y="19469"/>
                  </a:lnTo>
                  <a:lnTo>
                    <a:pt x="18834" y="19469"/>
                  </a:lnTo>
                  <a:lnTo>
                    <a:pt x="18440" y="19469"/>
                  </a:lnTo>
                  <a:lnTo>
                    <a:pt x="18440" y="19278"/>
                  </a:lnTo>
                  <a:lnTo>
                    <a:pt x="18059" y="19278"/>
                  </a:lnTo>
                  <a:lnTo>
                    <a:pt x="18059" y="18897"/>
                  </a:lnTo>
                  <a:lnTo>
                    <a:pt x="17665" y="18503"/>
                  </a:lnTo>
                  <a:lnTo>
                    <a:pt x="17272" y="18122"/>
                  </a:lnTo>
                  <a:lnTo>
                    <a:pt x="17272" y="17741"/>
                  </a:lnTo>
                  <a:lnTo>
                    <a:pt x="16891" y="17741"/>
                  </a:lnTo>
                  <a:lnTo>
                    <a:pt x="16891" y="17348"/>
                  </a:lnTo>
                  <a:lnTo>
                    <a:pt x="17272" y="17348"/>
                  </a:lnTo>
                  <a:lnTo>
                    <a:pt x="16891" y="16967"/>
                  </a:lnTo>
                  <a:lnTo>
                    <a:pt x="16497" y="16967"/>
                  </a:lnTo>
                  <a:lnTo>
                    <a:pt x="16497" y="16586"/>
                  </a:lnTo>
                  <a:lnTo>
                    <a:pt x="16497" y="16192"/>
                  </a:lnTo>
                  <a:lnTo>
                    <a:pt x="16116" y="16192"/>
                  </a:lnTo>
                  <a:lnTo>
                    <a:pt x="16116" y="15811"/>
                  </a:lnTo>
                  <a:lnTo>
                    <a:pt x="16116" y="16192"/>
                  </a:lnTo>
                  <a:lnTo>
                    <a:pt x="15722" y="16192"/>
                  </a:lnTo>
                  <a:lnTo>
                    <a:pt x="15722" y="15811"/>
                  </a:lnTo>
                  <a:lnTo>
                    <a:pt x="15341" y="15811"/>
                  </a:lnTo>
                  <a:lnTo>
                    <a:pt x="15341" y="15430"/>
                  </a:lnTo>
                  <a:lnTo>
                    <a:pt x="15341" y="15036"/>
                  </a:lnTo>
                  <a:lnTo>
                    <a:pt x="14947" y="14655"/>
                  </a:lnTo>
                  <a:lnTo>
                    <a:pt x="15341" y="14655"/>
                  </a:lnTo>
                  <a:lnTo>
                    <a:pt x="15722" y="14655"/>
                  </a:lnTo>
                  <a:lnTo>
                    <a:pt x="15722" y="14465"/>
                  </a:lnTo>
                  <a:lnTo>
                    <a:pt x="16116" y="14071"/>
                  </a:lnTo>
                  <a:lnTo>
                    <a:pt x="16116" y="13690"/>
                  </a:lnTo>
                  <a:lnTo>
                    <a:pt x="16116" y="13296"/>
                  </a:lnTo>
                  <a:lnTo>
                    <a:pt x="16116" y="13690"/>
                  </a:lnTo>
                  <a:lnTo>
                    <a:pt x="15722" y="13690"/>
                  </a:lnTo>
                  <a:lnTo>
                    <a:pt x="15722" y="13296"/>
                  </a:lnTo>
                  <a:lnTo>
                    <a:pt x="15341" y="13296"/>
                  </a:lnTo>
                  <a:lnTo>
                    <a:pt x="15341" y="13690"/>
                  </a:lnTo>
                  <a:lnTo>
                    <a:pt x="15341" y="13296"/>
                  </a:lnTo>
                  <a:lnTo>
                    <a:pt x="14947" y="13296"/>
                  </a:lnTo>
                  <a:lnTo>
                    <a:pt x="14947" y="13690"/>
                  </a:lnTo>
                  <a:lnTo>
                    <a:pt x="14947" y="13296"/>
                  </a:lnTo>
                  <a:lnTo>
                    <a:pt x="14566" y="13296"/>
                  </a:lnTo>
                  <a:lnTo>
                    <a:pt x="14566" y="13690"/>
                  </a:lnTo>
                  <a:lnTo>
                    <a:pt x="14173" y="13690"/>
                  </a:lnTo>
                  <a:lnTo>
                    <a:pt x="13982" y="13690"/>
                  </a:lnTo>
                  <a:lnTo>
                    <a:pt x="13589" y="13690"/>
                  </a:lnTo>
                  <a:lnTo>
                    <a:pt x="13195" y="13690"/>
                  </a:lnTo>
                  <a:lnTo>
                    <a:pt x="13195" y="14071"/>
                  </a:lnTo>
                  <a:lnTo>
                    <a:pt x="12814" y="14071"/>
                  </a:lnTo>
                  <a:lnTo>
                    <a:pt x="12814" y="14465"/>
                  </a:lnTo>
                  <a:lnTo>
                    <a:pt x="12420" y="14465"/>
                  </a:lnTo>
                  <a:lnTo>
                    <a:pt x="12420" y="16192"/>
                  </a:lnTo>
                  <a:lnTo>
                    <a:pt x="12814" y="16967"/>
                  </a:lnTo>
                  <a:lnTo>
                    <a:pt x="12814" y="17348"/>
                  </a:lnTo>
                  <a:lnTo>
                    <a:pt x="12814" y="17741"/>
                  </a:lnTo>
                  <a:lnTo>
                    <a:pt x="13195" y="17741"/>
                  </a:lnTo>
                  <a:lnTo>
                    <a:pt x="13195" y="18122"/>
                  </a:lnTo>
                  <a:lnTo>
                    <a:pt x="12814" y="18122"/>
                  </a:lnTo>
                  <a:lnTo>
                    <a:pt x="12814" y="17741"/>
                  </a:lnTo>
                  <a:lnTo>
                    <a:pt x="12420" y="17741"/>
                  </a:lnTo>
                  <a:lnTo>
                    <a:pt x="12420" y="18122"/>
                  </a:lnTo>
                  <a:lnTo>
                    <a:pt x="12039" y="18122"/>
                  </a:lnTo>
                  <a:lnTo>
                    <a:pt x="12039" y="18503"/>
                  </a:lnTo>
                  <a:lnTo>
                    <a:pt x="12039" y="18122"/>
                  </a:lnTo>
                  <a:lnTo>
                    <a:pt x="11645" y="18122"/>
                  </a:lnTo>
                  <a:lnTo>
                    <a:pt x="11645" y="17741"/>
                  </a:lnTo>
                  <a:lnTo>
                    <a:pt x="11264" y="17348"/>
                  </a:lnTo>
                  <a:lnTo>
                    <a:pt x="11264" y="16967"/>
                  </a:lnTo>
                  <a:lnTo>
                    <a:pt x="11264" y="16586"/>
                  </a:lnTo>
                  <a:lnTo>
                    <a:pt x="11264" y="16192"/>
                  </a:lnTo>
                  <a:lnTo>
                    <a:pt x="11264" y="15811"/>
                  </a:lnTo>
                  <a:lnTo>
                    <a:pt x="10871" y="15811"/>
                  </a:lnTo>
                  <a:lnTo>
                    <a:pt x="10871" y="15430"/>
                  </a:lnTo>
                  <a:lnTo>
                    <a:pt x="10871" y="15036"/>
                  </a:lnTo>
                  <a:lnTo>
                    <a:pt x="10490" y="15036"/>
                  </a:lnTo>
                  <a:lnTo>
                    <a:pt x="10096" y="15036"/>
                  </a:lnTo>
                  <a:lnTo>
                    <a:pt x="10096" y="14655"/>
                  </a:lnTo>
                  <a:lnTo>
                    <a:pt x="9702" y="14655"/>
                  </a:lnTo>
                  <a:lnTo>
                    <a:pt x="9512" y="14655"/>
                  </a:lnTo>
                  <a:lnTo>
                    <a:pt x="9131" y="14655"/>
                  </a:lnTo>
                  <a:lnTo>
                    <a:pt x="9131" y="14465"/>
                  </a:lnTo>
                  <a:lnTo>
                    <a:pt x="8737" y="14465"/>
                  </a:lnTo>
                  <a:lnTo>
                    <a:pt x="8737" y="14071"/>
                  </a:lnTo>
                  <a:lnTo>
                    <a:pt x="8737" y="13690"/>
                  </a:lnTo>
                  <a:lnTo>
                    <a:pt x="8737" y="13296"/>
                  </a:lnTo>
                  <a:lnTo>
                    <a:pt x="8737" y="12915"/>
                  </a:lnTo>
                  <a:lnTo>
                    <a:pt x="8737" y="12534"/>
                  </a:lnTo>
                  <a:lnTo>
                    <a:pt x="8356" y="12141"/>
                  </a:lnTo>
                  <a:lnTo>
                    <a:pt x="8356" y="11760"/>
                  </a:lnTo>
                  <a:lnTo>
                    <a:pt x="8356" y="11379"/>
                  </a:lnTo>
                  <a:lnTo>
                    <a:pt x="8356" y="10985"/>
                  </a:lnTo>
                  <a:lnTo>
                    <a:pt x="8737" y="10604"/>
                  </a:lnTo>
                  <a:lnTo>
                    <a:pt x="8737" y="10223"/>
                  </a:lnTo>
                  <a:lnTo>
                    <a:pt x="8356" y="10223"/>
                  </a:lnTo>
                  <a:lnTo>
                    <a:pt x="7962" y="10223"/>
                  </a:lnTo>
                  <a:lnTo>
                    <a:pt x="7569" y="10223"/>
                  </a:lnTo>
                  <a:lnTo>
                    <a:pt x="7569" y="10604"/>
                  </a:lnTo>
                  <a:lnTo>
                    <a:pt x="7188" y="10604"/>
                  </a:lnTo>
                  <a:lnTo>
                    <a:pt x="6794" y="10604"/>
                  </a:lnTo>
                  <a:lnTo>
                    <a:pt x="6794" y="10985"/>
                  </a:lnTo>
                  <a:lnTo>
                    <a:pt x="6794" y="11379"/>
                  </a:lnTo>
                  <a:lnTo>
                    <a:pt x="6413" y="11379"/>
                  </a:lnTo>
                  <a:lnTo>
                    <a:pt x="6019" y="11379"/>
                  </a:lnTo>
                  <a:lnTo>
                    <a:pt x="5626" y="10985"/>
                  </a:lnTo>
                  <a:lnTo>
                    <a:pt x="5626" y="10604"/>
                  </a:lnTo>
                  <a:lnTo>
                    <a:pt x="5245" y="10985"/>
                  </a:lnTo>
                  <a:lnTo>
                    <a:pt x="5245" y="11379"/>
                  </a:lnTo>
                  <a:lnTo>
                    <a:pt x="5245" y="11760"/>
                  </a:lnTo>
                  <a:lnTo>
                    <a:pt x="5245" y="12141"/>
                  </a:lnTo>
                  <a:lnTo>
                    <a:pt x="4851" y="12141"/>
                  </a:lnTo>
                  <a:lnTo>
                    <a:pt x="4851" y="12534"/>
                  </a:lnTo>
                  <a:lnTo>
                    <a:pt x="4851" y="12915"/>
                  </a:lnTo>
                  <a:lnTo>
                    <a:pt x="4660" y="13296"/>
                  </a:lnTo>
                  <a:lnTo>
                    <a:pt x="4660" y="13690"/>
                  </a:lnTo>
                  <a:lnTo>
                    <a:pt x="4660" y="14071"/>
                  </a:lnTo>
                  <a:lnTo>
                    <a:pt x="4267" y="14655"/>
                  </a:lnTo>
                  <a:lnTo>
                    <a:pt x="4267" y="15036"/>
                  </a:lnTo>
                  <a:lnTo>
                    <a:pt x="4267" y="14655"/>
                  </a:lnTo>
                  <a:lnTo>
                    <a:pt x="3886" y="14655"/>
                  </a:lnTo>
                  <a:lnTo>
                    <a:pt x="3492" y="14655"/>
                  </a:lnTo>
                  <a:lnTo>
                    <a:pt x="3492" y="14465"/>
                  </a:lnTo>
                  <a:lnTo>
                    <a:pt x="3492" y="14655"/>
                  </a:lnTo>
                  <a:lnTo>
                    <a:pt x="3492" y="14465"/>
                  </a:lnTo>
                  <a:lnTo>
                    <a:pt x="3492" y="14655"/>
                  </a:lnTo>
                  <a:lnTo>
                    <a:pt x="3492" y="14465"/>
                  </a:lnTo>
                  <a:lnTo>
                    <a:pt x="3111" y="14655"/>
                  </a:lnTo>
                  <a:lnTo>
                    <a:pt x="3111" y="14465"/>
                  </a:lnTo>
                  <a:lnTo>
                    <a:pt x="2717" y="14465"/>
                  </a:lnTo>
                  <a:lnTo>
                    <a:pt x="2717" y="14071"/>
                  </a:lnTo>
                  <a:lnTo>
                    <a:pt x="2336" y="14071"/>
                  </a:lnTo>
                  <a:lnTo>
                    <a:pt x="2336" y="13690"/>
                  </a:lnTo>
                  <a:lnTo>
                    <a:pt x="1943" y="13690"/>
                  </a:lnTo>
                  <a:lnTo>
                    <a:pt x="1943" y="13296"/>
                  </a:lnTo>
                  <a:lnTo>
                    <a:pt x="1562" y="12915"/>
                  </a:lnTo>
                  <a:lnTo>
                    <a:pt x="1168" y="12915"/>
                  </a:lnTo>
                  <a:lnTo>
                    <a:pt x="1168" y="12534"/>
                  </a:lnTo>
                  <a:lnTo>
                    <a:pt x="774" y="12534"/>
                  </a:lnTo>
                  <a:lnTo>
                    <a:pt x="774" y="12915"/>
                  </a:lnTo>
                  <a:lnTo>
                    <a:pt x="393" y="12915"/>
                  </a:lnTo>
                  <a:lnTo>
                    <a:pt x="0" y="12534"/>
                  </a:lnTo>
                  <a:lnTo>
                    <a:pt x="393" y="12141"/>
                  </a:lnTo>
                  <a:lnTo>
                    <a:pt x="0" y="12141"/>
                  </a:lnTo>
                  <a:lnTo>
                    <a:pt x="0" y="11760"/>
                  </a:lnTo>
                  <a:lnTo>
                    <a:pt x="393" y="11379"/>
                  </a:lnTo>
                  <a:lnTo>
                    <a:pt x="0" y="11379"/>
                  </a:lnTo>
                  <a:lnTo>
                    <a:pt x="0" y="10985"/>
                  </a:lnTo>
                  <a:lnTo>
                    <a:pt x="393" y="10985"/>
                  </a:lnTo>
                  <a:lnTo>
                    <a:pt x="774" y="10985"/>
                  </a:lnTo>
                  <a:lnTo>
                    <a:pt x="1168" y="10604"/>
                  </a:lnTo>
                  <a:lnTo>
                    <a:pt x="1562" y="10223"/>
                  </a:lnTo>
                  <a:lnTo>
                    <a:pt x="1562" y="9829"/>
                  </a:lnTo>
                  <a:lnTo>
                    <a:pt x="1943" y="9829"/>
                  </a:lnTo>
                  <a:lnTo>
                    <a:pt x="2336" y="9829"/>
                  </a:lnTo>
                  <a:lnTo>
                    <a:pt x="2336" y="10223"/>
                  </a:lnTo>
                  <a:lnTo>
                    <a:pt x="3111" y="9829"/>
                  </a:lnTo>
                  <a:lnTo>
                    <a:pt x="3111" y="9639"/>
                  </a:lnTo>
                  <a:lnTo>
                    <a:pt x="2717" y="9639"/>
                  </a:lnTo>
                  <a:lnTo>
                    <a:pt x="3111" y="9639"/>
                  </a:lnTo>
                  <a:lnTo>
                    <a:pt x="3111" y="9258"/>
                  </a:lnTo>
                  <a:lnTo>
                    <a:pt x="3492" y="8864"/>
                  </a:lnTo>
                  <a:lnTo>
                    <a:pt x="3492" y="8483"/>
                  </a:lnTo>
                  <a:lnTo>
                    <a:pt x="3886" y="8483"/>
                  </a:lnTo>
                  <a:lnTo>
                    <a:pt x="3492" y="8089"/>
                  </a:lnTo>
                  <a:lnTo>
                    <a:pt x="3492" y="7708"/>
                  </a:lnTo>
                  <a:lnTo>
                    <a:pt x="3886" y="7708"/>
                  </a:lnTo>
                  <a:lnTo>
                    <a:pt x="3886" y="7327"/>
                  </a:lnTo>
                  <a:lnTo>
                    <a:pt x="3492" y="6934"/>
                  </a:lnTo>
                  <a:lnTo>
                    <a:pt x="3492" y="6553"/>
                  </a:lnTo>
                  <a:lnTo>
                    <a:pt x="3111" y="6553"/>
                  </a:lnTo>
                  <a:lnTo>
                    <a:pt x="2717" y="6553"/>
                  </a:lnTo>
                  <a:lnTo>
                    <a:pt x="2336" y="6553"/>
                  </a:lnTo>
                  <a:lnTo>
                    <a:pt x="2336" y="6172"/>
                  </a:lnTo>
                  <a:lnTo>
                    <a:pt x="2336" y="5778"/>
                  </a:lnTo>
                  <a:lnTo>
                    <a:pt x="2717" y="5397"/>
                  </a:lnTo>
                  <a:lnTo>
                    <a:pt x="2336" y="5016"/>
                  </a:lnTo>
                  <a:lnTo>
                    <a:pt x="2336" y="4813"/>
                  </a:lnTo>
                  <a:lnTo>
                    <a:pt x="1943" y="4813"/>
                  </a:lnTo>
                  <a:lnTo>
                    <a:pt x="1562" y="4813"/>
                  </a:lnTo>
                  <a:lnTo>
                    <a:pt x="1562" y="4432"/>
                  </a:lnTo>
                  <a:lnTo>
                    <a:pt x="1168" y="4432"/>
                  </a:lnTo>
                  <a:lnTo>
                    <a:pt x="774" y="4432"/>
                  </a:lnTo>
                  <a:lnTo>
                    <a:pt x="774" y="4051"/>
                  </a:lnTo>
                  <a:lnTo>
                    <a:pt x="774" y="3657"/>
                  </a:lnTo>
                  <a:lnTo>
                    <a:pt x="1168" y="3657"/>
                  </a:lnTo>
                  <a:lnTo>
                    <a:pt x="1168" y="3276"/>
                  </a:lnTo>
                  <a:lnTo>
                    <a:pt x="1168" y="2895"/>
                  </a:lnTo>
                  <a:lnTo>
                    <a:pt x="1168" y="3276"/>
                  </a:lnTo>
                  <a:lnTo>
                    <a:pt x="1562" y="3276"/>
                  </a:lnTo>
                  <a:lnTo>
                    <a:pt x="1943" y="3276"/>
                  </a:lnTo>
                  <a:lnTo>
                    <a:pt x="1943" y="2895"/>
                  </a:lnTo>
                  <a:lnTo>
                    <a:pt x="1943" y="2501"/>
                  </a:lnTo>
                  <a:lnTo>
                    <a:pt x="1943" y="2120"/>
                  </a:lnTo>
                  <a:lnTo>
                    <a:pt x="1943" y="1727"/>
                  </a:lnTo>
                  <a:lnTo>
                    <a:pt x="2336" y="1727"/>
                  </a:lnTo>
                  <a:lnTo>
                    <a:pt x="2717" y="1346"/>
                  </a:lnTo>
                  <a:lnTo>
                    <a:pt x="2717" y="1727"/>
                  </a:lnTo>
                  <a:lnTo>
                    <a:pt x="3111" y="1727"/>
                  </a:lnTo>
                  <a:lnTo>
                    <a:pt x="3492" y="1727"/>
                  </a:lnTo>
                  <a:lnTo>
                    <a:pt x="3492" y="1346"/>
                  </a:lnTo>
                  <a:lnTo>
                    <a:pt x="3886" y="1346"/>
                  </a:lnTo>
                  <a:lnTo>
                    <a:pt x="3886" y="965"/>
                  </a:lnTo>
                  <a:lnTo>
                    <a:pt x="3886" y="571"/>
                  </a:lnTo>
                  <a:lnTo>
                    <a:pt x="4267" y="965"/>
                  </a:lnTo>
                  <a:lnTo>
                    <a:pt x="4660" y="965"/>
                  </a:lnTo>
                  <a:lnTo>
                    <a:pt x="4851" y="965"/>
                  </a:lnTo>
                  <a:lnTo>
                    <a:pt x="4660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8" name="object 3448"/>
            <p:cNvSpPr/>
            <p:nvPr/>
          </p:nvSpPr>
          <p:spPr>
            <a:xfrm>
              <a:off x="4041482" y="2085427"/>
              <a:ext cx="25400" cy="29209"/>
            </a:xfrm>
            <a:custGeom>
              <a:avLst/>
              <a:gdLst/>
              <a:ahLst/>
              <a:cxnLst/>
              <a:rect l="l" t="t" r="r" b="b"/>
              <a:pathLst>
                <a:path w="25400" h="29210">
                  <a:moveTo>
                    <a:pt x="11696" y="28575"/>
                  </a:moveTo>
                  <a:lnTo>
                    <a:pt x="11303" y="28575"/>
                  </a:lnTo>
                  <a:lnTo>
                    <a:pt x="11303" y="28829"/>
                  </a:lnTo>
                  <a:lnTo>
                    <a:pt x="11696" y="28829"/>
                  </a:lnTo>
                  <a:lnTo>
                    <a:pt x="11696" y="28575"/>
                  </a:lnTo>
                  <a:close/>
                </a:path>
                <a:path w="25400" h="29210">
                  <a:moveTo>
                    <a:pt x="15392" y="25654"/>
                  </a:moveTo>
                  <a:lnTo>
                    <a:pt x="8763" y="25654"/>
                  </a:lnTo>
                  <a:lnTo>
                    <a:pt x="9156" y="25781"/>
                  </a:lnTo>
                  <a:lnTo>
                    <a:pt x="9347" y="25781"/>
                  </a:lnTo>
                  <a:lnTo>
                    <a:pt x="9347" y="26162"/>
                  </a:lnTo>
                  <a:lnTo>
                    <a:pt x="9156" y="26543"/>
                  </a:lnTo>
                  <a:lnTo>
                    <a:pt x="9347" y="26924"/>
                  </a:lnTo>
                  <a:lnTo>
                    <a:pt x="9347" y="27305"/>
                  </a:lnTo>
                  <a:lnTo>
                    <a:pt x="10134" y="27305"/>
                  </a:lnTo>
                  <a:lnTo>
                    <a:pt x="10134" y="27686"/>
                  </a:lnTo>
                  <a:lnTo>
                    <a:pt x="10528" y="28194"/>
                  </a:lnTo>
                  <a:lnTo>
                    <a:pt x="10528" y="28575"/>
                  </a:lnTo>
                  <a:lnTo>
                    <a:pt x="12471" y="28575"/>
                  </a:lnTo>
                  <a:lnTo>
                    <a:pt x="12865" y="28194"/>
                  </a:lnTo>
                  <a:lnTo>
                    <a:pt x="12471" y="28194"/>
                  </a:lnTo>
                  <a:lnTo>
                    <a:pt x="12471" y="27686"/>
                  </a:lnTo>
                  <a:lnTo>
                    <a:pt x="13639" y="27686"/>
                  </a:lnTo>
                  <a:lnTo>
                    <a:pt x="13639" y="26924"/>
                  </a:lnTo>
                  <a:lnTo>
                    <a:pt x="14224" y="26924"/>
                  </a:lnTo>
                  <a:lnTo>
                    <a:pt x="14224" y="26543"/>
                  </a:lnTo>
                  <a:lnTo>
                    <a:pt x="15786" y="26543"/>
                  </a:lnTo>
                  <a:lnTo>
                    <a:pt x="15786" y="26162"/>
                  </a:lnTo>
                  <a:lnTo>
                    <a:pt x="15392" y="25781"/>
                  </a:lnTo>
                  <a:lnTo>
                    <a:pt x="15392" y="25654"/>
                  </a:lnTo>
                  <a:close/>
                </a:path>
                <a:path w="25400" h="29210">
                  <a:moveTo>
                    <a:pt x="14224" y="26924"/>
                  </a:moveTo>
                  <a:lnTo>
                    <a:pt x="14033" y="26924"/>
                  </a:lnTo>
                  <a:lnTo>
                    <a:pt x="14033" y="27305"/>
                  </a:lnTo>
                  <a:lnTo>
                    <a:pt x="14224" y="26924"/>
                  </a:lnTo>
                  <a:close/>
                </a:path>
                <a:path w="25400" h="29210">
                  <a:moveTo>
                    <a:pt x="16179" y="24130"/>
                  </a:moveTo>
                  <a:lnTo>
                    <a:pt x="7594" y="24130"/>
                  </a:lnTo>
                  <a:lnTo>
                    <a:pt x="7988" y="24511"/>
                  </a:lnTo>
                  <a:lnTo>
                    <a:pt x="7988" y="25654"/>
                  </a:lnTo>
                  <a:lnTo>
                    <a:pt x="15786" y="25654"/>
                  </a:lnTo>
                  <a:lnTo>
                    <a:pt x="15786" y="25273"/>
                  </a:lnTo>
                  <a:lnTo>
                    <a:pt x="16179" y="24892"/>
                  </a:lnTo>
                  <a:lnTo>
                    <a:pt x="16179" y="24130"/>
                  </a:lnTo>
                  <a:close/>
                </a:path>
                <a:path w="25400" h="29210">
                  <a:moveTo>
                    <a:pt x="7594" y="24130"/>
                  </a:moveTo>
                  <a:lnTo>
                    <a:pt x="6426" y="24130"/>
                  </a:lnTo>
                  <a:lnTo>
                    <a:pt x="6426" y="24511"/>
                  </a:lnTo>
                  <a:lnTo>
                    <a:pt x="6819" y="24511"/>
                  </a:lnTo>
                  <a:lnTo>
                    <a:pt x="7213" y="24892"/>
                  </a:lnTo>
                  <a:lnTo>
                    <a:pt x="7594" y="24511"/>
                  </a:lnTo>
                  <a:lnTo>
                    <a:pt x="7594" y="24130"/>
                  </a:lnTo>
                  <a:close/>
                </a:path>
                <a:path w="25400" h="29210">
                  <a:moveTo>
                    <a:pt x="6426" y="24130"/>
                  </a:moveTo>
                  <a:lnTo>
                    <a:pt x="6045" y="24130"/>
                  </a:lnTo>
                  <a:lnTo>
                    <a:pt x="5651" y="24511"/>
                  </a:lnTo>
                  <a:lnTo>
                    <a:pt x="6045" y="24511"/>
                  </a:lnTo>
                  <a:lnTo>
                    <a:pt x="6426" y="24130"/>
                  </a:lnTo>
                  <a:close/>
                </a:path>
                <a:path w="25400" h="29210">
                  <a:moveTo>
                    <a:pt x="16954" y="23749"/>
                  </a:moveTo>
                  <a:lnTo>
                    <a:pt x="5257" y="23749"/>
                  </a:lnTo>
                  <a:lnTo>
                    <a:pt x="5257" y="24130"/>
                  </a:lnTo>
                  <a:lnTo>
                    <a:pt x="16179" y="24130"/>
                  </a:lnTo>
                  <a:lnTo>
                    <a:pt x="16560" y="24511"/>
                  </a:lnTo>
                  <a:lnTo>
                    <a:pt x="16954" y="24511"/>
                  </a:lnTo>
                  <a:lnTo>
                    <a:pt x="16954" y="23749"/>
                  </a:lnTo>
                  <a:close/>
                </a:path>
                <a:path w="25400" h="29210">
                  <a:moveTo>
                    <a:pt x="20269" y="22606"/>
                  </a:moveTo>
                  <a:lnTo>
                    <a:pt x="5651" y="22606"/>
                  </a:lnTo>
                  <a:lnTo>
                    <a:pt x="5651" y="22860"/>
                  </a:lnTo>
                  <a:lnTo>
                    <a:pt x="5257" y="23368"/>
                  </a:lnTo>
                  <a:lnTo>
                    <a:pt x="5651" y="23749"/>
                  </a:lnTo>
                  <a:lnTo>
                    <a:pt x="18122" y="23749"/>
                  </a:lnTo>
                  <a:lnTo>
                    <a:pt x="18122" y="23368"/>
                  </a:lnTo>
                  <a:lnTo>
                    <a:pt x="19494" y="23368"/>
                  </a:lnTo>
                  <a:lnTo>
                    <a:pt x="19494" y="22860"/>
                  </a:lnTo>
                  <a:lnTo>
                    <a:pt x="20269" y="22860"/>
                  </a:lnTo>
                  <a:lnTo>
                    <a:pt x="20269" y="22606"/>
                  </a:lnTo>
                  <a:close/>
                </a:path>
                <a:path w="25400" h="29210">
                  <a:moveTo>
                    <a:pt x="5257" y="22098"/>
                  </a:moveTo>
                  <a:lnTo>
                    <a:pt x="4864" y="22098"/>
                  </a:lnTo>
                  <a:lnTo>
                    <a:pt x="5257" y="22606"/>
                  </a:lnTo>
                  <a:lnTo>
                    <a:pt x="5257" y="22098"/>
                  </a:lnTo>
                  <a:close/>
                </a:path>
                <a:path w="25400" h="29210">
                  <a:moveTo>
                    <a:pt x="20662" y="22098"/>
                  </a:moveTo>
                  <a:lnTo>
                    <a:pt x="6045" y="22098"/>
                  </a:lnTo>
                  <a:lnTo>
                    <a:pt x="6045" y="22606"/>
                  </a:lnTo>
                  <a:lnTo>
                    <a:pt x="20662" y="22606"/>
                  </a:lnTo>
                  <a:lnTo>
                    <a:pt x="20662" y="22098"/>
                  </a:lnTo>
                  <a:close/>
                </a:path>
                <a:path w="25400" h="29210">
                  <a:moveTo>
                    <a:pt x="22606" y="21717"/>
                  </a:moveTo>
                  <a:lnTo>
                    <a:pt x="21043" y="21717"/>
                  </a:lnTo>
                  <a:lnTo>
                    <a:pt x="21437" y="22098"/>
                  </a:lnTo>
                  <a:lnTo>
                    <a:pt x="21437" y="22606"/>
                  </a:lnTo>
                  <a:lnTo>
                    <a:pt x="21831" y="22098"/>
                  </a:lnTo>
                  <a:lnTo>
                    <a:pt x="22606" y="22098"/>
                  </a:lnTo>
                  <a:lnTo>
                    <a:pt x="22606" y="21717"/>
                  </a:lnTo>
                  <a:close/>
                </a:path>
                <a:path w="25400" h="29210">
                  <a:moveTo>
                    <a:pt x="22606" y="20955"/>
                  </a:moveTo>
                  <a:lnTo>
                    <a:pt x="4673" y="20955"/>
                  </a:lnTo>
                  <a:lnTo>
                    <a:pt x="4673" y="22098"/>
                  </a:lnTo>
                  <a:lnTo>
                    <a:pt x="21043" y="22098"/>
                  </a:lnTo>
                  <a:lnTo>
                    <a:pt x="21043" y="21717"/>
                  </a:lnTo>
                  <a:lnTo>
                    <a:pt x="22606" y="21717"/>
                  </a:lnTo>
                  <a:lnTo>
                    <a:pt x="22999" y="21336"/>
                  </a:lnTo>
                  <a:lnTo>
                    <a:pt x="22606" y="21336"/>
                  </a:lnTo>
                  <a:lnTo>
                    <a:pt x="22606" y="20955"/>
                  </a:lnTo>
                  <a:close/>
                </a:path>
                <a:path w="25400" h="29210">
                  <a:moveTo>
                    <a:pt x="23977" y="19685"/>
                  </a:moveTo>
                  <a:lnTo>
                    <a:pt x="4673" y="19685"/>
                  </a:lnTo>
                  <a:lnTo>
                    <a:pt x="4279" y="20066"/>
                  </a:lnTo>
                  <a:lnTo>
                    <a:pt x="4279" y="20955"/>
                  </a:lnTo>
                  <a:lnTo>
                    <a:pt x="22999" y="20955"/>
                  </a:lnTo>
                  <a:lnTo>
                    <a:pt x="24752" y="20828"/>
                  </a:lnTo>
                  <a:lnTo>
                    <a:pt x="24752" y="20447"/>
                  </a:lnTo>
                  <a:lnTo>
                    <a:pt x="24358" y="20447"/>
                  </a:lnTo>
                  <a:lnTo>
                    <a:pt x="24358" y="20066"/>
                  </a:lnTo>
                  <a:lnTo>
                    <a:pt x="23977" y="20066"/>
                  </a:lnTo>
                  <a:lnTo>
                    <a:pt x="23977" y="19685"/>
                  </a:lnTo>
                  <a:close/>
                </a:path>
                <a:path w="25400" h="29210">
                  <a:moveTo>
                    <a:pt x="23774" y="20828"/>
                  </a:moveTo>
                  <a:lnTo>
                    <a:pt x="22999" y="20828"/>
                  </a:lnTo>
                  <a:lnTo>
                    <a:pt x="23774" y="20955"/>
                  </a:lnTo>
                  <a:close/>
                </a:path>
                <a:path w="25400" h="29210">
                  <a:moveTo>
                    <a:pt x="23977" y="20828"/>
                  </a:moveTo>
                  <a:lnTo>
                    <a:pt x="23774" y="20828"/>
                  </a:lnTo>
                  <a:lnTo>
                    <a:pt x="23977" y="20955"/>
                  </a:lnTo>
                  <a:close/>
                </a:path>
                <a:path w="25400" h="29210">
                  <a:moveTo>
                    <a:pt x="24752" y="20828"/>
                  </a:moveTo>
                  <a:lnTo>
                    <a:pt x="23977" y="20828"/>
                  </a:lnTo>
                  <a:lnTo>
                    <a:pt x="24752" y="20955"/>
                  </a:lnTo>
                  <a:close/>
                </a:path>
                <a:path w="25400" h="29210">
                  <a:moveTo>
                    <a:pt x="24358" y="19304"/>
                  </a:moveTo>
                  <a:lnTo>
                    <a:pt x="5257" y="19304"/>
                  </a:lnTo>
                  <a:lnTo>
                    <a:pt x="4864" y="19685"/>
                  </a:lnTo>
                  <a:lnTo>
                    <a:pt x="24358" y="19685"/>
                  </a:lnTo>
                  <a:lnTo>
                    <a:pt x="24358" y="19304"/>
                  </a:lnTo>
                  <a:close/>
                </a:path>
                <a:path w="25400" h="29210">
                  <a:moveTo>
                    <a:pt x="24752" y="18542"/>
                  </a:moveTo>
                  <a:lnTo>
                    <a:pt x="4864" y="18542"/>
                  </a:lnTo>
                  <a:lnTo>
                    <a:pt x="4864" y="19304"/>
                  </a:lnTo>
                  <a:lnTo>
                    <a:pt x="24752" y="19304"/>
                  </a:lnTo>
                  <a:lnTo>
                    <a:pt x="24752" y="18542"/>
                  </a:lnTo>
                  <a:close/>
                </a:path>
                <a:path w="25400" h="29210">
                  <a:moveTo>
                    <a:pt x="21437" y="13335"/>
                  </a:moveTo>
                  <a:lnTo>
                    <a:pt x="21043" y="13335"/>
                  </a:lnTo>
                  <a:lnTo>
                    <a:pt x="21043" y="13716"/>
                  </a:lnTo>
                  <a:lnTo>
                    <a:pt x="3505" y="13716"/>
                  </a:lnTo>
                  <a:lnTo>
                    <a:pt x="3898" y="14097"/>
                  </a:lnTo>
                  <a:lnTo>
                    <a:pt x="5257" y="14097"/>
                  </a:lnTo>
                  <a:lnTo>
                    <a:pt x="5257" y="14478"/>
                  </a:lnTo>
                  <a:lnTo>
                    <a:pt x="5651" y="14478"/>
                  </a:lnTo>
                  <a:lnTo>
                    <a:pt x="5651" y="15240"/>
                  </a:lnTo>
                  <a:lnTo>
                    <a:pt x="5257" y="15240"/>
                  </a:lnTo>
                  <a:lnTo>
                    <a:pt x="5257" y="17780"/>
                  </a:lnTo>
                  <a:lnTo>
                    <a:pt x="4864" y="18161"/>
                  </a:lnTo>
                  <a:lnTo>
                    <a:pt x="4673" y="18542"/>
                  </a:lnTo>
                  <a:lnTo>
                    <a:pt x="25146" y="18542"/>
                  </a:lnTo>
                  <a:lnTo>
                    <a:pt x="24752" y="18161"/>
                  </a:lnTo>
                  <a:lnTo>
                    <a:pt x="24752" y="16891"/>
                  </a:lnTo>
                  <a:lnTo>
                    <a:pt x="24358" y="16891"/>
                  </a:lnTo>
                  <a:lnTo>
                    <a:pt x="24358" y="16510"/>
                  </a:lnTo>
                  <a:lnTo>
                    <a:pt x="23977" y="16510"/>
                  </a:lnTo>
                  <a:lnTo>
                    <a:pt x="23977" y="16383"/>
                  </a:lnTo>
                  <a:lnTo>
                    <a:pt x="23774" y="16383"/>
                  </a:lnTo>
                  <a:lnTo>
                    <a:pt x="23774" y="16002"/>
                  </a:lnTo>
                  <a:lnTo>
                    <a:pt x="21043" y="16002"/>
                  </a:lnTo>
                  <a:lnTo>
                    <a:pt x="21043" y="14859"/>
                  </a:lnTo>
                  <a:lnTo>
                    <a:pt x="21437" y="14859"/>
                  </a:lnTo>
                  <a:lnTo>
                    <a:pt x="21437" y="13335"/>
                  </a:lnTo>
                  <a:close/>
                </a:path>
                <a:path w="25400" h="29210">
                  <a:moveTo>
                    <a:pt x="21831" y="15621"/>
                  </a:moveTo>
                  <a:lnTo>
                    <a:pt x="21831" y="16002"/>
                  </a:lnTo>
                  <a:lnTo>
                    <a:pt x="22212" y="16002"/>
                  </a:lnTo>
                  <a:lnTo>
                    <a:pt x="21831" y="15621"/>
                  </a:lnTo>
                  <a:close/>
                </a:path>
                <a:path w="25400" h="29210">
                  <a:moveTo>
                    <a:pt x="22999" y="15621"/>
                  </a:moveTo>
                  <a:lnTo>
                    <a:pt x="22212" y="15621"/>
                  </a:lnTo>
                  <a:lnTo>
                    <a:pt x="22212" y="16002"/>
                  </a:lnTo>
                  <a:lnTo>
                    <a:pt x="22999" y="16002"/>
                  </a:lnTo>
                  <a:lnTo>
                    <a:pt x="22999" y="15621"/>
                  </a:lnTo>
                  <a:close/>
                </a:path>
                <a:path w="25400" h="29210">
                  <a:moveTo>
                    <a:pt x="23393" y="15621"/>
                  </a:moveTo>
                  <a:lnTo>
                    <a:pt x="22999" y="16002"/>
                  </a:lnTo>
                  <a:lnTo>
                    <a:pt x="23393" y="16002"/>
                  </a:lnTo>
                  <a:lnTo>
                    <a:pt x="23393" y="15621"/>
                  </a:lnTo>
                  <a:close/>
                </a:path>
                <a:path w="25400" h="29210">
                  <a:moveTo>
                    <a:pt x="4673" y="14097"/>
                  </a:moveTo>
                  <a:lnTo>
                    <a:pt x="4279" y="14097"/>
                  </a:lnTo>
                  <a:lnTo>
                    <a:pt x="4279" y="14478"/>
                  </a:lnTo>
                  <a:lnTo>
                    <a:pt x="4673" y="14478"/>
                  </a:lnTo>
                  <a:lnTo>
                    <a:pt x="4673" y="14097"/>
                  </a:lnTo>
                  <a:close/>
                </a:path>
                <a:path w="25400" h="29210">
                  <a:moveTo>
                    <a:pt x="3505" y="13716"/>
                  </a:moveTo>
                  <a:lnTo>
                    <a:pt x="3111" y="13716"/>
                  </a:lnTo>
                  <a:lnTo>
                    <a:pt x="3111" y="14097"/>
                  </a:lnTo>
                  <a:lnTo>
                    <a:pt x="3505" y="14097"/>
                  </a:lnTo>
                  <a:lnTo>
                    <a:pt x="3505" y="13716"/>
                  </a:lnTo>
                  <a:close/>
                </a:path>
                <a:path w="25400" h="29210">
                  <a:moveTo>
                    <a:pt x="20662" y="13335"/>
                  </a:moveTo>
                  <a:lnTo>
                    <a:pt x="2730" y="13335"/>
                  </a:lnTo>
                  <a:lnTo>
                    <a:pt x="2730" y="13716"/>
                  </a:lnTo>
                  <a:lnTo>
                    <a:pt x="21043" y="13716"/>
                  </a:lnTo>
                  <a:lnTo>
                    <a:pt x="20662" y="13335"/>
                  </a:lnTo>
                  <a:close/>
                </a:path>
                <a:path w="25400" h="29210">
                  <a:moveTo>
                    <a:pt x="19494" y="12573"/>
                  </a:moveTo>
                  <a:lnTo>
                    <a:pt x="2730" y="12573"/>
                  </a:lnTo>
                  <a:lnTo>
                    <a:pt x="2336" y="12954"/>
                  </a:lnTo>
                  <a:lnTo>
                    <a:pt x="2336" y="13335"/>
                  </a:lnTo>
                  <a:lnTo>
                    <a:pt x="20269" y="13335"/>
                  </a:lnTo>
                  <a:lnTo>
                    <a:pt x="20269" y="12954"/>
                  </a:lnTo>
                  <a:lnTo>
                    <a:pt x="19494" y="12954"/>
                  </a:lnTo>
                  <a:lnTo>
                    <a:pt x="19494" y="12573"/>
                  </a:lnTo>
                  <a:close/>
                </a:path>
                <a:path w="25400" h="29210">
                  <a:moveTo>
                    <a:pt x="18910" y="12192"/>
                  </a:moveTo>
                  <a:lnTo>
                    <a:pt x="2730" y="12192"/>
                  </a:lnTo>
                  <a:lnTo>
                    <a:pt x="3111" y="12573"/>
                  </a:lnTo>
                  <a:lnTo>
                    <a:pt x="18910" y="12573"/>
                  </a:lnTo>
                  <a:lnTo>
                    <a:pt x="18910" y="12192"/>
                  </a:lnTo>
                  <a:close/>
                </a:path>
                <a:path w="25400" h="29210">
                  <a:moveTo>
                    <a:pt x="18516" y="11811"/>
                  </a:moveTo>
                  <a:lnTo>
                    <a:pt x="1943" y="11811"/>
                  </a:lnTo>
                  <a:lnTo>
                    <a:pt x="2336" y="12192"/>
                  </a:lnTo>
                  <a:lnTo>
                    <a:pt x="18516" y="12192"/>
                  </a:lnTo>
                  <a:lnTo>
                    <a:pt x="18516" y="11811"/>
                  </a:lnTo>
                  <a:close/>
                </a:path>
                <a:path w="25400" h="29210">
                  <a:moveTo>
                    <a:pt x="16560" y="10414"/>
                  </a:moveTo>
                  <a:lnTo>
                    <a:pt x="1943" y="10414"/>
                  </a:lnTo>
                  <a:lnTo>
                    <a:pt x="1943" y="10795"/>
                  </a:lnTo>
                  <a:lnTo>
                    <a:pt x="1562" y="10795"/>
                  </a:lnTo>
                  <a:lnTo>
                    <a:pt x="1562" y="11811"/>
                  </a:lnTo>
                  <a:lnTo>
                    <a:pt x="17729" y="11811"/>
                  </a:lnTo>
                  <a:lnTo>
                    <a:pt x="17729" y="11557"/>
                  </a:lnTo>
                  <a:lnTo>
                    <a:pt x="16954" y="11557"/>
                  </a:lnTo>
                  <a:lnTo>
                    <a:pt x="16954" y="11176"/>
                  </a:lnTo>
                  <a:lnTo>
                    <a:pt x="16560" y="11176"/>
                  </a:lnTo>
                  <a:lnTo>
                    <a:pt x="16560" y="10414"/>
                  </a:lnTo>
                  <a:close/>
                </a:path>
                <a:path w="25400" h="29210">
                  <a:moveTo>
                    <a:pt x="1943" y="10414"/>
                  </a:moveTo>
                  <a:lnTo>
                    <a:pt x="1562" y="10414"/>
                  </a:lnTo>
                  <a:lnTo>
                    <a:pt x="1943" y="10795"/>
                  </a:lnTo>
                  <a:lnTo>
                    <a:pt x="1943" y="10414"/>
                  </a:lnTo>
                  <a:close/>
                </a:path>
                <a:path w="25400" h="29210">
                  <a:moveTo>
                    <a:pt x="15786" y="10033"/>
                  </a:moveTo>
                  <a:lnTo>
                    <a:pt x="1168" y="10033"/>
                  </a:lnTo>
                  <a:lnTo>
                    <a:pt x="1168" y="10414"/>
                  </a:lnTo>
                  <a:lnTo>
                    <a:pt x="15786" y="10414"/>
                  </a:lnTo>
                  <a:lnTo>
                    <a:pt x="15786" y="10033"/>
                  </a:lnTo>
                  <a:close/>
                </a:path>
                <a:path w="25400" h="29210">
                  <a:moveTo>
                    <a:pt x="16179" y="10033"/>
                  </a:moveTo>
                  <a:lnTo>
                    <a:pt x="15786" y="10414"/>
                  </a:lnTo>
                  <a:lnTo>
                    <a:pt x="16179" y="10414"/>
                  </a:lnTo>
                  <a:lnTo>
                    <a:pt x="16179" y="10033"/>
                  </a:lnTo>
                  <a:close/>
                </a:path>
                <a:path w="25400" h="29210">
                  <a:moveTo>
                    <a:pt x="11303" y="7747"/>
                  </a:moveTo>
                  <a:lnTo>
                    <a:pt x="0" y="7747"/>
                  </a:lnTo>
                  <a:lnTo>
                    <a:pt x="0" y="8509"/>
                  </a:lnTo>
                  <a:lnTo>
                    <a:pt x="381" y="8890"/>
                  </a:lnTo>
                  <a:lnTo>
                    <a:pt x="381" y="9271"/>
                  </a:lnTo>
                  <a:lnTo>
                    <a:pt x="774" y="9652"/>
                  </a:lnTo>
                  <a:lnTo>
                    <a:pt x="774" y="10033"/>
                  </a:lnTo>
                  <a:lnTo>
                    <a:pt x="16179" y="10033"/>
                  </a:lnTo>
                  <a:lnTo>
                    <a:pt x="15786" y="9652"/>
                  </a:lnTo>
                  <a:lnTo>
                    <a:pt x="15786" y="8890"/>
                  </a:lnTo>
                  <a:lnTo>
                    <a:pt x="11696" y="8890"/>
                  </a:lnTo>
                  <a:lnTo>
                    <a:pt x="11696" y="8509"/>
                  </a:lnTo>
                  <a:lnTo>
                    <a:pt x="11303" y="8128"/>
                  </a:lnTo>
                  <a:lnTo>
                    <a:pt x="11303" y="7747"/>
                  </a:lnTo>
                  <a:close/>
                </a:path>
                <a:path w="25400" h="29210">
                  <a:moveTo>
                    <a:pt x="13639" y="8509"/>
                  </a:moveTo>
                  <a:lnTo>
                    <a:pt x="12471" y="8509"/>
                  </a:lnTo>
                  <a:lnTo>
                    <a:pt x="12471" y="8890"/>
                  </a:lnTo>
                  <a:lnTo>
                    <a:pt x="13639" y="8890"/>
                  </a:lnTo>
                  <a:lnTo>
                    <a:pt x="13639" y="8509"/>
                  </a:lnTo>
                  <a:close/>
                </a:path>
                <a:path w="25400" h="29210">
                  <a:moveTo>
                    <a:pt x="15011" y="8509"/>
                  </a:moveTo>
                  <a:lnTo>
                    <a:pt x="13639" y="8509"/>
                  </a:lnTo>
                  <a:lnTo>
                    <a:pt x="13639" y="8890"/>
                  </a:lnTo>
                  <a:lnTo>
                    <a:pt x="15011" y="8890"/>
                  </a:lnTo>
                  <a:lnTo>
                    <a:pt x="15011" y="8509"/>
                  </a:lnTo>
                  <a:close/>
                </a:path>
                <a:path w="25400" h="29210">
                  <a:moveTo>
                    <a:pt x="14224" y="8128"/>
                  </a:moveTo>
                  <a:lnTo>
                    <a:pt x="14224" y="8509"/>
                  </a:lnTo>
                  <a:lnTo>
                    <a:pt x="14617" y="8509"/>
                  </a:lnTo>
                  <a:lnTo>
                    <a:pt x="14224" y="8128"/>
                  </a:lnTo>
                  <a:close/>
                </a:path>
                <a:path w="25400" h="29210">
                  <a:moveTo>
                    <a:pt x="10528" y="7366"/>
                  </a:moveTo>
                  <a:lnTo>
                    <a:pt x="0" y="7366"/>
                  </a:lnTo>
                  <a:lnTo>
                    <a:pt x="381" y="7747"/>
                  </a:lnTo>
                  <a:lnTo>
                    <a:pt x="10528" y="7747"/>
                  </a:lnTo>
                  <a:lnTo>
                    <a:pt x="10528" y="7366"/>
                  </a:lnTo>
                  <a:close/>
                </a:path>
                <a:path w="25400" h="29210">
                  <a:moveTo>
                    <a:pt x="11303" y="5969"/>
                  </a:moveTo>
                  <a:lnTo>
                    <a:pt x="774" y="5969"/>
                  </a:lnTo>
                  <a:lnTo>
                    <a:pt x="774" y="6731"/>
                  </a:lnTo>
                  <a:lnTo>
                    <a:pt x="381" y="6731"/>
                  </a:lnTo>
                  <a:lnTo>
                    <a:pt x="381" y="7366"/>
                  </a:lnTo>
                  <a:lnTo>
                    <a:pt x="10909" y="7366"/>
                  </a:lnTo>
                  <a:lnTo>
                    <a:pt x="10909" y="6350"/>
                  </a:lnTo>
                  <a:lnTo>
                    <a:pt x="11303" y="6350"/>
                  </a:lnTo>
                  <a:lnTo>
                    <a:pt x="11303" y="5969"/>
                  </a:lnTo>
                  <a:close/>
                </a:path>
                <a:path w="25400" h="29210">
                  <a:moveTo>
                    <a:pt x="10909" y="5588"/>
                  </a:moveTo>
                  <a:lnTo>
                    <a:pt x="774" y="5588"/>
                  </a:lnTo>
                  <a:lnTo>
                    <a:pt x="1168" y="5969"/>
                  </a:lnTo>
                  <a:lnTo>
                    <a:pt x="10909" y="5969"/>
                  </a:lnTo>
                  <a:lnTo>
                    <a:pt x="10909" y="5588"/>
                  </a:lnTo>
                  <a:close/>
                </a:path>
                <a:path w="25400" h="29210">
                  <a:moveTo>
                    <a:pt x="774" y="4445"/>
                  </a:moveTo>
                  <a:lnTo>
                    <a:pt x="774" y="5207"/>
                  </a:lnTo>
                  <a:lnTo>
                    <a:pt x="381" y="5588"/>
                  </a:lnTo>
                  <a:lnTo>
                    <a:pt x="11696" y="5588"/>
                  </a:lnTo>
                  <a:lnTo>
                    <a:pt x="11696" y="4826"/>
                  </a:lnTo>
                  <a:lnTo>
                    <a:pt x="1168" y="4826"/>
                  </a:lnTo>
                  <a:lnTo>
                    <a:pt x="774" y="4445"/>
                  </a:lnTo>
                  <a:close/>
                </a:path>
                <a:path w="25400" h="29210">
                  <a:moveTo>
                    <a:pt x="7213" y="3683"/>
                  </a:moveTo>
                  <a:lnTo>
                    <a:pt x="1562" y="3683"/>
                  </a:lnTo>
                  <a:lnTo>
                    <a:pt x="1562" y="4064"/>
                  </a:lnTo>
                  <a:lnTo>
                    <a:pt x="1168" y="4064"/>
                  </a:lnTo>
                  <a:lnTo>
                    <a:pt x="1168" y="4826"/>
                  </a:lnTo>
                  <a:lnTo>
                    <a:pt x="7594" y="4826"/>
                  </a:lnTo>
                  <a:lnTo>
                    <a:pt x="7594" y="4445"/>
                  </a:lnTo>
                  <a:lnTo>
                    <a:pt x="7213" y="4445"/>
                  </a:lnTo>
                  <a:lnTo>
                    <a:pt x="7213" y="3683"/>
                  </a:lnTo>
                  <a:close/>
                </a:path>
                <a:path w="25400" h="29210">
                  <a:moveTo>
                    <a:pt x="12077" y="4445"/>
                  </a:moveTo>
                  <a:lnTo>
                    <a:pt x="7594" y="4445"/>
                  </a:lnTo>
                  <a:lnTo>
                    <a:pt x="7594" y="4826"/>
                  </a:lnTo>
                  <a:lnTo>
                    <a:pt x="11696" y="4826"/>
                  </a:lnTo>
                  <a:lnTo>
                    <a:pt x="12077" y="4445"/>
                  </a:lnTo>
                  <a:close/>
                </a:path>
                <a:path w="25400" h="29210">
                  <a:moveTo>
                    <a:pt x="12077" y="3683"/>
                  </a:moveTo>
                  <a:lnTo>
                    <a:pt x="8382" y="3683"/>
                  </a:lnTo>
                  <a:lnTo>
                    <a:pt x="8382" y="4445"/>
                  </a:lnTo>
                  <a:lnTo>
                    <a:pt x="12471" y="4445"/>
                  </a:lnTo>
                  <a:lnTo>
                    <a:pt x="12471" y="4064"/>
                  </a:lnTo>
                  <a:lnTo>
                    <a:pt x="12077" y="4064"/>
                  </a:lnTo>
                  <a:lnTo>
                    <a:pt x="12077" y="3683"/>
                  </a:lnTo>
                  <a:close/>
                </a:path>
                <a:path w="25400" h="29210">
                  <a:moveTo>
                    <a:pt x="5651" y="2540"/>
                  </a:moveTo>
                  <a:lnTo>
                    <a:pt x="2336" y="2540"/>
                  </a:lnTo>
                  <a:lnTo>
                    <a:pt x="2336" y="2921"/>
                  </a:lnTo>
                  <a:lnTo>
                    <a:pt x="1943" y="2921"/>
                  </a:lnTo>
                  <a:lnTo>
                    <a:pt x="1943" y="3683"/>
                  </a:lnTo>
                  <a:lnTo>
                    <a:pt x="5651" y="3683"/>
                  </a:lnTo>
                  <a:lnTo>
                    <a:pt x="5651" y="2540"/>
                  </a:lnTo>
                  <a:close/>
                </a:path>
                <a:path w="25400" h="29210">
                  <a:moveTo>
                    <a:pt x="11696" y="2921"/>
                  </a:moveTo>
                  <a:lnTo>
                    <a:pt x="10134" y="2921"/>
                  </a:lnTo>
                  <a:lnTo>
                    <a:pt x="10134" y="3302"/>
                  </a:lnTo>
                  <a:lnTo>
                    <a:pt x="8763" y="3302"/>
                  </a:lnTo>
                  <a:lnTo>
                    <a:pt x="8763" y="3683"/>
                  </a:lnTo>
                  <a:lnTo>
                    <a:pt x="11696" y="3683"/>
                  </a:lnTo>
                  <a:lnTo>
                    <a:pt x="11696" y="2921"/>
                  </a:lnTo>
                  <a:close/>
                </a:path>
                <a:path w="25400" h="29210">
                  <a:moveTo>
                    <a:pt x="10134" y="2921"/>
                  </a:moveTo>
                  <a:lnTo>
                    <a:pt x="9156" y="2921"/>
                  </a:lnTo>
                  <a:lnTo>
                    <a:pt x="9156" y="3302"/>
                  </a:lnTo>
                  <a:lnTo>
                    <a:pt x="10134" y="3302"/>
                  </a:lnTo>
                  <a:lnTo>
                    <a:pt x="10134" y="2921"/>
                  </a:lnTo>
                  <a:close/>
                </a:path>
                <a:path w="25400" h="29210">
                  <a:moveTo>
                    <a:pt x="9740" y="2540"/>
                  </a:moveTo>
                  <a:lnTo>
                    <a:pt x="9156" y="2540"/>
                  </a:lnTo>
                  <a:lnTo>
                    <a:pt x="9347" y="2921"/>
                  </a:lnTo>
                  <a:lnTo>
                    <a:pt x="9740" y="2921"/>
                  </a:lnTo>
                  <a:lnTo>
                    <a:pt x="9740" y="2540"/>
                  </a:lnTo>
                  <a:close/>
                </a:path>
                <a:path w="25400" h="29210">
                  <a:moveTo>
                    <a:pt x="4279" y="762"/>
                  </a:moveTo>
                  <a:lnTo>
                    <a:pt x="3111" y="762"/>
                  </a:lnTo>
                  <a:lnTo>
                    <a:pt x="3111" y="1143"/>
                  </a:lnTo>
                  <a:lnTo>
                    <a:pt x="2730" y="1143"/>
                  </a:lnTo>
                  <a:lnTo>
                    <a:pt x="2336" y="1524"/>
                  </a:lnTo>
                  <a:lnTo>
                    <a:pt x="2336" y="1905"/>
                  </a:lnTo>
                  <a:lnTo>
                    <a:pt x="1943" y="1905"/>
                  </a:lnTo>
                  <a:lnTo>
                    <a:pt x="1943" y="2540"/>
                  </a:lnTo>
                  <a:lnTo>
                    <a:pt x="3898" y="2540"/>
                  </a:lnTo>
                  <a:lnTo>
                    <a:pt x="3898" y="1905"/>
                  </a:lnTo>
                  <a:lnTo>
                    <a:pt x="4279" y="1524"/>
                  </a:lnTo>
                  <a:lnTo>
                    <a:pt x="4279" y="762"/>
                  </a:lnTo>
                  <a:close/>
                </a:path>
                <a:path w="25400" h="29210">
                  <a:moveTo>
                    <a:pt x="4864" y="2159"/>
                  </a:moveTo>
                  <a:lnTo>
                    <a:pt x="3898" y="2159"/>
                  </a:lnTo>
                  <a:lnTo>
                    <a:pt x="3898" y="2540"/>
                  </a:lnTo>
                  <a:lnTo>
                    <a:pt x="4864" y="2540"/>
                  </a:lnTo>
                  <a:lnTo>
                    <a:pt x="4864" y="2159"/>
                  </a:lnTo>
                  <a:close/>
                </a:path>
                <a:path w="25400" h="29210">
                  <a:moveTo>
                    <a:pt x="5257" y="2159"/>
                  </a:moveTo>
                  <a:lnTo>
                    <a:pt x="4864" y="2540"/>
                  </a:lnTo>
                  <a:lnTo>
                    <a:pt x="5257" y="2540"/>
                  </a:lnTo>
                  <a:lnTo>
                    <a:pt x="5257" y="2159"/>
                  </a:lnTo>
                  <a:close/>
                </a:path>
                <a:path w="25400" h="29210">
                  <a:moveTo>
                    <a:pt x="4673" y="1905"/>
                  </a:moveTo>
                  <a:lnTo>
                    <a:pt x="4279" y="2159"/>
                  </a:lnTo>
                  <a:lnTo>
                    <a:pt x="4673" y="2159"/>
                  </a:lnTo>
                  <a:lnTo>
                    <a:pt x="4673" y="1905"/>
                  </a:lnTo>
                  <a:close/>
                </a:path>
                <a:path w="25400" h="29210">
                  <a:moveTo>
                    <a:pt x="3898" y="0"/>
                  </a:moveTo>
                  <a:lnTo>
                    <a:pt x="3505" y="0"/>
                  </a:lnTo>
                  <a:lnTo>
                    <a:pt x="3505" y="762"/>
                  </a:lnTo>
                  <a:lnTo>
                    <a:pt x="3898" y="762"/>
                  </a:lnTo>
                  <a:lnTo>
                    <a:pt x="3898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9" name="object 3449"/>
            <p:cNvSpPr/>
            <p:nvPr/>
          </p:nvSpPr>
          <p:spPr>
            <a:xfrm>
              <a:off x="4041279" y="2085376"/>
              <a:ext cx="25400" cy="29209"/>
            </a:xfrm>
            <a:custGeom>
              <a:avLst/>
              <a:gdLst/>
              <a:ahLst/>
              <a:cxnLst/>
              <a:rect l="l" t="t" r="r" b="b"/>
              <a:pathLst>
                <a:path w="25400" h="29210">
                  <a:moveTo>
                    <a:pt x="24955" y="16941"/>
                  </a:moveTo>
                  <a:lnTo>
                    <a:pt x="24955" y="17322"/>
                  </a:lnTo>
                  <a:lnTo>
                    <a:pt x="24955" y="17716"/>
                  </a:lnTo>
                  <a:lnTo>
                    <a:pt x="24955" y="18097"/>
                  </a:lnTo>
                  <a:lnTo>
                    <a:pt x="25349" y="18478"/>
                  </a:lnTo>
                  <a:lnTo>
                    <a:pt x="24955" y="18478"/>
                  </a:lnTo>
                  <a:lnTo>
                    <a:pt x="24955" y="18872"/>
                  </a:lnTo>
                  <a:lnTo>
                    <a:pt x="24955" y="19253"/>
                  </a:lnTo>
                  <a:lnTo>
                    <a:pt x="24561" y="19253"/>
                  </a:lnTo>
                  <a:lnTo>
                    <a:pt x="24561" y="19634"/>
                  </a:lnTo>
                  <a:lnTo>
                    <a:pt x="24180" y="19634"/>
                  </a:lnTo>
                  <a:lnTo>
                    <a:pt x="24180" y="20027"/>
                  </a:lnTo>
                  <a:lnTo>
                    <a:pt x="24561" y="20027"/>
                  </a:lnTo>
                  <a:lnTo>
                    <a:pt x="24561" y="20408"/>
                  </a:lnTo>
                  <a:lnTo>
                    <a:pt x="24955" y="20408"/>
                  </a:lnTo>
                  <a:lnTo>
                    <a:pt x="24955" y="20789"/>
                  </a:lnTo>
                  <a:lnTo>
                    <a:pt x="24955" y="20980"/>
                  </a:lnTo>
                  <a:lnTo>
                    <a:pt x="24561" y="20980"/>
                  </a:lnTo>
                  <a:lnTo>
                    <a:pt x="24180" y="20980"/>
                  </a:lnTo>
                  <a:lnTo>
                    <a:pt x="24180" y="20789"/>
                  </a:lnTo>
                  <a:lnTo>
                    <a:pt x="24180" y="20980"/>
                  </a:lnTo>
                  <a:lnTo>
                    <a:pt x="23977" y="20980"/>
                  </a:lnTo>
                  <a:lnTo>
                    <a:pt x="23977" y="20789"/>
                  </a:lnTo>
                  <a:lnTo>
                    <a:pt x="23977" y="20980"/>
                  </a:lnTo>
                  <a:lnTo>
                    <a:pt x="23596" y="20980"/>
                  </a:lnTo>
                  <a:lnTo>
                    <a:pt x="23202" y="20980"/>
                  </a:lnTo>
                  <a:lnTo>
                    <a:pt x="23202" y="20789"/>
                  </a:lnTo>
                  <a:lnTo>
                    <a:pt x="23202" y="20980"/>
                  </a:lnTo>
                  <a:lnTo>
                    <a:pt x="22809" y="20980"/>
                  </a:lnTo>
                  <a:lnTo>
                    <a:pt x="22809" y="21374"/>
                  </a:lnTo>
                  <a:lnTo>
                    <a:pt x="23202" y="21374"/>
                  </a:lnTo>
                  <a:lnTo>
                    <a:pt x="22809" y="21755"/>
                  </a:lnTo>
                  <a:lnTo>
                    <a:pt x="22809" y="22136"/>
                  </a:lnTo>
                  <a:lnTo>
                    <a:pt x="22415" y="22136"/>
                  </a:lnTo>
                  <a:lnTo>
                    <a:pt x="22415" y="22529"/>
                  </a:lnTo>
                  <a:lnTo>
                    <a:pt x="22415" y="22136"/>
                  </a:lnTo>
                  <a:lnTo>
                    <a:pt x="22034" y="22136"/>
                  </a:lnTo>
                  <a:lnTo>
                    <a:pt x="21640" y="22529"/>
                  </a:lnTo>
                  <a:lnTo>
                    <a:pt x="21640" y="22136"/>
                  </a:lnTo>
                  <a:lnTo>
                    <a:pt x="21247" y="22136"/>
                  </a:lnTo>
                  <a:lnTo>
                    <a:pt x="21640" y="22136"/>
                  </a:lnTo>
                  <a:lnTo>
                    <a:pt x="21247" y="21755"/>
                  </a:lnTo>
                  <a:lnTo>
                    <a:pt x="21247" y="22136"/>
                  </a:lnTo>
                  <a:lnTo>
                    <a:pt x="20866" y="22136"/>
                  </a:lnTo>
                  <a:lnTo>
                    <a:pt x="20866" y="22529"/>
                  </a:lnTo>
                  <a:lnTo>
                    <a:pt x="20472" y="22529"/>
                  </a:lnTo>
                  <a:lnTo>
                    <a:pt x="20472" y="22910"/>
                  </a:lnTo>
                  <a:lnTo>
                    <a:pt x="20078" y="22910"/>
                  </a:lnTo>
                  <a:lnTo>
                    <a:pt x="19697" y="22910"/>
                  </a:lnTo>
                  <a:lnTo>
                    <a:pt x="19697" y="23291"/>
                  </a:lnTo>
                  <a:lnTo>
                    <a:pt x="19303" y="23291"/>
                  </a:lnTo>
                  <a:lnTo>
                    <a:pt x="19113" y="23291"/>
                  </a:lnTo>
                  <a:lnTo>
                    <a:pt x="18719" y="23291"/>
                  </a:lnTo>
                  <a:lnTo>
                    <a:pt x="18326" y="23291"/>
                  </a:lnTo>
                  <a:lnTo>
                    <a:pt x="18326" y="23685"/>
                  </a:lnTo>
                  <a:lnTo>
                    <a:pt x="17932" y="23685"/>
                  </a:lnTo>
                  <a:lnTo>
                    <a:pt x="17551" y="23685"/>
                  </a:lnTo>
                  <a:lnTo>
                    <a:pt x="17551" y="24066"/>
                  </a:lnTo>
                  <a:lnTo>
                    <a:pt x="17551" y="23685"/>
                  </a:lnTo>
                  <a:lnTo>
                    <a:pt x="17157" y="23685"/>
                  </a:lnTo>
                  <a:lnTo>
                    <a:pt x="17157" y="24066"/>
                  </a:lnTo>
                  <a:lnTo>
                    <a:pt x="17157" y="24447"/>
                  </a:lnTo>
                  <a:lnTo>
                    <a:pt x="16763" y="24447"/>
                  </a:lnTo>
                  <a:lnTo>
                    <a:pt x="16382" y="24066"/>
                  </a:lnTo>
                  <a:lnTo>
                    <a:pt x="16382" y="24447"/>
                  </a:lnTo>
                  <a:lnTo>
                    <a:pt x="16382" y="24841"/>
                  </a:lnTo>
                  <a:lnTo>
                    <a:pt x="15989" y="25222"/>
                  </a:lnTo>
                  <a:lnTo>
                    <a:pt x="15989" y="25603"/>
                  </a:lnTo>
                  <a:lnTo>
                    <a:pt x="15595" y="25603"/>
                  </a:lnTo>
                  <a:lnTo>
                    <a:pt x="15595" y="25806"/>
                  </a:lnTo>
                  <a:lnTo>
                    <a:pt x="15989" y="26187"/>
                  </a:lnTo>
                  <a:lnTo>
                    <a:pt x="15989" y="26568"/>
                  </a:lnTo>
                  <a:lnTo>
                    <a:pt x="15595" y="26568"/>
                  </a:lnTo>
                  <a:lnTo>
                    <a:pt x="15214" y="26568"/>
                  </a:lnTo>
                  <a:lnTo>
                    <a:pt x="14820" y="26568"/>
                  </a:lnTo>
                  <a:lnTo>
                    <a:pt x="14427" y="26568"/>
                  </a:lnTo>
                  <a:lnTo>
                    <a:pt x="14427" y="26962"/>
                  </a:lnTo>
                  <a:lnTo>
                    <a:pt x="14236" y="27343"/>
                  </a:lnTo>
                  <a:lnTo>
                    <a:pt x="14236" y="26962"/>
                  </a:lnTo>
                  <a:lnTo>
                    <a:pt x="13842" y="26962"/>
                  </a:lnTo>
                  <a:lnTo>
                    <a:pt x="13842" y="27343"/>
                  </a:lnTo>
                  <a:lnTo>
                    <a:pt x="13842" y="27724"/>
                  </a:lnTo>
                  <a:lnTo>
                    <a:pt x="13449" y="27724"/>
                  </a:lnTo>
                  <a:lnTo>
                    <a:pt x="13068" y="27724"/>
                  </a:lnTo>
                  <a:lnTo>
                    <a:pt x="12674" y="27724"/>
                  </a:lnTo>
                  <a:lnTo>
                    <a:pt x="12674" y="28117"/>
                  </a:lnTo>
                  <a:lnTo>
                    <a:pt x="13068" y="28117"/>
                  </a:lnTo>
                  <a:lnTo>
                    <a:pt x="12674" y="28498"/>
                  </a:lnTo>
                  <a:lnTo>
                    <a:pt x="12280" y="28498"/>
                  </a:lnTo>
                  <a:lnTo>
                    <a:pt x="11899" y="28498"/>
                  </a:lnTo>
                  <a:lnTo>
                    <a:pt x="11899" y="28879"/>
                  </a:lnTo>
                  <a:lnTo>
                    <a:pt x="11506" y="28879"/>
                  </a:lnTo>
                  <a:lnTo>
                    <a:pt x="11506" y="28498"/>
                  </a:lnTo>
                  <a:lnTo>
                    <a:pt x="11112" y="28498"/>
                  </a:lnTo>
                  <a:lnTo>
                    <a:pt x="10731" y="28498"/>
                  </a:lnTo>
                  <a:lnTo>
                    <a:pt x="10731" y="28117"/>
                  </a:lnTo>
                  <a:lnTo>
                    <a:pt x="10337" y="27724"/>
                  </a:lnTo>
                  <a:lnTo>
                    <a:pt x="10337" y="27343"/>
                  </a:lnTo>
                  <a:lnTo>
                    <a:pt x="9944" y="27343"/>
                  </a:lnTo>
                  <a:lnTo>
                    <a:pt x="9550" y="27343"/>
                  </a:lnTo>
                  <a:lnTo>
                    <a:pt x="9550" y="27724"/>
                  </a:lnTo>
                  <a:lnTo>
                    <a:pt x="9550" y="27343"/>
                  </a:lnTo>
                  <a:lnTo>
                    <a:pt x="9550" y="26962"/>
                  </a:lnTo>
                  <a:lnTo>
                    <a:pt x="9359" y="26568"/>
                  </a:lnTo>
                  <a:lnTo>
                    <a:pt x="9550" y="26187"/>
                  </a:lnTo>
                  <a:lnTo>
                    <a:pt x="9550" y="25806"/>
                  </a:lnTo>
                  <a:lnTo>
                    <a:pt x="9359" y="25806"/>
                  </a:lnTo>
                  <a:lnTo>
                    <a:pt x="8966" y="25603"/>
                  </a:lnTo>
                  <a:lnTo>
                    <a:pt x="8585" y="25603"/>
                  </a:lnTo>
                  <a:lnTo>
                    <a:pt x="8191" y="25603"/>
                  </a:lnTo>
                  <a:lnTo>
                    <a:pt x="8191" y="25806"/>
                  </a:lnTo>
                  <a:lnTo>
                    <a:pt x="8191" y="25603"/>
                  </a:lnTo>
                  <a:lnTo>
                    <a:pt x="8191" y="25222"/>
                  </a:lnTo>
                  <a:lnTo>
                    <a:pt x="8191" y="24841"/>
                  </a:lnTo>
                  <a:lnTo>
                    <a:pt x="8191" y="24447"/>
                  </a:lnTo>
                  <a:lnTo>
                    <a:pt x="7797" y="24066"/>
                  </a:lnTo>
                  <a:lnTo>
                    <a:pt x="7797" y="24447"/>
                  </a:lnTo>
                  <a:lnTo>
                    <a:pt x="7416" y="24841"/>
                  </a:lnTo>
                  <a:lnTo>
                    <a:pt x="7023" y="24447"/>
                  </a:lnTo>
                  <a:lnTo>
                    <a:pt x="7023" y="24841"/>
                  </a:lnTo>
                  <a:lnTo>
                    <a:pt x="7023" y="24447"/>
                  </a:lnTo>
                  <a:lnTo>
                    <a:pt x="6629" y="24447"/>
                  </a:lnTo>
                  <a:lnTo>
                    <a:pt x="6629" y="24066"/>
                  </a:lnTo>
                  <a:lnTo>
                    <a:pt x="6248" y="24447"/>
                  </a:lnTo>
                  <a:lnTo>
                    <a:pt x="5854" y="24447"/>
                  </a:lnTo>
                  <a:lnTo>
                    <a:pt x="6248" y="24066"/>
                  </a:lnTo>
                  <a:lnTo>
                    <a:pt x="5854" y="24066"/>
                  </a:lnTo>
                  <a:lnTo>
                    <a:pt x="5460" y="24066"/>
                  </a:lnTo>
                  <a:lnTo>
                    <a:pt x="5854" y="24066"/>
                  </a:lnTo>
                  <a:lnTo>
                    <a:pt x="5460" y="24066"/>
                  </a:lnTo>
                  <a:lnTo>
                    <a:pt x="5460" y="23685"/>
                  </a:lnTo>
                  <a:lnTo>
                    <a:pt x="5854" y="23685"/>
                  </a:lnTo>
                  <a:lnTo>
                    <a:pt x="5460" y="23291"/>
                  </a:lnTo>
                  <a:lnTo>
                    <a:pt x="5854" y="22910"/>
                  </a:lnTo>
                  <a:lnTo>
                    <a:pt x="5854" y="22529"/>
                  </a:lnTo>
                  <a:lnTo>
                    <a:pt x="6248" y="22529"/>
                  </a:lnTo>
                  <a:lnTo>
                    <a:pt x="6248" y="22136"/>
                  </a:lnTo>
                  <a:lnTo>
                    <a:pt x="5854" y="22136"/>
                  </a:lnTo>
                  <a:lnTo>
                    <a:pt x="5460" y="22136"/>
                  </a:lnTo>
                  <a:lnTo>
                    <a:pt x="5460" y="22529"/>
                  </a:lnTo>
                  <a:lnTo>
                    <a:pt x="5067" y="22136"/>
                  </a:lnTo>
                  <a:lnTo>
                    <a:pt x="4876" y="22136"/>
                  </a:lnTo>
                  <a:lnTo>
                    <a:pt x="4876" y="21755"/>
                  </a:lnTo>
                  <a:lnTo>
                    <a:pt x="4876" y="21374"/>
                  </a:lnTo>
                  <a:lnTo>
                    <a:pt x="5067" y="21374"/>
                  </a:lnTo>
                  <a:lnTo>
                    <a:pt x="4876" y="21374"/>
                  </a:lnTo>
                  <a:lnTo>
                    <a:pt x="4876" y="20980"/>
                  </a:lnTo>
                  <a:lnTo>
                    <a:pt x="4483" y="20980"/>
                  </a:lnTo>
                  <a:lnTo>
                    <a:pt x="4483" y="20789"/>
                  </a:lnTo>
                  <a:lnTo>
                    <a:pt x="4483" y="20408"/>
                  </a:lnTo>
                  <a:lnTo>
                    <a:pt x="4483" y="20027"/>
                  </a:lnTo>
                  <a:lnTo>
                    <a:pt x="4876" y="19634"/>
                  </a:lnTo>
                  <a:lnTo>
                    <a:pt x="5067" y="19634"/>
                  </a:lnTo>
                  <a:lnTo>
                    <a:pt x="5460" y="19253"/>
                  </a:lnTo>
                  <a:lnTo>
                    <a:pt x="5067" y="19253"/>
                  </a:lnTo>
                  <a:lnTo>
                    <a:pt x="5067" y="18872"/>
                  </a:lnTo>
                  <a:lnTo>
                    <a:pt x="5460" y="18872"/>
                  </a:lnTo>
                  <a:lnTo>
                    <a:pt x="5067" y="18872"/>
                  </a:lnTo>
                  <a:lnTo>
                    <a:pt x="5067" y="18478"/>
                  </a:lnTo>
                  <a:lnTo>
                    <a:pt x="4876" y="18478"/>
                  </a:lnTo>
                  <a:lnTo>
                    <a:pt x="5067" y="18097"/>
                  </a:lnTo>
                  <a:lnTo>
                    <a:pt x="4876" y="18097"/>
                  </a:lnTo>
                  <a:lnTo>
                    <a:pt x="5067" y="18097"/>
                  </a:lnTo>
                  <a:lnTo>
                    <a:pt x="5067" y="17716"/>
                  </a:lnTo>
                  <a:lnTo>
                    <a:pt x="5067" y="18097"/>
                  </a:lnTo>
                  <a:lnTo>
                    <a:pt x="5460" y="17716"/>
                  </a:lnTo>
                  <a:lnTo>
                    <a:pt x="5460" y="17322"/>
                  </a:lnTo>
                  <a:lnTo>
                    <a:pt x="5460" y="16941"/>
                  </a:lnTo>
                  <a:lnTo>
                    <a:pt x="5460" y="15214"/>
                  </a:lnTo>
                  <a:lnTo>
                    <a:pt x="5854" y="15214"/>
                  </a:lnTo>
                  <a:lnTo>
                    <a:pt x="5854" y="14820"/>
                  </a:lnTo>
                  <a:lnTo>
                    <a:pt x="5854" y="14439"/>
                  </a:lnTo>
                  <a:lnTo>
                    <a:pt x="5460" y="14439"/>
                  </a:lnTo>
                  <a:lnTo>
                    <a:pt x="5460" y="14058"/>
                  </a:lnTo>
                  <a:lnTo>
                    <a:pt x="5067" y="14058"/>
                  </a:lnTo>
                  <a:lnTo>
                    <a:pt x="4876" y="14058"/>
                  </a:lnTo>
                  <a:lnTo>
                    <a:pt x="4876" y="14439"/>
                  </a:lnTo>
                  <a:lnTo>
                    <a:pt x="4483" y="14439"/>
                  </a:lnTo>
                  <a:lnTo>
                    <a:pt x="4483" y="14058"/>
                  </a:lnTo>
                  <a:lnTo>
                    <a:pt x="4102" y="14058"/>
                  </a:lnTo>
                  <a:lnTo>
                    <a:pt x="3708" y="13665"/>
                  </a:lnTo>
                  <a:lnTo>
                    <a:pt x="3708" y="14058"/>
                  </a:lnTo>
                  <a:lnTo>
                    <a:pt x="3314" y="14058"/>
                  </a:lnTo>
                  <a:lnTo>
                    <a:pt x="3314" y="14439"/>
                  </a:lnTo>
                  <a:lnTo>
                    <a:pt x="3314" y="14058"/>
                  </a:lnTo>
                  <a:lnTo>
                    <a:pt x="3314" y="13665"/>
                  </a:lnTo>
                  <a:lnTo>
                    <a:pt x="2933" y="13665"/>
                  </a:lnTo>
                  <a:lnTo>
                    <a:pt x="2933" y="13284"/>
                  </a:lnTo>
                  <a:lnTo>
                    <a:pt x="2933" y="13665"/>
                  </a:lnTo>
                  <a:lnTo>
                    <a:pt x="2933" y="13284"/>
                  </a:lnTo>
                  <a:lnTo>
                    <a:pt x="2539" y="13284"/>
                  </a:lnTo>
                  <a:lnTo>
                    <a:pt x="2539" y="12903"/>
                  </a:lnTo>
                  <a:lnTo>
                    <a:pt x="2933" y="12903"/>
                  </a:lnTo>
                  <a:lnTo>
                    <a:pt x="2539" y="12903"/>
                  </a:lnTo>
                  <a:lnTo>
                    <a:pt x="2933" y="12509"/>
                  </a:lnTo>
                  <a:lnTo>
                    <a:pt x="3314" y="12509"/>
                  </a:lnTo>
                  <a:lnTo>
                    <a:pt x="2933" y="12128"/>
                  </a:lnTo>
                  <a:lnTo>
                    <a:pt x="2933" y="12509"/>
                  </a:lnTo>
                  <a:lnTo>
                    <a:pt x="2933" y="12128"/>
                  </a:lnTo>
                  <a:lnTo>
                    <a:pt x="2933" y="12509"/>
                  </a:lnTo>
                  <a:lnTo>
                    <a:pt x="2933" y="12128"/>
                  </a:lnTo>
                  <a:lnTo>
                    <a:pt x="2539" y="12128"/>
                  </a:lnTo>
                  <a:lnTo>
                    <a:pt x="2146" y="11747"/>
                  </a:lnTo>
                  <a:lnTo>
                    <a:pt x="1765" y="11747"/>
                  </a:lnTo>
                  <a:lnTo>
                    <a:pt x="1765" y="11544"/>
                  </a:lnTo>
                  <a:lnTo>
                    <a:pt x="1765" y="11163"/>
                  </a:lnTo>
                  <a:lnTo>
                    <a:pt x="2146" y="11163"/>
                  </a:lnTo>
                  <a:lnTo>
                    <a:pt x="1765" y="11163"/>
                  </a:lnTo>
                  <a:lnTo>
                    <a:pt x="2146" y="11163"/>
                  </a:lnTo>
                  <a:lnTo>
                    <a:pt x="1765" y="11163"/>
                  </a:lnTo>
                  <a:lnTo>
                    <a:pt x="1765" y="10782"/>
                  </a:lnTo>
                  <a:lnTo>
                    <a:pt x="2146" y="10782"/>
                  </a:lnTo>
                  <a:lnTo>
                    <a:pt x="1765" y="10782"/>
                  </a:lnTo>
                  <a:lnTo>
                    <a:pt x="2146" y="10782"/>
                  </a:lnTo>
                  <a:lnTo>
                    <a:pt x="1765" y="10388"/>
                  </a:lnTo>
                  <a:lnTo>
                    <a:pt x="2146" y="10388"/>
                  </a:lnTo>
                  <a:lnTo>
                    <a:pt x="2146" y="10782"/>
                  </a:lnTo>
                  <a:lnTo>
                    <a:pt x="2146" y="10388"/>
                  </a:lnTo>
                  <a:lnTo>
                    <a:pt x="1765" y="10388"/>
                  </a:lnTo>
                  <a:lnTo>
                    <a:pt x="1371" y="10388"/>
                  </a:lnTo>
                  <a:lnTo>
                    <a:pt x="1371" y="10007"/>
                  </a:lnTo>
                  <a:lnTo>
                    <a:pt x="977" y="10007"/>
                  </a:lnTo>
                  <a:lnTo>
                    <a:pt x="977" y="9626"/>
                  </a:lnTo>
                  <a:lnTo>
                    <a:pt x="584" y="9232"/>
                  </a:lnTo>
                  <a:lnTo>
                    <a:pt x="584" y="8851"/>
                  </a:lnTo>
                  <a:lnTo>
                    <a:pt x="203" y="8470"/>
                  </a:lnTo>
                  <a:lnTo>
                    <a:pt x="0" y="8470"/>
                  </a:lnTo>
                  <a:lnTo>
                    <a:pt x="203" y="8470"/>
                  </a:lnTo>
                  <a:lnTo>
                    <a:pt x="203" y="8077"/>
                  </a:lnTo>
                  <a:lnTo>
                    <a:pt x="203" y="8470"/>
                  </a:lnTo>
                  <a:lnTo>
                    <a:pt x="203" y="8077"/>
                  </a:lnTo>
                  <a:lnTo>
                    <a:pt x="203" y="7696"/>
                  </a:lnTo>
                  <a:lnTo>
                    <a:pt x="584" y="7696"/>
                  </a:lnTo>
                  <a:lnTo>
                    <a:pt x="203" y="7315"/>
                  </a:lnTo>
                  <a:lnTo>
                    <a:pt x="584" y="7315"/>
                  </a:lnTo>
                  <a:lnTo>
                    <a:pt x="203" y="7315"/>
                  </a:lnTo>
                  <a:lnTo>
                    <a:pt x="584" y="7315"/>
                  </a:lnTo>
                  <a:lnTo>
                    <a:pt x="584" y="6921"/>
                  </a:lnTo>
                  <a:lnTo>
                    <a:pt x="584" y="6730"/>
                  </a:lnTo>
                  <a:lnTo>
                    <a:pt x="977" y="6730"/>
                  </a:lnTo>
                  <a:lnTo>
                    <a:pt x="977" y="6349"/>
                  </a:lnTo>
                  <a:lnTo>
                    <a:pt x="977" y="5968"/>
                  </a:lnTo>
                  <a:lnTo>
                    <a:pt x="1371" y="5968"/>
                  </a:lnTo>
                  <a:lnTo>
                    <a:pt x="977" y="5575"/>
                  </a:lnTo>
                  <a:lnTo>
                    <a:pt x="584" y="5575"/>
                  </a:lnTo>
                  <a:lnTo>
                    <a:pt x="977" y="5194"/>
                  </a:lnTo>
                  <a:lnTo>
                    <a:pt x="977" y="4813"/>
                  </a:lnTo>
                  <a:lnTo>
                    <a:pt x="977" y="4419"/>
                  </a:lnTo>
                  <a:lnTo>
                    <a:pt x="1371" y="4813"/>
                  </a:lnTo>
                  <a:lnTo>
                    <a:pt x="1371" y="4419"/>
                  </a:lnTo>
                  <a:lnTo>
                    <a:pt x="1371" y="4038"/>
                  </a:lnTo>
                  <a:lnTo>
                    <a:pt x="1765" y="4038"/>
                  </a:lnTo>
                  <a:lnTo>
                    <a:pt x="1765" y="3657"/>
                  </a:lnTo>
                  <a:lnTo>
                    <a:pt x="2146" y="3657"/>
                  </a:lnTo>
                  <a:lnTo>
                    <a:pt x="2146" y="3263"/>
                  </a:lnTo>
                  <a:lnTo>
                    <a:pt x="2146" y="2882"/>
                  </a:lnTo>
                  <a:lnTo>
                    <a:pt x="2539" y="2882"/>
                  </a:lnTo>
                  <a:lnTo>
                    <a:pt x="2539" y="2501"/>
                  </a:lnTo>
                  <a:lnTo>
                    <a:pt x="2146" y="2501"/>
                  </a:lnTo>
                  <a:lnTo>
                    <a:pt x="2146" y="2108"/>
                  </a:lnTo>
                  <a:lnTo>
                    <a:pt x="2146" y="1917"/>
                  </a:lnTo>
                  <a:lnTo>
                    <a:pt x="2539" y="1917"/>
                  </a:lnTo>
                  <a:lnTo>
                    <a:pt x="2539" y="1536"/>
                  </a:lnTo>
                  <a:lnTo>
                    <a:pt x="2933" y="1155"/>
                  </a:lnTo>
                  <a:lnTo>
                    <a:pt x="3314" y="1155"/>
                  </a:lnTo>
                  <a:lnTo>
                    <a:pt x="3314" y="761"/>
                  </a:lnTo>
                  <a:lnTo>
                    <a:pt x="3708" y="761"/>
                  </a:lnTo>
                  <a:lnTo>
                    <a:pt x="3708" y="380"/>
                  </a:lnTo>
                  <a:lnTo>
                    <a:pt x="3314" y="380"/>
                  </a:lnTo>
                  <a:lnTo>
                    <a:pt x="3708" y="380"/>
                  </a:lnTo>
                  <a:lnTo>
                    <a:pt x="3708" y="0"/>
                  </a:lnTo>
                  <a:lnTo>
                    <a:pt x="4102" y="0"/>
                  </a:lnTo>
                  <a:lnTo>
                    <a:pt x="4483" y="0"/>
                  </a:lnTo>
                  <a:lnTo>
                    <a:pt x="4102" y="0"/>
                  </a:lnTo>
                  <a:lnTo>
                    <a:pt x="4102" y="380"/>
                  </a:lnTo>
                  <a:lnTo>
                    <a:pt x="4102" y="761"/>
                  </a:lnTo>
                  <a:lnTo>
                    <a:pt x="4483" y="761"/>
                  </a:lnTo>
                  <a:lnTo>
                    <a:pt x="4483" y="1155"/>
                  </a:lnTo>
                  <a:lnTo>
                    <a:pt x="4483" y="1536"/>
                  </a:lnTo>
                  <a:lnTo>
                    <a:pt x="4102" y="1917"/>
                  </a:lnTo>
                  <a:lnTo>
                    <a:pt x="4102" y="2108"/>
                  </a:lnTo>
                  <a:lnTo>
                    <a:pt x="4102" y="2501"/>
                  </a:lnTo>
                  <a:lnTo>
                    <a:pt x="4102" y="2108"/>
                  </a:lnTo>
                  <a:lnTo>
                    <a:pt x="4483" y="2108"/>
                  </a:lnTo>
                  <a:lnTo>
                    <a:pt x="4876" y="1917"/>
                  </a:lnTo>
                  <a:lnTo>
                    <a:pt x="4876" y="2108"/>
                  </a:lnTo>
                  <a:lnTo>
                    <a:pt x="5067" y="2108"/>
                  </a:lnTo>
                  <a:lnTo>
                    <a:pt x="4876" y="2108"/>
                  </a:lnTo>
                  <a:lnTo>
                    <a:pt x="5067" y="2108"/>
                  </a:lnTo>
                  <a:lnTo>
                    <a:pt x="5067" y="2501"/>
                  </a:lnTo>
                  <a:lnTo>
                    <a:pt x="5460" y="2108"/>
                  </a:lnTo>
                  <a:lnTo>
                    <a:pt x="5460" y="2501"/>
                  </a:lnTo>
                  <a:lnTo>
                    <a:pt x="5854" y="2501"/>
                  </a:lnTo>
                  <a:lnTo>
                    <a:pt x="5854" y="2882"/>
                  </a:lnTo>
                  <a:lnTo>
                    <a:pt x="5460" y="2882"/>
                  </a:lnTo>
                  <a:lnTo>
                    <a:pt x="5854" y="2882"/>
                  </a:lnTo>
                  <a:lnTo>
                    <a:pt x="5854" y="3263"/>
                  </a:lnTo>
                  <a:lnTo>
                    <a:pt x="5854" y="3657"/>
                  </a:lnTo>
                  <a:lnTo>
                    <a:pt x="6248" y="3657"/>
                  </a:lnTo>
                  <a:lnTo>
                    <a:pt x="6629" y="3657"/>
                  </a:lnTo>
                  <a:lnTo>
                    <a:pt x="7023" y="3657"/>
                  </a:lnTo>
                  <a:lnTo>
                    <a:pt x="7416" y="3657"/>
                  </a:lnTo>
                  <a:lnTo>
                    <a:pt x="7416" y="4038"/>
                  </a:lnTo>
                  <a:lnTo>
                    <a:pt x="7416" y="4419"/>
                  </a:lnTo>
                  <a:lnTo>
                    <a:pt x="7797" y="4419"/>
                  </a:lnTo>
                  <a:lnTo>
                    <a:pt x="7797" y="4813"/>
                  </a:lnTo>
                  <a:lnTo>
                    <a:pt x="7797" y="4419"/>
                  </a:lnTo>
                  <a:lnTo>
                    <a:pt x="8191" y="4419"/>
                  </a:lnTo>
                  <a:lnTo>
                    <a:pt x="8191" y="4038"/>
                  </a:lnTo>
                  <a:lnTo>
                    <a:pt x="8191" y="4419"/>
                  </a:lnTo>
                  <a:lnTo>
                    <a:pt x="8585" y="4419"/>
                  </a:lnTo>
                  <a:lnTo>
                    <a:pt x="8585" y="4038"/>
                  </a:lnTo>
                  <a:lnTo>
                    <a:pt x="8585" y="3657"/>
                  </a:lnTo>
                  <a:lnTo>
                    <a:pt x="8966" y="3657"/>
                  </a:lnTo>
                  <a:lnTo>
                    <a:pt x="8966" y="3263"/>
                  </a:lnTo>
                  <a:lnTo>
                    <a:pt x="9359" y="3263"/>
                  </a:lnTo>
                  <a:lnTo>
                    <a:pt x="9359" y="2882"/>
                  </a:lnTo>
                  <a:lnTo>
                    <a:pt x="9550" y="2882"/>
                  </a:lnTo>
                  <a:lnTo>
                    <a:pt x="9359" y="2882"/>
                  </a:lnTo>
                  <a:lnTo>
                    <a:pt x="9550" y="2882"/>
                  </a:lnTo>
                  <a:lnTo>
                    <a:pt x="9359" y="2501"/>
                  </a:lnTo>
                  <a:lnTo>
                    <a:pt x="9550" y="2501"/>
                  </a:lnTo>
                  <a:lnTo>
                    <a:pt x="9944" y="2501"/>
                  </a:lnTo>
                  <a:lnTo>
                    <a:pt x="9944" y="2882"/>
                  </a:lnTo>
                  <a:lnTo>
                    <a:pt x="10337" y="2882"/>
                  </a:lnTo>
                  <a:lnTo>
                    <a:pt x="10337" y="3263"/>
                  </a:lnTo>
                  <a:lnTo>
                    <a:pt x="10337" y="2882"/>
                  </a:lnTo>
                  <a:lnTo>
                    <a:pt x="10731" y="2882"/>
                  </a:lnTo>
                  <a:lnTo>
                    <a:pt x="11112" y="2882"/>
                  </a:lnTo>
                  <a:lnTo>
                    <a:pt x="11112" y="2501"/>
                  </a:lnTo>
                  <a:lnTo>
                    <a:pt x="11112" y="2882"/>
                  </a:lnTo>
                  <a:lnTo>
                    <a:pt x="11506" y="2882"/>
                  </a:lnTo>
                  <a:lnTo>
                    <a:pt x="11899" y="2882"/>
                  </a:lnTo>
                  <a:lnTo>
                    <a:pt x="11899" y="3263"/>
                  </a:lnTo>
                  <a:lnTo>
                    <a:pt x="11899" y="3657"/>
                  </a:lnTo>
                  <a:lnTo>
                    <a:pt x="12280" y="3657"/>
                  </a:lnTo>
                  <a:lnTo>
                    <a:pt x="12280" y="4038"/>
                  </a:lnTo>
                  <a:lnTo>
                    <a:pt x="12674" y="4038"/>
                  </a:lnTo>
                  <a:lnTo>
                    <a:pt x="12674" y="4419"/>
                  </a:lnTo>
                  <a:lnTo>
                    <a:pt x="12280" y="4419"/>
                  </a:lnTo>
                  <a:lnTo>
                    <a:pt x="11899" y="4813"/>
                  </a:lnTo>
                  <a:lnTo>
                    <a:pt x="11899" y="5194"/>
                  </a:lnTo>
                  <a:lnTo>
                    <a:pt x="11899" y="5575"/>
                  </a:lnTo>
                  <a:lnTo>
                    <a:pt x="11506" y="5575"/>
                  </a:lnTo>
                  <a:lnTo>
                    <a:pt x="11112" y="5575"/>
                  </a:lnTo>
                  <a:lnTo>
                    <a:pt x="11112" y="5968"/>
                  </a:lnTo>
                  <a:lnTo>
                    <a:pt x="11506" y="5968"/>
                  </a:lnTo>
                  <a:lnTo>
                    <a:pt x="11506" y="6349"/>
                  </a:lnTo>
                  <a:lnTo>
                    <a:pt x="11112" y="6349"/>
                  </a:lnTo>
                  <a:lnTo>
                    <a:pt x="11112" y="6730"/>
                  </a:lnTo>
                  <a:lnTo>
                    <a:pt x="11112" y="6921"/>
                  </a:lnTo>
                  <a:lnTo>
                    <a:pt x="11112" y="7315"/>
                  </a:lnTo>
                  <a:lnTo>
                    <a:pt x="10731" y="7315"/>
                  </a:lnTo>
                  <a:lnTo>
                    <a:pt x="10731" y="7696"/>
                  </a:lnTo>
                  <a:lnTo>
                    <a:pt x="11112" y="7696"/>
                  </a:lnTo>
                  <a:lnTo>
                    <a:pt x="11506" y="7696"/>
                  </a:lnTo>
                  <a:lnTo>
                    <a:pt x="11506" y="8077"/>
                  </a:lnTo>
                  <a:lnTo>
                    <a:pt x="11899" y="8077"/>
                  </a:lnTo>
                  <a:lnTo>
                    <a:pt x="11506" y="8077"/>
                  </a:lnTo>
                  <a:lnTo>
                    <a:pt x="11899" y="8470"/>
                  </a:lnTo>
                  <a:lnTo>
                    <a:pt x="11899" y="8851"/>
                  </a:lnTo>
                  <a:lnTo>
                    <a:pt x="12280" y="8851"/>
                  </a:lnTo>
                  <a:lnTo>
                    <a:pt x="12674" y="8851"/>
                  </a:lnTo>
                  <a:lnTo>
                    <a:pt x="12674" y="8470"/>
                  </a:lnTo>
                  <a:lnTo>
                    <a:pt x="13068" y="8470"/>
                  </a:lnTo>
                  <a:lnTo>
                    <a:pt x="13449" y="8470"/>
                  </a:lnTo>
                  <a:lnTo>
                    <a:pt x="13842" y="8470"/>
                  </a:lnTo>
                  <a:lnTo>
                    <a:pt x="13842" y="8851"/>
                  </a:lnTo>
                  <a:lnTo>
                    <a:pt x="13842" y="8470"/>
                  </a:lnTo>
                  <a:lnTo>
                    <a:pt x="14236" y="8470"/>
                  </a:lnTo>
                  <a:lnTo>
                    <a:pt x="13842" y="8470"/>
                  </a:lnTo>
                  <a:lnTo>
                    <a:pt x="14236" y="8470"/>
                  </a:lnTo>
                  <a:lnTo>
                    <a:pt x="14427" y="8470"/>
                  </a:lnTo>
                  <a:lnTo>
                    <a:pt x="14427" y="8077"/>
                  </a:lnTo>
                  <a:lnTo>
                    <a:pt x="14820" y="8470"/>
                  </a:lnTo>
                  <a:lnTo>
                    <a:pt x="15214" y="8470"/>
                  </a:lnTo>
                  <a:lnTo>
                    <a:pt x="15214" y="8851"/>
                  </a:lnTo>
                  <a:lnTo>
                    <a:pt x="15595" y="8851"/>
                  </a:lnTo>
                  <a:lnTo>
                    <a:pt x="15989" y="8851"/>
                  </a:lnTo>
                  <a:lnTo>
                    <a:pt x="15989" y="9232"/>
                  </a:lnTo>
                  <a:lnTo>
                    <a:pt x="15989" y="9626"/>
                  </a:lnTo>
                  <a:lnTo>
                    <a:pt x="16382" y="10007"/>
                  </a:lnTo>
                  <a:lnTo>
                    <a:pt x="15989" y="10007"/>
                  </a:lnTo>
                  <a:lnTo>
                    <a:pt x="15989" y="10388"/>
                  </a:lnTo>
                  <a:lnTo>
                    <a:pt x="16382" y="10007"/>
                  </a:lnTo>
                  <a:lnTo>
                    <a:pt x="16382" y="10388"/>
                  </a:lnTo>
                  <a:lnTo>
                    <a:pt x="15989" y="10388"/>
                  </a:lnTo>
                  <a:lnTo>
                    <a:pt x="16382" y="10388"/>
                  </a:lnTo>
                  <a:lnTo>
                    <a:pt x="16763" y="10388"/>
                  </a:lnTo>
                  <a:lnTo>
                    <a:pt x="16763" y="10782"/>
                  </a:lnTo>
                  <a:lnTo>
                    <a:pt x="17157" y="10782"/>
                  </a:lnTo>
                  <a:lnTo>
                    <a:pt x="16763" y="10782"/>
                  </a:lnTo>
                  <a:lnTo>
                    <a:pt x="16763" y="11163"/>
                  </a:lnTo>
                  <a:lnTo>
                    <a:pt x="17157" y="11163"/>
                  </a:lnTo>
                  <a:lnTo>
                    <a:pt x="17157" y="11544"/>
                  </a:lnTo>
                  <a:lnTo>
                    <a:pt x="17157" y="11163"/>
                  </a:lnTo>
                  <a:lnTo>
                    <a:pt x="17157" y="11544"/>
                  </a:lnTo>
                  <a:lnTo>
                    <a:pt x="17551" y="11544"/>
                  </a:lnTo>
                  <a:lnTo>
                    <a:pt x="17932" y="11544"/>
                  </a:lnTo>
                  <a:lnTo>
                    <a:pt x="17932" y="11747"/>
                  </a:lnTo>
                  <a:lnTo>
                    <a:pt x="18326" y="11747"/>
                  </a:lnTo>
                  <a:lnTo>
                    <a:pt x="18719" y="11747"/>
                  </a:lnTo>
                  <a:lnTo>
                    <a:pt x="18719" y="12128"/>
                  </a:lnTo>
                  <a:lnTo>
                    <a:pt x="18719" y="11747"/>
                  </a:lnTo>
                  <a:lnTo>
                    <a:pt x="18719" y="12128"/>
                  </a:lnTo>
                  <a:lnTo>
                    <a:pt x="19113" y="12128"/>
                  </a:lnTo>
                  <a:lnTo>
                    <a:pt x="19113" y="12509"/>
                  </a:lnTo>
                  <a:lnTo>
                    <a:pt x="19303" y="12509"/>
                  </a:lnTo>
                  <a:lnTo>
                    <a:pt x="19697" y="12509"/>
                  </a:lnTo>
                  <a:lnTo>
                    <a:pt x="19697" y="12903"/>
                  </a:lnTo>
                  <a:lnTo>
                    <a:pt x="20078" y="12903"/>
                  </a:lnTo>
                  <a:lnTo>
                    <a:pt x="20472" y="12903"/>
                  </a:lnTo>
                  <a:lnTo>
                    <a:pt x="20472" y="13284"/>
                  </a:lnTo>
                  <a:lnTo>
                    <a:pt x="20866" y="13284"/>
                  </a:lnTo>
                  <a:lnTo>
                    <a:pt x="21247" y="13665"/>
                  </a:lnTo>
                  <a:lnTo>
                    <a:pt x="21247" y="13284"/>
                  </a:lnTo>
                  <a:lnTo>
                    <a:pt x="21640" y="13284"/>
                  </a:lnTo>
                  <a:lnTo>
                    <a:pt x="21640" y="13665"/>
                  </a:lnTo>
                  <a:lnTo>
                    <a:pt x="22034" y="13665"/>
                  </a:lnTo>
                  <a:lnTo>
                    <a:pt x="21640" y="13665"/>
                  </a:lnTo>
                  <a:lnTo>
                    <a:pt x="21640" y="14058"/>
                  </a:lnTo>
                  <a:lnTo>
                    <a:pt x="21640" y="14439"/>
                  </a:lnTo>
                  <a:lnTo>
                    <a:pt x="21640" y="14820"/>
                  </a:lnTo>
                  <a:lnTo>
                    <a:pt x="21640" y="14439"/>
                  </a:lnTo>
                  <a:lnTo>
                    <a:pt x="21640" y="14820"/>
                  </a:lnTo>
                  <a:lnTo>
                    <a:pt x="21247" y="14820"/>
                  </a:lnTo>
                  <a:lnTo>
                    <a:pt x="21247" y="15214"/>
                  </a:lnTo>
                  <a:lnTo>
                    <a:pt x="21247" y="15595"/>
                  </a:lnTo>
                  <a:lnTo>
                    <a:pt x="20866" y="15595"/>
                  </a:lnTo>
                  <a:lnTo>
                    <a:pt x="21247" y="15595"/>
                  </a:lnTo>
                  <a:lnTo>
                    <a:pt x="21640" y="15595"/>
                  </a:lnTo>
                  <a:lnTo>
                    <a:pt x="21247" y="15595"/>
                  </a:lnTo>
                  <a:lnTo>
                    <a:pt x="21247" y="15976"/>
                  </a:lnTo>
                  <a:lnTo>
                    <a:pt x="21640" y="15976"/>
                  </a:lnTo>
                  <a:lnTo>
                    <a:pt x="22034" y="15976"/>
                  </a:lnTo>
                  <a:lnTo>
                    <a:pt x="22034" y="15595"/>
                  </a:lnTo>
                  <a:lnTo>
                    <a:pt x="22415" y="15976"/>
                  </a:lnTo>
                  <a:lnTo>
                    <a:pt x="22415" y="15595"/>
                  </a:lnTo>
                  <a:lnTo>
                    <a:pt x="22809" y="15595"/>
                  </a:lnTo>
                  <a:lnTo>
                    <a:pt x="22809" y="15214"/>
                  </a:lnTo>
                  <a:lnTo>
                    <a:pt x="22809" y="15595"/>
                  </a:lnTo>
                  <a:lnTo>
                    <a:pt x="23202" y="15595"/>
                  </a:lnTo>
                  <a:lnTo>
                    <a:pt x="23202" y="15976"/>
                  </a:lnTo>
                  <a:lnTo>
                    <a:pt x="23596" y="15595"/>
                  </a:lnTo>
                  <a:lnTo>
                    <a:pt x="23596" y="15976"/>
                  </a:lnTo>
                  <a:lnTo>
                    <a:pt x="23977" y="15976"/>
                  </a:lnTo>
                  <a:lnTo>
                    <a:pt x="23977" y="16357"/>
                  </a:lnTo>
                  <a:lnTo>
                    <a:pt x="24180" y="16357"/>
                  </a:lnTo>
                  <a:lnTo>
                    <a:pt x="24180" y="16560"/>
                  </a:lnTo>
                  <a:lnTo>
                    <a:pt x="24561" y="16560"/>
                  </a:lnTo>
                  <a:lnTo>
                    <a:pt x="24561" y="16941"/>
                  </a:lnTo>
                  <a:lnTo>
                    <a:pt x="24955" y="169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0" name="object 3450"/>
            <p:cNvSpPr/>
            <p:nvPr/>
          </p:nvSpPr>
          <p:spPr>
            <a:xfrm>
              <a:off x="4005434" y="2159371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4">
                  <a:moveTo>
                    <a:pt x="8559" y="46862"/>
                  </a:moveTo>
                  <a:lnTo>
                    <a:pt x="3695" y="46862"/>
                  </a:lnTo>
                  <a:lnTo>
                    <a:pt x="3695" y="47243"/>
                  </a:lnTo>
                  <a:lnTo>
                    <a:pt x="3314" y="47243"/>
                  </a:lnTo>
                  <a:lnTo>
                    <a:pt x="3314" y="47751"/>
                  </a:lnTo>
                  <a:lnTo>
                    <a:pt x="3695" y="48132"/>
                  </a:lnTo>
                  <a:lnTo>
                    <a:pt x="4470" y="48132"/>
                  </a:lnTo>
                  <a:lnTo>
                    <a:pt x="4864" y="48513"/>
                  </a:lnTo>
                  <a:lnTo>
                    <a:pt x="6032" y="48513"/>
                  </a:lnTo>
                  <a:lnTo>
                    <a:pt x="6426" y="48894"/>
                  </a:lnTo>
                  <a:lnTo>
                    <a:pt x="6426" y="49656"/>
                  </a:lnTo>
                  <a:lnTo>
                    <a:pt x="6807" y="49656"/>
                  </a:lnTo>
                  <a:lnTo>
                    <a:pt x="6807" y="49275"/>
                  </a:lnTo>
                  <a:lnTo>
                    <a:pt x="7200" y="49275"/>
                  </a:lnTo>
                  <a:lnTo>
                    <a:pt x="7200" y="48513"/>
                  </a:lnTo>
                  <a:lnTo>
                    <a:pt x="8559" y="46862"/>
                  </a:lnTo>
                  <a:close/>
                </a:path>
                <a:path w="50164" h="50164">
                  <a:moveTo>
                    <a:pt x="7200" y="49275"/>
                  </a:moveTo>
                  <a:lnTo>
                    <a:pt x="6807" y="49275"/>
                  </a:lnTo>
                  <a:lnTo>
                    <a:pt x="6807" y="49656"/>
                  </a:lnTo>
                  <a:lnTo>
                    <a:pt x="7200" y="49656"/>
                  </a:lnTo>
                  <a:lnTo>
                    <a:pt x="7200" y="49275"/>
                  </a:lnTo>
                  <a:close/>
                </a:path>
                <a:path w="50164" h="50164">
                  <a:moveTo>
                    <a:pt x="21005" y="45719"/>
                  </a:moveTo>
                  <a:lnTo>
                    <a:pt x="19837" y="45719"/>
                  </a:lnTo>
                  <a:lnTo>
                    <a:pt x="19837" y="46100"/>
                  </a:lnTo>
                  <a:lnTo>
                    <a:pt x="20231" y="46100"/>
                  </a:lnTo>
                  <a:lnTo>
                    <a:pt x="20231" y="46481"/>
                  </a:lnTo>
                  <a:lnTo>
                    <a:pt x="20612" y="47243"/>
                  </a:lnTo>
                  <a:lnTo>
                    <a:pt x="21005" y="47370"/>
                  </a:lnTo>
                  <a:lnTo>
                    <a:pt x="21399" y="47751"/>
                  </a:lnTo>
                  <a:lnTo>
                    <a:pt x="21780" y="47243"/>
                  </a:lnTo>
                  <a:lnTo>
                    <a:pt x="21399" y="46481"/>
                  </a:lnTo>
                  <a:lnTo>
                    <a:pt x="21780" y="46100"/>
                  </a:lnTo>
                  <a:lnTo>
                    <a:pt x="21005" y="45719"/>
                  </a:lnTo>
                  <a:close/>
                </a:path>
                <a:path w="50164" h="50164">
                  <a:moveTo>
                    <a:pt x="15367" y="46100"/>
                  </a:moveTo>
                  <a:lnTo>
                    <a:pt x="12446" y="46100"/>
                  </a:lnTo>
                  <a:lnTo>
                    <a:pt x="12649" y="46481"/>
                  </a:lnTo>
                  <a:lnTo>
                    <a:pt x="13423" y="47243"/>
                  </a:lnTo>
                  <a:lnTo>
                    <a:pt x="13804" y="47370"/>
                  </a:lnTo>
                  <a:lnTo>
                    <a:pt x="14198" y="47243"/>
                  </a:lnTo>
                  <a:lnTo>
                    <a:pt x="14592" y="46862"/>
                  </a:lnTo>
                  <a:lnTo>
                    <a:pt x="14973" y="46862"/>
                  </a:lnTo>
                  <a:lnTo>
                    <a:pt x="14973" y="46481"/>
                  </a:lnTo>
                  <a:lnTo>
                    <a:pt x="15367" y="46100"/>
                  </a:lnTo>
                  <a:close/>
                </a:path>
                <a:path w="50164" h="50164">
                  <a:moveTo>
                    <a:pt x="11277" y="46862"/>
                  </a:moveTo>
                  <a:lnTo>
                    <a:pt x="10109" y="46862"/>
                  </a:lnTo>
                  <a:lnTo>
                    <a:pt x="10109" y="47243"/>
                  </a:lnTo>
                  <a:lnTo>
                    <a:pt x="10502" y="47243"/>
                  </a:lnTo>
                  <a:lnTo>
                    <a:pt x="11277" y="46862"/>
                  </a:lnTo>
                  <a:close/>
                </a:path>
                <a:path w="50164" h="50164">
                  <a:moveTo>
                    <a:pt x="12065" y="46100"/>
                  </a:moveTo>
                  <a:lnTo>
                    <a:pt x="3314" y="46100"/>
                  </a:lnTo>
                  <a:lnTo>
                    <a:pt x="4089" y="46481"/>
                  </a:lnTo>
                  <a:lnTo>
                    <a:pt x="4089" y="46862"/>
                  </a:lnTo>
                  <a:lnTo>
                    <a:pt x="11671" y="46862"/>
                  </a:lnTo>
                  <a:lnTo>
                    <a:pt x="11671" y="46481"/>
                  </a:lnTo>
                  <a:lnTo>
                    <a:pt x="12065" y="46100"/>
                  </a:lnTo>
                  <a:close/>
                </a:path>
                <a:path w="50164" h="50164">
                  <a:moveTo>
                    <a:pt x="21780" y="42925"/>
                  </a:moveTo>
                  <a:lnTo>
                    <a:pt x="16535" y="42925"/>
                  </a:lnTo>
                  <a:lnTo>
                    <a:pt x="16535" y="43306"/>
                  </a:lnTo>
                  <a:lnTo>
                    <a:pt x="16916" y="43306"/>
                  </a:lnTo>
                  <a:lnTo>
                    <a:pt x="16916" y="44195"/>
                  </a:lnTo>
                  <a:lnTo>
                    <a:pt x="17018" y="44576"/>
                  </a:lnTo>
                  <a:lnTo>
                    <a:pt x="16535" y="46100"/>
                  </a:lnTo>
                  <a:lnTo>
                    <a:pt x="17500" y="46100"/>
                  </a:lnTo>
                  <a:lnTo>
                    <a:pt x="17500" y="46481"/>
                  </a:lnTo>
                  <a:lnTo>
                    <a:pt x="17894" y="46862"/>
                  </a:lnTo>
                  <a:lnTo>
                    <a:pt x="18288" y="46862"/>
                  </a:lnTo>
                  <a:lnTo>
                    <a:pt x="19062" y="46481"/>
                  </a:lnTo>
                  <a:lnTo>
                    <a:pt x="19443" y="46481"/>
                  </a:lnTo>
                  <a:lnTo>
                    <a:pt x="19443" y="45719"/>
                  </a:lnTo>
                  <a:lnTo>
                    <a:pt x="21005" y="45719"/>
                  </a:lnTo>
                  <a:lnTo>
                    <a:pt x="20612" y="44957"/>
                  </a:lnTo>
                  <a:lnTo>
                    <a:pt x="20612" y="44576"/>
                  </a:lnTo>
                  <a:lnTo>
                    <a:pt x="21399" y="44195"/>
                  </a:lnTo>
                  <a:lnTo>
                    <a:pt x="21399" y="43687"/>
                  </a:lnTo>
                  <a:lnTo>
                    <a:pt x="21780" y="43687"/>
                  </a:lnTo>
                  <a:lnTo>
                    <a:pt x="21780" y="42925"/>
                  </a:lnTo>
                  <a:close/>
                </a:path>
                <a:path w="50164" h="50164">
                  <a:moveTo>
                    <a:pt x="39495" y="38226"/>
                  </a:moveTo>
                  <a:lnTo>
                    <a:pt x="2730" y="38226"/>
                  </a:lnTo>
                  <a:lnTo>
                    <a:pt x="2730" y="38607"/>
                  </a:lnTo>
                  <a:lnTo>
                    <a:pt x="2921" y="38988"/>
                  </a:lnTo>
                  <a:lnTo>
                    <a:pt x="2921" y="40893"/>
                  </a:lnTo>
                  <a:lnTo>
                    <a:pt x="3314" y="41274"/>
                  </a:lnTo>
                  <a:lnTo>
                    <a:pt x="2921" y="41655"/>
                  </a:lnTo>
                  <a:lnTo>
                    <a:pt x="2921" y="42417"/>
                  </a:lnTo>
                  <a:lnTo>
                    <a:pt x="2730" y="42544"/>
                  </a:lnTo>
                  <a:lnTo>
                    <a:pt x="2632" y="44957"/>
                  </a:lnTo>
                  <a:lnTo>
                    <a:pt x="2435" y="45719"/>
                  </a:lnTo>
                  <a:lnTo>
                    <a:pt x="2336" y="46481"/>
                  </a:lnTo>
                  <a:lnTo>
                    <a:pt x="2921" y="46481"/>
                  </a:lnTo>
                  <a:lnTo>
                    <a:pt x="3314" y="46100"/>
                  </a:lnTo>
                  <a:lnTo>
                    <a:pt x="15367" y="46100"/>
                  </a:lnTo>
                  <a:lnTo>
                    <a:pt x="15367" y="45719"/>
                  </a:lnTo>
                  <a:lnTo>
                    <a:pt x="14973" y="45338"/>
                  </a:lnTo>
                  <a:lnTo>
                    <a:pt x="16141" y="42925"/>
                  </a:lnTo>
                  <a:lnTo>
                    <a:pt x="23926" y="42925"/>
                  </a:lnTo>
                  <a:lnTo>
                    <a:pt x="23926" y="42417"/>
                  </a:lnTo>
                  <a:lnTo>
                    <a:pt x="30340" y="42417"/>
                  </a:lnTo>
                  <a:lnTo>
                    <a:pt x="30340" y="42036"/>
                  </a:lnTo>
                  <a:lnTo>
                    <a:pt x="30734" y="41655"/>
                  </a:lnTo>
                  <a:lnTo>
                    <a:pt x="39674" y="41655"/>
                  </a:lnTo>
                  <a:lnTo>
                    <a:pt x="40068" y="40512"/>
                  </a:lnTo>
                  <a:lnTo>
                    <a:pt x="39281" y="38988"/>
                  </a:lnTo>
                  <a:lnTo>
                    <a:pt x="39281" y="38607"/>
                  </a:lnTo>
                  <a:lnTo>
                    <a:pt x="39495" y="38226"/>
                  </a:lnTo>
                  <a:close/>
                </a:path>
                <a:path w="50164" h="50164">
                  <a:moveTo>
                    <a:pt x="17119" y="46100"/>
                  </a:moveTo>
                  <a:lnTo>
                    <a:pt x="16916" y="46100"/>
                  </a:lnTo>
                  <a:lnTo>
                    <a:pt x="16916" y="46481"/>
                  </a:lnTo>
                  <a:lnTo>
                    <a:pt x="17119" y="46481"/>
                  </a:lnTo>
                  <a:lnTo>
                    <a:pt x="17119" y="46100"/>
                  </a:lnTo>
                  <a:close/>
                </a:path>
                <a:path w="50164" h="50164">
                  <a:moveTo>
                    <a:pt x="39674" y="42036"/>
                  </a:moveTo>
                  <a:lnTo>
                    <a:pt x="31699" y="42036"/>
                  </a:lnTo>
                  <a:lnTo>
                    <a:pt x="32092" y="42417"/>
                  </a:lnTo>
                  <a:lnTo>
                    <a:pt x="32867" y="42925"/>
                  </a:lnTo>
                  <a:lnTo>
                    <a:pt x="33261" y="44195"/>
                  </a:lnTo>
                  <a:lnTo>
                    <a:pt x="33356" y="44957"/>
                  </a:lnTo>
                  <a:lnTo>
                    <a:pt x="33642" y="46100"/>
                  </a:lnTo>
                  <a:lnTo>
                    <a:pt x="34810" y="45338"/>
                  </a:lnTo>
                  <a:lnTo>
                    <a:pt x="36563" y="43306"/>
                  </a:lnTo>
                  <a:lnTo>
                    <a:pt x="37731" y="42925"/>
                  </a:lnTo>
                  <a:lnTo>
                    <a:pt x="38506" y="42925"/>
                  </a:lnTo>
                  <a:lnTo>
                    <a:pt x="39281" y="42417"/>
                  </a:lnTo>
                  <a:lnTo>
                    <a:pt x="39674" y="42036"/>
                  </a:lnTo>
                  <a:close/>
                </a:path>
                <a:path w="50164" h="50164">
                  <a:moveTo>
                    <a:pt x="21780" y="43687"/>
                  </a:moveTo>
                  <a:lnTo>
                    <a:pt x="21399" y="43687"/>
                  </a:lnTo>
                  <a:lnTo>
                    <a:pt x="21399" y="44195"/>
                  </a:lnTo>
                  <a:lnTo>
                    <a:pt x="21780" y="43687"/>
                  </a:lnTo>
                  <a:close/>
                </a:path>
                <a:path w="50164" h="50164">
                  <a:moveTo>
                    <a:pt x="24701" y="43306"/>
                  </a:moveTo>
                  <a:lnTo>
                    <a:pt x="23926" y="43306"/>
                  </a:lnTo>
                  <a:lnTo>
                    <a:pt x="23926" y="44195"/>
                  </a:lnTo>
                  <a:lnTo>
                    <a:pt x="24701" y="44195"/>
                  </a:lnTo>
                  <a:lnTo>
                    <a:pt x="24701" y="43687"/>
                  </a:lnTo>
                  <a:lnTo>
                    <a:pt x="24307" y="43687"/>
                  </a:lnTo>
                  <a:lnTo>
                    <a:pt x="24701" y="43306"/>
                  </a:lnTo>
                  <a:close/>
                </a:path>
                <a:path w="50164" h="50164">
                  <a:moveTo>
                    <a:pt x="22364" y="42925"/>
                  </a:moveTo>
                  <a:lnTo>
                    <a:pt x="21780" y="42925"/>
                  </a:lnTo>
                  <a:lnTo>
                    <a:pt x="21983" y="43306"/>
                  </a:lnTo>
                  <a:lnTo>
                    <a:pt x="22364" y="43306"/>
                  </a:lnTo>
                  <a:lnTo>
                    <a:pt x="22364" y="42925"/>
                  </a:lnTo>
                  <a:close/>
                </a:path>
                <a:path w="50164" h="50164">
                  <a:moveTo>
                    <a:pt x="24307" y="42925"/>
                  </a:moveTo>
                  <a:lnTo>
                    <a:pt x="23139" y="42925"/>
                  </a:lnTo>
                  <a:lnTo>
                    <a:pt x="23139" y="43306"/>
                  </a:lnTo>
                  <a:lnTo>
                    <a:pt x="24307" y="43306"/>
                  </a:lnTo>
                  <a:lnTo>
                    <a:pt x="24307" y="42925"/>
                  </a:lnTo>
                  <a:close/>
                </a:path>
                <a:path w="50164" h="50164">
                  <a:moveTo>
                    <a:pt x="29171" y="42544"/>
                  </a:moveTo>
                  <a:lnTo>
                    <a:pt x="25869" y="42544"/>
                  </a:lnTo>
                  <a:lnTo>
                    <a:pt x="25869" y="42925"/>
                  </a:lnTo>
                  <a:lnTo>
                    <a:pt x="28003" y="42925"/>
                  </a:lnTo>
                  <a:lnTo>
                    <a:pt x="29171" y="42544"/>
                  </a:lnTo>
                  <a:close/>
                </a:path>
                <a:path w="50164" h="50164">
                  <a:moveTo>
                    <a:pt x="24701" y="42417"/>
                  </a:moveTo>
                  <a:lnTo>
                    <a:pt x="24307" y="42417"/>
                  </a:lnTo>
                  <a:lnTo>
                    <a:pt x="24701" y="42544"/>
                  </a:lnTo>
                  <a:close/>
                </a:path>
                <a:path w="50164" h="50164">
                  <a:moveTo>
                    <a:pt x="29946" y="42417"/>
                  </a:moveTo>
                  <a:lnTo>
                    <a:pt x="24701" y="42417"/>
                  </a:lnTo>
                  <a:lnTo>
                    <a:pt x="29565" y="42544"/>
                  </a:lnTo>
                  <a:lnTo>
                    <a:pt x="29946" y="42417"/>
                  </a:lnTo>
                  <a:close/>
                </a:path>
                <a:path w="50164" h="50164">
                  <a:moveTo>
                    <a:pt x="39674" y="41655"/>
                  </a:moveTo>
                  <a:lnTo>
                    <a:pt x="31318" y="41655"/>
                  </a:lnTo>
                  <a:lnTo>
                    <a:pt x="31318" y="42036"/>
                  </a:lnTo>
                  <a:lnTo>
                    <a:pt x="31699" y="42417"/>
                  </a:lnTo>
                  <a:lnTo>
                    <a:pt x="31699" y="42036"/>
                  </a:lnTo>
                  <a:lnTo>
                    <a:pt x="39674" y="42036"/>
                  </a:lnTo>
                  <a:lnTo>
                    <a:pt x="39674" y="41655"/>
                  </a:lnTo>
                  <a:close/>
                </a:path>
                <a:path w="50164" h="50164">
                  <a:moveTo>
                    <a:pt x="6032" y="32765"/>
                  </a:moveTo>
                  <a:lnTo>
                    <a:pt x="2921" y="32765"/>
                  </a:lnTo>
                  <a:lnTo>
                    <a:pt x="2834" y="33781"/>
                  </a:lnTo>
                  <a:lnTo>
                    <a:pt x="2730" y="34543"/>
                  </a:lnTo>
                  <a:lnTo>
                    <a:pt x="1943" y="34543"/>
                  </a:lnTo>
                  <a:lnTo>
                    <a:pt x="1562" y="34924"/>
                  </a:lnTo>
                  <a:lnTo>
                    <a:pt x="1168" y="36067"/>
                  </a:lnTo>
                  <a:lnTo>
                    <a:pt x="393" y="36067"/>
                  </a:lnTo>
                  <a:lnTo>
                    <a:pt x="0" y="36448"/>
                  </a:lnTo>
                  <a:lnTo>
                    <a:pt x="0" y="37210"/>
                  </a:lnTo>
                  <a:lnTo>
                    <a:pt x="774" y="37210"/>
                  </a:lnTo>
                  <a:lnTo>
                    <a:pt x="774" y="37591"/>
                  </a:lnTo>
                  <a:lnTo>
                    <a:pt x="1168" y="37591"/>
                  </a:lnTo>
                  <a:lnTo>
                    <a:pt x="1943" y="37972"/>
                  </a:lnTo>
                  <a:lnTo>
                    <a:pt x="2336" y="37972"/>
                  </a:lnTo>
                  <a:lnTo>
                    <a:pt x="2336" y="38607"/>
                  </a:lnTo>
                  <a:lnTo>
                    <a:pt x="2730" y="38607"/>
                  </a:lnTo>
                  <a:lnTo>
                    <a:pt x="2730" y="38226"/>
                  </a:lnTo>
                  <a:lnTo>
                    <a:pt x="39495" y="38226"/>
                  </a:lnTo>
                  <a:lnTo>
                    <a:pt x="40068" y="37210"/>
                  </a:lnTo>
                  <a:lnTo>
                    <a:pt x="40843" y="36067"/>
                  </a:lnTo>
                  <a:lnTo>
                    <a:pt x="41427" y="35305"/>
                  </a:lnTo>
                  <a:lnTo>
                    <a:pt x="42202" y="34543"/>
                  </a:lnTo>
                  <a:lnTo>
                    <a:pt x="42595" y="33781"/>
                  </a:lnTo>
                  <a:lnTo>
                    <a:pt x="42976" y="33400"/>
                  </a:lnTo>
                  <a:lnTo>
                    <a:pt x="43370" y="33146"/>
                  </a:lnTo>
                  <a:lnTo>
                    <a:pt x="6032" y="33146"/>
                  </a:lnTo>
                  <a:lnTo>
                    <a:pt x="6032" y="32765"/>
                  </a:lnTo>
                  <a:close/>
                </a:path>
                <a:path w="50164" h="50164">
                  <a:moveTo>
                    <a:pt x="1168" y="35686"/>
                  </a:moveTo>
                  <a:lnTo>
                    <a:pt x="774" y="36067"/>
                  </a:lnTo>
                  <a:lnTo>
                    <a:pt x="1168" y="36067"/>
                  </a:lnTo>
                  <a:lnTo>
                    <a:pt x="1168" y="35686"/>
                  </a:lnTo>
                  <a:close/>
                </a:path>
                <a:path w="50164" h="50164">
                  <a:moveTo>
                    <a:pt x="1943" y="34162"/>
                  </a:moveTo>
                  <a:lnTo>
                    <a:pt x="1562" y="34543"/>
                  </a:lnTo>
                  <a:lnTo>
                    <a:pt x="2730" y="34543"/>
                  </a:lnTo>
                  <a:lnTo>
                    <a:pt x="1943" y="34162"/>
                  </a:lnTo>
                  <a:close/>
                </a:path>
                <a:path w="50164" h="50164">
                  <a:moveTo>
                    <a:pt x="7785" y="32765"/>
                  </a:moveTo>
                  <a:lnTo>
                    <a:pt x="7581" y="32765"/>
                  </a:lnTo>
                  <a:lnTo>
                    <a:pt x="7581" y="33146"/>
                  </a:lnTo>
                  <a:lnTo>
                    <a:pt x="8166" y="33146"/>
                  </a:lnTo>
                  <a:lnTo>
                    <a:pt x="7785" y="32765"/>
                  </a:lnTo>
                  <a:close/>
                </a:path>
                <a:path w="50164" h="50164">
                  <a:moveTo>
                    <a:pt x="49009" y="27177"/>
                  </a:moveTo>
                  <a:lnTo>
                    <a:pt x="9728" y="27177"/>
                  </a:lnTo>
                  <a:lnTo>
                    <a:pt x="9728" y="27939"/>
                  </a:lnTo>
                  <a:lnTo>
                    <a:pt x="10109" y="28320"/>
                  </a:lnTo>
                  <a:lnTo>
                    <a:pt x="10109" y="28574"/>
                  </a:lnTo>
                  <a:lnTo>
                    <a:pt x="10502" y="28574"/>
                  </a:lnTo>
                  <a:lnTo>
                    <a:pt x="9728" y="29336"/>
                  </a:lnTo>
                  <a:lnTo>
                    <a:pt x="9728" y="29717"/>
                  </a:lnTo>
                  <a:lnTo>
                    <a:pt x="10109" y="29717"/>
                  </a:lnTo>
                  <a:lnTo>
                    <a:pt x="10109" y="30479"/>
                  </a:lnTo>
                  <a:lnTo>
                    <a:pt x="9728" y="30860"/>
                  </a:lnTo>
                  <a:lnTo>
                    <a:pt x="8953" y="31241"/>
                  </a:lnTo>
                  <a:lnTo>
                    <a:pt x="8559" y="31241"/>
                  </a:lnTo>
                  <a:lnTo>
                    <a:pt x="8559" y="32003"/>
                  </a:lnTo>
                  <a:lnTo>
                    <a:pt x="8166" y="32003"/>
                  </a:lnTo>
                  <a:lnTo>
                    <a:pt x="8166" y="33146"/>
                  </a:lnTo>
                  <a:lnTo>
                    <a:pt x="43370" y="33146"/>
                  </a:lnTo>
                  <a:lnTo>
                    <a:pt x="43370" y="32765"/>
                  </a:lnTo>
                  <a:lnTo>
                    <a:pt x="45993" y="32765"/>
                  </a:lnTo>
                  <a:lnTo>
                    <a:pt x="47459" y="31622"/>
                  </a:lnTo>
                  <a:lnTo>
                    <a:pt x="47840" y="30860"/>
                  </a:lnTo>
                  <a:lnTo>
                    <a:pt x="47459" y="30098"/>
                  </a:lnTo>
                  <a:lnTo>
                    <a:pt x="48234" y="29717"/>
                  </a:lnTo>
                  <a:lnTo>
                    <a:pt x="48234" y="29336"/>
                  </a:lnTo>
                  <a:lnTo>
                    <a:pt x="48615" y="28955"/>
                  </a:lnTo>
                  <a:lnTo>
                    <a:pt x="49784" y="28955"/>
                  </a:lnTo>
                  <a:lnTo>
                    <a:pt x="49784" y="28574"/>
                  </a:lnTo>
                  <a:lnTo>
                    <a:pt x="49474" y="28320"/>
                  </a:lnTo>
                  <a:lnTo>
                    <a:pt x="49009" y="28320"/>
                  </a:lnTo>
                  <a:lnTo>
                    <a:pt x="48615" y="27939"/>
                  </a:lnTo>
                  <a:lnTo>
                    <a:pt x="49009" y="27177"/>
                  </a:lnTo>
                  <a:close/>
                </a:path>
                <a:path w="50164" h="50164">
                  <a:moveTo>
                    <a:pt x="45993" y="32765"/>
                  </a:moveTo>
                  <a:lnTo>
                    <a:pt x="43370" y="32765"/>
                  </a:lnTo>
                  <a:lnTo>
                    <a:pt x="43764" y="33146"/>
                  </a:lnTo>
                  <a:lnTo>
                    <a:pt x="45504" y="33146"/>
                  </a:lnTo>
                  <a:lnTo>
                    <a:pt x="45993" y="32765"/>
                  </a:lnTo>
                  <a:close/>
                </a:path>
                <a:path w="50164" h="50164">
                  <a:moveTo>
                    <a:pt x="5257" y="32384"/>
                  </a:moveTo>
                  <a:lnTo>
                    <a:pt x="3695" y="32384"/>
                  </a:lnTo>
                  <a:lnTo>
                    <a:pt x="3314" y="32765"/>
                  </a:lnTo>
                  <a:lnTo>
                    <a:pt x="5257" y="32765"/>
                  </a:lnTo>
                  <a:lnTo>
                    <a:pt x="5257" y="32384"/>
                  </a:lnTo>
                  <a:close/>
                </a:path>
                <a:path w="50164" h="50164">
                  <a:moveTo>
                    <a:pt x="49009" y="27939"/>
                  </a:moveTo>
                  <a:lnTo>
                    <a:pt x="49009" y="28320"/>
                  </a:lnTo>
                  <a:lnTo>
                    <a:pt x="49474" y="28320"/>
                  </a:lnTo>
                  <a:lnTo>
                    <a:pt x="49009" y="27939"/>
                  </a:lnTo>
                  <a:close/>
                </a:path>
                <a:path w="50164" h="50164">
                  <a:moveTo>
                    <a:pt x="8953" y="26034"/>
                  </a:moveTo>
                  <a:lnTo>
                    <a:pt x="8953" y="27177"/>
                  </a:lnTo>
                  <a:lnTo>
                    <a:pt x="48615" y="27177"/>
                  </a:lnTo>
                  <a:lnTo>
                    <a:pt x="49403" y="26415"/>
                  </a:lnTo>
                  <a:lnTo>
                    <a:pt x="9334" y="26415"/>
                  </a:lnTo>
                  <a:lnTo>
                    <a:pt x="8953" y="26034"/>
                  </a:lnTo>
                  <a:close/>
                </a:path>
                <a:path w="50164" h="50164">
                  <a:moveTo>
                    <a:pt x="43764" y="22351"/>
                  </a:moveTo>
                  <a:lnTo>
                    <a:pt x="43370" y="23113"/>
                  </a:lnTo>
                  <a:lnTo>
                    <a:pt x="8166" y="23113"/>
                  </a:lnTo>
                  <a:lnTo>
                    <a:pt x="8166" y="23494"/>
                  </a:lnTo>
                  <a:lnTo>
                    <a:pt x="8559" y="23748"/>
                  </a:lnTo>
                  <a:lnTo>
                    <a:pt x="7785" y="23748"/>
                  </a:lnTo>
                  <a:lnTo>
                    <a:pt x="7785" y="24510"/>
                  </a:lnTo>
                  <a:lnTo>
                    <a:pt x="8166" y="24510"/>
                  </a:lnTo>
                  <a:lnTo>
                    <a:pt x="8559" y="24891"/>
                  </a:lnTo>
                  <a:lnTo>
                    <a:pt x="9728" y="25272"/>
                  </a:lnTo>
                  <a:lnTo>
                    <a:pt x="9334" y="25272"/>
                  </a:lnTo>
                  <a:lnTo>
                    <a:pt x="9334" y="25653"/>
                  </a:lnTo>
                  <a:lnTo>
                    <a:pt x="9728" y="25653"/>
                  </a:lnTo>
                  <a:lnTo>
                    <a:pt x="9334" y="26034"/>
                  </a:lnTo>
                  <a:lnTo>
                    <a:pt x="9334" y="26415"/>
                  </a:lnTo>
                  <a:lnTo>
                    <a:pt x="49403" y="26415"/>
                  </a:lnTo>
                  <a:lnTo>
                    <a:pt x="48818" y="26034"/>
                  </a:lnTo>
                  <a:lnTo>
                    <a:pt x="48234" y="26034"/>
                  </a:lnTo>
                  <a:lnTo>
                    <a:pt x="47459" y="25653"/>
                  </a:lnTo>
                  <a:lnTo>
                    <a:pt x="47459" y="24891"/>
                  </a:lnTo>
                  <a:lnTo>
                    <a:pt x="47066" y="24891"/>
                  </a:lnTo>
                  <a:lnTo>
                    <a:pt x="47459" y="24510"/>
                  </a:lnTo>
                  <a:lnTo>
                    <a:pt x="47459" y="24129"/>
                  </a:lnTo>
                  <a:lnTo>
                    <a:pt x="47066" y="24129"/>
                  </a:lnTo>
                  <a:lnTo>
                    <a:pt x="47459" y="23748"/>
                  </a:lnTo>
                  <a:lnTo>
                    <a:pt x="47840" y="23494"/>
                  </a:lnTo>
                  <a:lnTo>
                    <a:pt x="44919" y="23494"/>
                  </a:lnTo>
                  <a:lnTo>
                    <a:pt x="44534" y="23113"/>
                  </a:lnTo>
                  <a:lnTo>
                    <a:pt x="8559" y="23113"/>
                  </a:lnTo>
                  <a:lnTo>
                    <a:pt x="8559" y="22732"/>
                  </a:lnTo>
                  <a:lnTo>
                    <a:pt x="44149" y="22732"/>
                  </a:lnTo>
                  <a:lnTo>
                    <a:pt x="43764" y="22351"/>
                  </a:lnTo>
                  <a:close/>
                </a:path>
                <a:path w="50164" h="50164">
                  <a:moveTo>
                    <a:pt x="48234" y="25653"/>
                  </a:moveTo>
                  <a:lnTo>
                    <a:pt x="48234" y="26034"/>
                  </a:lnTo>
                  <a:lnTo>
                    <a:pt x="48818" y="26034"/>
                  </a:lnTo>
                  <a:lnTo>
                    <a:pt x="48234" y="25653"/>
                  </a:lnTo>
                  <a:close/>
                </a:path>
                <a:path w="50164" h="50164">
                  <a:moveTo>
                    <a:pt x="47459" y="22351"/>
                  </a:moveTo>
                  <a:lnTo>
                    <a:pt x="47066" y="22351"/>
                  </a:lnTo>
                  <a:lnTo>
                    <a:pt x="47066" y="22732"/>
                  </a:lnTo>
                  <a:lnTo>
                    <a:pt x="44919" y="22732"/>
                  </a:lnTo>
                  <a:lnTo>
                    <a:pt x="44919" y="23494"/>
                  </a:lnTo>
                  <a:lnTo>
                    <a:pt x="47459" y="23494"/>
                  </a:lnTo>
                  <a:lnTo>
                    <a:pt x="47066" y="23113"/>
                  </a:lnTo>
                  <a:lnTo>
                    <a:pt x="47459" y="23113"/>
                  </a:lnTo>
                  <a:lnTo>
                    <a:pt x="47459" y="22351"/>
                  </a:lnTo>
                  <a:close/>
                </a:path>
                <a:path w="50164" h="50164">
                  <a:moveTo>
                    <a:pt x="40068" y="20065"/>
                  </a:moveTo>
                  <a:lnTo>
                    <a:pt x="10109" y="20065"/>
                  </a:lnTo>
                  <a:lnTo>
                    <a:pt x="10109" y="20446"/>
                  </a:lnTo>
                  <a:lnTo>
                    <a:pt x="9334" y="21208"/>
                  </a:lnTo>
                  <a:lnTo>
                    <a:pt x="9334" y="21589"/>
                  </a:lnTo>
                  <a:lnTo>
                    <a:pt x="8953" y="21589"/>
                  </a:lnTo>
                  <a:lnTo>
                    <a:pt x="8953" y="21970"/>
                  </a:lnTo>
                  <a:lnTo>
                    <a:pt x="9334" y="21970"/>
                  </a:lnTo>
                  <a:lnTo>
                    <a:pt x="8953" y="22351"/>
                  </a:lnTo>
                  <a:lnTo>
                    <a:pt x="9334" y="22351"/>
                  </a:lnTo>
                  <a:lnTo>
                    <a:pt x="8559" y="23113"/>
                  </a:lnTo>
                  <a:lnTo>
                    <a:pt x="43370" y="23113"/>
                  </a:lnTo>
                  <a:lnTo>
                    <a:pt x="42202" y="22351"/>
                  </a:lnTo>
                  <a:lnTo>
                    <a:pt x="42595" y="21208"/>
                  </a:lnTo>
                  <a:lnTo>
                    <a:pt x="42976" y="21208"/>
                  </a:lnTo>
                  <a:lnTo>
                    <a:pt x="43370" y="20827"/>
                  </a:lnTo>
                  <a:lnTo>
                    <a:pt x="42976" y="20446"/>
                  </a:lnTo>
                  <a:lnTo>
                    <a:pt x="40068" y="20446"/>
                  </a:lnTo>
                  <a:lnTo>
                    <a:pt x="40068" y="20065"/>
                  </a:lnTo>
                  <a:close/>
                </a:path>
                <a:path w="50164" h="50164">
                  <a:moveTo>
                    <a:pt x="45504" y="22351"/>
                  </a:moveTo>
                  <a:lnTo>
                    <a:pt x="45313" y="22351"/>
                  </a:lnTo>
                  <a:lnTo>
                    <a:pt x="45313" y="22732"/>
                  </a:lnTo>
                  <a:lnTo>
                    <a:pt x="45504" y="22732"/>
                  </a:lnTo>
                  <a:lnTo>
                    <a:pt x="45504" y="22351"/>
                  </a:lnTo>
                  <a:close/>
                </a:path>
                <a:path w="50164" h="50164">
                  <a:moveTo>
                    <a:pt x="46672" y="21970"/>
                  </a:moveTo>
                  <a:lnTo>
                    <a:pt x="46291" y="21970"/>
                  </a:lnTo>
                  <a:lnTo>
                    <a:pt x="45897" y="22732"/>
                  </a:lnTo>
                  <a:lnTo>
                    <a:pt x="47066" y="22732"/>
                  </a:lnTo>
                  <a:lnTo>
                    <a:pt x="47066" y="22351"/>
                  </a:lnTo>
                  <a:lnTo>
                    <a:pt x="46672" y="22351"/>
                  </a:lnTo>
                  <a:lnTo>
                    <a:pt x="46672" y="21970"/>
                  </a:lnTo>
                  <a:close/>
                </a:path>
                <a:path w="50164" h="50164">
                  <a:moveTo>
                    <a:pt x="42595" y="18668"/>
                  </a:moveTo>
                  <a:lnTo>
                    <a:pt x="41033" y="18668"/>
                  </a:lnTo>
                  <a:lnTo>
                    <a:pt x="40843" y="18922"/>
                  </a:lnTo>
                  <a:lnTo>
                    <a:pt x="40843" y="19303"/>
                  </a:lnTo>
                  <a:lnTo>
                    <a:pt x="40449" y="20065"/>
                  </a:lnTo>
                  <a:lnTo>
                    <a:pt x="40449" y="20446"/>
                  </a:lnTo>
                  <a:lnTo>
                    <a:pt x="42976" y="20446"/>
                  </a:lnTo>
                  <a:lnTo>
                    <a:pt x="42976" y="20065"/>
                  </a:lnTo>
                  <a:lnTo>
                    <a:pt x="42595" y="20065"/>
                  </a:lnTo>
                  <a:lnTo>
                    <a:pt x="42595" y="18668"/>
                  </a:lnTo>
                  <a:close/>
                </a:path>
                <a:path w="50164" h="50164">
                  <a:moveTo>
                    <a:pt x="21780" y="380"/>
                  </a:moveTo>
                  <a:lnTo>
                    <a:pt x="19837" y="380"/>
                  </a:lnTo>
                  <a:lnTo>
                    <a:pt x="19837" y="761"/>
                  </a:lnTo>
                  <a:lnTo>
                    <a:pt x="19062" y="1650"/>
                  </a:lnTo>
                  <a:lnTo>
                    <a:pt x="16141" y="1650"/>
                  </a:lnTo>
                  <a:lnTo>
                    <a:pt x="16141" y="2031"/>
                  </a:lnTo>
                  <a:lnTo>
                    <a:pt x="15760" y="2031"/>
                  </a:lnTo>
                  <a:lnTo>
                    <a:pt x="15760" y="2412"/>
                  </a:lnTo>
                  <a:lnTo>
                    <a:pt x="13804" y="2412"/>
                  </a:lnTo>
                  <a:lnTo>
                    <a:pt x="14198" y="2793"/>
                  </a:lnTo>
                  <a:lnTo>
                    <a:pt x="14198" y="4825"/>
                  </a:lnTo>
                  <a:lnTo>
                    <a:pt x="14592" y="5206"/>
                  </a:lnTo>
                  <a:lnTo>
                    <a:pt x="14592" y="5587"/>
                  </a:lnTo>
                  <a:lnTo>
                    <a:pt x="14198" y="5587"/>
                  </a:lnTo>
                  <a:lnTo>
                    <a:pt x="13423" y="6349"/>
                  </a:lnTo>
                  <a:lnTo>
                    <a:pt x="13030" y="7619"/>
                  </a:lnTo>
                  <a:lnTo>
                    <a:pt x="13030" y="8381"/>
                  </a:lnTo>
                  <a:lnTo>
                    <a:pt x="11671" y="9143"/>
                  </a:lnTo>
                  <a:lnTo>
                    <a:pt x="11277" y="9270"/>
                  </a:lnTo>
                  <a:lnTo>
                    <a:pt x="10896" y="10413"/>
                  </a:lnTo>
                  <a:lnTo>
                    <a:pt x="10896" y="11175"/>
                  </a:lnTo>
                  <a:lnTo>
                    <a:pt x="11277" y="11937"/>
                  </a:lnTo>
                  <a:lnTo>
                    <a:pt x="11277" y="12318"/>
                  </a:lnTo>
                  <a:lnTo>
                    <a:pt x="10896" y="12318"/>
                  </a:lnTo>
                  <a:lnTo>
                    <a:pt x="10896" y="13080"/>
                  </a:lnTo>
                  <a:lnTo>
                    <a:pt x="11277" y="13461"/>
                  </a:lnTo>
                  <a:lnTo>
                    <a:pt x="11277" y="14096"/>
                  </a:lnTo>
                  <a:lnTo>
                    <a:pt x="11671" y="14477"/>
                  </a:lnTo>
                  <a:lnTo>
                    <a:pt x="12065" y="14477"/>
                  </a:lnTo>
                  <a:lnTo>
                    <a:pt x="12065" y="16001"/>
                  </a:lnTo>
                  <a:lnTo>
                    <a:pt x="12446" y="16382"/>
                  </a:lnTo>
                  <a:lnTo>
                    <a:pt x="12446" y="18668"/>
                  </a:lnTo>
                  <a:lnTo>
                    <a:pt x="11671" y="18922"/>
                  </a:lnTo>
                  <a:lnTo>
                    <a:pt x="10896" y="19684"/>
                  </a:lnTo>
                  <a:lnTo>
                    <a:pt x="10896" y="20065"/>
                  </a:lnTo>
                  <a:lnTo>
                    <a:pt x="38900" y="20065"/>
                  </a:lnTo>
                  <a:lnTo>
                    <a:pt x="38900" y="19684"/>
                  </a:lnTo>
                  <a:lnTo>
                    <a:pt x="39281" y="19303"/>
                  </a:lnTo>
                  <a:lnTo>
                    <a:pt x="38506" y="19303"/>
                  </a:lnTo>
                  <a:lnTo>
                    <a:pt x="38125" y="18922"/>
                  </a:lnTo>
                  <a:lnTo>
                    <a:pt x="37731" y="18922"/>
                  </a:lnTo>
                  <a:lnTo>
                    <a:pt x="36957" y="18668"/>
                  </a:lnTo>
                  <a:lnTo>
                    <a:pt x="37338" y="18668"/>
                  </a:lnTo>
                  <a:lnTo>
                    <a:pt x="37338" y="18287"/>
                  </a:lnTo>
                  <a:lnTo>
                    <a:pt x="38125" y="17525"/>
                  </a:lnTo>
                  <a:lnTo>
                    <a:pt x="37731" y="17525"/>
                  </a:lnTo>
                  <a:lnTo>
                    <a:pt x="37731" y="17144"/>
                  </a:lnTo>
                  <a:lnTo>
                    <a:pt x="38506" y="17144"/>
                  </a:lnTo>
                  <a:lnTo>
                    <a:pt x="38900" y="16763"/>
                  </a:lnTo>
                  <a:lnTo>
                    <a:pt x="39281" y="16763"/>
                  </a:lnTo>
                  <a:lnTo>
                    <a:pt x="39281" y="16382"/>
                  </a:lnTo>
                  <a:lnTo>
                    <a:pt x="39674" y="15620"/>
                  </a:lnTo>
                  <a:lnTo>
                    <a:pt x="40068" y="15620"/>
                  </a:lnTo>
                  <a:lnTo>
                    <a:pt x="40068" y="14858"/>
                  </a:lnTo>
                  <a:lnTo>
                    <a:pt x="39674" y="14858"/>
                  </a:lnTo>
                  <a:lnTo>
                    <a:pt x="39674" y="14096"/>
                  </a:lnTo>
                  <a:lnTo>
                    <a:pt x="40068" y="14096"/>
                  </a:lnTo>
                  <a:lnTo>
                    <a:pt x="40068" y="12699"/>
                  </a:lnTo>
                  <a:lnTo>
                    <a:pt x="39674" y="12699"/>
                  </a:lnTo>
                  <a:lnTo>
                    <a:pt x="39674" y="11556"/>
                  </a:lnTo>
                  <a:lnTo>
                    <a:pt x="38900" y="11556"/>
                  </a:lnTo>
                  <a:lnTo>
                    <a:pt x="38900" y="11175"/>
                  </a:lnTo>
                  <a:lnTo>
                    <a:pt x="39281" y="10794"/>
                  </a:lnTo>
                  <a:lnTo>
                    <a:pt x="38125" y="10794"/>
                  </a:lnTo>
                  <a:lnTo>
                    <a:pt x="38125" y="10413"/>
                  </a:lnTo>
                  <a:lnTo>
                    <a:pt x="36957" y="10413"/>
                  </a:lnTo>
                  <a:lnTo>
                    <a:pt x="36957" y="10032"/>
                  </a:lnTo>
                  <a:lnTo>
                    <a:pt x="36563" y="10032"/>
                  </a:lnTo>
                  <a:lnTo>
                    <a:pt x="36957" y="9651"/>
                  </a:lnTo>
                  <a:lnTo>
                    <a:pt x="36957" y="9270"/>
                  </a:lnTo>
                  <a:lnTo>
                    <a:pt x="34429" y="9270"/>
                  </a:lnTo>
                  <a:lnTo>
                    <a:pt x="34036" y="9143"/>
                  </a:lnTo>
                  <a:lnTo>
                    <a:pt x="33261" y="9143"/>
                  </a:lnTo>
                  <a:lnTo>
                    <a:pt x="33261" y="8762"/>
                  </a:lnTo>
                  <a:lnTo>
                    <a:pt x="33451" y="8762"/>
                  </a:lnTo>
                  <a:lnTo>
                    <a:pt x="33642" y="8381"/>
                  </a:lnTo>
                  <a:lnTo>
                    <a:pt x="33642" y="8000"/>
                  </a:lnTo>
                  <a:lnTo>
                    <a:pt x="30734" y="8000"/>
                  </a:lnTo>
                  <a:lnTo>
                    <a:pt x="30340" y="7619"/>
                  </a:lnTo>
                  <a:lnTo>
                    <a:pt x="28397" y="7619"/>
                  </a:lnTo>
                  <a:lnTo>
                    <a:pt x="28397" y="5587"/>
                  </a:lnTo>
                  <a:lnTo>
                    <a:pt x="28003" y="5206"/>
                  </a:lnTo>
                  <a:lnTo>
                    <a:pt x="28003" y="4825"/>
                  </a:lnTo>
                  <a:lnTo>
                    <a:pt x="27622" y="4444"/>
                  </a:lnTo>
                  <a:lnTo>
                    <a:pt x="27228" y="3174"/>
                  </a:lnTo>
                  <a:lnTo>
                    <a:pt x="24701" y="3174"/>
                  </a:lnTo>
                  <a:lnTo>
                    <a:pt x="24307" y="2793"/>
                  </a:lnTo>
                  <a:lnTo>
                    <a:pt x="23926" y="2793"/>
                  </a:lnTo>
                  <a:lnTo>
                    <a:pt x="23926" y="2412"/>
                  </a:lnTo>
                  <a:lnTo>
                    <a:pt x="22364" y="1650"/>
                  </a:lnTo>
                  <a:lnTo>
                    <a:pt x="21780" y="1142"/>
                  </a:lnTo>
                  <a:lnTo>
                    <a:pt x="21780" y="380"/>
                  </a:lnTo>
                  <a:close/>
                </a:path>
                <a:path w="50164" h="50164">
                  <a:moveTo>
                    <a:pt x="39674" y="19684"/>
                  </a:moveTo>
                  <a:lnTo>
                    <a:pt x="39281" y="19684"/>
                  </a:lnTo>
                  <a:lnTo>
                    <a:pt x="39281" y="20065"/>
                  </a:lnTo>
                  <a:lnTo>
                    <a:pt x="39674" y="20065"/>
                  </a:lnTo>
                  <a:lnTo>
                    <a:pt x="39674" y="19684"/>
                  </a:lnTo>
                  <a:close/>
                </a:path>
                <a:path w="50164" h="50164">
                  <a:moveTo>
                    <a:pt x="38506" y="18922"/>
                  </a:moveTo>
                  <a:lnTo>
                    <a:pt x="38506" y="19303"/>
                  </a:lnTo>
                  <a:lnTo>
                    <a:pt x="38900" y="19303"/>
                  </a:lnTo>
                  <a:lnTo>
                    <a:pt x="38506" y="18922"/>
                  </a:lnTo>
                  <a:close/>
                </a:path>
                <a:path w="50164" h="50164">
                  <a:moveTo>
                    <a:pt x="40068" y="14477"/>
                  </a:moveTo>
                  <a:lnTo>
                    <a:pt x="39674" y="14477"/>
                  </a:lnTo>
                  <a:lnTo>
                    <a:pt x="39674" y="14858"/>
                  </a:lnTo>
                  <a:lnTo>
                    <a:pt x="40068" y="14477"/>
                  </a:lnTo>
                  <a:close/>
                </a:path>
                <a:path w="50164" h="50164">
                  <a:moveTo>
                    <a:pt x="39674" y="11175"/>
                  </a:moveTo>
                  <a:lnTo>
                    <a:pt x="39281" y="11556"/>
                  </a:lnTo>
                  <a:lnTo>
                    <a:pt x="39674" y="11556"/>
                  </a:lnTo>
                  <a:lnTo>
                    <a:pt x="39674" y="11175"/>
                  </a:lnTo>
                  <a:close/>
                </a:path>
                <a:path w="50164" h="50164">
                  <a:moveTo>
                    <a:pt x="37338" y="9651"/>
                  </a:moveTo>
                  <a:lnTo>
                    <a:pt x="37338" y="10032"/>
                  </a:lnTo>
                  <a:lnTo>
                    <a:pt x="36957" y="10413"/>
                  </a:lnTo>
                  <a:lnTo>
                    <a:pt x="38125" y="10413"/>
                  </a:lnTo>
                  <a:lnTo>
                    <a:pt x="37338" y="9651"/>
                  </a:lnTo>
                  <a:close/>
                </a:path>
                <a:path w="50164" h="50164">
                  <a:moveTo>
                    <a:pt x="36957" y="9143"/>
                  </a:moveTo>
                  <a:lnTo>
                    <a:pt x="34429" y="9143"/>
                  </a:lnTo>
                  <a:lnTo>
                    <a:pt x="36957" y="9270"/>
                  </a:lnTo>
                  <a:close/>
                </a:path>
                <a:path w="50164" h="50164">
                  <a:moveTo>
                    <a:pt x="33642" y="8762"/>
                  </a:moveTo>
                  <a:lnTo>
                    <a:pt x="33451" y="8762"/>
                  </a:lnTo>
                  <a:lnTo>
                    <a:pt x="33261" y="9143"/>
                  </a:lnTo>
                  <a:lnTo>
                    <a:pt x="33642" y="9143"/>
                  </a:lnTo>
                  <a:lnTo>
                    <a:pt x="33642" y="8762"/>
                  </a:lnTo>
                  <a:close/>
                </a:path>
                <a:path w="50164" h="50164">
                  <a:moveTo>
                    <a:pt x="34036" y="8762"/>
                  </a:moveTo>
                  <a:lnTo>
                    <a:pt x="33642" y="9143"/>
                  </a:lnTo>
                  <a:lnTo>
                    <a:pt x="34036" y="9143"/>
                  </a:lnTo>
                  <a:lnTo>
                    <a:pt x="34036" y="8762"/>
                  </a:lnTo>
                  <a:close/>
                </a:path>
                <a:path w="50164" h="50164">
                  <a:moveTo>
                    <a:pt x="35585" y="8381"/>
                  </a:moveTo>
                  <a:lnTo>
                    <a:pt x="35204" y="8381"/>
                  </a:lnTo>
                  <a:lnTo>
                    <a:pt x="34810" y="8762"/>
                  </a:lnTo>
                  <a:lnTo>
                    <a:pt x="34810" y="9143"/>
                  </a:lnTo>
                  <a:lnTo>
                    <a:pt x="35979" y="9143"/>
                  </a:lnTo>
                  <a:lnTo>
                    <a:pt x="35979" y="8762"/>
                  </a:lnTo>
                  <a:lnTo>
                    <a:pt x="35585" y="8762"/>
                  </a:lnTo>
                  <a:lnTo>
                    <a:pt x="35585" y="8381"/>
                  </a:lnTo>
                  <a:close/>
                </a:path>
                <a:path w="50164" h="50164">
                  <a:moveTo>
                    <a:pt x="35979" y="8762"/>
                  </a:moveTo>
                  <a:lnTo>
                    <a:pt x="35979" y="9143"/>
                  </a:lnTo>
                  <a:lnTo>
                    <a:pt x="36169" y="9143"/>
                  </a:lnTo>
                  <a:lnTo>
                    <a:pt x="35979" y="8762"/>
                  </a:lnTo>
                  <a:close/>
                </a:path>
                <a:path w="50164" h="50164">
                  <a:moveTo>
                    <a:pt x="32092" y="7619"/>
                  </a:moveTo>
                  <a:lnTo>
                    <a:pt x="31115" y="7619"/>
                  </a:lnTo>
                  <a:lnTo>
                    <a:pt x="31115" y="8000"/>
                  </a:lnTo>
                  <a:lnTo>
                    <a:pt x="32092" y="8000"/>
                  </a:lnTo>
                  <a:lnTo>
                    <a:pt x="32092" y="7619"/>
                  </a:lnTo>
                  <a:close/>
                </a:path>
                <a:path w="50164" h="50164">
                  <a:moveTo>
                    <a:pt x="33261" y="7619"/>
                  </a:moveTo>
                  <a:lnTo>
                    <a:pt x="32867" y="7619"/>
                  </a:lnTo>
                  <a:lnTo>
                    <a:pt x="32473" y="8000"/>
                  </a:lnTo>
                  <a:lnTo>
                    <a:pt x="33261" y="8000"/>
                  </a:lnTo>
                  <a:lnTo>
                    <a:pt x="33261" y="7619"/>
                  </a:lnTo>
                  <a:close/>
                </a:path>
                <a:path w="50164" h="50164">
                  <a:moveTo>
                    <a:pt x="26644" y="2412"/>
                  </a:moveTo>
                  <a:lnTo>
                    <a:pt x="25869" y="2412"/>
                  </a:lnTo>
                  <a:lnTo>
                    <a:pt x="25095" y="3174"/>
                  </a:lnTo>
                  <a:lnTo>
                    <a:pt x="27228" y="3174"/>
                  </a:lnTo>
                  <a:lnTo>
                    <a:pt x="27228" y="2793"/>
                  </a:lnTo>
                  <a:lnTo>
                    <a:pt x="26644" y="2793"/>
                  </a:lnTo>
                  <a:lnTo>
                    <a:pt x="26644" y="2412"/>
                  </a:lnTo>
                  <a:close/>
                </a:path>
                <a:path w="50164" h="50164">
                  <a:moveTo>
                    <a:pt x="17119" y="1142"/>
                  </a:moveTo>
                  <a:lnTo>
                    <a:pt x="16916" y="1142"/>
                  </a:lnTo>
                  <a:lnTo>
                    <a:pt x="16535" y="1650"/>
                  </a:lnTo>
                  <a:lnTo>
                    <a:pt x="17119" y="1650"/>
                  </a:lnTo>
                  <a:lnTo>
                    <a:pt x="17119" y="1142"/>
                  </a:lnTo>
                  <a:close/>
                </a:path>
                <a:path w="50164" h="50164">
                  <a:moveTo>
                    <a:pt x="17894" y="1142"/>
                  </a:moveTo>
                  <a:lnTo>
                    <a:pt x="17119" y="1650"/>
                  </a:lnTo>
                  <a:lnTo>
                    <a:pt x="17894" y="1650"/>
                  </a:lnTo>
                  <a:lnTo>
                    <a:pt x="17894" y="1142"/>
                  </a:lnTo>
                  <a:close/>
                </a:path>
                <a:path w="50164" h="50164">
                  <a:moveTo>
                    <a:pt x="21399" y="0"/>
                  </a:moveTo>
                  <a:lnTo>
                    <a:pt x="20612" y="0"/>
                  </a:lnTo>
                  <a:lnTo>
                    <a:pt x="20231" y="380"/>
                  </a:lnTo>
                  <a:lnTo>
                    <a:pt x="21399" y="380"/>
                  </a:lnTo>
                  <a:lnTo>
                    <a:pt x="21399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1" name="object 3451"/>
            <p:cNvSpPr/>
            <p:nvPr/>
          </p:nvSpPr>
          <p:spPr>
            <a:xfrm>
              <a:off x="4005053" y="2159359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4">
                  <a:moveTo>
                    <a:pt x="27609" y="3086"/>
                  </a:moveTo>
                  <a:lnTo>
                    <a:pt x="28003" y="4241"/>
                  </a:lnTo>
                  <a:lnTo>
                    <a:pt x="28003" y="4432"/>
                  </a:lnTo>
                  <a:lnTo>
                    <a:pt x="28384" y="4813"/>
                  </a:lnTo>
                  <a:lnTo>
                    <a:pt x="28384" y="5207"/>
                  </a:lnTo>
                  <a:lnTo>
                    <a:pt x="28778" y="5588"/>
                  </a:lnTo>
                  <a:lnTo>
                    <a:pt x="28778" y="5969"/>
                  </a:lnTo>
                  <a:lnTo>
                    <a:pt x="28778" y="6362"/>
                  </a:lnTo>
                  <a:lnTo>
                    <a:pt x="28778" y="7124"/>
                  </a:lnTo>
                  <a:lnTo>
                    <a:pt x="28778" y="7518"/>
                  </a:lnTo>
                  <a:lnTo>
                    <a:pt x="29159" y="7518"/>
                  </a:lnTo>
                  <a:lnTo>
                    <a:pt x="29552" y="7518"/>
                  </a:lnTo>
                  <a:lnTo>
                    <a:pt x="29552" y="7124"/>
                  </a:lnTo>
                  <a:lnTo>
                    <a:pt x="29552" y="7518"/>
                  </a:lnTo>
                  <a:lnTo>
                    <a:pt x="30327" y="7518"/>
                  </a:lnTo>
                  <a:lnTo>
                    <a:pt x="30721" y="7518"/>
                  </a:lnTo>
                  <a:lnTo>
                    <a:pt x="31114" y="7899"/>
                  </a:lnTo>
                  <a:lnTo>
                    <a:pt x="31495" y="7899"/>
                  </a:lnTo>
                  <a:lnTo>
                    <a:pt x="31495" y="7518"/>
                  </a:lnTo>
                  <a:lnTo>
                    <a:pt x="31699" y="7518"/>
                  </a:lnTo>
                  <a:lnTo>
                    <a:pt x="31495" y="7518"/>
                  </a:lnTo>
                  <a:lnTo>
                    <a:pt x="31699" y="7518"/>
                  </a:lnTo>
                  <a:lnTo>
                    <a:pt x="31699" y="7124"/>
                  </a:lnTo>
                  <a:lnTo>
                    <a:pt x="31699" y="7518"/>
                  </a:lnTo>
                  <a:lnTo>
                    <a:pt x="32080" y="7518"/>
                  </a:lnTo>
                  <a:lnTo>
                    <a:pt x="32473" y="7518"/>
                  </a:lnTo>
                  <a:lnTo>
                    <a:pt x="32473" y="7899"/>
                  </a:lnTo>
                  <a:lnTo>
                    <a:pt x="32854" y="7899"/>
                  </a:lnTo>
                  <a:lnTo>
                    <a:pt x="33248" y="7518"/>
                  </a:lnTo>
                  <a:lnTo>
                    <a:pt x="33642" y="7518"/>
                  </a:lnTo>
                  <a:lnTo>
                    <a:pt x="33642" y="7899"/>
                  </a:lnTo>
                  <a:lnTo>
                    <a:pt x="34023" y="7899"/>
                  </a:lnTo>
                  <a:lnTo>
                    <a:pt x="34023" y="8280"/>
                  </a:lnTo>
                  <a:lnTo>
                    <a:pt x="33642" y="9055"/>
                  </a:lnTo>
                  <a:lnTo>
                    <a:pt x="33642" y="8674"/>
                  </a:lnTo>
                  <a:lnTo>
                    <a:pt x="34023" y="8674"/>
                  </a:lnTo>
                  <a:lnTo>
                    <a:pt x="34023" y="9055"/>
                  </a:lnTo>
                  <a:lnTo>
                    <a:pt x="34416" y="8674"/>
                  </a:lnTo>
                  <a:lnTo>
                    <a:pt x="34416" y="9055"/>
                  </a:lnTo>
                  <a:lnTo>
                    <a:pt x="34810" y="9245"/>
                  </a:lnTo>
                  <a:lnTo>
                    <a:pt x="34810" y="9055"/>
                  </a:lnTo>
                  <a:lnTo>
                    <a:pt x="35191" y="9055"/>
                  </a:lnTo>
                  <a:lnTo>
                    <a:pt x="35191" y="8674"/>
                  </a:lnTo>
                  <a:lnTo>
                    <a:pt x="35585" y="8280"/>
                  </a:lnTo>
                  <a:lnTo>
                    <a:pt x="35966" y="8280"/>
                  </a:lnTo>
                  <a:lnTo>
                    <a:pt x="35966" y="8674"/>
                  </a:lnTo>
                  <a:lnTo>
                    <a:pt x="36360" y="8674"/>
                  </a:lnTo>
                  <a:lnTo>
                    <a:pt x="36360" y="9055"/>
                  </a:lnTo>
                  <a:lnTo>
                    <a:pt x="36360" y="8674"/>
                  </a:lnTo>
                  <a:lnTo>
                    <a:pt x="36550" y="9055"/>
                  </a:lnTo>
                  <a:lnTo>
                    <a:pt x="36944" y="9055"/>
                  </a:lnTo>
                  <a:lnTo>
                    <a:pt x="36944" y="8674"/>
                  </a:lnTo>
                  <a:lnTo>
                    <a:pt x="36944" y="9055"/>
                  </a:lnTo>
                  <a:lnTo>
                    <a:pt x="37337" y="9055"/>
                  </a:lnTo>
                  <a:lnTo>
                    <a:pt x="37337" y="9245"/>
                  </a:lnTo>
                  <a:lnTo>
                    <a:pt x="37337" y="9626"/>
                  </a:lnTo>
                  <a:lnTo>
                    <a:pt x="36944" y="10020"/>
                  </a:lnTo>
                  <a:lnTo>
                    <a:pt x="37337" y="10020"/>
                  </a:lnTo>
                  <a:lnTo>
                    <a:pt x="37337" y="10401"/>
                  </a:lnTo>
                  <a:lnTo>
                    <a:pt x="37718" y="10020"/>
                  </a:lnTo>
                  <a:lnTo>
                    <a:pt x="37718" y="9626"/>
                  </a:lnTo>
                  <a:lnTo>
                    <a:pt x="38112" y="10020"/>
                  </a:lnTo>
                  <a:lnTo>
                    <a:pt x="38506" y="10401"/>
                  </a:lnTo>
                  <a:lnTo>
                    <a:pt x="38506" y="10782"/>
                  </a:lnTo>
                  <a:lnTo>
                    <a:pt x="38887" y="10782"/>
                  </a:lnTo>
                  <a:lnTo>
                    <a:pt x="38887" y="10401"/>
                  </a:lnTo>
                  <a:lnTo>
                    <a:pt x="38887" y="10782"/>
                  </a:lnTo>
                  <a:lnTo>
                    <a:pt x="38887" y="10401"/>
                  </a:lnTo>
                  <a:lnTo>
                    <a:pt x="38887" y="10782"/>
                  </a:lnTo>
                  <a:lnTo>
                    <a:pt x="39281" y="10782"/>
                  </a:lnTo>
                  <a:lnTo>
                    <a:pt x="39281" y="10401"/>
                  </a:lnTo>
                  <a:lnTo>
                    <a:pt x="39281" y="10782"/>
                  </a:lnTo>
                  <a:lnTo>
                    <a:pt x="39281" y="10401"/>
                  </a:lnTo>
                  <a:lnTo>
                    <a:pt x="39281" y="10782"/>
                  </a:lnTo>
                  <a:lnTo>
                    <a:pt x="39662" y="10782"/>
                  </a:lnTo>
                  <a:lnTo>
                    <a:pt x="39281" y="11176"/>
                  </a:lnTo>
                  <a:lnTo>
                    <a:pt x="39281" y="11557"/>
                  </a:lnTo>
                  <a:lnTo>
                    <a:pt x="39662" y="11557"/>
                  </a:lnTo>
                  <a:lnTo>
                    <a:pt x="40055" y="11557"/>
                  </a:lnTo>
                  <a:lnTo>
                    <a:pt x="39662" y="11557"/>
                  </a:lnTo>
                  <a:lnTo>
                    <a:pt x="40055" y="11176"/>
                  </a:lnTo>
                  <a:lnTo>
                    <a:pt x="40055" y="11557"/>
                  </a:lnTo>
                  <a:lnTo>
                    <a:pt x="40055" y="11938"/>
                  </a:lnTo>
                  <a:lnTo>
                    <a:pt x="40449" y="11938"/>
                  </a:lnTo>
                  <a:lnTo>
                    <a:pt x="40055" y="11938"/>
                  </a:lnTo>
                  <a:lnTo>
                    <a:pt x="40055" y="12331"/>
                  </a:lnTo>
                  <a:lnTo>
                    <a:pt x="40055" y="12712"/>
                  </a:lnTo>
                  <a:lnTo>
                    <a:pt x="40449" y="12712"/>
                  </a:lnTo>
                  <a:lnTo>
                    <a:pt x="40449" y="13093"/>
                  </a:lnTo>
                  <a:lnTo>
                    <a:pt x="40449" y="13474"/>
                  </a:lnTo>
                  <a:lnTo>
                    <a:pt x="40830" y="13474"/>
                  </a:lnTo>
                  <a:lnTo>
                    <a:pt x="40449" y="13474"/>
                  </a:lnTo>
                  <a:lnTo>
                    <a:pt x="40449" y="13868"/>
                  </a:lnTo>
                  <a:lnTo>
                    <a:pt x="40449" y="14058"/>
                  </a:lnTo>
                  <a:lnTo>
                    <a:pt x="40055" y="14058"/>
                  </a:lnTo>
                  <a:lnTo>
                    <a:pt x="40055" y="14439"/>
                  </a:lnTo>
                  <a:lnTo>
                    <a:pt x="40449" y="14439"/>
                  </a:lnTo>
                  <a:lnTo>
                    <a:pt x="40055" y="14833"/>
                  </a:lnTo>
                  <a:lnTo>
                    <a:pt x="40055" y="14439"/>
                  </a:lnTo>
                  <a:lnTo>
                    <a:pt x="40055" y="14833"/>
                  </a:lnTo>
                  <a:lnTo>
                    <a:pt x="40449" y="14833"/>
                  </a:lnTo>
                  <a:lnTo>
                    <a:pt x="40449" y="15214"/>
                  </a:lnTo>
                  <a:lnTo>
                    <a:pt x="40449" y="15595"/>
                  </a:lnTo>
                  <a:lnTo>
                    <a:pt x="40055" y="15595"/>
                  </a:lnTo>
                  <a:lnTo>
                    <a:pt x="40449" y="15595"/>
                  </a:lnTo>
                  <a:lnTo>
                    <a:pt x="40055" y="15595"/>
                  </a:lnTo>
                  <a:lnTo>
                    <a:pt x="39662" y="16370"/>
                  </a:lnTo>
                  <a:lnTo>
                    <a:pt x="39662" y="16751"/>
                  </a:lnTo>
                  <a:lnTo>
                    <a:pt x="39281" y="16751"/>
                  </a:lnTo>
                  <a:lnTo>
                    <a:pt x="38887" y="17132"/>
                  </a:lnTo>
                  <a:lnTo>
                    <a:pt x="38506" y="17132"/>
                  </a:lnTo>
                  <a:lnTo>
                    <a:pt x="38112" y="17132"/>
                  </a:lnTo>
                  <a:lnTo>
                    <a:pt x="38112" y="17526"/>
                  </a:lnTo>
                  <a:lnTo>
                    <a:pt x="38506" y="17526"/>
                  </a:lnTo>
                  <a:lnTo>
                    <a:pt x="38112" y="17907"/>
                  </a:lnTo>
                  <a:lnTo>
                    <a:pt x="37718" y="18288"/>
                  </a:lnTo>
                  <a:lnTo>
                    <a:pt x="37718" y="18681"/>
                  </a:lnTo>
                  <a:lnTo>
                    <a:pt x="37337" y="18681"/>
                  </a:lnTo>
                  <a:lnTo>
                    <a:pt x="38112" y="18872"/>
                  </a:lnTo>
                  <a:lnTo>
                    <a:pt x="38506" y="18872"/>
                  </a:lnTo>
                  <a:lnTo>
                    <a:pt x="38887" y="19253"/>
                  </a:lnTo>
                  <a:lnTo>
                    <a:pt x="38887" y="18872"/>
                  </a:lnTo>
                  <a:lnTo>
                    <a:pt x="39281" y="18872"/>
                  </a:lnTo>
                  <a:lnTo>
                    <a:pt x="38887" y="18872"/>
                  </a:lnTo>
                  <a:lnTo>
                    <a:pt x="39281" y="19253"/>
                  </a:lnTo>
                  <a:lnTo>
                    <a:pt x="39662" y="19253"/>
                  </a:lnTo>
                  <a:lnTo>
                    <a:pt x="39281" y="19646"/>
                  </a:lnTo>
                  <a:lnTo>
                    <a:pt x="39281" y="20027"/>
                  </a:lnTo>
                  <a:lnTo>
                    <a:pt x="39662" y="20027"/>
                  </a:lnTo>
                  <a:lnTo>
                    <a:pt x="39662" y="19646"/>
                  </a:lnTo>
                  <a:lnTo>
                    <a:pt x="40055" y="19646"/>
                  </a:lnTo>
                  <a:lnTo>
                    <a:pt x="40055" y="20027"/>
                  </a:lnTo>
                  <a:lnTo>
                    <a:pt x="40449" y="20027"/>
                  </a:lnTo>
                  <a:lnTo>
                    <a:pt x="40449" y="20408"/>
                  </a:lnTo>
                  <a:lnTo>
                    <a:pt x="40830" y="20408"/>
                  </a:lnTo>
                  <a:lnTo>
                    <a:pt x="40830" y="20027"/>
                  </a:lnTo>
                  <a:lnTo>
                    <a:pt x="41224" y="19253"/>
                  </a:lnTo>
                  <a:lnTo>
                    <a:pt x="41224" y="18872"/>
                  </a:lnTo>
                  <a:lnTo>
                    <a:pt x="41414" y="18681"/>
                  </a:lnTo>
                  <a:lnTo>
                    <a:pt x="41808" y="18681"/>
                  </a:lnTo>
                  <a:lnTo>
                    <a:pt x="42189" y="18681"/>
                  </a:lnTo>
                  <a:lnTo>
                    <a:pt x="42976" y="18681"/>
                  </a:lnTo>
                  <a:lnTo>
                    <a:pt x="42976" y="18872"/>
                  </a:lnTo>
                  <a:lnTo>
                    <a:pt x="42976" y="19253"/>
                  </a:lnTo>
                  <a:lnTo>
                    <a:pt x="42976" y="19646"/>
                  </a:lnTo>
                  <a:lnTo>
                    <a:pt x="42976" y="20027"/>
                  </a:lnTo>
                  <a:lnTo>
                    <a:pt x="43357" y="20027"/>
                  </a:lnTo>
                  <a:lnTo>
                    <a:pt x="43357" y="20408"/>
                  </a:lnTo>
                  <a:lnTo>
                    <a:pt x="43751" y="20802"/>
                  </a:lnTo>
                  <a:lnTo>
                    <a:pt x="43357" y="21183"/>
                  </a:lnTo>
                  <a:lnTo>
                    <a:pt x="42976" y="21183"/>
                  </a:lnTo>
                  <a:lnTo>
                    <a:pt x="42583" y="22339"/>
                  </a:lnTo>
                  <a:lnTo>
                    <a:pt x="43751" y="23101"/>
                  </a:lnTo>
                  <a:lnTo>
                    <a:pt x="44145" y="22339"/>
                  </a:lnTo>
                  <a:lnTo>
                    <a:pt x="44526" y="22720"/>
                  </a:lnTo>
                  <a:lnTo>
                    <a:pt x="44919" y="23101"/>
                  </a:lnTo>
                  <a:lnTo>
                    <a:pt x="45300" y="23495"/>
                  </a:lnTo>
                  <a:lnTo>
                    <a:pt x="45694" y="23495"/>
                  </a:lnTo>
                  <a:lnTo>
                    <a:pt x="45300" y="23495"/>
                  </a:lnTo>
                  <a:lnTo>
                    <a:pt x="45300" y="23101"/>
                  </a:lnTo>
                  <a:lnTo>
                    <a:pt x="45300" y="23495"/>
                  </a:lnTo>
                  <a:lnTo>
                    <a:pt x="45300" y="23101"/>
                  </a:lnTo>
                  <a:lnTo>
                    <a:pt x="45300" y="22720"/>
                  </a:lnTo>
                  <a:lnTo>
                    <a:pt x="45694" y="22720"/>
                  </a:lnTo>
                  <a:lnTo>
                    <a:pt x="45694" y="22339"/>
                  </a:lnTo>
                  <a:lnTo>
                    <a:pt x="45885" y="22339"/>
                  </a:lnTo>
                  <a:lnTo>
                    <a:pt x="45885" y="22720"/>
                  </a:lnTo>
                  <a:lnTo>
                    <a:pt x="46278" y="22720"/>
                  </a:lnTo>
                  <a:lnTo>
                    <a:pt x="46672" y="21945"/>
                  </a:lnTo>
                  <a:lnTo>
                    <a:pt x="47053" y="21945"/>
                  </a:lnTo>
                  <a:lnTo>
                    <a:pt x="47053" y="22339"/>
                  </a:lnTo>
                  <a:lnTo>
                    <a:pt x="47447" y="22339"/>
                  </a:lnTo>
                  <a:lnTo>
                    <a:pt x="47447" y="22720"/>
                  </a:lnTo>
                  <a:lnTo>
                    <a:pt x="47447" y="22339"/>
                  </a:lnTo>
                  <a:lnTo>
                    <a:pt x="47840" y="22339"/>
                  </a:lnTo>
                  <a:lnTo>
                    <a:pt x="47840" y="22720"/>
                  </a:lnTo>
                  <a:lnTo>
                    <a:pt x="47840" y="23101"/>
                  </a:lnTo>
                  <a:lnTo>
                    <a:pt x="47447" y="23101"/>
                  </a:lnTo>
                  <a:lnTo>
                    <a:pt x="47840" y="23495"/>
                  </a:lnTo>
                  <a:lnTo>
                    <a:pt x="48221" y="23495"/>
                  </a:lnTo>
                  <a:lnTo>
                    <a:pt x="47840" y="23685"/>
                  </a:lnTo>
                  <a:lnTo>
                    <a:pt x="47447" y="24066"/>
                  </a:lnTo>
                  <a:lnTo>
                    <a:pt x="47840" y="24066"/>
                  </a:lnTo>
                  <a:lnTo>
                    <a:pt x="47840" y="24447"/>
                  </a:lnTo>
                  <a:lnTo>
                    <a:pt x="47447" y="24841"/>
                  </a:lnTo>
                  <a:lnTo>
                    <a:pt x="47840" y="24841"/>
                  </a:lnTo>
                  <a:lnTo>
                    <a:pt x="47840" y="25222"/>
                  </a:lnTo>
                  <a:lnTo>
                    <a:pt x="47840" y="25603"/>
                  </a:lnTo>
                  <a:lnTo>
                    <a:pt x="48615" y="25996"/>
                  </a:lnTo>
                  <a:lnTo>
                    <a:pt x="48615" y="25603"/>
                  </a:lnTo>
                  <a:lnTo>
                    <a:pt x="49783" y="26377"/>
                  </a:lnTo>
                  <a:lnTo>
                    <a:pt x="48996" y="27152"/>
                  </a:lnTo>
                  <a:lnTo>
                    <a:pt x="49390" y="27152"/>
                  </a:lnTo>
                  <a:lnTo>
                    <a:pt x="48996" y="27914"/>
                  </a:lnTo>
                  <a:lnTo>
                    <a:pt x="49390" y="28308"/>
                  </a:lnTo>
                  <a:lnTo>
                    <a:pt x="49390" y="27914"/>
                  </a:lnTo>
                  <a:lnTo>
                    <a:pt x="50164" y="28498"/>
                  </a:lnTo>
                  <a:lnTo>
                    <a:pt x="50164" y="28879"/>
                  </a:lnTo>
                  <a:lnTo>
                    <a:pt x="49783" y="28879"/>
                  </a:lnTo>
                  <a:lnTo>
                    <a:pt x="49390" y="28879"/>
                  </a:lnTo>
                  <a:lnTo>
                    <a:pt x="48996" y="28879"/>
                  </a:lnTo>
                  <a:lnTo>
                    <a:pt x="48615" y="29260"/>
                  </a:lnTo>
                  <a:lnTo>
                    <a:pt x="48615" y="29654"/>
                  </a:lnTo>
                  <a:lnTo>
                    <a:pt x="47840" y="30035"/>
                  </a:lnTo>
                  <a:lnTo>
                    <a:pt x="48221" y="30810"/>
                  </a:lnTo>
                  <a:lnTo>
                    <a:pt x="47840" y="31572"/>
                  </a:lnTo>
                  <a:lnTo>
                    <a:pt x="45885" y="33121"/>
                  </a:lnTo>
                  <a:lnTo>
                    <a:pt x="44919" y="33121"/>
                  </a:lnTo>
                  <a:lnTo>
                    <a:pt x="44145" y="33121"/>
                  </a:lnTo>
                  <a:lnTo>
                    <a:pt x="43751" y="32727"/>
                  </a:lnTo>
                  <a:lnTo>
                    <a:pt x="43751" y="33121"/>
                  </a:lnTo>
                  <a:lnTo>
                    <a:pt x="43357" y="33312"/>
                  </a:lnTo>
                  <a:lnTo>
                    <a:pt x="42976" y="33693"/>
                  </a:lnTo>
                  <a:lnTo>
                    <a:pt x="42583" y="34467"/>
                  </a:lnTo>
                  <a:lnTo>
                    <a:pt x="41808" y="35229"/>
                  </a:lnTo>
                  <a:lnTo>
                    <a:pt x="41224" y="36004"/>
                  </a:lnTo>
                  <a:lnTo>
                    <a:pt x="40449" y="37160"/>
                  </a:lnTo>
                  <a:lnTo>
                    <a:pt x="39662" y="38506"/>
                  </a:lnTo>
                  <a:lnTo>
                    <a:pt x="39662" y="38887"/>
                  </a:lnTo>
                  <a:lnTo>
                    <a:pt x="40055" y="39662"/>
                  </a:lnTo>
                  <a:lnTo>
                    <a:pt x="40449" y="40424"/>
                  </a:lnTo>
                  <a:lnTo>
                    <a:pt x="40055" y="41579"/>
                  </a:lnTo>
                  <a:lnTo>
                    <a:pt x="40055" y="41973"/>
                  </a:lnTo>
                  <a:lnTo>
                    <a:pt x="39662" y="42354"/>
                  </a:lnTo>
                  <a:lnTo>
                    <a:pt x="38887" y="42938"/>
                  </a:lnTo>
                  <a:lnTo>
                    <a:pt x="38506" y="42938"/>
                  </a:lnTo>
                  <a:lnTo>
                    <a:pt x="38112" y="42938"/>
                  </a:lnTo>
                  <a:lnTo>
                    <a:pt x="36944" y="43319"/>
                  </a:lnTo>
                  <a:lnTo>
                    <a:pt x="35191" y="45250"/>
                  </a:lnTo>
                  <a:lnTo>
                    <a:pt x="34023" y="46012"/>
                  </a:lnTo>
                  <a:lnTo>
                    <a:pt x="33642" y="44475"/>
                  </a:lnTo>
                  <a:lnTo>
                    <a:pt x="33642" y="44094"/>
                  </a:lnTo>
                  <a:lnTo>
                    <a:pt x="33248" y="42938"/>
                  </a:lnTo>
                  <a:lnTo>
                    <a:pt x="32473" y="42545"/>
                  </a:lnTo>
                  <a:lnTo>
                    <a:pt x="32473" y="42354"/>
                  </a:lnTo>
                  <a:lnTo>
                    <a:pt x="32080" y="41973"/>
                  </a:lnTo>
                  <a:lnTo>
                    <a:pt x="32080" y="42354"/>
                  </a:lnTo>
                  <a:lnTo>
                    <a:pt x="31699" y="41973"/>
                  </a:lnTo>
                  <a:lnTo>
                    <a:pt x="31699" y="41579"/>
                  </a:lnTo>
                  <a:lnTo>
                    <a:pt x="31495" y="41579"/>
                  </a:lnTo>
                  <a:lnTo>
                    <a:pt x="31114" y="41579"/>
                  </a:lnTo>
                  <a:lnTo>
                    <a:pt x="30721" y="41973"/>
                  </a:lnTo>
                  <a:lnTo>
                    <a:pt x="30721" y="42354"/>
                  </a:lnTo>
                  <a:lnTo>
                    <a:pt x="30327" y="42354"/>
                  </a:lnTo>
                  <a:lnTo>
                    <a:pt x="29946" y="42545"/>
                  </a:lnTo>
                  <a:lnTo>
                    <a:pt x="29552" y="42545"/>
                  </a:lnTo>
                  <a:lnTo>
                    <a:pt x="28384" y="42938"/>
                  </a:lnTo>
                  <a:lnTo>
                    <a:pt x="28003" y="42938"/>
                  </a:lnTo>
                  <a:lnTo>
                    <a:pt x="27609" y="42938"/>
                  </a:lnTo>
                  <a:lnTo>
                    <a:pt x="27216" y="42938"/>
                  </a:lnTo>
                  <a:lnTo>
                    <a:pt x="27025" y="42938"/>
                  </a:lnTo>
                  <a:lnTo>
                    <a:pt x="27025" y="43319"/>
                  </a:lnTo>
                  <a:lnTo>
                    <a:pt x="27025" y="42938"/>
                  </a:lnTo>
                  <a:lnTo>
                    <a:pt x="26631" y="42938"/>
                  </a:lnTo>
                  <a:lnTo>
                    <a:pt x="26250" y="42938"/>
                  </a:lnTo>
                  <a:lnTo>
                    <a:pt x="26250" y="42545"/>
                  </a:lnTo>
                  <a:lnTo>
                    <a:pt x="25857" y="42545"/>
                  </a:lnTo>
                  <a:lnTo>
                    <a:pt x="25857" y="42938"/>
                  </a:lnTo>
                  <a:lnTo>
                    <a:pt x="25857" y="42545"/>
                  </a:lnTo>
                  <a:lnTo>
                    <a:pt x="25476" y="42545"/>
                  </a:lnTo>
                  <a:lnTo>
                    <a:pt x="25476" y="42938"/>
                  </a:lnTo>
                  <a:lnTo>
                    <a:pt x="25476" y="42545"/>
                  </a:lnTo>
                  <a:lnTo>
                    <a:pt x="25476" y="42938"/>
                  </a:lnTo>
                  <a:lnTo>
                    <a:pt x="25476" y="42545"/>
                  </a:lnTo>
                  <a:lnTo>
                    <a:pt x="25082" y="42545"/>
                  </a:lnTo>
                  <a:lnTo>
                    <a:pt x="25082" y="42354"/>
                  </a:lnTo>
                  <a:lnTo>
                    <a:pt x="25082" y="42545"/>
                  </a:lnTo>
                  <a:lnTo>
                    <a:pt x="24688" y="42545"/>
                  </a:lnTo>
                  <a:lnTo>
                    <a:pt x="24688" y="42354"/>
                  </a:lnTo>
                  <a:lnTo>
                    <a:pt x="24307" y="42354"/>
                  </a:lnTo>
                  <a:lnTo>
                    <a:pt x="24307" y="42545"/>
                  </a:lnTo>
                  <a:lnTo>
                    <a:pt x="24307" y="42938"/>
                  </a:lnTo>
                  <a:lnTo>
                    <a:pt x="24307" y="42545"/>
                  </a:lnTo>
                  <a:lnTo>
                    <a:pt x="24307" y="42938"/>
                  </a:lnTo>
                  <a:lnTo>
                    <a:pt x="24688" y="42938"/>
                  </a:lnTo>
                  <a:lnTo>
                    <a:pt x="24688" y="43319"/>
                  </a:lnTo>
                  <a:lnTo>
                    <a:pt x="25082" y="43319"/>
                  </a:lnTo>
                  <a:lnTo>
                    <a:pt x="24688" y="43700"/>
                  </a:lnTo>
                  <a:lnTo>
                    <a:pt x="25082" y="43700"/>
                  </a:lnTo>
                  <a:lnTo>
                    <a:pt x="24688" y="43700"/>
                  </a:lnTo>
                  <a:lnTo>
                    <a:pt x="25082" y="43700"/>
                  </a:lnTo>
                  <a:lnTo>
                    <a:pt x="25082" y="44094"/>
                  </a:lnTo>
                  <a:lnTo>
                    <a:pt x="24688" y="44094"/>
                  </a:lnTo>
                  <a:lnTo>
                    <a:pt x="24307" y="44094"/>
                  </a:lnTo>
                  <a:lnTo>
                    <a:pt x="24307" y="43700"/>
                  </a:lnTo>
                  <a:lnTo>
                    <a:pt x="24307" y="43319"/>
                  </a:lnTo>
                  <a:lnTo>
                    <a:pt x="23914" y="43319"/>
                  </a:lnTo>
                  <a:lnTo>
                    <a:pt x="23520" y="43319"/>
                  </a:lnTo>
                  <a:lnTo>
                    <a:pt x="23520" y="42938"/>
                  </a:lnTo>
                  <a:lnTo>
                    <a:pt x="23139" y="42938"/>
                  </a:lnTo>
                  <a:lnTo>
                    <a:pt x="22745" y="42938"/>
                  </a:lnTo>
                  <a:lnTo>
                    <a:pt x="22745" y="43319"/>
                  </a:lnTo>
                  <a:lnTo>
                    <a:pt x="22364" y="43319"/>
                  </a:lnTo>
                  <a:lnTo>
                    <a:pt x="22161" y="42938"/>
                  </a:lnTo>
                  <a:lnTo>
                    <a:pt x="22161" y="43319"/>
                  </a:lnTo>
                  <a:lnTo>
                    <a:pt x="22161" y="43700"/>
                  </a:lnTo>
                  <a:lnTo>
                    <a:pt x="21780" y="44094"/>
                  </a:lnTo>
                  <a:lnTo>
                    <a:pt x="21780" y="43700"/>
                  </a:lnTo>
                  <a:lnTo>
                    <a:pt x="21780" y="44094"/>
                  </a:lnTo>
                  <a:lnTo>
                    <a:pt x="20993" y="44475"/>
                  </a:lnTo>
                  <a:lnTo>
                    <a:pt x="20993" y="44856"/>
                  </a:lnTo>
                  <a:lnTo>
                    <a:pt x="21386" y="45631"/>
                  </a:lnTo>
                  <a:lnTo>
                    <a:pt x="22161" y="46012"/>
                  </a:lnTo>
                  <a:lnTo>
                    <a:pt x="21780" y="46405"/>
                  </a:lnTo>
                  <a:lnTo>
                    <a:pt x="22161" y="47167"/>
                  </a:lnTo>
                  <a:lnTo>
                    <a:pt x="21780" y="47752"/>
                  </a:lnTo>
                  <a:lnTo>
                    <a:pt x="21386" y="47358"/>
                  </a:lnTo>
                  <a:lnTo>
                    <a:pt x="20993" y="47167"/>
                  </a:lnTo>
                  <a:lnTo>
                    <a:pt x="20612" y="46405"/>
                  </a:lnTo>
                  <a:lnTo>
                    <a:pt x="20612" y="46012"/>
                  </a:lnTo>
                  <a:lnTo>
                    <a:pt x="20218" y="46012"/>
                  </a:lnTo>
                  <a:lnTo>
                    <a:pt x="20218" y="45631"/>
                  </a:lnTo>
                  <a:lnTo>
                    <a:pt x="19824" y="45631"/>
                  </a:lnTo>
                  <a:lnTo>
                    <a:pt x="19824" y="46012"/>
                  </a:lnTo>
                  <a:lnTo>
                    <a:pt x="19824" y="46405"/>
                  </a:lnTo>
                  <a:lnTo>
                    <a:pt x="19443" y="46405"/>
                  </a:lnTo>
                  <a:lnTo>
                    <a:pt x="18668" y="46786"/>
                  </a:lnTo>
                  <a:lnTo>
                    <a:pt x="18275" y="46786"/>
                  </a:lnTo>
                  <a:lnTo>
                    <a:pt x="17881" y="46405"/>
                  </a:lnTo>
                  <a:lnTo>
                    <a:pt x="17881" y="46012"/>
                  </a:lnTo>
                  <a:lnTo>
                    <a:pt x="17500" y="46012"/>
                  </a:lnTo>
                  <a:lnTo>
                    <a:pt x="17500" y="46405"/>
                  </a:lnTo>
                  <a:lnTo>
                    <a:pt x="17297" y="46405"/>
                  </a:lnTo>
                  <a:lnTo>
                    <a:pt x="17297" y="46012"/>
                  </a:lnTo>
                  <a:lnTo>
                    <a:pt x="16916" y="46012"/>
                  </a:lnTo>
                  <a:lnTo>
                    <a:pt x="17297" y="44856"/>
                  </a:lnTo>
                  <a:lnTo>
                    <a:pt x="17500" y="44094"/>
                  </a:lnTo>
                  <a:lnTo>
                    <a:pt x="17297" y="44094"/>
                  </a:lnTo>
                  <a:lnTo>
                    <a:pt x="17297" y="43700"/>
                  </a:lnTo>
                  <a:lnTo>
                    <a:pt x="17297" y="43319"/>
                  </a:lnTo>
                  <a:lnTo>
                    <a:pt x="16916" y="43319"/>
                  </a:lnTo>
                  <a:lnTo>
                    <a:pt x="16916" y="42938"/>
                  </a:lnTo>
                  <a:lnTo>
                    <a:pt x="16522" y="42938"/>
                  </a:lnTo>
                  <a:lnTo>
                    <a:pt x="15354" y="45250"/>
                  </a:lnTo>
                  <a:lnTo>
                    <a:pt x="15747" y="45631"/>
                  </a:lnTo>
                  <a:lnTo>
                    <a:pt x="15747" y="46012"/>
                  </a:lnTo>
                  <a:lnTo>
                    <a:pt x="15354" y="46405"/>
                  </a:lnTo>
                  <a:lnTo>
                    <a:pt x="15354" y="46786"/>
                  </a:lnTo>
                  <a:lnTo>
                    <a:pt x="14973" y="46786"/>
                  </a:lnTo>
                  <a:lnTo>
                    <a:pt x="14579" y="47167"/>
                  </a:lnTo>
                  <a:lnTo>
                    <a:pt x="14185" y="47358"/>
                  </a:lnTo>
                  <a:lnTo>
                    <a:pt x="13804" y="47358"/>
                  </a:lnTo>
                  <a:lnTo>
                    <a:pt x="13804" y="47167"/>
                  </a:lnTo>
                  <a:lnTo>
                    <a:pt x="13030" y="46405"/>
                  </a:lnTo>
                  <a:lnTo>
                    <a:pt x="13030" y="46786"/>
                  </a:lnTo>
                  <a:lnTo>
                    <a:pt x="13030" y="46405"/>
                  </a:lnTo>
                  <a:lnTo>
                    <a:pt x="12826" y="46012"/>
                  </a:lnTo>
                  <a:lnTo>
                    <a:pt x="12445" y="46012"/>
                  </a:lnTo>
                  <a:lnTo>
                    <a:pt x="12052" y="46405"/>
                  </a:lnTo>
                  <a:lnTo>
                    <a:pt x="12052" y="46786"/>
                  </a:lnTo>
                  <a:lnTo>
                    <a:pt x="11658" y="46786"/>
                  </a:lnTo>
                  <a:lnTo>
                    <a:pt x="10883" y="47167"/>
                  </a:lnTo>
                  <a:lnTo>
                    <a:pt x="10490" y="47167"/>
                  </a:lnTo>
                  <a:lnTo>
                    <a:pt x="10490" y="46786"/>
                  </a:lnTo>
                  <a:lnTo>
                    <a:pt x="10490" y="47167"/>
                  </a:lnTo>
                  <a:lnTo>
                    <a:pt x="10490" y="46786"/>
                  </a:lnTo>
                  <a:lnTo>
                    <a:pt x="9715" y="46786"/>
                  </a:lnTo>
                  <a:lnTo>
                    <a:pt x="9334" y="46786"/>
                  </a:lnTo>
                  <a:lnTo>
                    <a:pt x="8940" y="46786"/>
                  </a:lnTo>
                  <a:lnTo>
                    <a:pt x="7581" y="48514"/>
                  </a:lnTo>
                  <a:lnTo>
                    <a:pt x="7581" y="49288"/>
                  </a:lnTo>
                  <a:lnTo>
                    <a:pt x="7581" y="49669"/>
                  </a:lnTo>
                  <a:lnTo>
                    <a:pt x="7188" y="49669"/>
                  </a:lnTo>
                  <a:lnTo>
                    <a:pt x="7188" y="49288"/>
                  </a:lnTo>
                  <a:lnTo>
                    <a:pt x="7188" y="49669"/>
                  </a:lnTo>
                  <a:lnTo>
                    <a:pt x="7188" y="49288"/>
                  </a:lnTo>
                  <a:lnTo>
                    <a:pt x="7188" y="49669"/>
                  </a:lnTo>
                  <a:lnTo>
                    <a:pt x="6807" y="49669"/>
                  </a:lnTo>
                  <a:lnTo>
                    <a:pt x="6807" y="49288"/>
                  </a:lnTo>
                  <a:lnTo>
                    <a:pt x="6807" y="48907"/>
                  </a:lnTo>
                  <a:lnTo>
                    <a:pt x="6413" y="48514"/>
                  </a:lnTo>
                  <a:lnTo>
                    <a:pt x="6019" y="48514"/>
                  </a:lnTo>
                  <a:lnTo>
                    <a:pt x="5638" y="48514"/>
                  </a:lnTo>
                  <a:lnTo>
                    <a:pt x="5245" y="48514"/>
                  </a:lnTo>
                  <a:lnTo>
                    <a:pt x="4851" y="48133"/>
                  </a:lnTo>
                  <a:lnTo>
                    <a:pt x="4470" y="48133"/>
                  </a:lnTo>
                  <a:lnTo>
                    <a:pt x="4076" y="48133"/>
                  </a:lnTo>
                  <a:lnTo>
                    <a:pt x="3695" y="47752"/>
                  </a:lnTo>
                  <a:lnTo>
                    <a:pt x="3695" y="47358"/>
                  </a:lnTo>
                  <a:lnTo>
                    <a:pt x="3695" y="47167"/>
                  </a:lnTo>
                  <a:lnTo>
                    <a:pt x="4076" y="47167"/>
                  </a:lnTo>
                  <a:lnTo>
                    <a:pt x="4076" y="46786"/>
                  </a:lnTo>
                  <a:lnTo>
                    <a:pt x="4470" y="46786"/>
                  </a:lnTo>
                  <a:lnTo>
                    <a:pt x="4470" y="46405"/>
                  </a:lnTo>
                  <a:lnTo>
                    <a:pt x="3695" y="46012"/>
                  </a:lnTo>
                  <a:lnTo>
                    <a:pt x="3301" y="46405"/>
                  </a:lnTo>
                  <a:lnTo>
                    <a:pt x="3111" y="46405"/>
                  </a:lnTo>
                  <a:lnTo>
                    <a:pt x="2717" y="46405"/>
                  </a:lnTo>
                  <a:lnTo>
                    <a:pt x="2717" y="46012"/>
                  </a:lnTo>
                  <a:lnTo>
                    <a:pt x="3111" y="44475"/>
                  </a:lnTo>
                  <a:lnTo>
                    <a:pt x="3111" y="44094"/>
                  </a:lnTo>
                  <a:lnTo>
                    <a:pt x="3111" y="43319"/>
                  </a:lnTo>
                  <a:lnTo>
                    <a:pt x="3111" y="42545"/>
                  </a:lnTo>
                  <a:lnTo>
                    <a:pt x="3301" y="42354"/>
                  </a:lnTo>
                  <a:lnTo>
                    <a:pt x="3301" y="41973"/>
                  </a:lnTo>
                  <a:lnTo>
                    <a:pt x="3301" y="41579"/>
                  </a:lnTo>
                  <a:lnTo>
                    <a:pt x="3695" y="41198"/>
                  </a:lnTo>
                  <a:lnTo>
                    <a:pt x="3301" y="40817"/>
                  </a:lnTo>
                  <a:lnTo>
                    <a:pt x="3301" y="40424"/>
                  </a:lnTo>
                  <a:lnTo>
                    <a:pt x="3301" y="40043"/>
                  </a:lnTo>
                  <a:lnTo>
                    <a:pt x="3301" y="39662"/>
                  </a:lnTo>
                  <a:lnTo>
                    <a:pt x="3301" y="39281"/>
                  </a:lnTo>
                  <a:lnTo>
                    <a:pt x="3301" y="38887"/>
                  </a:lnTo>
                  <a:lnTo>
                    <a:pt x="3111" y="38506"/>
                  </a:lnTo>
                  <a:lnTo>
                    <a:pt x="3111" y="38125"/>
                  </a:lnTo>
                  <a:lnTo>
                    <a:pt x="3111" y="38506"/>
                  </a:lnTo>
                  <a:lnTo>
                    <a:pt x="2717" y="38506"/>
                  </a:lnTo>
                  <a:lnTo>
                    <a:pt x="2717" y="38125"/>
                  </a:lnTo>
                  <a:lnTo>
                    <a:pt x="2324" y="38125"/>
                  </a:lnTo>
                  <a:lnTo>
                    <a:pt x="2717" y="38125"/>
                  </a:lnTo>
                  <a:lnTo>
                    <a:pt x="2717" y="37934"/>
                  </a:lnTo>
                  <a:lnTo>
                    <a:pt x="2324" y="37934"/>
                  </a:lnTo>
                  <a:lnTo>
                    <a:pt x="1549" y="37541"/>
                  </a:lnTo>
                  <a:lnTo>
                    <a:pt x="1155" y="37541"/>
                  </a:lnTo>
                  <a:lnTo>
                    <a:pt x="774" y="37541"/>
                  </a:lnTo>
                  <a:lnTo>
                    <a:pt x="1155" y="37541"/>
                  </a:lnTo>
                  <a:lnTo>
                    <a:pt x="1155" y="37160"/>
                  </a:lnTo>
                  <a:lnTo>
                    <a:pt x="774" y="37160"/>
                  </a:lnTo>
                  <a:lnTo>
                    <a:pt x="380" y="37160"/>
                  </a:lnTo>
                  <a:lnTo>
                    <a:pt x="380" y="36779"/>
                  </a:lnTo>
                  <a:lnTo>
                    <a:pt x="0" y="36779"/>
                  </a:lnTo>
                  <a:lnTo>
                    <a:pt x="380" y="36779"/>
                  </a:lnTo>
                  <a:lnTo>
                    <a:pt x="380" y="36385"/>
                  </a:lnTo>
                  <a:lnTo>
                    <a:pt x="774" y="36004"/>
                  </a:lnTo>
                  <a:lnTo>
                    <a:pt x="1155" y="36004"/>
                  </a:lnTo>
                  <a:lnTo>
                    <a:pt x="1549" y="35623"/>
                  </a:lnTo>
                  <a:lnTo>
                    <a:pt x="1549" y="36004"/>
                  </a:lnTo>
                  <a:lnTo>
                    <a:pt x="1943" y="34848"/>
                  </a:lnTo>
                  <a:lnTo>
                    <a:pt x="2324" y="34467"/>
                  </a:lnTo>
                  <a:lnTo>
                    <a:pt x="1943" y="34467"/>
                  </a:lnTo>
                  <a:lnTo>
                    <a:pt x="2324" y="34074"/>
                  </a:lnTo>
                  <a:lnTo>
                    <a:pt x="3111" y="34467"/>
                  </a:lnTo>
                  <a:lnTo>
                    <a:pt x="3301" y="33121"/>
                  </a:lnTo>
                  <a:lnTo>
                    <a:pt x="3301" y="32727"/>
                  </a:lnTo>
                  <a:lnTo>
                    <a:pt x="3695" y="32727"/>
                  </a:lnTo>
                  <a:lnTo>
                    <a:pt x="4076" y="32346"/>
                  </a:lnTo>
                  <a:lnTo>
                    <a:pt x="4470" y="32346"/>
                  </a:lnTo>
                  <a:lnTo>
                    <a:pt x="5245" y="32346"/>
                  </a:lnTo>
                  <a:lnTo>
                    <a:pt x="5638" y="32346"/>
                  </a:lnTo>
                  <a:lnTo>
                    <a:pt x="5638" y="32727"/>
                  </a:lnTo>
                  <a:lnTo>
                    <a:pt x="5638" y="32346"/>
                  </a:lnTo>
                  <a:lnTo>
                    <a:pt x="5638" y="32727"/>
                  </a:lnTo>
                  <a:lnTo>
                    <a:pt x="6019" y="32727"/>
                  </a:lnTo>
                  <a:lnTo>
                    <a:pt x="6413" y="32727"/>
                  </a:lnTo>
                  <a:lnTo>
                    <a:pt x="6019" y="32727"/>
                  </a:lnTo>
                  <a:lnTo>
                    <a:pt x="6413" y="32727"/>
                  </a:lnTo>
                  <a:lnTo>
                    <a:pt x="6413" y="33121"/>
                  </a:lnTo>
                  <a:lnTo>
                    <a:pt x="6413" y="32727"/>
                  </a:lnTo>
                  <a:lnTo>
                    <a:pt x="6413" y="33121"/>
                  </a:lnTo>
                  <a:lnTo>
                    <a:pt x="6807" y="33121"/>
                  </a:lnTo>
                  <a:lnTo>
                    <a:pt x="6807" y="32727"/>
                  </a:lnTo>
                  <a:lnTo>
                    <a:pt x="6807" y="33121"/>
                  </a:lnTo>
                  <a:lnTo>
                    <a:pt x="7188" y="33121"/>
                  </a:lnTo>
                  <a:lnTo>
                    <a:pt x="7581" y="33121"/>
                  </a:lnTo>
                  <a:lnTo>
                    <a:pt x="7188" y="33121"/>
                  </a:lnTo>
                  <a:lnTo>
                    <a:pt x="7581" y="33121"/>
                  </a:lnTo>
                  <a:lnTo>
                    <a:pt x="7581" y="32727"/>
                  </a:lnTo>
                  <a:lnTo>
                    <a:pt x="7581" y="33121"/>
                  </a:lnTo>
                  <a:lnTo>
                    <a:pt x="7962" y="33121"/>
                  </a:lnTo>
                  <a:lnTo>
                    <a:pt x="7962" y="32727"/>
                  </a:lnTo>
                  <a:lnTo>
                    <a:pt x="8166" y="32727"/>
                  </a:lnTo>
                  <a:lnTo>
                    <a:pt x="8547" y="33121"/>
                  </a:lnTo>
                  <a:lnTo>
                    <a:pt x="8547" y="32727"/>
                  </a:lnTo>
                  <a:lnTo>
                    <a:pt x="8547" y="32346"/>
                  </a:lnTo>
                  <a:lnTo>
                    <a:pt x="8547" y="31965"/>
                  </a:lnTo>
                  <a:lnTo>
                    <a:pt x="8940" y="31965"/>
                  </a:lnTo>
                  <a:lnTo>
                    <a:pt x="8940" y="31572"/>
                  </a:lnTo>
                  <a:lnTo>
                    <a:pt x="8940" y="31191"/>
                  </a:lnTo>
                  <a:lnTo>
                    <a:pt x="9334" y="31191"/>
                  </a:lnTo>
                  <a:lnTo>
                    <a:pt x="10109" y="30810"/>
                  </a:lnTo>
                  <a:lnTo>
                    <a:pt x="10490" y="30416"/>
                  </a:lnTo>
                  <a:lnTo>
                    <a:pt x="10490" y="30035"/>
                  </a:lnTo>
                  <a:lnTo>
                    <a:pt x="10490" y="29654"/>
                  </a:lnTo>
                  <a:lnTo>
                    <a:pt x="10109" y="29654"/>
                  </a:lnTo>
                  <a:lnTo>
                    <a:pt x="10109" y="29260"/>
                  </a:lnTo>
                  <a:lnTo>
                    <a:pt x="10883" y="28498"/>
                  </a:lnTo>
                  <a:lnTo>
                    <a:pt x="10490" y="28498"/>
                  </a:lnTo>
                  <a:lnTo>
                    <a:pt x="10490" y="28308"/>
                  </a:lnTo>
                  <a:lnTo>
                    <a:pt x="10109" y="27914"/>
                  </a:lnTo>
                  <a:lnTo>
                    <a:pt x="10109" y="27533"/>
                  </a:lnTo>
                  <a:lnTo>
                    <a:pt x="10109" y="27152"/>
                  </a:lnTo>
                  <a:lnTo>
                    <a:pt x="9715" y="27152"/>
                  </a:lnTo>
                  <a:lnTo>
                    <a:pt x="9334" y="27152"/>
                  </a:lnTo>
                  <a:lnTo>
                    <a:pt x="9334" y="26758"/>
                  </a:lnTo>
                  <a:lnTo>
                    <a:pt x="9334" y="26377"/>
                  </a:lnTo>
                  <a:lnTo>
                    <a:pt x="9334" y="25996"/>
                  </a:lnTo>
                  <a:lnTo>
                    <a:pt x="9715" y="26377"/>
                  </a:lnTo>
                  <a:lnTo>
                    <a:pt x="9715" y="25996"/>
                  </a:lnTo>
                  <a:lnTo>
                    <a:pt x="10109" y="25603"/>
                  </a:lnTo>
                  <a:lnTo>
                    <a:pt x="9715" y="25603"/>
                  </a:lnTo>
                  <a:lnTo>
                    <a:pt x="9715" y="25222"/>
                  </a:lnTo>
                  <a:lnTo>
                    <a:pt x="10109" y="25222"/>
                  </a:lnTo>
                  <a:lnTo>
                    <a:pt x="8940" y="24841"/>
                  </a:lnTo>
                  <a:lnTo>
                    <a:pt x="8547" y="24447"/>
                  </a:lnTo>
                  <a:lnTo>
                    <a:pt x="8166" y="24447"/>
                  </a:lnTo>
                  <a:lnTo>
                    <a:pt x="8166" y="24066"/>
                  </a:lnTo>
                  <a:lnTo>
                    <a:pt x="8166" y="23685"/>
                  </a:lnTo>
                  <a:lnTo>
                    <a:pt x="8547" y="23685"/>
                  </a:lnTo>
                  <a:lnTo>
                    <a:pt x="8166" y="23685"/>
                  </a:lnTo>
                  <a:lnTo>
                    <a:pt x="8547" y="23685"/>
                  </a:lnTo>
                  <a:lnTo>
                    <a:pt x="8940" y="23685"/>
                  </a:lnTo>
                  <a:lnTo>
                    <a:pt x="8547" y="23495"/>
                  </a:lnTo>
                  <a:lnTo>
                    <a:pt x="8547" y="23101"/>
                  </a:lnTo>
                  <a:lnTo>
                    <a:pt x="8940" y="22720"/>
                  </a:lnTo>
                  <a:lnTo>
                    <a:pt x="8940" y="23101"/>
                  </a:lnTo>
                  <a:lnTo>
                    <a:pt x="9334" y="22720"/>
                  </a:lnTo>
                  <a:lnTo>
                    <a:pt x="9715" y="22339"/>
                  </a:lnTo>
                  <a:lnTo>
                    <a:pt x="9334" y="22339"/>
                  </a:lnTo>
                  <a:lnTo>
                    <a:pt x="9715" y="21945"/>
                  </a:lnTo>
                  <a:lnTo>
                    <a:pt x="9334" y="21945"/>
                  </a:lnTo>
                  <a:lnTo>
                    <a:pt x="9334" y="21564"/>
                  </a:lnTo>
                  <a:lnTo>
                    <a:pt x="9715" y="21564"/>
                  </a:lnTo>
                  <a:lnTo>
                    <a:pt x="9715" y="21183"/>
                  </a:lnTo>
                  <a:lnTo>
                    <a:pt x="10109" y="20802"/>
                  </a:lnTo>
                  <a:lnTo>
                    <a:pt x="10490" y="20408"/>
                  </a:lnTo>
                  <a:lnTo>
                    <a:pt x="10490" y="20027"/>
                  </a:lnTo>
                  <a:lnTo>
                    <a:pt x="10883" y="20027"/>
                  </a:lnTo>
                  <a:lnTo>
                    <a:pt x="11277" y="20027"/>
                  </a:lnTo>
                  <a:lnTo>
                    <a:pt x="11277" y="19646"/>
                  </a:lnTo>
                  <a:lnTo>
                    <a:pt x="11658" y="19253"/>
                  </a:lnTo>
                  <a:lnTo>
                    <a:pt x="12052" y="18872"/>
                  </a:lnTo>
                  <a:lnTo>
                    <a:pt x="12826" y="18681"/>
                  </a:lnTo>
                  <a:lnTo>
                    <a:pt x="12826" y="18288"/>
                  </a:lnTo>
                  <a:lnTo>
                    <a:pt x="12826" y="16370"/>
                  </a:lnTo>
                  <a:lnTo>
                    <a:pt x="12445" y="15976"/>
                  </a:lnTo>
                  <a:lnTo>
                    <a:pt x="12445" y="15595"/>
                  </a:lnTo>
                  <a:lnTo>
                    <a:pt x="12445" y="15214"/>
                  </a:lnTo>
                  <a:lnTo>
                    <a:pt x="12445" y="14833"/>
                  </a:lnTo>
                  <a:lnTo>
                    <a:pt x="12445" y="14439"/>
                  </a:lnTo>
                  <a:lnTo>
                    <a:pt x="12052" y="14439"/>
                  </a:lnTo>
                  <a:lnTo>
                    <a:pt x="11658" y="14058"/>
                  </a:lnTo>
                  <a:lnTo>
                    <a:pt x="11658" y="13868"/>
                  </a:lnTo>
                  <a:lnTo>
                    <a:pt x="11658" y="13474"/>
                  </a:lnTo>
                  <a:lnTo>
                    <a:pt x="11277" y="13093"/>
                  </a:lnTo>
                  <a:lnTo>
                    <a:pt x="11277" y="12712"/>
                  </a:lnTo>
                  <a:lnTo>
                    <a:pt x="11277" y="12331"/>
                  </a:lnTo>
                  <a:lnTo>
                    <a:pt x="11658" y="12331"/>
                  </a:lnTo>
                  <a:lnTo>
                    <a:pt x="11658" y="11938"/>
                  </a:lnTo>
                  <a:lnTo>
                    <a:pt x="11277" y="11176"/>
                  </a:lnTo>
                  <a:lnTo>
                    <a:pt x="11277" y="10782"/>
                  </a:lnTo>
                  <a:lnTo>
                    <a:pt x="11277" y="10401"/>
                  </a:lnTo>
                  <a:lnTo>
                    <a:pt x="11658" y="9245"/>
                  </a:lnTo>
                  <a:lnTo>
                    <a:pt x="12052" y="9055"/>
                  </a:lnTo>
                  <a:lnTo>
                    <a:pt x="13411" y="8280"/>
                  </a:lnTo>
                  <a:lnTo>
                    <a:pt x="13411" y="7518"/>
                  </a:lnTo>
                  <a:lnTo>
                    <a:pt x="13804" y="6362"/>
                  </a:lnTo>
                  <a:lnTo>
                    <a:pt x="14579" y="5588"/>
                  </a:lnTo>
                  <a:lnTo>
                    <a:pt x="14973" y="5588"/>
                  </a:lnTo>
                  <a:lnTo>
                    <a:pt x="14973" y="5207"/>
                  </a:lnTo>
                  <a:lnTo>
                    <a:pt x="14579" y="4813"/>
                  </a:lnTo>
                  <a:lnTo>
                    <a:pt x="14579" y="4241"/>
                  </a:lnTo>
                  <a:lnTo>
                    <a:pt x="14579" y="3848"/>
                  </a:lnTo>
                  <a:lnTo>
                    <a:pt x="14579" y="3467"/>
                  </a:lnTo>
                  <a:lnTo>
                    <a:pt x="14579" y="2705"/>
                  </a:lnTo>
                  <a:lnTo>
                    <a:pt x="14185" y="2311"/>
                  </a:lnTo>
                  <a:lnTo>
                    <a:pt x="14185" y="1930"/>
                  </a:lnTo>
                  <a:lnTo>
                    <a:pt x="14185" y="2311"/>
                  </a:lnTo>
                  <a:lnTo>
                    <a:pt x="15354" y="2311"/>
                  </a:lnTo>
                  <a:lnTo>
                    <a:pt x="15747" y="2311"/>
                  </a:lnTo>
                  <a:lnTo>
                    <a:pt x="16141" y="2311"/>
                  </a:lnTo>
                  <a:lnTo>
                    <a:pt x="16141" y="1930"/>
                  </a:lnTo>
                  <a:lnTo>
                    <a:pt x="16522" y="1930"/>
                  </a:lnTo>
                  <a:lnTo>
                    <a:pt x="16522" y="1549"/>
                  </a:lnTo>
                  <a:lnTo>
                    <a:pt x="16916" y="1549"/>
                  </a:lnTo>
                  <a:lnTo>
                    <a:pt x="17297" y="1155"/>
                  </a:lnTo>
                  <a:lnTo>
                    <a:pt x="17500" y="1155"/>
                  </a:lnTo>
                  <a:lnTo>
                    <a:pt x="17500" y="1549"/>
                  </a:lnTo>
                  <a:lnTo>
                    <a:pt x="18275" y="1155"/>
                  </a:lnTo>
                  <a:lnTo>
                    <a:pt x="18275" y="1549"/>
                  </a:lnTo>
                  <a:lnTo>
                    <a:pt x="19049" y="1549"/>
                  </a:lnTo>
                  <a:lnTo>
                    <a:pt x="19443" y="1549"/>
                  </a:lnTo>
                  <a:lnTo>
                    <a:pt x="19824" y="1155"/>
                  </a:lnTo>
                  <a:lnTo>
                    <a:pt x="20218" y="774"/>
                  </a:lnTo>
                  <a:lnTo>
                    <a:pt x="20218" y="393"/>
                  </a:lnTo>
                  <a:lnTo>
                    <a:pt x="20612" y="393"/>
                  </a:lnTo>
                  <a:lnTo>
                    <a:pt x="20993" y="0"/>
                  </a:lnTo>
                  <a:lnTo>
                    <a:pt x="21386" y="0"/>
                  </a:lnTo>
                  <a:lnTo>
                    <a:pt x="21780" y="0"/>
                  </a:lnTo>
                  <a:lnTo>
                    <a:pt x="21780" y="393"/>
                  </a:lnTo>
                  <a:lnTo>
                    <a:pt x="22161" y="393"/>
                  </a:lnTo>
                  <a:lnTo>
                    <a:pt x="21780" y="393"/>
                  </a:lnTo>
                  <a:lnTo>
                    <a:pt x="22161" y="393"/>
                  </a:lnTo>
                  <a:lnTo>
                    <a:pt x="22161" y="774"/>
                  </a:lnTo>
                  <a:lnTo>
                    <a:pt x="22161" y="1155"/>
                  </a:lnTo>
                  <a:lnTo>
                    <a:pt x="22745" y="1549"/>
                  </a:lnTo>
                  <a:lnTo>
                    <a:pt x="23520" y="1930"/>
                  </a:lnTo>
                  <a:lnTo>
                    <a:pt x="24307" y="2311"/>
                  </a:lnTo>
                  <a:lnTo>
                    <a:pt x="24307" y="2705"/>
                  </a:lnTo>
                  <a:lnTo>
                    <a:pt x="24688" y="2705"/>
                  </a:lnTo>
                  <a:lnTo>
                    <a:pt x="25082" y="3086"/>
                  </a:lnTo>
                  <a:lnTo>
                    <a:pt x="25476" y="3086"/>
                  </a:lnTo>
                  <a:lnTo>
                    <a:pt x="26250" y="2311"/>
                  </a:lnTo>
                  <a:lnTo>
                    <a:pt x="26631" y="2311"/>
                  </a:lnTo>
                  <a:lnTo>
                    <a:pt x="27025" y="2311"/>
                  </a:lnTo>
                  <a:lnTo>
                    <a:pt x="27025" y="2705"/>
                  </a:lnTo>
                  <a:lnTo>
                    <a:pt x="27609" y="2705"/>
                  </a:lnTo>
                  <a:lnTo>
                    <a:pt x="27609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2" name="object 3452"/>
            <p:cNvSpPr/>
            <p:nvPr/>
          </p:nvSpPr>
          <p:spPr>
            <a:xfrm>
              <a:off x="4044331" y="2027595"/>
              <a:ext cx="73660" cy="53975"/>
            </a:xfrm>
            <a:custGeom>
              <a:avLst/>
              <a:gdLst/>
              <a:ahLst/>
              <a:cxnLst/>
              <a:rect l="l" t="t" r="r" b="b"/>
              <a:pathLst>
                <a:path w="73660" h="53975">
                  <a:moveTo>
                    <a:pt x="61817" y="51435"/>
                  </a:moveTo>
                  <a:lnTo>
                    <a:pt x="54432" y="51435"/>
                  </a:lnTo>
                  <a:lnTo>
                    <a:pt x="57924" y="53721"/>
                  </a:lnTo>
                  <a:lnTo>
                    <a:pt x="58902" y="52197"/>
                  </a:lnTo>
                  <a:lnTo>
                    <a:pt x="61362" y="52197"/>
                  </a:lnTo>
                  <a:lnTo>
                    <a:pt x="61620" y="51816"/>
                  </a:lnTo>
                  <a:lnTo>
                    <a:pt x="61817" y="51435"/>
                  </a:lnTo>
                  <a:close/>
                </a:path>
                <a:path w="73660" h="53975">
                  <a:moveTo>
                    <a:pt x="61362" y="52197"/>
                  </a:moveTo>
                  <a:lnTo>
                    <a:pt x="59677" y="52197"/>
                  </a:lnTo>
                  <a:lnTo>
                    <a:pt x="60845" y="52959"/>
                  </a:lnTo>
                  <a:lnTo>
                    <a:pt x="61362" y="52197"/>
                  </a:lnTo>
                  <a:close/>
                </a:path>
                <a:path w="73660" h="53975">
                  <a:moveTo>
                    <a:pt x="59677" y="52197"/>
                  </a:moveTo>
                  <a:lnTo>
                    <a:pt x="58902" y="52197"/>
                  </a:lnTo>
                  <a:lnTo>
                    <a:pt x="59283" y="52578"/>
                  </a:lnTo>
                  <a:lnTo>
                    <a:pt x="59677" y="52197"/>
                  </a:lnTo>
                  <a:close/>
                </a:path>
                <a:path w="73660" h="53975">
                  <a:moveTo>
                    <a:pt x="61970" y="50673"/>
                  </a:moveTo>
                  <a:lnTo>
                    <a:pt x="53073" y="50673"/>
                  </a:lnTo>
                  <a:lnTo>
                    <a:pt x="53847" y="51054"/>
                  </a:lnTo>
                  <a:lnTo>
                    <a:pt x="54432" y="51816"/>
                  </a:lnTo>
                  <a:lnTo>
                    <a:pt x="54432" y="51435"/>
                  </a:lnTo>
                  <a:lnTo>
                    <a:pt x="61817" y="51435"/>
                  </a:lnTo>
                  <a:lnTo>
                    <a:pt x="62014" y="51054"/>
                  </a:lnTo>
                  <a:lnTo>
                    <a:pt x="61620" y="51054"/>
                  </a:lnTo>
                  <a:lnTo>
                    <a:pt x="61970" y="50673"/>
                  </a:lnTo>
                  <a:close/>
                </a:path>
                <a:path w="73660" h="53975">
                  <a:moveTo>
                    <a:pt x="67456" y="50673"/>
                  </a:moveTo>
                  <a:lnTo>
                    <a:pt x="64541" y="50673"/>
                  </a:lnTo>
                  <a:lnTo>
                    <a:pt x="66484" y="51816"/>
                  </a:lnTo>
                  <a:lnTo>
                    <a:pt x="67259" y="51054"/>
                  </a:lnTo>
                  <a:lnTo>
                    <a:pt x="67456" y="50673"/>
                  </a:lnTo>
                  <a:close/>
                </a:path>
                <a:path w="73660" h="53975">
                  <a:moveTo>
                    <a:pt x="66663" y="49403"/>
                  </a:moveTo>
                  <a:lnTo>
                    <a:pt x="49377" y="49403"/>
                  </a:lnTo>
                  <a:lnTo>
                    <a:pt x="50342" y="50165"/>
                  </a:lnTo>
                  <a:lnTo>
                    <a:pt x="51511" y="50673"/>
                  </a:lnTo>
                  <a:lnTo>
                    <a:pt x="52285" y="51435"/>
                  </a:lnTo>
                  <a:lnTo>
                    <a:pt x="52679" y="51435"/>
                  </a:lnTo>
                  <a:lnTo>
                    <a:pt x="53073" y="50673"/>
                  </a:lnTo>
                  <a:lnTo>
                    <a:pt x="61970" y="50673"/>
                  </a:lnTo>
                  <a:lnTo>
                    <a:pt x="62788" y="49784"/>
                  </a:lnTo>
                  <a:lnTo>
                    <a:pt x="66484" y="49784"/>
                  </a:lnTo>
                  <a:lnTo>
                    <a:pt x="66663" y="49403"/>
                  </a:lnTo>
                  <a:close/>
                </a:path>
                <a:path w="73660" h="53975">
                  <a:moveTo>
                    <a:pt x="66484" y="49784"/>
                  </a:moveTo>
                  <a:lnTo>
                    <a:pt x="62788" y="49784"/>
                  </a:lnTo>
                  <a:lnTo>
                    <a:pt x="63563" y="50292"/>
                  </a:lnTo>
                  <a:lnTo>
                    <a:pt x="64541" y="51054"/>
                  </a:lnTo>
                  <a:lnTo>
                    <a:pt x="64541" y="50673"/>
                  </a:lnTo>
                  <a:lnTo>
                    <a:pt x="67456" y="50673"/>
                  </a:lnTo>
                  <a:lnTo>
                    <a:pt x="67652" y="50292"/>
                  </a:lnTo>
                  <a:lnTo>
                    <a:pt x="66484" y="50165"/>
                  </a:lnTo>
                  <a:lnTo>
                    <a:pt x="66484" y="49784"/>
                  </a:lnTo>
                  <a:close/>
                </a:path>
                <a:path w="73660" h="53975">
                  <a:moveTo>
                    <a:pt x="66484" y="44958"/>
                  </a:moveTo>
                  <a:lnTo>
                    <a:pt x="45097" y="44958"/>
                  </a:lnTo>
                  <a:lnTo>
                    <a:pt x="45097" y="45339"/>
                  </a:lnTo>
                  <a:lnTo>
                    <a:pt x="45491" y="45339"/>
                  </a:lnTo>
                  <a:lnTo>
                    <a:pt x="45491" y="46228"/>
                  </a:lnTo>
                  <a:lnTo>
                    <a:pt x="47040" y="46228"/>
                  </a:lnTo>
                  <a:lnTo>
                    <a:pt x="47040" y="46990"/>
                  </a:lnTo>
                  <a:lnTo>
                    <a:pt x="47434" y="46990"/>
                  </a:lnTo>
                  <a:lnTo>
                    <a:pt x="47434" y="47371"/>
                  </a:lnTo>
                  <a:lnTo>
                    <a:pt x="48602" y="47371"/>
                  </a:lnTo>
                  <a:lnTo>
                    <a:pt x="48602" y="47752"/>
                  </a:lnTo>
                  <a:lnTo>
                    <a:pt x="48983" y="47752"/>
                  </a:lnTo>
                  <a:lnTo>
                    <a:pt x="48602" y="48133"/>
                  </a:lnTo>
                  <a:lnTo>
                    <a:pt x="48602" y="48514"/>
                  </a:lnTo>
                  <a:lnTo>
                    <a:pt x="48983" y="49022"/>
                  </a:lnTo>
                  <a:lnTo>
                    <a:pt x="48983" y="49784"/>
                  </a:lnTo>
                  <a:lnTo>
                    <a:pt x="49377" y="49403"/>
                  </a:lnTo>
                  <a:lnTo>
                    <a:pt x="66663" y="49403"/>
                  </a:lnTo>
                  <a:lnTo>
                    <a:pt x="67259" y="48133"/>
                  </a:lnTo>
                  <a:lnTo>
                    <a:pt x="68033" y="47371"/>
                  </a:lnTo>
                  <a:lnTo>
                    <a:pt x="68618" y="46228"/>
                  </a:lnTo>
                  <a:lnTo>
                    <a:pt x="69011" y="45847"/>
                  </a:lnTo>
                  <a:lnTo>
                    <a:pt x="67259" y="45847"/>
                  </a:lnTo>
                  <a:lnTo>
                    <a:pt x="67259" y="45466"/>
                  </a:lnTo>
                  <a:lnTo>
                    <a:pt x="66484" y="45466"/>
                  </a:lnTo>
                  <a:lnTo>
                    <a:pt x="66484" y="44958"/>
                  </a:lnTo>
                  <a:close/>
                </a:path>
                <a:path w="73660" h="53975">
                  <a:moveTo>
                    <a:pt x="45872" y="46228"/>
                  </a:moveTo>
                  <a:lnTo>
                    <a:pt x="45097" y="46228"/>
                  </a:lnTo>
                  <a:lnTo>
                    <a:pt x="45097" y="46609"/>
                  </a:lnTo>
                  <a:lnTo>
                    <a:pt x="45872" y="46609"/>
                  </a:lnTo>
                  <a:lnTo>
                    <a:pt x="45872" y="46228"/>
                  </a:lnTo>
                  <a:close/>
                </a:path>
                <a:path w="73660" h="53975">
                  <a:moveTo>
                    <a:pt x="66090" y="44577"/>
                  </a:moveTo>
                  <a:lnTo>
                    <a:pt x="43738" y="44577"/>
                  </a:lnTo>
                  <a:lnTo>
                    <a:pt x="43738" y="45339"/>
                  </a:lnTo>
                  <a:lnTo>
                    <a:pt x="44119" y="45339"/>
                  </a:lnTo>
                  <a:lnTo>
                    <a:pt x="44119" y="45466"/>
                  </a:lnTo>
                  <a:lnTo>
                    <a:pt x="44513" y="45847"/>
                  </a:lnTo>
                  <a:lnTo>
                    <a:pt x="44513" y="45339"/>
                  </a:lnTo>
                  <a:lnTo>
                    <a:pt x="44703" y="44958"/>
                  </a:lnTo>
                  <a:lnTo>
                    <a:pt x="66090" y="44958"/>
                  </a:lnTo>
                  <a:lnTo>
                    <a:pt x="66090" y="44577"/>
                  </a:lnTo>
                  <a:close/>
                </a:path>
                <a:path w="73660" h="53975">
                  <a:moveTo>
                    <a:pt x="68237" y="45466"/>
                  </a:moveTo>
                  <a:lnTo>
                    <a:pt x="68033" y="45847"/>
                  </a:lnTo>
                  <a:lnTo>
                    <a:pt x="69011" y="45847"/>
                  </a:lnTo>
                  <a:lnTo>
                    <a:pt x="68237" y="45466"/>
                  </a:lnTo>
                  <a:close/>
                </a:path>
                <a:path w="73660" h="53975">
                  <a:moveTo>
                    <a:pt x="66865" y="45339"/>
                  </a:moveTo>
                  <a:lnTo>
                    <a:pt x="66484" y="45339"/>
                  </a:lnTo>
                  <a:lnTo>
                    <a:pt x="66484" y="45466"/>
                  </a:lnTo>
                  <a:lnTo>
                    <a:pt x="66865" y="45466"/>
                  </a:lnTo>
                  <a:lnTo>
                    <a:pt x="66865" y="45339"/>
                  </a:lnTo>
                  <a:close/>
                </a:path>
                <a:path w="73660" h="53975">
                  <a:moveTo>
                    <a:pt x="27597" y="44958"/>
                  </a:moveTo>
                  <a:lnTo>
                    <a:pt x="27216" y="44958"/>
                  </a:lnTo>
                  <a:lnTo>
                    <a:pt x="27216" y="45339"/>
                  </a:lnTo>
                  <a:lnTo>
                    <a:pt x="27597" y="44958"/>
                  </a:lnTo>
                  <a:close/>
                </a:path>
                <a:path w="73660" h="53975">
                  <a:moveTo>
                    <a:pt x="29540" y="44958"/>
                  </a:moveTo>
                  <a:lnTo>
                    <a:pt x="27597" y="44958"/>
                  </a:lnTo>
                  <a:lnTo>
                    <a:pt x="27597" y="45339"/>
                  </a:lnTo>
                  <a:lnTo>
                    <a:pt x="29540" y="45339"/>
                  </a:lnTo>
                  <a:lnTo>
                    <a:pt x="29540" y="44958"/>
                  </a:lnTo>
                  <a:close/>
                </a:path>
                <a:path w="73660" h="53975">
                  <a:moveTo>
                    <a:pt x="29933" y="44577"/>
                  </a:moveTo>
                  <a:lnTo>
                    <a:pt x="26822" y="44577"/>
                  </a:lnTo>
                  <a:lnTo>
                    <a:pt x="26822" y="44958"/>
                  </a:lnTo>
                  <a:lnTo>
                    <a:pt x="29933" y="44958"/>
                  </a:lnTo>
                  <a:lnTo>
                    <a:pt x="29933" y="44577"/>
                  </a:lnTo>
                  <a:close/>
                </a:path>
                <a:path w="73660" h="53975">
                  <a:moveTo>
                    <a:pt x="30518" y="43434"/>
                  </a:moveTo>
                  <a:lnTo>
                    <a:pt x="23901" y="43434"/>
                  </a:lnTo>
                  <a:lnTo>
                    <a:pt x="24295" y="43815"/>
                  </a:lnTo>
                  <a:lnTo>
                    <a:pt x="24688" y="43815"/>
                  </a:lnTo>
                  <a:lnTo>
                    <a:pt x="24688" y="44196"/>
                  </a:lnTo>
                  <a:lnTo>
                    <a:pt x="26428" y="44196"/>
                  </a:lnTo>
                  <a:lnTo>
                    <a:pt x="26428" y="44577"/>
                  </a:lnTo>
                  <a:lnTo>
                    <a:pt x="29933" y="44577"/>
                  </a:lnTo>
                  <a:lnTo>
                    <a:pt x="30327" y="44958"/>
                  </a:lnTo>
                  <a:lnTo>
                    <a:pt x="30327" y="43815"/>
                  </a:lnTo>
                  <a:lnTo>
                    <a:pt x="30518" y="43434"/>
                  </a:lnTo>
                  <a:close/>
                </a:path>
                <a:path w="73660" h="53975">
                  <a:moveTo>
                    <a:pt x="41795" y="44577"/>
                  </a:moveTo>
                  <a:lnTo>
                    <a:pt x="41401" y="44958"/>
                  </a:lnTo>
                  <a:lnTo>
                    <a:pt x="41795" y="44958"/>
                  </a:lnTo>
                  <a:lnTo>
                    <a:pt x="41795" y="44577"/>
                  </a:lnTo>
                  <a:close/>
                </a:path>
                <a:path w="73660" h="53975">
                  <a:moveTo>
                    <a:pt x="42570" y="44577"/>
                  </a:moveTo>
                  <a:lnTo>
                    <a:pt x="42176" y="44577"/>
                  </a:lnTo>
                  <a:lnTo>
                    <a:pt x="42176" y="44958"/>
                  </a:lnTo>
                  <a:lnTo>
                    <a:pt x="42570" y="44958"/>
                  </a:lnTo>
                  <a:lnTo>
                    <a:pt x="42570" y="44577"/>
                  </a:lnTo>
                  <a:close/>
                </a:path>
                <a:path w="73660" h="53975">
                  <a:moveTo>
                    <a:pt x="42964" y="44577"/>
                  </a:moveTo>
                  <a:lnTo>
                    <a:pt x="42570" y="44577"/>
                  </a:lnTo>
                  <a:lnTo>
                    <a:pt x="42570" y="44958"/>
                  </a:lnTo>
                  <a:lnTo>
                    <a:pt x="42964" y="44958"/>
                  </a:lnTo>
                  <a:lnTo>
                    <a:pt x="42964" y="44577"/>
                  </a:lnTo>
                  <a:close/>
                </a:path>
                <a:path w="73660" h="53975">
                  <a:moveTo>
                    <a:pt x="25463" y="44196"/>
                  </a:moveTo>
                  <a:lnTo>
                    <a:pt x="25069" y="44196"/>
                  </a:lnTo>
                  <a:lnTo>
                    <a:pt x="25069" y="44577"/>
                  </a:lnTo>
                  <a:lnTo>
                    <a:pt x="25463" y="44577"/>
                  </a:lnTo>
                  <a:lnTo>
                    <a:pt x="25463" y="44196"/>
                  </a:lnTo>
                  <a:close/>
                </a:path>
                <a:path w="73660" h="53975">
                  <a:moveTo>
                    <a:pt x="66090" y="42164"/>
                  </a:moveTo>
                  <a:lnTo>
                    <a:pt x="41401" y="42164"/>
                  </a:lnTo>
                  <a:lnTo>
                    <a:pt x="41401" y="43053"/>
                  </a:lnTo>
                  <a:lnTo>
                    <a:pt x="41020" y="43053"/>
                  </a:lnTo>
                  <a:lnTo>
                    <a:pt x="41020" y="43815"/>
                  </a:lnTo>
                  <a:lnTo>
                    <a:pt x="41401" y="43815"/>
                  </a:lnTo>
                  <a:lnTo>
                    <a:pt x="41020" y="44196"/>
                  </a:lnTo>
                  <a:lnTo>
                    <a:pt x="41020" y="44577"/>
                  </a:lnTo>
                  <a:lnTo>
                    <a:pt x="65709" y="44577"/>
                  </a:lnTo>
                  <a:lnTo>
                    <a:pt x="65709" y="43434"/>
                  </a:lnTo>
                  <a:lnTo>
                    <a:pt x="66090" y="43053"/>
                  </a:lnTo>
                  <a:lnTo>
                    <a:pt x="65709" y="42672"/>
                  </a:lnTo>
                  <a:lnTo>
                    <a:pt x="66090" y="42164"/>
                  </a:lnTo>
                  <a:close/>
                </a:path>
                <a:path w="73660" h="53975">
                  <a:moveTo>
                    <a:pt x="31686" y="41783"/>
                  </a:moveTo>
                  <a:lnTo>
                    <a:pt x="23901" y="41783"/>
                  </a:lnTo>
                  <a:lnTo>
                    <a:pt x="23901" y="42164"/>
                  </a:lnTo>
                  <a:lnTo>
                    <a:pt x="23520" y="42164"/>
                  </a:lnTo>
                  <a:lnTo>
                    <a:pt x="23520" y="42672"/>
                  </a:lnTo>
                  <a:lnTo>
                    <a:pt x="23901" y="43053"/>
                  </a:lnTo>
                  <a:lnTo>
                    <a:pt x="23520" y="43434"/>
                  </a:lnTo>
                  <a:lnTo>
                    <a:pt x="30518" y="43434"/>
                  </a:lnTo>
                  <a:lnTo>
                    <a:pt x="30518" y="43815"/>
                  </a:lnTo>
                  <a:lnTo>
                    <a:pt x="30911" y="43434"/>
                  </a:lnTo>
                  <a:lnTo>
                    <a:pt x="30911" y="43053"/>
                  </a:lnTo>
                  <a:lnTo>
                    <a:pt x="31292" y="43053"/>
                  </a:lnTo>
                  <a:lnTo>
                    <a:pt x="31292" y="42672"/>
                  </a:lnTo>
                  <a:lnTo>
                    <a:pt x="30911" y="42672"/>
                  </a:lnTo>
                  <a:lnTo>
                    <a:pt x="31686" y="41783"/>
                  </a:lnTo>
                  <a:close/>
                </a:path>
                <a:path w="73660" h="53975">
                  <a:moveTo>
                    <a:pt x="69405" y="42672"/>
                  </a:moveTo>
                  <a:lnTo>
                    <a:pt x="66865" y="42672"/>
                  </a:lnTo>
                  <a:lnTo>
                    <a:pt x="66865" y="43053"/>
                  </a:lnTo>
                  <a:lnTo>
                    <a:pt x="67652" y="43053"/>
                  </a:lnTo>
                  <a:lnTo>
                    <a:pt x="68033" y="43434"/>
                  </a:lnTo>
                  <a:lnTo>
                    <a:pt x="68237" y="43815"/>
                  </a:lnTo>
                  <a:lnTo>
                    <a:pt x="69011" y="43434"/>
                  </a:lnTo>
                  <a:lnTo>
                    <a:pt x="69011" y="43053"/>
                  </a:lnTo>
                  <a:lnTo>
                    <a:pt x="69405" y="42672"/>
                  </a:lnTo>
                  <a:close/>
                </a:path>
                <a:path w="73660" h="53975">
                  <a:moveTo>
                    <a:pt x="31292" y="43053"/>
                  </a:moveTo>
                  <a:lnTo>
                    <a:pt x="30911" y="43053"/>
                  </a:lnTo>
                  <a:lnTo>
                    <a:pt x="30911" y="43434"/>
                  </a:lnTo>
                  <a:lnTo>
                    <a:pt x="31292" y="43053"/>
                  </a:lnTo>
                  <a:close/>
                </a:path>
                <a:path w="73660" h="53975">
                  <a:moveTo>
                    <a:pt x="72504" y="38989"/>
                  </a:moveTo>
                  <a:lnTo>
                    <a:pt x="23520" y="38989"/>
                  </a:lnTo>
                  <a:lnTo>
                    <a:pt x="23520" y="40132"/>
                  </a:lnTo>
                  <a:lnTo>
                    <a:pt x="23901" y="40132"/>
                  </a:lnTo>
                  <a:lnTo>
                    <a:pt x="23901" y="41402"/>
                  </a:lnTo>
                  <a:lnTo>
                    <a:pt x="23520" y="41783"/>
                  </a:lnTo>
                  <a:lnTo>
                    <a:pt x="35382" y="41783"/>
                  </a:lnTo>
                  <a:lnTo>
                    <a:pt x="35763" y="42164"/>
                  </a:lnTo>
                  <a:lnTo>
                    <a:pt x="35763" y="42672"/>
                  </a:lnTo>
                  <a:lnTo>
                    <a:pt x="36156" y="43053"/>
                  </a:lnTo>
                  <a:lnTo>
                    <a:pt x="36156" y="42672"/>
                  </a:lnTo>
                  <a:lnTo>
                    <a:pt x="37325" y="42672"/>
                  </a:lnTo>
                  <a:lnTo>
                    <a:pt x="37706" y="42164"/>
                  </a:lnTo>
                  <a:lnTo>
                    <a:pt x="38099" y="41402"/>
                  </a:lnTo>
                  <a:lnTo>
                    <a:pt x="37706" y="41402"/>
                  </a:lnTo>
                  <a:lnTo>
                    <a:pt x="37706" y="41021"/>
                  </a:lnTo>
                  <a:lnTo>
                    <a:pt x="37325" y="40640"/>
                  </a:lnTo>
                  <a:lnTo>
                    <a:pt x="38099" y="40513"/>
                  </a:lnTo>
                  <a:lnTo>
                    <a:pt x="38493" y="39751"/>
                  </a:lnTo>
                  <a:lnTo>
                    <a:pt x="38874" y="39370"/>
                  </a:lnTo>
                  <a:lnTo>
                    <a:pt x="72504" y="39370"/>
                  </a:lnTo>
                  <a:lnTo>
                    <a:pt x="72504" y="38989"/>
                  </a:lnTo>
                  <a:close/>
                </a:path>
                <a:path w="73660" h="53975">
                  <a:moveTo>
                    <a:pt x="36931" y="42672"/>
                  </a:moveTo>
                  <a:lnTo>
                    <a:pt x="36537" y="42672"/>
                  </a:lnTo>
                  <a:lnTo>
                    <a:pt x="36537" y="43053"/>
                  </a:lnTo>
                  <a:lnTo>
                    <a:pt x="36931" y="42672"/>
                  </a:lnTo>
                  <a:close/>
                </a:path>
                <a:path w="73660" h="53975">
                  <a:moveTo>
                    <a:pt x="34010" y="41783"/>
                  </a:moveTo>
                  <a:lnTo>
                    <a:pt x="32461" y="41783"/>
                  </a:lnTo>
                  <a:lnTo>
                    <a:pt x="32461" y="42672"/>
                  </a:lnTo>
                  <a:lnTo>
                    <a:pt x="32854" y="42164"/>
                  </a:lnTo>
                  <a:lnTo>
                    <a:pt x="33629" y="42164"/>
                  </a:lnTo>
                  <a:lnTo>
                    <a:pt x="34010" y="41783"/>
                  </a:lnTo>
                  <a:close/>
                </a:path>
                <a:path w="73660" h="53975">
                  <a:moveTo>
                    <a:pt x="69011" y="42164"/>
                  </a:moveTo>
                  <a:lnTo>
                    <a:pt x="66090" y="42164"/>
                  </a:lnTo>
                  <a:lnTo>
                    <a:pt x="66090" y="42672"/>
                  </a:lnTo>
                  <a:lnTo>
                    <a:pt x="69011" y="42672"/>
                  </a:lnTo>
                  <a:lnTo>
                    <a:pt x="69011" y="42164"/>
                  </a:lnTo>
                  <a:close/>
                </a:path>
                <a:path w="73660" h="53975">
                  <a:moveTo>
                    <a:pt x="34404" y="41783"/>
                  </a:moveTo>
                  <a:lnTo>
                    <a:pt x="34010" y="41783"/>
                  </a:lnTo>
                  <a:lnTo>
                    <a:pt x="34010" y="42164"/>
                  </a:lnTo>
                  <a:lnTo>
                    <a:pt x="34404" y="42164"/>
                  </a:lnTo>
                  <a:lnTo>
                    <a:pt x="34404" y="41783"/>
                  </a:lnTo>
                  <a:close/>
                </a:path>
                <a:path w="73660" h="53975">
                  <a:moveTo>
                    <a:pt x="35178" y="41783"/>
                  </a:moveTo>
                  <a:lnTo>
                    <a:pt x="34404" y="41783"/>
                  </a:lnTo>
                  <a:lnTo>
                    <a:pt x="34797" y="42164"/>
                  </a:lnTo>
                  <a:lnTo>
                    <a:pt x="35178" y="41783"/>
                  </a:lnTo>
                  <a:close/>
                </a:path>
                <a:path w="73660" h="53975">
                  <a:moveTo>
                    <a:pt x="71729" y="39751"/>
                  </a:moveTo>
                  <a:lnTo>
                    <a:pt x="39649" y="39751"/>
                  </a:lnTo>
                  <a:lnTo>
                    <a:pt x="39852" y="40132"/>
                  </a:lnTo>
                  <a:lnTo>
                    <a:pt x="39268" y="40640"/>
                  </a:lnTo>
                  <a:lnTo>
                    <a:pt x="39268" y="42164"/>
                  </a:lnTo>
                  <a:lnTo>
                    <a:pt x="39649" y="41783"/>
                  </a:lnTo>
                  <a:lnTo>
                    <a:pt x="39852" y="41402"/>
                  </a:lnTo>
                  <a:lnTo>
                    <a:pt x="70561" y="41402"/>
                  </a:lnTo>
                  <a:lnTo>
                    <a:pt x="70561" y="41021"/>
                  </a:lnTo>
                  <a:lnTo>
                    <a:pt x="71348" y="41021"/>
                  </a:lnTo>
                  <a:lnTo>
                    <a:pt x="71348" y="40640"/>
                  </a:lnTo>
                  <a:lnTo>
                    <a:pt x="71729" y="40640"/>
                  </a:lnTo>
                  <a:lnTo>
                    <a:pt x="72123" y="40513"/>
                  </a:lnTo>
                  <a:lnTo>
                    <a:pt x="71729" y="40132"/>
                  </a:lnTo>
                  <a:lnTo>
                    <a:pt x="71729" y="39751"/>
                  </a:lnTo>
                  <a:close/>
                </a:path>
                <a:path w="73660" h="53975">
                  <a:moveTo>
                    <a:pt x="70180" y="41402"/>
                  </a:moveTo>
                  <a:lnTo>
                    <a:pt x="39852" y="41402"/>
                  </a:lnTo>
                  <a:lnTo>
                    <a:pt x="40233" y="41783"/>
                  </a:lnTo>
                  <a:lnTo>
                    <a:pt x="41020" y="41783"/>
                  </a:lnTo>
                  <a:lnTo>
                    <a:pt x="41020" y="42164"/>
                  </a:lnTo>
                  <a:lnTo>
                    <a:pt x="70180" y="42164"/>
                  </a:lnTo>
                  <a:lnTo>
                    <a:pt x="69786" y="41783"/>
                  </a:lnTo>
                  <a:lnTo>
                    <a:pt x="70180" y="41402"/>
                  </a:lnTo>
                  <a:close/>
                </a:path>
                <a:path w="73660" h="53975">
                  <a:moveTo>
                    <a:pt x="70561" y="41402"/>
                  </a:moveTo>
                  <a:lnTo>
                    <a:pt x="70180" y="41402"/>
                  </a:lnTo>
                  <a:lnTo>
                    <a:pt x="70180" y="41783"/>
                  </a:lnTo>
                  <a:lnTo>
                    <a:pt x="70561" y="41783"/>
                  </a:lnTo>
                  <a:lnTo>
                    <a:pt x="70561" y="41402"/>
                  </a:lnTo>
                  <a:close/>
                </a:path>
                <a:path w="73660" h="53975">
                  <a:moveTo>
                    <a:pt x="37706" y="41021"/>
                  </a:moveTo>
                  <a:lnTo>
                    <a:pt x="37706" y="41402"/>
                  </a:lnTo>
                  <a:lnTo>
                    <a:pt x="38099" y="41402"/>
                  </a:lnTo>
                  <a:lnTo>
                    <a:pt x="37706" y="41021"/>
                  </a:lnTo>
                  <a:close/>
                </a:path>
                <a:path w="73660" h="53975">
                  <a:moveTo>
                    <a:pt x="71348" y="40640"/>
                  </a:moveTo>
                  <a:lnTo>
                    <a:pt x="71348" y="41021"/>
                  </a:lnTo>
                  <a:lnTo>
                    <a:pt x="71729" y="41021"/>
                  </a:lnTo>
                  <a:lnTo>
                    <a:pt x="71348" y="40640"/>
                  </a:lnTo>
                  <a:close/>
                </a:path>
                <a:path w="73660" h="53975">
                  <a:moveTo>
                    <a:pt x="38099" y="40513"/>
                  </a:moveTo>
                  <a:lnTo>
                    <a:pt x="37706" y="40513"/>
                  </a:lnTo>
                  <a:lnTo>
                    <a:pt x="38099" y="40513"/>
                  </a:lnTo>
                  <a:close/>
                </a:path>
                <a:path w="73660" h="53975">
                  <a:moveTo>
                    <a:pt x="71729" y="39751"/>
                  </a:moveTo>
                  <a:lnTo>
                    <a:pt x="71729" y="40132"/>
                  </a:lnTo>
                  <a:lnTo>
                    <a:pt x="72123" y="40132"/>
                  </a:lnTo>
                  <a:lnTo>
                    <a:pt x="71729" y="39751"/>
                  </a:lnTo>
                  <a:close/>
                </a:path>
                <a:path w="73660" h="53975">
                  <a:moveTo>
                    <a:pt x="72123" y="39370"/>
                  </a:moveTo>
                  <a:lnTo>
                    <a:pt x="39268" y="39370"/>
                  </a:lnTo>
                  <a:lnTo>
                    <a:pt x="39268" y="39751"/>
                  </a:lnTo>
                  <a:lnTo>
                    <a:pt x="72123" y="39751"/>
                  </a:lnTo>
                  <a:lnTo>
                    <a:pt x="72123" y="39370"/>
                  </a:lnTo>
                  <a:close/>
                </a:path>
                <a:path w="73660" h="53975">
                  <a:moveTo>
                    <a:pt x="72897" y="37465"/>
                  </a:moveTo>
                  <a:lnTo>
                    <a:pt x="23126" y="37465"/>
                  </a:lnTo>
                  <a:lnTo>
                    <a:pt x="23126" y="38989"/>
                  </a:lnTo>
                  <a:lnTo>
                    <a:pt x="72897" y="38989"/>
                  </a:lnTo>
                  <a:lnTo>
                    <a:pt x="73088" y="38227"/>
                  </a:lnTo>
                  <a:lnTo>
                    <a:pt x="73482" y="38227"/>
                  </a:lnTo>
                  <a:lnTo>
                    <a:pt x="73482" y="37846"/>
                  </a:lnTo>
                  <a:lnTo>
                    <a:pt x="72897" y="37465"/>
                  </a:lnTo>
                  <a:close/>
                </a:path>
                <a:path w="73660" h="53975">
                  <a:moveTo>
                    <a:pt x="72897" y="35687"/>
                  </a:moveTo>
                  <a:lnTo>
                    <a:pt x="20993" y="35687"/>
                  </a:lnTo>
                  <a:lnTo>
                    <a:pt x="21183" y="35814"/>
                  </a:lnTo>
                  <a:lnTo>
                    <a:pt x="21183" y="36195"/>
                  </a:lnTo>
                  <a:lnTo>
                    <a:pt x="21958" y="36195"/>
                  </a:lnTo>
                  <a:lnTo>
                    <a:pt x="21958" y="37084"/>
                  </a:lnTo>
                  <a:lnTo>
                    <a:pt x="22351" y="37084"/>
                  </a:lnTo>
                  <a:lnTo>
                    <a:pt x="22351" y="37465"/>
                  </a:lnTo>
                  <a:lnTo>
                    <a:pt x="22745" y="37846"/>
                  </a:lnTo>
                  <a:lnTo>
                    <a:pt x="23126" y="37846"/>
                  </a:lnTo>
                  <a:lnTo>
                    <a:pt x="23126" y="37465"/>
                  </a:lnTo>
                  <a:lnTo>
                    <a:pt x="72897" y="37465"/>
                  </a:lnTo>
                  <a:lnTo>
                    <a:pt x="72897" y="37084"/>
                  </a:lnTo>
                  <a:lnTo>
                    <a:pt x="72504" y="36576"/>
                  </a:lnTo>
                  <a:lnTo>
                    <a:pt x="72897" y="35814"/>
                  </a:lnTo>
                  <a:close/>
                </a:path>
                <a:path w="73660" h="53975">
                  <a:moveTo>
                    <a:pt x="18656" y="36576"/>
                  </a:moveTo>
                  <a:lnTo>
                    <a:pt x="18275" y="36576"/>
                  </a:lnTo>
                  <a:lnTo>
                    <a:pt x="18275" y="37084"/>
                  </a:lnTo>
                  <a:lnTo>
                    <a:pt x="18656" y="37465"/>
                  </a:lnTo>
                  <a:lnTo>
                    <a:pt x="18656" y="36576"/>
                  </a:lnTo>
                  <a:close/>
                </a:path>
                <a:path w="73660" h="53975">
                  <a:moveTo>
                    <a:pt x="17881" y="35687"/>
                  </a:moveTo>
                  <a:lnTo>
                    <a:pt x="17106" y="35687"/>
                  </a:lnTo>
                  <a:lnTo>
                    <a:pt x="17106" y="36576"/>
                  </a:lnTo>
                  <a:lnTo>
                    <a:pt x="17487" y="36195"/>
                  </a:lnTo>
                  <a:lnTo>
                    <a:pt x="17487" y="35814"/>
                  </a:lnTo>
                  <a:lnTo>
                    <a:pt x="17881" y="35814"/>
                  </a:lnTo>
                  <a:close/>
                </a:path>
                <a:path w="73660" h="53975">
                  <a:moveTo>
                    <a:pt x="17487" y="35814"/>
                  </a:moveTo>
                  <a:lnTo>
                    <a:pt x="17487" y="36576"/>
                  </a:lnTo>
                  <a:lnTo>
                    <a:pt x="19049" y="36576"/>
                  </a:lnTo>
                  <a:lnTo>
                    <a:pt x="19049" y="36195"/>
                  </a:lnTo>
                  <a:lnTo>
                    <a:pt x="17881" y="36195"/>
                  </a:lnTo>
                  <a:lnTo>
                    <a:pt x="17487" y="35814"/>
                  </a:lnTo>
                  <a:close/>
                </a:path>
                <a:path w="73660" h="53975">
                  <a:moveTo>
                    <a:pt x="71729" y="34544"/>
                  </a:moveTo>
                  <a:lnTo>
                    <a:pt x="14185" y="34544"/>
                  </a:lnTo>
                  <a:lnTo>
                    <a:pt x="16128" y="36195"/>
                  </a:lnTo>
                  <a:lnTo>
                    <a:pt x="16319" y="35814"/>
                  </a:lnTo>
                  <a:lnTo>
                    <a:pt x="16713" y="35814"/>
                  </a:lnTo>
                  <a:lnTo>
                    <a:pt x="19824" y="35687"/>
                  </a:lnTo>
                  <a:lnTo>
                    <a:pt x="19824" y="35306"/>
                  </a:lnTo>
                  <a:lnTo>
                    <a:pt x="72123" y="35306"/>
                  </a:lnTo>
                  <a:lnTo>
                    <a:pt x="72123" y="34925"/>
                  </a:lnTo>
                  <a:lnTo>
                    <a:pt x="71729" y="34925"/>
                  </a:lnTo>
                  <a:lnTo>
                    <a:pt x="71729" y="34544"/>
                  </a:lnTo>
                  <a:close/>
                </a:path>
                <a:path w="73660" h="53975">
                  <a:moveTo>
                    <a:pt x="19824" y="35687"/>
                  </a:moveTo>
                  <a:lnTo>
                    <a:pt x="17881" y="35687"/>
                  </a:lnTo>
                  <a:lnTo>
                    <a:pt x="17881" y="36195"/>
                  </a:lnTo>
                  <a:lnTo>
                    <a:pt x="19824" y="36195"/>
                  </a:lnTo>
                  <a:lnTo>
                    <a:pt x="19824" y="35687"/>
                  </a:lnTo>
                  <a:close/>
                </a:path>
                <a:path w="73660" h="53975">
                  <a:moveTo>
                    <a:pt x="61229" y="29718"/>
                  </a:moveTo>
                  <a:lnTo>
                    <a:pt x="10109" y="29718"/>
                  </a:lnTo>
                  <a:lnTo>
                    <a:pt x="10109" y="30480"/>
                  </a:lnTo>
                  <a:lnTo>
                    <a:pt x="10490" y="30480"/>
                  </a:lnTo>
                  <a:lnTo>
                    <a:pt x="10490" y="30861"/>
                  </a:lnTo>
                  <a:lnTo>
                    <a:pt x="10109" y="31115"/>
                  </a:lnTo>
                  <a:lnTo>
                    <a:pt x="10109" y="32258"/>
                  </a:lnTo>
                  <a:lnTo>
                    <a:pt x="9715" y="32639"/>
                  </a:lnTo>
                  <a:lnTo>
                    <a:pt x="9715" y="33020"/>
                  </a:lnTo>
                  <a:lnTo>
                    <a:pt x="10109" y="33020"/>
                  </a:lnTo>
                  <a:lnTo>
                    <a:pt x="10109" y="33401"/>
                  </a:lnTo>
                  <a:lnTo>
                    <a:pt x="9715" y="33782"/>
                  </a:lnTo>
                  <a:lnTo>
                    <a:pt x="9715" y="34163"/>
                  </a:lnTo>
                  <a:lnTo>
                    <a:pt x="10109" y="34544"/>
                  </a:lnTo>
                  <a:lnTo>
                    <a:pt x="10109" y="35814"/>
                  </a:lnTo>
                  <a:lnTo>
                    <a:pt x="11264" y="35814"/>
                  </a:lnTo>
                  <a:lnTo>
                    <a:pt x="11264" y="34925"/>
                  </a:lnTo>
                  <a:lnTo>
                    <a:pt x="11468" y="34544"/>
                  </a:lnTo>
                  <a:lnTo>
                    <a:pt x="70561" y="34544"/>
                  </a:lnTo>
                  <a:lnTo>
                    <a:pt x="68033" y="32639"/>
                  </a:lnTo>
                  <a:lnTo>
                    <a:pt x="68325" y="32258"/>
                  </a:lnTo>
                  <a:lnTo>
                    <a:pt x="64541" y="32258"/>
                  </a:lnTo>
                  <a:lnTo>
                    <a:pt x="63766" y="31496"/>
                  </a:lnTo>
                  <a:lnTo>
                    <a:pt x="62395" y="30861"/>
                  </a:lnTo>
                  <a:lnTo>
                    <a:pt x="61229" y="29718"/>
                  </a:lnTo>
                  <a:close/>
                </a:path>
                <a:path w="73660" h="53975">
                  <a:moveTo>
                    <a:pt x="72504" y="35306"/>
                  </a:moveTo>
                  <a:lnTo>
                    <a:pt x="20218" y="35306"/>
                  </a:lnTo>
                  <a:lnTo>
                    <a:pt x="20599" y="35687"/>
                  </a:lnTo>
                  <a:lnTo>
                    <a:pt x="72504" y="35687"/>
                  </a:lnTo>
                  <a:lnTo>
                    <a:pt x="72504" y="35306"/>
                  </a:lnTo>
                  <a:close/>
                </a:path>
                <a:path w="73660" h="53975">
                  <a:moveTo>
                    <a:pt x="13017" y="34925"/>
                  </a:moveTo>
                  <a:lnTo>
                    <a:pt x="12242" y="34925"/>
                  </a:lnTo>
                  <a:lnTo>
                    <a:pt x="12242" y="35306"/>
                  </a:lnTo>
                  <a:lnTo>
                    <a:pt x="12636" y="35306"/>
                  </a:lnTo>
                  <a:lnTo>
                    <a:pt x="13017" y="34925"/>
                  </a:lnTo>
                  <a:close/>
                </a:path>
                <a:path w="73660" h="53975">
                  <a:moveTo>
                    <a:pt x="13411" y="34544"/>
                  </a:moveTo>
                  <a:lnTo>
                    <a:pt x="11849" y="34544"/>
                  </a:lnTo>
                  <a:lnTo>
                    <a:pt x="11849" y="34925"/>
                  </a:lnTo>
                  <a:lnTo>
                    <a:pt x="13411" y="34925"/>
                  </a:lnTo>
                  <a:lnTo>
                    <a:pt x="13411" y="34544"/>
                  </a:lnTo>
                  <a:close/>
                </a:path>
                <a:path w="73660" h="53975">
                  <a:moveTo>
                    <a:pt x="71348" y="34163"/>
                  </a:moveTo>
                  <a:lnTo>
                    <a:pt x="70561" y="34163"/>
                  </a:lnTo>
                  <a:lnTo>
                    <a:pt x="70561" y="34544"/>
                  </a:lnTo>
                  <a:lnTo>
                    <a:pt x="71348" y="34544"/>
                  </a:lnTo>
                  <a:lnTo>
                    <a:pt x="71348" y="34163"/>
                  </a:lnTo>
                  <a:close/>
                </a:path>
                <a:path w="73660" h="53975">
                  <a:moveTo>
                    <a:pt x="72123" y="34163"/>
                  </a:moveTo>
                  <a:lnTo>
                    <a:pt x="71729" y="34163"/>
                  </a:lnTo>
                  <a:lnTo>
                    <a:pt x="71729" y="34544"/>
                  </a:lnTo>
                  <a:lnTo>
                    <a:pt x="72123" y="34544"/>
                  </a:lnTo>
                  <a:lnTo>
                    <a:pt x="72123" y="34163"/>
                  </a:lnTo>
                  <a:close/>
                </a:path>
                <a:path w="73660" h="53975">
                  <a:moveTo>
                    <a:pt x="67259" y="29337"/>
                  </a:moveTo>
                  <a:lnTo>
                    <a:pt x="66865" y="29337"/>
                  </a:lnTo>
                  <a:lnTo>
                    <a:pt x="64541" y="32258"/>
                  </a:lnTo>
                  <a:lnTo>
                    <a:pt x="68325" y="32258"/>
                  </a:lnTo>
                  <a:lnTo>
                    <a:pt x="68618" y="31877"/>
                  </a:lnTo>
                  <a:lnTo>
                    <a:pt x="69011" y="30861"/>
                  </a:lnTo>
                  <a:lnTo>
                    <a:pt x="68237" y="30480"/>
                  </a:lnTo>
                  <a:lnTo>
                    <a:pt x="68033" y="30099"/>
                  </a:lnTo>
                  <a:lnTo>
                    <a:pt x="67259" y="29337"/>
                  </a:lnTo>
                  <a:close/>
                </a:path>
                <a:path w="73660" h="53975">
                  <a:moveTo>
                    <a:pt x="5245" y="30861"/>
                  </a:moveTo>
                  <a:lnTo>
                    <a:pt x="3682" y="30861"/>
                  </a:lnTo>
                  <a:lnTo>
                    <a:pt x="3682" y="31496"/>
                  </a:lnTo>
                  <a:lnTo>
                    <a:pt x="4076" y="31496"/>
                  </a:lnTo>
                  <a:lnTo>
                    <a:pt x="4076" y="31115"/>
                  </a:lnTo>
                  <a:lnTo>
                    <a:pt x="5245" y="31115"/>
                  </a:lnTo>
                  <a:lnTo>
                    <a:pt x="5245" y="30861"/>
                  </a:lnTo>
                  <a:close/>
                </a:path>
                <a:path w="73660" h="53975">
                  <a:moveTo>
                    <a:pt x="5245" y="31115"/>
                  </a:moveTo>
                  <a:lnTo>
                    <a:pt x="4076" y="31115"/>
                  </a:lnTo>
                  <a:lnTo>
                    <a:pt x="4470" y="31496"/>
                  </a:lnTo>
                  <a:lnTo>
                    <a:pt x="5245" y="31496"/>
                  </a:lnTo>
                  <a:lnTo>
                    <a:pt x="5245" y="31115"/>
                  </a:lnTo>
                  <a:close/>
                </a:path>
                <a:path w="73660" h="53975">
                  <a:moveTo>
                    <a:pt x="6019" y="30861"/>
                  </a:moveTo>
                  <a:lnTo>
                    <a:pt x="5626" y="30861"/>
                  </a:lnTo>
                  <a:lnTo>
                    <a:pt x="6019" y="31115"/>
                  </a:lnTo>
                  <a:lnTo>
                    <a:pt x="6019" y="30861"/>
                  </a:lnTo>
                  <a:close/>
                </a:path>
                <a:path w="73660" h="53975">
                  <a:moveTo>
                    <a:pt x="6019" y="30861"/>
                  </a:moveTo>
                  <a:lnTo>
                    <a:pt x="6019" y="31115"/>
                  </a:lnTo>
                  <a:lnTo>
                    <a:pt x="6413" y="31115"/>
                  </a:lnTo>
                  <a:lnTo>
                    <a:pt x="6019" y="30861"/>
                  </a:lnTo>
                  <a:close/>
                </a:path>
                <a:path w="73660" h="53975">
                  <a:moveTo>
                    <a:pt x="3301" y="30099"/>
                  </a:moveTo>
                  <a:lnTo>
                    <a:pt x="2908" y="30480"/>
                  </a:lnTo>
                  <a:lnTo>
                    <a:pt x="2908" y="30861"/>
                  </a:lnTo>
                  <a:lnTo>
                    <a:pt x="6413" y="30861"/>
                  </a:lnTo>
                  <a:lnTo>
                    <a:pt x="6413" y="30480"/>
                  </a:lnTo>
                  <a:lnTo>
                    <a:pt x="3301" y="30480"/>
                  </a:lnTo>
                  <a:lnTo>
                    <a:pt x="3301" y="30099"/>
                  </a:lnTo>
                  <a:close/>
                </a:path>
                <a:path w="73660" h="53975">
                  <a:moveTo>
                    <a:pt x="58712" y="26670"/>
                  </a:moveTo>
                  <a:lnTo>
                    <a:pt x="58318" y="26670"/>
                  </a:lnTo>
                  <a:lnTo>
                    <a:pt x="57543" y="27432"/>
                  </a:lnTo>
                  <a:lnTo>
                    <a:pt x="57543" y="27813"/>
                  </a:lnTo>
                  <a:lnTo>
                    <a:pt x="57149" y="27813"/>
                  </a:lnTo>
                  <a:lnTo>
                    <a:pt x="57543" y="28194"/>
                  </a:lnTo>
                  <a:lnTo>
                    <a:pt x="55600" y="28194"/>
                  </a:lnTo>
                  <a:lnTo>
                    <a:pt x="55206" y="28956"/>
                  </a:lnTo>
                  <a:lnTo>
                    <a:pt x="3682" y="28956"/>
                  </a:lnTo>
                  <a:lnTo>
                    <a:pt x="3682" y="29337"/>
                  </a:lnTo>
                  <a:lnTo>
                    <a:pt x="4076" y="29718"/>
                  </a:lnTo>
                  <a:lnTo>
                    <a:pt x="3301" y="30480"/>
                  </a:lnTo>
                  <a:lnTo>
                    <a:pt x="6603" y="30480"/>
                  </a:lnTo>
                  <a:lnTo>
                    <a:pt x="6997" y="30099"/>
                  </a:lnTo>
                  <a:lnTo>
                    <a:pt x="8153" y="30099"/>
                  </a:lnTo>
                  <a:lnTo>
                    <a:pt x="7772" y="29718"/>
                  </a:lnTo>
                  <a:lnTo>
                    <a:pt x="8153" y="29718"/>
                  </a:lnTo>
                  <a:lnTo>
                    <a:pt x="8153" y="29337"/>
                  </a:lnTo>
                  <a:lnTo>
                    <a:pt x="60840" y="29337"/>
                  </a:lnTo>
                  <a:lnTo>
                    <a:pt x="60451" y="28956"/>
                  </a:lnTo>
                  <a:lnTo>
                    <a:pt x="59677" y="28575"/>
                  </a:lnTo>
                  <a:lnTo>
                    <a:pt x="60070" y="28194"/>
                  </a:lnTo>
                  <a:lnTo>
                    <a:pt x="60451" y="27432"/>
                  </a:lnTo>
                  <a:lnTo>
                    <a:pt x="60070" y="27432"/>
                  </a:lnTo>
                  <a:lnTo>
                    <a:pt x="59677" y="27051"/>
                  </a:lnTo>
                  <a:lnTo>
                    <a:pt x="58712" y="27051"/>
                  </a:lnTo>
                  <a:lnTo>
                    <a:pt x="58712" y="26670"/>
                  </a:lnTo>
                  <a:close/>
                </a:path>
                <a:path w="73660" h="53975">
                  <a:moveTo>
                    <a:pt x="8153" y="30099"/>
                  </a:moveTo>
                  <a:lnTo>
                    <a:pt x="6997" y="30099"/>
                  </a:lnTo>
                  <a:lnTo>
                    <a:pt x="7378" y="30480"/>
                  </a:lnTo>
                  <a:lnTo>
                    <a:pt x="8153" y="30480"/>
                  </a:lnTo>
                  <a:lnTo>
                    <a:pt x="8153" y="30099"/>
                  </a:lnTo>
                  <a:close/>
                </a:path>
                <a:path w="73660" h="53975">
                  <a:moveTo>
                    <a:pt x="60840" y="29337"/>
                  </a:moveTo>
                  <a:lnTo>
                    <a:pt x="8940" y="29337"/>
                  </a:lnTo>
                  <a:lnTo>
                    <a:pt x="9715" y="30099"/>
                  </a:lnTo>
                  <a:lnTo>
                    <a:pt x="10109" y="30099"/>
                  </a:lnTo>
                  <a:lnTo>
                    <a:pt x="10109" y="29718"/>
                  </a:lnTo>
                  <a:lnTo>
                    <a:pt x="61229" y="29718"/>
                  </a:lnTo>
                  <a:lnTo>
                    <a:pt x="60840" y="29337"/>
                  </a:lnTo>
                  <a:close/>
                </a:path>
                <a:path w="73660" h="53975">
                  <a:moveTo>
                    <a:pt x="8940" y="29337"/>
                  </a:moveTo>
                  <a:lnTo>
                    <a:pt x="8153" y="29337"/>
                  </a:lnTo>
                  <a:lnTo>
                    <a:pt x="8547" y="29718"/>
                  </a:lnTo>
                  <a:lnTo>
                    <a:pt x="8940" y="29337"/>
                  </a:lnTo>
                  <a:close/>
                </a:path>
                <a:path w="73660" h="53975">
                  <a:moveTo>
                    <a:pt x="54038" y="27432"/>
                  </a:moveTo>
                  <a:lnTo>
                    <a:pt x="53847" y="27432"/>
                  </a:lnTo>
                  <a:lnTo>
                    <a:pt x="53847" y="27813"/>
                  </a:lnTo>
                  <a:lnTo>
                    <a:pt x="4076" y="27813"/>
                  </a:lnTo>
                  <a:lnTo>
                    <a:pt x="4076" y="28956"/>
                  </a:lnTo>
                  <a:lnTo>
                    <a:pt x="55206" y="28956"/>
                  </a:lnTo>
                  <a:lnTo>
                    <a:pt x="54813" y="28575"/>
                  </a:lnTo>
                  <a:lnTo>
                    <a:pt x="54432" y="28575"/>
                  </a:lnTo>
                  <a:lnTo>
                    <a:pt x="54432" y="28194"/>
                  </a:lnTo>
                  <a:lnTo>
                    <a:pt x="54038" y="27813"/>
                  </a:lnTo>
                  <a:lnTo>
                    <a:pt x="54038" y="27432"/>
                  </a:lnTo>
                  <a:close/>
                </a:path>
                <a:path w="73660" h="53975">
                  <a:moveTo>
                    <a:pt x="56756" y="27813"/>
                  </a:moveTo>
                  <a:lnTo>
                    <a:pt x="56756" y="28194"/>
                  </a:lnTo>
                  <a:lnTo>
                    <a:pt x="57149" y="28194"/>
                  </a:lnTo>
                  <a:lnTo>
                    <a:pt x="56756" y="27813"/>
                  </a:lnTo>
                  <a:close/>
                </a:path>
                <a:path w="73660" h="53975">
                  <a:moveTo>
                    <a:pt x="52679" y="27051"/>
                  </a:moveTo>
                  <a:lnTo>
                    <a:pt x="3682" y="27051"/>
                  </a:lnTo>
                  <a:lnTo>
                    <a:pt x="3682" y="27813"/>
                  </a:lnTo>
                  <a:lnTo>
                    <a:pt x="52285" y="27813"/>
                  </a:lnTo>
                  <a:lnTo>
                    <a:pt x="52679" y="27432"/>
                  </a:lnTo>
                  <a:lnTo>
                    <a:pt x="52679" y="27051"/>
                  </a:lnTo>
                  <a:close/>
                </a:path>
                <a:path w="73660" h="53975">
                  <a:moveTo>
                    <a:pt x="53847" y="27432"/>
                  </a:moveTo>
                  <a:lnTo>
                    <a:pt x="53454" y="27432"/>
                  </a:lnTo>
                  <a:lnTo>
                    <a:pt x="53073" y="27813"/>
                  </a:lnTo>
                  <a:lnTo>
                    <a:pt x="53847" y="27813"/>
                  </a:lnTo>
                  <a:lnTo>
                    <a:pt x="53847" y="27432"/>
                  </a:lnTo>
                  <a:close/>
                </a:path>
                <a:path w="73660" h="53975">
                  <a:moveTo>
                    <a:pt x="48983" y="24892"/>
                  </a:moveTo>
                  <a:lnTo>
                    <a:pt x="2527" y="24892"/>
                  </a:lnTo>
                  <a:lnTo>
                    <a:pt x="2133" y="25273"/>
                  </a:lnTo>
                  <a:lnTo>
                    <a:pt x="3301" y="25273"/>
                  </a:lnTo>
                  <a:lnTo>
                    <a:pt x="3301" y="26416"/>
                  </a:lnTo>
                  <a:lnTo>
                    <a:pt x="2908" y="26416"/>
                  </a:lnTo>
                  <a:lnTo>
                    <a:pt x="2908" y="26670"/>
                  </a:lnTo>
                  <a:lnTo>
                    <a:pt x="3301" y="26670"/>
                  </a:lnTo>
                  <a:lnTo>
                    <a:pt x="3301" y="27051"/>
                  </a:lnTo>
                  <a:lnTo>
                    <a:pt x="52285" y="27051"/>
                  </a:lnTo>
                  <a:lnTo>
                    <a:pt x="52679" y="26670"/>
                  </a:lnTo>
                  <a:lnTo>
                    <a:pt x="52679" y="26416"/>
                  </a:lnTo>
                  <a:lnTo>
                    <a:pt x="3301" y="26416"/>
                  </a:lnTo>
                  <a:lnTo>
                    <a:pt x="3301" y="26035"/>
                  </a:lnTo>
                  <a:lnTo>
                    <a:pt x="49961" y="26035"/>
                  </a:lnTo>
                  <a:lnTo>
                    <a:pt x="49961" y="25654"/>
                  </a:lnTo>
                  <a:lnTo>
                    <a:pt x="49568" y="25654"/>
                  </a:lnTo>
                  <a:lnTo>
                    <a:pt x="49377" y="25273"/>
                  </a:lnTo>
                  <a:lnTo>
                    <a:pt x="48983" y="24892"/>
                  </a:lnTo>
                  <a:close/>
                </a:path>
                <a:path w="73660" h="53975">
                  <a:moveTo>
                    <a:pt x="3301" y="25654"/>
                  </a:moveTo>
                  <a:lnTo>
                    <a:pt x="2527" y="25654"/>
                  </a:lnTo>
                  <a:lnTo>
                    <a:pt x="2908" y="26035"/>
                  </a:lnTo>
                  <a:lnTo>
                    <a:pt x="3301" y="25654"/>
                  </a:lnTo>
                  <a:close/>
                </a:path>
                <a:path w="73660" h="53975">
                  <a:moveTo>
                    <a:pt x="50342" y="25654"/>
                  </a:moveTo>
                  <a:lnTo>
                    <a:pt x="49961" y="25654"/>
                  </a:lnTo>
                  <a:lnTo>
                    <a:pt x="49961" y="26035"/>
                  </a:lnTo>
                  <a:lnTo>
                    <a:pt x="50342" y="26035"/>
                  </a:lnTo>
                  <a:lnTo>
                    <a:pt x="50342" y="25654"/>
                  </a:lnTo>
                  <a:close/>
                </a:path>
                <a:path w="73660" h="53975">
                  <a:moveTo>
                    <a:pt x="50736" y="25654"/>
                  </a:moveTo>
                  <a:lnTo>
                    <a:pt x="50342" y="25654"/>
                  </a:lnTo>
                  <a:lnTo>
                    <a:pt x="50342" y="26035"/>
                  </a:lnTo>
                  <a:lnTo>
                    <a:pt x="50736" y="25654"/>
                  </a:lnTo>
                  <a:close/>
                </a:path>
                <a:path w="73660" h="53975">
                  <a:moveTo>
                    <a:pt x="50736" y="25654"/>
                  </a:moveTo>
                  <a:lnTo>
                    <a:pt x="50342" y="26035"/>
                  </a:lnTo>
                  <a:lnTo>
                    <a:pt x="50736" y="26035"/>
                  </a:lnTo>
                  <a:lnTo>
                    <a:pt x="50736" y="25654"/>
                  </a:lnTo>
                  <a:close/>
                </a:path>
                <a:path w="73660" h="53975">
                  <a:moveTo>
                    <a:pt x="51904" y="25273"/>
                  </a:moveTo>
                  <a:lnTo>
                    <a:pt x="51130" y="25273"/>
                  </a:lnTo>
                  <a:lnTo>
                    <a:pt x="51130" y="25654"/>
                  </a:lnTo>
                  <a:lnTo>
                    <a:pt x="50736" y="25654"/>
                  </a:lnTo>
                  <a:lnTo>
                    <a:pt x="50736" y="26035"/>
                  </a:lnTo>
                  <a:lnTo>
                    <a:pt x="52285" y="26035"/>
                  </a:lnTo>
                  <a:lnTo>
                    <a:pt x="52285" y="25654"/>
                  </a:lnTo>
                  <a:lnTo>
                    <a:pt x="51130" y="25654"/>
                  </a:lnTo>
                  <a:lnTo>
                    <a:pt x="51130" y="25273"/>
                  </a:lnTo>
                  <a:lnTo>
                    <a:pt x="51904" y="25273"/>
                  </a:lnTo>
                  <a:close/>
                </a:path>
                <a:path w="73660" h="53975">
                  <a:moveTo>
                    <a:pt x="3301" y="25273"/>
                  </a:moveTo>
                  <a:lnTo>
                    <a:pt x="2527" y="25273"/>
                  </a:lnTo>
                  <a:lnTo>
                    <a:pt x="2133" y="25654"/>
                  </a:lnTo>
                  <a:lnTo>
                    <a:pt x="2908" y="25654"/>
                  </a:lnTo>
                  <a:lnTo>
                    <a:pt x="3301" y="25273"/>
                  </a:lnTo>
                  <a:close/>
                </a:path>
                <a:path w="73660" h="53975">
                  <a:moveTo>
                    <a:pt x="774" y="24511"/>
                  </a:moveTo>
                  <a:lnTo>
                    <a:pt x="380" y="24892"/>
                  </a:lnTo>
                  <a:lnTo>
                    <a:pt x="774" y="24892"/>
                  </a:lnTo>
                  <a:lnTo>
                    <a:pt x="774" y="24511"/>
                  </a:lnTo>
                  <a:close/>
                </a:path>
                <a:path w="73660" h="53975">
                  <a:moveTo>
                    <a:pt x="48602" y="23749"/>
                  </a:moveTo>
                  <a:lnTo>
                    <a:pt x="48209" y="23749"/>
                  </a:lnTo>
                  <a:lnTo>
                    <a:pt x="48209" y="24130"/>
                  </a:lnTo>
                  <a:lnTo>
                    <a:pt x="1549" y="24130"/>
                  </a:lnTo>
                  <a:lnTo>
                    <a:pt x="1549" y="24511"/>
                  </a:lnTo>
                  <a:lnTo>
                    <a:pt x="2133" y="24511"/>
                  </a:lnTo>
                  <a:lnTo>
                    <a:pt x="2133" y="24892"/>
                  </a:lnTo>
                  <a:lnTo>
                    <a:pt x="48602" y="24892"/>
                  </a:lnTo>
                  <a:lnTo>
                    <a:pt x="48983" y="24511"/>
                  </a:lnTo>
                  <a:lnTo>
                    <a:pt x="48602" y="24130"/>
                  </a:lnTo>
                  <a:lnTo>
                    <a:pt x="48602" y="23749"/>
                  </a:lnTo>
                  <a:close/>
                </a:path>
                <a:path w="73660" h="53975">
                  <a:moveTo>
                    <a:pt x="43345" y="23368"/>
                  </a:moveTo>
                  <a:lnTo>
                    <a:pt x="43345" y="23749"/>
                  </a:lnTo>
                  <a:lnTo>
                    <a:pt x="774" y="23749"/>
                  </a:lnTo>
                  <a:lnTo>
                    <a:pt x="774" y="24130"/>
                  </a:lnTo>
                  <a:lnTo>
                    <a:pt x="380" y="24511"/>
                  </a:lnTo>
                  <a:lnTo>
                    <a:pt x="1549" y="24511"/>
                  </a:lnTo>
                  <a:lnTo>
                    <a:pt x="1549" y="24130"/>
                  </a:lnTo>
                  <a:lnTo>
                    <a:pt x="43738" y="24130"/>
                  </a:lnTo>
                  <a:lnTo>
                    <a:pt x="43738" y="23749"/>
                  </a:lnTo>
                  <a:lnTo>
                    <a:pt x="43345" y="23368"/>
                  </a:lnTo>
                  <a:close/>
                </a:path>
                <a:path w="73660" h="53975">
                  <a:moveTo>
                    <a:pt x="43345" y="23368"/>
                  </a:moveTo>
                  <a:lnTo>
                    <a:pt x="380" y="23368"/>
                  </a:lnTo>
                  <a:lnTo>
                    <a:pt x="380" y="24130"/>
                  </a:lnTo>
                  <a:lnTo>
                    <a:pt x="774" y="23749"/>
                  </a:lnTo>
                  <a:lnTo>
                    <a:pt x="43345" y="23749"/>
                  </a:lnTo>
                  <a:lnTo>
                    <a:pt x="43345" y="23368"/>
                  </a:lnTo>
                  <a:close/>
                </a:path>
                <a:path w="73660" h="53975">
                  <a:moveTo>
                    <a:pt x="46266" y="21590"/>
                  </a:moveTo>
                  <a:lnTo>
                    <a:pt x="45491" y="21590"/>
                  </a:lnTo>
                  <a:lnTo>
                    <a:pt x="45491" y="21844"/>
                  </a:lnTo>
                  <a:lnTo>
                    <a:pt x="45097" y="21844"/>
                  </a:lnTo>
                  <a:lnTo>
                    <a:pt x="45097" y="22225"/>
                  </a:lnTo>
                  <a:lnTo>
                    <a:pt x="44703" y="22606"/>
                  </a:lnTo>
                  <a:lnTo>
                    <a:pt x="44513" y="22987"/>
                  </a:lnTo>
                  <a:lnTo>
                    <a:pt x="44119" y="23368"/>
                  </a:lnTo>
                  <a:lnTo>
                    <a:pt x="44119" y="23749"/>
                  </a:lnTo>
                  <a:lnTo>
                    <a:pt x="43738" y="24130"/>
                  </a:lnTo>
                  <a:lnTo>
                    <a:pt x="48209" y="24130"/>
                  </a:lnTo>
                  <a:lnTo>
                    <a:pt x="47815" y="23749"/>
                  </a:lnTo>
                  <a:lnTo>
                    <a:pt x="48209" y="23749"/>
                  </a:lnTo>
                  <a:lnTo>
                    <a:pt x="47815" y="23368"/>
                  </a:lnTo>
                  <a:lnTo>
                    <a:pt x="48209" y="23368"/>
                  </a:lnTo>
                  <a:lnTo>
                    <a:pt x="48602" y="22987"/>
                  </a:lnTo>
                  <a:lnTo>
                    <a:pt x="48209" y="22987"/>
                  </a:lnTo>
                  <a:lnTo>
                    <a:pt x="48209" y="22606"/>
                  </a:lnTo>
                  <a:lnTo>
                    <a:pt x="46647" y="22606"/>
                  </a:lnTo>
                  <a:lnTo>
                    <a:pt x="46647" y="21844"/>
                  </a:lnTo>
                  <a:lnTo>
                    <a:pt x="46266" y="21590"/>
                  </a:lnTo>
                  <a:close/>
                </a:path>
                <a:path w="73660" h="53975">
                  <a:moveTo>
                    <a:pt x="41795" y="21844"/>
                  </a:moveTo>
                  <a:lnTo>
                    <a:pt x="774" y="21844"/>
                  </a:lnTo>
                  <a:lnTo>
                    <a:pt x="774" y="22225"/>
                  </a:lnTo>
                  <a:lnTo>
                    <a:pt x="1155" y="22225"/>
                  </a:lnTo>
                  <a:lnTo>
                    <a:pt x="1155" y="22987"/>
                  </a:lnTo>
                  <a:lnTo>
                    <a:pt x="774" y="22987"/>
                  </a:lnTo>
                  <a:lnTo>
                    <a:pt x="774" y="23368"/>
                  </a:lnTo>
                  <a:lnTo>
                    <a:pt x="42964" y="23368"/>
                  </a:lnTo>
                  <a:lnTo>
                    <a:pt x="42570" y="22606"/>
                  </a:lnTo>
                  <a:lnTo>
                    <a:pt x="41795" y="22225"/>
                  </a:lnTo>
                  <a:lnTo>
                    <a:pt x="41795" y="21844"/>
                  </a:lnTo>
                  <a:close/>
                </a:path>
                <a:path w="73660" h="53975">
                  <a:moveTo>
                    <a:pt x="48602" y="22606"/>
                  </a:moveTo>
                  <a:lnTo>
                    <a:pt x="48209" y="22987"/>
                  </a:lnTo>
                  <a:lnTo>
                    <a:pt x="48602" y="22987"/>
                  </a:lnTo>
                  <a:lnTo>
                    <a:pt x="48602" y="22606"/>
                  </a:lnTo>
                  <a:close/>
                </a:path>
                <a:path w="73660" h="53975">
                  <a:moveTo>
                    <a:pt x="1155" y="22225"/>
                  </a:moveTo>
                  <a:lnTo>
                    <a:pt x="380" y="22225"/>
                  </a:lnTo>
                  <a:lnTo>
                    <a:pt x="774" y="22606"/>
                  </a:lnTo>
                  <a:lnTo>
                    <a:pt x="1155" y="22606"/>
                  </a:lnTo>
                  <a:lnTo>
                    <a:pt x="1155" y="22225"/>
                  </a:lnTo>
                  <a:close/>
                </a:path>
                <a:path w="73660" h="53975">
                  <a:moveTo>
                    <a:pt x="47815" y="22225"/>
                  </a:moveTo>
                  <a:lnTo>
                    <a:pt x="47815" y="22606"/>
                  </a:lnTo>
                  <a:lnTo>
                    <a:pt x="48209" y="22606"/>
                  </a:lnTo>
                  <a:lnTo>
                    <a:pt x="47815" y="22225"/>
                  </a:lnTo>
                  <a:close/>
                </a:path>
                <a:path w="73660" h="53975">
                  <a:moveTo>
                    <a:pt x="41401" y="20447"/>
                  </a:moveTo>
                  <a:lnTo>
                    <a:pt x="41401" y="20828"/>
                  </a:lnTo>
                  <a:lnTo>
                    <a:pt x="0" y="20828"/>
                  </a:lnTo>
                  <a:lnTo>
                    <a:pt x="0" y="21209"/>
                  </a:lnTo>
                  <a:lnTo>
                    <a:pt x="380" y="21209"/>
                  </a:lnTo>
                  <a:lnTo>
                    <a:pt x="380" y="21844"/>
                  </a:lnTo>
                  <a:lnTo>
                    <a:pt x="41401" y="21844"/>
                  </a:lnTo>
                  <a:lnTo>
                    <a:pt x="41401" y="21209"/>
                  </a:lnTo>
                  <a:lnTo>
                    <a:pt x="41795" y="20828"/>
                  </a:lnTo>
                  <a:lnTo>
                    <a:pt x="41401" y="20447"/>
                  </a:lnTo>
                  <a:close/>
                </a:path>
                <a:path w="73660" h="53975">
                  <a:moveTo>
                    <a:pt x="3301" y="18923"/>
                  </a:moveTo>
                  <a:lnTo>
                    <a:pt x="1549" y="18923"/>
                  </a:lnTo>
                  <a:lnTo>
                    <a:pt x="1155" y="19304"/>
                  </a:lnTo>
                  <a:lnTo>
                    <a:pt x="1155" y="19685"/>
                  </a:lnTo>
                  <a:lnTo>
                    <a:pt x="0" y="19685"/>
                  </a:lnTo>
                  <a:lnTo>
                    <a:pt x="774" y="20447"/>
                  </a:lnTo>
                  <a:lnTo>
                    <a:pt x="774" y="20828"/>
                  </a:lnTo>
                  <a:lnTo>
                    <a:pt x="40233" y="20828"/>
                  </a:lnTo>
                  <a:lnTo>
                    <a:pt x="40233" y="20447"/>
                  </a:lnTo>
                  <a:lnTo>
                    <a:pt x="38493" y="20447"/>
                  </a:lnTo>
                  <a:lnTo>
                    <a:pt x="38493" y="20066"/>
                  </a:lnTo>
                  <a:lnTo>
                    <a:pt x="37325" y="20066"/>
                  </a:lnTo>
                  <a:lnTo>
                    <a:pt x="36537" y="19304"/>
                  </a:lnTo>
                  <a:lnTo>
                    <a:pt x="3301" y="19304"/>
                  </a:lnTo>
                  <a:lnTo>
                    <a:pt x="3301" y="18923"/>
                  </a:lnTo>
                  <a:close/>
                </a:path>
                <a:path w="73660" h="53975">
                  <a:moveTo>
                    <a:pt x="40233" y="19685"/>
                  </a:moveTo>
                  <a:lnTo>
                    <a:pt x="39852" y="19685"/>
                  </a:lnTo>
                  <a:lnTo>
                    <a:pt x="39649" y="20066"/>
                  </a:lnTo>
                  <a:lnTo>
                    <a:pt x="39268" y="20447"/>
                  </a:lnTo>
                  <a:lnTo>
                    <a:pt x="40233" y="20447"/>
                  </a:lnTo>
                  <a:lnTo>
                    <a:pt x="40233" y="19685"/>
                  </a:lnTo>
                  <a:close/>
                </a:path>
                <a:path w="73660" h="53975">
                  <a:moveTo>
                    <a:pt x="37706" y="19685"/>
                  </a:moveTo>
                  <a:lnTo>
                    <a:pt x="37325" y="19685"/>
                  </a:lnTo>
                  <a:lnTo>
                    <a:pt x="37325" y="20066"/>
                  </a:lnTo>
                  <a:lnTo>
                    <a:pt x="38099" y="20066"/>
                  </a:lnTo>
                  <a:lnTo>
                    <a:pt x="37706" y="19685"/>
                  </a:lnTo>
                  <a:close/>
                </a:path>
                <a:path w="73660" h="53975">
                  <a:moveTo>
                    <a:pt x="1155" y="19304"/>
                  </a:moveTo>
                  <a:lnTo>
                    <a:pt x="774" y="19304"/>
                  </a:lnTo>
                  <a:lnTo>
                    <a:pt x="380" y="19685"/>
                  </a:lnTo>
                  <a:lnTo>
                    <a:pt x="1155" y="19685"/>
                  </a:lnTo>
                  <a:lnTo>
                    <a:pt x="1155" y="19304"/>
                  </a:lnTo>
                  <a:close/>
                </a:path>
                <a:path w="73660" h="53975">
                  <a:moveTo>
                    <a:pt x="4076" y="18923"/>
                  </a:moveTo>
                  <a:lnTo>
                    <a:pt x="3682" y="19304"/>
                  </a:lnTo>
                  <a:lnTo>
                    <a:pt x="4470" y="19304"/>
                  </a:lnTo>
                  <a:lnTo>
                    <a:pt x="4076" y="18923"/>
                  </a:lnTo>
                  <a:close/>
                </a:path>
                <a:path w="73660" h="53975">
                  <a:moveTo>
                    <a:pt x="6413" y="17018"/>
                  </a:moveTo>
                  <a:lnTo>
                    <a:pt x="6019" y="17018"/>
                  </a:lnTo>
                  <a:lnTo>
                    <a:pt x="6019" y="17399"/>
                  </a:lnTo>
                  <a:lnTo>
                    <a:pt x="6413" y="17399"/>
                  </a:lnTo>
                  <a:lnTo>
                    <a:pt x="6413" y="18542"/>
                  </a:lnTo>
                  <a:lnTo>
                    <a:pt x="4851" y="18542"/>
                  </a:lnTo>
                  <a:lnTo>
                    <a:pt x="4851" y="19304"/>
                  </a:lnTo>
                  <a:lnTo>
                    <a:pt x="36537" y="19304"/>
                  </a:lnTo>
                  <a:lnTo>
                    <a:pt x="36537" y="18161"/>
                  </a:lnTo>
                  <a:lnTo>
                    <a:pt x="35763" y="18161"/>
                  </a:lnTo>
                  <a:lnTo>
                    <a:pt x="35763" y="17780"/>
                  </a:lnTo>
                  <a:lnTo>
                    <a:pt x="6997" y="17780"/>
                  </a:lnTo>
                  <a:lnTo>
                    <a:pt x="6413" y="17018"/>
                  </a:lnTo>
                  <a:close/>
                </a:path>
                <a:path w="73660" h="53975">
                  <a:moveTo>
                    <a:pt x="6413" y="18161"/>
                  </a:moveTo>
                  <a:lnTo>
                    <a:pt x="6019" y="18161"/>
                  </a:lnTo>
                  <a:lnTo>
                    <a:pt x="6019" y="18542"/>
                  </a:lnTo>
                  <a:lnTo>
                    <a:pt x="6413" y="18161"/>
                  </a:lnTo>
                  <a:close/>
                </a:path>
                <a:path w="73660" h="53975">
                  <a:moveTo>
                    <a:pt x="36156" y="17780"/>
                  </a:moveTo>
                  <a:lnTo>
                    <a:pt x="35763" y="18161"/>
                  </a:lnTo>
                  <a:lnTo>
                    <a:pt x="36156" y="18161"/>
                  </a:lnTo>
                  <a:lnTo>
                    <a:pt x="36156" y="17780"/>
                  </a:lnTo>
                  <a:close/>
                </a:path>
                <a:path w="73660" h="53975">
                  <a:moveTo>
                    <a:pt x="34797" y="17399"/>
                  </a:moveTo>
                  <a:lnTo>
                    <a:pt x="6997" y="17399"/>
                  </a:lnTo>
                  <a:lnTo>
                    <a:pt x="6997" y="17780"/>
                  </a:lnTo>
                  <a:lnTo>
                    <a:pt x="34797" y="17780"/>
                  </a:lnTo>
                  <a:lnTo>
                    <a:pt x="34797" y="17399"/>
                  </a:lnTo>
                  <a:close/>
                </a:path>
                <a:path w="73660" h="53975">
                  <a:moveTo>
                    <a:pt x="8153" y="16383"/>
                  </a:moveTo>
                  <a:lnTo>
                    <a:pt x="7772" y="16764"/>
                  </a:lnTo>
                  <a:lnTo>
                    <a:pt x="7378" y="17018"/>
                  </a:lnTo>
                  <a:lnTo>
                    <a:pt x="7378" y="17399"/>
                  </a:lnTo>
                  <a:lnTo>
                    <a:pt x="33235" y="17399"/>
                  </a:lnTo>
                  <a:lnTo>
                    <a:pt x="33235" y="17018"/>
                  </a:lnTo>
                  <a:lnTo>
                    <a:pt x="8547" y="17018"/>
                  </a:lnTo>
                  <a:lnTo>
                    <a:pt x="8153" y="16383"/>
                  </a:lnTo>
                  <a:close/>
                </a:path>
                <a:path w="73660" h="53975">
                  <a:moveTo>
                    <a:pt x="34010" y="16764"/>
                  </a:moveTo>
                  <a:lnTo>
                    <a:pt x="33235" y="16764"/>
                  </a:lnTo>
                  <a:lnTo>
                    <a:pt x="33235" y="17399"/>
                  </a:lnTo>
                  <a:lnTo>
                    <a:pt x="34010" y="17399"/>
                  </a:lnTo>
                  <a:lnTo>
                    <a:pt x="34010" y="16764"/>
                  </a:lnTo>
                  <a:close/>
                </a:path>
                <a:path w="73660" h="53975">
                  <a:moveTo>
                    <a:pt x="32854" y="15240"/>
                  </a:moveTo>
                  <a:lnTo>
                    <a:pt x="32067" y="15240"/>
                  </a:lnTo>
                  <a:lnTo>
                    <a:pt x="31686" y="15621"/>
                  </a:lnTo>
                  <a:lnTo>
                    <a:pt x="8940" y="15621"/>
                  </a:lnTo>
                  <a:lnTo>
                    <a:pt x="8940" y="16383"/>
                  </a:lnTo>
                  <a:lnTo>
                    <a:pt x="8547" y="17018"/>
                  </a:lnTo>
                  <a:lnTo>
                    <a:pt x="33235" y="17018"/>
                  </a:lnTo>
                  <a:lnTo>
                    <a:pt x="33235" y="16383"/>
                  </a:lnTo>
                  <a:lnTo>
                    <a:pt x="32854" y="16383"/>
                  </a:lnTo>
                  <a:lnTo>
                    <a:pt x="32854" y="15240"/>
                  </a:lnTo>
                  <a:close/>
                </a:path>
                <a:path w="73660" h="53975">
                  <a:moveTo>
                    <a:pt x="10109" y="12954"/>
                  </a:moveTo>
                  <a:lnTo>
                    <a:pt x="9715" y="12954"/>
                  </a:lnTo>
                  <a:lnTo>
                    <a:pt x="9321" y="13335"/>
                  </a:lnTo>
                  <a:lnTo>
                    <a:pt x="8153" y="14859"/>
                  </a:lnTo>
                  <a:lnTo>
                    <a:pt x="8153" y="15240"/>
                  </a:lnTo>
                  <a:lnTo>
                    <a:pt x="8547" y="15621"/>
                  </a:lnTo>
                  <a:lnTo>
                    <a:pt x="31686" y="15621"/>
                  </a:lnTo>
                  <a:lnTo>
                    <a:pt x="31292" y="15240"/>
                  </a:lnTo>
                  <a:lnTo>
                    <a:pt x="30911" y="15240"/>
                  </a:lnTo>
                  <a:lnTo>
                    <a:pt x="30911" y="14097"/>
                  </a:lnTo>
                  <a:lnTo>
                    <a:pt x="31292" y="14097"/>
                  </a:lnTo>
                  <a:lnTo>
                    <a:pt x="31292" y="13716"/>
                  </a:lnTo>
                  <a:lnTo>
                    <a:pt x="30518" y="13335"/>
                  </a:lnTo>
                  <a:lnTo>
                    <a:pt x="10109" y="13335"/>
                  </a:lnTo>
                  <a:lnTo>
                    <a:pt x="10109" y="12954"/>
                  </a:lnTo>
                  <a:close/>
                </a:path>
                <a:path w="73660" h="53975">
                  <a:moveTo>
                    <a:pt x="30518" y="10795"/>
                  </a:moveTo>
                  <a:lnTo>
                    <a:pt x="9321" y="10795"/>
                  </a:lnTo>
                  <a:lnTo>
                    <a:pt x="9321" y="11176"/>
                  </a:lnTo>
                  <a:lnTo>
                    <a:pt x="8940" y="11176"/>
                  </a:lnTo>
                  <a:lnTo>
                    <a:pt x="9321" y="11557"/>
                  </a:lnTo>
                  <a:lnTo>
                    <a:pt x="9715" y="11557"/>
                  </a:lnTo>
                  <a:lnTo>
                    <a:pt x="9715" y="12192"/>
                  </a:lnTo>
                  <a:lnTo>
                    <a:pt x="10109" y="12192"/>
                  </a:lnTo>
                  <a:lnTo>
                    <a:pt x="10490" y="12573"/>
                  </a:lnTo>
                  <a:lnTo>
                    <a:pt x="10109" y="13335"/>
                  </a:lnTo>
                  <a:lnTo>
                    <a:pt x="30518" y="13335"/>
                  </a:lnTo>
                  <a:lnTo>
                    <a:pt x="30518" y="12573"/>
                  </a:lnTo>
                  <a:lnTo>
                    <a:pt x="30911" y="12573"/>
                  </a:lnTo>
                  <a:lnTo>
                    <a:pt x="30911" y="11938"/>
                  </a:lnTo>
                  <a:lnTo>
                    <a:pt x="30518" y="11557"/>
                  </a:lnTo>
                  <a:lnTo>
                    <a:pt x="30518" y="10795"/>
                  </a:lnTo>
                  <a:close/>
                </a:path>
                <a:path w="73660" h="53975">
                  <a:moveTo>
                    <a:pt x="31292" y="11557"/>
                  </a:moveTo>
                  <a:lnTo>
                    <a:pt x="30911" y="11557"/>
                  </a:lnTo>
                  <a:lnTo>
                    <a:pt x="30911" y="11938"/>
                  </a:lnTo>
                  <a:lnTo>
                    <a:pt x="31292" y="11938"/>
                  </a:lnTo>
                  <a:lnTo>
                    <a:pt x="31292" y="11557"/>
                  </a:lnTo>
                  <a:close/>
                </a:path>
                <a:path w="73660" h="53975">
                  <a:moveTo>
                    <a:pt x="31292" y="8509"/>
                  </a:moveTo>
                  <a:lnTo>
                    <a:pt x="11264" y="8509"/>
                  </a:lnTo>
                  <a:lnTo>
                    <a:pt x="11264" y="8890"/>
                  </a:lnTo>
                  <a:lnTo>
                    <a:pt x="10883" y="8890"/>
                  </a:lnTo>
                  <a:lnTo>
                    <a:pt x="10883" y="9652"/>
                  </a:lnTo>
                  <a:lnTo>
                    <a:pt x="10490" y="9652"/>
                  </a:lnTo>
                  <a:lnTo>
                    <a:pt x="10109" y="10033"/>
                  </a:lnTo>
                  <a:lnTo>
                    <a:pt x="10109" y="10795"/>
                  </a:lnTo>
                  <a:lnTo>
                    <a:pt x="30911" y="10795"/>
                  </a:lnTo>
                  <a:lnTo>
                    <a:pt x="30911" y="10033"/>
                  </a:lnTo>
                  <a:lnTo>
                    <a:pt x="31292" y="10033"/>
                  </a:lnTo>
                  <a:lnTo>
                    <a:pt x="31292" y="9271"/>
                  </a:lnTo>
                  <a:lnTo>
                    <a:pt x="31686" y="9271"/>
                  </a:lnTo>
                  <a:lnTo>
                    <a:pt x="31292" y="8509"/>
                  </a:lnTo>
                  <a:close/>
                </a:path>
                <a:path w="73660" h="53975">
                  <a:moveTo>
                    <a:pt x="31292" y="2921"/>
                  </a:moveTo>
                  <a:lnTo>
                    <a:pt x="17487" y="2921"/>
                  </a:lnTo>
                  <a:lnTo>
                    <a:pt x="17487" y="3302"/>
                  </a:lnTo>
                  <a:lnTo>
                    <a:pt x="14960" y="3302"/>
                  </a:lnTo>
                  <a:lnTo>
                    <a:pt x="14960" y="4064"/>
                  </a:lnTo>
                  <a:lnTo>
                    <a:pt x="14579" y="4064"/>
                  </a:lnTo>
                  <a:lnTo>
                    <a:pt x="14579" y="5207"/>
                  </a:lnTo>
                  <a:lnTo>
                    <a:pt x="14185" y="5207"/>
                  </a:lnTo>
                  <a:lnTo>
                    <a:pt x="14185" y="5588"/>
                  </a:lnTo>
                  <a:lnTo>
                    <a:pt x="12636" y="7747"/>
                  </a:lnTo>
                  <a:lnTo>
                    <a:pt x="12242" y="7747"/>
                  </a:lnTo>
                  <a:lnTo>
                    <a:pt x="12242" y="8128"/>
                  </a:lnTo>
                  <a:lnTo>
                    <a:pt x="11849" y="8128"/>
                  </a:lnTo>
                  <a:lnTo>
                    <a:pt x="11849" y="8509"/>
                  </a:lnTo>
                  <a:lnTo>
                    <a:pt x="30911" y="8509"/>
                  </a:lnTo>
                  <a:lnTo>
                    <a:pt x="30911" y="8128"/>
                  </a:lnTo>
                  <a:lnTo>
                    <a:pt x="31292" y="7747"/>
                  </a:lnTo>
                  <a:lnTo>
                    <a:pt x="31292" y="6350"/>
                  </a:lnTo>
                  <a:lnTo>
                    <a:pt x="31686" y="5969"/>
                  </a:lnTo>
                  <a:lnTo>
                    <a:pt x="31686" y="5207"/>
                  </a:lnTo>
                  <a:lnTo>
                    <a:pt x="32067" y="4826"/>
                  </a:lnTo>
                  <a:lnTo>
                    <a:pt x="32067" y="4445"/>
                  </a:lnTo>
                  <a:lnTo>
                    <a:pt x="32461" y="4064"/>
                  </a:lnTo>
                  <a:lnTo>
                    <a:pt x="32461" y="3683"/>
                  </a:lnTo>
                  <a:lnTo>
                    <a:pt x="32067" y="3683"/>
                  </a:lnTo>
                  <a:lnTo>
                    <a:pt x="32067" y="3302"/>
                  </a:lnTo>
                  <a:lnTo>
                    <a:pt x="31292" y="2921"/>
                  </a:lnTo>
                  <a:close/>
                </a:path>
                <a:path w="73660" h="53975">
                  <a:moveTo>
                    <a:pt x="16319" y="2921"/>
                  </a:moveTo>
                  <a:lnTo>
                    <a:pt x="15354" y="2921"/>
                  </a:lnTo>
                  <a:lnTo>
                    <a:pt x="15354" y="3302"/>
                  </a:lnTo>
                  <a:lnTo>
                    <a:pt x="16319" y="3302"/>
                  </a:lnTo>
                  <a:lnTo>
                    <a:pt x="16319" y="2921"/>
                  </a:lnTo>
                  <a:close/>
                </a:path>
                <a:path w="73660" h="53975">
                  <a:moveTo>
                    <a:pt x="29540" y="381"/>
                  </a:moveTo>
                  <a:lnTo>
                    <a:pt x="28384" y="381"/>
                  </a:lnTo>
                  <a:lnTo>
                    <a:pt x="28384" y="889"/>
                  </a:lnTo>
                  <a:lnTo>
                    <a:pt x="25463" y="889"/>
                  </a:lnTo>
                  <a:lnTo>
                    <a:pt x="20218" y="1270"/>
                  </a:lnTo>
                  <a:lnTo>
                    <a:pt x="17881" y="2921"/>
                  </a:lnTo>
                  <a:lnTo>
                    <a:pt x="30518" y="2921"/>
                  </a:lnTo>
                  <a:lnTo>
                    <a:pt x="30518" y="2540"/>
                  </a:lnTo>
                  <a:lnTo>
                    <a:pt x="29933" y="2540"/>
                  </a:lnTo>
                  <a:lnTo>
                    <a:pt x="30327" y="2413"/>
                  </a:lnTo>
                  <a:lnTo>
                    <a:pt x="30327" y="2032"/>
                  </a:lnTo>
                  <a:lnTo>
                    <a:pt x="29540" y="1270"/>
                  </a:lnTo>
                  <a:lnTo>
                    <a:pt x="29540" y="381"/>
                  </a:lnTo>
                  <a:close/>
                </a:path>
                <a:path w="73660" h="53975">
                  <a:moveTo>
                    <a:pt x="27597" y="0"/>
                  </a:moveTo>
                  <a:lnTo>
                    <a:pt x="26822" y="0"/>
                  </a:lnTo>
                  <a:lnTo>
                    <a:pt x="26428" y="381"/>
                  </a:lnTo>
                  <a:lnTo>
                    <a:pt x="25653" y="889"/>
                  </a:lnTo>
                  <a:lnTo>
                    <a:pt x="28384" y="889"/>
                  </a:lnTo>
                  <a:lnTo>
                    <a:pt x="27597" y="381"/>
                  </a:lnTo>
                  <a:lnTo>
                    <a:pt x="27597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3" name="object 3453"/>
            <p:cNvSpPr/>
            <p:nvPr/>
          </p:nvSpPr>
          <p:spPr>
            <a:xfrm>
              <a:off x="4044331" y="2027595"/>
              <a:ext cx="73660" cy="53975"/>
            </a:xfrm>
            <a:custGeom>
              <a:avLst/>
              <a:gdLst/>
              <a:ahLst/>
              <a:cxnLst/>
              <a:rect l="l" t="t" r="r" b="b"/>
              <a:pathLst>
                <a:path w="73660" h="53975">
                  <a:moveTo>
                    <a:pt x="32461" y="3657"/>
                  </a:moveTo>
                  <a:lnTo>
                    <a:pt x="32461" y="4038"/>
                  </a:lnTo>
                  <a:lnTo>
                    <a:pt x="32067" y="4432"/>
                  </a:lnTo>
                  <a:lnTo>
                    <a:pt x="32067" y="4813"/>
                  </a:lnTo>
                  <a:lnTo>
                    <a:pt x="31686" y="5194"/>
                  </a:lnTo>
                  <a:lnTo>
                    <a:pt x="31686" y="5588"/>
                  </a:lnTo>
                  <a:lnTo>
                    <a:pt x="31686" y="5969"/>
                  </a:lnTo>
                  <a:lnTo>
                    <a:pt x="31292" y="6350"/>
                  </a:lnTo>
                  <a:lnTo>
                    <a:pt x="31292" y="6731"/>
                  </a:lnTo>
                  <a:lnTo>
                    <a:pt x="31292" y="7124"/>
                  </a:lnTo>
                  <a:lnTo>
                    <a:pt x="31292" y="7315"/>
                  </a:lnTo>
                  <a:lnTo>
                    <a:pt x="31292" y="7696"/>
                  </a:lnTo>
                  <a:lnTo>
                    <a:pt x="30911" y="8089"/>
                  </a:lnTo>
                  <a:lnTo>
                    <a:pt x="30911" y="8470"/>
                  </a:lnTo>
                  <a:lnTo>
                    <a:pt x="31292" y="8470"/>
                  </a:lnTo>
                  <a:lnTo>
                    <a:pt x="31686" y="9245"/>
                  </a:lnTo>
                  <a:lnTo>
                    <a:pt x="31292" y="9245"/>
                  </a:lnTo>
                  <a:lnTo>
                    <a:pt x="31292" y="10007"/>
                  </a:lnTo>
                  <a:lnTo>
                    <a:pt x="31686" y="10007"/>
                  </a:lnTo>
                  <a:lnTo>
                    <a:pt x="30911" y="10007"/>
                  </a:lnTo>
                  <a:lnTo>
                    <a:pt x="30911" y="10401"/>
                  </a:lnTo>
                  <a:lnTo>
                    <a:pt x="30911" y="10782"/>
                  </a:lnTo>
                  <a:lnTo>
                    <a:pt x="30518" y="10782"/>
                  </a:lnTo>
                  <a:lnTo>
                    <a:pt x="30518" y="11163"/>
                  </a:lnTo>
                  <a:lnTo>
                    <a:pt x="30518" y="11557"/>
                  </a:lnTo>
                  <a:lnTo>
                    <a:pt x="30911" y="11938"/>
                  </a:lnTo>
                  <a:lnTo>
                    <a:pt x="30518" y="11938"/>
                  </a:lnTo>
                  <a:lnTo>
                    <a:pt x="30911" y="11938"/>
                  </a:lnTo>
                  <a:lnTo>
                    <a:pt x="30911" y="11557"/>
                  </a:lnTo>
                  <a:lnTo>
                    <a:pt x="31292" y="11557"/>
                  </a:lnTo>
                  <a:lnTo>
                    <a:pt x="31292" y="11938"/>
                  </a:lnTo>
                  <a:lnTo>
                    <a:pt x="30911" y="11938"/>
                  </a:lnTo>
                  <a:lnTo>
                    <a:pt x="30911" y="12128"/>
                  </a:lnTo>
                  <a:lnTo>
                    <a:pt x="30911" y="12509"/>
                  </a:lnTo>
                  <a:lnTo>
                    <a:pt x="30518" y="12509"/>
                  </a:lnTo>
                  <a:lnTo>
                    <a:pt x="30518" y="12903"/>
                  </a:lnTo>
                  <a:lnTo>
                    <a:pt x="30518" y="13284"/>
                  </a:lnTo>
                  <a:lnTo>
                    <a:pt x="31292" y="13665"/>
                  </a:lnTo>
                  <a:lnTo>
                    <a:pt x="31292" y="14058"/>
                  </a:lnTo>
                  <a:lnTo>
                    <a:pt x="30911" y="14058"/>
                  </a:lnTo>
                  <a:lnTo>
                    <a:pt x="30911" y="14439"/>
                  </a:lnTo>
                  <a:lnTo>
                    <a:pt x="30911" y="14820"/>
                  </a:lnTo>
                  <a:lnTo>
                    <a:pt x="30911" y="15214"/>
                  </a:lnTo>
                  <a:lnTo>
                    <a:pt x="31292" y="15214"/>
                  </a:lnTo>
                  <a:lnTo>
                    <a:pt x="31686" y="15595"/>
                  </a:lnTo>
                  <a:lnTo>
                    <a:pt x="32067" y="15214"/>
                  </a:lnTo>
                  <a:lnTo>
                    <a:pt x="32461" y="15214"/>
                  </a:lnTo>
                  <a:lnTo>
                    <a:pt x="32854" y="15214"/>
                  </a:lnTo>
                  <a:lnTo>
                    <a:pt x="32854" y="15595"/>
                  </a:lnTo>
                  <a:lnTo>
                    <a:pt x="32854" y="15976"/>
                  </a:lnTo>
                  <a:lnTo>
                    <a:pt x="32854" y="16370"/>
                  </a:lnTo>
                  <a:lnTo>
                    <a:pt x="33235" y="16370"/>
                  </a:lnTo>
                  <a:lnTo>
                    <a:pt x="33235" y="16751"/>
                  </a:lnTo>
                  <a:lnTo>
                    <a:pt x="33235" y="16941"/>
                  </a:lnTo>
                  <a:lnTo>
                    <a:pt x="33235" y="17322"/>
                  </a:lnTo>
                  <a:lnTo>
                    <a:pt x="33235" y="16941"/>
                  </a:lnTo>
                  <a:lnTo>
                    <a:pt x="33235" y="16751"/>
                  </a:lnTo>
                  <a:lnTo>
                    <a:pt x="33629" y="16751"/>
                  </a:lnTo>
                  <a:lnTo>
                    <a:pt x="34010" y="16751"/>
                  </a:lnTo>
                  <a:lnTo>
                    <a:pt x="33629" y="16751"/>
                  </a:lnTo>
                  <a:lnTo>
                    <a:pt x="34010" y="16751"/>
                  </a:lnTo>
                  <a:lnTo>
                    <a:pt x="34010" y="16941"/>
                  </a:lnTo>
                  <a:lnTo>
                    <a:pt x="34010" y="17322"/>
                  </a:lnTo>
                  <a:lnTo>
                    <a:pt x="34404" y="17322"/>
                  </a:lnTo>
                  <a:lnTo>
                    <a:pt x="34797" y="17322"/>
                  </a:lnTo>
                  <a:lnTo>
                    <a:pt x="34797" y="17716"/>
                  </a:lnTo>
                  <a:lnTo>
                    <a:pt x="35178" y="17716"/>
                  </a:lnTo>
                  <a:lnTo>
                    <a:pt x="35382" y="17716"/>
                  </a:lnTo>
                  <a:lnTo>
                    <a:pt x="36156" y="17716"/>
                  </a:lnTo>
                  <a:lnTo>
                    <a:pt x="35763" y="17716"/>
                  </a:lnTo>
                  <a:lnTo>
                    <a:pt x="35763" y="18097"/>
                  </a:lnTo>
                  <a:lnTo>
                    <a:pt x="36156" y="17716"/>
                  </a:lnTo>
                  <a:lnTo>
                    <a:pt x="36156" y="18097"/>
                  </a:lnTo>
                  <a:lnTo>
                    <a:pt x="36537" y="18097"/>
                  </a:lnTo>
                  <a:lnTo>
                    <a:pt x="36537" y="18478"/>
                  </a:lnTo>
                  <a:lnTo>
                    <a:pt x="36537" y="18872"/>
                  </a:lnTo>
                  <a:lnTo>
                    <a:pt x="36537" y="19253"/>
                  </a:lnTo>
                  <a:lnTo>
                    <a:pt x="37325" y="20027"/>
                  </a:lnTo>
                  <a:lnTo>
                    <a:pt x="37325" y="19634"/>
                  </a:lnTo>
                  <a:lnTo>
                    <a:pt x="37706" y="19634"/>
                  </a:lnTo>
                  <a:lnTo>
                    <a:pt x="38099" y="20027"/>
                  </a:lnTo>
                  <a:lnTo>
                    <a:pt x="38493" y="20027"/>
                  </a:lnTo>
                  <a:lnTo>
                    <a:pt x="38493" y="20408"/>
                  </a:lnTo>
                  <a:lnTo>
                    <a:pt x="38874" y="20408"/>
                  </a:lnTo>
                  <a:lnTo>
                    <a:pt x="39268" y="20408"/>
                  </a:lnTo>
                  <a:lnTo>
                    <a:pt x="39649" y="20027"/>
                  </a:lnTo>
                  <a:lnTo>
                    <a:pt x="39852" y="19634"/>
                  </a:lnTo>
                  <a:lnTo>
                    <a:pt x="40233" y="19634"/>
                  </a:lnTo>
                  <a:lnTo>
                    <a:pt x="40233" y="20027"/>
                  </a:lnTo>
                  <a:lnTo>
                    <a:pt x="40233" y="20408"/>
                  </a:lnTo>
                  <a:lnTo>
                    <a:pt x="40233" y="20789"/>
                  </a:lnTo>
                  <a:lnTo>
                    <a:pt x="40627" y="20789"/>
                  </a:lnTo>
                  <a:lnTo>
                    <a:pt x="41020" y="20789"/>
                  </a:lnTo>
                  <a:lnTo>
                    <a:pt x="41401" y="20789"/>
                  </a:lnTo>
                  <a:lnTo>
                    <a:pt x="41401" y="20408"/>
                  </a:lnTo>
                  <a:lnTo>
                    <a:pt x="41795" y="20789"/>
                  </a:lnTo>
                  <a:lnTo>
                    <a:pt x="41401" y="21183"/>
                  </a:lnTo>
                  <a:lnTo>
                    <a:pt x="41401" y="21564"/>
                  </a:lnTo>
                  <a:lnTo>
                    <a:pt x="41401" y="21755"/>
                  </a:lnTo>
                  <a:lnTo>
                    <a:pt x="41795" y="21755"/>
                  </a:lnTo>
                  <a:lnTo>
                    <a:pt x="41795" y="22136"/>
                  </a:lnTo>
                  <a:lnTo>
                    <a:pt x="42570" y="22529"/>
                  </a:lnTo>
                  <a:lnTo>
                    <a:pt x="42964" y="23291"/>
                  </a:lnTo>
                  <a:lnTo>
                    <a:pt x="43345" y="23291"/>
                  </a:lnTo>
                  <a:lnTo>
                    <a:pt x="43345" y="23685"/>
                  </a:lnTo>
                  <a:lnTo>
                    <a:pt x="43345" y="23291"/>
                  </a:lnTo>
                  <a:lnTo>
                    <a:pt x="43738" y="23685"/>
                  </a:lnTo>
                  <a:lnTo>
                    <a:pt x="43738" y="24066"/>
                  </a:lnTo>
                  <a:lnTo>
                    <a:pt x="44119" y="23685"/>
                  </a:lnTo>
                  <a:lnTo>
                    <a:pt x="44119" y="23291"/>
                  </a:lnTo>
                  <a:lnTo>
                    <a:pt x="44513" y="22910"/>
                  </a:lnTo>
                  <a:lnTo>
                    <a:pt x="44703" y="22529"/>
                  </a:lnTo>
                  <a:lnTo>
                    <a:pt x="45097" y="22136"/>
                  </a:lnTo>
                  <a:lnTo>
                    <a:pt x="45097" y="21755"/>
                  </a:lnTo>
                  <a:lnTo>
                    <a:pt x="45491" y="21755"/>
                  </a:lnTo>
                  <a:lnTo>
                    <a:pt x="45491" y="21564"/>
                  </a:lnTo>
                  <a:lnTo>
                    <a:pt x="46266" y="21564"/>
                  </a:lnTo>
                  <a:lnTo>
                    <a:pt x="46647" y="21755"/>
                  </a:lnTo>
                  <a:lnTo>
                    <a:pt x="46266" y="21755"/>
                  </a:lnTo>
                  <a:lnTo>
                    <a:pt x="46647" y="21755"/>
                  </a:lnTo>
                  <a:lnTo>
                    <a:pt x="46647" y="22136"/>
                  </a:lnTo>
                  <a:lnTo>
                    <a:pt x="47040" y="22136"/>
                  </a:lnTo>
                  <a:lnTo>
                    <a:pt x="46647" y="22136"/>
                  </a:lnTo>
                  <a:lnTo>
                    <a:pt x="46647" y="22529"/>
                  </a:lnTo>
                  <a:lnTo>
                    <a:pt x="47040" y="22529"/>
                  </a:lnTo>
                  <a:lnTo>
                    <a:pt x="47434" y="22529"/>
                  </a:lnTo>
                  <a:lnTo>
                    <a:pt x="47815" y="22529"/>
                  </a:lnTo>
                  <a:lnTo>
                    <a:pt x="47815" y="22136"/>
                  </a:lnTo>
                  <a:lnTo>
                    <a:pt x="48209" y="22529"/>
                  </a:lnTo>
                  <a:lnTo>
                    <a:pt x="48209" y="22910"/>
                  </a:lnTo>
                  <a:lnTo>
                    <a:pt x="48602" y="22529"/>
                  </a:lnTo>
                  <a:lnTo>
                    <a:pt x="48602" y="22910"/>
                  </a:lnTo>
                  <a:lnTo>
                    <a:pt x="48209" y="23291"/>
                  </a:lnTo>
                  <a:lnTo>
                    <a:pt x="47815" y="23291"/>
                  </a:lnTo>
                  <a:lnTo>
                    <a:pt x="48209" y="23685"/>
                  </a:lnTo>
                  <a:lnTo>
                    <a:pt x="47815" y="23685"/>
                  </a:lnTo>
                  <a:lnTo>
                    <a:pt x="48209" y="24066"/>
                  </a:lnTo>
                  <a:lnTo>
                    <a:pt x="48209" y="23685"/>
                  </a:lnTo>
                  <a:lnTo>
                    <a:pt x="48602" y="23685"/>
                  </a:lnTo>
                  <a:lnTo>
                    <a:pt x="48602" y="24066"/>
                  </a:lnTo>
                  <a:lnTo>
                    <a:pt x="48983" y="24066"/>
                  </a:lnTo>
                  <a:lnTo>
                    <a:pt x="48602" y="24066"/>
                  </a:lnTo>
                  <a:lnTo>
                    <a:pt x="48983" y="24447"/>
                  </a:lnTo>
                  <a:lnTo>
                    <a:pt x="48602" y="24841"/>
                  </a:lnTo>
                  <a:lnTo>
                    <a:pt x="48983" y="24841"/>
                  </a:lnTo>
                  <a:lnTo>
                    <a:pt x="49377" y="25222"/>
                  </a:lnTo>
                  <a:lnTo>
                    <a:pt x="49568" y="25603"/>
                  </a:lnTo>
                  <a:lnTo>
                    <a:pt x="49961" y="25603"/>
                  </a:lnTo>
                  <a:lnTo>
                    <a:pt x="49961" y="25996"/>
                  </a:lnTo>
                  <a:lnTo>
                    <a:pt x="49961" y="25603"/>
                  </a:lnTo>
                  <a:lnTo>
                    <a:pt x="50342" y="25603"/>
                  </a:lnTo>
                  <a:lnTo>
                    <a:pt x="50342" y="25996"/>
                  </a:lnTo>
                  <a:lnTo>
                    <a:pt x="50342" y="25603"/>
                  </a:lnTo>
                  <a:lnTo>
                    <a:pt x="50736" y="25603"/>
                  </a:lnTo>
                  <a:lnTo>
                    <a:pt x="50342" y="25996"/>
                  </a:lnTo>
                  <a:lnTo>
                    <a:pt x="50736" y="25996"/>
                  </a:lnTo>
                  <a:lnTo>
                    <a:pt x="50736" y="25603"/>
                  </a:lnTo>
                  <a:lnTo>
                    <a:pt x="50736" y="25996"/>
                  </a:lnTo>
                  <a:lnTo>
                    <a:pt x="50342" y="25996"/>
                  </a:lnTo>
                  <a:lnTo>
                    <a:pt x="50736" y="25603"/>
                  </a:lnTo>
                  <a:lnTo>
                    <a:pt x="51130" y="25222"/>
                  </a:lnTo>
                  <a:lnTo>
                    <a:pt x="51130" y="25603"/>
                  </a:lnTo>
                  <a:lnTo>
                    <a:pt x="51130" y="25222"/>
                  </a:lnTo>
                  <a:lnTo>
                    <a:pt x="51130" y="25603"/>
                  </a:lnTo>
                  <a:lnTo>
                    <a:pt x="51130" y="25222"/>
                  </a:lnTo>
                  <a:lnTo>
                    <a:pt x="51511" y="25222"/>
                  </a:lnTo>
                  <a:lnTo>
                    <a:pt x="51904" y="25222"/>
                  </a:lnTo>
                  <a:lnTo>
                    <a:pt x="52285" y="25603"/>
                  </a:lnTo>
                  <a:lnTo>
                    <a:pt x="52285" y="25996"/>
                  </a:lnTo>
                  <a:lnTo>
                    <a:pt x="52679" y="26377"/>
                  </a:lnTo>
                  <a:lnTo>
                    <a:pt x="52679" y="26568"/>
                  </a:lnTo>
                  <a:lnTo>
                    <a:pt x="52285" y="26949"/>
                  </a:lnTo>
                  <a:lnTo>
                    <a:pt x="52679" y="26949"/>
                  </a:lnTo>
                  <a:lnTo>
                    <a:pt x="52679" y="27343"/>
                  </a:lnTo>
                  <a:lnTo>
                    <a:pt x="52285" y="27724"/>
                  </a:lnTo>
                  <a:lnTo>
                    <a:pt x="52679" y="27724"/>
                  </a:lnTo>
                  <a:lnTo>
                    <a:pt x="53073" y="27724"/>
                  </a:lnTo>
                  <a:lnTo>
                    <a:pt x="53454" y="27343"/>
                  </a:lnTo>
                  <a:lnTo>
                    <a:pt x="53847" y="27343"/>
                  </a:lnTo>
                  <a:lnTo>
                    <a:pt x="53847" y="27724"/>
                  </a:lnTo>
                  <a:lnTo>
                    <a:pt x="53847" y="27343"/>
                  </a:lnTo>
                  <a:lnTo>
                    <a:pt x="54038" y="27343"/>
                  </a:lnTo>
                  <a:lnTo>
                    <a:pt x="54038" y="27724"/>
                  </a:lnTo>
                  <a:lnTo>
                    <a:pt x="53847" y="27724"/>
                  </a:lnTo>
                  <a:lnTo>
                    <a:pt x="54038" y="27724"/>
                  </a:lnTo>
                  <a:lnTo>
                    <a:pt x="54432" y="28105"/>
                  </a:lnTo>
                  <a:lnTo>
                    <a:pt x="54432" y="28498"/>
                  </a:lnTo>
                  <a:lnTo>
                    <a:pt x="54813" y="28498"/>
                  </a:lnTo>
                  <a:lnTo>
                    <a:pt x="55206" y="28879"/>
                  </a:lnTo>
                  <a:lnTo>
                    <a:pt x="55600" y="28105"/>
                  </a:lnTo>
                  <a:lnTo>
                    <a:pt x="55981" y="28105"/>
                  </a:lnTo>
                  <a:lnTo>
                    <a:pt x="56375" y="28105"/>
                  </a:lnTo>
                  <a:lnTo>
                    <a:pt x="56756" y="28105"/>
                  </a:lnTo>
                  <a:lnTo>
                    <a:pt x="56756" y="27724"/>
                  </a:lnTo>
                  <a:lnTo>
                    <a:pt x="57149" y="28105"/>
                  </a:lnTo>
                  <a:lnTo>
                    <a:pt x="57543" y="28105"/>
                  </a:lnTo>
                  <a:lnTo>
                    <a:pt x="57149" y="27724"/>
                  </a:lnTo>
                  <a:lnTo>
                    <a:pt x="57543" y="27724"/>
                  </a:lnTo>
                  <a:lnTo>
                    <a:pt x="57543" y="27343"/>
                  </a:lnTo>
                  <a:lnTo>
                    <a:pt x="58318" y="26568"/>
                  </a:lnTo>
                  <a:lnTo>
                    <a:pt x="58712" y="26568"/>
                  </a:lnTo>
                  <a:lnTo>
                    <a:pt x="58712" y="26949"/>
                  </a:lnTo>
                  <a:lnTo>
                    <a:pt x="58902" y="26949"/>
                  </a:lnTo>
                  <a:lnTo>
                    <a:pt x="59283" y="26949"/>
                  </a:lnTo>
                  <a:lnTo>
                    <a:pt x="59677" y="26949"/>
                  </a:lnTo>
                  <a:lnTo>
                    <a:pt x="60070" y="27343"/>
                  </a:lnTo>
                  <a:lnTo>
                    <a:pt x="60451" y="27343"/>
                  </a:lnTo>
                  <a:lnTo>
                    <a:pt x="60070" y="28105"/>
                  </a:lnTo>
                  <a:lnTo>
                    <a:pt x="59677" y="28498"/>
                  </a:lnTo>
                  <a:lnTo>
                    <a:pt x="60451" y="28879"/>
                  </a:lnTo>
                  <a:lnTo>
                    <a:pt x="62014" y="30416"/>
                  </a:lnTo>
                  <a:lnTo>
                    <a:pt x="62395" y="30810"/>
                  </a:lnTo>
                  <a:lnTo>
                    <a:pt x="63766" y="31381"/>
                  </a:lnTo>
                  <a:lnTo>
                    <a:pt x="64147" y="31775"/>
                  </a:lnTo>
                  <a:lnTo>
                    <a:pt x="64541" y="32156"/>
                  </a:lnTo>
                  <a:lnTo>
                    <a:pt x="66865" y="29260"/>
                  </a:lnTo>
                  <a:lnTo>
                    <a:pt x="67259" y="29260"/>
                  </a:lnTo>
                  <a:lnTo>
                    <a:pt x="67652" y="29654"/>
                  </a:lnTo>
                  <a:lnTo>
                    <a:pt x="68033" y="30035"/>
                  </a:lnTo>
                  <a:lnTo>
                    <a:pt x="68237" y="30416"/>
                  </a:lnTo>
                  <a:lnTo>
                    <a:pt x="69011" y="30810"/>
                  </a:lnTo>
                  <a:lnTo>
                    <a:pt x="68618" y="31775"/>
                  </a:lnTo>
                  <a:lnTo>
                    <a:pt x="68033" y="32537"/>
                  </a:lnTo>
                  <a:lnTo>
                    <a:pt x="70561" y="34467"/>
                  </a:lnTo>
                  <a:lnTo>
                    <a:pt x="70561" y="34074"/>
                  </a:lnTo>
                  <a:lnTo>
                    <a:pt x="70954" y="34074"/>
                  </a:lnTo>
                  <a:lnTo>
                    <a:pt x="71348" y="34074"/>
                  </a:lnTo>
                  <a:lnTo>
                    <a:pt x="71348" y="34467"/>
                  </a:lnTo>
                  <a:lnTo>
                    <a:pt x="71729" y="34467"/>
                  </a:lnTo>
                  <a:lnTo>
                    <a:pt x="71729" y="34074"/>
                  </a:lnTo>
                  <a:lnTo>
                    <a:pt x="72123" y="34074"/>
                  </a:lnTo>
                  <a:lnTo>
                    <a:pt x="72123" y="34467"/>
                  </a:lnTo>
                  <a:lnTo>
                    <a:pt x="71729" y="34467"/>
                  </a:lnTo>
                  <a:lnTo>
                    <a:pt x="71729" y="34848"/>
                  </a:lnTo>
                  <a:lnTo>
                    <a:pt x="72123" y="34848"/>
                  </a:lnTo>
                  <a:lnTo>
                    <a:pt x="72123" y="35229"/>
                  </a:lnTo>
                  <a:lnTo>
                    <a:pt x="72504" y="35229"/>
                  </a:lnTo>
                  <a:lnTo>
                    <a:pt x="72504" y="35623"/>
                  </a:lnTo>
                  <a:lnTo>
                    <a:pt x="72897" y="35623"/>
                  </a:lnTo>
                  <a:lnTo>
                    <a:pt x="72897" y="35814"/>
                  </a:lnTo>
                  <a:lnTo>
                    <a:pt x="72504" y="36576"/>
                  </a:lnTo>
                  <a:lnTo>
                    <a:pt x="72897" y="36969"/>
                  </a:lnTo>
                  <a:lnTo>
                    <a:pt x="72897" y="37350"/>
                  </a:lnTo>
                  <a:lnTo>
                    <a:pt x="73482" y="37731"/>
                  </a:lnTo>
                  <a:lnTo>
                    <a:pt x="73482" y="38125"/>
                  </a:lnTo>
                  <a:lnTo>
                    <a:pt x="73088" y="38125"/>
                  </a:lnTo>
                  <a:lnTo>
                    <a:pt x="72897" y="38887"/>
                  </a:lnTo>
                  <a:lnTo>
                    <a:pt x="72504" y="38887"/>
                  </a:lnTo>
                  <a:lnTo>
                    <a:pt x="72504" y="39281"/>
                  </a:lnTo>
                  <a:lnTo>
                    <a:pt x="72123" y="39281"/>
                  </a:lnTo>
                  <a:lnTo>
                    <a:pt x="72123" y="39662"/>
                  </a:lnTo>
                  <a:lnTo>
                    <a:pt x="71729" y="39662"/>
                  </a:lnTo>
                  <a:lnTo>
                    <a:pt x="71729" y="40043"/>
                  </a:lnTo>
                  <a:lnTo>
                    <a:pt x="71729" y="39662"/>
                  </a:lnTo>
                  <a:lnTo>
                    <a:pt x="72123" y="40043"/>
                  </a:lnTo>
                  <a:lnTo>
                    <a:pt x="71729" y="40043"/>
                  </a:lnTo>
                  <a:lnTo>
                    <a:pt x="72123" y="40436"/>
                  </a:lnTo>
                  <a:lnTo>
                    <a:pt x="71729" y="40436"/>
                  </a:lnTo>
                  <a:lnTo>
                    <a:pt x="72123" y="40436"/>
                  </a:lnTo>
                  <a:lnTo>
                    <a:pt x="71729" y="40436"/>
                  </a:lnTo>
                  <a:lnTo>
                    <a:pt x="71729" y="40627"/>
                  </a:lnTo>
                  <a:lnTo>
                    <a:pt x="71348" y="40627"/>
                  </a:lnTo>
                  <a:lnTo>
                    <a:pt x="71729" y="41008"/>
                  </a:lnTo>
                  <a:lnTo>
                    <a:pt x="71348" y="41008"/>
                  </a:lnTo>
                  <a:lnTo>
                    <a:pt x="71348" y="40627"/>
                  </a:lnTo>
                  <a:lnTo>
                    <a:pt x="71348" y="41008"/>
                  </a:lnTo>
                  <a:lnTo>
                    <a:pt x="70954" y="41008"/>
                  </a:lnTo>
                  <a:lnTo>
                    <a:pt x="70561" y="41008"/>
                  </a:lnTo>
                  <a:lnTo>
                    <a:pt x="70561" y="41402"/>
                  </a:lnTo>
                  <a:lnTo>
                    <a:pt x="70561" y="41783"/>
                  </a:lnTo>
                  <a:lnTo>
                    <a:pt x="70180" y="41783"/>
                  </a:lnTo>
                  <a:lnTo>
                    <a:pt x="70180" y="41402"/>
                  </a:lnTo>
                  <a:lnTo>
                    <a:pt x="69786" y="41783"/>
                  </a:lnTo>
                  <a:lnTo>
                    <a:pt x="70180" y="42164"/>
                  </a:lnTo>
                  <a:lnTo>
                    <a:pt x="69786" y="42164"/>
                  </a:lnTo>
                  <a:lnTo>
                    <a:pt x="69405" y="42164"/>
                  </a:lnTo>
                  <a:lnTo>
                    <a:pt x="69011" y="42164"/>
                  </a:lnTo>
                  <a:lnTo>
                    <a:pt x="69011" y="42557"/>
                  </a:lnTo>
                  <a:lnTo>
                    <a:pt x="69405" y="42557"/>
                  </a:lnTo>
                  <a:lnTo>
                    <a:pt x="69011" y="42938"/>
                  </a:lnTo>
                  <a:lnTo>
                    <a:pt x="69011" y="43319"/>
                  </a:lnTo>
                  <a:lnTo>
                    <a:pt x="68237" y="43713"/>
                  </a:lnTo>
                  <a:lnTo>
                    <a:pt x="68033" y="43319"/>
                  </a:lnTo>
                  <a:lnTo>
                    <a:pt x="67652" y="42938"/>
                  </a:lnTo>
                  <a:lnTo>
                    <a:pt x="67259" y="42938"/>
                  </a:lnTo>
                  <a:lnTo>
                    <a:pt x="66865" y="42938"/>
                  </a:lnTo>
                  <a:lnTo>
                    <a:pt x="66865" y="42557"/>
                  </a:lnTo>
                  <a:lnTo>
                    <a:pt x="66484" y="42557"/>
                  </a:lnTo>
                  <a:lnTo>
                    <a:pt x="66090" y="42557"/>
                  </a:lnTo>
                  <a:lnTo>
                    <a:pt x="66090" y="42164"/>
                  </a:lnTo>
                  <a:lnTo>
                    <a:pt x="65709" y="42557"/>
                  </a:lnTo>
                  <a:lnTo>
                    <a:pt x="66090" y="42938"/>
                  </a:lnTo>
                  <a:lnTo>
                    <a:pt x="65709" y="43319"/>
                  </a:lnTo>
                  <a:lnTo>
                    <a:pt x="65709" y="43713"/>
                  </a:lnTo>
                  <a:lnTo>
                    <a:pt x="65709" y="44094"/>
                  </a:lnTo>
                  <a:lnTo>
                    <a:pt x="65316" y="44094"/>
                  </a:lnTo>
                  <a:lnTo>
                    <a:pt x="65709" y="44094"/>
                  </a:lnTo>
                  <a:lnTo>
                    <a:pt x="65709" y="44475"/>
                  </a:lnTo>
                  <a:lnTo>
                    <a:pt x="66090" y="44475"/>
                  </a:lnTo>
                  <a:lnTo>
                    <a:pt x="66090" y="44869"/>
                  </a:lnTo>
                  <a:lnTo>
                    <a:pt x="66484" y="44869"/>
                  </a:lnTo>
                  <a:lnTo>
                    <a:pt x="66484" y="45250"/>
                  </a:lnTo>
                  <a:lnTo>
                    <a:pt x="66484" y="45440"/>
                  </a:lnTo>
                  <a:lnTo>
                    <a:pt x="66484" y="45250"/>
                  </a:lnTo>
                  <a:lnTo>
                    <a:pt x="66865" y="45250"/>
                  </a:lnTo>
                  <a:lnTo>
                    <a:pt x="66865" y="45440"/>
                  </a:lnTo>
                  <a:lnTo>
                    <a:pt x="67259" y="45440"/>
                  </a:lnTo>
                  <a:lnTo>
                    <a:pt x="67259" y="45821"/>
                  </a:lnTo>
                  <a:lnTo>
                    <a:pt x="67652" y="45821"/>
                  </a:lnTo>
                  <a:lnTo>
                    <a:pt x="68033" y="45821"/>
                  </a:lnTo>
                  <a:lnTo>
                    <a:pt x="68237" y="45440"/>
                  </a:lnTo>
                  <a:lnTo>
                    <a:pt x="69011" y="45821"/>
                  </a:lnTo>
                  <a:lnTo>
                    <a:pt x="68618" y="46215"/>
                  </a:lnTo>
                  <a:lnTo>
                    <a:pt x="68033" y="47358"/>
                  </a:lnTo>
                  <a:lnTo>
                    <a:pt x="67652" y="47752"/>
                  </a:lnTo>
                  <a:lnTo>
                    <a:pt x="67259" y="48133"/>
                  </a:lnTo>
                  <a:lnTo>
                    <a:pt x="66484" y="49669"/>
                  </a:lnTo>
                  <a:lnTo>
                    <a:pt x="66484" y="50063"/>
                  </a:lnTo>
                  <a:lnTo>
                    <a:pt x="67652" y="50253"/>
                  </a:lnTo>
                  <a:lnTo>
                    <a:pt x="67259" y="51028"/>
                  </a:lnTo>
                  <a:lnTo>
                    <a:pt x="66484" y="51790"/>
                  </a:lnTo>
                  <a:lnTo>
                    <a:pt x="64541" y="50634"/>
                  </a:lnTo>
                  <a:lnTo>
                    <a:pt x="64541" y="51028"/>
                  </a:lnTo>
                  <a:lnTo>
                    <a:pt x="63563" y="50253"/>
                  </a:lnTo>
                  <a:lnTo>
                    <a:pt x="62788" y="49669"/>
                  </a:lnTo>
                  <a:lnTo>
                    <a:pt x="61620" y="51028"/>
                  </a:lnTo>
                  <a:lnTo>
                    <a:pt x="62014" y="51028"/>
                  </a:lnTo>
                  <a:lnTo>
                    <a:pt x="61620" y="51790"/>
                  </a:lnTo>
                  <a:lnTo>
                    <a:pt x="60845" y="52946"/>
                  </a:lnTo>
                  <a:lnTo>
                    <a:pt x="59677" y="52184"/>
                  </a:lnTo>
                  <a:lnTo>
                    <a:pt x="59283" y="52565"/>
                  </a:lnTo>
                  <a:lnTo>
                    <a:pt x="58902" y="52184"/>
                  </a:lnTo>
                  <a:lnTo>
                    <a:pt x="57924" y="53721"/>
                  </a:lnTo>
                  <a:lnTo>
                    <a:pt x="54432" y="51409"/>
                  </a:lnTo>
                  <a:lnTo>
                    <a:pt x="54432" y="51790"/>
                  </a:lnTo>
                  <a:lnTo>
                    <a:pt x="53847" y="51028"/>
                  </a:lnTo>
                  <a:lnTo>
                    <a:pt x="53073" y="50634"/>
                  </a:lnTo>
                  <a:lnTo>
                    <a:pt x="52679" y="51409"/>
                  </a:lnTo>
                  <a:lnTo>
                    <a:pt x="52285" y="51409"/>
                  </a:lnTo>
                  <a:lnTo>
                    <a:pt x="51904" y="51028"/>
                  </a:lnTo>
                  <a:lnTo>
                    <a:pt x="51511" y="50634"/>
                  </a:lnTo>
                  <a:lnTo>
                    <a:pt x="50342" y="50063"/>
                  </a:lnTo>
                  <a:lnTo>
                    <a:pt x="49377" y="49288"/>
                  </a:lnTo>
                  <a:lnTo>
                    <a:pt x="48983" y="49669"/>
                  </a:lnTo>
                  <a:lnTo>
                    <a:pt x="48983" y="49288"/>
                  </a:lnTo>
                  <a:lnTo>
                    <a:pt x="48983" y="48907"/>
                  </a:lnTo>
                  <a:lnTo>
                    <a:pt x="48602" y="48907"/>
                  </a:lnTo>
                  <a:lnTo>
                    <a:pt x="48983" y="48907"/>
                  </a:lnTo>
                  <a:lnTo>
                    <a:pt x="48602" y="48514"/>
                  </a:lnTo>
                  <a:lnTo>
                    <a:pt x="48602" y="48133"/>
                  </a:lnTo>
                  <a:lnTo>
                    <a:pt x="48983" y="47752"/>
                  </a:lnTo>
                  <a:lnTo>
                    <a:pt x="48602" y="47752"/>
                  </a:lnTo>
                  <a:lnTo>
                    <a:pt x="48602" y="47358"/>
                  </a:lnTo>
                  <a:lnTo>
                    <a:pt x="48209" y="47358"/>
                  </a:lnTo>
                  <a:lnTo>
                    <a:pt x="47815" y="47358"/>
                  </a:lnTo>
                  <a:lnTo>
                    <a:pt x="47434" y="47358"/>
                  </a:lnTo>
                  <a:lnTo>
                    <a:pt x="47434" y="46977"/>
                  </a:lnTo>
                  <a:lnTo>
                    <a:pt x="47040" y="46977"/>
                  </a:lnTo>
                  <a:lnTo>
                    <a:pt x="47040" y="46596"/>
                  </a:lnTo>
                  <a:lnTo>
                    <a:pt x="47040" y="46215"/>
                  </a:lnTo>
                  <a:lnTo>
                    <a:pt x="46647" y="46215"/>
                  </a:lnTo>
                  <a:lnTo>
                    <a:pt x="46266" y="46215"/>
                  </a:lnTo>
                  <a:lnTo>
                    <a:pt x="45872" y="46215"/>
                  </a:lnTo>
                  <a:lnTo>
                    <a:pt x="45872" y="46596"/>
                  </a:lnTo>
                  <a:lnTo>
                    <a:pt x="45491" y="46596"/>
                  </a:lnTo>
                  <a:lnTo>
                    <a:pt x="45097" y="46596"/>
                  </a:lnTo>
                  <a:lnTo>
                    <a:pt x="45097" y="46215"/>
                  </a:lnTo>
                  <a:lnTo>
                    <a:pt x="45491" y="46215"/>
                  </a:lnTo>
                  <a:lnTo>
                    <a:pt x="45491" y="45821"/>
                  </a:lnTo>
                  <a:lnTo>
                    <a:pt x="45491" y="45440"/>
                  </a:lnTo>
                  <a:lnTo>
                    <a:pt x="45491" y="45250"/>
                  </a:lnTo>
                  <a:lnTo>
                    <a:pt x="45097" y="45250"/>
                  </a:lnTo>
                  <a:lnTo>
                    <a:pt x="45097" y="44869"/>
                  </a:lnTo>
                  <a:lnTo>
                    <a:pt x="44703" y="44869"/>
                  </a:lnTo>
                  <a:lnTo>
                    <a:pt x="44513" y="45250"/>
                  </a:lnTo>
                  <a:lnTo>
                    <a:pt x="44513" y="45440"/>
                  </a:lnTo>
                  <a:lnTo>
                    <a:pt x="44513" y="45821"/>
                  </a:lnTo>
                  <a:lnTo>
                    <a:pt x="44119" y="45440"/>
                  </a:lnTo>
                  <a:lnTo>
                    <a:pt x="44119" y="45250"/>
                  </a:lnTo>
                  <a:lnTo>
                    <a:pt x="43738" y="45250"/>
                  </a:lnTo>
                  <a:lnTo>
                    <a:pt x="43738" y="44869"/>
                  </a:lnTo>
                  <a:lnTo>
                    <a:pt x="43738" y="44475"/>
                  </a:lnTo>
                  <a:lnTo>
                    <a:pt x="43345" y="44475"/>
                  </a:lnTo>
                  <a:lnTo>
                    <a:pt x="42964" y="44475"/>
                  </a:lnTo>
                  <a:lnTo>
                    <a:pt x="42964" y="44869"/>
                  </a:lnTo>
                  <a:lnTo>
                    <a:pt x="42964" y="44475"/>
                  </a:lnTo>
                  <a:lnTo>
                    <a:pt x="42964" y="44869"/>
                  </a:lnTo>
                  <a:lnTo>
                    <a:pt x="42570" y="44869"/>
                  </a:lnTo>
                  <a:lnTo>
                    <a:pt x="42570" y="44475"/>
                  </a:lnTo>
                  <a:lnTo>
                    <a:pt x="42570" y="44869"/>
                  </a:lnTo>
                  <a:lnTo>
                    <a:pt x="42176" y="44869"/>
                  </a:lnTo>
                  <a:lnTo>
                    <a:pt x="42176" y="44475"/>
                  </a:lnTo>
                  <a:lnTo>
                    <a:pt x="41795" y="44475"/>
                  </a:lnTo>
                  <a:lnTo>
                    <a:pt x="42176" y="44475"/>
                  </a:lnTo>
                  <a:lnTo>
                    <a:pt x="41795" y="44475"/>
                  </a:lnTo>
                  <a:lnTo>
                    <a:pt x="41795" y="44869"/>
                  </a:lnTo>
                  <a:lnTo>
                    <a:pt x="41401" y="44869"/>
                  </a:lnTo>
                  <a:lnTo>
                    <a:pt x="41795" y="44475"/>
                  </a:lnTo>
                  <a:lnTo>
                    <a:pt x="41401" y="44475"/>
                  </a:lnTo>
                  <a:lnTo>
                    <a:pt x="41020" y="44475"/>
                  </a:lnTo>
                  <a:lnTo>
                    <a:pt x="41020" y="44094"/>
                  </a:lnTo>
                  <a:lnTo>
                    <a:pt x="41401" y="43713"/>
                  </a:lnTo>
                  <a:lnTo>
                    <a:pt x="41020" y="43713"/>
                  </a:lnTo>
                  <a:lnTo>
                    <a:pt x="41020" y="43319"/>
                  </a:lnTo>
                  <a:lnTo>
                    <a:pt x="41020" y="42938"/>
                  </a:lnTo>
                  <a:lnTo>
                    <a:pt x="41401" y="42938"/>
                  </a:lnTo>
                  <a:lnTo>
                    <a:pt x="41401" y="42557"/>
                  </a:lnTo>
                  <a:lnTo>
                    <a:pt x="41401" y="42164"/>
                  </a:lnTo>
                  <a:lnTo>
                    <a:pt x="41020" y="42164"/>
                  </a:lnTo>
                  <a:lnTo>
                    <a:pt x="41020" y="41783"/>
                  </a:lnTo>
                  <a:lnTo>
                    <a:pt x="40627" y="41783"/>
                  </a:lnTo>
                  <a:lnTo>
                    <a:pt x="40233" y="41783"/>
                  </a:lnTo>
                  <a:lnTo>
                    <a:pt x="39852" y="41402"/>
                  </a:lnTo>
                  <a:lnTo>
                    <a:pt x="39649" y="41783"/>
                  </a:lnTo>
                  <a:lnTo>
                    <a:pt x="39268" y="42164"/>
                  </a:lnTo>
                  <a:lnTo>
                    <a:pt x="39268" y="41783"/>
                  </a:lnTo>
                  <a:lnTo>
                    <a:pt x="39268" y="41402"/>
                  </a:lnTo>
                  <a:lnTo>
                    <a:pt x="39268" y="41008"/>
                  </a:lnTo>
                  <a:lnTo>
                    <a:pt x="39268" y="40627"/>
                  </a:lnTo>
                  <a:lnTo>
                    <a:pt x="39852" y="40043"/>
                  </a:lnTo>
                  <a:lnTo>
                    <a:pt x="39649" y="39662"/>
                  </a:lnTo>
                  <a:lnTo>
                    <a:pt x="39268" y="39662"/>
                  </a:lnTo>
                  <a:lnTo>
                    <a:pt x="39268" y="39281"/>
                  </a:lnTo>
                  <a:lnTo>
                    <a:pt x="38874" y="39281"/>
                  </a:lnTo>
                  <a:lnTo>
                    <a:pt x="38493" y="39662"/>
                  </a:lnTo>
                  <a:lnTo>
                    <a:pt x="38099" y="40436"/>
                  </a:lnTo>
                  <a:lnTo>
                    <a:pt x="37706" y="40627"/>
                  </a:lnTo>
                  <a:lnTo>
                    <a:pt x="37706" y="40436"/>
                  </a:lnTo>
                  <a:lnTo>
                    <a:pt x="37325" y="40436"/>
                  </a:lnTo>
                  <a:lnTo>
                    <a:pt x="37325" y="40627"/>
                  </a:lnTo>
                  <a:lnTo>
                    <a:pt x="37706" y="41008"/>
                  </a:lnTo>
                  <a:lnTo>
                    <a:pt x="37706" y="41402"/>
                  </a:lnTo>
                  <a:lnTo>
                    <a:pt x="37706" y="41008"/>
                  </a:lnTo>
                  <a:lnTo>
                    <a:pt x="38099" y="41402"/>
                  </a:lnTo>
                  <a:lnTo>
                    <a:pt x="37706" y="42164"/>
                  </a:lnTo>
                  <a:lnTo>
                    <a:pt x="37325" y="42557"/>
                  </a:lnTo>
                  <a:lnTo>
                    <a:pt x="36931" y="42557"/>
                  </a:lnTo>
                  <a:lnTo>
                    <a:pt x="36537" y="42938"/>
                  </a:lnTo>
                  <a:lnTo>
                    <a:pt x="36537" y="42557"/>
                  </a:lnTo>
                  <a:lnTo>
                    <a:pt x="36156" y="42557"/>
                  </a:lnTo>
                  <a:lnTo>
                    <a:pt x="36156" y="42938"/>
                  </a:lnTo>
                  <a:lnTo>
                    <a:pt x="35763" y="42557"/>
                  </a:lnTo>
                  <a:lnTo>
                    <a:pt x="35763" y="42164"/>
                  </a:lnTo>
                  <a:lnTo>
                    <a:pt x="35382" y="41783"/>
                  </a:lnTo>
                  <a:lnTo>
                    <a:pt x="35178" y="41783"/>
                  </a:lnTo>
                  <a:lnTo>
                    <a:pt x="35178" y="42164"/>
                  </a:lnTo>
                  <a:lnTo>
                    <a:pt x="35178" y="41783"/>
                  </a:lnTo>
                  <a:lnTo>
                    <a:pt x="34797" y="42164"/>
                  </a:lnTo>
                  <a:lnTo>
                    <a:pt x="34404" y="41783"/>
                  </a:lnTo>
                  <a:lnTo>
                    <a:pt x="34404" y="42164"/>
                  </a:lnTo>
                  <a:lnTo>
                    <a:pt x="34010" y="42164"/>
                  </a:lnTo>
                  <a:lnTo>
                    <a:pt x="34010" y="41783"/>
                  </a:lnTo>
                  <a:lnTo>
                    <a:pt x="33629" y="42164"/>
                  </a:lnTo>
                  <a:lnTo>
                    <a:pt x="33235" y="42164"/>
                  </a:lnTo>
                  <a:lnTo>
                    <a:pt x="32854" y="42164"/>
                  </a:lnTo>
                  <a:lnTo>
                    <a:pt x="32461" y="42557"/>
                  </a:lnTo>
                  <a:lnTo>
                    <a:pt x="32461" y="42164"/>
                  </a:lnTo>
                  <a:lnTo>
                    <a:pt x="32461" y="41783"/>
                  </a:lnTo>
                  <a:lnTo>
                    <a:pt x="32067" y="41783"/>
                  </a:lnTo>
                  <a:lnTo>
                    <a:pt x="31686" y="41783"/>
                  </a:lnTo>
                  <a:lnTo>
                    <a:pt x="31292" y="42164"/>
                  </a:lnTo>
                  <a:lnTo>
                    <a:pt x="30911" y="42557"/>
                  </a:lnTo>
                  <a:lnTo>
                    <a:pt x="31292" y="42557"/>
                  </a:lnTo>
                  <a:lnTo>
                    <a:pt x="31292" y="42938"/>
                  </a:lnTo>
                  <a:lnTo>
                    <a:pt x="30911" y="43319"/>
                  </a:lnTo>
                  <a:lnTo>
                    <a:pt x="30911" y="42938"/>
                  </a:lnTo>
                  <a:lnTo>
                    <a:pt x="30911" y="43319"/>
                  </a:lnTo>
                  <a:lnTo>
                    <a:pt x="30518" y="43713"/>
                  </a:lnTo>
                  <a:lnTo>
                    <a:pt x="30518" y="43319"/>
                  </a:lnTo>
                  <a:lnTo>
                    <a:pt x="30327" y="43713"/>
                  </a:lnTo>
                  <a:lnTo>
                    <a:pt x="30327" y="44094"/>
                  </a:lnTo>
                  <a:lnTo>
                    <a:pt x="30327" y="44475"/>
                  </a:lnTo>
                  <a:lnTo>
                    <a:pt x="30327" y="44869"/>
                  </a:lnTo>
                  <a:lnTo>
                    <a:pt x="29933" y="44475"/>
                  </a:lnTo>
                  <a:lnTo>
                    <a:pt x="29933" y="44869"/>
                  </a:lnTo>
                  <a:lnTo>
                    <a:pt x="29540" y="44869"/>
                  </a:lnTo>
                  <a:lnTo>
                    <a:pt x="29540" y="45250"/>
                  </a:lnTo>
                  <a:lnTo>
                    <a:pt x="29159" y="45250"/>
                  </a:lnTo>
                  <a:lnTo>
                    <a:pt x="28765" y="45250"/>
                  </a:lnTo>
                  <a:lnTo>
                    <a:pt x="28384" y="45250"/>
                  </a:lnTo>
                  <a:lnTo>
                    <a:pt x="28384" y="45440"/>
                  </a:lnTo>
                  <a:lnTo>
                    <a:pt x="28384" y="45250"/>
                  </a:lnTo>
                  <a:lnTo>
                    <a:pt x="27990" y="45250"/>
                  </a:lnTo>
                  <a:lnTo>
                    <a:pt x="27990" y="45440"/>
                  </a:lnTo>
                  <a:lnTo>
                    <a:pt x="27990" y="45250"/>
                  </a:lnTo>
                  <a:lnTo>
                    <a:pt x="27597" y="45250"/>
                  </a:lnTo>
                  <a:lnTo>
                    <a:pt x="27597" y="44869"/>
                  </a:lnTo>
                  <a:lnTo>
                    <a:pt x="27216" y="45250"/>
                  </a:lnTo>
                  <a:lnTo>
                    <a:pt x="27216" y="44869"/>
                  </a:lnTo>
                  <a:lnTo>
                    <a:pt x="26822" y="44869"/>
                  </a:lnTo>
                  <a:lnTo>
                    <a:pt x="26822" y="44475"/>
                  </a:lnTo>
                  <a:lnTo>
                    <a:pt x="26428" y="44475"/>
                  </a:lnTo>
                  <a:lnTo>
                    <a:pt x="26428" y="44094"/>
                  </a:lnTo>
                  <a:lnTo>
                    <a:pt x="26047" y="44094"/>
                  </a:lnTo>
                  <a:lnTo>
                    <a:pt x="26047" y="44475"/>
                  </a:lnTo>
                  <a:lnTo>
                    <a:pt x="26047" y="44094"/>
                  </a:lnTo>
                  <a:lnTo>
                    <a:pt x="25653" y="44094"/>
                  </a:lnTo>
                  <a:lnTo>
                    <a:pt x="25463" y="44094"/>
                  </a:lnTo>
                  <a:lnTo>
                    <a:pt x="25463" y="44475"/>
                  </a:lnTo>
                  <a:lnTo>
                    <a:pt x="25069" y="44475"/>
                  </a:lnTo>
                  <a:lnTo>
                    <a:pt x="25069" y="44094"/>
                  </a:lnTo>
                  <a:lnTo>
                    <a:pt x="25069" y="44475"/>
                  </a:lnTo>
                  <a:lnTo>
                    <a:pt x="25069" y="44094"/>
                  </a:lnTo>
                  <a:lnTo>
                    <a:pt x="24688" y="44094"/>
                  </a:lnTo>
                  <a:lnTo>
                    <a:pt x="24688" y="43713"/>
                  </a:lnTo>
                  <a:lnTo>
                    <a:pt x="24295" y="43713"/>
                  </a:lnTo>
                  <a:lnTo>
                    <a:pt x="23901" y="43319"/>
                  </a:lnTo>
                  <a:lnTo>
                    <a:pt x="23520" y="43319"/>
                  </a:lnTo>
                  <a:lnTo>
                    <a:pt x="23901" y="42938"/>
                  </a:lnTo>
                  <a:lnTo>
                    <a:pt x="23520" y="42557"/>
                  </a:lnTo>
                  <a:lnTo>
                    <a:pt x="23520" y="42164"/>
                  </a:lnTo>
                  <a:lnTo>
                    <a:pt x="23901" y="42164"/>
                  </a:lnTo>
                  <a:lnTo>
                    <a:pt x="23901" y="41783"/>
                  </a:lnTo>
                  <a:lnTo>
                    <a:pt x="23520" y="41783"/>
                  </a:lnTo>
                  <a:lnTo>
                    <a:pt x="23901" y="41402"/>
                  </a:lnTo>
                  <a:lnTo>
                    <a:pt x="23901" y="41008"/>
                  </a:lnTo>
                  <a:lnTo>
                    <a:pt x="23901" y="40627"/>
                  </a:lnTo>
                  <a:lnTo>
                    <a:pt x="24295" y="40627"/>
                  </a:lnTo>
                  <a:lnTo>
                    <a:pt x="23901" y="40627"/>
                  </a:lnTo>
                  <a:lnTo>
                    <a:pt x="23901" y="40436"/>
                  </a:lnTo>
                  <a:lnTo>
                    <a:pt x="23901" y="40627"/>
                  </a:lnTo>
                  <a:lnTo>
                    <a:pt x="23901" y="40436"/>
                  </a:lnTo>
                  <a:lnTo>
                    <a:pt x="23901" y="40043"/>
                  </a:lnTo>
                  <a:lnTo>
                    <a:pt x="23520" y="40043"/>
                  </a:lnTo>
                  <a:lnTo>
                    <a:pt x="23520" y="39662"/>
                  </a:lnTo>
                  <a:lnTo>
                    <a:pt x="23520" y="39281"/>
                  </a:lnTo>
                  <a:lnTo>
                    <a:pt x="23520" y="38887"/>
                  </a:lnTo>
                  <a:lnTo>
                    <a:pt x="23126" y="38887"/>
                  </a:lnTo>
                  <a:lnTo>
                    <a:pt x="23126" y="38506"/>
                  </a:lnTo>
                  <a:lnTo>
                    <a:pt x="23126" y="38125"/>
                  </a:lnTo>
                  <a:lnTo>
                    <a:pt x="23126" y="37731"/>
                  </a:lnTo>
                  <a:lnTo>
                    <a:pt x="23126" y="37350"/>
                  </a:lnTo>
                  <a:lnTo>
                    <a:pt x="23126" y="37731"/>
                  </a:lnTo>
                  <a:lnTo>
                    <a:pt x="22745" y="37731"/>
                  </a:lnTo>
                  <a:lnTo>
                    <a:pt x="22351" y="37350"/>
                  </a:lnTo>
                  <a:lnTo>
                    <a:pt x="22351" y="36969"/>
                  </a:lnTo>
                  <a:lnTo>
                    <a:pt x="21958" y="36969"/>
                  </a:lnTo>
                  <a:lnTo>
                    <a:pt x="21958" y="36576"/>
                  </a:lnTo>
                  <a:lnTo>
                    <a:pt x="21958" y="36195"/>
                  </a:lnTo>
                  <a:lnTo>
                    <a:pt x="21577" y="36195"/>
                  </a:lnTo>
                  <a:lnTo>
                    <a:pt x="21183" y="36195"/>
                  </a:lnTo>
                  <a:lnTo>
                    <a:pt x="21183" y="36576"/>
                  </a:lnTo>
                  <a:lnTo>
                    <a:pt x="21183" y="36195"/>
                  </a:lnTo>
                  <a:lnTo>
                    <a:pt x="21183" y="35814"/>
                  </a:lnTo>
                  <a:lnTo>
                    <a:pt x="20993" y="35814"/>
                  </a:lnTo>
                  <a:lnTo>
                    <a:pt x="21183" y="35814"/>
                  </a:lnTo>
                  <a:lnTo>
                    <a:pt x="20993" y="35814"/>
                  </a:lnTo>
                  <a:lnTo>
                    <a:pt x="20993" y="35623"/>
                  </a:lnTo>
                  <a:lnTo>
                    <a:pt x="20599" y="35623"/>
                  </a:lnTo>
                  <a:lnTo>
                    <a:pt x="20218" y="35229"/>
                  </a:lnTo>
                  <a:lnTo>
                    <a:pt x="20599" y="35229"/>
                  </a:lnTo>
                  <a:lnTo>
                    <a:pt x="20218" y="35229"/>
                  </a:lnTo>
                  <a:lnTo>
                    <a:pt x="19824" y="35229"/>
                  </a:lnTo>
                  <a:lnTo>
                    <a:pt x="19824" y="35623"/>
                  </a:lnTo>
                  <a:lnTo>
                    <a:pt x="19824" y="35814"/>
                  </a:lnTo>
                  <a:lnTo>
                    <a:pt x="19824" y="36195"/>
                  </a:lnTo>
                  <a:lnTo>
                    <a:pt x="19430" y="36195"/>
                  </a:lnTo>
                  <a:lnTo>
                    <a:pt x="19430" y="36576"/>
                  </a:lnTo>
                  <a:lnTo>
                    <a:pt x="19430" y="36195"/>
                  </a:lnTo>
                  <a:lnTo>
                    <a:pt x="19049" y="36195"/>
                  </a:lnTo>
                  <a:lnTo>
                    <a:pt x="19049" y="36576"/>
                  </a:lnTo>
                  <a:lnTo>
                    <a:pt x="19049" y="36195"/>
                  </a:lnTo>
                  <a:lnTo>
                    <a:pt x="19049" y="36576"/>
                  </a:lnTo>
                  <a:lnTo>
                    <a:pt x="19049" y="36195"/>
                  </a:lnTo>
                  <a:lnTo>
                    <a:pt x="19049" y="36576"/>
                  </a:lnTo>
                  <a:lnTo>
                    <a:pt x="18656" y="36576"/>
                  </a:lnTo>
                  <a:lnTo>
                    <a:pt x="18656" y="37350"/>
                  </a:lnTo>
                  <a:lnTo>
                    <a:pt x="18275" y="36969"/>
                  </a:lnTo>
                  <a:lnTo>
                    <a:pt x="18275" y="36576"/>
                  </a:lnTo>
                  <a:lnTo>
                    <a:pt x="17487" y="36576"/>
                  </a:lnTo>
                  <a:lnTo>
                    <a:pt x="17487" y="36195"/>
                  </a:lnTo>
                  <a:lnTo>
                    <a:pt x="17487" y="35814"/>
                  </a:lnTo>
                  <a:lnTo>
                    <a:pt x="17881" y="36195"/>
                  </a:lnTo>
                  <a:lnTo>
                    <a:pt x="17881" y="35814"/>
                  </a:lnTo>
                  <a:lnTo>
                    <a:pt x="17881" y="35623"/>
                  </a:lnTo>
                  <a:lnTo>
                    <a:pt x="17881" y="35814"/>
                  </a:lnTo>
                  <a:lnTo>
                    <a:pt x="17487" y="35814"/>
                  </a:lnTo>
                  <a:lnTo>
                    <a:pt x="17487" y="36195"/>
                  </a:lnTo>
                  <a:lnTo>
                    <a:pt x="17106" y="36576"/>
                  </a:lnTo>
                  <a:lnTo>
                    <a:pt x="17106" y="36195"/>
                  </a:lnTo>
                  <a:lnTo>
                    <a:pt x="17487" y="36195"/>
                  </a:lnTo>
                  <a:lnTo>
                    <a:pt x="17106" y="36195"/>
                  </a:lnTo>
                  <a:lnTo>
                    <a:pt x="17106" y="35814"/>
                  </a:lnTo>
                  <a:lnTo>
                    <a:pt x="17106" y="35623"/>
                  </a:lnTo>
                  <a:lnTo>
                    <a:pt x="16713" y="35623"/>
                  </a:lnTo>
                  <a:lnTo>
                    <a:pt x="16713" y="35814"/>
                  </a:lnTo>
                  <a:lnTo>
                    <a:pt x="16319" y="35814"/>
                  </a:lnTo>
                  <a:lnTo>
                    <a:pt x="16319" y="36195"/>
                  </a:lnTo>
                  <a:lnTo>
                    <a:pt x="16319" y="35814"/>
                  </a:lnTo>
                  <a:lnTo>
                    <a:pt x="16128" y="36195"/>
                  </a:lnTo>
                  <a:lnTo>
                    <a:pt x="14185" y="34467"/>
                  </a:lnTo>
                  <a:lnTo>
                    <a:pt x="13792" y="34467"/>
                  </a:lnTo>
                  <a:lnTo>
                    <a:pt x="13411" y="34467"/>
                  </a:lnTo>
                  <a:lnTo>
                    <a:pt x="13411" y="34848"/>
                  </a:lnTo>
                  <a:lnTo>
                    <a:pt x="13792" y="34848"/>
                  </a:lnTo>
                  <a:lnTo>
                    <a:pt x="13411" y="34848"/>
                  </a:lnTo>
                  <a:lnTo>
                    <a:pt x="13017" y="34848"/>
                  </a:lnTo>
                  <a:lnTo>
                    <a:pt x="12636" y="35229"/>
                  </a:lnTo>
                  <a:lnTo>
                    <a:pt x="12242" y="35229"/>
                  </a:lnTo>
                  <a:lnTo>
                    <a:pt x="12242" y="34848"/>
                  </a:lnTo>
                  <a:lnTo>
                    <a:pt x="11849" y="34848"/>
                  </a:lnTo>
                  <a:lnTo>
                    <a:pt x="11849" y="34467"/>
                  </a:lnTo>
                  <a:lnTo>
                    <a:pt x="11468" y="34467"/>
                  </a:lnTo>
                  <a:lnTo>
                    <a:pt x="11264" y="34848"/>
                  </a:lnTo>
                  <a:lnTo>
                    <a:pt x="11264" y="35229"/>
                  </a:lnTo>
                  <a:lnTo>
                    <a:pt x="11264" y="35623"/>
                  </a:lnTo>
                  <a:lnTo>
                    <a:pt x="11264" y="35814"/>
                  </a:lnTo>
                  <a:lnTo>
                    <a:pt x="10883" y="35814"/>
                  </a:lnTo>
                  <a:lnTo>
                    <a:pt x="10490" y="35814"/>
                  </a:lnTo>
                  <a:lnTo>
                    <a:pt x="10109" y="35814"/>
                  </a:lnTo>
                  <a:lnTo>
                    <a:pt x="10109" y="35229"/>
                  </a:lnTo>
                  <a:lnTo>
                    <a:pt x="10109" y="34848"/>
                  </a:lnTo>
                  <a:lnTo>
                    <a:pt x="10109" y="34467"/>
                  </a:lnTo>
                  <a:lnTo>
                    <a:pt x="9715" y="34074"/>
                  </a:lnTo>
                  <a:lnTo>
                    <a:pt x="9715" y="33693"/>
                  </a:lnTo>
                  <a:lnTo>
                    <a:pt x="10109" y="33312"/>
                  </a:lnTo>
                  <a:lnTo>
                    <a:pt x="10109" y="32931"/>
                  </a:lnTo>
                  <a:lnTo>
                    <a:pt x="9715" y="32931"/>
                  </a:lnTo>
                  <a:lnTo>
                    <a:pt x="9715" y="32537"/>
                  </a:lnTo>
                  <a:lnTo>
                    <a:pt x="10109" y="32156"/>
                  </a:lnTo>
                  <a:lnTo>
                    <a:pt x="10109" y="31775"/>
                  </a:lnTo>
                  <a:lnTo>
                    <a:pt x="10109" y="31000"/>
                  </a:lnTo>
                  <a:lnTo>
                    <a:pt x="10490" y="30810"/>
                  </a:lnTo>
                  <a:lnTo>
                    <a:pt x="10490" y="30416"/>
                  </a:lnTo>
                  <a:lnTo>
                    <a:pt x="10109" y="30416"/>
                  </a:lnTo>
                  <a:lnTo>
                    <a:pt x="10109" y="30035"/>
                  </a:lnTo>
                  <a:lnTo>
                    <a:pt x="10490" y="30035"/>
                  </a:lnTo>
                  <a:lnTo>
                    <a:pt x="10109" y="30035"/>
                  </a:lnTo>
                  <a:lnTo>
                    <a:pt x="10109" y="29654"/>
                  </a:lnTo>
                  <a:lnTo>
                    <a:pt x="10109" y="30035"/>
                  </a:lnTo>
                  <a:lnTo>
                    <a:pt x="9715" y="30035"/>
                  </a:lnTo>
                  <a:lnTo>
                    <a:pt x="9321" y="29654"/>
                  </a:lnTo>
                  <a:lnTo>
                    <a:pt x="8940" y="29654"/>
                  </a:lnTo>
                  <a:lnTo>
                    <a:pt x="9321" y="29654"/>
                  </a:lnTo>
                  <a:lnTo>
                    <a:pt x="8940" y="29260"/>
                  </a:lnTo>
                  <a:lnTo>
                    <a:pt x="8547" y="29654"/>
                  </a:lnTo>
                  <a:lnTo>
                    <a:pt x="8153" y="29260"/>
                  </a:lnTo>
                  <a:lnTo>
                    <a:pt x="8153" y="29654"/>
                  </a:lnTo>
                  <a:lnTo>
                    <a:pt x="7772" y="29654"/>
                  </a:lnTo>
                  <a:lnTo>
                    <a:pt x="8153" y="30035"/>
                  </a:lnTo>
                  <a:lnTo>
                    <a:pt x="8153" y="30416"/>
                  </a:lnTo>
                  <a:lnTo>
                    <a:pt x="7772" y="30416"/>
                  </a:lnTo>
                  <a:lnTo>
                    <a:pt x="7378" y="30416"/>
                  </a:lnTo>
                  <a:lnTo>
                    <a:pt x="6997" y="30035"/>
                  </a:lnTo>
                  <a:lnTo>
                    <a:pt x="6997" y="30416"/>
                  </a:lnTo>
                  <a:lnTo>
                    <a:pt x="6997" y="30035"/>
                  </a:lnTo>
                  <a:lnTo>
                    <a:pt x="6603" y="30416"/>
                  </a:lnTo>
                  <a:lnTo>
                    <a:pt x="6413" y="30416"/>
                  </a:lnTo>
                  <a:lnTo>
                    <a:pt x="6413" y="30810"/>
                  </a:lnTo>
                  <a:lnTo>
                    <a:pt x="6019" y="30810"/>
                  </a:lnTo>
                  <a:lnTo>
                    <a:pt x="6413" y="31000"/>
                  </a:lnTo>
                  <a:lnTo>
                    <a:pt x="6019" y="31000"/>
                  </a:lnTo>
                  <a:lnTo>
                    <a:pt x="6019" y="30810"/>
                  </a:lnTo>
                  <a:lnTo>
                    <a:pt x="6019" y="31000"/>
                  </a:lnTo>
                  <a:lnTo>
                    <a:pt x="5626" y="30810"/>
                  </a:lnTo>
                  <a:lnTo>
                    <a:pt x="5245" y="30810"/>
                  </a:lnTo>
                  <a:lnTo>
                    <a:pt x="5245" y="31000"/>
                  </a:lnTo>
                  <a:lnTo>
                    <a:pt x="5245" y="31381"/>
                  </a:lnTo>
                  <a:lnTo>
                    <a:pt x="4851" y="31381"/>
                  </a:lnTo>
                  <a:lnTo>
                    <a:pt x="4470" y="31381"/>
                  </a:lnTo>
                  <a:lnTo>
                    <a:pt x="4851" y="31381"/>
                  </a:lnTo>
                  <a:lnTo>
                    <a:pt x="4470" y="31381"/>
                  </a:lnTo>
                  <a:lnTo>
                    <a:pt x="4076" y="31000"/>
                  </a:lnTo>
                  <a:lnTo>
                    <a:pt x="4076" y="31381"/>
                  </a:lnTo>
                  <a:lnTo>
                    <a:pt x="3682" y="31381"/>
                  </a:lnTo>
                  <a:lnTo>
                    <a:pt x="3682" y="31000"/>
                  </a:lnTo>
                  <a:lnTo>
                    <a:pt x="3682" y="30810"/>
                  </a:lnTo>
                  <a:lnTo>
                    <a:pt x="3301" y="30810"/>
                  </a:lnTo>
                  <a:lnTo>
                    <a:pt x="2908" y="30810"/>
                  </a:lnTo>
                  <a:lnTo>
                    <a:pt x="2908" y="30416"/>
                  </a:lnTo>
                  <a:lnTo>
                    <a:pt x="3301" y="30416"/>
                  </a:lnTo>
                  <a:lnTo>
                    <a:pt x="2908" y="30416"/>
                  </a:lnTo>
                  <a:lnTo>
                    <a:pt x="3301" y="30035"/>
                  </a:lnTo>
                  <a:lnTo>
                    <a:pt x="3301" y="30416"/>
                  </a:lnTo>
                  <a:lnTo>
                    <a:pt x="3682" y="30035"/>
                  </a:lnTo>
                  <a:lnTo>
                    <a:pt x="4076" y="29654"/>
                  </a:lnTo>
                  <a:lnTo>
                    <a:pt x="3682" y="29654"/>
                  </a:lnTo>
                  <a:lnTo>
                    <a:pt x="4076" y="29654"/>
                  </a:lnTo>
                  <a:lnTo>
                    <a:pt x="3682" y="29260"/>
                  </a:lnTo>
                  <a:lnTo>
                    <a:pt x="3682" y="28879"/>
                  </a:lnTo>
                  <a:lnTo>
                    <a:pt x="4076" y="28879"/>
                  </a:lnTo>
                  <a:lnTo>
                    <a:pt x="4076" y="28498"/>
                  </a:lnTo>
                  <a:lnTo>
                    <a:pt x="4076" y="28105"/>
                  </a:lnTo>
                  <a:lnTo>
                    <a:pt x="4076" y="27724"/>
                  </a:lnTo>
                  <a:lnTo>
                    <a:pt x="4076" y="28105"/>
                  </a:lnTo>
                  <a:lnTo>
                    <a:pt x="4076" y="27724"/>
                  </a:lnTo>
                  <a:lnTo>
                    <a:pt x="3682" y="27724"/>
                  </a:lnTo>
                  <a:lnTo>
                    <a:pt x="3682" y="27343"/>
                  </a:lnTo>
                  <a:lnTo>
                    <a:pt x="3301" y="27343"/>
                  </a:lnTo>
                  <a:lnTo>
                    <a:pt x="3682" y="27343"/>
                  </a:lnTo>
                  <a:lnTo>
                    <a:pt x="3682" y="26949"/>
                  </a:lnTo>
                  <a:lnTo>
                    <a:pt x="3301" y="26949"/>
                  </a:lnTo>
                  <a:lnTo>
                    <a:pt x="3301" y="26568"/>
                  </a:lnTo>
                  <a:lnTo>
                    <a:pt x="2908" y="26568"/>
                  </a:lnTo>
                  <a:lnTo>
                    <a:pt x="2908" y="26377"/>
                  </a:lnTo>
                  <a:lnTo>
                    <a:pt x="3301" y="25996"/>
                  </a:lnTo>
                  <a:lnTo>
                    <a:pt x="3301" y="26377"/>
                  </a:lnTo>
                  <a:lnTo>
                    <a:pt x="3682" y="26377"/>
                  </a:lnTo>
                  <a:lnTo>
                    <a:pt x="3301" y="26377"/>
                  </a:lnTo>
                  <a:lnTo>
                    <a:pt x="3301" y="25996"/>
                  </a:lnTo>
                  <a:lnTo>
                    <a:pt x="3301" y="25603"/>
                  </a:lnTo>
                  <a:lnTo>
                    <a:pt x="3301" y="25222"/>
                  </a:lnTo>
                  <a:lnTo>
                    <a:pt x="2908" y="25603"/>
                  </a:lnTo>
                  <a:lnTo>
                    <a:pt x="3301" y="25603"/>
                  </a:lnTo>
                  <a:lnTo>
                    <a:pt x="2908" y="25996"/>
                  </a:lnTo>
                  <a:lnTo>
                    <a:pt x="2527" y="25603"/>
                  </a:lnTo>
                  <a:lnTo>
                    <a:pt x="2133" y="25603"/>
                  </a:lnTo>
                  <a:lnTo>
                    <a:pt x="2527" y="25222"/>
                  </a:lnTo>
                  <a:lnTo>
                    <a:pt x="2133" y="25222"/>
                  </a:lnTo>
                  <a:lnTo>
                    <a:pt x="2527" y="24841"/>
                  </a:lnTo>
                  <a:lnTo>
                    <a:pt x="2133" y="24841"/>
                  </a:lnTo>
                  <a:lnTo>
                    <a:pt x="2133" y="24447"/>
                  </a:lnTo>
                  <a:lnTo>
                    <a:pt x="1943" y="24447"/>
                  </a:lnTo>
                  <a:lnTo>
                    <a:pt x="1549" y="24447"/>
                  </a:lnTo>
                  <a:lnTo>
                    <a:pt x="1549" y="24066"/>
                  </a:lnTo>
                  <a:lnTo>
                    <a:pt x="1549" y="24447"/>
                  </a:lnTo>
                  <a:lnTo>
                    <a:pt x="1155" y="24447"/>
                  </a:lnTo>
                  <a:lnTo>
                    <a:pt x="774" y="24447"/>
                  </a:lnTo>
                  <a:lnTo>
                    <a:pt x="774" y="24841"/>
                  </a:lnTo>
                  <a:lnTo>
                    <a:pt x="380" y="24841"/>
                  </a:lnTo>
                  <a:lnTo>
                    <a:pt x="774" y="24447"/>
                  </a:lnTo>
                  <a:lnTo>
                    <a:pt x="380" y="24447"/>
                  </a:lnTo>
                  <a:lnTo>
                    <a:pt x="774" y="24447"/>
                  </a:lnTo>
                  <a:lnTo>
                    <a:pt x="380" y="24447"/>
                  </a:lnTo>
                  <a:lnTo>
                    <a:pt x="774" y="24066"/>
                  </a:lnTo>
                  <a:lnTo>
                    <a:pt x="380" y="24066"/>
                  </a:lnTo>
                  <a:lnTo>
                    <a:pt x="774" y="24066"/>
                  </a:lnTo>
                  <a:lnTo>
                    <a:pt x="774" y="23685"/>
                  </a:lnTo>
                  <a:lnTo>
                    <a:pt x="774" y="24066"/>
                  </a:lnTo>
                  <a:lnTo>
                    <a:pt x="774" y="23685"/>
                  </a:lnTo>
                  <a:lnTo>
                    <a:pt x="380" y="24066"/>
                  </a:lnTo>
                  <a:lnTo>
                    <a:pt x="380" y="23685"/>
                  </a:lnTo>
                  <a:lnTo>
                    <a:pt x="380" y="23291"/>
                  </a:lnTo>
                  <a:lnTo>
                    <a:pt x="774" y="23291"/>
                  </a:lnTo>
                  <a:lnTo>
                    <a:pt x="774" y="22910"/>
                  </a:lnTo>
                  <a:lnTo>
                    <a:pt x="1155" y="22910"/>
                  </a:lnTo>
                  <a:lnTo>
                    <a:pt x="1549" y="22910"/>
                  </a:lnTo>
                  <a:lnTo>
                    <a:pt x="1155" y="22910"/>
                  </a:lnTo>
                  <a:lnTo>
                    <a:pt x="1155" y="22529"/>
                  </a:lnTo>
                  <a:lnTo>
                    <a:pt x="1549" y="22529"/>
                  </a:lnTo>
                  <a:lnTo>
                    <a:pt x="1155" y="22529"/>
                  </a:lnTo>
                  <a:lnTo>
                    <a:pt x="1155" y="22136"/>
                  </a:lnTo>
                  <a:lnTo>
                    <a:pt x="1155" y="22529"/>
                  </a:lnTo>
                  <a:lnTo>
                    <a:pt x="774" y="22529"/>
                  </a:lnTo>
                  <a:lnTo>
                    <a:pt x="380" y="22136"/>
                  </a:lnTo>
                  <a:lnTo>
                    <a:pt x="774" y="22136"/>
                  </a:lnTo>
                  <a:lnTo>
                    <a:pt x="774" y="21755"/>
                  </a:lnTo>
                  <a:lnTo>
                    <a:pt x="380" y="21755"/>
                  </a:lnTo>
                  <a:lnTo>
                    <a:pt x="380" y="21564"/>
                  </a:lnTo>
                  <a:lnTo>
                    <a:pt x="380" y="21183"/>
                  </a:lnTo>
                  <a:lnTo>
                    <a:pt x="0" y="21183"/>
                  </a:lnTo>
                  <a:lnTo>
                    <a:pt x="0" y="20789"/>
                  </a:lnTo>
                  <a:lnTo>
                    <a:pt x="380" y="20789"/>
                  </a:lnTo>
                  <a:lnTo>
                    <a:pt x="774" y="20789"/>
                  </a:lnTo>
                  <a:lnTo>
                    <a:pt x="774" y="20408"/>
                  </a:lnTo>
                  <a:lnTo>
                    <a:pt x="380" y="20027"/>
                  </a:lnTo>
                  <a:lnTo>
                    <a:pt x="0" y="19634"/>
                  </a:lnTo>
                  <a:lnTo>
                    <a:pt x="380" y="19634"/>
                  </a:lnTo>
                  <a:lnTo>
                    <a:pt x="774" y="19253"/>
                  </a:lnTo>
                  <a:lnTo>
                    <a:pt x="1155" y="19253"/>
                  </a:lnTo>
                  <a:lnTo>
                    <a:pt x="1155" y="19634"/>
                  </a:lnTo>
                  <a:lnTo>
                    <a:pt x="1155" y="19253"/>
                  </a:lnTo>
                  <a:lnTo>
                    <a:pt x="1549" y="18872"/>
                  </a:lnTo>
                  <a:lnTo>
                    <a:pt x="1943" y="18872"/>
                  </a:lnTo>
                  <a:lnTo>
                    <a:pt x="1943" y="18478"/>
                  </a:lnTo>
                  <a:lnTo>
                    <a:pt x="1943" y="18872"/>
                  </a:lnTo>
                  <a:lnTo>
                    <a:pt x="2133" y="18872"/>
                  </a:lnTo>
                  <a:lnTo>
                    <a:pt x="2527" y="18872"/>
                  </a:lnTo>
                  <a:lnTo>
                    <a:pt x="2908" y="18872"/>
                  </a:lnTo>
                  <a:lnTo>
                    <a:pt x="3301" y="18872"/>
                  </a:lnTo>
                  <a:lnTo>
                    <a:pt x="3301" y="19253"/>
                  </a:lnTo>
                  <a:lnTo>
                    <a:pt x="3682" y="19253"/>
                  </a:lnTo>
                  <a:lnTo>
                    <a:pt x="4076" y="18872"/>
                  </a:lnTo>
                  <a:lnTo>
                    <a:pt x="4470" y="19253"/>
                  </a:lnTo>
                  <a:lnTo>
                    <a:pt x="4851" y="19253"/>
                  </a:lnTo>
                  <a:lnTo>
                    <a:pt x="5245" y="19253"/>
                  </a:lnTo>
                  <a:lnTo>
                    <a:pt x="4851" y="19253"/>
                  </a:lnTo>
                  <a:lnTo>
                    <a:pt x="4851" y="18872"/>
                  </a:lnTo>
                  <a:lnTo>
                    <a:pt x="4851" y="18478"/>
                  </a:lnTo>
                  <a:lnTo>
                    <a:pt x="5245" y="18478"/>
                  </a:lnTo>
                  <a:lnTo>
                    <a:pt x="5626" y="18478"/>
                  </a:lnTo>
                  <a:lnTo>
                    <a:pt x="6019" y="18478"/>
                  </a:lnTo>
                  <a:lnTo>
                    <a:pt x="6413" y="18478"/>
                  </a:lnTo>
                  <a:lnTo>
                    <a:pt x="6019" y="18478"/>
                  </a:lnTo>
                  <a:lnTo>
                    <a:pt x="6413" y="18478"/>
                  </a:lnTo>
                  <a:lnTo>
                    <a:pt x="6413" y="18097"/>
                  </a:lnTo>
                  <a:lnTo>
                    <a:pt x="6019" y="18478"/>
                  </a:lnTo>
                  <a:lnTo>
                    <a:pt x="6019" y="18097"/>
                  </a:lnTo>
                  <a:lnTo>
                    <a:pt x="6413" y="18097"/>
                  </a:lnTo>
                  <a:lnTo>
                    <a:pt x="6413" y="17322"/>
                  </a:lnTo>
                  <a:lnTo>
                    <a:pt x="6019" y="17322"/>
                  </a:lnTo>
                  <a:lnTo>
                    <a:pt x="6019" y="16941"/>
                  </a:lnTo>
                  <a:lnTo>
                    <a:pt x="6413" y="16941"/>
                  </a:lnTo>
                  <a:lnTo>
                    <a:pt x="6997" y="17716"/>
                  </a:lnTo>
                  <a:lnTo>
                    <a:pt x="6997" y="17322"/>
                  </a:lnTo>
                  <a:lnTo>
                    <a:pt x="6997" y="16941"/>
                  </a:lnTo>
                  <a:lnTo>
                    <a:pt x="6997" y="17322"/>
                  </a:lnTo>
                  <a:lnTo>
                    <a:pt x="7378" y="17322"/>
                  </a:lnTo>
                  <a:lnTo>
                    <a:pt x="7378" y="16941"/>
                  </a:lnTo>
                  <a:lnTo>
                    <a:pt x="7772" y="16751"/>
                  </a:lnTo>
                  <a:lnTo>
                    <a:pt x="8153" y="16370"/>
                  </a:lnTo>
                  <a:lnTo>
                    <a:pt x="8547" y="16941"/>
                  </a:lnTo>
                  <a:lnTo>
                    <a:pt x="8940" y="16370"/>
                  </a:lnTo>
                  <a:lnTo>
                    <a:pt x="8940" y="15976"/>
                  </a:lnTo>
                  <a:lnTo>
                    <a:pt x="9321" y="15976"/>
                  </a:lnTo>
                  <a:lnTo>
                    <a:pt x="8940" y="15976"/>
                  </a:lnTo>
                  <a:lnTo>
                    <a:pt x="8940" y="15595"/>
                  </a:lnTo>
                  <a:lnTo>
                    <a:pt x="8547" y="15595"/>
                  </a:lnTo>
                  <a:lnTo>
                    <a:pt x="8153" y="15214"/>
                  </a:lnTo>
                  <a:lnTo>
                    <a:pt x="8153" y="14820"/>
                  </a:lnTo>
                  <a:lnTo>
                    <a:pt x="9321" y="13284"/>
                  </a:lnTo>
                  <a:lnTo>
                    <a:pt x="9715" y="12903"/>
                  </a:lnTo>
                  <a:lnTo>
                    <a:pt x="10109" y="12903"/>
                  </a:lnTo>
                  <a:lnTo>
                    <a:pt x="10109" y="13284"/>
                  </a:lnTo>
                  <a:lnTo>
                    <a:pt x="10490" y="12509"/>
                  </a:lnTo>
                  <a:lnTo>
                    <a:pt x="10109" y="12128"/>
                  </a:lnTo>
                  <a:lnTo>
                    <a:pt x="9715" y="12128"/>
                  </a:lnTo>
                  <a:lnTo>
                    <a:pt x="9715" y="11938"/>
                  </a:lnTo>
                  <a:lnTo>
                    <a:pt x="9715" y="11557"/>
                  </a:lnTo>
                  <a:lnTo>
                    <a:pt x="9321" y="11557"/>
                  </a:lnTo>
                  <a:lnTo>
                    <a:pt x="8940" y="11163"/>
                  </a:lnTo>
                  <a:lnTo>
                    <a:pt x="9321" y="11163"/>
                  </a:lnTo>
                  <a:lnTo>
                    <a:pt x="9321" y="10782"/>
                  </a:lnTo>
                  <a:lnTo>
                    <a:pt x="9715" y="10782"/>
                  </a:lnTo>
                  <a:lnTo>
                    <a:pt x="10109" y="10782"/>
                  </a:lnTo>
                  <a:lnTo>
                    <a:pt x="10109" y="10401"/>
                  </a:lnTo>
                  <a:lnTo>
                    <a:pt x="10109" y="10007"/>
                  </a:lnTo>
                  <a:lnTo>
                    <a:pt x="10490" y="9626"/>
                  </a:lnTo>
                  <a:lnTo>
                    <a:pt x="10883" y="9626"/>
                  </a:lnTo>
                  <a:lnTo>
                    <a:pt x="10883" y="9245"/>
                  </a:lnTo>
                  <a:lnTo>
                    <a:pt x="10883" y="8851"/>
                  </a:lnTo>
                  <a:lnTo>
                    <a:pt x="11264" y="8851"/>
                  </a:lnTo>
                  <a:lnTo>
                    <a:pt x="11264" y="8470"/>
                  </a:lnTo>
                  <a:lnTo>
                    <a:pt x="11468" y="8470"/>
                  </a:lnTo>
                  <a:lnTo>
                    <a:pt x="11849" y="8470"/>
                  </a:lnTo>
                  <a:lnTo>
                    <a:pt x="11849" y="8089"/>
                  </a:lnTo>
                  <a:lnTo>
                    <a:pt x="12242" y="8089"/>
                  </a:lnTo>
                  <a:lnTo>
                    <a:pt x="12242" y="7696"/>
                  </a:lnTo>
                  <a:lnTo>
                    <a:pt x="12636" y="7696"/>
                  </a:lnTo>
                  <a:lnTo>
                    <a:pt x="14185" y="5588"/>
                  </a:lnTo>
                  <a:lnTo>
                    <a:pt x="14185" y="5194"/>
                  </a:lnTo>
                  <a:lnTo>
                    <a:pt x="14579" y="5194"/>
                  </a:lnTo>
                  <a:lnTo>
                    <a:pt x="14579" y="4813"/>
                  </a:lnTo>
                  <a:lnTo>
                    <a:pt x="14579" y="4432"/>
                  </a:lnTo>
                  <a:lnTo>
                    <a:pt x="14579" y="4038"/>
                  </a:lnTo>
                  <a:lnTo>
                    <a:pt x="14960" y="4038"/>
                  </a:lnTo>
                  <a:lnTo>
                    <a:pt x="14960" y="3657"/>
                  </a:lnTo>
                  <a:lnTo>
                    <a:pt x="14960" y="3276"/>
                  </a:lnTo>
                  <a:lnTo>
                    <a:pt x="15354" y="3276"/>
                  </a:lnTo>
                  <a:lnTo>
                    <a:pt x="15354" y="2882"/>
                  </a:lnTo>
                  <a:lnTo>
                    <a:pt x="15747" y="2882"/>
                  </a:lnTo>
                  <a:lnTo>
                    <a:pt x="16128" y="2882"/>
                  </a:lnTo>
                  <a:lnTo>
                    <a:pt x="16319" y="2882"/>
                  </a:lnTo>
                  <a:lnTo>
                    <a:pt x="16319" y="3276"/>
                  </a:lnTo>
                  <a:lnTo>
                    <a:pt x="16713" y="3276"/>
                  </a:lnTo>
                  <a:lnTo>
                    <a:pt x="17106" y="3276"/>
                  </a:lnTo>
                  <a:lnTo>
                    <a:pt x="17487" y="3276"/>
                  </a:lnTo>
                  <a:lnTo>
                    <a:pt x="17487" y="2882"/>
                  </a:lnTo>
                  <a:lnTo>
                    <a:pt x="17881" y="2882"/>
                  </a:lnTo>
                  <a:lnTo>
                    <a:pt x="20218" y="1155"/>
                  </a:lnTo>
                  <a:lnTo>
                    <a:pt x="25463" y="774"/>
                  </a:lnTo>
                  <a:lnTo>
                    <a:pt x="25653" y="774"/>
                  </a:lnTo>
                  <a:lnTo>
                    <a:pt x="26428" y="381"/>
                  </a:lnTo>
                  <a:lnTo>
                    <a:pt x="26822" y="0"/>
                  </a:lnTo>
                  <a:lnTo>
                    <a:pt x="27216" y="0"/>
                  </a:lnTo>
                  <a:lnTo>
                    <a:pt x="27597" y="0"/>
                  </a:lnTo>
                  <a:lnTo>
                    <a:pt x="27597" y="381"/>
                  </a:lnTo>
                  <a:lnTo>
                    <a:pt x="28384" y="774"/>
                  </a:lnTo>
                  <a:lnTo>
                    <a:pt x="28384" y="381"/>
                  </a:lnTo>
                  <a:lnTo>
                    <a:pt x="29159" y="381"/>
                  </a:lnTo>
                  <a:lnTo>
                    <a:pt x="29540" y="381"/>
                  </a:lnTo>
                  <a:lnTo>
                    <a:pt x="29540" y="774"/>
                  </a:lnTo>
                  <a:lnTo>
                    <a:pt x="29540" y="1155"/>
                  </a:lnTo>
                  <a:lnTo>
                    <a:pt x="29933" y="1536"/>
                  </a:lnTo>
                  <a:lnTo>
                    <a:pt x="30327" y="1930"/>
                  </a:lnTo>
                  <a:lnTo>
                    <a:pt x="30327" y="2311"/>
                  </a:lnTo>
                  <a:lnTo>
                    <a:pt x="29933" y="2501"/>
                  </a:lnTo>
                  <a:lnTo>
                    <a:pt x="30327" y="2501"/>
                  </a:lnTo>
                  <a:lnTo>
                    <a:pt x="30518" y="2501"/>
                  </a:lnTo>
                  <a:lnTo>
                    <a:pt x="30518" y="2882"/>
                  </a:lnTo>
                  <a:lnTo>
                    <a:pt x="30911" y="2882"/>
                  </a:lnTo>
                  <a:lnTo>
                    <a:pt x="31292" y="2882"/>
                  </a:lnTo>
                  <a:lnTo>
                    <a:pt x="32067" y="3276"/>
                  </a:lnTo>
                  <a:lnTo>
                    <a:pt x="32067" y="3657"/>
                  </a:lnTo>
                  <a:lnTo>
                    <a:pt x="32461" y="36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4" name="object 3454"/>
            <p:cNvSpPr/>
            <p:nvPr/>
          </p:nvSpPr>
          <p:spPr>
            <a:xfrm>
              <a:off x="4000234" y="2137106"/>
              <a:ext cx="33655" cy="36195"/>
            </a:xfrm>
            <a:custGeom>
              <a:avLst/>
              <a:gdLst/>
              <a:ahLst/>
              <a:cxnLst/>
              <a:rect l="l" t="t" r="r" b="b"/>
              <a:pathLst>
                <a:path w="33654" h="36194">
                  <a:moveTo>
                    <a:pt x="7150" y="35306"/>
                  </a:moveTo>
                  <a:lnTo>
                    <a:pt x="6375" y="35306"/>
                  </a:lnTo>
                  <a:lnTo>
                    <a:pt x="6769" y="35687"/>
                  </a:lnTo>
                  <a:lnTo>
                    <a:pt x="7150" y="35306"/>
                  </a:lnTo>
                  <a:close/>
                </a:path>
                <a:path w="33654" h="36194">
                  <a:moveTo>
                    <a:pt x="8889" y="35306"/>
                  </a:moveTo>
                  <a:lnTo>
                    <a:pt x="8508" y="35306"/>
                  </a:lnTo>
                  <a:lnTo>
                    <a:pt x="8508" y="35687"/>
                  </a:lnTo>
                  <a:lnTo>
                    <a:pt x="8889" y="35306"/>
                  </a:lnTo>
                  <a:close/>
                </a:path>
                <a:path w="33654" h="36194">
                  <a:moveTo>
                    <a:pt x="10439" y="35306"/>
                  </a:moveTo>
                  <a:lnTo>
                    <a:pt x="8889" y="35306"/>
                  </a:lnTo>
                  <a:lnTo>
                    <a:pt x="9664" y="35687"/>
                  </a:lnTo>
                  <a:lnTo>
                    <a:pt x="10439" y="35306"/>
                  </a:lnTo>
                  <a:close/>
                </a:path>
                <a:path w="33654" h="36194">
                  <a:moveTo>
                    <a:pt x="12763" y="33401"/>
                  </a:moveTo>
                  <a:lnTo>
                    <a:pt x="4825" y="33401"/>
                  </a:lnTo>
                  <a:lnTo>
                    <a:pt x="4825" y="33782"/>
                  </a:lnTo>
                  <a:lnTo>
                    <a:pt x="5219" y="34163"/>
                  </a:lnTo>
                  <a:lnTo>
                    <a:pt x="5600" y="34925"/>
                  </a:lnTo>
                  <a:lnTo>
                    <a:pt x="5994" y="35306"/>
                  </a:lnTo>
                  <a:lnTo>
                    <a:pt x="7543" y="35306"/>
                  </a:lnTo>
                  <a:lnTo>
                    <a:pt x="7924" y="34925"/>
                  </a:lnTo>
                  <a:lnTo>
                    <a:pt x="11214" y="34925"/>
                  </a:lnTo>
                  <a:lnTo>
                    <a:pt x="11595" y="34163"/>
                  </a:lnTo>
                  <a:lnTo>
                    <a:pt x="11988" y="34163"/>
                  </a:lnTo>
                  <a:lnTo>
                    <a:pt x="12763" y="33401"/>
                  </a:lnTo>
                  <a:close/>
                </a:path>
                <a:path w="33654" h="36194">
                  <a:moveTo>
                    <a:pt x="11214" y="34925"/>
                  </a:moveTo>
                  <a:lnTo>
                    <a:pt x="7924" y="34925"/>
                  </a:lnTo>
                  <a:lnTo>
                    <a:pt x="8115" y="35306"/>
                  </a:lnTo>
                  <a:lnTo>
                    <a:pt x="10820" y="35306"/>
                  </a:lnTo>
                  <a:lnTo>
                    <a:pt x="11214" y="34925"/>
                  </a:lnTo>
                  <a:close/>
                </a:path>
                <a:path w="33654" h="36194">
                  <a:moveTo>
                    <a:pt x="13728" y="33020"/>
                  </a:moveTo>
                  <a:lnTo>
                    <a:pt x="3086" y="33020"/>
                  </a:lnTo>
                  <a:lnTo>
                    <a:pt x="3670" y="33401"/>
                  </a:lnTo>
                  <a:lnTo>
                    <a:pt x="4444" y="33782"/>
                  </a:lnTo>
                  <a:lnTo>
                    <a:pt x="4825" y="33401"/>
                  </a:lnTo>
                  <a:lnTo>
                    <a:pt x="13334" y="33401"/>
                  </a:lnTo>
                  <a:lnTo>
                    <a:pt x="13728" y="33020"/>
                  </a:lnTo>
                  <a:close/>
                </a:path>
                <a:path w="33654" h="36194">
                  <a:moveTo>
                    <a:pt x="3086" y="33020"/>
                  </a:moveTo>
                  <a:lnTo>
                    <a:pt x="2324" y="33020"/>
                  </a:lnTo>
                  <a:lnTo>
                    <a:pt x="2324" y="33401"/>
                  </a:lnTo>
                  <a:lnTo>
                    <a:pt x="3086" y="33401"/>
                  </a:lnTo>
                  <a:lnTo>
                    <a:pt x="3086" y="33020"/>
                  </a:lnTo>
                  <a:close/>
                </a:path>
                <a:path w="33654" h="36194">
                  <a:moveTo>
                    <a:pt x="14503" y="33020"/>
                  </a:moveTo>
                  <a:lnTo>
                    <a:pt x="13728" y="33020"/>
                  </a:lnTo>
                  <a:lnTo>
                    <a:pt x="13728" y="33401"/>
                  </a:lnTo>
                  <a:lnTo>
                    <a:pt x="14503" y="33401"/>
                  </a:lnTo>
                  <a:lnTo>
                    <a:pt x="14503" y="33020"/>
                  </a:lnTo>
                  <a:close/>
                </a:path>
                <a:path w="33654" h="36194">
                  <a:moveTo>
                    <a:pt x="14884" y="33020"/>
                  </a:moveTo>
                  <a:lnTo>
                    <a:pt x="14503" y="33020"/>
                  </a:lnTo>
                  <a:lnTo>
                    <a:pt x="14884" y="33401"/>
                  </a:lnTo>
                  <a:lnTo>
                    <a:pt x="14884" y="33020"/>
                  </a:lnTo>
                  <a:close/>
                </a:path>
                <a:path w="33654" h="36194">
                  <a:moveTo>
                    <a:pt x="18948" y="24130"/>
                  </a:moveTo>
                  <a:lnTo>
                    <a:pt x="1930" y="24130"/>
                  </a:lnTo>
                  <a:lnTo>
                    <a:pt x="2324" y="24511"/>
                  </a:lnTo>
                  <a:lnTo>
                    <a:pt x="1930" y="24511"/>
                  </a:lnTo>
                  <a:lnTo>
                    <a:pt x="2324" y="24892"/>
                  </a:lnTo>
                  <a:lnTo>
                    <a:pt x="2324" y="25273"/>
                  </a:lnTo>
                  <a:lnTo>
                    <a:pt x="1930" y="25273"/>
                  </a:lnTo>
                  <a:lnTo>
                    <a:pt x="1930" y="25654"/>
                  </a:lnTo>
                  <a:lnTo>
                    <a:pt x="2324" y="25654"/>
                  </a:lnTo>
                  <a:lnTo>
                    <a:pt x="1930" y="26035"/>
                  </a:lnTo>
                  <a:lnTo>
                    <a:pt x="1155" y="26035"/>
                  </a:lnTo>
                  <a:lnTo>
                    <a:pt x="1155" y="26670"/>
                  </a:lnTo>
                  <a:lnTo>
                    <a:pt x="774" y="26670"/>
                  </a:lnTo>
                  <a:lnTo>
                    <a:pt x="380" y="27051"/>
                  </a:lnTo>
                  <a:lnTo>
                    <a:pt x="380" y="28194"/>
                  </a:lnTo>
                  <a:lnTo>
                    <a:pt x="0" y="28194"/>
                  </a:lnTo>
                  <a:lnTo>
                    <a:pt x="0" y="28575"/>
                  </a:lnTo>
                  <a:lnTo>
                    <a:pt x="380" y="28575"/>
                  </a:lnTo>
                  <a:lnTo>
                    <a:pt x="380" y="28956"/>
                  </a:lnTo>
                  <a:lnTo>
                    <a:pt x="774" y="29337"/>
                  </a:lnTo>
                  <a:lnTo>
                    <a:pt x="1549" y="29337"/>
                  </a:lnTo>
                  <a:lnTo>
                    <a:pt x="1549" y="30099"/>
                  </a:lnTo>
                  <a:lnTo>
                    <a:pt x="1930" y="30099"/>
                  </a:lnTo>
                  <a:lnTo>
                    <a:pt x="1930" y="30861"/>
                  </a:lnTo>
                  <a:lnTo>
                    <a:pt x="1549" y="31496"/>
                  </a:lnTo>
                  <a:lnTo>
                    <a:pt x="1549" y="31877"/>
                  </a:lnTo>
                  <a:lnTo>
                    <a:pt x="1930" y="32258"/>
                  </a:lnTo>
                  <a:lnTo>
                    <a:pt x="1930" y="33020"/>
                  </a:lnTo>
                  <a:lnTo>
                    <a:pt x="15278" y="33020"/>
                  </a:lnTo>
                  <a:lnTo>
                    <a:pt x="15659" y="32639"/>
                  </a:lnTo>
                  <a:lnTo>
                    <a:pt x="15659" y="32258"/>
                  </a:lnTo>
                  <a:lnTo>
                    <a:pt x="15278" y="31877"/>
                  </a:lnTo>
                  <a:lnTo>
                    <a:pt x="16040" y="31496"/>
                  </a:lnTo>
                  <a:lnTo>
                    <a:pt x="16433" y="31496"/>
                  </a:lnTo>
                  <a:lnTo>
                    <a:pt x="18173" y="30480"/>
                  </a:lnTo>
                  <a:lnTo>
                    <a:pt x="18173" y="29718"/>
                  </a:lnTo>
                  <a:lnTo>
                    <a:pt x="18554" y="28575"/>
                  </a:lnTo>
                  <a:lnTo>
                    <a:pt x="19329" y="27813"/>
                  </a:lnTo>
                  <a:lnTo>
                    <a:pt x="19723" y="27813"/>
                  </a:lnTo>
                  <a:lnTo>
                    <a:pt x="19723" y="27432"/>
                  </a:lnTo>
                  <a:lnTo>
                    <a:pt x="19329" y="27051"/>
                  </a:lnTo>
                  <a:lnTo>
                    <a:pt x="19329" y="24892"/>
                  </a:lnTo>
                  <a:lnTo>
                    <a:pt x="18948" y="24511"/>
                  </a:lnTo>
                  <a:lnTo>
                    <a:pt x="18948" y="24130"/>
                  </a:lnTo>
                  <a:close/>
                </a:path>
                <a:path w="33654" h="36194">
                  <a:moveTo>
                    <a:pt x="32677" y="19685"/>
                  </a:moveTo>
                  <a:lnTo>
                    <a:pt x="4063" y="19685"/>
                  </a:lnTo>
                  <a:lnTo>
                    <a:pt x="4063" y="20066"/>
                  </a:lnTo>
                  <a:lnTo>
                    <a:pt x="3479" y="20066"/>
                  </a:lnTo>
                  <a:lnTo>
                    <a:pt x="3479" y="21590"/>
                  </a:lnTo>
                  <a:lnTo>
                    <a:pt x="2705" y="21590"/>
                  </a:lnTo>
                  <a:lnTo>
                    <a:pt x="2705" y="22225"/>
                  </a:lnTo>
                  <a:lnTo>
                    <a:pt x="26492" y="22225"/>
                  </a:lnTo>
                  <a:lnTo>
                    <a:pt x="26492" y="22606"/>
                  </a:lnTo>
                  <a:lnTo>
                    <a:pt x="26873" y="22606"/>
                  </a:lnTo>
                  <a:lnTo>
                    <a:pt x="26873" y="23368"/>
                  </a:lnTo>
                  <a:lnTo>
                    <a:pt x="27457" y="23749"/>
                  </a:lnTo>
                  <a:lnTo>
                    <a:pt x="28994" y="24511"/>
                  </a:lnTo>
                  <a:lnTo>
                    <a:pt x="28994" y="24892"/>
                  </a:lnTo>
                  <a:lnTo>
                    <a:pt x="29387" y="24892"/>
                  </a:lnTo>
                  <a:lnTo>
                    <a:pt x="29768" y="25273"/>
                  </a:lnTo>
                  <a:lnTo>
                    <a:pt x="30162" y="25273"/>
                  </a:lnTo>
                  <a:lnTo>
                    <a:pt x="30937" y="24511"/>
                  </a:lnTo>
                  <a:lnTo>
                    <a:pt x="32677" y="24511"/>
                  </a:lnTo>
                  <a:lnTo>
                    <a:pt x="32677" y="23749"/>
                  </a:lnTo>
                  <a:lnTo>
                    <a:pt x="33058" y="23749"/>
                  </a:lnTo>
                  <a:lnTo>
                    <a:pt x="33058" y="21590"/>
                  </a:lnTo>
                  <a:lnTo>
                    <a:pt x="32677" y="20828"/>
                  </a:lnTo>
                  <a:lnTo>
                    <a:pt x="32283" y="20447"/>
                  </a:lnTo>
                  <a:lnTo>
                    <a:pt x="32677" y="20447"/>
                  </a:lnTo>
                  <a:lnTo>
                    <a:pt x="32677" y="19685"/>
                  </a:lnTo>
                  <a:close/>
                </a:path>
                <a:path w="33654" h="36194">
                  <a:moveTo>
                    <a:pt x="33058" y="24892"/>
                  </a:moveTo>
                  <a:lnTo>
                    <a:pt x="32283" y="24892"/>
                  </a:lnTo>
                  <a:lnTo>
                    <a:pt x="32283" y="25273"/>
                  </a:lnTo>
                  <a:lnTo>
                    <a:pt x="33058" y="25273"/>
                  </a:lnTo>
                  <a:lnTo>
                    <a:pt x="33058" y="24892"/>
                  </a:lnTo>
                  <a:close/>
                </a:path>
                <a:path w="33654" h="36194">
                  <a:moveTo>
                    <a:pt x="32677" y="24511"/>
                  </a:moveTo>
                  <a:lnTo>
                    <a:pt x="31711" y="24511"/>
                  </a:lnTo>
                  <a:lnTo>
                    <a:pt x="31711" y="24892"/>
                  </a:lnTo>
                  <a:lnTo>
                    <a:pt x="32677" y="24892"/>
                  </a:lnTo>
                  <a:lnTo>
                    <a:pt x="32677" y="24511"/>
                  </a:lnTo>
                  <a:close/>
                </a:path>
                <a:path w="33654" h="36194">
                  <a:moveTo>
                    <a:pt x="20878" y="24130"/>
                  </a:moveTo>
                  <a:lnTo>
                    <a:pt x="18948" y="24130"/>
                  </a:lnTo>
                  <a:lnTo>
                    <a:pt x="18948" y="24511"/>
                  </a:lnTo>
                  <a:lnTo>
                    <a:pt x="20878" y="24511"/>
                  </a:lnTo>
                  <a:lnTo>
                    <a:pt x="20878" y="24130"/>
                  </a:lnTo>
                  <a:close/>
                </a:path>
                <a:path w="33654" h="36194">
                  <a:moveTo>
                    <a:pt x="25717" y="22225"/>
                  </a:moveTo>
                  <a:lnTo>
                    <a:pt x="3086" y="22225"/>
                  </a:lnTo>
                  <a:lnTo>
                    <a:pt x="2705" y="22606"/>
                  </a:lnTo>
                  <a:lnTo>
                    <a:pt x="2705" y="22987"/>
                  </a:lnTo>
                  <a:lnTo>
                    <a:pt x="2324" y="23368"/>
                  </a:lnTo>
                  <a:lnTo>
                    <a:pt x="2324" y="24130"/>
                  </a:lnTo>
                  <a:lnTo>
                    <a:pt x="21272" y="24130"/>
                  </a:lnTo>
                  <a:lnTo>
                    <a:pt x="21272" y="23749"/>
                  </a:lnTo>
                  <a:lnTo>
                    <a:pt x="21653" y="23749"/>
                  </a:lnTo>
                  <a:lnTo>
                    <a:pt x="22034" y="23368"/>
                  </a:lnTo>
                  <a:lnTo>
                    <a:pt x="24555" y="23368"/>
                  </a:lnTo>
                  <a:lnTo>
                    <a:pt x="24942" y="22987"/>
                  </a:lnTo>
                  <a:lnTo>
                    <a:pt x="24942" y="22606"/>
                  </a:lnTo>
                  <a:lnTo>
                    <a:pt x="25323" y="22606"/>
                  </a:lnTo>
                  <a:lnTo>
                    <a:pt x="25717" y="22225"/>
                  </a:lnTo>
                  <a:close/>
                </a:path>
                <a:path w="33654" h="36194">
                  <a:moveTo>
                    <a:pt x="23012" y="23368"/>
                  </a:moveTo>
                  <a:lnTo>
                    <a:pt x="22237" y="23368"/>
                  </a:lnTo>
                  <a:lnTo>
                    <a:pt x="22237" y="23749"/>
                  </a:lnTo>
                  <a:lnTo>
                    <a:pt x="23012" y="23368"/>
                  </a:lnTo>
                  <a:close/>
                </a:path>
                <a:path w="33654" h="36194">
                  <a:moveTo>
                    <a:pt x="24555" y="23368"/>
                  </a:moveTo>
                  <a:lnTo>
                    <a:pt x="23012" y="23368"/>
                  </a:lnTo>
                  <a:lnTo>
                    <a:pt x="23012" y="23749"/>
                  </a:lnTo>
                  <a:lnTo>
                    <a:pt x="24168" y="23749"/>
                  </a:lnTo>
                  <a:lnTo>
                    <a:pt x="24555" y="23368"/>
                  </a:lnTo>
                  <a:close/>
                </a:path>
                <a:path w="33654" h="36194">
                  <a:moveTo>
                    <a:pt x="33058" y="22987"/>
                  </a:moveTo>
                  <a:lnTo>
                    <a:pt x="33058" y="23368"/>
                  </a:lnTo>
                  <a:lnTo>
                    <a:pt x="33451" y="23368"/>
                  </a:lnTo>
                  <a:lnTo>
                    <a:pt x="33058" y="22987"/>
                  </a:lnTo>
                  <a:close/>
                </a:path>
                <a:path w="33654" h="36194">
                  <a:moveTo>
                    <a:pt x="4063" y="19685"/>
                  </a:moveTo>
                  <a:lnTo>
                    <a:pt x="3670" y="19685"/>
                  </a:lnTo>
                  <a:lnTo>
                    <a:pt x="3670" y="20066"/>
                  </a:lnTo>
                  <a:lnTo>
                    <a:pt x="4063" y="20066"/>
                  </a:lnTo>
                  <a:lnTo>
                    <a:pt x="4063" y="19685"/>
                  </a:lnTo>
                  <a:close/>
                </a:path>
                <a:path w="33654" h="36194">
                  <a:moveTo>
                    <a:pt x="31318" y="18542"/>
                  </a:moveTo>
                  <a:lnTo>
                    <a:pt x="4825" y="18542"/>
                  </a:lnTo>
                  <a:lnTo>
                    <a:pt x="4825" y="19685"/>
                  </a:lnTo>
                  <a:lnTo>
                    <a:pt x="32283" y="19685"/>
                  </a:lnTo>
                  <a:lnTo>
                    <a:pt x="32677" y="19304"/>
                  </a:lnTo>
                  <a:lnTo>
                    <a:pt x="31711" y="19304"/>
                  </a:lnTo>
                  <a:lnTo>
                    <a:pt x="31711" y="18923"/>
                  </a:lnTo>
                  <a:lnTo>
                    <a:pt x="31318" y="18923"/>
                  </a:lnTo>
                  <a:lnTo>
                    <a:pt x="31318" y="18542"/>
                  </a:lnTo>
                  <a:close/>
                </a:path>
                <a:path w="33654" h="36194">
                  <a:moveTo>
                    <a:pt x="31711" y="18161"/>
                  </a:moveTo>
                  <a:lnTo>
                    <a:pt x="5600" y="18161"/>
                  </a:lnTo>
                  <a:lnTo>
                    <a:pt x="5600" y="18542"/>
                  </a:lnTo>
                  <a:lnTo>
                    <a:pt x="31711" y="18542"/>
                  </a:lnTo>
                  <a:lnTo>
                    <a:pt x="31711" y="18161"/>
                  </a:lnTo>
                  <a:close/>
                </a:path>
                <a:path w="33654" h="36194">
                  <a:moveTo>
                    <a:pt x="29387" y="16002"/>
                  </a:moveTo>
                  <a:lnTo>
                    <a:pt x="4444" y="16002"/>
                  </a:lnTo>
                  <a:lnTo>
                    <a:pt x="4444" y="16383"/>
                  </a:lnTo>
                  <a:lnTo>
                    <a:pt x="4825" y="16383"/>
                  </a:lnTo>
                  <a:lnTo>
                    <a:pt x="4444" y="16764"/>
                  </a:lnTo>
                  <a:lnTo>
                    <a:pt x="4825" y="16764"/>
                  </a:lnTo>
                  <a:lnTo>
                    <a:pt x="4825" y="17399"/>
                  </a:lnTo>
                  <a:lnTo>
                    <a:pt x="5219" y="17780"/>
                  </a:lnTo>
                  <a:lnTo>
                    <a:pt x="5219" y="18161"/>
                  </a:lnTo>
                  <a:lnTo>
                    <a:pt x="30543" y="18161"/>
                  </a:lnTo>
                  <a:lnTo>
                    <a:pt x="30543" y="17780"/>
                  </a:lnTo>
                  <a:lnTo>
                    <a:pt x="30162" y="17780"/>
                  </a:lnTo>
                  <a:lnTo>
                    <a:pt x="30543" y="17399"/>
                  </a:lnTo>
                  <a:lnTo>
                    <a:pt x="29768" y="17399"/>
                  </a:lnTo>
                  <a:lnTo>
                    <a:pt x="29768" y="17018"/>
                  </a:lnTo>
                  <a:lnTo>
                    <a:pt x="29387" y="17018"/>
                  </a:lnTo>
                  <a:lnTo>
                    <a:pt x="29387" y="16002"/>
                  </a:lnTo>
                  <a:close/>
                </a:path>
                <a:path w="33654" h="36194">
                  <a:moveTo>
                    <a:pt x="31902" y="17780"/>
                  </a:moveTo>
                  <a:lnTo>
                    <a:pt x="30543" y="17780"/>
                  </a:lnTo>
                  <a:lnTo>
                    <a:pt x="30543" y="18161"/>
                  </a:lnTo>
                  <a:lnTo>
                    <a:pt x="31902" y="18161"/>
                  </a:lnTo>
                  <a:lnTo>
                    <a:pt x="31902" y="17780"/>
                  </a:lnTo>
                  <a:close/>
                </a:path>
                <a:path w="33654" h="36194">
                  <a:moveTo>
                    <a:pt x="31318" y="16764"/>
                  </a:moveTo>
                  <a:lnTo>
                    <a:pt x="30937" y="17018"/>
                  </a:lnTo>
                  <a:lnTo>
                    <a:pt x="30937" y="17780"/>
                  </a:lnTo>
                  <a:lnTo>
                    <a:pt x="31711" y="17780"/>
                  </a:lnTo>
                  <a:lnTo>
                    <a:pt x="31711" y="17399"/>
                  </a:lnTo>
                  <a:lnTo>
                    <a:pt x="31318" y="17399"/>
                  </a:lnTo>
                  <a:lnTo>
                    <a:pt x="31318" y="16764"/>
                  </a:lnTo>
                  <a:close/>
                </a:path>
                <a:path w="33654" h="36194">
                  <a:moveTo>
                    <a:pt x="30162" y="17018"/>
                  </a:moveTo>
                  <a:lnTo>
                    <a:pt x="30162" y="17399"/>
                  </a:lnTo>
                  <a:lnTo>
                    <a:pt x="30543" y="17399"/>
                  </a:lnTo>
                  <a:lnTo>
                    <a:pt x="30162" y="17018"/>
                  </a:lnTo>
                  <a:close/>
                </a:path>
                <a:path w="33654" h="36194">
                  <a:moveTo>
                    <a:pt x="28994" y="15621"/>
                  </a:moveTo>
                  <a:lnTo>
                    <a:pt x="4444" y="15621"/>
                  </a:lnTo>
                  <a:lnTo>
                    <a:pt x="4063" y="16002"/>
                  </a:lnTo>
                  <a:lnTo>
                    <a:pt x="4063" y="16383"/>
                  </a:lnTo>
                  <a:lnTo>
                    <a:pt x="4444" y="16002"/>
                  </a:lnTo>
                  <a:lnTo>
                    <a:pt x="28613" y="16002"/>
                  </a:lnTo>
                  <a:lnTo>
                    <a:pt x="28994" y="15621"/>
                  </a:lnTo>
                  <a:close/>
                </a:path>
                <a:path w="33654" h="36194">
                  <a:moveTo>
                    <a:pt x="28613" y="15240"/>
                  </a:moveTo>
                  <a:lnTo>
                    <a:pt x="4825" y="15240"/>
                  </a:lnTo>
                  <a:lnTo>
                    <a:pt x="4825" y="15621"/>
                  </a:lnTo>
                  <a:lnTo>
                    <a:pt x="28613" y="15621"/>
                  </a:lnTo>
                  <a:lnTo>
                    <a:pt x="28613" y="15240"/>
                  </a:lnTo>
                  <a:close/>
                </a:path>
                <a:path w="33654" h="36194">
                  <a:moveTo>
                    <a:pt x="28232" y="14478"/>
                  </a:moveTo>
                  <a:lnTo>
                    <a:pt x="4444" y="14478"/>
                  </a:lnTo>
                  <a:lnTo>
                    <a:pt x="4444" y="15240"/>
                  </a:lnTo>
                  <a:lnTo>
                    <a:pt x="28232" y="15240"/>
                  </a:lnTo>
                  <a:lnTo>
                    <a:pt x="28232" y="14478"/>
                  </a:lnTo>
                  <a:close/>
                </a:path>
                <a:path w="33654" h="36194">
                  <a:moveTo>
                    <a:pt x="5994" y="14097"/>
                  </a:moveTo>
                  <a:lnTo>
                    <a:pt x="4825" y="14097"/>
                  </a:lnTo>
                  <a:lnTo>
                    <a:pt x="4825" y="14478"/>
                  </a:lnTo>
                  <a:lnTo>
                    <a:pt x="5994" y="14478"/>
                  </a:lnTo>
                  <a:lnTo>
                    <a:pt x="5994" y="14097"/>
                  </a:lnTo>
                  <a:close/>
                </a:path>
                <a:path w="33654" h="36194">
                  <a:moveTo>
                    <a:pt x="27838" y="13716"/>
                  </a:moveTo>
                  <a:lnTo>
                    <a:pt x="27457" y="13716"/>
                  </a:lnTo>
                  <a:lnTo>
                    <a:pt x="27457" y="14097"/>
                  </a:lnTo>
                  <a:lnTo>
                    <a:pt x="5994" y="14097"/>
                  </a:lnTo>
                  <a:lnTo>
                    <a:pt x="5994" y="14478"/>
                  </a:lnTo>
                  <a:lnTo>
                    <a:pt x="27838" y="14478"/>
                  </a:lnTo>
                  <a:lnTo>
                    <a:pt x="27838" y="13716"/>
                  </a:lnTo>
                  <a:close/>
                </a:path>
                <a:path w="33654" h="36194">
                  <a:moveTo>
                    <a:pt x="5600" y="13716"/>
                  </a:moveTo>
                  <a:lnTo>
                    <a:pt x="5219" y="13716"/>
                  </a:lnTo>
                  <a:lnTo>
                    <a:pt x="5219" y="14097"/>
                  </a:lnTo>
                  <a:lnTo>
                    <a:pt x="5600" y="14097"/>
                  </a:lnTo>
                  <a:lnTo>
                    <a:pt x="5600" y="13716"/>
                  </a:lnTo>
                  <a:close/>
                </a:path>
                <a:path w="33654" h="36194">
                  <a:moveTo>
                    <a:pt x="24942" y="12954"/>
                  </a:moveTo>
                  <a:lnTo>
                    <a:pt x="6375" y="12954"/>
                  </a:lnTo>
                  <a:lnTo>
                    <a:pt x="6375" y="14097"/>
                  </a:lnTo>
                  <a:lnTo>
                    <a:pt x="27457" y="14097"/>
                  </a:lnTo>
                  <a:lnTo>
                    <a:pt x="27063" y="13716"/>
                  </a:lnTo>
                  <a:lnTo>
                    <a:pt x="26492" y="13716"/>
                  </a:lnTo>
                  <a:lnTo>
                    <a:pt x="26098" y="13335"/>
                  </a:lnTo>
                  <a:lnTo>
                    <a:pt x="24942" y="13335"/>
                  </a:lnTo>
                  <a:lnTo>
                    <a:pt x="24942" y="12954"/>
                  </a:lnTo>
                  <a:close/>
                </a:path>
                <a:path w="33654" h="36194">
                  <a:moveTo>
                    <a:pt x="26873" y="12954"/>
                  </a:moveTo>
                  <a:lnTo>
                    <a:pt x="26492" y="12954"/>
                  </a:lnTo>
                  <a:lnTo>
                    <a:pt x="26492" y="13716"/>
                  </a:lnTo>
                  <a:lnTo>
                    <a:pt x="27063" y="13716"/>
                  </a:lnTo>
                  <a:lnTo>
                    <a:pt x="27063" y="13335"/>
                  </a:lnTo>
                  <a:lnTo>
                    <a:pt x="26873" y="13335"/>
                  </a:lnTo>
                  <a:lnTo>
                    <a:pt x="26873" y="12954"/>
                  </a:lnTo>
                  <a:close/>
                </a:path>
                <a:path w="33654" h="36194">
                  <a:moveTo>
                    <a:pt x="24163" y="11938"/>
                  </a:moveTo>
                  <a:lnTo>
                    <a:pt x="6769" y="11938"/>
                  </a:lnTo>
                  <a:lnTo>
                    <a:pt x="6769" y="12954"/>
                  </a:lnTo>
                  <a:lnTo>
                    <a:pt x="24549" y="12954"/>
                  </a:lnTo>
                  <a:lnTo>
                    <a:pt x="24549" y="12573"/>
                  </a:lnTo>
                  <a:lnTo>
                    <a:pt x="24168" y="12573"/>
                  </a:lnTo>
                  <a:lnTo>
                    <a:pt x="23774" y="12319"/>
                  </a:lnTo>
                  <a:lnTo>
                    <a:pt x="24163" y="11938"/>
                  </a:lnTo>
                  <a:close/>
                </a:path>
                <a:path w="33654" h="36194">
                  <a:moveTo>
                    <a:pt x="24942" y="11176"/>
                  </a:moveTo>
                  <a:lnTo>
                    <a:pt x="4825" y="11176"/>
                  </a:lnTo>
                  <a:lnTo>
                    <a:pt x="5219" y="11557"/>
                  </a:lnTo>
                  <a:lnTo>
                    <a:pt x="4825" y="11557"/>
                  </a:lnTo>
                  <a:lnTo>
                    <a:pt x="5219" y="11938"/>
                  </a:lnTo>
                  <a:lnTo>
                    <a:pt x="5219" y="12319"/>
                  </a:lnTo>
                  <a:lnTo>
                    <a:pt x="5994" y="12319"/>
                  </a:lnTo>
                  <a:lnTo>
                    <a:pt x="5994" y="11938"/>
                  </a:lnTo>
                  <a:lnTo>
                    <a:pt x="24163" y="11938"/>
                  </a:lnTo>
                  <a:lnTo>
                    <a:pt x="24942" y="11176"/>
                  </a:lnTo>
                  <a:close/>
                </a:path>
                <a:path w="33654" h="36194">
                  <a:moveTo>
                    <a:pt x="24942" y="10033"/>
                  </a:moveTo>
                  <a:lnTo>
                    <a:pt x="24549" y="10033"/>
                  </a:lnTo>
                  <a:lnTo>
                    <a:pt x="24549" y="10414"/>
                  </a:lnTo>
                  <a:lnTo>
                    <a:pt x="4444" y="10414"/>
                  </a:lnTo>
                  <a:lnTo>
                    <a:pt x="4444" y="10795"/>
                  </a:lnTo>
                  <a:lnTo>
                    <a:pt x="5219" y="10795"/>
                  </a:lnTo>
                  <a:lnTo>
                    <a:pt x="5219" y="11176"/>
                  </a:lnTo>
                  <a:lnTo>
                    <a:pt x="25323" y="11176"/>
                  </a:lnTo>
                  <a:lnTo>
                    <a:pt x="25323" y="10795"/>
                  </a:lnTo>
                  <a:lnTo>
                    <a:pt x="24942" y="10414"/>
                  </a:lnTo>
                  <a:lnTo>
                    <a:pt x="24942" y="10033"/>
                  </a:lnTo>
                  <a:close/>
                </a:path>
                <a:path w="33654" h="36194">
                  <a:moveTo>
                    <a:pt x="5219" y="9652"/>
                  </a:moveTo>
                  <a:lnTo>
                    <a:pt x="4825" y="9652"/>
                  </a:lnTo>
                  <a:lnTo>
                    <a:pt x="4825" y="10414"/>
                  </a:lnTo>
                  <a:lnTo>
                    <a:pt x="24549" y="10414"/>
                  </a:lnTo>
                  <a:lnTo>
                    <a:pt x="24549" y="10033"/>
                  </a:lnTo>
                  <a:lnTo>
                    <a:pt x="5600" y="10033"/>
                  </a:lnTo>
                  <a:lnTo>
                    <a:pt x="5219" y="9652"/>
                  </a:lnTo>
                  <a:close/>
                </a:path>
                <a:path w="33654" h="36194">
                  <a:moveTo>
                    <a:pt x="23012" y="8128"/>
                  </a:moveTo>
                  <a:lnTo>
                    <a:pt x="6375" y="8128"/>
                  </a:lnTo>
                  <a:lnTo>
                    <a:pt x="5994" y="8509"/>
                  </a:lnTo>
                  <a:lnTo>
                    <a:pt x="5994" y="10033"/>
                  </a:lnTo>
                  <a:lnTo>
                    <a:pt x="24549" y="10033"/>
                  </a:lnTo>
                  <a:lnTo>
                    <a:pt x="24549" y="9652"/>
                  </a:lnTo>
                  <a:lnTo>
                    <a:pt x="24168" y="9652"/>
                  </a:lnTo>
                  <a:lnTo>
                    <a:pt x="24168" y="9271"/>
                  </a:lnTo>
                  <a:lnTo>
                    <a:pt x="23774" y="9271"/>
                  </a:lnTo>
                  <a:lnTo>
                    <a:pt x="23774" y="8890"/>
                  </a:lnTo>
                  <a:lnTo>
                    <a:pt x="23393" y="8890"/>
                  </a:lnTo>
                  <a:lnTo>
                    <a:pt x="23393" y="8509"/>
                  </a:lnTo>
                  <a:lnTo>
                    <a:pt x="23012" y="8509"/>
                  </a:lnTo>
                  <a:lnTo>
                    <a:pt x="23012" y="8128"/>
                  </a:lnTo>
                  <a:close/>
                </a:path>
                <a:path w="33654" h="36194">
                  <a:moveTo>
                    <a:pt x="24168" y="9271"/>
                  </a:moveTo>
                  <a:lnTo>
                    <a:pt x="24168" y="9652"/>
                  </a:lnTo>
                  <a:lnTo>
                    <a:pt x="24549" y="9652"/>
                  </a:lnTo>
                  <a:lnTo>
                    <a:pt x="24168" y="9271"/>
                  </a:lnTo>
                  <a:close/>
                </a:path>
                <a:path w="33654" h="36194">
                  <a:moveTo>
                    <a:pt x="22237" y="7747"/>
                  </a:moveTo>
                  <a:lnTo>
                    <a:pt x="5600" y="7747"/>
                  </a:lnTo>
                  <a:lnTo>
                    <a:pt x="5600" y="8128"/>
                  </a:lnTo>
                  <a:lnTo>
                    <a:pt x="22237" y="8128"/>
                  </a:lnTo>
                  <a:lnTo>
                    <a:pt x="22237" y="7747"/>
                  </a:lnTo>
                  <a:close/>
                </a:path>
                <a:path w="33654" h="36194">
                  <a:moveTo>
                    <a:pt x="6375" y="7112"/>
                  </a:moveTo>
                  <a:lnTo>
                    <a:pt x="5994" y="7112"/>
                  </a:lnTo>
                  <a:lnTo>
                    <a:pt x="5994" y="7747"/>
                  </a:lnTo>
                  <a:lnTo>
                    <a:pt x="22034" y="7747"/>
                  </a:lnTo>
                  <a:lnTo>
                    <a:pt x="21653" y="7493"/>
                  </a:lnTo>
                  <a:lnTo>
                    <a:pt x="6375" y="7493"/>
                  </a:lnTo>
                  <a:lnTo>
                    <a:pt x="6375" y="7112"/>
                  </a:lnTo>
                  <a:close/>
                </a:path>
                <a:path w="33654" h="36194">
                  <a:moveTo>
                    <a:pt x="18554" y="5969"/>
                  </a:moveTo>
                  <a:lnTo>
                    <a:pt x="6375" y="5969"/>
                  </a:lnTo>
                  <a:lnTo>
                    <a:pt x="6375" y="7493"/>
                  </a:lnTo>
                  <a:lnTo>
                    <a:pt x="21653" y="7493"/>
                  </a:lnTo>
                  <a:lnTo>
                    <a:pt x="21653" y="7112"/>
                  </a:lnTo>
                  <a:lnTo>
                    <a:pt x="21272" y="7112"/>
                  </a:lnTo>
                  <a:lnTo>
                    <a:pt x="21272" y="6731"/>
                  </a:lnTo>
                  <a:lnTo>
                    <a:pt x="18948" y="6731"/>
                  </a:lnTo>
                  <a:lnTo>
                    <a:pt x="18948" y="6350"/>
                  </a:lnTo>
                  <a:lnTo>
                    <a:pt x="18554" y="5969"/>
                  </a:lnTo>
                  <a:close/>
                </a:path>
                <a:path w="33654" h="36194">
                  <a:moveTo>
                    <a:pt x="20104" y="6350"/>
                  </a:moveTo>
                  <a:lnTo>
                    <a:pt x="18948" y="6350"/>
                  </a:lnTo>
                  <a:lnTo>
                    <a:pt x="18948" y="6731"/>
                  </a:lnTo>
                  <a:lnTo>
                    <a:pt x="20104" y="6731"/>
                  </a:lnTo>
                  <a:lnTo>
                    <a:pt x="20104" y="6350"/>
                  </a:lnTo>
                  <a:close/>
                </a:path>
                <a:path w="33654" h="36194">
                  <a:moveTo>
                    <a:pt x="8508" y="2921"/>
                  </a:moveTo>
                  <a:lnTo>
                    <a:pt x="8115" y="3302"/>
                  </a:lnTo>
                  <a:lnTo>
                    <a:pt x="7150" y="3302"/>
                  </a:lnTo>
                  <a:lnTo>
                    <a:pt x="7150" y="5207"/>
                  </a:lnTo>
                  <a:lnTo>
                    <a:pt x="6769" y="5588"/>
                  </a:lnTo>
                  <a:lnTo>
                    <a:pt x="6769" y="5969"/>
                  </a:lnTo>
                  <a:lnTo>
                    <a:pt x="18173" y="5969"/>
                  </a:lnTo>
                  <a:lnTo>
                    <a:pt x="17792" y="5207"/>
                  </a:lnTo>
                  <a:lnTo>
                    <a:pt x="17792" y="4826"/>
                  </a:lnTo>
                  <a:lnTo>
                    <a:pt x="17589" y="4445"/>
                  </a:lnTo>
                  <a:lnTo>
                    <a:pt x="17589" y="4064"/>
                  </a:lnTo>
                  <a:lnTo>
                    <a:pt x="17792" y="4064"/>
                  </a:lnTo>
                  <a:lnTo>
                    <a:pt x="17792" y="3683"/>
                  </a:lnTo>
                  <a:lnTo>
                    <a:pt x="8889" y="3683"/>
                  </a:lnTo>
                  <a:lnTo>
                    <a:pt x="8508" y="3302"/>
                  </a:lnTo>
                  <a:lnTo>
                    <a:pt x="7924" y="3302"/>
                  </a:lnTo>
                  <a:lnTo>
                    <a:pt x="7543" y="2921"/>
                  </a:lnTo>
                  <a:lnTo>
                    <a:pt x="8508" y="2921"/>
                  </a:lnTo>
                  <a:close/>
                </a:path>
                <a:path w="33654" h="36194">
                  <a:moveTo>
                    <a:pt x="14503" y="762"/>
                  </a:moveTo>
                  <a:lnTo>
                    <a:pt x="14109" y="762"/>
                  </a:lnTo>
                  <a:lnTo>
                    <a:pt x="13728" y="1143"/>
                  </a:lnTo>
                  <a:lnTo>
                    <a:pt x="13728" y="1524"/>
                  </a:lnTo>
                  <a:lnTo>
                    <a:pt x="10439" y="1524"/>
                  </a:lnTo>
                  <a:lnTo>
                    <a:pt x="10439" y="2286"/>
                  </a:lnTo>
                  <a:lnTo>
                    <a:pt x="10045" y="2286"/>
                  </a:lnTo>
                  <a:lnTo>
                    <a:pt x="10045" y="2667"/>
                  </a:lnTo>
                  <a:lnTo>
                    <a:pt x="9664" y="2667"/>
                  </a:lnTo>
                  <a:lnTo>
                    <a:pt x="9664" y="3302"/>
                  </a:lnTo>
                  <a:lnTo>
                    <a:pt x="10045" y="3302"/>
                  </a:lnTo>
                  <a:lnTo>
                    <a:pt x="10045" y="3683"/>
                  </a:lnTo>
                  <a:lnTo>
                    <a:pt x="17792" y="3683"/>
                  </a:lnTo>
                  <a:lnTo>
                    <a:pt x="17792" y="3302"/>
                  </a:lnTo>
                  <a:lnTo>
                    <a:pt x="17589" y="2921"/>
                  </a:lnTo>
                  <a:lnTo>
                    <a:pt x="14884" y="2921"/>
                  </a:lnTo>
                  <a:lnTo>
                    <a:pt x="14884" y="1143"/>
                  </a:lnTo>
                  <a:lnTo>
                    <a:pt x="14503" y="762"/>
                  </a:lnTo>
                  <a:close/>
                </a:path>
                <a:path w="33654" h="36194">
                  <a:moveTo>
                    <a:pt x="8115" y="2921"/>
                  </a:moveTo>
                  <a:lnTo>
                    <a:pt x="7924" y="2921"/>
                  </a:lnTo>
                  <a:lnTo>
                    <a:pt x="7924" y="3302"/>
                  </a:lnTo>
                  <a:lnTo>
                    <a:pt x="8115" y="3302"/>
                  </a:lnTo>
                  <a:lnTo>
                    <a:pt x="8115" y="2921"/>
                  </a:lnTo>
                  <a:close/>
                </a:path>
                <a:path w="33654" h="36194">
                  <a:moveTo>
                    <a:pt x="17208" y="2286"/>
                  </a:moveTo>
                  <a:lnTo>
                    <a:pt x="16814" y="2286"/>
                  </a:lnTo>
                  <a:lnTo>
                    <a:pt x="16814" y="2667"/>
                  </a:lnTo>
                  <a:lnTo>
                    <a:pt x="15278" y="2667"/>
                  </a:lnTo>
                  <a:lnTo>
                    <a:pt x="15278" y="2921"/>
                  </a:lnTo>
                  <a:lnTo>
                    <a:pt x="17208" y="2921"/>
                  </a:lnTo>
                  <a:lnTo>
                    <a:pt x="17208" y="2667"/>
                  </a:lnTo>
                  <a:lnTo>
                    <a:pt x="16040" y="2667"/>
                  </a:lnTo>
                  <a:lnTo>
                    <a:pt x="15659" y="2286"/>
                  </a:lnTo>
                  <a:lnTo>
                    <a:pt x="17208" y="2286"/>
                  </a:lnTo>
                  <a:close/>
                </a:path>
                <a:path w="33654" h="36194">
                  <a:moveTo>
                    <a:pt x="16433" y="2286"/>
                  </a:moveTo>
                  <a:lnTo>
                    <a:pt x="16040" y="2667"/>
                  </a:lnTo>
                  <a:lnTo>
                    <a:pt x="16814" y="2667"/>
                  </a:lnTo>
                  <a:lnTo>
                    <a:pt x="16433" y="2286"/>
                  </a:lnTo>
                  <a:close/>
                </a:path>
                <a:path w="33654" h="36194">
                  <a:moveTo>
                    <a:pt x="13334" y="762"/>
                  </a:moveTo>
                  <a:lnTo>
                    <a:pt x="11214" y="762"/>
                  </a:lnTo>
                  <a:lnTo>
                    <a:pt x="10820" y="1143"/>
                  </a:lnTo>
                  <a:lnTo>
                    <a:pt x="10820" y="1524"/>
                  </a:lnTo>
                  <a:lnTo>
                    <a:pt x="13728" y="1524"/>
                  </a:lnTo>
                  <a:lnTo>
                    <a:pt x="13334" y="1143"/>
                  </a:lnTo>
                  <a:lnTo>
                    <a:pt x="13334" y="762"/>
                  </a:lnTo>
                  <a:close/>
                </a:path>
                <a:path w="33654" h="36194">
                  <a:moveTo>
                    <a:pt x="10820" y="0"/>
                  </a:moveTo>
                  <a:lnTo>
                    <a:pt x="10439" y="0"/>
                  </a:lnTo>
                  <a:lnTo>
                    <a:pt x="10439" y="762"/>
                  </a:lnTo>
                  <a:lnTo>
                    <a:pt x="12763" y="762"/>
                  </a:lnTo>
                  <a:lnTo>
                    <a:pt x="12763" y="381"/>
                  </a:lnTo>
                  <a:lnTo>
                    <a:pt x="11214" y="381"/>
                  </a:lnTo>
                  <a:lnTo>
                    <a:pt x="10820" y="0"/>
                  </a:lnTo>
                  <a:close/>
                </a:path>
                <a:path w="33654" h="36194">
                  <a:moveTo>
                    <a:pt x="13728" y="381"/>
                  </a:moveTo>
                  <a:lnTo>
                    <a:pt x="13334" y="381"/>
                  </a:lnTo>
                  <a:lnTo>
                    <a:pt x="12953" y="762"/>
                  </a:lnTo>
                  <a:lnTo>
                    <a:pt x="13728" y="762"/>
                  </a:lnTo>
                  <a:lnTo>
                    <a:pt x="13728" y="381"/>
                  </a:lnTo>
                  <a:close/>
                </a:path>
                <a:path w="33654" h="36194">
                  <a:moveTo>
                    <a:pt x="12763" y="0"/>
                  </a:moveTo>
                  <a:lnTo>
                    <a:pt x="12369" y="381"/>
                  </a:lnTo>
                  <a:lnTo>
                    <a:pt x="12763" y="381"/>
                  </a:lnTo>
                  <a:lnTo>
                    <a:pt x="12763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5" name="object 3455"/>
            <p:cNvSpPr/>
            <p:nvPr/>
          </p:nvSpPr>
          <p:spPr>
            <a:xfrm>
              <a:off x="4000234" y="2137068"/>
              <a:ext cx="33655" cy="36195"/>
            </a:xfrm>
            <a:custGeom>
              <a:avLst/>
              <a:gdLst/>
              <a:ahLst/>
              <a:cxnLst/>
              <a:rect l="l" t="t" r="r" b="b"/>
              <a:pathLst>
                <a:path w="33654" h="36194">
                  <a:moveTo>
                    <a:pt x="23393" y="8496"/>
                  </a:moveTo>
                  <a:lnTo>
                    <a:pt x="23393" y="8877"/>
                  </a:lnTo>
                  <a:lnTo>
                    <a:pt x="23774" y="8877"/>
                  </a:lnTo>
                  <a:lnTo>
                    <a:pt x="23774" y="9270"/>
                  </a:lnTo>
                  <a:lnTo>
                    <a:pt x="24168" y="9270"/>
                  </a:lnTo>
                  <a:lnTo>
                    <a:pt x="24168" y="9651"/>
                  </a:lnTo>
                  <a:lnTo>
                    <a:pt x="24168" y="9270"/>
                  </a:lnTo>
                  <a:lnTo>
                    <a:pt x="24549" y="9651"/>
                  </a:lnTo>
                  <a:lnTo>
                    <a:pt x="24549" y="10032"/>
                  </a:lnTo>
                  <a:lnTo>
                    <a:pt x="24549" y="10426"/>
                  </a:lnTo>
                  <a:lnTo>
                    <a:pt x="24549" y="10032"/>
                  </a:lnTo>
                  <a:lnTo>
                    <a:pt x="24942" y="10032"/>
                  </a:lnTo>
                  <a:lnTo>
                    <a:pt x="24942" y="10426"/>
                  </a:lnTo>
                  <a:lnTo>
                    <a:pt x="25323" y="10807"/>
                  </a:lnTo>
                  <a:lnTo>
                    <a:pt x="25323" y="11201"/>
                  </a:lnTo>
                  <a:lnTo>
                    <a:pt x="24942" y="11201"/>
                  </a:lnTo>
                  <a:lnTo>
                    <a:pt x="24942" y="11582"/>
                  </a:lnTo>
                  <a:lnTo>
                    <a:pt x="24942" y="11201"/>
                  </a:lnTo>
                  <a:lnTo>
                    <a:pt x="24549" y="11582"/>
                  </a:lnTo>
                  <a:lnTo>
                    <a:pt x="24168" y="11976"/>
                  </a:lnTo>
                  <a:lnTo>
                    <a:pt x="23774" y="12357"/>
                  </a:lnTo>
                  <a:lnTo>
                    <a:pt x="24168" y="12547"/>
                  </a:lnTo>
                  <a:lnTo>
                    <a:pt x="24168" y="12357"/>
                  </a:lnTo>
                  <a:lnTo>
                    <a:pt x="24168" y="12547"/>
                  </a:lnTo>
                  <a:lnTo>
                    <a:pt x="24549" y="12547"/>
                  </a:lnTo>
                  <a:lnTo>
                    <a:pt x="24549" y="12941"/>
                  </a:lnTo>
                  <a:lnTo>
                    <a:pt x="24942" y="12941"/>
                  </a:lnTo>
                  <a:lnTo>
                    <a:pt x="24942" y="13322"/>
                  </a:lnTo>
                  <a:lnTo>
                    <a:pt x="25323" y="13322"/>
                  </a:lnTo>
                  <a:lnTo>
                    <a:pt x="25717" y="13322"/>
                  </a:lnTo>
                  <a:lnTo>
                    <a:pt x="26098" y="13322"/>
                  </a:lnTo>
                  <a:lnTo>
                    <a:pt x="26492" y="13703"/>
                  </a:lnTo>
                  <a:lnTo>
                    <a:pt x="26492" y="13322"/>
                  </a:lnTo>
                  <a:lnTo>
                    <a:pt x="26492" y="12941"/>
                  </a:lnTo>
                  <a:lnTo>
                    <a:pt x="26873" y="12941"/>
                  </a:lnTo>
                  <a:lnTo>
                    <a:pt x="26873" y="13322"/>
                  </a:lnTo>
                  <a:lnTo>
                    <a:pt x="26873" y="12941"/>
                  </a:lnTo>
                  <a:lnTo>
                    <a:pt x="26873" y="13322"/>
                  </a:lnTo>
                  <a:lnTo>
                    <a:pt x="27063" y="13322"/>
                  </a:lnTo>
                  <a:lnTo>
                    <a:pt x="27063" y="13703"/>
                  </a:lnTo>
                  <a:lnTo>
                    <a:pt x="27457" y="14096"/>
                  </a:lnTo>
                  <a:lnTo>
                    <a:pt x="27457" y="13703"/>
                  </a:lnTo>
                  <a:lnTo>
                    <a:pt x="27457" y="14096"/>
                  </a:lnTo>
                  <a:lnTo>
                    <a:pt x="27457" y="13703"/>
                  </a:lnTo>
                  <a:lnTo>
                    <a:pt x="27838" y="13703"/>
                  </a:lnTo>
                  <a:lnTo>
                    <a:pt x="27457" y="13703"/>
                  </a:lnTo>
                  <a:lnTo>
                    <a:pt x="27838" y="13703"/>
                  </a:lnTo>
                  <a:lnTo>
                    <a:pt x="27838" y="14096"/>
                  </a:lnTo>
                  <a:lnTo>
                    <a:pt x="27838" y="14477"/>
                  </a:lnTo>
                  <a:lnTo>
                    <a:pt x="28232" y="14477"/>
                  </a:lnTo>
                  <a:lnTo>
                    <a:pt x="28232" y="14871"/>
                  </a:lnTo>
                  <a:lnTo>
                    <a:pt x="28232" y="15252"/>
                  </a:lnTo>
                  <a:lnTo>
                    <a:pt x="28613" y="15252"/>
                  </a:lnTo>
                  <a:lnTo>
                    <a:pt x="28613" y="15646"/>
                  </a:lnTo>
                  <a:lnTo>
                    <a:pt x="28994" y="15646"/>
                  </a:lnTo>
                  <a:lnTo>
                    <a:pt x="28613" y="16027"/>
                  </a:lnTo>
                  <a:lnTo>
                    <a:pt x="28994" y="16027"/>
                  </a:lnTo>
                  <a:lnTo>
                    <a:pt x="29387" y="16027"/>
                  </a:lnTo>
                  <a:lnTo>
                    <a:pt x="29387" y="16408"/>
                  </a:lnTo>
                  <a:lnTo>
                    <a:pt x="28994" y="16408"/>
                  </a:lnTo>
                  <a:lnTo>
                    <a:pt x="29387" y="16408"/>
                  </a:lnTo>
                  <a:lnTo>
                    <a:pt x="29387" y="16802"/>
                  </a:lnTo>
                  <a:lnTo>
                    <a:pt x="29387" y="16992"/>
                  </a:lnTo>
                  <a:lnTo>
                    <a:pt x="29768" y="16992"/>
                  </a:lnTo>
                  <a:lnTo>
                    <a:pt x="29768" y="17373"/>
                  </a:lnTo>
                  <a:lnTo>
                    <a:pt x="30162" y="17373"/>
                  </a:lnTo>
                  <a:lnTo>
                    <a:pt x="30162" y="16992"/>
                  </a:lnTo>
                  <a:lnTo>
                    <a:pt x="30543" y="17373"/>
                  </a:lnTo>
                  <a:lnTo>
                    <a:pt x="30162" y="17767"/>
                  </a:lnTo>
                  <a:lnTo>
                    <a:pt x="30543" y="17767"/>
                  </a:lnTo>
                  <a:lnTo>
                    <a:pt x="30543" y="18148"/>
                  </a:lnTo>
                  <a:lnTo>
                    <a:pt x="30543" y="17767"/>
                  </a:lnTo>
                  <a:lnTo>
                    <a:pt x="30543" y="18148"/>
                  </a:lnTo>
                  <a:lnTo>
                    <a:pt x="30543" y="17767"/>
                  </a:lnTo>
                  <a:lnTo>
                    <a:pt x="30937" y="17767"/>
                  </a:lnTo>
                  <a:lnTo>
                    <a:pt x="30937" y="17373"/>
                  </a:lnTo>
                  <a:lnTo>
                    <a:pt x="30937" y="16992"/>
                  </a:lnTo>
                  <a:lnTo>
                    <a:pt x="30937" y="16802"/>
                  </a:lnTo>
                  <a:lnTo>
                    <a:pt x="30937" y="16992"/>
                  </a:lnTo>
                  <a:lnTo>
                    <a:pt x="31318" y="16802"/>
                  </a:lnTo>
                  <a:lnTo>
                    <a:pt x="31318" y="16992"/>
                  </a:lnTo>
                  <a:lnTo>
                    <a:pt x="31318" y="17373"/>
                  </a:lnTo>
                  <a:lnTo>
                    <a:pt x="31711" y="17373"/>
                  </a:lnTo>
                  <a:lnTo>
                    <a:pt x="31711" y="16992"/>
                  </a:lnTo>
                  <a:lnTo>
                    <a:pt x="31711" y="17373"/>
                  </a:lnTo>
                  <a:lnTo>
                    <a:pt x="31711" y="17767"/>
                  </a:lnTo>
                  <a:lnTo>
                    <a:pt x="31902" y="17767"/>
                  </a:lnTo>
                  <a:lnTo>
                    <a:pt x="31902" y="18148"/>
                  </a:lnTo>
                  <a:lnTo>
                    <a:pt x="31711" y="18148"/>
                  </a:lnTo>
                  <a:lnTo>
                    <a:pt x="31711" y="18541"/>
                  </a:lnTo>
                  <a:lnTo>
                    <a:pt x="31318" y="18541"/>
                  </a:lnTo>
                  <a:lnTo>
                    <a:pt x="31318" y="18922"/>
                  </a:lnTo>
                  <a:lnTo>
                    <a:pt x="31711" y="18922"/>
                  </a:lnTo>
                  <a:lnTo>
                    <a:pt x="31711" y="19316"/>
                  </a:lnTo>
                  <a:lnTo>
                    <a:pt x="31902" y="19316"/>
                  </a:lnTo>
                  <a:lnTo>
                    <a:pt x="32283" y="19316"/>
                  </a:lnTo>
                  <a:lnTo>
                    <a:pt x="32677" y="19316"/>
                  </a:lnTo>
                  <a:lnTo>
                    <a:pt x="32283" y="19697"/>
                  </a:lnTo>
                  <a:lnTo>
                    <a:pt x="32677" y="19697"/>
                  </a:lnTo>
                  <a:lnTo>
                    <a:pt x="32677" y="20078"/>
                  </a:lnTo>
                  <a:lnTo>
                    <a:pt x="32677" y="20472"/>
                  </a:lnTo>
                  <a:lnTo>
                    <a:pt x="32283" y="20472"/>
                  </a:lnTo>
                  <a:lnTo>
                    <a:pt x="32677" y="20853"/>
                  </a:lnTo>
                  <a:lnTo>
                    <a:pt x="33058" y="21628"/>
                  </a:lnTo>
                  <a:lnTo>
                    <a:pt x="33058" y="21818"/>
                  </a:lnTo>
                  <a:lnTo>
                    <a:pt x="33058" y="23367"/>
                  </a:lnTo>
                  <a:lnTo>
                    <a:pt x="33058" y="22986"/>
                  </a:lnTo>
                  <a:lnTo>
                    <a:pt x="33451" y="23367"/>
                  </a:lnTo>
                  <a:lnTo>
                    <a:pt x="33058" y="23367"/>
                  </a:lnTo>
                  <a:lnTo>
                    <a:pt x="33058" y="23748"/>
                  </a:lnTo>
                  <a:lnTo>
                    <a:pt x="32677" y="23748"/>
                  </a:lnTo>
                  <a:lnTo>
                    <a:pt x="32677" y="24142"/>
                  </a:lnTo>
                  <a:lnTo>
                    <a:pt x="32677" y="24917"/>
                  </a:lnTo>
                  <a:lnTo>
                    <a:pt x="33058" y="24917"/>
                  </a:lnTo>
                  <a:lnTo>
                    <a:pt x="33058" y="25298"/>
                  </a:lnTo>
                  <a:lnTo>
                    <a:pt x="32677" y="25298"/>
                  </a:lnTo>
                  <a:lnTo>
                    <a:pt x="32283" y="25298"/>
                  </a:lnTo>
                  <a:lnTo>
                    <a:pt x="32283" y="24917"/>
                  </a:lnTo>
                  <a:lnTo>
                    <a:pt x="31711" y="24917"/>
                  </a:lnTo>
                  <a:lnTo>
                    <a:pt x="31711" y="24523"/>
                  </a:lnTo>
                  <a:lnTo>
                    <a:pt x="31318" y="24523"/>
                  </a:lnTo>
                  <a:lnTo>
                    <a:pt x="30937" y="24523"/>
                  </a:lnTo>
                  <a:lnTo>
                    <a:pt x="30162" y="25298"/>
                  </a:lnTo>
                  <a:lnTo>
                    <a:pt x="29768" y="25298"/>
                  </a:lnTo>
                  <a:lnTo>
                    <a:pt x="29387" y="24917"/>
                  </a:lnTo>
                  <a:lnTo>
                    <a:pt x="28994" y="24917"/>
                  </a:lnTo>
                  <a:lnTo>
                    <a:pt x="28994" y="24523"/>
                  </a:lnTo>
                  <a:lnTo>
                    <a:pt x="28232" y="24142"/>
                  </a:lnTo>
                  <a:lnTo>
                    <a:pt x="27457" y="23748"/>
                  </a:lnTo>
                  <a:lnTo>
                    <a:pt x="26873" y="23367"/>
                  </a:lnTo>
                  <a:lnTo>
                    <a:pt x="26873" y="22986"/>
                  </a:lnTo>
                  <a:lnTo>
                    <a:pt x="26873" y="22593"/>
                  </a:lnTo>
                  <a:lnTo>
                    <a:pt x="26492" y="22593"/>
                  </a:lnTo>
                  <a:lnTo>
                    <a:pt x="26873" y="22593"/>
                  </a:lnTo>
                  <a:lnTo>
                    <a:pt x="26492" y="22593"/>
                  </a:lnTo>
                  <a:lnTo>
                    <a:pt x="26492" y="22212"/>
                  </a:lnTo>
                  <a:lnTo>
                    <a:pt x="26098" y="22212"/>
                  </a:lnTo>
                  <a:lnTo>
                    <a:pt x="25717" y="22212"/>
                  </a:lnTo>
                  <a:lnTo>
                    <a:pt x="25323" y="22593"/>
                  </a:lnTo>
                  <a:lnTo>
                    <a:pt x="24942" y="22593"/>
                  </a:lnTo>
                  <a:lnTo>
                    <a:pt x="24942" y="22986"/>
                  </a:lnTo>
                  <a:lnTo>
                    <a:pt x="24549" y="23367"/>
                  </a:lnTo>
                  <a:lnTo>
                    <a:pt x="24168" y="23748"/>
                  </a:lnTo>
                  <a:lnTo>
                    <a:pt x="23774" y="23748"/>
                  </a:lnTo>
                  <a:lnTo>
                    <a:pt x="23012" y="23748"/>
                  </a:lnTo>
                  <a:lnTo>
                    <a:pt x="23012" y="23367"/>
                  </a:lnTo>
                  <a:lnTo>
                    <a:pt x="22237" y="23748"/>
                  </a:lnTo>
                  <a:lnTo>
                    <a:pt x="22237" y="23367"/>
                  </a:lnTo>
                  <a:lnTo>
                    <a:pt x="22034" y="23367"/>
                  </a:lnTo>
                  <a:lnTo>
                    <a:pt x="21653" y="23748"/>
                  </a:lnTo>
                  <a:lnTo>
                    <a:pt x="21272" y="23748"/>
                  </a:lnTo>
                  <a:lnTo>
                    <a:pt x="21272" y="24142"/>
                  </a:lnTo>
                  <a:lnTo>
                    <a:pt x="20878" y="24142"/>
                  </a:lnTo>
                  <a:lnTo>
                    <a:pt x="20878" y="24523"/>
                  </a:lnTo>
                  <a:lnTo>
                    <a:pt x="20497" y="24523"/>
                  </a:lnTo>
                  <a:lnTo>
                    <a:pt x="20104" y="24523"/>
                  </a:lnTo>
                  <a:lnTo>
                    <a:pt x="18948" y="24523"/>
                  </a:lnTo>
                  <a:lnTo>
                    <a:pt x="18948" y="24142"/>
                  </a:lnTo>
                  <a:lnTo>
                    <a:pt x="18948" y="24523"/>
                  </a:lnTo>
                  <a:lnTo>
                    <a:pt x="19329" y="24917"/>
                  </a:lnTo>
                  <a:lnTo>
                    <a:pt x="19329" y="25679"/>
                  </a:lnTo>
                  <a:lnTo>
                    <a:pt x="19329" y="26073"/>
                  </a:lnTo>
                  <a:lnTo>
                    <a:pt x="19329" y="26454"/>
                  </a:lnTo>
                  <a:lnTo>
                    <a:pt x="19329" y="27038"/>
                  </a:lnTo>
                  <a:lnTo>
                    <a:pt x="19723" y="27419"/>
                  </a:lnTo>
                  <a:lnTo>
                    <a:pt x="19723" y="27812"/>
                  </a:lnTo>
                  <a:lnTo>
                    <a:pt x="19329" y="27812"/>
                  </a:lnTo>
                  <a:lnTo>
                    <a:pt x="18554" y="28574"/>
                  </a:lnTo>
                  <a:lnTo>
                    <a:pt x="18173" y="29743"/>
                  </a:lnTo>
                  <a:lnTo>
                    <a:pt x="18173" y="30518"/>
                  </a:lnTo>
                  <a:lnTo>
                    <a:pt x="16814" y="31280"/>
                  </a:lnTo>
                  <a:lnTo>
                    <a:pt x="16433" y="31483"/>
                  </a:lnTo>
                  <a:lnTo>
                    <a:pt x="16040" y="31483"/>
                  </a:lnTo>
                  <a:lnTo>
                    <a:pt x="15278" y="31864"/>
                  </a:lnTo>
                  <a:lnTo>
                    <a:pt x="15659" y="32245"/>
                  </a:lnTo>
                  <a:lnTo>
                    <a:pt x="15659" y="32638"/>
                  </a:lnTo>
                  <a:lnTo>
                    <a:pt x="15278" y="33019"/>
                  </a:lnTo>
                  <a:lnTo>
                    <a:pt x="14884" y="33019"/>
                  </a:lnTo>
                  <a:lnTo>
                    <a:pt x="14884" y="33413"/>
                  </a:lnTo>
                  <a:lnTo>
                    <a:pt x="14503" y="33019"/>
                  </a:lnTo>
                  <a:lnTo>
                    <a:pt x="14503" y="33413"/>
                  </a:lnTo>
                  <a:lnTo>
                    <a:pt x="13728" y="33413"/>
                  </a:lnTo>
                  <a:lnTo>
                    <a:pt x="13728" y="33019"/>
                  </a:lnTo>
                  <a:lnTo>
                    <a:pt x="13334" y="33413"/>
                  </a:lnTo>
                  <a:lnTo>
                    <a:pt x="12953" y="33413"/>
                  </a:lnTo>
                  <a:lnTo>
                    <a:pt x="12763" y="33413"/>
                  </a:lnTo>
                  <a:lnTo>
                    <a:pt x="12369" y="33794"/>
                  </a:lnTo>
                  <a:lnTo>
                    <a:pt x="11988" y="34175"/>
                  </a:lnTo>
                  <a:lnTo>
                    <a:pt x="11595" y="34175"/>
                  </a:lnTo>
                  <a:lnTo>
                    <a:pt x="11214" y="34950"/>
                  </a:lnTo>
                  <a:lnTo>
                    <a:pt x="10820" y="35344"/>
                  </a:lnTo>
                  <a:lnTo>
                    <a:pt x="10439" y="35344"/>
                  </a:lnTo>
                  <a:lnTo>
                    <a:pt x="9664" y="35725"/>
                  </a:lnTo>
                  <a:lnTo>
                    <a:pt x="8889" y="35344"/>
                  </a:lnTo>
                  <a:lnTo>
                    <a:pt x="8508" y="35725"/>
                  </a:lnTo>
                  <a:lnTo>
                    <a:pt x="8508" y="35344"/>
                  </a:lnTo>
                  <a:lnTo>
                    <a:pt x="8115" y="35344"/>
                  </a:lnTo>
                  <a:lnTo>
                    <a:pt x="7924" y="34950"/>
                  </a:lnTo>
                  <a:lnTo>
                    <a:pt x="7543" y="35344"/>
                  </a:lnTo>
                  <a:lnTo>
                    <a:pt x="7924" y="35344"/>
                  </a:lnTo>
                  <a:lnTo>
                    <a:pt x="7543" y="35344"/>
                  </a:lnTo>
                  <a:lnTo>
                    <a:pt x="7150" y="35344"/>
                  </a:lnTo>
                  <a:lnTo>
                    <a:pt x="6769" y="35725"/>
                  </a:lnTo>
                  <a:lnTo>
                    <a:pt x="6375" y="35344"/>
                  </a:lnTo>
                  <a:lnTo>
                    <a:pt x="5994" y="35344"/>
                  </a:lnTo>
                  <a:lnTo>
                    <a:pt x="5600" y="34950"/>
                  </a:lnTo>
                  <a:lnTo>
                    <a:pt x="5219" y="34175"/>
                  </a:lnTo>
                  <a:lnTo>
                    <a:pt x="4825" y="33794"/>
                  </a:lnTo>
                  <a:lnTo>
                    <a:pt x="4825" y="33413"/>
                  </a:lnTo>
                  <a:lnTo>
                    <a:pt x="4444" y="33794"/>
                  </a:lnTo>
                  <a:lnTo>
                    <a:pt x="3670" y="33413"/>
                  </a:lnTo>
                  <a:lnTo>
                    <a:pt x="3086" y="33019"/>
                  </a:lnTo>
                  <a:lnTo>
                    <a:pt x="3086" y="33413"/>
                  </a:lnTo>
                  <a:lnTo>
                    <a:pt x="2705" y="33413"/>
                  </a:lnTo>
                  <a:lnTo>
                    <a:pt x="2324" y="33413"/>
                  </a:lnTo>
                  <a:lnTo>
                    <a:pt x="2324" y="33019"/>
                  </a:lnTo>
                  <a:lnTo>
                    <a:pt x="1930" y="33019"/>
                  </a:lnTo>
                  <a:lnTo>
                    <a:pt x="1930" y="32245"/>
                  </a:lnTo>
                  <a:lnTo>
                    <a:pt x="1549" y="31864"/>
                  </a:lnTo>
                  <a:lnTo>
                    <a:pt x="1549" y="31483"/>
                  </a:lnTo>
                  <a:lnTo>
                    <a:pt x="1930" y="30899"/>
                  </a:lnTo>
                  <a:lnTo>
                    <a:pt x="1930" y="30518"/>
                  </a:lnTo>
                  <a:lnTo>
                    <a:pt x="1930" y="30124"/>
                  </a:lnTo>
                  <a:lnTo>
                    <a:pt x="1549" y="30124"/>
                  </a:lnTo>
                  <a:lnTo>
                    <a:pt x="1549" y="29743"/>
                  </a:lnTo>
                  <a:lnTo>
                    <a:pt x="1549" y="29349"/>
                  </a:lnTo>
                  <a:lnTo>
                    <a:pt x="1155" y="29349"/>
                  </a:lnTo>
                  <a:lnTo>
                    <a:pt x="774" y="29349"/>
                  </a:lnTo>
                  <a:lnTo>
                    <a:pt x="380" y="28968"/>
                  </a:lnTo>
                  <a:lnTo>
                    <a:pt x="380" y="28574"/>
                  </a:lnTo>
                  <a:lnTo>
                    <a:pt x="0" y="28574"/>
                  </a:lnTo>
                  <a:lnTo>
                    <a:pt x="0" y="28193"/>
                  </a:lnTo>
                  <a:lnTo>
                    <a:pt x="380" y="28193"/>
                  </a:lnTo>
                  <a:lnTo>
                    <a:pt x="380" y="27812"/>
                  </a:lnTo>
                  <a:lnTo>
                    <a:pt x="380" y="27419"/>
                  </a:lnTo>
                  <a:lnTo>
                    <a:pt x="380" y="27038"/>
                  </a:lnTo>
                  <a:lnTo>
                    <a:pt x="774" y="26644"/>
                  </a:lnTo>
                  <a:lnTo>
                    <a:pt x="1155" y="26644"/>
                  </a:lnTo>
                  <a:lnTo>
                    <a:pt x="1155" y="26454"/>
                  </a:lnTo>
                  <a:lnTo>
                    <a:pt x="774" y="26454"/>
                  </a:lnTo>
                  <a:lnTo>
                    <a:pt x="1155" y="26454"/>
                  </a:lnTo>
                  <a:lnTo>
                    <a:pt x="1155" y="26073"/>
                  </a:lnTo>
                  <a:lnTo>
                    <a:pt x="1549" y="26073"/>
                  </a:lnTo>
                  <a:lnTo>
                    <a:pt x="1930" y="26073"/>
                  </a:lnTo>
                  <a:lnTo>
                    <a:pt x="2324" y="25679"/>
                  </a:lnTo>
                  <a:lnTo>
                    <a:pt x="1930" y="25679"/>
                  </a:lnTo>
                  <a:lnTo>
                    <a:pt x="1930" y="25298"/>
                  </a:lnTo>
                  <a:lnTo>
                    <a:pt x="2324" y="25298"/>
                  </a:lnTo>
                  <a:lnTo>
                    <a:pt x="1930" y="25298"/>
                  </a:lnTo>
                  <a:lnTo>
                    <a:pt x="2324" y="25298"/>
                  </a:lnTo>
                  <a:lnTo>
                    <a:pt x="2324" y="24917"/>
                  </a:lnTo>
                  <a:lnTo>
                    <a:pt x="2705" y="24917"/>
                  </a:lnTo>
                  <a:lnTo>
                    <a:pt x="2324" y="24917"/>
                  </a:lnTo>
                  <a:lnTo>
                    <a:pt x="2705" y="24917"/>
                  </a:lnTo>
                  <a:lnTo>
                    <a:pt x="2324" y="24917"/>
                  </a:lnTo>
                  <a:lnTo>
                    <a:pt x="1930" y="24523"/>
                  </a:lnTo>
                  <a:lnTo>
                    <a:pt x="2324" y="24523"/>
                  </a:lnTo>
                  <a:lnTo>
                    <a:pt x="1930" y="24142"/>
                  </a:lnTo>
                  <a:lnTo>
                    <a:pt x="2324" y="24142"/>
                  </a:lnTo>
                  <a:lnTo>
                    <a:pt x="2324" y="23748"/>
                  </a:lnTo>
                  <a:lnTo>
                    <a:pt x="2324" y="23367"/>
                  </a:lnTo>
                  <a:lnTo>
                    <a:pt x="2705" y="22986"/>
                  </a:lnTo>
                  <a:lnTo>
                    <a:pt x="2705" y="22593"/>
                  </a:lnTo>
                  <a:lnTo>
                    <a:pt x="3086" y="22212"/>
                  </a:lnTo>
                  <a:lnTo>
                    <a:pt x="2705" y="22212"/>
                  </a:lnTo>
                  <a:lnTo>
                    <a:pt x="2705" y="21818"/>
                  </a:lnTo>
                  <a:lnTo>
                    <a:pt x="2705" y="21628"/>
                  </a:lnTo>
                  <a:lnTo>
                    <a:pt x="3086" y="21628"/>
                  </a:lnTo>
                  <a:lnTo>
                    <a:pt x="3479" y="21628"/>
                  </a:lnTo>
                  <a:lnTo>
                    <a:pt x="3479" y="21247"/>
                  </a:lnTo>
                  <a:lnTo>
                    <a:pt x="3479" y="20853"/>
                  </a:lnTo>
                  <a:lnTo>
                    <a:pt x="3479" y="20472"/>
                  </a:lnTo>
                  <a:lnTo>
                    <a:pt x="3479" y="20078"/>
                  </a:lnTo>
                  <a:lnTo>
                    <a:pt x="3670" y="20078"/>
                  </a:lnTo>
                  <a:lnTo>
                    <a:pt x="3670" y="19697"/>
                  </a:lnTo>
                  <a:lnTo>
                    <a:pt x="4063" y="19697"/>
                  </a:lnTo>
                  <a:lnTo>
                    <a:pt x="4063" y="20078"/>
                  </a:lnTo>
                  <a:lnTo>
                    <a:pt x="4063" y="19697"/>
                  </a:lnTo>
                  <a:lnTo>
                    <a:pt x="4444" y="19697"/>
                  </a:lnTo>
                  <a:lnTo>
                    <a:pt x="4825" y="19697"/>
                  </a:lnTo>
                  <a:lnTo>
                    <a:pt x="4825" y="19316"/>
                  </a:lnTo>
                  <a:lnTo>
                    <a:pt x="4444" y="19316"/>
                  </a:lnTo>
                  <a:lnTo>
                    <a:pt x="4825" y="19316"/>
                  </a:lnTo>
                  <a:lnTo>
                    <a:pt x="4825" y="18922"/>
                  </a:lnTo>
                  <a:lnTo>
                    <a:pt x="4825" y="18541"/>
                  </a:lnTo>
                  <a:lnTo>
                    <a:pt x="5219" y="18541"/>
                  </a:lnTo>
                  <a:lnTo>
                    <a:pt x="5219" y="18148"/>
                  </a:lnTo>
                  <a:lnTo>
                    <a:pt x="4825" y="18148"/>
                  </a:lnTo>
                  <a:lnTo>
                    <a:pt x="5219" y="18148"/>
                  </a:lnTo>
                  <a:lnTo>
                    <a:pt x="5219" y="18541"/>
                  </a:lnTo>
                  <a:lnTo>
                    <a:pt x="5600" y="18541"/>
                  </a:lnTo>
                  <a:lnTo>
                    <a:pt x="5600" y="18148"/>
                  </a:lnTo>
                  <a:lnTo>
                    <a:pt x="5219" y="18148"/>
                  </a:lnTo>
                  <a:lnTo>
                    <a:pt x="5219" y="17767"/>
                  </a:lnTo>
                  <a:lnTo>
                    <a:pt x="4825" y="17373"/>
                  </a:lnTo>
                  <a:lnTo>
                    <a:pt x="4825" y="16992"/>
                  </a:lnTo>
                  <a:lnTo>
                    <a:pt x="5219" y="16992"/>
                  </a:lnTo>
                  <a:lnTo>
                    <a:pt x="4825" y="16992"/>
                  </a:lnTo>
                  <a:lnTo>
                    <a:pt x="4825" y="16802"/>
                  </a:lnTo>
                  <a:lnTo>
                    <a:pt x="4444" y="16802"/>
                  </a:lnTo>
                  <a:lnTo>
                    <a:pt x="4825" y="16408"/>
                  </a:lnTo>
                  <a:lnTo>
                    <a:pt x="4444" y="16408"/>
                  </a:lnTo>
                  <a:lnTo>
                    <a:pt x="4444" y="16027"/>
                  </a:lnTo>
                  <a:lnTo>
                    <a:pt x="4063" y="16408"/>
                  </a:lnTo>
                  <a:lnTo>
                    <a:pt x="4063" y="16027"/>
                  </a:lnTo>
                  <a:lnTo>
                    <a:pt x="4444" y="15646"/>
                  </a:lnTo>
                  <a:lnTo>
                    <a:pt x="4825" y="15646"/>
                  </a:lnTo>
                  <a:lnTo>
                    <a:pt x="4825" y="15252"/>
                  </a:lnTo>
                  <a:lnTo>
                    <a:pt x="4444" y="15252"/>
                  </a:lnTo>
                  <a:lnTo>
                    <a:pt x="4444" y="14871"/>
                  </a:lnTo>
                  <a:lnTo>
                    <a:pt x="4444" y="14477"/>
                  </a:lnTo>
                  <a:lnTo>
                    <a:pt x="4825" y="14477"/>
                  </a:lnTo>
                  <a:lnTo>
                    <a:pt x="4825" y="14096"/>
                  </a:lnTo>
                  <a:lnTo>
                    <a:pt x="5219" y="14096"/>
                  </a:lnTo>
                  <a:lnTo>
                    <a:pt x="5219" y="13703"/>
                  </a:lnTo>
                  <a:lnTo>
                    <a:pt x="5600" y="13703"/>
                  </a:lnTo>
                  <a:lnTo>
                    <a:pt x="5600" y="14096"/>
                  </a:lnTo>
                  <a:lnTo>
                    <a:pt x="5994" y="14096"/>
                  </a:lnTo>
                  <a:lnTo>
                    <a:pt x="5994" y="14477"/>
                  </a:lnTo>
                  <a:lnTo>
                    <a:pt x="5994" y="14096"/>
                  </a:lnTo>
                  <a:lnTo>
                    <a:pt x="6375" y="14096"/>
                  </a:lnTo>
                  <a:lnTo>
                    <a:pt x="6375" y="13703"/>
                  </a:lnTo>
                  <a:lnTo>
                    <a:pt x="5994" y="13703"/>
                  </a:lnTo>
                  <a:lnTo>
                    <a:pt x="6375" y="13703"/>
                  </a:lnTo>
                  <a:lnTo>
                    <a:pt x="6375" y="13322"/>
                  </a:lnTo>
                  <a:lnTo>
                    <a:pt x="6375" y="12941"/>
                  </a:lnTo>
                  <a:lnTo>
                    <a:pt x="6769" y="12941"/>
                  </a:lnTo>
                  <a:lnTo>
                    <a:pt x="6769" y="12547"/>
                  </a:lnTo>
                  <a:lnTo>
                    <a:pt x="6769" y="12357"/>
                  </a:lnTo>
                  <a:lnTo>
                    <a:pt x="6769" y="11976"/>
                  </a:lnTo>
                  <a:lnTo>
                    <a:pt x="6375" y="11976"/>
                  </a:lnTo>
                  <a:lnTo>
                    <a:pt x="5994" y="11976"/>
                  </a:lnTo>
                  <a:lnTo>
                    <a:pt x="5994" y="12357"/>
                  </a:lnTo>
                  <a:lnTo>
                    <a:pt x="5600" y="12357"/>
                  </a:lnTo>
                  <a:lnTo>
                    <a:pt x="5219" y="12357"/>
                  </a:lnTo>
                  <a:lnTo>
                    <a:pt x="5219" y="11976"/>
                  </a:lnTo>
                  <a:lnTo>
                    <a:pt x="4825" y="11582"/>
                  </a:lnTo>
                  <a:lnTo>
                    <a:pt x="5219" y="11582"/>
                  </a:lnTo>
                  <a:lnTo>
                    <a:pt x="4825" y="11201"/>
                  </a:lnTo>
                  <a:lnTo>
                    <a:pt x="5219" y="11201"/>
                  </a:lnTo>
                  <a:lnTo>
                    <a:pt x="5219" y="10807"/>
                  </a:lnTo>
                  <a:lnTo>
                    <a:pt x="4825" y="10807"/>
                  </a:lnTo>
                  <a:lnTo>
                    <a:pt x="4444" y="10807"/>
                  </a:lnTo>
                  <a:lnTo>
                    <a:pt x="4444" y="10426"/>
                  </a:lnTo>
                  <a:lnTo>
                    <a:pt x="4825" y="10426"/>
                  </a:lnTo>
                  <a:lnTo>
                    <a:pt x="4825" y="10032"/>
                  </a:lnTo>
                  <a:lnTo>
                    <a:pt x="4825" y="10426"/>
                  </a:lnTo>
                  <a:lnTo>
                    <a:pt x="4825" y="10032"/>
                  </a:lnTo>
                  <a:lnTo>
                    <a:pt x="4825" y="9651"/>
                  </a:lnTo>
                  <a:lnTo>
                    <a:pt x="5219" y="9651"/>
                  </a:lnTo>
                  <a:lnTo>
                    <a:pt x="5600" y="10032"/>
                  </a:lnTo>
                  <a:lnTo>
                    <a:pt x="5994" y="10032"/>
                  </a:lnTo>
                  <a:lnTo>
                    <a:pt x="5994" y="9651"/>
                  </a:lnTo>
                  <a:lnTo>
                    <a:pt x="5994" y="9270"/>
                  </a:lnTo>
                  <a:lnTo>
                    <a:pt x="5994" y="8877"/>
                  </a:lnTo>
                  <a:lnTo>
                    <a:pt x="5994" y="8496"/>
                  </a:lnTo>
                  <a:lnTo>
                    <a:pt x="6375" y="8496"/>
                  </a:lnTo>
                  <a:lnTo>
                    <a:pt x="5994" y="8496"/>
                  </a:lnTo>
                  <a:lnTo>
                    <a:pt x="6375" y="8102"/>
                  </a:lnTo>
                  <a:lnTo>
                    <a:pt x="5994" y="8102"/>
                  </a:lnTo>
                  <a:lnTo>
                    <a:pt x="5600" y="8102"/>
                  </a:lnTo>
                  <a:lnTo>
                    <a:pt x="5600" y="7721"/>
                  </a:lnTo>
                  <a:lnTo>
                    <a:pt x="5994" y="7721"/>
                  </a:lnTo>
                  <a:lnTo>
                    <a:pt x="5994" y="7531"/>
                  </a:lnTo>
                  <a:lnTo>
                    <a:pt x="5994" y="7137"/>
                  </a:lnTo>
                  <a:lnTo>
                    <a:pt x="6375" y="7137"/>
                  </a:lnTo>
                  <a:lnTo>
                    <a:pt x="6375" y="7531"/>
                  </a:lnTo>
                  <a:lnTo>
                    <a:pt x="6375" y="7137"/>
                  </a:lnTo>
                  <a:lnTo>
                    <a:pt x="6769" y="7137"/>
                  </a:lnTo>
                  <a:lnTo>
                    <a:pt x="6375" y="7137"/>
                  </a:lnTo>
                  <a:lnTo>
                    <a:pt x="6375" y="6756"/>
                  </a:lnTo>
                  <a:lnTo>
                    <a:pt x="6375" y="6375"/>
                  </a:lnTo>
                  <a:lnTo>
                    <a:pt x="6375" y="5981"/>
                  </a:lnTo>
                  <a:lnTo>
                    <a:pt x="6769" y="5981"/>
                  </a:lnTo>
                  <a:lnTo>
                    <a:pt x="6769" y="5600"/>
                  </a:lnTo>
                  <a:lnTo>
                    <a:pt x="7150" y="5600"/>
                  </a:lnTo>
                  <a:lnTo>
                    <a:pt x="6769" y="5600"/>
                  </a:lnTo>
                  <a:lnTo>
                    <a:pt x="7150" y="5206"/>
                  </a:lnTo>
                  <a:lnTo>
                    <a:pt x="7150" y="4825"/>
                  </a:lnTo>
                  <a:lnTo>
                    <a:pt x="7150" y="4444"/>
                  </a:lnTo>
                  <a:lnTo>
                    <a:pt x="7150" y="4051"/>
                  </a:lnTo>
                  <a:lnTo>
                    <a:pt x="7150" y="3670"/>
                  </a:lnTo>
                  <a:lnTo>
                    <a:pt x="7150" y="3276"/>
                  </a:lnTo>
                  <a:lnTo>
                    <a:pt x="7543" y="2895"/>
                  </a:lnTo>
                  <a:lnTo>
                    <a:pt x="7924" y="3276"/>
                  </a:lnTo>
                  <a:lnTo>
                    <a:pt x="7924" y="2895"/>
                  </a:lnTo>
                  <a:lnTo>
                    <a:pt x="8115" y="2895"/>
                  </a:lnTo>
                  <a:lnTo>
                    <a:pt x="8115" y="3276"/>
                  </a:lnTo>
                  <a:lnTo>
                    <a:pt x="8508" y="2895"/>
                  </a:lnTo>
                  <a:lnTo>
                    <a:pt x="8508" y="3276"/>
                  </a:lnTo>
                  <a:lnTo>
                    <a:pt x="8889" y="3670"/>
                  </a:lnTo>
                  <a:lnTo>
                    <a:pt x="9283" y="3670"/>
                  </a:lnTo>
                  <a:lnTo>
                    <a:pt x="9664" y="3670"/>
                  </a:lnTo>
                  <a:lnTo>
                    <a:pt x="10045" y="3670"/>
                  </a:lnTo>
                  <a:lnTo>
                    <a:pt x="10045" y="3276"/>
                  </a:lnTo>
                  <a:lnTo>
                    <a:pt x="9664" y="3276"/>
                  </a:lnTo>
                  <a:lnTo>
                    <a:pt x="9664" y="2895"/>
                  </a:lnTo>
                  <a:lnTo>
                    <a:pt x="9664" y="2705"/>
                  </a:lnTo>
                  <a:lnTo>
                    <a:pt x="10045" y="2705"/>
                  </a:lnTo>
                  <a:lnTo>
                    <a:pt x="10045" y="2311"/>
                  </a:lnTo>
                  <a:lnTo>
                    <a:pt x="10439" y="2311"/>
                  </a:lnTo>
                  <a:lnTo>
                    <a:pt x="10439" y="1930"/>
                  </a:lnTo>
                  <a:lnTo>
                    <a:pt x="10439" y="1536"/>
                  </a:lnTo>
                  <a:lnTo>
                    <a:pt x="10820" y="1536"/>
                  </a:lnTo>
                  <a:lnTo>
                    <a:pt x="10820" y="1155"/>
                  </a:lnTo>
                  <a:lnTo>
                    <a:pt x="11214" y="774"/>
                  </a:lnTo>
                  <a:lnTo>
                    <a:pt x="10820" y="774"/>
                  </a:lnTo>
                  <a:lnTo>
                    <a:pt x="10439" y="774"/>
                  </a:lnTo>
                  <a:lnTo>
                    <a:pt x="10045" y="774"/>
                  </a:lnTo>
                  <a:lnTo>
                    <a:pt x="10439" y="774"/>
                  </a:lnTo>
                  <a:lnTo>
                    <a:pt x="10439" y="380"/>
                  </a:lnTo>
                  <a:lnTo>
                    <a:pt x="10439" y="0"/>
                  </a:lnTo>
                  <a:lnTo>
                    <a:pt x="10820" y="0"/>
                  </a:lnTo>
                  <a:lnTo>
                    <a:pt x="11214" y="380"/>
                  </a:lnTo>
                  <a:lnTo>
                    <a:pt x="11595" y="380"/>
                  </a:lnTo>
                  <a:lnTo>
                    <a:pt x="11988" y="380"/>
                  </a:lnTo>
                  <a:lnTo>
                    <a:pt x="12369" y="380"/>
                  </a:lnTo>
                  <a:lnTo>
                    <a:pt x="12763" y="0"/>
                  </a:lnTo>
                  <a:lnTo>
                    <a:pt x="12763" y="380"/>
                  </a:lnTo>
                  <a:lnTo>
                    <a:pt x="12763" y="774"/>
                  </a:lnTo>
                  <a:lnTo>
                    <a:pt x="12953" y="774"/>
                  </a:lnTo>
                  <a:lnTo>
                    <a:pt x="13334" y="380"/>
                  </a:lnTo>
                  <a:lnTo>
                    <a:pt x="13728" y="380"/>
                  </a:lnTo>
                  <a:lnTo>
                    <a:pt x="13728" y="774"/>
                  </a:lnTo>
                  <a:lnTo>
                    <a:pt x="13334" y="774"/>
                  </a:lnTo>
                  <a:lnTo>
                    <a:pt x="13334" y="1155"/>
                  </a:lnTo>
                  <a:lnTo>
                    <a:pt x="13728" y="1536"/>
                  </a:lnTo>
                  <a:lnTo>
                    <a:pt x="13728" y="1155"/>
                  </a:lnTo>
                  <a:lnTo>
                    <a:pt x="14109" y="774"/>
                  </a:lnTo>
                  <a:lnTo>
                    <a:pt x="14503" y="774"/>
                  </a:lnTo>
                  <a:lnTo>
                    <a:pt x="14884" y="1155"/>
                  </a:lnTo>
                  <a:lnTo>
                    <a:pt x="14884" y="1536"/>
                  </a:lnTo>
                  <a:lnTo>
                    <a:pt x="14884" y="1930"/>
                  </a:lnTo>
                  <a:lnTo>
                    <a:pt x="14884" y="2311"/>
                  </a:lnTo>
                  <a:lnTo>
                    <a:pt x="14884" y="2705"/>
                  </a:lnTo>
                  <a:lnTo>
                    <a:pt x="14503" y="2705"/>
                  </a:lnTo>
                  <a:lnTo>
                    <a:pt x="14884" y="2705"/>
                  </a:lnTo>
                  <a:lnTo>
                    <a:pt x="14884" y="2895"/>
                  </a:lnTo>
                  <a:lnTo>
                    <a:pt x="15278" y="2895"/>
                  </a:lnTo>
                  <a:lnTo>
                    <a:pt x="15278" y="2705"/>
                  </a:lnTo>
                  <a:lnTo>
                    <a:pt x="15659" y="2311"/>
                  </a:lnTo>
                  <a:lnTo>
                    <a:pt x="16040" y="2705"/>
                  </a:lnTo>
                  <a:lnTo>
                    <a:pt x="16433" y="2311"/>
                  </a:lnTo>
                  <a:lnTo>
                    <a:pt x="16040" y="2311"/>
                  </a:lnTo>
                  <a:lnTo>
                    <a:pt x="16433" y="2311"/>
                  </a:lnTo>
                  <a:lnTo>
                    <a:pt x="16814" y="2705"/>
                  </a:lnTo>
                  <a:lnTo>
                    <a:pt x="16814" y="2311"/>
                  </a:lnTo>
                  <a:lnTo>
                    <a:pt x="17208" y="2311"/>
                  </a:lnTo>
                  <a:lnTo>
                    <a:pt x="17208" y="2705"/>
                  </a:lnTo>
                  <a:lnTo>
                    <a:pt x="17589" y="2705"/>
                  </a:lnTo>
                  <a:lnTo>
                    <a:pt x="17208" y="2705"/>
                  </a:lnTo>
                  <a:lnTo>
                    <a:pt x="17208" y="2895"/>
                  </a:lnTo>
                  <a:lnTo>
                    <a:pt x="17589" y="2895"/>
                  </a:lnTo>
                  <a:lnTo>
                    <a:pt x="17589" y="2705"/>
                  </a:lnTo>
                  <a:lnTo>
                    <a:pt x="17589" y="2895"/>
                  </a:lnTo>
                  <a:lnTo>
                    <a:pt x="17792" y="3276"/>
                  </a:lnTo>
                  <a:lnTo>
                    <a:pt x="17792" y="3670"/>
                  </a:lnTo>
                  <a:lnTo>
                    <a:pt x="17792" y="4051"/>
                  </a:lnTo>
                  <a:lnTo>
                    <a:pt x="17589" y="4051"/>
                  </a:lnTo>
                  <a:lnTo>
                    <a:pt x="17589" y="4444"/>
                  </a:lnTo>
                  <a:lnTo>
                    <a:pt x="17792" y="4825"/>
                  </a:lnTo>
                  <a:lnTo>
                    <a:pt x="17792" y="5206"/>
                  </a:lnTo>
                  <a:lnTo>
                    <a:pt x="18173" y="5981"/>
                  </a:lnTo>
                  <a:lnTo>
                    <a:pt x="18554" y="5981"/>
                  </a:lnTo>
                  <a:lnTo>
                    <a:pt x="18948" y="6375"/>
                  </a:lnTo>
                  <a:lnTo>
                    <a:pt x="18948" y="6756"/>
                  </a:lnTo>
                  <a:lnTo>
                    <a:pt x="18948" y="6375"/>
                  </a:lnTo>
                  <a:lnTo>
                    <a:pt x="19329" y="6375"/>
                  </a:lnTo>
                  <a:lnTo>
                    <a:pt x="19723" y="6375"/>
                  </a:lnTo>
                  <a:lnTo>
                    <a:pt x="19723" y="5981"/>
                  </a:lnTo>
                  <a:lnTo>
                    <a:pt x="19723" y="6375"/>
                  </a:lnTo>
                  <a:lnTo>
                    <a:pt x="20104" y="6375"/>
                  </a:lnTo>
                  <a:lnTo>
                    <a:pt x="20104" y="6756"/>
                  </a:lnTo>
                  <a:lnTo>
                    <a:pt x="20497" y="6756"/>
                  </a:lnTo>
                  <a:lnTo>
                    <a:pt x="20878" y="6756"/>
                  </a:lnTo>
                  <a:lnTo>
                    <a:pt x="21272" y="6756"/>
                  </a:lnTo>
                  <a:lnTo>
                    <a:pt x="21272" y="7137"/>
                  </a:lnTo>
                  <a:lnTo>
                    <a:pt x="21653" y="7137"/>
                  </a:lnTo>
                  <a:lnTo>
                    <a:pt x="21653" y="7531"/>
                  </a:lnTo>
                  <a:lnTo>
                    <a:pt x="22034" y="7721"/>
                  </a:lnTo>
                  <a:lnTo>
                    <a:pt x="22237" y="7721"/>
                  </a:lnTo>
                  <a:lnTo>
                    <a:pt x="22237" y="8102"/>
                  </a:lnTo>
                  <a:lnTo>
                    <a:pt x="22618" y="8102"/>
                  </a:lnTo>
                  <a:lnTo>
                    <a:pt x="23012" y="8102"/>
                  </a:lnTo>
                  <a:lnTo>
                    <a:pt x="23012" y="8496"/>
                  </a:lnTo>
                  <a:lnTo>
                    <a:pt x="23393" y="84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6" name="object 3456"/>
            <p:cNvSpPr/>
            <p:nvPr/>
          </p:nvSpPr>
          <p:spPr>
            <a:xfrm>
              <a:off x="4262255" y="1970577"/>
              <a:ext cx="48895" cy="74930"/>
            </a:xfrm>
            <a:custGeom>
              <a:avLst/>
              <a:gdLst/>
              <a:ahLst/>
              <a:cxnLst/>
              <a:rect l="l" t="t" r="r" b="b"/>
              <a:pathLst>
                <a:path w="48895" h="74930">
                  <a:moveTo>
                    <a:pt x="15024" y="3657"/>
                  </a:moveTo>
                  <a:lnTo>
                    <a:pt x="14630" y="3657"/>
                  </a:lnTo>
                  <a:lnTo>
                    <a:pt x="14630" y="4051"/>
                  </a:lnTo>
                  <a:lnTo>
                    <a:pt x="15024" y="4051"/>
                  </a:lnTo>
                  <a:lnTo>
                    <a:pt x="15024" y="3657"/>
                  </a:lnTo>
                  <a:close/>
                </a:path>
                <a:path w="48895" h="74930">
                  <a:moveTo>
                    <a:pt x="21666" y="3276"/>
                  </a:moveTo>
                  <a:lnTo>
                    <a:pt x="15417" y="3276"/>
                  </a:lnTo>
                  <a:lnTo>
                    <a:pt x="15417" y="4051"/>
                  </a:lnTo>
                  <a:lnTo>
                    <a:pt x="17564" y="4051"/>
                  </a:lnTo>
                  <a:lnTo>
                    <a:pt x="17564" y="3657"/>
                  </a:lnTo>
                  <a:lnTo>
                    <a:pt x="21666" y="3657"/>
                  </a:lnTo>
                  <a:lnTo>
                    <a:pt x="21666" y="3276"/>
                  </a:lnTo>
                  <a:close/>
                </a:path>
                <a:path w="48895" h="74930">
                  <a:moveTo>
                    <a:pt x="20294" y="3657"/>
                  </a:moveTo>
                  <a:lnTo>
                    <a:pt x="18732" y="3657"/>
                  </a:lnTo>
                  <a:lnTo>
                    <a:pt x="18732" y="4051"/>
                  </a:lnTo>
                  <a:lnTo>
                    <a:pt x="20294" y="4051"/>
                  </a:lnTo>
                  <a:lnTo>
                    <a:pt x="20294" y="3657"/>
                  </a:lnTo>
                  <a:close/>
                </a:path>
                <a:path w="48895" h="74930">
                  <a:moveTo>
                    <a:pt x="21666" y="3657"/>
                  </a:moveTo>
                  <a:lnTo>
                    <a:pt x="21069" y="3657"/>
                  </a:lnTo>
                  <a:lnTo>
                    <a:pt x="21069" y="4051"/>
                  </a:lnTo>
                  <a:lnTo>
                    <a:pt x="21666" y="4051"/>
                  </a:lnTo>
                  <a:lnTo>
                    <a:pt x="21666" y="3657"/>
                  </a:lnTo>
                  <a:close/>
                </a:path>
                <a:path w="48895" h="74930">
                  <a:moveTo>
                    <a:pt x="19900" y="774"/>
                  </a:moveTo>
                  <a:lnTo>
                    <a:pt x="15417" y="774"/>
                  </a:lnTo>
                  <a:lnTo>
                    <a:pt x="15417" y="1536"/>
                  </a:lnTo>
                  <a:lnTo>
                    <a:pt x="15024" y="1930"/>
                  </a:lnTo>
                  <a:lnTo>
                    <a:pt x="15024" y="2120"/>
                  </a:lnTo>
                  <a:lnTo>
                    <a:pt x="14249" y="2895"/>
                  </a:lnTo>
                  <a:lnTo>
                    <a:pt x="14249" y="3657"/>
                  </a:lnTo>
                  <a:lnTo>
                    <a:pt x="14630" y="3657"/>
                  </a:lnTo>
                  <a:lnTo>
                    <a:pt x="14630" y="3276"/>
                  </a:lnTo>
                  <a:lnTo>
                    <a:pt x="21666" y="3276"/>
                  </a:lnTo>
                  <a:lnTo>
                    <a:pt x="21666" y="2895"/>
                  </a:lnTo>
                  <a:lnTo>
                    <a:pt x="20294" y="2895"/>
                  </a:lnTo>
                  <a:lnTo>
                    <a:pt x="20294" y="2501"/>
                  </a:lnTo>
                  <a:lnTo>
                    <a:pt x="19126" y="2501"/>
                  </a:lnTo>
                  <a:lnTo>
                    <a:pt x="19126" y="2120"/>
                  </a:lnTo>
                  <a:lnTo>
                    <a:pt x="19900" y="2120"/>
                  </a:lnTo>
                  <a:lnTo>
                    <a:pt x="19900" y="1536"/>
                  </a:lnTo>
                  <a:lnTo>
                    <a:pt x="20294" y="1536"/>
                  </a:lnTo>
                  <a:lnTo>
                    <a:pt x="20294" y="1155"/>
                  </a:lnTo>
                  <a:lnTo>
                    <a:pt x="19900" y="1155"/>
                  </a:lnTo>
                  <a:lnTo>
                    <a:pt x="19900" y="774"/>
                  </a:lnTo>
                  <a:close/>
                </a:path>
                <a:path w="48895" h="74930">
                  <a:moveTo>
                    <a:pt x="21069" y="2120"/>
                  </a:moveTo>
                  <a:lnTo>
                    <a:pt x="21069" y="2501"/>
                  </a:lnTo>
                  <a:lnTo>
                    <a:pt x="20294" y="2501"/>
                  </a:lnTo>
                  <a:lnTo>
                    <a:pt x="20294" y="2895"/>
                  </a:lnTo>
                  <a:lnTo>
                    <a:pt x="21666" y="2895"/>
                  </a:lnTo>
                  <a:lnTo>
                    <a:pt x="21272" y="2501"/>
                  </a:lnTo>
                  <a:lnTo>
                    <a:pt x="21069" y="2120"/>
                  </a:lnTo>
                  <a:close/>
                </a:path>
                <a:path w="48895" h="74930">
                  <a:moveTo>
                    <a:pt x="19519" y="2120"/>
                  </a:moveTo>
                  <a:lnTo>
                    <a:pt x="19126" y="2120"/>
                  </a:lnTo>
                  <a:lnTo>
                    <a:pt x="19126" y="2501"/>
                  </a:lnTo>
                  <a:lnTo>
                    <a:pt x="19519" y="2501"/>
                  </a:lnTo>
                  <a:lnTo>
                    <a:pt x="19519" y="2120"/>
                  </a:lnTo>
                  <a:close/>
                </a:path>
                <a:path w="48895" h="74930">
                  <a:moveTo>
                    <a:pt x="19900" y="2120"/>
                  </a:moveTo>
                  <a:lnTo>
                    <a:pt x="19519" y="2120"/>
                  </a:lnTo>
                  <a:lnTo>
                    <a:pt x="19519" y="2501"/>
                  </a:lnTo>
                  <a:lnTo>
                    <a:pt x="19900" y="2501"/>
                  </a:lnTo>
                  <a:lnTo>
                    <a:pt x="19900" y="2120"/>
                  </a:lnTo>
                  <a:close/>
                </a:path>
                <a:path w="48895" h="74930">
                  <a:moveTo>
                    <a:pt x="21069" y="1536"/>
                  </a:moveTo>
                  <a:lnTo>
                    <a:pt x="19900" y="1536"/>
                  </a:lnTo>
                  <a:lnTo>
                    <a:pt x="19900" y="2120"/>
                  </a:lnTo>
                  <a:lnTo>
                    <a:pt x="20294" y="2501"/>
                  </a:lnTo>
                  <a:lnTo>
                    <a:pt x="20294" y="2120"/>
                  </a:lnTo>
                  <a:lnTo>
                    <a:pt x="21069" y="2120"/>
                  </a:lnTo>
                  <a:lnTo>
                    <a:pt x="21069" y="1536"/>
                  </a:lnTo>
                  <a:close/>
                </a:path>
                <a:path w="48895" h="74930">
                  <a:moveTo>
                    <a:pt x="20294" y="774"/>
                  </a:moveTo>
                  <a:lnTo>
                    <a:pt x="19900" y="774"/>
                  </a:lnTo>
                  <a:lnTo>
                    <a:pt x="20294" y="1155"/>
                  </a:lnTo>
                  <a:lnTo>
                    <a:pt x="20294" y="774"/>
                  </a:lnTo>
                  <a:close/>
                </a:path>
                <a:path w="48895" h="74930">
                  <a:moveTo>
                    <a:pt x="19519" y="0"/>
                  </a:moveTo>
                  <a:lnTo>
                    <a:pt x="16395" y="0"/>
                  </a:lnTo>
                  <a:lnTo>
                    <a:pt x="16395" y="381"/>
                  </a:lnTo>
                  <a:lnTo>
                    <a:pt x="15798" y="381"/>
                  </a:lnTo>
                  <a:lnTo>
                    <a:pt x="15798" y="774"/>
                  </a:lnTo>
                  <a:lnTo>
                    <a:pt x="20294" y="774"/>
                  </a:lnTo>
                  <a:lnTo>
                    <a:pt x="20294" y="1155"/>
                  </a:lnTo>
                  <a:lnTo>
                    <a:pt x="20688" y="1155"/>
                  </a:lnTo>
                  <a:lnTo>
                    <a:pt x="19519" y="0"/>
                  </a:lnTo>
                  <a:close/>
                </a:path>
                <a:path w="48895" h="74930">
                  <a:moveTo>
                    <a:pt x="15798" y="0"/>
                  </a:moveTo>
                  <a:lnTo>
                    <a:pt x="15417" y="0"/>
                  </a:lnTo>
                  <a:lnTo>
                    <a:pt x="15417" y="774"/>
                  </a:lnTo>
                  <a:lnTo>
                    <a:pt x="15798" y="381"/>
                  </a:lnTo>
                  <a:lnTo>
                    <a:pt x="15798" y="0"/>
                  </a:lnTo>
                  <a:close/>
                </a:path>
                <a:path w="48895" h="74930">
                  <a:moveTo>
                    <a:pt x="16395" y="0"/>
                  </a:moveTo>
                  <a:lnTo>
                    <a:pt x="16192" y="0"/>
                  </a:lnTo>
                  <a:lnTo>
                    <a:pt x="16192" y="381"/>
                  </a:lnTo>
                  <a:lnTo>
                    <a:pt x="16395" y="381"/>
                  </a:lnTo>
                  <a:lnTo>
                    <a:pt x="16395" y="0"/>
                  </a:lnTo>
                  <a:close/>
                </a:path>
                <a:path w="48895" h="74930">
                  <a:moveTo>
                    <a:pt x="34150" y="7708"/>
                  </a:moveTo>
                  <a:lnTo>
                    <a:pt x="31419" y="7708"/>
                  </a:lnTo>
                  <a:lnTo>
                    <a:pt x="31419" y="8089"/>
                  </a:lnTo>
                  <a:lnTo>
                    <a:pt x="31813" y="8089"/>
                  </a:lnTo>
                  <a:lnTo>
                    <a:pt x="31813" y="8470"/>
                  </a:lnTo>
                  <a:lnTo>
                    <a:pt x="33375" y="10020"/>
                  </a:lnTo>
                  <a:lnTo>
                    <a:pt x="33756" y="9639"/>
                  </a:lnTo>
                  <a:lnTo>
                    <a:pt x="33756" y="8864"/>
                  </a:lnTo>
                  <a:lnTo>
                    <a:pt x="34150" y="8470"/>
                  </a:lnTo>
                  <a:lnTo>
                    <a:pt x="34150" y="7708"/>
                  </a:lnTo>
                  <a:close/>
                </a:path>
                <a:path w="48895" h="74930">
                  <a:moveTo>
                    <a:pt x="34925" y="7708"/>
                  </a:moveTo>
                  <a:lnTo>
                    <a:pt x="34544" y="7708"/>
                  </a:lnTo>
                  <a:lnTo>
                    <a:pt x="34925" y="8089"/>
                  </a:lnTo>
                  <a:lnTo>
                    <a:pt x="34925" y="7708"/>
                  </a:lnTo>
                  <a:close/>
                </a:path>
                <a:path w="48895" h="74930">
                  <a:moveTo>
                    <a:pt x="34150" y="7315"/>
                  </a:moveTo>
                  <a:lnTo>
                    <a:pt x="31813" y="7315"/>
                  </a:lnTo>
                  <a:lnTo>
                    <a:pt x="31813" y="7708"/>
                  </a:lnTo>
                  <a:lnTo>
                    <a:pt x="34544" y="7708"/>
                  </a:lnTo>
                  <a:lnTo>
                    <a:pt x="34150" y="7315"/>
                  </a:lnTo>
                  <a:close/>
                </a:path>
                <a:path w="48895" h="74930">
                  <a:moveTo>
                    <a:pt x="33375" y="6934"/>
                  </a:moveTo>
                  <a:lnTo>
                    <a:pt x="32194" y="6934"/>
                  </a:lnTo>
                  <a:lnTo>
                    <a:pt x="32194" y="7315"/>
                  </a:lnTo>
                  <a:lnTo>
                    <a:pt x="33375" y="7315"/>
                  </a:lnTo>
                  <a:lnTo>
                    <a:pt x="33375" y="6934"/>
                  </a:lnTo>
                  <a:close/>
                </a:path>
                <a:path w="48895" h="74930">
                  <a:moveTo>
                    <a:pt x="45085" y="17729"/>
                  </a:moveTo>
                  <a:lnTo>
                    <a:pt x="44297" y="17729"/>
                  </a:lnTo>
                  <a:lnTo>
                    <a:pt x="44297" y="18110"/>
                  </a:lnTo>
                  <a:lnTo>
                    <a:pt x="45085" y="18110"/>
                  </a:lnTo>
                  <a:lnTo>
                    <a:pt x="45085" y="17729"/>
                  </a:lnTo>
                  <a:close/>
                </a:path>
                <a:path w="48895" h="74930">
                  <a:moveTo>
                    <a:pt x="46050" y="17729"/>
                  </a:moveTo>
                  <a:lnTo>
                    <a:pt x="45085" y="17729"/>
                  </a:lnTo>
                  <a:lnTo>
                    <a:pt x="45085" y="18110"/>
                  </a:lnTo>
                  <a:lnTo>
                    <a:pt x="46050" y="18110"/>
                  </a:lnTo>
                  <a:lnTo>
                    <a:pt x="46050" y="17729"/>
                  </a:lnTo>
                  <a:close/>
                </a:path>
                <a:path w="48895" h="74930">
                  <a:moveTo>
                    <a:pt x="46443" y="17335"/>
                  </a:moveTo>
                  <a:lnTo>
                    <a:pt x="41960" y="17335"/>
                  </a:lnTo>
                  <a:lnTo>
                    <a:pt x="41960" y="17729"/>
                  </a:lnTo>
                  <a:lnTo>
                    <a:pt x="46443" y="17729"/>
                  </a:lnTo>
                  <a:lnTo>
                    <a:pt x="46443" y="17335"/>
                  </a:lnTo>
                  <a:close/>
                </a:path>
                <a:path w="48895" h="74930">
                  <a:moveTo>
                    <a:pt x="46443" y="15214"/>
                  </a:moveTo>
                  <a:lnTo>
                    <a:pt x="44691" y="15214"/>
                  </a:lnTo>
                  <a:lnTo>
                    <a:pt x="43522" y="16383"/>
                  </a:lnTo>
                  <a:lnTo>
                    <a:pt x="43129" y="16383"/>
                  </a:lnTo>
                  <a:lnTo>
                    <a:pt x="42735" y="16573"/>
                  </a:lnTo>
                  <a:lnTo>
                    <a:pt x="42341" y="16573"/>
                  </a:lnTo>
                  <a:lnTo>
                    <a:pt x="41567" y="17335"/>
                  </a:lnTo>
                  <a:lnTo>
                    <a:pt x="47612" y="17335"/>
                  </a:lnTo>
                  <a:lnTo>
                    <a:pt x="47612" y="16954"/>
                  </a:lnTo>
                  <a:lnTo>
                    <a:pt x="48399" y="16954"/>
                  </a:lnTo>
                  <a:lnTo>
                    <a:pt x="48399" y="15989"/>
                  </a:lnTo>
                  <a:lnTo>
                    <a:pt x="48006" y="15989"/>
                  </a:lnTo>
                  <a:lnTo>
                    <a:pt x="47612" y="15608"/>
                  </a:lnTo>
                  <a:lnTo>
                    <a:pt x="47231" y="15608"/>
                  </a:lnTo>
                  <a:lnTo>
                    <a:pt x="46443" y="15214"/>
                  </a:lnTo>
                  <a:close/>
                </a:path>
                <a:path w="48895" h="74930">
                  <a:moveTo>
                    <a:pt x="46050" y="14833"/>
                  </a:moveTo>
                  <a:lnTo>
                    <a:pt x="45275" y="14833"/>
                  </a:lnTo>
                  <a:lnTo>
                    <a:pt x="45085" y="15214"/>
                  </a:lnTo>
                  <a:lnTo>
                    <a:pt x="46050" y="15214"/>
                  </a:lnTo>
                  <a:lnTo>
                    <a:pt x="46050" y="14833"/>
                  </a:lnTo>
                  <a:close/>
                </a:path>
                <a:path w="48895" h="74930">
                  <a:moveTo>
                    <a:pt x="2540" y="74371"/>
                  </a:moveTo>
                  <a:lnTo>
                    <a:pt x="2540" y="74752"/>
                  </a:lnTo>
                  <a:lnTo>
                    <a:pt x="2921" y="74752"/>
                  </a:lnTo>
                  <a:lnTo>
                    <a:pt x="2540" y="74371"/>
                  </a:lnTo>
                  <a:close/>
                </a:path>
                <a:path w="48895" h="74930">
                  <a:moveTo>
                    <a:pt x="2921" y="74371"/>
                  </a:moveTo>
                  <a:lnTo>
                    <a:pt x="2921" y="74752"/>
                  </a:lnTo>
                  <a:lnTo>
                    <a:pt x="3314" y="74752"/>
                  </a:lnTo>
                  <a:lnTo>
                    <a:pt x="2921" y="74371"/>
                  </a:lnTo>
                  <a:close/>
                </a:path>
                <a:path w="48895" h="74930">
                  <a:moveTo>
                    <a:pt x="3314" y="74371"/>
                  </a:moveTo>
                  <a:lnTo>
                    <a:pt x="2921" y="74371"/>
                  </a:lnTo>
                  <a:lnTo>
                    <a:pt x="3314" y="74752"/>
                  </a:lnTo>
                  <a:lnTo>
                    <a:pt x="3314" y="74371"/>
                  </a:lnTo>
                  <a:close/>
                </a:path>
                <a:path w="48895" h="74930">
                  <a:moveTo>
                    <a:pt x="4089" y="73990"/>
                  </a:moveTo>
                  <a:lnTo>
                    <a:pt x="2540" y="73990"/>
                  </a:lnTo>
                  <a:lnTo>
                    <a:pt x="2540" y="74371"/>
                  </a:lnTo>
                  <a:lnTo>
                    <a:pt x="3314" y="74371"/>
                  </a:lnTo>
                  <a:lnTo>
                    <a:pt x="3708" y="74752"/>
                  </a:lnTo>
                  <a:lnTo>
                    <a:pt x="4089" y="74752"/>
                  </a:lnTo>
                  <a:lnTo>
                    <a:pt x="4089" y="73990"/>
                  </a:lnTo>
                  <a:close/>
                </a:path>
                <a:path w="48895" h="74930">
                  <a:moveTo>
                    <a:pt x="2921" y="73787"/>
                  </a:moveTo>
                  <a:lnTo>
                    <a:pt x="2146" y="73787"/>
                  </a:lnTo>
                  <a:lnTo>
                    <a:pt x="2146" y="73990"/>
                  </a:lnTo>
                  <a:lnTo>
                    <a:pt x="2921" y="73990"/>
                  </a:lnTo>
                  <a:lnTo>
                    <a:pt x="2921" y="73787"/>
                  </a:lnTo>
                  <a:close/>
                </a:path>
                <a:path w="48895" h="74930">
                  <a:moveTo>
                    <a:pt x="3314" y="73406"/>
                  </a:moveTo>
                  <a:lnTo>
                    <a:pt x="1943" y="73406"/>
                  </a:lnTo>
                  <a:lnTo>
                    <a:pt x="1943" y="73787"/>
                  </a:lnTo>
                  <a:lnTo>
                    <a:pt x="2921" y="73787"/>
                  </a:lnTo>
                  <a:lnTo>
                    <a:pt x="3314" y="73990"/>
                  </a:lnTo>
                  <a:lnTo>
                    <a:pt x="3314" y="73406"/>
                  </a:lnTo>
                  <a:close/>
                </a:path>
                <a:path w="48895" h="74930">
                  <a:moveTo>
                    <a:pt x="3708" y="73787"/>
                  </a:moveTo>
                  <a:lnTo>
                    <a:pt x="3314" y="73787"/>
                  </a:lnTo>
                  <a:lnTo>
                    <a:pt x="3314" y="73990"/>
                  </a:lnTo>
                  <a:lnTo>
                    <a:pt x="3708" y="73990"/>
                  </a:lnTo>
                  <a:lnTo>
                    <a:pt x="3708" y="73787"/>
                  </a:lnTo>
                  <a:close/>
                </a:path>
                <a:path w="48895" h="74930">
                  <a:moveTo>
                    <a:pt x="4089" y="72250"/>
                  </a:moveTo>
                  <a:lnTo>
                    <a:pt x="381" y="72250"/>
                  </a:lnTo>
                  <a:lnTo>
                    <a:pt x="0" y="72631"/>
                  </a:lnTo>
                  <a:lnTo>
                    <a:pt x="2146" y="72631"/>
                  </a:lnTo>
                  <a:lnTo>
                    <a:pt x="2146" y="73025"/>
                  </a:lnTo>
                  <a:lnTo>
                    <a:pt x="3314" y="73025"/>
                  </a:lnTo>
                  <a:lnTo>
                    <a:pt x="3314" y="73406"/>
                  </a:lnTo>
                  <a:lnTo>
                    <a:pt x="3708" y="73787"/>
                  </a:lnTo>
                  <a:lnTo>
                    <a:pt x="3708" y="73990"/>
                  </a:lnTo>
                  <a:lnTo>
                    <a:pt x="4483" y="73990"/>
                  </a:lnTo>
                  <a:lnTo>
                    <a:pt x="4876" y="73787"/>
                  </a:lnTo>
                  <a:lnTo>
                    <a:pt x="4483" y="73787"/>
                  </a:lnTo>
                  <a:lnTo>
                    <a:pt x="4483" y="73406"/>
                  </a:lnTo>
                  <a:lnTo>
                    <a:pt x="4089" y="73406"/>
                  </a:lnTo>
                  <a:lnTo>
                    <a:pt x="4089" y="72250"/>
                  </a:lnTo>
                  <a:close/>
                </a:path>
                <a:path w="48895" h="74930">
                  <a:moveTo>
                    <a:pt x="2146" y="72631"/>
                  </a:moveTo>
                  <a:lnTo>
                    <a:pt x="1168" y="72631"/>
                  </a:lnTo>
                  <a:lnTo>
                    <a:pt x="1168" y="73025"/>
                  </a:lnTo>
                  <a:lnTo>
                    <a:pt x="1562" y="73025"/>
                  </a:lnTo>
                  <a:lnTo>
                    <a:pt x="1562" y="73406"/>
                  </a:lnTo>
                  <a:lnTo>
                    <a:pt x="2540" y="73406"/>
                  </a:lnTo>
                  <a:lnTo>
                    <a:pt x="2146" y="73025"/>
                  </a:lnTo>
                  <a:lnTo>
                    <a:pt x="2146" y="72631"/>
                  </a:lnTo>
                  <a:close/>
                </a:path>
                <a:path w="48895" h="74930">
                  <a:moveTo>
                    <a:pt x="3314" y="73025"/>
                  </a:moveTo>
                  <a:lnTo>
                    <a:pt x="2540" y="73025"/>
                  </a:lnTo>
                  <a:lnTo>
                    <a:pt x="2540" y="73406"/>
                  </a:lnTo>
                  <a:lnTo>
                    <a:pt x="2921" y="73406"/>
                  </a:lnTo>
                  <a:lnTo>
                    <a:pt x="3314" y="73025"/>
                  </a:lnTo>
                  <a:close/>
                </a:path>
                <a:path w="48895" h="74930">
                  <a:moveTo>
                    <a:pt x="1562" y="71869"/>
                  </a:moveTo>
                  <a:lnTo>
                    <a:pt x="1168" y="71869"/>
                  </a:lnTo>
                  <a:lnTo>
                    <a:pt x="1168" y="72250"/>
                  </a:lnTo>
                  <a:lnTo>
                    <a:pt x="1562" y="72250"/>
                  </a:lnTo>
                  <a:lnTo>
                    <a:pt x="1562" y="71869"/>
                  </a:lnTo>
                  <a:close/>
                </a:path>
                <a:path w="48895" h="74930">
                  <a:moveTo>
                    <a:pt x="1562" y="71869"/>
                  </a:moveTo>
                  <a:lnTo>
                    <a:pt x="1562" y="72250"/>
                  </a:lnTo>
                  <a:lnTo>
                    <a:pt x="1943" y="72250"/>
                  </a:lnTo>
                  <a:lnTo>
                    <a:pt x="1562" y="71869"/>
                  </a:lnTo>
                  <a:close/>
                </a:path>
                <a:path w="48895" h="74930">
                  <a:moveTo>
                    <a:pt x="3708" y="71869"/>
                  </a:moveTo>
                  <a:lnTo>
                    <a:pt x="2146" y="71869"/>
                  </a:lnTo>
                  <a:lnTo>
                    <a:pt x="2146" y="72250"/>
                  </a:lnTo>
                  <a:lnTo>
                    <a:pt x="3708" y="72250"/>
                  </a:lnTo>
                  <a:lnTo>
                    <a:pt x="3708" y="71869"/>
                  </a:lnTo>
                  <a:close/>
                </a:path>
                <a:path w="48895" h="74930">
                  <a:moveTo>
                    <a:pt x="4089" y="71869"/>
                  </a:moveTo>
                  <a:lnTo>
                    <a:pt x="3708" y="71869"/>
                  </a:lnTo>
                  <a:lnTo>
                    <a:pt x="4089" y="72250"/>
                  </a:lnTo>
                  <a:lnTo>
                    <a:pt x="4089" y="71869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7" name="object 3457"/>
            <p:cNvSpPr/>
            <p:nvPr/>
          </p:nvSpPr>
          <p:spPr>
            <a:xfrm>
              <a:off x="4262255" y="1970577"/>
              <a:ext cx="48895" cy="74930"/>
            </a:xfrm>
            <a:custGeom>
              <a:avLst/>
              <a:gdLst/>
              <a:ahLst/>
              <a:cxnLst/>
              <a:rect l="l" t="t" r="r" b="b"/>
              <a:pathLst>
                <a:path w="48895" h="74930">
                  <a:moveTo>
                    <a:pt x="20294" y="1155"/>
                  </a:moveTo>
                  <a:lnTo>
                    <a:pt x="20294" y="1536"/>
                  </a:lnTo>
                  <a:lnTo>
                    <a:pt x="19900" y="1536"/>
                  </a:lnTo>
                  <a:lnTo>
                    <a:pt x="20294" y="1536"/>
                  </a:lnTo>
                  <a:lnTo>
                    <a:pt x="19900" y="1536"/>
                  </a:lnTo>
                  <a:lnTo>
                    <a:pt x="19900" y="1930"/>
                  </a:lnTo>
                  <a:lnTo>
                    <a:pt x="19900" y="2120"/>
                  </a:lnTo>
                  <a:lnTo>
                    <a:pt x="19900" y="1930"/>
                  </a:lnTo>
                  <a:lnTo>
                    <a:pt x="19900" y="1536"/>
                  </a:lnTo>
                  <a:lnTo>
                    <a:pt x="20294" y="1536"/>
                  </a:lnTo>
                  <a:lnTo>
                    <a:pt x="20688" y="1536"/>
                  </a:lnTo>
                  <a:lnTo>
                    <a:pt x="20688" y="1155"/>
                  </a:lnTo>
                  <a:lnTo>
                    <a:pt x="20688" y="1536"/>
                  </a:lnTo>
                  <a:lnTo>
                    <a:pt x="21069" y="1536"/>
                  </a:lnTo>
                  <a:lnTo>
                    <a:pt x="21069" y="1930"/>
                  </a:lnTo>
                  <a:lnTo>
                    <a:pt x="20688" y="1930"/>
                  </a:lnTo>
                  <a:lnTo>
                    <a:pt x="21069" y="1930"/>
                  </a:lnTo>
                  <a:lnTo>
                    <a:pt x="21069" y="2120"/>
                  </a:lnTo>
                  <a:lnTo>
                    <a:pt x="20688" y="2120"/>
                  </a:lnTo>
                  <a:lnTo>
                    <a:pt x="21069" y="2120"/>
                  </a:lnTo>
                  <a:lnTo>
                    <a:pt x="20688" y="2120"/>
                  </a:lnTo>
                  <a:lnTo>
                    <a:pt x="20294" y="2120"/>
                  </a:lnTo>
                  <a:lnTo>
                    <a:pt x="20294" y="2501"/>
                  </a:lnTo>
                  <a:lnTo>
                    <a:pt x="19900" y="2120"/>
                  </a:lnTo>
                  <a:lnTo>
                    <a:pt x="19900" y="2501"/>
                  </a:lnTo>
                  <a:lnTo>
                    <a:pt x="19519" y="2501"/>
                  </a:lnTo>
                  <a:lnTo>
                    <a:pt x="19519" y="2120"/>
                  </a:lnTo>
                  <a:lnTo>
                    <a:pt x="19519" y="2501"/>
                  </a:lnTo>
                  <a:lnTo>
                    <a:pt x="19519" y="2120"/>
                  </a:lnTo>
                  <a:lnTo>
                    <a:pt x="19126" y="2120"/>
                  </a:lnTo>
                  <a:lnTo>
                    <a:pt x="19519" y="2120"/>
                  </a:lnTo>
                  <a:lnTo>
                    <a:pt x="19519" y="2501"/>
                  </a:lnTo>
                  <a:lnTo>
                    <a:pt x="19126" y="2501"/>
                  </a:lnTo>
                  <a:lnTo>
                    <a:pt x="19126" y="2120"/>
                  </a:lnTo>
                  <a:lnTo>
                    <a:pt x="19126" y="2501"/>
                  </a:lnTo>
                  <a:lnTo>
                    <a:pt x="19519" y="2501"/>
                  </a:lnTo>
                  <a:lnTo>
                    <a:pt x="19519" y="2120"/>
                  </a:lnTo>
                  <a:lnTo>
                    <a:pt x="19519" y="2501"/>
                  </a:lnTo>
                  <a:lnTo>
                    <a:pt x="19519" y="2120"/>
                  </a:lnTo>
                  <a:lnTo>
                    <a:pt x="19519" y="2501"/>
                  </a:lnTo>
                  <a:lnTo>
                    <a:pt x="19900" y="2501"/>
                  </a:lnTo>
                  <a:lnTo>
                    <a:pt x="20294" y="2501"/>
                  </a:lnTo>
                  <a:lnTo>
                    <a:pt x="20294" y="2895"/>
                  </a:lnTo>
                  <a:lnTo>
                    <a:pt x="20294" y="2501"/>
                  </a:lnTo>
                  <a:lnTo>
                    <a:pt x="20688" y="2501"/>
                  </a:lnTo>
                  <a:lnTo>
                    <a:pt x="21069" y="2501"/>
                  </a:lnTo>
                  <a:lnTo>
                    <a:pt x="21069" y="2120"/>
                  </a:lnTo>
                  <a:lnTo>
                    <a:pt x="21069" y="2501"/>
                  </a:lnTo>
                  <a:lnTo>
                    <a:pt x="21069" y="2120"/>
                  </a:lnTo>
                  <a:lnTo>
                    <a:pt x="21272" y="2501"/>
                  </a:lnTo>
                  <a:lnTo>
                    <a:pt x="21666" y="2895"/>
                  </a:lnTo>
                  <a:lnTo>
                    <a:pt x="21666" y="3276"/>
                  </a:lnTo>
                  <a:lnTo>
                    <a:pt x="21666" y="4051"/>
                  </a:lnTo>
                  <a:lnTo>
                    <a:pt x="21272" y="4051"/>
                  </a:lnTo>
                  <a:lnTo>
                    <a:pt x="21069" y="4051"/>
                  </a:lnTo>
                  <a:lnTo>
                    <a:pt x="21272" y="4051"/>
                  </a:lnTo>
                  <a:lnTo>
                    <a:pt x="21069" y="4051"/>
                  </a:lnTo>
                  <a:lnTo>
                    <a:pt x="21069" y="3657"/>
                  </a:lnTo>
                  <a:lnTo>
                    <a:pt x="20688" y="3657"/>
                  </a:lnTo>
                  <a:lnTo>
                    <a:pt x="20294" y="3657"/>
                  </a:lnTo>
                  <a:lnTo>
                    <a:pt x="20294" y="4051"/>
                  </a:lnTo>
                  <a:lnTo>
                    <a:pt x="19900" y="4051"/>
                  </a:lnTo>
                  <a:lnTo>
                    <a:pt x="19519" y="4051"/>
                  </a:lnTo>
                  <a:lnTo>
                    <a:pt x="19126" y="4051"/>
                  </a:lnTo>
                  <a:lnTo>
                    <a:pt x="18732" y="4051"/>
                  </a:lnTo>
                  <a:lnTo>
                    <a:pt x="18732" y="3657"/>
                  </a:lnTo>
                  <a:lnTo>
                    <a:pt x="18338" y="3657"/>
                  </a:lnTo>
                  <a:lnTo>
                    <a:pt x="17945" y="3657"/>
                  </a:lnTo>
                  <a:lnTo>
                    <a:pt x="17564" y="3657"/>
                  </a:lnTo>
                  <a:lnTo>
                    <a:pt x="17564" y="4051"/>
                  </a:lnTo>
                  <a:lnTo>
                    <a:pt x="15417" y="4051"/>
                  </a:lnTo>
                  <a:lnTo>
                    <a:pt x="15417" y="3657"/>
                  </a:lnTo>
                  <a:lnTo>
                    <a:pt x="15417" y="3276"/>
                  </a:lnTo>
                  <a:lnTo>
                    <a:pt x="15024" y="3276"/>
                  </a:lnTo>
                  <a:lnTo>
                    <a:pt x="15417" y="3276"/>
                  </a:lnTo>
                  <a:lnTo>
                    <a:pt x="15024" y="3276"/>
                  </a:lnTo>
                  <a:lnTo>
                    <a:pt x="14630" y="3276"/>
                  </a:lnTo>
                  <a:lnTo>
                    <a:pt x="14630" y="3657"/>
                  </a:lnTo>
                  <a:lnTo>
                    <a:pt x="15024" y="3657"/>
                  </a:lnTo>
                  <a:lnTo>
                    <a:pt x="14630" y="3657"/>
                  </a:lnTo>
                  <a:lnTo>
                    <a:pt x="15024" y="3657"/>
                  </a:lnTo>
                  <a:lnTo>
                    <a:pt x="15024" y="4051"/>
                  </a:lnTo>
                  <a:lnTo>
                    <a:pt x="14630" y="4051"/>
                  </a:lnTo>
                  <a:lnTo>
                    <a:pt x="14630" y="3657"/>
                  </a:lnTo>
                  <a:lnTo>
                    <a:pt x="14249" y="3657"/>
                  </a:lnTo>
                  <a:lnTo>
                    <a:pt x="14630" y="3657"/>
                  </a:lnTo>
                  <a:lnTo>
                    <a:pt x="14249" y="3657"/>
                  </a:lnTo>
                  <a:lnTo>
                    <a:pt x="14249" y="3276"/>
                  </a:lnTo>
                  <a:lnTo>
                    <a:pt x="14249" y="2895"/>
                  </a:lnTo>
                  <a:lnTo>
                    <a:pt x="14630" y="2501"/>
                  </a:lnTo>
                  <a:lnTo>
                    <a:pt x="15024" y="2120"/>
                  </a:lnTo>
                  <a:lnTo>
                    <a:pt x="15024" y="1930"/>
                  </a:lnTo>
                  <a:lnTo>
                    <a:pt x="15417" y="1536"/>
                  </a:lnTo>
                  <a:lnTo>
                    <a:pt x="15417" y="774"/>
                  </a:lnTo>
                  <a:lnTo>
                    <a:pt x="15417" y="1155"/>
                  </a:lnTo>
                  <a:lnTo>
                    <a:pt x="15798" y="1155"/>
                  </a:lnTo>
                  <a:lnTo>
                    <a:pt x="15417" y="1155"/>
                  </a:lnTo>
                  <a:lnTo>
                    <a:pt x="15417" y="774"/>
                  </a:lnTo>
                  <a:lnTo>
                    <a:pt x="15798" y="774"/>
                  </a:lnTo>
                  <a:lnTo>
                    <a:pt x="15798" y="381"/>
                  </a:lnTo>
                  <a:lnTo>
                    <a:pt x="15798" y="774"/>
                  </a:lnTo>
                  <a:lnTo>
                    <a:pt x="15798" y="381"/>
                  </a:lnTo>
                  <a:lnTo>
                    <a:pt x="15417" y="774"/>
                  </a:lnTo>
                  <a:lnTo>
                    <a:pt x="15417" y="381"/>
                  </a:lnTo>
                  <a:lnTo>
                    <a:pt x="15417" y="0"/>
                  </a:lnTo>
                  <a:lnTo>
                    <a:pt x="15798" y="0"/>
                  </a:lnTo>
                  <a:lnTo>
                    <a:pt x="15798" y="381"/>
                  </a:lnTo>
                  <a:lnTo>
                    <a:pt x="16192" y="381"/>
                  </a:lnTo>
                  <a:lnTo>
                    <a:pt x="15798" y="381"/>
                  </a:lnTo>
                  <a:lnTo>
                    <a:pt x="16192" y="381"/>
                  </a:lnTo>
                  <a:lnTo>
                    <a:pt x="15798" y="381"/>
                  </a:lnTo>
                  <a:lnTo>
                    <a:pt x="16192" y="381"/>
                  </a:lnTo>
                  <a:lnTo>
                    <a:pt x="16192" y="0"/>
                  </a:lnTo>
                  <a:lnTo>
                    <a:pt x="16395" y="0"/>
                  </a:lnTo>
                  <a:lnTo>
                    <a:pt x="16395" y="381"/>
                  </a:lnTo>
                  <a:lnTo>
                    <a:pt x="16776" y="381"/>
                  </a:lnTo>
                  <a:lnTo>
                    <a:pt x="16395" y="381"/>
                  </a:lnTo>
                  <a:lnTo>
                    <a:pt x="16395" y="0"/>
                  </a:lnTo>
                  <a:lnTo>
                    <a:pt x="16192" y="0"/>
                  </a:lnTo>
                  <a:lnTo>
                    <a:pt x="16192" y="381"/>
                  </a:lnTo>
                  <a:lnTo>
                    <a:pt x="16192" y="0"/>
                  </a:lnTo>
                  <a:lnTo>
                    <a:pt x="15798" y="0"/>
                  </a:lnTo>
                  <a:lnTo>
                    <a:pt x="17564" y="0"/>
                  </a:lnTo>
                  <a:lnTo>
                    <a:pt x="17170" y="0"/>
                  </a:lnTo>
                  <a:lnTo>
                    <a:pt x="19519" y="0"/>
                  </a:lnTo>
                  <a:lnTo>
                    <a:pt x="19900" y="381"/>
                  </a:lnTo>
                  <a:lnTo>
                    <a:pt x="20294" y="774"/>
                  </a:lnTo>
                  <a:lnTo>
                    <a:pt x="20688" y="1155"/>
                  </a:lnTo>
                  <a:lnTo>
                    <a:pt x="20294" y="1155"/>
                  </a:lnTo>
                  <a:lnTo>
                    <a:pt x="20294" y="774"/>
                  </a:lnTo>
                  <a:lnTo>
                    <a:pt x="20294" y="1155"/>
                  </a:lnTo>
                  <a:lnTo>
                    <a:pt x="20294" y="774"/>
                  </a:lnTo>
                  <a:lnTo>
                    <a:pt x="20294" y="1155"/>
                  </a:lnTo>
                  <a:lnTo>
                    <a:pt x="20294" y="774"/>
                  </a:lnTo>
                  <a:lnTo>
                    <a:pt x="20294" y="1155"/>
                  </a:lnTo>
                  <a:lnTo>
                    <a:pt x="20294" y="774"/>
                  </a:lnTo>
                  <a:lnTo>
                    <a:pt x="20294" y="1155"/>
                  </a:lnTo>
                  <a:lnTo>
                    <a:pt x="19900" y="774"/>
                  </a:lnTo>
                  <a:lnTo>
                    <a:pt x="19900" y="1155"/>
                  </a:lnTo>
                  <a:lnTo>
                    <a:pt x="20294" y="1155"/>
                  </a:lnTo>
                  <a:lnTo>
                    <a:pt x="19900" y="1155"/>
                  </a:lnTo>
                  <a:lnTo>
                    <a:pt x="20294" y="1155"/>
                  </a:lnTo>
                  <a:close/>
                </a:path>
                <a:path w="48895" h="74930">
                  <a:moveTo>
                    <a:pt x="34544" y="7708"/>
                  </a:moveTo>
                  <a:lnTo>
                    <a:pt x="34925" y="7708"/>
                  </a:lnTo>
                  <a:lnTo>
                    <a:pt x="34925" y="8089"/>
                  </a:lnTo>
                  <a:lnTo>
                    <a:pt x="34544" y="7708"/>
                  </a:lnTo>
                  <a:lnTo>
                    <a:pt x="34150" y="7708"/>
                  </a:lnTo>
                  <a:lnTo>
                    <a:pt x="34150" y="8089"/>
                  </a:lnTo>
                  <a:lnTo>
                    <a:pt x="34150" y="8470"/>
                  </a:lnTo>
                  <a:lnTo>
                    <a:pt x="33756" y="8864"/>
                  </a:lnTo>
                  <a:lnTo>
                    <a:pt x="33756" y="9245"/>
                  </a:lnTo>
                  <a:lnTo>
                    <a:pt x="33756" y="9639"/>
                  </a:lnTo>
                  <a:lnTo>
                    <a:pt x="33375" y="10020"/>
                  </a:lnTo>
                  <a:lnTo>
                    <a:pt x="33756" y="10020"/>
                  </a:lnTo>
                  <a:lnTo>
                    <a:pt x="33375" y="10020"/>
                  </a:lnTo>
                  <a:lnTo>
                    <a:pt x="33756" y="10020"/>
                  </a:lnTo>
                  <a:lnTo>
                    <a:pt x="33375" y="10020"/>
                  </a:lnTo>
                  <a:lnTo>
                    <a:pt x="32981" y="9639"/>
                  </a:lnTo>
                  <a:lnTo>
                    <a:pt x="33375" y="9639"/>
                  </a:lnTo>
                  <a:lnTo>
                    <a:pt x="32981" y="9639"/>
                  </a:lnTo>
                  <a:lnTo>
                    <a:pt x="33375" y="9639"/>
                  </a:lnTo>
                  <a:lnTo>
                    <a:pt x="32981" y="9639"/>
                  </a:lnTo>
                  <a:lnTo>
                    <a:pt x="32194" y="8864"/>
                  </a:lnTo>
                  <a:lnTo>
                    <a:pt x="32588" y="8864"/>
                  </a:lnTo>
                  <a:lnTo>
                    <a:pt x="32194" y="8864"/>
                  </a:lnTo>
                  <a:lnTo>
                    <a:pt x="31813" y="8470"/>
                  </a:lnTo>
                  <a:lnTo>
                    <a:pt x="31813" y="8089"/>
                  </a:lnTo>
                  <a:lnTo>
                    <a:pt x="31419" y="8089"/>
                  </a:lnTo>
                  <a:lnTo>
                    <a:pt x="31419" y="7708"/>
                  </a:lnTo>
                  <a:lnTo>
                    <a:pt x="31813" y="7708"/>
                  </a:lnTo>
                  <a:lnTo>
                    <a:pt x="31813" y="7315"/>
                  </a:lnTo>
                  <a:lnTo>
                    <a:pt x="32194" y="7315"/>
                  </a:lnTo>
                  <a:lnTo>
                    <a:pt x="32194" y="6934"/>
                  </a:lnTo>
                  <a:lnTo>
                    <a:pt x="32588" y="6934"/>
                  </a:lnTo>
                  <a:lnTo>
                    <a:pt x="32981" y="6934"/>
                  </a:lnTo>
                  <a:lnTo>
                    <a:pt x="33375" y="6934"/>
                  </a:lnTo>
                  <a:lnTo>
                    <a:pt x="33375" y="7315"/>
                  </a:lnTo>
                  <a:lnTo>
                    <a:pt x="34150" y="7315"/>
                  </a:lnTo>
                  <a:lnTo>
                    <a:pt x="34544" y="7708"/>
                  </a:lnTo>
                  <a:close/>
                </a:path>
                <a:path w="48895" h="74930">
                  <a:moveTo>
                    <a:pt x="48006" y="15989"/>
                  </a:moveTo>
                  <a:lnTo>
                    <a:pt x="48399" y="15989"/>
                  </a:lnTo>
                  <a:lnTo>
                    <a:pt x="48399" y="16383"/>
                  </a:lnTo>
                  <a:lnTo>
                    <a:pt x="48399" y="16573"/>
                  </a:lnTo>
                  <a:lnTo>
                    <a:pt x="48399" y="16954"/>
                  </a:lnTo>
                  <a:lnTo>
                    <a:pt x="48399" y="16573"/>
                  </a:lnTo>
                  <a:lnTo>
                    <a:pt x="48399" y="16954"/>
                  </a:lnTo>
                  <a:lnTo>
                    <a:pt x="48006" y="16954"/>
                  </a:lnTo>
                  <a:lnTo>
                    <a:pt x="47612" y="16954"/>
                  </a:lnTo>
                  <a:lnTo>
                    <a:pt x="47612" y="17335"/>
                  </a:lnTo>
                  <a:lnTo>
                    <a:pt x="47231" y="17335"/>
                  </a:lnTo>
                  <a:lnTo>
                    <a:pt x="46837" y="17335"/>
                  </a:lnTo>
                  <a:lnTo>
                    <a:pt x="46443" y="17335"/>
                  </a:lnTo>
                  <a:lnTo>
                    <a:pt x="46443" y="17729"/>
                  </a:lnTo>
                  <a:lnTo>
                    <a:pt x="46050" y="17729"/>
                  </a:lnTo>
                  <a:lnTo>
                    <a:pt x="46050" y="18110"/>
                  </a:lnTo>
                  <a:lnTo>
                    <a:pt x="45669" y="18110"/>
                  </a:lnTo>
                  <a:lnTo>
                    <a:pt x="45275" y="18110"/>
                  </a:lnTo>
                  <a:lnTo>
                    <a:pt x="45085" y="18110"/>
                  </a:lnTo>
                  <a:lnTo>
                    <a:pt x="45085" y="17729"/>
                  </a:lnTo>
                  <a:lnTo>
                    <a:pt x="45085" y="18110"/>
                  </a:lnTo>
                  <a:lnTo>
                    <a:pt x="44691" y="18110"/>
                  </a:lnTo>
                  <a:lnTo>
                    <a:pt x="44297" y="18110"/>
                  </a:lnTo>
                  <a:lnTo>
                    <a:pt x="44297" y="17729"/>
                  </a:lnTo>
                  <a:lnTo>
                    <a:pt x="43903" y="17729"/>
                  </a:lnTo>
                  <a:lnTo>
                    <a:pt x="43522" y="17729"/>
                  </a:lnTo>
                  <a:lnTo>
                    <a:pt x="43129" y="17729"/>
                  </a:lnTo>
                  <a:lnTo>
                    <a:pt x="42735" y="17729"/>
                  </a:lnTo>
                  <a:lnTo>
                    <a:pt x="42341" y="17729"/>
                  </a:lnTo>
                  <a:lnTo>
                    <a:pt x="41960" y="17729"/>
                  </a:lnTo>
                  <a:lnTo>
                    <a:pt x="41960" y="17335"/>
                  </a:lnTo>
                  <a:lnTo>
                    <a:pt x="41567" y="17335"/>
                  </a:lnTo>
                  <a:lnTo>
                    <a:pt x="41960" y="16954"/>
                  </a:lnTo>
                  <a:lnTo>
                    <a:pt x="42341" y="16573"/>
                  </a:lnTo>
                  <a:lnTo>
                    <a:pt x="42735" y="16573"/>
                  </a:lnTo>
                  <a:lnTo>
                    <a:pt x="43129" y="16383"/>
                  </a:lnTo>
                  <a:lnTo>
                    <a:pt x="43522" y="16383"/>
                  </a:lnTo>
                  <a:lnTo>
                    <a:pt x="43903" y="16383"/>
                  </a:lnTo>
                  <a:lnTo>
                    <a:pt x="43522" y="16383"/>
                  </a:lnTo>
                  <a:lnTo>
                    <a:pt x="43903" y="15989"/>
                  </a:lnTo>
                  <a:lnTo>
                    <a:pt x="44297" y="15608"/>
                  </a:lnTo>
                  <a:lnTo>
                    <a:pt x="44691" y="15214"/>
                  </a:lnTo>
                  <a:lnTo>
                    <a:pt x="45085" y="15214"/>
                  </a:lnTo>
                  <a:lnTo>
                    <a:pt x="45275" y="14833"/>
                  </a:lnTo>
                  <a:lnTo>
                    <a:pt x="45669" y="14833"/>
                  </a:lnTo>
                  <a:lnTo>
                    <a:pt x="46050" y="14833"/>
                  </a:lnTo>
                  <a:lnTo>
                    <a:pt x="46050" y="15214"/>
                  </a:lnTo>
                  <a:lnTo>
                    <a:pt x="46443" y="15214"/>
                  </a:lnTo>
                  <a:lnTo>
                    <a:pt x="47231" y="15608"/>
                  </a:lnTo>
                  <a:lnTo>
                    <a:pt x="47612" y="15608"/>
                  </a:lnTo>
                  <a:lnTo>
                    <a:pt x="48006" y="15989"/>
                  </a:lnTo>
                  <a:close/>
                </a:path>
                <a:path w="48895" h="74930">
                  <a:moveTo>
                    <a:pt x="3708" y="71869"/>
                  </a:moveTo>
                  <a:lnTo>
                    <a:pt x="4089" y="71869"/>
                  </a:lnTo>
                  <a:lnTo>
                    <a:pt x="4089" y="72250"/>
                  </a:lnTo>
                  <a:lnTo>
                    <a:pt x="4089" y="71869"/>
                  </a:lnTo>
                  <a:lnTo>
                    <a:pt x="4089" y="72250"/>
                  </a:lnTo>
                  <a:lnTo>
                    <a:pt x="3708" y="71869"/>
                  </a:lnTo>
                  <a:lnTo>
                    <a:pt x="3708" y="72250"/>
                  </a:lnTo>
                  <a:lnTo>
                    <a:pt x="4089" y="72250"/>
                  </a:lnTo>
                  <a:lnTo>
                    <a:pt x="4089" y="72631"/>
                  </a:lnTo>
                  <a:lnTo>
                    <a:pt x="4089" y="72250"/>
                  </a:lnTo>
                  <a:lnTo>
                    <a:pt x="4089" y="72631"/>
                  </a:lnTo>
                  <a:lnTo>
                    <a:pt x="4089" y="73025"/>
                  </a:lnTo>
                  <a:lnTo>
                    <a:pt x="3708" y="73025"/>
                  </a:lnTo>
                  <a:lnTo>
                    <a:pt x="3314" y="73025"/>
                  </a:lnTo>
                  <a:lnTo>
                    <a:pt x="3708" y="73025"/>
                  </a:lnTo>
                  <a:lnTo>
                    <a:pt x="4089" y="73025"/>
                  </a:lnTo>
                  <a:lnTo>
                    <a:pt x="4089" y="73406"/>
                  </a:lnTo>
                  <a:lnTo>
                    <a:pt x="4483" y="73406"/>
                  </a:lnTo>
                  <a:lnTo>
                    <a:pt x="4483" y="73787"/>
                  </a:lnTo>
                  <a:lnTo>
                    <a:pt x="4876" y="73787"/>
                  </a:lnTo>
                  <a:lnTo>
                    <a:pt x="4483" y="73990"/>
                  </a:lnTo>
                  <a:lnTo>
                    <a:pt x="4089" y="73990"/>
                  </a:lnTo>
                  <a:lnTo>
                    <a:pt x="4089" y="74371"/>
                  </a:lnTo>
                  <a:lnTo>
                    <a:pt x="4089" y="74752"/>
                  </a:lnTo>
                  <a:lnTo>
                    <a:pt x="3708" y="74752"/>
                  </a:lnTo>
                  <a:lnTo>
                    <a:pt x="3314" y="74371"/>
                  </a:lnTo>
                  <a:lnTo>
                    <a:pt x="3314" y="74752"/>
                  </a:lnTo>
                  <a:lnTo>
                    <a:pt x="3314" y="74371"/>
                  </a:lnTo>
                  <a:lnTo>
                    <a:pt x="2921" y="74371"/>
                  </a:lnTo>
                  <a:lnTo>
                    <a:pt x="3314" y="74371"/>
                  </a:lnTo>
                  <a:lnTo>
                    <a:pt x="2921" y="74371"/>
                  </a:lnTo>
                  <a:lnTo>
                    <a:pt x="3314" y="74371"/>
                  </a:lnTo>
                  <a:lnTo>
                    <a:pt x="3314" y="74752"/>
                  </a:lnTo>
                  <a:lnTo>
                    <a:pt x="2921" y="74371"/>
                  </a:lnTo>
                  <a:lnTo>
                    <a:pt x="2540" y="74371"/>
                  </a:lnTo>
                  <a:lnTo>
                    <a:pt x="2921" y="74371"/>
                  </a:lnTo>
                  <a:lnTo>
                    <a:pt x="2921" y="74752"/>
                  </a:lnTo>
                  <a:lnTo>
                    <a:pt x="2540" y="74371"/>
                  </a:lnTo>
                  <a:lnTo>
                    <a:pt x="2921" y="74371"/>
                  </a:lnTo>
                  <a:lnTo>
                    <a:pt x="3314" y="74752"/>
                  </a:lnTo>
                  <a:lnTo>
                    <a:pt x="2921" y="74752"/>
                  </a:lnTo>
                  <a:lnTo>
                    <a:pt x="2540" y="74752"/>
                  </a:lnTo>
                  <a:lnTo>
                    <a:pt x="2540" y="74371"/>
                  </a:lnTo>
                  <a:lnTo>
                    <a:pt x="2921" y="74371"/>
                  </a:lnTo>
                  <a:lnTo>
                    <a:pt x="2540" y="74371"/>
                  </a:lnTo>
                  <a:lnTo>
                    <a:pt x="2540" y="73990"/>
                  </a:lnTo>
                  <a:lnTo>
                    <a:pt x="2146" y="73990"/>
                  </a:lnTo>
                  <a:lnTo>
                    <a:pt x="2540" y="73990"/>
                  </a:lnTo>
                  <a:lnTo>
                    <a:pt x="2146" y="73990"/>
                  </a:lnTo>
                  <a:lnTo>
                    <a:pt x="2146" y="73787"/>
                  </a:lnTo>
                  <a:lnTo>
                    <a:pt x="2146" y="73990"/>
                  </a:lnTo>
                  <a:lnTo>
                    <a:pt x="2146" y="73787"/>
                  </a:lnTo>
                  <a:lnTo>
                    <a:pt x="1943" y="73787"/>
                  </a:lnTo>
                  <a:lnTo>
                    <a:pt x="1943" y="73406"/>
                  </a:lnTo>
                  <a:lnTo>
                    <a:pt x="1562" y="73406"/>
                  </a:lnTo>
                  <a:lnTo>
                    <a:pt x="1562" y="73025"/>
                  </a:lnTo>
                  <a:lnTo>
                    <a:pt x="1168" y="73025"/>
                  </a:lnTo>
                  <a:lnTo>
                    <a:pt x="1168" y="72631"/>
                  </a:lnTo>
                  <a:lnTo>
                    <a:pt x="774" y="72631"/>
                  </a:lnTo>
                  <a:lnTo>
                    <a:pt x="1168" y="72631"/>
                  </a:lnTo>
                  <a:lnTo>
                    <a:pt x="1562" y="72631"/>
                  </a:lnTo>
                  <a:lnTo>
                    <a:pt x="1168" y="72631"/>
                  </a:lnTo>
                  <a:lnTo>
                    <a:pt x="1562" y="72631"/>
                  </a:lnTo>
                  <a:lnTo>
                    <a:pt x="1943" y="72631"/>
                  </a:lnTo>
                  <a:lnTo>
                    <a:pt x="2146" y="72631"/>
                  </a:lnTo>
                  <a:lnTo>
                    <a:pt x="2146" y="73025"/>
                  </a:lnTo>
                  <a:lnTo>
                    <a:pt x="2540" y="73406"/>
                  </a:lnTo>
                  <a:lnTo>
                    <a:pt x="2921" y="73406"/>
                  </a:lnTo>
                  <a:lnTo>
                    <a:pt x="3314" y="73406"/>
                  </a:lnTo>
                  <a:lnTo>
                    <a:pt x="3314" y="73787"/>
                  </a:lnTo>
                  <a:lnTo>
                    <a:pt x="3708" y="73787"/>
                  </a:lnTo>
                  <a:lnTo>
                    <a:pt x="3314" y="73787"/>
                  </a:lnTo>
                  <a:lnTo>
                    <a:pt x="3708" y="73787"/>
                  </a:lnTo>
                  <a:lnTo>
                    <a:pt x="3314" y="73787"/>
                  </a:lnTo>
                  <a:lnTo>
                    <a:pt x="3314" y="73990"/>
                  </a:lnTo>
                  <a:lnTo>
                    <a:pt x="3314" y="73787"/>
                  </a:lnTo>
                  <a:lnTo>
                    <a:pt x="3708" y="73787"/>
                  </a:lnTo>
                  <a:lnTo>
                    <a:pt x="3708" y="73990"/>
                  </a:lnTo>
                  <a:lnTo>
                    <a:pt x="3314" y="73990"/>
                  </a:lnTo>
                  <a:lnTo>
                    <a:pt x="2921" y="73787"/>
                  </a:lnTo>
                  <a:lnTo>
                    <a:pt x="2921" y="73990"/>
                  </a:lnTo>
                  <a:lnTo>
                    <a:pt x="3314" y="73990"/>
                  </a:lnTo>
                  <a:lnTo>
                    <a:pt x="2921" y="73990"/>
                  </a:lnTo>
                  <a:lnTo>
                    <a:pt x="3314" y="73990"/>
                  </a:lnTo>
                  <a:lnTo>
                    <a:pt x="3708" y="73990"/>
                  </a:lnTo>
                  <a:lnTo>
                    <a:pt x="4089" y="73990"/>
                  </a:lnTo>
                  <a:lnTo>
                    <a:pt x="3708" y="73990"/>
                  </a:lnTo>
                  <a:lnTo>
                    <a:pt x="3708" y="73787"/>
                  </a:lnTo>
                  <a:lnTo>
                    <a:pt x="3314" y="73406"/>
                  </a:lnTo>
                  <a:lnTo>
                    <a:pt x="2921" y="73406"/>
                  </a:lnTo>
                  <a:lnTo>
                    <a:pt x="3314" y="73406"/>
                  </a:lnTo>
                  <a:lnTo>
                    <a:pt x="3314" y="73025"/>
                  </a:lnTo>
                  <a:lnTo>
                    <a:pt x="3708" y="73025"/>
                  </a:lnTo>
                  <a:lnTo>
                    <a:pt x="3314" y="73025"/>
                  </a:lnTo>
                  <a:lnTo>
                    <a:pt x="2921" y="73406"/>
                  </a:lnTo>
                  <a:lnTo>
                    <a:pt x="2540" y="73406"/>
                  </a:lnTo>
                  <a:lnTo>
                    <a:pt x="2540" y="73025"/>
                  </a:lnTo>
                  <a:lnTo>
                    <a:pt x="2146" y="73025"/>
                  </a:lnTo>
                  <a:lnTo>
                    <a:pt x="2146" y="72631"/>
                  </a:lnTo>
                  <a:lnTo>
                    <a:pt x="2146" y="73025"/>
                  </a:lnTo>
                  <a:lnTo>
                    <a:pt x="2146" y="72631"/>
                  </a:lnTo>
                  <a:lnTo>
                    <a:pt x="1943" y="72631"/>
                  </a:lnTo>
                  <a:lnTo>
                    <a:pt x="1562" y="72631"/>
                  </a:lnTo>
                  <a:lnTo>
                    <a:pt x="1943" y="72631"/>
                  </a:lnTo>
                  <a:lnTo>
                    <a:pt x="1562" y="72631"/>
                  </a:lnTo>
                  <a:lnTo>
                    <a:pt x="774" y="72631"/>
                  </a:lnTo>
                  <a:lnTo>
                    <a:pt x="1168" y="72631"/>
                  </a:lnTo>
                  <a:lnTo>
                    <a:pt x="0" y="72631"/>
                  </a:lnTo>
                  <a:lnTo>
                    <a:pt x="381" y="72250"/>
                  </a:lnTo>
                  <a:lnTo>
                    <a:pt x="774" y="72250"/>
                  </a:lnTo>
                  <a:lnTo>
                    <a:pt x="381" y="72250"/>
                  </a:lnTo>
                  <a:lnTo>
                    <a:pt x="774" y="72250"/>
                  </a:lnTo>
                  <a:lnTo>
                    <a:pt x="1168" y="72250"/>
                  </a:lnTo>
                  <a:lnTo>
                    <a:pt x="1168" y="71869"/>
                  </a:lnTo>
                  <a:lnTo>
                    <a:pt x="1562" y="71869"/>
                  </a:lnTo>
                  <a:lnTo>
                    <a:pt x="1562" y="72250"/>
                  </a:lnTo>
                  <a:lnTo>
                    <a:pt x="1562" y="71869"/>
                  </a:lnTo>
                  <a:lnTo>
                    <a:pt x="1562" y="72250"/>
                  </a:lnTo>
                  <a:lnTo>
                    <a:pt x="1562" y="71869"/>
                  </a:lnTo>
                  <a:lnTo>
                    <a:pt x="1943" y="72250"/>
                  </a:lnTo>
                  <a:lnTo>
                    <a:pt x="2146" y="72250"/>
                  </a:lnTo>
                  <a:lnTo>
                    <a:pt x="2146" y="71869"/>
                  </a:lnTo>
                  <a:lnTo>
                    <a:pt x="2540" y="71869"/>
                  </a:lnTo>
                  <a:lnTo>
                    <a:pt x="2921" y="71869"/>
                  </a:lnTo>
                  <a:lnTo>
                    <a:pt x="2921" y="71475"/>
                  </a:lnTo>
                  <a:lnTo>
                    <a:pt x="2921" y="71869"/>
                  </a:lnTo>
                  <a:lnTo>
                    <a:pt x="2921" y="71475"/>
                  </a:lnTo>
                  <a:lnTo>
                    <a:pt x="2921" y="71869"/>
                  </a:lnTo>
                  <a:lnTo>
                    <a:pt x="3314" y="71869"/>
                  </a:lnTo>
                  <a:lnTo>
                    <a:pt x="3708" y="7186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8" name="object 3458"/>
            <p:cNvSpPr/>
            <p:nvPr/>
          </p:nvSpPr>
          <p:spPr>
            <a:xfrm>
              <a:off x="4214865" y="1974317"/>
              <a:ext cx="120650" cy="135890"/>
            </a:xfrm>
            <a:custGeom>
              <a:avLst/>
              <a:gdLst/>
              <a:ahLst/>
              <a:cxnLst/>
              <a:rect l="l" t="t" r="r" b="b"/>
              <a:pathLst>
                <a:path w="120650" h="135889">
                  <a:moveTo>
                    <a:pt x="110769" y="134619"/>
                  </a:moveTo>
                  <a:lnTo>
                    <a:pt x="108432" y="134619"/>
                  </a:lnTo>
                  <a:lnTo>
                    <a:pt x="108432" y="135889"/>
                  </a:lnTo>
                  <a:lnTo>
                    <a:pt x="109600" y="135889"/>
                  </a:lnTo>
                  <a:lnTo>
                    <a:pt x="110769" y="134619"/>
                  </a:lnTo>
                  <a:close/>
                </a:path>
                <a:path w="120650" h="135889">
                  <a:moveTo>
                    <a:pt x="112128" y="132079"/>
                  </a:moveTo>
                  <a:lnTo>
                    <a:pt x="106679" y="132079"/>
                  </a:lnTo>
                  <a:lnTo>
                    <a:pt x="106870" y="133349"/>
                  </a:lnTo>
                  <a:lnTo>
                    <a:pt x="107264" y="134619"/>
                  </a:lnTo>
                  <a:lnTo>
                    <a:pt x="111163" y="134619"/>
                  </a:lnTo>
                  <a:lnTo>
                    <a:pt x="111353" y="133349"/>
                  </a:lnTo>
                  <a:lnTo>
                    <a:pt x="112128" y="133349"/>
                  </a:lnTo>
                  <a:lnTo>
                    <a:pt x="112128" y="132079"/>
                  </a:lnTo>
                  <a:close/>
                </a:path>
                <a:path w="120650" h="135889">
                  <a:moveTo>
                    <a:pt x="114858" y="128269"/>
                  </a:moveTo>
                  <a:lnTo>
                    <a:pt x="100647" y="128269"/>
                  </a:lnTo>
                  <a:lnTo>
                    <a:pt x="100253" y="129539"/>
                  </a:lnTo>
                  <a:lnTo>
                    <a:pt x="101815" y="130809"/>
                  </a:lnTo>
                  <a:lnTo>
                    <a:pt x="101815" y="132079"/>
                  </a:lnTo>
                  <a:lnTo>
                    <a:pt x="113296" y="132079"/>
                  </a:lnTo>
                  <a:lnTo>
                    <a:pt x="113296" y="130809"/>
                  </a:lnTo>
                  <a:lnTo>
                    <a:pt x="113690" y="130809"/>
                  </a:lnTo>
                  <a:lnTo>
                    <a:pt x="113690" y="129539"/>
                  </a:lnTo>
                  <a:lnTo>
                    <a:pt x="114465" y="129539"/>
                  </a:lnTo>
                  <a:lnTo>
                    <a:pt x="114858" y="128269"/>
                  </a:lnTo>
                  <a:close/>
                </a:path>
                <a:path w="120650" h="135889">
                  <a:moveTo>
                    <a:pt x="84874" y="125729"/>
                  </a:moveTo>
                  <a:lnTo>
                    <a:pt x="72999" y="125729"/>
                  </a:lnTo>
                  <a:lnTo>
                    <a:pt x="73583" y="126999"/>
                  </a:lnTo>
                  <a:lnTo>
                    <a:pt x="73977" y="128269"/>
                  </a:lnTo>
                  <a:lnTo>
                    <a:pt x="77482" y="128269"/>
                  </a:lnTo>
                  <a:lnTo>
                    <a:pt x="78066" y="126999"/>
                  </a:lnTo>
                  <a:lnTo>
                    <a:pt x="84874" y="126999"/>
                  </a:lnTo>
                  <a:lnTo>
                    <a:pt x="84874" y="125729"/>
                  </a:lnTo>
                  <a:close/>
                </a:path>
                <a:path w="120650" h="135889">
                  <a:moveTo>
                    <a:pt x="84874" y="126999"/>
                  </a:moveTo>
                  <a:lnTo>
                    <a:pt x="78841" y="126999"/>
                  </a:lnTo>
                  <a:lnTo>
                    <a:pt x="80009" y="128269"/>
                  </a:lnTo>
                  <a:lnTo>
                    <a:pt x="84493" y="128269"/>
                  </a:lnTo>
                  <a:lnTo>
                    <a:pt x="84874" y="126999"/>
                  </a:lnTo>
                  <a:close/>
                </a:path>
                <a:path w="120650" h="135889">
                  <a:moveTo>
                    <a:pt x="116027" y="126999"/>
                  </a:moveTo>
                  <a:lnTo>
                    <a:pt x="93446" y="126999"/>
                  </a:lnTo>
                  <a:lnTo>
                    <a:pt x="94221" y="128269"/>
                  </a:lnTo>
                  <a:lnTo>
                    <a:pt x="116027" y="128269"/>
                  </a:lnTo>
                  <a:lnTo>
                    <a:pt x="116027" y="126999"/>
                  </a:lnTo>
                  <a:close/>
                </a:path>
                <a:path w="120650" h="135889">
                  <a:moveTo>
                    <a:pt x="116217" y="125729"/>
                  </a:moveTo>
                  <a:lnTo>
                    <a:pt x="92659" y="125729"/>
                  </a:lnTo>
                  <a:lnTo>
                    <a:pt x="92659" y="126999"/>
                  </a:lnTo>
                  <a:lnTo>
                    <a:pt x="116217" y="126999"/>
                  </a:lnTo>
                  <a:lnTo>
                    <a:pt x="116217" y="125729"/>
                  </a:lnTo>
                  <a:close/>
                </a:path>
                <a:path w="120650" h="135889">
                  <a:moveTo>
                    <a:pt x="88582" y="123189"/>
                  </a:moveTo>
                  <a:lnTo>
                    <a:pt x="70281" y="123189"/>
                  </a:lnTo>
                  <a:lnTo>
                    <a:pt x="71831" y="125729"/>
                  </a:lnTo>
                  <a:lnTo>
                    <a:pt x="86829" y="125729"/>
                  </a:lnTo>
                  <a:lnTo>
                    <a:pt x="87604" y="124459"/>
                  </a:lnTo>
                  <a:lnTo>
                    <a:pt x="87795" y="124459"/>
                  </a:lnTo>
                  <a:lnTo>
                    <a:pt x="88582" y="123189"/>
                  </a:lnTo>
                  <a:close/>
                </a:path>
                <a:path w="120650" h="135889">
                  <a:moveTo>
                    <a:pt x="116027" y="124459"/>
                  </a:moveTo>
                  <a:lnTo>
                    <a:pt x="92468" y="124459"/>
                  </a:lnTo>
                  <a:lnTo>
                    <a:pt x="92468" y="125729"/>
                  </a:lnTo>
                  <a:lnTo>
                    <a:pt x="116027" y="125729"/>
                  </a:lnTo>
                  <a:lnTo>
                    <a:pt x="116027" y="124459"/>
                  </a:lnTo>
                  <a:close/>
                </a:path>
                <a:path w="120650" h="135889">
                  <a:moveTo>
                    <a:pt x="116027" y="121919"/>
                  </a:moveTo>
                  <a:lnTo>
                    <a:pt x="92074" y="121919"/>
                  </a:lnTo>
                  <a:lnTo>
                    <a:pt x="91693" y="123189"/>
                  </a:lnTo>
                  <a:lnTo>
                    <a:pt x="92074" y="124459"/>
                  </a:lnTo>
                  <a:lnTo>
                    <a:pt x="116217" y="124459"/>
                  </a:lnTo>
                  <a:lnTo>
                    <a:pt x="116611" y="123189"/>
                  </a:lnTo>
                  <a:lnTo>
                    <a:pt x="116027" y="123189"/>
                  </a:lnTo>
                  <a:lnTo>
                    <a:pt x="116027" y="121919"/>
                  </a:lnTo>
                  <a:close/>
                </a:path>
                <a:path w="120650" h="135889">
                  <a:moveTo>
                    <a:pt x="115633" y="120649"/>
                  </a:moveTo>
                  <a:lnTo>
                    <a:pt x="69113" y="120649"/>
                  </a:lnTo>
                  <a:lnTo>
                    <a:pt x="69888" y="121919"/>
                  </a:lnTo>
                  <a:lnTo>
                    <a:pt x="69888" y="123189"/>
                  </a:lnTo>
                  <a:lnTo>
                    <a:pt x="89357" y="123189"/>
                  </a:lnTo>
                  <a:lnTo>
                    <a:pt x="90131" y="121919"/>
                  </a:lnTo>
                  <a:lnTo>
                    <a:pt x="115633" y="121919"/>
                  </a:lnTo>
                  <a:lnTo>
                    <a:pt x="115633" y="120649"/>
                  </a:lnTo>
                  <a:close/>
                </a:path>
                <a:path w="120650" h="135889">
                  <a:moveTo>
                    <a:pt x="117005" y="121919"/>
                  </a:moveTo>
                  <a:lnTo>
                    <a:pt x="116217" y="121919"/>
                  </a:lnTo>
                  <a:lnTo>
                    <a:pt x="116217" y="123189"/>
                  </a:lnTo>
                  <a:lnTo>
                    <a:pt x="117005" y="123189"/>
                  </a:lnTo>
                  <a:lnTo>
                    <a:pt x="117005" y="121919"/>
                  </a:lnTo>
                  <a:close/>
                </a:path>
                <a:path w="120650" h="135889">
                  <a:moveTo>
                    <a:pt x="68135" y="119379"/>
                  </a:moveTo>
                  <a:lnTo>
                    <a:pt x="65023" y="119379"/>
                  </a:lnTo>
                  <a:lnTo>
                    <a:pt x="66192" y="120649"/>
                  </a:lnTo>
                  <a:lnTo>
                    <a:pt x="66586" y="120649"/>
                  </a:lnTo>
                  <a:lnTo>
                    <a:pt x="68135" y="119379"/>
                  </a:lnTo>
                  <a:close/>
                </a:path>
                <a:path w="120650" h="135889">
                  <a:moveTo>
                    <a:pt x="114084" y="119379"/>
                  </a:moveTo>
                  <a:lnTo>
                    <a:pt x="68135" y="119379"/>
                  </a:lnTo>
                  <a:lnTo>
                    <a:pt x="68135" y="120649"/>
                  </a:lnTo>
                  <a:lnTo>
                    <a:pt x="114084" y="120649"/>
                  </a:lnTo>
                  <a:lnTo>
                    <a:pt x="114084" y="119379"/>
                  </a:lnTo>
                  <a:close/>
                </a:path>
                <a:path w="120650" h="135889">
                  <a:moveTo>
                    <a:pt x="114858" y="119379"/>
                  </a:moveTo>
                  <a:lnTo>
                    <a:pt x="114465" y="119379"/>
                  </a:lnTo>
                  <a:lnTo>
                    <a:pt x="114465" y="120649"/>
                  </a:lnTo>
                  <a:lnTo>
                    <a:pt x="114858" y="119379"/>
                  </a:lnTo>
                  <a:close/>
                </a:path>
                <a:path w="120650" h="135889">
                  <a:moveTo>
                    <a:pt x="115633" y="118109"/>
                  </a:moveTo>
                  <a:lnTo>
                    <a:pt x="64249" y="118109"/>
                  </a:lnTo>
                  <a:lnTo>
                    <a:pt x="64630" y="119379"/>
                  </a:lnTo>
                  <a:lnTo>
                    <a:pt x="115633" y="119379"/>
                  </a:lnTo>
                  <a:lnTo>
                    <a:pt x="115633" y="118109"/>
                  </a:lnTo>
                  <a:close/>
                </a:path>
                <a:path w="120650" h="135889">
                  <a:moveTo>
                    <a:pt x="116611" y="115569"/>
                  </a:moveTo>
                  <a:lnTo>
                    <a:pt x="55283" y="115569"/>
                  </a:lnTo>
                  <a:lnTo>
                    <a:pt x="56845" y="118109"/>
                  </a:lnTo>
                  <a:lnTo>
                    <a:pt x="116027" y="118109"/>
                  </a:lnTo>
                  <a:lnTo>
                    <a:pt x="116027" y="116839"/>
                  </a:lnTo>
                  <a:lnTo>
                    <a:pt x="116611" y="116839"/>
                  </a:lnTo>
                  <a:lnTo>
                    <a:pt x="116611" y="115569"/>
                  </a:lnTo>
                  <a:close/>
                </a:path>
                <a:path w="120650" h="135889">
                  <a:moveTo>
                    <a:pt x="117779" y="114299"/>
                  </a:moveTo>
                  <a:lnTo>
                    <a:pt x="53149" y="114299"/>
                  </a:lnTo>
                  <a:lnTo>
                    <a:pt x="54317" y="115569"/>
                  </a:lnTo>
                  <a:lnTo>
                    <a:pt x="117779" y="115569"/>
                  </a:lnTo>
                  <a:lnTo>
                    <a:pt x="117779" y="114299"/>
                  </a:lnTo>
                  <a:close/>
                </a:path>
                <a:path w="120650" h="135889">
                  <a:moveTo>
                    <a:pt x="120116" y="111759"/>
                  </a:moveTo>
                  <a:lnTo>
                    <a:pt x="50037" y="111759"/>
                  </a:lnTo>
                  <a:lnTo>
                    <a:pt x="50812" y="113029"/>
                  </a:lnTo>
                  <a:lnTo>
                    <a:pt x="50812" y="114299"/>
                  </a:lnTo>
                  <a:lnTo>
                    <a:pt x="119722" y="114299"/>
                  </a:lnTo>
                  <a:lnTo>
                    <a:pt x="119722" y="113029"/>
                  </a:lnTo>
                  <a:lnTo>
                    <a:pt x="120116" y="113029"/>
                  </a:lnTo>
                  <a:lnTo>
                    <a:pt x="120116" y="111759"/>
                  </a:lnTo>
                  <a:close/>
                </a:path>
                <a:path w="120650" h="135889">
                  <a:moveTo>
                    <a:pt x="118948" y="104139"/>
                  </a:moveTo>
                  <a:lnTo>
                    <a:pt x="117386" y="104139"/>
                  </a:lnTo>
                  <a:lnTo>
                    <a:pt x="117386" y="105409"/>
                  </a:lnTo>
                  <a:lnTo>
                    <a:pt x="41465" y="105409"/>
                  </a:lnTo>
                  <a:lnTo>
                    <a:pt x="41859" y="106679"/>
                  </a:lnTo>
                  <a:lnTo>
                    <a:pt x="42633" y="106679"/>
                  </a:lnTo>
                  <a:lnTo>
                    <a:pt x="42633" y="107949"/>
                  </a:lnTo>
                  <a:lnTo>
                    <a:pt x="42240" y="109219"/>
                  </a:lnTo>
                  <a:lnTo>
                    <a:pt x="41465" y="113029"/>
                  </a:lnTo>
                  <a:lnTo>
                    <a:pt x="43408" y="111759"/>
                  </a:lnTo>
                  <a:lnTo>
                    <a:pt x="120116" y="111759"/>
                  </a:lnTo>
                  <a:lnTo>
                    <a:pt x="119722" y="110489"/>
                  </a:lnTo>
                  <a:lnTo>
                    <a:pt x="119722" y="109219"/>
                  </a:lnTo>
                  <a:lnTo>
                    <a:pt x="119341" y="109219"/>
                  </a:lnTo>
                  <a:lnTo>
                    <a:pt x="120116" y="107949"/>
                  </a:lnTo>
                  <a:lnTo>
                    <a:pt x="119722" y="106679"/>
                  </a:lnTo>
                  <a:lnTo>
                    <a:pt x="119722" y="105409"/>
                  </a:lnTo>
                  <a:lnTo>
                    <a:pt x="118948" y="104139"/>
                  </a:lnTo>
                  <a:close/>
                </a:path>
                <a:path w="120650" h="135889">
                  <a:moveTo>
                    <a:pt x="44970" y="111759"/>
                  </a:moveTo>
                  <a:lnTo>
                    <a:pt x="43802" y="111759"/>
                  </a:lnTo>
                  <a:lnTo>
                    <a:pt x="44195" y="113029"/>
                  </a:lnTo>
                  <a:lnTo>
                    <a:pt x="44970" y="111759"/>
                  </a:lnTo>
                  <a:close/>
                </a:path>
                <a:path w="120650" h="135889">
                  <a:moveTo>
                    <a:pt x="48666" y="111759"/>
                  </a:moveTo>
                  <a:lnTo>
                    <a:pt x="46329" y="111759"/>
                  </a:lnTo>
                  <a:lnTo>
                    <a:pt x="46723" y="113029"/>
                  </a:lnTo>
                  <a:lnTo>
                    <a:pt x="47891" y="113029"/>
                  </a:lnTo>
                  <a:lnTo>
                    <a:pt x="48666" y="111759"/>
                  </a:lnTo>
                  <a:close/>
                </a:path>
                <a:path w="120650" h="135889">
                  <a:moveTo>
                    <a:pt x="78841" y="96519"/>
                  </a:moveTo>
                  <a:lnTo>
                    <a:pt x="55676" y="96519"/>
                  </a:lnTo>
                  <a:lnTo>
                    <a:pt x="55676" y="97789"/>
                  </a:lnTo>
                  <a:lnTo>
                    <a:pt x="55283" y="97789"/>
                  </a:lnTo>
                  <a:lnTo>
                    <a:pt x="55283" y="99059"/>
                  </a:lnTo>
                  <a:lnTo>
                    <a:pt x="54508" y="99059"/>
                  </a:lnTo>
                  <a:lnTo>
                    <a:pt x="54508" y="100329"/>
                  </a:lnTo>
                  <a:lnTo>
                    <a:pt x="38544" y="100329"/>
                  </a:lnTo>
                  <a:lnTo>
                    <a:pt x="38544" y="101599"/>
                  </a:lnTo>
                  <a:lnTo>
                    <a:pt x="39319" y="101599"/>
                  </a:lnTo>
                  <a:lnTo>
                    <a:pt x="38938" y="102869"/>
                  </a:lnTo>
                  <a:lnTo>
                    <a:pt x="39712" y="105409"/>
                  </a:lnTo>
                  <a:lnTo>
                    <a:pt x="116027" y="105409"/>
                  </a:lnTo>
                  <a:lnTo>
                    <a:pt x="116027" y="104139"/>
                  </a:lnTo>
                  <a:lnTo>
                    <a:pt x="78841" y="104139"/>
                  </a:lnTo>
                  <a:lnTo>
                    <a:pt x="78841" y="96519"/>
                  </a:lnTo>
                  <a:close/>
                </a:path>
                <a:path w="120650" h="135889">
                  <a:moveTo>
                    <a:pt x="113690" y="96519"/>
                  </a:moveTo>
                  <a:lnTo>
                    <a:pt x="78841" y="96519"/>
                  </a:lnTo>
                  <a:lnTo>
                    <a:pt x="78841" y="104139"/>
                  </a:lnTo>
                  <a:lnTo>
                    <a:pt x="115633" y="104139"/>
                  </a:lnTo>
                  <a:lnTo>
                    <a:pt x="115633" y="102869"/>
                  </a:lnTo>
                  <a:lnTo>
                    <a:pt x="112128" y="102869"/>
                  </a:lnTo>
                  <a:lnTo>
                    <a:pt x="112128" y="100329"/>
                  </a:lnTo>
                  <a:lnTo>
                    <a:pt x="112521" y="100329"/>
                  </a:lnTo>
                  <a:lnTo>
                    <a:pt x="112915" y="99059"/>
                  </a:lnTo>
                  <a:lnTo>
                    <a:pt x="113690" y="99059"/>
                  </a:lnTo>
                  <a:lnTo>
                    <a:pt x="113690" y="97789"/>
                  </a:lnTo>
                  <a:lnTo>
                    <a:pt x="113296" y="97789"/>
                  </a:lnTo>
                  <a:lnTo>
                    <a:pt x="113690" y="96519"/>
                  </a:lnTo>
                  <a:close/>
                </a:path>
                <a:path w="120650" h="135889">
                  <a:moveTo>
                    <a:pt x="112521" y="100329"/>
                  </a:moveTo>
                  <a:lnTo>
                    <a:pt x="112128" y="100329"/>
                  </a:lnTo>
                  <a:lnTo>
                    <a:pt x="112128" y="101599"/>
                  </a:lnTo>
                  <a:lnTo>
                    <a:pt x="112521" y="100329"/>
                  </a:lnTo>
                  <a:close/>
                </a:path>
                <a:path w="120650" h="135889">
                  <a:moveTo>
                    <a:pt x="54508" y="99059"/>
                  </a:moveTo>
                  <a:lnTo>
                    <a:pt x="40297" y="99059"/>
                  </a:lnTo>
                  <a:lnTo>
                    <a:pt x="40106" y="100329"/>
                  </a:lnTo>
                  <a:lnTo>
                    <a:pt x="54508" y="100329"/>
                  </a:lnTo>
                  <a:lnTo>
                    <a:pt x="54508" y="99059"/>
                  </a:lnTo>
                  <a:close/>
                </a:path>
                <a:path w="120650" h="135889">
                  <a:moveTo>
                    <a:pt x="55283" y="97789"/>
                  </a:moveTo>
                  <a:lnTo>
                    <a:pt x="39712" y="97789"/>
                  </a:lnTo>
                  <a:lnTo>
                    <a:pt x="40106" y="99059"/>
                  </a:lnTo>
                  <a:lnTo>
                    <a:pt x="55283" y="99059"/>
                  </a:lnTo>
                  <a:lnTo>
                    <a:pt x="55283" y="97789"/>
                  </a:lnTo>
                  <a:close/>
                </a:path>
                <a:path w="120650" h="135889">
                  <a:moveTo>
                    <a:pt x="24726" y="96519"/>
                  </a:moveTo>
                  <a:lnTo>
                    <a:pt x="24333" y="96519"/>
                  </a:lnTo>
                  <a:lnTo>
                    <a:pt x="24333" y="97789"/>
                  </a:lnTo>
                  <a:lnTo>
                    <a:pt x="24726" y="97789"/>
                  </a:lnTo>
                  <a:lnTo>
                    <a:pt x="24726" y="96519"/>
                  </a:lnTo>
                  <a:close/>
                </a:path>
                <a:path w="120650" h="135889">
                  <a:moveTo>
                    <a:pt x="55676" y="96519"/>
                  </a:moveTo>
                  <a:lnTo>
                    <a:pt x="37769" y="96519"/>
                  </a:lnTo>
                  <a:lnTo>
                    <a:pt x="38544" y="97789"/>
                  </a:lnTo>
                  <a:lnTo>
                    <a:pt x="55676" y="97789"/>
                  </a:lnTo>
                  <a:lnTo>
                    <a:pt x="55676" y="96519"/>
                  </a:lnTo>
                  <a:close/>
                </a:path>
                <a:path w="120650" h="135889">
                  <a:moveTo>
                    <a:pt x="26860" y="95249"/>
                  </a:moveTo>
                  <a:lnTo>
                    <a:pt x="22771" y="95249"/>
                  </a:lnTo>
                  <a:lnTo>
                    <a:pt x="22771" y="96519"/>
                  </a:lnTo>
                  <a:lnTo>
                    <a:pt x="26860" y="96519"/>
                  </a:lnTo>
                  <a:lnTo>
                    <a:pt x="26860" y="95249"/>
                  </a:lnTo>
                  <a:close/>
                </a:path>
                <a:path w="120650" h="135889">
                  <a:moveTo>
                    <a:pt x="30949" y="95249"/>
                  </a:moveTo>
                  <a:lnTo>
                    <a:pt x="29197" y="95249"/>
                  </a:lnTo>
                  <a:lnTo>
                    <a:pt x="30365" y="96519"/>
                  </a:lnTo>
                  <a:lnTo>
                    <a:pt x="30949" y="96519"/>
                  </a:lnTo>
                  <a:lnTo>
                    <a:pt x="30949" y="95249"/>
                  </a:lnTo>
                  <a:close/>
                </a:path>
                <a:path w="120650" h="135889">
                  <a:moveTo>
                    <a:pt x="56845" y="95249"/>
                  </a:moveTo>
                  <a:lnTo>
                    <a:pt x="35826" y="95249"/>
                  </a:lnTo>
                  <a:lnTo>
                    <a:pt x="35826" y="96519"/>
                  </a:lnTo>
                  <a:lnTo>
                    <a:pt x="56845" y="96519"/>
                  </a:lnTo>
                  <a:lnTo>
                    <a:pt x="56845" y="95249"/>
                  </a:lnTo>
                  <a:close/>
                </a:path>
                <a:path w="120650" h="135889">
                  <a:moveTo>
                    <a:pt x="56845" y="95249"/>
                  </a:moveTo>
                  <a:lnTo>
                    <a:pt x="56845" y="96519"/>
                  </a:lnTo>
                  <a:lnTo>
                    <a:pt x="57238" y="96519"/>
                  </a:lnTo>
                  <a:lnTo>
                    <a:pt x="56845" y="95249"/>
                  </a:lnTo>
                  <a:close/>
                </a:path>
                <a:path w="120650" h="135889">
                  <a:moveTo>
                    <a:pt x="79628" y="95249"/>
                  </a:moveTo>
                  <a:lnTo>
                    <a:pt x="57238" y="95249"/>
                  </a:lnTo>
                  <a:lnTo>
                    <a:pt x="57238" y="96519"/>
                  </a:lnTo>
                  <a:lnTo>
                    <a:pt x="79235" y="96519"/>
                  </a:lnTo>
                  <a:lnTo>
                    <a:pt x="79628" y="95249"/>
                  </a:lnTo>
                  <a:close/>
                </a:path>
                <a:path w="120650" h="135889">
                  <a:moveTo>
                    <a:pt x="113296" y="95249"/>
                  </a:moveTo>
                  <a:lnTo>
                    <a:pt x="79628" y="95249"/>
                  </a:lnTo>
                  <a:lnTo>
                    <a:pt x="79628" y="96519"/>
                  </a:lnTo>
                  <a:lnTo>
                    <a:pt x="113296" y="96519"/>
                  </a:lnTo>
                  <a:lnTo>
                    <a:pt x="113296" y="95249"/>
                  </a:lnTo>
                  <a:close/>
                </a:path>
                <a:path w="120650" h="135889">
                  <a:moveTo>
                    <a:pt x="31343" y="93979"/>
                  </a:moveTo>
                  <a:lnTo>
                    <a:pt x="21602" y="93979"/>
                  </a:lnTo>
                  <a:lnTo>
                    <a:pt x="21602" y="95249"/>
                  </a:lnTo>
                  <a:lnTo>
                    <a:pt x="31343" y="95249"/>
                  </a:lnTo>
                  <a:lnTo>
                    <a:pt x="31343" y="93979"/>
                  </a:lnTo>
                  <a:close/>
                </a:path>
                <a:path w="120650" h="135889">
                  <a:moveTo>
                    <a:pt x="57619" y="93979"/>
                  </a:moveTo>
                  <a:lnTo>
                    <a:pt x="33680" y="93979"/>
                  </a:lnTo>
                  <a:lnTo>
                    <a:pt x="33680" y="95249"/>
                  </a:lnTo>
                  <a:lnTo>
                    <a:pt x="57238" y="95249"/>
                  </a:lnTo>
                  <a:lnTo>
                    <a:pt x="57619" y="94625"/>
                  </a:lnTo>
                  <a:lnTo>
                    <a:pt x="57619" y="93979"/>
                  </a:lnTo>
                  <a:close/>
                </a:path>
                <a:path w="120650" h="135889">
                  <a:moveTo>
                    <a:pt x="58013" y="93979"/>
                  </a:moveTo>
                  <a:lnTo>
                    <a:pt x="57619" y="94625"/>
                  </a:lnTo>
                  <a:lnTo>
                    <a:pt x="57619" y="95249"/>
                  </a:lnTo>
                  <a:lnTo>
                    <a:pt x="58013" y="93979"/>
                  </a:lnTo>
                  <a:close/>
                </a:path>
                <a:path w="120650" h="135889">
                  <a:moveTo>
                    <a:pt x="58013" y="93979"/>
                  </a:moveTo>
                  <a:lnTo>
                    <a:pt x="57619" y="95249"/>
                  </a:lnTo>
                  <a:lnTo>
                    <a:pt x="58013" y="95249"/>
                  </a:lnTo>
                  <a:lnTo>
                    <a:pt x="58013" y="93979"/>
                  </a:lnTo>
                  <a:close/>
                </a:path>
                <a:path w="120650" h="135889">
                  <a:moveTo>
                    <a:pt x="80403" y="92709"/>
                  </a:moveTo>
                  <a:lnTo>
                    <a:pt x="79628" y="92709"/>
                  </a:lnTo>
                  <a:lnTo>
                    <a:pt x="79628" y="93979"/>
                  </a:lnTo>
                  <a:lnTo>
                    <a:pt x="58013" y="93979"/>
                  </a:lnTo>
                  <a:lnTo>
                    <a:pt x="58013" y="95249"/>
                  </a:lnTo>
                  <a:lnTo>
                    <a:pt x="80403" y="95249"/>
                  </a:lnTo>
                  <a:lnTo>
                    <a:pt x="80403" y="92709"/>
                  </a:lnTo>
                  <a:close/>
                </a:path>
                <a:path w="120650" h="135889">
                  <a:moveTo>
                    <a:pt x="103174" y="91439"/>
                  </a:moveTo>
                  <a:lnTo>
                    <a:pt x="80403" y="91439"/>
                  </a:lnTo>
                  <a:lnTo>
                    <a:pt x="80403" y="95249"/>
                  </a:lnTo>
                  <a:lnTo>
                    <a:pt x="112128" y="95249"/>
                  </a:lnTo>
                  <a:lnTo>
                    <a:pt x="112128" y="92709"/>
                  </a:lnTo>
                  <a:lnTo>
                    <a:pt x="103174" y="92709"/>
                  </a:lnTo>
                  <a:lnTo>
                    <a:pt x="103174" y="91439"/>
                  </a:lnTo>
                  <a:close/>
                </a:path>
                <a:path w="120650" h="135889">
                  <a:moveTo>
                    <a:pt x="59181" y="91439"/>
                  </a:moveTo>
                  <a:lnTo>
                    <a:pt x="20637" y="91439"/>
                  </a:lnTo>
                  <a:lnTo>
                    <a:pt x="20637" y="92709"/>
                  </a:lnTo>
                  <a:lnTo>
                    <a:pt x="20243" y="92709"/>
                  </a:lnTo>
                  <a:lnTo>
                    <a:pt x="20243" y="93979"/>
                  </a:lnTo>
                  <a:lnTo>
                    <a:pt x="59181" y="93979"/>
                  </a:lnTo>
                  <a:lnTo>
                    <a:pt x="59181" y="91439"/>
                  </a:lnTo>
                  <a:close/>
                </a:path>
                <a:path w="120650" h="135889">
                  <a:moveTo>
                    <a:pt x="80403" y="91439"/>
                  </a:moveTo>
                  <a:lnTo>
                    <a:pt x="59181" y="91439"/>
                  </a:lnTo>
                  <a:lnTo>
                    <a:pt x="59181" y="93979"/>
                  </a:lnTo>
                  <a:lnTo>
                    <a:pt x="59372" y="92709"/>
                  </a:lnTo>
                  <a:lnTo>
                    <a:pt x="80403" y="92709"/>
                  </a:lnTo>
                  <a:lnTo>
                    <a:pt x="80403" y="91439"/>
                  </a:lnTo>
                  <a:close/>
                </a:path>
                <a:path w="120650" h="135889">
                  <a:moveTo>
                    <a:pt x="79628" y="92709"/>
                  </a:moveTo>
                  <a:lnTo>
                    <a:pt x="59372" y="92709"/>
                  </a:lnTo>
                  <a:lnTo>
                    <a:pt x="59372" y="93979"/>
                  </a:lnTo>
                  <a:lnTo>
                    <a:pt x="79628" y="93979"/>
                  </a:lnTo>
                  <a:lnTo>
                    <a:pt x="79628" y="92709"/>
                  </a:lnTo>
                  <a:close/>
                </a:path>
                <a:path w="120650" h="135889">
                  <a:moveTo>
                    <a:pt x="108826" y="91439"/>
                  </a:moveTo>
                  <a:lnTo>
                    <a:pt x="103174" y="91439"/>
                  </a:lnTo>
                  <a:lnTo>
                    <a:pt x="103174" y="92709"/>
                  </a:lnTo>
                  <a:lnTo>
                    <a:pt x="109207" y="92709"/>
                  </a:lnTo>
                  <a:lnTo>
                    <a:pt x="108826" y="91439"/>
                  </a:lnTo>
                  <a:close/>
                </a:path>
                <a:path w="120650" h="135889">
                  <a:moveTo>
                    <a:pt x="111353" y="91439"/>
                  </a:moveTo>
                  <a:lnTo>
                    <a:pt x="109600" y="91439"/>
                  </a:lnTo>
                  <a:lnTo>
                    <a:pt x="109600" y="92709"/>
                  </a:lnTo>
                  <a:lnTo>
                    <a:pt x="111747" y="92709"/>
                  </a:lnTo>
                  <a:lnTo>
                    <a:pt x="111353" y="91439"/>
                  </a:lnTo>
                  <a:close/>
                </a:path>
                <a:path w="120650" h="135889">
                  <a:moveTo>
                    <a:pt x="57619" y="90169"/>
                  </a:moveTo>
                  <a:lnTo>
                    <a:pt x="21602" y="90169"/>
                  </a:lnTo>
                  <a:lnTo>
                    <a:pt x="21602" y="91439"/>
                  </a:lnTo>
                  <a:lnTo>
                    <a:pt x="57619" y="91439"/>
                  </a:lnTo>
                  <a:lnTo>
                    <a:pt x="57619" y="90169"/>
                  </a:lnTo>
                  <a:close/>
                </a:path>
                <a:path w="120650" h="135889">
                  <a:moveTo>
                    <a:pt x="81178" y="90169"/>
                  </a:moveTo>
                  <a:lnTo>
                    <a:pt x="58013" y="90169"/>
                  </a:lnTo>
                  <a:lnTo>
                    <a:pt x="58013" y="91439"/>
                  </a:lnTo>
                  <a:lnTo>
                    <a:pt x="81178" y="91439"/>
                  </a:lnTo>
                  <a:lnTo>
                    <a:pt x="81178" y="90169"/>
                  </a:lnTo>
                  <a:close/>
                </a:path>
                <a:path w="120650" h="135889">
                  <a:moveTo>
                    <a:pt x="81572" y="90169"/>
                  </a:moveTo>
                  <a:lnTo>
                    <a:pt x="81178" y="90169"/>
                  </a:lnTo>
                  <a:lnTo>
                    <a:pt x="81178" y="91439"/>
                  </a:lnTo>
                  <a:lnTo>
                    <a:pt x="81572" y="91439"/>
                  </a:lnTo>
                  <a:lnTo>
                    <a:pt x="81572" y="90169"/>
                  </a:lnTo>
                  <a:close/>
                </a:path>
                <a:path w="120650" h="135889">
                  <a:moveTo>
                    <a:pt x="81953" y="88899"/>
                  </a:moveTo>
                  <a:lnTo>
                    <a:pt x="56451" y="88899"/>
                  </a:lnTo>
                  <a:lnTo>
                    <a:pt x="56070" y="90169"/>
                  </a:lnTo>
                  <a:lnTo>
                    <a:pt x="81572" y="90169"/>
                  </a:lnTo>
                  <a:lnTo>
                    <a:pt x="81953" y="91439"/>
                  </a:lnTo>
                  <a:lnTo>
                    <a:pt x="81953" y="88899"/>
                  </a:lnTo>
                  <a:close/>
                </a:path>
                <a:path w="120650" h="135889">
                  <a:moveTo>
                    <a:pt x="82346" y="87629"/>
                  </a:moveTo>
                  <a:lnTo>
                    <a:pt x="55283" y="87629"/>
                  </a:lnTo>
                  <a:lnTo>
                    <a:pt x="55283" y="88472"/>
                  </a:lnTo>
                  <a:lnTo>
                    <a:pt x="55676" y="88899"/>
                  </a:lnTo>
                  <a:lnTo>
                    <a:pt x="81953" y="88899"/>
                  </a:lnTo>
                  <a:lnTo>
                    <a:pt x="81953" y="91439"/>
                  </a:lnTo>
                  <a:lnTo>
                    <a:pt x="102793" y="91439"/>
                  </a:lnTo>
                  <a:lnTo>
                    <a:pt x="102793" y="90169"/>
                  </a:lnTo>
                  <a:lnTo>
                    <a:pt x="82346" y="90169"/>
                  </a:lnTo>
                  <a:lnTo>
                    <a:pt x="82346" y="87629"/>
                  </a:lnTo>
                  <a:close/>
                </a:path>
                <a:path w="120650" h="135889">
                  <a:moveTo>
                    <a:pt x="109207" y="90169"/>
                  </a:moveTo>
                  <a:lnTo>
                    <a:pt x="102793" y="90169"/>
                  </a:lnTo>
                  <a:lnTo>
                    <a:pt x="102793" y="91439"/>
                  </a:lnTo>
                  <a:lnTo>
                    <a:pt x="109207" y="91439"/>
                  </a:lnTo>
                  <a:lnTo>
                    <a:pt x="109207" y="90169"/>
                  </a:lnTo>
                  <a:close/>
                </a:path>
                <a:path w="120650" h="135889">
                  <a:moveTo>
                    <a:pt x="56070" y="88899"/>
                  </a:moveTo>
                  <a:lnTo>
                    <a:pt x="21031" y="88899"/>
                  </a:lnTo>
                  <a:lnTo>
                    <a:pt x="21221" y="90169"/>
                  </a:lnTo>
                  <a:lnTo>
                    <a:pt x="56070" y="90169"/>
                  </a:lnTo>
                  <a:lnTo>
                    <a:pt x="56070" y="88899"/>
                  </a:lnTo>
                  <a:close/>
                </a:path>
                <a:path w="120650" h="135889">
                  <a:moveTo>
                    <a:pt x="102006" y="87629"/>
                  </a:moveTo>
                  <a:lnTo>
                    <a:pt x="82346" y="87629"/>
                  </a:lnTo>
                  <a:lnTo>
                    <a:pt x="82346" y="90169"/>
                  </a:lnTo>
                  <a:lnTo>
                    <a:pt x="103174" y="90169"/>
                  </a:lnTo>
                  <a:lnTo>
                    <a:pt x="103174" y="88899"/>
                  </a:lnTo>
                  <a:lnTo>
                    <a:pt x="102400" y="88899"/>
                  </a:lnTo>
                  <a:lnTo>
                    <a:pt x="102006" y="87629"/>
                  </a:lnTo>
                  <a:close/>
                </a:path>
                <a:path w="120650" h="135889">
                  <a:moveTo>
                    <a:pt x="108432" y="88899"/>
                  </a:moveTo>
                  <a:lnTo>
                    <a:pt x="103174" y="88899"/>
                  </a:lnTo>
                  <a:lnTo>
                    <a:pt x="103174" y="90169"/>
                  </a:lnTo>
                  <a:lnTo>
                    <a:pt x="108432" y="90169"/>
                  </a:lnTo>
                  <a:lnTo>
                    <a:pt x="108432" y="88899"/>
                  </a:lnTo>
                  <a:close/>
                </a:path>
                <a:path w="120650" h="135889">
                  <a:moveTo>
                    <a:pt x="6032" y="87629"/>
                  </a:moveTo>
                  <a:lnTo>
                    <a:pt x="5257" y="87629"/>
                  </a:lnTo>
                  <a:lnTo>
                    <a:pt x="5651" y="88899"/>
                  </a:lnTo>
                  <a:lnTo>
                    <a:pt x="6032" y="87629"/>
                  </a:lnTo>
                  <a:close/>
                </a:path>
                <a:path w="120650" h="135889">
                  <a:moveTo>
                    <a:pt x="16548" y="86359"/>
                  </a:moveTo>
                  <a:lnTo>
                    <a:pt x="16154" y="86359"/>
                  </a:lnTo>
                  <a:lnTo>
                    <a:pt x="16548" y="87629"/>
                  </a:lnTo>
                  <a:lnTo>
                    <a:pt x="16738" y="88899"/>
                  </a:lnTo>
                  <a:lnTo>
                    <a:pt x="17132" y="87629"/>
                  </a:lnTo>
                  <a:lnTo>
                    <a:pt x="16738" y="87629"/>
                  </a:lnTo>
                  <a:lnTo>
                    <a:pt x="16548" y="86359"/>
                  </a:lnTo>
                  <a:close/>
                </a:path>
                <a:path w="120650" h="135889">
                  <a:moveTo>
                    <a:pt x="54508" y="86359"/>
                  </a:moveTo>
                  <a:lnTo>
                    <a:pt x="54317" y="86359"/>
                  </a:lnTo>
                  <a:lnTo>
                    <a:pt x="54317" y="87629"/>
                  </a:lnTo>
                  <a:lnTo>
                    <a:pt x="17132" y="87629"/>
                  </a:lnTo>
                  <a:lnTo>
                    <a:pt x="18300" y="88899"/>
                  </a:lnTo>
                  <a:lnTo>
                    <a:pt x="55283" y="88899"/>
                  </a:lnTo>
                  <a:lnTo>
                    <a:pt x="55283" y="88472"/>
                  </a:lnTo>
                  <a:lnTo>
                    <a:pt x="54508" y="87629"/>
                  </a:lnTo>
                  <a:lnTo>
                    <a:pt x="54508" y="86359"/>
                  </a:lnTo>
                  <a:close/>
                </a:path>
                <a:path w="120650" h="135889">
                  <a:moveTo>
                    <a:pt x="108826" y="87629"/>
                  </a:moveTo>
                  <a:lnTo>
                    <a:pt x="102400" y="87629"/>
                  </a:lnTo>
                  <a:lnTo>
                    <a:pt x="102400" y="88899"/>
                  </a:lnTo>
                  <a:lnTo>
                    <a:pt x="108826" y="88899"/>
                  </a:lnTo>
                  <a:lnTo>
                    <a:pt x="108826" y="87629"/>
                  </a:lnTo>
                  <a:close/>
                </a:path>
                <a:path w="120650" h="135889">
                  <a:moveTo>
                    <a:pt x="13042" y="85089"/>
                  </a:moveTo>
                  <a:lnTo>
                    <a:pt x="4089" y="85089"/>
                  </a:lnTo>
                  <a:lnTo>
                    <a:pt x="3695" y="86359"/>
                  </a:lnTo>
                  <a:lnTo>
                    <a:pt x="3314" y="86359"/>
                  </a:lnTo>
                  <a:lnTo>
                    <a:pt x="3314" y="87629"/>
                  </a:lnTo>
                  <a:lnTo>
                    <a:pt x="13042" y="87629"/>
                  </a:lnTo>
                  <a:lnTo>
                    <a:pt x="13042" y="85089"/>
                  </a:lnTo>
                  <a:close/>
                </a:path>
                <a:path w="120650" h="135889">
                  <a:moveTo>
                    <a:pt x="14985" y="85089"/>
                  </a:moveTo>
                  <a:lnTo>
                    <a:pt x="14604" y="85089"/>
                  </a:lnTo>
                  <a:lnTo>
                    <a:pt x="14604" y="87629"/>
                  </a:lnTo>
                  <a:lnTo>
                    <a:pt x="14985" y="87629"/>
                  </a:lnTo>
                  <a:lnTo>
                    <a:pt x="14985" y="85089"/>
                  </a:lnTo>
                  <a:close/>
                </a:path>
                <a:path w="120650" h="135889">
                  <a:moveTo>
                    <a:pt x="15379" y="85089"/>
                  </a:moveTo>
                  <a:lnTo>
                    <a:pt x="14985" y="86359"/>
                  </a:lnTo>
                  <a:lnTo>
                    <a:pt x="14985" y="87629"/>
                  </a:lnTo>
                  <a:lnTo>
                    <a:pt x="15379" y="87629"/>
                  </a:lnTo>
                  <a:lnTo>
                    <a:pt x="15379" y="85089"/>
                  </a:lnTo>
                  <a:close/>
                </a:path>
                <a:path w="120650" h="135889">
                  <a:moveTo>
                    <a:pt x="15379" y="86359"/>
                  </a:moveTo>
                  <a:lnTo>
                    <a:pt x="15379" y="87629"/>
                  </a:lnTo>
                  <a:lnTo>
                    <a:pt x="15773" y="87629"/>
                  </a:lnTo>
                  <a:lnTo>
                    <a:pt x="15379" y="86359"/>
                  </a:lnTo>
                  <a:close/>
                </a:path>
                <a:path w="120650" h="135889">
                  <a:moveTo>
                    <a:pt x="15773" y="86359"/>
                  </a:moveTo>
                  <a:lnTo>
                    <a:pt x="15773" y="87629"/>
                  </a:lnTo>
                  <a:lnTo>
                    <a:pt x="16154" y="87629"/>
                  </a:lnTo>
                  <a:lnTo>
                    <a:pt x="15773" y="86359"/>
                  </a:lnTo>
                  <a:close/>
                </a:path>
                <a:path w="120650" h="135889">
                  <a:moveTo>
                    <a:pt x="103174" y="86359"/>
                  </a:moveTo>
                  <a:lnTo>
                    <a:pt x="102793" y="86359"/>
                  </a:lnTo>
                  <a:lnTo>
                    <a:pt x="102793" y="87629"/>
                  </a:lnTo>
                  <a:lnTo>
                    <a:pt x="103174" y="87629"/>
                  </a:lnTo>
                  <a:lnTo>
                    <a:pt x="103174" y="86359"/>
                  </a:lnTo>
                  <a:close/>
                </a:path>
                <a:path w="120650" h="135889">
                  <a:moveTo>
                    <a:pt x="14211" y="85089"/>
                  </a:moveTo>
                  <a:lnTo>
                    <a:pt x="13817" y="85089"/>
                  </a:lnTo>
                  <a:lnTo>
                    <a:pt x="13817" y="86359"/>
                  </a:lnTo>
                  <a:lnTo>
                    <a:pt x="14211" y="86359"/>
                  </a:lnTo>
                  <a:lnTo>
                    <a:pt x="14211" y="85089"/>
                  </a:lnTo>
                  <a:close/>
                </a:path>
                <a:path w="120650" h="135889">
                  <a:moveTo>
                    <a:pt x="15773" y="85089"/>
                  </a:moveTo>
                  <a:lnTo>
                    <a:pt x="15379" y="86359"/>
                  </a:lnTo>
                  <a:lnTo>
                    <a:pt x="15773" y="86359"/>
                  </a:lnTo>
                  <a:lnTo>
                    <a:pt x="15773" y="85089"/>
                  </a:lnTo>
                  <a:close/>
                </a:path>
                <a:path w="120650" h="135889">
                  <a:moveTo>
                    <a:pt x="17525" y="85089"/>
                  </a:moveTo>
                  <a:lnTo>
                    <a:pt x="17132" y="85089"/>
                  </a:lnTo>
                  <a:lnTo>
                    <a:pt x="17132" y="86359"/>
                  </a:lnTo>
                  <a:lnTo>
                    <a:pt x="17525" y="85089"/>
                  </a:lnTo>
                  <a:close/>
                </a:path>
                <a:path w="120650" h="135889">
                  <a:moveTo>
                    <a:pt x="18300" y="85089"/>
                  </a:moveTo>
                  <a:lnTo>
                    <a:pt x="17906" y="85089"/>
                  </a:lnTo>
                  <a:lnTo>
                    <a:pt x="17525" y="86359"/>
                  </a:lnTo>
                  <a:lnTo>
                    <a:pt x="18300" y="86359"/>
                  </a:lnTo>
                  <a:lnTo>
                    <a:pt x="18300" y="85089"/>
                  </a:lnTo>
                  <a:close/>
                </a:path>
                <a:path w="120650" h="135889">
                  <a:moveTo>
                    <a:pt x="13436" y="83819"/>
                  </a:moveTo>
                  <a:lnTo>
                    <a:pt x="2920" y="83819"/>
                  </a:lnTo>
                  <a:lnTo>
                    <a:pt x="3314" y="85089"/>
                  </a:lnTo>
                  <a:lnTo>
                    <a:pt x="13436" y="85089"/>
                  </a:lnTo>
                  <a:lnTo>
                    <a:pt x="13436" y="83819"/>
                  </a:lnTo>
                  <a:close/>
                </a:path>
                <a:path w="120650" h="135889">
                  <a:moveTo>
                    <a:pt x="15773" y="83819"/>
                  </a:moveTo>
                  <a:lnTo>
                    <a:pt x="14985" y="83819"/>
                  </a:lnTo>
                  <a:lnTo>
                    <a:pt x="14985" y="85089"/>
                  </a:lnTo>
                  <a:lnTo>
                    <a:pt x="15773" y="85089"/>
                  </a:lnTo>
                  <a:lnTo>
                    <a:pt x="15773" y="83819"/>
                  </a:lnTo>
                  <a:close/>
                </a:path>
                <a:path w="120650" h="135889">
                  <a:moveTo>
                    <a:pt x="53149" y="81279"/>
                  </a:moveTo>
                  <a:lnTo>
                    <a:pt x="17132" y="81279"/>
                  </a:lnTo>
                  <a:lnTo>
                    <a:pt x="17525" y="82549"/>
                  </a:lnTo>
                  <a:lnTo>
                    <a:pt x="18694" y="82549"/>
                  </a:lnTo>
                  <a:lnTo>
                    <a:pt x="18694" y="83819"/>
                  </a:lnTo>
                  <a:lnTo>
                    <a:pt x="16154" y="83819"/>
                  </a:lnTo>
                  <a:lnTo>
                    <a:pt x="16154" y="85089"/>
                  </a:lnTo>
                  <a:lnTo>
                    <a:pt x="53530" y="85089"/>
                  </a:lnTo>
                  <a:lnTo>
                    <a:pt x="53530" y="82549"/>
                  </a:lnTo>
                  <a:lnTo>
                    <a:pt x="53149" y="81279"/>
                  </a:lnTo>
                  <a:close/>
                </a:path>
                <a:path w="120650" h="135889">
                  <a:moveTo>
                    <a:pt x="82930" y="82549"/>
                  </a:moveTo>
                  <a:lnTo>
                    <a:pt x="53530" y="82549"/>
                  </a:lnTo>
                  <a:lnTo>
                    <a:pt x="53530" y="83819"/>
                  </a:lnTo>
                  <a:lnTo>
                    <a:pt x="53924" y="83819"/>
                  </a:lnTo>
                  <a:lnTo>
                    <a:pt x="53924" y="85089"/>
                  </a:lnTo>
                  <a:lnTo>
                    <a:pt x="82930" y="85089"/>
                  </a:lnTo>
                  <a:lnTo>
                    <a:pt x="82930" y="82549"/>
                  </a:lnTo>
                  <a:close/>
                </a:path>
                <a:path w="120650" h="135889">
                  <a:moveTo>
                    <a:pt x="103962" y="81279"/>
                  </a:moveTo>
                  <a:lnTo>
                    <a:pt x="82740" y="81279"/>
                  </a:lnTo>
                  <a:lnTo>
                    <a:pt x="82740" y="82549"/>
                  </a:lnTo>
                  <a:lnTo>
                    <a:pt x="82930" y="82549"/>
                  </a:lnTo>
                  <a:lnTo>
                    <a:pt x="82930" y="85089"/>
                  </a:lnTo>
                  <a:lnTo>
                    <a:pt x="103174" y="85089"/>
                  </a:lnTo>
                  <a:lnTo>
                    <a:pt x="103568" y="83819"/>
                  </a:lnTo>
                  <a:lnTo>
                    <a:pt x="103174" y="83819"/>
                  </a:lnTo>
                  <a:lnTo>
                    <a:pt x="103962" y="81279"/>
                  </a:lnTo>
                  <a:close/>
                </a:path>
                <a:path w="120650" h="135889">
                  <a:moveTo>
                    <a:pt x="108826" y="81279"/>
                  </a:moveTo>
                  <a:lnTo>
                    <a:pt x="103962" y="81279"/>
                  </a:lnTo>
                  <a:lnTo>
                    <a:pt x="103962" y="82549"/>
                  </a:lnTo>
                  <a:lnTo>
                    <a:pt x="103568" y="83819"/>
                  </a:lnTo>
                  <a:lnTo>
                    <a:pt x="103568" y="85089"/>
                  </a:lnTo>
                  <a:lnTo>
                    <a:pt x="108038" y="85089"/>
                  </a:lnTo>
                  <a:lnTo>
                    <a:pt x="108038" y="83819"/>
                  </a:lnTo>
                  <a:lnTo>
                    <a:pt x="107657" y="83819"/>
                  </a:lnTo>
                  <a:lnTo>
                    <a:pt x="108038" y="82549"/>
                  </a:lnTo>
                  <a:lnTo>
                    <a:pt x="108826" y="82549"/>
                  </a:lnTo>
                  <a:lnTo>
                    <a:pt x="108826" y="81279"/>
                  </a:lnTo>
                  <a:close/>
                </a:path>
                <a:path w="120650" h="135889">
                  <a:moveTo>
                    <a:pt x="12268" y="81279"/>
                  </a:moveTo>
                  <a:lnTo>
                    <a:pt x="11683" y="81279"/>
                  </a:lnTo>
                  <a:lnTo>
                    <a:pt x="11683" y="82549"/>
                  </a:lnTo>
                  <a:lnTo>
                    <a:pt x="0" y="82549"/>
                  </a:lnTo>
                  <a:lnTo>
                    <a:pt x="393" y="83819"/>
                  </a:lnTo>
                  <a:lnTo>
                    <a:pt x="12268" y="83819"/>
                  </a:lnTo>
                  <a:lnTo>
                    <a:pt x="12268" y="81279"/>
                  </a:lnTo>
                  <a:close/>
                </a:path>
                <a:path w="120650" h="135889">
                  <a:moveTo>
                    <a:pt x="12661" y="82549"/>
                  </a:moveTo>
                  <a:lnTo>
                    <a:pt x="12268" y="82549"/>
                  </a:lnTo>
                  <a:lnTo>
                    <a:pt x="12268" y="83819"/>
                  </a:lnTo>
                  <a:lnTo>
                    <a:pt x="12661" y="83819"/>
                  </a:lnTo>
                  <a:lnTo>
                    <a:pt x="12661" y="82549"/>
                  </a:lnTo>
                  <a:close/>
                </a:path>
                <a:path w="120650" h="135889">
                  <a:moveTo>
                    <a:pt x="13042" y="80009"/>
                  </a:moveTo>
                  <a:lnTo>
                    <a:pt x="13042" y="81279"/>
                  </a:lnTo>
                  <a:lnTo>
                    <a:pt x="12661" y="81279"/>
                  </a:lnTo>
                  <a:lnTo>
                    <a:pt x="12661" y="83819"/>
                  </a:lnTo>
                  <a:lnTo>
                    <a:pt x="13042" y="83819"/>
                  </a:lnTo>
                  <a:lnTo>
                    <a:pt x="13042" y="82549"/>
                  </a:lnTo>
                  <a:lnTo>
                    <a:pt x="13436" y="82549"/>
                  </a:lnTo>
                  <a:lnTo>
                    <a:pt x="13436" y="81279"/>
                  </a:lnTo>
                  <a:lnTo>
                    <a:pt x="13042" y="80009"/>
                  </a:lnTo>
                  <a:close/>
                </a:path>
                <a:path w="120650" h="135889">
                  <a:moveTo>
                    <a:pt x="14211" y="82549"/>
                  </a:moveTo>
                  <a:lnTo>
                    <a:pt x="14211" y="83819"/>
                  </a:lnTo>
                  <a:lnTo>
                    <a:pt x="14604" y="83819"/>
                  </a:lnTo>
                  <a:lnTo>
                    <a:pt x="14211" y="82549"/>
                  </a:lnTo>
                  <a:close/>
                </a:path>
                <a:path w="120650" h="135889">
                  <a:moveTo>
                    <a:pt x="14604" y="78739"/>
                  </a:moveTo>
                  <a:lnTo>
                    <a:pt x="14211" y="78739"/>
                  </a:lnTo>
                  <a:lnTo>
                    <a:pt x="14211" y="82549"/>
                  </a:lnTo>
                  <a:lnTo>
                    <a:pt x="14604" y="82549"/>
                  </a:lnTo>
                  <a:lnTo>
                    <a:pt x="14604" y="83819"/>
                  </a:lnTo>
                  <a:lnTo>
                    <a:pt x="14985" y="83819"/>
                  </a:lnTo>
                  <a:lnTo>
                    <a:pt x="14985" y="81279"/>
                  </a:lnTo>
                  <a:lnTo>
                    <a:pt x="14604" y="81279"/>
                  </a:lnTo>
                  <a:lnTo>
                    <a:pt x="14604" y="78739"/>
                  </a:lnTo>
                  <a:close/>
                </a:path>
                <a:path w="120650" h="135889">
                  <a:moveTo>
                    <a:pt x="15379" y="82549"/>
                  </a:moveTo>
                  <a:lnTo>
                    <a:pt x="14985" y="82549"/>
                  </a:lnTo>
                  <a:lnTo>
                    <a:pt x="14985" y="83819"/>
                  </a:lnTo>
                  <a:lnTo>
                    <a:pt x="15379" y="82549"/>
                  </a:lnTo>
                  <a:close/>
                </a:path>
                <a:path w="120650" h="135889">
                  <a:moveTo>
                    <a:pt x="15379" y="81279"/>
                  </a:moveTo>
                  <a:lnTo>
                    <a:pt x="15379" y="82549"/>
                  </a:lnTo>
                  <a:lnTo>
                    <a:pt x="15773" y="83819"/>
                  </a:lnTo>
                  <a:lnTo>
                    <a:pt x="15773" y="82549"/>
                  </a:lnTo>
                  <a:lnTo>
                    <a:pt x="15379" y="81279"/>
                  </a:lnTo>
                  <a:close/>
                </a:path>
                <a:path w="120650" h="135889">
                  <a:moveTo>
                    <a:pt x="16738" y="82549"/>
                  </a:moveTo>
                  <a:lnTo>
                    <a:pt x="16548" y="83819"/>
                  </a:lnTo>
                  <a:lnTo>
                    <a:pt x="17132" y="83819"/>
                  </a:lnTo>
                  <a:lnTo>
                    <a:pt x="16738" y="82549"/>
                  </a:lnTo>
                  <a:close/>
                </a:path>
                <a:path w="120650" h="135889">
                  <a:moveTo>
                    <a:pt x="17906" y="82549"/>
                  </a:moveTo>
                  <a:lnTo>
                    <a:pt x="17906" y="83819"/>
                  </a:lnTo>
                  <a:lnTo>
                    <a:pt x="18300" y="83819"/>
                  </a:lnTo>
                  <a:lnTo>
                    <a:pt x="17906" y="82549"/>
                  </a:lnTo>
                  <a:close/>
                </a:path>
                <a:path w="120650" h="135889">
                  <a:moveTo>
                    <a:pt x="7785" y="81279"/>
                  </a:moveTo>
                  <a:lnTo>
                    <a:pt x="393" y="81279"/>
                  </a:lnTo>
                  <a:lnTo>
                    <a:pt x="393" y="82549"/>
                  </a:lnTo>
                  <a:lnTo>
                    <a:pt x="7785" y="82549"/>
                  </a:lnTo>
                  <a:lnTo>
                    <a:pt x="7785" y="81279"/>
                  </a:lnTo>
                  <a:close/>
                </a:path>
                <a:path w="120650" h="135889">
                  <a:moveTo>
                    <a:pt x="12268" y="80009"/>
                  </a:moveTo>
                  <a:lnTo>
                    <a:pt x="7785" y="80009"/>
                  </a:lnTo>
                  <a:lnTo>
                    <a:pt x="7785" y="82549"/>
                  </a:lnTo>
                  <a:lnTo>
                    <a:pt x="10121" y="82549"/>
                  </a:lnTo>
                  <a:lnTo>
                    <a:pt x="10121" y="81279"/>
                  </a:lnTo>
                  <a:lnTo>
                    <a:pt x="12268" y="81279"/>
                  </a:lnTo>
                  <a:lnTo>
                    <a:pt x="12268" y="80009"/>
                  </a:lnTo>
                  <a:close/>
                </a:path>
                <a:path w="120650" h="135889">
                  <a:moveTo>
                    <a:pt x="11290" y="81279"/>
                  </a:moveTo>
                  <a:lnTo>
                    <a:pt x="10515" y="81279"/>
                  </a:lnTo>
                  <a:lnTo>
                    <a:pt x="10515" y="82549"/>
                  </a:lnTo>
                  <a:lnTo>
                    <a:pt x="11290" y="82549"/>
                  </a:lnTo>
                  <a:lnTo>
                    <a:pt x="11290" y="81279"/>
                  </a:lnTo>
                  <a:close/>
                </a:path>
                <a:path w="120650" h="135889">
                  <a:moveTo>
                    <a:pt x="14211" y="81279"/>
                  </a:moveTo>
                  <a:lnTo>
                    <a:pt x="13817" y="81279"/>
                  </a:lnTo>
                  <a:lnTo>
                    <a:pt x="14211" y="82549"/>
                  </a:lnTo>
                  <a:lnTo>
                    <a:pt x="14211" y="81279"/>
                  </a:lnTo>
                  <a:close/>
                </a:path>
                <a:path w="120650" h="135889">
                  <a:moveTo>
                    <a:pt x="16548" y="81279"/>
                  </a:moveTo>
                  <a:lnTo>
                    <a:pt x="16154" y="82549"/>
                  </a:lnTo>
                  <a:lnTo>
                    <a:pt x="16548" y="82549"/>
                  </a:lnTo>
                  <a:lnTo>
                    <a:pt x="16548" y="81279"/>
                  </a:lnTo>
                  <a:close/>
                </a:path>
                <a:path w="120650" h="135889">
                  <a:moveTo>
                    <a:pt x="16548" y="81279"/>
                  </a:moveTo>
                  <a:lnTo>
                    <a:pt x="16548" y="82549"/>
                  </a:lnTo>
                  <a:lnTo>
                    <a:pt x="16738" y="82549"/>
                  </a:lnTo>
                  <a:lnTo>
                    <a:pt x="16548" y="81279"/>
                  </a:lnTo>
                  <a:close/>
                </a:path>
                <a:path w="120650" h="135889">
                  <a:moveTo>
                    <a:pt x="17132" y="81279"/>
                  </a:moveTo>
                  <a:lnTo>
                    <a:pt x="16738" y="81279"/>
                  </a:lnTo>
                  <a:lnTo>
                    <a:pt x="16738" y="82549"/>
                  </a:lnTo>
                  <a:lnTo>
                    <a:pt x="17132" y="82549"/>
                  </a:lnTo>
                  <a:lnTo>
                    <a:pt x="17132" y="81279"/>
                  </a:lnTo>
                  <a:close/>
                </a:path>
                <a:path w="120650" h="135889">
                  <a:moveTo>
                    <a:pt x="17132" y="81279"/>
                  </a:moveTo>
                  <a:lnTo>
                    <a:pt x="17132" y="82549"/>
                  </a:lnTo>
                  <a:lnTo>
                    <a:pt x="17525" y="82549"/>
                  </a:lnTo>
                  <a:lnTo>
                    <a:pt x="17132" y="81279"/>
                  </a:lnTo>
                  <a:close/>
                </a:path>
                <a:path w="120650" h="135889">
                  <a:moveTo>
                    <a:pt x="82346" y="81279"/>
                  </a:moveTo>
                  <a:lnTo>
                    <a:pt x="53530" y="81279"/>
                  </a:lnTo>
                  <a:lnTo>
                    <a:pt x="53924" y="82549"/>
                  </a:lnTo>
                  <a:lnTo>
                    <a:pt x="82346" y="82549"/>
                  </a:lnTo>
                  <a:lnTo>
                    <a:pt x="82346" y="81279"/>
                  </a:lnTo>
                  <a:close/>
                </a:path>
                <a:path w="120650" h="135889">
                  <a:moveTo>
                    <a:pt x="7010" y="78739"/>
                  </a:moveTo>
                  <a:lnTo>
                    <a:pt x="1943" y="78739"/>
                  </a:lnTo>
                  <a:lnTo>
                    <a:pt x="1943" y="81279"/>
                  </a:lnTo>
                  <a:lnTo>
                    <a:pt x="7391" y="81279"/>
                  </a:lnTo>
                  <a:lnTo>
                    <a:pt x="7785" y="80009"/>
                  </a:lnTo>
                  <a:lnTo>
                    <a:pt x="7010" y="80009"/>
                  </a:lnTo>
                  <a:lnTo>
                    <a:pt x="7010" y="78739"/>
                  </a:lnTo>
                  <a:close/>
                </a:path>
                <a:path w="120650" h="135889">
                  <a:moveTo>
                    <a:pt x="13436" y="77469"/>
                  </a:moveTo>
                  <a:lnTo>
                    <a:pt x="13042" y="77469"/>
                  </a:lnTo>
                  <a:lnTo>
                    <a:pt x="13042" y="80009"/>
                  </a:lnTo>
                  <a:lnTo>
                    <a:pt x="13436" y="81279"/>
                  </a:lnTo>
                  <a:lnTo>
                    <a:pt x="13436" y="77469"/>
                  </a:lnTo>
                  <a:close/>
                </a:path>
                <a:path w="120650" h="135889">
                  <a:moveTo>
                    <a:pt x="15379" y="76199"/>
                  </a:moveTo>
                  <a:lnTo>
                    <a:pt x="14985" y="76199"/>
                  </a:lnTo>
                  <a:lnTo>
                    <a:pt x="14985" y="77469"/>
                  </a:lnTo>
                  <a:lnTo>
                    <a:pt x="14604" y="77469"/>
                  </a:lnTo>
                  <a:lnTo>
                    <a:pt x="14604" y="81279"/>
                  </a:lnTo>
                  <a:lnTo>
                    <a:pt x="14985" y="80009"/>
                  </a:lnTo>
                  <a:lnTo>
                    <a:pt x="14985" y="78739"/>
                  </a:lnTo>
                  <a:lnTo>
                    <a:pt x="15773" y="78739"/>
                  </a:lnTo>
                  <a:lnTo>
                    <a:pt x="15379" y="77469"/>
                  </a:lnTo>
                  <a:lnTo>
                    <a:pt x="15379" y="76199"/>
                  </a:lnTo>
                  <a:close/>
                </a:path>
                <a:path w="120650" h="135889">
                  <a:moveTo>
                    <a:pt x="16548" y="78739"/>
                  </a:moveTo>
                  <a:lnTo>
                    <a:pt x="14985" y="78739"/>
                  </a:lnTo>
                  <a:lnTo>
                    <a:pt x="14985" y="80009"/>
                  </a:lnTo>
                  <a:lnTo>
                    <a:pt x="15379" y="80009"/>
                  </a:lnTo>
                  <a:lnTo>
                    <a:pt x="15379" y="81279"/>
                  </a:lnTo>
                  <a:lnTo>
                    <a:pt x="15773" y="81279"/>
                  </a:lnTo>
                  <a:lnTo>
                    <a:pt x="15773" y="80009"/>
                  </a:lnTo>
                  <a:lnTo>
                    <a:pt x="16548" y="78739"/>
                  </a:lnTo>
                  <a:close/>
                </a:path>
                <a:path w="120650" h="135889">
                  <a:moveTo>
                    <a:pt x="12661" y="78739"/>
                  </a:moveTo>
                  <a:lnTo>
                    <a:pt x="7010" y="78739"/>
                  </a:lnTo>
                  <a:lnTo>
                    <a:pt x="7010" y="80009"/>
                  </a:lnTo>
                  <a:lnTo>
                    <a:pt x="12661" y="80009"/>
                  </a:lnTo>
                  <a:lnTo>
                    <a:pt x="12661" y="78739"/>
                  </a:lnTo>
                  <a:close/>
                </a:path>
                <a:path w="120650" h="135889">
                  <a:moveTo>
                    <a:pt x="12661" y="78739"/>
                  </a:moveTo>
                  <a:lnTo>
                    <a:pt x="12661" y="80009"/>
                  </a:lnTo>
                  <a:lnTo>
                    <a:pt x="13042" y="80009"/>
                  </a:lnTo>
                  <a:lnTo>
                    <a:pt x="12661" y="78739"/>
                  </a:lnTo>
                  <a:close/>
                </a:path>
                <a:path w="120650" h="135889">
                  <a:moveTo>
                    <a:pt x="16154" y="74929"/>
                  </a:moveTo>
                  <a:lnTo>
                    <a:pt x="14604" y="74929"/>
                  </a:lnTo>
                  <a:lnTo>
                    <a:pt x="14211" y="76199"/>
                  </a:lnTo>
                  <a:lnTo>
                    <a:pt x="14211" y="77469"/>
                  </a:lnTo>
                  <a:lnTo>
                    <a:pt x="13436" y="77469"/>
                  </a:lnTo>
                  <a:lnTo>
                    <a:pt x="13436" y="80009"/>
                  </a:lnTo>
                  <a:lnTo>
                    <a:pt x="14211" y="80009"/>
                  </a:lnTo>
                  <a:lnTo>
                    <a:pt x="14211" y="78739"/>
                  </a:lnTo>
                  <a:lnTo>
                    <a:pt x="14604" y="78739"/>
                  </a:lnTo>
                  <a:lnTo>
                    <a:pt x="14604" y="76199"/>
                  </a:lnTo>
                  <a:lnTo>
                    <a:pt x="16154" y="76199"/>
                  </a:lnTo>
                  <a:lnTo>
                    <a:pt x="16154" y="74929"/>
                  </a:lnTo>
                  <a:close/>
                </a:path>
                <a:path w="120650" h="135889">
                  <a:moveTo>
                    <a:pt x="51587" y="77469"/>
                  </a:moveTo>
                  <a:lnTo>
                    <a:pt x="51206" y="77469"/>
                  </a:lnTo>
                  <a:lnTo>
                    <a:pt x="51206" y="78739"/>
                  </a:lnTo>
                  <a:lnTo>
                    <a:pt x="16738" y="78739"/>
                  </a:lnTo>
                  <a:lnTo>
                    <a:pt x="16548" y="80009"/>
                  </a:lnTo>
                  <a:lnTo>
                    <a:pt x="51587" y="80009"/>
                  </a:lnTo>
                  <a:lnTo>
                    <a:pt x="51587" y="77469"/>
                  </a:lnTo>
                  <a:close/>
                </a:path>
                <a:path w="120650" h="135889">
                  <a:moveTo>
                    <a:pt x="51981" y="77469"/>
                  </a:moveTo>
                  <a:lnTo>
                    <a:pt x="51587" y="77469"/>
                  </a:lnTo>
                  <a:lnTo>
                    <a:pt x="51587" y="80009"/>
                  </a:lnTo>
                  <a:lnTo>
                    <a:pt x="82930" y="80009"/>
                  </a:lnTo>
                  <a:lnTo>
                    <a:pt x="82930" y="78739"/>
                  </a:lnTo>
                  <a:lnTo>
                    <a:pt x="51981" y="78739"/>
                  </a:lnTo>
                  <a:lnTo>
                    <a:pt x="51981" y="77469"/>
                  </a:lnTo>
                  <a:close/>
                </a:path>
                <a:path w="120650" h="135889">
                  <a:moveTo>
                    <a:pt x="103174" y="78739"/>
                  </a:moveTo>
                  <a:lnTo>
                    <a:pt x="82930" y="78739"/>
                  </a:lnTo>
                  <a:lnTo>
                    <a:pt x="82930" y="80009"/>
                  </a:lnTo>
                  <a:lnTo>
                    <a:pt x="103174" y="80009"/>
                  </a:lnTo>
                  <a:lnTo>
                    <a:pt x="103174" y="78739"/>
                  </a:lnTo>
                  <a:close/>
                </a:path>
                <a:path w="120650" h="135889">
                  <a:moveTo>
                    <a:pt x="108432" y="78739"/>
                  </a:moveTo>
                  <a:lnTo>
                    <a:pt x="103174" y="78739"/>
                  </a:lnTo>
                  <a:lnTo>
                    <a:pt x="103174" y="80009"/>
                  </a:lnTo>
                  <a:lnTo>
                    <a:pt x="108826" y="80009"/>
                  </a:lnTo>
                  <a:lnTo>
                    <a:pt x="108432" y="78739"/>
                  </a:lnTo>
                  <a:close/>
                </a:path>
                <a:path w="120650" h="135889">
                  <a:moveTo>
                    <a:pt x="15379" y="73659"/>
                  </a:moveTo>
                  <a:lnTo>
                    <a:pt x="3314" y="73659"/>
                  </a:lnTo>
                  <a:lnTo>
                    <a:pt x="4089" y="74929"/>
                  </a:lnTo>
                  <a:lnTo>
                    <a:pt x="3695" y="76199"/>
                  </a:lnTo>
                  <a:lnTo>
                    <a:pt x="2527" y="78739"/>
                  </a:lnTo>
                  <a:lnTo>
                    <a:pt x="13042" y="78739"/>
                  </a:lnTo>
                  <a:lnTo>
                    <a:pt x="13042" y="77469"/>
                  </a:lnTo>
                  <a:lnTo>
                    <a:pt x="13436" y="77469"/>
                  </a:lnTo>
                  <a:lnTo>
                    <a:pt x="13817" y="76199"/>
                  </a:lnTo>
                  <a:lnTo>
                    <a:pt x="13817" y="74929"/>
                  </a:lnTo>
                  <a:lnTo>
                    <a:pt x="15379" y="74929"/>
                  </a:lnTo>
                  <a:lnTo>
                    <a:pt x="15379" y="73659"/>
                  </a:lnTo>
                  <a:close/>
                </a:path>
                <a:path w="120650" h="135889">
                  <a:moveTo>
                    <a:pt x="15773" y="77469"/>
                  </a:moveTo>
                  <a:lnTo>
                    <a:pt x="15379" y="77469"/>
                  </a:lnTo>
                  <a:lnTo>
                    <a:pt x="15773" y="78739"/>
                  </a:lnTo>
                  <a:lnTo>
                    <a:pt x="15773" y="77469"/>
                  </a:lnTo>
                  <a:close/>
                </a:path>
                <a:path w="120650" h="135889">
                  <a:moveTo>
                    <a:pt x="17525" y="77469"/>
                  </a:moveTo>
                  <a:lnTo>
                    <a:pt x="16548" y="77469"/>
                  </a:lnTo>
                  <a:lnTo>
                    <a:pt x="16548" y="78739"/>
                  </a:lnTo>
                  <a:lnTo>
                    <a:pt x="17132" y="78739"/>
                  </a:lnTo>
                  <a:lnTo>
                    <a:pt x="17525" y="77469"/>
                  </a:lnTo>
                  <a:close/>
                </a:path>
                <a:path w="120650" h="135889">
                  <a:moveTo>
                    <a:pt x="18694" y="76199"/>
                  </a:moveTo>
                  <a:lnTo>
                    <a:pt x="17906" y="78739"/>
                  </a:lnTo>
                  <a:lnTo>
                    <a:pt x="51206" y="78739"/>
                  </a:lnTo>
                  <a:lnTo>
                    <a:pt x="51206" y="77469"/>
                  </a:lnTo>
                  <a:lnTo>
                    <a:pt x="19075" y="77469"/>
                  </a:lnTo>
                  <a:lnTo>
                    <a:pt x="18694" y="76199"/>
                  </a:lnTo>
                  <a:close/>
                </a:path>
                <a:path w="120650" h="135889">
                  <a:moveTo>
                    <a:pt x="52755" y="77469"/>
                  </a:moveTo>
                  <a:lnTo>
                    <a:pt x="52362" y="77469"/>
                  </a:lnTo>
                  <a:lnTo>
                    <a:pt x="52362" y="78739"/>
                  </a:lnTo>
                  <a:lnTo>
                    <a:pt x="52755" y="78739"/>
                  </a:lnTo>
                  <a:lnTo>
                    <a:pt x="52755" y="77469"/>
                  </a:lnTo>
                  <a:close/>
                </a:path>
                <a:path w="120650" h="135889">
                  <a:moveTo>
                    <a:pt x="53149" y="77469"/>
                  </a:moveTo>
                  <a:lnTo>
                    <a:pt x="52755" y="77469"/>
                  </a:lnTo>
                  <a:lnTo>
                    <a:pt x="52755" y="78739"/>
                  </a:lnTo>
                  <a:lnTo>
                    <a:pt x="53149" y="78739"/>
                  </a:lnTo>
                  <a:lnTo>
                    <a:pt x="53149" y="77469"/>
                  </a:lnTo>
                  <a:close/>
                </a:path>
                <a:path w="120650" h="135889">
                  <a:moveTo>
                    <a:pt x="53530" y="77469"/>
                  </a:moveTo>
                  <a:lnTo>
                    <a:pt x="53149" y="77469"/>
                  </a:lnTo>
                  <a:lnTo>
                    <a:pt x="53149" y="78739"/>
                  </a:lnTo>
                  <a:lnTo>
                    <a:pt x="53530" y="78739"/>
                  </a:lnTo>
                  <a:lnTo>
                    <a:pt x="53530" y="77469"/>
                  </a:lnTo>
                  <a:close/>
                </a:path>
                <a:path w="120650" h="135889">
                  <a:moveTo>
                    <a:pt x="53924" y="77469"/>
                  </a:moveTo>
                  <a:lnTo>
                    <a:pt x="53530" y="77469"/>
                  </a:lnTo>
                  <a:lnTo>
                    <a:pt x="53530" y="78739"/>
                  </a:lnTo>
                  <a:lnTo>
                    <a:pt x="53924" y="78739"/>
                  </a:lnTo>
                  <a:lnTo>
                    <a:pt x="53924" y="77469"/>
                  </a:lnTo>
                  <a:close/>
                </a:path>
                <a:path w="120650" h="135889">
                  <a:moveTo>
                    <a:pt x="82346" y="77469"/>
                  </a:moveTo>
                  <a:lnTo>
                    <a:pt x="53924" y="77469"/>
                  </a:lnTo>
                  <a:lnTo>
                    <a:pt x="53924" y="78739"/>
                  </a:lnTo>
                  <a:lnTo>
                    <a:pt x="82346" y="78739"/>
                  </a:lnTo>
                  <a:lnTo>
                    <a:pt x="82346" y="77469"/>
                  </a:lnTo>
                  <a:close/>
                </a:path>
                <a:path w="120650" h="135889">
                  <a:moveTo>
                    <a:pt x="100647" y="77469"/>
                  </a:moveTo>
                  <a:lnTo>
                    <a:pt x="82740" y="77469"/>
                  </a:lnTo>
                  <a:lnTo>
                    <a:pt x="82740" y="78739"/>
                  </a:lnTo>
                  <a:lnTo>
                    <a:pt x="100647" y="78739"/>
                  </a:lnTo>
                  <a:lnTo>
                    <a:pt x="100647" y="77469"/>
                  </a:lnTo>
                  <a:close/>
                </a:path>
                <a:path w="120650" h="135889">
                  <a:moveTo>
                    <a:pt x="101041" y="76199"/>
                  </a:moveTo>
                  <a:lnTo>
                    <a:pt x="100647" y="76199"/>
                  </a:lnTo>
                  <a:lnTo>
                    <a:pt x="100647" y="78739"/>
                  </a:lnTo>
                  <a:lnTo>
                    <a:pt x="101422" y="78739"/>
                  </a:lnTo>
                  <a:lnTo>
                    <a:pt x="101422" y="77469"/>
                  </a:lnTo>
                  <a:lnTo>
                    <a:pt x="101041" y="77469"/>
                  </a:lnTo>
                  <a:lnTo>
                    <a:pt x="101041" y="76199"/>
                  </a:lnTo>
                  <a:close/>
                </a:path>
                <a:path w="120650" h="135889">
                  <a:moveTo>
                    <a:pt x="101815" y="76199"/>
                  </a:moveTo>
                  <a:lnTo>
                    <a:pt x="101815" y="77469"/>
                  </a:lnTo>
                  <a:lnTo>
                    <a:pt x="101422" y="77469"/>
                  </a:lnTo>
                  <a:lnTo>
                    <a:pt x="101422" y="78739"/>
                  </a:lnTo>
                  <a:lnTo>
                    <a:pt x="102400" y="78739"/>
                  </a:lnTo>
                  <a:lnTo>
                    <a:pt x="102006" y="77469"/>
                  </a:lnTo>
                  <a:lnTo>
                    <a:pt x="101815" y="76199"/>
                  </a:lnTo>
                  <a:close/>
                </a:path>
                <a:path w="120650" h="135889">
                  <a:moveTo>
                    <a:pt x="107168" y="77469"/>
                  </a:moveTo>
                  <a:lnTo>
                    <a:pt x="102400" y="77469"/>
                  </a:lnTo>
                  <a:lnTo>
                    <a:pt x="102400" y="78739"/>
                  </a:lnTo>
                  <a:lnTo>
                    <a:pt x="108038" y="78739"/>
                  </a:lnTo>
                  <a:lnTo>
                    <a:pt x="107168" y="77469"/>
                  </a:lnTo>
                  <a:close/>
                </a:path>
                <a:path w="120650" h="135889">
                  <a:moveTo>
                    <a:pt x="14211" y="76199"/>
                  </a:moveTo>
                  <a:lnTo>
                    <a:pt x="13817" y="76199"/>
                  </a:lnTo>
                  <a:lnTo>
                    <a:pt x="13817" y="77469"/>
                  </a:lnTo>
                  <a:lnTo>
                    <a:pt x="14211" y="77469"/>
                  </a:lnTo>
                  <a:lnTo>
                    <a:pt x="14211" y="76199"/>
                  </a:lnTo>
                  <a:close/>
                </a:path>
                <a:path w="120650" h="135889">
                  <a:moveTo>
                    <a:pt x="53149" y="76199"/>
                  </a:moveTo>
                  <a:lnTo>
                    <a:pt x="52755" y="76199"/>
                  </a:lnTo>
                  <a:lnTo>
                    <a:pt x="52755" y="77469"/>
                  </a:lnTo>
                  <a:lnTo>
                    <a:pt x="53149" y="76199"/>
                  </a:lnTo>
                  <a:close/>
                </a:path>
                <a:path w="120650" h="135889">
                  <a:moveTo>
                    <a:pt x="16548" y="74929"/>
                  </a:moveTo>
                  <a:lnTo>
                    <a:pt x="16154" y="76199"/>
                  </a:lnTo>
                  <a:lnTo>
                    <a:pt x="16548" y="76199"/>
                  </a:lnTo>
                  <a:lnTo>
                    <a:pt x="16548" y="74929"/>
                  </a:lnTo>
                  <a:close/>
                </a:path>
                <a:path w="120650" h="135889">
                  <a:moveTo>
                    <a:pt x="16738" y="74929"/>
                  </a:moveTo>
                  <a:lnTo>
                    <a:pt x="16548" y="74929"/>
                  </a:lnTo>
                  <a:lnTo>
                    <a:pt x="16548" y="76199"/>
                  </a:lnTo>
                  <a:lnTo>
                    <a:pt x="16738" y="76199"/>
                  </a:lnTo>
                  <a:lnTo>
                    <a:pt x="16738" y="74929"/>
                  </a:lnTo>
                  <a:close/>
                </a:path>
                <a:path w="120650" h="135889">
                  <a:moveTo>
                    <a:pt x="17132" y="73659"/>
                  </a:moveTo>
                  <a:lnTo>
                    <a:pt x="15379" y="73659"/>
                  </a:lnTo>
                  <a:lnTo>
                    <a:pt x="15379" y="74929"/>
                  </a:lnTo>
                  <a:lnTo>
                    <a:pt x="16738" y="74929"/>
                  </a:lnTo>
                  <a:lnTo>
                    <a:pt x="16738" y="76199"/>
                  </a:lnTo>
                  <a:lnTo>
                    <a:pt x="17132" y="74929"/>
                  </a:lnTo>
                  <a:lnTo>
                    <a:pt x="17132" y="73659"/>
                  </a:lnTo>
                  <a:close/>
                </a:path>
                <a:path w="120650" h="135889">
                  <a:moveTo>
                    <a:pt x="17525" y="74929"/>
                  </a:moveTo>
                  <a:lnTo>
                    <a:pt x="17132" y="74929"/>
                  </a:lnTo>
                  <a:lnTo>
                    <a:pt x="17132" y="76199"/>
                  </a:lnTo>
                  <a:lnTo>
                    <a:pt x="17525" y="76199"/>
                  </a:lnTo>
                  <a:lnTo>
                    <a:pt x="17525" y="74929"/>
                  </a:lnTo>
                  <a:close/>
                </a:path>
                <a:path w="120650" h="135889">
                  <a:moveTo>
                    <a:pt x="19469" y="74929"/>
                  </a:moveTo>
                  <a:lnTo>
                    <a:pt x="18694" y="74929"/>
                  </a:lnTo>
                  <a:lnTo>
                    <a:pt x="18300" y="76199"/>
                  </a:lnTo>
                  <a:lnTo>
                    <a:pt x="19469" y="76199"/>
                  </a:lnTo>
                  <a:lnTo>
                    <a:pt x="19469" y="74929"/>
                  </a:lnTo>
                  <a:close/>
                </a:path>
                <a:path w="120650" h="135889">
                  <a:moveTo>
                    <a:pt x="19862" y="72389"/>
                  </a:moveTo>
                  <a:lnTo>
                    <a:pt x="18694" y="72389"/>
                  </a:lnTo>
                  <a:lnTo>
                    <a:pt x="18300" y="73659"/>
                  </a:lnTo>
                  <a:lnTo>
                    <a:pt x="19469" y="73659"/>
                  </a:lnTo>
                  <a:lnTo>
                    <a:pt x="19469" y="76199"/>
                  </a:lnTo>
                  <a:lnTo>
                    <a:pt x="19862" y="76199"/>
                  </a:lnTo>
                  <a:lnTo>
                    <a:pt x="19862" y="72389"/>
                  </a:lnTo>
                  <a:close/>
                </a:path>
                <a:path w="120650" h="135889">
                  <a:moveTo>
                    <a:pt x="51206" y="74929"/>
                  </a:moveTo>
                  <a:lnTo>
                    <a:pt x="19862" y="74929"/>
                  </a:lnTo>
                  <a:lnTo>
                    <a:pt x="19862" y="76199"/>
                  </a:lnTo>
                  <a:lnTo>
                    <a:pt x="51206" y="76199"/>
                  </a:lnTo>
                  <a:lnTo>
                    <a:pt x="51206" y="74929"/>
                  </a:lnTo>
                  <a:close/>
                </a:path>
                <a:path w="120650" h="135889">
                  <a:moveTo>
                    <a:pt x="83324" y="73659"/>
                  </a:moveTo>
                  <a:lnTo>
                    <a:pt x="54508" y="73659"/>
                  </a:lnTo>
                  <a:lnTo>
                    <a:pt x="54508" y="76199"/>
                  </a:lnTo>
                  <a:lnTo>
                    <a:pt x="82346" y="76199"/>
                  </a:lnTo>
                  <a:lnTo>
                    <a:pt x="82346" y="74929"/>
                  </a:lnTo>
                  <a:lnTo>
                    <a:pt x="83324" y="74929"/>
                  </a:lnTo>
                  <a:lnTo>
                    <a:pt x="83324" y="73659"/>
                  </a:lnTo>
                  <a:close/>
                </a:path>
                <a:path w="120650" h="135889">
                  <a:moveTo>
                    <a:pt x="82740" y="74929"/>
                  </a:moveTo>
                  <a:lnTo>
                    <a:pt x="82346" y="76199"/>
                  </a:lnTo>
                  <a:lnTo>
                    <a:pt x="82740" y="76199"/>
                  </a:lnTo>
                  <a:lnTo>
                    <a:pt x="82740" y="74929"/>
                  </a:lnTo>
                  <a:close/>
                </a:path>
                <a:path w="120650" h="135889">
                  <a:moveTo>
                    <a:pt x="94995" y="74929"/>
                  </a:moveTo>
                  <a:lnTo>
                    <a:pt x="82740" y="74929"/>
                  </a:lnTo>
                  <a:lnTo>
                    <a:pt x="82740" y="76199"/>
                  </a:lnTo>
                  <a:lnTo>
                    <a:pt x="94995" y="76199"/>
                  </a:lnTo>
                  <a:lnTo>
                    <a:pt x="94995" y="74929"/>
                  </a:lnTo>
                  <a:close/>
                </a:path>
                <a:path w="120650" h="135889">
                  <a:moveTo>
                    <a:pt x="95389" y="74929"/>
                  </a:moveTo>
                  <a:lnTo>
                    <a:pt x="94995" y="74929"/>
                  </a:lnTo>
                  <a:lnTo>
                    <a:pt x="94995" y="76199"/>
                  </a:lnTo>
                  <a:lnTo>
                    <a:pt x="95389" y="76199"/>
                  </a:lnTo>
                  <a:lnTo>
                    <a:pt x="95389" y="74929"/>
                  </a:lnTo>
                  <a:close/>
                </a:path>
                <a:path w="120650" h="135889">
                  <a:moveTo>
                    <a:pt x="96558" y="74929"/>
                  </a:moveTo>
                  <a:lnTo>
                    <a:pt x="95783" y="74929"/>
                  </a:lnTo>
                  <a:lnTo>
                    <a:pt x="95783" y="76199"/>
                  </a:lnTo>
                  <a:lnTo>
                    <a:pt x="96558" y="76199"/>
                  </a:lnTo>
                  <a:lnTo>
                    <a:pt x="96558" y="74929"/>
                  </a:lnTo>
                  <a:close/>
                </a:path>
                <a:path w="120650" h="135889">
                  <a:moveTo>
                    <a:pt x="97916" y="74929"/>
                  </a:moveTo>
                  <a:lnTo>
                    <a:pt x="96558" y="74929"/>
                  </a:lnTo>
                  <a:lnTo>
                    <a:pt x="96558" y="76199"/>
                  </a:lnTo>
                  <a:lnTo>
                    <a:pt x="97916" y="76199"/>
                  </a:lnTo>
                  <a:lnTo>
                    <a:pt x="97916" y="74929"/>
                  </a:lnTo>
                  <a:close/>
                </a:path>
                <a:path w="120650" h="135889">
                  <a:moveTo>
                    <a:pt x="98310" y="74929"/>
                  </a:moveTo>
                  <a:lnTo>
                    <a:pt x="97916" y="74929"/>
                  </a:lnTo>
                  <a:lnTo>
                    <a:pt x="97916" y="76199"/>
                  </a:lnTo>
                  <a:lnTo>
                    <a:pt x="98310" y="76199"/>
                  </a:lnTo>
                  <a:lnTo>
                    <a:pt x="98310" y="74929"/>
                  </a:lnTo>
                  <a:close/>
                </a:path>
                <a:path w="120650" h="135889">
                  <a:moveTo>
                    <a:pt x="98704" y="74929"/>
                  </a:moveTo>
                  <a:lnTo>
                    <a:pt x="98310" y="74929"/>
                  </a:lnTo>
                  <a:lnTo>
                    <a:pt x="98310" y="76199"/>
                  </a:lnTo>
                  <a:lnTo>
                    <a:pt x="98704" y="74929"/>
                  </a:lnTo>
                  <a:close/>
                </a:path>
                <a:path w="120650" h="135889">
                  <a:moveTo>
                    <a:pt x="99085" y="74929"/>
                  </a:moveTo>
                  <a:lnTo>
                    <a:pt x="98704" y="74929"/>
                  </a:lnTo>
                  <a:lnTo>
                    <a:pt x="98704" y="76199"/>
                  </a:lnTo>
                  <a:lnTo>
                    <a:pt x="99085" y="76199"/>
                  </a:lnTo>
                  <a:lnTo>
                    <a:pt x="99085" y="74929"/>
                  </a:lnTo>
                  <a:close/>
                </a:path>
                <a:path w="120650" h="135889">
                  <a:moveTo>
                    <a:pt x="100253" y="74929"/>
                  </a:moveTo>
                  <a:lnTo>
                    <a:pt x="99479" y="74929"/>
                  </a:lnTo>
                  <a:lnTo>
                    <a:pt x="99479" y="76199"/>
                  </a:lnTo>
                  <a:lnTo>
                    <a:pt x="100253" y="76199"/>
                  </a:lnTo>
                  <a:lnTo>
                    <a:pt x="100253" y="74929"/>
                  </a:lnTo>
                  <a:close/>
                </a:path>
                <a:path w="120650" h="135889">
                  <a:moveTo>
                    <a:pt x="104736" y="73659"/>
                  </a:moveTo>
                  <a:lnTo>
                    <a:pt x="97535" y="73659"/>
                  </a:lnTo>
                  <a:lnTo>
                    <a:pt x="97535" y="74929"/>
                  </a:lnTo>
                  <a:lnTo>
                    <a:pt x="100253" y="74929"/>
                  </a:lnTo>
                  <a:lnTo>
                    <a:pt x="100253" y="76199"/>
                  </a:lnTo>
                  <a:lnTo>
                    <a:pt x="105511" y="76199"/>
                  </a:lnTo>
                  <a:lnTo>
                    <a:pt x="104736" y="74929"/>
                  </a:lnTo>
                  <a:lnTo>
                    <a:pt x="104736" y="73659"/>
                  </a:lnTo>
                  <a:close/>
                </a:path>
                <a:path w="120650" h="135889">
                  <a:moveTo>
                    <a:pt x="17525" y="73659"/>
                  </a:moveTo>
                  <a:lnTo>
                    <a:pt x="17525" y="74929"/>
                  </a:lnTo>
                  <a:lnTo>
                    <a:pt x="17906" y="74929"/>
                  </a:lnTo>
                  <a:lnTo>
                    <a:pt x="17525" y="73659"/>
                  </a:lnTo>
                  <a:close/>
                </a:path>
                <a:path w="120650" h="135889">
                  <a:moveTo>
                    <a:pt x="18300" y="73659"/>
                  </a:moveTo>
                  <a:lnTo>
                    <a:pt x="17906" y="73659"/>
                  </a:lnTo>
                  <a:lnTo>
                    <a:pt x="17906" y="74929"/>
                  </a:lnTo>
                  <a:lnTo>
                    <a:pt x="18300" y="74929"/>
                  </a:lnTo>
                  <a:lnTo>
                    <a:pt x="18300" y="73659"/>
                  </a:lnTo>
                  <a:close/>
                </a:path>
                <a:path w="120650" h="135889">
                  <a:moveTo>
                    <a:pt x="21031" y="72389"/>
                  </a:moveTo>
                  <a:lnTo>
                    <a:pt x="19862" y="72389"/>
                  </a:lnTo>
                  <a:lnTo>
                    <a:pt x="19862" y="73659"/>
                  </a:lnTo>
                  <a:lnTo>
                    <a:pt x="20243" y="73659"/>
                  </a:lnTo>
                  <a:lnTo>
                    <a:pt x="20243" y="74929"/>
                  </a:lnTo>
                  <a:lnTo>
                    <a:pt x="21031" y="74929"/>
                  </a:lnTo>
                  <a:lnTo>
                    <a:pt x="21031" y="72389"/>
                  </a:lnTo>
                  <a:close/>
                </a:path>
                <a:path w="120650" h="135889">
                  <a:moveTo>
                    <a:pt x="21221" y="72389"/>
                  </a:moveTo>
                  <a:lnTo>
                    <a:pt x="21031" y="73659"/>
                  </a:lnTo>
                  <a:lnTo>
                    <a:pt x="21031" y="74929"/>
                  </a:lnTo>
                  <a:lnTo>
                    <a:pt x="21221" y="74929"/>
                  </a:lnTo>
                  <a:lnTo>
                    <a:pt x="21221" y="72389"/>
                  </a:lnTo>
                  <a:close/>
                </a:path>
                <a:path w="120650" h="135889">
                  <a:moveTo>
                    <a:pt x="21602" y="73659"/>
                  </a:moveTo>
                  <a:lnTo>
                    <a:pt x="21221" y="73659"/>
                  </a:lnTo>
                  <a:lnTo>
                    <a:pt x="21221" y="74929"/>
                  </a:lnTo>
                  <a:lnTo>
                    <a:pt x="21602" y="74929"/>
                  </a:lnTo>
                  <a:lnTo>
                    <a:pt x="21602" y="73659"/>
                  </a:lnTo>
                  <a:close/>
                </a:path>
                <a:path w="120650" h="135889">
                  <a:moveTo>
                    <a:pt x="49060" y="73659"/>
                  </a:moveTo>
                  <a:lnTo>
                    <a:pt x="22390" y="73659"/>
                  </a:lnTo>
                  <a:lnTo>
                    <a:pt x="22390" y="74929"/>
                  </a:lnTo>
                  <a:lnTo>
                    <a:pt x="49060" y="74929"/>
                  </a:lnTo>
                  <a:lnTo>
                    <a:pt x="49060" y="73659"/>
                  </a:lnTo>
                  <a:close/>
                </a:path>
                <a:path w="120650" h="135889">
                  <a:moveTo>
                    <a:pt x="83705" y="73659"/>
                  </a:moveTo>
                  <a:lnTo>
                    <a:pt x="83324" y="73659"/>
                  </a:lnTo>
                  <a:lnTo>
                    <a:pt x="83324" y="74929"/>
                  </a:lnTo>
                  <a:lnTo>
                    <a:pt x="83705" y="74929"/>
                  </a:lnTo>
                  <a:lnTo>
                    <a:pt x="83705" y="73659"/>
                  </a:lnTo>
                  <a:close/>
                </a:path>
                <a:path w="120650" h="135889">
                  <a:moveTo>
                    <a:pt x="93446" y="73659"/>
                  </a:moveTo>
                  <a:lnTo>
                    <a:pt x="83705" y="73659"/>
                  </a:lnTo>
                  <a:lnTo>
                    <a:pt x="83705" y="74929"/>
                  </a:lnTo>
                  <a:lnTo>
                    <a:pt x="93446" y="74929"/>
                  </a:lnTo>
                  <a:lnTo>
                    <a:pt x="93446" y="73659"/>
                  </a:lnTo>
                  <a:close/>
                </a:path>
                <a:path w="120650" h="135889">
                  <a:moveTo>
                    <a:pt x="94995" y="73659"/>
                  </a:moveTo>
                  <a:lnTo>
                    <a:pt x="94614" y="73659"/>
                  </a:lnTo>
                  <a:lnTo>
                    <a:pt x="94614" y="74929"/>
                  </a:lnTo>
                  <a:lnTo>
                    <a:pt x="94995" y="73659"/>
                  </a:lnTo>
                  <a:close/>
                </a:path>
                <a:path w="120650" h="135889">
                  <a:moveTo>
                    <a:pt x="96164" y="73659"/>
                  </a:moveTo>
                  <a:lnTo>
                    <a:pt x="94995" y="73659"/>
                  </a:lnTo>
                  <a:lnTo>
                    <a:pt x="95389" y="74929"/>
                  </a:lnTo>
                  <a:lnTo>
                    <a:pt x="96164" y="74929"/>
                  </a:lnTo>
                  <a:lnTo>
                    <a:pt x="96164" y="73659"/>
                  </a:lnTo>
                  <a:close/>
                </a:path>
                <a:path w="120650" h="135889">
                  <a:moveTo>
                    <a:pt x="17132" y="69849"/>
                  </a:moveTo>
                  <a:lnTo>
                    <a:pt x="2527" y="69849"/>
                  </a:lnTo>
                  <a:lnTo>
                    <a:pt x="2920" y="71119"/>
                  </a:lnTo>
                  <a:lnTo>
                    <a:pt x="2527" y="72389"/>
                  </a:lnTo>
                  <a:lnTo>
                    <a:pt x="2527" y="73659"/>
                  </a:lnTo>
                  <a:lnTo>
                    <a:pt x="16154" y="73659"/>
                  </a:lnTo>
                  <a:lnTo>
                    <a:pt x="16154" y="72389"/>
                  </a:lnTo>
                  <a:lnTo>
                    <a:pt x="17132" y="72389"/>
                  </a:lnTo>
                  <a:lnTo>
                    <a:pt x="17132" y="69849"/>
                  </a:lnTo>
                  <a:close/>
                </a:path>
                <a:path w="120650" h="135889">
                  <a:moveTo>
                    <a:pt x="16738" y="72389"/>
                  </a:moveTo>
                  <a:lnTo>
                    <a:pt x="16154" y="72389"/>
                  </a:lnTo>
                  <a:lnTo>
                    <a:pt x="16154" y="73659"/>
                  </a:lnTo>
                  <a:lnTo>
                    <a:pt x="16738" y="73659"/>
                  </a:lnTo>
                  <a:lnTo>
                    <a:pt x="16738" y="72389"/>
                  </a:lnTo>
                  <a:close/>
                </a:path>
                <a:path w="120650" h="135889">
                  <a:moveTo>
                    <a:pt x="17906" y="72389"/>
                  </a:moveTo>
                  <a:lnTo>
                    <a:pt x="16738" y="72389"/>
                  </a:lnTo>
                  <a:lnTo>
                    <a:pt x="16738" y="73659"/>
                  </a:lnTo>
                  <a:lnTo>
                    <a:pt x="17906" y="73659"/>
                  </a:lnTo>
                  <a:lnTo>
                    <a:pt x="17906" y="72389"/>
                  </a:lnTo>
                  <a:close/>
                </a:path>
                <a:path w="120650" h="135889">
                  <a:moveTo>
                    <a:pt x="44970" y="72389"/>
                  </a:moveTo>
                  <a:lnTo>
                    <a:pt x="43802" y="72389"/>
                  </a:lnTo>
                  <a:lnTo>
                    <a:pt x="43802" y="73659"/>
                  </a:lnTo>
                  <a:lnTo>
                    <a:pt x="44970" y="73659"/>
                  </a:lnTo>
                  <a:lnTo>
                    <a:pt x="44970" y="72389"/>
                  </a:lnTo>
                  <a:close/>
                </a:path>
                <a:path w="120650" h="135889">
                  <a:moveTo>
                    <a:pt x="56070" y="72389"/>
                  </a:moveTo>
                  <a:lnTo>
                    <a:pt x="44970" y="72389"/>
                  </a:lnTo>
                  <a:lnTo>
                    <a:pt x="44970" y="73659"/>
                  </a:lnTo>
                  <a:lnTo>
                    <a:pt x="56070" y="73659"/>
                  </a:lnTo>
                  <a:lnTo>
                    <a:pt x="56070" y="72389"/>
                  </a:lnTo>
                  <a:close/>
                </a:path>
                <a:path w="120650" h="135889">
                  <a:moveTo>
                    <a:pt x="56451" y="72389"/>
                  </a:moveTo>
                  <a:lnTo>
                    <a:pt x="56070" y="72389"/>
                  </a:lnTo>
                  <a:lnTo>
                    <a:pt x="56451" y="73659"/>
                  </a:lnTo>
                  <a:lnTo>
                    <a:pt x="56451" y="72389"/>
                  </a:lnTo>
                  <a:close/>
                </a:path>
                <a:path w="120650" h="135889">
                  <a:moveTo>
                    <a:pt x="58013" y="72389"/>
                  </a:moveTo>
                  <a:lnTo>
                    <a:pt x="57238" y="72389"/>
                  </a:lnTo>
                  <a:lnTo>
                    <a:pt x="57238" y="73659"/>
                  </a:lnTo>
                  <a:lnTo>
                    <a:pt x="58013" y="73659"/>
                  </a:lnTo>
                  <a:lnTo>
                    <a:pt x="58013" y="72389"/>
                  </a:lnTo>
                  <a:close/>
                </a:path>
                <a:path w="120650" h="135889">
                  <a:moveTo>
                    <a:pt x="58013" y="72389"/>
                  </a:moveTo>
                  <a:lnTo>
                    <a:pt x="58013" y="73659"/>
                  </a:lnTo>
                  <a:lnTo>
                    <a:pt x="58407" y="73659"/>
                  </a:lnTo>
                  <a:lnTo>
                    <a:pt x="58013" y="72389"/>
                  </a:lnTo>
                  <a:close/>
                </a:path>
                <a:path w="120650" h="135889">
                  <a:moveTo>
                    <a:pt x="88582" y="68579"/>
                  </a:moveTo>
                  <a:lnTo>
                    <a:pt x="84099" y="68579"/>
                  </a:lnTo>
                  <a:lnTo>
                    <a:pt x="84099" y="73659"/>
                  </a:lnTo>
                  <a:lnTo>
                    <a:pt x="84493" y="73659"/>
                  </a:lnTo>
                  <a:lnTo>
                    <a:pt x="84493" y="72389"/>
                  </a:lnTo>
                  <a:lnTo>
                    <a:pt x="90525" y="72389"/>
                  </a:lnTo>
                  <a:lnTo>
                    <a:pt x="90525" y="71119"/>
                  </a:lnTo>
                  <a:lnTo>
                    <a:pt x="89357" y="71119"/>
                  </a:lnTo>
                  <a:lnTo>
                    <a:pt x="89357" y="69849"/>
                  </a:lnTo>
                  <a:lnTo>
                    <a:pt x="88582" y="69849"/>
                  </a:lnTo>
                  <a:lnTo>
                    <a:pt x="88582" y="68579"/>
                  </a:lnTo>
                  <a:close/>
                </a:path>
                <a:path w="120650" h="135889">
                  <a:moveTo>
                    <a:pt x="91693" y="72389"/>
                  </a:moveTo>
                  <a:lnTo>
                    <a:pt x="91693" y="73659"/>
                  </a:lnTo>
                  <a:lnTo>
                    <a:pt x="92074" y="73659"/>
                  </a:lnTo>
                  <a:lnTo>
                    <a:pt x="91693" y="72389"/>
                  </a:lnTo>
                  <a:close/>
                </a:path>
                <a:path w="120650" h="135889">
                  <a:moveTo>
                    <a:pt x="93052" y="72389"/>
                  </a:moveTo>
                  <a:lnTo>
                    <a:pt x="92659" y="72389"/>
                  </a:lnTo>
                  <a:lnTo>
                    <a:pt x="93052" y="73659"/>
                  </a:lnTo>
                  <a:lnTo>
                    <a:pt x="93052" y="72389"/>
                  </a:lnTo>
                  <a:close/>
                </a:path>
                <a:path w="120650" h="135889">
                  <a:moveTo>
                    <a:pt x="21602" y="69849"/>
                  </a:moveTo>
                  <a:lnTo>
                    <a:pt x="21221" y="69849"/>
                  </a:lnTo>
                  <a:lnTo>
                    <a:pt x="21221" y="72389"/>
                  </a:lnTo>
                  <a:lnTo>
                    <a:pt x="21602" y="71119"/>
                  </a:lnTo>
                  <a:lnTo>
                    <a:pt x="21602" y="69849"/>
                  </a:lnTo>
                  <a:close/>
                </a:path>
                <a:path w="120650" h="135889">
                  <a:moveTo>
                    <a:pt x="22390" y="71119"/>
                  </a:moveTo>
                  <a:lnTo>
                    <a:pt x="21602" y="71119"/>
                  </a:lnTo>
                  <a:lnTo>
                    <a:pt x="21602" y="72389"/>
                  </a:lnTo>
                  <a:lnTo>
                    <a:pt x="22390" y="72389"/>
                  </a:lnTo>
                  <a:lnTo>
                    <a:pt x="22390" y="71119"/>
                  </a:lnTo>
                  <a:close/>
                </a:path>
                <a:path w="120650" h="135889">
                  <a:moveTo>
                    <a:pt x="42633" y="71119"/>
                  </a:moveTo>
                  <a:lnTo>
                    <a:pt x="22771" y="71119"/>
                  </a:lnTo>
                  <a:lnTo>
                    <a:pt x="22771" y="72389"/>
                  </a:lnTo>
                  <a:lnTo>
                    <a:pt x="42633" y="72389"/>
                  </a:lnTo>
                  <a:lnTo>
                    <a:pt x="42633" y="71119"/>
                  </a:lnTo>
                  <a:close/>
                </a:path>
                <a:path w="120650" h="135889">
                  <a:moveTo>
                    <a:pt x="43027" y="67309"/>
                  </a:moveTo>
                  <a:lnTo>
                    <a:pt x="41859" y="67309"/>
                  </a:lnTo>
                  <a:lnTo>
                    <a:pt x="41859" y="69849"/>
                  </a:lnTo>
                  <a:lnTo>
                    <a:pt x="42240" y="71119"/>
                  </a:lnTo>
                  <a:lnTo>
                    <a:pt x="42633" y="71119"/>
                  </a:lnTo>
                  <a:lnTo>
                    <a:pt x="42633" y="72389"/>
                  </a:lnTo>
                  <a:lnTo>
                    <a:pt x="43408" y="72389"/>
                  </a:lnTo>
                  <a:lnTo>
                    <a:pt x="42633" y="69849"/>
                  </a:lnTo>
                  <a:lnTo>
                    <a:pt x="42633" y="68579"/>
                  </a:lnTo>
                  <a:lnTo>
                    <a:pt x="43027" y="68579"/>
                  </a:lnTo>
                  <a:lnTo>
                    <a:pt x="43027" y="67309"/>
                  </a:lnTo>
                  <a:close/>
                </a:path>
                <a:path w="120650" h="135889">
                  <a:moveTo>
                    <a:pt x="44195" y="68579"/>
                  </a:moveTo>
                  <a:lnTo>
                    <a:pt x="43408" y="68579"/>
                  </a:lnTo>
                  <a:lnTo>
                    <a:pt x="43408" y="69849"/>
                  </a:lnTo>
                  <a:lnTo>
                    <a:pt x="43802" y="69849"/>
                  </a:lnTo>
                  <a:lnTo>
                    <a:pt x="43802" y="71119"/>
                  </a:lnTo>
                  <a:lnTo>
                    <a:pt x="43408" y="71119"/>
                  </a:lnTo>
                  <a:lnTo>
                    <a:pt x="43408" y="72389"/>
                  </a:lnTo>
                  <a:lnTo>
                    <a:pt x="44195" y="72389"/>
                  </a:lnTo>
                  <a:lnTo>
                    <a:pt x="44195" y="68579"/>
                  </a:lnTo>
                  <a:close/>
                </a:path>
                <a:path w="120650" h="135889">
                  <a:moveTo>
                    <a:pt x="47116" y="71119"/>
                  </a:moveTo>
                  <a:lnTo>
                    <a:pt x="46329" y="71119"/>
                  </a:lnTo>
                  <a:lnTo>
                    <a:pt x="46329" y="72389"/>
                  </a:lnTo>
                  <a:lnTo>
                    <a:pt x="47497" y="72389"/>
                  </a:lnTo>
                  <a:lnTo>
                    <a:pt x="47116" y="71119"/>
                  </a:lnTo>
                  <a:close/>
                </a:path>
                <a:path w="120650" h="135889">
                  <a:moveTo>
                    <a:pt x="48285" y="71119"/>
                  </a:moveTo>
                  <a:lnTo>
                    <a:pt x="47497" y="71119"/>
                  </a:lnTo>
                  <a:lnTo>
                    <a:pt x="47497" y="72389"/>
                  </a:lnTo>
                  <a:lnTo>
                    <a:pt x="48285" y="72389"/>
                  </a:lnTo>
                  <a:lnTo>
                    <a:pt x="48285" y="71119"/>
                  </a:lnTo>
                  <a:close/>
                </a:path>
                <a:path w="120650" h="135889">
                  <a:moveTo>
                    <a:pt x="48285" y="69849"/>
                  </a:moveTo>
                  <a:lnTo>
                    <a:pt x="47497" y="69849"/>
                  </a:lnTo>
                  <a:lnTo>
                    <a:pt x="47497" y="70474"/>
                  </a:lnTo>
                  <a:lnTo>
                    <a:pt x="47891" y="71119"/>
                  </a:lnTo>
                  <a:lnTo>
                    <a:pt x="48285" y="71119"/>
                  </a:lnTo>
                  <a:lnTo>
                    <a:pt x="48285" y="72389"/>
                  </a:lnTo>
                  <a:lnTo>
                    <a:pt x="48666" y="71119"/>
                  </a:lnTo>
                  <a:lnTo>
                    <a:pt x="48285" y="69849"/>
                  </a:lnTo>
                  <a:close/>
                </a:path>
                <a:path w="120650" h="135889">
                  <a:moveTo>
                    <a:pt x="83324" y="69849"/>
                  </a:moveTo>
                  <a:lnTo>
                    <a:pt x="82346" y="69849"/>
                  </a:lnTo>
                  <a:lnTo>
                    <a:pt x="82346" y="71119"/>
                  </a:lnTo>
                  <a:lnTo>
                    <a:pt x="59766" y="71119"/>
                  </a:lnTo>
                  <a:lnTo>
                    <a:pt x="59372" y="72389"/>
                  </a:lnTo>
                  <a:lnTo>
                    <a:pt x="83324" y="72389"/>
                  </a:lnTo>
                  <a:lnTo>
                    <a:pt x="83324" y="69849"/>
                  </a:lnTo>
                  <a:close/>
                </a:path>
                <a:path w="120650" h="135889">
                  <a:moveTo>
                    <a:pt x="84099" y="69849"/>
                  </a:moveTo>
                  <a:lnTo>
                    <a:pt x="83705" y="69849"/>
                  </a:lnTo>
                  <a:lnTo>
                    <a:pt x="83705" y="71119"/>
                  </a:lnTo>
                  <a:lnTo>
                    <a:pt x="83324" y="71119"/>
                  </a:lnTo>
                  <a:lnTo>
                    <a:pt x="83324" y="72389"/>
                  </a:lnTo>
                  <a:lnTo>
                    <a:pt x="84099" y="72389"/>
                  </a:lnTo>
                  <a:lnTo>
                    <a:pt x="84099" y="69849"/>
                  </a:lnTo>
                  <a:close/>
                </a:path>
                <a:path w="120650" h="135889">
                  <a:moveTo>
                    <a:pt x="90919" y="71119"/>
                  </a:moveTo>
                  <a:lnTo>
                    <a:pt x="90525" y="71119"/>
                  </a:lnTo>
                  <a:lnTo>
                    <a:pt x="90525" y="72389"/>
                  </a:lnTo>
                  <a:lnTo>
                    <a:pt x="90919" y="72389"/>
                  </a:lnTo>
                  <a:lnTo>
                    <a:pt x="90919" y="71119"/>
                  </a:lnTo>
                  <a:close/>
                </a:path>
                <a:path w="120650" h="135889">
                  <a:moveTo>
                    <a:pt x="91693" y="71119"/>
                  </a:moveTo>
                  <a:lnTo>
                    <a:pt x="90919" y="71119"/>
                  </a:lnTo>
                  <a:lnTo>
                    <a:pt x="90919" y="72389"/>
                  </a:lnTo>
                  <a:lnTo>
                    <a:pt x="91693" y="72389"/>
                  </a:lnTo>
                  <a:lnTo>
                    <a:pt x="91693" y="71119"/>
                  </a:lnTo>
                  <a:close/>
                </a:path>
                <a:path w="120650" h="135889">
                  <a:moveTo>
                    <a:pt x="92074" y="71119"/>
                  </a:moveTo>
                  <a:lnTo>
                    <a:pt x="91693" y="71119"/>
                  </a:lnTo>
                  <a:lnTo>
                    <a:pt x="91693" y="72389"/>
                  </a:lnTo>
                  <a:lnTo>
                    <a:pt x="92074" y="72389"/>
                  </a:lnTo>
                  <a:lnTo>
                    <a:pt x="92074" y="71119"/>
                  </a:lnTo>
                  <a:close/>
                </a:path>
                <a:path w="120650" h="135889">
                  <a:moveTo>
                    <a:pt x="105511" y="69849"/>
                  </a:moveTo>
                  <a:lnTo>
                    <a:pt x="91300" y="69849"/>
                  </a:lnTo>
                  <a:lnTo>
                    <a:pt x="91300" y="71119"/>
                  </a:lnTo>
                  <a:lnTo>
                    <a:pt x="92074" y="71119"/>
                  </a:lnTo>
                  <a:lnTo>
                    <a:pt x="92074" y="72389"/>
                  </a:lnTo>
                  <a:lnTo>
                    <a:pt x="105511" y="72389"/>
                  </a:lnTo>
                  <a:lnTo>
                    <a:pt x="105511" y="69849"/>
                  </a:lnTo>
                  <a:close/>
                </a:path>
                <a:path w="120650" h="135889">
                  <a:moveTo>
                    <a:pt x="20637" y="69849"/>
                  </a:moveTo>
                  <a:lnTo>
                    <a:pt x="18694" y="69849"/>
                  </a:lnTo>
                  <a:lnTo>
                    <a:pt x="18694" y="71119"/>
                  </a:lnTo>
                  <a:lnTo>
                    <a:pt x="20243" y="71119"/>
                  </a:lnTo>
                  <a:lnTo>
                    <a:pt x="20637" y="69849"/>
                  </a:lnTo>
                  <a:close/>
                </a:path>
                <a:path w="120650" h="135889">
                  <a:moveTo>
                    <a:pt x="21996" y="69849"/>
                  </a:moveTo>
                  <a:lnTo>
                    <a:pt x="21602" y="69849"/>
                  </a:lnTo>
                  <a:lnTo>
                    <a:pt x="21602" y="71119"/>
                  </a:lnTo>
                  <a:lnTo>
                    <a:pt x="21996" y="69849"/>
                  </a:lnTo>
                  <a:close/>
                </a:path>
                <a:path w="120650" h="135889">
                  <a:moveTo>
                    <a:pt x="22771" y="68579"/>
                  </a:moveTo>
                  <a:lnTo>
                    <a:pt x="21996" y="69849"/>
                  </a:lnTo>
                  <a:lnTo>
                    <a:pt x="21996" y="71119"/>
                  </a:lnTo>
                  <a:lnTo>
                    <a:pt x="23164" y="71119"/>
                  </a:lnTo>
                  <a:lnTo>
                    <a:pt x="23164" y="69849"/>
                  </a:lnTo>
                  <a:lnTo>
                    <a:pt x="22771" y="69849"/>
                  </a:lnTo>
                  <a:lnTo>
                    <a:pt x="22771" y="68579"/>
                  </a:lnTo>
                  <a:close/>
                </a:path>
                <a:path w="120650" h="135889">
                  <a:moveTo>
                    <a:pt x="25107" y="69849"/>
                  </a:moveTo>
                  <a:lnTo>
                    <a:pt x="24333" y="69849"/>
                  </a:lnTo>
                  <a:lnTo>
                    <a:pt x="24333" y="71119"/>
                  </a:lnTo>
                  <a:lnTo>
                    <a:pt x="25107" y="71119"/>
                  </a:lnTo>
                  <a:lnTo>
                    <a:pt x="25107" y="69849"/>
                  </a:lnTo>
                  <a:close/>
                </a:path>
                <a:path w="120650" h="135889">
                  <a:moveTo>
                    <a:pt x="25501" y="67309"/>
                  </a:moveTo>
                  <a:lnTo>
                    <a:pt x="25501" y="68579"/>
                  </a:lnTo>
                  <a:lnTo>
                    <a:pt x="22771" y="68579"/>
                  </a:lnTo>
                  <a:lnTo>
                    <a:pt x="22771" y="69849"/>
                  </a:lnTo>
                  <a:lnTo>
                    <a:pt x="25107" y="69849"/>
                  </a:lnTo>
                  <a:lnTo>
                    <a:pt x="25107" y="71119"/>
                  </a:lnTo>
                  <a:lnTo>
                    <a:pt x="25501" y="71119"/>
                  </a:lnTo>
                  <a:lnTo>
                    <a:pt x="25501" y="69849"/>
                  </a:lnTo>
                  <a:lnTo>
                    <a:pt x="25895" y="68579"/>
                  </a:lnTo>
                  <a:lnTo>
                    <a:pt x="25501" y="67309"/>
                  </a:lnTo>
                  <a:close/>
                </a:path>
                <a:path w="120650" h="135889">
                  <a:moveTo>
                    <a:pt x="40297" y="69849"/>
                  </a:moveTo>
                  <a:lnTo>
                    <a:pt x="25501" y="69849"/>
                  </a:lnTo>
                  <a:lnTo>
                    <a:pt x="25501" y="71119"/>
                  </a:lnTo>
                  <a:lnTo>
                    <a:pt x="40297" y="71119"/>
                  </a:lnTo>
                  <a:lnTo>
                    <a:pt x="40297" y="69849"/>
                  </a:lnTo>
                  <a:close/>
                </a:path>
                <a:path w="120650" h="135889">
                  <a:moveTo>
                    <a:pt x="43802" y="69849"/>
                  </a:moveTo>
                  <a:lnTo>
                    <a:pt x="43027" y="69849"/>
                  </a:lnTo>
                  <a:lnTo>
                    <a:pt x="43027" y="71119"/>
                  </a:lnTo>
                  <a:lnTo>
                    <a:pt x="43802" y="71119"/>
                  </a:lnTo>
                  <a:lnTo>
                    <a:pt x="43802" y="69849"/>
                  </a:lnTo>
                  <a:close/>
                </a:path>
                <a:path w="120650" h="135889">
                  <a:moveTo>
                    <a:pt x="46329" y="68579"/>
                  </a:moveTo>
                  <a:lnTo>
                    <a:pt x="44970" y="68579"/>
                  </a:lnTo>
                  <a:lnTo>
                    <a:pt x="45161" y="69849"/>
                  </a:lnTo>
                  <a:lnTo>
                    <a:pt x="45161" y="71119"/>
                  </a:lnTo>
                  <a:lnTo>
                    <a:pt x="45948" y="71119"/>
                  </a:lnTo>
                  <a:lnTo>
                    <a:pt x="45948" y="69849"/>
                  </a:lnTo>
                  <a:lnTo>
                    <a:pt x="46329" y="69849"/>
                  </a:lnTo>
                  <a:lnTo>
                    <a:pt x="46329" y="68579"/>
                  </a:lnTo>
                  <a:close/>
                </a:path>
                <a:path w="120650" h="135889">
                  <a:moveTo>
                    <a:pt x="47116" y="69849"/>
                  </a:moveTo>
                  <a:lnTo>
                    <a:pt x="45948" y="69849"/>
                  </a:lnTo>
                  <a:lnTo>
                    <a:pt x="45948" y="71119"/>
                  </a:lnTo>
                  <a:lnTo>
                    <a:pt x="47497" y="71119"/>
                  </a:lnTo>
                  <a:lnTo>
                    <a:pt x="47497" y="70474"/>
                  </a:lnTo>
                  <a:lnTo>
                    <a:pt x="47116" y="69849"/>
                  </a:lnTo>
                  <a:close/>
                </a:path>
                <a:path w="120650" h="135889">
                  <a:moveTo>
                    <a:pt x="81572" y="69849"/>
                  </a:moveTo>
                  <a:lnTo>
                    <a:pt x="62102" y="69849"/>
                  </a:lnTo>
                  <a:lnTo>
                    <a:pt x="62102" y="71119"/>
                  </a:lnTo>
                  <a:lnTo>
                    <a:pt x="81572" y="71119"/>
                  </a:lnTo>
                  <a:lnTo>
                    <a:pt x="81572" y="69849"/>
                  </a:lnTo>
                  <a:close/>
                </a:path>
                <a:path w="120650" h="135889">
                  <a:moveTo>
                    <a:pt x="81953" y="69849"/>
                  </a:moveTo>
                  <a:lnTo>
                    <a:pt x="81572" y="69849"/>
                  </a:lnTo>
                  <a:lnTo>
                    <a:pt x="81572" y="71119"/>
                  </a:lnTo>
                  <a:lnTo>
                    <a:pt x="81953" y="71119"/>
                  </a:lnTo>
                  <a:lnTo>
                    <a:pt x="81953" y="69849"/>
                  </a:lnTo>
                  <a:close/>
                </a:path>
                <a:path w="120650" h="135889">
                  <a:moveTo>
                    <a:pt x="82346" y="68579"/>
                  </a:moveTo>
                  <a:lnTo>
                    <a:pt x="63652" y="68579"/>
                  </a:lnTo>
                  <a:lnTo>
                    <a:pt x="63855" y="69849"/>
                  </a:lnTo>
                  <a:lnTo>
                    <a:pt x="81953" y="69849"/>
                  </a:lnTo>
                  <a:lnTo>
                    <a:pt x="81953" y="71119"/>
                  </a:lnTo>
                  <a:lnTo>
                    <a:pt x="82346" y="71119"/>
                  </a:lnTo>
                  <a:lnTo>
                    <a:pt x="82346" y="68579"/>
                  </a:lnTo>
                  <a:close/>
                </a:path>
                <a:path w="120650" h="135889">
                  <a:moveTo>
                    <a:pt x="83705" y="68579"/>
                  </a:moveTo>
                  <a:lnTo>
                    <a:pt x="82930" y="68579"/>
                  </a:lnTo>
                  <a:lnTo>
                    <a:pt x="82930" y="69849"/>
                  </a:lnTo>
                  <a:lnTo>
                    <a:pt x="83324" y="69849"/>
                  </a:lnTo>
                  <a:lnTo>
                    <a:pt x="83324" y="71119"/>
                  </a:lnTo>
                  <a:lnTo>
                    <a:pt x="83705" y="69849"/>
                  </a:lnTo>
                  <a:lnTo>
                    <a:pt x="83705" y="68579"/>
                  </a:lnTo>
                  <a:close/>
                </a:path>
                <a:path w="120650" h="135889">
                  <a:moveTo>
                    <a:pt x="90525" y="69849"/>
                  </a:moveTo>
                  <a:lnTo>
                    <a:pt x="89750" y="69849"/>
                  </a:lnTo>
                  <a:lnTo>
                    <a:pt x="89750" y="71119"/>
                  </a:lnTo>
                  <a:lnTo>
                    <a:pt x="90525" y="71119"/>
                  </a:lnTo>
                  <a:lnTo>
                    <a:pt x="90525" y="69849"/>
                  </a:lnTo>
                  <a:close/>
                </a:path>
                <a:path w="120650" h="135889">
                  <a:moveTo>
                    <a:pt x="18694" y="68579"/>
                  </a:moveTo>
                  <a:lnTo>
                    <a:pt x="2146" y="68579"/>
                  </a:lnTo>
                  <a:lnTo>
                    <a:pt x="2146" y="69849"/>
                  </a:lnTo>
                  <a:lnTo>
                    <a:pt x="18694" y="69849"/>
                  </a:lnTo>
                  <a:lnTo>
                    <a:pt x="18694" y="68579"/>
                  </a:lnTo>
                  <a:close/>
                </a:path>
                <a:path w="120650" h="135889">
                  <a:moveTo>
                    <a:pt x="20243" y="68579"/>
                  </a:moveTo>
                  <a:lnTo>
                    <a:pt x="19075" y="68579"/>
                  </a:lnTo>
                  <a:lnTo>
                    <a:pt x="19075" y="69849"/>
                  </a:lnTo>
                  <a:lnTo>
                    <a:pt x="20243" y="69849"/>
                  </a:lnTo>
                  <a:lnTo>
                    <a:pt x="20243" y="68579"/>
                  </a:lnTo>
                  <a:close/>
                </a:path>
                <a:path w="120650" h="135889">
                  <a:moveTo>
                    <a:pt x="20637" y="68579"/>
                  </a:moveTo>
                  <a:lnTo>
                    <a:pt x="20243" y="68579"/>
                  </a:lnTo>
                  <a:lnTo>
                    <a:pt x="20243" y="69849"/>
                  </a:lnTo>
                  <a:lnTo>
                    <a:pt x="21031" y="69849"/>
                  </a:lnTo>
                  <a:lnTo>
                    <a:pt x="20637" y="68579"/>
                  </a:lnTo>
                  <a:close/>
                </a:path>
                <a:path w="120650" h="135889">
                  <a:moveTo>
                    <a:pt x="21221" y="68579"/>
                  </a:moveTo>
                  <a:lnTo>
                    <a:pt x="21031" y="68579"/>
                  </a:lnTo>
                  <a:lnTo>
                    <a:pt x="21221" y="69849"/>
                  </a:lnTo>
                  <a:lnTo>
                    <a:pt x="21221" y="68579"/>
                  </a:lnTo>
                  <a:close/>
                </a:path>
                <a:path w="120650" h="135889">
                  <a:moveTo>
                    <a:pt x="26479" y="66039"/>
                  </a:moveTo>
                  <a:lnTo>
                    <a:pt x="26085" y="66039"/>
                  </a:lnTo>
                  <a:lnTo>
                    <a:pt x="26085" y="67309"/>
                  </a:lnTo>
                  <a:lnTo>
                    <a:pt x="25895" y="67309"/>
                  </a:lnTo>
                  <a:lnTo>
                    <a:pt x="25895" y="68579"/>
                  </a:lnTo>
                  <a:lnTo>
                    <a:pt x="26085" y="69849"/>
                  </a:lnTo>
                  <a:lnTo>
                    <a:pt x="26479" y="69849"/>
                  </a:lnTo>
                  <a:lnTo>
                    <a:pt x="26479" y="66039"/>
                  </a:lnTo>
                  <a:close/>
                </a:path>
                <a:path w="120650" h="135889">
                  <a:moveTo>
                    <a:pt x="26860" y="66039"/>
                  </a:moveTo>
                  <a:lnTo>
                    <a:pt x="26479" y="66039"/>
                  </a:lnTo>
                  <a:lnTo>
                    <a:pt x="26479" y="69849"/>
                  </a:lnTo>
                  <a:lnTo>
                    <a:pt x="40106" y="69849"/>
                  </a:lnTo>
                  <a:lnTo>
                    <a:pt x="40106" y="68579"/>
                  </a:lnTo>
                  <a:lnTo>
                    <a:pt x="27647" y="68579"/>
                  </a:lnTo>
                  <a:lnTo>
                    <a:pt x="27647" y="67309"/>
                  </a:lnTo>
                  <a:lnTo>
                    <a:pt x="26860" y="67309"/>
                  </a:lnTo>
                  <a:lnTo>
                    <a:pt x="26860" y="66039"/>
                  </a:lnTo>
                  <a:close/>
                </a:path>
                <a:path w="120650" h="135889">
                  <a:moveTo>
                    <a:pt x="40690" y="67309"/>
                  </a:moveTo>
                  <a:lnTo>
                    <a:pt x="40297" y="67309"/>
                  </a:lnTo>
                  <a:lnTo>
                    <a:pt x="40297" y="69849"/>
                  </a:lnTo>
                  <a:lnTo>
                    <a:pt x="40690" y="69849"/>
                  </a:lnTo>
                  <a:lnTo>
                    <a:pt x="40690" y="67309"/>
                  </a:lnTo>
                  <a:close/>
                </a:path>
                <a:path w="120650" h="135889">
                  <a:moveTo>
                    <a:pt x="43027" y="67309"/>
                  </a:moveTo>
                  <a:lnTo>
                    <a:pt x="43027" y="68579"/>
                  </a:lnTo>
                  <a:lnTo>
                    <a:pt x="42633" y="68579"/>
                  </a:lnTo>
                  <a:lnTo>
                    <a:pt x="42633" y="69849"/>
                  </a:lnTo>
                  <a:lnTo>
                    <a:pt x="43408" y="69849"/>
                  </a:lnTo>
                  <a:lnTo>
                    <a:pt x="43408" y="68579"/>
                  </a:lnTo>
                  <a:lnTo>
                    <a:pt x="43027" y="67309"/>
                  </a:lnTo>
                  <a:close/>
                </a:path>
                <a:path w="120650" h="135889">
                  <a:moveTo>
                    <a:pt x="44576" y="68579"/>
                  </a:moveTo>
                  <a:lnTo>
                    <a:pt x="44195" y="68579"/>
                  </a:lnTo>
                  <a:lnTo>
                    <a:pt x="44195" y="69849"/>
                  </a:lnTo>
                  <a:lnTo>
                    <a:pt x="44576" y="69849"/>
                  </a:lnTo>
                  <a:lnTo>
                    <a:pt x="44576" y="68579"/>
                  </a:lnTo>
                  <a:close/>
                </a:path>
                <a:path w="120650" h="135889">
                  <a:moveTo>
                    <a:pt x="46723" y="68579"/>
                  </a:moveTo>
                  <a:lnTo>
                    <a:pt x="46329" y="68579"/>
                  </a:lnTo>
                  <a:lnTo>
                    <a:pt x="46329" y="69849"/>
                  </a:lnTo>
                  <a:lnTo>
                    <a:pt x="46723" y="69849"/>
                  </a:lnTo>
                  <a:lnTo>
                    <a:pt x="46723" y="68579"/>
                  </a:lnTo>
                  <a:close/>
                </a:path>
                <a:path w="120650" h="135889">
                  <a:moveTo>
                    <a:pt x="63652" y="68579"/>
                  </a:moveTo>
                  <a:lnTo>
                    <a:pt x="63652" y="69849"/>
                  </a:lnTo>
                  <a:lnTo>
                    <a:pt x="63855" y="69849"/>
                  </a:lnTo>
                  <a:lnTo>
                    <a:pt x="63652" y="68579"/>
                  </a:lnTo>
                  <a:close/>
                </a:path>
                <a:path w="120650" h="135889">
                  <a:moveTo>
                    <a:pt x="82930" y="67309"/>
                  </a:moveTo>
                  <a:lnTo>
                    <a:pt x="81953" y="67309"/>
                  </a:lnTo>
                  <a:lnTo>
                    <a:pt x="81953" y="68579"/>
                  </a:lnTo>
                  <a:lnTo>
                    <a:pt x="82740" y="68579"/>
                  </a:lnTo>
                  <a:lnTo>
                    <a:pt x="82930" y="69849"/>
                  </a:lnTo>
                  <a:lnTo>
                    <a:pt x="82930" y="67309"/>
                  </a:lnTo>
                  <a:close/>
                </a:path>
                <a:path w="120650" h="135889">
                  <a:moveTo>
                    <a:pt x="104736" y="67309"/>
                  </a:moveTo>
                  <a:lnTo>
                    <a:pt x="89750" y="67309"/>
                  </a:lnTo>
                  <a:lnTo>
                    <a:pt x="89750" y="68579"/>
                  </a:lnTo>
                  <a:lnTo>
                    <a:pt x="90919" y="68579"/>
                  </a:lnTo>
                  <a:lnTo>
                    <a:pt x="90919" y="69849"/>
                  </a:lnTo>
                  <a:lnTo>
                    <a:pt x="104736" y="69849"/>
                  </a:lnTo>
                  <a:lnTo>
                    <a:pt x="104736" y="67309"/>
                  </a:lnTo>
                  <a:close/>
                </a:path>
                <a:path w="120650" h="135889">
                  <a:moveTo>
                    <a:pt x="6426" y="67309"/>
                  </a:moveTo>
                  <a:lnTo>
                    <a:pt x="3695" y="67309"/>
                  </a:lnTo>
                  <a:lnTo>
                    <a:pt x="3695" y="68579"/>
                  </a:lnTo>
                  <a:lnTo>
                    <a:pt x="6426" y="68579"/>
                  </a:lnTo>
                  <a:lnTo>
                    <a:pt x="6426" y="67309"/>
                  </a:lnTo>
                  <a:close/>
                </a:path>
                <a:path w="120650" h="135889">
                  <a:moveTo>
                    <a:pt x="23558" y="67309"/>
                  </a:moveTo>
                  <a:lnTo>
                    <a:pt x="6426" y="67309"/>
                  </a:lnTo>
                  <a:lnTo>
                    <a:pt x="6426" y="68579"/>
                  </a:lnTo>
                  <a:lnTo>
                    <a:pt x="23164" y="68579"/>
                  </a:lnTo>
                  <a:lnTo>
                    <a:pt x="23558" y="67309"/>
                  </a:lnTo>
                  <a:close/>
                </a:path>
                <a:path w="120650" h="135889">
                  <a:moveTo>
                    <a:pt x="25895" y="66039"/>
                  </a:moveTo>
                  <a:lnTo>
                    <a:pt x="23164" y="66039"/>
                  </a:lnTo>
                  <a:lnTo>
                    <a:pt x="23558" y="67309"/>
                  </a:lnTo>
                  <a:lnTo>
                    <a:pt x="23558" y="68579"/>
                  </a:lnTo>
                  <a:lnTo>
                    <a:pt x="23939" y="68579"/>
                  </a:lnTo>
                  <a:lnTo>
                    <a:pt x="23939" y="67309"/>
                  </a:lnTo>
                  <a:lnTo>
                    <a:pt x="25501" y="67309"/>
                  </a:lnTo>
                  <a:lnTo>
                    <a:pt x="25895" y="66039"/>
                  </a:lnTo>
                  <a:close/>
                </a:path>
                <a:path w="120650" h="135889">
                  <a:moveTo>
                    <a:pt x="25501" y="67309"/>
                  </a:moveTo>
                  <a:lnTo>
                    <a:pt x="25107" y="67309"/>
                  </a:lnTo>
                  <a:lnTo>
                    <a:pt x="25107" y="68579"/>
                  </a:lnTo>
                  <a:lnTo>
                    <a:pt x="25501" y="68579"/>
                  </a:lnTo>
                  <a:lnTo>
                    <a:pt x="25501" y="67309"/>
                  </a:lnTo>
                  <a:close/>
                </a:path>
                <a:path w="120650" h="135889">
                  <a:moveTo>
                    <a:pt x="33286" y="67309"/>
                  </a:moveTo>
                  <a:lnTo>
                    <a:pt x="28028" y="67309"/>
                  </a:lnTo>
                  <a:lnTo>
                    <a:pt x="28028" y="68579"/>
                  </a:lnTo>
                  <a:lnTo>
                    <a:pt x="33286" y="68579"/>
                  </a:lnTo>
                  <a:lnTo>
                    <a:pt x="33286" y="67309"/>
                  </a:lnTo>
                  <a:close/>
                </a:path>
                <a:path w="120650" h="135889">
                  <a:moveTo>
                    <a:pt x="35432" y="64769"/>
                  </a:moveTo>
                  <a:lnTo>
                    <a:pt x="34848" y="64769"/>
                  </a:lnTo>
                  <a:lnTo>
                    <a:pt x="34455" y="66039"/>
                  </a:lnTo>
                  <a:lnTo>
                    <a:pt x="35432" y="66039"/>
                  </a:lnTo>
                  <a:lnTo>
                    <a:pt x="35432" y="67309"/>
                  </a:lnTo>
                  <a:lnTo>
                    <a:pt x="33680" y="67309"/>
                  </a:lnTo>
                  <a:lnTo>
                    <a:pt x="33680" y="68579"/>
                  </a:lnTo>
                  <a:lnTo>
                    <a:pt x="35826" y="68579"/>
                  </a:lnTo>
                  <a:lnTo>
                    <a:pt x="35826" y="66039"/>
                  </a:lnTo>
                  <a:lnTo>
                    <a:pt x="35432" y="64769"/>
                  </a:lnTo>
                  <a:close/>
                </a:path>
                <a:path w="120650" h="135889">
                  <a:moveTo>
                    <a:pt x="36601" y="66039"/>
                  </a:moveTo>
                  <a:lnTo>
                    <a:pt x="36207" y="66039"/>
                  </a:lnTo>
                  <a:lnTo>
                    <a:pt x="36207" y="68579"/>
                  </a:lnTo>
                  <a:lnTo>
                    <a:pt x="39712" y="68579"/>
                  </a:lnTo>
                  <a:lnTo>
                    <a:pt x="39712" y="67309"/>
                  </a:lnTo>
                  <a:lnTo>
                    <a:pt x="36601" y="67309"/>
                  </a:lnTo>
                  <a:lnTo>
                    <a:pt x="36601" y="66039"/>
                  </a:lnTo>
                  <a:close/>
                </a:path>
                <a:path w="120650" h="135889">
                  <a:moveTo>
                    <a:pt x="41071" y="67309"/>
                  </a:moveTo>
                  <a:lnTo>
                    <a:pt x="40690" y="67309"/>
                  </a:lnTo>
                  <a:lnTo>
                    <a:pt x="40690" y="68579"/>
                  </a:lnTo>
                  <a:lnTo>
                    <a:pt x="41071" y="68579"/>
                  </a:lnTo>
                  <a:lnTo>
                    <a:pt x="41071" y="67309"/>
                  </a:lnTo>
                  <a:close/>
                </a:path>
                <a:path w="120650" h="135889">
                  <a:moveTo>
                    <a:pt x="41465" y="67309"/>
                  </a:moveTo>
                  <a:lnTo>
                    <a:pt x="41071" y="67309"/>
                  </a:lnTo>
                  <a:lnTo>
                    <a:pt x="41465" y="68579"/>
                  </a:lnTo>
                  <a:lnTo>
                    <a:pt x="41465" y="67309"/>
                  </a:lnTo>
                  <a:close/>
                </a:path>
                <a:path w="120650" h="135889">
                  <a:moveTo>
                    <a:pt x="41859" y="67309"/>
                  </a:moveTo>
                  <a:lnTo>
                    <a:pt x="41465" y="67309"/>
                  </a:lnTo>
                  <a:lnTo>
                    <a:pt x="41859" y="68579"/>
                  </a:lnTo>
                  <a:lnTo>
                    <a:pt x="41859" y="67309"/>
                  </a:lnTo>
                  <a:close/>
                </a:path>
                <a:path w="120650" h="135889">
                  <a:moveTo>
                    <a:pt x="48666" y="67309"/>
                  </a:moveTo>
                  <a:lnTo>
                    <a:pt x="44576" y="67309"/>
                  </a:lnTo>
                  <a:lnTo>
                    <a:pt x="44576" y="68579"/>
                  </a:lnTo>
                  <a:lnTo>
                    <a:pt x="48666" y="68579"/>
                  </a:lnTo>
                  <a:lnTo>
                    <a:pt x="48666" y="67309"/>
                  </a:lnTo>
                  <a:close/>
                </a:path>
                <a:path w="120650" h="135889">
                  <a:moveTo>
                    <a:pt x="49060" y="67309"/>
                  </a:moveTo>
                  <a:lnTo>
                    <a:pt x="48666" y="67309"/>
                  </a:lnTo>
                  <a:lnTo>
                    <a:pt x="48666" y="68579"/>
                  </a:lnTo>
                  <a:lnTo>
                    <a:pt x="49060" y="67309"/>
                  </a:lnTo>
                  <a:close/>
                </a:path>
                <a:path w="120650" h="135889">
                  <a:moveTo>
                    <a:pt x="50037" y="67309"/>
                  </a:moveTo>
                  <a:lnTo>
                    <a:pt x="49060" y="67309"/>
                  </a:lnTo>
                  <a:lnTo>
                    <a:pt x="49060" y="68579"/>
                  </a:lnTo>
                  <a:lnTo>
                    <a:pt x="50418" y="68579"/>
                  </a:lnTo>
                  <a:lnTo>
                    <a:pt x="50037" y="67309"/>
                  </a:lnTo>
                  <a:close/>
                </a:path>
                <a:path w="120650" h="135889">
                  <a:moveTo>
                    <a:pt x="51206" y="67309"/>
                  </a:moveTo>
                  <a:lnTo>
                    <a:pt x="50037" y="67309"/>
                  </a:lnTo>
                  <a:lnTo>
                    <a:pt x="50418" y="68579"/>
                  </a:lnTo>
                  <a:lnTo>
                    <a:pt x="50812" y="68579"/>
                  </a:lnTo>
                  <a:lnTo>
                    <a:pt x="51206" y="67309"/>
                  </a:lnTo>
                  <a:close/>
                </a:path>
                <a:path w="120650" h="135889">
                  <a:moveTo>
                    <a:pt x="51206" y="67309"/>
                  </a:moveTo>
                  <a:lnTo>
                    <a:pt x="50812" y="68579"/>
                  </a:lnTo>
                  <a:lnTo>
                    <a:pt x="51206" y="68579"/>
                  </a:lnTo>
                  <a:lnTo>
                    <a:pt x="51206" y="67309"/>
                  </a:lnTo>
                  <a:close/>
                </a:path>
                <a:path w="120650" h="135889">
                  <a:moveTo>
                    <a:pt x="51587" y="67309"/>
                  </a:moveTo>
                  <a:lnTo>
                    <a:pt x="51206" y="67309"/>
                  </a:lnTo>
                  <a:lnTo>
                    <a:pt x="51206" y="68579"/>
                  </a:lnTo>
                  <a:lnTo>
                    <a:pt x="51587" y="68579"/>
                  </a:lnTo>
                  <a:lnTo>
                    <a:pt x="51587" y="67309"/>
                  </a:lnTo>
                  <a:close/>
                </a:path>
                <a:path w="120650" h="135889">
                  <a:moveTo>
                    <a:pt x="52362" y="67309"/>
                  </a:moveTo>
                  <a:lnTo>
                    <a:pt x="51981" y="67309"/>
                  </a:lnTo>
                  <a:lnTo>
                    <a:pt x="51981" y="68579"/>
                  </a:lnTo>
                  <a:lnTo>
                    <a:pt x="52362" y="67309"/>
                  </a:lnTo>
                  <a:close/>
                </a:path>
                <a:path w="120650" h="135889">
                  <a:moveTo>
                    <a:pt x="53530" y="67309"/>
                  </a:moveTo>
                  <a:lnTo>
                    <a:pt x="52755" y="67309"/>
                  </a:lnTo>
                  <a:lnTo>
                    <a:pt x="52755" y="68579"/>
                  </a:lnTo>
                  <a:lnTo>
                    <a:pt x="53149" y="68579"/>
                  </a:lnTo>
                  <a:lnTo>
                    <a:pt x="53530" y="67309"/>
                  </a:lnTo>
                  <a:close/>
                </a:path>
                <a:path w="120650" h="135889">
                  <a:moveTo>
                    <a:pt x="83324" y="66039"/>
                  </a:moveTo>
                  <a:lnTo>
                    <a:pt x="65023" y="66039"/>
                  </a:lnTo>
                  <a:lnTo>
                    <a:pt x="64249" y="67309"/>
                  </a:lnTo>
                  <a:lnTo>
                    <a:pt x="64249" y="68579"/>
                  </a:lnTo>
                  <a:lnTo>
                    <a:pt x="81953" y="68579"/>
                  </a:lnTo>
                  <a:lnTo>
                    <a:pt x="81953" y="67309"/>
                  </a:lnTo>
                  <a:lnTo>
                    <a:pt x="83324" y="67309"/>
                  </a:lnTo>
                  <a:lnTo>
                    <a:pt x="83324" y="66039"/>
                  </a:lnTo>
                  <a:close/>
                </a:path>
                <a:path w="120650" h="135889">
                  <a:moveTo>
                    <a:pt x="87604" y="64769"/>
                  </a:moveTo>
                  <a:lnTo>
                    <a:pt x="87210" y="64769"/>
                  </a:lnTo>
                  <a:lnTo>
                    <a:pt x="87210" y="67309"/>
                  </a:lnTo>
                  <a:lnTo>
                    <a:pt x="83705" y="67309"/>
                  </a:lnTo>
                  <a:lnTo>
                    <a:pt x="83705" y="68579"/>
                  </a:lnTo>
                  <a:lnTo>
                    <a:pt x="87795" y="68579"/>
                  </a:lnTo>
                  <a:lnTo>
                    <a:pt x="87604" y="67309"/>
                  </a:lnTo>
                  <a:lnTo>
                    <a:pt x="87604" y="64769"/>
                  </a:lnTo>
                  <a:close/>
                </a:path>
                <a:path w="120650" h="135889">
                  <a:moveTo>
                    <a:pt x="22771" y="66039"/>
                  </a:moveTo>
                  <a:lnTo>
                    <a:pt x="6819" y="66039"/>
                  </a:lnTo>
                  <a:lnTo>
                    <a:pt x="6819" y="67309"/>
                  </a:lnTo>
                  <a:lnTo>
                    <a:pt x="22771" y="67309"/>
                  </a:lnTo>
                  <a:lnTo>
                    <a:pt x="22771" y="66039"/>
                  </a:lnTo>
                  <a:close/>
                </a:path>
                <a:path w="120650" h="135889">
                  <a:moveTo>
                    <a:pt x="23164" y="66039"/>
                  </a:moveTo>
                  <a:lnTo>
                    <a:pt x="22771" y="66039"/>
                  </a:lnTo>
                  <a:lnTo>
                    <a:pt x="22771" y="67309"/>
                  </a:lnTo>
                  <a:lnTo>
                    <a:pt x="23164" y="67309"/>
                  </a:lnTo>
                  <a:lnTo>
                    <a:pt x="23164" y="66039"/>
                  </a:lnTo>
                  <a:close/>
                </a:path>
                <a:path w="120650" h="135889">
                  <a:moveTo>
                    <a:pt x="29197" y="66039"/>
                  </a:moveTo>
                  <a:lnTo>
                    <a:pt x="27254" y="66039"/>
                  </a:lnTo>
                  <a:lnTo>
                    <a:pt x="26860" y="67309"/>
                  </a:lnTo>
                  <a:lnTo>
                    <a:pt x="29197" y="67309"/>
                  </a:lnTo>
                  <a:lnTo>
                    <a:pt x="29197" y="66039"/>
                  </a:lnTo>
                  <a:close/>
                </a:path>
                <a:path w="120650" h="135889">
                  <a:moveTo>
                    <a:pt x="31343" y="64769"/>
                  </a:moveTo>
                  <a:lnTo>
                    <a:pt x="30365" y="64769"/>
                  </a:lnTo>
                  <a:lnTo>
                    <a:pt x="30365" y="66039"/>
                  </a:lnTo>
                  <a:lnTo>
                    <a:pt x="29984" y="67309"/>
                  </a:lnTo>
                  <a:lnTo>
                    <a:pt x="31737" y="67309"/>
                  </a:lnTo>
                  <a:lnTo>
                    <a:pt x="31343" y="66039"/>
                  </a:lnTo>
                  <a:lnTo>
                    <a:pt x="30949" y="66039"/>
                  </a:lnTo>
                  <a:lnTo>
                    <a:pt x="31343" y="64769"/>
                  </a:lnTo>
                  <a:close/>
                </a:path>
                <a:path w="120650" h="135889">
                  <a:moveTo>
                    <a:pt x="34074" y="64769"/>
                  </a:moveTo>
                  <a:lnTo>
                    <a:pt x="32118" y="64769"/>
                  </a:lnTo>
                  <a:lnTo>
                    <a:pt x="32118" y="67309"/>
                  </a:lnTo>
                  <a:lnTo>
                    <a:pt x="35432" y="67309"/>
                  </a:lnTo>
                  <a:lnTo>
                    <a:pt x="35432" y="66039"/>
                  </a:lnTo>
                  <a:lnTo>
                    <a:pt x="34455" y="66039"/>
                  </a:lnTo>
                  <a:lnTo>
                    <a:pt x="34074" y="64769"/>
                  </a:lnTo>
                  <a:close/>
                </a:path>
                <a:path w="120650" h="135889">
                  <a:moveTo>
                    <a:pt x="36207" y="66039"/>
                  </a:moveTo>
                  <a:lnTo>
                    <a:pt x="35826" y="67309"/>
                  </a:lnTo>
                  <a:lnTo>
                    <a:pt x="36207" y="67309"/>
                  </a:lnTo>
                  <a:lnTo>
                    <a:pt x="36207" y="66039"/>
                  </a:lnTo>
                  <a:close/>
                </a:path>
                <a:path w="120650" h="135889">
                  <a:moveTo>
                    <a:pt x="38938" y="66039"/>
                  </a:moveTo>
                  <a:lnTo>
                    <a:pt x="38150" y="66039"/>
                  </a:lnTo>
                  <a:lnTo>
                    <a:pt x="38150" y="67309"/>
                  </a:lnTo>
                  <a:lnTo>
                    <a:pt x="38938" y="67309"/>
                  </a:lnTo>
                  <a:lnTo>
                    <a:pt x="38938" y="66039"/>
                  </a:lnTo>
                  <a:close/>
                </a:path>
                <a:path w="120650" h="135889">
                  <a:moveTo>
                    <a:pt x="54317" y="66039"/>
                  </a:moveTo>
                  <a:lnTo>
                    <a:pt x="42240" y="66039"/>
                  </a:lnTo>
                  <a:lnTo>
                    <a:pt x="42240" y="67309"/>
                  </a:lnTo>
                  <a:lnTo>
                    <a:pt x="54317" y="67309"/>
                  </a:lnTo>
                  <a:lnTo>
                    <a:pt x="54317" y="66039"/>
                  </a:lnTo>
                  <a:close/>
                </a:path>
                <a:path w="120650" h="135889">
                  <a:moveTo>
                    <a:pt x="54508" y="66039"/>
                  </a:moveTo>
                  <a:lnTo>
                    <a:pt x="54317" y="67309"/>
                  </a:lnTo>
                  <a:lnTo>
                    <a:pt x="54508" y="67309"/>
                  </a:lnTo>
                  <a:lnTo>
                    <a:pt x="54508" y="66039"/>
                  </a:lnTo>
                  <a:close/>
                </a:path>
                <a:path w="120650" h="135889">
                  <a:moveTo>
                    <a:pt x="54902" y="66039"/>
                  </a:moveTo>
                  <a:lnTo>
                    <a:pt x="54508" y="66039"/>
                  </a:lnTo>
                  <a:lnTo>
                    <a:pt x="54902" y="67309"/>
                  </a:lnTo>
                  <a:lnTo>
                    <a:pt x="54902" y="66039"/>
                  </a:lnTo>
                  <a:close/>
                </a:path>
                <a:path w="120650" h="135889">
                  <a:moveTo>
                    <a:pt x="88188" y="66039"/>
                  </a:moveTo>
                  <a:lnTo>
                    <a:pt x="87795" y="66039"/>
                  </a:lnTo>
                  <a:lnTo>
                    <a:pt x="88188" y="67309"/>
                  </a:lnTo>
                  <a:lnTo>
                    <a:pt x="88188" y="66039"/>
                  </a:lnTo>
                  <a:close/>
                </a:path>
                <a:path w="120650" h="135889">
                  <a:moveTo>
                    <a:pt x="103568" y="64769"/>
                  </a:moveTo>
                  <a:lnTo>
                    <a:pt x="87604" y="64769"/>
                  </a:lnTo>
                  <a:lnTo>
                    <a:pt x="87604" y="66039"/>
                  </a:lnTo>
                  <a:lnTo>
                    <a:pt x="88188" y="66039"/>
                  </a:lnTo>
                  <a:lnTo>
                    <a:pt x="88188" y="67309"/>
                  </a:lnTo>
                  <a:lnTo>
                    <a:pt x="103568" y="67309"/>
                  </a:lnTo>
                  <a:lnTo>
                    <a:pt x="103568" y="64769"/>
                  </a:lnTo>
                  <a:close/>
                </a:path>
                <a:path w="120650" h="135889">
                  <a:moveTo>
                    <a:pt x="26860" y="64769"/>
                  </a:moveTo>
                  <a:lnTo>
                    <a:pt x="7785" y="64769"/>
                  </a:lnTo>
                  <a:lnTo>
                    <a:pt x="7785" y="66039"/>
                  </a:lnTo>
                  <a:lnTo>
                    <a:pt x="26085" y="66039"/>
                  </a:lnTo>
                  <a:lnTo>
                    <a:pt x="26860" y="64769"/>
                  </a:lnTo>
                  <a:close/>
                </a:path>
                <a:path w="120650" h="135889">
                  <a:moveTo>
                    <a:pt x="28028" y="64769"/>
                  </a:moveTo>
                  <a:lnTo>
                    <a:pt x="26860" y="64769"/>
                  </a:lnTo>
                  <a:lnTo>
                    <a:pt x="26860" y="66039"/>
                  </a:lnTo>
                  <a:lnTo>
                    <a:pt x="28028" y="66039"/>
                  </a:lnTo>
                  <a:lnTo>
                    <a:pt x="28028" y="64769"/>
                  </a:lnTo>
                  <a:close/>
                </a:path>
                <a:path w="120650" h="135889">
                  <a:moveTo>
                    <a:pt x="30365" y="64769"/>
                  </a:moveTo>
                  <a:lnTo>
                    <a:pt x="28422" y="64769"/>
                  </a:lnTo>
                  <a:lnTo>
                    <a:pt x="28422" y="66039"/>
                  </a:lnTo>
                  <a:lnTo>
                    <a:pt x="30365" y="66039"/>
                  </a:lnTo>
                  <a:lnTo>
                    <a:pt x="30365" y="64769"/>
                  </a:lnTo>
                  <a:close/>
                </a:path>
                <a:path w="120650" h="135889">
                  <a:moveTo>
                    <a:pt x="32118" y="64769"/>
                  </a:moveTo>
                  <a:lnTo>
                    <a:pt x="31343" y="64769"/>
                  </a:lnTo>
                  <a:lnTo>
                    <a:pt x="30949" y="66039"/>
                  </a:lnTo>
                  <a:lnTo>
                    <a:pt x="31737" y="66039"/>
                  </a:lnTo>
                  <a:lnTo>
                    <a:pt x="32118" y="64769"/>
                  </a:lnTo>
                  <a:close/>
                </a:path>
                <a:path w="120650" h="135889">
                  <a:moveTo>
                    <a:pt x="36207" y="64769"/>
                  </a:moveTo>
                  <a:lnTo>
                    <a:pt x="35826" y="64769"/>
                  </a:lnTo>
                  <a:lnTo>
                    <a:pt x="36207" y="66039"/>
                  </a:lnTo>
                  <a:lnTo>
                    <a:pt x="36207" y="64769"/>
                  </a:lnTo>
                  <a:close/>
                </a:path>
                <a:path w="120650" h="135889">
                  <a:moveTo>
                    <a:pt x="37376" y="64769"/>
                  </a:moveTo>
                  <a:lnTo>
                    <a:pt x="36207" y="64769"/>
                  </a:lnTo>
                  <a:lnTo>
                    <a:pt x="36601" y="66039"/>
                  </a:lnTo>
                  <a:lnTo>
                    <a:pt x="37376" y="66039"/>
                  </a:lnTo>
                  <a:lnTo>
                    <a:pt x="37376" y="64769"/>
                  </a:lnTo>
                  <a:close/>
                </a:path>
                <a:path w="120650" h="135889">
                  <a:moveTo>
                    <a:pt x="37769" y="64769"/>
                  </a:moveTo>
                  <a:lnTo>
                    <a:pt x="37376" y="64769"/>
                  </a:lnTo>
                  <a:lnTo>
                    <a:pt x="37376" y="66039"/>
                  </a:lnTo>
                  <a:lnTo>
                    <a:pt x="37769" y="66039"/>
                  </a:lnTo>
                  <a:lnTo>
                    <a:pt x="37769" y="64769"/>
                  </a:lnTo>
                  <a:close/>
                </a:path>
                <a:path w="120650" h="135889">
                  <a:moveTo>
                    <a:pt x="55676" y="64769"/>
                  </a:moveTo>
                  <a:lnTo>
                    <a:pt x="40690" y="64769"/>
                  </a:lnTo>
                  <a:lnTo>
                    <a:pt x="40690" y="66039"/>
                  </a:lnTo>
                  <a:lnTo>
                    <a:pt x="55676" y="66039"/>
                  </a:lnTo>
                  <a:lnTo>
                    <a:pt x="55676" y="64769"/>
                  </a:lnTo>
                  <a:close/>
                </a:path>
                <a:path w="120650" h="135889">
                  <a:moveTo>
                    <a:pt x="56070" y="64769"/>
                  </a:moveTo>
                  <a:lnTo>
                    <a:pt x="55676" y="64769"/>
                  </a:lnTo>
                  <a:lnTo>
                    <a:pt x="55676" y="66039"/>
                  </a:lnTo>
                  <a:lnTo>
                    <a:pt x="56070" y="66039"/>
                  </a:lnTo>
                  <a:lnTo>
                    <a:pt x="56070" y="64769"/>
                  </a:lnTo>
                  <a:close/>
                </a:path>
                <a:path w="120650" h="135889">
                  <a:moveTo>
                    <a:pt x="82346" y="64769"/>
                  </a:moveTo>
                  <a:lnTo>
                    <a:pt x="65417" y="64769"/>
                  </a:lnTo>
                  <a:lnTo>
                    <a:pt x="65417" y="66039"/>
                  </a:lnTo>
                  <a:lnTo>
                    <a:pt x="82740" y="66039"/>
                  </a:lnTo>
                  <a:lnTo>
                    <a:pt x="82346" y="64769"/>
                  </a:lnTo>
                  <a:close/>
                </a:path>
                <a:path w="120650" h="135889">
                  <a:moveTo>
                    <a:pt x="84874" y="64769"/>
                  </a:moveTo>
                  <a:lnTo>
                    <a:pt x="84493" y="66039"/>
                  </a:lnTo>
                  <a:lnTo>
                    <a:pt x="84874" y="66039"/>
                  </a:lnTo>
                  <a:lnTo>
                    <a:pt x="84874" y="64769"/>
                  </a:lnTo>
                  <a:close/>
                </a:path>
                <a:path w="120650" h="135889">
                  <a:moveTo>
                    <a:pt x="86042" y="64769"/>
                  </a:moveTo>
                  <a:lnTo>
                    <a:pt x="84874" y="64769"/>
                  </a:lnTo>
                  <a:lnTo>
                    <a:pt x="84874" y="66039"/>
                  </a:lnTo>
                  <a:lnTo>
                    <a:pt x="86042" y="66039"/>
                  </a:lnTo>
                  <a:lnTo>
                    <a:pt x="86042" y="64769"/>
                  </a:lnTo>
                  <a:close/>
                </a:path>
                <a:path w="120650" h="135889">
                  <a:moveTo>
                    <a:pt x="86829" y="64769"/>
                  </a:moveTo>
                  <a:lnTo>
                    <a:pt x="86042" y="64769"/>
                  </a:lnTo>
                  <a:lnTo>
                    <a:pt x="86042" y="66039"/>
                  </a:lnTo>
                  <a:lnTo>
                    <a:pt x="87210" y="66039"/>
                  </a:lnTo>
                  <a:lnTo>
                    <a:pt x="86829" y="64769"/>
                  </a:lnTo>
                  <a:close/>
                </a:path>
                <a:path w="120650" h="135889">
                  <a:moveTo>
                    <a:pt x="104736" y="64769"/>
                  </a:moveTo>
                  <a:lnTo>
                    <a:pt x="103568" y="64769"/>
                  </a:lnTo>
                  <a:lnTo>
                    <a:pt x="103568" y="66039"/>
                  </a:lnTo>
                  <a:lnTo>
                    <a:pt x="104343" y="66039"/>
                  </a:lnTo>
                  <a:lnTo>
                    <a:pt x="104736" y="64769"/>
                  </a:lnTo>
                  <a:close/>
                </a:path>
                <a:path w="120650" h="135889">
                  <a:moveTo>
                    <a:pt x="107657" y="62229"/>
                  </a:moveTo>
                  <a:lnTo>
                    <a:pt x="82930" y="62229"/>
                  </a:lnTo>
                  <a:lnTo>
                    <a:pt x="82930" y="64769"/>
                  </a:lnTo>
                  <a:lnTo>
                    <a:pt x="104736" y="64769"/>
                  </a:lnTo>
                  <a:lnTo>
                    <a:pt x="105130" y="66039"/>
                  </a:lnTo>
                  <a:lnTo>
                    <a:pt x="106679" y="66039"/>
                  </a:lnTo>
                  <a:lnTo>
                    <a:pt x="106679" y="63499"/>
                  </a:lnTo>
                  <a:lnTo>
                    <a:pt x="107657" y="63499"/>
                  </a:lnTo>
                  <a:lnTo>
                    <a:pt x="107657" y="62229"/>
                  </a:lnTo>
                  <a:close/>
                </a:path>
                <a:path w="120650" h="135889">
                  <a:moveTo>
                    <a:pt x="32511" y="63499"/>
                  </a:moveTo>
                  <a:lnTo>
                    <a:pt x="10121" y="63499"/>
                  </a:lnTo>
                  <a:lnTo>
                    <a:pt x="10121" y="64769"/>
                  </a:lnTo>
                  <a:lnTo>
                    <a:pt x="32511" y="64769"/>
                  </a:lnTo>
                  <a:lnTo>
                    <a:pt x="32511" y="63499"/>
                  </a:lnTo>
                  <a:close/>
                </a:path>
                <a:path w="120650" h="135889">
                  <a:moveTo>
                    <a:pt x="58013" y="62229"/>
                  </a:moveTo>
                  <a:lnTo>
                    <a:pt x="10896" y="62229"/>
                  </a:lnTo>
                  <a:lnTo>
                    <a:pt x="10896" y="63499"/>
                  </a:lnTo>
                  <a:lnTo>
                    <a:pt x="32511" y="63499"/>
                  </a:lnTo>
                  <a:lnTo>
                    <a:pt x="32511" y="64769"/>
                  </a:lnTo>
                  <a:lnTo>
                    <a:pt x="57619" y="64769"/>
                  </a:lnTo>
                  <a:lnTo>
                    <a:pt x="57619" y="63499"/>
                  </a:lnTo>
                  <a:lnTo>
                    <a:pt x="58013" y="62229"/>
                  </a:lnTo>
                  <a:close/>
                </a:path>
                <a:path w="120650" h="135889">
                  <a:moveTo>
                    <a:pt x="80797" y="63499"/>
                  </a:moveTo>
                  <a:lnTo>
                    <a:pt x="67754" y="63499"/>
                  </a:lnTo>
                  <a:lnTo>
                    <a:pt x="67360" y="64769"/>
                  </a:lnTo>
                  <a:lnTo>
                    <a:pt x="81178" y="64769"/>
                  </a:lnTo>
                  <a:lnTo>
                    <a:pt x="80797" y="63499"/>
                  </a:lnTo>
                  <a:close/>
                </a:path>
                <a:path w="120650" h="135889">
                  <a:moveTo>
                    <a:pt x="82346" y="62229"/>
                  </a:moveTo>
                  <a:lnTo>
                    <a:pt x="69494" y="62229"/>
                  </a:lnTo>
                  <a:lnTo>
                    <a:pt x="68719" y="63499"/>
                  </a:lnTo>
                  <a:lnTo>
                    <a:pt x="81953" y="63499"/>
                  </a:lnTo>
                  <a:lnTo>
                    <a:pt x="82346" y="62229"/>
                  </a:lnTo>
                  <a:close/>
                </a:path>
                <a:path w="120650" h="135889">
                  <a:moveTo>
                    <a:pt x="58788" y="60959"/>
                  </a:moveTo>
                  <a:lnTo>
                    <a:pt x="13817" y="60959"/>
                  </a:lnTo>
                  <a:lnTo>
                    <a:pt x="13817" y="62229"/>
                  </a:lnTo>
                  <a:lnTo>
                    <a:pt x="58788" y="62229"/>
                  </a:lnTo>
                  <a:lnTo>
                    <a:pt x="58788" y="60959"/>
                  </a:lnTo>
                  <a:close/>
                </a:path>
                <a:path w="120650" h="135889">
                  <a:moveTo>
                    <a:pt x="81953" y="60959"/>
                  </a:moveTo>
                  <a:lnTo>
                    <a:pt x="69888" y="60959"/>
                  </a:lnTo>
                  <a:lnTo>
                    <a:pt x="69888" y="62229"/>
                  </a:lnTo>
                  <a:lnTo>
                    <a:pt x="81953" y="62229"/>
                  </a:lnTo>
                  <a:lnTo>
                    <a:pt x="81953" y="60959"/>
                  </a:lnTo>
                  <a:close/>
                </a:path>
                <a:path w="120650" h="135889">
                  <a:moveTo>
                    <a:pt x="108826" y="58419"/>
                  </a:moveTo>
                  <a:lnTo>
                    <a:pt x="87210" y="58419"/>
                  </a:lnTo>
                  <a:lnTo>
                    <a:pt x="87210" y="59689"/>
                  </a:lnTo>
                  <a:lnTo>
                    <a:pt x="83705" y="59689"/>
                  </a:lnTo>
                  <a:lnTo>
                    <a:pt x="83705" y="60959"/>
                  </a:lnTo>
                  <a:lnTo>
                    <a:pt x="83324" y="60959"/>
                  </a:lnTo>
                  <a:lnTo>
                    <a:pt x="83324" y="62229"/>
                  </a:lnTo>
                  <a:lnTo>
                    <a:pt x="108826" y="62229"/>
                  </a:lnTo>
                  <a:lnTo>
                    <a:pt x="108826" y="58419"/>
                  </a:lnTo>
                  <a:close/>
                </a:path>
                <a:path w="120650" h="135889">
                  <a:moveTo>
                    <a:pt x="18694" y="59689"/>
                  </a:moveTo>
                  <a:lnTo>
                    <a:pt x="18300" y="59689"/>
                  </a:lnTo>
                  <a:lnTo>
                    <a:pt x="17906" y="60959"/>
                  </a:lnTo>
                  <a:lnTo>
                    <a:pt x="18694" y="60959"/>
                  </a:lnTo>
                  <a:lnTo>
                    <a:pt x="18694" y="59689"/>
                  </a:lnTo>
                  <a:close/>
                </a:path>
                <a:path w="120650" h="135889">
                  <a:moveTo>
                    <a:pt x="61709" y="59689"/>
                  </a:moveTo>
                  <a:lnTo>
                    <a:pt x="19075" y="59689"/>
                  </a:lnTo>
                  <a:lnTo>
                    <a:pt x="18694" y="60959"/>
                  </a:lnTo>
                  <a:lnTo>
                    <a:pt x="61709" y="60959"/>
                  </a:lnTo>
                  <a:lnTo>
                    <a:pt x="61709" y="59689"/>
                  </a:lnTo>
                  <a:close/>
                </a:path>
                <a:path w="120650" h="135889">
                  <a:moveTo>
                    <a:pt x="82346" y="59689"/>
                  </a:moveTo>
                  <a:lnTo>
                    <a:pt x="70281" y="59689"/>
                  </a:lnTo>
                  <a:lnTo>
                    <a:pt x="70281" y="60959"/>
                  </a:lnTo>
                  <a:lnTo>
                    <a:pt x="82346" y="60959"/>
                  </a:lnTo>
                  <a:lnTo>
                    <a:pt x="82346" y="59689"/>
                  </a:lnTo>
                  <a:close/>
                </a:path>
                <a:path w="120650" h="135889">
                  <a:moveTo>
                    <a:pt x="62483" y="58419"/>
                  </a:moveTo>
                  <a:lnTo>
                    <a:pt x="21602" y="58419"/>
                  </a:lnTo>
                  <a:lnTo>
                    <a:pt x="21602" y="59689"/>
                  </a:lnTo>
                  <a:lnTo>
                    <a:pt x="62483" y="59689"/>
                  </a:lnTo>
                  <a:lnTo>
                    <a:pt x="62483" y="58419"/>
                  </a:lnTo>
                  <a:close/>
                </a:path>
                <a:path w="120650" h="135889">
                  <a:moveTo>
                    <a:pt x="82930" y="58419"/>
                  </a:moveTo>
                  <a:lnTo>
                    <a:pt x="70662" y="58419"/>
                  </a:lnTo>
                  <a:lnTo>
                    <a:pt x="70662" y="59689"/>
                  </a:lnTo>
                  <a:lnTo>
                    <a:pt x="82930" y="59689"/>
                  </a:lnTo>
                  <a:lnTo>
                    <a:pt x="82930" y="58419"/>
                  </a:lnTo>
                  <a:close/>
                </a:path>
                <a:path w="120650" h="135889">
                  <a:moveTo>
                    <a:pt x="62483" y="55879"/>
                  </a:moveTo>
                  <a:lnTo>
                    <a:pt x="24333" y="55879"/>
                  </a:lnTo>
                  <a:lnTo>
                    <a:pt x="23939" y="57149"/>
                  </a:lnTo>
                  <a:lnTo>
                    <a:pt x="22390" y="57149"/>
                  </a:lnTo>
                  <a:lnTo>
                    <a:pt x="22390" y="58419"/>
                  </a:lnTo>
                  <a:lnTo>
                    <a:pt x="62877" y="58419"/>
                  </a:lnTo>
                  <a:lnTo>
                    <a:pt x="62483" y="57149"/>
                  </a:lnTo>
                  <a:lnTo>
                    <a:pt x="62483" y="55879"/>
                  </a:lnTo>
                  <a:close/>
                </a:path>
                <a:path w="120650" h="135889">
                  <a:moveTo>
                    <a:pt x="81953" y="53339"/>
                  </a:moveTo>
                  <a:lnTo>
                    <a:pt x="69888" y="53339"/>
                  </a:lnTo>
                  <a:lnTo>
                    <a:pt x="69113" y="54609"/>
                  </a:lnTo>
                  <a:lnTo>
                    <a:pt x="69494" y="55879"/>
                  </a:lnTo>
                  <a:lnTo>
                    <a:pt x="70281" y="55879"/>
                  </a:lnTo>
                  <a:lnTo>
                    <a:pt x="70281" y="58419"/>
                  </a:lnTo>
                  <a:lnTo>
                    <a:pt x="82740" y="58419"/>
                  </a:lnTo>
                  <a:lnTo>
                    <a:pt x="82740" y="57149"/>
                  </a:lnTo>
                  <a:lnTo>
                    <a:pt x="82930" y="57149"/>
                  </a:lnTo>
                  <a:lnTo>
                    <a:pt x="82930" y="54609"/>
                  </a:lnTo>
                  <a:lnTo>
                    <a:pt x="81953" y="54609"/>
                  </a:lnTo>
                  <a:lnTo>
                    <a:pt x="81953" y="53339"/>
                  </a:lnTo>
                  <a:close/>
                </a:path>
                <a:path w="120650" h="135889">
                  <a:moveTo>
                    <a:pt x="109600" y="55879"/>
                  </a:moveTo>
                  <a:lnTo>
                    <a:pt x="86436" y="55879"/>
                  </a:lnTo>
                  <a:lnTo>
                    <a:pt x="86436" y="58419"/>
                  </a:lnTo>
                  <a:lnTo>
                    <a:pt x="109994" y="58419"/>
                  </a:lnTo>
                  <a:lnTo>
                    <a:pt x="109994" y="57149"/>
                  </a:lnTo>
                  <a:lnTo>
                    <a:pt x="109600" y="55879"/>
                  </a:lnTo>
                  <a:close/>
                </a:path>
                <a:path w="120650" h="135889">
                  <a:moveTo>
                    <a:pt x="62877" y="54609"/>
                  </a:moveTo>
                  <a:lnTo>
                    <a:pt x="27647" y="54609"/>
                  </a:lnTo>
                  <a:lnTo>
                    <a:pt x="27254" y="55879"/>
                  </a:lnTo>
                  <a:lnTo>
                    <a:pt x="62877" y="55879"/>
                  </a:lnTo>
                  <a:lnTo>
                    <a:pt x="62877" y="54609"/>
                  </a:lnTo>
                  <a:close/>
                </a:path>
                <a:path w="120650" h="135889">
                  <a:moveTo>
                    <a:pt x="108826" y="54609"/>
                  </a:moveTo>
                  <a:lnTo>
                    <a:pt x="85661" y="54609"/>
                  </a:lnTo>
                  <a:lnTo>
                    <a:pt x="85661" y="55879"/>
                  </a:lnTo>
                  <a:lnTo>
                    <a:pt x="108826" y="55879"/>
                  </a:lnTo>
                  <a:lnTo>
                    <a:pt x="108826" y="54609"/>
                  </a:lnTo>
                  <a:close/>
                </a:path>
                <a:path w="120650" h="135889">
                  <a:moveTo>
                    <a:pt x="64249" y="53339"/>
                  </a:moveTo>
                  <a:lnTo>
                    <a:pt x="28028" y="53339"/>
                  </a:lnTo>
                  <a:lnTo>
                    <a:pt x="28028" y="54609"/>
                  </a:lnTo>
                  <a:lnTo>
                    <a:pt x="64249" y="54609"/>
                  </a:lnTo>
                  <a:lnTo>
                    <a:pt x="64249" y="53339"/>
                  </a:lnTo>
                  <a:close/>
                </a:path>
                <a:path w="120650" h="135889">
                  <a:moveTo>
                    <a:pt x="82346" y="53339"/>
                  </a:moveTo>
                  <a:lnTo>
                    <a:pt x="81953" y="53339"/>
                  </a:lnTo>
                  <a:lnTo>
                    <a:pt x="81953" y="54609"/>
                  </a:lnTo>
                  <a:lnTo>
                    <a:pt x="82346" y="54609"/>
                  </a:lnTo>
                  <a:lnTo>
                    <a:pt x="82346" y="53339"/>
                  </a:lnTo>
                  <a:close/>
                </a:path>
                <a:path w="120650" h="135889">
                  <a:moveTo>
                    <a:pt x="106679" y="50799"/>
                  </a:moveTo>
                  <a:lnTo>
                    <a:pt x="85267" y="50799"/>
                  </a:lnTo>
                  <a:lnTo>
                    <a:pt x="86042" y="53339"/>
                  </a:lnTo>
                  <a:lnTo>
                    <a:pt x="86042" y="54609"/>
                  </a:lnTo>
                  <a:lnTo>
                    <a:pt x="108432" y="54609"/>
                  </a:lnTo>
                  <a:lnTo>
                    <a:pt x="108432" y="53339"/>
                  </a:lnTo>
                  <a:lnTo>
                    <a:pt x="108826" y="53339"/>
                  </a:lnTo>
                  <a:lnTo>
                    <a:pt x="108826" y="52069"/>
                  </a:lnTo>
                  <a:lnTo>
                    <a:pt x="106870" y="52069"/>
                  </a:lnTo>
                  <a:lnTo>
                    <a:pt x="106679" y="50799"/>
                  </a:lnTo>
                  <a:close/>
                </a:path>
                <a:path w="120650" h="135889">
                  <a:moveTo>
                    <a:pt x="65417" y="52069"/>
                  </a:moveTo>
                  <a:lnTo>
                    <a:pt x="27254" y="52069"/>
                  </a:lnTo>
                  <a:lnTo>
                    <a:pt x="26860" y="53339"/>
                  </a:lnTo>
                  <a:lnTo>
                    <a:pt x="65417" y="53339"/>
                  </a:lnTo>
                  <a:lnTo>
                    <a:pt x="65417" y="52069"/>
                  </a:lnTo>
                  <a:close/>
                </a:path>
                <a:path w="120650" h="135889">
                  <a:moveTo>
                    <a:pt x="66192" y="52069"/>
                  </a:moveTo>
                  <a:lnTo>
                    <a:pt x="65798" y="52069"/>
                  </a:lnTo>
                  <a:lnTo>
                    <a:pt x="65798" y="53339"/>
                  </a:lnTo>
                  <a:lnTo>
                    <a:pt x="66192" y="52069"/>
                  </a:lnTo>
                  <a:close/>
                </a:path>
                <a:path w="120650" h="135889">
                  <a:moveTo>
                    <a:pt x="81572" y="50799"/>
                  </a:moveTo>
                  <a:lnTo>
                    <a:pt x="70281" y="50799"/>
                  </a:lnTo>
                  <a:lnTo>
                    <a:pt x="70281" y="53339"/>
                  </a:lnTo>
                  <a:lnTo>
                    <a:pt x="81178" y="53339"/>
                  </a:lnTo>
                  <a:lnTo>
                    <a:pt x="81178" y="52069"/>
                  </a:lnTo>
                  <a:lnTo>
                    <a:pt x="81572" y="50799"/>
                  </a:lnTo>
                  <a:close/>
                </a:path>
                <a:path w="120650" h="135889">
                  <a:moveTo>
                    <a:pt x="85661" y="52069"/>
                  </a:moveTo>
                  <a:lnTo>
                    <a:pt x="85661" y="53339"/>
                  </a:lnTo>
                  <a:lnTo>
                    <a:pt x="86042" y="53339"/>
                  </a:lnTo>
                  <a:lnTo>
                    <a:pt x="85661" y="52069"/>
                  </a:lnTo>
                  <a:close/>
                </a:path>
                <a:path w="120650" h="135889">
                  <a:moveTo>
                    <a:pt x="40690" y="46989"/>
                  </a:moveTo>
                  <a:lnTo>
                    <a:pt x="26085" y="46989"/>
                  </a:lnTo>
                  <a:lnTo>
                    <a:pt x="26085" y="49529"/>
                  </a:lnTo>
                  <a:lnTo>
                    <a:pt x="29197" y="49529"/>
                  </a:lnTo>
                  <a:lnTo>
                    <a:pt x="29197" y="52069"/>
                  </a:lnTo>
                  <a:lnTo>
                    <a:pt x="38544" y="52069"/>
                  </a:lnTo>
                  <a:lnTo>
                    <a:pt x="38544" y="50799"/>
                  </a:lnTo>
                  <a:lnTo>
                    <a:pt x="40297" y="50799"/>
                  </a:lnTo>
                  <a:lnTo>
                    <a:pt x="40297" y="48259"/>
                  </a:lnTo>
                  <a:lnTo>
                    <a:pt x="40690" y="48259"/>
                  </a:lnTo>
                  <a:lnTo>
                    <a:pt x="40690" y="46989"/>
                  </a:lnTo>
                  <a:close/>
                </a:path>
                <a:path w="120650" h="135889">
                  <a:moveTo>
                    <a:pt x="38938" y="50799"/>
                  </a:moveTo>
                  <a:lnTo>
                    <a:pt x="38544" y="52069"/>
                  </a:lnTo>
                  <a:lnTo>
                    <a:pt x="38938" y="52069"/>
                  </a:lnTo>
                  <a:lnTo>
                    <a:pt x="38938" y="50799"/>
                  </a:lnTo>
                  <a:close/>
                </a:path>
                <a:path w="120650" h="135889">
                  <a:moveTo>
                    <a:pt x="65417" y="50799"/>
                  </a:moveTo>
                  <a:lnTo>
                    <a:pt x="38938" y="50799"/>
                  </a:lnTo>
                  <a:lnTo>
                    <a:pt x="38938" y="52069"/>
                  </a:lnTo>
                  <a:lnTo>
                    <a:pt x="65798" y="52069"/>
                  </a:lnTo>
                  <a:lnTo>
                    <a:pt x="65417" y="50799"/>
                  </a:lnTo>
                  <a:close/>
                </a:path>
                <a:path w="120650" h="135889">
                  <a:moveTo>
                    <a:pt x="42240" y="49529"/>
                  </a:moveTo>
                  <a:lnTo>
                    <a:pt x="40297" y="49529"/>
                  </a:lnTo>
                  <a:lnTo>
                    <a:pt x="40297" y="50799"/>
                  </a:lnTo>
                  <a:lnTo>
                    <a:pt x="42240" y="50799"/>
                  </a:lnTo>
                  <a:lnTo>
                    <a:pt x="42240" y="49529"/>
                  </a:lnTo>
                  <a:close/>
                </a:path>
                <a:path w="120650" h="135889">
                  <a:moveTo>
                    <a:pt x="42240" y="49529"/>
                  </a:moveTo>
                  <a:lnTo>
                    <a:pt x="42240" y="50799"/>
                  </a:lnTo>
                  <a:lnTo>
                    <a:pt x="42633" y="50799"/>
                  </a:lnTo>
                  <a:lnTo>
                    <a:pt x="42240" y="49529"/>
                  </a:lnTo>
                  <a:close/>
                </a:path>
                <a:path w="120650" h="135889">
                  <a:moveTo>
                    <a:pt x="42633" y="48259"/>
                  </a:moveTo>
                  <a:lnTo>
                    <a:pt x="42240" y="48259"/>
                  </a:lnTo>
                  <a:lnTo>
                    <a:pt x="42240" y="49529"/>
                  </a:lnTo>
                  <a:lnTo>
                    <a:pt x="42633" y="50799"/>
                  </a:lnTo>
                  <a:lnTo>
                    <a:pt x="64630" y="50799"/>
                  </a:lnTo>
                  <a:lnTo>
                    <a:pt x="64630" y="49529"/>
                  </a:lnTo>
                  <a:lnTo>
                    <a:pt x="42633" y="49529"/>
                  </a:lnTo>
                  <a:lnTo>
                    <a:pt x="42633" y="48259"/>
                  </a:lnTo>
                  <a:close/>
                </a:path>
                <a:path w="120650" h="135889">
                  <a:moveTo>
                    <a:pt x="77088" y="49529"/>
                  </a:moveTo>
                  <a:lnTo>
                    <a:pt x="74752" y="49529"/>
                  </a:lnTo>
                  <a:lnTo>
                    <a:pt x="73977" y="50799"/>
                  </a:lnTo>
                  <a:lnTo>
                    <a:pt x="77088" y="50799"/>
                  </a:lnTo>
                  <a:lnTo>
                    <a:pt x="77088" y="49529"/>
                  </a:lnTo>
                  <a:close/>
                </a:path>
                <a:path w="120650" h="135889">
                  <a:moveTo>
                    <a:pt x="77482" y="49529"/>
                  </a:moveTo>
                  <a:lnTo>
                    <a:pt x="77088" y="49529"/>
                  </a:lnTo>
                  <a:lnTo>
                    <a:pt x="77088" y="50799"/>
                  </a:lnTo>
                  <a:lnTo>
                    <a:pt x="77482" y="50799"/>
                  </a:lnTo>
                  <a:lnTo>
                    <a:pt x="77482" y="49529"/>
                  </a:lnTo>
                  <a:close/>
                </a:path>
                <a:path w="120650" h="135889">
                  <a:moveTo>
                    <a:pt x="81178" y="49529"/>
                  </a:moveTo>
                  <a:lnTo>
                    <a:pt x="77482" y="49529"/>
                  </a:lnTo>
                  <a:lnTo>
                    <a:pt x="77482" y="50799"/>
                  </a:lnTo>
                  <a:lnTo>
                    <a:pt x="81178" y="50799"/>
                  </a:lnTo>
                  <a:lnTo>
                    <a:pt x="81178" y="49529"/>
                  </a:lnTo>
                  <a:close/>
                </a:path>
                <a:path w="120650" h="135889">
                  <a:moveTo>
                    <a:pt x="99085" y="48259"/>
                  </a:moveTo>
                  <a:lnTo>
                    <a:pt x="82930" y="48259"/>
                  </a:lnTo>
                  <a:lnTo>
                    <a:pt x="82930" y="50799"/>
                  </a:lnTo>
                  <a:lnTo>
                    <a:pt x="101422" y="50799"/>
                  </a:lnTo>
                  <a:lnTo>
                    <a:pt x="101422" y="49529"/>
                  </a:lnTo>
                  <a:lnTo>
                    <a:pt x="99085" y="49529"/>
                  </a:lnTo>
                  <a:lnTo>
                    <a:pt x="99085" y="48259"/>
                  </a:lnTo>
                  <a:close/>
                </a:path>
                <a:path w="120650" h="135889">
                  <a:moveTo>
                    <a:pt x="106298" y="48259"/>
                  </a:moveTo>
                  <a:lnTo>
                    <a:pt x="105511" y="48259"/>
                  </a:lnTo>
                  <a:lnTo>
                    <a:pt x="105130" y="49529"/>
                  </a:lnTo>
                  <a:lnTo>
                    <a:pt x="105511" y="49529"/>
                  </a:lnTo>
                  <a:lnTo>
                    <a:pt x="105130" y="50799"/>
                  </a:lnTo>
                  <a:lnTo>
                    <a:pt x="106298" y="50799"/>
                  </a:lnTo>
                  <a:lnTo>
                    <a:pt x="106679" y="49529"/>
                  </a:lnTo>
                  <a:lnTo>
                    <a:pt x="106298" y="48259"/>
                  </a:lnTo>
                  <a:close/>
                </a:path>
                <a:path w="120650" h="135889">
                  <a:moveTo>
                    <a:pt x="62877" y="46989"/>
                  </a:moveTo>
                  <a:lnTo>
                    <a:pt x="43027" y="46989"/>
                  </a:lnTo>
                  <a:lnTo>
                    <a:pt x="42633" y="48259"/>
                  </a:lnTo>
                  <a:lnTo>
                    <a:pt x="42633" y="49529"/>
                  </a:lnTo>
                  <a:lnTo>
                    <a:pt x="63855" y="49529"/>
                  </a:lnTo>
                  <a:lnTo>
                    <a:pt x="63652" y="48259"/>
                  </a:lnTo>
                  <a:lnTo>
                    <a:pt x="62877" y="48259"/>
                  </a:lnTo>
                  <a:lnTo>
                    <a:pt x="62877" y="46989"/>
                  </a:lnTo>
                  <a:close/>
                </a:path>
                <a:path w="120650" h="135889">
                  <a:moveTo>
                    <a:pt x="82930" y="48259"/>
                  </a:moveTo>
                  <a:lnTo>
                    <a:pt x="82346" y="48259"/>
                  </a:lnTo>
                  <a:lnTo>
                    <a:pt x="82346" y="49529"/>
                  </a:lnTo>
                  <a:lnTo>
                    <a:pt x="82930" y="49529"/>
                  </a:lnTo>
                  <a:lnTo>
                    <a:pt x="82930" y="48259"/>
                  </a:lnTo>
                  <a:close/>
                </a:path>
                <a:path w="120650" h="135889">
                  <a:moveTo>
                    <a:pt x="80797" y="46989"/>
                  </a:moveTo>
                  <a:lnTo>
                    <a:pt x="80403" y="48259"/>
                  </a:lnTo>
                  <a:lnTo>
                    <a:pt x="80797" y="48259"/>
                  </a:lnTo>
                  <a:lnTo>
                    <a:pt x="80797" y="46989"/>
                  </a:lnTo>
                  <a:close/>
                </a:path>
                <a:path w="120650" h="135889">
                  <a:moveTo>
                    <a:pt x="83324" y="46989"/>
                  </a:moveTo>
                  <a:lnTo>
                    <a:pt x="80797" y="46989"/>
                  </a:lnTo>
                  <a:lnTo>
                    <a:pt x="80797" y="48259"/>
                  </a:lnTo>
                  <a:lnTo>
                    <a:pt x="83324" y="48259"/>
                  </a:lnTo>
                  <a:lnTo>
                    <a:pt x="83324" y="46989"/>
                  </a:lnTo>
                  <a:close/>
                </a:path>
                <a:path w="120650" h="135889">
                  <a:moveTo>
                    <a:pt x="96951" y="46989"/>
                  </a:moveTo>
                  <a:lnTo>
                    <a:pt x="83324" y="46989"/>
                  </a:lnTo>
                  <a:lnTo>
                    <a:pt x="83324" y="48259"/>
                  </a:lnTo>
                  <a:lnTo>
                    <a:pt x="96951" y="48259"/>
                  </a:lnTo>
                  <a:lnTo>
                    <a:pt x="96951" y="46989"/>
                  </a:lnTo>
                  <a:close/>
                </a:path>
                <a:path w="120650" h="135889">
                  <a:moveTo>
                    <a:pt x="38938" y="44449"/>
                  </a:moveTo>
                  <a:lnTo>
                    <a:pt x="26860" y="44449"/>
                  </a:lnTo>
                  <a:lnTo>
                    <a:pt x="26479" y="45719"/>
                  </a:lnTo>
                  <a:lnTo>
                    <a:pt x="26479" y="46989"/>
                  </a:lnTo>
                  <a:lnTo>
                    <a:pt x="39319" y="46989"/>
                  </a:lnTo>
                  <a:lnTo>
                    <a:pt x="39319" y="45719"/>
                  </a:lnTo>
                  <a:lnTo>
                    <a:pt x="38938" y="45719"/>
                  </a:lnTo>
                  <a:lnTo>
                    <a:pt x="38938" y="44449"/>
                  </a:lnTo>
                  <a:close/>
                </a:path>
                <a:path w="120650" h="135889">
                  <a:moveTo>
                    <a:pt x="53530" y="44449"/>
                  </a:moveTo>
                  <a:lnTo>
                    <a:pt x="45161" y="44449"/>
                  </a:lnTo>
                  <a:lnTo>
                    <a:pt x="44970" y="45719"/>
                  </a:lnTo>
                  <a:lnTo>
                    <a:pt x="44195" y="46989"/>
                  </a:lnTo>
                  <a:lnTo>
                    <a:pt x="62483" y="46989"/>
                  </a:lnTo>
                  <a:lnTo>
                    <a:pt x="62483" y="45719"/>
                  </a:lnTo>
                  <a:lnTo>
                    <a:pt x="53530" y="45719"/>
                  </a:lnTo>
                  <a:lnTo>
                    <a:pt x="53530" y="44449"/>
                  </a:lnTo>
                  <a:close/>
                </a:path>
                <a:path w="120650" h="135889">
                  <a:moveTo>
                    <a:pt x="69888" y="45719"/>
                  </a:moveTo>
                  <a:lnTo>
                    <a:pt x="68719" y="45719"/>
                  </a:lnTo>
                  <a:lnTo>
                    <a:pt x="68719" y="46989"/>
                  </a:lnTo>
                  <a:lnTo>
                    <a:pt x="69888" y="46989"/>
                  </a:lnTo>
                  <a:lnTo>
                    <a:pt x="69888" y="45719"/>
                  </a:lnTo>
                  <a:close/>
                </a:path>
                <a:path w="120650" h="135889">
                  <a:moveTo>
                    <a:pt x="75920" y="45719"/>
                  </a:moveTo>
                  <a:lnTo>
                    <a:pt x="71831" y="45719"/>
                  </a:lnTo>
                  <a:lnTo>
                    <a:pt x="72224" y="46989"/>
                  </a:lnTo>
                  <a:lnTo>
                    <a:pt x="75526" y="46989"/>
                  </a:lnTo>
                  <a:lnTo>
                    <a:pt x="75920" y="45719"/>
                  </a:lnTo>
                  <a:close/>
                </a:path>
                <a:path w="120650" h="135889">
                  <a:moveTo>
                    <a:pt x="78066" y="45719"/>
                  </a:moveTo>
                  <a:lnTo>
                    <a:pt x="77863" y="45719"/>
                  </a:lnTo>
                  <a:lnTo>
                    <a:pt x="77863" y="46989"/>
                  </a:lnTo>
                  <a:lnTo>
                    <a:pt x="78066" y="46989"/>
                  </a:lnTo>
                  <a:lnTo>
                    <a:pt x="78066" y="45719"/>
                  </a:lnTo>
                  <a:close/>
                </a:path>
                <a:path w="120650" h="135889">
                  <a:moveTo>
                    <a:pt x="78841" y="45719"/>
                  </a:moveTo>
                  <a:lnTo>
                    <a:pt x="78066" y="45719"/>
                  </a:lnTo>
                  <a:lnTo>
                    <a:pt x="78066" y="46989"/>
                  </a:lnTo>
                  <a:lnTo>
                    <a:pt x="78841" y="46989"/>
                  </a:lnTo>
                  <a:lnTo>
                    <a:pt x="78841" y="45719"/>
                  </a:lnTo>
                  <a:close/>
                </a:path>
                <a:path w="120650" h="135889">
                  <a:moveTo>
                    <a:pt x="96164" y="45719"/>
                  </a:moveTo>
                  <a:lnTo>
                    <a:pt x="78841" y="45719"/>
                  </a:lnTo>
                  <a:lnTo>
                    <a:pt x="78841" y="46989"/>
                  </a:lnTo>
                  <a:lnTo>
                    <a:pt x="96164" y="46989"/>
                  </a:lnTo>
                  <a:lnTo>
                    <a:pt x="96164" y="45719"/>
                  </a:lnTo>
                  <a:close/>
                </a:path>
                <a:path w="120650" h="135889">
                  <a:moveTo>
                    <a:pt x="62483" y="43179"/>
                  </a:moveTo>
                  <a:lnTo>
                    <a:pt x="52755" y="43179"/>
                  </a:lnTo>
                  <a:lnTo>
                    <a:pt x="52362" y="44449"/>
                  </a:lnTo>
                  <a:lnTo>
                    <a:pt x="53530" y="44449"/>
                  </a:lnTo>
                  <a:lnTo>
                    <a:pt x="53530" y="45719"/>
                  </a:lnTo>
                  <a:lnTo>
                    <a:pt x="62483" y="45719"/>
                  </a:lnTo>
                  <a:lnTo>
                    <a:pt x="62483" y="43179"/>
                  </a:lnTo>
                  <a:close/>
                </a:path>
                <a:path w="120650" h="135889">
                  <a:moveTo>
                    <a:pt x="95783" y="44449"/>
                  </a:moveTo>
                  <a:lnTo>
                    <a:pt x="68529" y="44449"/>
                  </a:lnTo>
                  <a:lnTo>
                    <a:pt x="68529" y="45719"/>
                  </a:lnTo>
                  <a:lnTo>
                    <a:pt x="95783" y="45719"/>
                  </a:lnTo>
                  <a:lnTo>
                    <a:pt x="95783" y="44449"/>
                  </a:lnTo>
                  <a:close/>
                </a:path>
                <a:path w="120650" h="135889">
                  <a:moveTo>
                    <a:pt x="38150" y="43179"/>
                  </a:moveTo>
                  <a:lnTo>
                    <a:pt x="27647" y="43179"/>
                  </a:lnTo>
                  <a:lnTo>
                    <a:pt x="27647" y="44449"/>
                  </a:lnTo>
                  <a:lnTo>
                    <a:pt x="38150" y="44449"/>
                  </a:lnTo>
                  <a:lnTo>
                    <a:pt x="38150" y="43179"/>
                  </a:lnTo>
                  <a:close/>
                </a:path>
                <a:path w="120650" h="135889">
                  <a:moveTo>
                    <a:pt x="47116" y="43179"/>
                  </a:moveTo>
                  <a:lnTo>
                    <a:pt x="45948" y="43179"/>
                  </a:lnTo>
                  <a:lnTo>
                    <a:pt x="45948" y="44449"/>
                  </a:lnTo>
                  <a:lnTo>
                    <a:pt x="47116" y="44449"/>
                  </a:lnTo>
                  <a:lnTo>
                    <a:pt x="47116" y="43179"/>
                  </a:lnTo>
                  <a:close/>
                </a:path>
                <a:path w="120650" h="135889">
                  <a:moveTo>
                    <a:pt x="51206" y="43179"/>
                  </a:moveTo>
                  <a:lnTo>
                    <a:pt x="47116" y="43179"/>
                  </a:lnTo>
                  <a:lnTo>
                    <a:pt x="47116" y="44449"/>
                  </a:lnTo>
                  <a:lnTo>
                    <a:pt x="51206" y="44449"/>
                  </a:lnTo>
                  <a:lnTo>
                    <a:pt x="51206" y="43179"/>
                  </a:lnTo>
                  <a:close/>
                </a:path>
                <a:path w="120650" h="135889">
                  <a:moveTo>
                    <a:pt x="51587" y="43179"/>
                  </a:moveTo>
                  <a:lnTo>
                    <a:pt x="51206" y="43179"/>
                  </a:lnTo>
                  <a:lnTo>
                    <a:pt x="51206" y="44449"/>
                  </a:lnTo>
                  <a:lnTo>
                    <a:pt x="51587" y="44449"/>
                  </a:lnTo>
                  <a:lnTo>
                    <a:pt x="51587" y="43179"/>
                  </a:lnTo>
                  <a:close/>
                </a:path>
                <a:path w="120650" h="135889">
                  <a:moveTo>
                    <a:pt x="52755" y="43179"/>
                  </a:moveTo>
                  <a:lnTo>
                    <a:pt x="51587" y="43179"/>
                  </a:lnTo>
                  <a:lnTo>
                    <a:pt x="51587" y="44449"/>
                  </a:lnTo>
                  <a:lnTo>
                    <a:pt x="52362" y="44449"/>
                  </a:lnTo>
                  <a:lnTo>
                    <a:pt x="52755" y="43179"/>
                  </a:lnTo>
                  <a:close/>
                </a:path>
                <a:path w="120650" h="135889">
                  <a:moveTo>
                    <a:pt x="93827" y="41909"/>
                  </a:moveTo>
                  <a:lnTo>
                    <a:pt x="69494" y="41909"/>
                  </a:lnTo>
                  <a:lnTo>
                    <a:pt x="69494" y="43179"/>
                  </a:lnTo>
                  <a:lnTo>
                    <a:pt x="68719" y="44449"/>
                  </a:lnTo>
                  <a:lnTo>
                    <a:pt x="94614" y="44449"/>
                  </a:lnTo>
                  <a:lnTo>
                    <a:pt x="94614" y="43179"/>
                  </a:lnTo>
                  <a:lnTo>
                    <a:pt x="93827" y="43179"/>
                  </a:lnTo>
                  <a:lnTo>
                    <a:pt x="93827" y="41909"/>
                  </a:lnTo>
                  <a:close/>
                </a:path>
                <a:path w="120650" h="135889">
                  <a:moveTo>
                    <a:pt x="35242" y="39369"/>
                  </a:moveTo>
                  <a:lnTo>
                    <a:pt x="29197" y="39369"/>
                  </a:lnTo>
                  <a:lnTo>
                    <a:pt x="29197" y="43179"/>
                  </a:lnTo>
                  <a:lnTo>
                    <a:pt x="36982" y="43179"/>
                  </a:lnTo>
                  <a:lnTo>
                    <a:pt x="36982" y="41909"/>
                  </a:lnTo>
                  <a:lnTo>
                    <a:pt x="36601" y="40639"/>
                  </a:lnTo>
                  <a:lnTo>
                    <a:pt x="35242" y="40639"/>
                  </a:lnTo>
                  <a:lnTo>
                    <a:pt x="35242" y="39369"/>
                  </a:lnTo>
                  <a:close/>
                </a:path>
                <a:path w="120650" h="135889">
                  <a:moveTo>
                    <a:pt x="47497" y="41909"/>
                  </a:moveTo>
                  <a:lnTo>
                    <a:pt x="47116" y="41909"/>
                  </a:lnTo>
                  <a:lnTo>
                    <a:pt x="47116" y="43179"/>
                  </a:lnTo>
                  <a:lnTo>
                    <a:pt x="47497" y="41909"/>
                  </a:lnTo>
                  <a:close/>
                </a:path>
                <a:path w="120650" h="135889">
                  <a:moveTo>
                    <a:pt x="47891" y="41909"/>
                  </a:moveTo>
                  <a:lnTo>
                    <a:pt x="47497" y="41909"/>
                  </a:lnTo>
                  <a:lnTo>
                    <a:pt x="47497" y="43179"/>
                  </a:lnTo>
                  <a:lnTo>
                    <a:pt x="47891" y="43179"/>
                  </a:lnTo>
                  <a:lnTo>
                    <a:pt x="47891" y="41909"/>
                  </a:lnTo>
                  <a:close/>
                </a:path>
                <a:path w="120650" h="135889">
                  <a:moveTo>
                    <a:pt x="63271" y="40639"/>
                  </a:moveTo>
                  <a:lnTo>
                    <a:pt x="63271" y="41909"/>
                  </a:lnTo>
                  <a:lnTo>
                    <a:pt x="47891" y="41909"/>
                  </a:lnTo>
                  <a:lnTo>
                    <a:pt x="47891" y="43179"/>
                  </a:lnTo>
                  <a:lnTo>
                    <a:pt x="63652" y="43179"/>
                  </a:lnTo>
                  <a:lnTo>
                    <a:pt x="63652" y="41909"/>
                  </a:lnTo>
                  <a:lnTo>
                    <a:pt x="63271" y="40639"/>
                  </a:lnTo>
                  <a:close/>
                </a:path>
                <a:path w="120650" h="135889">
                  <a:moveTo>
                    <a:pt x="64630" y="36829"/>
                  </a:moveTo>
                  <a:lnTo>
                    <a:pt x="43027" y="36829"/>
                  </a:lnTo>
                  <a:lnTo>
                    <a:pt x="43027" y="38099"/>
                  </a:lnTo>
                  <a:lnTo>
                    <a:pt x="43802" y="40639"/>
                  </a:lnTo>
                  <a:lnTo>
                    <a:pt x="43802" y="41909"/>
                  </a:lnTo>
                  <a:lnTo>
                    <a:pt x="48285" y="41909"/>
                  </a:lnTo>
                  <a:lnTo>
                    <a:pt x="48285" y="40639"/>
                  </a:lnTo>
                  <a:lnTo>
                    <a:pt x="64249" y="40639"/>
                  </a:lnTo>
                  <a:lnTo>
                    <a:pt x="63855" y="39369"/>
                  </a:lnTo>
                  <a:lnTo>
                    <a:pt x="63855" y="38099"/>
                  </a:lnTo>
                  <a:lnTo>
                    <a:pt x="64630" y="38099"/>
                  </a:lnTo>
                  <a:lnTo>
                    <a:pt x="64630" y="36829"/>
                  </a:lnTo>
                  <a:close/>
                </a:path>
                <a:path w="120650" h="135889">
                  <a:moveTo>
                    <a:pt x="61328" y="40639"/>
                  </a:moveTo>
                  <a:lnTo>
                    <a:pt x="60934" y="41909"/>
                  </a:lnTo>
                  <a:lnTo>
                    <a:pt x="61328" y="41909"/>
                  </a:lnTo>
                  <a:lnTo>
                    <a:pt x="61328" y="40639"/>
                  </a:lnTo>
                  <a:close/>
                </a:path>
                <a:path w="120650" h="135889">
                  <a:moveTo>
                    <a:pt x="69494" y="40639"/>
                  </a:moveTo>
                  <a:lnTo>
                    <a:pt x="63855" y="40639"/>
                  </a:lnTo>
                  <a:lnTo>
                    <a:pt x="63855" y="41909"/>
                  </a:lnTo>
                  <a:lnTo>
                    <a:pt x="69494" y="41909"/>
                  </a:lnTo>
                  <a:lnTo>
                    <a:pt x="69494" y="40639"/>
                  </a:lnTo>
                  <a:close/>
                </a:path>
                <a:path w="120650" h="135889">
                  <a:moveTo>
                    <a:pt x="34074" y="38099"/>
                  </a:moveTo>
                  <a:lnTo>
                    <a:pt x="28816" y="38099"/>
                  </a:lnTo>
                  <a:lnTo>
                    <a:pt x="28816" y="40639"/>
                  </a:lnTo>
                  <a:lnTo>
                    <a:pt x="29197" y="39369"/>
                  </a:lnTo>
                  <a:lnTo>
                    <a:pt x="34074" y="39369"/>
                  </a:lnTo>
                  <a:lnTo>
                    <a:pt x="34074" y="38099"/>
                  </a:lnTo>
                  <a:close/>
                </a:path>
                <a:path w="120650" h="135889">
                  <a:moveTo>
                    <a:pt x="97535" y="38099"/>
                  </a:moveTo>
                  <a:lnTo>
                    <a:pt x="68719" y="38099"/>
                  </a:lnTo>
                  <a:lnTo>
                    <a:pt x="68719" y="39369"/>
                  </a:lnTo>
                  <a:lnTo>
                    <a:pt x="69113" y="40639"/>
                  </a:lnTo>
                  <a:lnTo>
                    <a:pt x="95389" y="40639"/>
                  </a:lnTo>
                  <a:lnTo>
                    <a:pt x="95389" y="39369"/>
                  </a:lnTo>
                  <a:lnTo>
                    <a:pt x="97535" y="39369"/>
                  </a:lnTo>
                  <a:lnTo>
                    <a:pt x="97535" y="38099"/>
                  </a:lnTo>
                  <a:close/>
                </a:path>
                <a:path w="120650" h="135889">
                  <a:moveTo>
                    <a:pt x="95783" y="39369"/>
                  </a:moveTo>
                  <a:lnTo>
                    <a:pt x="95389" y="39369"/>
                  </a:lnTo>
                  <a:lnTo>
                    <a:pt x="95783" y="40639"/>
                  </a:lnTo>
                  <a:lnTo>
                    <a:pt x="95783" y="39369"/>
                  </a:lnTo>
                  <a:close/>
                </a:path>
                <a:path w="120650" h="135889">
                  <a:moveTo>
                    <a:pt x="96164" y="39369"/>
                  </a:moveTo>
                  <a:lnTo>
                    <a:pt x="95783" y="39369"/>
                  </a:lnTo>
                  <a:lnTo>
                    <a:pt x="95783" y="40639"/>
                  </a:lnTo>
                  <a:lnTo>
                    <a:pt x="96164" y="40639"/>
                  </a:lnTo>
                  <a:lnTo>
                    <a:pt x="96164" y="39369"/>
                  </a:lnTo>
                  <a:close/>
                </a:path>
                <a:path w="120650" h="135889">
                  <a:moveTo>
                    <a:pt x="33286" y="36829"/>
                  </a:moveTo>
                  <a:lnTo>
                    <a:pt x="27254" y="36829"/>
                  </a:lnTo>
                  <a:lnTo>
                    <a:pt x="27254" y="38099"/>
                  </a:lnTo>
                  <a:lnTo>
                    <a:pt x="33286" y="38099"/>
                  </a:lnTo>
                  <a:lnTo>
                    <a:pt x="33286" y="36829"/>
                  </a:lnTo>
                  <a:close/>
                </a:path>
                <a:path w="120650" h="135889">
                  <a:moveTo>
                    <a:pt x="99085" y="36829"/>
                  </a:moveTo>
                  <a:lnTo>
                    <a:pt x="69494" y="36829"/>
                  </a:lnTo>
                  <a:lnTo>
                    <a:pt x="69494" y="38099"/>
                  </a:lnTo>
                  <a:lnTo>
                    <a:pt x="99085" y="38099"/>
                  </a:lnTo>
                  <a:lnTo>
                    <a:pt x="99085" y="36829"/>
                  </a:lnTo>
                  <a:close/>
                </a:path>
                <a:path w="120650" h="135889">
                  <a:moveTo>
                    <a:pt x="31343" y="35559"/>
                  </a:moveTo>
                  <a:lnTo>
                    <a:pt x="26085" y="35559"/>
                  </a:lnTo>
                  <a:lnTo>
                    <a:pt x="26085" y="36829"/>
                  </a:lnTo>
                  <a:lnTo>
                    <a:pt x="31343" y="36829"/>
                  </a:lnTo>
                  <a:lnTo>
                    <a:pt x="31343" y="35559"/>
                  </a:lnTo>
                  <a:close/>
                </a:path>
                <a:path w="120650" h="135889">
                  <a:moveTo>
                    <a:pt x="31737" y="35559"/>
                  </a:moveTo>
                  <a:lnTo>
                    <a:pt x="31737" y="36829"/>
                  </a:lnTo>
                  <a:lnTo>
                    <a:pt x="32118" y="36829"/>
                  </a:lnTo>
                  <a:lnTo>
                    <a:pt x="31737" y="35559"/>
                  </a:lnTo>
                  <a:close/>
                </a:path>
                <a:path w="120650" h="135889">
                  <a:moveTo>
                    <a:pt x="65023" y="35559"/>
                  </a:moveTo>
                  <a:lnTo>
                    <a:pt x="43408" y="35559"/>
                  </a:lnTo>
                  <a:lnTo>
                    <a:pt x="43408" y="36829"/>
                  </a:lnTo>
                  <a:lnTo>
                    <a:pt x="65023" y="36829"/>
                  </a:lnTo>
                  <a:lnTo>
                    <a:pt x="65023" y="35559"/>
                  </a:lnTo>
                  <a:close/>
                </a:path>
                <a:path w="120650" h="135889">
                  <a:moveTo>
                    <a:pt x="102400" y="35559"/>
                  </a:moveTo>
                  <a:lnTo>
                    <a:pt x="70281" y="35559"/>
                  </a:lnTo>
                  <a:lnTo>
                    <a:pt x="70281" y="36829"/>
                  </a:lnTo>
                  <a:lnTo>
                    <a:pt x="102400" y="36829"/>
                  </a:lnTo>
                  <a:lnTo>
                    <a:pt x="102400" y="35559"/>
                  </a:lnTo>
                  <a:close/>
                </a:path>
                <a:path w="120650" h="135889">
                  <a:moveTo>
                    <a:pt x="27647" y="34289"/>
                  </a:moveTo>
                  <a:lnTo>
                    <a:pt x="27254" y="34289"/>
                  </a:lnTo>
                  <a:lnTo>
                    <a:pt x="27254" y="35559"/>
                  </a:lnTo>
                  <a:lnTo>
                    <a:pt x="27647" y="35559"/>
                  </a:lnTo>
                  <a:lnTo>
                    <a:pt x="27647" y="34289"/>
                  </a:lnTo>
                  <a:close/>
                </a:path>
                <a:path w="120650" h="135889">
                  <a:moveTo>
                    <a:pt x="29984" y="34289"/>
                  </a:moveTo>
                  <a:lnTo>
                    <a:pt x="27647" y="34289"/>
                  </a:lnTo>
                  <a:lnTo>
                    <a:pt x="27647" y="35559"/>
                  </a:lnTo>
                  <a:lnTo>
                    <a:pt x="30365" y="35559"/>
                  </a:lnTo>
                  <a:lnTo>
                    <a:pt x="29984" y="34289"/>
                  </a:lnTo>
                  <a:close/>
                </a:path>
                <a:path w="120650" h="135889">
                  <a:moveTo>
                    <a:pt x="43408" y="34289"/>
                  </a:moveTo>
                  <a:lnTo>
                    <a:pt x="42633" y="34289"/>
                  </a:lnTo>
                  <a:lnTo>
                    <a:pt x="42633" y="35559"/>
                  </a:lnTo>
                  <a:lnTo>
                    <a:pt x="43408" y="35559"/>
                  </a:lnTo>
                  <a:lnTo>
                    <a:pt x="43408" y="34289"/>
                  </a:lnTo>
                  <a:close/>
                </a:path>
                <a:path w="120650" h="135889">
                  <a:moveTo>
                    <a:pt x="64630" y="34289"/>
                  </a:moveTo>
                  <a:lnTo>
                    <a:pt x="43802" y="34289"/>
                  </a:lnTo>
                  <a:lnTo>
                    <a:pt x="43802" y="35559"/>
                  </a:lnTo>
                  <a:lnTo>
                    <a:pt x="64630" y="35559"/>
                  </a:lnTo>
                  <a:lnTo>
                    <a:pt x="64630" y="34289"/>
                  </a:lnTo>
                  <a:close/>
                </a:path>
                <a:path w="120650" h="135889">
                  <a:moveTo>
                    <a:pt x="103568" y="34289"/>
                  </a:moveTo>
                  <a:lnTo>
                    <a:pt x="70662" y="34289"/>
                  </a:lnTo>
                  <a:lnTo>
                    <a:pt x="70662" y="35559"/>
                  </a:lnTo>
                  <a:lnTo>
                    <a:pt x="103568" y="35559"/>
                  </a:lnTo>
                  <a:lnTo>
                    <a:pt x="103568" y="34289"/>
                  </a:lnTo>
                  <a:close/>
                </a:path>
                <a:path w="120650" h="135889">
                  <a:moveTo>
                    <a:pt x="29590" y="33019"/>
                  </a:moveTo>
                  <a:lnTo>
                    <a:pt x="28422" y="33019"/>
                  </a:lnTo>
                  <a:lnTo>
                    <a:pt x="28422" y="34289"/>
                  </a:lnTo>
                  <a:lnTo>
                    <a:pt x="29590" y="34289"/>
                  </a:lnTo>
                  <a:lnTo>
                    <a:pt x="29590" y="33019"/>
                  </a:lnTo>
                  <a:close/>
                </a:path>
                <a:path w="120650" h="135889">
                  <a:moveTo>
                    <a:pt x="38544" y="31749"/>
                  </a:moveTo>
                  <a:lnTo>
                    <a:pt x="38150" y="33019"/>
                  </a:lnTo>
                  <a:lnTo>
                    <a:pt x="38150" y="34289"/>
                  </a:lnTo>
                  <a:lnTo>
                    <a:pt x="38544" y="34289"/>
                  </a:lnTo>
                  <a:lnTo>
                    <a:pt x="38544" y="31749"/>
                  </a:lnTo>
                  <a:close/>
                </a:path>
                <a:path w="120650" h="135889">
                  <a:moveTo>
                    <a:pt x="65417" y="33019"/>
                  </a:moveTo>
                  <a:lnTo>
                    <a:pt x="41859" y="33019"/>
                  </a:lnTo>
                  <a:lnTo>
                    <a:pt x="41859" y="34289"/>
                  </a:lnTo>
                  <a:lnTo>
                    <a:pt x="65417" y="34289"/>
                  </a:lnTo>
                  <a:lnTo>
                    <a:pt x="65417" y="33019"/>
                  </a:lnTo>
                  <a:close/>
                </a:path>
                <a:path w="120650" h="135889">
                  <a:moveTo>
                    <a:pt x="102793" y="33019"/>
                  </a:moveTo>
                  <a:lnTo>
                    <a:pt x="71831" y="33019"/>
                  </a:lnTo>
                  <a:lnTo>
                    <a:pt x="71056" y="34289"/>
                  </a:lnTo>
                  <a:lnTo>
                    <a:pt x="102793" y="34289"/>
                  </a:lnTo>
                  <a:lnTo>
                    <a:pt x="102793" y="33019"/>
                  </a:lnTo>
                  <a:close/>
                </a:path>
                <a:path w="120650" h="135889">
                  <a:moveTo>
                    <a:pt x="39319" y="31749"/>
                  </a:moveTo>
                  <a:lnTo>
                    <a:pt x="38938" y="31749"/>
                  </a:lnTo>
                  <a:lnTo>
                    <a:pt x="38544" y="33019"/>
                  </a:lnTo>
                  <a:lnTo>
                    <a:pt x="39319" y="33019"/>
                  </a:lnTo>
                  <a:lnTo>
                    <a:pt x="39319" y="31749"/>
                  </a:lnTo>
                  <a:close/>
                </a:path>
                <a:path w="120650" h="135889">
                  <a:moveTo>
                    <a:pt x="65023" y="31749"/>
                  </a:moveTo>
                  <a:lnTo>
                    <a:pt x="40106" y="31749"/>
                  </a:lnTo>
                  <a:lnTo>
                    <a:pt x="40106" y="33019"/>
                  </a:lnTo>
                  <a:lnTo>
                    <a:pt x="65023" y="33019"/>
                  </a:lnTo>
                  <a:lnTo>
                    <a:pt x="65023" y="31749"/>
                  </a:lnTo>
                  <a:close/>
                </a:path>
                <a:path w="120650" h="135889">
                  <a:moveTo>
                    <a:pt x="73393" y="31749"/>
                  </a:moveTo>
                  <a:lnTo>
                    <a:pt x="72999" y="31749"/>
                  </a:lnTo>
                  <a:lnTo>
                    <a:pt x="72999" y="33019"/>
                  </a:lnTo>
                  <a:lnTo>
                    <a:pt x="73393" y="33019"/>
                  </a:lnTo>
                  <a:lnTo>
                    <a:pt x="73393" y="31749"/>
                  </a:lnTo>
                  <a:close/>
                </a:path>
                <a:path w="120650" h="135889">
                  <a:moveTo>
                    <a:pt x="103174" y="30479"/>
                  </a:moveTo>
                  <a:lnTo>
                    <a:pt x="86829" y="30479"/>
                  </a:lnTo>
                  <a:lnTo>
                    <a:pt x="86829" y="31749"/>
                  </a:lnTo>
                  <a:lnTo>
                    <a:pt x="73393" y="31749"/>
                  </a:lnTo>
                  <a:lnTo>
                    <a:pt x="73393" y="33019"/>
                  </a:lnTo>
                  <a:lnTo>
                    <a:pt x="103174" y="33019"/>
                  </a:lnTo>
                  <a:lnTo>
                    <a:pt x="103174" y="30479"/>
                  </a:lnTo>
                  <a:close/>
                </a:path>
                <a:path w="120650" h="135889">
                  <a:moveTo>
                    <a:pt x="64630" y="30479"/>
                  </a:moveTo>
                  <a:lnTo>
                    <a:pt x="38544" y="30479"/>
                  </a:lnTo>
                  <a:lnTo>
                    <a:pt x="38544" y="31749"/>
                  </a:lnTo>
                  <a:lnTo>
                    <a:pt x="64630" y="31749"/>
                  </a:lnTo>
                  <a:lnTo>
                    <a:pt x="64630" y="30479"/>
                  </a:lnTo>
                  <a:close/>
                </a:path>
                <a:path w="120650" h="135889">
                  <a:moveTo>
                    <a:pt x="65798" y="30479"/>
                  </a:moveTo>
                  <a:lnTo>
                    <a:pt x="65023" y="30479"/>
                  </a:lnTo>
                  <a:lnTo>
                    <a:pt x="65023" y="31749"/>
                  </a:lnTo>
                  <a:lnTo>
                    <a:pt x="65798" y="31749"/>
                  </a:lnTo>
                  <a:lnTo>
                    <a:pt x="65798" y="30479"/>
                  </a:lnTo>
                  <a:close/>
                </a:path>
                <a:path w="120650" h="135889">
                  <a:moveTo>
                    <a:pt x="87210" y="29209"/>
                  </a:moveTo>
                  <a:lnTo>
                    <a:pt x="86042" y="29209"/>
                  </a:lnTo>
                  <a:lnTo>
                    <a:pt x="86042" y="30479"/>
                  </a:lnTo>
                  <a:lnTo>
                    <a:pt x="73977" y="30479"/>
                  </a:lnTo>
                  <a:lnTo>
                    <a:pt x="73977" y="31749"/>
                  </a:lnTo>
                  <a:lnTo>
                    <a:pt x="86829" y="31749"/>
                  </a:lnTo>
                  <a:lnTo>
                    <a:pt x="86829" y="30479"/>
                  </a:lnTo>
                  <a:lnTo>
                    <a:pt x="87210" y="29209"/>
                  </a:lnTo>
                  <a:close/>
                </a:path>
                <a:path w="120650" h="135889">
                  <a:moveTo>
                    <a:pt x="67360" y="27939"/>
                  </a:moveTo>
                  <a:lnTo>
                    <a:pt x="47891" y="27939"/>
                  </a:lnTo>
                  <a:lnTo>
                    <a:pt x="47891" y="29209"/>
                  </a:lnTo>
                  <a:lnTo>
                    <a:pt x="39319" y="29209"/>
                  </a:lnTo>
                  <a:lnTo>
                    <a:pt x="38938" y="30479"/>
                  </a:lnTo>
                  <a:lnTo>
                    <a:pt x="66967" y="30479"/>
                  </a:lnTo>
                  <a:lnTo>
                    <a:pt x="67360" y="29209"/>
                  </a:lnTo>
                  <a:lnTo>
                    <a:pt x="40106" y="29209"/>
                  </a:lnTo>
                  <a:lnTo>
                    <a:pt x="40106" y="27939"/>
                  </a:lnTo>
                  <a:lnTo>
                    <a:pt x="67360" y="27939"/>
                  </a:lnTo>
                  <a:close/>
                </a:path>
                <a:path w="120650" h="135889">
                  <a:moveTo>
                    <a:pt x="85661" y="29209"/>
                  </a:moveTo>
                  <a:lnTo>
                    <a:pt x="74371" y="29209"/>
                  </a:lnTo>
                  <a:lnTo>
                    <a:pt x="74371" y="30479"/>
                  </a:lnTo>
                  <a:lnTo>
                    <a:pt x="85661" y="30479"/>
                  </a:lnTo>
                  <a:lnTo>
                    <a:pt x="85661" y="29209"/>
                  </a:lnTo>
                  <a:close/>
                </a:path>
                <a:path w="120650" h="135889">
                  <a:moveTo>
                    <a:pt x="86042" y="29209"/>
                  </a:moveTo>
                  <a:lnTo>
                    <a:pt x="85661" y="29209"/>
                  </a:lnTo>
                  <a:lnTo>
                    <a:pt x="85661" y="30479"/>
                  </a:lnTo>
                  <a:lnTo>
                    <a:pt x="86042" y="30479"/>
                  </a:lnTo>
                  <a:lnTo>
                    <a:pt x="86042" y="29209"/>
                  </a:lnTo>
                  <a:close/>
                </a:path>
                <a:path w="120650" h="135889">
                  <a:moveTo>
                    <a:pt x="91693" y="29209"/>
                  </a:moveTo>
                  <a:lnTo>
                    <a:pt x="87210" y="29209"/>
                  </a:lnTo>
                  <a:lnTo>
                    <a:pt x="87210" y="30479"/>
                  </a:lnTo>
                  <a:lnTo>
                    <a:pt x="91693" y="30479"/>
                  </a:lnTo>
                  <a:lnTo>
                    <a:pt x="91693" y="29209"/>
                  </a:lnTo>
                  <a:close/>
                </a:path>
                <a:path w="120650" h="135889">
                  <a:moveTo>
                    <a:pt x="98704" y="26669"/>
                  </a:moveTo>
                  <a:lnTo>
                    <a:pt x="93052" y="26669"/>
                  </a:lnTo>
                  <a:lnTo>
                    <a:pt x="93052" y="30479"/>
                  </a:lnTo>
                  <a:lnTo>
                    <a:pt x="93446" y="30479"/>
                  </a:lnTo>
                  <a:lnTo>
                    <a:pt x="93446" y="27939"/>
                  </a:lnTo>
                  <a:lnTo>
                    <a:pt x="99675" y="27939"/>
                  </a:lnTo>
                  <a:lnTo>
                    <a:pt x="98704" y="26669"/>
                  </a:lnTo>
                  <a:close/>
                </a:path>
                <a:path w="120650" h="135889">
                  <a:moveTo>
                    <a:pt x="99675" y="27939"/>
                  </a:moveTo>
                  <a:lnTo>
                    <a:pt x="93827" y="27939"/>
                  </a:lnTo>
                  <a:lnTo>
                    <a:pt x="93827" y="29209"/>
                  </a:lnTo>
                  <a:lnTo>
                    <a:pt x="93446" y="30479"/>
                  </a:lnTo>
                  <a:lnTo>
                    <a:pt x="94614" y="30479"/>
                  </a:lnTo>
                  <a:lnTo>
                    <a:pt x="94221" y="29209"/>
                  </a:lnTo>
                  <a:lnTo>
                    <a:pt x="100647" y="29209"/>
                  </a:lnTo>
                  <a:lnTo>
                    <a:pt x="99675" y="27939"/>
                  </a:lnTo>
                  <a:close/>
                </a:path>
                <a:path w="120650" h="135889">
                  <a:moveTo>
                    <a:pt x="95783" y="29209"/>
                  </a:moveTo>
                  <a:lnTo>
                    <a:pt x="95389" y="29209"/>
                  </a:lnTo>
                  <a:lnTo>
                    <a:pt x="94995" y="30479"/>
                  </a:lnTo>
                  <a:lnTo>
                    <a:pt x="95783" y="30479"/>
                  </a:lnTo>
                  <a:lnTo>
                    <a:pt x="95783" y="29209"/>
                  </a:lnTo>
                  <a:close/>
                </a:path>
                <a:path w="120650" h="135889">
                  <a:moveTo>
                    <a:pt x="96558" y="29209"/>
                  </a:moveTo>
                  <a:lnTo>
                    <a:pt x="95783" y="29209"/>
                  </a:lnTo>
                  <a:lnTo>
                    <a:pt x="95783" y="30479"/>
                  </a:lnTo>
                  <a:lnTo>
                    <a:pt x="96164" y="30479"/>
                  </a:lnTo>
                  <a:lnTo>
                    <a:pt x="96558" y="29209"/>
                  </a:lnTo>
                  <a:close/>
                </a:path>
                <a:path w="120650" h="135889">
                  <a:moveTo>
                    <a:pt x="47891" y="27939"/>
                  </a:moveTo>
                  <a:lnTo>
                    <a:pt x="41465" y="27939"/>
                  </a:lnTo>
                  <a:lnTo>
                    <a:pt x="41859" y="29209"/>
                  </a:lnTo>
                  <a:lnTo>
                    <a:pt x="47891" y="29209"/>
                  </a:lnTo>
                  <a:lnTo>
                    <a:pt x="47891" y="27939"/>
                  </a:lnTo>
                  <a:close/>
                </a:path>
                <a:path w="120650" h="135889">
                  <a:moveTo>
                    <a:pt x="81572" y="24129"/>
                  </a:moveTo>
                  <a:lnTo>
                    <a:pt x="81572" y="25399"/>
                  </a:lnTo>
                  <a:lnTo>
                    <a:pt x="73393" y="25399"/>
                  </a:lnTo>
                  <a:lnTo>
                    <a:pt x="73393" y="26669"/>
                  </a:lnTo>
                  <a:lnTo>
                    <a:pt x="73977" y="27939"/>
                  </a:lnTo>
                  <a:lnTo>
                    <a:pt x="73977" y="29209"/>
                  </a:lnTo>
                  <a:lnTo>
                    <a:pt x="86829" y="29209"/>
                  </a:lnTo>
                  <a:lnTo>
                    <a:pt x="86829" y="27939"/>
                  </a:lnTo>
                  <a:lnTo>
                    <a:pt x="85661" y="27939"/>
                  </a:lnTo>
                  <a:lnTo>
                    <a:pt x="85661" y="26669"/>
                  </a:lnTo>
                  <a:lnTo>
                    <a:pt x="81953" y="26669"/>
                  </a:lnTo>
                  <a:lnTo>
                    <a:pt x="81953" y="25399"/>
                  </a:lnTo>
                  <a:lnTo>
                    <a:pt x="81572" y="24129"/>
                  </a:lnTo>
                  <a:close/>
                </a:path>
                <a:path w="120650" h="135889">
                  <a:moveTo>
                    <a:pt x="90919" y="26669"/>
                  </a:moveTo>
                  <a:lnTo>
                    <a:pt x="86829" y="26669"/>
                  </a:lnTo>
                  <a:lnTo>
                    <a:pt x="86829" y="29209"/>
                  </a:lnTo>
                  <a:lnTo>
                    <a:pt x="91300" y="29209"/>
                  </a:lnTo>
                  <a:lnTo>
                    <a:pt x="91300" y="27939"/>
                  </a:lnTo>
                  <a:lnTo>
                    <a:pt x="90919" y="26669"/>
                  </a:lnTo>
                  <a:close/>
                </a:path>
                <a:path w="120650" h="135889">
                  <a:moveTo>
                    <a:pt x="48666" y="25399"/>
                  </a:moveTo>
                  <a:lnTo>
                    <a:pt x="47497" y="25399"/>
                  </a:lnTo>
                  <a:lnTo>
                    <a:pt x="47497" y="26669"/>
                  </a:lnTo>
                  <a:lnTo>
                    <a:pt x="42240" y="26669"/>
                  </a:lnTo>
                  <a:lnTo>
                    <a:pt x="41859" y="27939"/>
                  </a:lnTo>
                  <a:lnTo>
                    <a:pt x="48285" y="27939"/>
                  </a:lnTo>
                  <a:lnTo>
                    <a:pt x="48285" y="26669"/>
                  </a:lnTo>
                  <a:lnTo>
                    <a:pt x="48666" y="25399"/>
                  </a:lnTo>
                  <a:close/>
                </a:path>
                <a:path w="120650" h="135889">
                  <a:moveTo>
                    <a:pt x="49060" y="25399"/>
                  </a:moveTo>
                  <a:lnTo>
                    <a:pt x="48666" y="25399"/>
                  </a:lnTo>
                  <a:lnTo>
                    <a:pt x="48285" y="26669"/>
                  </a:lnTo>
                  <a:lnTo>
                    <a:pt x="48285" y="27939"/>
                  </a:lnTo>
                  <a:lnTo>
                    <a:pt x="67754" y="27939"/>
                  </a:lnTo>
                  <a:lnTo>
                    <a:pt x="67754" y="26669"/>
                  </a:lnTo>
                  <a:lnTo>
                    <a:pt x="49060" y="26669"/>
                  </a:lnTo>
                  <a:lnTo>
                    <a:pt x="49060" y="25399"/>
                  </a:lnTo>
                  <a:close/>
                </a:path>
                <a:path w="120650" h="135889">
                  <a:moveTo>
                    <a:pt x="86042" y="26669"/>
                  </a:moveTo>
                  <a:lnTo>
                    <a:pt x="85661" y="26669"/>
                  </a:lnTo>
                  <a:lnTo>
                    <a:pt x="85661" y="27939"/>
                  </a:lnTo>
                  <a:lnTo>
                    <a:pt x="86042" y="27939"/>
                  </a:lnTo>
                  <a:lnTo>
                    <a:pt x="86042" y="26669"/>
                  </a:lnTo>
                  <a:close/>
                </a:path>
                <a:path w="120650" h="135889">
                  <a:moveTo>
                    <a:pt x="86436" y="26669"/>
                  </a:moveTo>
                  <a:lnTo>
                    <a:pt x="86042" y="26669"/>
                  </a:lnTo>
                  <a:lnTo>
                    <a:pt x="86042" y="27939"/>
                  </a:lnTo>
                  <a:lnTo>
                    <a:pt x="86436" y="27939"/>
                  </a:lnTo>
                  <a:lnTo>
                    <a:pt x="86436" y="26669"/>
                  </a:lnTo>
                  <a:close/>
                </a:path>
                <a:path w="120650" h="135889">
                  <a:moveTo>
                    <a:pt x="86829" y="26669"/>
                  </a:moveTo>
                  <a:lnTo>
                    <a:pt x="86436" y="26669"/>
                  </a:lnTo>
                  <a:lnTo>
                    <a:pt x="86436" y="27939"/>
                  </a:lnTo>
                  <a:lnTo>
                    <a:pt x="86829" y="27939"/>
                  </a:lnTo>
                  <a:lnTo>
                    <a:pt x="86829" y="26669"/>
                  </a:lnTo>
                  <a:close/>
                </a:path>
                <a:path w="120650" h="135889">
                  <a:moveTo>
                    <a:pt x="44195" y="24129"/>
                  </a:moveTo>
                  <a:lnTo>
                    <a:pt x="43027" y="24129"/>
                  </a:lnTo>
                  <a:lnTo>
                    <a:pt x="43027" y="25399"/>
                  </a:lnTo>
                  <a:lnTo>
                    <a:pt x="41859" y="25399"/>
                  </a:lnTo>
                  <a:lnTo>
                    <a:pt x="41859" y="26669"/>
                  </a:lnTo>
                  <a:lnTo>
                    <a:pt x="43802" y="26669"/>
                  </a:lnTo>
                  <a:lnTo>
                    <a:pt x="43802" y="25399"/>
                  </a:lnTo>
                  <a:lnTo>
                    <a:pt x="44195" y="24129"/>
                  </a:lnTo>
                  <a:close/>
                </a:path>
                <a:path w="120650" h="135889">
                  <a:moveTo>
                    <a:pt x="68135" y="22859"/>
                  </a:moveTo>
                  <a:lnTo>
                    <a:pt x="43027" y="22859"/>
                  </a:lnTo>
                  <a:lnTo>
                    <a:pt x="43408" y="24129"/>
                  </a:lnTo>
                  <a:lnTo>
                    <a:pt x="44195" y="24129"/>
                  </a:lnTo>
                  <a:lnTo>
                    <a:pt x="43802" y="25399"/>
                  </a:lnTo>
                  <a:lnTo>
                    <a:pt x="43802" y="26669"/>
                  </a:lnTo>
                  <a:lnTo>
                    <a:pt x="45161" y="26669"/>
                  </a:lnTo>
                  <a:lnTo>
                    <a:pt x="45161" y="25399"/>
                  </a:lnTo>
                  <a:lnTo>
                    <a:pt x="68135" y="25399"/>
                  </a:lnTo>
                  <a:lnTo>
                    <a:pt x="67754" y="24129"/>
                  </a:lnTo>
                  <a:lnTo>
                    <a:pt x="68135" y="22859"/>
                  </a:lnTo>
                  <a:close/>
                </a:path>
                <a:path w="120650" h="135889">
                  <a:moveTo>
                    <a:pt x="46723" y="25399"/>
                  </a:moveTo>
                  <a:lnTo>
                    <a:pt x="45161" y="25399"/>
                  </a:lnTo>
                  <a:lnTo>
                    <a:pt x="45161" y="26669"/>
                  </a:lnTo>
                  <a:lnTo>
                    <a:pt x="46723" y="26669"/>
                  </a:lnTo>
                  <a:lnTo>
                    <a:pt x="46723" y="25399"/>
                  </a:lnTo>
                  <a:close/>
                </a:path>
                <a:path w="120650" h="135889">
                  <a:moveTo>
                    <a:pt x="47116" y="25399"/>
                  </a:moveTo>
                  <a:lnTo>
                    <a:pt x="46723" y="25399"/>
                  </a:lnTo>
                  <a:lnTo>
                    <a:pt x="46723" y="26669"/>
                  </a:lnTo>
                  <a:lnTo>
                    <a:pt x="47116" y="26669"/>
                  </a:lnTo>
                  <a:lnTo>
                    <a:pt x="47116" y="25399"/>
                  </a:lnTo>
                  <a:close/>
                </a:path>
                <a:path w="120650" h="135889">
                  <a:moveTo>
                    <a:pt x="47497" y="25399"/>
                  </a:moveTo>
                  <a:lnTo>
                    <a:pt x="47116" y="25399"/>
                  </a:lnTo>
                  <a:lnTo>
                    <a:pt x="47116" y="26669"/>
                  </a:lnTo>
                  <a:lnTo>
                    <a:pt x="47497" y="26669"/>
                  </a:lnTo>
                  <a:lnTo>
                    <a:pt x="47497" y="25399"/>
                  </a:lnTo>
                  <a:close/>
                </a:path>
                <a:path w="120650" h="135889">
                  <a:moveTo>
                    <a:pt x="49060" y="25399"/>
                  </a:moveTo>
                  <a:lnTo>
                    <a:pt x="49060" y="26669"/>
                  </a:lnTo>
                  <a:lnTo>
                    <a:pt x="49453" y="26669"/>
                  </a:lnTo>
                  <a:lnTo>
                    <a:pt x="49060" y="25399"/>
                  </a:lnTo>
                  <a:close/>
                </a:path>
                <a:path w="120650" h="135889">
                  <a:moveTo>
                    <a:pt x="68529" y="25399"/>
                  </a:moveTo>
                  <a:lnTo>
                    <a:pt x="49453" y="25399"/>
                  </a:lnTo>
                  <a:lnTo>
                    <a:pt x="49453" y="26669"/>
                  </a:lnTo>
                  <a:lnTo>
                    <a:pt x="68529" y="26669"/>
                  </a:lnTo>
                  <a:lnTo>
                    <a:pt x="68529" y="25399"/>
                  </a:lnTo>
                  <a:close/>
                </a:path>
                <a:path w="120650" h="135889">
                  <a:moveTo>
                    <a:pt x="81953" y="24129"/>
                  </a:moveTo>
                  <a:lnTo>
                    <a:pt x="81953" y="26669"/>
                  </a:lnTo>
                  <a:lnTo>
                    <a:pt x="87210" y="26669"/>
                  </a:lnTo>
                  <a:lnTo>
                    <a:pt x="86829" y="25399"/>
                  </a:lnTo>
                  <a:lnTo>
                    <a:pt x="82346" y="25399"/>
                  </a:lnTo>
                  <a:lnTo>
                    <a:pt x="81953" y="24129"/>
                  </a:lnTo>
                  <a:close/>
                </a:path>
                <a:path w="120650" h="135889">
                  <a:moveTo>
                    <a:pt x="97142" y="25399"/>
                  </a:moveTo>
                  <a:lnTo>
                    <a:pt x="91693" y="25399"/>
                  </a:lnTo>
                  <a:lnTo>
                    <a:pt x="91693" y="26669"/>
                  </a:lnTo>
                  <a:lnTo>
                    <a:pt x="97535" y="26669"/>
                  </a:lnTo>
                  <a:lnTo>
                    <a:pt x="97142" y="25399"/>
                  </a:lnTo>
                  <a:close/>
                </a:path>
                <a:path w="120650" h="135889">
                  <a:moveTo>
                    <a:pt x="43027" y="24129"/>
                  </a:moveTo>
                  <a:lnTo>
                    <a:pt x="42240" y="24129"/>
                  </a:lnTo>
                  <a:lnTo>
                    <a:pt x="42240" y="25399"/>
                  </a:lnTo>
                  <a:lnTo>
                    <a:pt x="43027" y="25399"/>
                  </a:lnTo>
                  <a:lnTo>
                    <a:pt x="43027" y="24129"/>
                  </a:lnTo>
                  <a:close/>
                </a:path>
                <a:path w="120650" h="135889">
                  <a:moveTo>
                    <a:pt x="81178" y="22859"/>
                  </a:moveTo>
                  <a:lnTo>
                    <a:pt x="72999" y="22859"/>
                  </a:lnTo>
                  <a:lnTo>
                    <a:pt x="72999" y="25399"/>
                  </a:lnTo>
                  <a:lnTo>
                    <a:pt x="81572" y="25399"/>
                  </a:lnTo>
                  <a:lnTo>
                    <a:pt x="81572" y="24129"/>
                  </a:lnTo>
                  <a:lnTo>
                    <a:pt x="81178" y="24129"/>
                  </a:lnTo>
                  <a:lnTo>
                    <a:pt x="81178" y="22859"/>
                  </a:lnTo>
                  <a:close/>
                </a:path>
                <a:path w="120650" h="135889">
                  <a:moveTo>
                    <a:pt x="82740" y="24129"/>
                  </a:moveTo>
                  <a:lnTo>
                    <a:pt x="81953" y="24129"/>
                  </a:lnTo>
                  <a:lnTo>
                    <a:pt x="82346" y="25399"/>
                  </a:lnTo>
                  <a:lnTo>
                    <a:pt x="82930" y="25399"/>
                  </a:lnTo>
                  <a:lnTo>
                    <a:pt x="82740" y="24129"/>
                  </a:lnTo>
                  <a:close/>
                </a:path>
                <a:path w="120650" h="135889">
                  <a:moveTo>
                    <a:pt x="98310" y="22859"/>
                  </a:moveTo>
                  <a:lnTo>
                    <a:pt x="88188" y="22859"/>
                  </a:lnTo>
                  <a:lnTo>
                    <a:pt x="88188" y="24129"/>
                  </a:lnTo>
                  <a:lnTo>
                    <a:pt x="88963" y="24129"/>
                  </a:lnTo>
                  <a:lnTo>
                    <a:pt x="88963" y="25399"/>
                  </a:lnTo>
                  <a:lnTo>
                    <a:pt x="97535" y="25399"/>
                  </a:lnTo>
                  <a:lnTo>
                    <a:pt x="98704" y="24129"/>
                  </a:lnTo>
                  <a:lnTo>
                    <a:pt x="98310" y="22859"/>
                  </a:lnTo>
                  <a:close/>
                </a:path>
                <a:path w="120650" h="135889">
                  <a:moveTo>
                    <a:pt x="101422" y="22859"/>
                  </a:moveTo>
                  <a:lnTo>
                    <a:pt x="100253" y="22859"/>
                  </a:lnTo>
                  <a:lnTo>
                    <a:pt x="100253" y="24129"/>
                  </a:lnTo>
                  <a:lnTo>
                    <a:pt x="101422" y="24129"/>
                  </a:lnTo>
                  <a:lnTo>
                    <a:pt x="101422" y="22859"/>
                  </a:lnTo>
                  <a:close/>
                </a:path>
                <a:path w="120650" h="135889">
                  <a:moveTo>
                    <a:pt x="44970" y="21589"/>
                  </a:moveTo>
                  <a:lnTo>
                    <a:pt x="43408" y="21589"/>
                  </a:lnTo>
                  <a:lnTo>
                    <a:pt x="43408" y="22859"/>
                  </a:lnTo>
                  <a:lnTo>
                    <a:pt x="44970" y="22859"/>
                  </a:lnTo>
                  <a:lnTo>
                    <a:pt x="44970" y="21589"/>
                  </a:lnTo>
                  <a:close/>
                </a:path>
                <a:path w="120650" h="135889">
                  <a:moveTo>
                    <a:pt x="67360" y="21589"/>
                  </a:moveTo>
                  <a:lnTo>
                    <a:pt x="44970" y="21589"/>
                  </a:lnTo>
                  <a:lnTo>
                    <a:pt x="44970" y="22859"/>
                  </a:lnTo>
                  <a:lnTo>
                    <a:pt x="67360" y="22859"/>
                  </a:lnTo>
                  <a:lnTo>
                    <a:pt x="67360" y="21589"/>
                  </a:lnTo>
                  <a:close/>
                </a:path>
                <a:path w="120650" h="135889">
                  <a:moveTo>
                    <a:pt x="67754" y="21589"/>
                  </a:moveTo>
                  <a:lnTo>
                    <a:pt x="67360" y="21589"/>
                  </a:lnTo>
                  <a:lnTo>
                    <a:pt x="67360" y="22859"/>
                  </a:lnTo>
                  <a:lnTo>
                    <a:pt x="67754" y="22859"/>
                  </a:lnTo>
                  <a:lnTo>
                    <a:pt x="67754" y="21589"/>
                  </a:lnTo>
                  <a:close/>
                </a:path>
                <a:path w="120650" h="135889">
                  <a:moveTo>
                    <a:pt x="80403" y="21589"/>
                  </a:moveTo>
                  <a:lnTo>
                    <a:pt x="71831" y="21589"/>
                  </a:lnTo>
                  <a:lnTo>
                    <a:pt x="72618" y="22859"/>
                  </a:lnTo>
                  <a:lnTo>
                    <a:pt x="80403" y="22859"/>
                  </a:lnTo>
                  <a:lnTo>
                    <a:pt x="80403" y="21589"/>
                  </a:lnTo>
                  <a:close/>
                </a:path>
                <a:path w="120650" h="135889">
                  <a:moveTo>
                    <a:pt x="102400" y="21589"/>
                  </a:moveTo>
                  <a:lnTo>
                    <a:pt x="86436" y="21589"/>
                  </a:lnTo>
                  <a:lnTo>
                    <a:pt x="86436" y="22859"/>
                  </a:lnTo>
                  <a:lnTo>
                    <a:pt x="102400" y="22859"/>
                  </a:lnTo>
                  <a:lnTo>
                    <a:pt x="102400" y="21589"/>
                  </a:lnTo>
                  <a:close/>
                </a:path>
                <a:path w="120650" h="135889">
                  <a:moveTo>
                    <a:pt x="44195" y="20319"/>
                  </a:moveTo>
                  <a:lnTo>
                    <a:pt x="44195" y="21589"/>
                  </a:lnTo>
                  <a:lnTo>
                    <a:pt x="44576" y="21589"/>
                  </a:lnTo>
                  <a:lnTo>
                    <a:pt x="44195" y="20319"/>
                  </a:lnTo>
                  <a:close/>
                </a:path>
                <a:path w="120650" h="135889">
                  <a:moveTo>
                    <a:pt x="66586" y="20319"/>
                  </a:moveTo>
                  <a:lnTo>
                    <a:pt x="44576" y="20319"/>
                  </a:lnTo>
                  <a:lnTo>
                    <a:pt x="44576" y="21589"/>
                  </a:lnTo>
                  <a:lnTo>
                    <a:pt x="66586" y="21589"/>
                  </a:lnTo>
                  <a:lnTo>
                    <a:pt x="66586" y="20319"/>
                  </a:lnTo>
                  <a:close/>
                </a:path>
                <a:path w="120650" h="135889">
                  <a:moveTo>
                    <a:pt x="81178" y="20319"/>
                  </a:moveTo>
                  <a:lnTo>
                    <a:pt x="71450" y="20319"/>
                  </a:lnTo>
                  <a:lnTo>
                    <a:pt x="71450" y="21589"/>
                  </a:lnTo>
                  <a:lnTo>
                    <a:pt x="81178" y="21589"/>
                  </a:lnTo>
                  <a:lnTo>
                    <a:pt x="81178" y="20319"/>
                  </a:lnTo>
                  <a:close/>
                </a:path>
                <a:path w="120650" h="135889">
                  <a:moveTo>
                    <a:pt x="81178" y="16509"/>
                  </a:moveTo>
                  <a:lnTo>
                    <a:pt x="73393" y="16509"/>
                  </a:lnTo>
                  <a:lnTo>
                    <a:pt x="73583" y="17779"/>
                  </a:lnTo>
                  <a:lnTo>
                    <a:pt x="72999" y="17779"/>
                  </a:lnTo>
                  <a:lnTo>
                    <a:pt x="72999" y="19049"/>
                  </a:lnTo>
                  <a:lnTo>
                    <a:pt x="71450" y="19049"/>
                  </a:lnTo>
                  <a:lnTo>
                    <a:pt x="71056" y="20319"/>
                  </a:lnTo>
                  <a:lnTo>
                    <a:pt x="81178" y="20319"/>
                  </a:lnTo>
                  <a:lnTo>
                    <a:pt x="81178" y="21589"/>
                  </a:lnTo>
                  <a:lnTo>
                    <a:pt x="81572" y="21589"/>
                  </a:lnTo>
                  <a:lnTo>
                    <a:pt x="81572" y="20319"/>
                  </a:lnTo>
                  <a:lnTo>
                    <a:pt x="81178" y="19049"/>
                  </a:lnTo>
                  <a:lnTo>
                    <a:pt x="81178" y="16509"/>
                  </a:lnTo>
                  <a:close/>
                </a:path>
                <a:path w="120650" h="135889">
                  <a:moveTo>
                    <a:pt x="81572" y="19049"/>
                  </a:moveTo>
                  <a:lnTo>
                    <a:pt x="81572" y="21589"/>
                  </a:lnTo>
                  <a:lnTo>
                    <a:pt x="81953" y="21589"/>
                  </a:lnTo>
                  <a:lnTo>
                    <a:pt x="81953" y="20319"/>
                  </a:lnTo>
                  <a:lnTo>
                    <a:pt x="81572" y="19049"/>
                  </a:lnTo>
                  <a:close/>
                </a:path>
                <a:path w="120650" h="135889">
                  <a:moveTo>
                    <a:pt x="103568" y="20319"/>
                  </a:moveTo>
                  <a:lnTo>
                    <a:pt x="85267" y="20319"/>
                  </a:lnTo>
                  <a:lnTo>
                    <a:pt x="85267" y="21589"/>
                  </a:lnTo>
                  <a:lnTo>
                    <a:pt x="103568" y="21589"/>
                  </a:lnTo>
                  <a:lnTo>
                    <a:pt x="103568" y="20319"/>
                  </a:lnTo>
                  <a:close/>
                </a:path>
                <a:path w="120650" h="135889">
                  <a:moveTo>
                    <a:pt x="45161" y="17779"/>
                  </a:moveTo>
                  <a:lnTo>
                    <a:pt x="41465" y="17779"/>
                  </a:lnTo>
                  <a:lnTo>
                    <a:pt x="41465" y="20319"/>
                  </a:lnTo>
                  <a:lnTo>
                    <a:pt x="43408" y="20319"/>
                  </a:lnTo>
                  <a:lnTo>
                    <a:pt x="43408" y="19049"/>
                  </a:lnTo>
                  <a:lnTo>
                    <a:pt x="45161" y="19049"/>
                  </a:lnTo>
                  <a:lnTo>
                    <a:pt x="45161" y="17779"/>
                  </a:lnTo>
                  <a:close/>
                </a:path>
                <a:path w="120650" h="135889">
                  <a:moveTo>
                    <a:pt x="65417" y="17779"/>
                  </a:moveTo>
                  <a:lnTo>
                    <a:pt x="45161" y="17779"/>
                  </a:lnTo>
                  <a:lnTo>
                    <a:pt x="45161" y="19049"/>
                  </a:lnTo>
                  <a:lnTo>
                    <a:pt x="43408" y="19049"/>
                  </a:lnTo>
                  <a:lnTo>
                    <a:pt x="43408" y="20319"/>
                  </a:lnTo>
                  <a:lnTo>
                    <a:pt x="65798" y="20319"/>
                  </a:lnTo>
                  <a:lnTo>
                    <a:pt x="65798" y="19049"/>
                  </a:lnTo>
                  <a:lnTo>
                    <a:pt x="65417" y="17779"/>
                  </a:lnTo>
                  <a:close/>
                </a:path>
                <a:path w="120650" h="135889">
                  <a:moveTo>
                    <a:pt x="90131" y="17779"/>
                  </a:moveTo>
                  <a:lnTo>
                    <a:pt x="84874" y="17779"/>
                  </a:lnTo>
                  <a:lnTo>
                    <a:pt x="84874" y="20319"/>
                  </a:lnTo>
                  <a:lnTo>
                    <a:pt x="91300" y="20319"/>
                  </a:lnTo>
                  <a:lnTo>
                    <a:pt x="91300" y="19049"/>
                  </a:lnTo>
                  <a:lnTo>
                    <a:pt x="90525" y="19049"/>
                  </a:lnTo>
                  <a:lnTo>
                    <a:pt x="90131" y="17779"/>
                  </a:lnTo>
                  <a:close/>
                </a:path>
                <a:path w="120650" h="135889">
                  <a:moveTo>
                    <a:pt x="101815" y="19049"/>
                  </a:moveTo>
                  <a:lnTo>
                    <a:pt x="93827" y="19049"/>
                  </a:lnTo>
                  <a:lnTo>
                    <a:pt x="93446" y="20319"/>
                  </a:lnTo>
                  <a:lnTo>
                    <a:pt x="101815" y="20319"/>
                  </a:lnTo>
                  <a:lnTo>
                    <a:pt x="101815" y="19049"/>
                  </a:lnTo>
                  <a:close/>
                </a:path>
                <a:path w="120650" h="135889">
                  <a:moveTo>
                    <a:pt x="99085" y="17779"/>
                  </a:moveTo>
                  <a:lnTo>
                    <a:pt x="94221" y="17779"/>
                  </a:lnTo>
                  <a:lnTo>
                    <a:pt x="94614" y="19049"/>
                  </a:lnTo>
                  <a:lnTo>
                    <a:pt x="99085" y="19049"/>
                  </a:lnTo>
                  <a:lnTo>
                    <a:pt x="99085" y="17779"/>
                  </a:lnTo>
                  <a:close/>
                </a:path>
                <a:path w="120650" h="135889">
                  <a:moveTo>
                    <a:pt x="47891" y="13969"/>
                  </a:moveTo>
                  <a:lnTo>
                    <a:pt x="47497" y="15239"/>
                  </a:lnTo>
                  <a:lnTo>
                    <a:pt x="43027" y="15239"/>
                  </a:lnTo>
                  <a:lnTo>
                    <a:pt x="43027" y="17779"/>
                  </a:lnTo>
                  <a:lnTo>
                    <a:pt x="43802" y="17779"/>
                  </a:lnTo>
                  <a:lnTo>
                    <a:pt x="43408" y="16509"/>
                  </a:lnTo>
                  <a:lnTo>
                    <a:pt x="47891" y="16509"/>
                  </a:lnTo>
                  <a:lnTo>
                    <a:pt x="47891" y="13969"/>
                  </a:lnTo>
                  <a:close/>
                </a:path>
                <a:path w="120650" h="135889">
                  <a:moveTo>
                    <a:pt x="66192" y="16509"/>
                  </a:moveTo>
                  <a:lnTo>
                    <a:pt x="43408" y="16509"/>
                  </a:lnTo>
                  <a:lnTo>
                    <a:pt x="43802" y="17779"/>
                  </a:lnTo>
                  <a:lnTo>
                    <a:pt x="66192" y="17779"/>
                  </a:lnTo>
                  <a:lnTo>
                    <a:pt x="66192" y="16509"/>
                  </a:lnTo>
                  <a:close/>
                </a:path>
                <a:path w="120650" h="135889">
                  <a:moveTo>
                    <a:pt x="67360" y="16509"/>
                  </a:moveTo>
                  <a:lnTo>
                    <a:pt x="66586" y="16509"/>
                  </a:lnTo>
                  <a:lnTo>
                    <a:pt x="66192" y="17779"/>
                  </a:lnTo>
                  <a:lnTo>
                    <a:pt x="67360" y="17779"/>
                  </a:lnTo>
                  <a:lnTo>
                    <a:pt x="67360" y="16509"/>
                  </a:lnTo>
                  <a:close/>
                </a:path>
                <a:path w="120650" h="135889">
                  <a:moveTo>
                    <a:pt x="81572" y="16509"/>
                  </a:moveTo>
                  <a:lnTo>
                    <a:pt x="81178" y="16509"/>
                  </a:lnTo>
                  <a:lnTo>
                    <a:pt x="81178" y="17779"/>
                  </a:lnTo>
                  <a:lnTo>
                    <a:pt x="81572" y="17779"/>
                  </a:lnTo>
                  <a:lnTo>
                    <a:pt x="81572" y="16509"/>
                  </a:lnTo>
                  <a:close/>
                </a:path>
                <a:path w="120650" h="135889">
                  <a:moveTo>
                    <a:pt x="86436" y="16509"/>
                  </a:moveTo>
                  <a:lnTo>
                    <a:pt x="86042" y="17779"/>
                  </a:lnTo>
                  <a:lnTo>
                    <a:pt x="86436" y="17779"/>
                  </a:lnTo>
                  <a:lnTo>
                    <a:pt x="86436" y="16509"/>
                  </a:lnTo>
                  <a:close/>
                </a:path>
                <a:path w="120650" h="135889">
                  <a:moveTo>
                    <a:pt x="88963" y="16509"/>
                  </a:moveTo>
                  <a:lnTo>
                    <a:pt x="86436" y="16509"/>
                  </a:lnTo>
                  <a:lnTo>
                    <a:pt x="86436" y="17779"/>
                  </a:lnTo>
                  <a:lnTo>
                    <a:pt x="88963" y="17779"/>
                  </a:lnTo>
                  <a:lnTo>
                    <a:pt x="88963" y="16509"/>
                  </a:lnTo>
                  <a:close/>
                </a:path>
                <a:path w="120650" h="135889">
                  <a:moveTo>
                    <a:pt x="92659" y="16509"/>
                  </a:moveTo>
                  <a:lnTo>
                    <a:pt x="91300" y="16509"/>
                  </a:lnTo>
                  <a:lnTo>
                    <a:pt x="91300" y="17779"/>
                  </a:lnTo>
                  <a:lnTo>
                    <a:pt x="92468" y="17779"/>
                  </a:lnTo>
                  <a:lnTo>
                    <a:pt x="92659" y="16509"/>
                  </a:lnTo>
                  <a:close/>
                </a:path>
                <a:path w="120650" h="135889">
                  <a:moveTo>
                    <a:pt x="96558" y="15239"/>
                  </a:moveTo>
                  <a:lnTo>
                    <a:pt x="92659" y="15239"/>
                  </a:lnTo>
                  <a:lnTo>
                    <a:pt x="92659" y="17779"/>
                  </a:lnTo>
                  <a:lnTo>
                    <a:pt x="96951" y="17779"/>
                  </a:lnTo>
                  <a:lnTo>
                    <a:pt x="96951" y="16509"/>
                  </a:lnTo>
                  <a:lnTo>
                    <a:pt x="96558" y="16509"/>
                  </a:lnTo>
                  <a:lnTo>
                    <a:pt x="96558" y="15239"/>
                  </a:lnTo>
                  <a:close/>
                </a:path>
                <a:path w="120650" h="135889">
                  <a:moveTo>
                    <a:pt x="97142" y="16509"/>
                  </a:moveTo>
                  <a:lnTo>
                    <a:pt x="96951" y="16509"/>
                  </a:lnTo>
                  <a:lnTo>
                    <a:pt x="96951" y="17779"/>
                  </a:lnTo>
                  <a:lnTo>
                    <a:pt x="97142" y="17779"/>
                  </a:lnTo>
                  <a:lnTo>
                    <a:pt x="97142" y="16509"/>
                  </a:lnTo>
                  <a:close/>
                </a:path>
                <a:path w="120650" h="135889">
                  <a:moveTo>
                    <a:pt x="47891" y="13969"/>
                  </a:moveTo>
                  <a:lnTo>
                    <a:pt x="47891" y="16509"/>
                  </a:lnTo>
                  <a:lnTo>
                    <a:pt x="65023" y="16509"/>
                  </a:lnTo>
                  <a:lnTo>
                    <a:pt x="65417" y="15239"/>
                  </a:lnTo>
                  <a:lnTo>
                    <a:pt x="48285" y="15239"/>
                  </a:lnTo>
                  <a:lnTo>
                    <a:pt x="47891" y="13969"/>
                  </a:lnTo>
                  <a:close/>
                </a:path>
                <a:path w="120650" h="135889">
                  <a:moveTo>
                    <a:pt x="68529" y="15239"/>
                  </a:moveTo>
                  <a:lnTo>
                    <a:pt x="65417" y="15239"/>
                  </a:lnTo>
                  <a:lnTo>
                    <a:pt x="65023" y="16509"/>
                  </a:lnTo>
                  <a:lnTo>
                    <a:pt x="68529" y="16509"/>
                  </a:lnTo>
                  <a:lnTo>
                    <a:pt x="68529" y="15239"/>
                  </a:lnTo>
                  <a:close/>
                </a:path>
                <a:path w="120650" h="135889">
                  <a:moveTo>
                    <a:pt x="75920" y="15239"/>
                  </a:moveTo>
                  <a:lnTo>
                    <a:pt x="75145" y="16509"/>
                  </a:lnTo>
                  <a:lnTo>
                    <a:pt x="75920" y="16509"/>
                  </a:lnTo>
                  <a:lnTo>
                    <a:pt x="75920" y="15239"/>
                  </a:lnTo>
                  <a:close/>
                </a:path>
                <a:path w="120650" h="135889">
                  <a:moveTo>
                    <a:pt x="77482" y="15239"/>
                  </a:moveTo>
                  <a:lnTo>
                    <a:pt x="75920" y="15239"/>
                  </a:lnTo>
                  <a:lnTo>
                    <a:pt x="75920" y="16509"/>
                  </a:lnTo>
                  <a:lnTo>
                    <a:pt x="77482" y="16509"/>
                  </a:lnTo>
                  <a:lnTo>
                    <a:pt x="77482" y="15239"/>
                  </a:lnTo>
                  <a:close/>
                </a:path>
                <a:path w="120650" h="135889">
                  <a:moveTo>
                    <a:pt x="82346" y="15239"/>
                  </a:moveTo>
                  <a:lnTo>
                    <a:pt x="77482" y="15239"/>
                  </a:lnTo>
                  <a:lnTo>
                    <a:pt x="77482" y="16509"/>
                  </a:lnTo>
                  <a:lnTo>
                    <a:pt x="82346" y="16509"/>
                  </a:lnTo>
                  <a:lnTo>
                    <a:pt x="82346" y="15239"/>
                  </a:lnTo>
                  <a:close/>
                </a:path>
                <a:path w="120650" h="135889">
                  <a:moveTo>
                    <a:pt x="92074" y="15239"/>
                  </a:moveTo>
                  <a:lnTo>
                    <a:pt x="91693" y="15239"/>
                  </a:lnTo>
                  <a:lnTo>
                    <a:pt x="91693" y="16509"/>
                  </a:lnTo>
                  <a:lnTo>
                    <a:pt x="92074" y="16509"/>
                  </a:lnTo>
                  <a:lnTo>
                    <a:pt x="92074" y="15239"/>
                  </a:lnTo>
                  <a:close/>
                </a:path>
                <a:path w="120650" h="135889">
                  <a:moveTo>
                    <a:pt x="47116" y="13969"/>
                  </a:moveTo>
                  <a:lnTo>
                    <a:pt x="44195" y="13969"/>
                  </a:lnTo>
                  <a:lnTo>
                    <a:pt x="44195" y="15239"/>
                  </a:lnTo>
                  <a:lnTo>
                    <a:pt x="47497" y="15239"/>
                  </a:lnTo>
                  <a:lnTo>
                    <a:pt x="47116" y="13969"/>
                  </a:lnTo>
                  <a:close/>
                </a:path>
                <a:path w="120650" h="135889">
                  <a:moveTo>
                    <a:pt x="47891" y="13969"/>
                  </a:moveTo>
                  <a:lnTo>
                    <a:pt x="47497" y="13969"/>
                  </a:lnTo>
                  <a:lnTo>
                    <a:pt x="47497" y="15239"/>
                  </a:lnTo>
                  <a:lnTo>
                    <a:pt x="47891" y="13969"/>
                  </a:lnTo>
                  <a:close/>
                </a:path>
                <a:path w="120650" h="135889">
                  <a:moveTo>
                    <a:pt x="68719" y="13969"/>
                  </a:moveTo>
                  <a:lnTo>
                    <a:pt x="48285" y="13969"/>
                  </a:lnTo>
                  <a:lnTo>
                    <a:pt x="48285" y="15239"/>
                  </a:lnTo>
                  <a:lnTo>
                    <a:pt x="68719" y="15239"/>
                  </a:lnTo>
                  <a:lnTo>
                    <a:pt x="68719" y="13969"/>
                  </a:lnTo>
                  <a:close/>
                </a:path>
                <a:path w="120650" h="135889">
                  <a:moveTo>
                    <a:pt x="82930" y="13969"/>
                  </a:moveTo>
                  <a:lnTo>
                    <a:pt x="80009" y="13969"/>
                  </a:lnTo>
                  <a:lnTo>
                    <a:pt x="79628" y="15239"/>
                  </a:lnTo>
                  <a:lnTo>
                    <a:pt x="82930" y="15239"/>
                  </a:lnTo>
                  <a:lnTo>
                    <a:pt x="82930" y="13969"/>
                  </a:lnTo>
                  <a:close/>
                </a:path>
                <a:path w="120650" h="135889">
                  <a:moveTo>
                    <a:pt x="94995" y="13969"/>
                  </a:moveTo>
                  <a:lnTo>
                    <a:pt x="93827" y="13969"/>
                  </a:lnTo>
                  <a:lnTo>
                    <a:pt x="93827" y="15239"/>
                  </a:lnTo>
                  <a:lnTo>
                    <a:pt x="94995" y="15239"/>
                  </a:lnTo>
                  <a:lnTo>
                    <a:pt x="94995" y="13969"/>
                  </a:lnTo>
                  <a:close/>
                </a:path>
                <a:path w="120650" h="135889">
                  <a:moveTo>
                    <a:pt x="95389" y="13969"/>
                  </a:moveTo>
                  <a:lnTo>
                    <a:pt x="94995" y="13969"/>
                  </a:lnTo>
                  <a:lnTo>
                    <a:pt x="94995" y="15239"/>
                  </a:lnTo>
                  <a:lnTo>
                    <a:pt x="95389" y="15239"/>
                  </a:lnTo>
                  <a:lnTo>
                    <a:pt x="95389" y="13969"/>
                  </a:lnTo>
                  <a:close/>
                </a:path>
                <a:path w="120650" h="135889">
                  <a:moveTo>
                    <a:pt x="49644" y="12699"/>
                  </a:moveTo>
                  <a:lnTo>
                    <a:pt x="49453" y="13969"/>
                  </a:lnTo>
                  <a:lnTo>
                    <a:pt x="49644" y="13969"/>
                  </a:lnTo>
                  <a:lnTo>
                    <a:pt x="49644" y="12699"/>
                  </a:lnTo>
                  <a:close/>
                </a:path>
                <a:path w="120650" h="135889">
                  <a:moveTo>
                    <a:pt x="50418" y="12699"/>
                  </a:moveTo>
                  <a:lnTo>
                    <a:pt x="49644" y="12699"/>
                  </a:lnTo>
                  <a:lnTo>
                    <a:pt x="49644" y="13969"/>
                  </a:lnTo>
                  <a:lnTo>
                    <a:pt x="50418" y="13969"/>
                  </a:lnTo>
                  <a:lnTo>
                    <a:pt x="50418" y="12699"/>
                  </a:lnTo>
                  <a:close/>
                </a:path>
                <a:path w="120650" h="135889">
                  <a:moveTo>
                    <a:pt x="50812" y="12699"/>
                  </a:moveTo>
                  <a:lnTo>
                    <a:pt x="50418" y="12699"/>
                  </a:lnTo>
                  <a:lnTo>
                    <a:pt x="50418" y="13969"/>
                  </a:lnTo>
                  <a:lnTo>
                    <a:pt x="50812" y="13969"/>
                  </a:lnTo>
                  <a:lnTo>
                    <a:pt x="50812" y="12699"/>
                  </a:lnTo>
                  <a:close/>
                </a:path>
                <a:path w="120650" h="135889">
                  <a:moveTo>
                    <a:pt x="51206" y="12699"/>
                  </a:moveTo>
                  <a:lnTo>
                    <a:pt x="50812" y="13969"/>
                  </a:lnTo>
                  <a:lnTo>
                    <a:pt x="51206" y="13969"/>
                  </a:lnTo>
                  <a:lnTo>
                    <a:pt x="51206" y="12699"/>
                  </a:lnTo>
                  <a:close/>
                </a:path>
                <a:path w="120650" h="135889">
                  <a:moveTo>
                    <a:pt x="70281" y="12699"/>
                  </a:moveTo>
                  <a:lnTo>
                    <a:pt x="51206" y="12699"/>
                  </a:lnTo>
                  <a:lnTo>
                    <a:pt x="51206" y="13969"/>
                  </a:lnTo>
                  <a:lnTo>
                    <a:pt x="69888" y="13969"/>
                  </a:lnTo>
                  <a:lnTo>
                    <a:pt x="70281" y="12699"/>
                  </a:lnTo>
                  <a:close/>
                </a:path>
                <a:path w="120650" h="135889">
                  <a:moveTo>
                    <a:pt x="83705" y="11429"/>
                  </a:moveTo>
                  <a:lnTo>
                    <a:pt x="81572" y="11429"/>
                  </a:lnTo>
                  <a:lnTo>
                    <a:pt x="81572" y="12699"/>
                  </a:lnTo>
                  <a:lnTo>
                    <a:pt x="81178" y="13969"/>
                  </a:lnTo>
                  <a:lnTo>
                    <a:pt x="84099" y="13969"/>
                  </a:lnTo>
                  <a:lnTo>
                    <a:pt x="84099" y="12699"/>
                  </a:lnTo>
                  <a:lnTo>
                    <a:pt x="83705" y="12699"/>
                  </a:lnTo>
                  <a:lnTo>
                    <a:pt x="83705" y="11429"/>
                  </a:lnTo>
                  <a:close/>
                </a:path>
                <a:path w="120650" h="135889">
                  <a:moveTo>
                    <a:pt x="71056" y="11429"/>
                  </a:moveTo>
                  <a:lnTo>
                    <a:pt x="51587" y="11429"/>
                  </a:lnTo>
                  <a:lnTo>
                    <a:pt x="51587" y="12699"/>
                  </a:lnTo>
                  <a:lnTo>
                    <a:pt x="71056" y="12699"/>
                  </a:lnTo>
                  <a:lnTo>
                    <a:pt x="71056" y="11429"/>
                  </a:lnTo>
                  <a:close/>
                </a:path>
                <a:path w="120650" h="135889">
                  <a:moveTo>
                    <a:pt x="71450" y="5079"/>
                  </a:moveTo>
                  <a:lnTo>
                    <a:pt x="55283" y="5079"/>
                  </a:lnTo>
                  <a:lnTo>
                    <a:pt x="54902" y="6349"/>
                  </a:lnTo>
                  <a:lnTo>
                    <a:pt x="54317" y="7619"/>
                  </a:lnTo>
                  <a:lnTo>
                    <a:pt x="53924" y="8889"/>
                  </a:lnTo>
                  <a:lnTo>
                    <a:pt x="53530" y="8889"/>
                  </a:lnTo>
                  <a:lnTo>
                    <a:pt x="53149" y="10159"/>
                  </a:lnTo>
                  <a:lnTo>
                    <a:pt x="52755" y="10159"/>
                  </a:lnTo>
                  <a:lnTo>
                    <a:pt x="51206" y="11429"/>
                  </a:lnTo>
                  <a:lnTo>
                    <a:pt x="71831" y="11429"/>
                  </a:lnTo>
                  <a:lnTo>
                    <a:pt x="71831" y="10159"/>
                  </a:lnTo>
                  <a:lnTo>
                    <a:pt x="72224" y="8889"/>
                  </a:lnTo>
                  <a:lnTo>
                    <a:pt x="72224" y="7619"/>
                  </a:lnTo>
                  <a:lnTo>
                    <a:pt x="72618" y="7619"/>
                  </a:lnTo>
                  <a:lnTo>
                    <a:pt x="72618" y="6349"/>
                  </a:lnTo>
                  <a:lnTo>
                    <a:pt x="71450" y="5079"/>
                  </a:lnTo>
                  <a:close/>
                </a:path>
                <a:path w="120650" h="135889">
                  <a:moveTo>
                    <a:pt x="82740" y="6349"/>
                  </a:moveTo>
                  <a:lnTo>
                    <a:pt x="81953" y="6349"/>
                  </a:lnTo>
                  <a:lnTo>
                    <a:pt x="81572" y="7619"/>
                  </a:lnTo>
                  <a:lnTo>
                    <a:pt x="81572" y="8889"/>
                  </a:lnTo>
                  <a:lnTo>
                    <a:pt x="81953" y="8889"/>
                  </a:lnTo>
                  <a:lnTo>
                    <a:pt x="81953" y="11429"/>
                  </a:lnTo>
                  <a:lnTo>
                    <a:pt x="84493" y="11429"/>
                  </a:lnTo>
                  <a:lnTo>
                    <a:pt x="84493" y="10159"/>
                  </a:lnTo>
                  <a:lnTo>
                    <a:pt x="83705" y="10159"/>
                  </a:lnTo>
                  <a:lnTo>
                    <a:pt x="83705" y="7619"/>
                  </a:lnTo>
                  <a:lnTo>
                    <a:pt x="82740" y="7619"/>
                  </a:lnTo>
                  <a:lnTo>
                    <a:pt x="82740" y="6349"/>
                  </a:lnTo>
                  <a:close/>
                </a:path>
                <a:path w="120650" h="135889">
                  <a:moveTo>
                    <a:pt x="68719" y="3809"/>
                  </a:moveTo>
                  <a:lnTo>
                    <a:pt x="56070" y="3809"/>
                  </a:lnTo>
                  <a:lnTo>
                    <a:pt x="55676" y="5079"/>
                  </a:lnTo>
                  <a:lnTo>
                    <a:pt x="69494" y="5079"/>
                  </a:lnTo>
                  <a:lnTo>
                    <a:pt x="68719" y="3809"/>
                  </a:lnTo>
                  <a:close/>
                </a:path>
                <a:path w="120650" h="135889">
                  <a:moveTo>
                    <a:pt x="56845" y="2539"/>
                  </a:moveTo>
                  <a:lnTo>
                    <a:pt x="56451" y="3809"/>
                  </a:lnTo>
                  <a:lnTo>
                    <a:pt x="56845" y="3809"/>
                  </a:lnTo>
                  <a:lnTo>
                    <a:pt x="56845" y="2539"/>
                  </a:lnTo>
                  <a:close/>
                </a:path>
                <a:path w="120650" h="135889">
                  <a:moveTo>
                    <a:pt x="56845" y="2539"/>
                  </a:moveTo>
                  <a:lnTo>
                    <a:pt x="56845" y="3809"/>
                  </a:lnTo>
                  <a:lnTo>
                    <a:pt x="57238" y="3809"/>
                  </a:lnTo>
                  <a:lnTo>
                    <a:pt x="56845" y="2539"/>
                  </a:lnTo>
                  <a:close/>
                </a:path>
                <a:path w="120650" h="135889">
                  <a:moveTo>
                    <a:pt x="65417" y="2539"/>
                  </a:moveTo>
                  <a:lnTo>
                    <a:pt x="56845" y="2539"/>
                  </a:lnTo>
                  <a:lnTo>
                    <a:pt x="57238" y="3809"/>
                  </a:lnTo>
                  <a:lnTo>
                    <a:pt x="65417" y="3809"/>
                  </a:lnTo>
                  <a:lnTo>
                    <a:pt x="65417" y="2539"/>
                  </a:lnTo>
                  <a:close/>
                </a:path>
                <a:path w="120650" h="135889">
                  <a:moveTo>
                    <a:pt x="66192" y="2539"/>
                  </a:moveTo>
                  <a:lnTo>
                    <a:pt x="65417" y="2539"/>
                  </a:lnTo>
                  <a:lnTo>
                    <a:pt x="65417" y="3809"/>
                  </a:lnTo>
                  <a:lnTo>
                    <a:pt x="66192" y="3809"/>
                  </a:lnTo>
                  <a:lnTo>
                    <a:pt x="66192" y="2539"/>
                  </a:lnTo>
                  <a:close/>
                </a:path>
                <a:path w="120650" h="135889">
                  <a:moveTo>
                    <a:pt x="66967" y="2539"/>
                  </a:moveTo>
                  <a:lnTo>
                    <a:pt x="66192" y="2539"/>
                  </a:lnTo>
                  <a:lnTo>
                    <a:pt x="66192" y="3809"/>
                  </a:lnTo>
                  <a:lnTo>
                    <a:pt x="66967" y="3809"/>
                  </a:lnTo>
                  <a:lnTo>
                    <a:pt x="66967" y="2539"/>
                  </a:lnTo>
                  <a:close/>
                </a:path>
                <a:path w="120650" h="135889">
                  <a:moveTo>
                    <a:pt x="59766" y="0"/>
                  </a:moveTo>
                  <a:lnTo>
                    <a:pt x="59181" y="0"/>
                  </a:lnTo>
                  <a:lnTo>
                    <a:pt x="59181" y="1269"/>
                  </a:lnTo>
                  <a:lnTo>
                    <a:pt x="58788" y="1269"/>
                  </a:lnTo>
                  <a:lnTo>
                    <a:pt x="58407" y="2539"/>
                  </a:lnTo>
                  <a:lnTo>
                    <a:pt x="60159" y="2539"/>
                  </a:lnTo>
                  <a:lnTo>
                    <a:pt x="60159" y="1269"/>
                  </a:lnTo>
                  <a:lnTo>
                    <a:pt x="59766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9" name="object 3459"/>
            <p:cNvSpPr/>
            <p:nvPr/>
          </p:nvSpPr>
          <p:spPr>
            <a:xfrm>
              <a:off x="4231414" y="20471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190" y="381"/>
                  </a:lnTo>
                  <a:lnTo>
                    <a:pt x="190" y="0"/>
                  </a:lnTo>
                  <a:lnTo>
                    <a:pt x="19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0" name="object 3460"/>
            <p:cNvSpPr/>
            <p:nvPr/>
          </p:nvSpPr>
          <p:spPr>
            <a:xfrm>
              <a:off x="4231414" y="20471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1" name="object 3461"/>
            <p:cNvSpPr/>
            <p:nvPr/>
          </p:nvSpPr>
          <p:spPr>
            <a:xfrm>
              <a:off x="4231414" y="20475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2" name="object 3462"/>
            <p:cNvSpPr/>
            <p:nvPr/>
          </p:nvSpPr>
          <p:spPr>
            <a:xfrm>
              <a:off x="4268790" y="20585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3" name="object 3463"/>
            <p:cNvSpPr/>
            <p:nvPr/>
          </p:nvSpPr>
          <p:spPr>
            <a:xfrm>
              <a:off x="4229470" y="205122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49" y="0"/>
                  </a:moveTo>
                  <a:lnTo>
                    <a:pt x="1549" y="381"/>
                  </a:lnTo>
                  <a:lnTo>
                    <a:pt x="1549" y="0"/>
                  </a:lnTo>
                  <a:lnTo>
                    <a:pt x="1549" y="381"/>
                  </a:lnTo>
                  <a:lnTo>
                    <a:pt x="1168" y="381"/>
                  </a:lnTo>
                  <a:lnTo>
                    <a:pt x="1549" y="381"/>
                  </a:lnTo>
                  <a:lnTo>
                    <a:pt x="1168" y="381"/>
                  </a:lnTo>
                  <a:lnTo>
                    <a:pt x="1549" y="381"/>
                  </a:lnTo>
                  <a:lnTo>
                    <a:pt x="1549" y="0"/>
                  </a:lnTo>
                  <a:close/>
                </a:path>
                <a:path w="1904" h="1269">
                  <a:moveTo>
                    <a:pt x="1549" y="762"/>
                  </a:moveTo>
                  <a:lnTo>
                    <a:pt x="1168" y="762"/>
                  </a:lnTo>
                  <a:lnTo>
                    <a:pt x="1549" y="762"/>
                  </a:lnTo>
                  <a:close/>
                </a:path>
                <a:path w="1904" h="1269">
                  <a:moveTo>
                    <a:pt x="381" y="1155"/>
                  </a:moveTo>
                  <a:lnTo>
                    <a:pt x="0" y="1155"/>
                  </a:lnTo>
                  <a:lnTo>
                    <a:pt x="381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4" name="object 3464"/>
            <p:cNvSpPr/>
            <p:nvPr/>
          </p:nvSpPr>
          <p:spPr>
            <a:xfrm>
              <a:off x="4228785" y="20525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5" name="object 3465"/>
            <p:cNvSpPr/>
            <p:nvPr/>
          </p:nvSpPr>
          <p:spPr>
            <a:xfrm>
              <a:off x="4229077" y="2052765"/>
              <a:ext cx="44450" cy="12700"/>
            </a:xfrm>
            <a:custGeom>
              <a:avLst/>
              <a:gdLst/>
              <a:ahLst/>
              <a:cxnLst/>
              <a:rect l="l" t="t" r="r" b="b"/>
              <a:pathLst>
                <a:path w="44450" h="12700">
                  <a:moveTo>
                    <a:pt x="42633" y="11366"/>
                  </a:moveTo>
                  <a:lnTo>
                    <a:pt x="43027" y="11366"/>
                  </a:lnTo>
                  <a:lnTo>
                    <a:pt x="42633" y="11366"/>
                  </a:lnTo>
                  <a:close/>
                </a:path>
                <a:path w="44450" h="12700">
                  <a:moveTo>
                    <a:pt x="44196" y="11760"/>
                  </a:moveTo>
                  <a:lnTo>
                    <a:pt x="43802" y="11760"/>
                  </a:lnTo>
                  <a:lnTo>
                    <a:pt x="43802" y="11366"/>
                  </a:lnTo>
                  <a:lnTo>
                    <a:pt x="43408" y="11366"/>
                  </a:lnTo>
                  <a:lnTo>
                    <a:pt x="43802" y="11366"/>
                  </a:lnTo>
                  <a:lnTo>
                    <a:pt x="43408" y="11366"/>
                  </a:lnTo>
                  <a:lnTo>
                    <a:pt x="43802" y="11366"/>
                  </a:lnTo>
                  <a:lnTo>
                    <a:pt x="43802" y="11760"/>
                  </a:lnTo>
                  <a:lnTo>
                    <a:pt x="43802" y="11366"/>
                  </a:lnTo>
                  <a:lnTo>
                    <a:pt x="43802" y="11760"/>
                  </a:lnTo>
                  <a:lnTo>
                    <a:pt x="44196" y="11760"/>
                  </a:lnTo>
                  <a:lnTo>
                    <a:pt x="44196" y="12141"/>
                  </a:lnTo>
                  <a:lnTo>
                    <a:pt x="44196" y="11760"/>
                  </a:lnTo>
                  <a:close/>
                </a:path>
                <a:path w="44450" h="12700">
                  <a:moveTo>
                    <a:pt x="0" y="0"/>
                  </a:move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6" name="object 3466"/>
            <p:cNvSpPr/>
            <p:nvPr/>
          </p:nvSpPr>
          <p:spPr>
            <a:xfrm>
              <a:off x="4229077" y="20527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7" name="object 3467"/>
            <p:cNvSpPr/>
            <p:nvPr/>
          </p:nvSpPr>
          <p:spPr>
            <a:xfrm>
              <a:off x="4229470" y="2054111"/>
              <a:ext cx="43815" cy="10795"/>
            </a:xfrm>
            <a:custGeom>
              <a:avLst/>
              <a:gdLst/>
              <a:ahLst/>
              <a:cxnLst/>
              <a:rect l="l" t="t" r="r" b="b"/>
              <a:pathLst>
                <a:path w="43814" h="10794">
                  <a:moveTo>
                    <a:pt x="43802" y="10413"/>
                  </a:moveTo>
                  <a:lnTo>
                    <a:pt x="43408" y="10413"/>
                  </a:lnTo>
                  <a:lnTo>
                    <a:pt x="43802" y="10413"/>
                  </a:lnTo>
                  <a:close/>
                </a:path>
                <a:path w="43814" h="10794">
                  <a:moveTo>
                    <a:pt x="381" y="393"/>
                  </a:moveTo>
                  <a:lnTo>
                    <a:pt x="0" y="393"/>
                  </a:lnTo>
                  <a:lnTo>
                    <a:pt x="381" y="0"/>
                  </a:lnTo>
                  <a:lnTo>
                    <a:pt x="381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8" name="object 3468"/>
            <p:cNvSpPr/>
            <p:nvPr/>
          </p:nvSpPr>
          <p:spPr>
            <a:xfrm>
              <a:off x="4228683" y="20571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9" name="object 3469"/>
            <p:cNvSpPr/>
            <p:nvPr/>
          </p:nvSpPr>
          <p:spPr>
            <a:xfrm>
              <a:off x="4229077" y="1978559"/>
              <a:ext cx="55880" cy="81915"/>
            </a:xfrm>
            <a:custGeom>
              <a:avLst/>
              <a:gdLst/>
              <a:ahLst/>
              <a:cxnLst/>
              <a:rect l="l" t="t" r="r" b="b"/>
              <a:pathLst>
                <a:path w="55879" h="81914">
                  <a:moveTo>
                    <a:pt x="393" y="81140"/>
                  </a:moveTo>
                  <a:lnTo>
                    <a:pt x="0" y="81140"/>
                  </a:lnTo>
                  <a:lnTo>
                    <a:pt x="393" y="81140"/>
                  </a:lnTo>
                  <a:lnTo>
                    <a:pt x="0" y="81140"/>
                  </a:lnTo>
                  <a:lnTo>
                    <a:pt x="393" y="81140"/>
                  </a:lnTo>
                  <a:close/>
                </a:path>
                <a:path w="55879" h="81914">
                  <a:moveTo>
                    <a:pt x="0" y="81915"/>
                  </a:moveTo>
                  <a:lnTo>
                    <a:pt x="393" y="81915"/>
                  </a:lnTo>
                  <a:lnTo>
                    <a:pt x="0" y="81915"/>
                  </a:lnTo>
                  <a:close/>
                </a:path>
                <a:path w="55879" h="81914">
                  <a:moveTo>
                    <a:pt x="55676" y="0"/>
                  </a:moveTo>
                  <a:lnTo>
                    <a:pt x="55283" y="0"/>
                  </a:lnTo>
                  <a:lnTo>
                    <a:pt x="55283" y="381"/>
                  </a:lnTo>
                  <a:lnTo>
                    <a:pt x="55676" y="0"/>
                  </a:lnTo>
                  <a:close/>
                </a:path>
                <a:path w="55879" h="81914">
                  <a:moveTo>
                    <a:pt x="3314" y="68224"/>
                  </a:moveTo>
                  <a:lnTo>
                    <a:pt x="2921" y="68224"/>
                  </a:lnTo>
                  <a:lnTo>
                    <a:pt x="3314" y="6822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0" name="object 3470"/>
            <p:cNvSpPr/>
            <p:nvPr/>
          </p:nvSpPr>
          <p:spPr>
            <a:xfrm>
              <a:off x="4224987" y="20545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1" name="object 3471"/>
            <p:cNvSpPr/>
            <p:nvPr/>
          </p:nvSpPr>
          <p:spPr>
            <a:xfrm>
              <a:off x="4224594" y="205566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761"/>
                  </a:moveTo>
                  <a:lnTo>
                    <a:pt x="0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761"/>
                  </a:lnTo>
                  <a:lnTo>
                    <a:pt x="393" y="761"/>
                  </a:lnTo>
                  <a:lnTo>
                    <a:pt x="0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2" name="object 3472"/>
            <p:cNvSpPr/>
            <p:nvPr/>
          </p:nvSpPr>
          <p:spPr>
            <a:xfrm>
              <a:off x="4229077" y="20568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3" name="object 3473"/>
            <p:cNvSpPr/>
            <p:nvPr/>
          </p:nvSpPr>
          <p:spPr>
            <a:xfrm>
              <a:off x="4227908" y="20608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4" name="object 3474"/>
            <p:cNvSpPr/>
            <p:nvPr/>
          </p:nvSpPr>
          <p:spPr>
            <a:xfrm>
              <a:off x="4221685" y="2052384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4">
                  <a:moveTo>
                    <a:pt x="2908" y="4038"/>
                  </a:moveTo>
                  <a:lnTo>
                    <a:pt x="3302" y="4038"/>
                  </a:lnTo>
                  <a:lnTo>
                    <a:pt x="2908" y="4038"/>
                  </a:lnTo>
                  <a:close/>
                </a:path>
                <a:path w="3810" h="4444">
                  <a:moveTo>
                    <a:pt x="190" y="381"/>
                  </a:moveTo>
                  <a:lnTo>
                    <a:pt x="0" y="381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19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5" name="object 3475"/>
            <p:cNvSpPr/>
            <p:nvPr/>
          </p:nvSpPr>
          <p:spPr>
            <a:xfrm>
              <a:off x="4221876" y="20519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6" name="object 3476"/>
            <p:cNvSpPr/>
            <p:nvPr/>
          </p:nvSpPr>
          <p:spPr>
            <a:xfrm>
              <a:off x="4236862" y="2039074"/>
              <a:ext cx="17145" cy="3810"/>
            </a:xfrm>
            <a:custGeom>
              <a:avLst/>
              <a:gdLst/>
              <a:ahLst/>
              <a:cxnLst/>
              <a:rect l="l" t="t" r="r" b="b"/>
              <a:pathLst>
                <a:path w="17145" h="3810">
                  <a:moveTo>
                    <a:pt x="393" y="3276"/>
                  </a:moveTo>
                  <a:lnTo>
                    <a:pt x="0" y="3276"/>
                  </a:lnTo>
                  <a:lnTo>
                    <a:pt x="393" y="3276"/>
                  </a:lnTo>
                  <a:lnTo>
                    <a:pt x="774" y="2895"/>
                  </a:lnTo>
                  <a:lnTo>
                    <a:pt x="1168" y="2895"/>
                  </a:lnTo>
                  <a:lnTo>
                    <a:pt x="774" y="2895"/>
                  </a:lnTo>
                  <a:lnTo>
                    <a:pt x="393" y="3276"/>
                  </a:lnTo>
                  <a:close/>
                </a:path>
                <a:path w="17145" h="3810">
                  <a:moveTo>
                    <a:pt x="0" y="965"/>
                  </a:moveTo>
                  <a:lnTo>
                    <a:pt x="393" y="965"/>
                  </a:lnTo>
                  <a:lnTo>
                    <a:pt x="0" y="965"/>
                  </a:lnTo>
                  <a:close/>
                </a:path>
                <a:path w="17145" h="3810">
                  <a:moveTo>
                    <a:pt x="15379" y="393"/>
                  </a:moveTo>
                  <a:lnTo>
                    <a:pt x="15379" y="0"/>
                  </a:lnTo>
                  <a:lnTo>
                    <a:pt x="15379" y="393"/>
                  </a:lnTo>
                  <a:lnTo>
                    <a:pt x="14986" y="393"/>
                  </a:lnTo>
                  <a:lnTo>
                    <a:pt x="15379" y="393"/>
                  </a:lnTo>
                  <a:lnTo>
                    <a:pt x="15379" y="0"/>
                  </a:lnTo>
                  <a:lnTo>
                    <a:pt x="15379" y="393"/>
                  </a:lnTo>
                  <a:lnTo>
                    <a:pt x="15773" y="393"/>
                  </a:lnTo>
                  <a:lnTo>
                    <a:pt x="15773" y="584"/>
                  </a:lnTo>
                  <a:lnTo>
                    <a:pt x="15773" y="965"/>
                  </a:lnTo>
                  <a:lnTo>
                    <a:pt x="15773" y="584"/>
                  </a:lnTo>
                  <a:lnTo>
                    <a:pt x="15773" y="965"/>
                  </a:lnTo>
                  <a:lnTo>
                    <a:pt x="15773" y="584"/>
                  </a:lnTo>
                  <a:lnTo>
                    <a:pt x="16154" y="584"/>
                  </a:lnTo>
                  <a:lnTo>
                    <a:pt x="16154" y="965"/>
                  </a:lnTo>
                  <a:lnTo>
                    <a:pt x="16154" y="584"/>
                  </a:lnTo>
                  <a:lnTo>
                    <a:pt x="16548" y="584"/>
                  </a:lnTo>
                  <a:lnTo>
                    <a:pt x="16154" y="584"/>
                  </a:lnTo>
                  <a:lnTo>
                    <a:pt x="15773" y="584"/>
                  </a:lnTo>
                  <a:lnTo>
                    <a:pt x="15773" y="393"/>
                  </a:lnTo>
                  <a:lnTo>
                    <a:pt x="15379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7" name="object 3477"/>
            <p:cNvSpPr/>
            <p:nvPr/>
          </p:nvSpPr>
          <p:spPr>
            <a:xfrm>
              <a:off x="4253804" y="20394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8" name="object 3478"/>
            <p:cNvSpPr/>
            <p:nvPr/>
          </p:nvSpPr>
          <p:spPr>
            <a:xfrm>
              <a:off x="4252635" y="20390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9" name="object 3479"/>
            <p:cNvSpPr/>
            <p:nvPr/>
          </p:nvSpPr>
          <p:spPr>
            <a:xfrm>
              <a:off x="4252241" y="2038693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93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close/>
                </a:path>
                <a:path w="3175" h="1269">
                  <a:moveTo>
                    <a:pt x="1562" y="774"/>
                  </a:moveTo>
                  <a:lnTo>
                    <a:pt x="1562" y="381"/>
                  </a:lnTo>
                  <a:lnTo>
                    <a:pt x="1943" y="381"/>
                  </a:lnTo>
                  <a:lnTo>
                    <a:pt x="1943" y="0"/>
                  </a:lnTo>
                  <a:lnTo>
                    <a:pt x="1562" y="0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562" y="381"/>
                  </a:lnTo>
                  <a:lnTo>
                    <a:pt x="1562" y="774"/>
                  </a:lnTo>
                  <a:close/>
                </a:path>
                <a:path w="3175" h="1269">
                  <a:moveTo>
                    <a:pt x="2730" y="0"/>
                  </a:moveTo>
                  <a:lnTo>
                    <a:pt x="2336" y="0"/>
                  </a:lnTo>
                  <a:lnTo>
                    <a:pt x="2730" y="0"/>
                  </a:lnTo>
                  <a:lnTo>
                    <a:pt x="2730" y="381"/>
                  </a:lnTo>
                  <a:lnTo>
                    <a:pt x="2921" y="381"/>
                  </a:lnTo>
                  <a:lnTo>
                    <a:pt x="2730" y="381"/>
                  </a:lnTo>
                  <a:lnTo>
                    <a:pt x="2921" y="0"/>
                  </a:lnTo>
                  <a:lnTo>
                    <a:pt x="2730" y="0"/>
                  </a:lnTo>
                  <a:lnTo>
                    <a:pt x="2921" y="0"/>
                  </a:lnTo>
                  <a:lnTo>
                    <a:pt x="273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0" name="object 3480"/>
            <p:cNvSpPr/>
            <p:nvPr/>
          </p:nvSpPr>
          <p:spPr>
            <a:xfrm>
              <a:off x="4277349" y="20307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1" name="object 3481"/>
            <p:cNvSpPr/>
            <p:nvPr/>
          </p:nvSpPr>
          <p:spPr>
            <a:xfrm>
              <a:off x="4262757" y="201825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2" name="object 3482"/>
            <p:cNvSpPr/>
            <p:nvPr/>
          </p:nvSpPr>
          <p:spPr>
            <a:xfrm>
              <a:off x="4263151" y="20146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3" name="object 3483"/>
            <p:cNvSpPr/>
            <p:nvPr/>
          </p:nvSpPr>
          <p:spPr>
            <a:xfrm>
              <a:off x="4214865" y="1974127"/>
              <a:ext cx="73025" cy="88265"/>
            </a:xfrm>
            <a:custGeom>
              <a:avLst/>
              <a:gdLst/>
              <a:ahLst/>
              <a:cxnLst/>
              <a:rect l="l" t="t" r="r" b="b"/>
              <a:pathLst>
                <a:path w="73025" h="88264">
                  <a:moveTo>
                    <a:pt x="47891" y="27749"/>
                  </a:moveTo>
                  <a:lnTo>
                    <a:pt x="47891" y="28143"/>
                  </a:lnTo>
                  <a:lnTo>
                    <a:pt x="47891" y="27749"/>
                  </a:lnTo>
                  <a:lnTo>
                    <a:pt x="47891" y="28143"/>
                  </a:lnTo>
                  <a:lnTo>
                    <a:pt x="48285" y="28143"/>
                  </a:lnTo>
                  <a:lnTo>
                    <a:pt x="47891" y="28143"/>
                  </a:lnTo>
                  <a:lnTo>
                    <a:pt x="47891" y="27749"/>
                  </a:lnTo>
                  <a:close/>
                </a:path>
                <a:path w="73025" h="88264">
                  <a:moveTo>
                    <a:pt x="43408" y="23317"/>
                  </a:moveTo>
                  <a:lnTo>
                    <a:pt x="43408" y="23710"/>
                  </a:lnTo>
                  <a:lnTo>
                    <a:pt x="43802" y="23710"/>
                  </a:lnTo>
                  <a:lnTo>
                    <a:pt x="44195" y="24091"/>
                  </a:lnTo>
                  <a:lnTo>
                    <a:pt x="43802" y="23710"/>
                  </a:lnTo>
                  <a:lnTo>
                    <a:pt x="43408" y="23710"/>
                  </a:lnTo>
                  <a:lnTo>
                    <a:pt x="43408" y="23317"/>
                  </a:lnTo>
                  <a:close/>
                </a:path>
                <a:path w="73025" h="88264">
                  <a:moveTo>
                    <a:pt x="66192" y="3086"/>
                  </a:moveTo>
                  <a:lnTo>
                    <a:pt x="66192" y="2692"/>
                  </a:lnTo>
                  <a:lnTo>
                    <a:pt x="66586" y="2692"/>
                  </a:lnTo>
                  <a:lnTo>
                    <a:pt x="66967" y="2692"/>
                  </a:lnTo>
                  <a:lnTo>
                    <a:pt x="66967" y="3086"/>
                  </a:lnTo>
                  <a:lnTo>
                    <a:pt x="67360" y="3086"/>
                  </a:lnTo>
                  <a:lnTo>
                    <a:pt x="67754" y="3086"/>
                  </a:lnTo>
                  <a:lnTo>
                    <a:pt x="68135" y="3086"/>
                  </a:lnTo>
                  <a:lnTo>
                    <a:pt x="68529" y="3086"/>
                  </a:lnTo>
                  <a:lnTo>
                    <a:pt x="68529" y="3276"/>
                  </a:lnTo>
                  <a:lnTo>
                    <a:pt x="68719" y="3276"/>
                  </a:lnTo>
                  <a:lnTo>
                    <a:pt x="69113" y="3657"/>
                  </a:lnTo>
                  <a:lnTo>
                    <a:pt x="69494" y="4051"/>
                  </a:lnTo>
                  <a:lnTo>
                    <a:pt x="69888" y="4051"/>
                  </a:lnTo>
                  <a:lnTo>
                    <a:pt x="69494" y="4051"/>
                  </a:lnTo>
                  <a:lnTo>
                    <a:pt x="69113" y="4051"/>
                  </a:lnTo>
                  <a:lnTo>
                    <a:pt x="69494" y="4051"/>
                  </a:lnTo>
                  <a:lnTo>
                    <a:pt x="69494" y="4432"/>
                  </a:lnTo>
                  <a:lnTo>
                    <a:pt x="69494" y="4051"/>
                  </a:lnTo>
                  <a:lnTo>
                    <a:pt x="69113" y="4051"/>
                  </a:lnTo>
                  <a:lnTo>
                    <a:pt x="69113" y="4432"/>
                  </a:lnTo>
                  <a:lnTo>
                    <a:pt x="69113" y="4051"/>
                  </a:lnTo>
                  <a:lnTo>
                    <a:pt x="69113" y="4432"/>
                  </a:lnTo>
                  <a:lnTo>
                    <a:pt x="68719" y="4813"/>
                  </a:lnTo>
                  <a:lnTo>
                    <a:pt x="68719" y="4432"/>
                  </a:lnTo>
                  <a:lnTo>
                    <a:pt x="68529" y="4432"/>
                  </a:lnTo>
                  <a:lnTo>
                    <a:pt x="68719" y="4432"/>
                  </a:lnTo>
                  <a:lnTo>
                    <a:pt x="68719" y="4813"/>
                  </a:lnTo>
                  <a:lnTo>
                    <a:pt x="68529" y="4813"/>
                  </a:lnTo>
                  <a:lnTo>
                    <a:pt x="68719" y="4813"/>
                  </a:lnTo>
                  <a:lnTo>
                    <a:pt x="69113" y="4432"/>
                  </a:lnTo>
                  <a:lnTo>
                    <a:pt x="69113" y="4051"/>
                  </a:lnTo>
                  <a:lnTo>
                    <a:pt x="69113" y="4432"/>
                  </a:lnTo>
                  <a:lnTo>
                    <a:pt x="69494" y="4432"/>
                  </a:lnTo>
                  <a:lnTo>
                    <a:pt x="69888" y="4432"/>
                  </a:lnTo>
                  <a:lnTo>
                    <a:pt x="69494" y="4432"/>
                  </a:lnTo>
                  <a:lnTo>
                    <a:pt x="69888" y="4432"/>
                  </a:lnTo>
                  <a:lnTo>
                    <a:pt x="69888" y="4051"/>
                  </a:lnTo>
                  <a:lnTo>
                    <a:pt x="70281" y="4051"/>
                  </a:lnTo>
                  <a:lnTo>
                    <a:pt x="69888" y="4051"/>
                  </a:lnTo>
                  <a:lnTo>
                    <a:pt x="70281" y="4051"/>
                  </a:lnTo>
                  <a:lnTo>
                    <a:pt x="70662" y="4432"/>
                  </a:lnTo>
                  <a:lnTo>
                    <a:pt x="71056" y="4813"/>
                  </a:lnTo>
                  <a:lnTo>
                    <a:pt x="71450" y="4813"/>
                  </a:lnTo>
                  <a:lnTo>
                    <a:pt x="72224" y="5587"/>
                  </a:lnTo>
                  <a:lnTo>
                    <a:pt x="72618" y="5968"/>
                  </a:lnTo>
                  <a:lnTo>
                    <a:pt x="72999" y="5968"/>
                  </a:lnTo>
                  <a:lnTo>
                    <a:pt x="72999" y="6362"/>
                  </a:lnTo>
                  <a:lnTo>
                    <a:pt x="72618" y="5968"/>
                  </a:lnTo>
                  <a:lnTo>
                    <a:pt x="72618" y="6362"/>
                  </a:lnTo>
                  <a:lnTo>
                    <a:pt x="72618" y="6743"/>
                  </a:lnTo>
                  <a:lnTo>
                    <a:pt x="72618" y="7124"/>
                  </a:lnTo>
                  <a:lnTo>
                    <a:pt x="72224" y="7124"/>
                  </a:lnTo>
                  <a:lnTo>
                    <a:pt x="72224" y="7518"/>
                  </a:lnTo>
                  <a:lnTo>
                    <a:pt x="72224" y="7899"/>
                  </a:lnTo>
                  <a:lnTo>
                    <a:pt x="72224" y="8089"/>
                  </a:lnTo>
                  <a:lnTo>
                    <a:pt x="72618" y="8089"/>
                  </a:lnTo>
                  <a:lnTo>
                    <a:pt x="72224" y="8089"/>
                  </a:lnTo>
                  <a:lnTo>
                    <a:pt x="71831" y="8089"/>
                  </a:lnTo>
                  <a:lnTo>
                    <a:pt x="71450" y="8089"/>
                  </a:lnTo>
                  <a:lnTo>
                    <a:pt x="71831" y="8089"/>
                  </a:lnTo>
                  <a:lnTo>
                    <a:pt x="72224" y="8089"/>
                  </a:lnTo>
                  <a:lnTo>
                    <a:pt x="72618" y="8089"/>
                  </a:lnTo>
                  <a:lnTo>
                    <a:pt x="72618" y="8483"/>
                  </a:lnTo>
                  <a:lnTo>
                    <a:pt x="72618" y="8089"/>
                  </a:lnTo>
                  <a:lnTo>
                    <a:pt x="72618" y="8483"/>
                  </a:lnTo>
                  <a:lnTo>
                    <a:pt x="72224" y="8483"/>
                  </a:lnTo>
                  <a:lnTo>
                    <a:pt x="72224" y="8864"/>
                  </a:lnTo>
                  <a:lnTo>
                    <a:pt x="71831" y="9245"/>
                  </a:lnTo>
                  <a:lnTo>
                    <a:pt x="72224" y="9245"/>
                  </a:lnTo>
                  <a:lnTo>
                    <a:pt x="71831" y="9245"/>
                  </a:lnTo>
                  <a:lnTo>
                    <a:pt x="72224" y="9245"/>
                  </a:lnTo>
                  <a:lnTo>
                    <a:pt x="71831" y="9245"/>
                  </a:lnTo>
                  <a:lnTo>
                    <a:pt x="71831" y="9639"/>
                  </a:lnTo>
                  <a:lnTo>
                    <a:pt x="71831" y="10020"/>
                  </a:lnTo>
                  <a:lnTo>
                    <a:pt x="71831" y="10401"/>
                  </a:lnTo>
                  <a:lnTo>
                    <a:pt x="71831" y="10794"/>
                  </a:lnTo>
                  <a:lnTo>
                    <a:pt x="71450" y="10794"/>
                  </a:lnTo>
                  <a:lnTo>
                    <a:pt x="71450" y="11175"/>
                  </a:lnTo>
                  <a:lnTo>
                    <a:pt x="71056" y="11175"/>
                  </a:lnTo>
                  <a:lnTo>
                    <a:pt x="71056" y="11569"/>
                  </a:lnTo>
                  <a:lnTo>
                    <a:pt x="71056" y="11175"/>
                  </a:lnTo>
                  <a:lnTo>
                    <a:pt x="71056" y="11569"/>
                  </a:lnTo>
                  <a:lnTo>
                    <a:pt x="71056" y="11950"/>
                  </a:lnTo>
                  <a:lnTo>
                    <a:pt x="70662" y="11950"/>
                  </a:lnTo>
                  <a:lnTo>
                    <a:pt x="70662" y="12331"/>
                  </a:lnTo>
                  <a:lnTo>
                    <a:pt x="70281" y="12331"/>
                  </a:lnTo>
                  <a:lnTo>
                    <a:pt x="70281" y="12725"/>
                  </a:lnTo>
                  <a:lnTo>
                    <a:pt x="69888" y="12915"/>
                  </a:lnTo>
                  <a:lnTo>
                    <a:pt x="69888" y="13296"/>
                  </a:lnTo>
                  <a:lnTo>
                    <a:pt x="69888" y="13677"/>
                  </a:lnTo>
                  <a:lnTo>
                    <a:pt x="69494" y="13677"/>
                  </a:lnTo>
                  <a:lnTo>
                    <a:pt x="69494" y="14071"/>
                  </a:lnTo>
                  <a:lnTo>
                    <a:pt x="69113" y="14071"/>
                  </a:lnTo>
                  <a:lnTo>
                    <a:pt x="68719" y="14071"/>
                  </a:lnTo>
                  <a:lnTo>
                    <a:pt x="68719" y="14452"/>
                  </a:lnTo>
                  <a:lnTo>
                    <a:pt x="68719" y="14071"/>
                  </a:lnTo>
                  <a:lnTo>
                    <a:pt x="68719" y="14452"/>
                  </a:lnTo>
                  <a:lnTo>
                    <a:pt x="68529" y="14452"/>
                  </a:lnTo>
                  <a:lnTo>
                    <a:pt x="68529" y="15227"/>
                  </a:lnTo>
                  <a:lnTo>
                    <a:pt x="68529" y="15608"/>
                  </a:lnTo>
                  <a:lnTo>
                    <a:pt x="68529" y="16001"/>
                  </a:lnTo>
                  <a:lnTo>
                    <a:pt x="68135" y="16001"/>
                  </a:lnTo>
                  <a:lnTo>
                    <a:pt x="68529" y="16001"/>
                  </a:lnTo>
                  <a:lnTo>
                    <a:pt x="68135" y="16001"/>
                  </a:lnTo>
                  <a:lnTo>
                    <a:pt x="67754" y="16001"/>
                  </a:lnTo>
                  <a:lnTo>
                    <a:pt x="67754" y="16382"/>
                  </a:lnTo>
                  <a:lnTo>
                    <a:pt x="67360" y="16382"/>
                  </a:lnTo>
                  <a:lnTo>
                    <a:pt x="67360" y="16001"/>
                  </a:lnTo>
                  <a:lnTo>
                    <a:pt x="67360" y="16382"/>
                  </a:lnTo>
                  <a:lnTo>
                    <a:pt x="66967" y="16001"/>
                  </a:lnTo>
                  <a:lnTo>
                    <a:pt x="66967" y="15608"/>
                  </a:lnTo>
                  <a:lnTo>
                    <a:pt x="66586" y="15608"/>
                  </a:lnTo>
                  <a:lnTo>
                    <a:pt x="66967" y="15608"/>
                  </a:lnTo>
                  <a:lnTo>
                    <a:pt x="66967" y="16001"/>
                  </a:lnTo>
                  <a:lnTo>
                    <a:pt x="66586" y="16001"/>
                  </a:lnTo>
                  <a:lnTo>
                    <a:pt x="66586" y="15608"/>
                  </a:lnTo>
                  <a:lnTo>
                    <a:pt x="66586" y="16001"/>
                  </a:lnTo>
                  <a:lnTo>
                    <a:pt x="66967" y="16001"/>
                  </a:lnTo>
                  <a:lnTo>
                    <a:pt x="67360" y="16382"/>
                  </a:lnTo>
                  <a:lnTo>
                    <a:pt x="67360" y="16001"/>
                  </a:lnTo>
                  <a:lnTo>
                    <a:pt x="67360" y="16382"/>
                  </a:lnTo>
                  <a:lnTo>
                    <a:pt x="67754" y="16382"/>
                  </a:lnTo>
                  <a:lnTo>
                    <a:pt x="67360" y="16382"/>
                  </a:lnTo>
                  <a:lnTo>
                    <a:pt x="67360" y="16763"/>
                  </a:lnTo>
                  <a:lnTo>
                    <a:pt x="67360" y="16382"/>
                  </a:lnTo>
                  <a:lnTo>
                    <a:pt x="66967" y="16382"/>
                  </a:lnTo>
                  <a:lnTo>
                    <a:pt x="67360" y="16382"/>
                  </a:lnTo>
                  <a:lnTo>
                    <a:pt x="67360" y="16763"/>
                  </a:lnTo>
                  <a:lnTo>
                    <a:pt x="66967" y="16763"/>
                  </a:lnTo>
                  <a:lnTo>
                    <a:pt x="67360" y="16763"/>
                  </a:lnTo>
                  <a:lnTo>
                    <a:pt x="66967" y="16763"/>
                  </a:lnTo>
                  <a:lnTo>
                    <a:pt x="66586" y="16763"/>
                  </a:lnTo>
                  <a:lnTo>
                    <a:pt x="66967" y="17157"/>
                  </a:lnTo>
                  <a:lnTo>
                    <a:pt x="66586" y="17157"/>
                  </a:lnTo>
                  <a:lnTo>
                    <a:pt x="66586" y="16763"/>
                  </a:lnTo>
                  <a:lnTo>
                    <a:pt x="66192" y="16763"/>
                  </a:lnTo>
                  <a:lnTo>
                    <a:pt x="66586" y="16763"/>
                  </a:lnTo>
                  <a:lnTo>
                    <a:pt x="66192" y="16763"/>
                  </a:lnTo>
                  <a:lnTo>
                    <a:pt x="66586" y="16382"/>
                  </a:lnTo>
                  <a:lnTo>
                    <a:pt x="66192" y="16382"/>
                  </a:lnTo>
                  <a:lnTo>
                    <a:pt x="66192" y="16001"/>
                  </a:lnTo>
                  <a:lnTo>
                    <a:pt x="65798" y="16001"/>
                  </a:lnTo>
                  <a:lnTo>
                    <a:pt x="66192" y="16001"/>
                  </a:lnTo>
                  <a:lnTo>
                    <a:pt x="66192" y="15608"/>
                  </a:lnTo>
                  <a:lnTo>
                    <a:pt x="65798" y="15608"/>
                  </a:lnTo>
                  <a:lnTo>
                    <a:pt x="65798" y="16001"/>
                  </a:lnTo>
                  <a:lnTo>
                    <a:pt x="65417" y="16001"/>
                  </a:lnTo>
                  <a:lnTo>
                    <a:pt x="65417" y="15608"/>
                  </a:lnTo>
                  <a:lnTo>
                    <a:pt x="65798" y="15608"/>
                  </a:lnTo>
                  <a:lnTo>
                    <a:pt x="65417" y="15608"/>
                  </a:lnTo>
                  <a:lnTo>
                    <a:pt x="65023" y="15608"/>
                  </a:lnTo>
                  <a:lnTo>
                    <a:pt x="65417" y="15227"/>
                  </a:lnTo>
                  <a:lnTo>
                    <a:pt x="65023" y="15227"/>
                  </a:lnTo>
                  <a:lnTo>
                    <a:pt x="65417" y="15227"/>
                  </a:lnTo>
                  <a:lnTo>
                    <a:pt x="65023" y="15608"/>
                  </a:lnTo>
                  <a:lnTo>
                    <a:pt x="65417" y="15608"/>
                  </a:lnTo>
                  <a:lnTo>
                    <a:pt x="65417" y="16001"/>
                  </a:lnTo>
                  <a:lnTo>
                    <a:pt x="65798" y="16001"/>
                  </a:lnTo>
                  <a:lnTo>
                    <a:pt x="65798" y="15608"/>
                  </a:lnTo>
                  <a:lnTo>
                    <a:pt x="65798" y="16001"/>
                  </a:lnTo>
                  <a:lnTo>
                    <a:pt x="66192" y="16001"/>
                  </a:lnTo>
                  <a:lnTo>
                    <a:pt x="65798" y="16001"/>
                  </a:lnTo>
                  <a:lnTo>
                    <a:pt x="66192" y="16382"/>
                  </a:lnTo>
                  <a:lnTo>
                    <a:pt x="66192" y="16763"/>
                  </a:lnTo>
                  <a:lnTo>
                    <a:pt x="66586" y="16763"/>
                  </a:lnTo>
                  <a:lnTo>
                    <a:pt x="66586" y="17157"/>
                  </a:lnTo>
                  <a:lnTo>
                    <a:pt x="66192" y="17157"/>
                  </a:lnTo>
                  <a:lnTo>
                    <a:pt x="65798" y="17157"/>
                  </a:lnTo>
                  <a:lnTo>
                    <a:pt x="65798" y="16763"/>
                  </a:lnTo>
                  <a:lnTo>
                    <a:pt x="65798" y="17157"/>
                  </a:lnTo>
                  <a:lnTo>
                    <a:pt x="65798" y="17538"/>
                  </a:lnTo>
                  <a:lnTo>
                    <a:pt x="65798" y="17729"/>
                  </a:lnTo>
                  <a:lnTo>
                    <a:pt x="65417" y="17729"/>
                  </a:lnTo>
                  <a:lnTo>
                    <a:pt x="65798" y="18122"/>
                  </a:lnTo>
                  <a:lnTo>
                    <a:pt x="65417" y="18122"/>
                  </a:lnTo>
                  <a:lnTo>
                    <a:pt x="65798" y="18122"/>
                  </a:lnTo>
                  <a:lnTo>
                    <a:pt x="65798" y="18503"/>
                  </a:lnTo>
                  <a:lnTo>
                    <a:pt x="66192" y="18884"/>
                  </a:lnTo>
                  <a:lnTo>
                    <a:pt x="66192" y="19278"/>
                  </a:lnTo>
                  <a:lnTo>
                    <a:pt x="66192" y="18884"/>
                  </a:lnTo>
                  <a:lnTo>
                    <a:pt x="65798" y="18884"/>
                  </a:lnTo>
                  <a:lnTo>
                    <a:pt x="65798" y="19278"/>
                  </a:lnTo>
                  <a:lnTo>
                    <a:pt x="65417" y="19278"/>
                  </a:lnTo>
                  <a:lnTo>
                    <a:pt x="65798" y="19278"/>
                  </a:lnTo>
                  <a:lnTo>
                    <a:pt x="66192" y="19278"/>
                  </a:lnTo>
                  <a:lnTo>
                    <a:pt x="66192" y="19659"/>
                  </a:lnTo>
                  <a:lnTo>
                    <a:pt x="66192" y="20040"/>
                  </a:lnTo>
                  <a:lnTo>
                    <a:pt x="66192" y="19659"/>
                  </a:lnTo>
                  <a:lnTo>
                    <a:pt x="65798" y="19659"/>
                  </a:lnTo>
                  <a:lnTo>
                    <a:pt x="65023" y="19659"/>
                  </a:lnTo>
                  <a:lnTo>
                    <a:pt x="65417" y="19659"/>
                  </a:lnTo>
                  <a:lnTo>
                    <a:pt x="64630" y="19659"/>
                  </a:lnTo>
                  <a:lnTo>
                    <a:pt x="65023" y="19659"/>
                  </a:lnTo>
                  <a:lnTo>
                    <a:pt x="65417" y="19659"/>
                  </a:lnTo>
                  <a:lnTo>
                    <a:pt x="65798" y="19659"/>
                  </a:lnTo>
                  <a:lnTo>
                    <a:pt x="66192" y="19659"/>
                  </a:lnTo>
                  <a:lnTo>
                    <a:pt x="65798" y="20040"/>
                  </a:lnTo>
                  <a:lnTo>
                    <a:pt x="65798" y="19659"/>
                  </a:lnTo>
                  <a:lnTo>
                    <a:pt x="65798" y="20040"/>
                  </a:lnTo>
                  <a:lnTo>
                    <a:pt x="65798" y="19659"/>
                  </a:lnTo>
                  <a:lnTo>
                    <a:pt x="65798" y="20040"/>
                  </a:lnTo>
                  <a:lnTo>
                    <a:pt x="66192" y="19659"/>
                  </a:lnTo>
                  <a:lnTo>
                    <a:pt x="66192" y="20040"/>
                  </a:lnTo>
                  <a:lnTo>
                    <a:pt x="66192" y="20434"/>
                  </a:lnTo>
                  <a:lnTo>
                    <a:pt x="66586" y="20434"/>
                  </a:lnTo>
                  <a:lnTo>
                    <a:pt x="66586" y="20815"/>
                  </a:lnTo>
                  <a:lnTo>
                    <a:pt x="66967" y="20815"/>
                  </a:lnTo>
                  <a:lnTo>
                    <a:pt x="66967" y="21196"/>
                  </a:lnTo>
                  <a:lnTo>
                    <a:pt x="67360" y="21589"/>
                  </a:lnTo>
                  <a:lnTo>
                    <a:pt x="67754" y="21589"/>
                  </a:lnTo>
                  <a:lnTo>
                    <a:pt x="67754" y="21970"/>
                  </a:lnTo>
                  <a:lnTo>
                    <a:pt x="67360" y="21970"/>
                  </a:lnTo>
                  <a:lnTo>
                    <a:pt x="67360" y="21589"/>
                  </a:lnTo>
                  <a:lnTo>
                    <a:pt x="67360" y="21970"/>
                  </a:lnTo>
                  <a:lnTo>
                    <a:pt x="66967" y="21970"/>
                  </a:lnTo>
                  <a:lnTo>
                    <a:pt x="67360" y="21970"/>
                  </a:lnTo>
                  <a:lnTo>
                    <a:pt x="67754" y="21970"/>
                  </a:lnTo>
                  <a:lnTo>
                    <a:pt x="67360" y="21970"/>
                  </a:lnTo>
                  <a:lnTo>
                    <a:pt x="67360" y="22351"/>
                  </a:lnTo>
                  <a:lnTo>
                    <a:pt x="67360" y="21970"/>
                  </a:lnTo>
                  <a:lnTo>
                    <a:pt x="66967" y="21970"/>
                  </a:lnTo>
                  <a:lnTo>
                    <a:pt x="66586" y="21970"/>
                  </a:lnTo>
                  <a:lnTo>
                    <a:pt x="66586" y="22351"/>
                  </a:lnTo>
                  <a:lnTo>
                    <a:pt x="66192" y="22351"/>
                  </a:lnTo>
                  <a:lnTo>
                    <a:pt x="66192" y="21970"/>
                  </a:lnTo>
                  <a:lnTo>
                    <a:pt x="66192" y="22351"/>
                  </a:lnTo>
                  <a:lnTo>
                    <a:pt x="66192" y="21970"/>
                  </a:lnTo>
                  <a:lnTo>
                    <a:pt x="66192" y="22351"/>
                  </a:lnTo>
                  <a:lnTo>
                    <a:pt x="65798" y="22351"/>
                  </a:lnTo>
                  <a:lnTo>
                    <a:pt x="66192" y="22351"/>
                  </a:lnTo>
                  <a:lnTo>
                    <a:pt x="66586" y="22351"/>
                  </a:lnTo>
                  <a:lnTo>
                    <a:pt x="66586" y="21970"/>
                  </a:lnTo>
                  <a:lnTo>
                    <a:pt x="66967" y="21970"/>
                  </a:lnTo>
                  <a:lnTo>
                    <a:pt x="67360" y="21970"/>
                  </a:lnTo>
                  <a:lnTo>
                    <a:pt x="67360" y="22351"/>
                  </a:lnTo>
                  <a:lnTo>
                    <a:pt x="67360" y="21970"/>
                  </a:lnTo>
                  <a:lnTo>
                    <a:pt x="67754" y="21970"/>
                  </a:lnTo>
                  <a:lnTo>
                    <a:pt x="68135" y="21970"/>
                  </a:lnTo>
                  <a:lnTo>
                    <a:pt x="67754" y="21970"/>
                  </a:lnTo>
                  <a:lnTo>
                    <a:pt x="68135" y="21970"/>
                  </a:lnTo>
                  <a:lnTo>
                    <a:pt x="68135" y="22351"/>
                  </a:lnTo>
                  <a:lnTo>
                    <a:pt x="68135" y="22542"/>
                  </a:lnTo>
                  <a:lnTo>
                    <a:pt x="68529" y="22936"/>
                  </a:lnTo>
                  <a:lnTo>
                    <a:pt x="68135" y="22936"/>
                  </a:lnTo>
                  <a:lnTo>
                    <a:pt x="67754" y="23317"/>
                  </a:lnTo>
                  <a:lnTo>
                    <a:pt x="67754" y="23710"/>
                  </a:lnTo>
                  <a:lnTo>
                    <a:pt x="67754" y="24091"/>
                  </a:lnTo>
                  <a:lnTo>
                    <a:pt x="68135" y="24472"/>
                  </a:lnTo>
                  <a:lnTo>
                    <a:pt x="67754" y="24472"/>
                  </a:lnTo>
                  <a:lnTo>
                    <a:pt x="67360" y="24472"/>
                  </a:lnTo>
                  <a:lnTo>
                    <a:pt x="67754" y="24472"/>
                  </a:lnTo>
                  <a:lnTo>
                    <a:pt x="68135" y="24472"/>
                  </a:lnTo>
                  <a:lnTo>
                    <a:pt x="68135" y="24866"/>
                  </a:lnTo>
                  <a:lnTo>
                    <a:pt x="68529" y="24866"/>
                  </a:lnTo>
                  <a:lnTo>
                    <a:pt x="68529" y="25247"/>
                  </a:lnTo>
                  <a:lnTo>
                    <a:pt x="68529" y="25628"/>
                  </a:lnTo>
                  <a:lnTo>
                    <a:pt x="68135" y="25628"/>
                  </a:lnTo>
                  <a:lnTo>
                    <a:pt x="68135" y="26022"/>
                  </a:lnTo>
                  <a:lnTo>
                    <a:pt x="68135" y="26403"/>
                  </a:lnTo>
                  <a:lnTo>
                    <a:pt x="67754" y="26796"/>
                  </a:lnTo>
                  <a:lnTo>
                    <a:pt x="67754" y="27177"/>
                  </a:lnTo>
                  <a:lnTo>
                    <a:pt x="67754" y="27368"/>
                  </a:lnTo>
                  <a:lnTo>
                    <a:pt x="67360" y="27368"/>
                  </a:lnTo>
                  <a:lnTo>
                    <a:pt x="67360" y="27749"/>
                  </a:lnTo>
                  <a:lnTo>
                    <a:pt x="66967" y="27749"/>
                  </a:lnTo>
                  <a:lnTo>
                    <a:pt x="67360" y="27749"/>
                  </a:lnTo>
                  <a:lnTo>
                    <a:pt x="66967" y="27749"/>
                  </a:lnTo>
                  <a:lnTo>
                    <a:pt x="67360" y="27749"/>
                  </a:lnTo>
                  <a:lnTo>
                    <a:pt x="66967" y="27749"/>
                  </a:lnTo>
                  <a:lnTo>
                    <a:pt x="67360" y="27749"/>
                  </a:lnTo>
                  <a:lnTo>
                    <a:pt x="67360" y="28143"/>
                  </a:lnTo>
                  <a:lnTo>
                    <a:pt x="66967" y="28143"/>
                  </a:lnTo>
                  <a:lnTo>
                    <a:pt x="67360" y="28143"/>
                  </a:lnTo>
                  <a:lnTo>
                    <a:pt x="67360" y="28524"/>
                  </a:lnTo>
                  <a:lnTo>
                    <a:pt x="67360" y="28905"/>
                  </a:lnTo>
                  <a:lnTo>
                    <a:pt x="67360" y="29298"/>
                  </a:lnTo>
                  <a:lnTo>
                    <a:pt x="66967" y="29679"/>
                  </a:lnTo>
                  <a:lnTo>
                    <a:pt x="66967" y="30073"/>
                  </a:lnTo>
                  <a:lnTo>
                    <a:pt x="66967" y="30454"/>
                  </a:lnTo>
                  <a:lnTo>
                    <a:pt x="66586" y="30454"/>
                  </a:lnTo>
                  <a:lnTo>
                    <a:pt x="66967" y="30073"/>
                  </a:lnTo>
                  <a:lnTo>
                    <a:pt x="66586" y="30073"/>
                  </a:lnTo>
                  <a:lnTo>
                    <a:pt x="66192" y="30454"/>
                  </a:lnTo>
                  <a:lnTo>
                    <a:pt x="65798" y="30454"/>
                  </a:lnTo>
                  <a:lnTo>
                    <a:pt x="65798" y="30835"/>
                  </a:lnTo>
                  <a:lnTo>
                    <a:pt x="65417" y="30835"/>
                  </a:lnTo>
                  <a:lnTo>
                    <a:pt x="65023" y="30835"/>
                  </a:lnTo>
                  <a:lnTo>
                    <a:pt x="65417" y="30835"/>
                  </a:lnTo>
                  <a:lnTo>
                    <a:pt x="65023" y="31229"/>
                  </a:lnTo>
                  <a:lnTo>
                    <a:pt x="65023" y="30835"/>
                  </a:lnTo>
                  <a:lnTo>
                    <a:pt x="65023" y="30454"/>
                  </a:lnTo>
                  <a:lnTo>
                    <a:pt x="64630" y="30454"/>
                  </a:lnTo>
                  <a:lnTo>
                    <a:pt x="64249" y="30454"/>
                  </a:lnTo>
                  <a:lnTo>
                    <a:pt x="64630" y="30454"/>
                  </a:lnTo>
                  <a:lnTo>
                    <a:pt x="65023" y="30454"/>
                  </a:lnTo>
                  <a:lnTo>
                    <a:pt x="64630" y="30454"/>
                  </a:lnTo>
                  <a:lnTo>
                    <a:pt x="64630" y="30835"/>
                  </a:lnTo>
                  <a:lnTo>
                    <a:pt x="65023" y="30835"/>
                  </a:lnTo>
                  <a:lnTo>
                    <a:pt x="64630" y="30835"/>
                  </a:lnTo>
                  <a:lnTo>
                    <a:pt x="65023" y="30835"/>
                  </a:lnTo>
                  <a:lnTo>
                    <a:pt x="65023" y="31229"/>
                  </a:lnTo>
                  <a:lnTo>
                    <a:pt x="65023" y="31610"/>
                  </a:lnTo>
                  <a:lnTo>
                    <a:pt x="65023" y="31991"/>
                  </a:lnTo>
                  <a:lnTo>
                    <a:pt x="65417" y="31991"/>
                  </a:lnTo>
                  <a:lnTo>
                    <a:pt x="65417" y="32181"/>
                  </a:lnTo>
                  <a:lnTo>
                    <a:pt x="65023" y="32181"/>
                  </a:lnTo>
                  <a:lnTo>
                    <a:pt x="65023" y="31991"/>
                  </a:lnTo>
                  <a:lnTo>
                    <a:pt x="65023" y="32181"/>
                  </a:lnTo>
                  <a:lnTo>
                    <a:pt x="64630" y="31991"/>
                  </a:lnTo>
                  <a:lnTo>
                    <a:pt x="64630" y="32181"/>
                  </a:lnTo>
                  <a:lnTo>
                    <a:pt x="64630" y="32575"/>
                  </a:lnTo>
                  <a:lnTo>
                    <a:pt x="64249" y="32575"/>
                  </a:lnTo>
                  <a:lnTo>
                    <a:pt x="64630" y="32575"/>
                  </a:lnTo>
                  <a:lnTo>
                    <a:pt x="64249" y="32575"/>
                  </a:lnTo>
                  <a:lnTo>
                    <a:pt x="63855" y="32575"/>
                  </a:lnTo>
                  <a:lnTo>
                    <a:pt x="64249" y="32575"/>
                  </a:lnTo>
                  <a:lnTo>
                    <a:pt x="64249" y="32956"/>
                  </a:lnTo>
                  <a:lnTo>
                    <a:pt x="64249" y="32575"/>
                  </a:lnTo>
                  <a:lnTo>
                    <a:pt x="64630" y="32575"/>
                  </a:lnTo>
                  <a:lnTo>
                    <a:pt x="64249" y="32575"/>
                  </a:lnTo>
                  <a:lnTo>
                    <a:pt x="64630" y="32575"/>
                  </a:lnTo>
                  <a:lnTo>
                    <a:pt x="64630" y="32181"/>
                  </a:lnTo>
                  <a:lnTo>
                    <a:pt x="64630" y="31991"/>
                  </a:lnTo>
                  <a:lnTo>
                    <a:pt x="65023" y="32181"/>
                  </a:lnTo>
                  <a:lnTo>
                    <a:pt x="65417" y="32181"/>
                  </a:lnTo>
                  <a:lnTo>
                    <a:pt x="65417" y="32575"/>
                  </a:lnTo>
                  <a:lnTo>
                    <a:pt x="65417" y="32956"/>
                  </a:lnTo>
                  <a:lnTo>
                    <a:pt x="65417" y="33350"/>
                  </a:lnTo>
                  <a:lnTo>
                    <a:pt x="65417" y="32956"/>
                  </a:lnTo>
                  <a:lnTo>
                    <a:pt x="65417" y="33350"/>
                  </a:lnTo>
                  <a:lnTo>
                    <a:pt x="65023" y="33350"/>
                  </a:lnTo>
                  <a:lnTo>
                    <a:pt x="65023" y="33731"/>
                  </a:lnTo>
                  <a:lnTo>
                    <a:pt x="64630" y="33731"/>
                  </a:lnTo>
                  <a:lnTo>
                    <a:pt x="64630" y="34112"/>
                  </a:lnTo>
                  <a:lnTo>
                    <a:pt x="64630" y="34505"/>
                  </a:lnTo>
                  <a:lnTo>
                    <a:pt x="64630" y="34886"/>
                  </a:lnTo>
                  <a:lnTo>
                    <a:pt x="65023" y="35267"/>
                  </a:lnTo>
                  <a:lnTo>
                    <a:pt x="65023" y="37007"/>
                  </a:lnTo>
                  <a:lnTo>
                    <a:pt x="64630" y="37007"/>
                  </a:lnTo>
                  <a:lnTo>
                    <a:pt x="64630" y="37388"/>
                  </a:lnTo>
                  <a:lnTo>
                    <a:pt x="64249" y="37388"/>
                  </a:lnTo>
                  <a:lnTo>
                    <a:pt x="64249" y="37782"/>
                  </a:lnTo>
                  <a:lnTo>
                    <a:pt x="63855" y="37782"/>
                  </a:lnTo>
                  <a:lnTo>
                    <a:pt x="64249" y="37782"/>
                  </a:lnTo>
                  <a:lnTo>
                    <a:pt x="63855" y="37782"/>
                  </a:lnTo>
                  <a:lnTo>
                    <a:pt x="64249" y="37388"/>
                  </a:lnTo>
                  <a:lnTo>
                    <a:pt x="63855" y="37388"/>
                  </a:lnTo>
                  <a:lnTo>
                    <a:pt x="63855" y="37782"/>
                  </a:lnTo>
                  <a:lnTo>
                    <a:pt x="64249" y="37782"/>
                  </a:lnTo>
                  <a:lnTo>
                    <a:pt x="63855" y="37782"/>
                  </a:lnTo>
                  <a:lnTo>
                    <a:pt x="64249" y="37782"/>
                  </a:lnTo>
                  <a:lnTo>
                    <a:pt x="63855" y="38163"/>
                  </a:lnTo>
                  <a:lnTo>
                    <a:pt x="63855" y="38544"/>
                  </a:lnTo>
                  <a:lnTo>
                    <a:pt x="63855" y="38938"/>
                  </a:lnTo>
                  <a:lnTo>
                    <a:pt x="63855" y="39319"/>
                  </a:lnTo>
                  <a:lnTo>
                    <a:pt x="64249" y="39700"/>
                  </a:lnTo>
                  <a:lnTo>
                    <a:pt x="64249" y="40093"/>
                  </a:lnTo>
                  <a:lnTo>
                    <a:pt x="63855" y="40474"/>
                  </a:lnTo>
                  <a:lnTo>
                    <a:pt x="63855" y="40855"/>
                  </a:lnTo>
                  <a:lnTo>
                    <a:pt x="63652" y="40855"/>
                  </a:lnTo>
                  <a:lnTo>
                    <a:pt x="63855" y="40855"/>
                  </a:lnTo>
                  <a:lnTo>
                    <a:pt x="63652" y="40855"/>
                  </a:lnTo>
                  <a:lnTo>
                    <a:pt x="63271" y="40474"/>
                  </a:lnTo>
                  <a:lnTo>
                    <a:pt x="63271" y="40093"/>
                  </a:lnTo>
                  <a:lnTo>
                    <a:pt x="62877" y="40093"/>
                  </a:lnTo>
                  <a:lnTo>
                    <a:pt x="62877" y="39700"/>
                  </a:lnTo>
                  <a:lnTo>
                    <a:pt x="62877" y="40093"/>
                  </a:lnTo>
                  <a:lnTo>
                    <a:pt x="63271" y="40093"/>
                  </a:lnTo>
                  <a:lnTo>
                    <a:pt x="62877" y="40093"/>
                  </a:lnTo>
                  <a:lnTo>
                    <a:pt x="62483" y="40093"/>
                  </a:lnTo>
                  <a:lnTo>
                    <a:pt x="62483" y="39700"/>
                  </a:lnTo>
                  <a:lnTo>
                    <a:pt x="62877" y="39700"/>
                  </a:lnTo>
                  <a:lnTo>
                    <a:pt x="62483" y="39700"/>
                  </a:lnTo>
                  <a:lnTo>
                    <a:pt x="62877" y="39700"/>
                  </a:lnTo>
                  <a:lnTo>
                    <a:pt x="62483" y="39700"/>
                  </a:lnTo>
                  <a:lnTo>
                    <a:pt x="62483" y="40093"/>
                  </a:lnTo>
                  <a:lnTo>
                    <a:pt x="62102" y="40093"/>
                  </a:lnTo>
                  <a:lnTo>
                    <a:pt x="61709" y="40093"/>
                  </a:lnTo>
                  <a:lnTo>
                    <a:pt x="61328" y="40093"/>
                  </a:lnTo>
                  <a:lnTo>
                    <a:pt x="61328" y="39700"/>
                  </a:lnTo>
                  <a:lnTo>
                    <a:pt x="61328" y="40093"/>
                  </a:lnTo>
                  <a:lnTo>
                    <a:pt x="60934" y="40093"/>
                  </a:lnTo>
                  <a:lnTo>
                    <a:pt x="61328" y="40093"/>
                  </a:lnTo>
                  <a:lnTo>
                    <a:pt x="60934" y="40474"/>
                  </a:lnTo>
                  <a:lnTo>
                    <a:pt x="60934" y="40855"/>
                  </a:lnTo>
                  <a:lnTo>
                    <a:pt x="60540" y="40855"/>
                  </a:lnTo>
                  <a:lnTo>
                    <a:pt x="60934" y="40855"/>
                  </a:lnTo>
                  <a:lnTo>
                    <a:pt x="60934" y="40474"/>
                  </a:lnTo>
                  <a:lnTo>
                    <a:pt x="61328" y="40474"/>
                  </a:lnTo>
                  <a:lnTo>
                    <a:pt x="61328" y="40855"/>
                  </a:lnTo>
                  <a:lnTo>
                    <a:pt x="60934" y="40855"/>
                  </a:lnTo>
                  <a:lnTo>
                    <a:pt x="61328" y="40855"/>
                  </a:lnTo>
                  <a:lnTo>
                    <a:pt x="60934" y="40855"/>
                  </a:lnTo>
                  <a:lnTo>
                    <a:pt x="61328" y="40474"/>
                  </a:lnTo>
                  <a:lnTo>
                    <a:pt x="60934" y="40474"/>
                  </a:lnTo>
                  <a:lnTo>
                    <a:pt x="61328" y="40093"/>
                  </a:lnTo>
                  <a:lnTo>
                    <a:pt x="60934" y="40093"/>
                  </a:lnTo>
                  <a:lnTo>
                    <a:pt x="61328" y="40093"/>
                  </a:lnTo>
                  <a:lnTo>
                    <a:pt x="61709" y="40093"/>
                  </a:lnTo>
                  <a:lnTo>
                    <a:pt x="62102" y="40093"/>
                  </a:lnTo>
                  <a:lnTo>
                    <a:pt x="62102" y="40474"/>
                  </a:lnTo>
                  <a:lnTo>
                    <a:pt x="61709" y="40474"/>
                  </a:lnTo>
                  <a:lnTo>
                    <a:pt x="61709" y="40093"/>
                  </a:lnTo>
                  <a:lnTo>
                    <a:pt x="61328" y="40093"/>
                  </a:lnTo>
                  <a:lnTo>
                    <a:pt x="60934" y="40474"/>
                  </a:lnTo>
                  <a:lnTo>
                    <a:pt x="61328" y="40474"/>
                  </a:lnTo>
                  <a:lnTo>
                    <a:pt x="61328" y="40855"/>
                  </a:lnTo>
                  <a:lnTo>
                    <a:pt x="61328" y="40474"/>
                  </a:lnTo>
                  <a:lnTo>
                    <a:pt x="60934" y="40474"/>
                  </a:lnTo>
                  <a:lnTo>
                    <a:pt x="60934" y="40093"/>
                  </a:lnTo>
                  <a:lnTo>
                    <a:pt x="61328" y="40093"/>
                  </a:lnTo>
                  <a:lnTo>
                    <a:pt x="61709" y="40093"/>
                  </a:lnTo>
                  <a:lnTo>
                    <a:pt x="61709" y="40474"/>
                  </a:lnTo>
                  <a:lnTo>
                    <a:pt x="62877" y="40474"/>
                  </a:lnTo>
                  <a:lnTo>
                    <a:pt x="62483" y="40474"/>
                  </a:lnTo>
                  <a:lnTo>
                    <a:pt x="63271" y="40474"/>
                  </a:lnTo>
                  <a:lnTo>
                    <a:pt x="63271" y="40855"/>
                  </a:lnTo>
                  <a:lnTo>
                    <a:pt x="62877" y="40855"/>
                  </a:lnTo>
                  <a:lnTo>
                    <a:pt x="62877" y="40474"/>
                  </a:lnTo>
                  <a:lnTo>
                    <a:pt x="62483" y="40474"/>
                  </a:lnTo>
                  <a:lnTo>
                    <a:pt x="62102" y="40474"/>
                  </a:lnTo>
                  <a:lnTo>
                    <a:pt x="62102" y="40855"/>
                  </a:lnTo>
                  <a:lnTo>
                    <a:pt x="62102" y="40474"/>
                  </a:lnTo>
                  <a:lnTo>
                    <a:pt x="61709" y="40474"/>
                  </a:lnTo>
                  <a:lnTo>
                    <a:pt x="61709" y="40855"/>
                  </a:lnTo>
                  <a:lnTo>
                    <a:pt x="61709" y="40474"/>
                  </a:lnTo>
                  <a:lnTo>
                    <a:pt x="62102" y="40474"/>
                  </a:lnTo>
                  <a:lnTo>
                    <a:pt x="62102" y="40855"/>
                  </a:lnTo>
                  <a:lnTo>
                    <a:pt x="62102" y="40474"/>
                  </a:lnTo>
                  <a:lnTo>
                    <a:pt x="62483" y="40474"/>
                  </a:lnTo>
                  <a:lnTo>
                    <a:pt x="62483" y="40855"/>
                  </a:lnTo>
                  <a:lnTo>
                    <a:pt x="62483" y="40474"/>
                  </a:lnTo>
                  <a:lnTo>
                    <a:pt x="62483" y="40855"/>
                  </a:lnTo>
                  <a:lnTo>
                    <a:pt x="62483" y="40474"/>
                  </a:lnTo>
                  <a:lnTo>
                    <a:pt x="62877" y="40474"/>
                  </a:lnTo>
                  <a:lnTo>
                    <a:pt x="62877" y="40855"/>
                  </a:lnTo>
                  <a:lnTo>
                    <a:pt x="63271" y="40855"/>
                  </a:lnTo>
                  <a:lnTo>
                    <a:pt x="63652" y="40855"/>
                  </a:lnTo>
                  <a:lnTo>
                    <a:pt x="63652" y="41249"/>
                  </a:lnTo>
                  <a:lnTo>
                    <a:pt x="63652" y="41440"/>
                  </a:lnTo>
                  <a:lnTo>
                    <a:pt x="63652" y="41821"/>
                  </a:lnTo>
                  <a:lnTo>
                    <a:pt x="63652" y="42214"/>
                  </a:lnTo>
                  <a:lnTo>
                    <a:pt x="63652" y="41821"/>
                  </a:lnTo>
                  <a:lnTo>
                    <a:pt x="63652" y="42214"/>
                  </a:lnTo>
                  <a:lnTo>
                    <a:pt x="63271" y="42214"/>
                  </a:lnTo>
                  <a:lnTo>
                    <a:pt x="63271" y="42595"/>
                  </a:lnTo>
                  <a:lnTo>
                    <a:pt x="62877" y="42595"/>
                  </a:lnTo>
                  <a:lnTo>
                    <a:pt x="62877" y="42976"/>
                  </a:lnTo>
                  <a:lnTo>
                    <a:pt x="62483" y="43370"/>
                  </a:lnTo>
                  <a:lnTo>
                    <a:pt x="62483" y="43751"/>
                  </a:lnTo>
                  <a:lnTo>
                    <a:pt x="62483" y="44132"/>
                  </a:lnTo>
                  <a:lnTo>
                    <a:pt x="62483" y="46647"/>
                  </a:lnTo>
                  <a:lnTo>
                    <a:pt x="62877" y="46647"/>
                  </a:lnTo>
                  <a:lnTo>
                    <a:pt x="62877" y="47028"/>
                  </a:lnTo>
                  <a:lnTo>
                    <a:pt x="62877" y="47409"/>
                  </a:lnTo>
                  <a:lnTo>
                    <a:pt x="63271" y="47409"/>
                  </a:lnTo>
                  <a:lnTo>
                    <a:pt x="63271" y="47802"/>
                  </a:lnTo>
                  <a:lnTo>
                    <a:pt x="63652" y="47802"/>
                  </a:lnTo>
                  <a:lnTo>
                    <a:pt x="63652" y="48183"/>
                  </a:lnTo>
                  <a:lnTo>
                    <a:pt x="63855" y="48577"/>
                  </a:lnTo>
                  <a:lnTo>
                    <a:pt x="64249" y="48958"/>
                  </a:lnTo>
                  <a:lnTo>
                    <a:pt x="63855" y="49339"/>
                  </a:lnTo>
                  <a:lnTo>
                    <a:pt x="63855" y="48958"/>
                  </a:lnTo>
                  <a:lnTo>
                    <a:pt x="63855" y="49339"/>
                  </a:lnTo>
                  <a:lnTo>
                    <a:pt x="63855" y="48958"/>
                  </a:lnTo>
                  <a:lnTo>
                    <a:pt x="63855" y="49339"/>
                  </a:lnTo>
                  <a:lnTo>
                    <a:pt x="64249" y="49339"/>
                  </a:lnTo>
                  <a:lnTo>
                    <a:pt x="64249" y="48958"/>
                  </a:lnTo>
                  <a:lnTo>
                    <a:pt x="64249" y="49339"/>
                  </a:lnTo>
                  <a:lnTo>
                    <a:pt x="64630" y="49339"/>
                  </a:lnTo>
                  <a:lnTo>
                    <a:pt x="64630" y="49733"/>
                  </a:lnTo>
                  <a:lnTo>
                    <a:pt x="65023" y="50114"/>
                  </a:lnTo>
                  <a:lnTo>
                    <a:pt x="65417" y="50495"/>
                  </a:lnTo>
                  <a:lnTo>
                    <a:pt x="65417" y="50876"/>
                  </a:lnTo>
                  <a:lnTo>
                    <a:pt x="65798" y="51079"/>
                  </a:lnTo>
                  <a:lnTo>
                    <a:pt x="65798" y="51460"/>
                  </a:lnTo>
                  <a:lnTo>
                    <a:pt x="66192" y="51854"/>
                  </a:lnTo>
                  <a:lnTo>
                    <a:pt x="65798" y="52616"/>
                  </a:lnTo>
                  <a:lnTo>
                    <a:pt x="65798" y="53009"/>
                  </a:lnTo>
                  <a:lnTo>
                    <a:pt x="65798" y="52616"/>
                  </a:lnTo>
                  <a:lnTo>
                    <a:pt x="65798" y="52235"/>
                  </a:lnTo>
                  <a:lnTo>
                    <a:pt x="65417" y="52235"/>
                  </a:lnTo>
                  <a:lnTo>
                    <a:pt x="65417" y="52616"/>
                  </a:lnTo>
                  <a:lnTo>
                    <a:pt x="65023" y="52616"/>
                  </a:lnTo>
                  <a:lnTo>
                    <a:pt x="65023" y="53009"/>
                  </a:lnTo>
                  <a:lnTo>
                    <a:pt x="65023" y="53390"/>
                  </a:lnTo>
                  <a:lnTo>
                    <a:pt x="64630" y="53390"/>
                  </a:lnTo>
                  <a:lnTo>
                    <a:pt x="64249" y="53390"/>
                  </a:lnTo>
                  <a:lnTo>
                    <a:pt x="64249" y="53771"/>
                  </a:lnTo>
                  <a:lnTo>
                    <a:pt x="63855" y="53771"/>
                  </a:lnTo>
                  <a:lnTo>
                    <a:pt x="63652" y="54152"/>
                  </a:lnTo>
                  <a:lnTo>
                    <a:pt x="63271" y="54152"/>
                  </a:lnTo>
                  <a:lnTo>
                    <a:pt x="63271" y="54546"/>
                  </a:lnTo>
                  <a:lnTo>
                    <a:pt x="62877" y="54546"/>
                  </a:lnTo>
                  <a:lnTo>
                    <a:pt x="62877" y="54927"/>
                  </a:lnTo>
                  <a:lnTo>
                    <a:pt x="62877" y="55321"/>
                  </a:lnTo>
                  <a:lnTo>
                    <a:pt x="62877" y="55702"/>
                  </a:lnTo>
                  <a:lnTo>
                    <a:pt x="62483" y="55702"/>
                  </a:lnTo>
                  <a:lnTo>
                    <a:pt x="62483" y="55892"/>
                  </a:lnTo>
                  <a:lnTo>
                    <a:pt x="62483" y="56286"/>
                  </a:lnTo>
                  <a:lnTo>
                    <a:pt x="62483" y="56667"/>
                  </a:lnTo>
                  <a:lnTo>
                    <a:pt x="62483" y="57048"/>
                  </a:lnTo>
                  <a:lnTo>
                    <a:pt x="62877" y="57442"/>
                  </a:lnTo>
                  <a:lnTo>
                    <a:pt x="62483" y="57442"/>
                  </a:lnTo>
                  <a:lnTo>
                    <a:pt x="62877" y="57442"/>
                  </a:lnTo>
                  <a:lnTo>
                    <a:pt x="62877" y="57823"/>
                  </a:lnTo>
                  <a:lnTo>
                    <a:pt x="62483" y="57823"/>
                  </a:lnTo>
                  <a:lnTo>
                    <a:pt x="62877" y="57823"/>
                  </a:lnTo>
                  <a:lnTo>
                    <a:pt x="62877" y="58204"/>
                  </a:lnTo>
                  <a:lnTo>
                    <a:pt x="62483" y="58597"/>
                  </a:lnTo>
                  <a:lnTo>
                    <a:pt x="62483" y="58978"/>
                  </a:lnTo>
                  <a:lnTo>
                    <a:pt x="62102" y="58978"/>
                  </a:lnTo>
                  <a:lnTo>
                    <a:pt x="61709" y="59359"/>
                  </a:lnTo>
                  <a:lnTo>
                    <a:pt x="61709" y="59753"/>
                  </a:lnTo>
                  <a:lnTo>
                    <a:pt x="61709" y="60134"/>
                  </a:lnTo>
                  <a:lnTo>
                    <a:pt x="61709" y="60515"/>
                  </a:lnTo>
                  <a:lnTo>
                    <a:pt x="61709" y="60134"/>
                  </a:lnTo>
                  <a:lnTo>
                    <a:pt x="61328" y="60134"/>
                  </a:lnTo>
                  <a:lnTo>
                    <a:pt x="61709" y="60134"/>
                  </a:lnTo>
                  <a:lnTo>
                    <a:pt x="61709" y="60515"/>
                  </a:lnTo>
                  <a:lnTo>
                    <a:pt x="61328" y="60134"/>
                  </a:lnTo>
                  <a:lnTo>
                    <a:pt x="61328" y="60515"/>
                  </a:lnTo>
                  <a:lnTo>
                    <a:pt x="61328" y="60134"/>
                  </a:lnTo>
                  <a:lnTo>
                    <a:pt x="61328" y="60515"/>
                  </a:lnTo>
                  <a:lnTo>
                    <a:pt x="61328" y="60134"/>
                  </a:lnTo>
                  <a:lnTo>
                    <a:pt x="61328" y="60515"/>
                  </a:lnTo>
                  <a:lnTo>
                    <a:pt x="60934" y="60515"/>
                  </a:lnTo>
                  <a:lnTo>
                    <a:pt x="60540" y="60515"/>
                  </a:lnTo>
                  <a:lnTo>
                    <a:pt x="60540" y="60718"/>
                  </a:lnTo>
                  <a:lnTo>
                    <a:pt x="60159" y="60718"/>
                  </a:lnTo>
                  <a:lnTo>
                    <a:pt x="60159" y="61099"/>
                  </a:lnTo>
                  <a:lnTo>
                    <a:pt x="59766" y="61099"/>
                  </a:lnTo>
                  <a:lnTo>
                    <a:pt x="59372" y="61099"/>
                  </a:lnTo>
                  <a:lnTo>
                    <a:pt x="59181" y="61099"/>
                  </a:lnTo>
                  <a:lnTo>
                    <a:pt x="59372" y="61099"/>
                  </a:lnTo>
                  <a:lnTo>
                    <a:pt x="59181" y="61099"/>
                  </a:lnTo>
                  <a:lnTo>
                    <a:pt x="59181" y="60718"/>
                  </a:lnTo>
                  <a:lnTo>
                    <a:pt x="59181" y="61099"/>
                  </a:lnTo>
                  <a:lnTo>
                    <a:pt x="59181" y="60718"/>
                  </a:lnTo>
                  <a:lnTo>
                    <a:pt x="58788" y="60718"/>
                  </a:lnTo>
                  <a:lnTo>
                    <a:pt x="58788" y="61099"/>
                  </a:lnTo>
                  <a:lnTo>
                    <a:pt x="58788" y="61480"/>
                  </a:lnTo>
                  <a:lnTo>
                    <a:pt x="58788" y="61874"/>
                  </a:lnTo>
                  <a:lnTo>
                    <a:pt x="58407" y="61874"/>
                  </a:lnTo>
                  <a:lnTo>
                    <a:pt x="58407" y="62255"/>
                  </a:lnTo>
                  <a:lnTo>
                    <a:pt x="58013" y="62255"/>
                  </a:lnTo>
                  <a:lnTo>
                    <a:pt x="57619" y="62636"/>
                  </a:lnTo>
                  <a:lnTo>
                    <a:pt x="57619" y="63030"/>
                  </a:lnTo>
                  <a:lnTo>
                    <a:pt x="57619" y="63411"/>
                  </a:lnTo>
                  <a:lnTo>
                    <a:pt x="57619" y="63792"/>
                  </a:lnTo>
                  <a:lnTo>
                    <a:pt x="57619" y="64185"/>
                  </a:lnTo>
                  <a:lnTo>
                    <a:pt x="57619" y="63792"/>
                  </a:lnTo>
                  <a:lnTo>
                    <a:pt x="57238" y="64185"/>
                  </a:lnTo>
                  <a:lnTo>
                    <a:pt x="56845" y="64185"/>
                  </a:lnTo>
                  <a:lnTo>
                    <a:pt x="56451" y="64185"/>
                  </a:lnTo>
                  <a:lnTo>
                    <a:pt x="56451" y="63792"/>
                  </a:lnTo>
                  <a:lnTo>
                    <a:pt x="56070" y="63792"/>
                  </a:lnTo>
                  <a:lnTo>
                    <a:pt x="56070" y="64185"/>
                  </a:lnTo>
                  <a:lnTo>
                    <a:pt x="56070" y="63792"/>
                  </a:lnTo>
                  <a:lnTo>
                    <a:pt x="55676" y="63792"/>
                  </a:lnTo>
                  <a:lnTo>
                    <a:pt x="55283" y="63792"/>
                  </a:lnTo>
                  <a:lnTo>
                    <a:pt x="55283" y="64185"/>
                  </a:lnTo>
                  <a:lnTo>
                    <a:pt x="55283" y="64566"/>
                  </a:lnTo>
                  <a:lnTo>
                    <a:pt x="55676" y="64566"/>
                  </a:lnTo>
                  <a:lnTo>
                    <a:pt x="55283" y="64566"/>
                  </a:lnTo>
                  <a:lnTo>
                    <a:pt x="55676" y="64566"/>
                  </a:lnTo>
                  <a:lnTo>
                    <a:pt x="55283" y="64566"/>
                  </a:lnTo>
                  <a:lnTo>
                    <a:pt x="55676" y="64566"/>
                  </a:lnTo>
                  <a:lnTo>
                    <a:pt x="55283" y="64566"/>
                  </a:lnTo>
                  <a:lnTo>
                    <a:pt x="55676" y="64566"/>
                  </a:lnTo>
                  <a:lnTo>
                    <a:pt x="56070" y="64566"/>
                  </a:lnTo>
                  <a:lnTo>
                    <a:pt x="56070" y="64947"/>
                  </a:lnTo>
                  <a:lnTo>
                    <a:pt x="56070" y="65341"/>
                  </a:lnTo>
                  <a:lnTo>
                    <a:pt x="56070" y="65531"/>
                  </a:lnTo>
                  <a:lnTo>
                    <a:pt x="56070" y="65912"/>
                  </a:lnTo>
                  <a:lnTo>
                    <a:pt x="55676" y="65912"/>
                  </a:lnTo>
                  <a:lnTo>
                    <a:pt x="55676" y="65531"/>
                  </a:lnTo>
                  <a:lnTo>
                    <a:pt x="56070" y="65531"/>
                  </a:lnTo>
                  <a:lnTo>
                    <a:pt x="55676" y="65531"/>
                  </a:lnTo>
                  <a:lnTo>
                    <a:pt x="55676" y="65341"/>
                  </a:lnTo>
                  <a:lnTo>
                    <a:pt x="55676" y="64947"/>
                  </a:lnTo>
                  <a:lnTo>
                    <a:pt x="55676" y="65341"/>
                  </a:lnTo>
                  <a:lnTo>
                    <a:pt x="55676" y="65531"/>
                  </a:lnTo>
                  <a:lnTo>
                    <a:pt x="55676" y="65341"/>
                  </a:lnTo>
                  <a:lnTo>
                    <a:pt x="55676" y="65531"/>
                  </a:lnTo>
                  <a:lnTo>
                    <a:pt x="55283" y="65531"/>
                  </a:lnTo>
                  <a:lnTo>
                    <a:pt x="54902" y="65531"/>
                  </a:lnTo>
                  <a:lnTo>
                    <a:pt x="54508" y="65912"/>
                  </a:lnTo>
                  <a:lnTo>
                    <a:pt x="54508" y="65531"/>
                  </a:lnTo>
                  <a:lnTo>
                    <a:pt x="54508" y="65912"/>
                  </a:lnTo>
                  <a:lnTo>
                    <a:pt x="54317" y="65912"/>
                  </a:lnTo>
                  <a:lnTo>
                    <a:pt x="54508" y="65912"/>
                  </a:lnTo>
                  <a:lnTo>
                    <a:pt x="54902" y="65912"/>
                  </a:lnTo>
                  <a:lnTo>
                    <a:pt x="54902" y="66306"/>
                  </a:lnTo>
                  <a:lnTo>
                    <a:pt x="54508" y="65912"/>
                  </a:lnTo>
                  <a:lnTo>
                    <a:pt x="54317" y="65912"/>
                  </a:lnTo>
                  <a:lnTo>
                    <a:pt x="54317" y="66306"/>
                  </a:lnTo>
                  <a:lnTo>
                    <a:pt x="54508" y="65912"/>
                  </a:lnTo>
                  <a:lnTo>
                    <a:pt x="54508" y="66306"/>
                  </a:lnTo>
                  <a:lnTo>
                    <a:pt x="54317" y="66306"/>
                  </a:lnTo>
                  <a:lnTo>
                    <a:pt x="54508" y="66306"/>
                  </a:lnTo>
                  <a:lnTo>
                    <a:pt x="54508" y="66687"/>
                  </a:lnTo>
                  <a:lnTo>
                    <a:pt x="54317" y="66687"/>
                  </a:lnTo>
                  <a:lnTo>
                    <a:pt x="54317" y="67068"/>
                  </a:lnTo>
                  <a:lnTo>
                    <a:pt x="54317" y="66687"/>
                  </a:lnTo>
                  <a:lnTo>
                    <a:pt x="54317" y="67068"/>
                  </a:lnTo>
                  <a:lnTo>
                    <a:pt x="53924" y="67068"/>
                  </a:lnTo>
                  <a:lnTo>
                    <a:pt x="53924" y="67462"/>
                  </a:lnTo>
                  <a:lnTo>
                    <a:pt x="53530" y="67462"/>
                  </a:lnTo>
                  <a:lnTo>
                    <a:pt x="53149" y="67843"/>
                  </a:lnTo>
                  <a:lnTo>
                    <a:pt x="53149" y="68224"/>
                  </a:lnTo>
                  <a:lnTo>
                    <a:pt x="52755" y="68224"/>
                  </a:lnTo>
                  <a:lnTo>
                    <a:pt x="52755" y="67843"/>
                  </a:lnTo>
                  <a:lnTo>
                    <a:pt x="52755" y="67462"/>
                  </a:lnTo>
                  <a:lnTo>
                    <a:pt x="52755" y="67843"/>
                  </a:lnTo>
                  <a:lnTo>
                    <a:pt x="52755" y="67462"/>
                  </a:lnTo>
                  <a:lnTo>
                    <a:pt x="52755" y="67843"/>
                  </a:lnTo>
                  <a:lnTo>
                    <a:pt x="52755" y="67462"/>
                  </a:lnTo>
                  <a:lnTo>
                    <a:pt x="52362" y="67462"/>
                  </a:lnTo>
                  <a:lnTo>
                    <a:pt x="51981" y="67843"/>
                  </a:lnTo>
                  <a:lnTo>
                    <a:pt x="52362" y="67843"/>
                  </a:lnTo>
                  <a:lnTo>
                    <a:pt x="51981" y="67843"/>
                  </a:lnTo>
                  <a:lnTo>
                    <a:pt x="51981" y="67462"/>
                  </a:lnTo>
                  <a:lnTo>
                    <a:pt x="51587" y="67462"/>
                  </a:lnTo>
                  <a:lnTo>
                    <a:pt x="51587" y="67068"/>
                  </a:lnTo>
                  <a:lnTo>
                    <a:pt x="51206" y="67068"/>
                  </a:lnTo>
                  <a:lnTo>
                    <a:pt x="51206" y="67462"/>
                  </a:lnTo>
                  <a:lnTo>
                    <a:pt x="50812" y="67843"/>
                  </a:lnTo>
                  <a:lnTo>
                    <a:pt x="50418" y="67843"/>
                  </a:lnTo>
                  <a:lnTo>
                    <a:pt x="50037" y="67462"/>
                  </a:lnTo>
                  <a:lnTo>
                    <a:pt x="49644" y="67462"/>
                  </a:lnTo>
                  <a:lnTo>
                    <a:pt x="50037" y="67462"/>
                  </a:lnTo>
                  <a:lnTo>
                    <a:pt x="50418" y="67843"/>
                  </a:lnTo>
                  <a:lnTo>
                    <a:pt x="50812" y="67843"/>
                  </a:lnTo>
                  <a:lnTo>
                    <a:pt x="50418" y="67843"/>
                  </a:lnTo>
                  <a:lnTo>
                    <a:pt x="50037" y="67843"/>
                  </a:lnTo>
                  <a:lnTo>
                    <a:pt x="49644" y="67843"/>
                  </a:lnTo>
                  <a:lnTo>
                    <a:pt x="50037" y="67843"/>
                  </a:lnTo>
                  <a:lnTo>
                    <a:pt x="49644" y="68224"/>
                  </a:lnTo>
                  <a:lnTo>
                    <a:pt x="49453" y="68224"/>
                  </a:lnTo>
                  <a:lnTo>
                    <a:pt x="49060" y="68224"/>
                  </a:lnTo>
                  <a:lnTo>
                    <a:pt x="48666" y="68224"/>
                  </a:lnTo>
                  <a:lnTo>
                    <a:pt x="48285" y="68224"/>
                  </a:lnTo>
                  <a:lnTo>
                    <a:pt x="48285" y="67843"/>
                  </a:lnTo>
                  <a:lnTo>
                    <a:pt x="48666" y="67843"/>
                  </a:lnTo>
                  <a:lnTo>
                    <a:pt x="49060" y="67843"/>
                  </a:lnTo>
                  <a:lnTo>
                    <a:pt x="49060" y="67462"/>
                  </a:lnTo>
                  <a:lnTo>
                    <a:pt x="48666" y="67843"/>
                  </a:lnTo>
                  <a:lnTo>
                    <a:pt x="48666" y="67462"/>
                  </a:lnTo>
                  <a:lnTo>
                    <a:pt x="48666" y="67843"/>
                  </a:lnTo>
                  <a:lnTo>
                    <a:pt x="48285" y="67843"/>
                  </a:lnTo>
                  <a:lnTo>
                    <a:pt x="48285" y="68224"/>
                  </a:lnTo>
                  <a:lnTo>
                    <a:pt x="48285" y="68618"/>
                  </a:lnTo>
                  <a:lnTo>
                    <a:pt x="47891" y="68618"/>
                  </a:lnTo>
                  <a:lnTo>
                    <a:pt x="47497" y="68618"/>
                  </a:lnTo>
                  <a:lnTo>
                    <a:pt x="47116" y="68618"/>
                  </a:lnTo>
                  <a:lnTo>
                    <a:pt x="46723" y="68618"/>
                  </a:lnTo>
                  <a:lnTo>
                    <a:pt x="47116" y="68618"/>
                  </a:lnTo>
                  <a:lnTo>
                    <a:pt x="47497" y="68618"/>
                  </a:lnTo>
                  <a:lnTo>
                    <a:pt x="47116" y="68618"/>
                  </a:lnTo>
                  <a:lnTo>
                    <a:pt x="46723" y="68618"/>
                  </a:lnTo>
                  <a:lnTo>
                    <a:pt x="46723" y="68224"/>
                  </a:lnTo>
                  <a:lnTo>
                    <a:pt x="46329" y="68224"/>
                  </a:lnTo>
                  <a:lnTo>
                    <a:pt x="45948" y="68224"/>
                  </a:lnTo>
                  <a:lnTo>
                    <a:pt x="45554" y="68224"/>
                  </a:lnTo>
                  <a:lnTo>
                    <a:pt x="45554" y="67843"/>
                  </a:lnTo>
                  <a:lnTo>
                    <a:pt x="45554" y="68224"/>
                  </a:lnTo>
                  <a:lnTo>
                    <a:pt x="45161" y="68224"/>
                  </a:lnTo>
                  <a:lnTo>
                    <a:pt x="44970" y="68224"/>
                  </a:lnTo>
                  <a:lnTo>
                    <a:pt x="44576" y="68224"/>
                  </a:lnTo>
                  <a:lnTo>
                    <a:pt x="44576" y="67843"/>
                  </a:lnTo>
                  <a:lnTo>
                    <a:pt x="44576" y="67462"/>
                  </a:lnTo>
                  <a:lnTo>
                    <a:pt x="44195" y="67462"/>
                  </a:lnTo>
                  <a:lnTo>
                    <a:pt x="44195" y="67068"/>
                  </a:lnTo>
                  <a:lnTo>
                    <a:pt x="44195" y="66687"/>
                  </a:lnTo>
                  <a:lnTo>
                    <a:pt x="44195" y="66306"/>
                  </a:lnTo>
                  <a:lnTo>
                    <a:pt x="43802" y="66306"/>
                  </a:lnTo>
                  <a:lnTo>
                    <a:pt x="43802" y="66687"/>
                  </a:lnTo>
                  <a:lnTo>
                    <a:pt x="44195" y="66687"/>
                  </a:lnTo>
                  <a:lnTo>
                    <a:pt x="43802" y="67068"/>
                  </a:lnTo>
                  <a:lnTo>
                    <a:pt x="43802" y="66687"/>
                  </a:lnTo>
                  <a:lnTo>
                    <a:pt x="43408" y="66687"/>
                  </a:lnTo>
                  <a:lnTo>
                    <a:pt x="43027" y="66687"/>
                  </a:lnTo>
                  <a:lnTo>
                    <a:pt x="42633" y="66687"/>
                  </a:lnTo>
                  <a:lnTo>
                    <a:pt x="42240" y="66306"/>
                  </a:lnTo>
                  <a:lnTo>
                    <a:pt x="42240" y="65912"/>
                  </a:lnTo>
                  <a:lnTo>
                    <a:pt x="41859" y="65912"/>
                  </a:lnTo>
                  <a:lnTo>
                    <a:pt x="41465" y="65912"/>
                  </a:lnTo>
                  <a:lnTo>
                    <a:pt x="41465" y="65531"/>
                  </a:lnTo>
                  <a:lnTo>
                    <a:pt x="41465" y="65912"/>
                  </a:lnTo>
                  <a:lnTo>
                    <a:pt x="41071" y="65912"/>
                  </a:lnTo>
                  <a:lnTo>
                    <a:pt x="41071" y="65531"/>
                  </a:lnTo>
                  <a:lnTo>
                    <a:pt x="40690" y="65341"/>
                  </a:lnTo>
                  <a:lnTo>
                    <a:pt x="40690" y="65531"/>
                  </a:lnTo>
                  <a:lnTo>
                    <a:pt x="40690" y="65341"/>
                  </a:lnTo>
                  <a:lnTo>
                    <a:pt x="40690" y="65531"/>
                  </a:lnTo>
                  <a:lnTo>
                    <a:pt x="40690" y="65341"/>
                  </a:lnTo>
                  <a:lnTo>
                    <a:pt x="40690" y="64947"/>
                  </a:lnTo>
                  <a:lnTo>
                    <a:pt x="40297" y="64947"/>
                  </a:lnTo>
                  <a:lnTo>
                    <a:pt x="40690" y="64947"/>
                  </a:lnTo>
                  <a:lnTo>
                    <a:pt x="40690" y="64566"/>
                  </a:lnTo>
                  <a:lnTo>
                    <a:pt x="40690" y="64947"/>
                  </a:lnTo>
                  <a:lnTo>
                    <a:pt x="40297" y="64947"/>
                  </a:lnTo>
                  <a:lnTo>
                    <a:pt x="40297" y="65341"/>
                  </a:lnTo>
                  <a:lnTo>
                    <a:pt x="40297" y="64947"/>
                  </a:lnTo>
                  <a:lnTo>
                    <a:pt x="40297" y="65341"/>
                  </a:lnTo>
                  <a:lnTo>
                    <a:pt x="40297" y="64947"/>
                  </a:lnTo>
                  <a:lnTo>
                    <a:pt x="40297" y="65341"/>
                  </a:lnTo>
                  <a:lnTo>
                    <a:pt x="40106" y="65341"/>
                  </a:lnTo>
                  <a:lnTo>
                    <a:pt x="40106" y="64947"/>
                  </a:lnTo>
                  <a:lnTo>
                    <a:pt x="40106" y="65341"/>
                  </a:lnTo>
                  <a:lnTo>
                    <a:pt x="39712" y="65341"/>
                  </a:lnTo>
                  <a:lnTo>
                    <a:pt x="40106" y="65341"/>
                  </a:lnTo>
                  <a:lnTo>
                    <a:pt x="39712" y="65341"/>
                  </a:lnTo>
                  <a:lnTo>
                    <a:pt x="39319" y="65341"/>
                  </a:lnTo>
                  <a:lnTo>
                    <a:pt x="39319" y="64947"/>
                  </a:lnTo>
                  <a:lnTo>
                    <a:pt x="38938" y="64947"/>
                  </a:lnTo>
                  <a:lnTo>
                    <a:pt x="39319" y="64947"/>
                  </a:lnTo>
                  <a:lnTo>
                    <a:pt x="38938" y="64947"/>
                  </a:lnTo>
                  <a:lnTo>
                    <a:pt x="39319" y="64947"/>
                  </a:lnTo>
                  <a:lnTo>
                    <a:pt x="39319" y="65341"/>
                  </a:lnTo>
                  <a:lnTo>
                    <a:pt x="39319" y="65531"/>
                  </a:lnTo>
                  <a:lnTo>
                    <a:pt x="38938" y="65531"/>
                  </a:lnTo>
                  <a:lnTo>
                    <a:pt x="38544" y="65531"/>
                  </a:lnTo>
                  <a:lnTo>
                    <a:pt x="38938" y="65531"/>
                  </a:lnTo>
                  <a:lnTo>
                    <a:pt x="38544" y="65531"/>
                  </a:lnTo>
                  <a:lnTo>
                    <a:pt x="38544" y="65341"/>
                  </a:lnTo>
                  <a:lnTo>
                    <a:pt x="38544" y="65531"/>
                  </a:lnTo>
                  <a:lnTo>
                    <a:pt x="38544" y="65912"/>
                  </a:lnTo>
                  <a:lnTo>
                    <a:pt x="38150" y="65912"/>
                  </a:lnTo>
                  <a:lnTo>
                    <a:pt x="37769" y="65912"/>
                  </a:lnTo>
                  <a:lnTo>
                    <a:pt x="37376" y="65912"/>
                  </a:lnTo>
                  <a:lnTo>
                    <a:pt x="37376" y="65531"/>
                  </a:lnTo>
                  <a:lnTo>
                    <a:pt x="36982" y="65531"/>
                  </a:lnTo>
                  <a:lnTo>
                    <a:pt x="37376" y="65531"/>
                  </a:lnTo>
                  <a:lnTo>
                    <a:pt x="36982" y="65531"/>
                  </a:lnTo>
                  <a:lnTo>
                    <a:pt x="36601" y="65531"/>
                  </a:lnTo>
                  <a:lnTo>
                    <a:pt x="36601" y="65341"/>
                  </a:lnTo>
                  <a:lnTo>
                    <a:pt x="36207" y="64947"/>
                  </a:lnTo>
                  <a:lnTo>
                    <a:pt x="36207" y="64566"/>
                  </a:lnTo>
                  <a:lnTo>
                    <a:pt x="36207" y="64185"/>
                  </a:lnTo>
                  <a:lnTo>
                    <a:pt x="36601" y="64185"/>
                  </a:lnTo>
                  <a:lnTo>
                    <a:pt x="36207" y="64185"/>
                  </a:lnTo>
                  <a:lnTo>
                    <a:pt x="35826" y="64185"/>
                  </a:lnTo>
                  <a:lnTo>
                    <a:pt x="35826" y="64566"/>
                  </a:lnTo>
                  <a:lnTo>
                    <a:pt x="35826" y="64185"/>
                  </a:lnTo>
                  <a:lnTo>
                    <a:pt x="35432" y="64185"/>
                  </a:lnTo>
                  <a:lnTo>
                    <a:pt x="35826" y="64185"/>
                  </a:lnTo>
                  <a:lnTo>
                    <a:pt x="35826" y="63792"/>
                  </a:lnTo>
                  <a:lnTo>
                    <a:pt x="35432" y="64185"/>
                  </a:lnTo>
                  <a:lnTo>
                    <a:pt x="35826" y="64185"/>
                  </a:lnTo>
                  <a:lnTo>
                    <a:pt x="35826" y="64566"/>
                  </a:lnTo>
                  <a:lnTo>
                    <a:pt x="36207" y="64566"/>
                  </a:lnTo>
                  <a:lnTo>
                    <a:pt x="36207" y="64947"/>
                  </a:lnTo>
                  <a:lnTo>
                    <a:pt x="35826" y="64947"/>
                  </a:lnTo>
                  <a:lnTo>
                    <a:pt x="36207" y="64947"/>
                  </a:lnTo>
                  <a:lnTo>
                    <a:pt x="36207" y="65341"/>
                  </a:lnTo>
                  <a:lnTo>
                    <a:pt x="36207" y="64947"/>
                  </a:lnTo>
                  <a:lnTo>
                    <a:pt x="36207" y="65341"/>
                  </a:lnTo>
                  <a:lnTo>
                    <a:pt x="35826" y="64947"/>
                  </a:lnTo>
                  <a:lnTo>
                    <a:pt x="35432" y="64947"/>
                  </a:lnTo>
                  <a:lnTo>
                    <a:pt x="35432" y="64566"/>
                  </a:lnTo>
                  <a:lnTo>
                    <a:pt x="35242" y="64566"/>
                  </a:lnTo>
                  <a:lnTo>
                    <a:pt x="34848" y="64947"/>
                  </a:lnTo>
                  <a:lnTo>
                    <a:pt x="34455" y="64947"/>
                  </a:lnTo>
                  <a:lnTo>
                    <a:pt x="34074" y="64947"/>
                  </a:lnTo>
                  <a:lnTo>
                    <a:pt x="33680" y="64947"/>
                  </a:lnTo>
                  <a:lnTo>
                    <a:pt x="33680" y="64566"/>
                  </a:lnTo>
                  <a:lnTo>
                    <a:pt x="33286" y="64566"/>
                  </a:lnTo>
                  <a:lnTo>
                    <a:pt x="32905" y="64566"/>
                  </a:lnTo>
                  <a:lnTo>
                    <a:pt x="32905" y="64185"/>
                  </a:lnTo>
                  <a:lnTo>
                    <a:pt x="32511" y="64566"/>
                  </a:lnTo>
                  <a:lnTo>
                    <a:pt x="32118" y="64566"/>
                  </a:lnTo>
                  <a:lnTo>
                    <a:pt x="32118" y="64185"/>
                  </a:lnTo>
                  <a:lnTo>
                    <a:pt x="32511" y="64185"/>
                  </a:lnTo>
                  <a:lnTo>
                    <a:pt x="32118" y="64185"/>
                  </a:lnTo>
                  <a:lnTo>
                    <a:pt x="32511" y="64185"/>
                  </a:lnTo>
                  <a:lnTo>
                    <a:pt x="32511" y="63792"/>
                  </a:lnTo>
                  <a:lnTo>
                    <a:pt x="32905" y="64185"/>
                  </a:lnTo>
                  <a:lnTo>
                    <a:pt x="32905" y="63792"/>
                  </a:lnTo>
                  <a:lnTo>
                    <a:pt x="33286" y="63792"/>
                  </a:lnTo>
                  <a:lnTo>
                    <a:pt x="32905" y="63792"/>
                  </a:lnTo>
                  <a:lnTo>
                    <a:pt x="32511" y="63792"/>
                  </a:lnTo>
                  <a:lnTo>
                    <a:pt x="32511" y="64185"/>
                  </a:lnTo>
                  <a:lnTo>
                    <a:pt x="32511" y="63792"/>
                  </a:lnTo>
                  <a:lnTo>
                    <a:pt x="32511" y="63411"/>
                  </a:lnTo>
                  <a:lnTo>
                    <a:pt x="32511" y="63792"/>
                  </a:lnTo>
                  <a:lnTo>
                    <a:pt x="32511" y="63411"/>
                  </a:lnTo>
                  <a:lnTo>
                    <a:pt x="32511" y="63792"/>
                  </a:lnTo>
                  <a:lnTo>
                    <a:pt x="32118" y="63792"/>
                  </a:lnTo>
                  <a:lnTo>
                    <a:pt x="32511" y="64185"/>
                  </a:lnTo>
                  <a:lnTo>
                    <a:pt x="32118" y="64185"/>
                  </a:lnTo>
                  <a:lnTo>
                    <a:pt x="31737" y="64185"/>
                  </a:lnTo>
                  <a:lnTo>
                    <a:pt x="31737" y="63792"/>
                  </a:lnTo>
                  <a:lnTo>
                    <a:pt x="31737" y="64185"/>
                  </a:lnTo>
                  <a:lnTo>
                    <a:pt x="31737" y="63792"/>
                  </a:lnTo>
                  <a:lnTo>
                    <a:pt x="31737" y="64185"/>
                  </a:lnTo>
                  <a:lnTo>
                    <a:pt x="31737" y="63792"/>
                  </a:lnTo>
                  <a:lnTo>
                    <a:pt x="31737" y="64185"/>
                  </a:lnTo>
                  <a:lnTo>
                    <a:pt x="32118" y="64566"/>
                  </a:lnTo>
                  <a:lnTo>
                    <a:pt x="32511" y="64566"/>
                  </a:lnTo>
                  <a:lnTo>
                    <a:pt x="32118" y="64566"/>
                  </a:lnTo>
                  <a:lnTo>
                    <a:pt x="32511" y="64566"/>
                  </a:lnTo>
                  <a:lnTo>
                    <a:pt x="32118" y="64566"/>
                  </a:lnTo>
                  <a:lnTo>
                    <a:pt x="32118" y="64947"/>
                  </a:lnTo>
                  <a:lnTo>
                    <a:pt x="31737" y="64947"/>
                  </a:lnTo>
                  <a:lnTo>
                    <a:pt x="31343" y="64947"/>
                  </a:lnTo>
                  <a:lnTo>
                    <a:pt x="30949" y="64947"/>
                  </a:lnTo>
                  <a:lnTo>
                    <a:pt x="31343" y="64947"/>
                  </a:lnTo>
                  <a:lnTo>
                    <a:pt x="30949" y="65341"/>
                  </a:lnTo>
                  <a:lnTo>
                    <a:pt x="31343" y="64947"/>
                  </a:lnTo>
                  <a:lnTo>
                    <a:pt x="31737" y="64947"/>
                  </a:lnTo>
                  <a:lnTo>
                    <a:pt x="32118" y="64947"/>
                  </a:lnTo>
                  <a:lnTo>
                    <a:pt x="31737" y="65341"/>
                  </a:lnTo>
                  <a:lnTo>
                    <a:pt x="31343" y="65341"/>
                  </a:lnTo>
                  <a:lnTo>
                    <a:pt x="30949" y="65341"/>
                  </a:lnTo>
                  <a:lnTo>
                    <a:pt x="30759" y="65341"/>
                  </a:lnTo>
                  <a:lnTo>
                    <a:pt x="30365" y="65341"/>
                  </a:lnTo>
                  <a:lnTo>
                    <a:pt x="30759" y="65341"/>
                  </a:lnTo>
                  <a:lnTo>
                    <a:pt x="30365" y="65341"/>
                  </a:lnTo>
                  <a:lnTo>
                    <a:pt x="30365" y="64947"/>
                  </a:lnTo>
                  <a:lnTo>
                    <a:pt x="29984" y="64947"/>
                  </a:lnTo>
                  <a:lnTo>
                    <a:pt x="29590" y="64947"/>
                  </a:lnTo>
                  <a:lnTo>
                    <a:pt x="29590" y="64566"/>
                  </a:lnTo>
                  <a:lnTo>
                    <a:pt x="29590" y="64947"/>
                  </a:lnTo>
                  <a:lnTo>
                    <a:pt x="29197" y="64947"/>
                  </a:lnTo>
                  <a:lnTo>
                    <a:pt x="29197" y="64566"/>
                  </a:lnTo>
                  <a:lnTo>
                    <a:pt x="28816" y="64566"/>
                  </a:lnTo>
                  <a:lnTo>
                    <a:pt x="28422" y="64566"/>
                  </a:lnTo>
                  <a:lnTo>
                    <a:pt x="28422" y="64185"/>
                  </a:lnTo>
                  <a:lnTo>
                    <a:pt x="28028" y="64185"/>
                  </a:lnTo>
                  <a:lnTo>
                    <a:pt x="27647" y="63792"/>
                  </a:lnTo>
                  <a:lnTo>
                    <a:pt x="28028" y="63792"/>
                  </a:lnTo>
                  <a:lnTo>
                    <a:pt x="28028" y="64185"/>
                  </a:lnTo>
                  <a:lnTo>
                    <a:pt x="28028" y="63792"/>
                  </a:lnTo>
                  <a:lnTo>
                    <a:pt x="27647" y="63792"/>
                  </a:lnTo>
                  <a:lnTo>
                    <a:pt x="27254" y="63792"/>
                  </a:lnTo>
                  <a:lnTo>
                    <a:pt x="26860" y="63792"/>
                  </a:lnTo>
                  <a:lnTo>
                    <a:pt x="26860" y="64185"/>
                  </a:lnTo>
                  <a:lnTo>
                    <a:pt x="26479" y="64185"/>
                  </a:lnTo>
                  <a:lnTo>
                    <a:pt x="26860" y="64185"/>
                  </a:lnTo>
                  <a:lnTo>
                    <a:pt x="27254" y="64185"/>
                  </a:lnTo>
                  <a:lnTo>
                    <a:pt x="27254" y="64566"/>
                  </a:lnTo>
                  <a:lnTo>
                    <a:pt x="26860" y="64566"/>
                  </a:lnTo>
                  <a:lnTo>
                    <a:pt x="27254" y="64566"/>
                  </a:lnTo>
                  <a:lnTo>
                    <a:pt x="26860" y="64566"/>
                  </a:lnTo>
                  <a:lnTo>
                    <a:pt x="26479" y="64947"/>
                  </a:lnTo>
                  <a:lnTo>
                    <a:pt x="26085" y="65341"/>
                  </a:lnTo>
                  <a:lnTo>
                    <a:pt x="26479" y="65341"/>
                  </a:lnTo>
                  <a:lnTo>
                    <a:pt x="26085" y="65341"/>
                  </a:lnTo>
                  <a:lnTo>
                    <a:pt x="26085" y="65531"/>
                  </a:lnTo>
                  <a:lnTo>
                    <a:pt x="25895" y="65531"/>
                  </a:lnTo>
                  <a:lnTo>
                    <a:pt x="25895" y="65912"/>
                  </a:lnTo>
                  <a:lnTo>
                    <a:pt x="25895" y="65531"/>
                  </a:lnTo>
                  <a:lnTo>
                    <a:pt x="26085" y="65531"/>
                  </a:lnTo>
                  <a:lnTo>
                    <a:pt x="25895" y="65912"/>
                  </a:lnTo>
                  <a:lnTo>
                    <a:pt x="25501" y="66306"/>
                  </a:lnTo>
                  <a:lnTo>
                    <a:pt x="25107" y="66306"/>
                  </a:lnTo>
                  <a:lnTo>
                    <a:pt x="25107" y="66687"/>
                  </a:lnTo>
                  <a:lnTo>
                    <a:pt x="25107" y="66306"/>
                  </a:lnTo>
                  <a:lnTo>
                    <a:pt x="25107" y="66687"/>
                  </a:lnTo>
                  <a:lnTo>
                    <a:pt x="24726" y="66687"/>
                  </a:lnTo>
                  <a:lnTo>
                    <a:pt x="24726" y="67068"/>
                  </a:lnTo>
                  <a:lnTo>
                    <a:pt x="24333" y="67068"/>
                  </a:lnTo>
                  <a:lnTo>
                    <a:pt x="24726" y="67068"/>
                  </a:lnTo>
                  <a:lnTo>
                    <a:pt x="24333" y="67068"/>
                  </a:lnTo>
                  <a:lnTo>
                    <a:pt x="24333" y="67462"/>
                  </a:lnTo>
                  <a:lnTo>
                    <a:pt x="23939" y="67462"/>
                  </a:lnTo>
                  <a:lnTo>
                    <a:pt x="23558" y="67462"/>
                  </a:lnTo>
                  <a:lnTo>
                    <a:pt x="23939" y="67462"/>
                  </a:lnTo>
                  <a:lnTo>
                    <a:pt x="23558" y="67462"/>
                  </a:lnTo>
                  <a:lnTo>
                    <a:pt x="23558" y="67068"/>
                  </a:lnTo>
                  <a:lnTo>
                    <a:pt x="23558" y="66687"/>
                  </a:lnTo>
                  <a:lnTo>
                    <a:pt x="23558" y="66306"/>
                  </a:lnTo>
                  <a:lnTo>
                    <a:pt x="23558" y="66687"/>
                  </a:lnTo>
                  <a:lnTo>
                    <a:pt x="23558" y="66306"/>
                  </a:lnTo>
                  <a:lnTo>
                    <a:pt x="23164" y="66306"/>
                  </a:lnTo>
                  <a:lnTo>
                    <a:pt x="23558" y="66306"/>
                  </a:lnTo>
                  <a:lnTo>
                    <a:pt x="23164" y="65912"/>
                  </a:lnTo>
                  <a:lnTo>
                    <a:pt x="23164" y="66306"/>
                  </a:lnTo>
                  <a:lnTo>
                    <a:pt x="22771" y="66306"/>
                  </a:lnTo>
                  <a:lnTo>
                    <a:pt x="22771" y="65912"/>
                  </a:lnTo>
                  <a:lnTo>
                    <a:pt x="22390" y="65912"/>
                  </a:lnTo>
                  <a:lnTo>
                    <a:pt x="22771" y="65912"/>
                  </a:lnTo>
                  <a:lnTo>
                    <a:pt x="22390" y="65912"/>
                  </a:lnTo>
                  <a:lnTo>
                    <a:pt x="22771" y="65912"/>
                  </a:lnTo>
                  <a:lnTo>
                    <a:pt x="22771" y="66306"/>
                  </a:lnTo>
                  <a:lnTo>
                    <a:pt x="23164" y="66306"/>
                  </a:lnTo>
                  <a:lnTo>
                    <a:pt x="23164" y="65912"/>
                  </a:lnTo>
                  <a:lnTo>
                    <a:pt x="23164" y="66306"/>
                  </a:lnTo>
                  <a:lnTo>
                    <a:pt x="23558" y="66687"/>
                  </a:lnTo>
                  <a:lnTo>
                    <a:pt x="23558" y="67068"/>
                  </a:lnTo>
                  <a:lnTo>
                    <a:pt x="23558" y="67462"/>
                  </a:lnTo>
                  <a:lnTo>
                    <a:pt x="23939" y="67462"/>
                  </a:lnTo>
                  <a:lnTo>
                    <a:pt x="23558" y="67462"/>
                  </a:lnTo>
                  <a:lnTo>
                    <a:pt x="23558" y="67843"/>
                  </a:lnTo>
                  <a:lnTo>
                    <a:pt x="23164" y="67843"/>
                  </a:lnTo>
                  <a:lnTo>
                    <a:pt x="23558" y="67462"/>
                  </a:lnTo>
                  <a:lnTo>
                    <a:pt x="23939" y="67462"/>
                  </a:lnTo>
                  <a:lnTo>
                    <a:pt x="24333" y="67462"/>
                  </a:lnTo>
                  <a:lnTo>
                    <a:pt x="23939" y="67462"/>
                  </a:lnTo>
                  <a:lnTo>
                    <a:pt x="23939" y="67843"/>
                  </a:lnTo>
                  <a:lnTo>
                    <a:pt x="23558" y="67843"/>
                  </a:lnTo>
                  <a:lnTo>
                    <a:pt x="23164" y="67843"/>
                  </a:lnTo>
                  <a:lnTo>
                    <a:pt x="23164" y="68224"/>
                  </a:lnTo>
                  <a:lnTo>
                    <a:pt x="22771" y="68224"/>
                  </a:lnTo>
                  <a:lnTo>
                    <a:pt x="22390" y="68224"/>
                  </a:lnTo>
                  <a:lnTo>
                    <a:pt x="21996" y="68224"/>
                  </a:lnTo>
                  <a:lnTo>
                    <a:pt x="21996" y="68618"/>
                  </a:lnTo>
                  <a:lnTo>
                    <a:pt x="21602" y="68618"/>
                  </a:lnTo>
                  <a:lnTo>
                    <a:pt x="21602" y="68224"/>
                  </a:lnTo>
                  <a:lnTo>
                    <a:pt x="21602" y="67843"/>
                  </a:lnTo>
                  <a:lnTo>
                    <a:pt x="21602" y="68224"/>
                  </a:lnTo>
                  <a:lnTo>
                    <a:pt x="21602" y="68618"/>
                  </a:lnTo>
                  <a:lnTo>
                    <a:pt x="21602" y="68224"/>
                  </a:lnTo>
                  <a:lnTo>
                    <a:pt x="21221" y="68224"/>
                  </a:lnTo>
                  <a:lnTo>
                    <a:pt x="21602" y="68224"/>
                  </a:lnTo>
                  <a:lnTo>
                    <a:pt x="21602" y="68618"/>
                  </a:lnTo>
                  <a:lnTo>
                    <a:pt x="21221" y="68618"/>
                  </a:lnTo>
                  <a:lnTo>
                    <a:pt x="21221" y="68999"/>
                  </a:lnTo>
                  <a:lnTo>
                    <a:pt x="21031" y="68618"/>
                  </a:lnTo>
                  <a:lnTo>
                    <a:pt x="21031" y="68999"/>
                  </a:lnTo>
                  <a:lnTo>
                    <a:pt x="21031" y="68618"/>
                  </a:lnTo>
                  <a:lnTo>
                    <a:pt x="21031" y="68999"/>
                  </a:lnTo>
                  <a:lnTo>
                    <a:pt x="21031" y="68618"/>
                  </a:lnTo>
                  <a:lnTo>
                    <a:pt x="20637" y="68618"/>
                  </a:lnTo>
                  <a:lnTo>
                    <a:pt x="21031" y="68999"/>
                  </a:lnTo>
                  <a:lnTo>
                    <a:pt x="20637" y="68999"/>
                  </a:lnTo>
                  <a:lnTo>
                    <a:pt x="20243" y="68999"/>
                  </a:lnTo>
                  <a:lnTo>
                    <a:pt x="20243" y="68618"/>
                  </a:lnTo>
                  <a:lnTo>
                    <a:pt x="20243" y="68999"/>
                  </a:lnTo>
                  <a:lnTo>
                    <a:pt x="20637" y="68999"/>
                  </a:lnTo>
                  <a:lnTo>
                    <a:pt x="21031" y="68999"/>
                  </a:lnTo>
                  <a:lnTo>
                    <a:pt x="21031" y="69380"/>
                  </a:lnTo>
                  <a:lnTo>
                    <a:pt x="20637" y="69380"/>
                  </a:lnTo>
                  <a:lnTo>
                    <a:pt x="21031" y="69380"/>
                  </a:lnTo>
                  <a:lnTo>
                    <a:pt x="20637" y="69773"/>
                  </a:lnTo>
                  <a:lnTo>
                    <a:pt x="20637" y="69380"/>
                  </a:lnTo>
                  <a:lnTo>
                    <a:pt x="20637" y="69773"/>
                  </a:lnTo>
                  <a:lnTo>
                    <a:pt x="20243" y="70154"/>
                  </a:lnTo>
                  <a:lnTo>
                    <a:pt x="19862" y="70154"/>
                  </a:lnTo>
                  <a:lnTo>
                    <a:pt x="19862" y="70345"/>
                  </a:lnTo>
                  <a:lnTo>
                    <a:pt x="19469" y="70345"/>
                  </a:lnTo>
                  <a:lnTo>
                    <a:pt x="19469" y="70738"/>
                  </a:lnTo>
                  <a:lnTo>
                    <a:pt x="19469" y="71119"/>
                  </a:lnTo>
                  <a:lnTo>
                    <a:pt x="19075" y="71119"/>
                  </a:lnTo>
                  <a:lnTo>
                    <a:pt x="19469" y="71119"/>
                  </a:lnTo>
                  <a:lnTo>
                    <a:pt x="19469" y="70738"/>
                  </a:lnTo>
                  <a:lnTo>
                    <a:pt x="19469" y="71119"/>
                  </a:lnTo>
                  <a:lnTo>
                    <a:pt x="19469" y="70738"/>
                  </a:lnTo>
                  <a:lnTo>
                    <a:pt x="19469" y="71119"/>
                  </a:lnTo>
                  <a:lnTo>
                    <a:pt x="19469" y="70738"/>
                  </a:lnTo>
                  <a:lnTo>
                    <a:pt x="19469" y="71119"/>
                  </a:lnTo>
                  <a:lnTo>
                    <a:pt x="19075" y="71119"/>
                  </a:lnTo>
                  <a:lnTo>
                    <a:pt x="18694" y="71119"/>
                  </a:lnTo>
                  <a:lnTo>
                    <a:pt x="19075" y="71119"/>
                  </a:lnTo>
                  <a:lnTo>
                    <a:pt x="18694" y="71119"/>
                  </a:lnTo>
                  <a:lnTo>
                    <a:pt x="18694" y="70738"/>
                  </a:lnTo>
                  <a:lnTo>
                    <a:pt x="18694" y="68999"/>
                  </a:lnTo>
                  <a:lnTo>
                    <a:pt x="19075" y="68999"/>
                  </a:lnTo>
                  <a:lnTo>
                    <a:pt x="19075" y="68618"/>
                  </a:lnTo>
                  <a:lnTo>
                    <a:pt x="18694" y="68618"/>
                  </a:lnTo>
                  <a:lnTo>
                    <a:pt x="18694" y="68999"/>
                  </a:lnTo>
                  <a:lnTo>
                    <a:pt x="18694" y="68618"/>
                  </a:lnTo>
                  <a:lnTo>
                    <a:pt x="18694" y="68999"/>
                  </a:lnTo>
                  <a:lnTo>
                    <a:pt x="18300" y="68999"/>
                  </a:lnTo>
                  <a:lnTo>
                    <a:pt x="17906" y="68999"/>
                  </a:lnTo>
                  <a:lnTo>
                    <a:pt x="17525" y="68999"/>
                  </a:lnTo>
                  <a:lnTo>
                    <a:pt x="17525" y="69380"/>
                  </a:lnTo>
                  <a:lnTo>
                    <a:pt x="17525" y="69773"/>
                  </a:lnTo>
                  <a:lnTo>
                    <a:pt x="17132" y="69773"/>
                  </a:lnTo>
                  <a:lnTo>
                    <a:pt x="17132" y="70154"/>
                  </a:lnTo>
                  <a:lnTo>
                    <a:pt x="17132" y="70345"/>
                  </a:lnTo>
                  <a:lnTo>
                    <a:pt x="17132" y="70738"/>
                  </a:lnTo>
                  <a:lnTo>
                    <a:pt x="17525" y="70738"/>
                  </a:lnTo>
                  <a:lnTo>
                    <a:pt x="17906" y="71119"/>
                  </a:lnTo>
                  <a:lnTo>
                    <a:pt x="18300" y="70738"/>
                  </a:lnTo>
                  <a:lnTo>
                    <a:pt x="18300" y="71119"/>
                  </a:lnTo>
                  <a:lnTo>
                    <a:pt x="18300" y="70738"/>
                  </a:lnTo>
                  <a:lnTo>
                    <a:pt x="18300" y="71119"/>
                  </a:lnTo>
                  <a:lnTo>
                    <a:pt x="17906" y="71119"/>
                  </a:lnTo>
                  <a:lnTo>
                    <a:pt x="17525" y="71119"/>
                  </a:lnTo>
                  <a:lnTo>
                    <a:pt x="17132" y="71119"/>
                  </a:lnTo>
                  <a:lnTo>
                    <a:pt x="16738" y="71119"/>
                  </a:lnTo>
                  <a:lnTo>
                    <a:pt x="16548" y="71119"/>
                  </a:lnTo>
                  <a:lnTo>
                    <a:pt x="16738" y="71119"/>
                  </a:lnTo>
                  <a:lnTo>
                    <a:pt x="17132" y="71119"/>
                  </a:lnTo>
                  <a:lnTo>
                    <a:pt x="17525" y="71500"/>
                  </a:lnTo>
                  <a:lnTo>
                    <a:pt x="17132" y="71119"/>
                  </a:lnTo>
                  <a:lnTo>
                    <a:pt x="17132" y="71500"/>
                  </a:lnTo>
                  <a:lnTo>
                    <a:pt x="17525" y="71500"/>
                  </a:lnTo>
                  <a:lnTo>
                    <a:pt x="17132" y="71500"/>
                  </a:lnTo>
                  <a:lnTo>
                    <a:pt x="16738" y="71500"/>
                  </a:lnTo>
                  <a:lnTo>
                    <a:pt x="16738" y="71894"/>
                  </a:lnTo>
                  <a:lnTo>
                    <a:pt x="16738" y="71500"/>
                  </a:lnTo>
                  <a:lnTo>
                    <a:pt x="16738" y="71894"/>
                  </a:lnTo>
                  <a:lnTo>
                    <a:pt x="17132" y="71894"/>
                  </a:lnTo>
                  <a:lnTo>
                    <a:pt x="16738" y="71894"/>
                  </a:lnTo>
                  <a:lnTo>
                    <a:pt x="17132" y="71894"/>
                  </a:lnTo>
                  <a:lnTo>
                    <a:pt x="17132" y="71500"/>
                  </a:lnTo>
                  <a:lnTo>
                    <a:pt x="17132" y="71894"/>
                  </a:lnTo>
                  <a:lnTo>
                    <a:pt x="16738" y="71894"/>
                  </a:lnTo>
                  <a:lnTo>
                    <a:pt x="16738" y="72275"/>
                  </a:lnTo>
                  <a:lnTo>
                    <a:pt x="16548" y="72275"/>
                  </a:lnTo>
                  <a:lnTo>
                    <a:pt x="16738" y="72275"/>
                  </a:lnTo>
                  <a:lnTo>
                    <a:pt x="16548" y="72275"/>
                  </a:lnTo>
                  <a:lnTo>
                    <a:pt x="16738" y="72275"/>
                  </a:lnTo>
                  <a:lnTo>
                    <a:pt x="16738" y="71894"/>
                  </a:lnTo>
                  <a:lnTo>
                    <a:pt x="17132" y="71894"/>
                  </a:lnTo>
                  <a:lnTo>
                    <a:pt x="17132" y="72275"/>
                  </a:lnTo>
                  <a:lnTo>
                    <a:pt x="16738" y="72275"/>
                  </a:lnTo>
                  <a:lnTo>
                    <a:pt x="16738" y="72656"/>
                  </a:lnTo>
                  <a:lnTo>
                    <a:pt x="16738" y="72275"/>
                  </a:lnTo>
                  <a:lnTo>
                    <a:pt x="16738" y="72656"/>
                  </a:lnTo>
                  <a:lnTo>
                    <a:pt x="16548" y="72656"/>
                  </a:lnTo>
                  <a:lnTo>
                    <a:pt x="16154" y="73050"/>
                  </a:lnTo>
                  <a:lnTo>
                    <a:pt x="16154" y="72656"/>
                  </a:lnTo>
                  <a:lnTo>
                    <a:pt x="16154" y="72275"/>
                  </a:lnTo>
                  <a:lnTo>
                    <a:pt x="16154" y="72656"/>
                  </a:lnTo>
                  <a:lnTo>
                    <a:pt x="15773" y="73050"/>
                  </a:lnTo>
                  <a:lnTo>
                    <a:pt x="15773" y="73431"/>
                  </a:lnTo>
                  <a:lnTo>
                    <a:pt x="15379" y="73431"/>
                  </a:lnTo>
                  <a:lnTo>
                    <a:pt x="15379" y="73825"/>
                  </a:lnTo>
                  <a:lnTo>
                    <a:pt x="15379" y="74206"/>
                  </a:lnTo>
                  <a:lnTo>
                    <a:pt x="14985" y="74206"/>
                  </a:lnTo>
                  <a:lnTo>
                    <a:pt x="15379" y="74206"/>
                  </a:lnTo>
                  <a:lnTo>
                    <a:pt x="15379" y="74587"/>
                  </a:lnTo>
                  <a:lnTo>
                    <a:pt x="14985" y="74587"/>
                  </a:lnTo>
                  <a:lnTo>
                    <a:pt x="15379" y="74587"/>
                  </a:lnTo>
                  <a:lnTo>
                    <a:pt x="15379" y="74206"/>
                  </a:lnTo>
                  <a:lnTo>
                    <a:pt x="15379" y="73825"/>
                  </a:lnTo>
                  <a:lnTo>
                    <a:pt x="15773" y="73431"/>
                  </a:lnTo>
                  <a:lnTo>
                    <a:pt x="16154" y="73431"/>
                  </a:lnTo>
                  <a:lnTo>
                    <a:pt x="15773" y="73431"/>
                  </a:lnTo>
                  <a:lnTo>
                    <a:pt x="15773" y="73050"/>
                  </a:lnTo>
                  <a:lnTo>
                    <a:pt x="16154" y="73050"/>
                  </a:lnTo>
                  <a:lnTo>
                    <a:pt x="16154" y="72656"/>
                  </a:lnTo>
                  <a:lnTo>
                    <a:pt x="16154" y="73050"/>
                  </a:lnTo>
                  <a:lnTo>
                    <a:pt x="16548" y="73050"/>
                  </a:lnTo>
                  <a:lnTo>
                    <a:pt x="16548" y="72656"/>
                  </a:lnTo>
                  <a:lnTo>
                    <a:pt x="16548" y="73050"/>
                  </a:lnTo>
                  <a:lnTo>
                    <a:pt x="16154" y="73050"/>
                  </a:lnTo>
                  <a:lnTo>
                    <a:pt x="16548" y="73050"/>
                  </a:lnTo>
                  <a:lnTo>
                    <a:pt x="16154" y="73050"/>
                  </a:lnTo>
                  <a:lnTo>
                    <a:pt x="16154" y="73431"/>
                  </a:lnTo>
                  <a:lnTo>
                    <a:pt x="16548" y="73431"/>
                  </a:lnTo>
                  <a:lnTo>
                    <a:pt x="16154" y="73431"/>
                  </a:lnTo>
                  <a:lnTo>
                    <a:pt x="16154" y="73050"/>
                  </a:lnTo>
                  <a:lnTo>
                    <a:pt x="16154" y="73431"/>
                  </a:lnTo>
                  <a:lnTo>
                    <a:pt x="16154" y="73050"/>
                  </a:lnTo>
                  <a:lnTo>
                    <a:pt x="16154" y="73431"/>
                  </a:lnTo>
                  <a:lnTo>
                    <a:pt x="16154" y="73050"/>
                  </a:lnTo>
                  <a:lnTo>
                    <a:pt x="16154" y="73431"/>
                  </a:lnTo>
                  <a:lnTo>
                    <a:pt x="16154" y="73825"/>
                  </a:lnTo>
                  <a:lnTo>
                    <a:pt x="16548" y="73825"/>
                  </a:lnTo>
                  <a:lnTo>
                    <a:pt x="16154" y="73825"/>
                  </a:lnTo>
                  <a:lnTo>
                    <a:pt x="16548" y="73825"/>
                  </a:lnTo>
                  <a:lnTo>
                    <a:pt x="16154" y="73825"/>
                  </a:lnTo>
                  <a:lnTo>
                    <a:pt x="16548" y="73825"/>
                  </a:lnTo>
                  <a:lnTo>
                    <a:pt x="16154" y="73825"/>
                  </a:lnTo>
                  <a:lnTo>
                    <a:pt x="16548" y="73825"/>
                  </a:lnTo>
                  <a:lnTo>
                    <a:pt x="16548" y="73431"/>
                  </a:lnTo>
                  <a:lnTo>
                    <a:pt x="16548" y="73825"/>
                  </a:lnTo>
                  <a:lnTo>
                    <a:pt x="16738" y="73825"/>
                  </a:lnTo>
                  <a:lnTo>
                    <a:pt x="16548" y="73825"/>
                  </a:lnTo>
                  <a:lnTo>
                    <a:pt x="16738" y="73825"/>
                  </a:lnTo>
                  <a:lnTo>
                    <a:pt x="16548" y="73825"/>
                  </a:lnTo>
                  <a:lnTo>
                    <a:pt x="16738" y="73825"/>
                  </a:lnTo>
                  <a:lnTo>
                    <a:pt x="16738" y="73431"/>
                  </a:lnTo>
                  <a:lnTo>
                    <a:pt x="16738" y="73825"/>
                  </a:lnTo>
                  <a:lnTo>
                    <a:pt x="16738" y="73431"/>
                  </a:lnTo>
                  <a:lnTo>
                    <a:pt x="16548" y="73431"/>
                  </a:lnTo>
                  <a:lnTo>
                    <a:pt x="16738" y="73431"/>
                  </a:lnTo>
                  <a:lnTo>
                    <a:pt x="16548" y="73431"/>
                  </a:lnTo>
                  <a:lnTo>
                    <a:pt x="16548" y="73825"/>
                  </a:lnTo>
                  <a:lnTo>
                    <a:pt x="16738" y="73825"/>
                  </a:lnTo>
                  <a:lnTo>
                    <a:pt x="16548" y="73825"/>
                  </a:lnTo>
                  <a:lnTo>
                    <a:pt x="16548" y="73431"/>
                  </a:lnTo>
                  <a:lnTo>
                    <a:pt x="16738" y="73431"/>
                  </a:lnTo>
                  <a:lnTo>
                    <a:pt x="16548" y="73431"/>
                  </a:lnTo>
                  <a:lnTo>
                    <a:pt x="16738" y="73431"/>
                  </a:lnTo>
                  <a:lnTo>
                    <a:pt x="16548" y="73431"/>
                  </a:lnTo>
                  <a:lnTo>
                    <a:pt x="16738" y="73431"/>
                  </a:lnTo>
                  <a:lnTo>
                    <a:pt x="16548" y="73431"/>
                  </a:lnTo>
                  <a:lnTo>
                    <a:pt x="16738" y="73431"/>
                  </a:lnTo>
                  <a:lnTo>
                    <a:pt x="17132" y="73431"/>
                  </a:lnTo>
                  <a:lnTo>
                    <a:pt x="16738" y="73431"/>
                  </a:lnTo>
                  <a:lnTo>
                    <a:pt x="17132" y="73431"/>
                  </a:lnTo>
                  <a:lnTo>
                    <a:pt x="16738" y="73050"/>
                  </a:lnTo>
                  <a:lnTo>
                    <a:pt x="17132" y="73050"/>
                  </a:lnTo>
                  <a:lnTo>
                    <a:pt x="16738" y="73050"/>
                  </a:lnTo>
                  <a:lnTo>
                    <a:pt x="17132" y="73431"/>
                  </a:lnTo>
                  <a:lnTo>
                    <a:pt x="17132" y="73050"/>
                  </a:lnTo>
                  <a:lnTo>
                    <a:pt x="17132" y="73431"/>
                  </a:lnTo>
                  <a:lnTo>
                    <a:pt x="17132" y="73050"/>
                  </a:lnTo>
                  <a:lnTo>
                    <a:pt x="17132" y="73431"/>
                  </a:lnTo>
                  <a:lnTo>
                    <a:pt x="17132" y="73050"/>
                  </a:lnTo>
                  <a:lnTo>
                    <a:pt x="17525" y="73050"/>
                  </a:lnTo>
                  <a:lnTo>
                    <a:pt x="17525" y="72656"/>
                  </a:lnTo>
                  <a:lnTo>
                    <a:pt x="17132" y="72656"/>
                  </a:lnTo>
                  <a:lnTo>
                    <a:pt x="17525" y="72656"/>
                  </a:lnTo>
                  <a:lnTo>
                    <a:pt x="17525" y="73050"/>
                  </a:lnTo>
                  <a:lnTo>
                    <a:pt x="17132" y="73050"/>
                  </a:lnTo>
                  <a:lnTo>
                    <a:pt x="16738" y="73050"/>
                  </a:lnTo>
                  <a:lnTo>
                    <a:pt x="16548" y="73050"/>
                  </a:lnTo>
                  <a:lnTo>
                    <a:pt x="16738" y="73050"/>
                  </a:lnTo>
                  <a:lnTo>
                    <a:pt x="16548" y="73050"/>
                  </a:lnTo>
                  <a:lnTo>
                    <a:pt x="16548" y="73431"/>
                  </a:lnTo>
                  <a:lnTo>
                    <a:pt x="16548" y="73050"/>
                  </a:lnTo>
                  <a:lnTo>
                    <a:pt x="16548" y="73431"/>
                  </a:lnTo>
                  <a:lnTo>
                    <a:pt x="16548" y="73050"/>
                  </a:lnTo>
                  <a:lnTo>
                    <a:pt x="16548" y="72656"/>
                  </a:lnTo>
                  <a:lnTo>
                    <a:pt x="16738" y="72656"/>
                  </a:lnTo>
                  <a:lnTo>
                    <a:pt x="16738" y="72275"/>
                  </a:lnTo>
                  <a:lnTo>
                    <a:pt x="17132" y="72275"/>
                  </a:lnTo>
                  <a:lnTo>
                    <a:pt x="16738" y="71894"/>
                  </a:lnTo>
                  <a:lnTo>
                    <a:pt x="17132" y="71894"/>
                  </a:lnTo>
                  <a:lnTo>
                    <a:pt x="17525" y="71894"/>
                  </a:lnTo>
                  <a:lnTo>
                    <a:pt x="17525" y="71500"/>
                  </a:lnTo>
                  <a:lnTo>
                    <a:pt x="17906" y="71500"/>
                  </a:lnTo>
                  <a:lnTo>
                    <a:pt x="17906" y="71119"/>
                  </a:lnTo>
                  <a:lnTo>
                    <a:pt x="17906" y="71500"/>
                  </a:lnTo>
                  <a:lnTo>
                    <a:pt x="18300" y="71500"/>
                  </a:lnTo>
                  <a:lnTo>
                    <a:pt x="18694" y="71500"/>
                  </a:lnTo>
                  <a:lnTo>
                    <a:pt x="19075" y="71500"/>
                  </a:lnTo>
                  <a:lnTo>
                    <a:pt x="18694" y="71500"/>
                  </a:lnTo>
                  <a:lnTo>
                    <a:pt x="19075" y="71500"/>
                  </a:lnTo>
                  <a:lnTo>
                    <a:pt x="18694" y="71500"/>
                  </a:lnTo>
                  <a:lnTo>
                    <a:pt x="19075" y="71500"/>
                  </a:lnTo>
                  <a:lnTo>
                    <a:pt x="18694" y="71500"/>
                  </a:lnTo>
                  <a:lnTo>
                    <a:pt x="18300" y="71500"/>
                  </a:lnTo>
                  <a:lnTo>
                    <a:pt x="17906" y="71500"/>
                  </a:lnTo>
                  <a:lnTo>
                    <a:pt x="17906" y="71894"/>
                  </a:lnTo>
                  <a:lnTo>
                    <a:pt x="17906" y="72275"/>
                  </a:lnTo>
                  <a:lnTo>
                    <a:pt x="17906" y="71894"/>
                  </a:lnTo>
                  <a:lnTo>
                    <a:pt x="18300" y="71894"/>
                  </a:lnTo>
                  <a:lnTo>
                    <a:pt x="17906" y="71894"/>
                  </a:lnTo>
                  <a:lnTo>
                    <a:pt x="17906" y="72275"/>
                  </a:lnTo>
                  <a:lnTo>
                    <a:pt x="17906" y="71894"/>
                  </a:lnTo>
                  <a:lnTo>
                    <a:pt x="17906" y="72275"/>
                  </a:lnTo>
                  <a:lnTo>
                    <a:pt x="18300" y="71894"/>
                  </a:lnTo>
                  <a:lnTo>
                    <a:pt x="17906" y="72275"/>
                  </a:lnTo>
                  <a:lnTo>
                    <a:pt x="17906" y="72656"/>
                  </a:lnTo>
                  <a:lnTo>
                    <a:pt x="17906" y="72275"/>
                  </a:lnTo>
                  <a:lnTo>
                    <a:pt x="17906" y="72656"/>
                  </a:lnTo>
                  <a:lnTo>
                    <a:pt x="18300" y="72656"/>
                  </a:lnTo>
                  <a:lnTo>
                    <a:pt x="18300" y="72275"/>
                  </a:lnTo>
                  <a:lnTo>
                    <a:pt x="18300" y="72656"/>
                  </a:lnTo>
                  <a:lnTo>
                    <a:pt x="17906" y="72656"/>
                  </a:lnTo>
                  <a:lnTo>
                    <a:pt x="17906" y="73050"/>
                  </a:lnTo>
                  <a:lnTo>
                    <a:pt x="17906" y="72656"/>
                  </a:lnTo>
                  <a:lnTo>
                    <a:pt x="17906" y="73050"/>
                  </a:lnTo>
                  <a:lnTo>
                    <a:pt x="17525" y="73050"/>
                  </a:lnTo>
                  <a:lnTo>
                    <a:pt x="17906" y="73050"/>
                  </a:lnTo>
                  <a:lnTo>
                    <a:pt x="17525" y="73050"/>
                  </a:lnTo>
                  <a:lnTo>
                    <a:pt x="17525" y="72656"/>
                  </a:lnTo>
                  <a:lnTo>
                    <a:pt x="17525" y="73050"/>
                  </a:lnTo>
                  <a:lnTo>
                    <a:pt x="17525" y="72656"/>
                  </a:lnTo>
                  <a:lnTo>
                    <a:pt x="17525" y="73050"/>
                  </a:lnTo>
                  <a:lnTo>
                    <a:pt x="17525" y="73431"/>
                  </a:lnTo>
                  <a:lnTo>
                    <a:pt x="17525" y="73050"/>
                  </a:lnTo>
                  <a:lnTo>
                    <a:pt x="17525" y="73431"/>
                  </a:lnTo>
                  <a:lnTo>
                    <a:pt x="17525" y="73050"/>
                  </a:lnTo>
                  <a:lnTo>
                    <a:pt x="17525" y="73431"/>
                  </a:lnTo>
                  <a:lnTo>
                    <a:pt x="17525" y="73050"/>
                  </a:lnTo>
                  <a:lnTo>
                    <a:pt x="17525" y="73431"/>
                  </a:lnTo>
                  <a:lnTo>
                    <a:pt x="17525" y="73050"/>
                  </a:lnTo>
                  <a:lnTo>
                    <a:pt x="17906" y="73050"/>
                  </a:lnTo>
                  <a:lnTo>
                    <a:pt x="17906" y="73431"/>
                  </a:lnTo>
                  <a:lnTo>
                    <a:pt x="17906" y="73050"/>
                  </a:lnTo>
                  <a:lnTo>
                    <a:pt x="18300" y="73050"/>
                  </a:lnTo>
                  <a:lnTo>
                    <a:pt x="17906" y="73050"/>
                  </a:lnTo>
                  <a:lnTo>
                    <a:pt x="17906" y="73431"/>
                  </a:lnTo>
                  <a:lnTo>
                    <a:pt x="17525" y="73431"/>
                  </a:lnTo>
                  <a:lnTo>
                    <a:pt x="17132" y="73431"/>
                  </a:lnTo>
                  <a:lnTo>
                    <a:pt x="17132" y="73825"/>
                  </a:lnTo>
                  <a:lnTo>
                    <a:pt x="17132" y="73431"/>
                  </a:lnTo>
                  <a:lnTo>
                    <a:pt x="17132" y="73825"/>
                  </a:lnTo>
                  <a:lnTo>
                    <a:pt x="17132" y="74206"/>
                  </a:lnTo>
                  <a:lnTo>
                    <a:pt x="16738" y="74206"/>
                  </a:lnTo>
                  <a:lnTo>
                    <a:pt x="16738" y="74587"/>
                  </a:lnTo>
                  <a:lnTo>
                    <a:pt x="16548" y="74587"/>
                  </a:lnTo>
                  <a:lnTo>
                    <a:pt x="16738" y="74587"/>
                  </a:lnTo>
                  <a:lnTo>
                    <a:pt x="17132" y="74206"/>
                  </a:lnTo>
                  <a:lnTo>
                    <a:pt x="17132" y="73825"/>
                  </a:lnTo>
                  <a:lnTo>
                    <a:pt x="17132" y="74206"/>
                  </a:lnTo>
                  <a:lnTo>
                    <a:pt x="17132" y="74587"/>
                  </a:lnTo>
                  <a:lnTo>
                    <a:pt x="16738" y="74587"/>
                  </a:lnTo>
                  <a:lnTo>
                    <a:pt x="16738" y="74980"/>
                  </a:lnTo>
                  <a:lnTo>
                    <a:pt x="16738" y="74587"/>
                  </a:lnTo>
                  <a:lnTo>
                    <a:pt x="16738" y="74980"/>
                  </a:lnTo>
                  <a:lnTo>
                    <a:pt x="17132" y="74980"/>
                  </a:lnTo>
                  <a:lnTo>
                    <a:pt x="17132" y="74587"/>
                  </a:lnTo>
                  <a:lnTo>
                    <a:pt x="17132" y="74980"/>
                  </a:lnTo>
                  <a:lnTo>
                    <a:pt x="16738" y="74980"/>
                  </a:lnTo>
                  <a:lnTo>
                    <a:pt x="16738" y="75171"/>
                  </a:lnTo>
                  <a:lnTo>
                    <a:pt x="16738" y="74980"/>
                  </a:lnTo>
                  <a:lnTo>
                    <a:pt x="17132" y="74980"/>
                  </a:lnTo>
                  <a:lnTo>
                    <a:pt x="16738" y="75171"/>
                  </a:lnTo>
                  <a:lnTo>
                    <a:pt x="16738" y="74980"/>
                  </a:lnTo>
                  <a:lnTo>
                    <a:pt x="16548" y="74980"/>
                  </a:lnTo>
                  <a:lnTo>
                    <a:pt x="16154" y="74980"/>
                  </a:lnTo>
                  <a:lnTo>
                    <a:pt x="16154" y="75171"/>
                  </a:lnTo>
                  <a:lnTo>
                    <a:pt x="15773" y="75171"/>
                  </a:lnTo>
                  <a:lnTo>
                    <a:pt x="15773" y="75552"/>
                  </a:lnTo>
                  <a:lnTo>
                    <a:pt x="15379" y="75552"/>
                  </a:lnTo>
                  <a:lnTo>
                    <a:pt x="15379" y="75945"/>
                  </a:lnTo>
                  <a:lnTo>
                    <a:pt x="14985" y="75945"/>
                  </a:lnTo>
                  <a:lnTo>
                    <a:pt x="15379" y="75945"/>
                  </a:lnTo>
                  <a:lnTo>
                    <a:pt x="14985" y="75945"/>
                  </a:lnTo>
                  <a:lnTo>
                    <a:pt x="14985" y="76326"/>
                  </a:lnTo>
                  <a:lnTo>
                    <a:pt x="14604" y="76326"/>
                  </a:lnTo>
                  <a:lnTo>
                    <a:pt x="14211" y="76326"/>
                  </a:lnTo>
                  <a:lnTo>
                    <a:pt x="14211" y="75945"/>
                  </a:lnTo>
                  <a:lnTo>
                    <a:pt x="14604" y="75945"/>
                  </a:lnTo>
                  <a:lnTo>
                    <a:pt x="14211" y="75945"/>
                  </a:lnTo>
                  <a:lnTo>
                    <a:pt x="14211" y="75552"/>
                  </a:lnTo>
                  <a:lnTo>
                    <a:pt x="14604" y="75171"/>
                  </a:lnTo>
                  <a:lnTo>
                    <a:pt x="14211" y="75171"/>
                  </a:lnTo>
                  <a:lnTo>
                    <a:pt x="14604" y="74980"/>
                  </a:lnTo>
                  <a:lnTo>
                    <a:pt x="14604" y="74587"/>
                  </a:lnTo>
                  <a:lnTo>
                    <a:pt x="14985" y="74587"/>
                  </a:lnTo>
                  <a:lnTo>
                    <a:pt x="14604" y="74587"/>
                  </a:lnTo>
                  <a:lnTo>
                    <a:pt x="14604" y="74980"/>
                  </a:lnTo>
                  <a:lnTo>
                    <a:pt x="14211" y="74980"/>
                  </a:lnTo>
                  <a:lnTo>
                    <a:pt x="14211" y="74587"/>
                  </a:lnTo>
                  <a:lnTo>
                    <a:pt x="14604" y="74587"/>
                  </a:lnTo>
                  <a:lnTo>
                    <a:pt x="14985" y="74587"/>
                  </a:lnTo>
                  <a:lnTo>
                    <a:pt x="14604" y="74587"/>
                  </a:lnTo>
                  <a:lnTo>
                    <a:pt x="14985" y="74587"/>
                  </a:lnTo>
                  <a:lnTo>
                    <a:pt x="14604" y="74587"/>
                  </a:lnTo>
                  <a:lnTo>
                    <a:pt x="14211" y="74587"/>
                  </a:lnTo>
                  <a:lnTo>
                    <a:pt x="13817" y="74587"/>
                  </a:lnTo>
                  <a:lnTo>
                    <a:pt x="13817" y="74980"/>
                  </a:lnTo>
                  <a:lnTo>
                    <a:pt x="13817" y="75171"/>
                  </a:lnTo>
                  <a:lnTo>
                    <a:pt x="13817" y="75552"/>
                  </a:lnTo>
                  <a:lnTo>
                    <a:pt x="14211" y="75552"/>
                  </a:lnTo>
                  <a:lnTo>
                    <a:pt x="13817" y="75552"/>
                  </a:lnTo>
                  <a:lnTo>
                    <a:pt x="13817" y="75945"/>
                  </a:lnTo>
                  <a:lnTo>
                    <a:pt x="13817" y="76326"/>
                  </a:lnTo>
                  <a:lnTo>
                    <a:pt x="13436" y="76707"/>
                  </a:lnTo>
                  <a:lnTo>
                    <a:pt x="13817" y="76707"/>
                  </a:lnTo>
                  <a:lnTo>
                    <a:pt x="13436" y="76707"/>
                  </a:lnTo>
                  <a:lnTo>
                    <a:pt x="13817" y="76707"/>
                  </a:lnTo>
                  <a:lnTo>
                    <a:pt x="13436" y="76707"/>
                  </a:lnTo>
                  <a:lnTo>
                    <a:pt x="13817" y="76707"/>
                  </a:lnTo>
                  <a:lnTo>
                    <a:pt x="13436" y="76707"/>
                  </a:lnTo>
                  <a:lnTo>
                    <a:pt x="13817" y="76707"/>
                  </a:lnTo>
                  <a:lnTo>
                    <a:pt x="13436" y="76707"/>
                  </a:lnTo>
                  <a:lnTo>
                    <a:pt x="13436" y="77101"/>
                  </a:lnTo>
                  <a:lnTo>
                    <a:pt x="13436" y="77482"/>
                  </a:lnTo>
                  <a:lnTo>
                    <a:pt x="13436" y="77101"/>
                  </a:lnTo>
                  <a:lnTo>
                    <a:pt x="13436" y="77482"/>
                  </a:lnTo>
                  <a:lnTo>
                    <a:pt x="13436" y="77863"/>
                  </a:lnTo>
                  <a:lnTo>
                    <a:pt x="13042" y="77863"/>
                  </a:lnTo>
                  <a:lnTo>
                    <a:pt x="13436" y="77863"/>
                  </a:lnTo>
                  <a:lnTo>
                    <a:pt x="13042" y="77863"/>
                  </a:lnTo>
                  <a:lnTo>
                    <a:pt x="13042" y="78257"/>
                  </a:lnTo>
                  <a:lnTo>
                    <a:pt x="13436" y="77863"/>
                  </a:lnTo>
                  <a:lnTo>
                    <a:pt x="13042" y="77863"/>
                  </a:lnTo>
                  <a:lnTo>
                    <a:pt x="13436" y="77863"/>
                  </a:lnTo>
                  <a:lnTo>
                    <a:pt x="13436" y="78257"/>
                  </a:lnTo>
                  <a:lnTo>
                    <a:pt x="13042" y="78257"/>
                  </a:lnTo>
                  <a:lnTo>
                    <a:pt x="13436" y="78257"/>
                  </a:lnTo>
                  <a:lnTo>
                    <a:pt x="13436" y="77863"/>
                  </a:lnTo>
                  <a:lnTo>
                    <a:pt x="13436" y="78257"/>
                  </a:lnTo>
                  <a:lnTo>
                    <a:pt x="13042" y="78257"/>
                  </a:lnTo>
                  <a:lnTo>
                    <a:pt x="13042" y="77863"/>
                  </a:lnTo>
                  <a:lnTo>
                    <a:pt x="13042" y="77482"/>
                  </a:lnTo>
                  <a:lnTo>
                    <a:pt x="13042" y="77863"/>
                  </a:lnTo>
                  <a:lnTo>
                    <a:pt x="13042" y="77482"/>
                  </a:lnTo>
                  <a:lnTo>
                    <a:pt x="13042" y="77863"/>
                  </a:lnTo>
                  <a:lnTo>
                    <a:pt x="12661" y="77863"/>
                  </a:lnTo>
                  <a:lnTo>
                    <a:pt x="13042" y="77863"/>
                  </a:lnTo>
                  <a:lnTo>
                    <a:pt x="13042" y="78257"/>
                  </a:lnTo>
                  <a:lnTo>
                    <a:pt x="12661" y="78257"/>
                  </a:lnTo>
                  <a:lnTo>
                    <a:pt x="13042" y="78257"/>
                  </a:lnTo>
                  <a:lnTo>
                    <a:pt x="12661" y="78638"/>
                  </a:lnTo>
                  <a:lnTo>
                    <a:pt x="12661" y="79019"/>
                  </a:lnTo>
                  <a:lnTo>
                    <a:pt x="12268" y="79413"/>
                  </a:lnTo>
                  <a:lnTo>
                    <a:pt x="12661" y="79019"/>
                  </a:lnTo>
                  <a:lnTo>
                    <a:pt x="12661" y="79413"/>
                  </a:lnTo>
                  <a:lnTo>
                    <a:pt x="12268" y="79413"/>
                  </a:lnTo>
                  <a:lnTo>
                    <a:pt x="12661" y="79413"/>
                  </a:lnTo>
                  <a:lnTo>
                    <a:pt x="12268" y="79413"/>
                  </a:lnTo>
                  <a:lnTo>
                    <a:pt x="11874" y="79413"/>
                  </a:lnTo>
                  <a:lnTo>
                    <a:pt x="12268" y="79413"/>
                  </a:lnTo>
                  <a:lnTo>
                    <a:pt x="12268" y="79794"/>
                  </a:lnTo>
                  <a:lnTo>
                    <a:pt x="11874" y="79794"/>
                  </a:lnTo>
                  <a:lnTo>
                    <a:pt x="12268" y="79794"/>
                  </a:lnTo>
                  <a:lnTo>
                    <a:pt x="12268" y="79984"/>
                  </a:lnTo>
                  <a:lnTo>
                    <a:pt x="12661" y="79984"/>
                  </a:lnTo>
                  <a:lnTo>
                    <a:pt x="12661" y="79794"/>
                  </a:lnTo>
                  <a:lnTo>
                    <a:pt x="12268" y="79794"/>
                  </a:lnTo>
                  <a:lnTo>
                    <a:pt x="12661" y="79794"/>
                  </a:lnTo>
                  <a:lnTo>
                    <a:pt x="12661" y="79984"/>
                  </a:lnTo>
                  <a:lnTo>
                    <a:pt x="12268" y="79984"/>
                  </a:lnTo>
                  <a:lnTo>
                    <a:pt x="12661" y="79984"/>
                  </a:lnTo>
                  <a:lnTo>
                    <a:pt x="12268" y="79984"/>
                  </a:lnTo>
                  <a:lnTo>
                    <a:pt x="12268" y="80378"/>
                  </a:lnTo>
                  <a:lnTo>
                    <a:pt x="12661" y="80378"/>
                  </a:lnTo>
                  <a:lnTo>
                    <a:pt x="12268" y="80378"/>
                  </a:lnTo>
                  <a:lnTo>
                    <a:pt x="11874" y="80378"/>
                  </a:lnTo>
                  <a:lnTo>
                    <a:pt x="11874" y="80759"/>
                  </a:lnTo>
                  <a:lnTo>
                    <a:pt x="11683" y="80759"/>
                  </a:lnTo>
                  <a:lnTo>
                    <a:pt x="11683" y="81140"/>
                  </a:lnTo>
                  <a:lnTo>
                    <a:pt x="11683" y="80759"/>
                  </a:lnTo>
                  <a:lnTo>
                    <a:pt x="11683" y="81140"/>
                  </a:lnTo>
                  <a:lnTo>
                    <a:pt x="11683" y="80759"/>
                  </a:lnTo>
                  <a:lnTo>
                    <a:pt x="11290" y="80759"/>
                  </a:lnTo>
                  <a:lnTo>
                    <a:pt x="11290" y="80378"/>
                  </a:lnTo>
                  <a:lnTo>
                    <a:pt x="10896" y="80378"/>
                  </a:lnTo>
                  <a:lnTo>
                    <a:pt x="10515" y="80378"/>
                  </a:lnTo>
                  <a:lnTo>
                    <a:pt x="10515" y="80759"/>
                  </a:lnTo>
                  <a:lnTo>
                    <a:pt x="10121" y="80378"/>
                  </a:lnTo>
                  <a:lnTo>
                    <a:pt x="10515" y="80759"/>
                  </a:lnTo>
                  <a:lnTo>
                    <a:pt x="10121" y="80759"/>
                  </a:lnTo>
                  <a:lnTo>
                    <a:pt x="10121" y="80378"/>
                  </a:lnTo>
                  <a:lnTo>
                    <a:pt x="9728" y="80378"/>
                  </a:lnTo>
                  <a:lnTo>
                    <a:pt x="9728" y="80759"/>
                  </a:lnTo>
                  <a:lnTo>
                    <a:pt x="9728" y="80378"/>
                  </a:lnTo>
                  <a:lnTo>
                    <a:pt x="9728" y="80759"/>
                  </a:lnTo>
                  <a:lnTo>
                    <a:pt x="9347" y="80759"/>
                  </a:lnTo>
                  <a:lnTo>
                    <a:pt x="8953" y="80759"/>
                  </a:lnTo>
                  <a:lnTo>
                    <a:pt x="8559" y="80759"/>
                  </a:lnTo>
                  <a:lnTo>
                    <a:pt x="8178" y="80759"/>
                  </a:lnTo>
                  <a:lnTo>
                    <a:pt x="8178" y="81140"/>
                  </a:lnTo>
                  <a:lnTo>
                    <a:pt x="7785" y="81140"/>
                  </a:lnTo>
                  <a:lnTo>
                    <a:pt x="7785" y="81533"/>
                  </a:lnTo>
                  <a:lnTo>
                    <a:pt x="7785" y="81140"/>
                  </a:lnTo>
                  <a:lnTo>
                    <a:pt x="7785" y="80759"/>
                  </a:lnTo>
                  <a:lnTo>
                    <a:pt x="7785" y="80378"/>
                  </a:lnTo>
                  <a:lnTo>
                    <a:pt x="7785" y="79984"/>
                  </a:lnTo>
                  <a:lnTo>
                    <a:pt x="7785" y="79794"/>
                  </a:lnTo>
                  <a:lnTo>
                    <a:pt x="7391" y="79794"/>
                  </a:lnTo>
                  <a:lnTo>
                    <a:pt x="7785" y="79413"/>
                  </a:lnTo>
                  <a:lnTo>
                    <a:pt x="7391" y="79413"/>
                  </a:lnTo>
                  <a:lnTo>
                    <a:pt x="7391" y="79019"/>
                  </a:lnTo>
                  <a:lnTo>
                    <a:pt x="7010" y="79413"/>
                  </a:lnTo>
                  <a:lnTo>
                    <a:pt x="7010" y="79019"/>
                  </a:lnTo>
                  <a:lnTo>
                    <a:pt x="7010" y="78638"/>
                  </a:lnTo>
                  <a:lnTo>
                    <a:pt x="7010" y="79019"/>
                  </a:lnTo>
                  <a:lnTo>
                    <a:pt x="7010" y="78638"/>
                  </a:lnTo>
                  <a:lnTo>
                    <a:pt x="7010" y="79019"/>
                  </a:lnTo>
                  <a:lnTo>
                    <a:pt x="7010" y="79413"/>
                  </a:lnTo>
                  <a:lnTo>
                    <a:pt x="7391" y="79019"/>
                  </a:lnTo>
                  <a:lnTo>
                    <a:pt x="7391" y="79413"/>
                  </a:lnTo>
                  <a:lnTo>
                    <a:pt x="7785" y="79413"/>
                  </a:lnTo>
                  <a:lnTo>
                    <a:pt x="7391" y="79794"/>
                  </a:lnTo>
                  <a:lnTo>
                    <a:pt x="7785" y="79794"/>
                  </a:lnTo>
                  <a:lnTo>
                    <a:pt x="7785" y="79984"/>
                  </a:lnTo>
                  <a:lnTo>
                    <a:pt x="7391" y="80378"/>
                  </a:lnTo>
                  <a:lnTo>
                    <a:pt x="7785" y="80378"/>
                  </a:lnTo>
                  <a:lnTo>
                    <a:pt x="7785" y="80759"/>
                  </a:lnTo>
                  <a:lnTo>
                    <a:pt x="7785" y="81140"/>
                  </a:lnTo>
                  <a:lnTo>
                    <a:pt x="7785" y="81533"/>
                  </a:lnTo>
                  <a:lnTo>
                    <a:pt x="7391" y="81533"/>
                  </a:lnTo>
                  <a:lnTo>
                    <a:pt x="7785" y="81533"/>
                  </a:lnTo>
                  <a:lnTo>
                    <a:pt x="8178" y="81533"/>
                  </a:lnTo>
                  <a:lnTo>
                    <a:pt x="7785" y="81533"/>
                  </a:lnTo>
                  <a:lnTo>
                    <a:pt x="7785" y="81140"/>
                  </a:lnTo>
                  <a:lnTo>
                    <a:pt x="8178" y="81140"/>
                  </a:lnTo>
                  <a:lnTo>
                    <a:pt x="8178" y="80759"/>
                  </a:lnTo>
                  <a:lnTo>
                    <a:pt x="8559" y="80759"/>
                  </a:lnTo>
                  <a:lnTo>
                    <a:pt x="8953" y="80759"/>
                  </a:lnTo>
                  <a:lnTo>
                    <a:pt x="8953" y="81140"/>
                  </a:lnTo>
                  <a:lnTo>
                    <a:pt x="8953" y="80759"/>
                  </a:lnTo>
                  <a:lnTo>
                    <a:pt x="9347" y="80759"/>
                  </a:lnTo>
                  <a:lnTo>
                    <a:pt x="9728" y="80759"/>
                  </a:lnTo>
                  <a:lnTo>
                    <a:pt x="9347" y="80759"/>
                  </a:lnTo>
                  <a:lnTo>
                    <a:pt x="9728" y="80759"/>
                  </a:lnTo>
                  <a:lnTo>
                    <a:pt x="9728" y="80378"/>
                  </a:lnTo>
                  <a:lnTo>
                    <a:pt x="10121" y="80378"/>
                  </a:lnTo>
                  <a:lnTo>
                    <a:pt x="9728" y="80378"/>
                  </a:lnTo>
                  <a:lnTo>
                    <a:pt x="10121" y="80378"/>
                  </a:lnTo>
                  <a:lnTo>
                    <a:pt x="10121" y="80759"/>
                  </a:lnTo>
                  <a:lnTo>
                    <a:pt x="10121" y="80378"/>
                  </a:lnTo>
                  <a:lnTo>
                    <a:pt x="10121" y="80759"/>
                  </a:lnTo>
                  <a:lnTo>
                    <a:pt x="10515" y="80759"/>
                  </a:lnTo>
                  <a:lnTo>
                    <a:pt x="10121" y="80759"/>
                  </a:lnTo>
                  <a:lnTo>
                    <a:pt x="10121" y="81140"/>
                  </a:lnTo>
                  <a:lnTo>
                    <a:pt x="10121" y="81533"/>
                  </a:lnTo>
                  <a:lnTo>
                    <a:pt x="9728" y="81533"/>
                  </a:lnTo>
                  <a:lnTo>
                    <a:pt x="10121" y="81533"/>
                  </a:lnTo>
                  <a:lnTo>
                    <a:pt x="10121" y="81140"/>
                  </a:lnTo>
                  <a:lnTo>
                    <a:pt x="10121" y="81533"/>
                  </a:lnTo>
                  <a:lnTo>
                    <a:pt x="10121" y="81140"/>
                  </a:lnTo>
                  <a:lnTo>
                    <a:pt x="10121" y="81533"/>
                  </a:lnTo>
                  <a:lnTo>
                    <a:pt x="10121" y="81140"/>
                  </a:lnTo>
                  <a:lnTo>
                    <a:pt x="10121" y="81533"/>
                  </a:lnTo>
                  <a:lnTo>
                    <a:pt x="10121" y="81140"/>
                  </a:lnTo>
                  <a:lnTo>
                    <a:pt x="10121" y="81533"/>
                  </a:lnTo>
                  <a:lnTo>
                    <a:pt x="10515" y="81533"/>
                  </a:lnTo>
                  <a:lnTo>
                    <a:pt x="10121" y="81533"/>
                  </a:lnTo>
                  <a:lnTo>
                    <a:pt x="10515" y="81533"/>
                  </a:lnTo>
                  <a:lnTo>
                    <a:pt x="10515" y="81140"/>
                  </a:lnTo>
                  <a:lnTo>
                    <a:pt x="10896" y="81140"/>
                  </a:lnTo>
                  <a:lnTo>
                    <a:pt x="10896" y="80759"/>
                  </a:lnTo>
                  <a:lnTo>
                    <a:pt x="10515" y="80759"/>
                  </a:lnTo>
                  <a:lnTo>
                    <a:pt x="10896" y="80378"/>
                  </a:lnTo>
                  <a:lnTo>
                    <a:pt x="11290" y="80759"/>
                  </a:lnTo>
                  <a:lnTo>
                    <a:pt x="11290" y="80378"/>
                  </a:lnTo>
                  <a:lnTo>
                    <a:pt x="11290" y="80759"/>
                  </a:lnTo>
                  <a:lnTo>
                    <a:pt x="11290" y="81140"/>
                  </a:lnTo>
                  <a:lnTo>
                    <a:pt x="11290" y="81533"/>
                  </a:lnTo>
                  <a:lnTo>
                    <a:pt x="11290" y="81914"/>
                  </a:lnTo>
                  <a:lnTo>
                    <a:pt x="11290" y="81533"/>
                  </a:lnTo>
                  <a:lnTo>
                    <a:pt x="11683" y="81533"/>
                  </a:lnTo>
                  <a:lnTo>
                    <a:pt x="11683" y="81140"/>
                  </a:lnTo>
                  <a:lnTo>
                    <a:pt x="11683" y="81533"/>
                  </a:lnTo>
                  <a:lnTo>
                    <a:pt x="11683" y="81140"/>
                  </a:lnTo>
                  <a:lnTo>
                    <a:pt x="11683" y="81533"/>
                  </a:lnTo>
                  <a:lnTo>
                    <a:pt x="11683" y="81140"/>
                  </a:lnTo>
                  <a:lnTo>
                    <a:pt x="11683" y="81533"/>
                  </a:lnTo>
                  <a:lnTo>
                    <a:pt x="11874" y="81533"/>
                  </a:lnTo>
                  <a:lnTo>
                    <a:pt x="11683" y="81533"/>
                  </a:lnTo>
                  <a:lnTo>
                    <a:pt x="11683" y="81140"/>
                  </a:lnTo>
                  <a:lnTo>
                    <a:pt x="11874" y="81140"/>
                  </a:lnTo>
                  <a:lnTo>
                    <a:pt x="12268" y="81140"/>
                  </a:lnTo>
                  <a:lnTo>
                    <a:pt x="11874" y="81140"/>
                  </a:lnTo>
                  <a:lnTo>
                    <a:pt x="12268" y="81140"/>
                  </a:lnTo>
                  <a:lnTo>
                    <a:pt x="12268" y="81533"/>
                  </a:lnTo>
                  <a:lnTo>
                    <a:pt x="12268" y="81914"/>
                  </a:lnTo>
                  <a:lnTo>
                    <a:pt x="12661" y="81914"/>
                  </a:lnTo>
                  <a:lnTo>
                    <a:pt x="12661" y="81533"/>
                  </a:lnTo>
                  <a:lnTo>
                    <a:pt x="12268" y="81533"/>
                  </a:lnTo>
                  <a:lnTo>
                    <a:pt x="12661" y="81533"/>
                  </a:lnTo>
                  <a:lnTo>
                    <a:pt x="12661" y="81140"/>
                  </a:lnTo>
                  <a:lnTo>
                    <a:pt x="12268" y="81140"/>
                  </a:lnTo>
                  <a:lnTo>
                    <a:pt x="12268" y="80759"/>
                  </a:lnTo>
                  <a:lnTo>
                    <a:pt x="12661" y="80759"/>
                  </a:lnTo>
                  <a:lnTo>
                    <a:pt x="12268" y="80759"/>
                  </a:lnTo>
                  <a:lnTo>
                    <a:pt x="12268" y="81140"/>
                  </a:lnTo>
                  <a:lnTo>
                    <a:pt x="12268" y="80759"/>
                  </a:lnTo>
                  <a:lnTo>
                    <a:pt x="12268" y="81140"/>
                  </a:lnTo>
                  <a:lnTo>
                    <a:pt x="12268" y="80759"/>
                  </a:lnTo>
                  <a:lnTo>
                    <a:pt x="12661" y="80759"/>
                  </a:lnTo>
                  <a:lnTo>
                    <a:pt x="12661" y="81140"/>
                  </a:lnTo>
                  <a:lnTo>
                    <a:pt x="12661" y="80759"/>
                  </a:lnTo>
                  <a:lnTo>
                    <a:pt x="12661" y="81140"/>
                  </a:lnTo>
                  <a:lnTo>
                    <a:pt x="13042" y="81140"/>
                  </a:lnTo>
                  <a:lnTo>
                    <a:pt x="12661" y="81140"/>
                  </a:lnTo>
                  <a:lnTo>
                    <a:pt x="13042" y="81140"/>
                  </a:lnTo>
                  <a:lnTo>
                    <a:pt x="12661" y="81140"/>
                  </a:lnTo>
                  <a:lnTo>
                    <a:pt x="13042" y="81140"/>
                  </a:lnTo>
                  <a:lnTo>
                    <a:pt x="13042" y="80759"/>
                  </a:lnTo>
                  <a:lnTo>
                    <a:pt x="12661" y="80759"/>
                  </a:lnTo>
                  <a:lnTo>
                    <a:pt x="12661" y="80378"/>
                  </a:lnTo>
                  <a:lnTo>
                    <a:pt x="12661" y="80759"/>
                  </a:lnTo>
                  <a:lnTo>
                    <a:pt x="12661" y="80378"/>
                  </a:lnTo>
                  <a:lnTo>
                    <a:pt x="12661" y="80759"/>
                  </a:lnTo>
                  <a:lnTo>
                    <a:pt x="12661" y="80378"/>
                  </a:lnTo>
                  <a:lnTo>
                    <a:pt x="13042" y="80378"/>
                  </a:lnTo>
                  <a:lnTo>
                    <a:pt x="12661" y="80378"/>
                  </a:lnTo>
                  <a:lnTo>
                    <a:pt x="13042" y="80378"/>
                  </a:lnTo>
                  <a:lnTo>
                    <a:pt x="13042" y="80759"/>
                  </a:lnTo>
                  <a:lnTo>
                    <a:pt x="13042" y="81140"/>
                  </a:lnTo>
                  <a:lnTo>
                    <a:pt x="13436" y="80759"/>
                  </a:lnTo>
                  <a:lnTo>
                    <a:pt x="13436" y="81140"/>
                  </a:lnTo>
                  <a:lnTo>
                    <a:pt x="13042" y="81140"/>
                  </a:lnTo>
                  <a:lnTo>
                    <a:pt x="13436" y="81140"/>
                  </a:lnTo>
                  <a:lnTo>
                    <a:pt x="13042" y="81140"/>
                  </a:lnTo>
                  <a:lnTo>
                    <a:pt x="13436" y="81140"/>
                  </a:lnTo>
                  <a:lnTo>
                    <a:pt x="13042" y="81140"/>
                  </a:lnTo>
                  <a:lnTo>
                    <a:pt x="13436" y="81140"/>
                  </a:lnTo>
                  <a:lnTo>
                    <a:pt x="13436" y="81533"/>
                  </a:lnTo>
                  <a:lnTo>
                    <a:pt x="13436" y="81914"/>
                  </a:lnTo>
                  <a:lnTo>
                    <a:pt x="13436" y="81533"/>
                  </a:lnTo>
                  <a:lnTo>
                    <a:pt x="13042" y="81914"/>
                  </a:lnTo>
                  <a:lnTo>
                    <a:pt x="13042" y="81533"/>
                  </a:lnTo>
                  <a:lnTo>
                    <a:pt x="13042" y="81914"/>
                  </a:lnTo>
                  <a:lnTo>
                    <a:pt x="13042" y="81533"/>
                  </a:lnTo>
                  <a:lnTo>
                    <a:pt x="12661" y="81533"/>
                  </a:lnTo>
                  <a:lnTo>
                    <a:pt x="12661" y="81914"/>
                  </a:lnTo>
                  <a:lnTo>
                    <a:pt x="13042" y="81914"/>
                  </a:lnTo>
                  <a:lnTo>
                    <a:pt x="13436" y="82295"/>
                  </a:lnTo>
                  <a:lnTo>
                    <a:pt x="13042" y="82295"/>
                  </a:lnTo>
                  <a:lnTo>
                    <a:pt x="13436" y="82295"/>
                  </a:lnTo>
                  <a:lnTo>
                    <a:pt x="13042" y="82295"/>
                  </a:lnTo>
                  <a:lnTo>
                    <a:pt x="13436" y="82295"/>
                  </a:lnTo>
                  <a:lnTo>
                    <a:pt x="13436" y="82689"/>
                  </a:lnTo>
                  <a:lnTo>
                    <a:pt x="13042" y="82689"/>
                  </a:lnTo>
                  <a:lnTo>
                    <a:pt x="12661" y="82689"/>
                  </a:lnTo>
                  <a:lnTo>
                    <a:pt x="12268" y="82689"/>
                  </a:lnTo>
                  <a:lnTo>
                    <a:pt x="12661" y="82689"/>
                  </a:lnTo>
                  <a:lnTo>
                    <a:pt x="12268" y="82689"/>
                  </a:lnTo>
                  <a:lnTo>
                    <a:pt x="12268" y="83070"/>
                  </a:lnTo>
                  <a:lnTo>
                    <a:pt x="12268" y="82689"/>
                  </a:lnTo>
                  <a:lnTo>
                    <a:pt x="12661" y="82689"/>
                  </a:lnTo>
                  <a:lnTo>
                    <a:pt x="12661" y="83070"/>
                  </a:lnTo>
                  <a:lnTo>
                    <a:pt x="12661" y="82689"/>
                  </a:lnTo>
                  <a:lnTo>
                    <a:pt x="13042" y="82689"/>
                  </a:lnTo>
                  <a:lnTo>
                    <a:pt x="13042" y="83070"/>
                  </a:lnTo>
                  <a:lnTo>
                    <a:pt x="13042" y="82689"/>
                  </a:lnTo>
                  <a:lnTo>
                    <a:pt x="13042" y="83070"/>
                  </a:lnTo>
                  <a:lnTo>
                    <a:pt x="13042" y="82689"/>
                  </a:lnTo>
                  <a:lnTo>
                    <a:pt x="13042" y="83070"/>
                  </a:lnTo>
                  <a:lnTo>
                    <a:pt x="13436" y="83070"/>
                  </a:lnTo>
                  <a:lnTo>
                    <a:pt x="13436" y="83451"/>
                  </a:lnTo>
                  <a:lnTo>
                    <a:pt x="13436" y="83070"/>
                  </a:lnTo>
                  <a:lnTo>
                    <a:pt x="13042" y="83070"/>
                  </a:lnTo>
                  <a:lnTo>
                    <a:pt x="13436" y="83070"/>
                  </a:lnTo>
                  <a:lnTo>
                    <a:pt x="13042" y="83070"/>
                  </a:lnTo>
                  <a:lnTo>
                    <a:pt x="13042" y="82689"/>
                  </a:lnTo>
                  <a:lnTo>
                    <a:pt x="13042" y="83070"/>
                  </a:lnTo>
                  <a:lnTo>
                    <a:pt x="13436" y="83070"/>
                  </a:lnTo>
                  <a:lnTo>
                    <a:pt x="13436" y="82689"/>
                  </a:lnTo>
                  <a:lnTo>
                    <a:pt x="13436" y="83070"/>
                  </a:lnTo>
                  <a:lnTo>
                    <a:pt x="13436" y="82689"/>
                  </a:lnTo>
                  <a:lnTo>
                    <a:pt x="13436" y="83070"/>
                  </a:lnTo>
                  <a:lnTo>
                    <a:pt x="13436" y="82689"/>
                  </a:lnTo>
                  <a:lnTo>
                    <a:pt x="13436" y="83070"/>
                  </a:lnTo>
                  <a:lnTo>
                    <a:pt x="13817" y="83070"/>
                  </a:lnTo>
                  <a:lnTo>
                    <a:pt x="13817" y="83451"/>
                  </a:lnTo>
                  <a:lnTo>
                    <a:pt x="13817" y="83070"/>
                  </a:lnTo>
                  <a:lnTo>
                    <a:pt x="13436" y="83070"/>
                  </a:lnTo>
                  <a:lnTo>
                    <a:pt x="13436" y="83451"/>
                  </a:lnTo>
                  <a:lnTo>
                    <a:pt x="13436" y="83070"/>
                  </a:lnTo>
                  <a:lnTo>
                    <a:pt x="13436" y="83451"/>
                  </a:lnTo>
                  <a:lnTo>
                    <a:pt x="13817" y="83451"/>
                  </a:lnTo>
                  <a:lnTo>
                    <a:pt x="13436" y="83451"/>
                  </a:lnTo>
                  <a:lnTo>
                    <a:pt x="13817" y="83451"/>
                  </a:lnTo>
                  <a:lnTo>
                    <a:pt x="13817" y="83845"/>
                  </a:lnTo>
                  <a:lnTo>
                    <a:pt x="13436" y="83845"/>
                  </a:lnTo>
                  <a:lnTo>
                    <a:pt x="13817" y="83845"/>
                  </a:lnTo>
                  <a:lnTo>
                    <a:pt x="13436" y="83845"/>
                  </a:lnTo>
                  <a:lnTo>
                    <a:pt x="13817" y="83845"/>
                  </a:lnTo>
                  <a:lnTo>
                    <a:pt x="13436" y="83845"/>
                  </a:lnTo>
                  <a:lnTo>
                    <a:pt x="13436" y="84226"/>
                  </a:lnTo>
                  <a:lnTo>
                    <a:pt x="13436" y="83845"/>
                  </a:lnTo>
                  <a:lnTo>
                    <a:pt x="13436" y="84226"/>
                  </a:lnTo>
                  <a:lnTo>
                    <a:pt x="13042" y="84226"/>
                  </a:lnTo>
                  <a:lnTo>
                    <a:pt x="13042" y="84416"/>
                  </a:lnTo>
                  <a:lnTo>
                    <a:pt x="13042" y="84226"/>
                  </a:lnTo>
                  <a:lnTo>
                    <a:pt x="13042" y="84416"/>
                  </a:lnTo>
                  <a:lnTo>
                    <a:pt x="12661" y="84226"/>
                  </a:lnTo>
                  <a:lnTo>
                    <a:pt x="12661" y="84416"/>
                  </a:lnTo>
                  <a:lnTo>
                    <a:pt x="13042" y="84416"/>
                  </a:lnTo>
                  <a:lnTo>
                    <a:pt x="13042" y="84810"/>
                  </a:lnTo>
                  <a:lnTo>
                    <a:pt x="12661" y="84810"/>
                  </a:lnTo>
                  <a:lnTo>
                    <a:pt x="13042" y="84810"/>
                  </a:lnTo>
                  <a:lnTo>
                    <a:pt x="13042" y="85191"/>
                  </a:lnTo>
                  <a:lnTo>
                    <a:pt x="13042" y="84810"/>
                  </a:lnTo>
                  <a:lnTo>
                    <a:pt x="12661" y="84810"/>
                  </a:lnTo>
                  <a:lnTo>
                    <a:pt x="12661" y="85191"/>
                  </a:lnTo>
                  <a:lnTo>
                    <a:pt x="13042" y="85191"/>
                  </a:lnTo>
                  <a:lnTo>
                    <a:pt x="13042" y="85572"/>
                  </a:lnTo>
                  <a:lnTo>
                    <a:pt x="13042" y="85191"/>
                  </a:lnTo>
                  <a:lnTo>
                    <a:pt x="13042" y="85572"/>
                  </a:lnTo>
                  <a:lnTo>
                    <a:pt x="13042" y="85191"/>
                  </a:lnTo>
                  <a:lnTo>
                    <a:pt x="13042" y="85572"/>
                  </a:lnTo>
                  <a:lnTo>
                    <a:pt x="13042" y="85191"/>
                  </a:lnTo>
                  <a:lnTo>
                    <a:pt x="13042" y="85572"/>
                  </a:lnTo>
                  <a:lnTo>
                    <a:pt x="13436" y="85572"/>
                  </a:lnTo>
                  <a:lnTo>
                    <a:pt x="13436" y="84810"/>
                  </a:lnTo>
                  <a:lnTo>
                    <a:pt x="13436" y="85191"/>
                  </a:lnTo>
                  <a:lnTo>
                    <a:pt x="13436" y="84416"/>
                  </a:lnTo>
                  <a:lnTo>
                    <a:pt x="13436" y="84810"/>
                  </a:lnTo>
                  <a:lnTo>
                    <a:pt x="13436" y="84226"/>
                  </a:lnTo>
                  <a:lnTo>
                    <a:pt x="13436" y="84416"/>
                  </a:lnTo>
                  <a:lnTo>
                    <a:pt x="13817" y="84416"/>
                  </a:lnTo>
                  <a:lnTo>
                    <a:pt x="13817" y="84810"/>
                  </a:lnTo>
                  <a:lnTo>
                    <a:pt x="13817" y="84416"/>
                  </a:lnTo>
                  <a:lnTo>
                    <a:pt x="13817" y="84810"/>
                  </a:lnTo>
                  <a:lnTo>
                    <a:pt x="13817" y="84416"/>
                  </a:lnTo>
                  <a:lnTo>
                    <a:pt x="13817" y="84226"/>
                  </a:lnTo>
                  <a:lnTo>
                    <a:pt x="13436" y="84226"/>
                  </a:lnTo>
                  <a:lnTo>
                    <a:pt x="13436" y="84416"/>
                  </a:lnTo>
                  <a:lnTo>
                    <a:pt x="13436" y="84226"/>
                  </a:lnTo>
                  <a:lnTo>
                    <a:pt x="13817" y="84226"/>
                  </a:lnTo>
                  <a:lnTo>
                    <a:pt x="13817" y="84416"/>
                  </a:lnTo>
                  <a:lnTo>
                    <a:pt x="13817" y="84226"/>
                  </a:lnTo>
                  <a:lnTo>
                    <a:pt x="13817" y="84416"/>
                  </a:lnTo>
                  <a:lnTo>
                    <a:pt x="13817" y="84226"/>
                  </a:lnTo>
                  <a:lnTo>
                    <a:pt x="13436" y="84226"/>
                  </a:lnTo>
                  <a:lnTo>
                    <a:pt x="13817" y="84226"/>
                  </a:lnTo>
                  <a:lnTo>
                    <a:pt x="13436" y="84226"/>
                  </a:lnTo>
                  <a:lnTo>
                    <a:pt x="13817" y="84226"/>
                  </a:lnTo>
                  <a:lnTo>
                    <a:pt x="13817" y="83845"/>
                  </a:lnTo>
                  <a:lnTo>
                    <a:pt x="13817" y="83451"/>
                  </a:lnTo>
                  <a:lnTo>
                    <a:pt x="13817" y="83845"/>
                  </a:lnTo>
                  <a:lnTo>
                    <a:pt x="13817" y="84226"/>
                  </a:lnTo>
                  <a:lnTo>
                    <a:pt x="13817" y="83845"/>
                  </a:lnTo>
                  <a:lnTo>
                    <a:pt x="13817" y="84226"/>
                  </a:lnTo>
                  <a:lnTo>
                    <a:pt x="13817" y="83845"/>
                  </a:lnTo>
                  <a:lnTo>
                    <a:pt x="13817" y="84226"/>
                  </a:lnTo>
                  <a:lnTo>
                    <a:pt x="13817" y="83845"/>
                  </a:lnTo>
                  <a:lnTo>
                    <a:pt x="13817" y="83451"/>
                  </a:lnTo>
                  <a:lnTo>
                    <a:pt x="14211" y="83451"/>
                  </a:lnTo>
                  <a:lnTo>
                    <a:pt x="14211" y="83070"/>
                  </a:lnTo>
                  <a:lnTo>
                    <a:pt x="14211" y="83451"/>
                  </a:lnTo>
                  <a:lnTo>
                    <a:pt x="14211" y="83070"/>
                  </a:lnTo>
                  <a:lnTo>
                    <a:pt x="13817" y="83070"/>
                  </a:lnTo>
                  <a:lnTo>
                    <a:pt x="14211" y="83451"/>
                  </a:lnTo>
                  <a:lnTo>
                    <a:pt x="14211" y="83070"/>
                  </a:lnTo>
                  <a:lnTo>
                    <a:pt x="13817" y="83070"/>
                  </a:lnTo>
                  <a:lnTo>
                    <a:pt x="14211" y="83070"/>
                  </a:lnTo>
                  <a:lnTo>
                    <a:pt x="13817" y="83070"/>
                  </a:lnTo>
                  <a:lnTo>
                    <a:pt x="13817" y="82689"/>
                  </a:lnTo>
                  <a:lnTo>
                    <a:pt x="13817" y="83070"/>
                  </a:lnTo>
                  <a:lnTo>
                    <a:pt x="13817" y="82689"/>
                  </a:lnTo>
                  <a:lnTo>
                    <a:pt x="13817" y="83070"/>
                  </a:lnTo>
                  <a:lnTo>
                    <a:pt x="14211" y="83070"/>
                  </a:lnTo>
                  <a:lnTo>
                    <a:pt x="14211" y="82689"/>
                  </a:lnTo>
                  <a:lnTo>
                    <a:pt x="13817" y="82689"/>
                  </a:lnTo>
                  <a:lnTo>
                    <a:pt x="14211" y="82689"/>
                  </a:lnTo>
                  <a:lnTo>
                    <a:pt x="14211" y="83070"/>
                  </a:lnTo>
                  <a:lnTo>
                    <a:pt x="14211" y="82689"/>
                  </a:lnTo>
                  <a:lnTo>
                    <a:pt x="14211" y="83070"/>
                  </a:lnTo>
                  <a:lnTo>
                    <a:pt x="14604" y="83070"/>
                  </a:lnTo>
                  <a:lnTo>
                    <a:pt x="14211" y="83451"/>
                  </a:lnTo>
                  <a:lnTo>
                    <a:pt x="13817" y="83451"/>
                  </a:lnTo>
                  <a:lnTo>
                    <a:pt x="13817" y="83845"/>
                  </a:lnTo>
                  <a:lnTo>
                    <a:pt x="13817" y="84226"/>
                  </a:lnTo>
                  <a:lnTo>
                    <a:pt x="13817" y="84416"/>
                  </a:lnTo>
                  <a:lnTo>
                    <a:pt x="13817" y="84810"/>
                  </a:lnTo>
                  <a:lnTo>
                    <a:pt x="13817" y="85191"/>
                  </a:lnTo>
                  <a:lnTo>
                    <a:pt x="13817" y="84810"/>
                  </a:lnTo>
                  <a:lnTo>
                    <a:pt x="13817" y="85191"/>
                  </a:lnTo>
                  <a:lnTo>
                    <a:pt x="13436" y="85191"/>
                  </a:lnTo>
                  <a:lnTo>
                    <a:pt x="13436" y="85572"/>
                  </a:lnTo>
                  <a:lnTo>
                    <a:pt x="13042" y="85966"/>
                  </a:lnTo>
                  <a:lnTo>
                    <a:pt x="12661" y="86347"/>
                  </a:lnTo>
                  <a:lnTo>
                    <a:pt x="13042" y="86347"/>
                  </a:lnTo>
                  <a:lnTo>
                    <a:pt x="13042" y="86728"/>
                  </a:lnTo>
                  <a:lnTo>
                    <a:pt x="12661" y="86728"/>
                  </a:lnTo>
                  <a:lnTo>
                    <a:pt x="12661" y="87121"/>
                  </a:lnTo>
                  <a:lnTo>
                    <a:pt x="12661" y="86728"/>
                  </a:lnTo>
                  <a:lnTo>
                    <a:pt x="13042" y="86728"/>
                  </a:lnTo>
                  <a:lnTo>
                    <a:pt x="13042" y="87121"/>
                  </a:lnTo>
                  <a:lnTo>
                    <a:pt x="12661" y="87121"/>
                  </a:lnTo>
                  <a:lnTo>
                    <a:pt x="13042" y="87121"/>
                  </a:lnTo>
                  <a:lnTo>
                    <a:pt x="12661" y="87121"/>
                  </a:lnTo>
                  <a:lnTo>
                    <a:pt x="12661" y="87502"/>
                  </a:lnTo>
                  <a:lnTo>
                    <a:pt x="12661" y="87121"/>
                  </a:lnTo>
                  <a:lnTo>
                    <a:pt x="12661" y="87502"/>
                  </a:lnTo>
                  <a:lnTo>
                    <a:pt x="12268" y="87502"/>
                  </a:lnTo>
                  <a:lnTo>
                    <a:pt x="11683" y="87121"/>
                  </a:lnTo>
                  <a:lnTo>
                    <a:pt x="10121" y="87121"/>
                  </a:lnTo>
                  <a:lnTo>
                    <a:pt x="9728" y="87121"/>
                  </a:lnTo>
                  <a:lnTo>
                    <a:pt x="8953" y="87502"/>
                  </a:lnTo>
                  <a:lnTo>
                    <a:pt x="8178" y="87502"/>
                  </a:lnTo>
                  <a:lnTo>
                    <a:pt x="6819" y="87121"/>
                  </a:lnTo>
                  <a:lnTo>
                    <a:pt x="6032" y="87121"/>
                  </a:lnTo>
                  <a:lnTo>
                    <a:pt x="5651" y="87883"/>
                  </a:lnTo>
                  <a:lnTo>
                    <a:pt x="5257" y="87502"/>
                  </a:lnTo>
                  <a:lnTo>
                    <a:pt x="4089" y="87502"/>
                  </a:lnTo>
                  <a:lnTo>
                    <a:pt x="4089" y="87121"/>
                  </a:lnTo>
                  <a:lnTo>
                    <a:pt x="3314" y="86728"/>
                  </a:lnTo>
                  <a:lnTo>
                    <a:pt x="3314" y="86347"/>
                  </a:lnTo>
                  <a:lnTo>
                    <a:pt x="3695" y="85966"/>
                  </a:lnTo>
                  <a:lnTo>
                    <a:pt x="4089" y="84810"/>
                  </a:lnTo>
                  <a:lnTo>
                    <a:pt x="3695" y="84810"/>
                  </a:lnTo>
                  <a:lnTo>
                    <a:pt x="3695" y="84416"/>
                  </a:lnTo>
                  <a:lnTo>
                    <a:pt x="3314" y="84416"/>
                  </a:lnTo>
                  <a:lnTo>
                    <a:pt x="3314" y="84226"/>
                  </a:lnTo>
                  <a:lnTo>
                    <a:pt x="2920" y="83845"/>
                  </a:lnTo>
                  <a:lnTo>
                    <a:pt x="2146" y="83451"/>
                  </a:lnTo>
                  <a:lnTo>
                    <a:pt x="1943" y="83845"/>
                  </a:lnTo>
                  <a:lnTo>
                    <a:pt x="1562" y="83845"/>
                  </a:lnTo>
                  <a:lnTo>
                    <a:pt x="1168" y="83451"/>
                  </a:lnTo>
                  <a:lnTo>
                    <a:pt x="393" y="83451"/>
                  </a:lnTo>
                  <a:lnTo>
                    <a:pt x="393" y="83070"/>
                  </a:lnTo>
                  <a:lnTo>
                    <a:pt x="0" y="82689"/>
                  </a:lnTo>
                  <a:lnTo>
                    <a:pt x="0" y="82295"/>
                  </a:lnTo>
                  <a:lnTo>
                    <a:pt x="0" y="81914"/>
                  </a:lnTo>
                  <a:lnTo>
                    <a:pt x="393" y="81533"/>
                  </a:lnTo>
                  <a:lnTo>
                    <a:pt x="393" y="81140"/>
                  </a:lnTo>
                  <a:lnTo>
                    <a:pt x="774" y="81140"/>
                  </a:lnTo>
                  <a:lnTo>
                    <a:pt x="1168" y="81140"/>
                  </a:lnTo>
                  <a:lnTo>
                    <a:pt x="1562" y="80759"/>
                  </a:lnTo>
                  <a:lnTo>
                    <a:pt x="1943" y="80378"/>
                  </a:lnTo>
                  <a:lnTo>
                    <a:pt x="1943" y="79984"/>
                  </a:lnTo>
                  <a:lnTo>
                    <a:pt x="2146" y="79984"/>
                  </a:lnTo>
                  <a:lnTo>
                    <a:pt x="2146" y="79794"/>
                  </a:lnTo>
                  <a:lnTo>
                    <a:pt x="2146" y="79413"/>
                  </a:lnTo>
                  <a:lnTo>
                    <a:pt x="1943" y="79019"/>
                  </a:lnTo>
                  <a:lnTo>
                    <a:pt x="1943" y="78638"/>
                  </a:lnTo>
                  <a:lnTo>
                    <a:pt x="2146" y="78257"/>
                  </a:lnTo>
                  <a:lnTo>
                    <a:pt x="2527" y="77863"/>
                  </a:lnTo>
                  <a:lnTo>
                    <a:pt x="2920" y="77101"/>
                  </a:lnTo>
                  <a:lnTo>
                    <a:pt x="3695" y="75552"/>
                  </a:lnTo>
                  <a:lnTo>
                    <a:pt x="3695" y="75171"/>
                  </a:lnTo>
                  <a:lnTo>
                    <a:pt x="4089" y="74980"/>
                  </a:lnTo>
                  <a:lnTo>
                    <a:pt x="4483" y="74206"/>
                  </a:lnTo>
                  <a:lnTo>
                    <a:pt x="4089" y="74206"/>
                  </a:lnTo>
                  <a:lnTo>
                    <a:pt x="3695" y="73825"/>
                  </a:lnTo>
                  <a:lnTo>
                    <a:pt x="3314" y="73431"/>
                  </a:lnTo>
                  <a:lnTo>
                    <a:pt x="2920" y="73431"/>
                  </a:lnTo>
                  <a:lnTo>
                    <a:pt x="2527" y="73050"/>
                  </a:lnTo>
                  <a:lnTo>
                    <a:pt x="2527" y="72656"/>
                  </a:lnTo>
                  <a:lnTo>
                    <a:pt x="2527" y="71894"/>
                  </a:lnTo>
                  <a:lnTo>
                    <a:pt x="2527" y="71500"/>
                  </a:lnTo>
                  <a:lnTo>
                    <a:pt x="2920" y="71119"/>
                  </a:lnTo>
                  <a:lnTo>
                    <a:pt x="2527" y="70738"/>
                  </a:lnTo>
                  <a:lnTo>
                    <a:pt x="2527" y="70345"/>
                  </a:lnTo>
                  <a:lnTo>
                    <a:pt x="2527" y="70154"/>
                  </a:lnTo>
                  <a:lnTo>
                    <a:pt x="2920" y="70154"/>
                  </a:lnTo>
                  <a:lnTo>
                    <a:pt x="2527" y="69773"/>
                  </a:lnTo>
                  <a:lnTo>
                    <a:pt x="2527" y="69380"/>
                  </a:lnTo>
                  <a:lnTo>
                    <a:pt x="2146" y="68999"/>
                  </a:lnTo>
                  <a:lnTo>
                    <a:pt x="2146" y="68618"/>
                  </a:lnTo>
                  <a:lnTo>
                    <a:pt x="2146" y="68224"/>
                  </a:lnTo>
                  <a:lnTo>
                    <a:pt x="1943" y="68224"/>
                  </a:lnTo>
                  <a:lnTo>
                    <a:pt x="1943" y="67843"/>
                  </a:lnTo>
                  <a:lnTo>
                    <a:pt x="2146" y="67843"/>
                  </a:lnTo>
                  <a:lnTo>
                    <a:pt x="2527" y="67843"/>
                  </a:lnTo>
                  <a:lnTo>
                    <a:pt x="2920" y="67843"/>
                  </a:lnTo>
                  <a:lnTo>
                    <a:pt x="3314" y="67843"/>
                  </a:lnTo>
                  <a:lnTo>
                    <a:pt x="3695" y="67843"/>
                  </a:lnTo>
                  <a:lnTo>
                    <a:pt x="3695" y="67462"/>
                  </a:lnTo>
                  <a:lnTo>
                    <a:pt x="6426" y="67462"/>
                  </a:lnTo>
                  <a:lnTo>
                    <a:pt x="6426" y="67843"/>
                  </a:lnTo>
                  <a:lnTo>
                    <a:pt x="6426" y="67462"/>
                  </a:lnTo>
                  <a:lnTo>
                    <a:pt x="6426" y="67068"/>
                  </a:lnTo>
                  <a:lnTo>
                    <a:pt x="6819" y="66687"/>
                  </a:lnTo>
                  <a:lnTo>
                    <a:pt x="7010" y="66687"/>
                  </a:lnTo>
                  <a:lnTo>
                    <a:pt x="7010" y="66306"/>
                  </a:lnTo>
                  <a:lnTo>
                    <a:pt x="6819" y="66306"/>
                  </a:lnTo>
                  <a:lnTo>
                    <a:pt x="6819" y="65912"/>
                  </a:lnTo>
                  <a:lnTo>
                    <a:pt x="7010" y="65912"/>
                  </a:lnTo>
                  <a:lnTo>
                    <a:pt x="7010" y="65531"/>
                  </a:lnTo>
                  <a:lnTo>
                    <a:pt x="7391" y="65531"/>
                  </a:lnTo>
                  <a:lnTo>
                    <a:pt x="7391" y="65341"/>
                  </a:lnTo>
                  <a:lnTo>
                    <a:pt x="7785" y="65341"/>
                  </a:lnTo>
                  <a:lnTo>
                    <a:pt x="7785" y="64947"/>
                  </a:lnTo>
                  <a:lnTo>
                    <a:pt x="8178" y="64947"/>
                  </a:lnTo>
                  <a:lnTo>
                    <a:pt x="8178" y="64566"/>
                  </a:lnTo>
                  <a:lnTo>
                    <a:pt x="8559" y="64185"/>
                  </a:lnTo>
                  <a:lnTo>
                    <a:pt x="8953" y="64185"/>
                  </a:lnTo>
                  <a:lnTo>
                    <a:pt x="8953" y="63792"/>
                  </a:lnTo>
                  <a:lnTo>
                    <a:pt x="9347" y="63792"/>
                  </a:lnTo>
                  <a:lnTo>
                    <a:pt x="9728" y="63792"/>
                  </a:lnTo>
                  <a:lnTo>
                    <a:pt x="9728" y="64185"/>
                  </a:lnTo>
                  <a:lnTo>
                    <a:pt x="10121" y="64185"/>
                  </a:lnTo>
                  <a:lnTo>
                    <a:pt x="10121" y="63792"/>
                  </a:lnTo>
                  <a:lnTo>
                    <a:pt x="10121" y="63411"/>
                  </a:lnTo>
                  <a:lnTo>
                    <a:pt x="10121" y="63030"/>
                  </a:lnTo>
                  <a:lnTo>
                    <a:pt x="10515" y="63030"/>
                  </a:lnTo>
                  <a:lnTo>
                    <a:pt x="10515" y="62636"/>
                  </a:lnTo>
                  <a:lnTo>
                    <a:pt x="10896" y="62636"/>
                  </a:lnTo>
                  <a:lnTo>
                    <a:pt x="10896" y="62255"/>
                  </a:lnTo>
                  <a:lnTo>
                    <a:pt x="11290" y="62255"/>
                  </a:lnTo>
                  <a:lnTo>
                    <a:pt x="11290" y="61874"/>
                  </a:lnTo>
                  <a:lnTo>
                    <a:pt x="11683" y="61874"/>
                  </a:lnTo>
                  <a:lnTo>
                    <a:pt x="11683" y="61480"/>
                  </a:lnTo>
                  <a:lnTo>
                    <a:pt x="11874" y="61480"/>
                  </a:lnTo>
                  <a:lnTo>
                    <a:pt x="11874" y="61874"/>
                  </a:lnTo>
                  <a:lnTo>
                    <a:pt x="12268" y="61874"/>
                  </a:lnTo>
                  <a:lnTo>
                    <a:pt x="12661" y="61480"/>
                  </a:lnTo>
                  <a:lnTo>
                    <a:pt x="13042" y="61480"/>
                  </a:lnTo>
                  <a:lnTo>
                    <a:pt x="13436" y="61480"/>
                  </a:lnTo>
                  <a:lnTo>
                    <a:pt x="13817" y="61480"/>
                  </a:lnTo>
                  <a:lnTo>
                    <a:pt x="13817" y="61099"/>
                  </a:lnTo>
                  <a:lnTo>
                    <a:pt x="14211" y="61099"/>
                  </a:lnTo>
                  <a:lnTo>
                    <a:pt x="14604" y="60718"/>
                  </a:lnTo>
                  <a:lnTo>
                    <a:pt x="14985" y="60718"/>
                  </a:lnTo>
                  <a:lnTo>
                    <a:pt x="15379" y="60718"/>
                  </a:lnTo>
                  <a:lnTo>
                    <a:pt x="15773" y="60718"/>
                  </a:lnTo>
                  <a:lnTo>
                    <a:pt x="16154" y="60718"/>
                  </a:lnTo>
                  <a:lnTo>
                    <a:pt x="16154" y="61099"/>
                  </a:lnTo>
                  <a:lnTo>
                    <a:pt x="16548" y="60718"/>
                  </a:lnTo>
                  <a:lnTo>
                    <a:pt x="16738" y="60718"/>
                  </a:lnTo>
                  <a:lnTo>
                    <a:pt x="16738" y="60515"/>
                  </a:lnTo>
                  <a:lnTo>
                    <a:pt x="17132" y="60515"/>
                  </a:lnTo>
                  <a:lnTo>
                    <a:pt x="17525" y="60515"/>
                  </a:lnTo>
                  <a:lnTo>
                    <a:pt x="17525" y="60718"/>
                  </a:lnTo>
                  <a:lnTo>
                    <a:pt x="17906" y="60515"/>
                  </a:lnTo>
                  <a:lnTo>
                    <a:pt x="17906" y="60134"/>
                  </a:lnTo>
                  <a:lnTo>
                    <a:pt x="18300" y="59753"/>
                  </a:lnTo>
                  <a:lnTo>
                    <a:pt x="18694" y="59753"/>
                  </a:lnTo>
                  <a:lnTo>
                    <a:pt x="18694" y="60134"/>
                  </a:lnTo>
                  <a:lnTo>
                    <a:pt x="19075" y="59753"/>
                  </a:lnTo>
                  <a:lnTo>
                    <a:pt x="21031" y="59753"/>
                  </a:lnTo>
                  <a:lnTo>
                    <a:pt x="21031" y="59359"/>
                  </a:lnTo>
                  <a:lnTo>
                    <a:pt x="21221" y="59359"/>
                  </a:lnTo>
                  <a:lnTo>
                    <a:pt x="21221" y="58978"/>
                  </a:lnTo>
                  <a:lnTo>
                    <a:pt x="21602" y="58978"/>
                  </a:lnTo>
                  <a:lnTo>
                    <a:pt x="21602" y="58597"/>
                  </a:lnTo>
                  <a:lnTo>
                    <a:pt x="21221" y="58597"/>
                  </a:lnTo>
                  <a:lnTo>
                    <a:pt x="21602" y="58204"/>
                  </a:lnTo>
                  <a:lnTo>
                    <a:pt x="21602" y="57823"/>
                  </a:lnTo>
                  <a:lnTo>
                    <a:pt x="21996" y="57442"/>
                  </a:lnTo>
                  <a:lnTo>
                    <a:pt x="22390" y="57442"/>
                  </a:lnTo>
                  <a:lnTo>
                    <a:pt x="22390" y="57048"/>
                  </a:lnTo>
                  <a:lnTo>
                    <a:pt x="22390" y="56667"/>
                  </a:lnTo>
                  <a:lnTo>
                    <a:pt x="22771" y="56667"/>
                  </a:lnTo>
                  <a:lnTo>
                    <a:pt x="23164" y="56286"/>
                  </a:lnTo>
                  <a:lnTo>
                    <a:pt x="23558" y="56286"/>
                  </a:lnTo>
                  <a:lnTo>
                    <a:pt x="23939" y="56286"/>
                  </a:lnTo>
                  <a:lnTo>
                    <a:pt x="24333" y="55892"/>
                  </a:lnTo>
                  <a:lnTo>
                    <a:pt x="24726" y="55892"/>
                  </a:lnTo>
                  <a:lnTo>
                    <a:pt x="24726" y="55702"/>
                  </a:lnTo>
                  <a:lnTo>
                    <a:pt x="25107" y="55702"/>
                  </a:lnTo>
                  <a:lnTo>
                    <a:pt x="25501" y="55321"/>
                  </a:lnTo>
                  <a:lnTo>
                    <a:pt x="25895" y="55321"/>
                  </a:lnTo>
                  <a:lnTo>
                    <a:pt x="25895" y="54927"/>
                  </a:lnTo>
                  <a:lnTo>
                    <a:pt x="26085" y="54927"/>
                  </a:lnTo>
                  <a:lnTo>
                    <a:pt x="26479" y="54927"/>
                  </a:lnTo>
                  <a:lnTo>
                    <a:pt x="26860" y="54927"/>
                  </a:lnTo>
                  <a:lnTo>
                    <a:pt x="27254" y="54927"/>
                  </a:lnTo>
                  <a:lnTo>
                    <a:pt x="27647" y="54546"/>
                  </a:lnTo>
                  <a:lnTo>
                    <a:pt x="27647" y="54152"/>
                  </a:lnTo>
                  <a:lnTo>
                    <a:pt x="28028" y="54152"/>
                  </a:lnTo>
                  <a:lnTo>
                    <a:pt x="28028" y="53771"/>
                  </a:lnTo>
                  <a:lnTo>
                    <a:pt x="28028" y="53390"/>
                  </a:lnTo>
                  <a:lnTo>
                    <a:pt x="28028" y="53009"/>
                  </a:lnTo>
                  <a:lnTo>
                    <a:pt x="27647" y="53009"/>
                  </a:lnTo>
                  <a:lnTo>
                    <a:pt x="27254" y="53009"/>
                  </a:lnTo>
                  <a:lnTo>
                    <a:pt x="27254" y="53390"/>
                  </a:lnTo>
                  <a:lnTo>
                    <a:pt x="26860" y="53390"/>
                  </a:lnTo>
                  <a:lnTo>
                    <a:pt x="26860" y="53009"/>
                  </a:lnTo>
                  <a:lnTo>
                    <a:pt x="26860" y="52616"/>
                  </a:lnTo>
                  <a:lnTo>
                    <a:pt x="27254" y="52235"/>
                  </a:lnTo>
                  <a:lnTo>
                    <a:pt x="26860" y="52235"/>
                  </a:lnTo>
                  <a:lnTo>
                    <a:pt x="26860" y="51854"/>
                  </a:lnTo>
                  <a:lnTo>
                    <a:pt x="27254" y="51854"/>
                  </a:lnTo>
                  <a:lnTo>
                    <a:pt x="27647" y="51854"/>
                  </a:lnTo>
                  <a:lnTo>
                    <a:pt x="28028" y="51854"/>
                  </a:lnTo>
                  <a:lnTo>
                    <a:pt x="28422" y="51854"/>
                  </a:lnTo>
                  <a:lnTo>
                    <a:pt x="28422" y="52235"/>
                  </a:lnTo>
                  <a:lnTo>
                    <a:pt x="28816" y="52235"/>
                  </a:lnTo>
                  <a:lnTo>
                    <a:pt x="29197" y="52235"/>
                  </a:lnTo>
                  <a:lnTo>
                    <a:pt x="29197" y="51854"/>
                  </a:lnTo>
                  <a:lnTo>
                    <a:pt x="29590" y="51460"/>
                  </a:lnTo>
                  <a:lnTo>
                    <a:pt x="29590" y="51079"/>
                  </a:lnTo>
                  <a:lnTo>
                    <a:pt x="29197" y="51079"/>
                  </a:lnTo>
                  <a:lnTo>
                    <a:pt x="29197" y="50876"/>
                  </a:lnTo>
                  <a:lnTo>
                    <a:pt x="28816" y="50876"/>
                  </a:lnTo>
                  <a:lnTo>
                    <a:pt x="28816" y="50495"/>
                  </a:lnTo>
                  <a:lnTo>
                    <a:pt x="29197" y="50495"/>
                  </a:lnTo>
                  <a:lnTo>
                    <a:pt x="29197" y="50114"/>
                  </a:lnTo>
                  <a:lnTo>
                    <a:pt x="29197" y="49733"/>
                  </a:lnTo>
                  <a:lnTo>
                    <a:pt x="29197" y="49339"/>
                  </a:lnTo>
                  <a:lnTo>
                    <a:pt x="29197" y="48958"/>
                  </a:lnTo>
                  <a:lnTo>
                    <a:pt x="28816" y="48958"/>
                  </a:lnTo>
                  <a:lnTo>
                    <a:pt x="28816" y="48577"/>
                  </a:lnTo>
                  <a:lnTo>
                    <a:pt x="28422" y="48958"/>
                  </a:lnTo>
                  <a:lnTo>
                    <a:pt x="28028" y="48958"/>
                  </a:lnTo>
                  <a:lnTo>
                    <a:pt x="27647" y="48958"/>
                  </a:lnTo>
                  <a:lnTo>
                    <a:pt x="27647" y="48577"/>
                  </a:lnTo>
                  <a:lnTo>
                    <a:pt x="27254" y="48577"/>
                  </a:lnTo>
                  <a:lnTo>
                    <a:pt x="26860" y="48577"/>
                  </a:lnTo>
                  <a:lnTo>
                    <a:pt x="26479" y="48577"/>
                  </a:lnTo>
                  <a:lnTo>
                    <a:pt x="26085" y="48577"/>
                  </a:lnTo>
                  <a:lnTo>
                    <a:pt x="26085" y="48183"/>
                  </a:lnTo>
                  <a:lnTo>
                    <a:pt x="26085" y="47802"/>
                  </a:lnTo>
                  <a:lnTo>
                    <a:pt x="26085" y="47409"/>
                  </a:lnTo>
                  <a:lnTo>
                    <a:pt x="26085" y="47028"/>
                  </a:lnTo>
                  <a:lnTo>
                    <a:pt x="26085" y="46647"/>
                  </a:lnTo>
                  <a:lnTo>
                    <a:pt x="26479" y="46647"/>
                  </a:lnTo>
                  <a:lnTo>
                    <a:pt x="26479" y="46253"/>
                  </a:lnTo>
                  <a:lnTo>
                    <a:pt x="26479" y="46062"/>
                  </a:lnTo>
                  <a:lnTo>
                    <a:pt x="26479" y="45681"/>
                  </a:lnTo>
                  <a:lnTo>
                    <a:pt x="26479" y="45300"/>
                  </a:lnTo>
                  <a:lnTo>
                    <a:pt x="26860" y="45300"/>
                  </a:lnTo>
                  <a:lnTo>
                    <a:pt x="26479" y="45300"/>
                  </a:lnTo>
                  <a:lnTo>
                    <a:pt x="26479" y="44907"/>
                  </a:lnTo>
                  <a:lnTo>
                    <a:pt x="26860" y="44526"/>
                  </a:lnTo>
                  <a:lnTo>
                    <a:pt x="27254" y="44526"/>
                  </a:lnTo>
                  <a:lnTo>
                    <a:pt x="27254" y="44132"/>
                  </a:lnTo>
                  <a:lnTo>
                    <a:pt x="27647" y="44132"/>
                  </a:lnTo>
                  <a:lnTo>
                    <a:pt x="27647" y="43751"/>
                  </a:lnTo>
                  <a:lnTo>
                    <a:pt x="27647" y="43370"/>
                  </a:lnTo>
                  <a:lnTo>
                    <a:pt x="28028" y="43370"/>
                  </a:lnTo>
                  <a:lnTo>
                    <a:pt x="27647" y="43370"/>
                  </a:lnTo>
                  <a:lnTo>
                    <a:pt x="28028" y="43370"/>
                  </a:lnTo>
                  <a:lnTo>
                    <a:pt x="28028" y="42976"/>
                  </a:lnTo>
                  <a:lnTo>
                    <a:pt x="28422" y="42976"/>
                  </a:lnTo>
                  <a:lnTo>
                    <a:pt x="28422" y="42595"/>
                  </a:lnTo>
                  <a:lnTo>
                    <a:pt x="28422" y="42976"/>
                  </a:lnTo>
                  <a:lnTo>
                    <a:pt x="28422" y="42595"/>
                  </a:lnTo>
                  <a:lnTo>
                    <a:pt x="28816" y="42595"/>
                  </a:lnTo>
                  <a:lnTo>
                    <a:pt x="28816" y="42214"/>
                  </a:lnTo>
                  <a:lnTo>
                    <a:pt x="29197" y="42214"/>
                  </a:lnTo>
                  <a:lnTo>
                    <a:pt x="29197" y="41821"/>
                  </a:lnTo>
                  <a:lnTo>
                    <a:pt x="29590" y="41821"/>
                  </a:lnTo>
                  <a:lnTo>
                    <a:pt x="29590" y="41440"/>
                  </a:lnTo>
                  <a:lnTo>
                    <a:pt x="29590" y="41249"/>
                  </a:lnTo>
                  <a:lnTo>
                    <a:pt x="29197" y="41249"/>
                  </a:lnTo>
                  <a:lnTo>
                    <a:pt x="29197" y="40855"/>
                  </a:lnTo>
                  <a:lnTo>
                    <a:pt x="29197" y="40474"/>
                  </a:lnTo>
                  <a:lnTo>
                    <a:pt x="28816" y="40474"/>
                  </a:lnTo>
                  <a:lnTo>
                    <a:pt x="28816" y="40093"/>
                  </a:lnTo>
                  <a:lnTo>
                    <a:pt x="28816" y="39700"/>
                  </a:lnTo>
                  <a:lnTo>
                    <a:pt x="29197" y="39700"/>
                  </a:lnTo>
                  <a:lnTo>
                    <a:pt x="29197" y="40093"/>
                  </a:lnTo>
                  <a:lnTo>
                    <a:pt x="29197" y="39700"/>
                  </a:lnTo>
                  <a:lnTo>
                    <a:pt x="29197" y="39319"/>
                  </a:lnTo>
                  <a:lnTo>
                    <a:pt x="28816" y="39700"/>
                  </a:lnTo>
                  <a:lnTo>
                    <a:pt x="28816" y="39319"/>
                  </a:lnTo>
                  <a:lnTo>
                    <a:pt x="28816" y="38938"/>
                  </a:lnTo>
                  <a:lnTo>
                    <a:pt x="29197" y="38938"/>
                  </a:lnTo>
                  <a:lnTo>
                    <a:pt x="29197" y="38544"/>
                  </a:lnTo>
                  <a:lnTo>
                    <a:pt x="28816" y="38544"/>
                  </a:lnTo>
                  <a:lnTo>
                    <a:pt x="29197" y="38544"/>
                  </a:lnTo>
                  <a:lnTo>
                    <a:pt x="28816" y="38544"/>
                  </a:lnTo>
                  <a:lnTo>
                    <a:pt x="28816" y="38163"/>
                  </a:lnTo>
                  <a:lnTo>
                    <a:pt x="28422" y="38163"/>
                  </a:lnTo>
                  <a:lnTo>
                    <a:pt x="28422" y="38544"/>
                  </a:lnTo>
                  <a:lnTo>
                    <a:pt x="28422" y="38163"/>
                  </a:lnTo>
                  <a:lnTo>
                    <a:pt x="28028" y="38163"/>
                  </a:lnTo>
                  <a:lnTo>
                    <a:pt x="27647" y="38163"/>
                  </a:lnTo>
                  <a:lnTo>
                    <a:pt x="27647" y="37782"/>
                  </a:lnTo>
                  <a:lnTo>
                    <a:pt x="27647" y="37388"/>
                  </a:lnTo>
                  <a:lnTo>
                    <a:pt x="27647" y="37782"/>
                  </a:lnTo>
                  <a:lnTo>
                    <a:pt x="27647" y="37388"/>
                  </a:lnTo>
                  <a:lnTo>
                    <a:pt x="27254" y="37388"/>
                  </a:lnTo>
                  <a:lnTo>
                    <a:pt x="27254" y="37007"/>
                  </a:lnTo>
                  <a:lnTo>
                    <a:pt x="26860" y="37007"/>
                  </a:lnTo>
                  <a:lnTo>
                    <a:pt x="26860" y="36626"/>
                  </a:lnTo>
                  <a:lnTo>
                    <a:pt x="26479" y="36626"/>
                  </a:lnTo>
                  <a:lnTo>
                    <a:pt x="26479" y="37007"/>
                  </a:lnTo>
                  <a:lnTo>
                    <a:pt x="26085" y="37007"/>
                  </a:lnTo>
                  <a:lnTo>
                    <a:pt x="26085" y="36626"/>
                  </a:lnTo>
                  <a:lnTo>
                    <a:pt x="25895" y="36626"/>
                  </a:lnTo>
                  <a:lnTo>
                    <a:pt x="25895" y="36423"/>
                  </a:lnTo>
                  <a:lnTo>
                    <a:pt x="26085" y="36042"/>
                  </a:lnTo>
                  <a:lnTo>
                    <a:pt x="26085" y="36423"/>
                  </a:lnTo>
                  <a:lnTo>
                    <a:pt x="26085" y="36042"/>
                  </a:lnTo>
                  <a:lnTo>
                    <a:pt x="26085" y="35661"/>
                  </a:lnTo>
                  <a:lnTo>
                    <a:pt x="26085" y="35267"/>
                  </a:lnTo>
                  <a:lnTo>
                    <a:pt x="25895" y="35267"/>
                  </a:lnTo>
                  <a:lnTo>
                    <a:pt x="26085" y="35267"/>
                  </a:lnTo>
                  <a:lnTo>
                    <a:pt x="26085" y="34886"/>
                  </a:lnTo>
                  <a:lnTo>
                    <a:pt x="26479" y="34886"/>
                  </a:lnTo>
                  <a:lnTo>
                    <a:pt x="26085" y="34886"/>
                  </a:lnTo>
                  <a:lnTo>
                    <a:pt x="26479" y="34886"/>
                  </a:lnTo>
                  <a:lnTo>
                    <a:pt x="26860" y="34886"/>
                  </a:lnTo>
                  <a:lnTo>
                    <a:pt x="26860" y="34505"/>
                  </a:lnTo>
                  <a:lnTo>
                    <a:pt x="27254" y="34505"/>
                  </a:lnTo>
                  <a:lnTo>
                    <a:pt x="27254" y="34112"/>
                  </a:lnTo>
                  <a:lnTo>
                    <a:pt x="27647" y="34112"/>
                  </a:lnTo>
                  <a:lnTo>
                    <a:pt x="27647" y="34505"/>
                  </a:lnTo>
                  <a:lnTo>
                    <a:pt x="27647" y="34112"/>
                  </a:lnTo>
                  <a:lnTo>
                    <a:pt x="28028" y="34112"/>
                  </a:lnTo>
                  <a:lnTo>
                    <a:pt x="28028" y="33731"/>
                  </a:lnTo>
                  <a:lnTo>
                    <a:pt x="28422" y="33731"/>
                  </a:lnTo>
                  <a:lnTo>
                    <a:pt x="28422" y="33350"/>
                  </a:lnTo>
                  <a:lnTo>
                    <a:pt x="28422" y="32956"/>
                  </a:lnTo>
                  <a:lnTo>
                    <a:pt x="28816" y="32956"/>
                  </a:lnTo>
                  <a:lnTo>
                    <a:pt x="29197" y="32956"/>
                  </a:lnTo>
                  <a:lnTo>
                    <a:pt x="29590" y="32956"/>
                  </a:lnTo>
                  <a:lnTo>
                    <a:pt x="29590" y="33350"/>
                  </a:lnTo>
                  <a:lnTo>
                    <a:pt x="29590" y="33731"/>
                  </a:lnTo>
                  <a:lnTo>
                    <a:pt x="29590" y="33350"/>
                  </a:lnTo>
                  <a:lnTo>
                    <a:pt x="29590" y="33731"/>
                  </a:lnTo>
                  <a:lnTo>
                    <a:pt x="29984" y="33731"/>
                  </a:lnTo>
                  <a:lnTo>
                    <a:pt x="29984" y="34112"/>
                  </a:lnTo>
                  <a:lnTo>
                    <a:pt x="30365" y="34505"/>
                  </a:lnTo>
                  <a:lnTo>
                    <a:pt x="30759" y="34505"/>
                  </a:lnTo>
                  <a:lnTo>
                    <a:pt x="30759" y="34886"/>
                  </a:lnTo>
                  <a:lnTo>
                    <a:pt x="30949" y="34886"/>
                  </a:lnTo>
                  <a:lnTo>
                    <a:pt x="30949" y="35267"/>
                  </a:lnTo>
                  <a:lnTo>
                    <a:pt x="31343" y="35267"/>
                  </a:lnTo>
                  <a:lnTo>
                    <a:pt x="31737" y="35267"/>
                  </a:lnTo>
                  <a:lnTo>
                    <a:pt x="31737" y="35661"/>
                  </a:lnTo>
                  <a:lnTo>
                    <a:pt x="32118" y="35661"/>
                  </a:lnTo>
                  <a:lnTo>
                    <a:pt x="32118" y="36042"/>
                  </a:lnTo>
                  <a:lnTo>
                    <a:pt x="32511" y="36042"/>
                  </a:lnTo>
                  <a:lnTo>
                    <a:pt x="32905" y="36423"/>
                  </a:lnTo>
                  <a:lnTo>
                    <a:pt x="32511" y="36423"/>
                  </a:lnTo>
                  <a:lnTo>
                    <a:pt x="32511" y="36042"/>
                  </a:lnTo>
                  <a:lnTo>
                    <a:pt x="32118" y="36042"/>
                  </a:lnTo>
                  <a:lnTo>
                    <a:pt x="31737" y="36042"/>
                  </a:lnTo>
                  <a:lnTo>
                    <a:pt x="31737" y="35661"/>
                  </a:lnTo>
                  <a:lnTo>
                    <a:pt x="32118" y="36042"/>
                  </a:lnTo>
                  <a:lnTo>
                    <a:pt x="32118" y="35661"/>
                  </a:lnTo>
                  <a:lnTo>
                    <a:pt x="31737" y="35661"/>
                  </a:lnTo>
                  <a:lnTo>
                    <a:pt x="31343" y="35661"/>
                  </a:lnTo>
                  <a:lnTo>
                    <a:pt x="31343" y="35267"/>
                  </a:lnTo>
                  <a:lnTo>
                    <a:pt x="31343" y="35661"/>
                  </a:lnTo>
                  <a:lnTo>
                    <a:pt x="31343" y="35267"/>
                  </a:lnTo>
                  <a:lnTo>
                    <a:pt x="30949" y="35267"/>
                  </a:lnTo>
                  <a:lnTo>
                    <a:pt x="31343" y="35267"/>
                  </a:lnTo>
                  <a:lnTo>
                    <a:pt x="30949" y="35267"/>
                  </a:lnTo>
                  <a:lnTo>
                    <a:pt x="31343" y="35267"/>
                  </a:lnTo>
                  <a:lnTo>
                    <a:pt x="31343" y="35661"/>
                  </a:lnTo>
                  <a:lnTo>
                    <a:pt x="31343" y="36042"/>
                  </a:lnTo>
                  <a:lnTo>
                    <a:pt x="31737" y="36042"/>
                  </a:lnTo>
                  <a:lnTo>
                    <a:pt x="31343" y="36042"/>
                  </a:lnTo>
                  <a:lnTo>
                    <a:pt x="31737" y="36042"/>
                  </a:lnTo>
                  <a:lnTo>
                    <a:pt x="31343" y="36042"/>
                  </a:lnTo>
                  <a:lnTo>
                    <a:pt x="31737" y="36042"/>
                  </a:lnTo>
                  <a:lnTo>
                    <a:pt x="31737" y="36423"/>
                  </a:lnTo>
                  <a:lnTo>
                    <a:pt x="32118" y="36423"/>
                  </a:lnTo>
                  <a:lnTo>
                    <a:pt x="32511" y="36626"/>
                  </a:lnTo>
                  <a:lnTo>
                    <a:pt x="32511" y="37007"/>
                  </a:lnTo>
                  <a:lnTo>
                    <a:pt x="32905" y="37007"/>
                  </a:lnTo>
                  <a:lnTo>
                    <a:pt x="33286" y="37007"/>
                  </a:lnTo>
                  <a:lnTo>
                    <a:pt x="32905" y="37007"/>
                  </a:lnTo>
                  <a:lnTo>
                    <a:pt x="33286" y="37007"/>
                  </a:lnTo>
                  <a:lnTo>
                    <a:pt x="33286" y="37388"/>
                  </a:lnTo>
                  <a:lnTo>
                    <a:pt x="33680" y="37388"/>
                  </a:lnTo>
                  <a:lnTo>
                    <a:pt x="33680" y="37782"/>
                  </a:lnTo>
                  <a:lnTo>
                    <a:pt x="34074" y="37782"/>
                  </a:lnTo>
                  <a:lnTo>
                    <a:pt x="33680" y="38163"/>
                  </a:lnTo>
                  <a:lnTo>
                    <a:pt x="34074" y="38163"/>
                  </a:lnTo>
                  <a:lnTo>
                    <a:pt x="34074" y="38544"/>
                  </a:lnTo>
                  <a:lnTo>
                    <a:pt x="34455" y="38544"/>
                  </a:lnTo>
                  <a:lnTo>
                    <a:pt x="34455" y="38938"/>
                  </a:lnTo>
                  <a:lnTo>
                    <a:pt x="34848" y="38938"/>
                  </a:lnTo>
                  <a:lnTo>
                    <a:pt x="34848" y="39319"/>
                  </a:lnTo>
                  <a:lnTo>
                    <a:pt x="35242" y="39319"/>
                  </a:lnTo>
                  <a:lnTo>
                    <a:pt x="35242" y="39700"/>
                  </a:lnTo>
                  <a:lnTo>
                    <a:pt x="35432" y="39700"/>
                  </a:lnTo>
                  <a:lnTo>
                    <a:pt x="35432" y="40093"/>
                  </a:lnTo>
                  <a:lnTo>
                    <a:pt x="35432" y="39700"/>
                  </a:lnTo>
                  <a:lnTo>
                    <a:pt x="35826" y="40093"/>
                  </a:lnTo>
                  <a:lnTo>
                    <a:pt x="36207" y="40093"/>
                  </a:lnTo>
                  <a:lnTo>
                    <a:pt x="36207" y="40474"/>
                  </a:lnTo>
                  <a:lnTo>
                    <a:pt x="36601" y="40474"/>
                  </a:lnTo>
                  <a:lnTo>
                    <a:pt x="36982" y="40855"/>
                  </a:lnTo>
                  <a:lnTo>
                    <a:pt x="37376" y="40855"/>
                  </a:lnTo>
                  <a:lnTo>
                    <a:pt x="36982" y="40855"/>
                  </a:lnTo>
                  <a:lnTo>
                    <a:pt x="36601" y="40855"/>
                  </a:lnTo>
                  <a:lnTo>
                    <a:pt x="36982" y="40855"/>
                  </a:lnTo>
                  <a:lnTo>
                    <a:pt x="36601" y="40855"/>
                  </a:lnTo>
                  <a:lnTo>
                    <a:pt x="36601" y="41249"/>
                  </a:lnTo>
                  <a:lnTo>
                    <a:pt x="36601" y="41440"/>
                  </a:lnTo>
                  <a:lnTo>
                    <a:pt x="36982" y="41440"/>
                  </a:lnTo>
                  <a:lnTo>
                    <a:pt x="36982" y="41821"/>
                  </a:lnTo>
                  <a:lnTo>
                    <a:pt x="36982" y="42214"/>
                  </a:lnTo>
                  <a:lnTo>
                    <a:pt x="37376" y="42595"/>
                  </a:lnTo>
                  <a:lnTo>
                    <a:pt x="37769" y="42595"/>
                  </a:lnTo>
                  <a:lnTo>
                    <a:pt x="37769" y="42976"/>
                  </a:lnTo>
                  <a:lnTo>
                    <a:pt x="37769" y="43370"/>
                  </a:lnTo>
                  <a:lnTo>
                    <a:pt x="38150" y="43370"/>
                  </a:lnTo>
                  <a:lnTo>
                    <a:pt x="38150" y="43751"/>
                  </a:lnTo>
                  <a:lnTo>
                    <a:pt x="38544" y="43751"/>
                  </a:lnTo>
                  <a:lnTo>
                    <a:pt x="38544" y="44132"/>
                  </a:lnTo>
                  <a:lnTo>
                    <a:pt x="38544" y="44526"/>
                  </a:lnTo>
                  <a:lnTo>
                    <a:pt x="38938" y="44526"/>
                  </a:lnTo>
                  <a:lnTo>
                    <a:pt x="38938" y="44907"/>
                  </a:lnTo>
                  <a:lnTo>
                    <a:pt x="38938" y="44526"/>
                  </a:lnTo>
                  <a:lnTo>
                    <a:pt x="38544" y="44526"/>
                  </a:lnTo>
                  <a:lnTo>
                    <a:pt x="38544" y="44132"/>
                  </a:lnTo>
                  <a:lnTo>
                    <a:pt x="38544" y="44526"/>
                  </a:lnTo>
                  <a:lnTo>
                    <a:pt x="38544" y="44132"/>
                  </a:lnTo>
                  <a:lnTo>
                    <a:pt x="38544" y="44526"/>
                  </a:lnTo>
                  <a:lnTo>
                    <a:pt x="38938" y="44526"/>
                  </a:lnTo>
                  <a:lnTo>
                    <a:pt x="38938" y="44907"/>
                  </a:lnTo>
                  <a:lnTo>
                    <a:pt x="38938" y="45300"/>
                  </a:lnTo>
                  <a:lnTo>
                    <a:pt x="39319" y="45300"/>
                  </a:lnTo>
                  <a:lnTo>
                    <a:pt x="39319" y="45681"/>
                  </a:lnTo>
                  <a:lnTo>
                    <a:pt x="39319" y="45300"/>
                  </a:lnTo>
                  <a:lnTo>
                    <a:pt x="38938" y="45300"/>
                  </a:lnTo>
                  <a:lnTo>
                    <a:pt x="38544" y="45300"/>
                  </a:lnTo>
                  <a:lnTo>
                    <a:pt x="38544" y="44907"/>
                  </a:lnTo>
                  <a:lnTo>
                    <a:pt x="38544" y="45300"/>
                  </a:lnTo>
                  <a:lnTo>
                    <a:pt x="38938" y="45300"/>
                  </a:lnTo>
                  <a:lnTo>
                    <a:pt x="38938" y="45681"/>
                  </a:lnTo>
                  <a:lnTo>
                    <a:pt x="39319" y="45681"/>
                  </a:lnTo>
                  <a:lnTo>
                    <a:pt x="39319" y="46062"/>
                  </a:lnTo>
                  <a:lnTo>
                    <a:pt x="39712" y="46062"/>
                  </a:lnTo>
                  <a:lnTo>
                    <a:pt x="40106" y="46253"/>
                  </a:lnTo>
                  <a:lnTo>
                    <a:pt x="40297" y="46647"/>
                  </a:lnTo>
                  <a:lnTo>
                    <a:pt x="40690" y="47028"/>
                  </a:lnTo>
                  <a:lnTo>
                    <a:pt x="40690" y="47409"/>
                  </a:lnTo>
                  <a:lnTo>
                    <a:pt x="40690" y="47802"/>
                  </a:lnTo>
                  <a:lnTo>
                    <a:pt x="40297" y="47802"/>
                  </a:lnTo>
                  <a:lnTo>
                    <a:pt x="40690" y="47802"/>
                  </a:lnTo>
                  <a:lnTo>
                    <a:pt x="40297" y="47802"/>
                  </a:lnTo>
                  <a:lnTo>
                    <a:pt x="40690" y="47802"/>
                  </a:lnTo>
                  <a:lnTo>
                    <a:pt x="40297" y="48183"/>
                  </a:lnTo>
                  <a:lnTo>
                    <a:pt x="40297" y="47802"/>
                  </a:lnTo>
                  <a:lnTo>
                    <a:pt x="40297" y="48183"/>
                  </a:lnTo>
                  <a:lnTo>
                    <a:pt x="40106" y="48183"/>
                  </a:lnTo>
                  <a:lnTo>
                    <a:pt x="40106" y="47802"/>
                  </a:lnTo>
                  <a:lnTo>
                    <a:pt x="39712" y="47802"/>
                  </a:lnTo>
                  <a:lnTo>
                    <a:pt x="40106" y="47802"/>
                  </a:lnTo>
                  <a:lnTo>
                    <a:pt x="40106" y="48183"/>
                  </a:lnTo>
                  <a:lnTo>
                    <a:pt x="40297" y="48183"/>
                  </a:lnTo>
                  <a:lnTo>
                    <a:pt x="40297" y="48577"/>
                  </a:lnTo>
                  <a:lnTo>
                    <a:pt x="40297" y="48183"/>
                  </a:lnTo>
                  <a:lnTo>
                    <a:pt x="40297" y="48577"/>
                  </a:lnTo>
                  <a:lnTo>
                    <a:pt x="40106" y="48577"/>
                  </a:lnTo>
                  <a:lnTo>
                    <a:pt x="40106" y="48958"/>
                  </a:lnTo>
                  <a:lnTo>
                    <a:pt x="39712" y="48958"/>
                  </a:lnTo>
                  <a:lnTo>
                    <a:pt x="40106" y="48958"/>
                  </a:lnTo>
                  <a:lnTo>
                    <a:pt x="40106" y="48577"/>
                  </a:lnTo>
                  <a:lnTo>
                    <a:pt x="40106" y="48958"/>
                  </a:lnTo>
                  <a:lnTo>
                    <a:pt x="40297" y="48958"/>
                  </a:lnTo>
                  <a:lnTo>
                    <a:pt x="40297" y="49339"/>
                  </a:lnTo>
                  <a:lnTo>
                    <a:pt x="40297" y="49733"/>
                  </a:lnTo>
                  <a:lnTo>
                    <a:pt x="40106" y="49733"/>
                  </a:lnTo>
                  <a:lnTo>
                    <a:pt x="40106" y="50114"/>
                  </a:lnTo>
                  <a:lnTo>
                    <a:pt x="39712" y="50114"/>
                  </a:lnTo>
                  <a:lnTo>
                    <a:pt x="40106" y="50114"/>
                  </a:lnTo>
                  <a:lnTo>
                    <a:pt x="40106" y="50495"/>
                  </a:lnTo>
                  <a:lnTo>
                    <a:pt x="40106" y="50114"/>
                  </a:lnTo>
                  <a:lnTo>
                    <a:pt x="39712" y="50495"/>
                  </a:lnTo>
                  <a:lnTo>
                    <a:pt x="39319" y="50495"/>
                  </a:lnTo>
                  <a:lnTo>
                    <a:pt x="39319" y="50876"/>
                  </a:lnTo>
                  <a:lnTo>
                    <a:pt x="38938" y="50876"/>
                  </a:lnTo>
                  <a:lnTo>
                    <a:pt x="39319" y="50876"/>
                  </a:lnTo>
                  <a:lnTo>
                    <a:pt x="38938" y="50876"/>
                  </a:lnTo>
                  <a:lnTo>
                    <a:pt x="38544" y="50876"/>
                  </a:lnTo>
                  <a:lnTo>
                    <a:pt x="38544" y="51079"/>
                  </a:lnTo>
                  <a:lnTo>
                    <a:pt x="38544" y="50876"/>
                  </a:lnTo>
                  <a:lnTo>
                    <a:pt x="38544" y="51079"/>
                  </a:lnTo>
                  <a:lnTo>
                    <a:pt x="38938" y="50876"/>
                  </a:lnTo>
                  <a:lnTo>
                    <a:pt x="38938" y="51079"/>
                  </a:lnTo>
                  <a:lnTo>
                    <a:pt x="38938" y="50876"/>
                  </a:lnTo>
                  <a:lnTo>
                    <a:pt x="39319" y="50876"/>
                  </a:lnTo>
                  <a:lnTo>
                    <a:pt x="39319" y="50495"/>
                  </a:lnTo>
                  <a:lnTo>
                    <a:pt x="39712" y="50495"/>
                  </a:lnTo>
                  <a:lnTo>
                    <a:pt x="40106" y="50114"/>
                  </a:lnTo>
                  <a:lnTo>
                    <a:pt x="40106" y="50495"/>
                  </a:lnTo>
                  <a:lnTo>
                    <a:pt x="40297" y="50495"/>
                  </a:lnTo>
                  <a:lnTo>
                    <a:pt x="40106" y="50495"/>
                  </a:lnTo>
                  <a:lnTo>
                    <a:pt x="40106" y="50114"/>
                  </a:lnTo>
                  <a:lnTo>
                    <a:pt x="40106" y="49733"/>
                  </a:lnTo>
                  <a:lnTo>
                    <a:pt x="40297" y="49733"/>
                  </a:lnTo>
                  <a:lnTo>
                    <a:pt x="40297" y="49339"/>
                  </a:lnTo>
                  <a:lnTo>
                    <a:pt x="40690" y="49339"/>
                  </a:lnTo>
                  <a:lnTo>
                    <a:pt x="41071" y="49339"/>
                  </a:lnTo>
                  <a:lnTo>
                    <a:pt x="40690" y="49339"/>
                  </a:lnTo>
                  <a:lnTo>
                    <a:pt x="41071" y="49339"/>
                  </a:lnTo>
                  <a:lnTo>
                    <a:pt x="40690" y="49339"/>
                  </a:lnTo>
                  <a:lnTo>
                    <a:pt x="41071" y="49339"/>
                  </a:lnTo>
                  <a:lnTo>
                    <a:pt x="41071" y="48958"/>
                  </a:lnTo>
                  <a:lnTo>
                    <a:pt x="41071" y="49339"/>
                  </a:lnTo>
                  <a:lnTo>
                    <a:pt x="41071" y="48958"/>
                  </a:lnTo>
                  <a:lnTo>
                    <a:pt x="41071" y="49339"/>
                  </a:lnTo>
                  <a:lnTo>
                    <a:pt x="41071" y="48958"/>
                  </a:lnTo>
                  <a:lnTo>
                    <a:pt x="41071" y="49339"/>
                  </a:lnTo>
                  <a:lnTo>
                    <a:pt x="41071" y="48958"/>
                  </a:lnTo>
                  <a:lnTo>
                    <a:pt x="41071" y="49339"/>
                  </a:lnTo>
                  <a:lnTo>
                    <a:pt x="41071" y="48958"/>
                  </a:lnTo>
                  <a:lnTo>
                    <a:pt x="41465" y="48958"/>
                  </a:lnTo>
                  <a:lnTo>
                    <a:pt x="41859" y="48958"/>
                  </a:lnTo>
                  <a:lnTo>
                    <a:pt x="41859" y="49339"/>
                  </a:lnTo>
                  <a:lnTo>
                    <a:pt x="41859" y="48958"/>
                  </a:lnTo>
                  <a:lnTo>
                    <a:pt x="41465" y="48958"/>
                  </a:lnTo>
                  <a:lnTo>
                    <a:pt x="41859" y="48958"/>
                  </a:lnTo>
                  <a:lnTo>
                    <a:pt x="41465" y="48958"/>
                  </a:lnTo>
                  <a:lnTo>
                    <a:pt x="41859" y="48958"/>
                  </a:lnTo>
                  <a:lnTo>
                    <a:pt x="42240" y="48958"/>
                  </a:lnTo>
                  <a:lnTo>
                    <a:pt x="42240" y="49339"/>
                  </a:lnTo>
                  <a:lnTo>
                    <a:pt x="41859" y="49339"/>
                  </a:lnTo>
                  <a:lnTo>
                    <a:pt x="42240" y="49339"/>
                  </a:lnTo>
                  <a:lnTo>
                    <a:pt x="42240" y="49733"/>
                  </a:lnTo>
                  <a:lnTo>
                    <a:pt x="42240" y="49339"/>
                  </a:lnTo>
                  <a:lnTo>
                    <a:pt x="42633" y="49733"/>
                  </a:lnTo>
                  <a:lnTo>
                    <a:pt x="43027" y="49733"/>
                  </a:lnTo>
                  <a:lnTo>
                    <a:pt x="43027" y="50114"/>
                  </a:lnTo>
                  <a:lnTo>
                    <a:pt x="43408" y="50114"/>
                  </a:lnTo>
                  <a:lnTo>
                    <a:pt x="43027" y="50114"/>
                  </a:lnTo>
                  <a:lnTo>
                    <a:pt x="43027" y="49733"/>
                  </a:lnTo>
                  <a:lnTo>
                    <a:pt x="42633" y="49733"/>
                  </a:lnTo>
                  <a:lnTo>
                    <a:pt x="42240" y="49339"/>
                  </a:lnTo>
                  <a:lnTo>
                    <a:pt x="42240" y="49733"/>
                  </a:lnTo>
                  <a:lnTo>
                    <a:pt x="42240" y="49339"/>
                  </a:lnTo>
                  <a:lnTo>
                    <a:pt x="41859" y="49339"/>
                  </a:lnTo>
                  <a:lnTo>
                    <a:pt x="42240" y="49339"/>
                  </a:lnTo>
                  <a:lnTo>
                    <a:pt x="42240" y="48958"/>
                  </a:lnTo>
                  <a:lnTo>
                    <a:pt x="41859" y="48958"/>
                  </a:lnTo>
                  <a:lnTo>
                    <a:pt x="41859" y="48577"/>
                  </a:lnTo>
                  <a:lnTo>
                    <a:pt x="42240" y="48577"/>
                  </a:lnTo>
                  <a:lnTo>
                    <a:pt x="42240" y="48183"/>
                  </a:lnTo>
                  <a:lnTo>
                    <a:pt x="42240" y="48577"/>
                  </a:lnTo>
                  <a:lnTo>
                    <a:pt x="42240" y="48183"/>
                  </a:lnTo>
                  <a:lnTo>
                    <a:pt x="42240" y="48577"/>
                  </a:lnTo>
                  <a:lnTo>
                    <a:pt x="42240" y="48183"/>
                  </a:lnTo>
                  <a:lnTo>
                    <a:pt x="42240" y="48577"/>
                  </a:lnTo>
                  <a:lnTo>
                    <a:pt x="42240" y="48183"/>
                  </a:lnTo>
                  <a:lnTo>
                    <a:pt x="42240" y="48577"/>
                  </a:lnTo>
                  <a:lnTo>
                    <a:pt x="42240" y="48183"/>
                  </a:lnTo>
                  <a:lnTo>
                    <a:pt x="42240" y="48577"/>
                  </a:lnTo>
                  <a:lnTo>
                    <a:pt x="42240" y="48183"/>
                  </a:lnTo>
                  <a:lnTo>
                    <a:pt x="42633" y="48183"/>
                  </a:lnTo>
                  <a:lnTo>
                    <a:pt x="42633" y="48577"/>
                  </a:lnTo>
                  <a:lnTo>
                    <a:pt x="43027" y="48958"/>
                  </a:lnTo>
                  <a:lnTo>
                    <a:pt x="43027" y="48577"/>
                  </a:lnTo>
                  <a:lnTo>
                    <a:pt x="42633" y="48577"/>
                  </a:lnTo>
                  <a:lnTo>
                    <a:pt x="42633" y="48183"/>
                  </a:lnTo>
                  <a:lnTo>
                    <a:pt x="42240" y="48183"/>
                  </a:lnTo>
                  <a:lnTo>
                    <a:pt x="42633" y="48183"/>
                  </a:lnTo>
                  <a:lnTo>
                    <a:pt x="42240" y="48183"/>
                  </a:lnTo>
                  <a:lnTo>
                    <a:pt x="42240" y="47802"/>
                  </a:lnTo>
                  <a:lnTo>
                    <a:pt x="42240" y="48183"/>
                  </a:lnTo>
                  <a:lnTo>
                    <a:pt x="42240" y="47802"/>
                  </a:lnTo>
                  <a:lnTo>
                    <a:pt x="42633" y="47802"/>
                  </a:lnTo>
                  <a:lnTo>
                    <a:pt x="42633" y="47409"/>
                  </a:lnTo>
                  <a:lnTo>
                    <a:pt x="43027" y="47028"/>
                  </a:lnTo>
                  <a:lnTo>
                    <a:pt x="43408" y="47028"/>
                  </a:lnTo>
                  <a:lnTo>
                    <a:pt x="43027" y="47028"/>
                  </a:lnTo>
                  <a:lnTo>
                    <a:pt x="44195" y="46253"/>
                  </a:lnTo>
                  <a:lnTo>
                    <a:pt x="44195" y="46062"/>
                  </a:lnTo>
                  <a:lnTo>
                    <a:pt x="44576" y="45681"/>
                  </a:lnTo>
                  <a:lnTo>
                    <a:pt x="44970" y="45300"/>
                  </a:lnTo>
                  <a:lnTo>
                    <a:pt x="44970" y="44907"/>
                  </a:lnTo>
                  <a:lnTo>
                    <a:pt x="45161" y="44526"/>
                  </a:lnTo>
                  <a:lnTo>
                    <a:pt x="45161" y="44132"/>
                  </a:lnTo>
                  <a:lnTo>
                    <a:pt x="45554" y="44132"/>
                  </a:lnTo>
                  <a:lnTo>
                    <a:pt x="45161" y="44132"/>
                  </a:lnTo>
                  <a:lnTo>
                    <a:pt x="45554" y="44132"/>
                  </a:lnTo>
                  <a:lnTo>
                    <a:pt x="45554" y="43751"/>
                  </a:lnTo>
                  <a:lnTo>
                    <a:pt x="45948" y="43751"/>
                  </a:lnTo>
                  <a:lnTo>
                    <a:pt x="45948" y="43370"/>
                  </a:lnTo>
                  <a:lnTo>
                    <a:pt x="46329" y="43370"/>
                  </a:lnTo>
                  <a:lnTo>
                    <a:pt x="45948" y="43370"/>
                  </a:lnTo>
                  <a:lnTo>
                    <a:pt x="46329" y="43370"/>
                  </a:lnTo>
                  <a:lnTo>
                    <a:pt x="46329" y="42976"/>
                  </a:lnTo>
                  <a:lnTo>
                    <a:pt x="46329" y="43370"/>
                  </a:lnTo>
                  <a:lnTo>
                    <a:pt x="46723" y="43370"/>
                  </a:lnTo>
                  <a:lnTo>
                    <a:pt x="47116" y="43370"/>
                  </a:lnTo>
                  <a:lnTo>
                    <a:pt x="47116" y="43751"/>
                  </a:lnTo>
                  <a:lnTo>
                    <a:pt x="47116" y="43370"/>
                  </a:lnTo>
                  <a:lnTo>
                    <a:pt x="47116" y="43751"/>
                  </a:lnTo>
                  <a:lnTo>
                    <a:pt x="47497" y="43751"/>
                  </a:lnTo>
                  <a:lnTo>
                    <a:pt x="47891" y="43751"/>
                  </a:lnTo>
                  <a:lnTo>
                    <a:pt x="47891" y="44132"/>
                  </a:lnTo>
                  <a:lnTo>
                    <a:pt x="47891" y="43751"/>
                  </a:lnTo>
                  <a:lnTo>
                    <a:pt x="47497" y="43751"/>
                  </a:lnTo>
                  <a:lnTo>
                    <a:pt x="47116" y="43751"/>
                  </a:lnTo>
                  <a:lnTo>
                    <a:pt x="47116" y="43370"/>
                  </a:lnTo>
                  <a:lnTo>
                    <a:pt x="46723" y="43370"/>
                  </a:lnTo>
                  <a:lnTo>
                    <a:pt x="46723" y="42976"/>
                  </a:lnTo>
                  <a:lnTo>
                    <a:pt x="46329" y="42976"/>
                  </a:lnTo>
                  <a:lnTo>
                    <a:pt x="46329" y="42595"/>
                  </a:lnTo>
                  <a:lnTo>
                    <a:pt x="46329" y="42976"/>
                  </a:lnTo>
                  <a:lnTo>
                    <a:pt x="45948" y="42595"/>
                  </a:lnTo>
                  <a:lnTo>
                    <a:pt x="45554" y="42595"/>
                  </a:lnTo>
                  <a:lnTo>
                    <a:pt x="45554" y="42214"/>
                  </a:lnTo>
                  <a:lnTo>
                    <a:pt x="45948" y="42214"/>
                  </a:lnTo>
                  <a:lnTo>
                    <a:pt x="46329" y="42214"/>
                  </a:lnTo>
                  <a:lnTo>
                    <a:pt x="46329" y="42595"/>
                  </a:lnTo>
                  <a:lnTo>
                    <a:pt x="46329" y="42214"/>
                  </a:lnTo>
                  <a:lnTo>
                    <a:pt x="46723" y="42214"/>
                  </a:lnTo>
                  <a:lnTo>
                    <a:pt x="47116" y="42595"/>
                  </a:lnTo>
                  <a:lnTo>
                    <a:pt x="47497" y="42595"/>
                  </a:lnTo>
                  <a:lnTo>
                    <a:pt x="47891" y="42976"/>
                  </a:lnTo>
                  <a:lnTo>
                    <a:pt x="47891" y="42595"/>
                  </a:lnTo>
                  <a:lnTo>
                    <a:pt x="48285" y="42595"/>
                  </a:lnTo>
                  <a:lnTo>
                    <a:pt x="48285" y="42976"/>
                  </a:lnTo>
                  <a:lnTo>
                    <a:pt x="48285" y="42595"/>
                  </a:lnTo>
                  <a:lnTo>
                    <a:pt x="48666" y="42595"/>
                  </a:lnTo>
                  <a:lnTo>
                    <a:pt x="48666" y="42976"/>
                  </a:lnTo>
                  <a:lnTo>
                    <a:pt x="48666" y="42595"/>
                  </a:lnTo>
                  <a:lnTo>
                    <a:pt x="49060" y="42976"/>
                  </a:lnTo>
                  <a:lnTo>
                    <a:pt x="49453" y="42976"/>
                  </a:lnTo>
                  <a:lnTo>
                    <a:pt x="49453" y="42595"/>
                  </a:lnTo>
                  <a:lnTo>
                    <a:pt x="49644" y="42595"/>
                  </a:lnTo>
                  <a:lnTo>
                    <a:pt x="49644" y="42976"/>
                  </a:lnTo>
                  <a:lnTo>
                    <a:pt x="50037" y="42976"/>
                  </a:lnTo>
                  <a:lnTo>
                    <a:pt x="50037" y="42595"/>
                  </a:lnTo>
                  <a:lnTo>
                    <a:pt x="50037" y="42976"/>
                  </a:lnTo>
                  <a:lnTo>
                    <a:pt x="50418" y="42976"/>
                  </a:lnTo>
                  <a:lnTo>
                    <a:pt x="50418" y="42595"/>
                  </a:lnTo>
                  <a:lnTo>
                    <a:pt x="50418" y="42976"/>
                  </a:lnTo>
                  <a:lnTo>
                    <a:pt x="50418" y="42595"/>
                  </a:lnTo>
                  <a:lnTo>
                    <a:pt x="50812" y="42595"/>
                  </a:lnTo>
                  <a:lnTo>
                    <a:pt x="50418" y="42595"/>
                  </a:lnTo>
                  <a:lnTo>
                    <a:pt x="50812" y="42595"/>
                  </a:lnTo>
                  <a:lnTo>
                    <a:pt x="50812" y="42976"/>
                  </a:lnTo>
                  <a:lnTo>
                    <a:pt x="51206" y="42595"/>
                  </a:lnTo>
                  <a:lnTo>
                    <a:pt x="51206" y="42976"/>
                  </a:lnTo>
                  <a:lnTo>
                    <a:pt x="50812" y="42976"/>
                  </a:lnTo>
                  <a:lnTo>
                    <a:pt x="50812" y="43370"/>
                  </a:lnTo>
                  <a:lnTo>
                    <a:pt x="51206" y="43370"/>
                  </a:lnTo>
                  <a:lnTo>
                    <a:pt x="51206" y="42976"/>
                  </a:lnTo>
                  <a:lnTo>
                    <a:pt x="51206" y="43370"/>
                  </a:lnTo>
                  <a:lnTo>
                    <a:pt x="51587" y="43370"/>
                  </a:lnTo>
                  <a:lnTo>
                    <a:pt x="51206" y="43370"/>
                  </a:lnTo>
                  <a:lnTo>
                    <a:pt x="51206" y="43751"/>
                  </a:lnTo>
                  <a:lnTo>
                    <a:pt x="51587" y="43751"/>
                  </a:lnTo>
                  <a:lnTo>
                    <a:pt x="51587" y="43370"/>
                  </a:lnTo>
                  <a:lnTo>
                    <a:pt x="51981" y="43370"/>
                  </a:lnTo>
                  <a:lnTo>
                    <a:pt x="52362" y="43370"/>
                  </a:lnTo>
                  <a:lnTo>
                    <a:pt x="52755" y="43370"/>
                  </a:lnTo>
                  <a:lnTo>
                    <a:pt x="52362" y="43751"/>
                  </a:lnTo>
                  <a:lnTo>
                    <a:pt x="52755" y="43751"/>
                  </a:lnTo>
                  <a:lnTo>
                    <a:pt x="52755" y="44132"/>
                  </a:lnTo>
                  <a:lnTo>
                    <a:pt x="53149" y="44132"/>
                  </a:lnTo>
                  <a:lnTo>
                    <a:pt x="53149" y="44526"/>
                  </a:lnTo>
                  <a:lnTo>
                    <a:pt x="53149" y="44132"/>
                  </a:lnTo>
                  <a:lnTo>
                    <a:pt x="53149" y="44526"/>
                  </a:lnTo>
                  <a:lnTo>
                    <a:pt x="53530" y="44526"/>
                  </a:lnTo>
                  <a:lnTo>
                    <a:pt x="53530" y="44132"/>
                  </a:lnTo>
                  <a:lnTo>
                    <a:pt x="53530" y="44526"/>
                  </a:lnTo>
                  <a:lnTo>
                    <a:pt x="53924" y="44526"/>
                  </a:lnTo>
                  <a:lnTo>
                    <a:pt x="53530" y="44526"/>
                  </a:lnTo>
                  <a:lnTo>
                    <a:pt x="53530" y="44907"/>
                  </a:lnTo>
                  <a:lnTo>
                    <a:pt x="53530" y="44526"/>
                  </a:lnTo>
                  <a:lnTo>
                    <a:pt x="53530" y="44907"/>
                  </a:lnTo>
                  <a:lnTo>
                    <a:pt x="53530" y="44526"/>
                  </a:lnTo>
                  <a:lnTo>
                    <a:pt x="53924" y="44526"/>
                  </a:lnTo>
                  <a:lnTo>
                    <a:pt x="53530" y="44526"/>
                  </a:lnTo>
                  <a:lnTo>
                    <a:pt x="53530" y="44132"/>
                  </a:lnTo>
                  <a:lnTo>
                    <a:pt x="53530" y="44526"/>
                  </a:lnTo>
                  <a:lnTo>
                    <a:pt x="53149" y="44526"/>
                  </a:lnTo>
                  <a:lnTo>
                    <a:pt x="53149" y="44132"/>
                  </a:lnTo>
                  <a:lnTo>
                    <a:pt x="53149" y="44526"/>
                  </a:lnTo>
                  <a:lnTo>
                    <a:pt x="53149" y="44132"/>
                  </a:lnTo>
                  <a:lnTo>
                    <a:pt x="52755" y="44132"/>
                  </a:lnTo>
                  <a:lnTo>
                    <a:pt x="52755" y="43751"/>
                  </a:lnTo>
                  <a:lnTo>
                    <a:pt x="52362" y="43751"/>
                  </a:lnTo>
                  <a:lnTo>
                    <a:pt x="52755" y="43370"/>
                  </a:lnTo>
                  <a:lnTo>
                    <a:pt x="52362" y="43370"/>
                  </a:lnTo>
                  <a:lnTo>
                    <a:pt x="51981" y="43370"/>
                  </a:lnTo>
                  <a:lnTo>
                    <a:pt x="51587" y="43370"/>
                  </a:lnTo>
                  <a:lnTo>
                    <a:pt x="51587" y="43751"/>
                  </a:lnTo>
                  <a:lnTo>
                    <a:pt x="51206" y="43751"/>
                  </a:lnTo>
                  <a:lnTo>
                    <a:pt x="51206" y="43370"/>
                  </a:lnTo>
                  <a:lnTo>
                    <a:pt x="51587" y="43370"/>
                  </a:lnTo>
                  <a:lnTo>
                    <a:pt x="51206" y="43370"/>
                  </a:lnTo>
                  <a:lnTo>
                    <a:pt x="51206" y="42976"/>
                  </a:lnTo>
                  <a:lnTo>
                    <a:pt x="51206" y="43370"/>
                  </a:lnTo>
                  <a:lnTo>
                    <a:pt x="50812" y="43370"/>
                  </a:lnTo>
                  <a:lnTo>
                    <a:pt x="50812" y="42976"/>
                  </a:lnTo>
                  <a:lnTo>
                    <a:pt x="51206" y="42976"/>
                  </a:lnTo>
                  <a:lnTo>
                    <a:pt x="51206" y="42595"/>
                  </a:lnTo>
                  <a:lnTo>
                    <a:pt x="51206" y="42976"/>
                  </a:lnTo>
                  <a:lnTo>
                    <a:pt x="50812" y="42976"/>
                  </a:lnTo>
                  <a:lnTo>
                    <a:pt x="50812" y="42595"/>
                  </a:lnTo>
                  <a:lnTo>
                    <a:pt x="50418" y="42595"/>
                  </a:lnTo>
                  <a:lnTo>
                    <a:pt x="50812" y="42595"/>
                  </a:lnTo>
                  <a:lnTo>
                    <a:pt x="50418" y="42595"/>
                  </a:lnTo>
                  <a:lnTo>
                    <a:pt x="50418" y="42976"/>
                  </a:lnTo>
                  <a:lnTo>
                    <a:pt x="50037" y="42976"/>
                  </a:lnTo>
                  <a:lnTo>
                    <a:pt x="50037" y="42595"/>
                  </a:lnTo>
                  <a:lnTo>
                    <a:pt x="50037" y="42976"/>
                  </a:lnTo>
                  <a:lnTo>
                    <a:pt x="49644" y="42976"/>
                  </a:lnTo>
                  <a:lnTo>
                    <a:pt x="50037" y="42595"/>
                  </a:lnTo>
                  <a:lnTo>
                    <a:pt x="49644" y="42595"/>
                  </a:lnTo>
                  <a:lnTo>
                    <a:pt x="49453" y="42595"/>
                  </a:lnTo>
                  <a:lnTo>
                    <a:pt x="49453" y="42976"/>
                  </a:lnTo>
                  <a:lnTo>
                    <a:pt x="49060" y="42976"/>
                  </a:lnTo>
                  <a:lnTo>
                    <a:pt x="49060" y="42595"/>
                  </a:lnTo>
                  <a:lnTo>
                    <a:pt x="48666" y="42595"/>
                  </a:lnTo>
                  <a:lnTo>
                    <a:pt x="48666" y="42976"/>
                  </a:lnTo>
                  <a:lnTo>
                    <a:pt x="48666" y="42595"/>
                  </a:lnTo>
                  <a:lnTo>
                    <a:pt x="48285" y="42214"/>
                  </a:lnTo>
                  <a:lnTo>
                    <a:pt x="48285" y="42595"/>
                  </a:lnTo>
                  <a:lnTo>
                    <a:pt x="48285" y="42976"/>
                  </a:lnTo>
                  <a:lnTo>
                    <a:pt x="48285" y="42595"/>
                  </a:lnTo>
                  <a:lnTo>
                    <a:pt x="47891" y="42595"/>
                  </a:lnTo>
                  <a:lnTo>
                    <a:pt x="48285" y="42595"/>
                  </a:lnTo>
                  <a:lnTo>
                    <a:pt x="47891" y="42595"/>
                  </a:lnTo>
                  <a:lnTo>
                    <a:pt x="47891" y="42976"/>
                  </a:lnTo>
                  <a:lnTo>
                    <a:pt x="47497" y="42595"/>
                  </a:lnTo>
                  <a:lnTo>
                    <a:pt x="47116" y="42595"/>
                  </a:lnTo>
                  <a:lnTo>
                    <a:pt x="47497" y="42595"/>
                  </a:lnTo>
                  <a:lnTo>
                    <a:pt x="47116" y="42595"/>
                  </a:lnTo>
                  <a:lnTo>
                    <a:pt x="47497" y="42595"/>
                  </a:lnTo>
                  <a:lnTo>
                    <a:pt x="47497" y="42214"/>
                  </a:lnTo>
                  <a:lnTo>
                    <a:pt x="47116" y="42214"/>
                  </a:lnTo>
                  <a:lnTo>
                    <a:pt x="47497" y="42214"/>
                  </a:lnTo>
                  <a:lnTo>
                    <a:pt x="47891" y="42214"/>
                  </a:lnTo>
                  <a:lnTo>
                    <a:pt x="47497" y="42214"/>
                  </a:lnTo>
                  <a:lnTo>
                    <a:pt x="47116" y="42214"/>
                  </a:lnTo>
                  <a:lnTo>
                    <a:pt x="47497" y="42214"/>
                  </a:lnTo>
                  <a:lnTo>
                    <a:pt x="47497" y="41821"/>
                  </a:lnTo>
                  <a:lnTo>
                    <a:pt x="47497" y="42214"/>
                  </a:lnTo>
                  <a:lnTo>
                    <a:pt x="47891" y="42214"/>
                  </a:lnTo>
                  <a:lnTo>
                    <a:pt x="47891" y="41821"/>
                  </a:lnTo>
                  <a:lnTo>
                    <a:pt x="48285" y="41821"/>
                  </a:lnTo>
                  <a:lnTo>
                    <a:pt x="47891" y="41821"/>
                  </a:lnTo>
                  <a:lnTo>
                    <a:pt x="47891" y="42214"/>
                  </a:lnTo>
                  <a:lnTo>
                    <a:pt x="47497" y="42214"/>
                  </a:lnTo>
                  <a:lnTo>
                    <a:pt x="47497" y="41821"/>
                  </a:lnTo>
                  <a:lnTo>
                    <a:pt x="47116" y="42214"/>
                  </a:lnTo>
                  <a:lnTo>
                    <a:pt x="47116" y="41821"/>
                  </a:lnTo>
                  <a:lnTo>
                    <a:pt x="47497" y="41440"/>
                  </a:lnTo>
                  <a:lnTo>
                    <a:pt x="47497" y="41821"/>
                  </a:lnTo>
                  <a:lnTo>
                    <a:pt x="47891" y="41821"/>
                  </a:lnTo>
                  <a:lnTo>
                    <a:pt x="47497" y="41821"/>
                  </a:lnTo>
                  <a:lnTo>
                    <a:pt x="47497" y="41440"/>
                  </a:lnTo>
                  <a:lnTo>
                    <a:pt x="47497" y="41821"/>
                  </a:lnTo>
                  <a:lnTo>
                    <a:pt x="47891" y="41821"/>
                  </a:lnTo>
                  <a:lnTo>
                    <a:pt x="47891" y="41440"/>
                  </a:lnTo>
                  <a:lnTo>
                    <a:pt x="47497" y="41440"/>
                  </a:lnTo>
                  <a:lnTo>
                    <a:pt x="47891" y="41249"/>
                  </a:lnTo>
                  <a:lnTo>
                    <a:pt x="47891" y="40855"/>
                  </a:lnTo>
                  <a:lnTo>
                    <a:pt x="47891" y="41249"/>
                  </a:lnTo>
                  <a:lnTo>
                    <a:pt x="48285" y="41249"/>
                  </a:lnTo>
                  <a:lnTo>
                    <a:pt x="48285" y="40855"/>
                  </a:lnTo>
                  <a:lnTo>
                    <a:pt x="48285" y="41249"/>
                  </a:lnTo>
                  <a:lnTo>
                    <a:pt x="47891" y="41249"/>
                  </a:lnTo>
                  <a:lnTo>
                    <a:pt x="47891" y="40855"/>
                  </a:lnTo>
                  <a:lnTo>
                    <a:pt x="47891" y="41249"/>
                  </a:lnTo>
                  <a:lnTo>
                    <a:pt x="47497" y="41249"/>
                  </a:lnTo>
                  <a:lnTo>
                    <a:pt x="47497" y="41440"/>
                  </a:lnTo>
                  <a:lnTo>
                    <a:pt x="47891" y="41440"/>
                  </a:lnTo>
                  <a:lnTo>
                    <a:pt x="47497" y="41821"/>
                  </a:lnTo>
                  <a:lnTo>
                    <a:pt x="47497" y="41440"/>
                  </a:lnTo>
                  <a:lnTo>
                    <a:pt x="47116" y="41440"/>
                  </a:lnTo>
                  <a:lnTo>
                    <a:pt x="47116" y="41821"/>
                  </a:lnTo>
                  <a:lnTo>
                    <a:pt x="47116" y="42214"/>
                  </a:lnTo>
                  <a:lnTo>
                    <a:pt x="47116" y="41821"/>
                  </a:lnTo>
                  <a:lnTo>
                    <a:pt x="46723" y="41821"/>
                  </a:lnTo>
                  <a:lnTo>
                    <a:pt x="47116" y="41821"/>
                  </a:lnTo>
                  <a:lnTo>
                    <a:pt x="46723" y="41821"/>
                  </a:lnTo>
                  <a:lnTo>
                    <a:pt x="46329" y="41821"/>
                  </a:lnTo>
                  <a:lnTo>
                    <a:pt x="45948" y="41821"/>
                  </a:lnTo>
                  <a:lnTo>
                    <a:pt x="45948" y="41440"/>
                  </a:lnTo>
                  <a:lnTo>
                    <a:pt x="45948" y="41821"/>
                  </a:lnTo>
                  <a:lnTo>
                    <a:pt x="45554" y="41821"/>
                  </a:lnTo>
                  <a:lnTo>
                    <a:pt x="45161" y="41821"/>
                  </a:lnTo>
                  <a:lnTo>
                    <a:pt x="44970" y="41821"/>
                  </a:lnTo>
                  <a:lnTo>
                    <a:pt x="44576" y="41821"/>
                  </a:lnTo>
                  <a:lnTo>
                    <a:pt x="44576" y="41440"/>
                  </a:lnTo>
                  <a:lnTo>
                    <a:pt x="44195" y="41440"/>
                  </a:lnTo>
                  <a:lnTo>
                    <a:pt x="44195" y="41249"/>
                  </a:lnTo>
                  <a:lnTo>
                    <a:pt x="44576" y="41249"/>
                  </a:lnTo>
                  <a:lnTo>
                    <a:pt x="44195" y="41249"/>
                  </a:lnTo>
                  <a:lnTo>
                    <a:pt x="44195" y="41440"/>
                  </a:lnTo>
                  <a:lnTo>
                    <a:pt x="44576" y="41440"/>
                  </a:lnTo>
                  <a:lnTo>
                    <a:pt x="44195" y="41440"/>
                  </a:lnTo>
                  <a:lnTo>
                    <a:pt x="43802" y="41249"/>
                  </a:lnTo>
                  <a:lnTo>
                    <a:pt x="43802" y="40855"/>
                  </a:lnTo>
                  <a:lnTo>
                    <a:pt x="43802" y="40474"/>
                  </a:lnTo>
                  <a:lnTo>
                    <a:pt x="44195" y="40474"/>
                  </a:lnTo>
                  <a:lnTo>
                    <a:pt x="43802" y="40474"/>
                  </a:lnTo>
                  <a:lnTo>
                    <a:pt x="43802" y="40093"/>
                  </a:lnTo>
                  <a:lnTo>
                    <a:pt x="43802" y="39700"/>
                  </a:lnTo>
                  <a:lnTo>
                    <a:pt x="43408" y="39319"/>
                  </a:lnTo>
                  <a:lnTo>
                    <a:pt x="43408" y="38544"/>
                  </a:lnTo>
                  <a:lnTo>
                    <a:pt x="43027" y="37782"/>
                  </a:lnTo>
                  <a:lnTo>
                    <a:pt x="43027" y="37388"/>
                  </a:lnTo>
                  <a:lnTo>
                    <a:pt x="43027" y="37007"/>
                  </a:lnTo>
                  <a:lnTo>
                    <a:pt x="43408" y="37007"/>
                  </a:lnTo>
                  <a:lnTo>
                    <a:pt x="43027" y="37007"/>
                  </a:lnTo>
                  <a:lnTo>
                    <a:pt x="43027" y="36626"/>
                  </a:lnTo>
                  <a:lnTo>
                    <a:pt x="43027" y="37007"/>
                  </a:lnTo>
                  <a:lnTo>
                    <a:pt x="43027" y="36626"/>
                  </a:lnTo>
                  <a:lnTo>
                    <a:pt x="43027" y="36423"/>
                  </a:lnTo>
                  <a:lnTo>
                    <a:pt x="43027" y="36042"/>
                  </a:lnTo>
                  <a:lnTo>
                    <a:pt x="43408" y="36042"/>
                  </a:lnTo>
                  <a:lnTo>
                    <a:pt x="43408" y="35661"/>
                  </a:lnTo>
                  <a:lnTo>
                    <a:pt x="43802" y="35661"/>
                  </a:lnTo>
                  <a:lnTo>
                    <a:pt x="43408" y="35661"/>
                  </a:lnTo>
                  <a:lnTo>
                    <a:pt x="43802" y="35661"/>
                  </a:lnTo>
                  <a:lnTo>
                    <a:pt x="43802" y="35267"/>
                  </a:lnTo>
                  <a:lnTo>
                    <a:pt x="43802" y="35661"/>
                  </a:lnTo>
                  <a:lnTo>
                    <a:pt x="43802" y="35267"/>
                  </a:lnTo>
                  <a:lnTo>
                    <a:pt x="43802" y="35661"/>
                  </a:lnTo>
                  <a:lnTo>
                    <a:pt x="43802" y="35267"/>
                  </a:lnTo>
                  <a:lnTo>
                    <a:pt x="43802" y="35661"/>
                  </a:lnTo>
                  <a:lnTo>
                    <a:pt x="43802" y="35267"/>
                  </a:lnTo>
                  <a:lnTo>
                    <a:pt x="44195" y="35267"/>
                  </a:lnTo>
                  <a:lnTo>
                    <a:pt x="43802" y="35267"/>
                  </a:lnTo>
                  <a:lnTo>
                    <a:pt x="43802" y="34886"/>
                  </a:lnTo>
                  <a:lnTo>
                    <a:pt x="43802" y="34505"/>
                  </a:lnTo>
                  <a:lnTo>
                    <a:pt x="43802" y="34112"/>
                  </a:lnTo>
                  <a:lnTo>
                    <a:pt x="43408" y="34112"/>
                  </a:lnTo>
                  <a:lnTo>
                    <a:pt x="43408" y="34505"/>
                  </a:lnTo>
                  <a:lnTo>
                    <a:pt x="43408" y="34886"/>
                  </a:lnTo>
                  <a:lnTo>
                    <a:pt x="43408" y="34505"/>
                  </a:lnTo>
                  <a:lnTo>
                    <a:pt x="43408" y="34886"/>
                  </a:lnTo>
                  <a:lnTo>
                    <a:pt x="43027" y="34886"/>
                  </a:lnTo>
                  <a:lnTo>
                    <a:pt x="43027" y="34505"/>
                  </a:lnTo>
                  <a:lnTo>
                    <a:pt x="42633" y="34505"/>
                  </a:lnTo>
                  <a:lnTo>
                    <a:pt x="42633" y="34112"/>
                  </a:lnTo>
                  <a:lnTo>
                    <a:pt x="42240" y="34112"/>
                  </a:lnTo>
                  <a:lnTo>
                    <a:pt x="42240" y="33731"/>
                  </a:lnTo>
                  <a:lnTo>
                    <a:pt x="41859" y="33350"/>
                  </a:lnTo>
                  <a:lnTo>
                    <a:pt x="41859" y="32956"/>
                  </a:lnTo>
                  <a:lnTo>
                    <a:pt x="41465" y="32956"/>
                  </a:lnTo>
                  <a:lnTo>
                    <a:pt x="41465" y="32575"/>
                  </a:lnTo>
                  <a:lnTo>
                    <a:pt x="41071" y="32575"/>
                  </a:lnTo>
                  <a:lnTo>
                    <a:pt x="40690" y="32575"/>
                  </a:lnTo>
                  <a:lnTo>
                    <a:pt x="40690" y="32181"/>
                  </a:lnTo>
                  <a:lnTo>
                    <a:pt x="40297" y="32181"/>
                  </a:lnTo>
                  <a:lnTo>
                    <a:pt x="40297" y="31991"/>
                  </a:lnTo>
                  <a:lnTo>
                    <a:pt x="40106" y="31991"/>
                  </a:lnTo>
                  <a:lnTo>
                    <a:pt x="40106" y="31610"/>
                  </a:lnTo>
                  <a:lnTo>
                    <a:pt x="39712" y="31610"/>
                  </a:lnTo>
                  <a:lnTo>
                    <a:pt x="39712" y="31229"/>
                  </a:lnTo>
                  <a:lnTo>
                    <a:pt x="39319" y="31229"/>
                  </a:lnTo>
                  <a:lnTo>
                    <a:pt x="39319" y="31610"/>
                  </a:lnTo>
                  <a:lnTo>
                    <a:pt x="39319" y="31991"/>
                  </a:lnTo>
                  <a:lnTo>
                    <a:pt x="38938" y="31991"/>
                  </a:lnTo>
                  <a:lnTo>
                    <a:pt x="38544" y="31991"/>
                  </a:lnTo>
                  <a:lnTo>
                    <a:pt x="38938" y="31610"/>
                  </a:lnTo>
                  <a:lnTo>
                    <a:pt x="38544" y="31610"/>
                  </a:lnTo>
                  <a:lnTo>
                    <a:pt x="38544" y="31991"/>
                  </a:lnTo>
                  <a:lnTo>
                    <a:pt x="38544" y="32181"/>
                  </a:lnTo>
                  <a:lnTo>
                    <a:pt x="38544" y="32575"/>
                  </a:lnTo>
                  <a:lnTo>
                    <a:pt x="38544" y="32956"/>
                  </a:lnTo>
                  <a:lnTo>
                    <a:pt x="38938" y="32956"/>
                  </a:lnTo>
                  <a:lnTo>
                    <a:pt x="38544" y="32956"/>
                  </a:lnTo>
                  <a:lnTo>
                    <a:pt x="38544" y="33350"/>
                  </a:lnTo>
                  <a:lnTo>
                    <a:pt x="38544" y="32956"/>
                  </a:lnTo>
                  <a:lnTo>
                    <a:pt x="38544" y="33350"/>
                  </a:lnTo>
                  <a:lnTo>
                    <a:pt x="38150" y="33350"/>
                  </a:lnTo>
                  <a:lnTo>
                    <a:pt x="38150" y="32956"/>
                  </a:lnTo>
                  <a:lnTo>
                    <a:pt x="38150" y="32575"/>
                  </a:lnTo>
                  <a:lnTo>
                    <a:pt x="38150" y="32181"/>
                  </a:lnTo>
                  <a:lnTo>
                    <a:pt x="38544" y="31610"/>
                  </a:lnTo>
                  <a:lnTo>
                    <a:pt x="38544" y="31229"/>
                  </a:lnTo>
                  <a:lnTo>
                    <a:pt x="38544" y="30835"/>
                  </a:lnTo>
                  <a:lnTo>
                    <a:pt x="38544" y="30454"/>
                  </a:lnTo>
                  <a:lnTo>
                    <a:pt x="38938" y="30073"/>
                  </a:lnTo>
                  <a:lnTo>
                    <a:pt x="38938" y="29679"/>
                  </a:lnTo>
                  <a:lnTo>
                    <a:pt x="39319" y="28905"/>
                  </a:lnTo>
                  <a:lnTo>
                    <a:pt x="39319" y="28524"/>
                  </a:lnTo>
                  <a:lnTo>
                    <a:pt x="39712" y="28143"/>
                  </a:lnTo>
                  <a:lnTo>
                    <a:pt x="40106" y="27749"/>
                  </a:lnTo>
                  <a:lnTo>
                    <a:pt x="40297" y="27368"/>
                  </a:lnTo>
                  <a:lnTo>
                    <a:pt x="40690" y="27177"/>
                  </a:lnTo>
                  <a:lnTo>
                    <a:pt x="40690" y="27368"/>
                  </a:lnTo>
                  <a:lnTo>
                    <a:pt x="40297" y="27368"/>
                  </a:lnTo>
                  <a:lnTo>
                    <a:pt x="40297" y="27749"/>
                  </a:lnTo>
                  <a:lnTo>
                    <a:pt x="40106" y="27749"/>
                  </a:lnTo>
                  <a:lnTo>
                    <a:pt x="40106" y="28143"/>
                  </a:lnTo>
                  <a:lnTo>
                    <a:pt x="40297" y="28143"/>
                  </a:lnTo>
                  <a:lnTo>
                    <a:pt x="40297" y="28524"/>
                  </a:lnTo>
                  <a:lnTo>
                    <a:pt x="40297" y="28143"/>
                  </a:lnTo>
                  <a:lnTo>
                    <a:pt x="40297" y="28524"/>
                  </a:lnTo>
                  <a:lnTo>
                    <a:pt x="40297" y="28143"/>
                  </a:lnTo>
                  <a:lnTo>
                    <a:pt x="40690" y="28143"/>
                  </a:lnTo>
                  <a:lnTo>
                    <a:pt x="41071" y="28143"/>
                  </a:lnTo>
                  <a:lnTo>
                    <a:pt x="41465" y="28143"/>
                  </a:lnTo>
                  <a:lnTo>
                    <a:pt x="41465" y="27749"/>
                  </a:lnTo>
                  <a:lnTo>
                    <a:pt x="41465" y="28143"/>
                  </a:lnTo>
                  <a:lnTo>
                    <a:pt x="41859" y="28143"/>
                  </a:lnTo>
                  <a:lnTo>
                    <a:pt x="41465" y="27749"/>
                  </a:lnTo>
                  <a:lnTo>
                    <a:pt x="41859" y="27749"/>
                  </a:lnTo>
                  <a:lnTo>
                    <a:pt x="41465" y="27749"/>
                  </a:lnTo>
                  <a:lnTo>
                    <a:pt x="41859" y="27749"/>
                  </a:lnTo>
                  <a:lnTo>
                    <a:pt x="41465" y="27749"/>
                  </a:lnTo>
                  <a:lnTo>
                    <a:pt x="41859" y="27749"/>
                  </a:lnTo>
                  <a:lnTo>
                    <a:pt x="42240" y="27749"/>
                  </a:lnTo>
                  <a:lnTo>
                    <a:pt x="42240" y="27368"/>
                  </a:lnTo>
                  <a:lnTo>
                    <a:pt x="42240" y="27177"/>
                  </a:lnTo>
                  <a:lnTo>
                    <a:pt x="41859" y="27177"/>
                  </a:lnTo>
                  <a:lnTo>
                    <a:pt x="41859" y="27368"/>
                  </a:lnTo>
                  <a:lnTo>
                    <a:pt x="41859" y="27177"/>
                  </a:lnTo>
                  <a:lnTo>
                    <a:pt x="42240" y="26796"/>
                  </a:lnTo>
                  <a:lnTo>
                    <a:pt x="42240" y="26403"/>
                  </a:lnTo>
                  <a:lnTo>
                    <a:pt x="41859" y="26403"/>
                  </a:lnTo>
                  <a:lnTo>
                    <a:pt x="42240" y="26403"/>
                  </a:lnTo>
                  <a:lnTo>
                    <a:pt x="41859" y="26403"/>
                  </a:lnTo>
                  <a:lnTo>
                    <a:pt x="41859" y="26796"/>
                  </a:lnTo>
                  <a:lnTo>
                    <a:pt x="41859" y="26403"/>
                  </a:lnTo>
                  <a:lnTo>
                    <a:pt x="41465" y="26403"/>
                  </a:lnTo>
                  <a:lnTo>
                    <a:pt x="41859" y="26403"/>
                  </a:lnTo>
                  <a:lnTo>
                    <a:pt x="41465" y="26403"/>
                  </a:lnTo>
                  <a:lnTo>
                    <a:pt x="41465" y="26022"/>
                  </a:lnTo>
                  <a:lnTo>
                    <a:pt x="41465" y="25628"/>
                  </a:lnTo>
                  <a:lnTo>
                    <a:pt x="41859" y="25628"/>
                  </a:lnTo>
                  <a:lnTo>
                    <a:pt x="41859" y="25247"/>
                  </a:lnTo>
                  <a:lnTo>
                    <a:pt x="41859" y="24866"/>
                  </a:lnTo>
                  <a:lnTo>
                    <a:pt x="41859" y="25247"/>
                  </a:lnTo>
                  <a:lnTo>
                    <a:pt x="41859" y="24866"/>
                  </a:lnTo>
                  <a:lnTo>
                    <a:pt x="42240" y="24866"/>
                  </a:lnTo>
                  <a:lnTo>
                    <a:pt x="41859" y="24866"/>
                  </a:lnTo>
                  <a:lnTo>
                    <a:pt x="42240" y="24866"/>
                  </a:lnTo>
                  <a:lnTo>
                    <a:pt x="42240" y="24472"/>
                  </a:lnTo>
                  <a:lnTo>
                    <a:pt x="42240" y="24091"/>
                  </a:lnTo>
                  <a:lnTo>
                    <a:pt x="42633" y="24091"/>
                  </a:lnTo>
                  <a:lnTo>
                    <a:pt x="43027" y="24091"/>
                  </a:lnTo>
                  <a:lnTo>
                    <a:pt x="43027" y="24472"/>
                  </a:lnTo>
                  <a:lnTo>
                    <a:pt x="43408" y="24472"/>
                  </a:lnTo>
                  <a:lnTo>
                    <a:pt x="43408" y="24866"/>
                  </a:lnTo>
                  <a:lnTo>
                    <a:pt x="43408" y="25247"/>
                  </a:lnTo>
                  <a:lnTo>
                    <a:pt x="43802" y="25247"/>
                  </a:lnTo>
                  <a:lnTo>
                    <a:pt x="43802" y="25628"/>
                  </a:lnTo>
                  <a:lnTo>
                    <a:pt x="44195" y="25628"/>
                  </a:lnTo>
                  <a:lnTo>
                    <a:pt x="43802" y="25628"/>
                  </a:lnTo>
                  <a:lnTo>
                    <a:pt x="44195" y="25628"/>
                  </a:lnTo>
                  <a:lnTo>
                    <a:pt x="44576" y="25628"/>
                  </a:lnTo>
                  <a:lnTo>
                    <a:pt x="44576" y="26022"/>
                  </a:lnTo>
                  <a:lnTo>
                    <a:pt x="44970" y="25628"/>
                  </a:lnTo>
                  <a:lnTo>
                    <a:pt x="44970" y="26022"/>
                  </a:lnTo>
                  <a:lnTo>
                    <a:pt x="45161" y="26022"/>
                  </a:lnTo>
                  <a:lnTo>
                    <a:pt x="45161" y="25628"/>
                  </a:lnTo>
                  <a:lnTo>
                    <a:pt x="45554" y="25628"/>
                  </a:lnTo>
                  <a:lnTo>
                    <a:pt x="45554" y="26022"/>
                  </a:lnTo>
                  <a:lnTo>
                    <a:pt x="45948" y="26022"/>
                  </a:lnTo>
                  <a:lnTo>
                    <a:pt x="46329" y="26022"/>
                  </a:lnTo>
                  <a:lnTo>
                    <a:pt x="46329" y="25628"/>
                  </a:lnTo>
                  <a:lnTo>
                    <a:pt x="46723" y="26022"/>
                  </a:lnTo>
                  <a:lnTo>
                    <a:pt x="47116" y="26022"/>
                  </a:lnTo>
                  <a:lnTo>
                    <a:pt x="47116" y="26403"/>
                  </a:lnTo>
                  <a:lnTo>
                    <a:pt x="47497" y="26403"/>
                  </a:lnTo>
                  <a:lnTo>
                    <a:pt x="47497" y="26796"/>
                  </a:lnTo>
                  <a:lnTo>
                    <a:pt x="47891" y="26796"/>
                  </a:lnTo>
                  <a:lnTo>
                    <a:pt x="47891" y="26403"/>
                  </a:lnTo>
                  <a:lnTo>
                    <a:pt x="47891" y="26796"/>
                  </a:lnTo>
                  <a:lnTo>
                    <a:pt x="48285" y="26796"/>
                  </a:lnTo>
                  <a:lnTo>
                    <a:pt x="48285" y="27177"/>
                  </a:lnTo>
                  <a:lnTo>
                    <a:pt x="48285" y="27368"/>
                  </a:lnTo>
                  <a:lnTo>
                    <a:pt x="48666" y="27368"/>
                  </a:lnTo>
                  <a:lnTo>
                    <a:pt x="48666" y="27749"/>
                  </a:lnTo>
                  <a:lnTo>
                    <a:pt x="48285" y="27749"/>
                  </a:lnTo>
                  <a:lnTo>
                    <a:pt x="48285" y="27368"/>
                  </a:lnTo>
                  <a:lnTo>
                    <a:pt x="48285" y="27749"/>
                  </a:lnTo>
                  <a:lnTo>
                    <a:pt x="47891" y="27749"/>
                  </a:lnTo>
                  <a:lnTo>
                    <a:pt x="48285" y="27749"/>
                  </a:lnTo>
                  <a:lnTo>
                    <a:pt x="47891" y="27749"/>
                  </a:lnTo>
                  <a:lnTo>
                    <a:pt x="48285" y="27749"/>
                  </a:lnTo>
                  <a:lnTo>
                    <a:pt x="47891" y="27749"/>
                  </a:lnTo>
                  <a:lnTo>
                    <a:pt x="48285" y="27749"/>
                  </a:lnTo>
                  <a:lnTo>
                    <a:pt x="47891" y="27749"/>
                  </a:lnTo>
                  <a:lnTo>
                    <a:pt x="48285" y="27749"/>
                  </a:lnTo>
                  <a:lnTo>
                    <a:pt x="48285" y="27368"/>
                  </a:lnTo>
                  <a:lnTo>
                    <a:pt x="48285" y="27749"/>
                  </a:lnTo>
                  <a:lnTo>
                    <a:pt x="48666" y="27749"/>
                  </a:lnTo>
                  <a:lnTo>
                    <a:pt x="48666" y="27368"/>
                  </a:lnTo>
                  <a:lnTo>
                    <a:pt x="48285" y="27368"/>
                  </a:lnTo>
                  <a:lnTo>
                    <a:pt x="48285" y="27177"/>
                  </a:lnTo>
                  <a:lnTo>
                    <a:pt x="48285" y="26796"/>
                  </a:lnTo>
                  <a:lnTo>
                    <a:pt x="47891" y="26796"/>
                  </a:lnTo>
                  <a:lnTo>
                    <a:pt x="47891" y="26403"/>
                  </a:lnTo>
                  <a:lnTo>
                    <a:pt x="47497" y="26796"/>
                  </a:lnTo>
                  <a:lnTo>
                    <a:pt x="47497" y="26403"/>
                  </a:lnTo>
                  <a:lnTo>
                    <a:pt x="47116" y="26403"/>
                  </a:lnTo>
                  <a:lnTo>
                    <a:pt x="47116" y="26022"/>
                  </a:lnTo>
                  <a:lnTo>
                    <a:pt x="46723" y="26022"/>
                  </a:lnTo>
                  <a:lnTo>
                    <a:pt x="46723" y="25628"/>
                  </a:lnTo>
                  <a:lnTo>
                    <a:pt x="46723" y="25247"/>
                  </a:lnTo>
                  <a:lnTo>
                    <a:pt x="46723" y="25628"/>
                  </a:lnTo>
                  <a:lnTo>
                    <a:pt x="47116" y="25628"/>
                  </a:lnTo>
                  <a:lnTo>
                    <a:pt x="46723" y="25628"/>
                  </a:lnTo>
                  <a:lnTo>
                    <a:pt x="46723" y="25247"/>
                  </a:lnTo>
                  <a:lnTo>
                    <a:pt x="47116" y="25247"/>
                  </a:lnTo>
                  <a:lnTo>
                    <a:pt x="47116" y="25628"/>
                  </a:lnTo>
                  <a:lnTo>
                    <a:pt x="47116" y="25247"/>
                  </a:lnTo>
                  <a:lnTo>
                    <a:pt x="47497" y="25247"/>
                  </a:lnTo>
                  <a:lnTo>
                    <a:pt x="47497" y="25628"/>
                  </a:lnTo>
                  <a:lnTo>
                    <a:pt x="47891" y="25628"/>
                  </a:lnTo>
                  <a:lnTo>
                    <a:pt x="48285" y="25628"/>
                  </a:lnTo>
                  <a:lnTo>
                    <a:pt x="48666" y="25247"/>
                  </a:lnTo>
                  <a:lnTo>
                    <a:pt x="48285" y="25247"/>
                  </a:lnTo>
                  <a:lnTo>
                    <a:pt x="48666" y="25247"/>
                  </a:lnTo>
                  <a:lnTo>
                    <a:pt x="48666" y="24866"/>
                  </a:lnTo>
                  <a:lnTo>
                    <a:pt x="48666" y="25247"/>
                  </a:lnTo>
                  <a:lnTo>
                    <a:pt x="49060" y="25247"/>
                  </a:lnTo>
                  <a:lnTo>
                    <a:pt x="49453" y="25247"/>
                  </a:lnTo>
                  <a:lnTo>
                    <a:pt x="49060" y="25247"/>
                  </a:lnTo>
                  <a:lnTo>
                    <a:pt x="49060" y="25628"/>
                  </a:lnTo>
                  <a:lnTo>
                    <a:pt x="49453" y="25628"/>
                  </a:lnTo>
                  <a:lnTo>
                    <a:pt x="49060" y="25628"/>
                  </a:lnTo>
                  <a:lnTo>
                    <a:pt x="49453" y="26022"/>
                  </a:lnTo>
                  <a:lnTo>
                    <a:pt x="49644" y="26022"/>
                  </a:lnTo>
                  <a:lnTo>
                    <a:pt x="49453" y="26022"/>
                  </a:lnTo>
                  <a:lnTo>
                    <a:pt x="49644" y="26022"/>
                  </a:lnTo>
                  <a:lnTo>
                    <a:pt x="49453" y="26022"/>
                  </a:lnTo>
                  <a:lnTo>
                    <a:pt x="49453" y="25628"/>
                  </a:lnTo>
                  <a:lnTo>
                    <a:pt x="49060" y="25628"/>
                  </a:lnTo>
                  <a:lnTo>
                    <a:pt x="49453" y="25628"/>
                  </a:lnTo>
                  <a:lnTo>
                    <a:pt x="49060" y="25628"/>
                  </a:lnTo>
                  <a:lnTo>
                    <a:pt x="49060" y="25247"/>
                  </a:lnTo>
                  <a:lnTo>
                    <a:pt x="49453" y="25628"/>
                  </a:lnTo>
                  <a:lnTo>
                    <a:pt x="49453" y="25247"/>
                  </a:lnTo>
                  <a:lnTo>
                    <a:pt x="49060" y="25247"/>
                  </a:lnTo>
                  <a:lnTo>
                    <a:pt x="48666" y="24866"/>
                  </a:lnTo>
                  <a:lnTo>
                    <a:pt x="49060" y="24866"/>
                  </a:lnTo>
                  <a:lnTo>
                    <a:pt x="48666" y="24866"/>
                  </a:lnTo>
                  <a:lnTo>
                    <a:pt x="48666" y="25247"/>
                  </a:lnTo>
                  <a:lnTo>
                    <a:pt x="48285" y="25247"/>
                  </a:lnTo>
                  <a:lnTo>
                    <a:pt x="48666" y="25247"/>
                  </a:lnTo>
                  <a:lnTo>
                    <a:pt x="48285" y="25628"/>
                  </a:lnTo>
                  <a:lnTo>
                    <a:pt x="47891" y="25628"/>
                  </a:lnTo>
                  <a:lnTo>
                    <a:pt x="47497" y="25628"/>
                  </a:lnTo>
                  <a:lnTo>
                    <a:pt x="47497" y="25247"/>
                  </a:lnTo>
                  <a:lnTo>
                    <a:pt x="47116" y="25247"/>
                  </a:lnTo>
                  <a:lnTo>
                    <a:pt x="47116" y="25628"/>
                  </a:lnTo>
                  <a:lnTo>
                    <a:pt x="47116" y="25247"/>
                  </a:lnTo>
                  <a:lnTo>
                    <a:pt x="46723" y="25247"/>
                  </a:lnTo>
                  <a:lnTo>
                    <a:pt x="46723" y="25628"/>
                  </a:lnTo>
                  <a:lnTo>
                    <a:pt x="47116" y="25628"/>
                  </a:lnTo>
                  <a:lnTo>
                    <a:pt x="46723" y="25628"/>
                  </a:lnTo>
                  <a:lnTo>
                    <a:pt x="46723" y="25247"/>
                  </a:lnTo>
                  <a:lnTo>
                    <a:pt x="46723" y="25628"/>
                  </a:lnTo>
                  <a:lnTo>
                    <a:pt x="46723" y="26022"/>
                  </a:lnTo>
                  <a:lnTo>
                    <a:pt x="46329" y="25628"/>
                  </a:lnTo>
                  <a:lnTo>
                    <a:pt x="45948" y="25628"/>
                  </a:lnTo>
                  <a:lnTo>
                    <a:pt x="45948" y="26022"/>
                  </a:lnTo>
                  <a:lnTo>
                    <a:pt x="45554" y="26022"/>
                  </a:lnTo>
                  <a:lnTo>
                    <a:pt x="45554" y="25628"/>
                  </a:lnTo>
                  <a:lnTo>
                    <a:pt x="45161" y="25628"/>
                  </a:lnTo>
                  <a:lnTo>
                    <a:pt x="45161" y="25247"/>
                  </a:lnTo>
                  <a:lnTo>
                    <a:pt x="44970" y="25247"/>
                  </a:lnTo>
                  <a:lnTo>
                    <a:pt x="44576" y="25247"/>
                  </a:lnTo>
                  <a:lnTo>
                    <a:pt x="44576" y="24866"/>
                  </a:lnTo>
                  <a:lnTo>
                    <a:pt x="44195" y="24866"/>
                  </a:lnTo>
                  <a:lnTo>
                    <a:pt x="44576" y="24472"/>
                  </a:lnTo>
                  <a:lnTo>
                    <a:pt x="44195" y="24472"/>
                  </a:lnTo>
                  <a:lnTo>
                    <a:pt x="44195" y="24866"/>
                  </a:lnTo>
                  <a:lnTo>
                    <a:pt x="44576" y="24866"/>
                  </a:lnTo>
                  <a:lnTo>
                    <a:pt x="44576" y="25247"/>
                  </a:lnTo>
                  <a:lnTo>
                    <a:pt x="44970" y="25247"/>
                  </a:lnTo>
                  <a:lnTo>
                    <a:pt x="44576" y="25247"/>
                  </a:lnTo>
                  <a:lnTo>
                    <a:pt x="44195" y="25247"/>
                  </a:lnTo>
                  <a:lnTo>
                    <a:pt x="44195" y="24866"/>
                  </a:lnTo>
                  <a:lnTo>
                    <a:pt x="44195" y="24472"/>
                  </a:lnTo>
                  <a:lnTo>
                    <a:pt x="43802" y="24472"/>
                  </a:lnTo>
                  <a:lnTo>
                    <a:pt x="44195" y="24091"/>
                  </a:lnTo>
                  <a:lnTo>
                    <a:pt x="43408" y="24091"/>
                  </a:lnTo>
                  <a:lnTo>
                    <a:pt x="43802" y="24091"/>
                  </a:lnTo>
                  <a:lnTo>
                    <a:pt x="43408" y="24091"/>
                  </a:lnTo>
                  <a:lnTo>
                    <a:pt x="43802" y="24091"/>
                  </a:lnTo>
                  <a:lnTo>
                    <a:pt x="43027" y="24091"/>
                  </a:lnTo>
                  <a:lnTo>
                    <a:pt x="43027" y="23710"/>
                  </a:lnTo>
                  <a:lnTo>
                    <a:pt x="43408" y="23710"/>
                  </a:lnTo>
                  <a:lnTo>
                    <a:pt x="43408" y="24091"/>
                  </a:lnTo>
                  <a:lnTo>
                    <a:pt x="43408" y="23710"/>
                  </a:lnTo>
                  <a:lnTo>
                    <a:pt x="43027" y="23710"/>
                  </a:lnTo>
                  <a:lnTo>
                    <a:pt x="43027" y="23317"/>
                  </a:lnTo>
                  <a:lnTo>
                    <a:pt x="43027" y="23710"/>
                  </a:lnTo>
                  <a:lnTo>
                    <a:pt x="43027" y="23317"/>
                  </a:lnTo>
                  <a:lnTo>
                    <a:pt x="43027" y="23710"/>
                  </a:lnTo>
                  <a:lnTo>
                    <a:pt x="43027" y="23317"/>
                  </a:lnTo>
                  <a:lnTo>
                    <a:pt x="43408" y="23317"/>
                  </a:lnTo>
                  <a:lnTo>
                    <a:pt x="43027" y="22936"/>
                  </a:lnTo>
                  <a:lnTo>
                    <a:pt x="43027" y="22542"/>
                  </a:lnTo>
                  <a:lnTo>
                    <a:pt x="43027" y="22351"/>
                  </a:lnTo>
                  <a:lnTo>
                    <a:pt x="43408" y="22351"/>
                  </a:lnTo>
                  <a:lnTo>
                    <a:pt x="43408" y="21970"/>
                  </a:lnTo>
                  <a:lnTo>
                    <a:pt x="43408" y="21589"/>
                  </a:lnTo>
                  <a:lnTo>
                    <a:pt x="43802" y="21589"/>
                  </a:lnTo>
                  <a:lnTo>
                    <a:pt x="43802" y="21196"/>
                  </a:lnTo>
                  <a:lnTo>
                    <a:pt x="43802" y="21589"/>
                  </a:lnTo>
                  <a:lnTo>
                    <a:pt x="44195" y="21196"/>
                  </a:lnTo>
                  <a:lnTo>
                    <a:pt x="44576" y="21589"/>
                  </a:lnTo>
                  <a:lnTo>
                    <a:pt x="44970" y="21589"/>
                  </a:lnTo>
                  <a:lnTo>
                    <a:pt x="44970" y="21970"/>
                  </a:lnTo>
                  <a:lnTo>
                    <a:pt x="45161" y="21970"/>
                  </a:lnTo>
                  <a:lnTo>
                    <a:pt x="45161" y="22351"/>
                  </a:lnTo>
                  <a:lnTo>
                    <a:pt x="45161" y="21970"/>
                  </a:lnTo>
                  <a:lnTo>
                    <a:pt x="44970" y="21970"/>
                  </a:lnTo>
                  <a:lnTo>
                    <a:pt x="44970" y="22351"/>
                  </a:lnTo>
                  <a:lnTo>
                    <a:pt x="45161" y="22351"/>
                  </a:lnTo>
                  <a:lnTo>
                    <a:pt x="44970" y="22351"/>
                  </a:lnTo>
                  <a:lnTo>
                    <a:pt x="44970" y="21970"/>
                  </a:lnTo>
                  <a:lnTo>
                    <a:pt x="45161" y="21970"/>
                  </a:lnTo>
                  <a:lnTo>
                    <a:pt x="45161" y="22351"/>
                  </a:lnTo>
                  <a:lnTo>
                    <a:pt x="45161" y="21970"/>
                  </a:lnTo>
                  <a:lnTo>
                    <a:pt x="45161" y="22351"/>
                  </a:lnTo>
                  <a:lnTo>
                    <a:pt x="45554" y="22351"/>
                  </a:lnTo>
                  <a:lnTo>
                    <a:pt x="45161" y="22351"/>
                  </a:lnTo>
                  <a:lnTo>
                    <a:pt x="45161" y="21970"/>
                  </a:lnTo>
                  <a:lnTo>
                    <a:pt x="44970" y="21970"/>
                  </a:lnTo>
                  <a:lnTo>
                    <a:pt x="44970" y="21589"/>
                  </a:lnTo>
                  <a:lnTo>
                    <a:pt x="44576" y="21589"/>
                  </a:lnTo>
                  <a:lnTo>
                    <a:pt x="44195" y="21196"/>
                  </a:lnTo>
                  <a:lnTo>
                    <a:pt x="43802" y="21196"/>
                  </a:lnTo>
                  <a:lnTo>
                    <a:pt x="44195" y="21196"/>
                  </a:lnTo>
                  <a:lnTo>
                    <a:pt x="43802" y="21196"/>
                  </a:lnTo>
                  <a:lnTo>
                    <a:pt x="43802" y="20815"/>
                  </a:lnTo>
                  <a:lnTo>
                    <a:pt x="44195" y="20815"/>
                  </a:lnTo>
                  <a:lnTo>
                    <a:pt x="44576" y="20815"/>
                  </a:lnTo>
                  <a:lnTo>
                    <a:pt x="44970" y="21196"/>
                  </a:lnTo>
                  <a:lnTo>
                    <a:pt x="45161" y="21196"/>
                  </a:lnTo>
                  <a:lnTo>
                    <a:pt x="45161" y="21589"/>
                  </a:lnTo>
                  <a:lnTo>
                    <a:pt x="45161" y="21196"/>
                  </a:lnTo>
                  <a:lnTo>
                    <a:pt x="45554" y="21196"/>
                  </a:lnTo>
                  <a:lnTo>
                    <a:pt x="45554" y="21589"/>
                  </a:lnTo>
                  <a:lnTo>
                    <a:pt x="45948" y="21589"/>
                  </a:lnTo>
                  <a:lnTo>
                    <a:pt x="45554" y="21589"/>
                  </a:lnTo>
                  <a:lnTo>
                    <a:pt x="45948" y="21589"/>
                  </a:lnTo>
                  <a:lnTo>
                    <a:pt x="45554" y="21589"/>
                  </a:lnTo>
                  <a:lnTo>
                    <a:pt x="45554" y="21196"/>
                  </a:lnTo>
                  <a:lnTo>
                    <a:pt x="45161" y="21196"/>
                  </a:lnTo>
                  <a:lnTo>
                    <a:pt x="44970" y="21196"/>
                  </a:lnTo>
                  <a:lnTo>
                    <a:pt x="44970" y="20815"/>
                  </a:lnTo>
                  <a:lnTo>
                    <a:pt x="44576" y="20815"/>
                  </a:lnTo>
                  <a:lnTo>
                    <a:pt x="44970" y="20815"/>
                  </a:lnTo>
                  <a:lnTo>
                    <a:pt x="44970" y="21196"/>
                  </a:lnTo>
                  <a:lnTo>
                    <a:pt x="44576" y="20815"/>
                  </a:lnTo>
                  <a:lnTo>
                    <a:pt x="44195" y="20815"/>
                  </a:lnTo>
                  <a:lnTo>
                    <a:pt x="44195" y="20434"/>
                  </a:lnTo>
                  <a:lnTo>
                    <a:pt x="44576" y="20434"/>
                  </a:lnTo>
                  <a:lnTo>
                    <a:pt x="44576" y="20815"/>
                  </a:lnTo>
                  <a:lnTo>
                    <a:pt x="44195" y="20434"/>
                  </a:lnTo>
                  <a:lnTo>
                    <a:pt x="44195" y="20040"/>
                  </a:lnTo>
                  <a:lnTo>
                    <a:pt x="44195" y="19659"/>
                  </a:lnTo>
                  <a:lnTo>
                    <a:pt x="44576" y="19659"/>
                  </a:lnTo>
                  <a:lnTo>
                    <a:pt x="44576" y="20040"/>
                  </a:lnTo>
                  <a:lnTo>
                    <a:pt x="44195" y="19659"/>
                  </a:lnTo>
                  <a:lnTo>
                    <a:pt x="44195" y="20040"/>
                  </a:lnTo>
                  <a:lnTo>
                    <a:pt x="44195" y="19659"/>
                  </a:lnTo>
                  <a:lnTo>
                    <a:pt x="44195" y="19278"/>
                  </a:lnTo>
                  <a:lnTo>
                    <a:pt x="43802" y="19278"/>
                  </a:lnTo>
                  <a:lnTo>
                    <a:pt x="43408" y="19278"/>
                  </a:lnTo>
                  <a:lnTo>
                    <a:pt x="43408" y="18884"/>
                  </a:lnTo>
                  <a:lnTo>
                    <a:pt x="43408" y="19278"/>
                  </a:lnTo>
                  <a:lnTo>
                    <a:pt x="41465" y="19278"/>
                  </a:lnTo>
                  <a:lnTo>
                    <a:pt x="41465" y="19659"/>
                  </a:lnTo>
                  <a:lnTo>
                    <a:pt x="41465" y="17729"/>
                  </a:lnTo>
                  <a:lnTo>
                    <a:pt x="41859" y="17729"/>
                  </a:lnTo>
                  <a:lnTo>
                    <a:pt x="42240" y="17729"/>
                  </a:lnTo>
                  <a:lnTo>
                    <a:pt x="42240" y="17538"/>
                  </a:lnTo>
                  <a:lnTo>
                    <a:pt x="42633" y="17538"/>
                  </a:lnTo>
                  <a:lnTo>
                    <a:pt x="42633" y="17157"/>
                  </a:lnTo>
                  <a:lnTo>
                    <a:pt x="43027" y="17157"/>
                  </a:lnTo>
                  <a:lnTo>
                    <a:pt x="43408" y="17157"/>
                  </a:lnTo>
                  <a:lnTo>
                    <a:pt x="43408" y="17538"/>
                  </a:lnTo>
                  <a:lnTo>
                    <a:pt x="43802" y="17538"/>
                  </a:lnTo>
                  <a:lnTo>
                    <a:pt x="43408" y="17538"/>
                  </a:lnTo>
                  <a:lnTo>
                    <a:pt x="43408" y="17157"/>
                  </a:lnTo>
                  <a:lnTo>
                    <a:pt x="43027" y="17157"/>
                  </a:lnTo>
                  <a:lnTo>
                    <a:pt x="43027" y="16763"/>
                  </a:lnTo>
                  <a:lnTo>
                    <a:pt x="43027" y="16382"/>
                  </a:lnTo>
                  <a:lnTo>
                    <a:pt x="43408" y="16382"/>
                  </a:lnTo>
                  <a:lnTo>
                    <a:pt x="43802" y="16763"/>
                  </a:lnTo>
                  <a:lnTo>
                    <a:pt x="43408" y="16763"/>
                  </a:lnTo>
                  <a:lnTo>
                    <a:pt x="43802" y="16763"/>
                  </a:lnTo>
                  <a:lnTo>
                    <a:pt x="43408" y="17157"/>
                  </a:lnTo>
                  <a:lnTo>
                    <a:pt x="43802" y="17157"/>
                  </a:lnTo>
                  <a:lnTo>
                    <a:pt x="44195" y="17157"/>
                  </a:lnTo>
                  <a:lnTo>
                    <a:pt x="44195" y="17538"/>
                  </a:lnTo>
                  <a:lnTo>
                    <a:pt x="44576" y="17538"/>
                  </a:lnTo>
                  <a:lnTo>
                    <a:pt x="44195" y="17538"/>
                  </a:lnTo>
                  <a:lnTo>
                    <a:pt x="44195" y="17729"/>
                  </a:lnTo>
                  <a:lnTo>
                    <a:pt x="44576" y="17538"/>
                  </a:lnTo>
                  <a:lnTo>
                    <a:pt x="44576" y="17729"/>
                  </a:lnTo>
                  <a:lnTo>
                    <a:pt x="44195" y="17729"/>
                  </a:lnTo>
                  <a:lnTo>
                    <a:pt x="44576" y="17729"/>
                  </a:lnTo>
                  <a:lnTo>
                    <a:pt x="44970" y="17729"/>
                  </a:lnTo>
                  <a:lnTo>
                    <a:pt x="45161" y="17729"/>
                  </a:lnTo>
                  <a:lnTo>
                    <a:pt x="45161" y="18122"/>
                  </a:lnTo>
                  <a:lnTo>
                    <a:pt x="45554" y="18122"/>
                  </a:lnTo>
                  <a:lnTo>
                    <a:pt x="45554" y="18503"/>
                  </a:lnTo>
                  <a:lnTo>
                    <a:pt x="45948" y="18503"/>
                  </a:lnTo>
                  <a:lnTo>
                    <a:pt x="45948" y="18122"/>
                  </a:lnTo>
                  <a:lnTo>
                    <a:pt x="45948" y="18503"/>
                  </a:lnTo>
                  <a:lnTo>
                    <a:pt x="46329" y="18503"/>
                  </a:lnTo>
                  <a:lnTo>
                    <a:pt x="46329" y="18122"/>
                  </a:lnTo>
                  <a:lnTo>
                    <a:pt x="46329" y="18503"/>
                  </a:lnTo>
                  <a:lnTo>
                    <a:pt x="45948" y="18503"/>
                  </a:lnTo>
                  <a:lnTo>
                    <a:pt x="45948" y="18122"/>
                  </a:lnTo>
                  <a:lnTo>
                    <a:pt x="45554" y="18503"/>
                  </a:lnTo>
                  <a:lnTo>
                    <a:pt x="45554" y="18122"/>
                  </a:lnTo>
                  <a:lnTo>
                    <a:pt x="45161" y="18122"/>
                  </a:lnTo>
                  <a:lnTo>
                    <a:pt x="45161" y="17729"/>
                  </a:lnTo>
                  <a:lnTo>
                    <a:pt x="44970" y="17729"/>
                  </a:lnTo>
                  <a:lnTo>
                    <a:pt x="44576" y="17729"/>
                  </a:lnTo>
                  <a:lnTo>
                    <a:pt x="44576" y="17538"/>
                  </a:lnTo>
                  <a:lnTo>
                    <a:pt x="44195" y="17538"/>
                  </a:lnTo>
                  <a:lnTo>
                    <a:pt x="44576" y="17538"/>
                  </a:lnTo>
                  <a:lnTo>
                    <a:pt x="44576" y="17157"/>
                  </a:lnTo>
                  <a:lnTo>
                    <a:pt x="44576" y="17538"/>
                  </a:lnTo>
                  <a:lnTo>
                    <a:pt x="44195" y="17538"/>
                  </a:lnTo>
                  <a:lnTo>
                    <a:pt x="44195" y="17157"/>
                  </a:lnTo>
                  <a:lnTo>
                    <a:pt x="43802" y="17157"/>
                  </a:lnTo>
                  <a:lnTo>
                    <a:pt x="43408" y="17157"/>
                  </a:lnTo>
                  <a:lnTo>
                    <a:pt x="43802" y="17157"/>
                  </a:lnTo>
                  <a:lnTo>
                    <a:pt x="43802" y="16763"/>
                  </a:lnTo>
                  <a:lnTo>
                    <a:pt x="43408" y="16763"/>
                  </a:lnTo>
                  <a:lnTo>
                    <a:pt x="43802" y="16763"/>
                  </a:lnTo>
                  <a:lnTo>
                    <a:pt x="43408" y="16382"/>
                  </a:lnTo>
                  <a:lnTo>
                    <a:pt x="43027" y="16382"/>
                  </a:lnTo>
                  <a:lnTo>
                    <a:pt x="43027" y="16001"/>
                  </a:lnTo>
                  <a:lnTo>
                    <a:pt x="42633" y="16001"/>
                  </a:lnTo>
                  <a:lnTo>
                    <a:pt x="42633" y="15608"/>
                  </a:lnTo>
                  <a:lnTo>
                    <a:pt x="43027" y="15608"/>
                  </a:lnTo>
                  <a:lnTo>
                    <a:pt x="43027" y="15227"/>
                  </a:lnTo>
                  <a:lnTo>
                    <a:pt x="43408" y="15227"/>
                  </a:lnTo>
                  <a:lnTo>
                    <a:pt x="43802" y="14846"/>
                  </a:lnTo>
                  <a:lnTo>
                    <a:pt x="44195" y="14452"/>
                  </a:lnTo>
                  <a:lnTo>
                    <a:pt x="44195" y="14071"/>
                  </a:lnTo>
                  <a:lnTo>
                    <a:pt x="44576" y="14071"/>
                  </a:lnTo>
                  <a:lnTo>
                    <a:pt x="46329" y="14071"/>
                  </a:lnTo>
                  <a:lnTo>
                    <a:pt x="46329" y="13677"/>
                  </a:lnTo>
                  <a:lnTo>
                    <a:pt x="46723" y="13677"/>
                  </a:lnTo>
                  <a:lnTo>
                    <a:pt x="47116" y="13677"/>
                  </a:lnTo>
                  <a:lnTo>
                    <a:pt x="47116" y="13296"/>
                  </a:lnTo>
                  <a:lnTo>
                    <a:pt x="47116" y="13677"/>
                  </a:lnTo>
                  <a:lnTo>
                    <a:pt x="47116" y="14071"/>
                  </a:lnTo>
                  <a:lnTo>
                    <a:pt x="47497" y="14071"/>
                  </a:lnTo>
                  <a:lnTo>
                    <a:pt x="47497" y="14452"/>
                  </a:lnTo>
                  <a:lnTo>
                    <a:pt x="47497" y="14071"/>
                  </a:lnTo>
                  <a:lnTo>
                    <a:pt x="47497" y="14452"/>
                  </a:lnTo>
                  <a:lnTo>
                    <a:pt x="47116" y="14452"/>
                  </a:lnTo>
                  <a:lnTo>
                    <a:pt x="47497" y="14452"/>
                  </a:lnTo>
                  <a:lnTo>
                    <a:pt x="47116" y="14452"/>
                  </a:lnTo>
                  <a:lnTo>
                    <a:pt x="47497" y="14452"/>
                  </a:lnTo>
                  <a:lnTo>
                    <a:pt x="47116" y="14071"/>
                  </a:lnTo>
                  <a:lnTo>
                    <a:pt x="47116" y="13677"/>
                  </a:lnTo>
                  <a:lnTo>
                    <a:pt x="47497" y="13677"/>
                  </a:lnTo>
                  <a:lnTo>
                    <a:pt x="47891" y="13677"/>
                  </a:lnTo>
                  <a:lnTo>
                    <a:pt x="47891" y="14071"/>
                  </a:lnTo>
                  <a:lnTo>
                    <a:pt x="48285" y="14452"/>
                  </a:lnTo>
                  <a:lnTo>
                    <a:pt x="47891" y="14452"/>
                  </a:lnTo>
                  <a:lnTo>
                    <a:pt x="47891" y="14071"/>
                  </a:lnTo>
                  <a:lnTo>
                    <a:pt x="47497" y="14071"/>
                  </a:lnTo>
                  <a:lnTo>
                    <a:pt x="47891" y="14071"/>
                  </a:lnTo>
                  <a:lnTo>
                    <a:pt x="47497" y="14452"/>
                  </a:lnTo>
                  <a:lnTo>
                    <a:pt x="47891" y="14452"/>
                  </a:lnTo>
                  <a:lnTo>
                    <a:pt x="47891" y="14846"/>
                  </a:lnTo>
                  <a:lnTo>
                    <a:pt x="47497" y="15227"/>
                  </a:lnTo>
                  <a:lnTo>
                    <a:pt x="47891" y="15227"/>
                  </a:lnTo>
                  <a:lnTo>
                    <a:pt x="48285" y="15227"/>
                  </a:lnTo>
                  <a:lnTo>
                    <a:pt x="47891" y="15227"/>
                  </a:lnTo>
                  <a:lnTo>
                    <a:pt x="47891" y="15608"/>
                  </a:lnTo>
                  <a:lnTo>
                    <a:pt x="47497" y="15608"/>
                  </a:lnTo>
                  <a:lnTo>
                    <a:pt x="47891" y="15608"/>
                  </a:lnTo>
                  <a:lnTo>
                    <a:pt x="47891" y="15227"/>
                  </a:lnTo>
                  <a:lnTo>
                    <a:pt x="48285" y="15227"/>
                  </a:lnTo>
                  <a:lnTo>
                    <a:pt x="47891" y="15227"/>
                  </a:lnTo>
                  <a:lnTo>
                    <a:pt x="47497" y="15227"/>
                  </a:lnTo>
                  <a:lnTo>
                    <a:pt x="47891" y="14846"/>
                  </a:lnTo>
                  <a:lnTo>
                    <a:pt x="47891" y="14452"/>
                  </a:lnTo>
                  <a:lnTo>
                    <a:pt x="47497" y="14452"/>
                  </a:lnTo>
                  <a:lnTo>
                    <a:pt x="47891" y="14071"/>
                  </a:lnTo>
                  <a:lnTo>
                    <a:pt x="47497" y="14071"/>
                  </a:lnTo>
                  <a:lnTo>
                    <a:pt x="47891" y="14071"/>
                  </a:lnTo>
                  <a:lnTo>
                    <a:pt x="47891" y="14452"/>
                  </a:lnTo>
                  <a:lnTo>
                    <a:pt x="48285" y="14452"/>
                  </a:lnTo>
                  <a:lnTo>
                    <a:pt x="48285" y="14071"/>
                  </a:lnTo>
                  <a:lnTo>
                    <a:pt x="47891" y="14071"/>
                  </a:lnTo>
                  <a:lnTo>
                    <a:pt x="47891" y="13677"/>
                  </a:lnTo>
                  <a:lnTo>
                    <a:pt x="47497" y="13677"/>
                  </a:lnTo>
                  <a:lnTo>
                    <a:pt x="47116" y="13677"/>
                  </a:lnTo>
                  <a:lnTo>
                    <a:pt x="47116" y="13296"/>
                  </a:lnTo>
                  <a:lnTo>
                    <a:pt x="47497" y="13296"/>
                  </a:lnTo>
                  <a:lnTo>
                    <a:pt x="47891" y="13296"/>
                  </a:lnTo>
                  <a:lnTo>
                    <a:pt x="48285" y="13296"/>
                  </a:lnTo>
                  <a:lnTo>
                    <a:pt x="48666" y="12915"/>
                  </a:lnTo>
                  <a:lnTo>
                    <a:pt x="48666" y="13296"/>
                  </a:lnTo>
                  <a:lnTo>
                    <a:pt x="49060" y="13296"/>
                  </a:lnTo>
                  <a:lnTo>
                    <a:pt x="48666" y="13677"/>
                  </a:lnTo>
                  <a:lnTo>
                    <a:pt x="49060" y="13677"/>
                  </a:lnTo>
                  <a:lnTo>
                    <a:pt x="48666" y="13677"/>
                  </a:lnTo>
                  <a:lnTo>
                    <a:pt x="49060" y="13677"/>
                  </a:lnTo>
                  <a:lnTo>
                    <a:pt x="49060" y="13296"/>
                  </a:lnTo>
                  <a:lnTo>
                    <a:pt x="48666" y="13296"/>
                  </a:lnTo>
                  <a:lnTo>
                    <a:pt x="49060" y="13296"/>
                  </a:lnTo>
                  <a:lnTo>
                    <a:pt x="48666" y="13296"/>
                  </a:lnTo>
                  <a:lnTo>
                    <a:pt x="49060" y="13296"/>
                  </a:lnTo>
                  <a:lnTo>
                    <a:pt x="48666" y="13296"/>
                  </a:lnTo>
                  <a:lnTo>
                    <a:pt x="48666" y="12915"/>
                  </a:lnTo>
                  <a:lnTo>
                    <a:pt x="49060" y="12915"/>
                  </a:lnTo>
                  <a:lnTo>
                    <a:pt x="49453" y="12915"/>
                  </a:lnTo>
                  <a:lnTo>
                    <a:pt x="49060" y="12915"/>
                  </a:lnTo>
                  <a:lnTo>
                    <a:pt x="49453" y="12915"/>
                  </a:lnTo>
                  <a:lnTo>
                    <a:pt x="49644" y="12725"/>
                  </a:lnTo>
                  <a:lnTo>
                    <a:pt x="49644" y="12915"/>
                  </a:lnTo>
                  <a:lnTo>
                    <a:pt x="49453" y="12915"/>
                  </a:lnTo>
                  <a:lnTo>
                    <a:pt x="49644" y="12915"/>
                  </a:lnTo>
                  <a:lnTo>
                    <a:pt x="49453" y="12915"/>
                  </a:lnTo>
                  <a:lnTo>
                    <a:pt x="49644" y="12915"/>
                  </a:lnTo>
                  <a:lnTo>
                    <a:pt x="49644" y="13296"/>
                  </a:lnTo>
                  <a:lnTo>
                    <a:pt x="50037" y="13296"/>
                  </a:lnTo>
                  <a:lnTo>
                    <a:pt x="50037" y="13677"/>
                  </a:lnTo>
                  <a:lnTo>
                    <a:pt x="50037" y="13296"/>
                  </a:lnTo>
                  <a:lnTo>
                    <a:pt x="50037" y="13677"/>
                  </a:lnTo>
                  <a:lnTo>
                    <a:pt x="50037" y="13296"/>
                  </a:lnTo>
                  <a:lnTo>
                    <a:pt x="49644" y="13296"/>
                  </a:lnTo>
                  <a:lnTo>
                    <a:pt x="49644" y="12915"/>
                  </a:lnTo>
                  <a:lnTo>
                    <a:pt x="49644" y="12725"/>
                  </a:lnTo>
                  <a:lnTo>
                    <a:pt x="50037" y="12725"/>
                  </a:lnTo>
                  <a:lnTo>
                    <a:pt x="50418" y="12725"/>
                  </a:lnTo>
                  <a:lnTo>
                    <a:pt x="50418" y="12915"/>
                  </a:lnTo>
                  <a:lnTo>
                    <a:pt x="50812" y="12915"/>
                  </a:lnTo>
                  <a:lnTo>
                    <a:pt x="50418" y="12915"/>
                  </a:lnTo>
                  <a:lnTo>
                    <a:pt x="50418" y="12725"/>
                  </a:lnTo>
                  <a:lnTo>
                    <a:pt x="50037" y="12725"/>
                  </a:lnTo>
                  <a:lnTo>
                    <a:pt x="50037" y="12331"/>
                  </a:lnTo>
                  <a:lnTo>
                    <a:pt x="50418" y="12331"/>
                  </a:lnTo>
                  <a:lnTo>
                    <a:pt x="50812" y="12331"/>
                  </a:lnTo>
                  <a:lnTo>
                    <a:pt x="50812" y="12725"/>
                  </a:lnTo>
                  <a:lnTo>
                    <a:pt x="50812" y="12915"/>
                  </a:lnTo>
                  <a:lnTo>
                    <a:pt x="51206" y="12725"/>
                  </a:lnTo>
                  <a:lnTo>
                    <a:pt x="51206" y="12915"/>
                  </a:lnTo>
                  <a:lnTo>
                    <a:pt x="50812" y="12915"/>
                  </a:lnTo>
                  <a:lnTo>
                    <a:pt x="51206" y="12915"/>
                  </a:lnTo>
                  <a:lnTo>
                    <a:pt x="51206" y="13296"/>
                  </a:lnTo>
                  <a:lnTo>
                    <a:pt x="51587" y="13296"/>
                  </a:lnTo>
                  <a:lnTo>
                    <a:pt x="51587" y="12915"/>
                  </a:lnTo>
                  <a:lnTo>
                    <a:pt x="51206" y="12915"/>
                  </a:lnTo>
                  <a:lnTo>
                    <a:pt x="51587" y="12915"/>
                  </a:lnTo>
                  <a:lnTo>
                    <a:pt x="51981" y="12915"/>
                  </a:lnTo>
                  <a:lnTo>
                    <a:pt x="51587" y="12915"/>
                  </a:lnTo>
                  <a:lnTo>
                    <a:pt x="51981" y="12915"/>
                  </a:lnTo>
                  <a:lnTo>
                    <a:pt x="51587" y="12915"/>
                  </a:lnTo>
                  <a:lnTo>
                    <a:pt x="51206" y="12915"/>
                  </a:lnTo>
                  <a:lnTo>
                    <a:pt x="51587" y="12915"/>
                  </a:lnTo>
                  <a:lnTo>
                    <a:pt x="51206" y="12915"/>
                  </a:lnTo>
                  <a:lnTo>
                    <a:pt x="50812" y="12915"/>
                  </a:lnTo>
                  <a:lnTo>
                    <a:pt x="51206" y="12915"/>
                  </a:lnTo>
                  <a:lnTo>
                    <a:pt x="51206" y="12725"/>
                  </a:lnTo>
                  <a:lnTo>
                    <a:pt x="50812" y="12725"/>
                  </a:lnTo>
                  <a:lnTo>
                    <a:pt x="50812" y="12331"/>
                  </a:lnTo>
                  <a:lnTo>
                    <a:pt x="50418" y="12331"/>
                  </a:lnTo>
                  <a:lnTo>
                    <a:pt x="50418" y="11950"/>
                  </a:lnTo>
                  <a:lnTo>
                    <a:pt x="50812" y="11950"/>
                  </a:lnTo>
                  <a:lnTo>
                    <a:pt x="51206" y="11950"/>
                  </a:lnTo>
                  <a:lnTo>
                    <a:pt x="51206" y="11569"/>
                  </a:lnTo>
                  <a:lnTo>
                    <a:pt x="51587" y="11569"/>
                  </a:lnTo>
                  <a:lnTo>
                    <a:pt x="51206" y="11569"/>
                  </a:lnTo>
                  <a:lnTo>
                    <a:pt x="51206" y="11950"/>
                  </a:lnTo>
                  <a:lnTo>
                    <a:pt x="51587" y="11950"/>
                  </a:lnTo>
                  <a:lnTo>
                    <a:pt x="51587" y="12331"/>
                  </a:lnTo>
                  <a:lnTo>
                    <a:pt x="51981" y="12331"/>
                  </a:lnTo>
                  <a:lnTo>
                    <a:pt x="51981" y="11950"/>
                  </a:lnTo>
                  <a:lnTo>
                    <a:pt x="51981" y="12331"/>
                  </a:lnTo>
                  <a:lnTo>
                    <a:pt x="51587" y="12331"/>
                  </a:lnTo>
                  <a:lnTo>
                    <a:pt x="51587" y="11950"/>
                  </a:lnTo>
                  <a:lnTo>
                    <a:pt x="51587" y="11569"/>
                  </a:lnTo>
                  <a:lnTo>
                    <a:pt x="51206" y="11569"/>
                  </a:lnTo>
                  <a:lnTo>
                    <a:pt x="51587" y="11175"/>
                  </a:lnTo>
                  <a:lnTo>
                    <a:pt x="51981" y="10794"/>
                  </a:lnTo>
                  <a:lnTo>
                    <a:pt x="52362" y="10401"/>
                  </a:lnTo>
                  <a:lnTo>
                    <a:pt x="52755" y="10020"/>
                  </a:lnTo>
                  <a:lnTo>
                    <a:pt x="52755" y="9639"/>
                  </a:lnTo>
                  <a:lnTo>
                    <a:pt x="53149" y="9639"/>
                  </a:lnTo>
                  <a:lnTo>
                    <a:pt x="53530" y="8483"/>
                  </a:lnTo>
                  <a:lnTo>
                    <a:pt x="53530" y="8864"/>
                  </a:lnTo>
                  <a:lnTo>
                    <a:pt x="53530" y="8483"/>
                  </a:lnTo>
                  <a:lnTo>
                    <a:pt x="53924" y="8089"/>
                  </a:lnTo>
                  <a:lnTo>
                    <a:pt x="53924" y="7899"/>
                  </a:lnTo>
                  <a:lnTo>
                    <a:pt x="54317" y="7899"/>
                  </a:lnTo>
                  <a:lnTo>
                    <a:pt x="54508" y="7899"/>
                  </a:lnTo>
                  <a:lnTo>
                    <a:pt x="54508" y="8089"/>
                  </a:lnTo>
                  <a:lnTo>
                    <a:pt x="54508" y="7899"/>
                  </a:lnTo>
                  <a:lnTo>
                    <a:pt x="54317" y="7899"/>
                  </a:lnTo>
                  <a:lnTo>
                    <a:pt x="53924" y="7899"/>
                  </a:lnTo>
                  <a:lnTo>
                    <a:pt x="54317" y="7518"/>
                  </a:lnTo>
                  <a:lnTo>
                    <a:pt x="54317" y="7124"/>
                  </a:lnTo>
                  <a:lnTo>
                    <a:pt x="54902" y="5968"/>
                  </a:lnTo>
                  <a:lnTo>
                    <a:pt x="55283" y="5968"/>
                  </a:lnTo>
                  <a:lnTo>
                    <a:pt x="55283" y="6362"/>
                  </a:lnTo>
                  <a:lnTo>
                    <a:pt x="55283" y="5968"/>
                  </a:lnTo>
                  <a:lnTo>
                    <a:pt x="54902" y="5968"/>
                  </a:lnTo>
                  <a:lnTo>
                    <a:pt x="54902" y="5587"/>
                  </a:lnTo>
                  <a:lnTo>
                    <a:pt x="55283" y="5206"/>
                  </a:lnTo>
                  <a:lnTo>
                    <a:pt x="55283" y="4813"/>
                  </a:lnTo>
                  <a:lnTo>
                    <a:pt x="55676" y="4432"/>
                  </a:lnTo>
                  <a:lnTo>
                    <a:pt x="56070" y="4432"/>
                  </a:lnTo>
                  <a:lnTo>
                    <a:pt x="55676" y="4432"/>
                  </a:lnTo>
                  <a:lnTo>
                    <a:pt x="56070" y="3657"/>
                  </a:lnTo>
                  <a:lnTo>
                    <a:pt x="56451" y="3276"/>
                  </a:lnTo>
                  <a:lnTo>
                    <a:pt x="56451" y="3086"/>
                  </a:lnTo>
                  <a:lnTo>
                    <a:pt x="56845" y="2692"/>
                  </a:lnTo>
                  <a:lnTo>
                    <a:pt x="56845" y="3086"/>
                  </a:lnTo>
                  <a:lnTo>
                    <a:pt x="57238" y="3086"/>
                  </a:lnTo>
                  <a:lnTo>
                    <a:pt x="56845" y="3086"/>
                  </a:lnTo>
                  <a:lnTo>
                    <a:pt x="56845" y="2692"/>
                  </a:lnTo>
                  <a:lnTo>
                    <a:pt x="57238" y="3086"/>
                  </a:lnTo>
                  <a:lnTo>
                    <a:pt x="56845" y="2692"/>
                  </a:lnTo>
                  <a:lnTo>
                    <a:pt x="56845" y="3086"/>
                  </a:lnTo>
                  <a:lnTo>
                    <a:pt x="56845" y="2692"/>
                  </a:lnTo>
                  <a:lnTo>
                    <a:pt x="56845" y="2311"/>
                  </a:lnTo>
                  <a:lnTo>
                    <a:pt x="57238" y="2311"/>
                  </a:lnTo>
                  <a:lnTo>
                    <a:pt x="58013" y="1930"/>
                  </a:lnTo>
                  <a:lnTo>
                    <a:pt x="58013" y="1536"/>
                  </a:lnTo>
                  <a:lnTo>
                    <a:pt x="58407" y="1536"/>
                  </a:lnTo>
                  <a:lnTo>
                    <a:pt x="58788" y="774"/>
                  </a:lnTo>
                  <a:lnTo>
                    <a:pt x="59181" y="380"/>
                  </a:lnTo>
                  <a:lnTo>
                    <a:pt x="59181" y="0"/>
                  </a:lnTo>
                  <a:lnTo>
                    <a:pt x="59372" y="0"/>
                  </a:lnTo>
                  <a:lnTo>
                    <a:pt x="59766" y="0"/>
                  </a:lnTo>
                  <a:lnTo>
                    <a:pt x="60159" y="380"/>
                  </a:lnTo>
                  <a:lnTo>
                    <a:pt x="60934" y="380"/>
                  </a:lnTo>
                  <a:lnTo>
                    <a:pt x="60934" y="774"/>
                  </a:lnTo>
                  <a:lnTo>
                    <a:pt x="60540" y="774"/>
                  </a:lnTo>
                  <a:lnTo>
                    <a:pt x="60159" y="774"/>
                  </a:lnTo>
                  <a:lnTo>
                    <a:pt x="59766" y="774"/>
                  </a:lnTo>
                  <a:lnTo>
                    <a:pt x="59766" y="1155"/>
                  </a:lnTo>
                  <a:lnTo>
                    <a:pt x="60159" y="1155"/>
                  </a:lnTo>
                  <a:lnTo>
                    <a:pt x="60159" y="1536"/>
                  </a:lnTo>
                  <a:lnTo>
                    <a:pt x="60540" y="1536"/>
                  </a:lnTo>
                  <a:lnTo>
                    <a:pt x="60934" y="1536"/>
                  </a:lnTo>
                  <a:lnTo>
                    <a:pt x="61328" y="1536"/>
                  </a:lnTo>
                  <a:lnTo>
                    <a:pt x="61328" y="1155"/>
                  </a:lnTo>
                  <a:lnTo>
                    <a:pt x="61328" y="1536"/>
                  </a:lnTo>
                  <a:lnTo>
                    <a:pt x="61709" y="1536"/>
                  </a:lnTo>
                  <a:lnTo>
                    <a:pt x="62102" y="1536"/>
                  </a:lnTo>
                  <a:lnTo>
                    <a:pt x="62483" y="1536"/>
                  </a:lnTo>
                  <a:lnTo>
                    <a:pt x="62877" y="1536"/>
                  </a:lnTo>
                  <a:lnTo>
                    <a:pt x="62877" y="1930"/>
                  </a:lnTo>
                  <a:lnTo>
                    <a:pt x="63271" y="1930"/>
                  </a:lnTo>
                  <a:lnTo>
                    <a:pt x="63652" y="1930"/>
                  </a:lnTo>
                  <a:lnTo>
                    <a:pt x="63855" y="1930"/>
                  </a:lnTo>
                  <a:lnTo>
                    <a:pt x="64249" y="2311"/>
                  </a:lnTo>
                  <a:lnTo>
                    <a:pt x="64630" y="2311"/>
                  </a:lnTo>
                  <a:lnTo>
                    <a:pt x="65023" y="2311"/>
                  </a:lnTo>
                  <a:lnTo>
                    <a:pt x="65417" y="2311"/>
                  </a:lnTo>
                  <a:lnTo>
                    <a:pt x="65417" y="2692"/>
                  </a:lnTo>
                  <a:lnTo>
                    <a:pt x="65417" y="3086"/>
                  </a:lnTo>
                  <a:lnTo>
                    <a:pt x="65798" y="3086"/>
                  </a:lnTo>
                  <a:lnTo>
                    <a:pt x="65417" y="3086"/>
                  </a:lnTo>
                  <a:lnTo>
                    <a:pt x="65023" y="3086"/>
                  </a:lnTo>
                  <a:lnTo>
                    <a:pt x="65023" y="3276"/>
                  </a:lnTo>
                  <a:lnTo>
                    <a:pt x="64630" y="3276"/>
                  </a:lnTo>
                  <a:lnTo>
                    <a:pt x="65023" y="3276"/>
                  </a:lnTo>
                  <a:lnTo>
                    <a:pt x="65023" y="3086"/>
                  </a:lnTo>
                  <a:lnTo>
                    <a:pt x="65417" y="3086"/>
                  </a:lnTo>
                  <a:lnTo>
                    <a:pt x="65798" y="3086"/>
                  </a:lnTo>
                  <a:lnTo>
                    <a:pt x="65417" y="3086"/>
                  </a:lnTo>
                  <a:lnTo>
                    <a:pt x="65417" y="2692"/>
                  </a:lnTo>
                  <a:lnTo>
                    <a:pt x="65798" y="2692"/>
                  </a:lnTo>
                  <a:lnTo>
                    <a:pt x="65417" y="2692"/>
                  </a:lnTo>
                  <a:lnTo>
                    <a:pt x="65417" y="2311"/>
                  </a:lnTo>
                  <a:lnTo>
                    <a:pt x="65798" y="2311"/>
                  </a:lnTo>
                  <a:lnTo>
                    <a:pt x="65798" y="2692"/>
                  </a:lnTo>
                  <a:lnTo>
                    <a:pt x="65798" y="2311"/>
                  </a:lnTo>
                  <a:lnTo>
                    <a:pt x="66192" y="2692"/>
                  </a:lnTo>
                  <a:lnTo>
                    <a:pt x="66192" y="2311"/>
                  </a:lnTo>
                  <a:lnTo>
                    <a:pt x="66192" y="2692"/>
                  </a:lnTo>
                  <a:lnTo>
                    <a:pt x="66192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4" name="object 3484"/>
            <p:cNvSpPr/>
            <p:nvPr/>
          </p:nvSpPr>
          <p:spPr>
            <a:xfrm>
              <a:off x="4306559" y="20034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5" name="object 3485"/>
            <p:cNvSpPr/>
            <p:nvPr/>
          </p:nvSpPr>
          <p:spPr>
            <a:xfrm>
              <a:off x="4304997" y="19986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6" name="object 3486"/>
            <p:cNvSpPr/>
            <p:nvPr/>
          </p:nvSpPr>
          <p:spPr>
            <a:xfrm>
              <a:off x="4317265" y="201075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7" name="object 3487"/>
            <p:cNvSpPr/>
            <p:nvPr/>
          </p:nvSpPr>
          <p:spPr>
            <a:xfrm>
              <a:off x="4231706" y="2040624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0" y="16382"/>
                  </a:moveTo>
                  <a:lnTo>
                    <a:pt x="584" y="16382"/>
                  </a:lnTo>
                </a:path>
                <a:path w="10795" h="16510">
                  <a:moveTo>
                    <a:pt x="393" y="15608"/>
                  </a:moveTo>
                  <a:lnTo>
                    <a:pt x="977" y="15608"/>
                  </a:lnTo>
                </a:path>
                <a:path w="10795" h="16510">
                  <a:moveTo>
                    <a:pt x="5257" y="7518"/>
                  </a:moveTo>
                  <a:lnTo>
                    <a:pt x="5842" y="7518"/>
                  </a:lnTo>
                </a:path>
                <a:path w="10795" h="16510">
                  <a:moveTo>
                    <a:pt x="10121" y="0"/>
                  </a:moveTo>
                  <a:lnTo>
                    <a:pt x="10706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8" name="object 3488"/>
            <p:cNvSpPr/>
            <p:nvPr/>
          </p:nvSpPr>
          <p:spPr>
            <a:xfrm>
              <a:off x="4258274" y="20456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9" name="object 3489"/>
            <p:cNvSpPr/>
            <p:nvPr/>
          </p:nvSpPr>
          <p:spPr>
            <a:xfrm>
              <a:off x="4233941" y="2043507"/>
              <a:ext cx="24130" cy="8255"/>
            </a:xfrm>
            <a:custGeom>
              <a:avLst/>
              <a:gdLst/>
              <a:ahLst/>
              <a:cxnLst/>
              <a:rect l="l" t="t" r="r" b="b"/>
              <a:pathLst>
                <a:path w="24129" h="8255">
                  <a:moveTo>
                    <a:pt x="23558" y="1739"/>
                  </a:moveTo>
                  <a:lnTo>
                    <a:pt x="23558" y="2120"/>
                  </a:lnTo>
                  <a:lnTo>
                    <a:pt x="23558" y="1739"/>
                  </a:lnTo>
                  <a:lnTo>
                    <a:pt x="23558" y="2120"/>
                  </a:lnTo>
                  <a:lnTo>
                    <a:pt x="23558" y="1739"/>
                  </a:lnTo>
                  <a:lnTo>
                    <a:pt x="23558" y="1358"/>
                  </a:lnTo>
                  <a:lnTo>
                    <a:pt x="23164" y="1358"/>
                  </a:lnTo>
                  <a:lnTo>
                    <a:pt x="23558" y="1739"/>
                  </a:lnTo>
                  <a:lnTo>
                    <a:pt x="23558" y="2120"/>
                  </a:lnTo>
                  <a:lnTo>
                    <a:pt x="23558" y="1739"/>
                  </a:lnTo>
                  <a:close/>
                </a:path>
                <a:path w="24129" h="8255">
                  <a:moveTo>
                    <a:pt x="6426" y="393"/>
                  </a:moveTo>
                  <a:lnTo>
                    <a:pt x="6819" y="393"/>
                  </a:lnTo>
                  <a:lnTo>
                    <a:pt x="6426" y="393"/>
                  </a:lnTo>
                  <a:close/>
                </a:path>
                <a:path w="24129" h="8255">
                  <a:moveTo>
                    <a:pt x="6426" y="1358"/>
                  </a:moveTo>
                  <a:lnTo>
                    <a:pt x="6819" y="1358"/>
                  </a:lnTo>
                  <a:lnTo>
                    <a:pt x="6426" y="1358"/>
                  </a:lnTo>
                  <a:lnTo>
                    <a:pt x="6819" y="1358"/>
                  </a:lnTo>
                  <a:lnTo>
                    <a:pt x="6426" y="1358"/>
                  </a:lnTo>
                  <a:lnTo>
                    <a:pt x="6819" y="1358"/>
                  </a:lnTo>
                  <a:lnTo>
                    <a:pt x="6819" y="965"/>
                  </a:lnTo>
                  <a:lnTo>
                    <a:pt x="6426" y="965"/>
                  </a:lnTo>
                  <a:lnTo>
                    <a:pt x="6819" y="965"/>
                  </a:lnTo>
                  <a:lnTo>
                    <a:pt x="6426" y="965"/>
                  </a:lnTo>
                  <a:lnTo>
                    <a:pt x="6426" y="774"/>
                  </a:lnTo>
                  <a:lnTo>
                    <a:pt x="6426" y="393"/>
                  </a:lnTo>
                  <a:lnTo>
                    <a:pt x="6819" y="393"/>
                  </a:lnTo>
                  <a:lnTo>
                    <a:pt x="6819" y="0"/>
                  </a:lnTo>
                  <a:lnTo>
                    <a:pt x="6819" y="393"/>
                  </a:lnTo>
                  <a:lnTo>
                    <a:pt x="6426" y="393"/>
                  </a:lnTo>
                  <a:lnTo>
                    <a:pt x="6426" y="774"/>
                  </a:lnTo>
                  <a:lnTo>
                    <a:pt x="6426" y="965"/>
                  </a:lnTo>
                  <a:lnTo>
                    <a:pt x="6819" y="965"/>
                  </a:lnTo>
                  <a:lnTo>
                    <a:pt x="6426" y="1358"/>
                  </a:lnTo>
                  <a:lnTo>
                    <a:pt x="6426" y="965"/>
                  </a:lnTo>
                  <a:lnTo>
                    <a:pt x="6426" y="1358"/>
                  </a:lnTo>
                  <a:lnTo>
                    <a:pt x="6426" y="965"/>
                  </a:lnTo>
                  <a:lnTo>
                    <a:pt x="6426" y="1358"/>
                  </a:lnTo>
                  <a:lnTo>
                    <a:pt x="6032" y="1358"/>
                  </a:lnTo>
                  <a:lnTo>
                    <a:pt x="6426" y="1358"/>
                  </a:lnTo>
                  <a:lnTo>
                    <a:pt x="6426" y="1739"/>
                  </a:lnTo>
                  <a:lnTo>
                    <a:pt x="6819" y="1739"/>
                  </a:lnTo>
                  <a:lnTo>
                    <a:pt x="6426" y="1739"/>
                  </a:lnTo>
                  <a:lnTo>
                    <a:pt x="6426" y="1358"/>
                  </a:lnTo>
                  <a:lnTo>
                    <a:pt x="6819" y="1739"/>
                  </a:lnTo>
                  <a:lnTo>
                    <a:pt x="6819" y="1358"/>
                  </a:lnTo>
                  <a:lnTo>
                    <a:pt x="6426" y="1358"/>
                  </a:lnTo>
                  <a:close/>
                </a:path>
                <a:path w="24129" h="8255">
                  <a:moveTo>
                    <a:pt x="393" y="8102"/>
                  </a:moveTo>
                  <a:lnTo>
                    <a:pt x="0" y="8102"/>
                  </a:lnTo>
                  <a:lnTo>
                    <a:pt x="393" y="810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0" name="object 3490"/>
            <p:cNvSpPr/>
            <p:nvPr/>
          </p:nvSpPr>
          <p:spPr>
            <a:xfrm>
              <a:off x="4231604" y="20535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1" name="object 3491"/>
            <p:cNvSpPr/>
            <p:nvPr/>
          </p:nvSpPr>
          <p:spPr>
            <a:xfrm>
              <a:off x="4230245" y="1980489"/>
              <a:ext cx="104775" cy="130175"/>
            </a:xfrm>
            <a:custGeom>
              <a:avLst/>
              <a:gdLst/>
              <a:ahLst/>
              <a:cxnLst/>
              <a:rect l="l" t="t" r="r" b="b"/>
              <a:pathLst>
                <a:path w="104775" h="130175">
                  <a:moveTo>
                    <a:pt x="3314" y="75933"/>
                  </a:moveTo>
                  <a:lnTo>
                    <a:pt x="3695" y="75933"/>
                  </a:lnTo>
                  <a:lnTo>
                    <a:pt x="3314" y="75933"/>
                  </a:lnTo>
                  <a:close/>
                </a:path>
                <a:path w="104775" h="130175">
                  <a:moveTo>
                    <a:pt x="3695" y="75933"/>
                  </a:moveTo>
                  <a:lnTo>
                    <a:pt x="4089" y="76326"/>
                  </a:lnTo>
                  <a:lnTo>
                    <a:pt x="3695" y="75933"/>
                  </a:lnTo>
                  <a:lnTo>
                    <a:pt x="3695" y="76326"/>
                  </a:lnTo>
                  <a:lnTo>
                    <a:pt x="3695" y="75933"/>
                  </a:lnTo>
                  <a:close/>
                </a:path>
                <a:path w="104775" h="130175">
                  <a:moveTo>
                    <a:pt x="86042" y="71119"/>
                  </a:moveTo>
                  <a:lnTo>
                    <a:pt x="85661" y="71119"/>
                  </a:lnTo>
                  <a:lnTo>
                    <a:pt x="86042" y="71119"/>
                  </a:lnTo>
                  <a:close/>
                </a:path>
                <a:path w="104775" h="130175">
                  <a:moveTo>
                    <a:pt x="65798" y="41046"/>
                  </a:moveTo>
                  <a:lnTo>
                    <a:pt x="66192" y="41046"/>
                  </a:lnTo>
                  <a:lnTo>
                    <a:pt x="65798" y="41046"/>
                  </a:lnTo>
                  <a:close/>
                </a:path>
                <a:path w="104775" h="130175">
                  <a:moveTo>
                    <a:pt x="62483" y="39319"/>
                  </a:moveTo>
                  <a:lnTo>
                    <a:pt x="62687" y="39319"/>
                  </a:lnTo>
                  <a:lnTo>
                    <a:pt x="62483" y="39319"/>
                  </a:lnTo>
                  <a:lnTo>
                    <a:pt x="62687" y="39319"/>
                  </a:lnTo>
                  <a:lnTo>
                    <a:pt x="62483" y="38938"/>
                  </a:lnTo>
                  <a:lnTo>
                    <a:pt x="62483" y="39319"/>
                  </a:lnTo>
                  <a:close/>
                </a:path>
                <a:path w="104775" h="130175">
                  <a:moveTo>
                    <a:pt x="66967" y="9245"/>
                  </a:moveTo>
                  <a:lnTo>
                    <a:pt x="66573" y="9245"/>
                  </a:lnTo>
                  <a:lnTo>
                    <a:pt x="66967" y="9245"/>
                  </a:lnTo>
                  <a:lnTo>
                    <a:pt x="66573" y="9245"/>
                  </a:lnTo>
                  <a:lnTo>
                    <a:pt x="66192" y="9245"/>
                  </a:lnTo>
                  <a:lnTo>
                    <a:pt x="66573" y="9245"/>
                  </a:lnTo>
                  <a:lnTo>
                    <a:pt x="66967" y="9245"/>
                  </a:lnTo>
                  <a:lnTo>
                    <a:pt x="66967" y="9639"/>
                  </a:lnTo>
                  <a:lnTo>
                    <a:pt x="66573" y="9639"/>
                  </a:lnTo>
                  <a:lnTo>
                    <a:pt x="66573" y="10020"/>
                  </a:lnTo>
                  <a:lnTo>
                    <a:pt x="66573" y="9639"/>
                  </a:lnTo>
                  <a:lnTo>
                    <a:pt x="66192" y="9639"/>
                  </a:lnTo>
                  <a:lnTo>
                    <a:pt x="66573" y="9639"/>
                  </a:lnTo>
                  <a:lnTo>
                    <a:pt x="66192" y="9639"/>
                  </a:lnTo>
                  <a:lnTo>
                    <a:pt x="66573" y="9639"/>
                  </a:lnTo>
                  <a:lnTo>
                    <a:pt x="66192" y="9639"/>
                  </a:lnTo>
                  <a:lnTo>
                    <a:pt x="66192" y="10020"/>
                  </a:lnTo>
                  <a:lnTo>
                    <a:pt x="66192" y="10401"/>
                  </a:lnTo>
                  <a:lnTo>
                    <a:pt x="66192" y="10020"/>
                  </a:lnTo>
                  <a:lnTo>
                    <a:pt x="66192" y="10401"/>
                  </a:lnTo>
                  <a:lnTo>
                    <a:pt x="65798" y="10401"/>
                  </a:lnTo>
                  <a:lnTo>
                    <a:pt x="65798" y="10020"/>
                  </a:lnTo>
                  <a:lnTo>
                    <a:pt x="65798" y="10401"/>
                  </a:lnTo>
                  <a:lnTo>
                    <a:pt x="66192" y="10401"/>
                  </a:lnTo>
                  <a:lnTo>
                    <a:pt x="65798" y="10794"/>
                  </a:lnTo>
                  <a:lnTo>
                    <a:pt x="65798" y="11175"/>
                  </a:lnTo>
                  <a:lnTo>
                    <a:pt x="65798" y="11366"/>
                  </a:lnTo>
                  <a:lnTo>
                    <a:pt x="65798" y="11760"/>
                  </a:lnTo>
                  <a:lnTo>
                    <a:pt x="65798" y="12141"/>
                  </a:lnTo>
                  <a:lnTo>
                    <a:pt x="66192" y="12141"/>
                  </a:lnTo>
                  <a:lnTo>
                    <a:pt x="66192" y="12522"/>
                  </a:lnTo>
                  <a:lnTo>
                    <a:pt x="66573" y="12915"/>
                  </a:lnTo>
                  <a:lnTo>
                    <a:pt x="66192" y="12915"/>
                  </a:lnTo>
                  <a:lnTo>
                    <a:pt x="66192" y="12522"/>
                  </a:lnTo>
                  <a:lnTo>
                    <a:pt x="65798" y="12522"/>
                  </a:lnTo>
                  <a:lnTo>
                    <a:pt x="65417" y="12522"/>
                  </a:lnTo>
                  <a:lnTo>
                    <a:pt x="65798" y="12522"/>
                  </a:lnTo>
                  <a:lnTo>
                    <a:pt x="65417" y="12522"/>
                  </a:lnTo>
                  <a:lnTo>
                    <a:pt x="65798" y="12522"/>
                  </a:lnTo>
                  <a:lnTo>
                    <a:pt x="66192" y="12522"/>
                  </a:lnTo>
                  <a:lnTo>
                    <a:pt x="65798" y="12522"/>
                  </a:lnTo>
                  <a:lnTo>
                    <a:pt x="66192" y="12522"/>
                  </a:lnTo>
                  <a:lnTo>
                    <a:pt x="65798" y="12522"/>
                  </a:lnTo>
                  <a:lnTo>
                    <a:pt x="66192" y="12915"/>
                  </a:lnTo>
                  <a:lnTo>
                    <a:pt x="66573" y="12915"/>
                  </a:lnTo>
                  <a:lnTo>
                    <a:pt x="66573" y="13296"/>
                  </a:lnTo>
                  <a:lnTo>
                    <a:pt x="66192" y="13296"/>
                  </a:lnTo>
                  <a:lnTo>
                    <a:pt x="66192" y="13677"/>
                  </a:lnTo>
                  <a:lnTo>
                    <a:pt x="66573" y="14071"/>
                  </a:lnTo>
                  <a:lnTo>
                    <a:pt x="66573" y="14452"/>
                  </a:lnTo>
                  <a:lnTo>
                    <a:pt x="66192" y="14452"/>
                  </a:lnTo>
                  <a:lnTo>
                    <a:pt x="66192" y="14071"/>
                  </a:lnTo>
                  <a:lnTo>
                    <a:pt x="66192" y="14452"/>
                  </a:lnTo>
                  <a:lnTo>
                    <a:pt x="66192" y="14071"/>
                  </a:lnTo>
                  <a:lnTo>
                    <a:pt x="65798" y="14071"/>
                  </a:lnTo>
                  <a:lnTo>
                    <a:pt x="65798" y="14452"/>
                  </a:lnTo>
                  <a:lnTo>
                    <a:pt x="65798" y="14071"/>
                  </a:lnTo>
                  <a:lnTo>
                    <a:pt x="66192" y="14071"/>
                  </a:lnTo>
                  <a:lnTo>
                    <a:pt x="66192" y="14452"/>
                  </a:lnTo>
                  <a:lnTo>
                    <a:pt x="66573" y="14452"/>
                  </a:lnTo>
                  <a:lnTo>
                    <a:pt x="66192" y="14452"/>
                  </a:lnTo>
                  <a:lnTo>
                    <a:pt x="65798" y="14452"/>
                  </a:lnTo>
                  <a:lnTo>
                    <a:pt x="65798" y="14833"/>
                  </a:lnTo>
                  <a:lnTo>
                    <a:pt x="65798" y="15227"/>
                  </a:lnTo>
                  <a:lnTo>
                    <a:pt x="65417" y="15227"/>
                  </a:lnTo>
                  <a:lnTo>
                    <a:pt x="65417" y="14833"/>
                  </a:lnTo>
                  <a:lnTo>
                    <a:pt x="65023" y="15227"/>
                  </a:lnTo>
                  <a:lnTo>
                    <a:pt x="65023" y="15608"/>
                  </a:lnTo>
                  <a:lnTo>
                    <a:pt x="65023" y="15989"/>
                  </a:lnTo>
                  <a:lnTo>
                    <a:pt x="65023" y="16179"/>
                  </a:lnTo>
                  <a:lnTo>
                    <a:pt x="65417" y="16179"/>
                  </a:lnTo>
                  <a:lnTo>
                    <a:pt x="65417" y="16573"/>
                  </a:lnTo>
                  <a:lnTo>
                    <a:pt x="65417" y="16179"/>
                  </a:lnTo>
                  <a:lnTo>
                    <a:pt x="65417" y="16573"/>
                  </a:lnTo>
                  <a:lnTo>
                    <a:pt x="65798" y="16573"/>
                  </a:lnTo>
                  <a:lnTo>
                    <a:pt x="65798" y="16954"/>
                  </a:lnTo>
                  <a:lnTo>
                    <a:pt x="66192" y="16954"/>
                  </a:lnTo>
                  <a:lnTo>
                    <a:pt x="65798" y="16954"/>
                  </a:lnTo>
                  <a:lnTo>
                    <a:pt x="65798" y="17348"/>
                  </a:lnTo>
                  <a:lnTo>
                    <a:pt x="65798" y="16954"/>
                  </a:lnTo>
                  <a:lnTo>
                    <a:pt x="66192" y="16954"/>
                  </a:lnTo>
                  <a:lnTo>
                    <a:pt x="66573" y="17348"/>
                  </a:lnTo>
                  <a:lnTo>
                    <a:pt x="66573" y="17729"/>
                  </a:lnTo>
                  <a:lnTo>
                    <a:pt x="66573" y="18110"/>
                  </a:lnTo>
                  <a:lnTo>
                    <a:pt x="66573" y="17729"/>
                  </a:lnTo>
                  <a:lnTo>
                    <a:pt x="66192" y="17729"/>
                  </a:lnTo>
                  <a:lnTo>
                    <a:pt x="66192" y="18110"/>
                  </a:lnTo>
                  <a:lnTo>
                    <a:pt x="65798" y="18110"/>
                  </a:lnTo>
                  <a:lnTo>
                    <a:pt x="66192" y="18110"/>
                  </a:lnTo>
                  <a:lnTo>
                    <a:pt x="66192" y="18503"/>
                  </a:lnTo>
                  <a:lnTo>
                    <a:pt x="65798" y="18503"/>
                  </a:lnTo>
                  <a:lnTo>
                    <a:pt x="65417" y="18503"/>
                  </a:lnTo>
                  <a:lnTo>
                    <a:pt x="65417" y="18884"/>
                  </a:lnTo>
                  <a:lnTo>
                    <a:pt x="65798" y="18884"/>
                  </a:lnTo>
                  <a:lnTo>
                    <a:pt x="65417" y="18884"/>
                  </a:lnTo>
                  <a:lnTo>
                    <a:pt x="65417" y="18503"/>
                  </a:lnTo>
                  <a:lnTo>
                    <a:pt x="65798" y="18503"/>
                  </a:lnTo>
                  <a:lnTo>
                    <a:pt x="66192" y="18503"/>
                  </a:lnTo>
                  <a:lnTo>
                    <a:pt x="66192" y="18110"/>
                  </a:lnTo>
                  <a:lnTo>
                    <a:pt x="65798" y="18110"/>
                  </a:lnTo>
                  <a:lnTo>
                    <a:pt x="66192" y="18110"/>
                  </a:lnTo>
                  <a:lnTo>
                    <a:pt x="66192" y="17729"/>
                  </a:lnTo>
                  <a:lnTo>
                    <a:pt x="66573" y="18110"/>
                  </a:lnTo>
                  <a:lnTo>
                    <a:pt x="66573" y="17729"/>
                  </a:lnTo>
                  <a:lnTo>
                    <a:pt x="66573" y="17348"/>
                  </a:lnTo>
                  <a:lnTo>
                    <a:pt x="66967" y="17348"/>
                  </a:lnTo>
                  <a:lnTo>
                    <a:pt x="66967" y="17729"/>
                  </a:lnTo>
                  <a:lnTo>
                    <a:pt x="66573" y="17729"/>
                  </a:lnTo>
                  <a:lnTo>
                    <a:pt x="66967" y="17729"/>
                  </a:lnTo>
                  <a:lnTo>
                    <a:pt x="66573" y="17729"/>
                  </a:lnTo>
                  <a:lnTo>
                    <a:pt x="66967" y="18110"/>
                  </a:lnTo>
                  <a:lnTo>
                    <a:pt x="66573" y="18110"/>
                  </a:lnTo>
                  <a:lnTo>
                    <a:pt x="66967" y="18110"/>
                  </a:lnTo>
                  <a:lnTo>
                    <a:pt x="66573" y="18110"/>
                  </a:lnTo>
                  <a:lnTo>
                    <a:pt x="66573" y="18503"/>
                  </a:lnTo>
                  <a:lnTo>
                    <a:pt x="66573" y="18884"/>
                  </a:lnTo>
                  <a:lnTo>
                    <a:pt x="66573" y="19265"/>
                  </a:lnTo>
                  <a:lnTo>
                    <a:pt x="66573" y="19659"/>
                  </a:lnTo>
                  <a:lnTo>
                    <a:pt x="66573" y="20040"/>
                  </a:lnTo>
                  <a:lnTo>
                    <a:pt x="66192" y="20040"/>
                  </a:lnTo>
                  <a:lnTo>
                    <a:pt x="66573" y="20040"/>
                  </a:lnTo>
                  <a:lnTo>
                    <a:pt x="66573" y="19659"/>
                  </a:lnTo>
                  <a:lnTo>
                    <a:pt x="66573" y="19265"/>
                  </a:lnTo>
                  <a:lnTo>
                    <a:pt x="66967" y="19265"/>
                  </a:lnTo>
                  <a:lnTo>
                    <a:pt x="66967" y="19659"/>
                  </a:lnTo>
                  <a:lnTo>
                    <a:pt x="67360" y="19659"/>
                  </a:lnTo>
                  <a:lnTo>
                    <a:pt x="67360" y="19265"/>
                  </a:lnTo>
                  <a:lnTo>
                    <a:pt x="67360" y="19659"/>
                  </a:lnTo>
                  <a:lnTo>
                    <a:pt x="67551" y="19659"/>
                  </a:lnTo>
                  <a:lnTo>
                    <a:pt x="67360" y="19659"/>
                  </a:lnTo>
                  <a:lnTo>
                    <a:pt x="67360" y="19265"/>
                  </a:lnTo>
                  <a:lnTo>
                    <a:pt x="67360" y="19659"/>
                  </a:lnTo>
                  <a:lnTo>
                    <a:pt x="66967" y="19659"/>
                  </a:lnTo>
                  <a:lnTo>
                    <a:pt x="67360" y="19659"/>
                  </a:lnTo>
                  <a:lnTo>
                    <a:pt x="66967" y="19659"/>
                  </a:lnTo>
                  <a:lnTo>
                    <a:pt x="66967" y="19265"/>
                  </a:lnTo>
                  <a:lnTo>
                    <a:pt x="66573" y="19265"/>
                  </a:lnTo>
                  <a:lnTo>
                    <a:pt x="66573" y="18884"/>
                  </a:lnTo>
                  <a:lnTo>
                    <a:pt x="66573" y="18503"/>
                  </a:lnTo>
                  <a:lnTo>
                    <a:pt x="66573" y="18884"/>
                  </a:lnTo>
                  <a:lnTo>
                    <a:pt x="66573" y="18503"/>
                  </a:lnTo>
                  <a:lnTo>
                    <a:pt x="66573" y="18110"/>
                  </a:lnTo>
                  <a:lnTo>
                    <a:pt x="66967" y="18110"/>
                  </a:lnTo>
                  <a:lnTo>
                    <a:pt x="66573" y="18110"/>
                  </a:lnTo>
                  <a:lnTo>
                    <a:pt x="66967" y="18110"/>
                  </a:lnTo>
                  <a:lnTo>
                    <a:pt x="66573" y="17729"/>
                  </a:lnTo>
                  <a:lnTo>
                    <a:pt x="66967" y="17729"/>
                  </a:lnTo>
                  <a:lnTo>
                    <a:pt x="66573" y="17729"/>
                  </a:lnTo>
                  <a:lnTo>
                    <a:pt x="66967" y="17729"/>
                  </a:lnTo>
                  <a:lnTo>
                    <a:pt x="67360" y="17729"/>
                  </a:lnTo>
                  <a:lnTo>
                    <a:pt x="67551" y="18110"/>
                  </a:lnTo>
                  <a:lnTo>
                    <a:pt x="67944" y="18110"/>
                  </a:lnTo>
                  <a:lnTo>
                    <a:pt x="67944" y="18503"/>
                  </a:lnTo>
                  <a:lnTo>
                    <a:pt x="67944" y="18110"/>
                  </a:lnTo>
                  <a:lnTo>
                    <a:pt x="67944" y="18503"/>
                  </a:lnTo>
                  <a:lnTo>
                    <a:pt x="68325" y="18503"/>
                  </a:lnTo>
                  <a:lnTo>
                    <a:pt x="68325" y="18884"/>
                  </a:lnTo>
                  <a:lnTo>
                    <a:pt x="68325" y="18503"/>
                  </a:lnTo>
                  <a:lnTo>
                    <a:pt x="67944" y="18503"/>
                  </a:lnTo>
                  <a:lnTo>
                    <a:pt x="67944" y="18884"/>
                  </a:lnTo>
                  <a:lnTo>
                    <a:pt x="68325" y="18884"/>
                  </a:lnTo>
                  <a:lnTo>
                    <a:pt x="67944" y="18884"/>
                  </a:lnTo>
                  <a:lnTo>
                    <a:pt x="67551" y="18884"/>
                  </a:lnTo>
                  <a:lnTo>
                    <a:pt x="67944" y="18884"/>
                  </a:lnTo>
                  <a:lnTo>
                    <a:pt x="68325" y="18884"/>
                  </a:lnTo>
                  <a:lnTo>
                    <a:pt x="67944" y="18884"/>
                  </a:lnTo>
                  <a:lnTo>
                    <a:pt x="67944" y="18503"/>
                  </a:lnTo>
                  <a:lnTo>
                    <a:pt x="68325" y="18884"/>
                  </a:lnTo>
                  <a:lnTo>
                    <a:pt x="68325" y="18503"/>
                  </a:lnTo>
                  <a:lnTo>
                    <a:pt x="68325" y="18110"/>
                  </a:lnTo>
                  <a:lnTo>
                    <a:pt x="67944" y="18110"/>
                  </a:lnTo>
                  <a:lnTo>
                    <a:pt x="68325" y="18110"/>
                  </a:lnTo>
                  <a:lnTo>
                    <a:pt x="68719" y="18110"/>
                  </a:lnTo>
                  <a:lnTo>
                    <a:pt x="68719" y="18503"/>
                  </a:lnTo>
                  <a:lnTo>
                    <a:pt x="69113" y="18503"/>
                  </a:lnTo>
                  <a:lnTo>
                    <a:pt x="69494" y="18503"/>
                  </a:lnTo>
                  <a:lnTo>
                    <a:pt x="69888" y="18503"/>
                  </a:lnTo>
                  <a:lnTo>
                    <a:pt x="70281" y="18884"/>
                  </a:lnTo>
                  <a:lnTo>
                    <a:pt x="71056" y="18884"/>
                  </a:lnTo>
                  <a:lnTo>
                    <a:pt x="70662" y="18884"/>
                  </a:lnTo>
                  <a:lnTo>
                    <a:pt x="71450" y="18884"/>
                  </a:lnTo>
                  <a:lnTo>
                    <a:pt x="71831" y="19265"/>
                  </a:lnTo>
                  <a:lnTo>
                    <a:pt x="71831" y="19659"/>
                  </a:lnTo>
                  <a:lnTo>
                    <a:pt x="71450" y="19659"/>
                  </a:lnTo>
                  <a:lnTo>
                    <a:pt x="71450" y="20040"/>
                  </a:lnTo>
                  <a:lnTo>
                    <a:pt x="71450" y="20434"/>
                  </a:lnTo>
                  <a:lnTo>
                    <a:pt x="71056" y="20434"/>
                  </a:lnTo>
                  <a:lnTo>
                    <a:pt x="71056" y="20815"/>
                  </a:lnTo>
                  <a:lnTo>
                    <a:pt x="70662" y="20815"/>
                  </a:lnTo>
                  <a:lnTo>
                    <a:pt x="70662" y="20434"/>
                  </a:lnTo>
                  <a:lnTo>
                    <a:pt x="70281" y="20434"/>
                  </a:lnTo>
                  <a:lnTo>
                    <a:pt x="70281" y="20815"/>
                  </a:lnTo>
                  <a:lnTo>
                    <a:pt x="70662" y="20815"/>
                  </a:lnTo>
                  <a:lnTo>
                    <a:pt x="70281" y="20815"/>
                  </a:lnTo>
                  <a:lnTo>
                    <a:pt x="70281" y="20434"/>
                  </a:lnTo>
                  <a:lnTo>
                    <a:pt x="70662" y="20434"/>
                  </a:lnTo>
                  <a:lnTo>
                    <a:pt x="70662" y="20815"/>
                  </a:lnTo>
                  <a:lnTo>
                    <a:pt x="71056" y="20815"/>
                  </a:lnTo>
                  <a:lnTo>
                    <a:pt x="71056" y="20434"/>
                  </a:lnTo>
                  <a:lnTo>
                    <a:pt x="71450" y="20434"/>
                  </a:lnTo>
                  <a:lnTo>
                    <a:pt x="71450" y="20040"/>
                  </a:lnTo>
                  <a:lnTo>
                    <a:pt x="71450" y="20434"/>
                  </a:lnTo>
                  <a:lnTo>
                    <a:pt x="71450" y="20815"/>
                  </a:lnTo>
                  <a:lnTo>
                    <a:pt x="71831" y="20815"/>
                  </a:lnTo>
                  <a:lnTo>
                    <a:pt x="71450" y="21005"/>
                  </a:lnTo>
                  <a:lnTo>
                    <a:pt x="71831" y="21005"/>
                  </a:lnTo>
                  <a:lnTo>
                    <a:pt x="71450" y="21005"/>
                  </a:lnTo>
                  <a:lnTo>
                    <a:pt x="71831" y="21005"/>
                  </a:lnTo>
                  <a:lnTo>
                    <a:pt x="71450" y="21005"/>
                  </a:lnTo>
                  <a:lnTo>
                    <a:pt x="71450" y="21386"/>
                  </a:lnTo>
                  <a:lnTo>
                    <a:pt x="71450" y="21780"/>
                  </a:lnTo>
                  <a:lnTo>
                    <a:pt x="71056" y="21780"/>
                  </a:lnTo>
                  <a:lnTo>
                    <a:pt x="70662" y="21780"/>
                  </a:lnTo>
                  <a:lnTo>
                    <a:pt x="70662" y="22161"/>
                  </a:lnTo>
                  <a:lnTo>
                    <a:pt x="70281" y="22161"/>
                  </a:lnTo>
                  <a:lnTo>
                    <a:pt x="70662" y="22161"/>
                  </a:lnTo>
                  <a:lnTo>
                    <a:pt x="70662" y="22542"/>
                  </a:lnTo>
                  <a:lnTo>
                    <a:pt x="70662" y="22936"/>
                  </a:lnTo>
                  <a:lnTo>
                    <a:pt x="70281" y="22936"/>
                  </a:lnTo>
                  <a:lnTo>
                    <a:pt x="70281" y="23317"/>
                  </a:lnTo>
                  <a:lnTo>
                    <a:pt x="70662" y="23317"/>
                  </a:lnTo>
                  <a:lnTo>
                    <a:pt x="70662" y="22936"/>
                  </a:lnTo>
                  <a:lnTo>
                    <a:pt x="70662" y="23317"/>
                  </a:lnTo>
                  <a:lnTo>
                    <a:pt x="71056" y="23317"/>
                  </a:lnTo>
                  <a:lnTo>
                    <a:pt x="70662" y="23317"/>
                  </a:lnTo>
                  <a:lnTo>
                    <a:pt x="70662" y="23710"/>
                  </a:lnTo>
                  <a:lnTo>
                    <a:pt x="71056" y="23710"/>
                  </a:lnTo>
                  <a:lnTo>
                    <a:pt x="71056" y="23317"/>
                  </a:lnTo>
                  <a:lnTo>
                    <a:pt x="71056" y="23710"/>
                  </a:lnTo>
                  <a:lnTo>
                    <a:pt x="71056" y="23317"/>
                  </a:lnTo>
                  <a:lnTo>
                    <a:pt x="71056" y="23710"/>
                  </a:lnTo>
                  <a:lnTo>
                    <a:pt x="71056" y="23317"/>
                  </a:lnTo>
                  <a:lnTo>
                    <a:pt x="71056" y="23710"/>
                  </a:lnTo>
                  <a:lnTo>
                    <a:pt x="70662" y="23710"/>
                  </a:lnTo>
                  <a:lnTo>
                    <a:pt x="70662" y="23317"/>
                  </a:lnTo>
                  <a:lnTo>
                    <a:pt x="71056" y="23317"/>
                  </a:lnTo>
                  <a:lnTo>
                    <a:pt x="70662" y="23317"/>
                  </a:lnTo>
                  <a:lnTo>
                    <a:pt x="70662" y="22936"/>
                  </a:lnTo>
                  <a:lnTo>
                    <a:pt x="70662" y="23317"/>
                  </a:lnTo>
                  <a:lnTo>
                    <a:pt x="70281" y="23317"/>
                  </a:lnTo>
                  <a:lnTo>
                    <a:pt x="70281" y="22936"/>
                  </a:lnTo>
                  <a:lnTo>
                    <a:pt x="70662" y="22936"/>
                  </a:lnTo>
                  <a:lnTo>
                    <a:pt x="70662" y="22542"/>
                  </a:lnTo>
                  <a:lnTo>
                    <a:pt x="70662" y="22161"/>
                  </a:lnTo>
                  <a:lnTo>
                    <a:pt x="70281" y="22161"/>
                  </a:lnTo>
                  <a:lnTo>
                    <a:pt x="70662" y="22161"/>
                  </a:lnTo>
                  <a:lnTo>
                    <a:pt x="70662" y="21780"/>
                  </a:lnTo>
                  <a:lnTo>
                    <a:pt x="71056" y="21780"/>
                  </a:lnTo>
                  <a:lnTo>
                    <a:pt x="71450" y="21780"/>
                  </a:lnTo>
                  <a:lnTo>
                    <a:pt x="71831" y="21780"/>
                  </a:lnTo>
                  <a:lnTo>
                    <a:pt x="71831" y="22161"/>
                  </a:lnTo>
                  <a:lnTo>
                    <a:pt x="71831" y="22542"/>
                  </a:lnTo>
                  <a:lnTo>
                    <a:pt x="71450" y="22542"/>
                  </a:lnTo>
                  <a:lnTo>
                    <a:pt x="71056" y="22542"/>
                  </a:lnTo>
                  <a:lnTo>
                    <a:pt x="71056" y="22936"/>
                  </a:lnTo>
                  <a:lnTo>
                    <a:pt x="71450" y="22936"/>
                  </a:lnTo>
                  <a:lnTo>
                    <a:pt x="71831" y="22936"/>
                  </a:lnTo>
                  <a:lnTo>
                    <a:pt x="71831" y="23317"/>
                  </a:lnTo>
                  <a:lnTo>
                    <a:pt x="71831" y="22936"/>
                  </a:lnTo>
                  <a:lnTo>
                    <a:pt x="71450" y="23317"/>
                  </a:lnTo>
                  <a:lnTo>
                    <a:pt x="71831" y="23317"/>
                  </a:lnTo>
                  <a:lnTo>
                    <a:pt x="71831" y="23710"/>
                  </a:lnTo>
                  <a:lnTo>
                    <a:pt x="71450" y="23710"/>
                  </a:lnTo>
                  <a:lnTo>
                    <a:pt x="71056" y="23710"/>
                  </a:lnTo>
                  <a:lnTo>
                    <a:pt x="71450" y="23710"/>
                  </a:lnTo>
                  <a:lnTo>
                    <a:pt x="71056" y="24091"/>
                  </a:lnTo>
                  <a:lnTo>
                    <a:pt x="71450" y="24091"/>
                  </a:lnTo>
                  <a:lnTo>
                    <a:pt x="71450" y="23710"/>
                  </a:lnTo>
                  <a:lnTo>
                    <a:pt x="71831" y="23710"/>
                  </a:lnTo>
                  <a:lnTo>
                    <a:pt x="71831" y="24091"/>
                  </a:lnTo>
                  <a:lnTo>
                    <a:pt x="71450" y="24091"/>
                  </a:lnTo>
                  <a:lnTo>
                    <a:pt x="71450" y="24472"/>
                  </a:lnTo>
                  <a:lnTo>
                    <a:pt x="71831" y="24472"/>
                  </a:lnTo>
                  <a:lnTo>
                    <a:pt x="71450" y="24472"/>
                  </a:lnTo>
                  <a:lnTo>
                    <a:pt x="71450" y="24866"/>
                  </a:lnTo>
                  <a:lnTo>
                    <a:pt x="71056" y="24866"/>
                  </a:lnTo>
                  <a:lnTo>
                    <a:pt x="71056" y="25247"/>
                  </a:lnTo>
                  <a:lnTo>
                    <a:pt x="71056" y="24866"/>
                  </a:lnTo>
                  <a:lnTo>
                    <a:pt x="71056" y="25247"/>
                  </a:lnTo>
                  <a:lnTo>
                    <a:pt x="70662" y="25247"/>
                  </a:lnTo>
                  <a:lnTo>
                    <a:pt x="70662" y="24866"/>
                  </a:lnTo>
                  <a:lnTo>
                    <a:pt x="70281" y="25247"/>
                  </a:lnTo>
                  <a:lnTo>
                    <a:pt x="70281" y="24866"/>
                  </a:lnTo>
                  <a:lnTo>
                    <a:pt x="70281" y="25247"/>
                  </a:lnTo>
                  <a:lnTo>
                    <a:pt x="69888" y="25247"/>
                  </a:lnTo>
                  <a:lnTo>
                    <a:pt x="69494" y="25247"/>
                  </a:lnTo>
                  <a:lnTo>
                    <a:pt x="69494" y="24866"/>
                  </a:lnTo>
                  <a:lnTo>
                    <a:pt x="69113" y="24866"/>
                  </a:lnTo>
                  <a:lnTo>
                    <a:pt x="69113" y="25247"/>
                  </a:lnTo>
                  <a:lnTo>
                    <a:pt x="69113" y="24866"/>
                  </a:lnTo>
                  <a:lnTo>
                    <a:pt x="69494" y="24866"/>
                  </a:lnTo>
                  <a:lnTo>
                    <a:pt x="69494" y="25247"/>
                  </a:lnTo>
                  <a:lnTo>
                    <a:pt x="69888" y="25247"/>
                  </a:lnTo>
                  <a:lnTo>
                    <a:pt x="70281" y="25247"/>
                  </a:lnTo>
                  <a:lnTo>
                    <a:pt x="70281" y="24866"/>
                  </a:lnTo>
                  <a:lnTo>
                    <a:pt x="70281" y="25247"/>
                  </a:lnTo>
                  <a:lnTo>
                    <a:pt x="70662" y="24866"/>
                  </a:lnTo>
                  <a:lnTo>
                    <a:pt x="70662" y="25247"/>
                  </a:lnTo>
                  <a:lnTo>
                    <a:pt x="71056" y="25247"/>
                  </a:lnTo>
                  <a:lnTo>
                    <a:pt x="71056" y="24866"/>
                  </a:lnTo>
                  <a:lnTo>
                    <a:pt x="71056" y="25247"/>
                  </a:lnTo>
                  <a:lnTo>
                    <a:pt x="71056" y="24866"/>
                  </a:lnTo>
                  <a:lnTo>
                    <a:pt x="71450" y="24866"/>
                  </a:lnTo>
                  <a:lnTo>
                    <a:pt x="71450" y="24472"/>
                  </a:lnTo>
                  <a:lnTo>
                    <a:pt x="71831" y="24472"/>
                  </a:lnTo>
                  <a:lnTo>
                    <a:pt x="71450" y="24472"/>
                  </a:lnTo>
                  <a:lnTo>
                    <a:pt x="71450" y="24091"/>
                  </a:lnTo>
                  <a:lnTo>
                    <a:pt x="71831" y="24091"/>
                  </a:lnTo>
                  <a:lnTo>
                    <a:pt x="71450" y="24091"/>
                  </a:lnTo>
                  <a:lnTo>
                    <a:pt x="71831" y="24091"/>
                  </a:lnTo>
                  <a:lnTo>
                    <a:pt x="71831" y="23710"/>
                  </a:lnTo>
                  <a:lnTo>
                    <a:pt x="71450" y="23710"/>
                  </a:lnTo>
                  <a:lnTo>
                    <a:pt x="71450" y="24091"/>
                  </a:lnTo>
                  <a:lnTo>
                    <a:pt x="71056" y="24091"/>
                  </a:lnTo>
                  <a:lnTo>
                    <a:pt x="71450" y="24091"/>
                  </a:lnTo>
                  <a:lnTo>
                    <a:pt x="71056" y="24091"/>
                  </a:lnTo>
                  <a:lnTo>
                    <a:pt x="71056" y="23710"/>
                  </a:lnTo>
                  <a:lnTo>
                    <a:pt x="71450" y="23710"/>
                  </a:lnTo>
                  <a:lnTo>
                    <a:pt x="71831" y="23710"/>
                  </a:lnTo>
                  <a:lnTo>
                    <a:pt x="71831" y="23317"/>
                  </a:lnTo>
                  <a:lnTo>
                    <a:pt x="71450" y="23317"/>
                  </a:lnTo>
                  <a:lnTo>
                    <a:pt x="71831" y="23317"/>
                  </a:lnTo>
                  <a:lnTo>
                    <a:pt x="71831" y="22936"/>
                  </a:lnTo>
                  <a:lnTo>
                    <a:pt x="71450" y="22542"/>
                  </a:lnTo>
                  <a:lnTo>
                    <a:pt x="71450" y="22936"/>
                  </a:lnTo>
                  <a:lnTo>
                    <a:pt x="71056" y="22936"/>
                  </a:lnTo>
                  <a:lnTo>
                    <a:pt x="71056" y="22542"/>
                  </a:lnTo>
                  <a:lnTo>
                    <a:pt x="71450" y="22542"/>
                  </a:lnTo>
                  <a:lnTo>
                    <a:pt x="71831" y="22542"/>
                  </a:lnTo>
                  <a:lnTo>
                    <a:pt x="71831" y="22161"/>
                  </a:lnTo>
                  <a:lnTo>
                    <a:pt x="71831" y="21780"/>
                  </a:lnTo>
                  <a:lnTo>
                    <a:pt x="71450" y="21780"/>
                  </a:lnTo>
                  <a:lnTo>
                    <a:pt x="71450" y="21386"/>
                  </a:lnTo>
                  <a:lnTo>
                    <a:pt x="71831" y="21005"/>
                  </a:lnTo>
                  <a:lnTo>
                    <a:pt x="71450" y="21005"/>
                  </a:lnTo>
                  <a:lnTo>
                    <a:pt x="71831" y="21005"/>
                  </a:lnTo>
                  <a:lnTo>
                    <a:pt x="71831" y="20815"/>
                  </a:lnTo>
                  <a:lnTo>
                    <a:pt x="71450" y="20815"/>
                  </a:lnTo>
                  <a:lnTo>
                    <a:pt x="71450" y="20434"/>
                  </a:lnTo>
                  <a:lnTo>
                    <a:pt x="71831" y="20434"/>
                  </a:lnTo>
                  <a:lnTo>
                    <a:pt x="71831" y="20040"/>
                  </a:lnTo>
                  <a:lnTo>
                    <a:pt x="72224" y="19659"/>
                  </a:lnTo>
                  <a:lnTo>
                    <a:pt x="71831" y="20040"/>
                  </a:lnTo>
                  <a:lnTo>
                    <a:pt x="71831" y="19659"/>
                  </a:lnTo>
                  <a:lnTo>
                    <a:pt x="71831" y="19265"/>
                  </a:lnTo>
                  <a:lnTo>
                    <a:pt x="72224" y="19265"/>
                  </a:lnTo>
                  <a:lnTo>
                    <a:pt x="72415" y="19265"/>
                  </a:lnTo>
                  <a:lnTo>
                    <a:pt x="72415" y="19659"/>
                  </a:lnTo>
                  <a:lnTo>
                    <a:pt x="72415" y="19265"/>
                  </a:lnTo>
                  <a:lnTo>
                    <a:pt x="72809" y="19659"/>
                  </a:lnTo>
                  <a:lnTo>
                    <a:pt x="72415" y="19265"/>
                  </a:lnTo>
                  <a:lnTo>
                    <a:pt x="72809" y="19659"/>
                  </a:lnTo>
                  <a:lnTo>
                    <a:pt x="73202" y="19659"/>
                  </a:lnTo>
                  <a:lnTo>
                    <a:pt x="73583" y="19659"/>
                  </a:lnTo>
                  <a:lnTo>
                    <a:pt x="73977" y="19659"/>
                  </a:lnTo>
                  <a:lnTo>
                    <a:pt x="73977" y="20040"/>
                  </a:lnTo>
                  <a:lnTo>
                    <a:pt x="74371" y="19659"/>
                  </a:lnTo>
                  <a:lnTo>
                    <a:pt x="73977" y="20040"/>
                  </a:lnTo>
                  <a:lnTo>
                    <a:pt x="74371" y="20040"/>
                  </a:lnTo>
                  <a:lnTo>
                    <a:pt x="74752" y="20040"/>
                  </a:lnTo>
                  <a:lnTo>
                    <a:pt x="75145" y="20040"/>
                  </a:lnTo>
                  <a:lnTo>
                    <a:pt x="75145" y="20434"/>
                  </a:lnTo>
                  <a:lnTo>
                    <a:pt x="75539" y="20434"/>
                  </a:lnTo>
                  <a:lnTo>
                    <a:pt x="75920" y="20815"/>
                  </a:lnTo>
                  <a:lnTo>
                    <a:pt x="75920" y="21005"/>
                  </a:lnTo>
                  <a:lnTo>
                    <a:pt x="75920" y="21386"/>
                  </a:lnTo>
                  <a:lnTo>
                    <a:pt x="75920" y="21780"/>
                  </a:lnTo>
                  <a:lnTo>
                    <a:pt x="75920" y="22161"/>
                  </a:lnTo>
                  <a:lnTo>
                    <a:pt x="76314" y="22161"/>
                  </a:lnTo>
                  <a:lnTo>
                    <a:pt x="76314" y="22542"/>
                  </a:lnTo>
                  <a:lnTo>
                    <a:pt x="76695" y="22542"/>
                  </a:lnTo>
                  <a:lnTo>
                    <a:pt x="77088" y="22542"/>
                  </a:lnTo>
                  <a:lnTo>
                    <a:pt x="76695" y="22542"/>
                  </a:lnTo>
                  <a:lnTo>
                    <a:pt x="76695" y="22936"/>
                  </a:lnTo>
                  <a:lnTo>
                    <a:pt x="76314" y="22936"/>
                  </a:lnTo>
                  <a:lnTo>
                    <a:pt x="76695" y="22936"/>
                  </a:lnTo>
                  <a:lnTo>
                    <a:pt x="76314" y="22936"/>
                  </a:lnTo>
                  <a:lnTo>
                    <a:pt x="76695" y="22936"/>
                  </a:lnTo>
                  <a:lnTo>
                    <a:pt x="76314" y="22936"/>
                  </a:lnTo>
                  <a:lnTo>
                    <a:pt x="76695" y="22936"/>
                  </a:lnTo>
                  <a:lnTo>
                    <a:pt x="77088" y="22542"/>
                  </a:lnTo>
                  <a:lnTo>
                    <a:pt x="77088" y="22936"/>
                  </a:lnTo>
                  <a:lnTo>
                    <a:pt x="77279" y="22936"/>
                  </a:lnTo>
                  <a:lnTo>
                    <a:pt x="77673" y="22936"/>
                  </a:lnTo>
                  <a:lnTo>
                    <a:pt x="77673" y="23317"/>
                  </a:lnTo>
                  <a:lnTo>
                    <a:pt x="77279" y="23317"/>
                  </a:lnTo>
                  <a:lnTo>
                    <a:pt x="77673" y="23317"/>
                  </a:lnTo>
                  <a:lnTo>
                    <a:pt x="77673" y="23710"/>
                  </a:lnTo>
                  <a:lnTo>
                    <a:pt x="77279" y="23710"/>
                  </a:lnTo>
                  <a:lnTo>
                    <a:pt x="77673" y="23710"/>
                  </a:lnTo>
                  <a:lnTo>
                    <a:pt x="77673" y="23317"/>
                  </a:lnTo>
                  <a:lnTo>
                    <a:pt x="77279" y="23317"/>
                  </a:lnTo>
                  <a:lnTo>
                    <a:pt x="77673" y="23317"/>
                  </a:lnTo>
                  <a:lnTo>
                    <a:pt x="78066" y="23317"/>
                  </a:lnTo>
                  <a:lnTo>
                    <a:pt x="78066" y="23710"/>
                  </a:lnTo>
                  <a:lnTo>
                    <a:pt x="78066" y="23317"/>
                  </a:lnTo>
                  <a:lnTo>
                    <a:pt x="80009" y="23317"/>
                  </a:lnTo>
                  <a:lnTo>
                    <a:pt x="80009" y="23710"/>
                  </a:lnTo>
                  <a:lnTo>
                    <a:pt x="80009" y="23317"/>
                  </a:lnTo>
                  <a:lnTo>
                    <a:pt x="80403" y="23317"/>
                  </a:lnTo>
                  <a:lnTo>
                    <a:pt x="80009" y="23317"/>
                  </a:lnTo>
                  <a:lnTo>
                    <a:pt x="80009" y="23710"/>
                  </a:lnTo>
                  <a:lnTo>
                    <a:pt x="80403" y="24091"/>
                  </a:lnTo>
                  <a:lnTo>
                    <a:pt x="80403" y="23710"/>
                  </a:lnTo>
                  <a:lnTo>
                    <a:pt x="80009" y="23710"/>
                  </a:lnTo>
                  <a:lnTo>
                    <a:pt x="80403" y="23710"/>
                  </a:lnTo>
                  <a:lnTo>
                    <a:pt x="80403" y="23317"/>
                  </a:lnTo>
                  <a:lnTo>
                    <a:pt x="80403" y="23710"/>
                  </a:lnTo>
                  <a:lnTo>
                    <a:pt x="80784" y="23710"/>
                  </a:lnTo>
                  <a:lnTo>
                    <a:pt x="81178" y="23710"/>
                  </a:lnTo>
                  <a:lnTo>
                    <a:pt x="81572" y="23710"/>
                  </a:lnTo>
                  <a:lnTo>
                    <a:pt x="81178" y="23710"/>
                  </a:lnTo>
                  <a:lnTo>
                    <a:pt x="80784" y="23710"/>
                  </a:lnTo>
                  <a:lnTo>
                    <a:pt x="81178" y="23710"/>
                  </a:lnTo>
                  <a:lnTo>
                    <a:pt x="80784" y="23710"/>
                  </a:lnTo>
                  <a:lnTo>
                    <a:pt x="80403" y="23710"/>
                  </a:lnTo>
                  <a:lnTo>
                    <a:pt x="80403" y="23317"/>
                  </a:lnTo>
                  <a:lnTo>
                    <a:pt x="80403" y="23710"/>
                  </a:lnTo>
                  <a:lnTo>
                    <a:pt x="80784" y="23710"/>
                  </a:lnTo>
                  <a:lnTo>
                    <a:pt x="80784" y="23317"/>
                  </a:lnTo>
                  <a:lnTo>
                    <a:pt x="80403" y="23317"/>
                  </a:lnTo>
                  <a:lnTo>
                    <a:pt x="80403" y="22936"/>
                  </a:lnTo>
                  <a:lnTo>
                    <a:pt x="80403" y="23317"/>
                  </a:lnTo>
                  <a:lnTo>
                    <a:pt x="80784" y="23317"/>
                  </a:lnTo>
                  <a:lnTo>
                    <a:pt x="81178" y="22936"/>
                  </a:lnTo>
                  <a:lnTo>
                    <a:pt x="80784" y="22936"/>
                  </a:lnTo>
                  <a:lnTo>
                    <a:pt x="81178" y="22936"/>
                  </a:lnTo>
                  <a:lnTo>
                    <a:pt x="81178" y="22542"/>
                  </a:lnTo>
                  <a:lnTo>
                    <a:pt x="80784" y="22542"/>
                  </a:lnTo>
                  <a:lnTo>
                    <a:pt x="80784" y="22936"/>
                  </a:lnTo>
                  <a:lnTo>
                    <a:pt x="80784" y="22542"/>
                  </a:lnTo>
                  <a:lnTo>
                    <a:pt x="80784" y="22936"/>
                  </a:lnTo>
                  <a:lnTo>
                    <a:pt x="80403" y="22936"/>
                  </a:lnTo>
                  <a:lnTo>
                    <a:pt x="80009" y="22936"/>
                  </a:lnTo>
                  <a:lnTo>
                    <a:pt x="80009" y="22542"/>
                  </a:lnTo>
                  <a:lnTo>
                    <a:pt x="79616" y="22542"/>
                  </a:lnTo>
                  <a:lnTo>
                    <a:pt x="79616" y="22936"/>
                  </a:lnTo>
                  <a:lnTo>
                    <a:pt x="80009" y="22936"/>
                  </a:lnTo>
                  <a:lnTo>
                    <a:pt x="79616" y="23317"/>
                  </a:lnTo>
                  <a:lnTo>
                    <a:pt x="79616" y="22936"/>
                  </a:lnTo>
                  <a:lnTo>
                    <a:pt x="79616" y="23317"/>
                  </a:lnTo>
                  <a:lnTo>
                    <a:pt x="79235" y="23317"/>
                  </a:lnTo>
                  <a:lnTo>
                    <a:pt x="78841" y="22936"/>
                  </a:lnTo>
                  <a:lnTo>
                    <a:pt x="78447" y="22936"/>
                  </a:lnTo>
                  <a:lnTo>
                    <a:pt x="78066" y="23317"/>
                  </a:lnTo>
                  <a:lnTo>
                    <a:pt x="77673" y="23317"/>
                  </a:lnTo>
                  <a:lnTo>
                    <a:pt x="78066" y="23317"/>
                  </a:lnTo>
                  <a:lnTo>
                    <a:pt x="78066" y="22936"/>
                  </a:lnTo>
                  <a:lnTo>
                    <a:pt x="78066" y="22542"/>
                  </a:lnTo>
                  <a:lnTo>
                    <a:pt x="78447" y="22161"/>
                  </a:lnTo>
                  <a:lnTo>
                    <a:pt x="78066" y="22161"/>
                  </a:lnTo>
                  <a:lnTo>
                    <a:pt x="78447" y="22161"/>
                  </a:lnTo>
                  <a:lnTo>
                    <a:pt x="78841" y="21780"/>
                  </a:lnTo>
                  <a:lnTo>
                    <a:pt x="78447" y="21780"/>
                  </a:lnTo>
                  <a:lnTo>
                    <a:pt x="78447" y="21386"/>
                  </a:lnTo>
                  <a:lnTo>
                    <a:pt x="78447" y="21005"/>
                  </a:lnTo>
                  <a:lnTo>
                    <a:pt x="78066" y="21005"/>
                  </a:lnTo>
                  <a:lnTo>
                    <a:pt x="77673" y="21386"/>
                  </a:lnTo>
                  <a:lnTo>
                    <a:pt x="78066" y="21386"/>
                  </a:lnTo>
                  <a:lnTo>
                    <a:pt x="78066" y="21780"/>
                  </a:lnTo>
                  <a:lnTo>
                    <a:pt x="78447" y="21780"/>
                  </a:lnTo>
                  <a:lnTo>
                    <a:pt x="78066" y="21780"/>
                  </a:lnTo>
                  <a:lnTo>
                    <a:pt x="77673" y="21780"/>
                  </a:lnTo>
                  <a:lnTo>
                    <a:pt x="77673" y="21386"/>
                  </a:lnTo>
                  <a:lnTo>
                    <a:pt x="77279" y="21386"/>
                  </a:lnTo>
                  <a:lnTo>
                    <a:pt x="77279" y="21005"/>
                  </a:lnTo>
                  <a:lnTo>
                    <a:pt x="77673" y="21386"/>
                  </a:lnTo>
                  <a:lnTo>
                    <a:pt x="77279" y="21005"/>
                  </a:lnTo>
                  <a:lnTo>
                    <a:pt x="77673" y="21005"/>
                  </a:lnTo>
                  <a:lnTo>
                    <a:pt x="77673" y="20815"/>
                  </a:lnTo>
                  <a:lnTo>
                    <a:pt x="77673" y="20434"/>
                  </a:lnTo>
                  <a:lnTo>
                    <a:pt x="77673" y="20040"/>
                  </a:lnTo>
                  <a:lnTo>
                    <a:pt x="78066" y="20040"/>
                  </a:lnTo>
                  <a:lnTo>
                    <a:pt x="78066" y="19659"/>
                  </a:lnTo>
                  <a:lnTo>
                    <a:pt x="77673" y="19659"/>
                  </a:lnTo>
                  <a:lnTo>
                    <a:pt x="77673" y="19265"/>
                  </a:lnTo>
                  <a:lnTo>
                    <a:pt x="77279" y="19265"/>
                  </a:lnTo>
                  <a:lnTo>
                    <a:pt x="77673" y="19265"/>
                  </a:lnTo>
                  <a:lnTo>
                    <a:pt x="77673" y="19659"/>
                  </a:lnTo>
                  <a:lnTo>
                    <a:pt x="77279" y="19265"/>
                  </a:lnTo>
                  <a:lnTo>
                    <a:pt x="77088" y="19265"/>
                  </a:lnTo>
                  <a:lnTo>
                    <a:pt x="76695" y="19265"/>
                  </a:lnTo>
                  <a:lnTo>
                    <a:pt x="76314" y="19265"/>
                  </a:lnTo>
                  <a:lnTo>
                    <a:pt x="76314" y="18884"/>
                  </a:lnTo>
                  <a:lnTo>
                    <a:pt x="76695" y="18503"/>
                  </a:lnTo>
                  <a:lnTo>
                    <a:pt x="76695" y="18110"/>
                  </a:lnTo>
                  <a:lnTo>
                    <a:pt x="77088" y="18503"/>
                  </a:lnTo>
                  <a:lnTo>
                    <a:pt x="77088" y="18110"/>
                  </a:lnTo>
                  <a:lnTo>
                    <a:pt x="76695" y="18110"/>
                  </a:lnTo>
                  <a:lnTo>
                    <a:pt x="76314" y="18110"/>
                  </a:lnTo>
                  <a:lnTo>
                    <a:pt x="76314" y="18503"/>
                  </a:lnTo>
                  <a:lnTo>
                    <a:pt x="75920" y="18503"/>
                  </a:lnTo>
                  <a:lnTo>
                    <a:pt x="75539" y="18503"/>
                  </a:lnTo>
                  <a:lnTo>
                    <a:pt x="75539" y="18884"/>
                  </a:lnTo>
                  <a:lnTo>
                    <a:pt x="75145" y="18884"/>
                  </a:lnTo>
                  <a:lnTo>
                    <a:pt x="74752" y="18503"/>
                  </a:lnTo>
                  <a:lnTo>
                    <a:pt x="74752" y="18110"/>
                  </a:lnTo>
                  <a:lnTo>
                    <a:pt x="74371" y="18110"/>
                  </a:lnTo>
                  <a:lnTo>
                    <a:pt x="73977" y="18110"/>
                  </a:lnTo>
                  <a:lnTo>
                    <a:pt x="74371" y="18110"/>
                  </a:lnTo>
                  <a:lnTo>
                    <a:pt x="74371" y="18503"/>
                  </a:lnTo>
                  <a:lnTo>
                    <a:pt x="74752" y="18503"/>
                  </a:lnTo>
                  <a:lnTo>
                    <a:pt x="74371" y="18503"/>
                  </a:lnTo>
                  <a:lnTo>
                    <a:pt x="74371" y="18110"/>
                  </a:lnTo>
                  <a:lnTo>
                    <a:pt x="73977" y="18110"/>
                  </a:lnTo>
                  <a:lnTo>
                    <a:pt x="73583" y="18110"/>
                  </a:lnTo>
                  <a:lnTo>
                    <a:pt x="73583" y="17729"/>
                  </a:lnTo>
                  <a:lnTo>
                    <a:pt x="73202" y="17729"/>
                  </a:lnTo>
                  <a:lnTo>
                    <a:pt x="73202" y="17348"/>
                  </a:lnTo>
                  <a:lnTo>
                    <a:pt x="73202" y="16954"/>
                  </a:lnTo>
                  <a:lnTo>
                    <a:pt x="72809" y="16954"/>
                  </a:lnTo>
                  <a:lnTo>
                    <a:pt x="72809" y="16573"/>
                  </a:lnTo>
                  <a:lnTo>
                    <a:pt x="73202" y="16573"/>
                  </a:lnTo>
                  <a:lnTo>
                    <a:pt x="73202" y="16179"/>
                  </a:lnTo>
                  <a:lnTo>
                    <a:pt x="73202" y="16573"/>
                  </a:lnTo>
                  <a:lnTo>
                    <a:pt x="72809" y="16573"/>
                  </a:lnTo>
                  <a:lnTo>
                    <a:pt x="72415" y="16573"/>
                  </a:lnTo>
                  <a:lnTo>
                    <a:pt x="72224" y="16573"/>
                  </a:lnTo>
                  <a:lnTo>
                    <a:pt x="71831" y="16179"/>
                  </a:lnTo>
                  <a:lnTo>
                    <a:pt x="71450" y="15989"/>
                  </a:lnTo>
                  <a:lnTo>
                    <a:pt x="71056" y="15989"/>
                  </a:lnTo>
                  <a:lnTo>
                    <a:pt x="71056" y="15608"/>
                  </a:lnTo>
                  <a:lnTo>
                    <a:pt x="71056" y="15227"/>
                  </a:lnTo>
                  <a:lnTo>
                    <a:pt x="70662" y="15227"/>
                  </a:lnTo>
                  <a:lnTo>
                    <a:pt x="70662" y="14833"/>
                  </a:lnTo>
                  <a:lnTo>
                    <a:pt x="70281" y="14833"/>
                  </a:lnTo>
                  <a:lnTo>
                    <a:pt x="69888" y="14452"/>
                  </a:lnTo>
                  <a:lnTo>
                    <a:pt x="69888" y="14071"/>
                  </a:lnTo>
                  <a:lnTo>
                    <a:pt x="69888" y="13677"/>
                  </a:lnTo>
                  <a:lnTo>
                    <a:pt x="69888" y="13296"/>
                  </a:lnTo>
                  <a:lnTo>
                    <a:pt x="69888" y="12915"/>
                  </a:lnTo>
                  <a:lnTo>
                    <a:pt x="69494" y="12915"/>
                  </a:lnTo>
                  <a:lnTo>
                    <a:pt x="69494" y="11175"/>
                  </a:lnTo>
                  <a:lnTo>
                    <a:pt x="69113" y="11175"/>
                  </a:lnTo>
                  <a:lnTo>
                    <a:pt x="69113" y="10794"/>
                  </a:lnTo>
                  <a:lnTo>
                    <a:pt x="69494" y="10794"/>
                  </a:lnTo>
                  <a:lnTo>
                    <a:pt x="69888" y="10794"/>
                  </a:lnTo>
                  <a:lnTo>
                    <a:pt x="70281" y="10794"/>
                  </a:lnTo>
                  <a:lnTo>
                    <a:pt x="70281" y="10401"/>
                  </a:lnTo>
                  <a:lnTo>
                    <a:pt x="70281" y="10794"/>
                  </a:lnTo>
                  <a:lnTo>
                    <a:pt x="69888" y="10794"/>
                  </a:lnTo>
                  <a:lnTo>
                    <a:pt x="70281" y="10401"/>
                  </a:lnTo>
                  <a:lnTo>
                    <a:pt x="70662" y="10401"/>
                  </a:lnTo>
                  <a:lnTo>
                    <a:pt x="71056" y="10020"/>
                  </a:lnTo>
                  <a:lnTo>
                    <a:pt x="71056" y="10401"/>
                  </a:lnTo>
                  <a:lnTo>
                    <a:pt x="71056" y="10794"/>
                  </a:lnTo>
                  <a:lnTo>
                    <a:pt x="71056" y="10401"/>
                  </a:lnTo>
                  <a:lnTo>
                    <a:pt x="71056" y="10794"/>
                  </a:lnTo>
                  <a:lnTo>
                    <a:pt x="71450" y="10794"/>
                  </a:lnTo>
                  <a:lnTo>
                    <a:pt x="71056" y="10794"/>
                  </a:lnTo>
                  <a:lnTo>
                    <a:pt x="71450" y="10794"/>
                  </a:lnTo>
                  <a:lnTo>
                    <a:pt x="71450" y="11175"/>
                  </a:lnTo>
                  <a:lnTo>
                    <a:pt x="71450" y="11366"/>
                  </a:lnTo>
                  <a:lnTo>
                    <a:pt x="71831" y="11366"/>
                  </a:lnTo>
                  <a:lnTo>
                    <a:pt x="71450" y="11366"/>
                  </a:lnTo>
                  <a:lnTo>
                    <a:pt x="71450" y="11175"/>
                  </a:lnTo>
                  <a:lnTo>
                    <a:pt x="71450" y="10794"/>
                  </a:lnTo>
                  <a:lnTo>
                    <a:pt x="71056" y="10401"/>
                  </a:lnTo>
                  <a:lnTo>
                    <a:pt x="71056" y="10020"/>
                  </a:lnTo>
                  <a:lnTo>
                    <a:pt x="72224" y="10020"/>
                  </a:lnTo>
                  <a:lnTo>
                    <a:pt x="72415" y="10020"/>
                  </a:lnTo>
                  <a:lnTo>
                    <a:pt x="72809" y="10020"/>
                  </a:lnTo>
                  <a:lnTo>
                    <a:pt x="73202" y="10020"/>
                  </a:lnTo>
                  <a:lnTo>
                    <a:pt x="73583" y="10020"/>
                  </a:lnTo>
                  <a:lnTo>
                    <a:pt x="73583" y="10401"/>
                  </a:lnTo>
                  <a:lnTo>
                    <a:pt x="73977" y="10794"/>
                  </a:lnTo>
                  <a:lnTo>
                    <a:pt x="74371" y="10794"/>
                  </a:lnTo>
                  <a:lnTo>
                    <a:pt x="74371" y="11175"/>
                  </a:lnTo>
                  <a:lnTo>
                    <a:pt x="74752" y="11366"/>
                  </a:lnTo>
                  <a:lnTo>
                    <a:pt x="75145" y="11760"/>
                  </a:lnTo>
                  <a:lnTo>
                    <a:pt x="75145" y="12141"/>
                  </a:lnTo>
                  <a:lnTo>
                    <a:pt x="75539" y="12141"/>
                  </a:lnTo>
                  <a:lnTo>
                    <a:pt x="75539" y="12522"/>
                  </a:lnTo>
                  <a:lnTo>
                    <a:pt x="75920" y="12522"/>
                  </a:lnTo>
                  <a:lnTo>
                    <a:pt x="75920" y="12915"/>
                  </a:lnTo>
                  <a:lnTo>
                    <a:pt x="76314" y="12915"/>
                  </a:lnTo>
                  <a:lnTo>
                    <a:pt x="76695" y="12915"/>
                  </a:lnTo>
                  <a:lnTo>
                    <a:pt x="76695" y="13296"/>
                  </a:lnTo>
                  <a:lnTo>
                    <a:pt x="77088" y="13296"/>
                  </a:lnTo>
                  <a:lnTo>
                    <a:pt x="77088" y="12915"/>
                  </a:lnTo>
                  <a:lnTo>
                    <a:pt x="77279" y="12915"/>
                  </a:lnTo>
                  <a:lnTo>
                    <a:pt x="77673" y="12915"/>
                  </a:lnTo>
                  <a:lnTo>
                    <a:pt x="77673" y="13296"/>
                  </a:lnTo>
                  <a:lnTo>
                    <a:pt x="77673" y="12915"/>
                  </a:lnTo>
                  <a:lnTo>
                    <a:pt x="78066" y="12915"/>
                  </a:lnTo>
                  <a:lnTo>
                    <a:pt x="78447" y="12915"/>
                  </a:lnTo>
                  <a:lnTo>
                    <a:pt x="78066" y="12915"/>
                  </a:lnTo>
                  <a:lnTo>
                    <a:pt x="78447" y="12915"/>
                  </a:lnTo>
                  <a:lnTo>
                    <a:pt x="78066" y="12915"/>
                  </a:lnTo>
                  <a:lnTo>
                    <a:pt x="78447" y="12915"/>
                  </a:lnTo>
                  <a:lnTo>
                    <a:pt x="78447" y="13296"/>
                  </a:lnTo>
                  <a:lnTo>
                    <a:pt x="78447" y="12915"/>
                  </a:lnTo>
                  <a:lnTo>
                    <a:pt x="78447" y="13296"/>
                  </a:lnTo>
                  <a:lnTo>
                    <a:pt x="78841" y="13296"/>
                  </a:lnTo>
                  <a:lnTo>
                    <a:pt x="78841" y="13677"/>
                  </a:lnTo>
                  <a:lnTo>
                    <a:pt x="79235" y="13677"/>
                  </a:lnTo>
                  <a:lnTo>
                    <a:pt x="79235" y="14071"/>
                  </a:lnTo>
                  <a:lnTo>
                    <a:pt x="79235" y="13677"/>
                  </a:lnTo>
                  <a:lnTo>
                    <a:pt x="78841" y="13677"/>
                  </a:lnTo>
                  <a:lnTo>
                    <a:pt x="78841" y="13296"/>
                  </a:lnTo>
                  <a:lnTo>
                    <a:pt x="78447" y="13296"/>
                  </a:lnTo>
                  <a:lnTo>
                    <a:pt x="78841" y="13296"/>
                  </a:lnTo>
                  <a:lnTo>
                    <a:pt x="78447" y="12915"/>
                  </a:lnTo>
                  <a:lnTo>
                    <a:pt x="78066" y="12915"/>
                  </a:lnTo>
                  <a:lnTo>
                    <a:pt x="78447" y="12522"/>
                  </a:lnTo>
                  <a:lnTo>
                    <a:pt x="78841" y="12522"/>
                  </a:lnTo>
                  <a:lnTo>
                    <a:pt x="78841" y="12141"/>
                  </a:lnTo>
                  <a:lnTo>
                    <a:pt x="79235" y="12141"/>
                  </a:lnTo>
                  <a:lnTo>
                    <a:pt x="78841" y="12141"/>
                  </a:lnTo>
                  <a:lnTo>
                    <a:pt x="79235" y="12141"/>
                  </a:lnTo>
                  <a:lnTo>
                    <a:pt x="79235" y="11760"/>
                  </a:lnTo>
                  <a:lnTo>
                    <a:pt x="78841" y="11366"/>
                  </a:lnTo>
                  <a:lnTo>
                    <a:pt x="78841" y="11175"/>
                  </a:lnTo>
                  <a:lnTo>
                    <a:pt x="78447" y="10794"/>
                  </a:lnTo>
                  <a:lnTo>
                    <a:pt x="78447" y="10401"/>
                  </a:lnTo>
                  <a:lnTo>
                    <a:pt x="78066" y="10401"/>
                  </a:lnTo>
                  <a:lnTo>
                    <a:pt x="77673" y="10401"/>
                  </a:lnTo>
                  <a:lnTo>
                    <a:pt x="77279" y="10401"/>
                  </a:lnTo>
                  <a:lnTo>
                    <a:pt x="77279" y="10020"/>
                  </a:lnTo>
                  <a:lnTo>
                    <a:pt x="77088" y="10401"/>
                  </a:lnTo>
                  <a:lnTo>
                    <a:pt x="76695" y="10401"/>
                  </a:lnTo>
                  <a:lnTo>
                    <a:pt x="76314" y="10401"/>
                  </a:lnTo>
                  <a:lnTo>
                    <a:pt x="75920" y="10401"/>
                  </a:lnTo>
                  <a:lnTo>
                    <a:pt x="75920" y="10020"/>
                  </a:lnTo>
                  <a:lnTo>
                    <a:pt x="75539" y="10020"/>
                  </a:lnTo>
                  <a:lnTo>
                    <a:pt x="75920" y="10020"/>
                  </a:lnTo>
                  <a:lnTo>
                    <a:pt x="75920" y="9639"/>
                  </a:lnTo>
                  <a:lnTo>
                    <a:pt x="76314" y="9245"/>
                  </a:lnTo>
                  <a:lnTo>
                    <a:pt x="76314" y="8864"/>
                  </a:lnTo>
                  <a:lnTo>
                    <a:pt x="76695" y="8864"/>
                  </a:lnTo>
                  <a:lnTo>
                    <a:pt x="76695" y="9245"/>
                  </a:lnTo>
                  <a:lnTo>
                    <a:pt x="77088" y="9245"/>
                  </a:lnTo>
                  <a:lnTo>
                    <a:pt x="77279" y="9245"/>
                  </a:lnTo>
                  <a:lnTo>
                    <a:pt x="77279" y="8864"/>
                  </a:lnTo>
                  <a:lnTo>
                    <a:pt x="77279" y="9245"/>
                  </a:lnTo>
                  <a:lnTo>
                    <a:pt x="77279" y="8864"/>
                  </a:lnTo>
                  <a:lnTo>
                    <a:pt x="77279" y="9245"/>
                  </a:lnTo>
                  <a:lnTo>
                    <a:pt x="77279" y="8864"/>
                  </a:lnTo>
                  <a:lnTo>
                    <a:pt x="77673" y="8483"/>
                  </a:lnTo>
                  <a:lnTo>
                    <a:pt x="78066" y="8483"/>
                  </a:lnTo>
                  <a:lnTo>
                    <a:pt x="78066" y="8089"/>
                  </a:lnTo>
                  <a:lnTo>
                    <a:pt x="78447" y="8089"/>
                  </a:lnTo>
                  <a:lnTo>
                    <a:pt x="78447" y="7708"/>
                  </a:lnTo>
                  <a:lnTo>
                    <a:pt x="78841" y="7708"/>
                  </a:lnTo>
                  <a:lnTo>
                    <a:pt x="79235" y="7708"/>
                  </a:lnTo>
                  <a:lnTo>
                    <a:pt x="79616" y="7708"/>
                  </a:lnTo>
                  <a:lnTo>
                    <a:pt x="79616" y="8089"/>
                  </a:lnTo>
                  <a:lnTo>
                    <a:pt x="79616" y="7708"/>
                  </a:lnTo>
                  <a:lnTo>
                    <a:pt x="79616" y="8089"/>
                  </a:lnTo>
                  <a:lnTo>
                    <a:pt x="79616" y="7708"/>
                  </a:lnTo>
                  <a:lnTo>
                    <a:pt x="80009" y="7708"/>
                  </a:lnTo>
                  <a:lnTo>
                    <a:pt x="80009" y="8089"/>
                  </a:lnTo>
                  <a:lnTo>
                    <a:pt x="80403" y="8483"/>
                  </a:lnTo>
                  <a:lnTo>
                    <a:pt x="80784" y="8483"/>
                  </a:lnTo>
                  <a:lnTo>
                    <a:pt x="80784" y="8864"/>
                  </a:lnTo>
                  <a:lnTo>
                    <a:pt x="81178" y="8864"/>
                  </a:lnTo>
                  <a:lnTo>
                    <a:pt x="81178" y="9245"/>
                  </a:lnTo>
                  <a:lnTo>
                    <a:pt x="81572" y="9245"/>
                  </a:lnTo>
                  <a:lnTo>
                    <a:pt x="81178" y="9245"/>
                  </a:lnTo>
                  <a:lnTo>
                    <a:pt x="81178" y="9639"/>
                  </a:lnTo>
                  <a:lnTo>
                    <a:pt x="81572" y="9639"/>
                  </a:lnTo>
                  <a:lnTo>
                    <a:pt x="81178" y="9639"/>
                  </a:lnTo>
                  <a:lnTo>
                    <a:pt x="80784" y="9639"/>
                  </a:lnTo>
                  <a:lnTo>
                    <a:pt x="81178" y="9639"/>
                  </a:lnTo>
                  <a:lnTo>
                    <a:pt x="81178" y="10020"/>
                  </a:lnTo>
                  <a:lnTo>
                    <a:pt x="81572" y="10020"/>
                  </a:lnTo>
                  <a:lnTo>
                    <a:pt x="81572" y="10401"/>
                  </a:lnTo>
                  <a:lnTo>
                    <a:pt x="81572" y="10020"/>
                  </a:lnTo>
                  <a:lnTo>
                    <a:pt x="81762" y="10020"/>
                  </a:lnTo>
                  <a:lnTo>
                    <a:pt x="81762" y="10401"/>
                  </a:lnTo>
                  <a:lnTo>
                    <a:pt x="81572" y="10401"/>
                  </a:lnTo>
                  <a:lnTo>
                    <a:pt x="81762" y="10401"/>
                  </a:lnTo>
                  <a:lnTo>
                    <a:pt x="81762" y="10794"/>
                  </a:lnTo>
                  <a:lnTo>
                    <a:pt x="82156" y="10794"/>
                  </a:lnTo>
                  <a:lnTo>
                    <a:pt x="82537" y="10794"/>
                  </a:lnTo>
                  <a:lnTo>
                    <a:pt x="82537" y="11175"/>
                  </a:lnTo>
                  <a:lnTo>
                    <a:pt x="82930" y="11175"/>
                  </a:lnTo>
                  <a:lnTo>
                    <a:pt x="82537" y="11175"/>
                  </a:lnTo>
                  <a:lnTo>
                    <a:pt x="82930" y="11175"/>
                  </a:lnTo>
                  <a:lnTo>
                    <a:pt x="82930" y="11366"/>
                  </a:lnTo>
                  <a:lnTo>
                    <a:pt x="83324" y="11366"/>
                  </a:lnTo>
                  <a:lnTo>
                    <a:pt x="83705" y="11366"/>
                  </a:lnTo>
                  <a:lnTo>
                    <a:pt x="83705" y="11760"/>
                  </a:lnTo>
                  <a:lnTo>
                    <a:pt x="84099" y="11760"/>
                  </a:lnTo>
                  <a:lnTo>
                    <a:pt x="84099" y="12141"/>
                  </a:lnTo>
                  <a:lnTo>
                    <a:pt x="84493" y="12141"/>
                  </a:lnTo>
                  <a:lnTo>
                    <a:pt x="84493" y="11760"/>
                  </a:lnTo>
                  <a:lnTo>
                    <a:pt x="84493" y="12141"/>
                  </a:lnTo>
                  <a:lnTo>
                    <a:pt x="84493" y="11760"/>
                  </a:lnTo>
                  <a:lnTo>
                    <a:pt x="84874" y="11760"/>
                  </a:lnTo>
                  <a:lnTo>
                    <a:pt x="84874" y="12141"/>
                  </a:lnTo>
                  <a:lnTo>
                    <a:pt x="85267" y="12141"/>
                  </a:lnTo>
                  <a:lnTo>
                    <a:pt x="85267" y="11760"/>
                  </a:lnTo>
                  <a:lnTo>
                    <a:pt x="85661" y="11760"/>
                  </a:lnTo>
                  <a:lnTo>
                    <a:pt x="85661" y="12141"/>
                  </a:lnTo>
                  <a:lnTo>
                    <a:pt x="86042" y="12141"/>
                  </a:lnTo>
                  <a:lnTo>
                    <a:pt x="86042" y="12522"/>
                  </a:lnTo>
                  <a:lnTo>
                    <a:pt x="86042" y="12141"/>
                  </a:lnTo>
                  <a:lnTo>
                    <a:pt x="86042" y="12522"/>
                  </a:lnTo>
                  <a:lnTo>
                    <a:pt x="86436" y="12522"/>
                  </a:lnTo>
                  <a:lnTo>
                    <a:pt x="86436" y="12915"/>
                  </a:lnTo>
                  <a:lnTo>
                    <a:pt x="86626" y="12915"/>
                  </a:lnTo>
                  <a:lnTo>
                    <a:pt x="87020" y="12915"/>
                  </a:lnTo>
                  <a:lnTo>
                    <a:pt x="87020" y="13296"/>
                  </a:lnTo>
                  <a:lnTo>
                    <a:pt x="87020" y="12915"/>
                  </a:lnTo>
                  <a:lnTo>
                    <a:pt x="87020" y="13296"/>
                  </a:lnTo>
                  <a:lnTo>
                    <a:pt x="87414" y="13296"/>
                  </a:lnTo>
                  <a:lnTo>
                    <a:pt x="87414" y="13677"/>
                  </a:lnTo>
                  <a:lnTo>
                    <a:pt x="87795" y="13677"/>
                  </a:lnTo>
                  <a:lnTo>
                    <a:pt x="87795" y="14071"/>
                  </a:lnTo>
                  <a:lnTo>
                    <a:pt x="88188" y="14071"/>
                  </a:lnTo>
                  <a:lnTo>
                    <a:pt x="88188" y="14452"/>
                  </a:lnTo>
                  <a:lnTo>
                    <a:pt x="87795" y="14452"/>
                  </a:lnTo>
                  <a:lnTo>
                    <a:pt x="87414" y="14452"/>
                  </a:lnTo>
                  <a:lnTo>
                    <a:pt x="87795" y="14452"/>
                  </a:lnTo>
                  <a:lnTo>
                    <a:pt x="87414" y="14452"/>
                  </a:lnTo>
                  <a:lnTo>
                    <a:pt x="87020" y="14452"/>
                  </a:lnTo>
                  <a:lnTo>
                    <a:pt x="86626" y="14452"/>
                  </a:lnTo>
                  <a:lnTo>
                    <a:pt x="87020" y="14833"/>
                  </a:lnTo>
                  <a:lnTo>
                    <a:pt x="86626" y="14833"/>
                  </a:lnTo>
                  <a:lnTo>
                    <a:pt x="86626" y="14452"/>
                  </a:lnTo>
                  <a:lnTo>
                    <a:pt x="86626" y="14833"/>
                  </a:lnTo>
                  <a:lnTo>
                    <a:pt x="87020" y="14833"/>
                  </a:lnTo>
                  <a:lnTo>
                    <a:pt x="86626" y="14833"/>
                  </a:lnTo>
                  <a:lnTo>
                    <a:pt x="87020" y="14833"/>
                  </a:lnTo>
                  <a:lnTo>
                    <a:pt x="87020" y="15227"/>
                  </a:lnTo>
                  <a:lnTo>
                    <a:pt x="86626" y="15227"/>
                  </a:lnTo>
                  <a:lnTo>
                    <a:pt x="87020" y="15227"/>
                  </a:lnTo>
                  <a:lnTo>
                    <a:pt x="86626" y="15227"/>
                  </a:lnTo>
                  <a:lnTo>
                    <a:pt x="87020" y="15227"/>
                  </a:lnTo>
                  <a:lnTo>
                    <a:pt x="87020" y="15608"/>
                  </a:lnTo>
                  <a:lnTo>
                    <a:pt x="86626" y="15608"/>
                  </a:lnTo>
                  <a:lnTo>
                    <a:pt x="87020" y="15608"/>
                  </a:lnTo>
                  <a:lnTo>
                    <a:pt x="86626" y="15608"/>
                  </a:lnTo>
                  <a:lnTo>
                    <a:pt x="86626" y="15989"/>
                  </a:lnTo>
                  <a:lnTo>
                    <a:pt x="87020" y="15989"/>
                  </a:lnTo>
                  <a:lnTo>
                    <a:pt x="86626" y="15989"/>
                  </a:lnTo>
                  <a:lnTo>
                    <a:pt x="87020" y="15989"/>
                  </a:lnTo>
                  <a:lnTo>
                    <a:pt x="86626" y="15989"/>
                  </a:lnTo>
                  <a:lnTo>
                    <a:pt x="86626" y="16179"/>
                  </a:lnTo>
                  <a:lnTo>
                    <a:pt x="87020" y="16179"/>
                  </a:lnTo>
                  <a:lnTo>
                    <a:pt x="86626" y="16179"/>
                  </a:lnTo>
                  <a:lnTo>
                    <a:pt x="86626" y="16573"/>
                  </a:lnTo>
                  <a:lnTo>
                    <a:pt x="86626" y="16179"/>
                  </a:lnTo>
                  <a:lnTo>
                    <a:pt x="86436" y="16573"/>
                  </a:lnTo>
                  <a:lnTo>
                    <a:pt x="86436" y="16179"/>
                  </a:lnTo>
                  <a:lnTo>
                    <a:pt x="86436" y="16573"/>
                  </a:lnTo>
                  <a:lnTo>
                    <a:pt x="86042" y="16573"/>
                  </a:lnTo>
                  <a:lnTo>
                    <a:pt x="86042" y="16954"/>
                  </a:lnTo>
                  <a:lnTo>
                    <a:pt x="85661" y="16954"/>
                  </a:lnTo>
                  <a:lnTo>
                    <a:pt x="85267" y="16954"/>
                  </a:lnTo>
                  <a:lnTo>
                    <a:pt x="84874" y="16954"/>
                  </a:lnTo>
                  <a:lnTo>
                    <a:pt x="84874" y="16573"/>
                  </a:lnTo>
                  <a:lnTo>
                    <a:pt x="84493" y="16573"/>
                  </a:lnTo>
                  <a:lnTo>
                    <a:pt x="84099" y="16573"/>
                  </a:lnTo>
                  <a:lnTo>
                    <a:pt x="83705" y="16573"/>
                  </a:lnTo>
                  <a:lnTo>
                    <a:pt x="83705" y="16179"/>
                  </a:lnTo>
                  <a:lnTo>
                    <a:pt x="83324" y="16179"/>
                  </a:lnTo>
                  <a:lnTo>
                    <a:pt x="83324" y="16573"/>
                  </a:lnTo>
                  <a:lnTo>
                    <a:pt x="82930" y="16573"/>
                  </a:lnTo>
                  <a:lnTo>
                    <a:pt x="83324" y="16954"/>
                  </a:lnTo>
                  <a:lnTo>
                    <a:pt x="83324" y="17348"/>
                  </a:lnTo>
                  <a:lnTo>
                    <a:pt x="82930" y="17729"/>
                  </a:lnTo>
                  <a:lnTo>
                    <a:pt x="82537" y="18110"/>
                  </a:lnTo>
                  <a:lnTo>
                    <a:pt x="82156" y="18503"/>
                  </a:lnTo>
                  <a:lnTo>
                    <a:pt x="81762" y="18503"/>
                  </a:lnTo>
                  <a:lnTo>
                    <a:pt x="81762" y="18884"/>
                  </a:lnTo>
                  <a:lnTo>
                    <a:pt x="82156" y="19265"/>
                  </a:lnTo>
                  <a:lnTo>
                    <a:pt x="82156" y="19659"/>
                  </a:lnTo>
                  <a:lnTo>
                    <a:pt x="82537" y="19659"/>
                  </a:lnTo>
                  <a:lnTo>
                    <a:pt x="83324" y="20040"/>
                  </a:lnTo>
                  <a:lnTo>
                    <a:pt x="85267" y="21780"/>
                  </a:lnTo>
                  <a:lnTo>
                    <a:pt x="85267" y="22161"/>
                  </a:lnTo>
                  <a:lnTo>
                    <a:pt x="86436" y="22542"/>
                  </a:lnTo>
                  <a:lnTo>
                    <a:pt x="87020" y="22936"/>
                  </a:lnTo>
                  <a:lnTo>
                    <a:pt x="87795" y="23317"/>
                  </a:lnTo>
                  <a:lnTo>
                    <a:pt x="87795" y="24866"/>
                  </a:lnTo>
                  <a:lnTo>
                    <a:pt x="87795" y="26212"/>
                  </a:lnTo>
                  <a:lnTo>
                    <a:pt x="87795" y="25819"/>
                  </a:lnTo>
                  <a:lnTo>
                    <a:pt x="87795" y="26593"/>
                  </a:lnTo>
                  <a:lnTo>
                    <a:pt x="87414" y="26593"/>
                  </a:lnTo>
                  <a:lnTo>
                    <a:pt x="87795" y="26593"/>
                  </a:lnTo>
                  <a:lnTo>
                    <a:pt x="87414" y="26593"/>
                  </a:lnTo>
                  <a:lnTo>
                    <a:pt x="87414" y="26987"/>
                  </a:lnTo>
                  <a:lnTo>
                    <a:pt x="87414" y="27368"/>
                  </a:lnTo>
                  <a:lnTo>
                    <a:pt x="87795" y="27368"/>
                  </a:lnTo>
                  <a:lnTo>
                    <a:pt x="87795" y="27749"/>
                  </a:lnTo>
                  <a:lnTo>
                    <a:pt x="88188" y="27749"/>
                  </a:lnTo>
                  <a:lnTo>
                    <a:pt x="87795" y="27749"/>
                  </a:lnTo>
                  <a:lnTo>
                    <a:pt x="88188" y="27749"/>
                  </a:lnTo>
                  <a:lnTo>
                    <a:pt x="88188" y="28143"/>
                  </a:lnTo>
                  <a:lnTo>
                    <a:pt x="87795" y="28143"/>
                  </a:lnTo>
                  <a:lnTo>
                    <a:pt x="87795" y="28524"/>
                  </a:lnTo>
                  <a:lnTo>
                    <a:pt x="87414" y="28524"/>
                  </a:lnTo>
                  <a:lnTo>
                    <a:pt x="87795" y="28524"/>
                  </a:lnTo>
                  <a:lnTo>
                    <a:pt x="87795" y="28905"/>
                  </a:lnTo>
                  <a:lnTo>
                    <a:pt x="87414" y="28905"/>
                  </a:lnTo>
                  <a:lnTo>
                    <a:pt x="87795" y="28905"/>
                  </a:lnTo>
                  <a:lnTo>
                    <a:pt x="87414" y="28905"/>
                  </a:lnTo>
                  <a:lnTo>
                    <a:pt x="87795" y="28905"/>
                  </a:lnTo>
                  <a:lnTo>
                    <a:pt x="87414" y="28905"/>
                  </a:lnTo>
                  <a:lnTo>
                    <a:pt x="87414" y="29298"/>
                  </a:lnTo>
                  <a:lnTo>
                    <a:pt x="87020" y="29298"/>
                  </a:lnTo>
                  <a:lnTo>
                    <a:pt x="87020" y="29679"/>
                  </a:lnTo>
                  <a:lnTo>
                    <a:pt x="87414" y="29679"/>
                  </a:lnTo>
                  <a:lnTo>
                    <a:pt x="87414" y="30060"/>
                  </a:lnTo>
                  <a:lnTo>
                    <a:pt x="87795" y="30060"/>
                  </a:lnTo>
                  <a:lnTo>
                    <a:pt x="87795" y="30264"/>
                  </a:lnTo>
                  <a:lnTo>
                    <a:pt x="87795" y="30060"/>
                  </a:lnTo>
                  <a:lnTo>
                    <a:pt x="88188" y="30060"/>
                  </a:lnTo>
                  <a:lnTo>
                    <a:pt x="88188" y="30264"/>
                  </a:lnTo>
                  <a:lnTo>
                    <a:pt x="87795" y="30264"/>
                  </a:lnTo>
                  <a:lnTo>
                    <a:pt x="87414" y="30264"/>
                  </a:lnTo>
                  <a:lnTo>
                    <a:pt x="87795" y="30264"/>
                  </a:lnTo>
                  <a:lnTo>
                    <a:pt x="87795" y="30645"/>
                  </a:lnTo>
                  <a:lnTo>
                    <a:pt x="87414" y="30645"/>
                  </a:lnTo>
                  <a:lnTo>
                    <a:pt x="87414" y="30264"/>
                  </a:lnTo>
                  <a:lnTo>
                    <a:pt x="87020" y="30264"/>
                  </a:lnTo>
                  <a:lnTo>
                    <a:pt x="87020" y="30060"/>
                  </a:lnTo>
                  <a:lnTo>
                    <a:pt x="87020" y="29679"/>
                  </a:lnTo>
                  <a:lnTo>
                    <a:pt x="86626" y="29679"/>
                  </a:lnTo>
                  <a:lnTo>
                    <a:pt x="86436" y="29679"/>
                  </a:lnTo>
                  <a:lnTo>
                    <a:pt x="86042" y="29679"/>
                  </a:lnTo>
                  <a:lnTo>
                    <a:pt x="85661" y="30060"/>
                  </a:lnTo>
                  <a:lnTo>
                    <a:pt x="85267" y="29679"/>
                  </a:lnTo>
                  <a:lnTo>
                    <a:pt x="85267" y="30060"/>
                  </a:lnTo>
                  <a:lnTo>
                    <a:pt x="84874" y="30264"/>
                  </a:lnTo>
                  <a:lnTo>
                    <a:pt x="84874" y="30060"/>
                  </a:lnTo>
                  <a:lnTo>
                    <a:pt x="84493" y="30060"/>
                  </a:lnTo>
                  <a:lnTo>
                    <a:pt x="84493" y="30264"/>
                  </a:lnTo>
                  <a:lnTo>
                    <a:pt x="84874" y="30264"/>
                  </a:lnTo>
                  <a:lnTo>
                    <a:pt x="84493" y="30645"/>
                  </a:lnTo>
                  <a:lnTo>
                    <a:pt x="84099" y="30645"/>
                  </a:lnTo>
                  <a:lnTo>
                    <a:pt x="83705" y="30645"/>
                  </a:lnTo>
                  <a:lnTo>
                    <a:pt x="83705" y="31026"/>
                  </a:lnTo>
                  <a:lnTo>
                    <a:pt x="83324" y="31026"/>
                  </a:lnTo>
                  <a:lnTo>
                    <a:pt x="82930" y="31026"/>
                  </a:lnTo>
                  <a:lnTo>
                    <a:pt x="82537" y="31026"/>
                  </a:lnTo>
                  <a:lnTo>
                    <a:pt x="82537" y="31419"/>
                  </a:lnTo>
                  <a:lnTo>
                    <a:pt x="82930" y="31419"/>
                  </a:lnTo>
                  <a:lnTo>
                    <a:pt x="82537" y="31419"/>
                  </a:lnTo>
                  <a:lnTo>
                    <a:pt x="82156" y="31419"/>
                  </a:lnTo>
                  <a:lnTo>
                    <a:pt x="82156" y="31800"/>
                  </a:lnTo>
                  <a:lnTo>
                    <a:pt x="82156" y="32181"/>
                  </a:lnTo>
                  <a:lnTo>
                    <a:pt x="81762" y="32181"/>
                  </a:lnTo>
                  <a:lnTo>
                    <a:pt x="81572" y="32575"/>
                  </a:lnTo>
                  <a:lnTo>
                    <a:pt x="81178" y="32575"/>
                  </a:lnTo>
                  <a:lnTo>
                    <a:pt x="80784" y="32575"/>
                  </a:lnTo>
                  <a:lnTo>
                    <a:pt x="81178" y="32181"/>
                  </a:lnTo>
                  <a:lnTo>
                    <a:pt x="80784" y="32181"/>
                  </a:lnTo>
                  <a:lnTo>
                    <a:pt x="80784" y="32575"/>
                  </a:lnTo>
                  <a:lnTo>
                    <a:pt x="80403" y="32956"/>
                  </a:lnTo>
                  <a:lnTo>
                    <a:pt x="80784" y="32956"/>
                  </a:lnTo>
                  <a:lnTo>
                    <a:pt x="80784" y="33337"/>
                  </a:lnTo>
                  <a:lnTo>
                    <a:pt x="80403" y="33337"/>
                  </a:lnTo>
                  <a:lnTo>
                    <a:pt x="80403" y="32956"/>
                  </a:lnTo>
                  <a:lnTo>
                    <a:pt x="80403" y="33337"/>
                  </a:lnTo>
                  <a:lnTo>
                    <a:pt x="80009" y="32956"/>
                  </a:lnTo>
                  <a:lnTo>
                    <a:pt x="80009" y="33337"/>
                  </a:lnTo>
                  <a:lnTo>
                    <a:pt x="80009" y="33731"/>
                  </a:lnTo>
                  <a:lnTo>
                    <a:pt x="79616" y="33337"/>
                  </a:lnTo>
                  <a:lnTo>
                    <a:pt x="79616" y="33731"/>
                  </a:lnTo>
                  <a:lnTo>
                    <a:pt x="79235" y="33731"/>
                  </a:lnTo>
                  <a:lnTo>
                    <a:pt x="79616" y="33731"/>
                  </a:lnTo>
                  <a:lnTo>
                    <a:pt x="79616" y="34112"/>
                  </a:lnTo>
                  <a:lnTo>
                    <a:pt x="79235" y="34112"/>
                  </a:lnTo>
                  <a:lnTo>
                    <a:pt x="79616" y="34112"/>
                  </a:lnTo>
                  <a:lnTo>
                    <a:pt x="79235" y="34493"/>
                  </a:lnTo>
                  <a:lnTo>
                    <a:pt x="78841" y="34493"/>
                  </a:lnTo>
                  <a:lnTo>
                    <a:pt x="78841" y="34886"/>
                  </a:lnTo>
                  <a:lnTo>
                    <a:pt x="78447" y="34886"/>
                  </a:lnTo>
                  <a:lnTo>
                    <a:pt x="78066" y="34886"/>
                  </a:lnTo>
                  <a:lnTo>
                    <a:pt x="78066" y="35077"/>
                  </a:lnTo>
                  <a:lnTo>
                    <a:pt x="78447" y="35077"/>
                  </a:lnTo>
                  <a:lnTo>
                    <a:pt x="78841" y="35458"/>
                  </a:lnTo>
                  <a:lnTo>
                    <a:pt x="78447" y="35458"/>
                  </a:lnTo>
                  <a:lnTo>
                    <a:pt x="78447" y="35852"/>
                  </a:lnTo>
                  <a:lnTo>
                    <a:pt x="78841" y="35852"/>
                  </a:lnTo>
                  <a:lnTo>
                    <a:pt x="78841" y="36233"/>
                  </a:lnTo>
                  <a:lnTo>
                    <a:pt x="79235" y="36233"/>
                  </a:lnTo>
                  <a:lnTo>
                    <a:pt x="79235" y="36614"/>
                  </a:lnTo>
                  <a:lnTo>
                    <a:pt x="78841" y="36614"/>
                  </a:lnTo>
                  <a:lnTo>
                    <a:pt x="78447" y="36614"/>
                  </a:lnTo>
                  <a:lnTo>
                    <a:pt x="78447" y="37007"/>
                  </a:lnTo>
                  <a:lnTo>
                    <a:pt x="78841" y="37007"/>
                  </a:lnTo>
                  <a:lnTo>
                    <a:pt x="79235" y="37007"/>
                  </a:lnTo>
                  <a:lnTo>
                    <a:pt x="79235" y="37388"/>
                  </a:lnTo>
                  <a:lnTo>
                    <a:pt x="79616" y="37388"/>
                  </a:lnTo>
                  <a:lnTo>
                    <a:pt x="79616" y="37769"/>
                  </a:lnTo>
                  <a:lnTo>
                    <a:pt x="80009" y="37769"/>
                  </a:lnTo>
                  <a:lnTo>
                    <a:pt x="80009" y="37388"/>
                  </a:lnTo>
                  <a:lnTo>
                    <a:pt x="80009" y="37769"/>
                  </a:lnTo>
                  <a:lnTo>
                    <a:pt x="80403" y="37769"/>
                  </a:lnTo>
                  <a:lnTo>
                    <a:pt x="80403" y="38163"/>
                  </a:lnTo>
                  <a:lnTo>
                    <a:pt x="80403" y="37769"/>
                  </a:lnTo>
                  <a:lnTo>
                    <a:pt x="80403" y="38163"/>
                  </a:lnTo>
                  <a:lnTo>
                    <a:pt x="80403" y="38544"/>
                  </a:lnTo>
                  <a:lnTo>
                    <a:pt x="80784" y="38544"/>
                  </a:lnTo>
                  <a:lnTo>
                    <a:pt x="80784" y="38938"/>
                  </a:lnTo>
                  <a:lnTo>
                    <a:pt x="80784" y="39319"/>
                  </a:lnTo>
                  <a:lnTo>
                    <a:pt x="80784" y="39700"/>
                  </a:lnTo>
                  <a:lnTo>
                    <a:pt x="80784" y="39890"/>
                  </a:lnTo>
                  <a:lnTo>
                    <a:pt x="81178" y="40284"/>
                  </a:lnTo>
                  <a:lnTo>
                    <a:pt x="80784" y="40284"/>
                  </a:lnTo>
                  <a:lnTo>
                    <a:pt x="81178" y="40284"/>
                  </a:lnTo>
                  <a:lnTo>
                    <a:pt x="81178" y="40665"/>
                  </a:lnTo>
                  <a:lnTo>
                    <a:pt x="81178" y="40284"/>
                  </a:lnTo>
                  <a:lnTo>
                    <a:pt x="81572" y="40284"/>
                  </a:lnTo>
                  <a:lnTo>
                    <a:pt x="81572" y="40665"/>
                  </a:lnTo>
                  <a:lnTo>
                    <a:pt x="81178" y="40665"/>
                  </a:lnTo>
                  <a:lnTo>
                    <a:pt x="81572" y="40665"/>
                  </a:lnTo>
                  <a:lnTo>
                    <a:pt x="81572" y="41046"/>
                  </a:lnTo>
                  <a:lnTo>
                    <a:pt x="81762" y="41046"/>
                  </a:lnTo>
                  <a:lnTo>
                    <a:pt x="81572" y="41046"/>
                  </a:lnTo>
                  <a:lnTo>
                    <a:pt x="81572" y="41440"/>
                  </a:lnTo>
                  <a:lnTo>
                    <a:pt x="81762" y="41440"/>
                  </a:lnTo>
                  <a:lnTo>
                    <a:pt x="82156" y="41440"/>
                  </a:lnTo>
                  <a:lnTo>
                    <a:pt x="82537" y="41440"/>
                  </a:lnTo>
                  <a:lnTo>
                    <a:pt x="82930" y="41440"/>
                  </a:lnTo>
                  <a:lnTo>
                    <a:pt x="83324" y="41440"/>
                  </a:lnTo>
                  <a:lnTo>
                    <a:pt x="83324" y="41821"/>
                  </a:lnTo>
                  <a:lnTo>
                    <a:pt x="83705" y="41821"/>
                  </a:lnTo>
                  <a:lnTo>
                    <a:pt x="83705" y="42214"/>
                  </a:lnTo>
                  <a:lnTo>
                    <a:pt x="84099" y="42214"/>
                  </a:lnTo>
                  <a:lnTo>
                    <a:pt x="84099" y="41821"/>
                  </a:lnTo>
                  <a:lnTo>
                    <a:pt x="84099" y="42214"/>
                  </a:lnTo>
                  <a:lnTo>
                    <a:pt x="84099" y="41821"/>
                  </a:lnTo>
                  <a:lnTo>
                    <a:pt x="84099" y="42214"/>
                  </a:lnTo>
                  <a:lnTo>
                    <a:pt x="84493" y="42214"/>
                  </a:lnTo>
                  <a:lnTo>
                    <a:pt x="84874" y="42214"/>
                  </a:lnTo>
                  <a:lnTo>
                    <a:pt x="85267" y="42214"/>
                  </a:lnTo>
                  <a:lnTo>
                    <a:pt x="85267" y="42595"/>
                  </a:lnTo>
                  <a:lnTo>
                    <a:pt x="85267" y="42214"/>
                  </a:lnTo>
                  <a:lnTo>
                    <a:pt x="85661" y="42214"/>
                  </a:lnTo>
                  <a:lnTo>
                    <a:pt x="85661" y="42595"/>
                  </a:lnTo>
                  <a:lnTo>
                    <a:pt x="86042" y="42595"/>
                  </a:lnTo>
                  <a:lnTo>
                    <a:pt x="85661" y="42595"/>
                  </a:lnTo>
                  <a:lnTo>
                    <a:pt x="85661" y="42976"/>
                  </a:lnTo>
                  <a:lnTo>
                    <a:pt x="86042" y="42976"/>
                  </a:lnTo>
                  <a:lnTo>
                    <a:pt x="86042" y="43370"/>
                  </a:lnTo>
                  <a:lnTo>
                    <a:pt x="86436" y="43370"/>
                  </a:lnTo>
                  <a:lnTo>
                    <a:pt x="86042" y="43370"/>
                  </a:lnTo>
                  <a:lnTo>
                    <a:pt x="86436" y="43370"/>
                  </a:lnTo>
                  <a:lnTo>
                    <a:pt x="86436" y="43751"/>
                  </a:lnTo>
                  <a:lnTo>
                    <a:pt x="86626" y="43751"/>
                  </a:lnTo>
                  <a:lnTo>
                    <a:pt x="87020" y="43751"/>
                  </a:lnTo>
                  <a:lnTo>
                    <a:pt x="87414" y="43751"/>
                  </a:lnTo>
                  <a:lnTo>
                    <a:pt x="87795" y="43751"/>
                  </a:lnTo>
                  <a:lnTo>
                    <a:pt x="87795" y="43370"/>
                  </a:lnTo>
                  <a:lnTo>
                    <a:pt x="88188" y="43370"/>
                  </a:lnTo>
                  <a:lnTo>
                    <a:pt x="88582" y="43370"/>
                  </a:lnTo>
                  <a:lnTo>
                    <a:pt x="88582" y="43751"/>
                  </a:lnTo>
                  <a:lnTo>
                    <a:pt x="88963" y="43751"/>
                  </a:lnTo>
                  <a:lnTo>
                    <a:pt x="89357" y="43751"/>
                  </a:lnTo>
                  <a:lnTo>
                    <a:pt x="89357" y="43370"/>
                  </a:lnTo>
                  <a:lnTo>
                    <a:pt x="89750" y="43370"/>
                  </a:lnTo>
                  <a:lnTo>
                    <a:pt x="90131" y="42976"/>
                  </a:lnTo>
                  <a:lnTo>
                    <a:pt x="89750" y="42976"/>
                  </a:lnTo>
                  <a:lnTo>
                    <a:pt x="89750" y="42595"/>
                  </a:lnTo>
                  <a:lnTo>
                    <a:pt x="90131" y="41821"/>
                  </a:lnTo>
                  <a:lnTo>
                    <a:pt x="90525" y="41440"/>
                  </a:lnTo>
                  <a:lnTo>
                    <a:pt x="90525" y="41821"/>
                  </a:lnTo>
                  <a:lnTo>
                    <a:pt x="90919" y="41821"/>
                  </a:lnTo>
                  <a:lnTo>
                    <a:pt x="91300" y="42214"/>
                  </a:lnTo>
                  <a:lnTo>
                    <a:pt x="91300" y="42595"/>
                  </a:lnTo>
                  <a:lnTo>
                    <a:pt x="91300" y="42976"/>
                  </a:lnTo>
                  <a:lnTo>
                    <a:pt x="90919" y="43370"/>
                  </a:lnTo>
                  <a:lnTo>
                    <a:pt x="90919" y="43751"/>
                  </a:lnTo>
                  <a:lnTo>
                    <a:pt x="90525" y="44132"/>
                  </a:lnTo>
                  <a:lnTo>
                    <a:pt x="90525" y="44513"/>
                  </a:lnTo>
                  <a:lnTo>
                    <a:pt x="90919" y="44513"/>
                  </a:lnTo>
                  <a:lnTo>
                    <a:pt x="91300" y="44513"/>
                  </a:lnTo>
                  <a:lnTo>
                    <a:pt x="91490" y="44716"/>
                  </a:lnTo>
                  <a:lnTo>
                    <a:pt x="91884" y="44716"/>
                  </a:lnTo>
                  <a:lnTo>
                    <a:pt x="91884" y="45097"/>
                  </a:lnTo>
                  <a:lnTo>
                    <a:pt x="92278" y="45097"/>
                  </a:lnTo>
                  <a:lnTo>
                    <a:pt x="92659" y="45097"/>
                  </a:lnTo>
                  <a:lnTo>
                    <a:pt x="93052" y="45097"/>
                  </a:lnTo>
                  <a:lnTo>
                    <a:pt x="93446" y="45097"/>
                  </a:lnTo>
                  <a:lnTo>
                    <a:pt x="93446" y="45491"/>
                  </a:lnTo>
                  <a:lnTo>
                    <a:pt x="93446" y="45872"/>
                  </a:lnTo>
                  <a:lnTo>
                    <a:pt x="93446" y="46253"/>
                  </a:lnTo>
                  <a:lnTo>
                    <a:pt x="93052" y="46253"/>
                  </a:lnTo>
                  <a:lnTo>
                    <a:pt x="92659" y="46253"/>
                  </a:lnTo>
                  <a:lnTo>
                    <a:pt x="92659" y="46647"/>
                  </a:lnTo>
                  <a:lnTo>
                    <a:pt x="93052" y="46647"/>
                  </a:lnTo>
                  <a:lnTo>
                    <a:pt x="93052" y="47028"/>
                  </a:lnTo>
                  <a:lnTo>
                    <a:pt x="93052" y="47409"/>
                  </a:lnTo>
                  <a:lnTo>
                    <a:pt x="93446" y="47409"/>
                  </a:lnTo>
                  <a:lnTo>
                    <a:pt x="93446" y="47790"/>
                  </a:lnTo>
                  <a:lnTo>
                    <a:pt x="93446" y="48183"/>
                  </a:lnTo>
                  <a:lnTo>
                    <a:pt x="93446" y="48564"/>
                  </a:lnTo>
                  <a:lnTo>
                    <a:pt x="93446" y="49339"/>
                  </a:lnTo>
                  <a:lnTo>
                    <a:pt x="93827" y="49529"/>
                  </a:lnTo>
                  <a:lnTo>
                    <a:pt x="94221" y="49529"/>
                  </a:lnTo>
                  <a:lnTo>
                    <a:pt x="94614" y="49923"/>
                  </a:lnTo>
                  <a:lnTo>
                    <a:pt x="94614" y="50304"/>
                  </a:lnTo>
                  <a:lnTo>
                    <a:pt x="94614" y="50685"/>
                  </a:lnTo>
                  <a:lnTo>
                    <a:pt x="94614" y="51079"/>
                  </a:lnTo>
                  <a:lnTo>
                    <a:pt x="94221" y="51460"/>
                  </a:lnTo>
                  <a:lnTo>
                    <a:pt x="93446" y="51460"/>
                  </a:lnTo>
                  <a:lnTo>
                    <a:pt x="93446" y="51841"/>
                  </a:lnTo>
                  <a:lnTo>
                    <a:pt x="93446" y="55117"/>
                  </a:lnTo>
                  <a:lnTo>
                    <a:pt x="93052" y="55511"/>
                  </a:lnTo>
                  <a:lnTo>
                    <a:pt x="92659" y="55511"/>
                  </a:lnTo>
                  <a:lnTo>
                    <a:pt x="92278" y="55892"/>
                  </a:lnTo>
                  <a:lnTo>
                    <a:pt x="92278" y="56273"/>
                  </a:lnTo>
                  <a:lnTo>
                    <a:pt x="92278" y="56667"/>
                  </a:lnTo>
                  <a:lnTo>
                    <a:pt x="91884" y="56667"/>
                  </a:lnTo>
                  <a:lnTo>
                    <a:pt x="91490" y="57048"/>
                  </a:lnTo>
                  <a:lnTo>
                    <a:pt x="91300" y="57048"/>
                  </a:lnTo>
                  <a:lnTo>
                    <a:pt x="91300" y="57429"/>
                  </a:lnTo>
                  <a:lnTo>
                    <a:pt x="91490" y="57823"/>
                  </a:lnTo>
                  <a:lnTo>
                    <a:pt x="91300" y="57823"/>
                  </a:lnTo>
                  <a:lnTo>
                    <a:pt x="91300" y="58585"/>
                  </a:lnTo>
                  <a:lnTo>
                    <a:pt x="91300" y="58978"/>
                  </a:lnTo>
                  <a:lnTo>
                    <a:pt x="91300" y="59169"/>
                  </a:lnTo>
                  <a:lnTo>
                    <a:pt x="90919" y="59169"/>
                  </a:lnTo>
                  <a:lnTo>
                    <a:pt x="90525" y="59169"/>
                  </a:lnTo>
                  <a:lnTo>
                    <a:pt x="90525" y="58978"/>
                  </a:lnTo>
                  <a:lnTo>
                    <a:pt x="90131" y="58978"/>
                  </a:lnTo>
                  <a:lnTo>
                    <a:pt x="89750" y="58978"/>
                  </a:lnTo>
                  <a:lnTo>
                    <a:pt x="89357" y="58585"/>
                  </a:lnTo>
                  <a:lnTo>
                    <a:pt x="88963" y="58978"/>
                  </a:lnTo>
                  <a:lnTo>
                    <a:pt x="88582" y="58978"/>
                  </a:lnTo>
                  <a:lnTo>
                    <a:pt x="88188" y="58978"/>
                  </a:lnTo>
                  <a:lnTo>
                    <a:pt x="88188" y="58585"/>
                  </a:lnTo>
                  <a:lnTo>
                    <a:pt x="88188" y="58978"/>
                  </a:lnTo>
                  <a:lnTo>
                    <a:pt x="87795" y="59169"/>
                  </a:lnTo>
                  <a:lnTo>
                    <a:pt x="88188" y="59169"/>
                  </a:lnTo>
                  <a:lnTo>
                    <a:pt x="88188" y="59550"/>
                  </a:lnTo>
                  <a:lnTo>
                    <a:pt x="88188" y="59943"/>
                  </a:lnTo>
                  <a:lnTo>
                    <a:pt x="88582" y="59943"/>
                  </a:lnTo>
                  <a:lnTo>
                    <a:pt x="88582" y="60324"/>
                  </a:lnTo>
                  <a:lnTo>
                    <a:pt x="88582" y="60705"/>
                  </a:lnTo>
                  <a:lnTo>
                    <a:pt x="88963" y="60705"/>
                  </a:lnTo>
                  <a:lnTo>
                    <a:pt x="88963" y="61099"/>
                  </a:lnTo>
                  <a:lnTo>
                    <a:pt x="89357" y="61099"/>
                  </a:lnTo>
                  <a:lnTo>
                    <a:pt x="89357" y="61480"/>
                  </a:lnTo>
                  <a:lnTo>
                    <a:pt x="89357" y="61099"/>
                  </a:lnTo>
                  <a:lnTo>
                    <a:pt x="89357" y="61480"/>
                  </a:lnTo>
                  <a:lnTo>
                    <a:pt x="89750" y="61480"/>
                  </a:lnTo>
                  <a:lnTo>
                    <a:pt x="89357" y="61480"/>
                  </a:lnTo>
                  <a:lnTo>
                    <a:pt x="89357" y="61861"/>
                  </a:lnTo>
                  <a:lnTo>
                    <a:pt x="89750" y="61861"/>
                  </a:lnTo>
                  <a:lnTo>
                    <a:pt x="89357" y="61861"/>
                  </a:lnTo>
                  <a:lnTo>
                    <a:pt x="89357" y="62255"/>
                  </a:lnTo>
                  <a:lnTo>
                    <a:pt x="89357" y="61861"/>
                  </a:lnTo>
                  <a:lnTo>
                    <a:pt x="89357" y="62255"/>
                  </a:lnTo>
                  <a:lnTo>
                    <a:pt x="88963" y="62255"/>
                  </a:lnTo>
                  <a:lnTo>
                    <a:pt x="89357" y="62255"/>
                  </a:lnTo>
                  <a:lnTo>
                    <a:pt x="89357" y="62636"/>
                  </a:lnTo>
                  <a:lnTo>
                    <a:pt x="89357" y="63017"/>
                  </a:lnTo>
                  <a:lnTo>
                    <a:pt x="89750" y="63017"/>
                  </a:lnTo>
                  <a:lnTo>
                    <a:pt x="89750" y="63411"/>
                  </a:lnTo>
                  <a:lnTo>
                    <a:pt x="89750" y="63017"/>
                  </a:lnTo>
                  <a:lnTo>
                    <a:pt x="89750" y="63411"/>
                  </a:lnTo>
                  <a:lnTo>
                    <a:pt x="90131" y="63411"/>
                  </a:lnTo>
                  <a:lnTo>
                    <a:pt x="90131" y="63792"/>
                  </a:lnTo>
                  <a:lnTo>
                    <a:pt x="90525" y="63792"/>
                  </a:lnTo>
                  <a:lnTo>
                    <a:pt x="90919" y="63792"/>
                  </a:lnTo>
                  <a:lnTo>
                    <a:pt x="90525" y="63792"/>
                  </a:lnTo>
                  <a:lnTo>
                    <a:pt x="90525" y="63982"/>
                  </a:lnTo>
                  <a:lnTo>
                    <a:pt x="90919" y="63982"/>
                  </a:lnTo>
                  <a:lnTo>
                    <a:pt x="90525" y="63982"/>
                  </a:lnTo>
                  <a:lnTo>
                    <a:pt x="90919" y="63982"/>
                  </a:lnTo>
                  <a:lnTo>
                    <a:pt x="90525" y="63982"/>
                  </a:lnTo>
                  <a:lnTo>
                    <a:pt x="90525" y="64376"/>
                  </a:lnTo>
                  <a:lnTo>
                    <a:pt x="90525" y="64757"/>
                  </a:lnTo>
                  <a:lnTo>
                    <a:pt x="90525" y="64376"/>
                  </a:lnTo>
                  <a:lnTo>
                    <a:pt x="90525" y="64757"/>
                  </a:lnTo>
                  <a:lnTo>
                    <a:pt x="90131" y="64757"/>
                  </a:lnTo>
                  <a:lnTo>
                    <a:pt x="89750" y="64757"/>
                  </a:lnTo>
                  <a:lnTo>
                    <a:pt x="90131" y="64757"/>
                  </a:lnTo>
                  <a:lnTo>
                    <a:pt x="90131" y="65138"/>
                  </a:lnTo>
                  <a:lnTo>
                    <a:pt x="89750" y="65138"/>
                  </a:lnTo>
                  <a:lnTo>
                    <a:pt x="89750" y="65531"/>
                  </a:lnTo>
                  <a:lnTo>
                    <a:pt x="90131" y="65531"/>
                  </a:lnTo>
                  <a:lnTo>
                    <a:pt x="89750" y="65531"/>
                  </a:lnTo>
                  <a:lnTo>
                    <a:pt x="90131" y="65531"/>
                  </a:lnTo>
                  <a:lnTo>
                    <a:pt x="90131" y="65912"/>
                  </a:lnTo>
                  <a:lnTo>
                    <a:pt x="89750" y="65912"/>
                  </a:lnTo>
                  <a:lnTo>
                    <a:pt x="90131" y="65912"/>
                  </a:lnTo>
                  <a:lnTo>
                    <a:pt x="89750" y="65912"/>
                  </a:lnTo>
                  <a:lnTo>
                    <a:pt x="90131" y="65912"/>
                  </a:lnTo>
                  <a:lnTo>
                    <a:pt x="90131" y="66293"/>
                  </a:lnTo>
                  <a:lnTo>
                    <a:pt x="90131" y="65912"/>
                  </a:lnTo>
                  <a:lnTo>
                    <a:pt x="90131" y="66293"/>
                  </a:lnTo>
                  <a:lnTo>
                    <a:pt x="89750" y="66293"/>
                  </a:lnTo>
                  <a:lnTo>
                    <a:pt x="89750" y="66687"/>
                  </a:lnTo>
                  <a:lnTo>
                    <a:pt x="89357" y="66293"/>
                  </a:lnTo>
                  <a:lnTo>
                    <a:pt x="89357" y="66687"/>
                  </a:lnTo>
                  <a:lnTo>
                    <a:pt x="89750" y="66687"/>
                  </a:lnTo>
                  <a:lnTo>
                    <a:pt x="89357" y="66687"/>
                  </a:lnTo>
                  <a:lnTo>
                    <a:pt x="89357" y="67068"/>
                  </a:lnTo>
                  <a:lnTo>
                    <a:pt x="88963" y="67068"/>
                  </a:lnTo>
                  <a:lnTo>
                    <a:pt x="88963" y="67462"/>
                  </a:lnTo>
                  <a:lnTo>
                    <a:pt x="89357" y="67462"/>
                  </a:lnTo>
                  <a:lnTo>
                    <a:pt x="89357" y="67843"/>
                  </a:lnTo>
                  <a:lnTo>
                    <a:pt x="90131" y="68808"/>
                  </a:lnTo>
                  <a:lnTo>
                    <a:pt x="90919" y="69189"/>
                  </a:lnTo>
                  <a:lnTo>
                    <a:pt x="92659" y="71894"/>
                  </a:lnTo>
                  <a:lnTo>
                    <a:pt x="93052" y="71894"/>
                  </a:lnTo>
                  <a:lnTo>
                    <a:pt x="92659" y="72275"/>
                  </a:lnTo>
                  <a:lnTo>
                    <a:pt x="93052" y="72275"/>
                  </a:lnTo>
                  <a:lnTo>
                    <a:pt x="93446" y="72656"/>
                  </a:lnTo>
                  <a:lnTo>
                    <a:pt x="93446" y="73050"/>
                  </a:lnTo>
                  <a:lnTo>
                    <a:pt x="93446" y="73431"/>
                  </a:lnTo>
                  <a:lnTo>
                    <a:pt x="93827" y="73621"/>
                  </a:lnTo>
                  <a:lnTo>
                    <a:pt x="93446" y="73621"/>
                  </a:lnTo>
                  <a:lnTo>
                    <a:pt x="93446" y="74015"/>
                  </a:lnTo>
                  <a:lnTo>
                    <a:pt x="93827" y="74015"/>
                  </a:lnTo>
                  <a:lnTo>
                    <a:pt x="93827" y="74396"/>
                  </a:lnTo>
                  <a:lnTo>
                    <a:pt x="93827" y="74777"/>
                  </a:lnTo>
                  <a:lnTo>
                    <a:pt x="93446" y="74777"/>
                  </a:lnTo>
                  <a:lnTo>
                    <a:pt x="93446" y="75171"/>
                  </a:lnTo>
                  <a:lnTo>
                    <a:pt x="93052" y="75171"/>
                  </a:lnTo>
                  <a:lnTo>
                    <a:pt x="92659" y="75171"/>
                  </a:lnTo>
                  <a:lnTo>
                    <a:pt x="92659" y="75552"/>
                  </a:lnTo>
                  <a:lnTo>
                    <a:pt x="92659" y="75933"/>
                  </a:lnTo>
                  <a:lnTo>
                    <a:pt x="92659" y="76326"/>
                  </a:lnTo>
                  <a:lnTo>
                    <a:pt x="92278" y="76707"/>
                  </a:lnTo>
                  <a:lnTo>
                    <a:pt x="92278" y="77088"/>
                  </a:lnTo>
                  <a:lnTo>
                    <a:pt x="92659" y="77482"/>
                  </a:lnTo>
                  <a:lnTo>
                    <a:pt x="92659" y="77863"/>
                  </a:lnTo>
                  <a:lnTo>
                    <a:pt x="93052" y="77863"/>
                  </a:lnTo>
                  <a:lnTo>
                    <a:pt x="93052" y="78054"/>
                  </a:lnTo>
                  <a:lnTo>
                    <a:pt x="93446" y="78054"/>
                  </a:lnTo>
                  <a:lnTo>
                    <a:pt x="93446" y="78447"/>
                  </a:lnTo>
                  <a:lnTo>
                    <a:pt x="93446" y="78828"/>
                  </a:lnTo>
                  <a:lnTo>
                    <a:pt x="93827" y="78828"/>
                  </a:lnTo>
                  <a:lnTo>
                    <a:pt x="93827" y="79209"/>
                  </a:lnTo>
                  <a:lnTo>
                    <a:pt x="93827" y="79603"/>
                  </a:lnTo>
                  <a:lnTo>
                    <a:pt x="94221" y="79984"/>
                  </a:lnTo>
                  <a:lnTo>
                    <a:pt x="94221" y="80365"/>
                  </a:lnTo>
                  <a:lnTo>
                    <a:pt x="94221" y="80759"/>
                  </a:lnTo>
                  <a:lnTo>
                    <a:pt x="93827" y="80759"/>
                  </a:lnTo>
                  <a:lnTo>
                    <a:pt x="93827" y="81140"/>
                  </a:lnTo>
                  <a:lnTo>
                    <a:pt x="93446" y="81140"/>
                  </a:lnTo>
                  <a:lnTo>
                    <a:pt x="93446" y="81521"/>
                  </a:lnTo>
                  <a:lnTo>
                    <a:pt x="93052" y="81521"/>
                  </a:lnTo>
                  <a:lnTo>
                    <a:pt x="93052" y="81914"/>
                  </a:lnTo>
                  <a:lnTo>
                    <a:pt x="92659" y="81914"/>
                  </a:lnTo>
                  <a:lnTo>
                    <a:pt x="92659" y="82295"/>
                  </a:lnTo>
                  <a:lnTo>
                    <a:pt x="92659" y="81914"/>
                  </a:lnTo>
                  <a:lnTo>
                    <a:pt x="93052" y="81914"/>
                  </a:lnTo>
                  <a:lnTo>
                    <a:pt x="93052" y="82295"/>
                  </a:lnTo>
                  <a:lnTo>
                    <a:pt x="93052" y="82689"/>
                  </a:lnTo>
                  <a:lnTo>
                    <a:pt x="92659" y="82689"/>
                  </a:lnTo>
                  <a:lnTo>
                    <a:pt x="93052" y="82689"/>
                  </a:lnTo>
                  <a:lnTo>
                    <a:pt x="93052" y="82880"/>
                  </a:lnTo>
                  <a:lnTo>
                    <a:pt x="93446" y="82880"/>
                  </a:lnTo>
                  <a:lnTo>
                    <a:pt x="93446" y="83261"/>
                  </a:lnTo>
                  <a:lnTo>
                    <a:pt x="93827" y="83261"/>
                  </a:lnTo>
                  <a:lnTo>
                    <a:pt x="93827" y="83642"/>
                  </a:lnTo>
                  <a:lnTo>
                    <a:pt x="93827" y="84035"/>
                  </a:lnTo>
                  <a:lnTo>
                    <a:pt x="93827" y="84416"/>
                  </a:lnTo>
                  <a:lnTo>
                    <a:pt x="93446" y="84797"/>
                  </a:lnTo>
                  <a:lnTo>
                    <a:pt x="93827" y="85572"/>
                  </a:lnTo>
                  <a:lnTo>
                    <a:pt x="94221" y="85572"/>
                  </a:lnTo>
                  <a:lnTo>
                    <a:pt x="94221" y="85191"/>
                  </a:lnTo>
                  <a:lnTo>
                    <a:pt x="94614" y="85191"/>
                  </a:lnTo>
                  <a:lnTo>
                    <a:pt x="95389" y="85191"/>
                  </a:lnTo>
                  <a:lnTo>
                    <a:pt x="95973" y="85191"/>
                  </a:lnTo>
                  <a:lnTo>
                    <a:pt x="96367" y="85966"/>
                  </a:lnTo>
                  <a:lnTo>
                    <a:pt x="96367" y="86347"/>
                  </a:lnTo>
                  <a:lnTo>
                    <a:pt x="96748" y="86347"/>
                  </a:lnTo>
                  <a:lnTo>
                    <a:pt x="96748" y="86728"/>
                  </a:lnTo>
                  <a:lnTo>
                    <a:pt x="97142" y="86728"/>
                  </a:lnTo>
                  <a:lnTo>
                    <a:pt x="97142" y="87121"/>
                  </a:lnTo>
                  <a:lnTo>
                    <a:pt x="97535" y="86728"/>
                  </a:lnTo>
                  <a:lnTo>
                    <a:pt x="97535" y="87121"/>
                  </a:lnTo>
                  <a:lnTo>
                    <a:pt x="97535" y="87502"/>
                  </a:lnTo>
                  <a:lnTo>
                    <a:pt x="97142" y="87502"/>
                  </a:lnTo>
                  <a:lnTo>
                    <a:pt x="97142" y="87693"/>
                  </a:lnTo>
                  <a:lnTo>
                    <a:pt x="96748" y="87693"/>
                  </a:lnTo>
                  <a:lnTo>
                    <a:pt x="96748" y="88087"/>
                  </a:lnTo>
                  <a:lnTo>
                    <a:pt x="97142" y="88087"/>
                  </a:lnTo>
                  <a:lnTo>
                    <a:pt x="97535" y="88468"/>
                  </a:lnTo>
                  <a:lnTo>
                    <a:pt x="97916" y="88468"/>
                  </a:lnTo>
                  <a:lnTo>
                    <a:pt x="97916" y="88849"/>
                  </a:lnTo>
                  <a:lnTo>
                    <a:pt x="97916" y="89242"/>
                  </a:lnTo>
                  <a:lnTo>
                    <a:pt x="98310" y="89242"/>
                  </a:lnTo>
                  <a:lnTo>
                    <a:pt x="98310" y="89623"/>
                  </a:lnTo>
                  <a:lnTo>
                    <a:pt x="98310" y="90004"/>
                  </a:lnTo>
                  <a:lnTo>
                    <a:pt x="97916" y="90398"/>
                  </a:lnTo>
                  <a:lnTo>
                    <a:pt x="98310" y="90398"/>
                  </a:lnTo>
                  <a:lnTo>
                    <a:pt x="98310" y="90779"/>
                  </a:lnTo>
                  <a:lnTo>
                    <a:pt x="98310" y="91160"/>
                  </a:lnTo>
                  <a:lnTo>
                    <a:pt x="98310" y="91554"/>
                  </a:lnTo>
                  <a:lnTo>
                    <a:pt x="98310" y="91935"/>
                  </a:lnTo>
                  <a:lnTo>
                    <a:pt x="98310" y="92316"/>
                  </a:lnTo>
                  <a:lnTo>
                    <a:pt x="97916" y="92316"/>
                  </a:lnTo>
                  <a:lnTo>
                    <a:pt x="97916" y="92519"/>
                  </a:lnTo>
                  <a:lnTo>
                    <a:pt x="97535" y="92519"/>
                  </a:lnTo>
                  <a:lnTo>
                    <a:pt x="97142" y="92900"/>
                  </a:lnTo>
                  <a:lnTo>
                    <a:pt x="96748" y="93675"/>
                  </a:lnTo>
                  <a:lnTo>
                    <a:pt x="96748" y="94056"/>
                  </a:lnTo>
                  <a:lnTo>
                    <a:pt x="96748" y="94437"/>
                  </a:lnTo>
                  <a:lnTo>
                    <a:pt x="96748" y="94056"/>
                  </a:lnTo>
                  <a:lnTo>
                    <a:pt x="97142" y="94056"/>
                  </a:lnTo>
                  <a:lnTo>
                    <a:pt x="96748" y="94437"/>
                  </a:lnTo>
                  <a:lnTo>
                    <a:pt x="97142" y="94437"/>
                  </a:lnTo>
                  <a:lnTo>
                    <a:pt x="97142" y="94830"/>
                  </a:lnTo>
                  <a:lnTo>
                    <a:pt x="96748" y="94830"/>
                  </a:lnTo>
                  <a:lnTo>
                    <a:pt x="97142" y="94830"/>
                  </a:lnTo>
                  <a:lnTo>
                    <a:pt x="97142" y="95211"/>
                  </a:lnTo>
                  <a:lnTo>
                    <a:pt x="96748" y="95211"/>
                  </a:lnTo>
                  <a:lnTo>
                    <a:pt x="96748" y="95592"/>
                  </a:lnTo>
                  <a:lnTo>
                    <a:pt x="96367" y="95592"/>
                  </a:lnTo>
                  <a:lnTo>
                    <a:pt x="96367" y="95986"/>
                  </a:lnTo>
                  <a:lnTo>
                    <a:pt x="96367" y="95592"/>
                  </a:lnTo>
                  <a:lnTo>
                    <a:pt x="96367" y="95986"/>
                  </a:lnTo>
                  <a:lnTo>
                    <a:pt x="96748" y="96367"/>
                  </a:lnTo>
                  <a:lnTo>
                    <a:pt x="96367" y="96367"/>
                  </a:lnTo>
                  <a:lnTo>
                    <a:pt x="96748" y="96367"/>
                  </a:lnTo>
                  <a:lnTo>
                    <a:pt x="97142" y="96367"/>
                  </a:lnTo>
                  <a:lnTo>
                    <a:pt x="97142" y="95986"/>
                  </a:lnTo>
                  <a:lnTo>
                    <a:pt x="97142" y="96367"/>
                  </a:lnTo>
                  <a:lnTo>
                    <a:pt x="97535" y="96367"/>
                  </a:lnTo>
                  <a:lnTo>
                    <a:pt x="97916" y="96367"/>
                  </a:lnTo>
                  <a:lnTo>
                    <a:pt x="98310" y="96367"/>
                  </a:lnTo>
                  <a:lnTo>
                    <a:pt x="98704" y="96367"/>
                  </a:lnTo>
                  <a:lnTo>
                    <a:pt x="99085" y="96367"/>
                  </a:lnTo>
                  <a:lnTo>
                    <a:pt x="99085" y="95986"/>
                  </a:lnTo>
                  <a:lnTo>
                    <a:pt x="99085" y="96367"/>
                  </a:lnTo>
                  <a:lnTo>
                    <a:pt x="99479" y="95986"/>
                  </a:lnTo>
                  <a:lnTo>
                    <a:pt x="99479" y="96367"/>
                  </a:lnTo>
                  <a:lnTo>
                    <a:pt x="99479" y="95986"/>
                  </a:lnTo>
                  <a:lnTo>
                    <a:pt x="99479" y="96367"/>
                  </a:lnTo>
                  <a:lnTo>
                    <a:pt x="99872" y="96367"/>
                  </a:lnTo>
                  <a:lnTo>
                    <a:pt x="99872" y="95986"/>
                  </a:lnTo>
                  <a:lnTo>
                    <a:pt x="99872" y="96367"/>
                  </a:lnTo>
                  <a:lnTo>
                    <a:pt x="100253" y="96367"/>
                  </a:lnTo>
                  <a:lnTo>
                    <a:pt x="100253" y="96748"/>
                  </a:lnTo>
                  <a:lnTo>
                    <a:pt x="100253" y="97142"/>
                  </a:lnTo>
                  <a:lnTo>
                    <a:pt x="99872" y="97142"/>
                  </a:lnTo>
                  <a:lnTo>
                    <a:pt x="99872" y="97332"/>
                  </a:lnTo>
                  <a:lnTo>
                    <a:pt x="100253" y="97332"/>
                  </a:lnTo>
                  <a:lnTo>
                    <a:pt x="99872" y="97332"/>
                  </a:lnTo>
                  <a:lnTo>
                    <a:pt x="100253" y="97332"/>
                  </a:lnTo>
                  <a:lnTo>
                    <a:pt x="100253" y="97713"/>
                  </a:lnTo>
                  <a:lnTo>
                    <a:pt x="100647" y="97713"/>
                  </a:lnTo>
                  <a:lnTo>
                    <a:pt x="100647" y="98107"/>
                  </a:lnTo>
                  <a:lnTo>
                    <a:pt x="100647" y="98488"/>
                  </a:lnTo>
                  <a:lnTo>
                    <a:pt x="100837" y="98488"/>
                  </a:lnTo>
                  <a:lnTo>
                    <a:pt x="100837" y="98107"/>
                  </a:lnTo>
                  <a:lnTo>
                    <a:pt x="100837" y="98488"/>
                  </a:lnTo>
                  <a:lnTo>
                    <a:pt x="100837" y="98107"/>
                  </a:lnTo>
                  <a:lnTo>
                    <a:pt x="101231" y="98107"/>
                  </a:lnTo>
                  <a:lnTo>
                    <a:pt x="101625" y="98107"/>
                  </a:lnTo>
                  <a:lnTo>
                    <a:pt x="101231" y="98107"/>
                  </a:lnTo>
                  <a:lnTo>
                    <a:pt x="101625" y="98107"/>
                  </a:lnTo>
                  <a:lnTo>
                    <a:pt x="102006" y="98107"/>
                  </a:lnTo>
                  <a:lnTo>
                    <a:pt x="102006" y="97713"/>
                  </a:lnTo>
                  <a:lnTo>
                    <a:pt x="102400" y="97713"/>
                  </a:lnTo>
                  <a:lnTo>
                    <a:pt x="102793" y="97713"/>
                  </a:lnTo>
                  <a:lnTo>
                    <a:pt x="102793" y="97332"/>
                  </a:lnTo>
                  <a:lnTo>
                    <a:pt x="103174" y="97713"/>
                  </a:lnTo>
                  <a:lnTo>
                    <a:pt x="103568" y="97713"/>
                  </a:lnTo>
                  <a:lnTo>
                    <a:pt x="103962" y="98107"/>
                  </a:lnTo>
                  <a:lnTo>
                    <a:pt x="104343" y="98488"/>
                  </a:lnTo>
                  <a:lnTo>
                    <a:pt x="104343" y="99263"/>
                  </a:lnTo>
                  <a:lnTo>
                    <a:pt x="104343" y="99644"/>
                  </a:lnTo>
                  <a:lnTo>
                    <a:pt x="104343" y="100025"/>
                  </a:lnTo>
                  <a:lnTo>
                    <a:pt x="104736" y="100799"/>
                  </a:lnTo>
                  <a:lnTo>
                    <a:pt x="104736" y="101193"/>
                  </a:lnTo>
                  <a:lnTo>
                    <a:pt x="103962" y="101955"/>
                  </a:lnTo>
                  <a:lnTo>
                    <a:pt x="103962" y="102146"/>
                  </a:lnTo>
                  <a:lnTo>
                    <a:pt x="103962" y="102539"/>
                  </a:lnTo>
                  <a:lnTo>
                    <a:pt x="104343" y="102539"/>
                  </a:lnTo>
                  <a:lnTo>
                    <a:pt x="104343" y="102920"/>
                  </a:lnTo>
                  <a:lnTo>
                    <a:pt x="104343" y="103301"/>
                  </a:lnTo>
                  <a:lnTo>
                    <a:pt x="104343" y="103695"/>
                  </a:lnTo>
                  <a:lnTo>
                    <a:pt x="104343" y="104076"/>
                  </a:lnTo>
                  <a:lnTo>
                    <a:pt x="104736" y="104470"/>
                  </a:lnTo>
                  <a:lnTo>
                    <a:pt x="104736" y="104851"/>
                  </a:lnTo>
                  <a:lnTo>
                    <a:pt x="104736" y="105625"/>
                  </a:lnTo>
                  <a:lnTo>
                    <a:pt x="104343" y="105625"/>
                  </a:lnTo>
                  <a:lnTo>
                    <a:pt x="104343" y="106006"/>
                  </a:lnTo>
                  <a:lnTo>
                    <a:pt x="104343" y="106387"/>
                  </a:lnTo>
                  <a:lnTo>
                    <a:pt x="104343" y="106781"/>
                  </a:lnTo>
                  <a:lnTo>
                    <a:pt x="103962" y="106781"/>
                  </a:lnTo>
                  <a:lnTo>
                    <a:pt x="104343" y="106781"/>
                  </a:lnTo>
                  <a:lnTo>
                    <a:pt x="104343" y="106972"/>
                  </a:lnTo>
                  <a:lnTo>
                    <a:pt x="104343" y="107353"/>
                  </a:lnTo>
                  <a:lnTo>
                    <a:pt x="104343" y="107746"/>
                  </a:lnTo>
                  <a:lnTo>
                    <a:pt x="103962" y="107746"/>
                  </a:lnTo>
                  <a:lnTo>
                    <a:pt x="103174" y="108127"/>
                  </a:lnTo>
                  <a:lnTo>
                    <a:pt x="102793" y="108127"/>
                  </a:lnTo>
                  <a:lnTo>
                    <a:pt x="102400" y="108127"/>
                  </a:lnTo>
                  <a:lnTo>
                    <a:pt x="102400" y="108508"/>
                  </a:lnTo>
                  <a:lnTo>
                    <a:pt x="102006" y="108508"/>
                  </a:lnTo>
                  <a:lnTo>
                    <a:pt x="102006" y="108902"/>
                  </a:lnTo>
                  <a:lnTo>
                    <a:pt x="101625" y="108902"/>
                  </a:lnTo>
                  <a:lnTo>
                    <a:pt x="101231" y="108902"/>
                  </a:lnTo>
                  <a:lnTo>
                    <a:pt x="101231" y="109283"/>
                  </a:lnTo>
                  <a:lnTo>
                    <a:pt x="101625" y="109283"/>
                  </a:lnTo>
                  <a:lnTo>
                    <a:pt x="101231" y="109283"/>
                  </a:lnTo>
                  <a:lnTo>
                    <a:pt x="101231" y="109664"/>
                  </a:lnTo>
                  <a:lnTo>
                    <a:pt x="100837" y="109664"/>
                  </a:lnTo>
                  <a:lnTo>
                    <a:pt x="100647" y="109664"/>
                  </a:lnTo>
                  <a:lnTo>
                    <a:pt x="100837" y="109664"/>
                  </a:lnTo>
                  <a:lnTo>
                    <a:pt x="100647" y="109664"/>
                  </a:lnTo>
                  <a:lnTo>
                    <a:pt x="100837" y="110058"/>
                  </a:lnTo>
                  <a:lnTo>
                    <a:pt x="100647" y="110058"/>
                  </a:lnTo>
                  <a:lnTo>
                    <a:pt x="100647" y="110439"/>
                  </a:lnTo>
                  <a:lnTo>
                    <a:pt x="100647" y="110820"/>
                  </a:lnTo>
                  <a:lnTo>
                    <a:pt x="100837" y="110820"/>
                  </a:lnTo>
                  <a:lnTo>
                    <a:pt x="100647" y="110820"/>
                  </a:lnTo>
                  <a:lnTo>
                    <a:pt x="100647" y="111213"/>
                  </a:lnTo>
                  <a:lnTo>
                    <a:pt x="100253" y="111213"/>
                  </a:lnTo>
                  <a:lnTo>
                    <a:pt x="100647" y="111213"/>
                  </a:lnTo>
                  <a:lnTo>
                    <a:pt x="100253" y="111213"/>
                  </a:lnTo>
                  <a:lnTo>
                    <a:pt x="100253" y="111594"/>
                  </a:lnTo>
                  <a:lnTo>
                    <a:pt x="100647" y="111594"/>
                  </a:lnTo>
                  <a:lnTo>
                    <a:pt x="100253" y="111594"/>
                  </a:lnTo>
                  <a:lnTo>
                    <a:pt x="100647" y="111594"/>
                  </a:lnTo>
                  <a:lnTo>
                    <a:pt x="100253" y="111594"/>
                  </a:lnTo>
                  <a:lnTo>
                    <a:pt x="100253" y="111785"/>
                  </a:lnTo>
                  <a:lnTo>
                    <a:pt x="100253" y="112179"/>
                  </a:lnTo>
                  <a:lnTo>
                    <a:pt x="99872" y="112179"/>
                  </a:lnTo>
                  <a:lnTo>
                    <a:pt x="99872" y="112560"/>
                  </a:lnTo>
                  <a:lnTo>
                    <a:pt x="99479" y="112560"/>
                  </a:lnTo>
                  <a:lnTo>
                    <a:pt x="99872" y="112560"/>
                  </a:lnTo>
                  <a:lnTo>
                    <a:pt x="99479" y="112560"/>
                  </a:lnTo>
                  <a:lnTo>
                    <a:pt x="99479" y="112941"/>
                  </a:lnTo>
                  <a:lnTo>
                    <a:pt x="99085" y="112941"/>
                  </a:lnTo>
                  <a:lnTo>
                    <a:pt x="99479" y="112941"/>
                  </a:lnTo>
                  <a:lnTo>
                    <a:pt x="99085" y="113334"/>
                  </a:lnTo>
                  <a:lnTo>
                    <a:pt x="99085" y="112941"/>
                  </a:lnTo>
                  <a:lnTo>
                    <a:pt x="98704" y="112941"/>
                  </a:lnTo>
                  <a:lnTo>
                    <a:pt x="99085" y="112941"/>
                  </a:lnTo>
                  <a:lnTo>
                    <a:pt x="98704" y="112941"/>
                  </a:lnTo>
                  <a:lnTo>
                    <a:pt x="98704" y="112560"/>
                  </a:lnTo>
                  <a:lnTo>
                    <a:pt x="98704" y="112941"/>
                  </a:lnTo>
                  <a:lnTo>
                    <a:pt x="98704" y="112560"/>
                  </a:lnTo>
                  <a:lnTo>
                    <a:pt x="98704" y="112941"/>
                  </a:lnTo>
                  <a:lnTo>
                    <a:pt x="99085" y="112941"/>
                  </a:lnTo>
                  <a:lnTo>
                    <a:pt x="98704" y="112941"/>
                  </a:lnTo>
                  <a:lnTo>
                    <a:pt x="98704" y="113334"/>
                  </a:lnTo>
                  <a:lnTo>
                    <a:pt x="99085" y="113334"/>
                  </a:lnTo>
                  <a:lnTo>
                    <a:pt x="98704" y="113334"/>
                  </a:lnTo>
                  <a:lnTo>
                    <a:pt x="98704" y="113715"/>
                  </a:lnTo>
                  <a:lnTo>
                    <a:pt x="99085" y="113715"/>
                  </a:lnTo>
                  <a:lnTo>
                    <a:pt x="99085" y="113334"/>
                  </a:lnTo>
                  <a:lnTo>
                    <a:pt x="99085" y="113715"/>
                  </a:lnTo>
                  <a:lnTo>
                    <a:pt x="99479" y="113715"/>
                  </a:lnTo>
                  <a:lnTo>
                    <a:pt x="99479" y="114096"/>
                  </a:lnTo>
                  <a:lnTo>
                    <a:pt x="99872" y="114096"/>
                  </a:lnTo>
                  <a:lnTo>
                    <a:pt x="99872" y="113715"/>
                  </a:lnTo>
                  <a:lnTo>
                    <a:pt x="100253" y="113715"/>
                  </a:lnTo>
                  <a:lnTo>
                    <a:pt x="99872" y="113715"/>
                  </a:lnTo>
                  <a:lnTo>
                    <a:pt x="100253" y="114096"/>
                  </a:lnTo>
                  <a:lnTo>
                    <a:pt x="100253" y="114490"/>
                  </a:lnTo>
                  <a:lnTo>
                    <a:pt x="100647" y="114490"/>
                  </a:lnTo>
                  <a:lnTo>
                    <a:pt x="100253" y="114490"/>
                  </a:lnTo>
                  <a:lnTo>
                    <a:pt x="100647" y="114490"/>
                  </a:lnTo>
                  <a:lnTo>
                    <a:pt x="100253" y="114490"/>
                  </a:lnTo>
                  <a:lnTo>
                    <a:pt x="100253" y="114871"/>
                  </a:lnTo>
                  <a:lnTo>
                    <a:pt x="100647" y="114871"/>
                  </a:lnTo>
                  <a:lnTo>
                    <a:pt x="100647" y="115252"/>
                  </a:lnTo>
                  <a:lnTo>
                    <a:pt x="100253" y="115252"/>
                  </a:lnTo>
                  <a:lnTo>
                    <a:pt x="100647" y="115252"/>
                  </a:lnTo>
                  <a:lnTo>
                    <a:pt x="100253" y="115252"/>
                  </a:lnTo>
                  <a:lnTo>
                    <a:pt x="100647" y="115252"/>
                  </a:lnTo>
                  <a:lnTo>
                    <a:pt x="100253" y="115252"/>
                  </a:lnTo>
                  <a:lnTo>
                    <a:pt x="100253" y="115646"/>
                  </a:lnTo>
                  <a:lnTo>
                    <a:pt x="100253" y="115252"/>
                  </a:lnTo>
                  <a:lnTo>
                    <a:pt x="100253" y="115646"/>
                  </a:lnTo>
                  <a:lnTo>
                    <a:pt x="100647" y="115646"/>
                  </a:lnTo>
                  <a:lnTo>
                    <a:pt x="100253" y="115646"/>
                  </a:lnTo>
                  <a:lnTo>
                    <a:pt x="100647" y="115646"/>
                  </a:lnTo>
                  <a:lnTo>
                    <a:pt x="100647" y="116027"/>
                  </a:lnTo>
                  <a:lnTo>
                    <a:pt x="100837" y="116027"/>
                  </a:lnTo>
                  <a:lnTo>
                    <a:pt x="100837" y="115646"/>
                  </a:lnTo>
                  <a:lnTo>
                    <a:pt x="100837" y="116027"/>
                  </a:lnTo>
                  <a:lnTo>
                    <a:pt x="100837" y="115646"/>
                  </a:lnTo>
                  <a:lnTo>
                    <a:pt x="101231" y="115646"/>
                  </a:lnTo>
                  <a:lnTo>
                    <a:pt x="101625" y="115646"/>
                  </a:lnTo>
                  <a:lnTo>
                    <a:pt x="101625" y="116027"/>
                  </a:lnTo>
                  <a:lnTo>
                    <a:pt x="102006" y="116027"/>
                  </a:lnTo>
                  <a:lnTo>
                    <a:pt x="101625" y="116027"/>
                  </a:lnTo>
                  <a:lnTo>
                    <a:pt x="102006" y="116027"/>
                  </a:lnTo>
                  <a:lnTo>
                    <a:pt x="102006" y="116420"/>
                  </a:lnTo>
                  <a:lnTo>
                    <a:pt x="101625" y="116420"/>
                  </a:lnTo>
                  <a:lnTo>
                    <a:pt x="101625" y="116611"/>
                  </a:lnTo>
                  <a:lnTo>
                    <a:pt x="101231" y="116611"/>
                  </a:lnTo>
                  <a:lnTo>
                    <a:pt x="101625" y="116611"/>
                  </a:lnTo>
                  <a:lnTo>
                    <a:pt x="101231" y="116611"/>
                  </a:lnTo>
                  <a:lnTo>
                    <a:pt x="101231" y="116992"/>
                  </a:lnTo>
                  <a:lnTo>
                    <a:pt x="100837" y="116992"/>
                  </a:lnTo>
                  <a:lnTo>
                    <a:pt x="101231" y="116992"/>
                  </a:lnTo>
                  <a:lnTo>
                    <a:pt x="101231" y="117373"/>
                  </a:lnTo>
                  <a:lnTo>
                    <a:pt x="101231" y="116992"/>
                  </a:lnTo>
                  <a:lnTo>
                    <a:pt x="100837" y="117373"/>
                  </a:lnTo>
                  <a:lnTo>
                    <a:pt x="100837" y="117767"/>
                  </a:lnTo>
                  <a:lnTo>
                    <a:pt x="100837" y="118148"/>
                  </a:lnTo>
                  <a:lnTo>
                    <a:pt x="100647" y="118148"/>
                  </a:lnTo>
                  <a:lnTo>
                    <a:pt x="100837" y="118148"/>
                  </a:lnTo>
                  <a:lnTo>
                    <a:pt x="100647" y="118148"/>
                  </a:lnTo>
                  <a:lnTo>
                    <a:pt x="100647" y="118529"/>
                  </a:lnTo>
                  <a:lnTo>
                    <a:pt x="100647" y="118922"/>
                  </a:lnTo>
                  <a:lnTo>
                    <a:pt x="100647" y="118529"/>
                  </a:lnTo>
                  <a:lnTo>
                    <a:pt x="100647" y="118922"/>
                  </a:lnTo>
                  <a:lnTo>
                    <a:pt x="100837" y="118922"/>
                  </a:lnTo>
                  <a:lnTo>
                    <a:pt x="100647" y="118922"/>
                  </a:lnTo>
                  <a:lnTo>
                    <a:pt x="100837" y="118922"/>
                  </a:lnTo>
                  <a:lnTo>
                    <a:pt x="100647" y="118922"/>
                  </a:lnTo>
                  <a:lnTo>
                    <a:pt x="100837" y="118922"/>
                  </a:lnTo>
                  <a:lnTo>
                    <a:pt x="100647" y="118922"/>
                  </a:lnTo>
                  <a:lnTo>
                    <a:pt x="100837" y="119303"/>
                  </a:lnTo>
                  <a:lnTo>
                    <a:pt x="100837" y="119697"/>
                  </a:lnTo>
                  <a:lnTo>
                    <a:pt x="100837" y="120078"/>
                  </a:lnTo>
                  <a:lnTo>
                    <a:pt x="101231" y="120078"/>
                  </a:lnTo>
                  <a:lnTo>
                    <a:pt x="100837" y="120078"/>
                  </a:lnTo>
                  <a:lnTo>
                    <a:pt x="101231" y="120078"/>
                  </a:lnTo>
                  <a:lnTo>
                    <a:pt x="100837" y="120078"/>
                  </a:lnTo>
                  <a:lnTo>
                    <a:pt x="100837" y="120459"/>
                  </a:lnTo>
                  <a:lnTo>
                    <a:pt x="100647" y="120459"/>
                  </a:lnTo>
                  <a:lnTo>
                    <a:pt x="100647" y="120853"/>
                  </a:lnTo>
                  <a:lnTo>
                    <a:pt x="100647" y="121234"/>
                  </a:lnTo>
                  <a:lnTo>
                    <a:pt x="100647" y="121424"/>
                  </a:lnTo>
                  <a:lnTo>
                    <a:pt x="100253" y="121424"/>
                  </a:lnTo>
                  <a:lnTo>
                    <a:pt x="100253" y="121805"/>
                  </a:lnTo>
                  <a:lnTo>
                    <a:pt x="99872" y="121805"/>
                  </a:lnTo>
                  <a:lnTo>
                    <a:pt x="99479" y="121805"/>
                  </a:lnTo>
                  <a:lnTo>
                    <a:pt x="99085" y="122199"/>
                  </a:lnTo>
                  <a:lnTo>
                    <a:pt x="99085" y="122580"/>
                  </a:lnTo>
                  <a:lnTo>
                    <a:pt x="98704" y="122580"/>
                  </a:lnTo>
                  <a:lnTo>
                    <a:pt x="98704" y="122974"/>
                  </a:lnTo>
                  <a:lnTo>
                    <a:pt x="98310" y="122974"/>
                  </a:lnTo>
                  <a:lnTo>
                    <a:pt x="98310" y="123355"/>
                  </a:lnTo>
                  <a:lnTo>
                    <a:pt x="98310" y="123736"/>
                  </a:lnTo>
                  <a:lnTo>
                    <a:pt x="97916" y="123736"/>
                  </a:lnTo>
                  <a:lnTo>
                    <a:pt x="97916" y="124129"/>
                  </a:lnTo>
                  <a:lnTo>
                    <a:pt x="97535" y="124129"/>
                  </a:lnTo>
                  <a:lnTo>
                    <a:pt x="97535" y="124510"/>
                  </a:lnTo>
                  <a:lnTo>
                    <a:pt x="97916" y="124510"/>
                  </a:lnTo>
                  <a:lnTo>
                    <a:pt x="97916" y="124891"/>
                  </a:lnTo>
                  <a:lnTo>
                    <a:pt x="97535" y="124891"/>
                  </a:lnTo>
                  <a:lnTo>
                    <a:pt x="97916" y="124891"/>
                  </a:lnTo>
                  <a:lnTo>
                    <a:pt x="97535" y="124891"/>
                  </a:lnTo>
                  <a:lnTo>
                    <a:pt x="97142" y="124891"/>
                  </a:lnTo>
                  <a:lnTo>
                    <a:pt x="97142" y="125285"/>
                  </a:lnTo>
                  <a:lnTo>
                    <a:pt x="96748" y="125285"/>
                  </a:lnTo>
                  <a:lnTo>
                    <a:pt x="96748" y="125666"/>
                  </a:lnTo>
                  <a:lnTo>
                    <a:pt x="96367" y="125666"/>
                  </a:lnTo>
                  <a:lnTo>
                    <a:pt x="96748" y="125666"/>
                  </a:lnTo>
                  <a:lnTo>
                    <a:pt x="96748" y="125856"/>
                  </a:lnTo>
                  <a:lnTo>
                    <a:pt x="96367" y="125856"/>
                  </a:lnTo>
                  <a:lnTo>
                    <a:pt x="96748" y="125856"/>
                  </a:lnTo>
                  <a:lnTo>
                    <a:pt x="96748" y="126250"/>
                  </a:lnTo>
                  <a:lnTo>
                    <a:pt x="96367" y="126250"/>
                  </a:lnTo>
                  <a:lnTo>
                    <a:pt x="96367" y="126631"/>
                  </a:lnTo>
                  <a:lnTo>
                    <a:pt x="95973" y="127012"/>
                  </a:lnTo>
                  <a:lnTo>
                    <a:pt x="95783" y="127406"/>
                  </a:lnTo>
                  <a:lnTo>
                    <a:pt x="95389" y="127406"/>
                  </a:lnTo>
                  <a:lnTo>
                    <a:pt x="95389" y="127787"/>
                  </a:lnTo>
                  <a:lnTo>
                    <a:pt x="94995" y="128168"/>
                  </a:lnTo>
                  <a:lnTo>
                    <a:pt x="94221" y="128943"/>
                  </a:lnTo>
                  <a:lnTo>
                    <a:pt x="94221" y="129324"/>
                  </a:lnTo>
                  <a:lnTo>
                    <a:pt x="93827" y="129717"/>
                  </a:lnTo>
                  <a:lnTo>
                    <a:pt x="93446" y="129717"/>
                  </a:lnTo>
                  <a:lnTo>
                    <a:pt x="93446" y="129324"/>
                  </a:lnTo>
                  <a:lnTo>
                    <a:pt x="93052" y="128943"/>
                  </a:lnTo>
                  <a:lnTo>
                    <a:pt x="93052" y="128562"/>
                  </a:lnTo>
                  <a:lnTo>
                    <a:pt x="93052" y="128168"/>
                  </a:lnTo>
                  <a:lnTo>
                    <a:pt x="93052" y="127787"/>
                  </a:lnTo>
                  <a:lnTo>
                    <a:pt x="92659" y="127406"/>
                  </a:lnTo>
                  <a:lnTo>
                    <a:pt x="91884" y="127406"/>
                  </a:lnTo>
                  <a:lnTo>
                    <a:pt x="91490" y="127012"/>
                  </a:lnTo>
                  <a:lnTo>
                    <a:pt x="91490" y="126631"/>
                  </a:lnTo>
                  <a:lnTo>
                    <a:pt x="91490" y="126250"/>
                  </a:lnTo>
                  <a:lnTo>
                    <a:pt x="91300" y="125856"/>
                  </a:lnTo>
                  <a:lnTo>
                    <a:pt x="91300" y="125666"/>
                  </a:lnTo>
                  <a:lnTo>
                    <a:pt x="90525" y="124891"/>
                  </a:lnTo>
                  <a:lnTo>
                    <a:pt x="89750" y="125666"/>
                  </a:lnTo>
                  <a:lnTo>
                    <a:pt x="89357" y="125666"/>
                  </a:lnTo>
                  <a:lnTo>
                    <a:pt x="88963" y="125285"/>
                  </a:lnTo>
                  <a:lnTo>
                    <a:pt x="87795" y="125856"/>
                  </a:lnTo>
                  <a:lnTo>
                    <a:pt x="87414" y="125856"/>
                  </a:lnTo>
                  <a:lnTo>
                    <a:pt x="86436" y="124891"/>
                  </a:lnTo>
                  <a:lnTo>
                    <a:pt x="86436" y="124510"/>
                  </a:lnTo>
                  <a:lnTo>
                    <a:pt x="86436" y="124129"/>
                  </a:lnTo>
                  <a:lnTo>
                    <a:pt x="86436" y="123736"/>
                  </a:lnTo>
                  <a:lnTo>
                    <a:pt x="84874" y="122974"/>
                  </a:lnTo>
                  <a:lnTo>
                    <a:pt x="85267" y="121805"/>
                  </a:lnTo>
                  <a:lnTo>
                    <a:pt x="84099" y="121424"/>
                  </a:lnTo>
                  <a:lnTo>
                    <a:pt x="83705" y="121424"/>
                  </a:lnTo>
                  <a:lnTo>
                    <a:pt x="83324" y="121424"/>
                  </a:lnTo>
                  <a:lnTo>
                    <a:pt x="82537" y="121234"/>
                  </a:lnTo>
                  <a:lnTo>
                    <a:pt x="81762" y="120853"/>
                  </a:lnTo>
                  <a:lnTo>
                    <a:pt x="81572" y="121234"/>
                  </a:lnTo>
                  <a:lnTo>
                    <a:pt x="80784" y="121234"/>
                  </a:lnTo>
                  <a:lnTo>
                    <a:pt x="80403" y="121805"/>
                  </a:lnTo>
                  <a:lnTo>
                    <a:pt x="80009" y="121805"/>
                  </a:lnTo>
                  <a:lnTo>
                    <a:pt x="79235" y="121424"/>
                  </a:lnTo>
                  <a:lnTo>
                    <a:pt x="78841" y="121234"/>
                  </a:lnTo>
                  <a:lnTo>
                    <a:pt x="78841" y="120853"/>
                  </a:lnTo>
                  <a:lnTo>
                    <a:pt x="78447" y="120459"/>
                  </a:lnTo>
                  <a:lnTo>
                    <a:pt x="78066" y="120078"/>
                  </a:lnTo>
                  <a:lnTo>
                    <a:pt x="77673" y="120078"/>
                  </a:lnTo>
                  <a:lnTo>
                    <a:pt x="77279" y="119697"/>
                  </a:lnTo>
                  <a:lnTo>
                    <a:pt x="77279" y="119303"/>
                  </a:lnTo>
                  <a:lnTo>
                    <a:pt x="77279" y="118922"/>
                  </a:lnTo>
                  <a:lnTo>
                    <a:pt x="77279" y="118529"/>
                  </a:lnTo>
                  <a:lnTo>
                    <a:pt x="77088" y="118529"/>
                  </a:lnTo>
                  <a:lnTo>
                    <a:pt x="77088" y="118148"/>
                  </a:lnTo>
                  <a:lnTo>
                    <a:pt x="76695" y="117767"/>
                  </a:lnTo>
                  <a:lnTo>
                    <a:pt x="76695" y="117373"/>
                  </a:lnTo>
                  <a:lnTo>
                    <a:pt x="76314" y="116611"/>
                  </a:lnTo>
                  <a:lnTo>
                    <a:pt x="76695" y="115646"/>
                  </a:lnTo>
                  <a:lnTo>
                    <a:pt x="75920" y="115646"/>
                  </a:lnTo>
                  <a:lnTo>
                    <a:pt x="74752" y="115646"/>
                  </a:lnTo>
                  <a:lnTo>
                    <a:pt x="73977" y="116027"/>
                  </a:lnTo>
                  <a:lnTo>
                    <a:pt x="73977" y="116420"/>
                  </a:lnTo>
                  <a:lnTo>
                    <a:pt x="73977" y="116611"/>
                  </a:lnTo>
                  <a:lnTo>
                    <a:pt x="73583" y="116992"/>
                  </a:lnTo>
                  <a:lnTo>
                    <a:pt x="73202" y="116992"/>
                  </a:lnTo>
                  <a:lnTo>
                    <a:pt x="72809" y="117373"/>
                  </a:lnTo>
                  <a:lnTo>
                    <a:pt x="72415" y="117767"/>
                  </a:lnTo>
                  <a:lnTo>
                    <a:pt x="72224" y="117767"/>
                  </a:lnTo>
                  <a:lnTo>
                    <a:pt x="72224" y="118148"/>
                  </a:lnTo>
                  <a:lnTo>
                    <a:pt x="71450" y="118529"/>
                  </a:lnTo>
                  <a:lnTo>
                    <a:pt x="71056" y="118529"/>
                  </a:lnTo>
                  <a:lnTo>
                    <a:pt x="71056" y="118922"/>
                  </a:lnTo>
                  <a:lnTo>
                    <a:pt x="70662" y="118922"/>
                  </a:lnTo>
                  <a:lnTo>
                    <a:pt x="70281" y="118922"/>
                  </a:lnTo>
                  <a:lnTo>
                    <a:pt x="69888" y="118922"/>
                  </a:lnTo>
                  <a:lnTo>
                    <a:pt x="69494" y="119303"/>
                  </a:lnTo>
                  <a:lnTo>
                    <a:pt x="69494" y="119697"/>
                  </a:lnTo>
                  <a:lnTo>
                    <a:pt x="69494" y="120078"/>
                  </a:lnTo>
                  <a:lnTo>
                    <a:pt x="69113" y="121234"/>
                  </a:lnTo>
                  <a:lnTo>
                    <a:pt x="69113" y="121424"/>
                  </a:lnTo>
                  <a:lnTo>
                    <a:pt x="68719" y="121424"/>
                  </a:lnTo>
                  <a:lnTo>
                    <a:pt x="67551" y="121234"/>
                  </a:lnTo>
                  <a:lnTo>
                    <a:pt x="66967" y="121234"/>
                  </a:lnTo>
                  <a:lnTo>
                    <a:pt x="65798" y="120853"/>
                  </a:lnTo>
                  <a:lnTo>
                    <a:pt x="64630" y="120853"/>
                  </a:lnTo>
                  <a:lnTo>
                    <a:pt x="63461" y="120459"/>
                  </a:lnTo>
                  <a:lnTo>
                    <a:pt x="63080" y="120459"/>
                  </a:lnTo>
                  <a:lnTo>
                    <a:pt x="62687" y="120459"/>
                  </a:lnTo>
                  <a:lnTo>
                    <a:pt x="62102" y="120853"/>
                  </a:lnTo>
                  <a:lnTo>
                    <a:pt x="61709" y="120853"/>
                  </a:lnTo>
                  <a:lnTo>
                    <a:pt x="61315" y="120853"/>
                  </a:lnTo>
                  <a:lnTo>
                    <a:pt x="60934" y="120853"/>
                  </a:lnTo>
                  <a:lnTo>
                    <a:pt x="60147" y="121234"/>
                  </a:lnTo>
                  <a:lnTo>
                    <a:pt x="59766" y="121234"/>
                  </a:lnTo>
                  <a:lnTo>
                    <a:pt x="59372" y="121234"/>
                  </a:lnTo>
                  <a:lnTo>
                    <a:pt x="59372" y="121424"/>
                  </a:lnTo>
                  <a:lnTo>
                    <a:pt x="58991" y="121424"/>
                  </a:lnTo>
                  <a:lnTo>
                    <a:pt x="58597" y="120853"/>
                  </a:lnTo>
                  <a:lnTo>
                    <a:pt x="58204" y="120078"/>
                  </a:lnTo>
                  <a:lnTo>
                    <a:pt x="57619" y="119303"/>
                  </a:lnTo>
                  <a:lnTo>
                    <a:pt x="57238" y="119303"/>
                  </a:lnTo>
                  <a:lnTo>
                    <a:pt x="56845" y="118529"/>
                  </a:lnTo>
                  <a:lnTo>
                    <a:pt x="56451" y="118529"/>
                  </a:lnTo>
                  <a:lnTo>
                    <a:pt x="56070" y="118148"/>
                  </a:lnTo>
                  <a:lnTo>
                    <a:pt x="55283" y="117373"/>
                  </a:lnTo>
                  <a:lnTo>
                    <a:pt x="54902" y="116992"/>
                  </a:lnTo>
                  <a:lnTo>
                    <a:pt x="54902" y="116611"/>
                  </a:lnTo>
                  <a:lnTo>
                    <a:pt x="54902" y="116420"/>
                  </a:lnTo>
                  <a:lnTo>
                    <a:pt x="54508" y="116420"/>
                  </a:lnTo>
                  <a:lnTo>
                    <a:pt x="54508" y="115252"/>
                  </a:lnTo>
                  <a:lnTo>
                    <a:pt x="54508" y="114490"/>
                  </a:lnTo>
                  <a:lnTo>
                    <a:pt x="53733" y="114096"/>
                  </a:lnTo>
                  <a:lnTo>
                    <a:pt x="53339" y="113715"/>
                  </a:lnTo>
                  <a:lnTo>
                    <a:pt x="52755" y="113334"/>
                  </a:lnTo>
                  <a:lnTo>
                    <a:pt x="52755" y="112941"/>
                  </a:lnTo>
                  <a:lnTo>
                    <a:pt x="51206" y="113715"/>
                  </a:lnTo>
                  <a:lnTo>
                    <a:pt x="50812" y="113715"/>
                  </a:lnTo>
                  <a:lnTo>
                    <a:pt x="50812" y="113334"/>
                  </a:lnTo>
                  <a:lnTo>
                    <a:pt x="50418" y="112941"/>
                  </a:lnTo>
                  <a:lnTo>
                    <a:pt x="50037" y="112560"/>
                  </a:lnTo>
                  <a:lnTo>
                    <a:pt x="49644" y="112179"/>
                  </a:lnTo>
                  <a:lnTo>
                    <a:pt x="49250" y="112179"/>
                  </a:lnTo>
                  <a:lnTo>
                    <a:pt x="48869" y="111785"/>
                  </a:lnTo>
                  <a:lnTo>
                    <a:pt x="48869" y="111594"/>
                  </a:lnTo>
                  <a:lnTo>
                    <a:pt x="48272" y="111213"/>
                  </a:lnTo>
                  <a:lnTo>
                    <a:pt x="47891" y="111213"/>
                  </a:lnTo>
                  <a:lnTo>
                    <a:pt x="47497" y="111594"/>
                  </a:lnTo>
                  <a:lnTo>
                    <a:pt x="47104" y="111594"/>
                  </a:lnTo>
                  <a:lnTo>
                    <a:pt x="46723" y="111213"/>
                  </a:lnTo>
                  <a:lnTo>
                    <a:pt x="46329" y="111213"/>
                  </a:lnTo>
                  <a:lnTo>
                    <a:pt x="45948" y="111213"/>
                  </a:lnTo>
                  <a:lnTo>
                    <a:pt x="43992" y="111213"/>
                  </a:lnTo>
                  <a:lnTo>
                    <a:pt x="43802" y="111594"/>
                  </a:lnTo>
                  <a:lnTo>
                    <a:pt x="43408" y="111594"/>
                  </a:lnTo>
                  <a:lnTo>
                    <a:pt x="42240" y="111213"/>
                  </a:lnTo>
                  <a:lnTo>
                    <a:pt x="41465" y="110820"/>
                  </a:lnTo>
                  <a:lnTo>
                    <a:pt x="41071" y="110439"/>
                  </a:lnTo>
                  <a:lnTo>
                    <a:pt x="40690" y="110058"/>
                  </a:lnTo>
                  <a:lnTo>
                    <a:pt x="40690" y="109664"/>
                  </a:lnTo>
                  <a:lnTo>
                    <a:pt x="39903" y="108902"/>
                  </a:lnTo>
                  <a:lnTo>
                    <a:pt x="39522" y="108902"/>
                  </a:lnTo>
                  <a:lnTo>
                    <a:pt x="38938" y="108508"/>
                  </a:lnTo>
                  <a:lnTo>
                    <a:pt x="37769" y="108127"/>
                  </a:lnTo>
                  <a:lnTo>
                    <a:pt x="36601" y="108127"/>
                  </a:lnTo>
                  <a:lnTo>
                    <a:pt x="36207" y="107746"/>
                  </a:lnTo>
                  <a:lnTo>
                    <a:pt x="35432" y="106972"/>
                  </a:lnTo>
                  <a:lnTo>
                    <a:pt x="35432" y="106006"/>
                  </a:lnTo>
                  <a:lnTo>
                    <a:pt x="34658" y="105232"/>
                  </a:lnTo>
                  <a:lnTo>
                    <a:pt x="34658" y="104851"/>
                  </a:lnTo>
                  <a:lnTo>
                    <a:pt x="34658" y="104470"/>
                  </a:lnTo>
                  <a:lnTo>
                    <a:pt x="33680" y="104470"/>
                  </a:lnTo>
                  <a:lnTo>
                    <a:pt x="33286" y="105232"/>
                  </a:lnTo>
                  <a:lnTo>
                    <a:pt x="32511" y="105625"/>
                  </a:lnTo>
                  <a:lnTo>
                    <a:pt x="32118" y="105625"/>
                  </a:lnTo>
                  <a:lnTo>
                    <a:pt x="31737" y="105625"/>
                  </a:lnTo>
                  <a:lnTo>
                    <a:pt x="31343" y="105625"/>
                  </a:lnTo>
                  <a:lnTo>
                    <a:pt x="30949" y="105232"/>
                  </a:lnTo>
                  <a:lnTo>
                    <a:pt x="30568" y="105232"/>
                  </a:lnTo>
                  <a:lnTo>
                    <a:pt x="30175" y="105232"/>
                  </a:lnTo>
                  <a:lnTo>
                    <a:pt x="29590" y="104851"/>
                  </a:lnTo>
                  <a:lnTo>
                    <a:pt x="28816" y="105625"/>
                  </a:lnTo>
                  <a:lnTo>
                    <a:pt x="28422" y="105232"/>
                  </a:lnTo>
                  <a:lnTo>
                    <a:pt x="28028" y="105232"/>
                  </a:lnTo>
                  <a:lnTo>
                    <a:pt x="26085" y="105625"/>
                  </a:lnTo>
                  <a:lnTo>
                    <a:pt x="26860" y="102146"/>
                  </a:lnTo>
                  <a:lnTo>
                    <a:pt x="27254" y="100799"/>
                  </a:lnTo>
                  <a:lnTo>
                    <a:pt x="27254" y="100418"/>
                  </a:lnTo>
                  <a:lnTo>
                    <a:pt x="26860" y="100025"/>
                  </a:lnTo>
                  <a:lnTo>
                    <a:pt x="26860" y="99644"/>
                  </a:lnTo>
                  <a:lnTo>
                    <a:pt x="26860" y="99263"/>
                  </a:lnTo>
                  <a:lnTo>
                    <a:pt x="26479" y="99263"/>
                  </a:lnTo>
                  <a:lnTo>
                    <a:pt x="26085" y="98869"/>
                  </a:lnTo>
                  <a:lnTo>
                    <a:pt x="25692" y="98869"/>
                  </a:lnTo>
                  <a:lnTo>
                    <a:pt x="25311" y="98869"/>
                  </a:lnTo>
                  <a:lnTo>
                    <a:pt x="24333" y="98488"/>
                  </a:lnTo>
                  <a:lnTo>
                    <a:pt x="23939" y="97332"/>
                  </a:lnTo>
                  <a:lnTo>
                    <a:pt x="23939" y="97142"/>
                  </a:lnTo>
                  <a:lnTo>
                    <a:pt x="23939" y="96748"/>
                  </a:lnTo>
                  <a:lnTo>
                    <a:pt x="23558" y="95986"/>
                  </a:lnTo>
                  <a:lnTo>
                    <a:pt x="23939" y="95211"/>
                  </a:lnTo>
                  <a:lnTo>
                    <a:pt x="23558" y="95211"/>
                  </a:lnTo>
                  <a:lnTo>
                    <a:pt x="23558" y="94830"/>
                  </a:lnTo>
                  <a:lnTo>
                    <a:pt x="23164" y="94830"/>
                  </a:lnTo>
                  <a:lnTo>
                    <a:pt x="23164" y="94437"/>
                  </a:lnTo>
                  <a:lnTo>
                    <a:pt x="23164" y="94056"/>
                  </a:lnTo>
                  <a:lnTo>
                    <a:pt x="23939" y="93675"/>
                  </a:lnTo>
                  <a:lnTo>
                    <a:pt x="24333" y="93675"/>
                  </a:lnTo>
                  <a:lnTo>
                    <a:pt x="24726" y="93281"/>
                  </a:lnTo>
                  <a:lnTo>
                    <a:pt x="24917" y="92316"/>
                  </a:lnTo>
                  <a:lnTo>
                    <a:pt x="24726" y="91935"/>
                  </a:lnTo>
                  <a:lnTo>
                    <a:pt x="24333" y="91554"/>
                  </a:lnTo>
                  <a:lnTo>
                    <a:pt x="23558" y="91554"/>
                  </a:lnTo>
                  <a:lnTo>
                    <a:pt x="23558" y="91160"/>
                  </a:lnTo>
                  <a:lnTo>
                    <a:pt x="23164" y="90398"/>
                  </a:lnTo>
                  <a:lnTo>
                    <a:pt x="22771" y="90004"/>
                  </a:lnTo>
                  <a:lnTo>
                    <a:pt x="22390" y="89623"/>
                  </a:lnTo>
                  <a:lnTo>
                    <a:pt x="21996" y="90004"/>
                  </a:lnTo>
                  <a:lnTo>
                    <a:pt x="21602" y="90004"/>
                  </a:lnTo>
                  <a:lnTo>
                    <a:pt x="20827" y="89623"/>
                  </a:lnTo>
                  <a:lnTo>
                    <a:pt x="20446" y="89623"/>
                  </a:lnTo>
                  <a:lnTo>
                    <a:pt x="20446" y="89242"/>
                  </a:lnTo>
                  <a:lnTo>
                    <a:pt x="20446" y="88849"/>
                  </a:lnTo>
                  <a:lnTo>
                    <a:pt x="20053" y="88849"/>
                  </a:lnTo>
                  <a:lnTo>
                    <a:pt x="20053" y="88468"/>
                  </a:lnTo>
                  <a:lnTo>
                    <a:pt x="19862" y="88468"/>
                  </a:lnTo>
                  <a:lnTo>
                    <a:pt x="19469" y="88468"/>
                  </a:lnTo>
                  <a:lnTo>
                    <a:pt x="18300" y="88087"/>
                  </a:lnTo>
                  <a:lnTo>
                    <a:pt x="18300" y="87502"/>
                  </a:lnTo>
                  <a:lnTo>
                    <a:pt x="18300" y="87121"/>
                  </a:lnTo>
                  <a:lnTo>
                    <a:pt x="15963" y="87121"/>
                  </a:lnTo>
                  <a:lnTo>
                    <a:pt x="15963" y="87693"/>
                  </a:lnTo>
                  <a:lnTo>
                    <a:pt x="15963" y="88087"/>
                  </a:lnTo>
                  <a:lnTo>
                    <a:pt x="16357" y="88087"/>
                  </a:lnTo>
                  <a:lnTo>
                    <a:pt x="16357" y="88468"/>
                  </a:lnTo>
                  <a:lnTo>
                    <a:pt x="15963" y="88849"/>
                  </a:lnTo>
                  <a:lnTo>
                    <a:pt x="15570" y="88849"/>
                  </a:lnTo>
                  <a:lnTo>
                    <a:pt x="15570" y="89242"/>
                  </a:lnTo>
                  <a:lnTo>
                    <a:pt x="15570" y="89623"/>
                  </a:lnTo>
                  <a:lnTo>
                    <a:pt x="15379" y="89623"/>
                  </a:lnTo>
                  <a:lnTo>
                    <a:pt x="14985" y="89623"/>
                  </a:lnTo>
                  <a:lnTo>
                    <a:pt x="14985" y="89242"/>
                  </a:lnTo>
                  <a:lnTo>
                    <a:pt x="14604" y="88849"/>
                  </a:lnTo>
                  <a:lnTo>
                    <a:pt x="14211" y="88468"/>
                  </a:lnTo>
                  <a:lnTo>
                    <a:pt x="13817" y="88087"/>
                  </a:lnTo>
                  <a:lnTo>
                    <a:pt x="13436" y="88087"/>
                  </a:lnTo>
                  <a:lnTo>
                    <a:pt x="13042" y="88087"/>
                  </a:lnTo>
                  <a:lnTo>
                    <a:pt x="11480" y="88849"/>
                  </a:lnTo>
                  <a:lnTo>
                    <a:pt x="11480" y="89242"/>
                  </a:lnTo>
                  <a:lnTo>
                    <a:pt x="11099" y="89242"/>
                  </a:lnTo>
                  <a:lnTo>
                    <a:pt x="10515" y="89623"/>
                  </a:lnTo>
                  <a:lnTo>
                    <a:pt x="10121" y="89623"/>
                  </a:lnTo>
                  <a:lnTo>
                    <a:pt x="9728" y="90004"/>
                  </a:lnTo>
                  <a:lnTo>
                    <a:pt x="9347" y="90004"/>
                  </a:lnTo>
                  <a:lnTo>
                    <a:pt x="9347" y="90398"/>
                  </a:lnTo>
                  <a:lnTo>
                    <a:pt x="8953" y="90398"/>
                  </a:lnTo>
                  <a:lnTo>
                    <a:pt x="8953" y="90004"/>
                  </a:lnTo>
                  <a:lnTo>
                    <a:pt x="8953" y="89623"/>
                  </a:lnTo>
                  <a:lnTo>
                    <a:pt x="8559" y="89623"/>
                  </a:lnTo>
                  <a:lnTo>
                    <a:pt x="8178" y="89623"/>
                  </a:lnTo>
                  <a:lnTo>
                    <a:pt x="8178" y="89242"/>
                  </a:lnTo>
                  <a:lnTo>
                    <a:pt x="7785" y="89242"/>
                  </a:lnTo>
                  <a:lnTo>
                    <a:pt x="7391" y="89242"/>
                  </a:lnTo>
                  <a:lnTo>
                    <a:pt x="7391" y="88849"/>
                  </a:lnTo>
                  <a:lnTo>
                    <a:pt x="7010" y="88849"/>
                  </a:lnTo>
                  <a:lnTo>
                    <a:pt x="6616" y="88849"/>
                  </a:lnTo>
                  <a:lnTo>
                    <a:pt x="6222" y="88849"/>
                  </a:lnTo>
                  <a:lnTo>
                    <a:pt x="6616" y="88849"/>
                  </a:lnTo>
                  <a:lnTo>
                    <a:pt x="6616" y="88468"/>
                  </a:lnTo>
                  <a:lnTo>
                    <a:pt x="6222" y="88087"/>
                  </a:lnTo>
                  <a:lnTo>
                    <a:pt x="6222" y="87693"/>
                  </a:lnTo>
                  <a:lnTo>
                    <a:pt x="5841" y="87693"/>
                  </a:lnTo>
                  <a:lnTo>
                    <a:pt x="5841" y="87502"/>
                  </a:lnTo>
                  <a:lnTo>
                    <a:pt x="5651" y="87502"/>
                  </a:lnTo>
                  <a:lnTo>
                    <a:pt x="5257" y="87121"/>
                  </a:lnTo>
                  <a:lnTo>
                    <a:pt x="4864" y="87121"/>
                  </a:lnTo>
                  <a:lnTo>
                    <a:pt x="4864" y="86728"/>
                  </a:lnTo>
                  <a:lnTo>
                    <a:pt x="4864" y="86347"/>
                  </a:lnTo>
                  <a:lnTo>
                    <a:pt x="5257" y="85966"/>
                  </a:lnTo>
                  <a:lnTo>
                    <a:pt x="5257" y="85572"/>
                  </a:lnTo>
                  <a:lnTo>
                    <a:pt x="5257" y="85191"/>
                  </a:lnTo>
                  <a:lnTo>
                    <a:pt x="5651" y="85191"/>
                  </a:lnTo>
                  <a:lnTo>
                    <a:pt x="5651" y="84797"/>
                  </a:lnTo>
                  <a:lnTo>
                    <a:pt x="5841" y="84416"/>
                  </a:lnTo>
                  <a:lnTo>
                    <a:pt x="6222" y="84416"/>
                  </a:lnTo>
                  <a:lnTo>
                    <a:pt x="6222" y="84035"/>
                  </a:lnTo>
                  <a:lnTo>
                    <a:pt x="6222" y="83642"/>
                  </a:lnTo>
                  <a:lnTo>
                    <a:pt x="6222" y="83261"/>
                  </a:lnTo>
                  <a:lnTo>
                    <a:pt x="5841" y="83261"/>
                  </a:lnTo>
                  <a:lnTo>
                    <a:pt x="5841" y="82880"/>
                  </a:lnTo>
                  <a:lnTo>
                    <a:pt x="5651" y="82689"/>
                  </a:lnTo>
                  <a:lnTo>
                    <a:pt x="5257" y="82689"/>
                  </a:lnTo>
                  <a:lnTo>
                    <a:pt x="4483" y="82689"/>
                  </a:lnTo>
                  <a:lnTo>
                    <a:pt x="4089" y="82689"/>
                  </a:lnTo>
                  <a:lnTo>
                    <a:pt x="3695" y="82295"/>
                  </a:lnTo>
                  <a:lnTo>
                    <a:pt x="2920" y="81521"/>
                  </a:lnTo>
                  <a:lnTo>
                    <a:pt x="1752" y="81140"/>
                  </a:lnTo>
                  <a:lnTo>
                    <a:pt x="1752" y="80759"/>
                  </a:lnTo>
                  <a:lnTo>
                    <a:pt x="1358" y="80759"/>
                  </a:lnTo>
                  <a:lnTo>
                    <a:pt x="1358" y="80365"/>
                  </a:lnTo>
                  <a:lnTo>
                    <a:pt x="1358" y="80759"/>
                  </a:lnTo>
                  <a:lnTo>
                    <a:pt x="1752" y="80759"/>
                  </a:lnTo>
                  <a:lnTo>
                    <a:pt x="1752" y="80365"/>
                  </a:lnTo>
                  <a:lnTo>
                    <a:pt x="1752" y="80759"/>
                  </a:lnTo>
                  <a:lnTo>
                    <a:pt x="1752" y="80365"/>
                  </a:lnTo>
                  <a:lnTo>
                    <a:pt x="1358" y="80365"/>
                  </a:lnTo>
                  <a:lnTo>
                    <a:pt x="1358" y="79984"/>
                  </a:lnTo>
                  <a:lnTo>
                    <a:pt x="1358" y="79603"/>
                  </a:lnTo>
                  <a:lnTo>
                    <a:pt x="1752" y="79603"/>
                  </a:lnTo>
                  <a:lnTo>
                    <a:pt x="1358" y="79603"/>
                  </a:lnTo>
                  <a:lnTo>
                    <a:pt x="1752" y="79603"/>
                  </a:lnTo>
                  <a:lnTo>
                    <a:pt x="1358" y="79603"/>
                  </a:lnTo>
                  <a:lnTo>
                    <a:pt x="1752" y="79603"/>
                  </a:lnTo>
                  <a:lnTo>
                    <a:pt x="1752" y="79984"/>
                  </a:lnTo>
                  <a:lnTo>
                    <a:pt x="1358" y="79984"/>
                  </a:lnTo>
                  <a:lnTo>
                    <a:pt x="1358" y="79603"/>
                  </a:lnTo>
                  <a:lnTo>
                    <a:pt x="1358" y="79984"/>
                  </a:lnTo>
                  <a:lnTo>
                    <a:pt x="1752" y="79984"/>
                  </a:lnTo>
                  <a:lnTo>
                    <a:pt x="1752" y="79603"/>
                  </a:lnTo>
                  <a:lnTo>
                    <a:pt x="2146" y="79603"/>
                  </a:lnTo>
                  <a:lnTo>
                    <a:pt x="2146" y="79209"/>
                  </a:lnTo>
                  <a:lnTo>
                    <a:pt x="2527" y="79209"/>
                  </a:lnTo>
                  <a:lnTo>
                    <a:pt x="2527" y="79603"/>
                  </a:lnTo>
                  <a:lnTo>
                    <a:pt x="2527" y="79209"/>
                  </a:lnTo>
                  <a:lnTo>
                    <a:pt x="2920" y="79209"/>
                  </a:lnTo>
                  <a:lnTo>
                    <a:pt x="2920" y="79603"/>
                  </a:lnTo>
                  <a:lnTo>
                    <a:pt x="2920" y="79984"/>
                  </a:lnTo>
                  <a:lnTo>
                    <a:pt x="2920" y="79603"/>
                  </a:lnTo>
                  <a:lnTo>
                    <a:pt x="3314" y="79603"/>
                  </a:lnTo>
                  <a:lnTo>
                    <a:pt x="3695" y="79603"/>
                  </a:lnTo>
                  <a:lnTo>
                    <a:pt x="4089" y="79603"/>
                  </a:lnTo>
                  <a:lnTo>
                    <a:pt x="3695" y="79603"/>
                  </a:lnTo>
                  <a:lnTo>
                    <a:pt x="4089" y="79603"/>
                  </a:lnTo>
                  <a:lnTo>
                    <a:pt x="3695" y="79603"/>
                  </a:lnTo>
                  <a:lnTo>
                    <a:pt x="3695" y="79209"/>
                  </a:lnTo>
                  <a:lnTo>
                    <a:pt x="3314" y="79209"/>
                  </a:lnTo>
                  <a:lnTo>
                    <a:pt x="3695" y="79209"/>
                  </a:lnTo>
                  <a:lnTo>
                    <a:pt x="3314" y="79209"/>
                  </a:lnTo>
                  <a:lnTo>
                    <a:pt x="2920" y="79209"/>
                  </a:lnTo>
                  <a:lnTo>
                    <a:pt x="2920" y="78828"/>
                  </a:lnTo>
                  <a:lnTo>
                    <a:pt x="2527" y="78828"/>
                  </a:lnTo>
                  <a:lnTo>
                    <a:pt x="2527" y="78447"/>
                  </a:lnTo>
                  <a:lnTo>
                    <a:pt x="2527" y="78828"/>
                  </a:lnTo>
                  <a:lnTo>
                    <a:pt x="2146" y="78828"/>
                  </a:lnTo>
                  <a:lnTo>
                    <a:pt x="2527" y="78828"/>
                  </a:lnTo>
                  <a:lnTo>
                    <a:pt x="2146" y="79209"/>
                  </a:lnTo>
                  <a:lnTo>
                    <a:pt x="2146" y="78828"/>
                  </a:lnTo>
                  <a:lnTo>
                    <a:pt x="2146" y="79209"/>
                  </a:lnTo>
                  <a:lnTo>
                    <a:pt x="2146" y="78828"/>
                  </a:lnTo>
                  <a:lnTo>
                    <a:pt x="2146" y="79209"/>
                  </a:lnTo>
                  <a:lnTo>
                    <a:pt x="2146" y="78828"/>
                  </a:lnTo>
                  <a:lnTo>
                    <a:pt x="2146" y="79209"/>
                  </a:lnTo>
                  <a:lnTo>
                    <a:pt x="1752" y="79209"/>
                  </a:lnTo>
                  <a:lnTo>
                    <a:pt x="2146" y="78828"/>
                  </a:lnTo>
                  <a:lnTo>
                    <a:pt x="1752" y="78828"/>
                  </a:lnTo>
                  <a:lnTo>
                    <a:pt x="1752" y="79209"/>
                  </a:lnTo>
                  <a:lnTo>
                    <a:pt x="1752" y="78828"/>
                  </a:lnTo>
                  <a:lnTo>
                    <a:pt x="1752" y="79209"/>
                  </a:lnTo>
                  <a:lnTo>
                    <a:pt x="1358" y="79209"/>
                  </a:lnTo>
                  <a:lnTo>
                    <a:pt x="1168" y="79209"/>
                  </a:lnTo>
                  <a:lnTo>
                    <a:pt x="774" y="79209"/>
                  </a:lnTo>
                  <a:lnTo>
                    <a:pt x="774" y="79603"/>
                  </a:lnTo>
                  <a:lnTo>
                    <a:pt x="774" y="79209"/>
                  </a:lnTo>
                  <a:lnTo>
                    <a:pt x="774" y="79603"/>
                  </a:lnTo>
                  <a:lnTo>
                    <a:pt x="393" y="79603"/>
                  </a:lnTo>
                  <a:lnTo>
                    <a:pt x="393" y="79209"/>
                  </a:lnTo>
                  <a:lnTo>
                    <a:pt x="393" y="78828"/>
                  </a:lnTo>
                  <a:lnTo>
                    <a:pt x="393" y="78447"/>
                  </a:lnTo>
                  <a:lnTo>
                    <a:pt x="393" y="78054"/>
                  </a:lnTo>
                  <a:lnTo>
                    <a:pt x="774" y="78054"/>
                  </a:lnTo>
                  <a:lnTo>
                    <a:pt x="774" y="77863"/>
                  </a:lnTo>
                  <a:lnTo>
                    <a:pt x="774" y="77482"/>
                  </a:lnTo>
                  <a:lnTo>
                    <a:pt x="774" y="77088"/>
                  </a:lnTo>
                  <a:lnTo>
                    <a:pt x="774" y="77482"/>
                  </a:lnTo>
                  <a:lnTo>
                    <a:pt x="774" y="77088"/>
                  </a:lnTo>
                  <a:lnTo>
                    <a:pt x="1168" y="76707"/>
                  </a:lnTo>
                  <a:lnTo>
                    <a:pt x="1168" y="77088"/>
                  </a:lnTo>
                  <a:lnTo>
                    <a:pt x="1168" y="76707"/>
                  </a:lnTo>
                  <a:lnTo>
                    <a:pt x="1358" y="76707"/>
                  </a:lnTo>
                  <a:lnTo>
                    <a:pt x="1168" y="76707"/>
                  </a:lnTo>
                  <a:lnTo>
                    <a:pt x="1358" y="76707"/>
                  </a:lnTo>
                  <a:lnTo>
                    <a:pt x="1752" y="76707"/>
                  </a:lnTo>
                  <a:lnTo>
                    <a:pt x="1358" y="76326"/>
                  </a:lnTo>
                  <a:lnTo>
                    <a:pt x="1752" y="76326"/>
                  </a:lnTo>
                  <a:lnTo>
                    <a:pt x="1752" y="75933"/>
                  </a:lnTo>
                  <a:lnTo>
                    <a:pt x="1752" y="76326"/>
                  </a:lnTo>
                  <a:lnTo>
                    <a:pt x="1752" y="75933"/>
                  </a:lnTo>
                  <a:lnTo>
                    <a:pt x="1752" y="76326"/>
                  </a:lnTo>
                  <a:lnTo>
                    <a:pt x="2146" y="76326"/>
                  </a:lnTo>
                  <a:lnTo>
                    <a:pt x="1752" y="76326"/>
                  </a:lnTo>
                  <a:lnTo>
                    <a:pt x="1752" y="76707"/>
                  </a:lnTo>
                  <a:lnTo>
                    <a:pt x="2146" y="76707"/>
                  </a:lnTo>
                  <a:lnTo>
                    <a:pt x="2146" y="76326"/>
                  </a:lnTo>
                  <a:lnTo>
                    <a:pt x="2146" y="76707"/>
                  </a:lnTo>
                  <a:lnTo>
                    <a:pt x="1752" y="76707"/>
                  </a:lnTo>
                  <a:lnTo>
                    <a:pt x="2146" y="76707"/>
                  </a:lnTo>
                  <a:lnTo>
                    <a:pt x="1752" y="76707"/>
                  </a:lnTo>
                  <a:lnTo>
                    <a:pt x="1752" y="76326"/>
                  </a:lnTo>
                  <a:lnTo>
                    <a:pt x="1752" y="76707"/>
                  </a:lnTo>
                  <a:lnTo>
                    <a:pt x="1752" y="76326"/>
                  </a:lnTo>
                  <a:lnTo>
                    <a:pt x="1752" y="76707"/>
                  </a:lnTo>
                  <a:lnTo>
                    <a:pt x="2146" y="76707"/>
                  </a:lnTo>
                  <a:lnTo>
                    <a:pt x="2146" y="77088"/>
                  </a:lnTo>
                  <a:lnTo>
                    <a:pt x="1752" y="77088"/>
                  </a:lnTo>
                  <a:lnTo>
                    <a:pt x="2146" y="77088"/>
                  </a:lnTo>
                  <a:lnTo>
                    <a:pt x="2527" y="77088"/>
                  </a:lnTo>
                  <a:lnTo>
                    <a:pt x="2527" y="77482"/>
                  </a:lnTo>
                  <a:lnTo>
                    <a:pt x="2920" y="77482"/>
                  </a:lnTo>
                  <a:lnTo>
                    <a:pt x="2527" y="77482"/>
                  </a:lnTo>
                  <a:lnTo>
                    <a:pt x="2920" y="77482"/>
                  </a:lnTo>
                  <a:lnTo>
                    <a:pt x="2527" y="77088"/>
                  </a:lnTo>
                  <a:lnTo>
                    <a:pt x="2920" y="77088"/>
                  </a:lnTo>
                  <a:lnTo>
                    <a:pt x="2527" y="77088"/>
                  </a:lnTo>
                  <a:lnTo>
                    <a:pt x="2920" y="77088"/>
                  </a:lnTo>
                  <a:lnTo>
                    <a:pt x="3314" y="77088"/>
                  </a:lnTo>
                  <a:lnTo>
                    <a:pt x="2920" y="77088"/>
                  </a:lnTo>
                  <a:lnTo>
                    <a:pt x="2920" y="76707"/>
                  </a:lnTo>
                  <a:lnTo>
                    <a:pt x="2920" y="77088"/>
                  </a:lnTo>
                  <a:lnTo>
                    <a:pt x="2527" y="76707"/>
                  </a:lnTo>
                  <a:lnTo>
                    <a:pt x="2146" y="76707"/>
                  </a:lnTo>
                  <a:lnTo>
                    <a:pt x="2527" y="76707"/>
                  </a:lnTo>
                  <a:lnTo>
                    <a:pt x="2527" y="76326"/>
                  </a:lnTo>
                  <a:lnTo>
                    <a:pt x="2920" y="76707"/>
                  </a:lnTo>
                  <a:lnTo>
                    <a:pt x="3314" y="76707"/>
                  </a:lnTo>
                  <a:lnTo>
                    <a:pt x="3314" y="76326"/>
                  </a:lnTo>
                  <a:lnTo>
                    <a:pt x="3695" y="76326"/>
                  </a:lnTo>
                  <a:lnTo>
                    <a:pt x="3695" y="75933"/>
                  </a:lnTo>
                  <a:lnTo>
                    <a:pt x="3314" y="75933"/>
                  </a:lnTo>
                  <a:lnTo>
                    <a:pt x="3314" y="76326"/>
                  </a:lnTo>
                  <a:lnTo>
                    <a:pt x="3314" y="75933"/>
                  </a:lnTo>
                  <a:lnTo>
                    <a:pt x="3314" y="75552"/>
                  </a:lnTo>
                  <a:lnTo>
                    <a:pt x="3314" y="75933"/>
                  </a:lnTo>
                  <a:lnTo>
                    <a:pt x="3314" y="75552"/>
                  </a:lnTo>
                  <a:lnTo>
                    <a:pt x="3314" y="75933"/>
                  </a:lnTo>
                  <a:lnTo>
                    <a:pt x="3314" y="75552"/>
                  </a:lnTo>
                  <a:lnTo>
                    <a:pt x="3314" y="75933"/>
                  </a:lnTo>
                  <a:lnTo>
                    <a:pt x="3314" y="75552"/>
                  </a:lnTo>
                  <a:lnTo>
                    <a:pt x="3314" y="75933"/>
                  </a:lnTo>
                  <a:lnTo>
                    <a:pt x="2920" y="75933"/>
                  </a:lnTo>
                  <a:lnTo>
                    <a:pt x="2920" y="75552"/>
                  </a:lnTo>
                  <a:lnTo>
                    <a:pt x="3314" y="75552"/>
                  </a:lnTo>
                  <a:lnTo>
                    <a:pt x="2920" y="75552"/>
                  </a:lnTo>
                  <a:lnTo>
                    <a:pt x="2527" y="75552"/>
                  </a:lnTo>
                  <a:lnTo>
                    <a:pt x="2527" y="75933"/>
                  </a:lnTo>
                  <a:lnTo>
                    <a:pt x="2146" y="75933"/>
                  </a:lnTo>
                  <a:lnTo>
                    <a:pt x="2146" y="75552"/>
                  </a:lnTo>
                  <a:lnTo>
                    <a:pt x="2146" y="75171"/>
                  </a:lnTo>
                  <a:lnTo>
                    <a:pt x="1752" y="74777"/>
                  </a:lnTo>
                  <a:lnTo>
                    <a:pt x="2146" y="74777"/>
                  </a:lnTo>
                  <a:lnTo>
                    <a:pt x="1752" y="74777"/>
                  </a:lnTo>
                  <a:lnTo>
                    <a:pt x="2146" y="75171"/>
                  </a:lnTo>
                  <a:lnTo>
                    <a:pt x="1752" y="75171"/>
                  </a:lnTo>
                  <a:lnTo>
                    <a:pt x="1752" y="74777"/>
                  </a:lnTo>
                  <a:lnTo>
                    <a:pt x="1752" y="75171"/>
                  </a:lnTo>
                  <a:lnTo>
                    <a:pt x="1752" y="74777"/>
                  </a:lnTo>
                  <a:lnTo>
                    <a:pt x="1752" y="75171"/>
                  </a:lnTo>
                  <a:lnTo>
                    <a:pt x="1358" y="75171"/>
                  </a:lnTo>
                  <a:lnTo>
                    <a:pt x="1358" y="74777"/>
                  </a:lnTo>
                  <a:lnTo>
                    <a:pt x="1168" y="74777"/>
                  </a:lnTo>
                  <a:lnTo>
                    <a:pt x="1168" y="74396"/>
                  </a:lnTo>
                  <a:lnTo>
                    <a:pt x="774" y="74396"/>
                  </a:lnTo>
                  <a:lnTo>
                    <a:pt x="393" y="74777"/>
                  </a:lnTo>
                  <a:lnTo>
                    <a:pt x="0" y="74777"/>
                  </a:lnTo>
                  <a:lnTo>
                    <a:pt x="0" y="74396"/>
                  </a:lnTo>
                  <a:lnTo>
                    <a:pt x="0" y="74015"/>
                  </a:lnTo>
                  <a:lnTo>
                    <a:pt x="393" y="74015"/>
                  </a:lnTo>
                  <a:lnTo>
                    <a:pt x="0" y="74015"/>
                  </a:lnTo>
                  <a:lnTo>
                    <a:pt x="0" y="74396"/>
                  </a:lnTo>
                  <a:lnTo>
                    <a:pt x="393" y="74015"/>
                  </a:lnTo>
                  <a:lnTo>
                    <a:pt x="393" y="73621"/>
                  </a:lnTo>
                  <a:lnTo>
                    <a:pt x="774" y="73431"/>
                  </a:lnTo>
                  <a:lnTo>
                    <a:pt x="774" y="73621"/>
                  </a:lnTo>
                  <a:lnTo>
                    <a:pt x="774" y="73431"/>
                  </a:lnTo>
                  <a:lnTo>
                    <a:pt x="393" y="73431"/>
                  </a:lnTo>
                  <a:lnTo>
                    <a:pt x="393" y="73621"/>
                  </a:lnTo>
                  <a:lnTo>
                    <a:pt x="393" y="73431"/>
                  </a:lnTo>
                  <a:lnTo>
                    <a:pt x="774" y="73431"/>
                  </a:lnTo>
                  <a:lnTo>
                    <a:pt x="774" y="73050"/>
                  </a:lnTo>
                  <a:lnTo>
                    <a:pt x="1168" y="72656"/>
                  </a:lnTo>
                  <a:lnTo>
                    <a:pt x="1168" y="73050"/>
                  </a:lnTo>
                  <a:lnTo>
                    <a:pt x="1168" y="72656"/>
                  </a:lnTo>
                  <a:lnTo>
                    <a:pt x="1168" y="73050"/>
                  </a:lnTo>
                  <a:lnTo>
                    <a:pt x="1358" y="72656"/>
                  </a:lnTo>
                  <a:lnTo>
                    <a:pt x="1358" y="73050"/>
                  </a:lnTo>
                  <a:lnTo>
                    <a:pt x="1752" y="73050"/>
                  </a:lnTo>
                  <a:lnTo>
                    <a:pt x="1358" y="73050"/>
                  </a:lnTo>
                  <a:lnTo>
                    <a:pt x="1752" y="73050"/>
                  </a:lnTo>
                  <a:lnTo>
                    <a:pt x="1752" y="73431"/>
                  </a:lnTo>
                  <a:lnTo>
                    <a:pt x="1752" y="73050"/>
                  </a:lnTo>
                  <a:lnTo>
                    <a:pt x="1752" y="72656"/>
                  </a:lnTo>
                  <a:lnTo>
                    <a:pt x="1752" y="73050"/>
                  </a:lnTo>
                  <a:lnTo>
                    <a:pt x="1752" y="72656"/>
                  </a:lnTo>
                  <a:lnTo>
                    <a:pt x="1358" y="72656"/>
                  </a:lnTo>
                  <a:lnTo>
                    <a:pt x="1168" y="72656"/>
                  </a:lnTo>
                  <a:lnTo>
                    <a:pt x="1358" y="72656"/>
                  </a:lnTo>
                  <a:lnTo>
                    <a:pt x="1168" y="72656"/>
                  </a:lnTo>
                  <a:lnTo>
                    <a:pt x="1358" y="72275"/>
                  </a:lnTo>
                  <a:lnTo>
                    <a:pt x="1358" y="71894"/>
                  </a:lnTo>
                  <a:lnTo>
                    <a:pt x="1752" y="71894"/>
                  </a:lnTo>
                  <a:lnTo>
                    <a:pt x="2146" y="71894"/>
                  </a:lnTo>
                  <a:lnTo>
                    <a:pt x="2146" y="71500"/>
                  </a:lnTo>
                  <a:lnTo>
                    <a:pt x="2527" y="71500"/>
                  </a:lnTo>
                  <a:lnTo>
                    <a:pt x="2920" y="71119"/>
                  </a:lnTo>
                  <a:lnTo>
                    <a:pt x="2920" y="70738"/>
                  </a:lnTo>
                  <a:lnTo>
                    <a:pt x="3314" y="70345"/>
                  </a:lnTo>
                  <a:lnTo>
                    <a:pt x="3695" y="70345"/>
                  </a:lnTo>
                  <a:lnTo>
                    <a:pt x="3695" y="70738"/>
                  </a:lnTo>
                  <a:lnTo>
                    <a:pt x="3695" y="70345"/>
                  </a:lnTo>
                  <a:lnTo>
                    <a:pt x="3695" y="70738"/>
                  </a:lnTo>
                  <a:lnTo>
                    <a:pt x="3695" y="71119"/>
                  </a:lnTo>
                  <a:lnTo>
                    <a:pt x="3695" y="70738"/>
                  </a:lnTo>
                  <a:lnTo>
                    <a:pt x="3695" y="70345"/>
                  </a:lnTo>
                  <a:lnTo>
                    <a:pt x="3695" y="69964"/>
                  </a:lnTo>
                  <a:lnTo>
                    <a:pt x="3695" y="70345"/>
                  </a:lnTo>
                  <a:lnTo>
                    <a:pt x="3314" y="69964"/>
                  </a:lnTo>
                  <a:lnTo>
                    <a:pt x="3695" y="69964"/>
                  </a:lnTo>
                  <a:lnTo>
                    <a:pt x="3695" y="69583"/>
                  </a:lnTo>
                  <a:lnTo>
                    <a:pt x="3695" y="69189"/>
                  </a:lnTo>
                  <a:lnTo>
                    <a:pt x="4089" y="68808"/>
                  </a:lnTo>
                  <a:lnTo>
                    <a:pt x="4089" y="68618"/>
                  </a:lnTo>
                  <a:lnTo>
                    <a:pt x="4483" y="68618"/>
                  </a:lnTo>
                  <a:lnTo>
                    <a:pt x="4483" y="68808"/>
                  </a:lnTo>
                  <a:lnTo>
                    <a:pt x="4864" y="68808"/>
                  </a:lnTo>
                  <a:lnTo>
                    <a:pt x="4483" y="68808"/>
                  </a:lnTo>
                  <a:lnTo>
                    <a:pt x="4864" y="68808"/>
                  </a:lnTo>
                  <a:lnTo>
                    <a:pt x="4483" y="68808"/>
                  </a:lnTo>
                  <a:lnTo>
                    <a:pt x="4483" y="68618"/>
                  </a:lnTo>
                  <a:lnTo>
                    <a:pt x="4864" y="68618"/>
                  </a:lnTo>
                  <a:lnTo>
                    <a:pt x="4483" y="68618"/>
                  </a:lnTo>
                  <a:lnTo>
                    <a:pt x="4483" y="68808"/>
                  </a:lnTo>
                  <a:lnTo>
                    <a:pt x="4483" y="68618"/>
                  </a:lnTo>
                  <a:lnTo>
                    <a:pt x="4483" y="68224"/>
                  </a:lnTo>
                  <a:lnTo>
                    <a:pt x="4483" y="67843"/>
                  </a:lnTo>
                  <a:lnTo>
                    <a:pt x="4864" y="67843"/>
                  </a:lnTo>
                  <a:lnTo>
                    <a:pt x="4864" y="67462"/>
                  </a:lnTo>
                  <a:lnTo>
                    <a:pt x="5257" y="67068"/>
                  </a:lnTo>
                  <a:lnTo>
                    <a:pt x="5257" y="67462"/>
                  </a:lnTo>
                  <a:lnTo>
                    <a:pt x="5651" y="67462"/>
                  </a:lnTo>
                  <a:lnTo>
                    <a:pt x="5651" y="67843"/>
                  </a:lnTo>
                  <a:lnTo>
                    <a:pt x="5651" y="67462"/>
                  </a:lnTo>
                  <a:lnTo>
                    <a:pt x="5841" y="67462"/>
                  </a:lnTo>
                  <a:lnTo>
                    <a:pt x="5841" y="67843"/>
                  </a:lnTo>
                  <a:lnTo>
                    <a:pt x="6222" y="67843"/>
                  </a:lnTo>
                  <a:lnTo>
                    <a:pt x="5841" y="67843"/>
                  </a:lnTo>
                  <a:lnTo>
                    <a:pt x="5841" y="67462"/>
                  </a:lnTo>
                  <a:lnTo>
                    <a:pt x="6222" y="67462"/>
                  </a:lnTo>
                  <a:lnTo>
                    <a:pt x="6222" y="67843"/>
                  </a:lnTo>
                  <a:lnTo>
                    <a:pt x="5841" y="67843"/>
                  </a:lnTo>
                  <a:lnTo>
                    <a:pt x="6222" y="67843"/>
                  </a:lnTo>
                  <a:lnTo>
                    <a:pt x="5841" y="67843"/>
                  </a:lnTo>
                  <a:lnTo>
                    <a:pt x="6222" y="67843"/>
                  </a:lnTo>
                  <a:lnTo>
                    <a:pt x="6616" y="67843"/>
                  </a:lnTo>
                  <a:lnTo>
                    <a:pt x="7010" y="67843"/>
                  </a:lnTo>
                  <a:lnTo>
                    <a:pt x="7010" y="68224"/>
                  </a:lnTo>
                  <a:lnTo>
                    <a:pt x="7391" y="68224"/>
                  </a:lnTo>
                  <a:lnTo>
                    <a:pt x="7785" y="68224"/>
                  </a:lnTo>
                  <a:lnTo>
                    <a:pt x="7785" y="67843"/>
                  </a:lnTo>
                  <a:lnTo>
                    <a:pt x="7785" y="68224"/>
                  </a:lnTo>
                  <a:lnTo>
                    <a:pt x="7785" y="67843"/>
                  </a:lnTo>
                  <a:lnTo>
                    <a:pt x="7391" y="67843"/>
                  </a:lnTo>
                  <a:lnTo>
                    <a:pt x="7785" y="67843"/>
                  </a:lnTo>
                  <a:lnTo>
                    <a:pt x="7391" y="67843"/>
                  </a:lnTo>
                  <a:lnTo>
                    <a:pt x="7391" y="68224"/>
                  </a:lnTo>
                  <a:lnTo>
                    <a:pt x="7010" y="68224"/>
                  </a:lnTo>
                  <a:lnTo>
                    <a:pt x="7391" y="67843"/>
                  </a:lnTo>
                  <a:lnTo>
                    <a:pt x="7010" y="67843"/>
                  </a:lnTo>
                  <a:lnTo>
                    <a:pt x="7010" y="67462"/>
                  </a:lnTo>
                  <a:lnTo>
                    <a:pt x="6616" y="67462"/>
                  </a:lnTo>
                  <a:lnTo>
                    <a:pt x="7010" y="67462"/>
                  </a:lnTo>
                  <a:lnTo>
                    <a:pt x="6616" y="67462"/>
                  </a:lnTo>
                  <a:lnTo>
                    <a:pt x="6222" y="67462"/>
                  </a:lnTo>
                  <a:lnTo>
                    <a:pt x="6222" y="67068"/>
                  </a:lnTo>
                  <a:lnTo>
                    <a:pt x="6222" y="67462"/>
                  </a:lnTo>
                  <a:lnTo>
                    <a:pt x="6222" y="67068"/>
                  </a:lnTo>
                  <a:lnTo>
                    <a:pt x="6222" y="67462"/>
                  </a:lnTo>
                  <a:lnTo>
                    <a:pt x="6222" y="67068"/>
                  </a:lnTo>
                  <a:lnTo>
                    <a:pt x="6222" y="67462"/>
                  </a:lnTo>
                  <a:lnTo>
                    <a:pt x="5841" y="67462"/>
                  </a:lnTo>
                  <a:lnTo>
                    <a:pt x="5841" y="67068"/>
                  </a:lnTo>
                  <a:lnTo>
                    <a:pt x="5651" y="67068"/>
                  </a:lnTo>
                  <a:lnTo>
                    <a:pt x="5651" y="66687"/>
                  </a:lnTo>
                  <a:lnTo>
                    <a:pt x="5841" y="66293"/>
                  </a:lnTo>
                  <a:lnTo>
                    <a:pt x="5841" y="65912"/>
                  </a:lnTo>
                  <a:lnTo>
                    <a:pt x="5841" y="65531"/>
                  </a:lnTo>
                  <a:lnTo>
                    <a:pt x="6222" y="65912"/>
                  </a:lnTo>
                  <a:lnTo>
                    <a:pt x="6222" y="65531"/>
                  </a:lnTo>
                  <a:lnTo>
                    <a:pt x="6222" y="65138"/>
                  </a:lnTo>
                  <a:lnTo>
                    <a:pt x="6222" y="64757"/>
                  </a:lnTo>
                  <a:lnTo>
                    <a:pt x="6616" y="64757"/>
                  </a:lnTo>
                  <a:lnTo>
                    <a:pt x="6616" y="64376"/>
                  </a:lnTo>
                  <a:lnTo>
                    <a:pt x="6616" y="64757"/>
                  </a:lnTo>
                  <a:lnTo>
                    <a:pt x="7010" y="64757"/>
                  </a:lnTo>
                  <a:lnTo>
                    <a:pt x="7010" y="65138"/>
                  </a:lnTo>
                  <a:lnTo>
                    <a:pt x="7010" y="64757"/>
                  </a:lnTo>
                  <a:lnTo>
                    <a:pt x="7010" y="65138"/>
                  </a:lnTo>
                  <a:lnTo>
                    <a:pt x="7391" y="65138"/>
                  </a:lnTo>
                  <a:lnTo>
                    <a:pt x="7785" y="65531"/>
                  </a:lnTo>
                  <a:lnTo>
                    <a:pt x="7785" y="65138"/>
                  </a:lnTo>
                  <a:lnTo>
                    <a:pt x="7391" y="65138"/>
                  </a:lnTo>
                  <a:lnTo>
                    <a:pt x="7391" y="64757"/>
                  </a:lnTo>
                  <a:lnTo>
                    <a:pt x="7391" y="65138"/>
                  </a:lnTo>
                  <a:lnTo>
                    <a:pt x="7391" y="64757"/>
                  </a:lnTo>
                  <a:lnTo>
                    <a:pt x="7391" y="65138"/>
                  </a:lnTo>
                  <a:lnTo>
                    <a:pt x="7391" y="64757"/>
                  </a:lnTo>
                  <a:lnTo>
                    <a:pt x="7010" y="64757"/>
                  </a:lnTo>
                  <a:lnTo>
                    <a:pt x="7010" y="64376"/>
                  </a:lnTo>
                  <a:lnTo>
                    <a:pt x="7010" y="63982"/>
                  </a:lnTo>
                  <a:lnTo>
                    <a:pt x="7391" y="63982"/>
                  </a:lnTo>
                  <a:lnTo>
                    <a:pt x="7391" y="63792"/>
                  </a:lnTo>
                  <a:lnTo>
                    <a:pt x="7785" y="63792"/>
                  </a:lnTo>
                  <a:lnTo>
                    <a:pt x="7785" y="63982"/>
                  </a:lnTo>
                  <a:lnTo>
                    <a:pt x="7785" y="63792"/>
                  </a:lnTo>
                  <a:lnTo>
                    <a:pt x="7391" y="63792"/>
                  </a:lnTo>
                  <a:lnTo>
                    <a:pt x="7785" y="63792"/>
                  </a:lnTo>
                  <a:lnTo>
                    <a:pt x="8178" y="63792"/>
                  </a:lnTo>
                  <a:lnTo>
                    <a:pt x="8178" y="63982"/>
                  </a:lnTo>
                  <a:lnTo>
                    <a:pt x="8559" y="63982"/>
                  </a:lnTo>
                  <a:lnTo>
                    <a:pt x="8953" y="63982"/>
                  </a:lnTo>
                  <a:lnTo>
                    <a:pt x="9347" y="63792"/>
                  </a:lnTo>
                  <a:lnTo>
                    <a:pt x="9728" y="63792"/>
                  </a:lnTo>
                  <a:lnTo>
                    <a:pt x="9728" y="63982"/>
                  </a:lnTo>
                  <a:lnTo>
                    <a:pt x="9728" y="63792"/>
                  </a:lnTo>
                  <a:lnTo>
                    <a:pt x="9728" y="63411"/>
                  </a:lnTo>
                  <a:lnTo>
                    <a:pt x="9728" y="63017"/>
                  </a:lnTo>
                  <a:lnTo>
                    <a:pt x="10121" y="63017"/>
                  </a:lnTo>
                  <a:lnTo>
                    <a:pt x="10515" y="63017"/>
                  </a:lnTo>
                  <a:lnTo>
                    <a:pt x="10515" y="62636"/>
                  </a:lnTo>
                  <a:lnTo>
                    <a:pt x="10706" y="62636"/>
                  </a:lnTo>
                  <a:lnTo>
                    <a:pt x="10706" y="63017"/>
                  </a:lnTo>
                  <a:lnTo>
                    <a:pt x="10515" y="63017"/>
                  </a:lnTo>
                  <a:lnTo>
                    <a:pt x="10706" y="63017"/>
                  </a:lnTo>
                  <a:lnTo>
                    <a:pt x="10706" y="62636"/>
                  </a:lnTo>
                  <a:lnTo>
                    <a:pt x="11099" y="62636"/>
                  </a:lnTo>
                  <a:lnTo>
                    <a:pt x="11099" y="62255"/>
                  </a:lnTo>
                  <a:lnTo>
                    <a:pt x="10706" y="62255"/>
                  </a:lnTo>
                  <a:lnTo>
                    <a:pt x="10706" y="61861"/>
                  </a:lnTo>
                  <a:lnTo>
                    <a:pt x="11099" y="61480"/>
                  </a:lnTo>
                  <a:lnTo>
                    <a:pt x="11099" y="61861"/>
                  </a:lnTo>
                  <a:lnTo>
                    <a:pt x="11099" y="61480"/>
                  </a:lnTo>
                  <a:lnTo>
                    <a:pt x="11099" y="61861"/>
                  </a:lnTo>
                  <a:lnTo>
                    <a:pt x="11099" y="61480"/>
                  </a:lnTo>
                  <a:lnTo>
                    <a:pt x="11099" y="61099"/>
                  </a:lnTo>
                  <a:lnTo>
                    <a:pt x="11099" y="60705"/>
                  </a:lnTo>
                  <a:lnTo>
                    <a:pt x="11099" y="60324"/>
                  </a:lnTo>
                  <a:lnTo>
                    <a:pt x="11099" y="60705"/>
                  </a:lnTo>
                  <a:lnTo>
                    <a:pt x="11099" y="61099"/>
                  </a:lnTo>
                  <a:lnTo>
                    <a:pt x="11099" y="60705"/>
                  </a:lnTo>
                  <a:lnTo>
                    <a:pt x="10706" y="60705"/>
                  </a:lnTo>
                  <a:lnTo>
                    <a:pt x="10706" y="60324"/>
                  </a:lnTo>
                  <a:lnTo>
                    <a:pt x="10706" y="60705"/>
                  </a:lnTo>
                  <a:lnTo>
                    <a:pt x="10515" y="60324"/>
                  </a:lnTo>
                  <a:lnTo>
                    <a:pt x="10706" y="59943"/>
                  </a:lnTo>
                  <a:lnTo>
                    <a:pt x="10706" y="59550"/>
                  </a:lnTo>
                  <a:lnTo>
                    <a:pt x="11099" y="59550"/>
                  </a:lnTo>
                  <a:lnTo>
                    <a:pt x="11099" y="59943"/>
                  </a:lnTo>
                  <a:lnTo>
                    <a:pt x="11099" y="60324"/>
                  </a:lnTo>
                  <a:lnTo>
                    <a:pt x="11099" y="59943"/>
                  </a:lnTo>
                  <a:lnTo>
                    <a:pt x="11099" y="59550"/>
                  </a:lnTo>
                  <a:lnTo>
                    <a:pt x="11099" y="59943"/>
                  </a:lnTo>
                  <a:lnTo>
                    <a:pt x="11099" y="59550"/>
                  </a:lnTo>
                  <a:lnTo>
                    <a:pt x="11480" y="59169"/>
                  </a:lnTo>
                  <a:lnTo>
                    <a:pt x="11480" y="59550"/>
                  </a:lnTo>
                  <a:lnTo>
                    <a:pt x="11480" y="59169"/>
                  </a:lnTo>
                  <a:lnTo>
                    <a:pt x="11480" y="59550"/>
                  </a:lnTo>
                  <a:lnTo>
                    <a:pt x="11480" y="59943"/>
                  </a:lnTo>
                  <a:lnTo>
                    <a:pt x="11874" y="60324"/>
                  </a:lnTo>
                  <a:lnTo>
                    <a:pt x="11874" y="60705"/>
                  </a:lnTo>
                  <a:lnTo>
                    <a:pt x="12268" y="60705"/>
                  </a:lnTo>
                  <a:lnTo>
                    <a:pt x="12268" y="61099"/>
                  </a:lnTo>
                  <a:lnTo>
                    <a:pt x="12268" y="61480"/>
                  </a:lnTo>
                  <a:lnTo>
                    <a:pt x="11874" y="61480"/>
                  </a:lnTo>
                  <a:lnTo>
                    <a:pt x="12268" y="61480"/>
                  </a:lnTo>
                  <a:lnTo>
                    <a:pt x="12268" y="61861"/>
                  </a:lnTo>
                  <a:lnTo>
                    <a:pt x="12268" y="61480"/>
                  </a:lnTo>
                  <a:lnTo>
                    <a:pt x="12268" y="61861"/>
                  </a:lnTo>
                  <a:lnTo>
                    <a:pt x="12268" y="61480"/>
                  </a:lnTo>
                  <a:lnTo>
                    <a:pt x="12649" y="61480"/>
                  </a:lnTo>
                  <a:lnTo>
                    <a:pt x="12649" y="61861"/>
                  </a:lnTo>
                  <a:lnTo>
                    <a:pt x="13042" y="61861"/>
                  </a:lnTo>
                  <a:lnTo>
                    <a:pt x="12649" y="61861"/>
                  </a:lnTo>
                  <a:lnTo>
                    <a:pt x="13042" y="61861"/>
                  </a:lnTo>
                  <a:lnTo>
                    <a:pt x="12649" y="61861"/>
                  </a:lnTo>
                  <a:lnTo>
                    <a:pt x="12649" y="61480"/>
                  </a:lnTo>
                  <a:lnTo>
                    <a:pt x="13042" y="61480"/>
                  </a:lnTo>
                  <a:lnTo>
                    <a:pt x="12649" y="61480"/>
                  </a:lnTo>
                  <a:lnTo>
                    <a:pt x="12649" y="61099"/>
                  </a:lnTo>
                  <a:lnTo>
                    <a:pt x="12268" y="61099"/>
                  </a:lnTo>
                  <a:lnTo>
                    <a:pt x="12268" y="60705"/>
                  </a:lnTo>
                  <a:lnTo>
                    <a:pt x="11874" y="60705"/>
                  </a:lnTo>
                  <a:lnTo>
                    <a:pt x="11874" y="60324"/>
                  </a:lnTo>
                  <a:lnTo>
                    <a:pt x="11480" y="60324"/>
                  </a:lnTo>
                  <a:lnTo>
                    <a:pt x="11480" y="59943"/>
                  </a:lnTo>
                  <a:lnTo>
                    <a:pt x="11874" y="59943"/>
                  </a:lnTo>
                  <a:lnTo>
                    <a:pt x="11480" y="59943"/>
                  </a:lnTo>
                  <a:lnTo>
                    <a:pt x="11874" y="59550"/>
                  </a:lnTo>
                  <a:lnTo>
                    <a:pt x="11480" y="59550"/>
                  </a:lnTo>
                  <a:lnTo>
                    <a:pt x="11874" y="59550"/>
                  </a:lnTo>
                  <a:lnTo>
                    <a:pt x="11480" y="59550"/>
                  </a:lnTo>
                  <a:lnTo>
                    <a:pt x="11874" y="59550"/>
                  </a:lnTo>
                  <a:lnTo>
                    <a:pt x="11480" y="59550"/>
                  </a:lnTo>
                  <a:lnTo>
                    <a:pt x="11480" y="59169"/>
                  </a:lnTo>
                  <a:lnTo>
                    <a:pt x="11480" y="58978"/>
                  </a:lnTo>
                  <a:lnTo>
                    <a:pt x="11480" y="58585"/>
                  </a:lnTo>
                  <a:lnTo>
                    <a:pt x="11480" y="58204"/>
                  </a:lnTo>
                  <a:lnTo>
                    <a:pt x="11874" y="58204"/>
                  </a:lnTo>
                  <a:lnTo>
                    <a:pt x="12268" y="58585"/>
                  </a:lnTo>
                  <a:lnTo>
                    <a:pt x="12649" y="58585"/>
                  </a:lnTo>
                  <a:lnTo>
                    <a:pt x="12649" y="58978"/>
                  </a:lnTo>
                  <a:lnTo>
                    <a:pt x="13042" y="58978"/>
                  </a:lnTo>
                  <a:lnTo>
                    <a:pt x="13436" y="59169"/>
                  </a:lnTo>
                  <a:lnTo>
                    <a:pt x="13436" y="59550"/>
                  </a:lnTo>
                  <a:lnTo>
                    <a:pt x="13817" y="59550"/>
                  </a:lnTo>
                  <a:lnTo>
                    <a:pt x="13817" y="59943"/>
                  </a:lnTo>
                  <a:lnTo>
                    <a:pt x="14211" y="59943"/>
                  </a:lnTo>
                  <a:lnTo>
                    <a:pt x="14604" y="59943"/>
                  </a:lnTo>
                  <a:lnTo>
                    <a:pt x="14985" y="59550"/>
                  </a:lnTo>
                  <a:lnTo>
                    <a:pt x="15379" y="59550"/>
                  </a:lnTo>
                  <a:lnTo>
                    <a:pt x="15379" y="59169"/>
                  </a:lnTo>
                  <a:lnTo>
                    <a:pt x="15570" y="59169"/>
                  </a:lnTo>
                  <a:lnTo>
                    <a:pt x="15963" y="59169"/>
                  </a:lnTo>
                  <a:lnTo>
                    <a:pt x="15963" y="59550"/>
                  </a:lnTo>
                  <a:lnTo>
                    <a:pt x="16357" y="59943"/>
                  </a:lnTo>
                  <a:lnTo>
                    <a:pt x="16738" y="59943"/>
                  </a:lnTo>
                  <a:lnTo>
                    <a:pt x="16738" y="60324"/>
                  </a:lnTo>
                  <a:lnTo>
                    <a:pt x="16738" y="59943"/>
                  </a:lnTo>
                  <a:lnTo>
                    <a:pt x="16738" y="60324"/>
                  </a:lnTo>
                  <a:lnTo>
                    <a:pt x="17132" y="60324"/>
                  </a:lnTo>
                  <a:lnTo>
                    <a:pt x="17525" y="60324"/>
                  </a:lnTo>
                  <a:lnTo>
                    <a:pt x="17525" y="60705"/>
                  </a:lnTo>
                  <a:lnTo>
                    <a:pt x="17906" y="61099"/>
                  </a:lnTo>
                  <a:lnTo>
                    <a:pt x="17906" y="61480"/>
                  </a:lnTo>
                  <a:lnTo>
                    <a:pt x="18300" y="61480"/>
                  </a:lnTo>
                  <a:lnTo>
                    <a:pt x="18694" y="61861"/>
                  </a:lnTo>
                  <a:lnTo>
                    <a:pt x="19075" y="61861"/>
                  </a:lnTo>
                  <a:lnTo>
                    <a:pt x="18694" y="61861"/>
                  </a:lnTo>
                  <a:lnTo>
                    <a:pt x="19075" y="61861"/>
                  </a:lnTo>
                  <a:lnTo>
                    <a:pt x="19469" y="61861"/>
                  </a:lnTo>
                  <a:lnTo>
                    <a:pt x="19862" y="61861"/>
                  </a:lnTo>
                  <a:lnTo>
                    <a:pt x="19862" y="61480"/>
                  </a:lnTo>
                  <a:lnTo>
                    <a:pt x="20053" y="61480"/>
                  </a:lnTo>
                  <a:lnTo>
                    <a:pt x="20446" y="61480"/>
                  </a:lnTo>
                  <a:lnTo>
                    <a:pt x="20827" y="61480"/>
                  </a:lnTo>
                  <a:lnTo>
                    <a:pt x="20827" y="61099"/>
                  </a:lnTo>
                  <a:lnTo>
                    <a:pt x="21221" y="61099"/>
                  </a:lnTo>
                  <a:lnTo>
                    <a:pt x="21221" y="60705"/>
                  </a:lnTo>
                  <a:lnTo>
                    <a:pt x="21602" y="60705"/>
                  </a:lnTo>
                  <a:lnTo>
                    <a:pt x="21996" y="60705"/>
                  </a:lnTo>
                  <a:lnTo>
                    <a:pt x="21996" y="60324"/>
                  </a:lnTo>
                  <a:lnTo>
                    <a:pt x="22390" y="60324"/>
                  </a:lnTo>
                  <a:lnTo>
                    <a:pt x="22390" y="59943"/>
                  </a:lnTo>
                  <a:lnTo>
                    <a:pt x="22771" y="59943"/>
                  </a:lnTo>
                  <a:lnTo>
                    <a:pt x="22771" y="59550"/>
                  </a:lnTo>
                  <a:lnTo>
                    <a:pt x="23164" y="59550"/>
                  </a:lnTo>
                  <a:lnTo>
                    <a:pt x="23558" y="59550"/>
                  </a:lnTo>
                  <a:lnTo>
                    <a:pt x="23558" y="59943"/>
                  </a:lnTo>
                  <a:lnTo>
                    <a:pt x="23939" y="59943"/>
                  </a:lnTo>
                  <a:lnTo>
                    <a:pt x="24333" y="59943"/>
                  </a:lnTo>
                  <a:lnTo>
                    <a:pt x="24726" y="59943"/>
                  </a:lnTo>
                  <a:lnTo>
                    <a:pt x="24726" y="60324"/>
                  </a:lnTo>
                  <a:lnTo>
                    <a:pt x="24726" y="60705"/>
                  </a:lnTo>
                  <a:lnTo>
                    <a:pt x="24333" y="61099"/>
                  </a:lnTo>
                  <a:lnTo>
                    <a:pt x="24333" y="61480"/>
                  </a:lnTo>
                  <a:lnTo>
                    <a:pt x="24333" y="61861"/>
                  </a:lnTo>
                  <a:lnTo>
                    <a:pt x="24333" y="62255"/>
                  </a:lnTo>
                  <a:lnTo>
                    <a:pt x="24726" y="62255"/>
                  </a:lnTo>
                  <a:lnTo>
                    <a:pt x="24726" y="62636"/>
                  </a:lnTo>
                  <a:lnTo>
                    <a:pt x="24726" y="62255"/>
                  </a:lnTo>
                  <a:lnTo>
                    <a:pt x="24726" y="62636"/>
                  </a:lnTo>
                  <a:lnTo>
                    <a:pt x="24726" y="63017"/>
                  </a:lnTo>
                  <a:lnTo>
                    <a:pt x="24917" y="63017"/>
                  </a:lnTo>
                  <a:lnTo>
                    <a:pt x="24917" y="63411"/>
                  </a:lnTo>
                  <a:lnTo>
                    <a:pt x="24917" y="63792"/>
                  </a:lnTo>
                  <a:lnTo>
                    <a:pt x="25311" y="63792"/>
                  </a:lnTo>
                  <a:lnTo>
                    <a:pt x="25692" y="63792"/>
                  </a:lnTo>
                  <a:lnTo>
                    <a:pt x="25692" y="63982"/>
                  </a:lnTo>
                  <a:lnTo>
                    <a:pt x="26085" y="63982"/>
                  </a:lnTo>
                  <a:lnTo>
                    <a:pt x="26479" y="63982"/>
                  </a:lnTo>
                  <a:lnTo>
                    <a:pt x="26479" y="64376"/>
                  </a:lnTo>
                  <a:lnTo>
                    <a:pt x="26860" y="64376"/>
                  </a:lnTo>
                  <a:lnTo>
                    <a:pt x="27254" y="64376"/>
                  </a:lnTo>
                  <a:lnTo>
                    <a:pt x="27254" y="64757"/>
                  </a:lnTo>
                  <a:lnTo>
                    <a:pt x="27647" y="64757"/>
                  </a:lnTo>
                  <a:lnTo>
                    <a:pt x="28028" y="65138"/>
                  </a:lnTo>
                  <a:lnTo>
                    <a:pt x="28028" y="64757"/>
                  </a:lnTo>
                  <a:lnTo>
                    <a:pt x="28422" y="64757"/>
                  </a:lnTo>
                  <a:lnTo>
                    <a:pt x="28816" y="64757"/>
                  </a:lnTo>
                  <a:lnTo>
                    <a:pt x="28816" y="65138"/>
                  </a:lnTo>
                  <a:lnTo>
                    <a:pt x="28816" y="64757"/>
                  </a:lnTo>
                  <a:lnTo>
                    <a:pt x="28816" y="65138"/>
                  </a:lnTo>
                  <a:lnTo>
                    <a:pt x="28422" y="65138"/>
                  </a:lnTo>
                  <a:lnTo>
                    <a:pt x="28422" y="65531"/>
                  </a:lnTo>
                  <a:lnTo>
                    <a:pt x="28816" y="65531"/>
                  </a:lnTo>
                  <a:lnTo>
                    <a:pt x="28422" y="65531"/>
                  </a:lnTo>
                  <a:lnTo>
                    <a:pt x="28816" y="65531"/>
                  </a:lnTo>
                  <a:lnTo>
                    <a:pt x="28816" y="65912"/>
                  </a:lnTo>
                  <a:lnTo>
                    <a:pt x="28422" y="65531"/>
                  </a:lnTo>
                  <a:lnTo>
                    <a:pt x="28028" y="65531"/>
                  </a:lnTo>
                  <a:lnTo>
                    <a:pt x="28422" y="65531"/>
                  </a:lnTo>
                  <a:lnTo>
                    <a:pt x="28028" y="65531"/>
                  </a:lnTo>
                  <a:lnTo>
                    <a:pt x="28422" y="65531"/>
                  </a:lnTo>
                  <a:lnTo>
                    <a:pt x="28028" y="65531"/>
                  </a:lnTo>
                  <a:lnTo>
                    <a:pt x="27647" y="65531"/>
                  </a:lnTo>
                  <a:lnTo>
                    <a:pt x="28028" y="65531"/>
                  </a:lnTo>
                  <a:lnTo>
                    <a:pt x="27647" y="65531"/>
                  </a:lnTo>
                  <a:lnTo>
                    <a:pt x="28028" y="65531"/>
                  </a:lnTo>
                  <a:lnTo>
                    <a:pt x="27647" y="65531"/>
                  </a:lnTo>
                  <a:lnTo>
                    <a:pt x="27647" y="65138"/>
                  </a:lnTo>
                  <a:lnTo>
                    <a:pt x="27647" y="65531"/>
                  </a:lnTo>
                  <a:lnTo>
                    <a:pt x="27647" y="65138"/>
                  </a:lnTo>
                  <a:lnTo>
                    <a:pt x="27647" y="65531"/>
                  </a:lnTo>
                  <a:lnTo>
                    <a:pt x="27254" y="65138"/>
                  </a:lnTo>
                  <a:lnTo>
                    <a:pt x="27254" y="65531"/>
                  </a:lnTo>
                  <a:lnTo>
                    <a:pt x="27647" y="65531"/>
                  </a:lnTo>
                  <a:lnTo>
                    <a:pt x="28028" y="65531"/>
                  </a:lnTo>
                  <a:lnTo>
                    <a:pt x="27647" y="65531"/>
                  </a:lnTo>
                  <a:lnTo>
                    <a:pt x="28028" y="65531"/>
                  </a:lnTo>
                  <a:lnTo>
                    <a:pt x="28028" y="65912"/>
                  </a:lnTo>
                  <a:lnTo>
                    <a:pt x="28422" y="65912"/>
                  </a:lnTo>
                  <a:lnTo>
                    <a:pt x="28028" y="65912"/>
                  </a:lnTo>
                  <a:lnTo>
                    <a:pt x="28422" y="65912"/>
                  </a:lnTo>
                  <a:lnTo>
                    <a:pt x="28422" y="66293"/>
                  </a:lnTo>
                  <a:lnTo>
                    <a:pt x="28816" y="66293"/>
                  </a:lnTo>
                  <a:lnTo>
                    <a:pt x="29197" y="66293"/>
                  </a:lnTo>
                  <a:lnTo>
                    <a:pt x="29197" y="66687"/>
                  </a:lnTo>
                  <a:lnTo>
                    <a:pt x="29197" y="66293"/>
                  </a:lnTo>
                  <a:lnTo>
                    <a:pt x="29197" y="66687"/>
                  </a:lnTo>
                  <a:lnTo>
                    <a:pt x="29590" y="66687"/>
                  </a:lnTo>
                  <a:lnTo>
                    <a:pt x="29781" y="66687"/>
                  </a:lnTo>
                  <a:lnTo>
                    <a:pt x="29590" y="66687"/>
                  </a:lnTo>
                  <a:lnTo>
                    <a:pt x="29781" y="66687"/>
                  </a:lnTo>
                  <a:lnTo>
                    <a:pt x="29781" y="67068"/>
                  </a:lnTo>
                  <a:lnTo>
                    <a:pt x="29781" y="66687"/>
                  </a:lnTo>
                  <a:lnTo>
                    <a:pt x="30175" y="67068"/>
                  </a:lnTo>
                  <a:lnTo>
                    <a:pt x="29781" y="67068"/>
                  </a:lnTo>
                  <a:lnTo>
                    <a:pt x="30175" y="67068"/>
                  </a:lnTo>
                  <a:lnTo>
                    <a:pt x="32511" y="67068"/>
                  </a:lnTo>
                  <a:lnTo>
                    <a:pt x="32118" y="67068"/>
                  </a:lnTo>
                  <a:lnTo>
                    <a:pt x="32905" y="67068"/>
                  </a:lnTo>
                  <a:lnTo>
                    <a:pt x="32905" y="67462"/>
                  </a:lnTo>
                  <a:lnTo>
                    <a:pt x="33286" y="67462"/>
                  </a:lnTo>
                  <a:lnTo>
                    <a:pt x="33680" y="67462"/>
                  </a:lnTo>
                  <a:lnTo>
                    <a:pt x="33286" y="67462"/>
                  </a:lnTo>
                  <a:lnTo>
                    <a:pt x="33680" y="67462"/>
                  </a:lnTo>
                  <a:lnTo>
                    <a:pt x="33680" y="67843"/>
                  </a:lnTo>
                  <a:lnTo>
                    <a:pt x="34264" y="67843"/>
                  </a:lnTo>
                  <a:lnTo>
                    <a:pt x="34658" y="68224"/>
                  </a:lnTo>
                  <a:lnTo>
                    <a:pt x="35039" y="68224"/>
                  </a:lnTo>
                  <a:lnTo>
                    <a:pt x="35039" y="68618"/>
                  </a:lnTo>
                  <a:lnTo>
                    <a:pt x="35039" y="68224"/>
                  </a:lnTo>
                  <a:lnTo>
                    <a:pt x="35432" y="68618"/>
                  </a:lnTo>
                  <a:lnTo>
                    <a:pt x="35826" y="68618"/>
                  </a:lnTo>
                  <a:lnTo>
                    <a:pt x="35826" y="68808"/>
                  </a:lnTo>
                  <a:lnTo>
                    <a:pt x="35826" y="69189"/>
                  </a:lnTo>
                  <a:lnTo>
                    <a:pt x="35826" y="68808"/>
                  </a:lnTo>
                  <a:lnTo>
                    <a:pt x="35826" y="69189"/>
                  </a:lnTo>
                  <a:lnTo>
                    <a:pt x="35826" y="69583"/>
                  </a:lnTo>
                  <a:lnTo>
                    <a:pt x="35432" y="69583"/>
                  </a:lnTo>
                  <a:lnTo>
                    <a:pt x="35826" y="69583"/>
                  </a:lnTo>
                  <a:lnTo>
                    <a:pt x="35826" y="69189"/>
                  </a:lnTo>
                  <a:lnTo>
                    <a:pt x="35826" y="69583"/>
                  </a:lnTo>
                  <a:lnTo>
                    <a:pt x="36207" y="69189"/>
                  </a:lnTo>
                  <a:lnTo>
                    <a:pt x="36207" y="69583"/>
                  </a:lnTo>
                  <a:lnTo>
                    <a:pt x="36207" y="69189"/>
                  </a:lnTo>
                  <a:lnTo>
                    <a:pt x="35826" y="69189"/>
                  </a:lnTo>
                  <a:lnTo>
                    <a:pt x="36207" y="69189"/>
                  </a:lnTo>
                  <a:lnTo>
                    <a:pt x="36207" y="69583"/>
                  </a:lnTo>
                  <a:lnTo>
                    <a:pt x="36207" y="69189"/>
                  </a:lnTo>
                  <a:lnTo>
                    <a:pt x="35826" y="69583"/>
                  </a:lnTo>
                  <a:lnTo>
                    <a:pt x="36207" y="69583"/>
                  </a:lnTo>
                  <a:lnTo>
                    <a:pt x="36601" y="69964"/>
                  </a:lnTo>
                  <a:lnTo>
                    <a:pt x="36207" y="69583"/>
                  </a:lnTo>
                  <a:lnTo>
                    <a:pt x="35826" y="69583"/>
                  </a:lnTo>
                  <a:lnTo>
                    <a:pt x="36207" y="69583"/>
                  </a:lnTo>
                  <a:lnTo>
                    <a:pt x="36601" y="69583"/>
                  </a:lnTo>
                  <a:lnTo>
                    <a:pt x="36982" y="69583"/>
                  </a:lnTo>
                  <a:lnTo>
                    <a:pt x="36601" y="69583"/>
                  </a:lnTo>
                  <a:lnTo>
                    <a:pt x="36982" y="69583"/>
                  </a:lnTo>
                  <a:lnTo>
                    <a:pt x="36982" y="69189"/>
                  </a:lnTo>
                  <a:lnTo>
                    <a:pt x="36982" y="69583"/>
                  </a:lnTo>
                  <a:lnTo>
                    <a:pt x="36982" y="69964"/>
                  </a:lnTo>
                  <a:lnTo>
                    <a:pt x="36982" y="70345"/>
                  </a:lnTo>
                  <a:lnTo>
                    <a:pt x="36601" y="70345"/>
                  </a:lnTo>
                  <a:lnTo>
                    <a:pt x="36601" y="70738"/>
                  </a:lnTo>
                  <a:lnTo>
                    <a:pt x="36207" y="70738"/>
                  </a:lnTo>
                  <a:lnTo>
                    <a:pt x="35826" y="70738"/>
                  </a:lnTo>
                  <a:lnTo>
                    <a:pt x="35826" y="71119"/>
                  </a:lnTo>
                  <a:lnTo>
                    <a:pt x="35826" y="71500"/>
                  </a:lnTo>
                  <a:lnTo>
                    <a:pt x="35826" y="71894"/>
                  </a:lnTo>
                  <a:lnTo>
                    <a:pt x="35432" y="71894"/>
                  </a:lnTo>
                  <a:lnTo>
                    <a:pt x="35826" y="71894"/>
                  </a:lnTo>
                  <a:lnTo>
                    <a:pt x="35826" y="71500"/>
                  </a:lnTo>
                  <a:lnTo>
                    <a:pt x="35826" y="71119"/>
                  </a:lnTo>
                  <a:lnTo>
                    <a:pt x="36207" y="71119"/>
                  </a:lnTo>
                  <a:lnTo>
                    <a:pt x="35826" y="71119"/>
                  </a:lnTo>
                  <a:lnTo>
                    <a:pt x="35826" y="70738"/>
                  </a:lnTo>
                  <a:lnTo>
                    <a:pt x="36207" y="70738"/>
                  </a:lnTo>
                  <a:lnTo>
                    <a:pt x="36207" y="71119"/>
                  </a:lnTo>
                  <a:lnTo>
                    <a:pt x="36207" y="71500"/>
                  </a:lnTo>
                  <a:lnTo>
                    <a:pt x="36207" y="71119"/>
                  </a:lnTo>
                  <a:lnTo>
                    <a:pt x="36207" y="70738"/>
                  </a:lnTo>
                  <a:lnTo>
                    <a:pt x="36601" y="70738"/>
                  </a:lnTo>
                  <a:lnTo>
                    <a:pt x="36982" y="70738"/>
                  </a:lnTo>
                  <a:lnTo>
                    <a:pt x="36982" y="70345"/>
                  </a:lnTo>
                  <a:lnTo>
                    <a:pt x="36982" y="70738"/>
                  </a:lnTo>
                  <a:lnTo>
                    <a:pt x="36601" y="71119"/>
                  </a:lnTo>
                  <a:lnTo>
                    <a:pt x="36601" y="71500"/>
                  </a:lnTo>
                  <a:lnTo>
                    <a:pt x="36601" y="71894"/>
                  </a:lnTo>
                  <a:lnTo>
                    <a:pt x="36601" y="72275"/>
                  </a:lnTo>
                  <a:lnTo>
                    <a:pt x="36207" y="72275"/>
                  </a:lnTo>
                  <a:lnTo>
                    <a:pt x="36207" y="72656"/>
                  </a:lnTo>
                  <a:lnTo>
                    <a:pt x="36207" y="72275"/>
                  </a:lnTo>
                  <a:lnTo>
                    <a:pt x="36207" y="72656"/>
                  </a:lnTo>
                  <a:lnTo>
                    <a:pt x="36601" y="73050"/>
                  </a:lnTo>
                  <a:lnTo>
                    <a:pt x="36207" y="73050"/>
                  </a:lnTo>
                  <a:lnTo>
                    <a:pt x="36207" y="73431"/>
                  </a:lnTo>
                  <a:lnTo>
                    <a:pt x="36207" y="73621"/>
                  </a:lnTo>
                  <a:lnTo>
                    <a:pt x="36207" y="74015"/>
                  </a:lnTo>
                  <a:lnTo>
                    <a:pt x="36601" y="74015"/>
                  </a:lnTo>
                  <a:lnTo>
                    <a:pt x="36207" y="74015"/>
                  </a:lnTo>
                  <a:lnTo>
                    <a:pt x="36207" y="73621"/>
                  </a:lnTo>
                  <a:lnTo>
                    <a:pt x="36601" y="73621"/>
                  </a:lnTo>
                  <a:lnTo>
                    <a:pt x="36207" y="73621"/>
                  </a:lnTo>
                  <a:lnTo>
                    <a:pt x="36207" y="73431"/>
                  </a:lnTo>
                  <a:lnTo>
                    <a:pt x="36601" y="73431"/>
                  </a:lnTo>
                  <a:lnTo>
                    <a:pt x="36207" y="73431"/>
                  </a:lnTo>
                  <a:lnTo>
                    <a:pt x="36601" y="73431"/>
                  </a:lnTo>
                  <a:lnTo>
                    <a:pt x="36982" y="73431"/>
                  </a:lnTo>
                  <a:lnTo>
                    <a:pt x="36982" y="73621"/>
                  </a:lnTo>
                  <a:lnTo>
                    <a:pt x="36601" y="73431"/>
                  </a:lnTo>
                  <a:lnTo>
                    <a:pt x="36982" y="73431"/>
                  </a:lnTo>
                  <a:lnTo>
                    <a:pt x="36982" y="73621"/>
                  </a:lnTo>
                  <a:lnTo>
                    <a:pt x="36982" y="74015"/>
                  </a:lnTo>
                  <a:lnTo>
                    <a:pt x="37376" y="74015"/>
                  </a:lnTo>
                  <a:lnTo>
                    <a:pt x="37376" y="74396"/>
                  </a:lnTo>
                  <a:lnTo>
                    <a:pt x="37376" y="74015"/>
                  </a:lnTo>
                  <a:lnTo>
                    <a:pt x="37376" y="74396"/>
                  </a:lnTo>
                  <a:lnTo>
                    <a:pt x="37376" y="74015"/>
                  </a:lnTo>
                  <a:lnTo>
                    <a:pt x="37769" y="74396"/>
                  </a:lnTo>
                  <a:lnTo>
                    <a:pt x="37376" y="74396"/>
                  </a:lnTo>
                  <a:lnTo>
                    <a:pt x="37769" y="74396"/>
                  </a:lnTo>
                  <a:lnTo>
                    <a:pt x="37769" y="74777"/>
                  </a:lnTo>
                  <a:lnTo>
                    <a:pt x="38150" y="75171"/>
                  </a:lnTo>
                  <a:lnTo>
                    <a:pt x="38150" y="75552"/>
                  </a:lnTo>
                  <a:lnTo>
                    <a:pt x="38150" y="75933"/>
                  </a:lnTo>
                  <a:lnTo>
                    <a:pt x="38150" y="76326"/>
                  </a:lnTo>
                  <a:lnTo>
                    <a:pt x="37769" y="76326"/>
                  </a:lnTo>
                  <a:lnTo>
                    <a:pt x="38150" y="76326"/>
                  </a:lnTo>
                  <a:lnTo>
                    <a:pt x="38150" y="76707"/>
                  </a:lnTo>
                  <a:lnTo>
                    <a:pt x="38150" y="76326"/>
                  </a:lnTo>
                  <a:lnTo>
                    <a:pt x="38150" y="76707"/>
                  </a:lnTo>
                  <a:lnTo>
                    <a:pt x="38150" y="77088"/>
                  </a:lnTo>
                  <a:lnTo>
                    <a:pt x="38150" y="77482"/>
                  </a:lnTo>
                  <a:lnTo>
                    <a:pt x="38150" y="77863"/>
                  </a:lnTo>
                  <a:lnTo>
                    <a:pt x="38544" y="77863"/>
                  </a:lnTo>
                  <a:lnTo>
                    <a:pt x="38544" y="78054"/>
                  </a:lnTo>
                  <a:lnTo>
                    <a:pt x="38544" y="78447"/>
                  </a:lnTo>
                  <a:lnTo>
                    <a:pt x="38544" y="78828"/>
                  </a:lnTo>
                  <a:lnTo>
                    <a:pt x="38938" y="78828"/>
                  </a:lnTo>
                  <a:lnTo>
                    <a:pt x="38938" y="79209"/>
                  </a:lnTo>
                  <a:lnTo>
                    <a:pt x="38938" y="79603"/>
                  </a:lnTo>
                  <a:lnTo>
                    <a:pt x="38938" y="79984"/>
                  </a:lnTo>
                  <a:lnTo>
                    <a:pt x="38938" y="80365"/>
                  </a:lnTo>
                  <a:lnTo>
                    <a:pt x="39128" y="80365"/>
                  </a:lnTo>
                  <a:lnTo>
                    <a:pt x="39128" y="80759"/>
                  </a:lnTo>
                  <a:lnTo>
                    <a:pt x="39522" y="80759"/>
                  </a:lnTo>
                  <a:lnTo>
                    <a:pt x="39522" y="81140"/>
                  </a:lnTo>
                  <a:lnTo>
                    <a:pt x="39903" y="81140"/>
                  </a:lnTo>
                  <a:lnTo>
                    <a:pt x="39903" y="81521"/>
                  </a:lnTo>
                  <a:lnTo>
                    <a:pt x="40297" y="81521"/>
                  </a:lnTo>
                  <a:lnTo>
                    <a:pt x="40297" y="81914"/>
                  </a:lnTo>
                  <a:lnTo>
                    <a:pt x="40297" y="81521"/>
                  </a:lnTo>
                  <a:lnTo>
                    <a:pt x="40297" y="81914"/>
                  </a:lnTo>
                  <a:lnTo>
                    <a:pt x="40690" y="82295"/>
                  </a:lnTo>
                  <a:lnTo>
                    <a:pt x="40690" y="82689"/>
                  </a:lnTo>
                  <a:lnTo>
                    <a:pt x="40690" y="82880"/>
                  </a:lnTo>
                  <a:lnTo>
                    <a:pt x="40690" y="83261"/>
                  </a:lnTo>
                  <a:lnTo>
                    <a:pt x="40690" y="83642"/>
                  </a:lnTo>
                  <a:lnTo>
                    <a:pt x="40690" y="83261"/>
                  </a:lnTo>
                  <a:lnTo>
                    <a:pt x="40690" y="82880"/>
                  </a:lnTo>
                  <a:lnTo>
                    <a:pt x="40690" y="82689"/>
                  </a:lnTo>
                  <a:lnTo>
                    <a:pt x="40690" y="82880"/>
                  </a:lnTo>
                  <a:lnTo>
                    <a:pt x="41071" y="82880"/>
                  </a:lnTo>
                  <a:lnTo>
                    <a:pt x="41071" y="83261"/>
                  </a:lnTo>
                  <a:lnTo>
                    <a:pt x="41465" y="83261"/>
                  </a:lnTo>
                  <a:lnTo>
                    <a:pt x="41071" y="83261"/>
                  </a:lnTo>
                  <a:lnTo>
                    <a:pt x="41465" y="83261"/>
                  </a:lnTo>
                  <a:lnTo>
                    <a:pt x="41071" y="83261"/>
                  </a:lnTo>
                  <a:lnTo>
                    <a:pt x="41071" y="82880"/>
                  </a:lnTo>
                  <a:lnTo>
                    <a:pt x="40690" y="82880"/>
                  </a:lnTo>
                  <a:lnTo>
                    <a:pt x="41071" y="82880"/>
                  </a:lnTo>
                  <a:lnTo>
                    <a:pt x="41071" y="83261"/>
                  </a:lnTo>
                  <a:lnTo>
                    <a:pt x="41071" y="82880"/>
                  </a:lnTo>
                  <a:lnTo>
                    <a:pt x="41071" y="83261"/>
                  </a:lnTo>
                  <a:lnTo>
                    <a:pt x="41465" y="83261"/>
                  </a:lnTo>
                  <a:lnTo>
                    <a:pt x="41465" y="83642"/>
                  </a:lnTo>
                  <a:lnTo>
                    <a:pt x="41859" y="83642"/>
                  </a:lnTo>
                  <a:lnTo>
                    <a:pt x="42240" y="83642"/>
                  </a:lnTo>
                  <a:lnTo>
                    <a:pt x="42240" y="84035"/>
                  </a:lnTo>
                  <a:lnTo>
                    <a:pt x="42633" y="84035"/>
                  </a:lnTo>
                  <a:lnTo>
                    <a:pt x="43027" y="84416"/>
                  </a:lnTo>
                  <a:lnTo>
                    <a:pt x="43408" y="84416"/>
                  </a:lnTo>
                  <a:lnTo>
                    <a:pt x="43408" y="84797"/>
                  </a:lnTo>
                  <a:lnTo>
                    <a:pt x="43802" y="84797"/>
                  </a:lnTo>
                  <a:lnTo>
                    <a:pt x="43802" y="87121"/>
                  </a:lnTo>
                  <a:lnTo>
                    <a:pt x="43408" y="87121"/>
                  </a:lnTo>
                  <a:lnTo>
                    <a:pt x="43408" y="87502"/>
                  </a:lnTo>
                  <a:lnTo>
                    <a:pt x="43408" y="87121"/>
                  </a:lnTo>
                  <a:lnTo>
                    <a:pt x="43408" y="87502"/>
                  </a:lnTo>
                  <a:lnTo>
                    <a:pt x="43408" y="87121"/>
                  </a:lnTo>
                  <a:lnTo>
                    <a:pt x="43408" y="87502"/>
                  </a:lnTo>
                  <a:lnTo>
                    <a:pt x="43027" y="87502"/>
                  </a:lnTo>
                  <a:lnTo>
                    <a:pt x="43027" y="87693"/>
                  </a:lnTo>
                  <a:lnTo>
                    <a:pt x="42633" y="87693"/>
                  </a:lnTo>
                  <a:lnTo>
                    <a:pt x="42240" y="87693"/>
                  </a:lnTo>
                  <a:lnTo>
                    <a:pt x="42240" y="88087"/>
                  </a:lnTo>
                  <a:lnTo>
                    <a:pt x="41859" y="88468"/>
                  </a:lnTo>
                  <a:lnTo>
                    <a:pt x="42240" y="88468"/>
                  </a:lnTo>
                  <a:lnTo>
                    <a:pt x="41859" y="88468"/>
                  </a:lnTo>
                  <a:lnTo>
                    <a:pt x="41859" y="88849"/>
                  </a:lnTo>
                  <a:lnTo>
                    <a:pt x="41465" y="88849"/>
                  </a:lnTo>
                  <a:lnTo>
                    <a:pt x="41465" y="89242"/>
                  </a:lnTo>
                  <a:lnTo>
                    <a:pt x="41071" y="89242"/>
                  </a:lnTo>
                  <a:lnTo>
                    <a:pt x="41465" y="89242"/>
                  </a:lnTo>
                  <a:lnTo>
                    <a:pt x="41071" y="89242"/>
                  </a:lnTo>
                  <a:lnTo>
                    <a:pt x="41071" y="89623"/>
                  </a:lnTo>
                  <a:lnTo>
                    <a:pt x="40690" y="89623"/>
                  </a:lnTo>
                  <a:lnTo>
                    <a:pt x="40690" y="90004"/>
                  </a:lnTo>
                  <a:lnTo>
                    <a:pt x="40690" y="89623"/>
                  </a:lnTo>
                  <a:lnTo>
                    <a:pt x="40690" y="90004"/>
                  </a:lnTo>
                  <a:lnTo>
                    <a:pt x="40297" y="90004"/>
                  </a:lnTo>
                  <a:lnTo>
                    <a:pt x="40297" y="90398"/>
                  </a:lnTo>
                  <a:lnTo>
                    <a:pt x="39903" y="90779"/>
                  </a:lnTo>
                  <a:lnTo>
                    <a:pt x="39903" y="91160"/>
                  </a:lnTo>
                  <a:lnTo>
                    <a:pt x="39903" y="91554"/>
                  </a:lnTo>
                  <a:lnTo>
                    <a:pt x="39903" y="91935"/>
                  </a:lnTo>
                  <a:lnTo>
                    <a:pt x="39522" y="91935"/>
                  </a:lnTo>
                  <a:lnTo>
                    <a:pt x="39128" y="92316"/>
                  </a:lnTo>
                  <a:lnTo>
                    <a:pt x="39128" y="92519"/>
                  </a:lnTo>
                  <a:lnTo>
                    <a:pt x="39128" y="92900"/>
                  </a:lnTo>
                  <a:lnTo>
                    <a:pt x="38938" y="92900"/>
                  </a:lnTo>
                  <a:lnTo>
                    <a:pt x="39128" y="92900"/>
                  </a:lnTo>
                  <a:lnTo>
                    <a:pt x="38938" y="92900"/>
                  </a:lnTo>
                  <a:lnTo>
                    <a:pt x="39128" y="92900"/>
                  </a:lnTo>
                  <a:lnTo>
                    <a:pt x="39128" y="92519"/>
                  </a:lnTo>
                  <a:lnTo>
                    <a:pt x="39522" y="92316"/>
                  </a:lnTo>
                  <a:lnTo>
                    <a:pt x="39522" y="91935"/>
                  </a:lnTo>
                  <a:lnTo>
                    <a:pt x="39903" y="91935"/>
                  </a:lnTo>
                  <a:lnTo>
                    <a:pt x="39522" y="91935"/>
                  </a:lnTo>
                  <a:lnTo>
                    <a:pt x="39903" y="91935"/>
                  </a:lnTo>
                  <a:lnTo>
                    <a:pt x="39903" y="91554"/>
                  </a:lnTo>
                  <a:lnTo>
                    <a:pt x="39903" y="91160"/>
                  </a:lnTo>
                  <a:lnTo>
                    <a:pt x="39903" y="90779"/>
                  </a:lnTo>
                  <a:lnTo>
                    <a:pt x="40297" y="90779"/>
                  </a:lnTo>
                  <a:lnTo>
                    <a:pt x="40297" y="90398"/>
                  </a:lnTo>
                  <a:lnTo>
                    <a:pt x="40297" y="90004"/>
                  </a:lnTo>
                  <a:lnTo>
                    <a:pt x="40690" y="90004"/>
                  </a:lnTo>
                  <a:lnTo>
                    <a:pt x="40297" y="90004"/>
                  </a:lnTo>
                  <a:lnTo>
                    <a:pt x="40690" y="90004"/>
                  </a:lnTo>
                  <a:lnTo>
                    <a:pt x="40690" y="89623"/>
                  </a:lnTo>
                  <a:lnTo>
                    <a:pt x="41071" y="89623"/>
                  </a:lnTo>
                  <a:lnTo>
                    <a:pt x="40690" y="89623"/>
                  </a:lnTo>
                  <a:lnTo>
                    <a:pt x="41071" y="89623"/>
                  </a:lnTo>
                  <a:lnTo>
                    <a:pt x="40690" y="89623"/>
                  </a:lnTo>
                  <a:lnTo>
                    <a:pt x="41071" y="89623"/>
                  </a:lnTo>
                  <a:lnTo>
                    <a:pt x="40690" y="89623"/>
                  </a:lnTo>
                  <a:lnTo>
                    <a:pt x="41071" y="89623"/>
                  </a:lnTo>
                  <a:lnTo>
                    <a:pt x="41071" y="89242"/>
                  </a:lnTo>
                  <a:lnTo>
                    <a:pt x="41465" y="89242"/>
                  </a:lnTo>
                  <a:lnTo>
                    <a:pt x="41465" y="88849"/>
                  </a:lnTo>
                  <a:lnTo>
                    <a:pt x="41465" y="89242"/>
                  </a:lnTo>
                  <a:lnTo>
                    <a:pt x="41465" y="88849"/>
                  </a:lnTo>
                  <a:lnTo>
                    <a:pt x="41859" y="89242"/>
                  </a:lnTo>
                  <a:lnTo>
                    <a:pt x="41859" y="88849"/>
                  </a:lnTo>
                  <a:lnTo>
                    <a:pt x="41859" y="88468"/>
                  </a:lnTo>
                  <a:lnTo>
                    <a:pt x="42240" y="88087"/>
                  </a:lnTo>
                  <a:lnTo>
                    <a:pt x="42633" y="87693"/>
                  </a:lnTo>
                  <a:lnTo>
                    <a:pt x="42240" y="88087"/>
                  </a:lnTo>
                  <a:lnTo>
                    <a:pt x="42240" y="87693"/>
                  </a:lnTo>
                  <a:lnTo>
                    <a:pt x="42240" y="88087"/>
                  </a:lnTo>
                  <a:lnTo>
                    <a:pt x="42633" y="87693"/>
                  </a:lnTo>
                  <a:lnTo>
                    <a:pt x="42240" y="87693"/>
                  </a:lnTo>
                  <a:lnTo>
                    <a:pt x="42633" y="87693"/>
                  </a:lnTo>
                  <a:lnTo>
                    <a:pt x="42633" y="88087"/>
                  </a:lnTo>
                  <a:lnTo>
                    <a:pt x="42633" y="87693"/>
                  </a:lnTo>
                  <a:lnTo>
                    <a:pt x="43027" y="87693"/>
                  </a:lnTo>
                  <a:lnTo>
                    <a:pt x="43027" y="87502"/>
                  </a:lnTo>
                  <a:lnTo>
                    <a:pt x="43027" y="87693"/>
                  </a:lnTo>
                  <a:lnTo>
                    <a:pt x="43027" y="87502"/>
                  </a:lnTo>
                  <a:lnTo>
                    <a:pt x="43408" y="87502"/>
                  </a:lnTo>
                  <a:lnTo>
                    <a:pt x="43802" y="87121"/>
                  </a:lnTo>
                  <a:lnTo>
                    <a:pt x="43802" y="87502"/>
                  </a:lnTo>
                  <a:lnTo>
                    <a:pt x="43408" y="87502"/>
                  </a:lnTo>
                  <a:lnTo>
                    <a:pt x="43802" y="87502"/>
                  </a:lnTo>
                  <a:lnTo>
                    <a:pt x="43802" y="87121"/>
                  </a:lnTo>
                  <a:lnTo>
                    <a:pt x="43802" y="86728"/>
                  </a:lnTo>
                  <a:lnTo>
                    <a:pt x="43802" y="86347"/>
                  </a:lnTo>
                  <a:lnTo>
                    <a:pt x="43992" y="86347"/>
                  </a:lnTo>
                  <a:lnTo>
                    <a:pt x="43802" y="86728"/>
                  </a:lnTo>
                  <a:lnTo>
                    <a:pt x="43992" y="86728"/>
                  </a:lnTo>
                  <a:lnTo>
                    <a:pt x="43992" y="87121"/>
                  </a:lnTo>
                  <a:lnTo>
                    <a:pt x="44386" y="87121"/>
                  </a:lnTo>
                  <a:lnTo>
                    <a:pt x="43992" y="87121"/>
                  </a:lnTo>
                  <a:lnTo>
                    <a:pt x="43992" y="86728"/>
                  </a:lnTo>
                  <a:lnTo>
                    <a:pt x="43992" y="86347"/>
                  </a:lnTo>
                  <a:lnTo>
                    <a:pt x="43802" y="86347"/>
                  </a:lnTo>
                  <a:lnTo>
                    <a:pt x="43802" y="85966"/>
                  </a:lnTo>
                  <a:lnTo>
                    <a:pt x="43802" y="85572"/>
                  </a:lnTo>
                  <a:lnTo>
                    <a:pt x="43802" y="85191"/>
                  </a:lnTo>
                  <a:lnTo>
                    <a:pt x="43992" y="85191"/>
                  </a:lnTo>
                  <a:lnTo>
                    <a:pt x="43802" y="85191"/>
                  </a:lnTo>
                  <a:lnTo>
                    <a:pt x="43802" y="84797"/>
                  </a:lnTo>
                  <a:lnTo>
                    <a:pt x="43408" y="84416"/>
                  </a:lnTo>
                  <a:lnTo>
                    <a:pt x="43027" y="84416"/>
                  </a:lnTo>
                  <a:lnTo>
                    <a:pt x="43027" y="84035"/>
                  </a:lnTo>
                  <a:lnTo>
                    <a:pt x="42633" y="84035"/>
                  </a:lnTo>
                  <a:lnTo>
                    <a:pt x="42633" y="83642"/>
                  </a:lnTo>
                  <a:lnTo>
                    <a:pt x="42240" y="83642"/>
                  </a:lnTo>
                  <a:lnTo>
                    <a:pt x="41859" y="83642"/>
                  </a:lnTo>
                  <a:lnTo>
                    <a:pt x="41859" y="83261"/>
                  </a:lnTo>
                  <a:lnTo>
                    <a:pt x="41465" y="83261"/>
                  </a:lnTo>
                  <a:lnTo>
                    <a:pt x="41071" y="83261"/>
                  </a:lnTo>
                  <a:lnTo>
                    <a:pt x="41071" y="82880"/>
                  </a:lnTo>
                  <a:lnTo>
                    <a:pt x="40690" y="82880"/>
                  </a:lnTo>
                  <a:lnTo>
                    <a:pt x="41071" y="82880"/>
                  </a:lnTo>
                  <a:lnTo>
                    <a:pt x="40690" y="82880"/>
                  </a:lnTo>
                  <a:lnTo>
                    <a:pt x="41071" y="82689"/>
                  </a:lnTo>
                  <a:lnTo>
                    <a:pt x="40690" y="82689"/>
                  </a:lnTo>
                  <a:lnTo>
                    <a:pt x="40690" y="82295"/>
                  </a:lnTo>
                  <a:lnTo>
                    <a:pt x="40690" y="81914"/>
                  </a:lnTo>
                  <a:lnTo>
                    <a:pt x="40297" y="81914"/>
                  </a:lnTo>
                  <a:lnTo>
                    <a:pt x="40297" y="81521"/>
                  </a:lnTo>
                  <a:lnTo>
                    <a:pt x="39903" y="81140"/>
                  </a:lnTo>
                  <a:lnTo>
                    <a:pt x="39522" y="80759"/>
                  </a:lnTo>
                  <a:lnTo>
                    <a:pt x="39128" y="80365"/>
                  </a:lnTo>
                  <a:lnTo>
                    <a:pt x="39128" y="79984"/>
                  </a:lnTo>
                  <a:lnTo>
                    <a:pt x="38938" y="79984"/>
                  </a:lnTo>
                  <a:lnTo>
                    <a:pt x="38938" y="79603"/>
                  </a:lnTo>
                  <a:lnTo>
                    <a:pt x="39128" y="79603"/>
                  </a:lnTo>
                  <a:lnTo>
                    <a:pt x="39128" y="79984"/>
                  </a:lnTo>
                  <a:lnTo>
                    <a:pt x="39128" y="79603"/>
                  </a:lnTo>
                  <a:lnTo>
                    <a:pt x="38938" y="79603"/>
                  </a:lnTo>
                  <a:lnTo>
                    <a:pt x="38938" y="79209"/>
                  </a:lnTo>
                  <a:lnTo>
                    <a:pt x="38938" y="78828"/>
                  </a:lnTo>
                  <a:lnTo>
                    <a:pt x="38938" y="78447"/>
                  </a:lnTo>
                  <a:lnTo>
                    <a:pt x="38544" y="78447"/>
                  </a:lnTo>
                  <a:lnTo>
                    <a:pt x="38544" y="78054"/>
                  </a:lnTo>
                  <a:lnTo>
                    <a:pt x="38938" y="78054"/>
                  </a:lnTo>
                  <a:lnTo>
                    <a:pt x="38544" y="78054"/>
                  </a:lnTo>
                  <a:lnTo>
                    <a:pt x="38544" y="77863"/>
                  </a:lnTo>
                  <a:lnTo>
                    <a:pt x="38544" y="78054"/>
                  </a:lnTo>
                  <a:lnTo>
                    <a:pt x="38544" y="77863"/>
                  </a:lnTo>
                  <a:lnTo>
                    <a:pt x="38544" y="77482"/>
                  </a:lnTo>
                  <a:lnTo>
                    <a:pt x="38544" y="77863"/>
                  </a:lnTo>
                  <a:lnTo>
                    <a:pt x="38544" y="77482"/>
                  </a:lnTo>
                  <a:lnTo>
                    <a:pt x="38544" y="77088"/>
                  </a:lnTo>
                  <a:lnTo>
                    <a:pt x="38544" y="77482"/>
                  </a:lnTo>
                  <a:lnTo>
                    <a:pt x="38544" y="77088"/>
                  </a:lnTo>
                  <a:lnTo>
                    <a:pt x="38150" y="77088"/>
                  </a:lnTo>
                  <a:lnTo>
                    <a:pt x="38544" y="77088"/>
                  </a:lnTo>
                  <a:lnTo>
                    <a:pt x="38544" y="76707"/>
                  </a:lnTo>
                  <a:lnTo>
                    <a:pt x="38150" y="76707"/>
                  </a:lnTo>
                  <a:lnTo>
                    <a:pt x="38150" y="76326"/>
                  </a:lnTo>
                  <a:lnTo>
                    <a:pt x="38150" y="75933"/>
                  </a:lnTo>
                  <a:lnTo>
                    <a:pt x="38150" y="75552"/>
                  </a:lnTo>
                  <a:lnTo>
                    <a:pt x="38150" y="75171"/>
                  </a:lnTo>
                  <a:lnTo>
                    <a:pt x="38544" y="75171"/>
                  </a:lnTo>
                  <a:lnTo>
                    <a:pt x="38150" y="75171"/>
                  </a:lnTo>
                  <a:lnTo>
                    <a:pt x="38544" y="75171"/>
                  </a:lnTo>
                  <a:lnTo>
                    <a:pt x="38150" y="74777"/>
                  </a:lnTo>
                  <a:lnTo>
                    <a:pt x="38544" y="74777"/>
                  </a:lnTo>
                  <a:lnTo>
                    <a:pt x="38150" y="74777"/>
                  </a:lnTo>
                  <a:lnTo>
                    <a:pt x="38150" y="75171"/>
                  </a:lnTo>
                  <a:lnTo>
                    <a:pt x="38544" y="75171"/>
                  </a:lnTo>
                  <a:lnTo>
                    <a:pt x="38150" y="75171"/>
                  </a:lnTo>
                  <a:lnTo>
                    <a:pt x="38150" y="75552"/>
                  </a:lnTo>
                  <a:lnTo>
                    <a:pt x="38150" y="75171"/>
                  </a:lnTo>
                  <a:lnTo>
                    <a:pt x="38150" y="74777"/>
                  </a:lnTo>
                  <a:lnTo>
                    <a:pt x="37769" y="74777"/>
                  </a:lnTo>
                  <a:lnTo>
                    <a:pt x="37769" y="74396"/>
                  </a:lnTo>
                  <a:lnTo>
                    <a:pt x="37376" y="74015"/>
                  </a:lnTo>
                  <a:lnTo>
                    <a:pt x="36982" y="74015"/>
                  </a:lnTo>
                  <a:lnTo>
                    <a:pt x="36982" y="73621"/>
                  </a:lnTo>
                  <a:lnTo>
                    <a:pt x="36982" y="73431"/>
                  </a:lnTo>
                  <a:lnTo>
                    <a:pt x="36601" y="73431"/>
                  </a:lnTo>
                  <a:lnTo>
                    <a:pt x="36601" y="73050"/>
                  </a:lnTo>
                  <a:lnTo>
                    <a:pt x="36601" y="73431"/>
                  </a:lnTo>
                  <a:lnTo>
                    <a:pt x="36207" y="73431"/>
                  </a:lnTo>
                  <a:lnTo>
                    <a:pt x="36601" y="73050"/>
                  </a:lnTo>
                  <a:lnTo>
                    <a:pt x="36207" y="73431"/>
                  </a:lnTo>
                  <a:lnTo>
                    <a:pt x="36207" y="73050"/>
                  </a:lnTo>
                  <a:lnTo>
                    <a:pt x="36601" y="73050"/>
                  </a:lnTo>
                  <a:lnTo>
                    <a:pt x="36601" y="72656"/>
                  </a:lnTo>
                  <a:lnTo>
                    <a:pt x="36207" y="72656"/>
                  </a:lnTo>
                  <a:lnTo>
                    <a:pt x="36207" y="72275"/>
                  </a:lnTo>
                  <a:lnTo>
                    <a:pt x="36207" y="72656"/>
                  </a:lnTo>
                  <a:lnTo>
                    <a:pt x="36207" y="72275"/>
                  </a:lnTo>
                  <a:lnTo>
                    <a:pt x="36601" y="72275"/>
                  </a:lnTo>
                  <a:lnTo>
                    <a:pt x="36601" y="71894"/>
                  </a:lnTo>
                  <a:lnTo>
                    <a:pt x="36601" y="71500"/>
                  </a:lnTo>
                  <a:lnTo>
                    <a:pt x="36982" y="71500"/>
                  </a:lnTo>
                  <a:lnTo>
                    <a:pt x="36982" y="71119"/>
                  </a:lnTo>
                  <a:lnTo>
                    <a:pt x="36982" y="70738"/>
                  </a:lnTo>
                  <a:lnTo>
                    <a:pt x="36982" y="71119"/>
                  </a:lnTo>
                  <a:lnTo>
                    <a:pt x="36982" y="70738"/>
                  </a:lnTo>
                  <a:lnTo>
                    <a:pt x="36982" y="70345"/>
                  </a:lnTo>
                  <a:lnTo>
                    <a:pt x="36982" y="70738"/>
                  </a:lnTo>
                  <a:lnTo>
                    <a:pt x="36982" y="69583"/>
                  </a:lnTo>
                  <a:lnTo>
                    <a:pt x="37376" y="69583"/>
                  </a:lnTo>
                  <a:lnTo>
                    <a:pt x="37376" y="69964"/>
                  </a:lnTo>
                  <a:lnTo>
                    <a:pt x="37376" y="69583"/>
                  </a:lnTo>
                  <a:lnTo>
                    <a:pt x="37376" y="69964"/>
                  </a:lnTo>
                  <a:lnTo>
                    <a:pt x="37376" y="70345"/>
                  </a:lnTo>
                  <a:lnTo>
                    <a:pt x="37376" y="70738"/>
                  </a:lnTo>
                  <a:lnTo>
                    <a:pt x="37376" y="71119"/>
                  </a:lnTo>
                  <a:lnTo>
                    <a:pt x="37376" y="71500"/>
                  </a:lnTo>
                  <a:lnTo>
                    <a:pt x="36982" y="71500"/>
                  </a:lnTo>
                  <a:lnTo>
                    <a:pt x="36982" y="71894"/>
                  </a:lnTo>
                  <a:lnTo>
                    <a:pt x="37376" y="72275"/>
                  </a:lnTo>
                  <a:lnTo>
                    <a:pt x="36982" y="72275"/>
                  </a:lnTo>
                  <a:lnTo>
                    <a:pt x="37376" y="72275"/>
                  </a:lnTo>
                  <a:lnTo>
                    <a:pt x="36982" y="72275"/>
                  </a:lnTo>
                  <a:lnTo>
                    <a:pt x="37376" y="72275"/>
                  </a:lnTo>
                  <a:lnTo>
                    <a:pt x="36982" y="71894"/>
                  </a:lnTo>
                  <a:lnTo>
                    <a:pt x="36982" y="71500"/>
                  </a:lnTo>
                  <a:lnTo>
                    <a:pt x="37376" y="71500"/>
                  </a:lnTo>
                  <a:lnTo>
                    <a:pt x="36982" y="71500"/>
                  </a:lnTo>
                  <a:lnTo>
                    <a:pt x="37376" y="71500"/>
                  </a:lnTo>
                  <a:lnTo>
                    <a:pt x="37376" y="71119"/>
                  </a:lnTo>
                  <a:lnTo>
                    <a:pt x="37376" y="71500"/>
                  </a:lnTo>
                  <a:lnTo>
                    <a:pt x="37376" y="71119"/>
                  </a:lnTo>
                  <a:lnTo>
                    <a:pt x="37376" y="70738"/>
                  </a:lnTo>
                  <a:lnTo>
                    <a:pt x="37376" y="70345"/>
                  </a:lnTo>
                  <a:lnTo>
                    <a:pt x="37376" y="70738"/>
                  </a:lnTo>
                  <a:lnTo>
                    <a:pt x="37376" y="70345"/>
                  </a:lnTo>
                  <a:lnTo>
                    <a:pt x="37769" y="70345"/>
                  </a:lnTo>
                  <a:lnTo>
                    <a:pt x="37769" y="70738"/>
                  </a:lnTo>
                  <a:lnTo>
                    <a:pt x="37376" y="70738"/>
                  </a:lnTo>
                  <a:lnTo>
                    <a:pt x="37769" y="70738"/>
                  </a:lnTo>
                  <a:lnTo>
                    <a:pt x="37769" y="71119"/>
                  </a:lnTo>
                  <a:lnTo>
                    <a:pt x="37769" y="71500"/>
                  </a:lnTo>
                  <a:lnTo>
                    <a:pt x="37376" y="71500"/>
                  </a:lnTo>
                  <a:lnTo>
                    <a:pt x="37769" y="71500"/>
                  </a:lnTo>
                  <a:lnTo>
                    <a:pt x="37376" y="71894"/>
                  </a:lnTo>
                  <a:lnTo>
                    <a:pt x="37769" y="71894"/>
                  </a:lnTo>
                  <a:lnTo>
                    <a:pt x="37376" y="71894"/>
                  </a:lnTo>
                  <a:lnTo>
                    <a:pt x="37769" y="71894"/>
                  </a:lnTo>
                  <a:lnTo>
                    <a:pt x="37769" y="71500"/>
                  </a:lnTo>
                  <a:lnTo>
                    <a:pt x="37376" y="71500"/>
                  </a:lnTo>
                  <a:lnTo>
                    <a:pt x="37769" y="71500"/>
                  </a:lnTo>
                  <a:lnTo>
                    <a:pt x="37769" y="71894"/>
                  </a:lnTo>
                  <a:lnTo>
                    <a:pt x="37769" y="71500"/>
                  </a:lnTo>
                  <a:lnTo>
                    <a:pt x="37769" y="71894"/>
                  </a:lnTo>
                  <a:lnTo>
                    <a:pt x="37769" y="72275"/>
                  </a:lnTo>
                  <a:lnTo>
                    <a:pt x="37769" y="71894"/>
                  </a:lnTo>
                  <a:lnTo>
                    <a:pt x="37769" y="72275"/>
                  </a:lnTo>
                  <a:lnTo>
                    <a:pt x="37769" y="71894"/>
                  </a:lnTo>
                  <a:lnTo>
                    <a:pt x="37769" y="71500"/>
                  </a:lnTo>
                  <a:lnTo>
                    <a:pt x="37769" y="71894"/>
                  </a:lnTo>
                  <a:lnTo>
                    <a:pt x="37769" y="70345"/>
                  </a:lnTo>
                  <a:lnTo>
                    <a:pt x="37376" y="70345"/>
                  </a:lnTo>
                  <a:lnTo>
                    <a:pt x="37769" y="69964"/>
                  </a:lnTo>
                  <a:lnTo>
                    <a:pt x="37376" y="69583"/>
                  </a:lnTo>
                  <a:lnTo>
                    <a:pt x="37769" y="69583"/>
                  </a:lnTo>
                  <a:lnTo>
                    <a:pt x="38150" y="69964"/>
                  </a:lnTo>
                  <a:lnTo>
                    <a:pt x="38150" y="69583"/>
                  </a:lnTo>
                  <a:lnTo>
                    <a:pt x="37769" y="69583"/>
                  </a:lnTo>
                  <a:lnTo>
                    <a:pt x="38150" y="69583"/>
                  </a:lnTo>
                  <a:lnTo>
                    <a:pt x="38150" y="69964"/>
                  </a:lnTo>
                  <a:lnTo>
                    <a:pt x="38150" y="69583"/>
                  </a:lnTo>
                  <a:lnTo>
                    <a:pt x="38150" y="69964"/>
                  </a:lnTo>
                  <a:lnTo>
                    <a:pt x="38150" y="70345"/>
                  </a:lnTo>
                  <a:lnTo>
                    <a:pt x="38150" y="69964"/>
                  </a:lnTo>
                  <a:lnTo>
                    <a:pt x="38150" y="71500"/>
                  </a:lnTo>
                  <a:lnTo>
                    <a:pt x="38150" y="71119"/>
                  </a:lnTo>
                  <a:lnTo>
                    <a:pt x="38544" y="71119"/>
                  </a:lnTo>
                  <a:lnTo>
                    <a:pt x="38150" y="71119"/>
                  </a:lnTo>
                  <a:lnTo>
                    <a:pt x="38544" y="71119"/>
                  </a:lnTo>
                  <a:lnTo>
                    <a:pt x="38544" y="71500"/>
                  </a:lnTo>
                  <a:lnTo>
                    <a:pt x="38544" y="71119"/>
                  </a:lnTo>
                  <a:lnTo>
                    <a:pt x="38150" y="71119"/>
                  </a:lnTo>
                  <a:lnTo>
                    <a:pt x="38544" y="71119"/>
                  </a:lnTo>
                  <a:lnTo>
                    <a:pt x="38544" y="70738"/>
                  </a:lnTo>
                  <a:lnTo>
                    <a:pt x="38150" y="70738"/>
                  </a:lnTo>
                  <a:lnTo>
                    <a:pt x="38150" y="70345"/>
                  </a:lnTo>
                  <a:lnTo>
                    <a:pt x="38150" y="70738"/>
                  </a:lnTo>
                  <a:lnTo>
                    <a:pt x="38544" y="70738"/>
                  </a:lnTo>
                  <a:lnTo>
                    <a:pt x="38938" y="70738"/>
                  </a:lnTo>
                  <a:lnTo>
                    <a:pt x="38938" y="71119"/>
                  </a:lnTo>
                  <a:lnTo>
                    <a:pt x="38544" y="71119"/>
                  </a:lnTo>
                  <a:lnTo>
                    <a:pt x="38938" y="71119"/>
                  </a:lnTo>
                  <a:lnTo>
                    <a:pt x="38938" y="70738"/>
                  </a:lnTo>
                  <a:lnTo>
                    <a:pt x="38544" y="70738"/>
                  </a:lnTo>
                  <a:lnTo>
                    <a:pt x="38150" y="70738"/>
                  </a:lnTo>
                  <a:lnTo>
                    <a:pt x="38150" y="70345"/>
                  </a:lnTo>
                  <a:lnTo>
                    <a:pt x="38150" y="69964"/>
                  </a:lnTo>
                  <a:lnTo>
                    <a:pt x="38150" y="69583"/>
                  </a:lnTo>
                  <a:lnTo>
                    <a:pt x="38544" y="69583"/>
                  </a:lnTo>
                  <a:lnTo>
                    <a:pt x="38544" y="69189"/>
                  </a:lnTo>
                  <a:lnTo>
                    <a:pt x="38544" y="69583"/>
                  </a:lnTo>
                  <a:lnTo>
                    <a:pt x="38544" y="69189"/>
                  </a:lnTo>
                  <a:lnTo>
                    <a:pt x="38938" y="69189"/>
                  </a:lnTo>
                  <a:lnTo>
                    <a:pt x="38544" y="69189"/>
                  </a:lnTo>
                  <a:lnTo>
                    <a:pt x="38938" y="69189"/>
                  </a:lnTo>
                  <a:lnTo>
                    <a:pt x="38544" y="69189"/>
                  </a:lnTo>
                  <a:lnTo>
                    <a:pt x="38544" y="68808"/>
                  </a:lnTo>
                  <a:lnTo>
                    <a:pt x="38544" y="69189"/>
                  </a:lnTo>
                  <a:lnTo>
                    <a:pt x="38544" y="68808"/>
                  </a:lnTo>
                  <a:lnTo>
                    <a:pt x="38544" y="69189"/>
                  </a:lnTo>
                  <a:lnTo>
                    <a:pt x="38544" y="68808"/>
                  </a:lnTo>
                  <a:lnTo>
                    <a:pt x="38938" y="68808"/>
                  </a:lnTo>
                  <a:lnTo>
                    <a:pt x="39128" y="68808"/>
                  </a:lnTo>
                  <a:lnTo>
                    <a:pt x="39128" y="69189"/>
                  </a:lnTo>
                  <a:lnTo>
                    <a:pt x="39128" y="68808"/>
                  </a:lnTo>
                  <a:lnTo>
                    <a:pt x="39128" y="68618"/>
                  </a:lnTo>
                  <a:lnTo>
                    <a:pt x="39522" y="68618"/>
                  </a:lnTo>
                  <a:lnTo>
                    <a:pt x="39522" y="68224"/>
                  </a:lnTo>
                  <a:lnTo>
                    <a:pt x="39128" y="67843"/>
                  </a:lnTo>
                  <a:lnTo>
                    <a:pt x="39128" y="67462"/>
                  </a:lnTo>
                  <a:lnTo>
                    <a:pt x="39522" y="67462"/>
                  </a:lnTo>
                  <a:lnTo>
                    <a:pt x="39522" y="67068"/>
                  </a:lnTo>
                  <a:lnTo>
                    <a:pt x="39128" y="67068"/>
                  </a:lnTo>
                  <a:lnTo>
                    <a:pt x="39128" y="67462"/>
                  </a:lnTo>
                  <a:lnTo>
                    <a:pt x="39128" y="67068"/>
                  </a:lnTo>
                  <a:lnTo>
                    <a:pt x="39522" y="67068"/>
                  </a:lnTo>
                  <a:lnTo>
                    <a:pt x="39522" y="66687"/>
                  </a:lnTo>
                  <a:lnTo>
                    <a:pt x="39522" y="67068"/>
                  </a:lnTo>
                  <a:lnTo>
                    <a:pt x="39522" y="66687"/>
                  </a:lnTo>
                  <a:lnTo>
                    <a:pt x="39522" y="67068"/>
                  </a:lnTo>
                  <a:lnTo>
                    <a:pt x="39903" y="66687"/>
                  </a:lnTo>
                  <a:lnTo>
                    <a:pt x="39903" y="66293"/>
                  </a:lnTo>
                  <a:lnTo>
                    <a:pt x="40297" y="66293"/>
                  </a:lnTo>
                  <a:lnTo>
                    <a:pt x="40690" y="66293"/>
                  </a:lnTo>
                  <a:lnTo>
                    <a:pt x="41071" y="66293"/>
                  </a:lnTo>
                  <a:lnTo>
                    <a:pt x="40690" y="66293"/>
                  </a:lnTo>
                  <a:lnTo>
                    <a:pt x="40690" y="65912"/>
                  </a:lnTo>
                  <a:lnTo>
                    <a:pt x="41071" y="66293"/>
                  </a:lnTo>
                  <a:lnTo>
                    <a:pt x="41071" y="65912"/>
                  </a:lnTo>
                  <a:lnTo>
                    <a:pt x="41465" y="65912"/>
                  </a:lnTo>
                  <a:lnTo>
                    <a:pt x="41859" y="65912"/>
                  </a:lnTo>
                  <a:lnTo>
                    <a:pt x="41859" y="66293"/>
                  </a:lnTo>
                  <a:lnTo>
                    <a:pt x="42240" y="66293"/>
                  </a:lnTo>
                  <a:lnTo>
                    <a:pt x="42633" y="66293"/>
                  </a:lnTo>
                  <a:lnTo>
                    <a:pt x="42633" y="65912"/>
                  </a:lnTo>
                  <a:lnTo>
                    <a:pt x="42633" y="66293"/>
                  </a:lnTo>
                  <a:lnTo>
                    <a:pt x="43027" y="66293"/>
                  </a:lnTo>
                  <a:lnTo>
                    <a:pt x="42633" y="66293"/>
                  </a:lnTo>
                  <a:lnTo>
                    <a:pt x="42633" y="66687"/>
                  </a:lnTo>
                  <a:lnTo>
                    <a:pt x="43027" y="66687"/>
                  </a:lnTo>
                  <a:lnTo>
                    <a:pt x="43408" y="66687"/>
                  </a:lnTo>
                  <a:lnTo>
                    <a:pt x="43027" y="66687"/>
                  </a:lnTo>
                  <a:lnTo>
                    <a:pt x="42633" y="66687"/>
                  </a:lnTo>
                  <a:lnTo>
                    <a:pt x="42633" y="66293"/>
                  </a:lnTo>
                  <a:lnTo>
                    <a:pt x="43027" y="66293"/>
                  </a:lnTo>
                  <a:lnTo>
                    <a:pt x="43027" y="66687"/>
                  </a:lnTo>
                  <a:lnTo>
                    <a:pt x="43027" y="66293"/>
                  </a:lnTo>
                  <a:lnTo>
                    <a:pt x="43408" y="66687"/>
                  </a:lnTo>
                  <a:lnTo>
                    <a:pt x="43027" y="66687"/>
                  </a:lnTo>
                  <a:lnTo>
                    <a:pt x="43408" y="66687"/>
                  </a:lnTo>
                  <a:lnTo>
                    <a:pt x="43027" y="66687"/>
                  </a:lnTo>
                  <a:lnTo>
                    <a:pt x="43408" y="66687"/>
                  </a:lnTo>
                  <a:lnTo>
                    <a:pt x="43027" y="66293"/>
                  </a:lnTo>
                  <a:lnTo>
                    <a:pt x="43027" y="66687"/>
                  </a:lnTo>
                  <a:lnTo>
                    <a:pt x="43027" y="66293"/>
                  </a:lnTo>
                  <a:lnTo>
                    <a:pt x="43027" y="66687"/>
                  </a:lnTo>
                  <a:lnTo>
                    <a:pt x="43027" y="66293"/>
                  </a:lnTo>
                  <a:lnTo>
                    <a:pt x="43408" y="66293"/>
                  </a:lnTo>
                  <a:lnTo>
                    <a:pt x="43408" y="66687"/>
                  </a:lnTo>
                  <a:lnTo>
                    <a:pt x="43408" y="66293"/>
                  </a:lnTo>
                  <a:lnTo>
                    <a:pt x="43802" y="66293"/>
                  </a:lnTo>
                  <a:lnTo>
                    <a:pt x="43802" y="66687"/>
                  </a:lnTo>
                  <a:lnTo>
                    <a:pt x="43802" y="66293"/>
                  </a:lnTo>
                  <a:lnTo>
                    <a:pt x="43802" y="66687"/>
                  </a:lnTo>
                  <a:lnTo>
                    <a:pt x="43992" y="66687"/>
                  </a:lnTo>
                  <a:lnTo>
                    <a:pt x="43992" y="66293"/>
                  </a:lnTo>
                  <a:lnTo>
                    <a:pt x="44386" y="66293"/>
                  </a:lnTo>
                  <a:lnTo>
                    <a:pt x="43992" y="66293"/>
                  </a:lnTo>
                  <a:lnTo>
                    <a:pt x="43992" y="66687"/>
                  </a:lnTo>
                  <a:lnTo>
                    <a:pt x="43802" y="66687"/>
                  </a:lnTo>
                  <a:lnTo>
                    <a:pt x="43802" y="66293"/>
                  </a:lnTo>
                  <a:lnTo>
                    <a:pt x="43802" y="66687"/>
                  </a:lnTo>
                  <a:lnTo>
                    <a:pt x="43802" y="66293"/>
                  </a:lnTo>
                  <a:lnTo>
                    <a:pt x="43408" y="66293"/>
                  </a:lnTo>
                  <a:lnTo>
                    <a:pt x="43027" y="66293"/>
                  </a:lnTo>
                  <a:lnTo>
                    <a:pt x="42633" y="66293"/>
                  </a:lnTo>
                  <a:lnTo>
                    <a:pt x="43027" y="66293"/>
                  </a:lnTo>
                  <a:lnTo>
                    <a:pt x="43027" y="65912"/>
                  </a:lnTo>
                  <a:lnTo>
                    <a:pt x="43027" y="66293"/>
                  </a:lnTo>
                  <a:lnTo>
                    <a:pt x="43027" y="65912"/>
                  </a:lnTo>
                  <a:lnTo>
                    <a:pt x="43027" y="66293"/>
                  </a:lnTo>
                  <a:lnTo>
                    <a:pt x="43027" y="65912"/>
                  </a:lnTo>
                  <a:lnTo>
                    <a:pt x="43408" y="65912"/>
                  </a:lnTo>
                  <a:lnTo>
                    <a:pt x="43408" y="66293"/>
                  </a:lnTo>
                  <a:lnTo>
                    <a:pt x="43408" y="65912"/>
                  </a:lnTo>
                  <a:lnTo>
                    <a:pt x="43408" y="66293"/>
                  </a:lnTo>
                  <a:lnTo>
                    <a:pt x="43408" y="65912"/>
                  </a:lnTo>
                  <a:lnTo>
                    <a:pt x="43408" y="66293"/>
                  </a:lnTo>
                  <a:lnTo>
                    <a:pt x="43408" y="65912"/>
                  </a:lnTo>
                  <a:lnTo>
                    <a:pt x="43802" y="65912"/>
                  </a:lnTo>
                  <a:lnTo>
                    <a:pt x="43408" y="65912"/>
                  </a:lnTo>
                  <a:lnTo>
                    <a:pt x="43408" y="66293"/>
                  </a:lnTo>
                  <a:lnTo>
                    <a:pt x="43408" y="65912"/>
                  </a:lnTo>
                  <a:lnTo>
                    <a:pt x="43802" y="65912"/>
                  </a:lnTo>
                  <a:lnTo>
                    <a:pt x="43408" y="65912"/>
                  </a:lnTo>
                  <a:lnTo>
                    <a:pt x="43802" y="65912"/>
                  </a:lnTo>
                  <a:lnTo>
                    <a:pt x="43408" y="65912"/>
                  </a:lnTo>
                  <a:lnTo>
                    <a:pt x="43027" y="65912"/>
                  </a:lnTo>
                  <a:lnTo>
                    <a:pt x="43408" y="65912"/>
                  </a:lnTo>
                  <a:lnTo>
                    <a:pt x="43408" y="65531"/>
                  </a:lnTo>
                  <a:lnTo>
                    <a:pt x="43802" y="65531"/>
                  </a:lnTo>
                  <a:lnTo>
                    <a:pt x="43992" y="65531"/>
                  </a:lnTo>
                  <a:lnTo>
                    <a:pt x="43992" y="65912"/>
                  </a:lnTo>
                  <a:lnTo>
                    <a:pt x="43992" y="65531"/>
                  </a:lnTo>
                  <a:lnTo>
                    <a:pt x="43992" y="65912"/>
                  </a:lnTo>
                  <a:lnTo>
                    <a:pt x="44386" y="65912"/>
                  </a:lnTo>
                  <a:lnTo>
                    <a:pt x="44386" y="65531"/>
                  </a:lnTo>
                  <a:lnTo>
                    <a:pt x="43992" y="65531"/>
                  </a:lnTo>
                  <a:lnTo>
                    <a:pt x="44386" y="65531"/>
                  </a:lnTo>
                  <a:lnTo>
                    <a:pt x="43992" y="65531"/>
                  </a:lnTo>
                  <a:lnTo>
                    <a:pt x="43802" y="65531"/>
                  </a:lnTo>
                  <a:lnTo>
                    <a:pt x="43408" y="65531"/>
                  </a:lnTo>
                  <a:lnTo>
                    <a:pt x="43408" y="65912"/>
                  </a:lnTo>
                  <a:lnTo>
                    <a:pt x="43027" y="65912"/>
                  </a:lnTo>
                  <a:lnTo>
                    <a:pt x="43027" y="66293"/>
                  </a:lnTo>
                  <a:lnTo>
                    <a:pt x="42633" y="65912"/>
                  </a:lnTo>
                  <a:lnTo>
                    <a:pt x="43027" y="65912"/>
                  </a:lnTo>
                  <a:lnTo>
                    <a:pt x="42633" y="65912"/>
                  </a:lnTo>
                  <a:lnTo>
                    <a:pt x="43027" y="65912"/>
                  </a:lnTo>
                  <a:lnTo>
                    <a:pt x="43027" y="65531"/>
                  </a:lnTo>
                  <a:lnTo>
                    <a:pt x="43408" y="65138"/>
                  </a:lnTo>
                  <a:lnTo>
                    <a:pt x="43802" y="65138"/>
                  </a:lnTo>
                  <a:lnTo>
                    <a:pt x="43992" y="65138"/>
                  </a:lnTo>
                  <a:lnTo>
                    <a:pt x="44386" y="64757"/>
                  </a:lnTo>
                  <a:lnTo>
                    <a:pt x="44780" y="64757"/>
                  </a:lnTo>
                  <a:lnTo>
                    <a:pt x="45161" y="64757"/>
                  </a:lnTo>
                  <a:lnTo>
                    <a:pt x="45554" y="64757"/>
                  </a:lnTo>
                  <a:lnTo>
                    <a:pt x="45948" y="64757"/>
                  </a:lnTo>
                  <a:lnTo>
                    <a:pt x="45948" y="64376"/>
                  </a:lnTo>
                  <a:lnTo>
                    <a:pt x="46329" y="64376"/>
                  </a:lnTo>
                  <a:lnTo>
                    <a:pt x="46329" y="63982"/>
                  </a:lnTo>
                  <a:lnTo>
                    <a:pt x="46723" y="63982"/>
                  </a:lnTo>
                  <a:lnTo>
                    <a:pt x="46723" y="63792"/>
                  </a:lnTo>
                  <a:lnTo>
                    <a:pt x="47104" y="63792"/>
                  </a:lnTo>
                  <a:lnTo>
                    <a:pt x="46723" y="63792"/>
                  </a:lnTo>
                  <a:lnTo>
                    <a:pt x="46723" y="63411"/>
                  </a:lnTo>
                  <a:lnTo>
                    <a:pt x="47104" y="63411"/>
                  </a:lnTo>
                  <a:lnTo>
                    <a:pt x="47497" y="63411"/>
                  </a:lnTo>
                  <a:lnTo>
                    <a:pt x="47891" y="63411"/>
                  </a:lnTo>
                  <a:lnTo>
                    <a:pt x="48272" y="63017"/>
                  </a:lnTo>
                  <a:lnTo>
                    <a:pt x="48272" y="62636"/>
                  </a:lnTo>
                  <a:lnTo>
                    <a:pt x="48272" y="62255"/>
                  </a:lnTo>
                  <a:lnTo>
                    <a:pt x="48475" y="62636"/>
                  </a:lnTo>
                  <a:lnTo>
                    <a:pt x="48272" y="62255"/>
                  </a:lnTo>
                  <a:lnTo>
                    <a:pt x="48475" y="62255"/>
                  </a:lnTo>
                  <a:lnTo>
                    <a:pt x="48475" y="61861"/>
                  </a:lnTo>
                  <a:lnTo>
                    <a:pt x="48475" y="61480"/>
                  </a:lnTo>
                  <a:lnTo>
                    <a:pt x="48869" y="61480"/>
                  </a:lnTo>
                  <a:lnTo>
                    <a:pt x="48869" y="61099"/>
                  </a:lnTo>
                  <a:lnTo>
                    <a:pt x="48869" y="61480"/>
                  </a:lnTo>
                  <a:lnTo>
                    <a:pt x="48869" y="61099"/>
                  </a:lnTo>
                  <a:lnTo>
                    <a:pt x="48869" y="60705"/>
                  </a:lnTo>
                  <a:lnTo>
                    <a:pt x="48869" y="60324"/>
                  </a:lnTo>
                  <a:lnTo>
                    <a:pt x="49250" y="60324"/>
                  </a:lnTo>
                  <a:lnTo>
                    <a:pt x="48869" y="60324"/>
                  </a:lnTo>
                  <a:lnTo>
                    <a:pt x="48869" y="59943"/>
                  </a:lnTo>
                  <a:lnTo>
                    <a:pt x="49250" y="59550"/>
                  </a:lnTo>
                  <a:lnTo>
                    <a:pt x="49644" y="59169"/>
                  </a:lnTo>
                  <a:lnTo>
                    <a:pt x="49644" y="58978"/>
                  </a:lnTo>
                  <a:lnTo>
                    <a:pt x="50037" y="58978"/>
                  </a:lnTo>
                  <a:lnTo>
                    <a:pt x="50037" y="58585"/>
                  </a:lnTo>
                  <a:lnTo>
                    <a:pt x="50418" y="58585"/>
                  </a:lnTo>
                  <a:lnTo>
                    <a:pt x="50418" y="58204"/>
                  </a:lnTo>
                  <a:lnTo>
                    <a:pt x="50812" y="58204"/>
                  </a:lnTo>
                  <a:lnTo>
                    <a:pt x="51981" y="57429"/>
                  </a:lnTo>
                  <a:lnTo>
                    <a:pt x="52374" y="57048"/>
                  </a:lnTo>
                  <a:lnTo>
                    <a:pt x="53149" y="56667"/>
                  </a:lnTo>
                  <a:lnTo>
                    <a:pt x="53339" y="56667"/>
                  </a:lnTo>
                  <a:lnTo>
                    <a:pt x="53733" y="56273"/>
                  </a:lnTo>
                  <a:lnTo>
                    <a:pt x="54114" y="55892"/>
                  </a:lnTo>
                  <a:lnTo>
                    <a:pt x="54114" y="55511"/>
                  </a:lnTo>
                  <a:lnTo>
                    <a:pt x="54508" y="55511"/>
                  </a:lnTo>
                  <a:lnTo>
                    <a:pt x="54114" y="55511"/>
                  </a:lnTo>
                  <a:lnTo>
                    <a:pt x="54508" y="55117"/>
                  </a:lnTo>
                  <a:lnTo>
                    <a:pt x="54508" y="54736"/>
                  </a:lnTo>
                  <a:lnTo>
                    <a:pt x="54508" y="54355"/>
                  </a:lnTo>
                  <a:lnTo>
                    <a:pt x="54902" y="54152"/>
                  </a:lnTo>
                  <a:lnTo>
                    <a:pt x="54902" y="53771"/>
                  </a:lnTo>
                  <a:lnTo>
                    <a:pt x="54902" y="53390"/>
                  </a:lnTo>
                  <a:lnTo>
                    <a:pt x="54902" y="52997"/>
                  </a:lnTo>
                  <a:lnTo>
                    <a:pt x="55283" y="52997"/>
                  </a:lnTo>
                  <a:lnTo>
                    <a:pt x="55283" y="52616"/>
                  </a:lnTo>
                  <a:lnTo>
                    <a:pt x="55283" y="52235"/>
                  </a:lnTo>
                  <a:lnTo>
                    <a:pt x="54902" y="51841"/>
                  </a:lnTo>
                  <a:lnTo>
                    <a:pt x="54902" y="51460"/>
                  </a:lnTo>
                  <a:lnTo>
                    <a:pt x="54902" y="51079"/>
                  </a:lnTo>
                  <a:lnTo>
                    <a:pt x="54902" y="49923"/>
                  </a:lnTo>
                  <a:lnTo>
                    <a:pt x="54902" y="49529"/>
                  </a:lnTo>
                  <a:lnTo>
                    <a:pt x="54508" y="49529"/>
                  </a:lnTo>
                  <a:lnTo>
                    <a:pt x="54508" y="49339"/>
                  </a:lnTo>
                  <a:lnTo>
                    <a:pt x="54508" y="48958"/>
                  </a:lnTo>
                  <a:lnTo>
                    <a:pt x="54114" y="48958"/>
                  </a:lnTo>
                  <a:lnTo>
                    <a:pt x="54114" y="48564"/>
                  </a:lnTo>
                  <a:lnTo>
                    <a:pt x="54508" y="48564"/>
                  </a:lnTo>
                  <a:lnTo>
                    <a:pt x="54114" y="48564"/>
                  </a:lnTo>
                  <a:lnTo>
                    <a:pt x="54114" y="48958"/>
                  </a:lnTo>
                  <a:lnTo>
                    <a:pt x="54114" y="48564"/>
                  </a:lnTo>
                  <a:lnTo>
                    <a:pt x="53733" y="48183"/>
                  </a:lnTo>
                  <a:lnTo>
                    <a:pt x="53733" y="47790"/>
                  </a:lnTo>
                  <a:lnTo>
                    <a:pt x="54508" y="46647"/>
                  </a:lnTo>
                  <a:lnTo>
                    <a:pt x="54902" y="46253"/>
                  </a:lnTo>
                  <a:lnTo>
                    <a:pt x="54902" y="45872"/>
                  </a:lnTo>
                  <a:lnTo>
                    <a:pt x="54902" y="45491"/>
                  </a:lnTo>
                  <a:lnTo>
                    <a:pt x="54902" y="45097"/>
                  </a:lnTo>
                  <a:lnTo>
                    <a:pt x="54902" y="44716"/>
                  </a:lnTo>
                  <a:lnTo>
                    <a:pt x="54902" y="44513"/>
                  </a:lnTo>
                  <a:lnTo>
                    <a:pt x="55283" y="44513"/>
                  </a:lnTo>
                  <a:lnTo>
                    <a:pt x="55283" y="44132"/>
                  </a:lnTo>
                  <a:lnTo>
                    <a:pt x="55676" y="44132"/>
                  </a:lnTo>
                  <a:lnTo>
                    <a:pt x="55676" y="43751"/>
                  </a:lnTo>
                  <a:lnTo>
                    <a:pt x="56070" y="43751"/>
                  </a:lnTo>
                  <a:lnTo>
                    <a:pt x="56451" y="43751"/>
                  </a:lnTo>
                  <a:lnTo>
                    <a:pt x="56845" y="43751"/>
                  </a:lnTo>
                  <a:lnTo>
                    <a:pt x="56845" y="43370"/>
                  </a:lnTo>
                  <a:lnTo>
                    <a:pt x="58597" y="43370"/>
                  </a:lnTo>
                  <a:lnTo>
                    <a:pt x="59372" y="42976"/>
                  </a:lnTo>
                  <a:lnTo>
                    <a:pt x="61709" y="42976"/>
                  </a:lnTo>
                  <a:lnTo>
                    <a:pt x="61315" y="42976"/>
                  </a:lnTo>
                  <a:lnTo>
                    <a:pt x="62102" y="42976"/>
                  </a:lnTo>
                  <a:lnTo>
                    <a:pt x="61709" y="42976"/>
                  </a:lnTo>
                  <a:lnTo>
                    <a:pt x="61709" y="43370"/>
                  </a:lnTo>
                  <a:lnTo>
                    <a:pt x="62102" y="43370"/>
                  </a:lnTo>
                  <a:lnTo>
                    <a:pt x="62483" y="43370"/>
                  </a:lnTo>
                  <a:lnTo>
                    <a:pt x="62102" y="43370"/>
                  </a:lnTo>
                  <a:lnTo>
                    <a:pt x="62483" y="43370"/>
                  </a:lnTo>
                  <a:lnTo>
                    <a:pt x="62483" y="43751"/>
                  </a:lnTo>
                  <a:lnTo>
                    <a:pt x="62483" y="43370"/>
                  </a:lnTo>
                  <a:lnTo>
                    <a:pt x="62102" y="43370"/>
                  </a:lnTo>
                  <a:lnTo>
                    <a:pt x="62483" y="43370"/>
                  </a:lnTo>
                  <a:lnTo>
                    <a:pt x="62102" y="43370"/>
                  </a:lnTo>
                  <a:lnTo>
                    <a:pt x="62102" y="42976"/>
                  </a:lnTo>
                  <a:lnTo>
                    <a:pt x="62102" y="43370"/>
                  </a:lnTo>
                  <a:lnTo>
                    <a:pt x="61709" y="43370"/>
                  </a:lnTo>
                  <a:lnTo>
                    <a:pt x="61709" y="42976"/>
                  </a:lnTo>
                  <a:lnTo>
                    <a:pt x="62102" y="42976"/>
                  </a:lnTo>
                  <a:lnTo>
                    <a:pt x="61709" y="42976"/>
                  </a:lnTo>
                  <a:lnTo>
                    <a:pt x="62102" y="42976"/>
                  </a:lnTo>
                  <a:lnTo>
                    <a:pt x="62483" y="42976"/>
                  </a:lnTo>
                  <a:lnTo>
                    <a:pt x="62687" y="42976"/>
                  </a:lnTo>
                  <a:lnTo>
                    <a:pt x="63080" y="42976"/>
                  </a:lnTo>
                  <a:lnTo>
                    <a:pt x="63461" y="42595"/>
                  </a:lnTo>
                  <a:lnTo>
                    <a:pt x="63855" y="42595"/>
                  </a:lnTo>
                  <a:lnTo>
                    <a:pt x="64249" y="42595"/>
                  </a:lnTo>
                  <a:lnTo>
                    <a:pt x="64630" y="42595"/>
                  </a:lnTo>
                  <a:lnTo>
                    <a:pt x="64630" y="42976"/>
                  </a:lnTo>
                  <a:lnTo>
                    <a:pt x="65023" y="42976"/>
                  </a:lnTo>
                  <a:lnTo>
                    <a:pt x="65417" y="42976"/>
                  </a:lnTo>
                  <a:lnTo>
                    <a:pt x="65798" y="42976"/>
                  </a:lnTo>
                  <a:lnTo>
                    <a:pt x="65798" y="43370"/>
                  </a:lnTo>
                  <a:lnTo>
                    <a:pt x="65798" y="43751"/>
                  </a:lnTo>
                  <a:lnTo>
                    <a:pt x="65798" y="44132"/>
                  </a:lnTo>
                  <a:lnTo>
                    <a:pt x="65798" y="44513"/>
                  </a:lnTo>
                  <a:lnTo>
                    <a:pt x="66192" y="44513"/>
                  </a:lnTo>
                  <a:lnTo>
                    <a:pt x="65798" y="44716"/>
                  </a:lnTo>
                  <a:lnTo>
                    <a:pt x="65417" y="45097"/>
                  </a:lnTo>
                  <a:lnTo>
                    <a:pt x="65417" y="45491"/>
                  </a:lnTo>
                  <a:lnTo>
                    <a:pt x="65798" y="45872"/>
                  </a:lnTo>
                  <a:lnTo>
                    <a:pt x="65798" y="46253"/>
                  </a:lnTo>
                  <a:lnTo>
                    <a:pt x="66192" y="46253"/>
                  </a:lnTo>
                  <a:lnTo>
                    <a:pt x="66192" y="46647"/>
                  </a:lnTo>
                  <a:lnTo>
                    <a:pt x="66573" y="46647"/>
                  </a:lnTo>
                  <a:lnTo>
                    <a:pt x="66573" y="47028"/>
                  </a:lnTo>
                  <a:lnTo>
                    <a:pt x="66967" y="47028"/>
                  </a:lnTo>
                  <a:lnTo>
                    <a:pt x="66573" y="47028"/>
                  </a:lnTo>
                  <a:lnTo>
                    <a:pt x="66967" y="47028"/>
                  </a:lnTo>
                  <a:lnTo>
                    <a:pt x="66967" y="47409"/>
                  </a:lnTo>
                  <a:lnTo>
                    <a:pt x="66967" y="47790"/>
                  </a:lnTo>
                  <a:lnTo>
                    <a:pt x="66967" y="47409"/>
                  </a:lnTo>
                  <a:lnTo>
                    <a:pt x="66967" y="47028"/>
                  </a:lnTo>
                  <a:lnTo>
                    <a:pt x="66967" y="47409"/>
                  </a:lnTo>
                  <a:lnTo>
                    <a:pt x="66573" y="47409"/>
                  </a:lnTo>
                  <a:lnTo>
                    <a:pt x="66573" y="47028"/>
                  </a:lnTo>
                  <a:lnTo>
                    <a:pt x="66967" y="47028"/>
                  </a:lnTo>
                  <a:lnTo>
                    <a:pt x="66573" y="47028"/>
                  </a:lnTo>
                  <a:lnTo>
                    <a:pt x="66573" y="47409"/>
                  </a:lnTo>
                  <a:lnTo>
                    <a:pt x="66573" y="47790"/>
                  </a:lnTo>
                  <a:lnTo>
                    <a:pt x="66967" y="47790"/>
                  </a:lnTo>
                  <a:lnTo>
                    <a:pt x="67360" y="47790"/>
                  </a:lnTo>
                  <a:lnTo>
                    <a:pt x="66967" y="47790"/>
                  </a:lnTo>
                  <a:lnTo>
                    <a:pt x="66967" y="48183"/>
                  </a:lnTo>
                  <a:lnTo>
                    <a:pt x="67360" y="48183"/>
                  </a:lnTo>
                  <a:lnTo>
                    <a:pt x="66967" y="48183"/>
                  </a:lnTo>
                  <a:lnTo>
                    <a:pt x="67360" y="48183"/>
                  </a:lnTo>
                  <a:lnTo>
                    <a:pt x="67551" y="48183"/>
                  </a:lnTo>
                  <a:lnTo>
                    <a:pt x="67360" y="48183"/>
                  </a:lnTo>
                  <a:lnTo>
                    <a:pt x="67360" y="47790"/>
                  </a:lnTo>
                  <a:lnTo>
                    <a:pt x="67360" y="48183"/>
                  </a:lnTo>
                  <a:lnTo>
                    <a:pt x="67360" y="47790"/>
                  </a:lnTo>
                  <a:lnTo>
                    <a:pt x="67360" y="48183"/>
                  </a:lnTo>
                  <a:lnTo>
                    <a:pt x="67551" y="48183"/>
                  </a:lnTo>
                  <a:lnTo>
                    <a:pt x="67551" y="48564"/>
                  </a:lnTo>
                  <a:lnTo>
                    <a:pt x="67944" y="48564"/>
                  </a:lnTo>
                  <a:lnTo>
                    <a:pt x="67944" y="48958"/>
                  </a:lnTo>
                  <a:lnTo>
                    <a:pt x="67551" y="48958"/>
                  </a:lnTo>
                  <a:lnTo>
                    <a:pt x="67360" y="48958"/>
                  </a:lnTo>
                  <a:lnTo>
                    <a:pt x="67360" y="48564"/>
                  </a:lnTo>
                  <a:lnTo>
                    <a:pt x="67360" y="48958"/>
                  </a:lnTo>
                  <a:lnTo>
                    <a:pt x="66967" y="48958"/>
                  </a:lnTo>
                  <a:lnTo>
                    <a:pt x="66967" y="49339"/>
                  </a:lnTo>
                  <a:lnTo>
                    <a:pt x="66573" y="49339"/>
                  </a:lnTo>
                  <a:lnTo>
                    <a:pt x="66967" y="49339"/>
                  </a:lnTo>
                  <a:lnTo>
                    <a:pt x="66573" y="49339"/>
                  </a:lnTo>
                  <a:lnTo>
                    <a:pt x="66192" y="49339"/>
                  </a:lnTo>
                  <a:lnTo>
                    <a:pt x="66573" y="49339"/>
                  </a:lnTo>
                  <a:lnTo>
                    <a:pt x="66573" y="48958"/>
                  </a:lnTo>
                  <a:lnTo>
                    <a:pt x="66192" y="48958"/>
                  </a:lnTo>
                  <a:lnTo>
                    <a:pt x="65798" y="48958"/>
                  </a:lnTo>
                  <a:lnTo>
                    <a:pt x="66192" y="48958"/>
                  </a:lnTo>
                  <a:lnTo>
                    <a:pt x="66573" y="49339"/>
                  </a:lnTo>
                  <a:lnTo>
                    <a:pt x="66192" y="49339"/>
                  </a:lnTo>
                  <a:lnTo>
                    <a:pt x="66573" y="49339"/>
                  </a:lnTo>
                  <a:lnTo>
                    <a:pt x="66967" y="49339"/>
                  </a:lnTo>
                  <a:lnTo>
                    <a:pt x="66573" y="49339"/>
                  </a:lnTo>
                  <a:lnTo>
                    <a:pt x="66967" y="49339"/>
                  </a:lnTo>
                  <a:lnTo>
                    <a:pt x="66967" y="48958"/>
                  </a:lnTo>
                  <a:lnTo>
                    <a:pt x="67360" y="48958"/>
                  </a:lnTo>
                  <a:lnTo>
                    <a:pt x="67360" y="48564"/>
                  </a:lnTo>
                  <a:lnTo>
                    <a:pt x="67360" y="48958"/>
                  </a:lnTo>
                  <a:lnTo>
                    <a:pt x="67551" y="48958"/>
                  </a:lnTo>
                  <a:lnTo>
                    <a:pt x="67944" y="48958"/>
                  </a:lnTo>
                  <a:lnTo>
                    <a:pt x="67944" y="49339"/>
                  </a:lnTo>
                  <a:lnTo>
                    <a:pt x="67551" y="49339"/>
                  </a:lnTo>
                  <a:lnTo>
                    <a:pt x="67551" y="49529"/>
                  </a:lnTo>
                  <a:lnTo>
                    <a:pt x="67551" y="49339"/>
                  </a:lnTo>
                  <a:lnTo>
                    <a:pt x="67551" y="50304"/>
                  </a:lnTo>
                  <a:lnTo>
                    <a:pt x="67551" y="49923"/>
                  </a:lnTo>
                  <a:lnTo>
                    <a:pt x="67551" y="50685"/>
                  </a:lnTo>
                  <a:lnTo>
                    <a:pt x="67360" y="50685"/>
                  </a:lnTo>
                  <a:lnTo>
                    <a:pt x="67551" y="50685"/>
                  </a:lnTo>
                  <a:lnTo>
                    <a:pt x="67360" y="50685"/>
                  </a:lnTo>
                  <a:lnTo>
                    <a:pt x="67360" y="51079"/>
                  </a:lnTo>
                  <a:lnTo>
                    <a:pt x="66967" y="51079"/>
                  </a:lnTo>
                  <a:lnTo>
                    <a:pt x="66967" y="51460"/>
                  </a:lnTo>
                  <a:lnTo>
                    <a:pt x="66967" y="51841"/>
                  </a:lnTo>
                  <a:lnTo>
                    <a:pt x="67360" y="51841"/>
                  </a:lnTo>
                  <a:lnTo>
                    <a:pt x="67551" y="51841"/>
                  </a:lnTo>
                  <a:lnTo>
                    <a:pt x="67551" y="52235"/>
                  </a:lnTo>
                  <a:lnTo>
                    <a:pt x="67551" y="52616"/>
                  </a:lnTo>
                  <a:lnTo>
                    <a:pt x="67360" y="52616"/>
                  </a:lnTo>
                  <a:lnTo>
                    <a:pt x="67360" y="52997"/>
                  </a:lnTo>
                  <a:lnTo>
                    <a:pt x="67360" y="53390"/>
                  </a:lnTo>
                  <a:lnTo>
                    <a:pt x="66967" y="53390"/>
                  </a:lnTo>
                  <a:lnTo>
                    <a:pt x="66967" y="53771"/>
                  </a:lnTo>
                  <a:lnTo>
                    <a:pt x="66573" y="53771"/>
                  </a:lnTo>
                  <a:lnTo>
                    <a:pt x="66967" y="53771"/>
                  </a:lnTo>
                  <a:lnTo>
                    <a:pt x="66967" y="54152"/>
                  </a:lnTo>
                  <a:lnTo>
                    <a:pt x="66573" y="54355"/>
                  </a:lnTo>
                  <a:lnTo>
                    <a:pt x="66573" y="54736"/>
                  </a:lnTo>
                  <a:lnTo>
                    <a:pt x="66573" y="55117"/>
                  </a:lnTo>
                  <a:lnTo>
                    <a:pt x="66573" y="55511"/>
                  </a:lnTo>
                  <a:lnTo>
                    <a:pt x="66967" y="55892"/>
                  </a:lnTo>
                  <a:lnTo>
                    <a:pt x="66573" y="55892"/>
                  </a:lnTo>
                  <a:lnTo>
                    <a:pt x="66573" y="55511"/>
                  </a:lnTo>
                  <a:lnTo>
                    <a:pt x="66967" y="55892"/>
                  </a:lnTo>
                  <a:lnTo>
                    <a:pt x="66573" y="55892"/>
                  </a:lnTo>
                  <a:lnTo>
                    <a:pt x="66967" y="55892"/>
                  </a:lnTo>
                  <a:lnTo>
                    <a:pt x="66573" y="56273"/>
                  </a:lnTo>
                  <a:lnTo>
                    <a:pt x="66573" y="56667"/>
                  </a:lnTo>
                  <a:lnTo>
                    <a:pt x="66192" y="56667"/>
                  </a:lnTo>
                  <a:lnTo>
                    <a:pt x="65798" y="56667"/>
                  </a:lnTo>
                  <a:lnTo>
                    <a:pt x="65798" y="56273"/>
                  </a:lnTo>
                  <a:lnTo>
                    <a:pt x="65798" y="56667"/>
                  </a:lnTo>
                  <a:lnTo>
                    <a:pt x="65417" y="56667"/>
                  </a:lnTo>
                  <a:lnTo>
                    <a:pt x="65417" y="57048"/>
                  </a:lnTo>
                  <a:lnTo>
                    <a:pt x="65798" y="57429"/>
                  </a:lnTo>
                  <a:lnTo>
                    <a:pt x="65798" y="57823"/>
                  </a:lnTo>
                  <a:lnTo>
                    <a:pt x="66192" y="57823"/>
                  </a:lnTo>
                  <a:lnTo>
                    <a:pt x="66573" y="58204"/>
                  </a:lnTo>
                  <a:lnTo>
                    <a:pt x="66573" y="58585"/>
                  </a:lnTo>
                  <a:lnTo>
                    <a:pt x="66967" y="58585"/>
                  </a:lnTo>
                  <a:lnTo>
                    <a:pt x="67360" y="58978"/>
                  </a:lnTo>
                  <a:lnTo>
                    <a:pt x="67551" y="58978"/>
                  </a:lnTo>
                  <a:lnTo>
                    <a:pt x="67551" y="59169"/>
                  </a:lnTo>
                  <a:lnTo>
                    <a:pt x="67551" y="59550"/>
                  </a:lnTo>
                  <a:lnTo>
                    <a:pt x="67551" y="59169"/>
                  </a:lnTo>
                  <a:lnTo>
                    <a:pt x="67944" y="59169"/>
                  </a:lnTo>
                  <a:lnTo>
                    <a:pt x="67944" y="59550"/>
                  </a:lnTo>
                  <a:lnTo>
                    <a:pt x="67944" y="59169"/>
                  </a:lnTo>
                  <a:lnTo>
                    <a:pt x="67944" y="59550"/>
                  </a:lnTo>
                  <a:lnTo>
                    <a:pt x="67944" y="59943"/>
                  </a:lnTo>
                  <a:lnTo>
                    <a:pt x="67944" y="60324"/>
                  </a:lnTo>
                  <a:lnTo>
                    <a:pt x="67551" y="60324"/>
                  </a:lnTo>
                  <a:lnTo>
                    <a:pt x="67944" y="60324"/>
                  </a:lnTo>
                  <a:lnTo>
                    <a:pt x="67944" y="60705"/>
                  </a:lnTo>
                  <a:lnTo>
                    <a:pt x="67551" y="60705"/>
                  </a:lnTo>
                  <a:lnTo>
                    <a:pt x="67944" y="60705"/>
                  </a:lnTo>
                  <a:lnTo>
                    <a:pt x="67551" y="60705"/>
                  </a:lnTo>
                  <a:lnTo>
                    <a:pt x="67551" y="61099"/>
                  </a:lnTo>
                  <a:lnTo>
                    <a:pt x="67551" y="61480"/>
                  </a:lnTo>
                  <a:lnTo>
                    <a:pt x="67360" y="61861"/>
                  </a:lnTo>
                  <a:lnTo>
                    <a:pt x="67360" y="61480"/>
                  </a:lnTo>
                  <a:lnTo>
                    <a:pt x="67360" y="61861"/>
                  </a:lnTo>
                  <a:lnTo>
                    <a:pt x="66967" y="61861"/>
                  </a:lnTo>
                  <a:lnTo>
                    <a:pt x="66967" y="61480"/>
                  </a:lnTo>
                  <a:lnTo>
                    <a:pt x="66573" y="61480"/>
                  </a:lnTo>
                  <a:lnTo>
                    <a:pt x="66573" y="61099"/>
                  </a:lnTo>
                  <a:lnTo>
                    <a:pt x="66573" y="61480"/>
                  </a:lnTo>
                  <a:lnTo>
                    <a:pt x="66967" y="61480"/>
                  </a:lnTo>
                  <a:lnTo>
                    <a:pt x="66967" y="61861"/>
                  </a:lnTo>
                  <a:lnTo>
                    <a:pt x="67360" y="61861"/>
                  </a:lnTo>
                  <a:lnTo>
                    <a:pt x="67360" y="61480"/>
                  </a:lnTo>
                  <a:lnTo>
                    <a:pt x="67360" y="61861"/>
                  </a:lnTo>
                  <a:lnTo>
                    <a:pt x="67360" y="61480"/>
                  </a:lnTo>
                  <a:lnTo>
                    <a:pt x="67360" y="61861"/>
                  </a:lnTo>
                  <a:lnTo>
                    <a:pt x="67360" y="62255"/>
                  </a:lnTo>
                  <a:lnTo>
                    <a:pt x="66967" y="62255"/>
                  </a:lnTo>
                  <a:lnTo>
                    <a:pt x="67360" y="62255"/>
                  </a:lnTo>
                  <a:lnTo>
                    <a:pt x="66967" y="62255"/>
                  </a:lnTo>
                  <a:lnTo>
                    <a:pt x="67360" y="62255"/>
                  </a:lnTo>
                  <a:lnTo>
                    <a:pt x="66967" y="62255"/>
                  </a:lnTo>
                  <a:lnTo>
                    <a:pt x="66967" y="62636"/>
                  </a:lnTo>
                  <a:lnTo>
                    <a:pt x="66573" y="62636"/>
                  </a:lnTo>
                  <a:lnTo>
                    <a:pt x="66573" y="63017"/>
                  </a:lnTo>
                  <a:lnTo>
                    <a:pt x="66967" y="63017"/>
                  </a:lnTo>
                  <a:lnTo>
                    <a:pt x="66573" y="63017"/>
                  </a:lnTo>
                  <a:lnTo>
                    <a:pt x="66573" y="63411"/>
                  </a:lnTo>
                  <a:lnTo>
                    <a:pt x="66192" y="63411"/>
                  </a:lnTo>
                  <a:lnTo>
                    <a:pt x="66573" y="63411"/>
                  </a:lnTo>
                  <a:lnTo>
                    <a:pt x="66573" y="63792"/>
                  </a:lnTo>
                  <a:lnTo>
                    <a:pt x="66192" y="63792"/>
                  </a:lnTo>
                  <a:lnTo>
                    <a:pt x="66192" y="63411"/>
                  </a:lnTo>
                  <a:lnTo>
                    <a:pt x="66192" y="63792"/>
                  </a:lnTo>
                  <a:lnTo>
                    <a:pt x="66192" y="63982"/>
                  </a:lnTo>
                  <a:lnTo>
                    <a:pt x="66573" y="63982"/>
                  </a:lnTo>
                  <a:lnTo>
                    <a:pt x="66967" y="63982"/>
                  </a:lnTo>
                  <a:lnTo>
                    <a:pt x="66573" y="63982"/>
                  </a:lnTo>
                  <a:lnTo>
                    <a:pt x="66967" y="63982"/>
                  </a:lnTo>
                  <a:lnTo>
                    <a:pt x="66967" y="64376"/>
                  </a:lnTo>
                  <a:lnTo>
                    <a:pt x="66967" y="63982"/>
                  </a:lnTo>
                  <a:lnTo>
                    <a:pt x="66967" y="64376"/>
                  </a:lnTo>
                  <a:lnTo>
                    <a:pt x="66967" y="63982"/>
                  </a:lnTo>
                  <a:lnTo>
                    <a:pt x="66573" y="63982"/>
                  </a:lnTo>
                  <a:lnTo>
                    <a:pt x="66573" y="63792"/>
                  </a:lnTo>
                  <a:lnTo>
                    <a:pt x="66573" y="63411"/>
                  </a:lnTo>
                  <a:lnTo>
                    <a:pt x="66573" y="63792"/>
                  </a:lnTo>
                  <a:lnTo>
                    <a:pt x="66573" y="63411"/>
                  </a:lnTo>
                  <a:lnTo>
                    <a:pt x="66967" y="63017"/>
                  </a:lnTo>
                  <a:lnTo>
                    <a:pt x="66573" y="63411"/>
                  </a:lnTo>
                  <a:lnTo>
                    <a:pt x="66967" y="63411"/>
                  </a:lnTo>
                  <a:lnTo>
                    <a:pt x="66967" y="63017"/>
                  </a:lnTo>
                  <a:lnTo>
                    <a:pt x="66967" y="63411"/>
                  </a:lnTo>
                  <a:lnTo>
                    <a:pt x="66967" y="63792"/>
                  </a:lnTo>
                  <a:lnTo>
                    <a:pt x="66573" y="63792"/>
                  </a:lnTo>
                  <a:lnTo>
                    <a:pt x="66967" y="63792"/>
                  </a:lnTo>
                  <a:lnTo>
                    <a:pt x="67360" y="63792"/>
                  </a:lnTo>
                  <a:lnTo>
                    <a:pt x="67551" y="63792"/>
                  </a:lnTo>
                  <a:lnTo>
                    <a:pt x="67360" y="63792"/>
                  </a:lnTo>
                  <a:lnTo>
                    <a:pt x="67551" y="63982"/>
                  </a:lnTo>
                  <a:lnTo>
                    <a:pt x="67551" y="64376"/>
                  </a:lnTo>
                  <a:lnTo>
                    <a:pt x="67944" y="64376"/>
                  </a:lnTo>
                  <a:lnTo>
                    <a:pt x="67551" y="64376"/>
                  </a:lnTo>
                  <a:lnTo>
                    <a:pt x="67551" y="64757"/>
                  </a:lnTo>
                  <a:lnTo>
                    <a:pt x="67360" y="64757"/>
                  </a:lnTo>
                  <a:lnTo>
                    <a:pt x="67551" y="64757"/>
                  </a:lnTo>
                  <a:lnTo>
                    <a:pt x="67944" y="64757"/>
                  </a:lnTo>
                  <a:lnTo>
                    <a:pt x="67944" y="65138"/>
                  </a:lnTo>
                  <a:lnTo>
                    <a:pt x="67944" y="64757"/>
                  </a:lnTo>
                  <a:lnTo>
                    <a:pt x="67944" y="65138"/>
                  </a:lnTo>
                  <a:lnTo>
                    <a:pt x="67944" y="64757"/>
                  </a:lnTo>
                  <a:lnTo>
                    <a:pt x="67551" y="64757"/>
                  </a:lnTo>
                  <a:lnTo>
                    <a:pt x="67551" y="64376"/>
                  </a:lnTo>
                  <a:lnTo>
                    <a:pt x="67944" y="64376"/>
                  </a:lnTo>
                  <a:lnTo>
                    <a:pt x="67551" y="63982"/>
                  </a:lnTo>
                  <a:lnTo>
                    <a:pt x="67944" y="64376"/>
                  </a:lnTo>
                  <a:lnTo>
                    <a:pt x="67944" y="63982"/>
                  </a:lnTo>
                  <a:lnTo>
                    <a:pt x="67551" y="63982"/>
                  </a:lnTo>
                  <a:lnTo>
                    <a:pt x="67360" y="63792"/>
                  </a:lnTo>
                  <a:lnTo>
                    <a:pt x="67551" y="63792"/>
                  </a:lnTo>
                  <a:lnTo>
                    <a:pt x="67944" y="63792"/>
                  </a:lnTo>
                  <a:lnTo>
                    <a:pt x="67551" y="63792"/>
                  </a:lnTo>
                  <a:lnTo>
                    <a:pt x="67360" y="63792"/>
                  </a:lnTo>
                  <a:lnTo>
                    <a:pt x="66967" y="63792"/>
                  </a:lnTo>
                  <a:lnTo>
                    <a:pt x="66967" y="63411"/>
                  </a:lnTo>
                  <a:lnTo>
                    <a:pt x="66967" y="63017"/>
                  </a:lnTo>
                  <a:lnTo>
                    <a:pt x="66967" y="62636"/>
                  </a:lnTo>
                  <a:lnTo>
                    <a:pt x="66967" y="63017"/>
                  </a:lnTo>
                  <a:lnTo>
                    <a:pt x="67360" y="63017"/>
                  </a:lnTo>
                  <a:lnTo>
                    <a:pt x="67360" y="62636"/>
                  </a:lnTo>
                  <a:lnTo>
                    <a:pt x="67551" y="62636"/>
                  </a:lnTo>
                  <a:lnTo>
                    <a:pt x="67360" y="62255"/>
                  </a:lnTo>
                  <a:lnTo>
                    <a:pt x="67360" y="62636"/>
                  </a:lnTo>
                  <a:lnTo>
                    <a:pt x="67360" y="62255"/>
                  </a:lnTo>
                  <a:lnTo>
                    <a:pt x="67360" y="61861"/>
                  </a:lnTo>
                  <a:lnTo>
                    <a:pt x="67551" y="61861"/>
                  </a:lnTo>
                  <a:lnTo>
                    <a:pt x="67551" y="62255"/>
                  </a:lnTo>
                  <a:lnTo>
                    <a:pt x="67360" y="62255"/>
                  </a:lnTo>
                  <a:lnTo>
                    <a:pt x="67551" y="62255"/>
                  </a:lnTo>
                  <a:lnTo>
                    <a:pt x="67551" y="62636"/>
                  </a:lnTo>
                  <a:lnTo>
                    <a:pt x="67551" y="62255"/>
                  </a:lnTo>
                  <a:lnTo>
                    <a:pt x="67551" y="62636"/>
                  </a:lnTo>
                  <a:lnTo>
                    <a:pt x="67944" y="62636"/>
                  </a:lnTo>
                  <a:lnTo>
                    <a:pt x="67551" y="62636"/>
                  </a:lnTo>
                  <a:lnTo>
                    <a:pt x="67551" y="62255"/>
                  </a:lnTo>
                  <a:lnTo>
                    <a:pt x="67551" y="61861"/>
                  </a:lnTo>
                  <a:lnTo>
                    <a:pt x="67551" y="62255"/>
                  </a:lnTo>
                  <a:lnTo>
                    <a:pt x="67551" y="61861"/>
                  </a:lnTo>
                  <a:lnTo>
                    <a:pt x="67551" y="61480"/>
                  </a:lnTo>
                  <a:lnTo>
                    <a:pt x="67944" y="61480"/>
                  </a:lnTo>
                  <a:lnTo>
                    <a:pt x="67944" y="61861"/>
                  </a:lnTo>
                  <a:lnTo>
                    <a:pt x="68325" y="61861"/>
                  </a:lnTo>
                  <a:lnTo>
                    <a:pt x="68325" y="62255"/>
                  </a:lnTo>
                  <a:lnTo>
                    <a:pt x="68325" y="62636"/>
                  </a:lnTo>
                  <a:lnTo>
                    <a:pt x="68325" y="63017"/>
                  </a:lnTo>
                  <a:lnTo>
                    <a:pt x="67944" y="63017"/>
                  </a:lnTo>
                  <a:lnTo>
                    <a:pt x="67944" y="63411"/>
                  </a:lnTo>
                  <a:lnTo>
                    <a:pt x="68325" y="63411"/>
                  </a:lnTo>
                  <a:lnTo>
                    <a:pt x="67944" y="63792"/>
                  </a:lnTo>
                  <a:lnTo>
                    <a:pt x="67944" y="63411"/>
                  </a:lnTo>
                  <a:lnTo>
                    <a:pt x="67944" y="63792"/>
                  </a:lnTo>
                  <a:lnTo>
                    <a:pt x="67944" y="63411"/>
                  </a:lnTo>
                  <a:lnTo>
                    <a:pt x="67551" y="63411"/>
                  </a:lnTo>
                  <a:lnTo>
                    <a:pt x="67551" y="63017"/>
                  </a:lnTo>
                  <a:lnTo>
                    <a:pt x="67551" y="62636"/>
                  </a:lnTo>
                  <a:lnTo>
                    <a:pt x="67360" y="62636"/>
                  </a:lnTo>
                  <a:lnTo>
                    <a:pt x="67551" y="62636"/>
                  </a:lnTo>
                  <a:lnTo>
                    <a:pt x="67551" y="63017"/>
                  </a:lnTo>
                  <a:lnTo>
                    <a:pt x="67551" y="63411"/>
                  </a:lnTo>
                  <a:lnTo>
                    <a:pt x="67944" y="63411"/>
                  </a:lnTo>
                  <a:lnTo>
                    <a:pt x="67944" y="63792"/>
                  </a:lnTo>
                  <a:lnTo>
                    <a:pt x="67944" y="63411"/>
                  </a:lnTo>
                  <a:lnTo>
                    <a:pt x="67944" y="63792"/>
                  </a:lnTo>
                  <a:lnTo>
                    <a:pt x="67944" y="63982"/>
                  </a:lnTo>
                  <a:lnTo>
                    <a:pt x="67944" y="63792"/>
                  </a:lnTo>
                  <a:lnTo>
                    <a:pt x="68325" y="63792"/>
                  </a:lnTo>
                  <a:lnTo>
                    <a:pt x="67944" y="63792"/>
                  </a:lnTo>
                  <a:lnTo>
                    <a:pt x="68325" y="63792"/>
                  </a:lnTo>
                  <a:lnTo>
                    <a:pt x="68325" y="63982"/>
                  </a:lnTo>
                  <a:lnTo>
                    <a:pt x="68325" y="64376"/>
                  </a:lnTo>
                  <a:lnTo>
                    <a:pt x="68719" y="64376"/>
                  </a:lnTo>
                  <a:lnTo>
                    <a:pt x="68719" y="64757"/>
                  </a:lnTo>
                  <a:lnTo>
                    <a:pt x="68719" y="65138"/>
                  </a:lnTo>
                  <a:lnTo>
                    <a:pt x="68325" y="65138"/>
                  </a:lnTo>
                  <a:lnTo>
                    <a:pt x="68719" y="65138"/>
                  </a:lnTo>
                  <a:lnTo>
                    <a:pt x="68719" y="65531"/>
                  </a:lnTo>
                  <a:lnTo>
                    <a:pt x="68719" y="65912"/>
                  </a:lnTo>
                  <a:lnTo>
                    <a:pt x="68719" y="66293"/>
                  </a:lnTo>
                  <a:lnTo>
                    <a:pt x="69113" y="66687"/>
                  </a:lnTo>
                  <a:lnTo>
                    <a:pt x="69113" y="67068"/>
                  </a:lnTo>
                  <a:lnTo>
                    <a:pt x="68719" y="67462"/>
                  </a:lnTo>
                  <a:lnTo>
                    <a:pt x="68325" y="67462"/>
                  </a:lnTo>
                  <a:lnTo>
                    <a:pt x="67944" y="67462"/>
                  </a:lnTo>
                  <a:lnTo>
                    <a:pt x="67944" y="67843"/>
                  </a:lnTo>
                  <a:lnTo>
                    <a:pt x="67944" y="67462"/>
                  </a:lnTo>
                  <a:lnTo>
                    <a:pt x="67944" y="67843"/>
                  </a:lnTo>
                  <a:lnTo>
                    <a:pt x="67944" y="67462"/>
                  </a:lnTo>
                  <a:lnTo>
                    <a:pt x="67944" y="67843"/>
                  </a:lnTo>
                  <a:lnTo>
                    <a:pt x="67551" y="68224"/>
                  </a:lnTo>
                  <a:lnTo>
                    <a:pt x="67360" y="68224"/>
                  </a:lnTo>
                  <a:lnTo>
                    <a:pt x="67551" y="68224"/>
                  </a:lnTo>
                  <a:lnTo>
                    <a:pt x="67551" y="67843"/>
                  </a:lnTo>
                  <a:lnTo>
                    <a:pt x="67551" y="68224"/>
                  </a:lnTo>
                  <a:lnTo>
                    <a:pt x="67360" y="68224"/>
                  </a:lnTo>
                  <a:lnTo>
                    <a:pt x="67360" y="68618"/>
                  </a:lnTo>
                  <a:lnTo>
                    <a:pt x="66967" y="68618"/>
                  </a:lnTo>
                  <a:lnTo>
                    <a:pt x="66967" y="68808"/>
                  </a:lnTo>
                  <a:lnTo>
                    <a:pt x="66573" y="68808"/>
                  </a:lnTo>
                  <a:lnTo>
                    <a:pt x="66967" y="68808"/>
                  </a:lnTo>
                  <a:lnTo>
                    <a:pt x="66967" y="69189"/>
                  </a:lnTo>
                  <a:lnTo>
                    <a:pt x="66967" y="68808"/>
                  </a:lnTo>
                  <a:lnTo>
                    <a:pt x="66967" y="69189"/>
                  </a:lnTo>
                  <a:lnTo>
                    <a:pt x="66573" y="69189"/>
                  </a:lnTo>
                  <a:lnTo>
                    <a:pt x="66967" y="69189"/>
                  </a:lnTo>
                  <a:lnTo>
                    <a:pt x="66967" y="71500"/>
                  </a:lnTo>
                  <a:lnTo>
                    <a:pt x="67360" y="71500"/>
                  </a:lnTo>
                  <a:lnTo>
                    <a:pt x="67360" y="71894"/>
                  </a:lnTo>
                  <a:lnTo>
                    <a:pt x="67360" y="71500"/>
                  </a:lnTo>
                  <a:lnTo>
                    <a:pt x="67360" y="71119"/>
                  </a:lnTo>
                  <a:lnTo>
                    <a:pt x="66967" y="71119"/>
                  </a:lnTo>
                  <a:lnTo>
                    <a:pt x="67360" y="71119"/>
                  </a:lnTo>
                  <a:lnTo>
                    <a:pt x="67360" y="71500"/>
                  </a:lnTo>
                  <a:lnTo>
                    <a:pt x="67551" y="71894"/>
                  </a:lnTo>
                  <a:lnTo>
                    <a:pt x="67551" y="72275"/>
                  </a:lnTo>
                  <a:lnTo>
                    <a:pt x="67360" y="71894"/>
                  </a:lnTo>
                  <a:lnTo>
                    <a:pt x="67551" y="71894"/>
                  </a:lnTo>
                  <a:lnTo>
                    <a:pt x="67551" y="72275"/>
                  </a:lnTo>
                  <a:lnTo>
                    <a:pt x="67551" y="71894"/>
                  </a:lnTo>
                  <a:lnTo>
                    <a:pt x="67551" y="74015"/>
                  </a:lnTo>
                  <a:lnTo>
                    <a:pt x="67360" y="74015"/>
                  </a:lnTo>
                  <a:lnTo>
                    <a:pt x="66967" y="74015"/>
                  </a:lnTo>
                  <a:lnTo>
                    <a:pt x="66967" y="74396"/>
                  </a:lnTo>
                  <a:lnTo>
                    <a:pt x="66967" y="74777"/>
                  </a:lnTo>
                  <a:lnTo>
                    <a:pt x="66967" y="75171"/>
                  </a:lnTo>
                  <a:lnTo>
                    <a:pt x="66967" y="75552"/>
                  </a:lnTo>
                  <a:lnTo>
                    <a:pt x="66573" y="75552"/>
                  </a:lnTo>
                  <a:lnTo>
                    <a:pt x="66967" y="75933"/>
                  </a:lnTo>
                  <a:lnTo>
                    <a:pt x="66573" y="75552"/>
                  </a:lnTo>
                  <a:lnTo>
                    <a:pt x="66967" y="75552"/>
                  </a:lnTo>
                  <a:lnTo>
                    <a:pt x="66967" y="75171"/>
                  </a:lnTo>
                  <a:lnTo>
                    <a:pt x="67360" y="75552"/>
                  </a:lnTo>
                  <a:lnTo>
                    <a:pt x="67360" y="75933"/>
                  </a:lnTo>
                  <a:lnTo>
                    <a:pt x="67551" y="76326"/>
                  </a:lnTo>
                  <a:lnTo>
                    <a:pt x="67551" y="75933"/>
                  </a:lnTo>
                  <a:lnTo>
                    <a:pt x="67551" y="76326"/>
                  </a:lnTo>
                  <a:lnTo>
                    <a:pt x="67551" y="76707"/>
                  </a:lnTo>
                  <a:lnTo>
                    <a:pt x="67551" y="76326"/>
                  </a:lnTo>
                  <a:lnTo>
                    <a:pt x="67551" y="76707"/>
                  </a:lnTo>
                  <a:lnTo>
                    <a:pt x="67551" y="77088"/>
                  </a:lnTo>
                  <a:lnTo>
                    <a:pt x="67551" y="77482"/>
                  </a:lnTo>
                  <a:lnTo>
                    <a:pt x="67551" y="77863"/>
                  </a:lnTo>
                  <a:lnTo>
                    <a:pt x="67944" y="77863"/>
                  </a:lnTo>
                  <a:lnTo>
                    <a:pt x="67551" y="78054"/>
                  </a:lnTo>
                  <a:lnTo>
                    <a:pt x="67551" y="78447"/>
                  </a:lnTo>
                  <a:lnTo>
                    <a:pt x="67551" y="78828"/>
                  </a:lnTo>
                  <a:lnTo>
                    <a:pt x="67944" y="78828"/>
                  </a:lnTo>
                  <a:lnTo>
                    <a:pt x="67944" y="79209"/>
                  </a:lnTo>
                  <a:lnTo>
                    <a:pt x="67551" y="79603"/>
                  </a:lnTo>
                  <a:lnTo>
                    <a:pt x="67360" y="79603"/>
                  </a:lnTo>
                  <a:lnTo>
                    <a:pt x="67360" y="79984"/>
                  </a:lnTo>
                  <a:lnTo>
                    <a:pt x="66967" y="79984"/>
                  </a:lnTo>
                  <a:lnTo>
                    <a:pt x="67360" y="79984"/>
                  </a:lnTo>
                  <a:lnTo>
                    <a:pt x="67360" y="80365"/>
                  </a:lnTo>
                  <a:lnTo>
                    <a:pt x="67360" y="80759"/>
                  </a:lnTo>
                  <a:lnTo>
                    <a:pt x="66967" y="80759"/>
                  </a:lnTo>
                  <a:lnTo>
                    <a:pt x="66967" y="81140"/>
                  </a:lnTo>
                  <a:lnTo>
                    <a:pt x="67360" y="80759"/>
                  </a:lnTo>
                  <a:lnTo>
                    <a:pt x="67360" y="81140"/>
                  </a:lnTo>
                  <a:lnTo>
                    <a:pt x="66967" y="81140"/>
                  </a:lnTo>
                  <a:lnTo>
                    <a:pt x="66967" y="81521"/>
                  </a:lnTo>
                  <a:lnTo>
                    <a:pt x="66573" y="81521"/>
                  </a:lnTo>
                  <a:lnTo>
                    <a:pt x="66967" y="81521"/>
                  </a:lnTo>
                  <a:lnTo>
                    <a:pt x="66967" y="81914"/>
                  </a:lnTo>
                  <a:lnTo>
                    <a:pt x="67360" y="81914"/>
                  </a:lnTo>
                  <a:lnTo>
                    <a:pt x="67360" y="82295"/>
                  </a:lnTo>
                  <a:lnTo>
                    <a:pt x="66967" y="82295"/>
                  </a:lnTo>
                  <a:lnTo>
                    <a:pt x="66967" y="82689"/>
                  </a:lnTo>
                  <a:lnTo>
                    <a:pt x="66967" y="82880"/>
                  </a:lnTo>
                  <a:lnTo>
                    <a:pt x="66573" y="82880"/>
                  </a:lnTo>
                  <a:lnTo>
                    <a:pt x="66573" y="82689"/>
                  </a:lnTo>
                  <a:lnTo>
                    <a:pt x="66573" y="82880"/>
                  </a:lnTo>
                  <a:lnTo>
                    <a:pt x="66192" y="82880"/>
                  </a:lnTo>
                  <a:lnTo>
                    <a:pt x="66573" y="82880"/>
                  </a:lnTo>
                  <a:lnTo>
                    <a:pt x="66192" y="82880"/>
                  </a:lnTo>
                  <a:lnTo>
                    <a:pt x="66573" y="82880"/>
                  </a:lnTo>
                  <a:lnTo>
                    <a:pt x="66192" y="82880"/>
                  </a:lnTo>
                  <a:lnTo>
                    <a:pt x="66192" y="83261"/>
                  </a:lnTo>
                  <a:lnTo>
                    <a:pt x="65798" y="83261"/>
                  </a:lnTo>
                  <a:lnTo>
                    <a:pt x="65798" y="83642"/>
                  </a:lnTo>
                  <a:lnTo>
                    <a:pt x="65798" y="84035"/>
                  </a:lnTo>
                  <a:lnTo>
                    <a:pt x="65798" y="84416"/>
                  </a:lnTo>
                  <a:lnTo>
                    <a:pt x="65798" y="84797"/>
                  </a:lnTo>
                  <a:lnTo>
                    <a:pt x="65417" y="84797"/>
                  </a:lnTo>
                  <a:lnTo>
                    <a:pt x="65023" y="84797"/>
                  </a:lnTo>
                  <a:lnTo>
                    <a:pt x="65023" y="84416"/>
                  </a:lnTo>
                  <a:lnTo>
                    <a:pt x="65023" y="84797"/>
                  </a:lnTo>
                  <a:lnTo>
                    <a:pt x="65023" y="85191"/>
                  </a:lnTo>
                  <a:lnTo>
                    <a:pt x="65023" y="84797"/>
                  </a:lnTo>
                  <a:lnTo>
                    <a:pt x="65023" y="85191"/>
                  </a:lnTo>
                  <a:lnTo>
                    <a:pt x="65023" y="85572"/>
                  </a:lnTo>
                  <a:lnTo>
                    <a:pt x="64630" y="85572"/>
                  </a:lnTo>
                  <a:lnTo>
                    <a:pt x="64249" y="85572"/>
                  </a:lnTo>
                  <a:lnTo>
                    <a:pt x="64249" y="85966"/>
                  </a:lnTo>
                  <a:lnTo>
                    <a:pt x="64249" y="86347"/>
                  </a:lnTo>
                  <a:lnTo>
                    <a:pt x="64249" y="86728"/>
                  </a:lnTo>
                  <a:lnTo>
                    <a:pt x="64249" y="86347"/>
                  </a:lnTo>
                  <a:lnTo>
                    <a:pt x="64630" y="86347"/>
                  </a:lnTo>
                  <a:lnTo>
                    <a:pt x="65023" y="86347"/>
                  </a:lnTo>
                  <a:lnTo>
                    <a:pt x="64630" y="86347"/>
                  </a:lnTo>
                  <a:lnTo>
                    <a:pt x="65023" y="86347"/>
                  </a:lnTo>
                  <a:lnTo>
                    <a:pt x="64630" y="86347"/>
                  </a:lnTo>
                  <a:lnTo>
                    <a:pt x="65023" y="86347"/>
                  </a:lnTo>
                  <a:lnTo>
                    <a:pt x="65023" y="86728"/>
                  </a:lnTo>
                  <a:lnTo>
                    <a:pt x="65023" y="87121"/>
                  </a:lnTo>
                  <a:lnTo>
                    <a:pt x="65023" y="87502"/>
                  </a:lnTo>
                  <a:lnTo>
                    <a:pt x="65023" y="87693"/>
                  </a:lnTo>
                  <a:lnTo>
                    <a:pt x="65023" y="88087"/>
                  </a:lnTo>
                  <a:lnTo>
                    <a:pt x="64630" y="88087"/>
                  </a:lnTo>
                  <a:lnTo>
                    <a:pt x="64630" y="88468"/>
                  </a:lnTo>
                  <a:lnTo>
                    <a:pt x="64249" y="88468"/>
                  </a:lnTo>
                  <a:lnTo>
                    <a:pt x="64249" y="88849"/>
                  </a:lnTo>
                  <a:lnTo>
                    <a:pt x="64249" y="88468"/>
                  </a:lnTo>
                  <a:lnTo>
                    <a:pt x="64249" y="88849"/>
                  </a:lnTo>
                  <a:lnTo>
                    <a:pt x="64249" y="89242"/>
                  </a:lnTo>
                  <a:lnTo>
                    <a:pt x="64249" y="88849"/>
                  </a:lnTo>
                  <a:lnTo>
                    <a:pt x="63855" y="89242"/>
                  </a:lnTo>
                  <a:lnTo>
                    <a:pt x="63855" y="89623"/>
                  </a:lnTo>
                  <a:lnTo>
                    <a:pt x="63855" y="90004"/>
                  </a:lnTo>
                  <a:lnTo>
                    <a:pt x="63461" y="90004"/>
                  </a:lnTo>
                  <a:lnTo>
                    <a:pt x="63461" y="90398"/>
                  </a:lnTo>
                  <a:lnTo>
                    <a:pt x="63461" y="90779"/>
                  </a:lnTo>
                  <a:lnTo>
                    <a:pt x="63080" y="90779"/>
                  </a:lnTo>
                  <a:lnTo>
                    <a:pt x="63461" y="90398"/>
                  </a:lnTo>
                  <a:lnTo>
                    <a:pt x="63080" y="90779"/>
                  </a:lnTo>
                  <a:lnTo>
                    <a:pt x="63461" y="90779"/>
                  </a:lnTo>
                  <a:lnTo>
                    <a:pt x="63080" y="90779"/>
                  </a:lnTo>
                  <a:lnTo>
                    <a:pt x="63080" y="91160"/>
                  </a:lnTo>
                  <a:lnTo>
                    <a:pt x="62687" y="91160"/>
                  </a:lnTo>
                  <a:lnTo>
                    <a:pt x="62483" y="91160"/>
                  </a:lnTo>
                  <a:lnTo>
                    <a:pt x="62687" y="91160"/>
                  </a:lnTo>
                  <a:lnTo>
                    <a:pt x="62483" y="90779"/>
                  </a:lnTo>
                  <a:lnTo>
                    <a:pt x="62483" y="91160"/>
                  </a:lnTo>
                  <a:lnTo>
                    <a:pt x="62102" y="91160"/>
                  </a:lnTo>
                  <a:lnTo>
                    <a:pt x="62483" y="91160"/>
                  </a:lnTo>
                  <a:lnTo>
                    <a:pt x="62483" y="90779"/>
                  </a:lnTo>
                  <a:lnTo>
                    <a:pt x="62687" y="91160"/>
                  </a:lnTo>
                  <a:lnTo>
                    <a:pt x="62483" y="91160"/>
                  </a:lnTo>
                  <a:lnTo>
                    <a:pt x="62687" y="91554"/>
                  </a:lnTo>
                  <a:lnTo>
                    <a:pt x="62687" y="91160"/>
                  </a:lnTo>
                  <a:lnTo>
                    <a:pt x="62687" y="91554"/>
                  </a:lnTo>
                  <a:lnTo>
                    <a:pt x="62687" y="91160"/>
                  </a:lnTo>
                  <a:lnTo>
                    <a:pt x="63080" y="91160"/>
                  </a:lnTo>
                  <a:lnTo>
                    <a:pt x="63461" y="91160"/>
                  </a:lnTo>
                  <a:lnTo>
                    <a:pt x="63461" y="91554"/>
                  </a:lnTo>
                  <a:lnTo>
                    <a:pt x="63855" y="91554"/>
                  </a:lnTo>
                  <a:lnTo>
                    <a:pt x="63461" y="91554"/>
                  </a:lnTo>
                  <a:lnTo>
                    <a:pt x="63855" y="91554"/>
                  </a:lnTo>
                  <a:lnTo>
                    <a:pt x="63461" y="91554"/>
                  </a:lnTo>
                  <a:lnTo>
                    <a:pt x="63855" y="91554"/>
                  </a:lnTo>
                  <a:lnTo>
                    <a:pt x="63461" y="91554"/>
                  </a:lnTo>
                  <a:lnTo>
                    <a:pt x="63461" y="91935"/>
                  </a:lnTo>
                  <a:lnTo>
                    <a:pt x="63461" y="91554"/>
                  </a:lnTo>
                  <a:lnTo>
                    <a:pt x="63461" y="91935"/>
                  </a:lnTo>
                  <a:lnTo>
                    <a:pt x="63461" y="92316"/>
                  </a:lnTo>
                  <a:lnTo>
                    <a:pt x="63461" y="91935"/>
                  </a:lnTo>
                  <a:lnTo>
                    <a:pt x="63461" y="92316"/>
                  </a:lnTo>
                  <a:lnTo>
                    <a:pt x="63461" y="94830"/>
                  </a:lnTo>
                  <a:lnTo>
                    <a:pt x="63461" y="94437"/>
                  </a:lnTo>
                  <a:lnTo>
                    <a:pt x="63461" y="95211"/>
                  </a:lnTo>
                  <a:lnTo>
                    <a:pt x="63461" y="94830"/>
                  </a:lnTo>
                  <a:lnTo>
                    <a:pt x="63461" y="95592"/>
                  </a:lnTo>
                  <a:lnTo>
                    <a:pt x="63461" y="95211"/>
                  </a:lnTo>
                  <a:lnTo>
                    <a:pt x="63461" y="96748"/>
                  </a:lnTo>
                  <a:lnTo>
                    <a:pt x="63080" y="96748"/>
                  </a:lnTo>
                  <a:lnTo>
                    <a:pt x="63080" y="97142"/>
                  </a:lnTo>
                  <a:lnTo>
                    <a:pt x="63461" y="97142"/>
                  </a:lnTo>
                  <a:lnTo>
                    <a:pt x="63080" y="97142"/>
                  </a:lnTo>
                  <a:lnTo>
                    <a:pt x="63080" y="97332"/>
                  </a:lnTo>
                  <a:lnTo>
                    <a:pt x="63080" y="97142"/>
                  </a:lnTo>
                  <a:lnTo>
                    <a:pt x="63461" y="97142"/>
                  </a:lnTo>
                  <a:lnTo>
                    <a:pt x="63080" y="97142"/>
                  </a:lnTo>
                  <a:lnTo>
                    <a:pt x="63080" y="96748"/>
                  </a:lnTo>
                  <a:lnTo>
                    <a:pt x="63461" y="96748"/>
                  </a:lnTo>
                  <a:lnTo>
                    <a:pt x="63461" y="96367"/>
                  </a:lnTo>
                  <a:lnTo>
                    <a:pt x="63461" y="93675"/>
                  </a:lnTo>
                  <a:lnTo>
                    <a:pt x="63855" y="93675"/>
                  </a:lnTo>
                  <a:lnTo>
                    <a:pt x="63461" y="93675"/>
                  </a:lnTo>
                  <a:lnTo>
                    <a:pt x="63855" y="93675"/>
                  </a:lnTo>
                  <a:lnTo>
                    <a:pt x="63461" y="93675"/>
                  </a:lnTo>
                  <a:lnTo>
                    <a:pt x="63461" y="93281"/>
                  </a:lnTo>
                  <a:lnTo>
                    <a:pt x="63855" y="93281"/>
                  </a:lnTo>
                  <a:lnTo>
                    <a:pt x="63855" y="93675"/>
                  </a:lnTo>
                  <a:lnTo>
                    <a:pt x="63855" y="93281"/>
                  </a:lnTo>
                  <a:lnTo>
                    <a:pt x="63461" y="93281"/>
                  </a:lnTo>
                  <a:lnTo>
                    <a:pt x="63461" y="92900"/>
                  </a:lnTo>
                  <a:lnTo>
                    <a:pt x="63461" y="92519"/>
                  </a:lnTo>
                  <a:lnTo>
                    <a:pt x="63461" y="92900"/>
                  </a:lnTo>
                  <a:lnTo>
                    <a:pt x="63461" y="92519"/>
                  </a:lnTo>
                  <a:lnTo>
                    <a:pt x="63461" y="92316"/>
                  </a:lnTo>
                  <a:lnTo>
                    <a:pt x="63461" y="91935"/>
                  </a:lnTo>
                  <a:lnTo>
                    <a:pt x="63461" y="91554"/>
                  </a:lnTo>
                  <a:lnTo>
                    <a:pt x="63855" y="91554"/>
                  </a:lnTo>
                  <a:lnTo>
                    <a:pt x="63855" y="91160"/>
                  </a:lnTo>
                  <a:lnTo>
                    <a:pt x="63461" y="91160"/>
                  </a:lnTo>
                  <a:lnTo>
                    <a:pt x="63080" y="91160"/>
                  </a:lnTo>
                  <a:lnTo>
                    <a:pt x="63080" y="90779"/>
                  </a:lnTo>
                  <a:lnTo>
                    <a:pt x="63461" y="90779"/>
                  </a:lnTo>
                  <a:lnTo>
                    <a:pt x="63461" y="90398"/>
                  </a:lnTo>
                  <a:lnTo>
                    <a:pt x="63461" y="90004"/>
                  </a:lnTo>
                  <a:lnTo>
                    <a:pt x="63855" y="90004"/>
                  </a:lnTo>
                  <a:lnTo>
                    <a:pt x="63855" y="89623"/>
                  </a:lnTo>
                  <a:lnTo>
                    <a:pt x="63855" y="89242"/>
                  </a:lnTo>
                  <a:lnTo>
                    <a:pt x="64249" y="89242"/>
                  </a:lnTo>
                  <a:lnTo>
                    <a:pt x="64249" y="88849"/>
                  </a:lnTo>
                  <a:lnTo>
                    <a:pt x="64249" y="88468"/>
                  </a:lnTo>
                  <a:lnTo>
                    <a:pt x="64630" y="88468"/>
                  </a:lnTo>
                  <a:lnTo>
                    <a:pt x="64630" y="88087"/>
                  </a:lnTo>
                  <a:lnTo>
                    <a:pt x="65023" y="88087"/>
                  </a:lnTo>
                  <a:lnTo>
                    <a:pt x="65023" y="87693"/>
                  </a:lnTo>
                  <a:lnTo>
                    <a:pt x="65023" y="87502"/>
                  </a:lnTo>
                  <a:lnTo>
                    <a:pt x="65023" y="87121"/>
                  </a:lnTo>
                  <a:lnTo>
                    <a:pt x="65023" y="86728"/>
                  </a:lnTo>
                  <a:lnTo>
                    <a:pt x="65023" y="86347"/>
                  </a:lnTo>
                  <a:lnTo>
                    <a:pt x="65023" y="86728"/>
                  </a:lnTo>
                  <a:lnTo>
                    <a:pt x="65023" y="86347"/>
                  </a:lnTo>
                  <a:lnTo>
                    <a:pt x="64630" y="86347"/>
                  </a:lnTo>
                  <a:lnTo>
                    <a:pt x="64630" y="85966"/>
                  </a:lnTo>
                  <a:lnTo>
                    <a:pt x="64630" y="85572"/>
                  </a:lnTo>
                  <a:lnTo>
                    <a:pt x="65023" y="85572"/>
                  </a:lnTo>
                  <a:lnTo>
                    <a:pt x="64630" y="85572"/>
                  </a:lnTo>
                  <a:lnTo>
                    <a:pt x="65023" y="85572"/>
                  </a:lnTo>
                  <a:lnTo>
                    <a:pt x="65023" y="85191"/>
                  </a:lnTo>
                  <a:lnTo>
                    <a:pt x="65023" y="84797"/>
                  </a:lnTo>
                  <a:lnTo>
                    <a:pt x="65417" y="84797"/>
                  </a:lnTo>
                  <a:lnTo>
                    <a:pt x="65798" y="84416"/>
                  </a:lnTo>
                  <a:lnTo>
                    <a:pt x="65798" y="84797"/>
                  </a:lnTo>
                  <a:lnTo>
                    <a:pt x="65798" y="84416"/>
                  </a:lnTo>
                  <a:lnTo>
                    <a:pt x="65798" y="84035"/>
                  </a:lnTo>
                  <a:lnTo>
                    <a:pt x="65798" y="83642"/>
                  </a:lnTo>
                  <a:lnTo>
                    <a:pt x="66192" y="83642"/>
                  </a:lnTo>
                  <a:lnTo>
                    <a:pt x="66573" y="83642"/>
                  </a:lnTo>
                  <a:lnTo>
                    <a:pt x="66573" y="84035"/>
                  </a:lnTo>
                  <a:lnTo>
                    <a:pt x="66192" y="83642"/>
                  </a:lnTo>
                  <a:lnTo>
                    <a:pt x="66192" y="84035"/>
                  </a:lnTo>
                  <a:lnTo>
                    <a:pt x="66573" y="84035"/>
                  </a:lnTo>
                  <a:lnTo>
                    <a:pt x="66573" y="83642"/>
                  </a:lnTo>
                  <a:lnTo>
                    <a:pt x="66573" y="83261"/>
                  </a:lnTo>
                  <a:lnTo>
                    <a:pt x="66573" y="82880"/>
                  </a:lnTo>
                  <a:lnTo>
                    <a:pt x="66967" y="82880"/>
                  </a:lnTo>
                  <a:lnTo>
                    <a:pt x="66967" y="82689"/>
                  </a:lnTo>
                  <a:lnTo>
                    <a:pt x="66967" y="82880"/>
                  </a:lnTo>
                  <a:lnTo>
                    <a:pt x="66967" y="82689"/>
                  </a:lnTo>
                  <a:lnTo>
                    <a:pt x="67360" y="82689"/>
                  </a:lnTo>
                  <a:lnTo>
                    <a:pt x="67360" y="82295"/>
                  </a:lnTo>
                  <a:lnTo>
                    <a:pt x="67360" y="81914"/>
                  </a:lnTo>
                  <a:lnTo>
                    <a:pt x="66967" y="81914"/>
                  </a:lnTo>
                  <a:lnTo>
                    <a:pt x="67360" y="81914"/>
                  </a:lnTo>
                  <a:lnTo>
                    <a:pt x="66967" y="81521"/>
                  </a:lnTo>
                  <a:lnTo>
                    <a:pt x="66967" y="81140"/>
                  </a:lnTo>
                  <a:lnTo>
                    <a:pt x="67360" y="81140"/>
                  </a:lnTo>
                  <a:lnTo>
                    <a:pt x="67360" y="80759"/>
                  </a:lnTo>
                  <a:lnTo>
                    <a:pt x="67360" y="80365"/>
                  </a:lnTo>
                  <a:lnTo>
                    <a:pt x="67360" y="80759"/>
                  </a:lnTo>
                  <a:lnTo>
                    <a:pt x="67551" y="80759"/>
                  </a:lnTo>
                  <a:lnTo>
                    <a:pt x="67551" y="81140"/>
                  </a:lnTo>
                  <a:lnTo>
                    <a:pt x="67360" y="81140"/>
                  </a:lnTo>
                  <a:lnTo>
                    <a:pt x="67551" y="81140"/>
                  </a:lnTo>
                  <a:lnTo>
                    <a:pt x="67551" y="80759"/>
                  </a:lnTo>
                  <a:lnTo>
                    <a:pt x="67360" y="80365"/>
                  </a:lnTo>
                  <a:lnTo>
                    <a:pt x="67360" y="79984"/>
                  </a:lnTo>
                  <a:lnTo>
                    <a:pt x="67360" y="79603"/>
                  </a:lnTo>
                  <a:lnTo>
                    <a:pt x="67551" y="79603"/>
                  </a:lnTo>
                  <a:lnTo>
                    <a:pt x="67944" y="79603"/>
                  </a:lnTo>
                  <a:lnTo>
                    <a:pt x="67944" y="79209"/>
                  </a:lnTo>
                  <a:lnTo>
                    <a:pt x="67944" y="78828"/>
                  </a:lnTo>
                  <a:lnTo>
                    <a:pt x="67551" y="78447"/>
                  </a:lnTo>
                  <a:lnTo>
                    <a:pt x="67551" y="78054"/>
                  </a:lnTo>
                  <a:lnTo>
                    <a:pt x="67944" y="78054"/>
                  </a:lnTo>
                  <a:lnTo>
                    <a:pt x="67944" y="77863"/>
                  </a:lnTo>
                  <a:lnTo>
                    <a:pt x="67944" y="78054"/>
                  </a:lnTo>
                  <a:lnTo>
                    <a:pt x="67944" y="77863"/>
                  </a:lnTo>
                  <a:lnTo>
                    <a:pt x="67551" y="77863"/>
                  </a:lnTo>
                  <a:lnTo>
                    <a:pt x="67551" y="77482"/>
                  </a:lnTo>
                  <a:lnTo>
                    <a:pt x="67551" y="76326"/>
                  </a:lnTo>
                  <a:lnTo>
                    <a:pt x="67551" y="76707"/>
                  </a:lnTo>
                  <a:lnTo>
                    <a:pt x="67551" y="75933"/>
                  </a:lnTo>
                  <a:lnTo>
                    <a:pt x="67360" y="75933"/>
                  </a:lnTo>
                  <a:lnTo>
                    <a:pt x="67360" y="74777"/>
                  </a:lnTo>
                  <a:lnTo>
                    <a:pt x="67360" y="75171"/>
                  </a:lnTo>
                  <a:lnTo>
                    <a:pt x="67360" y="74396"/>
                  </a:lnTo>
                  <a:lnTo>
                    <a:pt x="67360" y="74777"/>
                  </a:lnTo>
                  <a:lnTo>
                    <a:pt x="67360" y="74396"/>
                  </a:lnTo>
                  <a:lnTo>
                    <a:pt x="67360" y="74777"/>
                  </a:lnTo>
                  <a:lnTo>
                    <a:pt x="67360" y="74015"/>
                  </a:lnTo>
                  <a:lnTo>
                    <a:pt x="67551" y="74015"/>
                  </a:lnTo>
                  <a:lnTo>
                    <a:pt x="67551" y="73621"/>
                  </a:lnTo>
                  <a:lnTo>
                    <a:pt x="67944" y="73621"/>
                  </a:lnTo>
                  <a:lnTo>
                    <a:pt x="67551" y="73431"/>
                  </a:lnTo>
                  <a:lnTo>
                    <a:pt x="67944" y="73431"/>
                  </a:lnTo>
                  <a:lnTo>
                    <a:pt x="67551" y="73431"/>
                  </a:lnTo>
                  <a:lnTo>
                    <a:pt x="67944" y="73431"/>
                  </a:lnTo>
                  <a:lnTo>
                    <a:pt x="67944" y="73050"/>
                  </a:lnTo>
                  <a:lnTo>
                    <a:pt x="67551" y="72656"/>
                  </a:lnTo>
                  <a:lnTo>
                    <a:pt x="67551" y="72275"/>
                  </a:lnTo>
                  <a:lnTo>
                    <a:pt x="67551" y="71894"/>
                  </a:lnTo>
                  <a:lnTo>
                    <a:pt x="67551" y="71500"/>
                  </a:lnTo>
                  <a:lnTo>
                    <a:pt x="67360" y="71500"/>
                  </a:lnTo>
                  <a:lnTo>
                    <a:pt x="67360" y="71119"/>
                  </a:lnTo>
                  <a:lnTo>
                    <a:pt x="67360" y="70738"/>
                  </a:lnTo>
                  <a:lnTo>
                    <a:pt x="67360" y="70345"/>
                  </a:lnTo>
                  <a:lnTo>
                    <a:pt x="67360" y="69964"/>
                  </a:lnTo>
                  <a:lnTo>
                    <a:pt x="67551" y="69583"/>
                  </a:lnTo>
                  <a:lnTo>
                    <a:pt x="67360" y="69583"/>
                  </a:lnTo>
                  <a:lnTo>
                    <a:pt x="67551" y="69583"/>
                  </a:lnTo>
                  <a:lnTo>
                    <a:pt x="67551" y="69964"/>
                  </a:lnTo>
                  <a:lnTo>
                    <a:pt x="67360" y="69964"/>
                  </a:lnTo>
                  <a:lnTo>
                    <a:pt x="67551" y="69964"/>
                  </a:lnTo>
                  <a:lnTo>
                    <a:pt x="67551" y="69583"/>
                  </a:lnTo>
                  <a:lnTo>
                    <a:pt x="67551" y="69189"/>
                  </a:lnTo>
                  <a:lnTo>
                    <a:pt x="67360" y="68808"/>
                  </a:lnTo>
                  <a:lnTo>
                    <a:pt x="67551" y="68808"/>
                  </a:lnTo>
                  <a:lnTo>
                    <a:pt x="67360" y="68808"/>
                  </a:lnTo>
                  <a:lnTo>
                    <a:pt x="67360" y="68618"/>
                  </a:lnTo>
                  <a:lnTo>
                    <a:pt x="67360" y="68224"/>
                  </a:lnTo>
                  <a:lnTo>
                    <a:pt x="67551" y="68224"/>
                  </a:lnTo>
                  <a:lnTo>
                    <a:pt x="67551" y="68618"/>
                  </a:lnTo>
                  <a:lnTo>
                    <a:pt x="67551" y="68224"/>
                  </a:lnTo>
                  <a:lnTo>
                    <a:pt x="67551" y="68618"/>
                  </a:lnTo>
                  <a:lnTo>
                    <a:pt x="67944" y="68224"/>
                  </a:lnTo>
                  <a:lnTo>
                    <a:pt x="68325" y="68224"/>
                  </a:lnTo>
                  <a:lnTo>
                    <a:pt x="68325" y="67843"/>
                  </a:lnTo>
                  <a:lnTo>
                    <a:pt x="68325" y="68224"/>
                  </a:lnTo>
                  <a:lnTo>
                    <a:pt x="67944" y="68224"/>
                  </a:lnTo>
                  <a:lnTo>
                    <a:pt x="67551" y="68224"/>
                  </a:lnTo>
                  <a:lnTo>
                    <a:pt x="67944" y="68224"/>
                  </a:lnTo>
                  <a:lnTo>
                    <a:pt x="67944" y="67843"/>
                  </a:lnTo>
                  <a:lnTo>
                    <a:pt x="67944" y="67462"/>
                  </a:lnTo>
                  <a:lnTo>
                    <a:pt x="68325" y="67462"/>
                  </a:lnTo>
                  <a:lnTo>
                    <a:pt x="68325" y="67843"/>
                  </a:lnTo>
                  <a:lnTo>
                    <a:pt x="68325" y="67462"/>
                  </a:lnTo>
                  <a:lnTo>
                    <a:pt x="68719" y="67462"/>
                  </a:lnTo>
                  <a:lnTo>
                    <a:pt x="69113" y="67068"/>
                  </a:lnTo>
                  <a:lnTo>
                    <a:pt x="69494" y="67068"/>
                  </a:lnTo>
                  <a:lnTo>
                    <a:pt x="69113" y="67068"/>
                  </a:lnTo>
                  <a:lnTo>
                    <a:pt x="69494" y="67068"/>
                  </a:lnTo>
                  <a:lnTo>
                    <a:pt x="69494" y="66687"/>
                  </a:lnTo>
                  <a:lnTo>
                    <a:pt x="69113" y="66687"/>
                  </a:lnTo>
                  <a:lnTo>
                    <a:pt x="69113" y="66293"/>
                  </a:lnTo>
                  <a:lnTo>
                    <a:pt x="69113" y="65912"/>
                  </a:lnTo>
                  <a:lnTo>
                    <a:pt x="69113" y="65531"/>
                  </a:lnTo>
                  <a:lnTo>
                    <a:pt x="69113" y="65912"/>
                  </a:lnTo>
                  <a:lnTo>
                    <a:pt x="69113" y="65531"/>
                  </a:lnTo>
                  <a:lnTo>
                    <a:pt x="68719" y="65531"/>
                  </a:lnTo>
                  <a:lnTo>
                    <a:pt x="68719" y="65138"/>
                  </a:lnTo>
                  <a:lnTo>
                    <a:pt x="68719" y="64757"/>
                  </a:lnTo>
                  <a:lnTo>
                    <a:pt x="68719" y="64376"/>
                  </a:lnTo>
                  <a:lnTo>
                    <a:pt x="68325" y="63982"/>
                  </a:lnTo>
                  <a:lnTo>
                    <a:pt x="68719" y="63982"/>
                  </a:lnTo>
                  <a:lnTo>
                    <a:pt x="68719" y="63792"/>
                  </a:lnTo>
                  <a:lnTo>
                    <a:pt x="68719" y="63411"/>
                  </a:lnTo>
                  <a:lnTo>
                    <a:pt x="69113" y="63411"/>
                  </a:lnTo>
                  <a:lnTo>
                    <a:pt x="68719" y="63411"/>
                  </a:lnTo>
                  <a:lnTo>
                    <a:pt x="68719" y="63017"/>
                  </a:lnTo>
                  <a:lnTo>
                    <a:pt x="69113" y="63017"/>
                  </a:lnTo>
                  <a:lnTo>
                    <a:pt x="68719" y="63017"/>
                  </a:lnTo>
                  <a:lnTo>
                    <a:pt x="68719" y="62636"/>
                  </a:lnTo>
                  <a:lnTo>
                    <a:pt x="68719" y="63017"/>
                  </a:lnTo>
                  <a:lnTo>
                    <a:pt x="69113" y="63017"/>
                  </a:lnTo>
                  <a:lnTo>
                    <a:pt x="68719" y="63017"/>
                  </a:lnTo>
                  <a:lnTo>
                    <a:pt x="68719" y="63411"/>
                  </a:lnTo>
                  <a:lnTo>
                    <a:pt x="69113" y="63411"/>
                  </a:lnTo>
                  <a:lnTo>
                    <a:pt x="68719" y="63411"/>
                  </a:lnTo>
                  <a:lnTo>
                    <a:pt x="68719" y="63792"/>
                  </a:lnTo>
                  <a:lnTo>
                    <a:pt x="68719" y="63982"/>
                  </a:lnTo>
                  <a:lnTo>
                    <a:pt x="68325" y="63982"/>
                  </a:lnTo>
                  <a:lnTo>
                    <a:pt x="68325" y="63792"/>
                  </a:lnTo>
                  <a:lnTo>
                    <a:pt x="68325" y="63411"/>
                  </a:lnTo>
                  <a:lnTo>
                    <a:pt x="67944" y="63411"/>
                  </a:lnTo>
                  <a:lnTo>
                    <a:pt x="68325" y="63017"/>
                  </a:lnTo>
                  <a:lnTo>
                    <a:pt x="68325" y="63411"/>
                  </a:lnTo>
                  <a:lnTo>
                    <a:pt x="68325" y="63017"/>
                  </a:lnTo>
                  <a:lnTo>
                    <a:pt x="68325" y="62636"/>
                  </a:lnTo>
                  <a:lnTo>
                    <a:pt x="68719" y="62636"/>
                  </a:lnTo>
                  <a:lnTo>
                    <a:pt x="68719" y="62255"/>
                  </a:lnTo>
                  <a:lnTo>
                    <a:pt x="68719" y="62636"/>
                  </a:lnTo>
                  <a:lnTo>
                    <a:pt x="68719" y="62255"/>
                  </a:lnTo>
                  <a:lnTo>
                    <a:pt x="68325" y="62255"/>
                  </a:lnTo>
                  <a:lnTo>
                    <a:pt x="68325" y="61861"/>
                  </a:lnTo>
                  <a:lnTo>
                    <a:pt x="68719" y="61861"/>
                  </a:lnTo>
                  <a:lnTo>
                    <a:pt x="68325" y="61480"/>
                  </a:lnTo>
                  <a:lnTo>
                    <a:pt x="68325" y="61099"/>
                  </a:lnTo>
                  <a:lnTo>
                    <a:pt x="68719" y="61099"/>
                  </a:lnTo>
                  <a:lnTo>
                    <a:pt x="68719" y="60705"/>
                  </a:lnTo>
                  <a:lnTo>
                    <a:pt x="69113" y="60705"/>
                  </a:lnTo>
                  <a:lnTo>
                    <a:pt x="69494" y="60705"/>
                  </a:lnTo>
                  <a:lnTo>
                    <a:pt x="69888" y="60705"/>
                  </a:lnTo>
                  <a:lnTo>
                    <a:pt x="70281" y="60705"/>
                  </a:lnTo>
                  <a:lnTo>
                    <a:pt x="70662" y="60324"/>
                  </a:lnTo>
                  <a:lnTo>
                    <a:pt x="70662" y="60705"/>
                  </a:lnTo>
                  <a:lnTo>
                    <a:pt x="70662" y="60324"/>
                  </a:lnTo>
                  <a:lnTo>
                    <a:pt x="70662" y="60705"/>
                  </a:lnTo>
                  <a:lnTo>
                    <a:pt x="71056" y="61099"/>
                  </a:lnTo>
                  <a:lnTo>
                    <a:pt x="71450" y="61099"/>
                  </a:lnTo>
                  <a:lnTo>
                    <a:pt x="71831" y="61099"/>
                  </a:lnTo>
                  <a:lnTo>
                    <a:pt x="72224" y="61099"/>
                  </a:lnTo>
                  <a:lnTo>
                    <a:pt x="71831" y="61099"/>
                  </a:lnTo>
                  <a:lnTo>
                    <a:pt x="71831" y="60705"/>
                  </a:lnTo>
                  <a:lnTo>
                    <a:pt x="71831" y="61099"/>
                  </a:lnTo>
                  <a:lnTo>
                    <a:pt x="71831" y="60705"/>
                  </a:lnTo>
                  <a:lnTo>
                    <a:pt x="71831" y="61099"/>
                  </a:lnTo>
                  <a:lnTo>
                    <a:pt x="72224" y="61099"/>
                  </a:lnTo>
                  <a:lnTo>
                    <a:pt x="72415" y="61480"/>
                  </a:lnTo>
                  <a:lnTo>
                    <a:pt x="72809" y="61480"/>
                  </a:lnTo>
                  <a:lnTo>
                    <a:pt x="72809" y="61861"/>
                  </a:lnTo>
                  <a:lnTo>
                    <a:pt x="72809" y="62255"/>
                  </a:lnTo>
                  <a:lnTo>
                    <a:pt x="72415" y="62255"/>
                  </a:lnTo>
                  <a:lnTo>
                    <a:pt x="72809" y="62255"/>
                  </a:lnTo>
                  <a:lnTo>
                    <a:pt x="72809" y="61861"/>
                  </a:lnTo>
                  <a:lnTo>
                    <a:pt x="72809" y="62255"/>
                  </a:lnTo>
                  <a:lnTo>
                    <a:pt x="72809" y="61861"/>
                  </a:lnTo>
                  <a:lnTo>
                    <a:pt x="72809" y="62255"/>
                  </a:lnTo>
                  <a:lnTo>
                    <a:pt x="73202" y="62255"/>
                  </a:lnTo>
                  <a:lnTo>
                    <a:pt x="73202" y="62636"/>
                  </a:lnTo>
                  <a:lnTo>
                    <a:pt x="73202" y="63017"/>
                  </a:lnTo>
                  <a:lnTo>
                    <a:pt x="73583" y="63017"/>
                  </a:lnTo>
                  <a:lnTo>
                    <a:pt x="73583" y="63411"/>
                  </a:lnTo>
                  <a:lnTo>
                    <a:pt x="73977" y="63411"/>
                  </a:lnTo>
                  <a:lnTo>
                    <a:pt x="73977" y="63792"/>
                  </a:lnTo>
                  <a:lnTo>
                    <a:pt x="74371" y="63792"/>
                  </a:lnTo>
                  <a:lnTo>
                    <a:pt x="74371" y="63411"/>
                  </a:lnTo>
                  <a:lnTo>
                    <a:pt x="73977" y="63411"/>
                  </a:lnTo>
                  <a:lnTo>
                    <a:pt x="74371" y="63411"/>
                  </a:lnTo>
                  <a:lnTo>
                    <a:pt x="74371" y="63792"/>
                  </a:lnTo>
                  <a:lnTo>
                    <a:pt x="74371" y="63982"/>
                  </a:lnTo>
                  <a:lnTo>
                    <a:pt x="74752" y="63982"/>
                  </a:lnTo>
                  <a:lnTo>
                    <a:pt x="74752" y="64376"/>
                  </a:lnTo>
                  <a:lnTo>
                    <a:pt x="75145" y="64376"/>
                  </a:lnTo>
                  <a:lnTo>
                    <a:pt x="75145" y="64757"/>
                  </a:lnTo>
                  <a:lnTo>
                    <a:pt x="75145" y="65138"/>
                  </a:lnTo>
                  <a:lnTo>
                    <a:pt x="75145" y="64757"/>
                  </a:lnTo>
                  <a:lnTo>
                    <a:pt x="75539" y="64757"/>
                  </a:lnTo>
                  <a:lnTo>
                    <a:pt x="75145" y="64757"/>
                  </a:lnTo>
                  <a:lnTo>
                    <a:pt x="75539" y="64757"/>
                  </a:lnTo>
                  <a:lnTo>
                    <a:pt x="75539" y="64376"/>
                  </a:lnTo>
                  <a:lnTo>
                    <a:pt x="75539" y="64757"/>
                  </a:lnTo>
                  <a:lnTo>
                    <a:pt x="75539" y="65138"/>
                  </a:lnTo>
                  <a:lnTo>
                    <a:pt x="75920" y="65138"/>
                  </a:lnTo>
                  <a:lnTo>
                    <a:pt x="75920" y="65531"/>
                  </a:lnTo>
                  <a:lnTo>
                    <a:pt x="75920" y="65912"/>
                  </a:lnTo>
                  <a:lnTo>
                    <a:pt x="76314" y="65912"/>
                  </a:lnTo>
                  <a:lnTo>
                    <a:pt x="76314" y="66293"/>
                  </a:lnTo>
                  <a:lnTo>
                    <a:pt x="76695" y="66293"/>
                  </a:lnTo>
                  <a:lnTo>
                    <a:pt x="76695" y="66687"/>
                  </a:lnTo>
                  <a:lnTo>
                    <a:pt x="77088" y="66687"/>
                  </a:lnTo>
                  <a:lnTo>
                    <a:pt x="77279" y="66687"/>
                  </a:lnTo>
                  <a:lnTo>
                    <a:pt x="77088" y="66687"/>
                  </a:lnTo>
                  <a:lnTo>
                    <a:pt x="77279" y="66293"/>
                  </a:lnTo>
                  <a:lnTo>
                    <a:pt x="77279" y="66687"/>
                  </a:lnTo>
                  <a:lnTo>
                    <a:pt x="77673" y="66687"/>
                  </a:lnTo>
                  <a:lnTo>
                    <a:pt x="77673" y="67068"/>
                  </a:lnTo>
                  <a:lnTo>
                    <a:pt x="77673" y="66687"/>
                  </a:lnTo>
                  <a:lnTo>
                    <a:pt x="77673" y="67068"/>
                  </a:lnTo>
                  <a:lnTo>
                    <a:pt x="77673" y="66687"/>
                  </a:lnTo>
                  <a:lnTo>
                    <a:pt x="77673" y="67068"/>
                  </a:lnTo>
                  <a:lnTo>
                    <a:pt x="78066" y="67068"/>
                  </a:lnTo>
                  <a:lnTo>
                    <a:pt x="77673" y="67462"/>
                  </a:lnTo>
                  <a:lnTo>
                    <a:pt x="77673" y="67068"/>
                  </a:lnTo>
                  <a:lnTo>
                    <a:pt x="77673" y="67462"/>
                  </a:lnTo>
                  <a:lnTo>
                    <a:pt x="78066" y="67462"/>
                  </a:lnTo>
                  <a:lnTo>
                    <a:pt x="78066" y="67843"/>
                  </a:lnTo>
                  <a:lnTo>
                    <a:pt x="78066" y="67462"/>
                  </a:lnTo>
                  <a:lnTo>
                    <a:pt x="78066" y="67843"/>
                  </a:lnTo>
                  <a:lnTo>
                    <a:pt x="78447" y="67843"/>
                  </a:lnTo>
                  <a:lnTo>
                    <a:pt x="78066" y="67843"/>
                  </a:lnTo>
                  <a:lnTo>
                    <a:pt x="78447" y="67843"/>
                  </a:lnTo>
                  <a:lnTo>
                    <a:pt x="78066" y="67843"/>
                  </a:lnTo>
                  <a:lnTo>
                    <a:pt x="78447" y="67843"/>
                  </a:lnTo>
                  <a:lnTo>
                    <a:pt x="78447" y="68224"/>
                  </a:lnTo>
                  <a:lnTo>
                    <a:pt x="78066" y="68224"/>
                  </a:lnTo>
                  <a:lnTo>
                    <a:pt x="78447" y="68224"/>
                  </a:lnTo>
                  <a:lnTo>
                    <a:pt x="78447" y="67843"/>
                  </a:lnTo>
                  <a:lnTo>
                    <a:pt x="78447" y="68224"/>
                  </a:lnTo>
                  <a:lnTo>
                    <a:pt x="78841" y="68224"/>
                  </a:lnTo>
                  <a:lnTo>
                    <a:pt x="78447" y="68224"/>
                  </a:lnTo>
                  <a:lnTo>
                    <a:pt x="78841" y="68224"/>
                  </a:lnTo>
                  <a:lnTo>
                    <a:pt x="78447" y="68224"/>
                  </a:lnTo>
                  <a:lnTo>
                    <a:pt x="78841" y="68224"/>
                  </a:lnTo>
                  <a:lnTo>
                    <a:pt x="78841" y="67843"/>
                  </a:lnTo>
                  <a:lnTo>
                    <a:pt x="78447" y="67843"/>
                  </a:lnTo>
                  <a:lnTo>
                    <a:pt x="78841" y="67843"/>
                  </a:lnTo>
                  <a:lnTo>
                    <a:pt x="78447" y="67843"/>
                  </a:lnTo>
                  <a:lnTo>
                    <a:pt x="78841" y="67843"/>
                  </a:lnTo>
                  <a:lnTo>
                    <a:pt x="78841" y="68224"/>
                  </a:lnTo>
                  <a:lnTo>
                    <a:pt x="78841" y="68618"/>
                  </a:lnTo>
                  <a:lnTo>
                    <a:pt x="79235" y="68618"/>
                  </a:lnTo>
                  <a:lnTo>
                    <a:pt x="79235" y="68224"/>
                  </a:lnTo>
                  <a:lnTo>
                    <a:pt x="79235" y="68618"/>
                  </a:lnTo>
                  <a:lnTo>
                    <a:pt x="79616" y="68618"/>
                  </a:lnTo>
                  <a:lnTo>
                    <a:pt x="79616" y="68808"/>
                  </a:lnTo>
                  <a:lnTo>
                    <a:pt x="79616" y="68618"/>
                  </a:lnTo>
                  <a:lnTo>
                    <a:pt x="79616" y="68808"/>
                  </a:lnTo>
                  <a:lnTo>
                    <a:pt x="79616" y="68618"/>
                  </a:lnTo>
                  <a:lnTo>
                    <a:pt x="79616" y="68808"/>
                  </a:lnTo>
                  <a:lnTo>
                    <a:pt x="79616" y="68618"/>
                  </a:lnTo>
                  <a:lnTo>
                    <a:pt x="79235" y="68618"/>
                  </a:lnTo>
                  <a:lnTo>
                    <a:pt x="79616" y="68618"/>
                  </a:lnTo>
                  <a:lnTo>
                    <a:pt x="79235" y="68618"/>
                  </a:lnTo>
                  <a:lnTo>
                    <a:pt x="79235" y="68224"/>
                  </a:lnTo>
                  <a:lnTo>
                    <a:pt x="79616" y="68224"/>
                  </a:lnTo>
                  <a:lnTo>
                    <a:pt x="79235" y="68618"/>
                  </a:lnTo>
                  <a:lnTo>
                    <a:pt x="79616" y="68618"/>
                  </a:lnTo>
                  <a:lnTo>
                    <a:pt x="80009" y="68618"/>
                  </a:lnTo>
                  <a:lnTo>
                    <a:pt x="80009" y="68808"/>
                  </a:lnTo>
                  <a:lnTo>
                    <a:pt x="80009" y="69189"/>
                  </a:lnTo>
                  <a:lnTo>
                    <a:pt x="80403" y="69189"/>
                  </a:lnTo>
                  <a:lnTo>
                    <a:pt x="80403" y="68808"/>
                  </a:lnTo>
                  <a:lnTo>
                    <a:pt x="80009" y="68808"/>
                  </a:lnTo>
                  <a:lnTo>
                    <a:pt x="80403" y="68808"/>
                  </a:lnTo>
                  <a:lnTo>
                    <a:pt x="80009" y="68808"/>
                  </a:lnTo>
                  <a:lnTo>
                    <a:pt x="80403" y="68808"/>
                  </a:lnTo>
                  <a:lnTo>
                    <a:pt x="80403" y="68618"/>
                  </a:lnTo>
                  <a:lnTo>
                    <a:pt x="80009" y="68618"/>
                  </a:lnTo>
                  <a:lnTo>
                    <a:pt x="80403" y="68618"/>
                  </a:lnTo>
                  <a:lnTo>
                    <a:pt x="80784" y="68618"/>
                  </a:lnTo>
                  <a:lnTo>
                    <a:pt x="81178" y="68618"/>
                  </a:lnTo>
                  <a:lnTo>
                    <a:pt x="80784" y="68618"/>
                  </a:lnTo>
                  <a:lnTo>
                    <a:pt x="81178" y="68618"/>
                  </a:lnTo>
                  <a:lnTo>
                    <a:pt x="80784" y="68618"/>
                  </a:lnTo>
                  <a:lnTo>
                    <a:pt x="81178" y="68618"/>
                  </a:lnTo>
                  <a:lnTo>
                    <a:pt x="81178" y="68808"/>
                  </a:lnTo>
                  <a:lnTo>
                    <a:pt x="80784" y="68808"/>
                  </a:lnTo>
                  <a:lnTo>
                    <a:pt x="81178" y="68808"/>
                  </a:lnTo>
                  <a:lnTo>
                    <a:pt x="80784" y="68808"/>
                  </a:lnTo>
                  <a:lnTo>
                    <a:pt x="81178" y="68808"/>
                  </a:lnTo>
                  <a:lnTo>
                    <a:pt x="81178" y="68618"/>
                  </a:lnTo>
                  <a:lnTo>
                    <a:pt x="80784" y="68618"/>
                  </a:lnTo>
                  <a:lnTo>
                    <a:pt x="80403" y="68618"/>
                  </a:lnTo>
                  <a:lnTo>
                    <a:pt x="80403" y="68224"/>
                  </a:lnTo>
                  <a:lnTo>
                    <a:pt x="80403" y="68618"/>
                  </a:lnTo>
                  <a:lnTo>
                    <a:pt x="80403" y="68224"/>
                  </a:lnTo>
                  <a:lnTo>
                    <a:pt x="80403" y="68618"/>
                  </a:lnTo>
                  <a:lnTo>
                    <a:pt x="80009" y="68618"/>
                  </a:lnTo>
                  <a:lnTo>
                    <a:pt x="80403" y="68618"/>
                  </a:lnTo>
                  <a:lnTo>
                    <a:pt x="80009" y="68618"/>
                  </a:lnTo>
                  <a:lnTo>
                    <a:pt x="80403" y="68618"/>
                  </a:lnTo>
                  <a:lnTo>
                    <a:pt x="80009" y="68618"/>
                  </a:lnTo>
                  <a:lnTo>
                    <a:pt x="79616" y="68618"/>
                  </a:lnTo>
                  <a:lnTo>
                    <a:pt x="79616" y="68224"/>
                  </a:lnTo>
                  <a:lnTo>
                    <a:pt x="79235" y="68224"/>
                  </a:lnTo>
                  <a:lnTo>
                    <a:pt x="79235" y="68618"/>
                  </a:lnTo>
                  <a:lnTo>
                    <a:pt x="79235" y="68224"/>
                  </a:lnTo>
                  <a:lnTo>
                    <a:pt x="79235" y="68618"/>
                  </a:lnTo>
                  <a:lnTo>
                    <a:pt x="79235" y="68224"/>
                  </a:lnTo>
                  <a:lnTo>
                    <a:pt x="79235" y="68618"/>
                  </a:lnTo>
                  <a:lnTo>
                    <a:pt x="78841" y="68618"/>
                  </a:lnTo>
                  <a:lnTo>
                    <a:pt x="78841" y="68224"/>
                  </a:lnTo>
                  <a:lnTo>
                    <a:pt x="79235" y="68224"/>
                  </a:lnTo>
                  <a:lnTo>
                    <a:pt x="78841" y="68224"/>
                  </a:lnTo>
                  <a:lnTo>
                    <a:pt x="79235" y="68224"/>
                  </a:lnTo>
                  <a:lnTo>
                    <a:pt x="79235" y="67843"/>
                  </a:lnTo>
                  <a:lnTo>
                    <a:pt x="79616" y="67843"/>
                  </a:lnTo>
                  <a:lnTo>
                    <a:pt x="79616" y="67462"/>
                  </a:lnTo>
                  <a:lnTo>
                    <a:pt x="79616" y="67843"/>
                  </a:lnTo>
                  <a:lnTo>
                    <a:pt x="79616" y="67462"/>
                  </a:lnTo>
                  <a:lnTo>
                    <a:pt x="79235" y="67843"/>
                  </a:lnTo>
                  <a:lnTo>
                    <a:pt x="79235" y="67462"/>
                  </a:lnTo>
                  <a:lnTo>
                    <a:pt x="79235" y="67843"/>
                  </a:lnTo>
                  <a:lnTo>
                    <a:pt x="79235" y="67462"/>
                  </a:lnTo>
                  <a:lnTo>
                    <a:pt x="79235" y="67843"/>
                  </a:lnTo>
                  <a:lnTo>
                    <a:pt x="79235" y="67462"/>
                  </a:lnTo>
                  <a:lnTo>
                    <a:pt x="78841" y="67462"/>
                  </a:lnTo>
                  <a:lnTo>
                    <a:pt x="79235" y="67462"/>
                  </a:lnTo>
                  <a:lnTo>
                    <a:pt x="78841" y="67462"/>
                  </a:lnTo>
                  <a:lnTo>
                    <a:pt x="78841" y="67843"/>
                  </a:lnTo>
                  <a:lnTo>
                    <a:pt x="78841" y="67462"/>
                  </a:lnTo>
                  <a:lnTo>
                    <a:pt x="78841" y="67843"/>
                  </a:lnTo>
                  <a:lnTo>
                    <a:pt x="78841" y="67462"/>
                  </a:lnTo>
                  <a:lnTo>
                    <a:pt x="78841" y="67843"/>
                  </a:lnTo>
                  <a:lnTo>
                    <a:pt x="78841" y="67462"/>
                  </a:lnTo>
                  <a:lnTo>
                    <a:pt x="79235" y="67462"/>
                  </a:lnTo>
                  <a:lnTo>
                    <a:pt x="79616" y="67068"/>
                  </a:lnTo>
                  <a:lnTo>
                    <a:pt x="79616" y="67462"/>
                  </a:lnTo>
                  <a:lnTo>
                    <a:pt x="79616" y="67843"/>
                  </a:lnTo>
                  <a:lnTo>
                    <a:pt x="80009" y="67843"/>
                  </a:lnTo>
                  <a:lnTo>
                    <a:pt x="80403" y="67843"/>
                  </a:lnTo>
                  <a:lnTo>
                    <a:pt x="80784" y="68224"/>
                  </a:lnTo>
                  <a:lnTo>
                    <a:pt x="80784" y="68618"/>
                  </a:lnTo>
                  <a:lnTo>
                    <a:pt x="81178" y="68618"/>
                  </a:lnTo>
                  <a:lnTo>
                    <a:pt x="81178" y="68224"/>
                  </a:lnTo>
                  <a:lnTo>
                    <a:pt x="80784" y="68224"/>
                  </a:lnTo>
                  <a:lnTo>
                    <a:pt x="80784" y="67843"/>
                  </a:lnTo>
                  <a:lnTo>
                    <a:pt x="81178" y="67843"/>
                  </a:lnTo>
                  <a:lnTo>
                    <a:pt x="81572" y="68224"/>
                  </a:lnTo>
                  <a:lnTo>
                    <a:pt x="81762" y="68224"/>
                  </a:lnTo>
                  <a:lnTo>
                    <a:pt x="81572" y="68224"/>
                  </a:lnTo>
                  <a:lnTo>
                    <a:pt x="81762" y="67843"/>
                  </a:lnTo>
                  <a:lnTo>
                    <a:pt x="82156" y="67843"/>
                  </a:lnTo>
                  <a:lnTo>
                    <a:pt x="82156" y="68224"/>
                  </a:lnTo>
                  <a:lnTo>
                    <a:pt x="82156" y="68618"/>
                  </a:lnTo>
                  <a:lnTo>
                    <a:pt x="82537" y="68618"/>
                  </a:lnTo>
                  <a:lnTo>
                    <a:pt x="82537" y="68808"/>
                  </a:lnTo>
                  <a:lnTo>
                    <a:pt x="82156" y="68808"/>
                  </a:lnTo>
                  <a:lnTo>
                    <a:pt x="82537" y="68808"/>
                  </a:lnTo>
                  <a:lnTo>
                    <a:pt x="82156" y="68808"/>
                  </a:lnTo>
                  <a:lnTo>
                    <a:pt x="82537" y="68808"/>
                  </a:lnTo>
                  <a:lnTo>
                    <a:pt x="82537" y="69189"/>
                  </a:lnTo>
                  <a:lnTo>
                    <a:pt x="82537" y="68808"/>
                  </a:lnTo>
                  <a:lnTo>
                    <a:pt x="82537" y="69189"/>
                  </a:lnTo>
                  <a:lnTo>
                    <a:pt x="82537" y="69583"/>
                  </a:lnTo>
                  <a:lnTo>
                    <a:pt x="82930" y="69583"/>
                  </a:lnTo>
                  <a:lnTo>
                    <a:pt x="82537" y="69583"/>
                  </a:lnTo>
                  <a:lnTo>
                    <a:pt x="82537" y="69189"/>
                  </a:lnTo>
                  <a:lnTo>
                    <a:pt x="82537" y="69583"/>
                  </a:lnTo>
                  <a:lnTo>
                    <a:pt x="82930" y="69583"/>
                  </a:lnTo>
                  <a:lnTo>
                    <a:pt x="82930" y="69964"/>
                  </a:lnTo>
                  <a:lnTo>
                    <a:pt x="82537" y="69964"/>
                  </a:lnTo>
                  <a:lnTo>
                    <a:pt x="82930" y="69964"/>
                  </a:lnTo>
                  <a:lnTo>
                    <a:pt x="82537" y="69964"/>
                  </a:lnTo>
                  <a:lnTo>
                    <a:pt x="82930" y="69964"/>
                  </a:lnTo>
                  <a:lnTo>
                    <a:pt x="82537" y="69964"/>
                  </a:lnTo>
                  <a:lnTo>
                    <a:pt x="82930" y="69964"/>
                  </a:lnTo>
                  <a:lnTo>
                    <a:pt x="83324" y="69964"/>
                  </a:lnTo>
                  <a:lnTo>
                    <a:pt x="82930" y="69964"/>
                  </a:lnTo>
                  <a:lnTo>
                    <a:pt x="83324" y="69964"/>
                  </a:lnTo>
                  <a:lnTo>
                    <a:pt x="82930" y="69964"/>
                  </a:lnTo>
                  <a:lnTo>
                    <a:pt x="83324" y="69964"/>
                  </a:lnTo>
                  <a:lnTo>
                    <a:pt x="82930" y="69964"/>
                  </a:lnTo>
                  <a:lnTo>
                    <a:pt x="83324" y="69964"/>
                  </a:lnTo>
                  <a:lnTo>
                    <a:pt x="82930" y="69964"/>
                  </a:lnTo>
                  <a:lnTo>
                    <a:pt x="82930" y="69583"/>
                  </a:lnTo>
                  <a:lnTo>
                    <a:pt x="83324" y="69583"/>
                  </a:lnTo>
                  <a:lnTo>
                    <a:pt x="82930" y="69583"/>
                  </a:lnTo>
                  <a:lnTo>
                    <a:pt x="83324" y="69583"/>
                  </a:lnTo>
                  <a:lnTo>
                    <a:pt x="82930" y="69583"/>
                  </a:lnTo>
                  <a:lnTo>
                    <a:pt x="83324" y="69583"/>
                  </a:lnTo>
                  <a:lnTo>
                    <a:pt x="83324" y="69964"/>
                  </a:lnTo>
                  <a:lnTo>
                    <a:pt x="83324" y="69583"/>
                  </a:lnTo>
                  <a:lnTo>
                    <a:pt x="83705" y="69583"/>
                  </a:lnTo>
                  <a:lnTo>
                    <a:pt x="83705" y="69964"/>
                  </a:lnTo>
                  <a:lnTo>
                    <a:pt x="83705" y="70345"/>
                  </a:lnTo>
                  <a:lnTo>
                    <a:pt x="83705" y="70738"/>
                  </a:lnTo>
                  <a:lnTo>
                    <a:pt x="83705" y="70345"/>
                  </a:lnTo>
                  <a:lnTo>
                    <a:pt x="83705" y="70738"/>
                  </a:lnTo>
                  <a:lnTo>
                    <a:pt x="83705" y="70345"/>
                  </a:lnTo>
                  <a:lnTo>
                    <a:pt x="83705" y="70738"/>
                  </a:lnTo>
                  <a:lnTo>
                    <a:pt x="83705" y="70345"/>
                  </a:lnTo>
                  <a:lnTo>
                    <a:pt x="83705" y="70738"/>
                  </a:lnTo>
                  <a:lnTo>
                    <a:pt x="83705" y="70345"/>
                  </a:lnTo>
                  <a:lnTo>
                    <a:pt x="84099" y="70345"/>
                  </a:lnTo>
                  <a:lnTo>
                    <a:pt x="83705" y="70345"/>
                  </a:lnTo>
                  <a:lnTo>
                    <a:pt x="83705" y="69964"/>
                  </a:lnTo>
                  <a:lnTo>
                    <a:pt x="83705" y="69583"/>
                  </a:lnTo>
                  <a:lnTo>
                    <a:pt x="83324" y="69583"/>
                  </a:lnTo>
                  <a:lnTo>
                    <a:pt x="83324" y="69964"/>
                  </a:lnTo>
                  <a:lnTo>
                    <a:pt x="83324" y="69583"/>
                  </a:lnTo>
                  <a:lnTo>
                    <a:pt x="83705" y="69583"/>
                  </a:lnTo>
                  <a:lnTo>
                    <a:pt x="83324" y="69583"/>
                  </a:lnTo>
                  <a:lnTo>
                    <a:pt x="82930" y="69583"/>
                  </a:lnTo>
                  <a:lnTo>
                    <a:pt x="83324" y="69583"/>
                  </a:lnTo>
                  <a:lnTo>
                    <a:pt x="83324" y="69189"/>
                  </a:lnTo>
                  <a:lnTo>
                    <a:pt x="82930" y="69189"/>
                  </a:lnTo>
                  <a:lnTo>
                    <a:pt x="83324" y="69189"/>
                  </a:lnTo>
                  <a:lnTo>
                    <a:pt x="82930" y="69189"/>
                  </a:lnTo>
                  <a:lnTo>
                    <a:pt x="83324" y="69189"/>
                  </a:lnTo>
                  <a:lnTo>
                    <a:pt x="83324" y="69583"/>
                  </a:lnTo>
                  <a:lnTo>
                    <a:pt x="82930" y="69583"/>
                  </a:lnTo>
                  <a:lnTo>
                    <a:pt x="82537" y="69189"/>
                  </a:lnTo>
                  <a:lnTo>
                    <a:pt x="82930" y="69189"/>
                  </a:lnTo>
                  <a:lnTo>
                    <a:pt x="82537" y="69189"/>
                  </a:lnTo>
                  <a:lnTo>
                    <a:pt x="82537" y="68808"/>
                  </a:lnTo>
                  <a:lnTo>
                    <a:pt x="82156" y="68808"/>
                  </a:lnTo>
                  <a:lnTo>
                    <a:pt x="82537" y="68808"/>
                  </a:lnTo>
                  <a:lnTo>
                    <a:pt x="82537" y="68618"/>
                  </a:lnTo>
                  <a:lnTo>
                    <a:pt x="82930" y="68618"/>
                  </a:lnTo>
                  <a:lnTo>
                    <a:pt x="82930" y="68808"/>
                  </a:lnTo>
                  <a:lnTo>
                    <a:pt x="83324" y="68808"/>
                  </a:lnTo>
                  <a:lnTo>
                    <a:pt x="83324" y="68618"/>
                  </a:lnTo>
                  <a:lnTo>
                    <a:pt x="83705" y="68618"/>
                  </a:lnTo>
                  <a:lnTo>
                    <a:pt x="83705" y="68808"/>
                  </a:lnTo>
                  <a:lnTo>
                    <a:pt x="84099" y="68808"/>
                  </a:lnTo>
                  <a:lnTo>
                    <a:pt x="84099" y="69189"/>
                  </a:lnTo>
                  <a:lnTo>
                    <a:pt x="84493" y="69189"/>
                  </a:lnTo>
                  <a:lnTo>
                    <a:pt x="84874" y="69189"/>
                  </a:lnTo>
                  <a:lnTo>
                    <a:pt x="84874" y="69583"/>
                  </a:lnTo>
                  <a:lnTo>
                    <a:pt x="85267" y="69964"/>
                  </a:lnTo>
                  <a:lnTo>
                    <a:pt x="85267" y="69583"/>
                  </a:lnTo>
                  <a:lnTo>
                    <a:pt x="85267" y="69964"/>
                  </a:lnTo>
                  <a:lnTo>
                    <a:pt x="85661" y="69964"/>
                  </a:lnTo>
                  <a:lnTo>
                    <a:pt x="85267" y="69964"/>
                  </a:lnTo>
                  <a:lnTo>
                    <a:pt x="85661" y="69964"/>
                  </a:lnTo>
                  <a:lnTo>
                    <a:pt x="85267" y="69964"/>
                  </a:lnTo>
                  <a:lnTo>
                    <a:pt x="84874" y="69964"/>
                  </a:lnTo>
                  <a:lnTo>
                    <a:pt x="84874" y="69583"/>
                  </a:lnTo>
                  <a:lnTo>
                    <a:pt x="84874" y="69964"/>
                  </a:lnTo>
                  <a:lnTo>
                    <a:pt x="85267" y="69964"/>
                  </a:lnTo>
                  <a:lnTo>
                    <a:pt x="85267" y="70345"/>
                  </a:lnTo>
                  <a:lnTo>
                    <a:pt x="85661" y="70345"/>
                  </a:lnTo>
                  <a:lnTo>
                    <a:pt x="85661" y="69964"/>
                  </a:lnTo>
                  <a:lnTo>
                    <a:pt x="86042" y="69964"/>
                  </a:lnTo>
                  <a:lnTo>
                    <a:pt x="86436" y="69964"/>
                  </a:lnTo>
                  <a:lnTo>
                    <a:pt x="86436" y="70345"/>
                  </a:lnTo>
                  <a:lnTo>
                    <a:pt x="86626" y="70345"/>
                  </a:lnTo>
                  <a:lnTo>
                    <a:pt x="86436" y="70345"/>
                  </a:lnTo>
                  <a:lnTo>
                    <a:pt x="86626" y="70345"/>
                  </a:lnTo>
                  <a:lnTo>
                    <a:pt x="86626" y="70738"/>
                  </a:lnTo>
                  <a:lnTo>
                    <a:pt x="87020" y="71119"/>
                  </a:lnTo>
                  <a:lnTo>
                    <a:pt x="86626" y="71119"/>
                  </a:lnTo>
                  <a:lnTo>
                    <a:pt x="86626" y="70738"/>
                  </a:lnTo>
                  <a:lnTo>
                    <a:pt x="86436" y="71119"/>
                  </a:lnTo>
                  <a:lnTo>
                    <a:pt x="86042" y="71119"/>
                  </a:lnTo>
                  <a:lnTo>
                    <a:pt x="86042" y="70738"/>
                  </a:lnTo>
                  <a:lnTo>
                    <a:pt x="85661" y="70738"/>
                  </a:lnTo>
                  <a:lnTo>
                    <a:pt x="86042" y="71119"/>
                  </a:lnTo>
                  <a:lnTo>
                    <a:pt x="85661" y="71119"/>
                  </a:lnTo>
                  <a:lnTo>
                    <a:pt x="85267" y="71119"/>
                  </a:lnTo>
                  <a:lnTo>
                    <a:pt x="85661" y="71119"/>
                  </a:lnTo>
                  <a:lnTo>
                    <a:pt x="85267" y="71119"/>
                  </a:lnTo>
                  <a:lnTo>
                    <a:pt x="85267" y="71500"/>
                  </a:lnTo>
                  <a:lnTo>
                    <a:pt x="85267" y="71119"/>
                  </a:lnTo>
                  <a:lnTo>
                    <a:pt x="85267" y="71500"/>
                  </a:lnTo>
                  <a:lnTo>
                    <a:pt x="85267" y="71119"/>
                  </a:lnTo>
                  <a:lnTo>
                    <a:pt x="85661" y="71119"/>
                  </a:lnTo>
                  <a:lnTo>
                    <a:pt x="85267" y="71119"/>
                  </a:lnTo>
                  <a:lnTo>
                    <a:pt x="85661" y="71119"/>
                  </a:lnTo>
                  <a:lnTo>
                    <a:pt x="86042" y="71119"/>
                  </a:lnTo>
                  <a:lnTo>
                    <a:pt x="85661" y="71119"/>
                  </a:lnTo>
                  <a:lnTo>
                    <a:pt x="86042" y="71119"/>
                  </a:lnTo>
                  <a:lnTo>
                    <a:pt x="86042" y="70738"/>
                  </a:lnTo>
                  <a:lnTo>
                    <a:pt x="86042" y="71119"/>
                  </a:lnTo>
                  <a:lnTo>
                    <a:pt x="86042" y="71500"/>
                  </a:lnTo>
                  <a:lnTo>
                    <a:pt x="85661" y="71500"/>
                  </a:lnTo>
                  <a:lnTo>
                    <a:pt x="86042" y="71500"/>
                  </a:lnTo>
                  <a:lnTo>
                    <a:pt x="86042" y="71119"/>
                  </a:lnTo>
                  <a:lnTo>
                    <a:pt x="86436" y="71119"/>
                  </a:lnTo>
                  <a:lnTo>
                    <a:pt x="86626" y="71119"/>
                  </a:lnTo>
                  <a:lnTo>
                    <a:pt x="87020" y="71500"/>
                  </a:lnTo>
                  <a:lnTo>
                    <a:pt x="87020" y="71894"/>
                  </a:lnTo>
                  <a:lnTo>
                    <a:pt x="87414" y="71894"/>
                  </a:lnTo>
                  <a:lnTo>
                    <a:pt x="87414" y="72275"/>
                  </a:lnTo>
                  <a:lnTo>
                    <a:pt x="87795" y="72275"/>
                  </a:lnTo>
                  <a:lnTo>
                    <a:pt x="87795" y="72656"/>
                  </a:lnTo>
                  <a:lnTo>
                    <a:pt x="87795" y="73050"/>
                  </a:lnTo>
                  <a:lnTo>
                    <a:pt x="87795" y="73431"/>
                  </a:lnTo>
                  <a:lnTo>
                    <a:pt x="88188" y="73431"/>
                  </a:lnTo>
                  <a:lnTo>
                    <a:pt x="88582" y="73621"/>
                  </a:lnTo>
                  <a:lnTo>
                    <a:pt x="88582" y="74015"/>
                  </a:lnTo>
                  <a:lnTo>
                    <a:pt x="88582" y="74396"/>
                  </a:lnTo>
                  <a:lnTo>
                    <a:pt x="88582" y="74015"/>
                  </a:lnTo>
                  <a:lnTo>
                    <a:pt x="88582" y="74396"/>
                  </a:lnTo>
                  <a:lnTo>
                    <a:pt x="88582" y="74777"/>
                  </a:lnTo>
                  <a:lnTo>
                    <a:pt x="88188" y="75171"/>
                  </a:lnTo>
                  <a:lnTo>
                    <a:pt x="88188" y="75552"/>
                  </a:lnTo>
                  <a:lnTo>
                    <a:pt x="88188" y="75171"/>
                  </a:lnTo>
                  <a:lnTo>
                    <a:pt x="88582" y="75552"/>
                  </a:lnTo>
                  <a:lnTo>
                    <a:pt x="88582" y="75933"/>
                  </a:lnTo>
                  <a:lnTo>
                    <a:pt x="88582" y="76326"/>
                  </a:lnTo>
                  <a:lnTo>
                    <a:pt x="88188" y="76326"/>
                  </a:lnTo>
                  <a:lnTo>
                    <a:pt x="88582" y="76326"/>
                  </a:lnTo>
                  <a:lnTo>
                    <a:pt x="88188" y="76326"/>
                  </a:lnTo>
                  <a:lnTo>
                    <a:pt x="87795" y="76707"/>
                  </a:lnTo>
                  <a:lnTo>
                    <a:pt x="88188" y="77088"/>
                  </a:lnTo>
                  <a:lnTo>
                    <a:pt x="88582" y="77088"/>
                  </a:lnTo>
                  <a:lnTo>
                    <a:pt x="88582" y="77482"/>
                  </a:lnTo>
                  <a:lnTo>
                    <a:pt x="88188" y="77482"/>
                  </a:lnTo>
                  <a:lnTo>
                    <a:pt x="88188" y="77863"/>
                  </a:lnTo>
                  <a:lnTo>
                    <a:pt x="87795" y="77863"/>
                  </a:lnTo>
                  <a:lnTo>
                    <a:pt x="87414" y="77863"/>
                  </a:lnTo>
                  <a:lnTo>
                    <a:pt x="87020" y="77863"/>
                  </a:lnTo>
                  <a:lnTo>
                    <a:pt x="87020" y="78054"/>
                  </a:lnTo>
                  <a:lnTo>
                    <a:pt x="87414" y="78447"/>
                  </a:lnTo>
                  <a:lnTo>
                    <a:pt x="87020" y="78447"/>
                  </a:lnTo>
                  <a:lnTo>
                    <a:pt x="87020" y="78828"/>
                  </a:lnTo>
                  <a:lnTo>
                    <a:pt x="87020" y="79209"/>
                  </a:lnTo>
                  <a:lnTo>
                    <a:pt x="87414" y="79209"/>
                  </a:lnTo>
                  <a:lnTo>
                    <a:pt x="87795" y="79209"/>
                  </a:lnTo>
                  <a:lnTo>
                    <a:pt x="87795" y="79603"/>
                  </a:lnTo>
                  <a:lnTo>
                    <a:pt x="87795" y="79984"/>
                  </a:lnTo>
                  <a:lnTo>
                    <a:pt x="87414" y="79984"/>
                  </a:lnTo>
                  <a:lnTo>
                    <a:pt x="87414" y="80365"/>
                  </a:lnTo>
                  <a:lnTo>
                    <a:pt x="87020" y="80365"/>
                  </a:lnTo>
                  <a:lnTo>
                    <a:pt x="87020" y="80759"/>
                  </a:lnTo>
                  <a:lnTo>
                    <a:pt x="87020" y="81140"/>
                  </a:lnTo>
                  <a:lnTo>
                    <a:pt x="86626" y="81140"/>
                  </a:lnTo>
                  <a:lnTo>
                    <a:pt x="87020" y="81521"/>
                  </a:lnTo>
                  <a:lnTo>
                    <a:pt x="87020" y="81914"/>
                  </a:lnTo>
                  <a:lnTo>
                    <a:pt x="87020" y="82295"/>
                  </a:lnTo>
                  <a:lnTo>
                    <a:pt x="87020" y="81914"/>
                  </a:lnTo>
                  <a:lnTo>
                    <a:pt x="87414" y="82295"/>
                  </a:lnTo>
                  <a:lnTo>
                    <a:pt x="87414" y="82689"/>
                  </a:lnTo>
                  <a:lnTo>
                    <a:pt x="87414" y="82295"/>
                  </a:lnTo>
                  <a:lnTo>
                    <a:pt x="87414" y="82689"/>
                  </a:lnTo>
                  <a:lnTo>
                    <a:pt x="87795" y="82689"/>
                  </a:lnTo>
                  <a:lnTo>
                    <a:pt x="87795" y="82880"/>
                  </a:lnTo>
                  <a:lnTo>
                    <a:pt x="87795" y="83261"/>
                  </a:lnTo>
                  <a:lnTo>
                    <a:pt x="87414" y="83261"/>
                  </a:lnTo>
                  <a:lnTo>
                    <a:pt x="87795" y="83261"/>
                  </a:lnTo>
                  <a:lnTo>
                    <a:pt x="87795" y="82880"/>
                  </a:lnTo>
                  <a:lnTo>
                    <a:pt x="87795" y="83261"/>
                  </a:lnTo>
                  <a:lnTo>
                    <a:pt x="87414" y="83261"/>
                  </a:lnTo>
                  <a:lnTo>
                    <a:pt x="87414" y="83642"/>
                  </a:lnTo>
                  <a:lnTo>
                    <a:pt x="87414" y="84035"/>
                  </a:lnTo>
                  <a:lnTo>
                    <a:pt x="87414" y="83642"/>
                  </a:lnTo>
                  <a:lnTo>
                    <a:pt x="87414" y="84035"/>
                  </a:lnTo>
                  <a:lnTo>
                    <a:pt x="87414" y="84416"/>
                  </a:lnTo>
                  <a:lnTo>
                    <a:pt x="87414" y="84797"/>
                  </a:lnTo>
                  <a:lnTo>
                    <a:pt x="87414" y="85191"/>
                  </a:lnTo>
                  <a:lnTo>
                    <a:pt x="87795" y="85191"/>
                  </a:lnTo>
                  <a:lnTo>
                    <a:pt x="87414" y="85191"/>
                  </a:lnTo>
                  <a:lnTo>
                    <a:pt x="87795" y="85191"/>
                  </a:lnTo>
                  <a:lnTo>
                    <a:pt x="87795" y="85572"/>
                  </a:lnTo>
                  <a:lnTo>
                    <a:pt x="87795" y="85191"/>
                  </a:lnTo>
                  <a:lnTo>
                    <a:pt x="87414" y="84797"/>
                  </a:lnTo>
                  <a:lnTo>
                    <a:pt x="87414" y="84416"/>
                  </a:lnTo>
                  <a:lnTo>
                    <a:pt x="87414" y="84035"/>
                  </a:lnTo>
                  <a:lnTo>
                    <a:pt x="87414" y="83642"/>
                  </a:lnTo>
                  <a:lnTo>
                    <a:pt x="87414" y="83261"/>
                  </a:lnTo>
                  <a:lnTo>
                    <a:pt x="87795" y="83261"/>
                  </a:lnTo>
                  <a:lnTo>
                    <a:pt x="87795" y="82880"/>
                  </a:lnTo>
                  <a:lnTo>
                    <a:pt x="87795" y="82689"/>
                  </a:lnTo>
                  <a:lnTo>
                    <a:pt x="87795" y="82295"/>
                  </a:lnTo>
                  <a:lnTo>
                    <a:pt x="87414" y="82295"/>
                  </a:lnTo>
                  <a:lnTo>
                    <a:pt x="87414" y="81914"/>
                  </a:lnTo>
                  <a:lnTo>
                    <a:pt x="87020" y="81914"/>
                  </a:lnTo>
                  <a:lnTo>
                    <a:pt x="87020" y="81521"/>
                  </a:lnTo>
                  <a:lnTo>
                    <a:pt x="87020" y="81140"/>
                  </a:lnTo>
                  <a:lnTo>
                    <a:pt x="87020" y="80759"/>
                  </a:lnTo>
                  <a:lnTo>
                    <a:pt x="87414" y="80365"/>
                  </a:lnTo>
                  <a:lnTo>
                    <a:pt x="87414" y="80759"/>
                  </a:lnTo>
                  <a:lnTo>
                    <a:pt x="87414" y="80365"/>
                  </a:lnTo>
                  <a:lnTo>
                    <a:pt x="87795" y="80365"/>
                  </a:lnTo>
                  <a:lnTo>
                    <a:pt x="87795" y="79984"/>
                  </a:lnTo>
                  <a:lnTo>
                    <a:pt x="88188" y="79984"/>
                  </a:lnTo>
                  <a:lnTo>
                    <a:pt x="88188" y="79603"/>
                  </a:lnTo>
                  <a:lnTo>
                    <a:pt x="87795" y="79603"/>
                  </a:lnTo>
                  <a:lnTo>
                    <a:pt x="87795" y="79209"/>
                  </a:lnTo>
                  <a:lnTo>
                    <a:pt x="87414" y="79209"/>
                  </a:lnTo>
                  <a:lnTo>
                    <a:pt x="87020" y="79209"/>
                  </a:lnTo>
                  <a:lnTo>
                    <a:pt x="87020" y="78828"/>
                  </a:lnTo>
                  <a:lnTo>
                    <a:pt x="87414" y="78828"/>
                  </a:lnTo>
                  <a:lnTo>
                    <a:pt x="87414" y="78447"/>
                  </a:lnTo>
                  <a:lnTo>
                    <a:pt x="87414" y="78054"/>
                  </a:lnTo>
                  <a:lnTo>
                    <a:pt x="87020" y="78054"/>
                  </a:lnTo>
                  <a:lnTo>
                    <a:pt x="87414" y="78054"/>
                  </a:lnTo>
                  <a:lnTo>
                    <a:pt x="87020" y="78054"/>
                  </a:lnTo>
                  <a:lnTo>
                    <a:pt x="87020" y="77863"/>
                  </a:lnTo>
                  <a:lnTo>
                    <a:pt x="87414" y="77863"/>
                  </a:lnTo>
                  <a:lnTo>
                    <a:pt x="87795" y="77863"/>
                  </a:lnTo>
                  <a:lnTo>
                    <a:pt x="88188" y="77482"/>
                  </a:lnTo>
                  <a:lnTo>
                    <a:pt x="88582" y="77482"/>
                  </a:lnTo>
                  <a:lnTo>
                    <a:pt x="88582" y="77088"/>
                  </a:lnTo>
                  <a:lnTo>
                    <a:pt x="88188" y="77088"/>
                  </a:lnTo>
                  <a:lnTo>
                    <a:pt x="88188" y="76707"/>
                  </a:lnTo>
                  <a:lnTo>
                    <a:pt x="87795" y="76707"/>
                  </a:lnTo>
                  <a:lnTo>
                    <a:pt x="88188" y="76707"/>
                  </a:lnTo>
                  <a:lnTo>
                    <a:pt x="87795" y="76707"/>
                  </a:lnTo>
                  <a:lnTo>
                    <a:pt x="88188" y="76707"/>
                  </a:lnTo>
                  <a:lnTo>
                    <a:pt x="88582" y="76326"/>
                  </a:lnTo>
                  <a:lnTo>
                    <a:pt x="88582" y="75933"/>
                  </a:lnTo>
                  <a:lnTo>
                    <a:pt x="88582" y="75552"/>
                  </a:lnTo>
                  <a:lnTo>
                    <a:pt x="88582" y="75171"/>
                  </a:lnTo>
                  <a:lnTo>
                    <a:pt x="88582" y="74777"/>
                  </a:lnTo>
                  <a:lnTo>
                    <a:pt x="88582" y="75171"/>
                  </a:lnTo>
                  <a:lnTo>
                    <a:pt x="88582" y="74777"/>
                  </a:lnTo>
                  <a:lnTo>
                    <a:pt x="88963" y="74396"/>
                  </a:lnTo>
                  <a:lnTo>
                    <a:pt x="88963" y="74015"/>
                  </a:lnTo>
                  <a:lnTo>
                    <a:pt x="88582" y="74015"/>
                  </a:lnTo>
                  <a:lnTo>
                    <a:pt x="88582" y="73621"/>
                  </a:lnTo>
                  <a:lnTo>
                    <a:pt x="88582" y="73431"/>
                  </a:lnTo>
                  <a:lnTo>
                    <a:pt x="88188" y="73431"/>
                  </a:lnTo>
                  <a:lnTo>
                    <a:pt x="87795" y="73050"/>
                  </a:lnTo>
                  <a:lnTo>
                    <a:pt x="87795" y="72656"/>
                  </a:lnTo>
                  <a:lnTo>
                    <a:pt x="87795" y="72275"/>
                  </a:lnTo>
                  <a:lnTo>
                    <a:pt x="87414" y="72275"/>
                  </a:lnTo>
                  <a:lnTo>
                    <a:pt x="87414" y="71894"/>
                  </a:lnTo>
                  <a:lnTo>
                    <a:pt x="87414" y="71500"/>
                  </a:lnTo>
                  <a:lnTo>
                    <a:pt x="87020" y="71500"/>
                  </a:lnTo>
                  <a:lnTo>
                    <a:pt x="87020" y="71119"/>
                  </a:lnTo>
                  <a:lnTo>
                    <a:pt x="87020" y="70738"/>
                  </a:lnTo>
                  <a:lnTo>
                    <a:pt x="86626" y="70738"/>
                  </a:lnTo>
                  <a:lnTo>
                    <a:pt x="86626" y="70345"/>
                  </a:lnTo>
                  <a:lnTo>
                    <a:pt x="86626" y="69964"/>
                  </a:lnTo>
                  <a:lnTo>
                    <a:pt x="86626" y="70345"/>
                  </a:lnTo>
                  <a:lnTo>
                    <a:pt x="86436" y="69964"/>
                  </a:lnTo>
                  <a:lnTo>
                    <a:pt x="86626" y="69964"/>
                  </a:lnTo>
                  <a:lnTo>
                    <a:pt x="86436" y="69964"/>
                  </a:lnTo>
                  <a:lnTo>
                    <a:pt x="86042" y="69964"/>
                  </a:lnTo>
                  <a:lnTo>
                    <a:pt x="85661" y="69964"/>
                  </a:lnTo>
                  <a:lnTo>
                    <a:pt x="85267" y="69964"/>
                  </a:lnTo>
                  <a:lnTo>
                    <a:pt x="85267" y="69583"/>
                  </a:lnTo>
                  <a:lnTo>
                    <a:pt x="84874" y="69583"/>
                  </a:lnTo>
                  <a:lnTo>
                    <a:pt x="84874" y="69189"/>
                  </a:lnTo>
                  <a:lnTo>
                    <a:pt x="85267" y="69189"/>
                  </a:lnTo>
                  <a:lnTo>
                    <a:pt x="84874" y="69189"/>
                  </a:lnTo>
                  <a:lnTo>
                    <a:pt x="84874" y="68808"/>
                  </a:lnTo>
                  <a:lnTo>
                    <a:pt x="84874" y="68618"/>
                  </a:lnTo>
                  <a:lnTo>
                    <a:pt x="85267" y="68618"/>
                  </a:lnTo>
                  <a:lnTo>
                    <a:pt x="84874" y="68618"/>
                  </a:lnTo>
                  <a:lnTo>
                    <a:pt x="84874" y="68224"/>
                  </a:lnTo>
                  <a:lnTo>
                    <a:pt x="85267" y="68224"/>
                  </a:lnTo>
                  <a:lnTo>
                    <a:pt x="85267" y="67843"/>
                  </a:lnTo>
                  <a:lnTo>
                    <a:pt x="85267" y="68224"/>
                  </a:lnTo>
                  <a:lnTo>
                    <a:pt x="84874" y="68224"/>
                  </a:lnTo>
                  <a:lnTo>
                    <a:pt x="84874" y="68618"/>
                  </a:lnTo>
                  <a:lnTo>
                    <a:pt x="85267" y="68618"/>
                  </a:lnTo>
                  <a:lnTo>
                    <a:pt x="84874" y="68618"/>
                  </a:lnTo>
                  <a:lnTo>
                    <a:pt x="84874" y="68808"/>
                  </a:lnTo>
                  <a:lnTo>
                    <a:pt x="84874" y="69189"/>
                  </a:lnTo>
                  <a:lnTo>
                    <a:pt x="84493" y="69189"/>
                  </a:lnTo>
                  <a:lnTo>
                    <a:pt x="84493" y="68808"/>
                  </a:lnTo>
                  <a:lnTo>
                    <a:pt x="84099" y="68808"/>
                  </a:lnTo>
                  <a:lnTo>
                    <a:pt x="84099" y="68618"/>
                  </a:lnTo>
                  <a:lnTo>
                    <a:pt x="83705" y="68618"/>
                  </a:lnTo>
                  <a:lnTo>
                    <a:pt x="83324" y="68618"/>
                  </a:lnTo>
                  <a:lnTo>
                    <a:pt x="83324" y="68224"/>
                  </a:lnTo>
                  <a:lnTo>
                    <a:pt x="83324" y="68618"/>
                  </a:lnTo>
                  <a:lnTo>
                    <a:pt x="83324" y="68224"/>
                  </a:lnTo>
                  <a:lnTo>
                    <a:pt x="83324" y="68618"/>
                  </a:lnTo>
                  <a:lnTo>
                    <a:pt x="82930" y="68618"/>
                  </a:lnTo>
                  <a:lnTo>
                    <a:pt x="83324" y="68618"/>
                  </a:lnTo>
                  <a:lnTo>
                    <a:pt x="82930" y="68808"/>
                  </a:lnTo>
                  <a:lnTo>
                    <a:pt x="82930" y="68618"/>
                  </a:lnTo>
                  <a:lnTo>
                    <a:pt x="82930" y="68224"/>
                  </a:lnTo>
                  <a:lnTo>
                    <a:pt x="82537" y="68224"/>
                  </a:lnTo>
                  <a:lnTo>
                    <a:pt x="82930" y="68224"/>
                  </a:lnTo>
                  <a:lnTo>
                    <a:pt x="82537" y="68224"/>
                  </a:lnTo>
                  <a:lnTo>
                    <a:pt x="82156" y="67843"/>
                  </a:lnTo>
                  <a:lnTo>
                    <a:pt x="82156" y="67462"/>
                  </a:lnTo>
                  <a:lnTo>
                    <a:pt x="81762" y="67462"/>
                  </a:lnTo>
                  <a:lnTo>
                    <a:pt x="81572" y="67462"/>
                  </a:lnTo>
                  <a:lnTo>
                    <a:pt x="81762" y="67462"/>
                  </a:lnTo>
                  <a:lnTo>
                    <a:pt x="81572" y="67462"/>
                  </a:lnTo>
                  <a:lnTo>
                    <a:pt x="81178" y="67462"/>
                  </a:lnTo>
                  <a:lnTo>
                    <a:pt x="81178" y="67068"/>
                  </a:lnTo>
                  <a:lnTo>
                    <a:pt x="81572" y="67068"/>
                  </a:lnTo>
                  <a:lnTo>
                    <a:pt x="81572" y="66687"/>
                  </a:lnTo>
                  <a:lnTo>
                    <a:pt x="81178" y="66687"/>
                  </a:lnTo>
                  <a:lnTo>
                    <a:pt x="80784" y="66687"/>
                  </a:lnTo>
                  <a:lnTo>
                    <a:pt x="81178" y="66687"/>
                  </a:lnTo>
                  <a:lnTo>
                    <a:pt x="80784" y="66687"/>
                  </a:lnTo>
                  <a:lnTo>
                    <a:pt x="81178" y="66687"/>
                  </a:lnTo>
                  <a:lnTo>
                    <a:pt x="80784" y="66687"/>
                  </a:lnTo>
                  <a:lnTo>
                    <a:pt x="80403" y="66687"/>
                  </a:lnTo>
                  <a:lnTo>
                    <a:pt x="80009" y="66687"/>
                  </a:lnTo>
                  <a:lnTo>
                    <a:pt x="80009" y="66293"/>
                  </a:lnTo>
                  <a:lnTo>
                    <a:pt x="79616" y="66293"/>
                  </a:lnTo>
                  <a:lnTo>
                    <a:pt x="79235" y="66293"/>
                  </a:lnTo>
                  <a:lnTo>
                    <a:pt x="79616" y="66293"/>
                  </a:lnTo>
                  <a:lnTo>
                    <a:pt x="79235" y="66293"/>
                  </a:lnTo>
                  <a:lnTo>
                    <a:pt x="79235" y="65912"/>
                  </a:lnTo>
                  <a:lnTo>
                    <a:pt x="79235" y="66293"/>
                  </a:lnTo>
                  <a:lnTo>
                    <a:pt x="79235" y="65912"/>
                  </a:lnTo>
                  <a:lnTo>
                    <a:pt x="78841" y="65912"/>
                  </a:lnTo>
                  <a:lnTo>
                    <a:pt x="78447" y="65912"/>
                  </a:lnTo>
                  <a:lnTo>
                    <a:pt x="78841" y="65912"/>
                  </a:lnTo>
                  <a:lnTo>
                    <a:pt x="78841" y="66293"/>
                  </a:lnTo>
                  <a:lnTo>
                    <a:pt x="78447" y="66293"/>
                  </a:lnTo>
                  <a:lnTo>
                    <a:pt x="78066" y="66293"/>
                  </a:lnTo>
                  <a:lnTo>
                    <a:pt x="78447" y="66293"/>
                  </a:lnTo>
                  <a:lnTo>
                    <a:pt x="78066" y="66293"/>
                  </a:lnTo>
                  <a:lnTo>
                    <a:pt x="78447" y="66293"/>
                  </a:lnTo>
                  <a:lnTo>
                    <a:pt x="78066" y="66293"/>
                  </a:lnTo>
                  <a:lnTo>
                    <a:pt x="78447" y="66687"/>
                  </a:lnTo>
                  <a:lnTo>
                    <a:pt x="78066" y="66687"/>
                  </a:lnTo>
                  <a:lnTo>
                    <a:pt x="78447" y="66687"/>
                  </a:lnTo>
                  <a:lnTo>
                    <a:pt x="78066" y="66687"/>
                  </a:lnTo>
                  <a:lnTo>
                    <a:pt x="78066" y="66293"/>
                  </a:lnTo>
                  <a:lnTo>
                    <a:pt x="77673" y="66293"/>
                  </a:lnTo>
                  <a:lnTo>
                    <a:pt x="77279" y="65912"/>
                  </a:lnTo>
                  <a:lnTo>
                    <a:pt x="77279" y="65531"/>
                  </a:lnTo>
                  <a:lnTo>
                    <a:pt x="77279" y="65912"/>
                  </a:lnTo>
                  <a:lnTo>
                    <a:pt x="77673" y="65912"/>
                  </a:lnTo>
                  <a:lnTo>
                    <a:pt x="77673" y="66293"/>
                  </a:lnTo>
                  <a:lnTo>
                    <a:pt x="77279" y="66293"/>
                  </a:lnTo>
                  <a:lnTo>
                    <a:pt x="77673" y="66293"/>
                  </a:lnTo>
                  <a:lnTo>
                    <a:pt x="77279" y="66293"/>
                  </a:lnTo>
                  <a:lnTo>
                    <a:pt x="77088" y="66293"/>
                  </a:lnTo>
                  <a:lnTo>
                    <a:pt x="76695" y="66293"/>
                  </a:lnTo>
                  <a:lnTo>
                    <a:pt x="76314" y="65912"/>
                  </a:lnTo>
                  <a:lnTo>
                    <a:pt x="76314" y="65531"/>
                  </a:lnTo>
                  <a:lnTo>
                    <a:pt x="76314" y="65912"/>
                  </a:lnTo>
                  <a:lnTo>
                    <a:pt x="76314" y="65531"/>
                  </a:lnTo>
                  <a:lnTo>
                    <a:pt x="76695" y="65531"/>
                  </a:lnTo>
                  <a:lnTo>
                    <a:pt x="76314" y="65531"/>
                  </a:lnTo>
                  <a:lnTo>
                    <a:pt x="76695" y="65531"/>
                  </a:lnTo>
                  <a:lnTo>
                    <a:pt x="76695" y="65138"/>
                  </a:lnTo>
                  <a:lnTo>
                    <a:pt x="76695" y="64757"/>
                  </a:lnTo>
                  <a:lnTo>
                    <a:pt x="76695" y="65138"/>
                  </a:lnTo>
                  <a:lnTo>
                    <a:pt x="76314" y="65138"/>
                  </a:lnTo>
                  <a:lnTo>
                    <a:pt x="76314" y="64757"/>
                  </a:lnTo>
                  <a:lnTo>
                    <a:pt x="76314" y="64376"/>
                  </a:lnTo>
                  <a:lnTo>
                    <a:pt x="76314" y="63982"/>
                  </a:lnTo>
                  <a:lnTo>
                    <a:pt x="76695" y="63982"/>
                  </a:lnTo>
                  <a:lnTo>
                    <a:pt x="76314" y="63982"/>
                  </a:lnTo>
                  <a:lnTo>
                    <a:pt x="76314" y="63792"/>
                  </a:lnTo>
                  <a:lnTo>
                    <a:pt x="75920" y="63792"/>
                  </a:lnTo>
                  <a:lnTo>
                    <a:pt x="75920" y="63411"/>
                  </a:lnTo>
                  <a:lnTo>
                    <a:pt x="75539" y="63411"/>
                  </a:lnTo>
                  <a:lnTo>
                    <a:pt x="75539" y="63017"/>
                  </a:lnTo>
                  <a:lnTo>
                    <a:pt x="75920" y="63017"/>
                  </a:lnTo>
                  <a:lnTo>
                    <a:pt x="75539" y="63017"/>
                  </a:lnTo>
                  <a:lnTo>
                    <a:pt x="75920" y="63017"/>
                  </a:lnTo>
                  <a:lnTo>
                    <a:pt x="75539" y="63017"/>
                  </a:lnTo>
                  <a:lnTo>
                    <a:pt x="75539" y="62636"/>
                  </a:lnTo>
                  <a:lnTo>
                    <a:pt x="75539" y="63017"/>
                  </a:lnTo>
                  <a:lnTo>
                    <a:pt x="75539" y="62636"/>
                  </a:lnTo>
                  <a:lnTo>
                    <a:pt x="75539" y="62255"/>
                  </a:lnTo>
                  <a:lnTo>
                    <a:pt x="75145" y="62255"/>
                  </a:lnTo>
                  <a:lnTo>
                    <a:pt x="75145" y="61861"/>
                  </a:lnTo>
                  <a:lnTo>
                    <a:pt x="75145" y="61480"/>
                  </a:lnTo>
                  <a:lnTo>
                    <a:pt x="75145" y="61861"/>
                  </a:lnTo>
                  <a:lnTo>
                    <a:pt x="74752" y="61861"/>
                  </a:lnTo>
                  <a:lnTo>
                    <a:pt x="74752" y="61480"/>
                  </a:lnTo>
                  <a:lnTo>
                    <a:pt x="75145" y="61480"/>
                  </a:lnTo>
                  <a:lnTo>
                    <a:pt x="74752" y="61480"/>
                  </a:lnTo>
                  <a:lnTo>
                    <a:pt x="74371" y="61480"/>
                  </a:lnTo>
                  <a:lnTo>
                    <a:pt x="74371" y="61099"/>
                  </a:lnTo>
                  <a:lnTo>
                    <a:pt x="74371" y="60705"/>
                  </a:lnTo>
                  <a:lnTo>
                    <a:pt x="73977" y="60705"/>
                  </a:lnTo>
                  <a:lnTo>
                    <a:pt x="73583" y="60705"/>
                  </a:lnTo>
                  <a:lnTo>
                    <a:pt x="73583" y="60324"/>
                  </a:lnTo>
                  <a:lnTo>
                    <a:pt x="73583" y="60705"/>
                  </a:lnTo>
                  <a:lnTo>
                    <a:pt x="73583" y="60324"/>
                  </a:lnTo>
                  <a:lnTo>
                    <a:pt x="73583" y="60705"/>
                  </a:lnTo>
                  <a:lnTo>
                    <a:pt x="73583" y="60324"/>
                  </a:lnTo>
                  <a:lnTo>
                    <a:pt x="73202" y="60324"/>
                  </a:lnTo>
                  <a:lnTo>
                    <a:pt x="73583" y="60324"/>
                  </a:lnTo>
                  <a:lnTo>
                    <a:pt x="73583" y="59943"/>
                  </a:lnTo>
                  <a:lnTo>
                    <a:pt x="73202" y="59943"/>
                  </a:lnTo>
                  <a:lnTo>
                    <a:pt x="72809" y="59943"/>
                  </a:lnTo>
                  <a:lnTo>
                    <a:pt x="72809" y="60324"/>
                  </a:lnTo>
                  <a:lnTo>
                    <a:pt x="72809" y="59943"/>
                  </a:lnTo>
                  <a:lnTo>
                    <a:pt x="72809" y="59550"/>
                  </a:lnTo>
                  <a:lnTo>
                    <a:pt x="72415" y="59550"/>
                  </a:lnTo>
                  <a:lnTo>
                    <a:pt x="72415" y="59169"/>
                  </a:lnTo>
                  <a:lnTo>
                    <a:pt x="72415" y="58978"/>
                  </a:lnTo>
                  <a:lnTo>
                    <a:pt x="72224" y="58978"/>
                  </a:lnTo>
                  <a:lnTo>
                    <a:pt x="72224" y="58585"/>
                  </a:lnTo>
                  <a:lnTo>
                    <a:pt x="72224" y="58978"/>
                  </a:lnTo>
                  <a:lnTo>
                    <a:pt x="71831" y="58978"/>
                  </a:lnTo>
                  <a:lnTo>
                    <a:pt x="71831" y="58585"/>
                  </a:lnTo>
                  <a:lnTo>
                    <a:pt x="71831" y="58978"/>
                  </a:lnTo>
                  <a:lnTo>
                    <a:pt x="71831" y="58585"/>
                  </a:lnTo>
                  <a:lnTo>
                    <a:pt x="71450" y="58585"/>
                  </a:lnTo>
                  <a:lnTo>
                    <a:pt x="71831" y="58978"/>
                  </a:lnTo>
                  <a:lnTo>
                    <a:pt x="72224" y="58978"/>
                  </a:lnTo>
                  <a:lnTo>
                    <a:pt x="72224" y="58585"/>
                  </a:lnTo>
                  <a:lnTo>
                    <a:pt x="72224" y="58978"/>
                  </a:lnTo>
                  <a:lnTo>
                    <a:pt x="72415" y="58978"/>
                  </a:lnTo>
                  <a:lnTo>
                    <a:pt x="72415" y="59169"/>
                  </a:lnTo>
                  <a:lnTo>
                    <a:pt x="72415" y="59550"/>
                  </a:lnTo>
                  <a:lnTo>
                    <a:pt x="72809" y="59550"/>
                  </a:lnTo>
                  <a:lnTo>
                    <a:pt x="72809" y="59943"/>
                  </a:lnTo>
                  <a:lnTo>
                    <a:pt x="72809" y="60324"/>
                  </a:lnTo>
                  <a:lnTo>
                    <a:pt x="72415" y="60324"/>
                  </a:lnTo>
                  <a:lnTo>
                    <a:pt x="72809" y="60324"/>
                  </a:lnTo>
                  <a:lnTo>
                    <a:pt x="72809" y="60705"/>
                  </a:lnTo>
                  <a:lnTo>
                    <a:pt x="72415" y="60705"/>
                  </a:lnTo>
                  <a:lnTo>
                    <a:pt x="72415" y="60324"/>
                  </a:lnTo>
                  <a:lnTo>
                    <a:pt x="72415" y="60705"/>
                  </a:lnTo>
                  <a:lnTo>
                    <a:pt x="72224" y="60324"/>
                  </a:lnTo>
                  <a:lnTo>
                    <a:pt x="71831" y="60324"/>
                  </a:lnTo>
                  <a:lnTo>
                    <a:pt x="71831" y="59943"/>
                  </a:lnTo>
                  <a:lnTo>
                    <a:pt x="72224" y="59943"/>
                  </a:lnTo>
                  <a:lnTo>
                    <a:pt x="72224" y="60324"/>
                  </a:lnTo>
                  <a:lnTo>
                    <a:pt x="72415" y="60324"/>
                  </a:lnTo>
                  <a:lnTo>
                    <a:pt x="72415" y="59943"/>
                  </a:lnTo>
                  <a:lnTo>
                    <a:pt x="72809" y="59943"/>
                  </a:lnTo>
                  <a:lnTo>
                    <a:pt x="72415" y="59550"/>
                  </a:lnTo>
                  <a:lnTo>
                    <a:pt x="72224" y="59550"/>
                  </a:lnTo>
                  <a:lnTo>
                    <a:pt x="72224" y="59943"/>
                  </a:lnTo>
                  <a:lnTo>
                    <a:pt x="71831" y="59943"/>
                  </a:lnTo>
                  <a:lnTo>
                    <a:pt x="71831" y="59550"/>
                  </a:lnTo>
                  <a:lnTo>
                    <a:pt x="71831" y="59169"/>
                  </a:lnTo>
                  <a:lnTo>
                    <a:pt x="71831" y="58978"/>
                  </a:lnTo>
                  <a:lnTo>
                    <a:pt x="71831" y="59169"/>
                  </a:lnTo>
                  <a:lnTo>
                    <a:pt x="71831" y="58978"/>
                  </a:lnTo>
                  <a:lnTo>
                    <a:pt x="71831" y="59169"/>
                  </a:lnTo>
                  <a:lnTo>
                    <a:pt x="71450" y="59550"/>
                  </a:lnTo>
                  <a:lnTo>
                    <a:pt x="71450" y="59943"/>
                  </a:lnTo>
                  <a:lnTo>
                    <a:pt x="71450" y="59550"/>
                  </a:lnTo>
                  <a:lnTo>
                    <a:pt x="71056" y="59169"/>
                  </a:lnTo>
                  <a:lnTo>
                    <a:pt x="71056" y="59550"/>
                  </a:lnTo>
                  <a:lnTo>
                    <a:pt x="70662" y="59550"/>
                  </a:lnTo>
                  <a:lnTo>
                    <a:pt x="70662" y="59169"/>
                  </a:lnTo>
                  <a:lnTo>
                    <a:pt x="70281" y="59169"/>
                  </a:lnTo>
                  <a:lnTo>
                    <a:pt x="70281" y="59550"/>
                  </a:lnTo>
                  <a:lnTo>
                    <a:pt x="69888" y="59550"/>
                  </a:lnTo>
                  <a:lnTo>
                    <a:pt x="69888" y="59169"/>
                  </a:lnTo>
                  <a:lnTo>
                    <a:pt x="69494" y="58978"/>
                  </a:lnTo>
                  <a:lnTo>
                    <a:pt x="69113" y="58978"/>
                  </a:lnTo>
                  <a:lnTo>
                    <a:pt x="69113" y="59169"/>
                  </a:lnTo>
                  <a:lnTo>
                    <a:pt x="68719" y="59169"/>
                  </a:lnTo>
                  <a:lnTo>
                    <a:pt x="68719" y="58978"/>
                  </a:lnTo>
                  <a:lnTo>
                    <a:pt x="69113" y="58978"/>
                  </a:lnTo>
                  <a:lnTo>
                    <a:pt x="69494" y="58978"/>
                  </a:lnTo>
                  <a:lnTo>
                    <a:pt x="69888" y="58978"/>
                  </a:lnTo>
                  <a:lnTo>
                    <a:pt x="69888" y="59169"/>
                  </a:lnTo>
                  <a:lnTo>
                    <a:pt x="70281" y="59169"/>
                  </a:lnTo>
                  <a:lnTo>
                    <a:pt x="70281" y="58978"/>
                  </a:lnTo>
                  <a:lnTo>
                    <a:pt x="70281" y="59169"/>
                  </a:lnTo>
                  <a:lnTo>
                    <a:pt x="70662" y="59169"/>
                  </a:lnTo>
                  <a:lnTo>
                    <a:pt x="70662" y="58978"/>
                  </a:lnTo>
                  <a:lnTo>
                    <a:pt x="71056" y="58978"/>
                  </a:lnTo>
                  <a:lnTo>
                    <a:pt x="70662" y="58978"/>
                  </a:lnTo>
                  <a:lnTo>
                    <a:pt x="70662" y="58585"/>
                  </a:lnTo>
                  <a:lnTo>
                    <a:pt x="70662" y="58204"/>
                  </a:lnTo>
                  <a:lnTo>
                    <a:pt x="70662" y="58585"/>
                  </a:lnTo>
                  <a:lnTo>
                    <a:pt x="70662" y="58978"/>
                  </a:lnTo>
                  <a:lnTo>
                    <a:pt x="71056" y="58978"/>
                  </a:lnTo>
                  <a:lnTo>
                    <a:pt x="70662" y="58978"/>
                  </a:lnTo>
                  <a:lnTo>
                    <a:pt x="70281" y="59169"/>
                  </a:lnTo>
                  <a:lnTo>
                    <a:pt x="70281" y="58978"/>
                  </a:lnTo>
                  <a:lnTo>
                    <a:pt x="70281" y="59169"/>
                  </a:lnTo>
                  <a:lnTo>
                    <a:pt x="69888" y="59169"/>
                  </a:lnTo>
                  <a:lnTo>
                    <a:pt x="69888" y="58978"/>
                  </a:lnTo>
                  <a:lnTo>
                    <a:pt x="69494" y="58978"/>
                  </a:lnTo>
                  <a:lnTo>
                    <a:pt x="69113" y="58978"/>
                  </a:lnTo>
                  <a:lnTo>
                    <a:pt x="68719" y="58978"/>
                  </a:lnTo>
                  <a:lnTo>
                    <a:pt x="68719" y="59169"/>
                  </a:lnTo>
                  <a:lnTo>
                    <a:pt x="68719" y="58978"/>
                  </a:lnTo>
                  <a:lnTo>
                    <a:pt x="69113" y="58978"/>
                  </a:lnTo>
                  <a:lnTo>
                    <a:pt x="69494" y="58585"/>
                  </a:lnTo>
                  <a:lnTo>
                    <a:pt x="69494" y="58978"/>
                  </a:lnTo>
                  <a:lnTo>
                    <a:pt x="69494" y="58585"/>
                  </a:lnTo>
                  <a:lnTo>
                    <a:pt x="69494" y="58978"/>
                  </a:lnTo>
                  <a:lnTo>
                    <a:pt x="69494" y="58585"/>
                  </a:lnTo>
                  <a:lnTo>
                    <a:pt x="69113" y="58585"/>
                  </a:lnTo>
                  <a:lnTo>
                    <a:pt x="68719" y="58585"/>
                  </a:lnTo>
                  <a:lnTo>
                    <a:pt x="68719" y="58204"/>
                  </a:lnTo>
                  <a:lnTo>
                    <a:pt x="68719" y="57823"/>
                  </a:lnTo>
                  <a:lnTo>
                    <a:pt x="68719" y="58204"/>
                  </a:lnTo>
                  <a:lnTo>
                    <a:pt x="68325" y="58204"/>
                  </a:lnTo>
                  <a:lnTo>
                    <a:pt x="67944" y="58204"/>
                  </a:lnTo>
                  <a:lnTo>
                    <a:pt x="68325" y="58204"/>
                  </a:lnTo>
                  <a:lnTo>
                    <a:pt x="68325" y="57823"/>
                  </a:lnTo>
                  <a:lnTo>
                    <a:pt x="68719" y="57823"/>
                  </a:lnTo>
                  <a:lnTo>
                    <a:pt x="68325" y="57823"/>
                  </a:lnTo>
                  <a:lnTo>
                    <a:pt x="68719" y="57823"/>
                  </a:lnTo>
                  <a:lnTo>
                    <a:pt x="68719" y="57429"/>
                  </a:lnTo>
                  <a:lnTo>
                    <a:pt x="69113" y="57429"/>
                  </a:lnTo>
                  <a:lnTo>
                    <a:pt x="68719" y="57429"/>
                  </a:lnTo>
                  <a:lnTo>
                    <a:pt x="68719" y="57823"/>
                  </a:lnTo>
                  <a:lnTo>
                    <a:pt x="68719" y="57429"/>
                  </a:lnTo>
                  <a:lnTo>
                    <a:pt x="68325" y="57429"/>
                  </a:lnTo>
                  <a:lnTo>
                    <a:pt x="68325" y="57823"/>
                  </a:lnTo>
                  <a:lnTo>
                    <a:pt x="68719" y="57823"/>
                  </a:lnTo>
                  <a:lnTo>
                    <a:pt x="68325" y="57823"/>
                  </a:lnTo>
                  <a:lnTo>
                    <a:pt x="68325" y="58204"/>
                  </a:lnTo>
                  <a:lnTo>
                    <a:pt x="68325" y="57823"/>
                  </a:lnTo>
                  <a:lnTo>
                    <a:pt x="68325" y="58204"/>
                  </a:lnTo>
                  <a:lnTo>
                    <a:pt x="67944" y="58204"/>
                  </a:lnTo>
                  <a:lnTo>
                    <a:pt x="68325" y="58204"/>
                  </a:lnTo>
                  <a:lnTo>
                    <a:pt x="67944" y="58204"/>
                  </a:lnTo>
                  <a:lnTo>
                    <a:pt x="67944" y="58585"/>
                  </a:lnTo>
                  <a:lnTo>
                    <a:pt x="67944" y="58204"/>
                  </a:lnTo>
                  <a:lnTo>
                    <a:pt x="67551" y="58204"/>
                  </a:lnTo>
                  <a:lnTo>
                    <a:pt x="67551" y="57823"/>
                  </a:lnTo>
                  <a:lnTo>
                    <a:pt x="67360" y="57823"/>
                  </a:lnTo>
                  <a:lnTo>
                    <a:pt x="67360" y="57429"/>
                  </a:lnTo>
                  <a:lnTo>
                    <a:pt x="67551" y="57429"/>
                  </a:lnTo>
                  <a:lnTo>
                    <a:pt x="67551" y="57048"/>
                  </a:lnTo>
                  <a:lnTo>
                    <a:pt x="67360" y="57048"/>
                  </a:lnTo>
                  <a:lnTo>
                    <a:pt x="67551" y="56667"/>
                  </a:lnTo>
                  <a:lnTo>
                    <a:pt x="67360" y="56273"/>
                  </a:lnTo>
                  <a:lnTo>
                    <a:pt x="67551" y="56273"/>
                  </a:lnTo>
                  <a:lnTo>
                    <a:pt x="67551" y="56667"/>
                  </a:lnTo>
                  <a:lnTo>
                    <a:pt x="67551" y="57048"/>
                  </a:lnTo>
                  <a:lnTo>
                    <a:pt x="67551" y="57429"/>
                  </a:lnTo>
                  <a:lnTo>
                    <a:pt x="67551" y="57048"/>
                  </a:lnTo>
                  <a:lnTo>
                    <a:pt x="67551" y="56667"/>
                  </a:lnTo>
                  <a:lnTo>
                    <a:pt x="67551" y="56273"/>
                  </a:lnTo>
                  <a:lnTo>
                    <a:pt x="67551" y="55892"/>
                  </a:lnTo>
                  <a:lnTo>
                    <a:pt x="67551" y="56273"/>
                  </a:lnTo>
                  <a:lnTo>
                    <a:pt x="67551" y="55892"/>
                  </a:lnTo>
                  <a:lnTo>
                    <a:pt x="67944" y="55892"/>
                  </a:lnTo>
                  <a:lnTo>
                    <a:pt x="68325" y="55892"/>
                  </a:lnTo>
                  <a:lnTo>
                    <a:pt x="68325" y="55511"/>
                  </a:lnTo>
                  <a:lnTo>
                    <a:pt x="67944" y="55511"/>
                  </a:lnTo>
                  <a:lnTo>
                    <a:pt x="67944" y="55892"/>
                  </a:lnTo>
                  <a:lnTo>
                    <a:pt x="67944" y="55511"/>
                  </a:lnTo>
                  <a:lnTo>
                    <a:pt x="67551" y="55511"/>
                  </a:lnTo>
                  <a:lnTo>
                    <a:pt x="67551" y="55117"/>
                  </a:lnTo>
                  <a:lnTo>
                    <a:pt x="67944" y="55117"/>
                  </a:lnTo>
                  <a:lnTo>
                    <a:pt x="67944" y="54736"/>
                  </a:lnTo>
                  <a:lnTo>
                    <a:pt x="67944" y="54355"/>
                  </a:lnTo>
                  <a:lnTo>
                    <a:pt x="67944" y="54152"/>
                  </a:lnTo>
                  <a:lnTo>
                    <a:pt x="67944" y="53771"/>
                  </a:lnTo>
                  <a:lnTo>
                    <a:pt x="68325" y="53771"/>
                  </a:lnTo>
                  <a:lnTo>
                    <a:pt x="68325" y="53390"/>
                  </a:lnTo>
                  <a:lnTo>
                    <a:pt x="68719" y="52997"/>
                  </a:lnTo>
                  <a:lnTo>
                    <a:pt x="69113" y="52997"/>
                  </a:lnTo>
                  <a:lnTo>
                    <a:pt x="68719" y="52997"/>
                  </a:lnTo>
                  <a:lnTo>
                    <a:pt x="69113" y="52997"/>
                  </a:lnTo>
                  <a:lnTo>
                    <a:pt x="69494" y="52997"/>
                  </a:lnTo>
                  <a:lnTo>
                    <a:pt x="69494" y="52616"/>
                  </a:lnTo>
                  <a:lnTo>
                    <a:pt x="69888" y="52616"/>
                  </a:lnTo>
                  <a:lnTo>
                    <a:pt x="70281" y="52616"/>
                  </a:lnTo>
                  <a:lnTo>
                    <a:pt x="70662" y="52997"/>
                  </a:lnTo>
                  <a:lnTo>
                    <a:pt x="70662" y="52616"/>
                  </a:lnTo>
                  <a:lnTo>
                    <a:pt x="70662" y="52997"/>
                  </a:lnTo>
                  <a:lnTo>
                    <a:pt x="70662" y="52616"/>
                  </a:lnTo>
                  <a:lnTo>
                    <a:pt x="71056" y="52616"/>
                  </a:lnTo>
                  <a:lnTo>
                    <a:pt x="71450" y="52616"/>
                  </a:lnTo>
                  <a:lnTo>
                    <a:pt x="71831" y="52616"/>
                  </a:lnTo>
                  <a:lnTo>
                    <a:pt x="71831" y="52235"/>
                  </a:lnTo>
                  <a:lnTo>
                    <a:pt x="71450" y="52235"/>
                  </a:lnTo>
                  <a:lnTo>
                    <a:pt x="71450" y="51841"/>
                  </a:lnTo>
                  <a:lnTo>
                    <a:pt x="71056" y="51841"/>
                  </a:lnTo>
                  <a:lnTo>
                    <a:pt x="71450" y="51841"/>
                  </a:lnTo>
                  <a:lnTo>
                    <a:pt x="71450" y="51460"/>
                  </a:lnTo>
                  <a:lnTo>
                    <a:pt x="71450" y="51079"/>
                  </a:lnTo>
                  <a:lnTo>
                    <a:pt x="71056" y="51079"/>
                  </a:lnTo>
                  <a:lnTo>
                    <a:pt x="71056" y="50685"/>
                  </a:lnTo>
                  <a:lnTo>
                    <a:pt x="70662" y="50685"/>
                  </a:lnTo>
                  <a:lnTo>
                    <a:pt x="70662" y="50304"/>
                  </a:lnTo>
                  <a:lnTo>
                    <a:pt x="71056" y="50304"/>
                  </a:lnTo>
                  <a:lnTo>
                    <a:pt x="70662" y="50304"/>
                  </a:lnTo>
                  <a:lnTo>
                    <a:pt x="71056" y="50304"/>
                  </a:lnTo>
                  <a:lnTo>
                    <a:pt x="70662" y="49923"/>
                  </a:lnTo>
                  <a:lnTo>
                    <a:pt x="71056" y="49923"/>
                  </a:lnTo>
                  <a:lnTo>
                    <a:pt x="71056" y="49529"/>
                  </a:lnTo>
                  <a:lnTo>
                    <a:pt x="71056" y="49339"/>
                  </a:lnTo>
                  <a:lnTo>
                    <a:pt x="70662" y="49339"/>
                  </a:lnTo>
                  <a:lnTo>
                    <a:pt x="70281" y="49339"/>
                  </a:lnTo>
                  <a:lnTo>
                    <a:pt x="70662" y="49339"/>
                  </a:lnTo>
                  <a:lnTo>
                    <a:pt x="70281" y="49339"/>
                  </a:lnTo>
                  <a:lnTo>
                    <a:pt x="70281" y="48958"/>
                  </a:lnTo>
                  <a:lnTo>
                    <a:pt x="70281" y="48564"/>
                  </a:lnTo>
                  <a:lnTo>
                    <a:pt x="70281" y="48183"/>
                  </a:lnTo>
                  <a:lnTo>
                    <a:pt x="70281" y="47790"/>
                  </a:lnTo>
                  <a:lnTo>
                    <a:pt x="70281" y="48183"/>
                  </a:lnTo>
                  <a:lnTo>
                    <a:pt x="70281" y="47790"/>
                  </a:lnTo>
                  <a:lnTo>
                    <a:pt x="70662" y="47790"/>
                  </a:lnTo>
                  <a:lnTo>
                    <a:pt x="70281" y="47790"/>
                  </a:lnTo>
                  <a:lnTo>
                    <a:pt x="70662" y="47790"/>
                  </a:lnTo>
                  <a:lnTo>
                    <a:pt x="70662" y="47409"/>
                  </a:lnTo>
                  <a:lnTo>
                    <a:pt x="70662" y="47028"/>
                  </a:lnTo>
                  <a:lnTo>
                    <a:pt x="70662" y="46647"/>
                  </a:lnTo>
                  <a:lnTo>
                    <a:pt x="70662" y="46253"/>
                  </a:lnTo>
                  <a:lnTo>
                    <a:pt x="70281" y="46253"/>
                  </a:lnTo>
                  <a:lnTo>
                    <a:pt x="70281" y="45872"/>
                  </a:lnTo>
                  <a:lnTo>
                    <a:pt x="70662" y="46253"/>
                  </a:lnTo>
                  <a:lnTo>
                    <a:pt x="70281" y="45872"/>
                  </a:lnTo>
                  <a:lnTo>
                    <a:pt x="70662" y="45872"/>
                  </a:lnTo>
                  <a:lnTo>
                    <a:pt x="70662" y="45097"/>
                  </a:lnTo>
                  <a:lnTo>
                    <a:pt x="70662" y="44716"/>
                  </a:lnTo>
                  <a:lnTo>
                    <a:pt x="70281" y="44716"/>
                  </a:lnTo>
                  <a:lnTo>
                    <a:pt x="69888" y="44513"/>
                  </a:lnTo>
                  <a:lnTo>
                    <a:pt x="69494" y="44513"/>
                  </a:lnTo>
                  <a:lnTo>
                    <a:pt x="69113" y="44513"/>
                  </a:lnTo>
                  <a:lnTo>
                    <a:pt x="69113" y="44132"/>
                  </a:lnTo>
                  <a:lnTo>
                    <a:pt x="68719" y="44132"/>
                  </a:lnTo>
                  <a:lnTo>
                    <a:pt x="68719" y="43751"/>
                  </a:lnTo>
                  <a:lnTo>
                    <a:pt x="68325" y="43370"/>
                  </a:lnTo>
                  <a:lnTo>
                    <a:pt x="67944" y="43370"/>
                  </a:lnTo>
                  <a:lnTo>
                    <a:pt x="67551" y="43370"/>
                  </a:lnTo>
                  <a:lnTo>
                    <a:pt x="67551" y="42976"/>
                  </a:lnTo>
                  <a:lnTo>
                    <a:pt x="67360" y="42976"/>
                  </a:lnTo>
                  <a:lnTo>
                    <a:pt x="67360" y="42595"/>
                  </a:lnTo>
                  <a:lnTo>
                    <a:pt x="67551" y="42595"/>
                  </a:lnTo>
                  <a:lnTo>
                    <a:pt x="67551" y="42976"/>
                  </a:lnTo>
                  <a:lnTo>
                    <a:pt x="67551" y="42595"/>
                  </a:lnTo>
                  <a:lnTo>
                    <a:pt x="67944" y="42595"/>
                  </a:lnTo>
                  <a:lnTo>
                    <a:pt x="67551" y="42214"/>
                  </a:lnTo>
                  <a:lnTo>
                    <a:pt x="67944" y="42214"/>
                  </a:lnTo>
                  <a:lnTo>
                    <a:pt x="67551" y="42214"/>
                  </a:lnTo>
                  <a:lnTo>
                    <a:pt x="67944" y="42595"/>
                  </a:lnTo>
                  <a:lnTo>
                    <a:pt x="67551" y="42595"/>
                  </a:lnTo>
                  <a:lnTo>
                    <a:pt x="67551" y="42976"/>
                  </a:lnTo>
                  <a:lnTo>
                    <a:pt x="67551" y="42595"/>
                  </a:lnTo>
                  <a:lnTo>
                    <a:pt x="67360" y="42595"/>
                  </a:lnTo>
                  <a:lnTo>
                    <a:pt x="67360" y="42976"/>
                  </a:lnTo>
                  <a:lnTo>
                    <a:pt x="66967" y="42595"/>
                  </a:lnTo>
                  <a:lnTo>
                    <a:pt x="67360" y="42214"/>
                  </a:lnTo>
                  <a:lnTo>
                    <a:pt x="67551" y="42214"/>
                  </a:lnTo>
                  <a:lnTo>
                    <a:pt x="67551" y="41821"/>
                  </a:lnTo>
                  <a:lnTo>
                    <a:pt x="67360" y="41821"/>
                  </a:lnTo>
                  <a:lnTo>
                    <a:pt x="67551" y="41821"/>
                  </a:lnTo>
                  <a:lnTo>
                    <a:pt x="67551" y="41440"/>
                  </a:lnTo>
                  <a:lnTo>
                    <a:pt x="67944" y="41440"/>
                  </a:lnTo>
                  <a:lnTo>
                    <a:pt x="67944" y="41821"/>
                  </a:lnTo>
                  <a:lnTo>
                    <a:pt x="67944" y="41440"/>
                  </a:lnTo>
                  <a:lnTo>
                    <a:pt x="68325" y="41440"/>
                  </a:lnTo>
                  <a:lnTo>
                    <a:pt x="67944" y="41440"/>
                  </a:lnTo>
                  <a:lnTo>
                    <a:pt x="67944" y="41821"/>
                  </a:lnTo>
                  <a:lnTo>
                    <a:pt x="67944" y="41440"/>
                  </a:lnTo>
                  <a:lnTo>
                    <a:pt x="67551" y="41440"/>
                  </a:lnTo>
                  <a:lnTo>
                    <a:pt x="67551" y="41821"/>
                  </a:lnTo>
                  <a:lnTo>
                    <a:pt x="67360" y="41821"/>
                  </a:lnTo>
                  <a:lnTo>
                    <a:pt x="67360" y="41440"/>
                  </a:lnTo>
                  <a:lnTo>
                    <a:pt x="67551" y="41440"/>
                  </a:lnTo>
                  <a:lnTo>
                    <a:pt x="67360" y="41440"/>
                  </a:lnTo>
                  <a:lnTo>
                    <a:pt x="67551" y="41440"/>
                  </a:lnTo>
                  <a:lnTo>
                    <a:pt x="67360" y="41440"/>
                  </a:lnTo>
                  <a:lnTo>
                    <a:pt x="67551" y="41046"/>
                  </a:lnTo>
                  <a:lnTo>
                    <a:pt x="67944" y="41046"/>
                  </a:lnTo>
                  <a:lnTo>
                    <a:pt x="67944" y="40665"/>
                  </a:lnTo>
                  <a:lnTo>
                    <a:pt x="67944" y="41046"/>
                  </a:lnTo>
                  <a:lnTo>
                    <a:pt x="67944" y="40665"/>
                  </a:lnTo>
                  <a:lnTo>
                    <a:pt x="67944" y="41046"/>
                  </a:lnTo>
                  <a:lnTo>
                    <a:pt x="67551" y="41046"/>
                  </a:lnTo>
                  <a:lnTo>
                    <a:pt x="67360" y="41440"/>
                  </a:lnTo>
                  <a:lnTo>
                    <a:pt x="67551" y="41440"/>
                  </a:lnTo>
                  <a:lnTo>
                    <a:pt x="67360" y="41440"/>
                  </a:lnTo>
                  <a:lnTo>
                    <a:pt x="67360" y="41821"/>
                  </a:lnTo>
                  <a:lnTo>
                    <a:pt x="67360" y="41440"/>
                  </a:lnTo>
                  <a:lnTo>
                    <a:pt x="66967" y="41440"/>
                  </a:lnTo>
                  <a:lnTo>
                    <a:pt x="66573" y="41440"/>
                  </a:lnTo>
                  <a:lnTo>
                    <a:pt x="66967" y="41440"/>
                  </a:lnTo>
                  <a:lnTo>
                    <a:pt x="66573" y="41440"/>
                  </a:lnTo>
                  <a:lnTo>
                    <a:pt x="66573" y="41046"/>
                  </a:lnTo>
                  <a:lnTo>
                    <a:pt x="66573" y="41440"/>
                  </a:lnTo>
                  <a:lnTo>
                    <a:pt x="66573" y="41046"/>
                  </a:lnTo>
                  <a:lnTo>
                    <a:pt x="66192" y="41046"/>
                  </a:lnTo>
                  <a:lnTo>
                    <a:pt x="66192" y="41440"/>
                  </a:lnTo>
                  <a:lnTo>
                    <a:pt x="65798" y="41046"/>
                  </a:lnTo>
                  <a:lnTo>
                    <a:pt x="65417" y="41046"/>
                  </a:lnTo>
                  <a:lnTo>
                    <a:pt x="65798" y="41046"/>
                  </a:lnTo>
                  <a:lnTo>
                    <a:pt x="65417" y="41440"/>
                  </a:lnTo>
                  <a:lnTo>
                    <a:pt x="65417" y="41046"/>
                  </a:lnTo>
                  <a:lnTo>
                    <a:pt x="65417" y="41440"/>
                  </a:lnTo>
                  <a:lnTo>
                    <a:pt x="65417" y="41046"/>
                  </a:lnTo>
                  <a:lnTo>
                    <a:pt x="65417" y="40665"/>
                  </a:lnTo>
                  <a:lnTo>
                    <a:pt x="65798" y="40665"/>
                  </a:lnTo>
                  <a:lnTo>
                    <a:pt x="65417" y="40665"/>
                  </a:lnTo>
                  <a:lnTo>
                    <a:pt x="65798" y="40665"/>
                  </a:lnTo>
                  <a:lnTo>
                    <a:pt x="65417" y="40665"/>
                  </a:lnTo>
                  <a:lnTo>
                    <a:pt x="65798" y="40284"/>
                  </a:lnTo>
                  <a:lnTo>
                    <a:pt x="66192" y="40284"/>
                  </a:lnTo>
                  <a:lnTo>
                    <a:pt x="65798" y="40284"/>
                  </a:lnTo>
                  <a:lnTo>
                    <a:pt x="65417" y="40284"/>
                  </a:lnTo>
                  <a:lnTo>
                    <a:pt x="65417" y="40665"/>
                  </a:lnTo>
                  <a:lnTo>
                    <a:pt x="65798" y="40665"/>
                  </a:lnTo>
                  <a:lnTo>
                    <a:pt x="65417" y="40665"/>
                  </a:lnTo>
                  <a:lnTo>
                    <a:pt x="65798" y="40665"/>
                  </a:lnTo>
                  <a:lnTo>
                    <a:pt x="65417" y="40665"/>
                  </a:lnTo>
                  <a:lnTo>
                    <a:pt x="65417" y="41046"/>
                  </a:lnTo>
                  <a:lnTo>
                    <a:pt x="65023" y="41046"/>
                  </a:lnTo>
                  <a:lnTo>
                    <a:pt x="65417" y="40665"/>
                  </a:lnTo>
                  <a:lnTo>
                    <a:pt x="65023" y="40665"/>
                  </a:lnTo>
                  <a:lnTo>
                    <a:pt x="64630" y="40665"/>
                  </a:lnTo>
                  <a:lnTo>
                    <a:pt x="65023" y="40665"/>
                  </a:lnTo>
                  <a:lnTo>
                    <a:pt x="64630" y="40665"/>
                  </a:lnTo>
                  <a:lnTo>
                    <a:pt x="64630" y="40284"/>
                  </a:lnTo>
                  <a:lnTo>
                    <a:pt x="65023" y="40284"/>
                  </a:lnTo>
                  <a:lnTo>
                    <a:pt x="64630" y="40284"/>
                  </a:lnTo>
                  <a:lnTo>
                    <a:pt x="65023" y="40284"/>
                  </a:lnTo>
                  <a:lnTo>
                    <a:pt x="64630" y="40284"/>
                  </a:lnTo>
                  <a:lnTo>
                    <a:pt x="64249" y="39890"/>
                  </a:lnTo>
                  <a:lnTo>
                    <a:pt x="63855" y="39700"/>
                  </a:lnTo>
                  <a:lnTo>
                    <a:pt x="63461" y="39700"/>
                  </a:lnTo>
                  <a:lnTo>
                    <a:pt x="63461" y="39319"/>
                  </a:lnTo>
                  <a:lnTo>
                    <a:pt x="63080" y="39319"/>
                  </a:lnTo>
                  <a:lnTo>
                    <a:pt x="63461" y="39319"/>
                  </a:lnTo>
                  <a:lnTo>
                    <a:pt x="63461" y="39700"/>
                  </a:lnTo>
                  <a:lnTo>
                    <a:pt x="63080" y="39700"/>
                  </a:lnTo>
                  <a:lnTo>
                    <a:pt x="62687" y="39700"/>
                  </a:lnTo>
                  <a:lnTo>
                    <a:pt x="62687" y="39319"/>
                  </a:lnTo>
                  <a:lnTo>
                    <a:pt x="62687" y="39700"/>
                  </a:lnTo>
                  <a:lnTo>
                    <a:pt x="62483" y="39700"/>
                  </a:lnTo>
                  <a:lnTo>
                    <a:pt x="62483" y="39319"/>
                  </a:lnTo>
                  <a:lnTo>
                    <a:pt x="62102" y="39319"/>
                  </a:lnTo>
                  <a:lnTo>
                    <a:pt x="61709" y="39319"/>
                  </a:lnTo>
                  <a:lnTo>
                    <a:pt x="61709" y="38938"/>
                  </a:lnTo>
                  <a:lnTo>
                    <a:pt x="61709" y="39319"/>
                  </a:lnTo>
                  <a:lnTo>
                    <a:pt x="61709" y="38938"/>
                  </a:lnTo>
                  <a:lnTo>
                    <a:pt x="61709" y="39319"/>
                  </a:lnTo>
                  <a:lnTo>
                    <a:pt x="61709" y="38938"/>
                  </a:lnTo>
                  <a:lnTo>
                    <a:pt x="61315" y="38938"/>
                  </a:lnTo>
                  <a:lnTo>
                    <a:pt x="61315" y="39319"/>
                  </a:lnTo>
                  <a:lnTo>
                    <a:pt x="61315" y="38938"/>
                  </a:lnTo>
                  <a:lnTo>
                    <a:pt x="61315" y="39319"/>
                  </a:lnTo>
                  <a:lnTo>
                    <a:pt x="60934" y="39319"/>
                  </a:lnTo>
                  <a:lnTo>
                    <a:pt x="60540" y="39319"/>
                  </a:lnTo>
                  <a:lnTo>
                    <a:pt x="60147" y="39700"/>
                  </a:lnTo>
                  <a:lnTo>
                    <a:pt x="59766" y="39700"/>
                  </a:lnTo>
                  <a:lnTo>
                    <a:pt x="59372" y="39700"/>
                  </a:lnTo>
                  <a:lnTo>
                    <a:pt x="59372" y="39890"/>
                  </a:lnTo>
                  <a:lnTo>
                    <a:pt x="59372" y="39700"/>
                  </a:lnTo>
                  <a:lnTo>
                    <a:pt x="59372" y="39890"/>
                  </a:lnTo>
                  <a:lnTo>
                    <a:pt x="58991" y="39890"/>
                  </a:lnTo>
                  <a:lnTo>
                    <a:pt x="58991" y="40284"/>
                  </a:lnTo>
                  <a:lnTo>
                    <a:pt x="59372" y="40284"/>
                  </a:lnTo>
                  <a:lnTo>
                    <a:pt x="58991" y="40284"/>
                  </a:lnTo>
                  <a:lnTo>
                    <a:pt x="58597" y="40284"/>
                  </a:lnTo>
                  <a:lnTo>
                    <a:pt x="58013" y="40284"/>
                  </a:lnTo>
                  <a:lnTo>
                    <a:pt x="58204" y="40284"/>
                  </a:lnTo>
                  <a:lnTo>
                    <a:pt x="58013" y="40284"/>
                  </a:lnTo>
                  <a:lnTo>
                    <a:pt x="58204" y="40284"/>
                  </a:lnTo>
                  <a:lnTo>
                    <a:pt x="57238" y="40284"/>
                  </a:lnTo>
                  <a:lnTo>
                    <a:pt x="57619" y="40284"/>
                  </a:lnTo>
                  <a:lnTo>
                    <a:pt x="57619" y="39890"/>
                  </a:lnTo>
                  <a:lnTo>
                    <a:pt x="57619" y="40284"/>
                  </a:lnTo>
                  <a:lnTo>
                    <a:pt x="57619" y="39890"/>
                  </a:lnTo>
                  <a:lnTo>
                    <a:pt x="58013" y="39890"/>
                  </a:lnTo>
                  <a:lnTo>
                    <a:pt x="57619" y="39890"/>
                  </a:lnTo>
                  <a:lnTo>
                    <a:pt x="57619" y="39700"/>
                  </a:lnTo>
                  <a:lnTo>
                    <a:pt x="58013" y="39700"/>
                  </a:lnTo>
                  <a:lnTo>
                    <a:pt x="57619" y="39700"/>
                  </a:lnTo>
                  <a:lnTo>
                    <a:pt x="58013" y="39700"/>
                  </a:lnTo>
                  <a:lnTo>
                    <a:pt x="57619" y="39700"/>
                  </a:lnTo>
                  <a:lnTo>
                    <a:pt x="57619" y="39890"/>
                  </a:lnTo>
                  <a:lnTo>
                    <a:pt x="58013" y="39890"/>
                  </a:lnTo>
                  <a:lnTo>
                    <a:pt x="57619" y="39890"/>
                  </a:lnTo>
                  <a:lnTo>
                    <a:pt x="57238" y="39890"/>
                  </a:lnTo>
                  <a:lnTo>
                    <a:pt x="57238" y="39700"/>
                  </a:lnTo>
                  <a:lnTo>
                    <a:pt x="56845" y="39700"/>
                  </a:lnTo>
                  <a:lnTo>
                    <a:pt x="56451" y="39319"/>
                  </a:lnTo>
                  <a:lnTo>
                    <a:pt x="56070" y="39319"/>
                  </a:lnTo>
                  <a:lnTo>
                    <a:pt x="55676" y="39319"/>
                  </a:lnTo>
                  <a:lnTo>
                    <a:pt x="55283" y="39319"/>
                  </a:lnTo>
                  <a:lnTo>
                    <a:pt x="54902" y="39319"/>
                  </a:lnTo>
                  <a:lnTo>
                    <a:pt x="54508" y="39319"/>
                  </a:lnTo>
                  <a:lnTo>
                    <a:pt x="54508" y="39700"/>
                  </a:lnTo>
                  <a:lnTo>
                    <a:pt x="54114" y="39700"/>
                  </a:lnTo>
                  <a:lnTo>
                    <a:pt x="53733" y="39700"/>
                  </a:lnTo>
                  <a:lnTo>
                    <a:pt x="53339" y="39700"/>
                  </a:lnTo>
                  <a:lnTo>
                    <a:pt x="53339" y="39319"/>
                  </a:lnTo>
                  <a:lnTo>
                    <a:pt x="53339" y="38938"/>
                  </a:lnTo>
                  <a:lnTo>
                    <a:pt x="53149" y="38544"/>
                  </a:lnTo>
                  <a:lnTo>
                    <a:pt x="53149" y="38163"/>
                  </a:lnTo>
                  <a:lnTo>
                    <a:pt x="53339" y="37388"/>
                  </a:lnTo>
                  <a:lnTo>
                    <a:pt x="53733" y="37007"/>
                  </a:lnTo>
                  <a:lnTo>
                    <a:pt x="54114" y="36614"/>
                  </a:lnTo>
                  <a:lnTo>
                    <a:pt x="54114" y="33731"/>
                  </a:lnTo>
                  <a:lnTo>
                    <a:pt x="53733" y="33731"/>
                  </a:lnTo>
                  <a:lnTo>
                    <a:pt x="53733" y="33337"/>
                  </a:lnTo>
                  <a:lnTo>
                    <a:pt x="53339" y="32956"/>
                  </a:lnTo>
                  <a:lnTo>
                    <a:pt x="53339" y="32575"/>
                  </a:lnTo>
                  <a:lnTo>
                    <a:pt x="53339" y="32181"/>
                  </a:lnTo>
                  <a:lnTo>
                    <a:pt x="53339" y="31800"/>
                  </a:lnTo>
                  <a:lnTo>
                    <a:pt x="53733" y="31419"/>
                  </a:lnTo>
                  <a:lnTo>
                    <a:pt x="53733" y="31026"/>
                  </a:lnTo>
                  <a:lnTo>
                    <a:pt x="54114" y="31026"/>
                  </a:lnTo>
                  <a:lnTo>
                    <a:pt x="54114" y="30645"/>
                  </a:lnTo>
                  <a:lnTo>
                    <a:pt x="54508" y="30645"/>
                  </a:lnTo>
                  <a:lnTo>
                    <a:pt x="54508" y="30264"/>
                  </a:lnTo>
                  <a:lnTo>
                    <a:pt x="54508" y="30060"/>
                  </a:lnTo>
                  <a:lnTo>
                    <a:pt x="54902" y="29679"/>
                  </a:lnTo>
                  <a:lnTo>
                    <a:pt x="54902" y="29298"/>
                  </a:lnTo>
                  <a:lnTo>
                    <a:pt x="55283" y="29298"/>
                  </a:lnTo>
                  <a:lnTo>
                    <a:pt x="54902" y="29298"/>
                  </a:lnTo>
                  <a:lnTo>
                    <a:pt x="54902" y="28905"/>
                  </a:lnTo>
                  <a:lnTo>
                    <a:pt x="55283" y="28905"/>
                  </a:lnTo>
                  <a:lnTo>
                    <a:pt x="55283" y="28524"/>
                  </a:lnTo>
                  <a:lnTo>
                    <a:pt x="55283" y="28143"/>
                  </a:lnTo>
                  <a:lnTo>
                    <a:pt x="55283" y="27749"/>
                  </a:lnTo>
                  <a:lnTo>
                    <a:pt x="54902" y="27749"/>
                  </a:lnTo>
                  <a:lnTo>
                    <a:pt x="55283" y="27368"/>
                  </a:lnTo>
                  <a:lnTo>
                    <a:pt x="55676" y="26987"/>
                  </a:lnTo>
                  <a:lnTo>
                    <a:pt x="56451" y="26593"/>
                  </a:lnTo>
                  <a:lnTo>
                    <a:pt x="56845" y="26212"/>
                  </a:lnTo>
                  <a:lnTo>
                    <a:pt x="57238" y="25819"/>
                  </a:lnTo>
                  <a:lnTo>
                    <a:pt x="57619" y="25628"/>
                  </a:lnTo>
                  <a:lnTo>
                    <a:pt x="57619" y="25247"/>
                  </a:lnTo>
                  <a:lnTo>
                    <a:pt x="58013" y="25247"/>
                  </a:lnTo>
                  <a:lnTo>
                    <a:pt x="58013" y="25628"/>
                  </a:lnTo>
                  <a:lnTo>
                    <a:pt x="57619" y="25628"/>
                  </a:lnTo>
                  <a:lnTo>
                    <a:pt x="58013" y="25628"/>
                  </a:lnTo>
                  <a:lnTo>
                    <a:pt x="58013" y="25819"/>
                  </a:lnTo>
                  <a:lnTo>
                    <a:pt x="58204" y="25819"/>
                  </a:lnTo>
                  <a:lnTo>
                    <a:pt x="58013" y="25819"/>
                  </a:lnTo>
                  <a:lnTo>
                    <a:pt x="58013" y="25628"/>
                  </a:lnTo>
                  <a:lnTo>
                    <a:pt x="57619" y="25628"/>
                  </a:lnTo>
                  <a:lnTo>
                    <a:pt x="58013" y="25628"/>
                  </a:lnTo>
                  <a:lnTo>
                    <a:pt x="58013" y="25247"/>
                  </a:lnTo>
                  <a:lnTo>
                    <a:pt x="57619" y="25247"/>
                  </a:lnTo>
                  <a:lnTo>
                    <a:pt x="58013" y="25247"/>
                  </a:lnTo>
                  <a:lnTo>
                    <a:pt x="58204" y="24866"/>
                  </a:lnTo>
                  <a:lnTo>
                    <a:pt x="58597" y="24472"/>
                  </a:lnTo>
                  <a:lnTo>
                    <a:pt x="58597" y="24091"/>
                  </a:lnTo>
                  <a:lnTo>
                    <a:pt x="58991" y="23710"/>
                  </a:lnTo>
                  <a:lnTo>
                    <a:pt x="58991" y="23317"/>
                  </a:lnTo>
                  <a:lnTo>
                    <a:pt x="58991" y="22936"/>
                  </a:lnTo>
                  <a:lnTo>
                    <a:pt x="58991" y="22542"/>
                  </a:lnTo>
                  <a:lnTo>
                    <a:pt x="58991" y="22161"/>
                  </a:lnTo>
                  <a:lnTo>
                    <a:pt x="58597" y="21780"/>
                  </a:lnTo>
                  <a:lnTo>
                    <a:pt x="58597" y="21386"/>
                  </a:lnTo>
                  <a:lnTo>
                    <a:pt x="58013" y="20434"/>
                  </a:lnTo>
                  <a:lnTo>
                    <a:pt x="58013" y="20040"/>
                  </a:lnTo>
                  <a:lnTo>
                    <a:pt x="58013" y="19659"/>
                  </a:lnTo>
                  <a:lnTo>
                    <a:pt x="58013" y="19265"/>
                  </a:lnTo>
                  <a:lnTo>
                    <a:pt x="58013" y="18884"/>
                  </a:lnTo>
                  <a:lnTo>
                    <a:pt x="58013" y="18503"/>
                  </a:lnTo>
                  <a:lnTo>
                    <a:pt x="57619" y="18110"/>
                  </a:lnTo>
                  <a:lnTo>
                    <a:pt x="57619" y="17729"/>
                  </a:lnTo>
                  <a:lnTo>
                    <a:pt x="57619" y="17348"/>
                  </a:lnTo>
                  <a:lnTo>
                    <a:pt x="57238" y="17348"/>
                  </a:lnTo>
                  <a:lnTo>
                    <a:pt x="57619" y="17348"/>
                  </a:lnTo>
                  <a:lnTo>
                    <a:pt x="57238" y="17348"/>
                  </a:lnTo>
                  <a:lnTo>
                    <a:pt x="57238" y="16954"/>
                  </a:lnTo>
                  <a:lnTo>
                    <a:pt x="57619" y="16954"/>
                  </a:lnTo>
                  <a:lnTo>
                    <a:pt x="57619" y="16573"/>
                  </a:lnTo>
                  <a:lnTo>
                    <a:pt x="57238" y="16179"/>
                  </a:lnTo>
                  <a:lnTo>
                    <a:pt x="57238" y="15989"/>
                  </a:lnTo>
                  <a:lnTo>
                    <a:pt x="57238" y="15608"/>
                  </a:lnTo>
                  <a:lnTo>
                    <a:pt x="56845" y="15227"/>
                  </a:lnTo>
                  <a:lnTo>
                    <a:pt x="56451" y="14833"/>
                  </a:lnTo>
                  <a:lnTo>
                    <a:pt x="56451" y="14452"/>
                  </a:lnTo>
                  <a:lnTo>
                    <a:pt x="56070" y="14452"/>
                  </a:lnTo>
                  <a:lnTo>
                    <a:pt x="56070" y="14071"/>
                  </a:lnTo>
                  <a:lnTo>
                    <a:pt x="55676" y="14071"/>
                  </a:lnTo>
                  <a:lnTo>
                    <a:pt x="55283" y="13677"/>
                  </a:lnTo>
                  <a:lnTo>
                    <a:pt x="55283" y="13296"/>
                  </a:lnTo>
                  <a:lnTo>
                    <a:pt x="55676" y="13296"/>
                  </a:lnTo>
                  <a:lnTo>
                    <a:pt x="55283" y="13296"/>
                  </a:lnTo>
                  <a:lnTo>
                    <a:pt x="55283" y="12915"/>
                  </a:lnTo>
                  <a:lnTo>
                    <a:pt x="55676" y="12915"/>
                  </a:lnTo>
                  <a:lnTo>
                    <a:pt x="56070" y="12522"/>
                  </a:lnTo>
                  <a:lnTo>
                    <a:pt x="56451" y="12522"/>
                  </a:lnTo>
                  <a:lnTo>
                    <a:pt x="56845" y="12141"/>
                  </a:lnTo>
                  <a:lnTo>
                    <a:pt x="57238" y="11760"/>
                  </a:lnTo>
                  <a:lnTo>
                    <a:pt x="57619" y="11760"/>
                  </a:lnTo>
                  <a:lnTo>
                    <a:pt x="57619" y="11366"/>
                  </a:lnTo>
                  <a:lnTo>
                    <a:pt x="58013" y="11366"/>
                  </a:lnTo>
                  <a:lnTo>
                    <a:pt x="58013" y="11175"/>
                  </a:lnTo>
                  <a:lnTo>
                    <a:pt x="58204" y="10794"/>
                  </a:lnTo>
                  <a:lnTo>
                    <a:pt x="58204" y="10401"/>
                  </a:lnTo>
                  <a:lnTo>
                    <a:pt x="58013" y="10020"/>
                  </a:lnTo>
                  <a:lnTo>
                    <a:pt x="58204" y="10020"/>
                  </a:lnTo>
                  <a:lnTo>
                    <a:pt x="58013" y="10020"/>
                  </a:lnTo>
                  <a:lnTo>
                    <a:pt x="58204" y="9639"/>
                  </a:lnTo>
                  <a:lnTo>
                    <a:pt x="58597" y="9639"/>
                  </a:lnTo>
                  <a:lnTo>
                    <a:pt x="58597" y="9245"/>
                  </a:lnTo>
                  <a:lnTo>
                    <a:pt x="59766" y="9245"/>
                  </a:lnTo>
                  <a:lnTo>
                    <a:pt x="60540" y="8864"/>
                  </a:lnTo>
                  <a:lnTo>
                    <a:pt x="60540" y="9245"/>
                  </a:lnTo>
                  <a:lnTo>
                    <a:pt x="60540" y="8864"/>
                  </a:lnTo>
                  <a:lnTo>
                    <a:pt x="60934" y="8864"/>
                  </a:lnTo>
                  <a:lnTo>
                    <a:pt x="61709" y="8864"/>
                  </a:lnTo>
                  <a:lnTo>
                    <a:pt x="62102" y="8864"/>
                  </a:lnTo>
                  <a:lnTo>
                    <a:pt x="62102" y="8483"/>
                  </a:lnTo>
                  <a:lnTo>
                    <a:pt x="62483" y="8483"/>
                  </a:lnTo>
                  <a:lnTo>
                    <a:pt x="62483" y="8864"/>
                  </a:lnTo>
                  <a:lnTo>
                    <a:pt x="62102" y="8864"/>
                  </a:lnTo>
                  <a:lnTo>
                    <a:pt x="62483" y="8864"/>
                  </a:lnTo>
                  <a:lnTo>
                    <a:pt x="62102" y="8864"/>
                  </a:lnTo>
                  <a:lnTo>
                    <a:pt x="62102" y="9245"/>
                  </a:lnTo>
                  <a:lnTo>
                    <a:pt x="62102" y="8864"/>
                  </a:lnTo>
                  <a:lnTo>
                    <a:pt x="62102" y="9245"/>
                  </a:lnTo>
                  <a:lnTo>
                    <a:pt x="62102" y="8864"/>
                  </a:lnTo>
                  <a:lnTo>
                    <a:pt x="62483" y="8864"/>
                  </a:lnTo>
                  <a:lnTo>
                    <a:pt x="62102" y="8864"/>
                  </a:lnTo>
                  <a:lnTo>
                    <a:pt x="62483" y="8864"/>
                  </a:lnTo>
                  <a:lnTo>
                    <a:pt x="62483" y="8483"/>
                  </a:lnTo>
                  <a:lnTo>
                    <a:pt x="62687" y="8483"/>
                  </a:lnTo>
                  <a:lnTo>
                    <a:pt x="63080" y="8483"/>
                  </a:lnTo>
                  <a:lnTo>
                    <a:pt x="63461" y="8483"/>
                  </a:lnTo>
                  <a:lnTo>
                    <a:pt x="63855" y="8483"/>
                  </a:lnTo>
                  <a:lnTo>
                    <a:pt x="63855" y="8089"/>
                  </a:lnTo>
                  <a:lnTo>
                    <a:pt x="64249" y="8089"/>
                  </a:lnTo>
                  <a:lnTo>
                    <a:pt x="64630" y="7708"/>
                  </a:lnTo>
                  <a:lnTo>
                    <a:pt x="65023" y="7708"/>
                  </a:lnTo>
                  <a:lnTo>
                    <a:pt x="65417" y="7315"/>
                  </a:lnTo>
                  <a:lnTo>
                    <a:pt x="65417" y="6934"/>
                  </a:lnTo>
                  <a:lnTo>
                    <a:pt x="65798" y="6934"/>
                  </a:lnTo>
                  <a:lnTo>
                    <a:pt x="65798" y="6553"/>
                  </a:lnTo>
                  <a:lnTo>
                    <a:pt x="66192" y="6362"/>
                  </a:lnTo>
                  <a:lnTo>
                    <a:pt x="66192" y="5968"/>
                  </a:lnTo>
                  <a:lnTo>
                    <a:pt x="66192" y="5206"/>
                  </a:lnTo>
                  <a:lnTo>
                    <a:pt x="66573" y="4813"/>
                  </a:lnTo>
                  <a:lnTo>
                    <a:pt x="66573" y="4432"/>
                  </a:lnTo>
                  <a:lnTo>
                    <a:pt x="66573" y="1727"/>
                  </a:lnTo>
                  <a:lnTo>
                    <a:pt x="66192" y="1536"/>
                  </a:lnTo>
                  <a:lnTo>
                    <a:pt x="66192" y="1155"/>
                  </a:lnTo>
                  <a:lnTo>
                    <a:pt x="65798" y="761"/>
                  </a:lnTo>
                  <a:lnTo>
                    <a:pt x="65798" y="380"/>
                  </a:lnTo>
                  <a:lnTo>
                    <a:pt x="66192" y="380"/>
                  </a:lnTo>
                  <a:lnTo>
                    <a:pt x="66573" y="0"/>
                  </a:lnTo>
                  <a:lnTo>
                    <a:pt x="66967" y="0"/>
                  </a:lnTo>
                  <a:lnTo>
                    <a:pt x="67360" y="0"/>
                  </a:lnTo>
                  <a:lnTo>
                    <a:pt x="67360" y="380"/>
                  </a:lnTo>
                  <a:lnTo>
                    <a:pt x="67551" y="761"/>
                  </a:lnTo>
                  <a:lnTo>
                    <a:pt x="67944" y="761"/>
                  </a:lnTo>
                  <a:lnTo>
                    <a:pt x="67944" y="1155"/>
                  </a:lnTo>
                  <a:lnTo>
                    <a:pt x="68325" y="1155"/>
                  </a:lnTo>
                  <a:lnTo>
                    <a:pt x="68325" y="1536"/>
                  </a:lnTo>
                  <a:lnTo>
                    <a:pt x="68719" y="1536"/>
                  </a:lnTo>
                  <a:lnTo>
                    <a:pt x="68325" y="1536"/>
                  </a:lnTo>
                  <a:lnTo>
                    <a:pt x="68719" y="1536"/>
                  </a:lnTo>
                  <a:lnTo>
                    <a:pt x="68719" y="1727"/>
                  </a:lnTo>
                  <a:lnTo>
                    <a:pt x="68325" y="1727"/>
                  </a:lnTo>
                  <a:lnTo>
                    <a:pt x="68325" y="2120"/>
                  </a:lnTo>
                  <a:lnTo>
                    <a:pt x="68325" y="1727"/>
                  </a:lnTo>
                  <a:lnTo>
                    <a:pt x="67944" y="1727"/>
                  </a:lnTo>
                  <a:lnTo>
                    <a:pt x="68325" y="1727"/>
                  </a:lnTo>
                  <a:lnTo>
                    <a:pt x="67944" y="1727"/>
                  </a:lnTo>
                  <a:lnTo>
                    <a:pt x="67944" y="2120"/>
                  </a:lnTo>
                  <a:lnTo>
                    <a:pt x="68325" y="2501"/>
                  </a:lnTo>
                  <a:lnTo>
                    <a:pt x="68325" y="2882"/>
                  </a:lnTo>
                  <a:lnTo>
                    <a:pt x="68719" y="3276"/>
                  </a:lnTo>
                  <a:lnTo>
                    <a:pt x="68719" y="3657"/>
                  </a:lnTo>
                  <a:lnTo>
                    <a:pt x="69113" y="3657"/>
                  </a:lnTo>
                  <a:lnTo>
                    <a:pt x="69113" y="4038"/>
                  </a:lnTo>
                  <a:lnTo>
                    <a:pt x="68719" y="4038"/>
                  </a:lnTo>
                  <a:lnTo>
                    <a:pt x="68325" y="4038"/>
                  </a:lnTo>
                  <a:lnTo>
                    <a:pt x="68325" y="5968"/>
                  </a:lnTo>
                  <a:lnTo>
                    <a:pt x="68325" y="5587"/>
                  </a:lnTo>
                  <a:lnTo>
                    <a:pt x="68325" y="5968"/>
                  </a:lnTo>
                  <a:lnTo>
                    <a:pt x="68719" y="6362"/>
                  </a:lnTo>
                  <a:lnTo>
                    <a:pt x="68325" y="6362"/>
                  </a:lnTo>
                  <a:lnTo>
                    <a:pt x="68719" y="6362"/>
                  </a:lnTo>
                  <a:lnTo>
                    <a:pt x="68325" y="6362"/>
                  </a:lnTo>
                  <a:lnTo>
                    <a:pt x="68719" y="6362"/>
                  </a:lnTo>
                  <a:lnTo>
                    <a:pt x="68719" y="6553"/>
                  </a:lnTo>
                  <a:lnTo>
                    <a:pt x="68719" y="6934"/>
                  </a:lnTo>
                  <a:lnTo>
                    <a:pt x="68325" y="6934"/>
                  </a:lnTo>
                  <a:lnTo>
                    <a:pt x="67944" y="6934"/>
                  </a:lnTo>
                  <a:lnTo>
                    <a:pt x="67944" y="7315"/>
                  </a:lnTo>
                  <a:lnTo>
                    <a:pt x="67551" y="7315"/>
                  </a:lnTo>
                  <a:lnTo>
                    <a:pt x="67551" y="7708"/>
                  </a:lnTo>
                  <a:lnTo>
                    <a:pt x="67551" y="8089"/>
                  </a:lnTo>
                  <a:lnTo>
                    <a:pt x="67360" y="8483"/>
                  </a:lnTo>
                  <a:lnTo>
                    <a:pt x="67360" y="8864"/>
                  </a:lnTo>
                  <a:lnTo>
                    <a:pt x="66967" y="8864"/>
                  </a:lnTo>
                  <a:lnTo>
                    <a:pt x="66967" y="9245"/>
                  </a:lnTo>
                  <a:close/>
                </a:path>
                <a:path w="104775" h="130175">
                  <a:moveTo>
                    <a:pt x="28816" y="17729"/>
                  </a:moveTo>
                  <a:lnTo>
                    <a:pt x="28422" y="18110"/>
                  </a:lnTo>
                  <a:lnTo>
                    <a:pt x="28816" y="18110"/>
                  </a:lnTo>
                  <a:lnTo>
                    <a:pt x="28816" y="18503"/>
                  </a:lnTo>
                  <a:lnTo>
                    <a:pt x="28816" y="18884"/>
                  </a:lnTo>
                  <a:lnTo>
                    <a:pt x="29197" y="18884"/>
                  </a:lnTo>
                  <a:lnTo>
                    <a:pt x="29590" y="18884"/>
                  </a:lnTo>
                  <a:lnTo>
                    <a:pt x="29781" y="18884"/>
                  </a:lnTo>
                  <a:lnTo>
                    <a:pt x="29781" y="19265"/>
                  </a:lnTo>
                  <a:lnTo>
                    <a:pt x="29781" y="19659"/>
                  </a:lnTo>
                  <a:lnTo>
                    <a:pt x="29590" y="19659"/>
                  </a:lnTo>
                  <a:lnTo>
                    <a:pt x="29590" y="19265"/>
                  </a:lnTo>
                  <a:lnTo>
                    <a:pt x="29197" y="19265"/>
                  </a:lnTo>
                  <a:lnTo>
                    <a:pt x="29197" y="19659"/>
                  </a:lnTo>
                  <a:lnTo>
                    <a:pt x="29197" y="19265"/>
                  </a:lnTo>
                  <a:lnTo>
                    <a:pt x="28816" y="19265"/>
                  </a:lnTo>
                  <a:lnTo>
                    <a:pt x="28422" y="19265"/>
                  </a:lnTo>
                  <a:lnTo>
                    <a:pt x="28422" y="18884"/>
                  </a:lnTo>
                  <a:lnTo>
                    <a:pt x="28028" y="18884"/>
                  </a:lnTo>
                  <a:lnTo>
                    <a:pt x="28028" y="18503"/>
                  </a:lnTo>
                  <a:lnTo>
                    <a:pt x="28028" y="18110"/>
                  </a:lnTo>
                  <a:lnTo>
                    <a:pt x="27647" y="18110"/>
                  </a:lnTo>
                  <a:lnTo>
                    <a:pt x="27647" y="17729"/>
                  </a:lnTo>
                  <a:lnTo>
                    <a:pt x="28028" y="17729"/>
                  </a:lnTo>
                  <a:lnTo>
                    <a:pt x="28422" y="17729"/>
                  </a:lnTo>
                  <a:lnTo>
                    <a:pt x="28816" y="17729"/>
                  </a:lnTo>
                  <a:close/>
                </a:path>
                <a:path w="104775" h="130175">
                  <a:moveTo>
                    <a:pt x="67360" y="41821"/>
                  </a:moveTo>
                  <a:lnTo>
                    <a:pt x="67551" y="41821"/>
                  </a:lnTo>
                  <a:lnTo>
                    <a:pt x="67551" y="42214"/>
                  </a:lnTo>
                  <a:lnTo>
                    <a:pt x="67360" y="42214"/>
                  </a:lnTo>
                  <a:lnTo>
                    <a:pt x="67360" y="42595"/>
                  </a:lnTo>
                  <a:lnTo>
                    <a:pt x="66967" y="42214"/>
                  </a:lnTo>
                  <a:lnTo>
                    <a:pt x="66967" y="41821"/>
                  </a:lnTo>
                  <a:lnTo>
                    <a:pt x="66967" y="41440"/>
                  </a:lnTo>
                  <a:lnTo>
                    <a:pt x="67360" y="41440"/>
                  </a:lnTo>
                  <a:lnTo>
                    <a:pt x="67360" y="41821"/>
                  </a:lnTo>
                  <a:close/>
                </a:path>
                <a:path w="104775" h="130175">
                  <a:moveTo>
                    <a:pt x="31737" y="35852"/>
                  </a:moveTo>
                  <a:lnTo>
                    <a:pt x="31737" y="36233"/>
                  </a:lnTo>
                  <a:lnTo>
                    <a:pt x="32118" y="35852"/>
                  </a:lnTo>
                  <a:lnTo>
                    <a:pt x="32118" y="36233"/>
                  </a:lnTo>
                  <a:lnTo>
                    <a:pt x="31737" y="36233"/>
                  </a:lnTo>
                  <a:lnTo>
                    <a:pt x="32118" y="36233"/>
                  </a:lnTo>
                  <a:lnTo>
                    <a:pt x="31737" y="36233"/>
                  </a:lnTo>
                  <a:lnTo>
                    <a:pt x="31343" y="35852"/>
                  </a:lnTo>
                  <a:lnTo>
                    <a:pt x="31737" y="35852"/>
                  </a:lnTo>
                  <a:close/>
                </a:path>
                <a:path w="104775" h="130175">
                  <a:moveTo>
                    <a:pt x="69113" y="60324"/>
                  </a:moveTo>
                  <a:lnTo>
                    <a:pt x="68719" y="60324"/>
                  </a:lnTo>
                  <a:lnTo>
                    <a:pt x="69113" y="60324"/>
                  </a:lnTo>
                  <a:close/>
                </a:path>
                <a:path w="104775" h="130175">
                  <a:moveTo>
                    <a:pt x="75920" y="63792"/>
                  </a:moveTo>
                  <a:lnTo>
                    <a:pt x="75920" y="63982"/>
                  </a:lnTo>
                  <a:lnTo>
                    <a:pt x="75920" y="63792"/>
                  </a:lnTo>
                  <a:lnTo>
                    <a:pt x="75539" y="63792"/>
                  </a:lnTo>
                  <a:lnTo>
                    <a:pt x="75539" y="63411"/>
                  </a:lnTo>
                  <a:lnTo>
                    <a:pt x="75145" y="63411"/>
                  </a:lnTo>
                  <a:lnTo>
                    <a:pt x="75539" y="63411"/>
                  </a:lnTo>
                  <a:lnTo>
                    <a:pt x="75145" y="63411"/>
                  </a:lnTo>
                  <a:lnTo>
                    <a:pt x="75539" y="63411"/>
                  </a:lnTo>
                  <a:lnTo>
                    <a:pt x="75539" y="63017"/>
                  </a:lnTo>
                  <a:lnTo>
                    <a:pt x="75539" y="63411"/>
                  </a:lnTo>
                  <a:lnTo>
                    <a:pt x="75539" y="63017"/>
                  </a:lnTo>
                  <a:lnTo>
                    <a:pt x="75539" y="63411"/>
                  </a:lnTo>
                  <a:lnTo>
                    <a:pt x="75539" y="63792"/>
                  </a:lnTo>
                  <a:lnTo>
                    <a:pt x="75920" y="63792"/>
                  </a:lnTo>
                  <a:lnTo>
                    <a:pt x="76314" y="63792"/>
                  </a:lnTo>
                  <a:lnTo>
                    <a:pt x="76314" y="63982"/>
                  </a:lnTo>
                  <a:lnTo>
                    <a:pt x="76314" y="64376"/>
                  </a:lnTo>
                  <a:lnTo>
                    <a:pt x="76314" y="64757"/>
                  </a:lnTo>
                  <a:lnTo>
                    <a:pt x="76314" y="65138"/>
                  </a:lnTo>
                  <a:lnTo>
                    <a:pt x="76695" y="65138"/>
                  </a:lnTo>
                  <a:lnTo>
                    <a:pt x="76695" y="64757"/>
                  </a:lnTo>
                  <a:lnTo>
                    <a:pt x="76695" y="65138"/>
                  </a:lnTo>
                  <a:lnTo>
                    <a:pt x="76695" y="65531"/>
                  </a:lnTo>
                  <a:lnTo>
                    <a:pt x="76314" y="65531"/>
                  </a:lnTo>
                  <a:lnTo>
                    <a:pt x="76314" y="65912"/>
                  </a:lnTo>
                  <a:lnTo>
                    <a:pt x="76314" y="65531"/>
                  </a:lnTo>
                  <a:lnTo>
                    <a:pt x="75920" y="65531"/>
                  </a:lnTo>
                  <a:lnTo>
                    <a:pt x="75920" y="65138"/>
                  </a:lnTo>
                  <a:lnTo>
                    <a:pt x="75920" y="65531"/>
                  </a:lnTo>
                  <a:lnTo>
                    <a:pt x="75920" y="65138"/>
                  </a:lnTo>
                  <a:lnTo>
                    <a:pt x="75539" y="65138"/>
                  </a:lnTo>
                  <a:lnTo>
                    <a:pt x="75539" y="64757"/>
                  </a:lnTo>
                  <a:lnTo>
                    <a:pt x="75920" y="64757"/>
                  </a:lnTo>
                  <a:lnTo>
                    <a:pt x="75920" y="64376"/>
                  </a:lnTo>
                  <a:lnTo>
                    <a:pt x="76314" y="64376"/>
                  </a:lnTo>
                  <a:lnTo>
                    <a:pt x="75920" y="64376"/>
                  </a:lnTo>
                  <a:lnTo>
                    <a:pt x="76314" y="63982"/>
                  </a:lnTo>
                  <a:lnTo>
                    <a:pt x="75920" y="63982"/>
                  </a:lnTo>
                  <a:lnTo>
                    <a:pt x="75920" y="64376"/>
                  </a:lnTo>
                  <a:lnTo>
                    <a:pt x="75920" y="64757"/>
                  </a:lnTo>
                  <a:lnTo>
                    <a:pt x="75920" y="64376"/>
                  </a:lnTo>
                  <a:lnTo>
                    <a:pt x="75539" y="64376"/>
                  </a:lnTo>
                  <a:lnTo>
                    <a:pt x="75145" y="64376"/>
                  </a:lnTo>
                  <a:lnTo>
                    <a:pt x="75145" y="63982"/>
                  </a:lnTo>
                  <a:lnTo>
                    <a:pt x="74752" y="63982"/>
                  </a:lnTo>
                  <a:lnTo>
                    <a:pt x="74371" y="63982"/>
                  </a:lnTo>
                  <a:lnTo>
                    <a:pt x="74371" y="63792"/>
                  </a:lnTo>
                  <a:lnTo>
                    <a:pt x="74371" y="63411"/>
                  </a:lnTo>
                  <a:lnTo>
                    <a:pt x="74371" y="63017"/>
                  </a:lnTo>
                  <a:lnTo>
                    <a:pt x="74752" y="63017"/>
                  </a:lnTo>
                  <a:lnTo>
                    <a:pt x="74752" y="62636"/>
                  </a:lnTo>
                  <a:lnTo>
                    <a:pt x="75145" y="62636"/>
                  </a:lnTo>
                  <a:lnTo>
                    <a:pt x="75539" y="62636"/>
                  </a:lnTo>
                  <a:lnTo>
                    <a:pt x="75145" y="63017"/>
                  </a:lnTo>
                  <a:lnTo>
                    <a:pt x="75145" y="63411"/>
                  </a:lnTo>
                  <a:lnTo>
                    <a:pt x="75145" y="63792"/>
                  </a:lnTo>
                  <a:lnTo>
                    <a:pt x="75539" y="63792"/>
                  </a:lnTo>
                  <a:lnTo>
                    <a:pt x="75920" y="63792"/>
                  </a:lnTo>
                  <a:lnTo>
                    <a:pt x="75920" y="63982"/>
                  </a:lnTo>
                  <a:lnTo>
                    <a:pt x="76314" y="63982"/>
                  </a:lnTo>
                  <a:lnTo>
                    <a:pt x="75920" y="63982"/>
                  </a:lnTo>
                  <a:lnTo>
                    <a:pt x="75920" y="63792"/>
                  </a:lnTo>
                  <a:close/>
                </a:path>
                <a:path w="104775" h="130175">
                  <a:moveTo>
                    <a:pt x="78447" y="66687"/>
                  </a:moveTo>
                  <a:lnTo>
                    <a:pt x="78447" y="66293"/>
                  </a:lnTo>
                  <a:lnTo>
                    <a:pt x="78447" y="66687"/>
                  </a:lnTo>
                  <a:lnTo>
                    <a:pt x="78841" y="66687"/>
                  </a:lnTo>
                  <a:lnTo>
                    <a:pt x="78841" y="66293"/>
                  </a:lnTo>
                  <a:lnTo>
                    <a:pt x="78841" y="66687"/>
                  </a:lnTo>
                  <a:lnTo>
                    <a:pt x="78841" y="66293"/>
                  </a:lnTo>
                  <a:lnTo>
                    <a:pt x="78447" y="66293"/>
                  </a:lnTo>
                  <a:lnTo>
                    <a:pt x="78066" y="66293"/>
                  </a:lnTo>
                  <a:lnTo>
                    <a:pt x="78447" y="66293"/>
                  </a:lnTo>
                  <a:lnTo>
                    <a:pt x="78841" y="66293"/>
                  </a:lnTo>
                  <a:lnTo>
                    <a:pt x="78841" y="65912"/>
                  </a:lnTo>
                  <a:lnTo>
                    <a:pt x="78841" y="66293"/>
                  </a:lnTo>
                  <a:lnTo>
                    <a:pt x="78841" y="65912"/>
                  </a:lnTo>
                  <a:lnTo>
                    <a:pt x="78841" y="66293"/>
                  </a:lnTo>
                  <a:lnTo>
                    <a:pt x="78841" y="65912"/>
                  </a:lnTo>
                  <a:lnTo>
                    <a:pt x="78841" y="66293"/>
                  </a:lnTo>
                  <a:lnTo>
                    <a:pt x="78841" y="65912"/>
                  </a:lnTo>
                  <a:lnTo>
                    <a:pt x="79235" y="65912"/>
                  </a:lnTo>
                  <a:lnTo>
                    <a:pt x="78841" y="65912"/>
                  </a:lnTo>
                  <a:lnTo>
                    <a:pt x="79235" y="65912"/>
                  </a:lnTo>
                  <a:lnTo>
                    <a:pt x="79235" y="66293"/>
                  </a:lnTo>
                  <a:lnTo>
                    <a:pt x="79235" y="65912"/>
                  </a:lnTo>
                  <a:lnTo>
                    <a:pt x="79235" y="66293"/>
                  </a:lnTo>
                  <a:lnTo>
                    <a:pt x="79235" y="66687"/>
                  </a:lnTo>
                  <a:lnTo>
                    <a:pt x="79616" y="66687"/>
                  </a:lnTo>
                  <a:lnTo>
                    <a:pt x="79235" y="66687"/>
                  </a:lnTo>
                  <a:lnTo>
                    <a:pt x="79235" y="66293"/>
                  </a:lnTo>
                  <a:lnTo>
                    <a:pt x="79616" y="66293"/>
                  </a:lnTo>
                  <a:lnTo>
                    <a:pt x="80009" y="66293"/>
                  </a:lnTo>
                  <a:lnTo>
                    <a:pt x="80009" y="66687"/>
                  </a:lnTo>
                  <a:lnTo>
                    <a:pt x="80403" y="67068"/>
                  </a:lnTo>
                  <a:lnTo>
                    <a:pt x="80784" y="67068"/>
                  </a:lnTo>
                  <a:lnTo>
                    <a:pt x="80403" y="67068"/>
                  </a:lnTo>
                  <a:lnTo>
                    <a:pt x="80403" y="67462"/>
                  </a:lnTo>
                  <a:lnTo>
                    <a:pt x="80784" y="67462"/>
                  </a:lnTo>
                  <a:lnTo>
                    <a:pt x="80784" y="67843"/>
                  </a:lnTo>
                  <a:lnTo>
                    <a:pt x="80784" y="67462"/>
                  </a:lnTo>
                  <a:lnTo>
                    <a:pt x="80784" y="67843"/>
                  </a:lnTo>
                  <a:lnTo>
                    <a:pt x="80784" y="68224"/>
                  </a:lnTo>
                  <a:lnTo>
                    <a:pt x="81178" y="68224"/>
                  </a:lnTo>
                  <a:lnTo>
                    <a:pt x="80784" y="68618"/>
                  </a:lnTo>
                  <a:lnTo>
                    <a:pt x="80784" y="68224"/>
                  </a:lnTo>
                  <a:lnTo>
                    <a:pt x="80784" y="67843"/>
                  </a:lnTo>
                  <a:lnTo>
                    <a:pt x="80403" y="67843"/>
                  </a:lnTo>
                  <a:lnTo>
                    <a:pt x="80009" y="67843"/>
                  </a:lnTo>
                  <a:lnTo>
                    <a:pt x="79616" y="67462"/>
                  </a:lnTo>
                  <a:lnTo>
                    <a:pt x="79616" y="67068"/>
                  </a:lnTo>
                  <a:lnTo>
                    <a:pt x="79235" y="67462"/>
                  </a:lnTo>
                  <a:lnTo>
                    <a:pt x="78841" y="67462"/>
                  </a:lnTo>
                  <a:lnTo>
                    <a:pt x="78447" y="67462"/>
                  </a:lnTo>
                  <a:lnTo>
                    <a:pt x="78841" y="67462"/>
                  </a:lnTo>
                  <a:lnTo>
                    <a:pt x="78447" y="67462"/>
                  </a:lnTo>
                  <a:lnTo>
                    <a:pt x="78841" y="67462"/>
                  </a:lnTo>
                  <a:lnTo>
                    <a:pt x="78447" y="67462"/>
                  </a:lnTo>
                  <a:lnTo>
                    <a:pt x="78447" y="67068"/>
                  </a:lnTo>
                  <a:lnTo>
                    <a:pt x="78447" y="66687"/>
                  </a:lnTo>
                  <a:lnTo>
                    <a:pt x="78447" y="67068"/>
                  </a:lnTo>
                  <a:lnTo>
                    <a:pt x="78447" y="66687"/>
                  </a:lnTo>
                  <a:lnTo>
                    <a:pt x="78447" y="67068"/>
                  </a:lnTo>
                  <a:lnTo>
                    <a:pt x="78447" y="67462"/>
                  </a:lnTo>
                  <a:lnTo>
                    <a:pt x="78447" y="67068"/>
                  </a:lnTo>
                  <a:lnTo>
                    <a:pt x="78841" y="67068"/>
                  </a:lnTo>
                  <a:lnTo>
                    <a:pt x="78447" y="67068"/>
                  </a:lnTo>
                  <a:lnTo>
                    <a:pt x="78447" y="66687"/>
                  </a:lnTo>
                  <a:lnTo>
                    <a:pt x="78447" y="67068"/>
                  </a:lnTo>
                  <a:lnTo>
                    <a:pt x="78447" y="66687"/>
                  </a:lnTo>
                  <a:lnTo>
                    <a:pt x="78447" y="67068"/>
                  </a:lnTo>
                  <a:lnTo>
                    <a:pt x="78447" y="66687"/>
                  </a:lnTo>
                  <a:lnTo>
                    <a:pt x="78447" y="67068"/>
                  </a:lnTo>
                  <a:lnTo>
                    <a:pt x="78447" y="66687"/>
                  </a:lnTo>
                  <a:lnTo>
                    <a:pt x="78066" y="66687"/>
                  </a:lnTo>
                  <a:lnTo>
                    <a:pt x="78447" y="66687"/>
                  </a:lnTo>
                  <a:lnTo>
                    <a:pt x="78066" y="67068"/>
                  </a:lnTo>
                  <a:lnTo>
                    <a:pt x="78066" y="66687"/>
                  </a:lnTo>
                  <a:lnTo>
                    <a:pt x="78447" y="66687"/>
                  </a:lnTo>
                  <a:close/>
                </a:path>
                <a:path w="104775" h="130175">
                  <a:moveTo>
                    <a:pt x="36207" y="61099"/>
                  </a:moveTo>
                  <a:lnTo>
                    <a:pt x="35826" y="61099"/>
                  </a:lnTo>
                  <a:lnTo>
                    <a:pt x="35826" y="61480"/>
                  </a:lnTo>
                  <a:lnTo>
                    <a:pt x="35826" y="61099"/>
                  </a:lnTo>
                  <a:lnTo>
                    <a:pt x="36207" y="61099"/>
                  </a:lnTo>
                  <a:lnTo>
                    <a:pt x="36207" y="61480"/>
                  </a:lnTo>
                  <a:lnTo>
                    <a:pt x="35826" y="61480"/>
                  </a:lnTo>
                  <a:lnTo>
                    <a:pt x="35432" y="61480"/>
                  </a:lnTo>
                  <a:lnTo>
                    <a:pt x="35039" y="61480"/>
                  </a:lnTo>
                  <a:lnTo>
                    <a:pt x="35432" y="61480"/>
                  </a:lnTo>
                  <a:lnTo>
                    <a:pt x="35826" y="61099"/>
                  </a:lnTo>
                  <a:lnTo>
                    <a:pt x="36207" y="61099"/>
                  </a:lnTo>
                  <a:lnTo>
                    <a:pt x="35826" y="61099"/>
                  </a:lnTo>
                  <a:lnTo>
                    <a:pt x="36207" y="6109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2" name="object 3492"/>
            <p:cNvSpPr/>
            <p:nvPr/>
          </p:nvSpPr>
          <p:spPr>
            <a:xfrm>
              <a:off x="4255162" y="20390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3" name="object 3493"/>
            <p:cNvSpPr/>
            <p:nvPr/>
          </p:nvSpPr>
          <p:spPr>
            <a:xfrm>
              <a:off x="4249320" y="2039468"/>
              <a:ext cx="48895" cy="12065"/>
            </a:xfrm>
            <a:custGeom>
              <a:avLst/>
              <a:gdLst/>
              <a:ahLst/>
              <a:cxnLst/>
              <a:rect l="l" t="t" r="r" b="b"/>
              <a:pathLst>
                <a:path w="48895" h="12064">
                  <a:moveTo>
                    <a:pt x="4483" y="190"/>
                  </a:moveTo>
                  <a:lnTo>
                    <a:pt x="4864" y="190"/>
                  </a:lnTo>
                  <a:lnTo>
                    <a:pt x="4864" y="0"/>
                  </a:lnTo>
                  <a:lnTo>
                    <a:pt x="5257" y="0"/>
                  </a:lnTo>
                  <a:lnTo>
                    <a:pt x="5651" y="0"/>
                  </a:lnTo>
                  <a:lnTo>
                    <a:pt x="5841" y="0"/>
                  </a:lnTo>
                  <a:lnTo>
                    <a:pt x="5651" y="0"/>
                  </a:lnTo>
                  <a:lnTo>
                    <a:pt x="5841" y="0"/>
                  </a:lnTo>
                  <a:lnTo>
                    <a:pt x="5651" y="0"/>
                  </a:lnTo>
                  <a:lnTo>
                    <a:pt x="5651" y="190"/>
                  </a:lnTo>
                  <a:lnTo>
                    <a:pt x="5257" y="190"/>
                  </a:lnTo>
                  <a:lnTo>
                    <a:pt x="5651" y="190"/>
                  </a:lnTo>
                  <a:lnTo>
                    <a:pt x="5651" y="571"/>
                  </a:lnTo>
                  <a:lnTo>
                    <a:pt x="5257" y="571"/>
                  </a:lnTo>
                  <a:lnTo>
                    <a:pt x="4864" y="571"/>
                  </a:lnTo>
                  <a:lnTo>
                    <a:pt x="4483" y="571"/>
                  </a:lnTo>
                  <a:lnTo>
                    <a:pt x="4483" y="190"/>
                  </a:lnTo>
                  <a:lnTo>
                    <a:pt x="4089" y="190"/>
                  </a:lnTo>
                  <a:lnTo>
                    <a:pt x="4483" y="190"/>
                  </a:lnTo>
                  <a:close/>
                </a:path>
                <a:path w="48895" h="12064">
                  <a:moveTo>
                    <a:pt x="48285" y="11366"/>
                  </a:moveTo>
                  <a:lnTo>
                    <a:pt x="47891" y="11366"/>
                  </a:lnTo>
                  <a:lnTo>
                    <a:pt x="47891" y="11760"/>
                  </a:lnTo>
                  <a:lnTo>
                    <a:pt x="47891" y="11366"/>
                  </a:lnTo>
                  <a:lnTo>
                    <a:pt x="47891" y="10985"/>
                  </a:lnTo>
                  <a:lnTo>
                    <a:pt x="47891" y="10604"/>
                  </a:lnTo>
                  <a:lnTo>
                    <a:pt x="47891" y="10210"/>
                  </a:lnTo>
                  <a:lnTo>
                    <a:pt x="47497" y="10210"/>
                  </a:lnTo>
                  <a:lnTo>
                    <a:pt x="47891" y="10210"/>
                  </a:lnTo>
                  <a:lnTo>
                    <a:pt x="47891" y="9829"/>
                  </a:lnTo>
                  <a:lnTo>
                    <a:pt x="48285" y="9639"/>
                  </a:lnTo>
                  <a:lnTo>
                    <a:pt x="48285" y="9829"/>
                  </a:lnTo>
                  <a:lnTo>
                    <a:pt x="47891" y="9829"/>
                  </a:lnTo>
                  <a:lnTo>
                    <a:pt x="48285" y="9829"/>
                  </a:lnTo>
                  <a:lnTo>
                    <a:pt x="48285" y="10210"/>
                  </a:lnTo>
                  <a:lnTo>
                    <a:pt x="48475" y="10210"/>
                  </a:lnTo>
                  <a:lnTo>
                    <a:pt x="48285" y="10210"/>
                  </a:lnTo>
                  <a:lnTo>
                    <a:pt x="48475" y="10604"/>
                  </a:lnTo>
                  <a:lnTo>
                    <a:pt x="48285" y="10604"/>
                  </a:lnTo>
                  <a:lnTo>
                    <a:pt x="48285" y="10985"/>
                  </a:lnTo>
                  <a:lnTo>
                    <a:pt x="48285" y="11366"/>
                  </a:lnTo>
                  <a:lnTo>
                    <a:pt x="48285" y="10985"/>
                  </a:lnTo>
                  <a:lnTo>
                    <a:pt x="48285" y="11366"/>
                  </a:lnTo>
                  <a:close/>
                </a:path>
                <a:path w="48895" h="12064">
                  <a:moveTo>
                    <a:pt x="9347" y="1346"/>
                  </a:moveTo>
                  <a:lnTo>
                    <a:pt x="9740" y="1346"/>
                  </a:lnTo>
                  <a:lnTo>
                    <a:pt x="9740" y="1727"/>
                  </a:lnTo>
                  <a:lnTo>
                    <a:pt x="9347" y="1727"/>
                  </a:lnTo>
                  <a:lnTo>
                    <a:pt x="9347" y="1346"/>
                  </a:lnTo>
                  <a:close/>
                </a:path>
                <a:path w="48895" h="12064">
                  <a:moveTo>
                    <a:pt x="8953" y="1727"/>
                  </a:moveTo>
                  <a:lnTo>
                    <a:pt x="9347" y="1727"/>
                  </a:lnTo>
                  <a:lnTo>
                    <a:pt x="8953" y="1727"/>
                  </a:lnTo>
                  <a:lnTo>
                    <a:pt x="8572" y="1727"/>
                  </a:lnTo>
                  <a:lnTo>
                    <a:pt x="8953" y="1727"/>
                  </a:lnTo>
                  <a:lnTo>
                    <a:pt x="8572" y="1727"/>
                  </a:lnTo>
                  <a:lnTo>
                    <a:pt x="8572" y="1346"/>
                  </a:lnTo>
                  <a:lnTo>
                    <a:pt x="8953" y="1346"/>
                  </a:lnTo>
                  <a:lnTo>
                    <a:pt x="9347" y="1727"/>
                  </a:lnTo>
                  <a:lnTo>
                    <a:pt x="8953" y="1727"/>
                  </a:lnTo>
                  <a:close/>
                </a:path>
                <a:path w="48895" h="12064">
                  <a:moveTo>
                    <a:pt x="787" y="965"/>
                  </a:moveTo>
                  <a:lnTo>
                    <a:pt x="787" y="1346"/>
                  </a:lnTo>
                  <a:lnTo>
                    <a:pt x="977" y="1346"/>
                  </a:lnTo>
                  <a:lnTo>
                    <a:pt x="787" y="1346"/>
                  </a:lnTo>
                  <a:lnTo>
                    <a:pt x="787" y="965"/>
                  </a:lnTo>
                  <a:close/>
                </a:path>
                <a:path w="48895" h="12064">
                  <a:moveTo>
                    <a:pt x="977" y="965"/>
                  </a:moveTo>
                  <a:lnTo>
                    <a:pt x="787" y="965"/>
                  </a:lnTo>
                  <a:lnTo>
                    <a:pt x="977" y="965"/>
                  </a:lnTo>
                  <a:close/>
                </a:path>
                <a:path w="48895" h="12064">
                  <a:moveTo>
                    <a:pt x="0" y="571"/>
                  </a:moveTo>
                  <a:lnTo>
                    <a:pt x="393" y="571"/>
                  </a:lnTo>
                  <a:lnTo>
                    <a:pt x="0" y="57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4" name="object 3494"/>
            <p:cNvSpPr/>
            <p:nvPr/>
          </p:nvSpPr>
          <p:spPr>
            <a:xfrm>
              <a:off x="4249320" y="2039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5" name="object 3495"/>
            <p:cNvSpPr/>
            <p:nvPr/>
          </p:nvSpPr>
          <p:spPr>
            <a:xfrm>
              <a:off x="4246603" y="2038693"/>
              <a:ext cx="15240" cy="5715"/>
            </a:xfrm>
            <a:custGeom>
              <a:avLst/>
              <a:gdLst/>
              <a:ahLst/>
              <a:cxnLst/>
              <a:rect l="l" t="t" r="r" b="b"/>
              <a:pathLst>
                <a:path w="15239" h="5714">
                  <a:moveTo>
                    <a:pt x="774" y="381"/>
                  </a:moveTo>
                  <a:lnTo>
                    <a:pt x="380" y="381"/>
                  </a:lnTo>
                  <a:lnTo>
                    <a:pt x="774" y="381"/>
                  </a:lnTo>
                  <a:close/>
                </a:path>
                <a:path w="15239" h="5714">
                  <a:moveTo>
                    <a:pt x="5638" y="1346"/>
                  </a:moveTo>
                  <a:lnTo>
                    <a:pt x="5245" y="1346"/>
                  </a:lnTo>
                  <a:lnTo>
                    <a:pt x="4864" y="1346"/>
                  </a:lnTo>
                  <a:lnTo>
                    <a:pt x="4864" y="965"/>
                  </a:lnTo>
                  <a:lnTo>
                    <a:pt x="4864" y="1346"/>
                  </a:lnTo>
                  <a:lnTo>
                    <a:pt x="4864" y="965"/>
                  </a:lnTo>
                  <a:lnTo>
                    <a:pt x="4470" y="965"/>
                  </a:lnTo>
                  <a:lnTo>
                    <a:pt x="4470" y="1346"/>
                  </a:lnTo>
                  <a:lnTo>
                    <a:pt x="4864" y="1346"/>
                  </a:lnTo>
                  <a:lnTo>
                    <a:pt x="4470" y="1346"/>
                  </a:lnTo>
                  <a:lnTo>
                    <a:pt x="4864" y="1346"/>
                  </a:lnTo>
                  <a:lnTo>
                    <a:pt x="4864" y="1739"/>
                  </a:lnTo>
                  <a:lnTo>
                    <a:pt x="4470" y="1739"/>
                  </a:lnTo>
                  <a:lnTo>
                    <a:pt x="4864" y="1739"/>
                  </a:lnTo>
                  <a:lnTo>
                    <a:pt x="4470" y="1739"/>
                  </a:lnTo>
                  <a:lnTo>
                    <a:pt x="4470" y="1346"/>
                  </a:lnTo>
                  <a:lnTo>
                    <a:pt x="4089" y="1346"/>
                  </a:lnTo>
                  <a:lnTo>
                    <a:pt x="4470" y="1346"/>
                  </a:lnTo>
                  <a:lnTo>
                    <a:pt x="4089" y="1346"/>
                  </a:lnTo>
                  <a:lnTo>
                    <a:pt x="4089" y="965"/>
                  </a:lnTo>
                  <a:lnTo>
                    <a:pt x="4089" y="1346"/>
                  </a:lnTo>
                  <a:lnTo>
                    <a:pt x="4089" y="965"/>
                  </a:lnTo>
                  <a:lnTo>
                    <a:pt x="4089" y="1346"/>
                  </a:lnTo>
                  <a:lnTo>
                    <a:pt x="3695" y="1346"/>
                  </a:lnTo>
                  <a:lnTo>
                    <a:pt x="3695" y="965"/>
                  </a:lnTo>
                  <a:lnTo>
                    <a:pt x="4089" y="965"/>
                  </a:lnTo>
                  <a:lnTo>
                    <a:pt x="3695" y="965"/>
                  </a:lnTo>
                  <a:lnTo>
                    <a:pt x="3505" y="965"/>
                  </a:lnTo>
                  <a:lnTo>
                    <a:pt x="3111" y="965"/>
                  </a:lnTo>
                  <a:lnTo>
                    <a:pt x="3111" y="1346"/>
                  </a:lnTo>
                  <a:lnTo>
                    <a:pt x="3111" y="965"/>
                  </a:lnTo>
                  <a:lnTo>
                    <a:pt x="3111" y="1346"/>
                  </a:lnTo>
                  <a:lnTo>
                    <a:pt x="3505" y="1346"/>
                  </a:lnTo>
                  <a:lnTo>
                    <a:pt x="3111" y="1346"/>
                  </a:lnTo>
                  <a:lnTo>
                    <a:pt x="3505" y="1346"/>
                  </a:lnTo>
                  <a:lnTo>
                    <a:pt x="3695" y="1346"/>
                  </a:lnTo>
                  <a:lnTo>
                    <a:pt x="3695" y="1739"/>
                  </a:lnTo>
                  <a:lnTo>
                    <a:pt x="3695" y="1346"/>
                  </a:lnTo>
                  <a:lnTo>
                    <a:pt x="4089" y="1346"/>
                  </a:lnTo>
                  <a:lnTo>
                    <a:pt x="4089" y="1739"/>
                  </a:lnTo>
                  <a:lnTo>
                    <a:pt x="4089" y="1346"/>
                  </a:lnTo>
                  <a:lnTo>
                    <a:pt x="4089" y="1739"/>
                  </a:lnTo>
                  <a:lnTo>
                    <a:pt x="3695" y="1739"/>
                  </a:lnTo>
                  <a:lnTo>
                    <a:pt x="4089" y="1739"/>
                  </a:lnTo>
                  <a:lnTo>
                    <a:pt x="3695" y="1739"/>
                  </a:lnTo>
                  <a:lnTo>
                    <a:pt x="3695" y="2120"/>
                  </a:lnTo>
                  <a:lnTo>
                    <a:pt x="3695" y="1739"/>
                  </a:lnTo>
                  <a:lnTo>
                    <a:pt x="3695" y="2120"/>
                  </a:lnTo>
                  <a:lnTo>
                    <a:pt x="4089" y="2120"/>
                  </a:lnTo>
                  <a:lnTo>
                    <a:pt x="4470" y="2120"/>
                  </a:lnTo>
                  <a:lnTo>
                    <a:pt x="4864" y="2120"/>
                  </a:lnTo>
                  <a:lnTo>
                    <a:pt x="4470" y="2120"/>
                  </a:lnTo>
                  <a:lnTo>
                    <a:pt x="4864" y="2120"/>
                  </a:lnTo>
                  <a:lnTo>
                    <a:pt x="4470" y="2120"/>
                  </a:lnTo>
                  <a:lnTo>
                    <a:pt x="4089" y="2120"/>
                  </a:lnTo>
                  <a:lnTo>
                    <a:pt x="4089" y="2501"/>
                  </a:lnTo>
                  <a:lnTo>
                    <a:pt x="4089" y="2120"/>
                  </a:lnTo>
                  <a:lnTo>
                    <a:pt x="4089" y="2501"/>
                  </a:lnTo>
                  <a:lnTo>
                    <a:pt x="4089" y="2120"/>
                  </a:lnTo>
                  <a:lnTo>
                    <a:pt x="4089" y="2501"/>
                  </a:lnTo>
                  <a:lnTo>
                    <a:pt x="4089" y="2120"/>
                  </a:lnTo>
                  <a:lnTo>
                    <a:pt x="3695" y="2120"/>
                  </a:lnTo>
                  <a:lnTo>
                    <a:pt x="3505" y="2120"/>
                  </a:lnTo>
                  <a:lnTo>
                    <a:pt x="3111" y="2120"/>
                  </a:lnTo>
                  <a:lnTo>
                    <a:pt x="2717" y="2120"/>
                  </a:lnTo>
                  <a:lnTo>
                    <a:pt x="2717" y="1739"/>
                  </a:lnTo>
                  <a:lnTo>
                    <a:pt x="2336" y="1739"/>
                  </a:lnTo>
                  <a:lnTo>
                    <a:pt x="2717" y="1739"/>
                  </a:lnTo>
                  <a:lnTo>
                    <a:pt x="2336" y="1739"/>
                  </a:lnTo>
                  <a:lnTo>
                    <a:pt x="2717" y="1739"/>
                  </a:lnTo>
                  <a:lnTo>
                    <a:pt x="2336" y="1739"/>
                  </a:lnTo>
                  <a:lnTo>
                    <a:pt x="2717" y="1739"/>
                  </a:lnTo>
                  <a:lnTo>
                    <a:pt x="2717" y="2120"/>
                  </a:lnTo>
                  <a:lnTo>
                    <a:pt x="3111" y="2120"/>
                  </a:lnTo>
                  <a:lnTo>
                    <a:pt x="3505" y="2120"/>
                  </a:lnTo>
                  <a:lnTo>
                    <a:pt x="3695" y="2120"/>
                  </a:lnTo>
                  <a:lnTo>
                    <a:pt x="4089" y="2501"/>
                  </a:lnTo>
                  <a:lnTo>
                    <a:pt x="4089" y="2120"/>
                  </a:lnTo>
                  <a:lnTo>
                    <a:pt x="4089" y="2501"/>
                  </a:lnTo>
                  <a:lnTo>
                    <a:pt x="3695" y="2501"/>
                  </a:lnTo>
                  <a:lnTo>
                    <a:pt x="3505" y="2501"/>
                  </a:lnTo>
                  <a:lnTo>
                    <a:pt x="3505" y="2895"/>
                  </a:lnTo>
                  <a:lnTo>
                    <a:pt x="3505" y="2501"/>
                  </a:lnTo>
                  <a:lnTo>
                    <a:pt x="3505" y="2895"/>
                  </a:lnTo>
                  <a:lnTo>
                    <a:pt x="3111" y="2895"/>
                  </a:lnTo>
                  <a:lnTo>
                    <a:pt x="3505" y="2895"/>
                  </a:lnTo>
                  <a:lnTo>
                    <a:pt x="3505" y="2501"/>
                  </a:lnTo>
                  <a:lnTo>
                    <a:pt x="3505" y="2895"/>
                  </a:lnTo>
                  <a:lnTo>
                    <a:pt x="3505" y="2501"/>
                  </a:lnTo>
                  <a:lnTo>
                    <a:pt x="3695" y="2501"/>
                  </a:lnTo>
                  <a:lnTo>
                    <a:pt x="3695" y="2895"/>
                  </a:lnTo>
                  <a:lnTo>
                    <a:pt x="3695" y="2501"/>
                  </a:lnTo>
                  <a:lnTo>
                    <a:pt x="4089" y="2501"/>
                  </a:lnTo>
                  <a:lnTo>
                    <a:pt x="4470" y="2501"/>
                  </a:lnTo>
                  <a:lnTo>
                    <a:pt x="4470" y="2120"/>
                  </a:lnTo>
                  <a:lnTo>
                    <a:pt x="4470" y="2501"/>
                  </a:lnTo>
                  <a:lnTo>
                    <a:pt x="4470" y="2120"/>
                  </a:lnTo>
                  <a:lnTo>
                    <a:pt x="4470" y="2501"/>
                  </a:lnTo>
                  <a:lnTo>
                    <a:pt x="4470" y="2120"/>
                  </a:lnTo>
                  <a:lnTo>
                    <a:pt x="4470" y="2501"/>
                  </a:lnTo>
                  <a:lnTo>
                    <a:pt x="4470" y="2120"/>
                  </a:lnTo>
                  <a:lnTo>
                    <a:pt x="4864" y="2120"/>
                  </a:lnTo>
                  <a:lnTo>
                    <a:pt x="5245" y="2120"/>
                  </a:lnTo>
                  <a:lnTo>
                    <a:pt x="5245" y="1739"/>
                  </a:lnTo>
                  <a:lnTo>
                    <a:pt x="5245" y="2120"/>
                  </a:lnTo>
                  <a:lnTo>
                    <a:pt x="5245" y="1739"/>
                  </a:lnTo>
                  <a:lnTo>
                    <a:pt x="5245" y="2120"/>
                  </a:lnTo>
                  <a:lnTo>
                    <a:pt x="5245" y="1739"/>
                  </a:lnTo>
                  <a:lnTo>
                    <a:pt x="5638" y="1739"/>
                  </a:lnTo>
                  <a:lnTo>
                    <a:pt x="6032" y="1739"/>
                  </a:lnTo>
                  <a:lnTo>
                    <a:pt x="5638" y="1739"/>
                  </a:lnTo>
                  <a:lnTo>
                    <a:pt x="5638" y="2120"/>
                  </a:lnTo>
                  <a:lnTo>
                    <a:pt x="5245" y="2120"/>
                  </a:lnTo>
                  <a:lnTo>
                    <a:pt x="4864" y="2501"/>
                  </a:lnTo>
                  <a:lnTo>
                    <a:pt x="4864" y="2895"/>
                  </a:lnTo>
                  <a:lnTo>
                    <a:pt x="4470" y="2895"/>
                  </a:lnTo>
                  <a:lnTo>
                    <a:pt x="4089" y="2895"/>
                  </a:lnTo>
                  <a:lnTo>
                    <a:pt x="4089" y="3276"/>
                  </a:lnTo>
                  <a:lnTo>
                    <a:pt x="3695" y="3276"/>
                  </a:lnTo>
                  <a:lnTo>
                    <a:pt x="3505" y="3276"/>
                  </a:lnTo>
                  <a:lnTo>
                    <a:pt x="3111" y="3276"/>
                  </a:lnTo>
                  <a:lnTo>
                    <a:pt x="2717" y="3276"/>
                  </a:lnTo>
                  <a:lnTo>
                    <a:pt x="1943" y="3276"/>
                  </a:lnTo>
                  <a:lnTo>
                    <a:pt x="1943" y="2895"/>
                  </a:lnTo>
                  <a:lnTo>
                    <a:pt x="1943" y="2501"/>
                  </a:lnTo>
                  <a:lnTo>
                    <a:pt x="1549" y="2501"/>
                  </a:lnTo>
                  <a:lnTo>
                    <a:pt x="1549" y="2120"/>
                  </a:lnTo>
                  <a:lnTo>
                    <a:pt x="1168" y="2120"/>
                  </a:lnTo>
                  <a:lnTo>
                    <a:pt x="774" y="1739"/>
                  </a:lnTo>
                  <a:lnTo>
                    <a:pt x="380" y="1739"/>
                  </a:lnTo>
                  <a:lnTo>
                    <a:pt x="380" y="1346"/>
                  </a:lnTo>
                  <a:lnTo>
                    <a:pt x="380" y="965"/>
                  </a:lnTo>
                  <a:lnTo>
                    <a:pt x="0" y="965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380" y="381"/>
                  </a:lnTo>
                  <a:lnTo>
                    <a:pt x="774" y="381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1549" y="0"/>
                  </a:lnTo>
                  <a:lnTo>
                    <a:pt x="1943" y="381"/>
                  </a:lnTo>
                  <a:lnTo>
                    <a:pt x="2336" y="381"/>
                  </a:lnTo>
                  <a:lnTo>
                    <a:pt x="1943" y="381"/>
                  </a:lnTo>
                  <a:lnTo>
                    <a:pt x="2336" y="381"/>
                  </a:lnTo>
                  <a:lnTo>
                    <a:pt x="2717" y="774"/>
                  </a:lnTo>
                  <a:lnTo>
                    <a:pt x="3111" y="381"/>
                  </a:lnTo>
                  <a:lnTo>
                    <a:pt x="3505" y="381"/>
                  </a:lnTo>
                  <a:lnTo>
                    <a:pt x="3695" y="381"/>
                  </a:lnTo>
                  <a:lnTo>
                    <a:pt x="4089" y="381"/>
                  </a:lnTo>
                  <a:lnTo>
                    <a:pt x="3695" y="381"/>
                  </a:lnTo>
                  <a:lnTo>
                    <a:pt x="4089" y="774"/>
                  </a:lnTo>
                  <a:lnTo>
                    <a:pt x="4470" y="774"/>
                  </a:lnTo>
                  <a:lnTo>
                    <a:pt x="4864" y="965"/>
                  </a:lnTo>
                  <a:lnTo>
                    <a:pt x="5245" y="965"/>
                  </a:lnTo>
                  <a:lnTo>
                    <a:pt x="5638" y="965"/>
                  </a:lnTo>
                  <a:lnTo>
                    <a:pt x="5638" y="1346"/>
                  </a:lnTo>
                  <a:close/>
                </a:path>
                <a:path w="15239" h="5714">
                  <a:moveTo>
                    <a:pt x="10121" y="2120"/>
                  </a:moveTo>
                  <a:lnTo>
                    <a:pt x="10121" y="2501"/>
                  </a:lnTo>
                  <a:lnTo>
                    <a:pt x="9728" y="2501"/>
                  </a:lnTo>
                  <a:lnTo>
                    <a:pt x="9334" y="2501"/>
                  </a:lnTo>
                  <a:lnTo>
                    <a:pt x="9334" y="2120"/>
                  </a:lnTo>
                  <a:lnTo>
                    <a:pt x="8953" y="2120"/>
                  </a:lnTo>
                  <a:lnTo>
                    <a:pt x="9334" y="2120"/>
                  </a:lnTo>
                  <a:lnTo>
                    <a:pt x="8953" y="2120"/>
                  </a:lnTo>
                  <a:lnTo>
                    <a:pt x="9334" y="1739"/>
                  </a:lnTo>
                  <a:lnTo>
                    <a:pt x="9334" y="2120"/>
                  </a:lnTo>
                  <a:lnTo>
                    <a:pt x="9728" y="2120"/>
                  </a:lnTo>
                  <a:lnTo>
                    <a:pt x="9728" y="1739"/>
                  </a:lnTo>
                  <a:lnTo>
                    <a:pt x="10121" y="2120"/>
                  </a:lnTo>
                  <a:close/>
                </a:path>
                <a:path w="15239" h="5714">
                  <a:moveTo>
                    <a:pt x="10502" y="2501"/>
                  </a:moveTo>
                  <a:lnTo>
                    <a:pt x="10896" y="2501"/>
                  </a:lnTo>
                  <a:lnTo>
                    <a:pt x="10502" y="2501"/>
                  </a:lnTo>
                  <a:lnTo>
                    <a:pt x="10502" y="2120"/>
                  </a:lnTo>
                  <a:lnTo>
                    <a:pt x="10502" y="2501"/>
                  </a:lnTo>
                  <a:lnTo>
                    <a:pt x="10896" y="2501"/>
                  </a:lnTo>
                  <a:lnTo>
                    <a:pt x="11290" y="2501"/>
                  </a:lnTo>
                  <a:lnTo>
                    <a:pt x="10896" y="2501"/>
                  </a:lnTo>
                  <a:lnTo>
                    <a:pt x="10896" y="2895"/>
                  </a:lnTo>
                  <a:lnTo>
                    <a:pt x="10502" y="2501"/>
                  </a:lnTo>
                  <a:close/>
                </a:path>
                <a:path w="15239" h="5714">
                  <a:moveTo>
                    <a:pt x="12064" y="5207"/>
                  </a:moveTo>
                  <a:lnTo>
                    <a:pt x="12064" y="5588"/>
                  </a:lnTo>
                  <a:lnTo>
                    <a:pt x="11671" y="5588"/>
                  </a:lnTo>
                  <a:lnTo>
                    <a:pt x="12064" y="5588"/>
                  </a:lnTo>
                  <a:lnTo>
                    <a:pt x="11671" y="5588"/>
                  </a:lnTo>
                  <a:lnTo>
                    <a:pt x="11290" y="5588"/>
                  </a:lnTo>
                  <a:lnTo>
                    <a:pt x="11290" y="5207"/>
                  </a:lnTo>
                  <a:lnTo>
                    <a:pt x="10896" y="5207"/>
                  </a:lnTo>
                  <a:lnTo>
                    <a:pt x="10896" y="4813"/>
                  </a:lnTo>
                  <a:lnTo>
                    <a:pt x="10502" y="4813"/>
                  </a:lnTo>
                  <a:lnTo>
                    <a:pt x="10121" y="4813"/>
                  </a:lnTo>
                  <a:lnTo>
                    <a:pt x="10121" y="4432"/>
                  </a:lnTo>
                  <a:lnTo>
                    <a:pt x="10121" y="4051"/>
                  </a:lnTo>
                  <a:lnTo>
                    <a:pt x="9728" y="4051"/>
                  </a:lnTo>
                  <a:lnTo>
                    <a:pt x="10121" y="3657"/>
                  </a:lnTo>
                  <a:lnTo>
                    <a:pt x="9728" y="3657"/>
                  </a:lnTo>
                  <a:lnTo>
                    <a:pt x="10121" y="3657"/>
                  </a:lnTo>
                  <a:lnTo>
                    <a:pt x="10121" y="3276"/>
                  </a:lnTo>
                  <a:lnTo>
                    <a:pt x="9728" y="2895"/>
                  </a:lnTo>
                  <a:lnTo>
                    <a:pt x="9728" y="2501"/>
                  </a:lnTo>
                  <a:lnTo>
                    <a:pt x="10121" y="2501"/>
                  </a:lnTo>
                  <a:lnTo>
                    <a:pt x="10121" y="2120"/>
                  </a:lnTo>
                  <a:lnTo>
                    <a:pt x="10121" y="2501"/>
                  </a:lnTo>
                  <a:lnTo>
                    <a:pt x="10121" y="2895"/>
                  </a:lnTo>
                  <a:lnTo>
                    <a:pt x="10121" y="3276"/>
                  </a:lnTo>
                  <a:lnTo>
                    <a:pt x="10502" y="3276"/>
                  </a:lnTo>
                  <a:lnTo>
                    <a:pt x="10502" y="3657"/>
                  </a:lnTo>
                  <a:lnTo>
                    <a:pt x="10896" y="3657"/>
                  </a:lnTo>
                  <a:lnTo>
                    <a:pt x="10896" y="4051"/>
                  </a:lnTo>
                  <a:lnTo>
                    <a:pt x="10896" y="4432"/>
                  </a:lnTo>
                  <a:lnTo>
                    <a:pt x="11290" y="4432"/>
                  </a:lnTo>
                  <a:lnTo>
                    <a:pt x="11671" y="4432"/>
                  </a:lnTo>
                  <a:lnTo>
                    <a:pt x="11671" y="4813"/>
                  </a:lnTo>
                  <a:lnTo>
                    <a:pt x="12064" y="5207"/>
                  </a:lnTo>
                  <a:close/>
                </a:path>
                <a:path w="15239" h="5714">
                  <a:moveTo>
                    <a:pt x="11671" y="3657"/>
                  </a:moveTo>
                  <a:lnTo>
                    <a:pt x="11290" y="3657"/>
                  </a:lnTo>
                  <a:lnTo>
                    <a:pt x="11290" y="4051"/>
                  </a:lnTo>
                  <a:lnTo>
                    <a:pt x="11671" y="4051"/>
                  </a:lnTo>
                  <a:lnTo>
                    <a:pt x="11671" y="3657"/>
                  </a:lnTo>
                  <a:close/>
                </a:path>
                <a:path w="15239" h="5714">
                  <a:moveTo>
                    <a:pt x="12458" y="4813"/>
                  </a:moveTo>
                  <a:lnTo>
                    <a:pt x="12458" y="4432"/>
                  </a:lnTo>
                  <a:lnTo>
                    <a:pt x="12458" y="4813"/>
                  </a:lnTo>
                  <a:lnTo>
                    <a:pt x="12064" y="4813"/>
                  </a:lnTo>
                  <a:lnTo>
                    <a:pt x="12064" y="4432"/>
                  </a:lnTo>
                  <a:lnTo>
                    <a:pt x="11671" y="4432"/>
                  </a:lnTo>
                  <a:lnTo>
                    <a:pt x="11671" y="4051"/>
                  </a:lnTo>
                  <a:lnTo>
                    <a:pt x="11671" y="3657"/>
                  </a:lnTo>
                  <a:lnTo>
                    <a:pt x="11671" y="4051"/>
                  </a:lnTo>
                  <a:lnTo>
                    <a:pt x="11671" y="4432"/>
                  </a:lnTo>
                  <a:lnTo>
                    <a:pt x="12064" y="4432"/>
                  </a:lnTo>
                  <a:lnTo>
                    <a:pt x="12064" y="4813"/>
                  </a:lnTo>
                  <a:lnTo>
                    <a:pt x="12064" y="4432"/>
                  </a:lnTo>
                  <a:lnTo>
                    <a:pt x="12064" y="4813"/>
                  </a:lnTo>
                  <a:lnTo>
                    <a:pt x="12458" y="4813"/>
                  </a:lnTo>
                  <a:lnTo>
                    <a:pt x="12064" y="4813"/>
                  </a:lnTo>
                  <a:lnTo>
                    <a:pt x="12064" y="5207"/>
                  </a:lnTo>
                  <a:lnTo>
                    <a:pt x="12458" y="5207"/>
                  </a:lnTo>
                  <a:lnTo>
                    <a:pt x="12064" y="5207"/>
                  </a:lnTo>
                  <a:lnTo>
                    <a:pt x="12064" y="4813"/>
                  </a:lnTo>
                  <a:lnTo>
                    <a:pt x="11671" y="4813"/>
                  </a:lnTo>
                  <a:lnTo>
                    <a:pt x="11671" y="4432"/>
                  </a:lnTo>
                  <a:lnTo>
                    <a:pt x="11290" y="4432"/>
                  </a:lnTo>
                  <a:lnTo>
                    <a:pt x="10896" y="4432"/>
                  </a:lnTo>
                  <a:lnTo>
                    <a:pt x="10896" y="4051"/>
                  </a:lnTo>
                  <a:lnTo>
                    <a:pt x="10896" y="3657"/>
                  </a:lnTo>
                  <a:lnTo>
                    <a:pt x="10502" y="3657"/>
                  </a:lnTo>
                  <a:lnTo>
                    <a:pt x="10502" y="3276"/>
                  </a:lnTo>
                  <a:lnTo>
                    <a:pt x="10121" y="3276"/>
                  </a:lnTo>
                  <a:lnTo>
                    <a:pt x="10121" y="2895"/>
                  </a:lnTo>
                  <a:lnTo>
                    <a:pt x="10502" y="2501"/>
                  </a:lnTo>
                  <a:lnTo>
                    <a:pt x="10502" y="2895"/>
                  </a:lnTo>
                  <a:lnTo>
                    <a:pt x="10896" y="2895"/>
                  </a:lnTo>
                  <a:lnTo>
                    <a:pt x="11290" y="2895"/>
                  </a:lnTo>
                  <a:lnTo>
                    <a:pt x="11290" y="3276"/>
                  </a:lnTo>
                  <a:lnTo>
                    <a:pt x="11290" y="2895"/>
                  </a:lnTo>
                  <a:lnTo>
                    <a:pt x="11671" y="3276"/>
                  </a:lnTo>
                  <a:lnTo>
                    <a:pt x="11671" y="3657"/>
                  </a:lnTo>
                  <a:lnTo>
                    <a:pt x="12064" y="3657"/>
                  </a:lnTo>
                  <a:lnTo>
                    <a:pt x="12064" y="4051"/>
                  </a:lnTo>
                  <a:lnTo>
                    <a:pt x="12458" y="4051"/>
                  </a:lnTo>
                  <a:lnTo>
                    <a:pt x="12458" y="4432"/>
                  </a:lnTo>
                  <a:lnTo>
                    <a:pt x="12458" y="4813"/>
                  </a:lnTo>
                  <a:close/>
                </a:path>
                <a:path w="15239" h="5714">
                  <a:moveTo>
                    <a:pt x="9334" y="2895"/>
                  </a:moveTo>
                  <a:lnTo>
                    <a:pt x="9334" y="2501"/>
                  </a:lnTo>
                  <a:lnTo>
                    <a:pt x="9728" y="2501"/>
                  </a:lnTo>
                  <a:lnTo>
                    <a:pt x="9728" y="2895"/>
                  </a:lnTo>
                  <a:lnTo>
                    <a:pt x="9728" y="3276"/>
                  </a:lnTo>
                  <a:lnTo>
                    <a:pt x="9334" y="2895"/>
                  </a:lnTo>
                  <a:close/>
                </a:path>
                <a:path w="15239" h="5714">
                  <a:moveTo>
                    <a:pt x="14592" y="4432"/>
                  </a:moveTo>
                  <a:lnTo>
                    <a:pt x="14211" y="4432"/>
                  </a:lnTo>
                  <a:lnTo>
                    <a:pt x="14592" y="4432"/>
                  </a:lnTo>
                  <a:lnTo>
                    <a:pt x="14985" y="4432"/>
                  </a:lnTo>
                  <a:lnTo>
                    <a:pt x="14592" y="4432"/>
                  </a:lnTo>
                  <a:lnTo>
                    <a:pt x="14985" y="4432"/>
                  </a:lnTo>
                  <a:lnTo>
                    <a:pt x="14985" y="4813"/>
                  </a:lnTo>
                  <a:lnTo>
                    <a:pt x="14985" y="4432"/>
                  </a:lnTo>
                  <a:lnTo>
                    <a:pt x="14985" y="4813"/>
                  </a:lnTo>
                  <a:lnTo>
                    <a:pt x="14592" y="4813"/>
                  </a:lnTo>
                  <a:lnTo>
                    <a:pt x="14211" y="4813"/>
                  </a:lnTo>
                  <a:lnTo>
                    <a:pt x="13817" y="4432"/>
                  </a:lnTo>
                  <a:lnTo>
                    <a:pt x="13423" y="4432"/>
                  </a:lnTo>
                  <a:lnTo>
                    <a:pt x="13817" y="4432"/>
                  </a:lnTo>
                  <a:lnTo>
                    <a:pt x="13423" y="4432"/>
                  </a:lnTo>
                  <a:lnTo>
                    <a:pt x="13233" y="4051"/>
                  </a:lnTo>
                  <a:lnTo>
                    <a:pt x="13233" y="3657"/>
                  </a:lnTo>
                  <a:lnTo>
                    <a:pt x="13423" y="3657"/>
                  </a:lnTo>
                  <a:lnTo>
                    <a:pt x="13423" y="4051"/>
                  </a:lnTo>
                  <a:lnTo>
                    <a:pt x="13817" y="4051"/>
                  </a:lnTo>
                  <a:lnTo>
                    <a:pt x="13817" y="3657"/>
                  </a:lnTo>
                  <a:lnTo>
                    <a:pt x="13817" y="4051"/>
                  </a:lnTo>
                  <a:lnTo>
                    <a:pt x="14211" y="4051"/>
                  </a:lnTo>
                  <a:lnTo>
                    <a:pt x="14592" y="4051"/>
                  </a:lnTo>
                  <a:lnTo>
                    <a:pt x="14985" y="4051"/>
                  </a:lnTo>
                  <a:lnTo>
                    <a:pt x="14985" y="4432"/>
                  </a:lnTo>
                  <a:lnTo>
                    <a:pt x="14592" y="4432"/>
                  </a:lnTo>
                  <a:lnTo>
                    <a:pt x="14592" y="4051"/>
                  </a:lnTo>
                  <a:lnTo>
                    <a:pt x="14592" y="443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6" name="object 3496"/>
            <p:cNvSpPr/>
            <p:nvPr/>
          </p:nvSpPr>
          <p:spPr>
            <a:xfrm>
              <a:off x="4255162" y="20411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7" name="object 3497"/>
            <p:cNvSpPr/>
            <p:nvPr/>
          </p:nvSpPr>
          <p:spPr>
            <a:xfrm>
              <a:off x="4240367" y="2037919"/>
              <a:ext cx="24130" cy="10160"/>
            </a:xfrm>
            <a:custGeom>
              <a:avLst/>
              <a:gdLst/>
              <a:ahLst/>
              <a:cxnLst/>
              <a:rect l="l" t="t" r="r" b="b"/>
              <a:pathLst>
                <a:path w="24129" h="10160">
                  <a:moveTo>
                    <a:pt x="23558" y="6553"/>
                  </a:moveTo>
                  <a:lnTo>
                    <a:pt x="23558" y="6946"/>
                  </a:lnTo>
                  <a:lnTo>
                    <a:pt x="23558" y="7327"/>
                  </a:lnTo>
                  <a:lnTo>
                    <a:pt x="23952" y="7327"/>
                  </a:lnTo>
                  <a:lnTo>
                    <a:pt x="23558" y="7327"/>
                  </a:lnTo>
                  <a:lnTo>
                    <a:pt x="23558" y="6946"/>
                  </a:lnTo>
                  <a:lnTo>
                    <a:pt x="23164" y="6946"/>
                  </a:lnTo>
                  <a:lnTo>
                    <a:pt x="22783" y="6553"/>
                  </a:lnTo>
                  <a:lnTo>
                    <a:pt x="22390" y="6362"/>
                  </a:lnTo>
                  <a:lnTo>
                    <a:pt x="22390" y="6553"/>
                  </a:lnTo>
                  <a:lnTo>
                    <a:pt x="22390" y="6362"/>
                  </a:lnTo>
                  <a:lnTo>
                    <a:pt x="21996" y="5981"/>
                  </a:lnTo>
                  <a:lnTo>
                    <a:pt x="21615" y="5588"/>
                  </a:lnTo>
                  <a:lnTo>
                    <a:pt x="21615" y="5207"/>
                  </a:lnTo>
                  <a:lnTo>
                    <a:pt x="21996" y="5207"/>
                  </a:lnTo>
                  <a:lnTo>
                    <a:pt x="21996" y="5588"/>
                  </a:lnTo>
                  <a:lnTo>
                    <a:pt x="22390" y="5588"/>
                  </a:lnTo>
                  <a:lnTo>
                    <a:pt x="22390" y="5981"/>
                  </a:lnTo>
                  <a:lnTo>
                    <a:pt x="22783" y="5981"/>
                  </a:lnTo>
                  <a:lnTo>
                    <a:pt x="23164" y="6362"/>
                  </a:lnTo>
                  <a:lnTo>
                    <a:pt x="23558" y="6362"/>
                  </a:lnTo>
                  <a:lnTo>
                    <a:pt x="23558" y="6553"/>
                  </a:lnTo>
                  <a:lnTo>
                    <a:pt x="23558" y="6946"/>
                  </a:lnTo>
                  <a:lnTo>
                    <a:pt x="23558" y="6553"/>
                  </a:lnTo>
                  <a:close/>
                </a:path>
                <a:path w="24129" h="10160">
                  <a:moveTo>
                    <a:pt x="15570" y="4432"/>
                  </a:moveTo>
                  <a:lnTo>
                    <a:pt x="15570" y="4826"/>
                  </a:lnTo>
                  <a:lnTo>
                    <a:pt x="15570" y="4432"/>
                  </a:lnTo>
                  <a:lnTo>
                    <a:pt x="15570" y="4826"/>
                  </a:lnTo>
                  <a:lnTo>
                    <a:pt x="15570" y="4432"/>
                  </a:lnTo>
                  <a:lnTo>
                    <a:pt x="15189" y="4432"/>
                  </a:lnTo>
                  <a:lnTo>
                    <a:pt x="15189" y="4051"/>
                  </a:lnTo>
                  <a:lnTo>
                    <a:pt x="15189" y="4432"/>
                  </a:lnTo>
                  <a:lnTo>
                    <a:pt x="15570" y="4432"/>
                  </a:lnTo>
                  <a:lnTo>
                    <a:pt x="15189" y="4432"/>
                  </a:lnTo>
                  <a:lnTo>
                    <a:pt x="15189" y="4051"/>
                  </a:lnTo>
                  <a:lnTo>
                    <a:pt x="15189" y="3670"/>
                  </a:lnTo>
                  <a:lnTo>
                    <a:pt x="15570" y="3670"/>
                  </a:lnTo>
                  <a:lnTo>
                    <a:pt x="15570" y="4051"/>
                  </a:lnTo>
                  <a:lnTo>
                    <a:pt x="15570" y="4432"/>
                  </a:lnTo>
                  <a:close/>
                </a:path>
                <a:path w="24129" h="10160">
                  <a:moveTo>
                    <a:pt x="10706" y="2514"/>
                  </a:moveTo>
                  <a:lnTo>
                    <a:pt x="10325" y="2514"/>
                  </a:lnTo>
                  <a:lnTo>
                    <a:pt x="10706" y="2120"/>
                  </a:lnTo>
                  <a:lnTo>
                    <a:pt x="10706" y="2514"/>
                  </a:lnTo>
                  <a:close/>
                </a:path>
                <a:path w="24129" h="10160">
                  <a:moveTo>
                    <a:pt x="10706" y="2514"/>
                  </a:moveTo>
                  <a:lnTo>
                    <a:pt x="10325" y="2514"/>
                  </a:lnTo>
                  <a:lnTo>
                    <a:pt x="10706" y="2514"/>
                  </a:lnTo>
                  <a:lnTo>
                    <a:pt x="10325" y="2514"/>
                  </a:lnTo>
                  <a:lnTo>
                    <a:pt x="10706" y="2514"/>
                  </a:lnTo>
                  <a:close/>
                </a:path>
                <a:path w="24129" h="10160">
                  <a:moveTo>
                    <a:pt x="15189" y="4826"/>
                  </a:moveTo>
                  <a:lnTo>
                    <a:pt x="15189" y="4432"/>
                  </a:lnTo>
                  <a:lnTo>
                    <a:pt x="15189" y="4826"/>
                  </a:lnTo>
                  <a:lnTo>
                    <a:pt x="14795" y="4826"/>
                  </a:lnTo>
                  <a:lnTo>
                    <a:pt x="14795" y="4432"/>
                  </a:lnTo>
                  <a:lnTo>
                    <a:pt x="14795" y="4051"/>
                  </a:lnTo>
                  <a:lnTo>
                    <a:pt x="14795" y="3670"/>
                  </a:lnTo>
                  <a:lnTo>
                    <a:pt x="15189" y="3670"/>
                  </a:lnTo>
                  <a:lnTo>
                    <a:pt x="15189" y="4051"/>
                  </a:lnTo>
                  <a:lnTo>
                    <a:pt x="15189" y="4432"/>
                  </a:lnTo>
                  <a:lnTo>
                    <a:pt x="15570" y="4432"/>
                  </a:lnTo>
                  <a:lnTo>
                    <a:pt x="15570" y="4826"/>
                  </a:lnTo>
                  <a:lnTo>
                    <a:pt x="15189" y="4826"/>
                  </a:lnTo>
                  <a:close/>
                </a:path>
                <a:path w="24129" h="10160">
                  <a:moveTo>
                    <a:pt x="19075" y="5588"/>
                  </a:moveTo>
                  <a:lnTo>
                    <a:pt x="19075" y="5207"/>
                  </a:lnTo>
                  <a:lnTo>
                    <a:pt x="18694" y="5207"/>
                  </a:lnTo>
                  <a:lnTo>
                    <a:pt x="18694" y="4826"/>
                  </a:lnTo>
                  <a:lnTo>
                    <a:pt x="18694" y="4432"/>
                  </a:lnTo>
                  <a:lnTo>
                    <a:pt x="18694" y="4826"/>
                  </a:lnTo>
                  <a:lnTo>
                    <a:pt x="19075" y="4826"/>
                  </a:lnTo>
                  <a:lnTo>
                    <a:pt x="19075" y="5207"/>
                  </a:lnTo>
                  <a:lnTo>
                    <a:pt x="19469" y="5207"/>
                  </a:lnTo>
                  <a:lnTo>
                    <a:pt x="19469" y="5588"/>
                  </a:lnTo>
                  <a:lnTo>
                    <a:pt x="19469" y="5207"/>
                  </a:lnTo>
                  <a:lnTo>
                    <a:pt x="19469" y="5588"/>
                  </a:lnTo>
                  <a:lnTo>
                    <a:pt x="19469" y="5207"/>
                  </a:lnTo>
                  <a:lnTo>
                    <a:pt x="19469" y="5588"/>
                  </a:lnTo>
                  <a:lnTo>
                    <a:pt x="19075" y="5588"/>
                  </a:lnTo>
                  <a:close/>
                </a:path>
                <a:path w="24129" h="10160">
                  <a:moveTo>
                    <a:pt x="11099" y="2895"/>
                  </a:moveTo>
                  <a:lnTo>
                    <a:pt x="10706" y="2895"/>
                  </a:lnTo>
                  <a:lnTo>
                    <a:pt x="10706" y="2514"/>
                  </a:lnTo>
                  <a:lnTo>
                    <a:pt x="10706" y="2895"/>
                  </a:lnTo>
                  <a:lnTo>
                    <a:pt x="10706" y="2514"/>
                  </a:lnTo>
                  <a:lnTo>
                    <a:pt x="10706" y="2895"/>
                  </a:lnTo>
                  <a:lnTo>
                    <a:pt x="10706" y="2514"/>
                  </a:lnTo>
                  <a:lnTo>
                    <a:pt x="10706" y="2895"/>
                  </a:lnTo>
                  <a:lnTo>
                    <a:pt x="11099" y="2514"/>
                  </a:lnTo>
                  <a:lnTo>
                    <a:pt x="11099" y="2895"/>
                  </a:lnTo>
                  <a:close/>
                </a:path>
                <a:path w="24129" h="10160">
                  <a:moveTo>
                    <a:pt x="4864" y="1549"/>
                  </a:moveTo>
                  <a:lnTo>
                    <a:pt x="4483" y="1549"/>
                  </a:lnTo>
                  <a:lnTo>
                    <a:pt x="4089" y="1739"/>
                  </a:lnTo>
                  <a:lnTo>
                    <a:pt x="4483" y="1739"/>
                  </a:lnTo>
                  <a:lnTo>
                    <a:pt x="4089" y="1739"/>
                  </a:lnTo>
                  <a:lnTo>
                    <a:pt x="4483" y="1739"/>
                  </a:lnTo>
                  <a:lnTo>
                    <a:pt x="4483" y="2120"/>
                  </a:lnTo>
                  <a:lnTo>
                    <a:pt x="4483" y="1739"/>
                  </a:lnTo>
                  <a:lnTo>
                    <a:pt x="4864" y="1739"/>
                  </a:lnTo>
                  <a:lnTo>
                    <a:pt x="4483" y="1739"/>
                  </a:lnTo>
                  <a:lnTo>
                    <a:pt x="4864" y="1739"/>
                  </a:lnTo>
                  <a:lnTo>
                    <a:pt x="4864" y="1549"/>
                  </a:lnTo>
                  <a:lnTo>
                    <a:pt x="4864" y="1739"/>
                  </a:lnTo>
                  <a:lnTo>
                    <a:pt x="5257" y="1549"/>
                  </a:lnTo>
                  <a:lnTo>
                    <a:pt x="5257" y="1739"/>
                  </a:lnTo>
                  <a:lnTo>
                    <a:pt x="4864" y="2120"/>
                  </a:lnTo>
                  <a:lnTo>
                    <a:pt x="4483" y="2120"/>
                  </a:lnTo>
                  <a:lnTo>
                    <a:pt x="4089" y="1739"/>
                  </a:lnTo>
                  <a:lnTo>
                    <a:pt x="3695" y="1739"/>
                  </a:lnTo>
                  <a:lnTo>
                    <a:pt x="3314" y="1739"/>
                  </a:lnTo>
                  <a:lnTo>
                    <a:pt x="3314" y="1549"/>
                  </a:lnTo>
                  <a:lnTo>
                    <a:pt x="2921" y="1549"/>
                  </a:lnTo>
                  <a:lnTo>
                    <a:pt x="2921" y="1155"/>
                  </a:lnTo>
                  <a:lnTo>
                    <a:pt x="2527" y="774"/>
                  </a:lnTo>
                  <a:lnTo>
                    <a:pt x="2146" y="393"/>
                  </a:lnTo>
                  <a:lnTo>
                    <a:pt x="1752" y="393"/>
                  </a:lnTo>
                  <a:lnTo>
                    <a:pt x="1358" y="393"/>
                  </a:lnTo>
                  <a:lnTo>
                    <a:pt x="1358" y="0"/>
                  </a:lnTo>
                  <a:lnTo>
                    <a:pt x="1752" y="0"/>
                  </a:lnTo>
                  <a:lnTo>
                    <a:pt x="2146" y="0"/>
                  </a:lnTo>
                  <a:lnTo>
                    <a:pt x="2146" y="393"/>
                  </a:lnTo>
                  <a:lnTo>
                    <a:pt x="2527" y="393"/>
                  </a:lnTo>
                  <a:lnTo>
                    <a:pt x="2921" y="774"/>
                  </a:lnTo>
                  <a:lnTo>
                    <a:pt x="3314" y="774"/>
                  </a:lnTo>
                  <a:lnTo>
                    <a:pt x="3695" y="1155"/>
                  </a:lnTo>
                  <a:lnTo>
                    <a:pt x="4089" y="1155"/>
                  </a:lnTo>
                  <a:lnTo>
                    <a:pt x="4089" y="774"/>
                  </a:lnTo>
                  <a:lnTo>
                    <a:pt x="4089" y="1155"/>
                  </a:lnTo>
                  <a:lnTo>
                    <a:pt x="4483" y="1155"/>
                  </a:lnTo>
                  <a:lnTo>
                    <a:pt x="4864" y="1155"/>
                  </a:lnTo>
                  <a:lnTo>
                    <a:pt x="4864" y="1549"/>
                  </a:lnTo>
                  <a:lnTo>
                    <a:pt x="5257" y="1549"/>
                  </a:lnTo>
                  <a:lnTo>
                    <a:pt x="4864" y="1549"/>
                  </a:lnTo>
                  <a:lnTo>
                    <a:pt x="5257" y="1549"/>
                  </a:lnTo>
                  <a:lnTo>
                    <a:pt x="4864" y="1549"/>
                  </a:lnTo>
                  <a:lnTo>
                    <a:pt x="4864" y="1739"/>
                  </a:lnTo>
                  <a:lnTo>
                    <a:pt x="4864" y="1549"/>
                  </a:lnTo>
                  <a:close/>
                </a:path>
                <a:path w="24129" h="10160">
                  <a:moveTo>
                    <a:pt x="21221" y="5588"/>
                  </a:moveTo>
                  <a:lnTo>
                    <a:pt x="21615" y="5588"/>
                  </a:lnTo>
                  <a:lnTo>
                    <a:pt x="21615" y="5981"/>
                  </a:lnTo>
                  <a:lnTo>
                    <a:pt x="21996" y="5981"/>
                  </a:lnTo>
                  <a:lnTo>
                    <a:pt x="21615" y="5981"/>
                  </a:lnTo>
                  <a:lnTo>
                    <a:pt x="21996" y="5981"/>
                  </a:lnTo>
                  <a:lnTo>
                    <a:pt x="21996" y="6362"/>
                  </a:lnTo>
                  <a:lnTo>
                    <a:pt x="22390" y="6362"/>
                  </a:lnTo>
                  <a:lnTo>
                    <a:pt x="22390" y="6553"/>
                  </a:lnTo>
                  <a:lnTo>
                    <a:pt x="22783" y="6553"/>
                  </a:lnTo>
                  <a:lnTo>
                    <a:pt x="22390" y="6553"/>
                  </a:lnTo>
                  <a:lnTo>
                    <a:pt x="22783" y="6553"/>
                  </a:lnTo>
                  <a:lnTo>
                    <a:pt x="22783" y="6946"/>
                  </a:lnTo>
                  <a:lnTo>
                    <a:pt x="23164" y="6946"/>
                  </a:lnTo>
                  <a:lnTo>
                    <a:pt x="23164" y="7327"/>
                  </a:lnTo>
                  <a:lnTo>
                    <a:pt x="23164" y="6946"/>
                  </a:lnTo>
                  <a:lnTo>
                    <a:pt x="22783" y="6946"/>
                  </a:lnTo>
                  <a:lnTo>
                    <a:pt x="23164" y="6946"/>
                  </a:lnTo>
                  <a:lnTo>
                    <a:pt x="22783" y="7327"/>
                  </a:lnTo>
                  <a:lnTo>
                    <a:pt x="23164" y="7327"/>
                  </a:lnTo>
                  <a:lnTo>
                    <a:pt x="22783" y="7327"/>
                  </a:lnTo>
                  <a:lnTo>
                    <a:pt x="22783" y="6946"/>
                  </a:lnTo>
                  <a:lnTo>
                    <a:pt x="22390" y="6946"/>
                  </a:lnTo>
                  <a:lnTo>
                    <a:pt x="22783" y="6946"/>
                  </a:lnTo>
                  <a:lnTo>
                    <a:pt x="22783" y="7327"/>
                  </a:lnTo>
                  <a:lnTo>
                    <a:pt x="23164" y="7327"/>
                  </a:lnTo>
                  <a:lnTo>
                    <a:pt x="22783" y="7708"/>
                  </a:lnTo>
                  <a:lnTo>
                    <a:pt x="22783" y="7327"/>
                  </a:lnTo>
                  <a:lnTo>
                    <a:pt x="22390" y="7327"/>
                  </a:lnTo>
                  <a:lnTo>
                    <a:pt x="21996" y="7327"/>
                  </a:lnTo>
                  <a:lnTo>
                    <a:pt x="21615" y="7327"/>
                  </a:lnTo>
                  <a:lnTo>
                    <a:pt x="21615" y="6946"/>
                  </a:lnTo>
                  <a:lnTo>
                    <a:pt x="21221" y="6946"/>
                  </a:lnTo>
                  <a:lnTo>
                    <a:pt x="21615" y="7327"/>
                  </a:lnTo>
                  <a:lnTo>
                    <a:pt x="21996" y="7327"/>
                  </a:lnTo>
                  <a:lnTo>
                    <a:pt x="22390" y="7327"/>
                  </a:lnTo>
                  <a:lnTo>
                    <a:pt x="22783" y="7327"/>
                  </a:lnTo>
                  <a:lnTo>
                    <a:pt x="22390" y="7327"/>
                  </a:lnTo>
                  <a:lnTo>
                    <a:pt x="21996" y="7327"/>
                  </a:lnTo>
                  <a:lnTo>
                    <a:pt x="21221" y="7327"/>
                  </a:lnTo>
                  <a:lnTo>
                    <a:pt x="21615" y="7327"/>
                  </a:lnTo>
                  <a:lnTo>
                    <a:pt x="20447" y="7327"/>
                  </a:lnTo>
                  <a:lnTo>
                    <a:pt x="20447" y="6946"/>
                  </a:lnTo>
                  <a:lnTo>
                    <a:pt x="20053" y="6946"/>
                  </a:lnTo>
                  <a:lnTo>
                    <a:pt x="20053" y="6553"/>
                  </a:lnTo>
                  <a:lnTo>
                    <a:pt x="20053" y="6946"/>
                  </a:lnTo>
                  <a:lnTo>
                    <a:pt x="20053" y="6553"/>
                  </a:lnTo>
                  <a:lnTo>
                    <a:pt x="19659" y="6553"/>
                  </a:lnTo>
                  <a:lnTo>
                    <a:pt x="20053" y="6553"/>
                  </a:lnTo>
                  <a:lnTo>
                    <a:pt x="19659" y="6553"/>
                  </a:lnTo>
                  <a:lnTo>
                    <a:pt x="20053" y="6553"/>
                  </a:lnTo>
                  <a:lnTo>
                    <a:pt x="19659" y="6553"/>
                  </a:lnTo>
                  <a:lnTo>
                    <a:pt x="20053" y="6553"/>
                  </a:lnTo>
                  <a:lnTo>
                    <a:pt x="20053" y="6946"/>
                  </a:lnTo>
                  <a:lnTo>
                    <a:pt x="20053" y="6553"/>
                  </a:lnTo>
                  <a:lnTo>
                    <a:pt x="20053" y="6946"/>
                  </a:lnTo>
                  <a:lnTo>
                    <a:pt x="19659" y="6946"/>
                  </a:lnTo>
                  <a:lnTo>
                    <a:pt x="20053" y="6946"/>
                  </a:lnTo>
                  <a:lnTo>
                    <a:pt x="19659" y="6946"/>
                  </a:lnTo>
                  <a:lnTo>
                    <a:pt x="19659" y="6553"/>
                  </a:lnTo>
                  <a:lnTo>
                    <a:pt x="19659" y="6362"/>
                  </a:lnTo>
                  <a:lnTo>
                    <a:pt x="19659" y="6553"/>
                  </a:lnTo>
                  <a:lnTo>
                    <a:pt x="19659" y="6362"/>
                  </a:lnTo>
                  <a:lnTo>
                    <a:pt x="19659" y="5981"/>
                  </a:lnTo>
                  <a:lnTo>
                    <a:pt x="19659" y="6362"/>
                  </a:lnTo>
                  <a:lnTo>
                    <a:pt x="19659" y="5981"/>
                  </a:lnTo>
                  <a:lnTo>
                    <a:pt x="19659" y="5588"/>
                  </a:lnTo>
                  <a:lnTo>
                    <a:pt x="20053" y="5588"/>
                  </a:lnTo>
                  <a:lnTo>
                    <a:pt x="20447" y="5588"/>
                  </a:lnTo>
                  <a:lnTo>
                    <a:pt x="20447" y="5981"/>
                  </a:lnTo>
                  <a:lnTo>
                    <a:pt x="20053" y="5981"/>
                  </a:lnTo>
                  <a:lnTo>
                    <a:pt x="20447" y="5981"/>
                  </a:lnTo>
                  <a:lnTo>
                    <a:pt x="20447" y="6362"/>
                  </a:lnTo>
                  <a:lnTo>
                    <a:pt x="20447" y="5981"/>
                  </a:lnTo>
                  <a:lnTo>
                    <a:pt x="20447" y="5588"/>
                  </a:lnTo>
                  <a:lnTo>
                    <a:pt x="20828" y="5588"/>
                  </a:lnTo>
                  <a:lnTo>
                    <a:pt x="21221" y="5588"/>
                  </a:lnTo>
                  <a:close/>
                </a:path>
                <a:path w="24129" h="10160">
                  <a:moveTo>
                    <a:pt x="18694" y="5981"/>
                  </a:moveTo>
                  <a:lnTo>
                    <a:pt x="18694" y="5588"/>
                  </a:lnTo>
                  <a:lnTo>
                    <a:pt x="18694" y="5981"/>
                  </a:lnTo>
                  <a:lnTo>
                    <a:pt x="18694" y="5588"/>
                  </a:lnTo>
                  <a:lnTo>
                    <a:pt x="18694" y="5207"/>
                  </a:lnTo>
                  <a:lnTo>
                    <a:pt x="19075" y="5207"/>
                  </a:lnTo>
                  <a:lnTo>
                    <a:pt x="19075" y="5588"/>
                  </a:lnTo>
                  <a:lnTo>
                    <a:pt x="19075" y="5981"/>
                  </a:lnTo>
                  <a:lnTo>
                    <a:pt x="18694" y="5981"/>
                  </a:lnTo>
                  <a:close/>
                </a:path>
                <a:path w="24129" h="10160">
                  <a:moveTo>
                    <a:pt x="14795" y="4826"/>
                  </a:moveTo>
                  <a:lnTo>
                    <a:pt x="15189" y="4826"/>
                  </a:lnTo>
                  <a:lnTo>
                    <a:pt x="15189" y="5207"/>
                  </a:lnTo>
                  <a:lnTo>
                    <a:pt x="14795" y="5207"/>
                  </a:lnTo>
                  <a:lnTo>
                    <a:pt x="14795" y="4826"/>
                  </a:lnTo>
                  <a:close/>
                </a:path>
                <a:path w="24129" h="10160">
                  <a:moveTo>
                    <a:pt x="23952" y="7327"/>
                  </a:moveTo>
                  <a:lnTo>
                    <a:pt x="23952" y="6946"/>
                  </a:lnTo>
                  <a:lnTo>
                    <a:pt x="23558" y="6946"/>
                  </a:lnTo>
                  <a:lnTo>
                    <a:pt x="23952" y="6946"/>
                  </a:lnTo>
                  <a:lnTo>
                    <a:pt x="23952" y="7327"/>
                  </a:lnTo>
                  <a:close/>
                </a:path>
                <a:path w="24129" h="10160">
                  <a:moveTo>
                    <a:pt x="16357" y="6362"/>
                  </a:moveTo>
                  <a:lnTo>
                    <a:pt x="16357" y="5981"/>
                  </a:lnTo>
                  <a:lnTo>
                    <a:pt x="15963" y="5981"/>
                  </a:lnTo>
                  <a:lnTo>
                    <a:pt x="16357" y="5981"/>
                  </a:lnTo>
                  <a:lnTo>
                    <a:pt x="16357" y="6362"/>
                  </a:lnTo>
                  <a:lnTo>
                    <a:pt x="16357" y="5981"/>
                  </a:lnTo>
                  <a:lnTo>
                    <a:pt x="15963" y="5588"/>
                  </a:lnTo>
                  <a:lnTo>
                    <a:pt x="15963" y="5207"/>
                  </a:lnTo>
                  <a:lnTo>
                    <a:pt x="16357" y="5207"/>
                  </a:lnTo>
                  <a:lnTo>
                    <a:pt x="16357" y="5588"/>
                  </a:lnTo>
                  <a:lnTo>
                    <a:pt x="16357" y="5981"/>
                  </a:lnTo>
                  <a:lnTo>
                    <a:pt x="16357" y="6362"/>
                  </a:lnTo>
                  <a:close/>
                </a:path>
                <a:path w="24129" h="10160">
                  <a:moveTo>
                    <a:pt x="18694" y="5981"/>
                  </a:moveTo>
                  <a:lnTo>
                    <a:pt x="18694" y="6362"/>
                  </a:lnTo>
                  <a:lnTo>
                    <a:pt x="18694" y="5981"/>
                  </a:lnTo>
                  <a:lnTo>
                    <a:pt x="18694" y="6362"/>
                  </a:lnTo>
                  <a:lnTo>
                    <a:pt x="18694" y="5981"/>
                  </a:lnTo>
                  <a:lnTo>
                    <a:pt x="18694" y="6362"/>
                  </a:lnTo>
                  <a:lnTo>
                    <a:pt x="19075" y="6362"/>
                  </a:lnTo>
                  <a:lnTo>
                    <a:pt x="18694" y="6362"/>
                  </a:lnTo>
                  <a:lnTo>
                    <a:pt x="18300" y="6362"/>
                  </a:lnTo>
                  <a:lnTo>
                    <a:pt x="18300" y="5981"/>
                  </a:lnTo>
                  <a:lnTo>
                    <a:pt x="18694" y="5981"/>
                  </a:lnTo>
                  <a:close/>
                </a:path>
                <a:path w="24129" h="10160">
                  <a:moveTo>
                    <a:pt x="14795" y="5207"/>
                  </a:moveTo>
                  <a:lnTo>
                    <a:pt x="15189" y="5207"/>
                  </a:lnTo>
                  <a:lnTo>
                    <a:pt x="14795" y="5207"/>
                  </a:lnTo>
                  <a:close/>
                </a:path>
                <a:path w="24129" h="10160">
                  <a:moveTo>
                    <a:pt x="17907" y="6946"/>
                  </a:moveTo>
                  <a:lnTo>
                    <a:pt x="17526" y="6946"/>
                  </a:lnTo>
                  <a:lnTo>
                    <a:pt x="17907" y="6946"/>
                  </a:lnTo>
                  <a:lnTo>
                    <a:pt x="17526" y="6946"/>
                  </a:lnTo>
                  <a:lnTo>
                    <a:pt x="17907" y="6946"/>
                  </a:lnTo>
                  <a:lnTo>
                    <a:pt x="17907" y="7327"/>
                  </a:lnTo>
                  <a:lnTo>
                    <a:pt x="17526" y="6946"/>
                  </a:lnTo>
                  <a:lnTo>
                    <a:pt x="17132" y="6946"/>
                  </a:lnTo>
                  <a:lnTo>
                    <a:pt x="17526" y="6946"/>
                  </a:lnTo>
                  <a:lnTo>
                    <a:pt x="17132" y="6946"/>
                  </a:lnTo>
                  <a:lnTo>
                    <a:pt x="17526" y="6946"/>
                  </a:lnTo>
                  <a:lnTo>
                    <a:pt x="17526" y="7327"/>
                  </a:lnTo>
                  <a:lnTo>
                    <a:pt x="17132" y="6946"/>
                  </a:lnTo>
                  <a:lnTo>
                    <a:pt x="17132" y="6553"/>
                  </a:lnTo>
                  <a:lnTo>
                    <a:pt x="17132" y="6946"/>
                  </a:lnTo>
                  <a:lnTo>
                    <a:pt x="17132" y="6553"/>
                  </a:lnTo>
                  <a:lnTo>
                    <a:pt x="16738" y="6553"/>
                  </a:lnTo>
                  <a:lnTo>
                    <a:pt x="16357" y="6553"/>
                  </a:lnTo>
                  <a:lnTo>
                    <a:pt x="16738" y="6553"/>
                  </a:lnTo>
                  <a:lnTo>
                    <a:pt x="16357" y="6553"/>
                  </a:lnTo>
                  <a:lnTo>
                    <a:pt x="16357" y="6362"/>
                  </a:lnTo>
                  <a:lnTo>
                    <a:pt x="16357" y="6553"/>
                  </a:lnTo>
                  <a:lnTo>
                    <a:pt x="16738" y="6553"/>
                  </a:lnTo>
                  <a:lnTo>
                    <a:pt x="16738" y="6362"/>
                  </a:lnTo>
                  <a:lnTo>
                    <a:pt x="16357" y="6362"/>
                  </a:lnTo>
                  <a:lnTo>
                    <a:pt x="16738" y="6362"/>
                  </a:lnTo>
                  <a:lnTo>
                    <a:pt x="16357" y="6362"/>
                  </a:lnTo>
                  <a:lnTo>
                    <a:pt x="16738" y="6362"/>
                  </a:lnTo>
                  <a:lnTo>
                    <a:pt x="16357" y="5981"/>
                  </a:lnTo>
                  <a:lnTo>
                    <a:pt x="16738" y="5588"/>
                  </a:lnTo>
                  <a:lnTo>
                    <a:pt x="16738" y="5981"/>
                  </a:lnTo>
                  <a:lnTo>
                    <a:pt x="16738" y="5588"/>
                  </a:lnTo>
                  <a:lnTo>
                    <a:pt x="17132" y="5588"/>
                  </a:lnTo>
                  <a:lnTo>
                    <a:pt x="17132" y="5981"/>
                  </a:lnTo>
                  <a:lnTo>
                    <a:pt x="17526" y="6362"/>
                  </a:lnTo>
                  <a:lnTo>
                    <a:pt x="17907" y="6362"/>
                  </a:lnTo>
                  <a:lnTo>
                    <a:pt x="17907" y="6553"/>
                  </a:lnTo>
                  <a:lnTo>
                    <a:pt x="17907" y="6946"/>
                  </a:lnTo>
                  <a:close/>
                </a:path>
                <a:path w="24129" h="10160">
                  <a:moveTo>
                    <a:pt x="19075" y="6362"/>
                  </a:moveTo>
                  <a:lnTo>
                    <a:pt x="19075" y="6553"/>
                  </a:lnTo>
                  <a:lnTo>
                    <a:pt x="19075" y="6362"/>
                  </a:lnTo>
                  <a:lnTo>
                    <a:pt x="19075" y="6553"/>
                  </a:lnTo>
                  <a:lnTo>
                    <a:pt x="19075" y="6362"/>
                  </a:lnTo>
                  <a:lnTo>
                    <a:pt x="19075" y="6553"/>
                  </a:lnTo>
                  <a:lnTo>
                    <a:pt x="18694" y="6553"/>
                  </a:lnTo>
                  <a:lnTo>
                    <a:pt x="18694" y="6362"/>
                  </a:lnTo>
                  <a:lnTo>
                    <a:pt x="18694" y="6553"/>
                  </a:lnTo>
                  <a:lnTo>
                    <a:pt x="18694" y="6362"/>
                  </a:lnTo>
                  <a:lnTo>
                    <a:pt x="18694" y="6553"/>
                  </a:lnTo>
                  <a:lnTo>
                    <a:pt x="19075" y="6553"/>
                  </a:lnTo>
                  <a:lnTo>
                    <a:pt x="18694" y="6553"/>
                  </a:lnTo>
                  <a:lnTo>
                    <a:pt x="18694" y="6362"/>
                  </a:lnTo>
                  <a:lnTo>
                    <a:pt x="18694" y="6553"/>
                  </a:lnTo>
                  <a:lnTo>
                    <a:pt x="18694" y="6362"/>
                  </a:lnTo>
                  <a:lnTo>
                    <a:pt x="18694" y="6553"/>
                  </a:lnTo>
                  <a:lnTo>
                    <a:pt x="18300" y="6553"/>
                  </a:lnTo>
                  <a:lnTo>
                    <a:pt x="18300" y="6362"/>
                  </a:lnTo>
                  <a:lnTo>
                    <a:pt x="18300" y="5981"/>
                  </a:lnTo>
                  <a:lnTo>
                    <a:pt x="18300" y="6362"/>
                  </a:lnTo>
                  <a:lnTo>
                    <a:pt x="18694" y="6362"/>
                  </a:lnTo>
                  <a:lnTo>
                    <a:pt x="19075" y="6362"/>
                  </a:lnTo>
                  <a:close/>
                </a:path>
                <a:path w="24129" h="10160">
                  <a:moveTo>
                    <a:pt x="18694" y="6362"/>
                  </a:moveTo>
                  <a:lnTo>
                    <a:pt x="19075" y="6362"/>
                  </a:lnTo>
                  <a:lnTo>
                    <a:pt x="18694" y="6362"/>
                  </a:lnTo>
                  <a:close/>
                </a:path>
                <a:path w="24129" h="10160">
                  <a:moveTo>
                    <a:pt x="22783" y="7708"/>
                  </a:moveTo>
                  <a:lnTo>
                    <a:pt x="22783" y="7708"/>
                  </a:lnTo>
                  <a:lnTo>
                    <a:pt x="21615" y="7708"/>
                  </a:lnTo>
                  <a:lnTo>
                    <a:pt x="21996" y="7708"/>
                  </a:lnTo>
                  <a:lnTo>
                    <a:pt x="21221" y="7708"/>
                  </a:lnTo>
                  <a:lnTo>
                    <a:pt x="21615" y="7708"/>
                  </a:lnTo>
                  <a:lnTo>
                    <a:pt x="20828" y="7708"/>
                  </a:lnTo>
                  <a:lnTo>
                    <a:pt x="20828" y="7327"/>
                  </a:lnTo>
                  <a:lnTo>
                    <a:pt x="20828" y="7708"/>
                  </a:lnTo>
                  <a:lnTo>
                    <a:pt x="20828" y="7327"/>
                  </a:lnTo>
                  <a:lnTo>
                    <a:pt x="21221" y="7327"/>
                  </a:lnTo>
                  <a:lnTo>
                    <a:pt x="21615" y="7327"/>
                  </a:lnTo>
                  <a:lnTo>
                    <a:pt x="21996" y="7708"/>
                  </a:lnTo>
                  <a:lnTo>
                    <a:pt x="21996" y="7327"/>
                  </a:lnTo>
                  <a:lnTo>
                    <a:pt x="22390" y="7327"/>
                  </a:lnTo>
                  <a:lnTo>
                    <a:pt x="22783" y="7327"/>
                  </a:lnTo>
                  <a:lnTo>
                    <a:pt x="22783" y="7708"/>
                  </a:lnTo>
                  <a:close/>
                </a:path>
                <a:path w="24129" h="10160">
                  <a:moveTo>
                    <a:pt x="18694" y="6946"/>
                  </a:moveTo>
                  <a:lnTo>
                    <a:pt x="18694" y="7327"/>
                  </a:lnTo>
                  <a:lnTo>
                    <a:pt x="18694" y="6946"/>
                  </a:lnTo>
                  <a:lnTo>
                    <a:pt x="18694" y="7327"/>
                  </a:lnTo>
                  <a:lnTo>
                    <a:pt x="18694" y="6946"/>
                  </a:lnTo>
                  <a:lnTo>
                    <a:pt x="18300" y="6946"/>
                  </a:lnTo>
                  <a:lnTo>
                    <a:pt x="17907" y="6946"/>
                  </a:lnTo>
                  <a:lnTo>
                    <a:pt x="17907" y="6553"/>
                  </a:lnTo>
                  <a:lnTo>
                    <a:pt x="17907" y="6362"/>
                  </a:lnTo>
                  <a:lnTo>
                    <a:pt x="18300" y="6362"/>
                  </a:lnTo>
                  <a:lnTo>
                    <a:pt x="18300" y="6553"/>
                  </a:lnTo>
                  <a:lnTo>
                    <a:pt x="18694" y="6553"/>
                  </a:lnTo>
                  <a:lnTo>
                    <a:pt x="18694" y="6946"/>
                  </a:lnTo>
                  <a:lnTo>
                    <a:pt x="18694" y="6553"/>
                  </a:lnTo>
                  <a:lnTo>
                    <a:pt x="18694" y="6946"/>
                  </a:lnTo>
                  <a:lnTo>
                    <a:pt x="19075" y="6946"/>
                  </a:lnTo>
                  <a:lnTo>
                    <a:pt x="18694" y="6946"/>
                  </a:lnTo>
                  <a:lnTo>
                    <a:pt x="18694" y="6553"/>
                  </a:lnTo>
                  <a:lnTo>
                    <a:pt x="18694" y="6946"/>
                  </a:lnTo>
                  <a:lnTo>
                    <a:pt x="18694" y="6553"/>
                  </a:lnTo>
                  <a:lnTo>
                    <a:pt x="18694" y="6946"/>
                  </a:lnTo>
                  <a:close/>
                </a:path>
                <a:path w="24129" h="10160">
                  <a:moveTo>
                    <a:pt x="18694" y="6553"/>
                  </a:moveTo>
                  <a:lnTo>
                    <a:pt x="19075" y="6553"/>
                  </a:lnTo>
                  <a:lnTo>
                    <a:pt x="18694" y="6553"/>
                  </a:lnTo>
                  <a:close/>
                </a:path>
                <a:path w="24129" h="10160">
                  <a:moveTo>
                    <a:pt x="16738" y="6553"/>
                  </a:moveTo>
                  <a:lnTo>
                    <a:pt x="16738" y="6946"/>
                  </a:lnTo>
                  <a:lnTo>
                    <a:pt x="16738" y="6553"/>
                  </a:lnTo>
                  <a:lnTo>
                    <a:pt x="17132" y="6553"/>
                  </a:lnTo>
                  <a:lnTo>
                    <a:pt x="17132" y="6946"/>
                  </a:lnTo>
                  <a:lnTo>
                    <a:pt x="16738" y="6946"/>
                  </a:lnTo>
                  <a:lnTo>
                    <a:pt x="16738" y="6553"/>
                  </a:lnTo>
                  <a:lnTo>
                    <a:pt x="16738" y="6946"/>
                  </a:lnTo>
                  <a:lnTo>
                    <a:pt x="16738" y="6553"/>
                  </a:lnTo>
                  <a:close/>
                </a:path>
                <a:path w="24129" h="10160">
                  <a:moveTo>
                    <a:pt x="17526" y="7327"/>
                  </a:moveTo>
                  <a:lnTo>
                    <a:pt x="17907" y="7327"/>
                  </a:lnTo>
                  <a:lnTo>
                    <a:pt x="17526" y="7327"/>
                  </a:lnTo>
                  <a:close/>
                </a:path>
                <a:path w="24129" h="10160">
                  <a:moveTo>
                    <a:pt x="23164" y="9258"/>
                  </a:moveTo>
                  <a:lnTo>
                    <a:pt x="23558" y="9258"/>
                  </a:lnTo>
                  <a:lnTo>
                    <a:pt x="23164" y="9258"/>
                  </a:lnTo>
                  <a:lnTo>
                    <a:pt x="23558" y="9258"/>
                  </a:lnTo>
                  <a:lnTo>
                    <a:pt x="23164" y="9258"/>
                  </a:lnTo>
                  <a:lnTo>
                    <a:pt x="23164" y="9639"/>
                  </a:lnTo>
                  <a:lnTo>
                    <a:pt x="23164" y="9258"/>
                  </a:lnTo>
                  <a:lnTo>
                    <a:pt x="23558" y="9258"/>
                  </a:lnTo>
                  <a:lnTo>
                    <a:pt x="23164" y="9258"/>
                  </a:lnTo>
                  <a:lnTo>
                    <a:pt x="23558" y="9258"/>
                  </a:lnTo>
                  <a:lnTo>
                    <a:pt x="23164" y="9258"/>
                  </a:lnTo>
                  <a:lnTo>
                    <a:pt x="23558" y="9258"/>
                  </a:lnTo>
                  <a:lnTo>
                    <a:pt x="23164" y="9258"/>
                  </a:lnTo>
                  <a:lnTo>
                    <a:pt x="23558" y="9258"/>
                  </a:lnTo>
                  <a:lnTo>
                    <a:pt x="23164" y="9258"/>
                  </a:lnTo>
                  <a:lnTo>
                    <a:pt x="23558" y="9258"/>
                  </a:lnTo>
                  <a:lnTo>
                    <a:pt x="23164" y="9258"/>
                  </a:lnTo>
                  <a:close/>
                </a:path>
                <a:path w="24129" h="10160">
                  <a:moveTo>
                    <a:pt x="584" y="4432"/>
                  </a:moveTo>
                  <a:lnTo>
                    <a:pt x="393" y="4432"/>
                  </a:lnTo>
                  <a:lnTo>
                    <a:pt x="584" y="4432"/>
                  </a:lnTo>
                  <a:lnTo>
                    <a:pt x="584" y="4826"/>
                  </a:lnTo>
                  <a:lnTo>
                    <a:pt x="977" y="4826"/>
                  </a:lnTo>
                  <a:lnTo>
                    <a:pt x="977" y="5207"/>
                  </a:lnTo>
                  <a:lnTo>
                    <a:pt x="584" y="5207"/>
                  </a:lnTo>
                  <a:lnTo>
                    <a:pt x="393" y="4826"/>
                  </a:lnTo>
                  <a:lnTo>
                    <a:pt x="393" y="4432"/>
                  </a:lnTo>
                  <a:lnTo>
                    <a:pt x="393" y="4051"/>
                  </a:lnTo>
                  <a:lnTo>
                    <a:pt x="393" y="3670"/>
                  </a:lnTo>
                  <a:lnTo>
                    <a:pt x="0" y="3276"/>
                  </a:lnTo>
                  <a:lnTo>
                    <a:pt x="393" y="3276"/>
                  </a:lnTo>
                  <a:lnTo>
                    <a:pt x="393" y="2895"/>
                  </a:lnTo>
                  <a:lnTo>
                    <a:pt x="393" y="3276"/>
                  </a:lnTo>
                  <a:lnTo>
                    <a:pt x="584" y="3276"/>
                  </a:lnTo>
                  <a:lnTo>
                    <a:pt x="584" y="2895"/>
                  </a:lnTo>
                  <a:lnTo>
                    <a:pt x="584" y="3276"/>
                  </a:lnTo>
                  <a:lnTo>
                    <a:pt x="977" y="3276"/>
                  </a:lnTo>
                  <a:lnTo>
                    <a:pt x="584" y="3670"/>
                  </a:lnTo>
                  <a:lnTo>
                    <a:pt x="977" y="3670"/>
                  </a:lnTo>
                  <a:lnTo>
                    <a:pt x="977" y="4051"/>
                  </a:lnTo>
                  <a:lnTo>
                    <a:pt x="584" y="4432"/>
                  </a:lnTo>
                  <a:close/>
                </a:path>
                <a:path w="24129" h="10160">
                  <a:moveTo>
                    <a:pt x="22390" y="9639"/>
                  </a:moveTo>
                  <a:lnTo>
                    <a:pt x="21996" y="9639"/>
                  </a:lnTo>
                  <a:lnTo>
                    <a:pt x="22390" y="9639"/>
                  </a:lnTo>
                  <a:lnTo>
                    <a:pt x="21996" y="9639"/>
                  </a:lnTo>
                  <a:lnTo>
                    <a:pt x="22390" y="9639"/>
                  </a:lnTo>
                  <a:lnTo>
                    <a:pt x="22390" y="9258"/>
                  </a:lnTo>
                  <a:lnTo>
                    <a:pt x="22390" y="9639"/>
                  </a:lnTo>
                  <a:lnTo>
                    <a:pt x="22783" y="9639"/>
                  </a:lnTo>
                  <a:lnTo>
                    <a:pt x="22783" y="10033"/>
                  </a:lnTo>
                  <a:lnTo>
                    <a:pt x="23164" y="10033"/>
                  </a:lnTo>
                  <a:lnTo>
                    <a:pt x="22783" y="10033"/>
                  </a:lnTo>
                  <a:lnTo>
                    <a:pt x="23164" y="10033"/>
                  </a:lnTo>
                  <a:lnTo>
                    <a:pt x="22783" y="10033"/>
                  </a:lnTo>
                  <a:lnTo>
                    <a:pt x="22783" y="9639"/>
                  </a:lnTo>
                  <a:lnTo>
                    <a:pt x="22390" y="9639"/>
                  </a:lnTo>
                  <a:close/>
                </a:path>
                <a:path w="24129" h="10160">
                  <a:moveTo>
                    <a:pt x="17907" y="8102"/>
                  </a:moveTo>
                  <a:lnTo>
                    <a:pt x="18300" y="8102"/>
                  </a:lnTo>
                  <a:lnTo>
                    <a:pt x="18300" y="8483"/>
                  </a:lnTo>
                  <a:lnTo>
                    <a:pt x="17907" y="8483"/>
                  </a:lnTo>
                  <a:lnTo>
                    <a:pt x="18300" y="8483"/>
                  </a:lnTo>
                  <a:lnTo>
                    <a:pt x="17907" y="8483"/>
                  </a:lnTo>
                  <a:lnTo>
                    <a:pt x="17907" y="810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8" name="object 3498"/>
            <p:cNvSpPr/>
            <p:nvPr/>
          </p:nvSpPr>
          <p:spPr>
            <a:xfrm>
              <a:off x="4259836" y="20464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9" name="object 3499"/>
            <p:cNvSpPr/>
            <p:nvPr/>
          </p:nvSpPr>
          <p:spPr>
            <a:xfrm>
              <a:off x="4233560" y="2041195"/>
              <a:ext cx="35560" cy="8890"/>
            </a:xfrm>
            <a:custGeom>
              <a:avLst/>
              <a:gdLst/>
              <a:ahLst/>
              <a:cxnLst/>
              <a:rect l="l" t="t" r="r" b="b"/>
              <a:pathLst>
                <a:path w="35560" h="8889">
                  <a:moveTo>
                    <a:pt x="26860" y="5588"/>
                  </a:moveTo>
                  <a:lnTo>
                    <a:pt x="26466" y="5588"/>
                  </a:lnTo>
                  <a:lnTo>
                    <a:pt x="26860" y="5588"/>
                  </a:lnTo>
                  <a:lnTo>
                    <a:pt x="26466" y="5588"/>
                  </a:lnTo>
                  <a:lnTo>
                    <a:pt x="26860" y="5588"/>
                  </a:lnTo>
                  <a:close/>
                </a:path>
                <a:path w="35560" h="8889">
                  <a:moveTo>
                    <a:pt x="6807" y="774"/>
                  </a:moveTo>
                  <a:lnTo>
                    <a:pt x="6413" y="774"/>
                  </a:lnTo>
                  <a:lnTo>
                    <a:pt x="6032" y="774"/>
                  </a:lnTo>
                  <a:lnTo>
                    <a:pt x="6413" y="774"/>
                  </a:lnTo>
                  <a:lnTo>
                    <a:pt x="6413" y="1155"/>
                  </a:lnTo>
                  <a:lnTo>
                    <a:pt x="6413" y="774"/>
                  </a:lnTo>
                  <a:lnTo>
                    <a:pt x="6807" y="1155"/>
                  </a:lnTo>
                  <a:lnTo>
                    <a:pt x="6413" y="774"/>
                  </a:lnTo>
                  <a:lnTo>
                    <a:pt x="6807" y="774"/>
                  </a:lnTo>
                  <a:lnTo>
                    <a:pt x="6807" y="1155"/>
                  </a:lnTo>
                  <a:lnTo>
                    <a:pt x="6807" y="774"/>
                  </a:lnTo>
                  <a:lnTo>
                    <a:pt x="6807" y="393"/>
                  </a:lnTo>
                  <a:lnTo>
                    <a:pt x="6807" y="0"/>
                  </a:lnTo>
                  <a:lnTo>
                    <a:pt x="6807" y="393"/>
                  </a:lnTo>
                  <a:lnTo>
                    <a:pt x="7200" y="774"/>
                  </a:lnTo>
                  <a:lnTo>
                    <a:pt x="7200" y="1155"/>
                  </a:lnTo>
                  <a:lnTo>
                    <a:pt x="7200" y="1549"/>
                  </a:lnTo>
                  <a:lnTo>
                    <a:pt x="6807" y="1930"/>
                  </a:lnTo>
                  <a:lnTo>
                    <a:pt x="6807" y="2311"/>
                  </a:lnTo>
                  <a:lnTo>
                    <a:pt x="6413" y="2311"/>
                  </a:lnTo>
                  <a:lnTo>
                    <a:pt x="6413" y="2705"/>
                  </a:lnTo>
                  <a:lnTo>
                    <a:pt x="6413" y="3086"/>
                  </a:lnTo>
                  <a:lnTo>
                    <a:pt x="6032" y="3086"/>
                  </a:lnTo>
                  <a:lnTo>
                    <a:pt x="5638" y="3086"/>
                  </a:lnTo>
                  <a:lnTo>
                    <a:pt x="5638" y="2705"/>
                  </a:lnTo>
                  <a:lnTo>
                    <a:pt x="5245" y="2705"/>
                  </a:lnTo>
                  <a:lnTo>
                    <a:pt x="4864" y="2705"/>
                  </a:lnTo>
                  <a:lnTo>
                    <a:pt x="4470" y="2705"/>
                  </a:lnTo>
                  <a:lnTo>
                    <a:pt x="4470" y="3086"/>
                  </a:lnTo>
                  <a:lnTo>
                    <a:pt x="4470" y="2705"/>
                  </a:lnTo>
                  <a:lnTo>
                    <a:pt x="4076" y="2705"/>
                  </a:lnTo>
                  <a:lnTo>
                    <a:pt x="4470" y="2705"/>
                  </a:lnTo>
                  <a:lnTo>
                    <a:pt x="4076" y="2705"/>
                  </a:lnTo>
                  <a:lnTo>
                    <a:pt x="4076" y="2311"/>
                  </a:lnTo>
                  <a:lnTo>
                    <a:pt x="4470" y="2311"/>
                  </a:lnTo>
                  <a:lnTo>
                    <a:pt x="4470" y="1930"/>
                  </a:lnTo>
                  <a:lnTo>
                    <a:pt x="4470" y="2311"/>
                  </a:lnTo>
                  <a:lnTo>
                    <a:pt x="4076" y="2311"/>
                  </a:lnTo>
                  <a:lnTo>
                    <a:pt x="4076" y="2705"/>
                  </a:lnTo>
                  <a:lnTo>
                    <a:pt x="4470" y="2705"/>
                  </a:lnTo>
                  <a:lnTo>
                    <a:pt x="4076" y="2705"/>
                  </a:lnTo>
                  <a:lnTo>
                    <a:pt x="4470" y="2705"/>
                  </a:lnTo>
                  <a:lnTo>
                    <a:pt x="4470" y="3086"/>
                  </a:lnTo>
                  <a:lnTo>
                    <a:pt x="4076" y="3086"/>
                  </a:lnTo>
                  <a:lnTo>
                    <a:pt x="3695" y="3086"/>
                  </a:lnTo>
                  <a:lnTo>
                    <a:pt x="3695" y="3276"/>
                  </a:lnTo>
                  <a:lnTo>
                    <a:pt x="3302" y="3276"/>
                  </a:lnTo>
                  <a:lnTo>
                    <a:pt x="3695" y="3276"/>
                  </a:lnTo>
                  <a:lnTo>
                    <a:pt x="3695" y="3086"/>
                  </a:lnTo>
                  <a:lnTo>
                    <a:pt x="3695" y="3276"/>
                  </a:lnTo>
                  <a:lnTo>
                    <a:pt x="3302" y="3276"/>
                  </a:lnTo>
                  <a:lnTo>
                    <a:pt x="3302" y="3086"/>
                  </a:lnTo>
                  <a:lnTo>
                    <a:pt x="3302" y="2705"/>
                  </a:lnTo>
                  <a:lnTo>
                    <a:pt x="3695" y="2311"/>
                  </a:lnTo>
                  <a:lnTo>
                    <a:pt x="4076" y="2311"/>
                  </a:lnTo>
                  <a:lnTo>
                    <a:pt x="3695" y="2311"/>
                  </a:lnTo>
                  <a:lnTo>
                    <a:pt x="3302" y="2311"/>
                  </a:lnTo>
                  <a:lnTo>
                    <a:pt x="2908" y="2311"/>
                  </a:lnTo>
                  <a:lnTo>
                    <a:pt x="2908" y="1930"/>
                  </a:lnTo>
                  <a:lnTo>
                    <a:pt x="3302" y="1930"/>
                  </a:lnTo>
                  <a:lnTo>
                    <a:pt x="3695" y="1549"/>
                  </a:lnTo>
                  <a:lnTo>
                    <a:pt x="4076" y="1155"/>
                  </a:lnTo>
                  <a:lnTo>
                    <a:pt x="4470" y="1155"/>
                  </a:lnTo>
                  <a:lnTo>
                    <a:pt x="4076" y="1155"/>
                  </a:lnTo>
                  <a:lnTo>
                    <a:pt x="4076" y="1549"/>
                  </a:lnTo>
                  <a:lnTo>
                    <a:pt x="3695" y="1549"/>
                  </a:lnTo>
                  <a:lnTo>
                    <a:pt x="4076" y="1549"/>
                  </a:lnTo>
                  <a:lnTo>
                    <a:pt x="4076" y="1930"/>
                  </a:lnTo>
                  <a:lnTo>
                    <a:pt x="4076" y="1549"/>
                  </a:lnTo>
                  <a:lnTo>
                    <a:pt x="4470" y="1155"/>
                  </a:lnTo>
                  <a:lnTo>
                    <a:pt x="4864" y="1155"/>
                  </a:lnTo>
                  <a:lnTo>
                    <a:pt x="5245" y="1155"/>
                  </a:lnTo>
                  <a:lnTo>
                    <a:pt x="5245" y="774"/>
                  </a:lnTo>
                  <a:lnTo>
                    <a:pt x="5638" y="774"/>
                  </a:lnTo>
                  <a:lnTo>
                    <a:pt x="5638" y="1155"/>
                  </a:lnTo>
                  <a:lnTo>
                    <a:pt x="5638" y="774"/>
                  </a:lnTo>
                  <a:lnTo>
                    <a:pt x="6032" y="774"/>
                  </a:lnTo>
                  <a:lnTo>
                    <a:pt x="6413" y="774"/>
                  </a:lnTo>
                  <a:lnTo>
                    <a:pt x="6413" y="393"/>
                  </a:lnTo>
                  <a:lnTo>
                    <a:pt x="6413" y="0"/>
                  </a:lnTo>
                  <a:lnTo>
                    <a:pt x="6807" y="0"/>
                  </a:lnTo>
                  <a:lnTo>
                    <a:pt x="6807" y="393"/>
                  </a:lnTo>
                  <a:lnTo>
                    <a:pt x="6807" y="774"/>
                  </a:lnTo>
                  <a:close/>
                </a:path>
                <a:path w="35560" h="8889">
                  <a:moveTo>
                    <a:pt x="35229" y="8483"/>
                  </a:moveTo>
                  <a:lnTo>
                    <a:pt x="35229" y="8877"/>
                  </a:lnTo>
                  <a:lnTo>
                    <a:pt x="35229" y="8483"/>
                  </a:lnTo>
                  <a:lnTo>
                    <a:pt x="34836" y="8483"/>
                  </a:lnTo>
                  <a:lnTo>
                    <a:pt x="35229" y="8483"/>
                  </a:lnTo>
                  <a:close/>
                </a:path>
                <a:path w="35560" h="8889">
                  <a:moveTo>
                    <a:pt x="2908" y="3086"/>
                  </a:moveTo>
                  <a:lnTo>
                    <a:pt x="2908" y="2705"/>
                  </a:lnTo>
                  <a:lnTo>
                    <a:pt x="3302" y="2705"/>
                  </a:lnTo>
                  <a:lnTo>
                    <a:pt x="2908" y="2705"/>
                  </a:lnTo>
                  <a:lnTo>
                    <a:pt x="3302" y="2705"/>
                  </a:lnTo>
                  <a:lnTo>
                    <a:pt x="2908" y="2705"/>
                  </a:lnTo>
                  <a:lnTo>
                    <a:pt x="3302" y="2705"/>
                  </a:lnTo>
                  <a:lnTo>
                    <a:pt x="2908" y="2705"/>
                  </a:lnTo>
                  <a:lnTo>
                    <a:pt x="2908" y="2311"/>
                  </a:lnTo>
                  <a:lnTo>
                    <a:pt x="3302" y="2311"/>
                  </a:lnTo>
                  <a:lnTo>
                    <a:pt x="3302" y="2705"/>
                  </a:lnTo>
                  <a:lnTo>
                    <a:pt x="2908" y="3086"/>
                  </a:lnTo>
                  <a:lnTo>
                    <a:pt x="2908" y="3276"/>
                  </a:lnTo>
                  <a:lnTo>
                    <a:pt x="2908" y="3670"/>
                  </a:lnTo>
                  <a:lnTo>
                    <a:pt x="2908" y="3276"/>
                  </a:lnTo>
                  <a:lnTo>
                    <a:pt x="2908" y="3670"/>
                  </a:lnTo>
                  <a:lnTo>
                    <a:pt x="2908" y="4051"/>
                  </a:lnTo>
                  <a:lnTo>
                    <a:pt x="2527" y="4051"/>
                  </a:lnTo>
                  <a:lnTo>
                    <a:pt x="2527" y="4432"/>
                  </a:lnTo>
                  <a:lnTo>
                    <a:pt x="2527" y="4826"/>
                  </a:lnTo>
                  <a:lnTo>
                    <a:pt x="2527" y="5207"/>
                  </a:lnTo>
                  <a:lnTo>
                    <a:pt x="2336" y="5207"/>
                  </a:lnTo>
                  <a:lnTo>
                    <a:pt x="2336" y="5588"/>
                  </a:lnTo>
                  <a:lnTo>
                    <a:pt x="2336" y="5207"/>
                  </a:lnTo>
                  <a:lnTo>
                    <a:pt x="2527" y="5207"/>
                  </a:lnTo>
                  <a:lnTo>
                    <a:pt x="2336" y="5588"/>
                  </a:lnTo>
                  <a:lnTo>
                    <a:pt x="2336" y="5207"/>
                  </a:lnTo>
                  <a:lnTo>
                    <a:pt x="2527" y="4826"/>
                  </a:lnTo>
                  <a:lnTo>
                    <a:pt x="2527" y="4432"/>
                  </a:lnTo>
                  <a:lnTo>
                    <a:pt x="2908" y="4051"/>
                  </a:lnTo>
                  <a:lnTo>
                    <a:pt x="2908" y="3670"/>
                  </a:lnTo>
                  <a:lnTo>
                    <a:pt x="2908" y="3276"/>
                  </a:lnTo>
                  <a:lnTo>
                    <a:pt x="2527" y="3276"/>
                  </a:lnTo>
                  <a:lnTo>
                    <a:pt x="2908" y="3276"/>
                  </a:lnTo>
                  <a:lnTo>
                    <a:pt x="2527" y="3276"/>
                  </a:lnTo>
                  <a:lnTo>
                    <a:pt x="2527" y="3086"/>
                  </a:lnTo>
                  <a:lnTo>
                    <a:pt x="2908" y="3086"/>
                  </a:lnTo>
                  <a:lnTo>
                    <a:pt x="2527" y="3086"/>
                  </a:lnTo>
                  <a:lnTo>
                    <a:pt x="2527" y="2705"/>
                  </a:lnTo>
                  <a:lnTo>
                    <a:pt x="2527" y="2311"/>
                  </a:lnTo>
                  <a:lnTo>
                    <a:pt x="2908" y="2311"/>
                  </a:lnTo>
                  <a:lnTo>
                    <a:pt x="2527" y="2311"/>
                  </a:lnTo>
                  <a:lnTo>
                    <a:pt x="2527" y="2705"/>
                  </a:lnTo>
                  <a:lnTo>
                    <a:pt x="2908" y="2311"/>
                  </a:lnTo>
                  <a:lnTo>
                    <a:pt x="2908" y="2705"/>
                  </a:lnTo>
                  <a:lnTo>
                    <a:pt x="2527" y="2705"/>
                  </a:lnTo>
                  <a:lnTo>
                    <a:pt x="2908" y="2705"/>
                  </a:lnTo>
                  <a:lnTo>
                    <a:pt x="2908" y="3086"/>
                  </a:lnTo>
                  <a:close/>
                </a:path>
                <a:path w="35560" h="8889">
                  <a:moveTo>
                    <a:pt x="1943" y="3276"/>
                  </a:moveTo>
                  <a:lnTo>
                    <a:pt x="1549" y="3276"/>
                  </a:lnTo>
                  <a:lnTo>
                    <a:pt x="1943" y="3276"/>
                  </a:lnTo>
                  <a:lnTo>
                    <a:pt x="1549" y="3276"/>
                  </a:lnTo>
                  <a:lnTo>
                    <a:pt x="1549" y="3670"/>
                  </a:lnTo>
                  <a:lnTo>
                    <a:pt x="1168" y="3670"/>
                  </a:lnTo>
                  <a:lnTo>
                    <a:pt x="1549" y="3670"/>
                  </a:lnTo>
                  <a:lnTo>
                    <a:pt x="1168" y="3670"/>
                  </a:lnTo>
                  <a:lnTo>
                    <a:pt x="1168" y="4051"/>
                  </a:lnTo>
                  <a:lnTo>
                    <a:pt x="1549" y="3670"/>
                  </a:lnTo>
                  <a:lnTo>
                    <a:pt x="1168" y="4051"/>
                  </a:lnTo>
                  <a:lnTo>
                    <a:pt x="1549" y="4051"/>
                  </a:lnTo>
                  <a:lnTo>
                    <a:pt x="1549" y="3670"/>
                  </a:lnTo>
                  <a:lnTo>
                    <a:pt x="1549" y="4051"/>
                  </a:lnTo>
                  <a:lnTo>
                    <a:pt x="1168" y="4051"/>
                  </a:lnTo>
                  <a:lnTo>
                    <a:pt x="1549" y="4051"/>
                  </a:lnTo>
                  <a:lnTo>
                    <a:pt x="1549" y="3670"/>
                  </a:lnTo>
                  <a:lnTo>
                    <a:pt x="1943" y="3670"/>
                  </a:lnTo>
                  <a:lnTo>
                    <a:pt x="1549" y="3670"/>
                  </a:lnTo>
                  <a:lnTo>
                    <a:pt x="1943" y="3670"/>
                  </a:lnTo>
                  <a:lnTo>
                    <a:pt x="1549" y="3670"/>
                  </a:lnTo>
                  <a:lnTo>
                    <a:pt x="1943" y="3670"/>
                  </a:lnTo>
                  <a:lnTo>
                    <a:pt x="1549" y="3670"/>
                  </a:lnTo>
                  <a:lnTo>
                    <a:pt x="1943" y="3670"/>
                  </a:lnTo>
                  <a:lnTo>
                    <a:pt x="1943" y="4051"/>
                  </a:lnTo>
                  <a:lnTo>
                    <a:pt x="1549" y="4051"/>
                  </a:lnTo>
                  <a:lnTo>
                    <a:pt x="1943" y="4051"/>
                  </a:lnTo>
                  <a:lnTo>
                    <a:pt x="1549" y="4051"/>
                  </a:lnTo>
                  <a:lnTo>
                    <a:pt x="1549" y="4432"/>
                  </a:lnTo>
                  <a:lnTo>
                    <a:pt x="1549" y="4826"/>
                  </a:lnTo>
                  <a:lnTo>
                    <a:pt x="1549" y="5207"/>
                  </a:lnTo>
                  <a:lnTo>
                    <a:pt x="1168" y="5207"/>
                  </a:lnTo>
                  <a:lnTo>
                    <a:pt x="1168" y="5588"/>
                  </a:lnTo>
                  <a:lnTo>
                    <a:pt x="1549" y="5588"/>
                  </a:lnTo>
                  <a:lnTo>
                    <a:pt x="1168" y="5588"/>
                  </a:lnTo>
                  <a:lnTo>
                    <a:pt x="1168" y="5981"/>
                  </a:lnTo>
                  <a:lnTo>
                    <a:pt x="1168" y="5588"/>
                  </a:lnTo>
                  <a:lnTo>
                    <a:pt x="1549" y="5588"/>
                  </a:lnTo>
                  <a:lnTo>
                    <a:pt x="1168" y="5588"/>
                  </a:lnTo>
                  <a:lnTo>
                    <a:pt x="1168" y="5207"/>
                  </a:lnTo>
                  <a:lnTo>
                    <a:pt x="1549" y="5207"/>
                  </a:lnTo>
                  <a:lnTo>
                    <a:pt x="1168" y="5207"/>
                  </a:lnTo>
                  <a:lnTo>
                    <a:pt x="1549" y="5207"/>
                  </a:lnTo>
                  <a:lnTo>
                    <a:pt x="1549" y="4826"/>
                  </a:lnTo>
                  <a:lnTo>
                    <a:pt x="1168" y="4826"/>
                  </a:lnTo>
                  <a:lnTo>
                    <a:pt x="1168" y="4432"/>
                  </a:lnTo>
                  <a:lnTo>
                    <a:pt x="1549" y="4432"/>
                  </a:lnTo>
                  <a:lnTo>
                    <a:pt x="1549" y="4051"/>
                  </a:lnTo>
                  <a:lnTo>
                    <a:pt x="1168" y="4051"/>
                  </a:lnTo>
                  <a:lnTo>
                    <a:pt x="1168" y="4432"/>
                  </a:lnTo>
                  <a:lnTo>
                    <a:pt x="1168" y="4051"/>
                  </a:lnTo>
                  <a:lnTo>
                    <a:pt x="1549" y="4051"/>
                  </a:lnTo>
                  <a:lnTo>
                    <a:pt x="1168" y="4051"/>
                  </a:lnTo>
                  <a:lnTo>
                    <a:pt x="774" y="4051"/>
                  </a:lnTo>
                  <a:lnTo>
                    <a:pt x="774" y="4432"/>
                  </a:lnTo>
                  <a:lnTo>
                    <a:pt x="1168" y="4432"/>
                  </a:lnTo>
                  <a:lnTo>
                    <a:pt x="774" y="4432"/>
                  </a:lnTo>
                  <a:lnTo>
                    <a:pt x="1168" y="4432"/>
                  </a:lnTo>
                  <a:lnTo>
                    <a:pt x="774" y="4432"/>
                  </a:lnTo>
                  <a:lnTo>
                    <a:pt x="381" y="4432"/>
                  </a:lnTo>
                  <a:lnTo>
                    <a:pt x="381" y="4826"/>
                  </a:lnTo>
                  <a:lnTo>
                    <a:pt x="774" y="4826"/>
                  </a:lnTo>
                  <a:lnTo>
                    <a:pt x="381" y="4826"/>
                  </a:lnTo>
                  <a:lnTo>
                    <a:pt x="774" y="4826"/>
                  </a:lnTo>
                  <a:lnTo>
                    <a:pt x="774" y="5207"/>
                  </a:lnTo>
                  <a:lnTo>
                    <a:pt x="381" y="5207"/>
                  </a:lnTo>
                  <a:lnTo>
                    <a:pt x="774" y="4826"/>
                  </a:lnTo>
                  <a:lnTo>
                    <a:pt x="774" y="5207"/>
                  </a:lnTo>
                  <a:lnTo>
                    <a:pt x="774" y="4826"/>
                  </a:lnTo>
                  <a:lnTo>
                    <a:pt x="774" y="5207"/>
                  </a:lnTo>
                  <a:lnTo>
                    <a:pt x="774" y="4826"/>
                  </a:lnTo>
                  <a:lnTo>
                    <a:pt x="381" y="5207"/>
                  </a:lnTo>
                  <a:lnTo>
                    <a:pt x="381" y="4826"/>
                  </a:lnTo>
                  <a:lnTo>
                    <a:pt x="774" y="4826"/>
                  </a:lnTo>
                  <a:lnTo>
                    <a:pt x="381" y="4826"/>
                  </a:lnTo>
                  <a:lnTo>
                    <a:pt x="774" y="4826"/>
                  </a:lnTo>
                  <a:lnTo>
                    <a:pt x="381" y="4826"/>
                  </a:lnTo>
                  <a:lnTo>
                    <a:pt x="774" y="4826"/>
                  </a:lnTo>
                  <a:lnTo>
                    <a:pt x="381" y="4826"/>
                  </a:lnTo>
                  <a:lnTo>
                    <a:pt x="381" y="5207"/>
                  </a:lnTo>
                  <a:lnTo>
                    <a:pt x="381" y="4826"/>
                  </a:lnTo>
                  <a:lnTo>
                    <a:pt x="381" y="5207"/>
                  </a:lnTo>
                  <a:lnTo>
                    <a:pt x="381" y="4826"/>
                  </a:lnTo>
                  <a:lnTo>
                    <a:pt x="0" y="4826"/>
                  </a:lnTo>
                  <a:lnTo>
                    <a:pt x="381" y="4826"/>
                  </a:lnTo>
                  <a:lnTo>
                    <a:pt x="774" y="4432"/>
                  </a:lnTo>
                  <a:lnTo>
                    <a:pt x="774" y="4051"/>
                  </a:lnTo>
                  <a:lnTo>
                    <a:pt x="1168" y="4051"/>
                  </a:lnTo>
                  <a:lnTo>
                    <a:pt x="1168" y="3670"/>
                  </a:lnTo>
                  <a:lnTo>
                    <a:pt x="1168" y="3276"/>
                  </a:lnTo>
                  <a:lnTo>
                    <a:pt x="1168" y="3670"/>
                  </a:lnTo>
                  <a:lnTo>
                    <a:pt x="1168" y="3276"/>
                  </a:lnTo>
                  <a:lnTo>
                    <a:pt x="1549" y="3276"/>
                  </a:lnTo>
                  <a:lnTo>
                    <a:pt x="1168" y="3276"/>
                  </a:lnTo>
                  <a:lnTo>
                    <a:pt x="1549" y="3276"/>
                  </a:lnTo>
                  <a:lnTo>
                    <a:pt x="1549" y="3086"/>
                  </a:lnTo>
                  <a:lnTo>
                    <a:pt x="1549" y="3276"/>
                  </a:lnTo>
                  <a:lnTo>
                    <a:pt x="1549" y="3086"/>
                  </a:lnTo>
                  <a:lnTo>
                    <a:pt x="1549" y="3276"/>
                  </a:lnTo>
                  <a:lnTo>
                    <a:pt x="1549" y="3086"/>
                  </a:lnTo>
                  <a:lnTo>
                    <a:pt x="1943" y="3086"/>
                  </a:lnTo>
                  <a:lnTo>
                    <a:pt x="2336" y="3086"/>
                  </a:lnTo>
                  <a:lnTo>
                    <a:pt x="1943" y="3086"/>
                  </a:lnTo>
                  <a:lnTo>
                    <a:pt x="2336" y="3086"/>
                  </a:lnTo>
                  <a:lnTo>
                    <a:pt x="2336" y="2705"/>
                  </a:lnTo>
                  <a:lnTo>
                    <a:pt x="2336" y="3086"/>
                  </a:lnTo>
                  <a:lnTo>
                    <a:pt x="2527" y="3086"/>
                  </a:lnTo>
                  <a:lnTo>
                    <a:pt x="2527" y="2705"/>
                  </a:lnTo>
                  <a:lnTo>
                    <a:pt x="2527" y="3086"/>
                  </a:lnTo>
                  <a:lnTo>
                    <a:pt x="2336" y="3086"/>
                  </a:lnTo>
                  <a:lnTo>
                    <a:pt x="1943" y="3086"/>
                  </a:lnTo>
                  <a:lnTo>
                    <a:pt x="1943" y="3276"/>
                  </a:lnTo>
                  <a:lnTo>
                    <a:pt x="2336" y="3276"/>
                  </a:lnTo>
                  <a:lnTo>
                    <a:pt x="1943" y="3276"/>
                  </a:lnTo>
                  <a:close/>
                </a:path>
                <a:path w="35560" h="8889">
                  <a:moveTo>
                    <a:pt x="1943" y="3276"/>
                  </a:moveTo>
                  <a:lnTo>
                    <a:pt x="2336" y="3276"/>
                  </a:lnTo>
                  <a:lnTo>
                    <a:pt x="1943" y="327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0" name="object 3500"/>
            <p:cNvSpPr/>
            <p:nvPr/>
          </p:nvSpPr>
          <p:spPr>
            <a:xfrm>
              <a:off x="4235211" y="204505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1" name="object 3501"/>
            <p:cNvSpPr/>
            <p:nvPr/>
          </p:nvSpPr>
          <p:spPr>
            <a:xfrm>
              <a:off x="4235109" y="2045247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904" h="635">
                  <a:moveTo>
                    <a:pt x="1358" y="381"/>
                  </a:moveTo>
                  <a:lnTo>
                    <a:pt x="977" y="381"/>
                  </a:lnTo>
                  <a:lnTo>
                    <a:pt x="1358" y="381"/>
                  </a:lnTo>
                  <a:lnTo>
                    <a:pt x="977" y="381"/>
                  </a:lnTo>
                  <a:lnTo>
                    <a:pt x="1358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2" name="object 3502"/>
            <p:cNvSpPr/>
            <p:nvPr/>
          </p:nvSpPr>
          <p:spPr>
            <a:xfrm>
              <a:off x="4233941" y="20460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3" name="object 3503"/>
            <p:cNvSpPr/>
            <p:nvPr/>
          </p:nvSpPr>
          <p:spPr>
            <a:xfrm>
              <a:off x="4229851" y="2045628"/>
              <a:ext cx="6350" cy="8890"/>
            </a:xfrm>
            <a:custGeom>
              <a:avLst/>
              <a:gdLst/>
              <a:ahLst/>
              <a:cxnLst/>
              <a:rect l="l" t="t" r="r" b="b"/>
              <a:pathLst>
                <a:path w="6350" h="8889">
                  <a:moveTo>
                    <a:pt x="4483" y="3479"/>
                  </a:moveTo>
                  <a:lnTo>
                    <a:pt x="4089" y="3479"/>
                  </a:lnTo>
                  <a:lnTo>
                    <a:pt x="4483" y="3479"/>
                  </a:lnTo>
                  <a:close/>
                </a:path>
                <a:path w="6350" h="8889">
                  <a:moveTo>
                    <a:pt x="6045" y="1155"/>
                  </a:moveTo>
                  <a:lnTo>
                    <a:pt x="5651" y="1155"/>
                  </a:lnTo>
                  <a:lnTo>
                    <a:pt x="5651" y="1549"/>
                  </a:lnTo>
                  <a:lnTo>
                    <a:pt x="5651" y="1930"/>
                  </a:lnTo>
                  <a:lnTo>
                    <a:pt x="5651" y="1549"/>
                  </a:lnTo>
                  <a:lnTo>
                    <a:pt x="5651" y="1930"/>
                  </a:lnTo>
                  <a:lnTo>
                    <a:pt x="5257" y="1930"/>
                  </a:lnTo>
                  <a:lnTo>
                    <a:pt x="5257" y="2324"/>
                  </a:lnTo>
                  <a:lnTo>
                    <a:pt x="4876" y="2324"/>
                  </a:lnTo>
                  <a:lnTo>
                    <a:pt x="4876" y="2705"/>
                  </a:lnTo>
                  <a:lnTo>
                    <a:pt x="4483" y="2705"/>
                  </a:lnTo>
                  <a:lnTo>
                    <a:pt x="4483" y="3086"/>
                  </a:lnTo>
                  <a:lnTo>
                    <a:pt x="4483" y="3479"/>
                  </a:lnTo>
                  <a:lnTo>
                    <a:pt x="4483" y="3670"/>
                  </a:lnTo>
                  <a:lnTo>
                    <a:pt x="4089" y="3670"/>
                  </a:lnTo>
                  <a:lnTo>
                    <a:pt x="3708" y="4051"/>
                  </a:lnTo>
                  <a:lnTo>
                    <a:pt x="3708" y="4444"/>
                  </a:lnTo>
                  <a:lnTo>
                    <a:pt x="3708" y="4825"/>
                  </a:lnTo>
                  <a:lnTo>
                    <a:pt x="3314" y="5206"/>
                  </a:lnTo>
                  <a:lnTo>
                    <a:pt x="3314" y="5600"/>
                  </a:lnTo>
                  <a:lnTo>
                    <a:pt x="2920" y="5600"/>
                  </a:lnTo>
                  <a:lnTo>
                    <a:pt x="2920" y="5981"/>
                  </a:lnTo>
                  <a:lnTo>
                    <a:pt x="2539" y="5981"/>
                  </a:lnTo>
                  <a:lnTo>
                    <a:pt x="2146" y="6362"/>
                  </a:lnTo>
                  <a:lnTo>
                    <a:pt x="1752" y="6362"/>
                  </a:lnTo>
                  <a:lnTo>
                    <a:pt x="1752" y="6756"/>
                  </a:lnTo>
                  <a:lnTo>
                    <a:pt x="1562" y="6756"/>
                  </a:lnTo>
                  <a:lnTo>
                    <a:pt x="1562" y="7137"/>
                  </a:lnTo>
                  <a:lnTo>
                    <a:pt x="1168" y="7518"/>
                  </a:lnTo>
                  <a:lnTo>
                    <a:pt x="787" y="7912"/>
                  </a:lnTo>
                  <a:lnTo>
                    <a:pt x="787" y="8293"/>
                  </a:lnTo>
                  <a:lnTo>
                    <a:pt x="787" y="8483"/>
                  </a:lnTo>
                  <a:lnTo>
                    <a:pt x="393" y="8483"/>
                  </a:lnTo>
                  <a:lnTo>
                    <a:pt x="393" y="8877"/>
                  </a:lnTo>
                  <a:lnTo>
                    <a:pt x="0" y="8877"/>
                  </a:lnTo>
                  <a:lnTo>
                    <a:pt x="0" y="8483"/>
                  </a:lnTo>
                  <a:lnTo>
                    <a:pt x="393" y="8483"/>
                  </a:lnTo>
                  <a:lnTo>
                    <a:pt x="0" y="8483"/>
                  </a:lnTo>
                  <a:lnTo>
                    <a:pt x="0" y="6756"/>
                  </a:lnTo>
                  <a:lnTo>
                    <a:pt x="393" y="6756"/>
                  </a:lnTo>
                  <a:lnTo>
                    <a:pt x="393" y="6362"/>
                  </a:lnTo>
                  <a:lnTo>
                    <a:pt x="393" y="6756"/>
                  </a:lnTo>
                  <a:lnTo>
                    <a:pt x="393" y="6362"/>
                  </a:lnTo>
                  <a:lnTo>
                    <a:pt x="787" y="6362"/>
                  </a:lnTo>
                  <a:lnTo>
                    <a:pt x="393" y="5981"/>
                  </a:lnTo>
                  <a:lnTo>
                    <a:pt x="787" y="5981"/>
                  </a:lnTo>
                  <a:lnTo>
                    <a:pt x="787" y="6362"/>
                  </a:lnTo>
                  <a:lnTo>
                    <a:pt x="787" y="5981"/>
                  </a:lnTo>
                  <a:lnTo>
                    <a:pt x="1168" y="5981"/>
                  </a:lnTo>
                  <a:lnTo>
                    <a:pt x="787" y="5981"/>
                  </a:lnTo>
                  <a:lnTo>
                    <a:pt x="1168" y="5981"/>
                  </a:lnTo>
                  <a:lnTo>
                    <a:pt x="787" y="5981"/>
                  </a:lnTo>
                  <a:lnTo>
                    <a:pt x="1168" y="5981"/>
                  </a:lnTo>
                  <a:lnTo>
                    <a:pt x="787" y="5981"/>
                  </a:lnTo>
                  <a:lnTo>
                    <a:pt x="787" y="6362"/>
                  </a:lnTo>
                  <a:lnTo>
                    <a:pt x="1168" y="6362"/>
                  </a:lnTo>
                  <a:lnTo>
                    <a:pt x="787" y="6362"/>
                  </a:lnTo>
                  <a:lnTo>
                    <a:pt x="787" y="5981"/>
                  </a:lnTo>
                  <a:lnTo>
                    <a:pt x="787" y="6362"/>
                  </a:lnTo>
                  <a:lnTo>
                    <a:pt x="787" y="6756"/>
                  </a:lnTo>
                  <a:lnTo>
                    <a:pt x="787" y="6362"/>
                  </a:lnTo>
                  <a:lnTo>
                    <a:pt x="787" y="6756"/>
                  </a:lnTo>
                  <a:lnTo>
                    <a:pt x="787" y="6362"/>
                  </a:lnTo>
                  <a:lnTo>
                    <a:pt x="1168" y="6362"/>
                  </a:lnTo>
                  <a:lnTo>
                    <a:pt x="787" y="6362"/>
                  </a:lnTo>
                  <a:lnTo>
                    <a:pt x="1168" y="6362"/>
                  </a:lnTo>
                  <a:lnTo>
                    <a:pt x="1168" y="6756"/>
                  </a:lnTo>
                  <a:lnTo>
                    <a:pt x="1168" y="6362"/>
                  </a:lnTo>
                  <a:lnTo>
                    <a:pt x="1168" y="6756"/>
                  </a:lnTo>
                  <a:lnTo>
                    <a:pt x="1168" y="7137"/>
                  </a:lnTo>
                  <a:lnTo>
                    <a:pt x="1168" y="6756"/>
                  </a:lnTo>
                  <a:lnTo>
                    <a:pt x="1168" y="7137"/>
                  </a:lnTo>
                  <a:lnTo>
                    <a:pt x="1562" y="7137"/>
                  </a:lnTo>
                  <a:lnTo>
                    <a:pt x="1562" y="6756"/>
                  </a:lnTo>
                  <a:lnTo>
                    <a:pt x="1562" y="6362"/>
                  </a:lnTo>
                  <a:lnTo>
                    <a:pt x="1562" y="5981"/>
                  </a:lnTo>
                  <a:lnTo>
                    <a:pt x="1168" y="5981"/>
                  </a:lnTo>
                  <a:lnTo>
                    <a:pt x="1562" y="5981"/>
                  </a:lnTo>
                  <a:lnTo>
                    <a:pt x="1168" y="5981"/>
                  </a:lnTo>
                  <a:lnTo>
                    <a:pt x="1168" y="6362"/>
                  </a:lnTo>
                  <a:lnTo>
                    <a:pt x="1168" y="5981"/>
                  </a:lnTo>
                  <a:lnTo>
                    <a:pt x="1168" y="6362"/>
                  </a:lnTo>
                  <a:lnTo>
                    <a:pt x="1168" y="5981"/>
                  </a:lnTo>
                  <a:lnTo>
                    <a:pt x="1168" y="5600"/>
                  </a:lnTo>
                  <a:lnTo>
                    <a:pt x="1168" y="5206"/>
                  </a:lnTo>
                  <a:lnTo>
                    <a:pt x="787" y="5206"/>
                  </a:lnTo>
                  <a:lnTo>
                    <a:pt x="787" y="4825"/>
                  </a:lnTo>
                  <a:lnTo>
                    <a:pt x="1168" y="4825"/>
                  </a:lnTo>
                  <a:lnTo>
                    <a:pt x="787" y="4825"/>
                  </a:lnTo>
                  <a:lnTo>
                    <a:pt x="787" y="4444"/>
                  </a:lnTo>
                  <a:lnTo>
                    <a:pt x="1168" y="4444"/>
                  </a:lnTo>
                  <a:lnTo>
                    <a:pt x="1168" y="4051"/>
                  </a:lnTo>
                  <a:lnTo>
                    <a:pt x="1168" y="3670"/>
                  </a:lnTo>
                  <a:lnTo>
                    <a:pt x="1168" y="4051"/>
                  </a:lnTo>
                  <a:lnTo>
                    <a:pt x="1562" y="4051"/>
                  </a:lnTo>
                  <a:lnTo>
                    <a:pt x="1562" y="3670"/>
                  </a:lnTo>
                  <a:lnTo>
                    <a:pt x="1562" y="3479"/>
                  </a:lnTo>
                  <a:lnTo>
                    <a:pt x="1752" y="3479"/>
                  </a:lnTo>
                  <a:lnTo>
                    <a:pt x="1752" y="3670"/>
                  </a:lnTo>
                  <a:lnTo>
                    <a:pt x="1562" y="3670"/>
                  </a:lnTo>
                  <a:lnTo>
                    <a:pt x="1562" y="4051"/>
                  </a:lnTo>
                  <a:lnTo>
                    <a:pt x="1562" y="4444"/>
                  </a:lnTo>
                  <a:lnTo>
                    <a:pt x="1752" y="4444"/>
                  </a:lnTo>
                  <a:lnTo>
                    <a:pt x="1562" y="4444"/>
                  </a:lnTo>
                  <a:lnTo>
                    <a:pt x="1752" y="4444"/>
                  </a:lnTo>
                  <a:lnTo>
                    <a:pt x="1562" y="4444"/>
                  </a:lnTo>
                  <a:lnTo>
                    <a:pt x="1752" y="4444"/>
                  </a:lnTo>
                  <a:lnTo>
                    <a:pt x="1562" y="4444"/>
                  </a:lnTo>
                  <a:lnTo>
                    <a:pt x="1752" y="4051"/>
                  </a:lnTo>
                  <a:lnTo>
                    <a:pt x="1562" y="4051"/>
                  </a:lnTo>
                  <a:lnTo>
                    <a:pt x="1752" y="4051"/>
                  </a:lnTo>
                  <a:lnTo>
                    <a:pt x="1562" y="4051"/>
                  </a:lnTo>
                  <a:lnTo>
                    <a:pt x="1752" y="4051"/>
                  </a:lnTo>
                  <a:lnTo>
                    <a:pt x="1752" y="4444"/>
                  </a:lnTo>
                  <a:lnTo>
                    <a:pt x="1752" y="4051"/>
                  </a:lnTo>
                  <a:lnTo>
                    <a:pt x="1752" y="4444"/>
                  </a:lnTo>
                  <a:lnTo>
                    <a:pt x="1752" y="4051"/>
                  </a:lnTo>
                  <a:lnTo>
                    <a:pt x="2146" y="4051"/>
                  </a:lnTo>
                  <a:lnTo>
                    <a:pt x="2146" y="4444"/>
                  </a:lnTo>
                  <a:lnTo>
                    <a:pt x="1752" y="4444"/>
                  </a:lnTo>
                  <a:lnTo>
                    <a:pt x="2146" y="4444"/>
                  </a:lnTo>
                  <a:lnTo>
                    <a:pt x="2146" y="4051"/>
                  </a:lnTo>
                  <a:lnTo>
                    <a:pt x="2146" y="3670"/>
                  </a:lnTo>
                  <a:lnTo>
                    <a:pt x="2146" y="3479"/>
                  </a:lnTo>
                  <a:lnTo>
                    <a:pt x="2146" y="3670"/>
                  </a:lnTo>
                  <a:lnTo>
                    <a:pt x="2539" y="3670"/>
                  </a:lnTo>
                  <a:lnTo>
                    <a:pt x="2146" y="3670"/>
                  </a:lnTo>
                  <a:lnTo>
                    <a:pt x="2146" y="3479"/>
                  </a:lnTo>
                  <a:lnTo>
                    <a:pt x="2146" y="3086"/>
                  </a:lnTo>
                  <a:lnTo>
                    <a:pt x="2146" y="2705"/>
                  </a:lnTo>
                  <a:lnTo>
                    <a:pt x="2539" y="2705"/>
                  </a:lnTo>
                  <a:lnTo>
                    <a:pt x="2920" y="2705"/>
                  </a:lnTo>
                  <a:lnTo>
                    <a:pt x="2539" y="2705"/>
                  </a:lnTo>
                  <a:lnTo>
                    <a:pt x="2539" y="2324"/>
                  </a:lnTo>
                  <a:lnTo>
                    <a:pt x="2539" y="2705"/>
                  </a:lnTo>
                  <a:lnTo>
                    <a:pt x="2920" y="2705"/>
                  </a:lnTo>
                  <a:lnTo>
                    <a:pt x="3314" y="3086"/>
                  </a:lnTo>
                  <a:lnTo>
                    <a:pt x="2920" y="3086"/>
                  </a:lnTo>
                  <a:lnTo>
                    <a:pt x="3314" y="3086"/>
                  </a:lnTo>
                  <a:lnTo>
                    <a:pt x="3314" y="3479"/>
                  </a:lnTo>
                  <a:lnTo>
                    <a:pt x="2920" y="3479"/>
                  </a:lnTo>
                  <a:lnTo>
                    <a:pt x="2539" y="3479"/>
                  </a:lnTo>
                  <a:lnTo>
                    <a:pt x="2539" y="3086"/>
                  </a:lnTo>
                  <a:lnTo>
                    <a:pt x="2539" y="3479"/>
                  </a:lnTo>
                  <a:lnTo>
                    <a:pt x="2539" y="3086"/>
                  </a:lnTo>
                  <a:lnTo>
                    <a:pt x="2146" y="3086"/>
                  </a:lnTo>
                  <a:lnTo>
                    <a:pt x="2146" y="2705"/>
                  </a:lnTo>
                  <a:lnTo>
                    <a:pt x="2146" y="3086"/>
                  </a:lnTo>
                  <a:lnTo>
                    <a:pt x="2146" y="2705"/>
                  </a:lnTo>
                  <a:lnTo>
                    <a:pt x="2146" y="3086"/>
                  </a:lnTo>
                  <a:lnTo>
                    <a:pt x="2539" y="3086"/>
                  </a:lnTo>
                  <a:lnTo>
                    <a:pt x="2539" y="3479"/>
                  </a:lnTo>
                  <a:lnTo>
                    <a:pt x="2539" y="3086"/>
                  </a:lnTo>
                  <a:lnTo>
                    <a:pt x="2539" y="3479"/>
                  </a:lnTo>
                  <a:lnTo>
                    <a:pt x="2539" y="3670"/>
                  </a:lnTo>
                  <a:lnTo>
                    <a:pt x="2539" y="3479"/>
                  </a:lnTo>
                  <a:lnTo>
                    <a:pt x="2539" y="3670"/>
                  </a:lnTo>
                  <a:lnTo>
                    <a:pt x="2920" y="3670"/>
                  </a:lnTo>
                  <a:lnTo>
                    <a:pt x="2539" y="3670"/>
                  </a:lnTo>
                  <a:lnTo>
                    <a:pt x="2920" y="3670"/>
                  </a:lnTo>
                  <a:lnTo>
                    <a:pt x="3314" y="3670"/>
                  </a:lnTo>
                  <a:lnTo>
                    <a:pt x="3708" y="3086"/>
                  </a:lnTo>
                  <a:lnTo>
                    <a:pt x="4089" y="3086"/>
                  </a:lnTo>
                  <a:lnTo>
                    <a:pt x="4483" y="2705"/>
                  </a:lnTo>
                  <a:lnTo>
                    <a:pt x="4483" y="2324"/>
                  </a:lnTo>
                  <a:lnTo>
                    <a:pt x="4876" y="2324"/>
                  </a:lnTo>
                  <a:lnTo>
                    <a:pt x="4876" y="1930"/>
                  </a:lnTo>
                  <a:lnTo>
                    <a:pt x="5257" y="1549"/>
                  </a:lnTo>
                  <a:lnTo>
                    <a:pt x="5651" y="1549"/>
                  </a:lnTo>
                  <a:lnTo>
                    <a:pt x="6045" y="1155"/>
                  </a:lnTo>
                  <a:close/>
                </a:path>
                <a:path w="6350" h="8889">
                  <a:moveTo>
                    <a:pt x="2146" y="0"/>
                  </a:moveTo>
                  <a:lnTo>
                    <a:pt x="2539" y="0"/>
                  </a:lnTo>
                  <a:lnTo>
                    <a:pt x="2146" y="0"/>
                  </a:lnTo>
                  <a:close/>
                </a:path>
                <a:path w="6350" h="8889">
                  <a:moveTo>
                    <a:pt x="4089" y="774"/>
                  </a:moveTo>
                  <a:lnTo>
                    <a:pt x="3708" y="774"/>
                  </a:lnTo>
                  <a:lnTo>
                    <a:pt x="3708" y="393"/>
                  </a:lnTo>
                  <a:lnTo>
                    <a:pt x="3708" y="774"/>
                  </a:lnTo>
                  <a:lnTo>
                    <a:pt x="4089" y="774"/>
                  </a:lnTo>
                  <a:close/>
                </a:path>
                <a:path w="6350" h="8889">
                  <a:moveTo>
                    <a:pt x="3708" y="774"/>
                  </a:moveTo>
                  <a:lnTo>
                    <a:pt x="3314" y="1155"/>
                  </a:lnTo>
                  <a:lnTo>
                    <a:pt x="3314" y="774"/>
                  </a:lnTo>
                  <a:lnTo>
                    <a:pt x="3314" y="1155"/>
                  </a:lnTo>
                  <a:lnTo>
                    <a:pt x="3314" y="774"/>
                  </a:lnTo>
                  <a:lnTo>
                    <a:pt x="3708" y="774"/>
                  </a:lnTo>
                  <a:lnTo>
                    <a:pt x="3314" y="774"/>
                  </a:lnTo>
                  <a:lnTo>
                    <a:pt x="3708" y="774"/>
                  </a:lnTo>
                  <a:close/>
                </a:path>
                <a:path w="6350" h="8889">
                  <a:moveTo>
                    <a:pt x="4483" y="1155"/>
                  </a:moveTo>
                  <a:lnTo>
                    <a:pt x="4089" y="1549"/>
                  </a:lnTo>
                  <a:lnTo>
                    <a:pt x="4089" y="1155"/>
                  </a:lnTo>
                  <a:lnTo>
                    <a:pt x="4483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4" name="object 3504"/>
            <p:cNvSpPr/>
            <p:nvPr/>
          </p:nvSpPr>
          <p:spPr>
            <a:xfrm>
              <a:off x="4233166" y="20464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5" name="object 3505"/>
            <p:cNvSpPr/>
            <p:nvPr/>
          </p:nvSpPr>
          <p:spPr>
            <a:xfrm>
              <a:off x="4231414" y="2046783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752" y="0"/>
                  </a:moveTo>
                  <a:lnTo>
                    <a:pt x="1752" y="393"/>
                  </a:lnTo>
                  <a:lnTo>
                    <a:pt x="1752" y="0"/>
                  </a:lnTo>
                  <a:lnTo>
                    <a:pt x="1752" y="393"/>
                  </a:lnTo>
                  <a:lnTo>
                    <a:pt x="1752" y="0"/>
                  </a:lnTo>
                  <a:lnTo>
                    <a:pt x="2146" y="0"/>
                  </a:lnTo>
                  <a:lnTo>
                    <a:pt x="1752" y="0"/>
                  </a:lnTo>
                  <a:lnTo>
                    <a:pt x="1752" y="393"/>
                  </a:lnTo>
                  <a:lnTo>
                    <a:pt x="1752" y="0"/>
                  </a:lnTo>
                  <a:lnTo>
                    <a:pt x="1752" y="393"/>
                  </a:lnTo>
                  <a:lnTo>
                    <a:pt x="1752" y="0"/>
                  </a:lnTo>
                  <a:close/>
                </a:path>
                <a:path w="2539" h="1905">
                  <a:moveTo>
                    <a:pt x="2146" y="393"/>
                  </a:moveTo>
                  <a:lnTo>
                    <a:pt x="2527" y="393"/>
                  </a:lnTo>
                  <a:lnTo>
                    <a:pt x="2146" y="393"/>
                  </a:lnTo>
                  <a:close/>
                </a:path>
                <a:path w="2539" h="1905">
                  <a:moveTo>
                    <a:pt x="977" y="1168"/>
                  </a:moveTo>
                  <a:lnTo>
                    <a:pt x="1358" y="1168"/>
                  </a:lnTo>
                  <a:lnTo>
                    <a:pt x="977" y="1168"/>
                  </a:lnTo>
                  <a:close/>
                </a:path>
                <a:path w="2539" h="1905">
                  <a:moveTo>
                    <a:pt x="1752" y="774"/>
                  </a:moveTo>
                  <a:lnTo>
                    <a:pt x="1752" y="1168"/>
                  </a:lnTo>
                  <a:lnTo>
                    <a:pt x="1752" y="1549"/>
                  </a:lnTo>
                  <a:lnTo>
                    <a:pt x="1358" y="1549"/>
                  </a:lnTo>
                  <a:lnTo>
                    <a:pt x="1358" y="1168"/>
                  </a:lnTo>
                  <a:lnTo>
                    <a:pt x="1358" y="1549"/>
                  </a:lnTo>
                  <a:lnTo>
                    <a:pt x="1358" y="1168"/>
                  </a:lnTo>
                  <a:lnTo>
                    <a:pt x="977" y="1168"/>
                  </a:lnTo>
                  <a:lnTo>
                    <a:pt x="1358" y="1549"/>
                  </a:lnTo>
                  <a:lnTo>
                    <a:pt x="977" y="1549"/>
                  </a:lnTo>
                  <a:lnTo>
                    <a:pt x="977" y="1168"/>
                  </a:lnTo>
                  <a:lnTo>
                    <a:pt x="977" y="1549"/>
                  </a:lnTo>
                  <a:lnTo>
                    <a:pt x="977" y="1168"/>
                  </a:lnTo>
                  <a:lnTo>
                    <a:pt x="584" y="1168"/>
                  </a:lnTo>
                  <a:lnTo>
                    <a:pt x="584" y="774"/>
                  </a:lnTo>
                  <a:lnTo>
                    <a:pt x="977" y="774"/>
                  </a:lnTo>
                  <a:lnTo>
                    <a:pt x="1358" y="774"/>
                  </a:lnTo>
                  <a:lnTo>
                    <a:pt x="977" y="774"/>
                  </a:lnTo>
                  <a:lnTo>
                    <a:pt x="977" y="1168"/>
                  </a:lnTo>
                  <a:lnTo>
                    <a:pt x="1358" y="1168"/>
                  </a:lnTo>
                  <a:lnTo>
                    <a:pt x="977" y="1168"/>
                  </a:lnTo>
                  <a:lnTo>
                    <a:pt x="1358" y="1168"/>
                  </a:lnTo>
                  <a:lnTo>
                    <a:pt x="1358" y="774"/>
                  </a:lnTo>
                  <a:lnTo>
                    <a:pt x="1752" y="774"/>
                  </a:lnTo>
                  <a:lnTo>
                    <a:pt x="1358" y="774"/>
                  </a:lnTo>
                  <a:lnTo>
                    <a:pt x="1752" y="774"/>
                  </a:lnTo>
                  <a:lnTo>
                    <a:pt x="1752" y="393"/>
                  </a:lnTo>
                  <a:lnTo>
                    <a:pt x="1752" y="774"/>
                  </a:lnTo>
                  <a:lnTo>
                    <a:pt x="1752" y="393"/>
                  </a:lnTo>
                  <a:lnTo>
                    <a:pt x="1752" y="774"/>
                  </a:lnTo>
                  <a:lnTo>
                    <a:pt x="1752" y="393"/>
                  </a:lnTo>
                  <a:lnTo>
                    <a:pt x="1752" y="774"/>
                  </a:lnTo>
                  <a:lnTo>
                    <a:pt x="1752" y="393"/>
                  </a:lnTo>
                  <a:lnTo>
                    <a:pt x="1752" y="774"/>
                  </a:lnTo>
                  <a:lnTo>
                    <a:pt x="1752" y="393"/>
                  </a:lnTo>
                  <a:lnTo>
                    <a:pt x="1752" y="774"/>
                  </a:lnTo>
                  <a:lnTo>
                    <a:pt x="1752" y="393"/>
                  </a:lnTo>
                  <a:lnTo>
                    <a:pt x="2146" y="393"/>
                  </a:lnTo>
                  <a:lnTo>
                    <a:pt x="2146" y="774"/>
                  </a:lnTo>
                  <a:lnTo>
                    <a:pt x="1752" y="774"/>
                  </a:lnTo>
                  <a:close/>
                </a:path>
                <a:path w="2539" h="1905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  <a:path w="2539" h="1905">
                  <a:moveTo>
                    <a:pt x="1358" y="774"/>
                  </a:moveTo>
                  <a:lnTo>
                    <a:pt x="1752" y="393"/>
                  </a:lnTo>
                  <a:lnTo>
                    <a:pt x="1358" y="774"/>
                  </a:lnTo>
                  <a:close/>
                </a:path>
                <a:path w="2539" h="1905">
                  <a:moveTo>
                    <a:pt x="0" y="0"/>
                  </a:moveTo>
                  <a:lnTo>
                    <a:pt x="190" y="0"/>
                  </a:lnTo>
                  <a:lnTo>
                    <a:pt x="0" y="0"/>
                  </a:lnTo>
                  <a:lnTo>
                    <a:pt x="19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6" name="object 3506"/>
            <p:cNvSpPr/>
            <p:nvPr/>
          </p:nvSpPr>
          <p:spPr>
            <a:xfrm>
              <a:off x="4232772" y="20471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7" name="object 3507"/>
            <p:cNvSpPr/>
            <p:nvPr/>
          </p:nvSpPr>
          <p:spPr>
            <a:xfrm>
              <a:off x="4231998" y="20475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8" name="object 3508"/>
            <p:cNvSpPr/>
            <p:nvPr/>
          </p:nvSpPr>
          <p:spPr>
            <a:xfrm>
              <a:off x="4231020" y="2049107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752" y="190"/>
                  </a:moveTo>
                  <a:lnTo>
                    <a:pt x="1371" y="190"/>
                  </a:lnTo>
                  <a:lnTo>
                    <a:pt x="1752" y="190"/>
                  </a:lnTo>
                  <a:close/>
                </a:path>
                <a:path w="1904" h="635">
                  <a:moveTo>
                    <a:pt x="393" y="0"/>
                  </a:moveTo>
                  <a:lnTo>
                    <a:pt x="0" y="190"/>
                  </a:lnTo>
                  <a:lnTo>
                    <a:pt x="0" y="0"/>
                  </a:lnTo>
                  <a:lnTo>
                    <a:pt x="0" y="19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9" name="object 3509"/>
            <p:cNvSpPr/>
            <p:nvPr/>
          </p:nvSpPr>
          <p:spPr>
            <a:xfrm>
              <a:off x="4230728" y="20492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0" name="object 3510"/>
            <p:cNvSpPr/>
            <p:nvPr/>
          </p:nvSpPr>
          <p:spPr>
            <a:xfrm>
              <a:off x="4229077" y="2049298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39" h="5714">
                  <a:moveTo>
                    <a:pt x="1943" y="0"/>
                  </a:moveTo>
                  <a:lnTo>
                    <a:pt x="2336" y="0"/>
                  </a:lnTo>
                  <a:lnTo>
                    <a:pt x="1943" y="0"/>
                  </a:lnTo>
                  <a:close/>
                </a:path>
                <a:path w="2539" h="5714">
                  <a:moveTo>
                    <a:pt x="774" y="2692"/>
                  </a:moveTo>
                  <a:lnTo>
                    <a:pt x="393" y="2692"/>
                  </a:lnTo>
                  <a:lnTo>
                    <a:pt x="774" y="2692"/>
                  </a:lnTo>
                  <a:close/>
                </a:path>
                <a:path w="2539" h="5714">
                  <a:moveTo>
                    <a:pt x="393" y="5206"/>
                  </a:moveTo>
                  <a:lnTo>
                    <a:pt x="393" y="5587"/>
                  </a:lnTo>
                  <a:lnTo>
                    <a:pt x="393" y="5206"/>
                  </a:lnTo>
                  <a:lnTo>
                    <a:pt x="393" y="5587"/>
                  </a:lnTo>
                  <a:lnTo>
                    <a:pt x="0" y="5587"/>
                  </a:lnTo>
                  <a:lnTo>
                    <a:pt x="393" y="5587"/>
                  </a:lnTo>
                  <a:lnTo>
                    <a:pt x="393" y="5206"/>
                  </a:lnTo>
                  <a:close/>
                </a:path>
                <a:path w="2539" h="5714">
                  <a:moveTo>
                    <a:pt x="0" y="4813"/>
                  </a:moveTo>
                  <a:lnTo>
                    <a:pt x="0" y="5206"/>
                  </a:lnTo>
                  <a:lnTo>
                    <a:pt x="0" y="5587"/>
                  </a:lnTo>
                  <a:lnTo>
                    <a:pt x="0" y="5206"/>
                  </a:lnTo>
                  <a:lnTo>
                    <a:pt x="0" y="5587"/>
                  </a:lnTo>
                  <a:lnTo>
                    <a:pt x="0" y="5206"/>
                  </a:lnTo>
                  <a:lnTo>
                    <a:pt x="0" y="5587"/>
                  </a:lnTo>
                  <a:lnTo>
                    <a:pt x="393" y="5587"/>
                  </a:lnTo>
                  <a:lnTo>
                    <a:pt x="0" y="5587"/>
                  </a:lnTo>
                  <a:lnTo>
                    <a:pt x="0" y="5206"/>
                  </a:lnTo>
                  <a:lnTo>
                    <a:pt x="393" y="5206"/>
                  </a:lnTo>
                  <a:lnTo>
                    <a:pt x="0" y="5206"/>
                  </a:lnTo>
                  <a:lnTo>
                    <a:pt x="0" y="481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1" name="object 3511"/>
            <p:cNvSpPr/>
            <p:nvPr/>
          </p:nvSpPr>
          <p:spPr>
            <a:xfrm>
              <a:off x="4229077" y="20539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2" name="object 3512"/>
            <p:cNvSpPr/>
            <p:nvPr/>
          </p:nvSpPr>
          <p:spPr>
            <a:xfrm>
              <a:off x="4229077" y="205354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3" name="object 3513"/>
            <p:cNvSpPr/>
            <p:nvPr/>
          </p:nvSpPr>
          <p:spPr>
            <a:xfrm>
              <a:off x="4229470" y="20531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4" name="object 3514"/>
            <p:cNvSpPr/>
            <p:nvPr/>
          </p:nvSpPr>
          <p:spPr>
            <a:xfrm>
              <a:off x="4229470" y="20527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5" name="object 3515"/>
            <p:cNvSpPr/>
            <p:nvPr/>
          </p:nvSpPr>
          <p:spPr>
            <a:xfrm>
              <a:off x="4228683" y="2051228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393" y="1155"/>
                  </a:moveTo>
                  <a:lnTo>
                    <a:pt x="393" y="1536"/>
                  </a:lnTo>
                  <a:lnTo>
                    <a:pt x="393" y="1155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393" y="1536"/>
                  </a:lnTo>
                  <a:lnTo>
                    <a:pt x="393" y="1917"/>
                  </a:lnTo>
                  <a:lnTo>
                    <a:pt x="0" y="1917"/>
                  </a:lnTo>
                  <a:lnTo>
                    <a:pt x="393" y="1917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393" y="1536"/>
                  </a:lnTo>
                  <a:lnTo>
                    <a:pt x="393" y="1917"/>
                  </a:lnTo>
                  <a:lnTo>
                    <a:pt x="393" y="2311"/>
                  </a:lnTo>
                  <a:lnTo>
                    <a:pt x="787" y="2311"/>
                  </a:lnTo>
                  <a:lnTo>
                    <a:pt x="393" y="2311"/>
                  </a:lnTo>
                  <a:lnTo>
                    <a:pt x="787" y="2311"/>
                  </a:lnTo>
                  <a:lnTo>
                    <a:pt x="393" y="2311"/>
                  </a:lnTo>
                  <a:lnTo>
                    <a:pt x="393" y="1917"/>
                  </a:lnTo>
                  <a:lnTo>
                    <a:pt x="787" y="1917"/>
                  </a:lnTo>
                  <a:lnTo>
                    <a:pt x="787" y="1536"/>
                  </a:lnTo>
                  <a:lnTo>
                    <a:pt x="393" y="1536"/>
                  </a:lnTo>
                  <a:lnTo>
                    <a:pt x="787" y="1536"/>
                  </a:lnTo>
                  <a:lnTo>
                    <a:pt x="393" y="1536"/>
                  </a:lnTo>
                  <a:lnTo>
                    <a:pt x="787" y="1536"/>
                  </a:lnTo>
                  <a:lnTo>
                    <a:pt x="393" y="1536"/>
                  </a:lnTo>
                  <a:lnTo>
                    <a:pt x="787" y="1536"/>
                  </a:lnTo>
                  <a:lnTo>
                    <a:pt x="393" y="1536"/>
                  </a:lnTo>
                  <a:lnTo>
                    <a:pt x="393" y="1155"/>
                  </a:lnTo>
                  <a:lnTo>
                    <a:pt x="393" y="1536"/>
                  </a:lnTo>
                  <a:lnTo>
                    <a:pt x="787" y="1536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787" y="1155"/>
                  </a:lnTo>
                  <a:lnTo>
                    <a:pt x="393" y="1155"/>
                  </a:lnTo>
                  <a:close/>
                </a:path>
                <a:path w="1270" h="2539">
                  <a:moveTo>
                    <a:pt x="787" y="762"/>
                  </a:moveTo>
                  <a:lnTo>
                    <a:pt x="393" y="762"/>
                  </a:lnTo>
                  <a:lnTo>
                    <a:pt x="393" y="1155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393" y="762"/>
                  </a:lnTo>
                  <a:lnTo>
                    <a:pt x="787" y="762"/>
                  </a:lnTo>
                  <a:close/>
                </a:path>
                <a:path w="1270" h="2539">
                  <a:moveTo>
                    <a:pt x="1168" y="0"/>
                  </a:moveTo>
                  <a:lnTo>
                    <a:pt x="1168" y="381"/>
                  </a:lnTo>
                  <a:lnTo>
                    <a:pt x="787" y="381"/>
                  </a:lnTo>
                  <a:lnTo>
                    <a:pt x="1168" y="381"/>
                  </a:lnTo>
                  <a:lnTo>
                    <a:pt x="11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6" name="object 3516"/>
            <p:cNvSpPr/>
            <p:nvPr/>
          </p:nvSpPr>
          <p:spPr>
            <a:xfrm>
              <a:off x="4230245" y="2050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7" name="object 3517"/>
            <p:cNvSpPr/>
            <p:nvPr/>
          </p:nvSpPr>
          <p:spPr>
            <a:xfrm>
              <a:off x="4230245" y="20500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8" name="object 3518"/>
            <p:cNvSpPr/>
            <p:nvPr/>
          </p:nvSpPr>
          <p:spPr>
            <a:xfrm>
              <a:off x="4228302" y="2048714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89">
                  <a:moveTo>
                    <a:pt x="2717" y="584"/>
                  </a:moveTo>
                  <a:lnTo>
                    <a:pt x="2336" y="584"/>
                  </a:lnTo>
                  <a:lnTo>
                    <a:pt x="2336" y="965"/>
                  </a:lnTo>
                  <a:lnTo>
                    <a:pt x="1943" y="965"/>
                  </a:lnTo>
                  <a:lnTo>
                    <a:pt x="1943" y="1358"/>
                  </a:lnTo>
                  <a:lnTo>
                    <a:pt x="2336" y="1358"/>
                  </a:lnTo>
                  <a:lnTo>
                    <a:pt x="1943" y="1358"/>
                  </a:lnTo>
                  <a:lnTo>
                    <a:pt x="2336" y="1358"/>
                  </a:lnTo>
                  <a:lnTo>
                    <a:pt x="2336" y="965"/>
                  </a:lnTo>
                  <a:lnTo>
                    <a:pt x="2717" y="965"/>
                  </a:lnTo>
                  <a:lnTo>
                    <a:pt x="2717" y="584"/>
                  </a:lnTo>
                  <a:lnTo>
                    <a:pt x="3111" y="584"/>
                  </a:lnTo>
                  <a:lnTo>
                    <a:pt x="2717" y="584"/>
                  </a:lnTo>
                  <a:lnTo>
                    <a:pt x="3111" y="584"/>
                  </a:lnTo>
                  <a:lnTo>
                    <a:pt x="3111" y="965"/>
                  </a:lnTo>
                  <a:lnTo>
                    <a:pt x="2717" y="584"/>
                  </a:lnTo>
                  <a:lnTo>
                    <a:pt x="2717" y="965"/>
                  </a:lnTo>
                  <a:lnTo>
                    <a:pt x="2336" y="965"/>
                  </a:lnTo>
                  <a:lnTo>
                    <a:pt x="2336" y="1358"/>
                  </a:lnTo>
                  <a:lnTo>
                    <a:pt x="2336" y="1739"/>
                  </a:lnTo>
                  <a:lnTo>
                    <a:pt x="1943" y="1739"/>
                  </a:lnTo>
                  <a:lnTo>
                    <a:pt x="1943" y="2120"/>
                  </a:lnTo>
                  <a:lnTo>
                    <a:pt x="1549" y="2120"/>
                  </a:lnTo>
                  <a:lnTo>
                    <a:pt x="1549" y="2514"/>
                  </a:lnTo>
                  <a:lnTo>
                    <a:pt x="1549" y="2895"/>
                  </a:lnTo>
                  <a:lnTo>
                    <a:pt x="1168" y="2895"/>
                  </a:lnTo>
                  <a:lnTo>
                    <a:pt x="1168" y="3276"/>
                  </a:lnTo>
                  <a:lnTo>
                    <a:pt x="1549" y="3276"/>
                  </a:lnTo>
                  <a:lnTo>
                    <a:pt x="1168" y="3276"/>
                  </a:lnTo>
                  <a:lnTo>
                    <a:pt x="1168" y="2895"/>
                  </a:lnTo>
                  <a:lnTo>
                    <a:pt x="1549" y="2895"/>
                  </a:lnTo>
                  <a:lnTo>
                    <a:pt x="1549" y="2514"/>
                  </a:lnTo>
                  <a:lnTo>
                    <a:pt x="1943" y="2120"/>
                  </a:lnTo>
                  <a:lnTo>
                    <a:pt x="1943" y="1739"/>
                  </a:lnTo>
                  <a:lnTo>
                    <a:pt x="2336" y="1739"/>
                  </a:lnTo>
                  <a:lnTo>
                    <a:pt x="2336" y="2120"/>
                  </a:lnTo>
                  <a:lnTo>
                    <a:pt x="2336" y="1739"/>
                  </a:lnTo>
                  <a:lnTo>
                    <a:pt x="2336" y="2120"/>
                  </a:lnTo>
                  <a:lnTo>
                    <a:pt x="2336" y="1739"/>
                  </a:lnTo>
                  <a:lnTo>
                    <a:pt x="2336" y="2120"/>
                  </a:lnTo>
                  <a:lnTo>
                    <a:pt x="2336" y="1739"/>
                  </a:lnTo>
                  <a:lnTo>
                    <a:pt x="2717" y="1739"/>
                  </a:lnTo>
                  <a:lnTo>
                    <a:pt x="2336" y="1739"/>
                  </a:lnTo>
                  <a:lnTo>
                    <a:pt x="2336" y="2120"/>
                  </a:lnTo>
                  <a:lnTo>
                    <a:pt x="2717" y="2120"/>
                  </a:lnTo>
                  <a:lnTo>
                    <a:pt x="2717" y="2514"/>
                  </a:lnTo>
                  <a:lnTo>
                    <a:pt x="2336" y="2895"/>
                  </a:lnTo>
                  <a:lnTo>
                    <a:pt x="2336" y="2514"/>
                  </a:lnTo>
                  <a:lnTo>
                    <a:pt x="2336" y="2895"/>
                  </a:lnTo>
                  <a:lnTo>
                    <a:pt x="1943" y="2895"/>
                  </a:lnTo>
                  <a:lnTo>
                    <a:pt x="2336" y="3276"/>
                  </a:lnTo>
                  <a:lnTo>
                    <a:pt x="1943" y="3276"/>
                  </a:lnTo>
                  <a:lnTo>
                    <a:pt x="1549" y="3276"/>
                  </a:lnTo>
                  <a:lnTo>
                    <a:pt x="1549" y="3670"/>
                  </a:lnTo>
                  <a:lnTo>
                    <a:pt x="1549" y="3276"/>
                  </a:lnTo>
                  <a:lnTo>
                    <a:pt x="1549" y="3670"/>
                  </a:lnTo>
                  <a:lnTo>
                    <a:pt x="1168" y="3670"/>
                  </a:lnTo>
                  <a:lnTo>
                    <a:pt x="1168" y="4051"/>
                  </a:lnTo>
                  <a:lnTo>
                    <a:pt x="1549" y="4051"/>
                  </a:lnTo>
                  <a:lnTo>
                    <a:pt x="1168" y="4051"/>
                  </a:lnTo>
                  <a:lnTo>
                    <a:pt x="1549" y="4051"/>
                  </a:lnTo>
                  <a:lnTo>
                    <a:pt x="1168" y="4051"/>
                  </a:lnTo>
                  <a:lnTo>
                    <a:pt x="1549" y="4051"/>
                  </a:lnTo>
                  <a:lnTo>
                    <a:pt x="1168" y="4051"/>
                  </a:lnTo>
                  <a:lnTo>
                    <a:pt x="1549" y="4051"/>
                  </a:lnTo>
                  <a:lnTo>
                    <a:pt x="1549" y="3670"/>
                  </a:lnTo>
                  <a:lnTo>
                    <a:pt x="1549" y="4051"/>
                  </a:lnTo>
                  <a:lnTo>
                    <a:pt x="1549" y="3670"/>
                  </a:lnTo>
                  <a:lnTo>
                    <a:pt x="1549" y="4051"/>
                  </a:lnTo>
                  <a:lnTo>
                    <a:pt x="1549" y="4432"/>
                  </a:lnTo>
                  <a:lnTo>
                    <a:pt x="1168" y="4432"/>
                  </a:lnTo>
                  <a:lnTo>
                    <a:pt x="1549" y="4432"/>
                  </a:lnTo>
                  <a:lnTo>
                    <a:pt x="1549" y="4826"/>
                  </a:lnTo>
                  <a:lnTo>
                    <a:pt x="1168" y="4826"/>
                  </a:lnTo>
                  <a:lnTo>
                    <a:pt x="1168" y="5207"/>
                  </a:lnTo>
                  <a:lnTo>
                    <a:pt x="1168" y="4826"/>
                  </a:lnTo>
                  <a:lnTo>
                    <a:pt x="774" y="4826"/>
                  </a:lnTo>
                  <a:lnTo>
                    <a:pt x="774" y="5207"/>
                  </a:lnTo>
                  <a:lnTo>
                    <a:pt x="1168" y="5207"/>
                  </a:lnTo>
                  <a:lnTo>
                    <a:pt x="774" y="5207"/>
                  </a:lnTo>
                  <a:lnTo>
                    <a:pt x="1168" y="5397"/>
                  </a:lnTo>
                  <a:lnTo>
                    <a:pt x="1168" y="5207"/>
                  </a:lnTo>
                  <a:lnTo>
                    <a:pt x="774" y="5397"/>
                  </a:lnTo>
                  <a:lnTo>
                    <a:pt x="1168" y="5397"/>
                  </a:lnTo>
                  <a:lnTo>
                    <a:pt x="774" y="5397"/>
                  </a:lnTo>
                  <a:lnTo>
                    <a:pt x="1168" y="5397"/>
                  </a:lnTo>
                  <a:lnTo>
                    <a:pt x="774" y="5397"/>
                  </a:lnTo>
                  <a:lnTo>
                    <a:pt x="774" y="5791"/>
                  </a:lnTo>
                  <a:lnTo>
                    <a:pt x="1168" y="5791"/>
                  </a:lnTo>
                  <a:lnTo>
                    <a:pt x="774" y="5791"/>
                  </a:lnTo>
                  <a:lnTo>
                    <a:pt x="1168" y="5791"/>
                  </a:lnTo>
                  <a:lnTo>
                    <a:pt x="774" y="5791"/>
                  </a:lnTo>
                  <a:lnTo>
                    <a:pt x="1168" y="5791"/>
                  </a:lnTo>
                  <a:lnTo>
                    <a:pt x="1168" y="5397"/>
                  </a:lnTo>
                  <a:lnTo>
                    <a:pt x="1168" y="5207"/>
                  </a:lnTo>
                  <a:lnTo>
                    <a:pt x="1168" y="5397"/>
                  </a:lnTo>
                  <a:lnTo>
                    <a:pt x="1168" y="5207"/>
                  </a:lnTo>
                  <a:lnTo>
                    <a:pt x="1168" y="4826"/>
                  </a:lnTo>
                  <a:lnTo>
                    <a:pt x="1549" y="4826"/>
                  </a:lnTo>
                  <a:lnTo>
                    <a:pt x="1168" y="4826"/>
                  </a:lnTo>
                  <a:lnTo>
                    <a:pt x="1168" y="5207"/>
                  </a:lnTo>
                  <a:lnTo>
                    <a:pt x="1549" y="5207"/>
                  </a:lnTo>
                  <a:lnTo>
                    <a:pt x="1549" y="4826"/>
                  </a:lnTo>
                  <a:lnTo>
                    <a:pt x="1549" y="5207"/>
                  </a:lnTo>
                  <a:lnTo>
                    <a:pt x="1549" y="4826"/>
                  </a:lnTo>
                  <a:lnTo>
                    <a:pt x="1549" y="5207"/>
                  </a:lnTo>
                  <a:lnTo>
                    <a:pt x="1168" y="5207"/>
                  </a:lnTo>
                  <a:lnTo>
                    <a:pt x="1168" y="5397"/>
                  </a:lnTo>
                  <a:lnTo>
                    <a:pt x="1549" y="5397"/>
                  </a:lnTo>
                  <a:lnTo>
                    <a:pt x="1168" y="5397"/>
                  </a:lnTo>
                  <a:lnTo>
                    <a:pt x="1168" y="5791"/>
                  </a:lnTo>
                  <a:lnTo>
                    <a:pt x="1549" y="5791"/>
                  </a:lnTo>
                  <a:lnTo>
                    <a:pt x="1549" y="5397"/>
                  </a:lnTo>
                  <a:lnTo>
                    <a:pt x="1549" y="5207"/>
                  </a:lnTo>
                  <a:lnTo>
                    <a:pt x="1549" y="5397"/>
                  </a:lnTo>
                  <a:lnTo>
                    <a:pt x="1549" y="5207"/>
                  </a:lnTo>
                  <a:lnTo>
                    <a:pt x="1549" y="5397"/>
                  </a:lnTo>
                  <a:lnTo>
                    <a:pt x="1549" y="5791"/>
                  </a:lnTo>
                  <a:lnTo>
                    <a:pt x="1549" y="5397"/>
                  </a:lnTo>
                  <a:lnTo>
                    <a:pt x="1549" y="5791"/>
                  </a:lnTo>
                  <a:lnTo>
                    <a:pt x="1549" y="5397"/>
                  </a:lnTo>
                  <a:lnTo>
                    <a:pt x="1549" y="5791"/>
                  </a:lnTo>
                  <a:lnTo>
                    <a:pt x="1168" y="5791"/>
                  </a:lnTo>
                  <a:lnTo>
                    <a:pt x="1168" y="6172"/>
                  </a:lnTo>
                  <a:lnTo>
                    <a:pt x="1168" y="5791"/>
                  </a:lnTo>
                  <a:lnTo>
                    <a:pt x="1168" y="6172"/>
                  </a:lnTo>
                  <a:lnTo>
                    <a:pt x="1549" y="6553"/>
                  </a:lnTo>
                  <a:lnTo>
                    <a:pt x="1549" y="6946"/>
                  </a:lnTo>
                  <a:lnTo>
                    <a:pt x="1943" y="6946"/>
                  </a:lnTo>
                  <a:lnTo>
                    <a:pt x="1549" y="6946"/>
                  </a:lnTo>
                  <a:lnTo>
                    <a:pt x="1943" y="6946"/>
                  </a:lnTo>
                  <a:lnTo>
                    <a:pt x="1943" y="7327"/>
                  </a:lnTo>
                  <a:lnTo>
                    <a:pt x="1549" y="6946"/>
                  </a:lnTo>
                  <a:lnTo>
                    <a:pt x="1549" y="7327"/>
                  </a:lnTo>
                  <a:lnTo>
                    <a:pt x="1549" y="6946"/>
                  </a:lnTo>
                  <a:lnTo>
                    <a:pt x="1168" y="6946"/>
                  </a:lnTo>
                  <a:lnTo>
                    <a:pt x="1549" y="6946"/>
                  </a:lnTo>
                  <a:lnTo>
                    <a:pt x="1168" y="6946"/>
                  </a:lnTo>
                  <a:lnTo>
                    <a:pt x="1549" y="6946"/>
                  </a:lnTo>
                  <a:lnTo>
                    <a:pt x="1549" y="7327"/>
                  </a:lnTo>
                  <a:lnTo>
                    <a:pt x="1549" y="7708"/>
                  </a:lnTo>
                  <a:lnTo>
                    <a:pt x="1549" y="7327"/>
                  </a:lnTo>
                  <a:lnTo>
                    <a:pt x="1549" y="7708"/>
                  </a:lnTo>
                  <a:lnTo>
                    <a:pt x="1943" y="8102"/>
                  </a:lnTo>
                  <a:lnTo>
                    <a:pt x="1549" y="7708"/>
                  </a:lnTo>
                  <a:lnTo>
                    <a:pt x="1549" y="8102"/>
                  </a:lnTo>
                  <a:lnTo>
                    <a:pt x="1549" y="7708"/>
                  </a:lnTo>
                  <a:lnTo>
                    <a:pt x="1549" y="8102"/>
                  </a:lnTo>
                  <a:lnTo>
                    <a:pt x="1168" y="8102"/>
                  </a:lnTo>
                  <a:lnTo>
                    <a:pt x="1549" y="8102"/>
                  </a:lnTo>
                  <a:lnTo>
                    <a:pt x="1168" y="8102"/>
                  </a:lnTo>
                  <a:lnTo>
                    <a:pt x="1168" y="8483"/>
                  </a:lnTo>
                  <a:lnTo>
                    <a:pt x="774" y="8102"/>
                  </a:lnTo>
                  <a:lnTo>
                    <a:pt x="1168" y="8102"/>
                  </a:lnTo>
                  <a:lnTo>
                    <a:pt x="1168" y="8483"/>
                  </a:lnTo>
                  <a:lnTo>
                    <a:pt x="1168" y="8102"/>
                  </a:lnTo>
                  <a:lnTo>
                    <a:pt x="1168" y="8483"/>
                  </a:lnTo>
                  <a:lnTo>
                    <a:pt x="1168" y="8102"/>
                  </a:lnTo>
                  <a:lnTo>
                    <a:pt x="1549" y="8102"/>
                  </a:lnTo>
                  <a:lnTo>
                    <a:pt x="1549" y="7708"/>
                  </a:lnTo>
                  <a:lnTo>
                    <a:pt x="1549" y="7327"/>
                  </a:lnTo>
                  <a:lnTo>
                    <a:pt x="1549" y="7708"/>
                  </a:lnTo>
                  <a:lnTo>
                    <a:pt x="1549" y="7327"/>
                  </a:lnTo>
                  <a:lnTo>
                    <a:pt x="1549" y="7708"/>
                  </a:lnTo>
                  <a:lnTo>
                    <a:pt x="1549" y="7327"/>
                  </a:lnTo>
                  <a:lnTo>
                    <a:pt x="1549" y="7708"/>
                  </a:lnTo>
                  <a:lnTo>
                    <a:pt x="1549" y="7327"/>
                  </a:lnTo>
                  <a:lnTo>
                    <a:pt x="1168" y="7327"/>
                  </a:lnTo>
                  <a:lnTo>
                    <a:pt x="1549" y="7327"/>
                  </a:lnTo>
                  <a:lnTo>
                    <a:pt x="1168" y="7327"/>
                  </a:lnTo>
                  <a:lnTo>
                    <a:pt x="1549" y="7327"/>
                  </a:lnTo>
                  <a:lnTo>
                    <a:pt x="1168" y="7327"/>
                  </a:lnTo>
                  <a:lnTo>
                    <a:pt x="1168" y="6946"/>
                  </a:lnTo>
                  <a:lnTo>
                    <a:pt x="774" y="6946"/>
                  </a:lnTo>
                  <a:lnTo>
                    <a:pt x="774" y="6553"/>
                  </a:lnTo>
                  <a:lnTo>
                    <a:pt x="774" y="6172"/>
                  </a:lnTo>
                  <a:lnTo>
                    <a:pt x="1168" y="6172"/>
                  </a:lnTo>
                  <a:lnTo>
                    <a:pt x="774" y="6172"/>
                  </a:lnTo>
                  <a:lnTo>
                    <a:pt x="1168" y="6172"/>
                  </a:lnTo>
                  <a:lnTo>
                    <a:pt x="774" y="6172"/>
                  </a:lnTo>
                  <a:lnTo>
                    <a:pt x="1168" y="6172"/>
                  </a:lnTo>
                  <a:lnTo>
                    <a:pt x="774" y="6172"/>
                  </a:lnTo>
                  <a:lnTo>
                    <a:pt x="774" y="6553"/>
                  </a:lnTo>
                  <a:lnTo>
                    <a:pt x="774" y="6172"/>
                  </a:lnTo>
                  <a:lnTo>
                    <a:pt x="774" y="6553"/>
                  </a:lnTo>
                  <a:lnTo>
                    <a:pt x="774" y="6172"/>
                  </a:lnTo>
                  <a:lnTo>
                    <a:pt x="774" y="6553"/>
                  </a:lnTo>
                  <a:lnTo>
                    <a:pt x="774" y="6172"/>
                  </a:lnTo>
                  <a:lnTo>
                    <a:pt x="381" y="6172"/>
                  </a:lnTo>
                  <a:lnTo>
                    <a:pt x="774" y="6172"/>
                  </a:lnTo>
                  <a:lnTo>
                    <a:pt x="381" y="6172"/>
                  </a:lnTo>
                  <a:lnTo>
                    <a:pt x="381" y="5791"/>
                  </a:lnTo>
                  <a:lnTo>
                    <a:pt x="0" y="5791"/>
                  </a:lnTo>
                  <a:lnTo>
                    <a:pt x="0" y="5397"/>
                  </a:lnTo>
                  <a:lnTo>
                    <a:pt x="0" y="5207"/>
                  </a:lnTo>
                  <a:lnTo>
                    <a:pt x="0" y="5397"/>
                  </a:lnTo>
                  <a:lnTo>
                    <a:pt x="0" y="5791"/>
                  </a:lnTo>
                  <a:lnTo>
                    <a:pt x="0" y="5397"/>
                  </a:lnTo>
                  <a:lnTo>
                    <a:pt x="381" y="5397"/>
                  </a:lnTo>
                  <a:lnTo>
                    <a:pt x="0" y="5397"/>
                  </a:lnTo>
                  <a:lnTo>
                    <a:pt x="381" y="5397"/>
                  </a:lnTo>
                  <a:lnTo>
                    <a:pt x="0" y="5397"/>
                  </a:lnTo>
                  <a:lnTo>
                    <a:pt x="0" y="5207"/>
                  </a:lnTo>
                  <a:lnTo>
                    <a:pt x="0" y="4826"/>
                  </a:lnTo>
                  <a:lnTo>
                    <a:pt x="0" y="4432"/>
                  </a:lnTo>
                  <a:lnTo>
                    <a:pt x="381" y="4432"/>
                  </a:lnTo>
                  <a:lnTo>
                    <a:pt x="0" y="4432"/>
                  </a:lnTo>
                  <a:lnTo>
                    <a:pt x="0" y="4051"/>
                  </a:lnTo>
                  <a:lnTo>
                    <a:pt x="381" y="4051"/>
                  </a:lnTo>
                  <a:lnTo>
                    <a:pt x="381" y="3670"/>
                  </a:lnTo>
                  <a:lnTo>
                    <a:pt x="0" y="3276"/>
                  </a:lnTo>
                  <a:lnTo>
                    <a:pt x="0" y="2895"/>
                  </a:lnTo>
                  <a:lnTo>
                    <a:pt x="381" y="2895"/>
                  </a:lnTo>
                  <a:lnTo>
                    <a:pt x="381" y="2514"/>
                  </a:lnTo>
                  <a:lnTo>
                    <a:pt x="774" y="2514"/>
                  </a:lnTo>
                  <a:lnTo>
                    <a:pt x="381" y="2514"/>
                  </a:lnTo>
                  <a:lnTo>
                    <a:pt x="381" y="2120"/>
                  </a:lnTo>
                  <a:lnTo>
                    <a:pt x="0" y="2120"/>
                  </a:lnTo>
                  <a:lnTo>
                    <a:pt x="381" y="2120"/>
                  </a:lnTo>
                  <a:lnTo>
                    <a:pt x="381" y="1739"/>
                  </a:lnTo>
                  <a:lnTo>
                    <a:pt x="381" y="1358"/>
                  </a:lnTo>
                  <a:lnTo>
                    <a:pt x="774" y="965"/>
                  </a:lnTo>
                  <a:lnTo>
                    <a:pt x="381" y="965"/>
                  </a:lnTo>
                  <a:lnTo>
                    <a:pt x="381" y="584"/>
                  </a:lnTo>
                  <a:lnTo>
                    <a:pt x="381" y="393"/>
                  </a:lnTo>
                  <a:lnTo>
                    <a:pt x="381" y="584"/>
                  </a:lnTo>
                  <a:lnTo>
                    <a:pt x="774" y="584"/>
                  </a:lnTo>
                  <a:lnTo>
                    <a:pt x="774" y="965"/>
                  </a:lnTo>
                  <a:lnTo>
                    <a:pt x="774" y="584"/>
                  </a:lnTo>
                  <a:lnTo>
                    <a:pt x="774" y="965"/>
                  </a:lnTo>
                  <a:lnTo>
                    <a:pt x="774" y="584"/>
                  </a:lnTo>
                  <a:lnTo>
                    <a:pt x="1168" y="584"/>
                  </a:lnTo>
                  <a:lnTo>
                    <a:pt x="774" y="584"/>
                  </a:lnTo>
                  <a:lnTo>
                    <a:pt x="774" y="965"/>
                  </a:lnTo>
                  <a:lnTo>
                    <a:pt x="774" y="1358"/>
                  </a:lnTo>
                  <a:lnTo>
                    <a:pt x="381" y="1358"/>
                  </a:lnTo>
                  <a:lnTo>
                    <a:pt x="774" y="1358"/>
                  </a:lnTo>
                  <a:lnTo>
                    <a:pt x="381" y="1358"/>
                  </a:lnTo>
                  <a:lnTo>
                    <a:pt x="774" y="1358"/>
                  </a:lnTo>
                  <a:lnTo>
                    <a:pt x="1168" y="1358"/>
                  </a:lnTo>
                  <a:lnTo>
                    <a:pt x="774" y="1358"/>
                  </a:lnTo>
                  <a:lnTo>
                    <a:pt x="774" y="1739"/>
                  </a:lnTo>
                  <a:lnTo>
                    <a:pt x="774" y="2120"/>
                  </a:lnTo>
                  <a:lnTo>
                    <a:pt x="774" y="2514"/>
                  </a:lnTo>
                  <a:lnTo>
                    <a:pt x="774" y="2120"/>
                  </a:lnTo>
                  <a:lnTo>
                    <a:pt x="774" y="1739"/>
                  </a:lnTo>
                  <a:lnTo>
                    <a:pt x="1168" y="1739"/>
                  </a:lnTo>
                  <a:lnTo>
                    <a:pt x="1549" y="1739"/>
                  </a:lnTo>
                  <a:lnTo>
                    <a:pt x="1549" y="1358"/>
                  </a:lnTo>
                  <a:lnTo>
                    <a:pt x="1549" y="1739"/>
                  </a:lnTo>
                  <a:lnTo>
                    <a:pt x="1549" y="1358"/>
                  </a:lnTo>
                  <a:lnTo>
                    <a:pt x="1549" y="1739"/>
                  </a:lnTo>
                  <a:lnTo>
                    <a:pt x="1168" y="1739"/>
                  </a:lnTo>
                  <a:lnTo>
                    <a:pt x="1168" y="2120"/>
                  </a:lnTo>
                  <a:lnTo>
                    <a:pt x="1168" y="1739"/>
                  </a:lnTo>
                  <a:lnTo>
                    <a:pt x="1168" y="2120"/>
                  </a:lnTo>
                  <a:lnTo>
                    <a:pt x="1168" y="1739"/>
                  </a:lnTo>
                  <a:lnTo>
                    <a:pt x="1168" y="2120"/>
                  </a:lnTo>
                  <a:lnTo>
                    <a:pt x="1168" y="1739"/>
                  </a:lnTo>
                  <a:lnTo>
                    <a:pt x="1168" y="2120"/>
                  </a:lnTo>
                  <a:lnTo>
                    <a:pt x="1168" y="1739"/>
                  </a:lnTo>
                  <a:lnTo>
                    <a:pt x="1168" y="2120"/>
                  </a:lnTo>
                  <a:lnTo>
                    <a:pt x="1549" y="2120"/>
                  </a:lnTo>
                  <a:lnTo>
                    <a:pt x="1549" y="1739"/>
                  </a:lnTo>
                  <a:lnTo>
                    <a:pt x="1549" y="2120"/>
                  </a:lnTo>
                  <a:lnTo>
                    <a:pt x="1549" y="1739"/>
                  </a:lnTo>
                  <a:lnTo>
                    <a:pt x="1943" y="1739"/>
                  </a:lnTo>
                  <a:lnTo>
                    <a:pt x="1549" y="1739"/>
                  </a:lnTo>
                  <a:lnTo>
                    <a:pt x="1943" y="1739"/>
                  </a:lnTo>
                  <a:lnTo>
                    <a:pt x="1549" y="1739"/>
                  </a:lnTo>
                  <a:lnTo>
                    <a:pt x="1549" y="1358"/>
                  </a:lnTo>
                  <a:lnTo>
                    <a:pt x="1943" y="1358"/>
                  </a:lnTo>
                  <a:lnTo>
                    <a:pt x="1549" y="1358"/>
                  </a:lnTo>
                  <a:lnTo>
                    <a:pt x="1943" y="1739"/>
                  </a:lnTo>
                  <a:lnTo>
                    <a:pt x="1549" y="1739"/>
                  </a:lnTo>
                  <a:lnTo>
                    <a:pt x="1943" y="1739"/>
                  </a:lnTo>
                  <a:lnTo>
                    <a:pt x="1943" y="1358"/>
                  </a:lnTo>
                  <a:lnTo>
                    <a:pt x="1943" y="1739"/>
                  </a:lnTo>
                  <a:lnTo>
                    <a:pt x="1943" y="1358"/>
                  </a:lnTo>
                  <a:lnTo>
                    <a:pt x="1549" y="1358"/>
                  </a:lnTo>
                  <a:lnTo>
                    <a:pt x="1943" y="1358"/>
                  </a:lnTo>
                  <a:lnTo>
                    <a:pt x="1943" y="965"/>
                  </a:lnTo>
                  <a:lnTo>
                    <a:pt x="2336" y="965"/>
                  </a:lnTo>
                  <a:lnTo>
                    <a:pt x="2336" y="584"/>
                  </a:lnTo>
                  <a:lnTo>
                    <a:pt x="2717" y="584"/>
                  </a:lnTo>
                  <a:close/>
                </a:path>
                <a:path w="3175" h="8889">
                  <a:moveTo>
                    <a:pt x="381" y="393"/>
                  </a:moveTo>
                  <a:lnTo>
                    <a:pt x="774" y="0"/>
                  </a:lnTo>
                  <a:lnTo>
                    <a:pt x="381" y="393"/>
                  </a:lnTo>
                  <a:lnTo>
                    <a:pt x="774" y="393"/>
                  </a:lnTo>
                  <a:lnTo>
                    <a:pt x="381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9" name="object 3519"/>
            <p:cNvSpPr/>
            <p:nvPr/>
          </p:nvSpPr>
          <p:spPr>
            <a:xfrm>
              <a:off x="4229077" y="20491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0" name="object 3520"/>
            <p:cNvSpPr/>
            <p:nvPr/>
          </p:nvSpPr>
          <p:spPr>
            <a:xfrm>
              <a:off x="4227908" y="2051990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4864" y="0"/>
                  </a:moveTo>
                  <a:lnTo>
                    <a:pt x="4483" y="0"/>
                  </a:lnTo>
                  <a:lnTo>
                    <a:pt x="4864" y="0"/>
                  </a:lnTo>
                  <a:lnTo>
                    <a:pt x="4483" y="0"/>
                  </a:lnTo>
                  <a:lnTo>
                    <a:pt x="4864" y="0"/>
                  </a:lnTo>
                  <a:close/>
                </a:path>
                <a:path w="5079" h="1905">
                  <a:moveTo>
                    <a:pt x="4089" y="0"/>
                  </a:moveTo>
                  <a:lnTo>
                    <a:pt x="4089" y="393"/>
                  </a:lnTo>
                  <a:lnTo>
                    <a:pt x="4483" y="0"/>
                  </a:lnTo>
                  <a:lnTo>
                    <a:pt x="4089" y="0"/>
                  </a:lnTo>
                  <a:close/>
                </a:path>
                <a:path w="5079" h="1905">
                  <a:moveTo>
                    <a:pt x="4483" y="0"/>
                  </a:moveTo>
                  <a:lnTo>
                    <a:pt x="4483" y="393"/>
                  </a:lnTo>
                  <a:lnTo>
                    <a:pt x="4089" y="393"/>
                  </a:lnTo>
                  <a:lnTo>
                    <a:pt x="4089" y="0"/>
                  </a:lnTo>
                  <a:lnTo>
                    <a:pt x="4089" y="393"/>
                  </a:lnTo>
                  <a:lnTo>
                    <a:pt x="4089" y="0"/>
                  </a:lnTo>
                  <a:lnTo>
                    <a:pt x="4483" y="0"/>
                  </a:lnTo>
                  <a:close/>
                </a:path>
                <a:path w="5079" h="1905">
                  <a:moveTo>
                    <a:pt x="393" y="774"/>
                  </a:moveTo>
                  <a:lnTo>
                    <a:pt x="0" y="774"/>
                  </a:lnTo>
                  <a:lnTo>
                    <a:pt x="0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1549"/>
                  </a:lnTo>
                  <a:lnTo>
                    <a:pt x="0" y="1549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393" y="774"/>
                  </a:lnTo>
                  <a:close/>
                </a:path>
                <a:path w="5079" h="1905">
                  <a:moveTo>
                    <a:pt x="0" y="774"/>
                  </a:moveTo>
                  <a:lnTo>
                    <a:pt x="393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1" name="object 3521"/>
            <p:cNvSpPr/>
            <p:nvPr/>
          </p:nvSpPr>
          <p:spPr>
            <a:xfrm>
              <a:off x="4227908" y="205238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2" name="object 3522"/>
            <p:cNvSpPr/>
            <p:nvPr/>
          </p:nvSpPr>
          <p:spPr>
            <a:xfrm>
              <a:off x="4227527" y="205276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380"/>
                  </a:lnTo>
                  <a:lnTo>
                    <a:pt x="380" y="0"/>
                  </a:lnTo>
                  <a:lnTo>
                    <a:pt x="380" y="380"/>
                  </a:lnTo>
                  <a:lnTo>
                    <a:pt x="380" y="0"/>
                  </a:lnTo>
                  <a:lnTo>
                    <a:pt x="380" y="380"/>
                  </a:lnTo>
                  <a:lnTo>
                    <a:pt x="380" y="0"/>
                  </a:lnTo>
                  <a:lnTo>
                    <a:pt x="774" y="0"/>
                  </a:lnTo>
                  <a:lnTo>
                    <a:pt x="380" y="0"/>
                  </a:lnTo>
                  <a:lnTo>
                    <a:pt x="380" y="380"/>
                  </a:lnTo>
                  <a:lnTo>
                    <a:pt x="380" y="774"/>
                  </a:lnTo>
                  <a:lnTo>
                    <a:pt x="380" y="380"/>
                  </a:lnTo>
                  <a:lnTo>
                    <a:pt x="380" y="774"/>
                  </a:lnTo>
                  <a:lnTo>
                    <a:pt x="0" y="774"/>
                  </a:lnTo>
                  <a:lnTo>
                    <a:pt x="0" y="380"/>
                  </a:lnTo>
                  <a:lnTo>
                    <a:pt x="380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  <a:path w="5079" h="3810">
                  <a:moveTo>
                    <a:pt x="774" y="0"/>
                  </a:moveTo>
                  <a:lnTo>
                    <a:pt x="380" y="0"/>
                  </a:lnTo>
                  <a:lnTo>
                    <a:pt x="774" y="0"/>
                  </a:lnTo>
                  <a:close/>
                </a:path>
                <a:path w="5079" h="3810">
                  <a:moveTo>
                    <a:pt x="380" y="774"/>
                  </a:moveTo>
                  <a:lnTo>
                    <a:pt x="774" y="774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380" y="1155"/>
                  </a:lnTo>
                  <a:lnTo>
                    <a:pt x="380" y="1346"/>
                  </a:lnTo>
                  <a:lnTo>
                    <a:pt x="380" y="1155"/>
                  </a:lnTo>
                  <a:lnTo>
                    <a:pt x="380" y="1346"/>
                  </a:lnTo>
                  <a:lnTo>
                    <a:pt x="380" y="1155"/>
                  </a:lnTo>
                  <a:lnTo>
                    <a:pt x="380" y="1346"/>
                  </a:lnTo>
                  <a:lnTo>
                    <a:pt x="380" y="1739"/>
                  </a:lnTo>
                  <a:lnTo>
                    <a:pt x="774" y="1739"/>
                  </a:lnTo>
                  <a:lnTo>
                    <a:pt x="380" y="1346"/>
                  </a:lnTo>
                  <a:lnTo>
                    <a:pt x="774" y="1739"/>
                  </a:lnTo>
                  <a:lnTo>
                    <a:pt x="774" y="1346"/>
                  </a:lnTo>
                  <a:lnTo>
                    <a:pt x="380" y="1346"/>
                  </a:lnTo>
                  <a:lnTo>
                    <a:pt x="774" y="1346"/>
                  </a:lnTo>
                  <a:lnTo>
                    <a:pt x="774" y="1739"/>
                  </a:lnTo>
                  <a:lnTo>
                    <a:pt x="774" y="2120"/>
                  </a:lnTo>
                  <a:lnTo>
                    <a:pt x="774" y="1739"/>
                  </a:lnTo>
                  <a:lnTo>
                    <a:pt x="774" y="2120"/>
                  </a:lnTo>
                  <a:lnTo>
                    <a:pt x="1155" y="2120"/>
                  </a:lnTo>
                  <a:lnTo>
                    <a:pt x="1155" y="1739"/>
                  </a:lnTo>
                  <a:lnTo>
                    <a:pt x="1155" y="2120"/>
                  </a:lnTo>
                  <a:lnTo>
                    <a:pt x="1155" y="1739"/>
                  </a:lnTo>
                  <a:lnTo>
                    <a:pt x="1155" y="2120"/>
                  </a:lnTo>
                  <a:lnTo>
                    <a:pt x="1155" y="1739"/>
                  </a:lnTo>
                  <a:lnTo>
                    <a:pt x="1155" y="2120"/>
                  </a:lnTo>
                  <a:lnTo>
                    <a:pt x="774" y="1739"/>
                  </a:lnTo>
                  <a:lnTo>
                    <a:pt x="1155" y="2120"/>
                  </a:lnTo>
                  <a:lnTo>
                    <a:pt x="1155" y="1739"/>
                  </a:lnTo>
                  <a:lnTo>
                    <a:pt x="774" y="1739"/>
                  </a:lnTo>
                  <a:lnTo>
                    <a:pt x="774" y="2120"/>
                  </a:lnTo>
                  <a:lnTo>
                    <a:pt x="774" y="1739"/>
                  </a:lnTo>
                  <a:lnTo>
                    <a:pt x="774" y="2120"/>
                  </a:lnTo>
                  <a:lnTo>
                    <a:pt x="774" y="1739"/>
                  </a:lnTo>
                  <a:lnTo>
                    <a:pt x="774" y="1346"/>
                  </a:lnTo>
                  <a:lnTo>
                    <a:pt x="774" y="1739"/>
                  </a:lnTo>
                  <a:lnTo>
                    <a:pt x="774" y="1346"/>
                  </a:lnTo>
                  <a:lnTo>
                    <a:pt x="774" y="1155"/>
                  </a:lnTo>
                  <a:lnTo>
                    <a:pt x="774" y="1346"/>
                  </a:lnTo>
                  <a:lnTo>
                    <a:pt x="774" y="1155"/>
                  </a:lnTo>
                  <a:lnTo>
                    <a:pt x="774" y="1346"/>
                  </a:lnTo>
                  <a:lnTo>
                    <a:pt x="774" y="1739"/>
                  </a:lnTo>
                  <a:lnTo>
                    <a:pt x="1155" y="1739"/>
                  </a:lnTo>
                  <a:lnTo>
                    <a:pt x="1155" y="2120"/>
                  </a:lnTo>
                  <a:lnTo>
                    <a:pt x="774" y="2120"/>
                  </a:lnTo>
                  <a:lnTo>
                    <a:pt x="774" y="2501"/>
                  </a:lnTo>
                  <a:lnTo>
                    <a:pt x="774" y="2120"/>
                  </a:lnTo>
                  <a:lnTo>
                    <a:pt x="380" y="2120"/>
                  </a:lnTo>
                  <a:lnTo>
                    <a:pt x="774" y="2120"/>
                  </a:lnTo>
                  <a:lnTo>
                    <a:pt x="380" y="2120"/>
                  </a:lnTo>
                  <a:lnTo>
                    <a:pt x="380" y="1739"/>
                  </a:lnTo>
                  <a:lnTo>
                    <a:pt x="0" y="1739"/>
                  </a:lnTo>
                  <a:lnTo>
                    <a:pt x="0" y="1346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380" y="1155"/>
                  </a:lnTo>
                  <a:lnTo>
                    <a:pt x="380" y="774"/>
                  </a:lnTo>
                  <a:lnTo>
                    <a:pt x="380" y="1155"/>
                  </a:lnTo>
                  <a:lnTo>
                    <a:pt x="380" y="774"/>
                  </a:lnTo>
                  <a:lnTo>
                    <a:pt x="380" y="380"/>
                  </a:lnTo>
                  <a:lnTo>
                    <a:pt x="380" y="774"/>
                  </a:lnTo>
                  <a:lnTo>
                    <a:pt x="774" y="774"/>
                  </a:lnTo>
                  <a:lnTo>
                    <a:pt x="380" y="774"/>
                  </a:lnTo>
                  <a:close/>
                </a:path>
                <a:path w="5079" h="3810">
                  <a:moveTo>
                    <a:pt x="3886" y="2895"/>
                  </a:moveTo>
                  <a:lnTo>
                    <a:pt x="3886" y="2501"/>
                  </a:lnTo>
                  <a:lnTo>
                    <a:pt x="3886" y="2895"/>
                  </a:lnTo>
                  <a:lnTo>
                    <a:pt x="3886" y="2501"/>
                  </a:lnTo>
                  <a:lnTo>
                    <a:pt x="3886" y="2895"/>
                  </a:lnTo>
                  <a:lnTo>
                    <a:pt x="4076" y="2895"/>
                  </a:lnTo>
                  <a:lnTo>
                    <a:pt x="3886" y="2895"/>
                  </a:lnTo>
                  <a:close/>
                </a:path>
                <a:path w="5079" h="3810">
                  <a:moveTo>
                    <a:pt x="4076" y="2895"/>
                  </a:moveTo>
                  <a:lnTo>
                    <a:pt x="4470" y="2895"/>
                  </a:lnTo>
                  <a:lnTo>
                    <a:pt x="4470" y="3276"/>
                  </a:lnTo>
                  <a:lnTo>
                    <a:pt x="4470" y="2895"/>
                  </a:lnTo>
                  <a:lnTo>
                    <a:pt x="4470" y="3276"/>
                  </a:lnTo>
                  <a:lnTo>
                    <a:pt x="4470" y="3657"/>
                  </a:lnTo>
                  <a:lnTo>
                    <a:pt x="4470" y="3276"/>
                  </a:lnTo>
                  <a:lnTo>
                    <a:pt x="4076" y="3276"/>
                  </a:lnTo>
                  <a:lnTo>
                    <a:pt x="3886" y="3276"/>
                  </a:lnTo>
                  <a:lnTo>
                    <a:pt x="3492" y="2895"/>
                  </a:lnTo>
                  <a:lnTo>
                    <a:pt x="3492" y="2501"/>
                  </a:lnTo>
                  <a:lnTo>
                    <a:pt x="3111" y="2501"/>
                  </a:lnTo>
                  <a:lnTo>
                    <a:pt x="3492" y="2501"/>
                  </a:lnTo>
                  <a:lnTo>
                    <a:pt x="3111" y="2501"/>
                  </a:lnTo>
                  <a:lnTo>
                    <a:pt x="3492" y="2501"/>
                  </a:lnTo>
                  <a:lnTo>
                    <a:pt x="3492" y="2895"/>
                  </a:lnTo>
                  <a:lnTo>
                    <a:pt x="3492" y="2501"/>
                  </a:lnTo>
                  <a:lnTo>
                    <a:pt x="3492" y="2895"/>
                  </a:lnTo>
                  <a:lnTo>
                    <a:pt x="3886" y="2501"/>
                  </a:lnTo>
                  <a:lnTo>
                    <a:pt x="3492" y="2501"/>
                  </a:lnTo>
                  <a:lnTo>
                    <a:pt x="3886" y="2501"/>
                  </a:lnTo>
                  <a:lnTo>
                    <a:pt x="3492" y="2501"/>
                  </a:lnTo>
                  <a:lnTo>
                    <a:pt x="3886" y="2501"/>
                  </a:lnTo>
                  <a:lnTo>
                    <a:pt x="3886" y="2895"/>
                  </a:lnTo>
                  <a:lnTo>
                    <a:pt x="3492" y="2895"/>
                  </a:lnTo>
                  <a:lnTo>
                    <a:pt x="3886" y="2895"/>
                  </a:lnTo>
                  <a:lnTo>
                    <a:pt x="3492" y="2895"/>
                  </a:lnTo>
                  <a:lnTo>
                    <a:pt x="3886" y="2895"/>
                  </a:lnTo>
                  <a:lnTo>
                    <a:pt x="3886" y="2501"/>
                  </a:lnTo>
                  <a:lnTo>
                    <a:pt x="3492" y="2501"/>
                  </a:lnTo>
                  <a:lnTo>
                    <a:pt x="3886" y="2501"/>
                  </a:lnTo>
                  <a:lnTo>
                    <a:pt x="3492" y="2501"/>
                  </a:lnTo>
                  <a:lnTo>
                    <a:pt x="3492" y="2120"/>
                  </a:lnTo>
                  <a:lnTo>
                    <a:pt x="3111" y="2501"/>
                  </a:lnTo>
                  <a:lnTo>
                    <a:pt x="3492" y="2501"/>
                  </a:lnTo>
                  <a:lnTo>
                    <a:pt x="3111" y="2501"/>
                  </a:lnTo>
                  <a:lnTo>
                    <a:pt x="3492" y="2120"/>
                  </a:lnTo>
                  <a:lnTo>
                    <a:pt x="3886" y="2501"/>
                  </a:lnTo>
                  <a:lnTo>
                    <a:pt x="3886" y="2120"/>
                  </a:lnTo>
                  <a:lnTo>
                    <a:pt x="3886" y="2501"/>
                  </a:lnTo>
                  <a:lnTo>
                    <a:pt x="4076" y="2895"/>
                  </a:lnTo>
                  <a:close/>
                </a:path>
                <a:path w="5079" h="3810">
                  <a:moveTo>
                    <a:pt x="1943" y="2120"/>
                  </a:moveTo>
                  <a:lnTo>
                    <a:pt x="2324" y="2120"/>
                  </a:lnTo>
                  <a:lnTo>
                    <a:pt x="2324" y="1739"/>
                  </a:lnTo>
                  <a:lnTo>
                    <a:pt x="1943" y="2120"/>
                  </a:lnTo>
                  <a:close/>
                </a:path>
                <a:path w="5079" h="3810">
                  <a:moveTo>
                    <a:pt x="4470" y="2895"/>
                  </a:moveTo>
                  <a:lnTo>
                    <a:pt x="4864" y="2895"/>
                  </a:lnTo>
                  <a:lnTo>
                    <a:pt x="4470" y="28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3" name="object 3523"/>
            <p:cNvSpPr/>
            <p:nvPr/>
          </p:nvSpPr>
          <p:spPr>
            <a:xfrm>
              <a:off x="4227527" y="20541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4" name="object 3524"/>
            <p:cNvSpPr/>
            <p:nvPr/>
          </p:nvSpPr>
          <p:spPr>
            <a:xfrm>
              <a:off x="4230245" y="205526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393" y="393"/>
                  </a:lnTo>
                  <a:lnTo>
                    <a:pt x="774" y="393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393"/>
                  </a:lnTo>
                  <a:lnTo>
                    <a:pt x="0" y="0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5" name="object 3525"/>
            <p:cNvSpPr/>
            <p:nvPr/>
          </p:nvSpPr>
          <p:spPr>
            <a:xfrm>
              <a:off x="4228683" y="20548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6" name="object 3526"/>
            <p:cNvSpPr/>
            <p:nvPr/>
          </p:nvSpPr>
          <p:spPr>
            <a:xfrm>
              <a:off x="4227527" y="2054886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4">
                  <a:moveTo>
                    <a:pt x="1155" y="0"/>
                  </a:moveTo>
                  <a:lnTo>
                    <a:pt x="1155" y="381"/>
                  </a:lnTo>
                  <a:lnTo>
                    <a:pt x="774" y="381"/>
                  </a:lnTo>
                  <a:lnTo>
                    <a:pt x="774" y="774"/>
                  </a:lnTo>
                  <a:lnTo>
                    <a:pt x="1155" y="774"/>
                  </a:lnTo>
                  <a:lnTo>
                    <a:pt x="1155" y="381"/>
                  </a:lnTo>
                  <a:lnTo>
                    <a:pt x="1155" y="774"/>
                  </a:lnTo>
                  <a:lnTo>
                    <a:pt x="1155" y="381"/>
                  </a:lnTo>
                  <a:lnTo>
                    <a:pt x="1155" y="774"/>
                  </a:lnTo>
                  <a:lnTo>
                    <a:pt x="774" y="774"/>
                  </a:lnTo>
                  <a:lnTo>
                    <a:pt x="1155" y="774"/>
                  </a:lnTo>
                  <a:lnTo>
                    <a:pt x="774" y="774"/>
                  </a:lnTo>
                  <a:lnTo>
                    <a:pt x="1155" y="774"/>
                  </a:lnTo>
                  <a:lnTo>
                    <a:pt x="1155" y="1155"/>
                  </a:lnTo>
                  <a:lnTo>
                    <a:pt x="1549" y="1155"/>
                  </a:lnTo>
                  <a:lnTo>
                    <a:pt x="1155" y="1155"/>
                  </a:lnTo>
                  <a:lnTo>
                    <a:pt x="1549" y="1155"/>
                  </a:lnTo>
                  <a:lnTo>
                    <a:pt x="1943" y="1155"/>
                  </a:lnTo>
                  <a:lnTo>
                    <a:pt x="1549" y="1155"/>
                  </a:lnTo>
                  <a:lnTo>
                    <a:pt x="1549" y="774"/>
                  </a:lnTo>
                  <a:lnTo>
                    <a:pt x="1549" y="1155"/>
                  </a:lnTo>
                  <a:lnTo>
                    <a:pt x="1943" y="1155"/>
                  </a:lnTo>
                  <a:lnTo>
                    <a:pt x="1549" y="1155"/>
                  </a:lnTo>
                  <a:lnTo>
                    <a:pt x="1943" y="1155"/>
                  </a:lnTo>
                  <a:lnTo>
                    <a:pt x="1549" y="774"/>
                  </a:lnTo>
                  <a:lnTo>
                    <a:pt x="1943" y="1155"/>
                  </a:lnTo>
                  <a:lnTo>
                    <a:pt x="2324" y="1155"/>
                  </a:lnTo>
                  <a:lnTo>
                    <a:pt x="1943" y="1536"/>
                  </a:lnTo>
                  <a:lnTo>
                    <a:pt x="1943" y="1930"/>
                  </a:lnTo>
                  <a:lnTo>
                    <a:pt x="1943" y="1536"/>
                  </a:lnTo>
                  <a:lnTo>
                    <a:pt x="1549" y="1536"/>
                  </a:lnTo>
                  <a:lnTo>
                    <a:pt x="1549" y="1155"/>
                  </a:lnTo>
                  <a:lnTo>
                    <a:pt x="1155" y="1155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774" y="381"/>
                  </a:lnTo>
                  <a:lnTo>
                    <a:pt x="1155" y="381"/>
                  </a:lnTo>
                  <a:lnTo>
                    <a:pt x="1155" y="0"/>
                  </a:lnTo>
                  <a:close/>
                </a:path>
                <a:path w="5079" h="4444">
                  <a:moveTo>
                    <a:pt x="1943" y="3657"/>
                  </a:moveTo>
                  <a:lnTo>
                    <a:pt x="2324" y="3657"/>
                  </a:lnTo>
                  <a:lnTo>
                    <a:pt x="1943" y="3657"/>
                  </a:lnTo>
                  <a:lnTo>
                    <a:pt x="1549" y="3657"/>
                  </a:lnTo>
                  <a:lnTo>
                    <a:pt x="1943" y="3657"/>
                  </a:lnTo>
                  <a:lnTo>
                    <a:pt x="2324" y="3657"/>
                  </a:lnTo>
                  <a:lnTo>
                    <a:pt x="1943" y="3467"/>
                  </a:lnTo>
                  <a:lnTo>
                    <a:pt x="2324" y="3467"/>
                  </a:lnTo>
                  <a:lnTo>
                    <a:pt x="1943" y="3467"/>
                  </a:lnTo>
                  <a:lnTo>
                    <a:pt x="1549" y="3467"/>
                  </a:lnTo>
                  <a:lnTo>
                    <a:pt x="1943" y="3467"/>
                  </a:lnTo>
                  <a:lnTo>
                    <a:pt x="2324" y="3467"/>
                  </a:lnTo>
                  <a:lnTo>
                    <a:pt x="1943" y="3467"/>
                  </a:lnTo>
                  <a:lnTo>
                    <a:pt x="2324" y="3467"/>
                  </a:lnTo>
                  <a:lnTo>
                    <a:pt x="1943" y="3467"/>
                  </a:lnTo>
                  <a:lnTo>
                    <a:pt x="1549" y="3467"/>
                  </a:lnTo>
                  <a:lnTo>
                    <a:pt x="1549" y="3086"/>
                  </a:lnTo>
                  <a:lnTo>
                    <a:pt x="1549" y="2692"/>
                  </a:lnTo>
                  <a:lnTo>
                    <a:pt x="1549" y="3086"/>
                  </a:lnTo>
                  <a:lnTo>
                    <a:pt x="1943" y="3086"/>
                  </a:lnTo>
                  <a:lnTo>
                    <a:pt x="1549" y="3086"/>
                  </a:lnTo>
                  <a:lnTo>
                    <a:pt x="1943" y="3086"/>
                  </a:lnTo>
                  <a:lnTo>
                    <a:pt x="1549" y="3086"/>
                  </a:lnTo>
                  <a:lnTo>
                    <a:pt x="1549" y="3467"/>
                  </a:lnTo>
                  <a:lnTo>
                    <a:pt x="1943" y="3467"/>
                  </a:lnTo>
                  <a:lnTo>
                    <a:pt x="1943" y="3086"/>
                  </a:lnTo>
                  <a:lnTo>
                    <a:pt x="1943" y="3467"/>
                  </a:lnTo>
                  <a:lnTo>
                    <a:pt x="2324" y="3467"/>
                  </a:lnTo>
                  <a:lnTo>
                    <a:pt x="2717" y="3467"/>
                  </a:lnTo>
                  <a:lnTo>
                    <a:pt x="2324" y="3467"/>
                  </a:lnTo>
                  <a:lnTo>
                    <a:pt x="2324" y="3086"/>
                  </a:lnTo>
                  <a:lnTo>
                    <a:pt x="1943" y="3086"/>
                  </a:lnTo>
                  <a:lnTo>
                    <a:pt x="1943" y="2692"/>
                  </a:lnTo>
                  <a:lnTo>
                    <a:pt x="1943" y="3086"/>
                  </a:lnTo>
                  <a:lnTo>
                    <a:pt x="1943" y="2692"/>
                  </a:lnTo>
                  <a:lnTo>
                    <a:pt x="1943" y="3086"/>
                  </a:lnTo>
                  <a:lnTo>
                    <a:pt x="1943" y="2692"/>
                  </a:lnTo>
                  <a:lnTo>
                    <a:pt x="1943" y="3086"/>
                  </a:lnTo>
                  <a:lnTo>
                    <a:pt x="1943" y="2692"/>
                  </a:lnTo>
                  <a:lnTo>
                    <a:pt x="2324" y="3086"/>
                  </a:lnTo>
                  <a:lnTo>
                    <a:pt x="2324" y="2692"/>
                  </a:lnTo>
                  <a:lnTo>
                    <a:pt x="2324" y="3086"/>
                  </a:lnTo>
                  <a:lnTo>
                    <a:pt x="2324" y="2692"/>
                  </a:lnTo>
                  <a:lnTo>
                    <a:pt x="2324" y="3086"/>
                  </a:lnTo>
                  <a:lnTo>
                    <a:pt x="2717" y="3086"/>
                  </a:lnTo>
                  <a:lnTo>
                    <a:pt x="2324" y="2692"/>
                  </a:lnTo>
                  <a:lnTo>
                    <a:pt x="2717" y="2692"/>
                  </a:lnTo>
                  <a:lnTo>
                    <a:pt x="2717" y="2311"/>
                  </a:lnTo>
                  <a:lnTo>
                    <a:pt x="2324" y="2311"/>
                  </a:lnTo>
                  <a:lnTo>
                    <a:pt x="2717" y="2311"/>
                  </a:lnTo>
                  <a:lnTo>
                    <a:pt x="2324" y="2311"/>
                  </a:lnTo>
                  <a:lnTo>
                    <a:pt x="2717" y="2311"/>
                  </a:lnTo>
                  <a:lnTo>
                    <a:pt x="2324" y="2311"/>
                  </a:lnTo>
                  <a:lnTo>
                    <a:pt x="2717" y="2311"/>
                  </a:lnTo>
                  <a:lnTo>
                    <a:pt x="2324" y="2311"/>
                  </a:lnTo>
                  <a:lnTo>
                    <a:pt x="2324" y="1930"/>
                  </a:lnTo>
                  <a:lnTo>
                    <a:pt x="2324" y="2311"/>
                  </a:lnTo>
                  <a:lnTo>
                    <a:pt x="2324" y="1930"/>
                  </a:lnTo>
                  <a:lnTo>
                    <a:pt x="2324" y="2311"/>
                  </a:lnTo>
                  <a:lnTo>
                    <a:pt x="2717" y="2311"/>
                  </a:lnTo>
                  <a:lnTo>
                    <a:pt x="2324" y="2311"/>
                  </a:lnTo>
                  <a:lnTo>
                    <a:pt x="2324" y="1930"/>
                  </a:lnTo>
                  <a:lnTo>
                    <a:pt x="2324" y="2311"/>
                  </a:lnTo>
                  <a:lnTo>
                    <a:pt x="2717" y="1930"/>
                  </a:lnTo>
                  <a:lnTo>
                    <a:pt x="2324" y="1930"/>
                  </a:lnTo>
                  <a:lnTo>
                    <a:pt x="2717" y="1930"/>
                  </a:lnTo>
                  <a:lnTo>
                    <a:pt x="2717" y="1536"/>
                  </a:lnTo>
                  <a:lnTo>
                    <a:pt x="2717" y="1155"/>
                  </a:lnTo>
                  <a:lnTo>
                    <a:pt x="2717" y="1536"/>
                  </a:lnTo>
                  <a:lnTo>
                    <a:pt x="2717" y="1155"/>
                  </a:lnTo>
                  <a:lnTo>
                    <a:pt x="2324" y="1155"/>
                  </a:lnTo>
                  <a:lnTo>
                    <a:pt x="2717" y="1155"/>
                  </a:lnTo>
                  <a:lnTo>
                    <a:pt x="2324" y="1155"/>
                  </a:lnTo>
                  <a:lnTo>
                    <a:pt x="2717" y="1155"/>
                  </a:lnTo>
                  <a:lnTo>
                    <a:pt x="2324" y="1155"/>
                  </a:lnTo>
                  <a:lnTo>
                    <a:pt x="2324" y="774"/>
                  </a:lnTo>
                  <a:lnTo>
                    <a:pt x="2324" y="1155"/>
                  </a:lnTo>
                  <a:lnTo>
                    <a:pt x="2717" y="1155"/>
                  </a:lnTo>
                  <a:lnTo>
                    <a:pt x="2717" y="774"/>
                  </a:lnTo>
                  <a:lnTo>
                    <a:pt x="2324" y="774"/>
                  </a:lnTo>
                  <a:lnTo>
                    <a:pt x="2717" y="774"/>
                  </a:lnTo>
                  <a:lnTo>
                    <a:pt x="2324" y="774"/>
                  </a:lnTo>
                  <a:lnTo>
                    <a:pt x="2717" y="774"/>
                  </a:lnTo>
                  <a:lnTo>
                    <a:pt x="2717" y="1155"/>
                  </a:lnTo>
                  <a:lnTo>
                    <a:pt x="2717" y="1536"/>
                  </a:lnTo>
                  <a:lnTo>
                    <a:pt x="2717" y="1930"/>
                  </a:lnTo>
                  <a:lnTo>
                    <a:pt x="3111" y="1930"/>
                  </a:lnTo>
                  <a:lnTo>
                    <a:pt x="2717" y="1930"/>
                  </a:lnTo>
                  <a:lnTo>
                    <a:pt x="3111" y="1930"/>
                  </a:lnTo>
                  <a:lnTo>
                    <a:pt x="2717" y="1930"/>
                  </a:lnTo>
                  <a:lnTo>
                    <a:pt x="3111" y="1930"/>
                  </a:lnTo>
                  <a:lnTo>
                    <a:pt x="2717" y="1930"/>
                  </a:lnTo>
                  <a:lnTo>
                    <a:pt x="3111" y="2311"/>
                  </a:lnTo>
                  <a:lnTo>
                    <a:pt x="3111" y="1930"/>
                  </a:lnTo>
                  <a:lnTo>
                    <a:pt x="2717" y="1930"/>
                  </a:lnTo>
                  <a:lnTo>
                    <a:pt x="3111" y="1930"/>
                  </a:lnTo>
                  <a:lnTo>
                    <a:pt x="3111" y="1536"/>
                  </a:lnTo>
                  <a:lnTo>
                    <a:pt x="2717" y="1930"/>
                  </a:lnTo>
                  <a:lnTo>
                    <a:pt x="2717" y="1536"/>
                  </a:lnTo>
                  <a:lnTo>
                    <a:pt x="3111" y="1536"/>
                  </a:lnTo>
                  <a:lnTo>
                    <a:pt x="3111" y="1155"/>
                  </a:lnTo>
                  <a:lnTo>
                    <a:pt x="3111" y="1536"/>
                  </a:lnTo>
                  <a:lnTo>
                    <a:pt x="3111" y="1155"/>
                  </a:lnTo>
                  <a:lnTo>
                    <a:pt x="3111" y="1536"/>
                  </a:lnTo>
                  <a:lnTo>
                    <a:pt x="3111" y="1155"/>
                  </a:lnTo>
                  <a:lnTo>
                    <a:pt x="3111" y="1536"/>
                  </a:lnTo>
                  <a:lnTo>
                    <a:pt x="3111" y="1155"/>
                  </a:lnTo>
                  <a:lnTo>
                    <a:pt x="2717" y="1155"/>
                  </a:lnTo>
                  <a:lnTo>
                    <a:pt x="2717" y="774"/>
                  </a:lnTo>
                  <a:lnTo>
                    <a:pt x="2717" y="1155"/>
                  </a:lnTo>
                  <a:lnTo>
                    <a:pt x="2717" y="774"/>
                  </a:lnTo>
                  <a:lnTo>
                    <a:pt x="3111" y="1155"/>
                  </a:lnTo>
                  <a:lnTo>
                    <a:pt x="3492" y="1155"/>
                  </a:lnTo>
                  <a:lnTo>
                    <a:pt x="3111" y="1155"/>
                  </a:lnTo>
                  <a:lnTo>
                    <a:pt x="3111" y="1536"/>
                  </a:lnTo>
                  <a:lnTo>
                    <a:pt x="3111" y="1155"/>
                  </a:lnTo>
                  <a:lnTo>
                    <a:pt x="3492" y="1155"/>
                  </a:lnTo>
                  <a:lnTo>
                    <a:pt x="3492" y="1536"/>
                  </a:lnTo>
                  <a:lnTo>
                    <a:pt x="3492" y="1930"/>
                  </a:lnTo>
                  <a:lnTo>
                    <a:pt x="3492" y="1536"/>
                  </a:lnTo>
                  <a:lnTo>
                    <a:pt x="3492" y="1930"/>
                  </a:lnTo>
                  <a:lnTo>
                    <a:pt x="3492" y="1536"/>
                  </a:lnTo>
                  <a:lnTo>
                    <a:pt x="3492" y="1930"/>
                  </a:lnTo>
                  <a:lnTo>
                    <a:pt x="3886" y="1930"/>
                  </a:lnTo>
                  <a:lnTo>
                    <a:pt x="3492" y="1930"/>
                  </a:lnTo>
                  <a:lnTo>
                    <a:pt x="3886" y="1930"/>
                  </a:lnTo>
                  <a:lnTo>
                    <a:pt x="3886" y="1536"/>
                  </a:lnTo>
                  <a:lnTo>
                    <a:pt x="3492" y="1536"/>
                  </a:lnTo>
                  <a:lnTo>
                    <a:pt x="3886" y="1536"/>
                  </a:lnTo>
                  <a:lnTo>
                    <a:pt x="3492" y="1536"/>
                  </a:lnTo>
                  <a:lnTo>
                    <a:pt x="3492" y="1155"/>
                  </a:lnTo>
                  <a:lnTo>
                    <a:pt x="3886" y="1536"/>
                  </a:lnTo>
                  <a:lnTo>
                    <a:pt x="3886" y="1155"/>
                  </a:lnTo>
                  <a:lnTo>
                    <a:pt x="3492" y="1155"/>
                  </a:lnTo>
                  <a:lnTo>
                    <a:pt x="3886" y="1155"/>
                  </a:lnTo>
                  <a:lnTo>
                    <a:pt x="3886" y="1536"/>
                  </a:lnTo>
                  <a:lnTo>
                    <a:pt x="4076" y="1536"/>
                  </a:lnTo>
                  <a:lnTo>
                    <a:pt x="3886" y="1536"/>
                  </a:lnTo>
                  <a:lnTo>
                    <a:pt x="3886" y="1155"/>
                  </a:lnTo>
                  <a:lnTo>
                    <a:pt x="4076" y="1536"/>
                  </a:lnTo>
                  <a:lnTo>
                    <a:pt x="3886" y="1536"/>
                  </a:lnTo>
                  <a:lnTo>
                    <a:pt x="3886" y="1155"/>
                  </a:lnTo>
                  <a:lnTo>
                    <a:pt x="3886" y="1536"/>
                  </a:lnTo>
                  <a:lnTo>
                    <a:pt x="4076" y="1536"/>
                  </a:lnTo>
                  <a:lnTo>
                    <a:pt x="3886" y="1155"/>
                  </a:lnTo>
                  <a:lnTo>
                    <a:pt x="4076" y="1536"/>
                  </a:lnTo>
                  <a:lnTo>
                    <a:pt x="4076" y="1155"/>
                  </a:lnTo>
                  <a:lnTo>
                    <a:pt x="4076" y="1536"/>
                  </a:lnTo>
                  <a:lnTo>
                    <a:pt x="4076" y="1155"/>
                  </a:lnTo>
                  <a:lnTo>
                    <a:pt x="4076" y="1536"/>
                  </a:lnTo>
                  <a:lnTo>
                    <a:pt x="4076" y="1155"/>
                  </a:lnTo>
                  <a:lnTo>
                    <a:pt x="3886" y="1155"/>
                  </a:lnTo>
                  <a:lnTo>
                    <a:pt x="4076" y="1155"/>
                  </a:lnTo>
                  <a:lnTo>
                    <a:pt x="4076" y="1536"/>
                  </a:lnTo>
                  <a:lnTo>
                    <a:pt x="4076" y="1930"/>
                  </a:lnTo>
                  <a:lnTo>
                    <a:pt x="4076" y="1536"/>
                  </a:lnTo>
                  <a:lnTo>
                    <a:pt x="4076" y="1155"/>
                  </a:lnTo>
                  <a:lnTo>
                    <a:pt x="4076" y="1536"/>
                  </a:lnTo>
                  <a:lnTo>
                    <a:pt x="4470" y="1536"/>
                  </a:lnTo>
                  <a:lnTo>
                    <a:pt x="4076" y="1930"/>
                  </a:lnTo>
                  <a:lnTo>
                    <a:pt x="4470" y="1536"/>
                  </a:lnTo>
                  <a:lnTo>
                    <a:pt x="4076" y="1536"/>
                  </a:lnTo>
                  <a:lnTo>
                    <a:pt x="4076" y="1155"/>
                  </a:lnTo>
                  <a:lnTo>
                    <a:pt x="4470" y="1536"/>
                  </a:lnTo>
                  <a:lnTo>
                    <a:pt x="4076" y="1930"/>
                  </a:lnTo>
                  <a:lnTo>
                    <a:pt x="3886" y="2311"/>
                  </a:lnTo>
                  <a:lnTo>
                    <a:pt x="3492" y="2311"/>
                  </a:lnTo>
                  <a:lnTo>
                    <a:pt x="3111" y="2311"/>
                  </a:lnTo>
                  <a:lnTo>
                    <a:pt x="3111" y="2692"/>
                  </a:lnTo>
                  <a:lnTo>
                    <a:pt x="3111" y="2311"/>
                  </a:lnTo>
                  <a:lnTo>
                    <a:pt x="3111" y="2692"/>
                  </a:lnTo>
                  <a:lnTo>
                    <a:pt x="3111" y="3086"/>
                  </a:lnTo>
                  <a:lnTo>
                    <a:pt x="3111" y="3467"/>
                  </a:lnTo>
                  <a:lnTo>
                    <a:pt x="3111" y="3657"/>
                  </a:lnTo>
                  <a:lnTo>
                    <a:pt x="3111" y="3467"/>
                  </a:lnTo>
                  <a:lnTo>
                    <a:pt x="3111" y="3086"/>
                  </a:lnTo>
                  <a:lnTo>
                    <a:pt x="3111" y="3467"/>
                  </a:lnTo>
                  <a:lnTo>
                    <a:pt x="3111" y="3657"/>
                  </a:lnTo>
                  <a:lnTo>
                    <a:pt x="2717" y="3657"/>
                  </a:lnTo>
                  <a:lnTo>
                    <a:pt x="3111" y="3657"/>
                  </a:lnTo>
                  <a:lnTo>
                    <a:pt x="2717" y="3657"/>
                  </a:lnTo>
                  <a:lnTo>
                    <a:pt x="2717" y="4051"/>
                  </a:lnTo>
                  <a:lnTo>
                    <a:pt x="2717" y="3657"/>
                  </a:lnTo>
                  <a:lnTo>
                    <a:pt x="2717" y="3467"/>
                  </a:lnTo>
                  <a:lnTo>
                    <a:pt x="2717" y="3657"/>
                  </a:lnTo>
                  <a:lnTo>
                    <a:pt x="2717" y="3467"/>
                  </a:lnTo>
                  <a:lnTo>
                    <a:pt x="2717" y="3657"/>
                  </a:lnTo>
                  <a:lnTo>
                    <a:pt x="2717" y="3467"/>
                  </a:lnTo>
                  <a:lnTo>
                    <a:pt x="2324" y="3657"/>
                  </a:lnTo>
                  <a:lnTo>
                    <a:pt x="2717" y="3657"/>
                  </a:lnTo>
                  <a:lnTo>
                    <a:pt x="2717" y="4051"/>
                  </a:lnTo>
                  <a:lnTo>
                    <a:pt x="2717" y="3657"/>
                  </a:lnTo>
                  <a:lnTo>
                    <a:pt x="2717" y="4051"/>
                  </a:lnTo>
                  <a:lnTo>
                    <a:pt x="2717" y="3657"/>
                  </a:lnTo>
                  <a:lnTo>
                    <a:pt x="2324" y="3657"/>
                  </a:lnTo>
                  <a:lnTo>
                    <a:pt x="2324" y="3467"/>
                  </a:lnTo>
                  <a:lnTo>
                    <a:pt x="2717" y="3467"/>
                  </a:lnTo>
                  <a:lnTo>
                    <a:pt x="2324" y="3467"/>
                  </a:lnTo>
                  <a:lnTo>
                    <a:pt x="2717" y="3467"/>
                  </a:lnTo>
                  <a:lnTo>
                    <a:pt x="2324" y="3467"/>
                  </a:lnTo>
                  <a:lnTo>
                    <a:pt x="2324" y="3657"/>
                  </a:lnTo>
                  <a:lnTo>
                    <a:pt x="2324" y="3467"/>
                  </a:lnTo>
                  <a:lnTo>
                    <a:pt x="2324" y="3657"/>
                  </a:lnTo>
                  <a:lnTo>
                    <a:pt x="1943" y="3657"/>
                  </a:lnTo>
                  <a:close/>
                </a:path>
                <a:path w="5079" h="4444">
                  <a:moveTo>
                    <a:pt x="1549" y="381"/>
                  </a:moveTo>
                  <a:lnTo>
                    <a:pt x="1549" y="774"/>
                  </a:lnTo>
                  <a:lnTo>
                    <a:pt x="1155" y="381"/>
                  </a:lnTo>
                  <a:lnTo>
                    <a:pt x="1549" y="381"/>
                  </a:lnTo>
                  <a:close/>
                </a:path>
                <a:path w="5079" h="4444">
                  <a:moveTo>
                    <a:pt x="0" y="381"/>
                  </a:moveTo>
                  <a:lnTo>
                    <a:pt x="380" y="381"/>
                  </a:lnTo>
                  <a:lnTo>
                    <a:pt x="0" y="381"/>
                  </a:lnTo>
                  <a:close/>
                </a:path>
                <a:path w="5079" h="4444">
                  <a:moveTo>
                    <a:pt x="4864" y="1930"/>
                  </a:moveTo>
                  <a:lnTo>
                    <a:pt x="4470" y="1930"/>
                  </a:lnTo>
                  <a:lnTo>
                    <a:pt x="4864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7" name="object 3527"/>
            <p:cNvSpPr/>
            <p:nvPr/>
          </p:nvSpPr>
          <p:spPr>
            <a:xfrm>
              <a:off x="4226156" y="20548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8" name="object 3528"/>
            <p:cNvSpPr/>
            <p:nvPr/>
          </p:nvSpPr>
          <p:spPr>
            <a:xfrm>
              <a:off x="4226156" y="205526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9" name="object 3529"/>
            <p:cNvSpPr/>
            <p:nvPr/>
          </p:nvSpPr>
          <p:spPr>
            <a:xfrm>
              <a:off x="4226156" y="20548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0" name="object 3530"/>
            <p:cNvSpPr/>
            <p:nvPr/>
          </p:nvSpPr>
          <p:spPr>
            <a:xfrm>
              <a:off x="4228302" y="205604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168" y="381"/>
                  </a:moveTo>
                  <a:lnTo>
                    <a:pt x="1549" y="381"/>
                  </a:lnTo>
                  <a:lnTo>
                    <a:pt x="1168" y="381"/>
                  </a:lnTo>
                  <a:lnTo>
                    <a:pt x="1549" y="381"/>
                  </a:lnTo>
                  <a:lnTo>
                    <a:pt x="1168" y="381"/>
                  </a:lnTo>
                  <a:close/>
                </a:path>
                <a:path w="1904" h="1269">
                  <a:moveTo>
                    <a:pt x="381" y="774"/>
                  </a:moveTo>
                  <a:lnTo>
                    <a:pt x="774" y="774"/>
                  </a:lnTo>
                  <a:lnTo>
                    <a:pt x="774" y="381"/>
                  </a:lnTo>
                  <a:lnTo>
                    <a:pt x="381" y="381"/>
                  </a:lnTo>
                  <a:lnTo>
                    <a:pt x="381" y="774"/>
                  </a:lnTo>
                  <a:close/>
                </a:path>
                <a:path w="1904" h="1269">
                  <a:moveTo>
                    <a:pt x="381" y="381"/>
                  </a:moveTo>
                  <a:lnTo>
                    <a:pt x="774" y="381"/>
                  </a:lnTo>
                  <a:lnTo>
                    <a:pt x="381" y="381"/>
                  </a:lnTo>
                  <a:lnTo>
                    <a:pt x="381" y="0"/>
                  </a:lnTo>
                  <a:lnTo>
                    <a:pt x="381" y="381"/>
                  </a:lnTo>
                  <a:lnTo>
                    <a:pt x="381" y="0"/>
                  </a:lnTo>
                  <a:lnTo>
                    <a:pt x="774" y="0"/>
                  </a:lnTo>
                  <a:lnTo>
                    <a:pt x="774" y="381"/>
                  </a:lnTo>
                  <a:lnTo>
                    <a:pt x="381" y="381"/>
                  </a:lnTo>
                  <a:lnTo>
                    <a:pt x="774" y="381"/>
                  </a:lnTo>
                  <a:lnTo>
                    <a:pt x="774" y="774"/>
                  </a:lnTo>
                  <a:lnTo>
                    <a:pt x="381" y="774"/>
                  </a:lnTo>
                  <a:lnTo>
                    <a:pt x="381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381" y="381"/>
                  </a:lnTo>
                  <a:lnTo>
                    <a:pt x="0" y="381"/>
                  </a:lnTo>
                  <a:lnTo>
                    <a:pt x="381" y="381"/>
                  </a:lnTo>
                  <a:lnTo>
                    <a:pt x="381" y="774"/>
                  </a:lnTo>
                  <a:lnTo>
                    <a:pt x="381" y="381"/>
                  </a:lnTo>
                  <a:lnTo>
                    <a:pt x="381" y="774"/>
                  </a:lnTo>
                  <a:lnTo>
                    <a:pt x="381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1" name="object 3531"/>
            <p:cNvSpPr/>
            <p:nvPr/>
          </p:nvSpPr>
          <p:spPr>
            <a:xfrm>
              <a:off x="4229178" y="20566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81" y="0"/>
                  </a:moveTo>
                  <a:lnTo>
                    <a:pt x="96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2" name="object 3532"/>
            <p:cNvSpPr/>
            <p:nvPr/>
          </p:nvSpPr>
          <p:spPr>
            <a:xfrm>
              <a:off x="4229470" y="20568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3" name="object 3533"/>
            <p:cNvSpPr/>
            <p:nvPr/>
          </p:nvSpPr>
          <p:spPr>
            <a:xfrm>
              <a:off x="4223819" y="20548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4" name="object 3534"/>
            <p:cNvSpPr/>
            <p:nvPr/>
          </p:nvSpPr>
          <p:spPr>
            <a:xfrm>
              <a:off x="4227908" y="20568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3175" h="3175">
                  <a:moveTo>
                    <a:pt x="774" y="0"/>
                  </a:moveTo>
                  <a:lnTo>
                    <a:pt x="774" y="380"/>
                  </a:lnTo>
                  <a:lnTo>
                    <a:pt x="774" y="0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774" y="380"/>
                  </a:lnTo>
                  <a:lnTo>
                    <a:pt x="774" y="0"/>
                  </a:lnTo>
                  <a:close/>
                </a:path>
                <a:path w="3175" h="3175">
                  <a:moveTo>
                    <a:pt x="1562" y="761"/>
                  </a:moveTo>
                  <a:lnTo>
                    <a:pt x="1562" y="380"/>
                  </a:lnTo>
                  <a:lnTo>
                    <a:pt x="1562" y="761"/>
                  </a:lnTo>
                  <a:lnTo>
                    <a:pt x="1943" y="380"/>
                  </a:lnTo>
                  <a:lnTo>
                    <a:pt x="1562" y="761"/>
                  </a:lnTo>
                  <a:lnTo>
                    <a:pt x="1943" y="761"/>
                  </a:lnTo>
                  <a:lnTo>
                    <a:pt x="1562" y="761"/>
                  </a:lnTo>
                  <a:close/>
                </a:path>
                <a:path w="3175" h="3175">
                  <a:moveTo>
                    <a:pt x="1562" y="761"/>
                  </a:moveTo>
                  <a:lnTo>
                    <a:pt x="1562" y="380"/>
                  </a:lnTo>
                  <a:lnTo>
                    <a:pt x="1943" y="380"/>
                  </a:lnTo>
                  <a:lnTo>
                    <a:pt x="1562" y="380"/>
                  </a:lnTo>
                  <a:lnTo>
                    <a:pt x="1562" y="761"/>
                  </a:lnTo>
                  <a:lnTo>
                    <a:pt x="1562" y="380"/>
                  </a:lnTo>
                  <a:lnTo>
                    <a:pt x="1562" y="761"/>
                  </a:lnTo>
                  <a:close/>
                </a:path>
                <a:path w="3175" h="3175">
                  <a:moveTo>
                    <a:pt x="1943" y="761"/>
                  </a:moveTo>
                  <a:lnTo>
                    <a:pt x="1562" y="761"/>
                  </a:lnTo>
                  <a:lnTo>
                    <a:pt x="1943" y="761"/>
                  </a:lnTo>
                  <a:close/>
                </a:path>
                <a:path w="3175" h="3175">
                  <a:moveTo>
                    <a:pt x="1562" y="761"/>
                  </a:moveTo>
                  <a:lnTo>
                    <a:pt x="1943" y="761"/>
                  </a:lnTo>
                  <a:lnTo>
                    <a:pt x="1562" y="761"/>
                  </a:lnTo>
                  <a:close/>
                </a:path>
                <a:path w="3175" h="3175">
                  <a:moveTo>
                    <a:pt x="1562" y="1536"/>
                  </a:moveTo>
                  <a:lnTo>
                    <a:pt x="1168" y="1536"/>
                  </a:lnTo>
                  <a:lnTo>
                    <a:pt x="1562" y="1536"/>
                  </a:lnTo>
                  <a:close/>
                </a:path>
                <a:path w="3175" h="3175">
                  <a:moveTo>
                    <a:pt x="2336" y="2120"/>
                  </a:moveTo>
                  <a:lnTo>
                    <a:pt x="2730" y="2120"/>
                  </a:lnTo>
                  <a:lnTo>
                    <a:pt x="2730" y="2501"/>
                  </a:lnTo>
                  <a:lnTo>
                    <a:pt x="2336" y="2501"/>
                  </a:lnTo>
                  <a:lnTo>
                    <a:pt x="2336" y="2120"/>
                  </a:lnTo>
                  <a:close/>
                </a:path>
                <a:path w="3175" h="3175">
                  <a:moveTo>
                    <a:pt x="2336" y="2501"/>
                  </a:moveTo>
                  <a:lnTo>
                    <a:pt x="2730" y="2501"/>
                  </a:lnTo>
                  <a:lnTo>
                    <a:pt x="2336" y="2501"/>
                  </a:lnTo>
                  <a:lnTo>
                    <a:pt x="2730" y="2501"/>
                  </a:lnTo>
                  <a:lnTo>
                    <a:pt x="2730" y="2120"/>
                  </a:lnTo>
                  <a:lnTo>
                    <a:pt x="2730" y="2501"/>
                  </a:lnTo>
                  <a:lnTo>
                    <a:pt x="2730" y="2120"/>
                  </a:lnTo>
                  <a:lnTo>
                    <a:pt x="2730" y="2501"/>
                  </a:lnTo>
                  <a:lnTo>
                    <a:pt x="2730" y="2120"/>
                  </a:lnTo>
                  <a:lnTo>
                    <a:pt x="2730" y="1727"/>
                  </a:lnTo>
                  <a:lnTo>
                    <a:pt x="2730" y="2120"/>
                  </a:lnTo>
                  <a:lnTo>
                    <a:pt x="2730" y="1727"/>
                  </a:lnTo>
                  <a:lnTo>
                    <a:pt x="2730" y="2120"/>
                  </a:lnTo>
                  <a:lnTo>
                    <a:pt x="2730" y="2501"/>
                  </a:lnTo>
                  <a:lnTo>
                    <a:pt x="2336" y="2882"/>
                  </a:lnTo>
                  <a:lnTo>
                    <a:pt x="2336" y="2501"/>
                  </a:lnTo>
                  <a:lnTo>
                    <a:pt x="2336" y="2120"/>
                  </a:lnTo>
                  <a:lnTo>
                    <a:pt x="2336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5" name="object 3535"/>
            <p:cNvSpPr/>
            <p:nvPr/>
          </p:nvSpPr>
          <p:spPr>
            <a:xfrm>
              <a:off x="4229559" y="20587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6" name="object 3536"/>
            <p:cNvSpPr/>
            <p:nvPr/>
          </p:nvSpPr>
          <p:spPr>
            <a:xfrm>
              <a:off x="4229851" y="2058937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761"/>
                  </a:lnTo>
                  <a:lnTo>
                    <a:pt x="393" y="380"/>
                  </a:lnTo>
                  <a:lnTo>
                    <a:pt x="393" y="761"/>
                  </a:lnTo>
                  <a:lnTo>
                    <a:pt x="393" y="380"/>
                  </a:lnTo>
                  <a:lnTo>
                    <a:pt x="0" y="761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7" name="object 3537"/>
            <p:cNvSpPr/>
            <p:nvPr/>
          </p:nvSpPr>
          <p:spPr>
            <a:xfrm>
              <a:off x="4229077" y="20596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8" name="object 3538"/>
            <p:cNvSpPr/>
            <p:nvPr/>
          </p:nvSpPr>
          <p:spPr>
            <a:xfrm>
              <a:off x="4228683" y="2058544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393" y="774"/>
                  </a:moveTo>
                  <a:lnTo>
                    <a:pt x="787" y="774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787" y="393"/>
                  </a:lnTo>
                  <a:lnTo>
                    <a:pt x="393" y="393"/>
                  </a:lnTo>
                  <a:lnTo>
                    <a:pt x="787" y="774"/>
                  </a:lnTo>
                  <a:lnTo>
                    <a:pt x="787" y="393"/>
                  </a:lnTo>
                  <a:lnTo>
                    <a:pt x="787" y="774"/>
                  </a:lnTo>
                  <a:lnTo>
                    <a:pt x="787" y="393"/>
                  </a:lnTo>
                  <a:lnTo>
                    <a:pt x="787" y="774"/>
                  </a:lnTo>
                  <a:lnTo>
                    <a:pt x="787" y="393"/>
                  </a:lnTo>
                  <a:lnTo>
                    <a:pt x="1168" y="393"/>
                  </a:lnTo>
                  <a:lnTo>
                    <a:pt x="787" y="393"/>
                  </a:lnTo>
                  <a:lnTo>
                    <a:pt x="1168" y="393"/>
                  </a:lnTo>
                  <a:lnTo>
                    <a:pt x="787" y="0"/>
                  </a:lnTo>
                  <a:lnTo>
                    <a:pt x="1168" y="0"/>
                  </a:lnTo>
                  <a:lnTo>
                    <a:pt x="1168" y="393"/>
                  </a:lnTo>
                  <a:lnTo>
                    <a:pt x="1168" y="774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787" y="1155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393" y="1549"/>
                  </a:lnTo>
                  <a:lnTo>
                    <a:pt x="0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787" y="774"/>
                  </a:lnTo>
                  <a:lnTo>
                    <a:pt x="393" y="774"/>
                  </a:lnTo>
                  <a:close/>
                </a:path>
                <a:path w="3810" h="2539">
                  <a:moveTo>
                    <a:pt x="1168" y="1549"/>
                  </a:moveTo>
                  <a:lnTo>
                    <a:pt x="787" y="1155"/>
                  </a:lnTo>
                  <a:lnTo>
                    <a:pt x="1168" y="1549"/>
                  </a:lnTo>
                  <a:close/>
                </a:path>
                <a:path w="3810" h="2539">
                  <a:moveTo>
                    <a:pt x="1955" y="2311"/>
                  </a:moveTo>
                  <a:lnTo>
                    <a:pt x="1562" y="1930"/>
                  </a:lnTo>
                  <a:lnTo>
                    <a:pt x="1168" y="1930"/>
                  </a:lnTo>
                  <a:lnTo>
                    <a:pt x="1562" y="1930"/>
                  </a:lnTo>
                  <a:lnTo>
                    <a:pt x="1168" y="1930"/>
                  </a:lnTo>
                  <a:lnTo>
                    <a:pt x="1562" y="1930"/>
                  </a:lnTo>
                  <a:lnTo>
                    <a:pt x="1168" y="1930"/>
                  </a:lnTo>
                  <a:lnTo>
                    <a:pt x="1168" y="1549"/>
                  </a:lnTo>
                  <a:lnTo>
                    <a:pt x="787" y="1549"/>
                  </a:lnTo>
                  <a:lnTo>
                    <a:pt x="787" y="1155"/>
                  </a:lnTo>
                  <a:lnTo>
                    <a:pt x="787" y="774"/>
                  </a:lnTo>
                  <a:lnTo>
                    <a:pt x="1168" y="774"/>
                  </a:lnTo>
                  <a:lnTo>
                    <a:pt x="787" y="774"/>
                  </a:lnTo>
                  <a:lnTo>
                    <a:pt x="787" y="1155"/>
                  </a:lnTo>
                  <a:lnTo>
                    <a:pt x="1168" y="1155"/>
                  </a:lnTo>
                  <a:lnTo>
                    <a:pt x="1168" y="1549"/>
                  </a:lnTo>
                  <a:lnTo>
                    <a:pt x="1562" y="1549"/>
                  </a:lnTo>
                  <a:lnTo>
                    <a:pt x="1562" y="1155"/>
                  </a:lnTo>
                  <a:lnTo>
                    <a:pt x="1168" y="1549"/>
                  </a:lnTo>
                  <a:lnTo>
                    <a:pt x="1168" y="1155"/>
                  </a:lnTo>
                  <a:lnTo>
                    <a:pt x="1168" y="1549"/>
                  </a:lnTo>
                  <a:lnTo>
                    <a:pt x="1168" y="1155"/>
                  </a:lnTo>
                  <a:lnTo>
                    <a:pt x="1562" y="1155"/>
                  </a:lnTo>
                  <a:lnTo>
                    <a:pt x="1562" y="1549"/>
                  </a:lnTo>
                  <a:lnTo>
                    <a:pt x="1168" y="1549"/>
                  </a:lnTo>
                  <a:lnTo>
                    <a:pt x="1562" y="1549"/>
                  </a:lnTo>
                  <a:lnTo>
                    <a:pt x="1562" y="1930"/>
                  </a:lnTo>
                  <a:lnTo>
                    <a:pt x="1562" y="1549"/>
                  </a:lnTo>
                  <a:lnTo>
                    <a:pt x="1562" y="1930"/>
                  </a:lnTo>
                  <a:lnTo>
                    <a:pt x="1955" y="1930"/>
                  </a:lnTo>
                  <a:lnTo>
                    <a:pt x="1955" y="1549"/>
                  </a:lnTo>
                  <a:lnTo>
                    <a:pt x="1955" y="1930"/>
                  </a:lnTo>
                  <a:lnTo>
                    <a:pt x="2336" y="1930"/>
                  </a:lnTo>
                  <a:lnTo>
                    <a:pt x="2336" y="2311"/>
                  </a:lnTo>
                  <a:lnTo>
                    <a:pt x="1955" y="1930"/>
                  </a:lnTo>
                  <a:lnTo>
                    <a:pt x="1955" y="2311"/>
                  </a:lnTo>
                  <a:lnTo>
                    <a:pt x="1562" y="2311"/>
                  </a:lnTo>
                  <a:lnTo>
                    <a:pt x="1955" y="2311"/>
                  </a:lnTo>
                  <a:lnTo>
                    <a:pt x="1562" y="2311"/>
                  </a:lnTo>
                  <a:lnTo>
                    <a:pt x="1955" y="2311"/>
                  </a:lnTo>
                  <a:lnTo>
                    <a:pt x="1562" y="2311"/>
                  </a:lnTo>
                  <a:lnTo>
                    <a:pt x="1562" y="1930"/>
                  </a:lnTo>
                  <a:lnTo>
                    <a:pt x="1562" y="2311"/>
                  </a:lnTo>
                  <a:lnTo>
                    <a:pt x="1955" y="2311"/>
                  </a:lnTo>
                  <a:lnTo>
                    <a:pt x="1955" y="1930"/>
                  </a:lnTo>
                  <a:lnTo>
                    <a:pt x="1955" y="2311"/>
                  </a:lnTo>
                  <a:close/>
                </a:path>
                <a:path w="3810" h="2539">
                  <a:moveTo>
                    <a:pt x="2730" y="1155"/>
                  </a:moveTo>
                  <a:lnTo>
                    <a:pt x="2730" y="1549"/>
                  </a:lnTo>
                  <a:lnTo>
                    <a:pt x="2920" y="1549"/>
                  </a:lnTo>
                  <a:lnTo>
                    <a:pt x="2920" y="1930"/>
                  </a:lnTo>
                  <a:lnTo>
                    <a:pt x="2730" y="1930"/>
                  </a:lnTo>
                  <a:lnTo>
                    <a:pt x="2730" y="1549"/>
                  </a:lnTo>
                  <a:lnTo>
                    <a:pt x="2336" y="1549"/>
                  </a:lnTo>
                  <a:lnTo>
                    <a:pt x="2730" y="1549"/>
                  </a:lnTo>
                  <a:lnTo>
                    <a:pt x="2730" y="1930"/>
                  </a:lnTo>
                  <a:lnTo>
                    <a:pt x="2730" y="1549"/>
                  </a:lnTo>
                  <a:lnTo>
                    <a:pt x="2730" y="1155"/>
                  </a:lnTo>
                  <a:lnTo>
                    <a:pt x="2336" y="1549"/>
                  </a:lnTo>
                  <a:lnTo>
                    <a:pt x="2336" y="1155"/>
                  </a:lnTo>
                  <a:lnTo>
                    <a:pt x="2336" y="1549"/>
                  </a:lnTo>
                  <a:lnTo>
                    <a:pt x="2336" y="1155"/>
                  </a:lnTo>
                  <a:lnTo>
                    <a:pt x="2730" y="1155"/>
                  </a:lnTo>
                  <a:lnTo>
                    <a:pt x="2730" y="1549"/>
                  </a:lnTo>
                  <a:lnTo>
                    <a:pt x="2920" y="1549"/>
                  </a:lnTo>
                  <a:lnTo>
                    <a:pt x="2730" y="1549"/>
                  </a:lnTo>
                  <a:lnTo>
                    <a:pt x="2730" y="1155"/>
                  </a:lnTo>
                  <a:close/>
                </a:path>
                <a:path w="3810" h="2539">
                  <a:moveTo>
                    <a:pt x="393" y="774"/>
                  </a:moveTo>
                  <a:lnTo>
                    <a:pt x="787" y="774"/>
                  </a:lnTo>
                  <a:lnTo>
                    <a:pt x="393" y="774"/>
                  </a:lnTo>
                  <a:close/>
                </a:path>
                <a:path w="3810" h="2539">
                  <a:moveTo>
                    <a:pt x="2920" y="1549"/>
                  </a:moveTo>
                  <a:lnTo>
                    <a:pt x="3314" y="1549"/>
                  </a:lnTo>
                  <a:lnTo>
                    <a:pt x="2920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9" name="object 3539"/>
            <p:cNvSpPr/>
            <p:nvPr/>
          </p:nvSpPr>
          <p:spPr>
            <a:xfrm>
              <a:off x="4231020" y="20600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0" name="object 3540"/>
            <p:cNvSpPr/>
            <p:nvPr/>
          </p:nvSpPr>
          <p:spPr>
            <a:xfrm>
              <a:off x="4229077" y="205969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1" name="object 3541"/>
            <p:cNvSpPr/>
            <p:nvPr/>
          </p:nvSpPr>
          <p:spPr>
            <a:xfrm>
              <a:off x="4228683" y="20593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2" name="object 3542"/>
            <p:cNvSpPr/>
            <p:nvPr/>
          </p:nvSpPr>
          <p:spPr>
            <a:xfrm>
              <a:off x="4229077" y="205969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393"/>
                  </a:moveTo>
                  <a:lnTo>
                    <a:pt x="0" y="774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774" y="1155"/>
                  </a:lnTo>
                  <a:lnTo>
                    <a:pt x="393" y="1155"/>
                  </a:lnTo>
                  <a:lnTo>
                    <a:pt x="774" y="1155"/>
                  </a:lnTo>
                  <a:lnTo>
                    <a:pt x="393" y="1155"/>
                  </a:lnTo>
                  <a:lnTo>
                    <a:pt x="393" y="1549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3" name="object 3543"/>
            <p:cNvSpPr/>
            <p:nvPr/>
          </p:nvSpPr>
          <p:spPr>
            <a:xfrm>
              <a:off x="4229470" y="20596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4" name="object 3544"/>
            <p:cNvSpPr/>
            <p:nvPr/>
          </p:nvSpPr>
          <p:spPr>
            <a:xfrm>
              <a:off x="4227908" y="2059699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3111" y="774"/>
                  </a:moveTo>
                  <a:lnTo>
                    <a:pt x="3505" y="774"/>
                  </a:lnTo>
                  <a:lnTo>
                    <a:pt x="3111" y="774"/>
                  </a:lnTo>
                  <a:close/>
                </a:path>
                <a:path w="4445" h="2539">
                  <a:moveTo>
                    <a:pt x="3695" y="1549"/>
                  </a:moveTo>
                  <a:lnTo>
                    <a:pt x="3505" y="1549"/>
                  </a:lnTo>
                  <a:lnTo>
                    <a:pt x="3505" y="1155"/>
                  </a:lnTo>
                  <a:lnTo>
                    <a:pt x="3505" y="1549"/>
                  </a:lnTo>
                  <a:lnTo>
                    <a:pt x="3695" y="1549"/>
                  </a:lnTo>
                  <a:lnTo>
                    <a:pt x="3695" y="1155"/>
                  </a:lnTo>
                  <a:lnTo>
                    <a:pt x="3695" y="1549"/>
                  </a:lnTo>
                  <a:lnTo>
                    <a:pt x="3695" y="1155"/>
                  </a:lnTo>
                  <a:lnTo>
                    <a:pt x="3695" y="1549"/>
                  </a:lnTo>
                  <a:lnTo>
                    <a:pt x="3695" y="1155"/>
                  </a:lnTo>
                  <a:lnTo>
                    <a:pt x="3695" y="774"/>
                  </a:lnTo>
                  <a:lnTo>
                    <a:pt x="3505" y="774"/>
                  </a:lnTo>
                  <a:lnTo>
                    <a:pt x="3695" y="1155"/>
                  </a:lnTo>
                  <a:lnTo>
                    <a:pt x="3695" y="1549"/>
                  </a:lnTo>
                  <a:close/>
                </a:path>
                <a:path w="4445" h="2539">
                  <a:moveTo>
                    <a:pt x="393" y="0"/>
                  </a:move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774" y="774"/>
                  </a:lnTo>
                  <a:lnTo>
                    <a:pt x="1168" y="774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1168" y="393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1168" y="393"/>
                  </a:lnTo>
                  <a:lnTo>
                    <a:pt x="1168" y="774"/>
                  </a:lnTo>
                  <a:lnTo>
                    <a:pt x="1168" y="1155"/>
                  </a:lnTo>
                  <a:lnTo>
                    <a:pt x="774" y="1155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774" y="774"/>
                  </a:lnTo>
                  <a:lnTo>
                    <a:pt x="774" y="393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393" y="393"/>
                  </a:lnTo>
                  <a:lnTo>
                    <a:pt x="774" y="393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774" y="0"/>
                  </a:lnTo>
                  <a:lnTo>
                    <a:pt x="393" y="0"/>
                  </a:lnTo>
                  <a:close/>
                </a:path>
                <a:path w="4445" h="2539">
                  <a:moveTo>
                    <a:pt x="3505" y="1155"/>
                  </a:moveTo>
                  <a:lnTo>
                    <a:pt x="3111" y="1155"/>
                  </a:lnTo>
                  <a:lnTo>
                    <a:pt x="2730" y="1155"/>
                  </a:lnTo>
                  <a:lnTo>
                    <a:pt x="3111" y="1155"/>
                  </a:lnTo>
                  <a:lnTo>
                    <a:pt x="2730" y="1155"/>
                  </a:lnTo>
                  <a:lnTo>
                    <a:pt x="3111" y="1155"/>
                  </a:lnTo>
                  <a:lnTo>
                    <a:pt x="3505" y="1155"/>
                  </a:lnTo>
                  <a:lnTo>
                    <a:pt x="3111" y="1155"/>
                  </a:lnTo>
                  <a:lnTo>
                    <a:pt x="3111" y="774"/>
                  </a:lnTo>
                  <a:lnTo>
                    <a:pt x="3505" y="1155"/>
                  </a:lnTo>
                  <a:close/>
                </a:path>
                <a:path w="4445" h="2539">
                  <a:moveTo>
                    <a:pt x="774" y="774"/>
                  </a:moveTo>
                  <a:lnTo>
                    <a:pt x="393" y="774"/>
                  </a:lnTo>
                  <a:lnTo>
                    <a:pt x="393" y="1155"/>
                  </a:lnTo>
                  <a:lnTo>
                    <a:pt x="774" y="1155"/>
                  </a:lnTo>
                  <a:lnTo>
                    <a:pt x="393" y="1155"/>
                  </a:lnTo>
                  <a:lnTo>
                    <a:pt x="393" y="1549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393" y="393"/>
                  </a:lnTo>
                  <a:lnTo>
                    <a:pt x="393" y="774"/>
                  </a:lnTo>
                  <a:lnTo>
                    <a:pt x="774" y="774"/>
                  </a:lnTo>
                  <a:lnTo>
                    <a:pt x="393" y="774"/>
                  </a:lnTo>
                  <a:lnTo>
                    <a:pt x="774" y="774"/>
                  </a:lnTo>
                  <a:close/>
                </a:path>
                <a:path w="4445" h="2539">
                  <a:moveTo>
                    <a:pt x="4089" y="1549"/>
                  </a:moveTo>
                  <a:lnTo>
                    <a:pt x="3695" y="1549"/>
                  </a:lnTo>
                  <a:lnTo>
                    <a:pt x="4089" y="1549"/>
                  </a:lnTo>
                  <a:close/>
                </a:path>
                <a:path w="4445" h="2539">
                  <a:moveTo>
                    <a:pt x="3695" y="1930"/>
                  </a:moveTo>
                  <a:lnTo>
                    <a:pt x="3505" y="1930"/>
                  </a:lnTo>
                  <a:lnTo>
                    <a:pt x="3505" y="1549"/>
                  </a:lnTo>
                  <a:lnTo>
                    <a:pt x="3505" y="1930"/>
                  </a:lnTo>
                  <a:lnTo>
                    <a:pt x="3695" y="1930"/>
                  </a:lnTo>
                  <a:close/>
                </a:path>
                <a:path w="4445" h="2539">
                  <a:moveTo>
                    <a:pt x="3695" y="1930"/>
                  </a:moveTo>
                  <a:lnTo>
                    <a:pt x="4089" y="1930"/>
                  </a:lnTo>
                  <a:lnTo>
                    <a:pt x="3695" y="1930"/>
                  </a:lnTo>
                  <a:lnTo>
                    <a:pt x="4089" y="1930"/>
                  </a:lnTo>
                  <a:lnTo>
                    <a:pt x="4089" y="1549"/>
                  </a:lnTo>
                  <a:lnTo>
                    <a:pt x="4089" y="1930"/>
                  </a:lnTo>
                  <a:lnTo>
                    <a:pt x="3695" y="2311"/>
                  </a:lnTo>
                  <a:lnTo>
                    <a:pt x="3505" y="1930"/>
                  </a:lnTo>
                  <a:lnTo>
                    <a:pt x="3111" y="1930"/>
                  </a:lnTo>
                  <a:lnTo>
                    <a:pt x="3505" y="1930"/>
                  </a:lnTo>
                  <a:lnTo>
                    <a:pt x="3505" y="1549"/>
                  </a:lnTo>
                  <a:lnTo>
                    <a:pt x="3505" y="1930"/>
                  </a:lnTo>
                  <a:lnTo>
                    <a:pt x="3505" y="1549"/>
                  </a:lnTo>
                  <a:lnTo>
                    <a:pt x="3505" y="1930"/>
                  </a:lnTo>
                  <a:lnTo>
                    <a:pt x="3505" y="1549"/>
                  </a:lnTo>
                  <a:lnTo>
                    <a:pt x="3505" y="1155"/>
                  </a:lnTo>
                  <a:lnTo>
                    <a:pt x="3505" y="1549"/>
                  </a:lnTo>
                  <a:lnTo>
                    <a:pt x="3695" y="1549"/>
                  </a:lnTo>
                  <a:lnTo>
                    <a:pt x="3695" y="1930"/>
                  </a:lnTo>
                  <a:close/>
                </a:path>
                <a:path w="4445" h="2539">
                  <a:moveTo>
                    <a:pt x="2336" y="1155"/>
                  </a:moveTo>
                  <a:lnTo>
                    <a:pt x="2730" y="1155"/>
                  </a:lnTo>
                  <a:lnTo>
                    <a:pt x="2336" y="1155"/>
                  </a:lnTo>
                  <a:lnTo>
                    <a:pt x="2336" y="1549"/>
                  </a:lnTo>
                  <a:lnTo>
                    <a:pt x="2336" y="1155"/>
                  </a:lnTo>
                  <a:close/>
                </a:path>
                <a:path w="4445" h="2539">
                  <a:moveTo>
                    <a:pt x="2336" y="1155"/>
                  </a:moveTo>
                  <a:lnTo>
                    <a:pt x="2336" y="1549"/>
                  </a:lnTo>
                  <a:lnTo>
                    <a:pt x="2336" y="1155"/>
                  </a:lnTo>
                  <a:lnTo>
                    <a:pt x="1943" y="1155"/>
                  </a:lnTo>
                  <a:lnTo>
                    <a:pt x="2336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5" name="object 3545"/>
            <p:cNvSpPr/>
            <p:nvPr/>
          </p:nvSpPr>
          <p:spPr>
            <a:xfrm>
              <a:off x="4227908" y="20600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6" name="object 3546"/>
            <p:cNvSpPr/>
            <p:nvPr/>
          </p:nvSpPr>
          <p:spPr>
            <a:xfrm>
              <a:off x="4231020" y="206124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1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7" name="object 3547"/>
            <p:cNvSpPr/>
            <p:nvPr/>
          </p:nvSpPr>
          <p:spPr>
            <a:xfrm>
              <a:off x="4231604" y="20612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8" name="object 3548"/>
            <p:cNvSpPr/>
            <p:nvPr/>
          </p:nvSpPr>
          <p:spPr>
            <a:xfrm>
              <a:off x="4229470" y="20608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0"/>
                  </a:moveTo>
                  <a:lnTo>
                    <a:pt x="381" y="393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9" name="object 3549"/>
            <p:cNvSpPr/>
            <p:nvPr/>
          </p:nvSpPr>
          <p:spPr>
            <a:xfrm>
              <a:off x="4228683" y="20604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0" name="object 3550"/>
            <p:cNvSpPr/>
            <p:nvPr/>
          </p:nvSpPr>
          <p:spPr>
            <a:xfrm>
              <a:off x="4230245" y="206124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lnTo>
                    <a:pt x="774" y="0"/>
                  </a:lnTo>
                  <a:lnTo>
                    <a:pt x="393" y="381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1" name="object 3551"/>
            <p:cNvSpPr/>
            <p:nvPr/>
          </p:nvSpPr>
          <p:spPr>
            <a:xfrm>
              <a:off x="4231020" y="20612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2" name="object 3552"/>
            <p:cNvSpPr/>
            <p:nvPr/>
          </p:nvSpPr>
          <p:spPr>
            <a:xfrm>
              <a:off x="4229470" y="20608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3" name="object 3553"/>
            <p:cNvSpPr/>
            <p:nvPr/>
          </p:nvSpPr>
          <p:spPr>
            <a:xfrm>
              <a:off x="4228683" y="20604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4" name="object 3554"/>
            <p:cNvSpPr/>
            <p:nvPr/>
          </p:nvSpPr>
          <p:spPr>
            <a:xfrm>
              <a:off x="4229851" y="20608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5" name="object 3555"/>
            <p:cNvSpPr/>
            <p:nvPr/>
          </p:nvSpPr>
          <p:spPr>
            <a:xfrm>
              <a:off x="4230639" y="20612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6" name="object 3556"/>
            <p:cNvSpPr/>
            <p:nvPr/>
          </p:nvSpPr>
          <p:spPr>
            <a:xfrm>
              <a:off x="4227527" y="20604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0" y="380"/>
                  </a:moveTo>
                  <a:lnTo>
                    <a:pt x="0" y="380"/>
                  </a:lnTo>
                  <a:lnTo>
                    <a:pt x="380" y="380"/>
                  </a:lnTo>
                  <a:lnTo>
                    <a:pt x="380" y="774"/>
                  </a:lnTo>
                  <a:lnTo>
                    <a:pt x="380" y="380"/>
                  </a:lnTo>
                  <a:lnTo>
                    <a:pt x="774" y="380"/>
                  </a:lnTo>
                  <a:lnTo>
                    <a:pt x="380" y="380"/>
                  </a:lnTo>
                  <a:lnTo>
                    <a:pt x="380" y="774"/>
                  </a:lnTo>
                  <a:lnTo>
                    <a:pt x="774" y="380"/>
                  </a:lnTo>
                  <a:lnTo>
                    <a:pt x="774" y="774"/>
                  </a:lnTo>
                  <a:lnTo>
                    <a:pt x="380" y="774"/>
                  </a:lnTo>
                  <a:lnTo>
                    <a:pt x="380" y="380"/>
                  </a:lnTo>
                  <a:lnTo>
                    <a:pt x="0" y="380"/>
                  </a:lnTo>
                  <a:lnTo>
                    <a:pt x="380" y="380"/>
                  </a:lnTo>
                  <a:lnTo>
                    <a:pt x="380" y="0"/>
                  </a:lnTo>
                  <a:lnTo>
                    <a:pt x="38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7" name="object 3557"/>
            <p:cNvSpPr/>
            <p:nvPr/>
          </p:nvSpPr>
          <p:spPr>
            <a:xfrm>
              <a:off x="4228391" y="206105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8" name="object 3558"/>
            <p:cNvSpPr/>
            <p:nvPr/>
          </p:nvSpPr>
          <p:spPr>
            <a:xfrm>
              <a:off x="4227527" y="206124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1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380" y="381"/>
                  </a:lnTo>
                  <a:lnTo>
                    <a:pt x="380" y="0"/>
                  </a:lnTo>
                  <a:lnTo>
                    <a:pt x="38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380" y="381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9" name="object 3559"/>
            <p:cNvSpPr/>
            <p:nvPr/>
          </p:nvSpPr>
          <p:spPr>
            <a:xfrm>
              <a:off x="4227530" y="1974730"/>
              <a:ext cx="90805" cy="92075"/>
            </a:xfrm>
            <a:custGeom>
              <a:avLst/>
              <a:gdLst/>
              <a:ahLst/>
              <a:cxnLst/>
              <a:rect l="l" t="t" r="r" b="b"/>
              <a:pathLst>
                <a:path w="90804" h="92075">
                  <a:moveTo>
                    <a:pt x="77419" y="1142"/>
                  </a:moveTo>
                  <a:lnTo>
                    <a:pt x="77419" y="1536"/>
                  </a:lnTo>
                  <a:lnTo>
                    <a:pt x="77812" y="1536"/>
                  </a:lnTo>
                  <a:lnTo>
                    <a:pt x="77812" y="1917"/>
                  </a:lnTo>
                  <a:lnTo>
                    <a:pt x="78206" y="1917"/>
                  </a:lnTo>
                  <a:lnTo>
                    <a:pt x="77419" y="1142"/>
                  </a:lnTo>
                  <a:close/>
                </a:path>
                <a:path w="90804" h="92075">
                  <a:moveTo>
                    <a:pt x="72555" y="761"/>
                  </a:moveTo>
                  <a:lnTo>
                    <a:pt x="72174" y="1142"/>
                  </a:lnTo>
                  <a:lnTo>
                    <a:pt x="72555" y="1142"/>
                  </a:lnTo>
                  <a:lnTo>
                    <a:pt x="72555" y="761"/>
                  </a:lnTo>
                  <a:close/>
                </a:path>
                <a:path w="90804" h="92075">
                  <a:moveTo>
                    <a:pt x="74891" y="0"/>
                  </a:moveTo>
                  <a:lnTo>
                    <a:pt x="73342" y="0"/>
                  </a:lnTo>
                  <a:lnTo>
                    <a:pt x="73342" y="761"/>
                  </a:lnTo>
                  <a:lnTo>
                    <a:pt x="74117" y="1142"/>
                  </a:lnTo>
                  <a:lnTo>
                    <a:pt x="74891" y="1142"/>
                  </a:lnTo>
                  <a:lnTo>
                    <a:pt x="74891" y="761"/>
                  </a:lnTo>
                  <a:lnTo>
                    <a:pt x="74498" y="761"/>
                  </a:lnTo>
                  <a:lnTo>
                    <a:pt x="74891" y="380"/>
                  </a:lnTo>
                  <a:lnTo>
                    <a:pt x="75082" y="380"/>
                  </a:lnTo>
                  <a:lnTo>
                    <a:pt x="74891" y="0"/>
                  </a:lnTo>
                  <a:close/>
                </a:path>
                <a:path w="90804" h="92075">
                  <a:moveTo>
                    <a:pt x="76644" y="761"/>
                  </a:moveTo>
                  <a:lnTo>
                    <a:pt x="76644" y="1142"/>
                  </a:lnTo>
                  <a:lnTo>
                    <a:pt x="77419" y="1142"/>
                  </a:lnTo>
                  <a:lnTo>
                    <a:pt x="76644" y="761"/>
                  </a:lnTo>
                  <a:close/>
                </a:path>
                <a:path w="90804" h="92075">
                  <a:moveTo>
                    <a:pt x="73342" y="380"/>
                  </a:moveTo>
                  <a:lnTo>
                    <a:pt x="72555" y="380"/>
                  </a:lnTo>
                  <a:lnTo>
                    <a:pt x="72555" y="761"/>
                  </a:lnTo>
                  <a:lnTo>
                    <a:pt x="72948" y="761"/>
                  </a:lnTo>
                  <a:lnTo>
                    <a:pt x="73342" y="380"/>
                  </a:lnTo>
                  <a:close/>
                </a:path>
                <a:path w="90804" h="92075">
                  <a:moveTo>
                    <a:pt x="75869" y="380"/>
                  </a:moveTo>
                  <a:lnTo>
                    <a:pt x="75476" y="380"/>
                  </a:lnTo>
                  <a:lnTo>
                    <a:pt x="75476" y="761"/>
                  </a:lnTo>
                  <a:lnTo>
                    <a:pt x="76250" y="761"/>
                  </a:lnTo>
                  <a:lnTo>
                    <a:pt x="75869" y="380"/>
                  </a:lnTo>
                  <a:close/>
                </a:path>
                <a:path w="90804" h="92075">
                  <a:moveTo>
                    <a:pt x="77419" y="4419"/>
                  </a:moveTo>
                  <a:lnTo>
                    <a:pt x="76250" y="4419"/>
                  </a:lnTo>
                  <a:lnTo>
                    <a:pt x="76644" y="4800"/>
                  </a:lnTo>
                  <a:lnTo>
                    <a:pt x="77419" y="4800"/>
                  </a:lnTo>
                  <a:lnTo>
                    <a:pt x="77419" y="4419"/>
                  </a:lnTo>
                  <a:close/>
                </a:path>
                <a:path w="90804" h="92075">
                  <a:moveTo>
                    <a:pt x="76250" y="3644"/>
                  </a:moveTo>
                  <a:lnTo>
                    <a:pt x="75082" y="3644"/>
                  </a:lnTo>
                  <a:lnTo>
                    <a:pt x="75082" y="4038"/>
                  </a:lnTo>
                  <a:lnTo>
                    <a:pt x="75476" y="4419"/>
                  </a:lnTo>
                  <a:lnTo>
                    <a:pt x="77025" y="4419"/>
                  </a:lnTo>
                  <a:lnTo>
                    <a:pt x="77025" y="4038"/>
                  </a:lnTo>
                  <a:lnTo>
                    <a:pt x="76250" y="4038"/>
                  </a:lnTo>
                  <a:lnTo>
                    <a:pt x="76250" y="3644"/>
                  </a:lnTo>
                  <a:close/>
                </a:path>
                <a:path w="90804" h="92075">
                  <a:moveTo>
                    <a:pt x="56413" y="761"/>
                  </a:moveTo>
                  <a:lnTo>
                    <a:pt x="56019" y="761"/>
                  </a:lnTo>
                  <a:lnTo>
                    <a:pt x="56019" y="1142"/>
                  </a:lnTo>
                  <a:lnTo>
                    <a:pt x="56413" y="1142"/>
                  </a:lnTo>
                  <a:lnTo>
                    <a:pt x="56413" y="761"/>
                  </a:lnTo>
                  <a:close/>
                </a:path>
                <a:path w="90804" h="92075">
                  <a:moveTo>
                    <a:pt x="68859" y="4800"/>
                  </a:moveTo>
                  <a:lnTo>
                    <a:pt x="68478" y="4800"/>
                  </a:lnTo>
                  <a:lnTo>
                    <a:pt x="68478" y="5181"/>
                  </a:lnTo>
                  <a:lnTo>
                    <a:pt x="68859" y="5181"/>
                  </a:lnTo>
                  <a:lnTo>
                    <a:pt x="68859" y="4800"/>
                  </a:lnTo>
                  <a:close/>
                </a:path>
                <a:path w="90804" h="92075">
                  <a:moveTo>
                    <a:pt x="60693" y="7111"/>
                  </a:moveTo>
                  <a:lnTo>
                    <a:pt x="60299" y="7111"/>
                  </a:lnTo>
                  <a:lnTo>
                    <a:pt x="60693" y="7492"/>
                  </a:lnTo>
                  <a:lnTo>
                    <a:pt x="60693" y="7111"/>
                  </a:lnTo>
                  <a:close/>
                </a:path>
                <a:path w="90804" h="92075">
                  <a:moveTo>
                    <a:pt x="60299" y="6337"/>
                  </a:moveTo>
                  <a:lnTo>
                    <a:pt x="59918" y="6718"/>
                  </a:lnTo>
                  <a:lnTo>
                    <a:pt x="59918" y="7111"/>
                  </a:lnTo>
                  <a:lnTo>
                    <a:pt x="60299" y="7111"/>
                  </a:lnTo>
                  <a:lnTo>
                    <a:pt x="60299" y="6337"/>
                  </a:lnTo>
                  <a:close/>
                </a:path>
                <a:path w="90804" h="92075">
                  <a:moveTo>
                    <a:pt x="60693" y="5956"/>
                  </a:moveTo>
                  <a:lnTo>
                    <a:pt x="60299" y="5956"/>
                  </a:lnTo>
                  <a:lnTo>
                    <a:pt x="60299" y="6337"/>
                  </a:lnTo>
                  <a:lnTo>
                    <a:pt x="60693" y="6337"/>
                  </a:lnTo>
                  <a:lnTo>
                    <a:pt x="60693" y="5956"/>
                  </a:lnTo>
                  <a:close/>
                </a:path>
                <a:path w="90804" h="92075">
                  <a:moveTo>
                    <a:pt x="77025" y="12484"/>
                  </a:moveTo>
                  <a:lnTo>
                    <a:pt x="76644" y="12484"/>
                  </a:lnTo>
                  <a:lnTo>
                    <a:pt x="76644" y="12865"/>
                  </a:lnTo>
                  <a:lnTo>
                    <a:pt x="77025" y="12484"/>
                  </a:lnTo>
                  <a:close/>
                </a:path>
                <a:path w="90804" h="92075">
                  <a:moveTo>
                    <a:pt x="76250" y="14020"/>
                  </a:moveTo>
                  <a:lnTo>
                    <a:pt x="76250" y="14401"/>
                  </a:lnTo>
                  <a:lnTo>
                    <a:pt x="76644" y="14401"/>
                  </a:lnTo>
                  <a:lnTo>
                    <a:pt x="76250" y="14020"/>
                  </a:lnTo>
                  <a:close/>
                </a:path>
                <a:path w="90804" h="92075">
                  <a:moveTo>
                    <a:pt x="71386" y="12877"/>
                  </a:moveTo>
                  <a:lnTo>
                    <a:pt x="70992" y="12877"/>
                  </a:lnTo>
                  <a:lnTo>
                    <a:pt x="70992" y="13258"/>
                  </a:lnTo>
                  <a:lnTo>
                    <a:pt x="71386" y="13258"/>
                  </a:lnTo>
                  <a:lnTo>
                    <a:pt x="71386" y="12877"/>
                  </a:lnTo>
                  <a:close/>
                </a:path>
                <a:path w="90804" h="92075">
                  <a:moveTo>
                    <a:pt x="76644" y="14414"/>
                  </a:moveTo>
                  <a:lnTo>
                    <a:pt x="76250" y="14414"/>
                  </a:lnTo>
                  <a:lnTo>
                    <a:pt x="76250" y="14795"/>
                  </a:lnTo>
                  <a:lnTo>
                    <a:pt x="76644" y="14795"/>
                  </a:lnTo>
                  <a:lnTo>
                    <a:pt x="76644" y="14414"/>
                  </a:lnTo>
                  <a:close/>
                </a:path>
                <a:path w="90804" h="92075">
                  <a:moveTo>
                    <a:pt x="74498" y="24777"/>
                  </a:moveTo>
                  <a:lnTo>
                    <a:pt x="74117" y="24777"/>
                  </a:lnTo>
                  <a:lnTo>
                    <a:pt x="74117" y="25171"/>
                  </a:lnTo>
                  <a:lnTo>
                    <a:pt x="74498" y="25171"/>
                  </a:lnTo>
                  <a:lnTo>
                    <a:pt x="74498" y="24777"/>
                  </a:lnTo>
                  <a:close/>
                </a:path>
                <a:path w="90804" h="92075">
                  <a:moveTo>
                    <a:pt x="74498" y="25552"/>
                  </a:moveTo>
                  <a:lnTo>
                    <a:pt x="74117" y="25933"/>
                  </a:lnTo>
                  <a:lnTo>
                    <a:pt x="74117" y="26314"/>
                  </a:lnTo>
                  <a:lnTo>
                    <a:pt x="74498" y="25933"/>
                  </a:lnTo>
                  <a:lnTo>
                    <a:pt x="74498" y="25552"/>
                  </a:lnTo>
                  <a:close/>
                </a:path>
                <a:path w="90804" h="92075">
                  <a:moveTo>
                    <a:pt x="28397" y="22859"/>
                  </a:moveTo>
                  <a:lnTo>
                    <a:pt x="28397" y="23240"/>
                  </a:lnTo>
                  <a:lnTo>
                    <a:pt x="28790" y="23240"/>
                  </a:lnTo>
                  <a:lnTo>
                    <a:pt x="28397" y="22859"/>
                  </a:lnTo>
                  <a:close/>
                </a:path>
                <a:path w="90804" h="92075">
                  <a:moveTo>
                    <a:pt x="28790" y="22097"/>
                  </a:moveTo>
                  <a:lnTo>
                    <a:pt x="28397" y="22097"/>
                  </a:lnTo>
                  <a:lnTo>
                    <a:pt x="28397" y="22859"/>
                  </a:lnTo>
                  <a:lnTo>
                    <a:pt x="28790" y="23240"/>
                  </a:lnTo>
                  <a:lnTo>
                    <a:pt x="28790" y="22097"/>
                  </a:lnTo>
                  <a:close/>
                </a:path>
                <a:path w="90804" h="92075">
                  <a:moveTo>
                    <a:pt x="28016" y="21132"/>
                  </a:moveTo>
                  <a:lnTo>
                    <a:pt x="27622" y="21132"/>
                  </a:lnTo>
                  <a:lnTo>
                    <a:pt x="27622" y="22097"/>
                  </a:lnTo>
                  <a:lnTo>
                    <a:pt x="28016" y="22478"/>
                  </a:lnTo>
                  <a:lnTo>
                    <a:pt x="28016" y="22859"/>
                  </a:lnTo>
                  <a:lnTo>
                    <a:pt x="28397" y="22859"/>
                  </a:lnTo>
                  <a:lnTo>
                    <a:pt x="28397" y="21513"/>
                  </a:lnTo>
                  <a:lnTo>
                    <a:pt x="28016" y="21132"/>
                  </a:lnTo>
                  <a:close/>
                </a:path>
                <a:path w="90804" h="92075">
                  <a:moveTo>
                    <a:pt x="28016" y="18059"/>
                  </a:moveTo>
                  <a:lnTo>
                    <a:pt x="27622" y="18059"/>
                  </a:lnTo>
                  <a:lnTo>
                    <a:pt x="27622" y="18440"/>
                  </a:lnTo>
                  <a:lnTo>
                    <a:pt x="27431" y="18821"/>
                  </a:lnTo>
                  <a:lnTo>
                    <a:pt x="27431" y="21513"/>
                  </a:lnTo>
                  <a:lnTo>
                    <a:pt x="27622" y="21513"/>
                  </a:lnTo>
                  <a:lnTo>
                    <a:pt x="27622" y="18821"/>
                  </a:lnTo>
                  <a:lnTo>
                    <a:pt x="28016" y="18821"/>
                  </a:lnTo>
                  <a:lnTo>
                    <a:pt x="28016" y="18059"/>
                  </a:lnTo>
                  <a:close/>
                </a:path>
                <a:path w="90804" h="92075">
                  <a:moveTo>
                    <a:pt x="28790" y="17094"/>
                  </a:moveTo>
                  <a:lnTo>
                    <a:pt x="28397" y="17094"/>
                  </a:lnTo>
                  <a:lnTo>
                    <a:pt x="28016" y="17678"/>
                  </a:lnTo>
                  <a:lnTo>
                    <a:pt x="28016" y="18059"/>
                  </a:lnTo>
                  <a:lnTo>
                    <a:pt x="28397" y="18059"/>
                  </a:lnTo>
                  <a:lnTo>
                    <a:pt x="28397" y="17284"/>
                  </a:lnTo>
                  <a:lnTo>
                    <a:pt x="28790" y="17284"/>
                  </a:lnTo>
                  <a:lnTo>
                    <a:pt x="28790" y="17094"/>
                  </a:lnTo>
                  <a:close/>
                </a:path>
                <a:path w="90804" h="92075">
                  <a:moveTo>
                    <a:pt x="28790" y="17094"/>
                  </a:moveTo>
                  <a:lnTo>
                    <a:pt x="28790" y="17284"/>
                  </a:lnTo>
                  <a:lnTo>
                    <a:pt x="29184" y="17284"/>
                  </a:lnTo>
                  <a:lnTo>
                    <a:pt x="28790" y="17094"/>
                  </a:lnTo>
                  <a:close/>
                </a:path>
                <a:path w="90804" h="92075">
                  <a:moveTo>
                    <a:pt x="29184" y="16332"/>
                  </a:moveTo>
                  <a:lnTo>
                    <a:pt x="28790" y="16713"/>
                  </a:lnTo>
                  <a:lnTo>
                    <a:pt x="28790" y="17094"/>
                  </a:lnTo>
                  <a:lnTo>
                    <a:pt x="29184" y="17094"/>
                  </a:lnTo>
                  <a:lnTo>
                    <a:pt x="29184" y="16332"/>
                  </a:lnTo>
                  <a:close/>
                </a:path>
                <a:path w="90804" h="92075">
                  <a:moveTo>
                    <a:pt x="30352" y="15557"/>
                  </a:moveTo>
                  <a:lnTo>
                    <a:pt x="29565" y="15557"/>
                  </a:lnTo>
                  <a:lnTo>
                    <a:pt x="29565" y="16332"/>
                  </a:lnTo>
                  <a:lnTo>
                    <a:pt x="29184" y="16332"/>
                  </a:lnTo>
                  <a:lnTo>
                    <a:pt x="29565" y="16713"/>
                  </a:lnTo>
                  <a:lnTo>
                    <a:pt x="29959" y="16713"/>
                  </a:lnTo>
                  <a:lnTo>
                    <a:pt x="29959" y="16332"/>
                  </a:lnTo>
                  <a:lnTo>
                    <a:pt x="29565" y="16332"/>
                  </a:lnTo>
                  <a:lnTo>
                    <a:pt x="29565" y="15951"/>
                  </a:lnTo>
                  <a:lnTo>
                    <a:pt x="30352" y="15951"/>
                  </a:lnTo>
                  <a:lnTo>
                    <a:pt x="30352" y="15557"/>
                  </a:lnTo>
                  <a:close/>
                </a:path>
                <a:path w="90804" h="92075">
                  <a:moveTo>
                    <a:pt x="83451" y="28816"/>
                  </a:moveTo>
                  <a:lnTo>
                    <a:pt x="83057" y="28816"/>
                  </a:lnTo>
                  <a:lnTo>
                    <a:pt x="83057" y="29197"/>
                  </a:lnTo>
                  <a:lnTo>
                    <a:pt x="83451" y="28816"/>
                  </a:lnTo>
                  <a:close/>
                </a:path>
                <a:path w="90804" h="92075">
                  <a:moveTo>
                    <a:pt x="31521" y="20751"/>
                  </a:moveTo>
                  <a:lnTo>
                    <a:pt x="31127" y="20751"/>
                  </a:lnTo>
                  <a:lnTo>
                    <a:pt x="31127" y="21132"/>
                  </a:lnTo>
                  <a:lnTo>
                    <a:pt x="31521" y="20751"/>
                  </a:lnTo>
                  <a:close/>
                </a:path>
                <a:path w="90804" h="92075">
                  <a:moveTo>
                    <a:pt x="52323" y="29971"/>
                  </a:moveTo>
                  <a:lnTo>
                    <a:pt x="51930" y="29971"/>
                  </a:lnTo>
                  <a:lnTo>
                    <a:pt x="51930" y="30352"/>
                  </a:lnTo>
                  <a:lnTo>
                    <a:pt x="52323" y="30352"/>
                  </a:lnTo>
                  <a:lnTo>
                    <a:pt x="52323" y="29971"/>
                  </a:lnTo>
                  <a:close/>
                </a:path>
                <a:path w="90804" h="92075">
                  <a:moveTo>
                    <a:pt x="28790" y="26327"/>
                  </a:moveTo>
                  <a:lnTo>
                    <a:pt x="28397" y="26327"/>
                  </a:lnTo>
                  <a:lnTo>
                    <a:pt x="28397" y="26708"/>
                  </a:lnTo>
                  <a:lnTo>
                    <a:pt x="28790" y="26708"/>
                  </a:lnTo>
                  <a:lnTo>
                    <a:pt x="28790" y="26327"/>
                  </a:lnTo>
                  <a:close/>
                </a:path>
                <a:path w="90804" h="92075">
                  <a:moveTo>
                    <a:pt x="25869" y="32854"/>
                  </a:moveTo>
                  <a:lnTo>
                    <a:pt x="25488" y="32854"/>
                  </a:lnTo>
                  <a:lnTo>
                    <a:pt x="25488" y="33235"/>
                  </a:lnTo>
                  <a:lnTo>
                    <a:pt x="25869" y="33616"/>
                  </a:lnTo>
                  <a:lnTo>
                    <a:pt x="25869" y="34391"/>
                  </a:lnTo>
                  <a:lnTo>
                    <a:pt x="26657" y="34391"/>
                  </a:lnTo>
                  <a:lnTo>
                    <a:pt x="26657" y="33616"/>
                  </a:lnTo>
                  <a:lnTo>
                    <a:pt x="26263" y="33616"/>
                  </a:lnTo>
                  <a:lnTo>
                    <a:pt x="26263" y="33235"/>
                  </a:lnTo>
                  <a:lnTo>
                    <a:pt x="25869" y="33235"/>
                  </a:lnTo>
                  <a:lnTo>
                    <a:pt x="25869" y="32854"/>
                  </a:lnTo>
                  <a:close/>
                </a:path>
                <a:path w="90804" h="92075">
                  <a:moveTo>
                    <a:pt x="28016" y="32080"/>
                  </a:moveTo>
                  <a:lnTo>
                    <a:pt x="27038" y="32080"/>
                  </a:lnTo>
                  <a:lnTo>
                    <a:pt x="26263" y="32854"/>
                  </a:lnTo>
                  <a:lnTo>
                    <a:pt x="26263" y="33616"/>
                  </a:lnTo>
                  <a:lnTo>
                    <a:pt x="27431" y="33616"/>
                  </a:lnTo>
                  <a:lnTo>
                    <a:pt x="27431" y="33235"/>
                  </a:lnTo>
                  <a:lnTo>
                    <a:pt x="27622" y="33235"/>
                  </a:lnTo>
                  <a:lnTo>
                    <a:pt x="27622" y="32461"/>
                  </a:lnTo>
                  <a:lnTo>
                    <a:pt x="28016" y="32080"/>
                  </a:lnTo>
                  <a:close/>
                </a:path>
                <a:path w="90804" h="92075">
                  <a:moveTo>
                    <a:pt x="28790" y="33616"/>
                  </a:moveTo>
                  <a:lnTo>
                    <a:pt x="28397" y="33616"/>
                  </a:lnTo>
                  <a:lnTo>
                    <a:pt x="28790" y="34010"/>
                  </a:lnTo>
                  <a:lnTo>
                    <a:pt x="28790" y="33616"/>
                  </a:lnTo>
                  <a:close/>
                </a:path>
                <a:path w="90804" h="92075">
                  <a:moveTo>
                    <a:pt x="50571" y="39573"/>
                  </a:moveTo>
                  <a:lnTo>
                    <a:pt x="49415" y="39573"/>
                  </a:lnTo>
                  <a:lnTo>
                    <a:pt x="49415" y="39966"/>
                  </a:lnTo>
                  <a:lnTo>
                    <a:pt x="50571" y="39966"/>
                  </a:lnTo>
                  <a:lnTo>
                    <a:pt x="50571" y="39573"/>
                  </a:lnTo>
                  <a:close/>
                </a:path>
                <a:path w="90804" h="92075">
                  <a:moveTo>
                    <a:pt x="16929" y="32854"/>
                  </a:moveTo>
                  <a:lnTo>
                    <a:pt x="16929" y="33235"/>
                  </a:lnTo>
                  <a:lnTo>
                    <a:pt x="17310" y="33616"/>
                  </a:lnTo>
                  <a:lnTo>
                    <a:pt x="17310" y="33235"/>
                  </a:lnTo>
                  <a:lnTo>
                    <a:pt x="16929" y="32854"/>
                  </a:lnTo>
                  <a:close/>
                </a:path>
                <a:path w="90804" h="92075">
                  <a:moveTo>
                    <a:pt x="19062" y="35153"/>
                  </a:moveTo>
                  <a:lnTo>
                    <a:pt x="18668" y="35153"/>
                  </a:lnTo>
                  <a:lnTo>
                    <a:pt x="18668" y="35534"/>
                  </a:lnTo>
                  <a:lnTo>
                    <a:pt x="19062" y="35534"/>
                  </a:lnTo>
                  <a:lnTo>
                    <a:pt x="19062" y="35153"/>
                  </a:lnTo>
                  <a:close/>
                </a:path>
                <a:path w="90804" h="92075">
                  <a:moveTo>
                    <a:pt x="21793" y="36880"/>
                  </a:moveTo>
                  <a:lnTo>
                    <a:pt x="21399" y="36880"/>
                  </a:lnTo>
                  <a:lnTo>
                    <a:pt x="21399" y="37274"/>
                  </a:lnTo>
                  <a:lnTo>
                    <a:pt x="21793" y="37274"/>
                  </a:lnTo>
                  <a:lnTo>
                    <a:pt x="21793" y="36880"/>
                  </a:lnTo>
                  <a:close/>
                </a:path>
                <a:path w="90804" h="92075">
                  <a:moveTo>
                    <a:pt x="21005" y="36118"/>
                  </a:moveTo>
                  <a:lnTo>
                    <a:pt x="21005" y="36499"/>
                  </a:lnTo>
                  <a:lnTo>
                    <a:pt x="21399" y="36499"/>
                  </a:lnTo>
                  <a:lnTo>
                    <a:pt x="21005" y="36118"/>
                  </a:lnTo>
                  <a:close/>
                </a:path>
                <a:path w="90804" h="92075">
                  <a:moveTo>
                    <a:pt x="20231" y="35928"/>
                  </a:moveTo>
                  <a:lnTo>
                    <a:pt x="19837" y="35928"/>
                  </a:lnTo>
                  <a:lnTo>
                    <a:pt x="19837" y="36118"/>
                  </a:lnTo>
                  <a:lnTo>
                    <a:pt x="20231" y="35928"/>
                  </a:lnTo>
                  <a:close/>
                </a:path>
                <a:path w="90804" h="92075">
                  <a:moveTo>
                    <a:pt x="20624" y="35928"/>
                  </a:moveTo>
                  <a:lnTo>
                    <a:pt x="20231" y="35928"/>
                  </a:lnTo>
                  <a:lnTo>
                    <a:pt x="20231" y="36118"/>
                  </a:lnTo>
                  <a:lnTo>
                    <a:pt x="20624" y="36118"/>
                  </a:lnTo>
                  <a:lnTo>
                    <a:pt x="20624" y="35928"/>
                  </a:lnTo>
                  <a:close/>
                </a:path>
                <a:path w="90804" h="92075">
                  <a:moveTo>
                    <a:pt x="19837" y="35534"/>
                  </a:moveTo>
                  <a:lnTo>
                    <a:pt x="19456" y="35534"/>
                  </a:lnTo>
                  <a:lnTo>
                    <a:pt x="19837" y="35928"/>
                  </a:lnTo>
                  <a:lnTo>
                    <a:pt x="19837" y="35534"/>
                  </a:lnTo>
                  <a:close/>
                </a:path>
                <a:path w="90804" h="92075">
                  <a:moveTo>
                    <a:pt x="34429" y="41300"/>
                  </a:moveTo>
                  <a:lnTo>
                    <a:pt x="34048" y="41300"/>
                  </a:lnTo>
                  <a:lnTo>
                    <a:pt x="34048" y="41681"/>
                  </a:lnTo>
                  <a:lnTo>
                    <a:pt x="34429" y="41681"/>
                  </a:lnTo>
                  <a:lnTo>
                    <a:pt x="34429" y="41300"/>
                  </a:lnTo>
                  <a:close/>
                </a:path>
                <a:path w="90804" h="92075">
                  <a:moveTo>
                    <a:pt x="25488" y="40728"/>
                  </a:moveTo>
                  <a:lnTo>
                    <a:pt x="25095" y="40728"/>
                  </a:lnTo>
                  <a:lnTo>
                    <a:pt x="25095" y="40919"/>
                  </a:lnTo>
                  <a:lnTo>
                    <a:pt x="25488" y="40919"/>
                  </a:lnTo>
                  <a:lnTo>
                    <a:pt x="25488" y="40728"/>
                  </a:lnTo>
                  <a:close/>
                </a:path>
                <a:path w="90804" h="92075">
                  <a:moveTo>
                    <a:pt x="25095" y="40347"/>
                  </a:moveTo>
                  <a:lnTo>
                    <a:pt x="24701" y="40347"/>
                  </a:lnTo>
                  <a:lnTo>
                    <a:pt x="24320" y="40728"/>
                  </a:lnTo>
                  <a:lnTo>
                    <a:pt x="25095" y="40728"/>
                  </a:lnTo>
                  <a:lnTo>
                    <a:pt x="25095" y="40347"/>
                  </a:lnTo>
                  <a:close/>
                </a:path>
                <a:path w="90804" h="92075">
                  <a:moveTo>
                    <a:pt x="77419" y="68402"/>
                  </a:moveTo>
                  <a:lnTo>
                    <a:pt x="76644" y="68402"/>
                  </a:lnTo>
                  <a:lnTo>
                    <a:pt x="76250" y="68783"/>
                  </a:lnTo>
                  <a:lnTo>
                    <a:pt x="76644" y="69164"/>
                  </a:lnTo>
                  <a:lnTo>
                    <a:pt x="76644" y="68783"/>
                  </a:lnTo>
                  <a:lnTo>
                    <a:pt x="77419" y="68783"/>
                  </a:lnTo>
                  <a:lnTo>
                    <a:pt x="77419" y="68402"/>
                  </a:lnTo>
                  <a:close/>
                </a:path>
                <a:path w="90804" h="92075">
                  <a:moveTo>
                    <a:pt x="77025" y="68783"/>
                  </a:moveTo>
                  <a:lnTo>
                    <a:pt x="76644" y="68783"/>
                  </a:lnTo>
                  <a:lnTo>
                    <a:pt x="77025" y="69164"/>
                  </a:lnTo>
                  <a:lnTo>
                    <a:pt x="77025" y="68783"/>
                  </a:lnTo>
                  <a:close/>
                </a:path>
                <a:path w="90804" h="92075">
                  <a:moveTo>
                    <a:pt x="76250" y="68008"/>
                  </a:moveTo>
                  <a:lnTo>
                    <a:pt x="75869" y="68008"/>
                  </a:lnTo>
                  <a:lnTo>
                    <a:pt x="75869" y="68402"/>
                  </a:lnTo>
                  <a:lnTo>
                    <a:pt x="76250" y="68783"/>
                  </a:lnTo>
                  <a:lnTo>
                    <a:pt x="76250" y="68008"/>
                  </a:lnTo>
                  <a:close/>
                </a:path>
                <a:path w="90804" h="92075">
                  <a:moveTo>
                    <a:pt x="76250" y="67246"/>
                  </a:moveTo>
                  <a:lnTo>
                    <a:pt x="75869" y="67246"/>
                  </a:lnTo>
                  <a:lnTo>
                    <a:pt x="76250" y="67627"/>
                  </a:lnTo>
                  <a:lnTo>
                    <a:pt x="75869" y="67627"/>
                  </a:lnTo>
                  <a:lnTo>
                    <a:pt x="76250" y="68008"/>
                  </a:lnTo>
                  <a:lnTo>
                    <a:pt x="76250" y="68402"/>
                  </a:lnTo>
                  <a:lnTo>
                    <a:pt x="77812" y="68402"/>
                  </a:lnTo>
                  <a:lnTo>
                    <a:pt x="77812" y="68008"/>
                  </a:lnTo>
                  <a:lnTo>
                    <a:pt x="76644" y="68008"/>
                  </a:lnTo>
                  <a:lnTo>
                    <a:pt x="76644" y="67627"/>
                  </a:lnTo>
                  <a:lnTo>
                    <a:pt x="76250" y="67246"/>
                  </a:lnTo>
                  <a:close/>
                </a:path>
                <a:path w="90804" h="92075">
                  <a:moveTo>
                    <a:pt x="78206" y="68008"/>
                  </a:moveTo>
                  <a:lnTo>
                    <a:pt x="77812" y="68008"/>
                  </a:lnTo>
                  <a:lnTo>
                    <a:pt x="78206" y="68402"/>
                  </a:lnTo>
                  <a:lnTo>
                    <a:pt x="78206" y="68008"/>
                  </a:lnTo>
                  <a:close/>
                </a:path>
                <a:path w="90804" h="92075">
                  <a:moveTo>
                    <a:pt x="76250" y="66852"/>
                  </a:moveTo>
                  <a:lnTo>
                    <a:pt x="75857" y="66865"/>
                  </a:lnTo>
                  <a:lnTo>
                    <a:pt x="75476" y="67246"/>
                  </a:lnTo>
                  <a:lnTo>
                    <a:pt x="75476" y="68008"/>
                  </a:lnTo>
                  <a:lnTo>
                    <a:pt x="75869" y="68008"/>
                  </a:lnTo>
                  <a:lnTo>
                    <a:pt x="75869" y="67627"/>
                  </a:lnTo>
                  <a:lnTo>
                    <a:pt x="76250" y="67627"/>
                  </a:lnTo>
                  <a:lnTo>
                    <a:pt x="75869" y="67246"/>
                  </a:lnTo>
                  <a:lnTo>
                    <a:pt x="76250" y="67246"/>
                  </a:lnTo>
                  <a:lnTo>
                    <a:pt x="76250" y="66852"/>
                  </a:lnTo>
                  <a:close/>
                </a:path>
                <a:path w="90804" h="92075">
                  <a:moveTo>
                    <a:pt x="77025" y="66865"/>
                  </a:moveTo>
                  <a:lnTo>
                    <a:pt x="76644" y="66865"/>
                  </a:lnTo>
                  <a:lnTo>
                    <a:pt x="76644" y="68008"/>
                  </a:lnTo>
                  <a:lnTo>
                    <a:pt x="77025" y="68008"/>
                  </a:lnTo>
                  <a:lnTo>
                    <a:pt x="77025" y="66865"/>
                  </a:lnTo>
                  <a:close/>
                </a:path>
                <a:path w="90804" h="92075">
                  <a:moveTo>
                    <a:pt x="77419" y="67627"/>
                  </a:moveTo>
                  <a:lnTo>
                    <a:pt x="77025" y="67627"/>
                  </a:lnTo>
                  <a:lnTo>
                    <a:pt x="77025" y="68008"/>
                  </a:lnTo>
                  <a:lnTo>
                    <a:pt x="77419" y="68008"/>
                  </a:lnTo>
                  <a:lnTo>
                    <a:pt x="77419" y="67627"/>
                  </a:lnTo>
                  <a:close/>
                </a:path>
                <a:path w="90804" h="92075">
                  <a:moveTo>
                    <a:pt x="77419" y="67246"/>
                  </a:moveTo>
                  <a:lnTo>
                    <a:pt x="77025" y="67246"/>
                  </a:lnTo>
                  <a:lnTo>
                    <a:pt x="77419" y="67627"/>
                  </a:lnTo>
                  <a:lnTo>
                    <a:pt x="77419" y="67246"/>
                  </a:lnTo>
                  <a:close/>
                </a:path>
                <a:path w="90804" h="92075">
                  <a:moveTo>
                    <a:pt x="75082" y="66471"/>
                  </a:moveTo>
                  <a:lnTo>
                    <a:pt x="75082" y="67246"/>
                  </a:lnTo>
                  <a:lnTo>
                    <a:pt x="75476" y="67246"/>
                  </a:lnTo>
                  <a:lnTo>
                    <a:pt x="75476" y="66852"/>
                  </a:lnTo>
                  <a:lnTo>
                    <a:pt x="75082" y="66471"/>
                  </a:lnTo>
                  <a:close/>
                </a:path>
                <a:path w="90804" h="92075">
                  <a:moveTo>
                    <a:pt x="76644" y="66471"/>
                  </a:moveTo>
                  <a:lnTo>
                    <a:pt x="76250" y="66471"/>
                  </a:lnTo>
                  <a:lnTo>
                    <a:pt x="76250" y="67246"/>
                  </a:lnTo>
                  <a:lnTo>
                    <a:pt x="76631" y="67246"/>
                  </a:lnTo>
                  <a:lnTo>
                    <a:pt x="76644" y="66865"/>
                  </a:lnTo>
                  <a:lnTo>
                    <a:pt x="77025" y="66852"/>
                  </a:lnTo>
                  <a:lnTo>
                    <a:pt x="76644" y="66471"/>
                  </a:lnTo>
                  <a:close/>
                </a:path>
                <a:path w="90804" h="92075">
                  <a:moveTo>
                    <a:pt x="75082" y="66471"/>
                  </a:moveTo>
                  <a:lnTo>
                    <a:pt x="74891" y="66471"/>
                  </a:lnTo>
                  <a:lnTo>
                    <a:pt x="74891" y="66852"/>
                  </a:lnTo>
                  <a:lnTo>
                    <a:pt x="75082" y="66852"/>
                  </a:lnTo>
                  <a:lnTo>
                    <a:pt x="75082" y="66471"/>
                  </a:lnTo>
                  <a:close/>
                </a:path>
                <a:path w="90804" h="92075">
                  <a:moveTo>
                    <a:pt x="75476" y="66471"/>
                  </a:moveTo>
                  <a:lnTo>
                    <a:pt x="75476" y="66852"/>
                  </a:lnTo>
                  <a:lnTo>
                    <a:pt x="75869" y="66852"/>
                  </a:lnTo>
                  <a:lnTo>
                    <a:pt x="75476" y="66471"/>
                  </a:lnTo>
                  <a:close/>
                </a:path>
                <a:path w="90804" h="92075">
                  <a:moveTo>
                    <a:pt x="71005" y="66852"/>
                  </a:moveTo>
                  <a:lnTo>
                    <a:pt x="70611" y="67246"/>
                  </a:lnTo>
                  <a:lnTo>
                    <a:pt x="70611" y="67627"/>
                  </a:lnTo>
                  <a:lnTo>
                    <a:pt x="71005" y="67627"/>
                  </a:lnTo>
                  <a:lnTo>
                    <a:pt x="71005" y="66852"/>
                  </a:lnTo>
                  <a:close/>
                </a:path>
                <a:path w="90804" h="92075">
                  <a:moveTo>
                    <a:pt x="71005" y="66090"/>
                  </a:moveTo>
                  <a:lnTo>
                    <a:pt x="70611" y="66471"/>
                  </a:lnTo>
                  <a:lnTo>
                    <a:pt x="70611" y="66852"/>
                  </a:lnTo>
                  <a:lnTo>
                    <a:pt x="71005" y="66852"/>
                  </a:lnTo>
                  <a:lnTo>
                    <a:pt x="71005" y="66090"/>
                  </a:lnTo>
                  <a:close/>
                </a:path>
                <a:path w="90804" h="92075">
                  <a:moveTo>
                    <a:pt x="71386" y="65709"/>
                  </a:moveTo>
                  <a:lnTo>
                    <a:pt x="71005" y="66090"/>
                  </a:lnTo>
                  <a:lnTo>
                    <a:pt x="71005" y="66471"/>
                  </a:lnTo>
                  <a:lnTo>
                    <a:pt x="71386" y="66852"/>
                  </a:lnTo>
                  <a:lnTo>
                    <a:pt x="71386" y="65709"/>
                  </a:lnTo>
                  <a:close/>
                </a:path>
                <a:path w="90804" h="92075">
                  <a:moveTo>
                    <a:pt x="71005" y="66090"/>
                  </a:moveTo>
                  <a:lnTo>
                    <a:pt x="70611" y="66090"/>
                  </a:lnTo>
                  <a:lnTo>
                    <a:pt x="70611" y="66471"/>
                  </a:lnTo>
                  <a:lnTo>
                    <a:pt x="71005" y="66090"/>
                  </a:lnTo>
                  <a:close/>
                </a:path>
                <a:path w="90804" h="92075">
                  <a:moveTo>
                    <a:pt x="71780" y="66090"/>
                  </a:moveTo>
                  <a:lnTo>
                    <a:pt x="71386" y="66090"/>
                  </a:lnTo>
                  <a:lnTo>
                    <a:pt x="71386" y="66471"/>
                  </a:lnTo>
                  <a:lnTo>
                    <a:pt x="71780" y="66471"/>
                  </a:lnTo>
                  <a:lnTo>
                    <a:pt x="71780" y="66090"/>
                  </a:lnTo>
                  <a:close/>
                </a:path>
                <a:path w="90804" h="92075">
                  <a:moveTo>
                    <a:pt x="77812" y="69748"/>
                  </a:moveTo>
                  <a:lnTo>
                    <a:pt x="77419" y="69748"/>
                  </a:lnTo>
                  <a:lnTo>
                    <a:pt x="77419" y="70129"/>
                  </a:lnTo>
                  <a:lnTo>
                    <a:pt x="77812" y="70129"/>
                  </a:lnTo>
                  <a:lnTo>
                    <a:pt x="77812" y="69748"/>
                  </a:lnTo>
                  <a:close/>
                </a:path>
                <a:path w="90804" h="92075">
                  <a:moveTo>
                    <a:pt x="78587" y="71285"/>
                  </a:moveTo>
                  <a:lnTo>
                    <a:pt x="78587" y="71666"/>
                  </a:lnTo>
                  <a:lnTo>
                    <a:pt x="78981" y="71666"/>
                  </a:lnTo>
                  <a:lnTo>
                    <a:pt x="78587" y="71285"/>
                  </a:lnTo>
                  <a:close/>
                </a:path>
                <a:path w="90804" h="92075">
                  <a:moveTo>
                    <a:pt x="78981" y="71285"/>
                  </a:moveTo>
                  <a:lnTo>
                    <a:pt x="78587" y="71285"/>
                  </a:lnTo>
                  <a:lnTo>
                    <a:pt x="78981" y="71666"/>
                  </a:lnTo>
                  <a:lnTo>
                    <a:pt x="78981" y="71285"/>
                  </a:lnTo>
                  <a:close/>
                </a:path>
                <a:path w="90804" h="92075">
                  <a:moveTo>
                    <a:pt x="83451" y="72428"/>
                  </a:moveTo>
                  <a:lnTo>
                    <a:pt x="83057" y="72428"/>
                  </a:lnTo>
                  <a:lnTo>
                    <a:pt x="83057" y="72821"/>
                  </a:lnTo>
                  <a:lnTo>
                    <a:pt x="83451" y="72821"/>
                  </a:lnTo>
                  <a:lnTo>
                    <a:pt x="83451" y="72428"/>
                  </a:lnTo>
                  <a:close/>
                </a:path>
                <a:path w="90804" h="92075">
                  <a:moveTo>
                    <a:pt x="81114" y="72821"/>
                  </a:moveTo>
                  <a:lnTo>
                    <a:pt x="80733" y="72821"/>
                  </a:lnTo>
                  <a:lnTo>
                    <a:pt x="80733" y="73202"/>
                  </a:lnTo>
                  <a:lnTo>
                    <a:pt x="81114" y="73583"/>
                  </a:lnTo>
                  <a:lnTo>
                    <a:pt x="81114" y="72821"/>
                  </a:lnTo>
                  <a:close/>
                </a:path>
                <a:path w="90804" h="92075">
                  <a:moveTo>
                    <a:pt x="81508" y="73202"/>
                  </a:moveTo>
                  <a:lnTo>
                    <a:pt x="81114" y="73202"/>
                  </a:lnTo>
                  <a:lnTo>
                    <a:pt x="81114" y="73583"/>
                  </a:lnTo>
                  <a:lnTo>
                    <a:pt x="81508" y="73583"/>
                  </a:lnTo>
                  <a:lnTo>
                    <a:pt x="81508" y="73202"/>
                  </a:lnTo>
                  <a:close/>
                </a:path>
                <a:path w="90804" h="92075">
                  <a:moveTo>
                    <a:pt x="80340" y="72047"/>
                  </a:moveTo>
                  <a:lnTo>
                    <a:pt x="79946" y="72047"/>
                  </a:lnTo>
                  <a:lnTo>
                    <a:pt x="80340" y="72428"/>
                  </a:lnTo>
                  <a:lnTo>
                    <a:pt x="80340" y="72047"/>
                  </a:lnTo>
                  <a:close/>
                </a:path>
                <a:path w="90804" h="92075">
                  <a:moveTo>
                    <a:pt x="80733" y="72047"/>
                  </a:moveTo>
                  <a:lnTo>
                    <a:pt x="80340" y="72047"/>
                  </a:lnTo>
                  <a:lnTo>
                    <a:pt x="80340" y="72428"/>
                  </a:lnTo>
                  <a:lnTo>
                    <a:pt x="80733" y="72428"/>
                  </a:lnTo>
                  <a:lnTo>
                    <a:pt x="80733" y="72047"/>
                  </a:lnTo>
                  <a:close/>
                </a:path>
                <a:path w="90804" h="92075">
                  <a:moveTo>
                    <a:pt x="71780" y="71285"/>
                  </a:moveTo>
                  <a:lnTo>
                    <a:pt x="71386" y="71285"/>
                  </a:lnTo>
                  <a:lnTo>
                    <a:pt x="71386" y="72047"/>
                  </a:lnTo>
                  <a:lnTo>
                    <a:pt x="71780" y="72047"/>
                  </a:lnTo>
                  <a:lnTo>
                    <a:pt x="71780" y="71285"/>
                  </a:lnTo>
                  <a:close/>
                </a:path>
                <a:path w="90804" h="92075">
                  <a:moveTo>
                    <a:pt x="85204" y="73964"/>
                  </a:moveTo>
                  <a:lnTo>
                    <a:pt x="84810" y="73964"/>
                  </a:lnTo>
                  <a:lnTo>
                    <a:pt x="84810" y="74358"/>
                  </a:lnTo>
                  <a:lnTo>
                    <a:pt x="85204" y="73964"/>
                  </a:lnTo>
                  <a:close/>
                </a:path>
                <a:path w="90804" h="92075">
                  <a:moveTo>
                    <a:pt x="41821" y="65328"/>
                  </a:moveTo>
                  <a:lnTo>
                    <a:pt x="41630" y="65328"/>
                  </a:lnTo>
                  <a:lnTo>
                    <a:pt x="41630" y="65709"/>
                  </a:lnTo>
                  <a:lnTo>
                    <a:pt x="41821" y="65328"/>
                  </a:lnTo>
                  <a:close/>
                </a:path>
                <a:path w="90804" h="92075">
                  <a:moveTo>
                    <a:pt x="41821" y="65328"/>
                  </a:moveTo>
                  <a:lnTo>
                    <a:pt x="41821" y="65709"/>
                  </a:lnTo>
                  <a:lnTo>
                    <a:pt x="42214" y="65709"/>
                  </a:lnTo>
                  <a:lnTo>
                    <a:pt x="41821" y="65328"/>
                  </a:lnTo>
                  <a:close/>
                </a:path>
                <a:path w="90804" h="92075">
                  <a:moveTo>
                    <a:pt x="39293" y="67627"/>
                  </a:moveTo>
                  <a:lnTo>
                    <a:pt x="38912" y="67627"/>
                  </a:lnTo>
                  <a:lnTo>
                    <a:pt x="39293" y="68008"/>
                  </a:lnTo>
                  <a:lnTo>
                    <a:pt x="39293" y="67627"/>
                  </a:lnTo>
                  <a:close/>
                </a:path>
                <a:path w="90804" h="92075">
                  <a:moveTo>
                    <a:pt x="40068" y="67246"/>
                  </a:moveTo>
                  <a:lnTo>
                    <a:pt x="39687" y="67246"/>
                  </a:lnTo>
                  <a:lnTo>
                    <a:pt x="39687" y="67627"/>
                  </a:lnTo>
                  <a:lnTo>
                    <a:pt x="39293" y="67627"/>
                  </a:lnTo>
                  <a:lnTo>
                    <a:pt x="39293" y="68008"/>
                  </a:lnTo>
                  <a:lnTo>
                    <a:pt x="40068" y="68008"/>
                  </a:lnTo>
                  <a:lnTo>
                    <a:pt x="40068" y="67246"/>
                  </a:lnTo>
                  <a:close/>
                </a:path>
                <a:path w="90804" h="92075">
                  <a:moveTo>
                    <a:pt x="38912" y="67246"/>
                  </a:moveTo>
                  <a:lnTo>
                    <a:pt x="38125" y="67246"/>
                  </a:lnTo>
                  <a:lnTo>
                    <a:pt x="38125" y="67627"/>
                  </a:lnTo>
                  <a:lnTo>
                    <a:pt x="38912" y="67627"/>
                  </a:lnTo>
                  <a:lnTo>
                    <a:pt x="38912" y="67246"/>
                  </a:lnTo>
                  <a:close/>
                </a:path>
                <a:path w="90804" h="92075">
                  <a:moveTo>
                    <a:pt x="89674" y="77241"/>
                  </a:moveTo>
                  <a:lnTo>
                    <a:pt x="89674" y="77622"/>
                  </a:lnTo>
                  <a:lnTo>
                    <a:pt x="90068" y="77622"/>
                  </a:lnTo>
                  <a:lnTo>
                    <a:pt x="89674" y="77241"/>
                  </a:lnTo>
                  <a:close/>
                </a:path>
                <a:path w="90804" h="92075">
                  <a:moveTo>
                    <a:pt x="35991" y="72821"/>
                  </a:moveTo>
                  <a:lnTo>
                    <a:pt x="35598" y="72821"/>
                  </a:lnTo>
                  <a:lnTo>
                    <a:pt x="35991" y="73202"/>
                  </a:lnTo>
                  <a:lnTo>
                    <a:pt x="35991" y="72821"/>
                  </a:lnTo>
                  <a:close/>
                </a:path>
                <a:path w="90804" h="92075">
                  <a:moveTo>
                    <a:pt x="36372" y="72047"/>
                  </a:moveTo>
                  <a:lnTo>
                    <a:pt x="35991" y="72047"/>
                  </a:lnTo>
                  <a:lnTo>
                    <a:pt x="35991" y="72821"/>
                  </a:lnTo>
                  <a:lnTo>
                    <a:pt x="36766" y="72821"/>
                  </a:lnTo>
                  <a:lnTo>
                    <a:pt x="36766" y="72440"/>
                  </a:lnTo>
                  <a:lnTo>
                    <a:pt x="36956" y="72440"/>
                  </a:lnTo>
                  <a:lnTo>
                    <a:pt x="36372" y="72428"/>
                  </a:lnTo>
                  <a:lnTo>
                    <a:pt x="36372" y="72047"/>
                  </a:lnTo>
                  <a:close/>
                </a:path>
                <a:path w="90804" h="92075">
                  <a:moveTo>
                    <a:pt x="33654" y="72047"/>
                  </a:moveTo>
                  <a:lnTo>
                    <a:pt x="33261" y="72047"/>
                  </a:lnTo>
                  <a:lnTo>
                    <a:pt x="33261" y="72428"/>
                  </a:lnTo>
                  <a:lnTo>
                    <a:pt x="33654" y="72428"/>
                  </a:lnTo>
                  <a:lnTo>
                    <a:pt x="33654" y="72047"/>
                  </a:lnTo>
                  <a:close/>
                </a:path>
                <a:path w="90804" h="92075">
                  <a:moveTo>
                    <a:pt x="33654" y="72047"/>
                  </a:moveTo>
                  <a:lnTo>
                    <a:pt x="33654" y="72428"/>
                  </a:lnTo>
                  <a:lnTo>
                    <a:pt x="34048" y="72428"/>
                  </a:lnTo>
                  <a:lnTo>
                    <a:pt x="33654" y="72047"/>
                  </a:lnTo>
                  <a:close/>
                </a:path>
                <a:path w="90804" h="92075">
                  <a:moveTo>
                    <a:pt x="35991" y="72047"/>
                  </a:moveTo>
                  <a:lnTo>
                    <a:pt x="34048" y="72047"/>
                  </a:lnTo>
                  <a:lnTo>
                    <a:pt x="34048" y="72428"/>
                  </a:lnTo>
                  <a:lnTo>
                    <a:pt x="35991" y="72428"/>
                  </a:lnTo>
                  <a:lnTo>
                    <a:pt x="35991" y="72047"/>
                  </a:lnTo>
                  <a:close/>
                </a:path>
                <a:path w="90804" h="92075">
                  <a:moveTo>
                    <a:pt x="36766" y="72047"/>
                  </a:moveTo>
                  <a:lnTo>
                    <a:pt x="36766" y="72428"/>
                  </a:lnTo>
                  <a:lnTo>
                    <a:pt x="36956" y="72428"/>
                  </a:lnTo>
                  <a:lnTo>
                    <a:pt x="36766" y="72047"/>
                  </a:lnTo>
                  <a:close/>
                </a:path>
                <a:path w="90804" h="92075">
                  <a:moveTo>
                    <a:pt x="35204" y="71666"/>
                  </a:moveTo>
                  <a:lnTo>
                    <a:pt x="34823" y="71666"/>
                  </a:lnTo>
                  <a:lnTo>
                    <a:pt x="35204" y="72047"/>
                  </a:lnTo>
                  <a:lnTo>
                    <a:pt x="35204" y="71666"/>
                  </a:lnTo>
                  <a:close/>
                </a:path>
                <a:path w="90804" h="92075">
                  <a:moveTo>
                    <a:pt x="33261" y="71285"/>
                  </a:moveTo>
                  <a:lnTo>
                    <a:pt x="32880" y="71285"/>
                  </a:lnTo>
                  <a:lnTo>
                    <a:pt x="32880" y="71666"/>
                  </a:lnTo>
                  <a:lnTo>
                    <a:pt x="33261" y="71666"/>
                  </a:lnTo>
                  <a:lnTo>
                    <a:pt x="33261" y="71285"/>
                  </a:lnTo>
                  <a:close/>
                </a:path>
                <a:path w="90804" h="92075">
                  <a:moveTo>
                    <a:pt x="36766" y="70891"/>
                  </a:moveTo>
                  <a:lnTo>
                    <a:pt x="36372" y="70891"/>
                  </a:lnTo>
                  <a:lnTo>
                    <a:pt x="36372" y="71285"/>
                  </a:lnTo>
                  <a:lnTo>
                    <a:pt x="36766" y="71285"/>
                  </a:lnTo>
                  <a:lnTo>
                    <a:pt x="36766" y="70891"/>
                  </a:lnTo>
                  <a:close/>
                </a:path>
                <a:path w="90804" h="92075">
                  <a:moveTo>
                    <a:pt x="36372" y="70510"/>
                  </a:moveTo>
                  <a:lnTo>
                    <a:pt x="35991" y="70510"/>
                  </a:lnTo>
                  <a:lnTo>
                    <a:pt x="35991" y="70891"/>
                  </a:lnTo>
                  <a:lnTo>
                    <a:pt x="36372" y="70891"/>
                  </a:lnTo>
                  <a:lnTo>
                    <a:pt x="36372" y="70510"/>
                  </a:lnTo>
                  <a:close/>
                </a:path>
                <a:path w="90804" h="92075">
                  <a:moveTo>
                    <a:pt x="36766" y="70129"/>
                  </a:moveTo>
                  <a:lnTo>
                    <a:pt x="36372" y="70129"/>
                  </a:lnTo>
                  <a:lnTo>
                    <a:pt x="36372" y="70510"/>
                  </a:lnTo>
                  <a:lnTo>
                    <a:pt x="36766" y="70891"/>
                  </a:lnTo>
                  <a:lnTo>
                    <a:pt x="36766" y="70510"/>
                  </a:lnTo>
                  <a:lnTo>
                    <a:pt x="36956" y="70510"/>
                  </a:lnTo>
                  <a:lnTo>
                    <a:pt x="36766" y="70129"/>
                  </a:lnTo>
                  <a:close/>
                </a:path>
                <a:path w="90804" h="92075">
                  <a:moveTo>
                    <a:pt x="37350" y="70510"/>
                  </a:moveTo>
                  <a:lnTo>
                    <a:pt x="36956" y="70510"/>
                  </a:lnTo>
                  <a:lnTo>
                    <a:pt x="36956" y="70891"/>
                  </a:lnTo>
                  <a:lnTo>
                    <a:pt x="37350" y="70891"/>
                  </a:lnTo>
                  <a:lnTo>
                    <a:pt x="37350" y="70510"/>
                  </a:lnTo>
                  <a:close/>
                </a:path>
                <a:path w="90804" h="92075">
                  <a:moveTo>
                    <a:pt x="37744" y="70510"/>
                  </a:moveTo>
                  <a:lnTo>
                    <a:pt x="37350" y="70510"/>
                  </a:lnTo>
                  <a:lnTo>
                    <a:pt x="37350" y="70891"/>
                  </a:lnTo>
                  <a:lnTo>
                    <a:pt x="37744" y="70891"/>
                  </a:lnTo>
                  <a:lnTo>
                    <a:pt x="37744" y="70510"/>
                  </a:lnTo>
                  <a:close/>
                </a:path>
                <a:path w="90804" h="92075">
                  <a:moveTo>
                    <a:pt x="31902" y="70129"/>
                  </a:moveTo>
                  <a:lnTo>
                    <a:pt x="31521" y="70129"/>
                  </a:lnTo>
                  <a:lnTo>
                    <a:pt x="31902" y="70510"/>
                  </a:lnTo>
                  <a:lnTo>
                    <a:pt x="31902" y="70129"/>
                  </a:lnTo>
                  <a:close/>
                </a:path>
                <a:path w="90804" h="92075">
                  <a:moveTo>
                    <a:pt x="35991" y="70129"/>
                  </a:moveTo>
                  <a:lnTo>
                    <a:pt x="33261" y="70129"/>
                  </a:lnTo>
                  <a:lnTo>
                    <a:pt x="33261" y="70510"/>
                  </a:lnTo>
                  <a:lnTo>
                    <a:pt x="35991" y="70510"/>
                  </a:lnTo>
                  <a:lnTo>
                    <a:pt x="35991" y="70129"/>
                  </a:lnTo>
                  <a:close/>
                </a:path>
                <a:path w="90804" h="92075">
                  <a:moveTo>
                    <a:pt x="36372" y="69545"/>
                  </a:moveTo>
                  <a:lnTo>
                    <a:pt x="32486" y="69545"/>
                  </a:lnTo>
                  <a:lnTo>
                    <a:pt x="32486" y="69748"/>
                  </a:lnTo>
                  <a:lnTo>
                    <a:pt x="30733" y="69748"/>
                  </a:lnTo>
                  <a:lnTo>
                    <a:pt x="30733" y="70129"/>
                  </a:lnTo>
                  <a:lnTo>
                    <a:pt x="36372" y="70129"/>
                  </a:lnTo>
                  <a:lnTo>
                    <a:pt x="36372" y="69545"/>
                  </a:lnTo>
                  <a:close/>
                </a:path>
                <a:path w="90804" h="92075">
                  <a:moveTo>
                    <a:pt x="32296" y="69545"/>
                  </a:moveTo>
                  <a:lnTo>
                    <a:pt x="29184" y="69545"/>
                  </a:lnTo>
                  <a:lnTo>
                    <a:pt x="29184" y="69748"/>
                  </a:lnTo>
                  <a:lnTo>
                    <a:pt x="32486" y="69748"/>
                  </a:lnTo>
                  <a:lnTo>
                    <a:pt x="32296" y="69545"/>
                  </a:lnTo>
                  <a:close/>
                </a:path>
                <a:path w="90804" h="92075">
                  <a:moveTo>
                    <a:pt x="32296" y="69164"/>
                  </a:moveTo>
                  <a:lnTo>
                    <a:pt x="32296" y="69545"/>
                  </a:lnTo>
                  <a:lnTo>
                    <a:pt x="32486" y="69545"/>
                  </a:lnTo>
                  <a:lnTo>
                    <a:pt x="32296" y="69164"/>
                  </a:lnTo>
                  <a:close/>
                </a:path>
                <a:path w="90804" h="92075">
                  <a:moveTo>
                    <a:pt x="35991" y="69164"/>
                  </a:moveTo>
                  <a:lnTo>
                    <a:pt x="35598" y="69164"/>
                  </a:lnTo>
                  <a:lnTo>
                    <a:pt x="35991" y="69545"/>
                  </a:lnTo>
                  <a:lnTo>
                    <a:pt x="35991" y="69164"/>
                  </a:lnTo>
                  <a:close/>
                </a:path>
                <a:path w="90804" h="92075">
                  <a:moveTo>
                    <a:pt x="36766" y="69164"/>
                  </a:moveTo>
                  <a:lnTo>
                    <a:pt x="35991" y="69164"/>
                  </a:lnTo>
                  <a:lnTo>
                    <a:pt x="35991" y="69545"/>
                  </a:lnTo>
                  <a:lnTo>
                    <a:pt x="36766" y="69545"/>
                  </a:lnTo>
                  <a:lnTo>
                    <a:pt x="36766" y="69164"/>
                  </a:lnTo>
                  <a:close/>
                </a:path>
                <a:path w="90804" h="92075">
                  <a:moveTo>
                    <a:pt x="32486" y="68783"/>
                  </a:moveTo>
                  <a:lnTo>
                    <a:pt x="32296" y="68783"/>
                  </a:lnTo>
                  <a:lnTo>
                    <a:pt x="32296" y="69164"/>
                  </a:lnTo>
                  <a:lnTo>
                    <a:pt x="32486" y="69164"/>
                  </a:lnTo>
                  <a:lnTo>
                    <a:pt x="32486" y="68783"/>
                  </a:lnTo>
                  <a:close/>
                </a:path>
                <a:path w="90804" h="92075">
                  <a:moveTo>
                    <a:pt x="27622" y="68402"/>
                  </a:moveTo>
                  <a:lnTo>
                    <a:pt x="27431" y="68783"/>
                  </a:lnTo>
                  <a:lnTo>
                    <a:pt x="27622" y="68783"/>
                  </a:lnTo>
                  <a:lnTo>
                    <a:pt x="27622" y="68402"/>
                  </a:lnTo>
                  <a:close/>
                </a:path>
                <a:path w="90804" h="92075">
                  <a:moveTo>
                    <a:pt x="34823" y="68008"/>
                  </a:moveTo>
                  <a:lnTo>
                    <a:pt x="34429" y="68008"/>
                  </a:lnTo>
                  <a:lnTo>
                    <a:pt x="34429" y="68402"/>
                  </a:lnTo>
                  <a:lnTo>
                    <a:pt x="31127" y="68402"/>
                  </a:lnTo>
                  <a:lnTo>
                    <a:pt x="31127" y="68783"/>
                  </a:lnTo>
                  <a:lnTo>
                    <a:pt x="34823" y="68783"/>
                  </a:lnTo>
                  <a:lnTo>
                    <a:pt x="34823" y="68008"/>
                  </a:lnTo>
                  <a:close/>
                </a:path>
                <a:path w="90804" h="92075">
                  <a:moveTo>
                    <a:pt x="28206" y="68205"/>
                  </a:moveTo>
                  <a:lnTo>
                    <a:pt x="28016" y="68402"/>
                  </a:lnTo>
                  <a:lnTo>
                    <a:pt x="28397" y="68402"/>
                  </a:lnTo>
                  <a:lnTo>
                    <a:pt x="28206" y="68205"/>
                  </a:lnTo>
                  <a:close/>
                </a:path>
                <a:path w="90804" h="92075">
                  <a:moveTo>
                    <a:pt x="28790" y="68008"/>
                  </a:moveTo>
                  <a:lnTo>
                    <a:pt x="28790" y="68402"/>
                  </a:lnTo>
                  <a:lnTo>
                    <a:pt x="29184" y="68402"/>
                  </a:lnTo>
                  <a:lnTo>
                    <a:pt x="28790" y="68008"/>
                  </a:lnTo>
                  <a:close/>
                </a:path>
                <a:path w="90804" h="92075">
                  <a:moveTo>
                    <a:pt x="31902" y="67627"/>
                  </a:moveTo>
                  <a:lnTo>
                    <a:pt x="31521" y="67627"/>
                  </a:lnTo>
                  <a:lnTo>
                    <a:pt x="31521" y="68008"/>
                  </a:lnTo>
                  <a:lnTo>
                    <a:pt x="29184" y="68008"/>
                  </a:lnTo>
                  <a:lnTo>
                    <a:pt x="29184" y="68402"/>
                  </a:lnTo>
                  <a:lnTo>
                    <a:pt x="31902" y="68402"/>
                  </a:lnTo>
                  <a:lnTo>
                    <a:pt x="31902" y="67627"/>
                  </a:lnTo>
                  <a:close/>
                </a:path>
                <a:path w="90804" h="92075">
                  <a:moveTo>
                    <a:pt x="34429" y="68008"/>
                  </a:moveTo>
                  <a:lnTo>
                    <a:pt x="34048" y="68008"/>
                  </a:lnTo>
                  <a:lnTo>
                    <a:pt x="34048" y="68402"/>
                  </a:lnTo>
                  <a:lnTo>
                    <a:pt x="34429" y="68008"/>
                  </a:lnTo>
                  <a:close/>
                </a:path>
                <a:path w="90804" h="92075">
                  <a:moveTo>
                    <a:pt x="28397" y="68008"/>
                  </a:moveTo>
                  <a:lnTo>
                    <a:pt x="28016" y="68008"/>
                  </a:lnTo>
                  <a:lnTo>
                    <a:pt x="28206" y="68205"/>
                  </a:lnTo>
                  <a:lnTo>
                    <a:pt x="28397" y="68008"/>
                  </a:lnTo>
                  <a:close/>
                </a:path>
                <a:path w="90804" h="92075">
                  <a:moveTo>
                    <a:pt x="28790" y="67627"/>
                  </a:moveTo>
                  <a:lnTo>
                    <a:pt x="28397" y="67627"/>
                  </a:lnTo>
                  <a:lnTo>
                    <a:pt x="28397" y="68008"/>
                  </a:lnTo>
                  <a:lnTo>
                    <a:pt x="28790" y="68008"/>
                  </a:lnTo>
                  <a:lnTo>
                    <a:pt x="28790" y="67627"/>
                  </a:lnTo>
                  <a:close/>
                </a:path>
                <a:path w="90804" h="92075">
                  <a:moveTo>
                    <a:pt x="33261" y="67627"/>
                  </a:moveTo>
                  <a:lnTo>
                    <a:pt x="32880" y="67627"/>
                  </a:lnTo>
                  <a:lnTo>
                    <a:pt x="32880" y="68008"/>
                  </a:lnTo>
                  <a:lnTo>
                    <a:pt x="33261" y="68008"/>
                  </a:lnTo>
                  <a:lnTo>
                    <a:pt x="33261" y="67627"/>
                  </a:lnTo>
                  <a:close/>
                </a:path>
                <a:path w="90804" h="92075">
                  <a:moveTo>
                    <a:pt x="34048" y="67627"/>
                  </a:moveTo>
                  <a:lnTo>
                    <a:pt x="33261" y="67627"/>
                  </a:lnTo>
                  <a:lnTo>
                    <a:pt x="33654" y="68008"/>
                  </a:lnTo>
                  <a:lnTo>
                    <a:pt x="34048" y="68008"/>
                  </a:lnTo>
                  <a:lnTo>
                    <a:pt x="34048" y="67627"/>
                  </a:lnTo>
                  <a:close/>
                </a:path>
                <a:path w="90804" h="92075">
                  <a:moveTo>
                    <a:pt x="35991" y="67627"/>
                  </a:moveTo>
                  <a:lnTo>
                    <a:pt x="35598" y="67627"/>
                  </a:lnTo>
                  <a:lnTo>
                    <a:pt x="35598" y="68008"/>
                  </a:lnTo>
                  <a:lnTo>
                    <a:pt x="35991" y="68008"/>
                  </a:lnTo>
                  <a:lnTo>
                    <a:pt x="35991" y="67627"/>
                  </a:lnTo>
                  <a:close/>
                </a:path>
                <a:path w="90804" h="92075">
                  <a:moveTo>
                    <a:pt x="31127" y="66852"/>
                  </a:moveTo>
                  <a:lnTo>
                    <a:pt x="30733" y="66852"/>
                  </a:lnTo>
                  <a:lnTo>
                    <a:pt x="30733" y="67246"/>
                  </a:lnTo>
                  <a:lnTo>
                    <a:pt x="31127" y="67627"/>
                  </a:lnTo>
                  <a:lnTo>
                    <a:pt x="31521" y="67627"/>
                  </a:lnTo>
                  <a:lnTo>
                    <a:pt x="31521" y="67246"/>
                  </a:lnTo>
                  <a:lnTo>
                    <a:pt x="31127" y="66852"/>
                  </a:lnTo>
                  <a:close/>
                </a:path>
                <a:path w="90804" h="92075">
                  <a:moveTo>
                    <a:pt x="29184" y="66471"/>
                  </a:moveTo>
                  <a:lnTo>
                    <a:pt x="28016" y="66471"/>
                  </a:lnTo>
                  <a:lnTo>
                    <a:pt x="28016" y="66852"/>
                  </a:lnTo>
                  <a:lnTo>
                    <a:pt x="29184" y="66852"/>
                  </a:lnTo>
                  <a:lnTo>
                    <a:pt x="29184" y="66471"/>
                  </a:lnTo>
                  <a:close/>
                </a:path>
                <a:path w="90804" h="92075">
                  <a:moveTo>
                    <a:pt x="30352" y="66090"/>
                  </a:moveTo>
                  <a:lnTo>
                    <a:pt x="29959" y="66090"/>
                  </a:lnTo>
                  <a:lnTo>
                    <a:pt x="29959" y="66471"/>
                  </a:lnTo>
                  <a:lnTo>
                    <a:pt x="29184" y="66471"/>
                  </a:lnTo>
                  <a:lnTo>
                    <a:pt x="29184" y="66852"/>
                  </a:lnTo>
                  <a:lnTo>
                    <a:pt x="30352" y="66852"/>
                  </a:lnTo>
                  <a:lnTo>
                    <a:pt x="30352" y="66090"/>
                  </a:lnTo>
                  <a:close/>
                </a:path>
                <a:path w="90804" h="92075">
                  <a:moveTo>
                    <a:pt x="28016" y="65709"/>
                  </a:moveTo>
                  <a:lnTo>
                    <a:pt x="27622" y="65709"/>
                  </a:lnTo>
                  <a:lnTo>
                    <a:pt x="27622" y="66471"/>
                  </a:lnTo>
                  <a:lnTo>
                    <a:pt x="28397" y="66471"/>
                  </a:lnTo>
                  <a:lnTo>
                    <a:pt x="28397" y="66090"/>
                  </a:lnTo>
                  <a:lnTo>
                    <a:pt x="28016" y="66090"/>
                  </a:lnTo>
                  <a:lnTo>
                    <a:pt x="28016" y="65709"/>
                  </a:lnTo>
                  <a:close/>
                </a:path>
                <a:path w="90804" h="92075">
                  <a:moveTo>
                    <a:pt x="29184" y="65328"/>
                  </a:moveTo>
                  <a:lnTo>
                    <a:pt x="29184" y="65709"/>
                  </a:lnTo>
                  <a:lnTo>
                    <a:pt x="29959" y="66471"/>
                  </a:lnTo>
                  <a:lnTo>
                    <a:pt x="29959" y="66090"/>
                  </a:lnTo>
                  <a:lnTo>
                    <a:pt x="29184" y="65328"/>
                  </a:lnTo>
                  <a:close/>
                </a:path>
                <a:path w="90804" h="92075">
                  <a:moveTo>
                    <a:pt x="29184" y="65328"/>
                  </a:moveTo>
                  <a:lnTo>
                    <a:pt x="28016" y="65328"/>
                  </a:lnTo>
                  <a:lnTo>
                    <a:pt x="28016" y="66090"/>
                  </a:lnTo>
                  <a:lnTo>
                    <a:pt x="28397" y="65709"/>
                  </a:lnTo>
                  <a:lnTo>
                    <a:pt x="29184" y="65709"/>
                  </a:lnTo>
                  <a:lnTo>
                    <a:pt x="29184" y="65328"/>
                  </a:lnTo>
                  <a:close/>
                </a:path>
                <a:path w="90804" h="92075">
                  <a:moveTo>
                    <a:pt x="27431" y="64744"/>
                  </a:moveTo>
                  <a:lnTo>
                    <a:pt x="27431" y="65328"/>
                  </a:lnTo>
                  <a:lnTo>
                    <a:pt x="28016" y="65328"/>
                  </a:lnTo>
                  <a:lnTo>
                    <a:pt x="27431" y="64744"/>
                  </a:lnTo>
                  <a:close/>
                </a:path>
                <a:path w="90804" h="92075">
                  <a:moveTo>
                    <a:pt x="39293" y="68783"/>
                  </a:moveTo>
                  <a:lnTo>
                    <a:pt x="38900" y="68783"/>
                  </a:lnTo>
                  <a:lnTo>
                    <a:pt x="38900" y="69164"/>
                  </a:lnTo>
                  <a:lnTo>
                    <a:pt x="39293" y="69164"/>
                  </a:lnTo>
                  <a:lnTo>
                    <a:pt x="39293" y="68783"/>
                  </a:lnTo>
                  <a:close/>
                </a:path>
                <a:path w="90804" h="92075">
                  <a:moveTo>
                    <a:pt x="23926" y="64744"/>
                  </a:moveTo>
                  <a:lnTo>
                    <a:pt x="23533" y="64744"/>
                  </a:lnTo>
                  <a:lnTo>
                    <a:pt x="23926" y="64935"/>
                  </a:lnTo>
                  <a:lnTo>
                    <a:pt x="23926" y="64744"/>
                  </a:lnTo>
                  <a:close/>
                </a:path>
                <a:path w="90804" h="92075">
                  <a:moveTo>
                    <a:pt x="19062" y="64744"/>
                  </a:moveTo>
                  <a:lnTo>
                    <a:pt x="18668" y="64744"/>
                  </a:lnTo>
                  <a:lnTo>
                    <a:pt x="19062" y="64935"/>
                  </a:lnTo>
                  <a:lnTo>
                    <a:pt x="19062" y="64744"/>
                  </a:lnTo>
                  <a:close/>
                </a:path>
                <a:path w="90804" h="92075">
                  <a:moveTo>
                    <a:pt x="14985" y="63588"/>
                  </a:moveTo>
                  <a:lnTo>
                    <a:pt x="14592" y="63588"/>
                  </a:lnTo>
                  <a:lnTo>
                    <a:pt x="14592" y="63982"/>
                  </a:lnTo>
                  <a:lnTo>
                    <a:pt x="14985" y="63982"/>
                  </a:lnTo>
                  <a:lnTo>
                    <a:pt x="14985" y="63588"/>
                  </a:lnTo>
                  <a:close/>
                </a:path>
                <a:path w="90804" h="92075">
                  <a:moveTo>
                    <a:pt x="70027" y="76860"/>
                  </a:moveTo>
                  <a:lnTo>
                    <a:pt x="69634" y="76860"/>
                  </a:lnTo>
                  <a:lnTo>
                    <a:pt x="69634" y="77241"/>
                  </a:lnTo>
                  <a:lnTo>
                    <a:pt x="70027" y="77241"/>
                  </a:lnTo>
                  <a:lnTo>
                    <a:pt x="70027" y="76860"/>
                  </a:lnTo>
                  <a:close/>
                </a:path>
                <a:path w="90804" h="92075">
                  <a:moveTo>
                    <a:pt x="14198" y="64744"/>
                  </a:moveTo>
                  <a:lnTo>
                    <a:pt x="13817" y="64744"/>
                  </a:lnTo>
                  <a:lnTo>
                    <a:pt x="13817" y="64935"/>
                  </a:lnTo>
                  <a:lnTo>
                    <a:pt x="14198" y="64744"/>
                  </a:lnTo>
                  <a:close/>
                </a:path>
                <a:path w="90804" h="92075">
                  <a:moveTo>
                    <a:pt x="21005" y="66471"/>
                  </a:moveTo>
                  <a:lnTo>
                    <a:pt x="20624" y="66471"/>
                  </a:lnTo>
                  <a:lnTo>
                    <a:pt x="20624" y="66852"/>
                  </a:lnTo>
                  <a:lnTo>
                    <a:pt x="21005" y="67246"/>
                  </a:lnTo>
                  <a:lnTo>
                    <a:pt x="21005" y="66471"/>
                  </a:lnTo>
                  <a:close/>
                </a:path>
                <a:path w="90804" h="92075">
                  <a:moveTo>
                    <a:pt x="16929" y="65328"/>
                  </a:moveTo>
                  <a:lnTo>
                    <a:pt x="16535" y="65328"/>
                  </a:lnTo>
                  <a:lnTo>
                    <a:pt x="16929" y="65709"/>
                  </a:lnTo>
                  <a:lnTo>
                    <a:pt x="17310" y="65709"/>
                  </a:lnTo>
                  <a:lnTo>
                    <a:pt x="16929" y="65328"/>
                  </a:lnTo>
                  <a:close/>
                </a:path>
                <a:path w="90804" h="92075">
                  <a:moveTo>
                    <a:pt x="22174" y="67246"/>
                  </a:moveTo>
                  <a:lnTo>
                    <a:pt x="21793" y="67246"/>
                  </a:lnTo>
                  <a:lnTo>
                    <a:pt x="21793" y="67627"/>
                  </a:lnTo>
                  <a:lnTo>
                    <a:pt x="22174" y="67627"/>
                  </a:lnTo>
                  <a:lnTo>
                    <a:pt x="22174" y="67246"/>
                  </a:lnTo>
                  <a:close/>
                </a:path>
                <a:path w="90804" h="92075">
                  <a:moveTo>
                    <a:pt x="12064" y="66865"/>
                  </a:moveTo>
                  <a:lnTo>
                    <a:pt x="11671" y="66865"/>
                  </a:lnTo>
                  <a:lnTo>
                    <a:pt x="11671" y="67246"/>
                  </a:lnTo>
                  <a:lnTo>
                    <a:pt x="12064" y="67246"/>
                  </a:lnTo>
                  <a:lnTo>
                    <a:pt x="12064" y="66865"/>
                  </a:lnTo>
                  <a:close/>
                </a:path>
                <a:path w="90804" h="92075">
                  <a:moveTo>
                    <a:pt x="12445" y="66852"/>
                  </a:moveTo>
                  <a:lnTo>
                    <a:pt x="12064" y="66852"/>
                  </a:lnTo>
                  <a:lnTo>
                    <a:pt x="12064" y="67246"/>
                  </a:lnTo>
                  <a:lnTo>
                    <a:pt x="12445" y="66852"/>
                  </a:lnTo>
                  <a:close/>
                </a:path>
                <a:path w="90804" h="92075">
                  <a:moveTo>
                    <a:pt x="12445" y="66090"/>
                  </a:moveTo>
                  <a:lnTo>
                    <a:pt x="12064" y="66090"/>
                  </a:lnTo>
                  <a:lnTo>
                    <a:pt x="12064" y="66471"/>
                  </a:lnTo>
                  <a:lnTo>
                    <a:pt x="12445" y="66471"/>
                  </a:lnTo>
                  <a:lnTo>
                    <a:pt x="12445" y="66090"/>
                  </a:lnTo>
                  <a:close/>
                </a:path>
                <a:path w="90804" h="92075">
                  <a:moveTo>
                    <a:pt x="12839" y="66090"/>
                  </a:moveTo>
                  <a:lnTo>
                    <a:pt x="12445" y="66090"/>
                  </a:lnTo>
                  <a:lnTo>
                    <a:pt x="12445" y="66471"/>
                  </a:lnTo>
                  <a:lnTo>
                    <a:pt x="12839" y="66090"/>
                  </a:lnTo>
                  <a:close/>
                </a:path>
                <a:path w="90804" h="92075">
                  <a:moveTo>
                    <a:pt x="13233" y="66090"/>
                  </a:moveTo>
                  <a:lnTo>
                    <a:pt x="12839" y="66090"/>
                  </a:lnTo>
                  <a:lnTo>
                    <a:pt x="12839" y="66471"/>
                  </a:lnTo>
                  <a:lnTo>
                    <a:pt x="13233" y="66471"/>
                  </a:lnTo>
                  <a:lnTo>
                    <a:pt x="13233" y="66090"/>
                  </a:lnTo>
                  <a:close/>
                </a:path>
                <a:path w="90804" h="92075">
                  <a:moveTo>
                    <a:pt x="13423" y="65328"/>
                  </a:moveTo>
                  <a:lnTo>
                    <a:pt x="13233" y="65709"/>
                  </a:lnTo>
                  <a:lnTo>
                    <a:pt x="13423" y="65709"/>
                  </a:lnTo>
                  <a:lnTo>
                    <a:pt x="13423" y="65328"/>
                  </a:lnTo>
                  <a:close/>
                </a:path>
                <a:path w="90804" h="92075">
                  <a:moveTo>
                    <a:pt x="41236" y="74358"/>
                  </a:moveTo>
                  <a:lnTo>
                    <a:pt x="40855" y="74358"/>
                  </a:lnTo>
                  <a:lnTo>
                    <a:pt x="40855" y="74548"/>
                  </a:lnTo>
                  <a:lnTo>
                    <a:pt x="41236" y="74548"/>
                  </a:lnTo>
                  <a:lnTo>
                    <a:pt x="41236" y="74358"/>
                  </a:lnTo>
                  <a:close/>
                </a:path>
                <a:path w="90804" h="92075">
                  <a:moveTo>
                    <a:pt x="70027" y="80111"/>
                  </a:moveTo>
                  <a:lnTo>
                    <a:pt x="69634" y="80111"/>
                  </a:lnTo>
                  <a:lnTo>
                    <a:pt x="69634" y="80886"/>
                  </a:lnTo>
                  <a:lnTo>
                    <a:pt x="70027" y="80505"/>
                  </a:lnTo>
                  <a:lnTo>
                    <a:pt x="70027" y="80111"/>
                  </a:lnTo>
                  <a:close/>
                </a:path>
                <a:path w="90804" h="92075">
                  <a:moveTo>
                    <a:pt x="90068" y="84150"/>
                  </a:moveTo>
                  <a:lnTo>
                    <a:pt x="89674" y="84150"/>
                  </a:lnTo>
                  <a:lnTo>
                    <a:pt x="89674" y="84531"/>
                  </a:lnTo>
                  <a:lnTo>
                    <a:pt x="90068" y="84531"/>
                  </a:lnTo>
                  <a:lnTo>
                    <a:pt x="90068" y="84150"/>
                  </a:lnTo>
                  <a:close/>
                </a:path>
                <a:path w="90804" h="92075">
                  <a:moveTo>
                    <a:pt x="90068" y="86080"/>
                  </a:moveTo>
                  <a:lnTo>
                    <a:pt x="89674" y="86461"/>
                  </a:lnTo>
                  <a:lnTo>
                    <a:pt x="90068" y="86461"/>
                  </a:lnTo>
                  <a:lnTo>
                    <a:pt x="90068" y="86080"/>
                  </a:lnTo>
                  <a:close/>
                </a:path>
                <a:path w="90804" h="92075">
                  <a:moveTo>
                    <a:pt x="90449" y="85686"/>
                  </a:moveTo>
                  <a:lnTo>
                    <a:pt x="90068" y="85686"/>
                  </a:lnTo>
                  <a:lnTo>
                    <a:pt x="90068" y="86080"/>
                  </a:lnTo>
                  <a:lnTo>
                    <a:pt x="90449" y="85686"/>
                  </a:lnTo>
                  <a:close/>
                </a:path>
                <a:path w="90804" h="92075">
                  <a:moveTo>
                    <a:pt x="11277" y="69557"/>
                  </a:moveTo>
                  <a:lnTo>
                    <a:pt x="10883" y="69557"/>
                  </a:lnTo>
                  <a:lnTo>
                    <a:pt x="10883" y="69748"/>
                  </a:lnTo>
                  <a:lnTo>
                    <a:pt x="11277" y="69748"/>
                  </a:lnTo>
                  <a:lnTo>
                    <a:pt x="11277" y="69557"/>
                  </a:lnTo>
                  <a:close/>
                </a:path>
                <a:path w="90804" h="92075">
                  <a:moveTo>
                    <a:pt x="11671" y="69164"/>
                  </a:moveTo>
                  <a:lnTo>
                    <a:pt x="10896" y="69164"/>
                  </a:lnTo>
                  <a:lnTo>
                    <a:pt x="10896" y="69545"/>
                  </a:lnTo>
                  <a:lnTo>
                    <a:pt x="11277" y="69545"/>
                  </a:lnTo>
                  <a:lnTo>
                    <a:pt x="11277" y="69748"/>
                  </a:lnTo>
                  <a:lnTo>
                    <a:pt x="11671" y="69748"/>
                  </a:lnTo>
                  <a:lnTo>
                    <a:pt x="11671" y="69164"/>
                  </a:lnTo>
                  <a:close/>
                </a:path>
                <a:path w="90804" h="92075">
                  <a:moveTo>
                    <a:pt x="8369" y="68783"/>
                  </a:moveTo>
                  <a:lnTo>
                    <a:pt x="7975" y="69164"/>
                  </a:lnTo>
                  <a:lnTo>
                    <a:pt x="8369" y="69164"/>
                  </a:lnTo>
                  <a:lnTo>
                    <a:pt x="8369" y="68783"/>
                  </a:lnTo>
                  <a:close/>
                </a:path>
                <a:path w="90804" h="92075">
                  <a:moveTo>
                    <a:pt x="7975" y="69748"/>
                  </a:moveTo>
                  <a:lnTo>
                    <a:pt x="7594" y="70129"/>
                  </a:lnTo>
                  <a:lnTo>
                    <a:pt x="7975" y="70129"/>
                  </a:lnTo>
                  <a:lnTo>
                    <a:pt x="7975" y="69748"/>
                  </a:lnTo>
                  <a:close/>
                </a:path>
                <a:path w="90804" h="92075">
                  <a:moveTo>
                    <a:pt x="8369" y="69748"/>
                  </a:moveTo>
                  <a:lnTo>
                    <a:pt x="7975" y="69748"/>
                  </a:lnTo>
                  <a:lnTo>
                    <a:pt x="7975" y="70129"/>
                  </a:lnTo>
                  <a:lnTo>
                    <a:pt x="8369" y="69748"/>
                  </a:lnTo>
                  <a:close/>
                </a:path>
                <a:path w="90804" h="92075">
                  <a:moveTo>
                    <a:pt x="5257" y="70510"/>
                  </a:moveTo>
                  <a:lnTo>
                    <a:pt x="4864" y="70510"/>
                  </a:lnTo>
                  <a:lnTo>
                    <a:pt x="4864" y="70891"/>
                  </a:lnTo>
                  <a:lnTo>
                    <a:pt x="5257" y="70510"/>
                  </a:lnTo>
                  <a:close/>
                </a:path>
                <a:path w="90804" h="92075">
                  <a:moveTo>
                    <a:pt x="8369" y="72047"/>
                  </a:moveTo>
                  <a:lnTo>
                    <a:pt x="7975" y="72428"/>
                  </a:lnTo>
                  <a:lnTo>
                    <a:pt x="8369" y="72428"/>
                  </a:lnTo>
                  <a:lnTo>
                    <a:pt x="8369" y="72047"/>
                  </a:lnTo>
                  <a:close/>
                </a:path>
                <a:path w="90804" h="92075">
                  <a:moveTo>
                    <a:pt x="40855" y="82803"/>
                  </a:moveTo>
                  <a:lnTo>
                    <a:pt x="40855" y="83578"/>
                  </a:lnTo>
                  <a:lnTo>
                    <a:pt x="41236" y="83578"/>
                  </a:lnTo>
                  <a:lnTo>
                    <a:pt x="41236" y="83197"/>
                  </a:lnTo>
                  <a:lnTo>
                    <a:pt x="40855" y="82803"/>
                  </a:lnTo>
                  <a:close/>
                </a:path>
                <a:path w="90804" h="92075">
                  <a:moveTo>
                    <a:pt x="68859" y="88950"/>
                  </a:moveTo>
                  <a:lnTo>
                    <a:pt x="68478" y="88950"/>
                  </a:lnTo>
                  <a:lnTo>
                    <a:pt x="68478" y="89344"/>
                  </a:lnTo>
                  <a:lnTo>
                    <a:pt x="68859" y="89344"/>
                  </a:lnTo>
                  <a:lnTo>
                    <a:pt x="68859" y="88950"/>
                  </a:lnTo>
                  <a:close/>
                </a:path>
                <a:path w="90804" h="92075">
                  <a:moveTo>
                    <a:pt x="69253" y="88569"/>
                  </a:moveTo>
                  <a:lnTo>
                    <a:pt x="68859" y="88569"/>
                  </a:lnTo>
                  <a:lnTo>
                    <a:pt x="68859" y="89344"/>
                  </a:lnTo>
                  <a:lnTo>
                    <a:pt x="69253" y="89344"/>
                  </a:lnTo>
                  <a:lnTo>
                    <a:pt x="69253" y="88569"/>
                  </a:lnTo>
                  <a:close/>
                </a:path>
                <a:path w="90804" h="92075">
                  <a:moveTo>
                    <a:pt x="70027" y="87998"/>
                  </a:moveTo>
                  <a:lnTo>
                    <a:pt x="69634" y="87998"/>
                  </a:lnTo>
                  <a:lnTo>
                    <a:pt x="69634" y="88379"/>
                  </a:lnTo>
                  <a:lnTo>
                    <a:pt x="70027" y="88379"/>
                  </a:lnTo>
                  <a:lnTo>
                    <a:pt x="70027" y="87998"/>
                  </a:lnTo>
                  <a:close/>
                </a:path>
                <a:path w="90804" h="92075">
                  <a:moveTo>
                    <a:pt x="7200" y="73583"/>
                  </a:moveTo>
                  <a:lnTo>
                    <a:pt x="6807" y="73583"/>
                  </a:lnTo>
                  <a:lnTo>
                    <a:pt x="6807" y="73964"/>
                  </a:lnTo>
                  <a:lnTo>
                    <a:pt x="7200" y="73583"/>
                  </a:lnTo>
                  <a:close/>
                </a:path>
                <a:path w="90804" h="92075">
                  <a:moveTo>
                    <a:pt x="4864" y="73202"/>
                  </a:moveTo>
                  <a:lnTo>
                    <a:pt x="4470" y="73202"/>
                  </a:lnTo>
                  <a:lnTo>
                    <a:pt x="4470" y="73583"/>
                  </a:lnTo>
                  <a:lnTo>
                    <a:pt x="4864" y="73583"/>
                  </a:lnTo>
                  <a:lnTo>
                    <a:pt x="4864" y="73202"/>
                  </a:lnTo>
                  <a:close/>
                </a:path>
                <a:path w="90804" h="92075">
                  <a:moveTo>
                    <a:pt x="41821" y="85686"/>
                  </a:moveTo>
                  <a:lnTo>
                    <a:pt x="41630" y="85686"/>
                  </a:lnTo>
                  <a:lnTo>
                    <a:pt x="41821" y="86080"/>
                  </a:lnTo>
                  <a:lnTo>
                    <a:pt x="41821" y="85686"/>
                  </a:lnTo>
                  <a:close/>
                </a:path>
                <a:path w="90804" h="92075">
                  <a:moveTo>
                    <a:pt x="1943" y="74548"/>
                  </a:moveTo>
                  <a:lnTo>
                    <a:pt x="1562" y="74548"/>
                  </a:lnTo>
                  <a:lnTo>
                    <a:pt x="1562" y="74929"/>
                  </a:lnTo>
                  <a:lnTo>
                    <a:pt x="1943" y="74548"/>
                  </a:lnTo>
                  <a:close/>
                </a:path>
                <a:path w="90804" h="92075">
                  <a:moveTo>
                    <a:pt x="66916" y="91643"/>
                  </a:moveTo>
                  <a:lnTo>
                    <a:pt x="66916" y="92024"/>
                  </a:lnTo>
                  <a:lnTo>
                    <a:pt x="67309" y="92024"/>
                  </a:lnTo>
                  <a:lnTo>
                    <a:pt x="66916" y="91643"/>
                  </a:lnTo>
                  <a:close/>
                </a:path>
                <a:path w="90804" h="92075">
                  <a:moveTo>
                    <a:pt x="43764" y="88379"/>
                  </a:moveTo>
                  <a:lnTo>
                    <a:pt x="43383" y="88379"/>
                  </a:lnTo>
                  <a:lnTo>
                    <a:pt x="43383" y="88569"/>
                  </a:lnTo>
                  <a:lnTo>
                    <a:pt x="43764" y="88379"/>
                  </a:lnTo>
                  <a:close/>
                </a:path>
                <a:path w="90804" h="92075">
                  <a:moveTo>
                    <a:pt x="44157" y="88950"/>
                  </a:moveTo>
                  <a:lnTo>
                    <a:pt x="44157" y="89344"/>
                  </a:lnTo>
                  <a:lnTo>
                    <a:pt x="44551" y="89344"/>
                  </a:lnTo>
                  <a:lnTo>
                    <a:pt x="44157" y="88950"/>
                  </a:lnTo>
                  <a:close/>
                </a:path>
                <a:path w="90804" h="92075">
                  <a:moveTo>
                    <a:pt x="0" y="78003"/>
                  </a:moveTo>
                  <a:lnTo>
                    <a:pt x="0" y="78384"/>
                  </a:lnTo>
                  <a:lnTo>
                    <a:pt x="393" y="78384"/>
                  </a:lnTo>
                  <a:lnTo>
                    <a:pt x="0" y="78003"/>
                  </a:lnTo>
                  <a:close/>
                </a:path>
                <a:path w="90804" h="92075">
                  <a:moveTo>
                    <a:pt x="2336" y="80111"/>
                  </a:moveTo>
                  <a:lnTo>
                    <a:pt x="1943" y="80111"/>
                  </a:lnTo>
                  <a:lnTo>
                    <a:pt x="2336" y="80505"/>
                  </a:lnTo>
                  <a:lnTo>
                    <a:pt x="2336" y="80111"/>
                  </a:lnTo>
                  <a:close/>
                </a:path>
                <a:path w="90804" h="92075">
                  <a:moveTo>
                    <a:pt x="4089" y="82041"/>
                  </a:moveTo>
                  <a:lnTo>
                    <a:pt x="3886" y="82422"/>
                  </a:lnTo>
                  <a:lnTo>
                    <a:pt x="4089" y="82422"/>
                  </a:lnTo>
                  <a:lnTo>
                    <a:pt x="4089" y="82041"/>
                  </a:lnTo>
                  <a:close/>
                </a:path>
                <a:path w="90804" h="92075">
                  <a:moveTo>
                    <a:pt x="1168" y="83578"/>
                  </a:moveTo>
                  <a:lnTo>
                    <a:pt x="1168" y="83769"/>
                  </a:lnTo>
                  <a:lnTo>
                    <a:pt x="1562" y="83769"/>
                  </a:lnTo>
                  <a:lnTo>
                    <a:pt x="1168" y="83578"/>
                  </a:lnTo>
                  <a:close/>
                </a:path>
                <a:path w="90804" h="92075">
                  <a:moveTo>
                    <a:pt x="1562" y="83197"/>
                  </a:moveTo>
                  <a:lnTo>
                    <a:pt x="1168" y="83578"/>
                  </a:lnTo>
                  <a:lnTo>
                    <a:pt x="1562" y="83578"/>
                  </a:lnTo>
                  <a:lnTo>
                    <a:pt x="1562" y="83197"/>
                  </a:lnTo>
                  <a:close/>
                </a:path>
                <a:path w="90804" h="92075">
                  <a:moveTo>
                    <a:pt x="1562" y="84531"/>
                  </a:moveTo>
                  <a:lnTo>
                    <a:pt x="1168" y="84531"/>
                  </a:lnTo>
                  <a:lnTo>
                    <a:pt x="1168" y="84924"/>
                  </a:lnTo>
                  <a:lnTo>
                    <a:pt x="1562" y="84531"/>
                  </a:lnTo>
                  <a:close/>
                </a:path>
                <a:path w="90804" h="92075">
                  <a:moveTo>
                    <a:pt x="3886" y="85305"/>
                  </a:moveTo>
                  <a:lnTo>
                    <a:pt x="3505" y="85686"/>
                  </a:lnTo>
                  <a:lnTo>
                    <a:pt x="3886" y="85686"/>
                  </a:lnTo>
                  <a:lnTo>
                    <a:pt x="3886" y="8530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0" name="object 3560"/>
            <p:cNvSpPr/>
            <p:nvPr/>
          </p:nvSpPr>
          <p:spPr>
            <a:xfrm>
              <a:off x="4283359" y="1974730"/>
              <a:ext cx="22860" cy="5715"/>
            </a:xfrm>
            <a:custGeom>
              <a:avLst/>
              <a:gdLst/>
              <a:ahLst/>
              <a:cxnLst/>
              <a:rect l="l" t="t" r="r" b="b"/>
              <a:pathLst>
                <a:path w="22860" h="5714">
                  <a:moveTo>
                    <a:pt x="19646" y="380"/>
                  </a:moveTo>
                  <a:lnTo>
                    <a:pt x="19253" y="380"/>
                  </a:lnTo>
                  <a:lnTo>
                    <a:pt x="19062" y="380"/>
                  </a:lnTo>
                  <a:lnTo>
                    <a:pt x="18669" y="761"/>
                  </a:lnTo>
                  <a:lnTo>
                    <a:pt x="19062" y="761"/>
                  </a:lnTo>
                  <a:lnTo>
                    <a:pt x="19062" y="1142"/>
                  </a:lnTo>
                  <a:lnTo>
                    <a:pt x="18669" y="1142"/>
                  </a:lnTo>
                  <a:lnTo>
                    <a:pt x="18288" y="1142"/>
                  </a:lnTo>
                  <a:lnTo>
                    <a:pt x="17513" y="761"/>
                  </a:lnTo>
                  <a:lnTo>
                    <a:pt x="17513" y="380"/>
                  </a:lnTo>
                  <a:lnTo>
                    <a:pt x="17119" y="761"/>
                  </a:lnTo>
                  <a:lnTo>
                    <a:pt x="16725" y="761"/>
                  </a:lnTo>
                  <a:lnTo>
                    <a:pt x="16725" y="1142"/>
                  </a:lnTo>
                  <a:lnTo>
                    <a:pt x="16344" y="1142"/>
                  </a:lnTo>
                  <a:lnTo>
                    <a:pt x="16725" y="761"/>
                  </a:lnTo>
                  <a:lnTo>
                    <a:pt x="16725" y="380"/>
                  </a:lnTo>
                  <a:lnTo>
                    <a:pt x="17119" y="380"/>
                  </a:lnTo>
                  <a:lnTo>
                    <a:pt x="17513" y="380"/>
                  </a:lnTo>
                  <a:lnTo>
                    <a:pt x="17513" y="0"/>
                  </a:lnTo>
                  <a:lnTo>
                    <a:pt x="17894" y="0"/>
                  </a:lnTo>
                  <a:lnTo>
                    <a:pt x="18669" y="0"/>
                  </a:lnTo>
                  <a:lnTo>
                    <a:pt x="19062" y="0"/>
                  </a:lnTo>
                  <a:lnTo>
                    <a:pt x="19253" y="380"/>
                  </a:lnTo>
                  <a:lnTo>
                    <a:pt x="19646" y="380"/>
                  </a:lnTo>
                  <a:close/>
                </a:path>
                <a:path w="22860" h="5714">
                  <a:moveTo>
                    <a:pt x="20040" y="380"/>
                  </a:moveTo>
                  <a:lnTo>
                    <a:pt x="20421" y="761"/>
                  </a:lnTo>
                  <a:lnTo>
                    <a:pt x="20815" y="761"/>
                  </a:lnTo>
                  <a:lnTo>
                    <a:pt x="21590" y="1142"/>
                  </a:lnTo>
                  <a:lnTo>
                    <a:pt x="21983" y="1536"/>
                  </a:lnTo>
                  <a:lnTo>
                    <a:pt x="22377" y="1917"/>
                  </a:lnTo>
                  <a:lnTo>
                    <a:pt x="22377" y="2298"/>
                  </a:lnTo>
                  <a:lnTo>
                    <a:pt x="22377" y="1917"/>
                  </a:lnTo>
                  <a:lnTo>
                    <a:pt x="21983" y="1917"/>
                  </a:lnTo>
                  <a:lnTo>
                    <a:pt x="21983" y="1536"/>
                  </a:lnTo>
                  <a:lnTo>
                    <a:pt x="21590" y="1536"/>
                  </a:lnTo>
                  <a:lnTo>
                    <a:pt x="21983" y="1536"/>
                  </a:lnTo>
                  <a:lnTo>
                    <a:pt x="21590" y="1536"/>
                  </a:lnTo>
                  <a:lnTo>
                    <a:pt x="21590" y="1142"/>
                  </a:lnTo>
                  <a:lnTo>
                    <a:pt x="21196" y="1142"/>
                  </a:lnTo>
                  <a:lnTo>
                    <a:pt x="20815" y="1142"/>
                  </a:lnTo>
                  <a:lnTo>
                    <a:pt x="20815" y="761"/>
                  </a:lnTo>
                  <a:lnTo>
                    <a:pt x="20421" y="761"/>
                  </a:lnTo>
                  <a:lnTo>
                    <a:pt x="20040" y="761"/>
                  </a:lnTo>
                  <a:lnTo>
                    <a:pt x="19646" y="761"/>
                  </a:lnTo>
                  <a:lnTo>
                    <a:pt x="19646" y="380"/>
                  </a:lnTo>
                  <a:lnTo>
                    <a:pt x="20040" y="380"/>
                  </a:lnTo>
                  <a:close/>
                </a:path>
                <a:path w="22860" h="5714">
                  <a:moveTo>
                    <a:pt x="20815" y="4038"/>
                  </a:moveTo>
                  <a:lnTo>
                    <a:pt x="21196" y="4038"/>
                  </a:lnTo>
                  <a:lnTo>
                    <a:pt x="20815" y="4038"/>
                  </a:lnTo>
                  <a:lnTo>
                    <a:pt x="21196" y="4038"/>
                  </a:lnTo>
                  <a:lnTo>
                    <a:pt x="21196" y="4419"/>
                  </a:lnTo>
                  <a:lnTo>
                    <a:pt x="21590" y="4419"/>
                  </a:lnTo>
                  <a:lnTo>
                    <a:pt x="21590" y="4800"/>
                  </a:lnTo>
                  <a:lnTo>
                    <a:pt x="21196" y="4800"/>
                  </a:lnTo>
                  <a:lnTo>
                    <a:pt x="20815" y="4800"/>
                  </a:lnTo>
                  <a:lnTo>
                    <a:pt x="20421" y="4419"/>
                  </a:lnTo>
                  <a:lnTo>
                    <a:pt x="20040" y="4419"/>
                  </a:lnTo>
                  <a:lnTo>
                    <a:pt x="19646" y="4419"/>
                  </a:lnTo>
                  <a:lnTo>
                    <a:pt x="19253" y="4038"/>
                  </a:lnTo>
                  <a:lnTo>
                    <a:pt x="19253" y="3644"/>
                  </a:lnTo>
                  <a:lnTo>
                    <a:pt x="19646" y="3644"/>
                  </a:lnTo>
                  <a:lnTo>
                    <a:pt x="20040" y="3644"/>
                  </a:lnTo>
                  <a:lnTo>
                    <a:pt x="20421" y="3644"/>
                  </a:lnTo>
                  <a:lnTo>
                    <a:pt x="20421" y="4038"/>
                  </a:lnTo>
                  <a:lnTo>
                    <a:pt x="20815" y="4038"/>
                  </a:lnTo>
                  <a:close/>
                </a:path>
                <a:path w="22860" h="5714">
                  <a:moveTo>
                    <a:pt x="18669" y="3263"/>
                  </a:moveTo>
                  <a:lnTo>
                    <a:pt x="18669" y="3644"/>
                  </a:lnTo>
                  <a:lnTo>
                    <a:pt x="18669" y="4038"/>
                  </a:lnTo>
                  <a:lnTo>
                    <a:pt x="18669" y="3644"/>
                  </a:lnTo>
                  <a:lnTo>
                    <a:pt x="18669" y="3263"/>
                  </a:lnTo>
                  <a:close/>
                </a:path>
                <a:path w="22860" h="5714">
                  <a:moveTo>
                    <a:pt x="584" y="0"/>
                  </a:moveTo>
                  <a:lnTo>
                    <a:pt x="584" y="380"/>
                  </a:lnTo>
                  <a:lnTo>
                    <a:pt x="584" y="0"/>
                  </a:lnTo>
                  <a:lnTo>
                    <a:pt x="190" y="0"/>
                  </a:lnTo>
                  <a:lnTo>
                    <a:pt x="584" y="0"/>
                  </a:lnTo>
                  <a:close/>
                </a:path>
                <a:path w="22860" h="5714">
                  <a:moveTo>
                    <a:pt x="190" y="380"/>
                  </a:moveTo>
                  <a:lnTo>
                    <a:pt x="0" y="380"/>
                  </a:lnTo>
                  <a:lnTo>
                    <a:pt x="190" y="380"/>
                  </a:lnTo>
                  <a:close/>
                </a:path>
                <a:path w="22860" h="5714">
                  <a:moveTo>
                    <a:pt x="584" y="1142"/>
                  </a:moveTo>
                  <a:lnTo>
                    <a:pt x="190" y="1142"/>
                  </a:lnTo>
                  <a:lnTo>
                    <a:pt x="190" y="761"/>
                  </a:lnTo>
                  <a:lnTo>
                    <a:pt x="584" y="761"/>
                  </a:lnTo>
                  <a:lnTo>
                    <a:pt x="584" y="1142"/>
                  </a:lnTo>
                  <a:close/>
                </a:path>
                <a:path w="22860" h="5714">
                  <a:moveTo>
                    <a:pt x="12649" y="4800"/>
                  </a:moveTo>
                  <a:lnTo>
                    <a:pt x="13030" y="4800"/>
                  </a:lnTo>
                  <a:lnTo>
                    <a:pt x="12649" y="4800"/>
                  </a:lnTo>
                  <a:close/>
                </a:path>
                <a:path w="22860" h="5714">
                  <a:moveTo>
                    <a:pt x="13030" y="4800"/>
                  </a:moveTo>
                  <a:lnTo>
                    <a:pt x="12649" y="4800"/>
                  </a:lnTo>
                  <a:lnTo>
                    <a:pt x="12649" y="5181"/>
                  </a:lnTo>
                  <a:lnTo>
                    <a:pt x="12649" y="4800"/>
                  </a:lnTo>
                  <a:lnTo>
                    <a:pt x="13030" y="4800"/>
                  </a:lnTo>
                  <a:lnTo>
                    <a:pt x="13030" y="5181"/>
                  </a:lnTo>
                  <a:lnTo>
                    <a:pt x="12649" y="5181"/>
                  </a:lnTo>
                  <a:lnTo>
                    <a:pt x="12649" y="4800"/>
                  </a:lnTo>
                  <a:lnTo>
                    <a:pt x="13030" y="480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1" name="object 3561"/>
            <p:cNvSpPr/>
            <p:nvPr/>
          </p:nvSpPr>
          <p:spPr>
            <a:xfrm>
              <a:off x="4275777" y="19751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2" name="object 3562"/>
            <p:cNvSpPr/>
            <p:nvPr/>
          </p:nvSpPr>
          <p:spPr>
            <a:xfrm>
              <a:off x="4295716" y="1980489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1358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  <a:path w="1904" h="0">
                  <a:moveTo>
                    <a:pt x="380" y="0"/>
                  </a:moveTo>
                  <a:lnTo>
                    <a:pt x="96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3" name="object 3563"/>
            <p:cNvSpPr/>
            <p:nvPr/>
          </p:nvSpPr>
          <p:spPr>
            <a:xfrm>
              <a:off x="4287448" y="1980686"/>
              <a:ext cx="20320" cy="5080"/>
            </a:xfrm>
            <a:custGeom>
              <a:avLst/>
              <a:gdLst/>
              <a:ahLst/>
              <a:cxnLst/>
              <a:rect l="l" t="t" r="r" b="b"/>
              <a:pathLst>
                <a:path w="20320" h="5080">
                  <a:moveTo>
                    <a:pt x="8559" y="0"/>
                  </a:moveTo>
                  <a:lnTo>
                    <a:pt x="8166" y="0"/>
                  </a:lnTo>
                  <a:lnTo>
                    <a:pt x="8559" y="0"/>
                  </a:lnTo>
                  <a:close/>
                </a:path>
                <a:path w="20320" h="5080">
                  <a:moveTo>
                    <a:pt x="8940" y="381"/>
                  </a:moveTo>
                  <a:lnTo>
                    <a:pt x="8559" y="381"/>
                  </a:lnTo>
                  <a:lnTo>
                    <a:pt x="8940" y="381"/>
                  </a:lnTo>
                  <a:close/>
                </a:path>
                <a:path w="20320" h="5080">
                  <a:moveTo>
                    <a:pt x="774" y="0"/>
                  </a:moveTo>
                  <a:lnTo>
                    <a:pt x="774" y="381"/>
                  </a:lnTo>
                  <a:lnTo>
                    <a:pt x="381" y="381"/>
                  </a:lnTo>
                  <a:lnTo>
                    <a:pt x="381" y="762"/>
                  </a:lnTo>
                  <a:lnTo>
                    <a:pt x="381" y="1155"/>
                  </a:lnTo>
                  <a:lnTo>
                    <a:pt x="774" y="1155"/>
                  </a:lnTo>
                  <a:lnTo>
                    <a:pt x="774" y="1536"/>
                  </a:lnTo>
                  <a:lnTo>
                    <a:pt x="381" y="1155"/>
                  </a:lnTo>
                  <a:lnTo>
                    <a:pt x="381" y="762"/>
                  </a:lnTo>
                  <a:lnTo>
                    <a:pt x="381" y="381"/>
                  </a:ln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20320" h="508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20320" h="5080">
                  <a:moveTo>
                    <a:pt x="0" y="762"/>
                  </a:moveTo>
                  <a:lnTo>
                    <a:pt x="381" y="381"/>
                  </a:lnTo>
                  <a:lnTo>
                    <a:pt x="381" y="762"/>
                  </a:lnTo>
                  <a:lnTo>
                    <a:pt x="0" y="762"/>
                  </a:lnTo>
                  <a:close/>
                </a:path>
                <a:path w="20320" h="5080">
                  <a:moveTo>
                    <a:pt x="381" y="762"/>
                  </a:moveTo>
                  <a:lnTo>
                    <a:pt x="381" y="1155"/>
                  </a:lnTo>
                  <a:lnTo>
                    <a:pt x="381" y="762"/>
                  </a:lnTo>
                  <a:lnTo>
                    <a:pt x="0" y="762"/>
                  </a:lnTo>
                  <a:lnTo>
                    <a:pt x="381" y="762"/>
                  </a:lnTo>
                  <a:close/>
                </a:path>
                <a:path w="20320" h="5080">
                  <a:moveTo>
                    <a:pt x="20027" y="4800"/>
                  </a:moveTo>
                  <a:lnTo>
                    <a:pt x="19837" y="4800"/>
                  </a:lnTo>
                  <a:lnTo>
                    <a:pt x="20027" y="480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4" name="object 3564"/>
            <p:cNvSpPr/>
            <p:nvPr/>
          </p:nvSpPr>
          <p:spPr>
            <a:xfrm>
              <a:off x="4287448" y="19814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5" name="object 3565"/>
            <p:cNvSpPr/>
            <p:nvPr/>
          </p:nvSpPr>
          <p:spPr>
            <a:xfrm>
              <a:off x="4298535" y="1987214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5638" y="381"/>
                  </a:moveTo>
                  <a:lnTo>
                    <a:pt x="5638" y="0"/>
                  </a:lnTo>
                  <a:lnTo>
                    <a:pt x="6019" y="0"/>
                  </a:lnTo>
                  <a:lnTo>
                    <a:pt x="5638" y="381"/>
                  </a:lnTo>
                  <a:close/>
                </a:path>
                <a:path w="7620" h="2539">
                  <a:moveTo>
                    <a:pt x="6019" y="1155"/>
                  </a:moveTo>
                  <a:lnTo>
                    <a:pt x="5638" y="1155"/>
                  </a:lnTo>
                  <a:lnTo>
                    <a:pt x="6019" y="1155"/>
                  </a:lnTo>
                  <a:close/>
                </a:path>
                <a:path w="7620" h="2539">
                  <a:moveTo>
                    <a:pt x="6019" y="1917"/>
                  </a:moveTo>
                  <a:lnTo>
                    <a:pt x="6019" y="1536"/>
                  </a:lnTo>
                  <a:lnTo>
                    <a:pt x="5638" y="1536"/>
                  </a:lnTo>
                  <a:lnTo>
                    <a:pt x="6019" y="1536"/>
                  </a:lnTo>
                  <a:lnTo>
                    <a:pt x="6019" y="1917"/>
                  </a:lnTo>
                  <a:close/>
                </a:path>
                <a:path w="7620" h="2539">
                  <a:moveTo>
                    <a:pt x="5638" y="1536"/>
                  </a:moveTo>
                  <a:lnTo>
                    <a:pt x="5245" y="1536"/>
                  </a:lnTo>
                  <a:lnTo>
                    <a:pt x="5638" y="1536"/>
                  </a:lnTo>
                  <a:close/>
                </a:path>
                <a:path w="7620" h="2539">
                  <a:moveTo>
                    <a:pt x="7200" y="1917"/>
                  </a:moveTo>
                  <a:lnTo>
                    <a:pt x="6807" y="1917"/>
                  </a:lnTo>
                  <a:lnTo>
                    <a:pt x="7200" y="1917"/>
                  </a:lnTo>
                  <a:close/>
                </a:path>
                <a:path w="7620" h="2539">
                  <a:moveTo>
                    <a:pt x="380" y="774"/>
                  </a:moveTo>
                  <a:lnTo>
                    <a:pt x="0" y="774"/>
                  </a:lnTo>
                  <a:lnTo>
                    <a:pt x="0" y="381"/>
                  </a:lnTo>
                  <a:lnTo>
                    <a:pt x="380" y="381"/>
                  </a:lnTo>
                  <a:lnTo>
                    <a:pt x="380" y="774"/>
                  </a:lnTo>
                  <a:close/>
                </a:path>
                <a:path w="7620" h="2539">
                  <a:moveTo>
                    <a:pt x="380" y="774"/>
                  </a:moveTo>
                  <a:lnTo>
                    <a:pt x="0" y="774"/>
                  </a:lnTo>
                  <a:lnTo>
                    <a:pt x="380" y="774"/>
                  </a:lnTo>
                  <a:lnTo>
                    <a:pt x="380" y="381"/>
                  </a:lnTo>
                  <a:lnTo>
                    <a:pt x="380" y="774"/>
                  </a:lnTo>
                  <a:close/>
                </a:path>
                <a:path w="7620" h="2539">
                  <a:moveTo>
                    <a:pt x="5245" y="1536"/>
                  </a:moveTo>
                  <a:lnTo>
                    <a:pt x="5638" y="1917"/>
                  </a:lnTo>
                  <a:lnTo>
                    <a:pt x="5245" y="1917"/>
                  </a:lnTo>
                  <a:lnTo>
                    <a:pt x="5638" y="1917"/>
                  </a:lnTo>
                  <a:lnTo>
                    <a:pt x="5245" y="1917"/>
                  </a:lnTo>
                  <a:lnTo>
                    <a:pt x="5245" y="1536"/>
                  </a:lnTo>
                  <a:close/>
                </a:path>
                <a:path w="7620" h="2539">
                  <a:moveTo>
                    <a:pt x="5638" y="1917"/>
                  </a:moveTo>
                  <a:lnTo>
                    <a:pt x="5245" y="1917"/>
                  </a:lnTo>
                  <a:lnTo>
                    <a:pt x="5638" y="1917"/>
                  </a:lnTo>
                  <a:close/>
                </a:path>
                <a:path w="7620" h="2539">
                  <a:moveTo>
                    <a:pt x="5638" y="2311"/>
                  </a:moveTo>
                  <a:lnTo>
                    <a:pt x="5245" y="2311"/>
                  </a:lnTo>
                  <a:lnTo>
                    <a:pt x="5245" y="1917"/>
                  </a:lnTo>
                  <a:lnTo>
                    <a:pt x="5638" y="1917"/>
                  </a:lnTo>
                  <a:lnTo>
                    <a:pt x="5638" y="2311"/>
                  </a:lnTo>
                  <a:close/>
                </a:path>
                <a:path w="7620" h="2539">
                  <a:moveTo>
                    <a:pt x="5245" y="2311"/>
                  </a:moveTo>
                  <a:lnTo>
                    <a:pt x="5638" y="23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6" name="object 3566"/>
            <p:cNvSpPr/>
            <p:nvPr/>
          </p:nvSpPr>
          <p:spPr>
            <a:xfrm>
              <a:off x="4281416" y="19910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7" name="object 3567"/>
            <p:cNvSpPr/>
            <p:nvPr/>
          </p:nvSpPr>
          <p:spPr>
            <a:xfrm>
              <a:off x="4263903" y="19870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8" name="object 3568"/>
            <p:cNvSpPr/>
            <p:nvPr/>
          </p:nvSpPr>
          <p:spPr>
            <a:xfrm>
              <a:off x="4280248" y="1993551"/>
              <a:ext cx="22225" cy="6350"/>
            </a:xfrm>
            <a:custGeom>
              <a:avLst/>
              <a:gdLst/>
              <a:ahLst/>
              <a:cxnLst/>
              <a:rect l="l" t="t" r="r" b="b"/>
              <a:pathLst>
                <a:path w="22225" h="635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2225" h="6350">
                  <a:moveTo>
                    <a:pt x="17310" y="4813"/>
                  </a:moveTo>
                  <a:lnTo>
                    <a:pt x="16916" y="4813"/>
                  </a:lnTo>
                  <a:lnTo>
                    <a:pt x="17310" y="4813"/>
                  </a:lnTo>
                  <a:close/>
                </a:path>
                <a:path w="22225" h="6350">
                  <a:moveTo>
                    <a:pt x="21780" y="6350"/>
                  </a:moveTo>
                  <a:lnTo>
                    <a:pt x="21399" y="6350"/>
                  </a:lnTo>
                  <a:lnTo>
                    <a:pt x="21399" y="5956"/>
                  </a:lnTo>
                  <a:lnTo>
                    <a:pt x="21780" y="5956"/>
                  </a:lnTo>
                  <a:lnTo>
                    <a:pt x="21399" y="5956"/>
                  </a:lnTo>
                  <a:lnTo>
                    <a:pt x="21780" y="5956"/>
                  </a:lnTo>
                  <a:lnTo>
                    <a:pt x="21780" y="635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9" name="object 3569"/>
            <p:cNvSpPr/>
            <p:nvPr/>
          </p:nvSpPr>
          <p:spPr>
            <a:xfrm>
              <a:off x="4302028" y="20002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0" name="object 3570"/>
            <p:cNvSpPr/>
            <p:nvPr/>
          </p:nvSpPr>
          <p:spPr>
            <a:xfrm>
              <a:off x="4301647" y="2000282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81" y="381"/>
                  </a:moveTo>
                  <a:lnTo>
                    <a:pt x="0" y="762"/>
                  </a:lnTo>
                  <a:lnTo>
                    <a:pt x="0" y="1155"/>
                  </a:lnTo>
                  <a:lnTo>
                    <a:pt x="0" y="762"/>
                  </a:lnTo>
                  <a:lnTo>
                    <a:pt x="0" y="381"/>
                  </a:lnTo>
                  <a:lnTo>
                    <a:pt x="381" y="0"/>
                  </a:lnTo>
                  <a:lnTo>
                    <a:pt x="381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1" name="object 3571"/>
            <p:cNvSpPr/>
            <p:nvPr/>
          </p:nvSpPr>
          <p:spPr>
            <a:xfrm>
              <a:off x="4282978" y="19966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2" name="object 3572"/>
            <p:cNvSpPr/>
            <p:nvPr/>
          </p:nvSpPr>
          <p:spPr>
            <a:xfrm>
              <a:off x="4302028" y="20006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3" name="object 3573"/>
            <p:cNvSpPr/>
            <p:nvPr/>
          </p:nvSpPr>
          <p:spPr>
            <a:xfrm>
              <a:off x="4256714" y="1990287"/>
              <a:ext cx="52069" cy="12065"/>
            </a:xfrm>
            <a:custGeom>
              <a:avLst/>
              <a:gdLst/>
              <a:ahLst/>
              <a:cxnLst/>
              <a:rect l="l" t="t" r="r" b="b"/>
              <a:pathLst>
                <a:path w="52070" h="12064">
                  <a:moveTo>
                    <a:pt x="774" y="774"/>
                  </a:moveTo>
                  <a:lnTo>
                    <a:pt x="774" y="1155"/>
                  </a:lnTo>
                  <a:lnTo>
                    <a:pt x="380" y="1155"/>
                  </a:lnTo>
                  <a:lnTo>
                    <a:pt x="0" y="774"/>
                  </a:lnTo>
                  <a:lnTo>
                    <a:pt x="380" y="393"/>
                  </a:lnTo>
                  <a:lnTo>
                    <a:pt x="380" y="774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1168" y="393"/>
                  </a:lnTo>
                  <a:lnTo>
                    <a:pt x="774" y="393"/>
                  </a:lnTo>
                  <a:lnTo>
                    <a:pt x="774" y="774"/>
                  </a:lnTo>
                  <a:close/>
                </a:path>
                <a:path w="52070" h="12064">
                  <a:moveTo>
                    <a:pt x="51930" y="11722"/>
                  </a:moveTo>
                  <a:lnTo>
                    <a:pt x="51549" y="11722"/>
                  </a:lnTo>
                  <a:lnTo>
                    <a:pt x="51930" y="11722"/>
                  </a:lnTo>
                  <a:lnTo>
                    <a:pt x="51930" y="11341"/>
                  </a:lnTo>
                  <a:lnTo>
                    <a:pt x="51930" y="117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4" name="object 3574"/>
            <p:cNvSpPr/>
            <p:nvPr/>
          </p:nvSpPr>
          <p:spPr>
            <a:xfrm>
              <a:off x="4257883" y="19902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5" name="object 3575"/>
            <p:cNvSpPr/>
            <p:nvPr/>
          </p:nvSpPr>
          <p:spPr>
            <a:xfrm>
              <a:off x="4255546" y="1991062"/>
              <a:ext cx="55880" cy="13335"/>
            </a:xfrm>
            <a:custGeom>
              <a:avLst/>
              <a:gdLst/>
              <a:ahLst/>
              <a:cxnLst/>
              <a:rect l="l" t="t" r="r" b="b"/>
              <a:pathLst>
                <a:path w="55879" h="13335">
                  <a:moveTo>
                    <a:pt x="1549" y="381"/>
                  </a:moveTo>
                  <a:lnTo>
                    <a:pt x="1168" y="381"/>
                  </a:lnTo>
                  <a:lnTo>
                    <a:pt x="1168" y="762"/>
                  </a:lnTo>
                  <a:lnTo>
                    <a:pt x="774" y="762"/>
                  </a:lnTo>
                  <a:lnTo>
                    <a:pt x="1168" y="762"/>
                  </a:lnTo>
                  <a:lnTo>
                    <a:pt x="774" y="762"/>
                  </a:lnTo>
                  <a:lnTo>
                    <a:pt x="774" y="381"/>
                  </a:lnTo>
                  <a:lnTo>
                    <a:pt x="1168" y="0"/>
                  </a:lnTo>
                  <a:lnTo>
                    <a:pt x="1168" y="381"/>
                  </a:lnTo>
                  <a:lnTo>
                    <a:pt x="1549" y="381"/>
                  </a:lnTo>
                  <a:close/>
                </a:path>
                <a:path w="55879" h="13335">
                  <a:moveTo>
                    <a:pt x="3886" y="952"/>
                  </a:moveTo>
                  <a:lnTo>
                    <a:pt x="3505" y="952"/>
                  </a:lnTo>
                  <a:lnTo>
                    <a:pt x="3886" y="952"/>
                  </a:lnTo>
                  <a:close/>
                </a:path>
                <a:path w="55879" h="13335">
                  <a:moveTo>
                    <a:pt x="55435" y="12484"/>
                  </a:moveTo>
                  <a:lnTo>
                    <a:pt x="55041" y="12865"/>
                  </a:lnTo>
                  <a:lnTo>
                    <a:pt x="55041" y="12484"/>
                  </a:lnTo>
                  <a:lnTo>
                    <a:pt x="55435" y="12484"/>
                  </a:lnTo>
                  <a:close/>
                </a:path>
                <a:path w="55879" h="13335">
                  <a:moveTo>
                    <a:pt x="1549" y="762"/>
                  </a:moveTo>
                  <a:lnTo>
                    <a:pt x="1168" y="762"/>
                  </a:lnTo>
                  <a:lnTo>
                    <a:pt x="1549" y="762"/>
                  </a:lnTo>
                  <a:close/>
                </a:path>
                <a:path w="55879" h="13335">
                  <a:moveTo>
                    <a:pt x="53492" y="12484"/>
                  </a:moveTo>
                  <a:lnTo>
                    <a:pt x="53098" y="12484"/>
                  </a:lnTo>
                  <a:lnTo>
                    <a:pt x="53492" y="12484"/>
                  </a:lnTo>
                  <a:close/>
                </a:path>
                <a:path w="55879" h="13335">
                  <a:moveTo>
                    <a:pt x="774" y="762"/>
                  </a:moveTo>
                  <a:lnTo>
                    <a:pt x="774" y="952"/>
                  </a:lnTo>
                  <a:lnTo>
                    <a:pt x="381" y="952"/>
                  </a:lnTo>
                  <a:lnTo>
                    <a:pt x="381" y="1346"/>
                  </a:lnTo>
                  <a:lnTo>
                    <a:pt x="381" y="1727"/>
                  </a:lnTo>
                  <a:lnTo>
                    <a:pt x="0" y="1727"/>
                  </a:lnTo>
                  <a:lnTo>
                    <a:pt x="0" y="1346"/>
                  </a:lnTo>
                  <a:lnTo>
                    <a:pt x="381" y="762"/>
                  </a:lnTo>
                  <a:lnTo>
                    <a:pt x="774" y="762"/>
                  </a:lnTo>
                  <a:close/>
                </a:path>
                <a:path w="55879" h="13335">
                  <a:moveTo>
                    <a:pt x="53098" y="12865"/>
                  </a:moveTo>
                  <a:lnTo>
                    <a:pt x="53492" y="12865"/>
                  </a:lnTo>
                  <a:lnTo>
                    <a:pt x="53098" y="12865"/>
                  </a:lnTo>
                  <a:close/>
                </a:path>
                <a:path w="55879" h="13335">
                  <a:moveTo>
                    <a:pt x="53098" y="12865"/>
                  </a:moveTo>
                  <a:lnTo>
                    <a:pt x="52717" y="12865"/>
                  </a:lnTo>
                  <a:lnTo>
                    <a:pt x="53098" y="12865"/>
                  </a:lnTo>
                  <a:lnTo>
                    <a:pt x="53098" y="12484"/>
                  </a:lnTo>
                  <a:lnTo>
                    <a:pt x="53098" y="12865"/>
                  </a:lnTo>
                  <a:close/>
                </a:path>
                <a:path w="55879" h="13335">
                  <a:moveTo>
                    <a:pt x="774" y="762"/>
                  </a:moveTo>
                  <a:lnTo>
                    <a:pt x="1168" y="762"/>
                  </a:lnTo>
                  <a:lnTo>
                    <a:pt x="1168" y="952"/>
                  </a:lnTo>
                  <a:lnTo>
                    <a:pt x="774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6" name="object 3576"/>
            <p:cNvSpPr/>
            <p:nvPr/>
          </p:nvSpPr>
          <p:spPr>
            <a:xfrm>
              <a:off x="4302028" y="20023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7" name="object 3577"/>
            <p:cNvSpPr/>
            <p:nvPr/>
          </p:nvSpPr>
          <p:spPr>
            <a:xfrm>
              <a:off x="4308264" y="200392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8" name="object 3578"/>
            <p:cNvSpPr/>
            <p:nvPr/>
          </p:nvSpPr>
          <p:spPr>
            <a:xfrm>
              <a:off x="4256321" y="19918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9" name="object 3579"/>
            <p:cNvSpPr/>
            <p:nvPr/>
          </p:nvSpPr>
          <p:spPr>
            <a:xfrm>
              <a:off x="4254962" y="1992789"/>
              <a:ext cx="25400" cy="12700"/>
            </a:xfrm>
            <a:custGeom>
              <a:avLst/>
              <a:gdLst/>
              <a:ahLst/>
              <a:cxnLst/>
              <a:rect l="l" t="t" r="r" b="b"/>
              <a:pathLst>
                <a:path w="25400" h="12700">
                  <a:moveTo>
                    <a:pt x="965" y="0"/>
                  </a:moveTo>
                  <a:lnTo>
                    <a:pt x="965" y="380"/>
                  </a:lnTo>
                  <a:lnTo>
                    <a:pt x="1358" y="380"/>
                  </a:lnTo>
                  <a:lnTo>
                    <a:pt x="965" y="380"/>
                  </a:lnTo>
                  <a:lnTo>
                    <a:pt x="965" y="0"/>
                  </a:lnTo>
                  <a:lnTo>
                    <a:pt x="584" y="0"/>
                  </a:lnTo>
                  <a:lnTo>
                    <a:pt x="965" y="0"/>
                  </a:lnTo>
                  <a:close/>
                </a:path>
                <a:path w="25400" h="12700">
                  <a:moveTo>
                    <a:pt x="190" y="1155"/>
                  </a:moveTo>
                  <a:lnTo>
                    <a:pt x="190" y="1155"/>
                  </a:lnTo>
                  <a:lnTo>
                    <a:pt x="190" y="3454"/>
                  </a:lnTo>
                  <a:lnTo>
                    <a:pt x="0" y="3454"/>
                  </a:lnTo>
                  <a:lnTo>
                    <a:pt x="0" y="1155"/>
                  </a:lnTo>
                  <a:lnTo>
                    <a:pt x="190" y="1155"/>
                  </a:lnTo>
                  <a:lnTo>
                    <a:pt x="0" y="1155"/>
                  </a:lnTo>
                  <a:lnTo>
                    <a:pt x="0" y="761"/>
                  </a:lnTo>
                  <a:lnTo>
                    <a:pt x="190" y="380"/>
                  </a:lnTo>
                  <a:lnTo>
                    <a:pt x="190" y="0"/>
                  </a:lnTo>
                  <a:lnTo>
                    <a:pt x="584" y="0"/>
                  </a:lnTo>
                  <a:lnTo>
                    <a:pt x="584" y="380"/>
                  </a:lnTo>
                  <a:lnTo>
                    <a:pt x="584" y="761"/>
                  </a:lnTo>
                  <a:lnTo>
                    <a:pt x="190" y="761"/>
                  </a:lnTo>
                  <a:lnTo>
                    <a:pt x="190" y="1155"/>
                  </a:lnTo>
                  <a:close/>
                </a:path>
                <a:path w="25400" h="12700">
                  <a:moveTo>
                    <a:pt x="4089" y="2692"/>
                  </a:moveTo>
                  <a:lnTo>
                    <a:pt x="3695" y="3073"/>
                  </a:lnTo>
                  <a:lnTo>
                    <a:pt x="3695" y="2692"/>
                  </a:lnTo>
                  <a:lnTo>
                    <a:pt x="4089" y="2692"/>
                  </a:lnTo>
                  <a:close/>
                </a:path>
                <a:path w="25400" h="12700">
                  <a:moveTo>
                    <a:pt x="965" y="3835"/>
                  </a:moveTo>
                  <a:lnTo>
                    <a:pt x="965" y="4038"/>
                  </a:lnTo>
                  <a:lnTo>
                    <a:pt x="965" y="4419"/>
                  </a:lnTo>
                  <a:lnTo>
                    <a:pt x="965" y="4800"/>
                  </a:lnTo>
                  <a:lnTo>
                    <a:pt x="965" y="5181"/>
                  </a:lnTo>
                  <a:lnTo>
                    <a:pt x="965" y="4800"/>
                  </a:lnTo>
                  <a:lnTo>
                    <a:pt x="584" y="4800"/>
                  </a:lnTo>
                  <a:lnTo>
                    <a:pt x="584" y="4419"/>
                  </a:lnTo>
                  <a:lnTo>
                    <a:pt x="190" y="4038"/>
                  </a:lnTo>
                  <a:lnTo>
                    <a:pt x="190" y="3835"/>
                  </a:lnTo>
                  <a:lnTo>
                    <a:pt x="0" y="3835"/>
                  </a:lnTo>
                  <a:lnTo>
                    <a:pt x="190" y="3835"/>
                  </a:lnTo>
                  <a:lnTo>
                    <a:pt x="190" y="3454"/>
                  </a:lnTo>
                  <a:lnTo>
                    <a:pt x="190" y="3073"/>
                  </a:lnTo>
                  <a:lnTo>
                    <a:pt x="584" y="3073"/>
                  </a:lnTo>
                  <a:lnTo>
                    <a:pt x="965" y="3454"/>
                  </a:lnTo>
                  <a:lnTo>
                    <a:pt x="965" y="3835"/>
                  </a:lnTo>
                  <a:close/>
                </a:path>
                <a:path w="25400" h="12700">
                  <a:moveTo>
                    <a:pt x="1358" y="5181"/>
                  </a:moveTo>
                  <a:lnTo>
                    <a:pt x="965" y="4800"/>
                  </a:lnTo>
                  <a:lnTo>
                    <a:pt x="1358" y="5181"/>
                  </a:lnTo>
                  <a:lnTo>
                    <a:pt x="965" y="5181"/>
                  </a:lnTo>
                  <a:lnTo>
                    <a:pt x="965" y="4800"/>
                  </a:lnTo>
                  <a:lnTo>
                    <a:pt x="965" y="4419"/>
                  </a:lnTo>
                  <a:lnTo>
                    <a:pt x="965" y="4038"/>
                  </a:lnTo>
                  <a:lnTo>
                    <a:pt x="1358" y="4038"/>
                  </a:lnTo>
                  <a:lnTo>
                    <a:pt x="1358" y="4419"/>
                  </a:lnTo>
                  <a:lnTo>
                    <a:pt x="1358" y="4800"/>
                  </a:lnTo>
                  <a:lnTo>
                    <a:pt x="1358" y="5181"/>
                  </a:lnTo>
                  <a:close/>
                </a:path>
                <a:path w="25400" h="12700">
                  <a:moveTo>
                    <a:pt x="24892" y="12293"/>
                  </a:moveTo>
                  <a:lnTo>
                    <a:pt x="24511" y="12293"/>
                  </a:lnTo>
                  <a:lnTo>
                    <a:pt x="24511" y="11912"/>
                  </a:lnTo>
                  <a:lnTo>
                    <a:pt x="24892" y="11912"/>
                  </a:lnTo>
                  <a:lnTo>
                    <a:pt x="24892" y="12293"/>
                  </a:lnTo>
                  <a:close/>
                </a:path>
                <a:path w="25400" h="12700">
                  <a:moveTo>
                    <a:pt x="5829" y="7492"/>
                  </a:moveTo>
                  <a:lnTo>
                    <a:pt x="6223" y="7492"/>
                  </a:lnTo>
                  <a:lnTo>
                    <a:pt x="5829" y="74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0" name="object 3580"/>
            <p:cNvSpPr/>
            <p:nvPr/>
          </p:nvSpPr>
          <p:spPr>
            <a:xfrm>
              <a:off x="4256321" y="19995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1" name="object 3581"/>
            <p:cNvSpPr/>
            <p:nvPr/>
          </p:nvSpPr>
          <p:spPr>
            <a:xfrm>
              <a:off x="4256028" y="2000473"/>
              <a:ext cx="24130" cy="6350"/>
            </a:xfrm>
            <a:custGeom>
              <a:avLst/>
              <a:gdLst/>
              <a:ahLst/>
              <a:cxnLst/>
              <a:rect l="l" t="t" r="r" b="b"/>
              <a:pathLst>
                <a:path w="24129" h="6350">
                  <a:moveTo>
                    <a:pt x="0" y="0"/>
                  </a:moveTo>
                  <a:lnTo>
                    <a:pt x="584" y="0"/>
                  </a:lnTo>
                </a:path>
                <a:path w="24129" h="6350">
                  <a:moveTo>
                    <a:pt x="23152" y="6146"/>
                  </a:moveTo>
                  <a:lnTo>
                    <a:pt x="23736" y="614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2" name="object 3582"/>
            <p:cNvSpPr/>
            <p:nvPr/>
          </p:nvSpPr>
          <p:spPr>
            <a:xfrm>
              <a:off x="4244065" y="2001044"/>
              <a:ext cx="34290" cy="13970"/>
            </a:xfrm>
            <a:custGeom>
              <a:avLst/>
              <a:gdLst/>
              <a:ahLst/>
              <a:cxnLst/>
              <a:rect l="l" t="t" r="r" b="b"/>
              <a:pathLst>
                <a:path w="34289" h="13969">
                  <a:moveTo>
                    <a:pt x="12255" y="393"/>
                  </a:moveTo>
                  <a:lnTo>
                    <a:pt x="11861" y="393"/>
                  </a:lnTo>
                  <a:lnTo>
                    <a:pt x="11861" y="0"/>
                  </a:lnTo>
                  <a:lnTo>
                    <a:pt x="12255" y="0"/>
                  </a:lnTo>
                  <a:lnTo>
                    <a:pt x="12255" y="393"/>
                  </a:lnTo>
                  <a:close/>
                </a:path>
                <a:path w="34289" h="13969">
                  <a:moveTo>
                    <a:pt x="11087" y="6540"/>
                  </a:moveTo>
                  <a:lnTo>
                    <a:pt x="11087" y="6921"/>
                  </a:lnTo>
                  <a:lnTo>
                    <a:pt x="10896" y="6921"/>
                  </a:lnTo>
                  <a:lnTo>
                    <a:pt x="10896" y="7302"/>
                  </a:lnTo>
                  <a:lnTo>
                    <a:pt x="10502" y="7302"/>
                  </a:lnTo>
                  <a:lnTo>
                    <a:pt x="10121" y="7302"/>
                  </a:lnTo>
                  <a:lnTo>
                    <a:pt x="9728" y="7302"/>
                  </a:lnTo>
                  <a:lnTo>
                    <a:pt x="9728" y="6921"/>
                  </a:lnTo>
                  <a:lnTo>
                    <a:pt x="9728" y="6540"/>
                  </a:lnTo>
                  <a:lnTo>
                    <a:pt x="10121" y="6146"/>
                  </a:lnTo>
                  <a:lnTo>
                    <a:pt x="10502" y="5765"/>
                  </a:lnTo>
                  <a:lnTo>
                    <a:pt x="10896" y="5765"/>
                  </a:lnTo>
                  <a:lnTo>
                    <a:pt x="11087" y="5765"/>
                  </a:lnTo>
                  <a:lnTo>
                    <a:pt x="11480" y="5765"/>
                  </a:lnTo>
                  <a:lnTo>
                    <a:pt x="11087" y="6146"/>
                  </a:lnTo>
                  <a:lnTo>
                    <a:pt x="11087" y="6540"/>
                  </a:lnTo>
                  <a:close/>
                </a:path>
                <a:path w="34289" h="13969">
                  <a:moveTo>
                    <a:pt x="9728" y="6540"/>
                  </a:moveTo>
                  <a:lnTo>
                    <a:pt x="9334" y="6540"/>
                  </a:lnTo>
                  <a:lnTo>
                    <a:pt x="9728" y="6540"/>
                  </a:lnTo>
                  <a:close/>
                </a:path>
                <a:path w="34289" h="13969">
                  <a:moveTo>
                    <a:pt x="12255" y="7696"/>
                  </a:moveTo>
                  <a:lnTo>
                    <a:pt x="12255" y="7302"/>
                  </a:lnTo>
                  <a:lnTo>
                    <a:pt x="12255" y="7696"/>
                  </a:lnTo>
                  <a:lnTo>
                    <a:pt x="11861" y="7302"/>
                  </a:lnTo>
                  <a:lnTo>
                    <a:pt x="12255" y="7302"/>
                  </a:lnTo>
                  <a:lnTo>
                    <a:pt x="11861" y="7302"/>
                  </a:lnTo>
                  <a:lnTo>
                    <a:pt x="12255" y="7302"/>
                  </a:lnTo>
                  <a:lnTo>
                    <a:pt x="12255" y="7696"/>
                  </a:lnTo>
                  <a:close/>
                </a:path>
                <a:path w="34289" h="13969">
                  <a:moveTo>
                    <a:pt x="9334" y="6921"/>
                  </a:moveTo>
                  <a:lnTo>
                    <a:pt x="9728" y="6921"/>
                  </a:lnTo>
                  <a:lnTo>
                    <a:pt x="9728" y="7302"/>
                  </a:lnTo>
                  <a:lnTo>
                    <a:pt x="10121" y="7302"/>
                  </a:lnTo>
                  <a:lnTo>
                    <a:pt x="10121" y="7696"/>
                  </a:lnTo>
                  <a:lnTo>
                    <a:pt x="10502" y="7696"/>
                  </a:lnTo>
                  <a:lnTo>
                    <a:pt x="10121" y="7696"/>
                  </a:lnTo>
                  <a:lnTo>
                    <a:pt x="10121" y="8077"/>
                  </a:lnTo>
                  <a:lnTo>
                    <a:pt x="9728" y="8077"/>
                  </a:lnTo>
                  <a:lnTo>
                    <a:pt x="9334" y="8077"/>
                  </a:lnTo>
                  <a:lnTo>
                    <a:pt x="9334" y="7696"/>
                  </a:lnTo>
                  <a:lnTo>
                    <a:pt x="9334" y="7302"/>
                  </a:lnTo>
                  <a:lnTo>
                    <a:pt x="8953" y="6921"/>
                  </a:lnTo>
                  <a:lnTo>
                    <a:pt x="8953" y="6540"/>
                  </a:lnTo>
                  <a:lnTo>
                    <a:pt x="9334" y="6540"/>
                  </a:lnTo>
                  <a:lnTo>
                    <a:pt x="9334" y="6921"/>
                  </a:lnTo>
                  <a:close/>
                </a:path>
                <a:path w="34289" h="13969">
                  <a:moveTo>
                    <a:pt x="33655" y="13258"/>
                  </a:moveTo>
                  <a:lnTo>
                    <a:pt x="34036" y="13258"/>
                  </a:lnTo>
                  <a:lnTo>
                    <a:pt x="34036" y="13652"/>
                  </a:lnTo>
                  <a:lnTo>
                    <a:pt x="33655" y="13652"/>
                  </a:lnTo>
                  <a:lnTo>
                    <a:pt x="33261" y="13652"/>
                  </a:lnTo>
                  <a:lnTo>
                    <a:pt x="32880" y="13652"/>
                  </a:lnTo>
                  <a:lnTo>
                    <a:pt x="32880" y="13258"/>
                  </a:lnTo>
                  <a:lnTo>
                    <a:pt x="33261" y="13258"/>
                  </a:lnTo>
                  <a:lnTo>
                    <a:pt x="33261" y="12877"/>
                  </a:lnTo>
                  <a:lnTo>
                    <a:pt x="33261" y="13258"/>
                  </a:lnTo>
                  <a:lnTo>
                    <a:pt x="33655" y="13258"/>
                  </a:lnTo>
                  <a:close/>
                </a:path>
                <a:path w="34289" h="13969">
                  <a:moveTo>
                    <a:pt x="10502" y="7696"/>
                  </a:moveTo>
                  <a:lnTo>
                    <a:pt x="10896" y="7696"/>
                  </a:lnTo>
                  <a:lnTo>
                    <a:pt x="10502" y="7696"/>
                  </a:lnTo>
                  <a:close/>
                </a:path>
                <a:path w="34289" h="13969">
                  <a:moveTo>
                    <a:pt x="393" y="6540"/>
                  </a:moveTo>
                  <a:lnTo>
                    <a:pt x="393" y="6146"/>
                  </a:lnTo>
                  <a:lnTo>
                    <a:pt x="0" y="6146"/>
                  </a:lnTo>
                  <a:lnTo>
                    <a:pt x="393" y="6146"/>
                  </a:lnTo>
                  <a:lnTo>
                    <a:pt x="393" y="6540"/>
                  </a:lnTo>
                  <a:close/>
                </a:path>
                <a:path w="34289" h="13969">
                  <a:moveTo>
                    <a:pt x="774" y="6921"/>
                  </a:moveTo>
                  <a:lnTo>
                    <a:pt x="393" y="6921"/>
                  </a:lnTo>
                  <a:lnTo>
                    <a:pt x="393" y="6540"/>
                  </a:lnTo>
                  <a:lnTo>
                    <a:pt x="774" y="6921"/>
                  </a:lnTo>
                  <a:close/>
                </a:path>
                <a:path w="34289" h="13969">
                  <a:moveTo>
                    <a:pt x="393" y="6921"/>
                  </a:moveTo>
                  <a:lnTo>
                    <a:pt x="774" y="7302"/>
                  </a:lnTo>
                  <a:lnTo>
                    <a:pt x="774" y="6921"/>
                  </a:lnTo>
                  <a:lnTo>
                    <a:pt x="393" y="6921"/>
                  </a:lnTo>
                  <a:close/>
                </a:path>
                <a:path w="34289" h="13969">
                  <a:moveTo>
                    <a:pt x="2527" y="9220"/>
                  </a:moveTo>
                  <a:lnTo>
                    <a:pt x="2133" y="9220"/>
                  </a:lnTo>
                  <a:lnTo>
                    <a:pt x="2133" y="8839"/>
                  </a:lnTo>
                  <a:lnTo>
                    <a:pt x="2527" y="8839"/>
                  </a:lnTo>
                  <a:lnTo>
                    <a:pt x="2527" y="9220"/>
                  </a:lnTo>
                  <a:close/>
                </a:path>
                <a:path w="34289" h="13969">
                  <a:moveTo>
                    <a:pt x="3302" y="9220"/>
                  </a:moveTo>
                  <a:lnTo>
                    <a:pt x="2921" y="9220"/>
                  </a:lnTo>
                  <a:lnTo>
                    <a:pt x="3302" y="9220"/>
                  </a:lnTo>
                  <a:lnTo>
                    <a:pt x="2921" y="9220"/>
                  </a:lnTo>
                  <a:lnTo>
                    <a:pt x="2921" y="9613"/>
                  </a:lnTo>
                  <a:lnTo>
                    <a:pt x="2921" y="9220"/>
                  </a:lnTo>
                  <a:lnTo>
                    <a:pt x="3302" y="9220"/>
                  </a:lnTo>
                  <a:close/>
                </a:path>
                <a:path w="34289" h="13969">
                  <a:moveTo>
                    <a:pt x="3302" y="9220"/>
                  </a:moveTo>
                  <a:lnTo>
                    <a:pt x="3302" y="9613"/>
                  </a:lnTo>
                  <a:lnTo>
                    <a:pt x="3302" y="9220"/>
                  </a:lnTo>
                  <a:lnTo>
                    <a:pt x="2921" y="9220"/>
                  </a:lnTo>
                  <a:lnTo>
                    <a:pt x="3302" y="9220"/>
                  </a:lnTo>
                  <a:close/>
                </a:path>
                <a:path w="34289" h="13969">
                  <a:moveTo>
                    <a:pt x="3695" y="9613"/>
                  </a:moveTo>
                  <a:lnTo>
                    <a:pt x="4089" y="9613"/>
                  </a:lnTo>
                  <a:lnTo>
                    <a:pt x="4089" y="9804"/>
                  </a:lnTo>
                  <a:lnTo>
                    <a:pt x="4470" y="9804"/>
                  </a:lnTo>
                  <a:lnTo>
                    <a:pt x="4864" y="10185"/>
                  </a:lnTo>
                  <a:lnTo>
                    <a:pt x="4864" y="10566"/>
                  </a:lnTo>
                  <a:lnTo>
                    <a:pt x="5257" y="10566"/>
                  </a:lnTo>
                  <a:lnTo>
                    <a:pt x="5257" y="10960"/>
                  </a:lnTo>
                  <a:lnTo>
                    <a:pt x="5257" y="11341"/>
                  </a:lnTo>
                  <a:lnTo>
                    <a:pt x="5638" y="11722"/>
                  </a:lnTo>
                  <a:lnTo>
                    <a:pt x="5638" y="12115"/>
                  </a:lnTo>
                  <a:lnTo>
                    <a:pt x="5638" y="11722"/>
                  </a:lnTo>
                  <a:lnTo>
                    <a:pt x="5257" y="11341"/>
                  </a:lnTo>
                  <a:lnTo>
                    <a:pt x="5257" y="10960"/>
                  </a:lnTo>
                  <a:lnTo>
                    <a:pt x="4864" y="10960"/>
                  </a:lnTo>
                  <a:lnTo>
                    <a:pt x="4864" y="10566"/>
                  </a:lnTo>
                  <a:lnTo>
                    <a:pt x="4864" y="10185"/>
                  </a:lnTo>
                  <a:lnTo>
                    <a:pt x="4470" y="10185"/>
                  </a:lnTo>
                  <a:lnTo>
                    <a:pt x="4470" y="9804"/>
                  </a:lnTo>
                  <a:lnTo>
                    <a:pt x="4089" y="9804"/>
                  </a:lnTo>
                  <a:lnTo>
                    <a:pt x="3695" y="9804"/>
                  </a:lnTo>
                  <a:lnTo>
                    <a:pt x="3695" y="9613"/>
                  </a:lnTo>
                  <a:lnTo>
                    <a:pt x="3695" y="9804"/>
                  </a:lnTo>
                  <a:lnTo>
                    <a:pt x="4089" y="9804"/>
                  </a:lnTo>
                  <a:lnTo>
                    <a:pt x="3695" y="9804"/>
                  </a:lnTo>
                  <a:lnTo>
                    <a:pt x="3695" y="9613"/>
                  </a:lnTo>
                  <a:lnTo>
                    <a:pt x="3695" y="9804"/>
                  </a:lnTo>
                  <a:lnTo>
                    <a:pt x="3695" y="9613"/>
                  </a:lnTo>
                  <a:lnTo>
                    <a:pt x="3695" y="9804"/>
                  </a:lnTo>
                  <a:lnTo>
                    <a:pt x="3695" y="9613"/>
                  </a:lnTo>
                  <a:lnTo>
                    <a:pt x="3695" y="9804"/>
                  </a:lnTo>
                  <a:lnTo>
                    <a:pt x="3695" y="9613"/>
                  </a:lnTo>
                  <a:lnTo>
                    <a:pt x="3302" y="9613"/>
                  </a:lnTo>
                  <a:lnTo>
                    <a:pt x="3695" y="961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3" name="object 3583"/>
            <p:cNvSpPr/>
            <p:nvPr/>
          </p:nvSpPr>
          <p:spPr>
            <a:xfrm>
              <a:off x="4246986" y="20102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4" name="object 3584"/>
            <p:cNvSpPr/>
            <p:nvPr/>
          </p:nvSpPr>
          <p:spPr>
            <a:xfrm>
              <a:off x="4246986" y="201026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81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81" y="393"/>
                  </a:lnTo>
                  <a:close/>
                </a:path>
                <a:path w="1270" h="635">
                  <a:moveTo>
                    <a:pt x="774" y="393"/>
                  </a:moveTo>
                  <a:lnTo>
                    <a:pt x="774" y="584"/>
                  </a:lnTo>
                  <a:lnTo>
                    <a:pt x="774" y="393"/>
                  </a:lnTo>
                  <a:lnTo>
                    <a:pt x="381" y="584"/>
                  </a:lnTo>
                  <a:lnTo>
                    <a:pt x="381" y="393"/>
                  </a:lnTo>
                  <a:lnTo>
                    <a:pt x="381" y="584"/>
                  </a:lnTo>
                  <a:lnTo>
                    <a:pt x="381" y="393"/>
                  </a:lnTo>
                  <a:lnTo>
                    <a:pt x="381" y="584"/>
                  </a:lnTo>
                  <a:lnTo>
                    <a:pt x="381" y="393"/>
                  </a:lnTo>
                  <a:lnTo>
                    <a:pt x="774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5" name="object 3585"/>
            <p:cNvSpPr/>
            <p:nvPr/>
          </p:nvSpPr>
          <p:spPr>
            <a:xfrm>
              <a:off x="4297164" y="20227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6" name="object 3586"/>
            <p:cNvSpPr/>
            <p:nvPr/>
          </p:nvSpPr>
          <p:spPr>
            <a:xfrm>
              <a:off x="4261185" y="2016030"/>
              <a:ext cx="38100" cy="8890"/>
            </a:xfrm>
            <a:custGeom>
              <a:avLst/>
              <a:gdLst/>
              <a:ahLst/>
              <a:cxnLst/>
              <a:rect l="l" t="t" r="r" b="b"/>
              <a:pathLst>
                <a:path w="38100" h="8889">
                  <a:moveTo>
                    <a:pt x="37731" y="8267"/>
                  </a:moveTo>
                  <a:lnTo>
                    <a:pt x="37350" y="7886"/>
                  </a:lnTo>
                  <a:lnTo>
                    <a:pt x="37731" y="8267"/>
                  </a:lnTo>
                  <a:close/>
                </a:path>
                <a:path w="38100" h="8889">
                  <a:moveTo>
                    <a:pt x="393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38100" h="8889">
                  <a:moveTo>
                    <a:pt x="393" y="0"/>
                  </a:moveTo>
                  <a:lnTo>
                    <a:pt x="774" y="0"/>
                  </a:lnTo>
                  <a:lnTo>
                    <a:pt x="774" y="393"/>
                  </a:lnTo>
                  <a:lnTo>
                    <a:pt x="393" y="393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7" name="object 3587"/>
            <p:cNvSpPr/>
            <p:nvPr/>
          </p:nvSpPr>
          <p:spPr>
            <a:xfrm>
              <a:off x="4261960" y="20160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8" name="object 3588"/>
            <p:cNvSpPr/>
            <p:nvPr/>
          </p:nvSpPr>
          <p:spPr>
            <a:xfrm>
              <a:off x="4251850" y="201507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8166" y="952"/>
                  </a:moveTo>
                  <a:lnTo>
                    <a:pt x="8559" y="952"/>
                  </a:lnTo>
                  <a:lnTo>
                    <a:pt x="8166" y="952"/>
                  </a:lnTo>
                  <a:close/>
                </a:path>
                <a:path w="8889" h="1269">
                  <a:moveTo>
                    <a:pt x="381" y="0"/>
                  </a:moveTo>
                  <a:lnTo>
                    <a:pt x="774" y="0"/>
                  </a:lnTo>
                  <a:lnTo>
                    <a:pt x="774" y="380"/>
                  </a:lnTo>
                  <a:lnTo>
                    <a:pt x="1168" y="380"/>
                  </a:lnTo>
                  <a:lnTo>
                    <a:pt x="1168" y="571"/>
                  </a:lnTo>
                  <a:lnTo>
                    <a:pt x="1168" y="952"/>
                  </a:lnTo>
                  <a:lnTo>
                    <a:pt x="1168" y="571"/>
                  </a:lnTo>
                  <a:lnTo>
                    <a:pt x="774" y="571"/>
                  </a:lnTo>
                  <a:lnTo>
                    <a:pt x="774" y="952"/>
                  </a:lnTo>
                  <a:lnTo>
                    <a:pt x="774" y="571"/>
                  </a:lnTo>
                  <a:lnTo>
                    <a:pt x="774" y="952"/>
                  </a:lnTo>
                  <a:lnTo>
                    <a:pt x="774" y="571"/>
                  </a:lnTo>
                  <a:lnTo>
                    <a:pt x="774" y="380"/>
                  </a:lnTo>
                  <a:lnTo>
                    <a:pt x="381" y="380"/>
                  </a:lnTo>
                  <a:lnTo>
                    <a:pt x="0" y="380"/>
                  </a:lnTo>
                  <a:lnTo>
                    <a:pt x="381" y="380"/>
                  </a:lnTo>
                  <a:lnTo>
                    <a:pt x="0" y="38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9" name="object 3589"/>
            <p:cNvSpPr/>
            <p:nvPr/>
          </p:nvSpPr>
          <p:spPr>
            <a:xfrm>
              <a:off x="4256422" y="202295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0" name="object 3590"/>
            <p:cNvSpPr/>
            <p:nvPr/>
          </p:nvSpPr>
          <p:spPr>
            <a:xfrm>
              <a:off x="4256321" y="20227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1" name="object 3591"/>
            <p:cNvSpPr/>
            <p:nvPr/>
          </p:nvSpPr>
          <p:spPr>
            <a:xfrm>
              <a:off x="4255152" y="20235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2" name="object 3592"/>
            <p:cNvSpPr/>
            <p:nvPr/>
          </p:nvSpPr>
          <p:spPr>
            <a:xfrm>
              <a:off x="4296783" y="2036401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8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7620" h="5080">
                  <a:moveTo>
                    <a:pt x="6616" y="4800"/>
                  </a:moveTo>
                  <a:lnTo>
                    <a:pt x="6997" y="4800"/>
                  </a:lnTo>
                  <a:lnTo>
                    <a:pt x="6616" y="480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3" name="object 3593"/>
            <p:cNvSpPr/>
            <p:nvPr/>
          </p:nvSpPr>
          <p:spPr>
            <a:xfrm>
              <a:off x="4298142" y="20400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4" name="object 3594"/>
            <p:cNvSpPr/>
            <p:nvPr/>
          </p:nvSpPr>
          <p:spPr>
            <a:xfrm>
              <a:off x="4303781" y="204120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774" y="381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5" name="object 3595"/>
            <p:cNvSpPr/>
            <p:nvPr/>
          </p:nvSpPr>
          <p:spPr>
            <a:xfrm>
              <a:off x="4303781" y="20412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6" name="object 3596"/>
            <p:cNvSpPr/>
            <p:nvPr/>
          </p:nvSpPr>
          <p:spPr>
            <a:xfrm>
              <a:off x="4298142" y="2040440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7620" h="3810">
                  <a:moveTo>
                    <a:pt x="5638" y="2692"/>
                  </a:moveTo>
                  <a:lnTo>
                    <a:pt x="5638" y="2298"/>
                  </a:lnTo>
                  <a:lnTo>
                    <a:pt x="6032" y="2298"/>
                  </a:lnTo>
                  <a:lnTo>
                    <a:pt x="5638" y="2298"/>
                  </a:lnTo>
                  <a:lnTo>
                    <a:pt x="5257" y="1917"/>
                  </a:lnTo>
                  <a:lnTo>
                    <a:pt x="5257" y="2298"/>
                  </a:lnTo>
                  <a:lnTo>
                    <a:pt x="5257" y="1917"/>
                  </a:lnTo>
                  <a:lnTo>
                    <a:pt x="4864" y="1917"/>
                  </a:lnTo>
                  <a:lnTo>
                    <a:pt x="4864" y="1536"/>
                  </a:lnTo>
                  <a:lnTo>
                    <a:pt x="4470" y="1536"/>
                  </a:lnTo>
                  <a:lnTo>
                    <a:pt x="4470" y="1142"/>
                  </a:lnTo>
                  <a:lnTo>
                    <a:pt x="4470" y="761"/>
                  </a:lnTo>
                  <a:lnTo>
                    <a:pt x="4470" y="1142"/>
                  </a:lnTo>
                  <a:lnTo>
                    <a:pt x="4470" y="761"/>
                  </a:lnTo>
                  <a:lnTo>
                    <a:pt x="4864" y="1142"/>
                  </a:lnTo>
                  <a:lnTo>
                    <a:pt x="4864" y="1536"/>
                  </a:lnTo>
                  <a:lnTo>
                    <a:pt x="5257" y="1536"/>
                  </a:lnTo>
                  <a:lnTo>
                    <a:pt x="5638" y="1917"/>
                  </a:lnTo>
                  <a:lnTo>
                    <a:pt x="5257" y="1917"/>
                  </a:lnTo>
                  <a:lnTo>
                    <a:pt x="5638" y="1917"/>
                  </a:lnTo>
                  <a:lnTo>
                    <a:pt x="5257" y="1536"/>
                  </a:lnTo>
                  <a:lnTo>
                    <a:pt x="4864" y="1536"/>
                  </a:lnTo>
                  <a:lnTo>
                    <a:pt x="5257" y="1536"/>
                  </a:lnTo>
                  <a:lnTo>
                    <a:pt x="4864" y="1536"/>
                  </a:lnTo>
                  <a:lnTo>
                    <a:pt x="5257" y="1142"/>
                  </a:lnTo>
                  <a:lnTo>
                    <a:pt x="4864" y="1142"/>
                  </a:lnTo>
                  <a:lnTo>
                    <a:pt x="5257" y="1142"/>
                  </a:lnTo>
                  <a:lnTo>
                    <a:pt x="5257" y="761"/>
                  </a:lnTo>
                  <a:lnTo>
                    <a:pt x="5257" y="1142"/>
                  </a:lnTo>
                  <a:lnTo>
                    <a:pt x="5638" y="1142"/>
                  </a:lnTo>
                  <a:lnTo>
                    <a:pt x="5638" y="1536"/>
                  </a:lnTo>
                  <a:lnTo>
                    <a:pt x="6032" y="1917"/>
                  </a:lnTo>
                  <a:lnTo>
                    <a:pt x="6032" y="2298"/>
                  </a:lnTo>
                  <a:lnTo>
                    <a:pt x="6413" y="2298"/>
                  </a:lnTo>
                  <a:lnTo>
                    <a:pt x="6032" y="2298"/>
                  </a:lnTo>
                  <a:lnTo>
                    <a:pt x="6032" y="1917"/>
                  </a:lnTo>
                  <a:lnTo>
                    <a:pt x="6413" y="1917"/>
                  </a:lnTo>
                  <a:lnTo>
                    <a:pt x="6413" y="2298"/>
                  </a:lnTo>
                  <a:lnTo>
                    <a:pt x="6413" y="1917"/>
                  </a:lnTo>
                  <a:lnTo>
                    <a:pt x="6032" y="1917"/>
                  </a:lnTo>
                  <a:lnTo>
                    <a:pt x="6032" y="1536"/>
                  </a:lnTo>
                  <a:lnTo>
                    <a:pt x="5638" y="1536"/>
                  </a:lnTo>
                  <a:lnTo>
                    <a:pt x="5638" y="1142"/>
                  </a:lnTo>
                  <a:lnTo>
                    <a:pt x="6032" y="1142"/>
                  </a:lnTo>
                  <a:lnTo>
                    <a:pt x="6032" y="1536"/>
                  </a:lnTo>
                  <a:lnTo>
                    <a:pt x="6413" y="1536"/>
                  </a:lnTo>
                  <a:lnTo>
                    <a:pt x="6413" y="1917"/>
                  </a:lnTo>
                  <a:lnTo>
                    <a:pt x="6807" y="1917"/>
                  </a:lnTo>
                  <a:lnTo>
                    <a:pt x="6413" y="1917"/>
                  </a:lnTo>
                  <a:lnTo>
                    <a:pt x="6807" y="1917"/>
                  </a:lnTo>
                  <a:lnTo>
                    <a:pt x="6413" y="1917"/>
                  </a:lnTo>
                  <a:lnTo>
                    <a:pt x="6807" y="1917"/>
                  </a:lnTo>
                  <a:lnTo>
                    <a:pt x="6807" y="2298"/>
                  </a:lnTo>
                  <a:lnTo>
                    <a:pt x="7200" y="2298"/>
                  </a:lnTo>
                  <a:lnTo>
                    <a:pt x="7200" y="2692"/>
                  </a:lnTo>
                  <a:lnTo>
                    <a:pt x="7200" y="2298"/>
                  </a:lnTo>
                  <a:lnTo>
                    <a:pt x="6807" y="2298"/>
                  </a:lnTo>
                  <a:lnTo>
                    <a:pt x="7200" y="2298"/>
                  </a:lnTo>
                  <a:lnTo>
                    <a:pt x="7200" y="2692"/>
                  </a:lnTo>
                  <a:lnTo>
                    <a:pt x="6807" y="2692"/>
                  </a:lnTo>
                  <a:lnTo>
                    <a:pt x="6807" y="3073"/>
                  </a:lnTo>
                  <a:lnTo>
                    <a:pt x="6413" y="3073"/>
                  </a:lnTo>
                  <a:lnTo>
                    <a:pt x="6413" y="3454"/>
                  </a:lnTo>
                  <a:lnTo>
                    <a:pt x="6032" y="3073"/>
                  </a:lnTo>
                  <a:lnTo>
                    <a:pt x="5638" y="3073"/>
                  </a:lnTo>
                  <a:lnTo>
                    <a:pt x="6032" y="2692"/>
                  </a:lnTo>
                  <a:lnTo>
                    <a:pt x="5638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7" name="object 3597"/>
            <p:cNvSpPr/>
            <p:nvPr/>
          </p:nvSpPr>
          <p:spPr>
            <a:xfrm>
              <a:off x="4303781" y="20412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8" name="object 3598"/>
            <p:cNvSpPr/>
            <p:nvPr/>
          </p:nvSpPr>
          <p:spPr>
            <a:xfrm>
              <a:off x="4298142" y="2040440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7620" h="3810">
                  <a:moveTo>
                    <a:pt x="4864" y="761"/>
                  </a:moveTo>
                  <a:lnTo>
                    <a:pt x="5257" y="1142"/>
                  </a:lnTo>
                  <a:lnTo>
                    <a:pt x="4864" y="1142"/>
                  </a:lnTo>
                  <a:lnTo>
                    <a:pt x="4470" y="761"/>
                  </a:lnTo>
                  <a:lnTo>
                    <a:pt x="4864" y="1142"/>
                  </a:lnTo>
                  <a:lnTo>
                    <a:pt x="4864" y="761"/>
                  </a:lnTo>
                  <a:close/>
                </a:path>
                <a:path w="7620" h="3810">
                  <a:moveTo>
                    <a:pt x="774" y="380"/>
                  </a:moveTo>
                  <a:lnTo>
                    <a:pt x="774" y="761"/>
                  </a:lnTo>
                  <a:lnTo>
                    <a:pt x="393" y="761"/>
                  </a:lnTo>
                  <a:lnTo>
                    <a:pt x="393" y="1142"/>
                  </a:lnTo>
                  <a:lnTo>
                    <a:pt x="393" y="761"/>
                  </a:lnTo>
                  <a:lnTo>
                    <a:pt x="0" y="761"/>
                  </a:lnTo>
                  <a:lnTo>
                    <a:pt x="393" y="761"/>
                  </a:lnTo>
                  <a:lnTo>
                    <a:pt x="393" y="1142"/>
                  </a:lnTo>
                  <a:lnTo>
                    <a:pt x="0" y="1142"/>
                  </a:lnTo>
                  <a:lnTo>
                    <a:pt x="0" y="761"/>
                  </a:lnTo>
                  <a:lnTo>
                    <a:pt x="393" y="761"/>
                  </a:lnTo>
                  <a:lnTo>
                    <a:pt x="0" y="761"/>
                  </a:lnTo>
                  <a:lnTo>
                    <a:pt x="393" y="380"/>
                  </a:lnTo>
                  <a:lnTo>
                    <a:pt x="393" y="761"/>
                  </a:lnTo>
                  <a:lnTo>
                    <a:pt x="393" y="380"/>
                  </a:lnTo>
                  <a:lnTo>
                    <a:pt x="774" y="0"/>
                  </a:lnTo>
                  <a:lnTo>
                    <a:pt x="774" y="380"/>
                  </a:lnTo>
                  <a:lnTo>
                    <a:pt x="774" y="0"/>
                  </a:lnTo>
                  <a:lnTo>
                    <a:pt x="774" y="380"/>
                  </a:lnTo>
                  <a:lnTo>
                    <a:pt x="393" y="380"/>
                  </a:lnTo>
                  <a:lnTo>
                    <a:pt x="774" y="380"/>
                  </a:lnTo>
                  <a:lnTo>
                    <a:pt x="774" y="0"/>
                  </a:lnTo>
                  <a:lnTo>
                    <a:pt x="774" y="380"/>
                  </a:lnTo>
                  <a:close/>
                </a:path>
                <a:path w="7620" h="3810">
                  <a:moveTo>
                    <a:pt x="4279" y="761"/>
                  </a:moveTo>
                  <a:lnTo>
                    <a:pt x="4470" y="761"/>
                  </a:lnTo>
                  <a:lnTo>
                    <a:pt x="4470" y="1142"/>
                  </a:lnTo>
                  <a:lnTo>
                    <a:pt x="4279" y="1142"/>
                  </a:lnTo>
                  <a:lnTo>
                    <a:pt x="4279" y="761"/>
                  </a:lnTo>
                  <a:close/>
                </a:path>
                <a:path w="7620" h="3810">
                  <a:moveTo>
                    <a:pt x="3886" y="761"/>
                  </a:moveTo>
                  <a:lnTo>
                    <a:pt x="4279" y="761"/>
                  </a:lnTo>
                </a:path>
                <a:path w="7620" h="3810">
                  <a:moveTo>
                    <a:pt x="393" y="380"/>
                  </a:moveTo>
                  <a:lnTo>
                    <a:pt x="0" y="761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  <a:path w="7620" h="3810">
                  <a:moveTo>
                    <a:pt x="1168" y="380"/>
                  </a:moveTo>
                  <a:lnTo>
                    <a:pt x="774" y="380"/>
                  </a:lnTo>
                  <a:lnTo>
                    <a:pt x="1168" y="380"/>
                  </a:lnTo>
                  <a:close/>
                </a:path>
                <a:path w="7620" h="3810">
                  <a:moveTo>
                    <a:pt x="0" y="380"/>
                  </a:moveTo>
                  <a:lnTo>
                    <a:pt x="0" y="761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close/>
                </a:path>
                <a:path w="7620" h="3810">
                  <a:moveTo>
                    <a:pt x="6032" y="1142"/>
                  </a:moveTo>
                  <a:lnTo>
                    <a:pt x="5638" y="1142"/>
                  </a:lnTo>
                  <a:lnTo>
                    <a:pt x="6032" y="1142"/>
                  </a:lnTo>
                  <a:close/>
                </a:path>
                <a:path w="7620" h="3810">
                  <a:moveTo>
                    <a:pt x="6413" y="1142"/>
                  </a:moveTo>
                  <a:lnTo>
                    <a:pt x="6413" y="1536"/>
                  </a:lnTo>
                  <a:lnTo>
                    <a:pt x="6807" y="1536"/>
                  </a:lnTo>
                  <a:lnTo>
                    <a:pt x="6807" y="1917"/>
                  </a:lnTo>
                  <a:lnTo>
                    <a:pt x="6413" y="1536"/>
                  </a:lnTo>
                  <a:lnTo>
                    <a:pt x="6413" y="1142"/>
                  </a:lnTo>
                  <a:close/>
                </a:path>
                <a:path w="7620" h="3810">
                  <a:moveTo>
                    <a:pt x="4279" y="761"/>
                  </a:moveTo>
                  <a:lnTo>
                    <a:pt x="3886" y="761"/>
                  </a:lnTo>
                  <a:lnTo>
                    <a:pt x="4279" y="761"/>
                  </a:lnTo>
                  <a:close/>
                </a:path>
                <a:path w="7620" h="3810">
                  <a:moveTo>
                    <a:pt x="6413" y="1536"/>
                  </a:moveTo>
                  <a:lnTo>
                    <a:pt x="6032" y="1536"/>
                  </a:lnTo>
                  <a:lnTo>
                    <a:pt x="6032" y="1142"/>
                  </a:lnTo>
                  <a:lnTo>
                    <a:pt x="6413" y="1142"/>
                  </a:lnTo>
                  <a:lnTo>
                    <a:pt x="6413" y="1536"/>
                  </a:lnTo>
                  <a:close/>
                </a:path>
                <a:path w="7620" h="3810">
                  <a:moveTo>
                    <a:pt x="1168" y="380"/>
                  </a:moveTo>
                  <a:lnTo>
                    <a:pt x="1168" y="761"/>
                  </a:lnTo>
                  <a:lnTo>
                    <a:pt x="1562" y="761"/>
                  </a:lnTo>
                  <a:lnTo>
                    <a:pt x="1168" y="761"/>
                  </a:lnTo>
                  <a:lnTo>
                    <a:pt x="774" y="761"/>
                  </a:lnTo>
                  <a:lnTo>
                    <a:pt x="774" y="1142"/>
                  </a:lnTo>
                  <a:lnTo>
                    <a:pt x="393" y="1142"/>
                  </a:lnTo>
                  <a:lnTo>
                    <a:pt x="774" y="1142"/>
                  </a:lnTo>
                  <a:lnTo>
                    <a:pt x="393" y="761"/>
                  </a:lnTo>
                  <a:lnTo>
                    <a:pt x="774" y="761"/>
                  </a:lnTo>
                  <a:lnTo>
                    <a:pt x="774" y="380"/>
                  </a:lnTo>
                  <a:lnTo>
                    <a:pt x="1168" y="380"/>
                  </a:lnTo>
                  <a:close/>
                </a:path>
                <a:path w="7620" h="3810">
                  <a:moveTo>
                    <a:pt x="4864" y="1536"/>
                  </a:moveTo>
                  <a:lnTo>
                    <a:pt x="4470" y="1536"/>
                  </a:lnTo>
                  <a:lnTo>
                    <a:pt x="4470" y="1142"/>
                  </a:lnTo>
                  <a:lnTo>
                    <a:pt x="4470" y="1536"/>
                  </a:lnTo>
                  <a:lnTo>
                    <a:pt x="4864" y="1536"/>
                  </a:lnTo>
                  <a:close/>
                </a:path>
                <a:path w="7620" h="3810">
                  <a:moveTo>
                    <a:pt x="6807" y="1917"/>
                  </a:moveTo>
                  <a:lnTo>
                    <a:pt x="7200" y="1917"/>
                  </a:lnTo>
                  <a:lnTo>
                    <a:pt x="6807" y="1917"/>
                  </a:lnTo>
                  <a:lnTo>
                    <a:pt x="6807" y="1536"/>
                  </a:lnTo>
                  <a:lnTo>
                    <a:pt x="6807" y="1917"/>
                  </a:lnTo>
                  <a:close/>
                </a:path>
                <a:path w="7620" h="3810">
                  <a:moveTo>
                    <a:pt x="393" y="1142"/>
                  </a:moveTo>
                  <a:lnTo>
                    <a:pt x="393" y="1536"/>
                  </a:lnTo>
                  <a:lnTo>
                    <a:pt x="393" y="1917"/>
                  </a:lnTo>
                  <a:lnTo>
                    <a:pt x="393" y="1536"/>
                  </a:lnTo>
                  <a:lnTo>
                    <a:pt x="393" y="1917"/>
                  </a:lnTo>
                  <a:lnTo>
                    <a:pt x="0" y="1917"/>
                  </a:lnTo>
                  <a:lnTo>
                    <a:pt x="0" y="1536"/>
                  </a:lnTo>
                  <a:lnTo>
                    <a:pt x="393" y="1142"/>
                  </a:lnTo>
                  <a:close/>
                </a:path>
                <a:path w="7620" h="3810">
                  <a:moveTo>
                    <a:pt x="0" y="1536"/>
                  </a:moveTo>
                  <a:lnTo>
                    <a:pt x="0" y="1142"/>
                  </a:lnTo>
                  <a:lnTo>
                    <a:pt x="393" y="1142"/>
                  </a:lnTo>
                  <a:lnTo>
                    <a:pt x="0" y="1142"/>
                  </a:lnTo>
                  <a:lnTo>
                    <a:pt x="0" y="1536"/>
                  </a:lnTo>
                  <a:close/>
                </a:path>
                <a:path w="7620" h="3810">
                  <a:moveTo>
                    <a:pt x="7594" y="2298"/>
                  </a:moveTo>
                  <a:lnTo>
                    <a:pt x="7594" y="2692"/>
                  </a:lnTo>
                  <a:lnTo>
                    <a:pt x="7200" y="2298"/>
                  </a:lnTo>
                  <a:lnTo>
                    <a:pt x="7594" y="2298"/>
                  </a:lnTo>
                  <a:close/>
                </a:path>
                <a:path w="7620" h="3810">
                  <a:moveTo>
                    <a:pt x="5638" y="2692"/>
                  </a:moveTo>
                  <a:lnTo>
                    <a:pt x="5638" y="3073"/>
                  </a:lnTo>
                  <a:lnTo>
                    <a:pt x="6032" y="3073"/>
                  </a:lnTo>
                  <a:lnTo>
                    <a:pt x="6032" y="3454"/>
                  </a:lnTo>
                  <a:lnTo>
                    <a:pt x="6413" y="3454"/>
                  </a:lnTo>
                  <a:lnTo>
                    <a:pt x="6032" y="3454"/>
                  </a:lnTo>
                  <a:lnTo>
                    <a:pt x="5638" y="3073"/>
                  </a:lnTo>
                  <a:lnTo>
                    <a:pt x="5257" y="3073"/>
                  </a:lnTo>
                  <a:lnTo>
                    <a:pt x="5638" y="3073"/>
                  </a:lnTo>
                  <a:lnTo>
                    <a:pt x="5257" y="2692"/>
                  </a:lnTo>
                  <a:lnTo>
                    <a:pt x="5257" y="2298"/>
                  </a:lnTo>
                  <a:lnTo>
                    <a:pt x="4864" y="2298"/>
                  </a:lnTo>
                  <a:lnTo>
                    <a:pt x="4864" y="1917"/>
                  </a:lnTo>
                  <a:lnTo>
                    <a:pt x="5257" y="1917"/>
                  </a:lnTo>
                  <a:lnTo>
                    <a:pt x="5257" y="2298"/>
                  </a:lnTo>
                  <a:lnTo>
                    <a:pt x="5638" y="2298"/>
                  </a:lnTo>
                  <a:lnTo>
                    <a:pt x="5638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9" name="object 3599"/>
            <p:cNvSpPr/>
            <p:nvPr/>
          </p:nvSpPr>
          <p:spPr>
            <a:xfrm>
              <a:off x="4297469" y="204178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0" y="0"/>
                  </a:moveTo>
                  <a:lnTo>
                    <a:pt x="584" y="0"/>
                  </a:lnTo>
                </a:path>
                <a:path w="1904" h="0">
                  <a:moveTo>
                    <a:pt x="774" y="0"/>
                  </a:moveTo>
                  <a:lnTo>
                    <a:pt x="1358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0" name="object 3600"/>
            <p:cNvSpPr/>
            <p:nvPr/>
          </p:nvSpPr>
          <p:spPr>
            <a:xfrm>
              <a:off x="4305343" y="204351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1" name="object 3601"/>
            <p:cNvSpPr/>
            <p:nvPr/>
          </p:nvSpPr>
          <p:spPr>
            <a:xfrm>
              <a:off x="4297164" y="20431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2" name="object 3602"/>
            <p:cNvSpPr/>
            <p:nvPr/>
          </p:nvSpPr>
          <p:spPr>
            <a:xfrm>
              <a:off x="4269160" y="2040059"/>
              <a:ext cx="43815" cy="9525"/>
            </a:xfrm>
            <a:custGeom>
              <a:avLst/>
              <a:gdLst/>
              <a:ahLst/>
              <a:cxnLst/>
              <a:rect l="l" t="t" r="r" b="b"/>
              <a:pathLst>
                <a:path w="43814" h="9525">
                  <a:moveTo>
                    <a:pt x="36182" y="4419"/>
                  </a:moveTo>
                  <a:lnTo>
                    <a:pt x="36182" y="4800"/>
                  </a:lnTo>
                  <a:lnTo>
                    <a:pt x="36182" y="5181"/>
                  </a:lnTo>
                  <a:lnTo>
                    <a:pt x="36182" y="4800"/>
                  </a:lnTo>
                  <a:lnTo>
                    <a:pt x="35788" y="4800"/>
                  </a:lnTo>
                  <a:lnTo>
                    <a:pt x="35788" y="4419"/>
                  </a:lnTo>
                  <a:lnTo>
                    <a:pt x="36182" y="4419"/>
                  </a:lnTo>
                  <a:close/>
                </a:path>
                <a:path w="43814" h="9525">
                  <a:moveTo>
                    <a:pt x="37350" y="6337"/>
                  </a:moveTo>
                  <a:lnTo>
                    <a:pt x="37350" y="6718"/>
                  </a:lnTo>
                  <a:lnTo>
                    <a:pt x="37731" y="6718"/>
                  </a:lnTo>
                  <a:lnTo>
                    <a:pt x="37350" y="6718"/>
                  </a:lnTo>
                  <a:lnTo>
                    <a:pt x="37350" y="6337"/>
                  </a:lnTo>
                  <a:lnTo>
                    <a:pt x="36957" y="6337"/>
                  </a:lnTo>
                  <a:lnTo>
                    <a:pt x="36957" y="5956"/>
                  </a:lnTo>
                  <a:lnTo>
                    <a:pt x="37350" y="6337"/>
                  </a:lnTo>
                  <a:lnTo>
                    <a:pt x="36957" y="5956"/>
                  </a:lnTo>
                  <a:lnTo>
                    <a:pt x="37350" y="5956"/>
                  </a:lnTo>
                  <a:lnTo>
                    <a:pt x="37350" y="6337"/>
                  </a:lnTo>
                  <a:close/>
                </a:path>
                <a:path w="43814" h="9525">
                  <a:moveTo>
                    <a:pt x="41821" y="7099"/>
                  </a:moveTo>
                  <a:lnTo>
                    <a:pt x="41821" y="7492"/>
                  </a:lnTo>
                  <a:lnTo>
                    <a:pt x="41427" y="7492"/>
                  </a:lnTo>
                  <a:lnTo>
                    <a:pt x="41427" y="7099"/>
                  </a:lnTo>
                  <a:lnTo>
                    <a:pt x="41427" y="7492"/>
                  </a:lnTo>
                  <a:lnTo>
                    <a:pt x="41427" y="7099"/>
                  </a:lnTo>
                  <a:lnTo>
                    <a:pt x="41821" y="7099"/>
                  </a:lnTo>
                  <a:close/>
                </a:path>
                <a:path w="43814" h="9525">
                  <a:moveTo>
                    <a:pt x="39103" y="6718"/>
                  </a:moveTo>
                  <a:lnTo>
                    <a:pt x="39103" y="7099"/>
                  </a:lnTo>
                  <a:lnTo>
                    <a:pt x="39103" y="7492"/>
                  </a:lnTo>
                  <a:lnTo>
                    <a:pt x="39103" y="7099"/>
                  </a:lnTo>
                  <a:lnTo>
                    <a:pt x="38709" y="7099"/>
                  </a:lnTo>
                  <a:lnTo>
                    <a:pt x="38709" y="6718"/>
                  </a:lnTo>
                  <a:lnTo>
                    <a:pt x="39103" y="6718"/>
                  </a:lnTo>
                  <a:close/>
                </a:path>
                <a:path w="43814" h="9525">
                  <a:moveTo>
                    <a:pt x="38709" y="7099"/>
                  </a:moveTo>
                  <a:lnTo>
                    <a:pt x="38315" y="6718"/>
                  </a:lnTo>
                  <a:lnTo>
                    <a:pt x="38709" y="6718"/>
                  </a:lnTo>
                  <a:lnTo>
                    <a:pt x="38709" y="7099"/>
                  </a:lnTo>
                  <a:close/>
                </a:path>
                <a:path w="43814" h="9525">
                  <a:moveTo>
                    <a:pt x="37731" y="6718"/>
                  </a:moveTo>
                  <a:lnTo>
                    <a:pt x="38125" y="6718"/>
                  </a:lnTo>
                  <a:lnTo>
                    <a:pt x="37731" y="6718"/>
                  </a:lnTo>
                  <a:close/>
                </a:path>
                <a:path w="43814" h="9525">
                  <a:moveTo>
                    <a:pt x="39103" y="7492"/>
                  </a:moveTo>
                  <a:lnTo>
                    <a:pt x="39484" y="7492"/>
                  </a:lnTo>
                  <a:lnTo>
                    <a:pt x="39103" y="7492"/>
                  </a:lnTo>
                  <a:close/>
                </a:path>
                <a:path w="43814" h="9525">
                  <a:moveTo>
                    <a:pt x="39103" y="7492"/>
                  </a:moveTo>
                  <a:lnTo>
                    <a:pt x="39484" y="7492"/>
                  </a:lnTo>
                  <a:lnTo>
                    <a:pt x="39484" y="7873"/>
                  </a:lnTo>
                  <a:lnTo>
                    <a:pt x="39484" y="8254"/>
                  </a:lnTo>
                  <a:lnTo>
                    <a:pt x="39484" y="7873"/>
                  </a:lnTo>
                  <a:lnTo>
                    <a:pt x="39878" y="7873"/>
                  </a:lnTo>
                  <a:lnTo>
                    <a:pt x="39878" y="8254"/>
                  </a:lnTo>
                  <a:lnTo>
                    <a:pt x="39484" y="8254"/>
                  </a:lnTo>
                  <a:lnTo>
                    <a:pt x="39484" y="7873"/>
                  </a:lnTo>
                  <a:lnTo>
                    <a:pt x="39484" y="8254"/>
                  </a:lnTo>
                  <a:lnTo>
                    <a:pt x="39484" y="7873"/>
                  </a:lnTo>
                  <a:lnTo>
                    <a:pt x="39484" y="8254"/>
                  </a:lnTo>
                  <a:lnTo>
                    <a:pt x="39103" y="7873"/>
                  </a:lnTo>
                  <a:lnTo>
                    <a:pt x="39103" y="7492"/>
                  </a:lnTo>
                  <a:lnTo>
                    <a:pt x="38709" y="7492"/>
                  </a:lnTo>
                  <a:lnTo>
                    <a:pt x="39103" y="7492"/>
                  </a:lnTo>
                  <a:lnTo>
                    <a:pt x="38709" y="7492"/>
                  </a:lnTo>
                  <a:lnTo>
                    <a:pt x="39103" y="7492"/>
                  </a:lnTo>
                  <a:close/>
                </a:path>
                <a:path w="43814" h="9525">
                  <a:moveTo>
                    <a:pt x="30149" y="6337"/>
                  </a:moveTo>
                  <a:lnTo>
                    <a:pt x="29756" y="6337"/>
                  </a:lnTo>
                  <a:lnTo>
                    <a:pt x="29756" y="5956"/>
                  </a:lnTo>
                  <a:lnTo>
                    <a:pt x="30149" y="5956"/>
                  </a:lnTo>
                  <a:lnTo>
                    <a:pt x="30149" y="6337"/>
                  </a:lnTo>
                  <a:close/>
                </a:path>
                <a:path w="43814" h="9525">
                  <a:moveTo>
                    <a:pt x="43180" y="8254"/>
                  </a:moveTo>
                  <a:lnTo>
                    <a:pt x="43180" y="8635"/>
                  </a:lnTo>
                  <a:lnTo>
                    <a:pt x="43573" y="8635"/>
                  </a:lnTo>
                  <a:lnTo>
                    <a:pt x="43180" y="9029"/>
                  </a:lnTo>
                  <a:lnTo>
                    <a:pt x="43180" y="8635"/>
                  </a:lnTo>
                  <a:lnTo>
                    <a:pt x="43180" y="8254"/>
                  </a:lnTo>
                  <a:close/>
                </a:path>
                <a:path w="43814" h="9525">
                  <a:moveTo>
                    <a:pt x="190" y="380"/>
                  </a:moveTo>
                  <a:lnTo>
                    <a:pt x="584" y="380"/>
                  </a:lnTo>
                  <a:lnTo>
                    <a:pt x="190" y="380"/>
                  </a:lnTo>
                  <a:lnTo>
                    <a:pt x="190" y="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190" y="0"/>
                  </a:lnTo>
                  <a:lnTo>
                    <a:pt x="190" y="380"/>
                  </a:lnTo>
                  <a:close/>
                </a:path>
                <a:path w="43814" h="9525">
                  <a:moveTo>
                    <a:pt x="584" y="380"/>
                  </a:moveTo>
                  <a:lnTo>
                    <a:pt x="190" y="0"/>
                  </a:lnTo>
                  <a:lnTo>
                    <a:pt x="190" y="380"/>
                  </a:lnTo>
                  <a:lnTo>
                    <a:pt x="584" y="380"/>
                  </a:lnTo>
                  <a:close/>
                </a:path>
                <a:path w="43814" h="9525">
                  <a:moveTo>
                    <a:pt x="30149" y="6718"/>
                  </a:moveTo>
                  <a:lnTo>
                    <a:pt x="29756" y="6718"/>
                  </a:lnTo>
                  <a:lnTo>
                    <a:pt x="29756" y="6337"/>
                  </a:lnTo>
                  <a:lnTo>
                    <a:pt x="30149" y="6337"/>
                  </a:lnTo>
                  <a:lnTo>
                    <a:pt x="30149" y="6718"/>
                  </a:lnTo>
                  <a:close/>
                </a:path>
                <a:path w="43814" h="9525">
                  <a:moveTo>
                    <a:pt x="39878" y="8254"/>
                  </a:moveTo>
                  <a:lnTo>
                    <a:pt x="40259" y="8254"/>
                  </a:lnTo>
                  <a:lnTo>
                    <a:pt x="39878" y="8254"/>
                  </a:lnTo>
                  <a:lnTo>
                    <a:pt x="40259" y="8254"/>
                  </a:lnTo>
                  <a:lnTo>
                    <a:pt x="39878" y="8254"/>
                  </a:lnTo>
                  <a:lnTo>
                    <a:pt x="40259" y="8254"/>
                  </a:lnTo>
                  <a:lnTo>
                    <a:pt x="39878" y="8254"/>
                  </a:lnTo>
                  <a:close/>
                </a:path>
                <a:path w="43814" h="9525">
                  <a:moveTo>
                    <a:pt x="29756" y="6337"/>
                  </a:moveTo>
                  <a:lnTo>
                    <a:pt x="29756" y="6718"/>
                  </a:lnTo>
                  <a:lnTo>
                    <a:pt x="30149" y="6718"/>
                  </a:lnTo>
                  <a:lnTo>
                    <a:pt x="29756" y="6718"/>
                  </a:lnTo>
                  <a:lnTo>
                    <a:pt x="29756" y="6337"/>
                  </a:lnTo>
                  <a:close/>
                </a:path>
                <a:path w="43814" h="9525">
                  <a:moveTo>
                    <a:pt x="584" y="761"/>
                  </a:moveTo>
                  <a:lnTo>
                    <a:pt x="190" y="761"/>
                  </a:lnTo>
                  <a:lnTo>
                    <a:pt x="584" y="761"/>
                  </a:lnTo>
                  <a:close/>
                </a:path>
                <a:path w="43814" h="9525">
                  <a:moveTo>
                    <a:pt x="41046" y="9029"/>
                  </a:moveTo>
                  <a:lnTo>
                    <a:pt x="41427" y="9029"/>
                  </a:lnTo>
                  <a:lnTo>
                    <a:pt x="41046" y="9029"/>
                  </a:lnTo>
                  <a:lnTo>
                    <a:pt x="41046" y="9220"/>
                  </a:lnTo>
                  <a:lnTo>
                    <a:pt x="41046" y="9029"/>
                  </a:lnTo>
                  <a:lnTo>
                    <a:pt x="41046" y="9220"/>
                  </a:lnTo>
                  <a:lnTo>
                    <a:pt x="41046" y="9029"/>
                  </a:lnTo>
                  <a:lnTo>
                    <a:pt x="41046" y="9220"/>
                  </a:lnTo>
                  <a:lnTo>
                    <a:pt x="41046" y="90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3" name="object 3603"/>
            <p:cNvSpPr/>
            <p:nvPr/>
          </p:nvSpPr>
          <p:spPr>
            <a:xfrm>
              <a:off x="4312442" y="204946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4" name="object 3604"/>
            <p:cNvSpPr/>
            <p:nvPr/>
          </p:nvSpPr>
          <p:spPr>
            <a:xfrm>
              <a:off x="4298916" y="2047552"/>
              <a:ext cx="17145" cy="2540"/>
            </a:xfrm>
            <a:custGeom>
              <a:avLst/>
              <a:gdLst/>
              <a:ahLst/>
              <a:cxnLst/>
              <a:rect l="l" t="t" r="r" b="b"/>
              <a:pathLst>
                <a:path w="17145" h="2539">
                  <a:moveTo>
                    <a:pt x="16535" y="2489"/>
                  </a:moveTo>
                  <a:lnTo>
                    <a:pt x="16154" y="2489"/>
                  </a:lnTo>
                  <a:lnTo>
                    <a:pt x="16535" y="2489"/>
                  </a:lnTo>
                  <a:close/>
                </a:path>
                <a:path w="17145" h="2539">
                  <a:moveTo>
                    <a:pt x="393" y="381"/>
                  </a:move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393" y="381"/>
                  </a:lnTo>
                  <a:close/>
                </a:path>
                <a:path w="17145" h="2539">
                  <a:moveTo>
                    <a:pt x="16535" y="2489"/>
                  </a:moveTo>
                  <a:lnTo>
                    <a:pt x="16154" y="2489"/>
                  </a:lnTo>
                  <a:lnTo>
                    <a:pt x="16535" y="2489"/>
                  </a:lnTo>
                  <a:lnTo>
                    <a:pt x="16154" y="2489"/>
                  </a:lnTo>
                  <a:lnTo>
                    <a:pt x="16535" y="248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5" name="object 3605"/>
            <p:cNvSpPr/>
            <p:nvPr/>
          </p:nvSpPr>
          <p:spPr>
            <a:xfrm>
              <a:off x="4313902" y="20504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6" name="object 3606"/>
            <p:cNvSpPr/>
            <p:nvPr/>
          </p:nvSpPr>
          <p:spPr>
            <a:xfrm>
              <a:off x="4298142" y="20483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7" name="object 3607"/>
            <p:cNvSpPr/>
            <p:nvPr/>
          </p:nvSpPr>
          <p:spPr>
            <a:xfrm>
              <a:off x="4255152" y="2039094"/>
              <a:ext cx="62230" cy="13335"/>
            </a:xfrm>
            <a:custGeom>
              <a:avLst/>
              <a:gdLst/>
              <a:ahLst/>
              <a:cxnLst/>
              <a:rect l="l" t="t" r="r" b="b"/>
              <a:pathLst>
                <a:path w="62229" h="13335">
                  <a:moveTo>
                    <a:pt x="12445" y="2882"/>
                  </a:moveTo>
                  <a:lnTo>
                    <a:pt x="12445" y="3263"/>
                  </a:lnTo>
                  <a:lnTo>
                    <a:pt x="12064" y="3263"/>
                  </a:lnTo>
                  <a:lnTo>
                    <a:pt x="12064" y="2882"/>
                  </a:lnTo>
                  <a:lnTo>
                    <a:pt x="12064" y="3263"/>
                  </a:lnTo>
                  <a:lnTo>
                    <a:pt x="12064" y="2882"/>
                  </a:lnTo>
                  <a:lnTo>
                    <a:pt x="12445" y="2882"/>
                  </a:lnTo>
                  <a:close/>
                </a:path>
                <a:path w="62229" h="133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62229" h="13335">
                  <a:moveTo>
                    <a:pt x="42989" y="9601"/>
                  </a:moveTo>
                  <a:lnTo>
                    <a:pt x="42608" y="9601"/>
                  </a:lnTo>
                  <a:lnTo>
                    <a:pt x="42989" y="9601"/>
                  </a:lnTo>
                  <a:lnTo>
                    <a:pt x="42608" y="9601"/>
                  </a:lnTo>
                  <a:lnTo>
                    <a:pt x="42989" y="9601"/>
                  </a:lnTo>
                  <a:close/>
                </a:path>
                <a:path w="62229" h="13335">
                  <a:moveTo>
                    <a:pt x="10896" y="2882"/>
                  </a:moveTo>
                  <a:lnTo>
                    <a:pt x="11290" y="2882"/>
                  </a:lnTo>
                  <a:lnTo>
                    <a:pt x="10896" y="2882"/>
                  </a:lnTo>
                  <a:lnTo>
                    <a:pt x="11290" y="2882"/>
                  </a:lnTo>
                  <a:lnTo>
                    <a:pt x="11290" y="3263"/>
                  </a:lnTo>
                  <a:lnTo>
                    <a:pt x="10896" y="3263"/>
                  </a:lnTo>
                  <a:lnTo>
                    <a:pt x="10502" y="3263"/>
                  </a:lnTo>
                  <a:lnTo>
                    <a:pt x="10502" y="2882"/>
                  </a:lnTo>
                  <a:lnTo>
                    <a:pt x="10896" y="2882"/>
                  </a:lnTo>
                  <a:close/>
                </a:path>
                <a:path w="62229" h="13335">
                  <a:moveTo>
                    <a:pt x="62052" y="12484"/>
                  </a:moveTo>
                  <a:lnTo>
                    <a:pt x="62052" y="12877"/>
                  </a:lnTo>
                  <a:lnTo>
                    <a:pt x="62052" y="12484"/>
                  </a:lnTo>
                  <a:lnTo>
                    <a:pt x="62052" y="12877"/>
                  </a:lnTo>
                  <a:lnTo>
                    <a:pt x="62052" y="12484"/>
                  </a:lnTo>
                  <a:lnTo>
                    <a:pt x="61658" y="12484"/>
                  </a:lnTo>
                  <a:lnTo>
                    <a:pt x="62052" y="12484"/>
                  </a:lnTo>
                  <a:close/>
                </a:path>
                <a:path w="62229" h="13335">
                  <a:moveTo>
                    <a:pt x="12445" y="3263"/>
                  </a:moveTo>
                  <a:lnTo>
                    <a:pt x="12839" y="3263"/>
                  </a:lnTo>
                  <a:lnTo>
                    <a:pt x="12445" y="3263"/>
                  </a:lnTo>
                  <a:lnTo>
                    <a:pt x="12839" y="3263"/>
                  </a:lnTo>
                  <a:lnTo>
                    <a:pt x="12445" y="3644"/>
                  </a:lnTo>
                  <a:lnTo>
                    <a:pt x="12445" y="3263"/>
                  </a:lnTo>
                  <a:close/>
                </a:path>
                <a:path w="62229" h="13335">
                  <a:moveTo>
                    <a:pt x="42608" y="9601"/>
                  </a:moveTo>
                  <a:lnTo>
                    <a:pt x="42405" y="9601"/>
                  </a:lnTo>
                  <a:lnTo>
                    <a:pt x="42608" y="9601"/>
                  </a:lnTo>
                  <a:close/>
                </a:path>
                <a:path w="62229" h="13335">
                  <a:moveTo>
                    <a:pt x="11290" y="3263"/>
                  </a:moveTo>
                  <a:lnTo>
                    <a:pt x="11671" y="3263"/>
                  </a:lnTo>
                  <a:lnTo>
                    <a:pt x="11671" y="3644"/>
                  </a:lnTo>
                  <a:lnTo>
                    <a:pt x="11671" y="3263"/>
                  </a:lnTo>
                  <a:lnTo>
                    <a:pt x="11671" y="3644"/>
                  </a:lnTo>
                  <a:lnTo>
                    <a:pt x="11290" y="3263"/>
                  </a:lnTo>
                  <a:lnTo>
                    <a:pt x="11290" y="2882"/>
                  </a:lnTo>
                  <a:lnTo>
                    <a:pt x="11290" y="3263"/>
                  </a:lnTo>
                  <a:close/>
                </a:path>
                <a:path w="62229" h="13335">
                  <a:moveTo>
                    <a:pt x="11671" y="3263"/>
                  </a:moveTo>
                  <a:lnTo>
                    <a:pt x="11290" y="3263"/>
                  </a:lnTo>
                  <a:lnTo>
                    <a:pt x="11671" y="3263"/>
                  </a:lnTo>
                  <a:close/>
                </a:path>
                <a:path w="62229" h="13335">
                  <a:moveTo>
                    <a:pt x="11290" y="3263"/>
                  </a:moveTo>
                  <a:lnTo>
                    <a:pt x="10896" y="3263"/>
                  </a:lnTo>
                  <a:lnTo>
                    <a:pt x="11290" y="32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8" name="object 3608"/>
            <p:cNvSpPr/>
            <p:nvPr/>
          </p:nvSpPr>
          <p:spPr>
            <a:xfrm>
              <a:off x="4266824" y="20423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9" name="object 3609"/>
            <p:cNvSpPr/>
            <p:nvPr/>
          </p:nvSpPr>
          <p:spPr>
            <a:xfrm>
              <a:off x="4250098" y="2038713"/>
              <a:ext cx="67945" cy="13970"/>
            </a:xfrm>
            <a:custGeom>
              <a:avLst/>
              <a:gdLst/>
              <a:ahLst/>
              <a:cxnLst/>
              <a:rect l="l" t="t" r="r" b="b"/>
              <a:pathLst>
                <a:path w="67945" h="13969">
                  <a:moveTo>
                    <a:pt x="16725" y="4025"/>
                  </a:moveTo>
                  <a:lnTo>
                    <a:pt x="17119" y="4025"/>
                  </a:lnTo>
                  <a:lnTo>
                    <a:pt x="16725" y="4025"/>
                  </a:lnTo>
                  <a:close/>
                </a:path>
                <a:path w="67945" h="13969">
                  <a:moveTo>
                    <a:pt x="5054" y="952"/>
                  </a:moveTo>
                  <a:lnTo>
                    <a:pt x="5448" y="1346"/>
                  </a:lnTo>
                  <a:lnTo>
                    <a:pt x="5829" y="1346"/>
                  </a:lnTo>
                  <a:lnTo>
                    <a:pt x="6222" y="1346"/>
                  </a:lnTo>
                  <a:lnTo>
                    <a:pt x="6616" y="1346"/>
                  </a:lnTo>
                  <a:lnTo>
                    <a:pt x="6616" y="1727"/>
                  </a:lnTo>
                  <a:lnTo>
                    <a:pt x="6616" y="1346"/>
                  </a:lnTo>
                  <a:lnTo>
                    <a:pt x="6997" y="1727"/>
                  </a:lnTo>
                  <a:lnTo>
                    <a:pt x="7391" y="2108"/>
                  </a:lnTo>
                  <a:lnTo>
                    <a:pt x="6997" y="2108"/>
                  </a:lnTo>
                  <a:lnTo>
                    <a:pt x="6616" y="1727"/>
                  </a:lnTo>
                  <a:lnTo>
                    <a:pt x="6222" y="1727"/>
                  </a:lnTo>
                  <a:lnTo>
                    <a:pt x="5829" y="1727"/>
                  </a:lnTo>
                  <a:lnTo>
                    <a:pt x="5448" y="1727"/>
                  </a:lnTo>
                  <a:lnTo>
                    <a:pt x="5448" y="1346"/>
                  </a:lnTo>
                  <a:lnTo>
                    <a:pt x="5054" y="1346"/>
                  </a:lnTo>
                  <a:lnTo>
                    <a:pt x="4864" y="1346"/>
                  </a:lnTo>
                  <a:lnTo>
                    <a:pt x="4470" y="1346"/>
                  </a:lnTo>
                  <a:lnTo>
                    <a:pt x="4864" y="1346"/>
                  </a:lnTo>
                  <a:lnTo>
                    <a:pt x="4864" y="952"/>
                  </a:lnTo>
                  <a:lnTo>
                    <a:pt x="4470" y="952"/>
                  </a:lnTo>
                  <a:lnTo>
                    <a:pt x="4864" y="952"/>
                  </a:lnTo>
                  <a:lnTo>
                    <a:pt x="4864" y="761"/>
                  </a:lnTo>
                  <a:lnTo>
                    <a:pt x="5054" y="952"/>
                  </a:lnTo>
                  <a:close/>
                </a:path>
                <a:path w="67945" h="13969">
                  <a:moveTo>
                    <a:pt x="67106" y="13258"/>
                  </a:moveTo>
                  <a:lnTo>
                    <a:pt x="67500" y="13639"/>
                  </a:lnTo>
                  <a:lnTo>
                    <a:pt x="67106" y="13639"/>
                  </a:lnTo>
                  <a:lnTo>
                    <a:pt x="67106" y="13258"/>
                  </a:lnTo>
                  <a:close/>
                </a:path>
                <a:path w="67945" h="13969">
                  <a:moveTo>
                    <a:pt x="16344" y="4025"/>
                  </a:moveTo>
                  <a:lnTo>
                    <a:pt x="16725" y="4025"/>
                  </a:lnTo>
                  <a:lnTo>
                    <a:pt x="16344" y="4025"/>
                  </a:lnTo>
                  <a:lnTo>
                    <a:pt x="16344" y="3644"/>
                  </a:lnTo>
                  <a:lnTo>
                    <a:pt x="16344" y="4025"/>
                  </a:lnTo>
                  <a:close/>
                </a:path>
                <a:path w="67945" h="13969">
                  <a:moveTo>
                    <a:pt x="16344" y="4025"/>
                  </a:moveTo>
                  <a:lnTo>
                    <a:pt x="16725" y="4025"/>
                  </a:lnTo>
                  <a:lnTo>
                    <a:pt x="16344" y="4025"/>
                  </a:lnTo>
                  <a:close/>
                </a:path>
                <a:path w="67945" h="13969">
                  <a:moveTo>
                    <a:pt x="16344" y="4419"/>
                  </a:moveTo>
                  <a:lnTo>
                    <a:pt x="16725" y="4419"/>
                  </a:lnTo>
                  <a:lnTo>
                    <a:pt x="16344" y="4419"/>
                  </a:lnTo>
                  <a:lnTo>
                    <a:pt x="16344" y="4800"/>
                  </a:lnTo>
                  <a:lnTo>
                    <a:pt x="16344" y="4419"/>
                  </a:lnTo>
                  <a:close/>
                </a:path>
                <a:path w="67945" h="13969">
                  <a:moveTo>
                    <a:pt x="0" y="0"/>
                  </a:moveTo>
                  <a:lnTo>
                    <a:pt x="190" y="0"/>
                  </a:lnTo>
                  <a:lnTo>
                    <a:pt x="0" y="0"/>
                  </a:lnTo>
                  <a:close/>
                </a:path>
                <a:path w="67945" h="13969">
                  <a:moveTo>
                    <a:pt x="4470" y="1346"/>
                  </a:moveTo>
                  <a:lnTo>
                    <a:pt x="4864" y="1346"/>
                  </a:lnTo>
                  <a:lnTo>
                    <a:pt x="4470" y="1346"/>
                  </a:lnTo>
                  <a:close/>
                </a:path>
                <a:path w="67945" h="13969">
                  <a:moveTo>
                    <a:pt x="5054" y="1346"/>
                  </a:moveTo>
                  <a:lnTo>
                    <a:pt x="4864" y="1346"/>
                  </a:lnTo>
                  <a:lnTo>
                    <a:pt x="5054" y="1346"/>
                  </a:lnTo>
                  <a:close/>
                </a:path>
                <a:path w="67945" h="13969">
                  <a:moveTo>
                    <a:pt x="7785" y="2489"/>
                  </a:moveTo>
                  <a:lnTo>
                    <a:pt x="7391" y="2489"/>
                  </a:lnTo>
                  <a:lnTo>
                    <a:pt x="7391" y="2108"/>
                  </a:lnTo>
                  <a:lnTo>
                    <a:pt x="7785" y="2108"/>
                  </a:lnTo>
                  <a:lnTo>
                    <a:pt x="7785" y="2489"/>
                  </a:lnTo>
                  <a:close/>
                </a:path>
                <a:path w="67945" h="13969">
                  <a:moveTo>
                    <a:pt x="13423" y="3644"/>
                  </a:moveTo>
                  <a:lnTo>
                    <a:pt x="13804" y="3644"/>
                  </a:lnTo>
                  <a:lnTo>
                    <a:pt x="13423" y="3644"/>
                  </a:lnTo>
                  <a:lnTo>
                    <a:pt x="13423" y="4025"/>
                  </a:lnTo>
                  <a:lnTo>
                    <a:pt x="13030" y="4025"/>
                  </a:lnTo>
                  <a:lnTo>
                    <a:pt x="13030" y="3644"/>
                  </a:lnTo>
                  <a:lnTo>
                    <a:pt x="13423" y="3644"/>
                  </a:lnTo>
                  <a:close/>
                </a:path>
                <a:path w="67945" h="13969">
                  <a:moveTo>
                    <a:pt x="6997" y="2108"/>
                  </a:moveTo>
                  <a:lnTo>
                    <a:pt x="7391" y="2108"/>
                  </a:lnTo>
                  <a:lnTo>
                    <a:pt x="7391" y="2489"/>
                  </a:lnTo>
                  <a:lnTo>
                    <a:pt x="6997" y="2108"/>
                  </a:lnTo>
                  <a:lnTo>
                    <a:pt x="6616" y="2108"/>
                  </a:lnTo>
                  <a:lnTo>
                    <a:pt x="6997" y="2108"/>
                  </a:lnTo>
                  <a:close/>
                </a:path>
                <a:path w="67945" h="13969">
                  <a:moveTo>
                    <a:pt x="5448" y="1727"/>
                  </a:moveTo>
                  <a:lnTo>
                    <a:pt x="5829" y="1727"/>
                  </a:lnTo>
                  <a:lnTo>
                    <a:pt x="5448" y="2108"/>
                  </a:lnTo>
                  <a:lnTo>
                    <a:pt x="5448" y="1727"/>
                  </a:lnTo>
                  <a:lnTo>
                    <a:pt x="5448" y="2108"/>
                  </a:lnTo>
                  <a:lnTo>
                    <a:pt x="5829" y="2108"/>
                  </a:lnTo>
                  <a:lnTo>
                    <a:pt x="5829" y="2489"/>
                  </a:lnTo>
                  <a:lnTo>
                    <a:pt x="5448" y="2489"/>
                  </a:lnTo>
                  <a:lnTo>
                    <a:pt x="5829" y="2489"/>
                  </a:lnTo>
                  <a:lnTo>
                    <a:pt x="5448" y="2489"/>
                  </a:lnTo>
                  <a:lnTo>
                    <a:pt x="5829" y="2489"/>
                  </a:lnTo>
                  <a:lnTo>
                    <a:pt x="5448" y="2489"/>
                  </a:lnTo>
                  <a:lnTo>
                    <a:pt x="5829" y="2489"/>
                  </a:lnTo>
                  <a:lnTo>
                    <a:pt x="5448" y="2489"/>
                  </a:lnTo>
                  <a:lnTo>
                    <a:pt x="5054" y="2489"/>
                  </a:lnTo>
                  <a:lnTo>
                    <a:pt x="5054" y="2108"/>
                  </a:lnTo>
                  <a:lnTo>
                    <a:pt x="5054" y="1727"/>
                  </a:lnTo>
                  <a:lnTo>
                    <a:pt x="5448" y="1727"/>
                  </a:lnTo>
                  <a:close/>
                </a:path>
                <a:path w="67945" h="13969">
                  <a:moveTo>
                    <a:pt x="8953" y="2489"/>
                  </a:moveTo>
                  <a:lnTo>
                    <a:pt x="8559" y="2489"/>
                  </a:lnTo>
                  <a:lnTo>
                    <a:pt x="8953" y="2489"/>
                  </a:lnTo>
                  <a:close/>
                </a:path>
                <a:path w="67945" h="13969">
                  <a:moveTo>
                    <a:pt x="1358" y="761"/>
                  </a:moveTo>
                  <a:lnTo>
                    <a:pt x="1358" y="952"/>
                  </a:lnTo>
                  <a:lnTo>
                    <a:pt x="965" y="761"/>
                  </a:lnTo>
                  <a:lnTo>
                    <a:pt x="1358" y="761"/>
                  </a:lnTo>
                  <a:close/>
                </a:path>
                <a:path w="67945" h="13969">
                  <a:moveTo>
                    <a:pt x="965" y="761"/>
                  </a:moveTo>
                  <a:lnTo>
                    <a:pt x="584" y="761"/>
                  </a:lnTo>
                  <a:lnTo>
                    <a:pt x="965" y="761"/>
                  </a:lnTo>
                  <a:close/>
                </a:path>
                <a:path w="67945" h="13969">
                  <a:moveTo>
                    <a:pt x="3695" y="1346"/>
                  </a:moveTo>
                  <a:lnTo>
                    <a:pt x="3301" y="1346"/>
                  </a:lnTo>
                  <a:lnTo>
                    <a:pt x="3695" y="1346"/>
                  </a:lnTo>
                  <a:close/>
                </a:path>
                <a:path w="67945" h="13969">
                  <a:moveTo>
                    <a:pt x="16344" y="4800"/>
                  </a:moveTo>
                  <a:lnTo>
                    <a:pt x="16725" y="4800"/>
                  </a:lnTo>
                  <a:lnTo>
                    <a:pt x="16344" y="4800"/>
                  </a:lnTo>
                  <a:close/>
                </a:path>
                <a:path w="67945" h="13969">
                  <a:moveTo>
                    <a:pt x="4864" y="1727"/>
                  </a:moveTo>
                  <a:lnTo>
                    <a:pt x="4470" y="1727"/>
                  </a:lnTo>
                  <a:lnTo>
                    <a:pt x="4864" y="1727"/>
                  </a:lnTo>
                  <a:close/>
                </a:path>
                <a:path w="67945" h="13969">
                  <a:moveTo>
                    <a:pt x="8166" y="2870"/>
                  </a:moveTo>
                  <a:lnTo>
                    <a:pt x="8559" y="2870"/>
                  </a:lnTo>
                  <a:lnTo>
                    <a:pt x="8953" y="3263"/>
                  </a:lnTo>
                  <a:lnTo>
                    <a:pt x="8559" y="3263"/>
                  </a:lnTo>
                  <a:lnTo>
                    <a:pt x="8953" y="3263"/>
                  </a:lnTo>
                  <a:lnTo>
                    <a:pt x="8953" y="3644"/>
                  </a:lnTo>
                  <a:lnTo>
                    <a:pt x="9334" y="3644"/>
                  </a:lnTo>
                  <a:lnTo>
                    <a:pt x="8953" y="3644"/>
                  </a:lnTo>
                  <a:lnTo>
                    <a:pt x="9334" y="3644"/>
                  </a:lnTo>
                  <a:lnTo>
                    <a:pt x="9334" y="4025"/>
                  </a:lnTo>
                  <a:lnTo>
                    <a:pt x="8953" y="4025"/>
                  </a:lnTo>
                  <a:lnTo>
                    <a:pt x="8953" y="3644"/>
                  </a:lnTo>
                  <a:lnTo>
                    <a:pt x="9334" y="3644"/>
                  </a:lnTo>
                  <a:lnTo>
                    <a:pt x="8953" y="3644"/>
                  </a:lnTo>
                  <a:lnTo>
                    <a:pt x="8559" y="3644"/>
                  </a:lnTo>
                  <a:lnTo>
                    <a:pt x="8166" y="3263"/>
                  </a:lnTo>
                  <a:lnTo>
                    <a:pt x="8166" y="2870"/>
                  </a:lnTo>
                  <a:lnTo>
                    <a:pt x="7785" y="2870"/>
                  </a:lnTo>
                  <a:lnTo>
                    <a:pt x="8166" y="2870"/>
                  </a:lnTo>
                  <a:lnTo>
                    <a:pt x="8166" y="2489"/>
                  </a:lnTo>
                  <a:lnTo>
                    <a:pt x="8166" y="28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0" name="object 3610"/>
            <p:cNvSpPr/>
            <p:nvPr/>
          </p:nvSpPr>
          <p:spPr>
            <a:xfrm>
              <a:off x="4266824" y="20435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1" name="object 3611"/>
            <p:cNvSpPr/>
            <p:nvPr/>
          </p:nvSpPr>
          <p:spPr>
            <a:xfrm>
              <a:off x="4266443" y="204351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1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2" name="object 3612"/>
            <p:cNvSpPr/>
            <p:nvPr/>
          </p:nvSpPr>
          <p:spPr>
            <a:xfrm>
              <a:off x="4257883" y="20412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3" name="object 3613"/>
            <p:cNvSpPr/>
            <p:nvPr/>
          </p:nvSpPr>
          <p:spPr>
            <a:xfrm>
              <a:off x="4249323" y="2039094"/>
              <a:ext cx="15875" cy="6350"/>
            </a:xfrm>
            <a:custGeom>
              <a:avLst/>
              <a:gdLst/>
              <a:ahLst/>
              <a:cxnLst/>
              <a:rect l="l" t="t" r="r" b="b"/>
              <a:pathLst>
                <a:path w="15875" h="6350">
                  <a:moveTo>
                    <a:pt x="10109" y="2882"/>
                  </a:moveTo>
                  <a:lnTo>
                    <a:pt x="9728" y="2489"/>
                  </a:lnTo>
                  <a:lnTo>
                    <a:pt x="10109" y="2882"/>
                  </a:lnTo>
                  <a:close/>
                </a:path>
                <a:path w="15875" h="6350">
                  <a:moveTo>
                    <a:pt x="0" y="380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0" y="380"/>
                  </a:lnTo>
                  <a:close/>
                </a:path>
                <a:path w="15875" h="6350">
                  <a:moveTo>
                    <a:pt x="11861" y="3263"/>
                  </a:moveTo>
                  <a:lnTo>
                    <a:pt x="12255" y="3263"/>
                  </a:lnTo>
                  <a:lnTo>
                    <a:pt x="12255" y="3644"/>
                  </a:lnTo>
                  <a:lnTo>
                    <a:pt x="11861" y="3644"/>
                  </a:lnTo>
                  <a:lnTo>
                    <a:pt x="12255" y="3644"/>
                  </a:lnTo>
                  <a:lnTo>
                    <a:pt x="11861" y="3644"/>
                  </a:lnTo>
                  <a:lnTo>
                    <a:pt x="11468" y="3263"/>
                  </a:lnTo>
                  <a:lnTo>
                    <a:pt x="11861" y="3263"/>
                  </a:lnTo>
                  <a:lnTo>
                    <a:pt x="11468" y="3263"/>
                  </a:lnTo>
                  <a:lnTo>
                    <a:pt x="11861" y="3263"/>
                  </a:lnTo>
                  <a:close/>
                </a:path>
                <a:path w="15875" h="6350">
                  <a:moveTo>
                    <a:pt x="11468" y="3263"/>
                  </a:moveTo>
                  <a:lnTo>
                    <a:pt x="11468" y="3644"/>
                  </a:lnTo>
                  <a:lnTo>
                    <a:pt x="11468" y="3263"/>
                  </a:lnTo>
                  <a:lnTo>
                    <a:pt x="11468" y="3644"/>
                  </a:lnTo>
                  <a:lnTo>
                    <a:pt x="11087" y="3644"/>
                  </a:lnTo>
                  <a:lnTo>
                    <a:pt x="11087" y="3263"/>
                  </a:lnTo>
                  <a:lnTo>
                    <a:pt x="10693" y="3263"/>
                  </a:lnTo>
                  <a:lnTo>
                    <a:pt x="11087" y="3263"/>
                  </a:lnTo>
                  <a:lnTo>
                    <a:pt x="11468" y="3263"/>
                  </a:lnTo>
                  <a:close/>
                </a:path>
                <a:path w="15875" h="6350">
                  <a:moveTo>
                    <a:pt x="6603" y="2108"/>
                  </a:moveTo>
                  <a:lnTo>
                    <a:pt x="6997" y="2108"/>
                  </a:lnTo>
                  <a:lnTo>
                    <a:pt x="6603" y="2108"/>
                  </a:lnTo>
                  <a:close/>
                </a:path>
                <a:path w="15875" h="6350">
                  <a:moveTo>
                    <a:pt x="7391" y="2108"/>
                  </a:moveTo>
                  <a:lnTo>
                    <a:pt x="7391" y="2489"/>
                  </a:lnTo>
                  <a:lnTo>
                    <a:pt x="7391" y="2108"/>
                  </a:lnTo>
                  <a:lnTo>
                    <a:pt x="7772" y="2108"/>
                  </a:lnTo>
                  <a:lnTo>
                    <a:pt x="7391" y="2108"/>
                  </a:lnTo>
                  <a:close/>
                </a:path>
                <a:path w="15875" h="6350">
                  <a:moveTo>
                    <a:pt x="12636" y="3644"/>
                  </a:moveTo>
                  <a:lnTo>
                    <a:pt x="12255" y="4038"/>
                  </a:lnTo>
                  <a:lnTo>
                    <a:pt x="12255" y="3644"/>
                  </a:lnTo>
                  <a:lnTo>
                    <a:pt x="12636" y="3644"/>
                  </a:lnTo>
                  <a:close/>
                </a:path>
                <a:path w="15875" h="6350">
                  <a:moveTo>
                    <a:pt x="13030" y="4038"/>
                  </a:moveTo>
                  <a:lnTo>
                    <a:pt x="12636" y="4038"/>
                  </a:lnTo>
                  <a:lnTo>
                    <a:pt x="13030" y="4038"/>
                  </a:lnTo>
                  <a:lnTo>
                    <a:pt x="13030" y="3644"/>
                  </a:lnTo>
                  <a:lnTo>
                    <a:pt x="13030" y="4038"/>
                  </a:lnTo>
                  <a:lnTo>
                    <a:pt x="12636" y="4038"/>
                  </a:lnTo>
                  <a:lnTo>
                    <a:pt x="12255" y="4038"/>
                  </a:lnTo>
                  <a:lnTo>
                    <a:pt x="12636" y="4038"/>
                  </a:lnTo>
                  <a:lnTo>
                    <a:pt x="12636" y="3644"/>
                  </a:lnTo>
                  <a:lnTo>
                    <a:pt x="12636" y="4038"/>
                  </a:lnTo>
                  <a:lnTo>
                    <a:pt x="12636" y="3644"/>
                  </a:lnTo>
                  <a:lnTo>
                    <a:pt x="13030" y="3644"/>
                  </a:lnTo>
                  <a:lnTo>
                    <a:pt x="13030" y="4038"/>
                  </a:lnTo>
                  <a:close/>
                </a:path>
                <a:path w="15875" h="6350">
                  <a:moveTo>
                    <a:pt x="13804" y="4038"/>
                  </a:moveTo>
                  <a:lnTo>
                    <a:pt x="14198" y="4419"/>
                  </a:lnTo>
                  <a:lnTo>
                    <a:pt x="14579" y="4419"/>
                  </a:lnTo>
                  <a:lnTo>
                    <a:pt x="14579" y="4800"/>
                  </a:lnTo>
                  <a:lnTo>
                    <a:pt x="14973" y="4800"/>
                  </a:lnTo>
                  <a:lnTo>
                    <a:pt x="14973" y="5181"/>
                  </a:lnTo>
                  <a:lnTo>
                    <a:pt x="15163" y="5181"/>
                  </a:lnTo>
                  <a:lnTo>
                    <a:pt x="15163" y="5384"/>
                  </a:lnTo>
                  <a:lnTo>
                    <a:pt x="15557" y="5384"/>
                  </a:lnTo>
                  <a:lnTo>
                    <a:pt x="15557" y="5765"/>
                  </a:lnTo>
                  <a:lnTo>
                    <a:pt x="15557" y="5384"/>
                  </a:lnTo>
                  <a:lnTo>
                    <a:pt x="15557" y="5765"/>
                  </a:lnTo>
                  <a:lnTo>
                    <a:pt x="15557" y="5384"/>
                  </a:lnTo>
                  <a:lnTo>
                    <a:pt x="15557" y="5765"/>
                  </a:lnTo>
                  <a:lnTo>
                    <a:pt x="15163" y="5765"/>
                  </a:lnTo>
                  <a:lnTo>
                    <a:pt x="15557" y="5765"/>
                  </a:lnTo>
                  <a:lnTo>
                    <a:pt x="15163" y="5765"/>
                  </a:lnTo>
                  <a:lnTo>
                    <a:pt x="15557" y="5765"/>
                  </a:lnTo>
                  <a:lnTo>
                    <a:pt x="15557" y="6146"/>
                  </a:lnTo>
                  <a:lnTo>
                    <a:pt x="15557" y="5765"/>
                  </a:lnTo>
                  <a:lnTo>
                    <a:pt x="15163" y="5765"/>
                  </a:lnTo>
                  <a:lnTo>
                    <a:pt x="15163" y="6146"/>
                  </a:lnTo>
                  <a:lnTo>
                    <a:pt x="15163" y="5765"/>
                  </a:lnTo>
                  <a:lnTo>
                    <a:pt x="15163" y="6146"/>
                  </a:lnTo>
                  <a:lnTo>
                    <a:pt x="15163" y="5765"/>
                  </a:lnTo>
                  <a:lnTo>
                    <a:pt x="15163" y="6146"/>
                  </a:lnTo>
                  <a:lnTo>
                    <a:pt x="14973" y="5765"/>
                  </a:lnTo>
                  <a:lnTo>
                    <a:pt x="14579" y="5765"/>
                  </a:lnTo>
                  <a:lnTo>
                    <a:pt x="14579" y="5384"/>
                  </a:lnTo>
                  <a:lnTo>
                    <a:pt x="14579" y="5765"/>
                  </a:lnTo>
                  <a:lnTo>
                    <a:pt x="14579" y="5384"/>
                  </a:lnTo>
                  <a:lnTo>
                    <a:pt x="14579" y="5181"/>
                  </a:lnTo>
                  <a:lnTo>
                    <a:pt x="14198" y="5181"/>
                  </a:lnTo>
                  <a:lnTo>
                    <a:pt x="14198" y="4800"/>
                  </a:lnTo>
                  <a:lnTo>
                    <a:pt x="13804" y="4800"/>
                  </a:lnTo>
                  <a:lnTo>
                    <a:pt x="13411" y="4800"/>
                  </a:lnTo>
                  <a:lnTo>
                    <a:pt x="13411" y="4419"/>
                  </a:lnTo>
                  <a:lnTo>
                    <a:pt x="13030" y="4419"/>
                  </a:lnTo>
                  <a:lnTo>
                    <a:pt x="13030" y="4038"/>
                  </a:lnTo>
                  <a:lnTo>
                    <a:pt x="13411" y="4038"/>
                  </a:lnTo>
                  <a:lnTo>
                    <a:pt x="13804" y="40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4" name="object 3614"/>
            <p:cNvSpPr/>
            <p:nvPr/>
          </p:nvSpPr>
          <p:spPr>
            <a:xfrm>
              <a:off x="4317979" y="20534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5" name="object 3615"/>
            <p:cNvSpPr/>
            <p:nvPr/>
          </p:nvSpPr>
          <p:spPr>
            <a:xfrm>
              <a:off x="4259432" y="204235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6" name="object 3616"/>
            <p:cNvSpPr/>
            <p:nvPr/>
          </p:nvSpPr>
          <p:spPr>
            <a:xfrm>
              <a:off x="4255546" y="20412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7" name="object 3617"/>
            <p:cNvSpPr/>
            <p:nvPr/>
          </p:nvSpPr>
          <p:spPr>
            <a:xfrm>
              <a:off x="4265655" y="204427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8" name="object 3618"/>
            <p:cNvSpPr/>
            <p:nvPr/>
          </p:nvSpPr>
          <p:spPr>
            <a:xfrm>
              <a:off x="4255927" y="20415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292" y="387"/>
                  </a:moveTo>
                  <a:lnTo>
                    <a:pt x="292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9" name="object 3619"/>
            <p:cNvSpPr/>
            <p:nvPr/>
          </p:nvSpPr>
          <p:spPr>
            <a:xfrm>
              <a:off x="4254962" y="20412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0" name="object 3620"/>
            <p:cNvSpPr/>
            <p:nvPr/>
          </p:nvSpPr>
          <p:spPr>
            <a:xfrm>
              <a:off x="4318373" y="20538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19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1" name="object 3621"/>
            <p:cNvSpPr/>
            <p:nvPr/>
          </p:nvSpPr>
          <p:spPr>
            <a:xfrm>
              <a:off x="4262734" y="20435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2" name="object 3622"/>
            <p:cNvSpPr/>
            <p:nvPr/>
          </p:nvSpPr>
          <p:spPr>
            <a:xfrm>
              <a:off x="4259432" y="20427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3" name="object 3623"/>
            <p:cNvSpPr/>
            <p:nvPr/>
          </p:nvSpPr>
          <p:spPr>
            <a:xfrm>
              <a:off x="4242122" y="2038319"/>
              <a:ext cx="55880" cy="13335"/>
            </a:xfrm>
            <a:custGeom>
              <a:avLst/>
              <a:gdLst/>
              <a:ahLst/>
              <a:cxnLst/>
              <a:rect l="l" t="t" r="r" b="b"/>
              <a:pathLst>
                <a:path w="55879" h="13335">
                  <a:moveTo>
                    <a:pt x="4470" y="1346"/>
                  </a:moveTo>
                  <a:lnTo>
                    <a:pt x="4076" y="1155"/>
                  </a:lnTo>
                  <a:lnTo>
                    <a:pt x="4470" y="1155"/>
                  </a:lnTo>
                  <a:lnTo>
                    <a:pt x="4470" y="1346"/>
                  </a:lnTo>
                  <a:close/>
                </a:path>
                <a:path w="55879" h="13335">
                  <a:moveTo>
                    <a:pt x="18668" y="5194"/>
                  </a:moveTo>
                  <a:lnTo>
                    <a:pt x="18287" y="5194"/>
                  </a:lnTo>
                  <a:lnTo>
                    <a:pt x="18668" y="5194"/>
                  </a:lnTo>
                  <a:close/>
                </a:path>
                <a:path w="55879" h="13335">
                  <a:moveTo>
                    <a:pt x="21399" y="5956"/>
                  </a:moveTo>
                  <a:lnTo>
                    <a:pt x="21005" y="5575"/>
                  </a:lnTo>
                  <a:lnTo>
                    <a:pt x="21399" y="5575"/>
                  </a:lnTo>
                  <a:lnTo>
                    <a:pt x="21399" y="5956"/>
                  </a:lnTo>
                  <a:close/>
                </a:path>
                <a:path w="55879" h="13335">
                  <a:moveTo>
                    <a:pt x="774" y="393"/>
                  </a:move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lnTo>
                    <a:pt x="774" y="393"/>
                  </a:lnTo>
                  <a:close/>
                </a:path>
                <a:path w="55879" h="13335">
                  <a:moveTo>
                    <a:pt x="55041" y="12877"/>
                  </a:moveTo>
                  <a:lnTo>
                    <a:pt x="55435" y="12877"/>
                  </a:lnTo>
                  <a:lnTo>
                    <a:pt x="55041" y="12877"/>
                  </a:lnTo>
                  <a:close/>
                </a:path>
                <a:path w="55879" h="13335">
                  <a:moveTo>
                    <a:pt x="13804" y="4038"/>
                  </a:moveTo>
                  <a:lnTo>
                    <a:pt x="14198" y="4038"/>
                  </a:lnTo>
                  <a:lnTo>
                    <a:pt x="13804" y="4038"/>
                  </a:lnTo>
                  <a:close/>
                </a:path>
                <a:path w="55879" h="13335">
                  <a:moveTo>
                    <a:pt x="18287" y="5194"/>
                  </a:moveTo>
                  <a:lnTo>
                    <a:pt x="17894" y="5194"/>
                  </a:lnTo>
                  <a:lnTo>
                    <a:pt x="18287" y="519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4" name="object 3624"/>
            <p:cNvSpPr/>
            <p:nvPr/>
          </p:nvSpPr>
          <p:spPr>
            <a:xfrm>
              <a:off x="4255635" y="20425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5" name="object 3625"/>
            <p:cNvSpPr/>
            <p:nvPr/>
          </p:nvSpPr>
          <p:spPr>
            <a:xfrm>
              <a:off x="4259826" y="204351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190" y="0"/>
                  </a:moveTo>
                  <a:lnTo>
                    <a:pt x="190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6" name="object 3626"/>
            <p:cNvSpPr/>
            <p:nvPr/>
          </p:nvSpPr>
          <p:spPr>
            <a:xfrm>
              <a:off x="4258657" y="20431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7" name="object 3627"/>
            <p:cNvSpPr/>
            <p:nvPr/>
          </p:nvSpPr>
          <p:spPr>
            <a:xfrm>
              <a:off x="4242897" y="2039094"/>
              <a:ext cx="13970" cy="4445"/>
            </a:xfrm>
            <a:custGeom>
              <a:avLst/>
              <a:gdLst/>
              <a:ahLst/>
              <a:cxnLst/>
              <a:rect l="l" t="t" r="r" b="b"/>
              <a:pathLst>
                <a:path w="13970" h="4444">
                  <a:moveTo>
                    <a:pt x="13423" y="3644"/>
                  </a:moveTo>
                  <a:lnTo>
                    <a:pt x="13030" y="3644"/>
                  </a:lnTo>
                  <a:lnTo>
                    <a:pt x="13423" y="3644"/>
                  </a:lnTo>
                  <a:close/>
                </a:path>
                <a:path w="13970" h="4444">
                  <a:moveTo>
                    <a:pt x="393" y="38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  <a:path w="13970" h="4444">
                  <a:moveTo>
                    <a:pt x="13817" y="3644"/>
                  </a:moveTo>
                  <a:lnTo>
                    <a:pt x="13817" y="4038"/>
                  </a:lnTo>
                  <a:lnTo>
                    <a:pt x="13423" y="3644"/>
                  </a:lnTo>
                  <a:lnTo>
                    <a:pt x="13817" y="364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8" name="object 3628"/>
            <p:cNvSpPr/>
            <p:nvPr/>
          </p:nvSpPr>
          <p:spPr>
            <a:xfrm>
              <a:off x="4256321" y="204273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9" name="object 3629"/>
            <p:cNvSpPr/>
            <p:nvPr/>
          </p:nvSpPr>
          <p:spPr>
            <a:xfrm>
              <a:off x="4297558" y="20515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0" name="object 3630"/>
            <p:cNvSpPr/>
            <p:nvPr/>
          </p:nvSpPr>
          <p:spPr>
            <a:xfrm>
              <a:off x="4241347" y="2039475"/>
              <a:ext cx="56515" cy="12700"/>
            </a:xfrm>
            <a:custGeom>
              <a:avLst/>
              <a:gdLst/>
              <a:ahLst/>
              <a:cxnLst/>
              <a:rect l="l" t="t" r="r" b="b"/>
              <a:pathLst>
                <a:path w="56514" h="12700">
                  <a:moveTo>
                    <a:pt x="56210" y="12496"/>
                  </a:moveTo>
                  <a:lnTo>
                    <a:pt x="55816" y="12496"/>
                  </a:lnTo>
                  <a:lnTo>
                    <a:pt x="55816" y="12103"/>
                  </a:lnTo>
                  <a:lnTo>
                    <a:pt x="56210" y="12103"/>
                  </a:lnTo>
                  <a:lnTo>
                    <a:pt x="56210" y="12496"/>
                  </a:lnTo>
                  <a:close/>
                </a:path>
                <a:path w="56514" h="12700">
                  <a:moveTo>
                    <a:pt x="18669" y="4419"/>
                  </a:moveTo>
                  <a:lnTo>
                    <a:pt x="18478" y="4419"/>
                  </a:lnTo>
                  <a:lnTo>
                    <a:pt x="18669" y="4800"/>
                  </a:lnTo>
                  <a:lnTo>
                    <a:pt x="18669" y="5003"/>
                  </a:lnTo>
                  <a:lnTo>
                    <a:pt x="18669" y="4800"/>
                  </a:lnTo>
                  <a:lnTo>
                    <a:pt x="18669" y="5003"/>
                  </a:lnTo>
                  <a:lnTo>
                    <a:pt x="18478" y="4800"/>
                  </a:lnTo>
                  <a:lnTo>
                    <a:pt x="18478" y="4419"/>
                  </a:lnTo>
                  <a:lnTo>
                    <a:pt x="18669" y="4419"/>
                  </a:lnTo>
                  <a:close/>
                </a:path>
                <a:path w="56514" h="12700">
                  <a:moveTo>
                    <a:pt x="17703" y="4419"/>
                  </a:moveTo>
                  <a:lnTo>
                    <a:pt x="18084" y="4419"/>
                  </a:lnTo>
                  <a:lnTo>
                    <a:pt x="17703" y="4419"/>
                  </a:lnTo>
                  <a:close/>
                </a:path>
                <a:path w="56514" h="12700">
                  <a:moveTo>
                    <a:pt x="23533" y="5384"/>
                  </a:moveTo>
                  <a:lnTo>
                    <a:pt x="23533" y="5765"/>
                  </a:lnTo>
                  <a:lnTo>
                    <a:pt x="23139" y="5765"/>
                  </a:lnTo>
                  <a:lnTo>
                    <a:pt x="23533" y="5765"/>
                  </a:lnTo>
                  <a:lnTo>
                    <a:pt x="23139" y="5765"/>
                  </a:lnTo>
                  <a:lnTo>
                    <a:pt x="23139" y="5384"/>
                  </a:lnTo>
                  <a:lnTo>
                    <a:pt x="23533" y="5384"/>
                  </a:lnTo>
                  <a:close/>
                </a:path>
                <a:path w="56514" h="12700">
                  <a:moveTo>
                    <a:pt x="14579" y="3263"/>
                  </a:moveTo>
                  <a:lnTo>
                    <a:pt x="14198" y="3657"/>
                  </a:lnTo>
                  <a:lnTo>
                    <a:pt x="14579" y="3657"/>
                  </a:lnTo>
                  <a:lnTo>
                    <a:pt x="14198" y="3657"/>
                  </a:lnTo>
                  <a:lnTo>
                    <a:pt x="14579" y="3657"/>
                  </a:lnTo>
                  <a:lnTo>
                    <a:pt x="14198" y="3263"/>
                  </a:lnTo>
                  <a:lnTo>
                    <a:pt x="14579" y="3263"/>
                  </a:lnTo>
                  <a:close/>
                </a:path>
                <a:path w="56514" h="12700">
                  <a:moveTo>
                    <a:pt x="23926" y="5765"/>
                  </a:moveTo>
                  <a:lnTo>
                    <a:pt x="23926" y="6146"/>
                  </a:lnTo>
                  <a:lnTo>
                    <a:pt x="23926" y="5765"/>
                  </a:lnTo>
                  <a:lnTo>
                    <a:pt x="23926" y="6146"/>
                  </a:lnTo>
                  <a:lnTo>
                    <a:pt x="23926" y="5765"/>
                  </a:lnTo>
                  <a:lnTo>
                    <a:pt x="23926" y="6146"/>
                  </a:lnTo>
                  <a:lnTo>
                    <a:pt x="23533" y="6146"/>
                  </a:lnTo>
                  <a:lnTo>
                    <a:pt x="23533" y="5765"/>
                  </a:lnTo>
                  <a:lnTo>
                    <a:pt x="23533" y="6146"/>
                  </a:lnTo>
                  <a:lnTo>
                    <a:pt x="23533" y="5765"/>
                  </a:lnTo>
                  <a:lnTo>
                    <a:pt x="23533" y="6146"/>
                  </a:lnTo>
                  <a:lnTo>
                    <a:pt x="23533" y="5765"/>
                  </a:lnTo>
                  <a:lnTo>
                    <a:pt x="23926" y="5765"/>
                  </a:lnTo>
                  <a:close/>
                </a:path>
                <a:path w="56514" h="12700">
                  <a:moveTo>
                    <a:pt x="22555" y="5384"/>
                  </a:moveTo>
                  <a:lnTo>
                    <a:pt x="22555" y="5765"/>
                  </a:lnTo>
                  <a:lnTo>
                    <a:pt x="22948" y="5765"/>
                  </a:lnTo>
                  <a:lnTo>
                    <a:pt x="22555" y="5765"/>
                  </a:lnTo>
                  <a:lnTo>
                    <a:pt x="22174" y="5765"/>
                  </a:lnTo>
                  <a:lnTo>
                    <a:pt x="22174" y="5384"/>
                  </a:lnTo>
                  <a:lnTo>
                    <a:pt x="22555" y="5384"/>
                  </a:lnTo>
                  <a:close/>
                </a:path>
                <a:path w="56514" h="12700">
                  <a:moveTo>
                    <a:pt x="23533" y="5765"/>
                  </a:moveTo>
                  <a:lnTo>
                    <a:pt x="23139" y="5765"/>
                  </a:lnTo>
                  <a:lnTo>
                    <a:pt x="23533" y="5765"/>
                  </a:lnTo>
                  <a:close/>
                </a:path>
                <a:path w="56514" h="12700">
                  <a:moveTo>
                    <a:pt x="22948" y="5765"/>
                  </a:moveTo>
                  <a:lnTo>
                    <a:pt x="22555" y="5765"/>
                  </a:lnTo>
                  <a:lnTo>
                    <a:pt x="22948" y="5765"/>
                  </a:lnTo>
                  <a:close/>
                </a:path>
                <a:path w="56514" h="12700">
                  <a:moveTo>
                    <a:pt x="23139" y="5765"/>
                  </a:moveTo>
                  <a:lnTo>
                    <a:pt x="23533" y="5765"/>
                  </a:lnTo>
                  <a:lnTo>
                    <a:pt x="23533" y="6146"/>
                  </a:lnTo>
                  <a:lnTo>
                    <a:pt x="23139" y="6146"/>
                  </a:lnTo>
                  <a:lnTo>
                    <a:pt x="23533" y="6146"/>
                  </a:lnTo>
                  <a:lnTo>
                    <a:pt x="23139" y="6146"/>
                  </a:lnTo>
                  <a:lnTo>
                    <a:pt x="23139" y="5765"/>
                  </a:lnTo>
                  <a:close/>
                </a:path>
                <a:path w="56514" h="12700">
                  <a:moveTo>
                    <a:pt x="15748" y="4038"/>
                  </a:moveTo>
                  <a:lnTo>
                    <a:pt x="15748" y="4419"/>
                  </a:lnTo>
                  <a:lnTo>
                    <a:pt x="15748" y="4038"/>
                  </a:lnTo>
                  <a:lnTo>
                    <a:pt x="15367" y="4038"/>
                  </a:lnTo>
                  <a:lnTo>
                    <a:pt x="15748" y="4038"/>
                  </a:lnTo>
                  <a:close/>
                </a:path>
                <a:path w="56514" h="1270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1" name="object 3631"/>
            <p:cNvSpPr/>
            <p:nvPr/>
          </p:nvSpPr>
          <p:spPr>
            <a:xfrm>
              <a:off x="4241728" y="20394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2" name="object 3632"/>
            <p:cNvSpPr/>
            <p:nvPr/>
          </p:nvSpPr>
          <p:spPr>
            <a:xfrm>
              <a:off x="4244065" y="2040059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4" h="5714">
                  <a:moveTo>
                    <a:pt x="4470" y="1523"/>
                  </a:moveTo>
                  <a:lnTo>
                    <a:pt x="4470" y="1917"/>
                  </a:lnTo>
                  <a:lnTo>
                    <a:pt x="4089" y="1523"/>
                  </a:lnTo>
                  <a:lnTo>
                    <a:pt x="4089" y="1142"/>
                  </a:lnTo>
                  <a:lnTo>
                    <a:pt x="4470" y="1142"/>
                  </a:lnTo>
                  <a:lnTo>
                    <a:pt x="4470" y="1523"/>
                  </a:lnTo>
                  <a:close/>
                </a:path>
                <a:path w="20954" h="5714">
                  <a:moveTo>
                    <a:pt x="20231" y="5562"/>
                  </a:moveTo>
                  <a:lnTo>
                    <a:pt x="20421" y="5562"/>
                  </a:lnTo>
                  <a:lnTo>
                    <a:pt x="20231" y="5562"/>
                  </a:lnTo>
                  <a:lnTo>
                    <a:pt x="20231" y="5181"/>
                  </a:lnTo>
                  <a:lnTo>
                    <a:pt x="20231" y="5562"/>
                  </a:lnTo>
                  <a:close/>
                </a:path>
                <a:path w="20954" h="5714">
                  <a:moveTo>
                    <a:pt x="20231" y="5181"/>
                  </a:moveTo>
                  <a:lnTo>
                    <a:pt x="20231" y="5562"/>
                  </a:lnTo>
                  <a:lnTo>
                    <a:pt x="19837" y="5181"/>
                  </a:lnTo>
                  <a:lnTo>
                    <a:pt x="20231" y="5181"/>
                  </a:lnTo>
                  <a:lnTo>
                    <a:pt x="20231" y="5562"/>
                  </a:lnTo>
                  <a:lnTo>
                    <a:pt x="20231" y="5181"/>
                  </a:lnTo>
                  <a:close/>
                </a:path>
                <a:path w="20954" h="5714">
                  <a:moveTo>
                    <a:pt x="393" y="0"/>
                  </a:moveTo>
                  <a:lnTo>
                    <a:pt x="774" y="380"/>
                  </a:lnTo>
                  <a:lnTo>
                    <a:pt x="393" y="38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20954" h="5714">
                  <a:moveTo>
                    <a:pt x="19837" y="5181"/>
                  </a:moveTo>
                  <a:lnTo>
                    <a:pt x="19837" y="5562"/>
                  </a:lnTo>
                  <a:lnTo>
                    <a:pt x="19837" y="5181"/>
                  </a:lnTo>
                  <a:lnTo>
                    <a:pt x="19837" y="5562"/>
                  </a:lnTo>
                  <a:lnTo>
                    <a:pt x="19456" y="5562"/>
                  </a:lnTo>
                  <a:lnTo>
                    <a:pt x="19837" y="5562"/>
                  </a:lnTo>
                  <a:lnTo>
                    <a:pt x="19456" y="5562"/>
                  </a:lnTo>
                  <a:lnTo>
                    <a:pt x="19837" y="5562"/>
                  </a:lnTo>
                  <a:lnTo>
                    <a:pt x="19456" y="5562"/>
                  </a:lnTo>
                  <a:lnTo>
                    <a:pt x="19456" y="5181"/>
                  </a:lnTo>
                  <a:lnTo>
                    <a:pt x="19837" y="51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3" name="object 3633"/>
            <p:cNvSpPr/>
            <p:nvPr/>
          </p:nvSpPr>
          <p:spPr>
            <a:xfrm>
              <a:off x="4248536" y="20412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4" name="object 3634"/>
            <p:cNvSpPr/>
            <p:nvPr/>
          </p:nvSpPr>
          <p:spPr>
            <a:xfrm>
              <a:off x="4254962" y="20431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190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190" y="0"/>
                  </a:lnTo>
                  <a:lnTo>
                    <a:pt x="190" y="381"/>
                  </a:lnTo>
                  <a:close/>
                </a:path>
                <a:path w="635" h="635">
                  <a:moveTo>
                    <a:pt x="584" y="381"/>
                  </a:moveTo>
                  <a:lnTo>
                    <a:pt x="190" y="381"/>
                  </a:lnTo>
                  <a:lnTo>
                    <a:pt x="58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5" name="object 3635"/>
            <p:cNvSpPr/>
            <p:nvPr/>
          </p:nvSpPr>
          <p:spPr>
            <a:xfrm>
              <a:off x="4241728" y="20394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6" name="object 3636"/>
            <p:cNvSpPr/>
            <p:nvPr/>
          </p:nvSpPr>
          <p:spPr>
            <a:xfrm>
              <a:off x="4241347" y="20394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190"/>
                  </a:moveTo>
                  <a:lnTo>
                    <a:pt x="381" y="0"/>
                  </a:lnTo>
                  <a:lnTo>
                    <a:pt x="381" y="190"/>
                  </a:lnTo>
                  <a:lnTo>
                    <a:pt x="0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7" name="object 3637"/>
            <p:cNvSpPr/>
            <p:nvPr/>
          </p:nvSpPr>
          <p:spPr>
            <a:xfrm>
              <a:off x="4241347" y="20394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8" name="object 3638"/>
            <p:cNvSpPr/>
            <p:nvPr/>
          </p:nvSpPr>
          <p:spPr>
            <a:xfrm>
              <a:off x="4249323" y="2041976"/>
              <a:ext cx="48895" cy="12065"/>
            </a:xfrm>
            <a:custGeom>
              <a:avLst/>
              <a:gdLst/>
              <a:ahLst/>
              <a:cxnLst/>
              <a:rect l="l" t="t" r="r" b="b"/>
              <a:pathLst>
                <a:path w="48895" h="12064">
                  <a:moveTo>
                    <a:pt x="15163" y="4038"/>
                  </a:moveTo>
                  <a:lnTo>
                    <a:pt x="14973" y="4038"/>
                  </a:lnTo>
                  <a:lnTo>
                    <a:pt x="15163" y="4038"/>
                  </a:lnTo>
                  <a:lnTo>
                    <a:pt x="15163" y="3644"/>
                  </a:lnTo>
                  <a:lnTo>
                    <a:pt x="15163" y="4038"/>
                  </a:lnTo>
                  <a:close/>
                </a:path>
                <a:path w="48895" h="12064">
                  <a:moveTo>
                    <a:pt x="14973" y="3644"/>
                  </a:moveTo>
                  <a:lnTo>
                    <a:pt x="14973" y="4038"/>
                  </a:lnTo>
                  <a:lnTo>
                    <a:pt x="14579" y="4038"/>
                  </a:lnTo>
                  <a:lnTo>
                    <a:pt x="14579" y="3644"/>
                  </a:lnTo>
                  <a:lnTo>
                    <a:pt x="14579" y="4038"/>
                  </a:lnTo>
                  <a:lnTo>
                    <a:pt x="14579" y="3644"/>
                  </a:lnTo>
                  <a:lnTo>
                    <a:pt x="14973" y="3644"/>
                  </a:lnTo>
                  <a:close/>
                </a:path>
                <a:path w="48895" h="12064">
                  <a:moveTo>
                    <a:pt x="48437" y="11137"/>
                  </a:moveTo>
                  <a:lnTo>
                    <a:pt x="48437" y="11518"/>
                  </a:lnTo>
                  <a:lnTo>
                    <a:pt x="48437" y="11137"/>
                  </a:lnTo>
                  <a:lnTo>
                    <a:pt x="48437" y="10756"/>
                  </a:lnTo>
                  <a:lnTo>
                    <a:pt x="48437" y="11137"/>
                  </a:lnTo>
                  <a:close/>
                </a:path>
                <a:path w="48895" h="12064">
                  <a:moveTo>
                    <a:pt x="380" y="0"/>
                  </a:moveTo>
                  <a:lnTo>
                    <a:pt x="380" y="381"/>
                  </a:lnTo>
                  <a:lnTo>
                    <a:pt x="380" y="0"/>
                  </a:lnTo>
                  <a:lnTo>
                    <a:pt x="380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9" name="object 3639"/>
            <p:cNvSpPr/>
            <p:nvPr/>
          </p:nvSpPr>
          <p:spPr>
            <a:xfrm>
              <a:off x="4260791" y="20448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0" name="object 3640"/>
            <p:cNvSpPr/>
            <p:nvPr/>
          </p:nvSpPr>
          <p:spPr>
            <a:xfrm>
              <a:off x="4263522" y="20456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1" name="object 3641"/>
            <p:cNvSpPr/>
            <p:nvPr/>
          </p:nvSpPr>
          <p:spPr>
            <a:xfrm>
              <a:off x="4260791" y="204524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2" name="object 3642"/>
            <p:cNvSpPr/>
            <p:nvPr/>
          </p:nvSpPr>
          <p:spPr>
            <a:xfrm>
              <a:off x="4257972" y="2044669"/>
              <a:ext cx="40640" cy="8890"/>
            </a:xfrm>
            <a:custGeom>
              <a:avLst/>
              <a:gdLst/>
              <a:ahLst/>
              <a:cxnLst/>
              <a:rect l="l" t="t" r="r" b="b"/>
              <a:pathLst>
                <a:path w="40639" h="8889">
                  <a:moveTo>
                    <a:pt x="0" y="0"/>
                  </a:moveTo>
                  <a:lnTo>
                    <a:pt x="584" y="0"/>
                  </a:lnTo>
                </a:path>
                <a:path w="40639" h="8889">
                  <a:moveTo>
                    <a:pt x="39497" y="8636"/>
                  </a:moveTo>
                  <a:lnTo>
                    <a:pt x="40081" y="86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3" name="object 3643"/>
            <p:cNvSpPr/>
            <p:nvPr/>
          </p:nvSpPr>
          <p:spPr>
            <a:xfrm>
              <a:off x="4256714" y="2044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4" name="object 3644"/>
            <p:cNvSpPr/>
            <p:nvPr/>
          </p:nvSpPr>
          <p:spPr>
            <a:xfrm>
              <a:off x="4259051" y="204485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81" y="0"/>
                  </a:lnTo>
                  <a:lnTo>
                    <a:pt x="381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5" name="object 3645"/>
            <p:cNvSpPr/>
            <p:nvPr/>
          </p:nvSpPr>
          <p:spPr>
            <a:xfrm>
              <a:off x="4264982" y="2046586"/>
              <a:ext cx="54610" cy="10160"/>
            </a:xfrm>
            <a:custGeom>
              <a:avLst/>
              <a:gdLst/>
              <a:ahLst/>
              <a:cxnLst/>
              <a:rect l="l" t="t" r="r" b="b"/>
              <a:pathLst>
                <a:path w="54610" h="10160">
                  <a:moveTo>
                    <a:pt x="53492" y="9994"/>
                  </a:moveTo>
                  <a:lnTo>
                    <a:pt x="54076" y="9994"/>
                  </a:lnTo>
                </a:path>
                <a:path w="54610" h="1016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6" name="object 3646"/>
            <p:cNvSpPr/>
            <p:nvPr/>
          </p:nvSpPr>
          <p:spPr>
            <a:xfrm>
              <a:off x="4240370" y="204005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288" y="4800"/>
                  </a:moveTo>
                  <a:lnTo>
                    <a:pt x="18288" y="5181"/>
                  </a:lnTo>
                  <a:lnTo>
                    <a:pt x="18288" y="4800"/>
                  </a:lnTo>
                  <a:lnTo>
                    <a:pt x="17894" y="4800"/>
                  </a:lnTo>
                  <a:lnTo>
                    <a:pt x="18288" y="4800"/>
                  </a:lnTo>
                  <a:close/>
                </a:path>
                <a:path w="18414" h="5714">
                  <a:moveTo>
                    <a:pt x="584" y="0"/>
                  </a:moveTo>
                  <a:lnTo>
                    <a:pt x="584" y="380"/>
                  </a:lnTo>
                  <a:lnTo>
                    <a:pt x="393" y="380"/>
                  </a:lnTo>
                  <a:lnTo>
                    <a:pt x="393" y="761"/>
                  </a:lnTo>
                  <a:lnTo>
                    <a:pt x="393" y="1142"/>
                  </a:lnTo>
                  <a:lnTo>
                    <a:pt x="0" y="1142"/>
                  </a:lnTo>
                  <a:lnTo>
                    <a:pt x="0" y="761"/>
                  </a:lnTo>
                  <a:lnTo>
                    <a:pt x="393" y="761"/>
                  </a:lnTo>
                  <a:lnTo>
                    <a:pt x="393" y="380"/>
                  </a:lnTo>
                  <a:lnTo>
                    <a:pt x="584" y="0"/>
                  </a:lnTo>
                  <a:close/>
                </a:path>
                <a:path w="18414" h="5714">
                  <a:moveTo>
                    <a:pt x="16344" y="4419"/>
                  </a:moveTo>
                  <a:lnTo>
                    <a:pt x="16725" y="4419"/>
                  </a:lnTo>
                  <a:lnTo>
                    <a:pt x="16344" y="441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7" name="object 3647"/>
            <p:cNvSpPr/>
            <p:nvPr/>
          </p:nvSpPr>
          <p:spPr>
            <a:xfrm>
              <a:off x="4258264" y="20448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8" name="object 3648"/>
            <p:cNvSpPr/>
            <p:nvPr/>
          </p:nvSpPr>
          <p:spPr>
            <a:xfrm>
              <a:off x="4297761" y="20534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9" name="object 3649"/>
            <p:cNvSpPr/>
            <p:nvPr/>
          </p:nvSpPr>
          <p:spPr>
            <a:xfrm>
              <a:off x="4263903" y="20463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0" name="object 3650"/>
            <p:cNvSpPr/>
            <p:nvPr/>
          </p:nvSpPr>
          <p:spPr>
            <a:xfrm>
              <a:off x="4263903" y="204677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584" y="0"/>
                  </a:moveTo>
                  <a:lnTo>
                    <a:pt x="584" y="380"/>
                  </a:lnTo>
                  <a:lnTo>
                    <a:pt x="977" y="380"/>
                  </a:lnTo>
                  <a:lnTo>
                    <a:pt x="584" y="380"/>
                  </a:lnTo>
                  <a:lnTo>
                    <a:pt x="977" y="380"/>
                  </a:lnTo>
                  <a:lnTo>
                    <a:pt x="584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584" y="380"/>
                  </a:lnTo>
                  <a:lnTo>
                    <a:pt x="584" y="0"/>
                  </a:lnTo>
                  <a:lnTo>
                    <a:pt x="584" y="380"/>
                  </a:lnTo>
                  <a:lnTo>
                    <a:pt x="584" y="0"/>
                  </a:lnTo>
                  <a:lnTo>
                    <a:pt x="393" y="0"/>
                  </a:lnTo>
                  <a:lnTo>
                    <a:pt x="584" y="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584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584" y="0"/>
                  </a:lnTo>
                  <a:close/>
                </a:path>
                <a:path w="1270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1" name="object 3651"/>
            <p:cNvSpPr/>
            <p:nvPr/>
          </p:nvSpPr>
          <p:spPr>
            <a:xfrm>
              <a:off x="4260499" y="2046206"/>
              <a:ext cx="58419" cy="10795"/>
            </a:xfrm>
            <a:custGeom>
              <a:avLst/>
              <a:gdLst/>
              <a:ahLst/>
              <a:cxnLst/>
              <a:rect l="l" t="t" r="r" b="b"/>
              <a:pathLst>
                <a:path w="58420" h="10794">
                  <a:moveTo>
                    <a:pt x="57581" y="10756"/>
                  </a:moveTo>
                  <a:lnTo>
                    <a:pt x="58166" y="10756"/>
                  </a:lnTo>
                </a:path>
                <a:path w="58420" h="10794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2" name="object 3652"/>
            <p:cNvSpPr/>
            <p:nvPr/>
          </p:nvSpPr>
          <p:spPr>
            <a:xfrm>
              <a:off x="4262442" y="2046586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0" y="0"/>
                  </a:moveTo>
                  <a:lnTo>
                    <a:pt x="584" y="0"/>
                  </a:lnTo>
                </a:path>
                <a:path w="2539" h="635">
                  <a:moveTo>
                    <a:pt x="1562" y="380"/>
                  </a:moveTo>
                  <a:lnTo>
                    <a:pt x="2146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3" name="object 3653"/>
            <p:cNvSpPr/>
            <p:nvPr/>
          </p:nvSpPr>
          <p:spPr>
            <a:xfrm>
              <a:off x="4264487" y="204715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4" name="object 3654"/>
            <p:cNvSpPr/>
            <p:nvPr/>
          </p:nvSpPr>
          <p:spPr>
            <a:xfrm>
              <a:off x="4263903" y="20467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5" name="object 3655"/>
            <p:cNvSpPr/>
            <p:nvPr/>
          </p:nvSpPr>
          <p:spPr>
            <a:xfrm>
              <a:off x="4261185" y="204639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1549" y="0"/>
                  </a:moveTo>
                  <a:lnTo>
                    <a:pt x="1549" y="380"/>
                  </a:lnTo>
                  <a:lnTo>
                    <a:pt x="1168" y="0"/>
                  </a:lnTo>
                  <a:lnTo>
                    <a:pt x="1168" y="380"/>
                  </a:lnTo>
                  <a:lnTo>
                    <a:pt x="1549" y="380"/>
                  </a:lnTo>
                  <a:lnTo>
                    <a:pt x="1168" y="380"/>
                  </a:lnTo>
                  <a:lnTo>
                    <a:pt x="1168" y="0"/>
                  </a:lnTo>
                  <a:lnTo>
                    <a:pt x="1549" y="0"/>
                  </a:lnTo>
                  <a:close/>
                </a:path>
                <a:path w="3175" h="1269">
                  <a:moveTo>
                    <a:pt x="2717" y="380"/>
                  </a:moveTo>
                  <a:lnTo>
                    <a:pt x="2336" y="380"/>
                  </a:lnTo>
                  <a:lnTo>
                    <a:pt x="2336" y="761"/>
                  </a:lnTo>
                  <a:lnTo>
                    <a:pt x="2336" y="380"/>
                  </a:lnTo>
                  <a:lnTo>
                    <a:pt x="2336" y="761"/>
                  </a:lnTo>
                  <a:lnTo>
                    <a:pt x="2336" y="380"/>
                  </a:lnTo>
                  <a:lnTo>
                    <a:pt x="2336" y="761"/>
                  </a:lnTo>
                  <a:lnTo>
                    <a:pt x="2336" y="380"/>
                  </a:lnTo>
                  <a:lnTo>
                    <a:pt x="2717" y="380"/>
                  </a:lnTo>
                  <a:close/>
                </a:path>
                <a:path w="317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6" name="object 3656"/>
            <p:cNvSpPr/>
            <p:nvPr/>
          </p:nvSpPr>
          <p:spPr>
            <a:xfrm>
              <a:off x="4297761" y="2053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7" name="object 3657"/>
            <p:cNvSpPr/>
            <p:nvPr/>
          </p:nvSpPr>
          <p:spPr>
            <a:xfrm>
              <a:off x="4260410" y="20460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8" name="object 3658"/>
            <p:cNvSpPr/>
            <p:nvPr/>
          </p:nvSpPr>
          <p:spPr>
            <a:xfrm>
              <a:off x="4259432" y="204601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584" y="0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393" y="0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9" name="object 3659"/>
            <p:cNvSpPr/>
            <p:nvPr/>
          </p:nvSpPr>
          <p:spPr>
            <a:xfrm>
              <a:off x="4264487" y="20471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0" name="object 3660"/>
            <p:cNvSpPr/>
            <p:nvPr/>
          </p:nvSpPr>
          <p:spPr>
            <a:xfrm>
              <a:off x="4239976" y="2040821"/>
              <a:ext cx="24765" cy="6985"/>
            </a:xfrm>
            <a:custGeom>
              <a:avLst/>
              <a:gdLst/>
              <a:ahLst/>
              <a:cxnLst/>
              <a:rect l="l" t="t" r="r" b="b"/>
              <a:pathLst>
                <a:path w="24764" h="6985">
                  <a:moveTo>
                    <a:pt x="21209" y="5575"/>
                  </a:moveTo>
                  <a:lnTo>
                    <a:pt x="21602" y="5575"/>
                  </a:lnTo>
                  <a:lnTo>
                    <a:pt x="21209" y="5575"/>
                  </a:lnTo>
                  <a:lnTo>
                    <a:pt x="21602" y="5575"/>
                  </a:lnTo>
                  <a:lnTo>
                    <a:pt x="21209" y="5575"/>
                  </a:lnTo>
                  <a:close/>
                </a:path>
                <a:path w="24764" h="6985">
                  <a:moveTo>
                    <a:pt x="24511" y="6731"/>
                  </a:moveTo>
                  <a:lnTo>
                    <a:pt x="24320" y="6731"/>
                  </a:lnTo>
                  <a:lnTo>
                    <a:pt x="24320" y="6337"/>
                  </a:lnTo>
                  <a:lnTo>
                    <a:pt x="24511" y="6337"/>
                  </a:lnTo>
                  <a:lnTo>
                    <a:pt x="24511" y="6731"/>
                  </a:lnTo>
                  <a:close/>
                </a:path>
                <a:path w="24764" h="6985">
                  <a:moveTo>
                    <a:pt x="23545" y="6337"/>
                  </a:moveTo>
                  <a:lnTo>
                    <a:pt x="23152" y="6337"/>
                  </a:lnTo>
                  <a:lnTo>
                    <a:pt x="23545" y="6337"/>
                  </a:lnTo>
                  <a:close/>
                </a:path>
                <a:path w="24764" h="6985">
                  <a:moveTo>
                    <a:pt x="23152" y="6337"/>
                  </a:moveTo>
                  <a:lnTo>
                    <a:pt x="22758" y="6337"/>
                  </a:lnTo>
                  <a:lnTo>
                    <a:pt x="23152" y="6337"/>
                  </a:lnTo>
                  <a:lnTo>
                    <a:pt x="22758" y="6337"/>
                  </a:lnTo>
                  <a:lnTo>
                    <a:pt x="23152" y="6337"/>
                  </a:lnTo>
                  <a:close/>
                </a:path>
                <a:path w="24764" h="6985">
                  <a:moveTo>
                    <a:pt x="0" y="381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1" name="object 3661"/>
            <p:cNvSpPr/>
            <p:nvPr/>
          </p:nvSpPr>
          <p:spPr>
            <a:xfrm>
              <a:off x="4263522" y="20471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2" name="object 3662"/>
            <p:cNvSpPr/>
            <p:nvPr/>
          </p:nvSpPr>
          <p:spPr>
            <a:xfrm>
              <a:off x="4260410" y="20463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3" name="object 3663"/>
            <p:cNvSpPr/>
            <p:nvPr/>
          </p:nvSpPr>
          <p:spPr>
            <a:xfrm>
              <a:off x="4259051" y="20460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4" name="object 3664"/>
            <p:cNvSpPr/>
            <p:nvPr/>
          </p:nvSpPr>
          <p:spPr>
            <a:xfrm>
              <a:off x="4263903" y="204755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5" name="object 3665"/>
            <p:cNvSpPr/>
            <p:nvPr/>
          </p:nvSpPr>
          <p:spPr>
            <a:xfrm>
              <a:off x="4318767" y="20575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6" name="object 3666"/>
            <p:cNvSpPr/>
            <p:nvPr/>
          </p:nvSpPr>
          <p:spPr>
            <a:xfrm>
              <a:off x="4239201" y="2040821"/>
              <a:ext cx="22860" cy="6350"/>
            </a:xfrm>
            <a:custGeom>
              <a:avLst/>
              <a:gdLst/>
              <a:ahLst/>
              <a:cxnLst/>
              <a:rect l="l" t="t" r="r" b="b"/>
              <a:pathLst>
                <a:path w="22860" h="6350">
                  <a:moveTo>
                    <a:pt x="20624" y="5575"/>
                  </a:moveTo>
                  <a:lnTo>
                    <a:pt x="20231" y="5575"/>
                  </a:lnTo>
                  <a:lnTo>
                    <a:pt x="20624" y="5575"/>
                  </a:lnTo>
                  <a:close/>
                </a:path>
                <a:path w="22860" h="6350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lnTo>
                    <a:pt x="774" y="381"/>
                  </a:lnTo>
                  <a:lnTo>
                    <a:pt x="393" y="381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393" y="762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22860" h="6350">
                  <a:moveTo>
                    <a:pt x="22758" y="6337"/>
                  </a:moveTo>
                  <a:lnTo>
                    <a:pt x="22377" y="6337"/>
                  </a:lnTo>
                  <a:lnTo>
                    <a:pt x="22377" y="5956"/>
                  </a:lnTo>
                  <a:lnTo>
                    <a:pt x="21983" y="5956"/>
                  </a:lnTo>
                  <a:lnTo>
                    <a:pt x="22377" y="6337"/>
                  </a:lnTo>
                  <a:lnTo>
                    <a:pt x="22758" y="633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7" name="object 3667"/>
            <p:cNvSpPr/>
            <p:nvPr/>
          </p:nvSpPr>
          <p:spPr>
            <a:xfrm>
              <a:off x="4261185" y="20467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8" name="object 3668"/>
            <p:cNvSpPr/>
            <p:nvPr/>
          </p:nvSpPr>
          <p:spPr>
            <a:xfrm>
              <a:off x="4258657" y="2046396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2527" y="761"/>
                  </a:moveTo>
                  <a:lnTo>
                    <a:pt x="2133" y="761"/>
                  </a:lnTo>
                  <a:lnTo>
                    <a:pt x="2133" y="380"/>
                  </a:lnTo>
                  <a:lnTo>
                    <a:pt x="2527" y="380"/>
                  </a:lnTo>
                  <a:lnTo>
                    <a:pt x="2527" y="761"/>
                  </a:lnTo>
                  <a:close/>
                </a:path>
                <a:path w="39370" h="9525">
                  <a:moveTo>
                    <a:pt x="3695" y="761"/>
                  </a:moveTo>
                  <a:lnTo>
                    <a:pt x="3302" y="761"/>
                  </a:lnTo>
                  <a:lnTo>
                    <a:pt x="2921" y="761"/>
                  </a:lnTo>
                  <a:lnTo>
                    <a:pt x="2921" y="1155"/>
                  </a:lnTo>
                  <a:lnTo>
                    <a:pt x="2921" y="761"/>
                  </a:lnTo>
                  <a:lnTo>
                    <a:pt x="2527" y="761"/>
                  </a:lnTo>
                  <a:lnTo>
                    <a:pt x="2921" y="761"/>
                  </a:lnTo>
                  <a:lnTo>
                    <a:pt x="3302" y="761"/>
                  </a:lnTo>
                  <a:lnTo>
                    <a:pt x="3695" y="761"/>
                  </a:lnTo>
                  <a:close/>
                </a:path>
                <a:path w="39370" h="9525">
                  <a:moveTo>
                    <a:pt x="1358" y="380"/>
                  </a:moveTo>
                  <a:lnTo>
                    <a:pt x="1168" y="380"/>
                  </a:lnTo>
                  <a:lnTo>
                    <a:pt x="1358" y="380"/>
                  </a:lnTo>
                  <a:lnTo>
                    <a:pt x="1168" y="380"/>
                  </a:lnTo>
                  <a:lnTo>
                    <a:pt x="1358" y="380"/>
                  </a:lnTo>
                  <a:close/>
                </a:path>
                <a:path w="39370" h="9525">
                  <a:moveTo>
                    <a:pt x="0" y="0"/>
                  </a:moveTo>
                  <a:lnTo>
                    <a:pt x="393" y="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  <a:path w="39370" h="9525">
                  <a:moveTo>
                    <a:pt x="4470" y="1155"/>
                  </a:moveTo>
                  <a:lnTo>
                    <a:pt x="4864" y="1155"/>
                  </a:lnTo>
                  <a:lnTo>
                    <a:pt x="4864" y="1536"/>
                  </a:lnTo>
                  <a:lnTo>
                    <a:pt x="4864" y="1155"/>
                  </a:lnTo>
                  <a:lnTo>
                    <a:pt x="4864" y="1536"/>
                  </a:lnTo>
                  <a:lnTo>
                    <a:pt x="4864" y="1155"/>
                  </a:lnTo>
                  <a:lnTo>
                    <a:pt x="4864" y="1536"/>
                  </a:lnTo>
                  <a:lnTo>
                    <a:pt x="4470" y="1155"/>
                  </a:lnTo>
                  <a:close/>
                </a:path>
                <a:path w="39370" h="9525">
                  <a:moveTo>
                    <a:pt x="10502" y="2692"/>
                  </a:moveTo>
                  <a:lnTo>
                    <a:pt x="10109" y="2692"/>
                  </a:lnTo>
                  <a:lnTo>
                    <a:pt x="10502" y="2692"/>
                  </a:lnTo>
                  <a:close/>
                </a:path>
                <a:path w="39370" h="9525">
                  <a:moveTo>
                    <a:pt x="38506" y="9220"/>
                  </a:moveTo>
                  <a:lnTo>
                    <a:pt x="38900" y="9220"/>
                  </a:lnTo>
                  <a:lnTo>
                    <a:pt x="38506" y="9220"/>
                  </a:lnTo>
                  <a:lnTo>
                    <a:pt x="38506" y="8839"/>
                  </a:lnTo>
                  <a:lnTo>
                    <a:pt x="38506" y="8445"/>
                  </a:lnTo>
                  <a:lnTo>
                    <a:pt x="38900" y="8445"/>
                  </a:lnTo>
                  <a:lnTo>
                    <a:pt x="38900" y="8839"/>
                  </a:lnTo>
                  <a:lnTo>
                    <a:pt x="38506" y="8839"/>
                  </a:lnTo>
                  <a:lnTo>
                    <a:pt x="38900" y="8839"/>
                  </a:lnTo>
                  <a:lnTo>
                    <a:pt x="38506" y="9220"/>
                  </a:lnTo>
                  <a:close/>
                </a:path>
                <a:path w="39370" h="9525">
                  <a:moveTo>
                    <a:pt x="1752" y="761"/>
                  </a:moveTo>
                  <a:lnTo>
                    <a:pt x="1358" y="761"/>
                  </a:lnTo>
                  <a:lnTo>
                    <a:pt x="1752" y="761"/>
                  </a:lnTo>
                  <a:close/>
                </a:path>
                <a:path w="39370" h="9525">
                  <a:moveTo>
                    <a:pt x="10109" y="2692"/>
                  </a:moveTo>
                  <a:lnTo>
                    <a:pt x="10109" y="2882"/>
                  </a:lnTo>
                  <a:lnTo>
                    <a:pt x="10109" y="2692"/>
                  </a:lnTo>
                  <a:lnTo>
                    <a:pt x="10109" y="2882"/>
                  </a:lnTo>
                  <a:lnTo>
                    <a:pt x="10502" y="2882"/>
                  </a:lnTo>
                  <a:lnTo>
                    <a:pt x="10109" y="2882"/>
                  </a:lnTo>
                  <a:lnTo>
                    <a:pt x="10109" y="2692"/>
                  </a:lnTo>
                  <a:lnTo>
                    <a:pt x="10109" y="2882"/>
                  </a:lnTo>
                  <a:lnTo>
                    <a:pt x="9728" y="2882"/>
                  </a:lnTo>
                  <a:lnTo>
                    <a:pt x="9728" y="2692"/>
                  </a:lnTo>
                  <a:lnTo>
                    <a:pt x="10109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9" name="object 3669"/>
            <p:cNvSpPr/>
            <p:nvPr/>
          </p:nvSpPr>
          <p:spPr>
            <a:xfrm>
              <a:off x="4240763" y="20415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0" name="object 3670"/>
            <p:cNvSpPr/>
            <p:nvPr/>
          </p:nvSpPr>
          <p:spPr>
            <a:xfrm>
              <a:off x="4239595" y="2041583"/>
              <a:ext cx="24765" cy="6985"/>
            </a:xfrm>
            <a:custGeom>
              <a:avLst/>
              <a:gdLst/>
              <a:ahLst/>
              <a:cxnLst/>
              <a:rect l="l" t="t" r="r" b="b"/>
              <a:pathLst>
                <a:path w="24764" h="6985">
                  <a:moveTo>
                    <a:pt x="19837" y="5194"/>
                  </a:moveTo>
                  <a:lnTo>
                    <a:pt x="19456" y="5194"/>
                  </a:lnTo>
                  <a:lnTo>
                    <a:pt x="19837" y="5194"/>
                  </a:lnTo>
                  <a:close/>
                </a:path>
                <a:path w="24764" h="6985">
                  <a:moveTo>
                    <a:pt x="0" y="393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0" y="393"/>
                  </a:lnTo>
                  <a:close/>
                </a:path>
                <a:path w="24764" h="6985">
                  <a:moveTo>
                    <a:pt x="24701" y="6349"/>
                  </a:moveTo>
                  <a:lnTo>
                    <a:pt x="24701" y="6730"/>
                  </a:lnTo>
                  <a:lnTo>
                    <a:pt x="24701" y="6349"/>
                  </a:lnTo>
                  <a:lnTo>
                    <a:pt x="24307" y="6349"/>
                  </a:lnTo>
                  <a:lnTo>
                    <a:pt x="24701" y="63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1" name="object 3671"/>
            <p:cNvSpPr/>
            <p:nvPr/>
          </p:nvSpPr>
          <p:spPr>
            <a:xfrm>
              <a:off x="4264296" y="20479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2" name="object 3672"/>
            <p:cNvSpPr/>
            <p:nvPr/>
          </p:nvSpPr>
          <p:spPr>
            <a:xfrm>
              <a:off x="4239201" y="2041583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209" y="5575"/>
                  </a:moveTo>
                  <a:lnTo>
                    <a:pt x="20815" y="5575"/>
                  </a:lnTo>
                  <a:lnTo>
                    <a:pt x="21209" y="5575"/>
                  </a:lnTo>
                  <a:lnTo>
                    <a:pt x="20815" y="5575"/>
                  </a:lnTo>
                  <a:lnTo>
                    <a:pt x="21209" y="5575"/>
                  </a:lnTo>
                  <a:close/>
                </a:path>
                <a:path w="21589" h="5714">
                  <a:moveTo>
                    <a:pt x="393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3" name="object 3673"/>
            <p:cNvSpPr/>
            <p:nvPr/>
          </p:nvSpPr>
          <p:spPr>
            <a:xfrm>
              <a:off x="4317204" y="20583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4" name="object 3674"/>
            <p:cNvSpPr/>
            <p:nvPr/>
          </p:nvSpPr>
          <p:spPr>
            <a:xfrm>
              <a:off x="4297558" y="2055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5" name="object 3675"/>
            <p:cNvSpPr/>
            <p:nvPr/>
          </p:nvSpPr>
          <p:spPr>
            <a:xfrm>
              <a:off x="4268386" y="2050041"/>
              <a:ext cx="49530" cy="9525"/>
            </a:xfrm>
            <a:custGeom>
              <a:avLst/>
              <a:gdLst/>
              <a:ahLst/>
              <a:cxnLst/>
              <a:rect l="l" t="t" r="r" b="b"/>
              <a:pathLst>
                <a:path w="49529" h="952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  <a:path w="49529" h="9525">
                  <a:moveTo>
                    <a:pt x="48818" y="8839"/>
                  </a:moveTo>
                  <a:lnTo>
                    <a:pt x="49212" y="8839"/>
                  </a:lnTo>
                  <a:lnTo>
                    <a:pt x="49212" y="9220"/>
                  </a:lnTo>
                  <a:lnTo>
                    <a:pt x="48818" y="9220"/>
                  </a:lnTo>
                  <a:lnTo>
                    <a:pt x="48818" y="883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6" name="object 3676"/>
            <p:cNvSpPr/>
            <p:nvPr/>
          </p:nvSpPr>
          <p:spPr>
            <a:xfrm>
              <a:off x="4240471" y="2042935"/>
              <a:ext cx="57785" cy="13335"/>
            </a:xfrm>
            <a:custGeom>
              <a:avLst/>
              <a:gdLst/>
              <a:ahLst/>
              <a:cxnLst/>
              <a:rect l="l" t="t" r="r" b="b"/>
              <a:pathLst>
                <a:path w="57785" h="13335">
                  <a:moveTo>
                    <a:pt x="0" y="0"/>
                  </a:moveTo>
                  <a:lnTo>
                    <a:pt x="584" y="0"/>
                  </a:lnTo>
                </a:path>
                <a:path w="57785" h="13335">
                  <a:moveTo>
                    <a:pt x="0" y="0"/>
                  </a:moveTo>
                  <a:lnTo>
                    <a:pt x="584" y="0"/>
                  </a:lnTo>
                </a:path>
                <a:path w="57785" h="13335">
                  <a:moveTo>
                    <a:pt x="56794" y="13258"/>
                  </a:moveTo>
                  <a:lnTo>
                    <a:pt x="57378" y="1325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7" name="object 3677"/>
            <p:cNvSpPr/>
            <p:nvPr/>
          </p:nvSpPr>
          <p:spPr>
            <a:xfrm>
              <a:off x="4235899" y="2043132"/>
              <a:ext cx="82550" cy="18415"/>
            </a:xfrm>
            <a:custGeom>
              <a:avLst/>
              <a:gdLst/>
              <a:ahLst/>
              <a:cxnLst/>
              <a:rect l="l" t="t" r="r" b="b"/>
              <a:pathLst>
                <a:path w="82550" h="18414">
                  <a:moveTo>
                    <a:pt x="32092" y="7289"/>
                  </a:moveTo>
                  <a:lnTo>
                    <a:pt x="31699" y="7289"/>
                  </a:lnTo>
                  <a:lnTo>
                    <a:pt x="31699" y="7683"/>
                  </a:lnTo>
                  <a:lnTo>
                    <a:pt x="31699" y="7289"/>
                  </a:lnTo>
                  <a:lnTo>
                    <a:pt x="32092" y="7289"/>
                  </a:lnTo>
                  <a:close/>
                </a:path>
                <a:path w="82550" h="18414">
                  <a:moveTo>
                    <a:pt x="61861" y="13258"/>
                  </a:moveTo>
                  <a:lnTo>
                    <a:pt x="61861" y="13639"/>
                  </a:lnTo>
                  <a:lnTo>
                    <a:pt x="61861" y="13258"/>
                  </a:lnTo>
                  <a:lnTo>
                    <a:pt x="61658" y="13258"/>
                  </a:lnTo>
                  <a:lnTo>
                    <a:pt x="61861" y="13258"/>
                  </a:lnTo>
                  <a:close/>
                </a:path>
                <a:path w="82550" h="18414">
                  <a:moveTo>
                    <a:pt x="965" y="0"/>
                  </a:moveTo>
                  <a:lnTo>
                    <a:pt x="584" y="0"/>
                  </a:lnTo>
                  <a:lnTo>
                    <a:pt x="965" y="0"/>
                  </a:lnTo>
                  <a:close/>
                </a:path>
                <a:path w="82550" h="18414">
                  <a:moveTo>
                    <a:pt x="82080" y="17284"/>
                  </a:moveTo>
                  <a:lnTo>
                    <a:pt x="81699" y="17678"/>
                  </a:lnTo>
                  <a:lnTo>
                    <a:pt x="81699" y="17284"/>
                  </a:lnTo>
                  <a:lnTo>
                    <a:pt x="82080" y="17284"/>
                  </a:lnTo>
                  <a:close/>
                </a:path>
                <a:path w="82550" h="18414">
                  <a:moveTo>
                    <a:pt x="30924" y="8064"/>
                  </a:moveTo>
                  <a:lnTo>
                    <a:pt x="31318" y="8064"/>
                  </a:lnTo>
                  <a:lnTo>
                    <a:pt x="30924" y="8064"/>
                  </a:lnTo>
                  <a:close/>
                </a:path>
                <a:path w="82550" h="18414">
                  <a:moveTo>
                    <a:pt x="2908" y="762"/>
                  </a:moveTo>
                  <a:lnTo>
                    <a:pt x="3301" y="762"/>
                  </a:lnTo>
                  <a:lnTo>
                    <a:pt x="3301" y="1143"/>
                  </a:lnTo>
                  <a:lnTo>
                    <a:pt x="3301" y="1346"/>
                  </a:lnTo>
                  <a:lnTo>
                    <a:pt x="2908" y="1346"/>
                  </a:lnTo>
                  <a:lnTo>
                    <a:pt x="2908" y="1143"/>
                  </a:lnTo>
                  <a:lnTo>
                    <a:pt x="2527" y="1143"/>
                  </a:lnTo>
                  <a:lnTo>
                    <a:pt x="2527" y="762"/>
                  </a:lnTo>
                  <a:lnTo>
                    <a:pt x="2908" y="762"/>
                  </a:lnTo>
                  <a:close/>
                </a:path>
                <a:path w="82550" h="18414">
                  <a:moveTo>
                    <a:pt x="190" y="381"/>
                  </a:moveTo>
                  <a:lnTo>
                    <a:pt x="0" y="381"/>
                  </a:lnTo>
                  <a:lnTo>
                    <a:pt x="190" y="381"/>
                  </a:lnTo>
                  <a:lnTo>
                    <a:pt x="190" y="0"/>
                  </a:lnTo>
                  <a:lnTo>
                    <a:pt x="190" y="381"/>
                  </a:lnTo>
                  <a:close/>
                </a:path>
                <a:path w="82550" h="18414">
                  <a:moveTo>
                    <a:pt x="965" y="381"/>
                  </a:moveTo>
                  <a:lnTo>
                    <a:pt x="965" y="762"/>
                  </a:lnTo>
                  <a:lnTo>
                    <a:pt x="965" y="381"/>
                  </a:lnTo>
                  <a:lnTo>
                    <a:pt x="584" y="381"/>
                  </a:lnTo>
                  <a:lnTo>
                    <a:pt x="965" y="381"/>
                  </a:lnTo>
                  <a:close/>
                </a:path>
                <a:path w="82550" h="18414">
                  <a:moveTo>
                    <a:pt x="81699" y="17678"/>
                  </a:moveTo>
                  <a:lnTo>
                    <a:pt x="81699" y="18059"/>
                  </a:lnTo>
                  <a:lnTo>
                    <a:pt x="81305" y="18059"/>
                  </a:lnTo>
                  <a:lnTo>
                    <a:pt x="81699" y="17678"/>
                  </a:lnTo>
                  <a:close/>
                </a:path>
                <a:path w="82550" h="18414">
                  <a:moveTo>
                    <a:pt x="2908" y="1346"/>
                  </a:moveTo>
                  <a:lnTo>
                    <a:pt x="2527" y="1346"/>
                  </a:lnTo>
                  <a:lnTo>
                    <a:pt x="2527" y="1143"/>
                  </a:lnTo>
                  <a:lnTo>
                    <a:pt x="2908" y="1143"/>
                  </a:lnTo>
                  <a:lnTo>
                    <a:pt x="2908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8" name="object 3678"/>
            <p:cNvSpPr/>
            <p:nvPr/>
          </p:nvSpPr>
          <p:spPr>
            <a:xfrm>
              <a:off x="4236864" y="20438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9" name="object 3679"/>
            <p:cNvSpPr/>
            <p:nvPr/>
          </p:nvSpPr>
          <p:spPr>
            <a:xfrm>
              <a:off x="4235505" y="204351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1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0" y="381"/>
                  </a:lnTo>
                  <a:lnTo>
                    <a:pt x="393" y="381"/>
                  </a:lnTo>
                  <a:lnTo>
                    <a:pt x="393" y="0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0" name="object 3680"/>
            <p:cNvSpPr/>
            <p:nvPr/>
          </p:nvSpPr>
          <p:spPr>
            <a:xfrm>
              <a:off x="4236864" y="2044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1" name="object 3681"/>
            <p:cNvSpPr/>
            <p:nvPr/>
          </p:nvSpPr>
          <p:spPr>
            <a:xfrm>
              <a:off x="4236572" y="2044669"/>
              <a:ext cx="61594" cy="14604"/>
            </a:xfrm>
            <a:custGeom>
              <a:avLst/>
              <a:gdLst/>
              <a:ahLst/>
              <a:cxnLst/>
              <a:rect l="l" t="t" r="r" b="b"/>
              <a:pathLst>
                <a:path w="61595" h="14605">
                  <a:moveTo>
                    <a:pt x="0" y="0"/>
                  </a:moveTo>
                  <a:lnTo>
                    <a:pt x="584" y="0"/>
                  </a:lnTo>
                </a:path>
                <a:path w="61595" h="14605">
                  <a:moveTo>
                    <a:pt x="60896" y="14401"/>
                  </a:moveTo>
                  <a:lnTo>
                    <a:pt x="61480" y="144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2" name="object 3682"/>
            <p:cNvSpPr/>
            <p:nvPr/>
          </p:nvSpPr>
          <p:spPr>
            <a:xfrm>
              <a:off x="4234731" y="2044275"/>
              <a:ext cx="83185" cy="18415"/>
            </a:xfrm>
            <a:custGeom>
              <a:avLst/>
              <a:gdLst/>
              <a:ahLst/>
              <a:cxnLst/>
              <a:rect l="l" t="t" r="r" b="b"/>
              <a:pathLst>
                <a:path w="83185" h="18414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83185" h="18414">
                  <a:moveTo>
                    <a:pt x="774" y="203"/>
                  </a:moveTo>
                  <a:lnTo>
                    <a:pt x="393" y="203"/>
                  </a:lnTo>
                  <a:lnTo>
                    <a:pt x="774" y="203"/>
                  </a:lnTo>
                  <a:close/>
                </a:path>
                <a:path w="83185" h="18414">
                  <a:moveTo>
                    <a:pt x="1168" y="203"/>
                  </a:moveTo>
                  <a:lnTo>
                    <a:pt x="774" y="584"/>
                  </a:lnTo>
                  <a:lnTo>
                    <a:pt x="774" y="203"/>
                  </a:lnTo>
                  <a:lnTo>
                    <a:pt x="1168" y="203"/>
                  </a:lnTo>
                  <a:close/>
                </a:path>
                <a:path w="83185" h="18414">
                  <a:moveTo>
                    <a:pt x="774" y="203"/>
                  </a:moveTo>
                  <a:lnTo>
                    <a:pt x="774" y="584"/>
                  </a:lnTo>
                  <a:lnTo>
                    <a:pt x="774" y="203"/>
                  </a:lnTo>
                  <a:lnTo>
                    <a:pt x="774" y="584"/>
                  </a:lnTo>
                  <a:lnTo>
                    <a:pt x="393" y="584"/>
                  </a:lnTo>
                  <a:lnTo>
                    <a:pt x="393" y="203"/>
                  </a:lnTo>
                  <a:lnTo>
                    <a:pt x="393" y="584"/>
                  </a:lnTo>
                  <a:lnTo>
                    <a:pt x="774" y="203"/>
                  </a:lnTo>
                  <a:lnTo>
                    <a:pt x="393" y="203"/>
                  </a:lnTo>
                  <a:lnTo>
                    <a:pt x="774" y="203"/>
                  </a:lnTo>
                  <a:close/>
                </a:path>
                <a:path w="83185" h="18414">
                  <a:moveTo>
                    <a:pt x="82867" y="18059"/>
                  </a:moveTo>
                  <a:lnTo>
                    <a:pt x="82473" y="18059"/>
                  </a:lnTo>
                  <a:lnTo>
                    <a:pt x="82867" y="180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3" name="object 3683"/>
            <p:cNvSpPr/>
            <p:nvPr/>
          </p:nvSpPr>
          <p:spPr>
            <a:xfrm>
              <a:off x="4298142" y="20596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4" name="object 3684"/>
            <p:cNvSpPr/>
            <p:nvPr/>
          </p:nvSpPr>
          <p:spPr>
            <a:xfrm>
              <a:off x="4234731" y="204562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5" name="object 3685"/>
            <p:cNvSpPr/>
            <p:nvPr/>
          </p:nvSpPr>
          <p:spPr>
            <a:xfrm>
              <a:off x="4234731" y="20452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6" name="object 3686"/>
            <p:cNvSpPr/>
            <p:nvPr/>
          </p:nvSpPr>
          <p:spPr>
            <a:xfrm>
              <a:off x="4297558" y="20604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7" name="object 3687"/>
            <p:cNvSpPr/>
            <p:nvPr/>
          </p:nvSpPr>
          <p:spPr>
            <a:xfrm>
              <a:off x="4232394" y="20452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0" y="380"/>
                  </a:lnTo>
                  <a:lnTo>
                    <a:pt x="393" y="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8" name="object 3688"/>
            <p:cNvSpPr/>
            <p:nvPr/>
          </p:nvSpPr>
          <p:spPr>
            <a:xfrm>
              <a:off x="4297558" y="20608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9" name="object 3689"/>
            <p:cNvSpPr/>
            <p:nvPr/>
          </p:nvSpPr>
          <p:spPr>
            <a:xfrm>
              <a:off x="4232394" y="2045621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1168" y="393"/>
                  </a:moveTo>
                  <a:lnTo>
                    <a:pt x="774" y="393"/>
                  </a:lnTo>
                  <a:lnTo>
                    <a:pt x="1168" y="393"/>
                  </a:lnTo>
                  <a:lnTo>
                    <a:pt x="774" y="393"/>
                  </a:lnTo>
                  <a:lnTo>
                    <a:pt x="1168" y="393"/>
                  </a:lnTo>
                  <a:close/>
                </a:path>
                <a:path w="3810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810" h="1905">
                  <a:moveTo>
                    <a:pt x="3505" y="1155"/>
                  </a:moveTo>
                  <a:lnTo>
                    <a:pt x="3505" y="1536"/>
                  </a:lnTo>
                  <a:lnTo>
                    <a:pt x="3111" y="1536"/>
                  </a:lnTo>
                  <a:lnTo>
                    <a:pt x="3505" y="1536"/>
                  </a:lnTo>
                  <a:lnTo>
                    <a:pt x="3111" y="1536"/>
                  </a:lnTo>
                  <a:lnTo>
                    <a:pt x="3505" y="1155"/>
                  </a:lnTo>
                  <a:close/>
                </a:path>
                <a:path w="3810" h="1905">
                  <a:moveTo>
                    <a:pt x="1562" y="774"/>
                  </a:moveTo>
                  <a:lnTo>
                    <a:pt x="1168" y="774"/>
                  </a:lnTo>
                  <a:lnTo>
                    <a:pt x="1168" y="1155"/>
                  </a:lnTo>
                  <a:lnTo>
                    <a:pt x="774" y="1155"/>
                  </a:lnTo>
                  <a:lnTo>
                    <a:pt x="1168" y="1155"/>
                  </a:lnTo>
                  <a:lnTo>
                    <a:pt x="1168" y="774"/>
                  </a:lnTo>
                  <a:lnTo>
                    <a:pt x="1562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0" name="object 3690"/>
            <p:cNvSpPr/>
            <p:nvPr/>
          </p:nvSpPr>
          <p:spPr>
            <a:xfrm>
              <a:off x="4233956" y="20467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1" name="object 3691"/>
            <p:cNvSpPr/>
            <p:nvPr/>
          </p:nvSpPr>
          <p:spPr>
            <a:xfrm>
              <a:off x="4233562" y="204677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2" name="object 3692"/>
            <p:cNvSpPr/>
            <p:nvPr/>
          </p:nvSpPr>
          <p:spPr>
            <a:xfrm>
              <a:off x="4317598" y="20648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3" name="object 3693"/>
            <p:cNvSpPr/>
            <p:nvPr/>
          </p:nvSpPr>
          <p:spPr>
            <a:xfrm>
              <a:off x="4268386" y="20559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4" name="object 3694"/>
            <p:cNvSpPr/>
            <p:nvPr/>
          </p:nvSpPr>
          <p:spPr>
            <a:xfrm>
              <a:off x="4235899" y="20475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5" name="object 3695"/>
            <p:cNvSpPr/>
            <p:nvPr/>
          </p:nvSpPr>
          <p:spPr>
            <a:xfrm>
              <a:off x="4268386" y="205639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292" y="381"/>
                  </a:moveTo>
                  <a:lnTo>
                    <a:pt x="292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6" name="object 3696"/>
            <p:cNvSpPr/>
            <p:nvPr/>
          </p:nvSpPr>
          <p:spPr>
            <a:xfrm>
              <a:off x="4232788" y="20467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7" name="object 3697"/>
            <p:cNvSpPr/>
            <p:nvPr/>
          </p:nvSpPr>
          <p:spPr>
            <a:xfrm>
              <a:off x="4268386" y="2057153"/>
              <a:ext cx="29209" cy="6350"/>
            </a:xfrm>
            <a:custGeom>
              <a:avLst/>
              <a:gdLst/>
              <a:ahLst/>
              <a:cxnLst/>
              <a:rect l="l" t="t" r="r" b="b"/>
              <a:pathLst>
                <a:path w="29210" h="6350">
                  <a:moveTo>
                    <a:pt x="29171" y="5575"/>
                  </a:moveTo>
                  <a:lnTo>
                    <a:pt x="28778" y="5575"/>
                  </a:lnTo>
                  <a:lnTo>
                    <a:pt x="29171" y="5575"/>
                  </a:lnTo>
                  <a:close/>
                </a:path>
                <a:path w="29210" h="6350">
                  <a:moveTo>
                    <a:pt x="29171" y="5956"/>
                  </a:moveTo>
                  <a:lnTo>
                    <a:pt x="28778" y="5956"/>
                  </a:lnTo>
                  <a:lnTo>
                    <a:pt x="28778" y="5575"/>
                  </a:lnTo>
                  <a:lnTo>
                    <a:pt x="29171" y="5575"/>
                  </a:lnTo>
                  <a:lnTo>
                    <a:pt x="29171" y="5956"/>
                  </a:lnTo>
                  <a:close/>
                </a:path>
                <a:path w="29210" h="6350">
                  <a:moveTo>
                    <a:pt x="0" y="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380" y="380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8" name="object 3698"/>
            <p:cNvSpPr/>
            <p:nvPr/>
          </p:nvSpPr>
          <p:spPr>
            <a:xfrm>
              <a:off x="4233169" y="20475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9" name="object 3699"/>
            <p:cNvSpPr/>
            <p:nvPr/>
          </p:nvSpPr>
          <p:spPr>
            <a:xfrm>
              <a:off x="4232000" y="2047933"/>
              <a:ext cx="66040" cy="16510"/>
            </a:xfrm>
            <a:custGeom>
              <a:avLst/>
              <a:gdLst/>
              <a:ahLst/>
              <a:cxnLst/>
              <a:rect l="l" t="t" r="r" b="b"/>
              <a:pathLst>
                <a:path w="66039" h="16510">
                  <a:moveTo>
                    <a:pt x="65163" y="15176"/>
                  </a:moveTo>
                  <a:lnTo>
                    <a:pt x="65557" y="15176"/>
                  </a:lnTo>
                  <a:lnTo>
                    <a:pt x="65163" y="15176"/>
                  </a:lnTo>
                  <a:close/>
                </a:path>
                <a:path w="66039" h="16510">
                  <a:moveTo>
                    <a:pt x="2336" y="761"/>
                  </a:moveTo>
                  <a:lnTo>
                    <a:pt x="2336" y="380"/>
                  </a:lnTo>
                  <a:lnTo>
                    <a:pt x="2730" y="380"/>
                  </a:lnTo>
                  <a:lnTo>
                    <a:pt x="2336" y="761"/>
                  </a:lnTo>
                  <a:close/>
                </a:path>
                <a:path w="66039" h="16510">
                  <a:moveTo>
                    <a:pt x="36385" y="9601"/>
                  </a:moveTo>
                  <a:lnTo>
                    <a:pt x="36766" y="9994"/>
                  </a:lnTo>
                  <a:lnTo>
                    <a:pt x="36766" y="10375"/>
                  </a:lnTo>
                  <a:lnTo>
                    <a:pt x="36766" y="10566"/>
                  </a:lnTo>
                  <a:lnTo>
                    <a:pt x="36766" y="10375"/>
                  </a:lnTo>
                  <a:lnTo>
                    <a:pt x="36385" y="10375"/>
                  </a:lnTo>
                  <a:lnTo>
                    <a:pt x="36385" y="9994"/>
                  </a:lnTo>
                  <a:lnTo>
                    <a:pt x="36385" y="9601"/>
                  </a:lnTo>
                  <a:close/>
                </a:path>
                <a:path w="66039" h="16510">
                  <a:moveTo>
                    <a:pt x="64782" y="15176"/>
                  </a:moveTo>
                  <a:lnTo>
                    <a:pt x="64782" y="15366"/>
                  </a:lnTo>
                  <a:lnTo>
                    <a:pt x="65163" y="15366"/>
                  </a:lnTo>
                  <a:lnTo>
                    <a:pt x="64782" y="15366"/>
                  </a:lnTo>
                  <a:lnTo>
                    <a:pt x="64782" y="15747"/>
                  </a:lnTo>
                  <a:lnTo>
                    <a:pt x="64782" y="16141"/>
                  </a:lnTo>
                  <a:lnTo>
                    <a:pt x="64389" y="16141"/>
                  </a:lnTo>
                  <a:lnTo>
                    <a:pt x="64008" y="16141"/>
                  </a:lnTo>
                  <a:lnTo>
                    <a:pt x="64008" y="15747"/>
                  </a:lnTo>
                  <a:lnTo>
                    <a:pt x="64389" y="15747"/>
                  </a:lnTo>
                  <a:lnTo>
                    <a:pt x="64389" y="16141"/>
                  </a:lnTo>
                  <a:lnTo>
                    <a:pt x="64389" y="15747"/>
                  </a:lnTo>
                  <a:lnTo>
                    <a:pt x="64389" y="15366"/>
                  </a:lnTo>
                  <a:lnTo>
                    <a:pt x="64782" y="15366"/>
                  </a:lnTo>
                  <a:lnTo>
                    <a:pt x="64389" y="15366"/>
                  </a:lnTo>
                  <a:lnTo>
                    <a:pt x="64782" y="15366"/>
                  </a:lnTo>
                  <a:lnTo>
                    <a:pt x="64782" y="15176"/>
                  </a:lnTo>
                  <a:close/>
                </a:path>
                <a:path w="66039" h="16510">
                  <a:moveTo>
                    <a:pt x="393" y="0"/>
                  </a:moveTo>
                  <a:lnTo>
                    <a:pt x="393" y="380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0" name="object 3700"/>
            <p:cNvSpPr/>
            <p:nvPr/>
          </p:nvSpPr>
          <p:spPr>
            <a:xfrm>
              <a:off x="4231327" y="2049469"/>
              <a:ext cx="38735" cy="10160"/>
            </a:xfrm>
            <a:custGeom>
              <a:avLst/>
              <a:gdLst/>
              <a:ahLst/>
              <a:cxnLst/>
              <a:rect l="l" t="t" r="r" b="b"/>
              <a:pathLst>
                <a:path w="38735" h="10160">
                  <a:moveTo>
                    <a:pt x="37147" y="9220"/>
                  </a:moveTo>
                  <a:lnTo>
                    <a:pt x="37731" y="9220"/>
                  </a:lnTo>
                </a:path>
                <a:path w="38735" h="10160">
                  <a:moveTo>
                    <a:pt x="37541" y="9601"/>
                  </a:moveTo>
                  <a:lnTo>
                    <a:pt x="38125" y="9601"/>
                  </a:lnTo>
                </a:path>
                <a:path w="38735" h="1016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1" name="object 3701"/>
            <p:cNvSpPr/>
            <p:nvPr/>
          </p:nvSpPr>
          <p:spPr>
            <a:xfrm>
              <a:off x="4269160" y="20592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2" name="object 3702"/>
            <p:cNvSpPr/>
            <p:nvPr/>
          </p:nvSpPr>
          <p:spPr>
            <a:xfrm>
              <a:off x="4269160" y="20596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3" name="object 3703"/>
            <p:cNvSpPr/>
            <p:nvPr/>
          </p:nvSpPr>
          <p:spPr>
            <a:xfrm>
              <a:off x="4233562" y="20504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4" name="object 3704"/>
            <p:cNvSpPr/>
            <p:nvPr/>
          </p:nvSpPr>
          <p:spPr>
            <a:xfrm>
              <a:off x="4269160" y="206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5" name="object 3705"/>
            <p:cNvSpPr/>
            <p:nvPr/>
          </p:nvSpPr>
          <p:spPr>
            <a:xfrm>
              <a:off x="4228698" y="2049279"/>
              <a:ext cx="41275" cy="12065"/>
            </a:xfrm>
            <a:custGeom>
              <a:avLst/>
              <a:gdLst/>
              <a:ahLst/>
              <a:cxnLst/>
              <a:rect l="l" t="t" r="r" b="b"/>
              <a:pathLst>
                <a:path w="41275" h="12064">
                  <a:moveTo>
                    <a:pt x="774" y="0"/>
                  </a:moveTo>
                  <a:lnTo>
                    <a:pt x="393" y="380"/>
                  </a:lnTo>
                  <a:lnTo>
                    <a:pt x="393" y="761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41275" h="12064">
                  <a:moveTo>
                    <a:pt x="40652" y="11137"/>
                  </a:moveTo>
                  <a:lnTo>
                    <a:pt x="40652" y="11531"/>
                  </a:lnTo>
                  <a:lnTo>
                    <a:pt x="40462" y="11137"/>
                  </a:lnTo>
                  <a:lnTo>
                    <a:pt x="40652" y="11137"/>
                  </a:lnTo>
                  <a:close/>
                </a:path>
                <a:path w="41275" h="12064">
                  <a:moveTo>
                    <a:pt x="0" y="761"/>
                  </a:moveTo>
                  <a:lnTo>
                    <a:pt x="0" y="380"/>
                  </a:lnTo>
                  <a:lnTo>
                    <a:pt x="393" y="380"/>
                  </a:lnTo>
                  <a:lnTo>
                    <a:pt x="0" y="380"/>
                  </a:lnTo>
                  <a:lnTo>
                    <a:pt x="0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6" name="object 3706"/>
            <p:cNvSpPr/>
            <p:nvPr/>
          </p:nvSpPr>
          <p:spPr>
            <a:xfrm>
              <a:off x="4269059" y="2061001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584" y="0"/>
                  </a:lnTo>
                </a:path>
                <a:path w="1270" h="635">
                  <a:moveTo>
                    <a:pt x="393" y="380"/>
                  </a:moveTo>
                  <a:lnTo>
                    <a:pt x="9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7" name="object 3707"/>
            <p:cNvSpPr/>
            <p:nvPr/>
          </p:nvSpPr>
          <p:spPr>
            <a:xfrm>
              <a:off x="4294446" y="20663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8" name="object 3708"/>
            <p:cNvSpPr/>
            <p:nvPr/>
          </p:nvSpPr>
          <p:spPr>
            <a:xfrm>
              <a:off x="4269744" y="20611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9" name="object 3709"/>
            <p:cNvSpPr/>
            <p:nvPr/>
          </p:nvSpPr>
          <p:spPr>
            <a:xfrm>
              <a:off x="4269744" y="2061573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4">
                  <a:moveTo>
                    <a:pt x="24701" y="4800"/>
                  </a:moveTo>
                  <a:lnTo>
                    <a:pt x="24701" y="5181"/>
                  </a:lnTo>
                  <a:lnTo>
                    <a:pt x="24701" y="4800"/>
                  </a:lnTo>
                  <a:lnTo>
                    <a:pt x="25095" y="5181"/>
                  </a:lnTo>
                  <a:lnTo>
                    <a:pt x="24701" y="5181"/>
                  </a:lnTo>
                  <a:lnTo>
                    <a:pt x="24701" y="4800"/>
                  </a:lnTo>
                  <a:close/>
                </a:path>
                <a:path w="25400" h="5714">
                  <a:moveTo>
                    <a:pt x="381" y="0"/>
                  </a:moveTo>
                  <a:lnTo>
                    <a:pt x="381" y="381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0" name="object 3710"/>
            <p:cNvSpPr/>
            <p:nvPr/>
          </p:nvSpPr>
          <p:spPr>
            <a:xfrm>
              <a:off x="4270125" y="20615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1" name="object 3711"/>
            <p:cNvSpPr/>
            <p:nvPr/>
          </p:nvSpPr>
          <p:spPr>
            <a:xfrm>
              <a:off x="4232000" y="205197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2" name="object 3712"/>
            <p:cNvSpPr/>
            <p:nvPr/>
          </p:nvSpPr>
          <p:spPr>
            <a:xfrm>
              <a:off x="4231035" y="20515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3" name="object 3713"/>
            <p:cNvSpPr/>
            <p:nvPr/>
          </p:nvSpPr>
          <p:spPr>
            <a:xfrm>
              <a:off x="4228304" y="2052352"/>
              <a:ext cx="43815" cy="12065"/>
            </a:xfrm>
            <a:custGeom>
              <a:avLst/>
              <a:gdLst/>
              <a:ahLst/>
              <a:cxnLst/>
              <a:rect l="l" t="t" r="r" b="b"/>
              <a:pathLst>
                <a:path w="43814" h="12064">
                  <a:moveTo>
                    <a:pt x="42608" y="10756"/>
                  </a:moveTo>
                  <a:lnTo>
                    <a:pt x="42989" y="10756"/>
                  </a:lnTo>
                  <a:lnTo>
                    <a:pt x="42608" y="10947"/>
                  </a:lnTo>
                  <a:lnTo>
                    <a:pt x="42608" y="10756"/>
                  </a:lnTo>
                  <a:close/>
                </a:path>
                <a:path w="43814" h="12064">
                  <a:moveTo>
                    <a:pt x="42989" y="11328"/>
                  </a:moveTo>
                  <a:lnTo>
                    <a:pt x="43383" y="11328"/>
                  </a:lnTo>
                  <a:lnTo>
                    <a:pt x="42989" y="11328"/>
                  </a:lnTo>
                  <a:close/>
                </a:path>
                <a:path w="43814" h="12064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43814" h="12064">
                  <a:moveTo>
                    <a:pt x="43383" y="11328"/>
                  </a:moveTo>
                  <a:lnTo>
                    <a:pt x="43383" y="11722"/>
                  </a:lnTo>
                  <a:lnTo>
                    <a:pt x="43383" y="11328"/>
                  </a:lnTo>
                  <a:lnTo>
                    <a:pt x="42989" y="11328"/>
                  </a:lnTo>
                  <a:lnTo>
                    <a:pt x="43383" y="11328"/>
                  </a:lnTo>
                  <a:close/>
                </a:path>
                <a:path w="43814" h="12064">
                  <a:moveTo>
                    <a:pt x="43776" y="11722"/>
                  </a:moveTo>
                  <a:lnTo>
                    <a:pt x="43383" y="11722"/>
                  </a:lnTo>
                  <a:lnTo>
                    <a:pt x="43383" y="11328"/>
                  </a:lnTo>
                  <a:lnTo>
                    <a:pt x="43383" y="11722"/>
                  </a:lnTo>
                  <a:lnTo>
                    <a:pt x="43383" y="11328"/>
                  </a:lnTo>
                  <a:lnTo>
                    <a:pt x="43776" y="117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4" name="object 3714"/>
            <p:cNvSpPr/>
            <p:nvPr/>
          </p:nvSpPr>
          <p:spPr>
            <a:xfrm>
              <a:off x="4228304" y="20523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5" name="object 3715"/>
            <p:cNvSpPr/>
            <p:nvPr/>
          </p:nvSpPr>
          <p:spPr>
            <a:xfrm>
              <a:off x="4271688" y="206407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1269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2539" h="1269">
                  <a:moveTo>
                    <a:pt x="774" y="381"/>
                  </a:moveTo>
                  <a:lnTo>
                    <a:pt x="1168" y="381"/>
                  </a:lnTo>
                  <a:lnTo>
                    <a:pt x="1549" y="381"/>
                  </a:lnTo>
                  <a:lnTo>
                    <a:pt x="1168" y="381"/>
                  </a:lnTo>
                  <a:lnTo>
                    <a:pt x="774" y="381"/>
                  </a:lnTo>
                  <a:close/>
                </a:path>
                <a:path w="2539" h="1269">
                  <a:moveTo>
                    <a:pt x="1549" y="381"/>
                  </a:moveTo>
                  <a:lnTo>
                    <a:pt x="1168" y="381"/>
                  </a:lnTo>
                  <a:lnTo>
                    <a:pt x="1549" y="381"/>
                  </a:lnTo>
                  <a:close/>
                </a:path>
                <a:path w="2539" h="1269">
                  <a:moveTo>
                    <a:pt x="1943" y="762"/>
                  </a:moveTo>
                  <a:lnTo>
                    <a:pt x="1549" y="762"/>
                  </a:lnTo>
                  <a:lnTo>
                    <a:pt x="1943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6" name="object 3716"/>
            <p:cNvSpPr/>
            <p:nvPr/>
          </p:nvSpPr>
          <p:spPr>
            <a:xfrm>
              <a:off x="4229867" y="20534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7" name="object 3717"/>
            <p:cNvSpPr/>
            <p:nvPr/>
          </p:nvSpPr>
          <p:spPr>
            <a:xfrm>
              <a:off x="4273631" y="20648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8" name="object 3718"/>
            <p:cNvSpPr/>
            <p:nvPr/>
          </p:nvSpPr>
          <p:spPr>
            <a:xfrm>
              <a:off x="4227530" y="2052733"/>
              <a:ext cx="46990" cy="12700"/>
            </a:xfrm>
            <a:custGeom>
              <a:avLst/>
              <a:gdLst/>
              <a:ahLst/>
              <a:cxnLst/>
              <a:rect l="l" t="t" r="r" b="b"/>
              <a:pathLst>
                <a:path w="46989" h="12700">
                  <a:moveTo>
                    <a:pt x="0" y="0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  <a:path w="46989" h="12700">
                  <a:moveTo>
                    <a:pt x="46100" y="12484"/>
                  </a:moveTo>
                  <a:lnTo>
                    <a:pt x="46494" y="12484"/>
                  </a:lnTo>
                  <a:lnTo>
                    <a:pt x="46100" y="12484"/>
                  </a:lnTo>
                  <a:lnTo>
                    <a:pt x="46100" y="12103"/>
                  </a:lnTo>
                  <a:lnTo>
                    <a:pt x="46100" y="1248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9" name="object 3719"/>
            <p:cNvSpPr/>
            <p:nvPr/>
          </p:nvSpPr>
          <p:spPr>
            <a:xfrm>
              <a:off x="4274024" y="20652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0" name="object 3720"/>
            <p:cNvSpPr/>
            <p:nvPr/>
          </p:nvSpPr>
          <p:spPr>
            <a:xfrm>
              <a:off x="4227238" y="2053305"/>
              <a:ext cx="47625" cy="12700"/>
            </a:xfrm>
            <a:custGeom>
              <a:avLst/>
              <a:gdLst/>
              <a:ahLst/>
              <a:cxnLst/>
              <a:rect l="l" t="t" r="r" b="b"/>
              <a:pathLst>
                <a:path w="47625" h="12700">
                  <a:moveTo>
                    <a:pt x="0" y="0"/>
                  </a:moveTo>
                  <a:lnTo>
                    <a:pt x="584" y="0"/>
                  </a:lnTo>
                </a:path>
                <a:path w="47625" h="12700">
                  <a:moveTo>
                    <a:pt x="46494" y="12496"/>
                  </a:moveTo>
                  <a:lnTo>
                    <a:pt x="47078" y="124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1" name="object 3721"/>
            <p:cNvSpPr/>
            <p:nvPr/>
          </p:nvSpPr>
          <p:spPr>
            <a:xfrm>
              <a:off x="4294052" y="20696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2" name="object 3722"/>
            <p:cNvSpPr/>
            <p:nvPr/>
          </p:nvSpPr>
          <p:spPr>
            <a:xfrm>
              <a:off x="4229473" y="20544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380"/>
                  </a:moveTo>
                  <a:lnTo>
                    <a:pt x="393" y="774"/>
                  </a:lnTo>
                  <a:lnTo>
                    <a:pt x="393" y="1155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787" y="1155"/>
                  </a:lnTo>
                  <a:lnTo>
                    <a:pt x="393" y="1155"/>
                  </a:lnTo>
                  <a:lnTo>
                    <a:pt x="393" y="774"/>
                  </a:lnTo>
                  <a:lnTo>
                    <a:pt x="0" y="38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787" y="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3" name="object 3723"/>
            <p:cNvSpPr/>
            <p:nvPr/>
          </p:nvSpPr>
          <p:spPr>
            <a:xfrm>
              <a:off x="4274024" y="20659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4" name="object 3724"/>
            <p:cNvSpPr/>
            <p:nvPr/>
          </p:nvSpPr>
          <p:spPr>
            <a:xfrm>
              <a:off x="4229867" y="20548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5" name="object 3725"/>
            <p:cNvSpPr/>
            <p:nvPr/>
          </p:nvSpPr>
          <p:spPr>
            <a:xfrm>
              <a:off x="4274024" y="20663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6" name="object 3726"/>
            <p:cNvSpPr/>
            <p:nvPr/>
          </p:nvSpPr>
          <p:spPr>
            <a:xfrm>
              <a:off x="4232000" y="20559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7" name="object 3727"/>
            <p:cNvSpPr/>
            <p:nvPr/>
          </p:nvSpPr>
          <p:spPr>
            <a:xfrm>
              <a:off x="4293671" y="20707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8" name="object 3728"/>
            <p:cNvSpPr/>
            <p:nvPr/>
          </p:nvSpPr>
          <p:spPr>
            <a:xfrm>
              <a:off x="4232000" y="20559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9" name="object 3729"/>
            <p:cNvSpPr/>
            <p:nvPr/>
          </p:nvSpPr>
          <p:spPr>
            <a:xfrm>
              <a:off x="4225002" y="2054461"/>
              <a:ext cx="6985" cy="3175"/>
            </a:xfrm>
            <a:custGeom>
              <a:avLst/>
              <a:gdLst/>
              <a:ahLst/>
              <a:cxnLst/>
              <a:rect l="l" t="t" r="r" b="b"/>
              <a:pathLst>
                <a:path w="6985" h="3175">
                  <a:moveTo>
                    <a:pt x="6413" y="1536"/>
                  </a:moveTo>
                  <a:lnTo>
                    <a:pt x="6032" y="1536"/>
                  </a:lnTo>
                  <a:lnTo>
                    <a:pt x="5638" y="1536"/>
                  </a:lnTo>
                  <a:lnTo>
                    <a:pt x="6032" y="1536"/>
                  </a:lnTo>
                  <a:lnTo>
                    <a:pt x="6413" y="1536"/>
                  </a:lnTo>
                  <a:close/>
                </a:path>
                <a:path w="6985" h="3175">
                  <a:moveTo>
                    <a:pt x="1168" y="0"/>
                  </a:moveTo>
                  <a:lnTo>
                    <a:pt x="1168" y="380"/>
                  </a:lnTo>
                  <a:lnTo>
                    <a:pt x="1168" y="0"/>
                  </a:lnTo>
                  <a:lnTo>
                    <a:pt x="774" y="0"/>
                  </a:lnTo>
                  <a:lnTo>
                    <a:pt x="1168" y="0"/>
                  </a:lnTo>
                  <a:lnTo>
                    <a:pt x="774" y="0"/>
                  </a:lnTo>
                  <a:lnTo>
                    <a:pt x="1168" y="0"/>
                  </a:lnTo>
                  <a:close/>
                </a:path>
                <a:path w="6985" h="3175">
                  <a:moveTo>
                    <a:pt x="393" y="380"/>
                  </a:moveTo>
                  <a:lnTo>
                    <a:pt x="0" y="380"/>
                  </a:lnTo>
                  <a:lnTo>
                    <a:pt x="393" y="380"/>
                  </a:lnTo>
                  <a:close/>
                </a:path>
                <a:path w="6985" h="3175">
                  <a:moveTo>
                    <a:pt x="6413" y="2692"/>
                  </a:moveTo>
                  <a:lnTo>
                    <a:pt x="6032" y="2692"/>
                  </a:lnTo>
                  <a:lnTo>
                    <a:pt x="6413" y="2692"/>
                  </a:lnTo>
                  <a:lnTo>
                    <a:pt x="6616" y="2311"/>
                  </a:lnTo>
                  <a:lnTo>
                    <a:pt x="6616" y="2692"/>
                  </a:lnTo>
                  <a:lnTo>
                    <a:pt x="6413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0" name="object 3730"/>
            <p:cNvSpPr/>
            <p:nvPr/>
          </p:nvSpPr>
          <p:spPr>
            <a:xfrm>
              <a:off x="4225396" y="20548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1" name="object 3731"/>
            <p:cNvSpPr/>
            <p:nvPr/>
          </p:nvSpPr>
          <p:spPr>
            <a:xfrm>
              <a:off x="4228698" y="2057153"/>
              <a:ext cx="45085" cy="12065"/>
            </a:xfrm>
            <a:custGeom>
              <a:avLst/>
              <a:gdLst/>
              <a:ahLst/>
              <a:cxnLst/>
              <a:rect l="l" t="t" r="r" b="b"/>
              <a:pathLst>
                <a:path w="45085" h="12064">
                  <a:moveTo>
                    <a:pt x="44932" y="10756"/>
                  </a:moveTo>
                  <a:lnTo>
                    <a:pt x="44538" y="10756"/>
                  </a:lnTo>
                  <a:lnTo>
                    <a:pt x="44932" y="10756"/>
                  </a:lnTo>
                  <a:lnTo>
                    <a:pt x="44538" y="10756"/>
                  </a:lnTo>
                  <a:lnTo>
                    <a:pt x="44538" y="10947"/>
                  </a:lnTo>
                  <a:lnTo>
                    <a:pt x="44538" y="10756"/>
                  </a:lnTo>
                  <a:lnTo>
                    <a:pt x="44932" y="10756"/>
                  </a:lnTo>
                  <a:close/>
                </a:path>
                <a:path w="45085" h="12064">
                  <a:moveTo>
                    <a:pt x="2336" y="0"/>
                  </a:moveTo>
                  <a:lnTo>
                    <a:pt x="1943" y="0"/>
                  </a:lnTo>
                  <a:lnTo>
                    <a:pt x="2336" y="0"/>
                  </a:lnTo>
                  <a:lnTo>
                    <a:pt x="1943" y="0"/>
                  </a:lnTo>
                  <a:lnTo>
                    <a:pt x="2336" y="0"/>
                  </a:lnTo>
                  <a:close/>
                </a:path>
                <a:path w="45085" h="12064">
                  <a:moveTo>
                    <a:pt x="43383" y="11722"/>
                  </a:moveTo>
                  <a:lnTo>
                    <a:pt x="43764" y="11722"/>
                  </a:lnTo>
                  <a:lnTo>
                    <a:pt x="43383" y="11722"/>
                  </a:lnTo>
                  <a:close/>
                </a:path>
                <a:path w="45085" h="12064">
                  <a:moveTo>
                    <a:pt x="774" y="774"/>
                  </a:moveTo>
                  <a:lnTo>
                    <a:pt x="1168" y="774"/>
                  </a:lnTo>
                  <a:lnTo>
                    <a:pt x="774" y="774"/>
                  </a:lnTo>
                  <a:close/>
                </a:path>
                <a:path w="45085" h="12064">
                  <a:moveTo>
                    <a:pt x="393" y="774"/>
                  </a:moveTo>
                  <a:lnTo>
                    <a:pt x="0" y="774"/>
                  </a:lnTo>
                  <a:lnTo>
                    <a:pt x="393" y="774"/>
                  </a:lnTo>
                  <a:lnTo>
                    <a:pt x="393" y="1155"/>
                  </a:lnTo>
                  <a:lnTo>
                    <a:pt x="0" y="1155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2" name="object 3732"/>
            <p:cNvSpPr/>
            <p:nvPr/>
          </p:nvSpPr>
          <p:spPr>
            <a:xfrm>
              <a:off x="4230641" y="20583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3" name="object 3733"/>
            <p:cNvSpPr/>
            <p:nvPr/>
          </p:nvSpPr>
          <p:spPr>
            <a:xfrm>
              <a:off x="4228698" y="2058309"/>
              <a:ext cx="43815" cy="11430"/>
            </a:xfrm>
            <a:custGeom>
              <a:avLst/>
              <a:gdLst/>
              <a:ahLst/>
              <a:cxnLst/>
              <a:rect l="l" t="t" r="r" b="b"/>
              <a:pathLst>
                <a:path w="43814" h="11430">
                  <a:moveTo>
                    <a:pt x="43383" y="10947"/>
                  </a:moveTo>
                  <a:lnTo>
                    <a:pt x="42989" y="10947"/>
                  </a:lnTo>
                  <a:lnTo>
                    <a:pt x="43383" y="10947"/>
                  </a:lnTo>
                  <a:close/>
                </a:path>
                <a:path w="43814" h="1143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43814" h="11430">
                  <a:moveTo>
                    <a:pt x="393" y="190"/>
                  </a:moveTo>
                  <a:lnTo>
                    <a:pt x="0" y="190"/>
                  </a:lnTo>
                  <a:lnTo>
                    <a:pt x="0" y="0"/>
                  </a:lnTo>
                  <a:lnTo>
                    <a:pt x="393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4" name="object 3734"/>
            <p:cNvSpPr/>
            <p:nvPr/>
          </p:nvSpPr>
          <p:spPr>
            <a:xfrm>
              <a:off x="4228406" y="205869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470" y="1155"/>
                  </a:moveTo>
                  <a:lnTo>
                    <a:pt x="5054" y="1155"/>
                  </a:lnTo>
                </a:path>
                <a:path w="5079" h="1269">
                  <a:moveTo>
                    <a:pt x="4089" y="1155"/>
                  </a:moveTo>
                  <a:lnTo>
                    <a:pt x="4673" y="1155"/>
                  </a:lnTo>
                </a:path>
                <a:path w="5079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5" name="object 3735"/>
            <p:cNvSpPr/>
            <p:nvPr/>
          </p:nvSpPr>
          <p:spPr>
            <a:xfrm>
              <a:off x="4231619" y="206003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6" name="object 3736"/>
            <p:cNvSpPr/>
            <p:nvPr/>
          </p:nvSpPr>
          <p:spPr>
            <a:xfrm>
              <a:off x="4230641" y="205965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7" name="object 3737"/>
            <p:cNvSpPr/>
            <p:nvPr/>
          </p:nvSpPr>
          <p:spPr>
            <a:xfrm>
              <a:off x="4227530" y="2059261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1562" y="0"/>
                  </a:moveTo>
                  <a:lnTo>
                    <a:pt x="1168" y="393"/>
                  </a:lnTo>
                  <a:lnTo>
                    <a:pt x="1168" y="0"/>
                  </a:lnTo>
                  <a:lnTo>
                    <a:pt x="1562" y="0"/>
                  </a:lnTo>
                  <a:lnTo>
                    <a:pt x="1168" y="0"/>
                  </a:lnTo>
                  <a:lnTo>
                    <a:pt x="1562" y="0"/>
                  </a:lnTo>
                  <a:lnTo>
                    <a:pt x="1168" y="0"/>
                  </a:lnTo>
                  <a:lnTo>
                    <a:pt x="1562" y="0"/>
                  </a:lnTo>
                  <a:close/>
                </a:path>
                <a:path w="5079" h="2539">
                  <a:moveTo>
                    <a:pt x="3886" y="1155"/>
                  </a:moveTo>
                  <a:lnTo>
                    <a:pt x="3505" y="1155"/>
                  </a:lnTo>
                  <a:lnTo>
                    <a:pt x="3886" y="774"/>
                  </a:lnTo>
                  <a:lnTo>
                    <a:pt x="3505" y="774"/>
                  </a:lnTo>
                  <a:lnTo>
                    <a:pt x="3886" y="774"/>
                  </a:lnTo>
                  <a:lnTo>
                    <a:pt x="3886" y="1155"/>
                  </a:lnTo>
                  <a:close/>
                </a:path>
                <a:path w="5079" h="2539">
                  <a:moveTo>
                    <a:pt x="4089" y="1930"/>
                  </a:moveTo>
                  <a:lnTo>
                    <a:pt x="4470" y="1930"/>
                  </a:lnTo>
                  <a:lnTo>
                    <a:pt x="4089" y="1930"/>
                  </a:lnTo>
                  <a:close/>
                </a:path>
                <a:path w="5079" h="2539">
                  <a:moveTo>
                    <a:pt x="0" y="1155"/>
                  </a:moveTo>
                  <a:lnTo>
                    <a:pt x="393" y="1155"/>
                  </a:lnTo>
                  <a:lnTo>
                    <a:pt x="393" y="1549"/>
                  </a:lnTo>
                  <a:lnTo>
                    <a:pt x="393" y="1155"/>
                  </a:lnTo>
                  <a:lnTo>
                    <a:pt x="0" y="1155"/>
                  </a:lnTo>
                  <a:lnTo>
                    <a:pt x="393" y="1155"/>
                  </a:lnTo>
                  <a:lnTo>
                    <a:pt x="0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8" name="object 3738"/>
            <p:cNvSpPr/>
            <p:nvPr/>
          </p:nvSpPr>
          <p:spPr>
            <a:xfrm>
              <a:off x="4226758" y="2008292"/>
              <a:ext cx="81915" cy="60960"/>
            </a:xfrm>
            <a:custGeom>
              <a:avLst/>
              <a:gdLst/>
              <a:ahLst/>
              <a:cxnLst/>
              <a:rect l="l" t="t" r="r" b="b"/>
              <a:pathLst>
                <a:path w="81914" h="60960">
                  <a:moveTo>
                    <a:pt x="28155" y="0"/>
                  </a:moveTo>
                  <a:lnTo>
                    <a:pt x="27774" y="0"/>
                  </a:lnTo>
                  <a:lnTo>
                    <a:pt x="27774" y="381"/>
                  </a:lnTo>
                  <a:lnTo>
                    <a:pt x="28155" y="381"/>
                  </a:lnTo>
                  <a:lnTo>
                    <a:pt x="28155" y="0"/>
                  </a:lnTo>
                  <a:close/>
                </a:path>
                <a:path w="81914" h="60960">
                  <a:moveTo>
                    <a:pt x="62738" y="12115"/>
                  </a:moveTo>
                  <a:lnTo>
                    <a:pt x="62344" y="12115"/>
                  </a:lnTo>
                  <a:lnTo>
                    <a:pt x="62738" y="12496"/>
                  </a:lnTo>
                  <a:lnTo>
                    <a:pt x="62738" y="12115"/>
                  </a:lnTo>
                  <a:close/>
                </a:path>
                <a:path w="81914" h="60960">
                  <a:moveTo>
                    <a:pt x="81381" y="38862"/>
                  </a:moveTo>
                  <a:lnTo>
                    <a:pt x="80987" y="38862"/>
                  </a:lnTo>
                  <a:lnTo>
                    <a:pt x="80987" y="39243"/>
                  </a:lnTo>
                  <a:lnTo>
                    <a:pt x="81381" y="39243"/>
                  </a:lnTo>
                  <a:lnTo>
                    <a:pt x="81381" y="38862"/>
                  </a:lnTo>
                  <a:close/>
                </a:path>
                <a:path w="81914" h="60960">
                  <a:moveTo>
                    <a:pt x="24269" y="31737"/>
                  </a:moveTo>
                  <a:lnTo>
                    <a:pt x="23888" y="31737"/>
                  </a:lnTo>
                  <a:lnTo>
                    <a:pt x="23888" y="32131"/>
                  </a:lnTo>
                  <a:lnTo>
                    <a:pt x="24269" y="32131"/>
                  </a:lnTo>
                  <a:lnTo>
                    <a:pt x="24269" y="31737"/>
                  </a:lnTo>
                  <a:close/>
                </a:path>
                <a:path w="81914" h="60960">
                  <a:moveTo>
                    <a:pt x="33020" y="35585"/>
                  </a:moveTo>
                  <a:lnTo>
                    <a:pt x="32232" y="35585"/>
                  </a:lnTo>
                  <a:lnTo>
                    <a:pt x="32232" y="35979"/>
                  </a:lnTo>
                  <a:lnTo>
                    <a:pt x="33020" y="35979"/>
                  </a:lnTo>
                  <a:lnTo>
                    <a:pt x="33020" y="35585"/>
                  </a:lnTo>
                  <a:close/>
                </a:path>
                <a:path w="81914" h="60960">
                  <a:moveTo>
                    <a:pt x="30683" y="37325"/>
                  </a:moveTo>
                  <a:lnTo>
                    <a:pt x="30683" y="37706"/>
                  </a:lnTo>
                  <a:lnTo>
                    <a:pt x="31076" y="37706"/>
                  </a:lnTo>
                  <a:lnTo>
                    <a:pt x="30683" y="37325"/>
                  </a:lnTo>
                  <a:close/>
                </a:path>
                <a:path w="81914" h="60960">
                  <a:moveTo>
                    <a:pt x="36322" y="39243"/>
                  </a:moveTo>
                  <a:lnTo>
                    <a:pt x="36322" y="39624"/>
                  </a:lnTo>
                  <a:lnTo>
                    <a:pt x="36703" y="39624"/>
                  </a:lnTo>
                  <a:lnTo>
                    <a:pt x="36322" y="39243"/>
                  </a:lnTo>
                  <a:close/>
                </a:path>
                <a:path w="81914" h="60960">
                  <a:moveTo>
                    <a:pt x="42341" y="40779"/>
                  </a:moveTo>
                  <a:lnTo>
                    <a:pt x="41948" y="40779"/>
                  </a:lnTo>
                  <a:lnTo>
                    <a:pt x="42341" y="40982"/>
                  </a:lnTo>
                  <a:lnTo>
                    <a:pt x="42341" y="40779"/>
                  </a:lnTo>
                  <a:close/>
                </a:path>
                <a:path w="81914" h="60960">
                  <a:moveTo>
                    <a:pt x="42532" y="40779"/>
                  </a:moveTo>
                  <a:lnTo>
                    <a:pt x="42341" y="40779"/>
                  </a:lnTo>
                  <a:lnTo>
                    <a:pt x="42341" y="40982"/>
                  </a:lnTo>
                  <a:lnTo>
                    <a:pt x="42532" y="40982"/>
                  </a:lnTo>
                  <a:lnTo>
                    <a:pt x="42532" y="40779"/>
                  </a:lnTo>
                  <a:close/>
                </a:path>
                <a:path w="81914" h="60960">
                  <a:moveTo>
                    <a:pt x="7569" y="38481"/>
                  </a:moveTo>
                  <a:lnTo>
                    <a:pt x="7175" y="38481"/>
                  </a:lnTo>
                  <a:lnTo>
                    <a:pt x="7175" y="38862"/>
                  </a:lnTo>
                  <a:lnTo>
                    <a:pt x="7569" y="38862"/>
                  </a:lnTo>
                  <a:lnTo>
                    <a:pt x="7569" y="38481"/>
                  </a:lnTo>
                  <a:close/>
                </a:path>
                <a:path w="81914" h="60960">
                  <a:moveTo>
                    <a:pt x="6400" y="38087"/>
                  </a:moveTo>
                  <a:lnTo>
                    <a:pt x="6019" y="38087"/>
                  </a:lnTo>
                  <a:lnTo>
                    <a:pt x="6019" y="38481"/>
                  </a:lnTo>
                  <a:lnTo>
                    <a:pt x="6400" y="38481"/>
                  </a:lnTo>
                  <a:lnTo>
                    <a:pt x="6400" y="38087"/>
                  </a:lnTo>
                  <a:close/>
                </a:path>
                <a:path w="81914" h="60960">
                  <a:moveTo>
                    <a:pt x="9118" y="39243"/>
                  </a:moveTo>
                  <a:lnTo>
                    <a:pt x="8737" y="39243"/>
                  </a:lnTo>
                  <a:lnTo>
                    <a:pt x="9118" y="39624"/>
                  </a:lnTo>
                  <a:lnTo>
                    <a:pt x="9118" y="39243"/>
                  </a:lnTo>
                  <a:close/>
                </a:path>
                <a:path w="81914" h="60960">
                  <a:moveTo>
                    <a:pt x="42926" y="52514"/>
                  </a:moveTo>
                  <a:lnTo>
                    <a:pt x="42532" y="52514"/>
                  </a:lnTo>
                  <a:lnTo>
                    <a:pt x="42926" y="52908"/>
                  </a:lnTo>
                  <a:lnTo>
                    <a:pt x="42926" y="52514"/>
                  </a:lnTo>
                  <a:close/>
                </a:path>
                <a:path w="81914" h="60960">
                  <a:moveTo>
                    <a:pt x="42341" y="52133"/>
                  </a:moveTo>
                  <a:lnTo>
                    <a:pt x="42341" y="52514"/>
                  </a:lnTo>
                  <a:lnTo>
                    <a:pt x="42532" y="52514"/>
                  </a:lnTo>
                  <a:lnTo>
                    <a:pt x="42341" y="52133"/>
                  </a:lnTo>
                  <a:close/>
                </a:path>
                <a:path w="81914" h="60960">
                  <a:moveTo>
                    <a:pt x="4267" y="44818"/>
                  </a:moveTo>
                  <a:lnTo>
                    <a:pt x="3873" y="45212"/>
                  </a:lnTo>
                  <a:lnTo>
                    <a:pt x="4267" y="45212"/>
                  </a:lnTo>
                  <a:lnTo>
                    <a:pt x="4267" y="44818"/>
                  </a:lnTo>
                  <a:close/>
                </a:path>
                <a:path w="81914" h="60960">
                  <a:moveTo>
                    <a:pt x="4660" y="46939"/>
                  </a:moveTo>
                  <a:lnTo>
                    <a:pt x="4660" y="47320"/>
                  </a:lnTo>
                  <a:lnTo>
                    <a:pt x="4851" y="47320"/>
                  </a:lnTo>
                  <a:lnTo>
                    <a:pt x="4660" y="46939"/>
                  </a:lnTo>
                  <a:close/>
                </a:path>
                <a:path w="81914" h="60960">
                  <a:moveTo>
                    <a:pt x="381" y="46177"/>
                  </a:moveTo>
                  <a:lnTo>
                    <a:pt x="0" y="46177"/>
                  </a:lnTo>
                  <a:lnTo>
                    <a:pt x="0" y="46558"/>
                  </a:lnTo>
                  <a:lnTo>
                    <a:pt x="381" y="46558"/>
                  </a:lnTo>
                  <a:lnTo>
                    <a:pt x="381" y="46177"/>
                  </a:lnTo>
                  <a:close/>
                </a:path>
                <a:path w="81914" h="60960">
                  <a:moveTo>
                    <a:pt x="1549" y="52514"/>
                  </a:moveTo>
                  <a:lnTo>
                    <a:pt x="1155" y="52514"/>
                  </a:lnTo>
                  <a:lnTo>
                    <a:pt x="1155" y="52908"/>
                  </a:lnTo>
                  <a:lnTo>
                    <a:pt x="1549" y="52908"/>
                  </a:lnTo>
                  <a:lnTo>
                    <a:pt x="1549" y="52514"/>
                  </a:lnTo>
                  <a:close/>
                </a:path>
                <a:path w="81914" h="60960">
                  <a:moveTo>
                    <a:pt x="3098" y="52514"/>
                  </a:moveTo>
                  <a:lnTo>
                    <a:pt x="2717" y="52514"/>
                  </a:lnTo>
                  <a:lnTo>
                    <a:pt x="2717" y="52908"/>
                  </a:lnTo>
                  <a:lnTo>
                    <a:pt x="3098" y="52908"/>
                  </a:lnTo>
                  <a:lnTo>
                    <a:pt x="3098" y="52514"/>
                  </a:lnTo>
                  <a:close/>
                </a:path>
                <a:path w="81914" h="60960">
                  <a:moveTo>
                    <a:pt x="4267" y="51752"/>
                  </a:moveTo>
                  <a:lnTo>
                    <a:pt x="3873" y="51752"/>
                  </a:lnTo>
                  <a:lnTo>
                    <a:pt x="3873" y="52133"/>
                  </a:lnTo>
                  <a:lnTo>
                    <a:pt x="3098" y="52133"/>
                  </a:lnTo>
                  <a:lnTo>
                    <a:pt x="3098" y="52514"/>
                  </a:lnTo>
                  <a:lnTo>
                    <a:pt x="4267" y="52514"/>
                  </a:lnTo>
                  <a:lnTo>
                    <a:pt x="4267" y="51752"/>
                  </a:lnTo>
                  <a:close/>
                </a:path>
                <a:path w="81914" h="60960">
                  <a:moveTo>
                    <a:pt x="3492" y="51752"/>
                  </a:moveTo>
                  <a:lnTo>
                    <a:pt x="1930" y="51752"/>
                  </a:lnTo>
                  <a:lnTo>
                    <a:pt x="1930" y="52133"/>
                  </a:lnTo>
                  <a:lnTo>
                    <a:pt x="3873" y="52133"/>
                  </a:lnTo>
                  <a:lnTo>
                    <a:pt x="3492" y="51752"/>
                  </a:lnTo>
                  <a:close/>
                </a:path>
                <a:path w="81914" h="60960">
                  <a:moveTo>
                    <a:pt x="2324" y="51371"/>
                  </a:moveTo>
                  <a:lnTo>
                    <a:pt x="1549" y="51371"/>
                  </a:lnTo>
                  <a:lnTo>
                    <a:pt x="1549" y="51752"/>
                  </a:lnTo>
                  <a:lnTo>
                    <a:pt x="2324" y="51752"/>
                  </a:lnTo>
                  <a:lnTo>
                    <a:pt x="2324" y="51371"/>
                  </a:lnTo>
                  <a:close/>
                </a:path>
                <a:path w="81914" h="60960">
                  <a:moveTo>
                    <a:pt x="2324" y="50215"/>
                  </a:moveTo>
                  <a:lnTo>
                    <a:pt x="1549" y="50215"/>
                  </a:lnTo>
                  <a:lnTo>
                    <a:pt x="1549" y="50596"/>
                  </a:lnTo>
                  <a:lnTo>
                    <a:pt x="2324" y="50596"/>
                  </a:lnTo>
                  <a:lnTo>
                    <a:pt x="2324" y="50215"/>
                  </a:lnTo>
                  <a:close/>
                </a:path>
                <a:path w="81914" h="60960">
                  <a:moveTo>
                    <a:pt x="3492" y="50215"/>
                  </a:moveTo>
                  <a:lnTo>
                    <a:pt x="3098" y="50215"/>
                  </a:lnTo>
                  <a:lnTo>
                    <a:pt x="3098" y="50596"/>
                  </a:lnTo>
                  <a:lnTo>
                    <a:pt x="3492" y="50215"/>
                  </a:lnTo>
                  <a:close/>
                </a:path>
                <a:path w="81914" h="60960">
                  <a:moveTo>
                    <a:pt x="1930" y="49631"/>
                  </a:moveTo>
                  <a:lnTo>
                    <a:pt x="1549" y="50012"/>
                  </a:lnTo>
                  <a:lnTo>
                    <a:pt x="1930" y="50012"/>
                  </a:lnTo>
                  <a:lnTo>
                    <a:pt x="1930" y="49631"/>
                  </a:lnTo>
                  <a:close/>
                </a:path>
                <a:path w="81914" h="60960">
                  <a:moveTo>
                    <a:pt x="3873" y="49250"/>
                  </a:moveTo>
                  <a:lnTo>
                    <a:pt x="1930" y="49250"/>
                  </a:lnTo>
                  <a:lnTo>
                    <a:pt x="1930" y="49631"/>
                  </a:lnTo>
                  <a:lnTo>
                    <a:pt x="3873" y="49631"/>
                  </a:lnTo>
                  <a:lnTo>
                    <a:pt x="3873" y="49250"/>
                  </a:lnTo>
                  <a:close/>
                </a:path>
                <a:path w="81914" h="60960">
                  <a:moveTo>
                    <a:pt x="3098" y="48475"/>
                  </a:moveTo>
                  <a:lnTo>
                    <a:pt x="2324" y="48475"/>
                  </a:lnTo>
                  <a:lnTo>
                    <a:pt x="2324" y="48869"/>
                  </a:lnTo>
                  <a:lnTo>
                    <a:pt x="1549" y="48869"/>
                  </a:lnTo>
                  <a:lnTo>
                    <a:pt x="1549" y="49250"/>
                  </a:lnTo>
                  <a:lnTo>
                    <a:pt x="2717" y="49250"/>
                  </a:lnTo>
                  <a:lnTo>
                    <a:pt x="2717" y="48869"/>
                  </a:lnTo>
                  <a:lnTo>
                    <a:pt x="3098" y="48475"/>
                  </a:lnTo>
                  <a:close/>
                </a:path>
                <a:path w="81914" h="60960">
                  <a:moveTo>
                    <a:pt x="2324" y="48094"/>
                  </a:moveTo>
                  <a:lnTo>
                    <a:pt x="1549" y="48094"/>
                  </a:lnTo>
                  <a:lnTo>
                    <a:pt x="1549" y="48475"/>
                  </a:lnTo>
                  <a:lnTo>
                    <a:pt x="1930" y="48475"/>
                  </a:lnTo>
                  <a:lnTo>
                    <a:pt x="2324" y="48869"/>
                  </a:lnTo>
                  <a:lnTo>
                    <a:pt x="2324" y="48094"/>
                  </a:lnTo>
                  <a:close/>
                </a:path>
                <a:path w="81914" h="60960">
                  <a:moveTo>
                    <a:pt x="3492" y="48094"/>
                  </a:moveTo>
                  <a:lnTo>
                    <a:pt x="2717" y="48094"/>
                  </a:lnTo>
                  <a:lnTo>
                    <a:pt x="2717" y="48475"/>
                  </a:lnTo>
                  <a:lnTo>
                    <a:pt x="3492" y="48475"/>
                  </a:lnTo>
                  <a:lnTo>
                    <a:pt x="3492" y="48094"/>
                  </a:lnTo>
                  <a:close/>
                </a:path>
                <a:path w="81914" h="60960">
                  <a:moveTo>
                    <a:pt x="3492" y="47320"/>
                  </a:moveTo>
                  <a:lnTo>
                    <a:pt x="1930" y="47320"/>
                  </a:lnTo>
                  <a:lnTo>
                    <a:pt x="1930" y="47713"/>
                  </a:lnTo>
                  <a:lnTo>
                    <a:pt x="3492" y="47713"/>
                  </a:lnTo>
                  <a:lnTo>
                    <a:pt x="3492" y="47320"/>
                  </a:lnTo>
                  <a:close/>
                </a:path>
                <a:path w="81914" h="60960">
                  <a:moveTo>
                    <a:pt x="5245" y="48475"/>
                  </a:moveTo>
                  <a:lnTo>
                    <a:pt x="5245" y="48869"/>
                  </a:lnTo>
                  <a:lnTo>
                    <a:pt x="5626" y="48869"/>
                  </a:lnTo>
                  <a:lnTo>
                    <a:pt x="5245" y="48475"/>
                  </a:lnTo>
                  <a:close/>
                </a:path>
                <a:path w="81914" h="60960">
                  <a:moveTo>
                    <a:pt x="45643" y="60210"/>
                  </a:moveTo>
                  <a:lnTo>
                    <a:pt x="45250" y="60210"/>
                  </a:lnTo>
                  <a:lnTo>
                    <a:pt x="45643" y="60604"/>
                  </a:lnTo>
                  <a:lnTo>
                    <a:pt x="45643" y="60210"/>
                  </a:lnTo>
                  <a:close/>
                </a:path>
                <a:path w="81914" h="60960">
                  <a:moveTo>
                    <a:pt x="6794" y="51371"/>
                  </a:moveTo>
                  <a:lnTo>
                    <a:pt x="6400" y="51371"/>
                  </a:lnTo>
                  <a:lnTo>
                    <a:pt x="6400" y="51752"/>
                  </a:lnTo>
                  <a:lnTo>
                    <a:pt x="6794" y="51752"/>
                  </a:lnTo>
                  <a:lnTo>
                    <a:pt x="6794" y="5137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9" name="object 3739"/>
            <p:cNvSpPr/>
            <p:nvPr/>
          </p:nvSpPr>
          <p:spPr>
            <a:xfrm>
              <a:off x="4278421" y="19705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0" name="object 3740"/>
            <p:cNvSpPr/>
            <p:nvPr/>
          </p:nvSpPr>
          <p:spPr>
            <a:xfrm>
              <a:off x="4277647" y="197172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1" name="object 3741"/>
            <p:cNvSpPr/>
            <p:nvPr/>
          </p:nvSpPr>
          <p:spPr>
            <a:xfrm>
              <a:off x="4283565" y="1975196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18072" y="2882"/>
                  </a:moveTo>
                  <a:lnTo>
                    <a:pt x="18656" y="2882"/>
                  </a:lnTo>
                </a:path>
                <a:path w="19050" h="3175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2" name="object 3742"/>
            <p:cNvSpPr/>
            <p:nvPr/>
          </p:nvSpPr>
          <p:spPr>
            <a:xfrm>
              <a:off x="4296290" y="19794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3" name="object 3743"/>
            <p:cNvSpPr/>
            <p:nvPr/>
          </p:nvSpPr>
          <p:spPr>
            <a:xfrm>
              <a:off x="4295515" y="197980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381" y="0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381" y="774"/>
                  </a:moveTo>
                  <a:lnTo>
                    <a:pt x="0" y="774"/>
                  </a:lnTo>
                  <a:lnTo>
                    <a:pt x="38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4" name="object 3744"/>
            <p:cNvSpPr/>
            <p:nvPr/>
          </p:nvSpPr>
          <p:spPr>
            <a:xfrm>
              <a:off x="4287362" y="19805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5" name="object 3745"/>
            <p:cNvSpPr/>
            <p:nvPr/>
          </p:nvSpPr>
          <p:spPr>
            <a:xfrm>
              <a:off x="4269684" y="1980200"/>
              <a:ext cx="40005" cy="8255"/>
            </a:xfrm>
            <a:custGeom>
              <a:avLst/>
              <a:gdLst/>
              <a:ahLst/>
              <a:cxnLst/>
              <a:rect l="l" t="t" r="r" b="b"/>
              <a:pathLst>
                <a:path w="40004" h="8255">
                  <a:moveTo>
                    <a:pt x="38061" y="5194"/>
                  </a:moveTo>
                  <a:lnTo>
                    <a:pt x="37680" y="5194"/>
                  </a:lnTo>
                  <a:lnTo>
                    <a:pt x="38061" y="5194"/>
                  </a:lnTo>
                  <a:close/>
                </a:path>
                <a:path w="40004" h="8255">
                  <a:moveTo>
                    <a:pt x="18059" y="1155"/>
                  </a:moveTo>
                  <a:lnTo>
                    <a:pt x="17678" y="1155"/>
                  </a:lnTo>
                  <a:lnTo>
                    <a:pt x="18059" y="1155"/>
                  </a:lnTo>
                  <a:close/>
                </a:path>
                <a:path w="40004" h="8255">
                  <a:moveTo>
                    <a:pt x="39624" y="8077"/>
                  </a:moveTo>
                  <a:lnTo>
                    <a:pt x="39230" y="8077"/>
                  </a:lnTo>
                  <a:lnTo>
                    <a:pt x="39624" y="8077"/>
                  </a:lnTo>
                  <a:close/>
                </a:path>
                <a:path w="40004" h="825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6" name="object 3746"/>
            <p:cNvSpPr/>
            <p:nvPr/>
          </p:nvSpPr>
          <p:spPr>
            <a:xfrm>
              <a:off x="4298132" y="198769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584" y="0"/>
                  </a:lnTo>
                </a:path>
                <a:path w="6350" h="1269">
                  <a:moveTo>
                    <a:pt x="5638" y="1155"/>
                  </a:moveTo>
                  <a:lnTo>
                    <a:pt x="6223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7" name="object 3747"/>
            <p:cNvSpPr/>
            <p:nvPr/>
          </p:nvSpPr>
          <p:spPr>
            <a:xfrm>
              <a:off x="4282498" y="1990195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3970" h="3175">
                  <a:moveTo>
                    <a:pt x="13792" y="2895"/>
                  </a:moveTo>
                  <a:lnTo>
                    <a:pt x="13398" y="2895"/>
                  </a:lnTo>
                  <a:lnTo>
                    <a:pt x="13792" y="28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8" name="object 3748"/>
            <p:cNvSpPr/>
            <p:nvPr/>
          </p:nvSpPr>
          <p:spPr>
            <a:xfrm>
              <a:off x="4265988" y="19869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9" name="object 3749"/>
            <p:cNvSpPr/>
            <p:nvPr/>
          </p:nvSpPr>
          <p:spPr>
            <a:xfrm>
              <a:off x="4264235" y="1987121"/>
              <a:ext cx="33020" cy="10795"/>
            </a:xfrm>
            <a:custGeom>
              <a:avLst/>
              <a:gdLst/>
              <a:ahLst/>
              <a:cxnLst/>
              <a:rect l="l" t="t" r="r" b="b"/>
              <a:pathLst>
                <a:path w="33020" h="10794">
                  <a:moveTo>
                    <a:pt x="0" y="0"/>
                  </a:moveTo>
                  <a:lnTo>
                    <a:pt x="203" y="0"/>
                  </a:lnTo>
                  <a:lnTo>
                    <a:pt x="0" y="0"/>
                  </a:lnTo>
                  <a:close/>
                </a:path>
                <a:path w="33020" h="10794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close/>
                </a:path>
                <a:path w="33020" h="10794">
                  <a:moveTo>
                    <a:pt x="32448" y="10769"/>
                  </a:moveTo>
                  <a:lnTo>
                    <a:pt x="32054" y="10388"/>
                  </a:lnTo>
                  <a:lnTo>
                    <a:pt x="32448" y="1076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0" name="object 3750"/>
            <p:cNvSpPr/>
            <p:nvPr/>
          </p:nvSpPr>
          <p:spPr>
            <a:xfrm>
              <a:off x="4307745" y="19998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1" name="object 3751"/>
            <p:cNvSpPr/>
            <p:nvPr/>
          </p:nvSpPr>
          <p:spPr>
            <a:xfrm>
              <a:off x="4255104" y="1991935"/>
              <a:ext cx="53340" cy="9525"/>
            </a:xfrm>
            <a:custGeom>
              <a:avLst/>
              <a:gdLst/>
              <a:ahLst/>
              <a:cxnLst/>
              <a:rect l="l" t="t" r="r" b="b"/>
              <a:pathLst>
                <a:path w="53339" h="9525">
                  <a:moveTo>
                    <a:pt x="53035" y="8267"/>
                  </a:moveTo>
                  <a:lnTo>
                    <a:pt x="52641" y="8267"/>
                  </a:lnTo>
                  <a:lnTo>
                    <a:pt x="53035" y="8267"/>
                  </a:lnTo>
                  <a:close/>
                </a:path>
                <a:path w="53339" h="9525">
                  <a:moveTo>
                    <a:pt x="43319" y="6731"/>
                  </a:moveTo>
                  <a:lnTo>
                    <a:pt x="43713" y="6731"/>
                  </a:lnTo>
                  <a:lnTo>
                    <a:pt x="43319" y="6731"/>
                  </a:lnTo>
                  <a:close/>
                </a:path>
                <a:path w="53339" h="9525">
                  <a:moveTo>
                    <a:pt x="27787" y="4229"/>
                  </a:moveTo>
                  <a:lnTo>
                    <a:pt x="27393" y="4229"/>
                  </a:lnTo>
                  <a:lnTo>
                    <a:pt x="27787" y="4229"/>
                  </a:lnTo>
                  <a:close/>
                </a:path>
                <a:path w="53339" h="9525">
                  <a:moveTo>
                    <a:pt x="52641" y="9423"/>
                  </a:moveTo>
                  <a:lnTo>
                    <a:pt x="52260" y="9423"/>
                  </a:lnTo>
                  <a:lnTo>
                    <a:pt x="52641" y="9423"/>
                  </a:lnTo>
                  <a:close/>
                </a:path>
                <a:path w="53339" h="9525">
                  <a:moveTo>
                    <a:pt x="52641" y="9423"/>
                  </a:moveTo>
                  <a:lnTo>
                    <a:pt x="52260" y="9423"/>
                  </a:lnTo>
                  <a:lnTo>
                    <a:pt x="52641" y="9423"/>
                  </a:lnTo>
                  <a:lnTo>
                    <a:pt x="52260" y="9423"/>
                  </a:lnTo>
                  <a:lnTo>
                    <a:pt x="52641" y="9423"/>
                  </a:lnTo>
                  <a:lnTo>
                    <a:pt x="52260" y="9423"/>
                  </a:lnTo>
                  <a:lnTo>
                    <a:pt x="52641" y="9423"/>
                  </a:lnTo>
                  <a:lnTo>
                    <a:pt x="52260" y="9423"/>
                  </a:lnTo>
                  <a:lnTo>
                    <a:pt x="52641" y="9423"/>
                  </a:lnTo>
                  <a:close/>
                </a:path>
                <a:path w="53339" h="9525">
                  <a:moveTo>
                    <a:pt x="4279" y="0"/>
                  </a:moveTo>
                  <a:lnTo>
                    <a:pt x="3886" y="0"/>
                  </a:lnTo>
                  <a:lnTo>
                    <a:pt x="4279" y="0"/>
                  </a:lnTo>
                  <a:close/>
                </a:path>
                <a:path w="53339" h="9525">
                  <a:moveTo>
                    <a:pt x="393" y="762"/>
                  </a:moveTo>
                  <a:lnTo>
                    <a:pt x="0" y="762"/>
                  </a:lnTo>
                  <a:lnTo>
                    <a:pt x="393" y="762"/>
                  </a:lnTo>
                  <a:close/>
                </a:path>
                <a:path w="53339" h="9525">
                  <a:moveTo>
                    <a:pt x="28168" y="8267"/>
                  </a:moveTo>
                  <a:lnTo>
                    <a:pt x="27787" y="8267"/>
                  </a:lnTo>
                  <a:lnTo>
                    <a:pt x="28168" y="8267"/>
                  </a:lnTo>
                  <a:close/>
                </a:path>
                <a:path w="53339" h="9525">
                  <a:moveTo>
                    <a:pt x="27787" y="9423"/>
                  </a:moveTo>
                  <a:lnTo>
                    <a:pt x="27393" y="9423"/>
                  </a:lnTo>
                  <a:lnTo>
                    <a:pt x="27787" y="942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2" name="object 3752"/>
            <p:cNvSpPr/>
            <p:nvPr/>
          </p:nvSpPr>
          <p:spPr>
            <a:xfrm>
              <a:off x="4282498" y="20013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3" name="object 3753"/>
            <p:cNvSpPr/>
            <p:nvPr/>
          </p:nvSpPr>
          <p:spPr>
            <a:xfrm>
              <a:off x="4254913" y="19954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4" name="object 3754"/>
            <p:cNvSpPr/>
            <p:nvPr/>
          </p:nvSpPr>
          <p:spPr>
            <a:xfrm>
              <a:off x="4255891" y="199789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5" name="object 3755"/>
            <p:cNvSpPr/>
            <p:nvPr/>
          </p:nvSpPr>
          <p:spPr>
            <a:xfrm>
              <a:off x="4256272" y="19998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6" name="object 3756"/>
            <p:cNvSpPr/>
            <p:nvPr/>
          </p:nvSpPr>
          <p:spPr>
            <a:xfrm>
              <a:off x="4278028" y="20142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7" name="object 3757"/>
            <p:cNvSpPr/>
            <p:nvPr/>
          </p:nvSpPr>
          <p:spPr>
            <a:xfrm>
              <a:off x="4254621" y="200848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8" name="object 3758"/>
            <p:cNvSpPr/>
            <p:nvPr/>
          </p:nvSpPr>
          <p:spPr>
            <a:xfrm>
              <a:off x="4254532" y="20086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9" name="object 3759"/>
            <p:cNvSpPr/>
            <p:nvPr/>
          </p:nvSpPr>
          <p:spPr>
            <a:xfrm>
              <a:off x="4254532" y="20082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0" name="object 3760"/>
            <p:cNvSpPr/>
            <p:nvPr/>
          </p:nvSpPr>
          <p:spPr>
            <a:xfrm>
              <a:off x="4278421" y="20150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1" name="object 3761"/>
            <p:cNvSpPr/>
            <p:nvPr/>
          </p:nvSpPr>
          <p:spPr>
            <a:xfrm>
              <a:off x="4244423" y="200789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49529" y="12318"/>
                  </a:moveTo>
                  <a:lnTo>
                    <a:pt x="49148" y="12318"/>
                  </a:lnTo>
                  <a:lnTo>
                    <a:pt x="49529" y="12318"/>
                  </a:lnTo>
                  <a:close/>
                </a:path>
                <a:path w="49529" h="1270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2" name="object 3762"/>
            <p:cNvSpPr/>
            <p:nvPr/>
          </p:nvSpPr>
          <p:spPr>
            <a:xfrm>
              <a:off x="4296290" y="20215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3" name="object 3763"/>
            <p:cNvSpPr/>
            <p:nvPr/>
          </p:nvSpPr>
          <p:spPr>
            <a:xfrm>
              <a:off x="4247344" y="2010604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4">
                  <a:moveTo>
                    <a:pt x="42151" y="10185"/>
                  </a:moveTo>
                  <a:lnTo>
                    <a:pt x="41757" y="9804"/>
                  </a:lnTo>
                  <a:lnTo>
                    <a:pt x="42151" y="9804"/>
                  </a:lnTo>
                  <a:lnTo>
                    <a:pt x="42151" y="10185"/>
                  </a:lnTo>
                  <a:close/>
                </a:path>
                <a:path w="42545" h="10794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4" name="object 3764"/>
            <p:cNvSpPr/>
            <p:nvPr/>
          </p:nvSpPr>
          <p:spPr>
            <a:xfrm>
              <a:off x="4261911" y="20155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5" name="object 3765"/>
            <p:cNvSpPr/>
            <p:nvPr/>
          </p:nvSpPr>
          <p:spPr>
            <a:xfrm>
              <a:off x="4261911" y="20159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6" name="object 3766"/>
            <p:cNvSpPr/>
            <p:nvPr/>
          </p:nvSpPr>
          <p:spPr>
            <a:xfrm>
              <a:off x="4259778" y="201598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190" y="0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965" y="762"/>
                  </a:moveTo>
                  <a:lnTo>
                    <a:pt x="584" y="762"/>
                  </a:lnTo>
                  <a:lnTo>
                    <a:pt x="965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7" name="object 3767"/>
            <p:cNvSpPr/>
            <p:nvPr/>
          </p:nvSpPr>
          <p:spPr>
            <a:xfrm>
              <a:off x="4250253" y="20138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8" name="object 3768"/>
            <p:cNvSpPr/>
            <p:nvPr/>
          </p:nvSpPr>
          <p:spPr>
            <a:xfrm>
              <a:off x="4261136" y="20171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9" name="object 3769"/>
            <p:cNvSpPr/>
            <p:nvPr/>
          </p:nvSpPr>
          <p:spPr>
            <a:xfrm>
              <a:off x="4297459" y="20282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0" name="object 3770"/>
            <p:cNvSpPr/>
            <p:nvPr/>
          </p:nvSpPr>
          <p:spPr>
            <a:xfrm>
              <a:off x="4279780" y="2026758"/>
              <a:ext cx="22225" cy="5715"/>
            </a:xfrm>
            <a:custGeom>
              <a:avLst/>
              <a:gdLst/>
              <a:ahLst/>
              <a:cxnLst/>
              <a:rect l="l" t="t" r="r" b="b"/>
              <a:pathLst>
                <a:path w="22225" h="5714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22225" h="5714">
                  <a:moveTo>
                    <a:pt x="21755" y="5575"/>
                  </a:moveTo>
                  <a:lnTo>
                    <a:pt x="21361" y="5575"/>
                  </a:lnTo>
                  <a:lnTo>
                    <a:pt x="21755" y="557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1" name="object 3771"/>
            <p:cNvSpPr/>
            <p:nvPr/>
          </p:nvSpPr>
          <p:spPr>
            <a:xfrm>
              <a:off x="4254812" y="202291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2" name="object 3772"/>
            <p:cNvSpPr/>
            <p:nvPr/>
          </p:nvSpPr>
          <p:spPr>
            <a:xfrm>
              <a:off x="4284632" y="203003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3" name="object 3773"/>
            <p:cNvSpPr/>
            <p:nvPr/>
          </p:nvSpPr>
          <p:spPr>
            <a:xfrm>
              <a:off x="4277253" y="20298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4" name="object 3774"/>
            <p:cNvSpPr/>
            <p:nvPr/>
          </p:nvSpPr>
          <p:spPr>
            <a:xfrm>
              <a:off x="4298424" y="20386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5" name="object 3775"/>
            <p:cNvSpPr/>
            <p:nvPr/>
          </p:nvSpPr>
          <p:spPr>
            <a:xfrm>
              <a:off x="4302500" y="20408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6" name="object 3776"/>
            <p:cNvSpPr/>
            <p:nvPr/>
          </p:nvSpPr>
          <p:spPr>
            <a:xfrm>
              <a:off x="4298424" y="20404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7" name="object 3777"/>
            <p:cNvSpPr/>
            <p:nvPr/>
          </p:nvSpPr>
          <p:spPr>
            <a:xfrm>
              <a:off x="4301535" y="204118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393"/>
                  </a:moveTo>
                  <a:lnTo>
                    <a:pt x="0" y="393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8" name="object 3778"/>
            <p:cNvSpPr/>
            <p:nvPr/>
          </p:nvSpPr>
          <p:spPr>
            <a:xfrm>
              <a:off x="4298424" y="20411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9" name="object 3779"/>
            <p:cNvSpPr/>
            <p:nvPr/>
          </p:nvSpPr>
          <p:spPr>
            <a:xfrm>
              <a:off x="4297649" y="20415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0" name="object 3780"/>
            <p:cNvSpPr/>
            <p:nvPr/>
          </p:nvSpPr>
          <p:spPr>
            <a:xfrm>
              <a:off x="4304063" y="20434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1" name="object 3781"/>
            <p:cNvSpPr/>
            <p:nvPr/>
          </p:nvSpPr>
          <p:spPr>
            <a:xfrm>
              <a:off x="4298817" y="20427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2" name="object 3782"/>
            <p:cNvSpPr/>
            <p:nvPr/>
          </p:nvSpPr>
          <p:spPr>
            <a:xfrm>
              <a:off x="4305612" y="20448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3" name="object 3783"/>
            <p:cNvSpPr/>
            <p:nvPr/>
          </p:nvSpPr>
          <p:spPr>
            <a:xfrm>
              <a:off x="4298424" y="20442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4" name="object 3784"/>
            <p:cNvSpPr/>
            <p:nvPr/>
          </p:nvSpPr>
          <p:spPr>
            <a:xfrm>
              <a:off x="4297065" y="204427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5" name="object 3785"/>
            <p:cNvSpPr/>
            <p:nvPr/>
          </p:nvSpPr>
          <p:spPr>
            <a:xfrm>
              <a:off x="4306094" y="2046576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2527" y="0"/>
                  </a:moveTo>
                  <a:lnTo>
                    <a:pt x="3111" y="0"/>
                  </a:lnTo>
                </a:path>
                <a:path w="317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6" name="object 3786"/>
            <p:cNvSpPr/>
            <p:nvPr/>
          </p:nvSpPr>
          <p:spPr>
            <a:xfrm>
              <a:off x="4307745" y="204715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380"/>
                  </a:moveTo>
                  <a:lnTo>
                    <a:pt x="393" y="0"/>
                  </a:lnTo>
                  <a:lnTo>
                    <a:pt x="787" y="380"/>
                  </a:lnTo>
                  <a:lnTo>
                    <a:pt x="393" y="380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1168" y="380"/>
                  </a:moveTo>
                  <a:lnTo>
                    <a:pt x="787" y="380"/>
                  </a:lnTo>
                  <a:lnTo>
                    <a:pt x="1168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7" name="object 3787"/>
            <p:cNvSpPr/>
            <p:nvPr/>
          </p:nvSpPr>
          <p:spPr>
            <a:xfrm>
              <a:off x="4307745" y="20471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8" name="object 3788"/>
            <p:cNvSpPr/>
            <p:nvPr/>
          </p:nvSpPr>
          <p:spPr>
            <a:xfrm>
              <a:off x="4269290" y="204003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9" name="object 3789"/>
            <p:cNvSpPr/>
            <p:nvPr/>
          </p:nvSpPr>
          <p:spPr>
            <a:xfrm>
              <a:off x="4309308" y="20479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0" name="object 3790"/>
            <p:cNvSpPr/>
            <p:nvPr/>
          </p:nvSpPr>
          <p:spPr>
            <a:xfrm>
              <a:off x="4308914" y="2048310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2539" h="63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2539" h="635">
                  <a:moveTo>
                    <a:pt x="2336" y="381"/>
                  </a:moveTo>
                  <a:lnTo>
                    <a:pt x="1943" y="381"/>
                  </a:lnTo>
                  <a:lnTo>
                    <a:pt x="2336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1" name="object 3791"/>
            <p:cNvSpPr/>
            <p:nvPr/>
          </p:nvSpPr>
          <p:spPr>
            <a:xfrm>
              <a:off x="4312610" y="2048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2" name="object 3792"/>
            <p:cNvSpPr/>
            <p:nvPr/>
          </p:nvSpPr>
          <p:spPr>
            <a:xfrm>
              <a:off x="4312216" y="204907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3" name="object 3793"/>
            <p:cNvSpPr/>
            <p:nvPr/>
          </p:nvSpPr>
          <p:spPr>
            <a:xfrm>
              <a:off x="4308622" y="204850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4" name="object 3794"/>
            <p:cNvSpPr/>
            <p:nvPr/>
          </p:nvSpPr>
          <p:spPr>
            <a:xfrm>
              <a:off x="4310082" y="20490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5" name="object 3795"/>
            <p:cNvSpPr/>
            <p:nvPr/>
          </p:nvSpPr>
          <p:spPr>
            <a:xfrm>
              <a:off x="4298043" y="204791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420" y="1358"/>
                  </a:moveTo>
                  <a:lnTo>
                    <a:pt x="12039" y="1358"/>
                  </a:lnTo>
                  <a:lnTo>
                    <a:pt x="12420" y="1358"/>
                  </a:lnTo>
                  <a:close/>
                </a:path>
                <a:path w="12700" h="1905">
                  <a:moveTo>
                    <a:pt x="12420" y="1358"/>
                  </a:moveTo>
                  <a:lnTo>
                    <a:pt x="12039" y="1358"/>
                  </a:lnTo>
                  <a:lnTo>
                    <a:pt x="12420" y="1358"/>
                  </a:lnTo>
                  <a:close/>
                </a:path>
                <a:path w="12700" h="190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6" name="object 3796"/>
            <p:cNvSpPr/>
            <p:nvPr/>
          </p:nvSpPr>
          <p:spPr>
            <a:xfrm>
              <a:off x="4276567" y="204407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7" name="object 3797"/>
            <p:cNvSpPr/>
            <p:nvPr/>
          </p:nvSpPr>
          <p:spPr>
            <a:xfrm>
              <a:off x="4316686" y="205119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8" name="object 3798"/>
            <p:cNvSpPr/>
            <p:nvPr/>
          </p:nvSpPr>
          <p:spPr>
            <a:xfrm>
              <a:off x="4267156" y="20419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9" name="object 3799"/>
            <p:cNvSpPr/>
            <p:nvPr/>
          </p:nvSpPr>
          <p:spPr>
            <a:xfrm>
              <a:off x="4254812" y="20392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0" name="object 3800"/>
            <p:cNvSpPr/>
            <p:nvPr/>
          </p:nvSpPr>
          <p:spPr>
            <a:xfrm>
              <a:off x="4253758" y="203907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1" name="object 3801"/>
            <p:cNvSpPr/>
            <p:nvPr/>
          </p:nvSpPr>
          <p:spPr>
            <a:xfrm>
              <a:off x="4266382" y="20419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2" name="object 3802"/>
            <p:cNvSpPr/>
            <p:nvPr/>
          </p:nvSpPr>
          <p:spPr>
            <a:xfrm>
              <a:off x="4254532" y="2039458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1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2700" h="3810">
                  <a:moveTo>
                    <a:pt x="10680" y="2501"/>
                  </a:moveTo>
                  <a:lnTo>
                    <a:pt x="10286" y="2501"/>
                  </a:lnTo>
                  <a:lnTo>
                    <a:pt x="10680" y="2501"/>
                  </a:lnTo>
                  <a:close/>
                </a:path>
                <a:path w="12700" h="3810">
                  <a:moveTo>
                    <a:pt x="12230" y="3263"/>
                  </a:moveTo>
                  <a:lnTo>
                    <a:pt x="11849" y="3263"/>
                  </a:lnTo>
                  <a:lnTo>
                    <a:pt x="12230" y="32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3" name="object 3803"/>
            <p:cNvSpPr/>
            <p:nvPr/>
          </p:nvSpPr>
          <p:spPr>
            <a:xfrm>
              <a:off x="4317461" y="20519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4" name="object 3804"/>
            <p:cNvSpPr/>
            <p:nvPr/>
          </p:nvSpPr>
          <p:spPr>
            <a:xfrm>
              <a:off x="4258609" y="2041185"/>
              <a:ext cx="18415" cy="3810"/>
            </a:xfrm>
            <a:custGeom>
              <a:avLst/>
              <a:gdLst/>
              <a:ahLst/>
              <a:cxnLst/>
              <a:rect l="l" t="t" r="r" b="b"/>
              <a:pathLst>
                <a:path w="18414" h="3810">
                  <a:moveTo>
                    <a:pt x="17868" y="3657"/>
                  </a:moveTo>
                  <a:lnTo>
                    <a:pt x="17475" y="3657"/>
                  </a:lnTo>
                  <a:lnTo>
                    <a:pt x="17868" y="3657"/>
                  </a:lnTo>
                  <a:close/>
                </a:path>
                <a:path w="18414" h="3810">
                  <a:moveTo>
                    <a:pt x="8928" y="1536"/>
                  </a:moveTo>
                  <a:lnTo>
                    <a:pt x="8547" y="1536"/>
                  </a:lnTo>
                  <a:lnTo>
                    <a:pt x="8928" y="1536"/>
                  </a:lnTo>
                  <a:close/>
                </a:path>
                <a:path w="18414" h="3810">
                  <a:moveTo>
                    <a:pt x="17868" y="3657"/>
                  </a:moveTo>
                  <a:lnTo>
                    <a:pt x="17475" y="3657"/>
                  </a:lnTo>
                  <a:lnTo>
                    <a:pt x="17868" y="3657"/>
                  </a:lnTo>
                  <a:close/>
                </a:path>
                <a:path w="18414" h="3810">
                  <a:moveTo>
                    <a:pt x="7772" y="1930"/>
                  </a:moveTo>
                  <a:lnTo>
                    <a:pt x="8153" y="1930"/>
                  </a:lnTo>
                  <a:lnTo>
                    <a:pt x="7772" y="1930"/>
                  </a:lnTo>
                  <a:close/>
                </a:path>
                <a:path w="18414" h="381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8414" h="381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5" name="object 3805"/>
            <p:cNvSpPr/>
            <p:nvPr/>
          </p:nvSpPr>
          <p:spPr>
            <a:xfrm>
              <a:off x="4263080" y="20423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6" name="object 3806"/>
            <p:cNvSpPr/>
            <p:nvPr/>
          </p:nvSpPr>
          <p:spPr>
            <a:xfrm>
              <a:off x="4253364" y="2040030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3970" h="3810">
                  <a:moveTo>
                    <a:pt x="13398" y="3467"/>
                  </a:moveTo>
                  <a:lnTo>
                    <a:pt x="13017" y="3467"/>
                  </a:lnTo>
                  <a:lnTo>
                    <a:pt x="13398" y="3467"/>
                  </a:lnTo>
                  <a:close/>
                </a:path>
                <a:path w="13970" h="3810">
                  <a:moveTo>
                    <a:pt x="11074" y="3086"/>
                  </a:moveTo>
                  <a:lnTo>
                    <a:pt x="10871" y="3086"/>
                  </a:lnTo>
                  <a:lnTo>
                    <a:pt x="11074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7" name="object 3807"/>
            <p:cNvSpPr/>
            <p:nvPr/>
          </p:nvSpPr>
          <p:spPr>
            <a:xfrm>
              <a:off x="4256666" y="20411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8" name="object 3808"/>
            <p:cNvSpPr/>
            <p:nvPr/>
          </p:nvSpPr>
          <p:spPr>
            <a:xfrm>
              <a:off x="4261517" y="204272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810" h="1269">
                  <a:moveTo>
                    <a:pt x="3301" y="774"/>
                  </a:moveTo>
                  <a:lnTo>
                    <a:pt x="3301" y="1155"/>
                  </a:lnTo>
                  <a:lnTo>
                    <a:pt x="3301" y="774"/>
                  </a:lnTo>
                  <a:lnTo>
                    <a:pt x="2920" y="774"/>
                  </a:lnTo>
                  <a:lnTo>
                    <a:pt x="330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9" name="object 3809"/>
            <p:cNvSpPr/>
            <p:nvPr/>
          </p:nvSpPr>
          <p:spPr>
            <a:xfrm>
              <a:off x="4251027" y="20400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0" name="object 3810"/>
            <p:cNvSpPr/>
            <p:nvPr/>
          </p:nvSpPr>
          <p:spPr>
            <a:xfrm>
              <a:off x="4259778" y="20423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1" name="object 3811"/>
            <p:cNvSpPr/>
            <p:nvPr/>
          </p:nvSpPr>
          <p:spPr>
            <a:xfrm>
              <a:off x="4250646" y="2040030"/>
              <a:ext cx="23495" cy="6350"/>
            </a:xfrm>
            <a:custGeom>
              <a:avLst/>
              <a:gdLst/>
              <a:ahLst/>
              <a:cxnLst/>
              <a:rect l="l" t="t" r="r" b="b"/>
              <a:pathLst>
                <a:path w="23495" h="6350">
                  <a:moveTo>
                    <a:pt x="11264" y="3086"/>
                  </a:moveTo>
                  <a:lnTo>
                    <a:pt x="10871" y="3086"/>
                  </a:lnTo>
                  <a:lnTo>
                    <a:pt x="11264" y="3086"/>
                  </a:lnTo>
                  <a:close/>
                </a:path>
                <a:path w="23495" h="635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23495" h="6350">
                  <a:moveTo>
                    <a:pt x="10871" y="3086"/>
                  </a:moveTo>
                  <a:lnTo>
                    <a:pt x="11264" y="3086"/>
                  </a:lnTo>
                  <a:lnTo>
                    <a:pt x="10871" y="3086"/>
                  </a:lnTo>
                  <a:close/>
                </a:path>
                <a:path w="23495" h="6350">
                  <a:moveTo>
                    <a:pt x="23304" y="5968"/>
                  </a:moveTo>
                  <a:lnTo>
                    <a:pt x="23494" y="5968"/>
                  </a:lnTo>
                  <a:lnTo>
                    <a:pt x="23304" y="596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2" name="object 3812"/>
            <p:cNvSpPr/>
            <p:nvPr/>
          </p:nvSpPr>
          <p:spPr>
            <a:xfrm>
              <a:off x="4250646" y="20400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3" name="object 3813"/>
            <p:cNvSpPr/>
            <p:nvPr/>
          </p:nvSpPr>
          <p:spPr>
            <a:xfrm>
              <a:off x="4318629" y="20538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4" name="object 3814"/>
            <p:cNvSpPr/>
            <p:nvPr/>
          </p:nvSpPr>
          <p:spPr>
            <a:xfrm>
              <a:off x="4250646" y="20404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270" h="0">
                  <a:moveTo>
                    <a:pt x="1155" y="0"/>
                  </a:moveTo>
                  <a:lnTo>
                    <a:pt x="774" y="0"/>
                  </a:lnTo>
                  <a:lnTo>
                    <a:pt x="115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5" name="object 3815"/>
            <p:cNvSpPr/>
            <p:nvPr/>
          </p:nvSpPr>
          <p:spPr>
            <a:xfrm>
              <a:off x="4265988" y="20442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6" name="object 3816"/>
            <p:cNvSpPr/>
            <p:nvPr/>
          </p:nvSpPr>
          <p:spPr>
            <a:xfrm>
              <a:off x="4250646" y="204042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7" name="object 3817"/>
            <p:cNvSpPr/>
            <p:nvPr/>
          </p:nvSpPr>
          <p:spPr>
            <a:xfrm>
              <a:off x="4259384" y="20427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8" name="object 3818"/>
            <p:cNvSpPr/>
            <p:nvPr/>
          </p:nvSpPr>
          <p:spPr>
            <a:xfrm>
              <a:off x="4297065" y="20508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9" name="object 3819"/>
            <p:cNvSpPr/>
            <p:nvPr/>
          </p:nvSpPr>
          <p:spPr>
            <a:xfrm>
              <a:off x="4254913" y="20415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0" name="object 3820"/>
            <p:cNvSpPr/>
            <p:nvPr/>
          </p:nvSpPr>
          <p:spPr>
            <a:xfrm>
              <a:off x="4297065" y="205119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1" name="object 3821"/>
            <p:cNvSpPr/>
            <p:nvPr/>
          </p:nvSpPr>
          <p:spPr>
            <a:xfrm>
              <a:off x="4249770" y="2040614"/>
              <a:ext cx="69850" cy="14604"/>
            </a:xfrm>
            <a:custGeom>
              <a:avLst/>
              <a:gdLst/>
              <a:ahLst/>
              <a:cxnLst/>
              <a:rect l="l" t="t" r="r" b="b"/>
              <a:pathLst>
                <a:path w="69850" h="14605">
                  <a:moveTo>
                    <a:pt x="0" y="0"/>
                  </a:moveTo>
                  <a:lnTo>
                    <a:pt x="584" y="0"/>
                  </a:lnTo>
                </a:path>
                <a:path w="69850" h="14605">
                  <a:moveTo>
                    <a:pt x="5041" y="1536"/>
                  </a:moveTo>
                  <a:lnTo>
                    <a:pt x="5626" y="1536"/>
                  </a:lnTo>
                </a:path>
                <a:path w="69850" h="14605">
                  <a:moveTo>
                    <a:pt x="68948" y="14046"/>
                  </a:moveTo>
                  <a:lnTo>
                    <a:pt x="69532" y="1404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2" name="object 3822"/>
            <p:cNvSpPr/>
            <p:nvPr/>
          </p:nvSpPr>
          <p:spPr>
            <a:xfrm>
              <a:off x="4250253" y="2040804"/>
              <a:ext cx="9525" cy="3175"/>
            </a:xfrm>
            <a:custGeom>
              <a:avLst/>
              <a:gdLst/>
              <a:ahLst/>
              <a:cxnLst/>
              <a:rect l="l" t="t" r="r" b="b"/>
              <a:pathLst>
                <a:path w="9525" h="3175">
                  <a:moveTo>
                    <a:pt x="5638" y="1536"/>
                  </a:moveTo>
                  <a:lnTo>
                    <a:pt x="5245" y="1536"/>
                  </a:lnTo>
                  <a:lnTo>
                    <a:pt x="5638" y="1536"/>
                  </a:lnTo>
                  <a:close/>
                </a:path>
                <a:path w="9525" h="317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9525" h="3175">
                  <a:moveTo>
                    <a:pt x="9524" y="2692"/>
                  </a:moveTo>
                  <a:lnTo>
                    <a:pt x="9131" y="2692"/>
                  </a:lnTo>
                  <a:lnTo>
                    <a:pt x="9524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3" name="object 3823"/>
            <p:cNvSpPr/>
            <p:nvPr/>
          </p:nvSpPr>
          <p:spPr>
            <a:xfrm>
              <a:off x="4274141" y="20467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4" name="object 3824"/>
            <p:cNvSpPr/>
            <p:nvPr/>
          </p:nvSpPr>
          <p:spPr>
            <a:xfrm>
              <a:off x="4259384" y="20434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5" name="object 3825"/>
            <p:cNvSpPr/>
            <p:nvPr/>
          </p:nvSpPr>
          <p:spPr>
            <a:xfrm>
              <a:off x="4255498" y="20423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6" name="object 3826"/>
            <p:cNvSpPr/>
            <p:nvPr/>
          </p:nvSpPr>
          <p:spPr>
            <a:xfrm>
              <a:off x="4265594" y="20452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7" name="object 3827"/>
            <p:cNvSpPr/>
            <p:nvPr/>
          </p:nvSpPr>
          <p:spPr>
            <a:xfrm>
              <a:off x="4259092" y="2043687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5">
                  <a:moveTo>
                    <a:pt x="6210" y="1346"/>
                  </a:moveTo>
                  <a:lnTo>
                    <a:pt x="6794" y="1346"/>
                  </a:lnTo>
                </a:path>
                <a:path w="6985" h="1905">
                  <a:moveTo>
                    <a:pt x="0" y="0"/>
                  </a:moveTo>
                  <a:lnTo>
                    <a:pt x="584" y="0"/>
                  </a:lnTo>
                </a:path>
                <a:path w="6985" h="1905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8" name="object 3828"/>
            <p:cNvSpPr/>
            <p:nvPr/>
          </p:nvSpPr>
          <p:spPr>
            <a:xfrm>
              <a:off x="4255980" y="2042919"/>
              <a:ext cx="15875" cy="3810"/>
            </a:xfrm>
            <a:custGeom>
              <a:avLst/>
              <a:gdLst/>
              <a:ahLst/>
              <a:cxnLst/>
              <a:rect l="l" t="t" r="r" b="b"/>
              <a:pathLst>
                <a:path w="15875" h="3810">
                  <a:moveTo>
                    <a:pt x="0" y="0"/>
                  </a:moveTo>
                  <a:lnTo>
                    <a:pt x="584" y="0"/>
                  </a:lnTo>
                </a:path>
                <a:path w="15875" h="3810">
                  <a:moveTo>
                    <a:pt x="0" y="0"/>
                  </a:moveTo>
                  <a:lnTo>
                    <a:pt x="584" y="0"/>
                  </a:lnTo>
                </a:path>
                <a:path w="15875" h="3810">
                  <a:moveTo>
                    <a:pt x="14960" y="3657"/>
                  </a:moveTo>
                  <a:lnTo>
                    <a:pt x="15544" y="365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9" name="object 3829"/>
            <p:cNvSpPr/>
            <p:nvPr/>
          </p:nvSpPr>
          <p:spPr>
            <a:xfrm>
              <a:off x="4258990" y="204387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0" name="object 3830"/>
            <p:cNvSpPr/>
            <p:nvPr/>
          </p:nvSpPr>
          <p:spPr>
            <a:xfrm>
              <a:off x="4263080" y="20444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1" name="object 3831"/>
            <p:cNvSpPr/>
            <p:nvPr/>
          </p:nvSpPr>
          <p:spPr>
            <a:xfrm>
              <a:off x="4259485" y="2044074"/>
              <a:ext cx="11430" cy="2540"/>
            </a:xfrm>
            <a:custGeom>
              <a:avLst/>
              <a:gdLst/>
              <a:ahLst/>
              <a:cxnLst/>
              <a:rect l="l" t="t" r="r" b="b"/>
              <a:pathLst>
                <a:path w="11429" h="2539">
                  <a:moveTo>
                    <a:pt x="10680" y="2501"/>
                  </a:moveTo>
                  <a:lnTo>
                    <a:pt x="11264" y="2501"/>
                  </a:lnTo>
                </a:path>
                <a:path w="11429" h="253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2" name="object 3832"/>
            <p:cNvSpPr/>
            <p:nvPr/>
          </p:nvSpPr>
          <p:spPr>
            <a:xfrm>
              <a:off x="4264235" y="20448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3" name="object 3833"/>
            <p:cNvSpPr/>
            <p:nvPr/>
          </p:nvSpPr>
          <p:spPr>
            <a:xfrm>
              <a:off x="4258990" y="20438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4" name="object 3834"/>
            <p:cNvSpPr/>
            <p:nvPr/>
          </p:nvSpPr>
          <p:spPr>
            <a:xfrm>
              <a:off x="4241325" y="20390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5" name="object 3835"/>
            <p:cNvSpPr/>
            <p:nvPr/>
          </p:nvSpPr>
          <p:spPr>
            <a:xfrm>
              <a:off x="4264438" y="20452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6" name="object 3836"/>
            <p:cNvSpPr/>
            <p:nvPr/>
          </p:nvSpPr>
          <p:spPr>
            <a:xfrm>
              <a:off x="4270065" y="20467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7" name="object 3837"/>
            <p:cNvSpPr/>
            <p:nvPr/>
          </p:nvSpPr>
          <p:spPr>
            <a:xfrm>
              <a:off x="4256666" y="20434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8" name="object 3838"/>
            <p:cNvSpPr/>
            <p:nvPr/>
          </p:nvSpPr>
          <p:spPr>
            <a:xfrm>
              <a:off x="4263854" y="20452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9" name="object 3839"/>
            <p:cNvSpPr/>
            <p:nvPr/>
          </p:nvSpPr>
          <p:spPr>
            <a:xfrm>
              <a:off x="4255104" y="20431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0" name="object 3840"/>
            <p:cNvSpPr/>
            <p:nvPr/>
          </p:nvSpPr>
          <p:spPr>
            <a:xfrm>
              <a:off x="4254913" y="204311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  <a:path w="5079" h="1905">
                  <a:moveTo>
                    <a:pt x="5054" y="1346"/>
                  </a:moveTo>
                  <a:lnTo>
                    <a:pt x="4864" y="1346"/>
                  </a:lnTo>
                  <a:lnTo>
                    <a:pt x="5054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1" name="object 3841"/>
            <p:cNvSpPr/>
            <p:nvPr/>
          </p:nvSpPr>
          <p:spPr>
            <a:xfrm>
              <a:off x="4259676" y="2044652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470" y="1155"/>
                  </a:moveTo>
                  <a:lnTo>
                    <a:pt x="5054" y="1155"/>
                  </a:lnTo>
                </a:path>
                <a:path w="5079" h="1269">
                  <a:moveTo>
                    <a:pt x="0" y="0"/>
                  </a:moveTo>
                  <a:lnTo>
                    <a:pt x="584" y="0"/>
                  </a:lnTo>
                </a:path>
                <a:path w="5079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2" name="object 3842"/>
            <p:cNvSpPr/>
            <p:nvPr/>
          </p:nvSpPr>
          <p:spPr>
            <a:xfrm>
              <a:off x="4256272" y="204387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4470" y="965"/>
                  </a:moveTo>
                  <a:lnTo>
                    <a:pt x="4089" y="965"/>
                  </a:lnTo>
                  <a:lnTo>
                    <a:pt x="4470" y="965"/>
                  </a:lnTo>
                  <a:close/>
                </a:path>
                <a:path w="5079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3" name="object 3843"/>
            <p:cNvSpPr/>
            <p:nvPr/>
          </p:nvSpPr>
          <p:spPr>
            <a:xfrm>
              <a:off x="4255104" y="20434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4" name="object 3844"/>
            <p:cNvSpPr/>
            <p:nvPr/>
          </p:nvSpPr>
          <p:spPr>
            <a:xfrm>
              <a:off x="4241325" y="203964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5" name="object 3845"/>
            <p:cNvSpPr/>
            <p:nvPr/>
          </p:nvSpPr>
          <p:spPr>
            <a:xfrm>
              <a:off x="4263854" y="20456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6" name="object 3846"/>
            <p:cNvSpPr/>
            <p:nvPr/>
          </p:nvSpPr>
          <p:spPr>
            <a:xfrm>
              <a:off x="4264235" y="20459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7" name="object 3847"/>
            <p:cNvSpPr/>
            <p:nvPr/>
          </p:nvSpPr>
          <p:spPr>
            <a:xfrm>
              <a:off x="4256666" y="204427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19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8" name="object 3848"/>
            <p:cNvSpPr/>
            <p:nvPr/>
          </p:nvSpPr>
          <p:spPr>
            <a:xfrm>
              <a:off x="4256666" y="20442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9" name="object 3849"/>
            <p:cNvSpPr/>
            <p:nvPr/>
          </p:nvSpPr>
          <p:spPr>
            <a:xfrm>
              <a:off x="4258609" y="20448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0" name="object 3850"/>
            <p:cNvSpPr/>
            <p:nvPr/>
          </p:nvSpPr>
          <p:spPr>
            <a:xfrm>
              <a:off x="4258990" y="204561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1" name="object 3851"/>
            <p:cNvSpPr/>
            <p:nvPr/>
          </p:nvSpPr>
          <p:spPr>
            <a:xfrm>
              <a:off x="4264438" y="20467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2" name="object 3852"/>
            <p:cNvSpPr/>
            <p:nvPr/>
          </p:nvSpPr>
          <p:spPr>
            <a:xfrm>
              <a:off x="4261136" y="204638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302" y="774"/>
                  </a:moveTo>
                  <a:lnTo>
                    <a:pt x="3098" y="774"/>
                  </a:lnTo>
                  <a:lnTo>
                    <a:pt x="3302" y="774"/>
                  </a:lnTo>
                  <a:close/>
                </a:path>
                <a:path w="3810" h="12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3" name="object 3853"/>
            <p:cNvSpPr/>
            <p:nvPr/>
          </p:nvSpPr>
          <p:spPr>
            <a:xfrm>
              <a:off x="4259778" y="20456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4" name="object 3854"/>
            <p:cNvSpPr/>
            <p:nvPr/>
          </p:nvSpPr>
          <p:spPr>
            <a:xfrm>
              <a:off x="4262292" y="20467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5" name="object 3855"/>
            <p:cNvSpPr/>
            <p:nvPr/>
          </p:nvSpPr>
          <p:spPr>
            <a:xfrm>
              <a:off x="4263854" y="20467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6" name="object 3856"/>
            <p:cNvSpPr/>
            <p:nvPr/>
          </p:nvSpPr>
          <p:spPr>
            <a:xfrm>
              <a:off x="4242099" y="204118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7" name="object 3857"/>
            <p:cNvSpPr/>
            <p:nvPr/>
          </p:nvSpPr>
          <p:spPr>
            <a:xfrm>
              <a:off x="4258990" y="20456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8" name="object 3858"/>
            <p:cNvSpPr/>
            <p:nvPr/>
          </p:nvSpPr>
          <p:spPr>
            <a:xfrm>
              <a:off x="4261517" y="204638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9" name="object 3859"/>
            <p:cNvSpPr/>
            <p:nvPr/>
          </p:nvSpPr>
          <p:spPr>
            <a:xfrm>
              <a:off x="4260362" y="20459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0" name="object 3860"/>
            <p:cNvSpPr/>
            <p:nvPr/>
          </p:nvSpPr>
          <p:spPr>
            <a:xfrm>
              <a:off x="4257441" y="20452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1" name="object 3861"/>
            <p:cNvSpPr/>
            <p:nvPr/>
          </p:nvSpPr>
          <p:spPr>
            <a:xfrm>
              <a:off x="4262292" y="20467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2" name="object 3862"/>
            <p:cNvSpPr/>
            <p:nvPr/>
          </p:nvSpPr>
          <p:spPr>
            <a:xfrm>
              <a:off x="4264438" y="20471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3" name="object 3863"/>
            <p:cNvSpPr/>
            <p:nvPr/>
          </p:nvSpPr>
          <p:spPr>
            <a:xfrm>
              <a:off x="4263080" y="20467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4" name="object 3864"/>
            <p:cNvSpPr/>
            <p:nvPr/>
          </p:nvSpPr>
          <p:spPr>
            <a:xfrm>
              <a:off x="4259092" y="2046189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584" y="0"/>
                  </a:moveTo>
                  <a:lnTo>
                    <a:pt x="1168" y="0"/>
                  </a:lnTo>
                </a:path>
                <a:path w="5714" h="1269">
                  <a:moveTo>
                    <a:pt x="4851" y="1155"/>
                  </a:moveTo>
                  <a:lnTo>
                    <a:pt x="5435" y="1155"/>
                  </a:lnTo>
                </a:path>
                <a:path w="5714" h="1269">
                  <a:moveTo>
                    <a:pt x="4851" y="1155"/>
                  </a:moveTo>
                  <a:lnTo>
                    <a:pt x="5435" y="1155"/>
                  </a:lnTo>
                </a:path>
                <a:path w="5714" h="126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5" name="object 3865"/>
            <p:cNvSpPr/>
            <p:nvPr/>
          </p:nvSpPr>
          <p:spPr>
            <a:xfrm>
              <a:off x="4260743" y="20467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6" name="object 3866"/>
            <p:cNvSpPr/>
            <p:nvPr/>
          </p:nvSpPr>
          <p:spPr>
            <a:xfrm>
              <a:off x="4260362" y="20463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7" name="object 3867"/>
            <p:cNvSpPr/>
            <p:nvPr/>
          </p:nvSpPr>
          <p:spPr>
            <a:xfrm>
              <a:off x="4257441" y="2045617"/>
              <a:ext cx="12700" cy="3175"/>
            </a:xfrm>
            <a:custGeom>
              <a:avLst/>
              <a:gdLst/>
              <a:ahLst/>
              <a:cxnLst/>
              <a:rect l="l" t="t" r="r" b="b"/>
              <a:pathLst>
                <a:path w="12700" h="3175">
                  <a:moveTo>
                    <a:pt x="12242" y="3073"/>
                  </a:moveTo>
                  <a:lnTo>
                    <a:pt x="11849" y="3073"/>
                  </a:lnTo>
                  <a:lnTo>
                    <a:pt x="12242" y="3073"/>
                  </a:lnTo>
                  <a:close/>
                </a:path>
                <a:path w="12700" h="3175">
                  <a:moveTo>
                    <a:pt x="2527" y="762"/>
                  </a:moveTo>
                  <a:lnTo>
                    <a:pt x="2336" y="762"/>
                  </a:lnTo>
                  <a:lnTo>
                    <a:pt x="2527" y="762"/>
                  </a:lnTo>
                  <a:close/>
                </a:path>
                <a:path w="12700" h="3175">
                  <a:moveTo>
                    <a:pt x="393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8" name="object 3868"/>
            <p:cNvSpPr/>
            <p:nvPr/>
          </p:nvSpPr>
          <p:spPr>
            <a:xfrm>
              <a:off x="4260362" y="20463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9" name="object 3869"/>
            <p:cNvSpPr/>
            <p:nvPr/>
          </p:nvSpPr>
          <p:spPr>
            <a:xfrm>
              <a:off x="4263461" y="204753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0" name="object 3870"/>
            <p:cNvSpPr/>
            <p:nvPr/>
          </p:nvSpPr>
          <p:spPr>
            <a:xfrm>
              <a:off x="4263080" y="20471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1" name="object 3871"/>
            <p:cNvSpPr/>
            <p:nvPr/>
          </p:nvSpPr>
          <p:spPr>
            <a:xfrm>
              <a:off x="4259778" y="204638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2" name="object 3872"/>
            <p:cNvSpPr/>
            <p:nvPr/>
          </p:nvSpPr>
          <p:spPr>
            <a:xfrm>
              <a:off x="4259676" y="204657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3" name="object 3873"/>
            <p:cNvSpPr/>
            <p:nvPr/>
          </p:nvSpPr>
          <p:spPr>
            <a:xfrm>
              <a:off x="4259778" y="2046773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965" y="0"/>
                  </a:moveTo>
                  <a:lnTo>
                    <a:pt x="584" y="0"/>
                  </a:lnTo>
                  <a:lnTo>
                    <a:pt x="965" y="0"/>
                  </a:lnTo>
                  <a:close/>
                </a:path>
                <a:path w="4445" h="1269">
                  <a:moveTo>
                    <a:pt x="4076" y="762"/>
                  </a:moveTo>
                  <a:lnTo>
                    <a:pt x="3682" y="762"/>
                  </a:lnTo>
                  <a:lnTo>
                    <a:pt x="4076" y="762"/>
                  </a:lnTo>
                  <a:close/>
                </a:path>
                <a:path w="4445" h="1269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4" name="object 3874"/>
            <p:cNvSpPr/>
            <p:nvPr/>
          </p:nvSpPr>
          <p:spPr>
            <a:xfrm>
              <a:off x="4268325" y="2048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5" name="object 3875"/>
            <p:cNvSpPr/>
            <p:nvPr/>
          </p:nvSpPr>
          <p:spPr>
            <a:xfrm>
              <a:off x="4258990" y="204638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1269">
                  <a:moveTo>
                    <a:pt x="2920" y="774"/>
                  </a:moveTo>
                  <a:lnTo>
                    <a:pt x="2527" y="774"/>
                  </a:lnTo>
                  <a:lnTo>
                    <a:pt x="292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6" name="object 3876"/>
            <p:cNvSpPr/>
            <p:nvPr/>
          </p:nvSpPr>
          <p:spPr>
            <a:xfrm>
              <a:off x="4297459" y="20544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7" name="object 3877"/>
            <p:cNvSpPr/>
            <p:nvPr/>
          </p:nvSpPr>
          <p:spPr>
            <a:xfrm>
              <a:off x="4263461" y="204753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8" name="object 3878"/>
            <p:cNvSpPr/>
            <p:nvPr/>
          </p:nvSpPr>
          <p:spPr>
            <a:xfrm>
              <a:off x="4269290" y="20490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9" name="object 3879"/>
            <p:cNvSpPr/>
            <p:nvPr/>
          </p:nvSpPr>
          <p:spPr>
            <a:xfrm>
              <a:off x="4261136" y="204715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2539" h="1269">
                  <a:moveTo>
                    <a:pt x="2324" y="761"/>
                  </a:moveTo>
                  <a:lnTo>
                    <a:pt x="1943" y="761"/>
                  </a:lnTo>
                  <a:lnTo>
                    <a:pt x="1943" y="380"/>
                  </a:lnTo>
                  <a:lnTo>
                    <a:pt x="232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0" name="object 3880"/>
            <p:cNvSpPr/>
            <p:nvPr/>
          </p:nvSpPr>
          <p:spPr>
            <a:xfrm>
              <a:off x="4242480" y="20419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1" name="object 3881"/>
            <p:cNvSpPr/>
            <p:nvPr/>
          </p:nvSpPr>
          <p:spPr>
            <a:xfrm>
              <a:off x="4263461" y="2047916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5714" h="1905">
                  <a:moveTo>
                    <a:pt x="5638" y="1155"/>
                  </a:moveTo>
                  <a:lnTo>
                    <a:pt x="5245" y="1155"/>
                  </a:lnTo>
                  <a:lnTo>
                    <a:pt x="5638" y="1155"/>
                  </a:lnTo>
                  <a:close/>
                </a:path>
                <a:path w="5714" h="1905">
                  <a:moveTo>
                    <a:pt x="5638" y="1155"/>
                  </a:moveTo>
                  <a:lnTo>
                    <a:pt x="5638" y="1358"/>
                  </a:lnTo>
                  <a:lnTo>
                    <a:pt x="5245" y="1155"/>
                  </a:lnTo>
                  <a:lnTo>
                    <a:pt x="5638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2" name="object 3882"/>
            <p:cNvSpPr/>
            <p:nvPr/>
          </p:nvSpPr>
          <p:spPr>
            <a:xfrm>
              <a:off x="4269099" y="20490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3" name="object 3883"/>
            <p:cNvSpPr/>
            <p:nvPr/>
          </p:nvSpPr>
          <p:spPr>
            <a:xfrm>
              <a:off x="4269099" y="204927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4" name="object 3884"/>
            <p:cNvSpPr/>
            <p:nvPr/>
          </p:nvSpPr>
          <p:spPr>
            <a:xfrm>
              <a:off x="4259384" y="20467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5" name="object 3885"/>
            <p:cNvSpPr/>
            <p:nvPr/>
          </p:nvSpPr>
          <p:spPr>
            <a:xfrm>
              <a:off x="4263080" y="204791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904" h="635">
                  <a:moveTo>
                    <a:pt x="1358" y="393"/>
                  </a:moveTo>
                  <a:lnTo>
                    <a:pt x="1155" y="393"/>
                  </a:lnTo>
                  <a:lnTo>
                    <a:pt x="1358" y="393"/>
                  </a:lnTo>
                  <a:close/>
                </a:path>
                <a:path w="1904" h="635">
                  <a:moveTo>
                    <a:pt x="1358" y="393"/>
                  </a:moveTo>
                  <a:lnTo>
                    <a:pt x="1739" y="393"/>
                  </a:lnTo>
                  <a:lnTo>
                    <a:pt x="1358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6" name="object 3886"/>
            <p:cNvSpPr/>
            <p:nvPr/>
          </p:nvSpPr>
          <p:spPr>
            <a:xfrm>
              <a:off x="4264819" y="20483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7" name="object 3887"/>
            <p:cNvSpPr/>
            <p:nvPr/>
          </p:nvSpPr>
          <p:spPr>
            <a:xfrm>
              <a:off x="4268706" y="204965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8" name="object 3888"/>
            <p:cNvSpPr/>
            <p:nvPr/>
          </p:nvSpPr>
          <p:spPr>
            <a:xfrm>
              <a:off x="4297065" y="20552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9" name="object 3889"/>
            <p:cNvSpPr/>
            <p:nvPr/>
          </p:nvSpPr>
          <p:spPr>
            <a:xfrm>
              <a:off x="4265594" y="204907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0" name="object 3890"/>
            <p:cNvSpPr/>
            <p:nvPr/>
          </p:nvSpPr>
          <p:spPr>
            <a:xfrm>
              <a:off x="4266089" y="2049847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584" y="0"/>
                  </a:lnTo>
                </a:path>
                <a:path w="1904" h="635">
                  <a:moveTo>
                    <a:pt x="1155" y="380"/>
                  </a:moveTo>
                  <a:lnTo>
                    <a:pt x="1739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1" name="object 3891"/>
            <p:cNvSpPr/>
            <p:nvPr/>
          </p:nvSpPr>
          <p:spPr>
            <a:xfrm>
              <a:off x="4236854" y="20427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2" name="object 3892"/>
            <p:cNvSpPr/>
            <p:nvPr/>
          </p:nvSpPr>
          <p:spPr>
            <a:xfrm>
              <a:off x="4297649" y="20571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3" name="object 3893"/>
            <p:cNvSpPr/>
            <p:nvPr/>
          </p:nvSpPr>
          <p:spPr>
            <a:xfrm>
              <a:off x="4240347" y="20444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4" name="object 3894"/>
            <p:cNvSpPr/>
            <p:nvPr/>
          </p:nvSpPr>
          <p:spPr>
            <a:xfrm>
              <a:off x="4236460" y="20434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5" name="object 3895"/>
            <p:cNvSpPr/>
            <p:nvPr/>
          </p:nvSpPr>
          <p:spPr>
            <a:xfrm>
              <a:off x="4240054" y="204465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6" name="object 3896"/>
            <p:cNvSpPr/>
            <p:nvPr/>
          </p:nvSpPr>
          <p:spPr>
            <a:xfrm>
              <a:off x="4236460" y="2043878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3886" y="965"/>
                  </a:moveTo>
                  <a:lnTo>
                    <a:pt x="4279" y="965"/>
                  </a:lnTo>
                  <a:lnTo>
                    <a:pt x="3886" y="965"/>
                  </a:lnTo>
                  <a:close/>
                </a:path>
                <a:path w="444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4445" h="1269">
                  <a:moveTo>
                    <a:pt x="4279" y="965"/>
                  </a:moveTo>
                  <a:lnTo>
                    <a:pt x="3886" y="965"/>
                  </a:lnTo>
                  <a:lnTo>
                    <a:pt x="4279" y="9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7" name="object 3897"/>
            <p:cNvSpPr/>
            <p:nvPr/>
          </p:nvSpPr>
          <p:spPr>
            <a:xfrm>
              <a:off x="4236854" y="20438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8" name="object 3898"/>
            <p:cNvSpPr/>
            <p:nvPr/>
          </p:nvSpPr>
          <p:spPr>
            <a:xfrm>
              <a:off x="4235876" y="204427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03" y="0"/>
                  </a:moveTo>
                  <a:lnTo>
                    <a:pt x="584" y="0"/>
                  </a:lnTo>
                  <a:lnTo>
                    <a:pt x="203" y="0"/>
                  </a:lnTo>
                  <a:close/>
                </a:path>
                <a:path w="635" h="635">
                  <a:moveTo>
                    <a:pt x="203" y="0"/>
                  </a:moveTo>
                  <a:lnTo>
                    <a:pt x="0" y="0"/>
                  </a:lnTo>
                  <a:lnTo>
                    <a:pt x="203" y="0"/>
                  </a:lnTo>
                  <a:lnTo>
                    <a:pt x="0" y="0"/>
                  </a:lnTo>
                  <a:lnTo>
                    <a:pt x="203" y="0"/>
                  </a:lnTo>
                  <a:close/>
                </a:path>
                <a:path w="635" h="635">
                  <a:moveTo>
                    <a:pt x="584" y="190"/>
                  </a:moveTo>
                  <a:lnTo>
                    <a:pt x="203" y="190"/>
                  </a:lnTo>
                  <a:lnTo>
                    <a:pt x="584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9" name="object 3899"/>
            <p:cNvSpPr/>
            <p:nvPr/>
          </p:nvSpPr>
          <p:spPr>
            <a:xfrm>
              <a:off x="4235876" y="20442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0" name="object 3900"/>
            <p:cNvSpPr/>
            <p:nvPr/>
          </p:nvSpPr>
          <p:spPr>
            <a:xfrm>
              <a:off x="4236079" y="204446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635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1" name="object 3901"/>
            <p:cNvSpPr/>
            <p:nvPr/>
          </p:nvSpPr>
          <p:spPr>
            <a:xfrm>
              <a:off x="4235101" y="20442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2" name="object 3902"/>
            <p:cNvSpPr/>
            <p:nvPr/>
          </p:nvSpPr>
          <p:spPr>
            <a:xfrm>
              <a:off x="4234720" y="204446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1270" h="635">
                  <a:moveTo>
                    <a:pt x="1155" y="381"/>
                  </a:moveTo>
                  <a:lnTo>
                    <a:pt x="774" y="381"/>
                  </a:lnTo>
                  <a:lnTo>
                    <a:pt x="1155" y="381"/>
                  </a:lnTo>
                  <a:close/>
                </a:path>
                <a:path w="1270" h="635">
                  <a:moveTo>
                    <a:pt x="774" y="381"/>
                  </a:moveTo>
                  <a:lnTo>
                    <a:pt x="1155" y="381"/>
                  </a:lnTo>
                  <a:lnTo>
                    <a:pt x="77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3" name="object 3903"/>
            <p:cNvSpPr/>
            <p:nvPr/>
          </p:nvSpPr>
          <p:spPr>
            <a:xfrm>
              <a:off x="4235876" y="20448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4" name="object 3904"/>
            <p:cNvSpPr/>
            <p:nvPr/>
          </p:nvSpPr>
          <p:spPr>
            <a:xfrm>
              <a:off x="4235495" y="204484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584" y="380"/>
                  </a:moveTo>
                  <a:lnTo>
                    <a:pt x="381" y="380"/>
                  </a:lnTo>
                  <a:lnTo>
                    <a:pt x="584" y="380"/>
                  </a:lnTo>
                  <a:close/>
                </a:path>
                <a:path w="635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5" name="object 3905"/>
            <p:cNvSpPr/>
            <p:nvPr/>
          </p:nvSpPr>
          <p:spPr>
            <a:xfrm>
              <a:off x="4235495" y="20448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6" name="object 3906"/>
            <p:cNvSpPr/>
            <p:nvPr/>
          </p:nvSpPr>
          <p:spPr>
            <a:xfrm>
              <a:off x="4297649" y="205966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7" name="object 3907"/>
            <p:cNvSpPr/>
            <p:nvPr/>
          </p:nvSpPr>
          <p:spPr>
            <a:xfrm>
              <a:off x="4234809" y="20450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93" y="0"/>
                  </a:moveTo>
                  <a:lnTo>
                    <a:pt x="977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8" name="object 3908"/>
            <p:cNvSpPr/>
            <p:nvPr/>
          </p:nvSpPr>
          <p:spPr>
            <a:xfrm>
              <a:off x="4236079" y="20452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9" name="object 3909"/>
            <p:cNvSpPr/>
            <p:nvPr/>
          </p:nvSpPr>
          <p:spPr>
            <a:xfrm>
              <a:off x="4234720" y="2045224"/>
              <a:ext cx="63500" cy="15240"/>
            </a:xfrm>
            <a:custGeom>
              <a:avLst/>
              <a:gdLst/>
              <a:ahLst/>
              <a:cxnLst/>
              <a:rect l="l" t="t" r="r" b="b"/>
              <a:pathLst>
                <a:path w="63500" h="15239">
                  <a:moveTo>
                    <a:pt x="1739" y="393"/>
                  </a:moveTo>
                  <a:lnTo>
                    <a:pt x="1358" y="393"/>
                  </a:lnTo>
                  <a:lnTo>
                    <a:pt x="1739" y="393"/>
                  </a:lnTo>
                  <a:close/>
                </a:path>
                <a:path w="63500" h="15239">
                  <a:moveTo>
                    <a:pt x="62928" y="14820"/>
                  </a:moveTo>
                  <a:lnTo>
                    <a:pt x="62738" y="14820"/>
                  </a:lnTo>
                  <a:lnTo>
                    <a:pt x="62928" y="14820"/>
                  </a:lnTo>
                  <a:close/>
                </a:path>
                <a:path w="63500" h="1523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63500" h="15239">
                  <a:moveTo>
                    <a:pt x="381" y="393"/>
                  </a:moveTo>
                  <a:lnTo>
                    <a:pt x="0" y="393"/>
                  </a:lnTo>
                  <a:lnTo>
                    <a:pt x="381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0" name="object 3910"/>
            <p:cNvSpPr/>
            <p:nvPr/>
          </p:nvSpPr>
          <p:spPr>
            <a:xfrm>
              <a:off x="4234428" y="20458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1358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1" name="object 3911"/>
            <p:cNvSpPr/>
            <p:nvPr/>
          </p:nvSpPr>
          <p:spPr>
            <a:xfrm>
              <a:off x="4233933" y="20456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635">
                  <a:moveTo>
                    <a:pt x="0" y="381"/>
                  </a:moveTo>
                  <a:lnTo>
                    <a:pt x="393" y="381"/>
                  </a:lnTo>
                  <a:lnTo>
                    <a:pt x="0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2" name="object 3912"/>
            <p:cNvSpPr/>
            <p:nvPr/>
          </p:nvSpPr>
          <p:spPr>
            <a:xfrm>
              <a:off x="4233158" y="20456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3" name="object 3913"/>
            <p:cNvSpPr/>
            <p:nvPr/>
          </p:nvSpPr>
          <p:spPr>
            <a:xfrm>
              <a:off x="4233158" y="204599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380"/>
                  </a:moveTo>
                  <a:lnTo>
                    <a:pt x="1168" y="380"/>
                  </a:lnTo>
                  <a:lnTo>
                    <a:pt x="774" y="380"/>
                  </a:lnTo>
                  <a:close/>
                </a:path>
                <a:path w="1270" h="635">
                  <a:moveTo>
                    <a:pt x="393" y="380"/>
                  </a:moveTo>
                  <a:lnTo>
                    <a:pt x="0" y="380"/>
                  </a:lnTo>
                  <a:lnTo>
                    <a:pt x="393" y="0"/>
                  </a:lnTo>
                  <a:lnTo>
                    <a:pt x="393" y="380"/>
                  </a:lnTo>
                  <a:close/>
                </a:path>
                <a:path w="1270" h="635">
                  <a:moveTo>
                    <a:pt x="0" y="380"/>
                  </a:moveTo>
                  <a:lnTo>
                    <a:pt x="393" y="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4" name="object 3914"/>
            <p:cNvSpPr/>
            <p:nvPr/>
          </p:nvSpPr>
          <p:spPr>
            <a:xfrm>
              <a:off x="4233158" y="20459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5" name="object 3915"/>
            <p:cNvSpPr/>
            <p:nvPr/>
          </p:nvSpPr>
          <p:spPr>
            <a:xfrm>
              <a:off x="4232777" y="204599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6" name="object 3916"/>
            <p:cNvSpPr/>
            <p:nvPr/>
          </p:nvSpPr>
          <p:spPr>
            <a:xfrm>
              <a:off x="4235876" y="20467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7" name="object 3917"/>
            <p:cNvSpPr/>
            <p:nvPr/>
          </p:nvSpPr>
          <p:spPr>
            <a:xfrm>
              <a:off x="4233158" y="20459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8" name="object 3918"/>
            <p:cNvSpPr/>
            <p:nvPr/>
          </p:nvSpPr>
          <p:spPr>
            <a:xfrm>
              <a:off x="4231711" y="204580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9" name="object 3919"/>
            <p:cNvSpPr/>
            <p:nvPr/>
          </p:nvSpPr>
          <p:spPr>
            <a:xfrm>
              <a:off x="4234327" y="20463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0" name="object 3920"/>
            <p:cNvSpPr/>
            <p:nvPr/>
          </p:nvSpPr>
          <p:spPr>
            <a:xfrm>
              <a:off x="4231609" y="204599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175" h="1269">
                  <a:moveTo>
                    <a:pt x="2717" y="774"/>
                  </a:moveTo>
                  <a:lnTo>
                    <a:pt x="2324" y="774"/>
                  </a:lnTo>
                  <a:lnTo>
                    <a:pt x="271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1" name="object 3921"/>
            <p:cNvSpPr/>
            <p:nvPr/>
          </p:nvSpPr>
          <p:spPr>
            <a:xfrm>
              <a:off x="4233158" y="20463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2" name="object 3922"/>
            <p:cNvSpPr/>
            <p:nvPr/>
          </p:nvSpPr>
          <p:spPr>
            <a:xfrm>
              <a:off x="4232777" y="2046380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1904" h="635">
                  <a:moveTo>
                    <a:pt x="1549" y="393"/>
                  </a:moveTo>
                  <a:lnTo>
                    <a:pt x="1155" y="393"/>
                  </a:lnTo>
                  <a:lnTo>
                    <a:pt x="1549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3" name="object 3923"/>
            <p:cNvSpPr/>
            <p:nvPr/>
          </p:nvSpPr>
          <p:spPr>
            <a:xfrm>
              <a:off x="4232777" y="20463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4" name="object 3924"/>
            <p:cNvSpPr/>
            <p:nvPr/>
          </p:nvSpPr>
          <p:spPr>
            <a:xfrm>
              <a:off x="4234327" y="20467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5" name="object 3925"/>
            <p:cNvSpPr/>
            <p:nvPr/>
          </p:nvSpPr>
          <p:spPr>
            <a:xfrm>
              <a:off x="4231609" y="20459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6" name="object 3926"/>
            <p:cNvSpPr/>
            <p:nvPr/>
          </p:nvSpPr>
          <p:spPr>
            <a:xfrm>
              <a:off x="4233933" y="204715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7" name="object 3927"/>
            <p:cNvSpPr/>
            <p:nvPr/>
          </p:nvSpPr>
          <p:spPr>
            <a:xfrm>
              <a:off x="4233933" y="20467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8" name="object 3928"/>
            <p:cNvSpPr/>
            <p:nvPr/>
          </p:nvSpPr>
          <p:spPr>
            <a:xfrm>
              <a:off x="4233158" y="2046773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635">
                  <a:moveTo>
                    <a:pt x="1168" y="381"/>
                  </a:moveTo>
                  <a:lnTo>
                    <a:pt x="774" y="381"/>
                  </a:lnTo>
                  <a:lnTo>
                    <a:pt x="1168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9" name="object 3929"/>
            <p:cNvSpPr/>
            <p:nvPr/>
          </p:nvSpPr>
          <p:spPr>
            <a:xfrm>
              <a:off x="4233260" y="204696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0" name="object 3930"/>
            <p:cNvSpPr/>
            <p:nvPr/>
          </p:nvSpPr>
          <p:spPr>
            <a:xfrm>
              <a:off x="4233933" y="2047154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4089" y="1155"/>
                  </a:moveTo>
                  <a:lnTo>
                    <a:pt x="3695" y="1155"/>
                  </a:lnTo>
                  <a:lnTo>
                    <a:pt x="4089" y="1155"/>
                  </a:lnTo>
                  <a:close/>
                </a:path>
                <a:path w="4445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1" name="object 3931"/>
            <p:cNvSpPr/>
            <p:nvPr/>
          </p:nvSpPr>
          <p:spPr>
            <a:xfrm>
              <a:off x="4237235" y="20479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2" name="object 3932"/>
            <p:cNvSpPr/>
            <p:nvPr/>
          </p:nvSpPr>
          <p:spPr>
            <a:xfrm>
              <a:off x="4233552" y="204715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2539" h="1269">
                  <a:moveTo>
                    <a:pt x="1943" y="380"/>
                  </a:moveTo>
                  <a:lnTo>
                    <a:pt x="2324" y="380"/>
                  </a:lnTo>
                  <a:lnTo>
                    <a:pt x="2324" y="761"/>
                  </a:lnTo>
                  <a:lnTo>
                    <a:pt x="194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3" name="object 3933"/>
            <p:cNvSpPr/>
            <p:nvPr/>
          </p:nvSpPr>
          <p:spPr>
            <a:xfrm>
              <a:off x="4235203" y="204772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4" name="object 3934"/>
            <p:cNvSpPr/>
            <p:nvPr/>
          </p:nvSpPr>
          <p:spPr>
            <a:xfrm>
              <a:off x="4233552" y="204715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4470" y="1536"/>
                  </a:moveTo>
                  <a:lnTo>
                    <a:pt x="4076" y="1536"/>
                  </a:lnTo>
                  <a:lnTo>
                    <a:pt x="4470" y="1536"/>
                  </a:lnTo>
                  <a:close/>
                </a:path>
                <a:path w="5079" h="190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5" name="object 3935"/>
            <p:cNvSpPr/>
            <p:nvPr/>
          </p:nvSpPr>
          <p:spPr>
            <a:xfrm>
              <a:off x="4236079" y="20479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6" name="object 3936"/>
            <p:cNvSpPr/>
            <p:nvPr/>
          </p:nvSpPr>
          <p:spPr>
            <a:xfrm>
              <a:off x="4233552" y="204753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7" name="object 3937"/>
            <p:cNvSpPr/>
            <p:nvPr/>
          </p:nvSpPr>
          <p:spPr>
            <a:xfrm>
              <a:off x="4232777" y="20471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8" name="object 3938"/>
            <p:cNvSpPr/>
            <p:nvPr/>
          </p:nvSpPr>
          <p:spPr>
            <a:xfrm>
              <a:off x="4268325" y="20567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9" name="object 3939"/>
            <p:cNvSpPr/>
            <p:nvPr/>
          </p:nvSpPr>
          <p:spPr>
            <a:xfrm>
              <a:off x="4232384" y="204753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0" name="object 3940"/>
            <p:cNvSpPr/>
            <p:nvPr/>
          </p:nvSpPr>
          <p:spPr>
            <a:xfrm>
              <a:off x="4231317" y="2047345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1549" y="380"/>
                  </a:moveTo>
                  <a:lnTo>
                    <a:pt x="2133" y="380"/>
                  </a:lnTo>
                </a:path>
                <a:path w="2539" h="635">
                  <a:moveTo>
                    <a:pt x="1549" y="380"/>
                  </a:moveTo>
                  <a:lnTo>
                    <a:pt x="2133" y="380"/>
                  </a:lnTo>
                </a:path>
                <a:path w="2539" h="635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1" name="object 3941"/>
            <p:cNvSpPr/>
            <p:nvPr/>
          </p:nvSpPr>
          <p:spPr>
            <a:xfrm>
              <a:off x="4231609" y="204753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2" name="object 3942"/>
            <p:cNvSpPr/>
            <p:nvPr/>
          </p:nvSpPr>
          <p:spPr>
            <a:xfrm>
              <a:off x="4231126" y="204734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190" y="0"/>
                  </a:moveTo>
                  <a:lnTo>
                    <a:pt x="774" y="0"/>
                  </a:lnTo>
                </a:path>
                <a:path w="1270" h="635">
                  <a:moveTo>
                    <a:pt x="0" y="380"/>
                  </a:moveTo>
                  <a:lnTo>
                    <a:pt x="584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3" name="object 3943"/>
            <p:cNvSpPr/>
            <p:nvPr/>
          </p:nvSpPr>
          <p:spPr>
            <a:xfrm>
              <a:off x="4231025" y="204753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133" y="774"/>
                  </a:moveTo>
                  <a:lnTo>
                    <a:pt x="1752" y="774"/>
                  </a:lnTo>
                  <a:lnTo>
                    <a:pt x="2133" y="774"/>
                  </a:lnTo>
                  <a:close/>
                </a:path>
                <a:path w="2539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4" name="object 3944"/>
            <p:cNvSpPr/>
            <p:nvPr/>
          </p:nvSpPr>
          <p:spPr>
            <a:xfrm>
              <a:off x="4232003" y="20479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5" name="object 3945"/>
            <p:cNvSpPr/>
            <p:nvPr/>
          </p:nvSpPr>
          <p:spPr>
            <a:xfrm>
              <a:off x="4231419" y="2047916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  <a:path w="1270" h="635">
                  <a:moveTo>
                    <a:pt x="965" y="393"/>
                  </a:moveTo>
                  <a:lnTo>
                    <a:pt x="584" y="393"/>
                  </a:lnTo>
                  <a:lnTo>
                    <a:pt x="965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6" name="object 3946"/>
            <p:cNvSpPr/>
            <p:nvPr/>
          </p:nvSpPr>
          <p:spPr>
            <a:xfrm>
              <a:off x="4295896" y="20640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7" name="object 3947"/>
            <p:cNvSpPr/>
            <p:nvPr/>
          </p:nvSpPr>
          <p:spPr>
            <a:xfrm>
              <a:off x="4232384" y="204927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8" name="object 3948"/>
            <p:cNvSpPr/>
            <p:nvPr/>
          </p:nvSpPr>
          <p:spPr>
            <a:xfrm>
              <a:off x="4232003" y="20490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9" name="object 3949"/>
            <p:cNvSpPr/>
            <p:nvPr/>
          </p:nvSpPr>
          <p:spPr>
            <a:xfrm>
              <a:off x="4231609" y="20492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270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0" name="object 3950"/>
            <p:cNvSpPr/>
            <p:nvPr/>
          </p:nvSpPr>
          <p:spPr>
            <a:xfrm>
              <a:off x="4231419" y="20490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1" name="object 3951"/>
            <p:cNvSpPr/>
            <p:nvPr/>
          </p:nvSpPr>
          <p:spPr>
            <a:xfrm>
              <a:off x="4231419" y="204965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19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2" name="object 3952"/>
            <p:cNvSpPr/>
            <p:nvPr/>
          </p:nvSpPr>
          <p:spPr>
            <a:xfrm>
              <a:off x="4231025" y="2049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3" name="object 3953"/>
            <p:cNvSpPr/>
            <p:nvPr/>
          </p:nvSpPr>
          <p:spPr>
            <a:xfrm>
              <a:off x="4228688" y="2049275"/>
              <a:ext cx="67310" cy="17145"/>
            </a:xfrm>
            <a:custGeom>
              <a:avLst/>
              <a:gdLst/>
              <a:ahLst/>
              <a:cxnLst/>
              <a:rect l="l" t="t" r="r" b="b"/>
              <a:pathLst>
                <a:path w="67310" h="17144">
                  <a:moveTo>
                    <a:pt x="66433" y="15963"/>
                  </a:moveTo>
                  <a:lnTo>
                    <a:pt x="66827" y="15963"/>
                  </a:lnTo>
                  <a:lnTo>
                    <a:pt x="66433" y="15963"/>
                  </a:lnTo>
                  <a:close/>
                </a:path>
                <a:path w="67310" h="17144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7310" h="17144">
                  <a:moveTo>
                    <a:pt x="40601" y="11531"/>
                  </a:moveTo>
                  <a:lnTo>
                    <a:pt x="40411" y="11531"/>
                  </a:lnTo>
                  <a:lnTo>
                    <a:pt x="40411" y="11150"/>
                  </a:lnTo>
                  <a:lnTo>
                    <a:pt x="40601" y="11531"/>
                  </a:lnTo>
                  <a:close/>
                </a:path>
                <a:path w="67310" h="17144">
                  <a:moveTo>
                    <a:pt x="1562" y="1143"/>
                  </a:moveTo>
                  <a:lnTo>
                    <a:pt x="1168" y="1143"/>
                  </a:lnTo>
                  <a:lnTo>
                    <a:pt x="1562" y="1143"/>
                  </a:lnTo>
                  <a:close/>
                </a:path>
                <a:path w="67310" h="17144">
                  <a:moveTo>
                    <a:pt x="40995" y="11531"/>
                  </a:moveTo>
                  <a:lnTo>
                    <a:pt x="40995" y="11925"/>
                  </a:lnTo>
                  <a:lnTo>
                    <a:pt x="40601" y="11531"/>
                  </a:lnTo>
                  <a:lnTo>
                    <a:pt x="40995" y="11531"/>
                  </a:lnTo>
                  <a:close/>
                </a:path>
                <a:path w="67310" h="17144">
                  <a:moveTo>
                    <a:pt x="65659" y="17119"/>
                  </a:moveTo>
                  <a:lnTo>
                    <a:pt x="66052" y="16725"/>
                  </a:lnTo>
                  <a:lnTo>
                    <a:pt x="65659" y="17119"/>
                  </a:lnTo>
                  <a:close/>
                </a:path>
                <a:path w="67310" h="17144">
                  <a:moveTo>
                    <a:pt x="41376" y="12306"/>
                  </a:moveTo>
                  <a:lnTo>
                    <a:pt x="40995" y="12306"/>
                  </a:lnTo>
                  <a:lnTo>
                    <a:pt x="41376" y="1230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4" name="object 3954"/>
            <p:cNvSpPr/>
            <p:nvPr/>
          </p:nvSpPr>
          <p:spPr>
            <a:xfrm>
              <a:off x="4270065" y="20615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5" name="object 3955"/>
            <p:cNvSpPr/>
            <p:nvPr/>
          </p:nvSpPr>
          <p:spPr>
            <a:xfrm>
              <a:off x="4232384" y="2051967"/>
              <a:ext cx="62865" cy="15240"/>
            </a:xfrm>
            <a:custGeom>
              <a:avLst/>
              <a:gdLst/>
              <a:ahLst/>
              <a:cxnLst/>
              <a:rect l="l" t="t" r="r" b="b"/>
              <a:pathLst>
                <a:path w="62864" h="1523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2864" h="15239">
                  <a:moveTo>
                    <a:pt x="62738" y="14808"/>
                  </a:moveTo>
                  <a:lnTo>
                    <a:pt x="62357" y="14808"/>
                  </a:lnTo>
                  <a:lnTo>
                    <a:pt x="62738" y="1480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6" name="object 3956"/>
            <p:cNvSpPr/>
            <p:nvPr/>
          </p:nvSpPr>
          <p:spPr>
            <a:xfrm>
              <a:off x="4229856" y="20508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7" name="object 3957"/>
            <p:cNvSpPr/>
            <p:nvPr/>
          </p:nvSpPr>
          <p:spPr>
            <a:xfrm>
              <a:off x="4231025" y="205119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8" name="object 3958"/>
            <p:cNvSpPr/>
            <p:nvPr/>
          </p:nvSpPr>
          <p:spPr>
            <a:xfrm>
              <a:off x="4270166" y="2062159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4">
                  <a:moveTo>
                    <a:pt x="0" y="0"/>
                  </a:moveTo>
                  <a:lnTo>
                    <a:pt x="584" y="0"/>
                  </a:lnTo>
                </a:path>
                <a:path w="25400" h="5714">
                  <a:moveTo>
                    <a:pt x="0" y="0"/>
                  </a:moveTo>
                  <a:lnTo>
                    <a:pt x="584" y="0"/>
                  </a:lnTo>
                </a:path>
                <a:path w="25400" h="5714">
                  <a:moveTo>
                    <a:pt x="24663" y="5194"/>
                  </a:moveTo>
                  <a:lnTo>
                    <a:pt x="25247" y="519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9" name="object 3959"/>
            <p:cNvSpPr/>
            <p:nvPr/>
          </p:nvSpPr>
          <p:spPr>
            <a:xfrm>
              <a:off x="4270547" y="206254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584" y="0"/>
                  </a:lnTo>
                </a:path>
                <a:path w="635" h="635">
                  <a:moveTo>
                    <a:pt x="0" y="380"/>
                  </a:moveTo>
                  <a:lnTo>
                    <a:pt x="584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0" name="object 3960"/>
            <p:cNvSpPr/>
            <p:nvPr/>
          </p:nvSpPr>
          <p:spPr>
            <a:xfrm>
              <a:off x="4231025" y="205234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1" name="object 3961"/>
            <p:cNvSpPr/>
            <p:nvPr/>
          </p:nvSpPr>
          <p:spPr>
            <a:xfrm>
              <a:off x="4231609" y="20523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2" name="object 3962"/>
            <p:cNvSpPr/>
            <p:nvPr/>
          </p:nvSpPr>
          <p:spPr>
            <a:xfrm>
              <a:off x="4227913" y="205196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3" name="object 3963"/>
            <p:cNvSpPr/>
            <p:nvPr/>
          </p:nvSpPr>
          <p:spPr>
            <a:xfrm>
              <a:off x="4229475" y="20523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4" name="object 3964"/>
            <p:cNvSpPr/>
            <p:nvPr/>
          </p:nvSpPr>
          <p:spPr>
            <a:xfrm>
              <a:off x="4228307" y="20519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5" name="object 3965"/>
            <p:cNvSpPr/>
            <p:nvPr/>
          </p:nvSpPr>
          <p:spPr>
            <a:xfrm>
              <a:off x="4230631" y="2053111"/>
              <a:ext cx="41910" cy="10795"/>
            </a:xfrm>
            <a:custGeom>
              <a:avLst/>
              <a:gdLst/>
              <a:ahLst/>
              <a:cxnLst/>
              <a:rect l="l" t="t" r="r" b="b"/>
              <a:pathLst>
                <a:path w="41910" h="10794">
                  <a:moveTo>
                    <a:pt x="41376" y="10591"/>
                  </a:moveTo>
                  <a:lnTo>
                    <a:pt x="40995" y="10591"/>
                  </a:lnTo>
                  <a:lnTo>
                    <a:pt x="41376" y="10591"/>
                  </a:lnTo>
                  <a:close/>
                </a:path>
                <a:path w="41910" h="10794">
                  <a:moveTo>
                    <a:pt x="393" y="393"/>
                  </a:moveTo>
                  <a:lnTo>
                    <a:pt x="0" y="393"/>
                  </a:lnTo>
                  <a:lnTo>
                    <a:pt x="393" y="0"/>
                  </a:lnTo>
                  <a:lnTo>
                    <a:pt x="39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6" name="object 3966"/>
            <p:cNvSpPr/>
            <p:nvPr/>
          </p:nvSpPr>
          <p:spPr>
            <a:xfrm>
              <a:off x="4228015" y="205253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7" name="object 3967"/>
            <p:cNvSpPr/>
            <p:nvPr/>
          </p:nvSpPr>
          <p:spPr>
            <a:xfrm>
              <a:off x="4227913" y="2052730"/>
              <a:ext cx="45085" cy="12065"/>
            </a:xfrm>
            <a:custGeom>
              <a:avLst/>
              <a:gdLst/>
              <a:ahLst/>
              <a:cxnLst/>
              <a:rect l="l" t="t" r="r" b="b"/>
              <a:pathLst>
                <a:path w="45085" h="12064">
                  <a:moveTo>
                    <a:pt x="44869" y="11734"/>
                  </a:moveTo>
                  <a:lnTo>
                    <a:pt x="44488" y="11353"/>
                  </a:lnTo>
                  <a:lnTo>
                    <a:pt x="44869" y="11734"/>
                  </a:lnTo>
                  <a:close/>
                </a:path>
                <a:path w="45085" h="12064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8" name="object 3968"/>
            <p:cNvSpPr/>
            <p:nvPr/>
          </p:nvSpPr>
          <p:spPr>
            <a:xfrm>
              <a:off x="4229856" y="20531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9" name="object 3969"/>
            <p:cNvSpPr/>
            <p:nvPr/>
          </p:nvSpPr>
          <p:spPr>
            <a:xfrm>
              <a:off x="4229082" y="205311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0" name="object 3970"/>
            <p:cNvSpPr/>
            <p:nvPr/>
          </p:nvSpPr>
          <p:spPr>
            <a:xfrm>
              <a:off x="4228307" y="20527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1" name="object 3971"/>
            <p:cNvSpPr/>
            <p:nvPr/>
          </p:nvSpPr>
          <p:spPr>
            <a:xfrm>
              <a:off x="4229475" y="2053504"/>
              <a:ext cx="44450" cy="11430"/>
            </a:xfrm>
            <a:custGeom>
              <a:avLst/>
              <a:gdLst/>
              <a:ahLst/>
              <a:cxnLst/>
              <a:rect l="l" t="t" r="r" b="b"/>
              <a:pathLst>
                <a:path w="44450" h="11430">
                  <a:moveTo>
                    <a:pt x="44081" y="11353"/>
                  </a:moveTo>
                  <a:lnTo>
                    <a:pt x="43700" y="11353"/>
                  </a:lnTo>
                  <a:lnTo>
                    <a:pt x="44081" y="11353"/>
                  </a:lnTo>
                  <a:close/>
                </a:path>
                <a:path w="44450" h="1143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2" name="object 3972"/>
            <p:cNvSpPr/>
            <p:nvPr/>
          </p:nvSpPr>
          <p:spPr>
            <a:xfrm>
              <a:off x="4273557" y="20648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3" name="object 3973"/>
            <p:cNvSpPr/>
            <p:nvPr/>
          </p:nvSpPr>
          <p:spPr>
            <a:xfrm>
              <a:off x="4273951" y="20652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4" name="object 3974"/>
            <p:cNvSpPr/>
            <p:nvPr/>
          </p:nvSpPr>
          <p:spPr>
            <a:xfrm>
              <a:off x="4229082" y="2053885"/>
              <a:ext cx="65405" cy="15875"/>
            </a:xfrm>
            <a:custGeom>
              <a:avLst/>
              <a:gdLst/>
              <a:ahLst/>
              <a:cxnLst/>
              <a:rect l="l" t="t" r="r" b="b"/>
              <a:pathLst>
                <a:path w="65404" h="1587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5404" h="15875">
                  <a:moveTo>
                    <a:pt x="65265" y="15773"/>
                  </a:moveTo>
                  <a:lnTo>
                    <a:pt x="64871" y="15773"/>
                  </a:lnTo>
                  <a:lnTo>
                    <a:pt x="65265" y="157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5" name="object 3975"/>
            <p:cNvSpPr/>
            <p:nvPr/>
          </p:nvSpPr>
          <p:spPr>
            <a:xfrm>
              <a:off x="4229475" y="20538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6" name="object 3976"/>
            <p:cNvSpPr/>
            <p:nvPr/>
          </p:nvSpPr>
          <p:spPr>
            <a:xfrm>
              <a:off x="4227240" y="2053695"/>
              <a:ext cx="47625" cy="12700"/>
            </a:xfrm>
            <a:custGeom>
              <a:avLst/>
              <a:gdLst/>
              <a:ahLst/>
              <a:cxnLst/>
              <a:rect l="l" t="t" r="r" b="b"/>
              <a:pathLst>
                <a:path w="47625" h="12700">
                  <a:moveTo>
                    <a:pt x="46418" y="12115"/>
                  </a:moveTo>
                  <a:lnTo>
                    <a:pt x="47002" y="12115"/>
                  </a:lnTo>
                </a:path>
                <a:path w="47625" h="1270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7" name="object 3977"/>
            <p:cNvSpPr/>
            <p:nvPr/>
          </p:nvSpPr>
          <p:spPr>
            <a:xfrm>
              <a:off x="4229475" y="205407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8" name="object 3978"/>
            <p:cNvSpPr/>
            <p:nvPr/>
          </p:nvSpPr>
          <p:spPr>
            <a:xfrm>
              <a:off x="4230250" y="20544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9" name="object 3979"/>
            <p:cNvSpPr/>
            <p:nvPr/>
          </p:nvSpPr>
          <p:spPr>
            <a:xfrm>
              <a:off x="4231025" y="205485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0" name="object 3980"/>
            <p:cNvSpPr/>
            <p:nvPr/>
          </p:nvSpPr>
          <p:spPr>
            <a:xfrm>
              <a:off x="4229856" y="20544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1" name="object 3981"/>
            <p:cNvSpPr/>
            <p:nvPr/>
          </p:nvSpPr>
          <p:spPr>
            <a:xfrm>
              <a:off x="4229475" y="2054850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2539" h="1269">
                  <a:moveTo>
                    <a:pt x="1943" y="380"/>
                  </a:moveTo>
                  <a:lnTo>
                    <a:pt x="2133" y="761"/>
                  </a:lnTo>
                  <a:lnTo>
                    <a:pt x="2133" y="380"/>
                  </a:lnTo>
                  <a:lnTo>
                    <a:pt x="194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2" name="object 3982"/>
            <p:cNvSpPr/>
            <p:nvPr/>
          </p:nvSpPr>
          <p:spPr>
            <a:xfrm>
              <a:off x="4231419" y="20552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3" name="object 3983"/>
            <p:cNvSpPr/>
            <p:nvPr/>
          </p:nvSpPr>
          <p:spPr>
            <a:xfrm>
              <a:off x="4232003" y="205561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4" name="object 3984"/>
            <p:cNvSpPr/>
            <p:nvPr/>
          </p:nvSpPr>
          <p:spPr>
            <a:xfrm>
              <a:off x="4228688" y="20544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5" name="object 3985"/>
            <p:cNvSpPr/>
            <p:nvPr/>
          </p:nvSpPr>
          <p:spPr>
            <a:xfrm>
              <a:off x="4293572" y="20704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6" name="object 3986"/>
            <p:cNvSpPr/>
            <p:nvPr/>
          </p:nvSpPr>
          <p:spPr>
            <a:xfrm>
              <a:off x="4228688" y="2054850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2539" h="1269">
                  <a:moveTo>
                    <a:pt x="1943" y="761"/>
                  </a:moveTo>
                  <a:lnTo>
                    <a:pt x="2336" y="761"/>
                  </a:lnTo>
                  <a:lnTo>
                    <a:pt x="1943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7" name="object 3987"/>
            <p:cNvSpPr/>
            <p:nvPr/>
          </p:nvSpPr>
          <p:spPr>
            <a:xfrm>
              <a:off x="4230631" y="20552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8" name="object 3988"/>
            <p:cNvSpPr/>
            <p:nvPr/>
          </p:nvSpPr>
          <p:spPr>
            <a:xfrm>
              <a:off x="4231419" y="205600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190" y="0"/>
                  </a:moveTo>
                  <a:lnTo>
                    <a:pt x="0" y="0"/>
                  </a:lnTo>
                  <a:lnTo>
                    <a:pt x="19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9" name="object 3989"/>
            <p:cNvSpPr/>
            <p:nvPr/>
          </p:nvSpPr>
          <p:spPr>
            <a:xfrm>
              <a:off x="4273951" y="20667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0" name="object 3990"/>
            <p:cNvSpPr/>
            <p:nvPr/>
          </p:nvSpPr>
          <p:spPr>
            <a:xfrm>
              <a:off x="4227139" y="20544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1" name="object 3991"/>
            <p:cNvSpPr/>
            <p:nvPr/>
          </p:nvSpPr>
          <p:spPr>
            <a:xfrm>
              <a:off x="4227139" y="2054850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5714" h="1905">
                  <a:moveTo>
                    <a:pt x="4864" y="1536"/>
                  </a:moveTo>
                  <a:lnTo>
                    <a:pt x="5245" y="1536"/>
                  </a:lnTo>
                  <a:lnTo>
                    <a:pt x="4864" y="1536"/>
                  </a:lnTo>
                  <a:close/>
                </a:path>
                <a:path w="5714" h="1905">
                  <a:moveTo>
                    <a:pt x="4279" y="1155"/>
                  </a:moveTo>
                  <a:lnTo>
                    <a:pt x="3886" y="1155"/>
                  </a:lnTo>
                  <a:lnTo>
                    <a:pt x="4279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2" name="object 3992"/>
            <p:cNvSpPr/>
            <p:nvPr/>
          </p:nvSpPr>
          <p:spPr>
            <a:xfrm>
              <a:off x="4226758" y="20544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3" name="object 3993"/>
            <p:cNvSpPr/>
            <p:nvPr/>
          </p:nvSpPr>
          <p:spPr>
            <a:xfrm>
              <a:off x="4226758" y="2054850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5714" h="1905">
                  <a:moveTo>
                    <a:pt x="1930" y="380"/>
                  </a:moveTo>
                  <a:lnTo>
                    <a:pt x="1549" y="380"/>
                  </a:lnTo>
                  <a:lnTo>
                    <a:pt x="1930" y="380"/>
                  </a:lnTo>
                  <a:close/>
                </a:path>
                <a:path w="5714" h="1905">
                  <a:moveTo>
                    <a:pt x="5626" y="1536"/>
                  </a:moveTo>
                  <a:lnTo>
                    <a:pt x="5245" y="1536"/>
                  </a:lnTo>
                  <a:lnTo>
                    <a:pt x="5626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4" name="object 3994"/>
            <p:cNvSpPr/>
            <p:nvPr/>
          </p:nvSpPr>
          <p:spPr>
            <a:xfrm>
              <a:off x="4231317" y="20561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5" name="object 3995"/>
            <p:cNvSpPr/>
            <p:nvPr/>
          </p:nvSpPr>
          <p:spPr>
            <a:xfrm>
              <a:off x="4227913" y="2055231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505" y="774"/>
                  </a:moveTo>
                  <a:lnTo>
                    <a:pt x="3111" y="774"/>
                  </a:lnTo>
                  <a:lnTo>
                    <a:pt x="3505" y="774"/>
                  </a:lnTo>
                  <a:close/>
                </a:path>
                <a:path w="3810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6" name="object 3996"/>
            <p:cNvSpPr/>
            <p:nvPr/>
          </p:nvSpPr>
          <p:spPr>
            <a:xfrm>
              <a:off x="4230250" y="20556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7" name="object 3997"/>
            <p:cNvSpPr/>
            <p:nvPr/>
          </p:nvSpPr>
          <p:spPr>
            <a:xfrm>
              <a:off x="4227240" y="2055041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0" y="0"/>
                  </a:moveTo>
                  <a:lnTo>
                    <a:pt x="584" y="0"/>
                  </a:lnTo>
                </a:path>
                <a:path w="1904" h="635">
                  <a:moveTo>
                    <a:pt x="1155" y="380"/>
                  </a:moveTo>
                  <a:lnTo>
                    <a:pt x="1739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8" name="object 3998"/>
            <p:cNvSpPr/>
            <p:nvPr/>
          </p:nvSpPr>
          <p:spPr>
            <a:xfrm>
              <a:off x="4226173" y="20544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9" name="object 3999"/>
            <p:cNvSpPr/>
            <p:nvPr/>
          </p:nvSpPr>
          <p:spPr>
            <a:xfrm>
              <a:off x="4225386" y="205446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810" h="1269">
                  <a:moveTo>
                    <a:pt x="3695" y="1143"/>
                  </a:moveTo>
                  <a:lnTo>
                    <a:pt x="3302" y="1143"/>
                  </a:lnTo>
                  <a:lnTo>
                    <a:pt x="3695" y="114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0" name="object 4000"/>
            <p:cNvSpPr/>
            <p:nvPr/>
          </p:nvSpPr>
          <p:spPr>
            <a:xfrm>
              <a:off x="4230631" y="20560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1" name="object 4001"/>
            <p:cNvSpPr/>
            <p:nvPr/>
          </p:nvSpPr>
          <p:spPr>
            <a:xfrm>
              <a:off x="4226554" y="20548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584" y="380"/>
                  </a:moveTo>
                  <a:lnTo>
                    <a:pt x="203" y="380"/>
                  </a:lnTo>
                  <a:lnTo>
                    <a:pt x="584" y="380"/>
                  </a:lnTo>
                  <a:close/>
                </a:path>
                <a:path w="635" h="635">
                  <a:moveTo>
                    <a:pt x="0" y="0"/>
                  </a:moveTo>
                  <a:lnTo>
                    <a:pt x="203" y="0"/>
                  </a:lnTo>
                  <a:lnTo>
                    <a:pt x="0" y="0"/>
                  </a:lnTo>
                  <a:close/>
                </a:path>
                <a:path w="635" h="635">
                  <a:moveTo>
                    <a:pt x="584" y="380"/>
                  </a:moveTo>
                  <a:lnTo>
                    <a:pt x="203" y="380"/>
                  </a:lnTo>
                  <a:lnTo>
                    <a:pt x="584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2" name="object 4002"/>
            <p:cNvSpPr/>
            <p:nvPr/>
          </p:nvSpPr>
          <p:spPr>
            <a:xfrm>
              <a:off x="4225386" y="20544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3" name="object 4003"/>
            <p:cNvSpPr/>
            <p:nvPr/>
          </p:nvSpPr>
          <p:spPr>
            <a:xfrm>
              <a:off x="4226554" y="20548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03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lnTo>
                    <a:pt x="203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4" name="object 4004"/>
            <p:cNvSpPr/>
            <p:nvPr/>
          </p:nvSpPr>
          <p:spPr>
            <a:xfrm>
              <a:off x="4228396" y="2055809"/>
              <a:ext cx="64769" cy="15875"/>
            </a:xfrm>
            <a:custGeom>
              <a:avLst/>
              <a:gdLst/>
              <a:ahLst/>
              <a:cxnLst/>
              <a:rect l="l" t="t" r="r" b="b"/>
              <a:pathLst>
                <a:path w="64770" h="15875">
                  <a:moveTo>
                    <a:pt x="0" y="0"/>
                  </a:moveTo>
                  <a:lnTo>
                    <a:pt x="584" y="0"/>
                  </a:lnTo>
                </a:path>
                <a:path w="64770" h="15875">
                  <a:moveTo>
                    <a:pt x="63906" y="15582"/>
                  </a:moveTo>
                  <a:lnTo>
                    <a:pt x="64490" y="1558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5" name="object 4005"/>
            <p:cNvSpPr/>
            <p:nvPr/>
          </p:nvSpPr>
          <p:spPr>
            <a:xfrm>
              <a:off x="4232003" y="20567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0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38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6" name="object 4006"/>
            <p:cNvSpPr/>
            <p:nvPr/>
          </p:nvSpPr>
          <p:spPr>
            <a:xfrm>
              <a:off x="4232777" y="20571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7" name="object 4007"/>
            <p:cNvSpPr/>
            <p:nvPr/>
          </p:nvSpPr>
          <p:spPr>
            <a:xfrm>
              <a:off x="4225094" y="2055041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4864" y="1536"/>
                  </a:moveTo>
                  <a:lnTo>
                    <a:pt x="5448" y="1536"/>
                  </a:lnTo>
                </a:path>
                <a:path w="5714" h="1905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8" name="object 4008"/>
            <p:cNvSpPr/>
            <p:nvPr/>
          </p:nvSpPr>
          <p:spPr>
            <a:xfrm>
              <a:off x="4227139" y="205561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168" y="393"/>
                  </a:moveTo>
                  <a:lnTo>
                    <a:pt x="774" y="393"/>
                  </a:lnTo>
                  <a:lnTo>
                    <a:pt x="1168" y="393"/>
                  </a:lnTo>
                  <a:close/>
                </a:path>
                <a:path w="1904" h="1269">
                  <a:moveTo>
                    <a:pt x="0" y="0"/>
                  </a:moveTo>
                  <a:lnTo>
                    <a:pt x="393" y="0"/>
                  </a:lnTo>
                  <a:lnTo>
                    <a:pt x="393" y="393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  <a:path w="1904" h="1269">
                  <a:moveTo>
                    <a:pt x="1549" y="774"/>
                  </a:moveTo>
                  <a:lnTo>
                    <a:pt x="1168" y="774"/>
                  </a:lnTo>
                  <a:lnTo>
                    <a:pt x="1549" y="774"/>
                  </a:lnTo>
                  <a:lnTo>
                    <a:pt x="1549" y="393"/>
                  </a:lnTo>
                  <a:lnTo>
                    <a:pt x="154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9" name="object 4009"/>
            <p:cNvSpPr/>
            <p:nvPr/>
          </p:nvSpPr>
          <p:spPr>
            <a:xfrm>
              <a:off x="4224713" y="2055041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0" y="0"/>
                  </a:moveTo>
                  <a:lnTo>
                    <a:pt x="584" y="0"/>
                  </a:lnTo>
                </a:path>
                <a:path w="5079" h="1905">
                  <a:moveTo>
                    <a:pt x="4470" y="1536"/>
                  </a:moveTo>
                  <a:lnTo>
                    <a:pt x="5054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0" name="object 4010"/>
            <p:cNvSpPr/>
            <p:nvPr/>
          </p:nvSpPr>
          <p:spPr>
            <a:xfrm>
              <a:off x="4273176" y="20679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1" name="object 4011"/>
            <p:cNvSpPr/>
            <p:nvPr/>
          </p:nvSpPr>
          <p:spPr>
            <a:xfrm>
              <a:off x="4229475" y="205676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2" name="object 4012"/>
            <p:cNvSpPr/>
            <p:nvPr/>
          </p:nvSpPr>
          <p:spPr>
            <a:xfrm>
              <a:off x="4228015" y="205657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1358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3" name="object 4013"/>
            <p:cNvSpPr/>
            <p:nvPr/>
          </p:nvSpPr>
          <p:spPr>
            <a:xfrm>
              <a:off x="4228688" y="2056768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87" y="393"/>
                  </a:moveTo>
                  <a:lnTo>
                    <a:pt x="1168" y="0"/>
                  </a:lnTo>
                  <a:lnTo>
                    <a:pt x="1168" y="393"/>
                  </a:lnTo>
                  <a:lnTo>
                    <a:pt x="787" y="393"/>
                  </a:lnTo>
                  <a:close/>
                </a:path>
                <a:path w="1270" h="635">
                  <a:moveTo>
                    <a:pt x="393" y="0"/>
                  </a:moveTo>
                  <a:lnTo>
                    <a:pt x="393" y="393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4" name="object 4014"/>
            <p:cNvSpPr/>
            <p:nvPr/>
          </p:nvSpPr>
          <p:spPr>
            <a:xfrm>
              <a:off x="4229856" y="20571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5" name="object 4015"/>
            <p:cNvSpPr/>
            <p:nvPr/>
          </p:nvSpPr>
          <p:spPr>
            <a:xfrm>
              <a:off x="4229082" y="20567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6" name="object 4016"/>
            <p:cNvSpPr/>
            <p:nvPr/>
          </p:nvSpPr>
          <p:spPr>
            <a:xfrm>
              <a:off x="4229856" y="205716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7" name="object 4017"/>
            <p:cNvSpPr/>
            <p:nvPr/>
          </p:nvSpPr>
          <p:spPr>
            <a:xfrm>
              <a:off x="4230631" y="20575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8" name="object 4018"/>
            <p:cNvSpPr/>
            <p:nvPr/>
          </p:nvSpPr>
          <p:spPr>
            <a:xfrm>
              <a:off x="4229475" y="20571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9" name="object 4019"/>
            <p:cNvSpPr/>
            <p:nvPr/>
          </p:nvSpPr>
          <p:spPr>
            <a:xfrm>
              <a:off x="4229082" y="2057543"/>
              <a:ext cx="43815" cy="11430"/>
            </a:xfrm>
            <a:custGeom>
              <a:avLst/>
              <a:gdLst/>
              <a:ahLst/>
              <a:cxnLst/>
              <a:rect l="l" t="t" r="r" b="b"/>
              <a:pathLst>
                <a:path w="43814" h="1143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43814" h="11430">
                  <a:moveTo>
                    <a:pt x="43319" y="10960"/>
                  </a:moveTo>
                  <a:lnTo>
                    <a:pt x="43319" y="11353"/>
                  </a:lnTo>
                  <a:lnTo>
                    <a:pt x="42926" y="10960"/>
                  </a:lnTo>
                  <a:lnTo>
                    <a:pt x="43319" y="109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0" name="object 4020"/>
            <p:cNvSpPr/>
            <p:nvPr/>
          </p:nvSpPr>
          <p:spPr>
            <a:xfrm>
              <a:off x="4228307" y="20571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1" name="object 4021"/>
            <p:cNvSpPr/>
            <p:nvPr/>
          </p:nvSpPr>
          <p:spPr>
            <a:xfrm>
              <a:off x="4229856" y="20579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2" name="object 4022"/>
            <p:cNvSpPr/>
            <p:nvPr/>
          </p:nvSpPr>
          <p:spPr>
            <a:xfrm>
              <a:off x="4228396" y="2057733"/>
              <a:ext cx="66040" cy="15875"/>
            </a:xfrm>
            <a:custGeom>
              <a:avLst/>
              <a:gdLst/>
              <a:ahLst/>
              <a:cxnLst/>
              <a:rect l="l" t="t" r="r" b="b"/>
              <a:pathLst>
                <a:path w="66039" h="15875">
                  <a:moveTo>
                    <a:pt x="64884" y="15392"/>
                  </a:moveTo>
                  <a:lnTo>
                    <a:pt x="65468" y="15392"/>
                  </a:lnTo>
                </a:path>
                <a:path w="66039" h="15875">
                  <a:moveTo>
                    <a:pt x="0" y="0"/>
                  </a:moveTo>
                  <a:lnTo>
                    <a:pt x="584" y="0"/>
                  </a:lnTo>
                </a:path>
                <a:path w="66039" h="15875">
                  <a:moveTo>
                    <a:pt x="43319" y="11353"/>
                  </a:moveTo>
                  <a:lnTo>
                    <a:pt x="43903" y="11353"/>
                  </a:lnTo>
                </a:path>
                <a:path w="66039" h="15875">
                  <a:moveTo>
                    <a:pt x="43319" y="11353"/>
                  </a:moveTo>
                  <a:lnTo>
                    <a:pt x="43903" y="11353"/>
                  </a:lnTo>
                </a:path>
                <a:path w="66039" h="15875">
                  <a:moveTo>
                    <a:pt x="43319" y="11353"/>
                  </a:moveTo>
                  <a:lnTo>
                    <a:pt x="43903" y="1135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3" name="object 4023"/>
            <p:cNvSpPr/>
            <p:nvPr/>
          </p:nvSpPr>
          <p:spPr>
            <a:xfrm>
              <a:off x="4229082" y="20579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4" name="object 4024"/>
            <p:cNvSpPr/>
            <p:nvPr/>
          </p:nvSpPr>
          <p:spPr>
            <a:xfrm>
              <a:off x="4229082" y="20579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5" name="object 4025"/>
            <p:cNvSpPr/>
            <p:nvPr/>
          </p:nvSpPr>
          <p:spPr>
            <a:xfrm>
              <a:off x="4228307" y="2057924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380" y="380"/>
                  </a:moveTo>
                  <a:lnTo>
                    <a:pt x="0" y="380"/>
                  </a:lnTo>
                  <a:lnTo>
                    <a:pt x="380" y="0"/>
                  </a:lnTo>
                  <a:lnTo>
                    <a:pt x="380" y="380"/>
                  </a:lnTo>
                  <a:close/>
                </a:path>
                <a:path w="2539" h="635">
                  <a:moveTo>
                    <a:pt x="1168" y="380"/>
                  </a:moveTo>
                  <a:lnTo>
                    <a:pt x="774" y="380"/>
                  </a:lnTo>
                  <a:lnTo>
                    <a:pt x="1168" y="380"/>
                  </a:lnTo>
                  <a:close/>
                </a:path>
                <a:path w="2539" h="635">
                  <a:moveTo>
                    <a:pt x="1549" y="584"/>
                  </a:moveTo>
                  <a:lnTo>
                    <a:pt x="1943" y="584"/>
                  </a:lnTo>
                  <a:lnTo>
                    <a:pt x="1549" y="58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6" name="object 4026"/>
            <p:cNvSpPr/>
            <p:nvPr/>
          </p:nvSpPr>
          <p:spPr>
            <a:xfrm>
              <a:off x="4233260" y="20598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380" y="0"/>
                  </a:moveTo>
                  <a:lnTo>
                    <a:pt x="965" y="0"/>
                  </a:lnTo>
                </a:path>
                <a:path w="1270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7" name="object 4027"/>
            <p:cNvSpPr/>
            <p:nvPr/>
          </p:nvSpPr>
          <p:spPr>
            <a:xfrm>
              <a:off x="4229856" y="2058508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393" y="0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  <a:path w="3810" h="1905">
                  <a:moveTo>
                    <a:pt x="3695" y="1536"/>
                  </a:moveTo>
                  <a:lnTo>
                    <a:pt x="3301" y="1536"/>
                  </a:lnTo>
                  <a:lnTo>
                    <a:pt x="3301" y="1155"/>
                  </a:lnTo>
                  <a:lnTo>
                    <a:pt x="3695" y="1155"/>
                  </a:lnTo>
                  <a:lnTo>
                    <a:pt x="3695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8" name="object 4028"/>
            <p:cNvSpPr/>
            <p:nvPr/>
          </p:nvSpPr>
          <p:spPr>
            <a:xfrm>
              <a:off x="4228307" y="205830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9" name="object 4029"/>
            <p:cNvSpPr/>
            <p:nvPr/>
          </p:nvSpPr>
          <p:spPr>
            <a:xfrm>
              <a:off x="4229475" y="205888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0" name="object 4030"/>
            <p:cNvSpPr/>
            <p:nvPr/>
          </p:nvSpPr>
          <p:spPr>
            <a:xfrm>
              <a:off x="4229082" y="20585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1" name="object 4031"/>
            <p:cNvSpPr/>
            <p:nvPr/>
          </p:nvSpPr>
          <p:spPr>
            <a:xfrm>
              <a:off x="4229958" y="2059080"/>
              <a:ext cx="64135" cy="15240"/>
            </a:xfrm>
            <a:custGeom>
              <a:avLst/>
              <a:gdLst/>
              <a:ahLst/>
              <a:cxnLst/>
              <a:rect l="l" t="t" r="r" b="b"/>
              <a:pathLst>
                <a:path w="64135" h="15239">
                  <a:moveTo>
                    <a:pt x="63322" y="15201"/>
                  </a:moveTo>
                  <a:lnTo>
                    <a:pt x="63906" y="15201"/>
                  </a:lnTo>
                </a:path>
                <a:path w="64135" h="15239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2" name="object 4032"/>
            <p:cNvSpPr/>
            <p:nvPr/>
          </p:nvSpPr>
          <p:spPr>
            <a:xfrm>
              <a:off x="4229856" y="205927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3" name="object 4033"/>
            <p:cNvSpPr/>
            <p:nvPr/>
          </p:nvSpPr>
          <p:spPr>
            <a:xfrm>
              <a:off x="4228307" y="20585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4" name="object 4034"/>
            <p:cNvSpPr/>
            <p:nvPr/>
          </p:nvSpPr>
          <p:spPr>
            <a:xfrm>
              <a:off x="4270839" y="20700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5" name="object 4035"/>
            <p:cNvSpPr/>
            <p:nvPr/>
          </p:nvSpPr>
          <p:spPr>
            <a:xfrm>
              <a:off x="4229856" y="20592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6" name="object 4036"/>
            <p:cNvSpPr/>
            <p:nvPr/>
          </p:nvSpPr>
          <p:spPr>
            <a:xfrm>
              <a:off x="4227913" y="2058889"/>
              <a:ext cx="43180" cy="12065"/>
            </a:xfrm>
            <a:custGeom>
              <a:avLst/>
              <a:gdLst/>
              <a:ahLst/>
              <a:cxnLst/>
              <a:rect l="l" t="t" r="r" b="b"/>
              <a:pathLst>
                <a:path w="43179" h="12064">
                  <a:moveTo>
                    <a:pt x="1943" y="774"/>
                  </a:moveTo>
                  <a:lnTo>
                    <a:pt x="2336" y="774"/>
                  </a:lnTo>
                  <a:lnTo>
                    <a:pt x="1943" y="774"/>
                  </a:lnTo>
                  <a:close/>
                </a:path>
                <a:path w="43179" h="12064">
                  <a:moveTo>
                    <a:pt x="1943" y="774"/>
                  </a:moveTo>
                  <a:lnTo>
                    <a:pt x="2336" y="774"/>
                  </a:lnTo>
                  <a:lnTo>
                    <a:pt x="1943" y="774"/>
                  </a:lnTo>
                  <a:close/>
                </a:path>
                <a:path w="43179" h="12064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43179" h="12064">
                  <a:moveTo>
                    <a:pt x="42926" y="11544"/>
                  </a:moveTo>
                  <a:lnTo>
                    <a:pt x="42545" y="11544"/>
                  </a:lnTo>
                  <a:lnTo>
                    <a:pt x="42926" y="1154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7" name="object 4037"/>
            <p:cNvSpPr/>
            <p:nvPr/>
          </p:nvSpPr>
          <p:spPr>
            <a:xfrm>
              <a:off x="4230250" y="20596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8" name="object 4038"/>
            <p:cNvSpPr/>
            <p:nvPr/>
          </p:nvSpPr>
          <p:spPr>
            <a:xfrm>
              <a:off x="4230631" y="20600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9" name="object 4039"/>
            <p:cNvSpPr/>
            <p:nvPr/>
          </p:nvSpPr>
          <p:spPr>
            <a:xfrm>
              <a:off x="4231025" y="20600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0" name="object 4040"/>
            <p:cNvSpPr/>
            <p:nvPr/>
          </p:nvSpPr>
          <p:spPr>
            <a:xfrm>
              <a:off x="4230250" y="206004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80" y="380"/>
                  </a:moveTo>
                  <a:lnTo>
                    <a:pt x="0" y="0"/>
                  </a:lnTo>
                  <a:lnTo>
                    <a:pt x="380" y="0"/>
                  </a:lnTo>
                  <a:lnTo>
                    <a:pt x="380" y="380"/>
                  </a:lnTo>
                  <a:close/>
                </a:path>
                <a:path w="1270" h="635">
                  <a:moveTo>
                    <a:pt x="1168" y="380"/>
                  </a:moveTo>
                  <a:lnTo>
                    <a:pt x="774" y="380"/>
                  </a:lnTo>
                  <a:lnTo>
                    <a:pt x="1168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1" name="object 4041"/>
            <p:cNvSpPr/>
            <p:nvPr/>
          </p:nvSpPr>
          <p:spPr>
            <a:xfrm>
              <a:off x="4229082" y="20596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2" name="object 4042"/>
            <p:cNvSpPr/>
            <p:nvPr/>
          </p:nvSpPr>
          <p:spPr>
            <a:xfrm>
              <a:off x="4229475" y="20600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3" name="object 4043"/>
            <p:cNvSpPr/>
            <p:nvPr/>
          </p:nvSpPr>
          <p:spPr>
            <a:xfrm>
              <a:off x="4230733" y="2060616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39" h="10794">
                  <a:moveTo>
                    <a:pt x="0" y="0"/>
                  </a:moveTo>
                  <a:lnTo>
                    <a:pt x="584" y="0"/>
                  </a:lnTo>
                </a:path>
                <a:path w="40639" h="10794">
                  <a:moveTo>
                    <a:pt x="39433" y="10388"/>
                  </a:moveTo>
                  <a:lnTo>
                    <a:pt x="40017" y="1038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4" name="object 4044"/>
            <p:cNvSpPr/>
            <p:nvPr/>
          </p:nvSpPr>
          <p:spPr>
            <a:xfrm>
              <a:off x="4232003" y="20608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5" name="object 4045"/>
            <p:cNvSpPr/>
            <p:nvPr/>
          </p:nvSpPr>
          <p:spPr>
            <a:xfrm>
              <a:off x="4270065" y="207119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6" name="object 4046"/>
            <p:cNvSpPr/>
            <p:nvPr/>
          </p:nvSpPr>
          <p:spPr>
            <a:xfrm>
              <a:off x="4232003" y="20608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7" name="object 4047"/>
            <p:cNvSpPr/>
            <p:nvPr/>
          </p:nvSpPr>
          <p:spPr>
            <a:xfrm>
              <a:off x="4228307" y="20596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8" name="object 4048"/>
            <p:cNvSpPr/>
            <p:nvPr/>
          </p:nvSpPr>
          <p:spPr>
            <a:xfrm>
              <a:off x="4229082" y="206042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9" name="object 4049"/>
            <p:cNvSpPr/>
            <p:nvPr/>
          </p:nvSpPr>
          <p:spPr>
            <a:xfrm>
              <a:off x="4228688" y="20600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0" name="object 4050"/>
            <p:cNvSpPr/>
            <p:nvPr/>
          </p:nvSpPr>
          <p:spPr>
            <a:xfrm>
              <a:off x="4231025" y="206120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1" name="object 4051"/>
            <p:cNvSpPr/>
            <p:nvPr/>
          </p:nvSpPr>
          <p:spPr>
            <a:xfrm>
              <a:off x="4229856" y="20604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2" name="object 4052"/>
            <p:cNvSpPr/>
            <p:nvPr/>
          </p:nvSpPr>
          <p:spPr>
            <a:xfrm>
              <a:off x="4229856" y="206080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3" name="object 4053"/>
            <p:cNvSpPr/>
            <p:nvPr/>
          </p:nvSpPr>
          <p:spPr>
            <a:xfrm>
              <a:off x="4270065" y="20711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4" name="object 4054"/>
            <p:cNvSpPr/>
            <p:nvPr/>
          </p:nvSpPr>
          <p:spPr>
            <a:xfrm>
              <a:off x="4231609" y="20612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5" name="object 4055"/>
            <p:cNvSpPr/>
            <p:nvPr/>
          </p:nvSpPr>
          <p:spPr>
            <a:xfrm>
              <a:off x="4228015" y="206100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1943" y="0"/>
                  </a:moveTo>
                  <a:lnTo>
                    <a:pt x="2527" y="0"/>
                  </a:lnTo>
                </a:path>
                <a:path w="2539" h="0">
                  <a:moveTo>
                    <a:pt x="1943" y="0"/>
                  </a:moveTo>
                  <a:lnTo>
                    <a:pt x="2527" y="0"/>
                  </a:lnTo>
                </a:path>
                <a:path w="2539" h="0">
                  <a:moveTo>
                    <a:pt x="1549" y="0"/>
                  </a:moveTo>
                  <a:lnTo>
                    <a:pt x="2133" y="0"/>
                  </a:lnTo>
                </a:path>
                <a:path w="2539" h="0">
                  <a:moveTo>
                    <a:pt x="1168" y="0"/>
                  </a:moveTo>
                  <a:lnTo>
                    <a:pt x="1752" y="0"/>
                  </a:lnTo>
                </a:path>
                <a:path w="2539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6" name="object 4056"/>
            <p:cNvSpPr/>
            <p:nvPr/>
          </p:nvSpPr>
          <p:spPr>
            <a:xfrm>
              <a:off x="4227532" y="206080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7" name="object 4057"/>
            <p:cNvSpPr/>
            <p:nvPr/>
          </p:nvSpPr>
          <p:spPr>
            <a:xfrm>
              <a:off x="4227913" y="20608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8" name="object 4058"/>
            <p:cNvSpPr/>
            <p:nvPr/>
          </p:nvSpPr>
          <p:spPr>
            <a:xfrm>
              <a:off x="4227913" y="206120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9" name="object 4059"/>
            <p:cNvSpPr/>
            <p:nvPr/>
          </p:nvSpPr>
          <p:spPr>
            <a:xfrm>
              <a:off x="4269290" y="20727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0" name="object 4060"/>
            <p:cNvSpPr/>
            <p:nvPr/>
          </p:nvSpPr>
          <p:spPr>
            <a:xfrm>
              <a:off x="4269290" y="20727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1" name="object 4061"/>
            <p:cNvSpPr/>
            <p:nvPr/>
          </p:nvSpPr>
          <p:spPr>
            <a:xfrm>
              <a:off x="4045090" y="2062115"/>
              <a:ext cx="27305" cy="27940"/>
            </a:xfrm>
            <a:custGeom>
              <a:avLst/>
              <a:gdLst/>
              <a:ahLst/>
              <a:cxnLst/>
              <a:rect l="l" t="t" r="r" b="b"/>
              <a:pathLst>
                <a:path w="27304" h="27939">
                  <a:moveTo>
                    <a:pt x="4838" y="26924"/>
                  </a:moveTo>
                  <a:lnTo>
                    <a:pt x="3670" y="26924"/>
                  </a:lnTo>
                  <a:lnTo>
                    <a:pt x="3670" y="27686"/>
                  </a:lnTo>
                  <a:lnTo>
                    <a:pt x="4444" y="27686"/>
                  </a:lnTo>
                  <a:lnTo>
                    <a:pt x="4444" y="27305"/>
                  </a:lnTo>
                  <a:lnTo>
                    <a:pt x="4838" y="27305"/>
                  </a:lnTo>
                  <a:lnTo>
                    <a:pt x="4838" y="26924"/>
                  </a:lnTo>
                  <a:close/>
                </a:path>
                <a:path w="27304" h="27939">
                  <a:moveTo>
                    <a:pt x="4838" y="27305"/>
                  </a:moveTo>
                  <a:lnTo>
                    <a:pt x="4444" y="27305"/>
                  </a:lnTo>
                  <a:lnTo>
                    <a:pt x="4444" y="27686"/>
                  </a:lnTo>
                  <a:lnTo>
                    <a:pt x="4838" y="27686"/>
                  </a:lnTo>
                  <a:lnTo>
                    <a:pt x="4838" y="27305"/>
                  </a:lnTo>
                  <a:close/>
                </a:path>
                <a:path w="27304" h="27939">
                  <a:moveTo>
                    <a:pt x="5613" y="25781"/>
                  </a:moveTo>
                  <a:lnTo>
                    <a:pt x="2120" y="25781"/>
                  </a:lnTo>
                  <a:lnTo>
                    <a:pt x="2120" y="26924"/>
                  </a:lnTo>
                  <a:lnTo>
                    <a:pt x="5219" y="26924"/>
                  </a:lnTo>
                  <a:lnTo>
                    <a:pt x="5219" y="26543"/>
                  </a:lnTo>
                  <a:lnTo>
                    <a:pt x="5613" y="26543"/>
                  </a:lnTo>
                  <a:lnTo>
                    <a:pt x="5613" y="26162"/>
                  </a:lnTo>
                  <a:lnTo>
                    <a:pt x="5803" y="26162"/>
                  </a:lnTo>
                  <a:lnTo>
                    <a:pt x="5613" y="25781"/>
                  </a:lnTo>
                  <a:close/>
                </a:path>
                <a:path w="27304" h="27939">
                  <a:moveTo>
                    <a:pt x="1739" y="25400"/>
                  </a:moveTo>
                  <a:lnTo>
                    <a:pt x="1346" y="25400"/>
                  </a:lnTo>
                  <a:lnTo>
                    <a:pt x="1346" y="25781"/>
                  </a:lnTo>
                  <a:lnTo>
                    <a:pt x="1739" y="25400"/>
                  </a:lnTo>
                  <a:close/>
                </a:path>
                <a:path w="27304" h="27939">
                  <a:moveTo>
                    <a:pt x="6197" y="25400"/>
                  </a:moveTo>
                  <a:lnTo>
                    <a:pt x="1739" y="25400"/>
                  </a:lnTo>
                  <a:lnTo>
                    <a:pt x="1739" y="25781"/>
                  </a:lnTo>
                  <a:lnTo>
                    <a:pt x="6197" y="25781"/>
                  </a:lnTo>
                  <a:lnTo>
                    <a:pt x="6197" y="25400"/>
                  </a:lnTo>
                  <a:close/>
                </a:path>
                <a:path w="27304" h="27939">
                  <a:moveTo>
                    <a:pt x="8902" y="23368"/>
                  </a:moveTo>
                  <a:lnTo>
                    <a:pt x="380" y="23368"/>
                  </a:lnTo>
                  <a:lnTo>
                    <a:pt x="380" y="24130"/>
                  </a:lnTo>
                  <a:lnTo>
                    <a:pt x="774" y="24130"/>
                  </a:lnTo>
                  <a:lnTo>
                    <a:pt x="774" y="24892"/>
                  </a:lnTo>
                  <a:lnTo>
                    <a:pt x="380" y="25273"/>
                  </a:lnTo>
                  <a:lnTo>
                    <a:pt x="380" y="25400"/>
                  </a:lnTo>
                  <a:lnTo>
                    <a:pt x="774" y="25400"/>
                  </a:lnTo>
                  <a:lnTo>
                    <a:pt x="1155" y="25273"/>
                  </a:lnTo>
                  <a:lnTo>
                    <a:pt x="6972" y="25273"/>
                  </a:lnTo>
                  <a:lnTo>
                    <a:pt x="6972" y="24892"/>
                  </a:lnTo>
                  <a:lnTo>
                    <a:pt x="7353" y="24892"/>
                  </a:lnTo>
                  <a:lnTo>
                    <a:pt x="7353" y="24511"/>
                  </a:lnTo>
                  <a:lnTo>
                    <a:pt x="8521" y="24511"/>
                  </a:lnTo>
                  <a:lnTo>
                    <a:pt x="8521" y="24130"/>
                  </a:lnTo>
                  <a:lnTo>
                    <a:pt x="8902" y="23749"/>
                  </a:lnTo>
                  <a:lnTo>
                    <a:pt x="8902" y="23368"/>
                  </a:lnTo>
                  <a:close/>
                </a:path>
                <a:path w="27304" h="27939">
                  <a:moveTo>
                    <a:pt x="6578" y="25273"/>
                  </a:moveTo>
                  <a:lnTo>
                    <a:pt x="1155" y="25273"/>
                  </a:lnTo>
                  <a:lnTo>
                    <a:pt x="1155" y="25400"/>
                  </a:lnTo>
                  <a:lnTo>
                    <a:pt x="6578" y="25400"/>
                  </a:lnTo>
                  <a:lnTo>
                    <a:pt x="6578" y="25273"/>
                  </a:lnTo>
                  <a:close/>
                </a:path>
                <a:path w="27304" h="27939">
                  <a:moveTo>
                    <a:pt x="7353" y="24892"/>
                  </a:moveTo>
                  <a:lnTo>
                    <a:pt x="6972" y="25273"/>
                  </a:lnTo>
                  <a:lnTo>
                    <a:pt x="7353" y="25273"/>
                  </a:lnTo>
                  <a:lnTo>
                    <a:pt x="7353" y="24892"/>
                  </a:lnTo>
                  <a:close/>
                </a:path>
                <a:path w="27304" h="27939">
                  <a:moveTo>
                    <a:pt x="9296" y="23749"/>
                  </a:moveTo>
                  <a:lnTo>
                    <a:pt x="8902" y="23749"/>
                  </a:lnTo>
                  <a:lnTo>
                    <a:pt x="9296" y="24130"/>
                  </a:lnTo>
                  <a:lnTo>
                    <a:pt x="9296" y="23749"/>
                  </a:lnTo>
                  <a:close/>
                </a:path>
                <a:path w="27304" h="27939">
                  <a:moveTo>
                    <a:pt x="16649" y="20955"/>
                  </a:moveTo>
                  <a:lnTo>
                    <a:pt x="380" y="20955"/>
                  </a:lnTo>
                  <a:lnTo>
                    <a:pt x="380" y="22606"/>
                  </a:lnTo>
                  <a:lnTo>
                    <a:pt x="0" y="22606"/>
                  </a:lnTo>
                  <a:lnTo>
                    <a:pt x="0" y="23368"/>
                  </a:lnTo>
                  <a:lnTo>
                    <a:pt x="10642" y="23368"/>
                  </a:lnTo>
                  <a:lnTo>
                    <a:pt x="10642" y="24130"/>
                  </a:lnTo>
                  <a:lnTo>
                    <a:pt x="11036" y="23749"/>
                  </a:lnTo>
                  <a:lnTo>
                    <a:pt x="11036" y="22987"/>
                  </a:lnTo>
                  <a:lnTo>
                    <a:pt x="15874" y="22987"/>
                  </a:lnTo>
                  <a:lnTo>
                    <a:pt x="15874" y="22098"/>
                  </a:lnTo>
                  <a:lnTo>
                    <a:pt x="16268" y="22098"/>
                  </a:lnTo>
                  <a:lnTo>
                    <a:pt x="16268" y="21336"/>
                  </a:lnTo>
                  <a:lnTo>
                    <a:pt x="16649" y="21336"/>
                  </a:lnTo>
                  <a:lnTo>
                    <a:pt x="16649" y="20955"/>
                  </a:lnTo>
                  <a:close/>
                </a:path>
                <a:path w="27304" h="27939">
                  <a:moveTo>
                    <a:pt x="9677" y="23368"/>
                  </a:moveTo>
                  <a:lnTo>
                    <a:pt x="9296" y="23368"/>
                  </a:lnTo>
                  <a:lnTo>
                    <a:pt x="9296" y="23749"/>
                  </a:lnTo>
                  <a:lnTo>
                    <a:pt x="9677" y="23368"/>
                  </a:lnTo>
                  <a:close/>
                </a:path>
                <a:path w="27304" h="27939">
                  <a:moveTo>
                    <a:pt x="10071" y="23368"/>
                  </a:moveTo>
                  <a:lnTo>
                    <a:pt x="9677" y="23368"/>
                  </a:lnTo>
                  <a:lnTo>
                    <a:pt x="10071" y="23749"/>
                  </a:lnTo>
                  <a:lnTo>
                    <a:pt x="10071" y="23368"/>
                  </a:lnTo>
                  <a:close/>
                </a:path>
                <a:path w="27304" h="27939">
                  <a:moveTo>
                    <a:pt x="10642" y="23368"/>
                  </a:moveTo>
                  <a:lnTo>
                    <a:pt x="10452" y="23368"/>
                  </a:lnTo>
                  <a:lnTo>
                    <a:pt x="10452" y="23749"/>
                  </a:lnTo>
                  <a:lnTo>
                    <a:pt x="10642" y="23368"/>
                  </a:lnTo>
                  <a:close/>
                </a:path>
                <a:path w="27304" h="27939">
                  <a:moveTo>
                    <a:pt x="13741" y="22987"/>
                  </a:moveTo>
                  <a:lnTo>
                    <a:pt x="12585" y="22987"/>
                  </a:lnTo>
                  <a:lnTo>
                    <a:pt x="12585" y="23368"/>
                  </a:lnTo>
                  <a:lnTo>
                    <a:pt x="12966" y="23368"/>
                  </a:lnTo>
                  <a:lnTo>
                    <a:pt x="12966" y="23749"/>
                  </a:lnTo>
                  <a:lnTo>
                    <a:pt x="13360" y="23749"/>
                  </a:lnTo>
                  <a:lnTo>
                    <a:pt x="13741" y="23368"/>
                  </a:lnTo>
                  <a:lnTo>
                    <a:pt x="13741" y="22987"/>
                  </a:lnTo>
                  <a:close/>
                </a:path>
                <a:path w="27304" h="27939">
                  <a:moveTo>
                    <a:pt x="15493" y="22987"/>
                  </a:moveTo>
                  <a:lnTo>
                    <a:pt x="14909" y="22987"/>
                  </a:lnTo>
                  <a:lnTo>
                    <a:pt x="14909" y="23749"/>
                  </a:lnTo>
                  <a:lnTo>
                    <a:pt x="15290" y="23749"/>
                  </a:lnTo>
                  <a:lnTo>
                    <a:pt x="15290" y="23368"/>
                  </a:lnTo>
                  <a:lnTo>
                    <a:pt x="15493" y="23368"/>
                  </a:lnTo>
                  <a:lnTo>
                    <a:pt x="15493" y="22987"/>
                  </a:lnTo>
                  <a:close/>
                </a:path>
                <a:path w="27304" h="27939">
                  <a:moveTo>
                    <a:pt x="12585" y="22987"/>
                  </a:moveTo>
                  <a:lnTo>
                    <a:pt x="11810" y="22987"/>
                  </a:lnTo>
                  <a:lnTo>
                    <a:pt x="11810" y="23368"/>
                  </a:lnTo>
                  <a:lnTo>
                    <a:pt x="12585" y="23368"/>
                  </a:lnTo>
                  <a:lnTo>
                    <a:pt x="12585" y="22987"/>
                  </a:lnTo>
                  <a:close/>
                </a:path>
                <a:path w="27304" h="27939">
                  <a:moveTo>
                    <a:pt x="14909" y="22987"/>
                  </a:moveTo>
                  <a:lnTo>
                    <a:pt x="14516" y="22987"/>
                  </a:lnTo>
                  <a:lnTo>
                    <a:pt x="14516" y="23368"/>
                  </a:lnTo>
                  <a:lnTo>
                    <a:pt x="14909" y="22987"/>
                  </a:lnTo>
                  <a:close/>
                </a:path>
                <a:path w="27304" h="27939">
                  <a:moveTo>
                    <a:pt x="17424" y="20955"/>
                  </a:moveTo>
                  <a:lnTo>
                    <a:pt x="17043" y="20955"/>
                  </a:lnTo>
                  <a:lnTo>
                    <a:pt x="17043" y="21336"/>
                  </a:lnTo>
                  <a:lnTo>
                    <a:pt x="17424" y="20955"/>
                  </a:lnTo>
                  <a:close/>
                </a:path>
                <a:path w="27304" h="27939">
                  <a:moveTo>
                    <a:pt x="17043" y="20574"/>
                  </a:moveTo>
                  <a:lnTo>
                    <a:pt x="0" y="20574"/>
                  </a:lnTo>
                  <a:lnTo>
                    <a:pt x="0" y="20955"/>
                  </a:lnTo>
                  <a:lnTo>
                    <a:pt x="17043" y="20955"/>
                  </a:lnTo>
                  <a:lnTo>
                    <a:pt x="17043" y="20574"/>
                  </a:lnTo>
                  <a:close/>
                </a:path>
                <a:path w="27304" h="27939">
                  <a:moveTo>
                    <a:pt x="18973" y="20574"/>
                  </a:moveTo>
                  <a:lnTo>
                    <a:pt x="18199" y="20574"/>
                  </a:lnTo>
                  <a:lnTo>
                    <a:pt x="18199" y="20955"/>
                  </a:lnTo>
                  <a:lnTo>
                    <a:pt x="18592" y="20955"/>
                  </a:lnTo>
                  <a:lnTo>
                    <a:pt x="18973" y="20574"/>
                  </a:lnTo>
                  <a:close/>
                </a:path>
                <a:path w="27304" h="27939">
                  <a:moveTo>
                    <a:pt x="17818" y="20447"/>
                  </a:moveTo>
                  <a:lnTo>
                    <a:pt x="380" y="20447"/>
                  </a:lnTo>
                  <a:lnTo>
                    <a:pt x="17818" y="20574"/>
                  </a:lnTo>
                  <a:close/>
                </a:path>
                <a:path w="27304" h="27939">
                  <a:moveTo>
                    <a:pt x="1346" y="19304"/>
                  </a:moveTo>
                  <a:lnTo>
                    <a:pt x="1155" y="19685"/>
                  </a:lnTo>
                  <a:lnTo>
                    <a:pt x="1155" y="20447"/>
                  </a:lnTo>
                  <a:lnTo>
                    <a:pt x="17818" y="20447"/>
                  </a:lnTo>
                  <a:lnTo>
                    <a:pt x="19367" y="20574"/>
                  </a:lnTo>
                  <a:lnTo>
                    <a:pt x="19367" y="19685"/>
                  </a:lnTo>
                  <a:lnTo>
                    <a:pt x="1346" y="19685"/>
                  </a:lnTo>
                  <a:lnTo>
                    <a:pt x="1346" y="19304"/>
                  </a:lnTo>
                  <a:close/>
                </a:path>
                <a:path w="27304" h="27939">
                  <a:moveTo>
                    <a:pt x="20332" y="17399"/>
                  </a:moveTo>
                  <a:lnTo>
                    <a:pt x="2895" y="17399"/>
                  </a:lnTo>
                  <a:lnTo>
                    <a:pt x="2895" y="17780"/>
                  </a:lnTo>
                  <a:lnTo>
                    <a:pt x="2514" y="17780"/>
                  </a:lnTo>
                  <a:lnTo>
                    <a:pt x="2514" y="18923"/>
                  </a:lnTo>
                  <a:lnTo>
                    <a:pt x="2120" y="18923"/>
                  </a:lnTo>
                  <a:lnTo>
                    <a:pt x="2120" y="19304"/>
                  </a:lnTo>
                  <a:lnTo>
                    <a:pt x="1739" y="19304"/>
                  </a:lnTo>
                  <a:lnTo>
                    <a:pt x="1346" y="19685"/>
                  </a:lnTo>
                  <a:lnTo>
                    <a:pt x="19748" y="19685"/>
                  </a:lnTo>
                  <a:lnTo>
                    <a:pt x="19748" y="18542"/>
                  </a:lnTo>
                  <a:lnTo>
                    <a:pt x="20142" y="18542"/>
                  </a:lnTo>
                  <a:lnTo>
                    <a:pt x="20142" y="18161"/>
                  </a:lnTo>
                  <a:lnTo>
                    <a:pt x="20332" y="17780"/>
                  </a:lnTo>
                  <a:lnTo>
                    <a:pt x="20332" y="17399"/>
                  </a:lnTo>
                  <a:close/>
                </a:path>
                <a:path w="27304" h="27939">
                  <a:moveTo>
                    <a:pt x="21107" y="16637"/>
                  </a:moveTo>
                  <a:lnTo>
                    <a:pt x="4063" y="16637"/>
                  </a:lnTo>
                  <a:lnTo>
                    <a:pt x="4063" y="16891"/>
                  </a:lnTo>
                  <a:lnTo>
                    <a:pt x="2514" y="16891"/>
                  </a:lnTo>
                  <a:lnTo>
                    <a:pt x="2514" y="17399"/>
                  </a:lnTo>
                  <a:lnTo>
                    <a:pt x="20713" y="17399"/>
                  </a:lnTo>
                  <a:lnTo>
                    <a:pt x="20713" y="16891"/>
                  </a:lnTo>
                  <a:lnTo>
                    <a:pt x="21107" y="16637"/>
                  </a:lnTo>
                  <a:close/>
                </a:path>
                <a:path w="27304" h="27939">
                  <a:moveTo>
                    <a:pt x="3670" y="16637"/>
                  </a:moveTo>
                  <a:lnTo>
                    <a:pt x="2895" y="16637"/>
                  </a:lnTo>
                  <a:lnTo>
                    <a:pt x="2895" y="16891"/>
                  </a:lnTo>
                  <a:lnTo>
                    <a:pt x="3670" y="16891"/>
                  </a:lnTo>
                  <a:lnTo>
                    <a:pt x="3670" y="16637"/>
                  </a:lnTo>
                  <a:close/>
                </a:path>
                <a:path w="27304" h="27939">
                  <a:moveTo>
                    <a:pt x="4063" y="16637"/>
                  </a:moveTo>
                  <a:lnTo>
                    <a:pt x="3670" y="16637"/>
                  </a:lnTo>
                  <a:lnTo>
                    <a:pt x="3670" y="16891"/>
                  </a:lnTo>
                  <a:lnTo>
                    <a:pt x="4063" y="16891"/>
                  </a:lnTo>
                  <a:lnTo>
                    <a:pt x="4063" y="16637"/>
                  </a:lnTo>
                  <a:close/>
                </a:path>
                <a:path w="27304" h="27939">
                  <a:moveTo>
                    <a:pt x="23431" y="15621"/>
                  </a:moveTo>
                  <a:lnTo>
                    <a:pt x="4838" y="15621"/>
                  </a:lnTo>
                  <a:lnTo>
                    <a:pt x="4838" y="15748"/>
                  </a:lnTo>
                  <a:lnTo>
                    <a:pt x="4444" y="16129"/>
                  </a:lnTo>
                  <a:lnTo>
                    <a:pt x="4444" y="16637"/>
                  </a:lnTo>
                  <a:lnTo>
                    <a:pt x="21882" y="16637"/>
                  </a:lnTo>
                  <a:lnTo>
                    <a:pt x="22263" y="16129"/>
                  </a:lnTo>
                  <a:lnTo>
                    <a:pt x="22263" y="15748"/>
                  </a:lnTo>
                  <a:lnTo>
                    <a:pt x="23431" y="15748"/>
                  </a:lnTo>
                  <a:lnTo>
                    <a:pt x="23431" y="15621"/>
                  </a:lnTo>
                  <a:close/>
                </a:path>
                <a:path w="27304" h="27939">
                  <a:moveTo>
                    <a:pt x="23037" y="15748"/>
                  </a:moveTo>
                  <a:lnTo>
                    <a:pt x="22656" y="15748"/>
                  </a:lnTo>
                  <a:lnTo>
                    <a:pt x="22656" y="16129"/>
                  </a:lnTo>
                  <a:lnTo>
                    <a:pt x="23037" y="16129"/>
                  </a:lnTo>
                  <a:lnTo>
                    <a:pt x="23037" y="15748"/>
                  </a:lnTo>
                  <a:close/>
                </a:path>
                <a:path w="27304" h="27939">
                  <a:moveTo>
                    <a:pt x="24206" y="14859"/>
                  </a:moveTo>
                  <a:lnTo>
                    <a:pt x="3289" y="14859"/>
                  </a:lnTo>
                  <a:lnTo>
                    <a:pt x="3289" y="15240"/>
                  </a:lnTo>
                  <a:lnTo>
                    <a:pt x="3670" y="15621"/>
                  </a:lnTo>
                  <a:lnTo>
                    <a:pt x="4063" y="15240"/>
                  </a:lnTo>
                  <a:lnTo>
                    <a:pt x="23812" y="15240"/>
                  </a:lnTo>
                  <a:lnTo>
                    <a:pt x="24206" y="14859"/>
                  </a:lnTo>
                  <a:close/>
                </a:path>
                <a:path w="27304" h="27939">
                  <a:moveTo>
                    <a:pt x="23812" y="15240"/>
                  </a:moveTo>
                  <a:lnTo>
                    <a:pt x="4063" y="15240"/>
                  </a:lnTo>
                  <a:lnTo>
                    <a:pt x="4063" y="15621"/>
                  </a:lnTo>
                  <a:lnTo>
                    <a:pt x="23812" y="15621"/>
                  </a:lnTo>
                  <a:lnTo>
                    <a:pt x="23812" y="15240"/>
                  </a:lnTo>
                  <a:close/>
                </a:path>
                <a:path w="27304" h="27939">
                  <a:moveTo>
                    <a:pt x="24587" y="14859"/>
                  </a:moveTo>
                  <a:lnTo>
                    <a:pt x="24206" y="14859"/>
                  </a:lnTo>
                  <a:lnTo>
                    <a:pt x="24206" y="15240"/>
                  </a:lnTo>
                  <a:lnTo>
                    <a:pt x="24587" y="15240"/>
                  </a:lnTo>
                  <a:lnTo>
                    <a:pt x="24587" y="14859"/>
                  </a:lnTo>
                  <a:close/>
                </a:path>
                <a:path w="27304" h="27939">
                  <a:moveTo>
                    <a:pt x="26720" y="12192"/>
                  </a:moveTo>
                  <a:lnTo>
                    <a:pt x="3289" y="12192"/>
                  </a:lnTo>
                  <a:lnTo>
                    <a:pt x="3289" y="12954"/>
                  </a:lnTo>
                  <a:lnTo>
                    <a:pt x="2895" y="12954"/>
                  </a:lnTo>
                  <a:lnTo>
                    <a:pt x="2895" y="14859"/>
                  </a:lnTo>
                  <a:lnTo>
                    <a:pt x="24790" y="14859"/>
                  </a:lnTo>
                  <a:lnTo>
                    <a:pt x="24790" y="14478"/>
                  </a:lnTo>
                  <a:lnTo>
                    <a:pt x="26339" y="14478"/>
                  </a:lnTo>
                  <a:lnTo>
                    <a:pt x="26339" y="14097"/>
                  </a:lnTo>
                  <a:lnTo>
                    <a:pt x="26720" y="14097"/>
                  </a:lnTo>
                  <a:lnTo>
                    <a:pt x="26339" y="13716"/>
                  </a:lnTo>
                  <a:lnTo>
                    <a:pt x="26720" y="13716"/>
                  </a:lnTo>
                  <a:lnTo>
                    <a:pt x="26720" y="13335"/>
                  </a:lnTo>
                  <a:lnTo>
                    <a:pt x="26339" y="12954"/>
                  </a:lnTo>
                  <a:lnTo>
                    <a:pt x="26339" y="12573"/>
                  </a:lnTo>
                  <a:lnTo>
                    <a:pt x="26720" y="12573"/>
                  </a:lnTo>
                  <a:lnTo>
                    <a:pt x="26720" y="12192"/>
                  </a:lnTo>
                  <a:close/>
                </a:path>
                <a:path w="27304" h="27939">
                  <a:moveTo>
                    <a:pt x="23037" y="7366"/>
                  </a:moveTo>
                  <a:lnTo>
                    <a:pt x="3670" y="7366"/>
                  </a:lnTo>
                  <a:lnTo>
                    <a:pt x="3670" y="10922"/>
                  </a:lnTo>
                  <a:lnTo>
                    <a:pt x="4063" y="10922"/>
                  </a:lnTo>
                  <a:lnTo>
                    <a:pt x="4063" y="11811"/>
                  </a:lnTo>
                  <a:lnTo>
                    <a:pt x="3670" y="11811"/>
                  </a:lnTo>
                  <a:lnTo>
                    <a:pt x="3670" y="12192"/>
                  </a:lnTo>
                  <a:lnTo>
                    <a:pt x="27114" y="12192"/>
                  </a:lnTo>
                  <a:lnTo>
                    <a:pt x="27114" y="11303"/>
                  </a:lnTo>
                  <a:lnTo>
                    <a:pt x="26720" y="11303"/>
                  </a:lnTo>
                  <a:lnTo>
                    <a:pt x="26720" y="10795"/>
                  </a:lnTo>
                  <a:lnTo>
                    <a:pt x="26339" y="10795"/>
                  </a:lnTo>
                  <a:lnTo>
                    <a:pt x="26339" y="10414"/>
                  </a:lnTo>
                  <a:lnTo>
                    <a:pt x="25946" y="10414"/>
                  </a:lnTo>
                  <a:lnTo>
                    <a:pt x="25946" y="10033"/>
                  </a:lnTo>
                  <a:lnTo>
                    <a:pt x="24206" y="10033"/>
                  </a:lnTo>
                  <a:lnTo>
                    <a:pt x="24206" y="9652"/>
                  </a:lnTo>
                  <a:lnTo>
                    <a:pt x="23812" y="9652"/>
                  </a:lnTo>
                  <a:lnTo>
                    <a:pt x="23812" y="9271"/>
                  </a:lnTo>
                  <a:lnTo>
                    <a:pt x="23431" y="9271"/>
                  </a:lnTo>
                  <a:lnTo>
                    <a:pt x="23037" y="8890"/>
                  </a:lnTo>
                  <a:lnTo>
                    <a:pt x="22656" y="8890"/>
                  </a:lnTo>
                  <a:lnTo>
                    <a:pt x="23037" y="8509"/>
                  </a:lnTo>
                  <a:lnTo>
                    <a:pt x="22656" y="8128"/>
                  </a:lnTo>
                  <a:lnTo>
                    <a:pt x="22656" y="7747"/>
                  </a:lnTo>
                  <a:lnTo>
                    <a:pt x="23037" y="7747"/>
                  </a:lnTo>
                  <a:lnTo>
                    <a:pt x="23037" y="7366"/>
                  </a:lnTo>
                  <a:close/>
                </a:path>
                <a:path w="27304" h="27939">
                  <a:moveTo>
                    <a:pt x="26720" y="10414"/>
                  </a:moveTo>
                  <a:lnTo>
                    <a:pt x="26339" y="10795"/>
                  </a:lnTo>
                  <a:lnTo>
                    <a:pt x="26720" y="10795"/>
                  </a:lnTo>
                  <a:lnTo>
                    <a:pt x="26720" y="10414"/>
                  </a:lnTo>
                  <a:close/>
                </a:path>
                <a:path w="27304" h="27939">
                  <a:moveTo>
                    <a:pt x="25171" y="9652"/>
                  </a:moveTo>
                  <a:lnTo>
                    <a:pt x="24587" y="9652"/>
                  </a:lnTo>
                  <a:lnTo>
                    <a:pt x="24587" y="10033"/>
                  </a:lnTo>
                  <a:lnTo>
                    <a:pt x="25171" y="10033"/>
                  </a:lnTo>
                  <a:lnTo>
                    <a:pt x="25171" y="9652"/>
                  </a:lnTo>
                  <a:close/>
                </a:path>
                <a:path w="27304" h="27939">
                  <a:moveTo>
                    <a:pt x="25565" y="9652"/>
                  </a:moveTo>
                  <a:lnTo>
                    <a:pt x="25171" y="9652"/>
                  </a:lnTo>
                  <a:lnTo>
                    <a:pt x="25171" y="10033"/>
                  </a:lnTo>
                  <a:lnTo>
                    <a:pt x="25565" y="10033"/>
                  </a:lnTo>
                  <a:lnTo>
                    <a:pt x="25565" y="9652"/>
                  </a:lnTo>
                  <a:close/>
                </a:path>
                <a:path w="27304" h="27939">
                  <a:moveTo>
                    <a:pt x="3289" y="7366"/>
                  </a:moveTo>
                  <a:lnTo>
                    <a:pt x="3289" y="7747"/>
                  </a:lnTo>
                  <a:lnTo>
                    <a:pt x="3670" y="7747"/>
                  </a:lnTo>
                  <a:lnTo>
                    <a:pt x="3289" y="7366"/>
                  </a:lnTo>
                  <a:close/>
                </a:path>
                <a:path w="27304" h="27939">
                  <a:moveTo>
                    <a:pt x="4063" y="6604"/>
                  </a:moveTo>
                  <a:lnTo>
                    <a:pt x="4063" y="7366"/>
                  </a:lnTo>
                  <a:lnTo>
                    <a:pt x="22656" y="7366"/>
                  </a:lnTo>
                  <a:lnTo>
                    <a:pt x="23037" y="6985"/>
                  </a:lnTo>
                  <a:lnTo>
                    <a:pt x="4444" y="6985"/>
                  </a:lnTo>
                  <a:lnTo>
                    <a:pt x="4063" y="6604"/>
                  </a:lnTo>
                  <a:close/>
                </a:path>
                <a:path w="27304" h="27939">
                  <a:moveTo>
                    <a:pt x="4063" y="6604"/>
                  </a:moveTo>
                  <a:lnTo>
                    <a:pt x="3670" y="6604"/>
                  </a:lnTo>
                  <a:lnTo>
                    <a:pt x="3670" y="6985"/>
                  </a:lnTo>
                  <a:lnTo>
                    <a:pt x="4063" y="6985"/>
                  </a:lnTo>
                  <a:lnTo>
                    <a:pt x="4063" y="6604"/>
                  </a:lnTo>
                  <a:close/>
                </a:path>
                <a:path w="27304" h="27939">
                  <a:moveTo>
                    <a:pt x="23037" y="5588"/>
                  </a:moveTo>
                  <a:lnTo>
                    <a:pt x="6972" y="5588"/>
                  </a:lnTo>
                  <a:lnTo>
                    <a:pt x="6972" y="5969"/>
                  </a:lnTo>
                  <a:lnTo>
                    <a:pt x="5613" y="5969"/>
                  </a:lnTo>
                  <a:lnTo>
                    <a:pt x="5219" y="6223"/>
                  </a:lnTo>
                  <a:lnTo>
                    <a:pt x="4444" y="6223"/>
                  </a:lnTo>
                  <a:lnTo>
                    <a:pt x="4444" y="6604"/>
                  </a:lnTo>
                  <a:lnTo>
                    <a:pt x="4063" y="6604"/>
                  </a:lnTo>
                  <a:lnTo>
                    <a:pt x="4444" y="6985"/>
                  </a:lnTo>
                  <a:lnTo>
                    <a:pt x="23037" y="6985"/>
                  </a:lnTo>
                  <a:lnTo>
                    <a:pt x="23037" y="5969"/>
                  </a:lnTo>
                  <a:lnTo>
                    <a:pt x="5803" y="5969"/>
                  </a:lnTo>
                  <a:lnTo>
                    <a:pt x="5613" y="5588"/>
                  </a:lnTo>
                  <a:lnTo>
                    <a:pt x="23037" y="5588"/>
                  </a:lnTo>
                  <a:close/>
                </a:path>
                <a:path w="27304" h="27939">
                  <a:moveTo>
                    <a:pt x="4838" y="5969"/>
                  </a:moveTo>
                  <a:lnTo>
                    <a:pt x="4063" y="5969"/>
                  </a:lnTo>
                  <a:lnTo>
                    <a:pt x="4063" y="6223"/>
                  </a:lnTo>
                  <a:lnTo>
                    <a:pt x="4838" y="6223"/>
                  </a:lnTo>
                  <a:lnTo>
                    <a:pt x="4838" y="5969"/>
                  </a:lnTo>
                  <a:close/>
                </a:path>
                <a:path w="27304" h="27939">
                  <a:moveTo>
                    <a:pt x="6197" y="5588"/>
                  </a:moveTo>
                  <a:lnTo>
                    <a:pt x="5803" y="5588"/>
                  </a:lnTo>
                  <a:lnTo>
                    <a:pt x="5803" y="5969"/>
                  </a:lnTo>
                  <a:lnTo>
                    <a:pt x="6578" y="5969"/>
                  </a:lnTo>
                  <a:lnTo>
                    <a:pt x="6197" y="5588"/>
                  </a:lnTo>
                  <a:close/>
                </a:path>
                <a:path w="27304" h="27939">
                  <a:moveTo>
                    <a:pt x="21107" y="1778"/>
                  </a:moveTo>
                  <a:lnTo>
                    <a:pt x="20332" y="1778"/>
                  </a:lnTo>
                  <a:lnTo>
                    <a:pt x="20332" y="2159"/>
                  </a:lnTo>
                  <a:lnTo>
                    <a:pt x="17818" y="2159"/>
                  </a:lnTo>
                  <a:lnTo>
                    <a:pt x="17818" y="2921"/>
                  </a:lnTo>
                  <a:lnTo>
                    <a:pt x="5803" y="2921"/>
                  </a:lnTo>
                  <a:lnTo>
                    <a:pt x="6197" y="3302"/>
                  </a:lnTo>
                  <a:lnTo>
                    <a:pt x="6197" y="4064"/>
                  </a:lnTo>
                  <a:lnTo>
                    <a:pt x="6578" y="4064"/>
                  </a:lnTo>
                  <a:lnTo>
                    <a:pt x="6578" y="5588"/>
                  </a:lnTo>
                  <a:lnTo>
                    <a:pt x="22656" y="5588"/>
                  </a:lnTo>
                  <a:lnTo>
                    <a:pt x="22656" y="4445"/>
                  </a:lnTo>
                  <a:lnTo>
                    <a:pt x="22263" y="4445"/>
                  </a:lnTo>
                  <a:lnTo>
                    <a:pt x="22263" y="3302"/>
                  </a:lnTo>
                  <a:lnTo>
                    <a:pt x="21882" y="3302"/>
                  </a:lnTo>
                  <a:lnTo>
                    <a:pt x="21488" y="2921"/>
                  </a:lnTo>
                  <a:lnTo>
                    <a:pt x="21488" y="2540"/>
                  </a:lnTo>
                  <a:lnTo>
                    <a:pt x="21107" y="2540"/>
                  </a:lnTo>
                  <a:lnTo>
                    <a:pt x="21107" y="1778"/>
                  </a:lnTo>
                  <a:close/>
                </a:path>
                <a:path w="27304" h="27939">
                  <a:moveTo>
                    <a:pt x="16268" y="1143"/>
                  </a:moveTo>
                  <a:lnTo>
                    <a:pt x="15874" y="1143"/>
                  </a:lnTo>
                  <a:lnTo>
                    <a:pt x="15874" y="1397"/>
                  </a:lnTo>
                  <a:lnTo>
                    <a:pt x="15493" y="1397"/>
                  </a:lnTo>
                  <a:lnTo>
                    <a:pt x="15493" y="1778"/>
                  </a:lnTo>
                  <a:lnTo>
                    <a:pt x="6972" y="1778"/>
                  </a:lnTo>
                  <a:lnTo>
                    <a:pt x="6972" y="2921"/>
                  </a:lnTo>
                  <a:lnTo>
                    <a:pt x="17818" y="2921"/>
                  </a:lnTo>
                  <a:lnTo>
                    <a:pt x="17424" y="2540"/>
                  </a:lnTo>
                  <a:lnTo>
                    <a:pt x="17424" y="2159"/>
                  </a:lnTo>
                  <a:lnTo>
                    <a:pt x="16268" y="2159"/>
                  </a:lnTo>
                  <a:lnTo>
                    <a:pt x="16268" y="1143"/>
                  </a:lnTo>
                  <a:close/>
                </a:path>
                <a:path w="27304" h="27939">
                  <a:moveTo>
                    <a:pt x="16649" y="1778"/>
                  </a:moveTo>
                  <a:lnTo>
                    <a:pt x="16268" y="2159"/>
                  </a:lnTo>
                  <a:lnTo>
                    <a:pt x="16649" y="2159"/>
                  </a:lnTo>
                  <a:lnTo>
                    <a:pt x="16649" y="1778"/>
                  </a:lnTo>
                  <a:close/>
                </a:path>
                <a:path w="27304" h="27939">
                  <a:moveTo>
                    <a:pt x="18592" y="1778"/>
                  </a:moveTo>
                  <a:lnTo>
                    <a:pt x="18199" y="1778"/>
                  </a:lnTo>
                  <a:lnTo>
                    <a:pt x="18199" y="2159"/>
                  </a:lnTo>
                  <a:lnTo>
                    <a:pt x="18592" y="2159"/>
                  </a:lnTo>
                  <a:lnTo>
                    <a:pt x="18592" y="1778"/>
                  </a:lnTo>
                  <a:close/>
                </a:path>
                <a:path w="27304" h="27939">
                  <a:moveTo>
                    <a:pt x="19367" y="762"/>
                  </a:moveTo>
                  <a:lnTo>
                    <a:pt x="18973" y="762"/>
                  </a:lnTo>
                  <a:lnTo>
                    <a:pt x="18973" y="1778"/>
                  </a:lnTo>
                  <a:lnTo>
                    <a:pt x="18592" y="1778"/>
                  </a:lnTo>
                  <a:lnTo>
                    <a:pt x="18592" y="2159"/>
                  </a:lnTo>
                  <a:lnTo>
                    <a:pt x="20332" y="2159"/>
                  </a:lnTo>
                  <a:lnTo>
                    <a:pt x="20332" y="1397"/>
                  </a:lnTo>
                  <a:lnTo>
                    <a:pt x="20142" y="1397"/>
                  </a:lnTo>
                  <a:lnTo>
                    <a:pt x="20142" y="1143"/>
                  </a:lnTo>
                  <a:lnTo>
                    <a:pt x="19748" y="1143"/>
                  </a:lnTo>
                  <a:lnTo>
                    <a:pt x="19367" y="762"/>
                  </a:lnTo>
                  <a:close/>
                </a:path>
                <a:path w="27304" h="27939">
                  <a:moveTo>
                    <a:pt x="11036" y="0"/>
                  </a:moveTo>
                  <a:lnTo>
                    <a:pt x="10642" y="0"/>
                  </a:lnTo>
                  <a:lnTo>
                    <a:pt x="10452" y="381"/>
                  </a:lnTo>
                  <a:lnTo>
                    <a:pt x="10452" y="1397"/>
                  </a:lnTo>
                  <a:lnTo>
                    <a:pt x="9677" y="1397"/>
                  </a:lnTo>
                  <a:lnTo>
                    <a:pt x="9296" y="1778"/>
                  </a:lnTo>
                  <a:lnTo>
                    <a:pt x="15290" y="1778"/>
                  </a:lnTo>
                  <a:lnTo>
                    <a:pt x="14187" y="762"/>
                  </a:lnTo>
                  <a:lnTo>
                    <a:pt x="11417" y="762"/>
                  </a:lnTo>
                  <a:lnTo>
                    <a:pt x="11417" y="381"/>
                  </a:lnTo>
                  <a:lnTo>
                    <a:pt x="11036" y="381"/>
                  </a:lnTo>
                  <a:lnTo>
                    <a:pt x="11036" y="0"/>
                  </a:lnTo>
                  <a:close/>
                </a:path>
                <a:path w="27304" h="27939">
                  <a:moveTo>
                    <a:pt x="15493" y="1397"/>
                  </a:moveTo>
                  <a:lnTo>
                    <a:pt x="15290" y="1778"/>
                  </a:lnTo>
                  <a:lnTo>
                    <a:pt x="15493" y="1778"/>
                  </a:lnTo>
                  <a:lnTo>
                    <a:pt x="15493" y="1397"/>
                  </a:lnTo>
                  <a:close/>
                </a:path>
                <a:path w="27304" h="27939">
                  <a:moveTo>
                    <a:pt x="17043" y="1397"/>
                  </a:moveTo>
                  <a:lnTo>
                    <a:pt x="16649" y="1397"/>
                  </a:lnTo>
                  <a:lnTo>
                    <a:pt x="17043" y="1778"/>
                  </a:lnTo>
                  <a:lnTo>
                    <a:pt x="17043" y="1397"/>
                  </a:lnTo>
                  <a:close/>
                </a:path>
                <a:path w="27304" h="27939">
                  <a:moveTo>
                    <a:pt x="13360" y="0"/>
                  </a:moveTo>
                  <a:lnTo>
                    <a:pt x="12585" y="0"/>
                  </a:lnTo>
                  <a:lnTo>
                    <a:pt x="12585" y="381"/>
                  </a:lnTo>
                  <a:lnTo>
                    <a:pt x="12191" y="381"/>
                  </a:lnTo>
                  <a:lnTo>
                    <a:pt x="11810" y="762"/>
                  </a:lnTo>
                  <a:lnTo>
                    <a:pt x="14187" y="762"/>
                  </a:lnTo>
                  <a:lnTo>
                    <a:pt x="13360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2" name="object 4062"/>
            <p:cNvSpPr/>
            <p:nvPr/>
          </p:nvSpPr>
          <p:spPr>
            <a:xfrm>
              <a:off x="4045090" y="2062051"/>
              <a:ext cx="27305" cy="28575"/>
            </a:xfrm>
            <a:custGeom>
              <a:avLst/>
              <a:gdLst/>
              <a:ahLst/>
              <a:cxnLst/>
              <a:rect l="l" t="t" r="r" b="b"/>
              <a:pathLst>
                <a:path w="27304" h="28575">
                  <a:moveTo>
                    <a:pt x="26720" y="10795"/>
                  </a:moveTo>
                  <a:lnTo>
                    <a:pt x="26720" y="10985"/>
                  </a:lnTo>
                  <a:lnTo>
                    <a:pt x="26720" y="11366"/>
                  </a:lnTo>
                  <a:lnTo>
                    <a:pt x="27114" y="11366"/>
                  </a:lnTo>
                  <a:lnTo>
                    <a:pt x="27114" y="11760"/>
                  </a:lnTo>
                  <a:lnTo>
                    <a:pt x="27114" y="12141"/>
                  </a:lnTo>
                  <a:lnTo>
                    <a:pt x="26720" y="12141"/>
                  </a:lnTo>
                  <a:lnTo>
                    <a:pt x="26720" y="12522"/>
                  </a:lnTo>
                  <a:lnTo>
                    <a:pt x="26339" y="12522"/>
                  </a:lnTo>
                  <a:lnTo>
                    <a:pt x="26339" y="12915"/>
                  </a:lnTo>
                  <a:lnTo>
                    <a:pt x="26720" y="13296"/>
                  </a:lnTo>
                  <a:lnTo>
                    <a:pt x="26339" y="13296"/>
                  </a:lnTo>
                  <a:lnTo>
                    <a:pt x="26720" y="13296"/>
                  </a:lnTo>
                  <a:lnTo>
                    <a:pt x="26339" y="13296"/>
                  </a:lnTo>
                  <a:lnTo>
                    <a:pt x="26720" y="13296"/>
                  </a:lnTo>
                  <a:lnTo>
                    <a:pt x="26720" y="13677"/>
                  </a:lnTo>
                  <a:lnTo>
                    <a:pt x="26339" y="13677"/>
                  </a:lnTo>
                  <a:lnTo>
                    <a:pt x="26720" y="14071"/>
                  </a:lnTo>
                  <a:lnTo>
                    <a:pt x="26339" y="14071"/>
                  </a:lnTo>
                  <a:lnTo>
                    <a:pt x="26339" y="14452"/>
                  </a:lnTo>
                  <a:lnTo>
                    <a:pt x="25946" y="14452"/>
                  </a:lnTo>
                  <a:lnTo>
                    <a:pt x="25565" y="14452"/>
                  </a:lnTo>
                  <a:lnTo>
                    <a:pt x="25171" y="14452"/>
                  </a:lnTo>
                  <a:lnTo>
                    <a:pt x="24790" y="14452"/>
                  </a:lnTo>
                  <a:lnTo>
                    <a:pt x="24790" y="14833"/>
                  </a:lnTo>
                  <a:lnTo>
                    <a:pt x="24587" y="14833"/>
                  </a:lnTo>
                  <a:lnTo>
                    <a:pt x="24587" y="15227"/>
                  </a:lnTo>
                  <a:lnTo>
                    <a:pt x="24206" y="15227"/>
                  </a:lnTo>
                  <a:lnTo>
                    <a:pt x="24206" y="14833"/>
                  </a:lnTo>
                  <a:lnTo>
                    <a:pt x="23812" y="15227"/>
                  </a:lnTo>
                  <a:lnTo>
                    <a:pt x="23812" y="15608"/>
                  </a:lnTo>
                  <a:lnTo>
                    <a:pt x="23431" y="15608"/>
                  </a:lnTo>
                  <a:lnTo>
                    <a:pt x="23431" y="15798"/>
                  </a:lnTo>
                  <a:lnTo>
                    <a:pt x="23037" y="15798"/>
                  </a:lnTo>
                  <a:lnTo>
                    <a:pt x="23431" y="15798"/>
                  </a:lnTo>
                  <a:lnTo>
                    <a:pt x="23037" y="15798"/>
                  </a:lnTo>
                  <a:lnTo>
                    <a:pt x="23037" y="16192"/>
                  </a:lnTo>
                  <a:lnTo>
                    <a:pt x="22656" y="16192"/>
                  </a:lnTo>
                  <a:lnTo>
                    <a:pt x="22656" y="15798"/>
                  </a:lnTo>
                  <a:lnTo>
                    <a:pt x="22263" y="15798"/>
                  </a:lnTo>
                  <a:lnTo>
                    <a:pt x="22263" y="16192"/>
                  </a:lnTo>
                  <a:lnTo>
                    <a:pt x="21882" y="16573"/>
                  </a:lnTo>
                  <a:lnTo>
                    <a:pt x="21488" y="16573"/>
                  </a:lnTo>
                  <a:lnTo>
                    <a:pt x="21107" y="16573"/>
                  </a:lnTo>
                  <a:lnTo>
                    <a:pt x="20713" y="16954"/>
                  </a:lnTo>
                  <a:lnTo>
                    <a:pt x="20713" y="17348"/>
                  </a:lnTo>
                  <a:lnTo>
                    <a:pt x="20332" y="17348"/>
                  </a:lnTo>
                  <a:lnTo>
                    <a:pt x="20332" y="17729"/>
                  </a:lnTo>
                  <a:lnTo>
                    <a:pt x="20142" y="18110"/>
                  </a:lnTo>
                  <a:lnTo>
                    <a:pt x="20142" y="18503"/>
                  </a:lnTo>
                  <a:lnTo>
                    <a:pt x="19748" y="18503"/>
                  </a:lnTo>
                  <a:lnTo>
                    <a:pt x="19748" y="18884"/>
                  </a:lnTo>
                  <a:lnTo>
                    <a:pt x="19748" y="19265"/>
                  </a:lnTo>
                  <a:lnTo>
                    <a:pt x="19748" y="19659"/>
                  </a:lnTo>
                  <a:lnTo>
                    <a:pt x="19367" y="19659"/>
                  </a:lnTo>
                  <a:lnTo>
                    <a:pt x="19367" y="20421"/>
                  </a:lnTo>
                  <a:lnTo>
                    <a:pt x="19367" y="20624"/>
                  </a:lnTo>
                  <a:lnTo>
                    <a:pt x="18973" y="20624"/>
                  </a:lnTo>
                  <a:lnTo>
                    <a:pt x="18592" y="21005"/>
                  </a:lnTo>
                  <a:lnTo>
                    <a:pt x="18199" y="21005"/>
                  </a:lnTo>
                  <a:lnTo>
                    <a:pt x="18199" y="20624"/>
                  </a:lnTo>
                  <a:lnTo>
                    <a:pt x="17818" y="20624"/>
                  </a:lnTo>
                  <a:lnTo>
                    <a:pt x="18199" y="20624"/>
                  </a:lnTo>
                  <a:lnTo>
                    <a:pt x="17818" y="20624"/>
                  </a:lnTo>
                  <a:lnTo>
                    <a:pt x="17818" y="20421"/>
                  </a:lnTo>
                  <a:lnTo>
                    <a:pt x="17818" y="20624"/>
                  </a:lnTo>
                  <a:lnTo>
                    <a:pt x="17424" y="20624"/>
                  </a:lnTo>
                  <a:lnTo>
                    <a:pt x="17043" y="20624"/>
                  </a:lnTo>
                  <a:lnTo>
                    <a:pt x="17043" y="21005"/>
                  </a:lnTo>
                  <a:lnTo>
                    <a:pt x="17424" y="21005"/>
                  </a:lnTo>
                  <a:lnTo>
                    <a:pt x="17043" y="21005"/>
                  </a:lnTo>
                  <a:lnTo>
                    <a:pt x="17424" y="21005"/>
                  </a:lnTo>
                  <a:lnTo>
                    <a:pt x="17043" y="21386"/>
                  </a:lnTo>
                  <a:lnTo>
                    <a:pt x="17043" y="21005"/>
                  </a:lnTo>
                  <a:lnTo>
                    <a:pt x="16649" y="21005"/>
                  </a:lnTo>
                  <a:lnTo>
                    <a:pt x="16649" y="21386"/>
                  </a:lnTo>
                  <a:lnTo>
                    <a:pt x="16268" y="21386"/>
                  </a:lnTo>
                  <a:lnTo>
                    <a:pt x="16268" y="21780"/>
                  </a:lnTo>
                  <a:lnTo>
                    <a:pt x="16268" y="22161"/>
                  </a:lnTo>
                  <a:lnTo>
                    <a:pt x="15874" y="22161"/>
                  </a:lnTo>
                  <a:lnTo>
                    <a:pt x="15874" y="22542"/>
                  </a:lnTo>
                  <a:lnTo>
                    <a:pt x="15874" y="22936"/>
                  </a:lnTo>
                  <a:lnTo>
                    <a:pt x="15493" y="22936"/>
                  </a:lnTo>
                  <a:lnTo>
                    <a:pt x="15493" y="23317"/>
                  </a:lnTo>
                  <a:lnTo>
                    <a:pt x="15290" y="23317"/>
                  </a:lnTo>
                  <a:lnTo>
                    <a:pt x="15290" y="23698"/>
                  </a:lnTo>
                  <a:lnTo>
                    <a:pt x="14909" y="23698"/>
                  </a:lnTo>
                  <a:lnTo>
                    <a:pt x="14909" y="23317"/>
                  </a:lnTo>
                  <a:lnTo>
                    <a:pt x="14909" y="22936"/>
                  </a:lnTo>
                  <a:lnTo>
                    <a:pt x="14516" y="23317"/>
                  </a:lnTo>
                  <a:lnTo>
                    <a:pt x="14516" y="22936"/>
                  </a:lnTo>
                  <a:lnTo>
                    <a:pt x="14516" y="23317"/>
                  </a:lnTo>
                  <a:lnTo>
                    <a:pt x="14516" y="22936"/>
                  </a:lnTo>
                  <a:lnTo>
                    <a:pt x="14135" y="22936"/>
                  </a:lnTo>
                  <a:lnTo>
                    <a:pt x="13741" y="22936"/>
                  </a:lnTo>
                  <a:lnTo>
                    <a:pt x="13741" y="23317"/>
                  </a:lnTo>
                  <a:lnTo>
                    <a:pt x="14135" y="23317"/>
                  </a:lnTo>
                  <a:lnTo>
                    <a:pt x="13741" y="23317"/>
                  </a:lnTo>
                  <a:lnTo>
                    <a:pt x="13741" y="23698"/>
                  </a:lnTo>
                  <a:lnTo>
                    <a:pt x="13741" y="23317"/>
                  </a:lnTo>
                  <a:lnTo>
                    <a:pt x="13741" y="23698"/>
                  </a:lnTo>
                  <a:lnTo>
                    <a:pt x="13741" y="23317"/>
                  </a:lnTo>
                  <a:lnTo>
                    <a:pt x="13741" y="23698"/>
                  </a:lnTo>
                  <a:lnTo>
                    <a:pt x="13741" y="23317"/>
                  </a:lnTo>
                  <a:lnTo>
                    <a:pt x="13360" y="23698"/>
                  </a:lnTo>
                  <a:lnTo>
                    <a:pt x="12966" y="23698"/>
                  </a:lnTo>
                  <a:lnTo>
                    <a:pt x="12966" y="23317"/>
                  </a:lnTo>
                  <a:lnTo>
                    <a:pt x="12585" y="23317"/>
                  </a:lnTo>
                  <a:lnTo>
                    <a:pt x="12585" y="22936"/>
                  </a:lnTo>
                  <a:lnTo>
                    <a:pt x="12585" y="23317"/>
                  </a:lnTo>
                  <a:lnTo>
                    <a:pt x="12191" y="23317"/>
                  </a:lnTo>
                  <a:lnTo>
                    <a:pt x="11810" y="23317"/>
                  </a:lnTo>
                  <a:lnTo>
                    <a:pt x="11810" y="22936"/>
                  </a:lnTo>
                  <a:lnTo>
                    <a:pt x="11417" y="22936"/>
                  </a:lnTo>
                  <a:lnTo>
                    <a:pt x="11036" y="22936"/>
                  </a:lnTo>
                  <a:lnTo>
                    <a:pt x="11036" y="23317"/>
                  </a:lnTo>
                  <a:lnTo>
                    <a:pt x="11036" y="23698"/>
                  </a:lnTo>
                  <a:lnTo>
                    <a:pt x="10642" y="24091"/>
                  </a:lnTo>
                  <a:lnTo>
                    <a:pt x="10642" y="23698"/>
                  </a:lnTo>
                  <a:lnTo>
                    <a:pt x="10642" y="23317"/>
                  </a:lnTo>
                  <a:lnTo>
                    <a:pt x="10452" y="23698"/>
                  </a:lnTo>
                  <a:lnTo>
                    <a:pt x="10452" y="23317"/>
                  </a:lnTo>
                  <a:lnTo>
                    <a:pt x="10071" y="23317"/>
                  </a:lnTo>
                  <a:lnTo>
                    <a:pt x="10071" y="23698"/>
                  </a:lnTo>
                  <a:lnTo>
                    <a:pt x="9677" y="23317"/>
                  </a:lnTo>
                  <a:lnTo>
                    <a:pt x="9296" y="23698"/>
                  </a:lnTo>
                  <a:lnTo>
                    <a:pt x="9296" y="24091"/>
                  </a:lnTo>
                  <a:lnTo>
                    <a:pt x="8902" y="23698"/>
                  </a:lnTo>
                  <a:lnTo>
                    <a:pt x="9296" y="23698"/>
                  </a:lnTo>
                  <a:lnTo>
                    <a:pt x="9296" y="23317"/>
                  </a:lnTo>
                  <a:lnTo>
                    <a:pt x="8902" y="23317"/>
                  </a:lnTo>
                  <a:lnTo>
                    <a:pt x="8902" y="23698"/>
                  </a:lnTo>
                  <a:lnTo>
                    <a:pt x="8521" y="23698"/>
                  </a:lnTo>
                  <a:lnTo>
                    <a:pt x="8902" y="23698"/>
                  </a:lnTo>
                  <a:lnTo>
                    <a:pt x="8521" y="24091"/>
                  </a:lnTo>
                  <a:lnTo>
                    <a:pt x="8521" y="24472"/>
                  </a:lnTo>
                  <a:lnTo>
                    <a:pt x="8127" y="24472"/>
                  </a:lnTo>
                  <a:lnTo>
                    <a:pt x="7746" y="24472"/>
                  </a:lnTo>
                  <a:lnTo>
                    <a:pt x="7353" y="24472"/>
                  </a:lnTo>
                  <a:lnTo>
                    <a:pt x="7353" y="24853"/>
                  </a:lnTo>
                  <a:lnTo>
                    <a:pt x="7353" y="25247"/>
                  </a:lnTo>
                  <a:lnTo>
                    <a:pt x="6972" y="25247"/>
                  </a:lnTo>
                  <a:lnTo>
                    <a:pt x="7353" y="24853"/>
                  </a:lnTo>
                  <a:lnTo>
                    <a:pt x="6972" y="24853"/>
                  </a:lnTo>
                  <a:lnTo>
                    <a:pt x="6972" y="25247"/>
                  </a:lnTo>
                  <a:lnTo>
                    <a:pt x="6578" y="25247"/>
                  </a:lnTo>
                  <a:lnTo>
                    <a:pt x="6578" y="25438"/>
                  </a:lnTo>
                  <a:lnTo>
                    <a:pt x="6197" y="25438"/>
                  </a:lnTo>
                  <a:lnTo>
                    <a:pt x="6197" y="25819"/>
                  </a:lnTo>
                  <a:lnTo>
                    <a:pt x="5803" y="25819"/>
                  </a:lnTo>
                  <a:lnTo>
                    <a:pt x="5613" y="25819"/>
                  </a:lnTo>
                  <a:lnTo>
                    <a:pt x="5803" y="26212"/>
                  </a:lnTo>
                  <a:lnTo>
                    <a:pt x="5613" y="26212"/>
                  </a:lnTo>
                  <a:lnTo>
                    <a:pt x="5803" y="26212"/>
                  </a:lnTo>
                  <a:lnTo>
                    <a:pt x="5613" y="26212"/>
                  </a:lnTo>
                  <a:lnTo>
                    <a:pt x="5613" y="26593"/>
                  </a:lnTo>
                  <a:lnTo>
                    <a:pt x="5219" y="26593"/>
                  </a:lnTo>
                  <a:lnTo>
                    <a:pt x="5219" y="26974"/>
                  </a:lnTo>
                  <a:lnTo>
                    <a:pt x="4838" y="26974"/>
                  </a:lnTo>
                  <a:lnTo>
                    <a:pt x="4838" y="27368"/>
                  </a:lnTo>
                  <a:lnTo>
                    <a:pt x="4838" y="27749"/>
                  </a:lnTo>
                  <a:lnTo>
                    <a:pt x="4444" y="27749"/>
                  </a:lnTo>
                  <a:lnTo>
                    <a:pt x="4444" y="27368"/>
                  </a:lnTo>
                  <a:lnTo>
                    <a:pt x="4444" y="27749"/>
                  </a:lnTo>
                  <a:lnTo>
                    <a:pt x="4063" y="27749"/>
                  </a:lnTo>
                  <a:lnTo>
                    <a:pt x="4063" y="28130"/>
                  </a:lnTo>
                  <a:lnTo>
                    <a:pt x="4063" y="27749"/>
                  </a:lnTo>
                  <a:lnTo>
                    <a:pt x="3670" y="27749"/>
                  </a:lnTo>
                  <a:lnTo>
                    <a:pt x="3670" y="27368"/>
                  </a:lnTo>
                  <a:lnTo>
                    <a:pt x="3670" y="26974"/>
                  </a:lnTo>
                  <a:lnTo>
                    <a:pt x="3289" y="26974"/>
                  </a:lnTo>
                  <a:lnTo>
                    <a:pt x="2895" y="26974"/>
                  </a:lnTo>
                  <a:lnTo>
                    <a:pt x="2514" y="26974"/>
                  </a:lnTo>
                  <a:lnTo>
                    <a:pt x="2120" y="26974"/>
                  </a:lnTo>
                  <a:lnTo>
                    <a:pt x="2120" y="26593"/>
                  </a:lnTo>
                  <a:lnTo>
                    <a:pt x="2120" y="26212"/>
                  </a:lnTo>
                  <a:lnTo>
                    <a:pt x="1739" y="26212"/>
                  </a:lnTo>
                  <a:lnTo>
                    <a:pt x="2120" y="26212"/>
                  </a:lnTo>
                  <a:lnTo>
                    <a:pt x="2120" y="25819"/>
                  </a:lnTo>
                  <a:lnTo>
                    <a:pt x="1739" y="25819"/>
                  </a:lnTo>
                  <a:lnTo>
                    <a:pt x="1739" y="25438"/>
                  </a:lnTo>
                  <a:lnTo>
                    <a:pt x="1346" y="25819"/>
                  </a:lnTo>
                  <a:lnTo>
                    <a:pt x="1346" y="25438"/>
                  </a:lnTo>
                  <a:lnTo>
                    <a:pt x="1155" y="25438"/>
                  </a:lnTo>
                  <a:lnTo>
                    <a:pt x="1346" y="25438"/>
                  </a:lnTo>
                  <a:lnTo>
                    <a:pt x="1155" y="25438"/>
                  </a:lnTo>
                  <a:lnTo>
                    <a:pt x="1155" y="25247"/>
                  </a:lnTo>
                  <a:lnTo>
                    <a:pt x="774" y="25438"/>
                  </a:lnTo>
                  <a:lnTo>
                    <a:pt x="380" y="25438"/>
                  </a:lnTo>
                  <a:lnTo>
                    <a:pt x="380" y="25819"/>
                  </a:lnTo>
                  <a:lnTo>
                    <a:pt x="380" y="25438"/>
                  </a:lnTo>
                  <a:lnTo>
                    <a:pt x="380" y="25247"/>
                  </a:lnTo>
                  <a:lnTo>
                    <a:pt x="774" y="24853"/>
                  </a:lnTo>
                  <a:lnTo>
                    <a:pt x="774" y="24472"/>
                  </a:lnTo>
                  <a:lnTo>
                    <a:pt x="774" y="24091"/>
                  </a:lnTo>
                  <a:lnTo>
                    <a:pt x="380" y="24091"/>
                  </a:lnTo>
                  <a:lnTo>
                    <a:pt x="380" y="23698"/>
                  </a:lnTo>
                  <a:lnTo>
                    <a:pt x="380" y="23317"/>
                  </a:lnTo>
                  <a:lnTo>
                    <a:pt x="774" y="23317"/>
                  </a:lnTo>
                  <a:lnTo>
                    <a:pt x="380" y="23317"/>
                  </a:lnTo>
                  <a:lnTo>
                    <a:pt x="0" y="23317"/>
                  </a:lnTo>
                  <a:lnTo>
                    <a:pt x="0" y="23698"/>
                  </a:lnTo>
                  <a:lnTo>
                    <a:pt x="0" y="23317"/>
                  </a:lnTo>
                  <a:lnTo>
                    <a:pt x="0" y="22936"/>
                  </a:lnTo>
                  <a:lnTo>
                    <a:pt x="0" y="22542"/>
                  </a:lnTo>
                  <a:lnTo>
                    <a:pt x="380" y="22542"/>
                  </a:lnTo>
                  <a:lnTo>
                    <a:pt x="380" y="22161"/>
                  </a:lnTo>
                  <a:lnTo>
                    <a:pt x="380" y="21780"/>
                  </a:lnTo>
                  <a:lnTo>
                    <a:pt x="380" y="21386"/>
                  </a:lnTo>
                  <a:lnTo>
                    <a:pt x="774" y="21386"/>
                  </a:lnTo>
                  <a:lnTo>
                    <a:pt x="380" y="21386"/>
                  </a:lnTo>
                  <a:lnTo>
                    <a:pt x="380" y="21005"/>
                  </a:lnTo>
                  <a:lnTo>
                    <a:pt x="0" y="21005"/>
                  </a:lnTo>
                  <a:lnTo>
                    <a:pt x="0" y="20624"/>
                  </a:lnTo>
                  <a:lnTo>
                    <a:pt x="380" y="20624"/>
                  </a:lnTo>
                  <a:lnTo>
                    <a:pt x="380" y="20421"/>
                  </a:lnTo>
                  <a:lnTo>
                    <a:pt x="0" y="20421"/>
                  </a:lnTo>
                  <a:lnTo>
                    <a:pt x="380" y="20421"/>
                  </a:lnTo>
                  <a:lnTo>
                    <a:pt x="774" y="20421"/>
                  </a:lnTo>
                  <a:lnTo>
                    <a:pt x="1155" y="20421"/>
                  </a:lnTo>
                  <a:lnTo>
                    <a:pt x="1155" y="20040"/>
                  </a:lnTo>
                  <a:lnTo>
                    <a:pt x="1346" y="20040"/>
                  </a:lnTo>
                  <a:lnTo>
                    <a:pt x="1155" y="20040"/>
                  </a:lnTo>
                  <a:lnTo>
                    <a:pt x="1155" y="19659"/>
                  </a:lnTo>
                  <a:lnTo>
                    <a:pt x="1346" y="19659"/>
                  </a:lnTo>
                  <a:lnTo>
                    <a:pt x="1155" y="19659"/>
                  </a:lnTo>
                  <a:lnTo>
                    <a:pt x="1346" y="19265"/>
                  </a:lnTo>
                  <a:lnTo>
                    <a:pt x="1346" y="19659"/>
                  </a:lnTo>
                  <a:lnTo>
                    <a:pt x="1739" y="19265"/>
                  </a:lnTo>
                  <a:lnTo>
                    <a:pt x="2120" y="19265"/>
                  </a:lnTo>
                  <a:lnTo>
                    <a:pt x="2120" y="18884"/>
                  </a:lnTo>
                  <a:lnTo>
                    <a:pt x="2514" y="18884"/>
                  </a:lnTo>
                  <a:lnTo>
                    <a:pt x="2514" y="18503"/>
                  </a:lnTo>
                  <a:lnTo>
                    <a:pt x="2120" y="18503"/>
                  </a:lnTo>
                  <a:lnTo>
                    <a:pt x="2514" y="18503"/>
                  </a:lnTo>
                  <a:lnTo>
                    <a:pt x="2514" y="18110"/>
                  </a:lnTo>
                  <a:lnTo>
                    <a:pt x="2514" y="17729"/>
                  </a:lnTo>
                  <a:lnTo>
                    <a:pt x="2895" y="17729"/>
                  </a:lnTo>
                  <a:lnTo>
                    <a:pt x="2895" y="17348"/>
                  </a:lnTo>
                  <a:lnTo>
                    <a:pt x="2514" y="17348"/>
                  </a:lnTo>
                  <a:lnTo>
                    <a:pt x="2514" y="16954"/>
                  </a:lnTo>
                  <a:lnTo>
                    <a:pt x="2895" y="16954"/>
                  </a:lnTo>
                  <a:lnTo>
                    <a:pt x="2895" y="16573"/>
                  </a:lnTo>
                  <a:lnTo>
                    <a:pt x="3289" y="16573"/>
                  </a:lnTo>
                  <a:lnTo>
                    <a:pt x="3670" y="16573"/>
                  </a:lnTo>
                  <a:lnTo>
                    <a:pt x="3670" y="16954"/>
                  </a:lnTo>
                  <a:lnTo>
                    <a:pt x="3670" y="16573"/>
                  </a:lnTo>
                  <a:lnTo>
                    <a:pt x="4063" y="16573"/>
                  </a:lnTo>
                  <a:lnTo>
                    <a:pt x="4063" y="16954"/>
                  </a:lnTo>
                  <a:lnTo>
                    <a:pt x="4063" y="16573"/>
                  </a:lnTo>
                  <a:lnTo>
                    <a:pt x="4444" y="16573"/>
                  </a:lnTo>
                  <a:lnTo>
                    <a:pt x="4444" y="16192"/>
                  </a:lnTo>
                  <a:lnTo>
                    <a:pt x="4838" y="15798"/>
                  </a:lnTo>
                  <a:lnTo>
                    <a:pt x="4838" y="15608"/>
                  </a:lnTo>
                  <a:lnTo>
                    <a:pt x="4444" y="15608"/>
                  </a:lnTo>
                  <a:lnTo>
                    <a:pt x="4063" y="15608"/>
                  </a:lnTo>
                  <a:lnTo>
                    <a:pt x="4063" y="15227"/>
                  </a:lnTo>
                  <a:lnTo>
                    <a:pt x="3670" y="15608"/>
                  </a:lnTo>
                  <a:lnTo>
                    <a:pt x="3289" y="15227"/>
                  </a:lnTo>
                  <a:lnTo>
                    <a:pt x="3289" y="14833"/>
                  </a:lnTo>
                  <a:lnTo>
                    <a:pt x="2895" y="14833"/>
                  </a:lnTo>
                  <a:lnTo>
                    <a:pt x="2895" y="14452"/>
                  </a:lnTo>
                  <a:lnTo>
                    <a:pt x="2895" y="14071"/>
                  </a:lnTo>
                  <a:lnTo>
                    <a:pt x="2895" y="13677"/>
                  </a:lnTo>
                  <a:lnTo>
                    <a:pt x="2895" y="13296"/>
                  </a:lnTo>
                  <a:lnTo>
                    <a:pt x="2895" y="12915"/>
                  </a:lnTo>
                  <a:lnTo>
                    <a:pt x="3289" y="12915"/>
                  </a:lnTo>
                  <a:lnTo>
                    <a:pt x="3289" y="12522"/>
                  </a:lnTo>
                  <a:lnTo>
                    <a:pt x="3289" y="12141"/>
                  </a:lnTo>
                  <a:lnTo>
                    <a:pt x="3670" y="12141"/>
                  </a:lnTo>
                  <a:lnTo>
                    <a:pt x="3670" y="11760"/>
                  </a:lnTo>
                  <a:lnTo>
                    <a:pt x="4063" y="11760"/>
                  </a:lnTo>
                  <a:lnTo>
                    <a:pt x="4063" y="11366"/>
                  </a:lnTo>
                  <a:lnTo>
                    <a:pt x="4063" y="10985"/>
                  </a:lnTo>
                  <a:lnTo>
                    <a:pt x="3670" y="10985"/>
                  </a:lnTo>
                  <a:lnTo>
                    <a:pt x="3670" y="10795"/>
                  </a:lnTo>
                  <a:lnTo>
                    <a:pt x="3670" y="7708"/>
                  </a:lnTo>
                  <a:lnTo>
                    <a:pt x="3289" y="7708"/>
                  </a:lnTo>
                  <a:lnTo>
                    <a:pt x="3289" y="7327"/>
                  </a:lnTo>
                  <a:lnTo>
                    <a:pt x="3670" y="7708"/>
                  </a:lnTo>
                  <a:lnTo>
                    <a:pt x="3670" y="7327"/>
                  </a:lnTo>
                  <a:lnTo>
                    <a:pt x="4063" y="7327"/>
                  </a:lnTo>
                  <a:lnTo>
                    <a:pt x="4063" y="6946"/>
                  </a:lnTo>
                  <a:lnTo>
                    <a:pt x="3670" y="6946"/>
                  </a:lnTo>
                  <a:lnTo>
                    <a:pt x="3670" y="6553"/>
                  </a:lnTo>
                  <a:lnTo>
                    <a:pt x="4063" y="6553"/>
                  </a:lnTo>
                  <a:lnTo>
                    <a:pt x="4063" y="6946"/>
                  </a:lnTo>
                  <a:lnTo>
                    <a:pt x="4063" y="6553"/>
                  </a:lnTo>
                  <a:lnTo>
                    <a:pt x="4444" y="6946"/>
                  </a:lnTo>
                  <a:lnTo>
                    <a:pt x="4063" y="6553"/>
                  </a:lnTo>
                  <a:lnTo>
                    <a:pt x="4444" y="6553"/>
                  </a:lnTo>
                  <a:lnTo>
                    <a:pt x="4444" y="6172"/>
                  </a:lnTo>
                  <a:lnTo>
                    <a:pt x="4063" y="6172"/>
                  </a:lnTo>
                  <a:lnTo>
                    <a:pt x="4063" y="5981"/>
                  </a:lnTo>
                  <a:lnTo>
                    <a:pt x="4444" y="5981"/>
                  </a:lnTo>
                  <a:lnTo>
                    <a:pt x="4444" y="5588"/>
                  </a:lnTo>
                  <a:lnTo>
                    <a:pt x="4444" y="5981"/>
                  </a:lnTo>
                  <a:lnTo>
                    <a:pt x="4838" y="5981"/>
                  </a:lnTo>
                  <a:lnTo>
                    <a:pt x="4838" y="6172"/>
                  </a:lnTo>
                  <a:lnTo>
                    <a:pt x="5219" y="6172"/>
                  </a:lnTo>
                  <a:lnTo>
                    <a:pt x="5613" y="6172"/>
                  </a:lnTo>
                  <a:lnTo>
                    <a:pt x="5219" y="6172"/>
                  </a:lnTo>
                  <a:lnTo>
                    <a:pt x="5613" y="5981"/>
                  </a:lnTo>
                  <a:lnTo>
                    <a:pt x="5613" y="5588"/>
                  </a:lnTo>
                  <a:lnTo>
                    <a:pt x="5803" y="5981"/>
                  </a:lnTo>
                  <a:lnTo>
                    <a:pt x="5803" y="5588"/>
                  </a:lnTo>
                  <a:lnTo>
                    <a:pt x="6197" y="5588"/>
                  </a:lnTo>
                  <a:lnTo>
                    <a:pt x="6578" y="5981"/>
                  </a:lnTo>
                  <a:lnTo>
                    <a:pt x="6972" y="5981"/>
                  </a:lnTo>
                  <a:lnTo>
                    <a:pt x="6972" y="5588"/>
                  </a:lnTo>
                  <a:lnTo>
                    <a:pt x="6578" y="5588"/>
                  </a:lnTo>
                  <a:lnTo>
                    <a:pt x="6578" y="5207"/>
                  </a:lnTo>
                  <a:lnTo>
                    <a:pt x="6578" y="4826"/>
                  </a:lnTo>
                  <a:lnTo>
                    <a:pt x="6578" y="4432"/>
                  </a:lnTo>
                  <a:lnTo>
                    <a:pt x="6578" y="4051"/>
                  </a:lnTo>
                  <a:lnTo>
                    <a:pt x="6197" y="4051"/>
                  </a:lnTo>
                  <a:lnTo>
                    <a:pt x="6197" y="3670"/>
                  </a:lnTo>
                  <a:lnTo>
                    <a:pt x="6197" y="3276"/>
                  </a:lnTo>
                  <a:lnTo>
                    <a:pt x="5803" y="2895"/>
                  </a:lnTo>
                  <a:lnTo>
                    <a:pt x="6197" y="2895"/>
                  </a:lnTo>
                  <a:lnTo>
                    <a:pt x="6578" y="2895"/>
                  </a:lnTo>
                  <a:lnTo>
                    <a:pt x="6578" y="2514"/>
                  </a:lnTo>
                  <a:lnTo>
                    <a:pt x="6578" y="2895"/>
                  </a:lnTo>
                  <a:lnTo>
                    <a:pt x="6972" y="2895"/>
                  </a:lnTo>
                  <a:lnTo>
                    <a:pt x="6972" y="2514"/>
                  </a:lnTo>
                  <a:lnTo>
                    <a:pt x="6972" y="2120"/>
                  </a:lnTo>
                  <a:lnTo>
                    <a:pt x="6972" y="1739"/>
                  </a:lnTo>
                  <a:lnTo>
                    <a:pt x="7353" y="1739"/>
                  </a:lnTo>
                  <a:lnTo>
                    <a:pt x="7746" y="1739"/>
                  </a:lnTo>
                  <a:lnTo>
                    <a:pt x="7746" y="1358"/>
                  </a:lnTo>
                  <a:lnTo>
                    <a:pt x="7746" y="1739"/>
                  </a:lnTo>
                  <a:lnTo>
                    <a:pt x="8127" y="1739"/>
                  </a:lnTo>
                  <a:lnTo>
                    <a:pt x="8521" y="1739"/>
                  </a:lnTo>
                  <a:lnTo>
                    <a:pt x="8902" y="1739"/>
                  </a:lnTo>
                  <a:lnTo>
                    <a:pt x="9296" y="1739"/>
                  </a:lnTo>
                  <a:lnTo>
                    <a:pt x="9296" y="1358"/>
                  </a:lnTo>
                  <a:lnTo>
                    <a:pt x="9296" y="1739"/>
                  </a:lnTo>
                  <a:lnTo>
                    <a:pt x="9677" y="1358"/>
                  </a:lnTo>
                  <a:lnTo>
                    <a:pt x="10071" y="1358"/>
                  </a:lnTo>
                  <a:lnTo>
                    <a:pt x="10452" y="1358"/>
                  </a:lnTo>
                  <a:lnTo>
                    <a:pt x="10452" y="1155"/>
                  </a:lnTo>
                  <a:lnTo>
                    <a:pt x="10452" y="774"/>
                  </a:lnTo>
                  <a:lnTo>
                    <a:pt x="10452" y="393"/>
                  </a:lnTo>
                  <a:lnTo>
                    <a:pt x="10642" y="0"/>
                  </a:lnTo>
                  <a:lnTo>
                    <a:pt x="11036" y="0"/>
                  </a:lnTo>
                  <a:lnTo>
                    <a:pt x="11036" y="393"/>
                  </a:lnTo>
                  <a:lnTo>
                    <a:pt x="11417" y="393"/>
                  </a:lnTo>
                  <a:lnTo>
                    <a:pt x="11417" y="774"/>
                  </a:lnTo>
                  <a:lnTo>
                    <a:pt x="11810" y="774"/>
                  </a:lnTo>
                  <a:lnTo>
                    <a:pt x="12191" y="393"/>
                  </a:lnTo>
                  <a:lnTo>
                    <a:pt x="12585" y="393"/>
                  </a:lnTo>
                  <a:lnTo>
                    <a:pt x="12966" y="393"/>
                  </a:lnTo>
                  <a:lnTo>
                    <a:pt x="12585" y="393"/>
                  </a:lnTo>
                  <a:lnTo>
                    <a:pt x="12585" y="0"/>
                  </a:lnTo>
                  <a:lnTo>
                    <a:pt x="12966" y="0"/>
                  </a:lnTo>
                  <a:lnTo>
                    <a:pt x="13360" y="0"/>
                  </a:lnTo>
                  <a:lnTo>
                    <a:pt x="15290" y="1739"/>
                  </a:lnTo>
                  <a:lnTo>
                    <a:pt x="15493" y="1358"/>
                  </a:lnTo>
                  <a:lnTo>
                    <a:pt x="15493" y="1739"/>
                  </a:lnTo>
                  <a:lnTo>
                    <a:pt x="15493" y="1358"/>
                  </a:lnTo>
                  <a:lnTo>
                    <a:pt x="15874" y="1358"/>
                  </a:lnTo>
                  <a:lnTo>
                    <a:pt x="15874" y="1155"/>
                  </a:lnTo>
                  <a:lnTo>
                    <a:pt x="16268" y="1155"/>
                  </a:lnTo>
                  <a:lnTo>
                    <a:pt x="16268" y="1358"/>
                  </a:lnTo>
                  <a:lnTo>
                    <a:pt x="16268" y="1739"/>
                  </a:lnTo>
                  <a:lnTo>
                    <a:pt x="16649" y="1739"/>
                  </a:lnTo>
                  <a:lnTo>
                    <a:pt x="16268" y="1739"/>
                  </a:lnTo>
                  <a:lnTo>
                    <a:pt x="16268" y="2120"/>
                  </a:lnTo>
                  <a:lnTo>
                    <a:pt x="16649" y="1739"/>
                  </a:lnTo>
                  <a:lnTo>
                    <a:pt x="16649" y="1358"/>
                  </a:lnTo>
                  <a:lnTo>
                    <a:pt x="17043" y="1358"/>
                  </a:lnTo>
                  <a:lnTo>
                    <a:pt x="17043" y="1155"/>
                  </a:lnTo>
                  <a:lnTo>
                    <a:pt x="17043" y="1358"/>
                  </a:lnTo>
                  <a:lnTo>
                    <a:pt x="17043" y="1739"/>
                  </a:lnTo>
                  <a:lnTo>
                    <a:pt x="16649" y="1358"/>
                  </a:lnTo>
                  <a:lnTo>
                    <a:pt x="16649" y="1739"/>
                  </a:lnTo>
                  <a:lnTo>
                    <a:pt x="16649" y="2120"/>
                  </a:lnTo>
                  <a:lnTo>
                    <a:pt x="17424" y="2120"/>
                  </a:lnTo>
                  <a:lnTo>
                    <a:pt x="17424" y="2514"/>
                  </a:lnTo>
                  <a:lnTo>
                    <a:pt x="17818" y="2895"/>
                  </a:lnTo>
                  <a:lnTo>
                    <a:pt x="17818" y="2120"/>
                  </a:lnTo>
                  <a:lnTo>
                    <a:pt x="18199" y="2120"/>
                  </a:lnTo>
                  <a:lnTo>
                    <a:pt x="18199" y="1739"/>
                  </a:lnTo>
                  <a:lnTo>
                    <a:pt x="18199" y="2120"/>
                  </a:lnTo>
                  <a:lnTo>
                    <a:pt x="18199" y="1739"/>
                  </a:lnTo>
                  <a:lnTo>
                    <a:pt x="18199" y="2120"/>
                  </a:lnTo>
                  <a:lnTo>
                    <a:pt x="18199" y="1739"/>
                  </a:lnTo>
                  <a:lnTo>
                    <a:pt x="18592" y="1739"/>
                  </a:lnTo>
                  <a:lnTo>
                    <a:pt x="18592" y="2120"/>
                  </a:lnTo>
                  <a:lnTo>
                    <a:pt x="18592" y="1739"/>
                  </a:lnTo>
                  <a:lnTo>
                    <a:pt x="18973" y="1739"/>
                  </a:lnTo>
                  <a:lnTo>
                    <a:pt x="18973" y="1358"/>
                  </a:lnTo>
                  <a:lnTo>
                    <a:pt x="18973" y="1155"/>
                  </a:lnTo>
                  <a:lnTo>
                    <a:pt x="18973" y="774"/>
                  </a:lnTo>
                  <a:lnTo>
                    <a:pt x="19367" y="774"/>
                  </a:lnTo>
                  <a:lnTo>
                    <a:pt x="19748" y="774"/>
                  </a:lnTo>
                  <a:lnTo>
                    <a:pt x="19367" y="774"/>
                  </a:lnTo>
                  <a:lnTo>
                    <a:pt x="19748" y="1155"/>
                  </a:lnTo>
                  <a:lnTo>
                    <a:pt x="20142" y="1155"/>
                  </a:lnTo>
                  <a:lnTo>
                    <a:pt x="20142" y="1358"/>
                  </a:lnTo>
                  <a:lnTo>
                    <a:pt x="20332" y="1358"/>
                  </a:lnTo>
                  <a:lnTo>
                    <a:pt x="20142" y="1358"/>
                  </a:lnTo>
                  <a:lnTo>
                    <a:pt x="20332" y="1358"/>
                  </a:lnTo>
                  <a:lnTo>
                    <a:pt x="20332" y="1739"/>
                  </a:lnTo>
                  <a:lnTo>
                    <a:pt x="20332" y="2120"/>
                  </a:lnTo>
                  <a:lnTo>
                    <a:pt x="20332" y="1739"/>
                  </a:lnTo>
                  <a:lnTo>
                    <a:pt x="20713" y="1739"/>
                  </a:lnTo>
                  <a:lnTo>
                    <a:pt x="21107" y="1739"/>
                  </a:lnTo>
                  <a:lnTo>
                    <a:pt x="21107" y="2120"/>
                  </a:lnTo>
                  <a:lnTo>
                    <a:pt x="21107" y="2514"/>
                  </a:lnTo>
                  <a:lnTo>
                    <a:pt x="21488" y="2514"/>
                  </a:lnTo>
                  <a:lnTo>
                    <a:pt x="21488" y="2895"/>
                  </a:lnTo>
                  <a:lnTo>
                    <a:pt x="21882" y="3276"/>
                  </a:lnTo>
                  <a:lnTo>
                    <a:pt x="22263" y="3276"/>
                  </a:lnTo>
                  <a:lnTo>
                    <a:pt x="22263" y="2895"/>
                  </a:lnTo>
                  <a:lnTo>
                    <a:pt x="22263" y="3276"/>
                  </a:lnTo>
                  <a:lnTo>
                    <a:pt x="22263" y="3670"/>
                  </a:lnTo>
                  <a:lnTo>
                    <a:pt x="22263" y="4051"/>
                  </a:lnTo>
                  <a:lnTo>
                    <a:pt x="22263" y="4432"/>
                  </a:lnTo>
                  <a:lnTo>
                    <a:pt x="22656" y="4432"/>
                  </a:lnTo>
                  <a:lnTo>
                    <a:pt x="22656" y="4826"/>
                  </a:lnTo>
                  <a:lnTo>
                    <a:pt x="22656" y="5207"/>
                  </a:lnTo>
                  <a:lnTo>
                    <a:pt x="22656" y="5588"/>
                  </a:lnTo>
                  <a:lnTo>
                    <a:pt x="23037" y="5588"/>
                  </a:lnTo>
                  <a:lnTo>
                    <a:pt x="23037" y="5981"/>
                  </a:lnTo>
                  <a:lnTo>
                    <a:pt x="23037" y="6172"/>
                  </a:lnTo>
                  <a:lnTo>
                    <a:pt x="23037" y="5981"/>
                  </a:lnTo>
                  <a:lnTo>
                    <a:pt x="23037" y="6172"/>
                  </a:lnTo>
                  <a:lnTo>
                    <a:pt x="23431" y="6172"/>
                  </a:lnTo>
                  <a:lnTo>
                    <a:pt x="23037" y="6172"/>
                  </a:lnTo>
                  <a:lnTo>
                    <a:pt x="23037" y="6553"/>
                  </a:lnTo>
                  <a:lnTo>
                    <a:pt x="23037" y="6946"/>
                  </a:lnTo>
                  <a:lnTo>
                    <a:pt x="22656" y="7327"/>
                  </a:lnTo>
                  <a:lnTo>
                    <a:pt x="23037" y="7327"/>
                  </a:lnTo>
                  <a:lnTo>
                    <a:pt x="23037" y="7708"/>
                  </a:lnTo>
                  <a:lnTo>
                    <a:pt x="22656" y="7708"/>
                  </a:lnTo>
                  <a:lnTo>
                    <a:pt x="22656" y="8089"/>
                  </a:lnTo>
                  <a:lnTo>
                    <a:pt x="23037" y="8483"/>
                  </a:lnTo>
                  <a:lnTo>
                    <a:pt x="22656" y="8864"/>
                  </a:lnTo>
                  <a:lnTo>
                    <a:pt x="23037" y="8864"/>
                  </a:lnTo>
                  <a:lnTo>
                    <a:pt x="23431" y="9245"/>
                  </a:lnTo>
                  <a:lnTo>
                    <a:pt x="23812" y="9245"/>
                  </a:lnTo>
                  <a:lnTo>
                    <a:pt x="23812" y="9639"/>
                  </a:lnTo>
                  <a:lnTo>
                    <a:pt x="24206" y="9639"/>
                  </a:lnTo>
                  <a:lnTo>
                    <a:pt x="24206" y="10020"/>
                  </a:lnTo>
                  <a:lnTo>
                    <a:pt x="24206" y="9639"/>
                  </a:lnTo>
                  <a:lnTo>
                    <a:pt x="24206" y="10020"/>
                  </a:lnTo>
                  <a:lnTo>
                    <a:pt x="24587" y="10020"/>
                  </a:lnTo>
                  <a:lnTo>
                    <a:pt x="24587" y="9639"/>
                  </a:lnTo>
                  <a:lnTo>
                    <a:pt x="24790" y="9639"/>
                  </a:lnTo>
                  <a:lnTo>
                    <a:pt x="25171" y="9639"/>
                  </a:lnTo>
                  <a:lnTo>
                    <a:pt x="25171" y="10020"/>
                  </a:lnTo>
                  <a:lnTo>
                    <a:pt x="25171" y="9639"/>
                  </a:lnTo>
                  <a:lnTo>
                    <a:pt x="25565" y="9639"/>
                  </a:lnTo>
                  <a:lnTo>
                    <a:pt x="25565" y="10020"/>
                  </a:lnTo>
                  <a:lnTo>
                    <a:pt x="25946" y="10020"/>
                  </a:lnTo>
                  <a:lnTo>
                    <a:pt x="25946" y="10401"/>
                  </a:lnTo>
                  <a:lnTo>
                    <a:pt x="26339" y="10401"/>
                  </a:lnTo>
                  <a:lnTo>
                    <a:pt x="26339" y="10795"/>
                  </a:lnTo>
                  <a:lnTo>
                    <a:pt x="26720" y="10401"/>
                  </a:lnTo>
                  <a:lnTo>
                    <a:pt x="26720" y="107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3" name="object 4063"/>
            <p:cNvSpPr/>
            <p:nvPr/>
          </p:nvSpPr>
          <p:spPr>
            <a:xfrm>
              <a:off x="4638811" y="2229882"/>
              <a:ext cx="31750" cy="25400"/>
            </a:xfrm>
            <a:custGeom>
              <a:avLst/>
              <a:gdLst/>
              <a:ahLst/>
              <a:cxnLst/>
              <a:rect l="l" t="t" r="r" b="b"/>
              <a:pathLst>
                <a:path w="31750" h="25400">
                  <a:moveTo>
                    <a:pt x="11074" y="23621"/>
                  </a:moveTo>
                  <a:lnTo>
                    <a:pt x="6997" y="23621"/>
                  </a:lnTo>
                  <a:lnTo>
                    <a:pt x="7391" y="24002"/>
                  </a:lnTo>
                  <a:lnTo>
                    <a:pt x="7677" y="24383"/>
                  </a:lnTo>
                  <a:lnTo>
                    <a:pt x="7772" y="24891"/>
                  </a:lnTo>
                  <a:lnTo>
                    <a:pt x="8166" y="25272"/>
                  </a:lnTo>
                  <a:lnTo>
                    <a:pt x="8940" y="25272"/>
                  </a:lnTo>
                  <a:lnTo>
                    <a:pt x="8940" y="24891"/>
                  </a:lnTo>
                  <a:lnTo>
                    <a:pt x="9334" y="24891"/>
                  </a:lnTo>
                  <a:lnTo>
                    <a:pt x="9715" y="24510"/>
                  </a:lnTo>
                  <a:lnTo>
                    <a:pt x="9715" y="24383"/>
                  </a:lnTo>
                  <a:lnTo>
                    <a:pt x="9905" y="24383"/>
                  </a:lnTo>
                  <a:lnTo>
                    <a:pt x="9905" y="24002"/>
                  </a:lnTo>
                  <a:lnTo>
                    <a:pt x="10693" y="24002"/>
                  </a:lnTo>
                  <a:lnTo>
                    <a:pt x="11074" y="23621"/>
                  </a:lnTo>
                  <a:close/>
                </a:path>
                <a:path w="31750" h="25400">
                  <a:moveTo>
                    <a:pt x="14579" y="22859"/>
                  </a:moveTo>
                  <a:lnTo>
                    <a:pt x="6603" y="22859"/>
                  </a:lnTo>
                  <a:lnTo>
                    <a:pt x="6603" y="23621"/>
                  </a:lnTo>
                  <a:lnTo>
                    <a:pt x="11861" y="23621"/>
                  </a:lnTo>
                  <a:lnTo>
                    <a:pt x="11861" y="24002"/>
                  </a:lnTo>
                  <a:lnTo>
                    <a:pt x="12242" y="24002"/>
                  </a:lnTo>
                  <a:lnTo>
                    <a:pt x="12242" y="24383"/>
                  </a:lnTo>
                  <a:lnTo>
                    <a:pt x="12636" y="24383"/>
                  </a:lnTo>
                  <a:lnTo>
                    <a:pt x="13017" y="24002"/>
                  </a:lnTo>
                  <a:lnTo>
                    <a:pt x="13017" y="23240"/>
                  </a:lnTo>
                  <a:lnTo>
                    <a:pt x="14579" y="23240"/>
                  </a:lnTo>
                  <a:lnTo>
                    <a:pt x="14579" y="22859"/>
                  </a:lnTo>
                  <a:close/>
                </a:path>
                <a:path w="31750" h="25400">
                  <a:moveTo>
                    <a:pt x="14579" y="23240"/>
                  </a:moveTo>
                  <a:lnTo>
                    <a:pt x="13411" y="23240"/>
                  </a:lnTo>
                  <a:lnTo>
                    <a:pt x="13804" y="23621"/>
                  </a:lnTo>
                  <a:lnTo>
                    <a:pt x="14185" y="23621"/>
                  </a:lnTo>
                  <a:lnTo>
                    <a:pt x="14579" y="23240"/>
                  </a:lnTo>
                  <a:close/>
                </a:path>
                <a:path w="31750" h="25400">
                  <a:moveTo>
                    <a:pt x="16332" y="22097"/>
                  </a:moveTo>
                  <a:lnTo>
                    <a:pt x="5054" y="22097"/>
                  </a:lnTo>
                  <a:lnTo>
                    <a:pt x="5829" y="22478"/>
                  </a:lnTo>
                  <a:lnTo>
                    <a:pt x="6222" y="22859"/>
                  </a:lnTo>
                  <a:lnTo>
                    <a:pt x="14579" y="22859"/>
                  </a:lnTo>
                  <a:lnTo>
                    <a:pt x="14770" y="23240"/>
                  </a:lnTo>
                  <a:lnTo>
                    <a:pt x="15163" y="23240"/>
                  </a:lnTo>
                  <a:lnTo>
                    <a:pt x="15163" y="22478"/>
                  </a:lnTo>
                  <a:lnTo>
                    <a:pt x="15938" y="22478"/>
                  </a:lnTo>
                  <a:lnTo>
                    <a:pt x="16332" y="22097"/>
                  </a:lnTo>
                  <a:close/>
                </a:path>
                <a:path w="31750" h="25400">
                  <a:moveTo>
                    <a:pt x="16713" y="21716"/>
                  </a:moveTo>
                  <a:lnTo>
                    <a:pt x="4864" y="21716"/>
                  </a:lnTo>
                  <a:lnTo>
                    <a:pt x="4864" y="22097"/>
                  </a:lnTo>
                  <a:lnTo>
                    <a:pt x="16713" y="22097"/>
                  </a:lnTo>
                  <a:lnTo>
                    <a:pt x="16713" y="21716"/>
                  </a:lnTo>
                  <a:close/>
                </a:path>
                <a:path w="31750" h="25400">
                  <a:moveTo>
                    <a:pt x="19049" y="20573"/>
                  </a:moveTo>
                  <a:lnTo>
                    <a:pt x="3695" y="20573"/>
                  </a:lnTo>
                  <a:lnTo>
                    <a:pt x="4076" y="20954"/>
                  </a:lnTo>
                  <a:lnTo>
                    <a:pt x="4076" y="21335"/>
                  </a:lnTo>
                  <a:lnTo>
                    <a:pt x="4470" y="21716"/>
                  </a:lnTo>
                  <a:lnTo>
                    <a:pt x="17106" y="21716"/>
                  </a:lnTo>
                  <a:lnTo>
                    <a:pt x="17106" y="21335"/>
                  </a:lnTo>
                  <a:lnTo>
                    <a:pt x="17487" y="21335"/>
                  </a:lnTo>
                  <a:lnTo>
                    <a:pt x="17487" y="20954"/>
                  </a:lnTo>
                  <a:lnTo>
                    <a:pt x="19049" y="20954"/>
                  </a:lnTo>
                  <a:lnTo>
                    <a:pt x="19049" y="20573"/>
                  </a:lnTo>
                  <a:close/>
                </a:path>
                <a:path w="31750" h="25400">
                  <a:moveTo>
                    <a:pt x="17881" y="21335"/>
                  </a:moveTo>
                  <a:lnTo>
                    <a:pt x="17487" y="21335"/>
                  </a:lnTo>
                  <a:lnTo>
                    <a:pt x="17487" y="21716"/>
                  </a:lnTo>
                  <a:lnTo>
                    <a:pt x="17881" y="21716"/>
                  </a:lnTo>
                  <a:lnTo>
                    <a:pt x="17881" y="21335"/>
                  </a:lnTo>
                  <a:close/>
                </a:path>
                <a:path w="31750" h="25400">
                  <a:moveTo>
                    <a:pt x="20015" y="15747"/>
                  </a:moveTo>
                  <a:lnTo>
                    <a:pt x="2920" y="15747"/>
                  </a:lnTo>
                  <a:lnTo>
                    <a:pt x="2920" y="16890"/>
                  </a:lnTo>
                  <a:lnTo>
                    <a:pt x="3695" y="17652"/>
                  </a:lnTo>
                  <a:lnTo>
                    <a:pt x="4076" y="17652"/>
                  </a:lnTo>
                  <a:lnTo>
                    <a:pt x="4076" y="20573"/>
                  </a:lnTo>
                  <a:lnTo>
                    <a:pt x="19240" y="20573"/>
                  </a:lnTo>
                  <a:lnTo>
                    <a:pt x="19240" y="20192"/>
                  </a:lnTo>
                  <a:lnTo>
                    <a:pt x="19049" y="19938"/>
                  </a:lnTo>
                  <a:lnTo>
                    <a:pt x="19240" y="19557"/>
                  </a:lnTo>
                  <a:lnTo>
                    <a:pt x="19240" y="18795"/>
                  </a:lnTo>
                  <a:lnTo>
                    <a:pt x="19049" y="18795"/>
                  </a:lnTo>
                  <a:lnTo>
                    <a:pt x="19049" y="18033"/>
                  </a:lnTo>
                  <a:lnTo>
                    <a:pt x="18656" y="17652"/>
                  </a:lnTo>
                  <a:lnTo>
                    <a:pt x="18656" y="17271"/>
                  </a:lnTo>
                  <a:lnTo>
                    <a:pt x="19621" y="17271"/>
                  </a:lnTo>
                  <a:lnTo>
                    <a:pt x="19621" y="16509"/>
                  </a:lnTo>
                  <a:lnTo>
                    <a:pt x="20015" y="16128"/>
                  </a:lnTo>
                  <a:lnTo>
                    <a:pt x="20015" y="15747"/>
                  </a:lnTo>
                  <a:close/>
                </a:path>
                <a:path w="31750" h="25400">
                  <a:moveTo>
                    <a:pt x="19621" y="17271"/>
                  </a:moveTo>
                  <a:lnTo>
                    <a:pt x="19049" y="17271"/>
                  </a:lnTo>
                  <a:lnTo>
                    <a:pt x="19240" y="17652"/>
                  </a:lnTo>
                  <a:lnTo>
                    <a:pt x="19621" y="17652"/>
                  </a:lnTo>
                  <a:lnTo>
                    <a:pt x="19621" y="17271"/>
                  </a:lnTo>
                  <a:close/>
                </a:path>
                <a:path w="31750" h="25400">
                  <a:moveTo>
                    <a:pt x="25260" y="10540"/>
                  </a:moveTo>
                  <a:lnTo>
                    <a:pt x="0" y="10540"/>
                  </a:lnTo>
                  <a:lnTo>
                    <a:pt x="0" y="11302"/>
                  </a:lnTo>
                  <a:lnTo>
                    <a:pt x="393" y="11302"/>
                  </a:lnTo>
                  <a:lnTo>
                    <a:pt x="584" y="11683"/>
                  </a:lnTo>
                  <a:lnTo>
                    <a:pt x="393" y="12064"/>
                  </a:lnTo>
                  <a:lnTo>
                    <a:pt x="393" y="13588"/>
                  </a:lnTo>
                  <a:lnTo>
                    <a:pt x="584" y="13969"/>
                  </a:lnTo>
                  <a:lnTo>
                    <a:pt x="584" y="14731"/>
                  </a:lnTo>
                  <a:lnTo>
                    <a:pt x="393" y="14731"/>
                  </a:lnTo>
                  <a:lnTo>
                    <a:pt x="584" y="15112"/>
                  </a:lnTo>
                  <a:lnTo>
                    <a:pt x="1358" y="15112"/>
                  </a:lnTo>
                  <a:lnTo>
                    <a:pt x="1358" y="15747"/>
                  </a:lnTo>
                  <a:lnTo>
                    <a:pt x="1752" y="16128"/>
                  </a:lnTo>
                  <a:lnTo>
                    <a:pt x="2146" y="16128"/>
                  </a:lnTo>
                  <a:lnTo>
                    <a:pt x="2146" y="15747"/>
                  </a:lnTo>
                  <a:lnTo>
                    <a:pt x="20789" y="15747"/>
                  </a:lnTo>
                  <a:lnTo>
                    <a:pt x="20789" y="15366"/>
                  </a:lnTo>
                  <a:lnTo>
                    <a:pt x="20408" y="15366"/>
                  </a:lnTo>
                  <a:lnTo>
                    <a:pt x="20408" y="15112"/>
                  </a:lnTo>
                  <a:lnTo>
                    <a:pt x="20789" y="14731"/>
                  </a:lnTo>
                  <a:lnTo>
                    <a:pt x="20789" y="14350"/>
                  </a:lnTo>
                  <a:lnTo>
                    <a:pt x="21577" y="14350"/>
                  </a:lnTo>
                  <a:lnTo>
                    <a:pt x="21577" y="13969"/>
                  </a:lnTo>
                  <a:lnTo>
                    <a:pt x="22351" y="13969"/>
                  </a:lnTo>
                  <a:lnTo>
                    <a:pt x="22351" y="13588"/>
                  </a:lnTo>
                  <a:lnTo>
                    <a:pt x="23710" y="13588"/>
                  </a:lnTo>
                  <a:lnTo>
                    <a:pt x="23901" y="13207"/>
                  </a:lnTo>
                  <a:lnTo>
                    <a:pt x="23901" y="12445"/>
                  </a:lnTo>
                  <a:lnTo>
                    <a:pt x="24091" y="12445"/>
                  </a:lnTo>
                  <a:lnTo>
                    <a:pt x="24091" y="12064"/>
                  </a:lnTo>
                  <a:lnTo>
                    <a:pt x="24485" y="12064"/>
                  </a:lnTo>
                  <a:lnTo>
                    <a:pt x="24879" y="11683"/>
                  </a:lnTo>
                  <a:lnTo>
                    <a:pt x="24879" y="10921"/>
                  </a:lnTo>
                  <a:lnTo>
                    <a:pt x="25260" y="10921"/>
                  </a:lnTo>
                  <a:lnTo>
                    <a:pt x="25260" y="10540"/>
                  </a:lnTo>
                  <a:close/>
                </a:path>
                <a:path w="31750" h="25400">
                  <a:moveTo>
                    <a:pt x="23710" y="13588"/>
                  </a:moveTo>
                  <a:lnTo>
                    <a:pt x="23126" y="13588"/>
                  </a:lnTo>
                  <a:lnTo>
                    <a:pt x="23126" y="13969"/>
                  </a:lnTo>
                  <a:lnTo>
                    <a:pt x="23520" y="13969"/>
                  </a:lnTo>
                  <a:lnTo>
                    <a:pt x="23710" y="13588"/>
                  </a:lnTo>
                  <a:close/>
                </a:path>
                <a:path w="31750" h="25400">
                  <a:moveTo>
                    <a:pt x="31673" y="3682"/>
                  </a:moveTo>
                  <a:lnTo>
                    <a:pt x="29730" y="3682"/>
                  </a:lnTo>
                  <a:lnTo>
                    <a:pt x="29730" y="4063"/>
                  </a:lnTo>
                  <a:lnTo>
                    <a:pt x="28371" y="4063"/>
                  </a:lnTo>
                  <a:lnTo>
                    <a:pt x="28371" y="4444"/>
                  </a:lnTo>
                  <a:lnTo>
                    <a:pt x="25653" y="4444"/>
                  </a:lnTo>
                  <a:lnTo>
                    <a:pt x="25653" y="4825"/>
                  </a:lnTo>
                  <a:lnTo>
                    <a:pt x="24879" y="4825"/>
                  </a:lnTo>
                  <a:lnTo>
                    <a:pt x="24879" y="5206"/>
                  </a:lnTo>
                  <a:lnTo>
                    <a:pt x="24091" y="5206"/>
                  </a:lnTo>
                  <a:lnTo>
                    <a:pt x="24091" y="5587"/>
                  </a:lnTo>
                  <a:lnTo>
                    <a:pt x="2146" y="5587"/>
                  </a:lnTo>
                  <a:lnTo>
                    <a:pt x="1752" y="5714"/>
                  </a:lnTo>
                  <a:lnTo>
                    <a:pt x="1752" y="8381"/>
                  </a:lnTo>
                  <a:lnTo>
                    <a:pt x="2527" y="9143"/>
                  </a:lnTo>
                  <a:lnTo>
                    <a:pt x="2146" y="9143"/>
                  </a:lnTo>
                  <a:lnTo>
                    <a:pt x="2146" y="9524"/>
                  </a:lnTo>
                  <a:lnTo>
                    <a:pt x="584" y="9524"/>
                  </a:lnTo>
                  <a:lnTo>
                    <a:pt x="584" y="10413"/>
                  </a:lnTo>
                  <a:lnTo>
                    <a:pt x="393" y="10413"/>
                  </a:lnTo>
                  <a:lnTo>
                    <a:pt x="393" y="10540"/>
                  </a:lnTo>
                  <a:lnTo>
                    <a:pt x="25653" y="10540"/>
                  </a:lnTo>
                  <a:lnTo>
                    <a:pt x="25653" y="9905"/>
                  </a:lnTo>
                  <a:lnTo>
                    <a:pt x="26428" y="9905"/>
                  </a:lnTo>
                  <a:lnTo>
                    <a:pt x="26034" y="9524"/>
                  </a:lnTo>
                  <a:lnTo>
                    <a:pt x="26034" y="8762"/>
                  </a:lnTo>
                  <a:lnTo>
                    <a:pt x="27203" y="8762"/>
                  </a:lnTo>
                  <a:lnTo>
                    <a:pt x="27203" y="8381"/>
                  </a:lnTo>
                  <a:lnTo>
                    <a:pt x="26822" y="8381"/>
                  </a:lnTo>
                  <a:lnTo>
                    <a:pt x="27597" y="7619"/>
                  </a:lnTo>
                  <a:lnTo>
                    <a:pt x="28371" y="7619"/>
                  </a:lnTo>
                  <a:lnTo>
                    <a:pt x="28371" y="6857"/>
                  </a:lnTo>
                  <a:lnTo>
                    <a:pt x="28765" y="6857"/>
                  </a:lnTo>
                  <a:lnTo>
                    <a:pt x="28765" y="6476"/>
                  </a:lnTo>
                  <a:lnTo>
                    <a:pt x="29349" y="6476"/>
                  </a:lnTo>
                  <a:lnTo>
                    <a:pt x="29730" y="6095"/>
                  </a:lnTo>
                  <a:lnTo>
                    <a:pt x="31292" y="6095"/>
                  </a:lnTo>
                  <a:lnTo>
                    <a:pt x="31292" y="5587"/>
                  </a:lnTo>
                  <a:lnTo>
                    <a:pt x="2920" y="5587"/>
                  </a:lnTo>
                  <a:lnTo>
                    <a:pt x="2527" y="5206"/>
                  </a:lnTo>
                  <a:lnTo>
                    <a:pt x="31292" y="5206"/>
                  </a:lnTo>
                  <a:lnTo>
                    <a:pt x="31292" y="4444"/>
                  </a:lnTo>
                  <a:lnTo>
                    <a:pt x="31673" y="4063"/>
                  </a:lnTo>
                  <a:lnTo>
                    <a:pt x="31673" y="3682"/>
                  </a:lnTo>
                  <a:close/>
                </a:path>
                <a:path w="31750" h="25400">
                  <a:moveTo>
                    <a:pt x="1752" y="9143"/>
                  </a:moveTo>
                  <a:lnTo>
                    <a:pt x="1752" y="9524"/>
                  </a:lnTo>
                  <a:lnTo>
                    <a:pt x="2146" y="9524"/>
                  </a:lnTo>
                  <a:lnTo>
                    <a:pt x="1752" y="9143"/>
                  </a:lnTo>
                  <a:close/>
                </a:path>
                <a:path w="31750" h="25400">
                  <a:moveTo>
                    <a:pt x="27203" y="8762"/>
                  </a:moveTo>
                  <a:lnTo>
                    <a:pt x="26428" y="8762"/>
                  </a:lnTo>
                  <a:lnTo>
                    <a:pt x="26428" y="9143"/>
                  </a:lnTo>
                  <a:lnTo>
                    <a:pt x="26822" y="9143"/>
                  </a:lnTo>
                  <a:lnTo>
                    <a:pt x="27203" y="8762"/>
                  </a:lnTo>
                  <a:close/>
                </a:path>
                <a:path w="31750" h="25400">
                  <a:moveTo>
                    <a:pt x="30899" y="6095"/>
                  </a:moveTo>
                  <a:lnTo>
                    <a:pt x="30124" y="6095"/>
                  </a:lnTo>
                  <a:lnTo>
                    <a:pt x="30505" y="6476"/>
                  </a:lnTo>
                  <a:lnTo>
                    <a:pt x="30899" y="6476"/>
                  </a:lnTo>
                  <a:lnTo>
                    <a:pt x="30899" y="6095"/>
                  </a:lnTo>
                  <a:close/>
                </a:path>
                <a:path w="31750" h="25400">
                  <a:moveTo>
                    <a:pt x="3695" y="4825"/>
                  </a:moveTo>
                  <a:lnTo>
                    <a:pt x="2920" y="4825"/>
                  </a:lnTo>
                  <a:lnTo>
                    <a:pt x="2920" y="5587"/>
                  </a:lnTo>
                  <a:lnTo>
                    <a:pt x="20789" y="5587"/>
                  </a:lnTo>
                  <a:lnTo>
                    <a:pt x="20789" y="5206"/>
                  </a:lnTo>
                  <a:lnTo>
                    <a:pt x="4076" y="5206"/>
                  </a:lnTo>
                  <a:lnTo>
                    <a:pt x="3695" y="4825"/>
                  </a:lnTo>
                  <a:close/>
                </a:path>
                <a:path w="31750" h="25400">
                  <a:moveTo>
                    <a:pt x="22732" y="4825"/>
                  </a:moveTo>
                  <a:lnTo>
                    <a:pt x="22351" y="5206"/>
                  </a:lnTo>
                  <a:lnTo>
                    <a:pt x="21183" y="5206"/>
                  </a:lnTo>
                  <a:lnTo>
                    <a:pt x="21183" y="5587"/>
                  </a:lnTo>
                  <a:lnTo>
                    <a:pt x="22732" y="5587"/>
                  </a:lnTo>
                  <a:lnTo>
                    <a:pt x="22732" y="4825"/>
                  </a:lnTo>
                  <a:close/>
                </a:path>
                <a:path w="31750" h="25400">
                  <a:moveTo>
                    <a:pt x="23126" y="5206"/>
                  </a:moveTo>
                  <a:lnTo>
                    <a:pt x="22732" y="5206"/>
                  </a:lnTo>
                  <a:lnTo>
                    <a:pt x="22732" y="5587"/>
                  </a:lnTo>
                  <a:lnTo>
                    <a:pt x="23126" y="5587"/>
                  </a:lnTo>
                  <a:lnTo>
                    <a:pt x="23126" y="5206"/>
                  </a:lnTo>
                  <a:close/>
                </a:path>
                <a:path w="31750" h="25400">
                  <a:moveTo>
                    <a:pt x="23901" y="5206"/>
                  </a:moveTo>
                  <a:lnTo>
                    <a:pt x="23901" y="5587"/>
                  </a:lnTo>
                  <a:lnTo>
                    <a:pt x="24091" y="5587"/>
                  </a:lnTo>
                  <a:lnTo>
                    <a:pt x="23901" y="5206"/>
                  </a:lnTo>
                  <a:close/>
                </a:path>
                <a:path w="31750" h="25400">
                  <a:moveTo>
                    <a:pt x="8547" y="0"/>
                  </a:moveTo>
                  <a:lnTo>
                    <a:pt x="6997" y="0"/>
                  </a:lnTo>
                  <a:lnTo>
                    <a:pt x="6997" y="888"/>
                  </a:lnTo>
                  <a:lnTo>
                    <a:pt x="7391" y="1269"/>
                  </a:lnTo>
                  <a:lnTo>
                    <a:pt x="6997" y="1269"/>
                  </a:lnTo>
                  <a:lnTo>
                    <a:pt x="6997" y="2920"/>
                  </a:lnTo>
                  <a:lnTo>
                    <a:pt x="7391" y="2920"/>
                  </a:lnTo>
                  <a:lnTo>
                    <a:pt x="7391" y="3301"/>
                  </a:lnTo>
                  <a:lnTo>
                    <a:pt x="4864" y="3301"/>
                  </a:lnTo>
                  <a:lnTo>
                    <a:pt x="4864" y="4063"/>
                  </a:lnTo>
                  <a:lnTo>
                    <a:pt x="4470" y="4063"/>
                  </a:lnTo>
                  <a:lnTo>
                    <a:pt x="4470" y="4825"/>
                  </a:lnTo>
                  <a:lnTo>
                    <a:pt x="4076" y="5206"/>
                  </a:lnTo>
                  <a:lnTo>
                    <a:pt x="20408" y="5206"/>
                  </a:lnTo>
                  <a:lnTo>
                    <a:pt x="20015" y="4825"/>
                  </a:lnTo>
                  <a:lnTo>
                    <a:pt x="18275" y="4825"/>
                  </a:lnTo>
                  <a:lnTo>
                    <a:pt x="18275" y="4444"/>
                  </a:lnTo>
                  <a:lnTo>
                    <a:pt x="17487" y="3682"/>
                  </a:lnTo>
                  <a:lnTo>
                    <a:pt x="17487" y="2539"/>
                  </a:lnTo>
                  <a:lnTo>
                    <a:pt x="17106" y="2539"/>
                  </a:lnTo>
                  <a:lnTo>
                    <a:pt x="16332" y="1650"/>
                  </a:lnTo>
                  <a:lnTo>
                    <a:pt x="9905" y="1650"/>
                  </a:lnTo>
                  <a:lnTo>
                    <a:pt x="9715" y="1269"/>
                  </a:lnTo>
                  <a:lnTo>
                    <a:pt x="9715" y="761"/>
                  </a:lnTo>
                  <a:lnTo>
                    <a:pt x="9334" y="380"/>
                  </a:lnTo>
                  <a:lnTo>
                    <a:pt x="8547" y="380"/>
                  </a:lnTo>
                  <a:lnTo>
                    <a:pt x="8547" y="0"/>
                  </a:lnTo>
                  <a:close/>
                </a:path>
                <a:path w="31750" h="25400">
                  <a:moveTo>
                    <a:pt x="22351" y="4825"/>
                  </a:moveTo>
                  <a:lnTo>
                    <a:pt x="21577" y="4825"/>
                  </a:lnTo>
                  <a:lnTo>
                    <a:pt x="21958" y="5206"/>
                  </a:lnTo>
                  <a:lnTo>
                    <a:pt x="22351" y="5206"/>
                  </a:lnTo>
                  <a:lnTo>
                    <a:pt x="22351" y="4825"/>
                  </a:lnTo>
                  <a:close/>
                </a:path>
                <a:path w="31750" h="25400">
                  <a:moveTo>
                    <a:pt x="19621" y="4444"/>
                  </a:moveTo>
                  <a:lnTo>
                    <a:pt x="19240" y="4444"/>
                  </a:lnTo>
                  <a:lnTo>
                    <a:pt x="18275" y="4825"/>
                  </a:lnTo>
                  <a:lnTo>
                    <a:pt x="19621" y="4825"/>
                  </a:lnTo>
                  <a:lnTo>
                    <a:pt x="19621" y="4444"/>
                  </a:lnTo>
                  <a:close/>
                </a:path>
                <a:path w="31750" h="25400">
                  <a:moveTo>
                    <a:pt x="25653" y="4444"/>
                  </a:moveTo>
                  <a:lnTo>
                    <a:pt x="25260" y="4444"/>
                  </a:lnTo>
                  <a:lnTo>
                    <a:pt x="25260" y="4825"/>
                  </a:lnTo>
                  <a:lnTo>
                    <a:pt x="25653" y="4825"/>
                  </a:lnTo>
                  <a:lnTo>
                    <a:pt x="25653" y="4444"/>
                  </a:lnTo>
                  <a:close/>
                </a:path>
                <a:path w="31750" h="25400">
                  <a:moveTo>
                    <a:pt x="28371" y="3682"/>
                  </a:moveTo>
                  <a:lnTo>
                    <a:pt x="27990" y="4063"/>
                  </a:lnTo>
                  <a:lnTo>
                    <a:pt x="26034" y="4063"/>
                  </a:lnTo>
                  <a:lnTo>
                    <a:pt x="26034" y="4444"/>
                  </a:lnTo>
                  <a:lnTo>
                    <a:pt x="28371" y="4444"/>
                  </a:lnTo>
                  <a:lnTo>
                    <a:pt x="28371" y="3682"/>
                  </a:lnTo>
                  <a:close/>
                </a:path>
                <a:path w="31750" h="25400">
                  <a:moveTo>
                    <a:pt x="27203" y="3301"/>
                  </a:moveTo>
                  <a:lnTo>
                    <a:pt x="25653" y="3301"/>
                  </a:lnTo>
                  <a:lnTo>
                    <a:pt x="25653" y="4063"/>
                  </a:lnTo>
                  <a:lnTo>
                    <a:pt x="27597" y="4063"/>
                  </a:lnTo>
                  <a:lnTo>
                    <a:pt x="27597" y="3682"/>
                  </a:lnTo>
                  <a:lnTo>
                    <a:pt x="27203" y="3682"/>
                  </a:lnTo>
                  <a:lnTo>
                    <a:pt x="27203" y="3301"/>
                  </a:lnTo>
                  <a:close/>
                </a:path>
                <a:path w="31750" h="25400">
                  <a:moveTo>
                    <a:pt x="27990" y="3682"/>
                  </a:moveTo>
                  <a:lnTo>
                    <a:pt x="27597" y="4063"/>
                  </a:lnTo>
                  <a:lnTo>
                    <a:pt x="27990" y="4063"/>
                  </a:lnTo>
                  <a:lnTo>
                    <a:pt x="27990" y="3682"/>
                  </a:lnTo>
                  <a:close/>
                </a:path>
                <a:path w="31750" h="25400">
                  <a:moveTo>
                    <a:pt x="28955" y="3682"/>
                  </a:moveTo>
                  <a:lnTo>
                    <a:pt x="28765" y="3682"/>
                  </a:lnTo>
                  <a:lnTo>
                    <a:pt x="28765" y="4063"/>
                  </a:lnTo>
                  <a:lnTo>
                    <a:pt x="28955" y="4063"/>
                  </a:lnTo>
                  <a:lnTo>
                    <a:pt x="28955" y="3682"/>
                  </a:lnTo>
                  <a:close/>
                </a:path>
                <a:path w="31750" h="25400">
                  <a:moveTo>
                    <a:pt x="31292" y="2920"/>
                  </a:moveTo>
                  <a:lnTo>
                    <a:pt x="30124" y="2920"/>
                  </a:lnTo>
                  <a:lnTo>
                    <a:pt x="30124" y="3682"/>
                  </a:lnTo>
                  <a:lnTo>
                    <a:pt x="31292" y="3682"/>
                  </a:lnTo>
                  <a:lnTo>
                    <a:pt x="31292" y="2920"/>
                  </a:lnTo>
                  <a:close/>
                </a:path>
                <a:path w="31750" h="25400">
                  <a:moveTo>
                    <a:pt x="6603" y="2920"/>
                  </a:moveTo>
                  <a:lnTo>
                    <a:pt x="5448" y="2920"/>
                  </a:lnTo>
                  <a:lnTo>
                    <a:pt x="5448" y="3301"/>
                  </a:lnTo>
                  <a:lnTo>
                    <a:pt x="6603" y="3301"/>
                  </a:lnTo>
                  <a:lnTo>
                    <a:pt x="6603" y="2920"/>
                  </a:lnTo>
                  <a:close/>
                </a:path>
                <a:path w="31750" h="25400">
                  <a:moveTo>
                    <a:pt x="9905" y="1269"/>
                  </a:moveTo>
                  <a:lnTo>
                    <a:pt x="9905" y="1650"/>
                  </a:lnTo>
                  <a:lnTo>
                    <a:pt x="10299" y="1650"/>
                  </a:lnTo>
                  <a:lnTo>
                    <a:pt x="9905" y="1269"/>
                  </a:lnTo>
                  <a:close/>
                </a:path>
                <a:path w="31750" h="25400">
                  <a:moveTo>
                    <a:pt x="12242" y="0"/>
                  </a:moveTo>
                  <a:lnTo>
                    <a:pt x="12242" y="380"/>
                  </a:lnTo>
                  <a:lnTo>
                    <a:pt x="11861" y="380"/>
                  </a:lnTo>
                  <a:lnTo>
                    <a:pt x="12242" y="761"/>
                  </a:lnTo>
                  <a:lnTo>
                    <a:pt x="11861" y="761"/>
                  </a:lnTo>
                  <a:lnTo>
                    <a:pt x="11861" y="888"/>
                  </a:lnTo>
                  <a:lnTo>
                    <a:pt x="11074" y="888"/>
                  </a:lnTo>
                  <a:lnTo>
                    <a:pt x="10299" y="1650"/>
                  </a:lnTo>
                  <a:lnTo>
                    <a:pt x="15938" y="1650"/>
                  </a:lnTo>
                  <a:lnTo>
                    <a:pt x="15938" y="1269"/>
                  </a:lnTo>
                  <a:lnTo>
                    <a:pt x="13017" y="1269"/>
                  </a:lnTo>
                  <a:lnTo>
                    <a:pt x="13017" y="888"/>
                  </a:lnTo>
                  <a:lnTo>
                    <a:pt x="12636" y="761"/>
                  </a:lnTo>
                  <a:lnTo>
                    <a:pt x="12636" y="380"/>
                  </a:lnTo>
                  <a:lnTo>
                    <a:pt x="12242" y="0"/>
                  </a:lnTo>
                  <a:close/>
                </a:path>
                <a:path w="31750" h="25400">
                  <a:moveTo>
                    <a:pt x="13804" y="761"/>
                  </a:moveTo>
                  <a:lnTo>
                    <a:pt x="13411" y="888"/>
                  </a:lnTo>
                  <a:lnTo>
                    <a:pt x="13017" y="1269"/>
                  </a:lnTo>
                  <a:lnTo>
                    <a:pt x="15163" y="1269"/>
                  </a:lnTo>
                  <a:lnTo>
                    <a:pt x="15163" y="888"/>
                  </a:lnTo>
                  <a:lnTo>
                    <a:pt x="13804" y="888"/>
                  </a:lnTo>
                  <a:lnTo>
                    <a:pt x="13804" y="761"/>
                  </a:lnTo>
                  <a:close/>
                </a:path>
                <a:path w="31750" h="25400">
                  <a:moveTo>
                    <a:pt x="15938" y="888"/>
                  </a:moveTo>
                  <a:lnTo>
                    <a:pt x="15544" y="888"/>
                  </a:lnTo>
                  <a:lnTo>
                    <a:pt x="15544" y="1269"/>
                  </a:lnTo>
                  <a:lnTo>
                    <a:pt x="15938" y="1269"/>
                  </a:lnTo>
                  <a:lnTo>
                    <a:pt x="15938" y="888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4" name="object 4064"/>
            <p:cNvSpPr/>
            <p:nvPr/>
          </p:nvSpPr>
          <p:spPr>
            <a:xfrm>
              <a:off x="4638811" y="2229806"/>
              <a:ext cx="31750" cy="25400"/>
            </a:xfrm>
            <a:custGeom>
              <a:avLst/>
              <a:gdLst/>
              <a:ahLst/>
              <a:cxnLst/>
              <a:rect l="l" t="t" r="r" b="b"/>
              <a:pathLst>
                <a:path w="31750" h="25400">
                  <a:moveTo>
                    <a:pt x="30899" y="6146"/>
                  </a:moveTo>
                  <a:lnTo>
                    <a:pt x="30899" y="6527"/>
                  </a:lnTo>
                  <a:lnTo>
                    <a:pt x="30505" y="6527"/>
                  </a:lnTo>
                  <a:lnTo>
                    <a:pt x="30124" y="6146"/>
                  </a:lnTo>
                  <a:lnTo>
                    <a:pt x="29730" y="6146"/>
                  </a:lnTo>
                  <a:lnTo>
                    <a:pt x="29349" y="6527"/>
                  </a:lnTo>
                  <a:lnTo>
                    <a:pt x="28955" y="6527"/>
                  </a:lnTo>
                  <a:lnTo>
                    <a:pt x="28765" y="6527"/>
                  </a:lnTo>
                  <a:lnTo>
                    <a:pt x="28765" y="6908"/>
                  </a:lnTo>
                  <a:lnTo>
                    <a:pt x="28371" y="6908"/>
                  </a:lnTo>
                  <a:lnTo>
                    <a:pt x="28371" y="7302"/>
                  </a:lnTo>
                  <a:lnTo>
                    <a:pt x="28371" y="7683"/>
                  </a:lnTo>
                  <a:lnTo>
                    <a:pt x="27990" y="7683"/>
                  </a:lnTo>
                  <a:lnTo>
                    <a:pt x="27597" y="7683"/>
                  </a:lnTo>
                  <a:lnTo>
                    <a:pt x="27203" y="8064"/>
                  </a:lnTo>
                  <a:lnTo>
                    <a:pt x="26822" y="8445"/>
                  </a:lnTo>
                  <a:lnTo>
                    <a:pt x="27203" y="8445"/>
                  </a:lnTo>
                  <a:lnTo>
                    <a:pt x="27203" y="8839"/>
                  </a:lnTo>
                  <a:lnTo>
                    <a:pt x="26822" y="9220"/>
                  </a:lnTo>
                  <a:lnTo>
                    <a:pt x="26428" y="9220"/>
                  </a:lnTo>
                  <a:lnTo>
                    <a:pt x="26428" y="8839"/>
                  </a:lnTo>
                  <a:lnTo>
                    <a:pt x="26034" y="8839"/>
                  </a:lnTo>
                  <a:lnTo>
                    <a:pt x="26034" y="9220"/>
                  </a:lnTo>
                  <a:lnTo>
                    <a:pt x="26034" y="9601"/>
                  </a:lnTo>
                  <a:lnTo>
                    <a:pt x="26428" y="9982"/>
                  </a:lnTo>
                  <a:lnTo>
                    <a:pt x="26034" y="9982"/>
                  </a:lnTo>
                  <a:lnTo>
                    <a:pt x="26034" y="10375"/>
                  </a:lnTo>
                  <a:lnTo>
                    <a:pt x="26034" y="9982"/>
                  </a:lnTo>
                  <a:lnTo>
                    <a:pt x="25653" y="9982"/>
                  </a:lnTo>
                  <a:lnTo>
                    <a:pt x="25653" y="10375"/>
                  </a:lnTo>
                  <a:lnTo>
                    <a:pt x="25653" y="10566"/>
                  </a:lnTo>
                  <a:lnTo>
                    <a:pt x="25260" y="10566"/>
                  </a:lnTo>
                  <a:lnTo>
                    <a:pt x="25260" y="10947"/>
                  </a:lnTo>
                  <a:lnTo>
                    <a:pt x="24879" y="10947"/>
                  </a:lnTo>
                  <a:lnTo>
                    <a:pt x="24879" y="11328"/>
                  </a:lnTo>
                  <a:lnTo>
                    <a:pt x="24879" y="11709"/>
                  </a:lnTo>
                  <a:lnTo>
                    <a:pt x="24485" y="12103"/>
                  </a:lnTo>
                  <a:lnTo>
                    <a:pt x="24091" y="12103"/>
                  </a:lnTo>
                  <a:lnTo>
                    <a:pt x="24091" y="12484"/>
                  </a:lnTo>
                  <a:lnTo>
                    <a:pt x="23901" y="12484"/>
                  </a:lnTo>
                  <a:lnTo>
                    <a:pt x="23901" y="12865"/>
                  </a:lnTo>
                  <a:lnTo>
                    <a:pt x="23901" y="13246"/>
                  </a:lnTo>
                  <a:lnTo>
                    <a:pt x="23520" y="14020"/>
                  </a:lnTo>
                  <a:lnTo>
                    <a:pt x="23126" y="14020"/>
                  </a:lnTo>
                  <a:lnTo>
                    <a:pt x="23126" y="13639"/>
                  </a:lnTo>
                  <a:lnTo>
                    <a:pt x="22732" y="13639"/>
                  </a:lnTo>
                  <a:lnTo>
                    <a:pt x="22351" y="13639"/>
                  </a:lnTo>
                  <a:lnTo>
                    <a:pt x="22351" y="14020"/>
                  </a:lnTo>
                  <a:lnTo>
                    <a:pt x="21958" y="14020"/>
                  </a:lnTo>
                  <a:lnTo>
                    <a:pt x="21577" y="14020"/>
                  </a:lnTo>
                  <a:lnTo>
                    <a:pt x="21577" y="14401"/>
                  </a:lnTo>
                  <a:lnTo>
                    <a:pt x="21183" y="14401"/>
                  </a:lnTo>
                  <a:lnTo>
                    <a:pt x="20789" y="14401"/>
                  </a:lnTo>
                  <a:lnTo>
                    <a:pt x="20789" y="14782"/>
                  </a:lnTo>
                  <a:lnTo>
                    <a:pt x="20408" y="15176"/>
                  </a:lnTo>
                  <a:lnTo>
                    <a:pt x="20408" y="15367"/>
                  </a:lnTo>
                  <a:lnTo>
                    <a:pt x="20789" y="15367"/>
                  </a:lnTo>
                  <a:lnTo>
                    <a:pt x="20789" y="15748"/>
                  </a:lnTo>
                  <a:lnTo>
                    <a:pt x="20408" y="15748"/>
                  </a:lnTo>
                  <a:lnTo>
                    <a:pt x="20015" y="15748"/>
                  </a:lnTo>
                  <a:lnTo>
                    <a:pt x="20015" y="16129"/>
                  </a:lnTo>
                  <a:lnTo>
                    <a:pt x="19621" y="16510"/>
                  </a:lnTo>
                  <a:lnTo>
                    <a:pt x="19621" y="16903"/>
                  </a:lnTo>
                  <a:lnTo>
                    <a:pt x="19621" y="17284"/>
                  </a:lnTo>
                  <a:lnTo>
                    <a:pt x="19621" y="17665"/>
                  </a:lnTo>
                  <a:lnTo>
                    <a:pt x="19240" y="17665"/>
                  </a:lnTo>
                  <a:lnTo>
                    <a:pt x="19049" y="17284"/>
                  </a:lnTo>
                  <a:lnTo>
                    <a:pt x="18656" y="17284"/>
                  </a:lnTo>
                  <a:lnTo>
                    <a:pt x="18656" y="17665"/>
                  </a:lnTo>
                  <a:lnTo>
                    <a:pt x="19049" y="18046"/>
                  </a:lnTo>
                  <a:lnTo>
                    <a:pt x="19049" y="18440"/>
                  </a:lnTo>
                  <a:lnTo>
                    <a:pt x="19049" y="18821"/>
                  </a:lnTo>
                  <a:lnTo>
                    <a:pt x="19240" y="18821"/>
                  </a:lnTo>
                  <a:lnTo>
                    <a:pt x="19240" y="19202"/>
                  </a:lnTo>
                  <a:lnTo>
                    <a:pt x="19240" y="19583"/>
                  </a:lnTo>
                  <a:lnTo>
                    <a:pt x="19049" y="19964"/>
                  </a:lnTo>
                  <a:lnTo>
                    <a:pt x="19240" y="20167"/>
                  </a:lnTo>
                  <a:lnTo>
                    <a:pt x="19240" y="20548"/>
                  </a:lnTo>
                  <a:lnTo>
                    <a:pt x="19049" y="20548"/>
                  </a:lnTo>
                  <a:lnTo>
                    <a:pt x="19049" y="20929"/>
                  </a:lnTo>
                  <a:lnTo>
                    <a:pt x="18656" y="20929"/>
                  </a:lnTo>
                  <a:lnTo>
                    <a:pt x="18275" y="20929"/>
                  </a:lnTo>
                  <a:lnTo>
                    <a:pt x="17881" y="20929"/>
                  </a:lnTo>
                  <a:lnTo>
                    <a:pt x="17487" y="20929"/>
                  </a:lnTo>
                  <a:lnTo>
                    <a:pt x="17487" y="21310"/>
                  </a:lnTo>
                  <a:lnTo>
                    <a:pt x="17881" y="21310"/>
                  </a:lnTo>
                  <a:lnTo>
                    <a:pt x="17881" y="21704"/>
                  </a:lnTo>
                  <a:lnTo>
                    <a:pt x="17487" y="21704"/>
                  </a:lnTo>
                  <a:lnTo>
                    <a:pt x="17487" y="21310"/>
                  </a:lnTo>
                  <a:lnTo>
                    <a:pt x="17106" y="21310"/>
                  </a:lnTo>
                  <a:lnTo>
                    <a:pt x="17106" y="21704"/>
                  </a:lnTo>
                  <a:lnTo>
                    <a:pt x="16713" y="21704"/>
                  </a:lnTo>
                  <a:lnTo>
                    <a:pt x="16713" y="22085"/>
                  </a:lnTo>
                  <a:lnTo>
                    <a:pt x="16332" y="22085"/>
                  </a:lnTo>
                  <a:lnTo>
                    <a:pt x="15938" y="22466"/>
                  </a:lnTo>
                  <a:lnTo>
                    <a:pt x="15544" y="22466"/>
                  </a:lnTo>
                  <a:lnTo>
                    <a:pt x="15163" y="22466"/>
                  </a:lnTo>
                  <a:lnTo>
                    <a:pt x="15163" y="22847"/>
                  </a:lnTo>
                  <a:lnTo>
                    <a:pt x="15163" y="23228"/>
                  </a:lnTo>
                  <a:lnTo>
                    <a:pt x="14770" y="23228"/>
                  </a:lnTo>
                  <a:lnTo>
                    <a:pt x="14579" y="22847"/>
                  </a:lnTo>
                  <a:lnTo>
                    <a:pt x="14579" y="23228"/>
                  </a:lnTo>
                  <a:lnTo>
                    <a:pt x="14185" y="23622"/>
                  </a:lnTo>
                  <a:lnTo>
                    <a:pt x="13804" y="23622"/>
                  </a:lnTo>
                  <a:lnTo>
                    <a:pt x="13411" y="23228"/>
                  </a:lnTo>
                  <a:lnTo>
                    <a:pt x="13017" y="23228"/>
                  </a:lnTo>
                  <a:lnTo>
                    <a:pt x="13017" y="23622"/>
                  </a:lnTo>
                  <a:lnTo>
                    <a:pt x="13017" y="24003"/>
                  </a:lnTo>
                  <a:lnTo>
                    <a:pt x="12636" y="24384"/>
                  </a:lnTo>
                  <a:lnTo>
                    <a:pt x="12242" y="24384"/>
                  </a:lnTo>
                  <a:lnTo>
                    <a:pt x="12242" y="24003"/>
                  </a:lnTo>
                  <a:lnTo>
                    <a:pt x="11861" y="24003"/>
                  </a:lnTo>
                  <a:lnTo>
                    <a:pt x="11861" y="23622"/>
                  </a:lnTo>
                  <a:lnTo>
                    <a:pt x="11468" y="23622"/>
                  </a:lnTo>
                  <a:lnTo>
                    <a:pt x="11074" y="23622"/>
                  </a:lnTo>
                  <a:lnTo>
                    <a:pt x="10693" y="24003"/>
                  </a:lnTo>
                  <a:lnTo>
                    <a:pt x="9905" y="24003"/>
                  </a:lnTo>
                  <a:lnTo>
                    <a:pt x="9905" y="24384"/>
                  </a:lnTo>
                  <a:lnTo>
                    <a:pt x="9715" y="24384"/>
                  </a:lnTo>
                  <a:lnTo>
                    <a:pt x="9715" y="24574"/>
                  </a:lnTo>
                  <a:lnTo>
                    <a:pt x="9334" y="24955"/>
                  </a:lnTo>
                  <a:lnTo>
                    <a:pt x="8940" y="24955"/>
                  </a:lnTo>
                  <a:lnTo>
                    <a:pt x="8940" y="25349"/>
                  </a:lnTo>
                  <a:lnTo>
                    <a:pt x="8547" y="25349"/>
                  </a:lnTo>
                  <a:lnTo>
                    <a:pt x="8166" y="25349"/>
                  </a:lnTo>
                  <a:lnTo>
                    <a:pt x="7772" y="24955"/>
                  </a:lnTo>
                  <a:lnTo>
                    <a:pt x="7772" y="24574"/>
                  </a:lnTo>
                  <a:lnTo>
                    <a:pt x="7391" y="24003"/>
                  </a:lnTo>
                  <a:lnTo>
                    <a:pt x="6997" y="23622"/>
                  </a:lnTo>
                  <a:lnTo>
                    <a:pt x="6603" y="23622"/>
                  </a:lnTo>
                  <a:lnTo>
                    <a:pt x="6603" y="23228"/>
                  </a:lnTo>
                  <a:lnTo>
                    <a:pt x="6603" y="22847"/>
                  </a:lnTo>
                  <a:lnTo>
                    <a:pt x="6222" y="22847"/>
                  </a:lnTo>
                  <a:lnTo>
                    <a:pt x="5829" y="22466"/>
                  </a:lnTo>
                  <a:lnTo>
                    <a:pt x="5054" y="22085"/>
                  </a:lnTo>
                  <a:lnTo>
                    <a:pt x="4864" y="22085"/>
                  </a:lnTo>
                  <a:lnTo>
                    <a:pt x="4864" y="21704"/>
                  </a:lnTo>
                  <a:lnTo>
                    <a:pt x="4470" y="21704"/>
                  </a:lnTo>
                  <a:lnTo>
                    <a:pt x="4076" y="21310"/>
                  </a:lnTo>
                  <a:lnTo>
                    <a:pt x="4076" y="20929"/>
                  </a:lnTo>
                  <a:lnTo>
                    <a:pt x="3695" y="20548"/>
                  </a:lnTo>
                  <a:lnTo>
                    <a:pt x="4076" y="20548"/>
                  </a:lnTo>
                  <a:lnTo>
                    <a:pt x="4076" y="20167"/>
                  </a:lnTo>
                  <a:lnTo>
                    <a:pt x="4076" y="19964"/>
                  </a:lnTo>
                  <a:lnTo>
                    <a:pt x="4076" y="17665"/>
                  </a:lnTo>
                  <a:lnTo>
                    <a:pt x="3695" y="17665"/>
                  </a:lnTo>
                  <a:lnTo>
                    <a:pt x="3301" y="17284"/>
                  </a:lnTo>
                  <a:lnTo>
                    <a:pt x="2920" y="16903"/>
                  </a:lnTo>
                  <a:lnTo>
                    <a:pt x="2920" y="16510"/>
                  </a:lnTo>
                  <a:lnTo>
                    <a:pt x="2920" y="16129"/>
                  </a:lnTo>
                  <a:lnTo>
                    <a:pt x="2920" y="15748"/>
                  </a:lnTo>
                  <a:lnTo>
                    <a:pt x="2527" y="15748"/>
                  </a:lnTo>
                  <a:lnTo>
                    <a:pt x="2146" y="15748"/>
                  </a:lnTo>
                  <a:lnTo>
                    <a:pt x="2146" y="16129"/>
                  </a:lnTo>
                  <a:lnTo>
                    <a:pt x="1752" y="16129"/>
                  </a:lnTo>
                  <a:lnTo>
                    <a:pt x="1358" y="15748"/>
                  </a:lnTo>
                  <a:lnTo>
                    <a:pt x="1358" y="15367"/>
                  </a:lnTo>
                  <a:lnTo>
                    <a:pt x="1358" y="15176"/>
                  </a:lnTo>
                  <a:lnTo>
                    <a:pt x="977" y="15176"/>
                  </a:lnTo>
                  <a:lnTo>
                    <a:pt x="584" y="15176"/>
                  </a:lnTo>
                  <a:lnTo>
                    <a:pt x="393" y="14782"/>
                  </a:lnTo>
                  <a:lnTo>
                    <a:pt x="584" y="14782"/>
                  </a:lnTo>
                  <a:lnTo>
                    <a:pt x="584" y="14020"/>
                  </a:lnTo>
                  <a:lnTo>
                    <a:pt x="393" y="13639"/>
                  </a:lnTo>
                  <a:lnTo>
                    <a:pt x="393" y="13246"/>
                  </a:lnTo>
                  <a:lnTo>
                    <a:pt x="393" y="12865"/>
                  </a:lnTo>
                  <a:lnTo>
                    <a:pt x="393" y="12484"/>
                  </a:lnTo>
                  <a:lnTo>
                    <a:pt x="393" y="12103"/>
                  </a:lnTo>
                  <a:lnTo>
                    <a:pt x="584" y="11709"/>
                  </a:lnTo>
                  <a:lnTo>
                    <a:pt x="393" y="11328"/>
                  </a:lnTo>
                  <a:lnTo>
                    <a:pt x="0" y="11328"/>
                  </a:lnTo>
                  <a:lnTo>
                    <a:pt x="0" y="10947"/>
                  </a:lnTo>
                  <a:lnTo>
                    <a:pt x="0" y="10566"/>
                  </a:lnTo>
                  <a:lnTo>
                    <a:pt x="393" y="10566"/>
                  </a:lnTo>
                  <a:lnTo>
                    <a:pt x="393" y="10375"/>
                  </a:lnTo>
                  <a:lnTo>
                    <a:pt x="584" y="10375"/>
                  </a:lnTo>
                  <a:lnTo>
                    <a:pt x="584" y="9982"/>
                  </a:lnTo>
                  <a:lnTo>
                    <a:pt x="584" y="9601"/>
                  </a:lnTo>
                  <a:lnTo>
                    <a:pt x="977" y="9601"/>
                  </a:lnTo>
                  <a:lnTo>
                    <a:pt x="1358" y="9601"/>
                  </a:lnTo>
                  <a:lnTo>
                    <a:pt x="1752" y="9601"/>
                  </a:lnTo>
                  <a:lnTo>
                    <a:pt x="1752" y="9220"/>
                  </a:lnTo>
                  <a:lnTo>
                    <a:pt x="1752" y="9601"/>
                  </a:lnTo>
                  <a:lnTo>
                    <a:pt x="1752" y="9220"/>
                  </a:lnTo>
                  <a:lnTo>
                    <a:pt x="2146" y="9601"/>
                  </a:lnTo>
                  <a:lnTo>
                    <a:pt x="2146" y="9220"/>
                  </a:lnTo>
                  <a:lnTo>
                    <a:pt x="2146" y="9601"/>
                  </a:lnTo>
                  <a:lnTo>
                    <a:pt x="2146" y="9220"/>
                  </a:lnTo>
                  <a:lnTo>
                    <a:pt x="2527" y="9220"/>
                  </a:lnTo>
                  <a:lnTo>
                    <a:pt x="2146" y="8839"/>
                  </a:lnTo>
                  <a:lnTo>
                    <a:pt x="1752" y="8445"/>
                  </a:lnTo>
                  <a:lnTo>
                    <a:pt x="1752" y="8064"/>
                  </a:lnTo>
                  <a:lnTo>
                    <a:pt x="1752" y="7683"/>
                  </a:lnTo>
                  <a:lnTo>
                    <a:pt x="1752" y="5765"/>
                  </a:lnTo>
                  <a:lnTo>
                    <a:pt x="1358" y="5765"/>
                  </a:lnTo>
                  <a:lnTo>
                    <a:pt x="1752" y="5765"/>
                  </a:lnTo>
                  <a:lnTo>
                    <a:pt x="1752" y="5575"/>
                  </a:lnTo>
                  <a:lnTo>
                    <a:pt x="1752" y="5765"/>
                  </a:lnTo>
                  <a:lnTo>
                    <a:pt x="2146" y="5575"/>
                  </a:lnTo>
                  <a:lnTo>
                    <a:pt x="2527" y="5181"/>
                  </a:lnTo>
                  <a:lnTo>
                    <a:pt x="2920" y="5575"/>
                  </a:lnTo>
                  <a:lnTo>
                    <a:pt x="2920" y="5181"/>
                  </a:lnTo>
                  <a:lnTo>
                    <a:pt x="2920" y="4800"/>
                  </a:lnTo>
                  <a:lnTo>
                    <a:pt x="3301" y="4800"/>
                  </a:lnTo>
                  <a:lnTo>
                    <a:pt x="3695" y="4800"/>
                  </a:lnTo>
                  <a:lnTo>
                    <a:pt x="4076" y="5181"/>
                  </a:lnTo>
                  <a:lnTo>
                    <a:pt x="4470" y="4800"/>
                  </a:lnTo>
                  <a:lnTo>
                    <a:pt x="4470" y="4038"/>
                  </a:lnTo>
                  <a:lnTo>
                    <a:pt x="4864" y="4038"/>
                  </a:lnTo>
                  <a:lnTo>
                    <a:pt x="4864" y="3644"/>
                  </a:lnTo>
                  <a:lnTo>
                    <a:pt x="4864" y="3263"/>
                  </a:lnTo>
                  <a:lnTo>
                    <a:pt x="5054" y="3263"/>
                  </a:lnTo>
                  <a:lnTo>
                    <a:pt x="5448" y="3263"/>
                  </a:lnTo>
                  <a:lnTo>
                    <a:pt x="5448" y="2882"/>
                  </a:lnTo>
                  <a:lnTo>
                    <a:pt x="5829" y="2882"/>
                  </a:lnTo>
                  <a:lnTo>
                    <a:pt x="5829" y="2501"/>
                  </a:lnTo>
                  <a:lnTo>
                    <a:pt x="5829" y="2882"/>
                  </a:lnTo>
                  <a:lnTo>
                    <a:pt x="6222" y="2882"/>
                  </a:lnTo>
                  <a:lnTo>
                    <a:pt x="6603" y="2882"/>
                  </a:lnTo>
                  <a:lnTo>
                    <a:pt x="6603" y="3263"/>
                  </a:lnTo>
                  <a:lnTo>
                    <a:pt x="6997" y="3263"/>
                  </a:lnTo>
                  <a:lnTo>
                    <a:pt x="7391" y="3263"/>
                  </a:lnTo>
                  <a:lnTo>
                    <a:pt x="7391" y="2882"/>
                  </a:lnTo>
                  <a:lnTo>
                    <a:pt x="6997" y="2882"/>
                  </a:lnTo>
                  <a:lnTo>
                    <a:pt x="6997" y="2501"/>
                  </a:lnTo>
                  <a:lnTo>
                    <a:pt x="6997" y="2120"/>
                  </a:lnTo>
                  <a:lnTo>
                    <a:pt x="7391" y="2120"/>
                  </a:lnTo>
                  <a:lnTo>
                    <a:pt x="6997" y="2120"/>
                  </a:lnTo>
                  <a:lnTo>
                    <a:pt x="6997" y="1727"/>
                  </a:lnTo>
                  <a:lnTo>
                    <a:pt x="6997" y="1346"/>
                  </a:lnTo>
                  <a:lnTo>
                    <a:pt x="7391" y="1346"/>
                  </a:lnTo>
                  <a:lnTo>
                    <a:pt x="6997" y="965"/>
                  </a:lnTo>
                  <a:lnTo>
                    <a:pt x="6997" y="774"/>
                  </a:lnTo>
                  <a:lnTo>
                    <a:pt x="6997" y="393"/>
                  </a:lnTo>
                  <a:lnTo>
                    <a:pt x="6997" y="0"/>
                  </a:lnTo>
                  <a:lnTo>
                    <a:pt x="7391" y="0"/>
                  </a:lnTo>
                  <a:lnTo>
                    <a:pt x="7772" y="0"/>
                  </a:lnTo>
                  <a:lnTo>
                    <a:pt x="8166" y="0"/>
                  </a:lnTo>
                  <a:lnTo>
                    <a:pt x="8547" y="0"/>
                  </a:lnTo>
                  <a:lnTo>
                    <a:pt x="8547" y="393"/>
                  </a:lnTo>
                  <a:lnTo>
                    <a:pt x="8940" y="393"/>
                  </a:lnTo>
                  <a:lnTo>
                    <a:pt x="9334" y="393"/>
                  </a:lnTo>
                  <a:lnTo>
                    <a:pt x="9715" y="774"/>
                  </a:lnTo>
                  <a:lnTo>
                    <a:pt x="9715" y="965"/>
                  </a:lnTo>
                  <a:lnTo>
                    <a:pt x="9715" y="1346"/>
                  </a:lnTo>
                  <a:lnTo>
                    <a:pt x="9905" y="1727"/>
                  </a:lnTo>
                  <a:lnTo>
                    <a:pt x="9905" y="1346"/>
                  </a:lnTo>
                  <a:lnTo>
                    <a:pt x="10299" y="1727"/>
                  </a:lnTo>
                  <a:lnTo>
                    <a:pt x="10693" y="1346"/>
                  </a:lnTo>
                  <a:lnTo>
                    <a:pt x="11074" y="1346"/>
                  </a:lnTo>
                  <a:lnTo>
                    <a:pt x="10693" y="1346"/>
                  </a:lnTo>
                  <a:lnTo>
                    <a:pt x="11074" y="965"/>
                  </a:lnTo>
                  <a:lnTo>
                    <a:pt x="11468" y="965"/>
                  </a:lnTo>
                  <a:lnTo>
                    <a:pt x="11861" y="965"/>
                  </a:lnTo>
                  <a:lnTo>
                    <a:pt x="11861" y="774"/>
                  </a:lnTo>
                  <a:lnTo>
                    <a:pt x="12242" y="774"/>
                  </a:lnTo>
                  <a:lnTo>
                    <a:pt x="11861" y="393"/>
                  </a:lnTo>
                  <a:lnTo>
                    <a:pt x="12242" y="393"/>
                  </a:lnTo>
                  <a:lnTo>
                    <a:pt x="12242" y="0"/>
                  </a:lnTo>
                  <a:lnTo>
                    <a:pt x="12636" y="393"/>
                  </a:lnTo>
                  <a:lnTo>
                    <a:pt x="12636" y="774"/>
                  </a:lnTo>
                  <a:lnTo>
                    <a:pt x="13017" y="965"/>
                  </a:lnTo>
                  <a:lnTo>
                    <a:pt x="13017" y="1346"/>
                  </a:lnTo>
                  <a:lnTo>
                    <a:pt x="13411" y="965"/>
                  </a:lnTo>
                  <a:lnTo>
                    <a:pt x="13804" y="774"/>
                  </a:lnTo>
                  <a:lnTo>
                    <a:pt x="13804" y="965"/>
                  </a:lnTo>
                  <a:lnTo>
                    <a:pt x="14185" y="965"/>
                  </a:lnTo>
                  <a:lnTo>
                    <a:pt x="14579" y="965"/>
                  </a:lnTo>
                  <a:lnTo>
                    <a:pt x="14579" y="774"/>
                  </a:lnTo>
                  <a:lnTo>
                    <a:pt x="14579" y="965"/>
                  </a:lnTo>
                  <a:lnTo>
                    <a:pt x="14770" y="965"/>
                  </a:lnTo>
                  <a:lnTo>
                    <a:pt x="15163" y="965"/>
                  </a:lnTo>
                  <a:lnTo>
                    <a:pt x="15163" y="1346"/>
                  </a:lnTo>
                  <a:lnTo>
                    <a:pt x="15544" y="1346"/>
                  </a:lnTo>
                  <a:lnTo>
                    <a:pt x="15544" y="965"/>
                  </a:lnTo>
                  <a:lnTo>
                    <a:pt x="15938" y="965"/>
                  </a:lnTo>
                  <a:lnTo>
                    <a:pt x="15938" y="1346"/>
                  </a:lnTo>
                  <a:lnTo>
                    <a:pt x="15938" y="1727"/>
                  </a:lnTo>
                  <a:lnTo>
                    <a:pt x="16332" y="1727"/>
                  </a:lnTo>
                  <a:lnTo>
                    <a:pt x="16713" y="2120"/>
                  </a:lnTo>
                  <a:lnTo>
                    <a:pt x="17106" y="2501"/>
                  </a:lnTo>
                  <a:lnTo>
                    <a:pt x="17487" y="2501"/>
                  </a:lnTo>
                  <a:lnTo>
                    <a:pt x="17487" y="2882"/>
                  </a:lnTo>
                  <a:lnTo>
                    <a:pt x="17487" y="3263"/>
                  </a:lnTo>
                  <a:lnTo>
                    <a:pt x="17487" y="3644"/>
                  </a:lnTo>
                  <a:lnTo>
                    <a:pt x="17881" y="4038"/>
                  </a:lnTo>
                  <a:lnTo>
                    <a:pt x="18275" y="4419"/>
                  </a:lnTo>
                  <a:lnTo>
                    <a:pt x="18275" y="4800"/>
                  </a:lnTo>
                  <a:lnTo>
                    <a:pt x="19240" y="4419"/>
                  </a:lnTo>
                  <a:lnTo>
                    <a:pt x="19621" y="4419"/>
                  </a:lnTo>
                  <a:lnTo>
                    <a:pt x="19621" y="4800"/>
                  </a:lnTo>
                  <a:lnTo>
                    <a:pt x="20015" y="4800"/>
                  </a:lnTo>
                  <a:lnTo>
                    <a:pt x="20408" y="5181"/>
                  </a:lnTo>
                  <a:lnTo>
                    <a:pt x="20789" y="5181"/>
                  </a:lnTo>
                  <a:lnTo>
                    <a:pt x="20789" y="5575"/>
                  </a:lnTo>
                  <a:lnTo>
                    <a:pt x="21183" y="5575"/>
                  </a:lnTo>
                  <a:lnTo>
                    <a:pt x="21183" y="5181"/>
                  </a:lnTo>
                  <a:lnTo>
                    <a:pt x="21577" y="5181"/>
                  </a:lnTo>
                  <a:lnTo>
                    <a:pt x="21577" y="4800"/>
                  </a:lnTo>
                  <a:lnTo>
                    <a:pt x="21577" y="5181"/>
                  </a:lnTo>
                  <a:lnTo>
                    <a:pt x="21958" y="5181"/>
                  </a:lnTo>
                  <a:lnTo>
                    <a:pt x="21577" y="4800"/>
                  </a:lnTo>
                  <a:lnTo>
                    <a:pt x="21958" y="4800"/>
                  </a:lnTo>
                  <a:lnTo>
                    <a:pt x="22351" y="4800"/>
                  </a:lnTo>
                  <a:lnTo>
                    <a:pt x="21958" y="4800"/>
                  </a:lnTo>
                  <a:lnTo>
                    <a:pt x="22351" y="4800"/>
                  </a:lnTo>
                  <a:lnTo>
                    <a:pt x="22351" y="5181"/>
                  </a:lnTo>
                  <a:lnTo>
                    <a:pt x="22732" y="4800"/>
                  </a:lnTo>
                  <a:lnTo>
                    <a:pt x="22732" y="5181"/>
                  </a:lnTo>
                  <a:lnTo>
                    <a:pt x="22732" y="5575"/>
                  </a:lnTo>
                  <a:lnTo>
                    <a:pt x="22732" y="5181"/>
                  </a:lnTo>
                  <a:lnTo>
                    <a:pt x="23126" y="5181"/>
                  </a:lnTo>
                  <a:lnTo>
                    <a:pt x="23126" y="5575"/>
                  </a:lnTo>
                  <a:lnTo>
                    <a:pt x="23126" y="5181"/>
                  </a:lnTo>
                  <a:lnTo>
                    <a:pt x="23126" y="5575"/>
                  </a:lnTo>
                  <a:lnTo>
                    <a:pt x="23520" y="5575"/>
                  </a:lnTo>
                  <a:lnTo>
                    <a:pt x="23126" y="5575"/>
                  </a:lnTo>
                  <a:lnTo>
                    <a:pt x="23520" y="5575"/>
                  </a:lnTo>
                  <a:lnTo>
                    <a:pt x="23126" y="5575"/>
                  </a:lnTo>
                  <a:lnTo>
                    <a:pt x="23520" y="5575"/>
                  </a:lnTo>
                  <a:lnTo>
                    <a:pt x="23901" y="5575"/>
                  </a:lnTo>
                  <a:lnTo>
                    <a:pt x="23901" y="5181"/>
                  </a:lnTo>
                  <a:lnTo>
                    <a:pt x="23901" y="5575"/>
                  </a:lnTo>
                  <a:lnTo>
                    <a:pt x="23901" y="5181"/>
                  </a:lnTo>
                  <a:lnTo>
                    <a:pt x="24091" y="5575"/>
                  </a:lnTo>
                  <a:lnTo>
                    <a:pt x="23901" y="5575"/>
                  </a:lnTo>
                  <a:lnTo>
                    <a:pt x="24091" y="5575"/>
                  </a:lnTo>
                  <a:lnTo>
                    <a:pt x="24091" y="5181"/>
                  </a:lnTo>
                  <a:lnTo>
                    <a:pt x="24091" y="5575"/>
                  </a:lnTo>
                  <a:lnTo>
                    <a:pt x="24091" y="5181"/>
                  </a:lnTo>
                  <a:lnTo>
                    <a:pt x="24485" y="5181"/>
                  </a:lnTo>
                  <a:lnTo>
                    <a:pt x="24879" y="5181"/>
                  </a:lnTo>
                  <a:lnTo>
                    <a:pt x="24879" y="4800"/>
                  </a:lnTo>
                  <a:lnTo>
                    <a:pt x="25260" y="4800"/>
                  </a:lnTo>
                  <a:lnTo>
                    <a:pt x="24879" y="4800"/>
                  </a:lnTo>
                  <a:lnTo>
                    <a:pt x="25260" y="4800"/>
                  </a:lnTo>
                  <a:lnTo>
                    <a:pt x="25260" y="4419"/>
                  </a:lnTo>
                  <a:lnTo>
                    <a:pt x="25653" y="4419"/>
                  </a:lnTo>
                  <a:lnTo>
                    <a:pt x="25653" y="4800"/>
                  </a:lnTo>
                  <a:lnTo>
                    <a:pt x="25653" y="4419"/>
                  </a:lnTo>
                  <a:lnTo>
                    <a:pt x="25653" y="4038"/>
                  </a:lnTo>
                  <a:lnTo>
                    <a:pt x="25653" y="4419"/>
                  </a:lnTo>
                  <a:lnTo>
                    <a:pt x="26034" y="4419"/>
                  </a:lnTo>
                  <a:lnTo>
                    <a:pt x="26034" y="4038"/>
                  </a:lnTo>
                  <a:lnTo>
                    <a:pt x="25653" y="4038"/>
                  </a:lnTo>
                  <a:lnTo>
                    <a:pt x="25653" y="3644"/>
                  </a:lnTo>
                  <a:lnTo>
                    <a:pt x="25653" y="3263"/>
                  </a:lnTo>
                  <a:lnTo>
                    <a:pt x="26034" y="3263"/>
                  </a:lnTo>
                  <a:lnTo>
                    <a:pt x="26428" y="3263"/>
                  </a:lnTo>
                  <a:lnTo>
                    <a:pt x="26428" y="2882"/>
                  </a:lnTo>
                  <a:lnTo>
                    <a:pt x="26428" y="3263"/>
                  </a:lnTo>
                  <a:lnTo>
                    <a:pt x="26822" y="3263"/>
                  </a:lnTo>
                  <a:lnTo>
                    <a:pt x="26822" y="2882"/>
                  </a:lnTo>
                  <a:lnTo>
                    <a:pt x="26822" y="3263"/>
                  </a:lnTo>
                  <a:lnTo>
                    <a:pt x="27203" y="3263"/>
                  </a:lnTo>
                  <a:lnTo>
                    <a:pt x="27203" y="3644"/>
                  </a:lnTo>
                  <a:lnTo>
                    <a:pt x="27597" y="3644"/>
                  </a:lnTo>
                  <a:lnTo>
                    <a:pt x="27597" y="4038"/>
                  </a:lnTo>
                  <a:lnTo>
                    <a:pt x="27990" y="3644"/>
                  </a:lnTo>
                  <a:lnTo>
                    <a:pt x="27990" y="4038"/>
                  </a:lnTo>
                  <a:lnTo>
                    <a:pt x="28371" y="3644"/>
                  </a:lnTo>
                  <a:lnTo>
                    <a:pt x="28371" y="4038"/>
                  </a:lnTo>
                  <a:lnTo>
                    <a:pt x="28371" y="4419"/>
                  </a:lnTo>
                  <a:lnTo>
                    <a:pt x="28371" y="4038"/>
                  </a:lnTo>
                  <a:lnTo>
                    <a:pt x="28765" y="4038"/>
                  </a:lnTo>
                  <a:lnTo>
                    <a:pt x="28765" y="3644"/>
                  </a:lnTo>
                  <a:lnTo>
                    <a:pt x="28955" y="3644"/>
                  </a:lnTo>
                  <a:lnTo>
                    <a:pt x="28955" y="4038"/>
                  </a:lnTo>
                  <a:lnTo>
                    <a:pt x="29349" y="4038"/>
                  </a:lnTo>
                  <a:lnTo>
                    <a:pt x="29730" y="4038"/>
                  </a:lnTo>
                  <a:lnTo>
                    <a:pt x="29730" y="3644"/>
                  </a:lnTo>
                  <a:lnTo>
                    <a:pt x="30124" y="3644"/>
                  </a:lnTo>
                  <a:lnTo>
                    <a:pt x="29730" y="3644"/>
                  </a:lnTo>
                  <a:lnTo>
                    <a:pt x="30124" y="3644"/>
                  </a:lnTo>
                  <a:lnTo>
                    <a:pt x="30124" y="3263"/>
                  </a:lnTo>
                  <a:lnTo>
                    <a:pt x="30124" y="2882"/>
                  </a:lnTo>
                  <a:lnTo>
                    <a:pt x="30505" y="2882"/>
                  </a:lnTo>
                  <a:lnTo>
                    <a:pt x="30899" y="2882"/>
                  </a:lnTo>
                  <a:lnTo>
                    <a:pt x="31292" y="2882"/>
                  </a:lnTo>
                  <a:lnTo>
                    <a:pt x="31292" y="3263"/>
                  </a:lnTo>
                  <a:lnTo>
                    <a:pt x="31292" y="3644"/>
                  </a:lnTo>
                  <a:lnTo>
                    <a:pt x="31673" y="3644"/>
                  </a:lnTo>
                  <a:lnTo>
                    <a:pt x="31673" y="4038"/>
                  </a:lnTo>
                  <a:lnTo>
                    <a:pt x="31292" y="4419"/>
                  </a:lnTo>
                  <a:lnTo>
                    <a:pt x="31292" y="4800"/>
                  </a:lnTo>
                  <a:lnTo>
                    <a:pt x="31292" y="5181"/>
                  </a:lnTo>
                  <a:lnTo>
                    <a:pt x="31292" y="5575"/>
                  </a:lnTo>
                  <a:lnTo>
                    <a:pt x="31292" y="5765"/>
                  </a:lnTo>
                  <a:lnTo>
                    <a:pt x="31292" y="6146"/>
                  </a:lnTo>
                  <a:lnTo>
                    <a:pt x="30899" y="61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5" name="object 4065"/>
            <p:cNvSpPr/>
            <p:nvPr/>
          </p:nvSpPr>
          <p:spPr>
            <a:xfrm>
              <a:off x="4667694" y="1850820"/>
              <a:ext cx="135890" cy="117475"/>
            </a:xfrm>
            <a:custGeom>
              <a:avLst/>
              <a:gdLst/>
              <a:ahLst/>
              <a:cxnLst/>
              <a:rect l="l" t="t" r="r" b="b"/>
              <a:pathLst>
                <a:path w="135889" h="117475">
                  <a:moveTo>
                    <a:pt x="29400" y="117220"/>
                  </a:moveTo>
                  <a:lnTo>
                    <a:pt x="29019" y="117220"/>
                  </a:lnTo>
                  <a:lnTo>
                    <a:pt x="29019" y="117474"/>
                  </a:lnTo>
                  <a:lnTo>
                    <a:pt x="29400" y="117474"/>
                  </a:lnTo>
                  <a:lnTo>
                    <a:pt x="29400" y="117220"/>
                  </a:lnTo>
                  <a:close/>
                </a:path>
                <a:path w="135889" h="117475">
                  <a:moveTo>
                    <a:pt x="30962" y="117220"/>
                  </a:moveTo>
                  <a:lnTo>
                    <a:pt x="29400" y="117220"/>
                  </a:lnTo>
                  <a:lnTo>
                    <a:pt x="29794" y="117474"/>
                  </a:lnTo>
                  <a:lnTo>
                    <a:pt x="30962" y="117474"/>
                  </a:lnTo>
                  <a:lnTo>
                    <a:pt x="30962" y="117220"/>
                  </a:lnTo>
                  <a:close/>
                </a:path>
                <a:path w="135889" h="117475">
                  <a:moveTo>
                    <a:pt x="20066" y="116966"/>
                  </a:moveTo>
                  <a:lnTo>
                    <a:pt x="18897" y="116966"/>
                  </a:lnTo>
                  <a:lnTo>
                    <a:pt x="18897" y="117220"/>
                  </a:lnTo>
                  <a:lnTo>
                    <a:pt x="20066" y="117220"/>
                  </a:lnTo>
                  <a:lnTo>
                    <a:pt x="20066" y="116966"/>
                  </a:lnTo>
                  <a:close/>
                </a:path>
                <a:path w="135889" h="117475">
                  <a:moveTo>
                    <a:pt x="20840" y="116966"/>
                  </a:moveTo>
                  <a:lnTo>
                    <a:pt x="20447" y="116966"/>
                  </a:lnTo>
                  <a:lnTo>
                    <a:pt x="20447" y="117220"/>
                  </a:lnTo>
                  <a:lnTo>
                    <a:pt x="20840" y="116966"/>
                  </a:lnTo>
                  <a:close/>
                </a:path>
                <a:path w="135889" h="117475">
                  <a:moveTo>
                    <a:pt x="28625" y="116966"/>
                  </a:moveTo>
                  <a:lnTo>
                    <a:pt x="28435" y="116966"/>
                  </a:lnTo>
                  <a:lnTo>
                    <a:pt x="28435" y="117220"/>
                  </a:lnTo>
                  <a:lnTo>
                    <a:pt x="28625" y="117220"/>
                  </a:lnTo>
                  <a:lnTo>
                    <a:pt x="28625" y="116966"/>
                  </a:lnTo>
                  <a:close/>
                </a:path>
                <a:path w="135889" h="117475">
                  <a:moveTo>
                    <a:pt x="31356" y="116966"/>
                  </a:moveTo>
                  <a:lnTo>
                    <a:pt x="28625" y="116966"/>
                  </a:lnTo>
                  <a:lnTo>
                    <a:pt x="28625" y="117220"/>
                  </a:lnTo>
                  <a:lnTo>
                    <a:pt x="31356" y="117220"/>
                  </a:lnTo>
                  <a:lnTo>
                    <a:pt x="31356" y="116966"/>
                  </a:lnTo>
                  <a:close/>
                </a:path>
                <a:path w="135889" h="117475">
                  <a:moveTo>
                    <a:pt x="22783" y="116204"/>
                  </a:moveTo>
                  <a:lnTo>
                    <a:pt x="18694" y="116204"/>
                  </a:lnTo>
                  <a:lnTo>
                    <a:pt x="18694" y="116966"/>
                  </a:lnTo>
                  <a:lnTo>
                    <a:pt x="22009" y="116966"/>
                  </a:lnTo>
                  <a:lnTo>
                    <a:pt x="22009" y="116585"/>
                  </a:lnTo>
                  <a:lnTo>
                    <a:pt x="22783" y="116585"/>
                  </a:lnTo>
                  <a:lnTo>
                    <a:pt x="22783" y="116204"/>
                  </a:lnTo>
                  <a:close/>
                </a:path>
                <a:path w="135889" h="117475">
                  <a:moveTo>
                    <a:pt x="32131" y="116204"/>
                  </a:moveTo>
                  <a:lnTo>
                    <a:pt x="26873" y="116204"/>
                  </a:lnTo>
                  <a:lnTo>
                    <a:pt x="26873" y="116585"/>
                  </a:lnTo>
                  <a:lnTo>
                    <a:pt x="27266" y="116966"/>
                  </a:lnTo>
                  <a:lnTo>
                    <a:pt x="31737" y="116966"/>
                  </a:lnTo>
                  <a:lnTo>
                    <a:pt x="31737" y="116585"/>
                  </a:lnTo>
                  <a:lnTo>
                    <a:pt x="32131" y="116585"/>
                  </a:lnTo>
                  <a:lnTo>
                    <a:pt x="32131" y="116204"/>
                  </a:lnTo>
                  <a:close/>
                </a:path>
                <a:path w="135889" h="117475">
                  <a:moveTo>
                    <a:pt x="37973" y="116585"/>
                  </a:moveTo>
                  <a:lnTo>
                    <a:pt x="37782" y="116585"/>
                  </a:lnTo>
                  <a:lnTo>
                    <a:pt x="37782" y="116966"/>
                  </a:lnTo>
                  <a:lnTo>
                    <a:pt x="37973" y="116966"/>
                  </a:lnTo>
                  <a:lnTo>
                    <a:pt x="37973" y="116585"/>
                  </a:lnTo>
                  <a:close/>
                </a:path>
                <a:path w="135889" h="117475">
                  <a:moveTo>
                    <a:pt x="23177" y="116204"/>
                  </a:moveTo>
                  <a:lnTo>
                    <a:pt x="22783" y="116204"/>
                  </a:lnTo>
                  <a:lnTo>
                    <a:pt x="22783" y="116585"/>
                  </a:lnTo>
                  <a:lnTo>
                    <a:pt x="23177" y="116585"/>
                  </a:lnTo>
                  <a:lnTo>
                    <a:pt x="23177" y="116204"/>
                  </a:lnTo>
                  <a:close/>
                </a:path>
                <a:path w="135889" h="117475">
                  <a:moveTo>
                    <a:pt x="23571" y="116204"/>
                  </a:moveTo>
                  <a:lnTo>
                    <a:pt x="23177" y="116204"/>
                  </a:lnTo>
                  <a:lnTo>
                    <a:pt x="23177" y="116585"/>
                  </a:lnTo>
                  <a:lnTo>
                    <a:pt x="23571" y="116585"/>
                  </a:lnTo>
                  <a:lnTo>
                    <a:pt x="23571" y="116204"/>
                  </a:lnTo>
                  <a:close/>
                </a:path>
                <a:path w="135889" h="117475">
                  <a:moveTo>
                    <a:pt x="23761" y="116204"/>
                  </a:moveTo>
                  <a:lnTo>
                    <a:pt x="23571" y="116204"/>
                  </a:lnTo>
                  <a:lnTo>
                    <a:pt x="23761" y="116585"/>
                  </a:lnTo>
                  <a:lnTo>
                    <a:pt x="23761" y="116204"/>
                  </a:lnTo>
                  <a:close/>
                </a:path>
                <a:path w="135889" h="117475">
                  <a:moveTo>
                    <a:pt x="41478" y="115061"/>
                  </a:moveTo>
                  <a:lnTo>
                    <a:pt x="18300" y="115061"/>
                  </a:lnTo>
                  <a:lnTo>
                    <a:pt x="18300" y="116204"/>
                  </a:lnTo>
                  <a:lnTo>
                    <a:pt x="23761" y="116204"/>
                  </a:lnTo>
                  <a:lnTo>
                    <a:pt x="23761" y="116585"/>
                  </a:lnTo>
                  <a:lnTo>
                    <a:pt x="24536" y="116585"/>
                  </a:lnTo>
                  <a:lnTo>
                    <a:pt x="25323" y="115823"/>
                  </a:lnTo>
                  <a:lnTo>
                    <a:pt x="33108" y="115823"/>
                  </a:lnTo>
                  <a:lnTo>
                    <a:pt x="33108" y="115442"/>
                  </a:lnTo>
                  <a:lnTo>
                    <a:pt x="41084" y="115442"/>
                  </a:lnTo>
                  <a:lnTo>
                    <a:pt x="41478" y="115061"/>
                  </a:lnTo>
                  <a:close/>
                </a:path>
                <a:path w="135889" h="117475">
                  <a:moveTo>
                    <a:pt x="39141" y="116204"/>
                  </a:moveTo>
                  <a:lnTo>
                    <a:pt x="37388" y="116204"/>
                  </a:lnTo>
                  <a:lnTo>
                    <a:pt x="37388" y="116585"/>
                  </a:lnTo>
                  <a:lnTo>
                    <a:pt x="39141" y="116585"/>
                  </a:lnTo>
                  <a:lnTo>
                    <a:pt x="39141" y="116204"/>
                  </a:lnTo>
                  <a:close/>
                </a:path>
                <a:path w="135889" h="117475">
                  <a:moveTo>
                    <a:pt x="26098" y="115823"/>
                  </a:moveTo>
                  <a:lnTo>
                    <a:pt x="25704" y="115823"/>
                  </a:lnTo>
                  <a:lnTo>
                    <a:pt x="25704" y="116204"/>
                  </a:lnTo>
                  <a:lnTo>
                    <a:pt x="26098" y="116204"/>
                  </a:lnTo>
                  <a:lnTo>
                    <a:pt x="26098" y="115823"/>
                  </a:lnTo>
                  <a:close/>
                </a:path>
                <a:path w="135889" h="117475">
                  <a:moveTo>
                    <a:pt x="32524" y="115823"/>
                  </a:moveTo>
                  <a:lnTo>
                    <a:pt x="26098" y="115823"/>
                  </a:lnTo>
                  <a:lnTo>
                    <a:pt x="26492" y="116204"/>
                  </a:lnTo>
                  <a:lnTo>
                    <a:pt x="32524" y="116204"/>
                  </a:lnTo>
                  <a:lnTo>
                    <a:pt x="32524" y="115823"/>
                  </a:lnTo>
                  <a:close/>
                </a:path>
                <a:path w="135889" h="117475">
                  <a:moveTo>
                    <a:pt x="39916" y="115823"/>
                  </a:moveTo>
                  <a:lnTo>
                    <a:pt x="36614" y="115823"/>
                  </a:lnTo>
                  <a:lnTo>
                    <a:pt x="36614" y="116204"/>
                  </a:lnTo>
                  <a:lnTo>
                    <a:pt x="39535" y="116204"/>
                  </a:lnTo>
                  <a:lnTo>
                    <a:pt x="39916" y="115823"/>
                  </a:lnTo>
                  <a:close/>
                </a:path>
                <a:path w="135889" h="117475">
                  <a:moveTo>
                    <a:pt x="40309" y="115823"/>
                  </a:moveTo>
                  <a:lnTo>
                    <a:pt x="39916" y="115823"/>
                  </a:lnTo>
                  <a:lnTo>
                    <a:pt x="39916" y="116204"/>
                  </a:lnTo>
                  <a:lnTo>
                    <a:pt x="40309" y="116204"/>
                  </a:lnTo>
                  <a:lnTo>
                    <a:pt x="40309" y="115823"/>
                  </a:lnTo>
                  <a:close/>
                </a:path>
                <a:path w="135889" h="117475">
                  <a:moveTo>
                    <a:pt x="40703" y="115442"/>
                  </a:moveTo>
                  <a:lnTo>
                    <a:pt x="36220" y="115442"/>
                  </a:lnTo>
                  <a:lnTo>
                    <a:pt x="36220" y="115823"/>
                  </a:lnTo>
                  <a:lnTo>
                    <a:pt x="40309" y="115823"/>
                  </a:lnTo>
                  <a:lnTo>
                    <a:pt x="40703" y="116204"/>
                  </a:lnTo>
                  <a:lnTo>
                    <a:pt x="40703" y="115442"/>
                  </a:lnTo>
                  <a:close/>
                </a:path>
                <a:path w="135889" h="117475">
                  <a:moveTo>
                    <a:pt x="35052" y="115442"/>
                  </a:moveTo>
                  <a:lnTo>
                    <a:pt x="34277" y="115442"/>
                  </a:lnTo>
                  <a:lnTo>
                    <a:pt x="34277" y="115823"/>
                  </a:lnTo>
                  <a:lnTo>
                    <a:pt x="35052" y="115823"/>
                  </a:lnTo>
                  <a:lnTo>
                    <a:pt x="35052" y="115442"/>
                  </a:lnTo>
                  <a:close/>
                </a:path>
                <a:path w="135889" h="117475">
                  <a:moveTo>
                    <a:pt x="35445" y="115442"/>
                  </a:moveTo>
                  <a:lnTo>
                    <a:pt x="35052" y="115442"/>
                  </a:lnTo>
                  <a:lnTo>
                    <a:pt x="35445" y="115823"/>
                  </a:lnTo>
                  <a:lnTo>
                    <a:pt x="35445" y="115442"/>
                  </a:lnTo>
                  <a:close/>
                </a:path>
                <a:path w="135889" h="117475">
                  <a:moveTo>
                    <a:pt x="42837" y="115061"/>
                  </a:moveTo>
                  <a:lnTo>
                    <a:pt x="42252" y="115061"/>
                  </a:lnTo>
                  <a:lnTo>
                    <a:pt x="42252" y="115442"/>
                  </a:lnTo>
                  <a:lnTo>
                    <a:pt x="42837" y="115442"/>
                  </a:lnTo>
                  <a:lnTo>
                    <a:pt x="42837" y="115061"/>
                  </a:lnTo>
                  <a:close/>
                </a:path>
                <a:path w="135889" h="117475">
                  <a:moveTo>
                    <a:pt x="44005" y="111759"/>
                  </a:moveTo>
                  <a:lnTo>
                    <a:pt x="16751" y="111759"/>
                  </a:lnTo>
                  <a:lnTo>
                    <a:pt x="17132" y="112140"/>
                  </a:lnTo>
                  <a:lnTo>
                    <a:pt x="17526" y="112140"/>
                  </a:lnTo>
                  <a:lnTo>
                    <a:pt x="17526" y="113156"/>
                  </a:lnTo>
                  <a:lnTo>
                    <a:pt x="17919" y="113156"/>
                  </a:lnTo>
                  <a:lnTo>
                    <a:pt x="17526" y="113537"/>
                  </a:lnTo>
                  <a:lnTo>
                    <a:pt x="17526" y="113918"/>
                  </a:lnTo>
                  <a:lnTo>
                    <a:pt x="17919" y="113918"/>
                  </a:lnTo>
                  <a:lnTo>
                    <a:pt x="17919" y="115061"/>
                  </a:lnTo>
                  <a:lnTo>
                    <a:pt x="43230" y="115061"/>
                  </a:lnTo>
                  <a:lnTo>
                    <a:pt x="43624" y="114680"/>
                  </a:lnTo>
                  <a:lnTo>
                    <a:pt x="44005" y="114680"/>
                  </a:lnTo>
                  <a:lnTo>
                    <a:pt x="44005" y="113537"/>
                  </a:lnTo>
                  <a:lnTo>
                    <a:pt x="43624" y="113537"/>
                  </a:lnTo>
                  <a:lnTo>
                    <a:pt x="43624" y="113156"/>
                  </a:lnTo>
                  <a:lnTo>
                    <a:pt x="43230" y="112775"/>
                  </a:lnTo>
                  <a:lnTo>
                    <a:pt x="43230" y="112394"/>
                  </a:lnTo>
                  <a:lnTo>
                    <a:pt x="43624" y="112394"/>
                  </a:lnTo>
                  <a:lnTo>
                    <a:pt x="44005" y="112140"/>
                  </a:lnTo>
                  <a:lnTo>
                    <a:pt x="44005" y="111759"/>
                  </a:lnTo>
                  <a:close/>
                </a:path>
                <a:path w="135889" h="117475">
                  <a:moveTo>
                    <a:pt x="13436" y="112394"/>
                  </a:moveTo>
                  <a:lnTo>
                    <a:pt x="12661" y="112394"/>
                  </a:lnTo>
                  <a:lnTo>
                    <a:pt x="13436" y="112775"/>
                  </a:lnTo>
                  <a:lnTo>
                    <a:pt x="13436" y="112394"/>
                  </a:lnTo>
                  <a:close/>
                </a:path>
                <a:path w="135889" h="117475">
                  <a:moveTo>
                    <a:pt x="15976" y="112140"/>
                  </a:moveTo>
                  <a:lnTo>
                    <a:pt x="11887" y="112140"/>
                  </a:lnTo>
                  <a:lnTo>
                    <a:pt x="12268" y="112394"/>
                  </a:lnTo>
                  <a:lnTo>
                    <a:pt x="15582" y="112394"/>
                  </a:lnTo>
                  <a:lnTo>
                    <a:pt x="15976" y="112140"/>
                  </a:lnTo>
                  <a:close/>
                </a:path>
                <a:path w="135889" h="117475">
                  <a:moveTo>
                    <a:pt x="46342" y="108711"/>
                  </a:moveTo>
                  <a:lnTo>
                    <a:pt x="11493" y="108711"/>
                  </a:lnTo>
                  <a:lnTo>
                    <a:pt x="11887" y="109473"/>
                  </a:lnTo>
                  <a:lnTo>
                    <a:pt x="11887" y="111378"/>
                  </a:lnTo>
                  <a:lnTo>
                    <a:pt x="12268" y="111759"/>
                  </a:lnTo>
                  <a:lnTo>
                    <a:pt x="12268" y="112140"/>
                  </a:lnTo>
                  <a:lnTo>
                    <a:pt x="16357" y="112140"/>
                  </a:lnTo>
                  <a:lnTo>
                    <a:pt x="16751" y="111759"/>
                  </a:lnTo>
                  <a:lnTo>
                    <a:pt x="44005" y="111759"/>
                  </a:lnTo>
                  <a:lnTo>
                    <a:pt x="44005" y="109854"/>
                  </a:lnTo>
                  <a:lnTo>
                    <a:pt x="45173" y="109854"/>
                  </a:lnTo>
                  <a:lnTo>
                    <a:pt x="45173" y="109473"/>
                  </a:lnTo>
                  <a:lnTo>
                    <a:pt x="46342" y="109473"/>
                  </a:lnTo>
                  <a:lnTo>
                    <a:pt x="46342" y="108711"/>
                  </a:lnTo>
                  <a:close/>
                </a:path>
                <a:path w="135889" h="117475">
                  <a:moveTo>
                    <a:pt x="92290" y="110235"/>
                  </a:moveTo>
                  <a:lnTo>
                    <a:pt x="91909" y="110235"/>
                  </a:lnTo>
                  <a:lnTo>
                    <a:pt x="91909" y="110616"/>
                  </a:lnTo>
                  <a:lnTo>
                    <a:pt x="92290" y="110616"/>
                  </a:lnTo>
                  <a:lnTo>
                    <a:pt x="92290" y="110235"/>
                  </a:lnTo>
                  <a:close/>
                </a:path>
                <a:path w="135889" h="117475">
                  <a:moveTo>
                    <a:pt x="93459" y="109854"/>
                  </a:moveTo>
                  <a:lnTo>
                    <a:pt x="91516" y="109854"/>
                  </a:lnTo>
                  <a:lnTo>
                    <a:pt x="91516" y="110235"/>
                  </a:lnTo>
                  <a:lnTo>
                    <a:pt x="92290" y="110235"/>
                  </a:lnTo>
                  <a:lnTo>
                    <a:pt x="92684" y="110616"/>
                  </a:lnTo>
                  <a:lnTo>
                    <a:pt x="93078" y="110616"/>
                  </a:lnTo>
                  <a:lnTo>
                    <a:pt x="93459" y="110235"/>
                  </a:lnTo>
                  <a:lnTo>
                    <a:pt x="93459" y="109854"/>
                  </a:lnTo>
                  <a:close/>
                </a:path>
                <a:path w="135889" h="117475">
                  <a:moveTo>
                    <a:pt x="45173" y="109854"/>
                  </a:moveTo>
                  <a:lnTo>
                    <a:pt x="44005" y="109854"/>
                  </a:lnTo>
                  <a:lnTo>
                    <a:pt x="44399" y="110235"/>
                  </a:lnTo>
                  <a:lnTo>
                    <a:pt x="44792" y="110235"/>
                  </a:lnTo>
                  <a:lnTo>
                    <a:pt x="45173" y="109854"/>
                  </a:lnTo>
                  <a:close/>
                </a:path>
                <a:path w="135889" h="117475">
                  <a:moveTo>
                    <a:pt x="88201" y="108330"/>
                  </a:moveTo>
                  <a:lnTo>
                    <a:pt x="78854" y="108330"/>
                  </a:lnTo>
                  <a:lnTo>
                    <a:pt x="78854" y="110235"/>
                  </a:lnTo>
                  <a:lnTo>
                    <a:pt x="80022" y="110235"/>
                  </a:lnTo>
                  <a:lnTo>
                    <a:pt x="80022" y="109854"/>
                  </a:lnTo>
                  <a:lnTo>
                    <a:pt x="81394" y="109854"/>
                  </a:lnTo>
                  <a:lnTo>
                    <a:pt x="81788" y="109473"/>
                  </a:lnTo>
                  <a:lnTo>
                    <a:pt x="82169" y="109473"/>
                  </a:lnTo>
                  <a:lnTo>
                    <a:pt x="82169" y="108711"/>
                  </a:lnTo>
                  <a:lnTo>
                    <a:pt x="88201" y="108711"/>
                  </a:lnTo>
                  <a:lnTo>
                    <a:pt x="88201" y="108330"/>
                  </a:lnTo>
                  <a:close/>
                </a:path>
                <a:path w="135889" h="117475">
                  <a:moveTo>
                    <a:pt x="94246" y="109473"/>
                  </a:moveTo>
                  <a:lnTo>
                    <a:pt x="90741" y="109473"/>
                  </a:lnTo>
                  <a:lnTo>
                    <a:pt x="90741" y="110235"/>
                  </a:lnTo>
                  <a:lnTo>
                    <a:pt x="91122" y="110235"/>
                  </a:lnTo>
                  <a:lnTo>
                    <a:pt x="91122" y="109854"/>
                  </a:lnTo>
                  <a:lnTo>
                    <a:pt x="94246" y="109854"/>
                  </a:lnTo>
                  <a:lnTo>
                    <a:pt x="94246" y="109473"/>
                  </a:lnTo>
                  <a:close/>
                </a:path>
                <a:path w="135889" h="117475">
                  <a:moveTo>
                    <a:pt x="46342" y="109473"/>
                  </a:moveTo>
                  <a:lnTo>
                    <a:pt x="45173" y="109473"/>
                  </a:lnTo>
                  <a:lnTo>
                    <a:pt x="45961" y="109854"/>
                  </a:lnTo>
                  <a:lnTo>
                    <a:pt x="46342" y="109473"/>
                  </a:lnTo>
                  <a:close/>
                </a:path>
                <a:path w="135889" h="117475">
                  <a:moveTo>
                    <a:pt x="82169" y="109473"/>
                  </a:moveTo>
                  <a:lnTo>
                    <a:pt x="81788" y="109473"/>
                  </a:lnTo>
                  <a:lnTo>
                    <a:pt x="82169" y="109854"/>
                  </a:lnTo>
                  <a:lnTo>
                    <a:pt x="82169" y="109473"/>
                  </a:lnTo>
                  <a:close/>
                </a:path>
                <a:path w="135889" h="117475">
                  <a:moveTo>
                    <a:pt x="95605" y="107949"/>
                  </a:moveTo>
                  <a:lnTo>
                    <a:pt x="89369" y="107949"/>
                  </a:lnTo>
                  <a:lnTo>
                    <a:pt x="89369" y="108330"/>
                  </a:lnTo>
                  <a:lnTo>
                    <a:pt x="89763" y="109092"/>
                  </a:lnTo>
                  <a:lnTo>
                    <a:pt x="89763" y="109473"/>
                  </a:lnTo>
                  <a:lnTo>
                    <a:pt x="90157" y="109473"/>
                  </a:lnTo>
                  <a:lnTo>
                    <a:pt x="90157" y="109092"/>
                  </a:lnTo>
                  <a:lnTo>
                    <a:pt x="95211" y="109092"/>
                  </a:lnTo>
                  <a:lnTo>
                    <a:pt x="95605" y="108711"/>
                  </a:lnTo>
                  <a:lnTo>
                    <a:pt x="95605" y="107949"/>
                  </a:lnTo>
                  <a:close/>
                </a:path>
                <a:path w="135889" h="117475">
                  <a:moveTo>
                    <a:pt x="94830" y="109092"/>
                  </a:moveTo>
                  <a:lnTo>
                    <a:pt x="90157" y="109092"/>
                  </a:lnTo>
                  <a:lnTo>
                    <a:pt x="90157" y="109473"/>
                  </a:lnTo>
                  <a:lnTo>
                    <a:pt x="94627" y="109473"/>
                  </a:lnTo>
                  <a:lnTo>
                    <a:pt x="94830" y="109092"/>
                  </a:lnTo>
                  <a:close/>
                </a:path>
                <a:path w="135889" h="117475">
                  <a:moveTo>
                    <a:pt x="87033" y="108711"/>
                  </a:moveTo>
                  <a:lnTo>
                    <a:pt x="86258" y="108711"/>
                  </a:lnTo>
                  <a:lnTo>
                    <a:pt x="86258" y="109092"/>
                  </a:lnTo>
                  <a:lnTo>
                    <a:pt x="87033" y="109092"/>
                  </a:lnTo>
                  <a:lnTo>
                    <a:pt x="87033" y="108711"/>
                  </a:lnTo>
                  <a:close/>
                </a:path>
                <a:path w="135889" h="117475">
                  <a:moveTo>
                    <a:pt x="48094" y="107695"/>
                  </a:moveTo>
                  <a:lnTo>
                    <a:pt x="11493" y="107695"/>
                  </a:lnTo>
                  <a:lnTo>
                    <a:pt x="11493" y="108330"/>
                  </a:lnTo>
                  <a:lnTo>
                    <a:pt x="11099" y="108711"/>
                  </a:lnTo>
                  <a:lnTo>
                    <a:pt x="46736" y="108711"/>
                  </a:lnTo>
                  <a:lnTo>
                    <a:pt x="46736" y="108330"/>
                  </a:lnTo>
                  <a:lnTo>
                    <a:pt x="46342" y="108330"/>
                  </a:lnTo>
                  <a:lnTo>
                    <a:pt x="46342" y="107949"/>
                  </a:lnTo>
                  <a:lnTo>
                    <a:pt x="47510" y="107949"/>
                  </a:lnTo>
                  <a:lnTo>
                    <a:pt x="48094" y="107695"/>
                  </a:lnTo>
                  <a:close/>
                </a:path>
                <a:path w="135889" h="117475">
                  <a:moveTo>
                    <a:pt x="88595" y="107949"/>
                  </a:moveTo>
                  <a:lnTo>
                    <a:pt x="79248" y="107949"/>
                  </a:lnTo>
                  <a:lnTo>
                    <a:pt x="79248" y="108330"/>
                  </a:lnTo>
                  <a:lnTo>
                    <a:pt x="88595" y="108330"/>
                  </a:lnTo>
                  <a:lnTo>
                    <a:pt x="88595" y="107949"/>
                  </a:lnTo>
                  <a:close/>
                </a:path>
                <a:path w="135889" h="117475">
                  <a:moveTo>
                    <a:pt x="51600" y="107695"/>
                  </a:moveTo>
                  <a:lnTo>
                    <a:pt x="50825" y="107695"/>
                  </a:lnTo>
                  <a:lnTo>
                    <a:pt x="51206" y="107949"/>
                  </a:lnTo>
                  <a:lnTo>
                    <a:pt x="51600" y="107949"/>
                  </a:lnTo>
                  <a:lnTo>
                    <a:pt x="51600" y="107695"/>
                  </a:lnTo>
                  <a:close/>
                </a:path>
                <a:path w="135889" h="117475">
                  <a:moveTo>
                    <a:pt x="100863" y="100202"/>
                  </a:moveTo>
                  <a:lnTo>
                    <a:pt x="78079" y="100202"/>
                  </a:lnTo>
                  <a:lnTo>
                    <a:pt x="78079" y="100583"/>
                  </a:lnTo>
                  <a:lnTo>
                    <a:pt x="78473" y="100583"/>
                  </a:lnTo>
                  <a:lnTo>
                    <a:pt x="78473" y="100964"/>
                  </a:lnTo>
                  <a:lnTo>
                    <a:pt x="78854" y="101345"/>
                  </a:lnTo>
                  <a:lnTo>
                    <a:pt x="78854" y="102107"/>
                  </a:lnTo>
                  <a:lnTo>
                    <a:pt x="78473" y="102488"/>
                  </a:lnTo>
                  <a:lnTo>
                    <a:pt x="78473" y="103123"/>
                  </a:lnTo>
                  <a:lnTo>
                    <a:pt x="78079" y="103504"/>
                  </a:lnTo>
                  <a:lnTo>
                    <a:pt x="78473" y="103885"/>
                  </a:lnTo>
                  <a:lnTo>
                    <a:pt x="78473" y="106933"/>
                  </a:lnTo>
                  <a:lnTo>
                    <a:pt x="78854" y="107314"/>
                  </a:lnTo>
                  <a:lnTo>
                    <a:pt x="78854" y="107695"/>
                  </a:lnTo>
                  <a:lnTo>
                    <a:pt x="78473" y="107695"/>
                  </a:lnTo>
                  <a:lnTo>
                    <a:pt x="78473" y="107949"/>
                  </a:lnTo>
                  <a:lnTo>
                    <a:pt x="95999" y="107949"/>
                  </a:lnTo>
                  <a:lnTo>
                    <a:pt x="96380" y="107695"/>
                  </a:lnTo>
                  <a:lnTo>
                    <a:pt x="96380" y="107314"/>
                  </a:lnTo>
                  <a:lnTo>
                    <a:pt x="95999" y="107314"/>
                  </a:lnTo>
                  <a:lnTo>
                    <a:pt x="95999" y="106552"/>
                  </a:lnTo>
                  <a:lnTo>
                    <a:pt x="96380" y="106552"/>
                  </a:lnTo>
                  <a:lnTo>
                    <a:pt x="95999" y="106171"/>
                  </a:lnTo>
                  <a:lnTo>
                    <a:pt x="95999" y="105790"/>
                  </a:lnTo>
                  <a:lnTo>
                    <a:pt x="97942" y="105790"/>
                  </a:lnTo>
                  <a:lnTo>
                    <a:pt x="97942" y="105409"/>
                  </a:lnTo>
                  <a:lnTo>
                    <a:pt x="98336" y="105409"/>
                  </a:lnTo>
                  <a:lnTo>
                    <a:pt x="98336" y="105028"/>
                  </a:lnTo>
                  <a:lnTo>
                    <a:pt x="97942" y="104647"/>
                  </a:lnTo>
                  <a:lnTo>
                    <a:pt x="98336" y="104647"/>
                  </a:lnTo>
                  <a:lnTo>
                    <a:pt x="98336" y="104266"/>
                  </a:lnTo>
                  <a:lnTo>
                    <a:pt x="98717" y="104266"/>
                  </a:lnTo>
                  <a:lnTo>
                    <a:pt x="98717" y="103885"/>
                  </a:lnTo>
                  <a:lnTo>
                    <a:pt x="99110" y="103504"/>
                  </a:lnTo>
                  <a:lnTo>
                    <a:pt x="98336" y="103504"/>
                  </a:lnTo>
                  <a:lnTo>
                    <a:pt x="98336" y="103123"/>
                  </a:lnTo>
                  <a:lnTo>
                    <a:pt x="98717" y="103123"/>
                  </a:lnTo>
                  <a:lnTo>
                    <a:pt x="98717" y="102488"/>
                  </a:lnTo>
                  <a:lnTo>
                    <a:pt x="98336" y="102488"/>
                  </a:lnTo>
                  <a:lnTo>
                    <a:pt x="99110" y="101726"/>
                  </a:lnTo>
                  <a:lnTo>
                    <a:pt x="100469" y="101726"/>
                  </a:lnTo>
                  <a:lnTo>
                    <a:pt x="100469" y="100583"/>
                  </a:lnTo>
                  <a:lnTo>
                    <a:pt x="100863" y="100202"/>
                  </a:lnTo>
                  <a:close/>
                </a:path>
                <a:path w="135889" h="117475">
                  <a:moveTo>
                    <a:pt x="51206" y="106552"/>
                  </a:moveTo>
                  <a:lnTo>
                    <a:pt x="10718" y="106552"/>
                  </a:lnTo>
                  <a:lnTo>
                    <a:pt x="10718" y="106933"/>
                  </a:lnTo>
                  <a:lnTo>
                    <a:pt x="11099" y="107314"/>
                  </a:lnTo>
                  <a:lnTo>
                    <a:pt x="11887" y="107314"/>
                  </a:lnTo>
                  <a:lnTo>
                    <a:pt x="11887" y="107695"/>
                  </a:lnTo>
                  <a:lnTo>
                    <a:pt x="51993" y="107695"/>
                  </a:lnTo>
                  <a:lnTo>
                    <a:pt x="51600" y="107314"/>
                  </a:lnTo>
                  <a:lnTo>
                    <a:pt x="51600" y="106933"/>
                  </a:lnTo>
                  <a:lnTo>
                    <a:pt x="51206" y="106933"/>
                  </a:lnTo>
                  <a:lnTo>
                    <a:pt x="51206" y="106552"/>
                  </a:lnTo>
                  <a:close/>
                </a:path>
                <a:path w="135889" h="117475">
                  <a:moveTo>
                    <a:pt x="60553" y="102107"/>
                  </a:moveTo>
                  <a:lnTo>
                    <a:pt x="977" y="102107"/>
                  </a:lnTo>
                  <a:lnTo>
                    <a:pt x="977" y="103123"/>
                  </a:lnTo>
                  <a:lnTo>
                    <a:pt x="1371" y="103504"/>
                  </a:lnTo>
                  <a:lnTo>
                    <a:pt x="1371" y="103885"/>
                  </a:lnTo>
                  <a:lnTo>
                    <a:pt x="2146" y="103885"/>
                  </a:lnTo>
                  <a:lnTo>
                    <a:pt x="2146" y="104266"/>
                  </a:lnTo>
                  <a:lnTo>
                    <a:pt x="2933" y="104266"/>
                  </a:lnTo>
                  <a:lnTo>
                    <a:pt x="2933" y="104647"/>
                  </a:lnTo>
                  <a:lnTo>
                    <a:pt x="3314" y="105028"/>
                  </a:lnTo>
                  <a:lnTo>
                    <a:pt x="2933" y="105409"/>
                  </a:lnTo>
                  <a:lnTo>
                    <a:pt x="8966" y="105409"/>
                  </a:lnTo>
                  <a:lnTo>
                    <a:pt x="9347" y="105790"/>
                  </a:lnTo>
                  <a:lnTo>
                    <a:pt x="9550" y="105790"/>
                  </a:lnTo>
                  <a:lnTo>
                    <a:pt x="9931" y="106171"/>
                  </a:lnTo>
                  <a:lnTo>
                    <a:pt x="9931" y="106933"/>
                  </a:lnTo>
                  <a:lnTo>
                    <a:pt x="10325" y="106933"/>
                  </a:lnTo>
                  <a:lnTo>
                    <a:pt x="10718" y="106552"/>
                  </a:lnTo>
                  <a:lnTo>
                    <a:pt x="51206" y="106552"/>
                  </a:lnTo>
                  <a:lnTo>
                    <a:pt x="50825" y="106171"/>
                  </a:lnTo>
                  <a:lnTo>
                    <a:pt x="50825" y="105790"/>
                  </a:lnTo>
                  <a:lnTo>
                    <a:pt x="51600" y="105028"/>
                  </a:lnTo>
                  <a:lnTo>
                    <a:pt x="53352" y="105028"/>
                  </a:lnTo>
                  <a:lnTo>
                    <a:pt x="53746" y="104647"/>
                  </a:lnTo>
                  <a:lnTo>
                    <a:pt x="57061" y="104647"/>
                  </a:lnTo>
                  <a:lnTo>
                    <a:pt x="57061" y="104266"/>
                  </a:lnTo>
                  <a:lnTo>
                    <a:pt x="57442" y="103885"/>
                  </a:lnTo>
                  <a:lnTo>
                    <a:pt x="58229" y="103504"/>
                  </a:lnTo>
                  <a:lnTo>
                    <a:pt x="59385" y="103123"/>
                  </a:lnTo>
                  <a:lnTo>
                    <a:pt x="59778" y="102869"/>
                  </a:lnTo>
                  <a:lnTo>
                    <a:pt x="60172" y="102869"/>
                  </a:lnTo>
                  <a:lnTo>
                    <a:pt x="60172" y="102488"/>
                  </a:lnTo>
                  <a:lnTo>
                    <a:pt x="60553" y="102488"/>
                  </a:lnTo>
                  <a:lnTo>
                    <a:pt x="60553" y="102107"/>
                  </a:lnTo>
                  <a:close/>
                </a:path>
                <a:path w="135889" h="117475">
                  <a:moveTo>
                    <a:pt x="96774" y="105790"/>
                  </a:moveTo>
                  <a:lnTo>
                    <a:pt x="96380" y="105790"/>
                  </a:lnTo>
                  <a:lnTo>
                    <a:pt x="96380" y="106552"/>
                  </a:lnTo>
                  <a:lnTo>
                    <a:pt x="96774" y="106552"/>
                  </a:lnTo>
                  <a:lnTo>
                    <a:pt x="97167" y="106171"/>
                  </a:lnTo>
                  <a:lnTo>
                    <a:pt x="96774" y="106171"/>
                  </a:lnTo>
                  <a:lnTo>
                    <a:pt x="96774" y="105790"/>
                  </a:lnTo>
                  <a:close/>
                </a:path>
                <a:path w="135889" h="117475">
                  <a:moveTo>
                    <a:pt x="97548" y="105790"/>
                  </a:moveTo>
                  <a:lnTo>
                    <a:pt x="97167" y="105790"/>
                  </a:lnTo>
                  <a:lnTo>
                    <a:pt x="97548" y="106171"/>
                  </a:lnTo>
                  <a:lnTo>
                    <a:pt x="97548" y="105790"/>
                  </a:lnTo>
                  <a:close/>
                </a:path>
                <a:path w="135889" h="117475">
                  <a:moveTo>
                    <a:pt x="8572" y="105409"/>
                  </a:moveTo>
                  <a:lnTo>
                    <a:pt x="3314" y="105409"/>
                  </a:lnTo>
                  <a:lnTo>
                    <a:pt x="3314" y="105790"/>
                  </a:lnTo>
                  <a:lnTo>
                    <a:pt x="8572" y="105790"/>
                  </a:lnTo>
                  <a:lnTo>
                    <a:pt x="8572" y="105409"/>
                  </a:lnTo>
                  <a:close/>
                </a:path>
                <a:path w="135889" h="117475">
                  <a:moveTo>
                    <a:pt x="53352" y="105028"/>
                  </a:moveTo>
                  <a:lnTo>
                    <a:pt x="51600" y="105028"/>
                  </a:lnTo>
                  <a:lnTo>
                    <a:pt x="52184" y="105409"/>
                  </a:lnTo>
                  <a:lnTo>
                    <a:pt x="52184" y="105790"/>
                  </a:lnTo>
                  <a:lnTo>
                    <a:pt x="52959" y="105409"/>
                  </a:lnTo>
                  <a:lnTo>
                    <a:pt x="53352" y="105409"/>
                  </a:lnTo>
                  <a:lnTo>
                    <a:pt x="53352" y="105028"/>
                  </a:lnTo>
                  <a:close/>
                </a:path>
                <a:path w="135889" h="117475">
                  <a:moveTo>
                    <a:pt x="57061" y="104647"/>
                  </a:moveTo>
                  <a:lnTo>
                    <a:pt x="54521" y="104647"/>
                  </a:lnTo>
                  <a:lnTo>
                    <a:pt x="54521" y="105028"/>
                  </a:lnTo>
                  <a:lnTo>
                    <a:pt x="56083" y="105028"/>
                  </a:lnTo>
                  <a:lnTo>
                    <a:pt x="56083" y="105790"/>
                  </a:lnTo>
                  <a:lnTo>
                    <a:pt x="56464" y="105790"/>
                  </a:lnTo>
                  <a:lnTo>
                    <a:pt x="56857" y="105409"/>
                  </a:lnTo>
                  <a:lnTo>
                    <a:pt x="57061" y="105028"/>
                  </a:lnTo>
                  <a:lnTo>
                    <a:pt x="57061" y="104647"/>
                  </a:lnTo>
                  <a:close/>
                </a:path>
                <a:path w="135889" h="117475">
                  <a:moveTo>
                    <a:pt x="67183" y="99440"/>
                  </a:moveTo>
                  <a:lnTo>
                    <a:pt x="1371" y="99440"/>
                  </a:lnTo>
                  <a:lnTo>
                    <a:pt x="1765" y="99821"/>
                  </a:lnTo>
                  <a:lnTo>
                    <a:pt x="2146" y="99821"/>
                  </a:lnTo>
                  <a:lnTo>
                    <a:pt x="2540" y="100202"/>
                  </a:lnTo>
                  <a:lnTo>
                    <a:pt x="1765" y="100964"/>
                  </a:lnTo>
                  <a:lnTo>
                    <a:pt x="1371" y="100964"/>
                  </a:lnTo>
                  <a:lnTo>
                    <a:pt x="1371" y="101345"/>
                  </a:lnTo>
                  <a:lnTo>
                    <a:pt x="977" y="101345"/>
                  </a:lnTo>
                  <a:lnTo>
                    <a:pt x="977" y="101726"/>
                  </a:lnTo>
                  <a:lnTo>
                    <a:pt x="584" y="102107"/>
                  </a:lnTo>
                  <a:lnTo>
                    <a:pt x="60947" y="102107"/>
                  </a:lnTo>
                  <a:lnTo>
                    <a:pt x="60947" y="100964"/>
                  </a:lnTo>
                  <a:lnTo>
                    <a:pt x="61341" y="100202"/>
                  </a:lnTo>
                  <a:lnTo>
                    <a:pt x="67564" y="100202"/>
                  </a:lnTo>
                  <a:lnTo>
                    <a:pt x="67183" y="99821"/>
                  </a:lnTo>
                  <a:lnTo>
                    <a:pt x="67183" y="99440"/>
                  </a:lnTo>
                  <a:close/>
                </a:path>
                <a:path w="135889" h="117475">
                  <a:moveTo>
                    <a:pt x="100469" y="101726"/>
                  </a:moveTo>
                  <a:lnTo>
                    <a:pt x="99695" y="101726"/>
                  </a:lnTo>
                  <a:lnTo>
                    <a:pt x="99695" y="102107"/>
                  </a:lnTo>
                  <a:lnTo>
                    <a:pt x="100469" y="102107"/>
                  </a:lnTo>
                  <a:lnTo>
                    <a:pt x="100469" y="101726"/>
                  </a:lnTo>
                  <a:close/>
                </a:path>
                <a:path w="135889" h="117475">
                  <a:moveTo>
                    <a:pt x="63093" y="100964"/>
                  </a:moveTo>
                  <a:lnTo>
                    <a:pt x="62699" y="100964"/>
                  </a:lnTo>
                  <a:lnTo>
                    <a:pt x="62699" y="101345"/>
                  </a:lnTo>
                  <a:lnTo>
                    <a:pt x="63093" y="100964"/>
                  </a:lnTo>
                  <a:close/>
                </a:path>
                <a:path w="135889" h="117475">
                  <a:moveTo>
                    <a:pt x="65811" y="100964"/>
                  </a:moveTo>
                  <a:lnTo>
                    <a:pt x="64262" y="100964"/>
                  </a:lnTo>
                  <a:lnTo>
                    <a:pt x="65036" y="101345"/>
                  </a:lnTo>
                  <a:lnTo>
                    <a:pt x="65811" y="100964"/>
                  </a:lnTo>
                  <a:close/>
                </a:path>
                <a:path w="135889" h="117475">
                  <a:moveTo>
                    <a:pt x="67183" y="100202"/>
                  </a:moveTo>
                  <a:lnTo>
                    <a:pt x="61341" y="100202"/>
                  </a:lnTo>
                  <a:lnTo>
                    <a:pt x="61722" y="100583"/>
                  </a:lnTo>
                  <a:lnTo>
                    <a:pt x="61925" y="100583"/>
                  </a:lnTo>
                  <a:lnTo>
                    <a:pt x="62306" y="100964"/>
                  </a:lnTo>
                  <a:lnTo>
                    <a:pt x="66789" y="100964"/>
                  </a:lnTo>
                  <a:lnTo>
                    <a:pt x="67183" y="100202"/>
                  </a:lnTo>
                  <a:close/>
                </a:path>
                <a:path w="135889" h="117475">
                  <a:moveTo>
                    <a:pt x="73596" y="99821"/>
                  </a:moveTo>
                  <a:lnTo>
                    <a:pt x="72428" y="99821"/>
                  </a:lnTo>
                  <a:lnTo>
                    <a:pt x="72428" y="100202"/>
                  </a:lnTo>
                  <a:lnTo>
                    <a:pt x="73215" y="100202"/>
                  </a:lnTo>
                  <a:lnTo>
                    <a:pt x="73596" y="99821"/>
                  </a:lnTo>
                  <a:close/>
                </a:path>
                <a:path w="135889" h="117475">
                  <a:moveTo>
                    <a:pt x="101638" y="99821"/>
                  </a:moveTo>
                  <a:lnTo>
                    <a:pt x="77698" y="99821"/>
                  </a:lnTo>
                  <a:lnTo>
                    <a:pt x="77698" y="100202"/>
                  </a:lnTo>
                  <a:lnTo>
                    <a:pt x="101638" y="100202"/>
                  </a:lnTo>
                  <a:lnTo>
                    <a:pt x="101638" y="99821"/>
                  </a:lnTo>
                  <a:close/>
                </a:path>
                <a:path w="135889" h="117475">
                  <a:moveTo>
                    <a:pt x="102806" y="99059"/>
                  </a:moveTo>
                  <a:lnTo>
                    <a:pt x="75552" y="99059"/>
                  </a:lnTo>
                  <a:lnTo>
                    <a:pt x="75933" y="99440"/>
                  </a:lnTo>
                  <a:lnTo>
                    <a:pt x="77304" y="99440"/>
                  </a:lnTo>
                  <a:lnTo>
                    <a:pt x="77304" y="99821"/>
                  </a:lnTo>
                  <a:lnTo>
                    <a:pt x="102031" y="99821"/>
                  </a:lnTo>
                  <a:lnTo>
                    <a:pt x="102031" y="100202"/>
                  </a:lnTo>
                  <a:lnTo>
                    <a:pt x="102425" y="100202"/>
                  </a:lnTo>
                  <a:lnTo>
                    <a:pt x="102806" y="99821"/>
                  </a:lnTo>
                  <a:lnTo>
                    <a:pt x="102806" y="99059"/>
                  </a:lnTo>
                  <a:close/>
                </a:path>
                <a:path w="135889" h="117475">
                  <a:moveTo>
                    <a:pt x="68351" y="98678"/>
                  </a:moveTo>
                  <a:lnTo>
                    <a:pt x="203" y="98678"/>
                  </a:lnTo>
                  <a:lnTo>
                    <a:pt x="203" y="99440"/>
                  </a:lnTo>
                  <a:lnTo>
                    <a:pt x="584" y="99821"/>
                  </a:lnTo>
                  <a:lnTo>
                    <a:pt x="1371" y="99821"/>
                  </a:lnTo>
                  <a:lnTo>
                    <a:pt x="1371" y="99440"/>
                  </a:lnTo>
                  <a:lnTo>
                    <a:pt x="67957" y="99440"/>
                  </a:lnTo>
                  <a:lnTo>
                    <a:pt x="68351" y="98678"/>
                  </a:lnTo>
                  <a:close/>
                </a:path>
                <a:path w="135889" h="117475">
                  <a:moveTo>
                    <a:pt x="74764" y="99059"/>
                  </a:moveTo>
                  <a:lnTo>
                    <a:pt x="71069" y="99059"/>
                  </a:lnTo>
                  <a:lnTo>
                    <a:pt x="71653" y="99440"/>
                  </a:lnTo>
                  <a:lnTo>
                    <a:pt x="72047" y="99821"/>
                  </a:lnTo>
                  <a:lnTo>
                    <a:pt x="74383" y="99821"/>
                  </a:lnTo>
                  <a:lnTo>
                    <a:pt x="74383" y="99440"/>
                  </a:lnTo>
                  <a:lnTo>
                    <a:pt x="74764" y="99059"/>
                  </a:lnTo>
                  <a:close/>
                </a:path>
                <a:path w="135889" h="117475">
                  <a:moveTo>
                    <a:pt x="104368" y="94995"/>
                  </a:moveTo>
                  <a:lnTo>
                    <a:pt x="1371" y="94995"/>
                  </a:lnTo>
                  <a:lnTo>
                    <a:pt x="1371" y="95376"/>
                  </a:lnTo>
                  <a:lnTo>
                    <a:pt x="977" y="95376"/>
                  </a:lnTo>
                  <a:lnTo>
                    <a:pt x="584" y="95757"/>
                  </a:lnTo>
                  <a:lnTo>
                    <a:pt x="584" y="96138"/>
                  </a:lnTo>
                  <a:lnTo>
                    <a:pt x="203" y="96138"/>
                  </a:lnTo>
                  <a:lnTo>
                    <a:pt x="101" y="96900"/>
                  </a:lnTo>
                  <a:lnTo>
                    <a:pt x="0" y="97281"/>
                  </a:lnTo>
                  <a:lnTo>
                    <a:pt x="203" y="97789"/>
                  </a:lnTo>
                  <a:lnTo>
                    <a:pt x="203" y="98297"/>
                  </a:lnTo>
                  <a:lnTo>
                    <a:pt x="584" y="98678"/>
                  </a:lnTo>
                  <a:lnTo>
                    <a:pt x="68732" y="98678"/>
                  </a:lnTo>
                  <a:lnTo>
                    <a:pt x="69126" y="99059"/>
                  </a:lnTo>
                  <a:lnTo>
                    <a:pt x="70294" y="99440"/>
                  </a:lnTo>
                  <a:lnTo>
                    <a:pt x="71069" y="99059"/>
                  </a:lnTo>
                  <a:lnTo>
                    <a:pt x="103200" y="99059"/>
                  </a:lnTo>
                  <a:lnTo>
                    <a:pt x="103200" y="97789"/>
                  </a:lnTo>
                  <a:lnTo>
                    <a:pt x="103593" y="97789"/>
                  </a:lnTo>
                  <a:lnTo>
                    <a:pt x="103593" y="95757"/>
                  </a:lnTo>
                  <a:lnTo>
                    <a:pt x="104368" y="95757"/>
                  </a:lnTo>
                  <a:lnTo>
                    <a:pt x="104368" y="94995"/>
                  </a:lnTo>
                  <a:close/>
                </a:path>
                <a:path w="135889" h="117475">
                  <a:moveTo>
                    <a:pt x="114300" y="96519"/>
                  </a:moveTo>
                  <a:lnTo>
                    <a:pt x="112153" y="96519"/>
                  </a:lnTo>
                  <a:lnTo>
                    <a:pt x="112153" y="96900"/>
                  </a:lnTo>
                  <a:lnTo>
                    <a:pt x="112547" y="96900"/>
                  </a:lnTo>
                  <a:lnTo>
                    <a:pt x="112547" y="97281"/>
                  </a:lnTo>
                  <a:lnTo>
                    <a:pt x="112928" y="97281"/>
                  </a:lnTo>
                  <a:lnTo>
                    <a:pt x="112928" y="97789"/>
                  </a:lnTo>
                  <a:lnTo>
                    <a:pt x="113715" y="97789"/>
                  </a:lnTo>
                  <a:lnTo>
                    <a:pt x="113715" y="98297"/>
                  </a:lnTo>
                  <a:lnTo>
                    <a:pt x="113906" y="98297"/>
                  </a:lnTo>
                  <a:lnTo>
                    <a:pt x="113906" y="98170"/>
                  </a:lnTo>
                  <a:lnTo>
                    <a:pt x="114300" y="98170"/>
                  </a:lnTo>
                  <a:lnTo>
                    <a:pt x="114300" y="96519"/>
                  </a:lnTo>
                  <a:close/>
                </a:path>
                <a:path w="135889" h="117475">
                  <a:moveTo>
                    <a:pt x="113322" y="96138"/>
                  </a:moveTo>
                  <a:lnTo>
                    <a:pt x="109042" y="96138"/>
                  </a:lnTo>
                  <a:lnTo>
                    <a:pt x="109042" y="96519"/>
                  </a:lnTo>
                  <a:lnTo>
                    <a:pt x="109423" y="96900"/>
                  </a:lnTo>
                  <a:lnTo>
                    <a:pt x="109816" y="96900"/>
                  </a:lnTo>
                  <a:lnTo>
                    <a:pt x="110210" y="97281"/>
                  </a:lnTo>
                  <a:lnTo>
                    <a:pt x="110591" y="97281"/>
                  </a:lnTo>
                  <a:lnTo>
                    <a:pt x="110591" y="96519"/>
                  </a:lnTo>
                  <a:lnTo>
                    <a:pt x="113322" y="96519"/>
                  </a:lnTo>
                  <a:lnTo>
                    <a:pt x="113322" y="96138"/>
                  </a:lnTo>
                  <a:close/>
                </a:path>
                <a:path w="135889" h="117475">
                  <a:moveTo>
                    <a:pt x="111760" y="96519"/>
                  </a:moveTo>
                  <a:lnTo>
                    <a:pt x="110985" y="96519"/>
                  </a:lnTo>
                  <a:lnTo>
                    <a:pt x="111379" y="96900"/>
                  </a:lnTo>
                  <a:lnTo>
                    <a:pt x="111760" y="96519"/>
                  </a:lnTo>
                  <a:close/>
                </a:path>
                <a:path w="135889" h="117475">
                  <a:moveTo>
                    <a:pt x="114681" y="93852"/>
                  </a:moveTo>
                  <a:lnTo>
                    <a:pt x="106895" y="93852"/>
                  </a:lnTo>
                  <a:lnTo>
                    <a:pt x="106895" y="94233"/>
                  </a:lnTo>
                  <a:lnTo>
                    <a:pt x="107683" y="94233"/>
                  </a:lnTo>
                  <a:lnTo>
                    <a:pt x="107683" y="94614"/>
                  </a:lnTo>
                  <a:lnTo>
                    <a:pt x="108064" y="94614"/>
                  </a:lnTo>
                  <a:lnTo>
                    <a:pt x="107683" y="94995"/>
                  </a:lnTo>
                  <a:lnTo>
                    <a:pt x="107683" y="96138"/>
                  </a:lnTo>
                  <a:lnTo>
                    <a:pt x="113906" y="96138"/>
                  </a:lnTo>
                  <a:lnTo>
                    <a:pt x="113906" y="95757"/>
                  </a:lnTo>
                  <a:lnTo>
                    <a:pt x="114300" y="95757"/>
                  </a:lnTo>
                  <a:lnTo>
                    <a:pt x="114300" y="94995"/>
                  </a:lnTo>
                  <a:lnTo>
                    <a:pt x="114681" y="94995"/>
                  </a:lnTo>
                  <a:lnTo>
                    <a:pt x="114681" y="93852"/>
                  </a:lnTo>
                  <a:close/>
                </a:path>
                <a:path w="135889" h="117475">
                  <a:moveTo>
                    <a:pt x="106502" y="93852"/>
                  </a:moveTo>
                  <a:lnTo>
                    <a:pt x="2146" y="93852"/>
                  </a:lnTo>
                  <a:lnTo>
                    <a:pt x="2146" y="94995"/>
                  </a:lnTo>
                  <a:lnTo>
                    <a:pt x="104952" y="94995"/>
                  </a:lnTo>
                  <a:lnTo>
                    <a:pt x="104952" y="94614"/>
                  </a:lnTo>
                  <a:lnTo>
                    <a:pt x="106121" y="94614"/>
                  </a:lnTo>
                  <a:lnTo>
                    <a:pt x="106502" y="93852"/>
                  </a:lnTo>
                  <a:close/>
                </a:path>
                <a:path w="135889" h="117475">
                  <a:moveTo>
                    <a:pt x="106121" y="94614"/>
                  </a:moveTo>
                  <a:lnTo>
                    <a:pt x="105346" y="94614"/>
                  </a:lnTo>
                  <a:lnTo>
                    <a:pt x="105346" y="94995"/>
                  </a:lnTo>
                  <a:lnTo>
                    <a:pt x="106121" y="94995"/>
                  </a:lnTo>
                  <a:lnTo>
                    <a:pt x="106121" y="94614"/>
                  </a:lnTo>
                  <a:close/>
                </a:path>
                <a:path w="135889" h="117475">
                  <a:moveTo>
                    <a:pt x="115074" y="93344"/>
                  </a:moveTo>
                  <a:lnTo>
                    <a:pt x="2540" y="93344"/>
                  </a:lnTo>
                  <a:lnTo>
                    <a:pt x="2540" y="93852"/>
                  </a:lnTo>
                  <a:lnTo>
                    <a:pt x="115074" y="93852"/>
                  </a:lnTo>
                  <a:lnTo>
                    <a:pt x="115074" y="93344"/>
                  </a:lnTo>
                  <a:close/>
                </a:path>
                <a:path w="135889" h="117475">
                  <a:moveTo>
                    <a:pt x="114681" y="92963"/>
                  </a:moveTo>
                  <a:lnTo>
                    <a:pt x="2933" y="92963"/>
                  </a:lnTo>
                  <a:lnTo>
                    <a:pt x="2933" y="93344"/>
                  </a:lnTo>
                  <a:lnTo>
                    <a:pt x="114681" y="93344"/>
                  </a:lnTo>
                  <a:lnTo>
                    <a:pt x="114681" y="92963"/>
                  </a:lnTo>
                  <a:close/>
                </a:path>
                <a:path w="135889" h="117475">
                  <a:moveTo>
                    <a:pt x="114300" y="92582"/>
                  </a:moveTo>
                  <a:lnTo>
                    <a:pt x="3314" y="92582"/>
                  </a:lnTo>
                  <a:lnTo>
                    <a:pt x="3314" y="92963"/>
                  </a:lnTo>
                  <a:lnTo>
                    <a:pt x="114300" y="92963"/>
                  </a:lnTo>
                  <a:lnTo>
                    <a:pt x="114300" y="92582"/>
                  </a:lnTo>
                  <a:close/>
                </a:path>
                <a:path w="135889" h="117475">
                  <a:moveTo>
                    <a:pt x="113906" y="92074"/>
                  </a:moveTo>
                  <a:lnTo>
                    <a:pt x="3708" y="92074"/>
                  </a:lnTo>
                  <a:lnTo>
                    <a:pt x="3708" y="92582"/>
                  </a:lnTo>
                  <a:lnTo>
                    <a:pt x="113906" y="92582"/>
                  </a:lnTo>
                  <a:lnTo>
                    <a:pt x="113906" y="92074"/>
                  </a:lnTo>
                  <a:close/>
                </a:path>
                <a:path w="135889" h="117475">
                  <a:moveTo>
                    <a:pt x="75552" y="84962"/>
                  </a:moveTo>
                  <a:lnTo>
                    <a:pt x="9550" y="84962"/>
                  </a:lnTo>
                  <a:lnTo>
                    <a:pt x="9347" y="85470"/>
                  </a:lnTo>
                  <a:lnTo>
                    <a:pt x="9347" y="85724"/>
                  </a:lnTo>
                  <a:lnTo>
                    <a:pt x="8966" y="86232"/>
                  </a:lnTo>
                  <a:lnTo>
                    <a:pt x="8966" y="86994"/>
                  </a:lnTo>
                  <a:lnTo>
                    <a:pt x="8572" y="87375"/>
                  </a:lnTo>
                  <a:lnTo>
                    <a:pt x="8572" y="87756"/>
                  </a:lnTo>
                  <a:lnTo>
                    <a:pt x="7797" y="88518"/>
                  </a:lnTo>
                  <a:lnTo>
                    <a:pt x="7404" y="88645"/>
                  </a:lnTo>
                  <a:lnTo>
                    <a:pt x="7010" y="89026"/>
                  </a:lnTo>
                  <a:lnTo>
                    <a:pt x="7010" y="89407"/>
                  </a:lnTo>
                  <a:lnTo>
                    <a:pt x="6235" y="89407"/>
                  </a:lnTo>
                  <a:lnTo>
                    <a:pt x="5842" y="89788"/>
                  </a:lnTo>
                  <a:lnTo>
                    <a:pt x="5461" y="89788"/>
                  </a:lnTo>
                  <a:lnTo>
                    <a:pt x="5461" y="90169"/>
                  </a:lnTo>
                  <a:lnTo>
                    <a:pt x="5067" y="90169"/>
                  </a:lnTo>
                  <a:lnTo>
                    <a:pt x="5067" y="90550"/>
                  </a:lnTo>
                  <a:lnTo>
                    <a:pt x="4673" y="90550"/>
                  </a:lnTo>
                  <a:lnTo>
                    <a:pt x="4673" y="90931"/>
                  </a:lnTo>
                  <a:lnTo>
                    <a:pt x="4483" y="90931"/>
                  </a:lnTo>
                  <a:lnTo>
                    <a:pt x="4483" y="91312"/>
                  </a:lnTo>
                  <a:lnTo>
                    <a:pt x="4673" y="91312"/>
                  </a:lnTo>
                  <a:lnTo>
                    <a:pt x="4673" y="92074"/>
                  </a:lnTo>
                  <a:lnTo>
                    <a:pt x="113906" y="92074"/>
                  </a:lnTo>
                  <a:lnTo>
                    <a:pt x="113906" y="92582"/>
                  </a:lnTo>
                  <a:lnTo>
                    <a:pt x="114681" y="92582"/>
                  </a:lnTo>
                  <a:lnTo>
                    <a:pt x="114681" y="91820"/>
                  </a:lnTo>
                  <a:lnTo>
                    <a:pt x="115074" y="91820"/>
                  </a:lnTo>
                  <a:lnTo>
                    <a:pt x="115074" y="90169"/>
                  </a:lnTo>
                  <a:lnTo>
                    <a:pt x="115468" y="89407"/>
                  </a:lnTo>
                  <a:lnTo>
                    <a:pt x="115468" y="88518"/>
                  </a:lnTo>
                  <a:lnTo>
                    <a:pt x="115849" y="88518"/>
                  </a:lnTo>
                  <a:lnTo>
                    <a:pt x="115849" y="87756"/>
                  </a:lnTo>
                  <a:lnTo>
                    <a:pt x="116243" y="87756"/>
                  </a:lnTo>
                  <a:lnTo>
                    <a:pt x="116243" y="86994"/>
                  </a:lnTo>
                  <a:lnTo>
                    <a:pt x="116636" y="86994"/>
                  </a:lnTo>
                  <a:lnTo>
                    <a:pt x="116636" y="86613"/>
                  </a:lnTo>
                  <a:lnTo>
                    <a:pt x="116243" y="86613"/>
                  </a:lnTo>
                  <a:lnTo>
                    <a:pt x="116243" y="85724"/>
                  </a:lnTo>
                  <a:lnTo>
                    <a:pt x="75933" y="85724"/>
                  </a:lnTo>
                  <a:lnTo>
                    <a:pt x="75552" y="85470"/>
                  </a:lnTo>
                  <a:lnTo>
                    <a:pt x="75552" y="84962"/>
                  </a:lnTo>
                  <a:close/>
                </a:path>
                <a:path w="135889" h="117475">
                  <a:moveTo>
                    <a:pt x="4483" y="91820"/>
                  </a:moveTo>
                  <a:lnTo>
                    <a:pt x="4483" y="92074"/>
                  </a:lnTo>
                  <a:lnTo>
                    <a:pt x="4673" y="92074"/>
                  </a:lnTo>
                  <a:lnTo>
                    <a:pt x="4483" y="91820"/>
                  </a:lnTo>
                  <a:close/>
                </a:path>
                <a:path w="135889" h="117475">
                  <a:moveTo>
                    <a:pt x="75933" y="83311"/>
                  </a:moveTo>
                  <a:lnTo>
                    <a:pt x="75933" y="84962"/>
                  </a:lnTo>
                  <a:lnTo>
                    <a:pt x="75552" y="84962"/>
                  </a:lnTo>
                  <a:lnTo>
                    <a:pt x="75552" y="85470"/>
                  </a:lnTo>
                  <a:lnTo>
                    <a:pt x="75933" y="85470"/>
                  </a:lnTo>
                  <a:lnTo>
                    <a:pt x="75933" y="85724"/>
                  </a:lnTo>
                  <a:lnTo>
                    <a:pt x="116243" y="85724"/>
                  </a:lnTo>
                  <a:lnTo>
                    <a:pt x="116243" y="83819"/>
                  </a:lnTo>
                  <a:lnTo>
                    <a:pt x="116636" y="83692"/>
                  </a:lnTo>
                  <a:lnTo>
                    <a:pt x="76136" y="83692"/>
                  </a:lnTo>
                  <a:lnTo>
                    <a:pt x="75933" y="83311"/>
                  </a:lnTo>
                  <a:close/>
                </a:path>
                <a:path w="135889" h="117475">
                  <a:moveTo>
                    <a:pt x="75933" y="78104"/>
                  </a:moveTo>
                  <a:lnTo>
                    <a:pt x="10718" y="78104"/>
                  </a:lnTo>
                  <a:lnTo>
                    <a:pt x="11493" y="78866"/>
                  </a:lnTo>
                  <a:lnTo>
                    <a:pt x="12268" y="78866"/>
                  </a:lnTo>
                  <a:lnTo>
                    <a:pt x="12661" y="79120"/>
                  </a:lnTo>
                  <a:lnTo>
                    <a:pt x="13055" y="79501"/>
                  </a:lnTo>
                  <a:lnTo>
                    <a:pt x="13055" y="81025"/>
                  </a:lnTo>
                  <a:lnTo>
                    <a:pt x="13436" y="81025"/>
                  </a:lnTo>
                  <a:lnTo>
                    <a:pt x="13830" y="81787"/>
                  </a:lnTo>
                  <a:lnTo>
                    <a:pt x="13830" y="82930"/>
                  </a:lnTo>
                  <a:lnTo>
                    <a:pt x="13436" y="83311"/>
                  </a:lnTo>
                  <a:lnTo>
                    <a:pt x="75552" y="83311"/>
                  </a:lnTo>
                  <a:lnTo>
                    <a:pt x="75552" y="83692"/>
                  </a:lnTo>
                  <a:lnTo>
                    <a:pt x="11887" y="83692"/>
                  </a:lnTo>
                  <a:lnTo>
                    <a:pt x="11493" y="83819"/>
                  </a:lnTo>
                  <a:lnTo>
                    <a:pt x="10718" y="84581"/>
                  </a:lnTo>
                  <a:lnTo>
                    <a:pt x="9931" y="84581"/>
                  </a:lnTo>
                  <a:lnTo>
                    <a:pt x="9931" y="84962"/>
                  </a:lnTo>
                  <a:lnTo>
                    <a:pt x="75933" y="84962"/>
                  </a:lnTo>
                  <a:lnTo>
                    <a:pt x="75933" y="82930"/>
                  </a:lnTo>
                  <a:lnTo>
                    <a:pt x="75552" y="82930"/>
                  </a:lnTo>
                  <a:lnTo>
                    <a:pt x="75552" y="82549"/>
                  </a:lnTo>
                  <a:lnTo>
                    <a:pt x="75933" y="82549"/>
                  </a:lnTo>
                  <a:lnTo>
                    <a:pt x="75933" y="80263"/>
                  </a:lnTo>
                  <a:lnTo>
                    <a:pt x="76136" y="80263"/>
                  </a:lnTo>
                  <a:lnTo>
                    <a:pt x="75933" y="79755"/>
                  </a:lnTo>
                  <a:lnTo>
                    <a:pt x="75933" y="79120"/>
                  </a:lnTo>
                  <a:lnTo>
                    <a:pt x="76136" y="79120"/>
                  </a:lnTo>
                  <a:lnTo>
                    <a:pt x="76136" y="78485"/>
                  </a:lnTo>
                  <a:lnTo>
                    <a:pt x="75933" y="78485"/>
                  </a:lnTo>
                  <a:lnTo>
                    <a:pt x="75933" y="78104"/>
                  </a:lnTo>
                  <a:close/>
                </a:path>
                <a:path w="135889" h="117475">
                  <a:moveTo>
                    <a:pt x="75552" y="83311"/>
                  </a:moveTo>
                  <a:lnTo>
                    <a:pt x="13055" y="83311"/>
                  </a:lnTo>
                  <a:lnTo>
                    <a:pt x="12661" y="83692"/>
                  </a:lnTo>
                  <a:lnTo>
                    <a:pt x="75552" y="83692"/>
                  </a:lnTo>
                  <a:lnTo>
                    <a:pt x="75552" y="83311"/>
                  </a:lnTo>
                  <a:close/>
                </a:path>
                <a:path w="135889" h="117475">
                  <a:moveTo>
                    <a:pt x="117017" y="82168"/>
                  </a:moveTo>
                  <a:lnTo>
                    <a:pt x="116827" y="82168"/>
                  </a:lnTo>
                  <a:lnTo>
                    <a:pt x="116636" y="82549"/>
                  </a:lnTo>
                  <a:lnTo>
                    <a:pt x="75552" y="82549"/>
                  </a:lnTo>
                  <a:lnTo>
                    <a:pt x="75552" y="82930"/>
                  </a:lnTo>
                  <a:lnTo>
                    <a:pt x="75933" y="82930"/>
                  </a:lnTo>
                  <a:lnTo>
                    <a:pt x="75933" y="83311"/>
                  </a:lnTo>
                  <a:lnTo>
                    <a:pt x="76136" y="83311"/>
                  </a:lnTo>
                  <a:lnTo>
                    <a:pt x="76136" y="83692"/>
                  </a:lnTo>
                  <a:lnTo>
                    <a:pt x="116636" y="83692"/>
                  </a:lnTo>
                  <a:lnTo>
                    <a:pt x="116636" y="82930"/>
                  </a:lnTo>
                  <a:lnTo>
                    <a:pt x="117017" y="82549"/>
                  </a:lnTo>
                  <a:lnTo>
                    <a:pt x="117017" y="82168"/>
                  </a:lnTo>
                  <a:close/>
                </a:path>
                <a:path w="135889" h="117475">
                  <a:moveTo>
                    <a:pt x="116636" y="82168"/>
                  </a:moveTo>
                  <a:lnTo>
                    <a:pt x="75933" y="82168"/>
                  </a:lnTo>
                  <a:lnTo>
                    <a:pt x="75933" y="82549"/>
                  </a:lnTo>
                  <a:lnTo>
                    <a:pt x="116636" y="82549"/>
                  </a:lnTo>
                  <a:lnTo>
                    <a:pt x="116636" y="82168"/>
                  </a:lnTo>
                  <a:close/>
                </a:path>
                <a:path w="135889" h="117475">
                  <a:moveTo>
                    <a:pt x="117411" y="81025"/>
                  </a:moveTo>
                  <a:lnTo>
                    <a:pt x="76136" y="81025"/>
                  </a:lnTo>
                  <a:lnTo>
                    <a:pt x="76136" y="81406"/>
                  </a:lnTo>
                  <a:lnTo>
                    <a:pt x="75933" y="81787"/>
                  </a:lnTo>
                  <a:lnTo>
                    <a:pt x="76136" y="82168"/>
                  </a:lnTo>
                  <a:lnTo>
                    <a:pt x="116827" y="82168"/>
                  </a:lnTo>
                  <a:lnTo>
                    <a:pt x="117017" y="81787"/>
                  </a:lnTo>
                  <a:lnTo>
                    <a:pt x="117017" y="81406"/>
                  </a:lnTo>
                  <a:lnTo>
                    <a:pt x="117411" y="81406"/>
                  </a:lnTo>
                  <a:lnTo>
                    <a:pt x="117411" y="81025"/>
                  </a:lnTo>
                  <a:close/>
                </a:path>
                <a:path w="135889" h="117475">
                  <a:moveTo>
                    <a:pt x="120726" y="77723"/>
                  </a:moveTo>
                  <a:lnTo>
                    <a:pt x="76136" y="77723"/>
                  </a:lnTo>
                  <a:lnTo>
                    <a:pt x="76136" y="78104"/>
                  </a:lnTo>
                  <a:lnTo>
                    <a:pt x="75933" y="78104"/>
                  </a:lnTo>
                  <a:lnTo>
                    <a:pt x="75933" y="78485"/>
                  </a:lnTo>
                  <a:lnTo>
                    <a:pt x="76136" y="78485"/>
                  </a:lnTo>
                  <a:lnTo>
                    <a:pt x="76136" y="79120"/>
                  </a:lnTo>
                  <a:lnTo>
                    <a:pt x="75933" y="79501"/>
                  </a:lnTo>
                  <a:lnTo>
                    <a:pt x="75933" y="79755"/>
                  </a:lnTo>
                  <a:lnTo>
                    <a:pt x="76136" y="79755"/>
                  </a:lnTo>
                  <a:lnTo>
                    <a:pt x="76136" y="80263"/>
                  </a:lnTo>
                  <a:lnTo>
                    <a:pt x="75933" y="80644"/>
                  </a:lnTo>
                  <a:lnTo>
                    <a:pt x="75933" y="81406"/>
                  </a:lnTo>
                  <a:lnTo>
                    <a:pt x="76136" y="81406"/>
                  </a:lnTo>
                  <a:lnTo>
                    <a:pt x="76136" y="81025"/>
                  </a:lnTo>
                  <a:lnTo>
                    <a:pt x="117411" y="81025"/>
                  </a:lnTo>
                  <a:lnTo>
                    <a:pt x="118579" y="79755"/>
                  </a:lnTo>
                  <a:lnTo>
                    <a:pt x="118579" y="79501"/>
                  </a:lnTo>
                  <a:lnTo>
                    <a:pt x="118770" y="79501"/>
                  </a:lnTo>
                  <a:lnTo>
                    <a:pt x="118770" y="78866"/>
                  </a:lnTo>
                  <a:lnTo>
                    <a:pt x="119557" y="78866"/>
                  </a:lnTo>
                  <a:lnTo>
                    <a:pt x="120726" y="77723"/>
                  </a:lnTo>
                  <a:close/>
                </a:path>
                <a:path w="135889" h="117475">
                  <a:moveTo>
                    <a:pt x="117805" y="80644"/>
                  </a:moveTo>
                  <a:lnTo>
                    <a:pt x="117411" y="81025"/>
                  </a:lnTo>
                  <a:lnTo>
                    <a:pt x="117411" y="81406"/>
                  </a:lnTo>
                  <a:lnTo>
                    <a:pt x="117805" y="81025"/>
                  </a:lnTo>
                  <a:lnTo>
                    <a:pt x="117805" y="80644"/>
                  </a:lnTo>
                  <a:close/>
                </a:path>
                <a:path w="135889" h="117475">
                  <a:moveTo>
                    <a:pt x="119164" y="78866"/>
                  </a:moveTo>
                  <a:lnTo>
                    <a:pt x="118770" y="78866"/>
                  </a:lnTo>
                  <a:lnTo>
                    <a:pt x="118770" y="79120"/>
                  </a:lnTo>
                  <a:lnTo>
                    <a:pt x="119164" y="79120"/>
                  </a:lnTo>
                  <a:lnTo>
                    <a:pt x="119164" y="78866"/>
                  </a:lnTo>
                  <a:close/>
                </a:path>
                <a:path w="135889" h="117475">
                  <a:moveTo>
                    <a:pt x="88201" y="76580"/>
                  </a:moveTo>
                  <a:lnTo>
                    <a:pt x="11099" y="76580"/>
                  </a:lnTo>
                  <a:lnTo>
                    <a:pt x="11099" y="76961"/>
                  </a:lnTo>
                  <a:lnTo>
                    <a:pt x="11493" y="77723"/>
                  </a:lnTo>
                  <a:lnTo>
                    <a:pt x="11493" y="78104"/>
                  </a:lnTo>
                  <a:lnTo>
                    <a:pt x="76136" y="78104"/>
                  </a:lnTo>
                  <a:lnTo>
                    <a:pt x="75933" y="77723"/>
                  </a:lnTo>
                  <a:lnTo>
                    <a:pt x="75552" y="77342"/>
                  </a:lnTo>
                  <a:lnTo>
                    <a:pt x="75552" y="76961"/>
                  </a:lnTo>
                  <a:lnTo>
                    <a:pt x="88201" y="76961"/>
                  </a:lnTo>
                  <a:lnTo>
                    <a:pt x="88201" y="76580"/>
                  </a:lnTo>
                  <a:close/>
                </a:path>
                <a:path w="135889" h="117475">
                  <a:moveTo>
                    <a:pt x="88201" y="76961"/>
                  </a:moveTo>
                  <a:lnTo>
                    <a:pt x="75933" y="76961"/>
                  </a:lnTo>
                  <a:lnTo>
                    <a:pt x="75933" y="77723"/>
                  </a:lnTo>
                  <a:lnTo>
                    <a:pt x="88595" y="77723"/>
                  </a:lnTo>
                  <a:lnTo>
                    <a:pt x="88988" y="77342"/>
                  </a:lnTo>
                  <a:lnTo>
                    <a:pt x="88201" y="77342"/>
                  </a:lnTo>
                  <a:lnTo>
                    <a:pt x="88201" y="76961"/>
                  </a:lnTo>
                  <a:close/>
                </a:path>
                <a:path w="135889" h="117475">
                  <a:moveTo>
                    <a:pt x="121894" y="77342"/>
                  </a:moveTo>
                  <a:lnTo>
                    <a:pt x="88988" y="77342"/>
                  </a:lnTo>
                  <a:lnTo>
                    <a:pt x="88595" y="77723"/>
                  </a:lnTo>
                  <a:lnTo>
                    <a:pt x="121500" y="77723"/>
                  </a:lnTo>
                  <a:lnTo>
                    <a:pt x="121894" y="77342"/>
                  </a:lnTo>
                  <a:close/>
                </a:path>
                <a:path w="135889" h="117475">
                  <a:moveTo>
                    <a:pt x="88595" y="76961"/>
                  </a:moveTo>
                  <a:lnTo>
                    <a:pt x="88201" y="76961"/>
                  </a:lnTo>
                  <a:lnTo>
                    <a:pt x="88201" y="77342"/>
                  </a:lnTo>
                  <a:lnTo>
                    <a:pt x="88595" y="77342"/>
                  </a:lnTo>
                  <a:lnTo>
                    <a:pt x="88595" y="76961"/>
                  </a:lnTo>
                  <a:close/>
                </a:path>
                <a:path w="135889" h="117475">
                  <a:moveTo>
                    <a:pt x="122669" y="76961"/>
                  </a:moveTo>
                  <a:lnTo>
                    <a:pt x="88988" y="76961"/>
                  </a:lnTo>
                  <a:lnTo>
                    <a:pt x="88595" y="77342"/>
                  </a:lnTo>
                  <a:lnTo>
                    <a:pt x="122669" y="77342"/>
                  </a:lnTo>
                  <a:lnTo>
                    <a:pt x="122669" y="76961"/>
                  </a:lnTo>
                  <a:close/>
                </a:path>
                <a:path w="135889" h="117475">
                  <a:moveTo>
                    <a:pt x="123253" y="76580"/>
                  </a:moveTo>
                  <a:lnTo>
                    <a:pt x="89763" y="76580"/>
                  </a:lnTo>
                  <a:lnTo>
                    <a:pt x="89763" y="76961"/>
                  </a:lnTo>
                  <a:lnTo>
                    <a:pt x="123253" y="76961"/>
                  </a:lnTo>
                  <a:lnTo>
                    <a:pt x="123253" y="76580"/>
                  </a:lnTo>
                  <a:close/>
                </a:path>
                <a:path w="135889" h="117475">
                  <a:moveTo>
                    <a:pt x="76136" y="76199"/>
                  </a:moveTo>
                  <a:lnTo>
                    <a:pt x="10325" y="76199"/>
                  </a:lnTo>
                  <a:lnTo>
                    <a:pt x="10718" y="76580"/>
                  </a:lnTo>
                  <a:lnTo>
                    <a:pt x="76136" y="76580"/>
                  </a:lnTo>
                  <a:lnTo>
                    <a:pt x="76136" y="76199"/>
                  </a:lnTo>
                  <a:close/>
                </a:path>
                <a:path w="135889" h="117475">
                  <a:moveTo>
                    <a:pt x="90347" y="76199"/>
                  </a:moveTo>
                  <a:lnTo>
                    <a:pt x="87820" y="76199"/>
                  </a:lnTo>
                  <a:lnTo>
                    <a:pt x="87820" y="76580"/>
                  </a:lnTo>
                  <a:lnTo>
                    <a:pt x="90157" y="76580"/>
                  </a:lnTo>
                  <a:lnTo>
                    <a:pt x="90347" y="76199"/>
                  </a:lnTo>
                  <a:close/>
                </a:path>
                <a:path w="135889" h="117475">
                  <a:moveTo>
                    <a:pt x="87820" y="75818"/>
                  </a:moveTo>
                  <a:lnTo>
                    <a:pt x="8966" y="75818"/>
                  </a:lnTo>
                  <a:lnTo>
                    <a:pt x="9347" y="76199"/>
                  </a:lnTo>
                  <a:lnTo>
                    <a:pt x="87820" y="76199"/>
                  </a:lnTo>
                  <a:lnTo>
                    <a:pt x="87820" y="75818"/>
                  </a:lnTo>
                  <a:close/>
                </a:path>
                <a:path w="135889" h="117475">
                  <a:moveTo>
                    <a:pt x="124815" y="75818"/>
                  </a:moveTo>
                  <a:lnTo>
                    <a:pt x="90347" y="75818"/>
                  </a:lnTo>
                  <a:lnTo>
                    <a:pt x="90347" y="76199"/>
                  </a:lnTo>
                  <a:lnTo>
                    <a:pt x="124815" y="76199"/>
                  </a:lnTo>
                  <a:lnTo>
                    <a:pt x="124815" y="75818"/>
                  </a:lnTo>
                  <a:close/>
                </a:path>
                <a:path w="135889" h="117475">
                  <a:moveTo>
                    <a:pt x="76136" y="73659"/>
                  </a:moveTo>
                  <a:lnTo>
                    <a:pt x="7404" y="73659"/>
                  </a:lnTo>
                  <a:lnTo>
                    <a:pt x="8572" y="74040"/>
                  </a:lnTo>
                  <a:lnTo>
                    <a:pt x="8966" y="74294"/>
                  </a:lnTo>
                  <a:lnTo>
                    <a:pt x="8572" y="75056"/>
                  </a:lnTo>
                  <a:lnTo>
                    <a:pt x="8178" y="75437"/>
                  </a:lnTo>
                  <a:lnTo>
                    <a:pt x="8572" y="75818"/>
                  </a:lnTo>
                  <a:lnTo>
                    <a:pt x="76136" y="75818"/>
                  </a:lnTo>
                  <a:lnTo>
                    <a:pt x="75933" y="75437"/>
                  </a:lnTo>
                  <a:lnTo>
                    <a:pt x="84505" y="75437"/>
                  </a:lnTo>
                  <a:lnTo>
                    <a:pt x="84505" y="75056"/>
                  </a:lnTo>
                  <a:lnTo>
                    <a:pt x="85483" y="75056"/>
                  </a:lnTo>
                  <a:lnTo>
                    <a:pt x="85864" y="74675"/>
                  </a:lnTo>
                  <a:lnTo>
                    <a:pt x="76136" y="74675"/>
                  </a:lnTo>
                  <a:lnTo>
                    <a:pt x="76136" y="73659"/>
                  </a:lnTo>
                  <a:close/>
                </a:path>
                <a:path w="135889" h="117475">
                  <a:moveTo>
                    <a:pt x="88201" y="75437"/>
                  </a:moveTo>
                  <a:lnTo>
                    <a:pt x="76136" y="75437"/>
                  </a:lnTo>
                  <a:lnTo>
                    <a:pt x="76136" y="75818"/>
                  </a:lnTo>
                  <a:lnTo>
                    <a:pt x="88201" y="75818"/>
                  </a:lnTo>
                  <a:lnTo>
                    <a:pt x="88201" y="75437"/>
                  </a:lnTo>
                  <a:close/>
                </a:path>
                <a:path w="135889" h="117475">
                  <a:moveTo>
                    <a:pt x="127152" y="74675"/>
                  </a:moveTo>
                  <a:lnTo>
                    <a:pt x="90741" y="74675"/>
                  </a:lnTo>
                  <a:lnTo>
                    <a:pt x="90741" y="75818"/>
                  </a:lnTo>
                  <a:lnTo>
                    <a:pt x="125590" y="75818"/>
                  </a:lnTo>
                  <a:lnTo>
                    <a:pt x="125590" y="75437"/>
                  </a:lnTo>
                  <a:lnTo>
                    <a:pt x="127152" y="75437"/>
                  </a:lnTo>
                  <a:lnTo>
                    <a:pt x="127152" y="74675"/>
                  </a:lnTo>
                  <a:close/>
                </a:path>
                <a:path w="135889" h="117475">
                  <a:moveTo>
                    <a:pt x="84899" y="75056"/>
                  </a:moveTo>
                  <a:lnTo>
                    <a:pt x="84505" y="75056"/>
                  </a:lnTo>
                  <a:lnTo>
                    <a:pt x="84505" y="75437"/>
                  </a:lnTo>
                  <a:lnTo>
                    <a:pt x="84899" y="75437"/>
                  </a:lnTo>
                  <a:lnTo>
                    <a:pt x="84899" y="75056"/>
                  </a:lnTo>
                  <a:close/>
                </a:path>
                <a:path w="135889" h="117475">
                  <a:moveTo>
                    <a:pt x="85483" y="75056"/>
                  </a:moveTo>
                  <a:lnTo>
                    <a:pt x="85280" y="75056"/>
                  </a:lnTo>
                  <a:lnTo>
                    <a:pt x="84899" y="75437"/>
                  </a:lnTo>
                  <a:lnTo>
                    <a:pt x="85483" y="75437"/>
                  </a:lnTo>
                  <a:lnTo>
                    <a:pt x="85483" y="75056"/>
                  </a:lnTo>
                  <a:close/>
                </a:path>
                <a:path w="135889" h="117475">
                  <a:moveTo>
                    <a:pt x="88595" y="75056"/>
                  </a:moveTo>
                  <a:lnTo>
                    <a:pt x="85483" y="75056"/>
                  </a:lnTo>
                  <a:lnTo>
                    <a:pt x="85483" y="75437"/>
                  </a:lnTo>
                  <a:lnTo>
                    <a:pt x="88595" y="75437"/>
                  </a:lnTo>
                  <a:lnTo>
                    <a:pt x="88595" y="75056"/>
                  </a:lnTo>
                  <a:close/>
                </a:path>
                <a:path w="135889" h="117475">
                  <a:moveTo>
                    <a:pt x="88201" y="74675"/>
                  </a:moveTo>
                  <a:lnTo>
                    <a:pt x="85864" y="74675"/>
                  </a:lnTo>
                  <a:lnTo>
                    <a:pt x="85864" y="75056"/>
                  </a:lnTo>
                  <a:lnTo>
                    <a:pt x="88201" y="75056"/>
                  </a:lnTo>
                  <a:lnTo>
                    <a:pt x="88201" y="74675"/>
                  </a:lnTo>
                  <a:close/>
                </a:path>
                <a:path w="135889" h="117475">
                  <a:moveTo>
                    <a:pt x="82562" y="73659"/>
                  </a:moveTo>
                  <a:lnTo>
                    <a:pt x="76136" y="73659"/>
                  </a:lnTo>
                  <a:lnTo>
                    <a:pt x="76136" y="74675"/>
                  </a:lnTo>
                  <a:lnTo>
                    <a:pt x="86258" y="74675"/>
                  </a:lnTo>
                  <a:lnTo>
                    <a:pt x="86258" y="74294"/>
                  </a:lnTo>
                  <a:lnTo>
                    <a:pt x="81394" y="74294"/>
                  </a:lnTo>
                  <a:lnTo>
                    <a:pt x="81394" y="74040"/>
                  </a:lnTo>
                  <a:lnTo>
                    <a:pt x="82562" y="74040"/>
                  </a:lnTo>
                  <a:lnTo>
                    <a:pt x="82562" y="73659"/>
                  </a:lnTo>
                  <a:close/>
                </a:path>
                <a:path w="135889" h="117475">
                  <a:moveTo>
                    <a:pt x="85864" y="73278"/>
                  </a:moveTo>
                  <a:lnTo>
                    <a:pt x="85483" y="73278"/>
                  </a:lnTo>
                  <a:lnTo>
                    <a:pt x="85280" y="73659"/>
                  </a:lnTo>
                  <a:lnTo>
                    <a:pt x="84899" y="74040"/>
                  </a:lnTo>
                  <a:lnTo>
                    <a:pt x="86258" y="74040"/>
                  </a:lnTo>
                  <a:lnTo>
                    <a:pt x="86258" y="74675"/>
                  </a:lnTo>
                  <a:lnTo>
                    <a:pt x="87820" y="74675"/>
                  </a:lnTo>
                  <a:lnTo>
                    <a:pt x="87820" y="74294"/>
                  </a:lnTo>
                  <a:lnTo>
                    <a:pt x="86652" y="74294"/>
                  </a:lnTo>
                  <a:lnTo>
                    <a:pt x="86652" y="73659"/>
                  </a:lnTo>
                  <a:lnTo>
                    <a:pt x="85864" y="73659"/>
                  </a:lnTo>
                  <a:lnTo>
                    <a:pt x="85864" y="73278"/>
                  </a:lnTo>
                  <a:close/>
                </a:path>
                <a:path w="135889" h="117475">
                  <a:moveTo>
                    <a:pt x="125590" y="72897"/>
                  </a:moveTo>
                  <a:lnTo>
                    <a:pt x="89763" y="72897"/>
                  </a:lnTo>
                  <a:lnTo>
                    <a:pt x="89763" y="73278"/>
                  </a:lnTo>
                  <a:lnTo>
                    <a:pt x="90157" y="73659"/>
                  </a:lnTo>
                  <a:lnTo>
                    <a:pt x="90347" y="74040"/>
                  </a:lnTo>
                  <a:lnTo>
                    <a:pt x="90347" y="74675"/>
                  </a:lnTo>
                  <a:lnTo>
                    <a:pt x="126365" y="74675"/>
                  </a:lnTo>
                  <a:lnTo>
                    <a:pt x="126365" y="74294"/>
                  </a:lnTo>
                  <a:lnTo>
                    <a:pt x="125590" y="74294"/>
                  </a:lnTo>
                  <a:lnTo>
                    <a:pt x="125590" y="74040"/>
                  </a:lnTo>
                  <a:lnTo>
                    <a:pt x="125196" y="73659"/>
                  </a:lnTo>
                  <a:lnTo>
                    <a:pt x="125196" y="73278"/>
                  </a:lnTo>
                  <a:lnTo>
                    <a:pt x="125590" y="73278"/>
                  </a:lnTo>
                  <a:lnTo>
                    <a:pt x="125590" y="72897"/>
                  </a:lnTo>
                  <a:close/>
                </a:path>
                <a:path w="135889" h="117475">
                  <a:moveTo>
                    <a:pt x="81788" y="74040"/>
                  </a:moveTo>
                  <a:lnTo>
                    <a:pt x="81394" y="74040"/>
                  </a:lnTo>
                  <a:lnTo>
                    <a:pt x="81788" y="74294"/>
                  </a:lnTo>
                  <a:lnTo>
                    <a:pt x="81788" y="74040"/>
                  </a:lnTo>
                  <a:close/>
                </a:path>
                <a:path w="135889" h="117475">
                  <a:moveTo>
                    <a:pt x="85280" y="74040"/>
                  </a:moveTo>
                  <a:lnTo>
                    <a:pt x="82169" y="74040"/>
                  </a:lnTo>
                  <a:lnTo>
                    <a:pt x="82169" y="74294"/>
                  </a:lnTo>
                  <a:lnTo>
                    <a:pt x="85483" y="74294"/>
                  </a:lnTo>
                  <a:lnTo>
                    <a:pt x="85280" y="74040"/>
                  </a:lnTo>
                  <a:close/>
                </a:path>
                <a:path w="135889" h="117475">
                  <a:moveTo>
                    <a:pt x="86258" y="74040"/>
                  </a:moveTo>
                  <a:lnTo>
                    <a:pt x="85483" y="74040"/>
                  </a:lnTo>
                  <a:lnTo>
                    <a:pt x="85483" y="74294"/>
                  </a:lnTo>
                  <a:lnTo>
                    <a:pt x="85864" y="74294"/>
                  </a:lnTo>
                  <a:lnTo>
                    <a:pt x="86258" y="74040"/>
                  </a:lnTo>
                  <a:close/>
                </a:path>
                <a:path w="135889" h="117475">
                  <a:moveTo>
                    <a:pt x="87426" y="74040"/>
                  </a:moveTo>
                  <a:lnTo>
                    <a:pt x="87033" y="74040"/>
                  </a:lnTo>
                  <a:lnTo>
                    <a:pt x="86652" y="74294"/>
                  </a:lnTo>
                  <a:lnTo>
                    <a:pt x="87426" y="74294"/>
                  </a:lnTo>
                  <a:lnTo>
                    <a:pt x="87426" y="74040"/>
                  </a:lnTo>
                  <a:close/>
                </a:path>
                <a:path w="135889" h="117475">
                  <a:moveTo>
                    <a:pt x="84124" y="73659"/>
                  </a:moveTo>
                  <a:lnTo>
                    <a:pt x="82562" y="73659"/>
                  </a:lnTo>
                  <a:lnTo>
                    <a:pt x="82562" y="74040"/>
                  </a:lnTo>
                  <a:lnTo>
                    <a:pt x="84505" y="74040"/>
                  </a:lnTo>
                  <a:lnTo>
                    <a:pt x="84124" y="73659"/>
                  </a:lnTo>
                  <a:close/>
                </a:path>
                <a:path w="135889" h="117475">
                  <a:moveTo>
                    <a:pt x="87426" y="73659"/>
                  </a:moveTo>
                  <a:lnTo>
                    <a:pt x="86652" y="73659"/>
                  </a:lnTo>
                  <a:lnTo>
                    <a:pt x="86652" y="74040"/>
                  </a:lnTo>
                  <a:lnTo>
                    <a:pt x="87033" y="74040"/>
                  </a:lnTo>
                  <a:lnTo>
                    <a:pt x="87426" y="73659"/>
                  </a:lnTo>
                  <a:close/>
                </a:path>
                <a:path w="135889" h="117475">
                  <a:moveTo>
                    <a:pt x="75933" y="73278"/>
                  </a:moveTo>
                  <a:lnTo>
                    <a:pt x="6235" y="73278"/>
                  </a:lnTo>
                  <a:lnTo>
                    <a:pt x="6629" y="73659"/>
                  </a:lnTo>
                  <a:lnTo>
                    <a:pt x="75933" y="73659"/>
                  </a:lnTo>
                  <a:lnTo>
                    <a:pt x="75933" y="73278"/>
                  </a:lnTo>
                  <a:close/>
                </a:path>
                <a:path w="135889" h="117475">
                  <a:moveTo>
                    <a:pt x="85864" y="70992"/>
                  </a:moveTo>
                  <a:lnTo>
                    <a:pt x="79641" y="70992"/>
                  </a:lnTo>
                  <a:lnTo>
                    <a:pt x="79641" y="71373"/>
                  </a:lnTo>
                  <a:lnTo>
                    <a:pt x="80022" y="71373"/>
                  </a:lnTo>
                  <a:lnTo>
                    <a:pt x="80416" y="71754"/>
                  </a:lnTo>
                  <a:lnTo>
                    <a:pt x="80416" y="72135"/>
                  </a:lnTo>
                  <a:lnTo>
                    <a:pt x="75552" y="72135"/>
                  </a:lnTo>
                  <a:lnTo>
                    <a:pt x="75552" y="72897"/>
                  </a:lnTo>
                  <a:lnTo>
                    <a:pt x="75933" y="72897"/>
                  </a:lnTo>
                  <a:lnTo>
                    <a:pt x="75933" y="73659"/>
                  </a:lnTo>
                  <a:lnTo>
                    <a:pt x="82956" y="73659"/>
                  </a:lnTo>
                  <a:lnTo>
                    <a:pt x="83337" y="73278"/>
                  </a:lnTo>
                  <a:lnTo>
                    <a:pt x="85864" y="73278"/>
                  </a:lnTo>
                  <a:lnTo>
                    <a:pt x="85864" y="72516"/>
                  </a:lnTo>
                  <a:lnTo>
                    <a:pt x="86258" y="72516"/>
                  </a:lnTo>
                  <a:lnTo>
                    <a:pt x="86258" y="72135"/>
                  </a:lnTo>
                  <a:lnTo>
                    <a:pt x="85864" y="71754"/>
                  </a:lnTo>
                  <a:lnTo>
                    <a:pt x="85864" y="70992"/>
                  </a:lnTo>
                  <a:close/>
                </a:path>
                <a:path w="135889" h="117475">
                  <a:moveTo>
                    <a:pt x="85280" y="73278"/>
                  </a:moveTo>
                  <a:lnTo>
                    <a:pt x="84124" y="73278"/>
                  </a:lnTo>
                  <a:lnTo>
                    <a:pt x="84505" y="73659"/>
                  </a:lnTo>
                  <a:lnTo>
                    <a:pt x="85280" y="73659"/>
                  </a:lnTo>
                  <a:lnTo>
                    <a:pt x="85280" y="73278"/>
                  </a:lnTo>
                  <a:close/>
                </a:path>
                <a:path w="135889" h="117475">
                  <a:moveTo>
                    <a:pt x="85483" y="73278"/>
                  </a:moveTo>
                  <a:lnTo>
                    <a:pt x="85280" y="73278"/>
                  </a:lnTo>
                  <a:lnTo>
                    <a:pt x="85280" y="73659"/>
                  </a:lnTo>
                  <a:lnTo>
                    <a:pt x="85483" y="73278"/>
                  </a:lnTo>
                  <a:close/>
                </a:path>
                <a:path w="135889" h="117475">
                  <a:moveTo>
                    <a:pt x="88988" y="72897"/>
                  </a:moveTo>
                  <a:lnTo>
                    <a:pt x="85864" y="72897"/>
                  </a:lnTo>
                  <a:lnTo>
                    <a:pt x="85864" y="73659"/>
                  </a:lnTo>
                  <a:lnTo>
                    <a:pt x="86258" y="73659"/>
                  </a:lnTo>
                  <a:lnTo>
                    <a:pt x="86258" y="73278"/>
                  </a:lnTo>
                  <a:lnTo>
                    <a:pt x="88988" y="73278"/>
                  </a:lnTo>
                  <a:lnTo>
                    <a:pt x="88988" y="72897"/>
                  </a:lnTo>
                  <a:close/>
                </a:path>
                <a:path w="135889" h="117475">
                  <a:moveTo>
                    <a:pt x="88595" y="73278"/>
                  </a:moveTo>
                  <a:lnTo>
                    <a:pt x="86258" y="73278"/>
                  </a:lnTo>
                  <a:lnTo>
                    <a:pt x="86258" y="73659"/>
                  </a:lnTo>
                  <a:lnTo>
                    <a:pt x="88595" y="73659"/>
                  </a:lnTo>
                  <a:lnTo>
                    <a:pt x="88595" y="73278"/>
                  </a:lnTo>
                  <a:close/>
                </a:path>
                <a:path w="135889" h="117475">
                  <a:moveTo>
                    <a:pt x="88988" y="73278"/>
                  </a:moveTo>
                  <a:lnTo>
                    <a:pt x="88595" y="73278"/>
                  </a:lnTo>
                  <a:lnTo>
                    <a:pt x="88595" y="73659"/>
                  </a:lnTo>
                  <a:lnTo>
                    <a:pt x="88988" y="73278"/>
                  </a:lnTo>
                  <a:close/>
                </a:path>
                <a:path w="135889" h="117475">
                  <a:moveTo>
                    <a:pt x="76136" y="70992"/>
                  </a:moveTo>
                  <a:lnTo>
                    <a:pt x="4102" y="70992"/>
                  </a:lnTo>
                  <a:lnTo>
                    <a:pt x="4102" y="71373"/>
                  </a:lnTo>
                  <a:lnTo>
                    <a:pt x="4483" y="71754"/>
                  </a:lnTo>
                  <a:lnTo>
                    <a:pt x="4483" y="72135"/>
                  </a:lnTo>
                  <a:lnTo>
                    <a:pt x="5461" y="72897"/>
                  </a:lnTo>
                  <a:lnTo>
                    <a:pt x="5461" y="73278"/>
                  </a:lnTo>
                  <a:lnTo>
                    <a:pt x="75552" y="73278"/>
                  </a:lnTo>
                  <a:lnTo>
                    <a:pt x="75552" y="72135"/>
                  </a:lnTo>
                  <a:lnTo>
                    <a:pt x="75933" y="71754"/>
                  </a:lnTo>
                  <a:lnTo>
                    <a:pt x="75933" y="71373"/>
                  </a:lnTo>
                  <a:lnTo>
                    <a:pt x="76136" y="71373"/>
                  </a:lnTo>
                  <a:lnTo>
                    <a:pt x="76136" y="70992"/>
                  </a:lnTo>
                  <a:close/>
                </a:path>
                <a:path w="135889" h="117475">
                  <a:moveTo>
                    <a:pt x="89763" y="70611"/>
                  </a:moveTo>
                  <a:lnTo>
                    <a:pt x="85864" y="70611"/>
                  </a:lnTo>
                  <a:lnTo>
                    <a:pt x="85864" y="71754"/>
                  </a:lnTo>
                  <a:lnTo>
                    <a:pt x="86258" y="71754"/>
                  </a:lnTo>
                  <a:lnTo>
                    <a:pt x="86258" y="72516"/>
                  </a:lnTo>
                  <a:lnTo>
                    <a:pt x="89369" y="72516"/>
                  </a:lnTo>
                  <a:lnTo>
                    <a:pt x="89369" y="70992"/>
                  </a:lnTo>
                  <a:lnTo>
                    <a:pt x="89763" y="70992"/>
                  </a:lnTo>
                  <a:lnTo>
                    <a:pt x="89763" y="70611"/>
                  </a:lnTo>
                  <a:close/>
                </a:path>
                <a:path w="135889" h="117475">
                  <a:moveTo>
                    <a:pt x="89763" y="71754"/>
                  </a:moveTo>
                  <a:lnTo>
                    <a:pt x="89369" y="71754"/>
                  </a:lnTo>
                  <a:lnTo>
                    <a:pt x="89369" y="72516"/>
                  </a:lnTo>
                  <a:lnTo>
                    <a:pt x="125984" y="72516"/>
                  </a:lnTo>
                  <a:lnTo>
                    <a:pt x="125984" y="72135"/>
                  </a:lnTo>
                  <a:lnTo>
                    <a:pt x="89763" y="72135"/>
                  </a:lnTo>
                  <a:lnTo>
                    <a:pt x="89763" y="71754"/>
                  </a:lnTo>
                  <a:close/>
                </a:path>
                <a:path w="135889" h="117475">
                  <a:moveTo>
                    <a:pt x="85864" y="70611"/>
                  </a:moveTo>
                  <a:lnTo>
                    <a:pt x="76136" y="70611"/>
                  </a:lnTo>
                  <a:lnTo>
                    <a:pt x="76136" y="71373"/>
                  </a:lnTo>
                  <a:lnTo>
                    <a:pt x="75933" y="71754"/>
                  </a:lnTo>
                  <a:lnTo>
                    <a:pt x="75933" y="72135"/>
                  </a:lnTo>
                  <a:lnTo>
                    <a:pt x="79248" y="72135"/>
                  </a:lnTo>
                  <a:lnTo>
                    <a:pt x="79248" y="71754"/>
                  </a:lnTo>
                  <a:lnTo>
                    <a:pt x="78079" y="71754"/>
                  </a:lnTo>
                  <a:lnTo>
                    <a:pt x="78079" y="71373"/>
                  </a:lnTo>
                  <a:lnTo>
                    <a:pt x="76911" y="71373"/>
                  </a:lnTo>
                  <a:lnTo>
                    <a:pt x="76911" y="70992"/>
                  </a:lnTo>
                  <a:lnTo>
                    <a:pt x="85864" y="70992"/>
                  </a:lnTo>
                  <a:lnTo>
                    <a:pt x="85864" y="70611"/>
                  </a:lnTo>
                  <a:close/>
                </a:path>
                <a:path w="135889" h="117475">
                  <a:moveTo>
                    <a:pt x="90347" y="69849"/>
                  </a:moveTo>
                  <a:lnTo>
                    <a:pt x="85864" y="69849"/>
                  </a:lnTo>
                  <a:lnTo>
                    <a:pt x="85864" y="70230"/>
                  </a:lnTo>
                  <a:lnTo>
                    <a:pt x="90157" y="70230"/>
                  </a:lnTo>
                  <a:lnTo>
                    <a:pt x="90157" y="70992"/>
                  </a:lnTo>
                  <a:lnTo>
                    <a:pt x="89763" y="70992"/>
                  </a:lnTo>
                  <a:lnTo>
                    <a:pt x="89763" y="72135"/>
                  </a:lnTo>
                  <a:lnTo>
                    <a:pt x="125984" y="72135"/>
                  </a:lnTo>
                  <a:lnTo>
                    <a:pt x="125590" y="71754"/>
                  </a:lnTo>
                  <a:lnTo>
                    <a:pt x="125196" y="71754"/>
                  </a:lnTo>
                  <a:lnTo>
                    <a:pt x="125196" y="70992"/>
                  </a:lnTo>
                  <a:lnTo>
                    <a:pt x="125590" y="70611"/>
                  </a:lnTo>
                  <a:lnTo>
                    <a:pt x="90347" y="70611"/>
                  </a:lnTo>
                  <a:lnTo>
                    <a:pt x="90347" y="69849"/>
                  </a:lnTo>
                  <a:close/>
                </a:path>
                <a:path w="135889" h="117475">
                  <a:moveTo>
                    <a:pt x="78473" y="70992"/>
                  </a:moveTo>
                  <a:lnTo>
                    <a:pt x="78079" y="70992"/>
                  </a:lnTo>
                  <a:lnTo>
                    <a:pt x="78079" y="71754"/>
                  </a:lnTo>
                  <a:lnTo>
                    <a:pt x="78473" y="71754"/>
                  </a:lnTo>
                  <a:lnTo>
                    <a:pt x="78473" y="70992"/>
                  </a:lnTo>
                  <a:close/>
                </a:path>
                <a:path w="135889" h="117475">
                  <a:moveTo>
                    <a:pt x="78854" y="71373"/>
                  </a:moveTo>
                  <a:lnTo>
                    <a:pt x="78473" y="71754"/>
                  </a:lnTo>
                  <a:lnTo>
                    <a:pt x="78854" y="71754"/>
                  </a:lnTo>
                  <a:lnTo>
                    <a:pt x="78854" y="71373"/>
                  </a:lnTo>
                  <a:close/>
                </a:path>
                <a:path w="135889" h="117475">
                  <a:moveTo>
                    <a:pt x="79641" y="70992"/>
                  </a:moveTo>
                  <a:lnTo>
                    <a:pt x="78854" y="70992"/>
                  </a:lnTo>
                  <a:lnTo>
                    <a:pt x="78854" y="71754"/>
                  </a:lnTo>
                  <a:lnTo>
                    <a:pt x="79248" y="71754"/>
                  </a:lnTo>
                  <a:lnTo>
                    <a:pt x="79248" y="71373"/>
                  </a:lnTo>
                  <a:lnTo>
                    <a:pt x="79641" y="71373"/>
                  </a:lnTo>
                  <a:lnTo>
                    <a:pt x="79641" y="70992"/>
                  </a:lnTo>
                  <a:close/>
                </a:path>
                <a:path w="135889" h="117475">
                  <a:moveTo>
                    <a:pt x="80022" y="71373"/>
                  </a:moveTo>
                  <a:lnTo>
                    <a:pt x="79248" y="71373"/>
                  </a:lnTo>
                  <a:lnTo>
                    <a:pt x="79248" y="71754"/>
                  </a:lnTo>
                  <a:lnTo>
                    <a:pt x="80022" y="71754"/>
                  </a:lnTo>
                  <a:lnTo>
                    <a:pt x="80022" y="71373"/>
                  </a:lnTo>
                  <a:close/>
                </a:path>
                <a:path w="135889" h="117475">
                  <a:moveTo>
                    <a:pt x="77304" y="70992"/>
                  </a:moveTo>
                  <a:lnTo>
                    <a:pt x="76911" y="70992"/>
                  </a:lnTo>
                  <a:lnTo>
                    <a:pt x="76911" y="71373"/>
                  </a:lnTo>
                  <a:lnTo>
                    <a:pt x="77304" y="71373"/>
                  </a:lnTo>
                  <a:lnTo>
                    <a:pt x="77304" y="70992"/>
                  </a:lnTo>
                  <a:close/>
                </a:path>
                <a:path w="135889" h="117475">
                  <a:moveTo>
                    <a:pt x="77698" y="70992"/>
                  </a:moveTo>
                  <a:lnTo>
                    <a:pt x="77304" y="70992"/>
                  </a:lnTo>
                  <a:lnTo>
                    <a:pt x="77304" y="71373"/>
                  </a:lnTo>
                  <a:lnTo>
                    <a:pt x="77698" y="71373"/>
                  </a:lnTo>
                  <a:lnTo>
                    <a:pt x="77698" y="70992"/>
                  </a:lnTo>
                  <a:close/>
                </a:path>
                <a:path w="135889" h="117475">
                  <a:moveTo>
                    <a:pt x="78473" y="70992"/>
                  </a:moveTo>
                  <a:lnTo>
                    <a:pt x="78473" y="71373"/>
                  </a:lnTo>
                  <a:lnTo>
                    <a:pt x="78854" y="71373"/>
                  </a:lnTo>
                  <a:lnTo>
                    <a:pt x="78473" y="70992"/>
                  </a:lnTo>
                  <a:close/>
                </a:path>
                <a:path w="135889" h="117475">
                  <a:moveTo>
                    <a:pt x="74764" y="69214"/>
                  </a:moveTo>
                  <a:lnTo>
                    <a:pt x="5842" y="69214"/>
                  </a:lnTo>
                  <a:lnTo>
                    <a:pt x="5842" y="69849"/>
                  </a:lnTo>
                  <a:lnTo>
                    <a:pt x="5461" y="69849"/>
                  </a:lnTo>
                  <a:lnTo>
                    <a:pt x="5461" y="70230"/>
                  </a:lnTo>
                  <a:lnTo>
                    <a:pt x="4483" y="70230"/>
                  </a:lnTo>
                  <a:lnTo>
                    <a:pt x="4483" y="70992"/>
                  </a:lnTo>
                  <a:lnTo>
                    <a:pt x="75933" y="70992"/>
                  </a:lnTo>
                  <a:lnTo>
                    <a:pt x="75933" y="70611"/>
                  </a:lnTo>
                  <a:lnTo>
                    <a:pt x="75552" y="70611"/>
                  </a:lnTo>
                  <a:lnTo>
                    <a:pt x="75552" y="69468"/>
                  </a:lnTo>
                  <a:lnTo>
                    <a:pt x="74764" y="69468"/>
                  </a:lnTo>
                  <a:lnTo>
                    <a:pt x="74764" y="69214"/>
                  </a:lnTo>
                  <a:close/>
                </a:path>
                <a:path w="135889" h="117475">
                  <a:moveTo>
                    <a:pt x="86258" y="69468"/>
                  </a:moveTo>
                  <a:lnTo>
                    <a:pt x="75552" y="69468"/>
                  </a:lnTo>
                  <a:lnTo>
                    <a:pt x="75552" y="70230"/>
                  </a:lnTo>
                  <a:lnTo>
                    <a:pt x="75933" y="70611"/>
                  </a:lnTo>
                  <a:lnTo>
                    <a:pt x="75933" y="70230"/>
                  </a:lnTo>
                  <a:lnTo>
                    <a:pt x="85864" y="70230"/>
                  </a:lnTo>
                  <a:lnTo>
                    <a:pt x="85864" y="69849"/>
                  </a:lnTo>
                  <a:lnTo>
                    <a:pt x="86258" y="69849"/>
                  </a:lnTo>
                  <a:lnTo>
                    <a:pt x="86258" y="69468"/>
                  </a:lnTo>
                  <a:close/>
                </a:path>
                <a:path w="135889" h="117475">
                  <a:moveTo>
                    <a:pt x="96774" y="69849"/>
                  </a:moveTo>
                  <a:lnTo>
                    <a:pt x="95999" y="69849"/>
                  </a:lnTo>
                  <a:lnTo>
                    <a:pt x="95999" y="70611"/>
                  </a:lnTo>
                  <a:lnTo>
                    <a:pt x="96380" y="70611"/>
                  </a:lnTo>
                  <a:lnTo>
                    <a:pt x="96380" y="70230"/>
                  </a:lnTo>
                  <a:lnTo>
                    <a:pt x="96774" y="69849"/>
                  </a:lnTo>
                  <a:close/>
                </a:path>
                <a:path w="135889" h="117475">
                  <a:moveTo>
                    <a:pt x="95211" y="68833"/>
                  </a:moveTo>
                  <a:lnTo>
                    <a:pt x="95211" y="69468"/>
                  </a:lnTo>
                  <a:lnTo>
                    <a:pt x="90741" y="69468"/>
                  </a:lnTo>
                  <a:lnTo>
                    <a:pt x="90741" y="70230"/>
                  </a:lnTo>
                  <a:lnTo>
                    <a:pt x="95999" y="70230"/>
                  </a:lnTo>
                  <a:lnTo>
                    <a:pt x="95999" y="69849"/>
                  </a:lnTo>
                  <a:lnTo>
                    <a:pt x="95605" y="69849"/>
                  </a:lnTo>
                  <a:lnTo>
                    <a:pt x="95605" y="69214"/>
                  </a:lnTo>
                  <a:lnTo>
                    <a:pt x="95211" y="68833"/>
                  </a:lnTo>
                  <a:close/>
                </a:path>
                <a:path w="135889" h="117475">
                  <a:moveTo>
                    <a:pt x="107683" y="67690"/>
                  </a:moveTo>
                  <a:lnTo>
                    <a:pt x="94830" y="67690"/>
                  </a:lnTo>
                  <a:lnTo>
                    <a:pt x="94830" y="68071"/>
                  </a:lnTo>
                  <a:lnTo>
                    <a:pt x="95211" y="68452"/>
                  </a:lnTo>
                  <a:lnTo>
                    <a:pt x="95211" y="68833"/>
                  </a:lnTo>
                  <a:lnTo>
                    <a:pt x="95605" y="68833"/>
                  </a:lnTo>
                  <a:lnTo>
                    <a:pt x="95605" y="69849"/>
                  </a:lnTo>
                  <a:lnTo>
                    <a:pt x="97167" y="69849"/>
                  </a:lnTo>
                  <a:lnTo>
                    <a:pt x="97167" y="70230"/>
                  </a:lnTo>
                  <a:lnTo>
                    <a:pt x="97548" y="70230"/>
                  </a:lnTo>
                  <a:lnTo>
                    <a:pt x="97548" y="69468"/>
                  </a:lnTo>
                  <a:lnTo>
                    <a:pt x="121894" y="69468"/>
                  </a:lnTo>
                  <a:lnTo>
                    <a:pt x="121500" y="69214"/>
                  </a:lnTo>
                  <a:lnTo>
                    <a:pt x="120726" y="69214"/>
                  </a:lnTo>
                  <a:lnTo>
                    <a:pt x="120726" y="68452"/>
                  </a:lnTo>
                  <a:lnTo>
                    <a:pt x="120332" y="68452"/>
                  </a:lnTo>
                  <a:lnTo>
                    <a:pt x="120332" y="68071"/>
                  </a:lnTo>
                  <a:lnTo>
                    <a:pt x="107683" y="68071"/>
                  </a:lnTo>
                  <a:lnTo>
                    <a:pt x="107683" y="67690"/>
                  </a:lnTo>
                  <a:close/>
                </a:path>
                <a:path w="135889" h="117475">
                  <a:moveTo>
                    <a:pt x="97942" y="69468"/>
                  </a:moveTo>
                  <a:lnTo>
                    <a:pt x="97548" y="69468"/>
                  </a:lnTo>
                  <a:lnTo>
                    <a:pt x="97548" y="70230"/>
                  </a:lnTo>
                  <a:lnTo>
                    <a:pt x="98336" y="70230"/>
                  </a:lnTo>
                  <a:lnTo>
                    <a:pt x="98336" y="69849"/>
                  </a:lnTo>
                  <a:lnTo>
                    <a:pt x="97942" y="69468"/>
                  </a:lnTo>
                  <a:close/>
                </a:path>
                <a:path w="135889" h="117475">
                  <a:moveTo>
                    <a:pt x="124421" y="69468"/>
                  </a:moveTo>
                  <a:lnTo>
                    <a:pt x="98336" y="69468"/>
                  </a:lnTo>
                  <a:lnTo>
                    <a:pt x="98336" y="70230"/>
                  </a:lnTo>
                  <a:lnTo>
                    <a:pt x="125196" y="70230"/>
                  </a:lnTo>
                  <a:lnTo>
                    <a:pt x="125196" y="69849"/>
                  </a:lnTo>
                  <a:lnTo>
                    <a:pt x="124815" y="69849"/>
                  </a:lnTo>
                  <a:lnTo>
                    <a:pt x="124421" y="69468"/>
                  </a:lnTo>
                  <a:close/>
                </a:path>
                <a:path w="135889" h="117475">
                  <a:moveTo>
                    <a:pt x="90741" y="68833"/>
                  </a:moveTo>
                  <a:lnTo>
                    <a:pt x="74383" y="68833"/>
                  </a:lnTo>
                  <a:lnTo>
                    <a:pt x="74383" y="69214"/>
                  </a:lnTo>
                  <a:lnTo>
                    <a:pt x="85864" y="69214"/>
                  </a:lnTo>
                  <a:lnTo>
                    <a:pt x="86258" y="69468"/>
                  </a:lnTo>
                  <a:lnTo>
                    <a:pt x="86258" y="69849"/>
                  </a:lnTo>
                  <a:lnTo>
                    <a:pt x="90741" y="69849"/>
                  </a:lnTo>
                  <a:lnTo>
                    <a:pt x="90741" y="68833"/>
                  </a:lnTo>
                  <a:close/>
                </a:path>
                <a:path w="135889" h="117475">
                  <a:moveTo>
                    <a:pt x="85864" y="69214"/>
                  </a:moveTo>
                  <a:lnTo>
                    <a:pt x="74764" y="69214"/>
                  </a:lnTo>
                  <a:lnTo>
                    <a:pt x="74764" y="69468"/>
                  </a:lnTo>
                  <a:lnTo>
                    <a:pt x="85864" y="69468"/>
                  </a:lnTo>
                  <a:lnTo>
                    <a:pt x="85864" y="69214"/>
                  </a:lnTo>
                  <a:close/>
                </a:path>
                <a:path w="135889" h="117475">
                  <a:moveTo>
                    <a:pt x="95211" y="68833"/>
                  </a:moveTo>
                  <a:lnTo>
                    <a:pt x="91516" y="68833"/>
                  </a:lnTo>
                  <a:lnTo>
                    <a:pt x="91516" y="69214"/>
                  </a:lnTo>
                  <a:lnTo>
                    <a:pt x="91122" y="69214"/>
                  </a:lnTo>
                  <a:lnTo>
                    <a:pt x="91122" y="69468"/>
                  </a:lnTo>
                  <a:lnTo>
                    <a:pt x="95211" y="69468"/>
                  </a:lnTo>
                  <a:lnTo>
                    <a:pt x="95211" y="68833"/>
                  </a:lnTo>
                  <a:close/>
                </a:path>
                <a:path w="135889" h="117475">
                  <a:moveTo>
                    <a:pt x="123647" y="69214"/>
                  </a:moveTo>
                  <a:lnTo>
                    <a:pt x="122275" y="69214"/>
                  </a:lnTo>
                  <a:lnTo>
                    <a:pt x="122275" y="69468"/>
                  </a:lnTo>
                  <a:lnTo>
                    <a:pt x="124028" y="69468"/>
                  </a:lnTo>
                  <a:lnTo>
                    <a:pt x="123647" y="69214"/>
                  </a:lnTo>
                  <a:close/>
                </a:path>
                <a:path w="135889" h="117475">
                  <a:moveTo>
                    <a:pt x="73990" y="68071"/>
                  </a:moveTo>
                  <a:lnTo>
                    <a:pt x="6629" y="68071"/>
                  </a:lnTo>
                  <a:lnTo>
                    <a:pt x="6629" y="68452"/>
                  </a:lnTo>
                  <a:lnTo>
                    <a:pt x="6235" y="68452"/>
                  </a:lnTo>
                  <a:lnTo>
                    <a:pt x="6235" y="69214"/>
                  </a:lnTo>
                  <a:lnTo>
                    <a:pt x="74383" y="69214"/>
                  </a:lnTo>
                  <a:lnTo>
                    <a:pt x="74383" y="68833"/>
                  </a:lnTo>
                  <a:lnTo>
                    <a:pt x="73990" y="68833"/>
                  </a:lnTo>
                  <a:lnTo>
                    <a:pt x="73990" y="68071"/>
                  </a:lnTo>
                  <a:close/>
                </a:path>
                <a:path w="135889" h="117475">
                  <a:moveTo>
                    <a:pt x="123253" y="68833"/>
                  </a:moveTo>
                  <a:lnTo>
                    <a:pt x="123063" y="69214"/>
                  </a:lnTo>
                  <a:lnTo>
                    <a:pt x="123253" y="69214"/>
                  </a:lnTo>
                  <a:lnTo>
                    <a:pt x="123253" y="68833"/>
                  </a:lnTo>
                  <a:close/>
                </a:path>
                <a:path w="135889" h="117475">
                  <a:moveTo>
                    <a:pt x="91909" y="66928"/>
                  </a:moveTo>
                  <a:lnTo>
                    <a:pt x="91516" y="66928"/>
                  </a:lnTo>
                  <a:lnTo>
                    <a:pt x="91516" y="67309"/>
                  </a:lnTo>
                  <a:lnTo>
                    <a:pt x="73596" y="67309"/>
                  </a:lnTo>
                  <a:lnTo>
                    <a:pt x="73596" y="68071"/>
                  </a:lnTo>
                  <a:lnTo>
                    <a:pt x="73990" y="68071"/>
                  </a:lnTo>
                  <a:lnTo>
                    <a:pt x="73990" y="68833"/>
                  </a:lnTo>
                  <a:lnTo>
                    <a:pt x="91516" y="68833"/>
                  </a:lnTo>
                  <a:lnTo>
                    <a:pt x="91516" y="68452"/>
                  </a:lnTo>
                  <a:lnTo>
                    <a:pt x="91909" y="68071"/>
                  </a:lnTo>
                  <a:lnTo>
                    <a:pt x="91909" y="66928"/>
                  </a:lnTo>
                  <a:close/>
                </a:path>
                <a:path w="135889" h="117475">
                  <a:moveTo>
                    <a:pt x="94627" y="67309"/>
                  </a:moveTo>
                  <a:lnTo>
                    <a:pt x="91909" y="67309"/>
                  </a:lnTo>
                  <a:lnTo>
                    <a:pt x="91909" y="68833"/>
                  </a:lnTo>
                  <a:lnTo>
                    <a:pt x="94830" y="68833"/>
                  </a:lnTo>
                  <a:lnTo>
                    <a:pt x="94830" y="67690"/>
                  </a:lnTo>
                  <a:lnTo>
                    <a:pt x="94627" y="67309"/>
                  </a:lnTo>
                  <a:close/>
                </a:path>
                <a:path w="135889" h="117475">
                  <a:moveTo>
                    <a:pt x="72047" y="64642"/>
                  </a:moveTo>
                  <a:lnTo>
                    <a:pt x="13055" y="64642"/>
                  </a:lnTo>
                  <a:lnTo>
                    <a:pt x="12661" y="65023"/>
                  </a:lnTo>
                  <a:lnTo>
                    <a:pt x="12268" y="65023"/>
                  </a:lnTo>
                  <a:lnTo>
                    <a:pt x="11887" y="65404"/>
                  </a:lnTo>
                  <a:lnTo>
                    <a:pt x="8966" y="65404"/>
                  </a:lnTo>
                  <a:lnTo>
                    <a:pt x="8966" y="66547"/>
                  </a:lnTo>
                  <a:lnTo>
                    <a:pt x="7797" y="67690"/>
                  </a:lnTo>
                  <a:lnTo>
                    <a:pt x="7010" y="67690"/>
                  </a:lnTo>
                  <a:lnTo>
                    <a:pt x="7010" y="68071"/>
                  </a:lnTo>
                  <a:lnTo>
                    <a:pt x="73596" y="68071"/>
                  </a:lnTo>
                  <a:lnTo>
                    <a:pt x="73596" y="67309"/>
                  </a:lnTo>
                  <a:lnTo>
                    <a:pt x="73215" y="67309"/>
                  </a:lnTo>
                  <a:lnTo>
                    <a:pt x="73215" y="66166"/>
                  </a:lnTo>
                  <a:lnTo>
                    <a:pt x="72821" y="66166"/>
                  </a:lnTo>
                  <a:lnTo>
                    <a:pt x="72821" y="65785"/>
                  </a:lnTo>
                  <a:lnTo>
                    <a:pt x="72047" y="65785"/>
                  </a:lnTo>
                  <a:lnTo>
                    <a:pt x="72047" y="64642"/>
                  </a:lnTo>
                  <a:close/>
                </a:path>
                <a:path w="135889" h="117475">
                  <a:moveTo>
                    <a:pt x="120726" y="67309"/>
                  </a:moveTo>
                  <a:lnTo>
                    <a:pt x="108064" y="67309"/>
                  </a:lnTo>
                  <a:lnTo>
                    <a:pt x="108064" y="67690"/>
                  </a:lnTo>
                  <a:lnTo>
                    <a:pt x="107683" y="67690"/>
                  </a:lnTo>
                  <a:lnTo>
                    <a:pt x="107683" y="68071"/>
                  </a:lnTo>
                  <a:lnTo>
                    <a:pt x="120332" y="68071"/>
                  </a:lnTo>
                  <a:lnTo>
                    <a:pt x="120726" y="67690"/>
                  </a:lnTo>
                  <a:lnTo>
                    <a:pt x="120726" y="67309"/>
                  </a:lnTo>
                  <a:close/>
                </a:path>
                <a:path w="135889" h="117475">
                  <a:moveTo>
                    <a:pt x="108064" y="67309"/>
                  </a:moveTo>
                  <a:lnTo>
                    <a:pt x="95211" y="67309"/>
                  </a:lnTo>
                  <a:lnTo>
                    <a:pt x="95211" y="67690"/>
                  </a:lnTo>
                  <a:lnTo>
                    <a:pt x="108064" y="67690"/>
                  </a:lnTo>
                  <a:lnTo>
                    <a:pt x="108064" y="67309"/>
                  </a:lnTo>
                  <a:close/>
                </a:path>
                <a:path w="135889" h="117475">
                  <a:moveTo>
                    <a:pt x="73215" y="66928"/>
                  </a:moveTo>
                  <a:lnTo>
                    <a:pt x="73215" y="67309"/>
                  </a:lnTo>
                  <a:lnTo>
                    <a:pt x="73596" y="67309"/>
                  </a:lnTo>
                  <a:lnTo>
                    <a:pt x="73215" y="66928"/>
                  </a:lnTo>
                  <a:close/>
                </a:path>
                <a:path w="135889" h="117475">
                  <a:moveTo>
                    <a:pt x="95211" y="66928"/>
                  </a:moveTo>
                  <a:lnTo>
                    <a:pt x="94830" y="66928"/>
                  </a:lnTo>
                  <a:lnTo>
                    <a:pt x="94830" y="67309"/>
                  </a:lnTo>
                  <a:lnTo>
                    <a:pt x="95211" y="67309"/>
                  </a:lnTo>
                  <a:lnTo>
                    <a:pt x="95211" y="66928"/>
                  </a:lnTo>
                  <a:close/>
                </a:path>
                <a:path w="135889" h="117475">
                  <a:moveTo>
                    <a:pt x="118579" y="66928"/>
                  </a:moveTo>
                  <a:lnTo>
                    <a:pt x="115849" y="66928"/>
                  </a:lnTo>
                  <a:lnTo>
                    <a:pt x="116243" y="67309"/>
                  </a:lnTo>
                  <a:lnTo>
                    <a:pt x="118579" y="67309"/>
                  </a:lnTo>
                  <a:lnTo>
                    <a:pt x="118579" y="66928"/>
                  </a:lnTo>
                  <a:close/>
                </a:path>
                <a:path w="135889" h="117475">
                  <a:moveTo>
                    <a:pt x="118770" y="66928"/>
                  </a:moveTo>
                  <a:lnTo>
                    <a:pt x="118579" y="66928"/>
                  </a:lnTo>
                  <a:lnTo>
                    <a:pt x="118579" y="67309"/>
                  </a:lnTo>
                  <a:lnTo>
                    <a:pt x="118770" y="66928"/>
                  </a:lnTo>
                  <a:close/>
                </a:path>
                <a:path w="135889" h="117475">
                  <a:moveTo>
                    <a:pt x="91516" y="66166"/>
                  </a:moveTo>
                  <a:lnTo>
                    <a:pt x="73215" y="66166"/>
                  </a:lnTo>
                  <a:lnTo>
                    <a:pt x="73215" y="66928"/>
                  </a:lnTo>
                  <a:lnTo>
                    <a:pt x="91516" y="66928"/>
                  </a:lnTo>
                  <a:lnTo>
                    <a:pt x="91516" y="66166"/>
                  </a:lnTo>
                  <a:close/>
                </a:path>
                <a:path w="135889" h="117475">
                  <a:moveTo>
                    <a:pt x="93459" y="65785"/>
                  </a:moveTo>
                  <a:lnTo>
                    <a:pt x="91516" y="65785"/>
                  </a:lnTo>
                  <a:lnTo>
                    <a:pt x="91516" y="66547"/>
                  </a:lnTo>
                  <a:lnTo>
                    <a:pt x="91909" y="66547"/>
                  </a:lnTo>
                  <a:lnTo>
                    <a:pt x="91909" y="66928"/>
                  </a:lnTo>
                  <a:lnTo>
                    <a:pt x="94830" y="66928"/>
                  </a:lnTo>
                  <a:lnTo>
                    <a:pt x="94830" y="66166"/>
                  </a:lnTo>
                  <a:lnTo>
                    <a:pt x="93853" y="66166"/>
                  </a:lnTo>
                  <a:lnTo>
                    <a:pt x="93459" y="65785"/>
                  </a:lnTo>
                  <a:close/>
                </a:path>
                <a:path w="135889" h="117475">
                  <a:moveTo>
                    <a:pt x="96774" y="65785"/>
                  </a:moveTo>
                  <a:lnTo>
                    <a:pt x="95211" y="65785"/>
                  </a:lnTo>
                  <a:lnTo>
                    <a:pt x="95211" y="66547"/>
                  </a:lnTo>
                  <a:lnTo>
                    <a:pt x="95605" y="66928"/>
                  </a:lnTo>
                  <a:lnTo>
                    <a:pt x="107683" y="66928"/>
                  </a:lnTo>
                  <a:lnTo>
                    <a:pt x="107683" y="66547"/>
                  </a:lnTo>
                  <a:lnTo>
                    <a:pt x="97548" y="66547"/>
                  </a:lnTo>
                  <a:lnTo>
                    <a:pt x="97548" y="66166"/>
                  </a:lnTo>
                  <a:lnTo>
                    <a:pt x="97167" y="66166"/>
                  </a:lnTo>
                  <a:lnTo>
                    <a:pt x="96774" y="65785"/>
                  </a:lnTo>
                  <a:close/>
                </a:path>
                <a:path w="135889" h="117475">
                  <a:moveTo>
                    <a:pt x="113715" y="65785"/>
                  </a:moveTo>
                  <a:lnTo>
                    <a:pt x="107683" y="65785"/>
                  </a:lnTo>
                  <a:lnTo>
                    <a:pt x="107683" y="66928"/>
                  </a:lnTo>
                  <a:lnTo>
                    <a:pt x="115074" y="66928"/>
                  </a:lnTo>
                  <a:lnTo>
                    <a:pt x="114681" y="66547"/>
                  </a:lnTo>
                  <a:lnTo>
                    <a:pt x="113906" y="66547"/>
                  </a:lnTo>
                  <a:lnTo>
                    <a:pt x="113906" y="66166"/>
                  </a:lnTo>
                  <a:lnTo>
                    <a:pt x="113715" y="65785"/>
                  </a:lnTo>
                  <a:close/>
                </a:path>
                <a:path w="135889" h="117475">
                  <a:moveTo>
                    <a:pt x="98336" y="61721"/>
                  </a:moveTo>
                  <a:lnTo>
                    <a:pt x="97942" y="61721"/>
                  </a:lnTo>
                  <a:lnTo>
                    <a:pt x="97942" y="62102"/>
                  </a:lnTo>
                  <a:lnTo>
                    <a:pt x="97548" y="62102"/>
                  </a:lnTo>
                  <a:lnTo>
                    <a:pt x="97548" y="63245"/>
                  </a:lnTo>
                  <a:lnTo>
                    <a:pt x="97167" y="63245"/>
                  </a:lnTo>
                  <a:lnTo>
                    <a:pt x="97167" y="65404"/>
                  </a:lnTo>
                  <a:lnTo>
                    <a:pt x="97548" y="65404"/>
                  </a:lnTo>
                  <a:lnTo>
                    <a:pt x="97548" y="66547"/>
                  </a:lnTo>
                  <a:lnTo>
                    <a:pt x="107683" y="66547"/>
                  </a:lnTo>
                  <a:lnTo>
                    <a:pt x="107683" y="65785"/>
                  </a:lnTo>
                  <a:lnTo>
                    <a:pt x="108064" y="65785"/>
                  </a:lnTo>
                  <a:lnTo>
                    <a:pt x="108064" y="65023"/>
                  </a:lnTo>
                  <a:lnTo>
                    <a:pt x="107683" y="64642"/>
                  </a:lnTo>
                  <a:lnTo>
                    <a:pt x="101257" y="64642"/>
                  </a:lnTo>
                  <a:lnTo>
                    <a:pt x="101257" y="64388"/>
                  </a:lnTo>
                  <a:lnTo>
                    <a:pt x="100469" y="64388"/>
                  </a:lnTo>
                  <a:lnTo>
                    <a:pt x="100469" y="64007"/>
                  </a:lnTo>
                  <a:lnTo>
                    <a:pt x="99695" y="64007"/>
                  </a:lnTo>
                  <a:lnTo>
                    <a:pt x="99593" y="63436"/>
                  </a:lnTo>
                  <a:lnTo>
                    <a:pt x="99491" y="63245"/>
                  </a:lnTo>
                  <a:lnTo>
                    <a:pt x="99110" y="62864"/>
                  </a:lnTo>
                  <a:lnTo>
                    <a:pt x="99110" y="62483"/>
                  </a:lnTo>
                  <a:lnTo>
                    <a:pt x="98717" y="62483"/>
                  </a:lnTo>
                  <a:lnTo>
                    <a:pt x="98717" y="62102"/>
                  </a:lnTo>
                  <a:lnTo>
                    <a:pt x="98336" y="61721"/>
                  </a:lnTo>
                  <a:close/>
                </a:path>
                <a:path w="135889" h="117475">
                  <a:moveTo>
                    <a:pt x="91122" y="65404"/>
                  </a:moveTo>
                  <a:lnTo>
                    <a:pt x="72428" y="65404"/>
                  </a:lnTo>
                  <a:lnTo>
                    <a:pt x="72428" y="65785"/>
                  </a:lnTo>
                  <a:lnTo>
                    <a:pt x="72821" y="65785"/>
                  </a:lnTo>
                  <a:lnTo>
                    <a:pt x="72821" y="66166"/>
                  </a:lnTo>
                  <a:lnTo>
                    <a:pt x="91122" y="66166"/>
                  </a:lnTo>
                  <a:lnTo>
                    <a:pt x="91122" y="65404"/>
                  </a:lnTo>
                  <a:close/>
                </a:path>
                <a:path w="135889" h="117475">
                  <a:moveTo>
                    <a:pt x="92684" y="65404"/>
                  </a:moveTo>
                  <a:lnTo>
                    <a:pt x="91909" y="65404"/>
                  </a:lnTo>
                  <a:lnTo>
                    <a:pt x="91909" y="65785"/>
                  </a:lnTo>
                  <a:lnTo>
                    <a:pt x="92684" y="65785"/>
                  </a:lnTo>
                  <a:lnTo>
                    <a:pt x="92684" y="65404"/>
                  </a:lnTo>
                  <a:close/>
                </a:path>
                <a:path w="135889" h="117475">
                  <a:moveTo>
                    <a:pt x="112547" y="65023"/>
                  </a:moveTo>
                  <a:lnTo>
                    <a:pt x="108064" y="65023"/>
                  </a:lnTo>
                  <a:lnTo>
                    <a:pt x="108064" y="65785"/>
                  </a:lnTo>
                  <a:lnTo>
                    <a:pt x="113322" y="65785"/>
                  </a:lnTo>
                  <a:lnTo>
                    <a:pt x="112547" y="65023"/>
                  </a:lnTo>
                  <a:close/>
                </a:path>
                <a:path w="135889" h="117475">
                  <a:moveTo>
                    <a:pt x="9550" y="65023"/>
                  </a:moveTo>
                  <a:lnTo>
                    <a:pt x="9347" y="65023"/>
                  </a:lnTo>
                  <a:lnTo>
                    <a:pt x="9347" y="65404"/>
                  </a:lnTo>
                  <a:lnTo>
                    <a:pt x="9931" y="65404"/>
                  </a:lnTo>
                  <a:lnTo>
                    <a:pt x="9550" y="65023"/>
                  </a:lnTo>
                  <a:close/>
                </a:path>
                <a:path w="135889" h="117475">
                  <a:moveTo>
                    <a:pt x="93459" y="64642"/>
                  </a:moveTo>
                  <a:lnTo>
                    <a:pt x="72047" y="64642"/>
                  </a:lnTo>
                  <a:lnTo>
                    <a:pt x="72047" y="65404"/>
                  </a:lnTo>
                  <a:lnTo>
                    <a:pt x="91909" y="65404"/>
                  </a:lnTo>
                  <a:lnTo>
                    <a:pt x="91909" y="65023"/>
                  </a:lnTo>
                  <a:lnTo>
                    <a:pt x="93459" y="65023"/>
                  </a:lnTo>
                  <a:lnTo>
                    <a:pt x="93459" y="64642"/>
                  </a:lnTo>
                  <a:close/>
                </a:path>
                <a:path w="135889" h="117475">
                  <a:moveTo>
                    <a:pt x="92290" y="65023"/>
                  </a:moveTo>
                  <a:lnTo>
                    <a:pt x="91909" y="65023"/>
                  </a:lnTo>
                  <a:lnTo>
                    <a:pt x="92290" y="65404"/>
                  </a:lnTo>
                  <a:lnTo>
                    <a:pt x="92290" y="65023"/>
                  </a:lnTo>
                  <a:close/>
                </a:path>
                <a:path w="135889" h="117475">
                  <a:moveTo>
                    <a:pt x="94246" y="64007"/>
                  </a:moveTo>
                  <a:lnTo>
                    <a:pt x="71069" y="64007"/>
                  </a:lnTo>
                  <a:lnTo>
                    <a:pt x="71069" y="64388"/>
                  </a:lnTo>
                  <a:lnTo>
                    <a:pt x="71653" y="64388"/>
                  </a:lnTo>
                  <a:lnTo>
                    <a:pt x="71653" y="64642"/>
                  </a:lnTo>
                  <a:lnTo>
                    <a:pt x="93459" y="64642"/>
                  </a:lnTo>
                  <a:lnTo>
                    <a:pt x="93459" y="65023"/>
                  </a:lnTo>
                  <a:lnTo>
                    <a:pt x="94246" y="65023"/>
                  </a:lnTo>
                  <a:lnTo>
                    <a:pt x="94246" y="64007"/>
                  </a:lnTo>
                  <a:close/>
                </a:path>
                <a:path w="135889" h="117475">
                  <a:moveTo>
                    <a:pt x="71653" y="64388"/>
                  </a:moveTo>
                  <a:lnTo>
                    <a:pt x="13436" y="64388"/>
                  </a:lnTo>
                  <a:lnTo>
                    <a:pt x="13436" y="64642"/>
                  </a:lnTo>
                  <a:lnTo>
                    <a:pt x="71653" y="64642"/>
                  </a:lnTo>
                  <a:lnTo>
                    <a:pt x="71653" y="64388"/>
                  </a:lnTo>
                  <a:close/>
                </a:path>
                <a:path w="135889" h="117475">
                  <a:moveTo>
                    <a:pt x="102425" y="64388"/>
                  </a:moveTo>
                  <a:lnTo>
                    <a:pt x="102031" y="64388"/>
                  </a:lnTo>
                  <a:lnTo>
                    <a:pt x="102425" y="64642"/>
                  </a:lnTo>
                  <a:lnTo>
                    <a:pt x="102425" y="64388"/>
                  </a:lnTo>
                  <a:close/>
                </a:path>
                <a:path w="135889" h="117475">
                  <a:moveTo>
                    <a:pt x="111379" y="64388"/>
                  </a:moveTo>
                  <a:lnTo>
                    <a:pt x="108458" y="64388"/>
                  </a:lnTo>
                  <a:lnTo>
                    <a:pt x="108458" y="64642"/>
                  </a:lnTo>
                  <a:lnTo>
                    <a:pt x="111760" y="64642"/>
                  </a:lnTo>
                  <a:lnTo>
                    <a:pt x="111379" y="64388"/>
                  </a:lnTo>
                  <a:close/>
                </a:path>
                <a:path w="135889" h="117475">
                  <a:moveTo>
                    <a:pt x="71069" y="64007"/>
                  </a:moveTo>
                  <a:lnTo>
                    <a:pt x="13830" y="64007"/>
                  </a:lnTo>
                  <a:lnTo>
                    <a:pt x="13830" y="64388"/>
                  </a:lnTo>
                  <a:lnTo>
                    <a:pt x="71069" y="64388"/>
                  </a:lnTo>
                  <a:lnTo>
                    <a:pt x="71069" y="64007"/>
                  </a:lnTo>
                  <a:close/>
                </a:path>
                <a:path w="135889" h="117475">
                  <a:moveTo>
                    <a:pt x="106502" y="63245"/>
                  </a:moveTo>
                  <a:lnTo>
                    <a:pt x="106121" y="63245"/>
                  </a:lnTo>
                  <a:lnTo>
                    <a:pt x="106121" y="63626"/>
                  </a:lnTo>
                  <a:lnTo>
                    <a:pt x="105346" y="63626"/>
                  </a:lnTo>
                  <a:lnTo>
                    <a:pt x="105346" y="64007"/>
                  </a:lnTo>
                  <a:lnTo>
                    <a:pt x="104559" y="64007"/>
                  </a:lnTo>
                  <a:lnTo>
                    <a:pt x="104559" y="64388"/>
                  </a:lnTo>
                  <a:lnTo>
                    <a:pt x="106502" y="64388"/>
                  </a:lnTo>
                  <a:lnTo>
                    <a:pt x="106502" y="63245"/>
                  </a:lnTo>
                  <a:close/>
                </a:path>
                <a:path w="135889" h="117475">
                  <a:moveTo>
                    <a:pt x="108064" y="63245"/>
                  </a:moveTo>
                  <a:lnTo>
                    <a:pt x="106502" y="63245"/>
                  </a:lnTo>
                  <a:lnTo>
                    <a:pt x="106502" y="64388"/>
                  </a:lnTo>
                  <a:lnTo>
                    <a:pt x="108064" y="64388"/>
                  </a:lnTo>
                  <a:lnTo>
                    <a:pt x="108064" y="63245"/>
                  </a:lnTo>
                  <a:close/>
                </a:path>
                <a:path w="135889" h="117475">
                  <a:moveTo>
                    <a:pt x="109423" y="63245"/>
                  </a:moveTo>
                  <a:lnTo>
                    <a:pt x="109423" y="63626"/>
                  </a:lnTo>
                  <a:lnTo>
                    <a:pt x="109042" y="64007"/>
                  </a:lnTo>
                  <a:lnTo>
                    <a:pt x="108851" y="64007"/>
                  </a:lnTo>
                  <a:lnTo>
                    <a:pt x="108851" y="64388"/>
                  </a:lnTo>
                  <a:lnTo>
                    <a:pt x="110985" y="64388"/>
                  </a:lnTo>
                  <a:lnTo>
                    <a:pt x="110210" y="63626"/>
                  </a:lnTo>
                  <a:lnTo>
                    <a:pt x="109816" y="63626"/>
                  </a:lnTo>
                  <a:lnTo>
                    <a:pt x="109423" y="63245"/>
                  </a:lnTo>
                  <a:close/>
                </a:path>
                <a:path w="135889" h="117475">
                  <a:moveTo>
                    <a:pt x="70294" y="62864"/>
                  </a:moveTo>
                  <a:lnTo>
                    <a:pt x="14808" y="62864"/>
                  </a:lnTo>
                  <a:lnTo>
                    <a:pt x="14414" y="63245"/>
                  </a:lnTo>
                  <a:lnTo>
                    <a:pt x="14319" y="63436"/>
                  </a:lnTo>
                  <a:lnTo>
                    <a:pt x="14224" y="64007"/>
                  </a:lnTo>
                  <a:lnTo>
                    <a:pt x="70688" y="64007"/>
                  </a:lnTo>
                  <a:lnTo>
                    <a:pt x="70688" y="63626"/>
                  </a:lnTo>
                  <a:lnTo>
                    <a:pt x="70294" y="63626"/>
                  </a:lnTo>
                  <a:lnTo>
                    <a:pt x="70491" y="63436"/>
                  </a:lnTo>
                  <a:lnTo>
                    <a:pt x="70294" y="63245"/>
                  </a:lnTo>
                  <a:lnTo>
                    <a:pt x="70294" y="62864"/>
                  </a:lnTo>
                  <a:close/>
                </a:path>
                <a:path w="135889" h="117475">
                  <a:moveTo>
                    <a:pt x="92290" y="62864"/>
                  </a:moveTo>
                  <a:lnTo>
                    <a:pt x="70294" y="62864"/>
                  </a:lnTo>
                  <a:lnTo>
                    <a:pt x="70294" y="63245"/>
                  </a:lnTo>
                  <a:lnTo>
                    <a:pt x="70688" y="63245"/>
                  </a:lnTo>
                  <a:lnTo>
                    <a:pt x="70491" y="63436"/>
                  </a:lnTo>
                  <a:lnTo>
                    <a:pt x="70688" y="63626"/>
                  </a:lnTo>
                  <a:lnTo>
                    <a:pt x="70688" y="64007"/>
                  </a:lnTo>
                  <a:lnTo>
                    <a:pt x="91516" y="64007"/>
                  </a:lnTo>
                  <a:lnTo>
                    <a:pt x="91516" y="63245"/>
                  </a:lnTo>
                  <a:lnTo>
                    <a:pt x="92290" y="62864"/>
                  </a:lnTo>
                  <a:close/>
                </a:path>
                <a:path w="135889" h="117475">
                  <a:moveTo>
                    <a:pt x="92290" y="63245"/>
                  </a:moveTo>
                  <a:lnTo>
                    <a:pt x="91516" y="63245"/>
                  </a:lnTo>
                  <a:lnTo>
                    <a:pt x="91516" y="64007"/>
                  </a:lnTo>
                  <a:lnTo>
                    <a:pt x="94627" y="64007"/>
                  </a:lnTo>
                  <a:lnTo>
                    <a:pt x="94627" y="63626"/>
                  </a:lnTo>
                  <a:lnTo>
                    <a:pt x="92290" y="63626"/>
                  </a:lnTo>
                  <a:lnTo>
                    <a:pt x="92290" y="63245"/>
                  </a:lnTo>
                  <a:close/>
                </a:path>
                <a:path w="135889" h="117475">
                  <a:moveTo>
                    <a:pt x="94830" y="63245"/>
                  </a:moveTo>
                  <a:lnTo>
                    <a:pt x="92684" y="63245"/>
                  </a:lnTo>
                  <a:lnTo>
                    <a:pt x="92684" y="63626"/>
                  </a:lnTo>
                  <a:lnTo>
                    <a:pt x="94830" y="63626"/>
                  </a:lnTo>
                  <a:lnTo>
                    <a:pt x="94830" y="63245"/>
                  </a:lnTo>
                  <a:close/>
                </a:path>
                <a:path w="135889" h="117475">
                  <a:moveTo>
                    <a:pt x="95999" y="63245"/>
                  </a:moveTo>
                  <a:lnTo>
                    <a:pt x="95605" y="63245"/>
                  </a:lnTo>
                  <a:lnTo>
                    <a:pt x="95999" y="63626"/>
                  </a:lnTo>
                  <a:lnTo>
                    <a:pt x="95999" y="63245"/>
                  </a:lnTo>
                  <a:close/>
                </a:path>
                <a:path w="135889" h="117475">
                  <a:moveTo>
                    <a:pt x="105346" y="61721"/>
                  </a:moveTo>
                  <a:lnTo>
                    <a:pt x="104952" y="61721"/>
                  </a:lnTo>
                  <a:lnTo>
                    <a:pt x="104952" y="63626"/>
                  </a:lnTo>
                  <a:lnTo>
                    <a:pt x="105727" y="63626"/>
                  </a:lnTo>
                  <a:lnTo>
                    <a:pt x="105727" y="63245"/>
                  </a:lnTo>
                  <a:lnTo>
                    <a:pt x="108064" y="63245"/>
                  </a:lnTo>
                  <a:lnTo>
                    <a:pt x="108064" y="62864"/>
                  </a:lnTo>
                  <a:lnTo>
                    <a:pt x="107683" y="62864"/>
                  </a:lnTo>
                  <a:lnTo>
                    <a:pt x="107289" y="62483"/>
                  </a:lnTo>
                  <a:lnTo>
                    <a:pt x="106502" y="62483"/>
                  </a:lnTo>
                  <a:lnTo>
                    <a:pt x="106121" y="62102"/>
                  </a:lnTo>
                  <a:lnTo>
                    <a:pt x="105727" y="62102"/>
                  </a:lnTo>
                  <a:lnTo>
                    <a:pt x="105346" y="61721"/>
                  </a:lnTo>
                  <a:close/>
                </a:path>
                <a:path w="135889" h="117475">
                  <a:moveTo>
                    <a:pt x="106121" y="63245"/>
                  </a:moveTo>
                  <a:lnTo>
                    <a:pt x="105727" y="63245"/>
                  </a:lnTo>
                  <a:lnTo>
                    <a:pt x="105727" y="63626"/>
                  </a:lnTo>
                  <a:lnTo>
                    <a:pt x="106121" y="63626"/>
                  </a:lnTo>
                  <a:lnTo>
                    <a:pt x="106121" y="63245"/>
                  </a:lnTo>
                  <a:close/>
                </a:path>
                <a:path w="135889" h="117475">
                  <a:moveTo>
                    <a:pt x="95605" y="60959"/>
                  </a:moveTo>
                  <a:lnTo>
                    <a:pt x="95605" y="61340"/>
                  </a:lnTo>
                  <a:lnTo>
                    <a:pt x="93853" y="61340"/>
                  </a:lnTo>
                  <a:lnTo>
                    <a:pt x="93463" y="61717"/>
                  </a:lnTo>
                  <a:lnTo>
                    <a:pt x="93459" y="62483"/>
                  </a:lnTo>
                  <a:lnTo>
                    <a:pt x="93078" y="62483"/>
                  </a:lnTo>
                  <a:lnTo>
                    <a:pt x="93078" y="63245"/>
                  </a:lnTo>
                  <a:lnTo>
                    <a:pt x="96380" y="63245"/>
                  </a:lnTo>
                  <a:lnTo>
                    <a:pt x="96380" y="62864"/>
                  </a:lnTo>
                  <a:lnTo>
                    <a:pt x="96774" y="62864"/>
                  </a:lnTo>
                  <a:lnTo>
                    <a:pt x="96774" y="62102"/>
                  </a:lnTo>
                  <a:lnTo>
                    <a:pt x="97167" y="62102"/>
                  </a:lnTo>
                  <a:lnTo>
                    <a:pt x="97167" y="61721"/>
                  </a:lnTo>
                  <a:lnTo>
                    <a:pt x="95999" y="61721"/>
                  </a:lnTo>
                  <a:lnTo>
                    <a:pt x="95999" y="61340"/>
                  </a:lnTo>
                  <a:lnTo>
                    <a:pt x="95605" y="60959"/>
                  </a:lnTo>
                  <a:close/>
                </a:path>
                <a:path w="135889" h="117475">
                  <a:moveTo>
                    <a:pt x="108851" y="62864"/>
                  </a:moveTo>
                  <a:lnTo>
                    <a:pt x="108458" y="62864"/>
                  </a:lnTo>
                  <a:lnTo>
                    <a:pt x="108458" y="63245"/>
                  </a:lnTo>
                  <a:lnTo>
                    <a:pt x="108851" y="63245"/>
                  </a:lnTo>
                  <a:lnTo>
                    <a:pt x="108851" y="62864"/>
                  </a:lnTo>
                  <a:close/>
                </a:path>
                <a:path w="135889" h="117475">
                  <a:moveTo>
                    <a:pt x="70688" y="62483"/>
                  </a:moveTo>
                  <a:lnTo>
                    <a:pt x="15189" y="62483"/>
                  </a:lnTo>
                  <a:lnTo>
                    <a:pt x="15189" y="62864"/>
                  </a:lnTo>
                  <a:lnTo>
                    <a:pt x="70688" y="62864"/>
                  </a:lnTo>
                  <a:lnTo>
                    <a:pt x="70688" y="62483"/>
                  </a:lnTo>
                  <a:close/>
                </a:path>
                <a:path w="135889" h="117475">
                  <a:moveTo>
                    <a:pt x="93078" y="60959"/>
                  </a:moveTo>
                  <a:lnTo>
                    <a:pt x="70294" y="60959"/>
                  </a:lnTo>
                  <a:lnTo>
                    <a:pt x="70294" y="62102"/>
                  </a:lnTo>
                  <a:lnTo>
                    <a:pt x="70688" y="62483"/>
                  </a:lnTo>
                  <a:lnTo>
                    <a:pt x="70688" y="62864"/>
                  </a:lnTo>
                  <a:lnTo>
                    <a:pt x="92684" y="62864"/>
                  </a:lnTo>
                  <a:lnTo>
                    <a:pt x="92684" y="61721"/>
                  </a:lnTo>
                  <a:lnTo>
                    <a:pt x="93074" y="61721"/>
                  </a:lnTo>
                  <a:lnTo>
                    <a:pt x="93078" y="60959"/>
                  </a:lnTo>
                  <a:close/>
                </a:path>
                <a:path w="135889" h="117475">
                  <a:moveTo>
                    <a:pt x="21615" y="61721"/>
                  </a:moveTo>
                  <a:lnTo>
                    <a:pt x="16357" y="61721"/>
                  </a:lnTo>
                  <a:lnTo>
                    <a:pt x="15582" y="62483"/>
                  </a:lnTo>
                  <a:lnTo>
                    <a:pt x="22009" y="62483"/>
                  </a:lnTo>
                  <a:lnTo>
                    <a:pt x="22009" y="62102"/>
                  </a:lnTo>
                  <a:lnTo>
                    <a:pt x="21615" y="62102"/>
                  </a:lnTo>
                  <a:lnTo>
                    <a:pt x="21615" y="61721"/>
                  </a:lnTo>
                  <a:close/>
                </a:path>
                <a:path w="135889" h="117475">
                  <a:moveTo>
                    <a:pt x="22783" y="62102"/>
                  </a:moveTo>
                  <a:lnTo>
                    <a:pt x="22402" y="62102"/>
                  </a:lnTo>
                  <a:lnTo>
                    <a:pt x="22402" y="62483"/>
                  </a:lnTo>
                  <a:lnTo>
                    <a:pt x="22783" y="62483"/>
                  </a:lnTo>
                  <a:lnTo>
                    <a:pt x="22783" y="62102"/>
                  </a:lnTo>
                  <a:close/>
                </a:path>
                <a:path w="135889" h="117475">
                  <a:moveTo>
                    <a:pt x="23571" y="62102"/>
                  </a:moveTo>
                  <a:lnTo>
                    <a:pt x="22783" y="62102"/>
                  </a:lnTo>
                  <a:lnTo>
                    <a:pt x="22783" y="62483"/>
                  </a:lnTo>
                  <a:lnTo>
                    <a:pt x="23571" y="62483"/>
                  </a:lnTo>
                  <a:lnTo>
                    <a:pt x="23571" y="62102"/>
                  </a:lnTo>
                  <a:close/>
                </a:path>
                <a:path w="135889" h="117475">
                  <a:moveTo>
                    <a:pt x="23761" y="62102"/>
                  </a:moveTo>
                  <a:lnTo>
                    <a:pt x="23571" y="62102"/>
                  </a:lnTo>
                  <a:lnTo>
                    <a:pt x="23571" y="62483"/>
                  </a:lnTo>
                  <a:lnTo>
                    <a:pt x="23761" y="62483"/>
                  </a:lnTo>
                  <a:lnTo>
                    <a:pt x="23761" y="62102"/>
                  </a:lnTo>
                  <a:close/>
                </a:path>
                <a:path w="135889" h="117475">
                  <a:moveTo>
                    <a:pt x="70294" y="60959"/>
                  </a:moveTo>
                  <a:lnTo>
                    <a:pt x="20447" y="60959"/>
                  </a:lnTo>
                  <a:lnTo>
                    <a:pt x="20447" y="61340"/>
                  </a:lnTo>
                  <a:lnTo>
                    <a:pt x="24536" y="61340"/>
                  </a:lnTo>
                  <a:lnTo>
                    <a:pt x="24536" y="61721"/>
                  </a:lnTo>
                  <a:lnTo>
                    <a:pt x="24142" y="61721"/>
                  </a:lnTo>
                  <a:lnTo>
                    <a:pt x="24142" y="62102"/>
                  </a:lnTo>
                  <a:lnTo>
                    <a:pt x="23761" y="62102"/>
                  </a:lnTo>
                  <a:lnTo>
                    <a:pt x="23761" y="62483"/>
                  </a:lnTo>
                  <a:lnTo>
                    <a:pt x="70294" y="62483"/>
                  </a:lnTo>
                  <a:lnTo>
                    <a:pt x="70294" y="60959"/>
                  </a:lnTo>
                  <a:close/>
                </a:path>
                <a:path w="135889" h="117475">
                  <a:moveTo>
                    <a:pt x="24142" y="61721"/>
                  </a:moveTo>
                  <a:lnTo>
                    <a:pt x="21615" y="61721"/>
                  </a:lnTo>
                  <a:lnTo>
                    <a:pt x="21615" y="62102"/>
                  </a:lnTo>
                  <a:lnTo>
                    <a:pt x="24142" y="62102"/>
                  </a:lnTo>
                  <a:lnTo>
                    <a:pt x="24142" y="61721"/>
                  </a:lnTo>
                  <a:close/>
                </a:path>
                <a:path w="135889" h="117475">
                  <a:moveTo>
                    <a:pt x="21234" y="61340"/>
                  </a:moveTo>
                  <a:lnTo>
                    <a:pt x="16751" y="61340"/>
                  </a:lnTo>
                  <a:lnTo>
                    <a:pt x="16751" y="61721"/>
                  </a:lnTo>
                  <a:lnTo>
                    <a:pt x="21234" y="61721"/>
                  </a:lnTo>
                  <a:lnTo>
                    <a:pt x="21234" y="61340"/>
                  </a:lnTo>
                  <a:close/>
                </a:path>
                <a:path w="135889" h="117475">
                  <a:moveTo>
                    <a:pt x="24536" y="61340"/>
                  </a:moveTo>
                  <a:lnTo>
                    <a:pt x="21234" y="61340"/>
                  </a:lnTo>
                  <a:lnTo>
                    <a:pt x="21234" y="61721"/>
                  </a:lnTo>
                  <a:lnTo>
                    <a:pt x="24536" y="61721"/>
                  </a:lnTo>
                  <a:lnTo>
                    <a:pt x="24536" y="61340"/>
                  </a:lnTo>
                  <a:close/>
                </a:path>
                <a:path w="135889" h="117475">
                  <a:moveTo>
                    <a:pt x="93078" y="61717"/>
                  </a:moveTo>
                  <a:close/>
                </a:path>
                <a:path w="135889" h="117475">
                  <a:moveTo>
                    <a:pt x="104368" y="61340"/>
                  </a:moveTo>
                  <a:lnTo>
                    <a:pt x="104368" y="61721"/>
                  </a:lnTo>
                  <a:lnTo>
                    <a:pt x="104559" y="61721"/>
                  </a:lnTo>
                  <a:lnTo>
                    <a:pt x="104368" y="61340"/>
                  </a:lnTo>
                  <a:close/>
                </a:path>
                <a:path w="135889" h="117475">
                  <a:moveTo>
                    <a:pt x="20447" y="60959"/>
                  </a:moveTo>
                  <a:lnTo>
                    <a:pt x="17919" y="60959"/>
                  </a:lnTo>
                  <a:lnTo>
                    <a:pt x="17919" y="61340"/>
                  </a:lnTo>
                  <a:lnTo>
                    <a:pt x="20447" y="61340"/>
                  </a:lnTo>
                  <a:lnTo>
                    <a:pt x="20447" y="60959"/>
                  </a:lnTo>
                  <a:close/>
                </a:path>
                <a:path w="135889" h="117475">
                  <a:moveTo>
                    <a:pt x="97548" y="60959"/>
                  </a:moveTo>
                  <a:lnTo>
                    <a:pt x="97167" y="60959"/>
                  </a:lnTo>
                  <a:lnTo>
                    <a:pt x="97167" y="61340"/>
                  </a:lnTo>
                  <a:lnTo>
                    <a:pt x="97548" y="61340"/>
                  </a:lnTo>
                  <a:lnTo>
                    <a:pt x="97548" y="60959"/>
                  </a:lnTo>
                  <a:close/>
                </a:path>
                <a:path w="135889" h="117475">
                  <a:moveTo>
                    <a:pt x="98336" y="60959"/>
                  </a:moveTo>
                  <a:lnTo>
                    <a:pt x="97942" y="60959"/>
                  </a:lnTo>
                  <a:lnTo>
                    <a:pt x="97942" y="61340"/>
                  </a:lnTo>
                  <a:lnTo>
                    <a:pt x="98336" y="61340"/>
                  </a:lnTo>
                  <a:lnTo>
                    <a:pt x="98336" y="60959"/>
                  </a:lnTo>
                  <a:close/>
                </a:path>
                <a:path w="135889" h="117475">
                  <a:moveTo>
                    <a:pt x="98336" y="60959"/>
                  </a:moveTo>
                  <a:lnTo>
                    <a:pt x="98717" y="61340"/>
                  </a:lnTo>
                  <a:lnTo>
                    <a:pt x="98717" y="61147"/>
                  </a:lnTo>
                  <a:lnTo>
                    <a:pt x="98336" y="60959"/>
                  </a:lnTo>
                  <a:close/>
                </a:path>
                <a:path w="135889" h="117475">
                  <a:moveTo>
                    <a:pt x="99491" y="60959"/>
                  </a:moveTo>
                  <a:lnTo>
                    <a:pt x="98717" y="60959"/>
                  </a:lnTo>
                  <a:lnTo>
                    <a:pt x="98717" y="61147"/>
                  </a:lnTo>
                  <a:lnTo>
                    <a:pt x="99110" y="61340"/>
                  </a:lnTo>
                  <a:lnTo>
                    <a:pt x="99491" y="61340"/>
                  </a:lnTo>
                  <a:lnTo>
                    <a:pt x="99491" y="60959"/>
                  </a:lnTo>
                  <a:close/>
                </a:path>
                <a:path w="135889" h="117475">
                  <a:moveTo>
                    <a:pt x="19672" y="60197"/>
                  </a:moveTo>
                  <a:lnTo>
                    <a:pt x="18897" y="60197"/>
                  </a:lnTo>
                  <a:lnTo>
                    <a:pt x="18694" y="60578"/>
                  </a:lnTo>
                  <a:lnTo>
                    <a:pt x="18694" y="60959"/>
                  </a:lnTo>
                  <a:lnTo>
                    <a:pt x="20066" y="60959"/>
                  </a:lnTo>
                  <a:lnTo>
                    <a:pt x="20066" y="60578"/>
                  </a:lnTo>
                  <a:lnTo>
                    <a:pt x="19672" y="60197"/>
                  </a:lnTo>
                  <a:close/>
                </a:path>
                <a:path w="135889" h="117475">
                  <a:moveTo>
                    <a:pt x="20447" y="59816"/>
                  </a:moveTo>
                  <a:lnTo>
                    <a:pt x="20066" y="59816"/>
                  </a:lnTo>
                  <a:lnTo>
                    <a:pt x="20066" y="60959"/>
                  </a:lnTo>
                  <a:lnTo>
                    <a:pt x="94246" y="60959"/>
                  </a:lnTo>
                  <a:lnTo>
                    <a:pt x="94627" y="60578"/>
                  </a:lnTo>
                  <a:lnTo>
                    <a:pt x="96380" y="60578"/>
                  </a:lnTo>
                  <a:lnTo>
                    <a:pt x="96380" y="60197"/>
                  </a:lnTo>
                  <a:lnTo>
                    <a:pt x="20447" y="60197"/>
                  </a:lnTo>
                  <a:lnTo>
                    <a:pt x="20447" y="59816"/>
                  </a:lnTo>
                  <a:close/>
                </a:path>
                <a:path w="135889" h="117475">
                  <a:moveTo>
                    <a:pt x="95999" y="60578"/>
                  </a:moveTo>
                  <a:lnTo>
                    <a:pt x="95211" y="60578"/>
                  </a:lnTo>
                  <a:lnTo>
                    <a:pt x="95211" y="60959"/>
                  </a:lnTo>
                  <a:lnTo>
                    <a:pt x="95999" y="60959"/>
                  </a:lnTo>
                  <a:lnTo>
                    <a:pt x="95999" y="60578"/>
                  </a:lnTo>
                  <a:close/>
                </a:path>
                <a:path w="135889" h="117475">
                  <a:moveTo>
                    <a:pt x="100088" y="60197"/>
                  </a:moveTo>
                  <a:lnTo>
                    <a:pt x="96774" y="60197"/>
                  </a:lnTo>
                  <a:lnTo>
                    <a:pt x="96774" y="60578"/>
                  </a:lnTo>
                  <a:lnTo>
                    <a:pt x="97167" y="60578"/>
                  </a:lnTo>
                  <a:lnTo>
                    <a:pt x="97548" y="60959"/>
                  </a:lnTo>
                  <a:lnTo>
                    <a:pt x="99695" y="60959"/>
                  </a:lnTo>
                  <a:lnTo>
                    <a:pt x="100088" y="60578"/>
                  </a:lnTo>
                  <a:lnTo>
                    <a:pt x="100088" y="60197"/>
                  </a:lnTo>
                  <a:close/>
                </a:path>
                <a:path w="135889" h="117475">
                  <a:moveTo>
                    <a:pt x="20066" y="59562"/>
                  </a:moveTo>
                  <a:lnTo>
                    <a:pt x="19672" y="59816"/>
                  </a:lnTo>
                  <a:lnTo>
                    <a:pt x="19672" y="60197"/>
                  </a:lnTo>
                  <a:lnTo>
                    <a:pt x="20066" y="60578"/>
                  </a:lnTo>
                  <a:lnTo>
                    <a:pt x="20066" y="59562"/>
                  </a:lnTo>
                  <a:close/>
                </a:path>
                <a:path w="135889" h="117475">
                  <a:moveTo>
                    <a:pt x="20840" y="59181"/>
                  </a:moveTo>
                  <a:lnTo>
                    <a:pt x="20447" y="59181"/>
                  </a:lnTo>
                  <a:lnTo>
                    <a:pt x="20447" y="60197"/>
                  </a:lnTo>
                  <a:lnTo>
                    <a:pt x="96380" y="60197"/>
                  </a:lnTo>
                  <a:lnTo>
                    <a:pt x="96380" y="59816"/>
                  </a:lnTo>
                  <a:lnTo>
                    <a:pt x="100863" y="59816"/>
                  </a:lnTo>
                  <a:lnTo>
                    <a:pt x="101257" y="59562"/>
                  </a:lnTo>
                  <a:lnTo>
                    <a:pt x="20840" y="59562"/>
                  </a:lnTo>
                  <a:lnTo>
                    <a:pt x="20840" y="59181"/>
                  </a:lnTo>
                  <a:close/>
                </a:path>
                <a:path w="135889" h="117475">
                  <a:moveTo>
                    <a:pt x="100863" y="59816"/>
                  </a:moveTo>
                  <a:lnTo>
                    <a:pt x="96380" y="59816"/>
                  </a:lnTo>
                  <a:lnTo>
                    <a:pt x="96380" y="60197"/>
                  </a:lnTo>
                  <a:lnTo>
                    <a:pt x="100863" y="60197"/>
                  </a:lnTo>
                  <a:lnTo>
                    <a:pt x="100863" y="59816"/>
                  </a:lnTo>
                  <a:close/>
                </a:path>
                <a:path w="135889" h="117475">
                  <a:moveTo>
                    <a:pt x="21234" y="58800"/>
                  </a:moveTo>
                  <a:lnTo>
                    <a:pt x="20840" y="59181"/>
                  </a:lnTo>
                  <a:lnTo>
                    <a:pt x="20840" y="59562"/>
                  </a:lnTo>
                  <a:lnTo>
                    <a:pt x="101638" y="59562"/>
                  </a:lnTo>
                  <a:lnTo>
                    <a:pt x="101638" y="59181"/>
                  </a:lnTo>
                  <a:lnTo>
                    <a:pt x="21234" y="59181"/>
                  </a:lnTo>
                  <a:lnTo>
                    <a:pt x="21234" y="58800"/>
                  </a:lnTo>
                  <a:close/>
                </a:path>
                <a:path w="135889" h="117475">
                  <a:moveTo>
                    <a:pt x="102425" y="58419"/>
                  </a:moveTo>
                  <a:lnTo>
                    <a:pt x="21234" y="58419"/>
                  </a:lnTo>
                  <a:lnTo>
                    <a:pt x="21234" y="59181"/>
                  </a:lnTo>
                  <a:lnTo>
                    <a:pt x="102031" y="59181"/>
                  </a:lnTo>
                  <a:lnTo>
                    <a:pt x="102425" y="58800"/>
                  </a:lnTo>
                  <a:lnTo>
                    <a:pt x="102425" y="58419"/>
                  </a:lnTo>
                  <a:close/>
                </a:path>
                <a:path w="135889" h="117475">
                  <a:moveTo>
                    <a:pt x="103593" y="58800"/>
                  </a:moveTo>
                  <a:lnTo>
                    <a:pt x="103200" y="58800"/>
                  </a:lnTo>
                  <a:lnTo>
                    <a:pt x="103200" y="59181"/>
                  </a:lnTo>
                  <a:lnTo>
                    <a:pt x="103593" y="59181"/>
                  </a:lnTo>
                  <a:lnTo>
                    <a:pt x="103593" y="58800"/>
                  </a:lnTo>
                  <a:close/>
                </a:path>
                <a:path w="135889" h="117475">
                  <a:moveTo>
                    <a:pt x="23571" y="53212"/>
                  </a:moveTo>
                  <a:lnTo>
                    <a:pt x="22402" y="53212"/>
                  </a:lnTo>
                  <a:lnTo>
                    <a:pt x="22402" y="53720"/>
                  </a:lnTo>
                  <a:lnTo>
                    <a:pt x="22009" y="53720"/>
                  </a:lnTo>
                  <a:lnTo>
                    <a:pt x="22009" y="53974"/>
                  </a:lnTo>
                  <a:lnTo>
                    <a:pt x="21615" y="53974"/>
                  </a:lnTo>
                  <a:lnTo>
                    <a:pt x="21615" y="58419"/>
                  </a:lnTo>
                  <a:lnTo>
                    <a:pt x="22783" y="58419"/>
                  </a:lnTo>
                  <a:lnTo>
                    <a:pt x="22783" y="58038"/>
                  </a:lnTo>
                  <a:lnTo>
                    <a:pt x="22402" y="58038"/>
                  </a:lnTo>
                  <a:lnTo>
                    <a:pt x="22402" y="57657"/>
                  </a:lnTo>
                  <a:lnTo>
                    <a:pt x="103200" y="57657"/>
                  </a:lnTo>
                  <a:lnTo>
                    <a:pt x="103200" y="57276"/>
                  </a:lnTo>
                  <a:lnTo>
                    <a:pt x="103593" y="57276"/>
                  </a:lnTo>
                  <a:lnTo>
                    <a:pt x="103593" y="56895"/>
                  </a:lnTo>
                  <a:lnTo>
                    <a:pt x="28041" y="56895"/>
                  </a:lnTo>
                  <a:lnTo>
                    <a:pt x="28041" y="56514"/>
                  </a:lnTo>
                  <a:lnTo>
                    <a:pt x="27266" y="56514"/>
                  </a:lnTo>
                  <a:lnTo>
                    <a:pt x="27266" y="56133"/>
                  </a:lnTo>
                  <a:lnTo>
                    <a:pt x="26873" y="56133"/>
                  </a:lnTo>
                  <a:lnTo>
                    <a:pt x="26873" y="55752"/>
                  </a:lnTo>
                  <a:lnTo>
                    <a:pt x="26492" y="55752"/>
                  </a:lnTo>
                  <a:lnTo>
                    <a:pt x="26492" y="55371"/>
                  </a:lnTo>
                  <a:lnTo>
                    <a:pt x="26098" y="55371"/>
                  </a:lnTo>
                  <a:lnTo>
                    <a:pt x="26098" y="54863"/>
                  </a:lnTo>
                  <a:lnTo>
                    <a:pt x="25704" y="54863"/>
                  </a:lnTo>
                  <a:lnTo>
                    <a:pt x="25704" y="54355"/>
                  </a:lnTo>
                  <a:lnTo>
                    <a:pt x="23571" y="54355"/>
                  </a:lnTo>
                  <a:lnTo>
                    <a:pt x="23571" y="53212"/>
                  </a:lnTo>
                  <a:close/>
                </a:path>
                <a:path w="135889" h="117475">
                  <a:moveTo>
                    <a:pt x="102806" y="57657"/>
                  </a:moveTo>
                  <a:lnTo>
                    <a:pt x="22402" y="57657"/>
                  </a:lnTo>
                  <a:lnTo>
                    <a:pt x="22402" y="58038"/>
                  </a:lnTo>
                  <a:lnTo>
                    <a:pt x="22783" y="58038"/>
                  </a:lnTo>
                  <a:lnTo>
                    <a:pt x="22783" y="58419"/>
                  </a:lnTo>
                  <a:lnTo>
                    <a:pt x="102806" y="58419"/>
                  </a:lnTo>
                  <a:lnTo>
                    <a:pt x="102806" y="57657"/>
                  </a:lnTo>
                  <a:close/>
                </a:path>
                <a:path w="135889" h="117475">
                  <a:moveTo>
                    <a:pt x="39535" y="52831"/>
                  </a:moveTo>
                  <a:lnTo>
                    <a:pt x="38747" y="52831"/>
                  </a:lnTo>
                  <a:lnTo>
                    <a:pt x="38747" y="53720"/>
                  </a:lnTo>
                  <a:lnTo>
                    <a:pt x="37782" y="53720"/>
                  </a:lnTo>
                  <a:lnTo>
                    <a:pt x="37782" y="54355"/>
                  </a:lnTo>
                  <a:lnTo>
                    <a:pt x="37388" y="54863"/>
                  </a:lnTo>
                  <a:lnTo>
                    <a:pt x="37388" y="55244"/>
                  </a:lnTo>
                  <a:lnTo>
                    <a:pt x="36995" y="55244"/>
                  </a:lnTo>
                  <a:lnTo>
                    <a:pt x="36995" y="55371"/>
                  </a:lnTo>
                  <a:lnTo>
                    <a:pt x="35826" y="56514"/>
                  </a:lnTo>
                  <a:lnTo>
                    <a:pt x="28435" y="56514"/>
                  </a:lnTo>
                  <a:lnTo>
                    <a:pt x="28435" y="56895"/>
                  </a:lnTo>
                  <a:lnTo>
                    <a:pt x="103593" y="56895"/>
                  </a:lnTo>
                  <a:lnTo>
                    <a:pt x="103593" y="55244"/>
                  </a:lnTo>
                  <a:lnTo>
                    <a:pt x="103974" y="54863"/>
                  </a:lnTo>
                  <a:lnTo>
                    <a:pt x="103974" y="54355"/>
                  </a:lnTo>
                  <a:lnTo>
                    <a:pt x="39916" y="54355"/>
                  </a:lnTo>
                  <a:lnTo>
                    <a:pt x="39916" y="53974"/>
                  </a:lnTo>
                  <a:lnTo>
                    <a:pt x="39141" y="53974"/>
                  </a:lnTo>
                  <a:lnTo>
                    <a:pt x="39141" y="53212"/>
                  </a:lnTo>
                  <a:lnTo>
                    <a:pt x="39535" y="53212"/>
                  </a:lnTo>
                  <a:lnTo>
                    <a:pt x="39535" y="52831"/>
                  </a:lnTo>
                  <a:close/>
                </a:path>
                <a:path w="135889" h="117475">
                  <a:moveTo>
                    <a:pt x="35052" y="56133"/>
                  </a:moveTo>
                  <a:lnTo>
                    <a:pt x="28625" y="56133"/>
                  </a:lnTo>
                  <a:lnTo>
                    <a:pt x="28625" y="56514"/>
                  </a:lnTo>
                  <a:lnTo>
                    <a:pt x="35052" y="56514"/>
                  </a:lnTo>
                  <a:lnTo>
                    <a:pt x="35052" y="56133"/>
                  </a:lnTo>
                  <a:close/>
                </a:path>
                <a:path w="135889" h="117475">
                  <a:moveTo>
                    <a:pt x="34277" y="55371"/>
                  </a:moveTo>
                  <a:lnTo>
                    <a:pt x="29794" y="55371"/>
                  </a:lnTo>
                  <a:lnTo>
                    <a:pt x="29794" y="55752"/>
                  </a:lnTo>
                  <a:lnTo>
                    <a:pt x="29400" y="55752"/>
                  </a:lnTo>
                  <a:lnTo>
                    <a:pt x="29019" y="56133"/>
                  </a:lnTo>
                  <a:lnTo>
                    <a:pt x="34277" y="56133"/>
                  </a:lnTo>
                  <a:lnTo>
                    <a:pt x="34277" y="55371"/>
                  </a:lnTo>
                  <a:close/>
                </a:path>
                <a:path w="135889" h="117475">
                  <a:moveTo>
                    <a:pt x="33883" y="55244"/>
                  </a:moveTo>
                  <a:lnTo>
                    <a:pt x="32131" y="55244"/>
                  </a:lnTo>
                  <a:lnTo>
                    <a:pt x="32131" y="55371"/>
                  </a:lnTo>
                  <a:lnTo>
                    <a:pt x="33883" y="55371"/>
                  </a:lnTo>
                  <a:lnTo>
                    <a:pt x="33883" y="55244"/>
                  </a:lnTo>
                  <a:close/>
                </a:path>
                <a:path w="135889" h="117475">
                  <a:moveTo>
                    <a:pt x="33108" y="54863"/>
                  </a:moveTo>
                  <a:lnTo>
                    <a:pt x="32524" y="54863"/>
                  </a:lnTo>
                  <a:lnTo>
                    <a:pt x="32524" y="55244"/>
                  </a:lnTo>
                  <a:lnTo>
                    <a:pt x="33489" y="55244"/>
                  </a:lnTo>
                  <a:lnTo>
                    <a:pt x="33108" y="54863"/>
                  </a:lnTo>
                  <a:close/>
                </a:path>
                <a:path w="135889" h="117475">
                  <a:moveTo>
                    <a:pt x="25323" y="53974"/>
                  </a:moveTo>
                  <a:lnTo>
                    <a:pt x="24930" y="54355"/>
                  </a:lnTo>
                  <a:lnTo>
                    <a:pt x="25323" y="54355"/>
                  </a:lnTo>
                  <a:lnTo>
                    <a:pt x="25323" y="53974"/>
                  </a:lnTo>
                  <a:close/>
                </a:path>
                <a:path w="135889" h="117475">
                  <a:moveTo>
                    <a:pt x="40703" y="52450"/>
                  </a:moveTo>
                  <a:lnTo>
                    <a:pt x="40309" y="52450"/>
                  </a:lnTo>
                  <a:lnTo>
                    <a:pt x="40309" y="52831"/>
                  </a:lnTo>
                  <a:lnTo>
                    <a:pt x="39916" y="52831"/>
                  </a:lnTo>
                  <a:lnTo>
                    <a:pt x="39916" y="53974"/>
                  </a:lnTo>
                  <a:lnTo>
                    <a:pt x="40309" y="54355"/>
                  </a:lnTo>
                  <a:lnTo>
                    <a:pt x="40309" y="53974"/>
                  </a:lnTo>
                  <a:lnTo>
                    <a:pt x="104368" y="53974"/>
                  </a:lnTo>
                  <a:lnTo>
                    <a:pt x="104368" y="53720"/>
                  </a:lnTo>
                  <a:lnTo>
                    <a:pt x="104559" y="53720"/>
                  </a:lnTo>
                  <a:lnTo>
                    <a:pt x="104559" y="53212"/>
                  </a:lnTo>
                  <a:lnTo>
                    <a:pt x="40703" y="53212"/>
                  </a:lnTo>
                  <a:lnTo>
                    <a:pt x="40703" y="52450"/>
                  </a:lnTo>
                  <a:close/>
                </a:path>
                <a:path w="135889" h="117475">
                  <a:moveTo>
                    <a:pt x="103974" y="53974"/>
                  </a:moveTo>
                  <a:lnTo>
                    <a:pt x="40309" y="53974"/>
                  </a:lnTo>
                  <a:lnTo>
                    <a:pt x="40309" y="54355"/>
                  </a:lnTo>
                  <a:lnTo>
                    <a:pt x="103974" y="54355"/>
                  </a:lnTo>
                  <a:lnTo>
                    <a:pt x="103974" y="53974"/>
                  </a:lnTo>
                  <a:close/>
                </a:path>
                <a:path w="135889" h="117475">
                  <a:moveTo>
                    <a:pt x="39535" y="53212"/>
                  </a:moveTo>
                  <a:lnTo>
                    <a:pt x="39141" y="53212"/>
                  </a:lnTo>
                  <a:lnTo>
                    <a:pt x="39141" y="53974"/>
                  </a:lnTo>
                  <a:lnTo>
                    <a:pt x="39916" y="53974"/>
                  </a:lnTo>
                  <a:lnTo>
                    <a:pt x="39916" y="53720"/>
                  </a:lnTo>
                  <a:lnTo>
                    <a:pt x="39535" y="53720"/>
                  </a:lnTo>
                  <a:lnTo>
                    <a:pt x="39535" y="53212"/>
                  </a:lnTo>
                  <a:close/>
                </a:path>
                <a:path w="135889" h="117475">
                  <a:moveTo>
                    <a:pt x="39916" y="53212"/>
                  </a:moveTo>
                  <a:lnTo>
                    <a:pt x="39535" y="53212"/>
                  </a:lnTo>
                  <a:lnTo>
                    <a:pt x="39535" y="53720"/>
                  </a:lnTo>
                  <a:lnTo>
                    <a:pt x="39916" y="53720"/>
                  </a:lnTo>
                  <a:lnTo>
                    <a:pt x="39916" y="53212"/>
                  </a:lnTo>
                  <a:close/>
                </a:path>
                <a:path w="135889" h="117475">
                  <a:moveTo>
                    <a:pt x="38366" y="51688"/>
                  </a:moveTo>
                  <a:lnTo>
                    <a:pt x="38366" y="52450"/>
                  </a:lnTo>
                  <a:lnTo>
                    <a:pt x="37973" y="52450"/>
                  </a:lnTo>
                  <a:lnTo>
                    <a:pt x="37973" y="53212"/>
                  </a:lnTo>
                  <a:lnTo>
                    <a:pt x="38747" y="53212"/>
                  </a:lnTo>
                  <a:lnTo>
                    <a:pt x="38747" y="52831"/>
                  </a:lnTo>
                  <a:lnTo>
                    <a:pt x="39141" y="52831"/>
                  </a:lnTo>
                  <a:lnTo>
                    <a:pt x="39141" y="52450"/>
                  </a:lnTo>
                  <a:lnTo>
                    <a:pt x="38366" y="51688"/>
                  </a:lnTo>
                  <a:close/>
                </a:path>
                <a:path w="135889" h="117475">
                  <a:moveTo>
                    <a:pt x="103974" y="50926"/>
                  </a:moveTo>
                  <a:lnTo>
                    <a:pt x="39535" y="50926"/>
                  </a:lnTo>
                  <a:lnTo>
                    <a:pt x="39141" y="51307"/>
                  </a:lnTo>
                  <a:lnTo>
                    <a:pt x="39141" y="51688"/>
                  </a:lnTo>
                  <a:lnTo>
                    <a:pt x="38747" y="51688"/>
                  </a:lnTo>
                  <a:lnTo>
                    <a:pt x="38754" y="52069"/>
                  </a:lnTo>
                  <a:lnTo>
                    <a:pt x="41478" y="52069"/>
                  </a:lnTo>
                  <a:lnTo>
                    <a:pt x="41478" y="52450"/>
                  </a:lnTo>
                  <a:lnTo>
                    <a:pt x="40703" y="52450"/>
                  </a:lnTo>
                  <a:lnTo>
                    <a:pt x="40703" y="53212"/>
                  </a:lnTo>
                  <a:lnTo>
                    <a:pt x="104559" y="53212"/>
                  </a:lnTo>
                  <a:lnTo>
                    <a:pt x="104368" y="52831"/>
                  </a:lnTo>
                  <a:lnTo>
                    <a:pt x="104368" y="51307"/>
                  </a:lnTo>
                  <a:lnTo>
                    <a:pt x="103974" y="51307"/>
                  </a:lnTo>
                  <a:lnTo>
                    <a:pt x="103974" y="50926"/>
                  </a:lnTo>
                  <a:close/>
                </a:path>
                <a:path w="135889" h="117475">
                  <a:moveTo>
                    <a:pt x="39916" y="52069"/>
                  </a:moveTo>
                  <a:lnTo>
                    <a:pt x="39535" y="52069"/>
                  </a:lnTo>
                  <a:lnTo>
                    <a:pt x="39535" y="52831"/>
                  </a:lnTo>
                  <a:lnTo>
                    <a:pt x="40309" y="52831"/>
                  </a:lnTo>
                  <a:lnTo>
                    <a:pt x="40309" y="52450"/>
                  </a:lnTo>
                  <a:lnTo>
                    <a:pt x="39916" y="52450"/>
                  </a:lnTo>
                  <a:lnTo>
                    <a:pt x="39916" y="52069"/>
                  </a:lnTo>
                  <a:close/>
                </a:path>
                <a:path w="135889" h="117475">
                  <a:moveTo>
                    <a:pt x="41084" y="52069"/>
                  </a:moveTo>
                  <a:lnTo>
                    <a:pt x="39916" y="52069"/>
                  </a:lnTo>
                  <a:lnTo>
                    <a:pt x="39916" y="52450"/>
                  </a:lnTo>
                  <a:lnTo>
                    <a:pt x="41084" y="52450"/>
                  </a:lnTo>
                  <a:lnTo>
                    <a:pt x="41084" y="52069"/>
                  </a:lnTo>
                  <a:close/>
                </a:path>
                <a:path w="135889" h="117475">
                  <a:moveTo>
                    <a:pt x="41478" y="52069"/>
                  </a:moveTo>
                  <a:lnTo>
                    <a:pt x="41084" y="52069"/>
                  </a:lnTo>
                  <a:lnTo>
                    <a:pt x="41084" y="52450"/>
                  </a:lnTo>
                  <a:lnTo>
                    <a:pt x="41478" y="52450"/>
                  </a:lnTo>
                  <a:lnTo>
                    <a:pt x="41478" y="52069"/>
                  </a:lnTo>
                  <a:close/>
                </a:path>
                <a:path w="135889" h="117475">
                  <a:moveTo>
                    <a:pt x="101257" y="47370"/>
                  </a:moveTo>
                  <a:lnTo>
                    <a:pt x="101257" y="48386"/>
                  </a:lnTo>
                  <a:lnTo>
                    <a:pt x="100863" y="48386"/>
                  </a:lnTo>
                  <a:lnTo>
                    <a:pt x="100863" y="48894"/>
                  </a:lnTo>
                  <a:lnTo>
                    <a:pt x="37973" y="48894"/>
                  </a:lnTo>
                  <a:lnTo>
                    <a:pt x="37973" y="49275"/>
                  </a:lnTo>
                  <a:lnTo>
                    <a:pt x="39141" y="49275"/>
                  </a:lnTo>
                  <a:lnTo>
                    <a:pt x="39141" y="49656"/>
                  </a:lnTo>
                  <a:lnTo>
                    <a:pt x="38747" y="49656"/>
                  </a:lnTo>
                  <a:lnTo>
                    <a:pt x="38747" y="50037"/>
                  </a:lnTo>
                  <a:lnTo>
                    <a:pt x="38366" y="50418"/>
                  </a:lnTo>
                  <a:lnTo>
                    <a:pt x="38366" y="51688"/>
                  </a:lnTo>
                  <a:lnTo>
                    <a:pt x="39141" y="51688"/>
                  </a:lnTo>
                  <a:lnTo>
                    <a:pt x="39141" y="50926"/>
                  </a:lnTo>
                  <a:lnTo>
                    <a:pt x="103974" y="50926"/>
                  </a:lnTo>
                  <a:lnTo>
                    <a:pt x="103974" y="49656"/>
                  </a:lnTo>
                  <a:lnTo>
                    <a:pt x="102806" y="48386"/>
                  </a:lnTo>
                  <a:lnTo>
                    <a:pt x="101257" y="47370"/>
                  </a:lnTo>
                  <a:close/>
                </a:path>
                <a:path w="135889" h="117475">
                  <a:moveTo>
                    <a:pt x="38747" y="49275"/>
                  </a:moveTo>
                  <a:lnTo>
                    <a:pt x="38366" y="49275"/>
                  </a:lnTo>
                  <a:lnTo>
                    <a:pt x="38366" y="50037"/>
                  </a:lnTo>
                  <a:lnTo>
                    <a:pt x="38747" y="50037"/>
                  </a:lnTo>
                  <a:lnTo>
                    <a:pt x="38747" y="49275"/>
                  </a:lnTo>
                  <a:close/>
                </a:path>
                <a:path w="135889" h="117475">
                  <a:moveTo>
                    <a:pt x="101851" y="46688"/>
                  </a:moveTo>
                  <a:lnTo>
                    <a:pt x="101257" y="47370"/>
                  </a:lnTo>
                  <a:lnTo>
                    <a:pt x="102806" y="48386"/>
                  </a:lnTo>
                  <a:lnTo>
                    <a:pt x="103974" y="49656"/>
                  </a:lnTo>
                  <a:lnTo>
                    <a:pt x="103974" y="47624"/>
                  </a:lnTo>
                  <a:lnTo>
                    <a:pt x="104368" y="47624"/>
                  </a:lnTo>
                  <a:lnTo>
                    <a:pt x="104368" y="47370"/>
                  </a:lnTo>
                  <a:lnTo>
                    <a:pt x="102031" y="47370"/>
                  </a:lnTo>
                  <a:lnTo>
                    <a:pt x="102031" y="46862"/>
                  </a:lnTo>
                  <a:lnTo>
                    <a:pt x="101851" y="46688"/>
                  </a:lnTo>
                  <a:close/>
                </a:path>
                <a:path w="135889" h="117475">
                  <a:moveTo>
                    <a:pt x="101257" y="47624"/>
                  </a:moveTo>
                  <a:lnTo>
                    <a:pt x="36220" y="47624"/>
                  </a:lnTo>
                  <a:lnTo>
                    <a:pt x="36614" y="48005"/>
                  </a:lnTo>
                  <a:lnTo>
                    <a:pt x="36995" y="48005"/>
                  </a:lnTo>
                  <a:lnTo>
                    <a:pt x="36995" y="48894"/>
                  </a:lnTo>
                  <a:lnTo>
                    <a:pt x="100863" y="48894"/>
                  </a:lnTo>
                  <a:lnTo>
                    <a:pt x="100863" y="48386"/>
                  </a:lnTo>
                  <a:lnTo>
                    <a:pt x="101257" y="48386"/>
                  </a:lnTo>
                  <a:lnTo>
                    <a:pt x="101257" y="47624"/>
                  </a:lnTo>
                  <a:close/>
                </a:path>
                <a:path w="135889" h="117475">
                  <a:moveTo>
                    <a:pt x="95659" y="42544"/>
                  </a:moveTo>
                  <a:lnTo>
                    <a:pt x="29019" y="42544"/>
                  </a:lnTo>
                  <a:lnTo>
                    <a:pt x="29019" y="42925"/>
                  </a:lnTo>
                  <a:lnTo>
                    <a:pt x="29400" y="42925"/>
                  </a:lnTo>
                  <a:lnTo>
                    <a:pt x="29400" y="43687"/>
                  </a:lnTo>
                  <a:lnTo>
                    <a:pt x="29794" y="43687"/>
                  </a:lnTo>
                  <a:lnTo>
                    <a:pt x="29794" y="44068"/>
                  </a:lnTo>
                  <a:lnTo>
                    <a:pt x="30187" y="44068"/>
                  </a:lnTo>
                  <a:lnTo>
                    <a:pt x="30568" y="44449"/>
                  </a:lnTo>
                  <a:lnTo>
                    <a:pt x="30962" y="44449"/>
                  </a:lnTo>
                  <a:lnTo>
                    <a:pt x="30962" y="44830"/>
                  </a:lnTo>
                  <a:lnTo>
                    <a:pt x="31356" y="44830"/>
                  </a:lnTo>
                  <a:lnTo>
                    <a:pt x="31356" y="45211"/>
                  </a:lnTo>
                  <a:lnTo>
                    <a:pt x="31737" y="45211"/>
                  </a:lnTo>
                  <a:lnTo>
                    <a:pt x="31737" y="45592"/>
                  </a:lnTo>
                  <a:lnTo>
                    <a:pt x="31356" y="45592"/>
                  </a:lnTo>
                  <a:lnTo>
                    <a:pt x="30962" y="45719"/>
                  </a:lnTo>
                  <a:lnTo>
                    <a:pt x="30962" y="47370"/>
                  </a:lnTo>
                  <a:lnTo>
                    <a:pt x="31356" y="47624"/>
                  </a:lnTo>
                  <a:lnTo>
                    <a:pt x="31737" y="47624"/>
                  </a:lnTo>
                  <a:lnTo>
                    <a:pt x="32131" y="47370"/>
                  </a:lnTo>
                  <a:lnTo>
                    <a:pt x="32131" y="46862"/>
                  </a:lnTo>
                  <a:lnTo>
                    <a:pt x="32524" y="46862"/>
                  </a:lnTo>
                  <a:lnTo>
                    <a:pt x="32524" y="46481"/>
                  </a:lnTo>
                  <a:lnTo>
                    <a:pt x="100404" y="46481"/>
                  </a:lnTo>
                  <a:lnTo>
                    <a:pt x="95659" y="42544"/>
                  </a:lnTo>
                  <a:close/>
                </a:path>
                <a:path w="135889" h="117475">
                  <a:moveTo>
                    <a:pt x="100863" y="46862"/>
                  </a:moveTo>
                  <a:lnTo>
                    <a:pt x="34658" y="46862"/>
                  </a:lnTo>
                  <a:lnTo>
                    <a:pt x="34658" y="47370"/>
                  </a:lnTo>
                  <a:lnTo>
                    <a:pt x="35052" y="47624"/>
                  </a:lnTo>
                  <a:lnTo>
                    <a:pt x="35445" y="47624"/>
                  </a:lnTo>
                  <a:lnTo>
                    <a:pt x="35445" y="47370"/>
                  </a:lnTo>
                  <a:lnTo>
                    <a:pt x="100863" y="47370"/>
                  </a:lnTo>
                  <a:lnTo>
                    <a:pt x="100863" y="46862"/>
                  </a:lnTo>
                  <a:close/>
                </a:path>
                <a:path w="135889" h="117475">
                  <a:moveTo>
                    <a:pt x="100863" y="47370"/>
                  </a:moveTo>
                  <a:lnTo>
                    <a:pt x="35445" y="47370"/>
                  </a:lnTo>
                  <a:lnTo>
                    <a:pt x="35445" y="47624"/>
                  </a:lnTo>
                  <a:lnTo>
                    <a:pt x="100863" y="47624"/>
                  </a:lnTo>
                  <a:lnTo>
                    <a:pt x="100863" y="47370"/>
                  </a:lnTo>
                  <a:close/>
                </a:path>
                <a:path w="135889" h="117475">
                  <a:moveTo>
                    <a:pt x="100404" y="46481"/>
                  </a:moveTo>
                  <a:lnTo>
                    <a:pt x="33883" y="46481"/>
                  </a:lnTo>
                  <a:lnTo>
                    <a:pt x="33883" y="46862"/>
                  </a:lnTo>
                  <a:lnTo>
                    <a:pt x="34277" y="47370"/>
                  </a:lnTo>
                  <a:lnTo>
                    <a:pt x="34277" y="46862"/>
                  </a:lnTo>
                  <a:lnTo>
                    <a:pt x="100863" y="46862"/>
                  </a:lnTo>
                  <a:lnTo>
                    <a:pt x="100404" y="46481"/>
                  </a:lnTo>
                  <a:close/>
                </a:path>
                <a:path w="135889" h="117475">
                  <a:moveTo>
                    <a:pt x="95211" y="36575"/>
                  </a:moveTo>
                  <a:lnTo>
                    <a:pt x="88466" y="36575"/>
                  </a:lnTo>
                  <a:lnTo>
                    <a:pt x="100863" y="46862"/>
                  </a:lnTo>
                  <a:lnTo>
                    <a:pt x="100863" y="46481"/>
                  </a:lnTo>
                  <a:lnTo>
                    <a:pt x="101257" y="46481"/>
                  </a:lnTo>
                  <a:lnTo>
                    <a:pt x="101257" y="46100"/>
                  </a:lnTo>
                  <a:lnTo>
                    <a:pt x="100863" y="46100"/>
                  </a:lnTo>
                  <a:lnTo>
                    <a:pt x="101257" y="45719"/>
                  </a:lnTo>
                  <a:lnTo>
                    <a:pt x="101638" y="45592"/>
                  </a:lnTo>
                  <a:lnTo>
                    <a:pt x="101638" y="45211"/>
                  </a:lnTo>
                  <a:lnTo>
                    <a:pt x="102031" y="45211"/>
                  </a:lnTo>
                  <a:lnTo>
                    <a:pt x="102031" y="43306"/>
                  </a:lnTo>
                  <a:lnTo>
                    <a:pt x="101638" y="42925"/>
                  </a:lnTo>
                  <a:lnTo>
                    <a:pt x="97942" y="42925"/>
                  </a:lnTo>
                  <a:lnTo>
                    <a:pt x="97942" y="42544"/>
                  </a:lnTo>
                  <a:lnTo>
                    <a:pt x="97548" y="42036"/>
                  </a:lnTo>
                  <a:lnTo>
                    <a:pt x="96774" y="42036"/>
                  </a:lnTo>
                  <a:lnTo>
                    <a:pt x="96380" y="41655"/>
                  </a:lnTo>
                  <a:lnTo>
                    <a:pt x="95999" y="41655"/>
                  </a:lnTo>
                  <a:lnTo>
                    <a:pt x="95999" y="41274"/>
                  </a:lnTo>
                  <a:lnTo>
                    <a:pt x="95605" y="41274"/>
                  </a:lnTo>
                  <a:lnTo>
                    <a:pt x="95605" y="40766"/>
                  </a:lnTo>
                  <a:lnTo>
                    <a:pt x="95211" y="40766"/>
                  </a:lnTo>
                  <a:lnTo>
                    <a:pt x="94830" y="40385"/>
                  </a:lnTo>
                  <a:lnTo>
                    <a:pt x="94830" y="39623"/>
                  </a:lnTo>
                  <a:lnTo>
                    <a:pt x="94627" y="39623"/>
                  </a:lnTo>
                  <a:lnTo>
                    <a:pt x="94627" y="39242"/>
                  </a:lnTo>
                  <a:lnTo>
                    <a:pt x="95605" y="39242"/>
                  </a:lnTo>
                  <a:lnTo>
                    <a:pt x="95999" y="38861"/>
                  </a:lnTo>
                  <a:lnTo>
                    <a:pt x="95999" y="37718"/>
                  </a:lnTo>
                  <a:lnTo>
                    <a:pt x="95605" y="37718"/>
                  </a:lnTo>
                  <a:lnTo>
                    <a:pt x="95605" y="37337"/>
                  </a:lnTo>
                  <a:lnTo>
                    <a:pt x="94246" y="37337"/>
                  </a:lnTo>
                  <a:lnTo>
                    <a:pt x="94246" y="36956"/>
                  </a:lnTo>
                  <a:lnTo>
                    <a:pt x="95211" y="36956"/>
                  </a:lnTo>
                  <a:lnTo>
                    <a:pt x="95211" y="36575"/>
                  </a:lnTo>
                  <a:close/>
                </a:path>
                <a:path w="135889" h="117475">
                  <a:moveTo>
                    <a:pt x="102425" y="44830"/>
                  </a:moveTo>
                  <a:lnTo>
                    <a:pt x="102031" y="44830"/>
                  </a:lnTo>
                  <a:lnTo>
                    <a:pt x="102425" y="45211"/>
                  </a:lnTo>
                  <a:lnTo>
                    <a:pt x="101638" y="45211"/>
                  </a:lnTo>
                  <a:lnTo>
                    <a:pt x="101638" y="45592"/>
                  </a:lnTo>
                  <a:lnTo>
                    <a:pt x="101257" y="45592"/>
                  </a:lnTo>
                  <a:lnTo>
                    <a:pt x="101257" y="46481"/>
                  </a:lnTo>
                  <a:lnTo>
                    <a:pt x="100863" y="46481"/>
                  </a:lnTo>
                  <a:lnTo>
                    <a:pt x="101257" y="46862"/>
                  </a:lnTo>
                  <a:lnTo>
                    <a:pt x="101638" y="46862"/>
                  </a:lnTo>
                  <a:lnTo>
                    <a:pt x="101638" y="46481"/>
                  </a:lnTo>
                  <a:lnTo>
                    <a:pt x="102806" y="45592"/>
                  </a:lnTo>
                  <a:lnTo>
                    <a:pt x="102806" y="45211"/>
                  </a:lnTo>
                  <a:lnTo>
                    <a:pt x="102425" y="44830"/>
                  </a:lnTo>
                  <a:close/>
                </a:path>
                <a:path w="135889" h="117475">
                  <a:moveTo>
                    <a:pt x="102031" y="46481"/>
                  </a:moveTo>
                  <a:lnTo>
                    <a:pt x="101638" y="46481"/>
                  </a:lnTo>
                  <a:lnTo>
                    <a:pt x="101851" y="46688"/>
                  </a:lnTo>
                  <a:lnTo>
                    <a:pt x="102031" y="46481"/>
                  </a:lnTo>
                  <a:close/>
                </a:path>
                <a:path w="135889" h="117475">
                  <a:moveTo>
                    <a:pt x="102806" y="45592"/>
                  </a:moveTo>
                  <a:lnTo>
                    <a:pt x="102031" y="46481"/>
                  </a:lnTo>
                  <a:lnTo>
                    <a:pt x="103974" y="46481"/>
                  </a:lnTo>
                  <a:lnTo>
                    <a:pt x="103200" y="45719"/>
                  </a:lnTo>
                  <a:lnTo>
                    <a:pt x="102806" y="45592"/>
                  </a:lnTo>
                  <a:close/>
                </a:path>
                <a:path w="135889" h="117475">
                  <a:moveTo>
                    <a:pt x="88466" y="36575"/>
                  </a:moveTo>
                  <a:lnTo>
                    <a:pt x="40703" y="36575"/>
                  </a:lnTo>
                  <a:lnTo>
                    <a:pt x="40309" y="36956"/>
                  </a:lnTo>
                  <a:lnTo>
                    <a:pt x="36614" y="36956"/>
                  </a:lnTo>
                  <a:lnTo>
                    <a:pt x="36614" y="37337"/>
                  </a:lnTo>
                  <a:lnTo>
                    <a:pt x="36220" y="37718"/>
                  </a:lnTo>
                  <a:lnTo>
                    <a:pt x="35826" y="37718"/>
                  </a:lnTo>
                  <a:lnTo>
                    <a:pt x="35826" y="38099"/>
                  </a:lnTo>
                  <a:lnTo>
                    <a:pt x="35052" y="38099"/>
                  </a:lnTo>
                  <a:lnTo>
                    <a:pt x="35052" y="38480"/>
                  </a:lnTo>
                  <a:lnTo>
                    <a:pt x="34658" y="38480"/>
                  </a:lnTo>
                  <a:lnTo>
                    <a:pt x="34658" y="38861"/>
                  </a:lnTo>
                  <a:lnTo>
                    <a:pt x="34277" y="38861"/>
                  </a:lnTo>
                  <a:lnTo>
                    <a:pt x="33883" y="39242"/>
                  </a:lnTo>
                  <a:lnTo>
                    <a:pt x="33489" y="39242"/>
                  </a:lnTo>
                  <a:lnTo>
                    <a:pt x="33108" y="39623"/>
                  </a:lnTo>
                  <a:lnTo>
                    <a:pt x="32905" y="39623"/>
                  </a:lnTo>
                  <a:lnTo>
                    <a:pt x="32905" y="40004"/>
                  </a:lnTo>
                  <a:lnTo>
                    <a:pt x="32131" y="40004"/>
                  </a:lnTo>
                  <a:lnTo>
                    <a:pt x="32131" y="40385"/>
                  </a:lnTo>
                  <a:lnTo>
                    <a:pt x="31737" y="40385"/>
                  </a:lnTo>
                  <a:lnTo>
                    <a:pt x="31356" y="40766"/>
                  </a:lnTo>
                  <a:lnTo>
                    <a:pt x="30962" y="40766"/>
                  </a:lnTo>
                  <a:lnTo>
                    <a:pt x="30187" y="40893"/>
                  </a:lnTo>
                  <a:lnTo>
                    <a:pt x="30187" y="41274"/>
                  </a:lnTo>
                  <a:lnTo>
                    <a:pt x="29794" y="41274"/>
                  </a:lnTo>
                  <a:lnTo>
                    <a:pt x="29794" y="41655"/>
                  </a:lnTo>
                  <a:lnTo>
                    <a:pt x="29400" y="41655"/>
                  </a:lnTo>
                  <a:lnTo>
                    <a:pt x="29400" y="42036"/>
                  </a:lnTo>
                  <a:lnTo>
                    <a:pt x="28625" y="42036"/>
                  </a:lnTo>
                  <a:lnTo>
                    <a:pt x="28435" y="42544"/>
                  </a:lnTo>
                  <a:lnTo>
                    <a:pt x="28435" y="42925"/>
                  </a:lnTo>
                  <a:lnTo>
                    <a:pt x="28625" y="42925"/>
                  </a:lnTo>
                  <a:lnTo>
                    <a:pt x="28625" y="42544"/>
                  </a:lnTo>
                  <a:lnTo>
                    <a:pt x="95659" y="42544"/>
                  </a:lnTo>
                  <a:lnTo>
                    <a:pt x="88466" y="36575"/>
                  </a:lnTo>
                  <a:close/>
                </a:path>
                <a:path w="135889" h="117475">
                  <a:moveTo>
                    <a:pt x="100088" y="42544"/>
                  </a:moveTo>
                  <a:lnTo>
                    <a:pt x="97942" y="42544"/>
                  </a:lnTo>
                  <a:lnTo>
                    <a:pt x="97942" y="42925"/>
                  </a:lnTo>
                  <a:lnTo>
                    <a:pt x="100088" y="42925"/>
                  </a:lnTo>
                  <a:lnTo>
                    <a:pt x="100088" y="42544"/>
                  </a:lnTo>
                  <a:close/>
                </a:path>
                <a:path w="135889" h="117475">
                  <a:moveTo>
                    <a:pt x="100863" y="42036"/>
                  </a:moveTo>
                  <a:lnTo>
                    <a:pt x="100469" y="42036"/>
                  </a:lnTo>
                  <a:lnTo>
                    <a:pt x="100088" y="42544"/>
                  </a:lnTo>
                  <a:lnTo>
                    <a:pt x="100088" y="42925"/>
                  </a:lnTo>
                  <a:lnTo>
                    <a:pt x="101257" y="42925"/>
                  </a:lnTo>
                  <a:lnTo>
                    <a:pt x="100863" y="42544"/>
                  </a:lnTo>
                  <a:lnTo>
                    <a:pt x="100863" y="42036"/>
                  </a:lnTo>
                  <a:close/>
                </a:path>
                <a:path w="135889" h="117475">
                  <a:moveTo>
                    <a:pt x="105727" y="39242"/>
                  </a:moveTo>
                  <a:lnTo>
                    <a:pt x="103974" y="39242"/>
                  </a:lnTo>
                  <a:lnTo>
                    <a:pt x="103974" y="39623"/>
                  </a:lnTo>
                  <a:lnTo>
                    <a:pt x="104368" y="39623"/>
                  </a:lnTo>
                  <a:lnTo>
                    <a:pt x="104368" y="40385"/>
                  </a:lnTo>
                  <a:lnTo>
                    <a:pt x="104559" y="40385"/>
                  </a:lnTo>
                  <a:lnTo>
                    <a:pt x="104952" y="40004"/>
                  </a:lnTo>
                  <a:lnTo>
                    <a:pt x="105346" y="40004"/>
                  </a:lnTo>
                  <a:lnTo>
                    <a:pt x="105727" y="39623"/>
                  </a:lnTo>
                  <a:lnTo>
                    <a:pt x="105727" y="39242"/>
                  </a:lnTo>
                  <a:close/>
                </a:path>
                <a:path w="135889" h="117475">
                  <a:moveTo>
                    <a:pt x="95211" y="39623"/>
                  </a:moveTo>
                  <a:lnTo>
                    <a:pt x="94830" y="40004"/>
                  </a:lnTo>
                  <a:lnTo>
                    <a:pt x="95211" y="40004"/>
                  </a:lnTo>
                  <a:lnTo>
                    <a:pt x="95211" y="39623"/>
                  </a:lnTo>
                  <a:close/>
                </a:path>
                <a:path w="135889" h="117475">
                  <a:moveTo>
                    <a:pt x="95605" y="39242"/>
                  </a:moveTo>
                  <a:lnTo>
                    <a:pt x="95211" y="39242"/>
                  </a:lnTo>
                  <a:lnTo>
                    <a:pt x="95211" y="39623"/>
                  </a:lnTo>
                  <a:lnTo>
                    <a:pt x="95605" y="39623"/>
                  </a:lnTo>
                  <a:lnTo>
                    <a:pt x="95605" y="39242"/>
                  </a:lnTo>
                  <a:close/>
                </a:path>
                <a:path w="135889" h="117475">
                  <a:moveTo>
                    <a:pt x="108064" y="36575"/>
                  </a:moveTo>
                  <a:lnTo>
                    <a:pt x="99491" y="36575"/>
                  </a:lnTo>
                  <a:lnTo>
                    <a:pt x="99491" y="37337"/>
                  </a:lnTo>
                  <a:lnTo>
                    <a:pt x="99110" y="37337"/>
                  </a:lnTo>
                  <a:lnTo>
                    <a:pt x="99110" y="37718"/>
                  </a:lnTo>
                  <a:lnTo>
                    <a:pt x="99491" y="38099"/>
                  </a:lnTo>
                  <a:lnTo>
                    <a:pt x="103200" y="38099"/>
                  </a:lnTo>
                  <a:lnTo>
                    <a:pt x="103200" y="38480"/>
                  </a:lnTo>
                  <a:lnTo>
                    <a:pt x="103593" y="38861"/>
                  </a:lnTo>
                  <a:lnTo>
                    <a:pt x="103593" y="39242"/>
                  </a:lnTo>
                  <a:lnTo>
                    <a:pt x="106121" y="39242"/>
                  </a:lnTo>
                  <a:lnTo>
                    <a:pt x="106121" y="38861"/>
                  </a:lnTo>
                  <a:lnTo>
                    <a:pt x="106502" y="38861"/>
                  </a:lnTo>
                  <a:lnTo>
                    <a:pt x="106502" y="38480"/>
                  </a:lnTo>
                  <a:lnTo>
                    <a:pt x="106895" y="38480"/>
                  </a:lnTo>
                  <a:lnTo>
                    <a:pt x="106895" y="37718"/>
                  </a:lnTo>
                  <a:lnTo>
                    <a:pt x="107683" y="37718"/>
                  </a:lnTo>
                  <a:lnTo>
                    <a:pt x="107683" y="36956"/>
                  </a:lnTo>
                  <a:lnTo>
                    <a:pt x="108064" y="36956"/>
                  </a:lnTo>
                  <a:lnTo>
                    <a:pt x="108064" y="36575"/>
                  </a:lnTo>
                  <a:close/>
                </a:path>
                <a:path w="135889" h="117475">
                  <a:moveTo>
                    <a:pt x="102425" y="38099"/>
                  </a:moveTo>
                  <a:lnTo>
                    <a:pt x="101257" y="38099"/>
                  </a:lnTo>
                  <a:lnTo>
                    <a:pt x="101257" y="38480"/>
                  </a:lnTo>
                  <a:lnTo>
                    <a:pt x="101638" y="38480"/>
                  </a:lnTo>
                  <a:lnTo>
                    <a:pt x="102031" y="38861"/>
                  </a:lnTo>
                  <a:lnTo>
                    <a:pt x="102031" y="38480"/>
                  </a:lnTo>
                  <a:lnTo>
                    <a:pt x="102425" y="38099"/>
                  </a:lnTo>
                  <a:close/>
                </a:path>
                <a:path w="135889" h="117475">
                  <a:moveTo>
                    <a:pt x="101257" y="38099"/>
                  </a:moveTo>
                  <a:lnTo>
                    <a:pt x="99695" y="38099"/>
                  </a:lnTo>
                  <a:lnTo>
                    <a:pt x="99695" y="38480"/>
                  </a:lnTo>
                  <a:lnTo>
                    <a:pt x="101257" y="38480"/>
                  </a:lnTo>
                  <a:lnTo>
                    <a:pt x="101257" y="38099"/>
                  </a:lnTo>
                  <a:close/>
                </a:path>
                <a:path w="135889" h="117475">
                  <a:moveTo>
                    <a:pt x="95605" y="37337"/>
                  </a:moveTo>
                  <a:lnTo>
                    <a:pt x="95605" y="37718"/>
                  </a:lnTo>
                  <a:lnTo>
                    <a:pt x="95999" y="37718"/>
                  </a:lnTo>
                  <a:lnTo>
                    <a:pt x="95605" y="37337"/>
                  </a:lnTo>
                  <a:close/>
                </a:path>
                <a:path w="135889" h="117475">
                  <a:moveTo>
                    <a:pt x="37388" y="36575"/>
                  </a:moveTo>
                  <a:lnTo>
                    <a:pt x="36995" y="36575"/>
                  </a:lnTo>
                  <a:lnTo>
                    <a:pt x="36995" y="36956"/>
                  </a:lnTo>
                  <a:lnTo>
                    <a:pt x="37388" y="36956"/>
                  </a:lnTo>
                  <a:lnTo>
                    <a:pt x="37388" y="36575"/>
                  </a:lnTo>
                  <a:close/>
                </a:path>
                <a:path w="135889" h="117475">
                  <a:moveTo>
                    <a:pt x="40703" y="35940"/>
                  </a:moveTo>
                  <a:lnTo>
                    <a:pt x="40309" y="35940"/>
                  </a:lnTo>
                  <a:lnTo>
                    <a:pt x="40309" y="36575"/>
                  </a:lnTo>
                  <a:lnTo>
                    <a:pt x="37782" y="36575"/>
                  </a:lnTo>
                  <a:lnTo>
                    <a:pt x="37782" y="36956"/>
                  </a:lnTo>
                  <a:lnTo>
                    <a:pt x="40309" y="36956"/>
                  </a:lnTo>
                  <a:lnTo>
                    <a:pt x="40703" y="36575"/>
                  </a:lnTo>
                  <a:lnTo>
                    <a:pt x="40703" y="35940"/>
                  </a:lnTo>
                  <a:close/>
                </a:path>
                <a:path w="135889" h="117475">
                  <a:moveTo>
                    <a:pt x="97167" y="36575"/>
                  </a:moveTo>
                  <a:lnTo>
                    <a:pt x="96380" y="36575"/>
                  </a:lnTo>
                  <a:lnTo>
                    <a:pt x="96380" y="36956"/>
                  </a:lnTo>
                  <a:lnTo>
                    <a:pt x="96774" y="36956"/>
                  </a:lnTo>
                  <a:lnTo>
                    <a:pt x="97167" y="36575"/>
                  </a:lnTo>
                  <a:close/>
                </a:path>
                <a:path w="135889" h="117475">
                  <a:moveTo>
                    <a:pt x="39141" y="35940"/>
                  </a:moveTo>
                  <a:lnTo>
                    <a:pt x="39141" y="36575"/>
                  </a:lnTo>
                  <a:lnTo>
                    <a:pt x="39916" y="36575"/>
                  </a:lnTo>
                  <a:lnTo>
                    <a:pt x="39916" y="36194"/>
                  </a:lnTo>
                  <a:lnTo>
                    <a:pt x="39535" y="36194"/>
                  </a:lnTo>
                  <a:lnTo>
                    <a:pt x="39141" y="35940"/>
                  </a:lnTo>
                  <a:close/>
                </a:path>
                <a:path w="135889" h="117475">
                  <a:moveTo>
                    <a:pt x="97167" y="35940"/>
                  </a:moveTo>
                  <a:lnTo>
                    <a:pt x="95211" y="35940"/>
                  </a:lnTo>
                  <a:lnTo>
                    <a:pt x="95211" y="36575"/>
                  </a:lnTo>
                  <a:lnTo>
                    <a:pt x="95605" y="36575"/>
                  </a:lnTo>
                  <a:lnTo>
                    <a:pt x="95605" y="36194"/>
                  </a:lnTo>
                  <a:lnTo>
                    <a:pt x="97167" y="36194"/>
                  </a:lnTo>
                  <a:lnTo>
                    <a:pt x="97167" y="35940"/>
                  </a:lnTo>
                  <a:close/>
                </a:path>
                <a:path w="135889" h="117475">
                  <a:moveTo>
                    <a:pt x="98717" y="36194"/>
                  </a:moveTo>
                  <a:lnTo>
                    <a:pt x="97167" y="36194"/>
                  </a:lnTo>
                  <a:lnTo>
                    <a:pt x="97167" y="36575"/>
                  </a:lnTo>
                  <a:lnTo>
                    <a:pt x="98717" y="36575"/>
                  </a:lnTo>
                  <a:lnTo>
                    <a:pt x="98717" y="36194"/>
                  </a:lnTo>
                  <a:close/>
                </a:path>
                <a:path w="135889" h="117475">
                  <a:moveTo>
                    <a:pt x="86782" y="35178"/>
                  </a:moveTo>
                  <a:lnTo>
                    <a:pt x="40309" y="35178"/>
                  </a:lnTo>
                  <a:lnTo>
                    <a:pt x="40703" y="35559"/>
                  </a:lnTo>
                  <a:lnTo>
                    <a:pt x="40703" y="36194"/>
                  </a:lnTo>
                  <a:lnTo>
                    <a:pt x="88007" y="36194"/>
                  </a:lnTo>
                  <a:lnTo>
                    <a:pt x="86782" y="35178"/>
                  </a:lnTo>
                  <a:close/>
                </a:path>
                <a:path w="135889" h="117475">
                  <a:moveTo>
                    <a:pt x="132016" y="28447"/>
                  </a:moveTo>
                  <a:lnTo>
                    <a:pt x="78671" y="28447"/>
                  </a:lnTo>
                  <a:lnTo>
                    <a:pt x="88007" y="36194"/>
                  </a:lnTo>
                  <a:lnTo>
                    <a:pt x="94830" y="36194"/>
                  </a:lnTo>
                  <a:lnTo>
                    <a:pt x="94627" y="35940"/>
                  </a:lnTo>
                  <a:lnTo>
                    <a:pt x="94627" y="35559"/>
                  </a:lnTo>
                  <a:lnTo>
                    <a:pt x="97167" y="35559"/>
                  </a:lnTo>
                  <a:lnTo>
                    <a:pt x="97167" y="35178"/>
                  </a:lnTo>
                  <a:lnTo>
                    <a:pt x="96774" y="35178"/>
                  </a:lnTo>
                  <a:lnTo>
                    <a:pt x="96774" y="34416"/>
                  </a:lnTo>
                  <a:lnTo>
                    <a:pt x="96380" y="34416"/>
                  </a:lnTo>
                  <a:lnTo>
                    <a:pt x="96380" y="33273"/>
                  </a:lnTo>
                  <a:lnTo>
                    <a:pt x="108064" y="33273"/>
                  </a:lnTo>
                  <a:lnTo>
                    <a:pt x="108064" y="32511"/>
                  </a:lnTo>
                  <a:lnTo>
                    <a:pt x="109816" y="32511"/>
                  </a:lnTo>
                  <a:lnTo>
                    <a:pt x="110210" y="32130"/>
                  </a:lnTo>
                  <a:lnTo>
                    <a:pt x="111760" y="31368"/>
                  </a:lnTo>
                  <a:lnTo>
                    <a:pt x="112928" y="31114"/>
                  </a:lnTo>
                  <a:lnTo>
                    <a:pt x="112928" y="30352"/>
                  </a:lnTo>
                  <a:lnTo>
                    <a:pt x="125590" y="30352"/>
                  </a:lnTo>
                  <a:lnTo>
                    <a:pt x="125984" y="29971"/>
                  </a:lnTo>
                  <a:lnTo>
                    <a:pt x="126365" y="29971"/>
                  </a:lnTo>
                  <a:lnTo>
                    <a:pt x="127152" y="29590"/>
                  </a:lnTo>
                  <a:lnTo>
                    <a:pt x="128117" y="29590"/>
                  </a:lnTo>
                  <a:lnTo>
                    <a:pt x="128117" y="29209"/>
                  </a:lnTo>
                  <a:lnTo>
                    <a:pt x="131622" y="29209"/>
                  </a:lnTo>
                  <a:lnTo>
                    <a:pt x="131622" y="28828"/>
                  </a:lnTo>
                  <a:lnTo>
                    <a:pt x="132016" y="28828"/>
                  </a:lnTo>
                  <a:lnTo>
                    <a:pt x="132016" y="28447"/>
                  </a:lnTo>
                  <a:close/>
                </a:path>
                <a:path w="135889" h="117475">
                  <a:moveTo>
                    <a:pt x="108458" y="33273"/>
                  </a:moveTo>
                  <a:lnTo>
                    <a:pt x="96774" y="33273"/>
                  </a:lnTo>
                  <a:lnTo>
                    <a:pt x="96774" y="33654"/>
                  </a:lnTo>
                  <a:lnTo>
                    <a:pt x="97167" y="33654"/>
                  </a:lnTo>
                  <a:lnTo>
                    <a:pt x="97167" y="34035"/>
                  </a:lnTo>
                  <a:lnTo>
                    <a:pt x="97548" y="34035"/>
                  </a:lnTo>
                  <a:lnTo>
                    <a:pt x="97548" y="34416"/>
                  </a:lnTo>
                  <a:lnTo>
                    <a:pt x="97942" y="34416"/>
                  </a:lnTo>
                  <a:lnTo>
                    <a:pt x="97942" y="34797"/>
                  </a:lnTo>
                  <a:lnTo>
                    <a:pt x="98336" y="34797"/>
                  </a:lnTo>
                  <a:lnTo>
                    <a:pt x="98336" y="35178"/>
                  </a:lnTo>
                  <a:lnTo>
                    <a:pt x="98717" y="35178"/>
                  </a:lnTo>
                  <a:lnTo>
                    <a:pt x="98717" y="36194"/>
                  </a:lnTo>
                  <a:lnTo>
                    <a:pt x="108458" y="36194"/>
                  </a:lnTo>
                  <a:lnTo>
                    <a:pt x="108458" y="33273"/>
                  </a:lnTo>
                  <a:close/>
                </a:path>
                <a:path w="135889" h="117475">
                  <a:moveTo>
                    <a:pt x="97167" y="35559"/>
                  </a:moveTo>
                  <a:lnTo>
                    <a:pt x="94830" y="35559"/>
                  </a:lnTo>
                  <a:lnTo>
                    <a:pt x="94830" y="35940"/>
                  </a:lnTo>
                  <a:lnTo>
                    <a:pt x="97548" y="35940"/>
                  </a:lnTo>
                  <a:lnTo>
                    <a:pt x="97167" y="35559"/>
                  </a:lnTo>
                  <a:close/>
                </a:path>
                <a:path w="135889" h="117475">
                  <a:moveTo>
                    <a:pt x="42252" y="32892"/>
                  </a:moveTo>
                  <a:lnTo>
                    <a:pt x="41871" y="32892"/>
                  </a:lnTo>
                  <a:lnTo>
                    <a:pt x="41871" y="33654"/>
                  </a:lnTo>
                  <a:lnTo>
                    <a:pt x="42646" y="33654"/>
                  </a:lnTo>
                  <a:lnTo>
                    <a:pt x="42646" y="34035"/>
                  </a:lnTo>
                  <a:lnTo>
                    <a:pt x="42837" y="34035"/>
                  </a:lnTo>
                  <a:lnTo>
                    <a:pt x="42837" y="34416"/>
                  </a:lnTo>
                  <a:lnTo>
                    <a:pt x="39535" y="34416"/>
                  </a:lnTo>
                  <a:lnTo>
                    <a:pt x="39141" y="34797"/>
                  </a:lnTo>
                  <a:lnTo>
                    <a:pt x="39141" y="35559"/>
                  </a:lnTo>
                  <a:lnTo>
                    <a:pt x="39916" y="35559"/>
                  </a:lnTo>
                  <a:lnTo>
                    <a:pt x="39916" y="35178"/>
                  </a:lnTo>
                  <a:lnTo>
                    <a:pt x="86782" y="35178"/>
                  </a:lnTo>
                  <a:lnTo>
                    <a:pt x="84487" y="33273"/>
                  </a:lnTo>
                  <a:lnTo>
                    <a:pt x="42252" y="33273"/>
                  </a:lnTo>
                  <a:lnTo>
                    <a:pt x="42252" y="32892"/>
                  </a:lnTo>
                  <a:close/>
                </a:path>
                <a:path w="135889" h="117475">
                  <a:moveTo>
                    <a:pt x="40309" y="35178"/>
                  </a:moveTo>
                  <a:lnTo>
                    <a:pt x="39916" y="35178"/>
                  </a:lnTo>
                  <a:lnTo>
                    <a:pt x="39916" y="35559"/>
                  </a:lnTo>
                  <a:lnTo>
                    <a:pt x="40309" y="35559"/>
                  </a:lnTo>
                  <a:lnTo>
                    <a:pt x="40309" y="35178"/>
                  </a:lnTo>
                  <a:close/>
                </a:path>
                <a:path w="135889" h="117475">
                  <a:moveTo>
                    <a:pt x="41084" y="34035"/>
                  </a:moveTo>
                  <a:lnTo>
                    <a:pt x="40703" y="34035"/>
                  </a:lnTo>
                  <a:lnTo>
                    <a:pt x="40703" y="34416"/>
                  </a:lnTo>
                  <a:lnTo>
                    <a:pt x="41084" y="34035"/>
                  </a:lnTo>
                  <a:close/>
                </a:path>
                <a:path w="135889" h="117475">
                  <a:moveTo>
                    <a:pt x="41478" y="33654"/>
                  </a:moveTo>
                  <a:lnTo>
                    <a:pt x="41084" y="33654"/>
                  </a:lnTo>
                  <a:lnTo>
                    <a:pt x="41084" y="34416"/>
                  </a:lnTo>
                  <a:lnTo>
                    <a:pt x="42837" y="34416"/>
                  </a:lnTo>
                  <a:lnTo>
                    <a:pt x="42837" y="34035"/>
                  </a:lnTo>
                  <a:lnTo>
                    <a:pt x="41478" y="34035"/>
                  </a:lnTo>
                  <a:lnTo>
                    <a:pt x="41478" y="33654"/>
                  </a:lnTo>
                  <a:close/>
                </a:path>
                <a:path w="135889" h="117475">
                  <a:moveTo>
                    <a:pt x="41871" y="33273"/>
                  </a:moveTo>
                  <a:lnTo>
                    <a:pt x="41478" y="33273"/>
                  </a:lnTo>
                  <a:lnTo>
                    <a:pt x="41478" y="34035"/>
                  </a:lnTo>
                  <a:lnTo>
                    <a:pt x="42646" y="34035"/>
                  </a:lnTo>
                  <a:lnTo>
                    <a:pt x="42646" y="33654"/>
                  </a:lnTo>
                  <a:lnTo>
                    <a:pt x="41871" y="33654"/>
                  </a:lnTo>
                  <a:lnTo>
                    <a:pt x="41871" y="33273"/>
                  </a:lnTo>
                  <a:close/>
                </a:path>
                <a:path w="135889" h="117475">
                  <a:moveTo>
                    <a:pt x="41478" y="33273"/>
                  </a:moveTo>
                  <a:lnTo>
                    <a:pt x="41084" y="33273"/>
                  </a:lnTo>
                  <a:lnTo>
                    <a:pt x="41478" y="33654"/>
                  </a:lnTo>
                  <a:lnTo>
                    <a:pt x="41478" y="33273"/>
                  </a:lnTo>
                  <a:close/>
                </a:path>
                <a:path w="135889" h="117475">
                  <a:moveTo>
                    <a:pt x="120726" y="32511"/>
                  </a:moveTo>
                  <a:lnTo>
                    <a:pt x="117805" y="32511"/>
                  </a:lnTo>
                  <a:lnTo>
                    <a:pt x="117805" y="33654"/>
                  </a:lnTo>
                  <a:lnTo>
                    <a:pt x="118186" y="33273"/>
                  </a:lnTo>
                  <a:lnTo>
                    <a:pt x="119164" y="33273"/>
                  </a:lnTo>
                  <a:lnTo>
                    <a:pt x="119164" y="32892"/>
                  </a:lnTo>
                  <a:lnTo>
                    <a:pt x="121107" y="32892"/>
                  </a:lnTo>
                  <a:lnTo>
                    <a:pt x="120726" y="32511"/>
                  </a:lnTo>
                  <a:close/>
                </a:path>
                <a:path w="135889" h="117475">
                  <a:moveTo>
                    <a:pt x="119164" y="33273"/>
                  </a:moveTo>
                  <a:lnTo>
                    <a:pt x="118770" y="33273"/>
                  </a:lnTo>
                  <a:lnTo>
                    <a:pt x="118770" y="33654"/>
                  </a:lnTo>
                  <a:lnTo>
                    <a:pt x="119164" y="33273"/>
                  </a:lnTo>
                  <a:close/>
                </a:path>
                <a:path w="135889" h="117475">
                  <a:moveTo>
                    <a:pt x="46342" y="28828"/>
                  </a:moveTo>
                  <a:lnTo>
                    <a:pt x="45567" y="29590"/>
                  </a:lnTo>
                  <a:lnTo>
                    <a:pt x="45567" y="29971"/>
                  </a:lnTo>
                  <a:lnTo>
                    <a:pt x="45173" y="29971"/>
                  </a:lnTo>
                  <a:lnTo>
                    <a:pt x="45173" y="30352"/>
                  </a:lnTo>
                  <a:lnTo>
                    <a:pt x="44792" y="30733"/>
                  </a:lnTo>
                  <a:lnTo>
                    <a:pt x="44399" y="30733"/>
                  </a:lnTo>
                  <a:lnTo>
                    <a:pt x="44399" y="31114"/>
                  </a:lnTo>
                  <a:lnTo>
                    <a:pt x="44005" y="31368"/>
                  </a:lnTo>
                  <a:lnTo>
                    <a:pt x="43624" y="31368"/>
                  </a:lnTo>
                  <a:lnTo>
                    <a:pt x="43624" y="31749"/>
                  </a:lnTo>
                  <a:lnTo>
                    <a:pt x="43230" y="31749"/>
                  </a:lnTo>
                  <a:lnTo>
                    <a:pt x="42837" y="32130"/>
                  </a:lnTo>
                  <a:lnTo>
                    <a:pt x="42646" y="32130"/>
                  </a:lnTo>
                  <a:lnTo>
                    <a:pt x="42646" y="32511"/>
                  </a:lnTo>
                  <a:lnTo>
                    <a:pt x="42252" y="32511"/>
                  </a:lnTo>
                  <a:lnTo>
                    <a:pt x="42252" y="33273"/>
                  </a:lnTo>
                  <a:lnTo>
                    <a:pt x="84487" y="33273"/>
                  </a:lnTo>
                  <a:lnTo>
                    <a:pt x="80048" y="29590"/>
                  </a:lnTo>
                  <a:lnTo>
                    <a:pt x="45961" y="29590"/>
                  </a:lnTo>
                  <a:lnTo>
                    <a:pt x="45961" y="29209"/>
                  </a:lnTo>
                  <a:lnTo>
                    <a:pt x="46342" y="29209"/>
                  </a:lnTo>
                  <a:lnTo>
                    <a:pt x="46342" y="28828"/>
                  </a:lnTo>
                  <a:close/>
                </a:path>
                <a:path w="135889" h="117475">
                  <a:moveTo>
                    <a:pt x="119557" y="32892"/>
                  </a:moveTo>
                  <a:lnTo>
                    <a:pt x="119164" y="32892"/>
                  </a:lnTo>
                  <a:lnTo>
                    <a:pt x="119557" y="33273"/>
                  </a:lnTo>
                  <a:lnTo>
                    <a:pt x="119557" y="32892"/>
                  </a:lnTo>
                  <a:close/>
                </a:path>
                <a:path w="135889" h="117475">
                  <a:moveTo>
                    <a:pt x="121500" y="32892"/>
                  </a:moveTo>
                  <a:lnTo>
                    <a:pt x="121107" y="32892"/>
                  </a:lnTo>
                  <a:lnTo>
                    <a:pt x="121107" y="33273"/>
                  </a:lnTo>
                  <a:lnTo>
                    <a:pt x="121500" y="33273"/>
                  </a:lnTo>
                  <a:lnTo>
                    <a:pt x="121500" y="32892"/>
                  </a:lnTo>
                  <a:close/>
                </a:path>
                <a:path w="135889" h="117475">
                  <a:moveTo>
                    <a:pt x="109042" y="32511"/>
                  </a:moveTo>
                  <a:lnTo>
                    <a:pt x="108458" y="32511"/>
                  </a:lnTo>
                  <a:lnTo>
                    <a:pt x="108458" y="32892"/>
                  </a:lnTo>
                  <a:lnTo>
                    <a:pt x="108851" y="32892"/>
                  </a:lnTo>
                  <a:lnTo>
                    <a:pt x="109042" y="32511"/>
                  </a:lnTo>
                  <a:close/>
                </a:path>
                <a:path w="135889" h="117475">
                  <a:moveTo>
                    <a:pt x="109423" y="32511"/>
                  </a:moveTo>
                  <a:lnTo>
                    <a:pt x="109042" y="32511"/>
                  </a:lnTo>
                  <a:lnTo>
                    <a:pt x="109042" y="32892"/>
                  </a:lnTo>
                  <a:lnTo>
                    <a:pt x="109423" y="32892"/>
                  </a:lnTo>
                  <a:lnTo>
                    <a:pt x="109423" y="32511"/>
                  </a:lnTo>
                  <a:close/>
                </a:path>
                <a:path w="135889" h="117475">
                  <a:moveTo>
                    <a:pt x="121894" y="32511"/>
                  </a:moveTo>
                  <a:lnTo>
                    <a:pt x="121500" y="32511"/>
                  </a:lnTo>
                  <a:lnTo>
                    <a:pt x="121500" y="32892"/>
                  </a:lnTo>
                  <a:lnTo>
                    <a:pt x="121894" y="32892"/>
                  </a:lnTo>
                  <a:lnTo>
                    <a:pt x="121894" y="32511"/>
                  </a:lnTo>
                  <a:close/>
                </a:path>
                <a:path w="135889" h="117475">
                  <a:moveTo>
                    <a:pt x="122275" y="32130"/>
                  </a:moveTo>
                  <a:lnTo>
                    <a:pt x="117411" y="32130"/>
                  </a:lnTo>
                  <a:lnTo>
                    <a:pt x="117411" y="32511"/>
                  </a:lnTo>
                  <a:lnTo>
                    <a:pt x="122275" y="32511"/>
                  </a:lnTo>
                  <a:lnTo>
                    <a:pt x="122275" y="32130"/>
                  </a:lnTo>
                  <a:close/>
                </a:path>
                <a:path w="135889" h="117475">
                  <a:moveTo>
                    <a:pt x="122669" y="31749"/>
                  </a:moveTo>
                  <a:lnTo>
                    <a:pt x="117017" y="31749"/>
                  </a:lnTo>
                  <a:lnTo>
                    <a:pt x="117017" y="32130"/>
                  </a:lnTo>
                  <a:lnTo>
                    <a:pt x="122669" y="32130"/>
                  </a:lnTo>
                  <a:lnTo>
                    <a:pt x="122669" y="31749"/>
                  </a:lnTo>
                  <a:close/>
                </a:path>
                <a:path w="135889" h="117475">
                  <a:moveTo>
                    <a:pt x="123063" y="31114"/>
                  </a:moveTo>
                  <a:lnTo>
                    <a:pt x="115074" y="31114"/>
                  </a:lnTo>
                  <a:lnTo>
                    <a:pt x="115074" y="31368"/>
                  </a:lnTo>
                  <a:lnTo>
                    <a:pt x="115468" y="31368"/>
                  </a:lnTo>
                  <a:lnTo>
                    <a:pt x="115849" y="31749"/>
                  </a:lnTo>
                  <a:lnTo>
                    <a:pt x="123063" y="31749"/>
                  </a:lnTo>
                  <a:lnTo>
                    <a:pt x="123063" y="31114"/>
                  </a:lnTo>
                  <a:close/>
                </a:path>
                <a:path w="135889" h="117475">
                  <a:moveTo>
                    <a:pt x="123647" y="30733"/>
                  </a:moveTo>
                  <a:lnTo>
                    <a:pt x="114300" y="30733"/>
                  </a:lnTo>
                  <a:lnTo>
                    <a:pt x="114300" y="31114"/>
                  </a:lnTo>
                  <a:lnTo>
                    <a:pt x="123253" y="31114"/>
                  </a:lnTo>
                  <a:lnTo>
                    <a:pt x="123647" y="30733"/>
                  </a:lnTo>
                  <a:close/>
                </a:path>
                <a:path w="135889" h="117475">
                  <a:moveTo>
                    <a:pt x="125196" y="30352"/>
                  </a:moveTo>
                  <a:lnTo>
                    <a:pt x="112928" y="30352"/>
                  </a:lnTo>
                  <a:lnTo>
                    <a:pt x="112928" y="30733"/>
                  </a:lnTo>
                  <a:lnTo>
                    <a:pt x="124815" y="30733"/>
                  </a:lnTo>
                  <a:lnTo>
                    <a:pt x="125196" y="30352"/>
                  </a:lnTo>
                  <a:close/>
                </a:path>
                <a:path w="135889" h="117475">
                  <a:moveTo>
                    <a:pt x="130454" y="29590"/>
                  </a:moveTo>
                  <a:lnTo>
                    <a:pt x="128892" y="29590"/>
                  </a:lnTo>
                  <a:lnTo>
                    <a:pt x="128892" y="29971"/>
                  </a:lnTo>
                  <a:lnTo>
                    <a:pt x="130060" y="29971"/>
                  </a:lnTo>
                  <a:lnTo>
                    <a:pt x="130454" y="29590"/>
                  </a:lnTo>
                  <a:close/>
                </a:path>
                <a:path w="135889" h="117475">
                  <a:moveTo>
                    <a:pt x="78671" y="28447"/>
                  </a:moveTo>
                  <a:lnTo>
                    <a:pt x="46736" y="28447"/>
                  </a:lnTo>
                  <a:lnTo>
                    <a:pt x="46736" y="28828"/>
                  </a:lnTo>
                  <a:lnTo>
                    <a:pt x="46342" y="28828"/>
                  </a:lnTo>
                  <a:lnTo>
                    <a:pt x="46342" y="29209"/>
                  </a:lnTo>
                  <a:lnTo>
                    <a:pt x="45961" y="29209"/>
                  </a:lnTo>
                  <a:lnTo>
                    <a:pt x="45961" y="29590"/>
                  </a:lnTo>
                  <a:lnTo>
                    <a:pt x="80048" y="29590"/>
                  </a:lnTo>
                  <a:lnTo>
                    <a:pt x="78671" y="28447"/>
                  </a:lnTo>
                  <a:close/>
                </a:path>
                <a:path w="135889" h="117475">
                  <a:moveTo>
                    <a:pt x="131229" y="29209"/>
                  </a:moveTo>
                  <a:lnTo>
                    <a:pt x="128117" y="29209"/>
                  </a:lnTo>
                  <a:lnTo>
                    <a:pt x="128511" y="29590"/>
                  </a:lnTo>
                  <a:lnTo>
                    <a:pt x="130848" y="29590"/>
                  </a:lnTo>
                  <a:lnTo>
                    <a:pt x="131229" y="29209"/>
                  </a:lnTo>
                  <a:close/>
                </a:path>
                <a:path w="135889" h="117475">
                  <a:moveTo>
                    <a:pt x="132791" y="28066"/>
                  </a:moveTo>
                  <a:lnTo>
                    <a:pt x="132016" y="28066"/>
                  </a:lnTo>
                  <a:lnTo>
                    <a:pt x="132016" y="28447"/>
                  </a:lnTo>
                  <a:lnTo>
                    <a:pt x="132791" y="28447"/>
                  </a:lnTo>
                  <a:lnTo>
                    <a:pt x="132791" y="28066"/>
                  </a:lnTo>
                  <a:close/>
                </a:path>
                <a:path w="135889" h="117475">
                  <a:moveTo>
                    <a:pt x="47510" y="27304"/>
                  </a:moveTo>
                  <a:lnTo>
                    <a:pt x="47129" y="27304"/>
                  </a:lnTo>
                  <a:lnTo>
                    <a:pt x="47129" y="28066"/>
                  </a:lnTo>
                  <a:lnTo>
                    <a:pt x="47701" y="28066"/>
                  </a:lnTo>
                  <a:lnTo>
                    <a:pt x="47701" y="27685"/>
                  </a:lnTo>
                  <a:lnTo>
                    <a:pt x="47510" y="27685"/>
                  </a:lnTo>
                  <a:lnTo>
                    <a:pt x="47510" y="27304"/>
                  </a:lnTo>
                  <a:close/>
                </a:path>
                <a:path w="135889" h="117475">
                  <a:moveTo>
                    <a:pt x="47701" y="27304"/>
                  </a:moveTo>
                  <a:lnTo>
                    <a:pt x="47701" y="28066"/>
                  </a:lnTo>
                  <a:lnTo>
                    <a:pt x="78212" y="28066"/>
                  </a:lnTo>
                  <a:lnTo>
                    <a:pt x="77752" y="27685"/>
                  </a:lnTo>
                  <a:lnTo>
                    <a:pt x="48094" y="27685"/>
                  </a:lnTo>
                  <a:lnTo>
                    <a:pt x="47701" y="27304"/>
                  </a:lnTo>
                  <a:close/>
                </a:path>
                <a:path w="135889" h="117475">
                  <a:moveTo>
                    <a:pt x="83731" y="24383"/>
                  </a:moveTo>
                  <a:lnTo>
                    <a:pt x="73773" y="24383"/>
                  </a:lnTo>
                  <a:lnTo>
                    <a:pt x="78212" y="28066"/>
                  </a:lnTo>
                  <a:lnTo>
                    <a:pt x="87820" y="28066"/>
                  </a:lnTo>
                  <a:lnTo>
                    <a:pt x="87820" y="27685"/>
                  </a:lnTo>
                  <a:lnTo>
                    <a:pt x="87426" y="27685"/>
                  </a:lnTo>
                  <a:lnTo>
                    <a:pt x="87426" y="27304"/>
                  </a:lnTo>
                  <a:lnTo>
                    <a:pt x="86652" y="27304"/>
                  </a:lnTo>
                  <a:lnTo>
                    <a:pt x="86652" y="26923"/>
                  </a:lnTo>
                  <a:lnTo>
                    <a:pt x="81394" y="26923"/>
                  </a:lnTo>
                  <a:lnTo>
                    <a:pt x="81394" y="26542"/>
                  </a:lnTo>
                  <a:lnTo>
                    <a:pt x="82169" y="26542"/>
                  </a:lnTo>
                  <a:lnTo>
                    <a:pt x="82169" y="26288"/>
                  </a:lnTo>
                  <a:lnTo>
                    <a:pt x="82562" y="26288"/>
                  </a:lnTo>
                  <a:lnTo>
                    <a:pt x="82562" y="25907"/>
                  </a:lnTo>
                  <a:lnTo>
                    <a:pt x="82956" y="25907"/>
                  </a:lnTo>
                  <a:lnTo>
                    <a:pt x="82956" y="25145"/>
                  </a:lnTo>
                  <a:lnTo>
                    <a:pt x="83337" y="25145"/>
                  </a:lnTo>
                  <a:lnTo>
                    <a:pt x="83337" y="24764"/>
                  </a:lnTo>
                  <a:lnTo>
                    <a:pt x="83731" y="24764"/>
                  </a:lnTo>
                  <a:lnTo>
                    <a:pt x="83731" y="24383"/>
                  </a:lnTo>
                  <a:close/>
                </a:path>
                <a:path w="135889" h="117475">
                  <a:moveTo>
                    <a:pt x="132016" y="27304"/>
                  </a:moveTo>
                  <a:lnTo>
                    <a:pt x="87426" y="27304"/>
                  </a:lnTo>
                  <a:lnTo>
                    <a:pt x="87426" y="27685"/>
                  </a:lnTo>
                  <a:lnTo>
                    <a:pt x="87820" y="27685"/>
                  </a:lnTo>
                  <a:lnTo>
                    <a:pt x="87820" y="28066"/>
                  </a:lnTo>
                  <a:lnTo>
                    <a:pt x="132016" y="28066"/>
                  </a:lnTo>
                  <a:lnTo>
                    <a:pt x="132016" y="27304"/>
                  </a:lnTo>
                  <a:close/>
                </a:path>
                <a:path w="135889" h="117475">
                  <a:moveTo>
                    <a:pt x="134150" y="26923"/>
                  </a:moveTo>
                  <a:lnTo>
                    <a:pt x="132016" y="26923"/>
                  </a:lnTo>
                  <a:lnTo>
                    <a:pt x="132016" y="27304"/>
                  </a:lnTo>
                  <a:lnTo>
                    <a:pt x="132410" y="27304"/>
                  </a:lnTo>
                  <a:lnTo>
                    <a:pt x="132410" y="28066"/>
                  </a:lnTo>
                  <a:lnTo>
                    <a:pt x="133375" y="28066"/>
                  </a:lnTo>
                  <a:lnTo>
                    <a:pt x="133375" y="27685"/>
                  </a:lnTo>
                  <a:lnTo>
                    <a:pt x="134150" y="27685"/>
                  </a:lnTo>
                  <a:lnTo>
                    <a:pt x="134150" y="26923"/>
                  </a:lnTo>
                  <a:close/>
                </a:path>
                <a:path w="135889" h="117475">
                  <a:moveTo>
                    <a:pt x="48094" y="26923"/>
                  </a:moveTo>
                  <a:lnTo>
                    <a:pt x="48094" y="27304"/>
                  </a:lnTo>
                  <a:lnTo>
                    <a:pt x="48488" y="27685"/>
                  </a:lnTo>
                  <a:lnTo>
                    <a:pt x="48488" y="27304"/>
                  </a:lnTo>
                  <a:lnTo>
                    <a:pt x="48094" y="26923"/>
                  </a:lnTo>
                  <a:close/>
                </a:path>
                <a:path w="135889" h="117475">
                  <a:moveTo>
                    <a:pt x="49657" y="26288"/>
                  </a:moveTo>
                  <a:lnTo>
                    <a:pt x="48869" y="26288"/>
                  </a:lnTo>
                  <a:lnTo>
                    <a:pt x="49263" y="26542"/>
                  </a:lnTo>
                  <a:lnTo>
                    <a:pt x="49263" y="26923"/>
                  </a:lnTo>
                  <a:lnTo>
                    <a:pt x="48869" y="26923"/>
                  </a:lnTo>
                  <a:lnTo>
                    <a:pt x="48869" y="27304"/>
                  </a:lnTo>
                  <a:lnTo>
                    <a:pt x="48488" y="27685"/>
                  </a:lnTo>
                  <a:lnTo>
                    <a:pt x="77752" y="27685"/>
                  </a:lnTo>
                  <a:lnTo>
                    <a:pt x="76375" y="26542"/>
                  </a:lnTo>
                  <a:lnTo>
                    <a:pt x="49657" y="26542"/>
                  </a:lnTo>
                  <a:lnTo>
                    <a:pt x="49657" y="26288"/>
                  </a:lnTo>
                  <a:close/>
                </a:path>
                <a:path w="135889" h="117475">
                  <a:moveTo>
                    <a:pt x="131622" y="26542"/>
                  </a:moveTo>
                  <a:lnTo>
                    <a:pt x="86652" y="26542"/>
                  </a:lnTo>
                  <a:lnTo>
                    <a:pt x="86652" y="27304"/>
                  </a:lnTo>
                  <a:lnTo>
                    <a:pt x="87033" y="27304"/>
                  </a:lnTo>
                  <a:lnTo>
                    <a:pt x="87033" y="26923"/>
                  </a:lnTo>
                  <a:lnTo>
                    <a:pt x="131622" y="26923"/>
                  </a:lnTo>
                  <a:lnTo>
                    <a:pt x="131622" y="26542"/>
                  </a:lnTo>
                  <a:close/>
                </a:path>
                <a:path w="135889" h="117475">
                  <a:moveTo>
                    <a:pt x="131622" y="26923"/>
                  </a:moveTo>
                  <a:lnTo>
                    <a:pt x="87033" y="26923"/>
                  </a:lnTo>
                  <a:lnTo>
                    <a:pt x="87033" y="27304"/>
                  </a:lnTo>
                  <a:lnTo>
                    <a:pt x="131622" y="27304"/>
                  </a:lnTo>
                  <a:lnTo>
                    <a:pt x="131622" y="26923"/>
                  </a:lnTo>
                  <a:close/>
                </a:path>
                <a:path w="135889" h="117475">
                  <a:moveTo>
                    <a:pt x="48094" y="26542"/>
                  </a:moveTo>
                  <a:lnTo>
                    <a:pt x="47701" y="26923"/>
                  </a:lnTo>
                  <a:lnTo>
                    <a:pt x="48094" y="26923"/>
                  </a:lnTo>
                  <a:lnTo>
                    <a:pt x="48094" y="26542"/>
                  </a:lnTo>
                  <a:close/>
                </a:path>
                <a:path w="135889" h="117475">
                  <a:moveTo>
                    <a:pt x="81788" y="26542"/>
                  </a:moveTo>
                  <a:lnTo>
                    <a:pt x="81394" y="26542"/>
                  </a:lnTo>
                  <a:lnTo>
                    <a:pt x="81394" y="26923"/>
                  </a:lnTo>
                  <a:lnTo>
                    <a:pt x="81788" y="26923"/>
                  </a:lnTo>
                  <a:lnTo>
                    <a:pt x="81788" y="26542"/>
                  </a:lnTo>
                  <a:close/>
                </a:path>
                <a:path w="135889" h="117475">
                  <a:moveTo>
                    <a:pt x="86652" y="26542"/>
                  </a:moveTo>
                  <a:lnTo>
                    <a:pt x="81788" y="26542"/>
                  </a:lnTo>
                  <a:lnTo>
                    <a:pt x="81788" y="26923"/>
                  </a:lnTo>
                  <a:lnTo>
                    <a:pt x="86652" y="26923"/>
                  </a:lnTo>
                  <a:lnTo>
                    <a:pt x="86652" y="26542"/>
                  </a:lnTo>
                  <a:close/>
                </a:path>
                <a:path w="135889" h="117475">
                  <a:moveTo>
                    <a:pt x="132016" y="26288"/>
                  </a:moveTo>
                  <a:lnTo>
                    <a:pt x="131622" y="26288"/>
                  </a:lnTo>
                  <a:lnTo>
                    <a:pt x="131622" y="26542"/>
                  </a:lnTo>
                  <a:lnTo>
                    <a:pt x="132016" y="26923"/>
                  </a:lnTo>
                  <a:lnTo>
                    <a:pt x="132016" y="26288"/>
                  </a:lnTo>
                  <a:close/>
                </a:path>
                <a:path w="135889" h="117475">
                  <a:moveTo>
                    <a:pt x="134543" y="26542"/>
                  </a:moveTo>
                  <a:lnTo>
                    <a:pt x="132410" y="26542"/>
                  </a:lnTo>
                  <a:lnTo>
                    <a:pt x="132410" y="26923"/>
                  </a:lnTo>
                  <a:lnTo>
                    <a:pt x="134543" y="26923"/>
                  </a:lnTo>
                  <a:lnTo>
                    <a:pt x="134543" y="26542"/>
                  </a:lnTo>
                  <a:close/>
                </a:path>
                <a:path w="135889" h="117475">
                  <a:moveTo>
                    <a:pt x="54521" y="24002"/>
                  </a:moveTo>
                  <a:lnTo>
                    <a:pt x="53746" y="24764"/>
                  </a:lnTo>
                  <a:lnTo>
                    <a:pt x="53352" y="24764"/>
                  </a:lnTo>
                  <a:lnTo>
                    <a:pt x="53352" y="25145"/>
                  </a:lnTo>
                  <a:lnTo>
                    <a:pt x="52578" y="25145"/>
                  </a:lnTo>
                  <a:lnTo>
                    <a:pt x="52578" y="25526"/>
                  </a:lnTo>
                  <a:lnTo>
                    <a:pt x="51993" y="25526"/>
                  </a:lnTo>
                  <a:lnTo>
                    <a:pt x="51600" y="25907"/>
                  </a:lnTo>
                  <a:lnTo>
                    <a:pt x="50825" y="25907"/>
                  </a:lnTo>
                  <a:lnTo>
                    <a:pt x="50825" y="26288"/>
                  </a:lnTo>
                  <a:lnTo>
                    <a:pt x="50038" y="26288"/>
                  </a:lnTo>
                  <a:lnTo>
                    <a:pt x="50038" y="26542"/>
                  </a:lnTo>
                  <a:lnTo>
                    <a:pt x="76375" y="26542"/>
                  </a:lnTo>
                  <a:lnTo>
                    <a:pt x="73773" y="24383"/>
                  </a:lnTo>
                  <a:lnTo>
                    <a:pt x="54521" y="24383"/>
                  </a:lnTo>
                  <a:lnTo>
                    <a:pt x="54521" y="24002"/>
                  </a:lnTo>
                  <a:close/>
                </a:path>
                <a:path w="135889" h="117475">
                  <a:moveTo>
                    <a:pt x="85864" y="26288"/>
                  </a:moveTo>
                  <a:lnTo>
                    <a:pt x="82169" y="26288"/>
                  </a:lnTo>
                  <a:lnTo>
                    <a:pt x="82169" y="26542"/>
                  </a:lnTo>
                  <a:lnTo>
                    <a:pt x="85864" y="26542"/>
                  </a:lnTo>
                  <a:lnTo>
                    <a:pt x="85864" y="26288"/>
                  </a:lnTo>
                  <a:close/>
                </a:path>
                <a:path w="135889" h="117475">
                  <a:moveTo>
                    <a:pt x="130454" y="25907"/>
                  </a:moveTo>
                  <a:lnTo>
                    <a:pt x="130060" y="26288"/>
                  </a:lnTo>
                  <a:lnTo>
                    <a:pt x="85864" y="26288"/>
                  </a:lnTo>
                  <a:lnTo>
                    <a:pt x="85864" y="26542"/>
                  </a:lnTo>
                  <a:lnTo>
                    <a:pt x="130848" y="26542"/>
                  </a:lnTo>
                  <a:lnTo>
                    <a:pt x="130848" y="26288"/>
                  </a:lnTo>
                  <a:lnTo>
                    <a:pt x="130454" y="25907"/>
                  </a:lnTo>
                  <a:close/>
                </a:path>
                <a:path w="135889" h="117475">
                  <a:moveTo>
                    <a:pt x="134150" y="26288"/>
                  </a:moveTo>
                  <a:lnTo>
                    <a:pt x="132016" y="26288"/>
                  </a:lnTo>
                  <a:lnTo>
                    <a:pt x="132016" y="26542"/>
                  </a:lnTo>
                  <a:lnTo>
                    <a:pt x="134150" y="26542"/>
                  </a:lnTo>
                  <a:lnTo>
                    <a:pt x="134150" y="26288"/>
                  </a:lnTo>
                  <a:close/>
                </a:path>
                <a:path w="135889" h="117475">
                  <a:moveTo>
                    <a:pt x="82956" y="25907"/>
                  </a:moveTo>
                  <a:lnTo>
                    <a:pt x="82562" y="25907"/>
                  </a:lnTo>
                  <a:lnTo>
                    <a:pt x="82562" y="26288"/>
                  </a:lnTo>
                  <a:lnTo>
                    <a:pt x="82956" y="26288"/>
                  </a:lnTo>
                  <a:lnTo>
                    <a:pt x="82956" y="25907"/>
                  </a:lnTo>
                  <a:close/>
                </a:path>
                <a:path w="135889" h="117475">
                  <a:moveTo>
                    <a:pt x="131229" y="25907"/>
                  </a:moveTo>
                  <a:lnTo>
                    <a:pt x="130848" y="25907"/>
                  </a:lnTo>
                  <a:lnTo>
                    <a:pt x="130848" y="26288"/>
                  </a:lnTo>
                  <a:lnTo>
                    <a:pt x="131229" y="26288"/>
                  </a:lnTo>
                  <a:lnTo>
                    <a:pt x="131229" y="25907"/>
                  </a:lnTo>
                  <a:close/>
                </a:path>
                <a:path w="135889" h="117475">
                  <a:moveTo>
                    <a:pt x="84899" y="24764"/>
                  </a:moveTo>
                  <a:lnTo>
                    <a:pt x="83337" y="24764"/>
                  </a:lnTo>
                  <a:lnTo>
                    <a:pt x="83337" y="25145"/>
                  </a:lnTo>
                  <a:lnTo>
                    <a:pt x="82956" y="25145"/>
                  </a:lnTo>
                  <a:lnTo>
                    <a:pt x="82956" y="25907"/>
                  </a:lnTo>
                  <a:lnTo>
                    <a:pt x="85280" y="25907"/>
                  </a:lnTo>
                  <a:lnTo>
                    <a:pt x="85280" y="25526"/>
                  </a:lnTo>
                  <a:lnTo>
                    <a:pt x="84899" y="25526"/>
                  </a:lnTo>
                  <a:lnTo>
                    <a:pt x="84899" y="24764"/>
                  </a:lnTo>
                  <a:close/>
                </a:path>
                <a:path w="135889" h="117475">
                  <a:moveTo>
                    <a:pt x="132410" y="24383"/>
                  </a:moveTo>
                  <a:lnTo>
                    <a:pt x="131622" y="24383"/>
                  </a:lnTo>
                  <a:lnTo>
                    <a:pt x="131622" y="24764"/>
                  </a:lnTo>
                  <a:lnTo>
                    <a:pt x="84899" y="24764"/>
                  </a:lnTo>
                  <a:lnTo>
                    <a:pt x="84899" y="25526"/>
                  </a:lnTo>
                  <a:lnTo>
                    <a:pt x="85280" y="25526"/>
                  </a:lnTo>
                  <a:lnTo>
                    <a:pt x="85280" y="25907"/>
                  </a:lnTo>
                  <a:lnTo>
                    <a:pt x="132410" y="25907"/>
                  </a:lnTo>
                  <a:lnTo>
                    <a:pt x="132410" y="24383"/>
                  </a:lnTo>
                  <a:close/>
                </a:path>
                <a:path w="135889" h="117475">
                  <a:moveTo>
                    <a:pt x="133375" y="24764"/>
                  </a:moveTo>
                  <a:lnTo>
                    <a:pt x="132791" y="24764"/>
                  </a:lnTo>
                  <a:lnTo>
                    <a:pt x="132791" y="25907"/>
                  </a:lnTo>
                  <a:lnTo>
                    <a:pt x="134150" y="25907"/>
                  </a:lnTo>
                  <a:lnTo>
                    <a:pt x="134150" y="25526"/>
                  </a:lnTo>
                  <a:lnTo>
                    <a:pt x="133769" y="25526"/>
                  </a:lnTo>
                  <a:lnTo>
                    <a:pt x="133375" y="25145"/>
                  </a:lnTo>
                  <a:lnTo>
                    <a:pt x="133375" y="24764"/>
                  </a:lnTo>
                  <a:close/>
                </a:path>
                <a:path w="135889" h="117475">
                  <a:moveTo>
                    <a:pt x="132791" y="24764"/>
                  </a:moveTo>
                  <a:lnTo>
                    <a:pt x="132410" y="24764"/>
                  </a:lnTo>
                  <a:lnTo>
                    <a:pt x="132410" y="25145"/>
                  </a:lnTo>
                  <a:lnTo>
                    <a:pt x="132791" y="25145"/>
                  </a:lnTo>
                  <a:lnTo>
                    <a:pt x="132791" y="24764"/>
                  </a:lnTo>
                  <a:close/>
                </a:path>
                <a:path w="135889" h="117475">
                  <a:moveTo>
                    <a:pt x="84124" y="24383"/>
                  </a:moveTo>
                  <a:lnTo>
                    <a:pt x="83731" y="24383"/>
                  </a:lnTo>
                  <a:lnTo>
                    <a:pt x="83731" y="24764"/>
                  </a:lnTo>
                  <a:lnTo>
                    <a:pt x="84124" y="24764"/>
                  </a:lnTo>
                  <a:lnTo>
                    <a:pt x="84124" y="24383"/>
                  </a:lnTo>
                  <a:close/>
                </a:path>
                <a:path w="135889" h="117475">
                  <a:moveTo>
                    <a:pt x="131229" y="24383"/>
                  </a:moveTo>
                  <a:lnTo>
                    <a:pt x="84124" y="24383"/>
                  </a:lnTo>
                  <a:lnTo>
                    <a:pt x="84124" y="24764"/>
                  </a:lnTo>
                  <a:lnTo>
                    <a:pt x="131229" y="24764"/>
                  </a:lnTo>
                  <a:lnTo>
                    <a:pt x="131229" y="24383"/>
                  </a:lnTo>
                  <a:close/>
                </a:path>
                <a:path w="135889" h="117475">
                  <a:moveTo>
                    <a:pt x="134150" y="24383"/>
                  </a:moveTo>
                  <a:lnTo>
                    <a:pt x="133375" y="24383"/>
                  </a:lnTo>
                  <a:lnTo>
                    <a:pt x="133375" y="24764"/>
                  </a:lnTo>
                  <a:lnTo>
                    <a:pt x="134150" y="24764"/>
                  </a:lnTo>
                  <a:lnTo>
                    <a:pt x="134150" y="24383"/>
                  </a:lnTo>
                  <a:close/>
                </a:path>
                <a:path w="135889" h="117475">
                  <a:moveTo>
                    <a:pt x="130454" y="24002"/>
                  </a:moveTo>
                  <a:lnTo>
                    <a:pt x="130060" y="24002"/>
                  </a:lnTo>
                  <a:lnTo>
                    <a:pt x="130060" y="24383"/>
                  </a:lnTo>
                  <a:lnTo>
                    <a:pt x="130454" y="24383"/>
                  </a:lnTo>
                  <a:lnTo>
                    <a:pt x="130454" y="24002"/>
                  </a:lnTo>
                  <a:close/>
                </a:path>
                <a:path w="135889" h="117475">
                  <a:moveTo>
                    <a:pt x="135318" y="22478"/>
                  </a:moveTo>
                  <a:lnTo>
                    <a:pt x="134543" y="22859"/>
                  </a:lnTo>
                  <a:lnTo>
                    <a:pt x="132791" y="22859"/>
                  </a:lnTo>
                  <a:lnTo>
                    <a:pt x="132791" y="23240"/>
                  </a:lnTo>
                  <a:lnTo>
                    <a:pt x="131622" y="23240"/>
                  </a:lnTo>
                  <a:lnTo>
                    <a:pt x="131622" y="23621"/>
                  </a:lnTo>
                  <a:lnTo>
                    <a:pt x="131229" y="23621"/>
                  </a:lnTo>
                  <a:lnTo>
                    <a:pt x="131229" y="24383"/>
                  </a:lnTo>
                  <a:lnTo>
                    <a:pt x="131622" y="24383"/>
                  </a:lnTo>
                  <a:lnTo>
                    <a:pt x="131622" y="24002"/>
                  </a:lnTo>
                  <a:lnTo>
                    <a:pt x="134543" y="24002"/>
                  </a:lnTo>
                  <a:lnTo>
                    <a:pt x="134543" y="23621"/>
                  </a:lnTo>
                  <a:lnTo>
                    <a:pt x="134937" y="23240"/>
                  </a:lnTo>
                  <a:lnTo>
                    <a:pt x="135318" y="22478"/>
                  </a:lnTo>
                  <a:close/>
                </a:path>
                <a:path w="135889" h="117475">
                  <a:moveTo>
                    <a:pt x="61341" y="21081"/>
                  </a:moveTo>
                  <a:lnTo>
                    <a:pt x="59385" y="21081"/>
                  </a:lnTo>
                  <a:lnTo>
                    <a:pt x="59385" y="21462"/>
                  </a:lnTo>
                  <a:lnTo>
                    <a:pt x="59004" y="21462"/>
                  </a:lnTo>
                  <a:lnTo>
                    <a:pt x="59004" y="22097"/>
                  </a:lnTo>
                  <a:lnTo>
                    <a:pt x="58229" y="22097"/>
                  </a:lnTo>
                  <a:lnTo>
                    <a:pt x="58229" y="22478"/>
                  </a:lnTo>
                  <a:lnTo>
                    <a:pt x="57835" y="22478"/>
                  </a:lnTo>
                  <a:lnTo>
                    <a:pt x="57835" y="22859"/>
                  </a:lnTo>
                  <a:lnTo>
                    <a:pt x="56857" y="22859"/>
                  </a:lnTo>
                  <a:lnTo>
                    <a:pt x="56857" y="23240"/>
                  </a:lnTo>
                  <a:lnTo>
                    <a:pt x="56464" y="23240"/>
                  </a:lnTo>
                  <a:lnTo>
                    <a:pt x="56464" y="23621"/>
                  </a:lnTo>
                  <a:lnTo>
                    <a:pt x="54914" y="23621"/>
                  </a:lnTo>
                  <a:lnTo>
                    <a:pt x="54914" y="24002"/>
                  </a:lnTo>
                  <a:lnTo>
                    <a:pt x="73314" y="24002"/>
                  </a:lnTo>
                  <a:lnTo>
                    <a:pt x="70559" y="21716"/>
                  </a:lnTo>
                  <a:lnTo>
                    <a:pt x="61722" y="21716"/>
                  </a:lnTo>
                  <a:lnTo>
                    <a:pt x="61341" y="21462"/>
                  </a:lnTo>
                  <a:lnTo>
                    <a:pt x="61341" y="21081"/>
                  </a:lnTo>
                  <a:close/>
                </a:path>
                <a:path w="135889" h="117475">
                  <a:moveTo>
                    <a:pt x="71069" y="17652"/>
                  </a:moveTo>
                  <a:lnTo>
                    <a:pt x="70294" y="17652"/>
                  </a:lnTo>
                  <a:lnTo>
                    <a:pt x="70294" y="18414"/>
                  </a:lnTo>
                  <a:lnTo>
                    <a:pt x="69900" y="18795"/>
                  </a:lnTo>
                  <a:lnTo>
                    <a:pt x="69900" y="19176"/>
                  </a:lnTo>
                  <a:lnTo>
                    <a:pt x="68732" y="19176"/>
                  </a:lnTo>
                  <a:lnTo>
                    <a:pt x="68732" y="19557"/>
                  </a:lnTo>
                  <a:lnTo>
                    <a:pt x="67957" y="19557"/>
                  </a:lnTo>
                  <a:lnTo>
                    <a:pt x="73314" y="24002"/>
                  </a:lnTo>
                  <a:lnTo>
                    <a:pt x="83731" y="24002"/>
                  </a:lnTo>
                  <a:lnTo>
                    <a:pt x="83731" y="23621"/>
                  </a:lnTo>
                  <a:lnTo>
                    <a:pt x="84124" y="23621"/>
                  </a:lnTo>
                  <a:lnTo>
                    <a:pt x="84124" y="23240"/>
                  </a:lnTo>
                  <a:lnTo>
                    <a:pt x="83731" y="23240"/>
                  </a:lnTo>
                  <a:lnTo>
                    <a:pt x="84124" y="22859"/>
                  </a:lnTo>
                  <a:lnTo>
                    <a:pt x="84124" y="22478"/>
                  </a:lnTo>
                  <a:lnTo>
                    <a:pt x="84505" y="22478"/>
                  </a:lnTo>
                  <a:lnTo>
                    <a:pt x="84505" y="21081"/>
                  </a:lnTo>
                  <a:lnTo>
                    <a:pt x="84899" y="21081"/>
                  </a:lnTo>
                  <a:lnTo>
                    <a:pt x="84899" y="19557"/>
                  </a:lnTo>
                  <a:lnTo>
                    <a:pt x="68351" y="19557"/>
                  </a:lnTo>
                  <a:lnTo>
                    <a:pt x="68351" y="19176"/>
                  </a:lnTo>
                  <a:lnTo>
                    <a:pt x="84899" y="19176"/>
                  </a:lnTo>
                  <a:lnTo>
                    <a:pt x="84899" y="18414"/>
                  </a:lnTo>
                  <a:lnTo>
                    <a:pt x="78079" y="18414"/>
                  </a:lnTo>
                  <a:lnTo>
                    <a:pt x="78079" y="18033"/>
                  </a:lnTo>
                  <a:lnTo>
                    <a:pt x="71069" y="18033"/>
                  </a:lnTo>
                  <a:lnTo>
                    <a:pt x="71069" y="17652"/>
                  </a:lnTo>
                  <a:close/>
                </a:path>
                <a:path w="135889" h="117475">
                  <a:moveTo>
                    <a:pt x="128511" y="23621"/>
                  </a:moveTo>
                  <a:lnTo>
                    <a:pt x="83731" y="23621"/>
                  </a:lnTo>
                  <a:lnTo>
                    <a:pt x="83731" y="24002"/>
                  </a:lnTo>
                  <a:lnTo>
                    <a:pt x="128511" y="24002"/>
                  </a:lnTo>
                  <a:lnTo>
                    <a:pt x="128511" y="23621"/>
                  </a:lnTo>
                  <a:close/>
                </a:path>
                <a:path w="135889" h="117475">
                  <a:moveTo>
                    <a:pt x="130454" y="22478"/>
                  </a:moveTo>
                  <a:lnTo>
                    <a:pt x="128892" y="22478"/>
                  </a:lnTo>
                  <a:lnTo>
                    <a:pt x="128892" y="24002"/>
                  </a:lnTo>
                  <a:lnTo>
                    <a:pt x="130060" y="24002"/>
                  </a:lnTo>
                  <a:lnTo>
                    <a:pt x="130060" y="23621"/>
                  </a:lnTo>
                  <a:lnTo>
                    <a:pt x="130454" y="23621"/>
                  </a:lnTo>
                  <a:lnTo>
                    <a:pt x="130454" y="22478"/>
                  </a:lnTo>
                  <a:close/>
                </a:path>
                <a:path w="135889" h="117475">
                  <a:moveTo>
                    <a:pt x="131229" y="23621"/>
                  </a:moveTo>
                  <a:lnTo>
                    <a:pt x="130454" y="23621"/>
                  </a:lnTo>
                  <a:lnTo>
                    <a:pt x="130454" y="24002"/>
                  </a:lnTo>
                  <a:lnTo>
                    <a:pt x="131229" y="24002"/>
                  </a:lnTo>
                  <a:lnTo>
                    <a:pt x="131229" y="23621"/>
                  </a:lnTo>
                  <a:close/>
                </a:path>
                <a:path w="135889" h="117475">
                  <a:moveTo>
                    <a:pt x="56083" y="23240"/>
                  </a:moveTo>
                  <a:lnTo>
                    <a:pt x="55689" y="23240"/>
                  </a:lnTo>
                  <a:lnTo>
                    <a:pt x="55689" y="23621"/>
                  </a:lnTo>
                  <a:lnTo>
                    <a:pt x="56083" y="23621"/>
                  </a:lnTo>
                  <a:lnTo>
                    <a:pt x="56083" y="23240"/>
                  </a:lnTo>
                  <a:close/>
                </a:path>
                <a:path w="135889" h="117475">
                  <a:moveTo>
                    <a:pt x="128892" y="23240"/>
                  </a:moveTo>
                  <a:lnTo>
                    <a:pt x="84124" y="23240"/>
                  </a:lnTo>
                  <a:lnTo>
                    <a:pt x="84124" y="23621"/>
                  </a:lnTo>
                  <a:lnTo>
                    <a:pt x="128892" y="23621"/>
                  </a:lnTo>
                  <a:lnTo>
                    <a:pt x="128892" y="23240"/>
                  </a:lnTo>
                  <a:close/>
                </a:path>
                <a:path w="135889" h="117475">
                  <a:moveTo>
                    <a:pt x="128892" y="21716"/>
                  </a:moveTo>
                  <a:lnTo>
                    <a:pt x="84899" y="21716"/>
                  </a:lnTo>
                  <a:lnTo>
                    <a:pt x="84505" y="22097"/>
                  </a:lnTo>
                  <a:lnTo>
                    <a:pt x="84505" y="22478"/>
                  </a:lnTo>
                  <a:lnTo>
                    <a:pt x="84124" y="22478"/>
                  </a:lnTo>
                  <a:lnTo>
                    <a:pt x="84124" y="22859"/>
                  </a:lnTo>
                  <a:lnTo>
                    <a:pt x="83731" y="23240"/>
                  </a:lnTo>
                  <a:lnTo>
                    <a:pt x="128511" y="23240"/>
                  </a:lnTo>
                  <a:lnTo>
                    <a:pt x="128511" y="22097"/>
                  </a:lnTo>
                  <a:lnTo>
                    <a:pt x="128892" y="22097"/>
                  </a:lnTo>
                  <a:lnTo>
                    <a:pt x="128892" y="21716"/>
                  </a:lnTo>
                  <a:close/>
                </a:path>
                <a:path w="135889" h="117475">
                  <a:moveTo>
                    <a:pt x="132410" y="22859"/>
                  </a:moveTo>
                  <a:lnTo>
                    <a:pt x="132410" y="23240"/>
                  </a:lnTo>
                  <a:lnTo>
                    <a:pt x="132791" y="23240"/>
                  </a:lnTo>
                  <a:lnTo>
                    <a:pt x="132410" y="22859"/>
                  </a:lnTo>
                  <a:close/>
                </a:path>
                <a:path w="135889" h="117475">
                  <a:moveTo>
                    <a:pt x="133769" y="22478"/>
                  </a:moveTo>
                  <a:lnTo>
                    <a:pt x="133375" y="22478"/>
                  </a:lnTo>
                  <a:lnTo>
                    <a:pt x="132981" y="22859"/>
                  </a:lnTo>
                  <a:lnTo>
                    <a:pt x="134150" y="22859"/>
                  </a:lnTo>
                  <a:lnTo>
                    <a:pt x="133769" y="22478"/>
                  </a:lnTo>
                  <a:close/>
                </a:path>
                <a:path w="135889" h="117475">
                  <a:moveTo>
                    <a:pt x="130060" y="22097"/>
                  </a:moveTo>
                  <a:lnTo>
                    <a:pt x="129679" y="22097"/>
                  </a:lnTo>
                  <a:lnTo>
                    <a:pt x="129286" y="22478"/>
                  </a:lnTo>
                  <a:lnTo>
                    <a:pt x="130060" y="22478"/>
                  </a:lnTo>
                  <a:lnTo>
                    <a:pt x="130060" y="22097"/>
                  </a:lnTo>
                  <a:close/>
                </a:path>
                <a:path w="135889" h="117475">
                  <a:moveTo>
                    <a:pt x="67957" y="19557"/>
                  </a:moveTo>
                  <a:lnTo>
                    <a:pt x="64262" y="19557"/>
                  </a:lnTo>
                  <a:lnTo>
                    <a:pt x="64262" y="19938"/>
                  </a:lnTo>
                  <a:lnTo>
                    <a:pt x="63093" y="19938"/>
                  </a:lnTo>
                  <a:lnTo>
                    <a:pt x="63093" y="20319"/>
                  </a:lnTo>
                  <a:lnTo>
                    <a:pt x="62699" y="20319"/>
                  </a:lnTo>
                  <a:lnTo>
                    <a:pt x="62699" y="20700"/>
                  </a:lnTo>
                  <a:lnTo>
                    <a:pt x="62306" y="20700"/>
                  </a:lnTo>
                  <a:lnTo>
                    <a:pt x="62306" y="21081"/>
                  </a:lnTo>
                  <a:lnTo>
                    <a:pt x="61925" y="21081"/>
                  </a:lnTo>
                  <a:lnTo>
                    <a:pt x="61925" y="21462"/>
                  </a:lnTo>
                  <a:lnTo>
                    <a:pt x="61722" y="21716"/>
                  </a:lnTo>
                  <a:lnTo>
                    <a:pt x="70559" y="21716"/>
                  </a:lnTo>
                  <a:lnTo>
                    <a:pt x="67957" y="19557"/>
                  </a:lnTo>
                  <a:close/>
                </a:path>
                <a:path w="135889" h="117475">
                  <a:moveTo>
                    <a:pt x="84899" y="19557"/>
                  </a:moveTo>
                  <a:lnTo>
                    <a:pt x="84899" y="21081"/>
                  </a:lnTo>
                  <a:lnTo>
                    <a:pt x="84505" y="21081"/>
                  </a:lnTo>
                  <a:lnTo>
                    <a:pt x="84505" y="21716"/>
                  </a:lnTo>
                  <a:lnTo>
                    <a:pt x="129286" y="21716"/>
                  </a:lnTo>
                  <a:lnTo>
                    <a:pt x="129286" y="21462"/>
                  </a:lnTo>
                  <a:lnTo>
                    <a:pt x="91122" y="21462"/>
                  </a:lnTo>
                  <a:lnTo>
                    <a:pt x="91122" y="20319"/>
                  </a:lnTo>
                  <a:lnTo>
                    <a:pt x="90741" y="20319"/>
                  </a:lnTo>
                  <a:lnTo>
                    <a:pt x="90741" y="19938"/>
                  </a:lnTo>
                  <a:lnTo>
                    <a:pt x="85280" y="19938"/>
                  </a:lnTo>
                  <a:lnTo>
                    <a:pt x="84899" y="19557"/>
                  </a:lnTo>
                  <a:close/>
                </a:path>
                <a:path w="135889" h="117475">
                  <a:moveTo>
                    <a:pt x="129286" y="19938"/>
                  </a:moveTo>
                  <a:lnTo>
                    <a:pt x="90741" y="19938"/>
                  </a:lnTo>
                  <a:lnTo>
                    <a:pt x="90741" y="20319"/>
                  </a:lnTo>
                  <a:lnTo>
                    <a:pt x="91122" y="20319"/>
                  </a:lnTo>
                  <a:lnTo>
                    <a:pt x="91122" y="21462"/>
                  </a:lnTo>
                  <a:lnTo>
                    <a:pt x="129286" y="21462"/>
                  </a:lnTo>
                  <a:lnTo>
                    <a:pt x="129286" y="19938"/>
                  </a:lnTo>
                  <a:close/>
                </a:path>
                <a:path w="135889" h="117475">
                  <a:moveTo>
                    <a:pt x="60947" y="20700"/>
                  </a:moveTo>
                  <a:lnTo>
                    <a:pt x="60172" y="20700"/>
                  </a:lnTo>
                  <a:lnTo>
                    <a:pt x="60172" y="21081"/>
                  </a:lnTo>
                  <a:lnTo>
                    <a:pt x="60947" y="21081"/>
                  </a:lnTo>
                  <a:lnTo>
                    <a:pt x="60947" y="20700"/>
                  </a:lnTo>
                  <a:close/>
                </a:path>
                <a:path w="135889" h="117475">
                  <a:moveTo>
                    <a:pt x="61722" y="20319"/>
                  </a:moveTo>
                  <a:lnTo>
                    <a:pt x="61341" y="20319"/>
                  </a:lnTo>
                  <a:lnTo>
                    <a:pt x="60947" y="20700"/>
                  </a:lnTo>
                  <a:lnTo>
                    <a:pt x="61722" y="20700"/>
                  </a:lnTo>
                  <a:lnTo>
                    <a:pt x="61722" y="20319"/>
                  </a:lnTo>
                  <a:close/>
                </a:path>
                <a:path w="135889" h="117475">
                  <a:moveTo>
                    <a:pt x="62306" y="19938"/>
                  </a:moveTo>
                  <a:lnTo>
                    <a:pt x="61925" y="20319"/>
                  </a:lnTo>
                  <a:lnTo>
                    <a:pt x="61925" y="20700"/>
                  </a:lnTo>
                  <a:lnTo>
                    <a:pt x="62306" y="20700"/>
                  </a:lnTo>
                  <a:lnTo>
                    <a:pt x="62306" y="19938"/>
                  </a:lnTo>
                  <a:close/>
                </a:path>
                <a:path w="135889" h="117475">
                  <a:moveTo>
                    <a:pt x="64262" y="19557"/>
                  </a:moveTo>
                  <a:lnTo>
                    <a:pt x="63868" y="19557"/>
                  </a:lnTo>
                  <a:lnTo>
                    <a:pt x="63868" y="19938"/>
                  </a:lnTo>
                  <a:lnTo>
                    <a:pt x="64262" y="19938"/>
                  </a:lnTo>
                  <a:lnTo>
                    <a:pt x="64262" y="19557"/>
                  </a:lnTo>
                  <a:close/>
                </a:path>
                <a:path w="135889" h="117475">
                  <a:moveTo>
                    <a:pt x="88988" y="17271"/>
                  </a:moveTo>
                  <a:lnTo>
                    <a:pt x="84899" y="17271"/>
                  </a:lnTo>
                  <a:lnTo>
                    <a:pt x="84899" y="17652"/>
                  </a:lnTo>
                  <a:lnTo>
                    <a:pt x="85280" y="17652"/>
                  </a:lnTo>
                  <a:lnTo>
                    <a:pt x="85280" y="18795"/>
                  </a:lnTo>
                  <a:lnTo>
                    <a:pt x="84899" y="18795"/>
                  </a:lnTo>
                  <a:lnTo>
                    <a:pt x="84899" y="19557"/>
                  </a:lnTo>
                  <a:lnTo>
                    <a:pt x="85280" y="19938"/>
                  </a:lnTo>
                  <a:lnTo>
                    <a:pt x="91122" y="19938"/>
                  </a:lnTo>
                  <a:lnTo>
                    <a:pt x="91122" y="19557"/>
                  </a:lnTo>
                  <a:lnTo>
                    <a:pt x="90741" y="19557"/>
                  </a:lnTo>
                  <a:lnTo>
                    <a:pt x="90741" y="18414"/>
                  </a:lnTo>
                  <a:lnTo>
                    <a:pt x="90347" y="18414"/>
                  </a:lnTo>
                  <a:lnTo>
                    <a:pt x="90741" y="18033"/>
                  </a:lnTo>
                  <a:lnTo>
                    <a:pt x="88595" y="18033"/>
                  </a:lnTo>
                  <a:lnTo>
                    <a:pt x="88988" y="17652"/>
                  </a:lnTo>
                  <a:lnTo>
                    <a:pt x="88988" y="17271"/>
                  </a:lnTo>
                  <a:close/>
                </a:path>
                <a:path w="135889" h="117475">
                  <a:moveTo>
                    <a:pt x="125590" y="18033"/>
                  </a:moveTo>
                  <a:lnTo>
                    <a:pt x="90741" y="18033"/>
                  </a:lnTo>
                  <a:lnTo>
                    <a:pt x="90347" y="18414"/>
                  </a:lnTo>
                  <a:lnTo>
                    <a:pt x="90741" y="18414"/>
                  </a:lnTo>
                  <a:lnTo>
                    <a:pt x="90741" y="19557"/>
                  </a:lnTo>
                  <a:lnTo>
                    <a:pt x="91122" y="19557"/>
                  </a:lnTo>
                  <a:lnTo>
                    <a:pt x="91122" y="19938"/>
                  </a:lnTo>
                  <a:lnTo>
                    <a:pt x="129679" y="19938"/>
                  </a:lnTo>
                  <a:lnTo>
                    <a:pt x="129679" y="18795"/>
                  </a:lnTo>
                  <a:lnTo>
                    <a:pt x="125590" y="18795"/>
                  </a:lnTo>
                  <a:lnTo>
                    <a:pt x="125590" y="18033"/>
                  </a:lnTo>
                  <a:close/>
                </a:path>
                <a:path w="135889" h="117475">
                  <a:moveTo>
                    <a:pt x="68732" y="19176"/>
                  </a:moveTo>
                  <a:lnTo>
                    <a:pt x="68351" y="19176"/>
                  </a:lnTo>
                  <a:lnTo>
                    <a:pt x="68351" y="19557"/>
                  </a:lnTo>
                  <a:lnTo>
                    <a:pt x="68732" y="19557"/>
                  </a:lnTo>
                  <a:lnTo>
                    <a:pt x="68732" y="19176"/>
                  </a:lnTo>
                  <a:close/>
                </a:path>
                <a:path w="135889" h="117475">
                  <a:moveTo>
                    <a:pt x="128892" y="16890"/>
                  </a:moveTo>
                  <a:lnTo>
                    <a:pt x="127152" y="16890"/>
                  </a:lnTo>
                  <a:lnTo>
                    <a:pt x="127152" y="17271"/>
                  </a:lnTo>
                  <a:lnTo>
                    <a:pt x="126758" y="17652"/>
                  </a:lnTo>
                  <a:lnTo>
                    <a:pt x="126365" y="17652"/>
                  </a:lnTo>
                  <a:lnTo>
                    <a:pt x="126365" y="18414"/>
                  </a:lnTo>
                  <a:lnTo>
                    <a:pt x="125984" y="18414"/>
                  </a:lnTo>
                  <a:lnTo>
                    <a:pt x="125984" y="18795"/>
                  </a:lnTo>
                  <a:lnTo>
                    <a:pt x="129679" y="18795"/>
                  </a:lnTo>
                  <a:lnTo>
                    <a:pt x="129286" y="18414"/>
                  </a:lnTo>
                  <a:lnTo>
                    <a:pt x="129286" y="17652"/>
                  </a:lnTo>
                  <a:lnTo>
                    <a:pt x="128892" y="17271"/>
                  </a:lnTo>
                  <a:lnTo>
                    <a:pt x="128892" y="16890"/>
                  </a:lnTo>
                  <a:close/>
                </a:path>
                <a:path w="135889" h="117475">
                  <a:moveTo>
                    <a:pt x="80416" y="17271"/>
                  </a:moveTo>
                  <a:lnTo>
                    <a:pt x="78079" y="17271"/>
                  </a:lnTo>
                  <a:lnTo>
                    <a:pt x="78079" y="18414"/>
                  </a:lnTo>
                  <a:lnTo>
                    <a:pt x="85280" y="18414"/>
                  </a:lnTo>
                  <a:lnTo>
                    <a:pt x="85280" y="18033"/>
                  </a:lnTo>
                  <a:lnTo>
                    <a:pt x="84899" y="18033"/>
                  </a:lnTo>
                  <a:lnTo>
                    <a:pt x="84899" y="17652"/>
                  </a:lnTo>
                  <a:lnTo>
                    <a:pt x="80606" y="17652"/>
                  </a:lnTo>
                  <a:lnTo>
                    <a:pt x="80416" y="17271"/>
                  </a:lnTo>
                  <a:close/>
                </a:path>
                <a:path w="135889" h="117475">
                  <a:moveTo>
                    <a:pt x="71259" y="17652"/>
                  </a:moveTo>
                  <a:lnTo>
                    <a:pt x="71069" y="18033"/>
                  </a:lnTo>
                  <a:lnTo>
                    <a:pt x="71259" y="18033"/>
                  </a:lnTo>
                  <a:lnTo>
                    <a:pt x="71259" y="17652"/>
                  </a:lnTo>
                  <a:close/>
                </a:path>
                <a:path w="135889" h="117475">
                  <a:moveTo>
                    <a:pt x="75933" y="17652"/>
                  </a:moveTo>
                  <a:lnTo>
                    <a:pt x="72047" y="17652"/>
                  </a:lnTo>
                  <a:lnTo>
                    <a:pt x="72047" y="18033"/>
                  </a:lnTo>
                  <a:lnTo>
                    <a:pt x="75933" y="18033"/>
                  </a:lnTo>
                  <a:lnTo>
                    <a:pt x="75933" y="17652"/>
                  </a:lnTo>
                  <a:close/>
                </a:path>
                <a:path w="135889" h="117475">
                  <a:moveTo>
                    <a:pt x="78079" y="17271"/>
                  </a:moveTo>
                  <a:lnTo>
                    <a:pt x="76911" y="17271"/>
                  </a:lnTo>
                  <a:lnTo>
                    <a:pt x="76911" y="17652"/>
                  </a:lnTo>
                  <a:lnTo>
                    <a:pt x="76136" y="17652"/>
                  </a:lnTo>
                  <a:lnTo>
                    <a:pt x="75933" y="18033"/>
                  </a:lnTo>
                  <a:lnTo>
                    <a:pt x="78079" y="18033"/>
                  </a:lnTo>
                  <a:lnTo>
                    <a:pt x="78079" y="17271"/>
                  </a:lnTo>
                  <a:close/>
                </a:path>
                <a:path w="135889" h="117475">
                  <a:moveTo>
                    <a:pt x="88988" y="17652"/>
                  </a:moveTo>
                  <a:lnTo>
                    <a:pt x="88595" y="18033"/>
                  </a:lnTo>
                  <a:lnTo>
                    <a:pt x="88988" y="18033"/>
                  </a:lnTo>
                  <a:lnTo>
                    <a:pt x="88988" y="17652"/>
                  </a:lnTo>
                  <a:close/>
                </a:path>
                <a:path w="135889" h="117475">
                  <a:moveTo>
                    <a:pt x="89763" y="17271"/>
                  </a:moveTo>
                  <a:lnTo>
                    <a:pt x="88988" y="17271"/>
                  </a:lnTo>
                  <a:lnTo>
                    <a:pt x="88988" y="18033"/>
                  </a:lnTo>
                  <a:lnTo>
                    <a:pt x="90347" y="18033"/>
                  </a:lnTo>
                  <a:lnTo>
                    <a:pt x="90347" y="17652"/>
                  </a:lnTo>
                  <a:lnTo>
                    <a:pt x="89763" y="17652"/>
                  </a:lnTo>
                  <a:lnTo>
                    <a:pt x="89763" y="17271"/>
                  </a:lnTo>
                  <a:close/>
                </a:path>
                <a:path w="135889" h="117475">
                  <a:moveTo>
                    <a:pt x="109423" y="17652"/>
                  </a:moveTo>
                  <a:lnTo>
                    <a:pt x="90347" y="17652"/>
                  </a:lnTo>
                  <a:lnTo>
                    <a:pt x="90347" y="18033"/>
                  </a:lnTo>
                  <a:lnTo>
                    <a:pt x="109423" y="18033"/>
                  </a:lnTo>
                  <a:lnTo>
                    <a:pt x="109423" y="17652"/>
                  </a:lnTo>
                  <a:close/>
                </a:path>
                <a:path w="135889" h="117475">
                  <a:moveTo>
                    <a:pt x="126758" y="16636"/>
                  </a:moveTo>
                  <a:lnTo>
                    <a:pt x="112153" y="16636"/>
                  </a:lnTo>
                  <a:lnTo>
                    <a:pt x="112153" y="16890"/>
                  </a:lnTo>
                  <a:lnTo>
                    <a:pt x="112928" y="16890"/>
                  </a:lnTo>
                  <a:lnTo>
                    <a:pt x="112928" y="17271"/>
                  </a:lnTo>
                  <a:lnTo>
                    <a:pt x="110210" y="17271"/>
                  </a:lnTo>
                  <a:lnTo>
                    <a:pt x="110210" y="18033"/>
                  </a:lnTo>
                  <a:lnTo>
                    <a:pt x="125984" y="18033"/>
                  </a:lnTo>
                  <a:lnTo>
                    <a:pt x="125984" y="17652"/>
                  </a:lnTo>
                  <a:lnTo>
                    <a:pt x="126365" y="17271"/>
                  </a:lnTo>
                  <a:lnTo>
                    <a:pt x="126365" y="16890"/>
                  </a:lnTo>
                  <a:lnTo>
                    <a:pt x="126758" y="16636"/>
                  </a:lnTo>
                  <a:close/>
                </a:path>
                <a:path w="135889" h="117475">
                  <a:moveTo>
                    <a:pt x="75552" y="17271"/>
                  </a:moveTo>
                  <a:lnTo>
                    <a:pt x="72428" y="17271"/>
                  </a:lnTo>
                  <a:lnTo>
                    <a:pt x="72428" y="17652"/>
                  </a:lnTo>
                  <a:lnTo>
                    <a:pt x="75552" y="17652"/>
                  </a:lnTo>
                  <a:lnTo>
                    <a:pt x="75552" y="17271"/>
                  </a:lnTo>
                  <a:close/>
                </a:path>
                <a:path w="135889" h="117475">
                  <a:moveTo>
                    <a:pt x="82562" y="16890"/>
                  </a:moveTo>
                  <a:lnTo>
                    <a:pt x="80606" y="16890"/>
                  </a:lnTo>
                  <a:lnTo>
                    <a:pt x="80606" y="17652"/>
                  </a:lnTo>
                  <a:lnTo>
                    <a:pt x="84124" y="17652"/>
                  </a:lnTo>
                  <a:lnTo>
                    <a:pt x="84124" y="17271"/>
                  </a:lnTo>
                  <a:lnTo>
                    <a:pt x="82562" y="17271"/>
                  </a:lnTo>
                  <a:lnTo>
                    <a:pt x="82562" y="16890"/>
                  </a:lnTo>
                  <a:close/>
                </a:path>
                <a:path w="135889" h="117475">
                  <a:moveTo>
                    <a:pt x="84124" y="17271"/>
                  </a:moveTo>
                  <a:lnTo>
                    <a:pt x="84124" y="17652"/>
                  </a:lnTo>
                  <a:lnTo>
                    <a:pt x="84505" y="17652"/>
                  </a:lnTo>
                  <a:lnTo>
                    <a:pt x="84124" y="17271"/>
                  </a:lnTo>
                  <a:close/>
                </a:path>
                <a:path w="135889" h="117475">
                  <a:moveTo>
                    <a:pt x="103200" y="14731"/>
                  </a:moveTo>
                  <a:lnTo>
                    <a:pt x="95999" y="14731"/>
                  </a:lnTo>
                  <a:lnTo>
                    <a:pt x="95999" y="16636"/>
                  </a:lnTo>
                  <a:lnTo>
                    <a:pt x="95605" y="16636"/>
                  </a:lnTo>
                  <a:lnTo>
                    <a:pt x="95605" y="17271"/>
                  </a:lnTo>
                  <a:lnTo>
                    <a:pt x="89763" y="17271"/>
                  </a:lnTo>
                  <a:lnTo>
                    <a:pt x="89763" y="17652"/>
                  </a:lnTo>
                  <a:lnTo>
                    <a:pt x="104559" y="17652"/>
                  </a:lnTo>
                  <a:lnTo>
                    <a:pt x="104559" y="15874"/>
                  </a:lnTo>
                  <a:lnTo>
                    <a:pt x="104368" y="15493"/>
                  </a:lnTo>
                  <a:lnTo>
                    <a:pt x="103974" y="15493"/>
                  </a:lnTo>
                  <a:lnTo>
                    <a:pt x="103974" y="15112"/>
                  </a:lnTo>
                  <a:lnTo>
                    <a:pt x="103200" y="15112"/>
                  </a:lnTo>
                  <a:lnTo>
                    <a:pt x="103200" y="14731"/>
                  </a:lnTo>
                  <a:close/>
                </a:path>
                <a:path w="135889" h="117475">
                  <a:moveTo>
                    <a:pt x="105727" y="17271"/>
                  </a:moveTo>
                  <a:lnTo>
                    <a:pt x="104559" y="17271"/>
                  </a:lnTo>
                  <a:lnTo>
                    <a:pt x="104559" y="17652"/>
                  </a:lnTo>
                  <a:lnTo>
                    <a:pt x="105727" y="17652"/>
                  </a:lnTo>
                  <a:lnTo>
                    <a:pt x="105727" y="17271"/>
                  </a:lnTo>
                  <a:close/>
                </a:path>
                <a:path w="135889" h="117475">
                  <a:moveTo>
                    <a:pt x="108851" y="17271"/>
                  </a:moveTo>
                  <a:lnTo>
                    <a:pt x="105727" y="17271"/>
                  </a:lnTo>
                  <a:lnTo>
                    <a:pt x="105727" y="17652"/>
                  </a:lnTo>
                  <a:lnTo>
                    <a:pt x="108851" y="17652"/>
                  </a:lnTo>
                  <a:lnTo>
                    <a:pt x="108851" y="17271"/>
                  </a:lnTo>
                  <a:close/>
                </a:path>
                <a:path w="135889" h="117475">
                  <a:moveTo>
                    <a:pt x="109816" y="17271"/>
                  </a:moveTo>
                  <a:lnTo>
                    <a:pt x="109423" y="17271"/>
                  </a:lnTo>
                  <a:lnTo>
                    <a:pt x="109423" y="17652"/>
                  </a:lnTo>
                  <a:lnTo>
                    <a:pt x="109816" y="17271"/>
                  </a:lnTo>
                  <a:close/>
                </a:path>
                <a:path w="135889" h="117475">
                  <a:moveTo>
                    <a:pt x="75158" y="16890"/>
                  </a:moveTo>
                  <a:lnTo>
                    <a:pt x="73215" y="16890"/>
                  </a:lnTo>
                  <a:lnTo>
                    <a:pt x="73215" y="17271"/>
                  </a:lnTo>
                  <a:lnTo>
                    <a:pt x="75158" y="17271"/>
                  </a:lnTo>
                  <a:lnTo>
                    <a:pt x="75158" y="16890"/>
                  </a:lnTo>
                  <a:close/>
                </a:path>
                <a:path w="135889" h="117475">
                  <a:moveTo>
                    <a:pt x="80416" y="16890"/>
                  </a:moveTo>
                  <a:lnTo>
                    <a:pt x="77698" y="16890"/>
                  </a:lnTo>
                  <a:lnTo>
                    <a:pt x="77698" y="17271"/>
                  </a:lnTo>
                  <a:lnTo>
                    <a:pt x="80606" y="17271"/>
                  </a:lnTo>
                  <a:lnTo>
                    <a:pt x="80416" y="16890"/>
                  </a:lnTo>
                  <a:close/>
                </a:path>
                <a:path w="135889" h="117475">
                  <a:moveTo>
                    <a:pt x="84505" y="16890"/>
                  </a:moveTo>
                  <a:lnTo>
                    <a:pt x="83731" y="16890"/>
                  </a:lnTo>
                  <a:lnTo>
                    <a:pt x="83731" y="17271"/>
                  </a:lnTo>
                  <a:lnTo>
                    <a:pt x="84505" y="17271"/>
                  </a:lnTo>
                  <a:lnTo>
                    <a:pt x="84505" y="16890"/>
                  </a:lnTo>
                  <a:close/>
                </a:path>
                <a:path w="135889" h="117475">
                  <a:moveTo>
                    <a:pt x="89369" y="16636"/>
                  </a:moveTo>
                  <a:lnTo>
                    <a:pt x="84124" y="16636"/>
                  </a:lnTo>
                  <a:lnTo>
                    <a:pt x="84124" y="16890"/>
                  </a:lnTo>
                  <a:lnTo>
                    <a:pt x="84505" y="16890"/>
                  </a:lnTo>
                  <a:lnTo>
                    <a:pt x="84505" y="17271"/>
                  </a:lnTo>
                  <a:lnTo>
                    <a:pt x="89369" y="17271"/>
                  </a:lnTo>
                  <a:lnTo>
                    <a:pt x="89369" y="16636"/>
                  </a:lnTo>
                  <a:close/>
                </a:path>
                <a:path w="135889" h="117475">
                  <a:moveTo>
                    <a:pt x="93078" y="13969"/>
                  </a:moveTo>
                  <a:lnTo>
                    <a:pt x="92684" y="13969"/>
                  </a:lnTo>
                  <a:lnTo>
                    <a:pt x="92684" y="14350"/>
                  </a:lnTo>
                  <a:lnTo>
                    <a:pt x="92290" y="14731"/>
                  </a:lnTo>
                  <a:lnTo>
                    <a:pt x="92290" y="15112"/>
                  </a:lnTo>
                  <a:lnTo>
                    <a:pt x="91122" y="15112"/>
                  </a:lnTo>
                  <a:lnTo>
                    <a:pt x="91122" y="15493"/>
                  </a:lnTo>
                  <a:lnTo>
                    <a:pt x="90741" y="15874"/>
                  </a:lnTo>
                  <a:lnTo>
                    <a:pt x="90741" y="16255"/>
                  </a:lnTo>
                  <a:lnTo>
                    <a:pt x="90157" y="16255"/>
                  </a:lnTo>
                  <a:lnTo>
                    <a:pt x="89763" y="16636"/>
                  </a:lnTo>
                  <a:lnTo>
                    <a:pt x="89369" y="16636"/>
                  </a:lnTo>
                  <a:lnTo>
                    <a:pt x="89369" y="17271"/>
                  </a:lnTo>
                  <a:lnTo>
                    <a:pt x="95605" y="17271"/>
                  </a:lnTo>
                  <a:lnTo>
                    <a:pt x="95605" y="16636"/>
                  </a:lnTo>
                  <a:lnTo>
                    <a:pt x="95999" y="16255"/>
                  </a:lnTo>
                  <a:lnTo>
                    <a:pt x="95999" y="14731"/>
                  </a:lnTo>
                  <a:lnTo>
                    <a:pt x="96380" y="14731"/>
                  </a:lnTo>
                  <a:lnTo>
                    <a:pt x="96380" y="14350"/>
                  </a:lnTo>
                  <a:lnTo>
                    <a:pt x="93078" y="14350"/>
                  </a:lnTo>
                  <a:lnTo>
                    <a:pt x="93078" y="13969"/>
                  </a:lnTo>
                  <a:close/>
                </a:path>
                <a:path w="135889" h="117475">
                  <a:moveTo>
                    <a:pt x="108458" y="16636"/>
                  </a:moveTo>
                  <a:lnTo>
                    <a:pt x="106895" y="16636"/>
                  </a:lnTo>
                  <a:lnTo>
                    <a:pt x="106502" y="16890"/>
                  </a:lnTo>
                  <a:lnTo>
                    <a:pt x="106121" y="16890"/>
                  </a:lnTo>
                  <a:lnTo>
                    <a:pt x="106121" y="17271"/>
                  </a:lnTo>
                  <a:lnTo>
                    <a:pt x="108458" y="17271"/>
                  </a:lnTo>
                  <a:lnTo>
                    <a:pt x="108458" y="16636"/>
                  </a:lnTo>
                  <a:close/>
                </a:path>
                <a:path w="135889" h="117475">
                  <a:moveTo>
                    <a:pt x="112928" y="16890"/>
                  </a:moveTo>
                  <a:lnTo>
                    <a:pt x="109816" y="16890"/>
                  </a:lnTo>
                  <a:lnTo>
                    <a:pt x="109816" y="17271"/>
                  </a:lnTo>
                  <a:lnTo>
                    <a:pt x="112928" y="17271"/>
                  </a:lnTo>
                  <a:lnTo>
                    <a:pt x="112928" y="16890"/>
                  </a:lnTo>
                  <a:close/>
                </a:path>
                <a:path w="135889" h="117475">
                  <a:moveTo>
                    <a:pt x="80022" y="16636"/>
                  </a:moveTo>
                  <a:lnTo>
                    <a:pt x="78079" y="16636"/>
                  </a:lnTo>
                  <a:lnTo>
                    <a:pt x="78079" y="16890"/>
                  </a:lnTo>
                  <a:lnTo>
                    <a:pt x="80022" y="16890"/>
                  </a:lnTo>
                  <a:lnTo>
                    <a:pt x="80022" y="16636"/>
                  </a:lnTo>
                  <a:close/>
                </a:path>
                <a:path w="135889" h="117475">
                  <a:moveTo>
                    <a:pt x="81788" y="15874"/>
                  </a:moveTo>
                  <a:lnTo>
                    <a:pt x="81000" y="15874"/>
                  </a:lnTo>
                  <a:lnTo>
                    <a:pt x="81000" y="16890"/>
                  </a:lnTo>
                  <a:lnTo>
                    <a:pt x="81394" y="16890"/>
                  </a:lnTo>
                  <a:lnTo>
                    <a:pt x="81394" y="16255"/>
                  </a:lnTo>
                  <a:lnTo>
                    <a:pt x="81788" y="16255"/>
                  </a:lnTo>
                  <a:lnTo>
                    <a:pt x="81788" y="15874"/>
                  </a:lnTo>
                  <a:close/>
                </a:path>
                <a:path w="135889" h="117475">
                  <a:moveTo>
                    <a:pt x="82169" y="16636"/>
                  </a:moveTo>
                  <a:lnTo>
                    <a:pt x="81788" y="16636"/>
                  </a:lnTo>
                  <a:lnTo>
                    <a:pt x="81394" y="16890"/>
                  </a:lnTo>
                  <a:lnTo>
                    <a:pt x="82169" y="16890"/>
                  </a:lnTo>
                  <a:lnTo>
                    <a:pt x="82169" y="16636"/>
                  </a:lnTo>
                  <a:close/>
                </a:path>
                <a:path w="135889" h="117475">
                  <a:moveTo>
                    <a:pt x="84124" y="15112"/>
                  </a:moveTo>
                  <a:lnTo>
                    <a:pt x="82562" y="15112"/>
                  </a:lnTo>
                  <a:lnTo>
                    <a:pt x="82562" y="16890"/>
                  </a:lnTo>
                  <a:lnTo>
                    <a:pt x="83337" y="16890"/>
                  </a:lnTo>
                  <a:lnTo>
                    <a:pt x="82956" y="16636"/>
                  </a:lnTo>
                  <a:lnTo>
                    <a:pt x="82956" y="16255"/>
                  </a:lnTo>
                  <a:lnTo>
                    <a:pt x="85280" y="16255"/>
                  </a:lnTo>
                  <a:lnTo>
                    <a:pt x="85280" y="15493"/>
                  </a:lnTo>
                  <a:lnTo>
                    <a:pt x="84124" y="15493"/>
                  </a:lnTo>
                  <a:lnTo>
                    <a:pt x="84124" y="15112"/>
                  </a:lnTo>
                  <a:close/>
                </a:path>
                <a:path w="135889" h="117475">
                  <a:moveTo>
                    <a:pt x="89763" y="16255"/>
                  </a:moveTo>
                  <a:lnTo>
                    <a:pt x="82956" y="16255"/>
                  </a:lnTo>
                  <a:lnTo>
                    <a:pt x="83337" y="16636"/>
                  </a:lnTo>
                  <a:lnTo>
                    <a:pt x="83337" y="16890"/>
                  </a:lnTo>
                  <a:lnTo>
                    <a:pt x="83731" y="16890"/>
                  </a:lnTo>
                  <a:lnTo>
                    <a:pt x="83731" y="16636"/>
                  </a:lnTo>
                  <a:lnTo>
                    <a:pt x="89369" y="16636"/>
                  </a:lnTo>
                  <a:lnTo>
                    <a:pt x="89763" y="16255"/>
                  </a:lnTo>
                  <a:close/>
                </a:path>
                <a:path w="135889" h="117475">
                  <a:moveTo>
                    <a:pt x="109816" y="15112"/>
                  </a:moveTo>
                  <a:lnTo>
                    <a:pt x="109423" y="15112"/>
                  </a:lnTo>
                  <a:lnTo>
                    <a:pt x="109423" y="15493"/>
                  </a:lnTo>
                  <a:lnTo>
                    <a:pt x="109042" y="15874"/>
                  </a:lnTo>
                  <a:lnTo>
                    <a:pt x="109423" y="15874"/>
                  </a:lnTo>
                  <a:lnTo>
                    <a:pt x="109423" y="16890"/>
                  </a:lnTo>
                  <a:lnTo>
                    <a:pt x="111379" y="16890"/>
                  </a:lnTo>
                  <a:lnTo>
                    <a:pt x="111379" y="16636"/>
                  </a:lnTo>
                  <a:lnTo>
                    <a:pt x="110985" y="16636"/>
                  </a:lnTo>
                  <a:lnTo>
                    <a:pt x="110985" y="15493"/>
                  </a:lnTo>
                  <a:lnTo>
                    <a:pt x="109816" y="15493"/>
                  </a:lnTo>
                  <a:lnTo>
                    <a:pt x="109816" y="15112"/>
                  </a:lnTo>
                  <a:close/>
                </a:path>
                <a:path w="135889" h="117475">
                  <a:moveTo>
                    <a:pt x="122275" y="13969"/>
                  </a:moveTo>
                  <a:lnTo>
                    <a:pt x="110985" y="13969"/>
                  </a:lnTo>
                  <a:lnTo>
                    <a:pt x="110985" y="14350"/>
                  </a:lnTo>
                  <a:lnTo>
                    <a:pt x="111379" y="14731"/>
                  </a:lnTo>
                  <a:lnTo>
                    <a:pt x="111379" y="15493"/>
                  </a:lnTo>
                  <a:lnTo>
                    <a:pt x="111760" y="15493"/>
                  </a:lnTo>
                  <a:lnTo>
                    <a:pt x="111760" y="16890"/>
                  </a:lnTo>
                  <a:lnTo>
                    <a:pt x="112153" y="16890"/>
                  </a:lnTo>
                  <a:lnTo>
                    <a:pt x="112153" y="16636"/>
                  </a:lnTo>
                  <a:lnTo>
                    <a:pt x="126758" y="16636"/>
                  </a:lnTo>
                  <a:lnTo>
                    <a:pt x="126758" y="16255"/>
                  </a:lnTo>
                  <a:lnTo>
                    <a:pt x="126365" y="16255"/>
                  </a:lnTo>
                  <a:lnTo>
                    <a:pt x="125977" y="15874"/>
                  </a:lnTo>
                  <a:lnTo>
                    <a:pt x="121107" y="15874"/>
                  </a:lnTo>
                  <a:lnTo>
                    <a:pt x="121107" y="15112"/>
                  </a:lnTo>
                  <a:lnTo>
                    <a:pt x="121500" y="15112"/>
                  </a:lnTo>
                  <a:lnTo>
                    <a:pt x="121500" y="14731"/>
                  </a:lnTo>
                  <a:lnTo>
                    <a:pt x="121894" y="14731"/>
                  </a:lnTo>
                  <a:lnTo>
                    <a:pt x="121894" y="14350"/>
                  </a:lnTo>
                  <a:lnTo>
                    <a:pt x="122275" y="13969"/>
                  </a:lnTo>
                  <a:close/>
                </a:path>
                <a:path w="135889" h="117475">
                  <a:moveTo>
                    <a:pt x="127533" y="16636"/>
                  </a:moveTo>
                  <a:lnTo>
                    <a:pt x="127152" y="16636"/>
                  </a:lnTo>
                  <a:lnTo>
                    <a:pt x="127533" y="16890"/>
                  </a:lnTo>
                  <a:lnTo>
                    <a:pt x="127533" y="16636"/>
                  </a:lnTo>
                  <a:close/>
                </a:path>
                <a:path w="135889" h="117475">
                  <a:moveTo>
                    <a:pt x="79641" y="16255"/>
                  </a:moveTo>
                  <a:lnTo>
                    <a:pt x="79248" y="16255"/>
                  </a:lnTo>
                  <a:lnTo>
                    <a:pt x="79248" y="16636"/>
                  </a:lnTo>
                  <a:lnTo>
                    <a:pt x="79641" y="16636"/>
                  </a:lnTo>
                  <a:lnTo>
                    <a:pt x="79641" y="16255"/>
                  </a:lnTo>
                  <a:close/>
                </a:path>
                <a:path w="135889" h="117475">
                  <a:moveTo>
                    <a:pt x="82562" y="16255"/>
                  </a:moveTo>
                  <a:lnTo>
                    <a:pt x="82169" y="16255"/>
                  </a:lnTo>
                  <a:lnTo>
                    <a:pt x="82562" y="16636"/>
                  </a:lnTo>
                  <a:lnTo>
                    <a:pt x="82562" y="16255"/>
                  </a:lnTo>
                  <a:close/>
                </a:path>
                <a:path w="135889" h="117475">
                  <a:moveTo>
                    <a:pt x="90157" y="16255"/>
                  </a:moveTo>
                  <a:lnTo>
                    <a:pt x="89763" y="16255"/>
                  </a:lnTo>
                  <a:lnTo>
                    <a:pt x="89763" y="16636"/>
                  </a:lnTo>
                  <a:lnTo>
                    <a:pt x="90157" y="16255"/>
                  </a:lnTo>
                  <a:close/>
                </a:path>
                <a:path w="135889" h="117475">
                  <a:moveTo>
                    <a:pt x="107289" y="16255"/>
                  </a:moveTo>
                  <a:lnTo>
                    <a:pt x="107289" y="16636"/>
                  </a:lnTo>
                  <a:lnTo>
                    <a:pt x="107683" y="16636"/>
                  </a:lnTo>
                  <a:lnTo>
                    <a:pt x="107289" y="16255"/>
                  </a:lnTo>
                  <a:close/>
                </a:path>
                <a:path w="135889" h="117475">
                  <a:moveTo>
                    <a:pt x="90347" y="12826"/>
                  </a:moveTo>
                  <a:lnTo>
                    <a:pt x="90157" y="12826"/>
                  </a:lnTo>
                  <a:lnTo>
                    <a:pt x="89763" y="13207"/>
                  </a:lnTo>
                  <a:lnTo>
                    <a:pt x="89369" y="13207"/>
                  </a:lnTo>
                  <a:lnTo>
                    <a:pt x="89369" y="13588"/>
                  </a:lnTo>
                  <a:lnTo>
                    <a:pt x="88988" y="13588"/>
                  </a:lnTo>
                  <a:lnTo>
                    <a:pt x="88988" y="14350"/>
                  </a:lnTo>
                  <a:lnTo>
                    <a:pt x="88595" y="14350"/>
                  </a:lnTo>
                  <a:lnTo>
                    <a:pt x="88595" y="14731"/>
                  </a:lnTo>
                  <a:lnTo>
                    <a:pt x="87426" y="14731"/>
                  </a:lnTo>
                  <a:lnTo>
                    <a:pt x="87033" y="15112"/>
                  </a:lnTo>
                  <a:lnTo>
                    <a:pt x="86652" y="15112"/>
                  </a:lnTo>
                  <a:lnTo>
                    <a:pt x="86652" y="15493"/>
                  </a:lnTo>
                  <a:lnTo>
                    <a:pt x="85280" y="15493"/>
                  </a:lnTo>
                  <a:lnTo>
                    <a:pt x="85280" y="16255"/>
                  </a:lnTo>
                  <a:lnTo>
                    <a:pt x="85483" y="16255"/>
                  </a:lnTo>
                  <a:lnTo>
                    <a:pt x="85483" y="15874"/>
                  </a:lnTo>
                  <a:lnTo>
                    <a:pt x="90347" y="15874"/>
                  </a:lnTo>
                  <a:lnTo>
                    <a:pt x="90741" y="15493"/>
                  </a:lnTo>
                  <a:lnTo>
                    <a:pt x="90741" y="14731"/>
                  </a:lnTo>
                  <a:lnTo>
                    <a:pt x="91122" y="14350"/>
                  </a:lnTo>
                  <a:lnTo>
                    <a:pt x="91122" y="13969"/>
                  </a:lnTo>
                  <a:lnTo>
                    <a:pt x="90347" y="13969"/>
                  </a:lnTo>
                  <a:lnTo>
                    <a:pt x="90347" y="12826"/>
                  </a:lnTo>
                  <a:close/>
                </a:path>
                <a:path w="135889" h="117475">
                  <a:moveTo>
                    <a:pt x="90347" y="15874"/>
                  </a:moveTo>
                  <a:lnTo>
                    <a:pt x="85483" y="15874"/>
                  </a:lnTo>
                  <a:lnTo>
                    <a:pt x="85483" y="16255"/>
                  </a:lnTo>
                  <a:lnTo>
                    <a:pt x="90347" y="16255"/>
                  </a:lnTo>
                  <a:lnTo>
                    <a:pt x="90347" y="15874"/>
                  </a:lnTo>
                  <a:close/>
                </a:path>
                <a:path w="135889" h="117475">
                  <a:moveTo>
                    <a:pt x="108458" y="15493"/>
                  </a:moveTo>
                  <a:lnTo>
                    <a:pt x="108064" y="15493"/>
                  </a:lnTo>
                  <a:lnTo>
                    <a:pt x="108458" y="15874"/>
                  </a:lnTo>
                  <a:lnTo>
                    <a:pt x="108458" y="15493"/>
                  </a:lnTo>
                  <a:close/>
                </a:path>
                <a:path w="135889" h="117475">
                  <a:moveTo>
                    <a:pt x="121894" y="15493"/>
                  </a:moveTo>
                  <a:lnTo>
                    <a:pt x="121107" y="15493"/>
                  </a:lnTo>
                  <a:lnTo>
                    <a:pt x="121107" y="15874"/>
                  </a:lnTo>
                  <a:lnTo>
                    <a:pt x="121894" y="15874"/>
                  </a:lnTo>
                  <a:lnTo>
                    <a:pt x="121894" y="15493"/>
                  </a:lnTo>
                  <a:close/>
                </a:path>
                <a:path w="135889" h="117475">
                  <a:moveTo>
                    <a:pt x="124028" y="15493"/>
                  </a:moveTo>
                  <a:lnTo>
                    <a:pt x="121894" y="15493"/>
                  </a:lnTo>
                  <a:lnTo>
                    <a:pt x="121894" y="15874"/>
                  </a:lnTo>
                  <a:lnTo>
                    <a:pt x="124028" y="15874"/>
                  </a:lnTo>
                  <a:lnTo>
                    <a:pt x="124028" y="15493"/>
                  </a:lnTo>
                  <a:close/>
                </a:path>
                <a:path w="135889" h="117475">
                  <a:moveTo>
                    <a:pt x="125590" y="15112"/>
                  </a:moveTo>
                  <a:lnTo>
                    <a:pt x="125196" y="15112"/>
                  </a:lnTo>
                  <a:lnTo>
                    <a:pt x="124815" y="15493"/>
                  </a:lnTo>
                  <a:lnTo>
                    <a:pt x="124815" y="15874"/>
                  </a:lnTo>
                  <a:lnTo>
                    <a:pt x="125977" y="15874"/>
                  </a:lnTo>
                  <a:lnTo>
                    <a:pt x="125590" y="15493"/>
                  </a:lnTo>
                  <a:lnTo>
                    <a:pt x="125590" y="15112"/>
                  </a:lnTo>
                  <a:close/>
                </a:path>
                <a:path w="135889" h="117475">
                  <a:moveTo>
                    <a:pt x="84505" y="15112"/>
                  </a:moveTo>
                  <a:lnTo>
                    <a:pt x="84505" y="15493"/>
                  </a:lnTo>
                  <a:lnTo>
                    <a:pt x="84899" y="15493"/>
                  </a:lnTo>
                  <a:lnTo>
                    <a:pt x="84505" y="15112"/>
                  </a:lnTo>
                  <a:close/>
                </a:path>
                <a:path w="135889" h="117475">
                  <a:moveTo>
                    <a:pt x="85483" y="14350"/>
                  </a:moveTo>
                  <a:lnTo>
                    <a:pt x="84899" y="14350"/>
                  </a:lnTo>
                  <a:lnTo>
                    <a:pt x="84899" y="15493"/>
                  </a:lnTo>
                  <a:lnTo>
                    <a:pt x="86258" y="15493"/>
                  </a:lnTo>
                  <a:lnTo>
                    <a:pt x="87033" y="14731"/>
                  </a:lnTo>
                  <a:lnTo>
                    <a:pt x="85483" y="14731"/>
                  </a:lnTo>
                  <a:lnTo>
                    <a:pt x="85483" y="14350"/>
                  </a:lnTo>
                  <a:close/>
                </a:path>
                <a:path w="135889" h="117475">
                  <a:moveTo>
                    <a:pt x="124421" y="15112"/>
                  </a:moveTo>
                  <a:lnTo>
                    <a:pt x="122275" y="15112"/>
                  </a:lnTo>
                  <a:lnTo>
                    <a:pt x="122275" y="15493"/>
                  </a:lnTo>
                  <a:lnTo>
                    <a:pt x="124421" y="15493"/>
                  </a:lnTo>
                  <a:lnTo>
                    <a:pt x="124421" y="15112"/>
                  </a:lnTo>
                  <a:close/>
                </a:path>
                <a:path w="135889" h="117475">
                  <a:moveTo>
                    <a:pt x="83731" y="14731"/>
                  </a:moveTo>
                  <a:lnTo>
                    <a:pt x="83337" y="15112"/>
                  </a:lnTo>
                  <a:lnTo>
                    <a:pt x="83731" y="15112"/>
                  </a:lnTo>
                  <a:lnTo>
                    <a:pt x="83731" y="14731"/>
                  </a:lnTo>
                  <a:close/>
                </a:path>
                <a:path w="135889" h="117475">
                  <a:moveTo>
                    <a:pt x="125196" y="12826"/>
                  </a:moveTo>
                  <a:lnTo>
                    <a:pt x="107289" y="12826"/>
                  </a:lnTo>
                  <a:lnTo>
                    <a:pt x="107683" y="13207"/>
                  </a:lnTo>
                  <a:lnTo>
                    <a:pt x="108064" y="13207"/>
                  </a:lnTo>
                  <a:lnTo>
                    <a:pt x="108064" y="14350"/>
                  </a:lnTo>
                  <a:lnTo>
                    <a:pt x="107683" y="14731"/>
                  </a:lnTo>
                  <a:lnTo>
                    <a:pt x="107683" y="15112"/>
                  </a:lnTo>
                  <a:lnTo>
                    <a:pt x="108851" y="15112"/>
                  </a:lnTo>
                  <a:lnTo>
                    <a:pt x="108851" y="14731"/>
                  </a:lnTo>
                  <a:lnTo>
                    <a:pt x="109042" y="14731"/>
                  </a:lnTo>
                  <a:lnTo>
                    <a:pt x="109042" y="14350"/>
                  </a:lnTo>
                  <a:lnTo>
                    <a:pt x="109423" y="14350"/>
                  </a:lnTo>
                  <a:lnTo>
                    <a:pt x="109423" y="13969"/>
                  </a:lnTo>
                  <a:lnTo>
                    <a:pt x="124028" y="13969"/>
                  </a:lnTo>
                  <a:lnTo>
                    <a:pt x="124421" y="13588"/>
                  </a:lnTo>
                  <a:lnTo>
                    <a:pt x="125196" y="13588"/>
                  </a:lnTo>
                  <a:lnTo>
                    <a:pt x="125196" y="12826"/>
                  </a:lnTo>
                  <a:close/>
                </a:path>
                <a:path w="135889" h="117475">
                  <a:moveTo>
                    <a:pt x="121894" y="14731"/>
                  </a:moveTo>
                  <a:lnTo>
                    <a:pt x="121500" y="14731"/>
                  </a:lnTo>
                  <a:lnTo>
                    <a:pt x="121500" y="15112"/>
                  </a:lnTo>
                  <a:lnTo>
                    <a:pt x="121894" y="14731"/>
                  </a:lnTo>
                  <a:close/>
                </a:path>
                <a:path w="135889" h="117475">
                  <a:moveTo>
                    <a:pt x="123253" y="14731"/>
                  </a:moveTo>
                  <a:lnTo>
                    <a:pt x="123063" y="14731"/>
                  </a:lnTo>
                  <a:lnTo>
                    <a:pt x="123063" y="15112"/>
                  </a:lnTo>
                  <a:lnTo>
                    <a:pt x="123253" y="15112"/>
                  </a:lnTo>
                  <a:lnTo>
                    <a:pt x="123253" y="14731"/>
                  </a:lnTo>
                  <a:close/>
                </a:path>
                <a:path w="135889" h="117475">
                  <a:moveTo>
                    <a:pt x="86652" y="14350"/>
                  </a:moveTo>
                  <a:lnTo>
                    <a:pt x="85483" y="14350"/>
                  </a:lnTo>
                  <a:lnTo>
                    <a:pt x="85483" y="14731"/>
                  </a:lnTo>
                  <a:lnTo>
                    <a:pt x="86652" y="14731"/>
                  </a:lnTo>
                  <a:lnTo>
                    <a:pt x="86652" y="14350"/>
                  </a:lnTo>
                  <a:close/>
                </a:path>
                <a:path w="135889" h="117475">
                  <a:moveTo>
                    <a:pt x="97167" y="13207"/>
                  </a:moveTo>
                  <a:lnTo>
                    <a:pt x="95999" y="13207"/>
                  </a:lnTo>
                  <a:lnTo>
                    <a:pt x="95999" y="13588"/>
                  </a:lnTo>
                  <a:lnTo>
                    <a:pt x="96380" y="13588"/>
                  </a:lnTo>
                  <a:lnTo>
                    <a:pt x="96380" y="14731"/>
                  </a:lnTo>
                  <a:lnTo>
                    <a:pt x="101257" y="14731"/>
                  </a:lnTo>
                  <a:lnTo>
                    <a:pt x="101257" y="14350"/>
                  </a:lnTo>
                  <a:lnTo>
                    <a:pt x="100863" y="14350"/>
                  </a:lnTo>
                  <a:lnTo>
                    <a:pt x="100863" y="13969"/>
                  </a:lnTo>
                  <a:lnTo>
                    <a:pt x="97167" y="13969"/>
                  </a:lnTo>
                  <a:lnTo>
                    <a:pt x="97167" y="13207"/>
                  </a:lnTo>
                  <a:close/>
                </a:path>
                <a:path w="135889" h="117475">
                  <a:moveTo>
                    <a:pt x="125196" y="14350"/>
                  </a:moveTo>
                  <a:lnTo>
                    <a:pt x="124815" y="14350"/>
                  </a:lnTo>
                  <a:lnTo>
                    <a:pt x="125196" y="14731"/>
                  </a:lnTo>
                  <a:lnTo>
                    <a:pt x="125196" y="14350"/>
                  </a:lnTo>
                  <a:close/>
                </a:path>
                <a:path w="135889" h="117475">
                  <a:moveTo>
                    <a:pt x="96380" y="13588"/>
                  </a:moveTo>
                  <a:lnTo>
                    <a:pt x="94627" y="13588"/>
                  </a:lnTo>
                  <a:lnTo>
                    <a:pt x="94627" y="13969"/>
                  </a:lnTo>
                  <a:lnTo>
                    <a:pt x="93459" y="13969"/>
                  </a:lnTo>
                  <a:lnTo>
                    <a:pt x="93459" y="14350"/>
                  </a:lnTo>
                  <a:lnTo>
                    <a:pt x="96380" y="14350"/>
                  </a:lnTo>
                  <a:lnTo>
                    <a:pt x="96380" y="13588"/>
                  </a:lnTo>
                  <a:close/>
                </a:path>
                <a:path w="135889" h="117475">
                  <a:moveTo>
                    <a:pt x="109816" y="13969"/>
                  </a:moveTo>
                  <a:lnTo>
                    <a:pt x="109423" y="13969"/>
                  </a:lnTo>
                  <a:lnTo>
                    <a:pt x="109816" y="14350"/>
                  </a:lnTo>
                  <a:lnTo>
                    <a:pt x="109816" y="13969"/>
                  </a:lnTo>
                  <a:close/>
                </a:path>
                <a:path w="135889" h="117475">
                  <a:moveTo>
                    <a:pt x="110210" y="13969"/>
                  </a:moveTo>
                  <a:lnTo>
                    <a:pt x="109816" y="13969"/>
                  </a:lnTo>
                  <a:lnTo>
                    <a:pt x="109816" y="14350"/>
                  </a:lnTo>
                  <a:lnTo>
                    <a:pt x="110210" y="14350"/>
                  </a:lnTo>
                  <a:lnTo>
                    <a:pt x="110210" y="13969"/>
                  </a:lnTo>
                  <a:close/>
                </a:path>
                <a:path w="135889" h="117475">
                  <a:moveTo>
                    <a:pt x="123253" y="13969"/>
                  </a:moveTo>
                  <a:lnTo>
                    <a:pt x="122669" y="13969"/>
                  </a:lnTo>
                  <a:lnTo>
                    <a:pt x="123063" y="14350"/>
                  </a:lnTo>
                  <a:lnTo>
                    <a:pt x="123253" y="14350"/>
                  </a:lnTo>
                  <a:lnTo>
                    <a:pt x="123253" y="13969"/>
                  </a:lnTo>
                  <a:close/>
                </a:path>
                <a:path w="135889" h="117475">
                  <a:moveTo>
                    <a:pt x="124028" y="13969"/>
                  </a:moveTo>
                  <a:lnTo>
                    <a:pt x="123647" y="13969"/>
                  </a:lnTo>
                  <a:lnTo>
                    <a:pt x="123647" y="14350"/>
                  </a:lnTo>
                  <a:lnTo>
                    <a:pt x="124028" y="14350"/>
                  </a:lnTo>
                  <a:lnTo>
                    <a:pt x="124028" y="13969"/>
                  </a:lnTo>
                  <a:close/>
                </a:path>
                <a:path w="135889" h="117475">
                  <a:moveTo>
                    <a:pt x="87820" y="13588"/>
                  </a:moveTo>
                  <a:lnTo>
                    <a:pt x="87426" y="13588"/>
                  </a:lnTo>
                  <a:lnTo>
                    <a:pt x="87426" y="13969"/>
                  </a:lnTo>
                  <a:lnTo>
                    <a:pt x="87820" y="13969"/>
                  </a:lnTo>
                  <a:lnTo>
                    <a:pt x="87820" y="13588"/>
                  </a:lnTo>
                  <a:close/>
                </a:path>
                <a:path w="135889" h="117475">
                  <a:moveTo>
                    <a:pt x="97548" y="13588"/>
                  </a:moveTo>
                  <a:lnTo>
                    <a:pt x="97167" y="13588"/>
                  </a:lnTo>
                  <a:lnTo>
                    <a:pt x="97167" y="13969"/>
                  </a:lnTo>
                  <a:lnTo>
                    <a:pt x="97548" y="13588"/>
                  </a:lnTo>
                  <a:close/>
                </a:path>
                <a:path w="135889" h="117475">
                  <a:moveTo>
                    <a:pt x="97548" y="13588"/>
                  </a:moveTo>
                  <a:lnTo>
                    <a:pt x="97167" y="13969"/>
                  </a:lnTo>
                  <a:lnTo>
                    <a:pt x="97548" y="13969"/>
                  </a:lnTo>
                  <a:lnTo>
                    <a:pt x="97548" y="13588"/>
                  </a:lnTo>
                  <a:close/>
                </a:path>
                <a:path w="135889" h="117475">
                  <a:moveTo>
                    <a:pt x="99491" y="12445"/>
                  </a:moveTo>
                  <a:lnTo>
                    <a:pt x="97942" y="12445"/>
                  </a:lnTo>
                  <a:lnTo>
                    <a:pt x="97942" y="13207"/>
                  </a:lnTo>
                  <a:lnTo>
                    <a:pt x="97548" y="13588"/>
                  </a:lnTo>
                  <a:lnTo>
                    <a:pt x="97548" y="13969"/>
                  </a:lnTo>
                  <a:lnTo>
                    <a:pt x="100469" y="13969"/>
                  </a:lnTo>
                  <a:lnTo>
                    <a:pt x="100469" y="13588"/>
                  </a:lnTo>
                  <a:lnTo>
                    <a:pt x="100088" y="13588"/>
                  </a:lnTo>
                  <a:lnTo>
                    <a:pt x="100088" y="13207"/>
                  </a:lnTo>
                  <a:lnTo>
                    <a:pt x="99695" y="13207"/>
                  </a:lnTo>
                  <a:lnTo>
                    <a:pt x="99695" y="12826"/>
                  </a:lnTo>
                  <a:lnTo>
                    <a:pt x="99491" y="12826"/>
                  </a:lnTo>
                  <a:lnTo>
                    <a:pt x="99491" y="12445"/>
                  </a:lnTo>
                  <a:close/>
                </a:path>
                <a:path w="135889" h="117475">
                  <a:moveTo>
                    <a:pt x="88988" y="13207"/>
                  </a:moveTo>
                  <a:lnTo>
                    <a:pt x="88201" y="13588"/>
                  </a:lnTo>
                  <a:lnTo>
                    <a:pt x="88988" y="13588"/>
                  </a:lnTo>
                  <a:lnTo>
                    <a:pt x="88988" y="13207"/>
                  </a:lnTo>
                  <a:close/>
                </a:path>
                <a:path w="135889" h="117475">
                  <a:moveTo>
                    <a:pt x="96380" y="12064"/>
                  </a:moveTo>
                  <a:lnTo>
                    <a:pt x="95999" y="12445"/>
                  </a:lnTo>
                  <a:lnTo>
                    <a:pt x="91516" y="12445"/>
                  </a:lnTo>
                  <a:lnTo>
                    <a:pt x="91516" y="13588"/>
                  </a:lnTo>
                  <a:lnTo>
                    <a:pt x="91909" y="13588"/>
                  </a:lnTo>
                  <a:lnTo>
                    <a:pt x="91909" y="13207"/>
                  </a:lnTo>
                  <a:lnTo>
                    <a:pt x="94830" y="13207"/>
                  </a:lnTo>
                  <a:lnTo>
                    <a:pt x="94830" y="12826"/>
                  </a:lnTo>
                  <a:lnTo>
                    <a:pt x="96774" y="12826"/>
                  </a:lnTo>
                  <a:lnTo>
                    <a:pt x="96380" y="12445"/>
                  </a:lnTo>
                  <a:lnTo>
                    <a:pt x="96380" y="12064"/>
                  </a:lnTo>
                  <a:close/>
                </a:path>
                <a:path w="135889" h="117475">
                  <a:moveTo>
                    <a:pt x="93078" y="13207"/>
                  </a:moveTo>
                  <a:lnTo>
                    <a:pt x="92290" y="13207"/>
                  </a:lnTo>
                  <a:lnTo>
                    <a:pt x="92290" y="13588"/>
                  </a:lnTo>
                  <a:lnTo>
                    <a:pt x="93078" y="13588"/>
                  </a:lnTo>
                  <a:lnTo>
                    <a:pt x="93078" y="13207"/>
                  </a:lnTo>
                  <a:close/>
                </a:path>
                <a:path w="135889" h="117475">
                  <a:moveTo>
                    <a:pt x="94830" y="13207"/>
                  </a:moveTo>
                  <a:lnTo>
                    <a:pt x="93853" y="13207"/>
                  </a:lnTo>
                  <a:lnTo>
                    <a:pt x="93853" y="13588"/>
                  </a:lnTo>
                  <a:lnTo>
                    <a:pt x="94830" y="13588"/>
                  </a:lnTo>
                  <a:lnTo>
                    <a:pt x="94830" y="13207"/>
                  </a:lnTo>
                  <a:close/>
                </a:path>
                <a:path w="135889" h="117475">
                  <a:moveTo>
                    <a:pt x="96774" y="12826"/>
                  </a:moveTo>
                  <a:lnTo>
                    <a:pt x="94830" y="12826"/>
                  </a:lnTo>
                  <a:lnTo>
                    <a:pt x="94830" y="13588"/>
                  </a:lnTo>
                  <a:lnTo>
                    <a:pt x="95211" y="13588"/>
                  </a:lnTo>
                  <a:lnTo>
                    <a:pt x="95211" y="13207"/>
                  </a:lnTo>
                  <a:lnTo>
                    <a:pt x="96774" y="13207"/>
                  </a:lnTo>
                  <a:lnTo>
                    <a:pt x="96774" y="12826"/>
                  </a:lnTo>
                  <a:close/>
                </a:path>
                <a:path w="135889" h="117475">
                  <a:moveTo>
                    <a:pt x="95999" y="13207"/>
                  </a:moveTo>
                  <a:lnTo>
                    <a:pt x="95211" y="13207"/>
                  </a:lnTo>
                  <a:lnTo>
                    <a:pt x="95211" y="13588"/>
                  </a:lnTo>
                  <a:lnTo>
                    <a:pt x="95999" y="13588"/>
                  </a:lnTo>
                  <a:lnTo>
                    <a:pt x="95999" y="13207"/>
                  </a:lnTo>
                  <a:close/>
                </a:path>
                <a:path w="135889" h="117475">
                  <a:moveTo>
                    <a:pt x="125787" y="13207"/>
                  </a:moveTo>
                  <a:lnTo>
                    <a:pt x="125590" y="13207"/>
                  </a:lnTo>
                  <a:lnTo>
                    <a:pt x="125590" y="13588"/>
                  </a:lnTo>
                  <a:lnTo>
                    <a:pt x="125787" y="13207"/>
                  </a:lnTo>
                  <a:close/>
                </a:path>
                <a:path w="135889" h="117475">
                  <a:moveTo>
                    <a:pt x="102425" y="12445"/>
                  </a:moveTo>
                  <a:lnTo>
                    <a:pt x="102031" y="12826"/>
                  </a:lnTo>
                  <a:lnTo>
                    <a:pt x="102031" y="13207"/>
                  </a:lnTo>
                  <a:lnTo>
                    <a:pt x="102425" y="13207"/>
                  </a:lnTo>
                  <a:lnTo>
                    <a:pt x="102425" y="12445"/>
                  </a:lnTo>
                  <a:close/>
                </a:path>
                <a:path w="135889" h="117475">
                  <a:moveTo>
                    <a:pt x="125984" y="12826"/>
                  </a:moveTo>
                  <a:lnTo>
                    <a:pt x="125787" y="13207"/>
                  </a:lnTo>
                  <a:lnTo>
                    <a:pt x="125984" y="13207"/>
                  </a:lnTo>
                  <a:lnTo>
                    <a:pt x="125984" y="12826"/>
                  </a:lnTo>
                  <a:close/>
                </a:path>
                <a:path w="135889" h="117475">
                  <a:moveTo>
                    <a:pt x="125984" y="12064"/>
                  </a:moveTo>
                  <a:lnTo>
                    <a:pt x="106121" y="12064"/>
                  </a:lnTo>
                  <a:lnTo>
                    <a:pt x="106121" y="12445"/>
                  </a:lnTo>
                  <a:lnTo>
                    <a:pt x="106895" y="12445"/>
                  </a:lnTo>
                  <a:lnTo>
                    <a:pt x="106895" y="12826"/>
                  </a:lnTo>
                  <a:lnTo>
                    <a:pt x="125984" y="12826"/>
                  </a:lnTo>
                  <a:lnTo>
                    <a:pt x="125984" y="12064"/>
                  </a:lnTo>
                  <a:close/>
                </a:path>
                <a:path w="135889" h="117475">
                  <a:moveTo>
                    <a:pt x="91122" y="12064"/>
                  </a:moveTo>
                  <a:lnTo>
                    <a:pt x="90741" y="12064"/>
                  </a:lnTo>
                  <a:lnTo>
                    <a:pt x="91122" y="12445"/>
                  </a:lnTo>
                  <a:lnTo>
                    <a:pt x="91122" y="12064"/>
                  </a:lnTo>
                  <a:close/>
                </a:path>
                <a:path w="135889" h="117475">
                  <a:moveTo>
                    <a:pt x="94627" y="11556"/>
                  </a:moveTo>
                  <a:lnTo>
                    <a:pt x="94246" y="11556"/>
                  </a:lnTo>
                  <a:lnTo>
                    <a:pt x="94246" y="11937"/>
                  </a:lnTo>
                  <a:lnTo>
                    <a:pt x="93459" y="11937"/>
                  </a:lnTo>
                  <a:lnTo>
                    <a:pt x="92290" y="12064"/>
                  </a:lnTo>
                  <a:lnTo>
                    <a:pt x="91909" y="12445"/>
                  </a:lnTo>
                  <a:lnTo>
                    <a:pt x="95999" y="12445"/>
                  </a:lnTo>
                  <a:lnTo>
                    <a:pt x="95999" y="12064"/>
                  </a:lnTo>
                  <a:lnTo>
                    <a:pt x="94830" y="12064"/>
                  </a:lnTo>
                  <a:lnTo>
                    <a:pt x="94627" y="11937"/>
                  </a:lnTo>
                  <a:lnTo>
                    <a:pt x="94627" y="11556"/>
                  </a:lnTo>
                  <a:close/>
                </a:path>
                <a:path w="135889" h="117475">
                  <a:moveTo>
                    <a:pt x="99110" y="11937"/>
                  </a:moveTo>
                  <a:lnTo>
                    <a:pt x="97548" y="11937"/>
                  </a:lnTo>
                  <a:lnTo>
                    <a:pt x="97548" y="12445"/>
                  </a:lnTo>
                  <a:lnTo>
                    <a:pt x="99110" y="12445"/>
                  </a:lnTo>
                  <a:lnTo>
                    <a:pt x="99110" y="12064"/>
                  </a:lnTo>
                  <a:lnTo>
                    <a:pt x="99491" y="12064"/>
                  </a:lnTo>
                  <a:lnTo>
                    <a:pt x="99110" y="11937"/>
                  </a:lnTo>
                  <a:close/>
                </a:path>
                <a:path w="135889" h="117475">
                  <a:moveTo>
                    <a:pt x="99695" y="12064"/>
                  </a:moveTo>
                  <a:lnTo>
                    <a:pt x="99695" y="12445"/>
                  </a:lnTo>
                  <a:lnTo>
                    <a:pt x="100088" y="12445"/>
                  </a:lnTo>
                  <a:lnTo>
                    <a:pt x="99695" y="12064"/>
                  </a:lnTo>
                  <a:close/>
                </a:path>
                <a:path w="135889" h="117475">
                  <a:moveTo>
                    <a:pt x="102806" y="12064"/>
                  </a:moveTo>
                  <a:lnTo>
                    <a:pt x="102425" y="12064"/>
                  </a:lnTo>
                  <a:lnTo>
                    <a:pt x="102425" y="12445"/>
                  </a:lnTo>
                  <a:lnTo>
                    <a:pt x="102806" y="12445"/>
                  </a:lnTo>
                  <a:lnTo>
                    <a:pt x="102806" y="12064"/>
                  </a:lnTo>
                  <a:close/>
                </a:path>
                <a:path w="135889" h="117475">
                  <a:moveTo>
                    <a:pt x="103200" y="11937"/>
                  </a:moveTo>
                  <a:lnTo>
                    <a:pt x="102806" y="12064"/>
                  </a:lnTo>
                  <a:lnTo>
                    <a:pt x="102806" y="12445"/>
                  </a:lnTo>
                  <a:lnTo>
                    <a:pt x="103200" y="12445"/>
                  </a:lnTo>
                  <a:lnTo>
                    <a:pt x="103200" y="11937"/>
                  </a:lnTo>
                  <a:close/>
                </a:path>
                <a:path w="135889" h="117475">
                  <a:moveTo>
                    <a:pt x="104368" y="11937"/>
                  </a:moveTo>
                  <a:lnTo>
                    <a:pt x="103974" y="11937"/>
                  </a:lnTo>
                  <a:lnTo>
                    <a:pt x="103974" y="12445"/>
                  </a:lnTo>
                  <a:lnTo>
                    <a:pt x="104368" y="12064"/>
                  </a:lnTo>
                  <a:close/>
                </a:path>
                <a:path w="135889" h="117475">
                  <a:moveTo>
                    <a:pt x="97167" y="11937"/>
                  </a:moveTo>
                  <a:lnTo>
                    <a:pt x="96774" y="12064"/>
                  </a:lnTo>
                  <a:lnTo>
                    <a:pt x="97167" y="12064"/>
                  </a:lnTo>
                  <a:close/>
                </a:path>
                <a:path w="135889" h="117475">
                  <a:moveTo>
                    <a:pt x="103593" y="11937"/>
                  </a:moveTo>
                  <a:lnTo>
                    <a:pt x="103200" y="12064"/>
                  </a:lnTo>
                  <a:lnTo>
                    <a:pt x="103593" y="12064"/>
                  </a:lnTo>
                  <a:close/>
                </a:path>
                <a:path w="135889" h="117475">
                  <a:moveTo>
                    <a:pt x="126758" y="10794"/>
                  </a:moveTo>
                  <a:lnTo>
                    <a:pt x="103593" y="10794"/>
                  </a:lnTo>
                  <a:lnTo>
                    <a:pt x="103200" y="11175"/>
                  </a:lnTo>
                  <a:lnTo>
                    <a:pt x="103200" y="11937"/>
                  </a:lnTo>
                  <a:lnTo>
                    <a:pt x="104952" y="11937"/>
                  </a:lnTo>
                  <a:lnTo>
                    <a:pt x="105346" y="12064"/>
                  </a:lnTo>
                  <a:lnTo>
                    <a:pt x="126365" y="12064"/>
                  </a:lnTo>
                  <a:lnTo>
                    <a:pt x="126365" y="11556"/>
                  </a:lnTo>
                  <a:lnTo>
                    <a:pt x="126758" y="11556"/>
                  </a:lnTo>
                  <a:lnTo>
                    <a:pt x="126758" y="10794"/>
                  </a:lnTo>
                  <a:close/>
                </a:path>
                <a:path w="135889" h="117475">
                  <a:moveTo>
                    <a:pt x="106121" y="7742"/>
                  </a:moveTo>
                  <a:lnTo>
                    <a:pt x="105727" y="8000"/>
                  </a:lnTo>
                  <a:lnTo>
                    <a:pt x="104952" y="8762"/>
                  </a:lnTo>
                  <a:lnTo>
                    <a:pt x="104559" y="8762"/>
                  </a:lnTo>
                  <a:lnTo>
                    <a:pt x="104559" y="9524"/>
                  </a:lnTo>
                  <a:lnTo>
                    <a:pt x="104368" y="10032"/>
                  </a:lnTo>
                  <a:lnTo>
                    <a:pt x="104368" y="10286"/>
                  </a:lnTo>
                  <a:lnTo>
                    <a:pt x="103974" y="10794"/>
                  </a:lnTo>
                  <a:lnTo>
                    <a:pt x="127152" y="10794"/>
                  </a:lnTo>
                  <a:lnTo>
                    <a:pt x="127152" y="10286"/>
                  </a:lnTo>
                  <a:lnTo>
                    <a:pt x="128117" y="10286"/>
                  </a:lnTo>
                  <a:lnTo>
                    <a:pt x="128117" y="10032"/>
                  </a:lnTo>
                  <a:lnTo>
                    <a:pt x="108064" y="10032"/>
                  </a:lnTo>
                  <a:lnTo>
                    <a:pt x="108064" y="9524"/>
                  </a:lnTo>
                  <a:lnTo>
                    <a:pt x="107683" y="9524"/>
                  </a:lnTo>
                  <a:lnTo>
                    <a:pt x="107683" y="9143"/>
                  </a:lnTo>
                  <a:lnTo>
                    <a:pt x="106895" y="9143"/>
                  </a:lnTo>
                  <a:lnTo>
                    <a:pt x="106895" y="8762"/>
                  </a:lnTo>
                  <a:lnTo>
                    <a:pt x="106502" y="8381"/>
                  </a:lnTo>
                  <a:lnTo>
                    <a:pt x="106895" y="8381"/>
                  </a:lnTo>
                  <a:lnTo>
                    <a:pt x="106895" y="8000"/>
                  </a:lnTo>
                  <a:lnTo>
                    <a:pt x="106121" y="8000"/>
                  </a:lnTo>
                  <a:lnTo>
                    <a:pt x="106121" y="7742"/>
                  </a:lnTo>
                  <a:close/>
                </a:path>
                <a:path w="135889" h="117475">
                  <a:moveTo>
                    <a:pt x="127533" y="10286"/>
                  </a:moveTo>
                  <a:lnTo>
                    <a:pt x="127152" y="10286"/>
                  </a:lnTo>
                  <a:lnTo>
                    <a:pt x="127152" y="10794"/>
                  </a:lnTo>
                  <a:lnTo>
                    <a:pt x="127533" y="10794"/>
                  </a:lnTo>
                  <a:lnTo>
                    <a:pt x="127533" y="10286"/>
                  </a:lnTo>
                  <a:close/>
                </a:path>
                <a:path w="135889" h="117475">
                  <a:moveTo>
                    <a:pt x="127927" y="10286"/>
                  </a:moveTo>
                  <a:lnTo>
                    <a:pt x="127533" y="10286"/>
                  </a:lnTo>
                  <a:lnTo>
                    <a:pt x="127533" y="10794"/>
                  </a:lnTo>
                  <a:lnTo>
                    <a:pt x="127927" y="10286"/>
                  </a:lnTo>
                  <a:close/>
                </a:path>
                <a:path w="135889" h="117475">
                  <a:moveTo>
                    <a:pt x="108458" y="9524"/>
                  </a:moveTo>
                  <a:lnTo>
                    <a:pt x="108064" y="9524"/>
                  </a:lnTo>
                  <a:lnTo>
                    <a:pt x="108064" y="10032"/>
                  </a:lnTo>
                  <a:lnTo>
                    <a:pt x="108458" y="10032"/>
                  </a:lnTo>
                  <a:lnTo>
                    <a:pt x="108458" y="9524"/>
                  </a:lnTo>
                  <a:close/>
                </a:path>
                <a:path w="135889" h="117475">
                  <a:moveTo>
                    <a:pt x="123253" y="9143"/>
                  </a:moveTo>
                  <a:lnTo>
                    <a:pt x="108458" y="9143"/>
                  </a:lnTo>
                  <a:lnTo>
                    <a:pt x="108458" y="10032"/>
                  </a:lnTo>
                  <a:lnTo>
                    <a:pt x="128117" y="10032"/>
                  </a:lnTo>
                  <a:lnTo>
                    <a:pt x="128117" y="9524"/>
                  </a:lnTo>
                  <a:lnTo>
                    <a:pt x="123253" y="9524"/>
                  </a:lnTo>
                  <a:lnTo>
                    <a:pt x="123253" y="9143"/>
                  </a:lnTo>
                  <a:close/>
                </a:path>
                <a:path w="135889" h="117475">
                  <a:moveTo>
                    <a:pt x="123647" y="9143"/>
                  </a:moveTo>
                  <a:lnTo>
                    <a:pt x="123253" y="9143"/>
                  </a:lnTo>
                  <a:lnTo>
                    <a:pt x="123253" y="9524"/>
                  </a:lnTo>
                  <a:lnTo>
                    <a:pt x="123647" y="9524"/>
                  </a:lnTo>
                  <a:lnTo>
                    <a:pt x="123647" y="9143"/>
                  </a:lnTo>
                  <a:close/>
                </a:path>
                <a:path w="135889" h="117475">
                  <a:moveTo>
                    <a:pt x="125196" y="9143"/>
                  </a:moveTo>
                  <a:lnTo>
                    <a:pt x="124815" y="9143"/>
                  </a:lnTo>
                  <a:lnTo>
                    <a:pt x="124815" y="9524"/>
                  </a:lnTo>
                  <a:lnTo>
                    <a:pt x="125196" y="9143"/>
                  </a:lnTo>
                  <a:close/>
                </a:path>
                <a:path w="135889" h="117475">
                  <a:moveTo>
                    <a:pt x="127533" y="9143"/>
                  </a:moveTo>
                  <a:lnTo>
                    <a:pt x="125984" y="9143"/>
                  </a:lnTo>
                  <a:lnTo>
                    <a:pt x="125984" y="9524"/>
                  </a:lnTo>
                  <a:lnTo>
                    <a:pt x="127927" y="9524"/>
                  </a:lnTo>
                  <a:lnTo>
                    <a:pt x="127533" y="9143"/>
                  </a:lnTo>
                  <a:close/>
                </a:path>
                <a:path w="135889" h="117475">
                  <a:moveTo>
                    <a:pt x="124028" y="8762"/>
                  </a:moveTo>
                  <a:lnTo>
                    <a:pt x="108851" y="8762"/>
                  </a:lnTo>
                  <a:lnTo>
                    <a:pt x="108851" y="9143"/>
                  </a:lnTo>
                  <a:lnTo>
                    <a:pt x="124028" y="9143"/>
                  </a:lnTo>
                  <a:lnTo>
                    <a:pt x="124028" y="8762"/>
                  </a:lnTo>
                  <a:close/>
                </a:path>
                <a:path w="135889" h="117475">
                  <a:moveTo>
                    <a:pt x="108064" y="8381"/>
                  </a:moveTo>
                  <a:lnTo>
                    <a:pt x="107683" y="8381"/>
                  </a:lnTo>
                  <a:lnTo>
                    <a:pt x="107683" y="8762"/>
                  </a:lnTo>
                  <a:lnTo>
                    <a:pt x="108064" y="8381"/>
                  </a:lnTo>
                  <a:close/>
                </a:path>
                <a:path w="135889" h="117475">
                  <a:moveTo>
                    <a:pt x="126365" y="8381"/>
                  </a:moveTo>
                  <a:lnTo>
                    <a:pt x="108064" y="8381"/>
                  </a:lnTo>
                  <a:lnTo>
                    <a:pt x="108064" y="8762"/>
                  </a:lnTo>
                  <a:lnTo>
                    <a:pt x="125984" y="8762"/>
                  </a:lnTo>
                  <a:lnTo>
                    <a:pt x="126365" y="8381"/>
                  </a:lnTo>
                  <a:close/>
                </a:path>
                <a:path w="135889" h="117475">
                  <a:moveTo>
                    <a:pt x="107683" y="7619"/>
                  </a:moveTo>
                  <a:lnTo>
                    <a:pt x="107289" y="7619"/>
                  </a:lnTo>
                  <a:lnTo>
                    <a:pt x="107289" y="8381"/>
                  </a:lnTo>
                  <a:lnTo>
                    <a:pt x="126758" y="8381"/>
                  </a:lnTo>
                  <a:lnTo>
                    <a:pt x="126758" y="8000"/>
                  </a:lnTo>
                  <a:lnTo>
                    <a:pt x="107683" y="8000"/>
                  </a:lnTo>
                  <a:lnTo>
                    <a:pt x="107683" y="7619"/>
                  </a:lnTo>
                  <a:close/>
                </a:path>
                <a:path w="135889" h="117475">
                  <a:moveTo>
                    <a:pt x="106895" y="7492"/>
                  </a:moveTo>
                  <a:lnTo>
                    <a:pt x="106502" y="7492"/>
                  </a:lnTo>
                  <a:lnTo>
                    <a:pt x="106121" y="7742"/>
                  </a:lnTo>
                  <a:lnTo>
                    <a:pt x="106121" y="8000"/>
                  </a:lnTo>
                  <a:lnTo>
                    <a:pt x="106502" y="7619"/>
                  </a:lnTo>
                  <a:lnTo>
                    <a:pt x="106895" y="7619"/>
                  </a:lnTo>
                  <a:close/>
                </a:path>
                <a:path w="135889" h="117475">
                  <a:moveTo>
                    <a:pt x="106502" y="7619"/>
                  </a:moveTo>
                  <a:lnTo>
                    <a:pt x="106121" y="8000"/>
                  </a:lnTo>
                  <a:lnTo>
                    <a:pt x="106502" y="8000"/>
                  </a:lnTo>
                  <a:lnTo>
                    <a:pt x="106502" y="7619"/>
                  </a:lnTo>
                  <a:close/>
                </a:path>
                <a:path w="135889" h="117475">
                  <a:moveTo>
                    <a:pt x="127533" y="6349"/>
                  </a:moveTo>
                  <a:lnTo>
                    <a:pt x="109423" y="6349"/>
                  </a:lnTo>
                  <a:lnTo>
                    <a:pt x="109423" y="7111"/>
                  </a:lnTo>
                  <a:lnTo>
                    <a:pt x="109042" y="7111"/>
                  </a:lnTo>
                  <a:lnTo>
                    <a:pt x="109042" y="7492"/>
                  </a:lnTo>
                  <a:lnTo>
                    <a:pt x="108851" y="7492"/>
                  </a:lnTo>
                  <a:lnTo>
                    <a:pt x="108458" y="7619"/>
                  </a:lnTo>
                  <a:lnTo>
                    <a:pt x="108458" y="8000"/>
                  </a:lnTo>
                  <a:lnTo>
                    <a:pt x="127927" y="8000"/>
                  </a:lnTo>
                  <a:lnTo>
                    <a:pt x="127927" y="7619"/>
                  </a:lnTo>
                  <a:lnTo>
                    <a:pt x="128117" y="7619"/>
                  </a:lnTo>
                  <a:lnTo>
                    <a:pt x="128117" y="7111"/>
                  </a:lnTo>
                  <a:lnTo>
                    <a:pt x="127927" y="6730"/>
                  </a:lnTo>
                  <a:lnTo>
                    <a:pt x="127533" y="6730"/>
                  </a:lnTo>
                  <a:lnTo>
                    <a:pt x="127533" y="6349"/>
                  </a:lnTo>
                  <a:close/>
                </a:path>
                <a:path w="135889" h="117475">
                  <a:moveTo>
                    <a:pt x="107289" y="7111"/>
                  </a:moveTo>
                  <a:lnTo>
                    <a:pt x="106895" y="7492"/>
                  </a:lnTo>
                  <a:lnTo>
                    <a:pt x="107289" y="7492"/>
                  </a:lnTo>
                  <a:lnTo>
                    <a:pt x="107289" y="7111"/>
                  </a:lnTo>
                  <a:close/>
                </a:path>
                <a:path w="135889" h="117475">
                  <a:moveTo>
                    <a:pt x="108064" y="6349"/>
                  </a:moveTo>
                  <a:lnTo>
                    <a:pt x="107683" y="6349"/>
                  </a:lnTo>
                  <a:lnTo>
                    <a:pt x="107683" y="6730"/>
                  </a:lnTo>
                  <a:lnTo>
                    <a:pt x="107289" y="7111"/>
                  </a:lnTo>
                  <a:lnTo>
                    <a:pt x="107683" y="7111"/>
                  </a:lnTo>
                  <a:lnTo>
                    <a:pt x="108070" y="6730"/>
                  </a:lnTo>
                  <a:lnTo>
                    <a:pt x="108064" y="6349"/>
                  </a:lnTo>
                  <a:close/>
                </a:path>
                <a:path w="135889" h="117475">
                  <a:moveTo>
                    <a:pt x="109816" y="5206"/>
                  </a:moveTo>
                  <a:lnTo>
                    <a:pt x="109042" y="5206"/>
                  </a:lnTo>
                  <a:lnTo>
                    <a:pt x="108458" y="5587"/>
                  </a:lnTo>
                  <a:lnTo>
                    <a:pt x="108458" y="5968"/>
                  </a:lnTo>
                  <a:lnTo>
                    <a:pt x="108064" y="5968"/>
                  </a:lnTo>
                  <a:lnTo>
                    <a:pt x="108064" y="6349"/>
                  </a:lnTo>
                  <a:lnTo>
                    <a:pt x="108458" y="6349"/>
                  </a:lnTo>
                  <a:lnTo>
                    <a:pt x="108851" y="5968"/>
                  </a:lnTo>
                  <a:lnTo>
                    <a:pt x="108851" y="5587"/>
                  </a:lnTo>
                  <a:lnTo>
                    <a:pt x="109816" y="5587"/>
                  </a:lnTo>
                  <a:lnTo>
                    <a:pt x="109816" y="5206"/>
                  </a:lnTo>
                  <a:close/>
                </a:path>
                <a:path w="135889" h="117475">
                  <a:moveTo>
                    <a:pt x="112153" y="2666"/>
                  </a:moveTo>
                  <a:lnTo>
                    <a:pt x="111379" y="2666"/>
                  </a:lnTo>
                  <a:lnTo>
                    <a:pt x="110985" y="3174"/>
                  </a:lnTo>
                  <a:lnTo>
                    <a:pt x="110985" y="3682"/>
                  </a:lnTo>
                  <a:lnTo>
                    <a:pt x="109423" y="5206"/>
                  </a:lnTo>
                  <a:lnTo>
                    <a:pt x="109816" y="5206"/>
                  </a:lnTo>
                  <a:lnTo>
                    <a:pt x="109816" y="6349"/>
                  </a:lnTo>
                  <a:lnTo>
                    <a:pt x="127152" y="6349"/>
                  </a:lnTo>
                  <a:lnTo>
                    <a:pt x="127152" y="5968"/>
                  </a:lnTo>
                  <a:lnTo>
                    <a:pt x="117805" y="5968"/>
                  </a:lnTo>
                  <a:lnTo>
                    <a:pt x="117805" y="5587"/>
                  </a:lnTo>
                  <a:lnTo>
                    <a:pt x="117411" y="5587"/>
                  </a:lnTo>
                  <a:lnTo>
                    <a:pt x="117411" y="4825"/>
                  </a:lnTo>
                  <a:lnTo>
                    <a:pt x="117017" y="4825"/>
                  </a:lnTo>
                  <a:lnTo>
                    <a:pt x="117017" y="3936"/>
                  </a:lnTo>
                  <a:lnTo>
                    <a:pt x="117411" y="3936"/>
                  </a:lnTo>
                  <a:lnTo>
                    <a:pt x="117411" y="3174"/>
                  </a:lnTo>
                  <a:lnTo>
                    <a:pt x="112547" y="3174"/>
                  </a:lnTo>
                  <a:lnTo>
                    <a:pt x="112547" y="2793"/>
                  </a:lnTo>
                  <a:lnTo>
                    <a:pt x="112153" y="2793"/>
                  </a:lnTo>
                  <a:close/>
                </a:path>
                <a:path w="135889" h="117475">
                  <a:moveTo>
                    <a:pt x="126758" y="761"/>
                  </a:moveTo>
                  <a:lnTo>
                    <a:pt x="124421" y="761"/>
                  </a:lnTo>
                  <a:lnTo>
                    <a:pt x="124421" y="1142"/>
                  </a:lnTo>
                  <a:lnTo>
                    <a:pt x="124028" y="1142"/>
                  </a:lnTo>
                  <a:lnTo>
                    <a:pt x="124028" y="1904"/>
                  </a:lnTo>
                  <a:lnTo>
                    <a:pt x="123647" y="1904"/>
                  </a:lnTo>
                  <a:lnTo>
                    <a:pt x="123647" y="2285"/>
                  </a:lnTo>
                  <a:lnTo>
                    <a:pt x="122275" y="2285"/>
                  </a:lnTo>
                  <a:lnTo>
                    <a:pt x="122275" y="3174"/>
                  </a:lnTo>
                  <a:lnTo>
                    <a:pt x="121500" y="3174"/>
                  </a:lnTo>
                  <a:lnTo>
                    <a:pt x="121500" y="3682"/>
                  </a:lnTo>
                  <a:lnTo>
                    <a:pt x="117805" y="3682"/>
                  </a:lnTo>
                  <a:lnTo>
                    <a:pt x="117805" y="3936"/>
                  </a:lnTo>
                  <a:lnTo>
                    <a:pt x="117017" y="3936"/>
                  </a:lnTo>
                  <a:lnTo>
                    <a:pt x="117017" y="4825"/>
                  </a:lnTo>
                  <a:lnTo>
                    <a:pt x="117411" y="4825"/>
                  </a:lnTo>
                  <a:lnTo>
                    <a:pt x="117411" y="5587"/>
                  </a:lnTo>
                  <a:lnTo>
                    <a:pt x="117805" y="5587"/>
                  </a:lnTo>
                  <a:lnTo>
                    <a:pt x="117805" y="5968"/>
                  </a:lnTo>
                  <a:lnTo>
                    <a:pt x="125984" y="5968"/>
                  </a:lnTo>
                  <a:lnTo>
                    <a:pt x="125984" y="5206"/>
                  </a:lnTo>
                  <a:lnTo>
                    <a:pt x="125590" y="5206"/>
                  </a:lnTo>
                  <a:lnTo>
                    <a:pt x="125590" y="1523"/>
                  </a:lnTo>
                  <a:lnTo>
                    <a:pt x="126365" y="1523"/>
                  </a:lnTo>
                  <a:lnTo>
                    <a:pt x="126758" y="1142"/>
                  </a:lnTo>
                  <a:lnTo>
                    <a:pt x="126758" y="761"/>
                  </a:lnTo>
                  <a:close/>
                </a:path>
                <a:path w="135889" h="117475">
                  <a:moveTo>
                    <a:pt x="126365" y="5206"/>
                  </a:moveTo>
                  <a:lnTo>
                    <a:pt x="125984" y="5206"/>
                  </a:lnTo>
                  <a:lnTo>
                    <a:pt x="125984" y="5968"/>
                  </a:lnTo>
                  <a:lnTo>
                    <a:pt x="126758" y="5968"/>
                  </a:lnTo>
                  <a:lnTo>
                    <a:pt x="126758" y="5587"/>
                  </a:lnTo>
                  <a:lnTo>
                    <a:pt x="126365" y="5587"/>
                  </a:lnTo>
                  <a:lnTo>
                    <a:pt x="126365" y="5206"/>
                  </a:lnTo>
                  <a:close/>
                </a:path>
                <a:path w="135889" h="117475">
                  <a:moveTo>
                    <a:pt x="110148" y="4444"/>
                  </a:moveTo>
                  <a:lnTo>
                    <a:pt x="109816" y="4444"/>
                  </a:lnTo>
                  <a:lnTo>
                    <a:pt x="109816" y="4825"/>
                  </a:lnTo>
                  <a:lnTo>
                    <a:pt x="110148" y="4444"/>
                  </a:lnTo>
                  <a:close/>
                </a:path>
                <a:path w="135889" h="117475">
                  <a:moveTo>
                    <a:pt x="110210" y="4374"/>
                  </a:moveTo>
                  <a:close/>
                </a:path>
                <a:path w="135889" h="117475">
                  <a:moveTo>
                    <a:pt x="110591" y="3936"/>
                  </a:moveTo>
                  <a:lnTo>
                    <a:pt x="110210" y="3936"/>
                  </a:lnTo>
                  <a:lnTo>
                    <a:pt x="110210" y="4374"/>
                  </a:lnTo>
                  <a:lnTo>
                    <a:pt x="110591" y="3936"/>
                  </a:lnTo>
                  <a:close/>
                </a:path>
                <a:path w="135889" h="117475">
                  <a:moveTo>
                    <a:pt x="122275" y="2666"/>
                  </a:moveTo>
                  <a:lnTo>
                    <a:pt x="117411" y="2666"/>
                  </a:lnTo>
                  <a:lnTo>
                    <a:pt x="117411" y="3682"/>
                  </a:lnTo>
                  <a:lnTo>
                    <a:pt x="117805" y="3936"/>
                  </a:lnTo>
                  <a:lnTo>
                    <a:pt x="117805" y="3682"/>
                  </a:lnTo>
                  <a:lnTo>
                    <a:pt x="121500" y="3682"/>
                  </a:lnTo>
                  <a:lnTo>
                    <a:pt x="121500" y="2793"/>
                  </a:lnTo>
                  <a:lnTo>
                    <a:pt x="121894" y="2793"/>
                  </a:lnTo>
                  <a:lnTo>
                    <a:pt x="122275" y="2666"/>
                  </a:lnTo>
                  <a:close/>
                </a:path>
                <a:path w="135889" h="117475">
                  <a:moveTo>
                    <a:pt x="117411" y="2666"/>
                  </a:moveTo>
                  <a:lnTo>
                    <a:pt x="117017" y="2793"/>
                  </a:lnTo>
                  <a:lnTo>
                    <a:pt x="112928" y="2793"/>
                  </a:lnTo>
                  <a:lnTo>
                    <a:pt x="112928" y="3174"/>
                  </a:lnTo>
                  <a:lnTo>
                    <a:pt x="117411" y="3174"/>
                  </a:lnTo>
                  <a:lnTo>
                    <a:pt x="117411" y="2666"/>
                  </a:lnTo>
                  <a:close/>
                </a:path>
                <a:path w="135889" h="117475">
                  <a:moveTo>
                    <a:pt x="114681" y="2666"/>
                  </a:moveTo>
                  <a:lnTo>
                    <a:pt x="114300" y="2666"/>
                  </a:lnTo>
                  <a:lnTo>
                    <a:pt x="113906" y="2793"/>
                  </a:lnTo>
                  <a:lnTo>
                    <a:pt x="114681" y="2793"/>
                  </a:lnTo>
                  <a:close/>
                </a:path>
                <a:path w="135889" h="117475">
                  <a:moveTo>
                    <a:pt x="121500" y="2285"/>
                  </a:moveTo>
                  <a:lnTo>
                    <a:pt x="118186" y="2285"/>
                  </a:lnTo>
                  <a:lnTo>
                    <a:pt x="118186" y="2666"/>
                  </a:lnTo>
                  <a:lnTo>
                    <a:pt x="121500" y="2666"/>
                  </a:lnTo>
                  <a:lnTo>
                    <a:pt x="121500" y="2285"/>
                  </a:lnTo>
                  <a:close/>
                </a:path>
                <a:path w="135889" h="117475">
                  <a:moveTo>
                    <a:pt x="121107" y="1904"/>
                  </a:moveTo>
                  <a:lnTo>
                    <a:pt x="120726" y="2285"/>
                  </a:lnTo>
                  <a:lnTo>
                    <a:pt x="121107" y="2285"/>
                  </a:lnTo>
                  <a:lnTo>
                    <a:pt x="121107" y="1904"/>
                  </a:lnTo>
                  <a:close/>
                </a:path>
                <a:path w="135889" h="117475">
                  <a:moveTo>
                    <a:pt x="121894" y="1904"/>
                  </a:moveTo>
                  <a:lnTo>
                    <a:pt x="121107" y="1904"/>
                  </a:lnTo>
                  <a:lnTo>
                    <a:pt x="121107" y="2285"/>
                  </a:lnTo>
                  <a:lnTo>
                    <a:pt x="121894" y="2285"/>
                  </a:lnTo>
                  <a:lnTo>
                    <a:pt x="121894" y="1904"/>
                  </a:lnTo>
                  <a:close/>
                </a:path>
                <a:path w="135889" h="117475">
                  <a:moveTo>
                    <a:pt x="123647" y="1142"/>
                  </a:moveTo>
                  <a:lnTo>
                    <a:pt x="122275" y="1142"/>
                  </a:lnTo>
                  <a:lnTo>
                    <a:pt x="122275" y="1904"/>
                  </a:lnTo>
                  <a:lnTo>
                    <a:pt x="121894" y="2285"/>
                  </a:lnTo>
                  <a:lnTo>
                    <a:pt x="123253" y="2285"/>
                  </a:lnTo>
                  <a:lnTo>
                    <a:pt x="123253" y="1904"/>
                  </a:lnTo>
                  <a:lnTo>
                    <a:pt x="123647" y="1904"/>
                  </a:lnTo>
                  <a:lnTo>
                    <a:pt x="123647" y="1142"/>
                  </a:lnTo>
                  <a:close/>
                </a:path>
                <a:path w="135889" h="117475">
                  <a:moveTo>
                    <a:pt x="122275" y="1523"/>
                  </a:moveTo>
                  <a:lnTo>
                    <a:pt x="121894" y="1523"/>
                  </a:lnTo>
                  <a:lnTo>
                    <a:pt x="121894" y="1904"/>
                  </a:lnTo>
                  <a:lnTo>
                    <a:pt x="122275" y="1904"/>
                  </a:lnTo>
                  <a:lnTo>
                    <a:pt x="122275" y="1523"/>
                  </a:lnTo>
                  <a:close/>
                </a:path>
                <a:path w="135889" h="117475">
                  <a:moveTo>
                    <a:pt x="126365" y="0"/>
                  </a:moveTo>
                  <a:lnTo>
                    <a:pt x="125196" y="0"/>
                  </a:lnTo>
                  <a:lnTo>
                    <a:pt x="125196" y="380"/>
                  </a:lnTo>
                  <a:lnTo>
                    <a:pt x="124815" y="380"/>
                  </a:lnTo>
                  <a:lnTo>
                    <a:pt x="125196" y="761"/>
                  </a:lnTo>
                  <a:lnTo>
                    <a:pt x="126365" y="761"/>
                  </a:lnTo>
                  <a:lnTo>
                    <a:pt x="126365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6" name="object 4066"/>
            <p:cNvSpPr/>
            <p:nvPr/>
          </p:nvSpPr>
          <p:spPr>
            <a:xfrm>
              <a:off x="4708778" y="188478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7" name="object 4067"/>
            <p:cNvSpPr/>
            <p:nvPr/>
          </p:nvSpPr>
          <p:spPr>
            <a:xfrm>
              <a:off x="4708397" y="18869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8" name="object 4068"/>
            <p:cNvSpPr/>
            <p:nvPr/>
          </p:nvSpPr>
          <p:spPr>
            <a:xfrm>
              <a:off x="4732337" y="1870352"/>
              <a:ext cx="34925" cy="54610"/>
            </a:xfrm>
            <a:custGeom>
              <a:avLst/>
              <a:gdLst/>
              <a:ahLst/>
              <a:cxnLst/>
              <a:rect l="l" t="t" r="r" b="b"/>
              <a:pathLst>
                <a:path w="34925" h="5461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34925" h="54610">
                  <a:moveTo>
                    <a:pt x="34074" y="41757"/>
                  </a:moveTo>
                  <a:lnTo>
                    <a:pt x="34467" y="41757"/>
                  </a:lnTo>
                  <a:lnTo>
                    <a:pt x="34074" y="41757"/>
                  </a:lnTo>
                  <a:close/>
                </a:path>
                <a:path w="34925" h="54610">
                  <a:moveTo>
                    <a:pt x="33693" y="41363"/>
                  </a:moveTo>
                  <a:lnTo>
                    <a:pt x="34074" y="41757"/>
                  </a:lnTo>
                  <a:lnTo>
                    <a:pt x="34074" y="41363"/>
                  </a:lnTo>
                  <a:lnTo>
                    <a:pt x="33693" y="41363"/>
                  </a:lnTo>
                  <a:close/>
                </a:path>
                <a:path w="34925" h="54610">
                  <a:moveTo>
                    <a:pt x="33299" y="41363"/>
                  </a:moveTo>
                  <a:lnTo>
                    <a:pt x="32905" y="41363"/>
                  </a:lnTo>
                  <a:lnTo>
                    <a:pt x="33299" y="41363"/>
                  </a:lnTo>
                  <a:close/>
                </a:path>
                <a:path w="34925" h="54610">
                  <a:moveTo>
                    <a:pt x="31356" y="41363"/>
                  </a:moveTo>
                  <a:lnTo>
                    <a:pt x="32524" y="41363"/>
                  </a:lnTo>
                  <a:lnTo>
                    <a:pt x="32905" y="41363"/>
                  </a:lnTo>
                  <a:lnTo>
                    <a:pt x="32524" y="40982"/>
                  </a:lnTo>
                  <a:lnTo>
                    <a:pt x="32905" y="40982"/>
                  </a:lnTo>
                  <a:lnTo>
                    <a:pt x="32524" y="40982"/>
                  </a:lnTo>
                  <a:lnTo>
                    <a:pt x="32524" y="41363"/>
                  </a:lnTo>
                  <a:lnTo>
                    <a:pt x="32524" y="40982"/>
                  </a:lnTo>
                  <a:lnTo>
                    <a:pt x="32130" y="40982"/>
                  </a:lnTo>
                  <a:lnTo>
                    <a:pt x="32130" y="40601"/>
                  </a:lnTo>
                  <a:lnTo>
                    <a:pt x="31737" y="40601"/>
                  </a:lnTo>
                  <a:lnTo>
                    <a:pt x="31737" y="40208"/>
                  </a:lnTo>
                  <a:lnTo>
                    <a:pt x="32130" y="40208"/>
                  </a:lnTo>
                  <a:lnTo>
                    <a:pt x="31737" y="40208"/>
                  </a:lnTo>
                  <a:lnTo>
                    <a:pt x="31737" y="40601"/>
                  </a:lnTo>
                  <a:lnTo>
                    <a:pt x="31737" y="40982"/>
                  </a:lnTo>
                  <a:lnTo>
                    <a:pt x="31356" y="40982"/>
                  </a:lnTo>
                  <a:lnTo>
                    <a:pt x="31356" y="41363"/>
                  </a:lnTo>
                  <a:close/>
                </a:path>
                <a:path w="34925" h="54610">
                  <a:moveTo>
                    <a:pt x="21615" y="54063"/>
                  </a:moveTo>
                  <a:lnTo>
                    <a:pt x="21221" y="54063"/>
                  </a:lnTo>
                  <a:lnTo>
                    <a:pt x="21615" y="540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9" name="object 4069"/>
            <p:cNvSpPr/>
            <p:nvPr/>
          </p:nvSpPr>
          <p:spPr>
            <a:xfrm>
              <a:off x="4753559" y="19232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0" name="object 4070"/>
            <p:cNvSpPr/>
            <p:nvPr/>
          </p:nvSpPr>
          <p:spPr>
            <a:xfrm>
              <a:off x="4768659" y="191527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584" y="0"/>
                  </a:lnTo>
                </a:path>
                <a:path w="8254" h="0">
                  <a:moveTo>
                    <a:pt x="7200" y="0"/>
                  </a:moveTo>
                  <a:lnTo>
                    <a:pt x="778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1" name="object 4071"/>
            <p:cNvSpPr/>
            <p:nvPr/>
          </p:nvSpPr>
          <p:spPr>
            <a:xfrm>
              <a:off x="4776152" y="19153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2" name="object 4072"/>
            <p:cNvSpPr/>
            <p:nvPr/>
          </p:nvSpPr>
          <p:spPr>
            <a:xfrm>
              <a:off x="4743246" y="1911716"/>
              <a:ext cx="18415" cy="25400"/>
            </a:xfrm>
            <a:custGeom>
              <a:avLst/>
              <a:gdLst/>
              <a:ahLst/>
              <a:cxnLst/>
              <a:rect l="l" t="t" r="r" b="b"/>
              <a:pathLst>
                <a:path w="18414" h="25400">
                  <a:moveTo>
                    <a:pt x="17526" y="774"/>
                  </a:moveTo>
                  <a:lnTo>
                    <a:pt x="17132" y="774"/>
                  </a:lnTo>
                  <a:lnTo>
                    <a:pt x="17132" y="1155"/>
                  </a:lnTo>
                  <a:lnTo>
                    <a:pt x="17132" y="774"/>
                  </a:lnTo>
                  <a:lnTo>
                    <a:pt x="17132" y="1155"/>
                  </a:lnTo>
                  <a:lnTo>
                    <a:pt x="18300" y="0"/>
                  </a:lnTo>
                  <a:lnTo>
                    <a:pt x="17907" y="0"/>
                  </a:lnTo>
                  <a:lnTo>
                    <a:pt x="17526" y="0"/>
                  </a:lnTo>
                  <a:lnTo>
                    <a:pt x="17526" y="393"/>
                  </a:lnTo>
                  <a:lnTo>
                    <a:pt x="17526" y="774"/>
                  </a:lnTo>
                  <a:close/>
                </a:path>
                <a:path w="18414" h="25400">
                  <a:moveTo>
                    <a:pt x="381" y="18478"/>
                  </a:moveTo>
                  <a:lnTo>
                    <a:pt x="584" y="18097"/>
                  </a:lnTo>
                  <a:lnTo>
                    <a:pt x="584" y="17907"/>
                  </a:lnTo>
                  <a:lnTo>
                    <a:pt x="584" y="17513"/>
                  </a:lnTo>
                  <a:lnTo>
                    <a:pt x="381" y="17513"/>
                  </a:lnTo>
                  <a:lnTo>
                    <a:pt x="381" y="17132"/>
                  </a:lnTo>
                  <a:lnTo>
                    <a:pt x="584" y="17132"/>
                  </a:lnTo>
                  <a:lnTo>
                    <a:pt x="584" y="16751"/>
                  </a:lnTo>
                  <a:lnTo>
                    <a:pt x="381" y="16751"/>
                  </a:lnTo>
                  <a:lnTo>
                    <a:pt x="584" y="16751"/>
                  </a:lnTo>
                  <a:lnTo>
                    <a:pt x="381" y="16751"/>
                  </a:lnTo>
                  <a:lnTo>
                    <a:pt x="381" y="16357"/>
                  </a:lnTo>
                  <a:lnTo>
                    <a:pt x="381" y="15976"/>
                  </a:lnTo>
                  <a:lnTo>
                    <a:pt x="0" y="15976"/>
                  </a:lnTo>
                  <a:lnTo>
                    <a:pt x="381" y="15976"/>
                  </a:lnTo>
                  <a:lnTo>
                    <a:pt x="0" y="15976"/>
                  </a:lnTo>
                  <a:lnTo>
                    <a:pt x="0" y="16357"/>
                  </a:lnTo>
                  <a:lnTo>
                    <a:pt x="381" y="16751"/>
                  </a:lnTo>
                  <a:lnTo>
                    <a:pt x="584" y="17132"/>
                  </a:lnTo>
                  <a:lnTo>
                    <a:pt x="381" y="17132"/>
                  </a:lnTo>
                  <a:lnTo>
                    <a:pt x="381" y="17513"/>
                  </a:lnTo>
                  <a:lnTo>
                    <a:pt x="0" y="17513"/>
                  </a:lnTo>
                  <a:lnTo>
                    <a:pt x="381" y="17513"/>
                  </a:lnTo>
                  <a:lnTo>
                    <a:pt x="584" y="17513"/>
                  </a:lnTo>
                  <a:lnTo>
                    <a:pt x="584" y="17907"/>
                  </a:lnTo>
                  <a:lnTo>
                    <a:pt x="584" y="18097"/>
                  </a:lnTo>
                  <a:lnTo>
                    <a:pt x="381" y="18097"/>
                  </a:lnTo>
                  <a:lnTo>
                    <a:pt x="381" y="18478"/>
                  </a:lnTo>
                  <a:lnTo>
                    <a:pt x="381" y="18859"/>
                  </a:lnTo>
                  <a:lnTo>
                    <a:pt x="584" y="19253"/>
                  </a:lnTo>
                  <a:lnTo>
                    <a:pt x="381" y="19253"/>
                  </a:lnTo>
                  <a:lnTo>
                    <a:pt x="381" y="21551"/>
                  </a:lnTo>
                  <a:lnTo>
                    <a:pt x="0" y="21551"/>
                  </a:lnTo>
                  <a:lnTo>
                    <a:pt x="381" y="21551"/>
                  </a:lnTo>
                  <a:lnTo>
                    <a:pt x="0" y="21551"/>
                  </a:lnTo>
                  <a:lnTo>
                    <a:pt x="0" y="21945"/>
                  </a:lnTo>
                  <a:lnTo>
                    <a:pt x="381" y="21945"/>
                  </a:lnTo>
                  <a:lnTo>
                    <a:pt x="381" y="22326"/>
                  </a:lnTo>
                  <a:lnTo>
                    <a:pt x="0" y="22326"/>
                  </a:lnTo>
                  <a:lnTo>
                    <a:pt x="0" y="22707"/>
                  </a:lnTo>
                  <a:lnTo>
                    <a:pt x="381" y="22707"/>
                  </a:lnTo>
                  <a:lnTo>
                    <a:pt x="381" y="22326"/>
                  </a:lnTo>
                  <a:lnTo>
                    <a:pt x="584" y="22707"/>
                  </a:lnTo>
                  <a:lnTo>
                    <a:pt x="381" y="22707"/>
                  </a:lnTo>
                  <a:lnTo>
                    <a:pt x="381" y="22898"/>
                  </a:lnTo>
                  <a:lnTo>
                    <a:pt x="381" y="23291"/>
                  </a:lnTo>
                  <a:lnTo>
                    <a:pt x="381" y="23672"/>
                  </a:lnTo>
                  <a:lnTo>
                    <a:pt x="381" y="24053"/>
                  </a:lnTo>
                  <a:lnTo>
                    <a:pt x="0" y="24053"/>
                  </a:lnTo>
                  <a:lnTo>
                    <a:pt x="0" y="24447"/>
                  </a:lnTo>
                  <a:lnTo>
                    <a:pt x="381" y="24447"/>
                  </a:lnTo>
                  <a:lnTo>
                    <a:pt x="0" y="24447"/>
                  </a:lnTo>
                  <a:lnTo>
                    <a:pt x="381" y="24828"/>
                  </a:lnTo>
                  <a:lnTo>
                    <a:pt x="0" y="24828"/>
                  </a:lnTo>
                  <a:lnTo>
                    <a:pt x="381" y="24828"/>
                  </a:lnTo>
                  <a:lnTo>
                    <a:pt x="381" y="24447"/>
                  </a:lnTo>
                  <a:lnTo>
                    <a:pt x="381" y="24828"/>
                  </a:lnTo>
                  <a:lnTo>
                    <a:pt x="381" y="24447"/>
                  </a:lnTo>
                  <a:lnTo>
                    <a:pt x="0" y="24447"/>
                  </a:lnTo>
                  <a:lnTo>
                    <a:pt x="0" y="24053"/>
                  </a:lnTo>
                  <a:lnTo>
                    <a:pt x="381" y="24053"/>
                  </a:lnTo>
                  <a:lnTo>
                    <a:pt x="381" y="23672"/>
                  </a:lnTo>
                  <a:lnTo>
                    <a:pt x="381" y="23291"/>
                  </a:lnTo>
                  <a:lnTo>
                    <a:pt x="381" y="22898"/>
                  </a:lnTo>
                  <a:lnTo>
                    <a:pt x="381" y="22707"/>
                  </a:lnTo>
                  <a:lnTo>
                    <a:pt x="584" y="22707"/>
                  </a:lnTo>
                  <a:lnTo>
                    <a:pt x="584" y="22326"/>
                  </a:lnTo>
                  <a:lnTo>
                    <a:pt x="381" y="22326"/>
                  </a:lnTo>
                  <a:lnTo>
                    <a:pt x="381" y="22707"/>
                  </a:lnTo>
                  <a:lnTo>
                    <a:pt x="0" y="22707"/>
                  </a:lnTo>
                  <a:lnTo>
                    <a:pt x="0" y="22326"/>
                  </a:lnTo>
                  <a:lnTo>
                    <a:pt x="381" y="22326"/>
                  </a:lnTo>
                  <a:lnTo>
                    <a:pt x="381" y="21945"/>
                  </a:lnTo>
                  <a:lnTo>
                    <a:pt x="0" y="21945"/>
                  </a:lnTo>
                  <a:lnTo>
                    <a:pt x="0" y="21551"/>
                  </a:lnTo>
                  <a:lnTo>
                    <a:pt x="381" y="21551"/>
                  </a:lnTo>
                  <a:lnTo>
                    <a:pt x="381" y="21170"/>
                  </a:lnTo>
                  <a:lnTo>
                    <a:pt x="584" y="21170"/>
                  </a:lnTo>
                  <a:lnTo>
                    <a:pt x="381" y="20789"/>
                  </a:lnTo>
                  <a:lnTo>
                    <a:pt x="584" y="20396"/>
                  </a:lnTo>
                  <a:lnTo>
                    <a:pt x="381" y="20396"/>
                  </a:lnTo>
                  <a:lnTo>
                    <a:pt x="584" y="20396"/>
                  </a:lnTo>
                  <a:lnTo>
                    <a:pt x="381" y="20396"/>
                  </a:lnTo>
                  <a:lnTo>
                    <a:pt x="381" y="20015"/>
                  </a:lnTo>
                  <a:lnTo>
                    <a:pt x="584" y="20015"/>
                  </a:lnTo>
                  <a:lnTo>
                    <a:pt x="584" y="20396"/>
                  </a:lnTo>
                  <a:lnTo>
                    <a:pt x="584" y="20015"/>
                  </a:lnTo>
                  <a:lnTo>
                    <a:pt x="381" y="20015"/>
                  </a:lnTo>
                  <a:lnTo>
                    <a:pt x="381" y="19634"/>
                  </a:lnTo>
                  <a:lnTo>
                    <a:pt x="584" y="19634"/>
                  </a:lnTo>
                  <a:lnTo>
                    <a:pt x="381" y="19634"/>
                  </a:lnTo>
                  <a:lnTo>
                    <a:pt x="584" y="19253"/>
                  </a:lnTo>
                  <a:lnTo>
                    <a:pt x="584" y="18859"/>
                  </a:lnTo>
                  <a:lnTo>
                    <a:pt x="381" y="18859"/>
                  </a:lnTo>
                  <a:lnTo>
                    <a:pt x="381" y="1847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3" name="object 4073"/>
            <p:cNvSpPr/>
            <p:nvPr/>
          </p:nvSpPr>
          <p:spPr>
            <a:xfrm>
              <a:off x="4743830" y="19269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4" name="object 4074"/>
            <p:cNvSpPr/>
            <p:nvPr/>
          </p:nvSpPr>
          <p:spPr>
            <a:xfrm>
              <a:off x="4746650" y="1922689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168" y="0"/>
                  </a:moveTo>
                  <a:lnTo>
                    <a:pt x="1752" y="0"/>
                  </a:lnTo>
                </a:path>
                <a:path w="1904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5" name="object 4075"/>
            <p:cNvSpPr/>
            <p:nvPr/>
          </p:nvSpPr>
          <p:spPr>
            <a:xfrm>
              <a:off x="4743627" y="1898826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39">
                  <a:moveTo>
                    <a:pt x="203" y="27711"/>
                  </a:moveTo>
                  <a:lnTo>
                    <a:pt x="203" y="27330"/>
                  </a:lnTo>
                  <a:lnTo>
                    <a:pt x="0" y="27330"/>
                  </a:lnTo>
                  <a:lnTo>
                    <a:pt x="203" y="27711"/>
                  </a:lnTo>
                  <a:close/>
                </a:path>
                <a:path w="25400" h="27939">
                  <a:moveTo>
                    <a:pt x="4089" y="23672"/>
                  </a:moveTo>
                  <a:lnTo>
                    <a:pt x="4089" y="23291"/>
                  </a:lnTo>
                  <a:lnTo>
                    <a:pt x="4483" y="23672"/>
                  </a:lnTo>
                  <a:lnTo>
                    <a:pt x="4089" y="23672"/>
                  </a:lnTo>
                  <a:close/>
                </a:path>
                <a:path w="25400" h="27939">
                  <a:moveTo>
                    <a:pt x="25323" y="0"/>
                  </a:moveTo>
                  <a:lnTo>
                    <a:pt x="25323" y="381"/>
                  </a:lnTo>
                  <a:lnTo>
                    <a:pt x="24930" y="381"/>
                  </a:lnTo>
                  <a:lnTo>
                    <a:pt x="25323" y="381"/>
                  </a:lnTo>
                  <a:lnTo>
                    <a:pt x="24930" y="381"/>
                  </a:lnTo>
                  <a:lnTo>
                    <a:pt x="24930" y="774"/>
                  </a:lnTo>
                  <a:lnTo>
                    <a:pt x="24930" y="381"/>
                  </a:lnTo>
                  <a:lnTo>
                    <a:pt x="25323" y="381"/>
                  </a:lnTo>
                  <a:lnTo>
                    <a:pt x="25323" y="0"/>
                  </a:lnTo>
                  <a:close/>
                </a:path>
                <a:path w="25400" h="27939">
                  <a:moveTo>
                    <a:pt x="25323" y="0"/>
                  </a:moveTo>
                  <a:lnTo>
                    <a:pt x="24930" y="0"/>
                  </a:lnTo>
                  <a:lnTo>
                    <a:pt x="25323" y="0"/>
                  </a:lnTo>
                  <a:lnTo>
                    <a:pt x="25323" y="381"/>
                  </a:lnTo>
                  <a:lnTo>
                    <a:pt x="25323" y="0"/>
                  </a:lnTo>
                  <a:close/>
                </a:path>
                <a:path w="25400" h="27939">
                  <a:moveTo>
                    <a:pt x="24930" y="0"/>
                  </a:moveTo>
                  <a:lnTo>
                    <a:pt x="25323" y="0"/>
                  </a:lnTo>
                  <a:lnTo>
                    <a:pt x="2493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6" name="object 4076"/>
            <p:cNvSpPr/>
            <p:nvPr/>
          </p:nvSpPr>
          <p:spPr>
            <a:xfrm>
              <a:off x="4743246" y="19209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7" name="object 4077"/>
            <p:cNvSpPr/>
            <p:nvPr/>
          </p:nvSpPr>
          <p:spPr>
            <a:xfrm>
              <a:off x="4690478" y="1904020"/>
              <a:ext cx="57150" cy="21590"/>
            </a:xfrm>
            <a:custGeom>
              <a:avLst/>
              <a:gdLst/>
              <a:ahLst/>
              <a:cxnLst/>
              <a:rect l="l" t="t" r="r" b="b"/>
              <a:pathLst>
                <a:path w="57150" h="21589">
                  <a:moveTo>
                    <a:pt x="54127" y="18097"/>
                  </a:moveTo>
                  <a:lnTo>
                    <a:pt x="54127" y="17703"/>
                  </a:lnTo>
                  <a:lnTo>
                    <a:pt x="53746" y="17703"/>
                  </a:lnTo>
                  <a:lnTo>
                    <a:pt x="53352" y="17703"/>
                  </a:lnTo>
                  <a:lnTo>
                    <a:pt x="53746" y="17703"/>
                  </a:lnTo>
                  <a:lnTo>
                    <a:pt x="54127" y="17703"/>
                  </a:lnTo>
                  <a:lnTo>
                    <a:pt x="54127" y="18097"/>
                  </a:lnTo>
                  <a:lnTo>
                    <a:pt x="54521" y="18097"/>
                  </a:lnTo>
                  <a:lnTo>
                    <a:pt x="54127" y="18097"/>
                  </a:lnTo>
                  <a:close/>
                </a:path>
                <a:path w="57150" h="21589">
                  <a:moveTo>
                    <a:pt x="50812" y="14820"/>
                  </a:moveTo>
                  <a:lnTo>
                    <a:pt x="51206" y="14820"/>
                  </a:lnTo>
                  <a:lnTo>
                    <a:pt x="51206" y="15201"/>
                  </a:lnTo>
                  <a:lnTo>
                    <a:pt x="51206" y="15595"/>
                  </a:lnTo>
                  <a:lnTo>
                    <a:pt x="51206" y="15201"/>
                  </a:lnTo>
                  <a:lnTo>
                    <a:pt x="51206" y="15595"/>
                  </a:lnTo>
                  <a:lnTo>
                    <a:pt x="51600" y="15595"/>
                  </a:lnTo>
                  <a:lnTo>
                    <a:pt x="51600" y="15976"/>
                  </a:lnTo>
                  <a:lnTo>
                    <a:pt x="51981" y="15976"/>
                  </a:lnTo>
                  <a:lnTo>
                    <a:pt x="51981" y="16167"/>
                  </a:lnTo>
                  <a:lnTo>
                    <a:pt x="51981" y="15976"/>
                  </a:lnTo>
                  <a:lnTo>
                    <a:pt x="51981" y="16167"/>
                  </a:lnTo>
                  <a:lnTo>
                    <a:pt x="52374" y="16167"/>
                  </a:lnTo>
                  <a:lnTo>
                    <a:pt x="52768" y="16167"/>
                  </a:lnTo>
                  <a:lnTo>
                    <a:pt x="52768" y="16548"/>
                  </a:lnTo>
                  <a:lnTo>
                    <a:pt x="52768" y="16941"/>
                  </a:lnTo>
                  <a:lnTo>
                    <a:pt x="53149" y="16941"/>
                  </a:lnTo>
                  <a:lnTo>
                    <a:pt x="52768" y="16941"/>
                  </a:lnTo>
                  <a:lnTo>
                    <a:pt x="53149" y="17322"/>
                  </a:lnTo>
                  <a:lnTo>
                    <a:pt x="53149" y="17703"/>
                  </a:lnTo>
                  <a:lnTo>
                    <a:pt x="53352" y="17703"/>
                  </a:lnTo>
                  <a:lnTo>
                    <a:pt x="53352" y="18097"/>
                  </a:lnTo>
                  <a:lnTo>
                    <a:pt x="53149" y="18097"/>
                  </a:lnTo>
                  <a:lnTo>
                    <a:pt x="53149" y="18478"/>
                  </a:lnTo>
                  <a:lnTo>
                    <a:pt x="53149" y="18097"/>
                  </a:lnTo>
                  <a:lnTo>
                    <a:pt x="53149" y="18478"/>
                  </a:lnTo>
                  <a:lnTo>
                    <a:pt x="53149" y="18097"/>
                  </a:lnTo>
                  <a:lnTo>
                    <a:pt x="53149" y="18478"/>
                  </a:lnTo>
                  <a:lnTo>
                    <a:pt x="53149" y="18097"/>
                  </a:lnTo>
                  <a:lnTo>
                    <a:pt x="53149" y="18478"/>
                  </a:lnTo>
                  <a:lnTo>
                    <a:pt x="52768" y="18859"/>
                  </a:lnTo>
                  <a:lnTo>
                    <a:pt x="52768" y="19253"/>
                  </a:lnTo>
                  <a:lnTo>
                    <a:pt x="52768" y="19634"/>
                  </a:lnTo>
                  <a:lnTo>
                    <a:pt x="52768" y="20015"/>
                  </a:lnTo>
                  <a:lnTo>
                    <a:pt x="53149" y="20015"/>
                  </a:lnTo>
                  <a:lnTo>
                    <a:pt x="53149" y="20396"/>
                  </a:lnTo>
                  <a:lnTo>
                    <a:pt x="53352" y="20396"/>
                  </a:lnTo>
                  <a:lnTo>
                    <a:pt x="53352" y="20789"/>
                  </a:lnTo>
                  <a:lnTo>
                    <a:pt x="53352" y="20980"/>
                  </a:lnTo>
                  <a:lnTo>
                    <a:pt x="53352" y="21361"/>
                  </a:lnTo>
                  <a:lnTo>
                    <a:pt x="53352" y="20980"/>
                  </a:lnTo>
                  <a:lnTo>
                    <a:pt x="53352" y="21361"/>
                  </a:lnTo>
                  <a:lnTo>
                    <a:pt x="53352" y="20980"/>
                  </a:lnTo>
                  <a:lnTo>
                    <a:pt x="53352" y="20789"/>
                  </a:lnTo>
                  <a:lnTo>
                    <a:pt x="53352" y="20396"/>
                  </a:lnTo>
                  <a:lnTo>
                    <a:pt x="53149" y="20396"/>
                  </a:lnTo>
                  <a:lnTo>
                    <a:pt x="53352" y="20396"/>
                  </a:lnTo>
                  <a:lnTo>
                    <a:pt x="53149" y="20396"/>
                  </a:lnTo>
                  <a:lnTo>
                    <a:pt x="53149" y="20015"/>
                  </a:lnTo>
                  <a:lnTo>
                    <a:pt x="53149" y="19634"/>
                  </a:lnTo>
                  <a:lnTo>
                    <a:pt x="52768" y="19634"/>
                  </a:lnTo>
                  <a:lnTo>
                    <a:pt x="52768" y="19253"/>
                  </a:lnTo>
                  <a:lnTo>
                    <a:pt x="52768" y="18859"/>
                  </a:lnTo>
                  <a:lnTo>
                    <a:pt x="52768" y="19253"/>
                  </a:lnTo>
                  <a:lnTo>
                    <a:pt x="52768" y="18859"/>
                  </a:lnTo>
                  <a:lnTo>
                    <a:pt x="53149" y="18859"/>
                  </a:lnTo>
                  <a:lnTo>
                    <a:pt x="53149" y="18478"/>
                  </a:lnTo>
                  <a:lnTo>
                    <a:pt x="53149" y="18859"/>
                  </a:lnTo>
                  <a:lnTo>
                    <a:pt x="53149" y="18478"/>
                  </a:lnTo>
                  <a:lnTo>
                    <a:pt x="53352" y="18097"/>
                  </a:lnTo>
                  <a:lnTo>
                    <a:pt x="53149" y="18097"/>
                  </a:lnTo>
                  <a:lnTo>
                    <a:pt x="53352" y="18097"/>
                  </a:lnTo>
                  <a:lnTo>
                    <a:pt x="53352" y="17703"/>
                  </a:lnTo>
                  <a:lnTo>
                    <a:pt x="53746" y="17703"/>
                  </a:lnTo>
                  <a:lnTo>
                    <a:pt x="54127" y="17703"/>
                  </a:lnTo>
                  <a:lnTo>
                    <a:pt x="54521" y="17703"/>
                  </a:lnTo>
                  <a:lnTo>
                    <a:pt x="54127" y="17703"/>
                  </a:lnTo>
                  <a:lnTo>
                    <a:pt x="54521" y="17703"/>
                  </a:lnTo>
                  <a:lnTo>
                    <a:pt x="54521" y="18097"/>
                  </a:lnTo>
                  <a:lnTo>
                    <a:pt x="54914" y="18097"/>
                  </a:lnTo>
                  <a:lnTo>
                    <a:pt x="55295" y="18097"/>
                  </a:lnTo>
                  <a:lnTo>
                    <a:pt x="55295" y="18478"/>
                  </a:lnTo>
                  <a:lnTo>
                    <a:pt x="55689" y="18478"/>
                  </a:lnTo>
                  <a:lnTo>
                    <a:pt x="56070" y="18097"/>
                  </a:lnTo>
                  <a:lnTo>
                    <a:pt x="56070" y="18478"/>
                  </a:lnTo>
                  <a:lnTo>
                    <a:pt x="56464" y="18478"/>
                  </a:lnTo>
                  <a:lnTo>
                    <a:pt x="56070" y="18478"/>
                  </a:lnTo>
                  <a:lnTo>
                    <a:pt x="56070" y="18097"/>
                  </a:lnTo>
                  <a:lnTo>
                    <a:pt x="55689" y="18097"/>
                  </a:lnTo>
                  <a:lnTo>
                    <a:pt x="55689" y="18478"/>
                  </a:lnTo>
                  <a:lnTo>
                    <a:pt x="55295" y="18478"/>
                  </a:lnTo>
                  <a:lnTo>
                    <a:pt x="55295" y="18097"/>
                  </a:lnTo>
                  <a:lnTo>
                    <a:pt x="55689" y="18097"/>
                  </a:lnTo>
                  <a:lnTo>
                    <a:pt x="55689" y="17703"/>
                  </a:lnTo>
                  <a:lnTo>
                    <a:pt x="56070" y="17703"/>
                  </a:lnTo>
                  <a:lnTo>
                    <a:pt x="55689" y="17703"/>
                  </a:lnTo>
                  <a:lnTo>
                    <a:pt x="56070" y="18097"/>
                  </a:lnTo>
                  <a:lnTo>
                    <a:pt x="56464" y="18097"/>
                  </a:lnTo>
                  <a:lnTo>
                    <a:pt x="56464" y="18478"/>
                  </a:lnTo>
                  <a:lnTo>
                    <a:pt x="56464" y="18097"/>
                  </a:lnTo>
                  <a:lnTo>
                    <a:pt x="56857" y="18097"/>
                  </a:lnTo>
                  <a:lnTo>
                    <a:pt x="56857" y="17703"/>
                  </a:lnTo>
                  <a:lnTo>
                    <a:pt x="56857" y="18097"/>
                  </a:lnTo>
                  <a:lnTo>
                    <a:pt x="56464" y="18097"/>
                  </a:lnTo>
                  <a:lnTo>
                    <a:pt x="56070" y="18097"/>
                  </a:lnTo>
                  <a:lnTo>
                    <a:pt x="56070" y="17703"/>
                  </a:lnTo>
                  <a:lnTo>
                    <a:pt x="55689" y="17703"/>
                  </a:lnTo>
                  <a:lnTo>
                    <a:pt x="56070" y="17703"/>
                  </a:lnTo>
                  <a:lnTo>
                    <a:pt x="55689" y="17703"/>
                  </a:lnTo>
                  <a:lnTo>
                    <a:pt x="55689" y="18097"/>
                  </a:lnTo>
                  <a:lnTo>
                    <a:pt x="55295" y="18097"/>
                  </a:lnTo>
                  <a:lnTo>
                    <a:pt x="55295" y="17703"/>
                  </a:lnTo>
                  <a:lnTo>
                    <a:pt x="54914" y="17703"/>
                  </a:lnTo>
                  <a:lnTo>
                    <a:pt x="54914" y="18097"/>
                  </a:lnTo>
                  <a:lnTo>
                    <a:pt x="54521" y="18097"/>
                  </a:lnTo>
                  <a:lnTo>
                    <a:pt x="54521" y="17703"/>
                  </a:lnTo>
                  <a:lnTo>
                    <a:pt x="54127" y="17703"/>
                  </a:lnTo>
                  <a:lnTo>
                    <a:pt x="53746" y="17703"/>
                  </a:lnTo>
                  <a:lnTo>
                    <a:pt x="53352" y="17703"/>
                  </a:lnTo>
                  <a:lnTo>
                    <a:pt x="53352" y="17322"/>
                  </a:lnTo>
                  <a:lnTo>
                    <a:pt x="53149" y="17322"/>
                  </a:lnTo>
                  <a:lnTo>
                    <a:pt x="53149" y="16941"/>
                  </a:lnTo>
                  <a:lnTo>
                    <a:pt x="52768" y="16941"/>
                  </a:lnTo>
                  <a:lnTo>
                    <a:pt x="53149" y="16941"/>
                  </a:lnTo>
                  <a:lnTo>
                    <a:pt x="52768" y="16941"/>
                  </a:lnTo>
                  <a:lnTo>
                    <a:pt x="52768" y="16548"/>
                  </a:lnTo>
                  <a:lnTo>
                    <a:pt x="52768" y="16941"/>
                  </a:lnTo>
                  <a:lnTo>
                    <a:pt x="52768" y="16548"/>
                  </a:lnTo>
                  <a:lnTo>
                    <a:pt x="52768" y="16167"/>
                  </a:lnTo>
                  <a:lnTo>
                    <a:pt x="52374" y="16167"/>
                  </a:lnTo>
                  <a:lnTo>
                    <a:pt x="51981" y="16167"/>
                  </a:lnTo>
                  <a:lnTo>
                    <a:pt x="51981" y="15976"/>
                  </a:lnTo>
                  <a:lnTo>
                    <a:pt x="51600" y="15976"/>
                  </a:lnTo>
                  <a:lnTo>
                    <a:pt x="51600" y="15595"/>
                  </a:lnTo>
                  <a:lnTo>
                    <a:pt x="51206" y="15595"/>
                  </a:lnTo>
                  <a:lnTo>
                    <a:pt x="51206" y="15201"/>
                  </a:lnTo>
                  <a:lnTo>
                    <a:pt x="51206" y="15595"/>
                  </a:lnTo>
                  <a:lnTo>
                    <a:pt x="51206" y="15201"/>
                  </a:lnTo>
                  <a:lnTo>
                    <a:pt x="51206" y="14820"/>
                  </a:lnTo>
                  <a:lnTo>
                    <a:pt x="50812" y="14820"/>
                  </a:lnTo>
                  <a:lnTo>
                    <a:pt x="50812" y="14439"/>
                  </a:lnTo>
                  <a:lnTo>
                    <a:pt x="50812" y="14820"/>
                  </a:lnTo>
                  <a:lnTo>
                    <a:pt x="50812" y="14439"/>
                  </a:lnTo>
                  <a:lnTo>
                    <a:pt x="50812" y="14046"/>
                  </a:lnTo>
                  <a:lnTo>
                    <a:pt x="50431" y="14046"/>
                  </a:lnTo>
                  <a:lnTo>
                    <a:pt x="50812" y="14046"/>
                  </a:lnTo>
                  <a:lnTo>
                    <a:pt x="50812" y="14439"/>
                  </a:lnTo>
                  <a:lnTo>
                    <a:pt x="50431" y="14439"/>
                  </a:lnTo>
                  <a:lnTo>
                    <a:pt x="50812" y="14439"/>
                  </a:lnTo>
                  <a:lnTo>
                    <a:pt x="50812" y="14820"/>
                  </a:lnTo>
                  <a:close/>
                </a:path>
                <a:path w="57150" h="21589">
                  <a:moveTo>
                    <a:pt x="50812" y="14046"/>
                  </a:moveTo>
                  <a:lnTo>
                    <a:pt x="50431" y="14046"/>
                  </a:lnTo>
                  <a:lnTo>
                    <a:pt x="50812" y="14046"/>
                  </a:lnTo>
                  <a:lnTo>
                    <a:pt x="50431" y="14046"/>
                  </a:lnTo>
                  <a:lnTo>
                    <a:pt x="50812" y="14046"/>
                  </a:lnTo>
                  <a:close/>
                </a:path>
                <a:path w="57150" h="21589">
                  <a:moveTo>
                    <a:pt x="50431" y="13665"/>
                  </a:moveTo>
                  <a:lnTo>
                    <a:pt x="50812" y="14046"/>
                  </a:lnTo>
                  <a:lnTo>
                    <a:pt x="50431" y="13665"/>
                  </a:lnTo>
                  <a:close/>
                </a:path>
                <a:path w="57150" h="21589">
                  <a:moveTo>
                    <a:pt x="50431" y="13284"/>
                  </a:moveTo>
                  <a:lnTo>
                    <a:pt x="50431" y="13665"/>
                  </a:lnTo>
                  <a:lnTo>
                    <a:pt x="50431" y="14046"/>
                  </a:lnTo>
                  <a:lnTo>
                    <a:pt x="50431" y="13665"/>
                  </a:lnTo>
                  <a:lnTo>
                    <a:pt x="50431" y="13284"/>
                  </a:lnTo>
                  <a:close/>
                </a:path>
                <a:path w="57150" h="21589">
                  <a:moveTo>
                    <a:pt x="48869" y="11353"/>
                  </a:moveTo>
                  <a:lnTo>
                    <a:pt x="49263" y="11353"/>
                  </a:lnTo>
                  <a:lnTo>
                    <a:pt x="49263" y="11747"/>
                  </a:lnTo>
                  <a:lnTo>
                    <a:pt x="49263" y="12128"/>
                  </a:lnTo>
                  <a:lnTo>
                    <a:pt x="49263" y="12509"/>
                  </a:lnTo>
                  <a:lnTo>
                    <a:pt x="49644" y="12509"/>
                  </a:lnTo>
                  <a:lnTo>
                    <a:pt x="50037" y="12509"/>
                  </a:lnTo>
                  <a:lnTo>
                    <a:pt x="49644" y="12509"/>
                  </a:lnTo>
                  <a:lnTo>
                    <a:pt x="50037" y="12509"/>
                  </a:lnTo>
                  <a:lnTo>
                    <a:pt x="50037" y="12903"/>
                  </a:lnTo>
                  <a:lnTo>
                    <a:pt x="50431" y="12903"/>
                  </a:lnTo>
                  <a:lnTo>
                    <a:pt x="50431" y="13284"/>
                  </a:lnTo>
                  <a:lnTo>
                    <a:pt x="50431" y="12903"/>
                  </a:lnTo>
                  <a:lnTo>
                    <a:pt x="50431" y="13284"/>
                  </a:lnTo>
                  <a:lnTo>
                    <a:pt x="50431" y="12903"/>
                  </a:lnTo>
                  <a:lnTo>
                    <a:pt x="50037" y="12903"/>
                  </a:lnTo>
                  <a:lnTo>
                    <a:pt x="50037" y="12509"/>
                  </a:lnTo>
                  <a:lnTo>
                    <a:pt x="49644" y="12509"/>
                  </a:lnTo>
                  <a:lnTo>
                    <a:pt x="49644" y="12128"/>
                  </a:lnTo>
                  <a:lnTo>
                    <a:pt x="49263" y="12128"/>
                  </a:lnTo>
                  <a:lnTo>
                    <a:pt x="49263" y="11747"/>
                  </a:lnTo>
                  <a:lnTo>
                    <a:pt x="49263" y="11353"/>
                  </a:lnTo>
                  <a:lnTo>
                    <a:pt x="48869" y="11353"/>
                  </a:lnTo>
                  <a:close/>
                </a:path>
                <a:path w="57150" h="21589">
                  <a:moveTo>
                    <a:pt x="49263" y="11353"/>
                  </a:moveTo>
                  <a:lnTo>
                    <a:pt x="48869" y="11353"/>
                  </a:lnTo>
                  <a:lnTo>
                    <a:pt x="48869" y="11163"/>
                  </a:lnTo>
                  <a:lnTo>
                    <a:pt x="48475" y="11163"/>
                  </a:lnTo>
                  <a:lnTo>
                    <a:pt x="48285" y="11163"/>
                  </a:lnTo>
                  <a:lnTo>
                    <a:pt x="48285" y="10782"/>
                  </a:lnTo>
                  <a:lnTo>
                    <a:pt x="47904" y="10782"/>
                  </a:lnTo>
                  <a:lnTo>
                    <a:pt x="48285" y="10782"/>
                  </a:lnTo>
                  <a:lnTo>
                    <a:pt x="47904" y="10782"/>
                  </a:lnTo>
                  <a:lnTo>
                    <a:pt x="47904" y="10388"/>
                  </a:lnTo>
                  <a:lnTo>
                    <a:pt x="47510" y="10388"/>
                  </a:lnTo>
                  <a:lnTo>
                    <a:pt x="47904" y="10007"/>
                  </a:lnTo>
                  <a:lnTo>
                    <a:pt x="47510" y="10007"/>
                  </a:lnTo>
                  <a:lnTo>
                    <a:pt x="47510" y="9626"/>
                  </a:lnTo>
                  <a:lnTo>
                    <a:pt x="47904" y="9626"/>
                  </a:lnTo>
                  <a:lnTo>
                    <a:pt x="47904" y="9245"/>
                  </a:lnTo>
                  <a:lnTo>
                    <a:pt x="47510" y="8851"/>
                  </a:lnTo>
                  <a:lnTo>
                    <a:pt x="47904" y="8851"/>
                  </a:lnTo>
                  <a:lnTo>
                    <a:pt x="47510" y="8851"/>
                  </a:lnTo>
                  <a:lnTo>
                    <a:pt x="47510" y="8470"/>
                  </a:lnTo>
                  <a:lnTo>
                    <a:pt x="47510" y="8851"/>
                  </a:lnTo>
                  <a:lnTo>
                    <a:pt x="47510" y="9245"/>
                  </a:lnTo>
                  <a:lnTo>
                    <a:pt x="47510" y="8851"/>
                  </a:lnTo>
                  <a:lnTo>
                    <a:pt x="47510" y="9245"/>
                  </a:lnTo>
                  <a:lnTo>
                    <a:pt x="47904" y="9245"/>
                  </a:lnTo>
                  <a:lnTo>
                    <a:pt x="47904" y="9626"/>
                  </a:lnTo>
                  <a:lnTo>
                    <a:pt x="47510" y="9626"/>
                  </a:lnTo>
                  <a:lnTo>
                    <a:pt x="47510" y="10007"/>
                  </a:lnTo>
                  <a:lnTo>
                    <a:pt x="47904" y="10388"/>
                  </a:lnTo>
                  <a:lnTo>
                    <a:pt x="47904" y="10782"/>
                  </a:lnTo>
                  <a:lnTo>
                    <a:pt x="48285" y="10782"/>
                  </a:lnTo>
                  <a:lnTo>
                    <a:pt x="47904" y="10782"/>
                  </a:lnTo>
                  <a:lnTo>
                    <a:pt x="48285" y="10782"/>
                  </a:lnTo>
                  <a:lnTo>
                    <a:pt x="48285" y="11163"/>
                  </a:lnTo>
                  <a:lnTo>
                    <a:pt x="48475" y="11163"/>
                  </a:lnTo>
                  <a:lnTo>
                    <a:pt x="48869" y="11163"/>
                  </a:lnTo>
                  <a:lnTo>
                    <a:pt x="48869" y="11353"/>
                  </a:lnTo>
                  <a:lnTo>
                    <a:pt x="49263" y="11353"/>
                  </a:lnTo>
                  <a:lnTo>
                    <a:pt x="48869" y="11353"/>
                  </a:lnTo>
                  <a:lnTo>
                    <a:pt x="49263" y="11353"/>
                  </a:lnTo>
                  <a:lnTo>
                    <a:pt x="48869" y="11353"/>
                  </a:lnTo>
                  <a:lnTo>
                    <a:pt x="49263" y="11353"/>
                  </a:lnTo>
                  <a:close/>
                </a:path>
                <a:path w="57150" h="21589">
                  <a:moveTo>
                    <a:pt x="47510" y="7696"/>
                  </a:moveTo>
                  <a:lnTo>
                    <a:pt x="47510" y="8089"/>
                  </a:lnTo>
                  <a:lnTo>
                    <a:pt x="47510" y="8470"/>
                  </a:lnTo>
                  <a:lnTo>
                    <a:pt x="47510" y="8089"/>
                  </a:lnTo>
                  <a:lnTo>
                    <a:pt x="47510" y="8470"/>
                  </a:lnTo>
                  <a:lnTo>
                    <a:pt x="47510" y="8089"/>
                  </a:lnTo>
                  <a:lnTo>
                    <a:pt x="47510" y="7696"/>
                  </a:lnTo>
                  <a:close/>
                </a:path>
                <a:path w="57150" h="21589">
                  <a:moveTo>
                    <a:pt x="977" y="8851"/>
                  </a:moveTo>
                  <a:lnTo>
                    <a:pt x="1358" y="8851"/>
                  </a:lnTo>
                  <a:lnTo>
                    <a:pt x="1358" y="8470"/>
                  </a:lnTo>
                  <a:lnTo>
                    <a:pt x="1752" y="8470"/>
                  </a:lnTo>
                  <a:lnTo>
                    <a:pt x="1752" y="8089"/>
                  </a:lnTo>
                  <a:lnTo>
                    <a:pt x="1752" y="8470"/>
                  </a:lnTo>
                  <a:lnTo>
                    <a:pt x="1358" y="8470"/>
                  </a:lnTo>
                  <a:lnTo>
                    <a:pt x="1752" y="8470"/>
                  </a:lnTo>
                  <a:lnTo>
                    <a:pt x="1358" y="8470"/>
                  </a:lnTo>
                  <a:lnTo>
                    <a:pt x="1358" y="8851"/>
                  </a:lnTo>
                  <a:lnTo>
                    <a:pt x="977" y="8851"/>
                  </a:lnTo>
                  <a:lnTo>
                    <a:pt x="977" y="9245"/>
                  </a:lnTo>
                  <a:lnTo>
                    <a:pt x="977" y="8851"/>
                  </a:lnTo>
                  <a:lnTo>
                    <a:pt x="977" y="9245"/>
                  </a:lnTo>
                  <a:lnTo>
                    <a:pt x="787" y="9245"/>
                  </a:lnTo>
                  <a:lnTo>
                    <a:pt x="787" y="8851"/>
                  </a:lnTo>
                  <a:lnTo>
                    <a:pt x="393" y="8851"/>
                  </a:lnTo>
                  <a:lnTo>
                    <a:pt x="787" y="8851"/>
                  </a:lnTo>
                  <a:lnTo>
                    <a:pt x="393" y="8851"/>
                  </a:lnTo>
                  <a:lnTo>
                    <a:pt x="0" y="8851"/>
                  </a:lnTo>
                  <a:lnTo>
                    <a:pt x="0" y="9245"/>
                  </a:lnTo>
                  <a:lnTo>
                    <a:pt x="0" y="8851"/>
                  </a:lnTo>
                  <a:lnTo>
                    <a:pt x="393" y="8851"/>
                  </a:lnTo>
                  <a:lnTo>
                    <a:pt x="787" y="8851"/>
                  </a:lnTo>
                  <a:lnTo>
                    <a:pt x="787" y="9245"/>
                  </a:lnTo>
                  <a:lnTo>
                    <a:pt x="977" y="9245"/>
                  </a:lnTo>
                  <a:lnTo>
                    <a:pt x="977" y="8851"/>
                  </a:lnTo>
                  <a:lnTo>
                    <a:pt x="977" y="9245"/>
                  </a:lnTo>
                  <a:lnTo>
                    <a:pt x="977" y="8851"/>
                  </a:lnTo>
                  <a:close/>
                </a:path>
                <a:path w="57150" h="21589">
                  <a:moveTo>
                    <a:pt x="17919" y="0"/>
                  </a:moveTo>
                  <a:lnTo>
                    <a:pt x="18300" y="0"/>
                  </a:lnTo>
                  <a:lnTo>
                    <a:pt x="1791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8" name="object 4078"/>
            <p:cNvSpPr/>
            <p:nvPr/>
          </p:nvSpPr>
          <p:spPr>
            <a:xfrm>
              <a:off x="4722215" y="18747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9" name="object 4079"/>
            <p:cNvSpPr/>
            <p:nvPr/>
          </p:nvSpPr>
          <p:spPr>
            <a:xfrm>
              <a:off x="4667694" y="1870352"/>
              <a:ext cx="127635" cy="98425"/>
            </a:xfrm>
            <a:custGeom>
              <a:avLst/>
              <a:gdLst/>
              <a:ahLst/>
              <a:cxnLst/>
              <a:rect l="l" t="t" r="r" b="b"/>
              <a:pathLst>
                <a:path w="127635" h="98425">
                  <a:moveTo>
                    <a:pt x="43624" y="14808"/>
                  </a:moveTo>
                  <a:lnTo>
                    <a:pt x="43230" y="14808"/>
                  </a:lnTo>
                  <a:lnTo>
                    <a:pt x="42837" y="14808"/>
                  </a:lnTo>
                  <a:lnTo>
                    <a:pt x="43230" y="14808"/>
                  </a:lnTo>
                  <a:lnTo>
                    <a:pt x="43624" y="14808"/>
                  </a:lnTo>
                  <a:close/>
                </a:path>
                <a:path w="127635" h="98425">
                  <a:moveTo>
                    <a:pt x="40703" y="16929"/>
                  </a:moveTo>
                  <a:lnTo>
                    <a:pt x="41084" y="16929"/>
                  </a:lnTo>
                  <a:lnTo>
                    <a:pt x="40703" y="16929"/>
                  </a:lnTo>
                  <a:lnTo>
                    <a:pt x="40309" y="16929"/>
                  </a:lnTo>
                  <a:lnTo>
                    <a:pt x="40703" y="16929"/>
                  </a:lnTo>
                  <a:lnTo>
                    <a:pt x="41084" y="16929"/>
                  </a:lnTo>
                  <a:lnTo>
                    <a:pt x="40703" y="16929"/>
                  </a:lnTo>
                  <a:lnTo>
                    <a:pt x="40309" y="16929"/>
                  </a:lnTo>
                  <a:lnTo>
                    <a:pt x="40309" y="16548"/>
                  </a:lnTo>
                  <a:lnTo>
                    <a:pt x="40703" y="16548"/>
                  </a:lnTo>
                  <a:lnTo>
                    <a:pt x="40703" y="16929"/>
                  </a:lnTo>
                  <a:lnTo>
                    <a:pt x="40703" y="16548"/>
                  </a:lnTo>
                  <a:lnTo>
                    <a:pt x="40309" y="16548"/>
                  </a:lnTo>
                  <a:lnTo>
                    <a:pt x="40309" y="16344"/>
                  </a:lnTo>
                  <a:lnTo>
                    <a:pt x="40703" y="16344"/>
                  </a:lnTo>
                  <a:lnTo>
                    <a:pt x="40703" y="16548"/>
                  </a:lnTo>
                  <a:lnTo>
                    <a:pt x="41084" y="16548"/>
                  </a:lnTo>
                  <a:lnTo>
                    <a:pt x="40703" y="16548"/>
                  </a:lnTo>
                  <a:lnTo>
                    <a:pt x="40703" y="16344"/>
                  </a:lnTo>
                  <a:lnTo>
                    <a:pt x="40703" y="15963"/>
                  </a:lnTo>
                  <a:lnTo>
                    <a:pt x="40703" y="16344"/>
                  </a:lnTo>
                  <a:lnTo>
                    <a:pt x="40703" y="15963"/>
                  </a:lnTo>
                  <a:lnTo>
                    <a:pt x="40309" y="15582"/>
                  </a:lnTo>
                  <a:lnTo>
                    <a:pt x="40703" y="15582"/>
                  </a:lnTo>
                  <a:lnTo>
                    <a:pt x="40309" y="15582"/>
                  </a:lnTo>
                  <a:lnTo>
                    <a:pt x="40309" y="15963"/>
                  </a:lnTo>
                  <a:lnTo>
                    <a:pt x="40309" y="15582"/>
                  </a:lnTo>
                  <a:lnTo>
                    <a:pt x="40309" y="15963"/>
                  </a:lnTo>
                  <a:lnTo>
                    <a:pt x="39916" y="15963"/>
                  </a:lnTo>
                  <a:lnTo>
                    <a:pt x="39916" y="15582"/>
                  </a:lnTo>
                  <a:lnTo>
                    <a:pt x="39916" y="15963"/>
                  </a:lnTo>
                  <a:lnTo>
                    <a:pt x="39916" y="15582"/>
                  </a:lnTo>
                  <a:lnTo>
                    <a:pt x="39916" y="15963"/>
                  </a:lnTo>
                  <a:lnTo>
                    <a:pt x="39916" y="15582"/>
                  </a:lnTo>
                  <a:lnTo>
                    <a:pt x="39916" y="15963"/>
                  </a:lnTo>
                  <a:lnTo>
                    <a:pt x="39535" y="15963"/>
                  </a:lnTo>
                  <a:lnTo>
                    <a:pt x="39141" y="15963"/>
                  </a:lnTo>
                  <a:lnTo>
                    <a:pt x="39141" y="15582"/>
                  </a:lnTo>
                  <a:lnTo>
                    <a:pt x="39141" y="15963"/>
                  </a:lnTo>
                  <a:lnTo>
                    <a:pt x="39141" y="15582"/>
                  </a:lnTo>
                  <a:lnTo>
                    <a:pt x="39141" y="15963"/>
                  </a:lnTo>
                  <a:lnTo>
                    <a:pt x="39141" y="16344"/>
                  </a:lnTo>
                  <a:lnTo>
                    <a:pt x="39535" y="16548"/>
                  </a:lnTo>
                  <a:lnTo>
                    <a:pt x="39141" y="16548"/>
                  </a:lnTo>
                  <a:lnTo>
                    <a:pt x="39141" y="16344"/>
                  </a:lnTo>
                  <a:lnTo>
                    <a:pt x="39141" y="15963"/>
                  </a:lnTo>
                  <a:lnTo>
                    <a:pt x="39141" y="15582"/>
                  </a:lnTo>
                  <a:lnTo>
                    <a:pt x="39141" y="15189"/>
                  </a:lnTo>
                  <a:lnTo>
                    <a:pt x="39535" y="14808"/>
                  </a:lnTo>
                  <a:lnTo>
                    <a:pt x="39916" y="14808"/>
                  </a:lnTo>
                  <a:lnTo>
                    <a:pt x="40309" y="14808"/>
                  </a:lnTo>
                  <a:lnTo>
                    <a:pt x="40703" y="14808"/>
                  </a:lnTo>
                  <a:lnTo>
                    <a:pt x="40703" y="14427"/>
                  </a:lnTo>
                  <a:lnTo>
                    <a:pt x="40703" y="14808"/>
                  </a:lnTo>
                  <a:lnTo>
                    <a:pt x="40703" y="14427"/>
                  </a:lnTo>
                  <a:lnTo>
                    <a:pt x="41084" y="14427"/>
                  </a:lnTo>
                  <a:lnTo>
                    <a:pt x="40703" y="14808"/>
                  </a:lnTo>
                  <a:lnTo>
                    <a:pt x="41084" y="14808"/>
                  </a:lnTo>
                  <a:lnTo>
                    <a:pt x="41478" y="14808"/>
                  </a:lnTo>
                  <a:lnTo>
                    <a:pt x="41084" y="14808"/>
                  </a:lnTo>
                  <a:lnTo>
                    <a:pt x="41478" y="14808"/>
                  </a:lnTo>
                  <a:lnTo>
                    <a:pt x="41084" y="14808"/>
                  </a:lnTo>
                  <a:lnTo>
                    <a:pt x="41084" y="14427"/>
                  </a:lnTo>
                  <a:lnTo>
                    <a:pt x="41084" y="14046"/>
                  </a:lnTo>
                  <a:lnTo>
                    <a:pt x="41084" y="14427"/>
                  </a:lnTo>
                  <a:lnTo>
                    <a:pt x="41084" y="14046"/>
                  </a:lnTo>
                  <a:lnTo>
                    <a:pt x="41478" y="14046"/>
                  </a:lnTo>
                  <a:lnTo>
                    <a:pt x="41478" y="14427"/>
                  </a:lnTo>
                  <a:lnTo>
                    <a:pt x="41871" y="14427"/>
                  </a:lnTo>
                  <a:lnTo>
                    <a:pt x="41478" y="14427"/>
                  </a:lnTo>
                  <a:lnTo>
                    <a:pt x="41478" y="14046"/>
                  </a:lnTo>
                  <a:lnTo>
                    <a:pt x="41871" y="14046"/>
                  </a:lnTo>
                  <a:lnTo>
                    <a:pt x="42252" y="14046"/>
                  </a:lnTo>
                  <a:lnTo>
                    <a:pt x="41871" y="14046"/>
                  </a:lnTo>
                  <a:lnTo>
                    <a:pt x="41478" y="14046"/>
                  </a:lnTo>
                  <a:lnTo>
                    <a:pt x="41084" y="14046"/>
                  </a:lnTo>
                  <a:lnTo>
                    <a:pt x="41478" y="14046"/>
                  </a:lnTo>
                  <a:lnTo>
                    <a:pt x="41084" y="13652"/>
                  </a:lnTo>
                  <a:lnTo>
                    <a:pt x="41478" y="13652"/>
                  </a:lnTo>
                  <a:lnTo>
                    <a:pt x="41478" y="14046"/>
                  </a:lnTo>
                  <a:lnTo>
                    <a:pt x="41478" y="13652"/>
                  </a:lnTo>
                  <a:lnTo>
                    <a:pt x="41871" y="13652"/>
                  </a:lnTo>
                  <a:lnTo>
                    <a:pt x="41871" y="14046"/>
                  </a:lnTo>
                  <a:lnTo>
                    <a:pt x="41871" y="13652"/>
                  </a:lnTo>
                  <a:lnTo>
                    <a:pt x="41871" y="14046"/>
                  </a:lnTo>
                  <a:lnTo>
                    <a:pt x="42252" y="14046"/>
                  </a:lnTo>
                  <a:lnTo>
                    <a:pt x="42646" y="14046"/>
                  </a:lnTo>
                  <a:lnTo>
                    <a:pt x="42252" y="14046"/>
                  </a:lnTo>
                  <a:lnTo>
                    <a:pt x="42646" y="14046"/>
                  </a:lnTo>
                  <a:lnTo>
                    <a:pt x="42646" y="14427"/>
                  </a:lnTo>
                  <a:lnTo>
                    <a:pt x="42837" y="14427"/>
                  </a:lnTo>
                  <a:lnTo>
                    <a:pt x="42837" y="14808"/>
                  </a:lnTo>
                  <a:lnTo>
                    <a:pt x="42837" y="14427"/>
                  </a:lnTo>
                  <a:lnTo>
                    <a:pt x="43230" y="14427"/>
                  </a:lnTo>
                  <a:lnTo>
                    <a:pt x="42837" y="14427"/>
                  </a:lnTo>
                  <a:lnTo>
                    <a:pt x="42646" y="14427"/>
                  </a:lnTo>
                  <a:lnTo>
                    <a:pt x="42837" y="14427"/>
                  </a:lnTo>
                  <a:lnTo>
                    <a:pt x="42646" y="14427"/>
                  </a:lnTo>
                  <a:lnTo>
                    <a:pt x="42646" y="14046"/>
                  </a:lnTo>
                  <a:lnTo>
                    <a:pt x="42252" y="14046"/>
                  </a:lnTo>
                  <a:lnTo>
                    <a:pt x="42646" y="14046"/>
                  </a:lnTo>
                  <a:lnTo>
                    <a:pt x="42252" y="14046"/>
                  </a:lnTo>
                  <a:lnTo>
                    <a:pt x="41871" y="14046"/>
                  </a:lnTo>
                  <a:lnTo>
                    <a:pt x="42252" y="14046"/>
                  </a:lnTo>
                  <a:lnTo>
                    <a:pt x="41871" y="14046"/>
                  </a:lnTo>
                  <a:lnTo>
                    <a:pt x="41871" y="13652"/>
                  </a:lnTo>
                  <a:lnTo>
                    <a:pt x="42252" y="13652"/>
                  </a:lnTo>
                  <a:lnTo>
                    <a:pt x="41871" y="13652"/>
                  </a:lnTo>
                  <a:lnTo>
                    <a:pt x="41871" y="13271"/>
                  </a:lnTo>
                  <a:lnTo>
                    <a:pt x="41871" y="13652"/>
                  </a:lnTo>
                  <a:lnTo>
                    <a:pt x="41871" y="13271"/>
                  </a:lnTo>
                  <a:lnTo>
                    <a:pt x="42252" y="13271"/>
                  </a:lnTo>
                  <a:lnTo>
                    <a:pt x="42252" y="13652"/>
                  </a:lnTo>
                  <a:lnTo>
                    <a:pt x="42252" y="13271"/>
                  </a:lnTo>
                  <a:lnTo>
                    <a:pt x="41871" y="13271"/>
                  </a:lnTo>
                  <a:lnTo>
                    <a:pt x="42252" y="13271"/>
                  </a:lnTo>
                  <a:lnTo>
                    <a:pt x="42252" y="12890"/>
                  </a:lnTo>
                  <a:lnTo>
                    <a:pt x="42252" y="13271"/>
                  </a:lnTo>
                  <a:lnTo>
                    <a:pt x="42252" y="12890"/>
                  </a:lnTo>
                  <a:lnTo>
                    <a:pt x="42646" y="12890"/>
                  </a:lnTo>
                  <a:lnTo>
                    <a:pt x="42646" y="12496"/>
                  </a:lnTo>
                  <a:lnTo>
                    <a:pt x="42646" y="12890"/>
                  </a:lnTo>
                  <a:lnTo>
                    <a:pt x="42646" y="12496"/>
                  </a:lnTo>
                  <a:lnTo>
                    <a:pt x="42837" y="12496"/>
                  </a:lnTo>
                  <a:lnTo>
                    <a:pt x="43230" y="12115"/>
                  </a:lnTo>
                  <a:lnTo>
                    <a:pt x="43624" y="12115"/>
                  </a:lnTo>
                  <a:lnTo>
                    <a:pt x="43624" y="11734"/>
                  </a:lnTo>
                  <a:lnTo>
                    <a:pt x="44005" y="11734"/>
                  </a:lnTo>
                  <a:lnTo>
                    <a:pt x="44399" y="11544"/>
                  </a:lnTo>
                  <a:lnTo>
                    <a:pt x="44399" y="11150"/>
                  </a:lnTo>
                  <a:lnTo>
                    <a:pt x="44792" y="11150"/>
                  </a:lnTo>
                  <a:lnTo>
                    <a:pt x="45173" y="10769"/>
                  </a:lnTo>
                  <a:lnTo>
                    <a:pt x="45173" y="10388"/>
                  </a:lnTo>
                  <a:lnTo>
                    <a:pt x="45567" y="10388"/>
                  </a:lnTo>
                  <a:lnTo>
                    <a:pt x="45567" y="9994"/>
                  </a:lnTo>
                  <a:lnTo>
                    <a:pt x="45961" y="9613"/>
                  </a:lnTo>
                  <a:lnTo>
                    <a:pt x="46342" y="9232"/>
                  </a:lnTo>
                  <a:lnTo>
                    <a:pt x="46342" y="8851"/>
                  </a:lnTo>
                  <a:lnTo>
                    <a:pt x="46342" y="9232"/>
                  </a:lnTo>
                  <a:lnTo>
                    <a:pt x="46342" y="9613"/>
                  </a:lnTo>
                  <a:lnTo>
                    <a:pt x="45961" y="9613"/>
                  </a:lnTo>
                  <a:lnTo>
                    <a:pt x="45961" y="9994"/>
                  </a:lnTo>
                  <a:lnTo>
                    <a:pt x="45961" y="9613"/>
                  </a:lnTo>
                  <a:lnTo>
                    <a:pt x="45961" y="9994"/>
                  </a:lnTo>
                  <a:lnTo>
                    <a:pt x="45961" y="9613"/>
                  </a:lnTo>
                  <a:lnTo>
                    <a:pt x="46342" y="9613"/>
                  </a:lnTo>
                  <a:lnTo>
                    <a:pt x="46342" y="9232"/>
                  </a:lnTo>
                  <a:lnTo>
                    <a:pt x="46736" y="9232"/>
                  </a:lnTo>
                  <a:lnTo>
                    <a:pt x="46736" y="8851"/>
                  </a:lnTo>
                  <a:lnTo>
                    <a:pt x="46736" y="9232"/>
                  </a:lnTo>
                  <a:lnTo>
                    <a:pt x="46736" y="8851"/>
                  </a:lnTo>
                  <a:lnTo>
                    <a:pt x="46736" y="8458"/>
                  </a:lnTo>
                  <a:lnTo>
                    <a:pt x="46736" y="8851"/>
                  </a:lnTo>
                  <a:lnTo>
                    <a:pt x="46736" y="8458"/>
                  </a:lnTo>
                  <a:lnTo>
                    <a:pt x="47129" y="8458"/>
                  </a:lnTo>
                  <a:lnTo>
                    <a:pt x="47129" y="8077"/>
                  </a:lnTo>
                  <a:lnTo>
                    <a:pt x="47129" y="7696"/>
                  </a:lnTo>
                  <a:lnTo>
                    <a:pt x="47510" y="7696"/>
                  </a:lnTo>
                  <a:lnTo>
                    <a:pt x="47701" y="7696"/>
                  </a:lnTo>
                  <a:lnTo>
                    <a:pt x="47701" y="7302"/>
                  </a:lnTo>
                  <a:lnTo>
                    <a:pt x="47701" y="7696"/>
                  </a:lnTo>
                  <a:lnTo>
                    <a:pt x="47510" y="7696"/>
                  </a:lnTo>
                  <a:lnTo>
                    <a:pt x="47510" y="8077"/>
                  </a:lnTo>
                  <a:lnTo>
                    <a:pt x="47701" y="8077"/>
                  </a:lnTo>
                  <a:lnTo>
                    <a:pt x="47701" y="8458"/>
                  </a:lnTo>
                  <a:lnTo>
                    <a:pt x="47701" y="8077"/>
                  </a:lnTo>
                  <a:lnTo>
                    <a:pt x="47701" y="8458"/>
                  </a:lnTo>
                  <a:lnTo>
                    <a:pt x="47701" y="8077"/>
                  </a:lnTo>
                  <a:lnTo>
                    <a:pt x="47701" y="7696"/>
                  </a:lnTo>
                  <a:lnTo>
                    <a:pt x="48094" y="8077"/>
                  </a:lnTo>
                  <a:lnTo>
                    <a:pt x="48488" y="8077"/>
                  </a:lnTo>
                  <a:lnTo>
                    <a:pt x="48094" y="7696"/>
                  </a:lnTo>
                  <a:lnTo>
                    <a:pt x="48488" y="7696"/>
                  </a:lnTo>
                  <a:lnTo>
                    <a:pt x="48488" y="8077"/>
                  </a:lnTo>
                  <a:lnTo>
                    <a:pt x="48869" y="7696"/>
                  </a:lnTo>
                  <a:lnTo>
                    <a:pt x="48869" y="7302"/>
                  </a:lnTo>
                  <a:lnTo>
                    <a:pt x="49263" y="7302"/>
                  </a:lnTo>
                  <a:lnTo>
                    <a:pt x="49263" y="6921"/>
                  </a:lnTo>
                  <a:lnTo>
                    <a:pt x="48869" y="6730"/>
                  </a:lnTo>
                  <a:lnTo>
                    <a:pt x="48488" y="6730"/>
                  </a:lnTo>
                  <a:lnTo>
                    <a:pt x="48094" y="6730"/>
                  </a:lnTo>
                  <a:lnTo>
                    <a:pt x="48094" y="6921"/>
                  </a:lnTo>
                  <a:lnTo>
                    <a:pt x="48094" y="7302"/>
                  </a:lnTo>
                  <a:lnTo>
                    <a:pt x="48488" y="7696"/>
                  </a:lnTo>
                  <a:lnTo>
                    <a:pt x="48094" y="7696"/>
                  </a:lnTo>
                  <a:lnTo>
                    <a:pt x="48094" y="7302"/>
                  </a:lnTo>
                  <a:lnTo>
                    <a:pt x="48094" y="7696"/>
                  </a:lnTo>
                  <a:lnTo>
                    <a:pt x="48094" y="7302"/>
                  </a:lnTo>
                  <a:lnTo>
                    <a:pt x="47701" y="7302"/>
                  </a:lnTo>
                  <a:lnTo>
                    <a:pt x="47510" y="7696"/>
                  </a:lnTo>
                  <a:lnTo>
                    <a:pt x="47129" y="7696"/>
                  </a:lnTo>
                  <a:lnTo>
                    <a:pt x="47129" y="8077"/>
                  </a:lnTo>
                  <a:lnTo>
                    <a:pt x="46736" y="8458"/>
                  </a:lnTo>
                  <a:lnTo>
                    <a:pt x="46736" y="8851"/>
                  </a:lnTo>
                  <a:lnTo>
                    <a:pt x="46342" y="8851"/>
                  </a:lnTo>
                  <a:lnTo>
                    <a:pt x="46736" y="8851"/>
                  </a:lnTo>
                  <a:lnTo>
                    <a:pt x="46342" y="8851"/>
                  </a:lnTo>
                  <a:lnTo>
                    <a:pt x="46736" y="8851"/>
                  </a:lnTo>
                  <a:lnTo>
                    <a:pt x="46736" y="8458"/>
                  </a:lnTo>
                  <a:lnTo>
                    <a:pt x="47129" y="8077"/>
                  </a:lnTo>
                  <a:lnTo>
                    <a:pt x="47129" y="7696"/>
                  </a:lnTo>
                  <a:lnTo>
                    <a:pt x="47510" y="7696"/>
                  </a:lnTo>
                  <a:lnTo>
                    <a:pt x="47701" y="7302"/>
                  </a:lnTo>
                  <a:lnTo>
                    <a:pt x="48094" y="6921"/>
                  </a:lnTo>
                  <a:lnTo>
                    <a:pt x="48094" y="6730"/>
                  </a:lnTo>
                  <a:lnTo>
                    <a:pt x="48488" y="6730"/>
                  </a:lnTo>
                  <a:lnTo>
                    <a:pt x="49263" y="6730"/>
                  </a:lnTo>
                  <a:lnTo>
                    <a:pt x="49657" y="6730"/>
                  </a:lnTo>
                  <a:lnTo>
                    <a:pt x="50038" y="6730"/>
                  </a:lnTo>
                  <a:lnTo>
                    <a:pt x="49657" y="6730"/>
                  </a:lnTo>
                  <a:lnTo>
                    <a:pt x="49657" y="6921"/>
                  </a:lnTo>
                  <a:lnTo>
                    <a:pt x="50038" y="6921"/>
                  </a:lnTo>
                  <a:lnTo>
                    <a:pt x="50038" y="6730"/>
                  </a:lnTo>
                  <a:lnTo>
                    <a:pt x="50431" y="6730"/>
                  </a:lnTo>
                  <a:lnTo>
                    <a:pt x="50825" y="6730"/>
                  </a:lnTo>
                  <a:lnTo>
                    <a:pt x="50825" y="6349"/>
                  </a:lnTo>
                  <a:lnTo>
                    <a:pt x="51206" y="6349"/>
                  </a:lnTo>
                  <a:lnTo>
                    <a:pt x="51600" y="6349"/>
                  </a:lnTo>
                  <a:lnTo>
                    <a:pt x="51993" y="5956"/>
                  </a:lnTo>
                  <a:lnTo>
                    <a:pt x="52184" y="5956"/>
                  </a:lnTo>
                  <a:lnTo>
                    <a:pt x="52578" y="5956"/>
                  </a:lnTo>
                  <a:lnTo>
                    <a:pt x="52578" y="5575"/>
                  </a:lnTo>
                  <a:lnTo>
                    <a:pt x="52959" y="5575"/>
                  </a:lnTo>
                  <a:lnTo>
                    <a:pt x="53352" y="5575"/>
                  </a:lnTo>
                  <a:lnTo>
                    <a:pt x="53352" y="5194"/>
                  </a:lnTo>
                  <a:lnTo>
                    <a:pt x="53746" y="5194"/>
                  </a:lnTo>
                  <a:lnTo>
                    <a:pt x="54127" y="4800"/>
                  </a:lnTo>
                  <a:lnTo>
                    <a:pt x="54521" y="4419"/>
                  </a:lnTo>
                  <a:lnTo>
                    <a:pt x="54914" y="4419"/>
                  </a:lnTo>
                  <a:lnTo>
                    <a:pt x="54914" y="4038"/>
                  </a:lnTo>
                  <a:lnTo>
                    <a:pt x="54914" y="4419"/>
                  </a:lnTo>
                  <a:lnTo>
                    <a:pt x="54521" y="4419"/>
                  </a:lnTo>
                  <a:lnTo>
                    <a:pt x="54914" y="4419"/>
                  </a:lnTo>
                  <a:lnTo>
                    <a:pt x="54914" y="4038"/>
                  </a:lnTo>
                  <a:lnTo>
                    <a:pt x="55295" y="4038"/>
                  </a:lnTo>
                  <a:lnTo>
                    <a:pt x="55689" y="4038"/>
                  </a:lnTo>
                  <a:lnTo>
                    <a:pt x="55689" y="3644"/>
                  </a:lnTo>
                  <a:lnTo>
                    <a:pt x="56083" y="3644"/>
                  </a:lnTo>
                  <a:lnTo>
                    <a:pt x="56083" y="4038"/>
                  </a:lnTo>
                  <a:lnTo>
                    <a:pt x="56464" y="4038"/>
                  </a:lnTo>
                  <a:lnTo>
                    <a:pt x="56464" y="3644"/>
                  </a:lnTo>
                  <a:lnTo>
                    <a:pt x="56083" y="3644"/>
                  </a:lnTo>
                  <a:lnTo>
                    <a:pt x="56464" y="3644"/>
                  </a:lnTo>
                  <a:lnTo>
                    <a:pt x="56857" y="3644"/>
                  </a:lnTo>
                  <a:lnTo>
                    <a:pt x="56857" y="3263"/>
                  </a:lnTo>
                  <a:lnTo>
                    <a:pt x="57061" y="3263"/>
                  </a:lnTo>
                  <a:lnTo>
                    <a:pt x="57442" y="3263"/>
                  </a:lnTo>
                  <a:lnTo>
                    <a:pt x="57835" y="3263"/>
                  </a:lnTo>
                  <a:lnTo>
                    <a:pt x="57835" y="2882"/>
                  </a:lnTo>
                  <a:lnTo>
                    <a:pt x="58229" y="2882"/>
                  </a:lnTo>
                  <a:lnTo>
                    <a:pt x="58229" y="2489"/>
                  </a:lnTo>
                  <a:lnTo>
                    <a:pt x="58610" y="2489"/>
                  </a:lnTo>
                  <a:lnTo>
                    <a:pt x="58610" y="2108"/>
                  </a:lnTo>
                  <a:lnTo>
                    <a:pt x="58610" y="2489"/>
                  </a:lnTo>
                  <a:lnTo>
                    <a:pt x="59004" y="2489"/>
                  </a:lnTo>
                  <a:lnTo>
                    <a:pt x="58610" y="2489"/>
                  </a:lnTo>
                  <a:lnTo>
                    <a:pt x="59004" y="2489"/>
                  </a:lnTo>
                  <a:lnTo>
                    <a:pt x="59004" y="2108"/>
                  </a:lnTo>
                  <a:lnTo>
                    <a:pt x="58610" y="2108"/>
                  </a:lnTo>
                  <a:lnTo>
                    <a:pt x="58610" y="2489"/>
                  </a:lnTo>
                  <a:lnTo>
                    <a:pt x="58610" y="2108"/>
                  </a:lnTo>
                  <a:lnTo>
                    <a:pt x="59004" y="2108"/>
                  </a:lnTo>
                  <a:lnTo>
                    <a:pt x="59004" y="1917"/>
                  </a:lnTo>
                  <a:lnTo>
                    <a:pt x="59385" y="1917"/>
                  </a:lnTo>
                  <a:lnTo>
                    <a:pt x="59385" y="1536"/>
                  </a:lnTo>
                  <a:lnTo>
                    <a:pt x="59778" y="1536"/>
                  </a:lnTo>
                  <a:lnTo>
                    <a:pt x="60172" y="1536"/>
                  </a:lnTo>
                  <a:lnTo>
                    <a:pt x="60172" y="1142"/>
                  </a:lnTo>
                  <a:lnTo>
                    <a:pt x="60553" y="1142"/>
                  </a:lnTo>
                  <a:lnTo>
                    <a:pt x="60947" y="1142"/>
                  </a:lnTo>
                  <a:lnTo>
                    <a:pt x="61341" y="761"/>
                  </a:lnTo>
                  <a:lnTo>
                    <a:pt x="61722" y="761"/>
                  </a:lnTo>
                  <a:lnTo>
                    <a:pt x="61925" y="761"/>
                  </a:lnTo>
                  <a:lnTo>
                    <a:pt x="62306" y="380"/>
                  </a:lnTo>
                  <a:lnTo>
                    <a:pt x="63093" y="380"/>
                  </a:lnTo>
                  <a:lnTo>
                    <a:pt x="63868" y="0"/>
                  </a:lnTo>
                  <a:lnTo>
                    <a:pt x="64262" y="0"/>
                  </a:lnTo>
                  <a:lnTo>
                    <a:pt x="63868" y="0"/>
                  </a:lnTo>
                  <a:lnTo>
                    <a:pt x="63093" y="380"/>
                  </a:lnTo>
                  <a:lnTo>
                    <a:pt x="62699" y="380"/>
                  </a:lnTo>
                  <a:lnTo>
                    <a:pt x="62306" y="380"/>
                  </a:lnTo>
                  <a:lnTo>
                    <a:pt x="62306" y="761"/>
                  </a:lnTo>
                  <a:lnTo>
                    <a:pt x="61925" y="761"/>
                  </a:lnTo>
                  <a:lnTo>
                    <a:pt x="61722" y="761"/>
                  </a:lnTo>
                  <a:lnTo>
                    <a:pt x="61925" y="761"/>
                  </a:lnTo>
                  <a:lnTo>
                    <a:pt x="62306" y="761"/>
                  </a:lnTo>
                  <a:lnTo>
                    <a:pt x="62306" y="380"/>
                  </a:lnTo>
                  <a:lnTo>
                    <a:pt x="62306" y="761"/>
                  </a:lnTo>
                  <a:lnTo>
                    <a:pt x="62306" y="1142"/>
                  </a:lnTo>
                  <a:lnTo>
                    <a:pt x="61925" y="1142"/>
                  </a:lnTo>
                  <a:lnTo>
                    <a:pt x="62306" y="1142"/>
                  </a:lnTo>
                  <a:lnTo>
                    <a:pt x="61925" y="1142"/>
                  </a:lnTo>
                  <a:lnTo>
                    <a:pt x="61925" y="761"/>
                  </a:lnTo>
                  <a:lnTo>
                    <a:pt x="61722" y="761"/>
                  </a:lnTo>
                  <a:lnTo>
                    <a:pt x="61722" y="1142"/>
                  </a:lnTo>
                  <a:lnTo>
                    <a:pt x="61341" y="1142"/>
                  </a:lnTo>
                  <a:lnTo>
                    <a:pt x="61341" y="1536"/>
                  </a:lnTo>
                  <a:lnTo>
                    <a:pt x="61341" y="1142"/>
                  </a:lnTo>
                  <a:lnTo>
                    <a:pt x="60947" y="1142"/>
                  </a:lnTo>
                  <a:lnTo>
                    <a:pt x="60947" y="1536"/>
                  </a:lnTo>
                  <a:lnTo>
                    <a:pt x="61341" y="1536"/>
                  </a:lnTo>
                  <a:lnTo>
                    <a:pt x="60947" y="1536"/>
                  </a:lnTo>
                  <a:lnTo>
                    <a:pt x="61341" y="1536"/>
                  </a:lnTo>
                  <a:lnTo>
                    <a:pt x="61341" y="1917"/>
                  </a:lnTo>
                  <a:lnTo>
                    <a:pt x="61722" y="2108"/>
                  </a:lnTo>
                  <a:lnTo>
                    <a:pt x="61925" y="1917"/>
                  </a:lnTo>
                  <a:lnTo>
                    <a:pt x="61925" y="1536"/>
                  </a:lnTo>
                  <a:lnTo>
                    <a:pt x="62306" y="1536"/>
                  </a:lnTo>
                  <a:lnTo>
                    <a:pt x="62306" y="1142"/>
                  </a:lnTo>
                  <a:lnTo>
                    <a:pt x="62699" y="1142"/>
                  </a:lnTo>
                  <a:lnTo>
                    <a:pt x="62699" y="761"/>
                  </a:lnTo>
                  <a:lnTo>
                    <a:pt x="63093" y="761"/>
                  </a:lnTo>
                  <a:lnTo>
                    <a:pt x="63093" y="380"/>
                  </a:lnTo>
                  <a:lnTo>
                    <a:pt x="63474" y="380"/>
                  </a:lnTo>
                  <a:lnTo>
                    <a:pt x="63868" y="380"/>
                  </a:lnTo>
                  <a:lnTo>
                    <a:pt x="63868" y="0"/>
                  </a:lnTo>
                  <a:lnTo>
                    <a:pt x="63868" y="380"/>
                  </a:lnTo>
                  <a:lnTo>
                    <a:pt x="63868" y="0"/>
                  </a:lnTo>
                  <a:lnTo>
                    <a:pt x="63868" y="380"/>
                  </a:lnTo>
                  <a:lnTo>
                    <a:pt x="63868" y="0"/>
                  </a:lnTo>
                  <a:lnTo>
                    <a:pt x="64262" y="0"/>
                  </a:lnTo>
                  <a:lnTo>
                    <a:pt x="64262" y="380"/>
                  </a:lnTo>
                  <a:lnTo>
                    <a:pt x="64262" y="0"/>
                  </a:lnTo>
                  <a:lnTo>
                    <a:pt x="64262" y="380"/>
                  </a:lnTo>
                  <a:lnTo>
                    <a:pt x="64262" y="0"/>
                  </a:lnTo>
                  <a:lnTo>
                    <a:pt x="64262" y="380"/>
                  </a:lnTo>
                  <a:lnTo>
                    <a:pt x="64262" y="0"/>
                  </a:lnTo>
                  <a:lnTo>
                    <a:pt x="64643" y="0"/>
                  </a:lnTo>
                  <a:lnTo>
                    <a:pt x="67183" y="0"/>
                  </a:lnTo>
                  <a:lnTo>
                    <a:pt x="64262" y="0"/>
                  </a:lnTo>
                  <a:lnTo>
                    <a:pt x="64643" y="0"/>
                  </a:lnTo>
                  <a:lnTo>
                    <a:pt x="67957" y="0"/>
                  </a:lnTo>
                  <a:lnTo>
                    <a:pt x="100863" y="27317"/>
                  </a:lnTo>
                  <a:lnTo>
                    <a:pt x="100863" y="27711"/>
                  </a:lnTo>
                  <a:lnTo>
                    <a:pt x="100863" y="28092"/>
                  </a:lnTo>
                  <a:lnTo>
                    <a:pt x="101257" y="28092"/>
                  </a:lnTo>
                  <a:lnTo>
                    <a:pt x="100863" y="28092"/>
                  </a:lnTo>
                  <a:lnTo>
                    <a:pt x="101257" y="28092"/>
                  </a:lnTo>
                  <a:lnTo>
                    <a:pt x="100863" y="28092"/>
                  </a:lnTo>
                  <a:lnTo>
                    <a:pt x="101257" y="28092"/>
                  </a:lnTo>
                  <a:lnTo>
                    <a:pt x="101257" y="28473"/>
                  </a:lnTo>
                  <a:lnTo>
                    <a:pt x="101257" y="28092"/>
                  </a:lnTo>
                  <a:lnTo>
                    <a:pt x="101257" y="27711"/>
                  </a:lnTo>
                  <a:lnTo>
                    <a:pt x="101638" y="28092"/>
                  </a:lnTo>
                  <a:lnTo>
                    <a:pt x="102806" y="28854"/>
                  </a:lnTo>
                  <a:lnTo>
                    <a:pt x="103974" y="30010"/>
                  </a:lnTo>
                  <a:lnTo>
                    <a:pt x="103974" y="30403"/>
                  </a:lnTo>
                  <a:lnTo>
                    <a:pt x="103974" y="30784"/>
                  </a:lnTo>
                  <a:lnTo>
                    <a:pt x="103974" y="30975"/>
                  </a:lnTo>
                  <a:lnTo>
                    <a:pt x="103974" y="31356"/>
                  </a:lnTo>
                  <a:lnTo>
                    <a:pt x="103974" y="31749"/>
                  </a:lnTo>
                  <a:lnTo>
                    <a:pt x="104368" y="31749"/>
                  </a:lnTo>
                  <a:lnTo>
                    <a:pt x="104368" y="32130"/>
                  </a:lnTo>
                  <a:lnTo>
                    <a:pt x="104368" y="32511"/>
                  </a:lnTo>
                  <a:lnTo>
                    <a:pt x="104368" y="32905"/>
                  </a:lnTo>
                  <a:lnTo>
                    <a:pt x="104368" y="33286"/>
                  </a:lnTo>
                  <a:lnTo>
                    <a:pt x="104559" y="33667"/>
                  </a:lnTo>
                  <a:lnTo>
                    <a:pt x="104559" y="34061"/>
                  </a:lnTo>
                  <a:lnTo>
                    <a:pt x="104368" y="34061"/>
                  </a:lnTo>
                  <a:lnTo>
                    <a:pt x="104368" y="34442"/>
                  </a:lnTo>
                  <a:lnTo>
                    <a:pt x="103974" y="34442"/>
                  </a:lnTo>
                  <a:lnTo>
                    <a:pt x="103974" y="34823"/>
                  </a:lnTo>
                  <a:lnTo>
                    <a:pt x="103974" y="35204"/>
                  </a:lnTo>
                  <a:lnTo>
                    <a:pt x="103593" y="35598"/>
                  </a:lnTo>
                  <a:lnTo>
                    <a:pt x="103593" y="35788"/>
                  </a:lnTo>
                  <a:lnTo>
                    <a:pt x="103593" y="36169"/>
                  </a:lnTo>
                  <a:lnTo>
                    <a:pt x="103593" y="39636"/>
                  </a:lnTo>
                  <a:lnTo>
                    <a:pt x="103200" y="39636"/>
                  </a:lnTo>
                  <a:lnTo>
                    <a:pt x="103200" y="39255"/>
                  </a:lnTo>
                  <a:lnTo>
                    <a:pt x="103593" y="39255"/>
                  </a:lnTo>
                  <a:lnTo>
                    <a:pt x="103593" y="38861"/>
                  </a:lnTo>
                  <a:lnTo>
                    <a:pt x="103593" y="38480"/>
                  </a:lnTo>
                  <a:lnTo>
                    <a:pt x="103593" y="38099"/>
                  </a:lnTo>
                  <a:lnTo>
                    <a:pt x="103593" y="37706"/>
                  </a:lnTo>
                  <a:lnTo>
                    <a:pt x="103200" y="37706"/>
                  </a:lnTo>
                  <a:lnTo>
                    <a:pt x="103200" y="38099"/>
                  </a:lnTo>
                  <a:lnTo>
                    <a:pt x="102806" y="38099"/>
                  </a:lnTo>
                  <a:lnTo>
                    <a:pt x="102806" y="38480"/>
                  </a:lnTo>
                  <a:lnTo>
                    <a:pt x="102806" y="38861"/>
                  </a:lnTo>
                  <a:lnTo>
                    <a:pt x="102425" y="38861"/>
                  </a:lnTo>
                  <a:lnTo>
                    <a:pt x="102425" y="39255"/>
                  </a:lnTo>
                  <a:lnTo>
                    <a:pt x="102031" y="39636"/>
                  </a:lnTo>
                  <a:lnTo>
                    <a:pt x="102425" y="39636"/>
                  </a:lnTo>
                  <a:lnTo>
                    <a:pt x="102031" y="39636"/>
                  </a:lnTo>
                  <a:lnTo>
                    <a:pt x="102031" y="40017"/>
                  </a:lnTo>
                  <a:lnTo>
                    <a:pt x="101638" y="40017"/>
                  </a:lnTo>
                  <a:lnTo>
                    <a:pt x="102031" y="40017"/>
                  </a:lnTo>
                  <a:lnTo>
                    <a:pt x="102031" y="39636"/>
                  </a:lnTo>
                  <a:lnTo>
                    <a:pt x="102031" y="40017"/>
                  </a:lnTo>
                  <a:lnTo>
                    <a:pt x="102031" y="39636"/>
                  </a:lnTo>
                  <a:lnTo>
                    <a:pt x="101638" y="39636"/>
                  </a:lnTo>
                  <a:lnTo>
                    <a:pt x="101638" y="40017"/>
                  </a:lnTo>
                  <a:lnTo>
                    <a:pt x="101257" y="40017"/>
                  </a:lnTo>
                  <a:lnTo>
                    <a:pt x="100863" y="40208"/>
                  </a:lnTo>
                  <a:lnTo>
                    <a:pt x="100863" y="40601"/>
                  </a:lnTo>
                  <a:lnTo>
                    <a:pt x="100863" y="40982"/>
                  </a:lnTo>
                  <a:lnTo>
                    <a:pt x="100863" y="40601"/>
                  </a:lnTo>
                  <a:lnTo>
                    <a:pt x="100469" y="40601"/>
                  </a:lnTo>
                  <a:lnTo>
                    <a:pt x="100088" y="40601"/>
                  </a:lnTo>
                  <a:lnTo>
                    <a:pt x="100088" y="40982"/>
                  </a:lnTo>
                  <a:lnTo>
                    <a:pt x="99695" y="41363"/>
                  </a:lnTo>
                  <a:lnTo>
                    <a:pt x="99491" y="41363"/>
                  </a:lnTo>
                  <a:lnTo>
                    <a:pt x="99491" y="41757"/>
                  </a:lnTo>
                  <a:lnTo>
                    <a:pt x="99110" y="41757"/>
                  </a:lnTo>
                  <a:lnTo>
                    <a:pt x="98336" y="41363"/>
                  </a:lnTo>
                  <a:lnTo>
                    <a:pt x="98336" y="41757"/>
                  </a:lnTo>
                  <a:lnTo>
                    <a:pt x="97942" y="41757"/>
                  </a:lnTo>
                  <a:lnTo>
                    <a:pt x="97942" y="41363"/>
                  </a:lnTo>
                  <a:lnTo>
                    <a:pt x="97548" y="41363"/>
                  </a:lnTo>
                  <a:lnTo>
                    <a:pt x="97548" y="41757"/>
                  </a:lnTo>
                  <a:lnTo>
                    <a:pt x="97167" y="41757"/>
                  </a:lnTo>
                  <a:lnTo>
                    <a:pt x="97167" y="41363"/>
                  </a:lnTo>
                  <a:lnTo>
                    <a:pt x="95999" y="41363"/>
                  </a:lnTo>
                  <a:lnTo>
                    <a:pt x="95605" y="41363"/>
                  </a:lnTo>
                  <a:lnTo>
                    <a:pt x="95211" y="41363"/>
                  </a:lnTo>
                  <a:lnTo>
                    <a:pt x="95211" y="40982"/>
                  </a:lnTo>
                  <a:lnTo>
                    <a:pt x="94627" y="40982"/>
                  </a:lnTo>
                  <a:lnTo>
                    <a:pt x="95211" y="40982"/>
                  </a:lnTo>
                  <a:lnTo>
                    <a:pt x="94830" y="40982"/>
                  </a:lnTo>
                  <a:lnTo>
                    <a:pt x="94627" y="40982"/>
                  </a:lnTo>
                  <a:lnTo>
                    <a:pt x="94246" y="41363"/>
                  </a:lnTo>
                  <a:lnTo>
                    <a:pt x="93853" y="41363"/>
                  </a:lnTo>
                  <a:lnTo>
                    <a:pt x="92684" y="42519"/>
                  </a:lnTo>
                  <a:lnTo>
                    <a:pt x="93853" y="41363"/>
                  </a:lnTo>
                  <a:lnTo>
                    <a:pt x="92684" y="42519"/>
                  </a:lnTo>
                  <a:lnTo>
                    <a:pt x="92684" y="42913"/>
                  </a:lnTo>
                  <a:lnTo>
                    <a:pt x="92684" y="43294"/>
                  </a:lnTo>
                  <a:lnTo>
                    <a:pt x="92290" y="43294"/>
                  </a:lnTo>
                  <a:lnTo>
                    <a:pt x="91516" y="43675"/>
                  </a:lnTo>
                  <a:lnTo>
                    <a:pt x="91516" y="44056"/>
                  </a:lnTo>
                  <a:lnTo>
                    <a:pt x="91516" y="44449"/>
                  </a:lnTo>
                  <a:lnTo>
                    <a:pt x="91516" y="44056"/>
                  </a:lnTo>
                  <a:lnTo>
                    <a:pt x="91516" y="43675"/>
                  </a:lnTo>
                  <a:lnTo>
                    <a:pt x="91909" y="43675"/>
                  </a:lnTo>
                  <a:lnTo>
                    <a:pt x="92290" y="43675"/>
                  </a:lnTo>
                  <a:lnTo>
                    <a:pt x="92290" y="44056"/>
                  </a:lnTo>
                  <a:lnTo>
                    <a:pt x="92290" y="43675"/>
                  </a:lnTo>
                  <a:lnTo>
                    <a:pt x="92290" y="44056"/>
                  </a:lnTo>
                  <a:lnTo>
                    <a:pt x="92684" y="44056"/>
                  </a:lnTo>
                  <a:lnTo>
                    <a:pt x="92684" y="43675"/>
                  </a:lnTo>
                  <a:lnTo>
                    <a:pt x="93078" y="43675"/>
                  </a:lnTo>
                  <a:lnTo>
                    <a:pt x="93078" y="43294"/>
                  </a:lnTo>
                  <a:lnTo>
                    <a:pt x="93078" y="42913"/>
                  </a:lnTo>
                  <a:lnTo>
                    <a:pt x="93459" y="42913"/>
                  </a:lnTo>
                  <a:lnTo>
                    <a:pt x="93459" y="42519"/>
                  </a:lnTo>
                  <a:lnTo>
                    <a:pt x="93459" y="42138"/>
                  </a:lnTo>
                  <a:lnTo>
                    <a:pt x="93853" y="41757"/>
                  </a:lnTo>
                  <a:lnTo>
                    <a:pt x="93853" y="41363"/>
                  </a:lnTo>
                  <a:lnTo>
                    <a:pt x="93853" y="41757"/>
                  </a:lnTo>
                  <a:lnTo>
                    <a:pt x="94246" y="41757"/>
                  </a:lnTo>
                  <a:lnTo>
                    <a:pt x="94627" y="41757"/>
                  </a:lnTo>
                  <a:lnTo>
                    <a:pt x="94830" y="41757"/>
                  </a:lnTo>
                  <a:lnTo>
                    <a:pt x="95211" y="41757"/>
                  </a:lnTo>
                  <a:lnTo>
                    <a:pt x="95605" y="41757"/>
                  </a:lnTo>
                  <a:lnTo>
                    <a:pt x="95605" y="41363"/>
                  </a:lnTo>
                  <a:lnTo>
                    <a:pt x="95999" y="41757"/>
                  </a:lnTo>
                  <a:lnTo>
                    <a:pt x="95999" y="42138"/>
                  </a:lnTo>
                  <a:lnTo>
                    <a:pt x="96380" y="42138"/>
                  </a:lnTo>
                  <a:lnTo>
                    <a:pt x="96774" y="42138"/>
                  </a:lnTo>
                  <a:lnTo>
                    <a:pt x="97167" y="42138"/>
                  </a:lnTo>
                  <a:lnTo>
                    <a:pt x="97167" y="42519"/>
                  </a:lnTo>
                  <a:lnTo>
                    <a:pt x="96774" y="42519"/>
                  </a:lnTo>
                  <a:lnTo>
                    <a:pt x="96774" y="42913"/>
                  </a:lnTo>
                  <a:lnTo>
                    <a:pt x="96774" y="43294"/>
                  </a:lnTo>
                  <a:lnTo>
                    <a:pt x="96380" y="43294"/>
                  </a:lnTo>
                  <a:lnTo>
                    <a:pt x="96380" y="43675"/>
                  </a:lnTo>
                  <a:lnTo>
                    <a:pt x="95999" y="43675"/>
                  </a:lnTo>
                  <a:lnTo>
                    <a:pt x="95999" y="44056"/>
                  </a:lnTo>
                  <a:lnTo>
                    <a:pt x="95605" y="43675"/>
                  </a:lnTo>
                  <a:lnTo>
                    <a:pt x="95211" y="43675"/>
                  </a:lnTo>
                  <a:lnTo>
                    <a:pt x="94830" y="43675"/>
                  </a:lnTo>
                  <a:lnTo>
                    <a:pt x="94830" y="44056"/>
                  </a:lnTo>
                  <a:lnTo>
                    <a:pt x="94627" y="44056"/>
                  </a:lnTo>
                  <a:lnTo>
                    <a:pt x="94627" y="44449"/>
                  </a:lnTo>
                  <a:lnTo>
                    <a:pt x="94246" y="44449"/>
                  </a:lnTo>
                  <a:lnTo>
                    <a:pt x="94246" y="44830"/>
                  </a:lnTo>
                  <a:lnTo>
                    <a:pt x="94246" y="45021"/>
                  </a:lnTo>
                  <a:lnTo>
                    <a:pt x="94246" y="45415"/>
                  </a:lnTo>
                  <a:lnTo>
                    <a:pt x="93853" y="45415"/>
                  </a:lnTo>
                  <a:lnTo>
                    <a:pt x="93853" y="45796"/>
                  </a:lnTo>
                  <a:lnTo>
                    <a:pt x="93853" y="45415"/>
                  </a:lnTo>
                  <a:lnTo>
                    <a:pt x="93459" y="45415"/>
                  </a:lnTo>
                  <a:lnTo>
                    <a:pt x="93459" y="45021"/>
                  </a:lnTo>
                  <a:lnTo>
                    <a:pt x="93459" y="45415"/>
                  </a:lnTo>
                  <a:lnTo>
                    <a:pt x="93078" y="45415"/>
                  </a:lnTo>
                  <a:lnTo>
                    <a:pt x="92684" y="45415"/>
                  </a:lnTo>
                  <a:lnTo>
                    <a:pt x="92290" y="45415"/>
                  </a:lnTo>
                  <a:lnTo>
                    <a:pt x="92290" y="45796"/>
                  </a:lnTo>
                  <a:lnTo>
                    <a:pt x="91909" y="45415"/>
                  </a:lnTo>
                  <a:lnTo>
                    <a:pt x="91909" y="45796"/>
                  </a:lnTo>
                  <a:lnTo>
                    <a:pt x="91516" y="45796"/>
                  </a:lnTo>
                  <a:lnTo>
                    <a:pt x="91122" y="45796"/>
                  </a:lnTo>
                  <a:lnTo>
                    <a:pt x="91122" y="46177"/>
                  </a:lnTo>
                  <a:lnTo>
                    <a:pt x="91122" y="46570"/>
                  </a:lnTo>
                  <a:lnTo>
                    <a:pt x="91516" y="46570"/>
                  </a:lnTo>
                  <a:lnTo>
                    <a:pt x="91516" y="46951"/>
                  </a:lnTo>
                  <a:lnTo>
                    <a:pt x="91516" y="47332"/>
                  </a:lnTo>
                  <a:lnTo>
                    <a:pt x="91516" y="47713"/>
                  </a:lnTo>
                  <a:lnTo>
                    <a:pt x="91909" y="47713"/>
                  </a:lnTo>
                  <a:lnTo>
                    <a:pt x="91909" y="48107"/>
                  </a:lnTo>
                  <a:lnTo>
                    <a:pt x="91909" y="48488"/>
                  </a:lnTo>
                  <a:lnTo>
                    <a:pt x="91516" y="48869"/>
                  </a:lnTo>
                  <a:lnTo>
                    <a:pt x="91909" y="48869"/>
                  </a:lnTo>
                  <a:lnTo>
                    <a:pt x="91516" y="48869"/>
                  </a:lnTo>
                  <a:lnTo>
                    <a:pt x="91516" y="49263"/>
                  </a:lnTo>
                  <a:lnTo>
                    <a:pt x="91122" y="49263"/>
                  </a:lnTo>
                  <a:lnTo>
                    <a:pt x="90741" y="49263"/>
                  </a:lnTo>
                  <a:lnTo>
                    <a:pt x="90741" y="49644"/>
                  </a:lnTo>
                  <a:lnTo>
                    <a:pt x="90741" y="49834"/>
                  </a:lnTo>
                  <a:lnTo>
                    <a:pt x="90741" y="50215"/>
                  </a:lnTo>
                  <a:lnTo>
                    <a:pt x="90741" y="49834"/>
                  </a:lnTo>
                  <a:lnTo>
                    <a:pt x="90741" y="50215"/>
                  </a:lnTo>
                  <a:lnTo>
                    <a:pt x="90347" y="50215"/>
                  </a:lnTo>
                  <a:lnTo>
                    <a:pt x="90741" y="50215"/>
                  </a:lnTo>
                  <a:lnTo>
                    <a:pt x="90347" y="50215"/>
                  </a:lnTo>
                  <a:lnTo>
                    <a:pt x="90347" y="50609"/>
                  </a:lnTo>
                  <a:lnTo>
                    <a:pt x="90157" y="50609"/>
                  </a:lnTo>
                  <a:lnTo>
                    <a:pt x="90157" y="50990"/>
                  </a:lnTo>
                  <a:lnTo>
                    <a:pt x="89763" y="50990"/>
                  </a:lnTo>
                  <a:lnTo>
                    <a:pt x="89763" y="51371"/>
                  </a:lnTo>
                  <a:lnTo>
                    <a:pt x="89369" y="51371"/>
                  </a:lnTo>
                  <a:lnTo>
                    <a:pt x="89369" y="51765"/>
                  </a:lnTo>
                  <a:lnTo>
                    <a:pt x="89369" y="52146"/>
                  </a:lnTo>
                  <a:lnTo>
                    <a:pt x="89369" y="52527"/>
                  </a:lnTo>
                  <a:lnTo>
                    <a:pt x="89369" y="52920"/>
                  </a:lnTo>
                  <a:lnTo>
                    <a:pt x="89369" y="53301"/>
                  </a:lnTo>
                  <a:lnTo>
                    <a:pt x="88988" y="53301"/>
                  </a:lnTo>
                  <a:lnTo>
                    <a:pt x="88988" y="53682"/>
                  </a:lnTo>
                  <a:lnTo>
                    <a:pt x="88595" y="54063"/>
                  </a:lnTo>
                  <a:lnTo>
                    <a:pt x="88595" y="53682"/>
                  </a:lnTo>
                  <a:lnTo>
                    <a:pt x="88988" y="53682"/>
                  </a:lnTo>
                  <a:lnTo>
                    <a:pt x="88595" y="53682"/>
                  </a:lnTo>
                  <a:lnTo>
                    <a:pt x="88595" y="54063"/>
                  </a:lnTo>
                  <a:lnTo>
                    <a:pt x="88201" y="54063"/>
                  </a:lnTo>
                  <a:lnTo>
                    <a:pt x="87820" y="54063"/>
                  </a:lnTo>
                  <a:lnTo>
                    <a:pt x="87426" y="54063"/>
                  </a:lnTo>
                  <a:lnTo>
                    <a:pt x="87033" y="54457"/>
                  </a:lnTo>
                  <a:lnTo>
                    <a:pt x="86652" y="54457"/>
                  </a:lnTo>
                  <a:lnTo>
                    <a:pt x="86652" y="54063"/>
                  </a:lnTo>
                  <a:lnTo>
                    <a:pt x="86258" y="54063"/>
                  </a:lnTo>
                  <a:lnTo>
                    <a:pt x="86258" y="53682"/>
                  </a:lnTo>
                  <a:lnTo>
                    <a:pt x="86258" y="54063"/>
                  </a:lnTo>
                  <a:lnTo>
                    <a:pt x="85864" y="54063"/>
                  </a:lnTo>
                  <a:lnTo>
                    <a:pt x="85864" y="53682"/>
                  </a:lnTo>
                  <a:lnTo>
                    <a:pt x="85864" y="53301"/>
                  </a:lnTo>
                  <a:lnTo>
                    <a:pt x="85864" y="52920"/>
                  </a:lnTo>
                  <a:lnTo>
                    <a:pt x="86258" y="52920"/>
                  </a:lnTo>
                  <a:lnTo>
                    <a:pt x="86258" y="52527"/>
                  </a:lnTo>
                  <a:lnTo>
                    <a:pt x="86258" y="52146"/>
                  </a:lnTo>
                  <a:lnTo>
                    <a:pt x="85864" y="52146"/>
                  </a:lnTo>
                  <a:lnTo>
                    <a:pt x="85864" y="51765"/>
                  </a:lnTo>
                  <a:lnTo>
                    <a:pt x="85864" y="51371"/>
                  </a:lnTo>
                  <a:lnTo>
                    <a:pt x="85864" y="50990"/>
                  </a:lnTo>
                  <a:lnTo>
                    <a:pt x="85864" y="50609"/>
                  </a:lnTo>
                  <a:lnTo>
                    <a:pt x="85864" y="50215"/>
                  </a:lnTo>
                  <a:lnTo>
                    <a:pt x="86258" y="50215"/>
                  </a:lnTo>
                  <a:lnTo>
                    <a:pt x="86258" y="49834"/>
                  </a:lnTo>
                  <a:lnTo>
                    <a:pt x="86258" y="50215"/>
                  </a:lnTo>
                  <a:lnTo>
                    <a:pt x="86258" y="49834"/>
                  </a:lnTo>
                  <a:lnTo>
                    <a:pt x="86258" y="50215"/>
                  </a:lnTo>
                  <a:lnTo>
                    <a:pt x="86258" y="49834"/>
                  </a:lnTo>
                  <a:lnTo>
                    <a:pt x="85864" y="49644"/>
                  </a:lnTo>
                  <a:lnTo>
                    <a:pt x="85864" y="49834"/>
                  </a:lnTo>
                  <a:lnTo>
                    <a:pt x="86258" y="49834"/>
                  </a:lnTo>
                  <a:lnTo>
                    <a:pt x="85864" y="49834"/>
                  </a:lnTo>
                  <a:lnTo>
                    <a:pt x="86258" y="49834"/>
                  </a:lnTo>
                  <a:lnTo>
                    <a:pt x="86258" y="50215"/>
                  </a:lnTo>
                  <a:lnTo>
                    <a:pt x="85864" y="50215"/>
                  </a:lnTo>
                  <a:lnTo>
                    <a:pt x="85864" y="50609"/>
                  </a:lnTo>
                  <a:lnTo>
                    <a:pt x="85864" y="50990"/>
                  </a:lnTo>
                  <a:lnTo>
                    <a:pt x="85864" y="51371"/>
                  </a:lnTo>
                  <a:lnTo>
                    <a:pt x="85864" y="51765"/>
                  </a:lnTo>
                  <a:lnTo>
                    <a:pt x="85864" y="52146"/>
                  </a:lnTo>
                  <a:lnTo>
                    <a:pt x="86258" y="52527"/>
                  </a:lnTo>
                  <a:lnTo>
                    <a:pt x="86258" y="52146"/>
                  </a:lnTo>
                  <a:lnTo>
                    <a:pt x="86258" y="52527"/>
                  </a:lnTo>
                  <a:lnTo>
                    <a:pt x="86258" y="52920"/>
                  </a:lnTo>
                  <a:lnTo>
                    <a:pt x="85864" y="52920"/>
                  </a:lnTo>
                  <a:lnTo>
                    <a:pt x="85864" y="53301"/>
                  </a:lnTo>
                  <a:lnTo>
                    <a:pt x="85864" y="53682"/>
                  </a:lnTo>
                  <a:lnTo>
                    <a:pt x="85864" y="54063"/>
                  </a:lnTo>
                  <a:lnTo>
                    <a:pt x="86258" y="54063"/>
                  </a:lnTo>
                  <a:lnTo>
                    <a:pt x="86652" y="54063"/>
                  </a:lnTo>
                  <a:lnTo>
                    <a:pt x="86652" y="54457"/>
                  </a:lnTo>
                  <a:lnTo>
                    <a:pt x="86258" y="54457"/>
                  </a:lnTo>
                  <a:lnTo>
                    <a:pt x="85864" y="54648"/>
                  </a:lnTo>
                  <a:lnTo>
                    <a:pt x="85483" y="54648"/>
                  </a:lnTo>
                  <a:lnTo>
                    <a:pt x="85483" y="54457"/>
                  </a:lnTo>
                  <a:lnTo>
                    <a:pt x="85280" y="54457"/>
                  </a:lnTo>
                  <a:lnTo>
                    <a:pt x="85483" y="54457"/>
                  </a:lnTo>
                  <a:lnTo>
                    <a:pt x="85280" y="54457"/>
                  </a:lnTo>
                  <a:lnTo>
                    <a:pt x="84899" y="54457"/>
                  </a:lnTo>
                  <a:lnTo>
                    <a:pt x="85280" y="54063"/>
                  </a:lnTo>
                  <a:lnTo>
                    <a:pt x="85280" y="53682"/>
                  </a:lnTo>
                  <a:lnTo>
                    <a:pt x="85280" y="54063"/>
                  </a:lnTo>
                  <a:lnTo>
                    <a:pt x="85483" y="53682"/>
                  </a:lnTo>
                  <a:lnTo>
                    <a:pt x="85280" y="54063"/>
                  </a:lnTo>
                  <a:lnTo>
                    <a:pt x="85280" y="53682"/>
                  </a:lnTo>
                  <a:lnTo>
                    <a:pt x="85280" y="54063"/>
                  </a:lnTo>
                  <a:lnTo>
                    <a:pt x="84899" y="54063"/>
                  </a:lnTo>
                  <a:lnTo>
                    <a:pt x="84899" y="54457"/>
                  </a:lnTo>
                  <a:lnTo>
                    <a:pt x="84899" y="54063"/>
                  </a:lnTo>
                  <a:lnTo>
                    <a:pt x="84505" y="54063"/>
                  </a:lnTo>
                  <a:lnTo>
                    <a:pt x="84124" y="53682"/>
                  </a:lnTo>
                  <a:lnTo>
                    <a:pt x="83731" y="53682"/>
                  </a:lnTo>
                  <a:lnTo>
                    <a:pt x="83337" y="53682"/>
                  </a:lnTo>
                  <a:lnTo>
                    <a:pt x="82956" y="54063"/>
                  </a:lnTo>
                  <a:lnTo>
                    <a:pt x="82562" y="54063"/>
                  </a:lnTo>
                  <a:lnTo>
                    <a:pt x="82562" y="54457"/>
                  </a:lnTo>
                  <a:lnTo>
                    <a:pt x="82562" y="54063"/>
                  </a:lnTo>
                  <a:lnTo>
                    <a:pt x="82562" y="54457"/>
                  </a:lnTo>
                  <a:lnTo>
                    <a:pt x="82169" y="54457"/>
                  </a:lnTo>
                  <a:lnTo>
                    <a:pt x="81788" y="54457"/>
                  </a:lnTo>
                  <a:lnTo>
                    <a:pt x="81394" y="54457"/>
                  </a:lnTo>
                  <a:lnTo>
                    <a:pt x="81788" y="54457"/>
                  </a:lnTo>
                  <a:lnTo>
                    <a:pt x="81788" y="54648"/>
                  </a:lnTo>
                  <a:lnTo>
                    <a:pt x="81394" y="54457"/>
                  </a:lnTo>
                  <a:lnTo>
                    <a:pt x="81394" y="54648"/>
                  </a:lnTo>
                  <a:lnTo>
                    <a:pt x="81394" y="54457"/>
                  </a:lnTo>
                  <a:lnTo>
                    <a:pt x="81394" y="54648"/>
                  </a:lnTo>
                  <a:lnTo>
                    <a:pt x="81788" y="54648"/>
                  </a:lnTo>
                  <a:lnTo>
                    <a:pt x="82169" y="54648"/>
                  </a:lnTo>
                  <a:lnTo>
                    <a:pt x="82169" y="54457"/>
                  </a:lnTo>
                  <a:lnTo>
                    <a:pt x="82562" y="54457"/>
                  </a:lnTo>
                  <a:lnTo>
                    <a:pt x="82562" y="54063"/>
                  </a:lnTo>
                  <a:lnTo>
                    <a:pt x="82956" y="54063"/>
                  </a:lnTo>
                  <a:lnTo>
                    <a:pt x="83337" y="54063"/>
                  </a:lnTo>
                  <a:lnTo>
                    <a:pt x="83731" y="54063"/>
                  </a:lnTo>
                  <a:lnTo>
                    <a:pt x="84124" y="54063"/>
                  </a:lnTo>
                  <a:lnTo>
                    <a:pt x="84505" y="54457"/>
                  </a:lnTo>
                  <a:lnTo>
                    <a:pt x="84899" y="54457"/>
                  </a:lnTo>
                  <a:lnTo>
                    <a:pt x="85280" y="54457"/>
                  </a:lnTo>
                  <a:lnTo>
                    <a:pt x="85483" y="54648"/>
                  </a:lnTo>
                  <a:lnTo>
                    <a:pt x="85864" y="54648"/>
                  </a:lnTo>
                  <a:lnTo>
                    <a:pt x="85483" y="54648"/>
                  </a:lnTo>
                  <a:lnTo>
                    <a:pt x="85864" y="54648"/>
                  </a:lnTo>
                  <a:lnTo>
                    <a:pt x="86258" y="54648"/>
                  </a:lnTo>
                  <a:lnTo>
                    <a:pt x="86258" y="55029"/>
                  </a:lnTo>
                  <a:lnTo>
                    <a:pt x="85864" y="55029"/>
                  </a:lnTo>
                  <a:lnTo>
                    <a:pt x="85483" y="55410"/>
                  </a:lnTo>
                  <a:lnTo>
                    <a:pt x="85483" y="55803"/>
                  </a:lnTo>
                  <a:lnTo>
                    <a:pt x="85280" y="55803"/>
                  </a:lnTo>
                  <a:lnTo>
                    <a:pt x="84899" y="55803"/>
                  </a:lnTo>
                  <a:lnTo>
                    <a:pt x="85280" y="55410"/>
                  </a:lnTo>
                  <a:lnTo>
                    <a:pt x="84899" y="55410"/>
                  </a:lnTo>
                  <a:lnTo>
                    <a:pt x="84505" y="55410"/>
                  </a:lnTo>
                  <a:lnTo>
                    <a:pt x="84505" y="55803"/>
                  </a:lnTo>
                  <a:lnTo>
                    <a:pt x="84505" y="55410"/>
                  </a:lnTo>
                  <a:lnTo>
                    <a:pt x="84899" y="55410"/>
                  </a:lnTo>
                  <a:lnTo>
                    <a:pt x="84899" y="55803"/>
                  </a:lnTo>
                  <a:lnTo>
                    <a:pt x="85280" y="55803"/>
                  </a:lnTo>
                  <a:lnTo>
                    <a:pt x="85483" y="55803"/>
                  </a:lnTo>
                  <a:lnTo>
                    <a:pt x="85483" y="55410"/>
                  </a:lnTo>
                  <a:lnTo>
                    <a:pt x="85864" y="55410"/>
                  </a:lnTo>
                  <a:lnTo>
                    <a:pt x="85864" y="55029"/>
                  </a:lnTo>
                  <a:lnTo>
                    <a:pt x="86258" y="55029"/>
                  </a:lnTo>
                  <a:lnTo>
                    <a:pt x="86258" y="54648"/>
                  </a:lnTo>
                  <a:lnTo>
                    <a:pt x="86258" y="54457"/>
                  </a:lnTo>
                  <a:lnTo>
                    <a:pt x="86652" y="54457"/>
                  </a:lnTo>
                  <a:lnTo>
                    <a:pt x="86652" y="54648"/>
                  </a:lnTo>
                  <a:lnTo>
                    <a:pt x="87033" y="54457"/>
                  </a:lnTo>
                  <a:lnTo>
                    <a:pt x="87426" y="54457"/>
                  </a:lnTo>
                  <a:lnTo>
                    <a:pt x="87426" y="54648"/>
                  </a:lnTo>
                  <a:lnTo>
                    <a:pt x="87820" y="54648"/>
                  </a:lnTo>
                  <a:lnTo>
                    <a:pt x="87820" y="55029"/>
                  </a:lnTo>
                  <a:lnTo>
                    <a:pt x="88201" y="55029"/>
                  </a:lnTo>
                  <a:lnTo>
                    <a:pt x="88201" y="55410"/>
                  </a:lnTo>
                  <a:lnTo>
                    <a:pt x="88595" y="55410"/>
                  </a:lnTo>
                  <a:lnTo>
                    <a:pt x="88988" y="55410"/>
                  </a:lnTo>
                  <a:lnTo>
                    <a:pt x="88988" y="55029"/>
                  </a:lnTo>
                  <a:lnTo>
                    <a:pt x="88988" y="55410"/>
                  </a:lnTo>
                  <a:lnTo>
                    <a:pt x="88595" y="55410"/>
                  </a:lnTo>
                  <a:lnTo>
                    <a:pt x="88595" y="55803"/>
                  </a:lnTo>
                  <a:lnTo>
                    <a:pt x="88201" y="55803"/>
                  </a:lnTo>
                  <a:lnTo>
                    <a:pt x="88201" y="56184"/>
                  </a:lnTo>
                  <a:lnTo>
                    <a:pt x="87820" y="56184"/>
                  </a:lnTo>
                  <a:lnTo>
                    <a:pt x="87820" y="56565"/>
                  </a:lnTo>
                  <a:lnTo>
                    <a:pt x="87820" y="56959"/>
                  </a:lnTo>
                  <a:lnTo>
                    <a:pt x="88201" y="56959"/>
                  </a:lnTo>
                  <a:lnTo>
                    <a:pt x="88201" y="57340"/>
                  </a:lnTo>
                  <a:lnTo>
                    <a:pt x="88201" y="57721"/>
                  </a:lnTo>
                  <a:lnTo>
                    <a:pt x="88201" y="57340"/>
                  </a:lnTo>
                  <a:lnTo>
                    <a:pt x="88595" y="57340"/>
                  </a:lnTo>
                  <a:lnTo>
                    <a:pt x="88988" y="57340"/>
                  </a:lnTo>
                  <a:lnTo>
                    <a:pt x="88595" y="57340"/>
                  </a:lnTo>
                  <a:lnTo>
                    <a:pt x="88595" y="57721"/>
                  </a:lnTo>
                  <a:lnTo>
                    <a:pt x="88988" y="57721"/>
                  </a:lnTo>
                  <a:lnTo>
                    <a:pt x="88595" y="58115"/>
                  </a:lnTo>
                  <a:lnTo>
                    <a:pt x="88988" y="58115"/>
                  </a:lnTo>
                  <a:lnTo>
                    <a:pt x="88595" y="58115"/>
                  </a:lnTo>
                  <a:lnTo>
                    <a:pt x="88988" y="57721"/>
                  </a:lnTo>
                  <a:lnTo>
                    <a:pt x="88595" y="57721"/>
                  </a:lnTo>
                  <a:lnTo>
                    <a:pt x="88988" y="57340"/>
                  </a:lnTo>
                  <a:lnTo>
                    <a:pt x="88595" y="57340"/>
                  </a:lnTo>
                  <a:lnTo>
                    <a:pt x="88988" y="57340"/>
                  </a:lnTo>
                  <a:lnTo>
                    <a:pt x="88595" y="57340"/>
                  </a:lnTo>
                  <a:lnTo>
                    <a:pt x="88988" y="57340"/>
                  </a:lnTo>
                  <a:lnTo>
                    <a:pt x="88988" y="56959"/>
                  </a:lnTo>
                  <a:lnTo>
                    <a:pt x="88988" y="57340"/>
                  </a:lnTo>
                  <a:lnTo>
                    <a:pt x="88988" y="56959"/>
                  </a:lnTo>
                  <a:lnTo>
                    <a:pt x="88988" y="57340"/>
                  </a:lnTo>
                  <a:lnTo>
                    <a:pt x="88988" y="56959"/>
                  </a:lnTo>
                  <a:lnTo>
                    <a:pt x="88988" y="57340"/>
                  </a:lnTo>
                  <a:lnTo>
                    <a:pt x="89369" y="57340"/>
                  </a:lnTo>
                  <a:lnTo>
                    <a:pt x="89763" y="57340"/>
                  </a:lnTo>
                  <a:lnTo>
                    <a:pt x="89763" y="56959"/>
                  </a:lnTo>
                  <a:lnTo>
                    <a:pt x="89763" y="57340"/>
                  </a:lnTo>
                  <a:lnTo>
                    <a:pt x="89763" y="56959"/>
                  </a:lnTo>
                  <a:lnTo>
                    <a:pt x="89763" y="57340"/>
                  </a:lnTo>
                  <a:lnTo>
                    <a:pt x="89763" y="56959"/>
                  </a:lnTo>
                  <a:lnTo>
                    <a:pt x="89763" y="57340"/>
                  </a:lnTo>
                  <a:lnTo>
                    <a:pt x="89763" y="56959"/>
                  </a:lnTo>
                  <a:lnTo>
                    <a:pt x="90157" y="56959"/>
                  </a:lnTo>
                  <a:lnTo>
                    <a:pt x="90347" y="56565"/>
                  </a:lnTo>
                  <a:lnTo>
                    <a:pt x="90347" y="56184"/>
                  </a:lnTo>
                  <a:lnTo>
                    <a:pt x="90741" y="56184"/>
                  </a:lnTo>
                  <a:lnTo>
                    <a:pt x="90741" y="55803"/>
                  </a:lnTo>
                  <a:lnTo>
                    <a:pt x="90741" y="56184"/>
                  </a:lnTo>
                  <a:lnTo>
                    <a:pt x="90741" y="55803"/>
                  </a:lnTo>
                  <a:lnTo>
                    <a:pt x="90741" y="55410"/>
                  </a:lnTo>
                  <a:lnTo>
                    <a:pt x="90741" y="55029"/>
                  </a:lnTo>
                  <a:lnTo>
                    <a:pt x="90347" y="55029"/>
                  </a:lnTo>
                  <a:lnTo>
                    <a:pt x="90347" y="54648"/>
                  </a:lnTo>
                  <a:lnTo>
                    <a:pt x="90347" y="54457"/>
                  </a:lnTo>
                  <a:lnTo>
                    <a:pt x="90157" y="54063"/>
                  </a:lnTo>
                  <a:lnTo>
                    <a:pt x="89763" y="53682"/>
                  </a:lnTo>
                  <a:lnTo>
                    <a:pt x="89763" y="53301"/>
                  </a:lnTo>
                  <a:lnTo>
                    <a:pt x="89369" y="53301"/>
                  </a:lnTo>
                  <a:lnTo>
                    <a:pt x="89369" y="53682"/>
                  </a:lnTo>
                  <a:lnTo>
                    <a:pt x="89369" y="53301"/>
                  </a:lnTo>
                  <a:lnTo>
                    <a:pt x="89369" y="52920"/>
                  </a:lnTo>
                  <a:lnTo>
                    <a:pt x="89369" y="52527"/>
                  </a:lnTo>
                  <a:lnTo>
                    <a:pt x="89369" y="52146"/>
                  </a:lnTo>
                  <a:lnTo>
                    <a:pt x="89763" y="52146"/>
                  </a:lnTo>
                  <a:lnTo>
                    <a:pt x="89763" y="52527"/>
                  </a:lnTo>
                  <a:lnTo>
                    <a:pt x="89763" y="52146"/>
                  </a:lnTo>
                  <a:lnTo>
                    <a:pt x="89763" y="51765"/>
                  </a:lnTo>
                  <a:lnTo>
                    <a:pt x="89763" y="51371"/>
                  </a:lnTo>
                  <a:lnTo>
                    <a:pt x="90157" y="51371"/>
                  </a:lnTo>
                  <a:lnTo>
                    <a:pt x="90157" y="50990"/>
                  </a:lnTo>
                  <a:lnTo>
                    <a:pt x="90347" y="50990"/>
                  </a:lnTo>
                  <a:lnTo>
                    <a:pt x="90347" y="50609"/>
                  </a:lnTo>
                  <a:lnTo>
                    <a:pt x="90741" y="50609"/>
                  </a:lnTo>
                  <a:lnTo>
                    <a:pt x="90741" y="50215"/>
                  </a:lnTo>
                  <a:lnTo>
                    <a:pt x="90741" y="49834"/>
                  </a:lnTo>
                  <a:lnTo>
                    <a:pt x="91122" y="49834"/>
                  </a:lnTo>
                  <a:lnTo>
                    <a:pt x="90741" y="49834"/>
                  </a:lnTo>
                  <a:lnTo>
                    <a:pt x="91122" y="49834"/>
                  </a:lnTo>
                  <a:lnTo>
                    <a:pt x="91122" y="49644"/>
                  </a:lnTo>
                  <a:lnTo>
                    <a:pt x="91516" y="49644"/>
                  </a:lnTo>
                  <a:lnTo>
                    <a:pt x="91516" y="49263"/>
                  </a:lnTo>
                  <a:lnTo>
                    <a:pt x="91909" y="49263"/>
                  </a:lnTo>
                  <a:lnTo>
                    <a:pt x="91909" y="46951"/>
                  </a:lnTo>
                  <a:lnTo>
                    <a:pt x="91516" y="46951"/>
                  </a:lnTo>
                  <a:lnTo>
                    <a:pt x="91516" y="46570"/>
                  </a:lnTo>
                  <a:lnTo>
                    <a:pt x="91516" y="46177"/>
                  </a:lnTo>
                  <a:lnTo>
                    <a:pt x="91909" y="46177"/>
                  </a:lnTo>
                  <a:lnTo>
                    <a:pt x="91909" y="45796"/>
                  </a:lnTo>
                  <a:lnTo>
                    <a:pt x="92290" y="45796"/>
                  </a:lnTo>
                  <a:lnTo>
                    <a:pt x="92684" y="45796"/>
                  </a:lnTo>
                  <a:lnTo>
                    <a:pt x="92684" y="46177"/>
                  </a:lnTo>
                  <a:lnTo>
                    <a:pt x="93078" y="46177"/>
                  </a:lnTo>
                  <a:lnTo>
                    <a:pt x="93459" y="46177"/>
                  </a:lnTo>
                  <a:lnTo>
                    <a:pt x="93853" y="46570"/>
                  </a:lnTo>
                  <a:lnTo>
                    <a:pt x="94246" y="46570"/>
                  </a:lnTo>
                  <a:lnTo>
                    <a:pt x="94627" y="46570"/>
                  </a:lnTo>
                  <a:lnTo>
                    <a:pt x="94830" y="46570"/>
                  </a:lnTo>
                  <a:lnTo>
                    <a:pt x="94830" y="46951"/>
                  </a:lnTo>
                  <a:lnTo>
                    <a:pt x="94830" y="47332"/>
                  </a:lnTo>
                  <a:lnTo>
                    <a:pt x="94830" y="47713"/>
                  </a:lnTo>
                  <a:lnTo>
                    <a:pt x="94627" y="47713"/>
                  </a:lnTo>
                  <a:lnTo>
                    <a:pt x="94830" y="48107"/>
                  </a:lnTo>
                  <a:lnTo>
                    <a:pt x="94627" y="48107"/>
                  </a:lnTo>
                  <a:lnTo>
                    <a:pt x="94830" y="48107"/>
                  </a:lnTo>
                  <a:lnTo>
                    <a:pt x="94830" y="48488"/>
                  </a:lnTo>
                  <a:lnTo>
                    <a:pt x="94830" y="48869"/>
                  </a:lnTo>
                  <a:lnTo>
                    <a:pt x="94830" y="49263"/>
                  </a:lnTo>
                  <a:lnTo>
                    <a:pt x="95211" y="49263"/>
                  </a:lnTo>
                  <a:lnTo>
                    <a:pt x="95211" y="49644"/>
                  </a:lnTo>
                  <a:lnTo>
                    <a:pt x="95211" y="49834"/>
                  </a:lnTo>
                  <a:lnTo>
                    <a:pt x="95605" y="49834"/>
                  </a:lnTo>
                  <a:lnTo>
                    <a:pt x="95605" y="50215"/>
                  </a:lnTo>
                  <a:lnTo>
                    <a:pt x="95999" y="50215"/>
                  </a:lnTo>
                  <a:lnTo>
                    <a:pt x="95999" y="50609"/>
                  </a:lnTo>
                  <a:lnTo>
                    <a:pt x="95999" y="50990"/>
                  </a:lnTo>
                  <a:lnTo>
                    <a:pt x="96380" y="50990"/>
                  </a:lnTo>
                  <a:lnTo>
                    <a:pt x="96380" y="50609"/>
                  </a:lnTo>
                  <a:lnTo>
                    <a:pt x="96774" y="50609"/>
                  </a:lnTo>
                  <a:lnTo>
                    <a:pt x="97167" y="50609"/>
                  </a:lnTo>
                  <a:lnTo>
                    <a:pt x="97548" y="50609"/>
                  </a:lnTo>
                  <a:lnTo>
                    <a:pt x="97548" y="50215"/>
                  </a:lnTo>
                  <a:lnTo>
                    <a:pt x="97548" y="50609"/>
                  </a:lnTo>
                  <a:lnTo>
                    <a:pt x="97942" y="50609"/>
                  </a:lnTo>
                  <a:lnTo>
                    <a:pt x="98336" y="50609"/>
                  </a:lnTo>
                  <a:lnTo>
                    <a:pt x="98336" y="50215"/>
                  </a:lnTo>
                  <a:lnTo>
                    <a:pt x="98336" y="49834"/>
                  </a:lnTo>
                  <a:lnTo>
                    <a:pt x="97942" y="49834"/>
                  </a:lnTo>
                  <a:lnTo>
                    <a:pt x="97548" y="49834"/>
                  </a:lnTo>
                  <a:lnTo>
                    <a:pt x="97548" y="50215"/>
                  </a:lnTo>
                  <a:lnTo>
                    <a:pt x="97167" y="50215"/>
                  </a:lnTo>
                  <a:lnTo>
                    <a:pt x="96774" y="50215"/>
                  </a:lnTo>
                  <a:lnTo>
                    <a:pt x="96380" y="50609"/>
                  </a:lnTo>
                  <a:lnTo>
                    <a:pt x="95999" y="50609"/>
                  </a:lnTo>
                  <a:lnTo>
                    <a:pt x="95999" y="50215"/>
                  </a:lnTo>
                  <a:lnTo>
                    <a:pt x="95605" y="50215"/>
                  </a:lnTo>
                  <a:lnTo>
                    <a:pt x="95605" y="49834"/>
                  </a:lnTo>
                  <a:lnTo>
                    <a:pt x="95605" y="49644"/>
                  </a:lnTo>
                  <a:lnTo>
                    <a:pt x="95605" y="49263"/>
                  </a:lnTo>
                  <a:lnTo>
                    <a:pt x="95211" y="49263"/>
                  </a:lnTo>
                  <a:lnTo>
                    <a:pt x="95211" y="48869"/>
                  </a:lnTo>
                  <a:lnTo>
                    <a:pt x="94830" y="48488"/>
                  </a:lnTo>
                  <a:lnTo>
                    <a:pt x="94830" y="48107"/>
                  </a:lnTo>
                  <a:lnTo>
                    <a:pt x="95211" y="48107"/>
                  </a:lnTo>
                  <a:lnTo>
                    <a:pt x="95211" y="47713"/>
                  </a:lnTo>
                  <a:lnTo>
                    <a:pt x="95211" y="47332"/>
                  </a:lnTo>
                  <a:lnTo>
                    <a:pt x="95605" y="47332"/>
                  </a:lnTo>
                  <a:lnTo>
                    <a:pt x="95211" y="46951"/>
                  </a:lnTo>
                  <a:lnTo>
                    <a:pt x="95211" y="46570"/>
                  </a:lnTo>
                  <a:lnTo>
                    <a:pt x="95211" y="46177"/>
                  </a:lnTo>
                  <a:lnTo>
                    <a:pt x="95605" y="46177"/>
                  </a:lnTo>
                  <a:lnTo>
                    <a:pt x="95999" y="46177"/>
                  </a:lnTo>
                  <a:lnTo>
                    <a:pt x="96380" y="46177"/>
                  </a:lnTo>
                  <a:lnTo>
                    <a:pt x="96774" y="46177"/>
                  </a:lnTo>
                  <a:lnTo>
                    <a:pt x="97167" y="46570"/>
                  </a:lnTo>
                  <a:lnTo>
                    <a:pt x="97548" y="46570"/>
                  </a:lnTo>
                  <a:lnTo>
                    <a:pt x="97548" y="46951"/>
                  </a:lnTo>
                  <a:lnTo>
                    <a:pt x="97167" y="46951"/>
                  </a:lnTo>
                  <a:lnTo>
                    <a:pt x="97548" y="46951"/>
                  </a:lnTo>
                  <a:lnTo>
                    <a:pt x="97548" y="46570"/>
                  </a:lnTo>
                  <a:lnTo>
                    <a:pt x="97548" y="46177"/>
                  </a:lnTo>
                  <a:lnTo>
                    <a:pt x="97548" y="45796"/>
                  </a:lnTo>
                  <a:lnTo>
                    <a:pt x="97167" y="45796"/>
                  </a:lnTo>
                  <a:lnTo>
                    <a:pt x="97167" y="43675"/>
                  </a:lnTo>
                  <a:lnTo>
                    <a:pt x="97548" y="43675"/>
                  </a:lnTo>
                  <a:lnTo>
                    <a:pt x="97548" y="43294"/>
                  </a:lnTo>
                  <a:lnTo>
                    <a:pt x="97548" y="42913"/>
                  </a:lnTo>
                  <a:lnTo>
                    <a:pt x="97548" y="42519"/>
                  </a:lnTo>
                  <a:lnTo>
                    <a:pt x="97942" y="42519"/>
                  </a:lnTo>
                  <a:lnTo>
                    <a:pt x="97942" y="42138"/>
                  </a:lnTo>
                  <a:lnTo>
                    <a:pt x="98336" y="42138"/>
                  </a:lnTo>
                  <a:lnTo>
                    <a:pt x="98717" y="42519"/>
                  </a:lnTo>
                  <a:lnTo>
                    <a:pt x="98717" y="42913"/>
                  </a:lnTo>
                  <a:lnTo>
                    <a:pt x="99110" y="42913"/>
                  </a:lnTo>
                  <a:lnTo>
                    <a:pt x="99110" y="43294"/>
                  </a:lnTo>
                  <a:lnTo>
                    <a:pt x="99491" y="43675"/>
                  </a:lnTo>
                  <a:lnTo>
                    <a:pt x="99695" y="44056"/>
                  </a:lnTo>
                  <a:lnTo>
                    <a:pt x="99695" y="44449"/>
                  </a:lnTo>
                  <a:lnTo>
                    <a:pt x="99695" y="44056"/>
                  </a:lnTo>
                  <a:lnTo>
                    <a:pt x="99695" y="44449"/>
                  </a:lnTo>
                  <a:lnTo>
                    <a:pt x="100088" y="44449"/>
                  </a:lnTo>
                  <a:lnTo>
                    <a:pt x="100469" y="44449"/>
                  </a:lnTo>
                  <a:lnTo>
                    <a:pt x="100088" y="44449"/>
                  </a:lnTo>
                  <a:lnTo>
                    <a:pt x="100469" y="44449"/>
                  </a:lnTo>
                  <a:lnTo>
                    <a:pt x="100469" y="44830"/>
                  </a:lnTo>
                  <a:lnTo>
                    <a:pt x="100863" y="44830"/>
                  </a:lnTo>
                  <a:lnTo>
                    <a:pt x="101257" y="44830"/>
                  </a:lnTo>
                  <a:lnTo>
                    <a:pt x="101638" y="44830"/>
                  </a:lnTo>
                  <a:lnTo>
                    <a:pt x="102031" y="44830"/>
                  </a:lnTo>
                  <a:lnTo>
                    <a:pt x="102425" y="45021"/>
                  </a:lnTo>
                  <a:lnTo>
                    <a:pt x="102806" y="45021"/>
                  </a:lnTo>
                  <a:lnTo>
                    <a:pt x="102425" y="45021"/>
                  </a:lnTo>
                  <a:lnTo>
                    <a:pt x="102425" y="44830"/>
                  </a:lnTo>
                  <a:lnTo>
                    <a:pt x="102031" y="44830"/>
                  </a:lnTo>
                  <a:lnTo>
                    <a:pt x="102425" y="44830"/>
                  </a:lnTo>
                  <a:lnTo>
                    <a:pt x="102031" y="44830"/>
                  </a:lnTo>
                  <a:lnTo>
                    <a:pt x="102425" y="44830"/>
                  </a:lnTo>
                  <a:lnTo>
                    <a:pt x="102806" y="44830"/>
                  </a:lnTo>
                  <a:lnTo>
                    <a:pt x="102425" y="44830"/>
                  </a:lnTo>
                  <a:lnTo>
                    <a:pt x="103593" y="44830"/>
                  </a:lnTo>
                  <a:lnTo>
                    <a:pt x="103200" y="44830"/>
                  </a:lnTo>
                  <a:lnTo>
                    <a:pt x="104559" y="44830"/>
                  </a:lnTo>
                  <a:lnTo>
                    <a:pt x="104559" y="44449"/>
                  </a:lnTo>
                  <a:lnTo>
                    <a:pt x="104952" y="44449"/>
                  </a:lnTo>
                  <a:lnTo>
                    <a:pt x="105346" y="44449"/>
                  </a:lnTo>
                  <a:lnTo>
                    <a:pt x="105346" y="44056"/>
                  </a:lnTo>
                  <a:lnTo>
                    <a:pt x="105727" y="44056"/>
                  </a:lnTo>
                  <a:lnTo>
                    <a:pt x="105727" y="43675"/>
                  </a:lnTo>
                  <a:lnTo>
                    <a:pt x="106121" y="43675"/>
                  </a:lnTo>
                  <a:lnTo>
                    <a:pt x="106121" y="44056"/>
                  </a:lnTo>
                  <a:lnTo>
                    <a:pt x="106121" y="43675"/>
                  </a:lnTo>
                  <a:lnTo>
                    <a:pt x="106502" y="43675"/>
                  </a:lnTo>
                  <a:lnTo>
                    <a:pt x="106502" y="44056"/>
                  </a:lnTo>
                  <a:lnTo>
                    <a:pt x="106502" y="44449"/>
                  </a:lnTo>
                  <a:lnTo>
                    <a:pt x="106502" y="44830"/>
                  </a:lnTo>
                  <a:lnTo>
                    <a:pt x="106895" y="44830"/>
                  </a:lnTo>
                  <a:lnTo>
                    <a:pt x="106895" y="45021"/>
                  </a:lnTo>
                  <a:lnTo>
                    <a:pt x="106895" y="44830"/>
                  </a:lnTo>
                  <a:lnTo>
                    <a:pt x="106502" y="44830"/>
                  </a:lnTo>
                  <a:lnTo>
                    <a:pt x="106502" y="44449"/>
                  </a:lnTo>
                  <a:lnTo>
                    <a:pt x="106502" y="44056"/>
                  </a:lnTo>
                  <a:lnTo>
                    <a:pt x="106502" y="43675"/>
                  </a:lnTo>
                  <a:lnTo>
                    <a:pt x="106121" y="43675"/>
                  </a:lnTo>
                  <a:lnTo>
                    <a:pt x="106502" y="43675"/>
                  </a:lnTo>
                  <a:lnTo>
                    <a:pt x="106121" y="43675"/>
                  </a:lnTo>
                  <a:lnTo>
                    <a:pt x="106121" y="44056"/>
                  </a:lnTo>
                  <a:lnTo>
                    <a:pt x="106121" y="43675"/>
                  </a:lnTo>
                  <a:lnTo>
                    <a:pt x="105727" y="43675"/>
                  </a:lnTo>
                  <a:lnTo>
                    <a:pt x="105727" y="44056"/>
                  </a:lnTo>
                  <a:lnTo>
                    <a:pt x="105346" y="44056"/>
                  </a:lnTo>
                  <a:lnTo>
                    <a:pt x="104952" y="44056"/>
                  </a:lnTo>
                  <a:lnTo>
                    <a:pt x="104952" y="43675"/>
                  </a:lnTo>
                  <a:lnTo>
                    <a:pt x="104952" y="43294"/>
                  </a:lnTo>
                  <a:lnTo>
                    <a:pt x="104952" y="42913"/>
                  </a:lnTo>
                  <a:lnTo>
                    <a:pt x="104952" y="42519"/>
                  </a:lnTo>
                  <a:lnTo>
                    <a:pt x="104952" y="42138"/>
                  </a:lnTo>
                  <a:lnTo>
                    <a:pt x="104559" y="42138"/>
                  </a:lnTo>
                  <a:lnTo>
                    <a:pt x="104368" y="42138"/>
                  </a:lnTo>
                  <a:lnTo>
                    <a:pt x="104368" y="41757"/>
                  </a:lnTo>
                  <a:lnTo>
                    <a:pt x="103974" y="41757"/>
                  </a:lnTo>
                  <a:lnTo>
                    <a:pt x="103974" y="42138"/>
                  </a:lnTo>
                  <a:lnTo>
                    <a:pt x="103974" y="41757"/>
                  </a:lnTo>
                  <a:lnTo>
                    <a:pt x="103593" y="41757"/>
                  </a:lnTo>
                  <a:lnTo>
                    <a:pt x="103974" y="41757"/>
                  </a:lnTo>
                  <a:lnTo>
                    <a:pt x="104368" y="41757"/>
                  </a:lnTo>
                  <a:lnTo>
                    <a:pt x="104559" y="42138"/>
                  </a:lnTo>
                  <a:lnTo>
                    <a:pt x="104952" y="42138"/>
                  </a:lnTo>
                  <a:lnTo>
                    <a:pt x="105346" y="42138"/>
                  </a:lnTo>
                  <a:lnTo>
                    <a:pt x="105727" y="42519"/>
                  </a:lnTo>
                  <a:lnTo>
                    <a:pt x="106121" y="42519"/>
                  </a:lnTo>
                  <a:lnTo>
                    <a:pt x="106502" y="42913"/>
                  </a:lnTo>
                  <a:lnTo>
                    <a:pt x="107289" y="42913"/>
                  </a:lnTo>
                  <a:lnTo>
                    <a:pt x="107683" y="43294"/>
                  </a:lnTo>
                  <a:lnTo>
                    <a:pt x="108458" y="43294"/>
                  </a:lnTo>
                  <a:lnTo>
                    <a:pt x="108851" y="43294"/>
                  </a:lnTo>
                  <a:lnTo>
                    <a:pt x="108851" y="43675"/>
                  </a:lnTo>
                  <a:lnTo>
                    <a:pt x="108458" y="43675"/>
                  </a:lnTo>
                  <a:lnTo>
                    <a:pt x="108458" y="43294"/>
                  </a:lnTo>
                  <a:lnTo>
                    <a:pt x="108458" y="43675"/>
                  </a:lnTo>
                  <a:lnTo>
                    <a:pt x="108458" y="43294"/>
                  </a:lnTo>
                  <a:lnTo>
                    <a:pt x="108064" y="43294"/>
                  </a:lnTo>
                  <a:lnTo>
                    <a:pt x="108064" y="43675"/>
                  </a:lnTo>
                  <a:lnTo>
                    <a:pt x="108064" y="44056"/>
                  </a:lnTo>
                  <a:lnTo>
                    <a:pt x="108064" y="44449"/>
                  </a:lnTo>
                  <a:lnTo>
                    <a:pt x="108064" y="44830"/>
                  </a:lnTo>
                  <a:lnTo>
                    <a:pt x="108064" y="45021"/>
                  </a:lnTo>
                  <a:lnTo>
                    <a:pt x="107683" y="45021"/>
                  </a:lnTo>
                  <a:lnTo>
                    <a:pt x="108064" y="45415"/>
                  </a:lnTo>
                  <a:lnTo>
                    <a:pt x="107683" y="45415"/>
                  </a:lnTo>
                  <a:lnTo>
                    <a:pt x="108064" y="45415"/>
                  </a:lnTo>
                  <a:lnTo>
                    <a:pt x="108064" y="45796"/>
                  </a:lnTo>
                  <a:lnTo>
                    <a:pt x="108064" y="46177"/>
                  </a:lnTo>
                  <a:lnTo>
                    <a:pt x="107683" y="46177"/>
                  </a:lnTo>
                  <a:lnTo>
                    <a:pt x="107683" y="46951"/>
                  </a:lnTo>
                  <a:lnTo>
                    <a:pt x="107683" y="46570"/>
                  </a:lnTo>
                  <a:lnTo>
                    <a:pt x="107683" y="47332"/>
                  </a:lnTo>
                  <a:lnTo>
                    <a:pt x="108064" y="47332"/>
                  </a:lnTo>
                  <a:lnTo>
                    <a:pt x="107683" y="47332"/>
                  </a:lnTo>
                  <a:lnTo>
                    <a:pt x="108064" y="47332"/>
                  </a:lnTo>
                  <a:lnTo>
                    <a:pt x="108064" y="47713"/>
                  </a:lnTo>
                  <a:lnTo>
                    <a:pt x="108064" y="48107"/>
                  </a:lnTo>
                  <a:lnTo>
                    <a:pt x="107683" y="48107"/>
                  </a:lnTo>
                  <a:lnTo>
                    <a:pt x="107683" y="48488"/>
                  </a:lnTo>
                  <a:lnTo>
                    <a:pt x="107683" y="48107"/>
                  </a:lnTo>
                  <a:lnTo>
                    <a:pt x="108064" y="48107"/>
                  </a:lnTo>
                  <a:lnTo>
                    <a:pt x="108064" y="47713"/>
                  </a:lnTo>
                  <a:lnTo>
                    <a:pt x="108064" y="47332"/>
                  </a:lnTo>
                  <a:lnTo>
                    <a:pt x="107683" y="47332"/>
                  </a:lnTo>
                  <a:lnTo>
                    <a:pt x="107683" y="46951"/>
                  </a:lnTo>
                  <a:lnTo>
                    <a:pt x="107683" y="46570"/>
                  </a:lnTo>
                  <a:lnTo>
                    <a:pt x="107683" y="46177"/>
                  </a:lnTo>
                  <a:lnTo>
                    <a:pt x="108064" y="46177"/>
                  </a:lnTo>
                  <a:lnTo>
                    <a:pt x="108064" y="45796"/>
                  </a:lnTo>
                  <a:lnTo>
                    <a:pt x="108064" y="45415"/>
                  </a:lnTo>
                  <a:lnTo>
                    <a:pt x="108458" y="45415"/>
                  </a:lnTo>
                  <a:lnTo>
                    <a:pt x="108458" y="45021"/>
                  </a:lnTo>
                  <a:lnTo>
                    <a:pt x="108064" y="45021"/>
                  </a:lnTo>
                  <a:lnTo>
                    <a:pt x="108064" y="44830"/>
                  </a:lnTo>
                  <a:lnTo>
                    <a:pt x="108064" y="45021"/>
                  </a:lnTo>
                  <a:lnTo>
                    <a:pt x="108064" y="44830"/>
                  </a:lnTo>
                  <a:lnTo>
                    <a:pt x="108458" y="44830"/>
                  </a:lnTo>
                  <a:lnTo>
                    <a:pt x="108458" y="44449"/>
                  </a:lnTo>
                  <a:lnTo>
                    <a:pt x="108851" y="44449"/>
                  </a:lnTo>
                  <a:lnTo>
                    <a:pt x="108458" y="44449"/>
                  </a:lnTo>
                  <a:lnTo>
                    <a:pt x="108458" y="44830"/>
                  </a:lnTo>
                  <a:lnTo>
                    <a:pt x="108851" y="44830"/>
                  </a:lnTo>
                  <a:lnTo>
                    <a:pt x="108458" y="44830"/>
                  </a:lnTo>
                  <a:lnTo>
                    <a:pt x="108851" y="44830"/>
                  </a:lnTo>
                  <a:lnTo>
                    <a:pt x="108851" y="44449"/>
                  </a:lnTo>
                  <a:lnTo>
                    <a:pt x="109042" y="44449"/>
                  </a:lnTo>
                  <a:lnTo>
                    <a:pt x="109423" y="44056"/>
                  </a:lnTo>
                  <a:lnTo>
                    <a:pt x="109816" y="44056"/>
                  </a:lnTo>
                  <a:lnTo>
                    <a:pt x="109423" y="44056"/>
                  </a:lnTo>
                  <a:lnTo>
                    <a:pt x="109423" y="43675"/>
                  </a:lnTo>
                  <a:lnTo>
                    <a:pt x="109042" y="43675"/>
                  </a:lnTo>
                  <a:lnTo>
                    <a:pt x="108851" y="43675"/>
                  </a:lnTo>
                  <a:lnTo>
                    <a:pt x="109042" y="43675"/>
                  </a:lnTo>
                  <a:lnTo>
                    <a:pt x="109423" y="43675"/>
                  </a:lnTo>
                  <a:lnTo>
                    <a:pt x="109816" y="44056"/>
                  </a:lnTo>
                  <a:lnTo>
                    <a:pt x="110210" y="44056"/>
                  </a:lnTo>
                  <a:lnTo>
                    <a:pt x="110591" y="44449"/>
                  </a:lnTo>
                  <a:lnTo>
                    <a:pt x="110985" y="44830"/>
                  </a:lnTo>
                  <a:lnTo>
                    <a:pt x="111379" y="44830"/>
                  </a:lnTo>
                  <a:lnTo>
                    <a:pt x="111760" y="45021"/>
                  </a:lnTo>
                  <a:lnTo>
                    <a:pt x="112153" y="45021"/>
                  </a:lnTo>
                  <a:lnTo>
                    <a:pt x="112153" y="45415"/>
                  </a:lnTo>
                  <a:lnTo>
                    <a:pt x="112547" y="45415"/>
                  </a:lnTo>
                  <a:lnTo>
                    <a:pt x="112928" y="45796"/>
                  </a:lnTo>
                  <a:lnTo>
                    <a:pt x="113322" y="46177"/>
                  </a:lnTo>
                  <a:lnTo>
                    <a:pt x="113715" y="46177"/>
                  </a:lnTo>
                  <a:lnTo>
                    <a:pt x="113906" y="46570"/>
                  </a:lnTo>
                  <a:lnTo>
                    <a:pt x="113906" y="46951"/>
                  </a:lnTo>
                  <a:lnTo>
                    <a:pt x="114300" y="46951"/>
                  </a:lnTo>
                  <a:lnTo>
                    <a:pt x="114681" y="46951"/>
                  </a:lnTo>
                  <a:lnTo>
                    <a:pt x="115074" y="47332"/>
                  </a:lnTo>
                  <a:lnTo>
                    <a:pt x="115468" y="47332"/>
                  </a:lnTo>
                  <a:lnTo>
                    <a:pt x="115849" y="47332"/>
                  </a:lnTo>
                  <a:lnTo>
                    <a:pt x="116243" y="47713"/>
                  </a:lnTo>
                  <a:lnTo>
                    <a:pt x="116636" y="47713"/>
                  </a:lnTo>
                  <a:lnTo>
                    <a:pt x="117017" y="47713"/>
                  </a:lnTo>
                  <a:lnTo>
                    <a:pt x="117411" y="47713"/>
                  </a:lnTo>
                  <a:lnTo>
                    <a:pt x="117805" y="47713"/>
                  </a:lnTo>
                  <a:lnTo>
                    <a:pt x="118186" y="47713"/>
                  </a:lnTo>
                  <a:lnTo>
                    <a:pt x="118579" y="47713"/>
                  </a:lnTo>
                  <a:lnTo>
                    <a:pt x="118579" y="47332"/>
                  </a:lnTo>
                  <a:lnTo>
                    <a:pt x="118579" y="47713"/>
                  </a:lnTo>
                  <a:lnTo>
                    <a:pt x="118770" y="47332"/>
                  </a:lnTo>
                  <a:lnTo>
                    <a:pt x="119164" y="47332"/>
                  </a:lnTo>
                  <a:lnTo>
                    <a:pt x="119557" y="47332"/>
                  </a:lnTo>
                  <a:lnTo>
                    <a:pt x="119557" y="47713"/>
                  </a:lnTo>
                  <a:lnTo>
                    <a:pt x="119557" y="47332"/>
                  </a:lnTo>
                  <a:lnTo>
                    <a:pt x="119557" y="47713"/>
                  </a:lnTo>
                  <a:lnTo>
                    <a:pt x="119938" y="47713"/>
                  </a:lnTo>
                  <a:lnTo>
                    <a:pt x="120332" y="47713"/>
                  </a:lnTo>
                  <a:lnTo>
                    <a:pt x="120726" y="47713"/>
                  </a:lnTo>
                  <a:lnTo>
                    <a:pt x="120726" y="48107"/>
                  </a:lnTo>
                  <a:lnTo>
                    <a:pt x="120332" y="48488"/>
                  </a:lnTo>
                  <a:lnTo>
                    <a:pt x="120332" y="48869"/>
                  </a:lnTo>
                  <a:lnTo>
                    <a:pt x="120726" y="48869"/>
                  </a:lnTo>
                  <a:lnTo>
                    <a:pt x="120726" y="49263"/>
                  </a:lnTo>
                  <a:lnTo>
                    <a:pt x="120726" y="49644"/>
                  </a:lnTo>
                  <a:lnTo>
                    <a:pt x="120726" y="49263"/>
                  </a:lnTo>
                  <a:lnTo>
                    <a:pt x="120726" y="49644"/>
                  </a:lnTo>
                  <a:lnTo>
                    <a:pt x="120726" y="49263"/>
                  </a:lnTo>
                  <a:lnTo>
                    <a:pt x="120726" y="49644"/>
                  </a:lnTo>
                  <a:lnTo>
                    <a:pt x="121107" y="49644"/>
                  </a:lnTo>
                  <a:lnTo>
                    <a:pt x="121500" y="49644"/>
                  </a:lnTo>
                  <a:lnTo>
                    <a:pt x="121894" y="49834"/>
                  </a:lnTo>
                  <a:lnTo>
                    <a:pt x="122275" y="49834"/>
                  </a:lnTo>
                  <a:lnTo>
                    <a:pt x="122275" y="49644"/>
                  </a:lnTo>
                  <a:lnTo>
                    <a:pt x="122669" y="49644"/>
                  </a:lnTo>
                  <a:lnTo>
                    <a:pt x="123063" y="49644"/>
                  </a:lnTo>
                  <a:lnTo>
                    <a:pt x="123063" y="49263"/>
                  </a:lnTo>
                  <a:lnTo>
                    <a:pt x="123063" y="49644"/>
                  </a:lnTo>
                  <a:lnTo>
                    <a:pt x="123253" y="49263"/>
                  </a:lnTo>
                  <a:lnTo>
                    <a:pt x="123253" y="49644"/>
                  </a:lnTo>
                  <a:lnTo>
                    <a:pt x="123647" y="49644"/>
                  </a:lnTo>
                  <a:lnTo>
                    <a:pt x="124028" y="49834"/>
                  </a:lnTo>
                  <a:lnTo>
                    <a:pt x="124421" y="49834"/>
                  </a:lnTo>
                  <a:lnTo>
                    <a:pt x="124815" y="50215"/>
                  </a:lnTo>
                  <a:lnTo>
                    <a:pt x="125196" y="50215"/>
                  </a:lnTo>
                  <a:lnTo>
                    <a:pt x="125196" y="50609"/>
                  </a:lnTo>
                  <a:lnTo>
                    <a:pt x="125196" y="50990"/>
                  </a:lnTo>
                  <a:lnTo>
                    <a:pt x="125590" y="50990"/>
                  </a:lnTo>
                  <a:lnTo>
                    <a:pt x="125196" y="51371"/>
                  </a:lnTo>
                  <a:lnTo>
                    <a:pt x="125196" y="51765"/>
                  </a:lnTo>
                  <a:lnTo>
                    <a:pt x="125196" y="52146"/>
                  </a:lnTo>
                  <a:lnTo>
                    <a:pt x="125590" y="52146"/>
                  </a:lnTo>
                  <a:lnTo>
                    <a:pt x="125984" y="52527"/>
                  </a:lnTo>
                  <a:lnTo>
                    <a:pt x="125984" y="52920"/>
                  </a:lnTo>
                  <a:lnTo>
                    <a:pt x="125984" y="53301"/>
                  </a:lnTo>
                  <a:lnTo>
                    <a:pt x="125590" y="53301"/>
                  </a:lnTo>
                  <a:lnTo>
                    <a:pt x="125590" y="53682"/>
                  </a:lnTo>
                  <a:lnTo>
                    <a:pt x="125196" y="53682"/>
                  </a:lnTo>
                  <a:lnTo>
                    <a:pt x="125196" y="54063"/>
                  </a:lnTo>
                  <a:lnTo>
                    <a:pt x="125590" y="54457"/>
                  </a:lnTo>
                  <a:lnTo>
                    <a:pt x="125590" y="54648"/>
                  </a:lnTo>
                  <a:lnTo>
                    <a:pt x="125984" y="54648"/>
                  </a:lnTo>
                  <a:lnTo>
                    <a:pt x="126365" y="54648"/>
                  </a:lnTo>
                  <a:lnTo>
                    <a:pt x="126365" y="55029"/>
                  </a:lnTo>
                  <a:lnTo>
                    <a:pt x="126758" y="55029"/>
                  </a:lnTo>
                  <a:lnTo>
                    <a:pt x="127152" y="55029"/>
                  </a:lnTo>
                  <a:lnTo>
                    <a:pt x="127152" y="55410"/>
                  </a:lnTo>
                  <a:lnTo>
                    <a:pt x="127152" y="55803"/>
                  </a:lnTo>
                  <a:lnTo>
                    <a:pt x="126758" y="55803"/>
                  </a:lnTo>
                  <a:lnTo>
                    <a:pt x="126365" y="55803"/>
                  </a:lnTo>
                  <a:lnTo>
                    <a:pt x="125984" y="55803"/>
                  </a:lnTo>
                  <a:lnTo>
                    <a:pt x="125590" y="55803"/>
                  </a:lnTo>
                  <a:lnTo>
                    <a:pt x="125590" y="56184"/>
                  </a:lnTo>
                  <a:lnTo>
                    <a:pt x="125196" y="56184"/>
                  </a:lnTo>
                  <a:lnTo>
                    <a:pt x="124815" y="56184"/>
                  </a:lnTo>
                  <a:lnTo>
                    <a:pt x="124815" y="56565"/>
                  </a:lnTo>
                  <a:lnTo>
                    <a:pt x="124421" y="56565"/>
                  </a:lnTo>
                  <a:lnTo>
                    <a:pt x="124028" y="56565"/>
                  </a:lnTo>
                  <a:lnTo>
                    <a:pt x="124028" y="56959"/>
                  </a:lnTo>
                  <a:lnTo>
                    <a:pt x="123647" y="56959"/>
                  </a:lnTo>
                  <a:lnTo>
                    <a:pt x="123253" y="56959"/>
                  </a:lnTo>
                  <a:lnTo>
                    <a:pt x="123253" y="57340"/>
                  </a:lnTo>
                  <a:lnTo>
                    <a:pt x="123063" y="57340"/>
                  </a:lnTo>
                  <a:lnTo>
                    <a:pt x="122669" y="57340"/>
                  </a:lnTo>
                  <a:lnTo>
                    <a:pt x="122669" y="57721"/>
                  </a:lnTo>
                  <a:lnTo>
                    <a:pt x="122275" y="57721"/>
                  </a:lnTo>
                  <a:lnTo>
                    <a:pt x="121894" y="57721"/>
                  </a:lnTo>
                  <a:lnTo>
                    <a:pt x="121500" y="58115"/>
                  </a:lnTo>
                  <a:lnTo>
                    <a:pt x="121107" y="58115"/>
                  </a:lnTo>
                  <a:lnTo>
                    <a:pt x="120726" y="58115"/>
                  </a:lnTo>
                  <a:lnTo>
                    <a:pt x="120332" y="58496"/>
                  </a:lnTo>
                  <a:lnTo>
                    <a:pt x="119938" y="58877"/>
                  </a:lnTo>
                  <a:lnTo>
                    <a:pt x="119557" y="59270"/>
                  </a:lnTo>
                  <a:lnTo>
                    <a:pt x="119164" y="59270"/>
                  </a:lnTo>
                  <a:lnTo>
                    <a:pt x="119164" y="59461"/>
                  </a:lnTo>
                  <a:lnTo>
                    <a:pt x="118770" y="59461"/>
                  </a:lnTo>
                  <a:lnTo>
                    <a:pt x="118770" y="59270"/>
                  </a:lnTo>
                  <a:lnTo>
                    <a:pt x="118770" y="59461"/>
                  </a:lnTo>
                  <a:lnTo>
                    <a:pt x="118579" y="59461"/>
                  </a:lnTo>
                  <a:lnTo>
                    <a:pt x="118770" y="59461"/>
                  </a:lnTo>
                  <a:lnTo>
                    <a:pt x="118770" y="59842"/>
                  </a:lnTo>
                  <a:lnTo>
                    <a:pt x="118579" y="59842"/>
                  </a:lnTo>
                  <a:lnTo>
                    <a:pt x="118579" y="60223"/>
                  </a:lnTo>
                  <a:lnTo>
                    <a:pt x="118186" y="60617"/>
                  </a:lnTo>
                  <a:lnTo>
                    <a:pt x="117805" y="60998"/>
                  </a:lnTo>
                  <a:lnTo>
                    <a:pt x="117411" y="61379"/>
                  </a:lnTo>
                  <a:lnTo>
                    <a:pt x="117411" y="61760"/>
                  </a:lnTo>
                  <a:lnTo>
                    <a:pt x="117017" y="62153"/>
                  </a:lnTo>
                  <a:lnTo>
                    <a:pt x="117017" y="62534"/>
                  </a:lnTo>
                  <a:lnTo>
                    <a:pt x="117017" y="62153"/>
                  </a:lnTo>
                  <a:lnTo>
                    <a:pt x="117017" y="62534"/>
                  </a:lnTo>
                  <a:lnTo>
                    <a:pt x="117017" y="62153"/>
                  </a:lnTo>
                  <a:lnTo>
                    <a:pt x="117017" y="61760"/>
                  </a:lnTo>
                  <a:lnTo>
                    <a:pt x="117017" y="62153"/>
                  </a:lnTo>
                  <a:lnTo>
                    <a:pt x="117411" y="61760"/>
                  </a:lnTo>
                  <a:lnTo>
                    <a:pt x="117805" y="61379"/>
                  </a:lnTo>
                  <a:lnTo>
                    <a:pt x="117805" y="60998"/>
                  </a:lnTo>
                  <a:lnTo>
                    <a:pt x="117411" y="61379"/>
                  </a:lnTo>
                  <a:lnTo>
                    <a:pt x="117411" y="61760"/>
                  </a:lnTo>
                  <a:lnTo>
                    <a:pt x="117017" y="61760"/>
                  </a:lnTo>
                  <a:lnTo>
                    <a:pt x="117017" y="62153"/>
                  </a:lnTo>
                  <a:lnTo>
                    <a:pt x="116636" y="62915"/>
                  </a:lnTo>
                  <a:lnTo>
                    <a:pt x="116636" y="62534"/>
                  </a:lnTo>
                  <a:lnTo>
                    <a:pt x="117017" y="62534"/>
                  </a:lnTo>
                  <a:lnTo>
                    <a:pt x="117017" y="62915"/>
                  </a:lnTo>
                  <a:lnTo>
                    <a:pt x="116636" y="63309"/>
                  </a:lnTo>
                  <a:lnTo>
                    <a:pt x="116636" y="63690"/>
                  </a:lnTo>
                  <a:lnTo>
                    <a:pt x="116636" y="64071"/>
                  </a:lnTo>
                  <a:lnTo>
                    <a:pt x="116243" y="64261"/>
                  </a:lnTo>
                  <a:lnTo>
                    <a:pt x="116243" y="64655"/>
                  </a:lnTo>
                  <a:lnTo>
                    <a:pt x="116243" y="66967"/>
                  </a:lnTo>
                  <a:lnTo>
                    <a:pt x="116636" y="66967"/>
                  </a:lnTo>
                  <a:lnTo>
                    <a:pt x="116636" y="67348"/>
                  </a:lnTo>
                  <a:lnTo>
                    <a:pt x="116243" y="67348"/>
                  </a:lnTo>
                  <a:lnTo>
                    <a:pt x="116636" y="67348"/>
                  </a:lnTo>
                  <a:lnTo>
                    <a:pt x="116243" y="67348"/>
                  </a:lnTo>
                  <a:lnTo>
                    <a:pt x="116636" y="67348"/>
                  </a:lnTo>
                  <a:lnTo>
                    <a:pt x="116243" y="67348"/>
                  </a:lnTo>
                  <a:lnTo>
                    <a:pt x="116243" y="67729"/>
                  </a:lnTo>
                  <a:lnTo>
                    <a:pt x="116243" y="68122"/>
                  </a:lnTo>
                  <a:lnTo>
                    <a:pt x="115849" y="68122"/>
                  </a:lnTo>
                  <a:lnTo>
                    <a:pt x="115849" y="68503"/>
                  </a:lnTo>
                  <a:lnTo>
                    <a:pt x="115849" y="68884"/>
                  </a:lnTo>
                  <a:lnTo>
                    <a:pt x="115468" y="68884"/>
                  </a:lnTo>
                  <a:lnTo>
                    <a:pt x="115468" y="69075"/>
                  </a:lnTo>
                  <a:lnTo>
                    <a:pt x="115468" y="69468"/>
                  </a:lnTo>
                  <a:lnTo>
                    <a:pt x="115468" y="69849"/>
                  </a:lnTo>
                  <a:lnTo>
                    <a:pt x="115074" y="70611"/>
                  </a:lnTo>
                  <a:lnTo>
                    <a:pt x="115074" y="71005"/>
                  </a:lnTo>
                  <a:lnTo>
                    <a:pt x="115074" y="71386"/>
                  </a:lnTo>
                  <a:lnTo>
                    <a:pt x="115074" y="71767"/>
                  </a:lnTo>
                  <a:lnTo>
                    <a:pt x="115074" y="72161"/>
                  </a:lnTo>
                  <a:lnTo>
                    <a:pt x="114681" y="72161"/>
                  </a:lnTo>
                  <a:lnTo>
                    <a:pt x="115074" y="72161"/>
                  </a:lnTo>
                  <a:lnTo>
                    <a:pt x="114681" y="72161"/>
                  </a:lnTo>
                  <a:lnTo>
                    <a:pt x="114681" y="72542"/>
                  </a:lnTo>
                  <a:lnTo>
                    <a:pt x="114681" y="72923"/>
                  </a:lnTo>
                  <a:lnTo>
                    <a:pt x="114681" y="73698"/>
                  </a:lnTo>
                  <a:lnTo>
                    <a:pt x="114681" y="73317"/>
                  </a:lnTo>
                  <a:lnTo>
                    <a:pt x="114681" y="72542"/>
                  </a:lnTo>
                  <a:lnTo>
                    <a:pt x="114681" y="72923"/>
                  </a:lnTo>
                  <a:lnTo>
                    <a:pt x="114300" y="72923"/>
                  </a:lnTo>
                  <a:lnTo>
                    <a:pt x="113906" y="72923"/>
                  </a:lnTo>
                  <a:lnTo>
                    <a:pt x="113906" y="72542"/>
                  </a:lnTo>
                  <a:lnTo>
                    <a:pt x="113715" y="72542"/>
                  </a:lnTo>
                  <a:lnTo>
                    <a:pt x="113906" y="72542"/>
                  </a:lnTo>
                  <a:lnTo>
                    <a:pt x="113906" y="72923"/>
                  </a:lnTo>
                  <a:lnTo>
                    <a:pt x="114300" y="72923"/>
                  </a:lnTo>
                  <a:lnTo>
                    <a:pt x="114300" y="73317"/>
                  </a:lnTo>
                  <a:lnTo>
                    <a:pt x="114681" y="73317"/>
                  </a:lnTo>
                  <a:lnTo>
                    <a:pt x="114681" y="73698"/>
                  </a:lnTo>
                  <a:lnTo>
                    <a:pt x="115074" y="73698"/>
                  </a:lnTo>
                  <a:lnTo>
                    <a:pt x="115074" y="73888"/>
                  </a:lnTo>
                  <a:lnTo>
                    <a:pt x="115074" y="74269"/>
                  </a:lnTo>
                  <a:lnTo>
                    <a:pt x="114681" y="74269"/>
                  </a:lnTo>
                  <a:lnTo>
                    <a:pt x="114681" y="74663"/>
                  </a:lnTo>
                  <a:lnTo>
                    <a:pt x="114681" y="75044"/>
                  </a:lnTo>
                  <a:lnTo>
                    <a:pt x="114681" y="75425"/>
                  </a:lnTo>
                  <a:lnTo>
                    <a:pt x="114300" y="75425"/>
                  </a:lnTo>
                  <a:lnTo>
                    <a:pt x="114300" y="75818"/>
                  </a:lnTo>
                  <a:lnTo>
                    <a:pt x="114300" y="76580"/>
                  </a:lnTo>
                  <a:lnTo>
                    <a:pt x="114300" y="76961"/>
                  </a:lnTo>
                  <a:lnTo>
                    <a:pt x="114300" y="76580"/>
                  </a:lnTo>
                  <a:lnTo>
                    <a:pt x="114300" y="76199"/>
                  </a:lnTo>
                  <a:lnTo>
                    <a:pt x="113906" y="76199"/>
                  </a:lnTo>
                  <a:lnTo>
                    <a:pt x="113906" y="76580"/>
                  </a:lnTo>
                  <a:lnTo>
                    <a:pt x="113715" y="76580"/>
                  </a:lnTo>
                  <a:lnTo>
                    <a:pt x="113322" y="76580"/>
                  </a:lnTo>
                  <a:lnTo>
                    <a:pt x="113322" y="76961"/>
                  </a:lnTo>
                  <a:lnTo>
                    <a:pt x="113715" y="76961"/>
                  </a:lnTo>
                  <a:lnTo>
                    <a:pt x="113906" y="76961"/>
                  </a:lnTo>
                  <a:lnTo>
                    <a:pt x="114300" y="76961"/>
                  </a:lnTo>
                  <a:lnTo>
                    <a:pt x="114300" y="77355"/>
                  </a:lnTo>
                  <a:lnTo>
                    <a:pt x="114681" y="77355"/>
                  </a:lnTo>
                  <a:lnTo>
                    <a:pt x="114300" y="77355"/>
                  </a:lnTo>
                  <a:lnTo>
                    <a:pt x="114300" y="77736"/>
                  </a:lnTo>
                  <a:lnTo>
                    <a:pt x="114300" y="78130"/>
                  </a:lnTo>
                  <a:lnTo>
                    <a:pt x="114300" y="78511"/>
                  </a:lnTo>
                  <a:lnTo>
                    <a:pt x="113906" y="78511"/>
                  </a:lnTo>
                  <a:lnTo>
                    <a:pt x="113906" y="78701"/>
                  </a:lnTo>
                  <a:lnTo>
                    <a:pt x="113715" y="78701"/>
                  </a:lnTo>
                  <a:lnTo>
                    <a:pt x="113715" y="78511"/>
                  </a:lnTo>
                  <a:lnTo>
                    <a:pt x="113906" y="78511"/>
                  </a:lnTo>
                  <a:lnTo>
                    <a:pt x="113715" y="78511"/>
                  </a:lnTo>
                  <a:lnTo>
                    <a:pt x="113715" y="78130"/>
                  </a:lnTo>
                  <a:lnTo>
                    <a:pt x="113322" y="78130"/>
                  </a:lnTo>
                  <a:lnTo>
                    <a:pt x="112928" y="78130"/>
                  </a:lnTo>
                  <a:lnTo>
                    <a:pt x="112928" y="77736"/>
                  </a:lnTo>
                  <a:lnTo>
                    <a:pt x="112547" y="77736"/>
                  </a:lnTo>
                  <a:lnTo>
                    <a:pt x="112547" y="77355"/>
                  </a:lnTo>
                  <a:lnTo>
                    <a:pt x="112153" y="77355"/>
                  </a:lnTo>
                  <a:lnTo>
                    <a:pt x="112153" y="76961"/>
                  </a:lnTo>
                  <a:lnTo>
                    <a:pt x="111760" y="76961"/>
                  </a:lnTo>
                  <a:lnTo>
                    <a:pt x="111379" y="77355"/>
                  </a:lnTo>
                  <a:lnTo>
                    <a:pt x="110985" y="76961"/>
                  </a:lnTo>
                  <a:lnTo>
                    <a:pt x="110591" y="76961"/>
                  </a:lnTo>
                  <a:lnTo>
                    <a:pt x="110591" y="77355"/>
                  </a:lnTo>
                  <a:lnTo>
                    <a:pt x="110591" y="77736"/>
                  </a:lnTo>
                  <a:lnTo>
                    <a:pt x="110210" y="77736"/>
                  </a:lnTo>
                  <a:lnTo>
                    <a:pt x="109816" y="77355"/>
                  </a:lnTo>
                  <a:lnTo>
                    <a:pt x="109423" y="77355"/>
                  </a:lnTo>
                  <a:lnTo>
                    <a:pt x="109042" y="76961"/>
                  </a:lnTo>
                  <a:lnTo>
                    <a:pt x="109042" y="76580"/>
                  </a:lnTo>
                  <a:lnTo>
                    <a:pt x="108851" y="76580"/>
                  </a:lnTo>
                  <a:lnTo>
                    <a:pt x="108458" y="76580"/>
                  </a:lnTo>
                  <a:lnTo>
                    <a:pt x="108064" y="76580"/>
                  </a:lnTo>
                  <a:lnTo>
                    <a:pt x="107683" y="76580"/>
                  </a:lnTo>
                  <a:lnTo>
                    <a:pt x="107683" y="76199"/>
                  </a:lnTo>
                  <a:lnTo>
                    <a:pt x="107683" y="75818"/>
                  </a:lnTo>
                  <a:lnTo>
                    <a:pt x="107683" y="75425"/>
                  </a:lnTo>
                  <a:lnTo>
                    <a:pt x="108064" y="75044"/>
                  </a:lnTo>
                  <a:lnTo>
                    <a:pt x="107683" y="75044"/>
                  </a:lnTo>
                  <a:lnTo>
                    <a:pt x="107683" y="74663"/>
                  </a:lnTo>
                  <a:lnTo>
                    <a:pt x="107289" y="74663"/>
                  </a:lnTo>
                  <a:lnTo>
                    <a:pt x="106895" y="74663"/>
                  </a:lnTo>
                  <a:lnTo>
                    <a:pt x="106895" y="74269"/>
                  </a:lnTo>
                  <a:lnTo>
                    <a:pt x="106502" y="74269"/>
                  </a:lnTo>
                  <a:lnTo>
                    <a:pt x="106121" y="75044"/>
                  </a:lnTo>
                  <a:lnTo>
                    <a:pt x="106121" y="75425"/>
                  </a:lnTo>
                  <a:lnTo>
                    <a:pt x="105727" y="75425"/>
                  </a:lnTo>
                  <a:lnTo>
                    <a:pt x="105346" y="75425"/>
                  </a:lnTo>
                  <a:lnTo>
                    <a:pt x="105346" y="75044"/>
                  </a:lnTo>
                  <a:lnTo>
                    <a:pt x="104952" y="75044"/>
                  </a:lnTo>
                  <a:lnTo>
                    <a:pt x="104952" y="75425"/>
                  </a:lnTo>
                  <a:lnTo>
                    <a:pt x="104559" y="75425"/>
                  </a:lnTo>
                  <a:lnTo>
                    <a:pt x="104559" y="75818"/>
                  </a:lnTo>
                  <a:lnTo>
                    <a:pt x="104559" y="75425"/>
                  </a:lnTo>
                  <a:lnTo>
                    <a:pt x="104368" y="75425"/>
                  </a:lnTo>
                  <a:lnTo>
                    <a:pt x="104368" y="76199"/>
                  </a:lnTo>
                  <a:lnTo>
                    <a:pt x="103974" y="76199"/>
                  </a:lnTo>
                  <a:lnTo>
                    <a:pt x="103593" y="76199"/>
                  </a:lnTo>
                  <a:lnTo>
                    <a:pt x="103593" y="76580"/>
                  </a:lnTo>
                  <a:lnTo>
                    <a:pt x="103593" y="76961"/>
                  </a:lnTo>
                  <a:lnTo>
                    <a:pt x="103593" y="77355"/>
                  </a:lnTo>
                  <a:lnTo>
                    <a:pt x="103593" y="77736"/>
                  </a:lnTo>
                  <a:lnTo>
                    <a:pt x="103593" y="78130"/>
                  </a:lnTo>
                  <a:lnTo>
                    <a:pt x="103200" y="78130"/>
                  </a:lnTo>
                  <a:lnTo>
                    <a:pt x="103200" y="78511"/>
                  </a:lnTo>
                  <a:lnTo>
                    <a:pt x="103200" y="78701"/>
                  </a:lnTo>
                  <a:lnTo>
                    <a:pt x="103200" y="79082"/>
                  </a:lnTo>
                  <a:lnTo>
                    <a:pt x="103200" y="79476"/>
                  </a:lnTo>
                  <a:lnTo>
                    <a:pt x="102806" y="79476"/>
                  </a:lnTo>
                  <a:lnTo>
                    <a:pt x="102806" y="79857"/>
                  </a:lnTo>
                  <a:lnTo>
                    <a:pt x="102806" y="80238"/>
                  </a:lnTo>
                  <a:lnTo>
                    <a:pt x="102425" y="80619"/>
                  </a:lnTo>
                  <a:lnTo>
                    <a:pt x="102031" y="80619"/>
                  </a:lnTo>
                  <a:lnTo>
                    <a:pt x="102031" y="80238"/>
                  </a:lnTo>
                  <a:lnTo>
                    <a:pt x="101638" y="80238"/>
                  </a:lnTo>
                  <a:lnTo>
                    <a:pt x="101638" y="80619"/>
                  </a:lnTo>
                  <a:lnTo>
                    <a:pt x="101257" y="80619"/>
                  </a:lnTo>
                  <a:lnTo>
                    <a:pt x="100863" y="80619"/>
                  </a:lnTo>
                  <a:lnTo>
                    <a:pt x="100469" y="81013"/>
                  </a:lnTo>
                  <a:lnTo>
                    <a:pt x="100469" y="81394"/>
                  </a:lnTo>
                  <a:lnTo>
                    <a:pt x="100469" y="82168"/>
                  </a:lnTo>
                  <a:lnTo>
                    <a:pt x="100469" y="82549"/>
                  </a:lnTo>
                  <a:lnTo>
                    <a:pt x="100088" y="82549"/>
                  </a:lnTo>
                  <a:lnTo>
                    <a:pt x="99695" y="82549"/>
                  </a:lnTo>
                  <a:lnTo>
                    <a:pt x="99695" y="82168"/>
                  </a:lnTo>
                  <a:lnTo>
                    <a:pt x="99491" y="82168"/>
                  </a:lnTo>
                  <a:lnTo>
                    <a:pt x="99110" y="82168"/>
                  </a:lnTo>
                  <a:lnTo>
                    <a:pt x="98717" y="82549"/>
                  </a:lnTo>
                  <a:lnTo>
                    <a:pt x="98336" y="82930"/>
                  </a:lnTo>
                  <a:lnTo>
                    <a:pt x="98717" y="82930"/>
                  </a:lnTo>
                  <a:lnTo>
                    <a:pt x="98717" y="83311"/>
                  </a:lnTo>
                  <a:lnTo>
                    <a:pt x="98717" y="83515"/>
                  </a:lnTo>
                  <a:lnTo>
                    <a:pt x="98336" y="83515"/>
                  </a:lnTo>
                  <a:lnTo>
                    <a:pt x="98336" y="83896"/>
                  </a:lnTo>
                  <a:lnTo>
                    <a:pt x="98717" y="83896"/>
                  </a:lnTo>
                  <a:lnTo>
                    <a:pt x="99110" y="83896"/>
                  </a:lnTo>
                  <a:lnTo>
                    <a:pt x="98717" y="84277"/>
                  </a:lnTo>
                  <a:lnTo>
                    <a:pt x="98717" y="84670"/>
                  </a:lnTo>
                  <a:lnTo>
                    <a:pt x="98336" y="84670"/>
                  </a:lnTo>
                  <a:lnTo>
                    <a:pt x="98336" y="85051"/>
                  </a:lnTo>
                  <a:lnTo>
                    <a:pt x="97942" y="85051"/>
                  </a:lnTo>
                  <a:lnTo>
                    <a:pt x="98336" y="85432"/>
                  </a:lnTo>
                  <a:lnTo>
                    <a:pt x="98336" y="85826"/>
                  </a:lnTo>
                  <a:lnTo>
                    <a:pt x="97942" y="85826"/>
                  </a:lnTo>
                  <a:lnTo>
                    <a:pt x="97942" y="86207"/>
                  </a:lnTo>
                  <a:lnTo>
                    <a:pt x="97548" y="86207"/>
                  </a:lnTo>
                  <a:lnTo>
                    <a:pt x="97548" y="86588"/>
                  </a:lnTo>
                  <a:lnTo>
                    <a:pt x="97167" y="86207"/>
                  </a:lnTo>
                  <a:lnTo>
                    <a:pt x="96774" y="86207"/>
                  </a:lnTo>
                  <a:lnTo>
                    <a:pt x="96774" y="86588"/>
                  </a:lnTo>
                  <a:lnTo>
                    <a:pt x="97167" y="86588"/>
                  </a:lnTo>
                  <a:lnTo>
                    <a:pt x="96774" y="86969"/>
                  </a:lnTo>
                  <a:lnTo>
                    <a:pt x="96380" y="86969"/>
                  </a:lnTo>
                  <a:lnTo>
                    <a:pt x="96380" y="86588"/>
                  </a:lnTo>
                  <a:lnTo>
                    <a:pt x="96380" y="86207"/>
                  </a:lnTo>
                  <a:lnTo>
                    <a:pt x="95999" y="86207"/>
                  </a:lnTo>
                  <a:lnTo>
                    <a:pt x="95999" y="86588"/>
                  </a:lnTo>
                  <a:lnTo>
                    <a:pt x="96380" y="86969"/>
                  </a:lnTo>
                  <a:lnTo>
                    <a:pt x="95999" y="86969"/>
                  </a:lnTo>
                  <a:lnTo>
                    <a:pt x="95999" y="87363"/>
                  </a:lnTo>
                  <a:lnTo>
                    <a:pt x="95999" y="87744"/>
                  </a:lnTo>
                  <a:lnTo>
                    <a:pt x="96380" y="87744"/>
                  </a:lnTo>
                  <a:lnTo>
                    <a:pt x="96380" y="88125"/>
                  </a:lnTo>
                  <a:lnTo>
                    <a:pt x="95999" y="88328"/>
                  </a:lnTo>
                  <a:lnTo>
                    <a:pt x="95605" y="88328"/>
                  </a:lnTo>
                  <a:lnTo>
                    <a:pt x="95605" y="88709"/>
                  </a:lnTo>
                  <a:lnTo>
                    <a:pt x="95605" y="89090"/>
                  </a:lnTo>
                  <a:lnTo>
                    <a:pt x="95211" y="89484"/>
                  </a:lnTo>
                  <a:lnTo>
                    <a:pt x="94830" y="89484"/>
                  </a:lnTo>
                  <a:lnTo>
                    <a:pt x="94627" y="89865"/>
                  </a:lnTo>
                  <a:lnTo>
                    <a:pt x="94246" y="89865"/>
                  </a:lnTo>
                  <a:lnTo>
                    <a:pt x="94246" y="90246"/>
                  </a:lnTo>
                  <a:lnTo>
                    <a:pt x="93853" y="90246"/>
                  </a:lnTo>
                  <a:lnTo>
                    <a:pt x="93459" y="90246"/>
                  </a:lnTo>
                  <a:lnTo>
                    <a:pt x="93459" y="90627"/>
                  </a:lnTo>
                  <a:lnTo>
                    <a:pt x="93078" y="91020"/>
                  </a:lnTo>
                  <a:lnTo>
                    <a:pt x="92684" y="91020"/>
                  </a:lnTo>
                  <a:lnTo>
                    <a:pt x="92290" y="90627"/>
                  </a:lnTo>
                  <a:lnTo>
                    <a:pt x="92290" y="91020"/>
                  </a:lnTo>
                  <a:lnTo>
                    <a:pt x="91909" y="91020"/>
                  </a:lnTo>
                  <a:lnTo>
                    <a:pt x="91909" y="90627"/>
                  </a:lnTo>
                  <a:lnTo>
                    <a:pt x="91516" y="90627"/>
                  </a:lnTo>
                  <a:lnTo>
                    <a:pt x="91516" y="90246"/>
                  </a:lnTo>
                  <a:lnTo>
                    <a:pt x="91122" y="90246"/>
                  </a:lnTo>
                  <a:lnTo>
                    <a:pt x="91122" y="90627"/>
                  </a:lnTo>
                  <a:lnTo>
                    <a:pt x="90741" y="90627"/>
                  </a:lnTo>
                  <a:lnTo>
                    <a:pt x="90741" y="90246"/>
                  </a:lnTo>
                  <a:lnTo>
                    <a:pt x="90741" y="89865"/>
                  </a:lnTo>
                  <a:lnTo>
                    <a:pt x="90347" y="89865"/>
                  </a:lnTo>
                  <a:lnTo>
                    <a:pt x="90157" y="89865"/>
                  </a:lnTo>
                  <a:lnTo>
                    <a:pt x="90157" y="89484"/>
                  </a:lnTo>
                  <a:lnTo>
                    <a:pt x="90157" y="89865"/>
                  </a:lnTo>
                  <a:lnTo>
                    <a:pt x="89763" y="89865"/>
                  </a:lnTo>
                  <a:lnTo>
                    <a:pt x="89763" y="89484"/>
                  </a:lnTo>
                  <a:lnTo>
                    <a:pt x="89369" y="88709"/>
                  </a:lnTo>
                  <a:lnTo>
                    <a:pt x="89369" y="88328"/>
                  </a:lnTo>
                  <a:lnTo>
                    <a:pt x="88595" y="88328"/>
                  </a:lnTo>
                  <a:lnTo>
                    <a:pt x="88595" y="88709"/>
                  </a:lnTo>
                  <a:lnTo>
                    <a:pt x="88201" y="88709"/>
                  </a:lnTo>
                  <a:lnTo>
                    <a:pt x="88201" y="89090"/>
                  </a:lnTo>
                  <a:lnTo>
                    <a:pt x="87820" y="89090"/>
                  </a:lnTo>
                  <a:lnTo>
                    <a:pt x="87033" y="89090"/>
                  </a:lnTo>
                  <a:lnTo>
                    <a:pt x="87033" y="89484"/>
                  </a:lnTo>
                  <a:lnTo>
                    <a:pt x="86652" y="89484"/>
                  </a:lnTo>
                  <a:lnTo>
                    <a:pt x="86258" y="89484"/>
                  </a:lnTo>
                  <a:lnTo>
                    <a:pt x="86258" y="89090"/>
                  </a:lnTo>
                  <a:lnTo>
                    <a:pt x="85864" y="89090"/>
                  </a:lnTo>
                  <a:lnTo>
                    <a:pt x="85280" y="89090"/>
                  </a:lnTo>
                  <a:lnTo>
                    <a:pt x="82169" y="89090"/>
                  </a:lnTo>
                  <a:lnTo>
                    <a:pt x="82169" y="90246"/>
                  </a:lnTo>
                  <a:lnTo>
                    <a:pt x="81788" y="89865"/>
                  </a:lnTo>
                  <a:lnTo>
                    <a:pt x="81394" y="90246"/>
                  </a:lnTo>
                  <a:lnTo>
                    <a:pt x="80416" y="90246"/>
                  </a:lnTo>
                  <a:lnTo>
                    <a:pt x="80022" y="90246"/>
                  </a:lnTo>
                  <a:lnTo>
                    <a:pt x="80022" y="90627"/>
                  </a:lnTo>
                  <a:lnTo>
                    <a:pt x="79641" y="90627"/>
                  </a:lnTo>
                  <a:lnTo>
                    <a:pt x="78854" y="90627"/>
                  </a:lnTo>
                  <a:lnTo>
                    <a:pt x="78854" y="90246"/>
                  </a:lnTo>
                  <a:lnTo>
                    <a:pt x="78854" y="89484"/>
                  </a:lnTo>
                  <a:lnTo>
                    <a:pt x="78854" y="89090"/>
                  </a:lnTo>
                  <a:lnTo>
                    <a:pt x="78854" y="88709"/>
                  </a:lnTo>
                  <a:lnTo>
                    <a:pt x="79248" y="88709"/>
                  </a:lnTo>
                  <a:lnTo>
                    <a:pt x="79248" y="88328"/>
                  </a:lnTo>
                  <a:lnTo>
                    <a:pt x="78854" y="88328"/>
                  </a:lnTo>
                  <a:lnTo>
                    <a:pt x="78473" y="88328"/>
                  </a:lnTo>
                  <a:lnTo>
                    <a:pt x="78473" y="88125"/>
                  </a:lnTo>
                  <a:lnTo>
                    <a:pt x="78854" y="88125"/>
                  </a:lnTo>
                  <a:lnTo>
                    <a:pt x="78854" y="87744"/>
                  </a:lnTo>
                  <a:lnTo>
                    <a:pt x="78473" y="87363"/>
                  </a:lnTo>
                  <a:lnTo>
                    <a:pt x="78473" y="86969"/>
                  </a:lnTo>
                  <a:lnTo>
                    <a:pt x="78473" y="86588"/>
                  </a:lnTo>
                  <a:lnTo>
                    <a:pt x="78473" y="85432"/>
                  </a:lnTo>
                  <a:lnTo>
                    <a:pt x="78473" y="85051"/>
                  </a:lnTo>
                  <a:lnTo>
                    <a:pt x="78473" y="84277"/>
                  </a:lnTo>
                  <a:lnTo>
                    <a:pt x="78079" y="83896"/>
                  </a:lnTo>
                  <a:lnTo>
                    <a:pt x="78473" y="83515"/>
                  </a:lnTo>
                  <a:lnTo>
                    <a:pt x="78473" y="83311"/>
                  </a:lnTo>
                  <a:lnTo>
                    <a:pt x="78473" y="82930"/>
                  </a:lnTo>
                  <a:lnTo>
                    <a:pt x="78854" y="82549"/>
                  </a:lnTo>
                  <a:lnTo>
                    <a:pt x="78854" y="82168"/>
                  </a:lnTo>
                  <a:lnTo>
                    <a:pt x="78854" y="81775"/>
                  </a:lnTo>
                  <a:lnTo>
                    <a:pt x="78473" y="81394"/>
                  </a:lnTo>
                  <a:lnTo>
                    <a:pt x="78473" y="81013"/>
                  </a:lnTo>
                  <a:lnTo>
                    <a:pt x="78079" y="81013"/>
                  </a:lnTo>
                  <a:lnTo>
                    <a:pt x="78079" y="80619"/>
                  </a:lnTo>
                  <a:lnTo>
                    <a:pt x="77698" y="80619"/>
                  </a:lnTo>
                  <a:lnTo>
                    <a:pt x="77698" y="80238"/>
                  </a:lnTo>
                  <a:lnTo>
                    <a:pt x="77304" y="80238"/>
                  </a:lnTo>
                  <a:lnTo>
                    <a:pt x="77304" y="79857"/>
                  </a:lnTo>
                  <a:lnTo>
                    <a:pt x="76911" y="79857"/>
                  </a:lnTo>
                  <a:lnTo>
                    <a:pt x="76136" y="79857"/>
                  </a:lnTo>
                  <a:lnTo>
                    <a:pt x="75933" y="79857"/>
                  </a:lnTo>
                  <a:lnTo>
                    <a:pt x="75552" y="79476"/>
                  </a:lnTo>
                  <a:lnTo>
                    <a:pt x="75158" y="79476"/>
                  </a:lnTo>
                  <a:lnTo>
                    <a:pt x="74764" y="79476"/>
                  </a:lnTo>
                  <a:lnTo>
                    <a:pt x="74383" y="79857"/>
                  </a:lnTo>
                  <a:lnTo>
                    <a:pt x="74383" y="80238"/>
                  </a:lnTo>
                  <a:lnTo>
                    <a:pt x="73990" y="80238"/>
                  </a:lnTo>
                  <a:lnTo>
                    <a:pt x="73596" y="80238"/>
                  </a:lnTo>
                  <a:lnTo>
                    <a:pt x="73215" y="80619"/>
                  </a:lnTo>
                  <a:lnTo>
                    <a:pt x="72821" y="80619"/>
                  </a:lnTo>
                  <a:lnTo>
                    <a:pt x="72428" y="80619"/>
                  </a:lnTo>
                  <a:lnTo>
                    <a:pt x="72428" y="80238"/>
                  </a:lnTo>
                  <a:lnTo>
                    <a:pt x="72047" y="80238"/>
                  </a:lnTo>
                  <a:lnTo>
                    <a:pt x="71653" y="79857"/>
                  </a:lnTo>
                  <a:lnTo>
                    <a:pt x="71069" y="79476"/>
                  </a:lnTo>
                  <a:lnTo>
                    <a:pt x="70294" y="79857"/>
                  </a:lnTo>
                  <a:lnTo>
                    <a:pt x="69126" y="79476"/>
                  </a:lnTo>
                  <a:lnTo>
                    <a:pt x="68732" y="79082"/>
                  </a:lnTo>
                  <a:lnTo>
                    <a:pt x="68351" y="79082"/>
                  </a:lnTo>
                  <a:lnTo>
                    <a:pt x="67957" y="79857"/>
                  </a:lnTo>
                  <a:lnTo>
                    <a:pt x="67183" y="79857"/>
                  </a:lnTo>
                  <a:lnTo>
                    <a:pt x="67183" y="80238"/>
                  </a:lnTo>
                  <a:lnTo>
                    <a:pt x="67564" y="80619"/>
                  </a:lnTo>
                  <a:lnTo>
                    <a:pt x="67183" y="80619"/>
                  </a:lnTo>
                  <a:lnTo>
                    <a:pt x="66789" y="81394"/>
                  </a:lnTo>
                  <a:lnTo>
                    <a:pt x="65811" y="81394"/>
                  </a:lnTo>
                  <a:lnTo>
                    <a:pt x="65036" y="81775"/>
                  </a:lnTo>
                  <a:lnTo>
                    <a:pt x="64262" y="81394"/>
                  </a:lnTo>
                  <a:lnTo>
                    <a:pt x="63474" y="81394"/>
                  </a:lnTo>
                  <a:lnTo>
                    <a:pt x="63093" y="81394"/>
                  </a:lnTo>
                  <a:lnTo>
                    <a:pt x="62699" y="81775"/>
                  </a:lnTo>
                  <a:lnTo>
                    <a:pt x="62699" y="81394"/>
                  </a:lnTo>
                  <a:lnTo>
                    <a:pt x="62306" y="81394"/>
                  </a:lnTo>
                  <a:lnTo>
                    <a:pt x="61925" y="81013"/>
                  </a:lnTo>
                  <a:lnTo>
                    <a:pt x="61722" y="81013"/>
                  </a:lnTo>
                  <a:lnTo>
                    <a:pt x="61341" y="80619"/>
                  </a:lnTo>
                  <a:lnTo>
                    <a:pt x="60947" y="81394"/>
                  </a:lnTo>
                  <a:lnTo>
                    <a:pt x="60947" y="82549"/>
                  </a:lnTo>
                  <a:lnTo>
                    <a:pt x="60553" y="82549"/>
                  </a:lnTo>
                  <a:lnTo>
                    <a:pt x="60553" y="82930"/>
                  </a:lnTo>
                  <a:lnTo>
                    <a:pt x="60172" y="82930"/>
                  </a:lnTo>
                  <a:lnTo>
                    <a:pt x="60172" y="83311"/>
                  </a:lnTo>
                  <a:lnTo>
                    <a:pt x="59778" y="83311"/>
                  </a:lnTo>
                  <a:lnTo>
                    <a:pt x="59385" y="83515"/>
                  </a:lnTo>
                  <a:lnTo>
                    <a:pt x="58229" y="83896"/>
                  </a:lnTo>
                  <a:lnTo>
                    <a:pt x="57442" y="84277"/>
                  </a:lnTo>
                  <a:lnTo>
                    <a:pt x="57061" y="84670"/>
                  </a:lnTo>
                  <a:lnTo>
                    <a:pt x="57061" y="85051"/>
                  </a:lnTo>
                  <a:lnTo>
                    <a:pt x="57061" y="85432"/>
                  </a:lnTo>
                  <a:lnTo>
                    <a:pt x="56857" y="85826"/>
                  </a:lnTo>
                  <a:lnTo>
                    <a:pt x="56464" y="86207"/>
                  </a:lnTo>
                  <a:lnTo>
                    <a:pt x="56083" y="86207"/>
                  </a:lnTo>
                  <a:lnTo>
                    <a:pt x="56083" y="85826"/>
                  </a:lnTo>
                  <a:lnTo>
                    <a:pt x="56083" y="85432"/>
                  </a:lnTo>
                  <a:lnTo>
                    <a:pt x="55295" y="85432"/>
                  </a:lnTo>
                  <a:lnTo>
                    <a:pt x="54914" y="85432"/>
                  </a:lnTo>
                  <a:lnTo>
                    <a:pt x="54521" y="85432"/>
                  </a:lnTo>
                  <a:lnTo>
                    <a:pt x="54521" y="85051"/>
                  </a:lnTo>
                  <a:lnTo>
                    <a:pt x="53746" y="85051"/>
                  </a:lnTo>
                  <a:lnTo>
                    <a:pt x="53352" y="85432"/>
                  </a:lnTo>
                  <a:lnTo>
                    <a:pt x="53352" y="85826"/>
                  </a:lnTo>
                  <a:lnTo>
                    <a:pt x="52959" y="85826"/>
                  </a:lnTo>
                  <a:lnTo>
                    <a:pt x="52184" y="86207"/>
                  </a:lnTo>
                  <a:lnTo>
                    <a:pt x="52184" y="85826"/>
                  </a:lnTo>
                  <a:lnTo>
                    <a:pt x="51600" y="85432"/>
                  </a:lnTo>
                  <a:lnTo>
                    <a:pt x="51206" y="85826"/>
                  </a:lnTo>
                  <a:lnTo>
                    <a:pt x="50825" y="86207"/>
                  </a:lnTo>
                  <a:lnTo>
                    <a:pt x="50825" y="86588"/>
                  </a:lnTo>
                  <a:lnTo>
                    <a:pt x="51206" y="86969"/>
                  </a:lnTo>
                  <a:lnTo>
                    <a:pt x="51206" y="87363"/>
                  </a:lnTo>
                  <a:lnTo>
                    <a:pt x="51600" y="87363"/>
                  </a:lnTo>
                  <a:lnTo>
                    <a:pt x="51600" y="87744"/>
                  </a:lnTo>
                  <a:lnTo>
                    <a:pt x="51993" y="88125"/>
                  </a:lnTo>
                  <a:lnTo>
                    <a:pt x="51600" y="88125"/>
                  </a:lnTo>
                  <a:lnTo>
                    <a:pt x="51600" y="88328"/>
                  </a:lnTo>
                  <a:lnTo>
                    <a:pt x="51206" y="88328"/>
                  </a:lnTo>
                  <a:lnTo>
                    <a:pt x="50825" y="88125"/>
                  </a:lnTo>
                  <a:lnTo>
                    <a:pt x="50431" y="88125"/>
                  </a:lnTo>
                  <a:lnTo>
                    <a:pt x="48094" y="88125"/>
                  </a:lnTo>
                  <a:lnTo>
                    <a:pt x="47510" y="88328"/>
                  </a:lnTo>
                  <a:lnTo>
                    <a:pt x="46736" y="88328"/>
                  </a:lnTo>
                  <a:lnTo>
                    <a:pt x="46342" y="88328"/>
                  </a:lnTo>
                  <a:lnTo>
                    <a:pt x="46342" y="88709"/>
                  </a:lnTo>
                  <a:lnTo>
                    <a:pt x="46736" y="88709"/>
                  </a:lnTo>
                  <a:lnTo>
                    <a:pt x="46736" y="89090"/>
                  </a:lnTo>
                  <a:lnTo>
                    <a:pt x="46342" y="89090"/>
                  </a:lnTo>
                  <a:lnTo>
                    <a:pt x="46342" y="89484"/>
                  </a:lnTo>
                  <a:lnTo>
                    <a:pt x="46342" y="89865"/>
                  </a:lnTo>
                  <a:lnTo>
                    <a:pt x="45961" y="90246"/>
                  </a:lnTo>
                  <a:lnTo>
                    <a:pt x="45173" y="89865"/>
                  </a:lnTo>
                  <a:lnTo>
                    <a:pt x="45173" y="90246"/>
                  </a:lnTo>
                  <a:lnTo>
                    <a:pt x="44792" y="90627"/>
                  </a:lnTo>
                  <a:lnTo>
                    <a:pt x="44399" y="90627"/>
                  </a:lnTo>
                  <a:lnTo>
                    <a:pt x="44005" y="90246"/>
                  </a:lnTo>
                  <a:lnTo>
                    <a:pt x="44005" y="90627"/>
                  </a:lnTo>
                  <a:lnTo>
                    <a:pt x="44005" y="92557"/>
                  </a:lnTo>
                  <a:lnTo>
                    <a:pt x="43624" y="92748"/>
                  </a:lnTo>
                  <a:lnTo>
                    <a:pt x="43230" y="92748"/>
                  </a:lnTo>
                  <a:lnTo>
                    <a:pt x="43230" y="93129"/>
                  </a:lnTo>
                  <a:lnTo>
                    <a:pt x="43624" y="93522"/>
                  </a:lnTo>
                  <a:lnTo>
                    <a:pt x="43624" y="93903"/>
                  </a:lnTo>
                  <a:lnTo>
                    <a:pt x="44005" y="93903"/>
                  </a:lnTo>
                  <a:lnTo>
                    <a:pt x="44005" y="94284"/>
                  </a:lnTo>
                  <a:lnTo>
                    <a:pt x="44005" y="94678"/>
                  </a:lnTo>
                  <a:lnTo>
                    <a:pt x="44399" y="94678"/>
                  </a:lnTo>
                  <a:lnTo>
                    <a:pt x="44005" y="94678"/>
                  </a:lnTo>
                  <a:lnTo>
                    <a:pt x="44005" y="95059"/>
                  </a:lnTo>
                  <a:lnTo>
                    <a:pt x="43624" y="95059"/>
                  </a:lnTo>
                  <a:lnTo>
                    <a:pt x="43230" y="95440"/>
                  </a:lnTo>
                  <a:lnTo>
                    <a:pt x="42837" y="95440"/>
                  </a:lnTo>
                  <a:lnTo>
                    <a:pt x="42837" y="95834"/>
                  </a:lnTo>
                  <a:lnTo>
                    <a:pt x="42646" y="95834"/>
                  </a:lnTo>
                  <a:lnTo>
                    <a:pt x="42252" y="95834"/>
                  </a:lnTo>
                  <a:lnTo>
                    <a:pt x="42252" y="95440"/>
                  </a:lnTo>
                  <a:lnTo>
                    <a:pt x="41871" y="95440"/>
                  </a:lnTo>
                  <a:lnTo>
                    <a:pt x="41478" y="95440"/>
                  </a:lnTo>
                  <a:lnTo>
                    <a:pt x="41084" y="95834"/>
                  </a:lnTo>
                  <a:lnTo>
                    <a:pt x="40703" y="95834"/>
                  </a:lnTo>
                  <a:lnTo>
                    <a:pt x="40703" y="96215"/>
                  </a:lnTo>
                  <a:lnTo>
                    <a:pt x="40703" y="96596"/>
                  </a:lnTo>
                  <a:lnTo>
                    <a:pt x="40309" y="96215"/>
                  </a:lnTo>
                  <a:lnTo>
                    <a:pt x="40309" y="96596"/>
                  </a:lnTo>
                  <a:lnTo>
                    <a:pt x="40309" y="96215"/>
                  </a:lnTo>
                  <a:lnTo>
                    <a:pt x="40309" y="96596"/>
                  </a:lnTo>
                  <a:lnTo>
                    <a:pt x="39916" y="96596"/>
                  </a:lnTo>
                  <a:lnTo>
                    <a:pt x="39916" y="96215"/>
                  </a:lnTo>
                  <a:lnTo>
                    <a:pt x="39535" y="96596"/>
                  </a:lnTo>
                  <a:lnTo>
                    <a:pt x="39141" y="96596"/>
                  </a:lnTo>
                  <a:lnTo>
                    <a:pt x="39141" y="96977"/>
                  </a:lnTo>
                  <a:lnTo>
                    <a:pt x="38747" y="96977"/>
                  </a:lnTo>
                  <a:lnTo>
                    <a:pt x="38366" y="96977"/>
                  </a:lnTo>
                  <a:lnTo>
                    <a:pt x="37973" y="96977"/>
                  </a:lnTo>
                  <a:lnTo>
                    <a:pt x="37973" y="97370"/>
                  </a:lnTo>
                  <a:lnTo>
                    <a:pt x="37782" y="97370"/>
                  </a:lnTo>
                  <a:lnTo>
                    <a:pt x="37782" y="96977"/>
                  </a:lnTo>
                  <a:lnTo>
                    <a:pt x="37388" y="96977"/>
                  </a:lnTo>
                  <a:lnTo>
                    <a:pt x="37388" y="96596"/>
                  </a:lnTo>
                  <a:lnTo>
                    <a:pt x="36995" y="96596"/>
                  </a:lnTo>
                  <a:lnTo>
                    <a:pt x="36614" y="96596"/>
                  </a:lnTo>
                  <a:lnTo>
                    <a:pt x="36614" y="96215"/>
                  </a:lnTo>
                  <a:lnTo>
                    <a:pt x="36220" y="96215"/>
                  </a:lnTo>
                  <a:lnTo>
                    <a:pt x="36220" y="95834"/>
                  </a:lnTo>
                  <a:lnTo>
                    <a:pt x="35826" y="95834"/>
                  </a:lnTo>
                  <a:lnTo>
                    <a:pt x="35445" y="95834"/>
                  </a:lnTo>
                  <a:lnTo>
                    <a:pt x="35445" y="96215"/>
                  </a:lnTo>
                  <a:lnTo>
                    <a:pt x="35052" y="95834"/>
                  </a:lnTo>
                  <a:lnTo>
                    <a:pt x="35052" y="96215"/>
                  </a:lnTo>
                  <a:lnTo>
                    <a:pt x="34658" y="96215"/>
                  </a:lnTo>
                  <a:lnTo>
                    <a:pt x="34277" y="96215"/>
                  </a:lnTo>
                  <a:lnTo>
                    <a:pt x="34277" y="95834"/>
                  </a:lnTo>
                  <a:lnTo>
                    <a:pt x="33883" y="95834"/>
                  </a:lnTo>
                  <a:lnTo>
                    <a:pt x="33489" y="95834"/>
                  </a:lnTo>
                  <a:lnTo>
                    <a:pt x="33108" y="95834"/>
                  </a:lnTo>
                  <a:lnTo>
                    <a:pt x="33108" y="96215"/>
                  </a:lnTo>
                  <a:lnTo>
                    <a:pt x="32905" y="96215"/>
                  </a:lnTo>
                  <a:lnTo>
                    <a:pt x="32524" y="96215"/>
                  </a:lnTo>
                  <a:lnTo>
                    <a:pt x="32524" y="96596"/>
                  </a:lnTo>
                  <a:lnTo>
                    <a:pt x="32131" y="96596"/>
                  </a:lnTo>
                  <a:lnTo>
                    <a:pt x="32131" y="96977"/>
                  </a:lnTo>
                  <a:lnTo>
                    <a:pt x="31737" y="96977"/>
                  </a:lnTo>
                  <a:lnTo>
                    <a:pt x="31737" y="97370"/>
                  </a:lnTo>
                  <a:lnTo>
                    <a:pt x="31356" y="97370"/>
                  </a:lnTo>
                  <a:lnTo>
                    <a:pt x="31356" y="97561"/>
                  </a:lnTo>
                  <a:lnTo>
                    <a:pt x="30962" y="97561"/>
                  </a:lnTo>
                  <a:lnTo>
                    <a:pt x="30962" y="97942"/>
                  </a:lnTo>
                  <a:lnTo>
                    <a:pt x="30568" y="97942"/>
                  </a:lnTo>
                  <a:lnTo>
                    <a:pt x="30187" y="97942"/>
                  </a:lnTo>
                  <a:lnTo>
                    <a:pt x="29794" y="97942"/>
                  </a:lnTo>
                  <a:lnTo>
                    <a:pt x="29400" y="97561"/>
                  </a:lnTo>
                  <a:lnTo>
                    <a:pt x="29400" y="97942"/>
                  </a:lnTo>
                  <a:lnTo>
                    <a:pt x="29019" y="97942"/>
                  </a:lnTo>
                  <a:lnTo>
                    <a:pt x="29019" y="97561"/>
                  </a:lnTo>
                  <a:lnTo>
                    <a:pt x="28625" y="97561"/>
                  </a:lnTo>
                  <a:lnTo>
                    <a:pt x="28625" y="97370"/>
                  </a:lnTo>
                  <a:lnTo>
                    <a:pt x="28625" y="97561"/>
                  </a:lnTo>
                  <a:lnTo>
                    <a:pt x="28435" y="97561"/>
                  </a:lnTo>
                  <a:lnTo>
                    <a:pt x="28435" y="97370"/>
                  </a:lnTo>
                  <a:lnTo>
                    <a:pt x="28435" y="97561"/>
                  </a:lnTo>
                  <a:lnTo>
                    <a:pt x="28435" y="97370"/>
                  </a:lnTo>
                  <a:lnTo>
                    <a:pt x="28041" y="97370"/>
                  </a:lnTo>
                  <a:lnTo>
                    <a:pt x="27647" y="97370"/>
                  </a:lnTo>
                  <a:lnTo>
                    <a:pt x="27266" y="97370"/>
                  </a:lnTo>
                  <a:lnTo>
                    <a:pt x="26873" y="96977"/>
                  </a:lnTo>
                  <a:lnTo>
                    <a:pt x="26873" y="96596"/>
                  </a:lnTo>
                  <a:lnTo>
                    <a:pt x="26492" y="96596"/>
                  </a:lnTo>
                  <a:lnTo>
                    <a:pt x="26098" y="96215"/>
                  </a:lnTo>
                  <a:lnTo>
                    <a:pt x="26098" y="96596"/>
                  </a:lnTo>
                  <a:lnTo>
                    <a:pt x="25704" y="96596"/>
                  </a:lnTo>
                  <a:lnTo>
                    <a:pt x="25704" y="96215"/>
                  </a:lnTo>
                  <a:lnTo>
                    <a:pt x="25323" y="96215"/>
                  </a:lnTo>
                  <a:lnTo>
                    <a:pt x="24930" y="96596"/>
                  </a:lnTo>
                  <a:lnTo>
                    <a:pt x="24536" y="96977"/>
                  </a:lnTo>
                  <a:lnTo>
                    <a:pt x="24142" y="96977"/>
                  </a:lnTo>
                  <a:lnTo>
                    <a:pt x="23761" y="96977"/>
                  </a:lnTo>
                  <a:lnTo>
                    <a:pt x="23761" y="96596"/>
                  </a:lnTo>
                  <a:lnTo>
                    <a:pt x="23761" y="96977"/>
                  </a:lnTo>
                  <a:lnTo>
                    <a:pt x="23571" y="96596"/>
                  </a:lnTo>
                  <a:lnTo>
                    <a:pt x="23571" y="96977"/>
                  </a:lnTo>
                  <a:lnTo>
                    <a:pt x="23177" y="96977"/>
                  </a:lnTo>
                  <a:lnTo>
                    <a:pt x="23177" y="96596"/>
                  </a:lnTo>
                  <a:lnTo>
                    <a:pt x="23177" y="96977"/>
                  </a:lnTo>
                  <a:lnTo>
                    <a:pt x="22783" y="96977"/>
                  </a:lnTo>
                  <a:lnTo>
                    <a:pt x="22783" y="96596"/>
                  </a:lnTo>
                  <a:lnTo>
                    <a:pt x="22783" y="96977"/>
                  </a:lnTo>
                  <a:lnTo>
                    <a:pt x="22402" y="96977"/>
                  </a:lnTo>
                  <a:lnTo>
                    <a:pt x="22009" y="96977"/>
                  </a:lnTo>
                  <a:lnTo>
                    <a:pt x="22009" y="97370"/>
                  </a:lnTo>
                  <a:lnTo>
                    <a:pt x="21615" y="97370"/>
                  </a:lnTo>
                  <a:lnTo>
                    <a:pt x="21234" y="97370"/>
                  </a:lnTo>
                  <a:lnTo>
                    <a:pt x="20840" y="97370"/>
                  </a:lnTo>
                  <a:lnTo>
                    <a:pt x="20447" y="97561"/>
                  </a:lnTo>
                  <a:lnTo>
                    <a:pt x="20447" y="97370"/>
                  </a:lnTo>
                  <a:lnTo>
                    <a:pt x="20066" y="97370"/>
                  </a:lnTo>
                  <a:lnTo>
                    <a:pt x="20066" y="97561"/>
                  </a:lnTo>
                  <a:lnTo>
                    <a:pt x="19672" y="97561"/>
                  </a:lnTo>
                  <a:lnTo>
                    <a:pt x="19278" y="97561"/>
                  </a:lnTo>
                  <a:lnTo>
                    <a:pt x="18897" y="97561"/>
                  </a:lnTo>
                  <a:lnTo>
                    <a:pt x="18897" y="97370"/>
                  </a:lnTo>
                  <a:lnTo>
                    <a:pt x="18694" y="97370"/>
                  </a:lnTo>
                  <a:lnTo>
                    <a:pt x="18694" y="96977"/>
                  </a:lnTo>
                  <a:lnTo>
                    <a:pt x="18694" y="96596"/>
                  </a:lnTo>
                  <a:lnTo>
                    <a:pt x="18300" y="96596"/>
                  </a:lnTo>
                  <a:lnTo>
                    <a:pt x="18300" y="96215"/>
                  </a:lnTo>
                  <a:lnTo>
                    <a:pt x="18300" y="95834"/>
                  </a:lnTo>
                  <a:lnTo>
                    <a:pt x="18300" y="95440"/>
                  </a:lnTo>
                  <a:lnTo>
                    <a:pt x="17919" y="95440"/>
                  </a:lnTo>
                  <a:lnTo>
                    <a:pt x="18300" y="95440"/>
                  </a:lnTo>
                  <a:lnTo>
                    <a:pt x="17919" y="95440"/>
                  </a:lnTo>
                  <a:lnTo>
                    <a:pt x="17919" y="95059"/>
                  </a:lnTo>
                  <a:lnTo>
                    <a:pt x="17919" y="94678"/>
                  </a:lnTo>
                  <a:lnTo>
                    <a:pt x="17919" y="94284"/>
                  </a:lnTo>
                  <a:lnTo>
                    <a:pt x="17526" y="94284"/>
                  </a:lnTo>
                  <a:lnTo>
                    <a:pt x="17526" y="93903"/>
                  </a:lnTo>
                  <a:lnTo>
                    <a:pt x="17919" y="93903"/>
                  </a:lnTo>
                  <a:lnTo>
                    <a:pt x="17526" y="93903"/>
                  </a:lnTo>
                  <a:lnTo>
                    <a:pt x="17919" y="93522"/>
                  </a:lnTo>
                  <a:lnTo>
                    <a:pt x="17526" y="93522"/>
                  </a:lnTo>
                  <a:lnTo>
                    <a:pt x="17526" y="93129"/>
                  </a:lnTo>
                  <a:lnTo>
                    <a:pt x="17526" y="92748"/>
                  </a:lnTo>
                  <a:lnTo>
                    <a:pt x="17526" y="92557"/>
                  </a:lnTo>
                  <a:lnTo>
                    <a:pt x="17132" y="92557"/>
                  </a:lnTo>
                  <a:lnTo>
                    <a:pt x="16751" y="92176"/>
                  </a:lnTo>
                  <a:lnTo>
                    <a:pt x="16357" y="92557"/>
                  </a:lnTo>
                  <a:lnTo>
                    <a:pt x="15976" y="92557"/>
                  </a:lnTo>
                  <a:lnTo>
                    <a:pt x="15582" y="92748"/>
                  </a:lnTo>
                  <a:lnTo>
                    <a:pt x="13436" y="92748"/>
                  </a:lnTo>
                  <a:lnTo>
                    <a:pt x="13436" y="93129"/>
                  </a:lnTo>
                  <a:lnTo>
                    <a:pt x="12661" y="92748"/>
                  </a:lnTo>
                  <a:lnTo>
                    <a:pt x="12268" y="92748"/>
                  </a:lnTo>
                  <a:lnTo>
                    <a:pt x="11887" y="92557"/>
                  </a:lnTo>
                  <a:lnTo>
                    <a:pt x="12268" y="92557"/>
                  </a:lnTo>
                  <a:lnTo>
                    <a:pt x="12268" y="92176"/>
                  </a:lnTo>
                  <a:lnTo>
                    <a:pt x="11887" y="91782"/>
                  </a:lnTo>
                  <a:lnTo>
                    <a:pt x="11887" y="91401"/>
                  </a:lnTo>
                  <a:lnTo>
                    <a:pt x="11887" y="91020"/>
                  </a:lnTo>
                  <a:lnTo>
                    <a:pt x="11887" y="90627"/>
                  </a:lnTo>
                  <a:lnTo>
                    <a:pt x="11887" y="90246"/>
                  </a:lnTo>
                  <a:lnTo>
                    <a:pt x="11887" y="89865"/>
                  </a:lnTo>
                  <a:lnTo>
                    <a:pt x="11493" y="89090"/>
                  </a:lnTo>
                  <a:lnTo>
                    <a:pt x="11099" y="89090"/>
                  </a:lnTo>
                  <a:lnTo>
                    <a:pt x="11493" y="88709"/>
                  </a:lnTo>
                  <a:lnTo>
                    <a:pt x="11493" y="88328"/>
                  </a:lnTo>
                  <a:lnTo>
                    <a:pt x="11493" y="88125"/>
                  </a:lnTo>
                  <a:lnTo>
                    <a:pt x="11887" y="88125"/>
                  </a:lnTo>
                  <a:lnTo>
                    <a:pt x="11887" y="87744"/>
                  </a:lnTo>
                  <a:lnTo>
                    <a:pt x="11493" y="87744"/>
                  </a:lnTo>
                  <a:lnTo>
                    <a:pt x="11099" y="87744"/>
                  </a:lnTo>
                  <a:lnTo>
                    <a:pt x="10718" y="87363"/>
                  </a:lnTo>
                  <a:lnTo>
                    <a:pt x="10718" y="86969"/>
                  </a:lnTo>
                  <a:lnTo>
                    <a:pt x="10325" y="87363"/>
                  </a:lnTo>
                  <a:lnTo>
                    <a:pt x="9931" y="87363"/>
                  </a:lnTo>
                  <a:lnTo>
                    <a:pt x="9931" y="86969"/>
                  </a:lnTo>
                  <a:lnTo>
                    <a:pt x="9931" y="86588"/>
                  </a:lnTo>
                  <a:lnTo>
                    <a:pt x="9550" y="86207"/>
                  </a:lnTo>
                  <a:lnTo>
                    <a:pt x="9347" y="86207"/>
                  </a:lnTo>
                  <a:lnTo>
                    <a:pt x="8966" y="85826"/>
                  </a:lnTo>
                  <a:lnTo>
                    <a:pt x="8572" y="85826"/>
                  </a:lnTo>
                  <a:lnTo>
                    <a:pt x="8572" y="86207"/>
                  </a:lnTo>
                  <a:lnTo>
                    <a:pt x="8178" y="86207"/>
                  </a:lnTo>
                  <a:lnTo>
                    <a:pt x="7797" y="86207"/>
                  </a:lnTo>
                  <a:lnTo>
                    <a:pt x="3314" y="86207"/>
                  </a:lnTo>
                  <a:lnTo>
                    <a:pt x="3314" y="85826"/>
                  </a:lnTo>
                  <a:lnTo>
                    <a:pt x="2933" y="85826"/>
                  </a:lnTo>
                  <a:lnTo>
                    <a:pt x="3314" y="85432"/>
                  </a:lnTo>
                  <a:lnTo>
                    <a:pt x="2933" y="85051"/>
                  </a:lnTo>
                  <a:lnTo>
                    <a:pt x="2933" y="84670"/>
                  </a:lnTo>
                  <a:lnTo>
                    <a:pt x="2540" y="84670"/>
                  </a:lnTo>
                  <a:lnTo>
                    <a:pt x="2146" y="84670"/>
                  </a:lnTo>
                  <a:lnTo>
                    <a:pt x="2146" y="84277"/>
                  </a:lnTo>
                  <a:lnTo>
                    <a:pt x="1765" y="84277"/>
                  </a:lnTo>
                  <a:lnTo>
                    <a:pt x="1371" y="84277"/>
                  </a:lnTo>
                  <a:lnTo>
                    <a:pt x="1371" y="83896"/>
                  </a:lnTo>
                  <a:lnTo>
                    <a:pt x="977" y="83515"/>
                  </a:lnTo>
                  <a:lnTo>
                    <a:pt x="977" y="83311"/>
                  </a:lnTo>
                  <a:lnTo>
                    <a:pt x="977" y="82930"/>
                  </a:lnTo>
                  <a:lnTo>
                    <a:pt x="977" y="82549"/>
                  </a:lnTo>
                  <a:lnTo>
                    <a:pt x="584" y="82549"/>
                  </a:lnTo>
                  <a:lnTo>
                    <a:pt x="977" y="82168"/>
                  </a:lnTo>
                  <a:lnTo>
                    <a:pt x="977" y="81775"/>
                  </a:lnTo>
                  <a:lnTo>
                    <a:pt x="1371" y="81775"/>
                  </a:lnTo>
                  <a:lnTo>
                    <a:pt x="1371" y="81394"/>
                  </a:lnTo>
                  <a:lnTo>
                    <a:pt x="1765" y="81394"/>
                  </a:lnTo>
                  <a:lnTo>
                    <a:pt x="2146" y="81013"/>
                  </a:lnTo>
                  <a:lnTo>
                    <a:pt x="2540" y="80619"/>
                  </a:lnTo>
                  <a:lnTo>
                    <a:pt x="2146" y="80238"/>
                  </a:lnTo>
                  <a:lnTo>
                    <a:pt x="1765" y="80238"/>
                  </a:lnTo>
                  <a:lnTo>
                    <a:pt x="1371" y="79857"/>
                  </a:lnTo>
                  <a:lnTo>
                    <a:pt x="1371" y="80238"/>
                  </a:lnTo>
                  <a:lnTo>
                    <a:pt x="977" y="80238"/>
                  </a:lnTo>
                  <a:lnTo>
                    <a:pt x="584" y="80238"/>
                  </a:lnTo>
                  <a:lnTo>
                    <a:pt x="203" y="79857"/>
                  </a:lnTo>
                  <a:lnTo>
                    <a:pt x="203" y="79476"/>
                  </a:lnTo>
                  <a:lnTo>
                    <a:pt x="203" y="79082"/>
                  </a:lnTo>
                  <a:lnTo>
                    <a:pt x="584" y="79082"/>
                  </a:lnTo>
                  <a:lnTo>
                    <a:pt x="203" y="78701"/>
                  </a:lnTo>
                  <a:lnTo>
                    <a:pt x="203" y="78511"/>
                  </a:lnTo>
                  <a:lnTo>
                    <a:pt x="203" y="78130"/>
                  </a:lnTo>
                  <a:lnTo>
                    <a:pt x="0" y="77736"/>
                  </a:lnTo>
                  <a:lnTo>
                    <a:pt x="203" y="76961"/>
                  </a:lnTo>
                  <a:lnTo>
                    <a:pt x="203" y="76580"/>
                  </a:lnTo>
                  <a:lnTo>
                    <a:pt x="584" y="76580"/>
                  </a:lnTo>
                  <a:lnTo>
                    <a:pt x="584" y="76199"/>
                  </a:lnTo>
                  <a:lnTo>
                    <a:pt x="977" y="75818"/>
                  </a:lnTo>
                  <a:lnTo>
                    <a:pt x="1371" y="75818"/>
                  </a:lnTo>
                  <a:lnTo>
                    <a:pt x="1371" y="75425"/>
                  </a:lnTo>
                  <a:lnTo>
                    <a:pt x="2146" y="75425"/>
                  </a:lnTo>
                  <a:lnTo>
                    <a:pt x="2146" y="75044"/>
                  </a:lnTo>
                  <a:lnTo>
                    <a:pt x="2146" y="74663"/>
                  </a:lnTo>
                  <a:lnTo>
                    <a:pt x="2146" y="74269"/>
                  </a:lnTo>
                  <a:lnTo>
                    <a:pt x="2540" y="74269"/>
                  </a:lnTo>
                  <a:lnTo>
                    <a:pt x="2540" y="73888"/>
                  </a:lnTo>
                  <a:lnTo>
                    <a:pt x="2933" y="73888"/>
                  </a:lnTo>
                  <a:lnTo>
                    <a:pt x="2540" y="73888"/>
                  </a:lnTo>
                  <a:lnTo>
                    <a:pt x="2540" y="73698"/>
                  </a:lnTo>
                  <a:lnTo>
                    <a:pt x="2933" y="73698"/>
                  </a:lnTo>
                  <a:lnTo>
                    <a:pt x="2933" y="73317"/>
                  </a:lnTo>
                  <a:lnTo>
                    <a:pt x="3314" y="73317"/>
                  </a:lnTo>
                  <a:lnTo>
                    <a:pt x="3314" y="72923"/>
                  </a:lnTo>
                  <a:lnTo>
                    <a:pt x="3708" y="72923"/>
                  </a:lnTo>
                  <a:lnTo>
                    <a:pt x="3708" y="72542"/>
                  </a:lnTo>
                  <a:lnTo>
                    <a:pt x="4102" y="72542"/>
                  </a:lnTo>
                  <a:lnTo>
                    <a:pt x="4102" y="72161"/>
                  </a:lnTo>
                  <a:lnTo>
                    <a:pt x="4102" y="72542"/>
                  </a:lnTo>
                  <a:lnTo>
                    <a:pt x="4483" y="72542"/>
                  </a:lnTo>
                  <a:lnTo>
                    <a:pt x="4483" y="72161"/>
                  </a:lnTo>
                  <a:lnTo>
                    <a:pt x="4673" y="72542"/>
                  </a:lnTo>
                  <a:lnTo>
                    <a:pt x="4673" y="72161"/>
                  </a:lnTo>
                  <a:lnTo>
                    <a:pt x="4673" y="71767"/>
                  </a:lnTo>
                  <a:lnTo>
                    <a:pt x="4483" y="71767"/>
                  </a:lnTo>
                  <a:lnTo>
                    <a:pt x="4483" y="71386"/>
                  </a:lnTo>
                  <a:lnTo>
                    <a:pt x="4673" y="71386"/>
                  </a:lnTo>
                  <a:lnTo>
                    <a:pt x="4673" y="71005"/>
                  </a:lnTo>
                  <a:lnTo>
                    <a:pt x="5067" y="71005"/>
                  </a:lnTo>
                  <a:lnTo>
                    <a:pt x="5067" y="70611"/>
                  </a:lnTo>
                  <a:lnTo>
                    <a:pt x="5461" y="70611"/>
                  </a:lnTo>
                  <a:lnTo>
                    <a:pt x="5461" y="70230"/>
                  </a:lnTo>
                  <a:lnTo>
                    <a:pt x="5842" y="70230"/>
                  </a:lnTo>
                  <a:lnTo>
                    <a:pt x="6235" y="69849"/>
                  </a:lnTo>
                  <a:lnTo>
                    <a:pt x="6629" y="69849"/>
                  </a:lnTo>
                  <a:lnTo>
                    <a:pt x="7010" y="69849"/>
                  </a:lnTo>
                  <a:lnTo>
                    <a:pt x="7010" y="69468"/>
                  </a:lnTo>
                  <a:lnTo>
                    <a:pt x="7404" y="69075"/>
                  </a:lnTo>
                  <a:lnTo>
                    <a:pt x="7797" y="68884"/>
                  </a:lnTo>
                  <a:lnTo>
                    <a:pt x="8178" y="68503"/>
                  </a:lnTo>
                  <a:lnTo>
                    <a:pt x="8572" y="68122"/>
                  </a:lnTo>
                  <a:lnTo>
                    <a:pt x="8572" y="67729"/>
                  </a:lnTo>
                  <a:lnTo>
                    <a:pt x="8966" y="67348"/>
                  </a:lnTo>
                  <a:lnTo>
                    <a:pt x="8966" y="66967"/>
                  </a:lnTo>
                  <a:lnTo>
                    <a:pt x="8966" y="66573"/>
                  </a:lnTo>
                  <a:lnTo>
                    <a:pt x="9347" y="66192"/>
                  </a:lnTo>
                  <a:lnTo>
                    <a:pt x="9347" y="65811"/>
                  </a:lnTo>
                  <a:lnTo>
                    <a:pt x="9550" y="65417"/>
                  </a:lnTo>
                  <a:lnTo>
                    <a:pt x="9931" y="65417"/>
                  </a:lnTo>
                  <a:lnTo>
                    <a:pt x="9931" y="65036"/>
                  </a:lnTo>
                  <a:lnTo>
                    <a:pt x="10325" y="65036"/>
                  </a:lnTo>
                  <a:lnTo>
                    <a:pt x="10718" y="65036"/>
                  </a:lnTo>
                  <a:lnTo>
                    <a:pt x="11493" y="64261"/>
                  </a:lnTo>
                  <a:lnTo>
                    <a:pt x="11887" y="64071"/>
                  </a:lnTo>
                  <a:lnTo>
                    <a:pt x="12268" y="64071"/>
                  </a:lnTo>
                  <a:lnTo>
                    <a:pt x="12661" y="64071"/>
                  </a:lnTo>
                  <a:lnTo>
                    <a:pt x="13055" y="63690"/>
                  </a:lnTo>
                  <a:lnTo>
                    <a:pt x="13436" y="63690"/>
                  </a:lnTo>
                  <a:lnTo>
                    <a:pt x="13830" y="63309"/>
                  </a:lnTo>
                  <a:lnTo>
                    <a:pt x="13830" y="62915"/>
                  </a:lnTo>
                  <a:lnTo>
                    <a:pt x="13830" y="62534"/>
                  </a:lnTo>
                  <a:lnTo>
                    <a:pt x="13830" y="62153"/>
                  </a:lnTo>
                  <a:lnTo>
                    <a:pt x="13436" y="61379"/>
                  </a:lnTo>
                  <a:lnTo>
                    <a:pt x="13055" y="61379"/>
                  </a:lnTo>
                  <a:lnTo>
                    <a:pt x="13055" y="60998"/>
                  </a:lnTo>
                  <a:lnTo>
                    <a:pt x="13055" y="60617"/>
                  </a:lnTo>
                  <a:lnTo>
                    <a:pt x="13055" y="60223"/>
                  </a:lnTo>
                  <a:lnTo>
                    <a:pt x="13055" y="59842"/>
                  </a:lnTo>
                  <a:lnTo>
                    <a:pt x="12661" y="59461"/>
                  </a:lnTo>
                  <a:lnTo>
                    <a:pt x="12268" y="59270"/>
                  </a:lnTo>
                  <a:lnTo>
                    <a:pt x="11493" y="59270"/>
                  </a:lnTo>
                  <a:lnTo>
                    <a:pt x="10718" y="58496"/>
                  </a:lnTo>
                  <a:lnTo>
                    <a:pt x="11493" y="58496"/>
                  </a:lnTo>
                  <a:lnTo>
                    <a:pt x="11493" y="58115"/>
                  </a:lnTo>
                  <a:lnTo>
                    <a:pt x="11099" y="57340"/>
                  </a:lnTo>
                  <a:lnTo>
                    <a:pt x="11099" y="56959"/>
                  </a:lnTo>
                  <a:lnTo>
                    <a:pt x="10718" y="56959"/>
                  </a:lnTo>
                  <a:lnTo>
                    <a:pt x="10325" y="56565"/>
                  </a:lnTo>
                  <a:lnTo>
                    <a:pt x="9550" y="56565"/>
                  </a:lnTo>
                  <a:lnTo>
                    <a:pt x="9347" y="56565"/>
                  </a:lnTo>
                  <a:lnTo>
                    <a:pt x="8966" y="56184"/>
                  </a:lnTo>
                  <a:lnTo>
                    <a:pt x="8572" y="56184"/>
                  </a:lnTo>
                  <a:lnTo>
                    <a:pt x="8178" y="55803"/>
                  </a:lnTo>
                  <a:lnTo>
                    <a:pt x="8572" y="55410"/>
                  </a:lnTo>
                  <a:lnTo>
                    <a:pt x="8966" y="54648"/>
                  </a:lnTo>
                  <a:lnTo>
                    <a:pt x="8572" y="54457"/>
                  </a:lnTo>
                  <a:lnTo>
                    <a:pt x="7404" y="54063"/>
                  </a:lnTo>
                  <a:lnTo>
                    <a:pt x="7010" y="54063"/>
                  </a:lnTo>
                  <a:lnTo>
                    <a:pt x="6629" y="54063"/>
                  </a:lnTo>
                  <a:lnTo>
                    <a:pt x="6235" y="53682"/>
                  </a:lnTo>
                  <a:lnTo>
                    <a:pt x="5842" y="53682"/>
                  </a:lnTo>
                  <a:lnTo>
                    <a:pt x="5461" y="53682"/>
                  </a:lnTo>
                  <a:lnTo>
                    <a:pt x="5461" y="53301"/>
                  </a:lnTo>
                  <a:lnTo>
                    <a:pt x="4483" y="52527"/>
                  </a:lnTo>
                  <a:lnTo>
                    <a:pt x="4483" y="52146"/>
                  </a:lnTo>
                  <a:lnTo>
                    <a:pt x="4102" y="51765"/>
                  </a:lnTo>
                  <a:lnTo>
                    <a:pt x="4102" y="51371"/>
                  </a:lnTo>
                  <a:lnTo>
                    <a:pt x="4102" y="50990"/>
                  </a:lnTo>
                  <a:lnTo>
                    <a:pt x="4102" y="51371"/>
                  </a:lnTo>
                  <a:lnTo>
                    <a:pt x="4483" y="51371"/>
                  </a:lnTo>
                  <a:lnTo>
                    <a:pt x="4483" y="50990"/>
                  </a:lnTo>
                  <a:lnTo>
                    <a:pt x="4102" y="50990"/>
                  </a:lnTo>
                  <a:lnTo>
                    <a:pt x="4483" y="50990"/>
                  </a:lnTo>
                  <a:lnTo>
                    <a:pt x="4483" y="50609"/>
                  </a:lnTo>
                  <a:lnTo>
                    <a:pt x="4673" y="50609"/>
                  </a:lnTo>
                  <a:lnTo>
                    <a:pt x="5067" y="50609"/>
                  </a:lnTo>
                  <a:lnTo>
                    <a:pt x="5461" y="50609"/>
                  </a:lnTo>
                  <a:lnTo>
                    <a:pt x="5461" y="50215"/>
                  </a:lnTo>
                  <a:lnTo>
                    <a:pt x="5842" y="50215"/>
                  </a:lnTo>
                  <a:lnTo>
                    <a:pt x="5842" y="49834"/>
                  </a:lnTo>
                  <a:lnTo>
                    <a:pt x="5842" y="49644"/>
                  </a:lnTo>
                  <a:lnTo>
                    <a:pt x="6235" y="49644"/>
                  </a:lnTo>
                  <a:lnTo>
                    <a:pt x="6235" y="49263"/>
                  </a:lnTo>
                  <a:lnTo>
                    <a:pt x="6235" y="48869"/>
                  </a:lnTo>
                  <a:lnTo>
                    <a:pt x="6629" y="48869"/>
                  </a:lnTo>
                  <a:lnTo>
                    <a:pt x="6629" y="48488"/>
                  </a:lnTo>
                  <a:lnTo>
                    <a:pt x="7010" y="48488"/>
                  </a:lnTo>
                  <a:lnTo>
                    <a:pt x="7010" y="48107"/>
                  </a:lnTo>
                  <a:lnTo>
                    <a:pt x="7404" y="48107"/>
                  </a:lnTo>
                  <a:lnTo>
                    <a:pt x="7797" y="48107"/>
                  </a:lnTo>
                  <a:lnTo>
                    <a:pt x="8178" y="47713"/>
                  </a:lnTo>
                  <a:lnTo>
                    <a:pt x="8572" y="47332"/>
                  </a:lnTo>
                  <a:lnTo>
                    <a:pt x="8966" y="46951"/>
                  </a:lnTo>
                  <a:lnTo>
                    <a:pt x="8966" y="46570"/>
                  </a:lnTo>
                  <a:lnTo>
                    <a:pt x="8966" y="46177"/>
                  </a:lnTo>
                  <a:lnTo>
                    <a:pt x="8966" y="45796"/>
                  </a:lnTo>
                  <a:lnTo>
                    <a:pt x="9347" y="45796"/>
                  </a:lnTo>
                  <a:lnTo>
                    <a:pt x="9347" y="45415"/>
                  </a:lnTo>
                  <a:lnTo>
                    <a:pt x="9550" y="45415"/>
                  </a:lnTo>
                  <a:lnTo>
                    <a:pt x="9931" y="45796"/>
                  </a:lnTo>
                  <a:lnTo>
                    <a:pt x="10325" y="45796"/>
                  </a:lnTo>
                  <a:lnTo>
                    <a:pt x="9931" y="45796"/>
                  </a:lnTo>
                  <a:lnTo>
                    <a:pt x="10325" y="45796"/>
                  </a:lnTo>
                  <a:lnTo>
                    <a:pt x="10718" y="45796"/>
                  </a:lnTo>
                  <a:lnTo>
                    <a:pt x="11099" y="45796"/>
                  </a:lnTo>
                  <a:lnTo>
                    <a:pt x="11493" y="45796"/>
                  </a:lnTo>
                  <a:lnTo>
                    <a:pt x="11887" y="45796"/>
                  </a:lnTo>
                  <a:lnTo>
                    <a:pt x="12268" y="45415"/>
                  </a:lnTo>
                  <a:lnTo>
                    <a:pt x="12661" y="45415"/>
                  </a:lnTo>
                  <a:lnTo>
                    <a:pt x="13055" y="45021"/>
                  </a:lnTo>
                  <a:lnTo>
                    <a:pt x="13436" y="45021"/>
                  </a:lnTo>
                  <a:lnTo>
                    <a:pt x="13436" y="44830"/>
                  </a:lnTo>
                  <a:lnTo>
                    <a:pt x="13830" y="44830"/>
                  </a:lnTo>
                  <a:lnTo>
                    <a:pt x="13830" y="44449"/>
                  </a:lnTo>
                  <a:lnTo>
                    <a:pt x="14224" y="44449"/>
                  </a:lnTo>
                  <a:lnTo>
                    <a:pt x="14224" y="44056"/>
                  </a:lnTo>
                  <a:lnTo>
                    <a:pt x="14414" y="43675"/>
                  </a:lnTo>
                  <a:lnTo>
                    <a:pt x="14808" y="43294"/>
                  </a:lnTo>
                  <a:lnTo>
                    <a:pt x="15189" y="43294"/>
                  </a:lnTo>
                  <a:lnTo>
                    <a:pt x="15189" y="42913"/>
                  </a:lnTo>
                  <a:lnTo>
                    <a:pt x="15582" y="42913"/>
                  </a:lnTo>
                  <a:lnTo>
                    <a:pt x="15976" y="42519"/>
                  </a:lnTo>
                  <a:lnTo>
                    <a:pt x="16357" y="42138"/>
                  </a:lnTo>
                  <a:lnTo>
                    <a:pt x="16751" y="42138"/>
                  </a:lnTo>
                  <a:lnTo>
                    <a:pt x="16751" y="41757"/>
                  </a:lnTo>
                  <a:lnTo>
                    <a:pt x="17132" y="41757"/>
                  </a:lnTo>
                  <a:lnTo>
                    <a:pt x="17919" y="41757"/>
                  </a:lnTo>
                  <a:lnTo>
                    <a:pt x="17919" y="41363"/>
                  </a:lnTo>
                  <a:lnTo>
                    <a:pt x="18300" y="41363"/>
                  </a:lnTo>
                  <a:lnTo>
                    <a:pt x="18694" y="41363"/>
                  </a:lnTo>
                  <a:lnTo>
                    <a:pt x="18694" y="40982"/>
                  </a:lnTo>
                  <a:lnTo>
                    <a:pt x="18897" y="40601"/>
                  </a:lnTo>
                  <a:lnTo>
                    <a:pt x="19278" y="40601"/>
                  </a:lnTo>
                  <a:lnTo>
                    <a:pt x="19672" y="40601"/>
                  </a:lnTo>
                  <a:lnTo>
                    <a:pt x="19672" y="40208"/>
                  </a:lnTo>
                  <a:lnTo>
                    <a:pt x="20066" y="40017"/>
                  </a:lnTo>
                  <a:lnTo>
                    <a:pt x="20066" y="39636"/>
                  </a:lnTo>
                  <a:lnTo>
                    <a:pt x="20447" y="39636"/>
                  </a:lnTo>
                  <a:lnTo>
                    <a:pt x="20066" y="39636"/>
                  </a:lnTo>
                  <a:lnTo>
                    <a:pt x="20066" y="40017"/>
                  </a:lnTo>
                  <a:lnTo>
                    <a:pt x="20066" y="40208"/>
                  </a:lnTo>
                  <a:lnTo>
                    <a:pt x="19672" y="40208"/>
                  </a:lnTo>
                  <a:lnTo>
                    <a:pt x="20066" y="40208"/>
                  </a:lnTo>
                  <a:lnTo>
                    <a:pt x="20066" y="40601"/>
                  </a:lnTo>
                  <a:lnTo>
                    <a:pt x="19672" y="40601"/>
                  </a:lnTo>
                  <a:lnTo>
                    <a:pt x="20066" y="40982"/>
                  </a:lnTo>
                  <a:lnTo>
                    <a:pt x="20066" y="41363"/>
                  </a:lnTo>
                  <a:lnTo>
                    <a:pt x="20447" y="41363"/>
                  </a:lnTo>
                  <a:lnTo>
                    <a:pt x="20066" y="41363"/>
                  </a:lnTo>
                  <a:lnTo>
                    <a:pt x="20447" y="41363"/>
                  </a:lnTo>
                  <a:lnTo>
                    <a:pt x="20447" y="41757"/>
                  </a:lnTo>
                  <a:lnTo>
                    <a:pt x="20840" y="41757"/>
                  </a:lnTo>
                  <a:lnTo>
                    <a:pt x="21234" y="41757"/>
                  </a:lnTo>
                  <a:lnTo>
                    <a:pt x="21234" y="42138"/>
                  </a:lnTo>
                  <a:lnTo>
                    <a:pt x="21615" y="42138"/>
                  </a:lnTo>
                  <a:lnTo>
                    <a:pt x="21615" y="42519"/>
                  </a:lnTo>
                  <a:lnTo>
                    <a:pt x="21615" y="42138"/>
                  </a:lnTo>
                  <a:lnTo>
                    <a:pt x="21615" y="42519"/>
                  </a:lnTo>
                  <a:lnTo>
                    <a:pt x="22009" y="42519"/>
                  </a:lnTo>
                  <a:lnTo>
                    <a:pt x="22009" y="42913"/>
                  </a:lnTo>
                  <a:lnTo>
                    <a:pt x="22402" y="42913"/>
                  </a:lnTo>
                  <a:lnTo>
                    <a:pt x="22402" y="42519"/>
                  </a:lnTo>
                  <a:lnTo>
                    <a:pt x="22402" y="42913"/>
                  </a:lnTo>
                  <a:lnTo>
                    <a:pt x="22783" y="42913"/>
                  </a:lnTo>
                  <a:lnTo>
                    <a:pt x="22402" y="42913"/>
                  </a:lnTo>
                  <a:lnTo>
                    <a:pt x="22402" y="42519"/>
                  </a:lnTo>
                  <a:lnTo>
                    <a:pt x="22402" y="42913"/>
                  </a:lnTo>
                  <a:lnTo>
                    <a:pt x="22402" y="42519"/>
                  </a:lnTo>
                  <a:lnTo>
                    <a:pt x="22009" y="42519"/>
                  </a:lnTo>
                  <a:lnTo>
                    <a:pt x="21615" y="42519"/>
                  </a:lnTo>
                  <a:lnTo>
                    <a:pt x="21615" y="42138"/>
                  </a:lnTo>
                  <a:lnTo>
                    <a:pt x="21234" y="42138"/>
                  </a:lnTo>
                  <a:lnTo>
                    <a:pt x="21615" y="42138"/>
                  </a:lnTo>
                  <a:lnTo>
                    <a:pt x="21234" y="42138"/>
                  </a:lnTo>
                  <a:lnTo>
                    <a:pt x="21234" y="41757"/>
                  </a:lnTo>
                  <a:lnTo>
                    <a:pt x="20840" y="41757"/>
                  </a:lnTo>
                  <a:lnTo>
                    <a:pt x="20447" y="41757"/>
                  </a:lnTo>
                  <a:lnTo>
                    <a:pt x="20447" y="41363"/>
                  </a:lnTo>
                  <a:lnTo>
                    <a:pt x="20840" y="41363"/>
                  </a:lnTo>
                  <a:lnTo>
                    <a:pt x="20447" y="41363"/>
                  </a:lnTo>
                  <a:lnTo>
                    <a:pt x="20447" y="41757"/>
                  </a:lnTo>
                  <a:lnTo>
                    <a:pt x="20447" y="41363"/>
                  </a:lnTo>
                  <a:lnTo>
                    <a:pt x="20066" y="41363"/>
                  </a:lnTo>
                  <a:lnTo>
                    <a:pt x="20447" y="41363"/>
                  </a:lnTo>
                  <a:lnTo>
                    <a:pt x="20066" y="41363"/>
                  </a:lnTo>
                  <a:lnTo>
                    <a:pt x="20066" y="40982"/>
                  </a:lnTo>
                  <a:lnTo>
                    <a:pt x="20066" y="40601"/>
                  </a:lnTo>
                  <a:lnTo>
                    <a:pt x="20066" y="40982"/>
                  </a:lnTo>
                  <a:lnTo>
                    <a:pt x="19672" y="40601"/>
                  </a:lnTo>
                  <a:lnTo>
                    <a:pt x="20066" y="40601"/>
                  </a:lnTo>
                  <a:lnTo>
                    <a:pt x="19672" y="40601"/>
                  </a:lnTo>
                  <a:lnTo>
                    <a:pt x="20066" y="40601"/>
                  </a:lnTo>
                  <a:lnTo>
                    <a:pt x="20066" y="40208"/>
                  </a:lnTo>
                  <a:lnTo>
                    <a:pt x="20447" y="40208"/>
                  </a:lnTo>
                  <a:lnTo>
                    <a:pt x="20447" y="40601"/>
                  </a:lnTo>
                  <a:lnTo>
                    <a:pt x="20447" y="40208"/>
                  </a:lnTo>
                  <a:lnTo>
                    <a:pt x="20447" y="40017"/>
                  </a:lnTo>
                  <a:lnTo>
                    <a:pt x="20840" y="40017"/>
                  </a:lnTo>
                  <a:lnTo>
                    <a:pt x="20840" y="39636"/>
                  </a:lnTo>
                  <a:lnTo>
                    <a:pt x="21234" y="39636"/>
                  </a:lnTo>
                  <a:lnTo>
                    <a:pt x="21234" y="39255"/>
                  </a:lnTo>
                  <a:lnTo>
                    <a:pt x="21234" y="38861"/>
                  </a:lnTo>
                  <a:lnTo>
                    <a:pt x="21615" y="38861"/>
                  </a:lnTo>
                  <a:lnTo>
                    <a:pt x="21615" y="38480"/>
                  </a:lnTo>
                  <a:lnTo>
                    <a:pt x="21615" y="38099"/>
                  </a:lnTo>
                  <a:lnTo>
                    <a:pt x="21615" y="38480"/>
                  </a:lnTo>
                  <a:lnTo>
                    <a:pt x="21615" y="38099"/>
                  </a:lnTo>
                  <a:lnTo>
                    <a:pt x="21615" y="37706"/>
                  </a:lnTo>
                  <a:lnTo>
                    <a:pt x="21615" y="38099"/>
                  </a:lnTo>
                  <a:lnTo>
                    <a:pt x="22009" y="38099"/>
                  </a:lnTo>
                  <a:lnTo>
                    <a:pt x="22402" y="38099"/>
                  </a:lnTo>
                  <a:lnTo>
                    <a:pt x="22402" y="38480"/>
                  </a:lnTo>
                  <a:lnTo>
                    <a:pt x="22783" y="38480"/>
                  </a:lnTo>
                  <a:lnTo>
                    <a:pt x="22402" y="38480"/>
                  </a:lnTo>
                  <a:lnTo>
                    <a:pt x="22783" y="38480"/>
                  </a:lnTo>
                  <a:lnTo>
                    <a:pt x="22783" y="38861"/>
                  </a:lnTo>
                  <a:lnTo>
                    <a:pt x="22783" y="38480"/>
                  </a:lnTo>
                  <a:lnTo>
                    <a:pt x="22783" y="38861"/>
                  </a:lnTo>
                  <a:lnTo>
                    <a:pt x="22783" y="38480"/>
                  </a:lnTo>
                  <a:lnTo>
                    <a:pt x="22402" y="38480"/>
                  </a:lnTo>
                  <a:lnTo>
                    <a:pt x="22402" y="38099"/>
                  </a:lnTo>
                  <a:lnTo>
                    <a:pt x="22009" y="38099"/>
                  </a:lnTo>
                  <a:lnTo>
                    <a:pt x="21615" y="38099"/>
                  </a:lnTo>
                  <a:lnTo>
                    <a:pt x="21615" y="37325"/>
                  </a:lnTo>
                  <a:lnTo>
                    <a:pt x="21615" y="37706"/>
                  </a:lnTo>
                  <a:lnTo>
                    <a:pt x="21615" y="36563"/>
                  </a:lnTo>
                  <a:lnTo>
                    <a:pt x="22009" y="36563"/>
                  </a:lnTo>
                  <a:lnTo>
                    <a:pt x="21615" y="36563"/>
                  </a:lnTo>
                  <a:lnTo>
                    <a:pt x="21615" y="36169"/>
                  </a:lnTo>
                  <a:lnTo>
                    <a:pt x="21615" y="35788"/>
                  </a:lnTo>
                  <a:lnTo>
                    <a:pt x="21615" y="35204"/>
                  </a:lnTo>
                  <a:lnTo>
                    <a:pt x="22009" y="35204"/>
                  </a:lnTo>
                  <a:lnTo>
                    <a:pt x="21615" y="35204"/>
                  </a:lnTo>
                  <a:lnTo>
                    <a:pt x="21615" y="34823"/>
                  </a:lnTo>
                  <a:lnTo>
                    <a:pt x="22009" y="34823"/>
                  </a:lnTo>
                  <a:lnTo>
                    <a:pt x="21615" y="34823"/>
                  </a:lnTo>
                  <a:lnTo>
                    <a:pt x="22009" y="34823"/>
                  </a:lnTo>
                  <a:lnTo>
                    <a:pt x="21615" y="34823"/>
                  </a:lnTo>
                  <a:lnTo>
                    <a:pt x="21615" y="34442"/>
                  </a:lnTo>
                  <a:lnTo>
                    <a:pt x="22009" y="34442"/>
                  </a:lnTo>
                  <a:lnTo>
                    <a:pt x="22009" y="34061"/>
                  </a:lnTo>
                  <a:lnTo>
                    <a:pt x="22402" y="34061"/>
                  </a:lnTo>
                  <a:lnTo>
                    <a:pt x="22402" y="33667"/>
                  </a:lnTo>
                  <a:lnTo>
                    <a:pt x="22783" y="33667"/>
                  </a:lnTo>
                  <a:lnTo>
                    <a:pt x="22402" y="33667"/>
                  </a:lnTo>
                  <a:lnTo>
                    <a:pt x="22783" y="33667"/>
                  </a:lnTo>
                  <a:lnTo>
                    <a:pt x="23177" y="33667"/>
                  </a:lnTo>
                  <a:lnTo>
                    <a:pt x="23571" y="33667"/>
                  </a:lnTo>
                  <a:lnTo>
                    <a:pt x="23177" y="33667"/>
                  </a:lnTo>
                  <a:lnTo>
                    <a:pt x="23571" y="33667"/>
                  </a:lnTo>
                  <a:lnTo>
                    <a:pt x="23571" y="34061"/>
                  </a:lnTo>
                  <a:lnTo>
                    <a:pt x="23761" y="34061"/>
                  </a:lnTo>
                  <a:lnTo>
                    <a:pt x="23761" y="34442"/>
                  </a:lnTo>
                  <a:lnTo>
                    <a:pt x="23761" y="34061"/>
                  </a:lnTo>
                  <a:lnTo>
                    <a:pt x="23571" y="34061"/>
                  </a:lnTo>
                  <a:lnTo>
                    <a:pt x="23571" y="34442"/>
                  </a:lnTo>
                  <a:lnTo>
                    <a:pt x="23571" y="34823"/>
                  </a:lnTo>
                  <a:lnTo>
                    <a:pt x="23761" y="34823"/>
                  </a:lnTo>
                  <a:lnTo>
                    <a:pt x="24142" y="34823"/>
                  </a:lnTo>
                  <a:lnTo>
                    <a:pt x="24536" y="34823"/>
                  </a:lnTo>
                  <a:lnTo>
                    <a:pt x="24930" y="34823"/>
                  </a:lnTo>
                  <a:lnTo>
                    <a:pt x="25323" y="34442"/>
                  </a:lnTo>
                  <a:lnTo>
                    <a:pt x="25323" y="34823"/>
                  </a:lnTo>
                  <a:lnTo>
                    <a:pt x="25704" y="34823"/>
                  </a:lnTo>
                  <a:lnTo>
                    <a:pt x="25704" y="35204"/>
                  </a:lnTo>
                  <a:lnTo>
                    <a:pt x="26098" y="35204"/>
                  </a:lnTo>
                  <a:lnTo>
                    <a:pt x="25704" y="35204"/>
                  </a:lnTo>
                  <a:lnTo>
                    <a:pt x="26098" y="35204"/>
                  </a:lnTo>
                  <a:lnTo>
                    <a:pt x="26098" y="35598"/>
                  </a:lnTo>
                  <a:lnTo>
                    <a:pt x="26098" y="35788"/>
                  </a:lnTo>
                  <a:lnTo>
                    <a:pt x="26492" y="35788"/>
                  </a:lnTo>
                  <a:lnTo>
                    <a:pt x="26492" y="36169"/>
                  </a:lnTo>
                  <a:lnTo>
                    <a:pt x="26873" y="36169"/>
                  </a:lnTo>
                  <a:lnTo>
                    <a:pt x="26873" y="36563"/>
                  </a:lnTo>
                  <a:lnTo>
                    <a:pt x="27266" y="36563"/>
                  </a:lnTo>
                  <a:lnTo>
                    <a:pt x="27266" y="36944"/>
                  </a:lnTo>
                  <a:lnTo>
                    <a:pt x="27647" y="36944"/>
                  </a:lnTo>
                  <a:lnTo>
                    <a:pt x="28041" y="36944"/>
                  </a:lnTo>
                  <a:lnTo>
                    <a:pt x="28041" y="37325"/>
                  </a:lnTo>
                  <a:lnTo>
                    <a:pt x="28041" y="36944"/>
                  </a:lnTo>
                  <a:lnTo>
                    <a:pt x="28041" y="37325"/>
                  </a:lnTo>
                  <a:lnTo>
                    <a:pt x="28435" y="37325"/>
                  </a:lnTo>
                  <a:lnTo>
                    <a:pt x="28435" y="36944"/>
                  </a:lnTo>
                  <a:lnTo>
                    <a:pt x="28625" y="36944"/>
                  </a:lnTo>
                  <a:lnTo>
                    <a:pt x="28625" y="36563"/>
                  </a:lnTo>
                  <a:lnTo>
                    <a:pt x="29019" y="36563"/>
                  </a:lnTo>
                  <a:lnTo>
                    <a:pt x="29400" y="36169"/>
                  </a:lnTo>
                  <a:lnTo>
                    <a:pt x="29794" y="36169"/>
                  </a:lnTo>
                  <a:lnTo>
                    <a:pt x="29794" y="35788"/>
                  </a:lnTo>
                  <a:lnTo>
                    <a:pt x="30187" y="35788"/>
                  </a:lnTo>
                  <a:lnTo>
                    <a:pt x="30568" y="35788"/>
                  </a:lnTo>
                  <a:lnTo>
                    <a:pt x="30962" y="35788"/>
                  </a:lnTo>
                  <a:lnTo>
                    <a:pt x="31356" y="35788"/>
                  </a:lnTo>
                  <a:lnTo>
                    <a:pt x="31737" y="35788"/>
                  </a:lnTo>
                  <a:lnTo>
                    <a:pt x="32131" y="35788"/>
                  </a:lnTo>
                  <a:lnTo>
                    <a:pt x="32131" y="35598"/>
                  </a:lnTo>
                  <a:lnTo>
                    <a:pt x="32524" y="35598"/>
                  </a:lnTo>
                  <a:lnTo>
                    <a:pt x="32524" y="35204"/>
                  </a:lnTo>
                  <a:lnTo>
                    <a:pt x="32905" y="35204"/>
                  </a:lnTo>
                  <a:lnTo>
                    <a:pt x="33108" y="35204"/>
                  </a:lnTo>
                  <a:lnTo>
                    <a:pt x="33489" y="35598"/>
                  </a:lnTo>
                  <a:lnTo>
                    <a:pt x="33883" y="35598"/>
                  </a:lnTo>
                  <a:lnTo>
                    <a:pt x="33883" y="35788"/>
                  </a:lnTo>
                  <a:lnTo>
                    <a:pt x="34277" y="35788"/>
                  </a:lnTo>
                  <a:lnTo>
                    <a:pt x="34277" y="36169"/>
                  </a:lnTo>
                  <a:lnTo>
                    <a:pt x="34277" y="36563"/>
                  </a:lnTo>
                  <a:lnTo>
                    <a:pt x="34658" y="36563"/>
                  </a:lnTo>
                  <a:lnTo>
                    <a:pt x="34277" y="36563"/>
                  </a:lnTo>
                  <a:lnTo>
                    <a:pt x="34658" y="36563"/>
                  </a:lnTo>
                  <a:lnTo>
                    <a:pt x="35052" y="36563"/>
                  </a:lnTo>
                  <a:lnTo>
                    <a:pt x="35052" y="36944"/>
                  </a:lnTo>
                  <a:lnTo>
                    <a:pt x="35445" y="36944"/>
                  </a:lnTo>
                  <a:lnTo>
                    <a:pt x="35826" y="36944"/>
                  </a:lnTo>
                  <a:lnTo>
                    <a:pt x="36220" y="36563"/>
                  </a:lnTo>
                  <a:lnTo>
                    <a:pt x="36614" y="36169"/>
                  </a:lnTo>
                  <a:lnTo>
                    <a:pt x="36995" y="35788"/>
                  </a:lnTo>
                  <a:lnTo>
                    <a:pt x="36995" y="35598"/>
                  </a:lnTo>
                  <a:lnTo>
                    <a:pt x="37388" y="35598"/>
                  </a:lnTo>
                  <a:lnTo>
                    <a:pt x="37388" y="35204"/>
                  </a:lnTo>
                  <a:lnTo>
                    <a:pt x="37388" y="35598"/>
                  </a:lnTo>
                  <a:lnTo>
                    <a:pt x="37388" y="35204"/>
                  </a:lnTo>
                  <a:lnTo>
                    <a:pt x="37782" y="34823"/>
                  </a:lnTo>
                  <a:lnTo>
                    <a:pt x="37782" y="34442"/>
                  </a:lnTo>
                  <a:lnTo>
                    <a:pt x="37782" y="34061"/>
                  </a:lnTo>
                  <a:lnTo>
                    <a:pt x="37973" y="34061"/>
                  </a:lnTo>
                  <a:lnTo>
                    <a:pt x="37973" y="33667"/>
                  </a:lnTo>
                  <a:lnTo>
                    <a:pt x="37973" y="34061"/>
                  </a:lnTo>
                  <a:lnTo>
                    <a:pt x="38366" y="34061"/>
                  </a:lnTo>
                  <a:lnTo>
                    <a:pt x="38747" y="34061"/>
                  </a:lnTo>
                  <a:lnTo>
                    <a:pt x="39141" y="34061"/>
                  </a:lnTo>
                  <a:lnTo>
                    <a:pt x="39141" y="34442"/>
                  </a:lnTo>
                  <a:lnTo>
                    <a:pt x="39141" y="34061"/>
                  </a:lnTo>
                  <a:lnTo>
                    <a:pt x="39141" y="34442"/>
                  </a:lnTo>
                  <a:lnTo>
                    <a:pt x="39141" y="34061"/>
                  </a:lnTo>
                  <a:lnTo>
                    <a:pt x="38747" y="34061"/>
                  </a:lnTo>
                  <a:lnTo>
                    <a:pt x="38747" y="33667"/>
                  </a:lnTo>
                  <a:lnTo>
                    <a:pt x="39141" y="33667"/>
                  </a:lnTo>
                  <a:lnTo>
                    <a:pt x="39141" y="34061"/>
                  </a:lnTo>
                  <a:lnTo>
                    <a:pt x="39141" y="33667"/>
                  </a:lnTo>
                  <a:lnTo>
                    <a:pt x="39535" y="33667"/>
                  </a:lnTo>
                  <a:lnTo>
                    <a:pt x="39535" y="34061"/>
                  </a:lnTo>
                  <a:lnTo>
                    <a:pt x="39535" y="33667"/>
                  </a:lnTo>
                  <a:lnTo>
                    <a:pt x="39916" y="33667"/>
                  </a:lnTo>
                  <a:lnTo>
                    <a:pt x="39916" y="34061"/>
                  </a:lnTo>
                  <a:lnTo>
                    <a:pt x="39916" y="34442"/>
                  </a:lnTo>
                  <a:lnTo>
                    <a:pt x="40309" y="34442"/>
                  </a:lnTo>
                  <a:lnTo>
                    <a:pt x="39916" y="34442"/>
                  </a:lnTo>
                  <a:lnTo>
                    <a:pt x="39916" y="34823"/>
                  </a:lnTo>
                  <a:lnTo>
                    <a:pt x="40309" y="34823"/>
                  </a:lnTo>
                  <a:lnTo>
                    <a:pt x="40309" y="34442"/>
                  </a:lnTo>
                  <a:lnTo>
                    <a:pt x="40703" y="34442"/>
                  </a:lnTo>
                  <a:lnTo>
                    <a:pt x="40309" y="34442"/>
                  </a:lnTo>
                  <a:lnTo>
                    <a:pt x="40703" y="34442"/>
                  </a:lnTo>
                  <a:lnTo>
                    <a:pt x="40309" y="34442"/>
                  </a:lnTo>
                  <a:lnTo>
                    <a:pt x="40309" y="34823"/>
                  </a:lnTo>
                  <a:lnTo>
                    <a:pt x="39916" y="34442"/>
                  </a:lnTo>
                  <a:lnTo>
                    <a:pt x="40309" y="34442"/>
                  </a:lnTo>
                  <a:lnTo>
                    <a:pt x="39916" y="34442"/>
                  </a:lnTo>
                  <a:lnTo>
                    <a:pt x="39916" y="34061"/>
                  </a:lnTo>
                  <a:lnTo>
                    <a:pt x="39916" y="33667"/>
                  </a:lnTo>
                  <a:lnTo>
                    <a:pt x="39535" y="33667"/>
                  </a:lnTo>
                  <a:lnTo>
                    <a:pt x="39916" y="33667"/>
                  </a:lnTo>
                  <a:lnTo>
                    <a:pt x="39916" y="33286"/>
                  </a:lnTo>
                  <a:lnTo>
                    <a:pt x="39916" y="33667"/>
                  </a:lnTo>
                  <a:lnTo>
                    <a:pt x="39916" y="33286"/>
                  </a:lnTo>
                  <a:lnTo>
                    <a:pt x="39535" y="33286"/>
                  </a:lnTo>
                  <a:lnTo>
                    <a:pt x="39535" y="33667"/>
                  </a:lnTo>
                  <a:lnTo>
                    <a:pt x="39916" y="33667"/>
                  </a:lnTo>
                  <a:lnTo>
                    <a:pt x="39535" y="33667"/>
                  </a:lnTo>
                  <a:lnTo>
                    <a:pt x="39141" y="33667"/>
                  </a:lnTo>
                  <a:lnTo>
                    <a:pt x="38747" y="33667"/>
                  </a:lnTo>
                  <a:lnTo>
                    <a:pt x="38747" y="33286"/>
                  </a:lnTo>
                  <a:lnTo>
                    <a:pt x="39141" y="33286"/>
                  </a:lnTo>
                  <a:lnTo>
                    <a:pt x="38747" y="33286"/>
                  </a:lnTo>
                  <a:lnTo>
                    <a:pt x="38747" y="33667"/>
                  </a:lnTo>
                  <a:lnTo>
                    <a:pt x="38366" y="33667"/>
                  </a:lnTo>
                  <a:lnTo>
                    <a:pt x="37973" y="33667"/>
                  </a:lnTo>
                  <a:lnTo>
                    <a:pt x="37973" y="33286"/>
                  </a:lnTo>
                  <a:lnTo>
                    <a:pt x="37973" y="32905"/>
                  </a:lnTo>
                  <a:lnTo>
                    <a:pt x="38366" y="32905"/>
                  </a:lnTo>
                  <a:lnTo>
                    <a:pt x="38366" y="32511"/>
                  </a:lnTo>
                  <a:lnTo>
                    <a:pt x="38366" y="32130"/>
                  </a:lnTo>
                  <a:lnTo>
                    <a:pt x="38747" y="32511"/>
                  </a:lnTo>
                  <a:lnTo>
                    <a:pt x="39141" y="32905"/>
                  </a:lnTo>
                  <a:lnTo>
                    <a:pt x="39141" y="33286"/>
                  </a:lnTo>
                  <a:lnTo>
                    <a:pt x="39535" y="33286"/>
                  </a:lnTo>
                  <a:lnTo>
                    <a:pt x="39916" y="33286"/>
                  </a:lnTo>
                  <a:lnTo>
                    <a:pt x="40309" y="33286"/>
                  </a:lnTo>
                  <a:lnTo>
                    <a:pt x="40309" y="32905"/>
                  </a:lnTo>
                  <a:lnTo>
                    <a:pt x="40309" y="33286"/>
                  </a:lnTo>
                  <a:lnTo>
                    <a:pt x="40703" y="33286"/>
                  </a:lnTo>
                  <a:lnTo>
                    <a:pt x="40309" y="33286"/>
                  </a:lnTo>
                  <a:lnTo>
                    <a:pt x="40703" y="33286"/>
                  </a:lnTo>
                  <a:lnTo>
                    <a:pt x="40703" y="33667"/>
                  </a:lnTo>
                  <a:lnTo>
                    <a:pt x="40703" y="33286"/>
                  </a:lnTo>
                  <a:lnTo>
                    <a:pt x="40703" y="32905"/>
                  </a:lnTo>
                  <a:lnTo>
                    <a:pt x="40309" y="32905"/>
                  </a:lnTo>
                  <a:lnTo>
                    <a:pt x="40703" y="32905"/>
                  </a:lnTo>
                  <a:lnTo>
                    <a:pt x="41084" y="32905"/>
                  </a:lnTo>
                  <a:lnTo>
                    <a:pt x="41478" y="32905"/>
                  </a:lnTo>
                  <a:lnTo>
                    <a:pt x="41084" y="32905"/>
                  </a:lnTo>
                  <a:lnTo>
                    <a:pt x="40703" y="32905"/>
                  </a:lnTo>
                  <a:lnTo>
                    <a:pt x="41084" y="32905"/>
                  </a:lnTo>
                  <a:lnTo>
                    <a:pt x="41084" y="32511"/>
                  </a:lnTo>
                  <a:lnTo>
                    <a:pt x="41478" y="32511"/>
                  </a:lnTo>
                  <a:lnTo>
                    <a:pt x="41478" y="32905"/>
                  </a:lnTo>
                  <a:lnTo>
                    <a:pt x="41478" y="32511"/>
                  </a:lnTo>
                  <a:lnTo>
                    <a:pt x="41084" y="32511"/>
                  </a:lnTo>
                  <a:lnTo>
                    <a:pt x="41478" y="32511"/>
                  </a:lnTo>
                  <a:lnTo>
                    <a:pt x="41084" y="32511"/>
                  </a:lnTo>
                  <a:lnTo>
                    <a:pt x="41084" y="32905"/>
                  </a:lnTo>
                  <a:lnTo>
                    <a:pt x="40703" y="32905"/>
                  </a:lnTo>
                  <a:lnTo>
                    <a:pt x="40309" y="32905"/>
                  </a:lnTo>
                  <a:lnTo>
                    <a:pt x="40703" y="32905"/>
                  </a:lnTo>
                  <a:lnTo>
                    <a:pt x="40703" y="33286"/>
                  </a:lnTo>
                  <a:lnTo>
                    <a:pt x="40309" y="33286"/>
                  </a:lnTo>
                  <a:lnTo>
                    <a:pt x="40309" y="32905"/>
                  </a:lnTo>
                  <a:lnTo>
                    <a:pt x="40309" y="33286"/>
                  </a:lnTo>
                  <a:lnTo>
                    <a:pt x="39916" y="33286"/>
                  </a:lnTo>
                  <a:lnTo>
                    <a:pt x="39535" y="33286"/>
                  </a:lnTo>
                  <a:lnTo>
                    <a:pt x="39535" y="32905"/>
                  </a:lnTo>
                  <a:lnTo>
                    <a:pt x="39535" y="32511"/>
                  </a:lnTo>
                  <a:lnTo>
                    <a:pt x="39535" y="32905"/>
                  </a:lnTo>
                  <a:lnTo>
                    <a:pt x="39916" y="32905"/>
                  </a:lnTo>
                  <a:lnTo>
                    <a:pt x="39916" y="32511"/>
                  </a:lnTo>
                  <a:lnTo>
                    <a:pt x="39916" y="32905"/>
                  </a:lnTo>
                  <a:lnTo>
                    <a:pt x="39916" y="32511"/>
                  </a:lnTo>
                  <a:lnTo>
                    <a:pt x="39916" y="32905"/>
                  </a:lnTo>
                  <a:lnTo>
                    <a:pt x="39535" y="32905"/>
                  </a:lnTo>
                  <a:lnTo>
                    <a:pt x="39535" y="32511"/>
                  </a:lnTo>
                  <a:lnTo>
                    <a:pt x="39535" y="32905"/>
                  </a:lnTo>
                  <a:lnTo>
                    <a:pt x="39535" y="32511"/>
                  </a:lnTo>
                  <a:lnTo>
                    <a:pt x="39141" y="32511"/>
                  </a:lnTo>
                  <a:lnTo>
                    <a:pt x="38747" y="32511"/>
                  </a:lnTo>
                  <a:lnTo>
                    <a:pt x="38747" y="32130"/>
                  </a:lnTo>
                  <a:lnTo>
                    <a:pt x="39141" y="32130"/>
                  </a:lnTo>
                  <a:lnTo>
                    <a:pt x="38747" y="32130"/>
                  </a:lnTo>
                  <a:lnTo>
                    <a:pt x="39141" y="32130"/>
                  </a:lnTo>
                  <a:lnTo>
                    <a:pt x="39141" y="31749"/>
                  </a:lnTo>
                  <a:lnTo>
                    <a:pt x="39535" y="31356"/>
                  </a:lnTo>
                  <a:lnTo>
                    <a:pt x="39141" y="31356"/>
                  </a:lnTo>
                  <a:lnTo>
                    <a:pt x="39141" y="31749"/>
                  </a:lnTo>
                  <a:lnTo>
                    <a:pt x="39141" y="32130"/>
                  </a:lnTo>
                  <a:lnTo>
                    <a:pt x="38747" y="32130"/>
                  </a:lnTo>
                  <a:lnTo>
                    <a:pt x="38366" y="32130"/>
                  </a:lnTo>
                  <a:lnTo>
                    <a:pt x="38366" y="31749"/>
                  </a:lnTo>
                  <a:lnTo>
                    <a:pt x="38366" y="31356"/>
                  </a:lnTo>
                  <a:lnTo>
                    <a:pt x="38366" y="30975"/>
                  </a:lnTo>
                  <a:lnTo>
                    <a:pt x="38366" y="30784"/>
                  </a:lnTo>
                  <a:lnTo>
                    <a:pt x="38747" y="30403"/>
                  </a:lnTo>
                  <a:lnTo>
                    <a:pt x="38366" y="30403"/>
                  </a:lnTo>
                  <a:lnTo>
                    <a:pt x="38747" y="30403"/>
                  </a:lnTo>
                  <a:lnTo>
                    <a:pt x="38366" y="30403"/>
                  </a:lnTo>
                  <a:lnTo>
                    <a:pt x="38747" y="30403"/>
                  </a:lnTo>
                  <a:lnTo>
                    <a:pt x="38366" y="30403"/>
                  </a:lnTo>
                  <a:lnTo>
                    <a:pt x="38747" y="30403"/>
                  </a:lnTo>
                  <a:lnTo>
                    <a:pt x="38366" y="30403"/>
                  </a:lnTo>
                  <a:lnTo>
                    <a:pt x="38747" y="30403"/>
                  </a:lnTo>
                  <a:lnTo>
                    <a:pt x="38366" y="30403"/>
                  </a:lnTo>
                  <a:lnTo>
                    <a:pt x="38366" y="30010"/>
                  </a:lnTo>
                  <a:lnTo>
                    <a:pt x="38747" y="30010"/>
                  </a:lnTo>
                  <a:lnTo>
                    <a:pt x="38747" y="30403"/>
                  </a:lnTo>
                  <a:lnTo>
                    <a:pt x="38747" y="30010"/>
                  </a:lnTo>
                  <a:lnTo>
                    <a:pt x="39141" y="30010"/>
                  </a:lnTo>
                  <a:lnTo>
                    <a:pt x="39141" y="29629"/>
                  </a:lnTo>
                  <a:lnTo>
                    <a:pt x="39535" y="29629"/>
                  </a:lnTo>
                  <a:lnTo>
                    <a:pt x="39916" y="29629"/>
                  </a:lnTo>
                  <a:lnTo>
                    <a:pt x="39535" y="29629"/>
                  </a:lnTo>
                  <a:lnTo>
                    <a:pt x="39141" y="29629"/>
                  </a:lnTo>
                  <a:lnTo>
                    <a:pt x="38747" y="29629"/>
                  </a:lnTo>
                  <a:lnTo>
                    <a:pt x="38747" y="30010"/>
                  </a:lnTo>
                  <a:lnTo>
                    <a:pt x="38366" y="30010"/>
                  </a:lnTo>
                  <a:lnTo>
                    <a:pt x="38366" y="29629"/>
                  </a:lnTo>
                  <a:lnTo>
                    <a:pt x="37973" y="29629"/>
                  </a:lnTo>
                  <a:lnTo>
                    <a:pt x="37973" y="29248"/>
                  </a:lnTo>
                  <a:lnTo>
                    <a:pt x="37782" y="29248"/>
                  </a:lnTo>
                  <a:lnTo>
                    <a:pt x="37388" y="29248"/>
                  </a:lnTo>
                  <a:lnTo>
                    <a:pt x="36995" y="29248"/>
                  </a:lnTo>
                  <a:lnTo>
                    <a:pt x="36995" y="28854"/>
                  </a:lnTo>
                  <a:lnTo>
                    <a:pt x="36995" y="28473"/>
                  </a:lnTo>
                  <a:lnTo>
                    <a:pt x="36614" y="28473"/>
                  </a:lnTo>
                  <a:lnTo>
                    <a:pt x="36220" y="28092"/>
                  </a:lnTo>
                  <a:lnTo>
                    <a:pt x="35826" y="28092"/>
                  </a:lnTo>
                  <a:lnTo>
                    <a:pt x="35445" y="28092"/>
                  </a:lnTo>
                  <a:lnTo>
                    <a:pt x="35052" y="28092"/>
                  </a:lnTo>
                  <a:lnTo>
                    <a:pt x="35445" y="28092"/>
                  </a:lnTo>
                  <a:lnTo>
                    <a:pt x="35052" y="28092"/>
                  </a:lnTo>
                  <a:lnTo>
                    <a:pt x="35445" y="28092"/>
                  </a:lnTo>
                  <a:lnTo>
                    <a:pt x="35445" y="27711"/>
                  </a:lnTo>
                  <a:lnTo>
                    <a:pt x="35445" y="28092"/>
                  </a:lnTo>
                  <a:lnTo>
                    <a:pt x="35052" y="28092"/>
                  </a:lnTo>
                  <a:lnTo>
                    <a:pt x="34658" y="27711"/>
                  </a:lnTo>
                  <a:lnTo>
                    <a:pt x="34658" y="27317"/>
                  </a:lnTo>
                  <a:lnTo>
                    <a:pt x="34277" y="27317"/>
                  </a:lnTo>
                  <a:lnTo>
                    <a:pt x="34277" y="27711"/>
                  </a:lnTo>
                  <a:lnTo>
                    <a:pt x="33883" y="27317"/>
                  </a:lnTo>
                  <a:lnTo>
                    <a:pt x="33883" y="26936"/>
                  </a:lnTo>
                  <a:lnTo>
                    <a:pt x="33489" y="26936"/>
                  </a:lnTo>
                  <a:lnTo>
                    <a:pt x="33108" y="26936"/>
                  </a:lnTo>
                  <a:lnTo>
                    <a:pt x="32905" y="26936"/>
                  </a:lnTo>
                  <a:lnTo>
                    <a:pt x="32524" y="26936"/>
                  </a:lnTo>
                  <a:lnTo>
                    <a:pt x="32524" y="27317"/>
                  </a:lnTo>
                  <a:lnTo>
                    <a:pt x="32131" y="27317"/>
                  </a:lnTo>
                  <a:lnTo>
                    <a:pt x="32131" y="27711"/>
                  </a:lnTo>
                  <a:lnTo>
                    <a:pt x="31737" y="28092"/>
                  </a:lnTo>
                  <a:lnTo>
                    <a:pt x="31356" y="28092"/>
                  </a:lnTo>
                  <a:lnTo>
                    <a:pt x="30962" y="27711"/>
                  </a:lnTo>
                  <a:lnTo>
                    <a:pt x="30962" y="27317"/>
                  </a:lnTo>
                  <a:lnTo>
                    <a:pt x="30962" y="26936"/>
                  </a:lnTo>
                  <a:lnTo>
                    <a:pt x="30962" y="26555"/>
                  </a:lnTo>
                  <a:lnTo>
                    <a:pt x="30962" y="26161"/>
                  </a:lnTo>
                  <a:lnTo>
                    <a:pt x="31356" y="26161"/>
                  </a:lnTo>
                  <a:lnTo>
                    <a:pt x="31356" y="25971"/>
                  </a:lnTo>
                  <a:lnTo>
                    <a:pt x="31737" y="25971"/>
                  </a:lnTo>
                  <a:lnTo>
                    <a:pt x="31737" y="25590"/>
                  </a:lnTo>
                  <a:lnTo>
                    <a:pt x="31737" y="25971"/>
                  </a:lnTo>
                  <a:lnTo>
                    <a:pt x="31737" y="25590"/>
                  </a:lnTo>
                  <a:lnTo>
                    <a:pt x="31356" y="25590"/>
                  </a:lnTo>
                  <a:lnTo>
                    <a:pt x="31356" y="25196"/>
                  </a:lnTo>
                  <a:lnTo>
                    <a:pt x="31356" y="25590"/>
                  </a:lnTo>
                  <a:lnTo>
                    <a:pt x="31737" y="25590"/>
                  </a:lnTo>
                  <a:lnTo>
                    <a:pt x="31356" y="25590"/>
                  </a:lnTo>
                  <a:lnTo>
                    <a:pt x="31356" y="25196"/>
                  </a:lnTo>
                  <a:lnTo>
                    <a:pt x="30962" y="25196"/>
                  </a:lnTo>
                  <a:lnTo>
                    <a:pt x="30962" y="24815"/>
                  </a:lnTo>
                  <a:lnTo>
                    <a:pt x="30568" y="24815"/>
                  </a:lnTo>
                  <a:lnTo>
                    <a:pt x="30187" y="24434"/>
                  </a:lnTo>
                  <a:lnTo>
                    <a:pt x="29794" y="24434"/>
                  </a:lnTo>
                  <a:lnTo>
                    <a:pt x="29794" y="24053"/>
                  </a:lnTo>
                  <a:lnTo>
                    <a:pt x="29400" y="24053"/>
                  </a:lnTo>
                  <a:lnTo>
                    <a:pt x="29400" y="23660"/>
                  </a:lnTo>
                  <a:lnTo>
                    <a:pt x="29400" y="23279"/>
                  </a:lnTo>
                  <a:lnTo>
                    <a:pt x="29019" y="23279"/>
                  </a:lnTo>
                  <a:lnTo>
                    <a:pt x="29019" y="22898"/>
                  </a:lnTo>
                  <a:lnTo>
                    <a:pt x="28625" y="22898"/>
                  </a:lnTo>
                  <a:lnTo>
                    <a:pt x="28625" y="23279"/>
                  </a:lnTo>
                  <a:lnTo>
                    <a:pt x="28435" y="23279"/>
                  </a:lnTo>
                  <a:lnTo>
                    <a:pt x="28435" y="22898"/>
                  </a:lnTo>
                  <a:lnTo>
                    <a:pt x="28625" y="22504"/>
                  </a:lnTo>
                  <a:lnTo>
                    <a:pt x="29019" y="22504"/>
                  </a:lnTo>
                  <a:lnTo>
                    <a:pt x="29400" y="22504"/>
                  </a:lnTo>
                  <a:lnTo>
                    <a:pt x="29400" y="22123"/>
                  </a:lnTo>
                  <a:lnTo>
                    <a:pt x="29794" y="22123"/>
                  </a:lnTo>
                  <a:lnTo>
                    <a:pt x="29794" y="21742"/>
                  </a:lnTo>
                  <a:lnTo>
                    <a:pt x="30187" y="21742"/>
                  </a:lnTo>
                  <a:lnTo>
                    <a:pt x="30187" y="21348"/>
                  </a:lnTo>
                  <a:lnTo>
                    <a:pt x="30568" y="21348"/>
                  </a:lnTo>
                  <a:lnTo>
                    <a:pt x="30962" y="21348"/>
                  </a:lnTo>
                  <a:lnTo>
                    <a:pt x="30962" y="21158"/>
                  </a:lnTo>
                  <a:lnTo>
                    <a:pt x="31356" y="21158"/>
                  </a:lnTo>
                  <a:lnTo>
                    <a:pt x="31737" y="20777"/>
                  </a:lnTo>
                  <a:lnTo>
                    <a:pt x="32131" y="20777"/>
                  </a:lnTo>
                  <a:lnTo>
                    <a:pt x="32131" y="20396"/>
                  </a:lnTo>
                  <a:lnTo>
                    <a:pt x="32524" y="20396"/>
                  </a:lnTo>
                  <a:lnTo>
                    <a:pt x="32905" y="20396"/>
                  </a:lnTo>
                  <a:lnTo>
                    <a:pt x="32905" y="20002"/>
                  </a:lnTo>
                  <a:lnTo>
                    <a:pt x="33108" y="20002"/>
                  </a:lnTo>
                  <a:lnTo>
                    <a:pt x="33489" y="19621"/>
                  </a:lnTo>
                  <a:lnTo>
                    <a:pt x="33883" y="19621"/>
                  </a:lnTo>
                  <a:lnTo>
                    <a:pt x="34277" y="19240"/>
                  </a:lnTo>
                  <a:lnTo>
                    <a:pt x="34658" y="19240"/>
                  </a:lnTo>
                  <a:lnTo>
                    <a:pt x="34658" y="18846"/>
                  </a:lnTo>
                  <a:lnTo>
                    <a:pt x="35052" y="18846"/>
                  </a:lnTo>
                  <a:lnTo>
                    <a:pt x="35052" y="18465"/>
                  </a:lnTo>
                  <a:lnTo>
                    <a:pt x="35052" y="18846"/>
                  </a:lnTo>
                  <a:lnTo>
                    <a:pt x="35052" y="18465"/>
                  </a:lnTo>
                  <a:lnTo>
                    <a:pt x="35445" y="18465"/>
                  </a:lnTo>
                  <a:lnTo>
                    <a:pt x="35826" y="18465"/>
                  </a:lnTo>
                  <a:lnTo>
                    <a:pt x="35826" y="18084"/>
                  </a:lnTo>
                  <a:lnTo>
                    <a:pt x="36220" y="18084"/>
                  </a:lnTo>
                  <a:lnTo>
                    <a:pt x="36614" y="17703"/>
                  </a:lnTo>
                  <a:lnTo>
                    <a:pt x="36614" y="17310"/>
                  </a:lnTo>
                  <a:lnTo>
                    <a:pt x="36995" y="17310"/>
                  </a:lnTo>
                  <a:lnTo>
                    <a:pt x="36995" y="16929"/>
                  </a:lnTo>
                  <a:lnTo>
                    <a:pt x="37388" y="16929"/>
                  </a:lnTo>
                  <a:lnTo>
                    <a:pt x="37388" y="17310"/>
                  </a:lnTo>
                  <a:lnTo>
                    <a:pt x="37782" y="17310"/>
                  </a:lnTo>
                  <a:lnTo>
                    <a:pt x="37782" y="16929"/>
                  </a:lnTo>
                  <a:lnTo>
                    <a:pt x="37973" y="16929"/>
                  </a:lnTo>
                  <a:lnTo>
                    <a:pt x="38366" y="16929"/>
                  </a:lnTo>
                  <a:lnTo>
                    <a:pt x="38747" y="16929"/>
                  </a:lnTo>
                  <a:lnTo>
                    <a:pt x="39141" y="16929"/>
                  </a:lnTo>
                  <a:lnTo>
                    <a:pt x="39141" y="16548"/>
                  </a:lnTo>
                  <a:lnTo>
                    <a:pt x="39535" y="16548"/>
                  </a:lnTo>
                  <a:lnTo>
                    <a:pt x="39916" y="16548"/>
                  </a:lnTo>
                  <a:lnTo>
                    <a:pt x="39916" y="16929"/>
                  </a:lnTo>
                  <a:lnTo>
                    <a:pt x="40309" y="16929"/>
                  </a:lnTo>
                  <a:lnTo>
                    <a:pt x="40703" y="16929"/>
                  </a:lnTo>
                  <a:lnTo>
                    <a:pt x="40309" y="17310"/>
                  </a:lnTo>
                  <a:lnTo>
                    <a:pt x="40703" y="169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0" name="object 4080"/>
            <p:cNvSpPr/>
            <p:nvPr/>
          </p:nvSpPr>
          <p:spPr>
            <a:xfrm>
              <a:off x="4714430" y="18788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1" name="object 4081"/>
            <p:cNvSpPr/>
            <p:nvPr/>
          </p:nvSpPr>
          <p:spPr>
            <a:xfrm>
              <a:off x="4688141" y="1884399"/>
              <a:ext cx="89535" cy="36830"/>
            </a:xfrm>
            <a:custGeom>
              <a:avLst/>
              <a:gdLst/>
              <a:ahLst/>
              <a:cxnLst/>
              <a:rect l="l" t="t" r="r" b="b"/>
              <a:pathLst>
                <a:path w="89535" h="36830">
                  <a:moveTo>
                    <a:pt x="21805" y="0"/>
                  </a:moveTo>
                  <a:lnTo>
                    <a:pt x="22199" y="0"/>
                  </a:lnTo>
                  <a:lnTo>
                    <a:pt x="21805" y="0"/>
                  </a:lnTo>
                  <a:close/>
                </a:path>
                <a:path w="89535" h="36830">
                  <a:moveTo>
                    <a:pt x="0" y="25971"/>
                  </a:moveTo>
                  <a:lnTo>
                    <a:pt x="0" y="25590"/>
                  </a:lnTo>
                  <a:lnTo>
                    <a:pt x="393" y="25590"/>
                  </a:lnTo>
                  <a:lnTo>
                    <a:pt x="787" y="25209"/>
                  </a:lnTo>
                  <a:lnTo>
                    <a:pt x="787" y="25590"/>
                  </a:lnTo>
                  <a:lnTo>
                    <a:pt x="393" y="25590"/>
                  </a:lnTo>
                  <a:lnTo>
                    <a:pt x="787" y="25590"/>
                  </a:lnTo>
                  <a:lnTo>
                    <a:pt x="393" y="25590"/>
                  </a:lnTo>
                  <a:lnTo>
                    <a:pt x="393" y="25971"/>
                  </a:lnTo>
                  <a:lnTo>
                    <a:pt x="0" y="25971"/>
                  </a:lnTo>
                  <a:lnTo>
                    <a:pt x="0" y="25590"/>
                  </a:lnTo>
                  <a:lnTo>
                    <a:pt x="0" y="25971"/>
                  </a:lnTo>
                  <a:lnTo>
                    <a:pt x="0" y="25590"/>
                  </a:lnTo>
                  <a:lnTo>
                    <a:pt x="0" y="25971"/>
                  </a:lnTo>
                  <a:close/>
                </a:path>
                <a:path w="89535" h="36830">
                  <a:moveTo>
                    <a:pt x="75158" y="35598"/>
                  </a:moveTo>
                  <a:lnTo>
                    <a:pt x="75158" y="35788"/>
                  </a:lnTo>
                  <a:lnTo>
                    <a:pt x="74764" y="35788"/>
                  </a:lnTo>
                  <a:lnTo>
                    <a:pt x="74764" y="35598"/>
                  </a:lnTo>
                  <a:lnTo>
                    <a:pt x="74764" y="35217"/>
                  </a:lnTo>
                  <a:lnTo>
                    <a:pt x="75158" y="35598"/>
                  </a:lnTo>
                  <a:close/>
                </a:path>
                <a:path w="89535" h="36830">
                  <a:moveTo>
                    <a:pt x="77101" y="36169"/>
                  </a:moveTo>
                  <a:lnTo>
                    <a:pt x="77101" y="35788"/>
                  </a:lnTo>
                  <a:lnTo>
                    <a:pt x="77495" y="35788"/>
                  </a:lnTo>
                  <a:lnTo>
                    <a:pt x="77889" y="36169"/>
                  </a:lnTo>
                  <a:lnTo>
                    <a:pt x="77889" y="36563"/>
                  </a:lnTo>
                  <a:lnTo>
                    <a:pt x="77495" y="36563"/>
                  </a:lnTo>
                  <a:lnTo>
                    <a:pt x="77101" y="36563"/>
                  </a:lnTo>
                  <a:lnTo>
                    <a:pt x="77101" y="36169"/>
                  </a:lnTo>
                  <a:lnTo>
                    <a:pt x="77101" y="36563"/>
                  </a:lnTo>
                  <a:lnTo>
                    <a:pt x="76720" y="36563"/>
                  </a:lnTo>
                  <a:lnTo>
                    <a:pt x="76720" y="36169"/>
                  </a:lnTo>
                  <a:lnTo>
                    <a:pt x="77101" y="36169"/>
                  </a:lnTo>
                  <a:close/>
                </a:path>
                <a:path w="89535" h="36830">
                  <a:moveTo>
                    <a:pt x="89369" y="30010"/>
                  </a:moveTo>
                  <a:lnTo>
                    <a:pt x="88976" y="30010"/>
                  </a:lnTo>
                  <a:lnTo>
                    <a:pt x="89369" y="30010"/>
                  </a:lnTo>
                  <a:lnTo>
                    <a:pt x="88976" y="30010"/>
                  </a:lnTo>
                  <a:lnTo>
                    <a:pt x="89369" y="3001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2" name="object 4082"/>
            <p:cNvSpPr/>
            <p:nvPr/>
          </p:nvSpPr>
          <p:spPr>
            <a:xfrm>
              <a:off x="4769332" y="18972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3" name="object 4083"/>
            <p:cNvSpPr/>
            <p:nvPr/>
          </p:nvSpPr>
          <p:spPr>
            <a:xfrm>
              <a:off x="4735652" y="1850718"/>
              <a:ext cx="67945" cy="46990"/>
            </a:xfrm>
            <a:custGeom>
              <a:avLst/>
              <a:gdLst/>
              <a:ahLst/>
              <a:cxnLst/>
              <a:rect l="l" t="t" r="r" b="b"/>
              <a:pathLst>
                <a:path w="67945" h="46989">
                  <a:moveTo>
                    <a:pt x="20243" y="28092"/>
                  </a:moveTo>
                  <a:lnTo>
                    <a:pt x="20243" y="28486"/>
                  </a:lnTo>
                  <a:lnTo>
                    <a:pt x="20243" y="28092"/>
                  </a:lnTo>
                  <a:lnTo>
                    <a:pt x="20243" y="28486"/>
                  </a:lnTo>
                  <a:lnTo>
                    <a:pt x="20243" y="28092"/>
                  </a:lnTo>
                  <a:lnTo>
                    <a:pt x="19862" y="28092"/>
                  </a:lnTo>
                  <a:lnTo>
                    <a:pt x="20243" y="28092"/>
                  </a:lnTo>
                  <a:lnTo>
                    <a:pt x="19862" y="28092"/>
                  </a:lnTo>
                  <a:lnTo>
                    <a:pt x="20243" y="28092"/>
                  </a:lnTo>
                  <a:close/>
                </a:path>
                <a:path w="67945" h="46989">
                  <a:moveTo>
                    <a:pt x="774" y="19240"/>
                  </a:moveTo>
                  <a:lnTo>
                    <a:pt x="774" y="19634"/>
                  </a:lnTo>
                  <a:lnTo>
                    <a:pt x="774" y="19240"/>
                  </a:lnTo>
                  <a:lnTo>
                    <a:pt x="1168" y="19240"/>
                  </a:lnTo>
                  <a:lnTo>
                    <a:pt x="1562" y="19240"/>
                  </a:lnTo>
                  <a:lnTo>
                    <a:pt x="1943" y="19240"/>
                  </a:lnTo>
                  <a:lnTo>
                    <a:pt x="1943" y="18859"/>
                  </a:lnTo>
                  <a:lnTo>
                    <a:pt x="2336" y="18478"/>
                  </a:lnTo>
                  <a:lnTo>
                    <a:pt x="2336" y="18084"/>
                  </a:lnTo>
                  <a:lnTo>
                    <a:pt x="2336" y="17703"/>
                  </a:lnTo>
                  <a:lnTo>
                    <a:pt x="2336" y="18084"/>
                  </a:lnTo>
                  <a:lnTo>
                    <a:pt x="2336" y="17703"/>
                  </a:lnTo>
                  <a:lnTo>
                    <a:pt x="2730" y="17703"/>
                  </a:lnTo>
                  <a:lnTo>
                    <a:pt x="3111" y="17703"/>
                  </a:lnTo>
                  <a:lnTo>
                    <a:pt x="3302" y="17703"/>
                  </a:lnTo>
                  <a:lnTo>
                    <a:pt x="3695" y="17703"/>
                  </a:lnTo>
                  <a:lnTo>
                    <a:pt x="3302" y="17703"/>
                  </a:lnTo>
                  <a:lnTo>
                    <a:pt x="3111" y="17703"/>
                  </a:lnTo>
                  <a:lnTo>
                    <a:pt x="3111" y="18084"/>
                  </a:lnTo>
                  <a:lnTo>
                    <a:pt x="3302" y="17703"/>
                  </a:lnTo>
                  <a:lnTo>
                    <a:pt x="3302" y="18084"/>
                  </a:lnTo>
                  <a:lnTo>
                    <a:pt x="3111" y="18084"/>
                  </a:lnTo>
                  <a:lnTo>
                    <a:pt x="3302" y="18084"/>
                  </a:lnTo>
                  <a:lnTo>
                    <a:pt x="3695" y="18084"/>
                  </a:lnTo>
                  <a:lnTo>
                    <a:pt x="4089" y="18084"/>
                  </a:lnTo>
                  <a:lnTo>
                    <a:pt x="4089" y="17703"/>
                  </a:lnTo>
                  <a:lnTo>
                    <a:pt x="4470" y="17703"/>
                  </a:lnTo>
                  <a:lnTo>
                    <a:pt x="4470" y="17322"/>
                  </a:lnTo>
                  <a:lnTo>
                    <a:pt x="4864" y="17322"/>
                  </a:lnTo>
                  <a:lnTo>
                    <a:pt x="5257" y="17322"/>
                  </a:lnTo>
                  <a:lnTo>
                    <a:pt x="5257" y="16929"/>
                  </a:lnTo>
                  <a:lnTo>
                    <a:pt x="5257" y="17322"/>
                  </a:lnTo>
                  <a:lnTo>
                    <a:pt x="5257" y="16929"/>
                  </a:lnTo>
                  <a:lnTo>
                    <a:pt x="5257" y="17322"/>
                  </a:lnTo>
                  <a:lnTo>
                    <a:pt x="5257" y="16929"/>
                  </a:lnTo>
                  <a:lnTo>
                    <a:pt x="5638" y="16929"/>
                  </a:lnTo>
                  <a:lnTo>
                    <a:pt x="6032" y="16929"/>
                  </a:lnTo>
                  <a:lnTo>
                    <a:pt x="5638" y="16929"/>
                  </a:lnTo>
                  <a:lnTo>
                    <a:pt x="5257" y="16929"/>
                  </a:lnTo>
                  <a:lnTo>
                    <a:pt x="5638" y="16929"/>
                  </a:lnTo>
                  <a:lnTo>
                    <a:pt x="6032" y="16929"/>
                  </a:lnTo>
                  <a:lnTo>
                    <a:pt x="6426" y="16929"/>
                  </a:lnTo>
                  <a:lnTo>
                    <a:pt x="6807" y="16929"/>
                  </a:lnTo>
                  <a:lnTo>
                    <a:pt x="7200" y="16929"/>
                  </a:lnTo>
                  <a:lnTo>
                    <a:pt x="7200" y="17322"/>
                  </a:lnTo>
                  <a:lnTo>
                    <a:pt x="7200" y="16929"/>
                  </a:lnTo>
                  <a:lnTo>
                    <a:pt x="7200" y="17322"/>
                  </a:lnTo>
                  <a:lnTo>
                    <a:pt x="7200" y="16929"/>
                  </a:lnTo>
                  <a:lnTo>
                    <a:pt x="7200" y="17322"/>
                  </a:lnTo>
                  <a:lnTo>
                    <a:pt x="7594" y="17322"/>
                  </a:lnTo>
                  <a:lnTo>
                    <a:pt x="7594" y="17703"/>
                  </a:lnTo>
                  <a:lnTo>
                    <a:pt x="7975" y="17703"/>
                  </a:lnTo>
                  <a:lnTo>
                    <a:pt x="7975" y="18084"/>
                  </a:lnTo>
                  <a:lnTo>
                    <a:pt x="8178" y="18084"/>
                  </a:lnTo>
                  <a:lnTo>
                    <a:pt x="7975" y="18084"/>
                  </a:lnTo>
                  <a:lnTo>
                    <a:pt x="8178" y="18084"/>
                  </a:lnTo>
                  <a:lnTo>
                    <a:pt x="7975" y="18084"/>
                  </a:lnTo>
                  <a:lnTo>
                    <a:pt x="8178" y="17703"/>
                  </a:lnTo>
                  <a:lnTo>
                    <a:pt x="8572" y="17703"/>
                  </a:lnTo>
                  <a:lnTo>
                    <a:pt x="8953" y="17703"/>
                  </a:lnTo>
                  <a:lnTo>
                    <a:pt x="8953" y="17322"/>
                  </a:lnTo>
                  <a:lnTo>
                    <a:pt x="9347" y="17322"/>
                  </a:lnTo>
                  <a:lnTo>
                    <a:pt x="9347" y="16929"/>
                  </a:lnTo>
                  <a:lnTo>
                    <a:pt x="9347" y="17322"/>
                  </a:lnTo>
                  <a:lnTo>
                    <a:pt x="9740" y="17322"/>
                  </a:lnTo>
                  <a:lnTo>
                    <a:pt x="9740" y="16929"/>
                  </a:lnTo>
                  <a:lnTo>
                    <a:pt x="9740" y="17322"/>
                  </a:lnTo>
                  <a:lnTo>
                    <a:pt x="9347" y="17322"/>
                  </a:lnTo>
                  <a:lnTo>
                    <a:pt x="9740" y="17322"/>
                  </a:lnTo>
                  <a:lnTo>
                    <a:pt x="10121" y="17322"/>
                  </a:lnTo>
                  <a:lnTo>
                    <a:pt x="10121" y="17703"/>
                  </a:lnTo>
                  <a:lnTo>
                    <a:pt x="10121" y="18084"/>
                  </a:lnTo>
                  <a:lnTo>
                    <a:pt x="10121" y="18478"/>
                  </a:lnTo>
                  <a:lnTo>
                    <a:pt x="10121" y="18084"/>
                  </a:lnTo>
                  <a:lnTo>
                    <a:pt x="10121" y="17703"/>
                  </a:lnTo>
                  <a:lnTo>
                    <a:pt x="10121" y="17322"/>
                  </a:lnTo>
                  <a:lnTo>
                    <a:pt x="10121" y="17703"/>
                  </a:lnTo>
                  <a:lnTo>
                    <a:pt x="10121" y="17322"/>
                  </a:lnTo>
                  <a:lnTo>
                    <a:pt x="9740" y="17322"/>
                  </a:lnTo>
                  <a:lnTo>
                    <a:pt x="9740" y="16929"/>
                  </a:lnTo>
                  <a:lnTo>
                    <a:pt x="10121" y="16929"/>
                  </a:lnTo>
                  <a:lnTo>
                    <a:pt x="9740" y="16929"/>
                  </a:lnTo>
                  <a:lnTo>
                    <a:pt x="10121" y="16929"/>
                  </a:lnTo>
                  <a:lnTo>
                    <a:pt x="10121" y="16738"/>
                  </a:lnTo>
                  <a:lnTo>
                    <a:pt x="10515" y="16738"/>
                  </a:lnTo>
                  <a:lnTo>
                    <a:pt x="10896" y="16738"/>
                  </a:lnTo>
                  <a:lnTo>
                    <a:pt x="11290" y="16738"/>
                  </a:lnTo>
                  <a:lnTo>
                    <a:pt x="11290" y="16357"/>
                  </a:lnTo>
                  <a:lnTo>
                    <a:pt x="11684" y="16357"/>
                  </a:lnTo>
                  <a:lnTo>
                    <a:pt x="11684" y="16738"/>
                  </a:lnTo>
                  <a:lnTo>
                    <a:pt x="12065" y="16738"/>
                  </a:lnTo>
                  <a:lnTo>
                    <a:pt x="12065" y="16929"/>
                  </a:lnTo>
                  <a:lnTo>
                    <a:pt x="12065" y="16738"/>
                  </a:lnTo>
                  <a:lnTo>
                    <a:pt x="12065" y="16929"/>
                  </a:lnTo>
                  <a:lnTo>
                    <a:pt x="12458" y="16929"/>
                  </a:lnTo>
                  <a:lnTo>
                    <a:pt x="12458" y="16738"/>
                  </a:lnTo>
                  <a:lnTo>
                    <a:pt x="12458" y="16929"/>
                  </a:lnTo>
                  <a:lnTo>
                    <a:pt x="12649" y="17322"/>
                  </a:lnTo>
                  <a:lnTo>
                    <a:pt x="12458" y="17322"/>
                  </a:lnTo>
                  <a:lnTo>
                    <a:pt x="12649" y="17703"/>
                  </a:lnTo>
                  <a:lnTo>
                    <a:pt x="12649" y="17322"/>
                  </a:lnTo>
                  <a:lnTo>
                    <a:pt x="13042" y="17322"/>
                  </a:lnTo>
                  <a:lnTo>
                    <a:pt x="12649" y="17322"/>
                  </a:lnTo>
                  <a:lnTo>
                    <a:pt x="13042" y="17322"/>
                  </a:lnTo>
                  <a:lnTo>
                    <a:pt x="12649" y="17322"/>
                  </a:lnTo>
                  <a:lnTo>
                    <a:pt x="12649" y="16929"/>
                  </a:lnTo>
                  <a:lnTo>
                    <a:pt x="13042" y="16929"/>
                  </a:lnTo>
                  <a:lnTo>
                    <a:pt x="13042" y="16738"/>
                  </a:lnTo>
                  <a:lnTo>
                    <a:pt x="13042" y="16357"/>
                  </a:lnTo>
                  <a:lnTo>
                    <a:pt x="13042" y="15976"/>
                  </a:lnTo>
                  <a:lnTo>
                    <a:pt x="13436" y="15976"/>
                  </a:lnTo>
                  <a:lnTo>
                    <a:pt x="13830" y="15976"/>
                  </a:lnTo>
                  <a:lnTo>
                    <a:pt x="13830" y="16357"/>
                  </a:lnTo>
                  <a:lnTo>
                    <a:pt x="13436" y="16357"/>
                  </a:lnTo>
                  <a:lnTo>
                    <a:pt x="13436" y="16738"/>
                  </a:lnTo>
                  <a:lnTo>
                    <a:pt x="13436" y="16929"/>
                  </a:lnTo>
                  <a:lnTo>
                    <a:pt x="13830" y="16929"/>
                  </a:lnTo>
                  <a:lnTo>
                    <a:pt x="13436" y="16929"/>
                  </a:lnTo>
                  <a:lnTo>
                    <a:pt x="13830" y="16738"/>
                  </a:lnTo>
                  <a:lnTo>
                    <a:pt x="13436" y="16738"/>
                  </a:lnTo>
                  <a:lnTo>
                    <a:pt x="13830" y="16738"/>
                  </a:lnTo>
                  <a:lnTo>
                    <a:pt x="13436" y="16738"/>
                  </a:lnTo>
                  <a:lnTo>
                    <a:pt x="13830" y="16738"/>
                  </a:lnTo>
                  <a:lnTo>
                    <a:pt x="14211" y="16738"/>
                  </a:lnTo>
                  <a:lnTo>
                    <a:pt x="14211" y="16929"/>
                  </a:lnTo>
                  <a:lnTo>
                    <a:pt x="14605" y="16929"/>
                  </a:lnTo>
                  <a:lnTo>
                    <a:pt x="14605" y="17322"/>
                  </a:lnTo>
                  <a:lnTo>
                    <a:pt x="14998" y="17322"/>
                  </a:lnTo>
                  <a:lnTo>
                    <a:pt x="15379" y="17322"/>
                  </a:lnTo>
                  <a:lnTo>
                    <a:pt x="15773" y="17322"/>
                  </a:lnTo>
                  <a:lnTo>
                    <a:pt x="16167" y="17322"/>
                  </a:lnTo>
                  <a:lnTo>
                    <a:pt x="16167" y="17703"/>
                  </a:lnTo>
                  <a:lnTo>
                    <a:pt x="16167" y="17322"/>
                  </a:lnTo>
                  <a:lnTo>
                    <a:pt x="16548" y="17703"/>
                  </a:lnTo>
                  <a:lnTo>
                    <a:pt x="16941" y="17703"/>
                  </a:lnTo>
                  <a:lnTo>
                    <a:pt x="16548" y="17703"/>
                  </a:lnTo>
                  <a:lnTo>
                    <a:pt x="16941" y="17703"/>
                  </a:lnTo>
                  <a:lnTo>
                    <a:pt x="16941" y="18084"/>
                  </a:lnTo>
                  <a:lnTo>
                    <a:pt x="17322" y="18084"/>
                  </a:lnTo>
                  <a:lnTo>
                    <a:pt x="16941" y="18084"/>
                  </a:lnTo>
                  <a:lnTo>
                    <a:pt x="17322" y="18084"/>
                  </a:lnTo>
                  <a:lnTo>
                    <a:pt x="17322" y="18478"/>
                  </a:lnTo>
                  <a:lnTo>
                    <a:pt x="16941" y="18478"/>
                  </a:lnTo>
                  <a:lnTo>
                    <a:pt x="17322" y="18478"/>
                  </a:lnTo>
                  <a:lnTo>
                    <a:pt x="16941" y="18478"/>
                  </a:lnTo>
                  <a:lnTo>
                    <a:pt x="16941" y="18859"/>
                  </a:lnTo>
                  <a:lnTo>
                    <a:pt x="16941" y="20396"/>
                  </a:lnTo>
                  <a:lnTo>
                    <a:pt x="16941" y="20015"/>
                  </a:lnTo>
                  <a:lnTo>
                    <a:pt x="16941" y="20777"/>
                  </a:lnTo>
                  <a:lnTo>
                    <a:pt x="16941" y="20396"/>
                  </a:lnTo>
                  <a:lnTo>
                    <a:pt x="16941" y="20777"/>
                  </a:lnTo>
                  <a:lnTo>
                    <a:pt x="16941" y="20396"/>
                  </a:lnTo>
                  <a:lnTo>
                    <a:pt x="16941" y="21170"/>
                  </a:lnTo>
                  <a:lnTo>
                    <a:pt x="16548" y="21170"/>
                  </a:lnTo>
                  <a:lnTo>
                    <a:pt x="16548" y="21551"/>
                  </a:lnTo>
                  <a:lnTo>
                    <a:pt x="16548" y="21742"/>
                  </a:lnTo>
                  <a:lnTo>
                    <a:pt x="16548" y="22123"/>
                  </a:lnTo>
                  <a:lnTo>
                    <a:pt x="16548" y="22517"/>
                  </a:lnTo>
                  <a:lnTo>
                    <a:pt x="16167" y="22517"/>
                  </a:lnTo>
                  <a:lnTo>
                    <a:pt x="16548" y="22517"/>
                  </a:lnTo>
                  <a:lnTo>
                    <a:pt x="16167" y="22517"/>
                  </a:lnTo>
                  <a:lnTo>
                    <a:pt x="16167" y="22898"/>
                  </a:lnTo>
                  <a:lnTo>
                    <a:pt x="15773" y="23279"/>
                  </a:lnTo>
                  <a:lnTo>
                    <a:pt x="16167" y="23279"/>
                  </a:lnTo>
                  <a:lnTo>
                    <a:pt x="16167" y="23672"/>
                  </a:lnTo>
                  <a:lnTo>
                    <a:pt x="15773" y="23672"/>
                  </a:lnTo>
                  <a:lnTo>
                    <a:pt x="15773" y="24053"/>
                  </a:lnTo>
                  <a:lnTo>
                    <a:pt x="15773" y="24434"/>
                  </a:lnTo>
                  <a:lnTo>
                    <a:pt x="15773" y="24828"/>
                  </a:lnTo>
                  <a:lnTo>
                    <a:pt x="15379" y="24828"/>
                  </a:lnTo>
                  <a:lnTo>
                    <a:pt x="15379" y="25209"/>
                  </a:lnTo>
                  <a:lnTo>
                    <a:pt x="14998" y="25209"/>
                  </a:lnTo>
                  <a:lnTo>
                    <a:pt x="15379" y="25209"/>
                  </a:lnTo>
                  <a:lnTo>
                    <a:pt x="14998" y="25209"/>
                  </a:lnTo>
                  <a:lnTo>
                    <a:pt x="14998" y="25590"/>
                  </a:lnTo>
                  <a:lnTo>
                    <a:pt x="14998" y="25984"/>
                  </a:lnTo>
                  <a:lnTo>
                    <a:pt x="14998" y="25590"/>
                  </a:lnTo>
                  <a:lnTo>
                    <a:pt x="14998" y="25984"/>
                  </a:lnTo>
                  <a:lnTo>
                    <a:pt x="14605" y="25984"/>
                  </a:lnTo>
                  <a:lnTo>
                    <a:pt x="14605" y="26365"/>
                  </a:lnTo>
                  <a:lnTo>
                    <a:pt x="14211" y="26365"/>
                  </a:lnTo>
                  <a:lnTo>
                    <a:pt x="14211" y="26555"/>
                  </a:lnTo>
                  <a:lnTo>
                    <a:pt x="13830" y="26555"/>
                  </a:lnTo>
                  <a:lnTo>
                    <a:pt x="13830" y="26936"/>
                  </a:lnTo>
                  <a:lnTo>
                    <a:pt x="13436" y="26936"/>
                  </a:lnTo>
                  <a:lnTo>
                    <a:pt x="13436" y="26555"/>
                  </a:lnTo>
                  <a:lnTo>
                    <a:pt x="13042" y="26555"/>
                  </a:lnTo>
                  <a:lnTo>
                    <a:pt x="12649" y="26555"/>
                  </a:lnTo>
                  <a:lnTo>
                    <a:pt x="13042" y="26555"/>
                  </a:lnTo>
                  <a:lnTo>
                    <a:pt x="13436" y="26555"/>
                  </a:lnTo>
                  <a:lnTo>
                    <a:pt x="13436" y="26936"/>
                  </a:lnTo>
                  <a:lnTo>
                    <a:pt x="13830" y="26936"/>
                  </a:lnTo>
                  <a:lnTo>
                    <a:pt x="13830" y="26555"/>
                  </a:lnTo>
                  <a:lnTo>
                    <a:pt x="14211" y="26555"/>
                  </a:lnTo>
                  <a:lnTo>
                    <a:pt x="14211" y="26365"/>
                  </a:lnTo>
                  <a:lnTo>
                    <a:pt x="14605" y="26365"/>
                  </a:lnTo>
                  <a:lnTo>
                    <a:pt x="14998" y="26365"/>
                  </a:lnTo>
                  <a:lnTo>
                    <a:pt x="14605" y="26365"/>
                  </a:lnTo>
                  <a:lnTo>
                    <a:pt x="14998" y="26365"/>
                  </a:lnTo>
                  <a:lnTo>
                    <a:pt x="14998" y="25984"/>
                  </a:lnTo>
                  <a:lnTo>
                    <a:pt x="14998" y="25590"/>
                  </a:lnTo>
                  <a:lnTo>
                    <a:pt x="14998" y="25209"/>
                  </a:lnTo>
                  <a:lnTo>
                    <a:pt x="15379" y="25209"/>
                  </a:lnTo>
                  <a:lnTo>
                    <a:pt x="15379" y="24828"/>
                  </a:lnTo>
                  <a:lnTo>
                    <a:pt x="15773" y="24828"/>
                  </a:lnTo>
                  <a:lnTo>
                    <a:pt x="15379" y="24828"/>
                  </a:lnTo>
                  <a:lnTo>
                    <a:pt x="15379" y="25209"/>
                  </a:lnTo>
                  <a:lnTo>
                    <a:pt x="15379" y="24828"/>
                  </a:lnTo>
                  <a:lnTo>
                    <a:pt x="15773" y="24828"/>
                  </a:lnTo>
                  <a:lnTo>
                    <a:pt x="15773" y="24434"/>
                  </a:lnTo>
                  <a:lnTo>
                    <a:pt x="16167" y="24434"/>
                  </a:lnTo>
                  <a:lnTo>
                    <a:pt x="16167" y="24828"/>
                  </a:lnTo>
                  <a:lnTo>
                    <a:pt x="16548" y="24828"/>
                  </a:lnTo>
                  <a:lnTo>
                    <a:pt x="16941" y="24828"/>
                  </a:lnTo>
                  <a:lnTo>
                    <a:pt x="16941" y="25209"/>
                  </a:lnTo>
                  <a:lnTo>
                    <a:pt x="16941" y="25590"/>
                  </a:lnTo>
                  <a:lnTo>
                    <a:pt x="17322" y="25590"/>
                  </a:lnTo>
                  <a:lnTo>
                    <a:pt x="17322" y="25984"/>
                  </a:lnTo>
                  <a:lnTo>
                    <a:pt x="17526" y="25984"/>
                  </a:lnTo>
                  <a:lnTo>
                    <a:pt x="17526" y="26365"/>
                  </a:lnTo>
                  <a:lnTo>
                    <a:pt x="17907" y="26365"/>
                  </a:lnTo>
                  <a:lnTo>
                    <a:pt x="17907" y="26555"/>
                  </a:lnTo>
                  <a:lnTo>
                    <a:pt x="18300" y="26555"/>
                  </a:lnTo>
                  <a:lnTo>
                    <a:pt x="18694" y="26555"/>
                  </a:lnTo>
                  <a:lnTo>
                    <a:pt x="18694" y="26936"/>
                  </a:lnTo>
                  <a:lnTo>
                    <a:pt x="18694" y="27330"/>
                  </a:lnTo>
                  <a:lnTo>
                    <a:pt x="19075" y="27330"/>
                  </a:lnTo>
                  <a:lnTo>
                    <a:pt x="19075" y="26936"/>
                  </a:lnTo>
                  <a:lnTo>
                    <a:pt x="19075" y="27330"/>
                  </a:lnTo>
                  <a:lnTo>
                    <a:pt x="19469" y="27330"/>
                  </a:lnTo>
                  <a:lnTo>
                    <a:pt x="19469" y="27711"/>
                  </a:lnTo>
                  <a:lnTo>
                    <a:pt x="19075" y="27711"/>
                  </a:lnTo>
                  <a:lnTo>
                    <a:pt x="19469" y="27711"/>
                  </a:lnTo>
                  <a:lnTo>
                    <a:pt x="19862" y="27711"/>
                  </a:lnTo>
                  <a:lnTo>
                    <a:pt x="19862" y="28092"/>
                  </a:lnTo>
                  <a:lnTo>
                    <a:pt x="20243" y="28092"/>
                  </a:lnTo>
                  <a:lnTo>
                    <a:pt x="19862" y="28092"/>
                  </a:lnTo>
                  <a:lnTo>
                    <a:pt x="20243" y="28092"/>
                  </a:lnTo>
                  <a:lnTo>
                    <a:pt x="19862" y="28092"/>
                  </a:lnTo>
                  <a:lnTo>
                    <a:pt x="19862" y="27711"/>
                  </a:lnTo>
                  <a:lnTo>
                    <a:pt x="19469" y="27711"/>
                  </a:lnTo>
                  <a:lnTo>
                    <a:pt x="19469" y="27330"/>
                  </a:lnTo>
                  <a:lnTo>
                    <a:pt x="19075" y="27330"/>
                  </a:lnTo>
                  <a:lnTo>
                    <a:pt x="19075" y="26936"/>
                  </a:lnTo>
                  <a:lnTo>
                    <a:pt x="19075" y="27330"/>
                  </a:lnTo>
                  <a:lnTo>
                    <a:pt x="18694" y="27330"/>
                  </a:lnTo>
                  <a:lnTo>
                    <a:pt x="18694" y="26936"/>
                  </a:lnTo>
                  <a:lnTo>
                    <a:pt x="18694" y="26555"/>
                  </a:lnTo>
                  <a:lnTo>
                    <a:pt x="18300" y="26555"/>
                  </a:lnTo>
                  <a:lnTo>
                    <a:pt x="17907" y="26555"/>
                  </a:lnTo>
                  <a:lnTo>
                    <a:pt x="17907" y="26365"/>
                  </a:lnTo>
                  <a:lnTo>
                    <a:pt x="17907" y="26555"/>
                  </a:lnTo>
                  <a:lnTo>
                    <a:pt x="17907" y="26365"/>
                  </a:lnTo>
                  <a:lnTo>
                    <a:pt x="17526" y="26365"/>
                  </a:lnTo>
                  <a:lnTo>
                    <a:pt x="17526" y="25984"/>
                  </a:lnTo>
                  <a:lnTo>
                    <a:pt x="17322" y="25984"/>
                  </a:lnTo>
                  <a:lnTo>
                    <a:pt x="17322" y="25590"/>
                  </a:lnTo>
                  <a:lnTo>
                    <a:pt x="16941" y="25590"/>
                  </a:lnTo>
                  <a:lnTo>
                    <a:pt x="16941" y="25209"/>
                  </a:lnTo>
                  <a:lnTo>
                    <a:pt x="16941" y="24828"/>
                  </a:lnTo>
                  <a:lnTo>
                    <a:pt x="16548" y="24828"/>
                  </a:lnTo>
                  <a:lnTo>
                    <a:pt x="16167" y="24828"/>
                  </a:lnTo>
                  <a:lnTo>
                    <a:pt x="16167" y="24434"/>
                  </a:lnTo>
                  <a:lnTo>
                    <a:pt x="16167" y="24828"/>
                  </a:lnTo>
                  <a:lnTo>
                    <a:pt x="16167" y="24434"/>
                  </a:lnTo>
                  <a:lnTo>
                    <a:pt x="15773" y="24434"/>
                  </a:lnTo>
                  <a:lnTo>
                    <a:pt x="15773" y="24053"/>
                  </a:lnTo>
                  <a:lnTo>
                    <a:pt x="15773" y="23672"/>
                  </a:lnTo>
                  <a:lnTo>
                    <a:pt x="16167" y="23672"/>
                  </a:lnTo>
                  <a:lnTo>
                    <a:pt x="16167" y="23279"/>
                  </a:lnTo>
                  <a:lnTo>
                    <a:pt x="15773" y="23279"/>
                  </a:lnTo>
                  <a:lnTo>
                    <a:pt x="16167" y="22898"/>
                  </a:lnTo>
                  <a:lnTo>
                    <a:pt x="16167" y="22517"/>
                  </a:lnTo>
                  <a:lnTo>
                    <a:pt x="16548" y="22517"/>
                  </a:lnTo>
                  <a:lnTo>
                    <a:pt x="16548" y="22123"/>
                  </a:lnTo>
                  <a:lnTo>
                    <a:pt x="16941" y="21742"/>
                  </a:lnTo>
                  <a:lnTo>
                    <a:pt x="16548" y="21742"/>
                  </a:lnTo>
                  <a:lnTo>
                    <a:pt x="16548" y="21551"/>
                  </a:lnTo>
                  <a:lnTo>
                    <a:pt x="16548" y="21170"/>
                  </a:lnTo>
                  <a:lnTo>
                    <a:pt x="16941" y="21170"/>
                  </a:lnTo>
                  <a:lnTo>
                    <a:pt x="16941" y="20777"/>
                  </a:lnTo>
                  <a:lnTo>
                    <a:pt x="16941" y="21170"/>
                  </a:lnTo>
                  <a:lnTo>
                    <a:pt x="16941" y="20396"/>
                  </a:lnTo>
                  <a:lnTo>
                    <a:pt x="16941" y="20777"/>
                  </a:lnTo>
                  <a:lnTo>
                    <a:pt x="16941" y="20015"/>
                  </a:lnTo>
                  <a:lnTo>
                    <a:pt x="17322" y="20015"/>
                  </a:lnTo>
                  <a:lnTo>
                    <a:pt x="16941" y="20015"/>
                  </a:lnTo>
                  <a:lnTo>
                    <a:pt x="16941" y="19634"/>
                  </a:lnTo>
                  <a:lnTo>
                    <a:pt x="17322" y="20015"/>
                  </a:lnTo>
                  <a:lnTo>
                    <a:pt x="16941" y="19634"/>
                  </a:lnTo>
                  <a:lnTo>
                    <a:pt x="16941" y="19240"/>
                  </a:lnTo>
                  <a:lnTo>
                    <a:pt x="16941" y="18859"/>
                  </a:lnTo>
                  <a:lnTo>
                    <a:pt x="17322" y="18859"/>
                  </a:lnTo>
                  <a:lnTo>
                    <a:pt x="17322" y="18478"/>
                  </a:lnTo>
                  <a:lnTo>
                    <a:pt x="17322" y="18084"/>
                  </a:lnTo>
                  <a:lnTo>
                    <a:pt x="17322" y="17703"/>
                  </a:lnTo>
                  <a:lnTo>
                    <a:pt x="16941" y="17703"/>
                  </a:lnTo>
                  <a:lnTo>
                    <a:pt x="16941" y="17322"/>
                  </a:lnTo>
                  <a:lnTo>
                    <a:pt x="16548" y="17322"/>
                  </a:lnTo>
                  <a:lnTo>
                    <a:pt x="16548" y="16929"/>
                  </a:lnTo>
                  <a:lnTo>
                    <a:pt x="16167" y="16929"/>
                  </a:lnTo>
                  <a:lnTo>
                    <a:pt x="16167" y="16738"/>
                  </a:lnTo>
                  <a:lnTo>
                    <a:pt x="15773" y="16738"/>
                  </a:lnTo>
                  <a:lnTo>
                    <a:pt x="15773" y="16929"/>
                  </a:lnTo>
                  <a:lnTo>
                    <a:pt x="15773" y="16738"/>
                  </a:lnTo>
                  <a:lnTo>
                    <a:pt x="15379" y="16738"/>
                  </a:lnTo>
                  <a:lnTo>
                    <a:pt x="15773" y="16738"/>
                  </a:lnTo>
                  <a:lnTo>
                    <a:pt x="15379" y="16738"/>
                  </a:lnTo>
                  <a:lnTo>
                    <a:pt x="14998" y="16357"/>
                  </a:lnTo>
                  <a:lnTo>
                    <a:pt x="14605" y="16357"/>
                  </a:lnTo>
                  <a:lnTo>
                    <a:pt x="14998" y="16357"/>
                  </a:lnTo>
                  <a:lnTo>
                    <a:pt x="14605" y="16357"/>
                  </a:lnTo>
                  <a:lnTo>
                    <a:pt x="14605" y="15976"/>
                  </a:lnTo>
                  <a:lnTo>
                    <a:pt x="14605" y="15582"/>
                  </a:lnTo>
                  <a:lnTo>
                    <a:pt x="14998" y="15582"/>
                  </a:lnTo>
                  <a:lnTo>
                    <a:pt x="14605" y="15582"/>
                  </a:lnTo>
                  <a:lnTo>
                    <a:pt x="14605" y="15201"/>
                  </a:lnTo>
                  <a:lnTo>
                    <a:pt x="14998" y="15201"/>
                  </a:lnTo>
                  <a:lnTo>
                    <a:pt x="15379" y="15201"/>
                  </a:lnTo>
                  <a:lnTo>
                    <a:pt x="15773" y="14820"/>
                  </a:lnTo>
                  <a:lnTo>
                    <a:pt x="15773" y="15201"/>
                  </a:lnTo>
                  <a:lnTo>
                    <a:pt x="16167" y="15201"/>
                  </a:lnTo>
                  <a:lnTo>
                    <a:pt x="16167" y="15582"/>
                  </a:lnTo>
                  <a:lnTo>
                    <a:pt x="16548" y="15582"/>
                  </a:lnTo>
                  <a:lnTo>
                    <a:pt x="16548" y="15201"/>
                  </a:lnTo>
                  <a:lnTo>
                    <a:pt x="16941" y="15582"/>
                  </a:lnTo>
                  <a:lnTo>
                    <a:pt x="16941" y="15201"/>
                  </a:lnTo>
                  <a:lnTo>
                    <a:pt x="16941" y="15582"/>
                  </a:lnTo>
                  <a:lnTo>
                    <a:pt x="17322" y="15582"/>
                  </a:lnTo>
                  <a:lnTo>
                    <a:pt x="17322" y="15976"/>
                  </a:lnTo>
                  <a:lnTo>
                    <a:pt x="17322" y="16357"/>
                  </a:lnTo>
                  <a:lnTo>
                    <a:pt x="17322" y="15976"/>
                  </a:lnTo>
                  <a:lnTo>
                    <a:pt x="17322" y="16357"/>
                  </a:lnTo>
                  <a:lnTo>
                    <a:pt x="17322" y="15976"/>
                  </a:lnTo>
                  <a:lnTo>
                    <a:pt x="17322" y="16357"/>
                  </a:lnTo>
                  <a:lnTo>
                    <a:pt x="17322" y="15976"/>
                  </a:lnTo>
                  <a:lnTo>
                    <a:pt x="17526" y="15976"/>
                  </a:lnTo>
                  <a:lnTo>
                    <a:pt x="17526" y="16357"/>
                  </a:lnTo>
                  <a:lnTo>
                    <a:pt x="17526" y="15976"/>
                  </a:lnTo>
                  <a:lnTo>
                    <a:pt x="17322" y="15976"/>
                  </a:lnTo>
                  <a:lnTo>
                    <a:pt x="17322" y="16357"/>
                  </a:lnTo>
                  <a:lnTo>
                    <a:pt x="17322" y="15976"/>
                  </a:lnTo>
                  <a:lnTo>
                    <a:pt x="17322" y="15582"/>
                  </a:lnTo>
                  <a:lnTo>
                    <a:pt x="16941" y="15582"/>
                  </a:lnTo>
                  <a:lnTo>
                    <a:pt x="16941" y="15201"/>
                  </a:lnTo>
                  <a:lnTo>
                    <a:pt x="16941" y="14820"/>
                  </a:lnTo>
                  <a:lnTo>
                    <a:pt x="16941" y="14427"/>
                  </a:lnTo>
                  <a:lnTo>
                    <a:pt x="17526" y="14427"/>
                  </a:lnTo>
                  <a:lnTo>
                    <a:pt x="17526" y="14820"/>
                  </a:lnTo>
                  <a:lnTo>
                    <a:pt x="17526" y="14427"/>
                  </a:lnTo>
                  <a:lnTo>
                    <a:pt x="17907" y="14427"/>
                  </a:lnTo>
                  <a:lnTo>
                    <a:pt x="18300" y="14427"/>
                  </a:lnTo>
                  <a:lnTo>
                    <a:pt x="18694" y="14427"/>
                  </a:lnTo>
                  <a:lnTo>
                    <a:pt x="18694" y="14820"/>
                  </a:lnTo>
                  <a:lnTo>
                    <a:pt x="19075" y="14820"/>
                  </a:lnTo>
                  <a:lnTo>
                    <a:pt x="18694" y="15201"/>
                  </a:lnTo>
                  <a:lnTo>
                    <a:pt x="18300" y="15201"/>
                  </a:lnTo>
                  <a:lnTo>
                    <a:pt x="18694" y="15201"/>
                  </a:lnTo>
                  <a:lnTo>
                    <a:pt x="18300" y="15582"/>
                  </a:lnTo>
                  <a:lnTo>
                    <a:pt x="18694" y="15582"/>
                  </a:lnTo>
                  <a:lnTo>
                    <a:pt x="18694" y="15201"/>
                  </a:lnTo>
                  <a:lnTo>
                    <a:pt x="19075" y="15201"/>
                  </a:lnTo>
                  <a:lnTo>
                    <a:pt x="19469" y="14820"/>
                  </a:lnTo>
                  <a:lnTo>
                    <a:pt x="19862" y="14820"/>
                  </a:lnTo>
                  <a:lnTo>
                    <a:pt x="20243" y="14820"/>
                  </a:lnTo>
                  <a:lnTo>
                    <a:pt x="20243" y="14427"/>
                  </a:lnTo>
                  <a:lnTo>
                    <a:pt x="20637" y="14427"/>
                  </a:lnTo>
                  <a:lnTo>
                    <a:pt x="20243" y="14427"/>
                  </a:lnTo>
                  <a:lnTo>
                    <a:pt x="20243" y="14820"/>
                  </a:lnTo>
                  <a:lnTo>
                    <a:pt x="20637" y="14820"/>
                  </a:lnTo>
                  <a:lnTo>
                    <a:pt x="20243" y="14820"/>
                  </a:lnTo>
                  <a:lnTo>
                    <a:pt x="20637" y="14820"/>
                  </a:lnTo>
                  <a:lnTo>
                    <a:pt x="20637" y="14427"/>
                  </a:lnTo>
                  <a:lnTo>
                    <a:pt x="20637" y="14820"/>
                  </a:lnTo>
                  <a:lnTo>
                    <a:pt x="20637" y="14427"/>
                  </a:lnTo>
                  <a:lnTo>
                    <a:pt x="21031" y="14427"/>
                  </a:lnTo>
                  <a:lnTo>
                    <a:pt x="21031" y="14046"/>
                  </a:lnTo>
                  <a:lnTo>
                    <a:pt x="21031" y="13665"/>
                  </a:lnTo>
                  <a:lnTo>
                    <a:pt x="21412" y="13665"/>
                  </a:lnTo>
                  <a:lnTo>
                    <a:pt x="21412" y="13271"/>
                  </a:lnTo>
                  <a:lnTo>
                    <a:pt x="21031" y="13271"/>
                  </a:lnTo>
                  <a:lnTo>
                    <a:pt x="21031" y="13665"/>
                  </a:lnTo>
                  <a:lnTo>
                    <a:pt x="20637" y="13665"/>
                  </a:lnTo>
                  <a:lnTo>
                    <a:pt x="20243" y="13665"/>
                  </a:lnTo>
                  <a:lnTo>
                    <a:pt x="19862" y="13665"/>
                  </a:lnTo>
                  <a:lnTo>
                    <a:pt x="19862" y="14046"/>
                  </a:lnTo>
                  <a:lnTo>
                    <a:pt x="19469" y="14046"/>
                  </a:lnTo>
                  <a:lnTo>
                    <a:pt x="19469" y="13665"/>
                  </a:lnTo>
                  <a:lnTo>
                    <a:pt x="19862" y="13665"/>
                  </a:lnTo>
                  <a:lnTo>
                    <a:pt x="20243" y="13665"/>
                  </a:lnTo>
                  <a:lnTo>
                    <a:pt x="21031" y="13271"/>
                  </a:lnTo>
                  <a:lnTo>
                    <a:pt x="21805" y="13271"/>
                  </a:lnTo>
                  <a:lnTo>
                    <a:pt x="22199" y="12890"/>
                  </a:lnTo>
                  <a:lnTo>
                    <a:pt x="22390" y="12890"/>
                  </a:lnTo>
                  <a:lnTo>
                    <a:pt x="22783" y="12509"/>
                  </a:lnTo>
                  <a:lnTo>
                    <a:pt x="23164" y="12509"/>
                  </a:lnTo>
                  <a:lnTo>
                    <a:pt x="22783" y="12128"/>
                  </a:lnTo>
                  <a:lnTo>
                    <a:pt x="22783" y="12509"/>
                  </a:lnTo>
                  <a:lnTo>
                    <a:pt x="22783" y="12128"/>
                  </a:lnTo>
                  <a:lnTo>
                    <a:pt x="23164" y="12128"/>
                  </a:lnTo>
                  <a:lnTo>
                    <a:pt x="23164" y="12509"/>
                  </a:lnTo>
                  <a:lnTo>
                    <a:pt x="22783" y="12509"/>
                  </a:lnTo>
                  <a:lnTo>
                    <a:pt x="23164" y="12509"/>
                  </a:lnTo>
                  <a:lnTo>
                    <a:pt x="22783" y="12509"/>
                  </a:lnTo>
                  <a:lnTo>
                    <a:pt x="22390" y="12890"/>
                  </a:lnTo>
                  <a:lnTo>
                    <a:pt x="22390" y="13271"/>
                  </a:lnTo>
                  <a:lnTo>
                    <a:pt x="22390" y="13665"/>
                  </a:lnTo>
                  <a:lnTo>
                    <a:pt x="22390" y="14046"/>
                  </a:lnTo>
                  <a:lnTo>
                    <a:pt x="22783" y="14046"/>
                  </a:lnTo>
                  <a:lnTo>
                    <a:pt x="23164" y="14046"/>
                  </a:lnTo>
                  <a:lnTo>
                    <a:pt x="23558" y="14046"/>
                  </a:lnTo>
                  <a:lnTo>
                    <a:pt x="23164" y="14046"/>
                  </a:lnTo>
                  <a:lnTo>
                    <a:pt x="23164" y="14427"/>
                  </a:lnTo>
                  <a:lnTo>
                    <a:pt x="22783" y="14820"/>
                  </a:lnTo>
                  <a:lnTo>
                    <a:pt x="22783" y="15201"/>
                  </a:lnTo>
                  <a:lnTo>
                    <a:pt x="22783" y="15582"/>
                  </a:lnTo>
                  <a:lnTo>
                    <a:pt x="22390" y="15976"/>
                  </a:lnTo>
                  <a:lnTo>
                    <a:pt x="22783" y="15976"/>
                  </a:lnTo>
                  <a:lnTo>
                    <a:pt x="22783" y="15582"/>
                  </a:lnTo>
                  <a:lnTo>
                    <a:pt x="22783" y="15976"/>
                  </a:lnTo>
                  <a:lnTo>
                    <a:pt x="22783" y="15582"/>
                  </a:lnTo>
                  <a:lnTo>
                    <a:pt x="22783" y="15976"/>
                  </a:lnTo>
                  <a:lnTo>
                    <a:pt x="22390" y="15976"/>
                  </a:lnTo>
                  <a:lnTo>
                    <a:pt x="22783" y="15976"/>
                  </a:lnTo>
                  <a:lnTo>
                    <a:pt x="22390" y="15976"/>
                  </a:lnTo>
                  <a:lnTo>
                    <a:pt x="22390" y="16357"/>
                  </a:lnTo>
                  <a:lnTo>
                    <a:pt x="22199" y="16357"/>
                  </a:lnTo>
                  <a:lnTo>
                    <a:pt x="21805" y="16357"/>
                  </a:lnTo>
                  <a:lnTo>
                    <a:pt x="21412" y="16738"/>
                  </a:lnTo>
                  <a:lnTo>
                    <a:pt x="21412" y="16929"/>
                  </a:lnTo>
                  <a:lnTo>
                    <a:pt x="21412" y="17322"/>
                  </a:lnTo>
                  <a:lnTo>
                    <a:pt x="21031" y="17322"/>
                  </a:lnTo>
                  <a:lnTo>
                    <a:pt x="21031" y="17703"/>
                  </a:lnTo>
                  <a:lnTo>
                    <a:pt x="21031" y="18084"/>
                  </a:lnTo>
                  <a:lnTo>
                    <a:pt x="21031" y="17703"/>
                  </a:lnTo>
                  <a:lnTo>
                    <a:pt x="20637" y="18084"/>
                  </a:lnTo>
                  <a:lnTo>
                    <a:pt x="21031" y="17703"/>
                  </a:lnTo>
                  <a:lnTo>
                    <a:pt x="21031" y="18084"/>
                  </a:lnTo>
                  <a:lnTo>
                    <a:pt x="21031" y="17703"/>
                  </a:lnTo>
                  <a:lnTo>
                    <a:pt x="21031" y="17322"/>
                  </a:lnTo>
                  <a:lnTo>
                    <a:pt x="21412" y="17322"/>
                  </a:lnTo>
                  <a:lnTo>
                    <a:pt x="21805" y="17322"/>
                  </a:lnTo>
                  <a:lnTo>
                    <a:pt x="21412" y="17322"/>
                  </a:lnTo>
                  <a:lnTo>
                    <a:pt x="21805" y="17322"/>
                  </a:lnTo>
                  <a:lnTo>
                    <a:pt x="21805" y="17703"/>
                  </a:lnTo>
                  <a:lnTo>
                    <a:pt x="22199" y="17703"/>
                  </a:lnTo>
                  <a:lnTo>
                    <a:pt x="22390" y="17703"/>
                  </a:lnTo>
                  <a:lnTo>
                    <a:pt x="22390" y="18084"/>
                  </a:lnTo>
                  <a:lnTo>
                    <a:pt x="22390" y="17703"/>
                  </a:lnTo>
                  <a:lnTo>
                    <a:pt x="22390" y="18084"/>
                  </a:lnTo>
                  <a:lnTo>
                    <a:pt x="22783" y="18084"/>
                  </a:lnTo>
                  <a:lnTo>
                    <a:pt x="22390" y="18084"/>
                  </a:lnTo>
                  <a:lnTo>
                    <a:pt x="22783" y="18084"/>
                  </a:lnTo>
                  <a:lnTo>
                    <a:pt x="22390" y="18478"/>
                  </a:lnTo>
                  <a:lnTo>
                    <a:pt x="22783" y="18478"/>
                  </a:lnTo>
                  <a:lnTo>
                    <a:pt x="22783" y="18859"/>
                  </a:lnTo>
                  <a:lnTo>
                    <a:pt x="23164" y="18859"/>
                  </a:lnTo>
                  <a:lnTo>
                    <a:pt x="22783" y="18859"/>
                  </a:lnTo>
                  <a:lnTo>
                    <a:pt x="23164" y="18859"/>
                  </a:lnTo>
                  <a:lnTo>
                    <a:pt x="22783" y="18859"/>
                  </a:lnTo>
                  <a:lnTo>
                    <a:pt x="22783" y="19240"/>
                  </a:lnTo>
                  <a:lnTo>
                    <a:pt x="23164" y="19240"/>
                  </a:lnTo>
                  <a:lnTo>
                    <a:pt x="22783" y="19240"/>
                  </a:lnTo>
                  <a:lnTo>
                    <a:pt x="22783" y="19634"/>
                  </a:lnTo>
                  <a:lnTo>
                    <a:pt x="22783" y="19240"/>
                  </a:lnTo>
                  <a:lnTo>
                    <a:pt x="22783" y="19634"/>
                  </a:lnTo>
                  <a:lnTo>
                    <a:pt x="23164" y="19634"/>
                  </a:lnTo>
                  <a:lnTo>
                    <a:pt x="23164" y="20015"/>
                  </a:lnTo>
                  <a:lnTo>
                    <a:pt x="22783" y="20015"/>
                  </a:lnTo>
                  <a:lnTo>
                    <a:pt x="23164" y="20015"/>
                  </a:lnTo>
                  <a:lnTo>
                    <a:pt x="22783" y="20015"/>
                  </a:lnTo>
                  <a:lnTo>
                    <a:pt x="22783" y="20396"/>
                  </a:lnTo>
                  <a:lnTo>
                    <a:pt x="23164" y="20396"/>
                  </a:lnTo>
                  <a:lnTo>
                    <a:pt x="23164" y="20777"/>
                  </a:lnTo>
                  <a:lnTo>
                    <a:pt x="23164" y="21170"/>
                  </a:lnTo>
                  <a:lnTo>
                    <a:pt x="23558" y="21170"/>
                  </a:lnTo>
                  <a:lnTo>
                    <a:pt x="23164" y="21170"/>
                  </a:lnTo>
                  <a:lnTo>
                    <a:pt x="23164" y="21551"/>
                  </a:lnTo>
                  <a:lnTo>
                    <a:pt x="23558" y="21551"/>
                  </a:lnTo>
                  <a:lnTo>
                    <a:pt x="23164" y="21551"/>
                  </a:lnTo>
                  <a:lnTo>
                    <a:pt x="23558" y="21551"/>
                  </a:lnTo>
                  <a:lnTo>
                    <a:pt x="23164" y="21551"/>
                  </a:lnTo>
                  <a:lnTo>
                    <a:pt x="23164" y="21170"/>
                  </a:lnTo>
                  <a:lnTo>
                    <a:pt x="23558" y="21170"/>
                  </a:lnTo>
                  <a:lnTo>
                    <a:pt x="23164" y="21170"/>
                  </a:lnTo>
                  <a:lnTo>
                    <a:pt x="23164" y="20777"/>
                  </a:lnTo>
                  <a:lnTo>
                    <a:pt x="23164" y="20396"/>
                  </a:lnTo>
                  <a:lnTo>
                    <a:pt x="22783" y="20396"/>
                  </a:lnTo>
                  <a:lnTo>
                    <a:pt x="22783" y="20015"/>
                  </a:lnTo>
                  <a:lnTo>
                    <a:pt x="23164" y="20015"/>
                  </a:lnTo>
                  <a:lnTo>
                    <a:pt x="23164" y="19634"/>
                  </a:lnTo>
                  <a:lnTo>
                    <a:pt x="22783" y="19634"/>
                  </a:lnTo>
                  <a:lnTo>
                    <a:pt x="22783" y="19240"/>
                  </a:lnTo>
                  <a:lnTo>
                    <a:pt x="23164" y="19240"/>
                  </a:lnTo>
                  <a:lnTo>
                    <a:pt x="22783" y="19240"/>
                  </a:lnTo>
                  <a:lnTo>
                    <a:pt x="22783" y="18859"/>
                  </a:lnTo>
                  <a:lnTo>
                    <a:pt x="23164" y="18859"/>
                  </a:lnTo>
                  <a:lnTo>
                    <a:pt x="22783" y="18859"/>
                  </a:lnTo>
                  <a:lnTo>
                    <a:pt x="22783" y="18478"/>
                  </a:lnTo>
                  <a:lnTo>
                    <a:pt x="22390" y="18478"/>
                  </a:lnTo>
                  <a:lnTo>
                    <a:pt x="22783" y="18084"/>
                  </a:lnTo>
                  <a:lnTo>
                    <a:pt x="22390" y="18084"/>
                  </a:lnTo>
                  <a:lnTo>
                    <a:pt x="22390" y="17703"/>
                  </a:lnTo>
                  <a:lnTo>
                    <a:pt x="22390" y="18084"/>
                  </a:lnTo>
                  <a:lnTo>
                    <a:pt x="22390" y="17703"/>
                  </a:lnTo>
                  <a:lnTo>
                    <a:pt x="22199" y="17703"/>
                  </a:lnTo>
                  <a:lnTo>
                    <a:pt x="21805" y="17703"/>
                  </a:lnTo>
                  <a:lnTo>
                    <a:pt x="21805" y="17322"/>
                  </a:lnTo>
                  <a:lnTo>
                    <a:pt x="21412" y="17322"/>
                  </a:lnTo>
                  <a:lnTo>
                    <a:pt x="21805" y="17322"/>
                  </a:lnTo>
                  <a:lnTo>
                    <a:pt x="21412" y="17322"/>
                  </a:lnTo>
                  <a:lnTo>
                    <a:pt x="21412" y="16929"/>
                  </a:lnTo>
                  <a:lnTo>
                    <a:pt x="21412" y="16738"/>
                  </a:lnTo>
                  <a:lnTo>
                    <a:pt x="21805" y="16738"/>
                  </a:lnTo>
                  <a:lnTo>
                    <a:pt x="21412" y="16738"/>
                  </a:lnTo>
                  <a:lnTo>
                    <a:pt x="21805" y="16738"/>
                  </a:lnTo>
                  <a:lnTo>
                    <a:pt x="21805" y="16357"/>
                  </a:lnTo>
                  <a:lnTo>
                    <a:pt x="22199" y="16357"/>
                  </a:lnTo>
                  <a:lnTo>
                    <a:pt x="21805" y="16738"/>
                  </a:lnTo>
                  <a:lnTo>
                    <a:pt x="22199" y="16357"/>
                  </a:lnTo>
                  <a:lnTo>
                    <a:pt x="22390" y="16357"/>
                  </a:lnTo>
                  <a:lnTo>
                    <a:pt x="22390" y="15976"/>
                  </a:lnTo>
                  <a:lnTo>
                    <a:pt x="22390" y="16357"/>
                  </a:lnTo>
                  <a:lnTo>
                    <a:pt x="22783" y="16357"/>
                  </a:lnTo>
                  <a:lnTo>
                    <a:pt x="22783" y="15976"/>
                  </a:lnTo>
                  <a:lnTo>
                    <a:pt x="23164" y="15582"/>
                  </a:lnTo>
                  <a:lnTo>
                    <a:pt x="23164" y="15201"/>
                  </a:lnTo>
                  <a:lnTo>
                    <a:pt x="23558" y="15201"/>
                  </a:lnTo>
                  <a:lnTo>
                    <a:pt x="23952" y="15201"/>
                  </a:lnTo>
                  <a:lnTo>
                    <a:pt x="24333" y="15201"/>
                  </a:lnTo>
                  <a:lnTo>
                    <a:pt x="24333" y="14820"/>
                  </a:lnTo>
                  <a:lnTo>
                    <a:pt x="24726" y="14427"/>
                  </a:lnTo>
                  <a:lnTo>
                    <a:pt x="24726" y="14046"/>
                  </a:lnTo>
                  <a:lnTo>
                    <a:pt x="25120" y="14046"/>
                  </a:lnTo>
                  <a:lnTo>
                    <a:pt x="25120" y="14427"/>
                  </a:lnTo>
                  <a:lnTo>
                    <a:pt x="25501" y="14427"/>
                  </a:lnTo>
                  <a:lnTo>
                    <a:pt x="25501" y="14046"/>
                  </a:lnTo>
                  <a:lnTo>
                    <a:pt x="25895" y="14046"/>
                  </a:lnTo>
                  <a:lnTo>
                    <a:pt x="26289" y="14046"/>
                  </a:lnTo>
                  <a:lnTo>
                    <a:pt x="26289" y="13665"/>
                  </a:lnTo>
                  <a:lnTo>
                    <a:pt x="26289" y="14046"/>
                  </a:lnTo>
                  <a:lnTo>
                    <a:pt x="26670" y="14046"/>
                  </a:lnTo>
                  <a:lnTo>
                    <a:pt x="26670" y="13665"/>
                  </a:lnTo>
                  <a:lnTo>
                    <a:pt x="26873" y="13665"/>
                  </a:lnTo>
                  <a:lnTo>
                    <a:pt x="27254" y="13665"/>
                  </a:lnTo>
                  <a:lnTo>
                    <a:pt x="27254" y="13271"/>
                  </a:lnTo>
                  <a:lnTo>
                    <a:pt x="27647" y="13271"/>
                  </a:lnTo>
                  <a:lnTo>
                    <a:pt x="28041" y="13271"/>
                  </a:lnTo>
                  <a:lnTo>
                    <a:pt x="28041" y="13665"/>
                  </a:lnTo>
                  <a:lnTo>
                    <a:pt x="28422" y="13665"/>
                  </a:lnTo>
                  <a:lnTo>
                    <a:pt x="28422" y="14046"/>
                  </a:lnTo>
                  <a:lnTo>
                    <a:pt x="28422" y="14427"/>
                  </a:lnTo>
                  <a:lnTo>
                    <a:pt x="28422" y="14820"/>
                  </a:lnTo>
                  <a:lnTo>
                    <a:pt x="28041" y="14820"/>
                  </a:lnTo>
                  <a:lnTo>
                    <a:pt x="28041" y="15201"/>
                  </a:lnTo>
                  <a:lnTo>
                    <a:pt x="28041" y="15582"/>
                  </a:lnTo>
                  <a:lnTo>
                    <a:pt x="28041" y="15976"/>
                  </a:lnTo>
                  <a:lnTo>
                    <a:pt x="28041" y="16357"/>
                  </a:lnTo>
                  <a:lnTo>
                    <a:pt x="27647" y="16738"/>
                  </a:lnTo>
                  <a:lnTo>
                    <a:pt x="28041" y="16738"/>
                  </a:lnTo>
                  <a:lnTo>
                    <a:pt x="27647" y="16738"/>
                  </a:lnTo>
                  <a:lnTo>
                    <a:pt x="27647" y="16929"/>
                  </a:lnTo>
                  <a:lnTo>
                    <a:pt x="27647" y="17322"/>
                  </a:lnTo>
                  <a:lnTo>
                    <a:pt x="27254" y="17322"/>
                  </a:lnTo>
                  <a:lnTo>
                    <a:pt x="27647" y="17322"/>
                  </a:lnTo>
                  <a:lnTo>
                    <a:pt x="27254" y="17322"/>
                  </a:lnTo>
                  <a:lnTo>
                    <a:pt x="27647" y="17322"/>
                  </a:lnTo>
                  <a:lnTo>
                    <a:pt x="27647" y="16929"/>
                  </a:lnTo>
                  <a:lnTo>
                    <a:pt x="27647" y="16738"/>
                  </a:lnTo>
                  <a:lnTo>
                    <a:pt x="28041" y="16738"/>
                  </a:lnTo>
                  <a:lnTo>
                    <a:pt x="28041" y="16357"/>
                  </a:lnTo>
                  <a:lnTo>
                    <a:pt x="28041" y="15976"/>
                  </a:lnTo>
                  <a:lnTo>
                    <a:pt x="28041" y="16357"/>
                  </a:lnTo>
                  <a:lnTo>
                    <a:pt x="28422" y="16357"/>
                  </a:lnTo>
                  <a:lnTo>
                    <a:pt x="28041" y="16357"/>
                  </a:lnTo>
                  <a:lnTo>
                    <a:pt x="28422" y="16357"/>
                  </a:lnTo>
                  <a:lnTo>
                    <a:pt x="28041" y="16357"/>
                  </a:lnTo>
                  <a:lnTo>
                    <a:pt x="28041" y="15976"/>
                  </a:lnTo>
                  <a:lnTo>
                    <a:pt x="28041" y="15582"/>
                  </a:lnTo>
                  <a:lnTo>
                    <a:pt x="28041" y="15201"/>
                  </a:lnTo>
                  <a:lnTo>
                    <a:pt x="28041" y="14820"/>
                  </a:lnTo>
                  <a:lnTo>
                    <a:pt x="28422" y="14820"/>
                  </a:lnTo>
                  <a:lnTo>
                    <a:pt x="28422" y="14427"/>
                  </a:lnTo>
                  <a:lnTo>
                    <a:pt x="28422" y="14046"/>
                  </a:lnTo>
                  <a:lnTo>
                    <a:pt x="28422" y="13665"/>
                  </a:lnTo>
                  <a:lnTo>
                    <a:pt x="28041" y="13665"/>
                  </a:lnTo>
                  <a:lnTo>
                    <a:pt x="28041" y="13271"/>
                  </a:lnTo>
                  <a:lnTo>
                    <a:pt x="27647" y="13271"/>
                  </a:lnTo>
                  <a:lnTo>
                    <a:pt x="27254" y="13271"/>
                  </a:lnTo>
                  <a:lnTo>
                    <a:pt x="27254" y="13665"/>
                  </a:lnTo>
                  <a:lnTo>
                    <a:pt x="26873" y="13665"/>
                  </a:lnTo>
                  <a:lnTo>
                    <a:pt x="27254" y="13665"/>
                  </a:lnTo>
                  <a:lnTo>
                    <a:pt x="26873" y="13665"/>
                  </a:lnTo>
                  <a:lnTo>
                    <a:pt x="26873" y="13271"/>
                  </a:lnTo>
                  <a:lnTo>
                    <a:pt x="26873" y="12890"/>
                  </a:lnTo>
                  <a:lnTo>
                    <a:pt x="26873" y="13271"/>
                  </a:lnTo>
                  <a:lnTo>
                    <a:pt x="26873" y="12890"/>
                  </a:lnTo>
                  <a:lnTo>
                    <a:pt x="26873" y="13271"/>
                  </a:lnTo>
                  <a:lnTo>
                    <a:pt x="26873" y="13665"/>
                  </a:lnTo>
                  <a:lnTo>
                    <a:pt x="26670" y="13665"/>
                  </a:lnTo>
                  <a:lnTo>
                    <a:pt x="26670" y="14046"/>
                  </a:lnTo>
                  <a:lnTo>
                    <a:pt x="26670" y="13665"/>
                  </a:lnTo>
                  <a:lnTo>
                    <a:pt x="26289" y="13665"/>
                  </a:lnTo>
                  <a:lnTo>
                    <a:pt x="25895" y="13665"/>
                  </a:lnTo>
                  <a:lnTo>
                    <a:pt x="25895" y="14046"/>
                  </a:lnTo>
                  <a:lnTo>
                    <a:pt x="25895" y="13665"/>
                  </a:lnTo>
                  <a:lnTo>
                    <a:pt x="25895" y="13271"/>
                  </a:lnTo>
                  <a:lnTo>
                    <a:pt x="25501" y="13271"/>
                  </a:lnTo>
                  <a:lnTo>
                    <a:pt x="25501" y="13665"/>
                  </a:lnTo>
                  <a:lnTo>
                    <a:pt x="25501" y="13271"/>
                  </a:lnTo>
                  <a:lnTo>
                    <a:pt x="25120" y="13271"/>
                  </a:lnTo>
                  <a:lnTo>
                    <a:pt x="25120" y="13665"/>
                  </a:lnTo>
                  <a:lnTo>
                    <a:pt x="24726" y="13665"/>
                  </a:lnTo>
                  <a:lnTo>
                    <a:pt x="24726" y="14046"/>
                  </a:lnTo>
                  <a:lnTo>
                    <a:pt x="24726" y="13665"/>
                  </a:lnTo>
                  <a:lnTo>
                    <a:pt x="24333" y="13665"/>
                  </a:lnTo>
                  <a:lnTo>
                    <a:pt x="24333" y="13271"/>
                  </a:lnTo>
                  <a:lnTo>
                    <a:pt x="23952" y="13271"/>
                  </a:lnTo>
                  <a:lnTo>
                    <a:pt x="23952" y="13665"/>
                  </a:lnTo>
                  <a:lnTo>
                    <a:pt x="23558" y="13665"/>
                  </a:lnTo>
                  <a:lnTo>
                    <a:pt x="23558" y="14046"/>
                  </a:lnTo>
                  <a:lnTo>
                    <a:pt x="23558" y="13665"/>
                  </a:lnTo>
                  <a:lnTo>
                    <a:pt x="23558" y="13271"/>
                  </a:lnTo>
                  <a:lnTo>
                    <a:pt x="23558" y="12890"/>
                  </a:lnTo>
                  <a:lnTo>
                    <a:pt x="23558" y="12509"/>
                  </a:lnTo>
                  <a:lnTo>
                    <a:pt x="23952" y="12509"/>
                  </a:lnTo>
                  <a:lnTo>
                    <a:pt x="23558" y="12509"/>
                  </a:lnTo>
                  <a:lnTo>
                    <a:pt x="23164" y="12509"/>
                  </a:lnTo>
                  <a:lnTo>
                    <a:pt x="23558" y="12509"/>
                  </a:lnTo>
                  <a:lnTo>
                    <a:pt x="23952" y="12509"/>
                  </a:lnTo>
                  <a:lnTo>
                    <a:pt x="24333" y="12128"/>
                  </a:lnTo>
                  <a:lnTo>
                    <a:pt x="25501" y="11925"/>
                  </a:lnTo>
                  <a:lnTo>
                    <a:pt x="26289" y="11925"/>
                  </a:lnTo>
                  <a:lnTo>
                    <a:pt x="26289" y="11544"/>
                  </a:lnTo>
                  <a:lnTo>
                    <a:pt x="26670" y="11544"/>
                  </a:lnTo>
                  <a:lnTo>
                    <a:pt x="26670" y="11925"/>
                  </a:lnTo>
                  <a:lnTo>
                    <a:pt x="26873" y="12128"/>
                  </a:lnTo>
                  <a:lnTo>
                    <a:pt x="27254" y="12128"/>
                  </a:lnTo>
                  <a:lnTo>
                    <a:pt x="27647" y="12128"/>
                  </a:lnTo>
                  <a:lnTo>
                    <a:pt x="28041" y="12128"/>
                  </a:lnTo>
                  <a:lnTo>
                    <a:pt x="28816" y="12128"/>
                  </a:lnTo>
                  <a:lnTo>
                    <a:pt x="28422" y="12128"/>
                  </a:lnTo>
                  <a:lnTo>
                    <a:pt x="28041" y="12128"/>
                  </a:lnTo>
                  <a:lnTo>
                    <a:pt x="28041" y="12509"/>
                  </a:lnTo>
                  <a:lnTo>
                    <a:pt x="28041" y="12128"/>
                  </a:lnTo>
                  <a:lnTo>
                    <a:pt x="28041" y="12509"/>
                  </a:lnTo>
                  <a:lnTo>
                    <a:pt x="28422" y="12128"/>
                  </a:lnTo>
                  <a:lnTo>
                    <a:pt x="28422" y="12509"/>
                  </a:lnTo>
                  <a:lnTo>
                    <a:pt x="28816" y="12890"/>
                  </a:lnTo>
                  <a:lnTo>
                    <a:pt x="28816" y="13271"/>
                  </a:lnTo>
                  <a:lnTo>
                    <a:pt x="29210" y="13271"/>
                  </a:lnTo>
                  <a:lnTo>
                    <a:pt x="29210" y="13665"/>
                  </a:lnTo>
                  <a:lnTo>
                    <a:pt x="29210" y="14046"/>
                  </a:lnTo>
                  <a:lnTo>
                    <a:pt x="29210" y="13665"/>
                  </a:lnTo>
                  <a:lnTo>
                    <a:pt x="29591" y="13665"/>
                  </a:lnTo>
                  <a:lnTo>
                    <a:pt x="29210" y="14046"/>
                  </a:lnTo>
                  <a:lnTo>
                    <a:pt x="29210" y="13665"/>
                  </a:lnTo>
                  <a:lnTo>
                    <a:pt x="29210" y="14046"/>
                  </a:lnTo>
                  <a:lnTo>
                    <a:pt x="29591" y="14046"/>
                  </a:lnTo>
                  <a:lnTo>
                    <a:pt x="29210" y="14046"/>
                  </a:lnTo>
                  <a:lnTo>
                    <a:pt x="29591" y="13665"/>
                  </a:lnTo>
                  <a:lnTo>
                    <a:pt x="29591" y="14046"/>
                  </a:lnTo>
                  <a:lnTo>
                    <a:pt x="29591" y="13665"/>
                  </a:lnTo>
                  <a:lnTo>
                    <a:pt x="29591" y="14046"/>
                  </a:lnTo>
                  <a:lnTo>
                    <a:pt x="29591" y="13665"/>
                  </a:lnTo>
                  <a:lnTo>
                    <a:pt x="29984" y="13271"/>
                  </a:lnTo>
                  <a:lnTo>
                    <a:pt x="29984" y="12890"/>
                  </a:lnTo>
                  <a:lnTo>
                    <a:pt x="29984" y="12509"/>
                  </a:lnTo>
                  <a:lnTo>
                    <a:pt x="29591" y="12509"/>
                  </a:lnTo>
                  <a:lnTo>
                    <a:pt x="29591" y="12128"/>
                  </a:lnTo>
                  <a:lnTo>
                    <a:pt x="29591" y="11925"/>
                  </a:lnTo>
                  <a:lnTo>
                    <a:pt x="29210" y="11925"/>
                  </a:lnTo>
                  <a:lnTo>
                    <a:pt x="29591" y="11925"/>
                  </a:lnTo>
                  <a:lnTo>
                    <a:pt x="29210" y="11925"/>
                  </a:lnTo>
                  <a:lnTo>
                    <a:pt x="29210" y="12128"/>
                  </a:lnTo>
                  <a:lnTo>
                    <a:pt x="28816" y="12128"/>
                  </a:lnTo>
                  <a:lnTo>
                    <a:pt x="29210" y="12128"/>
                  </a:lnTo>
                  <a:lnTo>
                    <a:pt x="28816" y="12128"/>
                  </a:lnTo>
                  <a:lnTo>
                    <a:pt x="29210" y="11925"/>
                  </a:lnTo>
                  <a:lnTo>
                    <a:pt x="31153" y="11925"/>
                  </a:lnTo>
                  <a:lnTo>
                    <a:pt x="31534" y="12128"/>
                  </a:lnTo>
                  <a:lnTo>
                    <a:pt x="31737" y="12128"/>
                  </a:lnTo>
                  <a:lnTo>
                    <a:pt x="32131" y="12509"/>
                  </a:lnTo>
                  <a:lnTo>
                    <a:pt x="31737" y="12509"/>
                  </a:lnTo>
                  <a:lnTo>
                    <a:pt x="32131" y="12509"/>
                  </a:lnTo>
                  <a:lnTo>
                    <a:pt x="31737" y="12509"/>
                  </a:lnTo>
                  <a:lnTo>
                    <a:pt x="31534" y="12509"/>
                  </a:lnTo>
                  <a:lnTo>
                    <a:pt x="31737" y="12509"/>
                  </a:lnTo>
                  <a:lnTo>
                    <a:pt x="31737" y="12128"/>
                  </a:lnTo>
                  <a:lnTo>
                    <a:pt x="31737" y="12509"/>
                  </a:lnTo>
                  <a:lnTo>
                    <a:pt x="31737" y="12128"/>
                  </a:lnTo>
                  <a:lnTo>
                    <a:pt x="31534" y="12128"/>
                  </a:lnTo>
                  <a:lnTo>
                    <a:pt x="31153" y="12128"/>
                  </a:lnTo>
                  <a:lnTo>
                    <a:pt x="31153" y="12509"/>
                  </a:lnTo>
                  <a:lnTo>
                    <a:pt x="31534" y="12509"/>
                  </a:lnTo>
                  <a:lnTo>
                    <a:pt x="31534" y="12890"/>
                  </a:lnTo>
                  <a:lnTo>
                    <a:pt x="31737" y="12890"/>
                  </a:lnTo>
                  <a:lnTo>
                    <a:pt x="31737" y="13271"/>
                  </a:lnTo>
                  <a:lnTo>
                    <a:pt x="32131" y="13271"/>
                  </a:lnTo>
                  <a:lnTo>
                    <a:pt x="32131" y="13665"/>
                  </a:lnTo>
                  <a:lnTo>
                    <a:pt x="32512" y="13665"/>
                  </a:lnTo>
                  <a:lnTo>
                    <a:pt x="32512" y="14046"/>
                  </a:lnTo>
                  <a:lnTo>
                    <a:pt x="32905" y="14046"/>
                  </a:lnTo>
                  <a:lnTo>
                    <a:pt x="32905" y="14427"/>
                  </a:lnTo>
                  <a:lnTo>
                    <a:pt x="33299" y="14427"/>
                  </a:lnTo>
                  <a:lnTo>
                    <a:pt x="33299" y="14820"/>
                  </a:lnTo>
                  <a:lnTo>
                    <a:pt x="33680" y="14820"/>
                  </a:lnTo>
                  <a:lnTo>
                    <a:pt x="33680" y="14427"/>
                  </a:lnTo>
                  <a:lnTo>
                    <a:pt x="33680" y="14820"/>
                  </a:lnTo>
                  <a:lnTo>
                    <a:pt x="33680" y="14427"/>
                  </a:lnTo>
                  <a:lnTo>
                    <a:pt x="33680" y="14820"/>
                  </a:lnTo>
                  <a:lnTo>
                    <a:pt x="33680" y="14427"/>
                  </a:lnTo>
                  <a:lnTo>
                    <a:pt x="33680" y="14820"/>
                  </a:lnTo>
                  <a:lnTo>
                    <a:pt x="34074" y="14820"/>
                  </a:lnTo>
                  <a:lnTo>
                    <a:pt x="34467" y="14820"/>
                  </a:lnTo>
                  <a:lnTo>
                    <a:pt x="34848" y="14820"/>
                  </a:lnTo>
                  <a:lnTo>
                    <a:pt x="35242" y="14820"/>
                  </a:lnTo>
                  <a:lnTo>
                    <a:pt x="35242" y="15201"/>
                  </a:lnTo>
                  <a:lnTo>
                    <a:pt x="35636" y="15201"/>
                  </a:lnTo>
                  <a:lnTo>
                    <a:pt x="36017" y="15201"/>
                  </a:lnTo>
                  <a:lnTo>
                    <a:pt x="36017" y="15582"/>
                  </a:lnTo>
                  <a:lnTo>
                    <a:pt x="36410" y="15582"/>
                  </a:lnTo>
                  <a:lnTo>
                    <a:pt x="36601" y="15976"/>
                  </a:lnTo>
                  <a:lnTo>
                    <a:pt x="36995" y="15976"/>
                  </a:lnTo>
                  <a:lnTo>
                    <a:pt x="36995" y="16357"/>
                  </a:lnTo>
                  <a:lnTo>
                    <a:pt x="36995" y="15976"/>
                  </a:lnTo>
                  <a:lnTo>
                    <a:pt x="36601" y="15976"/>
                  </a:lnTo>
                  <a:lnTo>
                    <a:pt x="36601" y="16357"/>
                  </a:lnTo>
                  <a:lnTo>
                    <a:pt x="36601" y="16738"/>
                  </a:lnTo>
                  <a:lnTo>
                    <a:pt x="36601" y="16929"/>
                  </a:lnTo>
                  <a:lnTo>
                    <a:pt x="36601" y="17322"/>
                  </a:lnTo>
                  <a:lnTo>
                    <a:pt x="36995" y="17322"/>
                  </a:lnTo>
                  <a:lnTo>
                    <a:pt x="36601" y="17322"/>
                  </a:lnTo>
                  <a:lnTo>
                    <a:pt x="36601" y="17703"/>
                  </a:lnTo>
                  <a:lnTo>
                    <a:pt x="36601" y="17322"/>
                  </a:lnTo>
                  <a:lnTo>
                    <a:pt x="36995" y="17322"/>
                  </a:lnTo>
                  <a:lnTo>
                    <a:pt x="37388" y="17322"/>
                  </a:lnTo>
                  <a:lnTo>
                    <a:pt x="37769" y="17322"/>
                  </a:lnTo>
                  <a:lnTo>
                    <a:pt x="37388" y="17322"/>
                  </a:lnTo>
                  <a:lnTo>
                    <a:pt x="37769" y="17322"/>
                  </a:lnTo>
                  <a:lnTo>
                    <a:pt x="37769" y="17703"/>
                  </a:lnTo>
                  <a:lnTo>
                    <a:pt x="37769" y="17322"/>
                  </a:lnTo>
                  <a:lnTo>
                    <a:pt x="37769" y="17703"/>
                  </a:lnTo>
                  <a:lnTo>
                    <a:pt x="37769" y="17322"/>
                  </a:lnTo>
                  <a:lnTo>
                    <a:pt x="38163" y="17322"/>
                  </a:lnTo>
                  <a:lnTo>
                    <a:pt x="38163" y="16929"/>
                  </a:lnTo>
                  <a:lnTo>
                    <a:pt x="38544" y="16929"/>
                  </a:lnTo>
                  <a:lnTo>
                    <a:pt x="38938" y="16738"/>
                  </a:lnTo>
                  <a:lnTo>
                    <a:pt x="39331" y="16738"/>
                  </a:lnTo>
                  <a:lnTo>
                    <a:pt x="39331" y="16357"/>
                  </a:lnTo>
                  <a:lnTo>
                    <a:pt x="39725" y="16738"/>
                  </a:lnTo>
                  <a:lnTo>
                    <a:pt x="39725" y="16357"/>
                  </a:lnTo>
                  <a:lnTo>
                    <a:pt x="39725" y="16738"/>
                  </a:lnTo>
                  <a:lnTo>
                    <a:pt x="40106" y="16738"/>
                  </a:lnTo>
                  <a:lnTo>
                    <a:pt x="40500" y="16738"/>
                  </a:lnTo>
                  <a:lnTo>
                    <a:pt x="40500" y="16929"/>
                  </a:lnTo>
                  <a:lnTo>
                    <a:pt x="40500" y="17322"/>
                  </a:lnTo>
                  <a:lnTo>
                    <a:pt x="40894" y="17322"/>
                  </a:lnTo>
                  <a:lnTo>
                    <a:pt x="40894" y="17703"/>
                  </a:lnTo>
                  <a:lnTo>
                    <a:pt x="41084" y="17703"/>
                  </a:lnTo>
                  <a:lnTo>
                    <a:pt x="41465" y="17703"/>
                  </a:lnTo>
                  <a:lnTo>
                    <a:pt x="41465" y="17322"/>
                  </a:lnTo>
                  <a:lnTo>
                    <a:pt x="41465" y="17703"/>
                  </a:lnTo>
                  <a:lnTo>
                    <a:pt x="41465" y="18084"/>
                  </a:lnTo>
                  <a:lnTo>
                    <a:pt x="41859" y="18084"/>
                  </a:lnTo>
                  <a:lnTo>
                    <a:pt x="42252" y="18084"/>
                  </a:lnTo>
                  <a:lnTo>
                    <a:pt x="42252" y="17703"/>
                  </a:lnTo>
                  <a:lnTo>
                    <a:pt x="42252" y="17322"/>
                  </a:lnTo>
                  <a:lnTo>
                    <a:pt x="41859" y="17322"/>
                  </a:lnTo>
                  <a:lnTo>
                    <a:pt x="41465" y="17703"/>
                  </a:lnTo>
                  <a:lnTo>
                    <a:pt x="41465" y="17322"/>
                  </a:lnTo>
                  <a:lnTo>
                    <a:pt x="41859" y="17322"/>
                  </a:lnTo>
                  <a:lnTo>
                    <a:pt x="41859" y="16929"/>
                  </a:lnTo>
                  <a:lnTo>
                    <a:pt x="41465" y="16929"/>
                  </a:lnTo>
                  <a:lnTo>
                    <a:pt x="41859" y="16929"/>
                  </a:lnTo>
                  <a:lnTo>
                    <a:pt x="41465" y="16929"/>
                  </a:lnTo>
                  <a:lnTo>
                    <a:pt x="41465" y="16738"/>
                  </a:lnTo>
                  <a:lnTo>
                    <a:pt x="41465" y="16357"/>
                  </a:lnTo>
                  <a:lnTo>
                    <a:pt x="41465" y="15976"/>
                  </a:lnTo>
                  <a:lnTo>
                    <a:pt x="41084" y="15976"/>
                  </a:lnTo>
                  <a:lnTo>
                    <a:pt x="40894" y="15976"/>
                  </a:lnTo>
                  <a:lnTo>
                    <a:pt x="41084" y="15976"/>
                  </a:lnTo>
                  <a:lnTo>
                    <a:pt x="41465" y="15582"/>
                  </a:lnTo>
                  <a:lnTo>
                    <a:pt x="41465" y="15201"/>
                  </a:lnTo>
                  <a:lnTo>
                    <a:pt x="41859" y="15201"/>
                  </a:lnTo>
                  <a:lnTo>
                    <a:pt x="41859" y="15582"/>
                  </a:lnTo>
                  <a:lnTo>
                    <a:pt x="42252" y="15582"/>
                  </a:lnTo>
                  <a:lnTo>
                    <a:pt x="42633" y="15582"/>
                  </a:lnTo>
                  <a:lnTo>
                    <a:pt x="43027" y="15582"/>
                  </a:lnTo>
                  <a:lnTo>
                    <a:pt x="43027" y="15976"/>
                  </a:lnTo>
                  <a:lnTo>
                    <a:pt x="43027" y="16357"/>
                  </a:lnTo>
                  <a:lnTo>
                    <a:pt x="43027" y="15976"/>
                  </a:lnTo>
                  <a:lnTo>
                    <a:pt x="43027" y="16357"/>
                  </a:lnTo>
                  <a:lnTo>
                    <a:pt x="43027" y="16738"/>
                  </a:lnTo>
                  <a:lnTo>
                    <a:pt x="43421" y="16738"/>
                  </a:lnTo>
                  <a:lnTo>
                    <a:pt x="43421" y="16929"/>
                  </a:lnTo>
                  <a:lnTo>
                    <a:pt x="43802" y="16929"/>
                  </a:lnTo>
                  <a:lnTo>
                    <a:pt x="43802" y="16738"/>
                  </a:lnTo>
                  <a:lnTo>
                    <a:pt x="43421" y="16738"/>
                  </a:lnTo>
                  <a:lnTo>
                    <a:pt x="43802" y="16738"/>
                  </a:lnTo>
                  <a:lnTo>
                    <a:pt x="43421" y="16738"/>
                  </a:lnTo>
                  <a:lnTo>
                    <a:pt x="43802" y="16738"/>
                  </a:lnTo>
                  <a:lnTo>
                    <a:pt x="43802" y="16929"/>
                  </a:lnTo>
                  <a:lnTo>
                    <a:pt x="44196" y="16929"/>
                  </a:lnTo>
                  <a:lnTo>
                    <a:pt x="44589" y="16929"/>
                  </a:lnTo>
                  <a:lnTo>
                    <a:pt x="44970" y="16929"/>
                  </a:lnTo>
                  <a:lnTo>
                    <a:pt x="44589" y="16929"/>
                  </a:lnTo>
                  <a:lnTo>
                    <a:pt x="44970" y="16929"/>
                  </a:lnTo>
                  <a:lnTo>
                    <a:pt x="44970" y="17322"/>
                  </a:lnTo>
                  <a:lnTo>
                    <a:pt x="45364" y="17322"/>
                  </a:lnTo>
                  <a:lnTo>
                    <a:pt x="44970" y="17322"/>
                  </a:lnTo>
                  <a:lnTo>
                    <a:pt x="44970" y="16929"/>
                  </a:lnTo>
                  <a:lnTo>
                    <a:pt x="44589" y="16929"/>
                  </a:lnTo>
                  <a:lnTo>
                    <a:pt x="44196" y="16929"/>
                  </a:lnTo>
                  <a:lnTo>
                    <a:pt x="44196" y="16738"/>
                  </a:lnTo>
                  <a:lnTo>
                    <a:pt x="44196" y="16929"/>
                  </a:lnTo>
                  <a:lnTo>
                    <a:pt x="43802" y="16929"/>
                  </a:lnTo>
                  <a:lnTo>
                    <a:pt x="43802" y="16738"/>
                  </a:lnTo>
                  <a:lnTo>
                    <a:pt x="44196" y="16738"/>
                  </a:lnTo>
                  <a:lnTo>
                    <a:pt x="43802" y="16738"/>
                  </a:lnTo>
                  <a:lnTo>
                    <a:pt x="43802" y="16357"/>
                  </a:lnTo>
                  <a:lnTo>
                    <a:pt x="43802" y="15976"/>
                  </a:lnTo>
                  <a:lnTo>
                    <a:pt x="43802" y="15582"/>
                  </a:lnTo>
                  <a:lnTo>
                    <a:pt x="43421" y="15582"/>
                  </a:lnTo>
                  <a:lnTo>
                    <a:pt x="43421" y="15976"/>
                  </a:lnTo>
                  <a:lnTo>
                    <a:pt x="43421" y="15582"/>
                  </a:lnTo>
                  <a:lnTo>
                    <a:pt x="43027" y="15582"/>
                  </a:lnTo>
                  <a:lnTo>
                    <a:pt x="43421" y="15582"/>
                  </a:lnTo>
                  <a:lnTo>
                    <a:pt x="43027" y="15582"/>
                  </a:lnTo>
                  <a:lnTo>
                    <a:pt x="43421" y="15582"/>
                  </a:lnTo>
                  <a:lnTo>
                    <a:pt x="43421" y="15201"/>
                  </a:lnTo>
                  <a:lnTo>
                    <a:pt x="43421" y="14820"/>
                  </a:lnTo>
                  <a:lnTo>
                    <a:pt x="43027" y="14427"/>
                  </a:lnTo>
                  <a:lnTo>
                    <a:pt x="43027" y="14046"/>
                  </a:lnTo>
                  <a:lnTo>
                    <a:pt x="42633" y="14046"/>
                  </a:lnTo>
                  <a:lnTo>
                    <a:pt x="42252" y="14046"/>
                  </a:lnTo>
                  <a:lnTo>
                    <a:pt x="42252" y="14427"/>
                  </a:lnTo>
                  <a:lnTo>
                    <a:pt x="41859" y="14427"/>
                  </a:lnTo>
                  <a:lnTo>
                    <a:pt x="41859" y="14046"/>
                  </a:lnTo>
                  <a:lnTo>
                    <a:pt x="41859" y="14427"/>
                  </a:lnTo>
                  <a:lnTo>
                    <a:pt x="41465" y="14046"/>
                  </a:lnTo>
                  <a:lnTo>
                    <a:pt x="41465" y="14427"/>
                  </a:lnTo>
                  <a:lnTo>
                    <a:pt x="41084" y="14427"/>
                  </a:lnTo>
                  <a:lnTo>
                    <a:pt x="41084" y="14820"/>
                  </a:lnTo>
                  <a:lnTo>
                    <a:pt x="40894" y="14820"/>
                  </a:lnTo>
                  <a:lnTo>
                    <a:pt x="40894" y="15201"/>
                  </a:lnTo>
                  <a:lnTo>
                    <a:pt x="40500" y="15201"/>
                  </a:lnTo>
                  <a:lnTo>
                    <a:pt x="40106" y="15201"/>
                  </a:lnTo>
                  <a:lnTo>
                    <a:pt x="39725" y="15582"/>
                  </a:lnTo>
                  <a:lnTo>
                    <a:pt x="40106" y="15582"/>
                  </a:lnTo>
                  <a:lnTo>
                    <a:pt x="40500" y="15582"/>
                  </a:lnTo>
                  <a:lnTo>
                    <a:pt x="40500" y="15976"/>
                  </a:lnTo>
                  <a:lnTo>
                    <a:pt x="40106" y="15582"/>
                  </a:lnTo>
                  <a:lnTo>
                    <a:pt x="39725" y="15582"/>
                  </a:lnTo>
                  <a:lnTo>
                    <a:pt x="40106" y="15201"/>
                  </a:lnTo>
                  <a:lnTo>
                    <a:pt x="39725" y="15201"/>
                  </a:lnTo>
                  <a:lnTo>
                    <a:pt x="39725" y="14820"/>
                  </a:lnTo>
                  <a:lnTo>
                    <a:pt x="40106" y="14427"/>
                  </a:lnTo>
                  <a:lnTo>
                    <a:pt x="40106" y="14046"/>
                  </a:lnTo>
                  <a:lnTo>
                    <a:pt x="40106" y="13665"/>
                  </a:lnTo>
                  <a:lnTo>
                    <a:pt x="40106" y="13271"/>
                  </a:lnTo>
                  <a:lnTo>
                    <a:pt x="39725" y="13271"/>
                  </a:lnTo>
                  <a:lnTo>
                    <a:pt x="39331" y="12890"/>
                  </a:lnTo>
                  <a:lnTo>
                    <a:pt x="38938" y="12890"/>
                  </a:lnTo>
                  <a:lnTo>
                    <a:pt x="38938" y="12509"/>
                  </a:lnTo>
                  <a:lnTo>
                    <a:pt x="38544" y="12509"/>
                  </a:lnTo>
                  <a:lnTo>
                    <a:pt x="38163" y="12509"/>
                  </a:lnTo>
                  <a:lnTo>
                    <a:pt x="38163" y="12128"/>
                  </a:lnTo>
                  <a:lnTo>
                    <a:pt x="37769" y="12128"/>
                  </a:lnTo>
                  <a:lnTo>
                    <a:pt x="37388" y="12128"/>
                  </a:lnTo>
                  <a:lnTo>
                    <a:pt x="36995" y="11925"/>
                  </a:lnTo>
                  <a:lnTo>
                    <a:pt x="36601" y="11925"/>
                  </a:lnTo>
                  <a:lnTo>
                    <a:pt x="36410" y="11925"/>
                  </a:lnTo>
                  <a:lnTo>
                    <a:pt x="36410" y="12128"/>
                  </a:lnTo>
                  <a:lnTo>
                    <a:pt x="36410" y="11925"/>
                  </a:lnTo>
                  <a:lnTo>
                    <a:pt x="36410" y="12128"/>
                  </a:lnTo>
                  <a:lnTo>
                    <a:pt x="36410" y="11925"/>
                  </a:lnTo>
                  <a:lnTo>
                    <a:pt x="36410" y="12128"/>
                  </a:lnTo>
                  <a:lnTo>
                    <a:pt x="36017" y="12128"/>
                  </a:lnTo>
                  <a:lnTo>
                    <a:pt x="36410" y="12128"/>
                  </a:lnTo>
                  <a:lnTo>
                    <a:pt x="36017" y="12128"/>
                  </a:lnTo>
                  <a:lnTo>
                    <a:pt x="36410" y="12128"/>
                  </a:lnTo>
                  <a:lnTo>
                    <a:pt x="36017" y="12509"/>
                  </a:lnTo>
                  <a:lnTo>
                    <a:pt x="36017" y="12128"/>
                  </a:lnTo>
                  <a:lnTo>
                    <a:pt x="36017" y="11925"/>
                  </a:lnTo>
                  <a:lnTo>
                    <a:pt x="35636" y="11925"/>
                  </a:lnTo>
                  <a:lnTo>
                    <a:pt x="35242" y="12128"/>
                  </a:lnTo>
                  <a:lnTo>
                    <a:pt x="35636" y="12128"/>
                  </a:lnTo>
                  <a:lnTo>
                    <a:pt x="35636" y="11925"/>
                  </a:lnTo>
                  <a:lnTo>
                    <a:pt x="35242" y="11925"/>
                  </a:lnTo>
                  <a:lnTo>
                    <a:pt x="35242" y="12128"/>
                  </a:lnTo>
                  <a:lnTo>
                    <a:pt x="35242" y="12509"/>
                  </a:lnTo>
                  <a:lnTo>
                    <a:pt x="35242" y="12128"/>
                  </a:lnTo>
                  <a:lnTo>
                    <a:pt x="35242" y="12509"/>
                  </a:lnTo>
                  <a:lnTo>
                    <a:pt x="34848" y="12509"/>
                  </a:lnTo>
                  <a:lnTo>
                    <a:pt x="34848" y="12890"/>
                  </a:lnTo>
                  <a:lnTo>
                    <a:pt x="34848" y="13271"/>
                  </a:lnTo>
                  <a:lnTo>
                    <a:pt x="34467" y="13271"/>
                  </a:lnTo>
                  <a:lnTo>
                    <a:pt x="34848" y="13271"/>
                  </a:lnTo>
                  <a:lnTo>
                    <a:pt x="34848" y="12890"/>
                  </a:lnTo>
                  <a:lnTo>
                    <a:pt x="34848" y="12509"/>
                  </a:lnTo>
                  <a:lnTo>
                    <a:pt x="34848" y="12128"/>
                  </a:lnTo>
                  <a:lnTo>
                    <a:pt x="35242" y="11925"/>
                  </a:lnTo>
                  <a:lnTo>
                    <a:pt x="35242" y="11544"/>
                  </a:lnTo>
                  <a:lnTo>
                    <a:pt x="34848" y="11925"/>
                  </a:lnTo>
                  <a:lnTo>
                    <a:pt x="34848" y="12128"/>
                  </a:lnTo>
                  <a:lnTo>
                    <a:pt x="34848" y="12509"/>
                  </a:lnTo>
                  <a:lnTo>
                    <a:pt x="34467" y="12509"/>
                  </a:lnTo>
                  <a:lnTo>
                    <a:pt x="34467" y="12890"/>
                  </a:lnTo>
                  <a:lnTo>
                    <a:pt x="34467" y="13271"/>
                  </a:lnTo>
                  <a:lnTo>
                    <a:pt x="34074" y="13271"/>
                  </a:lnTo>
                  <a:lnTo>
                    <a:pt x="34074" y="12890"/>
                  </a:lnTo>
                  <a:lnTo>
                    <a:pt x="34467" y="12509"/>
                  </a:lnTo>
                  <a:lnTo>
                    <a:pt x="34467" y="12128"/>
                  </a:lnTo>
                  <a:lnTo>
                    <a:pt x="34848" y="12128"/>
                  </a:lnTo>
                  <a:lnTo>
                    <a:pt x="34848" y="11925"/>
                  </a:lnTo>
                  <a:lnTo>
                    <a:pt x="35242" y="11544"/>
                  </a:lnTo>
                  <a:lnTo>
                    <a:pt x="35242" y="11163"/>
                  </a:lnTo>
                  <a:lnTo>
                    <a:pt x="35636" y="10782"/>
                  </a:lnTo>
                  <a:lnTo>
                    <a:pt x="36017" y="10782"/>
                  </a:lnTo>
                  <a:lnTo>
                    <a:pt x="36410" y="10388"/>
                  </a:lnTo>
                  <a:lnTo>
                    <a:pt x="36410" y="10007"/>
                  </a:lnTo>
                  <a:lnTo>
                    <a:pt x="36601" y="9626"/>
                  </a:lnTo>
                  <a:lnTo>
                    <a:pt x="36601" y="9232"/>
                  </a:lnTo>
                  <a:lnTo>
                    <a:pt x="36410" y="9232"/>
                  </a:lnTo>
                  <a:lnTo>
                    <a:pt x="36601" y="9232"/>
                  </a:lnTo>
                  <a:lnTo>
                    <a:pt x="36601" y="8851"/>
                  </a:lnTo>
                  <a:lnTo>
                    <a:pt x="36995" y="8851"/>
                  </a:lnTo>
                  <a:lnTo>
                    <a:pt x="37388" y="8470"/>
                  </a:lnTo>
                  <a:lnTo>
                    <a:pt x="37769" y="8077"/>
                  </a:lnTo>
                  <a:lnTo>
                    <a:pt x="38544" y="7505"/>
                  </a:lnTo>
                  <a:lnTo>
                    <a:pt x="38938" y="7505"/>
                  </a:lnTo>
                  <a:lnTo>
                    <a:pt x="39331" y="7505"/>
                  </a:lnTo>
                  <a:lnTo>
                    <a:pt x="38938" y="7505"/>
                  </a:lnTo>
                  <a:lnTo>
                    <a:pt x="38938" y="7696"/>
                  </a:lnTo>
                  <a:lnTo>
                    <a:pt x="38544" y="7696"/>
                  </a:lnTo>
                  <a:lnTo>
                    <a:pt x="38938" y="7696"/>
                  </a:lnTo>
                  <a:lnTo>
                    <a:pt x="38544" y="7696"/>
                  </a:lnTo>
                  <a:lnTo>
                    <a:pt x="38544" y="8077"/>
                  </a:lnTo>
                  <a:lnTo>
                    <a:pt x="38163" y="8077"/>
                  </a:lnTo>
                  <a:lnTo>
                    <a:pt x="38544" y="7696"/>
                  </a:lnTo>
                  <a:lnTo>
                    <a:pt x="38163" y="8077"/>
                  </a:lnTo>
                  <a:lnTo>
                    <a:pt x="38163" y="7696"/>
                  </a:lnTo>
                  <a:lnTo>
                    <a:pt x="38163" y="8077"/>
                  </a:lnTo>
                  <a:lnTo>
                    <a:pt x="37769" y="8077"/>
                  </a:lnTo>
                  <a:lnTo>
                    <a:pt x="38163" y="8077"/>
                  </a:lnTo>
                  <a:lnTo>
                    <a:pt x="38544" y="8077"/>
                  </a:lnTo>
                  <a:lnTo>
                    <a:pt x="38938" y="8077"/>
                  </a:lnTo>
                  <a:lnTo>
                    <a:pt x="39331" y="8077"/>
                  </a:lnTo>
                  <a:lnTo>
                    <a:pt x="38938" y="8077"/>
                  </a:lnTo>
                  <a:lnTo>
                    <a:pt x="39331" y="8077"/>
                  </a:lnTo>
                  <a:lnTo>
                    <a:pt x="38938" y="8077"/>
                  </a:lnTo>
                  <a:lnTo>
                    <a:pt x="39331" y="8077"/>
                  </a:lnTo>
                  <a:lnTo>
                    <a:pt x="38938" y="8077"/>
                  </a:lnTo>
                  <a:lnTo>
                    <a:pt x="39331" y="8077"/>
                  </a:lnTo>
                  <a:lnTo>
                    <a:pt x="38938" y="8077"/>
                  </a:lnTo>
                  <a:lnTo>
                    <a:pt x="38938" y="8470"/>
                  </a:lnTo>
                  <a:lnTo>
                    <a:pt x="38544" y="8470"/>
                  </a:lnTo>
                  <a:lnTo>
                    <a:pt x="38938" y="8851"/>
                  </a:lnTo>
                  <a:lnTo>
                    <a:pt x="38938" y="9232"/>
                  </a:lnTo>
                  <a:lnTo>
                    <a:pt x="39331" y="9232"/>
                  </a:lnTo>
                  <a:lnTo>
                    <a:pt x="39725" y="9232"/>
                  </a:lnTo>
                  <a:lnTo>
                    <a:pt x="39725" y="9626"/>
                  </a:lnTo>
                  <a:lnTo>
                    <a:pt x="40106" y="9626"/>
                  </a:lnTo>
                  <a:lnTo>
                    <a:pt x="40500" y="9626"/>
                  </a:lnTo>
                  <a:lnTo>
                    <a:pt x="40106" y="9626"/>
                  </a:lnTo>
                  <a:lnTo>
                    <a:pt x="40106" y="10007"/>
                  </a:lnTo>
                  <a:lnTo>
                    <a:pt x="40106" y="9626"/>
                  </a:lnTo>
                  <a:lnTo>
                    <a:pt x="40500" y="9626"/>
                  </a:lnTo>
                  <a:lnTo>
                    <a:pt x="40500" y="10007"/>
                  </a:lnTo>
                  <a:lnTo>
                    <a:pt x="40106" y="10007"/>
                  </a:lnTo>
                  <a:lnTo>
                    <a:pt x="40500" y="10007"/>
                  </a:lnTo>
                  <a:lnTo>
                    <a:pt x="40500" y="9626"/>
                  </a:lnTo>
                  <a:lnTo>
                    <a:pt x="40894" y="9626"/>
                  </a:lnTo>
                  <a:lnTo>
                    <a:pt x="40500" y="9626"/>
                  </a:lnTo>
                  <a:lnTo>
                    <a:pt x="40500" y="9232"/>
                  </a:lnTo>
                  <a:lnTo>
                    <a:pt x="40894" y="9232"/>
                  </a:lnTo>
                  <a:lnTo>
                    <a:pt x="40894" y="8851"/>
                  </a:lnTo>
                  <a:lnTo>
                    <a:pt x="40500" y="8851"/>
                  </a:lnTo>
                  <a:lnTo>
                    <a:pt x="40106" y="8851"/>
                  </a:lnTo>
                  <a:lnTo>
                    <a:pt x="40106" y="8470"/>
                  </a:lnTo>
                  <a:lnTo>
                    <a:pt x="39725" y="8851"/>
                  </a:lnTo>
                  <a:lnTo>
                    <a:pt x="39725" y="8470"/>
                  </a:lnTo>
                  <a:lnTo>
                    <a:pt x="39331" y="8470"/>
                  </a:lnTo>
                  <a:lnTo>
                    <a:pt x="39331" y="8077"/>
                  </a:lnTo>
                  <a:lnTo>
                    <a:pt x="39331" y="7696"/>
                  </a:lnTo>
                  <a:lnTo>
                    <a:pt x="39725" y="7696"/>
                  </a:lnTo>
                  <a:lnTo>
                    <a:pt x="39725" y="8077"/>
                  </a:lnTo>
                  <a:lnTo>
                    <a:pt x="40106" y="8077"/>
                  </a:lnTo>
                  <a:lnTo>
                    <a:pt x="40500" y="8077"/>
                  </a:lnTo>
                  <a:lnTo>
                    <a:pt x="40500" y="7696"/>
                  </a:lnTo>
                  <a:lnTo>
                    <a:pt x="40894" y="7505"/>
                  </a:lnTo>
                  <a:lnTo>
                    <a:pt x="41084" y="7505"/>
                  </a:lnTo>
                  <a:lnTo>
                    <a:pt x="41084" y="7124"/>
                  </a:lnTo>
                  <a:lnTo>
                    <a:pt x="41465" y="7124"/>
                  </a:lnTo>
                  <a:lnTo>
                    <a:pt x="41465" y="6731"/>
                  </a:lnTo>
                  <a:lnTo>
                    <a:pt x="41465" y="6350"/>
                  </a:lnTo>
                  <a:lnTo>
                    <a:pt x="41084" y="6350"/>
                  </a:lnTo>
                  <a:lnTo>
                    <a:pt x="41465" y="6350"/>
                  </a:lnTo>
                  <a:lnTo>
                    <a:pt x="41859" y="6350"/>
                  </a:lnTo>
                  <a:lnTo>
                    <a:pt x="41859" y="5969"/>
                  </a:lnTo>
                  <a:lnTo>
                    <a:pt x="41859" y="5575"/>
                  </a:lnTo>
                  <a:lnTo>
                    <a:pt x="41859" y="5194"/>
                  </a:lnTo>
                  <a:lnTo>
                    <a:pt x="41859" y="5575"/>
                  </a:lnTo>
                  <a:lnTo>
                    <a:pt x="41465" y="5575"/>
                  </a:lnTo>
                  <a:lnTo>
                    <a:pt x="41084" y="5575"/>
                  </a:lnTo>
                  <a:lnTo>
                    <a:pt x="40894" y="5575"/>
                  </a:lnTo>
                  <a:lnTo>
                    <a:pt x="40894" y="5969"/>
                  </a:lnTo>
                  <a:lnTo>
                    <a:pt x="40500" y="6350"/>
                  </a:lnTo>
                  <a:lnTo>
                    <a:pt x="40106" y="6350"/>
                  </a:lnTo>
                  <a:lnTo>
                    <a:pt x="40106" y="6731"/>
                  </a:lnTo>
                  <a:lnTo>
                    <a:pt x="40500" y="6350"/>
                  </a:lnTo>
                  <a:lnTo>
                    <a:pt x="40106" y="6731"/>
                  </a:lnTo>
                  <a:lnTo>
                    <a:pt x="39725" y="7124"/>
                  </a:lnTo>
                  <a:lnTo>
                    <a:pt x="39331" y="7124"/>
                  </a:lnTo>
                  <a:lnTo>
                    <a:pt x="39331" y="7505"/>
                  </a:lnTo>
                  <a:lnTo>
                    <a:pt x="38938" y="7505"/>
                  </a:lnTo>
                  <a:lnTo>
                    <a:pt x="39331" y="7124"/>
                  </a:lnTo>
                  <a:lnTo>
                    <a:pt x="39725" y="6731"/>
                  </a:lnTo>
                  <a:lnTo>
                    <a:pt x="39725" y="6350"/>
                  </a:lnTo>
                  <a:lnTo>
                    <a:pt x="40106" y="6350"/>
                  </a:lnTo>
                  <a:lnTo>
                    <a:pt x="40106" y="5969"/>
                  </a:lnTo>
                  <a:lnTo>
                    <a:pt x="40500" y="5969"/>
                  </a:lnTo>
                  <a:lnTo>
                    <a:pt x="40500" y="5575"/>
                  </a:lnTo>
                  <a:lnTo>
                    <a:pt x="41084" y="5194"/>
                  </a:lnTo>
                  <a:lnTo>
                    <a:pt x="41465" y="5194"/>
                  </a:lnTo>
                  <a:lnTo>
                    <a:pt x="42252" y="4432"/>
                  </a:lnTo>
                  <a:lnTo>
                    <a:pt x="41859" y="4432"/>
                  </a:lnTo>
                  <a:lnTo>
                    <a:pt x="41859" y="4813"/>
                  </a:lnTo>
                  <a:lnTo>
                    <a:pt x="41465" y="4813"/>
                  </a:lnTo>
                  <a:lnTo>
                    <a:pt x="41465" y="5194"/>
                  </a:lnTo>
                  <a:lnTo>
                    <a:pt x="41084" y="5194"/>
                  </a:lnTo>
                  <a:lnTo>
                    <a:pt x="41465" y="5194"/>
                  </a:lnTo>
                  <a:lnTo>
                    <a:pt x="41465" y="4813"/>
                  </a:lnTo>
                  <a:lnTo>
                    <a:pt x="41859" y="4813"/>
                  </a:lnTo>
                  <a:lnTo>
                    <a:pt x="42252" y="4432"/>
                  </a:lnTo>
                  <a:lnTo>
                    <a:pt x="42633" y="4038"/>
                  </a:lnTo>
                  <a:lnTo>
                    <a:pt x="42252" y="4038"/>
                  </a:lnTo>
                  <a:lnTo>
                    <a:pt x="42252" y="4432"/>
                  </a:lnTo>
                  <a:lnTo>
                    <a:pt x="42252" y="4038"/>
                  </a:lnTo>
                  <a:lnTo>
                    <a:pt x="42252" y="4432"/>
                  </a:lnTo>
                  <a:lnTo>
                    <a:pt x="42633" y="4038"/>
                  </a:lnTo>
                  <a:lnTo>
                    <a:pt x="43027" y="3657"/>
                  </a:lnTo>
                  <a:lnTo>
                    <a:pt x="42633" y="3657"/>
                  </a:lnTo>
                  <a:lnTo>
                    <a:pt x="43027" y="3657"/>
                  </a:lnTo>
                  <a:lnTo>
                    <a:pt x="43027" y="3276"/>
                  </a:lnTo>
                  <a:lnTo>
                    <a:pt x="42633" y="3276"/>
                  </a:lnTo>
                  <a:lnTo>
                    <a:pt x="43027" y="3276"/>
                  </a:lnTo>
                  <a:lnTo>
                    <a:pt x="43421" y="2882"/>
                  </a:lnTo>
                  <a:lnTo>
                    <a:pt x="43421" y="2692"/>
                  </a:lnTo>
                  <a:lnTo>
                    <a:pt x="43802" y="2692"/>
                  </a:lnTo>
                  <a:lnTo>
                    <a:pt x="44196" y="2692"/>
                  </a:lnTo>
                  <a:lnTo>
                    <a:pt x="44196" y="2882"/>
                  </a:lnTo>
                  <a:lnTo>
                    <a:pt x="44589" y="2882"/>
                  </a:lnTo>
                  <a:lnTo>
                    <a:pt x="44589" y="3276"/>
                  </a:lnTo>
                  <a:lnTo>
                    <a:pt x="44970" y="3276"/>
                  </a:lnTo>
                  <a:lnTo>
                    <a:pt x="44970" y="2882"/>
                  </a:lnTo>
                  <a:lnTo>
                    <a:pt x="45364" y="2882"/>
                  </a:lnTo>
                  <a:lnTo>
                    <a:pt x="45758" y="2882"/>
                  </a:lnTo>
                  <a:lnTo>
                    <a:pt x="45948" y="2882"/>
                  </a:lnTo>
                  <a:lnTo>
                    <a:pt x="46342" y="2692"/>
                  </a:lnTo>
                  <a:lnTo>
                    <a:pt x="46723" y="2692"/>
                  </a:lnTo>
                  <a:lnTo>
                    <a:pt x="46723" y="2882"/>
                  </a:lnTo>
                  <a:lnTo>
                    <a:pt x="47117" y="2882"/>
                  </a:lnTo>
                  <a:lnTo>
                    <a:pt x="49060" y="2882"/>
                  </a:lnTo>
                  <a:lnTo>
                    <a:pt x="49453" y="2692"/>
                  </a:lnTo>
                  <a:lnTo>
                    <a:pt x="49453" y="2882"/>
                  </a:lnTo>
                  <a:lnTo>
                    <a:pt x="49453" y="3276"/>
                  </a:lnTo>
                  <a:lnTo>
                    <a:pt x="49453" y="3657"/>
                  </a:lnTo>
                  <a:lnTo>
                    <a:pt x="49847" y="3657"/>
                  </a:lnTo>
                  <a:lnTo>
                    <a:pt x="49453" y="3657"/>
                  </a:lnTo>
                  <a:lnTo>
                    <a:pt x="49847" y="3657"/>
                  </a:lnTo>
                  <a:lnTo>
                    <a:pt x="49847" y="4038"/>
                  </a:lnTo>
                  <a:lnTo>
                    <a:pt x="49453" y="3657"/>
                  </a:lnTo>
                  <a:lnTo>
                    <a:pt x="49453" y="4038"/>
                  </a:lnTo>
                  <a:lnTo>
                    <a:pt x="49453" y="3657"/>
                  </a:lnTo>
                  <a:lnTo>
                    <a:pt x="49453" y="4038"/>
                  </a:lnTo>
                  <a:lnTo>
                    <a:pt x="49060" y="4038"/>
                  </a:lnTo>
                  <a:lnTo>
                    <a:pt x="49060" y="4432"/>
                  </a:lnTo>
                  <a:lnTo>
                    <a:pt x="49060" y="4813"/>
                  </a:lnTo>
                  <a:lnTo>
                    <a:pt x="49453" y="4813"/>
                  </a:lnTo>
                  <a:lnTo>
                    <a:pt x="49453" y="5194"/>
                  </a:lnTo>
                  <a:lnTo>
                    <a:pt x="49453" y="5575"/>
                  </a:lnTo>
                  <a:lnTo>
                    <a:pt x="49847" y="5575"/>
                  </a:lnTo>
                  <a:lnTo>
                    <a:pt x="49847" y="5969"/>
                  </a:lnTo>
                  <a:lnTo>
                    <a:pt x="49847" y="5575"/>
                  </a:lnTo>
                  <a:lnTo>
                    <a:pt x="49453" y="5575"/>
                  </a:lnTo>
                  <a:lnTo>
                    <a:pt x="49847" y="5575"/>
                  </a:lnTo>
                  <a:lnTo>
                    <a:pt x="49453" y="5575"/>
                  </a:lnTo>
                  <a:lnTo>
                    <a:pt x="49453" y="5194"/>
                  </a:lnTo>
                  <a:lnTo>
                    <a:pt x="49453" y="4813"/>
                  </a:lnTo>
                  <a:lnTo>
                    <a:pt x="49060" y="4813"/>
                  </a:lnTo>
                  <a:lnTo>
                    <a:pt x="49060" y="4432"/>
                  </a:lnTo>
                  <a:lnTo>
                    <a:pt x="49060" y="4038"/>
                  </a:lnTo>
                  <a:lnTo>
                    <a:pt x="49453" y="4038"/>
                  </a:lnTo>
                  <a:lnTo>
                    <a:pt x="49060" y="4038"/>
                  </a:lnTo>
                  <a:lnTo>
                    <a:pt x="49453" y="4038"/>
                  </a:lnTo>
                  <a:lnTo>
                    <a:pt x="49453" y="3657"/>
                  </a:lnTo>
                  <a:lnTo>
                    <a:pt x="49453" y="4038"/>
                  </a:lnTo>
                  <a:lnTo>
                    <a:pt x="49847" y="4038"/>
                  </a:lnTo>
                  <a:lnTo>
                    <a:pt x="49847" y="3657"/>
                  </a:lnTo>
                  <a:lnTo>
                    <a:pt x="49453" y="3657"/>
                  </a:lnTo>
                  <a:lnTo>
                    <a:pt x="49453" y="3276"/>
                  </a:lnTo>
                  <a:lnTo>
                    <a:pt x="49453" y="2882"/>
                  </a:lnTo>
                  <a:lnTo>
                    <a:pt x="49453" y="2692"/>
                  </a:lnTo>
                  <a:lnTo>
                    <a:pt x="49847" y="2692"/>
                  </a:lnTo>
                  <a:lnTo>
                    <a:pt x="50228" y="2692"/>
                  </a:lnTo>
                  <a:lnTo>
                    <a:pt x="50228" y="2311"/>
                  </a:lnTo>
                  <a:lnTo>
                    <a:pt x="50622" y="2311"/>
                  </a:lnTo>
                  <a:lnTo>
                    <a:pt x="52768" y="2311"/>
                  </a:lnTo>
                  <a:lnTo>
                    <a:pt x="53149" y="1917"/>
                  </a:lnTo>
                  <a:lnTo>
                    <a:pt x="53149" y="2311"/>
                  </a:lnTo>
                  <a:lnTo>
                    <a:pt x="53149" y="1917"/>
                  </a:lnTo>
                  <a:lnTo>
                    <a:pt x="53543" y="1917"/>
                  </a:lnTo>
                  <a:lnTo>
                    <a:pt x="53936" y="1536"/>
                  </a:lnTo>
                  <a:lnTo>
                    <a:pt x="53543" y="1917"/>
                  </a:lnTo>
                  <a:lnTo>
                    <a:pt x="53936" y="1917"/>
                  </a:lnTo>
                  <a:lnTo>
                    <a:pt x="53936" y="1536"/>
                  </a:lnTo>
                  <a:lnTo>
                    <a:pt x="53936" y="1917"/>
                  </a:lnTo>
                  <a:lnTo>
                    <a:pt x="53543" y="1917"/>
                  </a:lnTo>
                  <a:lnTo>
                    <a:pt x="53936" y="1917"/>
                  </a:lnTo>
                  <a:lnTo>
                    <a:pt x="53936" y="2311"/>
                  </a:lnTo>
                  <a:lnTo>
                    <a:pt x="53543" y="2311"/>
                  </a:lnTo>
                  <a:lnTo>
                    <a:pt x="53936" y="2311"/>
                  </a:lnTo>
                  <a:lnTo>
                    <a:pt x="53543" y="2311"/>
                  </a:lnTo>
                  <a:lnTo>
                    <a:pt x="53543" y="2692"/>
                  </a:lnTo>
                  <a:lnTo>
                    <a:pt x="53936" y="2692"/>
                  </a:lnTo>
                  <a:lnTo>
                    <a:pt x="54317" y="2692"/>
                  </a:lnTo>
                  <a:lnTo>
                    <a:pt x="53936" y="2882"/>
                  </a:lnTo>
                  <a:lnTo>
                    <a:pt x="54317" y="2882"/>
                  </a:lnTo>
                  <a:lnTo>
                    <a:pt x="54317" y="2692"/>
                  </a:lnTo>
                  <a:lnTo>
                    <a:pt x="54317" y="2882"/>
                  </a:lnTo>
                  <a:lnTo>
                    <a:pt x="53936" y="2882"/>
                  </a:lnTo>
                  <a:lnTo>
                    <a:pt x="53543" y="3276"/>
                  </a:lnTo>
                  <a:lnTo>
                    <a:pt x="53543" y="2882"/>
                  </a:lnTo>
                  <a:lnTo>
                    <a:pt x="53936" y="2882"/>
                  </a:lnTo>
                  <a:lnTo>
                    <a:pt x="53543" y="3276"/>
                  </a:lnTo>
                  <a:lnTo>
                    <a:pt x="53543" y="3657"/>
                  </a:lnTo>
                  <a:lnTo>
                    <a:pt x="53149" y="3657"/>
                  </a:lnTo>
                  <a:lnTo>
                    <a:pt x="52768" y="3657"/>
                  </a:lnTo>
                  <a:lnTo>
                    <a:pt x="53149" y="3657"/>
                  </a:lnTo>
                  <a:lnTo>
                    <a:pt x="53543" y="3657"/>
                  </a:lnTo>
                  <a:lnTo>
                    <a:pt x="53543" y="3276"/>
                  </a:lnTo>
                  <a:lnTo>
                    <a:pt x="53936" y="3276"/>
                  </a:lnTo>
                  <a:lnTo>
                    <a:pt x="53936" y="2882"/>
                  </a:lnTo>
                  <a:lnTo>
                    <a:pt x="53936" y="3276"/>
                  </a:lnTo>
                  <a:lnTo>
                    <a:pt x="53936" y="2882"/>
                  </a:lnTo>
                  <a:lnTo>
                    <a:pt x="53936" y="3276"/>
                  </a:lnTo>
                  <a:lnTo>
                    <a:pt x="53936" y="2882"/>
                  </a:lnTo>
                  <a:lnTo>
                    <a:pt x="53936" y="3276"/>
                  </a:lnTo>
                  <a:lnTo>
                    <a:pt x="54317" y="3276"/>
                  </a:lnTo>
                  <a:lnTo>
                    <a:pt x="53936" y="3276"/>
                  </a:lnTo>
                  <a:lnTo>
                    <a:pt x="54317" y="3276"/>
                  </a:lnTo>
                  <a:lnTo>
                    <a:pt x="54317" y="2882"/>
                  </a:lnTo>
                  <a:lnTo>
                    <a:pt x="54317" y="2692"/>
                  </a:lnTo>
                  <a:lnTo>
                    <a:pt x="54317" y="2311"/>
                  </a:lnTo>
                  <a:lnTo>
                    <a:pt x="53936" y="2311"/>
                  </a:lnTo>
                  <a:lnTo>
                    <a:pt x="54317" y="1917"/>
                  </a:lnTo>
                  <a:lnTo>
                    <a:pt x="53936" y="1917"/>
                  </a:lnTo>
                  <a:lnTo>
                    <a:pt x="53936" y="1536"/>
                  </a:lnTo>
                  <a:lnTo>
                    <a:pt x="54317" y="1536"/>
                  </a:lnTo>
                  <a:lnTo>
                    <a:pt x="54317" y="1917"/>
                  </a:lnTo>
                  <a:lnTo>
                    <a:pt x="54317" y="1536"/>
                  </a:lnTo>
                  <a:lnTo>
                    <a:pt x="54317" y="1155"/>
                  </a:lnTo>
                  <a:lnTo>
                    <a:pt x="54711" y="1155"/>
                  </a:lnTo>
                  <a:lnTo>
                    <a:pt x="55105" y="1155"/>
                  </a:lnTo>
                  <a:lnTo>
                    <a:pt x="55295" y="1155"/>
                  </a:lnTo>
                  <a:lnTo>
                    <a:pt x="55689" y="1155"/>
                  </a:lnTo>
                  <a:lnTo>
                    <a:pt x="55689" y="1536"/>
                  </a:lnTo>
                  <a:lnTo>
                    <a:pt x="55689" y="1917"/>
                  </a:lnTo>
                  <a:lnTo>
                    <a:pt x="55295" y="1917"/>
                  </a:lnTo>
                  <a:lnTo>
                    <a:pt x="55689" y="1917"/>
                  </a:lnTo>
                  <a:lnTo>
                    <a:pt x="55295" y="1917"/>
                  </a:lnTo>
                  <a:lnTo>
                    <a:pt x="55295" y="2311"/>
                  </a:lnTo>
                  <a:lnTo>
                    <a:pt x="55105" y="2311"/>
                  </a:lnTo>
                  <a:lnTo>
                    <a:pt x="55295" y="2311"/>
                  </a:lnTo>
                  <a:lnTo>
                    <a:pt x="55689" y="2311"/>
                  </a:lnTo>
                  <a:lnTo>
                    <a:pt x="55689" y="1917"/>
                  </a:lnTo>
                  <a:lnTo>
                    <a:pt x="56070" y="1917"/>
                  </a:lnTo>
                  <a:lnTo>
                    <a:pt x="56070" y="1536"/>
                  </a:lnTo>
                  <a:lnTo>
                    <a:pt x="56070" y="1917"/>
                  </a:lnTo>
                  <a:lnTo>
                    <a:pt x="56070" y="1536"/>
                  </a:lnTo>
                  <a:lnTo>
                    <a:pt x="56070" y="1155"/>
                  </a:lnTo>
                  <a:lnTo>
                    <a:pt x="56464" y="1155"/>
                  </a:lnTo>
                  <a:lnTo>
                    <a:pt x="56464" y="774"/>
                  </a:lnTo>
                  <a:lnTo>
                    <a:pt x="56857" y="774"/>
                  </a:lnTo>
                  <a:lnTo>
                    <a:pt x="57238" y="774"/>
                  </a:lnTo>
                  <a:lnTo>
                    <a:pt x="56857" y="774"/>
                  </a:lnTo>
                  <a:lnTo>
                    <a:pt x="57238" y="774"/>
                  </a:lnTo>
                  <a:lnTo>
                    <a:pt x="56857" y="381"/>
                  </a:lnTo>
                  <a:lnTo>
                    <a:pt x="57238" y="381"/>
                  </a:lnTo>
                  <a:lnTo>
                    <a:pt x="57238" y="0"/>
                  </a:lnTo>
                  <a:lnTo>
                    <a:pt x="57632" y="0"/>
                  </a:lnTo>
                  <a:lnTo>
                    <a:pt x="58026" y="0"/>
                  </a:lnTo>
                  <a:lnTo>
                    <a:pt x="58407" y="0"/>
                  </a:lnTo>
                  <a:lnTo>
                    <a:pt x="58407" y="381"/>
                  </a:lnTo>
                  <a:lnTo>
                    <a:pt x="58407" y="774"/>
                  </a:lnTo>
                  <a:lnTo>
                    <a:pt x="58801" y="774"/>
                  </a:lnTo>
                  <a:lnTo>
                    <a:pt x="58407" y="774"/>
                  </a:lnTo>
                  <a:lnTo>
                    <a:pt x="58801" y="774"/>
                  </a:lnTo>
                  <a:lnTo>
                    <a:pt x="58801" y="1155"/>
                  </a:lnTo>
                  <a:lnTo>
                    <a:pt x="58407" y="1536"/>
                  </a:lnTo>
                  <a:lnTo>
                    <a:pt x="58026" y="1536"/>
                  </a:lnTo>
                  <a:lnTo>
                    <a:pt x="57632" y="1536"/>
                  </a:lnTo>
                  <a:lnTo>
                    <a:pt x="57632" y="1917"/>
                  </a:lnTo>
                  <a:lnTo>
                    <a:pt x="57632" y="2311"/>
                  </a:lnTo>
                  <a:lnTo>
                    <a:pt x="57632" y="2692"/>
                  </a:lnTo>
                  <a:lnTo>
                    <a:pt x="57632" y="2882"/>
                  </a:lnTo>
                  <a:lnTo>
                    <a:pt x="57238" y="2882"/>
                  </a:lnTo>
                  <a:lnTo>
                    <a:pt x="57632" y="2882"/>
                  </a:lnTo>
                  <a:lnTo>
                    <a:pt x="57632" y="3276"/>
                  </a:lnTo>
                  <a:lnTo>
                    <a:pt x="57632" y="3657"/>
                  </a:lnTo>
                  <a:lnTo>
                    <a:pt x="57632" y="4038"/>
                  </a:lnTo>
                  <a:lnTo>
                    <a:pt x="57632" y="4432"/>
                  </a:lnTo>
                  <a:lnTo>
                    <a:pt x="57632" y="4813"/>
                  </a:lnTo>
                  <a:lnTo>
                    <a:pt x="57632" y="5194"/>
                  </a:lnTo>
                  <a:lnTo>
                    <a:pt x="58026" y="5194"/>
                  </a:lnTo>
                  <a:lnTo>
                    <a:pt x="58026" y="5575"/>
                  </a:lnTo>
                  <a:lnTo>
                    <a:pt x="58026" y="5969"/>
                  </a:lnTo>
                  <a:lnTo>
                    <a:pt x="58026" y="5575"/>
                  </a:lnTo>
                  <a:lnTo>
                    <a:pt x="58026" y="5194"/>
                  </a:lnTo>
                  <a:lnTo>
                    <a:pt x="58407" y="5194"/>
                  </a:lnTo>
                  <a:lnTo>
                    <a:pt x="58407" y="5575"/>
                  </a:lnTo>
                  <a:lnTo>
                    <a:pt x="58801" y="5575"/>
                  </a:lnTo>
                  <a:lnTo>
                    <a:pt x="58801" y="5969"/>
                  </a:lnTo>
                  <a:lnTo>
                    <a:pt x="59194" y="5969"/>
                  </a:lnTo>
                  <a:lnTo>
                    <a:pt x="59194" y="6350"/>
                  </a:lnTo>
                  <a:lnTo>
                    <a:pt x="59575" y="6350"/>
                  </a:lnTo>
                  <a:lnTo>
                    <a:pt x="59575" y="6731"/>
                  </a:lnTo>
                  <a:lnTo>
                    <a:pt x="59969" y="6731"/>
                  </a:lnTo>
                  <a:lnTo>
                    <a:pt x="59969" y="6350"/>
                  </a:lnTo>
                  <a:lnTo>
                    <a:pt x="59969" y="6731"/>
                  </a:lnTo>
                  <a:lnTo>
                    <a:pt x="60159" y="7124"/>
                  </a:lnTo>
                  <a:lnTo>
                    <a:pt x="60159" y="7505"/>
                  </a:lnTo>
                  <a:lnTo>
                    <a:pt x="60159" y="7696"/>
                  </a:lnTo>
                  <a:lnTo>
                    <a:pt x="59969" y="7696"/>
                  </a:lnTo>
                  <a:lnTo>
                    <a:pt x="60159" y="7696"/>
                  </a:lnTo>
                  <a:lnTo>
                    <a:pt x="59969" y="7696"/>
                  </a:lnTo>
                  <a:lnTo>
                    <a:pt x="59969" y="8077"/>
                  </a:lnTo>
                  <a:lnTo>
                    <a:pt x="59575" y="8077"/>
                  </a:lnTo>
                  <a:lnTo>
                    <a:pt x="59194" y="8077"/>
                  </a:lnTo>
                  <a:lnTo>
                    <a:pt x="58801" y="8077"/>
                  </a:lnTo>
                  <a:lnTo>
                    <a:pt x="58801" y="8470"/>
                  </a:lnTo>
                  <a:lnTo>
                    <a:pt x="58407" y="8470"/>
                  </a:lnTo>
                  <a:lnTo>
                    <a:pt x="58026" y="8851"/>
                  </a:lnTo>
                  <a:lnTo>
                    <a:pt x="57632" y="8851"/>
                  </a:lnTo>
                  <a:lnTo>
                    <a:pt x="57632" y="9232"/>
                  </a:lnTo>
                  <a:lnTo>
                    <a:pt x="57632" y="8851"/>
                  </a:lnTo>
                  <a:lnTo>
                    <a:pt x="57238" y="8851"/>
                  </a:lnTo>
                  <a:lnTo>
                    <a:pt x="56857" y="8851"/>
                  </a:lnTo>
                  <a:lnTo>
                    <a:pt x="56464" y="8851"/>
                  </a:lnTo>
                  <a:lnTo>
                    <a:pt x="56070" y="8851"/>
                  </a:lnTo>
                  <a:lnTo>
                    <a:pt x="56070" y="9232"/>
                  </a:lnTo>
                  <a:lnTo>
                    <a:pt x="55689" y="9232"/>
                  </a:lnTo>
                  <a:lnTo>
                    <a:pt x="55295" y="9232"/>
                  </a:lnTo>
                  <a:lnTo>
                    <a:pt x="55295" y="9626"/>
                  </a:lnTo>
                  <a:lnTo>
                    <a:pt x="55295" y="9232"/>
                  </a:lnTo>
                  <a:lnTo>
                    <a:pt x="55295" y="9626"/>
                  </a:lnTo>
                  <a:lnTo>
                    <a:pt x="55295" y="9232"/>
                  </a:lnTo>
                  <a:lnTo>
                    <a:pt x="55295" y="9626"/>
                  </a:lnTo>
                  <a:lnTo>
                    <a:pt x="55295" y="9232"/>
                  </a:lnTo>
                  <a:lnTo>
                    <a:pt x="55689" y="9232"/>
                  </a:lnTo>
                  <a:lnTo>
                    <a:pt x="55689" y="9626"/>
                  </a:lnTo>
                  <a:lnTo>
                    <a:pt x="56070" y="9626"/>
                  </a:lnTo>
                  <a:lnTo>
                    <a:pt x="56464" y="9626"/>
                  </a:lnTo>
                  <a:lnTo>
                    <a:pt x="56857" y="9626"/>
                  </a:lnTo>
                  <a:lnTo>
                    <a:pt x="56857" y="9232"/>
                  </a:lnTo>
                  <a:lnTo>
                    <a:pt x="57238" y="9232"/>
                  </a:lnTo>
                  <a:lnTo>
                    <a:pt x="56857" y="9626"/>
                  </a:lnTo>
                  <a:lnTo>
                    <a:pt x="57238" y="9626"/>
                  </a:lnTo>
                  <a:lnTo>
                    <a:pt x="57632" y="9626"/>
                  </a:lnTo>
                  <a:lnTo>
                    <a:pt x="58026" y="9626"/>
                  </a:lnTo>
                  <a:lnTo>
                    <a:pt x="58026" y="9232"/>
                  </a:lnTo>
                  <a:lnTo>
                    <a:pt x="58407" y="9232"/>
                  </a:lnTo>
                  <a:lnTo>
                    <a:pt x="58801" y="9232"/>
                  </a:lnTo>
                  <a:lnTo>
                    <a:pt x="59194" y="9232"/>
                  </a:lnTo>
                  <a:lnTo>
                    <a:pt x="59575" y="9232"/>
                  </a:lnTo>
                  <a:lnTo>
                    <a:pt x="59969" y="9626"/>
                  </a:lnTo>
                  <a:lnTo>
                    <a:pt x="60159" y="9626"/>
                  </a:lnTo>
                  <a:lnTo>
                    <a:pt x="60159" y="10007"/>
                  </a:lnTo>
                  <a:lnTo>
                    <a:pt x="60159" y="10388"/>
                  </a:lnTo>
                  <a:lnTo>
                    <a:pt x="59969" y="10388"/>
                  </a:lnTo>
                  <a:lnTo>
                    <a:pt x="59969" y="10782"/>
                  </a:lnTo>
                  <a:lnTo>
                    <a:pt x="59969" y="10388"/>
                  </a:lnTo>
                  <a:lnTo>
                    <a:pt x="59575" y="10782"/>
                  </a:lnTo>
                  <a:lnTo>
                    <a:pt x="59575" y="10388"/>
                  </a:lnTo>
                  <a:lnTo>
                    <a:pt x="59575" y="10782"/>
                  </a:lnTo>
                  <a:lnTo>
                    <a:pt x="59194" y="10782"/>
                  </a:lnTo>
                  <a:lnTo>
                    <a:pt x="59194" y="10388"/>
                  </a:lnTo>
                  <a:lnTo>
                    <a:pt x="59194" y="10782"/>
                  </a:lnTo>
                  <a:lnTo>
                    <a:pt x="58801" y="10782"/>
                  </a:lnTo>
                  <a:lnTo>
                    <a:pt x="58801" y="11163"/>
                  </a:lnTo>
                  <a:lnTo>
                    <a:pt x="58801" y="11544"/>
                  </a:lnTo>
                  <a:lnTo>
                    <a:pt x="58407" y="11544"/>
                  </a:lnTo>
                  <a:lnTo>
                    <a:pt x="58407" y="11925"/>
                  </a:lnTo>
                  <a:lnTo>
                    <a:pt x="58407" y="12128"/>
                  </a:lnTo>
                  <a:lnTo>
                    <a:pt x="58026" y="12128"/>
                  </a:lnTo>
                  <a:lnTo>
                    <a:pt x="58026" y="12509"/>
                  </a:lnTo>
                  <a:lnTo>
                    <a:pt x="58026" y="12890"/>
                  </a:lnTo>
                  <a:lnTo>
                    <a:pt x="57632" y="13665"/>
                  </a:lnTo>
                  <a:lnTo>
                    <a:pt x="57632" y="14046"/>
                  </a:lnTo>
                  <a:lnTo>
                    <a:pt x="57238" y="14046"/>
                  </a:lnTo>
                  <a:lnTo>
                    <a:pt x="57238" y="14427"/>
                  </a:lnTo>
                  <a:lnTo>
                    <a:pt x="57238" y="14046"/>
                  </a:lnTo>
                  <a:lnTo>
                    <a:pt x="57632" y="14046"/>
                  </a:lnTo>
                  <a:lnTo>
                    <a:pt x="57632" y="13665"/>
                  </a:lnTo>
                  <a:lnTo>
                    <a:pt x="57632" y="13271"/>
                  </a:lnTo>
                  <a:lnTo>
                    <a:pt x="58026" y="13271"/>
                  </a:lnTo>
                  <a:lnTo>
                    <a:pt x="58026" y="12890"/>
                  </a:lnTo>
                  <a:lnTo>
                    <a:pt x="57632" y="12890"/>
                  </a:lnTo>
                  <a:lnTo>
                    <a:pt x="57238" y="12890"/>
                  </a:lnTo>
                  <a:lnTo>
                    <a:pt x="57238" y="13271"/>
                  </a:lnTo>
                  <a:lnTo>
                    <a:pt x="57238" y="13665"/>
                  </a:lnTo>
                  <a:lnTo>
                    <a:pt x="56857" y="13665"/>
                  </a:lnTo>
                  <a:lnTo>
                    <a:pt x="56464" y="13665"/>
                  </a:lnTo>
                  <a:lnTo>
                    <a:pt x="56070" y="14046"/>
                  </a:lnTo>
                  <a:lnTo>
                    <a:pt x="56070" y="14427"/>
                  </a:lnTo>
                  <a:lnTo>
                    <a:pt x="55689" y="14427"/>
                  </a:lnTo>
                  <a:lnTo>
                    <a:pt x="55689" y="14820"/>
                  </a:lnTo>
                  <a:lnTo>
                    <a:pt x="55689" y="14427"/>
                  </a:lnTo>
                  <a:lnTo>
                    <a:pt x="55689" y="14046"/>
                  </a:lnTo>
                  <a:lnTo>
                    <a:pt x="55295" y="14046"/>
                  </a:lnTo>
                  <a:lnTo>
                    <a:pt x="55295" y="14427"/>
                  </a:lnTo>
                  <a:lnTo>
                    <a:pt x="55295" y="14046"/>
                  </a:lnTo>
                  <a:lnTo>
                    <a:pt x="55295" y="14427"/>
                  </a:lnTo>
                  <a:lnTo>
                    <a:pt x="55105" y="14427"/>
                  </a:lnTo>
                  <a:lnTo>
                    <a:pt x="54711" y="14046"/>
                  </a:lnTo>
                  <a:lnTo>
                    <a:pt x="55105" y="14046"/>
                  </a:lnTo>
                  <a:lnTo>
                    <a:pt x="54711" y="14046"/>
                  </a:lnTo>
                  <a:lnTo>
                    <a:pt x="54317" y="14046"/>
                  </a:lnTo>
                  <a:lnTo>
                    <a:pt x="54711" y="14046"/>
                  </a:lnTo>
                  <a:lnTo>
                    <a:pt x="54317" y="14046"/>
                  </a:lnTo>
                  <a:lnTo>
                    <a:pt x="54711" y="14046"/>
                  </a:lnTo>
                  <a:lnTo>
                    <a:pt x="54317" y="14046"/>
                  </a:lnTo>
                  <a:lnTo>
                    <a:pt x="54317" y="14427"/>
                  </a:lnTo>
                  <a:lnTo>
                    <a:pt x="54317" y="14046"/>
                  </a:lnTo>
                  <a:lnTo>
                    <a:pt x="54317" y="14427"/>
                  </a:lnTo>
                  <a:lnTo>
                    <a:pt x="54317" y="14046"/>
                  </a:lnTo>
                  <a:lnTo>
                    <a:pt x="53936" y="14427"/>
                  </a:lnTo>
                  <a:lnTo>
                    <a:pt x="53936" y="14820"/>
                  </a:lnTo>
                  <a:lnTo>
                    <a:pt x="53543" y="14820"/>
                  </a:lnTo>
                  <a:lnTo>
                    <a:pt x="53936" y="14820"/>
                  </a:lnTo>
                  <a:lnTo>
                    <a:pt x="53543" y="15201"/>
                  </a:lnTo>
                  <a:lnTo>
                    <a:pt x="53936" y="15201"/>
                  </a:lnTo>
                  <a:lnTo>
                    <a:pt x="53543" y="15201"/>
                  </a:lnTo>
                  <a:lnTo>
                    <a:pt x="53543" y="14820"/>
                  </a:lnTo>
                  <a:lnTo>
                    <a:pt x="53543" y="15201"/>
                  </a:lnTo>
                  <a:lnTo>
                    <a:pt x="53149" y="15201"/>
                  </a:lnTo>
                  <a:lnTo>
                    <a:pt x="53149" y="15582"/>
                  </a:lnTo>
                  <a:lnTo>
                    <a:pt x="53149" y="15976"/>
                  </a:lnTo>
                  <a:lnTo>
                    <a:pt x="52768" y="15976"/>
                  </a:lnTo>
                  <a:lnTo>
                    <a:pt x="53149" y="15976"/>
                  </a:lnTo>
                  <a:lnTo>
                    <a:pt x="53149" y="15582"/>
                  </a:lnTo>
                  <a:lnTo>
                    <a:pt x="53543" y="15582"/>
                  </a:lnTo>
                  <a:lnTo>
                    <a:pt x="53936" y="15582"/>
                  </a:lnTo>
                  <a:lnTo>
                    <a:pt x="53936" y="15976"/>
                  </a:lnTo>
                  <a:lnTo>
                    <a:pt x="53936" y="15582"/>
                  </a:lnTo>
                  <a:lnTo>
                    <a:pt x="53936" y="15976"/>
                  </a:lnTo>
                  <a:lnTo>
                    <a:pt x="53936" y="15582"/>
                  </a:lnTo>
                  <a:lnTo>
                    <a:pt x="53936" y="15976"/>
                  </a:lnTo>
                  <a:lnTo>
                    <a:pt x="53936" y="15582"/>
                  </a:lnTo>
                  <a:lnTo>
                    <a:pt x="54317" y="15582"/>
                  </a:lnTo>
                  <a:lnTo>
                    <a:pt x="54317" y="15201"/>
                  </a:lnTo>
                  <a:lnTo>
                    <a:pt x="54711" y="15201"/>
                  </a:lnTo>
                  <a:lnTo>
                    <a:pt x="55105" y="15201"/>
                  </a:lnTo>
                  <a:lnTo>
                    <a:pt x="55105" y="14820"/>
                  </a:lnTo>
                  <a:lnTo>
                    <a:pt x="55295" y="14820"/>
                  </a:lnTo>
                  <a:lnTo>
                    <a:pt x="55295" y="15201"/>
                  </a:lnTo>
                  <a:lnTo>
                    <a:pt x="55689" y="15201"/>
                  </a:lnTo>
                  <a:lnTo>
                    <a:pt x="56070" y="15201"/>
                  </a:lnTo>
                  <a:lnTo>
                    <a:pt x="56464" y="15201"/>
                  </a:lnTo>
                  <a:lnTo>
                    <a:pt x="56464" y="15582"/>
                  </a:lnTo>
                  <a:lnTo>
                    <a:pt x="56070" y="15582"/>
                  </a:lnTo>
                  <a:lnTo>
                    <a:pt x="56070" y="15976"/>
                  </a:lnTo>
                  <a:lnTo>
                    <a:pt x="56464" y="15976"/>
                  </a:lnTo>
                  <a:lnTo>
                    <a:pt x="56070" y="15976"/>
                  </a:lnTo>
                  <a:lnTo>
                    <a:pt x="56464" y="15976"/>
                  </a:lnTo>
                  <a:lnTo>
                    <a:pt x="56857" y="15976"/>
                  </a:lnTo>
                  <a:lnTo>
                    <a:pt x="56857" y="15582"/>
                  </a:lnTo>
                  <a:lnTo>
                    <a:pt x="57238" y="15201"/>
                  </a:lnTo>
                  <a:lnTo>
                    <a:pt x="57238" y="14820"/>
                  </a:lnTo>
                  <a:lnTo>
                    <a:pt x="56857" y="14427"/>
                  </a:lnTo>
                  <a:lnTo>
                    <a:pt x="57238" y="14427"/>
                  </a:lnTo>
                  <a:lnTo>
                    <a:pt x="57238" y="14820"/>
                  </a:lnTo>
                  <a:lnTo>
                    <a:pt x="57238" y="15201"/>
                  </a:lnTo>
                  <a:lnTo>
                    <a:pt x="57632" y="15201"/>
                  </a:lnTo>
                  <a:lnTo>
                    <a:pt x="57632" y="15582"/>
                  </a:lnTo>
                  <a:lnTo>
                    <a:pt x="58026" y="15976"/>
                  </a:lnTo>
                  <a:lnTo>
                    <a:pt x="58407" y="16357"/>
                  </a:lnTo>
                  <a:lnTo>
                    <a:pt x="58801" y="16357"/>
                  </a:lnTo>
                  <a:lnTo>
                    <a:pt x="59194" y="16357"/>
                  </a:lnTo>
                  <a:lnTo>
                    <a:pt x="58801" y="16357"/>
                  </a:lnTo>
                  <a:lnTo>
                    <a:pt x="58801" y="16738"/>
                  </a:lnTo>
                  <a:lnTo>
                    <a:pt x="59194" y="16738"/>
                  </a:lnTo>
                  <a:lnTo>
                    <a:pt x="59575" y="16738"/>
                  </a:lnTo>
                  <a:lnTo>
                    <a:pt x="59575" y="16929"/>
                  </a:lnTo>
                  <a:lnTo>
                    <a:pt x="59194" y="16738"/>
                  </a:lnTo>
                  <a:lnTo>
                    <a:pt x="59194" y="16929"/>
                  </a:lnTo>
                  <a:lnTo>
                    <a:pt x="59194" y="16738"/>
                  </a:lnTo>
                  <a:lnTo>
                    <a:pt x="58801" y="16738"/>
                  </a:lnTo>
                  <a:lnTo>
                    <a:pt x="58407" y="16929"/>
                  </a:lnTo>
                  <a:lnTo>
                    <a:pt x="58407" y="17322"/>
                  </a:lnTo>
                  <a:lnTo>
                    <a:pt x="58026" y="17703"/>
                  </a:lnTo>
                  <a:lnTo>
                    <a:pt x="58026" y="18084"/>
                  </a:lnTo>
                  <a:lnTo>
                    <a:pt x="57632" y="18084"/>
                  </a:lnTo>
                  <a:lnTo>
                    <a:pt x="57632" y="18478"/>
                  </a:lnTo>
                  <a:lnTo>
                    <a:pt x="57632" y="18859"/>
                  </a:lnTo>
                  <a:lnTo>
                    <a:pt x="57632" y="18478"/>
                  </a:lnTo>
                  <a:lnTo>
                    <a:pt x="57632" y="18859"/>
                  </a:lnTo>
                  <a:lnTo>
                    <a:pt x="58026" y="18859"/>
                  </a:lnTo>
                  <a:lnTo>
                    <a:pt x="58026" y="18478"/>
                  </a:lnTo>
                  <a:lnTo>
                    <a:pt x="58407" y="18478"/>
                  </a:lnTo>
                  <a:lnTo>
                    <a:pt x="58407" y="18084"/>
                  </a:lnTo>
                  <a:lnTo>
                    <a:pt x="58407" y="17703"/>
                  </a:lnTo>
                  <a:lnTo>
                    <a:pt x="58801" y="17703"/>
                  </a:lnTo>
                  <a:lnTo>
                    <a:pt x="59194" y="17322"/>
                  </a:lnTo>
                  <a:lnTo>
                    <a:pt x="59194" y="16929"/>
                  </a:lnTo>
                  <a:lnTo>
                    <a:pt x="59575" y="16929"/>
                  </a:lnTo>
                  <a:lnTo>
                    <a:pt x="59969" y="16929"/>
                  </a:lnTo>
                  <a:lnTo>
                    <a:pt x="60553" y="16929"/>
                  </a:lnTo>
                  <a:lnTo>
                    <a:pt x="60934" y="16929"/>
                  </a:lnTo>
                  <a:lnTo>
                    <a:pt x="60934" y="17322"/>
                  </a:lnTo>
                  <a:lnTo>
                    <a:pt x="61328" y="17703"/>
                  </a:lnTo>
                  <a:lnTo>
                    <a:pt x="61328" y="18084"/>
                  </a:lnTo>
                  <a:lnTo>
                    <a:pt x="61328" y="18478"/>
                  </a:lnTo>
                  <a:lnTo>
                    <a:pt x="61722" y="18859"/>
                  </a:lnTo>
                  <a:lnTo>
                    <a:pt x="61722" y="19240"/>
                  </a:lnTo>
                  <a:lnTo>
                    <a:pt x="61722" y="19634"/>
                  </a:lnTo>
                  <a:lnTo>
                    <a:pt x="61722" y="20015"/>
                  </a:lnTo>
                  <a:lnTo>
                    <a:pt x="61328" y="20015"/>
                  </a:lnTo>
                  <a:lnTo>
                    <a:pt x="61328" y="20396"/>
                  </a:lnTo>
                  <a:lnTo>
                    <a:pt x="61328" y="21170"/>
                  </a:lnTo>
                  <a:lnTo>
                    <a:pt x="61328" y="20777"/>
                  </a:lnTo>
                  <a:lnTo>
                    <a:pt x="61328" y="21170"/>
                  </a:lnTo>
                  <a:lnTo>
                    <a:pt x="61328" y="20396"/>
                  </a:lnTo>
                  <a:lnTo>
                    <a:pt x="61328" y="20777"/>
                  </a:lnTo>
                  <a:lnTo>
                    <a:pt x="61328" y="21170"/>
                  </a:lnTo>
                  <a:lnTo>
                    <a:pt x="61328" y="21551"/>
                  </a:lnTo>
                  <a:lnTo>
                    <a:pt x="61328" y="21742"/>
                  </a:lnTo>
                  <a:lnTo>
                    <a:pt x="60934" y="21742"/>
                  </a:lnTo>
                  <a:lnTo>
                    <a:pt x="60934" y="22123"/>
                  </a:lnTo>
                  <a:lnTo>
                    <a:pt x="60553" y="22123"/>
                  </a:lnTo>
                  <a:lnTo>
                    <a:pt x="60553" y="22517"/>
                  </a:lnTo>
                  <a:lnTo>
                    <a:pt x="60553" y="22898"/>
                  </a:lnTo>
                  <a:lnTo>
                    <a:pt x="60553" y="23279"/>
                  </a:lnTo>
                  <a:lnTo>
                    <a:pt x="60934" y="23279"/>
                  </a:lnTo>
                  <a:lnTo>
                    <a:pt x="60934" y="23672"/>
                  </a:lnTo>
                  <a:lnTo>
                    <a:pt x="60553" y="23672"/>
                  </a:lnTo>
                  <a:lnTo>
                    <a:pt x="60553" y="24053"/>
                  </a:lnTo>
                  <a:lnTo>
                    <a:pt x="60934" y="24053"/>
                  </a:lnTo>
                  <a:lnTo>
                    <a:pt x="60934" y="23672"/>
                  </a:lnTo>
                  <a:lnTo>
                    <a:pt x="60934" y="24053"/>
                  </a:lnTo>
                  <a:lnTo>
                    <a:pt x="60934" y="23672"/>
                  </a:lnTo>
                  <a:lnTo>
                    <a:pt x="60934" y="23279"/>
                  </a:lnTo>
                  <a:lnTo>
                    <a:pt x="60934" y="22898"/>
                  </a:lnTo>
                  <a:lnTo>
                    <a:pt x="60934" y="22517"/>
                  </a:lnTo>
                  <a:lnTo>
                    <a:pt x="61328" y="22517"/>
                  </a:lnTo>
                  <a:lnTo>
                    <a:pt x="61722" y="22123"/>
                  </a:lnTo>
                  <a:lnTo>
                    <a:pt x="62103" y="22123"/>
                  </a:lnTo>
                  <a:lnTo>
                    <a:pt x="62103" y="22517"/>
                  </a:lnTo>
                  <a:lnTo>
                    <a:pt x="62496" y="22517"/>
                  </a:lnTo>
                  <a:lnTo>
                    <a:pt x="62496" y="22898"/>
                  </a:lnTo>
                  <a:lnTo>
                    <a:pt x="62103" y="22898"/>
                  </a:lnTo>
                  <a:lnTo>
                    <a:pt x="62496" y="22898"/>
                  </a:lnTo>
                  <a:lnTo>
                    <a:pt x="62496" y="23279"/>
                  </a:lnTo>
                  <a:lnTo>
                    <a:pt x="62496" y="23672"/>
                  </a:lnTo>
                  <a:lnTo>
                    <a:pt x="62103" y="23672"/>
                  </a:lnTo>
                  <a:lnTo>
                    <a:pt x="62103" y="24053"/>
                  </a:lnTo>
                  <a:lnTo>
                    <a:pt x="62103" y="24434"/>
                  </a:lnTo>
                  <a:lnTo>
                    <a:pt x="62496" y="24434"/>
                  </a:lnTo>
                  <a:lnTo>
                    <a:pt x="62496" y="24053"/>
                  </a:lnTo>
                  <a:lnTo>
                    <a:pt x="62496" y="23672"/>
                  </a:lnTo>
                  <a:lnTo>
                    <a:pt x="62890" y="23672"/>
                  </a:lnTo>
                  <a:lnTo>
                    <a:pt x="62890" y="23279"/>
                  </a:lnTo>
                  <a:lnTo>
                    <a:pt x="62890" y="23672"/>
                  </a:lnTo>
                  <a:lnTo>
                    <a:pt x="63271" y="23672"/>
                  </a:lnTo>
                  <a:lnTo>
                    <a:pt x="63271" y="24053"/>
                  </a:lnTo>
                  <a:lnTo>
                    <a:pt x="63271" y="24434"/>
                  </a:lnTo>
                  <a:lnTo>
                    <a:pt x="63271" y="24828"/>
                  </a:lnTo>
                  <a:lnTo>
                    <a:pt x="63665" y="24828"/>
                  </a:lnTo>
                  <a:lnTo>
                    <a:pt x="63665" y="24434"/>
                  </a:lnTo>
                  <a:lnTo>
                    <a:pt x="63665" y="24053"/>
                  </a:lnTo>
                  <a:lnTo>
                    <a:pt x="63271" y="24053"/>
                  </a:lnTo>
                  <a:lnTo>
                    <a:pt x="63271" y="23672"/>
                  </a:lnTo>
                  <a:lnTo>
                    <a:pt x="63665" y="23672"/>
                  </a:lnTo>
                  <a:lnTo>
                    <a:pt x="63665" y="23279"/>
                  </a:lnTo>
                  <a:lnTo>
                    <a:pt x="64058" y="23279"/>
                  </a:lnTo>
                  <a:lnTo>
                    <a:pt x="64452" y="23279"/>
                  </a:lnTo>
                  <a:lnTo>
                    <a:pt x="64452" y="22898"/>
                  </a:lnTo>
                  <a:lnTo>
                    <a:pt x="64833" y="23279"/>
                  </a:lnTo>
                  <a:lnTo>
                    <a:pt x="64833" y="22898"/>
                  </a:lnTo>
                  <a:lnTo>
                    <a:pt x="65024" y="22898"/>
                  </a:lnTo>
                  <a:lnTo>
                    <a:pt x="65417" y="22517"/>
                  </a:lnTo>
                  <a:lnTo>
                    <a:pt x="65024" y="22517"/>
                  </a:lnTo>
                  <a:lnTo>
                    <a:pt x="65417" y="22517"/>
                  </a:lnTo>
                  <a:lnTo>
                    <a:pt x="65811" y="22517"/>
                  </a:lnTo>
                  <a:lnTo>
                    <a:pt x="66192" y="22898"/>
                  </a:lnTo>
                  <a:lnTo>
                    <a:pt x="66586" y="22898"/>
                  </a:lnTo>
                  <a:lnTo>
                    <a:pt x="67360" y="22517"/>
                  </a:lnTo>
                  <a:lnTo>
                    <a:pt x="66979" y="23279"/>
                  </a:lnTo>
                  <a:lnTo>
                    <a:pt x="66586" y="23672"/>
                  </a:lnTo>
                  <a:lnTo>
                    <a:pt x="66586" y="24053"/>
                  </a:lnTo>
                  <a:lnTo>
                    <a:pt x="66586" y="24434"/>
                  </a:lnTo>
                  <a:lnTo>
                    <a:pt x="66192" y="24434"/>
                  </a:lnTo>
                  <a:lnTo>
                    <a:pt x="66192" y="24828"/>
                  </a:lnTo>
                  <a:lnTo>
                    <a:pt x="65811" y="24828"/>
                  </a:lnTo>
                  <a:lnTo>
                    <a:pt x="65417" y="24828"/>
                  </a:lnTo>
                  <a:lnTo>
                    <a:pt x="65417" y="24434"/>
                  </a:lnTo>
                  <a:lnTo>
                    <a:pt x="65024" y="24434"/>
                  </a:lnTo>
                  <a:lnTo>
                    <a:pt x="64833" y="24434"/>
                  </a:lnTo>
                  <a:lnTo>
                    <a:pt x="64833" y="24053"/>
                  </a:lnTo>
                  <a:lnTo>
                    <a:pt x="64833" y="24434"/>
                  </a:lnTo>
                  <a:lnTo>
                    <a:pt x="64452" y="24434"/>
                  </a:lnTo>
                  <a:lnTo>
                    <a:pt x="64452" y="24828"/>
                  </a:lnTo>
                  <a:lnTo>
                    <a:pt x="64452" y="25209"/>
                  </a:lnTo>
                  <a:lnTo>
                    <a:pt x="64452" y="24828"/>
                  </a:lnTo>
                  <a:lnTo>
                    <a:pt x="64833" y="24828"/>
                  </a:lnTo>
                  <a:lnTo>
                    <a:pt x="64833" y="25209"/>
                  </a:lnTo>
                  <a:lnTo>
                    <a:pt x="64452" y="25209"/>
                  </a:lnTo>
                  <a:lnTo>
                    <a:pt x="64452" y="25590"/>
                  </a:lnTo>
                  <a:lnTo>
                    <a:pt x="64452" y="25984"/>
                  </a:lnTo>
                  <a:lnTo>
                    <a:pt x="64452" y="25590"/>
                  </a:lnTo>
                  <a:lnTo>
                    <a:pt x="64452" y="25984"/>
                  </a:lnTo>
                  <a:lnTo>
                    <a:pt x="64833" y="25984"/>
                  </a:lnTo>
                  <a:lnTo>
                    <a:pt x="64833" y="25590"/>
                  </a:lnTo>
                  <a:lnTo>
                    <a:pt x="64833" y="25209"/>
                  </a:lnTo>
                  <a:lnTo>
                    <a:pt x="64833" y="24828"/>
                  </a:lnTo>
                  <a:lnTo>
                    <a:pt x="65024" y="24828"/>
                  </a:lnTo>
                  <a:lnTo>
                    <a:pt x="65417" y="24828"/>
                  </a:lnTo>
                  <a:lnTo>
                    <a:pt x="65417" y="25209"/>
                  </a:lnTo>
                  <a:lnTo>
                    <a:pt x="65811" y="25590"/>
                  </a:lnTo>
                  <a:lnTo>
                    <a:pt x="66192" y="25590"/>
                  </a:lnTo>
                  <a:lnTo>
                    <a:pt x="66192" y="25984"/>
                  </a:lnTo>
                  <a:lnTo>
                    <a:pt x="66586" y="25984"/>
                  </a:lnTo>
                  <a:lnTo>
                    <a:pt x="66586" y="26365"/>
                  </a:lnTo>
                  <a:lnTo>
                    <a:pt x="66192" y="26365"/>
                  </a:lnTo>
                  <a:lnTo>
                    <a:pt x="66192" y="26555"/>
                  </a:lnTo>
                  <a:lnTo>
                    <a:pt x="66586" y="26555"/>
                  </a:lnTo>
                  <a:lnTo>
                    <a:pt x="66586" y="26936"/>
                  </a:lnTo>
                  <a:lnTo>
                    <a:pt x="66192" y="26936"/>
                  </a:lnTo>
                  <a:lnTo>
                    <a:pt x="66192" y="27330"/>
                  </a:lnTo>
                  <a:lnTo>
                    <a:pt x="66192" y="27711"/>
                  </a:lnTo>
                  <a:lnTo>
                    <a:pt x="65811" y="27711"/>
                  </a:lnTo>
                  <a:lnTo>
                    <a:pt x="65417" y="27711"/>
                  </a:lnTo>
                  <a:lnTo>
                    <a:pt x="65417" y="28092"/>
                  </a:lnTo>
                  <a:lnTo>
                    <a:pt x="65024" y="28092"/>
                  </a:lnTo>
                  <a:lnTo>
                    <a:pt x="65024" y="28486"/>
                  </a:lnTo>
                  <a:lnTo>
                    <a:pt x="64833" y="28486"/>
                  </a:lnTo>
                  <a:lnTo>
                    <a:pt x="64833" y="28092"/>
                  </a:lnTo>
                  <a:lnTo>
                    <a:pt x="64452" y="28092"/>
                  </a:lnTo>
                  <a:lnTo>
                    <a:pt x="64452" y="27711"/>
                  </a:lnTo>
                  <a:lnTo>
                    <a:pt x="64058" y="27711"/>
                  </a:lnTo>
                  <a:lnTo>
                    <a:pt x="64452" y="27711"/>
                  </a:lnTo>
                  <a:lnTo>
                    <a:pt x="64452" y="27330"/>
                  </a:lnTo>
                  <a:lnTo>
                    <a:pt x="64058" y="27330"/>
                  </a:lnTo>
                  <a:lnTo>
                    <a:pt x="64058" y="26936"/>
                  </a:lnTo>
                  <a:lnTo>
                    <a:pt x="64452" y="26936"/>
                  </a:lnTo>
                  <a:lnTo>
                    <a:pt x="64452" y="26555"/>
                  </a:lnTo>
                  <a:lnTo>
                    <a:pt x="64058" y="26555"/>
                  </a:lnTo>
                  <a:lnTo>
                    <a:pt x="64058" y="26365"/>
                  </a:lnTo>
                  <a:lnTo>
                    <a:pt x="64058" y="26555"/>
                  </a:lnTo>
                  <a:lnTo>
                    <a:pt x="64058" y="26936"/>
                  </a:lnTo>
                  <a:lnTo>
                    <a:pt x="63665" y="26555"/>
                  </a:lnTo>
                  <a:lnTo>
                    <a:pt x="63665" y="26365"/>
                  </a:lnTo>
                  <a:lnTo>
                    <a:pt x="63271" y="26365"/>
                  </a:lnTo>
                  <a:lnTo>
                    <a:pt x="63271" y="25984"/>
                  </a:lnTo>
                  <a:lnTo>
                    <a:pt x="62890" y="25984"/>
                  </a:lnTo>
                  <a:lnTo>
                    <a:pt x="62890" y="26365"/>
                  </a:lnTo>
                  <a:lnTo>
                    <a:pt x="62496" y="25984"/>
                  </a:lnTo>
                  <a:lnTo>
                    <a:pt x="62103" y="26365"/>
                  </a:lnTo>
                  <a:lnTo>
                    <a:pt x="62103" y="25984"/>
                  </a:lnTo>
                  <a:lnTo>
                    <a:pt x="62103" y="26365"/>
                  </a:lnTo>
                  <a:lnTo>
                    <a:pt x="62103" y="25984"/>
                  </a:lnTo>
                  <a:lnTo>
                    <a:pt x="61722" y="25984"/>
                  </a:lnTo>
                  <a:lnTo>
                    <a:pt x="62103" y="25984"/>
                  </a:lnTo>
                  <a:lnTo>
                    <a:pt x="62103" y="26365"/>
                  </a:lnTo>
                  <a:lnTo>
                    <a:pt x="62496" y="26365"/>
                  </a:lnTo>
                  <a:lnTo>
                    <a:pt x="62890" y="26365"/>
                  </a:lnTo>
                  <a:lnTo>
                    <a:pt x="62890" y="26555"/>
                  </a:lnTo>
                  <a:lnTo>
                    <a:pt x="63271" y="26555"/>
                  </a:lnTo>
                  <a:lnTo>
                    <a:pt x="63665" y="26555"/>
                  </a:lnTo>
                  <a:lnTo>
                    <a:pt x="63665" y="26936"/>
                  </a:lnTo>
                  <a:lnTo>
                    <a:pt x="63665" y="27330"/>
                  </a:lnTo>
                  <a:lnTo>
                    <a:pt x="64058" y="27330"/>
                  </a:lnTo>
                  <a:lnTo>
                    <a:pt x="64058" y="27711"/>
                  </a:lnTo>
                  <a:lnTo>
                    <a:pt x="64058" y="28092"/>
                  </a:lnTo>
                  <a:lnTo>
                    <a:pt x="64058" y="28486"/>
                  </a:lnTo>
                  <a:lnTo>
                    <a:pt x="64058" y="28867"/>
                  </a:lnTo>
                  <a:lnTo>
                    <a:pt x="63665" y="28867"/>
                  </a:lnTo>
                  <a:lnTo>
                    <a:pt x="63665" y="29248"/>
                  </a:lnTo>
                  <a:lnTo>
                    <a:pt x="64058" y="29248"/>
                  </a:lnTo>
                  <a:lnTo>
                    <a:pt x="63665" y="29248"/>
                  </a:lnTo>
                  <a:lnTo>
                    <a:pt x="64058" y="29248"/>
                  </a:lnTo>
                  <a:lnTo>
                    <a:pt x="63665" y="29248"/>
                  </a:lnTo>
                  <a:lnTo>
                    <a:pt x="63271" y="29248"/>
                  </a:lnTo>
                  <a:lnTo>
                    <a:pt x="62890" y="29629"/>
                  </a:lnTo>
                  <a:lnTo>
                    <a:pt x="62496" y="29629"/>
                  </a:lnTo>
                  <a:lnTo>
                    <a:pt x="62103" y="30022"/>
                  </a:lnTo>
                  <a:lnTo>
                    <a:pt x="61722" y="30022"/>
                  </a:lnTo>
                  <a:lnTo>
                    <a:pt x="61328" y="30022"/>
                  </a:lnTo>
                  <a:lnTo>
                    <a:pt x="60934" y="30022"/>
                  </a:lnTo>
                  <a:lnTo>
                    <a:pt x="60934" y="29629"/>
                  </a:lnTo>
                  <a:lnTo>
                    <a:pt x="60553" y="29629"/>
                  </a:lnTo>
                  <a:lnTo>
                    <a:pt x="60159" y="29248"/>
                  </a:lnTo>
                  <a:lnTo>
                    <a:pt x="60159" y="29629"/>
                  </a:lnTo>
                  <a:lnTo>
                    <a:pt x="59969" y="29629"/>
                  </a:lnTo>
                  <a:lnTo>
                    <a:pt x="59575" y="29629"/>
                  </a:lnTo>
                  <a:lnTo>
                    <a:pt x="59194" y="29629"/>
                  </a:lnTo>
                  <a:lnTo>
                    <a:pt x="58407" y="30022"/>
                  </a:lnTo>
                  <a:lnTo>
                    <a:pt x="58026" y="30022"/>
                  </a:lnTo>
                  <a:lnTo>
                    <a:pt x="57632" y="30403"/>
                  </a:lnTo>
                  <a:lnTo>
                    <a:pt x="57238" y="30403"/>
                  </a:lnTo>
                  <a:lnTo>
                    <a:pt x="56857" y="30784"/>
                  </a:lnTo>
                  <a:lnTo>
                    <a:pt x="56464" y="30784"/>
                  </a:lnTo>
                  <a:lnTo>
                    <a:pt x="56070" y="30784"/>
                  </a:lnTo>
                  <a:lnTo>
                    <a:pt x="55689" y="30784"/>
                  </a:lnTo>
                  <a:lnTo>
                    <a:pt x="55295" y="31178"/>
                  </a:lnTo>
                  <a:lnTo>
                    <a:pt x="55105" y="31178"/>
                  </a:lnTo>
                  <a:lnTo>
                    <a:pt x="55105" y="31369"/>
                  </a:lnTo>
                  <a:lnTo>
                    <a:pt x="55105" y="31750"/>
                  </a:lnTo>
                  <a:lnTo>
                    <a:pt x="54711" y="31750"/>
                  </a:lnTo>
                  <a:lnTo>
                    <a:pt x="54711" y="32131"/>
                  </a:lnTo>
                  <a:lnTo>
                    <a:pt x="54317" y="32131"/>
                  </a:lnTo>
                  <a:lnTo>
                    <a:pt x="54317" y="32524"/>
                  </a:lnTo>
                  <a:lnTo>
                    <a:pt x="53936" y="32524"/>
                  </a:lnTo>
                  <a:lnTo>
                    <a:pt x="53936" y="32905"/>
                  </a:lnTo>
                  <a:lnTo>
                    <a:pt x="53543" y="32905"/>
                  </a:lnTo>
                  <a:lnTo>
                    <a:pt x="53543" y="33286"/>
                  </a:lnTo>
                  <a:lnTo>
                    <a:pt x="53149" y="33286"/>
                  </a:lnTo>
                  <a:lnTo>
                    <a:pt x="53149" y="32905"/>
                  </a:lnTo>
                  <a:lnTo>
                    <a:pt x="53543" y="32905"/>
                  </a:lnTo>
                  <a:lnTo>
                    <a:pt x="53543" y="32524"/>
                  </a:lnTo>
                  <a:lnTo>
                    <a:pt x="53149" y="32524"/>
                  </a:lnTo>
                  <a:lnTo>
                    <a:pt x="52768" y="32524"/>
                  </a:lnTo>
                  <a:lnTo>
                    <a:pt x="53149" y="32905"/>
                  </a:lnTo>
                  <a:lnTo>
                    <a:pt x="52768" y="32905"/>
                  </a:lnTo>
                  <a:lnTo>
                    <a:pt x="52374" y="32905"/>
                  </a:lnTo>
                  <a:lnTo>
                    <a:pt x="51981" y="32905"/>
                  </a:lnTo>
                  <a:lnTo>
                    <a:pt x="51600" y="32905"/>
                  </a:lnTo>
                  <a:lnTo>
                    <a:pt x="51600" y="33286"/>
                  </a:lnTo>
                  <a:lnTo>
                    <a:pt x="51206" y="32905"/>
                  </a:lnTo>
                  <a:lnTo>
                    <a:pt x="51206" y="33286"/>
                  </a:lnTo>
                  <a:lnTo>
                    <a:pt x="50812" y="33680"/>
                  </a:lnTo>
                  <a:lnTo>
                    <a:pt x="50812" y="33286"/>
                  </a:lnTo>
                  <a:lnTo>
                    <a:pt x="50622" y="33286"/>
                  </a:lnTo>
                  <a:lnTo>
                    <a:pt x="50228" y="33286"/>
                  </a:lnTo>
                  <a:lnTo>
                    <a:pt x="49847" y="33680"/>
                  </a:lnTo>
                  <a:lnTo>
                    <a:pt x="49847" y="33286"/>
                  </a:lnTo>
                  <a:lnTo>
                    <a:pt x="49847" y="32905"/>
                  </a:lnTo>
                  <a:lnTo>
                    <a:pt x="49847" y="32524"/>
                  </a:lnTo>
                  <a:lnTo>
                    <a:pt x="49453" y="32524"/>
                  </a:lnTo>
                  <a:lnTo>
                    <a:pt x="49453" y="32131"/>
                  </a:lnTo>
                  <a:lnTo>
                    <a:pt x="49060" y="32131"/>
                  </a:lnTo>
                  <a:lnTo>
                    <a:pt x="49060" y="31750"/>
                  </a:lnTo>
                  <a:lnTo>
                    <a:pt x="48679" y="31750"/>
                  </a:lnTo>
                  <a:lnTo>
                    <a:pt x="48285" y="31750"/>
                  </a:lnTo>
                  <a:lnTo>
                    <a:pt x="47891" y="31750"/>
                  </a:lnTo>
                  <a:lnTo>
                    <a:pt x="47510" y="31369"/>
                  </a:lnTo>
                  <a:lnTo>
                    <a:pt x="47117" y="31369"/>
                  </a:lnTo>
                  <a:lnTo>
                    <a:pt x="46723" y="31369"/>
                  </a:lnTo>
                  <a:lnTo>
                    <a:pt x="46723" y="31178"/>
                  </a:lnTo>
                  <a:lnTo>
                    <a:pt x="46342" y="31178"/>
                  </a:lnTo>
                  <a:lnTo>
                    <a:pt x="45948" y="31178"/>
                  </a:lnTo>
                  <a:lnTo>
                    <a:pt x="45758" y="31178"/>
                  </a:lnTo>
                  <a:lnTo>
                    <a:pt x="45948" y="31178"/>
                  </a:lnTo>
                  <a:lnTo>
                    <a:pt x="46342" y="31178"/>
                  </a:lnTo>
                  <a:lnTo>
                    <a:pt x="46723" y="31178"/>
                  </a:lnTo>
                  <a:lnTo>
                    <a:pt x="46723" y="31369"/>
                  </a:lnTo>
                  <a:lnTo>
                    <a:pt x="47117" y="31369"/>
                  </a:lnTo>
                  <a:lnTo>
                    <a:pt x="47117" y="31178"/>
                  </a:lnTo>
                  <a:lnTo>
                    <a:pt x="46723" y="31178"/>
                  </a:lnTo>
                  <a:lnTo>
                    <a:pt x="46342" y="31178"/>
                  </a:lnTo>
                  <a:lnTo>
                    <a:pt x="46342" y="30784"/>
                  </a:lnTo>
                  <a:lnTo>
                    <a:pt x="45948" y="30784"/>
                  </a:lnTo>
                  <a:lnTo>
                    <a:pt x="45758" y="30784"/>
                  </a:lnTo>
                  <a:lnTo>
                    <a:pt x="45364" y="30784"/>
                  </a:lnTo>
                  <a:lnTo>
                    <a:pt x="44970" y="30784"/>
                  </a:lnTo>
                  <a:lnTo>
                    <a:pt x="44970" y="30403"/>
                  </a:lnTo>
                  <a:lnTo>
                    <a:pt x="44970" y="30784"/>
                  </a:lnTo>
                  <a:lnTo>
                    <a:pt x="44970" y="31178"/>
                  </a:lnTo>
                  <a:lnTo>
                    <a:pt x="44970" y="30784"/>
                  </a:lnTo>
                  <a:lnTo>
                    <a:pt x="45364" y="30784"/>
                  </a:lnTo>
                  <a:lnTo>
                    <a:pt x="44970" y="30784"/>
                  </a:lnTo>
                  <a:lnTo>
                    <a:pt x="44970" y="31178"/>
                  </a:lnTo>
                  <a:lnTo>
                    <a:pt x="43802" y="31369"/>
                  </a:lnTo>
                  <a:lnTo>
                    <a:pt x="43027" y="31750"/>
                  </a:lnTo>
                  <a:lnTo>
                    <a:pt x="42252" y="32131"/>
                  </a:lnTo>
                  <a:lnTo>
                    <a:pt x="41859" y="32524"/>
                  </a:lnTo>
                  <a:lnTo>
                    <a:pt x="41465" y="32524"/>
                  </a:lnTo>
                  <a:lnTo>
                    <a:pt x="41465" y="32905"/>
                  </a:lnTo>
                  <a:lnTo>
                    <a:pt x="40894" y="32905"/>
                  </a:lnTo>
                  <a:lnTo>
                    <a:pt x="40894" y="33286"/>
                  </a:lnTo>
                  <a:lnTo>
                    <a:pt x="40500" y="33286"/>
                  </a:lnTo>
                  <a:lnTo>
                    <a:pt x="40500" y="33680"/>
                  </a:lnTo>
                  <a:lnTo>
                    <a:pt x="40500" y="34061"/>
                  </a:lnTo>
                  <a:lnTo>
                    <a:pt x="40500" y="34442"/>
                  </a:lnTo>
                  <a:lnTo>
                    <a:pt x="40500" y="34061"/>
                  </a:lnTo>
                  <a:lnTo>
                    <a:pt x="40500" y="33680"/>
                  </a:lnTo>
                  <a:lnTo>
                    <a:pt x="40500" y="33286"/>
                  </a:lnTo>
                  <a:lnTo>
                    <a:pt x="40894" y="33286"/>
                  </a:lnTo>
                  <a:lnTo>
                    <a:pt x="40894" y="32905"/>
                  </a:lnTo>
                  <a:lnTo>
                    <a:pt x="41084" y="32905"/>
                  </a:lnTo>
                  <a:lnTo>
                    <a:pt x="41084" y="32524"/>
                  </a:lnTo>
                  <a:lnTo>
                    <a:pt x="40894" y="32905"/>
                  </a:lnTo>
                  <a:lnTo>
                    <a:pt x="40500" y="32905"/>
                  </a:lnTo>
                  <a:lnTo>
                    <a:pt x="40500" y="33286"/>
                  </a:lnTo>
                  <a:lnTo>
                    <a:pt x="40500" y="32905"/>
                  </a:lnTo>
                  <a:lnTo>
                    <a:pt x="40106" y="32905"/>
                  </a:lnTo>
                  <a:lnTo>
                    <a:pt x="40500" y="32905"/>
                  </a:lnTo>
                  <a:lnTo>
                    <a:pt x="40500" y="32524"/>
                  </a:lnTo>
                  <a:lnTo>
                    <a:pt x="40106" y="32524"/>
                  </a:lnTo>
                  <a:lnTo>
                    <a:pt x="40106" y="32905"/>
                  </a:lnTo>
                  <a:lnTo>
                    <a:pt x="40106" y="33286"/>
                  </a:lnTo>
                  <a:lnTo>
                    <a:pt x="40500" y="33286"/>
                  </a:lnTo>
                  <a:lnTo>
                    <a:pt x="40500" y="33680"/>
                  </a:lnTo>
                  <a:lnTo>
                    <a:pt x="40500" y="34061"/>
                  </a:lnTo>
                  <a:lnTo>
                    <a:pt x="40500" y="36563"/>
                  </a:lnTo>
                  <a:lnTo>
                    <a:pt x="40106" y="36563"/>
                  </a:lnTo>
                  <a:lnTo>
                    <a:pt x="40106" y="36944"/>
                  </a:lnTo>
                  <a:lnTo>
                    <a:pt x="39725" y="36944"/>
                  </a:lnTo>
                  <a:lnTo>
                    <a:pt x="39725" y="37338"/>
                  </a:lnTo>
                  <a:lnTo>
                    <a:pt x="39725" y="37719"/>
                  </a:lnTo>
                  <a:lnTo>
                    <a:pt x="39331" y="37719"/>
                  </a:lnTo>
                  <a:lnTo>
                    <a:pt x="38938" y="37719"/>
                  </a:lnTo>
                  <a:lnTo>
                    <a:pt x="38938" y="38100"/>
                  </a:lnTo>
                  <a:lnTo>
                    <a:pt x="38938" y="38481"/>
                  </a:lnTo>
                  <a:lnTo>
                    <a:pt x="38544" y="38481"/>
                  </a:lnTo>
                  <a:lnTo>
                    <a:pt x="38544" y="38874"/>
                  </a:lnTo>
                  <a:lnTo>
                    <a:pt x="38163" y="38874"/>
                  </a:lnTo>
                  <a:lnTo>
                    <a:pt x="38163" y="39255"/>
                  </a:lnTo>
                  <a:lnTo>
                    <a:pt x="37769" y="39255"/>
                  </a:lnTo>
                  <a:lnTo>
                    <a:pt x="37769" y="39636"/>
                  </a:lnTo>
                  <a:lnTo>
                    <a:pt x="37388" y="40030"/>
                  </a:lnTo>
                  <a:lnTo>
                    <a:pt x="36995" y="40030"/>
                  </a:lnTo>
                  <a:lnTo>
                    <a:pt x="36601" y="40411"/>
                  </a:lnTo>
                  <a:lnTo>
                    <a:pt x="36410" y="40411"/>
                  </a:lnTo>
                  <a:lnTo>
                    <a:pt x="36410" y="40030"/>
                  </a:lnTo>
                  <a:lnTo>
                    <a:pt x="36410" y="39636"/>
                  </a:lnTo>
                  <a:lnTo>
                    <a:pt x="36017" y="39636"/>
                  </a:lnTo>
                  <a:lnTo>
                    <a:pt x="36017" y="39255"/>
                  </a:lnTo>
                  <a:lnTo>
                    <a:pt x="35636" y="39255"/>
                  </a:lnTo>
                  <a:lnTo>
                    <a:pt x="35636" y="38874"/>
                  </a:lnTo>
                  <a:lnTo>
                    <a:pt x="35242" y="38481"/>
                  </a:lnTo>
                  <a:lnTo>
                    <a:pt x="35242" y="38100"/>
                  </a:lnTo>
                  <a:lnTo>
                    <a:pt x="34848" y="38100"/>
                  </a:lnTo>
                  <a:lnTo>
                    <a:pt x="34467" y="38100"/>
                  </a:lnTo>
                  <a:lnTo>
                    <a:pt x="34074" y="38481"/>
                  </a:lnTo>
                  <a:lnTo>
                    <a:pt x="34074" y="38874"/>
                  </a:lnTo>
                  <a:lnTo>
                    <a:pt x="33680" y="38874"/>
                  </a:lnTo>
                  <a:lnTo>
                    <a:pt x="33680" y="38481"/>
                  </a:lnTo>
                  <a:lnTo>
                    <a:pt x="33680" y="38874"/>
                  </a:lnTo>
                  <a:lnTo>
                    <a:pt x="34074" y="38874"/>
                  </a:lnTo>
                  <a:lnTo>
                    <a:pt x="33680" y="38481"/>
                  </a:lnTo>
                  <a:lnTo>
                    <a:pt x="33299" y="38481"/>
                  </a:lnTo>
                  <a:lnTo>
                    <a:pt x="33680" y="38481"/>
                  </a:lnTo>
                  <a:lnTo>
                    <a:pt x="33299" y="38481"/>
                  </a:lnTo>
                  <a:lnTo>
                    <a:pt x="33299" y="38100"/>
                  </a:lnTo>
                  <a:lnTo>
                    <a:pt x="33299" y="38481"/>
                  </a:lnTo>
                  <a:lnTo>
                    <a:pt x="32905" y="38481"/>
                  </a:lnTo>
                  <a:lnTo>
                    <a:pt x="32512" y="38481"/>
                  </a:lnTo>
                  <a:lnTo>
                    <a:pt x="31737" y="38481"/>
                  </a:lnTo>
                  <a:lnTo>
                    <a:pt x="31534" y="38481"/>
                  </a:lnTo>
                  <a:lnTo>
                    <a:pt x="31737" y="38481"/>
                  </a:lnTo>
                  <a:lnTo>
                    <a:pt x="31737" y="38100"/>
                  </a:lnTo>
                  <a:lnTo>
                    <a:pt x="31534" y="38100"/>
                  </a:lnTo>
                  <a:lnTo>
                    <a:pt x="31153" y="37719"/>
                  </a:lnTo>
                  <a:lnTo>
                    <a:pt x="30759" y="37719"/>
                  </a:lnTo>
                  <a:lnTo>
                    <a:pt x="30378" y="37719"/>
                  </a:lnTo>
                  <a:lnTo>
                    <a:pt x="30759" y="37719"/>
                  </a:lnTo>
                  <a:lnTo>
                    <a:pt x="31153" y="37719"/>
                  </a:lnTo>
                  <a:lnTo>
                    <a:pt x="31153" y="37338"/>
                  </a:lnTo>
                  <a:lnTo>
                    <a:pt x="31534" y="37338"/>
                  </a:lnTo>
                  <a:lnTo>
                    <a:pt x="31534" y="36944"/>
                  </a:lnTo>
                  <a:lnTo>
                    <a:pt x="31534" y="36563"/>
                  </a:lnTo>
                  <a:lnTo>
                    <a:pt x="31153" y="36563"/>
                  </a:lnTo>
                  <a:lnTo>
                    <a:pt x="30759" y="36563"/>
                  </a:lnTo>
                  <a:lnTo>
                    <a:pt x="30759" y="36182"/>
                  </a:lnTo>
                  <a:lnTo>
                    <a:pt x="30759" y="35979"/>
                  </a:lnTo>
                  <a:lnTo>
                    <a:pt x="30759" y="36182"/>
                  </a:lnTo>
                  <a:lnTo>
                    <a:pt x="30759" y="35979"/>
                  </a:lnTo>
                  <a:lnTo>
                    <a:pt x="31153" y="35979"/>
                  </a:lnTo>
                  <a:lnTo>
                    <a:pt x="30759" y="35979"/>
                  </a:lnTo>
                  <a:lnTo>
                    <a:pt x="30759" y="35598"/>
                  </a:lnTo>
                  <a:lnTo>
                    <a:pt x="30759" y="35217"/>
                  </a:lnTo>
                  <a:lnTo>
                    <a:pt x="30378" y="35217"/>
                  </a:lnTo>
                  <a:lnTo>
                    <a:pt x="30378" y="34823"/>
                  </a:lnTo>
                  <a:lnTo>
                    <a:pt x="29984" y="34823"/>
                  </a:lnTo>
                  <a:lnTo>
                    <a:pt x="29984" y="34442"/>
                  </a:lnTo>
                  <a:lnTo>
                    <a:pt x="29591" y="34442"/>
                  </a:lnTo>
                  <a:lnTo>
                    <a:pt x="29591" y="34061"/>
                  </a:lnTo>
                  <a:lnTo>
                    <a:pt x="29210" y="34061"/>
                  </a:lnTo>
                  <a:lnTo>
                    <a:pt x="29210" y="33680"/>
                  </a:lnTo>
                  <a:lnTo>
                    <a:pt x="28816" y="33680"/>
                  </a:lnTo>
                  <a:lnTo>
                    <a:pt x="28816" y="33286"/>
                  </a:lnTo>
                  <a:lnTo>
                    <a:pt x="28422" y="33286"/>
                  </a:lnTo>
                  <a:lnTo>
                    <a:pt x="28041" y="33286"/>
                  </a:lnTo>
                  <a:lnTo>
                    <a:pt x="28422" y="33286"/>
                  </a:lnTo>
                  <a:lnTo>
                    <a:pt x="28041" y="33286"/>
                  </a:lnTo>
                  <a:lnTo>
                    <a:pt x="28422" y="33286"/>
                  </a:lnTo>
                  <a:lnTo>
                    <a:pt x="28422" y="33680"/>
                  </a:lnTo>
                  <a:lnTo>
                    <a:pt x="28422" y="34061"/>
                  </a:lnTo>
                  <a:lnTo>
                    <a:pt x="28422" y="34442"/>
                  </a:lnTo>
                  <a:lnTo>
                    <a:pt x="28816" y="34442"/>
                  </a:lnTo>
                  <a:lnTo>
                    <a:pt x="28816" y="34823"/>
                  </a:lnTo>
                  <a:lnTo>
                    <a:pt x="28816" y="35217"/>
                  </a:lnTo>
                  <a:lnTo>
                    <a:pt x="29210" y="35217"/>
                  </a:lnTo>
                  <a:lnTo>
                    <a:pt x="29210" y="35598"/>
                  </a:lnTo>
                  <a:lnTo>
                    <a:pt x="29591" y="35979"/>
                  </a:lnTo>
                  <a:lnTo>
                    <a:pt x="29210" y="35979"/>
                  </a:lnTo>
                  <a:lnTo>
                    <a:pt x="29591" y="35979"/>
                  </a:lnTo>
                  <a:lnTo>
                    <a:pt x="29210" y="35979"/>
                  </a:lnTo>
                  <a:lnTo>
                    <a:pt x="29210" y="36182"/>
                  </a:lnTo>
                  <a:lnTo>
                    <a:pt x="29210" y="36563"/>
                  </a:lnTo>
                  <a:lnTo>
                    <a:pt x="28816" y="36944"/>
                  </a:lnTo>
                  <a:lnTo>
                    <a:pt x="28422" y="36944"/>
                  </a:lnTo>
                  <a:lnTo>
                    <a:pt x="28422" y="36563"/>
                  </a:lnTo>
                  <a:lnTo>
                    <a:pt x="28041" y="36563"/>
                  </a:lnTo>
                  <a:lnTo>
                    <a:pt x="27647" y="36563"/>
                  </a:lnTo>
                  <a:lnTo>
                    <a:pt x="27647" y="36182"/>
                  </a:lnTo>
                  <a:lnTo>
                    <a:pt x="27254" y="36182"/>
                  </a:lnTo>
                  <a:lnTo>
                    <a:pt x="27254" y="35979"/>
                  </a:lnTo>
                  <a:lnTo>
                    <a:pt x="26873" y="35979"/>
                  </a:lnTo>
                  <a:lnTo>
                    <a:pt x="26873" y="35598"/>
                  </a:lnTo>
                  <a:lnTo>
                    <a:pt x="26670" y="35598"/>
                  </a:lnTo>
                  <a:lnTo>
                    <a:pt x="26670" y="35979"/>
                  </a:lnTo>
                  <a:lnTo>
                    <a:pt x="26873" y="36182"/>
                  </a:lnTo>
                  <a:lnTo>
                    <a:pt x="27254" y="36182"/>
                  </a:lnTo>
                  <a:lnTo>
                    <a:pt x="27254" y="36563"/>
                  </a:lnTo>
                  <a:lnTo>
                    <a:pt x="27254" y="36944"/>
                  </a:lnTo>
                  <a:lnTo>
                    <a:pt x="26873" y="36944"/>
                  </a:lnTo>
                  <a:lnTo>
                    <a:pt x="26670" y="36944"/>
                  </a:lnTo>
                  <a:lnTo>
                    <a:pt x="26289" y="36944"/>
                  </a:lnTo>
                  <a:lnTo>
                    <a:pt x="26289" y="37338"/>
                  </a:lnTo>
                  <a:lnTo>
                    <a:pt x="26670" y="37338"/>
                  </a:lnTo>
                  <a:lnTo>
                    <a:pt x="26873" y="37338"/>
                  </a:lnTo>
                  <a:lnTo>
                    <a:pt x="27254" y="37338"/>
                  </a:lnTo>
                  <a:lnTo>
                    <a:pt x="27647" y="37338"/>
                  </a:lnTo>
                  <a:lnTo>
                    <a:pt x="27647" y="37719"/>
                  </a:lnTo>
                  <a:lnTo>
                    <a:pt x="27647" y="37338"/>
                  </a:lnTo>
                  <a:lnTo>
                    <a:pt x="28041" y="37719"/>
                  </a:lnTo>
                  <a:lnTo>
                    <a:pt x="28041" y="38100"/>
                  </a:lnTo>
                  <a:lnTo>
                    <a:pt x="28041" y="38481"/>
                  </a:lnTo>
                  <a:lnTo>
                    <a:pt x="28041" y="38874"/>
                  </a:lnTo>
                  <a:lnTo>
                    <a:pt x="27647" y="39255"/>
                  </a:lnTo>
                  <a:lnTo>
                    <a:pt x="27647" y="39636"/>
                  </a:lnTo>
                  <a:lnTo>
                    <a:pt x="27254" y="39636"/>
                  </a:lnTo>
                  <a:lnTo>
                    <a:pt x="27254" y="40030"/>
                  </a:lnTo>
                  <a:lnTo>
                    <a:pt x="26873" y="40030"/>
                  </a:lnTo>
                  <a:lnTo>
                    <a:pt x="27254" y="39636"/>
                  </a:lnTo>
                  <a:lnTo>
                    <a:pt x="27254" y="39255"/>
                  </a:lnTo>
                  <a:lnTo>
                    <a:pt x="26873" y="39255"/>
                  </a:lnTo>
                  <a:lnTo>
                    <a:pt x="26670" y="39255"/>
                  </a:lnTo>
                  <a:lnTo>
                    <a:pt x="26670" y="39636"/>
                  </a:lnTo>
                  <a:lnTo>
                    <a:pt x="26873" y="39636"/>
                  </a:lnTo>
                  <a:lnTo>
                    <a:pt x="26670" y="39636"/>
                  </a:lnTo>
                  <a:lnTo>
                    <a:pt x="26873" y="39636"/>
                  </a:lnTo>
                  <a:lnTo>
                    <a:pt x="26873" y="40030"/>
                  </a:lnTo>
                  <a:lnTo>
                    <a:pt x="26873" y="40411"/>
                  </a:lnTo>
                  <a:lnTo>
                    <a:pt x="27254" y="40792"/>
                  </a:lnTo>
                  <a:lnTo>
                    <a:pt x="27647" y="40792"/>
                  </a:lnTo>
                  <a:lnTo>
                    <a:pt x="27647" y="40982"/>
                  </a:lnTo>
                  <a:lnTo>
                    <a:pt x="27647" y="41376"/>
                  </a:lnTo>
                  <a:lnTo>
                    <a:pt x="28041" y="41376"/>
                  </a:lnTo>
                  <a:lnTo>
                    <a:pt x="28041" y="41757"/>
                  </a:lnTo>
                  <a:lnTo>
                    <a:pt x="28422" y="41757"/>
                  </a:lnTo>
                  <a:lnTo>
                    <a:pt x="28816" y="42138"/>
                  </a:lnTo>
                  <a:lnTo>
                    <a:pt x="29210" y="42138"/>
                  </a:lnTo>
                  <a:lnTo>
                    <a:pt x="29591" y="42138"/>
                  </a:lnTo>
                  <a:lnTo>
                    <a:pt x="29984" y="42532"/>
                  </a:lnTo>
                  <a:lnTo>
                    <a:pt x="29591" y="42532"/>
                  </a:lnTo>
                  <a:lnTo>
                    <a:pt x="29984" y="42532"/>
                  </a:lnTo>
                  <a:lnTo>
                    <a:pt x="29984" y="42913"/>
                  </a:lnTo>
                  <a:lnTo>
                    <a:pt x="29984" y="42532"/>
                  </a:lnTo>
                  <a:lnTo>
                    <a:pt x="30378" y="42532"/>
                  </a:lnTo>
                  <a:lnTo>
                    <a:pt x="32131" y="42532"/>
                  </a:lnTo>
                  <a:lnTo>
                    <a:pt x="31737" y="42532"/>
                  </a:lnTo>
                  <a:lnTo>
                    <a:pt x="32131" y="42532"/>
                  </a:lnTo>
                  <a:lnTo>
                    <a:pt x="31737" y="42532"/>
                  </a:lnTo>
                  <a:lnTo>
                    <a:pt x="32131" y="42532"/>
                  </a:lnTo>
                  <a:lnTo>
                    <a:pt x="32131" y="42913"/>
                  </a:lnTo>
                  <a:lnTo>
                    <a:pt x="32131" y="42532"/>
                  </a:lnTo>
                  <a:lnTo>
                    <a:pt x="32512" y="42138"/>
                  </a:lnTo>
                  <a:lnTo>
                    <a:pt x="32905" y="42138"/>
                  </a:lnTo>
                  <a:lnTo>
                    <a:pt x="32905" y="42532"/>
                  </a:lnTo>
                  <a:lnTo>
                    <a:pt x="33299" y="42913"/>
                  </a:lnTo>
                  <a:lnTo>
                    <a:pt x="33680" y="42913"/>
                  </a:lnTo>
                  <a:lnTo>
                    <a:pt x="34074" y="43294"/>
                  </a:lnTo>
                  <a:lnTo>
                    <a:pt x="34074" y="43688"/>
                  </a:lnTo>
                  <a:lnTo>
                    <a:pt x="34074" y="44069"/>
                  </a:lnTo>
                  <a:lnTo>
                    <a:pt x="34074" y="44831"/>
                  </a:lnTo>
                  <a:lnTo>
                    <a:pt x="34074" y="44450"/>
                  </a:lnTo>
                  <a:lnTo>
                    <a:pt x="34074" y="45224"/>
                  </a:lnTo>
                  <a:lnTo>
                    <a:pt x="33680" y="45224"/>
                  </a:lnTo>
                  <a:lnTo>
                    <a:pt x="33680" y="45605"/>
                  </a:lnTo>
                  <a:lnTo>
                    <a:pt x="33680" y="45224"/>
                  </a:lnTo>
                  <a:lnTo>
                    <a:pt x="33680" y="45605"/>
                  </a:lnTo>
                  <a:lnTo>
                    <a:pt x="33299" y="45605"/>
                  </a:lnTo>
                  <a:lnTo>
                    <a:pt x="33299" y="45796"/>
                  </a:lnTo>
                  <a:lnTo>
                    <a:pt x="32905" y="46189"/>
                  </a:lnTo>
                  <a:lnTo>
                    <a:pt x="33299" y="46189"/>
                  </a:lnTo>
                  <a:lnTo>
                    <a:pt x="33299" y="46570"/>
                  </a:lnTo>
                  <a:lnTo>
                    <a:pt x="32905" y="46570"/>
                  </a:lnTo>
                  <a:lnTo>
                    <a:pt x="32905" y="46951"/>
                  </a:lnTo>
                  <a:lnTo>
                    <a:pt x="0" y="19634"/>
                  </a:lnTo>
                  <a:lnTo>
                    <a:pt x="393" y="19240"/>
                  </a:lnTo>
                  <a:lnTo>
                    <a:pt x="393" y="19634"/>
                  </a:lnTo>
                  <a:lnTo>
                    <a:pt x="393" y="19240"/>
                  </a:lnTo>
                  <a:lnTo>
                    <a:pt x="774" y="19240"/>
                  </a:lnTo>
                  <a:close/>
                </a:path>
                <a:path w="67945" h="46989">
                  <a:moveTo>
                    <a:pt x="15773" y="16929"/>
                  </a:moveTo>
                  <a:lnTo>
                    <a:pt x="15379" y="16929"/>
                  </a:lnTo>
                  <a:lnTo>
                    <a:pt x="14998" y="16929"/>
                  </a:lnTo>
                  <a:lnTo>
                    <a:pt x="14605" y="16929"/>
                  </a:lnTo>
                  <a:lnTo>
                    <a:pt x="14605" y="16738"/>
                  </a:lnTo>
                  <a:lnTo>
                    <a:pt x="14211" y="16738"/>
                  </a:lnTo>
                  <a:lnTo>
                    <a:pt x="14211" y="16357"/>
                  </a:lnTo>
                  <a:lnTo>
                    <a:pt x="14211" y="16738"/>
                  </a:lnTo>
                  <a:lnTo>
                    <a:pt x="14605" y="16738"/>
                  </a:lnTo>
                  <a:lnTo>
                    <a:pt x="14211" y="16357"/>
                  </a:lnTo>
                  <a:lnTo>
                    <a:pt x="14605" y="16357"/>
                  </a:lnTo>
                  <a:lnTo>
                    <a:pt x="14605" y="16738"/>
                  </a:lnTo>
                  <a:lnTo>
                    <a:pt x="14605" y="16357"/>
                  </a:lnTo>
                  <a:lnTo>
                    <a:pt x="14605" y="16738"/>
                  </a:lnTo>
                  <a:lnTo>
                    <a:pt x="14998" y="16738"/>
                  </a:lnTo>
                  <a:lnTo>
                    <a:pt x="14605" y="16738"/>
                  </a:lnTo>
                  <a:lnTo>
                    <a:pt x="14998" y="16738"/>
                  </a:lnTo>
                  <a:lnTo>
                    <a:pt x="15379" y="16929"/>
                  </a:lnTo>
                  <a:lnTo>
                    <a:pt x="15773" y="16929"/>
                  </a:lnTo>
                  <a:lnTo>
                    <a:pt x="16167" y="16929"/>
                  </a:lnTo>
                  <a:lnTo>
                    <a:pt x="16548" y="16929"/>
                  </a:lnTo>
                  <a:lnTo>
                    <a:pt x="16548" y="17322"/>
                  </a:lnTo>
                  <a:lnTo>
                    <a:pt x="16167" y="17322"/>
                  </a:lnTo>
                  <a:lnTo>
                    <a:pt x="15773" y="17322"/>
                  </a:lnTo>
                  <a:lnTo>
                    <a:pt x="15773" y="16929"/>
                  </a:lnTo>
                  <a:lnTo>
                    <a:pt x="15773" y="17322"/>
                  </a:lnTo>
                  <a:lnTo>
                    <a:pt x="15773" y="16929"/>
                  </a:lnTo>
                  <a:close/>
                </a:path>
                <a:path w="67945" h="46989">
                  <a:moveTo>
                    <a:pt x="14998" y="16357"/>
                  </a:moveTo>
                  <a:lnTo>
                    <a:pt x="14998" y="16738"/>
                  </a:lnTo>
                  <a:lnTo>
                    <a:pt x="14998" y="16357"/>
                  </a:lnTo>
                  <a:lnTo>
                    <a:pt x="14998" y="16738"/>
                  </a:lnTo>
                  <a:lnTo>
                    <a:pt x="14998" y="16357"/>
                  </a:lnTo>
                  <a:lnTo>
                    <a:pt x="14998" y="16738"/>
                  </a:lnTo>
                  <a:lnTo>
                    <a:pt x="14605" y="16738"/>
                  </a:lnTo>
                  <a:lnTo>
                    <a:pt x="14605" y="16357"/>
                  </a:lnTo>
                  <a:lnTo>
                    <a:pt x="14998" y="16357"/>
                  </a:lnTo>
                  <a:lnTo>
                    <a:pt x="14605" y="16357"/>
                  </a:lnTo>
                  <a:lnTo>
                    <a:pt x="14998" y="16357"/>
                  </a:lnTo>
                  <a:lnTo>
                    <a:pt x="14605" y="16357"/>
                  </a:lnTo>
                  <a:lnTo>
                    <a:pt x="14998" y="16357"/>
                  </a:lnTo>
                  <a:lnTo>
                    <a:pt x="14605" y="16357"/>
                  </a:lnTo>
                  <a:lnTo>
                    <a:pt x="14998" y="16357"/>
                  </a:lnTo>
                  <a:lnTo>
                    <a:pt x="14998" y="16738"/>
                  </a:lnTo>
                  <a:lnTo>
                    <a:pt x="14998" y="16357"/>
                  </a:lnTo>
                  <a:close/>
                </a:path>
                <a:path w="67945" h="46989">
                  <a:moveTo>
                    <a:pt x="14998" y="16738"/>
                  </a:moveTo>
                  <a:lnTo>
                    <a:pt x="15379" y="16738"/>
                  </a:lnTo>
                  <a:lnTo>
                    <a:pt x="15773" y="16738"/>
                  </a:lnTo>
                  <a:lnTo>
                    <a:pt x="15773" y="16929"/>
                  </a:lnTo>
                  <a:lnTo>
                    <a:pt x="15773" y="16738"/>
                  </a:lnTo>
                  <a:lnTo>
                    <a:pt x="15773" y="16929"/>
                  </a:lnTo>
                  <a:lnTo>
                    <a:pt x="16167" y="16929"/>
                  </a:lnTo>
                  <a:lnTo>
                    <a:pt x="16167" y="16738"/>
                  </a:lnTo>
                  <a:lnTo>
                    <a:pt x="16167" y="16929"/>
                  </a:lnTo>
                  <a:lnTo>
                    <a:pt x="15773" y="16929"/>
                  </a:lnTo>
                  <a:lnTo>
                    <a:pt x="15379" y="16929"/>
                  </a:lnTo>
                  <a:lnTo>
                    <a:pt x="15379" y="16738"/>
                  </a:lnTo>
                  <a:lnTo>
                    <a:pt x="15379" y="16929"/>
                  </a:lnTo>
                  <a:lnTo>
                    <a:pt x="15773" y="16929"/>
                  </a:lnTo>
                  <a:lnTo>
                    <a:pt x="15379" y="16929"/>
                  </a:lnTo>
                  <a:lnTo>
                    <a:pt x="15379" y="16738"/>
                  </a:lnTo>
                  <a:lnTo>
                    <a:pt x="14998" y="167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4" name="object 4084"/>
            <p:cNvSpPr/>
            <p:nvPr/>
          </p:nvSpPr>
          <p:spPr>
            <a:xfrm>
              <a:off x="4750257" y="187670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5" name="object 4085"/>
            <p:cNvSpPr/>
            <p:nvPr/>
          </p:nvSpPr>
          <p:spPr>
            <a:xfrm>
              <a:off x="4755515" y="1878811"/>
              <a:ext cx="17145" cy="21590"/>
            </a:xfrm>
            <a:custGeom>
              <a:avLst/>
              <a:gdLst/>
              <a:ahLst/>
              <a:cxnLst/>
              <a:rect l="l" t="t" r="r" b="b"/>
              <a:pathLst>
                <a:path w="17145" h="21589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7145" h="21589">
                  <a:moveTo>
                    <a:pt x="14985" y="17513"/>
                  </a:moveTo>
                  <a:lnTo>
                    <a:pt x="13817" y="18478"/>
                  </a:lnTo>
                  <a:lnTo>
                    <a:pt x="13817" y="18859"/>
                  </a:lnTo>
                  <a:lnTo>
                    <a:pt x="13436" y="18859"/>
                  </a:lnTo>
                  <a:lnTo>
                    <a:pt x="13042" y="18859"/>
                  </a:lnTo>
                  <a:lnTo>
                    <a:pt x="13436" y="18859"/>
                  </a:lnTo>
                  <a:lnTo>
                    <a:pt x="13042" y="18478"/>
                  </a:lnTo>
                  <a:lnTo>
                    <a:pt x="13436" y="18478"/>
                  </a:lnTo>
                  <a:lnTo>
                    <a:pt x="13042" y="18478"/>
                  </a:lnTo>
                  <a:lnTo>
                    <a:pt x="13436" y="18478"/>
                  </a:lnTo>
                  <a:lnTo>
                    <a:pt x="13436" y="18097"/>
                  </a:lnTo>
                  <a:lnTo>
                    <a:pt x="13436" y="17703"/>
                  </a:lnTo>
                  <a:lnTo>
                    <a:pt x="13436" y="17513"/>
                  </a:lnTo>
                  <a:lnTo>
                    <a:pt x="13817" y="17513"/>
                  </a:lnTo>
                  <a:lnTo>
                    <a:pt x="13817" y="17132"/>
                  </a:lnTo>
                  <a:lnTo>
                    <a:pt x="14211" y="17132"/>
                  </a:lnTo>
                  <a:lnTo>
                    <a:pt x="14604" y="17132"/>
                  </a:lnTo>
                  <a:lnTo>
                    <a:pt x="14211" y="16738"/>
                  </a:lnTo>
                  <a:lnTo>
                    <a:pt x="14604" y="16738"/>
                  </a:lnTo>
                  <a:lnTo>
                    <a:pt x="14211" y="16738"/>
                  </a:lnTo>
                  <a:lnTo>
                    <a:pt x="14604" y="16738"/>
                  </a:lnTo>
                  <a:lnTo>
                    <a:pt x="14985" y="17132"/>
                  </a:lnTo>
                  <a:lnTo>
                    <a:pt x="14985" y="17513"/>
                  </a:lnTo>
                  <a:close/>
                </a:path>
                <a:path w="17145" h="21589">
                  <a:moveTo>
                    <a:pt x="13817" y="18859"/>
                  </a:moveTo>
                  <a:lnTo>
                    <a:pt x="13436" y="19253"/>
                  </a:lnTo>
                  <a:lnTo>
                    <a:pt x="13817" y="18859"/>
                  </a:lnTo>
                  <a:close/>
                </a:path>
                <a:path w="17145" h="21589">
                  <a:moveTo>
                    <a:pt x="14985" y="17513"/>
                  </a:moveTo>
                  <a:lnTo>
                    <a:pt x="13436" y="19253"/>
                  </a:lnTo>
                  <a:lnTo>
                    <a:pt x="13817" y="18859"/>
                  </a:lnTo>
                  <a:lnTo>
                    <a:pt x="13817" y="18478"/>
                  </a:lnTo>
                  <a:lnTo>
                    <a:pt x="14985" y="17513"/>
                  </a:lnTo>
                  <a:close/>
                </a:path>
                <a:path w="17145" h="21589">
                  <a:moveTo>
                    <a:pt x="13436" y="19253"/>
                  </a:moveTo>
                  <a:lnTo>
                    <a:pt x="13817" y="19253"/>
                  </a:lnTo>
                  <a:lnTo>
                    <a:pt x="14211" y="19253"/>
                  </a:lnTo>
                  <a:lnTo>
                    <a:pt x="14211" y="18859"/>
                  </a:lnTo>
                  <a:lnTo>
                    <a:pt x="13817" y="18478"/>
                  </a:lnTo>
                  <a:lnTo>
                    <a:pt x="14985" y="17513"/>
                  </a:lnTo>
                  <a:lnTo>
                    <a:pt x="15379" y="17703"/>
                  </a:lnTo>
                  <a:lnTo>
                    <a:pt x="15773" y="18097"/>
                  </a:lnTo>
                  <a:lnTo>
                    <a:pt x="16154" y="18478"/>
                  </a:lnTo>
                  <a:lnTo>
                    <a:pt x="16154" y="18859"/>
                  </a:lnTo>
                  <a:lnTo>
                    <a:pt x="16154" y="19253"/>
                  </a:lnTo>
                  <a:lnTo>
                    <a:pt x="16548" y="19253"/>
                  </a:lnTo>
                  <a:lnTo>
                    <a:pt x="16548" y="19634"/>
                  </a:lnTo>
                  <a:lnTo>
                    <a:pt x="16154" y="19634"/>
                  </a:lnTo>
                  <a:lnTo>
                    <a:pt x="16154" y="20015"/>
                  </a:lnTo>
                  <a:lnTo>
                    <a:pt x="16154" y="20396"/>
                  </a:lnTo>
                  <a:lnTo>
                    <a:pt x="16154" y="20789"/>
                  </a:lnTo>
                  <a:lnTo>
                    <a:pt x="16154" y="21170"/>
                  </a:lnTo>
                  <a:lnTo>
                    <a:pt x="16154" y="21551"/>
                  </a:lnTo>
                  <a:lnTo>
                    <a:pt x="14985" y="20396"/>
                  </a:lnTo>
                  <a:lnTo>
                    <a:pt x="13436" y="192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6" name="object 4086"/>
            <p:cNvSpPr/>
            <p:nvPr/>
          </p:nvSpPr>
          <p:spPr>
            <a:xfrm>
              <a:off x="4689162" y="1845398"/>
              <a:ext cx="111760" cy="83185"/>
            </a:xfrm>
            <a:custGeom>
              <a:avLst/>
              <a:gdLst/>
              <a:ahLst/>
              <a:cxnLst/>
              <a:rect l="l" t="t" r="r" b="b"/>
              <a:pathLst>
                <a:path w="111760" h="83185">
                  <a:moveTo>
                    <a:pt x="30543" y="0"/>
                  </a:moveTo>
                  <a:lnTo>
                    <a:pt x="30352" y="381"/>
                  </a:lnTo>
                  <a:lnTo>
                    <a:pt x="30543" y="381"/>
                  </a:lnTo>
                  <a:lnTo>
                    <a:pt x="30543" y="0"/>
                  </a:lnTo>
                  <a:close/>
                </a:path>
                <a:path w="111760" h="83185">
                  <a:moveTo>
                    <a:pt x="26466" y="3073"/>
                  </a:moveTo>
                  <a:lnTo>
                    <a:pt x="26073" y="3263"/>
                  </a:lnTo>
                  <a:lnTo>
                    <a:pt x="26466" y="3263"/>
                  </a:lnTo>
                  <a:lnTo>
                    <a:pt x="26466" y="3073"/>
                  </a:lnTo>
                  <a:close/>
                </a:path>
                <a:path w="111760" h="83185">
                  <a:moveTo>
                    <a:pt x="109181" y="4419"/>
                  </a:moveTo>
                  <a:lnTo>
                    <a:pt x="108800" y="4419"/>
                  </a:lnTo>
                  <a:lnTo>
                    <a:pt x="108800" y="4813"/>
                  </a:lnTo>
                  <a:lnTo>
                    <a:pt x="109181" y="5194"/>
                  </a:lnTo>
                  <a:lnTo>
                    <a:pt x="109575" y="5194"/>
                  </a:lnTo>
                  <a:lnTo>
                    <a:pt x="109575" y="4813"/>
                  </a:lnTo>
                  <a:lnTo>
                    <a:pt x="109181" y="4813"/>
                  </a:lnTo>
                  <a:lnTo>
                    <a:pt x="109181" y="4419"/>
                  </a:lnTo>
                  <a:close/>
                </a:path>
                <a:path w="111760" h="83185">
                  <a:moveTo>
                    <a:pt x="79997" y="18478"/>
                  </a:moveTo>
                  <a:lnTo>
                    <a:pt x="79590" y="18478"/>
                  </a:lnTo>
                  <a:lnTo>
                    <a:pt x="79997" y="18859"/>
                  </a:lnTo>
                  <a:lnTo>
                    <a:pt x="80378" y="18859"/>
                  </a:lnTo>
                  <a:lnTo>
                    <a:pt x="79997" y="18478"/>
                  </a:lnTo>
                  <a:close/>
                </a:path>
                <a:path w="111760" h="83185">
                  <a:moveTo>
                    <a:pt x="78816" y="17703"/>
                  </a:moveTo>
                  <a:lnTo>
                    <a:pt x="78816" y="18097"/>
                  </a:lnTo>
                  <a:lnTo>
                    <a:pt x="79209" y="18097"/>
                  </a:lnTo>
                  <a:lnTo>
                    <a:pt x="78816" y="17703"/>
                  </a:lnTo>
                  <a:close/>
                </a:path>
                <a:path w="111760" h="83185">
                  <a:moveTo>
                    <a:pt x="80771" y="18859"/>
                  </a:moveTo>
                  <a:lnTo>
                    <a:pt x="80378" y="18859"/>
                  </a:lnTo>
                  <a:lnTo>
                    <a:pt x="80378" y="19253"/>
                  </a:lnTo>
                  <a:lnTo>
                    <a:pt x="80771" y="19253"/>
                  </a:lnTo>
                  <a:lnTo>
                    <a:pt x="80771" y="18859"/>
                  </a:lnTo>
                  <a:close/>
                </a:path>
                <a:path w="111760" h="83185">
                  <a:moveTo>
                    <a:pt x="64998" y="19253"/>
                  </a:moveTo>
                  <a:lnTo>
                    <a:pt x="64604" y="19253"/>
                  </a:lnTo>
                  <a:lnTo>
                    <a:pt x="64604" y="19646"/>
                  </a:lnTo>
                  <a:lnTo>
                    <a:pt x="64998" y="19646"/>
                  </a:lnTo>
                  <a:lnTo>
                    <a:pt x="64998" y="19253"/>
                  </a:lnTo>
                  <a:close/>
                </a:path>
                <a:path w="111760" h="83185">
                  <a:moveTo>
                    <a:pt x="64604" y="19253"/>
                  </a:moveTo>
                  <a:lnTo>
                    <a:pt x="64223" y="19634"/>
                  </a:lnTo>
                  <a:lnTo>
                    <a:pt x="64604" y="19634"/>
                  </a:lnTo>
                  <a:lnTo>
                    <a:pt x="64604" y="19253"/>
                  </a:lnTo>
                  <a:close/>
                </a:path>
                <a:path w="111760" h="83185">
                  <a:moveTo>
                    <a:pt x="66560" y="18859"/>
                  </a:moveTo>
                  <a:lnTo>
                    <a:pt x="65785" y="18859"/>
                  </a:lnTo>
                  <a:lnTo>
                    <a:pt x="64998" y="19253"/>
                  </a:lnTo>
                  <a:lnTo>
                    <a:pt x="65785" y="19253"/>
                  </a:lnTo>
                  <a:lnTo>
                    <a:pt x="66560" y="18859"/>
                  </a:lnTo>
                  <a:close/>
                </a:path>
                <a:path w="111760" h="83185">
                  <a:moveTo>
                    <a:pt x="54495" y="21945"/>
                  </a:moveTo>
                  <a:lnTo>
                    <a:pt x="54292" y="22136"/>
                  </a:lnTo>
                  <a:lnTo>
                    <a:pt x="54495" y="22136"/>
                  </a:lnTo>
                  <a:lnTo>
                    <a:pt x="54495" y="21945"/>
                  </a:lnTo>
                  <a:close/>
                </a:path>
                <a:path w="111760" h="83185">
                  <a:moveTo>
                    <a:pt x="54889" y="21945"/>
                  </a:moveTo>
                  <a:lnTo>
                    <a:pt x="54495" y="21945"/>
                  </a:lnTo>
                  <a:lnTo>
                    <a:pt x="54495" y="22136"/>
                  </a:lnTo>
                  <a:lnTo>
                    <a:pt x="54889" y="22136"/>
                  </a:lnTo>
                  <a:lnTo>
                    <a:pt x="54889" y="21945"/>
                  </a:lnTo>
                  <a:close/>
                </a:path>
                <a:path w="111760" h="83185">
                  <a:moveTo>
                    <a:pt x="56438" y="21551"/>
                  </a:moveTo>
                  <a:lnTo>
                    <a:pt x="56045" y="21551"/>
                  </a:lnTo>
                  <a:lnTo>
                    <a:pt x="55664" y="21945"/>
                  </a:lnTo>
                  <a:lnTo>
                    <a:pt x="56045" y="21945"/>
                  </a:lnTo>
                  <a:lnTo>
                    <a:pt x="56438" y="21551"/>
                  </a:lnTo>
                  <a:close/>
                </a:path>
                <a:path w="111760" h="83185">
                  <a:moveTo>
                    <a:pt x="56832" y="21551"/>
                  </a:moveTo>
                  <a:lnTo>
                    <a:pt x="56438" y="21551"/>
                  </a:lnTo>
                  <a:lnTo>
                    <a:pt x="56438" y="21945"/>
                  </a:lnTo>
                  <a:lnTo>
                    <a:pt x="56832" y="21945"/>
                  </a:lnTo>
                  <a:lnTo>
                    <a:pt x="56832" y="21551"/>
                  </a:lnTo>
                  <a:close/>
                </a:path>
                <a:path w="111760" h="83185">
                  <a:moveTo>
                    <a:pt x="60134" y="21551"/>
                  </a:moveTo>
                  <a:lnTo>
                    <a:pt x="60134" y="21945"/>
                  </a:lnTo>
                  <a:lnTo>
                    <a:pt x="60528" y="21945"/>
                  </a:lnTo>
                  <a:lnTo>
                    <a:pt x="60134" y="21551"/>
                  </a:lnTo>
                  <a:close/>
                </a:path>
                <a:path w="111760" h="83185">
                  <a:moveTo>
                    <a:pt x="57607" y="21183"/>
                  </a:moveTo>
                  <a:lnTo>
                    <a:pt x="57607" y="21551"/>
                  </a:lnTo>
                  <a:lnTo>
                    <a:pt x="57988" y="21551"/>
                  </a:lnTo>
                  <a:lnTo>
                    <a:pt x="57607" y="21183"/>
                  </a:lnTo>
                  <a:close/>
                </a:path>
                <a:path w="111760" h="83185">
                  <a:moveTo>
                    <a:pt x="57988" y="21183"/>
                  </a:moveTo>
                  <a:lnTo>
                    <a:pt x="57607" y="21183"/>
                  </a:lnTo>
                  <a:lnTo>
                    <a:pt x="57988" y="21551"/>
                  </a:lnTo>
                  <a:lnTo>
                    <a:pt x="57988" y="21183"/>
                  </a:lnTo>
                  <a:close/>
                </a:path>
                <a:path w="111760" h="83185">
                  <a:moveTo>
                    <a:pt x="61302" y="22136"/>
                  </a:moveTo>
                  <a:lnTo>
                    <a:pt x="60921" y="22136"/>
                  </a:lnTo>
                  <a:lnTo>
                    <a:pt x="60921" y="22517"/>
                  </a:lnTo>
                  <a:lnTo>
                    <a:pt x="61302" y="22517"/>
                  </a:lnTo>
                  <a:lnTo>
                    <a:pt x="61302" y="22136"/>
                  </a:lnTo>
                  <a:close/>
                </a:path>
                <a:path w="111760" h="83185">
                  <a:moveTo>
                    <a:pt x="63639" y="23685"/>
                  </a:moveTo>
                  <a:lnTo>
                    <a:pt x="63245" y="23685"/>
                  </a:lnTo>
                  <a:lnTo>
                    <a:pt x="63245" y="24053"/>
                  </a:lnTo>
                  <a:lnTo>
                    <a:pt x="63639" y="23685"/>
                  </a:lnTo>
                  <a:close/>
                </a:path>
                <a:path w="111760" h="83185">
                  <a:moveTo>
                    <a:pt x="63639" y="23685"/>
                  </a:moveTo>
                  <a:lnTo>
                    <a:pt x="63245" y="24053"/>
                  </a:lnTo>
                  <a:lnTo>
                    <a:pt x="63639" y="24053"/>
                  </a:lnTo>
                  <a:lnTo>
                    <a:pt x="63639" y="23685"/>
                  </a:lnTo>
                  <a:close/>
                </a:path>
                <a:path w="111760" h="83185">
                  <a:moveTo>
                    <a:pt x="110743" y="27711"/>
                  </a:moveTo>
                  <a:lnTo>
                    <a:pt x="109956" y="27711"/>
                  </a:lnTo>
                  <a:lnTo>
                    <a:pt x="109956" y="28498"/>
                  </a:lnTo>
                  <a:lnTo>
                    <a:pt x="110350" y="28498"/>
                  </a:lnTo>
                  <a:lnTo>
                    <a:pt x="110350" y="28105"/>
                  </a:lnTo>
                  <a:lnTo>
                    <a:pt x="110743" y="28105"/>
                  </a:lnTo>
                  <a:lnTo>
                    <a:pt x="110743" y="27711"/>
                  </a:lnTo>
                  <a:close/>
                </a:path>
                <a:path w="111760" h="83185">
                  <a:moveTo>
                    <a:pt x="111124" y="27343"/>
                  </a:moveTo>
                  <a:lnTo>
                    <a:pt x="110350" y="27343"/>
                  </a:lnTo>
                  <a:lnTo>
                    <a:pt x="110350" y="27711"/>
                  </a:lnTo>
                  <a:lnTo>
                    <a:pt x="111124" y="27711"/>
                  </a:lnTo>
                  <a:lnTo>
                    <a:pt x="111124" y="27343"/>
                  </a:lnTo>
                  <a:close/>
                </a:path>
                <a:path w="111760" h="83185">
                  <a:moveTo>
                    <a:pt x="109956" y="26758"/>
                  </a:moveTo>
                  <a:lnTo>
                    <a:pt x="109181" y="26758"/>
                  </a:lnTo>
                  <a:lnTo>
                    <a:pt x="109181" y="27343"/>
                  </a:lnTo>
                  <a:lnTo>
                    <a:pt x="109956" y="27343"/>
                  </a:lnTo>
                  <a:lnTo>
                    <a:pt x="109956" y="26758"/>
                  </a:lnTo>
                  <a:close/>
                </a:path>
                <a:path w="111760" h="83185">
                  <a:moveTo>
                    <a:pt x="111315" y="26758"/>
                  </a:moveTo>
                  <a:lnTo>
                    <a:pt x="111124" y="26758"/>
                  </a:lnTo>
                  <a:lnTo>
                    <a:pt x="111124" y="26949"/>
                  </a:lnTo>
                  <a:lnTo>
                    <a:pt x="111315" y="26949"/>
                  </a:lnTo>
                  <a:lnTo>
                    <a:pt x="111315" y="26758"/>
                  </a:lnTo>
                  <a:close/>
                </a:path>
                <a:path w="111760" h="83185">
                  <a:moveTo>
                    <a:pt x="110350" y="25209"/>
                  </a:moveTo>
                  <a:lnTo>
                    <a:pt x="109181" y="25209"/>
                  </a:lnTo>
                  <a:lnTo>
                    <a:pt x="108800" y="25603"/>
                  </a:lnTo>
                  <a:lnTo>
                    <a:pt x="108800" y="26758"/>
                  </a:lnTo>
                  <a:lnTo>
                    <a:pt x="110350" y="26758"/>
                  </a:lnTo>
                  <a:lnTo>
                    <a:pt x="110350" y="25209"/>
                  </a:lnTo>
                  <a:close/>
                </a:path>
                <a:path w="111760" h="83185">
                  <a:moveTo>
                    <a:pt x="110743" y="24841"/>
                  </a:moveTo>
                  <a:lnTo>
                    <a:pt x="109575" y="24841"/>
                  </a:lnTo>
                  <a:lnTo>
                    <a:pt x="109575" y="25209"/>
                  </a:lnTo>
                  <a:lnTo>
                    <a:pt x="110743" y="25209"/>
                  </a:lnTo>
                  <a:lnTo>
                    <a:pt x="110743" y="24841"/>
                  </a:lnTo>
                  <a:close/>
                </a:path>
                <a:path w="111760" h="83185">
                  <a:moveTo>
                    <a:pt x="19850" y="38112"/>
                  </a:moveTo>
                  <a:lnTo>
                    <a:pt x="19850" y="38493"/>
                  </a:lnTo>
                  <a:lnTo>
                    <a:pt x="20243" y="38493"/>
                  </a:lnTo>
                  <a:lnTo>
                    <a:pt x="19850" y="38112"/>
                  </a:lnTo>
                  <a:close/>
                </a:path>
                <a:path w="111760" h="83185">
                  <a:moveTo>
                    <a:pt x="20243" y="38112"/>
                  </a:moveTo>
                  <a:lnTo>
                    <a:pt x="19850" y="38112"/>
                  </a:lnTo>
                  <a:lnTo>
                    <a:pt x="20243" y="38493"/>
                  </a:lnTo>
                  <a:lnTo>
                    <a:pt x="20243" y="38112"/>
                  </a:lnTo>
                  <a:close/>
                </a:path>
                <a:path w="111760" h="83185">
                  <a:moveTo>
                    <a:pt x="8166" y="52171"/>
                  </a:moveTo>
                  <a:lnTo>
                    <a:pt x="7785" y="52552"/>
                  </a:lnTo>
                  <a:lnTo>
                    <a:pt x="8166" y="52552"/>
                  </a:lnTo>
                  <a:lnTo>
                    <a:pt x="8166" y="52171"/>
                  </a:lnTo>
                  <a:close/>
                </a:path>
                <a:path w="111760" h="83185">
                  <a:moveTo>
                    <a:pt x="8559" y="51396"/>
                  </a:moveTo>
                  <a:lnTo>
                    <a:pt x="8166" y="51396"/>
                  </a:lnTo>
                  <a:lnTo>
                    <a:pt x="8166" y="52171"/>
                  </a:lnTo>
                  <a:lnTo>
                    <a:pt x="8559" y="52171"/>
                  </a:lnTo>
                  <a:lnTo>
                    <a:pt x="8559" y="51396"/>
                  </a:lnTo>
                  <a:close/>
                </a:path>
                <a:path w="111760" h="83185">
                  <a:moveTo>
                    <a:pt x="3314" y="53708"/>
                  </a:moveTo>
                  <a:lnTo>
                    <a:pt x="2920" y="53708"/>
                  </a:lnTo>
                  <a:lnTo>
                    <a:pt x="3314" y="54102"/>
                  </a:lnTo>
                  <a:lnTo>
                    <a:pt x="3314" y="53708"/>
                  </a:lnTo>
                  <a:close/>
                </a:path>
                <a:path w="111760" h="83185">
                  <a:moveTo>
                    <a:pt x="3695" y="53314"/>
                  </a:moveTo>
                  <a:lnTo>
                    <a:pt x="3314" y="53708"/>
                  </a:lnTo>
                  <a:lnTo>
                    <a:pt x="3695" y="53708"/>
                  </a:lnTo>
                  <a:lnTo>
                    <a:pt x="3695" y="53314"/>
                  </a:lnTo>
                  <a:close/>
                </a:path>
                <a:path w="111760" h="83185">
                  <a:moveTo>
                    <a:pt x="4470" y="52946"/>
                  </a:moveTo>
                  <a:lnTo>
                    <a:pt x="4089" y="53314"/>
                  </a:lnTo>
                  <a:lnTo>
                    <a:pt x="4470" y="53314"/>
                  </a:lnTo>
                  <a:lnTo>
                    <a:pt x="4470" y="52946"/>
                  </a:lnTo>
                  <a:close/>
                </a:path>
                <a:path w="111760" h="83185">
                  <a:moveTo>
                    <a:pt x="4864" y="52946"/>
                  </a:moveTo>
                  <a:lnTo>
                    <a:pt x="4864" y="53314"/>
                  </a:lnTo>
                  <a:lnTo>
                    <a:pt x="5257" y="53314"/>
                  </a:lnTo>
                  <a:lnTo>
                    <a:pt x="4864" y="52946"/>
                  </a:lnTo>
                  <a:close/>
                </a:path>
                <a:path w="111760" h="83185">
                  <a:moveTo>
                    <a:pt x="17525" y="54470"/>
                  </a:moveTo>
                  <a:lnTo>
                    <a:pt x="17132" y="54470"/>
                  </a:lnTo>
                  <a:lnTo>
                    <a:pt x="17132" y="54864"/>
                  </a:lnTo>
                  <a:lnTo>
                    <a:pt x="17525" y="54864"/>
                  </a:lnTo>
                  <a:lnTo>
                    <a:pt x="17525" y="54470"/>
                  </a:lnTo>
                  <a:close/>
                </a:path>
                <a:path w="111760" h="83185">
                  <a:moveTo>
                    <a:pt x="774" y="54864"/>
                  </a:moveTo>
                  <a:lnTo>
                    <a:pt x="380" y="55257"/>
                  </a:lnTo>
                  <a:lnTo>
                    <a:pt x="774" y="55257"/>
                  </a:lnTo>
                  <a:lnTo>
                    <a:pt x="774" y="54864"/>
                  </a:lnTo>
                  <a:close/>
                </a:path>
                <a:path w="111760" h="83185">
                  <a:moveTo>
                    <a:pt x="17513" y="57365"/>
                  </a:moveTo>
                  <a:lnTo>
                    <a:pt x="17513" y="58140"/>
                  </a:lnTo>
                  <a:lnTo>
                    <a:pt x="17906" y="58140"/>
                  </a:lnTo>
                  <a:lnTo>
                    <a:pt x="17906" y="57759"/>
                  </a:lnTo>
                  <a:lnTo>
                    <a:pt x="17513" y="57365"/>
                  </a:lnTo>
                  <a:close/>
                </a:path>
                <a:path w="111760" h="83185">
                  <a:moveTo>
                    <a:pt x="2920" y="58521"/>
                  </a:moveTo>
                  <a:lnTo>
                    <a:pt x="2527" y="58521"/>
                  </a:lnTo>
                  <a:lnTo>
                    <a:pt x="2527" y="58915"/>
                  </a:lnTo>
                  <a:lnTo>
                    <a:pt x="2920" y="58915"/>
                  </a:lnTo>
                  <a:lnTo>
                    <a:pt x="2920" y="58521"/>
                  </a:lnTo>
                  <a:close/>
                </a:path>
                <a:path w="111760" h="83185">
                  <a:moveTo>
                    <a:pt x="380" y="58915"/>
                  </a:moveTo>
                  <a:lnTo>
                    <a:pt x="0" y="58915"/>
                  </a:lnTo>
                  <a:lnTo>
                    <a:pt x="0" y="59296"/>
                  </a:lnTo>
                  <a:lnTo>
                    <a:pt x="380" y="58915"/>
                  </a:lnTo>
                  <a:close/>
                </a:path>
                <a:path w="111760" h="83185">
                  <a:moveTo>
                    <a:pt x="86804" y="69875"/>
                  </a:moveTo>
                  <a:lnTo>
                    <a:pt x="86410" y="69875"/>
                  </a:lnTo>
                  <a:lnTo>
                    <a:pt x="86804" y="69888"/>
                  </a:lnTo>
                  <a:close/>
                </a:path>
                <a:path w="111760" h="83185">
                  <a:moveTo>
                    <a:pt x="54482" y="75844"/>
                  </a:moveTo>
                  <a:lnTo>
                    <a:pt x="54292" y="75844"/>
                  </a:lnTo>
                  <a:lnTo>
                    <a:pt x="54292" y="76238"/>
                  </a:lnTo>
                  <a:lnTo>
                    <a:pt x="54482" y="76238"/>
                  </a:lnTo>
                  <a:lnTo>
                    <a:pt x="54482" y="75844"/>
                  </a:lnTo>
                  <a:close/>
                </a:path>
                <a:path w="111760" h="83185">
                  <a:moveTo>
                    <a:pt x="68122" y="76238"/>
                  </a:moveTo>
                  <a:lnTo>
                    <a:pt x="67729" y="76238"/>
                  </a:lnTo>
                  <a:lnTo>
                    <a:pt x="67729" y="76619"/>
                  </a:lnTo>
                  <a:lnTo>
                    <a:pt x="68122" y="76238"/>
                  </a:lnTo>
                  <a:close/>
                </a:path>
                <a:path w="111760" h="83185">
                  <a:moveTo>
                    <a:pt x="57213" y="76238"/>
                  </a:moveTo>
                  <a:lnTo>
                    <a:pt x="56819" y="76238"/>
                  </a:lnTo>
                  <a:lnTo>
                    <a:pt x="57213" y="76619"/>
                  </a:lnTo>
                  <a:lnTo>
                    <a:pt x="57213" y="76238"/>
                  </a:lnTo>
                  <a:close/>
                </a:path>
                <a:path w="111760" h="83185">
                  <a:moveTo>
                    <a:pt x="56438" y="76238"/>
                  </a:moveTo>
                  <a:lnTo>
                    <a:pt x="56045" y="76619"/>
                  </a:lnTo>
                  <a:lnTo>
                    <a:pt x="56438" y="76619"/>
                  </a:lnTo>
                  <a:lnTo>
                    <a:pt x="56438" y="76238"/>
                  </a:lnTo>
                  <a:close/>
                </a:path>
                <a:path w="111760" h="83185">
                  <a:moveTo>
                    <a:pt x="64604" y="77000"/>
                  </a:moveTo>
                  <a:lnTo>
                    <a:pt x="64223" y="77000"/>
                  </a:lnTo>
                  <a:lnTo>
                    <a:pt x="64604" y="77393"/>
                  </a:lnTo>
                  <a:lnTo>
                    <a:pt x="64604" y="77000"/>
                  </a:lnTo>
                  <a:close/>
                </a:path>
                <a:path w="111760" h="83185">
                  <a:moveTo>
                    <a:pt x="67335" y="79502"/>
                  </a:moveTo>
                  <a:lnTo>
                    <a:pt x="66166" y="79502"/>
                  </a:lnTo>
                  <a:lnTo>
                    <a:pt x="66166" y="79895"/>
                  </a:lnTo>
                  <a:lnTo>
                    <a:pt x="66560" y="79895"/>
                  </a:lnTo>
                  <a:lnTo>
                    <a:pt x="66560" y="80276"/>
                  </a:lnTo>
                  <a:lnTo>
                    <a:pt x="67335" y="80276"/>
                  </a:lnTo>
                  <a:lnTo>
                    <a:pt x="67335" y="79502"/>
                  </a:lnTo>
                  <a:close/>
                </a:path>
                <a:path w="111760" h="83185">
                  <a:moveTo>
                    <a:pt x="68122" y="79311"/>
                  </a:moveTo>
                  <a:lnTo>
                    <a:pt x="65785" y="79311"/>
                  </a:lnTo>
                  <a:lnTo>
                    <a:pt x="65785" y="79502"/>
                  </a:lnTo>
                  <a:lnTo>
                    <a:pt x="68122" y="79502"/>
                  </a:lnTo>
                  <a:lnTo>
                    <a:pt x="68122" y="79311"/>
                  </a:lnTo>
                  <a:close/>
                </a:path>
                <a:path w="111760" h="83185">
                  <a:moveTo>
                    <a:pt x="68122" y="79311"/>
                  </a:moveTo>
                  <a:lnTo>
                    <a:pt x="68122" y="79502"/>
                  </a:lnTo>
                  <a:lnTo>
                    <a:pt x="68503" y="79502"/>
                  </a:lnTo>
                  <a:lnTo>
                    <a:pt x="68122" y="79311"/>
                  </a:lnTo>
                  <a:close/>
                </a:path>
                <a:path w="111760" h="83185">
                  <a:moveTo>
                    <a:pt x="67335" y="78930"/>
                  </a:moveTo>
                  <a:lnTo>
                    <a:pt x="66954" y="78930"/>
                  </a:lnTo>
                  <a:lnTo>
                    <a:pt x="66954" y="79311"/>
                  </a:lnTo>
                  <a:lnTo>
                    <a:pt x="67335" y="78930"/>
                  </a:lnTo>
                  <a:close/>
                </a:path>
                <a:path w="111760" h="83185">
                  <a:moveTo>
                    <a:pt x="68122" y="78549"/>
                  </a:moveTo>
                  <a:lnTo>
                    <a:pt x="67335" y="78549"/>
                  </a:lnTo>
                  <a:lnTo>
                    <a:pt x="67335" y="79311"/>
                  </a:lnTo>
                  <a:lnTo>
                    <a:pt x="67729" y="79311"/>
                  </a:lnTo>
                  <a:lnTo>
                    <a:pt x="67729" y="78930"/>
                  </a:lnTo>
                  <a:lnTo>
                    <a:pt x="68122" y="78549"/>
                  </a:lnTo>
                  <a:close/>
                </a:path>
                <a:path w="111760" h="83185">
                  <a:moveTo>
                    <a:pt x="68516" y="78930"/>
                  </a:moveTo>
                  <a:lnTo>
                    <a:pt x="68122" y="78930"/>
                  </a:lnTo>
                  <a:lnTo>
                    <a:pt x="68122" y="79311"/>
                  </a:lnTo>
                  <a:lnTo>
                    <a:pt x="68516" y="79311"/>
                  </a:lnTo>
                  <a:lnTo>
                    <a:pt x="68516" y="78930"/>
                  </a:lnTo>
                  <a:close/>
                </a:path>
                <a:path w="111760" h="83185">
                  <a:moveTo>
                    <a:pt x="62864" y="78930"/>
                  </a:moveTo>
                  <a:lnTo>
                    <a:pt x="62471" y="78930"/>
                  </a:lnTo>
                  <a:lnTo>
                    <a:pt x="62864" y="79311"/>
                  </a:lnTo>
                  <a:lnTo>
                    <a:pt x="62864" y="78930"/>
                  </a:lnTo>
                  <a:close/>
                </a:path>
                <a:path w="111760" h="83185">
                  <a:moveTo>
                    <a:pt x="63258" y="78930"/>
                  </a:moveTo>
                  <a:lnTo>
                    <a:pt x="62864" y="78930"/>
                  </a:lnTo>
                  <a:lnTo>
                    <a:pt x="62864" y="79311"/>
                  </a:lnTo>
                  <a:lnTo>
                    <a:pt x="63258" y="79311"/>
                  </a:lnTo>
                  <a:lnTo>
                    <a:pt x="63258" y="78930"/>
                  </a:lnTo>
                  <a:close/>
                </a:path>
                <a:path w="111760" h="83185">
                  <a:moveTo>
                    <a:pt x="62471" y="78549"/>
                  </a:moveTo>
                  <a:lnTo>
                    <a:pt x="62077" y="78549"/>
                  </a:lnTo>
                  <a:lnTo>
                    <a:pt x="62077" y="78930"/>
                  </a:lnTo>
                  <a:lnTo>
                    <a:pt x="62471" y="78549"/>
                  </a:lnTo>
                  <a:close/>
                </a:path>
                <a:path w="111760" h="83185">
                  <a:moveTo>
                    <a:pt x="53911" y="82207"/>
                  </a:moveTo>
                  <a:lnTo>
                    <a:pt x="53911" y="82588"/>
                  </a:lnTo>
                  <a:lnTo>
                    <a:pt x="54292" y="82969"/>
                  </a:lnTo>
                  <a:lnTo>
                    <a:pt x="54292" y="82588"/>
                  </a:lnTo>
                  <a:lnTo>
                    <a:pt x="53911" y="82207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7" name="object 4087"/>
            <p:cNvSpPr/>
            <p:nvPr/>
          </p:nvSpPr>
          <p:spPr>
            <a:xfrm>
              <a:off x="4689543" y="190026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8" name="object 4088"/>
            <p:cNvSpPr/>
            <p:nvPr/>
          </p:nvSpPr>
          <p:spPr>
            <a:xfrm>
              <a:off x="4689937" y="19002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9" name="object 4089"/>
            <p:cNvSpPr/>
            <p:nvPr/>
          </p:nvSpPr>
          <p:spPr>
            <a:xfrm>
              <a:off x="4689162" y="190064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0" y="393"/>
                  </a:moveTo>
                  <a:lnTo>
                    <a:pt x="0" y="584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38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0" name="object 4090"/>
            <p:cNvSpPr/>
            <p:nvPr/>
          </p:nvSpPr>
          <p:spPr>
            <a:xfrm>
              <a:off x="4691296" y="18994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1" name="object 4091"/>
            <p:cNvSpPr/>
            <p:nvPr/>
          </p:nvSpPr>
          <p:spPr>
            <a:xfrm>
              <a:off x="4691296" y="189948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2" name="object 4092"/>
            <p:cNvSpPr/>
            <p:nvPr/>
          </p:nvSpPr>
          <p:spPr>
            <a:xfrm>
              <a:off x="4692083" y="18991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3" name="object 4093"/>
            <p:cNvSpPr/>
            <p:nvPr/>
          </p:nvSpPr>
          <p:spPr>
            <a:xfrm>
              <a:off x="4692083" y="189833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81" y="774"/>
                  </a:moveTo>
                  <a:lnTo>
                    <a:pt x="0" y="774"/>
                  </a:lnTo>
                  <a:lnTo>
                    <a:pt x="381" y="774"/>
                  </a:lnTo>
                  <a:close/>
                </a:path>
                <a:path w="2539" h="1269">
                  <a:moveTo>
                    <a:pt x="774" y="393"/>
                  </a:moveTo>
                  <a:lnTo>
                    <a:pt x="1168" y="393"/>
                  </a:lnTo>
                  <a:lnTo>
                    <a:pt x="1549" y="0"/>
                  </a:lnTo>
                  <a:lnTo>
                    <a:pt x="1943" y="0"/>
                  </a:lnTo>
                  <a:lnTo>
                    <a:pt x="2336" y="393"/>
                  </a:lnTo>
                  <a:lnTo>
                    <a:pt x="1943" y="393"/>
                  </a:lnTo>
                  <a:lnTo>
                    <a:pt x="1943" y="0"/>
                  </a:lnTo>
                  <a:lnTo>
                    <a:pt x="1943" y="393"/>
                  </a:lnTo>
                  <a:lnTo>
                    <a:pt x="1943" y="0"/>
                  </a:lnTo>
                  <a:lnTo>
                    <a:pt x="1549" y="0"/>
                  </a:lnTo>
                  <a:lnTo>
                    <a:pt x="1549" y="393"/>
                  </a:lnTo>
                  <a:lnTo>
                    <a:pt x="1168" y="393"/>
                  </a:lnTo>
                  <a:lnTo>
                    <a:pt x="774" y="393"/>
                  </a:lnTo>
                  <a:lnTo>
                    <a:pt x="774" y="774"/>
                  </a:lnTo>
                  <a:lnTo>
                    <a:pt x="381" y="774"/>
                  </a:lnTo>
                  <a:lnTo>
                    <a:pt x="774" y="393"/>
                  </a:lnTo>
                  <a:close/>
                </a:path>
                <a:path w="2539" h="1269">
                  <a:moveTo>
                    <a:pt x="381" y="774"/>
                  </a:moveTo>
                  <a:lnTo>
                    <a:pt x="0" y="774"/>
                  </a:lnTo>
                  <a:lnTo>
                    <a:pt x="381" y="1155"/>
                  </a:lnTo>
                  <a:lnTo>
                    <a:pt x="0" y="1155"/>
                  </a:lnTo>
                  <a:lnTo>
                    <a:pt x="381" y="1155"/>
                  </a:lnTo>
                  <a:lnTo>
                    <a:pt x="0" y="1155"/>
                  </a:lnTo>
                  <a:lnTo>
                    <a:pt x="0" y="774"/>
                  </a:lnTo>
                  <a:lnTo>
                    <a:pt x="38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4" name="object 4094"/>
            <p:cNvSpPr/>
            <p:nvPr/>
          </p:nvSpPr>
          <p:spPr>
            <a:xfrm>
              <a:off x="4692172" y="18992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5" name="object 4095"/>
            <p:cNvSpPr/>
            <p:nvPr/>
          </p:nvSpPr>
          <p:spPr>
            <a:xfrm>
              <a:off x="4709012" y="18831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381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6" name="object 4096"/>
            <p:cNvSpPr/>
            <p:nvPr/>
          </p:nvSpPr>
          <p:spPr>
            <a:xfrm>
              <a:off x="4708237" y="18842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7" name="object 4097"/>
            <p:cNvSpPr/>
            <p:nvPr/>
          </p:nvSpPr>
          <p:spPr>
            <a:xfrm>
              <a:off x="4709012" y="18831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393" y="0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0" y="774"/>
                  </a:moveTo>
                  <a:lnTo>
                    <a:pt x="0" y="381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8" name="object 4098"/>
            <p:cNvSpPr/>
            <p:nvPr/>
          </p:nvSpPr>
          <p:spPr>
            <a:xfrm>
              <a:off x="4709787" y="18827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9" name="object 4099"/>
            <p:cNvSpPr/>
            <p:nvPr/>
          </p:nvSpPr>
          <p:spPr>
            <a:xfrm>
              <a:off x="4687600" y="1882749"/>
              <a:ext cx="22860" cy="27940"/>
            </a:xfrm>
            <a:custGeom>
              <a:avLst/>
              <a:gdLst/>
              <a:ahLst/>
              <a:cxnLst/>
              <a:rect l="l" t="t" r="r" b="b"/>
              <a:pathLst>
                <a:path w="22860" h="27939">
                  <a:moveTo>
                    <a:pt x="21412" y="762"/>
                  </a:moveTo>
                  <a:lnTo>
                    <a:pt x="21805" y="1155"/>
                  </a:lnTo>
                  <a:lnTo>
                    <a:pt x="21412" y="762"/>
                  </a:lnTo>
                  <a:lnTo>
                    <a:pt x="21805" y="762"/>
                  </a:lnTo>
                  <a:lnTo>
                    <a:pt x="21805" y="1155"/>
                  </a:lnTo>
                  <a:lnTo>
                    <a:pt x="21805" y="762"/>
                  </a:lnTo>
                  <a:lnTo>
                    <a:pt x="21805" y="1155"/>
                  </a:lnTo>
                  <a:lnTo>
                    <a:pt x="21412" y="1155"/>
                  </a:lnTo>
                  <a:lnTo>
                    <a:pt x="21412" y="762"/>
                  </a:lnTo>
                  <a:close/>
                </a:path>
                <a:path w="22860" h="27939">
                  <a:moveTo>
                    <a:pt x="22580" y="0"/>
                  </a:moveTo>
                  <a:lnTo>
                    <a:pt x="22186" y="0"/>
                  </a:lnTo>
                  <a:lnTo>
                    <a:pt x="22580" y="0"/>
                  </a:lnTo>
                  <a:close/>
                </a:path>
                <a:path w="22860" h="27939">
                  <a:moveTo>
                    <a:pt x="21805" y="1155"/>
                  </a:moveTo>
                  <a:lnTo>
                    <a:pt x="21412" y="1155"/>
                  </a:lnTo>
                  <a:lnTo>
                    <a:pt x="21805" y="1155"/>
                  </a:lnTo>
                  <a:lnTo>
                    <a:pt x="21412" y="1155"/>
                  </a:lnTo>
                  <a:lnTo>
                    <a:pt x="21805" y="1155"/>
                  </a:lnTo>
                  <a:close/>
                </a:path>
                <a:path w="22860" h="27939">
                  <a:moveTo>
                    <a:pt x="21805" y="762"/>
                  </a:moveTo>
                  <a:lnTo>
                    <a:pt x="22186" y="762"/>
                  </a:lnTo>
                  <a:lnTo>
                    <a:pt x="21805" y="762"/>
                  </a:lnTo>
                  <a:close/>
                </a:path>
                <a:path w="22860" h="27939">
                  <a:moveTo>
                    <a:pt x="1562" y="21945"/>
                  </a:moveTo>
                  <a:lnTo>
                    <a:pt x="1562" y="21551"/>
                  </a:lnTo>
                  <a:lnTo>
                    <a:pt x="1943" y="21551"/>
                  </a:lnTo>
                  <a:lnTo>
                    <a:pt x="1562" y="21945"/>
                  </a:lnTo>
                  <a:close/>
                </a:path>
                <a:path w="22860" h="27939">
                  <a:moveTo>
                    <a:pt x="20243" y="3848"/>
                  </a:moveTo>
                  <a:lnTo>
                    <a:pt x="20637" y="3848"/>
                  </a:lnTo>
                  <a:lnTo>
                    <a:pt x="20243" y="3848"/>
                  </a:lnTo>
                  <a:close/>
                </a:path>
                <a:path w="22860" h="27939">
                  <a:moveTo>
                    <a:pt x="10121" y="14046"/>
                  </a:moveTo>
                  <a:lnTo>
                    <a:pt x="10121" y="13665"/>
                  </a:lnTo>
                  <a:lnTo>
                    <a:pt x="10121" y="14046"/>
                  </a:lnTo>
                  <a:lnTo>
                    <a:pt x="10121" y="14439"/>
                  </a:lnTo>
                  <a:lnTo>
                    <a:pt x="10121" y="14820"/>
                  </a:lnTo>
                  <a:lnTo>
                    <a:pt x="10515" y="14820"/>
                  </a:lnTo>
                  <a:lnTo>
                    <a:pt x="10121" y="14820"/>
                  </a:lnTo>
                  <a:lnTo>
                    <a:pt x="9728" y="14820"/>
                  </a:lnTo>
                  <a:lnTo>
                    <a:pt x="10121" y="14820"/>
                  </a:lnTo>
                  <a:lnTo>
                    <a:pt x="9728" y="14820"/>
                  </a:lnTo>
                  <a:lnTo>
                    <a:pt x="9728" y="15201"/>
                  </a:lnTo>
                  <a:lnTo>
                    <a:pt x="9728" y="14820"/>
                  </a:lnTo>
                  <a:lnTo>
                    <a:pt x="9728" y="14439"/>
                  </a:lnTo>
                  <a:lnTo>
                    <a:pt x="9728" y="14046"/>
                  </a:lnTo>
                  <a:lnTo>
                    <a:pt x="10121" y="14046"/>
                  </a:lnTo>
                  <a:close/>
                </a:path>
                <a:path w="22860" h="27939">
                  <a:moveTo>
                    <a:pt x="20243" y="4038"/>
                  </a:moveTo>
                  <a:lnTo>
                    <a:pt x="20243" y="4419"/>
                  </a:lnTo>
                  <a:lnTo>
                    <a:pt x="20637" y="4419"/>
                  </a:lnTo>
                  <a:lnTo>
                    <a:pt x="20243" y="4419"/>
                  </a:lnTo>
                  <a:lnTo>
                    <a:pt x="20243" y="4038"/>
                  </a:lnTo>
                  <a:close/>
                </a:path>
                <a:path w="22860" h="27939">
                  <a:moveTo>
                    <a:pt x="9728" y="15201"/>
                  </a:moveTo>
                  <a:lnTo>
                    <a:pt x="9347" y="15201"/>
                  </a:lnTo>
                  <a:lnTo>
                    <a:pt x="9728" y="14820"/>
                  </a:lnTo>
                  <a:lnTo>
                    <a:pt x="9728" y="15201"/>
                  </a:lnTo>
                  <a:close/>
                </a:path>
                <a:path w="22860" h="27939">
                  <a:moveTo>
                    <a:pt x="10515" y="15201"/>
                  </a:moveTo>
                  <a:lnTo>
                    <a:pt x="10121" y="15201"/>
                  </a:lnTo>
                  <a:lnTo>
                    <a:pt x="10515" y="15201"/>
                  </a:lnTo>
                  <a:close/>
                </a:path>
                <a:path w="22860" h="27939">
                  <a:moveTo>
                    <a:pt x="4483" y="21170"/>
                  </a:moveTo>
                  <a:lnTo>
                    <a:pt x="4483" y="21551"/>
                  </a:lnTo>
                  <a:lnTo>
                    <a:pt x="4483" y="21170"/>
                  </a:lnTo>
                  <a:lnTo>
                    <a:pt x="4483" y="21551"/>
                  </a:lnTo>
                  <a:lnTo>
                    <a:pt x="4089" y="21551"/>
                  </a:lnTo>
                  <a:lnTo>
                    <a:pt x="4089" y="21170"/>
                  </a:lnTo>
                  <a:lnTo>
                    <a:pt x="4483" y="21170"/>
                  </a:lnTo>
                  <a:close/>
                </a:path>
                <a:path w="22860" h="27939">
                  <a:moveTo>
                    <a:pt x="393" y="27520"/>
                  </a:moveTo>
                  <a:lnTo>
                    <a:pt x="0" y="27520"/>
                  </a:lnTo>
                  <a:lnTo>
                    <a:pt x="393" y="27520"/>
                  </a:lnTo>
                  <a:lnTo>
                    <a:pt x="393" y="27139"/>
                  </a:lnTo>
                  <a:lnTo>
                    <a:pt x="393" y="275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0" name="object 4100"/>
            <p:cNvSpPr/>
            <p:nvPr/>
          </p:nvSpPr>
          <p:spPr>
            <a:xfrm>
              <a:off x="4687600" y="19102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1" name="object 4101"/>
            <p:cNvSpPr/>
            <p:nvPr/>
          </p:nvSpPr>
          <p:spPr>
            <a:xfrm>
              <a:off x="4687219" y="1898332"/>
              <a:ext cx="15875" cy="12700"/>
            </a:xfrm>
            <a:custGeom>
              <a:avLst/>
              <a:gdLst/>
              <a:ahLst/>
              <a:cxnLst/>
              <a:rect l="l" t="t" r="r" b="b"/>
              <a:pathLst>
                <a:path w="15875" h="12700">
                  <a:moveTo>
                    <a:pt x="380" y="12141"/>
                  </a:moveTo>
                  <a:lnTo>
                    <a:pt x="774" y="12141"/>
                  </a:lnTo>
                  <a:lnTo>
                    <a:pt x="380" y="12141"/>
                  </a:lnTo>
                  <a:lnTo>
                    <a:pt x="380" y="12522"/>
                  </a:lnTo>
                  <a:lnTo>
                    <a:pt x="380" y="12141"/>
                  </a:lnTo>
                  <a:lnTo>
                    <a:pt x="0" y="12141"/>
                  </a:lnTo>
                  <a:lnTo>
                    <a:pt x="380" y="12141"/>
                  </a:lnTo>
                  <a:close/>
                </a:path>
                <a:path w="15875" h="12700">
                  <a:moveTo>
                    <a:pt x="15760" y="0"/>
                  </a:moveTo>
                  <a:lnTo>
                    <a:pt x="15366" y="0"/>
                  </a:lnTo>
                  <a:lnTo>
                    <a:pt x="1576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2" name="object 4102"/>
            <p:cNvSpPr/>
            <p:nvPr/>
          </p:nvSpPr>
          <p:spPr>
            <a:xfrm>
              <a:off x="4705901" y="19002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3" name="object 4103"/>
            <p:cNvSpPr/>
            <p:nvPr/>
          </p:nvSpPr>
          <p:spPr>
            <a:xfrm>
              <a:off x="4705901" y="1899881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70" h="4444">
                  <a:moveTo>
                    <a:pt x="774" y="0"/>
                  </a:moveTo>
                  <a:lnTo>
                    <a:pt x="774" y="380"/>
                  </a:lnTo>
                  <a:lnTo>
                    <a:pt x="380" y="380"/>
                  </a:lnTo>
                  <a:lnTo>
                    <a:pt x="774" y="380"/>
                  </a:lnTo>
                  <a:lnTo>
                    <a:pt x="380" y="380"/>
                  </a:lnTo>
                  <a:lnTo>
                    <a:pt x="380" y="0"/>
                  </a:lnTo>
                  <a:lnTo>
                    <a:pt x="774" y="0"/>
                  </a:lnTo>
                  <a:close/>
                </a:path>
                <a:path w="1270" h="4444">
                  <a:moveTo>
                    <a:pt x="380" y="2501"/>
                  </a:moveTo>
                  <a:lnTo>
                    <a:pt x="380" y="2882"/>
                  </a:lnTo>
                  <a:lnTo>
                    <a:pt x="774" y="2882"/>
                  </a:lnTo>
                  <a:lnTo>
                    <a:pt x="380" y="2882"/>
                  </a:lnTo>
                  <a:lnTo>
                    <a:pt x="380" y="2501"/>
                  </a:lnTo>
                  <a:close/>
                </a:path>
                <a:path w="1270" h="4444">
                  <a:moveTo>
                    <a:pt x="774" y="2882"/>
                  </a:moveTo>
                  <a:lnTo>
                    <a:pt x="380" y="2882"/>
                  </a:lnTo>
                  <a:lnTo>
                    <a:pt x="774" y="2882"/>
                  </a:lnTo>
                  <a:close/>
                </a:path>
                <a:path w="1270" h="4444">
                  <a:moveTo>
                    <a:pt x="774" y="2882"/>
                  </a:moveTo>
                  <a:lnTo>
                    <a:pt x="1168" y="3263"/>
                  </a:lnTo>
                  <a:lnTo>
                    <a:pt x="1168" y="3657"/>
                  </a:lnTo>
                  <a:lnTo>
                    <a:pt x="774" y="3657"/>
                  </a:lnTo>
                  <a:lnTo>
                    <a:pt x="774" y="3263"/>
                  </a:lnTo>
                  <a:lnTo>
                    <a:pt x="774" y="2882"/>
                  </a:lnTo>
                  <a:close/>
                </a:path>
                <a:path w="1270" h="4444">
                  <a:moveTo>
                    <a:pt x="380" y="4038"/>
                  </a:moveTo>
                  <a:lnTo>
                    <a:pt x="0" y="4038"/>
                  </a:lnTo>
                  <a:lnTo>
                    <a:pt x="380" y="40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4" name="object 4104"/>
            <p:cNvSpPr/>
            <p:nvPr/>
          </p:nvSpPr>
          <p:spPr>
            <a:xfrm>
              <a:off x="4707450" y="19043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5" name="object 4105"/>
            <p:cNvSpPr/>
            <p:nvPr/>
          </p:nvSpPr>
          <p:spPr>
            <a:xfrm>
              <a:off x="4743074" y="1921243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584" y="393"/>
                  </a:moveTo>
                  <a:lnTo>
                    <a:pt x="380" y="393"/>
                  </a:lnTo>
                  <a:lnTo>
                    <a:pt x="380" y="0"/>
                  </a:lnTo>
                  <a:lnTo>
                    <a:pt x="584" y="0"/>
                  </a:lnTo>
                  <a:lnTo>
                    <a:pt x="584" y="393"/>
                  </a:lnTo>
                  <a:close/>
                </a:path>
                <a:path w="3810" h="2539">
                  <a:moveTo>
                    <a:pt x="380" y="2311"/>
                  </a:moveTo>
                  <a:lnTo>
                    <a:pt x="0" y="2311"/>
                  </a:lnTo>
                  <a:lnTo>
                    <a:pt x="380" y="2311"/>
                  </a:lnTo>
                  <a:close/>
                </a:path>
                <a:path w="3810" h="2539">
                  <a:moveTo>
                    <a:pt x="1752" y="774"/>
                  </a:moveTo>
                  <a:lnTo>
                    <a:pt x="2133" y="774"/>
                  </a:lnTo>
                  <a:lnTo>
                    <a:pt x="1752" y="774"/>
                  </a:lnTo>
                  <a:close/>
                </a:path>
                <a:path w="3810" h="2539">
                  <a:moveTo>
                    <a:pt x="2133" y="774"/>
                  </a:moveTo>
                  <a:lnTo>
                    <a:pt x="1752" y="774"/>
                  </a:lnTo>
                  <a:lnTo>
                    <a:pt x="2133" y="774"/>
                  </a:lnTo>
                  <a:lnTo>
                    <a:pt x="1752" y="774"/>
                  </a:lnTo>
                  <a:lnTo>
                    <a:pt x="2133" y="774"/>
                  </a:lnTo>
                  <a:close/>
                </a:path>
                <a:path w="3810" h="2539">
                  <a:moveTo>
                    <a:pt x="2527" y="393"/>
                  </a:moveTo>
                  <a:lnTo>
                    <a:pt x="2527" y="774"/>
                  </a:lnTo>
                  <a:lnTo>
                    <a:pt x="2527" y="393"/>
                  </a:lnTo>
                  <a:lnTo>
                    <a:pt x="2527" y="774"/>
                  </a:lnTo>
                  <a:lnTo>
                    <a:pt x="2133" y="774"/>
                  </a:lnTo>
                  <a:lnTo>
                    <a:pt x="2527" y="393"/>
                  </a:lnTo>
                  <a:close/>
                </a:path>
                <a:path w="3810" h="2539">
                  <a:moveTo>
                    <a:pt x="2920" y="393"/>
                  </a:moveTo>
                  <a:lnTo>
                    <a:pt x="3301" y="393"/>
                  </a:lnTo>
                  <a:lnTo>
                    <a:pt x="3301" y="774"/>
                  </a:lnTo>
                  <a:lnTo>
                    <a:pt x="292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6" name="object 4106"/>
            <p:cNvSpPr/>
            <p:nvPr/>
          </p:nvSpPr>
          <p:spPr>
            <a:xfrm>
              <a:off x="4743658" y="19247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7" name="object 4107"/>
            <p:cNvSpPr/>
            <p:nvPr/>
          </p:nvSpPr>
          <p:spPr>
            <a:xfrm>
              <a:off x="4743074" y="192760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380" y="380"/>
                  </a:lnTo>
                  <a:lnTo>
                    <a:pt x="380" y="761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8" name="object 4108"/>
            <p:cNvSpPr/>
            <p:nvPr/>
          </p:nvSpPr>
          <p:spPr>
            <a:xfrm>
              <a:off x="4743658" y="19291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9" name="object 4109"/>
            <p:cNvSpPr/>
            <p:nvPr/>
          </p:nvSpPr>
          <p:spPr>
            <a:xfrm>
              <a:off x="4750465" y="1919515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774" y="4813"/>
                  </a:moveTo>
                  <a:lnTo>
                    <a:pt x="393" y="4813"/>
                  </a:lnTo>
                  <a:lnTo>
                    <a:pt x="0" y="4813"/>
                  </a:lnTo>
                  <a:lnTo>
                    <a:pt x="393" y="4813"/>
                  </a:lnTo>
                  <a:lnTo>
                    <a:pt x="774" y="4813"/>
                  </a:lnTo>
                  <a:close/>
                </a:path>
                <a:path w="8889" h="5714">
                  <a:moveTo>
                    <a:pt x="774" y="4432"/>
                  </a:moveTo>
                  <a:lnTo>
                    <a:pt x="1168" y="4432"/>
                  </a:lnTo>
                  <a:lnTo>
                    <a:pt x="774" y="4813"/>
                  </a:lnTo>
                  <a:lnTo>
                    <a:pt x="774" y="4432"/>
                  </a:lnTo>
                  <a:lnTo>
                    <a:pt x="774" y="4813"/>
                  </a:lnTo>
                  <a:lnTo>
                    <a:pt x="774" y="4432"/>
                  </a:lnTo>
                  <a:close/>
                </a:path>
                <a:path w="8889" h="5714">
                  <a:moveTo>
                    <a:pt x="1168" y="4813"/>
                  </a:moveTo>
                  <a:lnTo>
                    <a:pt x="774" y="4813"/>
                  </a:lnTo>
                  <a:lnTo>
                    <a:pt x="1168" y="4813"/>
                  </a:lnTo>
                  <a:close/>
                </a:path>
                <a:path w="8889" h="5714">
                  <a:moveTo>
                    <a:pt x="1943" y="5194"/>
                  </a:moveTo>
                  <a:lnTo>
                    <a:pt x="2336" y="5194"/>
                  </a:lnTo>
                  <a:lnTo>
                    <a:pt x="1943" y="5194"/>
                  </a:lnTo>
                  <a:lnTo>
                    <a:pt x="2336" y="5194"/>
                  </a:lnTo>
                  <a:lnTo>
                    <a:pt x="1943" y="5194"/>
                  </a:lnTo>
                  <a:lnTo>
                    <a:pt x="1562" y="5194"/>
                  </a:lnTo>
                  <a:lnTo>
                    <a:pt x="1562" y="4813"/>
                  </a:lnTo>
                  <a:lnTo>
                    <a:pt x="1168" y="4813"/>
                  </a:lnTo>
                  <a:lnTo>
                    <a:pt x="1562" y="4813"/>
                  </a:lnTo>
                  <a:lnTo>
                    <a:pt x="1943" y="4813"/>
                  </a:lnTo>
                  <a:lnTo>
                    <a:pt x="1943" y="5194"/>
                  </a:lnTo>
                  <a:close/>
                </a:path>
                <a:path w="8889" h="5714">
                  <a:moveTo>
                    <a:pt x="1943" y="5194"/>
                  </a:moveTo>
                  <a:lnTo>
                    <a:pt x="1562" y="5194"/>
                  </a:lnTo>
                  <a:lnTo>
                    <a:pt x="1168" y="4813"/>
                  </a:lnTo>
                  <a:lnTo>
                    <a:pt x="1562" y="4813"/>
                  </a:lnTo>
                  <a:lnTo>
                    <a:pt x="1562" y="5194"/>
                  </a:lnTo>
                  <a:lnTo>
                    <a:pt x="1943" y="5194"/>
                  </a:lnTo>
                  <a:close/>
                </a:path>
                <a:path w="8889" h="5714">
                  <a:moveTo>
                    <a:pt x="3314" y="2882"/>
                  </a:moveTo>
                  <a:lnTo>
                    <a:pt x="3314" y="3276"/>
                  </a:lnTo>
                  <a:lnTo>
                    <a:pt x="2920" y="2882"/>
                  </a:lnTo>
                  <a:lnTo>
                    <a:pt x="3314" y="2882"/>
                  </a:lnTo>
                  <a:close/>
                </a:path>
                <a:path w="8889" h="5714">
                  <a:moveTo>
                    <a:pt x="8178" y="0"/>
                  </a:moveTo>
                  <a:lnTo>
                    <a:pt x="8559" y="0"/>
                  </a:lnTo>
                  <a:lnTo>
                    <a:pt x="8178" y="0"/>
                  </a:lnTo>
                  <a:close/>
                </a:path>
                <a:path w="8889" h="5714">
                  <a:moveTo>
                    <a:pt x="6819" y="2120"/>
                  </a:moveTo>
                  <a:lnTo>
                    <a:pt x="6426" y="2501"/>
                  </a:lnTo>
                  <a:lnTo>
                    <a:pt x="6426" y="2120"/>
                  </a:lnTo>
                  <a:lnTo>
                    <a:pt x="6819" y="21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0" name="object 4110"/>
            <p:cNvSpPr/>
            <p:nvPr/>
          </p:nvSpPr>
          <p:spPr>
            <a:xfrm>
              <a:off x="4758250" y="19200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1" name="object 4111"/>
            <p:cNvSpPr/>
            <p:nvPr/>
          </p:nvSpPr>
          <p:spPr>
            <a:xfrm>
              <a:off x="4754160" y="1914702"/>
              <a:ext cx="22225" cy="11430"/>
            </a:xfrm>
            <a:custGeom>
              <a:avLst/>
              <a:gdLst/>
              <a:ahLst/>
              <a:cxnLst/>
              <a:rect l="l" t="t" r="r" b="b"/>
              <a:pathLst>
                <a:path w="22225" h="11430">
                  <a:moveTo>
                    <a:pt x="3124" y="6934"/>
                  </a:moveTo>
                  <a:lnTo>
                    <a:pt x="2730" y="7315"/>
                  </a:lnTo>
                  <a:lnTo>
                    <a:pt x="3124" y="6934"/>
                  </a:lnTo>
                  <a:close/>
                </a:path>
                <a:path w="22225" h="11430">
                  <a:moveTo>
                    <a:pt x="393" y="10007"/>
                  </a:moveTo>
                  <a:lnTo>
                    <a:pt x="0" y="10007"/>
                  </a:lnTo>
                  <a:lnTo>
                    <a:pt x="393" y="10007"/>
                  </a:lnTo>
                  <a:close/>
                </a:path>
                <a:path w="22225" h="11430">
                  <a:moveTo>
                    <a:pt x="787" y="10007"/>
                  </a:moveTo>
                  <a:lnTo>
                    <a:pt x="1168" y="10007"/>
                  </a:lnTo>
                  <a:lnTo>
                    <a:pt x="1562" y="10007"/>
                  </a:lnTo>
                  <a:lnTo>
                    <a:pt x="1955" y="10007"/>
                  </a:lnTo>
                  <a:lnTo>
                    <a:pt x="2336" y="10007"/>
                  </a:lnTo>
                  <a:lnTo>
                    <a:pt x="2336" y="9626"/>
                  </a:lnTo>
                  <a:lnTo>
                    <a:pt x="2730" y="9626"/>
                  </a:lnTo>
                  <a:lnTo>
                    <a:pt x="2730" y="10007"/>
                  </a:lnTo>
                  <a:lnTo>
                    <a:pt x="3124" y="10007"/>
                  </a:lnTo>
                  <a:lnTo>
                    <a:pt x="3124" y="10198"/>
                  </a:lnTo>
                  <a:lnTo>
                    <a:pt x="2730" y="10198"/>
                  </a:lnTo>
                  <a:lnTo>
                    <a:pt x="2336" y="10198"/>
                  </a:lnTo>
                  <a:lnTo>
                    <a:pt x="2336" y="10591"/>
                  </a:lnTo>
                  <a:lnTo>
                    <a:pt x="2336" y="10972"/>
                  </a:lnTo>
                  <a:lnTo>
                    <a:pt x="1955" y="10972"/>
                  </a:lnTo>
                  <a:lnTo>
                    <a:pt x="1562" y="10972"/>
                  </a:lnTo>
                  <a:lnTo>
                    <a:pt x="1562" y="10591"/>
                  </a:lnTo>
                  <a:lnTo>
                    <a:pt x="1168" y="10591"/>
                  </a:lnTo>
                  <a:lnTo>
                    <a:pt x="1168" y="10198"/>
                  </a:lnTo>
                  <a:lnTo>
                    <a:pt x="787" y="10198"/>
                  </a:lnTo>
                  <a:lnTo>
                    <a:pt x="787" y="10007"/>
                  </a:lnTo>
                  <a:lnTo>
                    <a:pt x="393" y="10007"/>
                  </a:lnTo>
                  <a:lnTo>
                    <a:pt x="787" y="10007"/>
                  </a:lnTo>
                  <a:close/>
                </a:path>
                <a:path w="22225" h="11430">
                  <a:moveTo>
                    <a:pt x="1562" y="10007"/>
                  </a:moveTo>
                  <a:lnTo>
                    <a:pt x="1955" y="10007"/>
                  </a:lnTo>
                  <a:lnTo>
                    <a:pt x="1562" y="10007"/>
                  </a:lnTo>
                  <a:lnTo>
                    <a:pt x="1168" y="10007"/>
                  </a:lnTo>
                  <a:lnTo>
                    <a:pt x="1562" y="10007"/>
                  </a:lnTo>
                  <a:close/>
                </a:path>
                <a:path w="22225" h="11430">
                  <a:moveTo>
                    <a:pt x="2336" y="9626"/>
                  </a:moveTo>
                  <a:lnTo>
                    <a:pt x="2336" y="9245"/>
                  </a:lnTo>
                  <a:lnTo>
                    <a:pt x="2730" y="9245"/>
                  </a:lnTo>
                  <a:lnTo>
                    <a:pt x="2730" y="8851"/>
                  </a:lnTo>
                  <a:lnTo>
                    <a:pt x="2730" y="9245"/>
                  </a:lnTo>
                  <a:lnTo>
                    <a:pt x="3124" y="9245"/>
                  </a:lnTo>
                  <a:lnTo>
                    <a:pt x="2730" y="9626"/>
                  </a:lnTo>
                  <a:lnTo>
                    <a:pt x="2336" y="9626"/>
                  </a:lnTo>
                  <a:lnTo>
                    <a:pt x="1955" y="10007"/>
                  </a:lnTo>
                  <a:lnTo>
                    <a:pt x="1562" y="10007"/>
                  </a:lnTo>
                  <a:lnTo>
                    <a:pt x="1955" y="10007"/>
                  </a:lnTo>
                  <a:lnTo>
                    <a:pt x="1955" y="9626"/>
                  </a:lnTo>
                  <a:lnTo>
                    <a:pt x="2336" y="9626"/>
                  </a:lnTo>
                  <a:close/>
                </a:path>
                <a:path w="22225" h="11430">
                  <a:moveTo>
                    <a:pt x="3124" y="9626"/>
                  </a:moveTo>
                  <a:lnTo>
                    <a:pt x="3505" y="9626"/>
                  </a:lnTo>
                  <a:lnTo>
                    <a:pt x="3505" y="10007"/>
                  </a:lnTo>
                  <a:lnTo>
                    <a:pt x="3124" y="10007"/>
                  </a:lnTo>
                  <a:lnTo>
                    <a:pt x="3505" y="10198"/>
                  </a:lnTo>
                  <a:lnTo>
                    <a:pt x="3124" y="10198"/>
                  </a:lnTo>
                  <a:lnTo>
                    <a:pt x="3124" y="10007"/>
                  </a:lnTo>
                  <a:lnTo>
                    <a:pt x="3124" y="9626"/>
                  </a:lnTo>
                  <a:lnTo>
                    <a:pt x="3124" y="9245"/>
                  </a:lnTo>
                  <a:lnTo>
                    <a:pt x="3124" y="9626"/>
                  </a:lnTo>
                  <a:close/>
                </a:path>
                <a:path w="22225" h="11430">
                  <a:moveTo>
                    <a:pt x="8178" y="4813"/>
                  </a:moveTo>
                  <a:lnTo>
                    <a:pt x="8572" y="4813"/>
                  </a:lnTo>
                  <a:lnTo>
                    <a:pt x="8178" y="4813"/>
                  </a:lnTo>
                  <a:lnTo>
                    <a:pt x="8178" y="4432"/>
                  </a:lnTo>
                  <a:lnTo>
                    <a:pt x="8178" y="4813"/>
                  </a:lnTo>
                  <a:close/>
                </a:path>
                <a:path w="22225" h="11430">
                  <a:moveTo>
                    <a:pt x="9347" y="6159"/>
                  </a:moveTo>
                  <a:lnTo>
                    <a:pt x="9740" y="6159"/>
                  </a:lnTo>
                  <a:lnTo>
                    <a:pt x="9347" y="6159"/>
                  </a:lnTo>
                  <a:lnTo>
                    <a:pt x="9347" y="5778"/>
                  </a:lnTo>
                  <a:lnTo>
                    <a:pt x="9347" y="6159"/>
                  </a:lnTo>
                  <a:close/>
                </a:path>
                <a:path w="22225" h="11430">
                  <a:moveTo>
                    <a:pt x="9740" y="6159"/>
                  </a:moveTo>
                  <a:lnTo>
                    <a:pt x="9347" y="6159"/>
                  </a:lnTo>
                  <a:lnTo>
                    <a:pt x="9740" y="6159"/>
                  </a:lnTo>
                  <a:close/>
                </a:path>
                <a:path w="22225" h="11430">
                  <a:moveTo>
                    <a:pt x="10121" y="5778"/>
                  </a:moveTo>
                  <a:lnTo>
                    <a:pt x="10121" y="6159"/>
                  </a:lnTo>
                  <a:lnTo>
                    <a:pt x="9740" y="6159"/>
                  </a:lnTo>
                  <a:lnTo>
                    <a:pt x="10121" y="6159"/>
                  </a:lnTo>
                  <a:lnTo>
                    <a:pt x="10121" y="5778"/>
                  </a:lnTo>
                  <a:close/>
                </a:path>
                <a:path w="22225" h="11430">
                  <a:moveTo>
                    <a:pt x="10121" y="5778"/>
                  </a:moveTo>
                  <a:lnTo>
                    <a:pt x="10515" y="5778"/>
                  </a:lnTo>
                  <a:lnTo>
                    <a:pt x="10121" y="5778"/>
                  </a:lnTo>
                  <a:lnTo>
                    <a:pt x="10515" y="5778"/>
                  </a:lnTo>
                  <a:lnTo>
                    <a:pt x="10121" y="5778"/>
                  </a:lnTo>
                  <a:lnTo>
                    <a:pt x="10515" y="5778"/>
                  </a:lnTo>
                  <a:lnTo>
                    <a:pt x="10121" y="5778"/>
                  </a:lnTo>
                  <a:close/>
                </a:path>
                <a:path w="22225" h="11430">
                  <a:moveTo>
                    <a:pt x="21805" y="0"/>
                  </a:moveTo>
                  <a:lnTo>
                    <a:pt x="21412" y="0"/>
                  </a:lnTo>
                  <a:lnTo>
                    <a:pt x="2180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2" name="object 4112"/>
            <p:cNvSpPr/>
            <p:nvPr/>
          </p:nvSpPr>
          <p:spPr>
            <a:xfrm>
              <a:off x="4775573" y="191527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3" name="object 4113"/>
            <p:cNvSpPr/>
            <p:nvPr/>
          </p:nvSpPr>
          <p:spPr>
            <a:xfrm>
              <a:off x="4775573" y="191527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0"/>
                  </a:lnTo>
                  <a:lnTo>
                    <a:pt x="393" y="393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4" name="object 4114"/>
            <p:cNvSpPr/>
            <p:nvPr/>
          </p:nvSpPr>
          <p:spPr>
            <a:xfrm>
              <a:off x="4775179" y="19164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5" name="object 4115"/>
            <p:cNvSpPr/>
            <p:nvPr/>
          </p:nvSpPr>
          <p:spPr>
            <a:xfrm>
              <a:off x="4775179" y="19172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6" name="object 4116"/>
            <p:cNvSpPr/>
            <p:nvPr/>
          </p:nvSpPr>
          <p:spPr>
            <a:xfrm>
              <a:off x="4714651" y="1848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977" y="380"/>
                  </a:moveTo>
                  <a:lnTo>
                    <a:pt x="1371" y="0"/>
                  </a:lnTo>
                  <a:lnTo>
                    <a:pt x="977" y="380"/>
                  </a:lnTo>
                  <a:lnTo>
                    <a:pt x="977" y="571"/>
                  </a:lnTo>
                  <a:lnTo>
                    <a:pt x="584" y="571"/>
                  </a:lnTo>
                  <a:lnTo>
                    <a:pt x="977" y="380"/>
                  </a:lnTo>
                  <a:close/>
                </a:path>
                <a:path w="1904" h="1905">
                  <a:moveTo>
                    <a:pt x="584" y="571"/>
                  </a:moveTo>
                  <a:lnTo>
                    <a:pt x="977" y="571"/>
                  </a:lnTo>
                  <a:lnTo>
                    <a:pt x="977" y="380"/>
                  </a:lnTo>
                  <a:lnTo>
                    <a:pt x="1371" y="380"/>
                  </a:lnTo>
                  <a:lnTo>
                    <a:pt x="977" y="380"/>
                  </a:lnTo>
                  <a:lnTo>
                    <a:pt x="977" y="571"/>
                  </a:lnTo>
                  <a:lnTo>
                    <a:pt x="584" y="571"/>
                  </a:lnTo>
                  <a:lnTo>
                    <a:pt x="584" y="965"/>
                  </a:lnTo>
                  <a:lnTo>
                    <a:pt x="584" y="571"/>
                  </a:lnTo>
                  <a:close/>
                </a:path>
                <a:path w="1904" h="1905">
                  <a:moveTo>
                    <a:pt x="393" y="1346"/>
                  </a:moveTo>
                  <a:lnTo>
                    <a:pt x="0" y="1727"/>
                  </a:lnTo>
                  <a:lnTo>
                    <a:pt x="393" y="13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7" name="object 4117"/>
            <p:cNvSpPr/>
            <p:nvPr/>
          </p:nvSpPr>
          <p:spPr>
            <a:xfrm>
              <a:off x="4721268" y="18534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8" name="object 4118"/>
            <p:cNvSpPr/>
            <p:nvPr/>
          </p:nvSpPr>
          <p:spPr>
            <a:xfrm>
              <a:off x="4720887" y="1853475"/>
              <a:ext cx="29209" cy="15240"/>
            </a:xfrm>
            <a:custGeom>
              <a:avLst/>
              <a:gdLst/>
              <a:ahLst/>
              <a:cxnLst/>
              <a:rect l="l" t="t" r="r" b="b"/>
              <a:pathLst>
                <a:path w="29210" h="15239">
                  <a:moveTo>
                    <a:pt x="774" y="0"/>
                  </a:moveTo>
                  <a:lnTo>
                    <a:pt x="380" y="0"/>
                  </a:lnTo>
                  <a:lnTo>
                    <a:pt x="380" y="393"/>
                  </a:lnTo>
                  <a:lnTo>
                    <a:pt x="380" y="774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380" y="393"/>
                  </a:lnTo>
                  <a:lnTo>
                    <a:pt x="380" y="0"/>
                  </a:lnTo>
                  <a:lnTo>
                    <a:pt x="774" y="0"/>
                  </a:lnTo>
                  <a:lnTo>
                    <a:pt x="380" y="0"/>
                  </a:lnTo>
                  <a:lnTo>
                    <a:pt x="774" y="0"/>
                  </a:lnTo>
                  <a:close/>
                </a:path>
                <a:path w="29210" h="15239">
                  <a:moveTo>
                    <a:pt x="18681" y="14439"/>
                  </a:moveTo>
                  <a:lnTo>
                    <a:pt x="19075" y="14439"/>
                  </a:lnTo>
                  <a:lnTo>
                    <a:pt x="19456" y="14439"/>
                  </a:lnTo>
                  <a:lnTo>
                    <a:pt x="19075" y="14439"/>
                  </a:lnTo>
                  <a:lnTo>
                    <a:pt x="18681" y="14439"/>
                  </a:lnTo>
                  <a:lnTo>
                    <a:pt x="18681" y="14833"/>
                  </a:lnTo>
                  <a:lnTo>
                    <a:pt x="18681" y="14439"/>
                  </a:lnTo>
                  <a:lnTo>
                    <a:pt x="18681" y="14833"/>
                  </a:lnTo>
                  <a:lnTo>
                    <a:pt x="18681" y="14439"/>
                  </a:lnTo>
                  <a:close/>
                </a:path>
                <a:path w="29210" h="15239">
                  <a:moveTo>
                    <a:pt x="21412" y="14058"/>
                  </a:moveTo>
                  <a:lnTo>
                    <a:pt x="22186" y="14058"/>
                  </a:lnTo>
                  <a:lnTo>
                    <a:pt x="22567" y="14058"/>
                  </a:lnTo>
                  <a:lnTo>
                    <a:pt x="22771" y="14058"/>
                  </a:lnTo>
                  <a:lnTo>
                    <a:pt x="22567" y="14058"/>
                  </a:lnTo>
                  <a:lnTo>
                    <a:pt x="22771" y="13868"/>
                  </a:lnTo>
                  <a:lnTo>
                    <a:pt x="22771" y="14058"/>
                  </a:lnTo>
                  <a:lnTo>
                    <a:pt x="22771" y="13868"/>
                  </a:lnTo>
                  <a:lnTo>
                    <a:pt x="23152" y="13868"/>
                  </a:lnTo>
                  <a:lnTo>
                    <a:pt x="23152" y="14058"/>
                  </a:lnTo>
                  <a:lnTo>
                    <a:pt x="22771" y="14058"/>
                  </a:lnTo>
                  <a:lnTo>
                    <a:pt x="22567" y="14058"/>
                  </a:lnTo>
                  <a:lnTo>
                    <a:pt x="21412" y="14058"/>
                  </a:lnTo>
                  <a:lnTo>
                    <a:pt x="21793" y="14058"/>
                  </a:lnTo>
                  <a:lnTo>
                    <a:pt x="21018" y="14058"/>
                  </a:lnTo>
                  <a:lnTo>
                    <a:pt x="21412" y="14058"/>
                  </a:lnTo>
                  <a:close/>
                </a:path>
                <a:path w="29210" h="15239">
                  <a:moveTo>
                    <a:pt x="23152" y="13868"/>
                  </a:moveTo>
                  <a:lnTo>
                    <a:pt x="23939" y="13868"/>
                  </a:lnTo>
                  <a:lnTo>
                    <a:pt x="24320" y="13487"/>
                  </a:lnTo>
                  <a:lnTo>
                    <a:pt x="24714" y="13487"/>
                  </a:lnTo>
                  <a:lnTo>
                    <a:pt x="25488" y="13487"/>
                  </a:lnTo>
                  <a:lnTo>
                    <a:pt x="25882" y="13487"/>
                  </a:lnTo>
                  <a:lnTo>
                    <a:pt x="25882" y="13093"/>
                  </a:lnTo>
                  <a:lnTo>
                    <a:pt x="26657" y="13093"/>
                  </a:lnTo>
                  <a:lnTo>
                    <a:pt x="27241" y="13093"/>
                  </a:lnTo>
                  <a:lnTo>
                    <a:pt x="27050" y="13093"/>
                  </a:lnTo>
                  <a:lnTo>
                    <a:pt x="26657" y="13093"/>
                  </a:lnTo>
                  <a:lnTo>
                    <a:pt x="26276" y="13093"/>
                  </a:lnTo>
                  <a:lnTo>
                    <a:pt x="26276" y="13487"/>
                  </a:lnTo>
                  <a:lnTo>
                    <a:pt x="25882" y="13093"/>
                  </a:lnTo>
                  <a:lnTo>
                    <a:pt x="25882" y="13487"/>
                  </a:lnTo>
                  <a:lnTo>
                    <a:pt x="25488" y="13487"/>
                  </a:lnTo>
                  <a:lnTo>
                    <a:pt x="25107" y="13487"/>
                  </a:lnTo>
                  <a:lnTo>
                    <a:pt x="25488" y="13487"/>
                  </a:lnTo>
                  <a:lnTo>
                    <a:pt x="25107" y="13487"/>
                  </a:lnTo>
                  <a:lnTo>
                    <a:pt x="25107" y="13868"/>
                  </a:lnTo>
                  <a:lnTo>
                    <a:pt x="24714" y="13868"/>
                  </a:lnTo>
                  <a:lnTo>
                    <a:pt x="24714" y="13487"/>
                  </a:lnTo>
                  <a:lnTo>
                    <a:pt x="24320" y="13868"/>
                  </a:lnTo>
                  <a:lnTo>
                    <a:pt x="23939" y="13868"/>
                  </a:lnTo>
                  <a:lnTo>
                    <a:pt x="23545" y="13868"/>
                  </a:lnTo>
                  <a:lnTo>
                    <a:pt x="23939" y="13868"/>
                  </a:lnTo>
                  <a:lnTo>
                    <a:pt x="24320" y="13868"/>
                  </a:lnTo>
                  <a:lnTo>
                    <a:pt x="23939" y="13868"/>
                  </a:lnTo>
                  <a:lnTo>
                    <a:pt x="23545" y="13868"/>
                  </a:lnTo>
                  <a:lnTo>
                    <a:pt x="23152" y="13868"/>
                  </a:lnTo>
                  <a:close/>
                </a:path>
                <a:path w="29210" h="15239">
                  <a:moveTo>
                    <a:pt x="27241" y="13093"/>
                  </a:moveTo>
                  <a:lnTo>
                    <a:pt x="27635" y="13093"/>
                  </a:lnTo>
                  <a:lnTo>
                    <a:pt x="27635" y="12712"/>
                  </a:lnTo>
                  <a:lnTo>
                    <a:pt x="28016" y="12712"/>
                  </a:lnTo>
                  <a:lnTo>
                    <a:pt x="28409" y="12712"/>
                  </a:lnTo>
                  <a:lnTo>
                    <a:pt x="28803" y="12712"/>
                  </a:lnTo>
                  <a:lnTo>
                    <a:pt x="28409" y="12712"/>
                  </a:lnTo>
                  <a:lnTo>
                    <a:pt x="28016" y="12712"/>
                  </a:lnTo>
                  <a:lnTo>
                    <a:pt x="27635" y="13093"/>
                  </a:lnTo>
                  <a:lnTo>
                    <a:pt x="27635" y="12712"/>
                  </a:lnTo>
                  <a:lnTo>
                    <a:pt x="27635" y="13093"/>
                  </a:lnTo>
                  <a:lnTo>
                    <a:pt x="27241" y="13093"/>
                  </a:lnTo>
                  <a:close/>
                </a:path>
                <a:path w="29210" h="15239">
                  <a:moveTo>
                    <a:pt x="28409" y="13487"/>
                  </a:moveTo>
                  <a:lnTo>
                    <a:pt x="28803" y="13868"/>
                  </a:lnTo>
                  <a:lnTo>
                    <a:pt x="28409" y="13868"/>
                  </a:lnTo>
                  <a:lnTo>
                    <a:pt x="28016" y="13868"/>
                  </a:lnTo>
                  <a:lnTo>
                    <a:pt x="28409" y="13868"/>
                  </a:lnTo>
                  <a:lnTo>
                    <a:pt x="28409" y="13487"/>
                  </a:lnTo>
                  <a:close/>
                </a:path>
                <a:path w="29210" h="15239">
                  <a:moveTo>
                    <a:pt x="28409" y="13487"/>
                  </a:moveTo>
                  <a:lnTo>
                    <a:pt x="28803" y="13487"/>
                  </a:lnTo>
                  <a:lnTo>
                    <a:pt x="28409" y="13487"/>
                  </a:lnTo>
                  <a:lnTo>
                    <a:pt x="28803" y="13487"/>
                  </a:lnTo>
                  <a:lnTo>
                    <a:pt x="28409" y="1348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9" name="object 4119"/>
            <p:cNvSpPr/>
            <p:nvPr/>
          </p:nvSpPr>
          <p:spPr>
            <a:xfrm>
              <a:off x="4749690" y="18669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0" name="object 4120"/>
            <p:cNvSpPr/>
            <p:nvPr/>
          </p:nvSpPr>
          <p:spPr>
            <a:xfrm>
              <a:off x="4749398" y="186743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1" name="object 4121"/>
            <p:cNvSpPr/>
            <p:nvPr/>
          </p:nvSpPr>
          <p:spPr>
            <a:xfrm>
              <a:off x="4751240" y="186541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2" name="object 4122"/>
            <p:cNvSpPr/>
            <p:nvPr/>
          </p:nvSpPr>
          <p:spPr>
            <a:xfrm>
              <a:off x="4750071" y="18673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95"/>
                  </a:moveTo>
                  <a:lnTo>
                    <a:pt x="292" y="9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3" name="object 4123"/>
            <p:cNvSpPr/>
            <p:nvPr/>
          </p:nvSpPr>
          <p:spPr>
            <a:xfrm>
              <a:off x="4750071" y="1865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1930"/>
                  </a:moveTo>
                  <a:lnTo>
                    <a:pt x="393" y="1930"/>
                  </a:lnTo>
                  <a:lnTo>
                    <a:pt x="0" y="1930"/>
                  </a:lnTo>
                  <a:close/>
                </a:path>
                <a:path w="2539" h="2539">
                  <a:moveTo>
                    <a:pt x="1955" y="0"/>
                  </a:moveTo>
                  <a:lnTo>
                    <a:pt x="2336" y="0"/>
                  </a:lnTo>
                  <a:lnTo>
                    <a:pt x="1955" y="0"/>
                  </a:lnTo>
                  <a:lnTo>
                    <a:pt x="2336" y="0"/>
                  </a:lnTo>
                  <a:lnTo>
                    <a:pt x="1955" y="0"/>
                  </a:lnTo>
                  <a:close/>
                </a:path>
                <a:path w="2539" h="2539">
                  <a:moveTo>
                    <a:pt x="393" y="1930"/>
                  </a:moveTo>
                  <a:lnTo>
                    <a:pt x="787" y="1930"/>
                  </a:lnTo>
                  <a:lnTo>
                    <a:pt x="393" y="1930"/>
                  </a:lnTo>
                  <a:close/>
                </a:path>
                <a:path w="2539" h="2539">
                  <a:moveTo>
                    <a:pt x="393" y="2120"/>
                  </a:moveTo>
                  <a:lnTo>
                    <a:pt x="0" y="2120"/>
                  </a:lnTo>
                  <a:lnTo>
                    <a:pt x="393" y="2120"/>
                  </a:lnTo>
                  <a:close/>
                </a:path>
                <a:path w="2539" h="2539">
                  <a:moveTo>
                    <a:pt x="393" y="2501"/>
                  </a:moveTo>
                  <a:lnTo>
                    <a:pt x="0" y="2501"/>
                  </a:lnTo>
                  <a:lnTo>
                    <a:pt x="0" y="2120"/>
                  </a:lnTo>
                  <a:lnTo>
                    <a:pt x="393" y="2120"/>
                  </a:lnTo>
                  <a:lnTo>
                    <a:pt x="393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4" name="object 4124"/>
            <p:cNvSpPr/>
            <p:nvPr/>
          </p:nvSpPr>
          <p:spPr>
            <a:xfrm>
              <a:off x="4750465" y="18675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5" name="object 4125"/>
            <p:cNvSpPr/>
            <p:nvPr/>
          </p:nvSpPr>
          <p:spPr>
            <a:xfrm>
              <a:off x="4750465" y="1864258"/>
              <a:ext cx="5715" cy="4445"/>
            </a:xfrm>
            <a:custGeom>
              <a:avLst/>
              <a:gdLst/>
              <a:ahLst/>
              <a:cxnLst/>
              <a:rect l="l" t="t" r="r" b="b"/>
              <a:pathLst>
                <a:path w="5714" h="4444">
                  <a:moveTo>
                    <a:pt x="393" y="3276"/>
                  </a:moveTo>
                  <a:lnTo>
                    <a:pt x="0" y="3276"/>
                  </a:lnTo>
                  <a:lnTo>
                    <a:pt x="393" y="3276"/>
                  </a:lnTo>
                  <a:lnTo>
                    <a:pt x="0" y="3276"/>
                  </a:lnTo>
                  <a:lnTo>
                    <a:pt x="393" y="3276"/>
                  </a:lnTo>
                  <a:close/>
                </a:path>
                <a:path w="5714" h="4444">
                  <a:moveTo>
                    <a:pt x="393" y="3657"/>
                  </a:moveTo>
                  <a:lnTo>
                    <a:pt x="774" y="3657"/>
                  </a:lnTo>
                  <a:lnTo>
                    <a:pt x="393" y="3657"/>
                  </a:lnTo>
                  <a:lnTo>
                    <a:pt x="774" y="3657"/>
                  </a:lnTo>
                  <a:lnTo>
                    <a:pt x="393" y="3657"/>
                  </a:lnTo>
                  <a:close/>
                </a:path>
                <a:path w="5714" h="4444">
                  <a:moveTo>
                    <a:pt x="2920" y="774"/>
                  </a:moveTo>
                  <a:lnTo>
                    <a:pt x="3314" y="393"/>
                  </a:lnTo>
                  <a:lnTo>
                    <a:pt x="3695" y="393"/>
                  </a:lnTo>
                  <a:lnTo>
                    <a:pt x="4483" y="0"/>
                  </a:lnTo>
                  <a:lnTo>
                    <a:pt x="5257" y="0"/>
                  </a:lnTo>
                  <a:lnTo>
                    <a:pt x="4483" y="393"/>
                  </a:lnTo>
                  <a:lnTo>
                    <a:pt x="4089" y="393"/>
                  </a:lnTo>
                  <a:lnTo>
                    <a:pt x="3695" y="393"/>
                  </a:lnTo>
                  <a:lnTo>
                    <a:pt x="4089" y="393"/>
                  </a:lnTo>
                  <a:lnTo>
                    <a:pt x="4483" y="393"/>
                  </a:lnTo>
                  <a:lnTo>
                    <a:pt x="4089" y="393"/>
                  </a:lnTo>
                  <a:lnTo>
                    <a:pt x="3695" y="393"/>
                  </a:lnTo>
                  <a:lnTo>
                    <a:pt x="3695" y="774"/>
                  </a:lnTo>
                  <a:lnTo>
                    <a:pt x="3314" y="774"/>
                  </a:lnTo>
                  <a:lnTo>
                    <a:pt x="3314" y="393"/>
                  </a:lnTo>
                  <a:lnTo>
                    <a:pt x="3314" y="774"/>
                  </a:lnTo>
                  <a:lnTo>
                    <a:pt x="2920" y="774"/>
                  </a:lnTo>
                  <a:close/>
                </a:path>
                <a:path w="5714" h="4444">
                  <a:moveTo>
                    <a:pt x="1168" y="3657"/>
                  </a:moveTo>
                  <a:lnTo>
                    <a:pt x="1562" y="3657"/>
                  </a:lnTo>
                  <a:lnTo>
                    <a:pt x="1562" y="4051"/>
                  </a:lnTo>
                  <a:lnTo>
                    <a:pt x="1562" y="3657"/>
                  </a:lnTo>
                  <a:lnTo>
                    <a:pt x="1562" y="4051"/>
                  </a:lnTo>
                  <a:lnTo>
                    <a:pt x="1562" y="3657"/>
                  </a:lnTo>
                  <a:lnTo>
                    <a:pt x="1168" y="36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6" name="object 4126"/>
            <p:cNvSpPr/>
            <p:nvPr/>
          </p:nvSpPr>
          <p:spPr>
            <a:xfrm>
              <a:off x="4752027" y="18679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7" name="object 4127"/>
            <p:cNvSpPr/>
            <p:nvPr/>
          </p:nvSpPr>
          <p:spPr>
            <a:xfrm>
              <a:off x="4752027" y="186791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635">
                  <a:moveTo>
                    <a:pt x="0" y="0"/>
                  </a:moveTo>
                  <a:lnTo>
                    <a:pt x="380" y="0"/>
                  </a:lnTo>
                  <a:lnTo>
                    <a:pt x="380" y="393"/>
                  </a:lnTo>
                  <a:lnTo>
                    <a:pt x="0" y="393"/>
                  </a:lnTo>
                  <a:lnTo>
                    <a:pt x="380" y="393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8" name="object 4128"/>
            <p:cNvSpPr/>
            <p:nvPr/>
          </p:nvSpPr>
          <p:spPr>
            <a:xfrm>
              <a:off x="4752116" y="186811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9" name="object 4129"/>
            <p:cNvSpPr/>
            <p:nvPr/>
          </p:nvSpPr>
          <p:spPr>
            <a:xfrm>
              <a:off x="4752027" y="186830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380" y="0"/>
                  </a:moveTo>
                  <a:lnTo>
                    <a:pt x="380" y="380"/>
                  </a:lnTo>
                  <a:lnTo>
                    <a:pt x="774" y="380"/>
                  </a:lnTo>
                  <a:lnTo>
                    <a:pt x="380" y="380"/>
                  </a:lnTo>
                  <a:lnTo>
                    <a:pt x="380" y="0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  <a:path w="1270" h="635">
                  <a:moveTo>
                    <a:pt x="380" y="0"/>
                  </a:moveTo>
                  <a:lnTo>
                    <a:pt x="774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0" name="object 4130"/>
            <p:cNvSpPr/>
            <p:nvPr/>
          </p:nvSpPr>
          <p:spPr>
            <a:xfrm>
              <a:off x="4752802" y="18683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1" name="object 4131"/>
            <p:cNvSpPr/>
            <p:nvPr/>
          </p:nvSpPr>
          <p:spPr>
            <a:xfrm>
              <a:off x="4752408" y="186869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93" y="380"/>
                  </a:moveTo>
                  <a:lnTo>
                    <a:pt x="393" y="0"/>
                  </a:lnTo>
                  <a:lnTo>
                    <a:pt x="393" y="380"/>
                  </a:lnTo>
                  <a:lnTo>
                    <a:pt x="393" y="0"/>
                  </a:lnTo>
                  <a:lnTo>
                    <a:pt x="393" y="380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380"/>
                  </a:lnTo>
                  <a:close/>
                </a:path>
                <a:path w="635" h="1269">
                  <a:moveTo>
                    <a:pt x="0" y="380"/>
                  </a:moveTo>
                  <a:lnTo>
                    <a:pt x="393" y="38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2" name="object 4132"/>
            <p:cNvSpPr/>
            <p:nvPr/>
          </p:nvSpPr>
          <p:spPr>
            <a:xfrm>
              <a:off x="4752408" y="18690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3" name="object 4133"/>
            <p:cNvSpPr/>
            <p:nvPr/>
          </p:nvSpPr>
          <p:spPr>
            <a:xfrm>
              <a:off x="4752408" y="18698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4" name="object 4134"/>
            <p:cNvSpPr/>
            <p:nvPr/>
          </p:nvSpPr>
          <p:spPr>
            <a:xfrm>
              <a:off x="4752408" y="187062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5" name="object 4135"/>
            <p:cNvSpPr/>
            <p:nvPr/>
          </p:nvSpPr>
          <p:spPr>
            <a:xfrm>
              <a:off x="4750947" y="1870811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4">
                  <a:moveTo>
                    <a:pt x="1168" y="0"/>
                  </a:moveTo>
                  <a:lnTo>
                    <a:pt x="1752" y="0"/>
                  </a:lnTo>
                </a:path>
                <a:path w="1904" h="4444">
                  <a:moveTo>
                    <a:pt x="1168" y="380"/>
                  </a:moveTo>
                  <a:lnTo>
                    <a:pt x="1752" y="380"/>
                  </a:lnTo>
                </a:path>
                <a:path w="1904" h="4444">
                  <a:moveTo>
                    <a:pt x="0" y="4038"/>
                  </a:moveTo>
                  <a:lnTo>
                    <a:pt x="584" y="403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6" name="object 4136"/>
            <p:cNvSpPr/>
            <p:nvPr/>
          </p:nvSpPr>
          <p:spPr>
            <a:xfrm>
              <a:off x="4757666" y="1849818"/>
              <a:ext cx="41275" cy="19050"/>
            </a:xfrm>
            <a:custGeom>
              <a:avLst/>
              <a:gdLst/>
              <a:ahLst/>
              <a:cxnLst/>
              <a:rect l="l" t="t" r="r" b="b"/>
              <a:pathLst>
                <a:path w="41275" h="19050">
                  <a:moveTo>
                    <a:pt x="0" y="18491"/>
                  </a:moveTo>
                  <a:lnTo>
                    <a:pt x="190" y="18491"/>
                  </a:lnTo>
                  <a:lnTo>
                    <a:pt x="0" y="18491"/>
                  </a:lnTo>
                  <a:close/>
                </a:path>
                <a:path w="41275" h="19050">
                  <a:moveTo>
                    <a:pt x="190" y="18491"/>
                  </a:moveTo>
                  <a:lnTo>
                    <a:pt x="0" y="18491"/>
                  </a:lnTo>
                  <a:lnTo>
                    <a:pt x="190" y="18491"/>
                  </a:lnTo>
                  <a:close/>
                </a:path>
                <a:path w="41275" h="19050">
                  <a:moveTo>
                    <a:pt x="9931" y="13284"/>
                  </a:moveTo>
                  <a:lnTo>
                    <a:pt x="10312" y="13284"/>
                  </a:lnTo>
                  <a:lnTo>
                    <a:pt x="10706" y="13677"/>
                  </a:lnTo>
                  <a:lnTo>
                    <a:pt x="10312" y="13284"/>
                  </a:lnTo>
                  <a:lnTo>
                    <a:pt x="9931" y="13284"/>
                  </a:lnTo>
                  <a:close/>
                </a:path>
                <a:path w="41275" h="19050">
                  <a:moveTo>
                    <a:pt x="10312" y="13284"/>
                  </a:moveTo>
                  <a:lnTo>
                    <a:pt x="10312" y="13677"/>
                  </a:lnTo>
                  <a:lnTo>
                    <a:pt x="10312" y="13284"/>
                  </a:lnTo>
                  <a:lnTo>
                    <a:pt x="9931" y="13284"/>
                  </a:lnTo>
                  <a:lnTo>
                    <a:pt x="10312" y="13284"/>
                  </a:lnTo>
                  <a:close/>
                </a:path>
                <a:path w="41275" h="19050">
                  <a:moveTo>
                    <a:pt x="10706" y="13677"/>
                  </a:moveTo>
                  <a:lnTo>
                    <a:pt x="10312" y="13677"/>
                  </a:lnTo>
                  <a:lnTo>
                    <a:pt x="10706" y="13677"/>
                  </a:lnTo>
                  <a:close/>
                </a:path>
                <a:path w="41275" h="19050">
                  <a:moveTo>
                    <a:pt x="11099" y="14058"/>
                  </a:moveTo>
                  <a:lnTo>
                    <a:pt x="10706" y="14058"/>
                  </a:lnTo>
                  <a:lnTo>
                    <a:pt x="10706" y="13677"/>
                  </a:lnTo>
                  <a:lnTo>
                    <a:pt x="10706" y="14058"/>
                  </a:lnTo>
                  <a:lnTo>
                    <a:pt x="11099" y="14058"/>
                  </a:lnTo>
                  <a:close/>
                </a:path>
                <a:path w="41275" h="19050">
                  <a:moveTo>
                    <a:pt x="11099" y="14058"/>
                  </a:moveTo>
                  <a:lnTo>
                    <a:pt x="11480" y="14058"/>
                  </a:lnTo>
                  <a:lnTo>
                    <a:pt x="11874" y="14439"/>
                  </a:lnTo>
                  <a:lnTo>
                    <a:pt x="12268" y="14439"/>
                  </a:lnTo>
                  <a:lnTo>
                    <a:pt x="12268" y="14833"/>
                  </a:lnTo>
                  <a:lnTo>
                    <a:pt x="11874" y="14833"/>
                  </a:lnTo>
                  <a:lnTo>
                    <a:pt x="11874" y="14439"/>
                  </a:lnTo>
                  <a:lnTo>
                    <a:pt x="11480" y="14439"/>
                  </a:lnTo>
                  <a:lnTo>
                    <a:pt x="11099" y="14058"/>
                  </a:lnTo>
                  <a:close/>
                </a:path>
                <a:path w="41275" h="19050">
                  <a:moveTo>
                    <a:pt x="19659" y="18491"/>
                  </a:moveTo>
                  <a:lnTo>
                    <a:pt x="19265" y="18491"/>
                  </a:lnTo>
                  <a:lnTo>
                    <a:pt x="19659" y="18491"/>
                  </a:lnTo>
                  <a:close/>
                </a:path>
                <a:path w="41275" h="19050">
                  <a:moveTo>
                    <a:pt x="34251" y="1549"/>
                  </a:moveTo>
                  <a:lnTo>
                    <a:pt x="33870" y="1549"/>
                  </a:lnTo>
                  <a:lnTo>
                    <a:pt x="34251" y="1549"/>
                  </a:lnTo>
                  <a:close/>
                </a:path>
                <a:path w="41275" h="19050">
                  <a:moveTo>
                    <a:pt x="33083" y="2705"/>
                  </a:moveTo>
                  <a:lnTo>
                    <a:pt x="33477" y="2705"/>
                  </a:lnTo>
                  <a:lnTo>
                    <a:pt x="33083" y="2705"/>
                  </a:lnTo>
                  <a:close/>
                </a:path>
                <a:path w="41275" h="19050">
                  <a:moveTo>
                    <a:pt x="40284" y="393"/>
                  </a:moveTo>
                  <a:lnTo>
                    <a:pt x="40284" y="0"/>
                  </a:lnTo>
                  <a:lnTo>
                    <a:pt x="40678" y="0"/>
                  </a:lnTo>
                  <a:lnTo>
                    <a:pt x="40678" y="393"/>
                  </a:lnTo>
                  <a:lnTo>
                    <a:pt x="41071" y="393"/>
                  </a:lnTo>
                  <a:lnTo>
                    <a:pt x="41071" y="774"/>
                  </a:lnTo>
                  <a:lnTo>
                    <a:pt x="40678" y="774"/>
                  </a:lnTo>
                  <a:lnTo>
                    <a:pt x="40284" y="393"/>
                  </a:lnTo>
                  <a:close/>
                </a:path>
                <a:path w="41275" h="19050">
                  <a:moveTo>
                    <a:pt x="34645" y="10020"/>
                  </a:moveTo>
                  <a:lnTo>
                    <a:pt x="34251" y="10020"/>
                  </a:lnTo>
                  <a:lnTo>
                    <a:pt x="34645" y="100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7" name="object 4137"/>
            <p:cNvSpPr/>
            <p:nvPr/>
          </p:nvSpPr>
          <p:spPr>
            <a:xfrm>
              <a:off x="4791918" y="18654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8" name="object 4138"/>
            <p:cNvSpPr/>
            <p:nvPr/>
          </p:nvSpPr>
          <p:spPr>
            <a:xfrm>
              <a:off x="4791918" y="1865807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0" y="380"/>
                  </a:moveTo>
                  <a:lnTo>
                    <a:pt x="393" y="380"/>
                  </a:lnTo>
                  <a:lnTo>
                    <a:pt x="0" y="380"/>
                  </a:lnTo>
                  <a:lnTo>
                    <a:pt x="0" y="0"/>
                  </a:lnTo>
                  <a:lnTo>
                    <a:pt x="0" y="380"/>
                  </a:lnTo>
                  <a:close/>
                </a:path>
                <a:path w="8254" h="6985">
                  <a:moveTo>
                    <a:pt x="1562" y="3657"/>
                  </a:moveTo>
                  <a:lnTo>
                    <a:pt x="1168" y="3657"/>
                  </a:lnTo>
                  <a:lnTo>
                    <a:pt x="1562" y="3657"/>
                  </a:lnTo>
                  <a:close/>
                </a:path>
                <a:path w="8254" h="6985">
                  <a:moveTo>
                    <a:pt x="4864" y="6921"/>
                  </a:moveTo>
                  <a:lnTo>
                    <a:pt x="4483" y="6921"/>
                  </a:lnTo>
                  <a:lnTo>
                    <a:pt x="4864" y="6921"/>
                  </a:lnTo>
                  <a:close/>
                </a:path>
                <a:path w="8254" h="6985">
                  <a:moveTo>
                    <a:pt x="6426" y="4813"/>
                  </a:moveTo>
                  <a:lnTo>
                    <a:pt x="6819" y="4813"/>
                  </a:lnTo>
                  <a:lnTo>
                    <a:pt x="6819" y="4419"/>
                  </a:lnTo>
                  <a:lnTo>
                    <a:pt x="7200" y="4419"/>
                  </a:lnTo>
                  <a:lnTo>
                    <a:pt x="7594" y="4419"/>
                  </a:lnTo>
                  <a:lnTo>
                    <a:pt x="7988" y="4419"/>
                  </a:lnTo>
                  <a:lnTo>
                    <a:pt x="7988" y="4813"/>
                  </a:lnTo>
                  <a:lnTo>
                    <a:pt x="7594" y="4813"/>
                  </a:lnTo>
                  <a:lnTo>
                    <a:pt x="7594" y="5194"/>
                  </a:lnTo>
                  <a:lnTo>
                    <a:pt x="7594" y="5575"/>
                  </a:lnTo>
                  <a:lnTo>
                    <a:pt x="7594" y="5968"/>
                  </a:lnTo>
                  <a:lnTo>
                    <a:pt x="7594" y="6349"/>
                  </a:lnTo>
                  <a:lnTo>
                    <a:pt x="7200" y="6349"/>
                  </a:lnTo>
                  <a:lnTo>
                    <a:pt x="7200" y="6540"/>
                  </a:lnTo>
                  <a:lnTo>
                    <a:pt x="7200" y="6921"/>
                  </a:lnTo>
                  <a:lnTo>
                    <a:pt x="6819" y="6921"/>
                  </a:lnTo>
                  <a:lnTo>
                    <a:pt x="6426" y="6921"/>
                  </a:lnTo>
                  <a:lnTo>
                    <a:pt x="6426" y="6540"/>
                  </a:lnTo>
                  <a:lnTo>
                    <a:pt x="6426" y="6349"/>
                  </a:lnTo>
                  <a:lnTo>
                    <a:pt x="6032" y="6349"/>
                  </a:lnTo>
                  <a:lnTo>
                    <a:pt x="6032" y="5968"/>
                  </a:lnTo>
                  <a:lnTo>
                    <a:pt x="6032" y="5575"/>
                  </a:lnTo>
                  <a:lnTo>
                    <a:pt x="6032" y="5194"/>
                  </a:lnTo>
                  <a:lnTo>
                    <a:pt x="6426" y="481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9" name="object 4139"/>
            <p:cNvSpPr/>
            <p:nvPr/>
          </p:nvSpPr>
          <p:spPr>
            <a:xfrm>
              <a:off x="4797950" y="18710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0" name="object 4140"/>
            <p:cNvSpPr/>
            <p:nvPr/>
          </p:nvSpPr>
          <p:spPr>
            <a:xfrm>
              <a:off x="4796782" y="1872157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393" y="190"/>
                  </a:moveTo>
                  <a:lnTo>
                    <a:pt x="0" y="190"/>
                  </a:lnTo>
                  <a:lnTo>
                    <a:pt x="0" y="571"/>
                  </a:lnTo>
                  <a:lnTo>
                    <a:pt x="0" y="190"/>
                  </a:lnTo>
                  <a:lnTo>
                    <a:pt x="393" y="190"/>
                  </a:lnTo>
                  <a:close/>
                </a:path>
                <a:path w="3810" h="1905">
                  <a:moveTo>
                    <a:pt x="2336" y="1346"/>
                  </a:moveTo>
                  <a:lnTo>
                    <a:pt x="2336" y="965"/>
                  </a:lnTo>
                  <a:lnTo>
                    <a:pt x="2730" y="965"/>
                  </a:lnTo>
                  <a:lnTo>
                    <a:pt x="2730" y="571"/>
                  </a:lnTo>
                  <a:lnTo>
                    <a:pt x="3124" y="571"/>
                  </a:lnTo>
                  <a:lnTo>
                    <a:pt x="3505" y="571"/>
                  </a:lnTo>
                  <a:lnTo>
                    <a:pt x="3505" y="965"/>
                  </a:lnTo>
                  <a:lnTo>
                    <a:pt x="3124" y="965"/>
                  </a:lnTo>
                  <a:lnTo>
                    <a:pt x="3124" y="1346"/>
                  </a:lnTo>
                  <a:lnTo>
                    <a:pt x="2730" y="1346"/>
                  </a:lnTo>
                  <a:lnTo>
                    <a:pt x="2730" y="1727"/>
                  </a:lnTo>
                  <a:lnTo>
                    <a:pt x="2730" y="1346"/>
                  </a:lnTo>
                  <a:lnTo>
                    <a:pt x="2336" y="1346"/>
                  </a:lnTo>
                  <a:lnTo>
                    <a:pt x="2336" y="1727"/>
                  </a:lnTo>
                  <a:lnTo>
                    <a:pt x="2336" y="1346"/>
                  </a:lnTo>
                  <a:lnTo>
                    <a:pt x="1955" y="1346"/>
                  </a:lnTo>
                  <a:lnTo>
                    <a:pt x="2336" y="1346"/>
                  </a:lnTo>
                  <a:close/>
                </a:path>
                <a:path w="3810" h="1905">
                  <a:moveTo>
                    <a:pt x="3708" y="190"/>
                  </a:moveTo>
                  <a:lnTo>
                    <a:pt x="3505" y="190"/>
                  </a:lnTo>
                  <a:lnTo>
                    <a:pt x="3505" y="0"/>
                  </a:lnTo>
                  <a:lnTo>
                    <a:pt x="3708" y="0"/>
                  </a:lnTo>
                  <a:lnTo>
                    <a:pt x="3708" y="19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1" name="object 4141"/>
            <p:cNvSpPr/>
            <p:nvPr/>
          </p:nvSpPr>
          <p:spPr>
            <a:xfrm>
              <a:off x="4689765" y="1867473"/>
              <a:ext cx="67310" cy="60325"/>
            </a:xfrm>
            <a:custGeom>
              <a:avLst/>
              <a:gdLst/>
              <a:ahLst/>
              <a:cxnLst/>
              <a:rect l="l" t="t" r="r" b="b"/>
              <a:pathLst>
                <a:path w="67310" h="60325">
                  <a:moveTo>
                    <a:pt x="41808" y="2895"/>
                  </a:moveTo>
                  <a:lnTo>
                    <a:pt x="41414" y="2895"/>
                  </a:lnTo>
                  <a:lnTo>
                    <a:pt x="41414" y="3276"/>
                  </a:lnTo>
                  <a:lnTo>
                    <a:pt x="41808" y="2895"/>
                  </a:lnTo>
                  <a:close/>
                </a:path>
                <a:path w="67310" h="60325">
                  <a:moveTo>
                    <a:pt x="0" y="45453"/>
                  </a:moveTo>
                  <a:lnTo>
                    <a:pt x="0" y="45834"/>
                  </a:lnTo>
                  <a:lnTo>
                    <a:pt x="380" y="45834"/>
                  </a:lnTo>
                  <a:lnTo>
                    <a:pt x="0" y="45453"/>
                  </a:lnTo>
                  <a:close/>
                </a:path>
                <a:path w="67310" h="60325">
                  <a:moveTo>
                    <a:pt x="66890" y="59893"/>
                  </a:moveTo>
                  <a:lnTo>
                    <a:pt x="66497" y="59893"/>
                  </a:lnTo>
                  <a:lnTo>
                    <a:pt x="66890" y="60274"/>
                  </a:lnTo>
                  <a:lnTo>
                    <a:pt x="66890" y="59893"/>
                  </a:lnTo>
                  <a:close/>
                </a:path>
                <a:path w="67310" h="60325">
                  <a:moveTo>
                    <a:pt x="60477" y="0"/>
                  </a:moveTo>
                  <a:lnTo>
                    <a:pt x="60083" y="0"/>
                  </a:lnTo>
                  <a:lnTo>
                    <a:pt x="60477" y="203"/>
                  </a:lnTo>
                  <a:lnTo>
                    <a:pt x="60477" y="0"/>
                  </a:lnTo>
                  <a:close/>
                </a:path>
                <a:path w="67310" h="60325">
                  <a:moveTo>
                    <a:pt x="63195" y="965"/>
                  </a:moveTo>
                  <a:lnTo>
                    <a:pt x="62801" y="965"/>
                  </a:lnTo>
                  <a:lnTo>
                    <a:pt x="62801" y="1358"/>
                  </a:lnTo>
                  <a:lnTo>
                    <a:pt x="63195" y="1358"/>
                  </a:lnTo>
                  <a:lnTo>
                    <a:pt x="63195" y="96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2" name="object 4142"/>
            <p:cNvSpPr/>
            <p:nvPr/>
          </p:nvSpPr>
          <p:spPr>
            <a:xfrm>
              <a:off x="4699875" y="18907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3" name="object 4143"/>
            <p:cNvSpPr/>
            <p:nvPr/>
          </p:nvSpPr>
          <p:spPr>
            <a:xfrm>
              <a:off x="4689372" y="190040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393" y="774"/>
                  </a:moveTo>
                  <a:lnTo>
                    <a:pt x="0" y="774"/>
                  </a:lnTo>
                  <a:lnTo>
                    <a:pt x="393" y="774"/>
                  </a:lnTo>
                  <a:close/>
                </a:path>
                <a:path w="1904" h="1269">
                  <a:moveTo>
                    <a:pt x="1562" y="0"/>
                  </a:moveTo>
                  <a:lnTo>
                    <a:pt x="1168" y="0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4" name="object 4144"/>
            <p:cNvSpPr/>
            <p:nvPr/>
          </p:nvSpPr>
          <p:spPr>
            <a:xfrm>
              <a:off x="4689080" y="1900214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562" y="0"/>
                  </a:moveTo>
                  <a:lnTo>
                    <a:pt x="2146" y="0"/>
                  </a:lnTo>
                </a:path>
                <a:path w="2539" h="1905">
                  <a:moveTo>
                    <a:pt x="0" y="1346"/>
                  </a:moveTo>
                  <a:lnTo>
                    <a:pt x="584" y="134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5" name="object 4145"/>
            <p:cNvSpPr/>
            <p:nvPr/>
          </p:nvSpPr>
          <p:spPr>
            <a:xfrm>
              <a:off x="4691899" y="189963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6" name="object 4146"/>
            <p:cNvSpPr/>
            <p:nvPr/>
          </p:nvSpPr>
          <p:spPr>
            <a:xfrm>
              <a:off x="4688978" y="19021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7" name="object 4147"/>
            <p:cNvSpPr/>
            <p:nvPr/>
          </p:nvSpPr>
          <p:spPr>
            <a:xfrm>
              <a:off x="4692293" y="189924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8" name="object 4148"/>
            <p:cNvSpPr/>
            <p:nvPr/>
          </p:nvSpPr>
          <p:spPr>
            <a:xfrm>
              <a:off x="4692674" y="18992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9" name="object 4149"/>
            <p:cNvSpPr/>
            <p:nvPr/>
          </p:nvSpPr>
          <p:spPr>
            <a:xfrm>
              <a:off x="4692293" y="189963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0" name="object 4150"/>
            <p:cNvSpPr/>
            <p:nvPr/>
          </p:nvSpPr>
          <p:spPr>
            <a:xfrm>
              <a:off x="4709209" y="18836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1" name="object 4151"/>
            <p:cNvSpPr/>
            <p:nvPr/>
          </p:nvSpPr>
          <p:spPr>
            <a:xfrm>
              <a:off x="4693461" y="1883272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16522" y="0"/>
                  </a:moveTo>
                  <a:lnTo>
                    <a:pt x="16141" y="0"/>
                  </a:lnTo>
                  <a:lnTo>
                    <a:pt x="16522" y="0"/>
                  </a:lnTo>
                  <a:close/>
                </a:path>
                <a:path w="17145" h="16510">
                  <a:moveTo>
                    <a:pt x="380" y="15976"/>
                  </a:moveTo>
                  <a:lnTo>
                    <a:pt x="0" y="15976"/>
                  </a:lnTo>
                  <a:lnTo>
                    <a:pt x="380" y="15976"/>
                  </a:lnTo>
                  <a:close/>
                </a:path>
                <a:path w="17145" h="16510">
                  <a:moveTo>
                    <a:pt x="15747" y="381"/>
                  </a:moveTo>
                  <a:lnTo>
                    <a:pt x="16141" y="381"/>
                  </a:lnTo>
                  <a:lnTo>
                    <a:pt x="15747" y="381"/>
                  </a:lnTo>
                  <a:close/>
                </a:path>
                <a:path w="17145" h="16510">
                  <a:moveTo>
                    <a:pt x="16141" y="381"/>
                  </a:moveTo>
                  <a:lnTo>
                    <a:pt x="15747" y="381"/>
                  </a:lnTo>
                  <a:lnTo>
                    <a:pt x="16141" y="381"/>
                  </a:lnTo>
                  <a:close/>
                </a:path>
                <a:path w="17145" h="16510">
                  <a:moveTo>
                    <a:pt x="16522" y="381"/>
                  </a:moveTo>
                  <a:lnTo>
                    <a:pt x="16141" y="381"/>
                  </a:lnTo>
                  <a:lnTo>
                    <a:pt x="16522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2" name="object 4152"/>
            <p:cNvSpPr/>
            <p:nvPr/>
          </p:nvSpPr>
          <p:spPr>
            <a:xfrm>
              <a:off x="4710377" y="18828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3" name="object 4153"/>
            <p:cNvSpPr/>
            <p:nvPr/>
          </p:nvSpPr>
          <p:spPr>
            <a:xfrm>
              <a:off x="4714454" y="18788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4" name="object 4154"/>
            <p:cNvSpPr/>
            <p:nvPr/>
          </p:nvSpPr>
          <p:spPr>
            <a:xfrm>
              <a:off x="4708815" y="18848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5" name="object 4155"/>
            <p:cNvSpPr/>
            <p:nvPr/>
          </p:nvSpPr>
          <p:spPr>
            <a:xfrm>
              <a:off x="4714073" y="187922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6" name="object 4156"/>
            <p:cNvSpPr/>
            <p:nvPr/>
          </p:nvSpPr>
          <p:spPr>
            <a:xfrm>
              <a:off x="4714073" y="18792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7" name="object 4157"/>
            <p:cNvSpPr/>
            <p:nvPr/>
          </p:nvSpPr>
          <p:spPr>
            <a:xfrm>
              <a:off x="4694629" y="187768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183" y="0"/>
                  </a:moveTo>
                  <a:lnTo>
                    <a:pt x="20802" y="0"/>
                  </a:lnTo>
                  <a:lnTo>
                    <a:pt x="21183" y="0"/>
                  </a:lnTo>
                  <a:close/>
                </a:path>
                <a:path w="21589" h="21589">
                  <a:moveTo>
                    <a:pt x="12636" y="9055"/>
                  </a:moveTo>
                  <a:lnTo>
                    <a:pt x="12242" y="9055"/>
                  </a:lnTo>
                  <a:lnTo>
                    <a:pt x="12636" y="9055"/>
                  </a:lnTo>
                  <a:close/>
                </a:path>
                <a:path w="21589" h="21589">
                  <a:moveTo>
                    <a:pt x="381" y="21183"/>
                  </a:moveTo>
                  <a:lnTo>
                    <a:pt x="0" y="21183"/>
                  </a:lnTo>
                  <a:lnTo>
                    <a:pt x="381" y="2118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8" name="object 4158"/>
            <p:cNvSpPr/>
            <p:nvPr/>
          </p:nvSpPr>
          <p:spPr>
            <a:xfrm>
              <a:off x="4709209" y="18844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9" name="object 4159"/>
            <p:cNvSpPr/>
            <p:nvPr/>
          </p:nvSpPr>
          <p:spPr>
            <a:xfrm>
              <a:off x="4689372" y="1895972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5638" y="2895"/>
                  </a:moveTo>
                  <a:lnTo>
                    <a:pt x="5257" y="2895"/>
                  </a:lnTo>
                  <a:lnTo>
                    <a:pt x="5638" y="2895"/>
                  </a:lnTo>
                  <a:close/>
                </a:path>
                <a:path w="10160" h="8889">
                  <a:moveTo>
                    <a:pt x="393" y="8864"/>
                  </a:moveTo>
                  <a:lnTo>
                    <a:pt x="0" y="8864"/>
                  </a:lnTo>
                  <a:lnTo>
                    <a:pt x="393" y="8864"/>
                  </a:lnTo>
                  <a:close/>
                </a:path>
                <a:path w="10160" h="8889">
                  <a:moveTo>
                    <a:pt x="393" y="8470"/>
                  </a:moveTo>
                  <a:lnTo>
                    <a:pt x="774" y="8470"/>
                  </a:lnTo>
                  <a:lnTo>
                    <a:pt x="393" y="8470"/>
                  </a:lnTo>
                  <a:close/>
                </a:path>
                <a:path w="10160" h="8889">
                  <a:moveTo>
                    <a:pt x="8559" y="584"/>
                  </a:moveTo>
                  <a:lnTo>
                    <a:pt x="8953" y="584"/>
                  </a:lnTo>
                  <a:lnTo>
                    <a:pt x="8559" y="584"/>
                  </a:lnTo>
                  <a:close/>
                </a:path>
                <a:path w="10160" h="8889">
                  <a:moveTo>
                    <a:pt x="10109" y="0"/>
                  </a:moveTo>
                  <a:lnTo>
                    <a:pt x="9728" y="0"/>
                  </a:lnTo>
                  <a:lnTo>
                    <a:pt x="10109" y="0"/>
                  </a:lnTo>
                  <a:close/>
                </a:path>
                <a:path w="10160" h="8889">
                  <a:moveTo>
                    <a:pt x="10109" y="0"/>
                  </a:moveTo>
                  <a:lnTo>
                    <a:pt x="9728" y="0"/>
                  </a:lnTo>
                  <a:lnTo>
                    <a:pt x="10109" y="0"/>
                  </a:lnTo>
                  <a:close/>
                </a:path>
                <a:path w="10160" h="8889">
                  <a:moveTo>
                    <a:pt x="1943" y="8089"/>
                  </a:moveTo>
                  <a:lnTo>
                    <a:pt x="2146" y="8089"/>
                  </a:lnTo>
                  <a:lnTo>
                    <a:pt x="1943" y="808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0" name="object 4160"/>
            <p:cNvSpPr/>
            <p:nvPr/>
          </p:nvSpPr>
          <p:spPr>
            <a:xfrm>
              <a:off x="4676342" y="19173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1" name="object 4161"/>
            <p:cNvSpPr/>
            <p:nvPr/>
          </p:nvSpPr>
          <p:spPr>
            <a:xfrm>
              <a:off x="4672265" y="192100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19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2" name="object 4162"/>
            <p:cNvSpPr/>
            <p:nvPr/>
          </p:nvSpPr>
          <p:spPr>
            <a:xfrm>
              <a:off x="4672265" y="1921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3" name="object 4163"/>
            <p:cNvSpPr/>
            <p:nvPr/>
          </p:nvSpPr>
          <p:spPr>
            <a:xfrm>
              <a:off x="4681206" y="19133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1752" y="0"/>
                  </a:lnTo>
                  <a:lnTo>
                    <a:pt x="2133" y="0"/>
                  </a:lnTo>
                  <a:close/>
                </a:path>
                <a:path w="2539" h="2539">
                  <a:moveTo>
                    <a:pt x="0" y="1917"/>
                  </a:moveTo>
                  <a:lnTo>
                    <a:pt x="393" y="1917"/>
                  </a:lnTo>
                  <a:lnTo>
                    <a:pt x="0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4" name="object 4164"/>
            <p:cNvSpPr/>
            <p:nvPr/>
          </p:nvSpPr>
          <p:spPr>
            <a:xfrm>
              <a:off x="4695785" y="19021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5" name="object 4165"/>
            <p:cNvSpPr/>
            <p:nvPr/>
          </p:nvSpPr>
          <p:spPr>
            <a:xfrm>
              <a:off x="4687822" y="191061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6" name="object 4166"/>
            <p:cNvSpPr/>
            <p:nvPr/>
          </p:nvSpPr>
          <p:spPr>
            <a:xfrm>
              <a:off x="4726709" y="18724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7" name="object 4167"/>
            <p:cNvSpPr/>
            <p:nvPr/>
          </p:nvSpPr>
          <p:spPr>
            <a:xfrm>
              <a:off x="4731180" y="18703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93" y="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8" name="object 4168"/>
            <p:cNvSpPr/>
            <p:nvPr/>
          </p:nvSpPr>
          <p:spPr>
            <a:xfrm>
              <a:off x="4695493" y="190752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9" name="object 4169"/>
            <p:cNvSpPr/>
            <p:nvPr/>
          </p:nvSpPr>
          <p:spPr>
            <a:xfrm>
              <a:off x="4689765" y="1900785"/>
              <a:ext cx="17145" cy="12700"/>
            </a:xfrm>
            <a:custGeom>
              <a:avLst/>
              <a:gdLst/>
              <a:ahLst/>
              <a:cxnLst/>
              <a:rect l="l" t="t" r="r" b="b"/>
              <a:pathLst>
                <a:path w="17145" h="12700">
                  <a:moveTo>
                    <a:pt x="380" y="12522"/>
                  </a:moveTo>
                  <a:lnTo>
                    <a:pt x="0" y="12522"/>
                  </a:lnTo>
                  <a:lnTo>
                    <a:pt x="0" y="12141"/>
                  </a:lnTo>
                  <a:lnTo>
                    <a:pt x="380" y="12522"/>
                  </a:lnTo>
                  <a:close/>
                </a:path>
                <a:path w="17145" h="12700">
                  <a:moveTo>
                    <a:pt x="16725" y="0"/>
                  </a:moveTo>
                  <a:lnTo>
                    <a:pt x="16332" y="0"/>
                  </a:lnTo>
                  <a:lnTo>
                    <a:pt x="16725" y="0"/>
                  </a:lnTo>
                  <a:close/>
                </a:path>
                <a:path w="17145" h="12700">
                  <a:moveTo>
                    <a:pt x="16332" y="3276"/>
                  </a:moveTo>
                  <a:lnTo>
                    <a:pt x="15938" y="3276"/>
                  </a:lnTo>
                  <a:lnTo>
                    <a:pt x="16332" y="327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0" name="object 4170"/>
            <p:cNvSpPr/>
            <p:nvPr/>
          </p:nvSpPr>
          <p:spPr>
            <a:xfrm>
              <a:off x="4737695" y="1897903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4" h="14605">
                  <a:moveTo>
                    <a:pt x="0" y="14058"/>
                  </a:moveTo>
                  <a:lnTo>
                    <a:pt x="584" y="14058"/>
                  </a:lnTo>
                </a:path>
                <a:path w="31114" h="14605">
                  <a:moveTo>
                    <a:pt x="30530" y="0"/>
                  </a:moveTo>
                  <a:lnTo>
                    <a:pt x="3111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1" name="object 4171"/>
            <p:cNvSpPr/>
            <p:nvPr/>
          </p:nvSpPr>
          <p:spPr>
            <a:xfrm>
              <a:off x="4746153" y="1922159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4445" h="3175">
                  <a:moveTo>
                    <a:pt x="1168" y="0"/>
                  </a:moveTo>
                  <a:lnTo>
                    <a:pt x="774" y="0"/>
                  </a:lnTo>
                  <a:lnTo>
                    <a:pt x="1168" y="0"/>
                  </a:lnTo>
                  <a:close/>
                </a:path>
                <a:path w="4445" h="3175">
                  <a:moveTo>
                    <a:pt x="4089" y="2692"/>
                  </a:moveTo>
                  <a:lnTo>
                    <a:pt x="3695" y="2692"/>
                  </a:lnTo>
                  <a:lnTo>
                    <a:pt x="4089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2" name="object 4172"/>
            <p:cNvSpPr/>
            <p:nvPr/>
          </p:nvSpPr>
          <p:spPr>
            <a:xfrm>
              <a:off x="4752186" y="19244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3" name="object 4173"/>
            <p:cNvSpPr/>
            <p:nvPr/>
          </p:nvSpPr>
          <p:spPr>
            <a:xfrm>
              <a:off x="4758790" y="1917727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787" y="0"/>
                  </a:moveTo>
                  <a:lnTo>
                    <a:pt x="393" y="0"/>
                  </a:lnTo>
                  <a:lnTo>
                    <a:pt x="787" y="0"/>
                  </a:lnTo>
                  <a:close/>
                </a:path>
                <a:path w="1270" h="2539">
                  <a:moveTo>
                    <a:pt x="393" y="1930"/>
                  </a:moveTo>
                  <a:lnTo>
                    <a:pt x="0" y="1930"/>
                  </a:lnTo>
                  <a:lnTo>
                    <a:pt x="393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4" name="object 4174"/>
            <p:cNvSpPr/>
            <p:nvPr/>
          </p:nvSpPr>
          <p:spPr>
            <a:xfrm>
              <a:off x="4757431" y="19217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5" name="object 4175"/>
            <p:cNvSpPr/>
            <p:nvPr/>
          </p:nvSpPr>
          <p:spPr>
            <a:xfrm>
              <a:off x="4756364" y="192389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6" name="object 4176"/>
            <p:cNvSpPr/>
            <p:nvPr/>
          </p:nvSpPr>
          <p:spPr>
            <a:xfrm>
              <a:off x="4755970" y="1919848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5">
                  <a:moveTo>
                    <a:pt x="6616" y="0"/>
                  </a:moveTo>
                  <a:lnTo>
                    <a:pt x="7200" y="0"/>
                  </a:lnTo>
                </a:path>
                <a:path w="7620" h="8255">
                  <a:moveTo>
                    <a:pt x="0" y="7708"/>
                  </a:moveTo>
                  <a:lnTo>
                    <a:pt x="584" y="770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7" name="object 4177"/>
            <p:cNvSpPr/>
            <p:nvPr/>
          </p:nvSpPr>
          <p:spPr>
            <a:xfrm>
              <a:off x="4756263" y="192736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93" y="381"/>
                  </a:lnTo>
                  <a:lnTo>
                    <a:pt x="0" y="3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8" name="object 4178"/>
            <p:cNvSpPr/>
            <p:nvPr/>
          </p:nvSpPr>
          <p:spPr>
            <a:xfrm>
              <a:off x="4756364" y="192755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9" name="object 4179"/>
            <p:cNvSpPr/>
            <p:nvPr/>
          </p:nvSpPr>
          <p:spPr>
            <a:xfrm>
              <a:off x="4768124" y="191522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0" name="object 4180"/>
            <p:cNvSpPr/>
            <p:nvPr/>
          </p:nvSpPr>
          <p:spPr>
            <a:xfrm>
              <a:off x="4757431" y="19273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1" name="object 4181"/>
            <p:cNvSpPr/>
            <p:nvPr/>
          </p:nvSpPr>
          <p:spPr>
            <a:xfrm>
              <a:off x="4763654" y="1915225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393" y="5778"/>
                  </a:moveTo>
                  <a:lnTo>
                    <a:pt x="0" y="5778"/>
                  </a:lnTo>
                  <a:lnTo>
                    <a:pt x="393" y="5778"/>
                  </a:lnTo>
                  <a:close/>
                </a:path>
                <a:path w="6985" h="6350">
                  <a:moveTo>
                    <a:pt x="6807" y="0"/>
                  </a:moveTo>
                  <a:lnTo>
                    <a:pt x="6413" y="0"/>
                  </a:lnTo>
                  <a:lnTo>
                    <a:pt x="6807" y="0"/>
                  </a:lnTo>
                  <a:close/>
                </a:path>
                <a:path w="6985" h="6350">
                  <a:moveTo>
                    <a:pt x="6807" y="0"/>
                  </a:moveTo>
                  <a:lnTo>
                    <a:pt x="6413" y="0"/>
                  </a:lnTo>
                  <a:lnTo>
                    <a:pt x="680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2" name="object 4182"/>
            <p:cNvSpPr/>
            <p:nvPr/>
          </p:nvSpPr>
          <p:spPr>
            <a:xfrm>
              <a:off x="4776100" y="19136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3" name="object 4183"/>
            <p:cNvSpPr/>
            <p:nvPr/>
          </p:nvSpPr>
          <p:spPr>
            <a:xfrm>
              <a:off x="4775706" y="19161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4" name="object 4184"/>
            <p:cNvSpPr/>
            <p:nvPr/>
          </p:nvSpPr>
          <p:spPr>
            <a:xfrm>
              <a:off x="4778627" y="1912927"/>
              <a:ext cx="5715" cy="22225"/>
            </a:xfrm>
            <a:custGeom>
              <a:avLst/>
              <a:gdLst/>
              <a:ahLst/>
              <a:cxnLst/>
              <a:rect l="l" t="t" r="r" b="b"/>
              <a:pathLst>
                <a:path w="5714" h="22225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5714" h="22225">
                  <a:moveTo>
                    <a:pt x="5638" y="21755"/>
                  </a:moveTo>
                  <a:lnTo>
                    <a:pt x="5245" y="21755"/>
                  </a:lnTo>
                  <a:lnTo>
                    <a:pt x="5638" y="21755"/>
                  </a:lnTo>
                  <a:close/>
                </a:path>
                <a:path w="5714" h="22225">
                  <a:moveTo>
                    <a:pt x="5638" y="21755"/>
                  </a:moveTo>
                  <a:lnTo>
                    <a:pt x="5245" y="21755"/>
                  </a:lnTo>
                  <a:lnTo>
                    <a:pt x="5638" y="217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5" name="object 4185"/>
            <p:cNvSpPr/>
            <p:nvPr/>
          </p:nvSpPr>
          <p:spPr>
            <a:xfrm>
              <a:off x="4781637" y="1937565"/>
              <a:ext cx="3175" cy="10160"/>
            </a:xfrm>
            <a:custGeom>
              <a:avLst/>
              <a:gdLst/>
              <a:ahLst/>
              <a:cxnLst/>
              <a:rect l="l" t="t" r="r" b="b"/>
              <a:pathLst>
                <a:path w="3175" h="10160">
                  <a:moveTo>
                    <a:pt x="2336" y="0"/>
                  </a:moveTo>
                  <a:lnTo>
                    <a:pt x="2921" y="0"/>
                  </a:lnTo>
                </a:path>
                <a:path w="3175" h="10160">
                  <a:moveTo>
                    <a:pt x="0" y="9626"/>
                  </a:moveTo>
                  <a:lnTo>
                    <a:pt x="584" y="962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6" name="object 4186"/>
            <p:cNvSpPr/>
            <p:nvPr/>
          </p:nvSpPr>
          <p:spPr>
            <a:xfrm>
              <a:off x="4736425" y="1869988"/>
              <a:ext cx="46355" cy="78105"/>
            </a:xfrm>
            <a:custGeom>
              <a:avLst/>
              <a:gdLst/>
              <a:ahLst/>
              <a:cxnLst/>
              <a:rect l="l" t="t" r="r" b="b"/>
              <a:pathLst>
                <a:path w="46354" h="78105">
                  <a:moveTo>
                    <a:pt x="45504" y="77787"/>
                  </a:moveTo>
                  <a:lnTo>
                    <a:pt x="45897" y="77787"/>
                  </a:lnTo>
                  <a:lnTo>
                    <a:pt x="45504" y="77787"/>
                  </a:lnTo>
                  <a:close/>
                </a:path>
                <a:path w="46354" h="78105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  <a:path w="46354" h="78105">
                  <a:moveTo>
                    <a:pt x="393" y="0"/>
                  </a:moveTo>
                  <a:lnTo>
                    <a:pt x="787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7" name="object 4187"/>
            <p:cNvSpPr/>
            <p:nvPr/>
          </p:nvSpPr>
          <p:spPr>
            <a:xfrm>
              <a:off x="4736920" y="186979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8" name="object 4188"/>
            <p:cNvSpPr/>
            <p:nvPr/>
          </p:nvSpPr>
          <p:spPr>
            <a:xfrm>
              <a:off x="4739346" y="186843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9" name="object 4189"/>
            <p:cNvSpPr/>
            <p:nvPr/>
          </p:nvSpPr>
          <p:spPr>
            <a:xfrm>
              <a:off x="4740514" y="186767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0" name="object 4190"/>
            <p:cNvSpPr/>
            <p:nvPr/>
          </p:nvSpPr>
          <p:spPr>
            <a:xfrm>
              <a:off x="4740514" y="186767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1904" h="0">
                  <a:moveTo>
                    <a:pt x="1562" y="0"/>
                  </a:moveTo>
                  <a:lnTo>
                    <a:pt x="1168" y="0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1" name="object 4191"/>
            <p:cNvSpPr/>
            <p:nvPr/>
          </p:nvSpPr>
          <p:spPr>
            <a:xfrm>
              <a:off x="4744210" y="18674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2" name="object 4192"/>
            <p:cNvSpPr/>
            <p:nvPr/>
          </p:nvSpPr>
          <p:spPr>
            <a:xfrm>
              <a:off x="4744210" y="18674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3" name="object 4193"/>
            <p:cNvSpPr/>
            <p:nvPr/>
          </p:nvSpPr>
          <p:spPr>
            <a:xfrm>
              <a:off x="4745378" y="186709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4" name="object 4194"/>
            <p:cNvSpPr/>
            <p:nvPr/>
          </p:nvSpPr>
          <p:spPr>
            <a:xfrm>
              <a:off x="4745378" y="18674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5" name="object 4195"/>
            <p:cNvSpPr/>
            <p:nvPr/>
          </p:nvSpPr>
          <p:spPr>
            <a:xfrm>
              <a:off x="4747322" y="18667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6" name="object 4196"/>
            <p:cNvSpPr/>
            <p:nvPr/>
          </p:nvSpPr>
          <p:spPr>
            <a:xfrm>
              <a:off x="4749849" y="1865175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0" y="2298"/>
                  </a:moveTo>
                  <a:lnTo>
                    <a:pt x="393" y="2298"/>
                  </a:lnTo>
                  <a:lnTo>
                    <a:pt x="0" y="2298"/>
                  </a:lnTo>
                  <a:close/>
                </a:path>
                <a:path w="3810" h="3175">
                  <a:moveTo>
                    <a:pt x="0" y="2298"/>
                  </a:moveTo>
                  <a:lnTo>
                    <a:pt x="393" y="2298"/>
                  </a:lnTo>
                  <a:lnTo>
                    <a:pt x="0" y="2298"/>
                  </a:lnTo>
                  <a:close/>
                </a:path>
                <a:path w="3810" h="3175">
                  <a:moveTo>
                    <a:pt x="393" y="2298"/>
                  </a:moveTo>
                  <a:lnTo>
                    <a:pt x="393" y="2501"/>
                  </a:lnTo>
                  <a:lnTo>
                    <a:pt x="0" y="2298"/>
                  </a:lnTo>
                  <a:lnTo>
                    <a:pt x="393" y="2298"/>
                  </a:lnTo>
                  <a:close/>
                </a:path>
                <a:path w="3810" h="3175">
                  <a:moveTo>
                    <a:pt x="393" y="2501"/>
                  </a:moveTo>
                  <a:lnTo>
                    <a:pt x="0" y="2501"/>
                  </a:lnTo>
                  <a:lnTo>
                    <a:pt x="393" y="2501"/>
                  </a:lnTo>
                  <a:close/>
                </a:path>
                <a:path w="3810" h="3175">
                  <a:moveTo>
                    <a:pt x="1943" y="380"/>
                  </a:moveTo>
                  <a:lnTo>
                    <a:pt x="2336" y="380"/>
                  </a:lnTo>
                  <a:lnTo>
                    <a:pt x="1943" y="380"/>
                  </a:lnTo>
                  <a:close/>
                </a:path>
                <a:path w="3810" h="3175">
                  <a:moveTo>
                    <a:pt x="774" y="2501"/>
                  </a:moveTo>
                  <a:lnTo>
                    <a:pt x="393" y="2501"/>
                  </a:lnTo>
                  <a:lnTo>
                    <a:pt x="774" y="2501"/>
                  </a:lnTo>
                  <a:close/>
                </a:path>
                <a:path w="3810" h="3175">
                  <a:moveTo>
                    <a:pt x="2717" y="380"/>
                  </a:moveTo>
                  <a:lnTo>
                    <a:pt x="2336" y="380"/>
                  </a:lnTo>
                  <a:lnTo>
                    <a:pt x="2717" y="380"/>
                  </a:lnTo>
                  <a:close/>
                </a:path>
                <a:path w="3810" h="3175">
                  <a:moveTo>
                    <a:pt x="2717" y="380"/>
                  </a:moveTo>
                  <a:lnTo>
                    <a:pt x="2336" y="380"/>
                  </a:lnTo>
                  <a:lnTo>
                    <a:pt x="2717" y="380"/>
                  </a:lnTo>
                  <a:close/>
                </a:path>
                <a:path w="3810" h="3175">
                  <a:moveTo>
                    <a:pt x="1549" y="2298"/>
                  </a:moveTo>
                  <a:lnTo>
                    <a:pt x="1168" y="2298"/>
                  </a:lnTo>
                  <a:lnTo>
                    <a:pt x="1549" y="2298"/>
                  </a:lnTo>
                  <a:close/>
                </a:path>
                <a:path w="3810" h="3175">
                  <a:moveTo>
                    <a:pt x="1168" y="2882"/>
                  </a:moveTo>
                  <a:lnTo>
                    <a:pt x="774" y="2882"/>
                  </a:lnTo>
                  <a:lnTo>
                    <a:pt x="1168" y="2882"/>
                  </a:lnTo>
                  <a:close/>
                </a:path>
                <a:path w="3810" h="3175">
                  <a:moveTo>
                    <a:pt x="3301" y="0"/>
                  </a:moveTo>
                  <a:lnTo>
                    <a:pt x="3695" y="0"/>
                  </a:lnTo>
                  <a:lnTo>
                    <a:pt x="3301" y="0"/>
                  </a:lnTo>
                  <a:close/>
                </a:path>
                <a:path w="3810" h="3175">
                  <a:moveTo>
                    <a:pt x="1549" y="2882"/>
                  </a:moveTo>
                  <a:lnTo>
                    <a:pt x="1168" y="2882"/>
                  </a:lnTo>
                  <a:lnTo>
                    <a:pt x="1549" y="2882"/>
                  </a:lnTo>
                  <a:close/>
                </a:path>
                <a:path w="3810" h="3175">
                  <a:moveTo>
                    <a:pt x="2336" y="2882"/>
                  </a:moveTo>
                  <a:lnTo>
                    <a:pt x="2336" y="2501"/>
                  </a:lnTo>
                  <a:lnTo>
                    <a:pt x="1943" y="2501"/>
                  </a:lnTo>
                  <a:lnTo>
                    <a:pt x="2336" y="2501"/>
                  </a:lnTo>
                  <a:lnTo>
                    <a:pt x="2336" y="2882"/>
                  </a:lnTo>
                  <a:close/>
                </a:path>
                <a:path w="3810" h="3175">
                  <a:moveTo>
                    <a:pt x="2336" y="2882"/>
                  </a:moveTo>
                  <a:lnTo>
                    <a:pt x="2717" y="2882"/>
                  </a:lnTo>
                  <a:lnTo>
                    <a:pt x="2336" y="288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7" name="object 4197"/>
            <p:cNvSpPr/>
            <p:nvPr/>
          </p:nvSpPr>
          <p:spPr>
            <a:xfrm>
              <a:off x="4752567" y="18684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8" name="object 4198"/>
            <p:cNvSpPr/>
            <p:nvPr/>
          </p:nvSpPr>
          <p:spPr>
            <a:xfrm>
              <a:off x="4752567" y="186843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9" name="object 4199"/>
            <p:cNvSpPr/>
            <p:nvPr/>
          </p:nvSpPr>
          <p:spPr>
            <a:xfrm>
              <a:off x="4752961" y="18684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0" name="object 4200"/>
            <p:cNvSpPr/>
            <p:nvPr/>
          </p:nvSpPr>
          <p:spPr>
            <a:xfrm>
              <a:off x="4752567" y="186883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1" name="object 4201"/>
            <p:cNvSpPr/>
            <p:nvPr/>
          </p:nvSpPr>
          <p:spPr>
            <a:xfrm>
              <a:off x="4752275" y="186940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5">
                  <a:moveTo>
                    <a:pt x="0" y="0"/>
                  </a:moveTo>
                  <a:lnTo>
                    <a:pt x="584" y="0"/>
                  </a:lnTo>
                </a:path>
                <a:path w="635" h="1905">
                  <a:moveTo>
                    <a:pt x="0" y="0"/>
                  </a:moveTo>
                  <a:lnTo>
                    <a:pt x="584" y="0"/>
                  </a:lnTo>
                </a:path>
                <a:path w="635" h="1905">
                  <a:moveTo>
                    <a:pt x="0" y="1536"/>
                  </a:moveTo>
                  <a:lnTo>
                    <a:pt x="584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2" name="object 4202"/>
            <p:cNvSpPr/>
            <p:nvPr/>
          </p:nvSpPr>
          <p:spPr>
            <a:xfrm>
              <a:off x="4757037" y="18674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3" name="object 4203"/>
            <p:cNvSpPr/>
            <p:nvPr/>
          </p:nvSpPr>
          <p:spPr>
            <a:xfrm>
              <a:off x="4750243" y="1867092"/>
              <a:ext cx="8890" cy="10160"/>
            </a:xfrm>
            <a:custGeom>
              <a:avLst/>
              <a:gdLst/>
              <a:ahLst/>
              <a:cxnLst/>
              <a:rect l="l" t="t" r="r" b="b"/>
              <a:pathLst>
                <a:path w="8889" h="10160">
                  <a:moveTo>
                    <a:pt x="7188" y="0"/>
                  </a:moveTo>
                  <a:lnTo>
                    <a:pt x="7581" y="0"/>
                  </a:lnTo>
                  <a:lnTo>
                    <a:pt x="7188" y="0"/>
                  </a:lnTo>
                  <a:close/>
                </a:path>
                <a:path w="8889" h="10160">
                  <a:moveTo>
                    <a:pt x="380" y="9626"/>
                  </a:moveTo>
                  <a:lnTo>
                    <a:pt x="0" y="9626"/>
                  </a:lnTo>
                  <a:lnTo>
                    <a:pt x="380" y="9626"/>
                  </a:lnTo>
                  <a:close/>
                </a:path>
                <a:path w="8889" h="10160">
                  <a:moveTo>
                    <a:pt x="8547" y="2501"/>
                  </a:moveTo>
                  <a:lnTo>
                    <a:pt x="8166" y="2501"/>
                  </a:lnTo>
                  <a:lnTo>
                    <a:pt x="8547" y="25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4" name="object 4204"/>
            <p:cNvSpPr/>
            <p:nvPr/>
          </p:nvSpPr>
          <p:spPr>
            <a:xfrm>
              <a:off x="4763756" y="186305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584" y="0"/>
                  </a:lnTo>
                </a:path>
                <a:path w="1904" h="1269">
                  <a:moveTo>
                    <a:pt x="774" y="1155"/>
                  </a:moveTo>
                  <a:lnTo>
                    <a:pt x="1358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5" name="object 4205"/>
            <p:cNvSpPr/>
            <p:nvPr/>
          </p:nvSpPr>
          <p:spPr>
            <a:xfrm>
              <a:off x="4763654" y="186631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6"/>
                  </a:moveTo>
                  <a:lnTo>
                    <a:pt x="292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6" name="object 4206"/>
            <p:cNvSpPr/>
            <p:nvPr/>
          </p:nvSpPr>
          <p:spPr>
            <a:xfrm>
              <a:off x="4766867" y="1860933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0" y="2120"/>
                  </a:moveTo>
                  <a:lnTo>
                    <a:pt x="584" y="2120"/>
                  </a:lnTo>
                </a:path>
                <a:path w="5714" h="2539">
                  <a:moveTo>
                    <a:pt x="4851" y="0"/>
                  </a:moveTo>
                  <a:lnTo>
                    <a:pt x="543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7" name="object 4207"/>
            <p:cNvSpPr/>
            <p:nvPr/>
          </p:nvSpPr>
          <p:spPr>
            <a:xfrm>
              <a:off x="4774932" y="186555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8" name="object 4208"/>
            <p:cNvSpPr/>
            <p:nvPr/>
          </p:nvSpPr>
          <p:spPr>
            <a:xfrm>
              <a:off x="4776494" y="18655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9" name="object 4209"/>
            <p:cNvSpPr/>
            <p:nvPr/>
          </p:nvSpPr>
          <p:spPr>
            <a:xfrm>
              <a:off x="4776100" y="1852271"/>
              <a:ext cx="13970" cy="15240"/>
            </a:xfrm>
            <a:custGeom>
              <a:avLst/>
              <a:gdLst/>
              <a:ahLst/>
              <a:cxnLst/>
              <a:rect l="l" t="t" r="r" b="b"/>
              <a:pathLst>
                <a:path w="13970" h="15239">
                  <a:moveTo>
                    <a:pt x="393" y="15201"/>
                  </a:moveTo>
                  <a:lnTo>
                    <a:pt x="0" y="15201"/>
                  </a:lnTo>
                  <a:lnTo>
                    <a:pt x="393" y="15201"/>
                  </a:lnTo>
                  <a:close/>
                </a:path>
                <a:path w="13970" h="15239">
                  <a:moveTo>
                    <a:pt x="13804" y="0"/>
                  </a:moveTo>
                  <a:lnTo>
                    <a:pt x="13423" y="0"/>
                  </a:lnTo>
                  <a:lnTo>
                    <a:pt x="1380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0" name="object 4210"/>
            <p:cNvSpPr/>
            <p:nvPr/>
          </p:nvSpPr>
          <p:spPr>
            <a:xfrm>
              <a:off x="4779402" y="18674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01"/>
                  </a:moveTo>
                  <a:lnTo>
                    <a:pt x="292" y="10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1" name="object 4211"/>
            <p:cNvSpPr/>
            <p:nvPr/>
          </p:nvSpPr>
          <p:spPr>
            <a:xfrm>
              <a:off x="4779402" y="186767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2" name="object 4212"/>
            <p:cNvSpPr/>
            <p:nvPr/>
          </p:nvSpPr>
          <p:spPr>
            <a:xfrm>
              <a:off x="4790590" y="185168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1155"/>
                  </a:moveTo>
                  <a:lnTo>
                    <a:pt x="584" y="1155"/>
                  </a:lnTo>
                </a:path>
                <a:path w="1904" h="1269">
                  <a:moveTo>
                    <a:pt x="0" y="1155"/>
                  </a:moveTo>
                  <a:lnTo>
                    <a:pt x="584" y="1155"/>
                  </a:lnTo>
                </a:path>
                <a:path w="1904" h="1269">
                  <a:moveTo>
                    <a:pt x="774" y="0"/>
                  </a:moveTo>
                  <a:lnTo>
                    <a:pt x="1358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3" name="object 4213"/>
            <p:cNvSpPr/>
            <p:nvPr/>
          </p:nvSpPr>
          <p:spPr>
            <a:xfrm>
              <a:off x="4790883" y="185303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4" name="object 4214"/>
            <p:cNvSpPr/>
            <p:nvPr/>
          </p:nvSpPr>
          <p:spPr>
            <a:xfrm>
              <a:off x="4762193" y="1852843"/>
              <a:ext cx="29845" cy="38100"/>
            </a:xfrm>
            <a:custGeom>
              <a:avLst/>
              <a:gdLst/>
              <a:ahLst/>
              <a:cxnLst/>
              <a:rect l="l" t="t" r="r" b="b"/>
              <a:pathLst>
                <a:path w="29845" h="38100">
                  <a:moveTo>
                    <a:pt x="28778" y="0"/>
                  </a:moveTo>
                  <a:lnTo>
                    <a:pt x="29362" y="0"/>
                  </a:lnTo>
                </a:path>
                <a:path w="29845" h="38100">
                  <a:moveTo>
                    <a:pt x="0" y="37744"/>
                  </a:moveTo>
                  <a:lnTo>
                    <a:pt x="584" y="37744"/>
                  </a:lnTo>
                </a:path>
                <a:path w="29845" h="38100">
                  <a:moveTo>
                    <a:pt x="3898" y="34277"/>
                  </a:moveTo>
                  <a:lnTo>
                    <a:pt x="4483" y="3427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5" name="object 4215"/>
            <p:cNvSpPr/>
            <p:nvPr/>
          </p:nvSpPr>
          <p:spPr>
            <a:xfrm>
              <a:off x="4791657" y="18599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6" name="object 4216"/>
            <p:cNvSpPr/>
            <p:nvPr/>
          </p:nvSpPr>
          <p:spPr>
            <a:xfrm>
              <a:off x="4789130" y="186555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7" name="object 4217"/>
            <p:cNvSpPr/>
            <p:nvPr/>
          </p:nvSpPr>
          <p:spPr>
            <a:xfrm>
              <a:off x="4789232" y="186574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8" name="object 4218"/>
            <p:cNvSpPr/>
            <p:nvPr/>
          </p:nvSpPr>
          <p:spPr>
            <a:xfrm>
              <a:off x="4788444" y="186651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584" y="0"/>
                  </a:lnTo>
                </a:path>
                <a:path w="635" h="0">
                  <a:moveTo>
                    <a:pt x="0" y="0"/>
                  </a:moveTo>
                  <a:lnTo>
                    <a:pt x="58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9" name="object 4219"/>
            <p:cNvSpPr/>
            <p:nvPr/>
          </p:nvSpPr>
          <p:spPr>
            <a:xfrm>
              <a:off x="4793600" y="18628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292" y="190"/>
                  </a:moveTo>
                  <a:lnTo>
                    <a:pt x="292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0" name="object 4220"/>
            <p:cNvSpPr/>
            <p:nvPr/>
          </p:nvSpPr>
          <p:spPr>
            <a:xfrm>
              <a:off x="4769293" y="1867677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0" y="30797"/>
                  </a:moveTo>
                  <a:lnTo>
                    <a:pt x="1168" y="31572"/>
                  </a:lnTo>
                  <a:lnTo>
                    <a:pt x="0" y="30797"/>
                  </a:lnTo>
                  <a:close/>
                </a:path>
                <a:path w="26035" h="31750">
                  <a:moveTo>
                    <a:pt x="25869" y="0"/>
                  </a:moveTo>
                  <a:lnTo>
                    <a:pt x="25476" y="0"/>
                  </a:lnTo>
                  <a:lnTo>
                    <a:pt x="25869" y="0"/>
                  </a:lnTo>
                  <a:close/>
                </a:path>
                <a:path w="26035" h="31750">
                  <a:moveTo>
                    <a:pt x="25869" y="0"/>
                  </a:moveTo>
                  <a:lnTo>
                    <a:pt x="25476" y="0"/>
                  </a:lnTo>
                  <a:lnTo>
                    <a:pt x="25869" y="0"/>
                  </a:lnTo>
                  <a:close/>
                </a:path>
                <a:path w="26035" h="31750">
                  <a:moveTo>
                    <a:pt x="19837" y="15595"/>
                  </a:moveTo>
                  <a:lnTo>
                    <a:pt x="19443" y="15595"/>
                  </a:lnTo>
                  <a:lnTo>
                    <a:pt x="19837" y="155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1" name="object 4221"/>
            <p:cNvSpPr/>
            <p:nvPr/>
          </p:nvSpPr>
          <p:spPr>
            <a:xfrm>
              <a:off x="3944680" y="2165734"/>
              <a:ext cx="27305" cy="25400"/>
            </a:xfrm>
            <a:custGeom>
              <a:avLst/>
              <a:gdLst/>
              <a:ahLst/>
              <a:cxnLst/>
              <a:rect l="l" t="t" r="r" b="b"/>
              <a:pathLst>
                <a:path w="27304" h="25400">
                  <a:moveTo>
                    <a:pt x="23240" y="22986"/>
                  </a:moveTo>
                  <a:lnTo>
                    <a:pt x="17017" y="22986"/>
                  </a:lnTo>
                  <a:lnTo>
                    <a:pt x="17348" y="23494"/>
                  </a:lnTo>
                  <a:lnTo>
                    <a:pt x="18313" y="23621"/>
                  </a:lnTo>
                  <a:lnTo>
                    <a:pt x="18414" y="23748"/>
                  </a:lnTo>
                  <a:lnTo>
                    <a:pt x="18605" y="23748"/>
                  </a:lnTo>
                  <a:lnTo>
                    <a:pt x="19126" y="24891"/>
                  </a:lnTo>
                  <a:lnTo>
                    <a:pt x="19494" y="24891"/>
                  </a:lnTo>
                  <a:lnTo>
                    <a:pt x="19621" y="24764"/>
                  </a:lnTo>
                  <a:lnTo>
                    <a:pt x="19824" y="24510"/>
                  </a:lnTo>
                  <a:lnTo>
                    <a:pt x="21297" y="24129"/>
                  </a:lnTo>
                  <a:lnTo>
                    <a:pt x="22021" y="24129"/>
                  </a:lnTo>
                  <a:lnTo>
                    <a:pt x="22047" y="23494"/>
                  </a:lnTo>
                  <a:lnTo>
                    <a:pt x="22440" y="23240"/>
                  </a:lnTo>
                  <a:lnTo>
                    <a:pt x="23126" y="23240"/>
                  </a:lnTo>
                  <a:lnTo>
                    <a:pt x="23240" y="22986"/>
                  </a:lnTo>
                  <a:close/>
                </a:path>
                <a:path w="27304" h="25400">
                  <a:moveTo>
                    <a:pt x="22674" y="19938"/>
                  </a:moveTo>
                  <a:lnTo>
                    <a:pt x="4622" y="19938"/>
                  </a:lnTo>
                  <a:lnTo>
                    <a:pt x="5054" y="21081"/>
                  </a:lnTo>
                  <a:lnTo>
                    <a:pt x="4775" y="21081"/>
                  </a:lnTo>
                  <a:lnTo>
                    <a:pt x="4597" y="21208"/>
                  </a:lnTo>
                  <a:lnTo>
                    <a:pt x="4485" y="21716"/>
                  </a:lnTo>
                  <a:lnTo>
                    <a:pt x="4584" y="22097"/>
                  </a:lnTo>
                  <a:lnTo>
                    <a:pt x="3936" y="22605"/>
                  </a:lnTo>
                  <a:lnTo>
                    <a:pt x="3378" y="22986"/>
                  </a:lnTo>
                  <a:lnTo>
                    <a:pt x="1473" y="23240"/>
                  </a:lnTo>
                  <a:lnTo>
                    <a:pt x="165" y="23367"/>
                  </a:lnTo>
                  <a:lnTo>
                    <a:pt x="0" y="23875"/>
                  </a:lnTo>
                  <a:lnTo>
                    <a:pt x="1701" y="24129"/>
                  </a:lnTo>
                  <a:lnTo>
                    <a:pt x="3416" y="23240"/>
                  </a:lnTo>
                  <a:lnTo>
                    <a:pt x="4305" y="22732"/>
                  </a:lnTo>
                  <a:lnTo>
                    <a:pt x="5448" y="22605"/>
                  </a:lnTo>
                  <a:lnTo>
                    <a:pt x="6134" y="21970"/>
                  </a:lnTo>
                  <a:lnTo>
                    <a:pt x="9074" y="21970"/>
                  </a:lnTo>
                  <a:lnTo>
                    <a:pt x="9651" y="21843"/>
                  </a:lnTo>
                  <a:lnTo>
                    <a:pt x="10121" y="21335"/>
                  </a:lnTo>
                  <a:lnTo>
                    <a:pt x="23152" y="21335"/>
                  </a:lnTo>
                  <a:lnTo>
                    <a:pt x="22910" y="20573"/>
                  </a:lnTo>
                  <a:lnTo>
                    <a:pt x="22674" y="19938"/>
                  </a:lnTo>
                  <a:close/>
                </a:path>
                <a:path w="27304" h="25400">
                  <a:moveTo>
                    <a:pt x="23152" y="21335"/>
                  </a:moveTo>
                  <a:lnTo>
                    <a:pt x="10121" y="21335"/>
                  </a:lnTo>
                  <a:lnTo>
                    <a:pt x="11214" y="21589"/>
                  </a:lnTo>
                  <a:lnTo>
                    <a:pt x="12661" y="21716"/>
                  </a:lnTo>
                  <a:lnTo>
                    <a:pt x="13868" y="22859"/>
                  </a:lnTo>
                  <a:lnTo>
                    <a:pt x="14109" y="23748"/>
                  </a:lnTo>
                  <a:lnTo>
                    <a:pt x="14477" y="23367"/>
                  </a:lnTo>
                  <a:lnTo>
                    <a:pt x="15392" y="23113"/>
                  </a:lnTo>
                  <a:lnTo>
                    <a:pt x="16179" y="22986"/>
                  </a:lnTo>
                  <a:lnTo>
                    <a:pt x="23240" y="22986"/>
                  </a:lnTo>
                  <a:lnTo>
                    <a:pt x="23533" y="22732"/>
                  </a:lnTo>
                  <a:lnTo>
                    <a:pt x="23507" y="22351"/>
                  </a:lnTo>
                  <a:lnTo>
                    <a:pt x="23037" y="22097"/>
                  </a:lnTo>
                  <a:lnTo>
                    <a:pt x="23152" y="21335"/>
                  </a:lnTo>
                  <a:close/>
                </a:path>
                <a:path w="27304" h="25400">
                  <a:moveTo>
                    <a:pt x="9074" y="21970"/>
                  </a:moveTo>
                  <a:lnTo>
                    <a:pt x="6134" y="21970"/>
                  </a:lnTo>
                  <a:lnTo>
                    <a:pt x="7353" y="22097"/>
                  </a:lnTo>
                  <a:lnTo>
                    <a:pt x="8496" y="22097"/>
                  </a:lnTo>
                  <a:lnTo>
                    <a:pt x="9074" y="21970"/>
                  </a:lnTo>
                  <a:close/>
                </a:path>
                <a:path w="27304" h="25400">
                  <a:moveTo>
                    <a:pt x="1549" y="16382"/>
                  </a:moveTo>
                  <a:lnTo>
                    <a:pt x="1638" y="17144"/>
                  </a:lnTo>
                  <a:lnTo>
                    <a:pt x="2146" y="17652"/>
                  </a:lnTo>
                  <a:lnTo>
                    <a:pt x="1993" y="18414"/>
                  </a:lnTo>
                  <a:lnTo>
                    <a:pt x="2590" y="18668"/>
                  </a:lnTo>
                  <a:lnTo>
                    <a:pt x="2793" y="18922"/>
                  </a:lnTo>
                  <a:lnTo>
                    <a:pt x="2819" y="19176"/>
                  </a:lnTo>
                  <a:lnTo>
                    <a:pt x="3166" y="19430"/>
                  </a:lnTo>
                  <a:lnTo>
                    <a:pt x="3284" y="19684"/>
                  </a:lnTo>
                  <a:lnTo>
                    <a:pt x="3060" y="20192"/>
                  </a:lnTo>
                  <a:lnTo>
                    <a:pt x="3187" y="20573"/>
                  </a:lnTo>
                  <a:lnTo>
                    <a:pt x="2770" y="21208"/>
                  </a:lnTo>
                  <a:lnTo>
                    <a:pt x="2679" y="21843"/>
                  </a:lnTo>
                  <a:lnTo>
                    <a:pt x="2895" y="21589"/>
                  </a:lnTo>
                  <a:lnTo>
                    <a:pt x="3111" y="21462"/>
                  </a:lnTo>
                  <a:lnTo>
                    <a:pt x="3936" y="21335"/>
                  </a:lnTo>
                  <a:lnTo>
                    <a:pt x="4724" y="21081"/>
                  </a:lnTo>
                  <a:lnTo>
                    <a:pt x="4394" y="20065"/>
                  </a:lnTo>
                  <a:lnTo>
                    <a:pt x="4622" y="19938"/>
                  </a:lnTo>
                  <a:lnTo>
                    <a:pt x="22674" y="19938"/>
                  </a:lnTo>
                  <a:lnTo>
                    <a:pt x="22758" y="19430"/>
                  </a:lnTo>
                  <a:lnTo>
                    <a:pt x="23558" y="19303"/>
                  </a:lnTo>
                  <a:lnTo>
                    <a:pt x="23469" y="18922"/>
                  </a:lnTo>
                  <a:lnTo>
                    <a:pt x="24066" y="18541"/>
                  </a:lnTo>
                  <a:lnTo>
                    <a:pt x="26714" y="18541"/>
                  </a:lnTo>
                  <a:lnTo>
                    <a:pt x="26974" y="18414"/>
                  </a:lnTo>
                  <a:lnTo>
                    <a:pt x="27000" y="17906"/>
                  </a:lnTo>
                  <a:lnTo>
                    <a:pt x="26187" y="17652"/>
                  </a:lnTo>
                  <a:lnTo>
                    <a:pt x="26050" y="16509"/>
                  </a:lnTo>
                  <a:lnTo>
                    <a:pt x="2082" y="16509"/>
                  </a:lnTo>
                  <a:lnTo>
                    <a:pt x="1549" y="16382"/>
                  </a:lnTo>
                  <a:close/>
                </a:path>
                <a:path w="27304" h="25400">
                  <a:moveTo>
                    <a:pt x="26714" y="18541"/>
                  </a:moveTo>
                  <a:lnTo>
                    <a:pt x="24066" y="18541"/>
                  </a:lnTo>
                  <a:lnTo>
                    <a:pt x="23952" y="18922"/>
                  </a:lnTo>
                  <a:lnTo>
                    <a:pt x="23850" y="19430"/>
                  </a:lnTo>
                  <a:lnTo>
                    <a:pt x="25006" y="19176"/>
                  </a:lnTo>
                  <a:lnTo>
                    <a:pt x="25272" y="18795"/>
                  </a:lnTo>
                  <a:lnTo>
                    <a:pt x="26318" y="18795"/>
                  </a:lnTo>
                  <a:lnTo>
                    <a:pt x="26454" y="18668"/>
                  </a:lnTo>
                  <a:lnTo>
                    <a:pt x="26714" y="18541"/>
                  </a:lnTo>
                  <a:close/>
                </a:path>
                <a:path w="27304" h="25400">
                  <a:moveTo>
                    <a:pt x="25120" y="19176"/>
                  </a:moveTo>
                  <a:lnTo>
                    <a:pt x="25069" y="19303"/>
                  </a:lnTo>
                  <a:lnTo>
                    <a:pt x="25120" y="19176"/>
                  </a:lnTo>
                  <a:close/>
                </a:path>
                <a:path w="27304" h="25400">
                  <a:moveTo>
                    <a:pt x="26318" y="18795"/>
                  </a:moveTo>
                  <a:lnTo>
                    <a:pt x="25806" y="18795"/>
                  </a:lnTo>
                  <a:lnTo>
                    <a:pt x="26047" y="19049"/>
                  </a:lnTo>
                  <a:lnTo>
                    <a:pt x="26318" y="18795"/>
                  </a:lnTo>
                  <a:close/>
                </a:path>
                <a:path w="27304" h="25400">
                  <a:moveTo>
                    <a:pt x="3479" y="14096"/>
                  </a:moveTo>
                  <a:lnTo>
                    <a:pt x="3213" y="14350"/>
                  </a:lnTo>
                  <a:lnTo>
                    <a:pt x="2920" y="14477"/>
                  </a:lnTo>
                  <a:lnTo>
                    <a:pt x="2755" y="15112"/>
                  </a:lnTo>
                  <a:lnTo>
                    <a:pt x="1549" y="15112"/>
                  </a:lnTo>
                  <a:lnTo>
                    <a:pt x="1930" y="15874"/>
                  </a:lnTo>
                  <a:lnTo>
                    <a:pt x="2082" y="16509"/>
                  </a:lnTo>
                  <a:lnTo>
                    <a:pt x="26050" y="16509"/>
                  </a:lnTo>
                  <a:lnTo>
                    <a:pt x="25958" y="15747"/>
                  </a:lnTo>
                  <a:lnTo>
                    <a:pt x="24930" y="15747"/>
                  </a:lnTo>
                  <a:lnTo>
                    <a:pt x="24942" y="14858"/>
                  </a:lnTo>
                  <a:lnTo>
                    <a:pt x="24742" y="14477"/>
                  </a:lnTo>
                  <a:lnTo>
                    <a:pt x="3695" y="14477"/>
                  </a:lnTo>
                  <a:lnTo>
                    <a:pt x="3479" y="14096"/>
                  </a:lnTo>
                  <a:close/>
                </a:path>
                <a:path w="27304" h="25400">
                  <a:moveTo>
                    <a:pt x="25476" y="15620"/>
                  </a:moveTo>
                  <a:lnTo>
                    <a:pt x="24930" y="15747"/>
                  </a:lnTo>
                  <a:lnTo>
                    <a:pt x="25958" y="15747"/>
                  </a:lnTo>
                  <a:lnTo>
                    <a:pt x="25476" y="15620"/>
                  </a:lnTo>
                  <a:close/>
                </a:path>
                <a:path w="27304" h="25400">
                  <a:moveTo>
                    <a:pt x="7877" y="7111"/>
                  </a:moveTo>
                  <a:lnTo>
                    <a:pt x="4495" y="7111"/>
                  </a:lnTo>
                  <a:lnTo>
                    <a:pt x="4480" y="8508"/>
                  </a:lnTo>
                  <a:lnTo>
                    <a:pt x="3543" y="9524"/>
                  </a:lnTo>
                  <a:lnTo>
                    <a:pt x="3530" y="10667"/>
                  </a:lnTo>
                  <a:lnTo>
                    <a:pt x="2971" y="11556"/>
                  </a:lnTo>
                  <a:lnTo>
                    <a:pt x="2857" y="12064"/>
                  </a:lnTo>
                  <a:lnTo>
                    <a:pt x="3695" y="12318"/>
                  </a:lnTo>
                  <a:lnTo>
                    <a:pt x="3751" y="12572"/>
                  </a:lnTo>
                  <a:lnTo>
                    <a:pt x="3865" y="13842"/>
                  </a:lnTo>
                  <a:lnTo>
                    <a:pt x="3809" y="13969"/>
                  </a:lnTo>
                  <a:lnTo>
                    <a:pt x="3695" y="14477"/>
                  </a:lnTo>
                  <a:lnTo>
                    <a:pt x="24742" y="14477"/>
                  </a:lnTo>
                  <a:lnTo>
                    <a:pt x="24476" y="13969"/>
                  </a:lnTo>
                  <a:lnTo>
                    <a:pt x="24409" y="13461"/>
                  </a:lnTo>
                  <a:lnTo>
                    <a:pt x="24244" y="12699"/>
                  </a:lnTo>
                  <a:lnTo>
                    <a:pt x="24358" y="12572"/>
                  </a:lnTo>
                  <a:lnTo>
                    <a:pt x="24520" y="11810"/>
                  </a:lnTo>
                  <a:lnTo>
                    <a:pt x="24320" y="11810"/>
                  </a:lnTo>
                  <a:lnTo>
                    <a:pt x="24104" y="11429"/>
                  </a:lnTo>
                  <a:lnTo>
                    <a:pt x="24485" y="11048"/>
                  </a:lnTo>
                  <a:lnTo>
                    <a:pt x="24394" y="10667"/>
                  </a:lnTo>
                  <a:lnTo>
                    <a:pt x="23304" y="10667"/>
                  </a:lnTo>
                  <a:lnTo>
                    <a:pt x="23050" y="10159"/>
                  </a:lnTo>
                  <a:lnTo>
                    <a:pt x="22732" y="10032"/>
                  </a:lnTo>
                  <a:lnTo>
                    <a:pt x="22428" y="10032"/>
                  </a:lnTo>
                  <a:lnTo>
                    <a:pt x="22148" y="9905"/>
                  </a:lnTo>
                  <a:lnTo>
                    <a:pt x="11429" y="9905"/>
                  </a:lnTo>
                  <a:lnTo>
                    <a:pt x="11493" y="9651"/>
                  </a:lnTo>
                  <a:lnTo>
                    <a:pt x="10951" y="9143"/>
                  </a:lnTo>
                  <a:lnTo>
                    <a:pt x="9613" y="9143"/>
                  </a:lnTo>
                  <a:lnTo>
                    <a:pt x="8661" y="9016"/>
                  </a:lnTo>
                  <a:lnTo>
                    <a:pt x="7746" y="9016"/>
                  </a:lnTo>
                  <a:lnTo>
                    <a:pt x="7877" y="7111"/>
                  </a:lnTo>
                  <a:close/>
                </a:path>
                <a:path w="27304" h="25400">
                  <a:moveTo>
                    <a:pt x="24574" y="11556"/>
                  </a:moveTo>
                  <a:lnTo>
                    <a:pt x="24422" y="11683"/>
                  </a:lnTo>
                  <a:lnTo>
                    <a:pt x="24320" y="11810"/>
                  </a:lnTo>
                  <a:lnTo>
                    <a:pt x="24520" y="11810"/>
                  </a:lnTo>
                  <a:lnTo>
                    <a:pt x="24574" y="11556"/>
                  </a:lnTo>
                  <a:close/>
                </a:path>
                <a:path w="27304" h="25400">
                  <a:moveTo>
                    <a:pt x="24180" y="10286"/>
                  </a:moveTo>
                  <a:lnTo>
                    <a:pt x="23888" y="10667"/>
                  </a:lnTo>
                  <a:lnTo>
                    <a:pt x="24394" y="10667"/>
                  </a:lnTo>
                  <a:lnTo>
                    <a:pt x="24333" y="10413"/>
                  </a:lnTo>
                  <a:lnTo>
                    <a:pt x="24180" y="10286"/>
                  </a:lnTo>
                  <a:close/>
                </a:path>
                <a:path w="27304" h="25400">
                  <a:moveTo>
                    <a:pt x="22593" y="9905"/>
                  </a:moveTo>
                  <a:lnTo>
                    <a:pt x="22428" y="10032"/>
                  </a:lnTo>
                  <a:lnTo>
                    <a:pt x="22644" y="10032"/>
                  </a:lnTo>
                  <a:lnTo>
                    <a:pt x="22593" y="9905"/>
                  </a:lnTo>
                  <a:close/>
                </a:path>
                <a:path w="27304" h="25400">
                  <a:moveTo>
                    <a:pt x="12445" y="9270"/>
                  </a:moveTo>
                  <a:lnTo>
                    <a:pt x="11506" y="9270"/>
                  </a:lnTo>
                  <a:lnTo>
                    <a:pt x="11595" y="9905"/>
                  </a:lnTo>
                  <a:lnTo>
                    <a:pt x="21907" y="9905"/>
                  </a:lnTo>
                  <a:lnTo>
                    <a:pt x="21831" y="9651"/>
                  </a:lnTo>
                  <a:lnTo>
                    <a:pt x="21704" y="9397"/>
                  </a:lnTo>
                  <a:lnTo>
                    <a:pt x="12826" y="9397"/>
                  </a:lnTo>
                  <a:lnTo>
                    <a:pt x="12445" y="9270"/>
                  </a:lnTo>
                  <a:close/>
                </a:path>
                <a:path w="27304" h="25400">
                  <a:moveTo>
                    <a:pt x="19642" y="4444"/>
                  </a:moveTo>
                  <a:lnTo>
                    <a:pt x="13207" y="4444"/>
                  </a:lnTo>
                  <a:lnTo>
                    <a:pt x="13207" y="5206"/>
                  </a:lnTo>
                  <a:lnTo>
                    <a:pt x="13093" y="5587"/>
                  </a:lnTo>
                  <a:lnTo>
                    <a:pt x="12647" y="6349"/>
                  </a:lnTo>
                  <a:lnTo>
                    <a:pt x="12525" y="6857"/>
                  </a:lnTo>
                  <a:lnTo>
                    <a:pt x="12801" y="7238"/>
                  </a:lnTo>
                  <a:lnTo>
                    <a:pt x="12687" y="7492"/>
                  </a:lnTo>
                  <a:lnTo>
                    <a:pt x="12560" y="7873"/>
                  </a:lnTo>
                  <a:lnTo>
                    <a:pt x="12331" y="8381"/>
                  </a:lnTo>
                  <a:lnTo>
                    <a:pt x="12750" y="8635"/>
                  </a:lnTo>
                  <a:lnTo>
                    <a:pt x="12826" y="9397"/>
                  </a:lnTo>
                  <a:lnTo>
                    <a:pt x="21704" y="9397"/>
                  </a:lnTo>
                  <a:lnTo>
                    <a:pt x="21678" y="9143"/>
                  </a:lnTo>
                  <a:lnTo>
                    <a:pt x="21526" y="9143"/>
                  </a:lnTo>
                  <a:lnTo>
                    <a:pt x="21551" y="9016"/>
                  </a:lnTo>
                  <a:lnTo>
                    <a:pt x="20713" y="9016"/>
                  </a:lnTo>
                  <a:lnTo>
                    <a:pt x="20551" y="8635"/>
                  </a:lnTo>
                  <a:lnTo>
                    <a:pt x="20548" y="8254"/>
                  </a:lnTo>
                  <a:lnTo>
                    <a:pt x="21221" y="8254"/>
                  </a:lnTo>
                  <a:lnTo>
                    <a:pt x="21043" y="6603"/>
                  </a:lnTo>
                  <a:lnTo>
                    <a:pt x="21666" y="6476"/>
                  </a:lnTo>
                  <a:lnTo>
                    <a:pt x="21094" y="6222"/>
                  </a:lnTo>
                  <a:lnTo>
                    <a:pt x="20954" y="6222"/>
                  </a:lnTo>
                  <a:lnTo>
                    <a:pt x="21036" y="5939"/>
                  </a:lnTo>
                  <a:lnTo>
                    <a:pt x="21120" y="5079"/>
                  </a:lnTo>
                  <a:lnTo>
                    <a:pt x="19862" y="5079"/>
                  </a:lnTo>
                  <a:lnTo>
                    <a:pt x="19748" y="4825"/>
                  </a:lnTo>
                  <a:lnTo>
                    <a:pt x="19642" y="4444"/>
                  </a:lnTo>
                  <a:close/>
                </a:path>
                <a:path w="27304" h="25400">
                  <a:moveTo>
                    <a:pt x="10680" y="8889"/>
                  </a:moveTo>
                  <a:lnTo>
                    <a:pt x="9613" y="9143"/>
                  </a:lnTo>
                  <a:lnTo>
                    <a:pt x="10951" y="9143"/>
                  </a:lnTo>
                  <a:lnTo>
                    <a:pt x="10680" y="8889"/>
                  </a:lnTo>
                  <a:close/>
                </a:path>
                <a:path w="27304" h="25400">
                  <a:moveTo>
                    <a:pt x="4787" y="4825"/>
                  </a:moveTo>
                  <a:lnTo>
                    <a:pt x="3327" y="5333"/>
                  </a:lnTo>
                  <a:lnTo>
                    <a:pt x="3373" y="5714"/>
                  </a:lnTo>
                  <a:lnTo>
                    <a:pt x="3492" y="6349"/>
                  </a:lnTo>
                  <a:lnTo>
                    <a:pt x="2832" y="6476"/>
                  </a:lnTo>
                  <a:lnTo>
                    <a:pt x="2971" y="7619"/>
                  </a:lnTo>
                  <a:lnTo>
                    <a:pt x="4495" y="7111"/>
                  </a:lnTo>
                  <a:lnTo>
                    <a:pt x="7877" y="7111"/>
                  </a:lnTo>
                  <a:lnTo>
                    <a:pt x="7810" y="6476"/>
                  </a:lnTo>
                  <a:lnTo>
                    <a:pt x="7416" y="6095"/>
                  </a:lnTo>
                  <a:lnTo>
                    <a:pt x="7177" y="5939"/>
                  </a:lnTo>
                  <a:lnTo>
                    <a:pt x="7038" y="5587"/>
                  </a:lnTo>
                  <a:lnTo>
                    <a:pt x="6045" y="5587"/>
                  </a:lnTo>
                  <a:lnTo>
                    <a:pt x="5892" y="5460"/>
                  </a:lnTo>
                  <a:lnTo>
                    <a:pt x="5816" y="5333"/>
                  </a:lnTo>
                  <a:lnTo>
                    <a:pt x="5041" y="5079"/>
                  </a:lnTo>
                  <a:lnTo>
                    <a:pt x="4787" y="4825"/>
                  </a:lnTo>
                  <a:close/>
                </a:path>
                <a:path w="27304" h="25400">
                  <a:moveTo>
                    <a:pt x="10807" y="2031"/>
                  </a:moveTo>
                  <a:lnTo>
                    <a:pt x="10758" y="2793"/>
                  </a:lnTo>
                  <a:lnTo>
                    <a:pt x="10954" y="3174"/>
                  </a:lnTo>
                  <a:lnTo>
                    <a:pt x="11070" y="3682"/>
                  </a:lnTo>
                  <a:lnTo>
                    <a:pt x="10909" y="3936"/>
                  </a:lnTo>
                  <a:lnTo>
                    <a:pt x="10744" y="3936"/>
                  </a:lnTo>
                  <a:lnTo>
                    <a:pt x="10718" y="4825"/>
                  </a:lnTo>
                  <a:lnTo>
                    <a:pt x="10566" y="5079"/>
                  </a:lnTo>
                  <a:lnTo>
                    <a:pt x="10040" y="5714"/>
                  </a:lnTo>
                  <a:lnTo>
                    <a:pt x="9944" y="6222"/>
                  </a:lnTo>
                  <a:lnTo>
                    <a:pt x="9804" y="6349"/>
                  </a:lnTo>
                  <a:lnTo>
                    <a:pt x="9677" y="6857"/>
                  </a:lnTo>
                  <a:lnTo>
                    <a:pt x="10172" y="6984"/>
                  </a:lnTo>
                  <a:lnTo>
                    <a:pt x="11239" y="7111"/>
                  </a:lnTo>
                  <a:lnTo>
                    <a:pt x="11302" y="6603"/>
                  </a:lnTo>
                  <a:lnTo>
                    <a:pt x="12966" y="5333"/>
                  </a:lnTo>
                  <a:lnTo>
                    <a:pt x="13207" y="4444"/>
                  </a:lnTo>
                  <a:lnTo>
                    <a:pt x="19642" y="4444"/>
                  </a:lnTo>
                  <a:lnTo>
                    <a:pt x="19430" y="3682"/>
                  </a:lnTo>
                  <a:lnTo>
                    <a:pt x="17691" y="3682"/>
                  </a:lnTo>
                  <a:lnTo>
                    <a:pt x="17513" y="3555"/>
                  </a:lnTo>
                  <a:lnTo>
                    <a:pt x="17271" y="3174"/>
                  </a:lnTo>
                  <a:lnTo>
                    <a:pt x="17291" y="3042"/>
                  </a:lnTo>
                  <a:lnTo>
                    <a:pt x="17030" y="2793"/>
                  </a:lnTo>
                  <a:lnTo>
                    <a:pt x="16738" y="2666"/>
                  </a:lnTo>
                  <a:lnTo>
                    <a:pt x="16408" y="2412"/>
                  </a:lnTo>
                  <a:lnTo>
                    <a:pt x="16389" y="2285"/>
                  </a:lnTo>
                  <a:lnTo>
                    <a:pt x="11747" y="2285"/>
                  </a:lnTo>
                  <a:lnTo>
                    <a:pt x="10807" y="2031"/>
                  </a:lnTo>
                  <a:close/>
                </a:path>
                <a:path w="27304" h="25400">
                  <a:moveTo>
                    <a:pt x="7221" y="5939"/>
                  </a:moveTo>
                  <a:lnTo>
                    <a:pt x="7302" y="6095"/>
                  </a:lnTo>
                  <a:lnTo>
                    <a:pt x="7221" y="5939"/>
                  </a:lnTo>
                  <a:close/>
                </a:path>
                <a:path w="27304" h="25400">
                  <a:moveTo>
                    <a:pt x="7170" y="5841"/>
                  </a:moveTo>
                  <a:close/>
                </a:path>
                <a:path w="27304" h="25400">
                  <a:moveTo>
                    <a:pt x="6667" y="5079"/>
                  </a:moveTo>
                  <a:lnTo>
                    <a:pt x="6045" y="5587"/>
                  </a:lnTo>
                  <a:lnTo>
                    <a:pt x="7038" y="5587"/>
                  </a:lnTo>
                  <a:lnTo>
                    <a:pt x="6972" y="5460"/>
                  </a:lnTo>
                  <a:lnTo>
                    <a:pt x="6667" y="5079"/>
                  </a:lnTo>
                  <a:close/>
                </a:path>
                <a:path w="27304" h="25400">
                  <a:moveTo>
                    <a:pt x="3225" y="5206"/>
                  </a:moveTo>
                  <a:lnTo>
                    <a:pt x="3301" y="5333"/>
                  </a:lnTo>
                  <a:lnTo>
                    <a:pt x="3225" y="5206"/>
                  </a:lnTo>
                  <a:close/>
                </a:path>
                <a:path w="27304" h="25400">
                  <a:moveTo>
                    <a:pt x="19024" y="3555"/>
                  </a:moveTo>
                  <a:lnTo>
                    <a:pt x="17919" y="3682"/>
                  </a:lnTo>
                  <a:lnTo>
                    <a:pt x="19430" y="3682"/>
                  </a:lnTo>
                  <a:lnTo>
                    <a:pt x="19024" y="3555"/>
                  </a:lnTo>
                  <a:close/>
                </a:path>
                <a:path w="27304" h="25400">
                  <a:moveTo>
                    <a:pt x="14312" y="888"/>
                  </a:moveTo>
                  <a:lnTo>
                    <a:pt x="11722" y="888"/>
                  </a:lnTo>
                  <a:lnTo>
                    <a:pt x="11861" y="1142"/>
                  </a:lnTo>
                  <a:lnTo>
                    <a:pt x="12077" y="2158"/>
                  </a:lnTo>
                  <a:lnTo>
                    <a:pt x="11747" y="2285"/>
                  </a:lnTo>
                  <a:lnTo>
                    <a:pt x="16389" y="2285"/>
                  </a:lnTo>
                  <a:lnTo>
                    <a:pt x="16332" y="1904"/>
                  </a:lnTo>
                  <a:lnTo>
                    <a:pt x="15900" y="1777"/>
                  </a:lnTo>
                  <a:lnTo>
                    <a:pt x="15684" y="1523"/>
                  </a:lnTo>
                  <a:lnTo>
                    <a:pt x="15201" y="1523"/>
                  </a:lnTo>
                  <a:lnTo>
                    <a:pt x="14312" y="888"/>
                  </a:lnTo>
                  <a:close/>
                </a:path>
                <a:path w="27304" h="25400">
                  <a:moveTo>
                    <a:pt x="12572" y="0"/>
                  </a:moveTo>
                  <a:lnTo>
                    <a:pt x="12509" y="634"/>
                  </a:lnTo>
                  <a:lnTo>
                    <a:pt x="12026" y="888"/>
                  </a:lnTo>
                  <a:lnTo>
                    <a:pt x="13284" y="888"/>
                  </a:lnTo>
                  <a:lnTo>
                    <a:pt x="13080" y="761"/>
                  </a:lnTo>
                  <a:lnTo>
                    <a:pt x="13004" y="634"/>
                  </a:lnTo>
                  <a:lnTo>
                    <a:pt x="12839" y="126"/>
                  </a:lnTo>
                  <a:lnTo>
                    <a:pt x="12572" y="0"/>
                  </a:lnTo>
                  <a:close/>
                </a:path>
                <a:path w="27304" h="25400">
                  <a:moveTo>
                    <a:pt x="14249" y="761"/>
                  </a:moveTo>
                  <a:close/>
                </a:path>
              </a:pathLst>
            </a:custGeom>
            <a:solidFill>
              <a:srgbClr val="C3D4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2" name="object 4222"/>
            <p:cNvSpPr/>
            <p:nvPr/>
          </p:nvSpPr>
          <p:spPr>
            <a:xfrm>
              <a:off x="3915815" y="2173785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30001" y="34074"/>
                  </a:moveTo>
                  <a:lnTo>
                    <a:pt x="27698" y="34074"/>
                  </a:lnTo>
                  <a:lnTo>
                    <a:pt x="27807" y="34467"/>
                  </a:lnTo>
                  <a:lnTo>
                    <a:pt x="27978" y="34645"/>
                  </a:lnTo>
                  <a:lnTo>
                    <a:pt x="28371" y="34925"/>
                  </a:lnTo>
                  <a:lnTo>
                    <a:pt x="28981" y="34848"/>
                  </a:lnTo>
                  <a:lnTo>
                    <a:pt x="29924" y="34277"/>
                  </a:lnTo>
                  <a:lnTo>
                    <a:pt x="30187" y="34137"/>
                  </a:lnTo>
                  <a:lnTo>
                    <a:pt x="30001" y="34074"/>
                  </a:lnTo>
                  <a:close/>
                </a:path>
                <a:path w="36195" h="34925">
                  <a:moveTo>
                    <a:pt x="30321" y="32842"/>
                  </a:moveTo>
                  <a:lnTo>
                    <a:pt x="26009" y="32842"/>
                  </a:lnTo>
                  <a:lnTo>
                    <a:pt x="26046" y="33032"/>
                  </a:lnTo>
                  <a:lnTo>
                    <a:pt x="26682" y="33705"/>
                  </a:lnTo>
                  <a:lnTo>
                    <a:pt x="26581" y="33934"/>
                  </a:lnTo>
                  <a:lnTo>
                    <a:pt x="26486" y="34340"/>
                  </a:lnTo>
                  <a:lnTo>
                    <a:pt x="27698" y="34074"/>
                  </a:lnTo>
                  <a:lnTo>
                    <a:pt x="30001" y="34074"/>
                  </a:lnTo>
                  <a:lnTo>
                    <a:pt x="29590" y="33934"/>
                  </a:lnTo>
                  <a:lnTo>
                    <a:pt x="29806" y="33159"/>
                  </a:lnTo>
                  <a:lnTo>
                    <a:pt x="30321" y="32842"/>
                  </a:lnTo>
                  <a:close/>
                </a:path>
                <a:path w="36195" h="34925">
                  <a:moveTo>
                    <a:pt x="30740" y="32486"/>
                  </a:moveTo>
                  <a:lnTo>
                    <a:pt x="24726" y="32486"/>
                  </a:lnTo>
                  <a:lnTo>
                    <a:pt x="24853" y="33032"/>
                  </a:lnTo>
                  <a:lnTo>
                    <a:pt x="26009" y="32842"/>
                  </a:lnTo>
                  <a:lnTo>
                    <a:pt x="30321" y="32842"/>
                  </a:lnTo>
                  <a:lnTo>
                    <a:pt x="30568" y="32689"/>
                  </a:lnTo>
                  <a:lnTo>
                    <a:pt x="30740" y="32486"/>
                  </a:lnTo>
                  <a:close/>
                </a:path>
                <a:path w="36195" h="34925">
                  <a:moveTo>
                    <a:pt x="33855" y="28333"/>
                  </a:moveTo>
                  <a:lnTo>
                    <a:pt x="23507" y="28333"/>
                  </a:lnTo>
                  <a:lnTo>
                    <a:pt x="24168" y="29044"/>
                  </a:lnTo>
                  <a:lnTo>
                    <a:pt x="24570" y="29578"/>
                  </a:lnTo>
                  <a:lnTo>
                    <a:pt x="24695" y="29819"/>
                  </a:lnTo>
                  <a:lnTo>
                    <a:pt x="23901" y="32029"/>
                  </a:lnTo>
                  <a:lnTo>
                    <a:pt x="23660" y="32918"/>
                  </a:lnTo>
                  <a:lnTo>
                    <a:pt x="24587" y="32613"/>
                  </a:lnTo>
                  <a:lnTo>
                    <a:pt x="24726" y="32486"/>
                  </a:lnTo>
                  <a:lnTo>
                    <a:pt x="30740" y="32486"/>
                  </a:lnTo>
                  <a:lnTo>
                    <a:pt x="31267" y="31864"/>
                  </a:lnTo>
                  <a:lnTo>
                    <a:pt x="31880" y="31864"/>
                  </a:lnTo>
                  <a:lnTo>
                    <a:pt x="32055" y="31534"/>
                  </a:lnTo>
                  <a:lnTo>
                    <a:pt x="32397" y="31216"/>
                  </a:lnTo>
                  <a:lnTo>
                    <a:pt x="32924" y="31216"/>
                  </a:lnTo>
                  <a:lnTo>
                    <a:pt x="33502" y="30670"/>
                  </a:lnTo>
                  <a:lnTo>
                    <a:pt x="33820" y="30441"/>
                  </a:lnTo>
                  <a:lnTo>
                    <a:pt x="35686" y="30429"/>
                  </a:lnTo>
                  <a:lnTo>
                    <a:pt x="35394" y="30124"/>
                  </a:lnTo>
                  <a:lnTo>
                    <a:pt x="34482" y="29006"/>
                  </a:lnTo>
                  <a:lnTo>
                    <a:pt x="33855" y="28333"/>
                  </a:lnTo>
                  <a:close/>
                </a:path>
                <a:path w="36195" h="34925">
                  <a:moveTo>
                    <a:pt x="31880" y="31864"/>
                  </a:moveTo>
                  <a:lnTo>
                    <a:pt x="31267" y="31864"/>
                  </a:lnTo>
                  <a:lnTo>
                    <a:pt x="31102" y="32258"/>
                  </a:lnTo>
                  <a:lnTo>
                    <a:pt x="31368" y="32258"/>
                  </a:lnTo>
                  <a:lnTo>
                    <a:pt x="31711" y="32194"/>
                  </a:lnTo>
                  <a:lnTo>
                    <a:pt x="31880" y="31864"/>
                  </a:lnTo>
                  <a:close/>
                </a:path>
                <a:path w="36195" h="34925">
                  <a:moveTo>
                    <a:pt x="35680" y="30441"/>
                  </a:moveTo>
                  <a:lnTo>
                    <a:pt x="33820" y="30441"/>
                  </a:lnTo>
                  <a:lnTo>
                    <a:pt x="34213" y="31153"/>
                  </a:lnTo>
                  <a:lnTo>
                    <a:pt x="34277" y="31927"/>
                  </a:lnTo>
                  <a:lnTo>
                    <a:pt x="35128" y="31534"/>
                  </a:lnTo>
                  <a:lnTo>
                    <a:pt x="35680" y="30441"/>
                  </a:lnTo>
                  <a:close/>
                </a:path>
                <a:path w="36195" h="34925">
                  <a:moveTo>
                    <a:pt x="32924" y="31216"/>
                  </a:moveTo>
                  <a:lnTo>
                    <a:pt x="32397" y="31216"/>
                  </a:lnTo>
                  <a:lnTo>
                    <a:pt x="32575" y="31546"/>
                  </a:lnTo>
                  <a:lnTo>
                    <a:pt x="32924" y="31216"/>
                  </a:lnTo>
                  <a:close/>
                </a:path>
                <a:path w="36195" h="34925">
                  <a:moveTo>
                    <a:pt x="20815" y="29006"/>
                  </a:moveTo>
                  <a:lnTo>
                    <a:pt x="14998" y="29006"/>
                  </a:lnTo>
                  <a:lnTo>
                    <a:pt x="15464" y="29362"/>
                  </a:lnTo>
                  <a:lnTo>
                    <a:pt x="15854" y="29768"/>
                  </a:lnTo>
                  <a:lnTo>
                    <a:pt x="15125" y="30708"/>
                  </a:lnTo>
                  <a:lnTo>
                    <a:pt x="15519" y="30835"/>
                  </a:lnTo>
                  <a:lnTo>
                    <a:pt x="15836" y="31026"/>
                  </a:lnTo>
                  <a:lnTo>
                    <a:pt x="16840" y="29819"/>
                  </a:lnTo>
                  <a:lnTo>
                    <a:pt x="17983" y="29362"/>
                  </a:lnTo>
                  <a:lnTo>
                    <a:pt x="18287" y="29210"/>
                  </a:lnTo>
                  <a:lnTo>
                    <a:pt x="19246" y="29210"/>
                  </a:lnTo>
                  <a:lnTo>
                    <a:pt x="19646" y="29083"/>
                  </a:lnTo>
                  <a:lnTo>
                    <a:pt x="20722" y="29083"/>
                  </a:lnTo>
                  <a:close/>
                </a:path>
                <a:path w="36195" h="34925">
                  <a:moveTo>
                    <a:pt x="8872" y="28829"/>
                  </a:moveTo>
                  <a:lnTo>
                    <a:pt x="1130" y="28829"/>
                  </a:lnTo>
                  <a:lnTo>
                    <a:pt x="1114" y="29768"/>
                  </a:lnTo>
                  <a:lnTo>
                    <a:pt x="1015" y="30264"/>
                  </a:lnTo>
                  <a:lnTo>
                    <a:pt x="2209" y="29972"/>
                  </a:lnTo>
                  <a:lnTo>
                    <a:pt x="4177" y="29972"/>
                  </a:lnTo>
                  <a:lnTo>
                    <a:pt x="5130" y="29362"/>
                  </a:lnTo>
                  <a:lnTo>
                    <a:pt x="7945" y="29362"/>
                  </a:lnTo>
                  <a:lnTo>
                    <a:pt x="8872" y="28829"/>
                  </a:lnTo>
                  <a:close/>
                </a:path>
                <a:path w="36195" h="34925">
                  <a:moveTo>
                    <a:pt x="4177" y="29972"/>
                  </a:moveTo>
                  <a:lnTo>
                    <a:pt x="2209" y="29972"/>
                  </a:lnTo>
                  <a:lnTo>
                    <a:pt x="2552" y="30060"/>
                  </a:lnTo>
                  <a:lnTo>
                    <a:pt x="2832" y="30213"/>
                  </a:lnTo>
                  <a:lnTo>
                    <a:pt x="3670" y="30238"/>
                  </a:lnTo>
                  <a:lnTo>
                    <a:pt x="4177" y="29972"/>
                  </a:lnTo>
                  <a:close/>
                </a:path>
                <a:path w="36195" h="34925">
                  <a:moveTo>
                    <a:pt x="26308" y="25857"/>
                  </a:moveTo>
                  <a:lnTo>
                    <a:pt x="342" y="25857"/>
                  </a:lnTo>
                  <a:lnTo>
                    <a:pt x="939" y="26784"/>
                  </a:lnTo>
                  <a:lnTo>
                    <a:pt x="177" y="26835"/>
                  </a:lnTo>
                  <a:lnTo>
                    <a:pt x="153" y="27381"/>
                  </a:lnTo>
                  <a:lnTo>
                    <a:pt x="279" y="30060"/>
                  </a:lnTo>
                  <a:lnTo>
                    <a:pt x="1130" y="28829"/>
                  </a:lnTo>
                  <a:lnTo>
                    <a:pt x="8872" y="28829"/>
                  </a:lnTo>
                  <a:lnTo>
                    <a:pt x="9663" y="28397"/>
                  </a:lnTo>
                  <a:lnTo>
                    <a:pt x="10477" y="28054"/>
                  </a:lnTo>
                  <a:lnTo>
                    <a:pt x="11391" y="27597"/>
                  </a:lnTo>
                  <a:lnTo>
                    <a:pt x="30212" y="27597"/>
                  </a:lnTo>
                  <a:lnTo>
                    <a:pt x="30035" y="26314"/>
                  </a:lnTo>
                  <a:lnTo>
                    <a:pt x="27241" y="26314"/>
                  </a:lnTo>
                  <a:lnTo>
                    <a:pt x="26873" y="26073"/>
                  </a:lnTo>
                  <a:lnTo>
                    <a:pt x="26308" y="25857"/>
                  </a:lnTo>
                  <a:close/>
                </a:path>
                <a:path w="36195" h="34925">
                  <a:moveTo>
                    <a:pt x="7945" y="29362"/>
                  </a:moveTo>
                  <a:lnTo>
                    <a:pt x="5130" y="29362"/>
                  </a:lnTo>
                  <a:lnTo>
                    <a:pt x="6285" y="29451"/>
                  </a:lnTo>
                  <a:lnTo>
                    <a:pt x="6819" y="30010"/>
                  </a:lnTo>
                  <a:lnTo>
                    <a:pt x="7945" y="29362"/>
                  </a:lnTo>
                  <a:close/>
                </a:path>
                <a:path w="36195" h="34925">
                  <a:moveTo>
                    <a:pt x="19246" y="29210"/>
                  </a:moveTo>
                  <a:lnTo>
                    <a:pt x="18287" y="29210"/>
                  </a:lnTo>
                  <a:lnTo>
                    <a:pt x="18059" y="29832"/>
                  </a:lnTo>
                  <a:lnTo>
                    <a:pt x="18673" y="29438"/>
                  </a:lnTo>
                  <a:lnTo>
                    <a:pt x="19246" y="29210"/>
                  </a:lnTo>
                  <a:close/>
                </a:path>
                <a:path w="36195" h="34925">
                  <a:moveTo>
                    <a:pt x="20722" y="29083"/>
                  </a:moveTo>
                  <a:lnTo>
                    <a:pt x="19646" y="29083"/>
                  </a:lnTo>
                  <a:lnTo>
                    <a:pt x="19888" y="29768"/>
                  </a:lnTo>
                  <a:lnTo>
                    <a:pt x="20722" y="29083"/>
                  </a:lnTo>
                  <a:close/>
                </a:path>
                <a:path w="36195" h="34925">
                  <a:moveTo>
                    <a:pt x="33831" y="28308"/>
                  </a:moveTo>
                  <a:lnTo>
                    <a:pt x="13271" y="28308"/>
                  </a:lnTo>
                  <a:lnTo>
                    <a:pt x="13423" y="28333"/>
                  </a:lnTo>
                  <a:lnTo>
                    <a:pt x="14427" y="29540"/>
                  </a:lnTo>
                  <a:lnTo>
                    <a:pt x="14998" y="29006"/>
                  </a:lnTo>
                  <a:lnTo>
                    <a:pt x="20815" y="29006"/>
                  </a:lnTo>
                  <a:lnTo>
                    <a:pt x="21170" y="28714"/>
                  </a:lnTo>
                  <a:lnTo>
                    <a:pt x="23507" y="28333"/>
                  </a:lnTo>
                  <a:lnTo>
                    <a:pt x="33855" y="28333"/>
                  </a:lnTo>
                  <a:close/>
                </a:path>
                <a:path w="36195" h="34925">
                  <a:moveTo>
                    <a:pt x="30212" y="27597"/>
                  </a:moveTo>
                  <a:lnTo>
                    <a:pt x="11391" y="27597"/>
                  </a:lnTo>
                  <a:lnTo>
                    <a:pt x="11453" y="28054"/>
                  </a:lnTo>
                  <a:lnTo>
                    <a:pt x="11573" y="28295"/>
                  </a:lnTo>
                  <a:lnTo>
                    <a:pt x="11954" y="28460"/>
                  </a:lnTo>
                  <a:lnTo>
                    <a:pt x="12230" y="28625"/>
                  </a:lnTo>
                  <a:lnTo>
                    <a:pt x="13080" y="28397"/>
                  </a:lnTo>
                  <a:lnTo>
                    <a:pt x="13271" y="28308"/>
                  </a:lnTo>
                  <a:lnTo>
                    <a:pt x="33831" y="28308"/>
                  </a:lnTo>
                  <a:lnTo>
                    <a:pt x="33940" y="28054"/>
                  </a:lnTo>
                  <a:lnTo>
                    <a:pt x="33985" y="27787"/>
                  </a:lnTo>
                  <a:lnTo>
                    <a:pt x="30238" y="27787"/>
                  </a:lnTo>
                  <a:lnTo>
                    <a:pt x="30212" y="27597"/>
                  </a:lnTo>
                  <a:close/>
                </a:path>
                <a:path w="36195" h="34925">
                  <a:moveTo>
                    <a:pt x="32169" y="26708"/>
                  </a:moveTo>
                  <a:lnTo>
                    <a:pt x="30238" y="27787"/>
                  </a:lnTo>
                  <a:lnTo>
                    <a:pt x="33985" y="27787"/>
                  </a:lnTo>
                  <a:lnTo>
                    <a:pt x="33453" y="27355"/>
                  </a:lnTo>
                  <a:lnTo>
                    <a:pt x="33088" y="26962"/>
                  </a:lnTo>
                  <a:lnTo>
                    <a:pt x="32956" y="26962"/>
                  </a:lnTo>
                  <a:lnTo>
                    <a:pt x="32169" y="26708"/>
                  </a:lnTo>
                  <a:close/>
                </a:path>
                <a:path w="36195" h="34925">
                  <a:moveTo>
                    <a:pt x="32981" y="26847"/>
                  </a:moveTo>
                  <a:close/>
                </a:path>
                <a:path w="36195" h="34925">
                  <a:moveTo>
                    <a:pt x="30606" y="25044"/>
                  </a:moveTo>
                  <a:lnTo>
                    <a:pt x="29959" y="25069"/>
                  </a:lnTo>
                  <a:lnTo>
                    <a:pt x="28994" y="25895"/>
                  </a:lnTo>
                  <a:lnTo>
                    <a:pt x="27241" y="26314"/>
                  </a:lnTo>
                  <a:lnTo>
                    <a:pt x="30035" y="26314"/>
                  </a:lnTo>
                  <a:lnTo>
                    <a:pt x="30046" y="25857"/>
                  </a:lnTo>
                  <a:lnTo>
                    <a:pt x="30606" y="25044"/>
                  </a:lnTo>
                  <a:close/>
                </a:path>
                <a:path w="36195" h="34925">
                  <a:moveTo>
                    <a:pt x="1015" y="23304"/>
                  </a:moveTo>
                  <a:lnTo>
                    <a:pt x="571" y="23393"/>
                  </a:lnTo>
                  <a:lnTo>
                    <a:pt x="165" y="23533"/>
                  </a:lnTo>
                  <a:lnTo>
                    <a:pt x="27" y="25044"/>
                  </a:lnTo>
                  <a:lnTo>
                    <a:pt x="0" y="25920"/>
                  </a:lnTo>
                  <a:lnTo>
                    <a:pt x="342" y="25857"/>
                  </a:lnTo>
                  <a:lnTo>
                    <a:pt x="26308" y="25857"/>
                  </a:lnTo>
                  <a:lnTo>
                    <a:pt x="24434" y="25476"/>
                  </a:lnTo>
                  <a:lnTo>
                    <a:pt x="24194" y="23774"/>
                  </a:lnTo>
                  <a:lnTo>
                    <a:pt x="1054" y="23774"/>
                  </a:lnTo>
                  <a:lnTo>
                    <a:pt x="1015" y="23304"/>
                  </a:lnTo>
                  <a:close/>
                </a:path>
                <a:path w="36195" h="34925">
                  <a:moveTo>
                    <a:pt x="27716" y="13843"/>
                  </a:moveTo>
                  <a:lnTo>
                    <a:pt x="9817" y="13843"/>
                  </a:lnTo>
                  <a:lnTo>
                    <a:pt x="9539" y="16408"/>
                  </a:lnTo>
                  <a:lnTo>
                    <a:pt x="9474" y="17310"/>
                  </a:lnTo>
                  <a:lnTo>
                    <a:pt x="7035" y="20281"/>
                  </a:lnTo>
                  <a:lnTo>
                    <a:pt x="6756" y="20548"/>
                  </a:lnTo>
                  <a:lnTo>
                    <a:pt x="5435" y="20713"/>
                  </a:lnTo>
                  <a:lnTo>
                    <a:pt x="4800" y="20904"/>
                  </a:lnTo>
                  <a:lnTo>
                    <a:pt x="4140" y="21196"/>
                  </a:lnTo>
                  <a:lnTo>
                    <a:pt x="4140" y="21767"/>
                  </a:lnTo>
                  <a:lnTo>
                    <a:pt x="3949" y="22275"/>
                  </a:lnTo>
                  <a:lnTo>
                    <a:pt x="3695" y="22860"/>
                  </a:lnTo>
                  <a:lnTo>
                    <a:pt x="2146" y="23647"/>
                  </a:lnTo>
                  <a:lnTo>
                    <a:pt x="1587" y="23761"/>
                  </a:lnTo>
                  <a:lnTo>
                    <a:pt x="1054" y="23774"/>
                  </a:lnTo>
                  <a:lnTo>
                    <a:pt x="24194" y="23774"/>
                  </a:lnTo>
                  <a:lnTo>
                    <a:pt x="24104" y="23139"/>
                  </a:lnTo>
                  <a:lnTo>
                    <a:pt x="23596" y="23037"/>
                  </a:lnTo>
                  <a:lnTo>
                    <a:pt x="23602" y="22860"/>
                  </a:lnTo>
                  <a:lnTo>
                    <a:pt x="24282" y="20904"/>
                  </a:lnTo>
                  <a:lnTo>
                    <a:pt x="24866" y="20675"/>
                  </a:lnTo>
                  <a:lnTo>
                    <a:pt x="25704" y="20142"/>
                  </a:lnTo>
                  <a:lnTo>
                    <a:pt x="26581" y="19634"/>
                  </a:lnTo>
                  <a:lnTo>
                    <a:pt x="27304" y="16560"/>
                  </a:lnTo>
                  <a:lnTo>
                    <a:pt x="26758" y="16408"/>
                  </a:lnTo>
                  <a:lnTo>
                    <a:pt x="27317" y="15722"/>
                  </a:lnTo>
                  <a:lnTo>
                    <a:pt x="27330" y="15455"/>
                  </a:lnTo>
                  <a:lnTo>
                    <a:pt x="26796" y="14884"/>
                  </a:lnTo>
                  <a:lnTo>
                    <a:pt x="26733" y="14528"/>
                  </a:lnTo>
                  <a:lnTo>
                    <a:pt x="26631" y="14287"/>
                  </a:lnTo>
                  <a:lnTo>
                    <a:pt x="27716" y="13843"/>
                  </a:lnTo>
                  <a:close/>
                </a:path>
                <a:path w="36195" h="34925">
                  <a:moveTo>
                    <a:pt x="25692" y="7315"/>
                  </a:moveTo>
                  <a:lnTo>
                    <a:pt x="7962" y="7315"/>
                  </a:lnTo>
                  <a:lnTo>
                    <a:pt x="8661" y="8229"/>
                  </a:lnTo>
                  <a:lnTo>
                    <a:pt x="9118" y="8966"/>
                  </a:lnTo>
                  <a:lnTo>
                    <a:pt x="8555" y="12128"/>
                  </a:lnTo>
                  <a:lnTo>
                    <a:pt x="8430" y="13233"/>
                  </a:lnTo>
                  <a:lnTo>
                    <a:pt x="8554" y="13843"/>
                  </a:lnTo>
                  <a:lnTo>
                    <a:pt x="8724" y="14376"/>
                  </a:lnTo>
                  <a:lnTo>
                    <a:pt x="9817" y="13843"/>
                  </a:lnTo>
                  <a:lnTo>
                    <a:pt x="27716" y="13843"/>
                  </a:lnTo>
                  <a:lnTo>
                    <a:pt x="28181" y="13652"/>
                  </a:lnTo>
                  <a:lnTo>
                    <a:pt x="28435" y="13500"/>
                  </a:lnTo>
                  <a:lnTo>
                    <a:pt x="28727" y="13233"/>
                  </a:lnTo>
                  <a:lnTo>
                    <a:pt x="27597" y="13030"/>
                  </a:lnTo>
                  <a:lnTo>
                    <a:pt x="27355" y="12776"/>
                  </a:lnTo>
                  <a:lnTo>
                    <a:pt x="25984" y="12750"/>
                  </a:lnTo>
                  <a:lnTo>
                    <a:pt x="25925" y="12039"/>
                  </a:lnTo>
                  <a:lnTo>
                    <a:pt x="25819" y="11582"/>
                  </a:lnTo>
                  <a:lnTo>
                    <a:pt x="28854" y="11366"/>
                  </a:lnTo>
                  <a:lnTo>
                    <a:pt x="29032" y="11277"/>
                  </a:lnTo>
                  <a:lnTo>
                    <a:pt x="29183" y="11277"/>
                  </a:lnTo>
                  <a:lnTo>
                    <a:pt x="29165" y="10769"/>
                  </a:lnTo>
                  <a:lnTo>
                    <a:pt x="27470" y="10769"/>
                  </a:lnTo>
                  <a:lnTo>
                    <a:pt x="27792" y="10236"/>
                  </a:lnTo>
                  <a:lnTo>
                    <a:pt x="26708" y="10236"/>
                  </a:lnTo>
                  <a:lnTo>
                    <a:pt x="26695" y="9512"/>
                  </a:lnTo>
                  <a:lnTo>
                    <a:pt x="27901" y="9372"/>
                  </a:lnTo>
                  <a:lnTo>
                    <a:pt x="28117" y="9169"/>
                  </a:lnTo>
                  <a:lnTo>
                    <a:pt x="28295" y="9080"/>
                  </a:lnTo>
                  <a:lnTo>
                    <a:pt x="27950" y="8191"/>
                  </a:lnTo>
                  <a:lnTo>
                    <a:pt x="26517" y="8191"/>
                  </a:lnTo>
                  <a:lnTo>
                    <a:pt x="25692" y="7315"/>
                  </a:lnTo>
                  <a:close/>
                </a:path>
                <a:path w="36195" h="34925">
                  <a:moveTo>
                    <a:pt x="28409" y="12039"/>
                  </a:moveTo>
                  <a:lnTo>
                    <a:pt x="25984" y="12750"/>
                  </a:lnTo>
                  <a:lnTo>
                    <a:pt x="27425" y="12750"/>
                  </a:lnTo>
                  <a:lnTo>
                    <a:pt x="28651" y="12306"/>
                  </a:lnTo>
                  <a:lnTo>
                    <a:pt x="28409" y="12039"/>
                  </a:lnTo>
                  <a:close/>
                </a:path>
                <a:path w="36195" h="34925">
                  <a:moveTo>
                    <a:pt x="29183" y="11277"/>
                  </a:moveTo>
                  <a:lnTo>
                    <a:pt x="29032" y="11277"/>
                  </a:lnTo>
                  <a:lnTo>
                    <a:pt x="29184" y="11303"/>
                  </a:lnTo>
                  <a:close/>
                </a:path>
                <a:path w="36195" h="34925">
                  <a:moveTo>
                    <a:pt x="29146" y="10261"/>
                  </a:moveTo>
                  <a:lnTo>
                    <a:pt x="27660" y="10668"/>
                  </a:lnTo>
                  <a:lnTo>
                    <a:pt x="27470" y="10769"/>
                  </a:lnTo>
                  <a:lnTo>
                    <a:pt x="29165" y="10769"/>
                  </a:lnTo>
                  <a:lnTo>
                    <a:pt x="29146" y="10261"/>
                  </a:lnTo>
                  <a:close/>
                </a:path>
                <a:path w="36195" h="34925">
                  <a:moveTo>
                    <a:pt x="28054" y="9804"/>
                  </a:moveTo>
                  <a:lnTo>
                    <a:pt x="26822" y="10223"/>
                  </a:lnTo>
                  <a:lnTo>
                    <a:pt x="27792" y="10236"/>
                  </a:lnTo>
                  <a:lnTo>
                    <a:pt x="28054" y="9804"/>
                  </a:lnTo>
                  <a:close/>
                </a:path>
                <a:path w="36195" h="34925">
                  <a:moveTo>
                    <a:pt x="8191" y="4851"/>
                  </a:moveTo>
                  <a:lnTo>
                    <a:pt x="5714" y="5791"/>
                  </a:lnTo>
                  <a:lnTo>
                    <a:pt x="6311" y="7137"/>
                  </a:lnTo>
                  <a:lnTo>
                    <a:pt x="7073" y="8229"/>
                  </a:lnTo>
                  <a:lnTo>
                    <a:pt x="7962" y="7315"/>
                  </a:lnTo>
                  <a:lnTo>
                    <a:pt x="25692" y="7315"/>
                  </a:lnTo>
                  <a:lnTo>
                    <a:pt x="26768" y="6451"/>
                  </a:lnTo>
                  <a:lnTo>
                    <a:pt x="21247" y="6451"/>
                  </a:lnTo>
                  <a:lnTo>
                    <a:pt x="21507" y="5880"/>
                  </a:lnTo>
                  <a:lnTo>
                    <a:pt x="20713" y="5880"/>
                  </a:lnTo>
                  <a:lnTo>
                    <a:pt x="20561" y="5854"/>
                  </a:lnTo>
                  <a:lnTo>
                    <a:pt x="20315" y="5435"/>
                  </a:lnTo>
                  <a:lnTo>
                    <a:pt x="16802" y="5435"/>
                  </a:lnTo>
                  <a:lnTo>
                    <a:pt x="11353" y="5359"/>
                  </a:lnTo>
                  <a:lnTo>
                    <a:pt x="11150" y="5130"/>
                  </a:lnTo>
                  <a:lnTo>
                    <a:pt x="8191" y="4851"/>
                  </a:lnTo>
                  <a:close/>
                </a:path>
                <a:path w="36195" h="34925">
                  <a:moveTo>
                    <a:pt x="27635" y="7378"/>
                  </a:moveTo>
                  <a:lnTo>
                    <a:pt x="26517" y="8191"/>
                  </a:lnTo>
                  <a:lnTo>
                    <a:pt x="27950" y="8191"/>
                  </a:lnTo>
                  <a:lnTo>
                    <a:pt x="27635" y="7378"/>
                  </a:lnTo>
                  <a:close/>
                </a:path>
                <a:path w="36195" h="34925">
                  <a:moveTo>
                    <a:pt x="25697" y="4546"/>
                  </a:moveTo>
                  <a:lnTo>
                    <a:pt x="23088" y="4546"/>
                  </a:lnTo>
                  <a:lnTo>
                    <a:pt x="23359" y="4648"/>
                  </a:lnTo>
                  <a:lnTo>
                    <a:pt x="23421" y="4864"/>
                  </a:lnTo>
                  <a:lnTo>
                    <a:pt x="23177" y="5207"/>
                  </a:lnTo>
                  <a:lnTo>
                    <a:pt x="21869" y="6108"/>
                  </a:lnTo>
                  <a:lnTo>
                    <a:pt x="21501" y="6286"/>
                  </a:lnTo>
                  <a:lnTo>
                    <a:pt x="21247" y="6451"/>
                  </a:lnTo>
                  <a:lnTo>
                    <a:pt x="26768" y="6451"/>
                  </a:lnTo>
                  <a:lnTo>
                    <a:pt x="26878" y="6286"/>
                  </a:lnTo>
                  <a:lnTo>
                    <a:pt x="27136" y="5448"/>
                  </a:lnTo>
                  <a:lnTo>
                    <a:pt x="26352" y="5448"/>
                  </a:lnTo>
                  <a:lnTo>
                    <a:pt x="25514" y="5410"/>
                  </a:lnTo>
                  <a:lnTo>
                    <a:pt x="25697" y="4546"/>
                  </a:lnTo>
                  <a:close/>
                </a:path>
                <a:path w="36195" h="34925">
                  <a:moveTo>
                    <a:pt x="21615" y="5270"/>
                  </a:moveTo>
                  <a:lnTo>
                    <a:pt x="20904" y="5791"/>
                  </a:lnTo>
                  <a:lnTo>
                    <a:pt x="20713" y="5880"/>
                  </a:lnTo>
                  <a:lnTo>
                    <a:pt x="21507" y="5880"/>
                  </a:lnTo>
                  <a:lnTo>
                    <a:pt x="21615" y="5270"/>
                  </a:lnTo>
                  <a:close/>
                </a:path>
                <a:path w="36195" h="34925">
                  <a:moveTo>
                    <a:pt x="27241" y="5105"/>
                  </a:moveTo>
                  <a:lnTo>
                    <a:pt x="26352" y="5448"/>
                  </a:lnTo>
                  <a:lnTo>
                    <a:pt x="27136" y="5448"/>
                  </a:lnTo>
                  <a:lnTo>
                    <a:pt x="27241" y="5105"/>
                  </a:lnTo>
                  <a:close/>
                </a:path>
                <a:path w="36195" h="34925">
                  <a:moveTo>
                    <a:pt x="20129" y="5118"/>
                  </a:moveTo>
                  <a:lnTo>
                    <a:pt x="17360" y="5321"/>
                  </a:lnTo>
                  <a:lnTo>
                    <a:pt x="17068" y="5422"/>
                  </a:lnTo>
                  <a:lnTo>
                    <a:pt x="16802" y="5435"/>
                  </a:lnTo>
                  <a:lnTo>
                    <a:pt x="20315" y="5435"/>
                  </a:lnTo>
                  <a:lnTo>
                    <a:pt x="20129" y="5118"/>
                  </a:lnTo>
                  <a:close/>
                </a:path>
                <a:path w="36195" h="34925">
                  <a:moveTo>
                    <a:pt x="12966" y="4495"/>
                  </a:moveTo>
                  <a:lnTo>
                    <a:pt x="12712" y="4660"/>
                  </a:lnTo>
                  <a:lnTo>
                    <a:pt x="12299" y="4864"/>
                  </a:lnTo>
                  <a:lnTo>
                    <a:pt x="11468" y="5334"/>
                  </a:lnTo>
                  <a:lnTo>
                    <a:pt x="16814" y="5359"/>
                  </a:lnTo>
                  <a:lnTo>
                    <a:pt x="16895" y="4864"/>
                  </a:lnTo>
                  <a:lnTo>
                    <a:pt x="15792" y="4838"/>
                  </a:lnTo>
                  <a:lnTo>
                    <a:pt x="12966" y="4495"/>
                  </a:lnTo>
                  <a:close/>
                </a:path>
                <a:path w="36195" h="34925">
                  <a:moveTo>
                    <a:pt x="17017" y="4229"/>
                  </a:moveTo>
                  <a:lnTo>
                    <a:pt x="16750" y="4559"/>
                  </a:lnTo>
                  <a:lnTo>
                    <a:pt x="16408" y="4724"/>
                  </a:lnTo>
                  <a:lnTo>
                    <a:pt x="16001" y="4864"/>
                  </a:lnTo>
                  <a:lnTo>
                    <a:pt x="16895" y="4864"/>
                  </a:lnTo>
                  <a:lnTo>
                    <a:pt x="17017" y="4229"/>
                  </a:lnTo>
                  <a:close/>
                </a:path>
                <a:path w="36195" h="34925">
                  <a:moveTo>
                    <a:pt x="26860" y="0"/>
                  </a:moveTo>
                  <a:lnTo>
                    <a:pt x="26295" y="1041"/>
                  </a:lnTo>
                  <a:lnTo>
                    <a:pt x="25928" y="1460"/>
                  </a:lnTo>
                  <a:lnTo>
                    <a:pt x="25793" y="1587"/>
                  </a:lnTo>
                  <a:lnTo>
                    <a:pt x="25412" y="1612"/>
                  </a:lnTo>
                  <a:lnTo>
                    <a:pt x="25145" y="1612"/>
                  </a:lnTo>
                  <a:lnTo>
                    <a:pt x="24764" y="2057"/>
                  </a:lnTo>
                  <a:lnTo>
                    <a:pt x="24015" y="2679"/>
                  </a:lnTo>
                  <a:lnTo>
                    <a:pt x="23774" y="2997"/>
                  </a:lnTo>
                  <a:lnTo>
                    <a:pt x="23418" y="3327"/>
                  </a:lnTo>
                  <a:lnTo>
                    <a:pt x="22631" y="4483"/>
                  </a:lnTo>
                  <a:lnTo>
                    <a:pt x="22377" y="4648"/>
                  </a:lnTo>
                  <a:lnTo>
                    <a:pt x="23088" y="4546"/>
                  </a:lnTo>
                  <a:lnTo>
                    <a:pt x="25697" y="4546"/>
                  </a:lnTo>
                  <a:lnTo>
                    <a:pt x="26352" y="1460"/>
                  </a:lnTo>
                  <a:lnTo>
                    <a:pt x="26653" y="990"/>
                  </a:lnTo>
                  <a:lnTo>
                    <a:pt x="26758" y="749"/>
                  </a:lnTo>
                  <a:lnTo>
                    <a:pt x="27252" y="749"/>
                  </a:lnTo>
                  <a:lnTo>
                    <a:pt x="27419" y="457"/>
                  </a:lnTo>
                  <a:lnTo>
                    <a:pt x="27216" y="241"/>
                  </a:lnTo>
                  <a:lnTo>
                    <a:pt x="26860" y="0"/>
                  </a:lnTo>
                  <a:close/>
                </a:path>
                <a:path w="36195" h="34925">
                  <a:moveTo>
                    <a:pt x="27252" y="749"/>
                  </a:moveTo>
                  <a:lnTo>
                    <a:pt x="26758" y="749"/>
                  </a:lnTo>
                  <a:lnTo>
                    <a:pt x="26987" y="1282"/>
                  </a:lnTo>
                  <a:lnTo>
                    <a:pt x="27114" y="990"/>
                  </a:lnTo>
                  <a:lnTo>
                    <a:pt x="27252" y="749"/>
                  </a:lnTo>
                  <a:close/>
                </a:path>
              </a:pathLst>
            </a:custGeom>
            <a:solidFill>
              <a:srgbClr val="C3D4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3" name="object 4223"/>
            <p:cNvSpPr/>
            <p:nvPr/>
          </p:nvSpPr>
          <p:spPr>
            <a:xfrm>
              <a:off x="3915815" y="2173785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27216" y="241"/>
                  </a:moveTo>
                  <a:lnTo>
                    <a:pt x="26860" y="0"/>
                  </a:lnTo>
                  <a:lnTo>
                    <a:pt x="26327" y="1003"/>
                  </a:lnTo>
                  <a:lnTo>
                    <a:pt x="26009" y="1384"/>
                  </a:lnTo>
                  <a:lnTo>
                    <a:pt x="25793" y="1587"/>
                  </a:lnTo>
                  <a:lnTo>
                    <a:pt x="25412" y="1612"/>
                  </a:lnTo>
                  <a:lnTo>
                    <a:pt x="25145" y="1612"/>
                  </a:lnTo>
                  <a:lnTo>
                    <a:pt x="24764" y="2057"/>
                  </a:lnTo>
                  <a:lnTo>
                    <a:pt x="24015" y="2679"/>
                  </a:lnTo>
                  <a:lnTo>
                    <a:pt x="23774" y="2997"/>
                  </a:lnTo>
                  <a:lnTo>
                    <a:pt x="23418" y="3327"/>
                  </a:lnTo>
                  <a:lnTo>
                    <a:pt x="22631" y="4483"/>
                  </a:lnTo>
                  <a:lnTo>
                    <a:pt x="22377" y="4648"/>
                  </a:lnTo>
                  <a:lnTo>
                    <a:pt x="23088" y="4546"/>
                  </a:lnTo>
                  <a:lnTo>
                    <a:pt x="23279" y="4610"/>
                  </a:lnTo>
                  <a:lnTo>
                    <a:pt x="23520" y="4724"/>
                  </a:lnTo>
                  <a:lnTo>
                    <a:pt x="23177" y="5207"/>
                  </a:lnTo>
                  <a:lnTo>
                    <a:pt x="21869" y="6108"/>
                  </a:lnTo>
                  <a:lnTo>
                    <a:pt x="21501" y="6286"/>
                  </a:lnTo>
                  <a:lnTo>
                    <a:pt x="21247" y="6451"/>
                  </a:lnTo>
                  <a:lnTo>
                    <a:pt x="21640" y="5588"/>
                  </a:lnTo>
                  <a:lnTo>
                    <a:pt x="21628" y="5422"/>
                  </a:lnTo>
                  <a:lnTo>
                    <a:pt x="21615" y="5270"/>
                  </a:lnTo>
                  <a:lnTo>
                    <a:pt x="20904" y="5791"/>
                  </a:lnTo>
                  <a:lnTo>
                    <a:pt x="20713" y="5880"/>
                  </a:lnTo>
                  <a:lnTo>
                    <a:pt x="20561" y="5854"/>
                  </a:lnTo>
                  <a:lnTo>
                    <a:pt x="20129" y="5118"/>
                  </a:lnTo>
                  <a:lnTo>
                    <a:pt x="17360" y="5321"/>
                  </a:lnTo>
                  <a:lnTo>
                    <a:pt x="17068" y="5422"/>
                  </a:lnTo>
                  <a:lnTo>
                    <a:pt x="16802" y="5435"/>
                  </a:lnTo>
                  <a:lnTo>
                    <a:pt x="16954" y="4457"/>
                  </a:lnTo>
                  <a:lnTo>
                    <a:pt x="17017" y="4229"/>
                  </a:lnTo>
                  <a:lnTo>
                    <a:pt x="16776" y="4546"/>
                  </a:lnTo>
                  <a:lnTo>
                    <a:pt x="16408" y="4724"/>
                  </a:lnTo>
                  <a:lnTo>
                    <a:pt x="16001" y="4864"/>
                  </a:lnTo>
                  <a:lnTo>
                    <a:pt x="12966" y="4495"/>
                  </a:lnTo>
                  <a:lnTo>
                    <a:pt x="12712" y="4660"/>
                  </a:lnTo>
                  <a:lnTo>
                    <a:pt x="12344" y="4838"/>
                  </a:lnTo>
                  <a:lnTo>
                    <a:pt x="11468" y="5334"/>
                  </a:lnTo>
                  <a:lnTo>
                    <a:pt x="11150" y="5130"/>
                  </a:lnTo>
                  <a:lnTo>
                    <a:pt x="8191" y="4851"/>
                  </a:lnTo>
                  <a:lnTo>
                    <a:pt x="6896" y="5334"/>
                  </a:lnTo>
                  <a:lnTo>
                    <a:pt x="5714" y="5791"/>
                  </a:lnTo>
                  <a:lnTo>
                    <a:pt x="6311" y="7137"/>
                  </a:lnTo>
                  <a:lnTo>
                    <a:pt x="6692" y="7683"/>
                  </a:lnTo>
                  <a:lnTo>
                    <a:pt x="7073" y="8229"/>
                  </a:lnTo>
                  <a:lnTo>
                    <a:pt x="7962" y="7315"/>
                  </a:lnTo>
                  <a:lnTo>
                    <a:pt x="8597" y="8128"/>
                  </a:lnTo>
                  <a:lnTo>
                    <a:pt x="9118" y="8966"/>
                  </a:lnTo>
                  <a:lnTo>
                    <a:pt x="8394" y="13030"/>
                  </a:lnTo>
                  <a:lnTo>
                    <a:pt x="8521" y="13741"/>
                  </a:lnTo>
                  <a:lnTo>
                    <a:pt x="8724" y="14376"/>
                  </a:lnTo>
                  <a:lnTo>
                    <a:pt x="9817" y="13843"/>
                  </a:lnTo>
                  <a:lnTo>
                    <a:pt x="9486" y="16891"/>
                  </a:lnTo>
                  <a:lnTo>
                    <a:pt x="9423" y="17119"/>
                  </a:lnTo>
                  <a:lnTo>
                    <a:pt x="9474" y="17310"/>
                  </a:lnTo>
                  <a:lnTo>
                    <a:pt x="7277" y="19964"/>
                  </a:lnTo>
                  <a:lnTo>
                    <a:pt x="7035" y="20281"/>
                  </a:lnTo>
                  <a:lnTo>
                    <a:pt x="6756" y="20548"/>
                  </a:lnTo>
                  <a:lnTo>
                    <a:pt x="5435" y="20713"/>
                  </a:lnTo>
                  <a:lnTo>
                    <a:pt x="4800" y="20904"/>
                  </a:lnTo>
                  <a:lnTo>
                    <a:pt x="4140" y="21196"/>
                  </a:lnTo>
                  <a:lnTo>
                    <a:pt x="4140" y="21767"/>
                  </a:lnTo>
                  <a:lnTo>
                    <a:pt x="3949" y="22275"/>
                  </a:lnTo>
                  <a:lnTo>
                    <a:pt x="3695" y="22860"/>
                  </a:lnTo>
                  <a:lnTo>
                    <a:pt x="2146" y="23647"/>
                  </a:lnTo>
                  <a:lnTo>
                    <a:pt x="1587" y="23761"/>
                  </a:lnTo>
                  <a:lnTo>
                    <a:pt x="1054" y="23774"/>
                  </a:lnTo>
                  <a:lnTo>
                    <a:pt x="1015" y="23304"/>
                  </a:lnTo>
                  <a:lnTo>
                    <a:pt x="571" y="23393"/>
                  </a:lnTo>
                  <a:lnTo>
                    <a:pt x="165" y="23533"/>
                  </a:lnTo>
                  <a:lnTo>
                    <a:pt x="0" y="25349"/>
                  </a:lnTo>
                  <a:lnTo>
                    <a:pt x="25" y="25654"/>
                  </a:lnTo>
                  <a:lnTo>
                    <a:pt x="0" y="25920"/>
                  </a:lnTo>
                  <a:lnTo>
                    <a:pt x="342" y="25857"/>
                  </a:lnTo>
                  <a:lnTo>
                    <a:pt x="634" y="26314"/>
                  </a:lnTo>
                  <a:lnTo>
                    <a:pt x="939" y="26784"/>
                  </a:lnTo>
                  <a:lnTo>
                    <a:pt x="177" y="26835"/>
                  </a:lnTo>
                  <a:lnTo>
                    <a:pt x="152" y="27355"/>
                  </a:lnTo>
                  <a:lnTo>
                    <a:pt x="215" y="28714"/>
                  </a:lnTo>
                  <a:lnTo>
                    <a:pt x="279" y="30060"/>
                  </a:lnTo>
                  <a:lnTo>
                    <a:pt x="1130" y="28829"/>
                  </a:lnTo>
                  <a:lnTo>
                    <a:pt x="1219" y="29489"/>
                  </a:lnTo>
                  <a:lnTo>
                    <a:pt x="1066" y="29895"/>
                  </a:lnTo>
                  <a:lnTo>
                    <a:pt x="1015" y="30264"/>
                  </a:lnTo>
                  <a:lnTo>
                    <a:pt x="2209" y="29972"/>
                  </a:lnTo>
                  <a:lnTo>
                    <a:pt x="2552" y="30060"/>
                  </a:lnTo>
                  <a:lnTo>
                    <a:pt x="2832" y="30213"/>
                  </a:lnTo>
                  <a:lnTo>
                    <a:pt x="3670" y="30238"/>
                  </a:lnTo>
                  <a:lnTo>
                    <a:pt x="4038" y="30060"/>
                  </a:lnTo>
                  <a:lnTo>
                    <a:pt x="4622" y="29679"/>
                  </a:lnTo>
                  <a:lnTo>
                    <a:pt x="5130" y="29362"/>
                  </a:lnTo>
                  <a:lnTo>
                    <a:pt x="6273" y="29438"/>
                  </a:lnTo>
                  <a:lnTo>
                    <a:pt x="6489" y="29667"/>
                  </a:lnTo>
                  <a:lnTo>
                    <a:pt x="6654" y="29832"/>
                  </a:lnTo>
                  <a:lnTo>
                    <a:pt x="6819" y="30010"/>
                  </a:lnTo>
                  <a:lnTo>
                    <a:pt x="9512" y="28460"/>
                  </a:lnTo>
                  <a:lnTo>
                    <a:pt x="10477" y="28054"/>
                  </a:lnTo>
                  <a:lnTo>
                    <a:pt x="11391" y="27597"/>
                  </a:lnTo>
                  <a:lnTo>
                    <a:pt x="11480" y="28257"/>
                  </a:lnTo>
                  <a:lnTo>
                    <a:pt x="11912" y="28435"/>
                  </a:lnTo>
                  <a:lnTo>
                    <a:pt x="12230" y="28625"/>
                  </a:lnTo>
                  <a:lnTo>
                    <a:pt x="13080" y="28397"/>
                  </a:lnTo>
                  <a:lnTo>
                    <a:pt x="13271" y="28308"/>
                  </a:lnTo>
                  <a:lnTo>
                    <a:pt x="13423" y="28333"/>
                  </a:lnTo>
                  <a:lnTo>
                    <a:pt x="14300" y="29400"/>
                  </a:lnTo>
                  <a:lnTo>
                    <a:pt x="14427" y="29540"/>
                  </a:lnTo>
                  <a:lnTo>
                    <a:pt x="14998" y="29006"/>
                  </a:lnTo>
                  <a:lnTo>
                    <a:pt x="15481" y="29375"/>
                  </a:lnTo>
                  <a:lnTo>
                    <a:pt x="15938" y="29857"/>
                  </a:lnTo>
                  <a:lnTo>
                    <a:pt x="15125" y="30708"/>
                  </a:lnTo>
                  <a:lnTo>
                    <a:pt x="15519" y="30835"/>
                  </a:lnTo>
                  <a:lnTo>
                    <a:pt x="15836" y="31026"/>
                  </a:lnTo>
                  <a:lnTo>
                    <a:pt x="16840" y="29819"/>
                  </a:lnTo>
                  <a:lnTo>
                    <a:pt x="17551" y="29578"/>
                  </a:lnTo>
                  <a:lnTo>
                    <a:pt x="18287" y="29210"/>
                  </a:lnTo>
                  <a:lnTo>
                    <a:pt x="18059" y="29832"/>
                  </a:lnTo>
                  <a:lnTo>
                    <a:pt x="18643" y="29451"/>
                  </a:lnTo>
                  <a:lnTo>
                    <a:pt x="19126" y="29248"/>
                  </a:lnTo>
                  <a:lnTo>
                    <a:pt x="19646" y="29083"/>
                  </a:lnTo>
                  <a:lnTo>
                    <a:pt x="19888" y="29768"/>
                  </a:lnTo>
                  <a:lnTo>
                    <a:pt x="21170" y="28714"/>
                  </a:lnTo>
                  <a:lnTo>
                    <a:pt x="23507" y="28333"/>
                  </a:lnTo>
                  <a:lnTo>
                    <a:pt x="24168" y="29044"/>
                  </a:lnTo>
                  <a:lnTo>
                    <a:pt x="24714" y="29768"/>
                  </a:lnTo>
                  <a:lnTo>
                    <a:pt x="23901" y="32029"/>
                  </a:lnTo>
                  <a:lnTo>
                    <a:pt x="23774" y="32473"/>
                  </a:lnTo>
                  <a:lnTo>
                    <a:pt x="23660" y="32918"/>
                  </a:lnTo>
                  <a:lnTo>
                    <a:pt x="24587" y="32613"/>
                  </a:lnTo>
                  <a:lnTo>
                    <a:pt x="24726" y="32486"/>
                  </a:lnTo>
                  <a:lnTo>
                    <a:pt x="24853" y="33032"/>
                  </a:lnTo>
                  <a:lnTo>
                    <a:pt x="26009" y="32842"/>
                  </a:lnTo>
                  <a:lnTo>
                    <a:pt x="26022" y="33007"/>
                  </a:lnTo>
                  <a:lnTo>
                    <a:pt x="26352" y="33350"/>
                  </a:lnTo>
                  <a:lnTo>
                    <a:pt x="26682" y="33705"/>
                  </a:lnTo>
                  <a:lnTo>
                    <a:pt x="26428" y="34277"/>
                  </a:lnTo>
                  <a:lnTo>
                    <a:pt x="26555" y="34417"/>
                  </a:lnTo>
                  <a:lnTo>
                    <a:pt x="27698" y="34074"/>
                  </a:lnTo>
                  <a:lnTo>
                    <a:pt x="27685" y="34340"/>
                  </a:lnTo>
                  <a:lnTo>
                    <a:pt x="27978" y="34645"/>
                  </a:lnTo>
                  <a:lnTo>
                    <a:pt x="28371" y="34925"/>
                  </a:lnTo>
                  <a:lnTo>
                    <a:pt x="28981" y="34848"/>
                  </a:lnTo>
                  <a:lnTo>
                    <a:pt x="29565" y="34467"/>
                  </a:lnTo>
                  <a:lnTo>
                    <a:pt x="30187" y="34137"/>
                  </a:lnTo>
                  <a:lnTo>
                    <a:pt x="29590" y="33934"/>
                  </a:lnTo>
                  <a:lnTo>
                    <a:pt x="29692" y="33604"/>
                  </a:lnTo>
                  <a:lnTo>
                    <a:pt x="29806" y="33159"/>
                  </a:lnTo>
                  <a:lnTo>
                    <a:pt x="30568" y="32689"/>
                  </a:lnTo>
                  <a:lnTo>
                    <a:pt x="30886" y="32308"/>
                  </a:lnTo>
                  <a:lnTo>
                    <a:pt x="31267" y="31864"/>
                  </a:lnTo>
                  <a:lnTo>
                    <a:pt x="31102" y="32258"/>
                  </a:lnTo>
                  <a:lnTo>
                    <a:pt x="31368" y="32258"/>
                  </a:lnTo>
                  <a:lnTo>
                    <a:pt x="31711" y="32194"/>
                  </a:lnTo>
                  <a:lnTo>
                    <a:pt x="32042" y="31546"/>
                  </a:lnTo>
                  <a:lnTo>
                    <a:pt x="32181" y="31407"/>
                  </a:lnTo>
                  <a:lnTo>
                    <a:pt x="32397" y="31216"/>
                  </a:lnTo>
                  <a:lnTo>
                    <a:pt x="32575" y="31546"/>
                  </a:lnTo>
                  <a:lnTo>
                    <a:pt x="33146" y="31013"/>
                  </a:lnTo>
                  <a:lnTo>
                    <a:pt x="33502" y="30670"/>
                  </a:lnTo>
                  <a:lnTo>
                    <a:pt x="33820" y="30441"/>
                  </a:lnTo>
                  <a:lnTo>
                    <a:pt x="34213" y="31153"/>
                  </a:lnTo>
                  <a:lnTo>
                    <a:pt x="34277" y="31927"/>
                  </a:lnTo>
                  <a:lnTo>
                    <a:pt x="35128" y="31534"/>
                  </a:lnTo>
                  <a:lnTo>
                    <a:pt x="35686" y="30429"/>
                  </a:lnTo>
                  <a:lnTo>
                    <a:pt x="35521" y="30251"/>
                  </a:lnTo>
                  <a:lnTo>
                    <a:pt x="35394" y="30124"/>
                  </a:lnTo>
                  <a:lnTo>
                    <a:pt x="34683" y="29222"/>
                  </a:lnTo>
                  <a:lnTo>
                    <a:pt x="34226" y="28740"/>
                  </a:lnTo>
                  <a:lnTo>
                    <a:pt x="33820" y="28295"/>
                  </a:lnTo>
                  <a:lnTo>
                    <a:pt x="34048" y="27838"/>
                  </a:lnTo>
                  <a:lnTo>
                    <a:pt x="33477" y="27381"/>
                  </a:lnTo>
                  <a:lnTo>
                    <a:pt x="32981" y="26847"/>
                  </a:lnTo>
                  <a:lnTo>
                    <a:pt x="32562" y="26835"/>
                  </a:lnTo>
                  <a:lnTo>
                    <a:pt x="32169" y="26708"/>
                  </a:lnTo>
                  <a:lnTo>
                    <a:pt x="30238" y="27787"/>
                  </a:lnTo>
                  <a:lnTo>
                    <a:pt x="29984" y="25946"/>
                  </a:lnTo>
                  <a:lnTo>
                    <a:pt x="30606" y="25044"/>
                  </a:lnTo>
                  <a:lnTo>
                    <a:pt x="29959" y="25069"/>
                  </a:lnTo>
                  <a:lnTo>
                    <a:pt x="29133" y="25768"/>
                  </a:lnTo>
                  <a:lnTo>
                    <a:pt x="28994" y="25895"/>
                  </a:lnTo>
                  <a:lnTo>
                    <a:pt x="27241" y="26314"/>
                  </a:lnTo>
                  <a:lnTo>
                    <a:pt x="26873" y="26073"/>
                  </a:lnTo>
                  <a:lnTo>
                    <a:pt x="24434" y="25476"/>
                  </a:lnTo>
                  <a:lnTo>
                    <a:pt x="24104" y="23139"/>
                  </a:lnTo>
                  <a:lnTo>
                    <a:pt x="23596" y="23037"/>
                  </a:lnTo>
                  <a:lnTo>
                    <a:pt x="24282" y="20904"/>
                  </a:lnTo>
                  <a:lnTo>
                    <a:pt x="24866" y="20675"/>
                  </a:lnTo>
                  <a:lnTo>
                    <a:pt x="25704" y="20142"/>
                  </a:lnTo>
                  <a:lnTo>
                    <a:pt x="26581" y="19634"/>
                  </a:lnTo>
                  <a:lnTo>
                    <a:pt x="27216" y="16891"/>
                  </a:lnTo>
                  <a:lnTo>
                    <a:pt x="27317" y="16713"/>
                  </a:lnTo>
                  <a:lnTo>
                    <a:pt x="27304" y="16560"/>
                  </a:lnTo>
                  <a:lnTo>
                    <a:pt x="27152" y="16535"/>
                  </a:lnTo>
                  <a:lnTo>
                    <a:pt x="26949" y="16471"/>
                  </a:lnTo>
                  <a:lnTo>
                    <a:pt x="26758" y="16408"/>
                  </a:lnTo>
                  <a:lnTo>
                    <a:pt x="27317" y="15722"/>
                  </a:lnTo>
                  <a:lnTo>
                    <a:pt x="27330" y="15455"/>
                  </a:lnTo>
                  <a:lnTo>
                    <a:pt x="26796" y="14884"/>
                  </a:lnTo>
                  <a:lnTo>
                    <a:pt x="26733" y="14528"/>
                  </a:lnTo>
                  <a:lnTo>
                    <a:pt x="26631" y="14287"/>
                  </a:lnTo>
                  <a:lnTo>
                    <a:pt x="28181" y="13652"/>
                  </a:lnTo>
                  <a:lnTo>
                    <a:pt x="28435" y="13500"/>
                  </a:lnTo>
                  <a:lnTo>
                    <a:pt x="28727" y="13233"/>
                  </a:lnTo>
                  <a:lnTo>
                    <a:pt x="27609" y="13042"/>
                  </a:lnTo>
                  <a:lnTo>
                    <a:pt x="27482" y="12903"/>
                  </a:lnTo>
                  <a:lnTo>
                    <a:pt x="28651" y="12306"/>
                  </a:lnTo>
                  <a:lnTo>
                    <a:pt x="28409" y="12039"/>
                  </a:lnTo>
                  <a:lnTo>
                    <a:pt x="25984" y="12750"/>
                  </a:lnTo>
                  <a:lnTo>
                    <a:pt x="25946" y="12128"/>
                  </a:lnTo>
                  <a:lnTo>
                    <a:pt x="25819" y="11582"/>
                  </a:lnTo>
                  <a:lnTo>
                    <a:pt x="28854" y="11366"/>
                  </a:lnTo>
                  <a:lnTo>
                    <a:pt x="29032" y="11277"/>
                  </a:lnTo>
                  <a:lnTo>
                    <a:pt x="29184" y="11303"/>
                  </a:lnTo>
                  <a:lnTo>
                    <a:pt x="29171" y="10566"/>
                  </a:lnTo>
                  <a:lnTo>
                    <a:pt x="29159" y="10414"/>
                  </a:lnTo>
                  <a:lnTo>
                    <a:pt x="29146" y="10261"/>
                  </a:lnTo>
                  <a:lnTo>
                    <a:pt x="27660" y="10668"/>
                  </a:lnTo>
                  <a:lnTo>
                    <a:pt x="27470" y="10769"/>
                  </a:lnTo>
                  <a:lnTo>
                    <a:pt x="28054" y="9804"/>
                  </a:lnTo>
                  <a:lnTo>
                    <a:pt x="26822" y="10223"/>
                  </a:lnTo>
                  <a:lnTo>
                    <a:pt x="26669" y="10198"/>
                  </a:lnTo>
                  <a:lnTo>
                    <a:pt x="26784" y="9601"/>
                  </a:lnTo>
                  <a:lnTo>
                    <a:pt x="27901" y="9372"/>
                  </a:lnTo>
                  <a:lnTo>
                    <a:pt x="28117" y="9169"/>
                  </a:lnTo>
                  <a:lnTo>
                    <a:pt x="28295" y="9080"/>
                  </a:lnTo>
                  <a:lnTo>
                    <a:pt x="27635" y="7378"/>
                  </a:lnTo>
                  <a:lnTo>
                    <a:pt x="26517" y="8191"/>
                  </a:lnTo>
                  <a:lnTo>
                    <a:pt x="26111" y="7747"/>
                  </a:lnTo>
                  <a:lnTo>
                    <a:pt x="25692" y="7315"/>
                  </a:lnTo>
                  <a:lnTo>
                    <a:pt x="26847" y="6388"/>
                  </a:lnTo>
                  <a:lnTo>
                    <a:pt x="27241" y="5105"/>
                  </a:lnTo>
                  <a:lnTo>
                    <a:pt x="26352" y="5448"/>
                  </a:lnTo>
                  <a:lnTo>
                    <a:pt x="25933" y="5422"/>
                  </a:lnTo>
                  <a:lnTo>
                    <a:pt x="25514" y="5410"/>
                  </a:lnTo>
                  <a:lnTo>
                    <a:pt x="26352" y="1460"/>
                  </a:lnTo>
                  <a:lnTo>
                    <a:pt x="26631" y="1041"/>
                  </a:lnTo>
                  <a:lnTo>
                    <a:pt x="26758" y="749"/>
                  </a:lnTo>
                  <a:lnTo>
                    <a:pt x="26898" y="1041"/>
                  </a:lnTo>
                  <a:lnTo>
                    <a:pt x="26987" y="1282"/>
                  </a:lnTo>
                  <a:lnTo>
                    <a:pt x="27114" y="990"/>
                  </a:lnTo>
                  <a:lnTo>
                    <a:pt x="27419" y="457"/>
                  </a:lnTo>
                  <a:lnTo>
                    <a:pt x="27216" y="2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4" name="object 4224"/>
            <p:cNvSpPr/>
            <p:nvPr/>
          </p:nvSpPr>
          <p:spPr>
            <a:xfrm>
              <a:off x="3918427" y="2163068"/>
              <a:ext cx="31115" cy="35560"/>
            </a:xfrm>
            <a:custGeom>
              <a:avLst/>
              <a:gdLst/>
              <a:ahLst/>
              <a:cxnLst/>
              <a:rect l="l" t="t" r="r" b="b"/>
              <a:pathLst>
                <a:path w="31114" h="35560">
                  <a:moveTo>
                    <a:pt x="24574" y="24637"/>
                  </a:moveTo>
                  <a:lnTo>
                    <a:pt x="23342" y="24764"/>
                  </a:lnTo>
                  <a:lnTo>
                    <a:pt x="23939" y="25653"/>
                  </a:lnTo>
                  <a:lnTo>
                    <a:pt x="23939" y="26034"/>
                  </a:lnTo>
                  <a:lnTo>
                    <a:pt x="24384" y="26161"/>
                  </a:lnTo>
                  <a:lnTo>
                    <a:pt x="24041" y="27050"/>
                  </a:lnTo>
                  <a:lnTo>
                    <a:pt x="23952" y="27685"/>
                  </a:lnTo>
                  <a:lnTo>
                    <a:pt x="23812" y="28320"/>
                  </a:lnTo>
                  <a:lnTo>
                    <a:pt x="23228" y="28320"/>
                  </a:lnTo>
                  <a:lnTo>
                    <a:pt x="24879" y="35305"/>
                  </a:lnTo>
                  <a:lnTo>
                    <a:pt x="23736" y="28574"/>
                  </a:lnTo>
                  <a:lnTo>
                    <a:pt x="24345" y="28447"/>
                  </a:lnTo>
                  <a:lnTo>
                    <a:pt x="24612" y="28320"/>
                  </a:lnTo>
                  <a:lnTo>
                    <a:pt x="24400" y="27685"/>
                  </a:lnTo>
                  <a:lnTo>
                    <a:pt x="24447" y="27304"/>
                  </a:lnTo>
                  <a:lnTo>
                    <a:pt x="24815" y="26923"/>
                  </a:lnTo>
                  <a:lnTo>
                    <a:pt x="24815" y="25653"/>
                  </a:lnTo>
                  <a:lnTo>
                    <a:pt x="25400" y="25272"/>
                  </a:lnTo>
                  <a:lnTo>
                    <a:pt x="25394" y="24891"/>
                  </a:lnTo>
                  <a:lnTo>
                    <a:pt x="24993" y="24891"/>
                  </a:lnTo>
                  <a:lnTo>
                    <a:pt x="24574" y="24637"/>
                  </a:lnTo>
                  <a:close/>
                </a:path>
                <a:path w="31114" h="35560">
                  <a:moveTo>
                    <a:pt x="22694" y="23367"/>
                  </a:moveTo>
                  <a:lnTo>
                    <a:pt x="22402" y="23494"/>
                  </a:lnTo>
                  <a:lnTo>
                    <a:pt x="21971" y="23621"/>
                  </a:lnTo>
                  <a:lnTo>
                    <a:pt x="21501" y="23621"/>
                  </a:lnTo>
                  <a:lnTo>
                    <a:pt x="21615" y="23875"/>
                  </a:lnTo>
                  <a:lnTo>
                    <a:pt x="21704" y="25145"/>
                  </a:lnTo>
                  <a:lnTo>
                    <a:pt x="22809" y="24891"/>
                  </a:lnTo>
                  <a:lnTo>
                    <a:pt x="23025" y="24764"/>
                  </a:lnTo>
                  <a:lnTo>
                    <a:pt x="23266" y="24764"/>
                  </a:lnTo>
                  <a:lnTo>
                    <a:pt x="23533" y="24510"/>
                  </a:lnTo>
                  <a:lnTo>
                    <a:pt x="23799" y="24383"/>
                  </a:lnTo>
                  <a:lnTo>
                    <a:pt x="23628" y="24002"/>
                  </a:lnTo>
                  <a:lnTo>
                    <a:pt x="23368" y="24002"/>
                  </a:lnTo>
                  <a:lnTo>
                    <a:pt x="22898" y="23875"/>
                  </a:lnTo>
                  <a:lnTo>
                    <a:pt x="22479" y="23875"/>
                  </a:lnTo>
                  <a:lnTo>
                    <a:pt x="22694" y="23367"/>
                  </a:lnTo>
                  <a:close/>
                </a:path>
                <a:path w="31114" h="35560">
                  <a:moveTo>
                    <a:pt x="28968" y="23621"/>
                  </a:moveTo>
                  <a:lnTo>
                    <a:pt x="24726" y="23621"/>
                  </a:lnTo>
                  <a:lnTo>
                    <a:pt x="24993" y="24891"/>
                  </a:lnTo>
                  <a:lnTo>
                    <a:pt x="25394" y="24891"/>
                  </a:lnTo>
                  <a:lnTo>
                    <a:pt x="25387" y="24383"/>
                  </a:lnTo>
                  <a:lnTo>
                    <a:pt x="26352" y="24129"/>
                  </a:lnTo>
                  <a:lnTo>
                    <a:pt x="26835" y="24129"/>
                  </a:lnTo>
                  <a:lnTo>
                    <a:pt x="26822" y="23875"/>
                  </a:lnTo>
                  <a:lnTo>
                    <a:pt x="28822" y="23875"/>
                  </a:lnTo>
                  <a:lnTo>
                    <a:pt x="28968" y="23621"/>
                  </a:lnTo>
                  <a:close/>
                </a:path>
                <a:path w="31114" h="35560">
                  <a:moveTo>
                    <a:pt x="28822" y="23875"/>
                  </a:moveTo>
                  <a:lnTo>
                    <a:pt x="26822" y="23875"/>
                  </a:lnTo>
                  <a:lnTo>
                    <a:pt x="26873" y="24510"/>
                  </a:lnTo>
                  <a:lnTo>
                    <a:pt x="28041" y="24637"/>
                  </a:lnTo>
                  <a:lnTo>
                    <a:pt x="28575" y="24637"/>
                  </a:lnTo>
                  <a:lnTo>
                    <a:pt x="28749" y="24002"/>
                  </a:lnTo>
                  <a:lnTo>
                    <a:pt x="28822" y="23875"/>
                  </a:lnTo>
                  <a:close/>
                </a:path>
                <a:path w="31114" h="35560">
                  <a:moveTo>
                    <a:pt x="23571" y="23875"/>
                  </a:moveTo>
                  <a:lnTo>
                    <a:pt x="23368" y="24002"/>
                  </a:lnTo>
                  <a:lnTo>
                    <a:pt x="23628" y="24002"/>
                  </a:lnTo>
                  <a:lnTo>
                    <a:pt x="23571" y="23875"/>
                  </a:lnTo>
                  <a:close/>
                </a:path>
                <a:path w="31114" h="35560">
                  <a:moveTo>
                    <a:pt x="23625" y="23788"/>
                  </a:moveTo>
                  <a:close/>
                </a:path>
                <a:path w="31114" h="35560">
                  <a:moveTo>
                    <a:pt x="29176" y="22859"/>
                  </a:moveTo>
                  <a:lnTo>
                    <a:pt x="23114" y="22859"/>
                  </a:lnTo>
                  <a:lnTo>
                    <a:pt x="24130" y="23367"/>
                  </a:lnTo>
                  <a:lnTo>
                    <a:pt x="23680" y="23742"/>
                  </a:lnTo>
                  <a:lnTo>
                    <a:pt x="24726" y="23621"/>
                  </a:lnTo>
                  <a:lnTo>
                    <a:pt x="28968" y="23621"/>
                  </a:lnTo>
                  <a:lnTo>
                    <a:pt x="29187" y="23240"/>
                  </a:lnTo>
                  <a:lnTo>
                    <a:pt x="29176" y="22859"/>
                  </a:lnTo>
                  <a:close/>
                </a:path>
                <a:path w="31114" h="35560">
                  <a:moveTo>
                    <a:pt x="28041" y="21081"/>
                  </a:moveTo>
                  <a:lnTo>
                    <a:pt x="22098" y="21081"/>
                  </a:lnTo>
                  <a:lnTo>
                    <a:pt x="22428" y="22986"/>
                  </a:lnTo>
                  <a:lnTo>
                    <a:pt x="22745" y="23240"/>
                  </a:lnTo>
                  <a:lnTo>
                    <a:pt x="23114" y="22859"/>
                  </a:lnTo>
                  <a:lnTo>
                    <a:pt x="29176" y="22859"/>
                  </a:lnTo>
                  <a:lnTo>
                    <a:pt x="29293" y="22351"/>
                  </a:lnTo>
                  <a:lnTo>
                    <a:pt x="29400" y="22097"/>
                  </a:lnTo>
                  <a:lnTo>
                    <a:pt x="28924" y="21757"/>
                  </a:lnTo>
                  <a:lnTo>
                    <a:pt x="28854" y="21462"/>
                  </a:lnTo>
                  <a:lnTo>
                    <a:pt x="28638" y="21335"/>
                  </a:lnTo>
                  <a:lnTo>
                    <a:pt x="28041" y="21081"/>
                  </a:lnTo>
                  <a:close/>
                </a:path>
                <a:path w="31114" h="35560">
                  <a:moveTo>
                    <a:pt x="21374" y="21757"/>
                  </a:moveTo>
                  <a:lnTo>
                    <a:pt x="21183" y="22478"/>
                  </a:lnTo>
                  <a:lnTo>
                    <a:pt x="21590" y="22097"/>
                  </a:lnTo>
                  <a:lnTo>
                    <a:pt x="21374" y="21757"/>
                  </a:lnTo>
                  <a:close/>
                </a:path>
                <a:path w="31114" h="35560">
                  <a:moveTo>
                    <a:pt x="28063" y="20192"/>
                  </a:moveTo>
                  <a:lnTo>
                    <a:pt x="21056" y="20192"/>
                  </a:lnTo>
                  <a:lnTo>
                    <a:pt x="21221" y="20573"/>
                  </a:lnTo>
                  <a:lnTo>
                    <a:pt x="21297" y="20827"/>
                  </a:lnTo>
                  <a:lnTo>
                    <a:pt x="21399" y="21673"/>
                  </a:lnTo>
                  <a:lnTo>
                    <a:pt x="22098" y="21081"/>
                  </a:lnTo>
                  <a:lnTo>
                    <a:pt x="28041" y="21081"/>
                  </a:lnTo>
                  <a:lnTo>
                    <a:pt x="28194" y="20319"/>
                  </a:lnTo>
                  <a:lnTo>
                    <a:pt x="28063" y="20192"/>
                  </a:lnTo>
                  <a:close/>
                </a:path>
                <a:path w="31114" h="35560">
                  <a:moveTo>
                    <a:pt x="27586" y="19049"/>
                  </a:moveTo>
                  <a:lnTo>
                    <a:pt x="18415" y="19049"/>
                  </a:lnTo>
                  <a:lnTo>
                    <a:pt x="18783" y="19303"/>
                  </a:lnTo>
                  <a:lnTo>
                    <a:pt x="18948" y="20827"/>
                  </a:lnTo>
                  <a:lnTo>
                    <a:pt x="19316" y="21081"/>
                  </a:lnTo>
                  <a:lnTo>
                    <a:pt x="19659" y="21462"/>
                  </a:lnTo>
                  <a:lnTo>
                    <a:pt x="19761" y="20700"/>
                  </a:lnTo>
                  <a:lnTo>
                    <a:pt x="19977" y="20573"/>
                  </a:lnTo>
                  <a:lnTo>
                    <a:pt x="20459" y="20573"/>
                  </a:lnTo>
                  <a:lnTo>
                    <a:pt x="20383" y="20192"/>
                  </a:lnTo>
                  <a:lnTo>
                    <a:pt x="28063" y="20192"/>
                  </a:lnTo>
                  <a:lnTo>
                    <a:pt x="27673" y="19811"/>
                  </a:lnTo>
                  <a:lnTo>
                    <a:pt x="27586" y="19049"/>
                  </a:lnTo>
                  <a:close/>
                </a:path>
                <a:path w="31114" h="35560">
                  <a:moveTo>
                    <a:pt x="27965" y="18414"/>
                  </a:moveTo>
                  <a:lnTo>
                    <a:pt x="17475" y="18414"/>
                  </a:lnTo>
                  <a:lnTo>
                    <a:pt x="17843" y="18668"/>
                  </a:lnTo>
                  <a:lnTo>
                    <a:pt x="17805" y="18795"/>
                  </a:lnTo>
                  <a:lnTo>
                    <a:pt x="17703" y="19430"/>
                  </a:lnTo>
                  <a:lnTo>
                    <a:pt x="18415" y="19049"/>
                  </a:lnTo>
                  <a:lnTo>
                    <a:pt x="27586" y="19049"/>
                  </a:lnTo>
                  <a:lnTo>
                    <a:pt x="27571" y="18922"/>
                  </a:lnTo>
                  <a:lnTo>
                    <a:pt x="28067" y="18922"/>
                  </a:lnTo>
                  <a:lnTo>
                    <a:pt x="27965" y="18414"/>
                  </a:lnTo>
                  <a:close/>
                </a:path>
                <a:path w="31114" h="35560">
                  <a:moveTo>
                    <a:pt x="30010" y="16128"/>
                  </a:moveTo>
                  <a:lnTo>
                    <a:pt x="12992" y="16128"/>
                  </a:lnTo>
                  <a:lnTo>
                    <a:pt x="13030" y="16382"/>
                  </a:lnTo>
                  <a:lnTo>
                    <a:pt x="12687" y="16636"/>
                  </a:lnTo>
                  <a:lnTo>
                    <a:pt x="12611" y="16890"/>
                  </a:lnTo>
                  <a:lnTo>
                    <a:pt x="12471" y="17017"/>
                  </a:lnTo>
                  <a:lnTo>
                    <a:pt x="13157" y="17271"/>
                  </a:lnTo>
                  <a:lnTo>
                    <a:pt x="13144" y="17652"/>
                  </a:lnTo>
                  <a:lnTo>
                    <a:pt x="13220" y="18033"/>
                  </a:lnTo>
                  <a:lnTo>
                    <a:pt x="13423" y="18160"/>
                  </a:lnTo>
                  <a:lnTo>
                    <a:pt x="13627" y="18414"/>
                  </a:lnTo>
                  <a:lnTo>
                    <a:pt x="13487" y="18795"/>
                  </a:lnTo>
                  <a:lnTo>
                    <a:pt x="14020" y="19176"/>
                  </a:lnTo>
                  <a:lnTo>
                    <a:pt x="15303" y="18541"/>
                  </a:lnTo>
                  <a:lnTo>
                    <a:pt x="16099" y="18541"/>
                  </a:lnTo>
                  <a:lnTo>
                    <a:pt x="16192" y="17652"/>
                  </a:lnTo>
                  <a:lnTo>
                    <a:pt x="28790" y="17652"/>
                  </a:lnTo>
                  <a:lnTo>
                    <a:pt x="28943" y="17017"/>
                  </a:lnTo>
                  <a:lnTo>
                    <a:pt x="29514" y="16763"/>
                  </a:lnTo>
                  <a:lnTo>
                    <a:pt x="29810" y="16763"/>
                  </a:lnTo>
                  <a:lnTo>
                    <a:pt x="30010" y="16128"/>
                  </a:lnTo>
                  <a:close/>
                </a:path>
                <a:path w="31114" h="35560">
                  <a:moveTo>
                    <a:pt x="28067" y="18922"/>
                  </a:moveTo>
                  <a:lnTo>
                    <a:pt x="27571" y="18922"/>
                  </a:lnTo>
                  <a:lnTo>
                    <a:pt x="28117" y="19176"/>
                  </a:lnTo>
                  <a:lnTo>
                    <a:pt x="28067" y="18922"/>
                  </a:lnTo>
                  <a:close/>
                </a:path>
                <a:path w="31114" h="35560">
                  <a:moveTo>
                    <a:pt x="16099" y="18541"/>
                  </a:moveTo>
                  <a:lnTo>
                    <a:pt x="15303" y="18541"/>
                  </a:lnTo>
                  <a:lnTo>
                    <a:pt x="15379" y="18922"/>
                  </a:lnTo>
                  <a:lnTo>
                    <a:pt x="15913" y="18922"/>
                  </a:lnTo>
                  <a:lnTo>
                    <a:pt x="16014" y="18795"/>
                  </a:lnTo>
                  <a:lnTo>
                    <a:pt x="16099" y="18541"/>
                  </a:lnTo>
                  <a:close/>
                </a:path>
                <a:path w="31114" h="35560">
                  <a:moveTo>
                    <a:pt x="27571" y="17652"/>
                  </a:moveTo>
                  <a:lnTo>
                    <a:pt x="16192" y="17652"/>
                  </a:lnTo>
                  <a:lnTo>
                    <a:pt x="16598" y="17906"/>
                  </a:lnTo>
                  <a:lnTo>
                    <a:pt x="16865" y="18033"/>
                  </a:lnTo>
                  <a:lnTo>
                    <a:pt x="16929" y="18795"/>
                  </a:lnTo>
                  <a:lnTo>
                    <a:pt x="17195" y="18795"/>
                  </a:lnTo>
                  <a:lnTo>
                    <a:pt x="17475" y="18414"/>
                  </a:lnTo>
                  <a:lnTo>
                    <a:pt x="27965" y="18414"/>
                  </a:lnTo>
                  <a:lnTo>
                    <a:pt x="27571" y="17652"/>
                  </a:lnTo>
                  <a:close/>
                </a:path>
                <a:path w="31114" h="35560">
                  <a:moveTo>
                    <a:pt x="7759" y="15366"/>
                  </a:moveTo>
                  <a:lnTo>
                    <a:pt x="7315" y="16001"/>
                  </a:lnTo>
                  <a:lnTo>
                    <a:pt x="9880" y="17652"/>
                  </a:lnTo>
                  <a:lnTo>
                    <a:pt x="10655" y="18414"/>
                  </a:lnTo>
                  <a:lnTo>
                    <a:pt x="10535" y="17652"/>
                  </a:lnTo>
                  <a:lnTo>
                    <a:pt x="10446" y="16636"/>
                  </a:lnTo>
                  <a:lnTo>
                    <a:pt x="9740" y="16636"/>
                  </a:lnTo>
                  <a:lnTo>
                    <a:pt x="8547" y="16128"/>
                  </a:lnTo>
                  <a:lnTo>
                    <a:pt x="7759" y="15366"/>
                  </a:lnTo>
                  <a:close/>
                </a:path>
                <a:path w="31114" h="35560">
                  <a:moveTo>
                    <a:pt x="29810" y="16763"/>
                  </a:moveTo>
                  <a:lnTo>
                    <a:pt x="29514" y="16763"/>
                  </a:lnTo>
                  <a:lnTo>
                    <a:pt x="29730" y="17017"/>
                  </a:lnTo>
                  <a:lnTo>
                    <a:pt x="29810" y="16763"/>
                  </a:lnTo>
                  <a:close/>
                </a:path>
                <a:path w="31114" h="35560">
                  <a:moveTo>
                    <a:pt x="10426" y="16382"/>
                  </a:moveTo>
                  <a:lnTo>
                    <a:pt x="9740" y="16636"/>
                  </a:lnTo>
                  <a:lnTo>
                    <a:pt x="10446" y="16636"/>
                  </a:lnTo>
                  <a:lnTo>
                    <a:pt x="10426" y="16382"/>
                  </a:lnTo>
                  <a:close/>
                </a:path>
                <a:path w="31114" h="35560">
                  <a:moveTo>
                    <a:pt x="29893" y="15620"/>
                  </a:moveTo>
                  <a:lnTo>
                    <a:pt x="10934" y="15620"/>
                  </a:lnTo>
                  <a:lnTo>
                    <a:pt x="11684" y="16001"/>
                  </a:lnTo>
                  <a:lnTo>
                    <a:pt x="11696" y="16382"/>
                  </a:lnTo>
                  <a:lnTo>
                    <a:pt x="12992" y="16128"/>
                  </a:lnTo>
                  <a:lnTo>
                    <a:pt x="30010" y="16128"/>
                  </a:lnTo>
                  <a:lnTo>
                    <a:pt x="29893" y="15620"/>
                  </a:lnTo>
                  <a:close/>
                </a:path>
                <a:path w="31114" h="35560">
                  <a:moveTo>
                    <a:pt x="28867" y="14604"/>
                  </a:moveTo>
                  <a:lnTo>
                    <a:pt x="8559" y="14604"/>
                  </a:lnTo>
                  <a:lnTo>
                    <a:pt x="9169" y="14731"/>
                  </a:lnTo>
                  <a:lnTo>
                    <a:pt x="9251" y="14858"/>
                  </a:lnTo>
                  <a:lnTo>
                    <a:pt x="9296" y="15112"/>
                  </a:lnTo>
                  <a:lnTo>
                    <a:pt x="10541" y="16001"/>
                  </a:lnTo>
                  <a:lnTo>
                    <a:pt x="10934" y="15620"/>
                  </a:lnTo>
                  <a:lnTo>
                    <a:pt x="29893" y="15620"/>
                  </a:lnTo>
                  <a:lnTo>
                    <a:pt x="29718" y="14858"/>
                  </a:lnTo>
                  <a:lnTo>
                    <a:pt x="28867" y="14604"/>
                  </a:lnTo>
                  <a:close/>
                </a:path>
                <a:path w="31114" h="35560">
                  <a:moveTo>
                    <a:pt x="7193" y="8254"/>
                  </a:moveTo>
                  <a:lnTo>
                    <a:pt x="3416" y="8254"/>
                  </a:lnTo>
                  <a:lnTo>
                    <a:pt x="3304" y="8508"/>
                  </a:lnTo>
                  <a:lnTo>
                    <a:pt x="3196" y="9016"/>
                  </a:lnTo>
                  <a:lnTo>
                    <a:pt x="3314" y="9270"/>
                  </a:lnTo>
                  <a:lnTo>
                    <a:pt x="3873" y="9524"/>
                  </a:lnTo>
                  <a:lnTo>
                    <a:pt x="4162" y="10794"/>
                  </a:lnTo>
                  <a:lnTo>
                    <a:pt x="4267" y="11175"/>
                  </a:lnTo>
                  <a:lnTo>
                    <a:pt x="4978" y="11302"/>
                  </a:lnTo>
                  <a:lnTo>
                    <a:pt x="4800" y="11683"/>
                  </a:lnTo>
                  <a:lnTo>
                    <a:pt x="4699" y="12064"/>
                  </a:lnTo>
                  <a:lnTo>
                    <a:pt x="4660" y="12445"/>
                  </a:lnTo>
                  <a:lnTo>
                    <a:pt x="4826" y="12445"/>
                  </a:lnTo>
                  <a:lnTo>
                    <a:pt x="6273" y="13715"/>
                  </a:lnTo>
                  <a:lnTo>
                    <a:pt x="6388" y="14096"/>
                  </a:lnTo>
                  <a:lnTo>
                    <a:pt x="7454" y="14096"/>
                  </a:lnTo>
                  <a:lnTo>
                    <a:pt x="7759" y="14223"/>
                  </a:lnTo>
                  <a:lnTo>
                    <a:pt x="7962" y="14350"/>
                  </a:lnTo>
                  <a:lnTo>
                    <a:pt x="8280" y="14731"/>
                  </a:lnTo>
                  <a:lnTo>
                    <a:pt x="8559" y="14604"/>
                  </a:lnTo>
                  <a:lnTo>
                    <a:pt x="28867" y="14604"/>
                  </a:lnTo>
                  <a:lnTo>
                    <a:pt x="28981" y="14096"/>
                  </a:lnTo>
                  <a:lnTo>
                    <a:pt x="29540" y="13207"/>
                  </a:lnTo>
                  <a:lnTo>
                    <a:pt x="29552" y="12064"/>
                  </a:lnTo>
                  <a:lnTo>
                    <a:pt x="30138" y="11429"/>
                  </a:lnTo>
                  <a:lnTo>
                    <a:pt x="21894" y="11429"/>
                  </a:lnTo>
                  <a:lnTo>
                    <a:pt x="19900" y="11302"/>
                  </a:lnTo>
                  <a:lnTo>
                    <a:pt x="19761" y="11302"/>
                  </a:lnTo>
                  <a:lnTo>
                    <a:pt x="19443" y="10794"/>
                  </a:lnTo>
                  <a:lnTo>
                    <a:pt x="19138" y="10667"/>
                  </a:lnTo>
                  <a:lnTo>
                    <a:pt x="18224" y="10667"/>
                  </a:lnTo>
                  <a:lnTo>
                    <a:pt x="17627" y="10540"/>
                  </a:lnTo>
                  <a:lnTo>
                    <a:pt x="17068" y="10540"/>
                  </a:lnTo>
                  <a:lnTo>
                    <a:pt x="16827" y="9905"/>
                  </a:lnTo>
                  <a:lnTo>
                    <a:pt x="21122" y="9905"/>
                  </a:lnTo>
                  <a:lnTo>
                    <a:pt x="21188" y="9524"/>
                  </a:lnTo>
                  <a:lnTo>
                    <a:pt x="8216" y="9524"/>
                  </a:lnTo>
                  <a:lnTo>
                    <a:pt x="7493" y="8889"/>
                  </a:lnTo>
                  <a:lnTo>
                    <a:pt x="7193" y="8254"/>
                  </a:lnTo>
                  <a:close/>
                </a:path>
                <a:path w="31114" h="35560">
                  <a:moveTo>
                    <a:pt x="1416" y="8426"/>
                  </a:moveTo>
                  <a:lnTo>
                    <a:pt x="1879" y="9270"/>
                  </a:lnTo>
                  <a:lnTo>
                    <a:pt x="3073" y="11048"/>
                  </a:lnTo>
                  <a:lnTo>
                    <a:pt x="3771" y="11556"/>
                  </a:lnTo>
                  <a:lnTo>
                    <a:pt x="4152" y="11429"/>
                  </a:lnTo>
                  <a:lnTo>
                    <a:pt x="3835" y="11048"/>
                  </a:lnTo>
                  <a:lnTo>
                    <a:pt x="2959" y="9651"/>
                  </a:lnTo>
                  <a:lnTo>
                    <a:pt x="1416" y="8426"/>
                  </a:lnTo>
                  <a:close/>
                </a:path>
                <a:path w="31114" h="35560">
                  <a:moveTo>
                    <a:pt x="23647" y="9143"/>
                  </a:moveTo>
                  <a:lnTo>
                    <a:pt x="23545" y="9778"/>
                  </a:lnTo>
                  <a:lnTo>
                    <a:pt x="23418" y="9905"/>
                  </a:lnTo>
                  <a:lnTo>
                    <a:pt x="22428" y="9905"/>
                  </a:lnTo>
                  <a:lnTo>
                    <a:pt x="22072" y="10032"/>
                  </a:lnTo>
                  <a:lnTo>
                    <a:pt x="21678" y="10032"/>
                  </a:lnTo>
                  <a:lnTo>
                    <a:pt x="21850" y="10286"/>
                  </a:lnTo>
                  <a:lnTo>
                    <a:pt x="21894" y="11429"/>
                  </a:lnTo>
                  <a:lnTo>
                    <a:pt x="30138" y="11429"/>
                  </a:lnTo>
                  <a:lnTo>
                    <a:pt x="30489" y="11048"/>
                  </a:lnTo>
                  <a:lnTo>
                    <a:pt x="30515" y="10159"/>
                  </a:lnTo>
                  <a:lnTo>
                    <a:pt x="28968" y="10159"/>
                  </a:lnTo>
                  <a:lnTo>
                    <a:pt x="28876" y="9524"/>
                  </a:lnTo>
                  <a:lnTo>
                    <a:pt x="25361" y="9524"/>
                  </a:lnTo>
                  <a:lnTo>
                    <a:pt x="24142" y="9270"/>
                  </a:lnTo>
                  <a:lnTo>
                    <a:pt x="23647" y="9143"/>
                  </a:lnTo>
                  <a:close/>
                </a:path>
                <a:path w="31114" h="35560">
                  <a:moveTo>
                    <a:pt x="18757" y="10540"/>
                  </a:moveTo>
                  <a:lnTo>
                    <a:pt x="18224" y="10667"/>
                  </a:lnTo>
                  <a:lnTo>
                    <a:pt x="19138" y="10667"/>
                  </a:lnTo>
                  <a:lnTo>
                    <a:pt x="18757" y="10540"/>
                  </a:lnTo>
                  <a:close/>
                </a:path>
                <a:path w="31114" h="35560">
                  <a:moveTo>
                    <a:pt x="21122" y="9905"/>
                  </a:moveTo>
                  <a:lnTo>
                    <a:pt x="18440" y="9905"/>
                  </a:lnTo>
                  <a:lnTo>
                    <a:pt x="19265" y="10032"/>
                  </a:lnTo>
                  <a:lnTo>
                    <a:pt x="19723" y="10032"/>
                  </a:lnTo>
                  <a:lnTo>
                    <a:pt x="19939" y="10413"/>
                  </a:lnTo>
                  <a:lnTo>
                    <a:pt x="20510" y="10413"/>
                  </a:lnTo>
                  <a:lnTo>
                    <a:pt x="21056" y="10286"/>
                  </a:lnTo>
                  <a:lnTo>
                    <a:pt x="21122" y="9905"/>
                  </a:lnTo>
                  <a:close/>
                </a:path>
                <a:path w="31114" h="35560">
                  <a:moveTo>
                    <a:pt x="18440" y="9905"/>
                  </a:moveTo>
                  <a:lnTo>
                    <a:pt x="16827" y="9905"/>
                  </a:lnTo>
                  <a:lnTo>
                    <a:pt x="17259" y="10286"/>
                  </a:lnTo>
                  <a:lnTo>
                    <a:pt x="18440" y="9905"/>
                  </a:lnTo>
                  <a:close/>
                </a:path>
                <a:path w="31114" h="35560">
                  <a:moveTo>
                    <a:pt x="30505" y="9524"/>
                  </a:moveTo>
                  <a:lnTo>
                    <a:pt x="28968" y="10159"/>
                  </a:lnTo>
                  <a:lnTo>
                    <a:pt x="30515" y="10159"/>
                  </a:lnTo>
                  <a:lnTo>
                    <a:pt x="30505" y="9524"/>
                  </a:lnTo>
                  <a:close/>
                </a:path>
                <a:path w="31114" h="35560">
                  <a:moveTo>
                    <a:pt x="8763" y="8381"/>
                  </a:moveTo>
                  <a:lnTo>
                    <a:pt x="8597" y="8381"/>
                  </a:lnTo>
                  <a:lnTo>
                    <a:pt x="8587" y="8762"/>
                  </a:lnTo>
                  <a:lnTo>
                    <a:pt x="8216" y="9524"/>
                  </a:lnTo>
                  <a:lnTo>
                    <a:pt x="21188" y="9524"/>
                  </a:lnTo>
                  <a:lnTo>
                    <a:pt x="21297" y="8889"/>
                  </a:lnTo>
                  <a:lnTo>
                    <a:pt x="22123" y="8635"/>
                  </a:lnTo>
                  <a:lnTo>
                    <a:pt x="23736" y="8635"/>
                  </a:lnTo>
                  <a:lnTo>
                    <a:pt x="10325" y="8508"/>
                  </a:lnTo>
                  <a:lnTo>
                    <a:pt x="8763" y="8381"/>
                  </a:lnTo>
                  <a:close/>
                </a:path>
                <a:path w="31114" h="35560">
                  <a:moveTo>
                    <a:pt x="26822" y="7492"/>
                  </a:moveTo>
                  <a:lnTo>
                    <a:pt x="26123" y="8508"/>
                  </a:lnTo>
                  <a:lnTo>
                    <a:pt x="25742" y="8889"/>
                  </a:lnTo>
                  <a:lnTo>
                    <a:pt x="25361" y="9524"/>
                  </a:lnTo>
                  <a:lnTo>
                    <a:pt x="28876" y="9524"/>
                  </a:lnTo>
                  <a:lnTo>
                    <a:pt x="28803" y="9016"/>
                  </a:lnTo>
                  <a:lnTo>
                    <a:pt x="27622" y="9016"/>
                  </a:lnTo>
                  <a:lnTo>
                    <a:pt x="27851" y="8127"/>
                  </a:lnTo>
                  <a:lnTo>
                    <a:pt x="27292" y="7873"/>
                  </a:lnTo>
                  <a:lnTo>
                    <a:pt x="27135" y="7746"/>
                  </a:lnTo>
                  <a:lnTo>
                    <a:pt x="26979" y="7619"/>
                  </a:lnTo>
                  <a:lnTo>
                    <a:pt x="26822" y="7492"/>
                  </a:lnTo>
                  <a:close/>
                </a:path>
                <a:path w="31114" h="35560">
                  <a:moveTo>
                    <a:pt x="23583" y="8635"/>
                  </a:moveTo>
                  <a:lnTo>
                    <a:pt x="22123" y="8635"/>
                  </a:lnTo>
                  <a:lnTo>
                    <a:pt x="22339" y="9143"/>
                  </a:lnTo>
                  <a:lnTo>
                    <a:pt x="22479" y="9016"/>
                  </a:lnTo>
                  <a:lnTo>
                    <a:pt x="22567" y="8889"/>
                  </a:lnTo>
                  <a:lnTo>
                    <a:pt x="22999" y="8889"/>
                  </a:lnTo>
                  <a:lnTo>
                    <a:pt x="23583" y="8635"/>
                  </a:lnTo>
                  <a:close/>
                </a:path>
                <a:path w="31114" h="35560">
                  <a:moveTo>
                    <a:pt x="22999" y="8889"/>
                  </a:moveTo>
                  <a:lnTo>
                    <a:pt x="22567" y="8889"/>
                  </a:lnTo>
                  <a:lnTo>
                    <a:pt x="22707" y="9016"/>
                  </a:lnTo>
                  <a:lnTo>
                    <a:pt x="22999" y="8889"/>
                  </a:lnTo>
                  <a:close/>
                </a:path>
                <a:path w="31114" h="35560">
                  <a:moveTo>
                    <a:pt x="28994" y="7619"/>
                  </a:moveTo>
                  <a:lnTo>
                    <a:pt x="27660" y="7619"/>
                  </a:lnTo>
                  <a:lnTo>
                    <a:pt x="27673" y="7746"/>
                  </a:lnTo>
                  <a:lnTo>
                    <a:pt x="28244" y="7746"/>
                  </a:lnTo>
                  <a:lnTo>
                    <a:pt x="28867" y="8508"/>
                  </a:lnTo>
                  <a:lnTo>
                    <a:pt x="28562" y="8889"/>
                  </a:lnTo>
                  <a:lnTo>
                    <a:pt x="28079" y="9016"/>
                  </a:lnTo>
                  <a:lnTo>
                    <a:pt x="28803" y="9016"/>
                  </a:lnTo>
                  <a:lnTo>
                    <a:pt x="29476" y="8762"/>
                  </a:lnTo>
                  <a:lnTo>
                    <a:pt x="29273" y="7873"/>
                  </a:lnTo>
                  <a:lnTo>
                    <a:pt x="29150" y="7717"/>
                  </a:lnTo>
                  <a:lnTo>
                    <a:pt x="28994" y="7619"/>
                  </a:lnTo>
                  <a:close/>
                </a:path>
                <a:path w="31114" h="35560">
                  <a:moveTo>
                    <a:pt x="13376" y="6730"/>
                  </a:moveTo>
                  <a:lnTo>
                    <a:pt x="7924" y="6730"/>
                  </a:lnTo>
                  <a:lnTo>
                    <a:pt x="8140" y="7111"/>
                  </a:lnTo>
                  <a:lnTo>
                    <a:pt x="8343" y="8254"/>
                  </a:lnTo>
                  <a:lnTo>
                    <a:pt x="10477" y="8254"/>
                  </a:lnTo>
                  <a:lnTo>
                    <a:pt x="10325" y="8508"/>
                  </a:lnTo>
                  <a:lnTo>
                    <a:pt x="23812" y="8508"/>
                  </a:lnTo>
                  <a:lnTo>
                    <a:pt x="24041" y="8127"/>
                  </a:lnTo>
                  <a:lnTo>
                    <a:pt x="26339" y="7619"/>
                  </a:lnTo>
                  <a:lnTo>
                    <a:pt x="26729" y="7111"/>
                  </a:lnTo>
                  <a:lnTo>
                    <a:pt x="13995" y="7111"/>
                  </a:lnTo>
                  <a:lnTo>
                    <a:pt x="13376" y="6730"/>
                  </a:lnTo>
                  <a:close/>
                </a:path>
                <a:path w="31114" h="35560">
                  <a:moveTo>
                    <a:pt x="1123" y="7892"/>
                  </a:moveTo>
                  <a:lnTo>
                    <a:pt x="1041" y="8127"/>
                  </a:lnTo>
                  <a:lnTo>
                    <a:pt x="1416" y="8426"/>
                  </a:lnTo>
                  <a:lnTo>
                    <a:pt x="1123" y="7892"/>
                  </a:lnTo>
                  <a:close/>
                </a:path>
                <a:path w="31114" h="35560">
                  <a:moveTo>
                    <a:pt x="2197" y="7365"/>
                  </a:moveTo>
                  <a:lnTo>
                    <a:pt x="2006" y="7619"/>
                  </a:lnTo>
                  <a:lnTo>
                    <a:pt x="1905" y="8000"/>
                  </a:lnTo>
                  <a:lnTo>
                    <a:pt x="2641" y="8381"/>
                  </a:lnTo>
                  <a:lnTo>
                    <a:pt x="2870" y="8254"/>
                  </a:lnTo>
                  <a:lnTo>
                    <a:pt x="7193" y="8254"/>
                  </a:lnTo>
                  <a:lnTo>
                    <a:pt x="7133" y="8127"/>
                  </a:lnTo>
                  <a:lnTo>
                    <a:pt x="3695" y="8127"/>
                  </a:lnTo>
                  <a:lnTo>
                    <a:pt x="2755" y="8000"/>
                  </a:lnTo>
                  <a:lnTo>
                    <a:pt x="2869" y="7717"/>
                  </a:lnTo>
                  <a:lnTo>
                    <a:pt x="2870" y="7492"/>
                  </a:lnTo>
                  <a:lnTo>
                    <a:pt x="2197" y="7365"/>
                  </a:lnTo>
                  <a:close/>
                </a:path>
                <a:path w="31114" h="35560">
                  <a:moveTo>
                    <a:pt x="4114" y="5587"/>
                  </a:moveTo>
                  <a:lnTo>
                    <a:pt x="3721" y="5841"/>
                  </a:lnTo>
                  <a:lnTo>
                    <a:pt x="3985" y="6349"/>
                  </a:lnTo>
                  <a:lnTo>
                    <a:pt x="4051" y="6730"/>
                  </a:lnTo>
                  <a:lnTo>
                    <a:pt x="4889" y="7238"/>
                  </a:lnTo>
                  <a:lnTo>
                    <a:pt x="4991" y="8127"/>
                  </a:lnTo>
                  <a:lnTo>
                    <a:pt x="7133" y="8127"/>
                  </a:lnTo>
                  <a:lnTo>
                    <a:pt x="4965" y="6349"/>
                  </a:lnTo>
                  <a:lnTo>
                    <a:pt x="4559" y="6222"/>
                  </a:lnTo>
                  <a:lnTo>
                    <a:pt x="4305" y="5968"/>
                  </a:lnTo>
                  <a:lnTo>
                    <a:pt x="4114" y="5587"/>
                  </a:lnTo>
                  <a:close/>
                </a:path>
                <a:path w="31114" h="35560">
                  <a:moveTo>
                    <a:pt x="0" y="5841"/>
                  </a:moveTo>
                  <a:lnTo>
                    <a:pt x="1123" y="7892"/>
                  </a:lnTo>
                  <a:lnTo>
                    <a:pt x="1574" y="6603"/>
                  </a:lnTo>
                  <a:lnTo>
                    <a:pt x="1117" y="6349"/>
                  </a:lnTo>
                  <a:lnTo>
                    <a:pt x="0" y="5841"/>
                  </a:lnTo>
                  <a:close/>
                </a:path>
                <a:path w="31114" h="35560">
                  <a:moveTo>
                    <a:pt x="27125" y="7738"/>
                  </a:moveTo>
                  <a:close/>
                </a:path>
                <a:path w="31114" h="35560">
                  <a:moveTo>
                    <a:pt x="27571" y="6730"/>
                  </a:moveTo>
                  <a:lnTo>
                    <a:pt x="27317" y="7111"/>
                  </a:lnTo>
                  <a:lnTo>
                    <a:pt x="27226" y="7365"/>
                  </a:lnTo>
                  <a:lnTo>
                    <a:pt x="27125" y="7738"/>
                  </a:lnTo>
                  <a:lnTo>
                    <a:pt x="27660" y="7619"/>
                  </a:lnTo>
                  <a:lnTo>
                    <a:pt x="28994" y="7619"/>
                  </a:lnTo>
                  <a:lnTo>
                    <a:pt x="27571" y="6730"/>
                  </a:lnTo>
                  <a:close/>
                </a:path>
                <a:path w="31114" h="35560">
                  <a:moveTo>
                    <a:pt x="14541" y="6476"/>
                  </a:moveTo>
                  <a:lnTo>
                    <a:pt x="14732" y="7111"/>
                  </a:lnTo>
                  <a:lnTo>
                    <a:pt x="26729" y="7111"/>
                  </a:lnTo>
                  <a:lnTo>
                    <a:pt x="26924" y="6857"/>
                  </a:lnTo>
                  <a:lnTo>
                    <a:pt x="15417" y="6857"/>
                  </a:lnTo>
                  <a:lnTo>
                    <a:pt x="15252" y="6730"/>
                  </a:lnTo>
                  <a:lnTo>
                    <a:pt x="14541" y="6476"/>
                  </a:lnTo>
                  <a:close/>
                </a:path>
                <a:path w="31114" h="35560">
                  <a:moveTo>
                    <a:pt x="6540" y="3936"/>
                  </a:moveTo>
                  <a:lnTo>
                    <a:pt x="6489" y="4063"/>
                  </a:lnTo>
                  <a:lnTo>
                    <a:pt x="6337" y="4190"/>
                  </a:lnTo>
                  <a:lnTo>
                    <a:pt x="6286" y="5460"/>
                  </a:lnTo>
                  <a:lnTo>
                    <a:pt x="6908" y="5968"/>
                  </a:lnTo>
                  <a:lnTo>
                    <a:pt x="6896" y="6349"/>
                  </a:lnTo>
                  <a:lnTo>
                    <a:pt x="6819" y="6984"/>
                  </a:lnTo>
                  <a:lnTo>
                    <a:pt x="7924" y="6730"/>
                  </a:lnTo>
                  <a:lnTo>
                    <a:pt x="13376" y="6730"/>
                  </a:lnTo>
                  <a:lnTo>
                    <a:pt x="13169" y="6603"/>
                  </a:lnTo>
                  <a:lnTo>
                    <a:pt x="12877" y="6476"/>
                  </a:lnTo>
                  <a:lnTo>
                    <a:pt x="13055" y="6476"/>
                  </a:lnTo>
                  <a:lnTo>
                    <a:pt x="13182" y="5460"/>
                  </a:lnTo>
                  <a:lnTo>
                    <a:pt x="11557" y="5333"/>
                  </a:lnTo>
                  <a:lnTo>
                    <a:pt x="9436" y="5333"/>
                  </a:lnTo>
                  <a:lnTo>
                    <a:pt x="9721" y="4698"/>
                  </a:lnTo>
                  <a:lnTo>
                    <a:pt x="8229" y="4698"/>
                  </a:lnTo>
                  <a:lnTo>
                    <a:pt x="7289" y="4063"/>
                  </a:lnTo>
                  <a:lnTo>
                    <a:pt x="6540" y="3936"/>
                  </a:lnTo>
                  <a:close/>
                </a:path>
                <a:path w="31114" h="35560">
                  <a:moveTo>
                    <a:pt x="16116" y="5841"/>
                  </a:moveTo>
                  <a:lnTo>
                    <a:pt x="16103" y="6730"/>
                  </a:lnTo>
                  <a:lnTo>
                    <a:pt x="15417" y="6857"/>
                  </a:lnTo>
                  <a:lnTo>
                    <a:pt x="26924" y="6857"/>
                  </a:lnTo>
                  <a:lnTo>
                    <a:pt x="27118" y="6603"/>
                  </a:lnTo>
                  <a:lnTo>
                    <a:pt x="16764" y="6603"/>
                  </a:lnTo>
                  <a:lnTo>
                    <a:pt x="16268" y="6222"/>
                  </a:lnTo>
                  <a:lnTo>
                    <a:pt x="16116" y="5841"/>
                  </a:lnTo>
                  <a:close/>
                </a:path>
                <a:path w="31114" h="35560">
                  <a:moveTo>
                    <a:pt x="17754" y="4063"/>
                  </a:moveTo>
                  <a:lnTo>
                    <a:pt x="16535" y="4317"/>
                  </a:lnTo>
                  <a:lnTo>
                    <a:pt x="17221" y="6349"/>
                  </a:lnTo>
                  <a:lnTo>
                    <a:pt x="16764" y="6603"/>
                  </a:lnTo>
                  <a:lnTo>
                    <a:pt x="27118" y="6603"/>
                  </a:lnTo>
                  <a:lnTo>
                    <a:pt x="27165" y="5714"/>
                  </a:lnTo>
                  <a:lnTo>
                    <a:pt x="27533" y="5460"/>
                  </a:lnTo>
                  <a:lnTo>
                    <a:pt x="27406" y="4825"/>
                  </a:lnTo>
                  <a:lnTo>
                    <a:pt x="27178" y="4698"/>
                  </a:lnTo>
                  <a:lnTo>
                    <a:pt x="25577" y="4698"/>
                  </a:lnTo>
                  <a:lnTo>
                    <a:pt x="25465" y="4317"/>
                  </a:lnTo>
                  <a:lnTo>
                    <a:pt x="18262" y="4317"/>
                  </a:lnTo>
                  <a:lnTo>
                    <a:pt x="18110" y="4190"/>
                  </a:lnTo>
                  <a:lnTo>
                    <a:pt x="17754" y="4063"/>
                  </a:lnTo>
                  <a:close/>
                </a:path>
                <a:path w="31114" h="35560">
                  <a:moveTo>
                    <a:pt x="10452" y="4444"/>
                  </a:moveTo>
                  <a:lnTo>
                    <a:pt x="10426" y="5079"/>
                  </a:lnTo>
                  <a:lnTo>
                    <a:pt x="9436" y="5333"/>
                  </a:lnTo>
                  <a:lnTo>
                    <a:pt x="11366" y="5333"/>
                  </a:lnTo>
                  <a:lnTo>
                    <a:pt x="11125" y="5206"/>
                  </a:lnTo>
                  <a:lnTo>
                    <a:pt x="11277" y="5079"/>
                  </a:lnTo>
                  <a:lnTo>
                    <a:pt x="10452" y="4444"/>
                  </a:lnTo>
                  <a:close/>
                </a:path>
                <a:path w="31114" h="35560">
                  <a:moveTo>
                    <a:pt x="9512" y="4444"/>
                  </a:moveTo>
                  <a:lnTo>
                    <a:pt x="8229" y="4698"/>
                  </a:lnTo>
                  <a:lnTo>
                    <a:pt x="9721" y="4698"/>
                  </a:lnTo>
                  <a:lnTo>
                    <a:pt x="9512" y="4444"/>
                  </a:lnTo>
                  <a:close/>
                </a:path>
                <a:path w="31114" h="35560">
                  <a:moveTo>
                    <a:pt x="26720" y="4444"/>
                  </a:moveTo>
                  <a:lnTo>
                    <a:pt x="25577" y="4698"/>
                  </a:lnTo>
                  <a:lnTo>
                    <a:pt x="27178" y="4698"/>
                  </a:lnTo>
                  <a:lnTo>
                    <a:pt x="26720" y="4444"/>
                  </a:lnTo>
                  <a:close/>
                </a:path>
                <a:path w="31114" h="35560">
                  <a:moveTo>
                    <a:pt x="20142" y="1396"/>
                  </a:moveTo>
                  <a:lnTo>
                    <a:pt x="19723" y="1523"/>
                  </a:lnTo>
                  <a:lnTo>
                    <a:pt x="20129" y="2539"/>
                  </a:lnTo>
                  <a:lnTo>
                    <a:pt x="19926" y="3047"/>
                  </a:lnTo>
                  <a:lnTo>
                    <a:pt x="19278" y="3555"/>
                  </a:lnTo>
                  <a:lnTo>
                    <a:pt x="19189" y="4190"/>
                  </a:lnTo>
                  <a:lnTo>
                    <a:pt x="18262" y="4317"/>
                  </a:lnTo>
                  <a:lnTo>
                    <a:pt x="25465" y="4317"/>
                  </a:lnTo>
                  <a:lnTo>
                    <a:pt x="24942" y="2539"/>
                  </a:lnTo>
                  <a:lnTo>
                    <a:pt x="23837" y="2539"/>
                  </a:lnTo>
                  <a:lnTo>
                    <a:pt x="23672" y="2412"/>
                  </a:lnTo>
                  <a:lnTo>
                    <a:pt x="22555" y="2412"/>
                  </a:lnTo>
                  <a:lnTo>
                    <a:pt x="22580" y="1904"/>
                  </a:lnTo>
                  <a:lnTo>
                    <a:pt x="20624" y="1904"/>
                  </a:lnTo>
                  <a:lnTo>
                    <a:pt x="20142" y="1396"/>
                  </a:lnTo>
                  <a:close/>
                </a:path>
                <a:path w="31114" h="35560">
                  <a:moveTo>
                    <a:pt x="22948" y="2158"/>
                  </a:moveTo>
                  <a:lnTo>
                    <a:pt x="22555" y="2412"/>
                  </a:lnTo>
                  <a:lnTo>
                    <a:pt x="23672" y="2412"/>
                  </a:lnTo>
                  <a:lnTo>
                    <a:pt x="23507" y="2285"/>
                  </a:lnTo>
                  <a:lnTo>
                    <a:pt x="22948" y="2158"/>
                  </a:lnTo>
                  <a:close/>
                </a:path>
                <a:path w="31114" h="35560">
                  <a:moveTo>
                    <a:pt x="21374" y="0"/>
                  </a:moveTo>
                  <a:lnTo>
                    <a:pt x="20688" y="1015"/>
                  </a:lnTo>
                  <a:lnTo>
                    <a:pt x="20624" y="1904"/>
                  </a:lnTo>
                  <a:lnTo>
                    <a:pt x="22580" y="1904"/>
                  </a:lnTo>
                  <a:lnTo>
                    <a:pt x="22606" y="1396"/>
                  </a:lnTo>
                  <a:lnTo>
                    <a:pt x="22021" y="1015"/>
                  </a:lnTo>
                  <a:lnTo>
                    <a:pt x="21856" y="507"/>
                  </a:lnTo>
                  <a:lnTo>
                    <a:pt x="21374" y="0"/>
                  </a:lnTo>
                  <a:close/>
                </a:path>
              </a:pathLst>
            </a:custGeom>
            <a:solidFill>
              <a:srgbClr val="C3D4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5" name="object 4225"/>
            <p:cNvSpPr/>
            <p:nvPr/>
          </p:nvSpPr>
          <p:spPr>
            <a:xfrm>
              <a:off x="3918427" y="2163068"/>
              <a:ext cx="31115" cy="35560"/>
            </a:xfrm>
            <a:custGeom>
              <a:avLst/>
              <a:gdLst/>
              <a:ahLst/>
              <a:cxnLst/>
              <a:rect l="l" t="t" r="r" b="b"/>
              <a:pathLst>
                <a:path w="31114" h="35560">
                  <a:moveTo>
                    <a:pt x="23228" y="28219"/>
                  </a:moveTo>
                  <a:lnTo>
                    <a:pt x="24879" y="35305"/>
                  </a:lnTo>
                  <a:lnTo>
                    <a:pt x="23736" y="28486"/>
                  </a:lnTo>
                  <a:lnTo>
                    <a:pt x="24345" y="28384"/>
                  </a:lnTo>
                  <a:lnTo>
                    <a:pt x="24498" y="28270"/>
                  </a:lnTo>
                  <a:lnTo>
                    <a:pt x="24358" y="27457"/>
                  </a:lnTo>
                  <a:lnTo>
                    <a:pt x="24447" y="27216"/>
                  </a:lnTo>
                  <a:lnTo>
                    <a:pt x="24625" y="27050"/>
                  </a:lnTo>
                  <a:lnTo>
                    <a:pt x="24815" y="26885"/>
                  </a:lnTo>
                  <a:lnTo>
                    <a:pt x="24930" y="26377"/>
                  </a:lnTo>
                  <a:lnTo>
                    <a:pt x="24892" y="25984"/>
                  </a:lnTo>
                  <a:lnTo>
                    <a:pt x="24815" y="25641"/>
                  </a:lnTo>
                  <a:lnTo>
                    <a:pt x="25400" y="25234"/>
                  </a:lnTo>
                  <a:lnTo>
                    <a:pt x="25387" y="24358"/>
                  </a:lnTo>
                  <a:lnTo>
                    <a:pt x="25882" y="24180"/>
                  </a:lnTo>
                  <a:lnTo>
                    <a:pt x="26352" y="24066"/>
                  </a:lnTo>
                  <a:lnTo>
                    <a:pt x="26835" y="24028"/>
                  </a:lnTo>
                  <a:lnTo>
                    <a:pt x="26822" y="23799"/>
                  </a:lnTo>
                  <a:lnTo>
                    <a:pt x="26873" y="24422"/>
                  </a:lnTo>
                  <a:lnTo>
                    <a:pt x="28041" y="24625"/>
                  </a:lnTo>
                  <a:lnTo>
                    <a:pt x="28346" y="24612"/>
                  </a:lnTo>
                  <a:lnTo>
                    <a:pt x="28575" y="24625"/>
                  </a:lnTo>
                  <a:lnTo>
                    <a:pt x="28676" y="24472"/>
                  </a:lnTo>
                  <a:lnTo>
                    <a:pt x="28714" y="24206"/>
                  </a:lnTo>
                  <a:lnTo>
                    <a:pt x="28676" y="24028"/>
                  </a:lnTo>
                  <a:lnTo>
                    <a:pt x="29260" y="23050"/>
                  </a:lnTo>
                  <a:lnTo>
                    <a:pt x="29133" y="22669"/>
                  </a:lnTo>
                  <a:lnTo>
                    <a:pt x="29400" y="22047"/>
                  </a:lnTo>
                  <a:lnTo>
                    <a:pt x="28867" y="21691"/>
                  </a:lnTo>
                  <a:lnTo>
                    <a:pt x="28854" y="21386"/>
                  </a:lnTo>
                  <a:lnTo>
                    <a:pt x="28638" y="21234"/>
                  </a:lnTo>
                  <a:lnTo>
                    <a:pt x="28041" y="20980"/>
                  </a:lnTo>
                  <a:lnTo>
                    <a:pt x="28079" y="20713"/>
                  </a:lnTo>
                  <a:lnTo>
                    <a:pt x="28130" y="20523"/>
                  </a:lnTo>
                  <a:lnTo>
                    <a:pt x="28194" y="20205"/>
                  </a:lnTo>
                  <a:lnTo>
                    <a:pt x="27673" y="19710"/>
                  </a:lnTo>
                  <a:lnTo>
                    <a:pt x="27571" y="18846"/>
                  </a:lnTo>
                  <a:lnTo>
                    <a:pt x="28117" y="19062"/>
                  </a:lnTo>
                  <a:lnTo>
                    <a:pt x="28041" y="18719"/>
                  </a:lnTo>
                  <a:lnTo>
                    <a:pt x="27965" y="18376"/>
                  </a:lnTo>
                  <a:lnTo>
                    <a:pt x="27571" y="17602"/>
                  </a:lnTo>
                  <a:lnTo>
                    <a:pt x="28790" y="17627"/>
                  </a:lnTo>
                  <a:lnTo>
                    <a:pt x="28829" y="17437"/>
                  </a:lnTo>
                  <a:lnTo>
                    <a:pt x="28879" y="17246"/>
                  </a:lnTo>
                  <a:lnTo>
                    <a:pt x="28943" y="16929"/>
                  </a:lnTo>
                  <a:lnTo>
                    <a:pt x="29235" y="16840"/>
                  </a:lnTo>
                  <a:lnTo>
                    <a:pt x="29514" y="16662"/>
                  </a:lnTo>
                  <a:lnTo>
                    <a:pt x="29730" y="17017"/>
                  </a:lnTo>
                  <a:lnTo>
                    <a:pt x="29845" y="16522"/>
                  </a:lnTo>
                  <a:lnTo>
                    <a:pt x="30010" y="16040"/>
                  </a:lnTo>
                  <a:lnTo>
                    <a:pt x="29718" y="14757"/>
                  </a:lnTo>
                  <a:lnTo>
                    <a:pt x="28867" y="14554"/>
                  </a:lnTo>
                  <a:lnTo>
                    <a:pt x="28956" y="14312"/>
                  </a:lnTo>
                  <a:lnTo>
                    <a:pt x="28981" y="14046"/>
                  </a:lnTo>
                  <a:lnTo>
                    <a:pt x="29540" y="13106"/>
                  </a:lnTo>
                  <a:lnTo>
                    <a:pt x="29527" y="12661"/>
                  </a:lnTo>
                  <a:lnTo>
                    <a:pt x="29578" y="12255"/>
                  </a:lnTo>
                  <a:lnTo>
                    <a:pt x="29552" y="11950"/>
                  </a:lnTo>
                  <a:lnTo>
                    <a:pt x="30607" y="10845"/>
                  </a:lnTo>
                  <a:lnTo>
                    <a:pt x="30518" y="10198"/>
                  </a:lnTo>
                  <a:lnTo>
                    <a:pt x="30505" y="9524"/>
                  </a:lnTo>
                  <a:lnTo>
                    <a:pt x="28968" y="10096"/>
                  </a:lnTo>
                  <a:lnTo>
                    <a:pt x="28892" y="9524"/>
                  </a:lnTo>
                  <a:lnTo>
                    <a:pt x="28803" y="8966"/>
                  </a:lnTo>
                  <a:lnTo>
                    <a:pt x="29476" y="8762"/>
                  </a:lnTo>
                  <a:lnTo>
                    <a:pt x="29349" y="8166"/>
                  </a:lnTo>
                  <a:lnTo>
                    <a:pt x="29311" y="8000"/>
                  </a:lnTo>
                  <a:lnTo>
                    <a:pt x="29273" y="7823"/>
                  </a:lnTo>
                  <a:lnTo>
                    <a:pt x="28829" y="7454"/>
                  </a:lnTo>
                  <a:lnTo>
                    <a:pt x="27571" y="6603"/>
                  </a:lnTo>
                  <a:lnTo>
                    <a:pt x="27317" y="7086"/>
                  </a:lnTo>
                  <a:lnTo>
                    <a:pt x="27089" y="7658"/>
                  </a:lnTo>
                  <a:lnTo>
                    <a:pt x="27660" y="7607"/>
                  </a:lnTo>
                  <a:lnTo>
                    <a:pt x="27863" y="7746"/>
                  </a:lnTo>
                  <a:lnTo>
                    <a:pt x="28079" y="7670"/>
                  </a:lnTo>
                  <a:lnTo>
                    <a:pt x="28244" y="7645"/>
                  </a:lnTo>
                  <a:lnTo>
                    <a:pt x="28790" y="8305"/>
                  </a:lnTo>
                  <a:lnTo>
                    <a:pt x="28943" y="8547"/>
                  </a:lnTo>
                  <a:lnTo>
                    <a:pt x="28562" y="8877"/>
                  </a:lnTo>
                  <a:lnTo>
                    <a:pt x="28079" y="8915"/>
                  </a:lnTo>
                  <a:lnTo>
                    <a:pt x="27622" y="8902"/>
                  </a:lnTo>
                  <a:lnTo>
                    <a:pt x="27851" y="8102"/>
                  </a:lnTo>
                  <a:lnTo>
                    <a:pt x="27292" y="7797"/>
                  </a:lnTo>
                  <a:lnTo>
                    <a:pt x="26822" y="7480"/>
                  </a:lnTo>
                  <a:lnTo>
                    <a:pt x="26123" y="8394"/>
                  </a:lnTo>
                  <a:lnTo>
                    <a:pt x="25742" y="8851"/>
                  </a:lnTo>
                  <a:lnTo>
                    <a:pt x="25361" y="9410"/>
                  </a:lnTo>
                  <a:lnTo>
                    <a:pt x="24142" y="9169"/>
                  </a:lnTo>
                  <a:lnTo>
                    <a:pt x="23926" y="9156"/>
                  </a:lnTo>
                  <a:lnTo>
                    <a:pt x="23647" y="9118"/>
                  </a:lnTo>
                  <a:lnTo>
                    <a:pt x="23634" y="9474"/>
                  </a:lnTo>
                  <a:lnTo>
                    <a:pt x="23545" y="9702"/>
                  </a:lnTo>
                  <a:lnTo>
                    <a:pt x="23418" y="9905"/>
                  </a:lnTo>
                  <a:lnTo>
                    <a:pt x="22428" y="9893"/>
                  </a:lnTo>
                  <a:lnTo>
                    <a:pt x="22072" y="9956"/>
                  </a:lnTo>
                  <a:lnTo>
                    <a:pt x="21678" y="9969"/>
                  </a:lnTo>
                  <a:lnTo>
                    <a:pt x="22021" y="10490"/>
                  </a:lnTo>
                  <a:lnTo>
                    <a:pt x="21971" y="10896"/>
                  </a:lnTo>
                  <a:lnTo>
                    <a:pt x="21894" y="11353"/>
                  </a:lnTo>
                  <a:lnTo>
                    <a:pt x="20040" y="11264"/>
                  </a:lnTo>
                  <a:lnTo>
                    <a:pt x="19900" y="11252"/>
                  </a:lnTo>
                  <a:lnTo>
                    <a:pt x="19761" y="11226"/>
                  </a:lnTo>
                  <a:lnTo>
                    <a:pt x="19443" y="10794"/>
                  </a:lnTo>
                  <a:lnTo>
                    <a:pt x="19138" y="10655"/>
                  </a:lnTo>
                  <a:lnTo>
                    <a:pt x="18757" y="10540"/>
                  </a:lnTo>
                  <a:lnTo>
                    <a:pt x="18224" y="10553"/>
                  </a:lnTo>
                  <a:lnTo>
                    <a:pt x="17627" y="10515"/>
                  </a:lnTo>
                  <a:lnTo>
                    <a:pt x="17068" y="10426"/>
                  </a:lnTo>
                  <a:lnTo>
                    <a:pt x="16827" y="9893"/>
                  </a:lnTo>
                  <a:lnTo>
                    <a:pt x="17259" y="10261"/>
                  </a:lnTo>
                  <a:lnTo>
                    <a:pt x="17678" y="10109"/>
                  </a:lnTo>
                  <a:lnTo>
                    <a:pt x="18059" y="9994"/>
                  </a:lnTo>
                  <a:lnTo>
                    <a:pt x="18440" y="9893"/>
                  </a:lnTo>
                  <a:lnTo>
                    <a:pt x="19265" y="10020"/>
                  </a:lnTo>
                  <a:lnTo>
                    <a:pt x="19494" y="10032"/>
                  </a:lnTo>
                  <a:lnTo>
                    <a:pt x="19723" y="10032"/>
                  </a:lnTo>
                  <a:lnTo>
                    <a:pt x="19939" y="10401"/>
                  </a:lnTo>
                  <a:lnTo>
                    <a:pt x="20510" y="10350"/>
                  </a:lnTo>
                  <a:lnTo>
                    <a:pt x="21056" y="10210"/>
                  </a:lnTo>
                  <a:lnTo>
                    <a:pt x="21297" y="8839"/>
                  </a:lnTo>
                  <a:lnTo>
                    <a:pt x="21704" y="8686"/>
                  </a:lnTo>
                  <a:lnTo>
                    <a:pt x="22123" y="8521"/>
                  </a:lnTo>
                  <a:lnTo>
                    <a:pt x="22339" y="9105"/>
                  </a:lnTo>
                  <a:lnTo>
                    <a:pt x="22479" y="8915"/>
                  </a:lnTo>
                  <a:lnTo>
                    <a:pt x="22707" y="8915"/>
                  </a:lnTo>
                  <a:lnTo>
                    <a:pt x="23583" y="8635"/>
                  </a:lnTo>
                  <a:lnTo>
                    <a:pt x="23736" y="8521"/>
                  </a:lnTo>
                  <a:lnTo>
                    <a:pt x="24041" y="8077"/>
                  </a:lnTo>
                  <a:lnTo>
                    <a:pt x="26339" y="7518"/>
                  </a:lnTo>
                  <a:lnTo>
                    <a:pt x="26758" y="6997"/>
                  </a:lnTo>
                  <a:lnTo>
                    <a:pt x="27216" y="6438"/>
                  </a:lnTo>
                  <a:lnTo>
                    <a:pt x="27089" y="5613"/>
                  </a:lnTo>
                  <a:lnTo>
                    <a:pt x="27330" y="5486"/>
                  </a:lnTo>
                  <a:lnTo>
                    <a:pt x="27533" y="5410"/>
                  </a:lnTo>
                  <a:lnTo>
                    <a:pt x="27686" y="5295"/>
                  </a:lnTo>
                  <a:lnTo>
                    <a:pt x="27559" y="5130"/>
                  </a:lnTo>
                  <a:lnTo>
                    <a:pt x="27520" y="4965"/>
                  </a:lnTo>
                  <a:lnTo>
                    <a:pt x="27406" y="4813"/>
                  </a:lnTo>
                  <a:lnTo>
                    <a:pt x="26720" y="4343"/>
                  </a:lnTo>
                  <a:lnTo>
                    <a:pt x="25577" y="4673"/>
                  </a:lnTo>
                  <a:lnTo>
                    <a:pt x="25336" y="3771"/>
                  </a:lnTo>
                  <a:lnTo>
                    <a:pt x="25107" y="2971"/>
                  </a:lnTo>
                  <a:lnTo>
                    <a:pt x="24942" y="2425"/>
                  </a:lnTo>
                  <a:lnTo>
                    <a:pt x="23837" y="2476"/>
                  </a:lnTo>
                  <a:lnTo>
                    <a:pt x="23507" y="2171"/>
                  </a:lnTo>
                  <a:lnTo>
                    <a:pt x="23228" y="2133"/>
                  </a:lnTo>
                  <a:lnTo>
                    <a:pt x="22948" y="2082"/>
                  </a:lnTo>
                  <a:lnTo>
                    <a:pt x="22555" y="2336"/>
                  </a:lnTo>
                  <a:lnTo>
                    <a:pt x="22606" y="1346"/>
                  </a:lnTo>
                  <a:lnTo>
                    <a:pt x="22021" y="952"/>
                  </a:lnTo>
                  <a:lnTo>
                    <a:pt x="21856" y="406"/>
                  </a:lnTo>
                  <a:lnTo>
                    <a:pt x="21374" y="0"/>
                  </a:lnTo>
                  <a:lnTo>
                    <a:pt x="21234" y="203"/>
                  </a:lnTo>
                  <a:lnTo>
                    <a:pt x="20993" y="546"/>
                  </a:lnTo>
                  <a:lnTo>
                    <a:pt x="20688" y="1003"/>
                  </a:lnTo>
                  <a:lnTo>
                    <a:pt x="20624" y="1892"/>
                  </a:lnTo>
                  <a:lnTo>
                    <a:pt x="20142" y="1358"/>
                  </a:lnTo>
                  <a:lnTo>
                    <a:pt x="19939" y="1435"/>
                  </a:lnTo>
                  <a:lnTo>
                    <a:pt x="19723" y="1511"/>
                  </a:lnTo>
                  <a:lnTo>
                    <a:pt x="20129" y="2514"/>
                  </a:lnTo>
                  <a:lnTo>
                    <a:pt x="19926" y="3035"/>
                  </a:lnTo>
                  <a:lnTo>
                    <a:pt x="19278" y="3543"/>
                  </a:lnTo>
                  <a:lnTo>
                    <a:pt x="19189" y="4127"/>
                  </a:lnTo>
                  <a:lnTo>
                    <a:pt x="18262" y="4241"/>
                  </a:lnTo>
                  <a:lnTo>
                    <a:pt x="18110" y="4127"/>
                  </a:lnTo>
                  <a:lnTo>
                    <a:pt x="17754" y="3975"/>
                  </a:lnTo>
                  <a:lnTo>
                    <a:pt x="16535" y="4305"/>
                  </a:lnTo>
                  <a:lnTo>
                    <a:pt x="17221" y="6235"/>
                  </a:lnTo>
                  <a:lnTo>
                    <a:pt x="16764" y="6578"/>
                  </a:lnTo>
                  <a:lnTo>
                    <a:pt x="16268" y="6172"/>
                  </a:lnTo>
                  <a:lnTo>
                    <a:pt x="16205" y="6045"/>
                  </a:lnTo>
                  <a:lnTo>
                    <a:pt x="16116" y="5841"/>
                  </a:lnTo>
                  <a:lnTo>
                    <a:pt x="16103" y="6642"/>
                  </a:lnTo>
                  <a:lnTo>
                    <a:pt x="15417" y="6756"/>
                  </a:lnTo>
                  <a:lnTo>
                    <a:pt x="15252" y="6654"/>
                  </a:lnTo>
                  <a:lnTo>
                    <a:pt x="14541" y="6451"/>
                  </a:lnTo>
                  <a:lnTo>
                    <a:pt x="14732" y="7086"/>
                  </a:lnTo>
                  <a:lnTo>
                    <a:pt x="14185" y="7086"/>
                  </a:lnTo>
                  <a:lnTo>
                    <a:pt x="13995" y="7035"/>
                  </a:lnTo>
                  <a:lnTo>
                    <a:pt x="13169" y="6553"/>
                  </a:lnTo>
                  <a:lnTo>
                    <a:pt x="12928" y="6451"/>
                  </a:lnTo>
                  <a:lnTo>
                    <a:pt x="13144" y="6019"/>
                  </a:lnTo>
                  <a:lnTo>
                    <a:pt x="13182" y="5397"/>
                  </a:lnTo>
                  <a:lnTo>
                    <a:pt x="11557" y="5308"/>
                  </a:lnTo>
                  <a:lnTo>
                    <a:pt x="11366" y="5257"/>
                  </a:lnTo>
                  <a:lnTo>
                    <a:pt x="11125" y="5156"/>
                  </a:lnTo>
                  <a:lnTo>
                    <a:pt x="11277" y="5041"/>
                  </a:lnTo>
                  <a:lnTo>
                    <a:pt x="10833" y="4673"/>
                  </a:lnTo>
                  <a:lnTo>
                    <a:pt x="10452" y="4343"/>
                  </a:lnTo>
                  <a:lnTo>
                    <a:pt x="10426" y="5054"/>
                  </a:lnTo>
                  <a:lnTo>
                    <a:pt x="9956" y="5181"/>
                  </a:lnTo>
                  <a:lnTo>
                    <a:pt x="9436" y="5257"/>
                  </a:lnTo>
                  <a:lnTo>
                    <a:pt x="9779" y="4546"/>
                  </a:lnTo>
                  <a:lnTo>
                    <a:pt x="9512" y="4368"/>
                  </a:lnTo>
                  <a:lnTo>
                    <a:pt x="8229" y="4660"/>
                  </a:lnTo>
                  <a:lnTo>
                    <a:pt x="7289" y="4025"/>
                  </a:lnTo>
                  <a:lnTo>
                    <a:pt x="6540" y="3886"/>
                  </a:lnTo>
                  <a:lnTo>
                    <a:pt x="6489" y="4063"/>
                  </a:lnTo>
                  <a:lnTo>
                    <a:pt x="6337" y="4178"/>
                  </a:lnTo>
                  <a:lnTo>
                    <a:pt x="6286" y="4368"/>
                  </a:lnTo>
                  <a:lnTo>
                    <a:pt x="6261" y="4635"/>
                  </a:lnTo>
                  <a:lnTo>
                    <a:pt x="6286" y="5384"/>
                  </a:lnTo>
                  <a:lnTo>
                    <a:pt x="6908" y="5956"/>
                  </a:lnTo>
                  <a:lnTo>
                    <a:pt x="6896" y="6311"/>
                  </a:lnTo>
                  <a:lnTo>
                    <a:pt x="6883" y="6667"/>
                  </a:lnTo>
                  <a:lnTo>
                    <a:pt x="6819" y="6984"/>
                  </a:lnTo>
                  <a:lnTo>
                    <a:pt x="7747" y="6743"/>
                  </a:lnTo>
                  <a:lnTo>
                    <a:pt x="7924" y="6718"/>
                  </a:lnTo>
                  <a:lnTo>
                    <a:pt x="8140" y="7073"/>
                  </a:lnTo>
                  <a:lnTo>
                    <a:pt x="8267" y="7670"/>
                  </a:lnTo>
                  <a:lnTo>
                    <a:pt x="8343" y="8242"/>
                  </a:lnTo>
                  <a:lnTo>
                    <a:pt x="10477" y="8153"/>
                  </a:lnTo>
                  <a:lnTo>
                    <a:pt x="10426" y="8331"/>
                  </a:lnTo>
                  <a:lnTo>
                    <a:pt x="10325" y="8483"/>
                  </a:lnTo>
                  <a:lnTo>
                    <a:pt x="8902" y="8318"/>
                  </a:lnTo>
                  <a:lnTo>
                    <a:pt x="8763" y="8305"/>
                  </a:lnTo>
                  <a:lnTo>
                    <a:pt x="8597" y="8331"/>
                  </a:lnTo>
                  <a:lnTo>
                    <a:pt x="8648" y="8585"/>
                  </a:lnTo>
                  <a:lnTo>
                    <a:pt x="8432" y="9029"/>
                  </a:lnTo>
                  <a:lnTo>
                    <a:pt x="8216" y="9461"/>
                  </a:lnTo>
                  <a:lnTo>
                    <a:pt x="7493" y="8826"/>
                  </a:lnTo>
                  <a:lnTo>
                    <a:pt x="7073" y="7962"/>
                  </a:lnTo>
                  <a:lnTo>
                    <a:pt x="4965" y="6311"/>
                  </a:lnTo>
                  <a:lnTo>
                    <a:pt x="4559" y="6121"/>
                  </a:lnTo>
                  <a:lnTo>
                    <a:pt x="4305" y="5943"/>
                  </a:lnTo>
                  <a:lnTo>
                    <a:pt x="4216" y="5727"/>
                  </a:lnTo>
                  <a:lnTo>
                    <a:pt x="4114" y="5524"/>
                  </a:lnTo>
                  <a:lnTo>
                    <a:pt x="3848" y="5702"/>
                  </a:lnTo>
                  <a:lnTo>
                    <a:pt x="3721" y="5765"/>
                  </a:lnTo>
                  <a:lnTo>
                    <a:pt x="3810" y="5968"/>
                  </a:lnTo>
                  <a:lnTo>
                    <a:pt x="3886" y="6095"/>
                  </a:lnTo>
                  <a:lnTo>
                    <a:pt x="4051" y="6426"/>
                  </a:lnTo>
                  <a:lnTo>
                    <a:pt x="4051" y="6642"/>
                  </a:lnTo>
                  <a:lnTo>
                    <a:pt x="4838" y="7175"/>
                  </a:lnTo>
                  <a:lnTo>
                    <a:pt x="4978" y="7200"/>
                  </a:lnTo>
                  <a:lnTo>
                    <a:pt x="5003" y="7505"/>
                  </a:lnTo>
                  <a:lnTo>
                    <a:pt x="4978" y="7785"/>
                  </a:lnTo>
                  <a:lnTo>
                    <a:pt x="4991" y="8089"/>
                  </a:lnTo>
                  <a:lnTo>
                    <a:pt x="3695" y="8077"/>
                  </a:lnTo>
                  <a:lnTo>
                    <a:pt x="3225" y="7975"/>
                  </a:lnTo>
                  <a:lnTo>
                    <a:pt x="2755" y="7886"/>
                  </a:lnTo>
                  <a:lnTo>
                    <a:pt x="2908" y="7543"/>
                  </a:lnTo>
                  <a:lnTo>
                    <a:pt x="2870" y="7378"/>
                  </a:lnTo>
                  <a:lnTo>
                    <a:pt x="2197" y="7353"/>
                  </a:lnTo>
                  <a:lnTo>
                    <a:pt x="2006" y="7518"/>
                  </a:lnTo>
                  <a:lnTo>
                    <a:pt x="1866" y="7721"/>
                  </a:lnTo>
                  <a:lnTo>
                    <a:pt x="1905" y="7886"/>
                  </a:lnTo>
                  <a:lnTo>
                    <a:pt x="2273" y="8140"/>
                  </a:lnTo>
                  <a:lnTo>
                    <a:pt x="2641" y="8381"/>
                  </a:lnTo>
                  <a:lnTo>
                    <a:pt x="2870" y="8178"/>
                  </a:lnTo>
                  <a:lnTo>
                    <a:pt x="3149" y="8216"/>
                  </a:lnTo>
                  <a:lnTo>
                    <a:pt x="3416" y="8254"/>
                  </a:lnTo>
                  <a:lnTo>
                    <a:pt x="3136" y="8788"/>
                  </a:lnTo>
                  <a:lnTo>
                    <a:pt x="3225" y="9004"/>
                  </a:lnTo>
                  <a:lnTo>
                    <a:pt x="3314" y="9207"/>
                  </a:lnTo>
                  <a:lnTo>
                    <a:pt x="3873" y="9512"/>
                  </a:lnTo>
                  <a:lnTo>
                    <a:pt x="4025" y="10198"/>
                  </a:lnTo>
                  <a:lnTo>
                    <a:pt x="4127" y="10629"/>
                  </a:lnTo>
                  <a:lnTo>
                    <a:pt x="4267" y="11087"/>
                  </a:lnTo>
                  <a:lnTo>
                    <a:pt x="4978" y="11277"/>
                  </a:lnTo>
                  <a:lnTo>
                    <a:pt x="4800" y="11671"/>
                  </a:lnTo>
                  <a:lnTo>
                    <a:pt x="4699" y="12039"/>
                  </a:lnTo>
                  <a:lnTo>
                    <a:pt x="4660" y="12445"/>
                  </a:lnTo>
                  <a:lnTo>
                    <a:pt x="4826" y="12420"/>
                  </a:lnTo>
                  <a:lnTo>
                    <a:pt x="5549" y="13055"/>
                  </a:lnTo>
                  <a:lnTo>
                    <a:pt x="6273" y="13690"/>
                  </a:lnTo>
                  <a:lnTo>
                    <a:pt x="6388" y="13982"/>
                  </a:lnTo>
                  <a:lnTo>
                    <a:pt x="7454" y="13982"/>
                  </a:lnTo>
                  <a:lnTo>
                    <a:pt x="7759" y="14109"/>
                  </a:lnTo>
                  <a:lnTo>
                    <a:pt x="7962" y="14249"/>
                  </a:lnTo>
                  <a:lnTo>
                    <a:pt x="8280" y="14681"/>
                  </a:lnTo>
                  <a:lnTo>
                    <a:pt x="8445" y="14566"/>
                  </a:lnTo>
                  <a:lnTo>
                    <a:pt x="8699" y="14528"/>
                  </a:lnTo>
                  <a:lnTo>
                    <a:pt x="9169" y="14630"/>
                  </a:lnTo>
                  <a:lnTo>
                    <a:pt x="9334" y="14947"/>
                  </a:lnTo>
                  <a:lnTo>
                    <a:pt x="10541" y="15989"/>
                  </a:lnTo>
                  <a:lnTo>
                    <a:pt x="10934" y="15532"/>
                  </a:lnTo>
                  <a:lnTo>
                    <a:pt x="11341" y="15722"/>
                  </a:lnTo>
                  <a:lnTo>
                    <a:pt x="11684" y="15887"/>
                  </a:lnTo>
                  <a:lnTo>
                    <a:pt x="11696" y="16332"/>
                  </a:lnTo>
                  <a:lnTo>
                    <a:pt x="12992" y="16116"/>
                  </a:lnTo>
                  <a:lnTo>
                    <a:pt x="13030" y="16294"/>
                  </a:lnTo>
                  <a:lnTo>
                    <a:pt x="12687" y="16573"/>
                  </a:lnTo>
                  <a:lnTo>
                    <a:pt x="12611" y="16802"/>
                  </a:lnTo>
                  <a:lnTo>
                    <a:pt x="12471" y="17005"/>
                  </a:lnTo>
                  <a:lnTo>
                    <a:pt x="13157" y="17246"/>
                  </a:lnTo>
                  <a:lnTo>
                    <a:pt x="13144" y="17602"/>
                  </a:lnTo>
                  <a:lnTo>
                    <a:pt x="13220" y="17945"/>
                  </a:lnTo>
                  <a:lnTo>
                    <a:pt x="13423" y="18084"/>
                  </a:lnTo>
                  <a:lnTo>
                    <a:pt x="13550" y="18249"/>
                  </a:lnTo>
                  <a:lnTo>
                    <a:pt x="13487" y="18783"/>
                  </a:lnTo>
                  <a:lnTo>
                    <a:pt x="14020" y="19138"/>
                  </a:lnTo>
                  <a:lnTo>
                    <a:pt x="15303" y="18491"/>
                  </a:lnTo>
                  <a:lnTo>
                    <a:pt x="15468" y="18592"/>
                  </a:lnTo>
                  <a:lnTo>
                    <a:pt x="15455" y="18732"/>
                  </a:lnTo>
                  <a:lnTo>
                    <a:pt x="15608" y="18834"/>
                  </a:lnTo>
                  <a:lnTo>
                    <a:pt x="15913" y="18821"/>
                  </a:lnTo>
                  <a:lnTo>
                    <a:pt x="16014" y="18681"/>
                  </a:lnTo>
                  <a:lnTo>
                    <a:pt x="16141" y="18389"/>
                  </a:lnTo>
                  <a:lnTo>
                    <a:pt x="16192" y="17627"/>
                  </a:lnTo>
                  <a:lnTo>
                    <a:pt x="16598" y="17830"/>
                  </a:lnTo>
                  <a:lnTo>
                    <a:pt x="16865" y="18008"/>
                  </a:lnTo>
                  <a:lnTo>
                    <a:pt x="16814" y="18414"/>
                  </a:lnTo>
                  <a:lnTo>
                    <a:pt x="16814" y="18630"/>
                  </a:lnTo>
                  <a:lnTo>
                    <a:pt x="17005" y="18694"/>
                  </a:lnTo>
                  <a:lnTo>
                    <a:pt x="17195" y="18745"/>
                  </a:lnTo>
                  <a:lnTo>
                    <a:pt x="17475" y="18351"/>
                  </a:lnTo>
                  <a:lnTo>
                    <a:pt x="17678" y="18491"/>
                  </a:lnTo>
                  <a:lnTo>
                    <a:pt x="17843" y="18592"/>
                  </a:lnTo>
                  <a:lnTo>
                    <a:pt x="17691" y="19151"/>
                  </a:lnTo>
                  <a:lnTo>
                    <a:pt x="17703" y="19380"/>
                  </a:lnTo>
                  <a:lnTo>
                    <a:pt x="18415" y="18986"/>
                  </a:lnTo>
                  <a:lnTo>
                    <a:pt x="18630" y="19126"/>
                  </a:lnTo>
                  <a:lnTo>
                    <a:pt x="18783" y="19240"/>
                  </a:lnTo>
                  <a:lnTo>
                    <a:pt x="18948" y="20815"/>
                  </a:lnTo>
                  <a:lnTo>
                    <a:pt x="19316" y="21056"/>
                  </a:lnTo>
                  <a:lnTo>
                    <a:pt x="19659" y="21361"/>
                  </a:lnTo>
                  <a:lnTo>
                    <a:pt x="19761" y="20624"/>
                  </a:lnTo>
                  <a:lnTo>
                    <a:pt x="19977" y="20548"/>
                  </a:lnTo>
                  <a:lnTo>
                    <a:pt x="20193" y="20561"/>
                  </a:lnTo>
                  <a:lnTo>
                    <a:pt x="20459" y="20510"/>
                  </a:lnTo>
                  <a:lnTo>
                    <a:pt x="20383" y="20167"/>
                  </a:lnTo>
                  <a:lnTo>
                    <a:pt x="21056" y="20192"/>
                  </a:lnTo>
                  <a:lnTo>
                    <a:pt x="21221" y="20523"/>
                  </a:lnTo>
                  <a:lnTo>
                    <a:pt x="21374" y="20980"/>
                  </a:lnTo>
                  <a:lnTo>
                    <a:pt x="21463" y="21412"/>
                  </a:lnTo>
                  <a:lnTo>
                    <a:pt x="21196" y="22250"/>
                  </a:lnTo>
                  <a:lnTo>
                    <a:pt x="21183" y="22390"/>
                  </a:lnTo>
                  <a:lnTo>
                    <a:pt x="21590" y="22009"/>
                  </a:lnTo>
                  <a:lnTo>
                    <a:pt x="21348" y="21704"/>
                  </a:lnTo>
                  <a:lnTo>
                    <a:pt x="21717" y="21374"/>
                  </a:lnTo>
                  <a:lnTo>
                    <a:pt x="22098" y="21043"/>
                  </a:lnTo>
                  <a:lnTo>
                    <a:pt x="22428" y="22936"/>
                  </a:lnTo>
                  <a:lnTo>
                    <a:pt x="22580" y="23050"/>
                  </a:lnTo>
                  <a:lnTo>
                    <a:pt x="22745" y="23152"/>
                  </a:lnTo>
                  <a:lnTo>
                    <a:pt x="23114" y="22821"/>
                  </a:lnTo>
                  <a:lnTo>
                    <a:pt x="23622" y="23088"/>
                  </a:lnTo>
                  <a:lnTo>
                    <a:pt x="24130" y="23367"/>
                  </a:lnTo>
                  <a:lnTo>
                    <a:pt x="23368" y="23939"/>
                  </a:lnTo>
                  <a:lnTo>
                    <a:pt x="22898" y="23837"/>
                  </a:lnTo>
                  <a:lnTo>
                    <a:pt x="22479" y="23774"/>
                  </a:lnTo>
                  <a:lnTo>
                    <a:pt x="22656" y="23380"/>
                  </a:lnTo>
                  <a:lnTo>
                    <a:pt x="22402" y="23431"/>
                  </a:lnTo>
                  <a:lnTo>
                    <a:pt x="21971" y="23507"/>
                  </a:lnTo>
                  <a:lnTo>
                    <a:pt x="21501" y="23621"/>
                  </a:lnTo>
                  <a:lnTo>
                    <a:pt x="21729" y="24079"/>
                  </a:lnTo>
                  <a:lnTo>
                    <a:pt x="21628" y="24218"/>
                  </a:lnTo>
                  <a:lnTo>
                    <a:pt x="21704" y="25145"/>
                  </a:lnTo>
                  <a:lnTo>
                    <a:pt x="22809" y="24866"/>
                  </a:lnTo>
                  <a:lnTo>
                    <a:pt x="23025" y="24663"/>
                  </a:lnTo>
                  <a:lnTo>
                    <a:pt x="23266" y="24752"/>
                  </a:lnTo>
                  <a:lnTo>
                    <a:pt x="23533" y="24485"/>
                  </a:lnTo>
                  <a:lnTo>
                    <a:pt x="23799" y="24307"/>
                  </a:lnTo>
                  <a:lnTo>
                    <a:pt x="23571" y="23863"/>
                  </a:lnTo>
                  <a:lnTo>
                    <a:pt x="23622" y="23672"/>
                  </a:lnTo>
                  <a:lnTo>
                    <a:pt x="24726" y="23621"/>
                  </a:lnTo>
                  <a:lnTo>
                    <a:pt x="24993" y="24815"/>
                  </a:lnTo>
                  <a:lnTo>
                    <a:pt x="24574" y="24536"/>
                  </a:lnTo>
                  <a:lnTo>
                    <a:pt x="23914" y="24599"/>
                  </a:lnTo>
                  <a:lnTo>
                    <a:pt x="23342" y="24650"/>
                  </a:lnTo>
                  <a:lnTo>
                    <a:pt x="23939" y="25565"/>
                  </a:lnTo>
                  <a:lnTo>
                    <a:pt x="23901" y="25755"/>
                  </a:lnTo>
                  <a:lnTo>
                    <a:pt x="23939" y="25920"/>
                  </a:lnTo>
                  <a:lnTo>
                    <a:pt x="24384" y="26161"/>
                  </a:lnTo>
                  <a:lnTo>
                    <a:pt x="24041" y="27012"/>
                  </a:lnTo>
                  <a:lnTo>
                    <a:pt x="23952" y="27609"/>
                  </a:lnTo>
                  <a:lnTo>
                    <a:pt x="23812" y="28257"/>
                  </a:lnTo>
                  <a:lnTo>
                    <a:pt x="23228" y="28219"/>
                  </a:lnTo>
                  <a:close/>
                </a:path>
                <a:path w="31114" h="35560">
                  <a:moveTo>
                    <a:pt x="9144" y="16357"/>
                  </a:moveTo>
                  <a:lnTo>
                    <a:pt x="8547" y="16103"/>
                  </a:lnTo>
                  <a:lnTo>
                    <a:pt x="7759" y="15341"/>
                  </a:lnTo>
                  <a:lnTo>
                    <a:pt x="7658" y="15493"/>
                  </a:lnTo>
                  <a:lnTo>
                    <a:pt x="7315" y="16001"/>
                  </a:lnTo>
                  <a:lnTo>
                    <a:pt x="9067" y="17030"/>
                  </a:lnTo>
                  <a:lnTo>
                    <a:pt x="9880" y="17652"/>
                  </a:lnTo>
                  <a:lnTo>
                    <a:pt x="10655" y="18326"/>
                  </a:lnTo>
                  <a:lnTo>
                    <a:pt x="10515" y="17500"/>
                  </a:lnTo>
                  <a:lnTo>
                    <a:pt x="10477" y="16890"/>
                  </a:lnTo>
                  <a:lnTo>
                    <a:pt x="10426" y="16281"/>
                  </a:lnTo>
                  <a:lnTo>
                    <a:pt x="9740" y="16611"/>
                  </a:lnTo>
                  <a:lnTo>
                    <a:pt x="9144" y="16357"/>
                  </a:lnTo>
                  <a:close/>
                </a:path>
                <a:path w="31114" h="35560">
                  <a:moveTo>
                    <a:pt x="3835" y="10947"/>
                  </a:moveTo>
                  <a:lnTo>
                    <a:pt x="3543" y="10452"/>
                  </a:lnTo>
                  <a:lnTo>
                    <a:pt x="2959" y="9626"/>
                  </a:lnTo>
                  <a:lnTo>
                    <a:pt x="1968" y="8813"/>
                  </a:lnTo>
                  <a:lnTo>
                    <a:pt x="1041" y="8039"/>
                  </a:lnTo>
                  <a:lnTo>
                    <a:pt x="1574" y="6565"/>
                  </a:lnTo>
                  <a:lnTo>
                    <a:pt x="1117" y="6337"/>
                  </a:lnTo>
                  <a:lnTo>
                    <a:pt x="0" y="5727"/>
                  </a:lnTo>
                  <a:lnTo>
                    <a:pt x="3771" y="11480"/>
                  </a:lnTo>
                  <a:lnTo>
                    <a:pt x="4152" y="11379"/>
                  </a:lnTo>
                  <a:lnTo>
                    <a:pt x="3835" y="1094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6" name="object 4226"/>
            <p:cNvSpPr/>
            <p:nvPr/>
          </p:nvSpPr>
          <p:spPr>
            <a:xfrm>
              <a:off x="3966682" y="2165837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5" h="27305">
                  <a:moveTo>
                    <a:pt x="11256" y="25717"/>
                  </a:moveTo>
                  <a:lnTo>
                    <a:pt x="9918" y="25717"/>
                  </a:lnTo>
                  <a:lnTo>
                    <a:pt x="10261" y="26238"/>
                  </a:lnTo>
                  <a:lnTo>
                    <a:pt x="9817" y="26885"/>
                  </a:lnTo>
                  <a:lnTo>
                    <a:pt x="10147" y="26746"/>
                  </a:lnTo>
                  <a:lnTo>
                    <a:pt x="11328" y="26365"/>
                  </a:lnTo>
                  <a:lnTo>
                    <a:pt x="11226" y="25946"/>
                  </a:lnTo>
                  <a:lnTo>
                    <a:pt x="11256" y="25717"/>
                  </a:lnTo>
                  <a:close/>
                </a:path>
                <a:path w="23495" h="27305">
                  <a:moveTo>
                    <a:pt x="12958" y="24752"/>
                  </a:moveTo>
                  <a:lnTo>
                    <a:pt x="7962" y="24752"/>
                  </a:lnTo>
                  <a:lnTo>
                    <a:pt x="9347" y="25768"/>
                  </a:lnTo>
                  <a:lnTo>
                    <a:pt x="9918" y="25717"/>
                  </a:lnTo>
                  <a:lnTo>
                    <a:pt x="11256" y="25717"/>
                  </a:lnTo>
                  <a:lnTo>
                    <a:pt x="11849" y="24904"/>
                  </a:lnTo>
                  <a:lnTo>
                    <a:pt x="12755" y="24904"/>
                  </a:lnTo>
                  <a:lnTo>
                    <a:pt x="12958" y="24752"/>
                  </a:lnTo>
                  <a:close/>
                </a:path>
                <a:path w="23495" h="27305">
                  <a:moveTo>
                    <a:pt x="12645" y="23558"/>
                  </a:moveTo>
                  <a:lnTo>
                    <a:pt x="5232" y="23558"/>
                  </a:lnTo>
                  <a:lnTo>
                    <a:pt x="5929" y="23698"/>
                  </a:lnTo>
                  <a:lnTo>
                    <a:pt x="6540" y="23787"/>
                  </a:lnTo>
                  <a:lnTo>
                    <a:pt x="6077" y="24155"/>
                  </a:lnTo>
                  <a:lnTo>
                    <a:pt x="7416" y="25107"/>
                  </a:lnTo>
                  <a:lnTo>
                    <a:pt x="7962" y="24752"/>
                  </a:lnTo>
                  <a:lnTo>
                    <a:pt x="12958" y="24752"/>
                  </a:lnTo>
                  <a:lnTo>
                    <a:pt x="13246" y="24536"/>
                  </a:lnTo>
                  <a:lnTo>
                    <a:pt x="12407" y="24193"/>
                  </a:lnTo>
                  <a:lnTo>
                    <a:pt x="12281" y="23787"/>
                  </a:lnTo>
                  <a:lnTo>
                    <a:pt x="12645" y="23558"/>
                  </a:lnTo>
                  <a:close/>
                </a:path>
                <a:path w="23495" h="27305">
                  <a:moveTo>
                    <a:pt x="431" y="22720"/>
                  </a:moveTo>
                  <a:lnTo>
                    <a:pt x="0" y="22999"/>
                  </a:lnTo>
                  <a:lnTo>
                    <a:pt x="12" y="23672"/>
                  </a:lnTo>
                  <a:lnTo>
                    <a:pt x="2120" y="23850"/>
                  </a:lnTo>
                  <a:lnTo>
                    <a:pt x="2362" y="24752"/>
                  </a:lnTo>
                  <a:lnTo>
                    <a:pt x="2616" y="24930"/>
                  </a:lnTo>
                  <a:lnTo>
                    <a:pt x="2920" y="25057"/>
                  </a:lnTo>
                  <a:lnTo>
                    <a:pt x="3098" y="24663"/>
                  </a:lnTo>
                  <a:lnTo>
                    <a:pt x="3492" y="24422"/>
                  </a:lnTo>
                  <a:lnTo>
                    <a:pt x="3809" y="24193"/>
                  </a:lnTo>
                  <a:lnTo>
                    <a:pt x="4800" y="23850"/>
                  </a:lnTo>
                  <a:lnTo>
                    <a:pt x="5041" y="23723"/>
                  </a:lnTo>
                  <a:lnTo>
                    <a:pt x="5232" y="23558"/>
                  </a:lnTo>
                  <a:lnTo>
                    <a:pt x="12645" y="23558"/>
                  </a:lnTo>
                  <a:lnTo>
                    <a:pt x="13385" y="23317"/>
                  </a:lnTo>
                  <a:lnTo>
                    <a:pt x="13475" y="22821"/>
                  </a:lnTo>
                  <a:lnTo>
                    <a:pt x="1130" y="22821"/>
                  </a:lnTo>
                  <a:lnTo>
                    <a:pt x="431" y="22720"/>
                  </a:lnTo>
                  <a:close/>
                </a:path>
                <a:path w="23495" h="27305">
                  <a:moveTo>
                    <a:pt x="12755" y="24904"/>
                  </a:moveTo>
                  <a:lnTo>
                    <a:pt x="11849" y="24904"/>
                  </a:lnTo>
                  <a:lnTo>
                    <a:pt x="12636" y="24993"/>
                  </a:lnTo>
                  <a:close/>
                </a:path>
                <a:path w="23495" h="27305">
                  <a:moveTo>
                    <a:pt x="2044" y="18059"/>
                  </a:moveTo>
                  <a:lnTo>
                    <a:pt x="1591" y="18300"/>
                  </a:lnTo>
                  <a:lnTo>
                    <a:pt x="1478" y="18821"/>
                  </a:lnTo>
                  <a:lnTo>
                    <a:pt x="723" y="18986"/>
                  </a:lnTo>
                  <a:lnTo>
                    <a:pt x="558" y="19227"/>
                  </a:lnTo>
                  <a:lnTo>
                    <a:pt x="925" y="20256"/>
                  </a:lnTo>
                  <a:lnTo>
                    <a:pt x="1041" y="21590"/>
                  </a:lnTo>
                  <a:lnTo>
                    <a:pt x="1417" y="21844"/>
                  </a:lnTo>
                  <a:lnTo>
                    <a:pt x="1536" y="22225"/>
                  </a:lnTo>
                  <a:lnTo>
                    <a:pt x="1244" y="22529"/>
                  </a:lnTo>
                  <a:lnTo>
                    <a:pt x="1130" y="22821"/>
                  </a:lnTo>
                  <a:lnTo>
                    <a:pt x="13475" y="22821"/>
                  </a:lnTo>
                  <a:lnTo>
                    <a:pt x="13534" y="22529"/>
                  </a:lnTo>
                  <a:lnTo>
                    <a:pt x="13830" y="22098"/>
                  </a:lnTo>
                  <a:lnTo>
                    <a:pt x="14122" y="21564"/>
                  </a:lnTo>
                  <a:lnTo>
                    <a:pt x="14565" y="21247"/>
                  </a:lnTo>
                  <a:lnTo>
                    <a:pt x="15392" y="20815"/>
                  </a:lnTo>
                  <a:lnTo>
                    <a:pt x="19866" y="20815"/>
                  </a:lnTo>
                  <a:lnTo>
                    <a:pt x="20218" y="20154"/>
                  </a:lnTo>
                  <a:lnTo>
                    <a:pt x="20945" y="20154"/>
                  </a:lnTo>
                  <a:lnTo>
                    <a:pt x="23063" y="20104"/>
                  </a:lnTo>
                  <a:lnTo>
                    <a:pt x="22944" y="19227"/>
                  </a:lnTo>
                  <a:lnTo>
                    <a:pt x="22600" y="18935"/>
                  </a:lnTo>
                  <a:lnTo>
                    <a:pt x="1841" y="18935"/>
                  </a:lnTo>
                  <a:lnTo>
                    <a:pt x="1965" y="18237"/>
                  </a:lnTo>
                  <a:lnTo>
                    <a:pt x="2044" y="18059"/>
                  </a:lnTo>
                  <a:close/>
                </a:path>
                <a:path w="23495" h="27305">
                  <a:moveTo>
                    <a:pt x="19501" y="21501"/>
                  </a:moveTo>
                  <a:lnTo>
                    <a:pt x="18986" y="21501"/>
                  </a:lnTo>
                  <a:lnTo>
                    <a:pt x="18326" y="21920"/>
                  </a:lnTo>
                  <a:lnTo>
                    <a:pt x="18846" y="21844"/>
                  </a:lnTo>
                  <a:lnTo>
                    <a:pt x="19392" y="21704"/>
                  </a:lnTo>
                  <a:lnTo>
                    <a:pt x="19501" y="21501"/>
                  </a:lnTo>
                  <a:close/>
                </a:path>
                <a:path w="23495" h="27305">
                  <a:moveTo>
                    <a:pt x="19636" y="21247"/>
                  </a:moveTo>
                  <a:lnTo>
                    <a:pt x="15709" y="21247"/>
                  </a:lnTo>
                  <a:lnTo>
                    <a:pt x="16154" y="21259"/>
                  </a:lnTo>
                  <a:lnTo>
                    <a:pt x="16700" y="21259"/>
                  </a:lnTo>
                  <a:lnTo>
                    <a:pt x="17144" y="21856"/>
                  </a:lnTo>
                  <a:lnTo>
                    <a:pt x="17106" y="21691"/>
                  </a:lnTo>
                  <a:lnTo>
                    <a:pt x="18021" y="21577"/>
                  </a:lnTo>
                  <a:lnTo>
                    <a:pt x="18986" y="21501"/>
                  </a:lnTo>
                  <a:lnTo>
                    <a:pt x="19501" y="21501"/>
                  </a:lnTo>
                  <a:lnTo>
                    <a:pt x="19636" y="21247"/>
                  </a:lnTo>
                  <a:close/>
                </a:path>
                <a:path w="23495" h="27305">
                  <a:moveTo>
                    <a:pt x="19866" y="20815"/>
                  </a:moveTo>
                  <a:lnTo>
                    <a:pt x="15392" y="20815"/>
                  </a:lnTo>
                  <a:lnTo>
                    <a:pt x="15701" y="21344"/>
                  </a:lnTo>
                  <a:lnTo>
                    <a:pt x="19636" y="21247"/>
                  </a:lnTo>
                  <a:lnTo>
                    <a:pt x="19866" y="20815"/>
                  </a:lnTo>
                  <a:close/>
                </a:path>
                <a:path w="23495" h="27305">
                  <a:moveTo>
                    <a:pt x="23063" y="20104"/>
                  </a:moveTo>
                  <a:lnTo>
                    <a:pt x="21018" y="20104"/>
                  </a:lnTo>
                  <a:lnTo>
                    <a:pt x="21475" y="20789"/>
                  </a:lnTo>
                  <a:lnTo>
                    <a:pt x="21831" y="21170"/>
                  </a:lnTo>
                  <a:lnTo>
                    <a:pt x="21843" y="20815"/>
                  </a:lnTo>
                  <a:lnTo>
                    <a:pt x="22736" y="20815"/>
                  </a:lnTo>
                  <a:lnTo>
                    <a:pt x="23050" y="20396"/>
                  </a:lnTo>
                  <a:lnTo>
                    <a:pt x="23063" y="20104"/>
                  </a:lnTo>
                  <a:close/>
                </a:path>
                <a:path w="23495" h="27305">
                  <a:moveTo>
                    <a:pt x="22700" y="20853"/>
                  </a:moveTo>
                  <a:lnTo>
                    <a:pt x="22428" y="20853"/>
                  </a:lnTo>
                  <a:lnTo>
                    <a:pt x="22555" y="21005"/>
                  </a:lnTo>
                  <a:lnTo>
                    <a:pt x="22700" y="20853"/>
                  </a:lnTo>
                  <a:close/>
                </a:path>
                <a:path w="23495" h="27305">
                  <a:moveTo>
                    <a:pt x="22736" y="20815"/>
                  </a:moveTo>
                  <a:lnTo>
                    <a:pt x="21843" y="20815"/>
                  </a:lnTo>
                  <a:lnTo>
                    <a:pt x="22351" y="20866"/>
                  </a:lnTo>
                  <a:lnTo>
                    <a:pt x="22700" y="20853"/>
                  </a:lnTo>
                  <a:close/>
                </a:path>
                <a:path w="23495" h="27305">
                  <a:moveTo>
                    <a:pt x="20945" y="20154"/>
                  </a:moveTo>
                  <a:lnTo>
                    <a:pt x="20218" y="20154"/>
                  </a:lnTo>
                  <a:lnTo>
                    <a:pt x="20650" y="20294"/>
                  </a:lnTo>
                  <a:lnTo>
                    <a:pt x="20853" y="20218"/>
                  </a:lnTo>
                  <a:close/>
                </a:path>
                <a:path w="23495" h="27305">
                  <a:moveTo>
                    <a:pt x="2997" y="18694"/>
                  </a:moveTo>
                  <a:lnTo>
                    <a:pt x="2288" y="18821"/>
                  </a:lnTo>
                  <a:lnTo>
                    <a:pt x="1841" y="18935"/>
                  </a:lnTo>
                  <a:lnTo>
                    <a:pt x="22600" y="18935"/>
                  </a:lnTo>
                  <a:lnTo>
                    <a:pt x="22466" y="18821"/>
                  </a:lnTo>
                  <a:lnTo>
                    <a:pt x="3073" y="18821"/>
                  </a:lnTo>
                  <a:lnTo>
                    <a:pt x="2997" y="18694"/>
                  </a:lnTo>
                  <a:close/>
                </a:path>
                <a:path w="23495" h="27305">
                  <a:moveTo>
                    <a:pt x="3809" y="18300"/>
                  </a:moveTo>
                  <a:lnTo>
                    <a:pt x="3263" y="18300"/>
                  </a:lnTo>
                  <a:lnTo>
                    <a:pt x="3073" y="18821"/>
                  </a:lnTo>
                  <a:lnTo>
                    <a:pt x="22466" y="18821"/>
                  </a:lnTo>
                  <a:lnTo>
                    <a:pt x="22212" y="18605"/>
                  </a:lnTo>
                  <a:lnTo>
                    <a:pt x="4051" y="18605"/>
                  </a:lnTo>
                  <a:lnTo>
                    <a:pt x="3809" y="18300"/>
                  </a:lnTo>
                  <a:close/>
                </a:path>
                <a:path w="23495" h="27305">
                  <a:moveTo>
                    <a:pt x="20716" y="15074"/>
                  </a:moveTo>
                  <a:lnTo>
                    <a:pt x="3454" y="15074"/>
                  </a:lnTo>
                  <a:lnTo>
                    <a:pt x="3936" y="15252"/>
                  </a:lnTo>
                  <a:lnTo>
                    <a:pt x="4178" y="17170"/>
                  </a:lnTo>
                  <a:lnTo>
                    <a:pt x="5003" y="17437"/>
                  </a:lnTo>
                  <a:lnTo>
                    <a:pt x="4978" y="17919"/>
                  </a:lnTo>
                  <a:lnTo>
                    <a:pt x="4457" y="18237"/>
                  </a:lnTo>
                  <a:lnTo>
                    <a:pt x="4051" y="18605"/>
                  </a:lnTo>
                  <a:lnTo>
                    <a:pt x="22212" y="18605"/>
                  </a:lnTo>
                  <a:lnTo>
                    <a:pt x="21779" y="18237"/>
                  </a:lnTo>
                  <a:lnTo>
                    <a:pt x="21678" y="18059"/>
                  </a:lnTo>
                  <a:lnTo>
                    <a:pt x="21628" y="17830"/>
                  </a:lnTo>
                  <a:lnTo>
                    <a:pt x="21970" y="17551"/>
                  </a:lnTo>
                  <a:lnTo>
                    <a:pt x="21755" y="16738"/>
                  </a:lnTo>
                  <a:lnTo>
                    <a:pt x="21526" y="16738"/>
                  </a:lnTo>
                  <a:lnTo>
                    <a:pt x="20662" y="15278"/>
                  </a:lnTo>
                  <a:lnTo>
                    <a:pt x="20716" y="15074"/>
                  </a:lnTo>
                  <a:close/>
                </a:path>
                <a:path w="23495" h="27305">
                  <a:moveTo>
                    <a:pt x="20032" y="11010"/>
                  </a:moveTo>
                  <a:lnTo>
                    <a:pt x="2514" y="11010"/>
                  </a:lnTo>
                  <a:lnTo>
                    <a:pt x="2311" y="12115"/>
                  </a:lnTo>
                  <a:lnTo>
                    <a:pt x="2184" y="12179"/>
                  </a:lnTo>
                  <a:lnTo>
                    <a:pt x="2346" y="12928"/>
                  </a:lnTo>
                  <a:lnTo>
                    <a:pt x="2362" y="13385"/>
                  </a:lnTo>
                  <a:lnTo>
                    <a:pt x="2908" y="14401"/>
                  </a:lnTo>
                  <a:lnTo>
                    <a:pt x="2895" y="15201"/>
                  </a:lnTo>
                  <a:lnTo>
                    <a:pt x="3454" y="15074"/>
                  </a:lnTo>
                  <a:lnTo>
                    <a:pt x="20716" y="15074"/>
                  </a:lnTo>
                  <a:lnTo>
                    <a:pt x="20995" y="14020"/>
                  </a:lnTo>
                  <a:lnTo>
                    <a:pt x="20523" y="14020"/>
                  </a:lnTo>
                  <a:lnTo>
                    <a:pt x="19811" y="13246"/>
                  </a:lnTo>
                  <a:lnTo>
                    <a:pt x="20015" y="12954"/>
                  </a:lnTo>
                  <a:lnTo>
                    <a:pt x="20954" y="12928"/>
                  </a:lnTo>
                  <a:lnTo>
                    <a:pt x="20535" y="11620"/>
                  </a:lnTo>
                  <a:lnTo>
                    <a:pt x="20073" y="11125"/>
                  </a:lnTo>
                  <a:close/>
                </a:path>
                <a:path w="23495" h="27305">
                  <a:moveTo>
                    <a:pt x="21005" y="13982"/>
                  </a:moveTo>
                  <a:lnTo>
                    <a:pt x="20523" y="14020"/>
                  </a:lnTo>
                  <a:lnTo>
                    <a:pt x="20995" y="14020"/>
                  </a:lnTo>
                  <a:close/>
                </a:path>
                <a:path w="23495" h="27305">
                  <a:moveTo>
                    <a:pt x="20257" y="9791"/>
                  </a:moveTo>
                  <a:lnTo>
                    <a:pt x="2108" y="9791"/>
                  </a:lnTo>
                  <a:lnTo>
                    <a:pt x="2260" y="9893"/>
                  </a:lnTo>
                  <a:lnTo>
                    <a:pt x="2412" y="10579"/>
                  </a:lnTo>
                  <a:lnTo>
                    <a:pt x="2044" y="10909"/>
                  </a:lnTo>
                  <a:lnTo>
                    <a:pt x="2260" y="11277"/>
                  </a:lnTo>
                  <a:lnTo>
                    <a:pt x="2362" y="11125"/>
                  </a:lnTo>
                  <a:lnTo>
                    <a:pt x="2514" y="11010"/>
                  </a:lnTo>
                  <a:lnTo>
                    <a:pt x="20032" y="11010"/>
                  </a:lnTo>
                  <a:lnTo>
                    <a:pt x="20459" y="10477"/>
                  </a:lnTo>
                  <a:lnTo>
                    <a:pt x="20269" y="10198"/>
                  </a:lnTo>
                  <a:lnTo>
                    <a:pt x="20257" y="9791"/>
                  </a:lnTo>
                  <a:close/>
                </a:path>
                <a:path w="23495" h="27305">
                  <a:moveTo>
                    <a:pt x="901" y="9410"/>
                  </a:moveTo>
                  <a:lnTo>
                    <a:pt x="875" y="9613"/>
                  </a:lnTo>
                  <a:lnTo>
                    <a:pt x="1231" y="10071"/>
                  </a:lnTo>
                  <a:lnTo>
                    <a:pt x="1816" y="10109"/>
                  </a:lnTo>
                  <a:lnTo>
                    <a:pt x="1523" y="9982"/>
                  </a:lnTo>
                  <a:lnTo>
                    <a:pt x="1244" y="9931"/>
                  </a:lnTo>
                  <a:lnTo>
                    <a:pt x="901" y="9410"/>
                  </a:lnTo>
                  <a:close/>
                </a:path>
                <a:path w="23495" h="27305">
                  <a:moveTo>
                    <a:pt x="2412" y="9347"/>
                  </a:moveTo>
                  <a:lnTo>
                    <a:pt x="2006" y="9715"/>
                  </a:lnTo>
                  <a:lnTo>
                    <a:pt x="1765" y="10071"/>
                  </a:lnTo>
                  <a:lnTo>
                    <a:pt x="2108" y="9791"/>
                  </a:lnTo>
                  <a:lnTo>
                    <a:pt x="20257" y="9791"/>
                  </a:lnTo>
                  <a:lnTo>
                    <a:pt x="2959" y="9779"/>
                  </a:lnTo>
                  <a:lnTo>
                    <a:pt x="2412" y="9347"/>
                  </a:lnTo>
                  <a:close/>
                </a:path>
                <a:path w="23495" h="27305">
                  <a:moveTo>
                    <a:pt x="4013" y="7874"/>
                  </a:moveTo>
                  <a:lnTo>
                    <a:pt x="3670" y="7937"/>
                  </a:lnTo>
                  <a:lnTo>
                    <a:pt x="3200" y="8851"/>
                  </a:lnTo>
                  <a:lnTo>
                    <a:pt x="3682" y="9613"/>
                  </a:lnTo>
                  <a:lnTo>
                    <a:pt x="3301" y="9728"/>
                  </a:lnTo>
                  <a:lnTo>
                    <a:pt x="2959" y="9779"/>
                  </a:lnTo>
                  <a:lnTo>
                    <a:pt x="20256" y="9779"/>
                  </a:lnTo>
                  <a:lnTo>
                    <a:pt x="5600" y="9753"/>
                  </a:lnTo>
                  <a:lnTo>
                    <a:pt x="5285" y="9105"/>
                  </a:lnTo>
                  <a:lnTo>
                    <a:pt x="5054" y="8724"/>
                  </a:lnTo>
                  <a:lnTo>
                    <a:pt x="4779" y="7899"/>
                  </a:lnTo>
                  <a:lnTo>
                    <a:pt x="4381" y="7899"/>
                  </a:lnTo>
                  <a:lnTo>
                    <a:pt x="4013" y="7874"/>
                  </a:lnTo>
                  <a:close/>
                </a:path>
                <a:path w="23495" h="27305">
                  <a:moveTo>
                    <a:pt x="17871" y="2882"/>
                  </a:moveTo>
                  <a:lnTo>
                    <a:pt x="9232" y="2882"/>
                  </a:lnTo>
                  <a:lnTo>
                    <a:pt x="9220" y="3606"/>
                  </a:lnTo>
                  <a:lnTo>
                    <a:pt x="9436" y="3822"/>
                  </a:lnTo>
                  <a:lnTo>
                    <a:pt x="8254" y="4114"/>
                  </a:lnTo>
                  <a:lnTo>
                    <a:pt x="7226" y="6197"/>
                  </a:lnTo>
                  <a:lnTo>
                    <a:pt x="7975" y="6908"/>
                  </a:lnTo>
                  <a:lnTo>
                    <a:pt x="7721" y="7404"/>
                  </a:lnTo>
                  <a:lnTo>
                    <a:pt x="7451" y="7797"/>
                  </a:lnTo>
                  <a:lnTo>
                    <a:pt x="7185" y="7937"/>
                  </a:lnTo>
                  <a:lnTo>
                    <a:pt x="6756" y="8102"/>
                  </a:lnTo>
                  <a:lnTo>
                    <a:pt x="6652" y="8280"/>
                  </a:lnTo>
                  <a:lnTo>
                    <a:pt x="6769" y="8851"/>
                  </a:lnTo>
                  <a:lnTo>
                    <a:pt x="6489" y="9105"/>
                  </a:lnTo>
                  <a:lnTo>
                    <a:pt x="6134" y="9525"/>
                  </a:lnTo>
                  <a:lnTo>
                    <a:pt x="5600" y="9753"/>
                  </a:lnTo>
                  <a:lnTo>
                    <a:pt x="20261" y="9753"/>
                  </a:lnTo>
                  <a:lnTo>
                    <a:pt x="20789" y="8521"/>
                  </a:lnTo>
                  <a:lnTo>
                    <a:pt x="20866" y="8280"/>
                  </a:lnTo>
                  <a:lnTo>
                    <a:pt x="21145" y="8102"/>
                  </a:lnTo>
                  <a:lnTo>
                    <a:pt x="21348" y="7797"/>
                  </a:lnTo>
                  <a:lnTo>
                    <a:pt x="21462" y="7518"/>
                  </a:lnTo>
                  <a:lnTo>
                    <a:pt x="21932" y="6819"/>
                  </a:lnTo>
                  <a:lnTo>
                    <a:pt x="21691" y="5930"/>
                  </a:lnTo>
                  <a:lnTo>
                    <a:pt x="21970" y="5524"/>
                  </a:lnTo>
                  <a:lnTo>
                    <a:pt x="22148" y="5359"/>
                  </a:lnTo>
                  <a:lnTo>
                    <a:pt x="20930" y="4533"/>
                  </a:lnTo>
                  <a:lnTo>
                    <a:pt x="19646" y="4533"/>
                  </a:lnTo>
                  <a:lnTo>
                    <a:pt x="18611" y="3835"/>
                  </a:lnTo>
                  <a:lnTo>
                    <a:pt x="18402" y="3187"/>
                  </a:lnTo>
                  <a:lnTo>
                    <a:pt x="17871" y="2882"/>
                  </a:lnTo>
                  <a:close/>
                </a:path>
                <a:path w="23495" h="27305">
                  <a:moveTo>
                    <a:pt x="4775" y="7886"/>
                  </a:moveTo>
                  <a:lnTo>
                    <a:pt x="4381" y="7899"/>
                  </a:lnTo>
                  <a:lnTo>
                    <a:pt x="4779" y="7899"/>
                  </a:lnTo>
                  <a:close/>
                </a:path>
                <a:path w="23495" h="27305">
                  <a:moveTo>
                    <a:pt x="20573" y="4292"/>
                  </a:moveTo>
                  <a:lnTo>
                    <a:pt x="20332" y="4419"/>
                  </a:lnTo>
                  <a:lnTo>
                    <a:pt x="19646" y="4533"/>
                  </a:lnTo>
                  <a:lnTo>
                    <a:pt x="20930" y="4533"/>
                  </a:lnTo>
                  <a:lnTo>
                    <a:pt x="20573" y="4292"/>
                  </a:lnTo>
                  <a:close/>
                </a:path>
                <a:path w="23495" h="27305">
                  <a:moveTo>
                    <a:pt x="9499" y="228"/>
                  </a:moveTo>
                  <a:lnTo>
                    <a:pt x="9117" y="317"/>
                  </a:lnTo>
                  <a:lnTo>
                    <a:pt x="8777" y="1282"/>
                  </a:lnTo>
                  <a:lnTo>
                    <a:pt x="8411" y="2070"/>
                  </a:lnTo>
                  <a:lnTo>
                    <a:pt x="8204" y="2705"/>
                  </a:lnTo>
                  <a:lnTo>
                    <a:pt x="8187" y="3251"/>
                  </a:lnTo>
                  <a:lnTo>
                    <a:pt x="9232" y="2882"/>
                  </a:lnTo>
                  <a:lnTo>
                    <a:pt x="17871" y="2882"/>
                  </a:lnTo>
                  <a:lnTo>
                    <a:pt x="17627" y="2743"/>
                  </a:lnTo>
                  <a:lnTo>
                    <a:pt x="17590" y="1968"/>
                  </a:lnTo>
                  <a:lnTo>
                    <a:pt x="11544" y="1968"/>
                  </a:lnTo>
                  <a:lnTo>
                    <a:pt x="10969" y="1041"/>
                  </a:lnTo>
                  <a:lnTo>
                    <a:pt x="10172" y="1041"/>
                  </a:lnTo>
                  <a:lnTo>
                    <a:pt x="9931" y="952"/>
                  </a:lnTo>
                  <a:lnTo>
                    <a:pt x="9352" y="482"/>
                  </a:lnTo>
                  <a:lnTo>
                    <a:pt x="9499" y="228"/>
                  </a:lnTo>
                  <a:close/>
                </a:path>
                <a:path w="23495" h="27305">
                  <a:moveTo>
                    <a:pt x="18234" y="1689"/>
                  </a:moveTo>
                  <a:lnTo>
                    <a:pt x="17576" y="1689"/>
                  </a:lnTo>
                  <a:lnTo>
                    <a:pt x="17703" y="2070"/>
                  </a:lnTo>
                  <a:lnTo>
                    <a:pt x="18234" y="1689"/>
                  </a:lnTo>
                  <a:close/>
                </a:path>
                <a:path w="23495" h="27305">
                  <a:moveTo>
                    <a:pt x="11950" y="1371"/>
                  </a:moveTo>
                  <a:lnTo>
                    <a:pt x="11544" y="1968"/>
                  </a:lnTo>
                  <a:lnTo>
                    <a:pt x="17590" y="1968"/>
                  </a:lnTo>
                  <a:lnTo>
                    <a:pt x="17581" y="1790"/>
                  </a:lnTo>
                  <a:lnTo>
                    <a:pt x="12674" y="1790"/>
                  </a:lnTo>
                  <a:lnTo>
                    <a:pt x="11950" y="1371"/>
                  </a:lnTo>
                  <a:close/>
                </a:path>
                <a:path w="23495" h="27305">
                  <a:moveTo>
                    <a:pt x="13919" y="1181"/>
                  </a:moveTo>
                  <a:lnTo>
                    <a:pt x="13525" y="1422"/>
                  </a:lnTo>
                  <a:lnTo>
                    <a:pt x="12674" y="1790"/>
                  </a:lnTo>
                  <a:lnTo>
                    <a:pt x="17581" y="1790"/>
                  </a:lnTo>
                  <a:lnTo>
                    <a:pt x="18234" y="1689"/>
                  </a:lnTo>
                  <a:lnTo>
                    <a:pt x="18173" y="1549"/>
                  </a:lnTo>
                  <a:lnTo>
                    <a:pt x="14681" y="1549"/>
                  </a:lnTo>
                  <a:lnTo>
                    <a:pt x="13919" y="1181"/>
                  </a:lnTo>
                  <a:close/>
                </a:path>
                <a:path w="23495" h="27305">
                  <a:moveTo>
                    <a:pt x="16268" y="0"/>
                  </a:moveTo>
                  <a:lnTo>
                    <a:pt x="15659" y="317"/>
                  </a:lnTo>
                  <a:lnTo>
                    <a:pt x="15163" y="482"/>
                  </a:lnTo>
                  <a:lnTo>
                    <a:pt x="15043" y="952"/>
                  </a:lnTo>
                  <a:lnTo>
                    <a:pt x="14681" y="1549"/>
                  </a:lnTo>
                  <a:lnTo>
                    <a:pt x="18173" y="1549"/>
                  </a:lnTo>
                  <a:lnTo>
                    <a:pt x="17957" y="1358"/>
                  </a:lnTo>
                  <a:lnTo>
                    <a:pt x="17081" y="1282"/>
                  </a:lnTo>
                  <a:lnTo>
                    <a:pt x="17068" y="177"/>
                  </a:lnTo>
                  <a:lnTo>
                    <a:pt x="16675" y="63"/>
                  </a:lnTo>
                  <a:lnTo>
                    <a:pt x="16268" y="0"/>
                  </a:lnTo>
                  <a:close/>
                </a:path>
                <a:path w="23495" h="27305">
                  <a:moveTo>
                    <a:pt x="10655" y="787"/>
                  </a:moveTo>
                  <a:lnTo>
                    <a:pt x="10172" y="1041"/>
                  </a:lnTo>
                  <a:lnTo>
                    <a:pt x="10969" y="1041"/>
                  </a:lnTo>
                  <a:lnTo>
                    <a:pt x="10655" y="787"/>
                  </a:lnTo>
                  <a:close/>
                </a:path>
                <a:path w="23495" h="27305">
                  <a:moveTo>
                    <a:pt x="15112" y="457"/>
                  </a:moveTo>
                  <a:close/>
                </a:path>
              </a:pathLst>
            </a:custGeom>
            <a:solidFill>
              <a:srgbClr val="C3D4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7" name="object 4227"/>
            <p:cNvSpPr/>
            <p:nvPr/>
          </p:nvSpPr>
          <p:spPr>
            <a:xfrm>
              <a:off x="3966657" y="2165837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5" h="27305">
                  <a:moveTo>
                    <a:pt x="23088" y="20256"/>
                  </a:moveTo>
                  <a:lnTo>
                    <a:pt x="23088" y="20027"/>
                  </a:lnTo>
                  <a:lnTo>
                    <a:pt x="22999" y="19253"/>
                  </a:lnTo>
                  <a:lnTo>
                    <a:pt x="21729" y="18173"/>
                  </a:lnTo>
                  <a:lnTo>
                    <a:pt x="21653" y="17830"/>
                  </a:lnTo>
                  <a:lnTo>
                    <a:pt x="21996" y="17551"/>
                  </a:lnTo>
                  <a:lnTo>
                    <a:pt x="21780" y="16738"/>
                  </a:lnTo>
                  <a:lnTo>
                    <a:pt x="21551" y="16738"/>
                  </a:lnTo>
                  <a:lnTo>
                    <a:pt x="21120" y="16014"/>
                  </a:lnTo>
                  <a:lnTo>
                    <a:pt x="20688" y="15278"/>
                  </a:lnTo>
                  <a:lnTo>
                    <a:pt x="21031" y="13982"/>
                  </a:lnTo>
                  <a:lnTo>
                    <a:pt x="20548" y="14020"/>
                  </a:lnTo>
                  <a:lnTo>
                    <a:pt x="19837" y="13246"/>
                  </a:lnTo>
                  <a:lnTo>
                    <a:pt x="20040" y="12954"/>
                  </a:lnTo>
                  <a:lnTo>
                    <a:pt x="20980" y="12928"/>
                  </a:lnTo>
                  <a:lnTo>
                    <a:pt x="20561" y="11620"/>
                  </a:lnTo>
                  <a:lnTo>
                    <a:pt x="20027" y="11049"/>
                  </a:lnTo>
                  <a:lnTo>
                    <a:pt x="20485" y="10477"/>
                  </a:lnTo>
                  <a:lnTo>
                    <a:pt x="20294" y="10198"/>
                  </a:lnTo>
                  <a:lnTo>
                    <a:pt x="20281" y="9766"/>
                  </a:lnTo>
                  <a:lnTo>
                    <a:pt x="20548" y="9144"/>
                  </a:lnTo>
                  <a:lnTo>
                    <a:pt x="20815" y="8521"/>
                  </a:lnTo>
                  <a:lnTo>
                    <a:pt x="20891" y="8280"/>
                  </a:lnTo>
                  <a:lnTo>
                    <a:pt x="21018" y="8216"/>
                  </a:lnTo>
                  <a:lnTo>
                    <a:pt x="21170" y="8102"/>
                  </a:lnTo>
                  <a:lnTo>
                    <a:pt x="21374" y="7797"/>
                  </a:lnTo>
                  <a:lnTo>
                    <a:pt x="21488" y="7518"/>
                  </a:lnTo>
                  <a:lnTo>
                    <a:pt x="21958" y="6819"/>
                  </a:lnTo>
                  <a:lnTo>
                    <a:pt x="21716" y="5930"/>
                  </a:lnTo>
                  <a:lnTo>
                    <a:pt x="21856" y="5727"/>
                  </a:lnTo>
                  <a:lnTo>
                    <a:pt x="21996" y="5524"/>
                  </a:lnTo>
                  <a:lnTo>
                    <a:pt x="22174" y="5359"/>
                  </a:lnTo>
                  <a:lnTo>
                    <a:pt x="20700" y="4368"/>
                  </a:lnTo>
                  <a:lnTo>
                    <a:pt x="20358" y="4419"/>
                  </a:lnTo>
                  <a:lnTo>
                    <a:pt x="19672" y="4533"/>
                  </a:lnTo>
                  <a:lnTo>
                    <a:pt x="19138" y="4178"/>
                  </a:lnTo>
                  <a:lnTo>
                    <a:pt x="18618" y="3822"/>
                  </a:lnTo>
                  <a:lnTo>
                    <a:pt x="18427" y="3187"/>
                  </a:lnTo>
                  <a:lnTo>
                    <a:pt x="17652" y="2743"/>
                  </a:lnTo>
                  <a:lnTo>
                    <a:pt x="17627" y="2209"/>
                  </a:lnTo>
                  <a:lnTo>
                    <a:pt x="17602" y="1689"/>
                  </a:lnTo>
                  <a:lnTo>
                    <a:pt x="17729" y="2070"/>
                  </a:lnTo>
                  <a:lnTo>
                    <a:pt x="18008" y="1879"/>
                  </a:lnTo>
                  <a:lnTo>
                    <a:pt x="18313" y="1651"/>
                  </a:lnTo>
                  <a:lnTo>
                    <a:pt x="17983" y="1358"/>
                  </a:lnTo>
                  <a:lnTo>
                    <a:pt x="17106" y="1282"/>
                  </a:lnTo>
                  <a:lnTo>
                    <a:pt x="17094" y="177"/>
                  </a:lnTo>
                  <a:lnTo>
                    <a:pt x="16700" y="63"/>
                  </a:lnTo>
                  <a:lnTo>
                    <a:pt x="16294" y="0"/>
                  </a:lnTo>
                  <a:lnTo>
                    <a:pt x="15684" y="317"/>
                  </a:lnTo>
                  <a:lnTo>
                    <a:pt x="15532" y="431"/>
                  </a:lnTo>
                  <a:lnTo>
                    <a:pt x="15278" y="469"/>
                  </a:lnTo>
                  <a:lnTo>
                    <a:pt x="15138" y="457"/>
                  </a:lnTo>
                  <a:lnTo>
                    <a:pt x="15189" y="711"/>
                  </a:lnTo>
                  <a:lnTo>
                    <a:pt x="14973" y="1143"/>
                  </a:lnTo>
                  <a:lnTo>
                    <a:pt x="14706" y="1549"/>
                  </a:lnTo>
                  <a:lnTo>
                    <a:pt x="13944" y="1181"/>
                  </a:lnTo>
                  <a:lnTo>
                    <a:pt x="13550" y="1422"/>
                  </a:lnTo>
                  <a:lnTo>
                    <a:pt x="13144" y="1574"/>
                  </a:lnTo>
                  <a:lnTo>
                    <a:pt x="12699" y="1790"/>
                  </a:lnTo>
                  <a:lnTo>
                    <a:pt x="11976" y="1371"/>
                  </a:lnTo>
                  <a:lnTo>
                    <a:pt x="11709" y="1778"/>
                  </a:lnTo>
                  <a:lnTo>
                    <a:pt x="11569" y="1968"/>
                  </a:lnTo>
                  <a:lnTo>
                    <a:pt x="10947" y="965"/>
                  </a:lnTo>
                  <a:lnTo>
                    <a:pt x="10680" y="787"/>
                  </a:lnTo>
                  <a:lnTo>
                    <a:pt x="10198" y="1041"/>
                  </a:lnTo>
                  <a:lnTo>
                    <a:pt x="9956" y="952"/>
                  </a:lnTo>
                  <a:lnTo>
                    <a:pt x="9626" y="660"/>
                  </a:lnTo>
                  <a:lnTo>
                    <a:pt x="9461" y="546"/>
                  </a:lnTo>
                  <a:lnTo>
                    <a:pt x="9524" y="228"/>
                  </a:lnTo>
                  <a:lnTo>
                    <a:pt x="8978" y="355"/>
                  </a:lnTo>
                  <a:lnTo>
                    <a:pt x="9067" y="571"/>
                  </a:lnTo>
                  <a:lnTo>
                    <a:pt x="8902" y="1041"/>
                  </a:lnTo>
                  <a:lnTo>
                    <a:pt x="8788" y="1320"/>
                  </a:lnTo>
                  <a:lnTo>
                    <a:pt x="8445" y="2044"/>
                  </a:lnTo>
                  <a:lnTo>
                    <a:pt x="8318" y="2463"/>
                  </a:lnTo>
                  <a:lnTo>
                    <a:pt x="8229" y="2705"/>
                  </a:lnTo>
                  <a:lnTo>
                    <a:pt x="8153" y="3162"/>
                  </a:lnTo>
                  <a:lnTo>
                    <a:pt x="8331" y="3352"/>
                  </a:lnTo>
                  <a:lnTo>
                    <a:pt x="9258" y="2882"/>
                  </a:lnTo>
                  <a:lnTo>
                    <a:pt x="9245" y="3251"/>
                  </a:lnTo>
                  <a:lnTo>
                    <a:pt x="9245" y="3606"/>
                  </a:lnTo>
                  <a:lnTo>
                    <a:pt x="9474" y="3835"/>
                  </a:lnTo>
                  <a:lnTo>
                    <a:pt x="8280" y="4114"/>
                  </a:lnTo>
                  <a:lnTo>
                    <a:pt x="7251" y="6197"/>
                  </a:lnTo>
                  <a:lnTo>
                    <a:pt x="8000" y="6908"/>
                  </a:lnTo>
                  <a:lnTo>
                    <a:pt x="7746" y="7404"/>
                  </a:lnTo>
                  <a:lnTo>
                    <a:pt x="7442" y="7848"/>
                  </a:lnTo>
                  <a:lnTo>
                    <a:pt x="6616" y="8166"/>
                  </a:lnTo>
                  <a:lnTo>
                    <a:pt x="6921" y="8737"/>
                  </a:lnTo>
                  <a:lnTo>
                    <a:pt x="6515" y="9105"/>
                  </a:lnTo>
                  <a:lnTo>
                    <a:pt x="6159" y="9525"/>
                  </a:lnTo>
                  <a:lnTo>
                    <a:pt x="5626" y="9753"/>
                  </a:lnTo>
                  <a:lnTo>
                    <a:pt x="5372" y="9207"/>
                  </a:lnTo>
                  <a:lnTo>
                    <a:pt x="5079" y="8724"/>
                  </a:lnTo>
                  <a:lnTo>
                    <a:pt x="4800" y="7886"/>
                  </a:lnTo>
                  <a:lnTo>
                    <a:pt x="4406" y="7899"/>
                  </a:lnTo>
                  <a:lnTo>
                    <a:pt x="4038" y="7874"/>
                  </a:lnTo>
                  <a:lnTo>
                    <a:pt x="3695" y="7937"/>
                  </a:lnTo>
                  <a:lnTo>
                    <a:pt x="3225" y="8851"/>
                  </a:lnTo>
                  <a:lnTo>
                    <a:pt x="3708" y="9613"/>
                  </a:lnTo>
                  <a:lnTo>
                    <a:pt x="3327" y="9728"/>
                  </a:lnTo>
                  <a:lnTo>
                    <a:pt x="2984" y="9779"/>
                  </a:lnTo>
                  <a:lnTo>
                    <a:pt x="2438" y="9347"/>
                  </a:lnTo>
                  <a:lnTo>
                    <a:pt x="2247" y="9512"/>
                  </a:lnTo>
                  <a:lnTo>
                    <a:pt x="2031" y="9715"/>
                  </a:lnTo>
                  <a:lnTo>
                    <a:pt x="1790" y="10071"/>
                  </a:lnTo>
                  <a:lnTo>
                    <a:pt x="1549" y="9982"/>
                  </a:lnTo>
                  <a:lnTo>
                    <a:pt x="1269" y="9931"/>
                  </a:lnTo>
                  <a:lnTo>
                    <a:pt x="927" y="9410"/>
                  </a:lnTo>
                  <a:lnTo>
                    <a:pt x="774" y="9525"/>
                  </a:lnTo>
                  <a:lnTo>
                    <a:pt x="990" y="9677"/>
                  </a:lnTo>
                  <a:lnTo>
                    <a:pt x="1257" y="10071"/>
                  </a:lnTo>
                  <a:lnTo>
                    <a:pt x="1841" y="10109"/>
                  </a:lnTo>
                  <a:lnTo>
                    <a:pt x="2133" y="9791"/>
                  </a:lnTo>
                  <a:lnTo>
                    <a:pt x="2285" y="9893"/>
                  </a:lnTo>
                  <a:lnTo>
                    <a:pt x="2362" y="10236"/>
                  </a:lnTo>
                  <a:lnTo>
                    <a:pt x="2438" y="10579"/>
                  </a:lnTo>
                  <a:lnTo>
                    <a:pt x="2070" y="10909"/>
                  </a:lnTo>
                  <a:lnTo>
                    <a:pt x="2285" y="11277"/>
                  </a:lnTo>
                  <a:lnTo>
                    <a:pt x="2387" y="11125"/>
                  </a:lnTo>
                  <a:lnTo>
                    <a:pt x="2539" y="11010"/>
                  </a:lnTo>
                  <a:lnTo>
                    <a:pt x="2336" y="12115"/>
                  </a:lnTo>
                  <a:lnTo>
                    <a:pt x="2209" y="12179"/>
                  </a:lnTo>
                  <a:lnTo>
                    <a:pt x="2374" y="12941"/>
                  </a:lnTo>
                  <a:lnTo>
                    <a:pt x="2387" y="13385"/>
                  </a:lnTo>
                  <a:lnTo>
                    <a:pt x="2933" y="14401"/>
                  </a:lnTo>
                  <a:lnTo>
                    <a:pt x="2920" y="15201"/>
                  </a:lnTo>
                  <a:lnTo>
                    <a:pt x="3479" y="15074"/>
                  </a:lnTo>
                  <a:lnTo>
                    <a:pt x="3721" y="15163"/>
                  </a:lnTo>
                  <a:lnTo>
                    <a:pt x="3962" y="15252"/>
                  </a:lnTo>
                  <a:lnTo>
                    <a:pt x="4203" y="17170"/>
                  </a:lnTo>
                  <a:lnTo>
                    <a:pt x="5029" y="17437"/>
                  </a:lnTo>
                  <a:lnTo>
                    <a:pt x="5003" y="17919"/>
                  </a:lnTo>
                  <a:lnTo>
                    <a:pt x="4483" y="18237"/>
                  </a:lnTo>
                  <a:lnTo>
                    <a:pt x="4076" y="18605"/>
                  </a:lnTo>
                  <a:lnTo>
                    <a:pt x="3835" y="18300"/>
                  </a:lnTo>
                  <a:lnTo>
                    <a:pt x="3289" y="18300"/>
                  </a:lnTo>
                  <a:lnTo>
                    <a:pt x="3098" y="18821"/>
                  </a:lnTo>
                  <a:lnTo>
                    <a:pt x="3022" y="18694"/>
                  </a:lnTo>
                  <a:lnTo>
                    <a:pt x="2412" y="18796"/>
                  </a:lnTo>
                  <a:lnTo>
                    <a:pt x="1866" y="18935"/>
                  </a:lnTo>
                  <a:lnTo>
                    <a:pt x="1993" y="18288"/>
                  </a:lnTo>
                  <a:lnTo>
                    <a:pt x="2006" y="18148"/>
                  </a:lnTo>
                  <a:lnTo>
                    <a:pt x="1473" y="18376"/>
                  </a:lnTo>
                  <a:lnTo>
                    <a:pt x="1562" y="18808"/>
                  </a:lnTo>
                  <a:lnTo>
                    <a:pt x="749" y="18986"/>
                  </a:lnTo>
                  <a:lnTo>
                    <a:pt x="584" y="19227"/>
                  </a:lnTo>
                  <a:lnTo>
                    <a:pt x="914" y="20104"/>
                  </a:lnTo>
                  <a:lnTo>
                    <a:pt x="1041" y="20485"/>
                  </a:lnTo>
                  <a:lnTo>
                    <a:pt x="1168" y="20866"/>
                  </a:lnTo>
                  <a:lnTo>
                    <a:pt x="1066" y="21590"/>
                  </a:lnTo>
                  <a:lnTo>
                    <a:pt x="1536" y="21907"/>
                  </a:lnTo>
                  <a:lnTo>
                    <a:pt x="1562" y="22225"/>
                  </a:lnTo>
                  <a:lnTo>
                    <a:pt x="1269" y="22529"/>
                  </a:lnTo>
                  <a:lnTo>
                    <a:pt x="1155" y="22821"/>
                  </a:lnTo>
                  <a:lnTo>
                    <a:pt x="457" y="22720"/>
                  </a:lnTo>
                  <a:lnTo>
                    <a:pt x="63" y="22961"/>
                  </a:lnTo>
                  <a:lnTo>
                    <a:pt x="38" y="23444"/>
                  </a:lnTo>
                  <a:lnTo>
                    <a:pt x="38" y="23672"/>
                  </a:lnTo>
                  <a:lnTo>
                    <a:pt x="685" y="23736"/>
                  </a:lnTo>
                  <a:lnTo>
                    <a:pt x="2146" y="23850"/>
                  </a:lnTo>
                  <a:lnTo>
                    <a:pt x="2387" y="24752"/>
                  </a:lnTo>
                  <a:lnTo>
                    <a:pt x="2641" y="24930"/>
                  </a:lnTo>
                  <a:lnTo>
                    <a:pt x="2946" y="25057"/>
                  </a:lnTo>
                  <a:lnTo>
                    <a:pt x="3124" y="24663"/>
                  </a:lnTo>
                  <a:lnTo>
                    <a:pt x="3517" y="24422"/>
                  </a:lnTo>
                  <a:lnTo>
                    <a:pt x="3835" y="24193"/>
                  </a:lnTo>
                  <a:lnTo>
                    <a:pt x="4533" y="23952"/>
                  </a:lnTo>
                  <a:lnTo>
                    <a:pt x="4825" y="23850"/>
                  </a:lnTo>
                  <a:lnTo>
                    <a:pt x="5067" y="23723"/>
                  </a:lnTo>
                  <a:lnTo>
                    <a:pt x="5257" y="23558"/>
                  </a:lnTo>
                  <a:lnTo>
                    <a:pt x="5867" y="23685"/>
                  </a:lnTo>
                  <a:lnTo>
                    <a:pt x="6565" y="23787"/>
                  </a:lnTo>
                  <a:lnTo>
                    <a:pt x="6070" y="24180"/>
                  </a:lnTo>
                  <a:lnTo>
                    <a:pt x="6756" y="24650"/>
                  </a:lnTo>
                  <a:lnTo>
                    <a:pt x="7442" y="25107"/>
                  </a:lnTo>
                  <a:lnTo>
                    <a:pt x="7988" y="24752"/>
                  </a:lnTo>
                  <a:lnTo>
                    <a:pt x="9372" y="25768"/>
                  </a:lnTo>
                  <a:lnTo>
                    <a:pt x="9944" y="25717"/>
                  </a:lnTo>
                  <a:lnTo>
                    <a:pt x="10286" y="26238"/>
                  </a:lnTo>
                  <a:lnTo>
                    <a:pt x="9918" y="26784"/>
                  </a:lnTo>
                  <a:lnTo>
                    <a:pt x="10172" y="26746"/>
                  </a:lnTo>
                  <a:lnTo>
                    <a:pt x="10553" y="26631"/>
                  </a:lnTo>
                  <a:lnTo>
                    <a:pt x="10972" y="26479"/>
                  </a:lnTo>
                  <a:lnTo>
                    <a:pt x="11353" y="26365"/>
                  </a:lnTo>
                  <a:lnTo>
                    <a:pt x="11328" y="26060"/>
                  </a:lnTo>
                  <a:lnTo>
                    <a:pt x="11214" y="25768"/>
                  </a:lnTo>
                  <a:lnTo>
                    <a:pt x="11366" y="25654"/>
                  </a:lnTo>
                  <a:lnTo>
                    <a:pt x="11645" y="25260"/>
                  </a:lnTo>
                  <a:lnTo>
                    <a:pt x="11874" y="24904"/>
                  </a:lnTo>
                  <a:lnTo>
                    <a:pt x="12661" y="24993"/>
                  </a:lnTo>
                  <a:lnTo>
                    <a:pt x="12966" y="24765"/>
                  </a:lnTo>
                  <a:lnTo>
                    <a:pt x="13271" y="24536"/>
                  </a:lnTo>
                  <a:lnTo>
                    <a:pt x="12433" y="24193"/>
                  </a:lnTo>
                  <a:lnTo>
                    <a:pt x="12369" y="24066"/>
                  </a:lnTo>
                  <a:lnTo>
                    <a:pt x="12293" y="23723"/>
                  </a:lnTo>
                  <a:lnTo>
                    <a:pt x="13411" y="23317"/>
                  </a:lnTo>
                  <a:lnTo>
                    <a:pt x="13550" y="22542"/>
                  </a:lnTo>
                  <a:lnTo>
                    <a:pt x="13855" y="22098"/>
                  </a:lnTo>
                  <a:lnTo>
                    <a:pt x="14147" y="21564"/>
                  </a:lnTo>
                  <a:lnTo>
                    <a:pt x="14566" y="21259"/>
                  </a:lnTo>
                  <a:lnTo>
                    <a:pt x="15049" y="21005"/>
                  </a:lnTo>
                  <a:lnTo>
                    <a:pt x="15417" y="20815"/>
                  </a:lnTo>
                  <a:lnTo>
                    <a:pt x="15697" y="21297"/>
                  </a:lnTo>
                  <a:lnTo>
                    <a:pt x="15773" y="21424"/>
                  </a:lnTo>
                  <a:lnTo>
                    <a:pt x="15735" y="21247"/>
                  </a:lnTo>
                  <a:lnTo>
                    <a:pt x="16179" y="21259"/>
                  </a:lnTo>
                  <a:lnTo>
                    <a:pt x="16725" y="21259"/>
                  </a:lnTo>
                  <a:lnTo>
                    <a:pt x="17170" y="21856"/>
                  </a:lnTo>
                  <a:lnTo>
                    <a:pt x="17132" y="21691"/>
                  </a:lnTo>
                  <a:lnTo>
                    <a:pt x="18046" y="21577"/>
                  </a:lnTo>
                  <a:lnTo>
                    <a:pt x="19011" y="21501"/>
                  </a:lnTo>
                  <a:lnTo>
                    <a:pt x="18351" y="21920"/>
                  </a:lnTo>
                  <a:lnTo>
                    <a:pt x="18872" y="21844"/>
                  </a:lnTo>
                  <a:lnTo>
                    <a:pt x="19418" y="21704"/>
                  </a:lnTo>
                  <a:lnTo>
                    <a:pt x="19710" y="21170"/>
                  </a:lnTo>
                  <a:lnTo>
                    <a:pt x="19951" y="20688"/>
                  </a:lnTo>
                  <a:lnTo>
                    <a:pt x="20243" y="20154"/>
                  </a:lnTo>
                  <a:lnTo>
                    <a:pt x="20675" y="20294"/>
                  </a:lnTo>
                  <a:lnTo>
                    <a:pt x="20878" y="20218"/>
                  </a:lnTo>
                  <a:lnTo>
                    <a:pt x="21043" y="20104"/>
                  </a:lnTo>
                  <a:lnTo>
                    <a:pt x="21501" y="20789"/>
                  </a:lnTo>
                  <a:lnTo>
                    <a:pt x="21678" y="20980"/>
                  </a:lnTo>
                  <a:lnTo>
                    <a:pt x="21856" y="21170"/>
                  </a:lnTo>
                  <a:lnTo>
                    <a:pt x="21869" y="20815"/>
                  </a:lnTo>
                  <a:lnTo>
                    <a:pt x="22377" y="20866"/>
                  </a:lnTo>
                  <a:lnTo>
                    <a:pt x="22567" y="20916"/>
                  </a:lnTo>
                  <a:lnTo>
                    <a:pt x="22834" y="20739"/>
                  </a:lnTo>
                  <a:lnTo>
                    <a:pt x="23075" y="20396"/>
                  </a:lnTo>
                  <a:lnTo>
                    <a:pt x="23088" y="2025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8" name="object 4228"/>
            <p:cNvSpPr/>
            <p:nvPr/>
          </p:nvSpPr>
          <p:spPr>
            <a:xfrm>
              <a:off x="3985794" y="2159196"/>
              <a:ext cx="20320" cy="31750"/>
            </a:xfrm>
            <a:custGeom>
              <a:avLst/>
              <a:gdLst/>
              <a:ahLst/>
              <a:cxnLst/>
              <a:rect l="l" t="t" r="r" b="b"/>
              <a:pathLst>
                <a:path w="20320" h="31750">
                  <a:moveTo>
                    <a:pt x="6516" y="30632"/>
                  </a:moveTo>
                  <a:lnTo>
                    <a:pt x="4965" y="30632"/>
                  </a:lnTo>
                  <a:lnTo>
                    <a:pt x="5587" y="31584"/>
                  </a:lnTo>
                  <a:lnTo>
                    <a:pt x="5968" y="31305"/>
                  </a:lnTo>
                  <a:lnTo>
                    <a:pt x="6273" y="31140"/>
                  </a:lnTo>
                  <a:lnTo>
                    <a:pt x="6578" y="31038"/>
                  </a:lnTo>
                  <a:lnTo>
                    <a:pt x="6516" y="30632"/>
                  </a:lnTo>
                  <a:close/>
                </a:path>
                <a:path w="20320" h="31750">
                  <a:moveTo>
                    <a:pt x="6514" y="30416"/>
                  </a:moveTo>
                  <a:lnTo>
                    <a:pt x="4190" y="30416"/>
                  </a:lnTo>
                  <a:lnTo>
                    <a:pt x="4406" y="30708"/>
                  </a:lnTo>
                  <a:lnTo>
                    <a:pt x="4965" y="30632"/>
                  </a:lnTo>
                  <a:lnTo>
                    <a:pt x="6516" y="30632"/>
                  </a:lnTo>
                  <a:lnTo>
                    <a:pt x="6514" y="30416"/>
                  </a:lnTo>
                  <a:close/>
                </a:path>
                <a:path w="20320" h="31750">
                  <a:moveTo>
                    <a:pt x="7090" y="29375"/>
                  </a:moveTo>
                  <a:lnTo>
                    <a:pt x="2870" y="29375"/>
                  </a:lnTo>
                  <a:lnTo>
                    <a:pt x="3213" y="29603"/>
                  </a:lnTo>
                  <a:lnTo>
                    <a:pt x="3314" y="30429"/>
                  </a:lnTo>
                  <a:lnTo>
                    <a:pt x="3759" y="30416"/>
                  </a:lnTo>
                  <a:lnTo>
                    <a:pt x="6514" y="30416"/>
                  </a:lnTo>
                  <a:lnTo>
                    <a:pt x="6692" y="30137"/>
                  </a:lnTo>
                  <a:lnTo>
                    <a:pt x="6959" y="30010"/>
                  </a:lnTo>
                  <a:lnTo>
                    <a:pt x="7416" y="29717"/>
                  </a:lnTo>
                  <a:lnTo>
                    <a:pt x="7101" y="29425"/>
                  </a:lnTo>
                  <a:close/>
                </a:path>
                <a:path w="20320" h="31750">
                  <a:moveTo>
                    <a:pt x="10577" y="24663"/>
                  </a:moveTo>
                  <a:lnTo>
                    <a:pt x="1295" y="24663"/>
                  </a:lnTo>
                  <a:lnTo>
                    <a:pt x="1273" y="25526"/>
                  </a:lnTo>
                  <a:lnTo>
                    <a:pt x="1066" y="25717"/>
                  </a:lnTo>
                  <a:lnTo>
                    <a:pt x="1092" y="26034"/>
                  </a:lnTo>
                  <a:lnTo>
                    <a:pt x="1901" y="26771"/>
                  </a:lnTo>
                  <a:lnTo>
                    <a:pt x="1989" y="28054"/>
                  </a:lnTo>
                  <a:lnTo>
                    <a:pt x="1765" y="28397"/>
                  </a:lnTo>
                  <a:lnTo>
                    <a:pt x="1522" y="28663"/>
                  </a:lnTo>
                  <a:lnTo>
                    <a:pt x="1549" y="29527"/>
                  </a:lnTo>
                  <a:lnTo>
                    <a:pt x="1981" y="29603"/>
                  </a:lnTo>
                  <a:lnTo>
                    <a:pt x="2870" y="29375"/>
                  </a:lnTo>
                  <a:lnTo>
                    <a:pt x="7090" y="29375"/>
                  </a:lnTo>
                  <a:lnTo>
                    <a:pt x="7175" y="29248"/>
                  </a:lnTo>
                  <a:lnTo>
                    <a:pt x="7327" y="29121"/>
                  </a:lnTo>
                  <a:lnTo>
                    <a:pt x="7759" y="29108"/>
                  </a:lnTo>
                  <a:lnTo>
                    <a:pt x="7893" y="29108"/>
                  </a:lnTo>
                  <a:lnTo>
                    <a:pt x="8000" y="28663"/>
                  </a:lnTo>
                  <a:lnTo>
                    <a:pt x="8280" y="28244"/>
                  </a:lnTo>
                  <a:lnTo>
                    <a:pt x="8508" y="28105"/>
                  </a:lnTo>
                  <a:lnTo>
                    <a:pt x="8661" y="28054"/>
                  </a:lnTo>
                  <a:lnTo>
                    <a:pt x="8851" y="28028"/>
                  </a:lnTo>
                  <a:lnTo>
                    <a:pt x="9156" y="27406"/>
                  </a:lnTo>
                  <a:lnTo>
                    <a:pt x="9829" y="27330"/>
                  </a:lnTo>
                  <a:lnTo>
                    <a:pt x="10706" y="26936"/>
                  </a:lnTo>
                  <a:lnTo>
                    <a:pt x="10596" y="26771"/>
                  </a:lnTo>
                  <a:lnTo>
                    <a:pt x="10134" y="26771"/>
                  </a:lnTo>
                  <a:lnTo>
                    <a:pt x="9347" y="26403"/>
                  </a:lnTo>
                  <a:lnTo>
                    <a:pt x="9461" y="25869"/>
                  </a:lnTo>
                  <a:lnTo>
                    <a:pt x="9912" y="25869"/>
                  </a:lnTo>
                  <a:lnTo>
                    <a:pt x="10423" y="25412"/>
                  </a:lnTo>
                  <a:lnTo>
                    <a:pt x="10706" y="25120"/>
                  </a:lnTo>
                  <a:lnTo>
                    <a:pt x="10577" y="24663"/>
                  </a:lnTo>
                  <a:close/>
                </a:path>
                <a:path w="20320" h="31750">
                  <a:moveTo>
                    <a:pt x="7893" y="29108"/>
                  </a:moveTo>
                  <a:lnTo>
                    <a:pt x="7759" y="29108"/>
                  </a:lnTo>
                  <a:lnTo>
                    <a:pt x="7893" y="29108"/>
                  </a:lnTo>
                  <a:close/>
                </a:path>
                <a:path w="20320" h="31750">
                  <a:moveTo>
                    <a:pt x="10426" y="26517"/>
                  </a:moveTo>
                  <a:lnTo>
                    <a:pt x="10134" y="26771"/>
                  </a:lnTo>
                  <a:lnTo>
                    <a:pt x="10596" y="26771"/>
                  </a:lnTo>
                  <a:lnTo>
                    <a:pt x="10426" y="26517"/>
                  </a:lnTo>
                  <a:close/>
                </a:path>
                <a:path w="20320" h="31750">
                  <a:moveTo>
                    <a:pt x="9912" y="25869"/>
                  </a:moveTo>
                  <a:lnTo>
                    <a:pt x="9461" y="25869"/>
                  </a:lnTo>
                  <a:lnTo>
                    <a:pt x="9867" y="25907"/>
                  </a:lnTo>
                  <a:close/>
                </a:path>
                <a:path w="20320" h="31750">
                  <a:moveTo>
                    <a:pt x="10188" y="22085"/>
                  </a:moveTo>
                  <a:lnTo>
                    <a:pt x="952" y="22085"/>
                  </a:lnTo>
                  <a:lnTo>
                    <a:pt x="507" y="23367"/>
                  </a:lnTo>
                  <a:lnTo>
                    <a:pt x="1092" y="24676"/>
                  </a:lnTo>
                  <a:lnTo>
                    <a:pt x="1295" y="24663"/>
                  </a:lnTo>
                  <a:lnTo>
                    <a:pt x="10577" y="24663"/>
                  </a:lnTo>
                  <a:lnTo>
                    <a:pt x="10363" y="23901"/>
                  </a:lnTo>
                  <a:lnTo>
                    <a:pt x="11252" y="22605"/>
                  </a:lnTo>
                  <a:lnTo>
                    <a:pt x="10188" y="22085"/>
                  </a:lnTo>
                  <a:close/>
                </a:path>
                <a:path w="20320" h="31750">
                  <a:moveTo>
                    <a:pt x="8191" y="1346"/>
                  </a:moveTo>
                  <a:lnTo>
                    <a:pt x="8054" y="1917"/>
                  </a:lnTo>
                  <a:lnTo>
                    <a:pt x="7416" y="2044"/>
                  </a:lnTo>
                  <a:lnTo>
                    <a:pt x="7454" y="2895"/>
                  </a:lnTo>
                  <a:lnTo>
                    <a:pt x="6375" y="3225"/>
                  </a:lnTo>
                  <a:lnTo>
                    <a:pt x="6553" y="3505"/>
                  </a:lnTo>
                  <a:lnTo>
                    <a:pt x="6540" y="4330"/>
                  </a:lnTo>
                  <a:lnTo>
                    <a:pt x="5575" y="4584"/>
                  </a:lnTo>
                  <a:lnTo>
                    <a:pt x="5143" y="5587"/>
                  </a:lnTo>
                  <a:lnTo>
                    <a:pt x="5003" y="5791"/>
                  </a:lnTo>
                  <a:lnTo>
                    <a:pt x="4660" y="5854"/>
                  </a:lnTo>
                  <a:lnTo>
                    <a:pt x="4229" y="6400"/>
                  </a:lnTo>
                  <a:lnTo>
                    <a:pt x="3614" y="6718"/>
                  </a:lnTo>
                  <a:lnTo>
                    <a:pt x="3582" y="7442"/>
                  </a:lnTo>
                  <a:lnTo>
                    <a:pt x="3492" y="7569"/>
                  </a:lnTo>
                  <a:lnTo>
                    <a:pt x="3390" y="8318"/>
                  </a:lnTo>
                  <a:lnTo>
                    <a:pt x="2984" y="8521"/>
                  </a:lnTo>
                  <a:lnTo>
                    <a:pt x="3143" y="10401"/>
                  </a:lnTo>
                  <a:lnTo>
                    <a:pt x="3238" y="11036"/>
                  </a:lnTo>
                  <a:lnTo>
                    <a:pt x="2940" y="11036"/>
                  </a:lnTo>
                  <a:lnTo>
                    <a:pt x="2349" y="11429"/>
                  </a:lnTo>
                  <a:lnTo>
                    <a:pt x="2438" y="11937"/>
                  </a:lnTo>
                  <a:lnTo>
                    <a:pt x="1879" y="12318"/>
                  </a:lnTo>
                  <a:lnTo>
                    <a:pt x="1752" y="12687"/>
                  </a:lnTo>
                  <a:lnTo>
                    <a:pt x="2933" y="13639"/>
                  </a:lnTo>
                  <a:lnTo>
                    <a:pt x="2755" y="13817"/>
                  </a:lnTo>
                  <a:lnTo>
                    <a:pt x="2476" y="14236"/>
                  </a:lnTo>
                  <a:lnTo>
                    <a:pt x="2578" y="15062"/>
                  </a:lnTo>
                  <a:lnTo>
                    <a:pt x="2095" y="15798"/>
                  </a:lnTo>
                  <a:lnTo>
                    <a:pt x="1955" y="16090"/>
                  </a:lnTo>
                  <a:lnTo>
                    <a:pt x="1739" y="16395"/>
                  </a:lnTo>
                  <a:lnTo>
                    <a:pt x="1485" y="16598"/>
                  </a:lnTo>
                  <a:lnTo>
                    <a:pt x="774" y="18097"/>
                  </a:lnTo>
                  <a:lnTo>
                    <a:pt x="778" y="18592"/>
                  </a:lnTo>
                  <a:lnTo>
                    <a:pt x="876" y="18770"/>
                  </a:lnTo>
                  <a:lnTo>
                    <a:pt x="406" y="19367"/>
                  </a:lnTo>
                  <a:lnTo>
                    <a:pt x="708" y="19735"/>
                  </a:lnTo>
                  <a:lnTo>
                    <a:pt x="821" y="19913"/>
                  </a:lnTo>
                  <a:lnTo>
                    <a:pt x="1028" y="21069"/>
                  </a:lnTo>
                  <a:lnTo>
                    <a:pt x="215" y="21196"/>
                  </a:lnTo>
                  <a:lnTo>
                    <a:pt x="0" y="21513"/>
                  </a:lnTo>
                  <a:lnTo>
                    <a:pt x="533" y="22174"/>
                  </a:lnTo>
                  <a:lnTo>
                    <a:pt x="952" y="22085"/>
                  </a:lnTo>
                  <a:lnTo>
                    <a:pt x="10188" y="22085"/>
                  </a:lnTo>
                  <a:lnTo>
                    <a:pt x="10058" y="22021"/>
                  </a:lnTo>
                  <a:lnTo>
                    <a:pt x="11079" y="20599"/>
                  </a:lnTo>
                  <a:lnTo>
                    <a:pt x="11760" y="19761"/>
                  </a:lnTo>
                  <a:lnTo>
                    <a:pt x="12509" y="19735"/>
                  </a:lnTo>
                  <a:lnTo>
                    <a:pt x="14749" y="19735"/>
                  </a:lnTo>
                  <a:lnTo>
                    <a:pt x="13817" y="19710"/>
                  </a:lnTo>
                  <a:lnTo>
                    <a:pt x="13703" y="19329"/>
                  </a:lnTo>
                  <a:lnTo>
                    <a:pt x="12738" y="18592"/>
                  </a:lnTo>
                  <a:lnTo>
                    <a:pt x="12796" y="16954"/>
                  </a:lnTo>
                  <a:lnTo>
                    <a:pt x="12890" y="16649"/>
                  </a:lnTo>
                  <a:lnTo>
                    <a:pt x="15403" y="16649"/>
                  </a:lnTo>
                  <a:lnTo>
                    <a:pt x="17551" y="15722"/>
                  </a:lnTo>
                  <a:lnTo>
                    <a:pt x="18097" y="14643"/>
                  </a:lnTo>
                  <a:lnTo>
                    <a:pt x="18173" y="11734"/>
                  </a:lnTo>
                  <a:lnTo>
                    <a:pt x="19395" y="11734"/>
                  </a:lnTo>
                  <a:lnTo>
                    <a:pt x="19604" y="11429"/>
                  </a:lnTo>
                  <a:lnTo>
                    <a:pt x="17703" y="11429"/>
                  </a:lnTo>
                  <a:lnTo>
                    <a:pt x="17120" y="11036"/>
                  </a:lnTo>
                  <a:lnTo>
                    <a:pt x="3238" y="11036"/>
                  </a:lnTo>
                  <a:lnTo>
                    <a:pt x="3035" y="10972"/>
                  </a:lnTo>
                  <a:lnTo>
                    <a:pt x="17025" y="10972"/>
                  </a:lnTo>
                  <a:lnTo>
                    <a:pt x="16611" y="10693"/>
                  </a:lnTo>
                  <a:lnTo>
                    <a:pt x="17081" y="10553"/>
                  </a:lnTo>
                  <a:lnTo>
                    <a:pt x="16751" y="10401"/>
                  </a:lnTo>
                  <a:lnTo>
                    <a:pt x="16395" y="10007"/>
                  </a:lnTo>
                  <a:lnTo>
                    <a:pt x="16014" y="9677"/>
                  </a:lnTo>
                  <a:lnTo>
                    <a:pt x="16597" y="8521"/>
                  </a:lnTo>
                  <a:lnTo>
                    <a:pt x="16645" y="8293"/>
                  </a:lnTo>
                  <a:lnTo>
                    <a:pt x="16370" y="8166"/>
                  </a:lnTo>
                  <a:lnTo>
                    <a:pt x="16268" y="7492"/>
                  </a:lnTo>
                  <a:lnTo>
                    <a:pt x="15108" y="7467"/>
                  </a:lnTo>
                  <a:lnTo>
                    <a:pt x="14983" y="6400"/>
                  </a:lnTo>
                  <a:lnTo>
                    <a:pt x="15134" y="5841"/>
                  </a:lnTo>
                  <a:lnTo>
                    <a:pt x="14274" y="5841"/>
                  </a:lnTo>
                  <a:lnTo>
                    <a:pt x="13525" y="5486"/>
                  </a:lnTo>
                  <a:lnTo>
                    <a:pt x="12750" y="5194"/>
                  </a:lnTo>
                  <a:lnTo>
                    <a:pt x="13093" y="4508"/>
                  </a:lnTo>
                  <a:lnTo>
                    <a:pt x="12445" y="3924"/>
                  </a:lnTo>
                  <a:lnTo>
                    <a:pt x="12712" y="2895"/>
                  </a:lnTo>
                  <a:lnTo>
                    <a:pt x="12530" y="2743"/>
                  </a:lnTo>
                  <a:lnTo>
                    <a:pt x="11709" y="2743"/>
                  </a:lnTo>
                  <a:lnTo>
                    <a:pt x="11379" y="2514"/>
                  </a:lnTo>
                  <a:lnTo>
                    <a:pt x="10972" y="2311"/>
                  </a:lnTo>
                  <a:lnTo>
                    <a:pt x="11261" y="2044"/>
                  </a:lnTo>
                  <a:lnTo>
                    <a:pt x="11168" y="1917"/>
                  </a:lnTo>
                  <a:lnTo>
                    <a:pt x="10706" y="1612"/>
                  </a:lnTo>
                  <a:lnTo>
                    <a:pt x="8813" y="1612"/>
                  </a:lnTo>
                  <a:lnTo>
                    <a:pt x="8191" y="1346"/>
                  </a:lnTo>
                  <a:close/>
                </a:path>
                <a:path w="20320" h="31750">
                  <a:moveTo>
                    <a:pt x="14749" y="19735"/>
                  </a:moveTo>
                  <a:lnTo>
                    <a:pt x="12509" y="19735"/>
                  </a:lnTo>
                  <a:lnTo>
                    <a:pt x="12801" y="20307"/>
                  </a:lnTo>
                  <a:lnTo>
                    <a:pt x="13425" y="20637"/>
                  </a:lnTo>
                  <a:lnTo>
                    <a:pt x="13906" y="20840"/>
                  </a:lnTo>
                  <a:lnTo>
                    <a:pt x="14452" y="20294"/>
                  </a:lnTo>
                  <a:lnTo>
                    <a:pt x="14757" y="20129"/>
                  </a:lnTo>
                  <a:lnTo>
                    <a:pt x="15024" y="19913"/>
                  </a:lnTo>
                  <a:lnTo>
                    <a:pt x="14749" y="19735"/>
                  </a:lnTo>
                  <a:close/>
                </a:path>
                <a:path w="20320" h="31750">
                  <a:moveTo>
                    <a:pt x="14554" y="19608"/>
                  </a:moveTo>
                  <a:lnTo>
                    <a:pt x="13817" y="19710"/>
                  </a:lnTo>
                  <a:lnTo>
                    <a:pt x="14710" y="19710"/>
                  </a:lnTo>
                  <a:lnTo>
                    <a:pt x="14554" y="19608"/>
                  </a:lnTo>
                  <a:close/>
                </a:path>
                <a:path w="20320" h="31750">
                  <a:moveTo>
                    <a:pt x="15403" y="16649"/>
                  </a:moveTo>
                  <a:lnTo>
                    <a:pt x="12890" y="16649"/>
                  </a:lnTo>
                  <a:lnTo>
                    <a:pt x="13487" y="17208"/>
                  </a:lnTo>
                  <a:lnTo>
                    <a:pt x="14338" y="16954"/>
                  </a:lnTo>
                  <a:lnTo>
                    <a:pt x="15074" y="16954"/>
                  </a:lnTo>
                  <a:lnTo>
                    <a:pt x="15227" y="16725"/>
                  </a:lnTo>
                  <a:lnTo>
                    <a:pt x="15403" y="16649"/>
                  </a:lnTo>
                  <a:close/>
                </a:path>
                <a:path w="20320" h="31750">
                  <a:moveTo>
                    <a:pt x="15074" y="16954"/>
                  </a:moveTo>
                  <a:lnTo>
                    <a:pt x="14338" y="16954"/>
                  </a:lnTo>
                  <a:lnTo>
                    <a:pt x="14947" y="17144"/>
                  </a:lnTo>
                  <a:lnTo>
                    <a:pt x="15074" y="16954"/>
                  </a:lnTo>
                  <a:close/>
                </a:path>
                <a:path w="20320" h="31750">
                  <a:moveTo>
                    <a:pt x="19395" y="11734"/>
                  </a:moveTo>
                  <a:lnTo>
                    <a:pt x="18173" y="11734"/>
                  </a:lnTo>
                  <a:lnTo>
                    <a:pt x="19291" y="11887"/>
                  </a:lnTo>
                  <a:lnTo>
                    <a:pt x="19395" y="11734"/>
                  </a:lnTo>
                  <a:close/>
                </a:path>
                <a:path w="20320" h="31750">
                  <a:moveTo>
                    <a:pt x="18656" y="10934"/>
                  </a:moveTo>
                  <a:lnTo>
                    <a:pt x="17703" y="11429"/>
                  </a:lnTo>
                  <a:lnTo>
                    <a:pt x="19604" y="11429"/>
                  </a:lnTo>
                  <a:lnTo>
                    <a:pt x="19786" y="11163"/>
                  </a:lnTo>
                  <a:lnTo>
                    <a:pt x="18656" y="10934"/>
                  </a:lnTo>
                  <a:close/>
                </a:path>
                <a:path w="20320" h="31750">
                  <a:moveTo>
                    <a:pt x="15074" y="7442"/>
                  </a:moveTo>
                  <a:close/>
                </a:path>
                <a:path w="20320" h="31750">
                  <a:moveTo>
                    <a:pt x="14973" y="4800"/>
                  </a:moveTo>
                  <a:lnTo>
                    <a:pt x="14274" y="5841"/>
                  </a:lnTo>
                  <a:lnTo>
                    <a:pt x="15134" y="5841"/>
                  </a:lnTo>
                  <a:lnTo>
                    <a:pt x="15087" y="5181"/>
                  </a:lnTo>
                  <a:lnTo>
                    <a:pt x="14973" y="4800"/>
                  </a:lnTo>
                  <a:close/>
                </a:path>
                <a:path w="20320" h="31750">
                  <a:moveTo>
                    <a:pt x="6286" y="3174"/>
                  </a:moveTo>
                  <a:close/>
                </a:path>
                <a:path w="20320" h="31750">
                  <a:moveTo>
                    <a:pt x="11607" y="1917"/>
                  </a:moveTo>
                  <a:lnTo>
                    <a:pt x="11709" y="2743"/>
                  </a:lnTo>
                  <a:lnTo>
                    <a:pt x="12530" y="2743"/>
                  </a:lnTo>
                  <a:lnTo>
                    <a:pt x="12166" y="2438"/>
                  </a:lnTo>
                  <a:lnTo>
                    <a:pt x="11607" y="1917"/>
                  </a:lnTo>
                  <a:close/>
                </a:path>
                <a:path w="20320" h="31750">
                  <a:moveTo>
                    <a:pt x="11252" y="0"/>
                  </a:moveTo>
                  <a:lnTo>
                    <a:pt x="10058" y="38"/>
                  </a:lnTo>
                  <a:lnTo>
                    <a:pt x="9397" y="1473"/>
                  </a:lnTo>
                  <a:lnTo>
                    <a:pt x="8813" y="1612"/>
                  </a:lnTo>
                  <a:lnTo>
                    <a:pt x="10706" y="1612"/>
                  </a:lnTo>
                  <a:lnTo>
                    <a:pt x="10664" y="1346"/>
                  </a:lnTo>
                  <a:lnTo>
                    <a:pt x="10896" y="1054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C3D4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9" name="object 4229"/>
            <p:cNvSpPr/>
            <p:nvPr/>
          </p:nvSpPr>
          <p:spPr>
            <a:xfrm>
              <a:off x="3985794" y="2159196"/>
              <a:ext cx="20320" cy="31750"/>
            </a:xfrm>
            <a:custGeom>
              <a:avLst/>
              <a:gdLst/>
              <a:ahLst/>
              <a:cxnLst/>
              <a:rect l="l" t="t" r="r" b="b"/>
              <a:pathLst>
                <a:path w="20320" h="31750">
                  <a:moveTo>
                    <a:pt x="1536" y="29451"/>
                  </a:moveTo>
                  <a:lnTo>
                    <a:pt x="1981" y="29603"/>
                  </a:lnTo>
                  <a:lnTo>
                    <a:pt x="2451" y="29463"/>
                  </a:lnTo>
                  <a:lnTo>
                    <a:pt x="2870" y="29375"/>
                  </a:lnTo>
                  <a:lnTo>
                    <a:pt x="3289" y="29654"/>
                  </a:lnTo>
                  <a:lnTo>
                    <a:pt x="3314" y="30429"/>
                  </a:lnTo>
                  <a:lnTo>
                    <a:pt x="3759" y="30416"/>
                  </a:lnTo>
                  <a:lnTo>
                    <a:pt x="4190" y="30416"/>
                  </a:lnTo>
                  <a:lnTo>
                    <a:pt x="4406" y="30708"/>
                  </a:lnTo>
                  <a:lnTo>
                    <a:pt x="4686" y="30670"/>
                  </a:lnTo>
                  <a:lnTo>
                    <a:pt x="4965" y="30632"/>
                  </a:lnTo>
                  <a:lnTo>
                    <a:pt x="5587" y="31584"/>
                  </a:lnTo>
                  <a:lnTo>
                    <a:pt x="5968" y="31305"/>
                  </a:lnTo>
                  <a:lnTo>
                    <a:pt x="6273" y="31140"/>
                  </a:lnTo>
                  <a:lnTo>
                    <a:pt x="6578" y="31038"/>
                  </a:lnTo>
                  <a:lnTo>
                    <a:pt x="6489" y="30454"/>
                  </a:lnTo>
                  <a:lnTo>
                    <a:pt x="6591" y="30289"/>
                  </a:lnTo>
                  <a:lnTo>
                    <a:pt x="6692" y="30137"/>
                  </a:lnTo>
                  <a:lnTo>
                    <a:pt x="6959" y="30010"/>
                  </a:lnTo>
                  <a:lnTo>
                    <a:pt x="7188" y="29870"/>
                  </a:lnTo>
                  <a:lnTo>
                    <a:pt x="7416" y="29717"/>
                  </a:lnTo>
                  <a:lnTo>
                    <a:pt x="7073" y="29400"/>
                  </a:lnTo>
                  <a:lnTo>
                    <a:pt x="7175" y="29248"/>
                  </a:lnTo>
                  <a:lnTo>
                    <a:pt x="7327" y="29121"/>
                  </a:lnTo>
                  <a:lnTo>
                    <a:pt x="7759" y="29108"/>
                  </a:lnTo>
                  <a:lnTo>
                    <a:pt x="7988" y="29044"/>
                  </a:lnTo>
                  <a:lnTo>
                    <a:pt x="8000" y="28663"/>
                  </a:lnTo>
                  <a:lnTo>
                    <a:pt x="8280" y="28244"/>
                  </a:lnTo>
                  <a:lnTo>
                    <a:pt x="8508" y="28105"/>
                  </a:lnTo>
                  <a:lnTo>
                    <a:pt x="8661" y="28054"/>
                  </a:lnTo>
                  <a:lnTo>
                    <a:pt x="8851" y="28028"/>
                  </a:lnTo>
                  <a:lnTo>
                    <a:pt x="9156" y="27406"/>
                  </a:lnTo>
                  <a:lnTo>
                    <a:pt x="9829" y="27330"/>
                  </a:lnTo>
                  <a:lnTo>
                    <a:pt x="10248" y="27152"/>
                  </a:lnTo>
                  <a:lnTo>
                    <a:pt x="10706" y="26936"/>
                  </a:lnTo>
                  <a:lnTo>
                    <a:pt x="10426" y="26517"/>
                  </a:lnTo>
                  <a:lnTo>
                    <a:pt x="10134" y="26771"/>
                  </a:lnTo>
                  <a:lnTo>
                    <a:pt x="9728" y="26568"/>
                  </a:lnTo>
                  <a:lnTo>
                    <a:pt x="9347" y="26403"/>
                  </a:lnTo>
                  <a:lnTo>
                    <a:pt x="9461" y="25869"/>
                  </a:lnTo>
                  <a:lnTo>
                    <a:pt x="9867" y="25907"/>
                  </a:lnTo>
                  <a:lnTo>
                    <a:pt x="10312" y="25526"/>
                  </a:lnTo>
                  <a:lnTo>
                    <a:pt x="10706" y="25120"/>
                  </a:lnTo>
                  <a:lnTo>
                    <a:pt x="10363" y="23901"/>
                  </a:lnTo>
                  <a:lnTo>
                    <a:pt x="10718" y="23380"/>
                  </a:lnTo>
                  <a:lnTo>
                    <a:pt x="10998" y="22961"/>
                  </a:lnTo>
                  <a:lnTo>
                    <a:pt x="11252" y="22605"/>
                  </a:lnTo>
                  <a:lnTo>
                    <a:pt x="10058" y="22021"/>
                  </a:lnTo>
                  <a:lnTo>
                    <a:pt x="11048" y="20637"/>
                  </a:lnTo>
                  <a:lnTo>
                    <a:pt x="11404" y="20205"/>
                  </a:lnTo>
                  <a:lnTo>
                    <a:pt x="11760" y="19761"/>
                  </a:lnTo>
                  <a:lnTo>
                    <a:pt x="12509" y="19735"/>
                  </a:lnTo>
                  <a:lnTo>
                    <a:pt x="12801" y="20307"/>
                  </a:lnTo>
                  <a:lnTo>
                    <a:pt x="13334" y="20599"/>
                  </a:lnTo>
                  <a:lnTo>
                    <a:pt x="13906" y="20840"/>
                  </a:lnTo>
                  <a:lnTo>
                    <a:pt x="14452" y="20294"/>
                  </a:lnTo>
                  <a:lnTo>
                    <a:pt x="14757" y="20129"/>
                  </a:lnTo>
                  <a:lnTo>
                    <a:pt x="15024" y="19913"/>
                  </a:lnTo>
                  <a:lnTo>
                    <a:pt x="14554" y="19608"/>
                  </a:lnTo>
                  <a:lnTo>
                    <a:pt x="13817" y="19710"/>
                  </a:lnTo>
                  <a:lnTo>
                    <a:pt x="13703" y="19329"/>
                  </a:lnTo>
                  <a:lnTo>
                    <a:pt x="12738" y="18592"/>
                  </a:lnTo>
                  <a:lnTo>
                    <a:pt x="12636" y="17475"/>
                  </a:lnTo>
                  <a:lnTo>
                    <a:pt x="12890" y="16649"/>
                  </a:lnTo>
                  <a:lnTo>
                    <a:pt x="13487" y="17208"/>
                  </a:lnTo>
                  <a:lnTo>
                    <a:pt x="13868" y="17094"/>
                  </a:lnTo>
                  <a:lnTo>
                    <a:pt x="14096" y="17017"/>
                  </a:lnTo>
                  <a:lnTo>
                    <a:pt x="14338" y="16954"/>
                  </a:lnTo>
                  <a:lnTo>
                    <a:pt x="14947" y="17144"/>
                  </a:lnTo>
                  <a:lnTo>
                    <a:pt x="15227" y="16725"/>
                  </a:lnTo>
                  <a:lnTo>
                    <a:pt x="17551" y="15722"/>
                  </a:lnTo>
                  <a:lnTo>
                    <a:pt x="18097" y="14643"/>
                  </a:lnTo>
                  <a:lnTo>
                    <a:pt x="18084" y="13119"/>
                  </a:lnTo>
                  <a:lnTo>
                    <a:pt x="18110" y="12458"/>
                  </a:lnTo>
                  <a:lnTo>
                    <a:pt x="18173" y="11734"/>
                  </a:lnTo>
                  <a:lnTo>
                    <a:pt x="19291" y="11887"/>
                  </a:lnTo>
                  <a:lnTo>
                    <a:pt x="19532" y="11531"/>
                  </a:lnTo>
                  <a:lnTo>
                    <a:pt x="19786" y="11163"/>
                  </a:lnTo>
                  <a:lnTo>
                    <a:pt x="18656" y="10934"/>
                  </a:lnTo>
                  <a:lnTo>
                    <a:pt x="17703" y="11429"/>
                  </a:lnTo>
                  <a:lnTo>
                    <a:pt x="17157" y="11061"/>
                  </a:lnTo>
                  <a:lnTo>
                    <a:pt x="16611" y="10693"/>
                  </a:lnTo>
                  <a:lnTo>
                    <a:pt x="17081" y="10553"/>
                  </a:lnTo>
                  <a:lnTo>
                    <a:pt x="16751" y="10401"/>
                  </a:lnTo>
                  <a:lnTo>
                    <a:pt x="16395" y="10007"/>
                  </a:lnTo>
                  <a:lnTo>
                    <a:pt x="16014" y="9677"/>
                  </a:lnTo>
                  <a:lnTo>
                    <a:pt x="16700" y="8318"/>
                  </a:lnTo>
                  <a:lnTo>
                    <a:pt x="16370" y="8166"/>
                  </a:lnTo>
                  <a:lnTo>
                    <a:pt x="16268" y="7492"/>
                  </a:lnTo>
                  <a:lnTo>
                    <a:pt x="15125" y="7480"/>
                  </a:lnTo>
                  <a:lnTo>
                    <a:pt x="14998" y="7467"/>
                  </a:lnTo>
                  <a:lnTo>
                    <a:pt x="14897" y="6718"/>
                  </a:lnTo>
                  <a:lnTo>
                    <a:pt x="15227" y="5499"/>
                  </a:lnTo>
                  <a:lnTo>
                    <a:pt x="15087" y="5181"/>
                  </a:lnTo>
                  <a:lnTo>
                    <a:pt x="14973" y="4800"/>
                  </a:lnTo>
                  <a:lnTo>
                    <a:pt x="14274" y="5841"/>
                  </a:lnTo>
                  <a:lnTo>
                    <a:pt x="13525" y="5486"/>
                  </a:lnTo>
                  <a:lnTo>
                    <a:pt x="12750" y="5194"/>
                  </a:lnTo>
                  <a:lnTo>
                    <a:pt x="13093" y="4508"/>
                  </a:lnTo>
                  <a:lnTo>
                    <a:pt x="12484" y="3949"/>
                  </a:lnTo>
                  <a:lnTo>
                    <a:pt x="12712" y="2895"/>
                  </a:lnTo>
                  <a:lnTo>
                    <a:pt x="12166" y="2438"/>
                  </a:lnTo>
                  <a:lnTo>
                    <a:pt x="11607" y="1917"/>
                  </a:lnTo>
                  <a:lnTo>
                    <a:pt x="11709" y="2743"/>
                  </a:lnTo>
                  <a:lnTo>
                    <a:pt x="11379" y="2514"/>
                  </a:lnTo>
                  <a:lnTo>
                    <a:pt x="10972" y="2311"/>
                  </a:lnTo>
                  <a:lnTo>
                    <a:pt x="11302" y="2006"/>
                  </a:lnTo>
                  <a:lnTo>
                    <a:pt x="10833" y="1701"/>
                  </a:lnTo>
                  <a:lnTo>
                    <a:pt x="10667" y="1587"/>
                  </a:lnTo>
                  <a:lnTo>
                    <a:pt x="10502" y="1549"/>
                  </a:lnTo>
                  <a:lnTo>
                    <a:pt x="10896" y="1054"/>
                  </a:lnTo>
                  <a:lnTo>
                    <a:pt x="11061" y="558"/>
                  </a:lnTo>
                  <a:lnTo>
                    <a:pt x="11252" y="0"/>
                  </a:lnTo>
                  <a:lnTo>
                    <a:pt x="10058" y="38"/>
                  </a:lnTo>
                  <a:lnTo>
                    <a:pt x="9397" y="1473"/>
                  </a:lnTo>
                  <a:lnTo>
                    <a:pt x="8813" y="1612"/>
                  </a:lnTo>
                  <a:lnTo>
                    <a:pt x="8191" y="1346"/>
                  </a:lnTo>
                  <a:lnTo>
                    <a:pt x="8102" y="1663"/>
                  </a:lnTo>
                  <a:lnTo>
                    <a:pt x="8051" y="1930"/>
                  </a:lnTo>
                  <a:lnTo>
                    <a:pt x="7416" y="2044"/>
                  </a:lnTo>
                  <a:lnTo>
                    <a:pt x="7429" y="2578"/>
                  </a:lnTo>
                  <a:lnTo>
                    <a:pt x="7442" y="2730"/>
                  </a:lnTo>
                  <a:lnTo>
                    <a:pt x="7454" y="2895"/>
                  </a:lnTo>
                  <a:lnTo>
                    <a:pt x="6375" y="3225"/>
                  </a:lnTo>
                  <a:lnTo>
                    <a:pt x="6553" y="3505"/>
                  </a:lnTo>
                  <a:lnTo>
                    <a:pt x="6540" y="3797"/>
                  </a:lnTo>
                  <a:lnTo>
                    <a:pt x="6527" y="4089"/>
                  </a:lnTo>
                  <a:lnTo>
                    <a:pt x="6540" y="4330"/>
                  </a:lnTo>
                  <a:lnTo>
                    <a:pt x="5143" y="5587"/>
                  </a:lnTo>
                  <a:lnTo>
                    <a:pt x="5003" y="5791"/>
                  </a:lnTo>
                  <a:lnTo>
                    <a:pt x="3848" y="6603"/>
                  </a:lnTo>
                  <a:lnTo>
                    <a:pt x="3467" y="6794"/>
                  </a:lnTo>
                  <a:lnTo>
                    <a:pt x="3708" y="7264"/>
                  </a:lnTo>
                  <a:lnTo>
                    <a:pt x="3492" y="7569"/>
                  </a:lnTo>
                  <a:lnTo>
                    <a:pt x="3352" y="7696"/>
                  </a:lnTo>
                  <a:lnTo>
                    <a:pt x="3441" y="8293"/>
                  </a:lnTo>
                  <a:lnTo>
                    <a:pt x="2984" y="8521"/>
                  </a:lnTo>
                  <a:lnTo>
                    <a:pt x="3136" y="10439"/>
                  </a:lnTo>
                  <a:lnTo>
                    <a:pt x="3174" y="10769"/>
                  </a:lnTo>
                  <a:lnTo>
                    <a:pt x="3238" y="11036"/>
                  </a:lnTo>
                  <a:lnTo>
                    <a:pt x="3035" y="10972"/>
                  </a:lnTo>
                  <a:lnTo>
                    <a:pt x="2692" y="11201"/>
                  </a:lnTo>
                  <a:lnTo>
                    <a:pt x="2349" y="11429"/>
                  </a:lnTo>
                  <a:lnTo>
                    <a:pt x="2501" y="11760"/>
                  </a:lnTo>
                  <a:lnTo>
                    <a:pt x="2438" y="11937"/>
                  </a:lnTo>
                  <a:lnTo>
                    <a:pt x="1879" y="12318"/>
                  </a:lnTo>
                  <a:lnTo>
                    <a:pt x="1752" y="12687"/>
                  </a:lnTo>
                  <a:lnTo>
                    <a:pt x="1765" y="12852"/>
                  </a:lnTo>
                  <a:lnTo>
                    <a:pt x="2933" y="13639"/>
                  </a:lnTo>
                  <a:lnTo>
                    <a:pt x="2755" y="13817"/>
                  </a:lnTo>
                  <a:lnTo>
                    <a:pt x="2616" y="14033"/>
                  </a:lnTo>
                  <a:lnTo>
                    <a:pt x="2476" y="14236"/>
                  </a:lnTo>
                  <a:lnTo>
                    <a:pt x="2578" y="15062"/>
                  </a:lnTo>
                  <a:lnTo>
                    <a:pt x="2095" y="15798"/>
                  </a:lnTo>
                  <a:lnTo>
                    <a:pt x="1955" y="16090"/>
                  </a:lnTo>
                  <a:lnTo>
                    <a:pt x="1739" y="16395"/>
                  </a:lnTo>
                  <a:lnTo>
                    <a:pt x="1600" y="16522"/>
                  </a:lnTo>
                  <a:lnTo>
                    <a:pt x="1384" y="16840"/>
                  </a:lnTo>
                  <a:lnTo>
                    <a:pt x="1079" y="17462"/>
                  </a:lnTo>
                  <a:lnTo>
                    <a:pt x="774" y="18097"/>
                  </a:lnTo>
                  <a:lnTo>
                    <a:pt x="736" y="18516"/>
                  </a:lnTo>
                  <a:lnTo>
                    <a:pt x="876" y="18770"/>
                  </a:lnTo>
                  <a:lnTo>
                    <a:pt x="406" y="19367"/>
                  </a:lnTo>
                  <a:lnTo>
                    <a:pt x="812" y="19862"/>
                  </a:lnTo>
                  <a:lnTo>
                    <a:pt x="1028" y="21069"/>
                  </a:lnTo>
                  <a:lnTo>
                    <a:pt x="215" y="21196"/>
                  </a:lnTo>
                  <a:lnTo>
                    <a:pt x="0" y="21513"/>
                  </a:lnTo>
                  <a:lnTo>
                    <a:pt x="533" y="22174"/>
                  </a:lnTo>
                  <a:lnTo>
                    <a:pt x="952" y="22085"/>
                  </a:lnTo>
                  <a:lnTo>
                    <a:pt x="507" y="23367"/>
                  </a:lnTo>
                  <a:lnTo>
                    <a:pt x="800" y="24028"/>
                  </a:lnTo>
                  <a:lnTo>
                    <a:pt x="1092" y="24676"/>
                  </a:lnTo>
                  <a:lnTo>
                    <a:pt x="1295" y="24663"/>
                  </a:lnTo>
                  <a:lnTo>
                    <a:pt x="1396" y="25412"/>
                  </a:lnTo>
                  <a:lnTo>
                    <a:pt x="1066" y="25717"/>
                  </a:lnTo>
                  <a:lnTo>
                    <a:pt x="1092" y="26034"/>
                  </a:lnTo>
                  <a:lnTo>
                    <a:pt x="2082" y="26936"/>
                  </a:lnTo>
                  <a:lnTo>
                    <a:pt x="2057" y="27685"/>
                  </a:lnTo>
                  <a:lnTo>
                    <a:pt x="2044" y="27901"/>
                  </a:lnTo>
                  <a:lnTo>
                    <a:pt x="1765" y="28397"/>
                  </a:lnTo>
                  <a:lnTo>
                    <a:pt x="1511" y="28676"/>
                  </a:lnTo>
                  <a:lnTo>
                    <a:pt x="1650" y="28917"/>
                  </a:lnTo>
                  <a:lnTo>
                    <a:pt x="1498" y="2942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0" name="object 4230"/>
            <p:cNvSpPr/>
            <p:nvPr/>
          </p:nvSpPr>
          <p:spPr>
            <a:xfrm>
              <a:off x="1080000" y="2434076"/>
              <a:ext cx="8640445" cy="0"/>
            </a:xfrm>
            <a:custGeom>
              <a:avLst/>
              <a:gdLst/>
              <a:ahLst/>
              <a:cxnLst/>
              <a:rect l="l" t="t" r="r" b="b"/>
              <a:pathLst>
                <a:path w="8640445" h="0">
                  <a:moveTo>
                    <a:pt x="0" y="0"/>
                  </a:moveTo>
                  <a:lnTo>
                    <a:pt x="8640000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1" name="object 4231"/>
            <p:cNvSpPr/>
            <p:nvPr/>
          </p:nvSpPr>
          <p:spPr>
            <a:xfrm>
              <a:off x="1080000" y="1728681"/>
              <a:ext cx="8640445" cy="0"/>
            </a:xfrm>
            <a:custGeom>
              <a:avLst/>
              <a:gdLst/>
              <a:ahLst/>
              <a:cxnLst/>
              <a:rect l="l" t="t" r="r" b="b"/>
              <a:pathLst>
                <a:path w="8640445" h="0">
                  <a:moveTo>
                    <a:pt x="0" y="0"/>
                  </a:moveTo>
                  <a:lnTo>
                    <a:pt x="8640000" y="0"/>
                  </a:lnTo>
                </a:path>
              </a:pathLst>
            </a:custGeom>
            <a:ln w="12700">
              <a:solidFill>
                <a:srgbClr val="3763A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232" name="object 4232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1241710" y="1078161"/>
              <a:ext cx="87922" cy="136144"/>
            </a:xfrm>
            <a:prstGeom prst="rect">
              <a:avLst/>
            </a:prstGeom>
          </p:spPr>
        </p:pic>
        <p:sp>
          <p:nvSpPr>
            <p:cNvPr id="4233" name="object 4233"/>
            <p:cNvSpPr/>
            <p:nvPr/>
          </p:nvSpPr>
          <p:spPr>
            <a:xfrm>
              <a:off x="1082802" y="1239989"/>
              <a:ext cx="405765" cy="257810"/>
            </a:xfrm>
            <a:custGeom>
              <a:avLst/>
              <a:gdLst/>
              <a:ahLst/>
              <a:cxnLst/>
              <a:rect l="l" t="t" r="r" b="b"/>
              <a:pathLst>
                <a:path w="405765" h="257809">
                  <a:moveTo>
                    <a:pt x="97028" y="154533"/>
                  </a:moveTo>
                  <a:lnTo>
                    <a:pt x="0" y="154533"/>
                  </a:lnTo>
                  <a:lnTo>
                    <a:pt x="0" y="257263"/>
                  </a:lnTo>
                  <a:lnTo>
                    <a:pt x="97028" y="257263"/>
                  </a:lnTo>
                  <a:lnTo>
                    <a:pt x="97028" y="154533"/>
                  </a:lnTo>
                  <a:close/>
                </a:path>
                <a:path w="405765" h="257809">
                  <a:moveTo>
                    <a:pt x="189636" y="219125"/>
                  </a:moveTo>
                  <a:lnTo>
                    <a:pt x="123482" y="219125"/>
                  </a:lnTo>
                  <a:lnTo>
                    <a:pt x="123482" y="257263"/>
                  </a:lnTo>
                  <a:lnTo>
                    <a:pt x="189636" y="257263"/>
                  </a:lnTo>
                  <a:lnTo>
                    <a:pt x="189636" y="219125"/>
                  </a:lnTo>
                  <a:close/>
                </a:path>
                <a:path w="405765" h="257809">
                  <a:moveTo>
                    <a:pt x="246951" y="0"/>
                  </a:moveTo>
                  <a:lnTo>
                    <a:pt x="220510" y="0"/>
                  </a:lnTo>
                  <a:lnTo>
                    <a:pt x="220510" y="29464"/>
                  </a:lnTo>
                  <a:lnTo>
                    <a:pt x="220510" y="48348"/>
                  </a:lnTo>
                  <a:lnTo>
                    <a:pt x="212598" y="56032"/>
                  </a:lnTo>
                  <a:lnTo>
                    <a:pt x="193141" y="56032"/>
                  </a:lnTo>
                  <a:lnTo>
                    <a:pt x="185229" y="48348"/>
                  </a:lnTo>
                  <a:lnTo>
                    <a:pt x="185229" y="29464"/>
                  </a:lnTo>
                  <a:lnTo>
                    <a:pt x="193141" y="21793"/>
                  </a:lnTo>
                  <a:lnTo>
                    <a:pt x="212598" y="21793"/>
                  </a:lnTo>
                  <a:lnTo>
                    <a:pt x="220510" y="29464"/>
                  </a:lnTo>
                  <a:lnTo>
                    <a:pt x="220510" y="0"/>
                  </a:lnTo>
                  <a:lnTo>
                    <a:pt x="158762" y="0"/>
                  </a:lnTo>
                  <a:lnTo>
                    <a:pt x="158762" y="73152"/>
                  </a:lnTo>
                  <a:lnTo>
                    <a:pt x="246951" y="73152"/>
                  </a:lnTo>
                  <a:lnTo>
                    <a:pt x="246951" y="56032"/>
                  </a:lnTo>
                  <a:lnTo>
                    <a:pt x="246951" y="21793"/>
                  </a:lnTo>
                  <a:lnTo>
                    <a:pt x="246951" y="0"/>
                  </a:lnTo>
                  <a:close/>
                </a:path>
                <a:path w="405765" h="257809">
                  <a:moveTo>
                    <a:pt x="282244" y="218744"/>
                  </a:moveTo>
                  <a:lnTo>
                    <a:pt x="216090" y="218744"/>
                  </a:lnTo>
                  <a:lnTo>
                    <a:pt x="216090" y="257263"/>
                  </a:lnTo>
                  <a:lnTo>
                    <a:pt x="282244" y="257263"/>
                  </a:lnTo>
                  <a:lnTo>
                    <a:pt x="282244" y="218744"/>
                  </a:lnTo>
                  <a:close/>
                </a:path>
                <a:path w="405765" h="257809">
                  <a:moveTo>
                    <a:pt x="308711" y="99288"/>
                  </a:moveTo>
                  <a:lnTo>
                    <a:pt x="295478" y="99288"/>
                  </a:lnTo>
                  <a:lnTo>
                    <a:pt x="295478" y="69329"/>
                  </a:lnTo>
                  <a:lnTo>
                    <a:pt x="269011" y="69329"/>
                  </a:lnTo>
                  <a:lnTo>
                    <a:pt x="269011" y="99288"/>
                  </a:lnTo>
                  <a:lnTo>
                    <a:pt x="251371" y="99288"/>
                  </a:lnTo>
                  <a:lnTo>
                    <a:pt x="251371" y="128866"/>
                  </a:lnTo>
                  <a:lnTo>
                    <a:pt x="251371" y="154546"/>
                  </a:lnTo>
                  <a:lnTo>
                    <a:pt x="224904" y="154546"/>
                  </a:lnTo>
                  <a:lnTo>
                    <a:pt x="224904" y="128866"/>
                  </a:lnTo>
                  <a:lnTo>
                    <a:pt x="251371" y="128866"/>
                  </a:lnTo>
                  <a:lnTo>
                    <a:pt x="251371" y="99288"/>
                  </a:lnTo>
                  <a:lnTo>
                    <a:pt x="216090" y="99288"/>
                  </a:lnTo>
                  <a:lnTo>
                    <a:pt x="216090" y="128866"/>
                  </a:lnTo>
                  <a:lnTo>
                    <a:pt x="216090" y="154546"/>
                  </a:lnTo>
                  <a:lnTo>
                    <a:pt x="189623" y="154546"/>
                  </a:lnTo>
                  <a:lnTo>
                    <a:pt x="189623" y="128866"/>
                  </a:lnTo>
                  <a:lnTo>
                    <a:pt x="216090" y="128866"/>
                  </a:lnTo>
                  <a:lnTo>
                    <a:pt x="216090" y="99288"/>
                  </a:lnTo>
                  <a:lnTo>
                    <a:pt x="180809" y="99288"/>
                  </a:lnTo>
                  <a:lnTo>
                    <a:pt x="180809" y="128866"/>
                  </a:lnTo>
                  <a:lnTo>
                    <a:pt x="180809" y="154546"/>
                  </a:lnTo>
                  <a:lnTo>
                    <a:pt x="154343" y="154546"/>
                  </a:lnTo>
                  <a:lnTo>
                    <a:pt x="154343" y="128866"/>
                  </a:lnTo>
                  <a:lnTo>
                    <a:pt x="180809" y="128866"/>
                  </a:lnTo>
                  <a:lnTo>
                    <a:pt x="180809" y="99288"/>
                  </a:lnTo>
                  <a:lnTo>
                    <a:pt x="136715" y="99288"/>
                  </a:lnTo>
                  <a:lnTo>
                    <a:pt x="136715" y="69329"/>
                  </a:lnTo>
                  <a:lnTo>
                    <a:pt x="110248" y="69329"/>
                  </a:lnTo>
                  <a:lnTo>
                    <a:pt x="110248" y="99288"/>
                  </a:lnTo>
                  <a:lnTo>
                    <a:pt x="97015" y="99288"/>
                  </a:lnTo>
                  <a:lnTo>
                    <a:pt x="97015" y="124968"/>
                  </a:lnTo>
                  <a:lnTo>
                    <a:pt x="123482" y="124968"/>
                  </a:lnTo>
                  <a:lnTo>
                    <a:pt x="123482" y="193078"/>
                  </a:lnTo>
                  <a:lnTo>
                    <a:pt x="190093" y="193078"/>
                  </a:lnTo>
                  <a:lnTo>
                    <a:pt x="191617" y="184670"/>
                  </a:lnTo>
                  <a:lnTo>
                    <a:pt x="196748" y="171665"/>
                  </a:lnTo>
                  <a:lnTo>
                    <a:pt x="208978" y="171665"/>
                  </a:lnTo>
                  <a:lnTo>
                    <a:pt x="214109" y="184670"/>
                  </a:lnTo>
                  <a:lnTo>
                    <a:pt x="215633" y="193078"/>
                  </a:lnTo>
                  <a:lnTo>
                    <a:pt x="282244" y="193078"/>
                  </a:lnTo>
                  <a:lnTo>
                    <a:pt x="282244" y="171665"/>
                  </a:lnTo>
                  <a:lnTo>
                    <a:pt x="282244" y="154546"/>
                  </a:lnTo>
                  <a:lnTo>
                    <a:pt x="282244" y="128866"/>
                  </a:lnTo>
                  <a:lnTo>
                    <a:pt x="282244" y="124968"/>
                  </a:lnTo>
                  <a:lnTo>
                    <a:pt x="308711" y="124968"/>
                  </a:lnTo>
                  <a:lnTo>
                    <a:pt x="308711" y="99288"/>
                  </a:lnTo>
                  <a:close/>
                </a:path>
                <a:path w="405765" h="257809">
                  <a:moveTo>
                    <a:pt x="405739" y="154533"/>
                  </a:moveTo>
                  <a:lnTo>
                    <a:pt x="308711" y="154533"/>
                  </a:lnTo>
                  <a:lnTo>
                    <a:pt x="308711" y="257263"/>
                  </a:lnTo>
                  <a:lnTo>
                    <a:pt x="405739" y="257263"/>
                  </a:lnTo>
                  <a:lnTo>
                    <a:pt x="405739" y="154533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4" name="object 4234"/>
            <p:cNvSpPr/>
            <p:nvPr/>
          </p:nvSpPr>
          <p:spPr>
            <a:xfrm>
              <a:off x="7578420" y="2661182"/>
              <a:ext cx="220979" cy="223520"/>
            </a:xfrm>
            <a:custGeom>
              <a:avLst/>
              <a:gdLst/>
              <a:ahLst/>
              <a:cxnLst/>
              <a:rect l="l" t="t" r="r" b="b"/>
              <a:pathLst>
                <a:path w="220979" h="223519">
                  <a:moveTo>
                    <a:pt x="120269" y="101282"/>
                  </a:moveTo>
                  <a:lnTo>
                    <a:pt x="80175" y="101282"/>
                  </a:lnTo>
                  <a:lnTo>
                    <a:pt x="80175" y="141808"/>
                  </a:lnTo>
                  <a:lnTo>
                    <a:pt x="120269" y="141808"/>
                  </a:lnTo>
                  <a:lnTo>
                    <a:pt x="120269" y="101282"/>
                  </a:lnTo>
                  <a:close/>
                </a:path>
                <a:path w="220979" h="223519">
                  <a:moveTo>
                    <a:pt x="200456" y="60782"/>
                  </a:moveTo>
                  <a:lnTo>
                    <a:pt x="160375" y="60782"/>
                  </a:lnTo>
                  <a:lnTo>
                    <a:pt x="160375" y="182270"/>
                  </a:lnTo>
                  <a:lnTo>
                    <a:pt x="40093" y="182270"/>
                  </a:lnTo>
                  <a:lnTo>
                    <a:pt x="40093" y="60350"/>
                  </a:lnTo>
                  <a:lnTo>
                    <a:pt x="160362" y="60350"/>
                  </a:lnTo>
                  <a:lnTo>
                    <a:pt x="160362" y="19710"/>
                  </a:lnTo>
                  <a:lnTo>
                    <a:pt x="0" y="19710"/>
                  </a:lnTo>
                  <a:lnTo>
                    <a:pt x="0" y="60350"/>
                  </a:lnTo>
                  <a:lnTo>
                    <a:pt x="0" y="182270"/>
                  </a:lnTo>
                  <a:lnTo>
                    <a:pt x="0" y="222910"/>
                  </a:lnTo>
                  <a:lnTo>
                    <a:pt x="200456" y="222910"/>
                  </a:lnTo>
                  <a:lnTo>
                    <a:pt x="200456" y="182333"/>
                  </a:lnTo>
                  <a:lnTo>
                    <a:pt x="200456" y="60782"/>
                  </a:lnTo>
                  <a:close/>
                </a:path>
                <a:path w="220979" h="223519">
                  <a:moveTo>
                    <a:pt x="220497" y="0"/>
                  </a:moveTo>
                  <a:lnTo>
                    <a:pt x="180390" y="0"/>
                  </a:lnTo>
                  <a:lnTo>
                    <a:pt x="180390" y="40525"/>
                  </a:lnTo>
                  <a:lnTo>
                    <a:pt x="220497" y="40525"/>
                  </a:lnTo>
                  <a:lnTo>
                    <a:pt x="220497" y="0"/>
                  </a:lnTo>
                  <a:close/>
                </a:path>
              </a:pathLst>
            </a:custGeom>
            <a:solidFill>
              <a:srgbClr val="385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5" name="object 4235"/>
            <p:cNvSpPr/>
            <p:nvPr/>
          </p:nvSpPr>
          <p:spPr>
            <a:xfrm>
              <a:off x="7898677" y="2668599"/>
              <a:ext cx="1279525" cy="238125"/>
            </a:xfrm>
            <a:custGeom>
              <a:avLst/>
              <a:gdLst/>
              <a:ahLst/>
              <a:cxnLst/>
              <a:rect l="l" t="t" r="r" b="b"/>
              <a:pathLst>
                <a:path w="1279525" h="238125">
                  <a:moveTo>
                    <a:pt x="1158697" y="53466"/>
                  </a:moveTo>
                  <a:lnTo>
                    <a:pt x="1137539" y="53466"/>
                  </a:lnTo>
                  <a:lnTo>
                    <a:pt x="1137539" y="187121"/>
                  </a:lnTo>
                  <a:lnTo>
                    <a:pt x="1190434" y="187121"/>
                  </a:lnTo>
                  <a:lnTo>
                    <a:pt x="1201035" y="186335"/>
                  </a:lnTo>
                  <a:lnTo>
                    <a:pt x="1233210" y="167068"/>
                  </a:lnTo>
                  <a:lnTo>
                    <a:pt x="1158697" y="167068"/>
                  </a:lnTo>
                  <a:lnTo>
                    <a:pt x="1158697" y="118948"/>
                  </a:lnTo>
                  <a:lnTo>
                    <a:pt x="1233123" y="118948"/>
                  </a:lnTo>
                  <a:lnTo>
                    <a:pt x="1232801" y="118402"/>
                  </a:lnTo>
                  <a:lnTo>
                    <a:pt x="1190434" y="98907"/>
                  </a:lnTo>
                  <a:lnTo>
                    <a:pt x="1158697" y="98907"/>
                  </a:lnTo>
                  <a:lnTo>
                    <a:pt x="1158697" y="53466"/>
                  </a:lnTo>
                  <a:close/>
                </a:path>
                <a:path w="1279525" h="238125">
                  <a:moveTo>
                    <a:pt x="1233123" y="118948"/>
                  </a:moveTo>
                  <a:lnTo>
                    <a:pt x="1199603" y="118948"/>
                  </a:lnTo>
                  <a:lnTo>
                    <a:pt x="1206741" y="121183"/>
                  </a:lnTo>
                  <a:lnTo>
                    <a:pt x="1216977" y="130086"/>
                  </a:lnTo>
                  <a:lnTo>
                    <a:pt x="1219530" y="135877"/>
                  </a:lnTo>
                  <a:lnTo>
                    <a:pt x="1219530" y="150139"/>
                  </a:lnTo>
                  <a:lnTo>
                    <a:pt x="1216977" y="155930"/>
                  </a:lnTo>
                  <a:lnTo>
                    <a:pt x="1206741" y="164845"/>
                  </a:lnTo>
                  <a:lnTo>
                    <a:pt x="1199603" y="167068"/>
                  </a:lnTo>
                  <a:lnTo>
                    <a:pt x="1233210" y="167068"/>
                  </a:lnTo>
                  <a:lnTo>
                    <a:pt x="1237183" y="160253"/>
                  </a:lnTo>
                  <a:lnTo>
                    <a:pt x="1239812" y="152001"/>
                  </a:lnTo>
                  <a:lnTo>
                    <a:pt x="1240688" y="143014"/>
                  </a:lnTo>
                  <a:lnTo>
                    <a:pt x="1239812" y="134039"/>
                  </a:lnTo>
                  <a:lnTo>
                    <a:pt x="1237183" y="125836"/>
                  </a:lnTo>
                  <a:lnTo>
                    <a:pt x="1233123" y="118948"/>
                  </a:lnTo>
                  <a:close/>
                </a:path>
                <a:path w="1279525" h="238125">
                  <a:moveTo>
                    <a:pt x="1279042" y="53466"/>
                  </a:moveTo>
                  <a:lnTo>
                    <a:pt x="1257884" y="53466"/>
                  </a:lnTo>
                  <a:lnTo>
                    <a:pt x="1257884" y="187121"/>
                  </a:lnTo>
                  <a:lnTo>
                    <a:pt x="1279042" y="187121"/>
                  </a:lnTo>
                  <a:lnTo>
                    <a:pt x="1279042" y="53466"/>
                  </a:lnTo>
                  <a:close/>
                </a:path>
                <a:path w="1279525" h="238125">
                  <a:moveTo>
                    <a:pt x="997267" y="53466"/>
                  </a:moveTo>
                  <a:lnTo>
                    <a:pt x="976096" y="53466"/>
                  </a:lnTo>
                  <a:lnTo>
                    <a:pt x="976096" y="237909"/>
                  </a:lnTo>
                  <a:lnTo>
                    <a:pt x="997267" y="237909"/>
                  </a:lnTo>
                  <a:lnTo>
                    <a:pt x="997267" y="165734"/>
                  </a:lnTo>
                  <a:lnTo>
                    <a:pt x="1023561" y="165734"/>
                  </a:lnTo>
                  <a:lnTo>
                    <a:pt x="998060" y="130631"/>
                  </a:lnTo>
                  <a:lnTo>
                    <a:pt x="997267" y="120294"/>
                  </a:lnTo>
                  <a:lnTo>
                    <a:pt x="998060" y="109950"/>
                  </a:lnTo>
                  <a:lnTo>
                    <a:pt x="1023580" y="74841"/>
                  </a:lnTo>
                  <a:lnTo>
                    <a:pt x="997267" y="74841"/>
                  </a:lnTo>
                  <a:lnTo>
                    <a:pt x="997267" y="53466"/>
                  </a:lnTo>
                  <a:close/>
                </a:path>
                <a:path w="1279525" h="238125">
                  <a:moveTo>
                    <a:pt x="1023561" y="165734"/>
                  </a:moveTo>
                  <a:lnTo>
                    <a:pt x="997521" y="165734"/>
                  </a:lnTo>
                  <a:lnTo>
                    <a:pt x="1000175" y="169468"/>
                  </a:lnTo>
                  <a:lnTo>
                    <a:pt x="1002995" y="174282"/>
                  </a:lnTo>
                  <a:lnTo>
                    <a:pt x="1044867" y="189788"/>
                  </a:lnTo>
                  <a:lnTo>
                    <a:pt x="1057599" y="188552"/>
                  </a:lnTo>
                  <a:lnTo>
                    <a:pt x="1069338" y="184845"/>
                  </a:lnTo>
                  <a:lnTo>
                    <a:pt x="1080084" y="178665"/>
                  </a:lnTo>
                  <a:lnTo>
                    <a:pt x="1089837" y="170014"/>
                  </a:lnTo>
                  <a:lnTo>
                    <a:pt x="1090041" y="169748"/>
                  </a:lnTo>
                  <a:lnTo>
                    <a:pt x="1042225" y="169748"/>
                  </a:lnTo>
                  <a:lnTo>
                    <a:pt x="1032971" y="168879"/>
                  </a:lnTo>
                  <a:lnTo>
                    <a:pt x="1024508" y="166271"/>
                  </a:lnTo>
                  <a:lnTo>
                    <a:pt x="1023561" y="165734"/>
                  </a:lnTo>
                  <a:close/>
                </a:path>
                <a:path w="1279525" h="238125">
                  <a:moveTo>
                    <a:pt x="1089837" y="70840"/>
                  </a:moveTo>
                  <a:lnTo>
                    <a:pt x="1042225" y="70840"/>
                  </a:lnTo>
                  <a:lnTo>
                    <a:pt x="1051469" y="71709"/>
                  </a:lnTo>
                  <a:lnTo>
                    <a:pt x="1059884" y="74315"/>
                  </a:lnTo>
                  <a:lnTo>
                    <a:pt x="1086384" y="109950"/>
                  </a:lnTo>
                  <a:lnTo>
                    <a:pt x="1087196" y="120294"/>
                  </a:lnTo>
                  <a:lnTo>
                    <a:pt x="1086384" y="130631"/>
                  </a:lnTo>
                  <a:lnTo>
                    <a:pt x="1059884" y="166271"/>
                  </a:lnTo>
                  <a:lnTo>
                    <a:pt x="1042225" y="169748"/>
                  </a:lnTo>
                  <a:lnTo>
                    <a:pt x="1090041" y="169748"/>
                  </a:lnTo>
                  <a:lnTo>
                    <a:pt x="1097938" y="159384"/>
                  </a:lnTo>
                  <a:lnTo>
                    <a:pt x="1103725" y="147554"/>
                  </a:lnTo>
                  <a:lnTo>
                    <a:pt x="1107197" y="134524"/>
                  </a:lnTo>
                  <a:lnTo>
                    <a:pt x="1108354" y="120294"/>
                  </a:lnTo>
                  <a:lnTo>
                    <a:pt x="1107197" y="106073"/>
                  </a:lnTo>
                  <a:lnTo>
                    <a:pt x="1103725" y="93090"/>
                  </a:lnTo>
                  <a:lnTo>
                    <a:pt x="1097938" y="81346"/>
                  </a:lnTo>
                  <a:lnTo>
                    <a:pt x="1089837" y="70840"/>
                  </a:lnTo>
                  <a:close/>
                </a:path>
                <a:path w="1279525" h="238125">
                  <a:moveTo>
                    <a:pt x="1044867" y="50787"/>
                  </a:moveTo>
                  <a:lnTo>
                    <a:pt x="1003172" y="66205"/>
                  </a:lnTo>
                  <a:lnTo>
                    <a:pt x="1000175" y="70840"/>
                  </a:lnTo>
                  <a:lnTo>
                    <a:pt x="997521" y="74841"/>
                  </a:lnTo>
                  <a:lnTo>
                    <a:pt x="1023580" y="74841"/>
                  </a:lnTo>
                  <a:lnTo>
                    <a:pt x="1024508" y="74315"/>
                  </a:lnTo>
                  <a:lnTo>
                    <a:pt x="1032971" y="71709"/>
                  </a:lnTo>
                  <a:lnTo>
                    <a:pt x="1042225" y="70840"/>
                  </a:lnTo>
                  <a:lnTo>
                    <a:pt x="1089837" y="70840"/>
                  </a:lnTo>
                  <a:lnTo>
                    <a:pt x="1080084" y="62065"/>
                  </a:lnTo>
                  <a:lnTo>
                    <a:pt x="1069338" y="55799"/>
                  </a:lnTo>
                  <a:lnTo>
                    <a:pt x="1057599" y="52040"/>
                  </a:lnTo>
                  <a:lnTo>
                    <a:pt x="1044867" y="50787"/>
                  </a:lnTo>
                  <a:close/>
                </a:path>
                <a:path w="1279525" h="238125">
                  <a:moveTo>
                    <a:pt x="879589" y="0"/>
                  </a:moveTo>
                  <a:lnTo>
                    <a:pt x="858418" y="0"/>
                  </a:lnTo>
                  <a:lnTo>
                    <a:pt x="858418" y="52120"/>
                  </a:lnTo>
                  <a:lnTo>
                    <a:pt x="844235" y="54280"/>
                  </a:lnTo>
                  <a:lnTo>
                    <a:pt x="809231" y="73774"/>
                  </a:lnTo>
                  <a:lnTo>
                    <a:pt x="789660" y="120294"/>
                  </a:lnTo>
                  <a:lnTo>
                    <a:pt x="790882" y="133441"/>
                  </a:lnTo>
                  <a:lnTo>
                    <a:pt x="809269" y="167099"/>
                  </a:lnTo>
                  <a:lnTo>
                    <a:pt x="844235" y="186317"/>
                  </a:lnTo>
                  <a:lnTo>
                    <a:pt x="858418" y="188455"/>
                  </a:lnTo>
                  <a:lnTo>
                    <a:pt x="858418" y="237909"/>
                  </a:lnTo>
                  <a:lnTo>
                    <a:pt x="879589" y="237909"/>
                  </a:lnTo>
                  <a:lnTo>
                    <a:pt x="879589" y="188455"/>
                  </a:lnTo>
                  <a:lnTo>
                    <a:pt x="893772" y="186317"/>
                  </a:lnTo>
                  <a:lnTo>
                    <a:pt x="906697" y="182038"/>
                  </a:lnTo>
                  <a:lnTo>
                    <a:pt x="918365" y="175621"/>
                  </a:lnTo>
                  <a:lnTo>
                    <a:pt x="927153" y="168401"/>
                  </a:lnTo>
                  <a:lnTo>
                    <a:pt x="858418" y="168401"/>
                  </a:lnTo>
                  <a:lnTo>
                    <a:pt x="848550" y="167099"/>
                  </a:lnTo>
                  <a:lnTo>
                    <a:pt x="814190" y="138734"/>
                  </a:lnTo>
                  <a:lnTo>
                    <a:pt x="810818" y="120294"/>
                  </a:lnTo>
                  <a:lnTo>
                    <a:pt x="811661" y="110683"/>
                  </a:lnTo>
                  <a:lnTo>
                    <a:pt x="839576" y="76384"/>
                  </a:lnTo>
                  <a:lnTo>
                    <a:pt x="858418" y="72174"/>
                  </a:lnTo>
                  <a:lnTo>
                    <a:pt x="926854" y="72174"/>
                  </a:lnTo>
                  <a:lnTo>
                    <a:pt x="918365" y="65106"/>
                  </a:lnTo>
                  <a:lnTo>
                    <a:pt x="906697" y="58608"/>
                  </a:lnTo>
                  <a:lnTo>
                    <a:pt x="893772" y="54280"/>
                  </a:lnTo>
                  <a:lnTo>
                    <a:pt x="879589" y="52120"/>
                  </a:lnTo>
                  <a:lnTo>
                    <a:pt x="879589" y="0"/>
                  </a:lnTo>
                  <a:close/>
                </a:path>
                <a:path w="1279525" h="238125">
                  <a:moveTo>
                    <a:pt x="879589" y="72174"/>
                  </a:moveTo>
                  <a:lnTo>
                    <a:pt x="858418" y="72174"/>
                  </a:lnTo>
                  <a:lnTo>
                    <a:pt x="858418" y="168401"/>
                  </a:lnTo>
                  <a:lnTo>
                    <a:pt x="879589" y="168401"/>
                  </a:lnTo>
                  <a:lnTo>
                    <a:pt x="879589" y="72174"/>
                  </a:lnTo>
                  <a:close/>
                </a:path>
                <a:path w="1279525" h="238125">
                  <a:moveTo>
                    <a:pt x="926854" y="72174"/>
                  </a:moveTo>
                  <a:lnTo>
                    <a:pt x="879589" y="72174"/>
                  </a:lnTo>
                  <a:lnTo>
                    <a:pt x="889452" y="73493"/>
                  </a:lnTo>
                  <a:lnTo>
                    <a:pt x="898426" y="76384"/>
                  </a:lnTo>
                  <a:lnTo>
                    <a:pt x="926345" y="110683"/>
                  </a:lnTo>
                  <a:lnTo>
                    <a:pt x="927188" y="120294"/>
                  </a:lnTo>
                  <a:lnTo>
                    <a:pt x="926345" y="129914"/>
                  </a:lnTo>
                  <a:lnTo>
                    <a:pt x="898426" y="164260"/>
                  </a:lnTo>
                  <a:lnTo>
                    <a:pt x="879589" y="168401"/>
                  </a:lnTo>
                  <a:lnTo>
                    <a:pt x="927153" y="168401"/>
                  </a:lnTo>
                  <a:lnTo>
                    <a:pt x="947125" y="133441"/>
                  </a:lnTo>
                  <a:lnTo>
                    <a:pt x="948347" y="120294"/>
                  </a:lnTo>
                  <a:lnTo>
                    <a:pt x="947125" y="107158"/>
                  </a:lnTo>
                  <a:lnTo>
                    <a:pt x="943457" y="95029"/>
                  </a:lnTo>
                  <a:lnTo>
                    <a:pt x="937342" y="83902"/>
                  </a:lnTo>
                  <a:lnTo>
                    <a:pt x="928776" y="73774"/>
                  </a:lnTo>
                  <a:lnTo>
                    <a:pt x="926854" y="72174"/>
                  </a:lnTo>
                  <a:close/>
                </a:path>
                <a:path w="1279525" h="238125">
                  <a:moveTo>
                    <a:pt x="666648" y="53466"/>
                  </a:moveTo>
                  <a:lnTo>
                    <a:pt x="645490" y="53466"/>
                  </a:lnTo>
                  <a:lnTo>
                    <a:pt x="645490" y="187121"/>
                  </a:lnTo>
                  <a:lnTo>
                    <a:pt x="669289" y="187121"/>
                  </a:lnTo>
                  <a:lnTo>
                    <a:pt x="690544" y="156375"/>
                  </a:lnTo>
                  <a:lnTo>
                    <a:pt x="666381" y="156375"/>
                  </a:lnTo>
                  <a:lnTo>
                    <a:pt x="666648" y="153708"/>
                  </a:lnTo>
                  <a:lnTo>
                    <a:pt x="666648" y="53466"/>
                  </a:lnTo>
                  <a:close/>
                </a:path>
                <a:path w="1279525" h="238125">
                  <a:moveTo>
                    <a:pt x="761860" y="84200"/>
                  </a:moveTo>
                  <a:lnTo>
                    <a:pt x="740968" y="84200"/>
                  </a:lnTo>
                  <a:lnTo>
                    <a:pt x="740702" y="86880"/>
                  </a:lnTo>
                  <a:lnTo>
                    <a:pt x="740702" y="187121"/>
                  </a:lnTo>
                  <a:lnTo>
                    <a:pt x="761860" y="187121"/>
                  </a:lnTo>
                  <a:lnTo>
                    <a:pt x="761860" y="84200"/>
                  </a:lnTo>
                  <a:close/>
                </a:path>
                <a:path w="1279525" h="238125">
                  <a:moveTo>
                    <a:pt x="761860" y="53466"/>
                  </a:moveTo>
                  <a:lnTo>
                    <a:pt x="738060" y="53466"/>
                  </a:lnTo>
                  <a:lnTo>
                    <a:pt x="666902" y="156375"/>
                  </a:lnTo>
                  <a:lnTo>
                    <a:pt x="690544" y="156375"/>
                  </a:lnTo>
                  <a:lnTo>
                    <a:pt x="740435" y="84200"/>
                  </a:lnTo>
                  <a:lnTo>
                    <a:pt x="761860" y="84200"/>
                  </a:lnTo>
                  <a:lnTo>
                    <a:pt x="761860" y="53466"/>
                  </a:lnTo>
                  <a:close/>
                </a:path>
                <a:path w="1279525" h="238125">
                  <a:moveTo>
                    <a:pt x="514502" y="53466"/>
                  </a:moveTo>
                  <a:lnTo>
                    <a:pt x="493344" y="53466"/>
                  </a:lnTo>
                  <a:lnTo>
                    <a:pt x="493344" y="187121"/>
                  </a:lnTo>
                  <a:lnTo>
                    <a:pt x="601789" y="187121"/>
                  </a:lnTo>
                  <a:lnTo>
                    <a:pt x="601789" y="217855"/>
                  </a:lnTo>
                  <a:lnTo>
                    <a:pt x="622947" y="217855"/>
                  </a:lnTo>
                  <a:lnTo>
                    <a:pt x="622947" y="167068"/>
                  </a:lnTo>
                  <a:lnTo>
                    <a:pt x="514502" y="167068"/>
                  </a:lnTo>
                  <a:lnTo>
                    <a:pt x="514502" y="53466"/>
                  </a:lnTo>
                  <a:close/>
                </a:path>
                <a:path w="1279525" h="238125">
                  <a:moveTo>
                    <a:pt x="604431" y="53466"/>
                  </a:moveTo>
                  <a:lnTo>
                    <a:pt x="583272" y="53466"/>
                  </a:lnTo>
                  <a:lnTo>
                    <a:pt x="583272" y="167068"/>
                  </a:lnTo>
                  <a:lnTo>
                    <a:pt x="604431" y="167068"/>
                  </a:lnTo>
                  <a:lnTo>
                    <a:pt x="604431" y="53466"/>
                  </a:lnTo>
                  <a:close/>
                </a:path>
                <a:path w="1279525" h="238125">
                  <a:moveTo>
                    <a:pt x="361073" y="53466"/>
                  </a:moveTo>
                  <a:lnTo>
                    <a:pt x="339915" y="53466"/>
                  </a:lnTo>
                  <a:lnTo>
                    <a:pt x="339915" y="187121"/>
                  </a:lnTo>
                  <a:lnTo>
                    <a:pt x="361073" y="187121"/>
                  </a:lnTo>
                  <a:lnTo>
                    <a:pt x="361073" y="128308"/>
                  </a:lnTo>
                  <a:lnTo>
                    <a:pt x="456298" y="128308"/>
                  </a:lnTo>
                  <a:lnTo>
                    <a:pt x="456298" y="108254"/>
                  </a:lnTo>
                  <a:lnTo>
                    <a:pt x="361073" y="108254"/>
                  </a:lnTo>
                  <a:lnTo>
                    <a:pt x="361073" y="53466"/>
                  </a:lnTo>
                  <a:close/>
                </a:path>
                <a:path w="1279525" h="238125">
                  <a:moveTo>
                    <a:pt x="456298" y="128308"/>
                  </a:moveTo>
                  <a:lnTo>
                    <a:pt x="435140" y="128308"/>
                  </a:lnTo>
                  <a:lnTo>
                    <a:pt x="435140" y="187121"/>
                  </a:lnTo>
                  <a:lnTo>
                    <a:pt x="456298" y="187121"/>
                  </a:lnTo>
                  <a:lnTo>
                    <a:pt x="456298" y="128308"/>
                  </a:lnTo>
                  <a:close/>
                </a:path>
                <a:path w="1279525" h="238125">
                  <a:moveTo>
                    <a:pt x="456298" y="53466"/>
                  </a:moveTo>
                  <a:lnTo>
                    <a:pt x="435140" y="53466"/>
                  </a:lnTo>
                  <a:lnTo>
                    <a:pt x="435140" y="108254"/>
                  </a:lnTo>
                  <a:lnTo>
                    <a:pt x="456298" y="108254"/>
                  </a:lnTo>
                  <a:lnTo>
                    <a:pt x="456298" y="53466"/>
                  </a:lnTo>
                  <a:close/>
                </a:path>
                <a:path w="1279525" h="238125">
                  <a:moveTo>
                    <a:pt x="207657" y="53466"/>
                  </a:moveTo>
                  <a:lnTo>
                    <a:pt x="186486" y="53466"/>
                  </a:lnTo>
                  <a:lnTo>
                    <a:pt x="186486" y="187121"/>
                  </a:lnTo>
                  <a:lnTo>
                    <a:pt x="210299" y="187121"/>
                  </a:lnTo>
                  <a:lnTo>
                    <a:pt x="231553" y="156375"/>
                  </a:lnTo>
                  <a:lnTo>
                    <a:pt x="207390" y="156375"/>
                  </a:lnTo>
                  <a:lnTo>
                    <a:pt x="207657" y="153708"/>
                  </a:lnTo>
                  <a:lnTo>
                    <a:pt x="207657" y="53466"/>
                  </a:lnTo>
                  <a:close/>
                </a:path>
                <a:path w="1279525" h="238125">
                  <a:moveTo>
                    <a:pt x="302869" y="84200"/>
                  </a:moveTo>
                  <a:lnTo>
                    <a:pt x="281978" y="84200"/>
                  </a:lnTo>
                  <a:lnTo>
                    <a:pt x="281711" y="86880"/>
                  </a:lnTo>
                  <a:lnTo>
                    <a:pt x="281711" y="187121"/>
                  </a:lnTo>
                  <a:lnTo>
                    <a:pt x="302869" y="187121"/>
                  </a:lnTo>
                  <a:lnTo>
                    <a:pt x="302869" y="84200"/>
                  </a:lnTo>
                  <a:close/>
                </a:path>
                <a:path w="1279525" h="238125">
                  <a:moveTo>
                    <a:pt x="302869" y="53466"/>
                  </a:moveTo>
                  <a:lnTo>
                    <a:pt x="279069" y="53466"/>
                  </a:lnTo>
                  <a:lnTo>
                    <a:pt x="207911" y="156375"/>
                  </a:lnTo>
                  <a:lnTo>
                    <a:pt x="231553" y="156375"/>
                  </a:lnTo>
                  <a:lnTo>
                    <a:pt x="281444" y="84200"/>
                  </a:lnTo>
                  <a:lnTo>
                    <a:pt x="302869" y="84200"/>
                  </a:lnTo>
                  <a:lnTo>
                    <a:pt x="302869" y="53466"/>
                  </a:lnTo>
                  <a:close/>
                </a:path>
                <a:path w="1279525" h="238125">
                  <a:moveTo>
                    <a:pt x="31737" y="53466"/>
                  </a:moveTo>
                  <a:lnTo>
                    <a:pt x="0" y="53466"/>
                  </a:lnTo>
                  <a:lnTo>
                    <a:pt x="0" y="187121"/>
                  </a:lnTo>
                  <a:lnTo>
                    <a:pt x="21158" y="187121"/>
                  </a:lnTo>
                  <a:lnTo>
                    <a:pt x="21158" y="80187"/>
                  </a:lnTo>
                  <a:lnTo>
                    <a:pt x="20891" y="77520"/>
                  </a:lnTo>
                  <a:lnTo>
                    <a:pt x="43255" y="77520"/>
                  </a:lnTo>
                  <a:lnTo>
                    <a:pt x="31737" y="53466"/>
                  </a:lnTo>
                  <a:close/>
                </a:path>
                <a:path w="1279525" h="238125">
                  <a:moveTo>
                    <a:pt x="149440" y="77520"/>
                  </a:moveTo>
                  <a:lnTo>
                    <a:pt x="128549" y="77520"/>
                  </a:lnTo>
                  <a:lnTo>
                    <a:pt x="128282" y="80187"/>
                  </a:lnTo>
                  <a:lnTo>
                    <a:pt x="128282" y="187121"/>
                  </a:lnTo>
                  <a:lnTo>
                    <a:pt x="149440" y="187121"/>
                  </a:lnTo>
                  <a:lnTo>
                    <a:pt x="149440" y="77520"/>
                  </a:lnTo>
                  <a:close/>
                </a:path>
                <a:path w="1279525" h="238125">
                  <a:moveTo>
                    <a:pt x="43255" y="77520"/>
                  </a:moveTo>
                  <a:lnTo>
                    <a:pt x="21424" y="77520"/>
                  </a:lnTo>
                  <a:lnTo>
                    <a:pt x="60832" y="160388"/>
                  </a:lnTo>
                  <a:lnTo>
                    <a:pt x="88607" y="160388"/>
                  </a:lnTo>
                  <a:lnTo>
                    <a:pt x="100052" y="136321"/>
                  </a:lnTo>
                  <a:lnTo>
                    <a:pt x="71412" y="136321"/>
                  </a:lnTo>
                  <a:lnTo>
                    <a:pt x="43255" y="77520"/>
                  </a:lnTo>
                  <a:close/>
                </a:path>
                <a:path w="1279525" h="238125">
                  <a:moveTo>
                    <a:pt x="149440" y="53466"/>
                  </a:moveTo>
                  <a:lnTo>
                    <a:pt x="117703" y="53466"/>
                  </a:lnTo>
                  <a:lnTo>
                    <a:pt x="78028" y="136321"/>
                  </a:lnTo>
                  <a:lnTo>
                    <a:pt x="100052" y="136321"/>
                  </a:lnTo>
                  <a:lnTo>
                    <a:pt x="128015" y="77520"/>
                  </a:lnTo>
                  <a:lnTo>
                    <a:pt x="149440" y="77520"/>
                  </a:lnTo>
                  <a:lnTo>
                    <a:pt x="149440" y="534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6" name="object 4236"/>
            <p:cNvSpPr/>
            <p:nvPr/>
          </p:nvSpPr>
          <p:spPr>
            <a:xfrm>
              <a:off x="9206890" y="2857906"/>
              <a:ext cx="116839" cy="20320"/>
            </a:xfrm>
            <a:custGeom>
              <a:avLst/>
              <a:gdLst/>
              <a:ahLst/>
              <a:cxnLst/>
              <a:rect l="l" t="t" r="r" b="b"/>
              <a:pathLst>
                <a:path w="116840" h="20319">
                  <a:moveTo>
                    <a:pt x="116293" y="0"/>
                  </a:moveTo>
                  <a:lnTo>
                    <a:pt x="0" y="0"/>
                  </a:lnTo>
                  <a:lnTo>
                    <a:pt x="0" y="19951"/>
                  </a:lnTo>
                  <a:lnTo>
                    <a:pt x="116293" y="19951"/>
                  </a:lnTo>
                  <a:lnTo>
                    <a:pt x="116293" y="0"/>
                  </a:lnTo>
                  <a:close/>
                </a:path>
              </a:pathLst>
            </a:custGeom>
            <a:solidFill>
              <a:srgbClr val="3855A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37" name="object 4237"/>
          <p:cNvSpPr txBox="1"/>
          <p:nvPr/>
        </p:nvSpPr>
        <p:spPr>
          <a:xfrm>
            <a:off x="1533699" y="9322315"/>
            <a:ext cx="6292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ар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38" name="object 4238"/>
          <p:cNvSpPr txBox="1"/>
          <p:nvPr/>
        </p:nvSpPr>
        <p:spPr>
          <a:xfrm>
            <a:off x="4584499" y="9322315"/>
            <a:ext cx="9753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титуты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39" name="object 4239"/>
          <p:cNvSpPr txBox="1"/>
          <p:nvPr/>
        </p:nvSpPr>
        <p:spPr>
          <a:xfrm>
            <a:off x="7635299" y="9322315"/>
            <a:ext cx="519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чики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40" name="object 4240"/>
          <p:cNvSpPr txBox="1"/>
          <p:nvPr/>
        </p:nvSpPr>
        <p:spPr>
          <a:xfrm>
            <a:off x="1533699" y="9678343"/>
            <a:ext cx="135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ова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ские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ентры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41" name="object 4241"/>
          <p:cNvSpPr txBox="1"/>
          <p:nvPr/>
        </p:nvSpPr>
        <p:spPr>
          <a:xfrm>
            <a:off x="4584499" y="9678343"/>
            <a:ext cx="11918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Вендоры/разработчики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42" name="object 4242"/>
          <p:cNvSpPr txBox="1"/>
          <p:nvPr/>
        </p:nvSpPr>
        <p:spPr>
          <a:xfrm>
            <a:off x="7635299" y="9614278"/>
            <a:ext cx="138112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сс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оциации/об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твенные 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организации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4243" name="object 4243"/>
          <p:cNvPicPr/>
          <p:nvPr/>
        </p:nvPicPr>
        <p:blipFill>
          <a:blip r:embed="rId92" cstate="print"/>
          <a:stretch>
            <a:fillRect/>
          </a:stretch>
        </p:blipFill>
        <p:spPr>
          <a:xfrm>
            <a:off x="4633502" y="3415762"/>
            <a:ext cx="1532995" cy="441189"/>
          </a:xfrm>
          <a:prstGeom prst="rect">
            <a:avLst/>
          </a:prstGeom>
        </p:spPr>
      </p:pic>
      <p:pic>
        <p:nvPicPr>
          <p:cNvPr id="4244" name="object 4244"/>
          <p:cNvPicPr/>
          <p:nvPr/>
        </p:nvPicPr>
        <p:blipFill>
          <a:blip r:embed="rId93" cstate="print"/>
          <a:stretch>
            <a:fillRect/>
          </a:stretch>
        </p:blipFill>
        <p:spPr>
          <a:xfrm>
            <a:off x="7954984" y="3414128"/>
            <a:ext cx="991636" cy="437040"/>
          </a:xfrm>
          <a:prstGeom prst="rect">
            <a:avLst/>
          </a:prstGeom>
        </p:spPr>
      </p:pic>
      <p:pic>
        <p:nvPicPr>
          <p:cNvPr id="4245" name="object 4245"/>
          <p:cNvPicPr/>
          <p:nvPr/>
        </p:nvPicPr>
        <p:blipFill>
          <a:blip r:embed="rId94" cstate="print"/>
          <a:stretch>
            <a:fillRect/>
          </a:stretch>
        </p:blipFill>
        <p:spPr>
          <a:xfrm>
            <a:off x="1538983" y="3387917"/>
            <a:ext cx="1620428" cy="496858"/>
          </a:xfrm>
          <a:prstGeom prst="rect">
            <a:avLst/>
          </a:prstGeom>
        </p:spPr>
      </p:pic>
      <p:pic>
        <p:nvPicPr>
          <p:cNvPr id="4246" name="object 4246"/>
          <p:cNvPicPr/>
          <p:nvPr/>
        </p:nvPicPr>
        <p:blipFill>
          <a:blip r:embed="rId95" cstate="print"/>
          <a:stretch>
            <a:fillRect/>
          </a:stretch>
        </p:blipFill>
        <p:spPr>
          <a:xfrm>
            <a:off x="1186916" y="9258099"/>
            <a:ext cx="252006" cy="260296"/>
          </a:xfrm>
          <a:prstGeom prst="rect">
            <a:avLst/>
          </a:prstGeom>
        </p:spPr>
      </p:pic>
      <p:sp>
        <p:nvSpPr>
          <p:cNvPr id="4247" name="object 4247"/>
          <p:cNvSpPr/>
          <p:nvPr/>
        </p:nvSpPr>
        <p:spPr>
          <a:xfrm>
            <a:off x="7290736" y="9266824"/>
            <a:ext cx="252095" cy="260985"/>
          </a:xfrm>
          <a:custGeom>
            <a:avLst/>
            <a:gdLst/>
            <a:ahLst/>
            <a:cxnLst/>
            <a:rect l="l" t="t" r="r" b="b"/>
            <a:pathLst>
              <a:path w="252095" h="260984">
                <a:moveTo>
                  <a:pt x="160477" y="17145"/>
                </a:moveTo>
                <a:lnTo>
                  <a:pt x="20574" y="17145"/>
                </a:lnTo>
                <a:lnTo>
                  <a:pt x="12979" y="24574"/>
                </a:lnTo>
                <a:lnTo>
                  <a:pt x="12979" y="222554"/>
                </a:lnTo>
                <a:lnTo>
                  <a:pt x="5854" y="225056"/>
                </a:lnTo>
                <a:lnTo>
                  <a:pt x="0" y="232486"/>
                </a:lnTo>
                <a:lnTo>
                  <a:pt x="0" y="241249"/>
                </a:lnTo>
                <a:lnTo>
                  <a:pt x="1544" y="248870"/>
                </a:lnTo>
                <a:lnTo>
                  <a:pt x="5729" y="255100"/>
                </a:lnTo>
                <a:lnTo>
                  <a:pt x="11878" y="259303"/>
                </a:lnTo>
                <a:lnTo>
                  <a:pt x="19316" y="260845"/>
                </a:lnTo>
                <a:lnTo>
                  <a:pt x="233070" y="260845"/>
                </a:lnTo>
                <a:lnTo>
                  <a:pt x="240447" y="259303"/>
                </a:lnTo>
                <a:lnTo>
                  <a:pt x="246460" y="255100"/>
                </a:lnTo>
                <a:lnTo>
                  <a:pt x="250510" y="248870"/>
                </a:lnTo>
                <a:lnTo>
                  <a:pt x="251993" y="241249"/>
                </a:lnTo>
                <a:lnTo>
                  <a:pt x="251993" y="240030"/>
                </a:lnTo>
                <a:lnTo>
                  <a:pt x="68795" y="240030"/>
                </a:lnTo>
                <a:lnTo>
                  <a:pt x="68795" y="199618"/>
                </a:lnTo>
                <a:lnTo>
                  <a:pt x="238607" y="199618"/>
                </a:lnTo>
                <a:lnTo>
                  <a:pt x="238607" y="168998"/>
                </a:lnTo>
                <a:lnTo>
                  <a:pt x="34366" y="168998"/>
                </a:lnTo>
                <a:lnTo>
                  <a:pt x="34366" y="146951"/>
                </a:lnTo>
                <a:lnTo>
                  <a:pt x="238607" y="146951"/>
                </a:lnTo>
                <a:lnTo>
                  <a:pt x="238607" y="118783"/>
                </a:lnTo>
                <a:lnTo>
                  <a:pt x="34366" y="118783"/>
                </a:lnTo>
                <a:lnTo>
                  <a:pt x="34366" y="96735"/>
                </a:lnTo>
                <a:lnTo>
                  <a:pt x="238607" y="96735"/>
                </a:lnTo>
                <a:lnTo>
                  <a:pt x="238607" y="68580"/>
                </a:lnTo>
                <a:lnTo>
                  <a:pt x="34366" y="68580"/>
                </a:lnTo>
                <a:lnTo>
                  <a:pt x="34366" y="46532"/>
                </a:lnTo>
                <a:lnTo>
                  <a:pt x="167360" y="46532"/>
                </a:lnTo>
                <a:lnTo>
                  <a:pt x="167360" y="24574"/>
                </a:lnTo>
                <a:lnTo>
                  <a:pt x="160477" y="17145"/>
                </a:lnTo>
                <a:close/>
              </a:path>
              <a:path w="252095" h="260984">
                <a:moveTo>
                  <a:pt x="238607" y="199618"/>
                </a:moveTo>
                <a:lnTo>
                  <a:pt x="111544" y="199618"/>
                </a:lnTo>
                <a:lnTo>
                  <a:pt x="111544" y="240030"/>
                </a:lnTo>
                <a:lnTo>
                  <a:pt x="251993" y="240030"/>
                </a:lnTo>
                <a:lnTo>
                  <a:pt x="251993" y="232486"/>
                </a:lnTo>
                <a:lnTo>
                  <a:pt x="245732" y="225056"/>
                </a:lnTo>
                <a:lnTo>
                  <a:pt x="238607" y="222554"/>
                </a:lnTo>
                <a:lnTo>
                  <a:pt x="238607" y="199618"/>
                </a:lnTo>
                <a:close/>
              </a:path>
              <a:path w="252095" h="260984">
                <a:moveTo>
                  <a:pt x="176847" y="146951"/>
                </a:moveTo>
                <a:lnTo>
                  <a:pt x="145986" y="146951"/>
                </a:lnTo>
                <a:lnTo>
                  <a:pt x="145986" y="168998"/>
                </a:lnTo>
                <a:lnTo>
                  <a:pt x="176847" y="168998"/>
                </a:lnTo>
                <a:lnTo>
                  <a:pt x="176847" y="146951"/>
                </a:lnTo>
                <a:close/>
              </a:path>
              <a:path w="252095" h="260984">
                <a:moveTo>
                  <a:pt x="238607" y="146951"/>
                </a:moveTo>
                <a:lnTo>
                  <a:pt x="218414" y="146951"/>
                </a:lnTo>
                <a:lnTo>
                  <a:pt x="218414" y="168998"/>
                </a:lnTo>
                <a:lnTo>
                  <a:pt x="238607" y="168998"/>
                </a:lnTo>
                <a:lnTo>
                  <a:pt x="238607" y="146951"/>
                </a:lnTo>
                <a:close/>
              </a:path>
              <a:path w="252095" h="260984">
                <a:moveTo>
                  <a:pt x="176847" y="96735"/>
                </a:moveTo>
                <a:lnTo>
                  <a:pt x="145986" y="96735"/>
                </a:lnTo>
                <a:lnTo>
                  <a:pt x="145986" y="118783"/>
                </a:lnTo>
                <a:lnTo>
                  <a:pt x="176847" y="118783"/>
                </a:lnTo>
                <a:lnTo>
                  <a:pt x="176847" y="96735"/>
                </a:lnTo>
                <a:close/>
              </a:path>
              <a:path w="252095" h="260984">
                <a:moveTo>
                  <a:pt x="238607" y="96735"/>
                </a:moveTo>
                <a:lnTo>
                  <a:pt x="218414" y="96735"/>
                </a:lnTo>
                <a:lnTo>
                  <a:pt x="218414" y="118783"/>
                </a:lnTo>
                <a:lnTo>
                  <a:pt x="238607" y="118783"/>
                </a:lnTo>
                <a:lnTo>
                  <a:pt x="238607" y="96735"/>
                </a:lnTo>
                <a:close/>
              </a:path>
              <a:path w="252095" h="260984">
                <a:moveTo>
                  <a:pt x="167360" y="46532"/>
                </a:moveTo>
                <a:lnTo>
                  <a:pt x="145986" y="46532"/>
                </a:lnTo>
                <a:lnTo>
                  <a:pt x="145986" y="68580"/>
                </a:lnTo>
                <a:lnTo>
                  <a:pt x="238607" y="68580"/>
                </a:lnTo>
                <a:lnTo>
                  <a:pt x="238607" y="66357"/>
                </a:lnTo>
                <a:lnTo>
                  <a:pt x="231813" y="58775"/>
                </a:lnTo>
                <a:lnTo>
                  <a:pt x="167360" y="58775"/>
                </a:lnTo>
                <a:lnTo>
                  <a:pt x="167360" y="46532"/>
                </a:lnTo>
                <a:close/>
              </a:path>
              <a:path w="252095" h="260984">
                <a:moveTo>
                  <a:pt x="142354" y="0"/>
                </a:moveTo>
                <a:lnTo>
                  <a:pt x="38696" y="0"/>
                </a:lnTo>
                <a:lnTo>
                  <a:pt x="31978" y="6375"/>
                </a:lnTo>
                <a:lnTo>
                  <a:pt x="31978" y="17145"/>
                </a:lnTo>
                <a:lnTo>
                  <a:pt x="148361" y="17145"/>
                </a:lnTo>
                <a:lnTo>
                  <a:pt x="148361" y="6375"/>
                </a:lnTo>
                <a:lnTo>
                  <a:pt x="142354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248" name="object 4248"/>
          <p:cNvPicPr/>
          <p:nvPr/>
        </p:nvPicPr>
        <p:blipFill>
          <a:blip r:embed="rId96" cstate="print"/>
          <a:stretch>
            <a:fillRect/>
          </a:stretch>
        </p:blipFill>
        <p:spPr>
          <a:xfrm>
            <a:off x="4239933" y="9620988"/>
            <a:ext cx="251997" cy="264571"/>
          </a:xfrm>
          <a:prstGeom prst="rect">
            <a:avLst/>
          </a:prstGeom>
        </p:spPr>
      </p:pic>
      <p:pic>
        <p:nvPicPr>
          <p:cNvPr id="4249" name="object 4249"/>
          <p:cNvPicPr/>
          <p:nvPr/>
        </p:nvPicPr>
        <p:blipFill>
          <a:blip r:embed="rId97" cstate="print"/>
          <a:stretch>
            <a:fillRect/>
          </a:stretch>
        </p:blipFill>
        <p:spPr>
          <a:xfrm>
            <a:off x="1186917" y="9645766"/>
            <a:ext cx="252006" cy="203833"/>
          </a:xfrm>
          <a:prstGeom prst="rect">
            <a:avLst/>
          </a:prstGeom>
        </p:spPr>
      </p:pic>
      <p:pic>
        <p:nvPicPr>
          <p:cNvPr id="4250" name="object 4250"/>
          <p:cNvPicPr/>
          <p:nvPr/>
        </p:nvPicPr>
        <p:blipFill>
          <a:blip r:embed="rId98" cstate="print"/>
          <a:stretch>
            <a:fillRect/>
          </a:stretch>
        </p:blipFill>
        <p:spPr>
          <a:xfrm>
            <a:off x="7308732" y="9638405"/>
            <a:ext cx="215999" cy="229734"/>
          </a:xfrm>
          <a:prstGeom prst="rect">
            <a:avLst/>
          </a:prstGeom>
        </p:spPr>
      </p:pic>
      <p:pic>
        <p:nvPicPr>
          <p:cNvPr id="4251" name="object 4251"/>
          <p:cNvPicPr/>
          <p:nvPr/>
        </p:nvPicPr>
        <p:blipFill>
          <a:blip r:embed="rId99" cstate="print"/>
          <a:stretch>
            <a:fillRect/>
          </a:stretch>
        </p:blipFill>
        <p:spPr>
          <a:xfrm>
            <a:off x="4257936" y="9268069"/>
            <a:ext cx="215988" cy="258137"/>
          </a:xfrm>
          <a:prstGeom prst="rect">
            <a:avLst/>
          </a:prstGeom>
        </p:spPr>
      </p:pic>
      <p:sp>
        <p:nvSpPr>
          <p:cNvPr id="4252" name="object 425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28</a:t>
            </a:r>
          </a:p>
        </p:txBody>
      </p:sp>
      <p:sp>
        <p:nvSpPr>
          <p:cNvPr id="4253" name="object 425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6521450" cy="9398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35"/>
              <a:t>Участники</a:t>
            </a:r>
            <a:r>
              <a:rPr dirty="0" spc="-165"/>
              <a:t> </a:t>
            </a:r>
            <a:r>
              <a:rPr dirty="0" spc="-55"/>
              <a:t>экосистемы</a:t>
            </a:r>
            <a:r>
              <a:rPr dirty="0" spc="-160"/>
              <a:t> </a:t>
            </a:r>
            <a:r>
              <a:rPr dirty="0" spc="-20"/>
              <a:t>развития</a:t>
            </a:r>
            <a:r>
              <a:rPr dirty="0" spc="-160"/>
              <a:t> </a:t>
            </a:r>
            <a:r>
              <a:rPr dirty="0" spc="-90"/>
              <a:t>ИИ </a:t>
            </a:r>
            <a:r>
              <a:rPr dirty="0" spc="-890"/>
              <a:t> </a:t>
            </a:r>
            <a:r>
              <a:rPr dirty="0" spc="-105"/>
              <a:t>в</a:t>
            </a:r>
            <a:r>
              <a:rPr dirty="0" spc="-155"/>
              <a:t> </a:t>
            </a:r>
            <a:r>
              <a:rPr dirty="0" spc="-185"/>
              <a:t>«</a:t>
            </a:r>
            <a:r>
              <a:rPr dirty="0" spc="-105"/>
              <a:t>умном</a:t>
            </a:r>
            <a:r>
              <a:rPr dirty="0" spc="-155"/>
              <a:t> </a:t>
            </a:r>
            <a:r>
              <a:rPr dirty="0" spc="-215"/>
              <a:t>г</a:t>
            </a:r>
            <a:r>
              <a:rPr dirty="0" spc="85"/>
              <a:t>ор</a:t>
            </a:r>
            <a:r>
              <a:rPr dirty="0" spc="20"/>
              <a:t>о</a:t>
            </a:r>
            <a:r>
              <a:rPr dirty="0" spc="-145"/>
              <a:t>д</a:t>
            </a:r>
            <a:r>
              <a:rPr dirty="0" spc="-55"/>
              <a:t>е</a:t>
            </a:r>
            <a:r>
              <a:rPr dirty="0" spc="-125"/>
              <a:t>»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2586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3</a:t>
            </a:r>
            <a:r>
              <a:rPr dirty="0" sz="1200" spc="-165">
                <a:solidFill>
                  <a:srgbClr val="435165"/>
                </a:solidFill>
                <a:latin typeface="Trebuchet MS"/>
                <a:cs typeface="Trebuchet MS"/>
              </a:rPr>
              <a:t>.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80">
                <a:solidFill>
                  <a:srgbClr val="435165"/>
                </a:solidFill>
                <a:latin typeface="Trebuchet MS"/>
                <a:cs typeface="Trebuchet MS"/>
              </a:rPr>
              <a:t>Э</a:t>
            </a:r>
            <a:r>
              <a:rPr dirty="0" sz="1200" spc="10">
                <a:solidFill>
                  <a:srgbClr val="435165"/>
                </a:solidFill>
                <a:latin typeface="Trebuchet MS"/>
                <a:cs typeface="Trebuchet MS"/>
              </a:rPr>
              <a:t>к</a:t>
            </a:r>
            <a:r>
              <a:rPr dirty="0" sz="1200" spc="50">
                <a:solidFill>
                  <a:srgbClr val="435165"/>
                </a:solidFill>
                <a:latin typeface="Trebuchet MS"/>
                <a:cs typeface="Trebuchet MS"/>
              </a:rPr>
              <a:t>оси</a:t>
            </a:r>
            <a:r>
              <a:rPr dirty="0" sz="1200" spc="30">
                <a:solidFill>
                  <a:srgbClr val="435165"/>
                </a:solidFill>
                <a:latin typeface="Trebuchet MS"/>
                <a:cs typeface="Trebuchet MS"/>
              </a:rPr>
              <a:t>с</a:t>
            </a:r>
            <a:r>
              <a:rPr dirty="0" sz="1200" spc="-45">
                <a:solidFill>
                  <a:srgbClr val="435165"/>
                </a:solidFill>
                <a:latin typeface="Trebuchet MS"/>
                <a:cs typeface="Trebuchet MS"/>
              </a:rPr>
              <a:t>т</a:t>
            </a:r>
            <a:r>
              <a:rPr dirty="0" sz="1200" spc="40">
                <a:solidFill>
                  <a:srgbClr val="435165"/>
                </a:solidFill>
                <a:latin typeface="Trebuchet MS"/>
                <a:cs typeface="Trebuchet MS"/>
              </a:rPr>
              <a:t>ема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435165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435165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435165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435165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435165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435165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7299" y="2154023"/>
            <a:ext cx="4192904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Мини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ер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тво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трои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тва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жилищно-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оммунально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о  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хозяйства</a:t>
            </a: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Российской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Федерации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7299" y="6117599"/>
            <a:ext cx="393763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Мини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ер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тво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цифрово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развития,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язи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ма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овых  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оммуни</a:t>
            </a:r>
            <a:r>
              <a:rPr dirty="0" sz="1200" spc="-8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аций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сийс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ой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ерации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663299" y="2154023"/>
            <a:ext cx="298005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Мини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ер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тво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э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ономич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развития 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Российской</a:t>
            </a: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Федерации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663299" y="6117599"/>
            <a:ext cx="313309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Автономная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некоммерческая</a:t>
            </a: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организация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«Цифровая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э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ономи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7299" y="4272727"/>
            <a:ext cx="4249420" cy="1397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Министерство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строительства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жилищно-коммунального хозяйства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Российской</a:t>
            </a:r>
            <a:r>
              <a:rPr dirty="0" sz="1000" spc="-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Федерации</a:t>
            </a:r>
            <a:r>
              <a:rPr dirty="0" sz="1000" spc="-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000" spc="-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федеральный</a:t>
            </a:r>
            <a:r>
              <a:rPr dirty="0" sz="1000" spc="-11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орган</a:t>
            </a:r>
            <a:r>
              <a:rPr dirty="0" sz="1000" spc="-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исполнительной</a:t>
            </a:r>
            <a:r>
              <a:rPr dirty="0" sz="1000" spc="-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власти,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ответственный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выработку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реализацию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государственной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политики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нормативно-правовое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регулирование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сфере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строительства,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архитектуры,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градостроительства,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жилищной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политики,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жилищно-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коммунального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хозяйства.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Минстрой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является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куратором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ведомственного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проекта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«Умный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город»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рамках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национального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проекта</a:t>
            </a:r>
            <a:r>
              <a:rPr dirty="0" sz="1000" spc="1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«Жилье</a:t>
            </a:r>
            <a:r>
              <a:rPr dirty="0" sz="1000" spc="2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20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городская</a:t>
            </a:r>
            <a:r>
              <a:rPr dirty="0" sz="1000" spc="1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среда»</a:t>
            </a:r>
            <a:r>
              <a:rPr dirty="0" sz="1000" spc="1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национальной</a:t>
            </a:r>
            <a:r>
              <a:rPr dirty="0" sz="1000" spc="1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программы</a:t>
            </a:r>
            <a:endParaRPr sz="10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«Цифровая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ономи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а.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7299" y="8236304"/>
            <a:ext cx="4249420" cy="1701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Федеральный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орган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исполнительной</a:t>
            </a:r>
            <a:r>
              <a:rPr dirty="0" sz="1000" spc="3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власти,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осуществляющий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функции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выработке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реализации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государственной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политики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нормативно-правовому регулированию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сфере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информационных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технологий,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электросвязи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почтовой 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связи,</a:t>
            </a:r>
            <a:r>
              <a:rPr dirty="0" sz="1000" spc="2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массовых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коммуникаций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средств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массовой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информации,</a:t>
            </a:r>
            <a:r>
              <a:rPr dirty="0" sz="1000" spc="2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5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том</a:t>
            </a:r>
            <a:r>
              <a:rPr dirty="0" sz="1000" spc="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числе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электронных,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печати, издательской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полиграфической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деятельности,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обработки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персональных 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данных,</a:t>
            </a:r>
            <a:r>
              <a:rPr dirty="0" sz="1000" spc="5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управления 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государственным 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имуществом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оказания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государственных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услуг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2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сфере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информационных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технологий,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том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числе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части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использования информационных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формирования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государственных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информационных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ре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ур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обеспечения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тупа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ним.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663299" y="4272727"/>
            <a:ext cx="4249420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Федеральный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орган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исполнительной</a:t>
            </a:r>
            <a:r>
              <a:rPr dirty="0" sz="1000" spc="3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власти,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осуществляющий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функции</a:t>
            </a:r>
            <a:r>
              <a:rPr dirty="0" sz="1000" spc="2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выработке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реализации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экономической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политики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Правительства России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ряду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направлений, 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также ответственный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развитие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высокотехнологичного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направления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«Искусственный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интеллект».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663299" y="8236304"/>
            <a:ext cx="4249420" cy="1549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АНО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«Цифровая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экономика»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главная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платформа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взаимодействия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бизнеса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государства</a:t>
            </a:r>
            <a:r>
              <a:rPr dirty="0" sz="1000" spc="3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развитию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цифровой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экономики</a:t>
            </a:r>
            <a:r>
              <a:rPr dirty="0" sz="1000" spc="30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России.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Деятельность</a:t>
            </a:r>
            <a:r>
              <a:rPr dirty="0" sz="1000" spc="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АНО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«Цифровая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экономика»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сфокусирована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направлениях,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отвечающих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текущим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задачам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высокотехнологичных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секторов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экономики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РФ.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Сегодня</a:t>
            </a:r>
            <a:r>
              <a:rPr dirty="0" sz="1000" spc="-1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АНО</a:t>
            </a:r>
            <a:r>
              <a:rPr dirty="0" sz="1000" spc="-1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«Цифровая</a:t>
            </a:r>
            <a:r>
              <a:rPr dirty="0" sz="1000" spc="-1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экономика»</a:t>
            </a:r>
            <a:r>
              <a:rPr dirty="0" sz="1000" spc="-1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000" spc="-1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это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аналитика</a:t>
            </a:r>
            <a:r>
              <a:rPr dirty="0" sz="1000" spc="-1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исследования,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экосистема</a:t>
            </a:r>
            <a:r>
              <a:rPr dirty="0" sz="10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поддержки</a:t>
            </a:r>
            <a:r>
              <a:rPr dirty="0" sz="10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бизнеса,</a:t>
            </a:r>
            <a:r>
              <a:rPr dirty="0" sz="10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кадровое</a:t>
            </a:r>
            <a:r>
              <a:rPr dirty="0" sz="10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обеспечение,</a:t>
            </a:r>
            <a:r>
              <a:rPr dirty="0" sz="10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продвижение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решений,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устранение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проблем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применимости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цифровых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технологий,</a:t>
            </a:r>
            <a:r>
              <a:rPr dirty="0" sz="1000" spc="2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национальная</a:t>
            </a:r>
            <a:r>
              <a:rPr dirty="0" sz="1000" spc="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платформа</a:t>
            </a:r>
            <a:r>
              <a:rPr dirty="0" sz="1000" spc="1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поддержки</a:t>
            </a:r>
            <a:r>
              <a:rPr dirty="0" sz="1000" spc="1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663299" y="9760304"/>
            <a:ext cx="10337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тран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формации.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004153" y="2924144"/>
            <a:ext cx="967693" cy="970736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004152" y="6887748"/>
            <a:ext cx="967688" cy="970725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780153" y="2924144"/>
            <a:ext cx="967693" cy="970736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780152" y="6887748"/>
            <a:ext cx="967688" cy="970725"/>
          </a:xfrm>
          <a:prstGeom prst="rect">
            <a:avLst/>
          </a:prstGeom>
        </p:spPr>
      </p:pic>
      <p:sp>
        <p:nvSpPr>
          <p:cNvPr id="17" name="object 17"/>
          <p:cNvSpPr/>
          <p:nvPr/>
        </p:nvSpPr>
        <p:spPr>
          <a:xfrm>
            <a:off x="6219533" y="7913725"/>
            <a:ext cx="460375" cy="39370"/>
          </a:xfrm>
          <a:custGeom>
            <a:avLst/>
            <a:gdLst/>
            <a:ahLst/>
            <a:cxnLst/>
            <a:rect l="l" t="t" r="r" b="b"/>
            <a:pathLst>
              <a:path w="460375" h="39370">
                <a:moveTo>
                  <a:pt x="38874" y="15836"/>
                </a:moveTo>
                <a:lnTo>
                  <a:pt x="29743" y="3543"/>
                </a:lnTo>
                <a:lnTo>
                  <a:pt x="29743" y="15836"/>
                </a:lnTo>
                <a:lnTo>
                  <a:pt x="29743" y="23431"/>
                </a:lnTo>
                <a:lnTo>
                  <a:pt x="28663" y="26111"/>
                </a:lnTo>
                <a:lnTo>
                  <a:pt x="24066" y="30340"/>
                </a:lnTo>
                <a:lnTo>
                  <a:pt x="20980" y="31394"/>
                </a:lnTo>
                <a:lnTo>
                  <a:pt x="8940" y="31394"/>
                </a:lnTo>
                <a:lnTo>
                  <a:pt x="8940" y="7874"/>
                </a:lnTo>
                <a:lnTo>
                  <a:pt x="20980" y="7874"/>
                </a:lnTo>
                <a:lnTo>
                  <a:pt x="24066" y="8928"/>
                </a:lnTo>
                <a:lnTo>
                  <a:pt x="28663" y="13157"/>
                </a:lnTo>
                <a:lnTo>
                  <a:pt x="29743" y="15836"/>
                </a:lnTo>
                <a:lnTo>
                  <a:pt x="29743" y="3543"/>
                </a:lnTo>
                <a:lnTo>
                  <a:pt x="25463" y="1447"/>
                </a:lnTo>
                <a:lnTo>
                  <a:pt x="21755" y="660"/>
                </a:lnTo>
                <a:lnTo>
                  <a:pt x="0" y="660"/>
                </a:lnTo>
                <a:lnTo>
                  <a:pt x="0" y="38608"/>
                </a:lnTo>
                <a:lnTo>
                  <a:pt x="21755" y="38608"/>
                </a:lnTo>
                <a:lnTo>
                  <a:pt x="38874" y="23431"/>
                </a:lnTo>
                <a:lnTo>
                  <a:pt x="38874" y="15836"/>
                </a:lnTo>
                <a:close/>
              </a:path>
              <a:path w="460375" h="39370">
                <a:moveTo>
                  <a:pt x="60299" y="16002"/>
                </a:moveTo>
                <a:lnTo>
                  <a:pt x="44678" y="16002"/>
                </a:lnTo>
                <a:lnTo>
                  <a:pt x="44678" y="22771"/>
                </a:lnTo>
                <a:lnTo>
                  <a:pt x="60299" y="22771"/>
                </a:lnTo>
                <a:lnTo>
                  <a:pt x="60299" y="16002"/>
                </a:lnTo>
                <a:close/>
              </a:path>
              <a:path w="460375" h="39370">
                <a:moveTo>
                  <a:pt x="98171" y="31559"/>
                </a:moveTo>
                <a:lnTo>
                  <a:pt x="77139" y="31559"/>
                </a:lnTo>
                <a:lnTo>
                  <a:pt x="77139" y="22771"/>
                </a:lnTo>
                <a:lnTo>
                  <a:pt x="95084" y="22771"/>
                </a:lnTo>
                <a:lnTo>
                  <a:pt x="95084" y="15951"/>
                </a:lnTo>
                <a:lnTo>
                  <a:pt x="77139" y="15951"/>
                </a:lnTo>
                <a:lnTo>
                  <a:pt x="77139" y="7708"/>
                </a:lnTo>
                <a:lnTo>
                  <a:pt x="97459" y="7708"/>
                </a:lnTo>
                <a:lnTo>
                  <a:pt x="97459" y="660"/>
                </a:lnTo>
                <a:lnTo>
                  <a:pt x="68249" y="660"/>
                </a:lnTo>
                <a:lnTo>
                  <a:pt x="68249" y="38608"/>
                </a:lnTo>
                <a:lnTo>
                  <a:pt x="98171" y="38608"/>
                </a:lnTo>
                <a:lnTo>
                  <a:pt x="98171" y="31559"/>
                </a:lnTo>
                <a:close/>
              </a:path>
              <a:path w="460375" h="39370">
                <a:moveTo>
                  <a:pt x="139636" y="6731"/>
                </a:moveTo>
                <a:lnTo>
                  <a:pt x="137795" y="4559"/>
                </a:lnTo>
                <a:lnTo>
                  <a:pt x="135521" y="2908"/>
                </a:lnTo>
                <a:lnTo>
                  <a:pt x="130111" y="584"/>
                </a:lnTo>
                <a:lnTo>
                  <a:pt x="127076" y="12"/>
                </a:lnTo>
                <a:lnTo>
                  <a:pt x="119761" y="12"/>
                </a:lnTo>
                <a:lnTo>
                  <a:pt x="102755" y="15875"/>
                </a:lnTo>
                <a:lnTo>
                  <a:pt x="102755" y="23393"/>
                </a:lnTo>
                <a:lnTo>
                  <a:pt x="103657" y="26758"/>
                </a:lnTo>
                <a:lnTo>
                  <a:pt x="107302" y="32727"/>
                </a:lnTo>
                <a:lnTo>
                  <a:pt x="109804" y="35064"/>
                </a:lnTo>
                <a:lnTo>
                  <a:pt x="112991" y="36741"/>
                </a:lnTo>
                <a:lnTo>
                  <a:pt x="116179" y="38417"/>
                </a:lnTo>
                <a:lnTo>
                  <a:pt x="119735" y="39255"/>
                </a:lnTo>
                <a:lnTo>
                  <a:pt x="127025" y="39255"/>
                </a:lnTo>
                <a:lnTo>
                  <a:pt x="130060" y="38684"/>
                </a:lnTo>
                <a:lnTo>
                  <a:pt x="135509" y="36372"/>
                </a:lnTo>
                <a:lnTo>
                  <a:pt x="137795" y="34683"/>
                </a:lnTo>
                <a:lnTo>
                  <a:pt x="139636" y="32486"/>
                </a:lnTo>
                <a:lnTo>
                  <a:pt x="133896" y="27279"/>
                </a:lnTo>
                <a:lnTo>
                  <a:pt x="131279" y="30276"/>
                </a:lnTo>
                <a:lnTo>
                  <a:pt x="128041" y="31775"/>
                </a:lnTo>
                <a:lnTo>
                  <a:pt x="121780" y="31775"/>
                </a:lnTo>
                <a:lnTo>
                  <a:pt x="119646" y="31267"/>
                </a:lnTo>
                <a:lnTo>
                  <a:pt x="115887" y="29210"/>
                </a:lnTo>
                <a:lnTo>
                  <a:pt x="114427" y="27762"/>
                </a:lnTo>
                <a:lnTo>
                  <a:pt x="112331" y="24079"/>
                </a:lnTo>
                <a:lnTo>
                  <a:pt x="111810" y="21983"/>
                </a:lnTo>
                <a:lnTo>
                  <a:pt x="111810" y="17284"/>
                </a:lnTo>
                <a:lnTo>
                  <a:pt x="121780" y="7493"/>
                </a:lnTo>
                <a:lnTo>
                  <a:pt x="128041" y="7493"/>
                </a:lnTo>
                <a:lnTo>
                  <a:pt x="131279" y="8978"/>
                </a:lnTo>
                <a:lnTo>
                  <a:pt x="133896" y="11938"/>
                </a:lnTo>
                <a:lnTo>
                  <a:pt x="139636" y="6731"/>
                </a:lnTo>
                <a:close/>
              </a:path>
              <a:path w="460375" h="39370">
                <a:moveTo>
                  <a:pt x="184683" y="15913"/>
                </a:moveTo>
                <a:lnTo>
                  <a:pt x="183769" y="12560"/>
                </a:lnTo>
                <a:lnTo>
                  <a:pt x="180632" y="7480"/>
                </a:lnTo>
                <a:lnTo>
                  <a:pt x="180086" y="6591"/>
                </a:lnTo>
                <a:lnTo>
                  <a:pt x="177571" y="4254"/>
                </a:lnTo>
                <a:lnTo>
                  <a:pt x="175628" y="3225"/>
                </a:lnTo>
                <a:lnTo>
                  <a:pt x="175628" y="17284"/>
                </a:lnTo>
                <a:lnTo>
                  <a:pt x="175628" y="21983"/>
                </a:lnTo>
                <a:lnTo>
                  <a:pt x="165823" y="31775"/>
                </a:lnTo>
                <a:lnTo>
                  <a:pt x="161264" y="31775"/>
                </a:lnTo>
                <a:lnTo>
                  <a:pt x="151447" y="21983"/>
                </a:lnTo>
                <a:lnTo>
                  <a:pt x="151447" y="17284"/>
                </a:lnTo>
                <a:lnTo>
                  <a:pt x="161264" y="7480"/>
                </a:lnTo>
                <a:lnTo>
                  <a:pt x="165823" y="7480"/>
                </a:lnTo>
                <a:lnTo>
                  <a:pt x="175628" y="17284"/>
                </a:lnTo>
                <a:lnTo>
                  <a:pt x="175628" y="3225"/>
                </a:lnTo>
                <a:lnTo>
                  <a:pt x="171157" y="850"/>
                </a:lnTo>
                <a:lnTo>
                  <a:pt x="167551" y="0"/>
                </a:lnTo>
                <a:lnTo>
                  <a:pt x="159524" y="0"/>
                </a:lnTo>
                <a:lnTo>
                  <a:pt x="142392" y="15913"/>
                </a:lnTo>
                <a:lnTo>
                  <a:pt x="142392" y="23355"/>
                </a:lnTo>
                <a:lnTo>
                  <a:pt x="159524" y="39255"/>
                </a:lnTo>
                <a:lnTo>
                  <a:pt x="167551" y="39255"/>
                </a:lnTo>
                <a:lnTo>
                  <a:pt x="171157" y="38404"/>
                </a:lnTo>
                <a:lnTo>
                  <a:pt x="177571" y="35001"/>
                </a:lnTo>
                <a:lnTo>
                  <a:pt x="180086" y="32664"/>
                </a:lnTo>
                <a:lnTo>
                  <a:pt x="180632" y="31775"/>
                </a:lnTo>
                <a:lnTo>
                  <a:pt x="183769" y="26708"/>
                </a:lnTo>
                <a:lnTo>
                  <a:pt x="184683" y="23355"/>
                </a:lnTo>
                <a:lnTo>
                  <a:pt x="184683" y="15913"/>
                </a:lnTo>
                <a:close/>
              </a:path>
              <a:path w="460375" h="39370">
                <a:moveTo>
                  <a:pt x="226872" y="660"/>
                </a:moveTo>
                <a:lnTo>
                  <a:pt x="218033" y="660"/>
                </a:lnTo>
                <a:lnTo>
                  <a:pt x="218033" y="23698"/>
                </a:lnTo>
                <a:lnTo>
                  <a:pt x="198818" y="660"/>
                </a:lnTo>
                <a:lnTo>
                  <a:pt x="191427" y="660"/>
                </a:lnTo>
                <a:lnTo>
                  <a:pt x="191427" y="38608"/>
                </a:lnTo>
                <a:lnTo>
                  <a:pt x="200253" y="38608"/>
                </a:lnTo>
                <a:lnTo>
                  <a:pt x="200253" y="15570"/>
                </a:lnTo>
                <a:lnTo>
                  <a:pt x="219532" y="38608"/>
                </a:lnTo>
                <a:lnTo>
                  <a:pt x="226872" y="38608"/>
                </a:lnTo>
                <a:lnTo>
                  <a:pt x="226872" y="660"/>
                </a:lnTo>
                <a:close/>
              </a:path>
              <a:path w="460375" h="39370">
                <a:moveTo>
                  <a:pt x="275894" y="15913"/>
                </a:moveTo>
                <a:lnTo>
                  <a:pt x="266839" y="3225"/>
                </a:lnTo>
                <a:lnTo>
                  <a:pt x="266839" y="17284"/>
                </a:lnTo>
                <a:lnTo>
                  <a:pt x="266839" y="21983"/>
                </a:lnTo>
                <a:lnTo>
                  <a:pt x="257035" y="31775"/>
                </a:lnTo>
                <a:lnTo>
                  <a:pt x="252476" y="31775"/>
                </a:lnTo>
                <a:lnTo>
                  <a:pt x="242658" y="21983"/>
                </a:lnTo>
                <a:lnTo>
                  <a:pt x="242658" y="17284"/>
                </a:lnTo>
                <a:lnTo>
                  <a:pt x="252476" y="7480"/>
                </a:lnTo>
                <a:lnTo>
                  <a:pt x="257035" y="7480"/>
                </a:lnTo>
                <a:lnTo>
                  <a:pt x="266839" y="17284"/>
                </a:lnTo>
                <a:lnTo>
                  <a:pt x="266839" y="3225"/>
                </a:lnTo>
                <a:lnTo>
                  <a:pt x="262369" y="850"/>
                </a:lnTo>
                <a:lnTo>
                  <a:pt x="258762" y="0"/>
                </a:lnTo>
                <a:lnTo>
                  <a:pt x="250736" y="0"/>
                </a:lnTo>
                <a:lnTo>
                  <a:pt x="233603" y="15913"/>
                </a:lnTo>
                <a:lnTo>
                  <a:pt x="233603" y="23355"/>
                </a:lnTo>
                <a:lnTo>
                  <a:pt x="250736" y="39255"/>
                </a:lnTo>
                <a:lnTo>
                  <a:pt x="258762" y="39255"/>
                </a:lnTo>
                <a:lnTo>
                  <a:pt x="275894" y="23355"/>
                </a:lnTo>
                <a:lnTo>
                  <a:pt x="275894" y="15913"/>
                </a:lnTo>
                <a:close/>
              </a:path>
              <a:path w="460375" h="39370">
                <a:moveTo>
                  <a:pt x="326212" y="38608"/>
                </a:moveTo>
                <a:lnTo>
                  <a:pt x="326097" y="660"/>
                </a:lnTo>
                <a:lnTo>
                  <a:pt x="318757" y="660"/>
                </a:lnTo>
                <a:lnTo>
                  <a:pt x="304507" y="24244"/>
                </a:lnTo>
                <a:lnTo>
                  <a:pt x="290042" y="660"/>
                </a:lnTo>
                <a:lnTo>
                  <a:pt x="282651" y="660"/>
                </a:lnTo>
                <a:lnTo>
                  <a:pt x="282651" y="38608"/>
                </a:lnTo>
                <a:lnTo>
                  <a:pt x="291033" y="38608"/>
                </a:lnTo>
                <a:lnTo>
                  <a:pt x="291033" y="16332"/>
                </a:lnTo>
                <a:lnTo>
                  <a:pt x="302361" y="34594"/>
                </a:lnTo>
                <a:lnTo>
                  <a:pt x="306387" y="34594"/>
                </a:lnTo>
                <a:lnTo>
                  <a:pt x="317766" y="15836"/>
                </a:lnTo>
                <a:lnTo>
                  <a:pt x="317817" y="38608"/>
                </a:lnTo>
                <a:lnTo>
                  <a:pt x="326212" y="38608"/>
                </a:lnTo>
                <a:close/>
              </a:path>
              <a:path w="460375" h="39370">
                <a:moveTo>
                  <a:pt x="368947" y="660"/>
                </a:moveTo>
                <a:lnTo>
                  <a:pt x="360159" y="660"/>
                </a:lnTo>
                <a:lnTo>
                  <a:pt x="349834" y="17513"/>
                </a:lnTo>
                <a:lnTo>
                  <a:pt x="339509" y="660"/>
                </a:lnTo>
                <a:lnTo>
                  <a:pt x="330022" y="660"/>
                </a:lnTo>
                <a:lnTo>
                  <a:pt x="344982" y="25044"/>
                </a:lnTo>
                <a:lnTo>
                  <a:pt x="344982" y="38608"/>
                </a:lnTo>
                <a:lnTo>
                  <a:pt x="353923" y="38608"/>
                </a:lnTo>
                <a:lnTo>
                  <a:pt x="353923" y="25158"/>
                </a:lnTo>
                <a:lnTo>
                  <a:pt x="368947" y="660"/>
                </a:lnTo>
                <a:close/>
              </a:path>
              <a:path w="460375" h="39370">
                <a:moveTo>
                  <a:pt x="378612" y="32169"/>
                </a:moveTo>
                <a:lnTo>
                  <a:pt x="378091" y="30911"/>
                </a:lnTo>
                <a:lnTo>
                  <a:pt x="376034" y="28994"/>
                </a:lnTo>
                <a:lnTo>
                  <a:pt x="374764" y="28524"/>
                </a:lnTo>
                <a:lnTo>
                  <a:pt x="371741" y="28524"/>
                </a:lnTo>
                <a:lnTo>
                  <a:pt x="370471" y="28994"/>
                </a:lnTo>
                <a:lnTo>
                  <a:pt x="368414" y="30911"/>
                </a:lnTo>
                <a:lnTo>
                  <a:pt x="367893" y="32169"/>
                </a:lnTo>
                <a:lnTo>
                  <a:pt x="367893" y="35242"/>
                </a:lnTo>
                <a:lnTo>
                  <a:pt x="368414" y="36499"/>
                </a:lnTo>
                <a:lnTo>
                  <a:pt x="369443" y="37515"/>
                </a:lnTo>
                <a:lnTo>
                  <a:pt x="370471" y="38531"/>
                </a:lnTo>
                <a:lnTo>
                  <a:pt x="371741" y="39039"/>
                </a:lnTo>
                <a:lnTo>
                  <a:pt x="374764" y="39039"/>
                </a:lnTo>
                <a:lnTo>
                  <a:pt x="376034" y="38531"/>
                </a:lnTo>
                <a:lnTo>
                  <a:pt x="378091" y="36499"/>
                </a:lnTo>
                <a:lnTo>
                  <a:pt x="378612" y="35242"/>
                </a:lnTo>
                <a:lnTo>
                  <a:pt x="378612" y="32169"/>
                </a:lnTo>
                <a:close/>
              </a:path>
              <a:path w="460375" h="39370">
                <a:moveTo>
                  <a:pt x="419290" y="38608"/>
                </a:moveTo>
                <a:lnTo>
                  <a:pt x="411784" y="28041"/>
                </a:lnTo>
                <a:lnTo>
                  <a:pt x="410629" y="26416"/>
                </a:lnTo>
                <a:lnTo>
                  <a:pt x="413169" y="25323"/>
                </a:lnTo>
                <a:lnTo>
                  <a:pt x="415124" y="23761"/>
                </a:lnTo>
                <a:lnTo>
                  <a:pt x="416966" y="21043"/>
                </a:lnTo>
                <a:lnTo>
                  <a:pt x="417893" y="19685"/>
                </a:lnTo>
                <a:lnTo>
                  <a:pt x="418579" y="17246"/>
                </a:lnTo>
                <a:lnTo>
                  <a:pt x="418579" y="11607"/>
                </a:lnTo>
                <a:lnTo>
                  <a:pt x="417893" y="9169"/>
                </a:lnTo>
                <a:lnTo>
                  <a:pt x="416991" y="7810"/>
                </a:lnTo>
                <a:lnTo>
                  <a:pt x="415175" y="5054"/>
                </a:lnTo>
                <a:lnTo>
                  <a:pt x="413232" y="3467"/>
                </a:lnTo>
                <a:lnTo>
                  <a:pt x="409524" y="1816"/>
                </a:lnTo>
                <a:lnTo>
                  <a:pt x="409524" y="12293"/>
                </a:lnTo>
                <a:lnTo>
                  <a:pt x="409524" y="16522"/>
                </a:lnTo>
                <a:lnTo>
                  <a:pt x="408825" y="18148"/>
                </a:lnTo>
                <a:lnTo>
                  <a:pt x="406031" y="20459"/>
                </a:lnTo>
                <a:lnTo>
                  <a:pt x="403987" y="21043"/>
                </a:lnTo>
                <a:lnTo>
                  <a:pt x="394004" y="21043"/>
                </a:lnTo>
                <a:lnTo>
                  <a:pt x="394004" y="7810"/>
                </a:lnTo>
                <a:lnTo>
                  <a:pt x="403987" y="7810"/>
                </a:lnTo>
                <a:lnTo>
                  <a:pt x="406031" y="8382"/>
                </a:lnTo>
                <a:lnTo>
                  <a:pt x="408825" y="10668"/>
                </a:lnTo>
                <a:lnTo>
                  <a:pt x="409524" y="12293"/>
                </a:lnTo>
                <a:lnTo>
                  <a:pt x="409524" y="1816"/>
                </a:lnTo>
                <a:lnTo>
                  <a:pt x="408190" y="1219"/>
                </a:lnTo>
                <a:lnTo>
                  <a:pt x="405218" y="660"/>
                </a:lnTo>
                <a:lnTo>
                  <a:pt x="385064" y="660"/>
                </a:lnTo>
                <a:lnTo>
                  <a:pt x="385064" y="38608"/>
                </a:lnTo>
                <a:lnTo>
                  <a:pt x="394004" y="38608"/>
                </a:lnTo>
                <a:lnTo>
                  <a:pt x="394004" y="28041"/>
                </a:lnTo>
                <a:lnTo>
                  <a:pt x="402234" y="28041"/>
                </a:lnTo>
                <a:lnTo>
                  <a:pt x="409689" y="38608"/>
                </a:lnTo>
                <a:lnTo>
                  <a:pt x="419290" y="38608"/>
                </a:lnTo>
                <a:close/>
              </a:path>
              <a:path w="460375" h="39370">
                <a:moveTo>
                  <a:pt x="460311" y="660"/>
                </a:moveTo>
                <a:lnTo>
                  <a:pt x="451485" y="660"/>
                </a:lnTo>
                <a:lnTo>
                  <a:pt x="451485" y="25095"/>
                </a:lnTo>
                <a:lnTo>
                  <a:pt x="450748" y="27673"/>
                </a:lnTo>
                <a:lnTo>
                  <a:pt x="447802" y="30962"/>
                </a:lnTo>
                <a:lnTo>
                  <a:pt x="445668" y="31775"/>
                </a:lnTo>
                <a:lnTo>
                  <a:pt x="437121" y="31775"/>
                </a:lnTo>
                <a:lnTo>
                  <a:pt x="434251" y="28384"/>
                </a:lnTo>
                <a:lnTo>
                  <a:pt x="434251" y="660"/>
                </a:lnTo>
                <a:lnTo>
                  <a:pt x="425310" y="660"/>
                </a:lnTo>
                <a:lnTo>
                  <a:pt x="425310" y="27482"/>
                </a:lnTo>
                <a:lnTo>
                  <a:pt x="426847" y="31762"/>
                </a:lnTo>
                <a:lnTo>
                  <a:pt x="429920" y="34759"/>
                </a:lnTo>
                <a:lnTo>
                  <a:pt x="432993" y="37757"/>
                </a:lnTo>
                <a:lnTo>
                  <a:pt x="437286" y="39255"/>
                </a:lnTo>
                <a:lnTo>
                  <a:pt x="448335" y="39255"/>
                </a:lnTo>
                <a:lnTo>
                  <a:pt x="452628" y="37757"/>
                </a:lnTo>
                <a:lnTo>
                  <a:pt x="458774" y="31762"/>
                </a:lnTo>
                <a:lnTo>
                  <a:pt x="460311" y="27482"/>
                </a:lnTo>
                <a:lnTo>
                  <a:pt x="460311" y="660"/>
                </a:lnTo>
                <a:close/>
              </a:path>
            </a:pathLst>
          </a:custGeom>
          <a:solidFill>
            <a:srgbClr val="2F5FA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" name="object 18"/>
          <p:cNvGrpSpPr/>
          <p:nvPr/>
        </p:nvGrpSpPr>
        <p:grpSpPr>
          <a:xfrm>
            <a:off x="5675996" y="6790189"/>
            <a:ext cx="1005840" cy="1058545"/>
            <a:chOff x="5675996" y="6790189"/>
            <a:chExt cx="1005840" cy="1058545"/>
          </a:xfrm>
        </p:grpSpPr>
        <p:sp>
          <p:nvSpPr>
            <p:cNvPr id="19" name="object 19"/>
            <p:cNvSpPr/>
            <p:nvPr/>
          </p:nvSpPr>
          <p:spPr>
            <a:xfrm>
              <a:off x="5675985" y="6790194"/>
              <a:ext cx="1005840" cy="1058545"/>
            </a:xfrm>
            <a:custGeom>
              <a:avLst/>
              <a:gdLst/>
              <a:ahLst/>
              <a:cxnLst/>
              <a:rect l="l" t="t" r="r" b="b"/>
              <a:pathLst>
                <a:path w="1005840" h="1058545">
                  <a:moveTo>
                    <a:pt x="66294" y="50863"/>
                  </a:moveTo>
                  <a:lnTo>
                    <a:pt x="63588" y="50863"/>
                  </a:lnTo>
                  <a:lnTo>
                    <a:pt x="54864" y="50863"/>
                  </a:lnTo>
                  <a:lnTo>
                    <a:pt x="54864" y="2578"/>
                  </a:lnTo>
                  <a:lnTo>
                    <a:pt x="40932" y="2578"/>
                  </a:lnTo>
                  <a:lnTo>
                    <a:pt x="40932" y="50863"/>
                  </a:lnTo>
                  <a:lnTo>
                    <a:pt x="13931" y="50863"/>
                  </a:lnTo>
                  <a:lnTo>
                    <a:pt x="13931" y="2578"/>
                  </a:lnTo>
                  <a:lnTo>
                    <a:pt x="0" y="2578"/>
                  </a:lnTo>
                  <a:lnTo>
                    <a:pt x="0" y="62090"/>
                  </a:lnTo>
                  <a:lnTo>
                    <a:pt x="66294" y="62090"/>
                  </a:lnTo>
                  <a:lnTo>
                    <a:pt x="66294" y="50863"/>
                  </a:lnTo>
                  <a:close/>
                </a:path>
                <a:path w="1005840" h="1058545">
                  <a:moveTo>
                    <a:pt x="131597" y="2590"/>
                  </a:moveTo>
                  <a:lnTo>
                    <a:pt x="118478" y="2590"/>
                  </a:lnTo>
                  <a:lnTo>
                    <a:pt x="89522" y="41376"/>
                  </a:lnTo>
                  <a:lnTo>
                    <a:pt x="89522" y="2590"/>
                  </a:lnTo>
                  <a:lnTo>
                    <a:pt x="75526" y="2590"/>
                  </a:lnTo>
                  <a:lnTo>
                    <a:pt x="75526" y="62103"/>
                  </a:lnTo>
                  <a:lnTo>
                    <a:pt x="88785" y="62103"/>
                  </a:lnTo>
                  <a:lnTo>
                    <a:pt x="117729" y="23444"/>
                  </a:lnTo>
                  <a:lnTo>
                    <a:pt x="117729" y="62103"/>
                  </a:lnTo>
                  <a:lnTo>
                    <a:pt x="131597" y="62103"/>
                  </a:lnTo>
                  <a:lnTo>
                    <a:pt x="131597" y="2590"/>
                  </a:lnTo>
                  <a:close/>
                </a:path>
                <a:path w="1005840" h="1058545">
                  <a:moveTo>
                    <a:pt x="218465" y="24307"/>
                  </a:moveTo>
                  <a:lnTo>
                    <a:pt x="215760" y="18262"/>
                  </a:lnTo>
                  <a:lnTo>
                    <a:pt x="214134" y="16929"/>
                  </a:lnTo>
                  <a:lnTo>
                    <a:pt x="210273" y="13741"/>
                  </a:lnTo>
                  <a:lnTo>
                    <a:pt x="205003" y="9283"/>
                  </a:lnTo>
                  <a:lnTo>
                    <a:pt x="205003" y="23037"/>
                  </a:lnTo>
                  <a:lnTo>
                    <a:pt x="205003" y="36715"/>
                  </a:lnTo>
                  <a:lnTo>
                    <a:pt x="203504" y="40309"/>
                  </a:lnTo>
                  <a:lnTo>
                    <a:pt x="197485" y="45351"/>
                  </a:lnTo>
                  <a:lnTo>
                    <a:pt x="192887" y="46875"/>
                  </a:lnTo>
                  <a:lnTo>
                    <a:pt x="186804" y="47485"/>
                  </a:lnTo>
                  <a:lnTo>
                    <a:pt x="186804" y="16929"/>
                  </a:lnTo>
                  <a:lnTo>
                    <a:pt x="198970" y="17995"/>
                  </a:lnTo>
                  <a:lnTo>
                    <a:pt x="205003" y="23037"/>
                  </a:lnTo>
                  <a:lnTo>
                    <a:pt x="205003" y="9283"/>
                  </a:lnTo>
                  <a:lnTo>
                    <a:pt x="204863" y="9156"/>
                  </a:lnTo>
                  <a:lnTo>
                    <a:pt x="197015" y="6565"/>
                  </a:lnTo>
                  <a:lnTo>
                    <a:pt x="186804" y="6032"/>
                  </a:lnTo>
                  <a:lnTo>
                    <a:pt x="186804" y="0"/>
                  </a:lnTo>
                  <a:lnTo>
                    <a:pt x="173875" y="0"/>
                  </a:lnTo>
                  <a:lnTo>
                    <a:pt x="173875" y="6172"/>
                  </a:lnTo>
                  <a:lnTo>
                    <a:pt x="173875" y="16929"/>
                  </a:lnTo>
                  <a:lnTo>
                    <a:pt x="173875" y="47485"/>
                  </a:lnTo>
                  <a:lnTo>
                    <a:pt x="161772" y="46215"/>
                  </a:lnTo>
                  <a:lnTo>
                    <a:pt x="155689" y="41109"/>
                  </a:lnTo>
                  <a:lnTo>
                    <a:pt x="155689" y="27495"/>
                  </a:lnTo>
                  <a:lnTo>
                    <a:pt x="157175" y="23964"/>
                  </a:lnTo>
                  <a:lnTo>
                    <a:pt x="163131" y="19050"/>
                  </a:lnTo>
                  <a:lnTo>
                    <a:pt x="167728" y="17526"/>
                  </a:lnTo>
                  <a:lnTo>
                    <a:pt x="173875" y="16929"/>
                  </a:lnTo>
                  <a:lnTo>
                    <a:pt x="173875" y="6172"/>
                  </a:lnTo>
                  <a:lnTo>
                    <a:pt x="142151" y="40043"/>
                  </a:lnTo>
                  <a:lnTo>
                    <a:pt x="144856" y="46024"/>
                  </a:lnTo>
                  <a:lnTo>
                    <a:pt x="150279" y="50596"/>
                  </a:lnTo>
                  <a:lnTo>
                    <a:pt x="155752" y="55054"/>
                  </a:lnTo>
                  <a:lnTo>
                    <a:pt x="163601" y="57569"/>
                  </a:lnTo>
                  <a:lnTo>
                    <a:pt x="173875" y="58242"/>
                  </a:lnTo>
                  <a:lnTo>
                    <a:pt x="173875" y="64681"/>
                  </a:lnTo>
                  <a:lnTo>
                    <a:pt x="186804" y="64681"/>
                  </a:lnTo>
                  <a:lnTo>
                    <a:pt x="186804" y="58242"/>
                  </a:lnTo>
                  <a:lnTo>
                    <a:pt x="197015" y="57772"/>
                  </a:lnTo>
                  <a:lnTo>
                    <a:pt x="204863" y="55245"/>
                  </a:lnTo>
                  <a:lnTo>
                    <a:pt x="214210" y="47485"/>
                  </a:lnTo>
                  <a:lnTo>
                    <a:pt x="215760" y="46215"/>
                  </a:lnTo>
                  <a:lnTo>
                    <a:pt x="218401" y="40309"/>
                  </a:lnTo>
                  <a:lnTo>
                    <a:pt x="218465" y="24307"/>
                  </a:lnTo>
                  <a:close/>
                </a:path>
                <a:path w="1005840" h="1058545">
                  <a:moveTo>
                    <a:pt x="281559" y="19786"/>
                  </a:moveTo>
                  <a:lnTo>
                    <a:pt x="267360" y="4368"/>
                  </a:lnTo>
                  <a:lnTo>
                    <a:pt x="267360" y="20840"/>
                  </a:lnTo>
                  <a:lnTo>
                    <a:pt x="267360" y="27419"/>
                  </a:lnTo>
                  <a:lnTo>
                    <a:pt x="266280" y="29946"/>
                  </a:lnTo>
                  <a:lnTo>
                    <a:pt x="264045" y="31737"/>
                  </a:lnTo>
                  <a:lnTo>
                    <a:pt x="261874" y="33528"/>
                  </a:lnTo>
                  <a:lnTo>
                    <a:pt x="258635" y="34455"/>
                  </a:lnTo>
                  <a:lnTo>
                    <a:pt x="243001" y="34455"/>
                  </a:lnTo>
                  <a:lnTo>
                    <a:pt x="243001" y="13741"/>
                  </a:lnTo>
                  <a:lnTo>
                    <a:pt x="258635" y="13741"/>
                  </a:lnTo>
                  <a:lnTo>
                    <a:pt x="261874" y="14668"/>
                  </a:lnTo>
                  <a:lnTo>
                    <a:pt x="264045" y="16459"/>
                  </a:lnTo>
                  <a:lnTo>
                    <a:pt x="266280" y="18249"/>
                  </a:lnTo>
                  <a:lnTo>
                    <a:pt x="267360" y="20840"/>
                  </a:lnTo>
                  <a:lnTo>
                    <a:pt x="267360" y="4368"/>
                  </a:lnTo>
                  <a:lnTo>
                    <a:pt x="265264" y="3441"/>
                  </a:lnTo>
                  <a:lnTo>
                    <a:pt x="260591" y="2578"/>
                  </a:lnTo>
                  <a:lnTo>
                    <a:pt x="228942" y="2578"/>
                  </a:lnTo>
                  <a:lnTo>
                    <a:pt x="228942" y="62090"/>
                  </a:lnTo>
                  <a:lnTo>
                    <a:pt x="243001" y="62090"/>
                  </a:lnTo>
                  <a:lnTo>
                    <a:pt x="243001" y="45681"/>
                  </a:lnTo>
                  <a:lnTo>
                    <a:pt x="260591" y="45681"/>
                  </a:lnTo>
                  <a:lnTo>
                    <a:pt x="281559" y="28486"/>
                  </a:lnTo>
                  <a:lnTo>
                    <a:pt x="281559" y="19786"/>
                  </a:lnTo>
                  <a:close/>
                </a:path>
                <a:path w="1005840" h="1058545">
                  <a:moveTo>
                    <a:pt x="353809" y="26492"/>
                  </a:moveTo>
                  <a:lnTo>
                    <a:pt x="352386" y="21247"/>
                  </a:lnTo>
                  <a:lnTo>
                    <a:pt x="349478" y="16598"/>
                  </a:lnTo>
                  <a:lnTo>
                    <a:pt x="347433" y="13284"/>
                  </a:lnTo>
                  <a:lnTo>
                    <a:pt x="346570" y="11887"/>
                  </a:lnTo>
                  <a:lnTo>
                    <a:pt x="342646" y="8229"/>
                  </a:lnTo>
                  <a:lnTo>
                    <a:pt x="339598" y="6578"/>
                  </a:lnTo>
                  <a:lnTo>
                    <a:pt x="339598" y="28613"/>
                  </a:lnTo>
                  <a:lnTo>
                    <a:pt x="339598" y="35991"/>
                  </a:lnTo>
                  <a:lnTo>
                    <a:pt x="338797" y="39306"/>
                  </a:lnTo>
                  <a:lnTo>
                    <a:pt x="337096" y="42164"/>
                  </a:lnTo>
                  <a:lnTo>
                    <a:pt x="335546" y="45085"/>
                  </a:lnTo>
                  <a:lnTo>
                    <a:pt x="333248" y="47345"/>
                  </a:lnTo>
                  <a:lnTo>
                    <a:pt x="330339" y="48945"/>
                  </a:lnTo>
                  <a:lnTo>
                    <a:pt x="327494" y="50596"/>
                  </a:lnTo>
                  <a:lnTo>
                    <a:pt x="324243" y="51396"/>
                  </a:lnTo>
                  <a:lnTo>
                    <a:pt x="317080" y="51396"/>
                  </a:lnTo>
                  <a:lnTo>
                    <a:pt x="313829" y="50596"/>
                  </a:lnTo>
                  <a:lnTo>
                    <a:pt x="308076" y="47345"/>
                  </a:lnTo>
                  <a:lnTo>
                    <a:pt x="305777" y="45085"/>
                  </a:lnTo>
                  <a:lnTo>
                    <a:pt x="304152" y="42164"/>
                  </a:lnTo>
                  <a:lnTo>
                    <a:pt x="302463" y="39306"/>
                  </a:lnTo>
                  <a:lnTo>
                    <a:pt x="301650" y="35991"/>
                  </a:lnTo>
                  <a:lnTo>
                    <a:pt x="301650" y="28613"/>
                  </a:lnTo>
                  <a:lnTo>
                    <a:pt x="302463" y="25361"/>
                  </a:lnTo>
                  <a:lnTo>
                    <a:pt x="304152" y="22440"/>
                  </a:lnTo>
                  <a:lnTo>
                    <a:pt x="305777" y="19519"/>
                  </a:lnTo>
                  <a:lnTo>
                    <a:pt x="308076" y="17322"/>
                  </a:lnTo>
                  <a:lnTo>
                    <a:pt x="310921" y="15671"/>
                  </a:lnTo>
                  <a:lnTo>
                    <a:pt x="313829" y="14071"/>
                  </a:lnTo>
                  <a:lnTo>
                    <a:pt x="317080" y="13284"/>
                  </a:lnTo>
                  <a:lnTo>
                    <a:pt x="324243" y="13284"/>
                  </a:lnTo>
                  <a:lnTo>
                    <a:pt x="327494" y="14071"/>
                  </a:lnTo>
                  <a:lnTo>
                    <a:pt x="333248" y="17322"/>
                  </a:lnTo>
                  <a:lnTo>
                    <a:pt x="335546" y="19519"/>
                  </a:lnTo>
                  <a:lnTo>
                    <a:pt x="337096" y="22440"/>
                  </a:lnTo>
                  <a:lnTo>
                    <a:pt x="338797" y="25361"/>
                  </a:lnTo>
                  <a:lnTo>
                    <a:pt x="339598" y="28613"/>
                  </a:lnTo>
                  <a:lnTo>
                    <a:pt x="339598" y="6578"/>
                  </a:lnTo>
                  <a:lnTo>
                    <a:pt x="337642" y="5511"/>
                  </a:lnTo>
                  <a:lnTo>
                    <a:pt x="332638" y="2857"/>
                  </a:lnTo>
                  <a:lnTo>
                    <a:pt x="326948" y="1524"/>
                  </a:lnTo>
                  <a:lnTo>
                    <a:pt x="314375" y="1524"/>
                  </a:lnTo>
                  <a:lnTo>
                    <a:pt x="287451" y="26492"/>
                  </a:lnTo>
                  <a:lnTo>
                    <a:pt x="287451" y="38112"/>
                  </a:lnTo>
                  <a:lnTo>
                    <a:pt x="303618" y="59105"/>
                  </a:lnTo>
                  <a:lnTo>
                    <a:pt x="308686" y="61823"/>
                  </a:lnTo>
                  <a:lnTo>
                    <a:pt x="314375" y="63157"/>
                  </a:lnTo>
                  <a:lnTo>
                    <a:pt x="326948" y="63157"/>
                  </a:lnTo>
                  <a:lnTo>
                    <a:pt x="332638" y="61823"/>
                  </a:lnTo>
                  <a:lnTo>
                    <a:pt x="337642" y="59105"/>
                  </a:lnTo>
                  <a:lnTo>
                    <a:pt x="342646" y="56451"/>
                  </a:lnTo>
                  <a:lnTo>
                    <a:pt x="353809" y="38112"/>
                  </a:lnTo>
                  <a:lnTo>
                    <a:pt x="353809" y="26492"/>
                  </a:lnTo>
                  <a:close/>
                </a:path>
                <a:path w="1005840" h="1058545">
                  <a:moveTo>
                    <a:pt x="418134" y="41770"/>
                  </a:moveTo>
                  <a:lnTo>
                    <a:pt x="406704" y="31013"/>
                  </a:lnTo>
                  <a:lnTo>
                    <a:pt x="409346" y="29743"/>
                  </a:lnTo>
                  <a:lnTo>
                    <a:pt x="411505" y="28016"/>
                  </a:lnTo>
                  <a:lnTo>
                    <a:pt x="412026" y="27228"/>
                  </a:lnTo>
                  <a:lnTo>
                    <a:pt x="414489" y="23507"/>
                  </a:lnTo>
                  <a:lnTo>
                    <a:pt x="415226" y="20916"/>
                  </a:lnTo>
                  <a:lnTo>
                    <a:pt x="415226" y="13004"/>
                  </a:lnTo>
                  <a:lnTo>
                    <a:pt x="415099" y="12750"/>
                  </a:lnTo>
                  <a:lnTo>
                    <a:pt x="413270" y="9220"/>
                  </a:lnTo>
                  <a:lnTo>
                    <a:pt x="405422" y="3911"/>
                  </a:lnTo>
                  <a:lnTo>
                    <a:pt x="403860" y="3543"/>
                  </a:lnTo>
                  <a:lnTo>
                    <a:pt x="403860" y="39306"/>
                  </a:lnTo>
                  <a:lnTo>
                    <a:pt x="403860" y="49339"/>
                  </a:lnTo>
                  <a:lnTo>
                    <a:pt x="400545" y="51866"/>
                  </a:lnTo>
                  <a:lnTo>
                    <a:pt x="378637" y="51866"/>
                  </a:lnTo>
                  <a:lnTo>
                    <a:pt x="378637" y="36855"/>
                  </a:lnTo>
                  <a:lnTo>
                    <a:pt x="400545" y="36855"/>
                  </a:lnTo>
                  <a:lnTo>
                    <a:pt x="403860" y="39306"/>
                  </a:lnTo>
                  <a:lnTo>
                    <a:pt x="403860" y="3543"/>
                  </a:lnTo>
                  <a:lnTo>
                    <a:pt x="400951" y="2832"/>
                  </a:lnTo>
                  <a:lnTo>
                    <a:pt x="400951" y="17665"/>
                  </a:lnTo>
                  <a:lnTo>
                    <a:pt x="400951" y="22377"/>
                  </a:lnTo>
                  <a:lnTo>
                    <a:pt x="400215" y="24168"/>
                  </a:lnTo>
                  <a:lnTo>
                    <a:pt x="398589" y="25361"/>
                  </a:lnTo>
                  <a:lnTo>
                    <a:pt x="397040" y="26619"/>
                  </a:lnTo>
                  <a:lnTo>
                    <a:pt x="394728" y="27228"/>
                  </a:lnTo>
                  <a:lnTo>
                    <a:pt x="378637" y="27228"/>
                  </a:lnTo>
                  <a:lnTo>
                    <a:pt x="378637" y="12750"/>
                  </a:lnTo>
                  <a:lnTo>
                    <a:pt x="394728" y="12750"/>
                  </a:lnTo>
                  <a:lnTo>
                    <a:pt x="396963" y="13411"/>
                  </a:lnTo>
                  <a:lnTo>
                    <a:pt x="398589" y="14605"/>
                  </a:lnTo>
                  <a:lnTo>
                    <a:pt x="400151" y="15862"/>
                  </a:lnTo>
                  <a:lnTo>
                    <a:pt x="400951" y="17665"/>
                  </a:lnTo>
                  <a:lnTo>
                    <a:pt x="400951" y="2832"/>
                  </a:lnTo>
                  <a:lnTo>
                    <a:pt x="399948" y="2578"/>
                  </a:lnTo>
                  <a:lnTo>
                    <a:pt x="364629" y="2578"/>
                  </a:lnTo>
                  <a:lnTo>
                    <a:pt x="364629" y="62090"/>
                  </a:lnTo>
                  <a:lnTo>
                    <a:pt x="402107" y="62090"/>
                  </a:lnTo>
                  <a:lnTo>
                    <a:pt x="418134" y="50596"/>
                  </a:lnTo>
                  <a:lnTo>
                    <a:pt x="418134" y="41770"/>
                  </a:lnTo>
                  <a:close/>
                </a:path>
                <a:path w="1005840" h="1058545">
                  <a:moveTo>
                    <a:pt x="490385" y="62103"/>
                  </a:moveTo>
                  <a:lnTo>
                    <a:pt x="484581" y="49352"/>
                  </a:lnTo>
                  <a:lnTo>
                    <a:pt x="479793" y="38849"/>
                  </a:lnTo>
                  <a:lnTo>
                    <a:pt x="469404" y="16078"/>
                  </a:lnTo>
                  <a:lnTo>
                    <a:pt x="465823" y="8229"/>
                  </a:lnTo>
                  <a:lnTo>
                    <a:pt x="465823" y="38849"/>
                  </a:lnTo>
                  <a:lnTo>
                    <a:pt x="446620" y="38849"/>
                  </a:lnTo>
                  <a:lnTo>
                    <a:pt x="456222" y="16078"/>
                  </a:lnTo>
                  <a:lnTo>
                    <a:pt x="465823" y="38849"/>
                  </a:lnTo>
                  <a:lnTo>
                    <a:pt x="465823" y="8229"/>
                  </a:lnTo>
                  <a:lnTo>
                    <a:pt x="463257" y="2590"/>
                  </a:lnTo>
                  <a:lnTo>
                    <a:pt x="449389" y="2590"/>
                  </a:lnTo>
                  <a:lnTo>
                    <a:pt x="422338" y="62103"/>
                  </a:lnTo>
                  <a:lnTo>
                    <a:pt x="436740" y="62103"/>
                  </a:lnTo>
                  <a:lnTo>
                    <a:pt x="442087" y="49352"/>
                  </a:lnTo>
                  <a:lnTo>
                    <a:pt x="470293" y="49352"/>
                  </a:lnTo>
                  <a:lnTo>
                    <a:pt x="475640" y="62103"/>
                  </a:lnTo>
                  <a:lnTo>
                    <a:pt x="490385" y="62103"/>
                  </a:lnTo>
                  <a:close/>
                </a:path>
                <a:path w="1005840" h="1058545">
                  <a:moveTo>
                    <a:pt x="543763" y="2590"/>
                  </a:moveTo>
                  <a:lnTo>
                    <a:pt x="529894" y="2590"/>
                  </a:lnTo>
                  <a:lnTo>
                    <a:pt x="529894" y="13754"/>
                  </a:lnTo>
                  <a:lnTo>
                    <a:pt x="529894" y="35394"/>
                  </a:lnTo>
                  <a:lnTo>
                    <a:pt x="513651" y="35394"/>
                  </a:lnTo>
                  <a:lnTo>
                    <a:pt x="510679" y="34467"/>
                  </a:lnTo>
                  <a:lnTo>
                    <a:pt x="508647" y="32613"/>
                  </a:lnTo>
                  <a:lnTo>
                    <a:pt x="506628" y="30683"/>
                  </a:lnTo>
                  <a:lnTo>
                    <a:pt x="505612" y="28092"/>
                  </a:lnTo>
                  <a:lnTo>
                    <a:pt x="505612" y="20993"/>
                  </a:lnTo>
                  <a:lnTo>
                    <a:pt x="506628" y="18326"/>
                  </a:lnTo>
                  <a:lnTo>
                    <a:pt x="510882" y="14681"/>
                  </a:lnTo>
                  <a:lnTo>
                    <a:pt x="513930" y="13754"/>
                  </a:lnTo>
                  <a:lnTo>
                    <a:pt x="529894" y="13754"/>
                  </a:lnTo>
                  <a:lnTo>
                    <a:pt x="529894" y="2590"/>
                  </a:lnTo>
                  <a:lnTo>
                    <a:pt x="512241" y="2590"/>
                  </a:lnTo>
                  <a:lnTo>
                    <a:pt x="507631" y="3454"/>
                  </a:lnTo>
                  <a:lnTo>
                    <a:pt x="491401" y="20193"/>
                  </a:lnTo>
                  <a:lnTo>
                    <a:pt x="491401" y="29425"/>
                  </a:lnTo>
                  <a:lnTo>
                    <a:pt x="492480" y="33401"/>
                  </a:lnTo>
                  <a:lnTo>
                    <a:pt x="494715" y="36728"/>
                  </a:lnTo>
                  <a:lnTo>
                    <a:pt x="496887" y="40043"/>
                  </a:lnTo>
                  <a:lnTo>
                    <a:pt x="499999" y="42506"/>
                  </a:lnTo>
                  <a:lnTo>
                    <a:pt x="504113" y="44170"/>
                  </a:lnTo>
                  <a:lnTo>
                    <a:pt x="491540" y="62103"/>
                  </a:lnTo>
                  <a:lnTo>
                    <a:pt x="506285" y="62103"/>
                  </a:lnTo>
                  <a:lnTo>
                    <a:pt x="517042" y="46291"/>
                  </a:lnTo>
                  <a:lnTo>
                    <a:pt x="529894" y="46291"/>
                  </a:lnTo>
                  <a:lnTo>
                    <a:pt x="529894" y="62103"/>
                  </a:lnTo>
                  <a:lnTo>
                    <a:pt x="543763" y="62103"/>
                  </a:lnTo>
                  <a:lnTo>
                    <a:pt x="543763" y="46291"/>
                  </a:lnTo>
                  <a:lnTo>
                    <a:pt x="543763" y="35394"/>
                  </a:lnTo>
                  <a:lnTo>
                    <a:pt x="543763" y="13754"/>
                  </a:lnTo>
                  <a:lnTo>
                    <a:pt x="543763" y="2590"/>
                  </a:lnTo>
                  <a:close/>
                </a:path>
                <a:path w="1005840" h="1058545">
                  <a:moveTo>
                    <a:pt x="1005611" y="99110"/>
                  </a:moveTo>
                  <a:lnTo>
                    <a:pt x="850" y="99110"/>
                  </a:lnTo>
                  <a:lnTo>
                    <a:pt x="850" y="1058265"/>
                  </a:lnTo>
                  <a:lnTo>
                    <a:pt x="1005611" y="1058265"/>
                  </a:lnTo>
                  <a:lnTo>
                    <a:pt x="1005611" y="99110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09368" y="7039037"/>
              <a:ext cx="177190" cy="173964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20914" y="7535800"/>
              <a:ext cx="98628" cy="174764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79723" y="7289921"/>
              <a:ext cx="177190" cy="173964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120922" y="7039029"/>
              <a:ext cx="98615" cy="174764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875004" y="7535803"/>
              <a:ext cx="145483" cy="174751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6456007" y="7290510"/>
              <a:ext cx="29845" cy="173990"/>
            </a:xfrm>
            <a:custGeom>
              <a:avLst/>
              <a:gdLst/>
              <a:ahLst/>
              <a:cxnLst/>
              <a:rect l="l" t="t" r="r" b="b"/>
              <a:pathLst>
                <a:path w="29845" h="173990">
                  <a:moveTo>
                    <a:pt x="29222" y="0"/>
                  </a:moveTo>
                  <a:lnTo>
                    <a:pt x="12" y="0"/>
                  </a:lnTo>
                  <a:lnTo>
                    <a:pt x="12" y="22860"/>
                  </a:lnTo>
                  <a:lnTo>
                    <a:pt x="0" y="173990"/>
                  </a:lnTo>
                  <a:lnTo>
                    <a:pt x="29222" y="173990"/>
                  </a:lnTo>
                  <a:lnTo>
                    <a:pt x="29222" y="22860"/>
                  </a:lnTo>
                  <a:lnTo>
                    <a:pt x="29222" y="0"/>
                  </a:lnTo>
                  <a:close/>
                </a:path>
              </a:pathLst>
            </a:custGeom>
            <a:solidFill>
              <a:srgbClr val="28BCE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311621" y="7289919"/>
              <a:ext cx="122885" cy="174751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5925947" y="7290460"/>
              <a:ext cx="95885" cy="173990"/>
            </a:xfrm>
            <a:custGeom>
              <a:avLst/>
              <a:gdLst/>
              <a:ahLst/>
              <a:cxnLst/>
              <a:rect l="l" t="t" r="r" b="b"/>
              <a:pathLst>
                <a:path w="95885" h="173990">
                  <a:moveTo>
                    <a:pt x="95440" y="0"/>
                  </a:moveTo>
                  <a:lnTo>
                    <a:pt x="66192" y="0"/>
                  </a:lnTo>
                  <a:lnTo>
                    <a:pt x="66192" y="71120"/>
                  </a:lnTo>
                  <a:lnTo>
                    <a:pt x="0" y="71120"/>
                  </a:lnTo>
                  <a:lnTo>
                    <a:pt x="0" y="99060"/>
                  </a:lnTo>
                  <a:lnTo>
                    <a:pt x="66192" y="99060"/>
                  </a:lnTo>
                  <a:lnTo>
                    <a:pt x="66192" y="173990"/>
                  </a:lnTo>
                  <a:lnTo>
                    <a:pt x="95440" y="173990"/>
                  </a:lnTo>
                  <a:lnTo>
                    <a:pt x="95440" y="99060"/>
                  </a:lnTo>
                  <a:lnTo>
                    <a:pt x="95440" y="71120"/>
                  </a:lnTo>
                  <a:lnTo>
                    <a:pt x="954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875009" y="7289920"/>
              <a:ext cx="29845" cy="175260"/>
            </a:xfrm>
            <a:custGeom>
              <a:avLst/>
              <a:gdLst/>
              <a:ahLst/>
              <a:cxnLst/>
              <a:rect l="l" t="t" r="r" b="b"/>
              <a:pathLst>
                <a:path w="29845" h="175259">
                  <a:moveTo>
                    <a:pt x="29248" y="0"/>
                  </a:moveTo>
                  <a:lnTo>
                    <a:pt x="0" y="0"/>
                  </a:lnTo>
                  <a:lnTo>
                    <a:pt x="0" y="174764"/>
                  </a:lnTo>
                  <a:lnTo>
                    <a:pt x="29248" y="174764"/>
                  </a:lnTo>
                  <a:lnTo>
                    <a:pt x="29248" y="0"/>
                  </a:lnTo>
                  <a:close/>
                </a:path>
              </a:pathLst>
            </a:custGeom>
            <a:solidFill>
              <a:srgbClr val="28BCE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315980" y="7535800"/>
              <a:ext cx="164020" cy="174764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74370" y="7039034"/>
              <a:ext cx="163093" cy="100495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5874365" y="7159667"/>
              <a:ext cx="156845" cy="54610"/>
            </a:xfrm>
            <a:custGeom>
              <a:avLst/>
              <a:gdLst/>
              <a:ahLst/>
              <a:cxnLst/>
              <a:rect l="l" t="t" r="r" b="b"/>
              <a:pathLst>
                <a:path w="156845" h="54609">
                  <a:moveTo>
                    <a:pt x="24523" y="0"/>
                  </a:moveTo>
                  <a:lnTo>
                    <a:pt x="0" y="13728"/>
                  </a:lnTo>
                  <a:lnTo>
                    <a:pt x="6065" y="22528"/>
                  </a:lnTo>
                  <a:lnTo>
                    <a:pt x="13215" y="30373"/>
                  </a:lnTo>
                  <a:lnTo>
                    <a:pt x="51473" y="51441"/>
                  </a:lnTo>
                  <a:lnTo>
                    <a:pt x="74066" y="54178"/>
                  </a:lnTo>
                  <a:lnTo>
                    <a:pt x="92589" y="52606"/>
                  </a:lnTo>
                  <a:lnTo>
                    <a:pt x="137947" y="29019"/>
                  </a:lnTo>
                  <a:lnTo>
                    <a:pt x="156730" y="698"/>
                  </a:lnTo>
                  <a:lnTo>
                    <a:pt x="125615" y="698"/>
                  </a:lnTo>
                  <a:lnTo>
                    <a:pt x="122466" y="5753"/>
                  </a:lnTo>
                  <a:lnTo>
                    <a:pt x="118592" y="10299"/>
                  </a:lnTo>
                  <a:lnTo>
                    <a:pt x="74066" y="27216"/>
                  </a:lnTo>
                  <a:lnTo>
                    <a:pt x="66155" y="26756"/>
                  </a:lnTo>
                  <a:lnTo>
                    <a:pt x="28359" y="5941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2" name="object 32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5712688" y="3099201"/>
            <a:ext cx="614647" cy="617604"/>
          </a:xfrm>
          <a:prstGeom prst="rect">
            <a:avLst/>
          </a:prstGeom>
        </p:spPr>
      </p:pic>
      <p:pic>
        <p:nvPicPr>
          <p:cNvPr id="33" name="object 3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424429" y="3308179"/>
            <a:ext cx="1034257" cy="246691"/>
          </a:xfrm>
          <a:prstGeom prst="rect">
            <a:avLst/>
          </a:prstGeom>
        </p:spPr>
      </p:pic>
      <p:sp>
        <p:nvSpPr>
          <p:cNvPr id="34" name="object 34"/>
          <p:cNvSpPr/>
          <p:nvPr/>
        </p:nvSpPr>
        <p:spPr>
          <a:xfrm>
            <a:off x="899999" y="5910355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1595767" y="3321316"/>
            <a:ext cx="775335" cy="238760"/>
          </a:xfrm>
          <a:custGeom>
            <a:avLst/>
            <a:gdLst/>
            <a:ahLst/>
            <a:cxnLst/>
            <a:rect l="l" t="t" r="r" b="b"/>
            <a:pathLst>
              <a:path w="775335" h="238760">
                <a:moveTo>
                  <a:pt x="77050" y="176390"/>
                </a:moveTo>
                <a:lnTo>
                  <a:pt x="73545" y="162217"/>
                </a:lnTo>
                <a:lnTo>
                  <a:pt x="64833" y="153962"/>
                </a:lnTo>
                <a:lnTo>
                  <a:pt x="60655" y="152539"/>
                </a:lnTo>
                <a:lnTo>
                  <a:pt x="60655" y="163703"/>
                </a:lnTo>
                <a:lnTo>
                  <a:pt x="60655" y="188569"/>
                </a:lnTo>
                <a:lnTo>
                  <a:pt x="49479" y="190919"/>
                </a:lnTo>
                <a:lnTo>
                  <a:pt x="24498" y="190919"/>
                </a:lnTo>
                <a:lnTo>
                  <a:pt x="24498" y="162331"/>
                </a:lnTo>
                <a:lnTo>
                  <a:pt x="48361" y="162331"/>
                </a:lnTo>
                <a:lnTo>
                  <a:pt x="60655" y="163703"/>
                </a:lnTo>
                <a:lnTo>
                  <a:pt x="60655" y="152539"/>
                </a:lnTo>
                <a:lnTo>
                  <a:pt x="53568" y="150114"/>
                </a:lnTo>
                <a:lnTo>
                  <a:pt x="42379" y="149161"/>
                </a:lnTo>
                <a:lnTo>
                  <a:pt x="12" y="149161"/>
                </a:lnTo>
                <a:lnTo>
                  <a:pt x="12" y="162331"/>
                </a:lnTo>
                <a:lnTo>
                  <a:pt x="8585" y="162331"/>
                </a:lnTo>
                <a:lnTo>
                  <a:pt x="8585" y="222986"/>
                </a:lnTo>
                <a:lnTo>
                  <a:pt x="12" y="222986"/>
                </a:lnTo>
                <a:lnTo>
                  <a:pt x="12" y="236169"/>
                </a:lnTo>
                <a:lnTo>
                  <a:pt x="33070" y="236169"/>
                </a:lnTo>
                <a:lnTo>
                  <a:pt x="33070" y="222986"/>
                </a:lnTo>
                <a:lnTo>
                  <a:pt x="24498" y="222986"/>
                </a:lnTo>
                <a:lnTo>
                  <a:pt x="24498" y="204089"/>
                </a:lnTo>
                <a:lnTo>
                  <a:pt x="42252" y="204089"/>
                </a:lnTo>
                <a:lnTo>
                  <a:pt x="58178" y="201815"/>
                </a:lnTo>
                <a:lnTo>
                  <a:pt x="68973" y="195732"/>
                </a:lnTo>
                <a:lnTo>
                  <a:pt x="72313" y="190919"/>
                </a:lnTo>
                <a:lnTo>
                  <a:pt x="75107" y="186893"/>
                </a:lnTo>
                <a:lnTo>
                  <a:pt x="77050" y="176390"/>
                </a:lnTo>
                <a:close/>
              </a:path>
              <a:path w="775335" h="238760">
                <a:moveTo>
                  <a:pt x="115595" y="24841"/>
                </a:moveTo>
                <a:lnTo>
                  <a:pt x="83527" y="24841"/>
                </a:lnTo>
                <a:lnTo>
                  <a:pt x="58039" y="90843"/>
                </a:lnTo>
                <a:lnTo>
                  <a:pt x="32562" y="24841"/>
                </a:lnTo>
                <a:lnTo>
                  <a:pt x="0" y="24841"/>
                </a:lnTo>
                <a:lnTo>
                  <a:pt x="0" y="38023"/>
                </a:lnTo>
                <a:lnTo>
                  <a:pt x="8585" y="38023"/>
                </a:lnTo>
                <a:lnTo>
                  <a:pt x="8585" y="98679"/>
                </a:lnTo>
                <a:lnTo>
                  <a:pt x="0" y="98679"/>
                </a:lnTo>
                <a:lnTo>
                  <a:pt x="0" y="111848"/>
                </a:lnTo>
                <a:lnTo>
                  <a:pt x="32448" y="111848"/>
                </a:lnTo>
                <a:lnTo>
                  <a:pt x="32448" y="98679"/>
                </a:lnTo>
                <a:lnTo>
                  <a:pt x="24498" y="98679"/>
                </a:lnTo>
                <a:lnTo>
                  <a:pt x="24498" y="46355"/>
                </a:lnTo>
                <a:lnTo>
                  <a:pt x="24231" y="42989"/>
                </a:lnTo>
                <a:lnTo>
                  <a:pt x="24498" y="42989"/>
                </a:lnTo>
                <a:lnTo>
                  <a:pt x="51828" y="111848"/>
                </a:lnTo>
                <a:lnTo>
                  <a:pt x="63754" y="111848"/>
                </a:lnTo>
                <a:lnTo>
                  <a:pt x="91109" y="42989"/>
                </a:lnTo>
                <a:lnTo>
                  <a:pt x="91363" y="42989"/>
                </a:lnTo>
                <a:lnTo>
                  <a:pt x="91109" y="46355"/>
                </a:lnTo>
                <a:lnTo>
                  <a:pt x="91109" y="98679"/>
                </a:lnTo>
                <a:lnTo>
                  <a:pt x="83146" y="98679"/>
                </a:lnTo>
                <a:lnTo>
                  <a:pt x="83146" y="111848"/>
                </a:lnTo>
                <a:lnTo>
                  <a:pt x="115595" y="111848"/>
                </a:lnTo>
                <a:lnTo>
                  <a:pt x="115595" y="98679"/>
                </a:lnTo>
                <a:lnTo>
                  <a:pt x="107010" y="98679"/>
                </a:lnTo>
                <a:lnTo>
                  <a:pt x="107010" y="38023"/>
                </a:lnTo>
                <a:lnTo>
                  <a:pt x="115595" y="38023"/>
                </a:lnTo>
                <a:lnTo>
                  <a:pt x="115595" y="24841"/>
                </a:lnTo>
                <a:close/>
              </a:path>
              <a:path w="775335" h="238760">
                <a:moveTo>
                  <a:pt x="171234" y="192659"/>
                </a:moveTo>
                <a:lnTo>
                  <a:pt x="165633" y="166420"/>
                </a:lnTo>
                <a:lnTo>
                  <a:pt x="159359" y="159727"/>
                </a:lnTo>
                <a:lnTo>
                  <a:pt x="154203" y="154241"/>
                </a:lnTo>
                <a:lnTo>
                  <a:pt x="154203" y="192659"/>
                </a:lnTo>
                <a:lnTo>
                  <a:pt x="153225" y="203466"/>
                </a:lnTo>
                <a:lnTo>
                  <a:pt x="149453" y="214160"/>
                </a:lnTo>
                <a:lnTo>
                  <a:pt x="141668" y="222338"/>
                </a:lnTo>
                <a:lnTo>
                  <a:pt x="128600" y="225590"/>
                </a:lnTo>
                <a:lnTo>
                  <a:pt x="115531" y="222338"/>
                </a:lnTo>
                <a:lnTo>
                  <a:pt x="107734" y="214160"/>
                </a:lnTo>
                <a:lnTo>
                  <a:pt x="103962" y="203466"/>
                </a:lnTo>
                <a:lnTo>
                  <a:pt x="102984" y="192659"/>
                </a:lnTo>
                <a:lnTo>
                  <a:pt x="103962" y="181851"/>
                </a:lnTo>
                <a:lnTo>
                  <a:pt x="107734" y="171170"/>
                </a:lnTo>
                <a:lnTo>
                  <a:pt x="115531" y="162991"/>
                </a:lnTo>
                <a:lnTo>
                  <a:pt x="128600" y="159727"/>
                </a:lnTo>
                <a:lnTo>
                  <a:pt x="141668" y="162991"/>
                </a:lnTo>
                <a:lnTo>
                  <a:pt x="149453" y="171170"/>
                </a:lnTo>
                <a:lnTo>
                  <a:pt x="153225" y="181851"/>
                </a:lnTo>
                <a:lnTo>
                  <a:pt x="154203" y="192659"/>
                </a:lnTo>
                <a:lnTo>
                  <a:pt x="154203" y="154241"/>
                </a:lnTo>
                <a:lnTo>
                  <a:pt x="152755" y="152692"/>
                </a:lnTo>
                <a:lnTo>
                  <a:pt x="138455" y="147408"/>
                </a:lnTo>
                <a:lnTo>
                  <a:pt x="128600" y="146545"/>
                </a:lnTo>
                <a:lnTo>
                  <a:pt x="118732" y="147408"/>
                </a:lnTo>
                <a:lnTo>
                  <a:pt x="104432" y="152692"/>
                </a:lnTo>
                <a:lnTo>
                  <a:pt x="91554" y="166420"/>
                </a:lnTo>
                <a:lnTo>
                  <a:pt x="85966" y="192659"/>
                </a:lnTo>
                <a:lnTo>
                  <a:pt x="91554" y="218897"/>
                </a:lnTo>
                <a:lnTo>
                  <a:pt x="104432" y="232625"/>
                </a:lnTo>
                <a:lnTo>
                  <a:pt x="118732" y="237896"/>
                </a:lnTo>
                <a:lnTo>
                  <a:pt x="128600" y="238747"/>
                </a:lnTo>
                <a:lnTo>
                  <a:pt x="138455" y="237896"/>
                </a:lnTo>
                <a:lnTo>
                  <a:pt x="152755" y="232625"/>
                </a:lnTo>
                <a:lnTo>
                  <a:pt x="159359" y="225590"/>
                </a:lnTo>
                <a:lnTo>
                  <a:pt x="165633" y="218897"/>
                </a:lnTo>
                <a:lnTo>
                  <a:pt x="171234" y="192659"/>
                </a:lnTo>
                <a:close/>
              </a:path>
              <a:path w="775335" h="238760">
                <a:moveTo>
                  <a:pt x="217347" y="24853"/>
                </a:moveTo>
                <a:lnTo>
                  <a:pt x="193243" y="24853"/>
                </a:lnTo>
                <a:lnTo>
                  <a:pt x="151841" y="88506"/>
                </a:lnTo>
                <a:lnTo>
                  <a:pt x="151841" y="38036"/>
                </a:lnTo>
                <a:lnTo>
                  <a:pt x="160159" y="38036"/>
                </a:lnTo>
                <a:lnTo>
                  <a:pt x="160159" y="24853"/>
                </a:lnTo>
                <a:lnTo>
                  <a:pt x="127355" y="24853"/>
                </a:lnTo>
                <a:lnTo>
                  <a:pt x="127355" y="38036"/>
                </a:lnTo>
                <a:lnTo>
                  <a:pt x="135940" y="38036"/>
                </a:lnTo>
                <a:lnTo>
                  <a:pt x="135940" y="98691"/>
                </a:lnTo>
                <a:lnTo>
                  <a:pt x="127355" y="98691"/>
                </a:lnTo>
                <a:lnTo>
                  <a:pt x="127355" y="111861"/>
                </a:lnTo>
                <a:lnTo>
                  <a:pt x="151472" y="111861"/>
                </a:lnTo>
                <a:lnTo>
                  <a:pt x="192862" y="48221"/>
                </a:lnTo>
                <a:lnTo>
                  <a:pt x="192862" y="98691"/>
                </a:lnTo>
                <a:lnTo>
                  <a:pt x="184543" y="98691"/>
                </a:lnTo>
                <a:lnTo>
                  <a:pt x="184543" y="111861"/>
                </a:lnTo>
                <a:lnTo>
                  <a:pt x="217347" y="111861"/>
                </a:lnTo>
                <a:lnTo>
                  <a:pt x="217347" y="98691"/>
                </a:lnTo>
                <a:lnTo>
                  <a:pt x="208762" y="98691"/>
                </a:lnTo>
                <a:lnTo>
                  <a:pt x="208762" y="38036"/>
                </a:lnTo>
                <a:lnTo>
                  <a:pt x="217347" y="38036"/>
                </a:lnTo>
                <a:lnTo>
                  <a:pt x="217347" y="24853"/>
                </a:lnTo>
                <a:close/>
              </a:path>
              <a:path w="775335" h="238760">
                <a:moveTo>
                  <a:pt x="262496" y="206451"/>
                </a:moveTo>
                <a:lnTo>
                  <a:pt x="246697" y="206451"/>
                </a:lnTo>
                <a:lnTo>
                  <a:pt x="245224" y="213372"/>
                </a:lnTo>
                <a:lnTo>
                  <a:pt x="241363" y="219519"/>
                </a:lnTo>
                <a:lnTo>
                  <a:pt x="234899" y="223913"/>
                </a:lnTo>
                <a:lnTo>
                  <a:pt x="225577" y="225602"/>
                </a:lnTo>
                <a:lnTo>
                  <a:pt x="214782" y="223456"/>
                </a:lnTo>
                <a:lnTo>
                  <a:pt x="206286" y="217208"/>
                </a:lnTo>
                <a:lnTo>
                  <a:pt x="200723" y="207137"/>
                </a:lnTo>
                <a:lnTo>
                  <a:pt x="198729" y="193522"/>
                </a:lnTo>
                <a:lnTo>
                  <a:pt x="199948" y="180644"/>
                </a:lnTo>
                <a:lnTo>
                  <a:pt x="204076" y="169875"/>
                </a:lnTo>
                <a:lnTo>
                  <a:pt x="211836" y="162471"/>
                </a:lnTo>
                <a:lnTo>
                  <a:pt x="223964" y="159727"/>
                </a:lnTo>
                <a:lnTo>
                  <a:pt x="234264" y="161429"/>
                </a:lnTo>
                <a:lnTo>
                  <a:pt x="241134" y="165722"/>
                </a:lnTo>
                <a:lnTo>
                  <a:pt x="245135" y="171373"/>
                </a:lnTo>
                <a:lnTo>
                  <a:pt x="246824" y="177126"/>
                </a:lnTo>
                <a:lnTo>
                  <a:pt x="259994" y="177126"/>
                </a:lnTo>
                <a:lnTo>
                  <a:pt x="259994" y="149161"/>
                </a:lnTo>
                <a:lnTo>
                  <a:pt x="246824" y="149161"/>
                </a:lnTo>
                <a:lnTo>
                  <a:pt x="246824" y="156476"/>
                </a:lnTo>
                <a:lnTo>
                  <a:pt x="242366" y="152311"/>
                </a:lnTo>
                <a:lnTo>
                  <a:pt x="236842" y="149186"/>
                </a:lnTo>
                <a:lnTo>
                  <a:pt x="230314" y="147231"/>
                </a:lnTo>
                <a:lnTo>
                  <a:pt x="222834" y="146558"/>
                </a:lnTo>
                <a:lnTo>
                  <a:pt x="207289" y="148958"/>
                </a:lnTo>
                <a:lnTo>
                  <a:pt x="194170" y="156933"/>
                </a:lnTo>
                <a:lnTo>
                  <a:pt x="185089" y="171602"/>
                </a:lnTo>
                <a:lnTo>
                  <a:pt x="181698" y="194144"/>
                </a:lnTo>
                <a:lnTo>
                  <a:pt x="187502" y="219671"/>
                </a:lnTo>
                <a:lnTo>
                  <a:pt x="200748" y="232943"/>
                </a:lnTo>
                <a:lnTo>
                  <a:pt x="215265" y="237972"/>
                </a:lnTo>
                <a:lnTo>
                  <a:pt x="224828" y="238760"/>
                </a:lnTo>
                <a:lnTo>
                  <a:pt x="242976" y="235559"/>
                </a:lnTo>
                <a:lnTo>
                  <a:pt x="254254" y="227545"/>
                </a:lnTo>
                <a:lnTo>
                  <a:pt x="260235" y="217055"/>
                </a:lnTo>
                <a:lnTo>
                  <a:pt x="262496" y="206451"/>
                </a:lnTo>
                <a:close/>
              </a:path>
              <a:path w="775335" h="238760">
                <a:moveTo>
                  <a:pt x="317157" y="24841"/>
                </a:moveTo>
                <a:lnTo>
                  <a:pt x="284111" y="24841"/>
                </a:lnTo>
                <a:lnTo>
                  <a:pt x="284111" y="38023"/>
                </a:lnTo>
                <a:lnTo>
                  <a:pt x="292696" y="38023"/>
                </a:lnTo>
                <a:lnTo>
                  <a:pt x="292696" y="59639"/>
                </a:lnTo>
                <a:lnTo>
                  <a:pt x="253530" y="59639"/>
                </a:lnTo>
                <a:lnTo>
                  <a:pt x="253530" y="38023"/>
                </a:lnTo>
                <a:lnTo>
                  <a:pt x="262102" y="38023"/>
                </a:lnTo>
                <a:lnTo>
                  <a:pt x="262102" y="24841"/>
                </a:lnTo>
                <a:lnTo>
                  <a:pt x="229044" y="24841"/>
                </a:lnTo>
                <a:lnTo>
                  <a:pt x="229044" y="38023"/>
                </a:lnTo>
                <a:lnTo>
                  <a:pt x="237629" y="38023"/>
                </a:lnTo>
                <a:lnTo>
                  <a:pt x="237629" y="98679"/>
                </a:lnTo>
                <a:lnTo>
                  <a:pt x="229044" y="98679"/>
                </a:lnTo>
                <a:lnTo>
                  <a:pt x="229044" y="111848"/>
                </a:lnTo>
                <a:lnTo>
                  <a:pt x="262102" y="111848"/>
                </a:lnTo>
                <a:lnTo>
                  <a:pt x="262102" y="98679"/>
                </a:lnTo>
                <a:lnTo>
                  <a:pt x="253530" y="98679"/>
                </a:lnTo>
                <a:lnTo>
                  <a:pt x="253530" y="72821"/>
                </a:lnTo>
                <a:lnTo>
                  <a:pt x="292696" y="72821"/>
                </a:lnTo>
                <a:lnTo>
                  <a:pt x="292696" y="98679"/>
                </a:lnTo>
                <a:lnTo>
                  <a:pt x="284111" y="98679"/>
                </a:lnTo>
                <a:lnTo>
                  <a:pt x="284111" y="111848"/>
                </a:lnTo>
                <a:lnTo>
                  <a:pt x="317157" y="111848"/>
                </a:lnTo>
                <a:lnTo>
                  <a:pt x="317157" y="98679"/>
                </a:lnTo>
                <a:lnTo>
                  <a:pt x="308597" y="98679"/>
                </a:lnTo>
                <a:lnTo>
                  <a:pt x="308597" y="38023"/>
                </a:lnTo>
                <a:lnTo>
                  <a:pt x="317157" y="38023"/>
                </a:lnTo>
                <a:lnTo>
                  <a:pt x="317157" y="24841"/>
                </a:lnTo>
                <a:close/>
              </a:path>
              <a:path w="775335" h="238760">
                <a:moveTo>
                  <a:pt x="352945" y="206451"/>
                </a:moveTo>
                <a:lnTo>
                  <a:pt x="337172" y="206451"/>
                </a:lnTo>
                <a:lnTo>
                  <a:pt x="335686" y="213372"/>
                </a:lnTo>
                <a:lnTo>
                  <a:pt x="331825" y="219519"/>
                </a:lnTo>
                <a:lnTo>
                  <a:pt x="325361" y="223913"/>
                </a:lnTo>
                <a:lnTo>
                  <a:pt x="316052" y="225602"/>
                </a:lnTo>
                <a:lnTo>
                  <a:pt x="305244" y="223456"/>
                </a:lnTo>
                <a:lnTo>
                  <a:pt x="296748" y="217208"/>
                </a:lnTo>
                <a:lnTo>
                  <a:pt x="291185" y="207137"/>
                </a:lnTo>
                <a:lnTo>
                  <a:pt x="289191" y="193522"/>
                </a:lnTo>
                <a:lnTo>
                  <a:pt x="290410" y="180644"/>
                </a:lnTo>
                <a:lnTo>
                  <a:pt x="294538" y="169875"/>
                </a:lnTo>
                <a:lnTo>
                  <a:pt x="302310" y="162471"/>
                </a:lnTo>
                <a:lnTo>
                  <a:pt x="314426" y="159727"/>
                </a:lnTo>
                <a:lnTo>
                  <a:pt x="324726" y="161429"/>
                </a:lnTo>
                <a:lnTo>
                  <a:pt x="331597" y="165722"/>
                </a:lnTo>
                <a:lnTo>
                  <a:pt x="335597" y="171373"/>
                </a:lnTo>
                <a:lnTo>
                  <a:pt x="337299" y="177126"/>
                </a:lnTo>
                <a:lnTo>
                  <a:pt x="350469" y="177126"/>
                </a:lnTo>
                <a:lnTo>
                  <a:pt x="350469" y="149161"/>
                </a:lnTo>
                <a:lnTo>
                  <a:pt x="337299" y="149161"/>
                </a:lnTo>
                <a:lnTo>
                  <a:pt x="337299" y="156476"/>
                </a:lnTo>
                <a:lnTo>
                  <a:pt x="332841" y="152311"/>
                </a:lnTo>
                <a:lnTo>
                  <a:pt x="327317" y="149186"/>
                </a:lnTo>
                <a:lnTo>
                  <a:pt x="320789" y="147231"/>
                </a:lnTo>
                <a:lnTo>
                  <a:pt x="313309" y="146558"/>
                </a:lnTo>
                <a:lnTo>
                  <a:pt x="297751" y="148958"/>
                </a:lnTo>
                <a:lnTo>
                  <a:pt x="284632" y="156933"/>
                </a:lnTo>
                <a:lnTo>
                  <a:pt x="275564" y="171602"/>
                </a:lnTo>
                <a:lnTo>
                  <a:pt x="272173" y="194144"/>
                </a:lnTo>
                <a:lnTo>
                  <a:pt x="277964" y="219671"/>
                </a:lnTo>
                <a:lnTo>
                  <a:pt x="291223" y="232943"/>
                </a:lnTo>
                <a:lnTo>
                  <a:pt x="305727" y="237972"/>
                </a:lnTo>
                <a:lnTo>
                  <a:pt x="315302" y="238760"/>
                </a:lnTo>
                <a:lnTo>
                  <a:pt x="333438" y="235559"/>
                </a:lnTo>
                <a:lnTo>
                  <a:pt x="344703" y="227545"/>
                </a:lnTo>
                <a:lnTo>
                  <a:pt x="350685" y="217055"/>
                </a:lnTo>
                <a:lnTo>
                  <a:pt x="352945" y="206451"/>
                </a:lnTo>
                <a:close/>
              </a:path>
              <a:path w="775335" h="238760">
                <a:moveTo>
                  <a:pt x="406679" y="82156"/>
                </a:moveTo>
                <a:lnTo>
                  <a:pt x="390893" y="82156"/>
                </a:lnTo>
                <a:lnTo>
                  <a:pt x="389407" y="89077"/>
                </a:lnTo>
                <a:lnTo>
                  <a:pt x="385546" y="95224"/>
                </a:lnTo>
                <a:lnTo>
                  <a:pt x="379082" y="99618"/>
                </a:lnTo>
                <a:lnTo>
                  <a:pt x="369773" y="101295"/>
                </a:lnTo>
                <a:lnTo>
                  <a:pt x="358965" y="99148"/>
                </a:lnTo>
                <a:lnTo>
                  <a:pt x="350469" y="92900"/>
                </a:lnTo>
                <a:lnTo>
                  <a:pt x="344906" y="82829"/>
                </a:lnTo>
                <a:lnTo>
                  <a:pt x="342925" y="69227"/>
                </a:lnTo>
                <a:lnTo>
                  <a:pt x="344131" y="56337"/>
                </a:lnTo>
                <a:lnTo>
                  <a:pt x="348259" y="45554"/>
                </a:lnTo>
                <a:lnTo>
                  <a:pt x="356031" y="38150"/>
                </a:lnTo>
                <a:lnTo>
                  <a:pt x="368160" y="35407"/>
                </a:lnTo>
                <a:lnTo>
                  <a:pt x="378460" y="37109"/>
                </a:lnTo>
                <a:lnTo>
                  <a:pt x="385318" y="41402"/>
                </a:lnTo>
                <a:lnTo>
                  <a:pt x="389318" y="47053"/>
                </a:lnTo>
                <a:lnTo>
                  <a:pt x="391020" y="52819"/>
                </a:lnTo>
                <a:lnTo>
                  <a:pt x="404202" y="52819"/>
                </a:lnTo>
                <a:lnTo>
                  <a:pt x="404202" y="24853"/>
                </a:lnTo>
                <a:lnTo>
                  <a:pt x="391020" y="24853"/>
                </a:lnTo>
                <a:lnTo>
                  <a:pt x="391020" y="32194"/>
                </a:lnTo>
                <a:lnTo>
                  <a:pt x="386549" y="28016"/>
                </a:lnTo>
                <a:lnTo>
                  <a:pt x="381025" y="24892"/>
                </a:lnTo>
                <a:lnTo>
                  <a:pt x="374497" y="22923"/>
                </a:lnTo>
                <a:lnTo>
                  <a:pt x="367030" y="22250"/>
                </a:lnTo>
                <a:lnTo>
                  <a:pt x="351485" y="24650"/>
                </a:lnTo>
                <a:lnTo>
                  <a:pt x="338353" y="32626"/>
                </a:lnTo>
                <a:lnTo>
                  <a:pt x="329285" y="47307"/>
                </a:lnTo>
                <a:lnTo>
                  <a:pt x="325907" y="69850"/>
                </a:lnTo>
                <a:lnTo>
                  <a:pt x="331698" y="95377"/>
                </a:lnTo>
                <a:lnTo>
                  <a:pt x="344944" y="108648"/>
                </a:lnTo>
                <a:lnTo>
                  <a:pt x="359460" y="113677"/>
                </a:lnTo>
                <a:lnTo>
                  <a:pt x="369036" y="114465"/>
                </a:lnTo>
                <a:lnTo>
                  <a:pt x="387159" y="111264"/>
                </a:lnTo>
                <a:lnTo>
                  <a:pt x="398437" y="103251"/>
                </a:lnTo>
                <a:lnTo>
                  <a:pt x="404418" y="92760"/>
                </a:lnTo>
                <a:lnTo>
                  <a:pt x="406679" y="82156"/>
                </a:lnTo>
                <a:close/>
              </a:path>
              <a:path w="775335" h="238760">
                <a:moveTo>
                  <a:pt x="452272" y="149161"/>
                </a:moveTo>
                <a:lnTo>
                  <a:pt x="428155" y="149161"/>
                </a:lnTo>
                <a:lnTo>
                  <a:pt x="386753" y="212788"/>
                </a:lnTo>
                <a:lnTo>
                  <a:pt x="386753" y="162318"/>
                </a:lnTo>
                <a:lnTo>
                  <a:pt x="395084" y="162318"/>
                </a:lnTo>
                <a:lnTo>
                  <a:pt x="395084" y="149161"/>
                </a:lnTo>
                <a:lnTo>
                  <a:pt x="362292" y="149161"/>
                </a:lnTo>
                <a:lnTo>
                  <a:pt x="362292" y="162318"/>
                </a:lnTo>
                <a:lnTo>
                  <a:pt x="370852" y="162318"/>
                </a:lnTo>
                <a:lnTo>
                  <a:pt x="370852" y="222986"/>
                </a:lnTo>
                <a:lnTo>
                  <a:pt x="362292" y="222986"/>
                </a:lnTo>
                <a:lnTo>
                  <a:pt x="362292" y="236169"/>
                </a:lnTo>
                <a:lnTo>
                  <a:pt x="386397" y="236169"/>
                </a:lnTo>
                <a:lnTo>
                  <a:pt x="427786" y="172529"/>
                </a:lnTo>
                <a:lnTo>
                  <a:pt x="427786" y="222986"/>
                </a:lnTo>
                <a:lnTo>
                  <a:pt x="419455" y="222986"/>
                </a:lnTo>
                <a:lnTo>
                  <a:pt x="419455" y="236169"/>
                </a:lnTo>
                <a:lnTo>
                  <a:pt x="452272" y="236169"/>
                </a:lnTo>
                <a:lnTo>
                  <a:pt x="452272" y="222986"/>
                </a:lnTo>
                <a:lnTo>
                  <a:pt x="443687" y="222986"/>
                </a:lnTo>
                <a:lnTo>
                  <a:pt x="443687" y="162318"/>
                </a:lnTo>
                <a:lnTo>
                  <a:pt x="452272" y="162318"/>
                </a:lnTo>
                <a:lnTo>
                  <a:pt x="452272" y="149161"/>
                </a:lnTo>
                <a:close/>
              </a:path>
              <a:path w="775335" h="238760">
                <a:moveTo>
                  <a:pt x="495630" y="24841"/>
                </a:moveTo>
                <a:lnTo>
                  <a:pt x="413588" y="24841"/>
                </a:lnTo>
                <a:lnTo>
                  <a:pt x="413588" y="56667"/>
                </a:lnTo>
                <a:lnTo>
                  <a:pt x="426770" y="56667"/>
                </a:lnTo>
                <a:lnTo>
                  <a:pt x="426770" y="38023"/>
                </a:lnTo>
                <a:lnTo>
                  <a:pt x="446671" y="38023"/>
                </a:lnTo>
                <a:lnTo>
                  <a:pt x="446671" y="98679"/>
                </a:lnTo>
                <a:lnTo>
                  <a:pt x="438086" y="98679"/>
                </a:lnTo>
                <a:lnTo>
                  <a:pt x="438086" y="111848"/>
                </a:lnTo>
                <a:lnTo>
                  <a:pt x="471131" y="111848"/>
                </a:lnTo>
                <a:lnTo>
                  <a:pt x="471131" y="98679"/>
                </a:lnTo>
                <a:lnTo>
                  <a:pt x="462559" y="98679"/>
                </a:lnTo>
                <a:lnTo>
                  <a:pt x="462559" y="38023"/>
                </a:lnTo>
                <a:lnTo>
                  <a:pt x="482447" y="38023"/>
                </a:lnTo>
                <a:lnTo>
                  <a:pt x="482447" y="56667"/>
                </a:lnTo>
                <a:lnTo>
                  <a:pt x="495630" y="56667"/>
                </a:lnTo>
                <a:lnTo>
                  <a:pt x="495630" y="24841"/>
                </a:lnTo>
                <a:close/>
              </a:path>
              <a:path w="775335" h="238760">
                <a:moveTo>
                  <a:pt x="553948" y="149161"/>
                </a:moveTo>
                <a:lnTo>
                  <a:pt x="529856" y="149161"/>
                </a:lnTo>
                <a:lnTo>
                  <a:pt x="488480" y="212788"/>
                </a:lnTo>
                <a:lnTo>
                  <a:pt x="488480" y="162318"/>
                </a:lnTo>
                <a:lnTo>
                  <a:pt x="496798" y="162318"/>
                </a:lnTo>
                <a:lnTo>
                  <a:pt x="496798" y="149161"/>
                </a:lnTo>
                <a:lnTo>
                  <a:pt x="463994" y="149161"/>
                </a:lnTo>
                <a:lnTo>
                  <a:pt x="463994" y="162318"/>
                </a:lnTo>
                <a:lnTo>
                  <a:pt x="472554" y="162318"/>
                </a:lnTo>
                <a:lnTo>
                  <a:pt x="472554" y="222986"/>
                </a:lnTo>
                <a:lnTo>
                  <a:pt x="463994" y="222986"/>
                </a:lnTo>
                <a:lnTo>
                  <a:pt x="463994" y="236169"/>
                </a:lnTo>
                <a:lnTo>
                  <a:pt x="488099" y="236169"/>
                </a:lnTo>
                <a:lnTo>
                  <a:pt x="529488" y="172529"/>
                </a:lnTo>
                <a:lnTo>
                  <a:pt x="529488" y="222986"/>
                </a:lnTo>
                <a:lnTo>
                  <a:pt x="521157" y="222986"/>
                </a:lnTo>
                <a:lnTo>
                  <a:pt x="521157" y="236169"/>
                </a:lnTo>
                <a:lnTo>
                  <a:pt x="553948" y="236169"/>
                </a:lnTo>
                <a:lnTo>
                  <a:pt x="553948" y="222986"/>
                </a:lnTo>
                <a:lnTo>
                  <a:pt x="545388" y="222986"/>
                </a:lnTo>
                <a:lnTo>
                  <a:pt x="545388" y="162318"/>
                </a:lnTo>
                <a:lnTo>
                  <a:pt x="553948" y="162318"/>
                </a:lnTo>
                <a:lnTo>
                  <a:pt x="553948" y="149161"/>
                </a:lnTo>
                <a:close/>
              </a:path>
              <a:path w="775335" h="238760">
                <a:moveTo>
                  <a:pt x="581888" y="52082"/>
                </a:moveTo>
                <a:lnTo>
                  <a:pt x="578396" y="37909"/>
                </a:lnTo>
                <a:lnTo>
                  <a:pt x="569683" y="29654"/>
                </a:lnTo>
                <a:lnTo>
                  <a:pt x="565492" y="28219"/>
                </a:lnTo>
                <a:lnTo>
                  <a:pt x="565492" y="39395"/>
                </a:lnTo>
                <a:lnTo>
                  <a:pt x="565492" y="64262"/>
                </a:lnTo>
                <a:lnTo>
                  <a:pt x="554316" y="66611"/>
                </a:lnTo>
                <a:lnTo>
                  <a:pt x="529323" y="66611"/>
                </a:lnTo>
                <a:lnTo>
                  <a:pt x="529323" y="38023"/>
                </a:lnTo>
                <a:lnTo>
                  <a:pt x="553199" y="38023"/>
                </a:lnTo>
                <a:lnTo>
                  <a:pt x="565492" y="39395"/>
                </a:lnTo>
                <a:lnTo>
                  <a:pt x="565492" y="28219"/>
                </a:lnTo>
                <a:lnTo>
                  <a:pt x="558419" y="25793"/>
                </a:lnTo>
                <a:lnTo>
                  <a:pt x="547230" y="24841"/>
                </a:lnTo>
                <a:lnTo>
                  <a:pt x="504850" y="24841"/>
                </a:lnTo>
                <a:lnTo>
                  <a:pt x="504850" y="38023"/>
                </a:lnTo>
                <a:lnTo>
                  <a:pt x="513422" y="38023"/>
                </a:lnTo>
                <a:lnTo>
                  <a:pt x="513422" y="98679"/>
                </a:lnTo>
                <a:lnTo>
                  <a:pt x="504850" y="98679"/>
                </a:lnTo>
                <a:lnTo>
                  <a:pt x="504850" y="111861"/>
                </a:lnTo>
                <a:lnTo>
                  <a:pt x="537921" y="111861"/>
                </a:lnTo>
                <a:lnTo>
                  <a:pt x="537921" y="98679"/>
                </a:lnTo>
                <a:lnTo>
                  <a:pt x="529323" y="98679"/>
                </a:lnTo>
                <a:lnTo>
                  <a:pt x="529323" y="79781"/>
                </a:lnTo>
                <a:lnTo>
                  <a:pt x="547103" y="79781"/>
                </a:lnTo>
                <a:lnTo>
                  <a:pt x="563029" y="77520"/>
                </a:lnTo>
                <a:lnTo>
                  <a:pt x="573811" y="71424"/>
                </a:lnTo>
                <a:lnTo>
                  <a:pt x="577151" y="66611"/>
                </a:lnTo>
                <a:lnTo>
                  <a:pt x="579945" y="62598"/>
                </a:lnTo>
                <a:lnTo>
                  <a:pt x="581888" y="52082"/>
                </a:lnTo>
                <a:close/>
              </a:path>
              <a:path w="775335" h="238760">
                <a:moveTo>
                  <a:pt x="676059" y="68351"/>
                </a:moveTo>
                <a:lnTo>
                  <a:pt x="670458" y="42113"/>
                </a:lnTo>
                <a:lnTo>
                  <a:pt x="664159" y="35394"/>
                </a:lnTo>
                <a:lnTo>
                  <a:pt x="659041" y="29946"/>
                </a:lnTo>
                <a:lnTo>
                  <a:pt x="659041" y="68351"/>
                </a:lnTo>
                <a:lnTo>
                  <a:pt x="658063" y="79171"/>
                </a:lnTo>
                <a:lnTo>
                  <a:pt x="654291" y="89852"/>
                </a:lnTo>
                <a:lnTo>
                  <a:pt x="646493" y="98031"/>
                </a:lnTo>
                <a:lnTo>
                  <a:pt x="633425" y="101282"/>
                </a:lnTo>
                <a:lnTo>
                  <a:pt x="620356" y="98031"/>
                </a:lnTo>
                <a:lnTo>
                  <a:pt x="612571" y="89852"/>
                </a:lnTo>
                <a:lnTo>
                  <a:pt x="608812" y="79171"/>
                </a:lnTo>
                <a:lnTo>
                  <a:pt x="607847" y="68351"/>
                </a:lnTo>
                <a:lnTo>
                  <a:pt x="608812" y="57543"/>
                </a:lnTo>
                <a:lnTo>
                  <a:pt x="612571" y="46850"/>
                </a:lnTo>
                <a:lnTo>
                  <a:pt x="620356" y="38658"/>
                </a:lnTo>
                <a:lnTo>
                  <a:pt x="633425" y="35394"/>
                </a:lnTo>
                <a:lnTo>
                  <a:pt x="646493" y="38658"/>
                </a:lnTo>
                <a:lnTo>
                  <a:pt x="654291" y="46850"/>
                </a:lnTo>
                <a:lnTo>
                  <a:pt x="658063" y="57543"/>
                </a:lnTo>
                <a:lnTo>
                  <a:pt x="659041" y="68351"/>
                </a:lnTo>
                <a:lnTo>
                  <a:pt x="659041" y="29946"/>
                </a:lnTo>
                <a:lnTo>
                  <a:pt x="657580" y="28384"/>
                </a:lnTo>
                <a:lnTo>
                  <a:pt x="643280" y="23101"/>
                </a:lnTo>
                <a:lnTo>
                  <a:pt x="633425" y="22237"/>
                </a:lnTo>
                <a:lnTo>
                  <a:pt x="623570" y="23101"/>
                </a:lnTo>
                <a:lnTo>
                  <a:pt x="609282" y="28384"/>
                </a:lnTo>
                <a:lnTo>
                  <a:pt x="596392" y="42113"/>
                </a:lnTo>
                <a:lnTo>
                  <a:pt x="590804" y="68351"/>
                </a:lnTo>
                <a:lnTo>
                  <a:pt x="596392" y="94602"/>
                </a:lnTo>
                <a:lnTo>
                  <a:pt x="609282" y="108331"/>
                </a:lnTo>
                <a:lnTo>
                  <a:pt x="623570" y="113601"/>
                </a:lnTo>
                <a:lnTo>
                  <a:pt x="633425" y="114452"/>
                </a:lnTo>
                <a:lnTo>
                  <a:pt x="643280" y="113601"/>
                </a:lnTo>
                <a:lnTo>
                  <a:pt x="657580" y="108331"/>
                </a:lnTo>
                <a:lnTo>
                  <a:pt x="664184" y="101282"/>
                </a:lnTo>
                <a:lnTo>
                  <a:pt x="670458" y="94602"/>
                </a:lnTo>
                <a:lnTo>
                  <a:pt x="676059" y="68351"/>
                </a:lnTo>
                <a:close/>
              </a:path>
              <a:path w="775335" h="238760">
                <a:moveTo>
                  <a:pt x="755878" y="0"/>
                </a:moveTo>
                <a:lnTo>
                  <a:pt x="743077" y="0"/>
                </a:lnTo>
                <a:lnTo>
                  <a:pt x="742454" y="6578"/>
                </a:lnTo>
                <a:lnTo>
                  <a:pt x="736612" y="10071"/>
                </a:lnTo>
                <a:lnTo>
                  <a:pt x="722947" y="10071"/>
                </a:lnTo>
                <a:lnTo>
                  <a:pt x="717092" y="6578"/>
                </a:lnTo>
                <a:lnTo>
                  <a:pt x="716470" y="0"/>
                </a:lnTo>
                <a:lnTo>
                  <a:pt x="703668" y="0"/>
                </a:lnTo>
                <a:lnTo>
                  <a:pt x="706374" y="7480"/>
                </a:lnTo>
                <a:lnTo>
                  <a:pt x="711644" y="13512"/>
                </a:lnTo>
                <a:lnTo>
                  <a:pt x="719455" y="17538"/>
                </a:lnTo>
                <a:lnTo>
                  <a:pt x="729767" y="19011"/>
                </a:lnTo>
                <a:lnTo>
                  <a:pt x="740092" y="17538"/>
                </a:lnTo>
                <a:lnTo>
                  <a:pt x="747903" y="13512"/>
                </a:lnTo>
                <a:lnTo>
                  <a:pt x="750912" y="10071"/>
                </a:lnTo>
                <a:lnTo>
                  <a:pt x="753186" y="7480"/>
                </a:lnTo>
                <a:lnTo>
                  <a:pt x="755878" y="0"/>
                </a:lnTo>
                <a:close/>
              </a:path>
              <a:path w="775335" h="238760">
                <a:moveTo>
                  <a:pt x="774763" y="24853"/>
                </a:moveTo>
                <a:lnTo>
                  <a:pt x="750658" y="24853"/>
                </a:lnTo>
                <a:lnTo>
                  <a:pt x="709282" y="88493"/>
                </a:lnTo>
                <a:lnTo>
                  <a:pt x="709282" y="38036"/>
                </a:lnTo>
                <a:lnTo>
                  <a:pt x="717600" y="38036"/>
                </a:lnTo>
                <a:lnTo>
                  <a:pt x="717600" y="24853"/>
                </a:lnTo>
                <a:lnTo>
                  <a:pt x="684796" y="24853"/>
                </a:lnTo>
                <a:lnTo>
                  <a:pt x="684796" y="38036"/>
                </a:lnTo>
                <a:lnTo>
                  <a:pt x="693356" y="38036"/>
                </a:lnTo>
                <a:lnTo>
                  <a:pt x="693356" y="98691"/>
                </a:lnTo>
                <a:lnTo>
                  <a:pt x="684796" y="98691"/>
                </a:lnTo>
                <a:lnTo>
                  <a:pt x="684796" y="111861"/>
                </a:lnTo>
                <a:lnTo>
                  <a:pt x="708888" y="111861"/>
                </a:lnTo>
                <a:lnTo>
                  <a:pt x="724090" y="88493"/>
                </a:lnTo>
                <a:lnTo>
                  <a:pt x="750277" y="48221"/>
                </a:lnTo>
                <a:lnTo>
                  <a:pt x="750277" y="98691"/>
                </a:lnTo>
                <a:lnTo>
                  <a:pt x="741946" y="98691"/>
                </a:lnTo>
                <a:lnTo>
                  <a:pt x="741946" y="111861"/>
                </a:lnTo>
                <a:lnTo>
                  <a:pt x="774763" y="111861"/>
                </a:lnTo>
                <a:lnTo>
                  <a:pt x="774763" y="98691"/>
                </a:lnTo>
                <a:lnTo>
                  <a:pt x="766203" y="98691"/>
                </a:lnTo>
                <a:lnTo>
                  <a:pt x="766203" y="48221"/>
                </a:lnTo>
                <a:lnTo>
                  <a:pt x="766203" y="38036"/>
                </a:lnTo>
                <a:lnTo>
                  <a:pt x="774763" y="38036"/>
                </a:lnTo>
                <a:lnTo>
                  <a:pt x="774763" y="2485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6" name="object 36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43985" y="3122870"/>
            <a:ext cx="540842" cy="570257"/>
          </a:xfrm>
          <a:prstGeom prst="rect">
            <a:avLst/>
          </a:prstGeom>
        </p:spPr>
      </p:pic>
      <p:sp>
        <p:nvSpPr>
          <p:cNvPr id="37" name="object 37"/>
          <p:cNvSpPr/>
          <p:nvPr/>
        </p:nvSpPr>
        <p:spPr>
          <a:xfrm>
            <a:off x="899998" y="7238758"/>
            <a:ext cx="239395" cy="241935"/>
          </a:xfrm>
          <a:custGeom>
            <a:avLst/>
            <a:gdLst/>
            <a:ahLst/>
            <a:cxnLst/>
            <a:rect l="l" t="t" r="r" b="b"/>
            <a:pathLst>
              <a:path w="239394" h="241934">
                <a:moveTo>
                  <a:pt x="130238" y="109677"/>
                </a:moveTo>
                <a:lnTo>
                  <a:pt x="86817" y="109677"/>
                </a:lnTo>
                <a:lnTo>
                  <a:pt x="86817" y="153555"/>
                </a:lnTo>
                <a:lnTo>
                  <a:pt x="130238" y="153555"/>
                </a:lnTo>
                <a:lnTo>
                  <a:pt x="130238" y="109677"/>
                </a:lnTo>
                <a:close/>
              </a:path>
              <a:path w="239394" h="241934">
                <a:moveTo>
                  <a:pt x="217068" y="65811"/>
                </a:moveTo>
                <a:lnTo>
                  <a:pt x="173659" y="65811"/>
                </a:lnTo>
                <a:lnTo>
                  <a:pt x="173647" y="66205"/>
                </a:lnTo>
                <a:lnTo>
                  <a:pt x="173647" y="197015"/>
                </a:lnTo>
                <a:lnTo>
                  <a:pt x="43421" y="197015"/>
                </a:lnTo>
                <a:lnTo>
                  <a:pt x="43421" y="66205"/>
                </a:lnTo>
                <a:lnTo>
                  <a:pt x="173647" y="66205"/>
                </a:lnTo>
                <a:lnTo>
                  <a:pt x="173647" y="21755"/>
                </a:lnTo>
                <a:lnTo>
                  <a:pt x="0" y="21755"/>
                </a:lnTo>
                <a:lnTo>
                  <a:pt x="0" y="66205"/>
                </a:lnTo>
                <a:lnTo>
                  <a:pt x="0" y="197015"/>
                </a:lnTo>
                <a:lnTo>
                  <a:pt x="0" y="241465"/>
                </a:lnTo>
                <a:lnTo>
                  <a:pt x="217068" y="241465"/>
                </a:lnTo>
                <a:lnTo>
                  <a:pt x="217068" y="197446"/>
                </a:lnTo>
                <a:lnTo>
                  <a:pt x="217068" y="197015"/>
                </a:lnTo>
                <a:lnTo>
                  <a:pt x="217068" y="65811"/>
                </a:lnTo>
                <a:close/>
              </a:path>
              <a:path w="239394" h="241934">
                <a:moveTo>
                  <a:pt x="238772" y="0"/>
                </a:moveTo>
                <a:lnTo>
                  <a:pt x="195364" y="0"/>
                </a:lnTo>
                <a:lnTo>
                  <a:pt x="195364" y="43878"/>
                </a:lnTo>
                <a:lnTo>
                  <a:pt x="238772" y="43878"/>
                </a:lnTo>
                <a:lnTo>
                  <a:pt x="238772" y="0"/>
                </a:lnTo>
                <a:close/>
              </a:path>
            </a:pathLst>
          </a:custGeom>
          <a:solidFill>
            <a:srgbClr val="3855A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8" name="object 38"/>
          <p:cNvGrpSpPr/>
          <p:nvPr/>
        </p:nvGrpSpPr>
        <p:grpSpPr>
          <a:xfrm>
            <a:off x="1246800" y="7246783"/>
            <a:ext cx="1543050" cy="257810"/>
            <a:chOff x="1246800" y="7246783"/>
            <a:chExt cx="1543050" cy="257810"/>
          </a:xfrm>
        </p:grpSpPr>
        <p:sp>
          <p:nvSpPr>
            <p:cNvPr id="39" name="object 39"/>
            <p:cNvSpPr/>
            <p:nvPr/>
          </p:nvSpPr>
          <p:spPr>
            <a:xfrm>
              <a:off x="1246800" y="7246783"/>
              <a:ext cx="1385570" cy="257810"/>
            </a:xfrm>
            <a:custGeom>
              <a:avLst/>
              <a:gdLst/>
              <a:ahLst/>
              <a:cxnLst/>
              <a:rect l="l" t="t" r="r" b="b"/>
              <a:pathLst>
                <a:path w="1385570" h="257809">
                  <a:moveTo>
                    <a:pt x="1254696" y="57886"/>
                  </a:moveTo>
                  <a:lnTo>
                    <a:pt x="1231785" y="57886"/>
                  </a:lnTo>
                  <a:lnTo>
                    <a:pt x="1231785" y="202615"/>
                  </a:lnTo>
                  <a:lnTo>
                    <a:pt x="1289062" y="202615"/>
                  </a:lnTo>
                  <a:lnTo>
                    <a:pt x="1300537" y="201765"/>
                  </a:lnTo>
                  <a:lnTo>
                    <a:pt x="1334947" y="181670"/>
                  </a:lnTo>
                  <a:lnTo>
                    <a:pt x="1335389" y="180911"/>
                  </a:lnTo>
                  <a:lnTo>
                    <a:pt x="1254696" y="180911"/>
                  </a:lnTo>
                  <a:lnTo>
                    <a:pt x="1254696" y="128803"/>
                  </a:lnTo>
                  <a:lnTo>
                    <a:pt x="1335296" y="128803"/>
                  </a:lnTo>
                  <a:lnTo>
                    <a:pt x="1334947" y="128210"/>
                  </a:lnTo>
                  <a:lnTo>
                    <a:pt x="1300537" y="107968"/>
                  </a:lnTo>
                  <a:lnTo>
                    <a:pt x="1289062" y="107099"/>
                  </a:lnTo>
                  <a:lnTo>
                    <a:pt x="1254696" y="107099"/>
                  </a:lnTo>
                  <a:lnTo>
                    <a:pt x="1254696" y="57886"/>
                  </a:lnTo>
                  <a:close/>
                </a:path>
                <a:path w="1385570" h="257809">
                  <a:moveTo>
                    <a:pt x="1335296" y="128803"/>
                  </a:moveTo>
                  <a:lnTo>
                    <a:pt x="1298994" y="128803"/>
                  </a:lnTo>
                  <a:lnTo>
                    <a:pt x="1306728" y="131216"/>
                  </a:lnTo>
                  <a:lnTo>
                    <a:pt x="1317802" y="140868"/>
                  </a:lnTo>
                  <a:lnTo>
                    <a:pt x="1320571" y="147142"/>
                  </a:lnTo>
                  <a:lnTo>
                    <a:pt x="1320571" y="162585"/>
                  </a:lnTo>
                  <a:lnTo>
                    <a:pt x="1317802" y="168846"/>
                  </a:lnTo>
                  <a:lnTo>
                    <a:pt x="1306728" y="178498"/>
                  </a:lnTo>
                  <a:lnTo>
                    <a:pt x="1298994" y="180911"/>
                  </a:lnTo>
                  <a:lnTo>
                    <a:pt x="1335389" y="180911"/>
                  </a:lnTo>
                  <a:lnTo>
                    <a:pt x="1339689" y="173529"/>
                  </a:lnTo>
                  <a:lnTo>
                    <a:pt x="1342534" y="164593"/>
                  </a:lnTo>
                  <a:lnTo>
                    <a:pt x="1343482" y="154863"/>
                  </a:lnTo>
                  <a:lnTo>
                    <a:pt x="1342534" y="145145"/>
                  </a:lnTo>
                  <a:lnTo>
                    <a:pt x="1339689" y="136261"/>
                  </a:lnTo>
                  <a:lnTo>
                    <a:pt x="1335296" y="128803"/>
                  </a:lnTo>
                  <a:close/>
                </a:path>
                <a:path w="1385570" h="257809">
                  <a:moveTo>
                    <a:pt x="1385011" y="57886"/>
                  </a:moveTo>
                  <a:lnTo>
                    <a:pt x="1362100" y="57886"/>
                  </a:lnTo>
                  <a:lnTo>
                    <a:pt x="1362100" y="202615"/>
                  </a:lnTo>
                  <a:lnTo>
                    <a:pt x="1385011" y="202615"/>
                  </a:lnTo>
                  <a:lnTo>
                    <a:pt x="1385011" y="57886"/>
                  </a:lnTo>
                  <a:close/>
                </a:path>
                <a:path w="1385570" h="257809">
                  <a:moveTo>
                    <a:pt x="1079881" y="57886"/>
                  </a:moveTo>
                  <a:lnTo>
                    <a:pt x="1056970" y="57886"/>
                  </a:lnTo>
                  <a:lnTo>
                    <a:pt x="1056970" y="257619"/>
                  </a:lnTo>
                  <a:lnTo>
                    <a:pt x="1079881" y="257619"/>
                  </a:lnTo>
                  <a:lnTo>
                    <a:pt x="1079881" y="179463"/>
                  </a:lnTo>
                  <a:lnTo>
                    <a:pt x="1108363" y="179463"/>
                  </a:lnTo>
                  <a:lnTo>
                    <a:pt x="1080740" y="141452"/>
                  </a:lnTo>
                  <a:lnTo>
                    <a:pt x="1079881" y="130251"/>
                  </a:lnTo>
                  <a:lnTo>
                    <a:pt x="1080740" y="119057"/>
                  </a:lnTo>
                  <a:lnTo>
                    <a:pt x="1101083" y="85173"/>
                  </a:lnTo>
                  <a:lnTo>
                    <a:pt x="1108363" y="81051"/>
                  </a:lnTo>
                  <a:lnTo>
                    <a:pt x="1079881" y="81051"/>
                  </a:lnTo>
                  <a:lnTo>
                    <a:pt x="1079881" y="57886"/>
                  </a:lnTo>
                  <a:close/>
                </a:path>
                <a:path w="1385570" h="257809">
                  <a:moveTo>
                    <a:pt x="1108363" y="179463"/>
                  </a:moveTo>
                  <a:lnTo>
                    <a:pt x="1080173" y="179463"/>
                  </a:lnTo>
                  <a:lnTo>
                    <a:pt x="1083030" y="183514"/>
                  </a:lnTo>
                  <a:lnTo>
                    <a:pt x="1086091" y="188721"/>
                  </a:lnTo>
                  <a:lnTo>
                    <a:pt x="1122618" y="205077"/>
                  </a:lnTo>
                  <a:lnTo>
                    <a:pt x="1131443" y="205511"/>
                  </a:lnTo>
                  <a:lnTo>
                    <a:pt x="1145223" y="204173"/>
                  </a:lnTo>
                  <a:lnTo>
                    <a:pt x="1157932" y="200158"/>
                  </a:lnTo>
                  <a:lnTo>
                    <a:pt x="1169569" y="193467"/>
                  </a:lnTo>
                  <a:lnTo>
                    <a:pt x="1180134" y="184099"/>
                  </a:lnTo>
                  <a:lnTo>
                    <a:pt x="1180357" y="183807"/>
                  </a:lnTo>
                  <a:lnTo>
                    <a:pt x="1128572" y="183807"/>
                  </a:lnTo>
                  <a:lnTo>
                    <a:pt x="1118552" y="182866"/>
                  </a:lnTo>
                  <a:lnTo>
                    <a:pt x="1109389" y="180044"/>
                  </a:lnTo>
                  <a:lnTo>
                    <a:pt x="1108363" y="179463"/>
                  </a:lnTo>
                  <a:close/>
                </a:path>
                <a:path w="1385570" h="257809">
                  <a:moveTo>
                    <a:pt x="1180134" y="76707"/>
                  </a:moveTo>
                  <a:lnTo>
                    <a:pt x="1128572" y="76707"/>
                  </a:lnTo>
                  <a:lnTo>
                    <a:pt x="1138581" y="77648"/>
                  </a:lnTo>
                  <a:lnTo>
                    <a:pt x="1147692" y="80470"/>
                  </a:lnTo>
                  <a:lnTo>
                    <a:pt x="1173757" y="108908"/>
                  </a:lnTo>
                  <a:lnTo>
                    <a:pt x="1177264" y="130251"/>
                  </a:lnTo>
                  <a:lnTo>
                    <a:pt x="1176388" y="141452"/>
                  </a:lnTo>
                  <a:lnTo>
                    <a:pt x="1155908" y="175341"/>
                  </a:lnTo>
                  <a:lnTo>
                    <a:pt x="1128572" y="183807"/>
                  </a:lnTo>
                  <a:lnTo>
                    <a:pt x="1180357" y="183807"/>
                  </a:lnTo>
                  <a:lnTo>
                    <a:pt x="1188902" y="172590"/>
                  </a:lnTo>
                  <a:lnTo>
                    <a:pt x="1195165" y="159780"/>
                  </a:lnTo>
                  <a:lnTo>
                    <a:pt x="1198922" y="145667"/>
                  </a:lnTo>
                  <a:lnTo>
                    <a:pt x="1200175" y="130251"/>
                  </a:lnTo>
                  <a:lnTo>
                    <a:pt x="1198922" y="114859"/>
                  </a:lnTo>
                  <a:lnTo>
                    <a:pt x="1195165" y="100803"/>
                  </a:lnTo>
                  <a:lnTo>
                    <a:pt x="1188902" y="88085"/>
                  </a:lnTo>
                  <a:lnTo>
                    <a:pt x="1180134" y="76707"/>
                  </a:lnTo>
                  <a:close/>
                </a:path>
                <a:path w="1385570" h="257809">
                  <a:moveTo>
                    <a:pt x="1131443" y="54990"/>
                  </a:moveTo>
                  <a:lnTo>
                    <a:pt x="1092111" y="66865"/>
                  </a:lnTo>
                  <a:lnTo>
                    <a:pt x="1083030" y="76707"/>
                  </a:lnTo>
                  <a:lnTo>
                    <a:pt x="1080173" y="81051"/>
                  </a:lnTo>
                  <a:lnTo>
                    <a:pt x="1108363" y="81051"/>
                  </a:lnTo>
                  <a:lnTo>
                    <a:pt x="1109389" y="80470"/>
                  </a:lnTo>
                  <a:lnTo>
                    <a:pt x="1118552" y="77648"/>
                  </a:lnTo>
                  <a:lnTo>
                    <a:pt x="1128572" y="76707"/>
                  </a:lnTo>
                  <a:lnTo>
                    <a:pt x="1180134" y="76707"/>
                  </a:lnTo>
                  <a:lnTo>
                    <a:pt x="1169569" y="67206"/>
                  </a:lnTo>
                  <a:lnTo>
                    <a:pt x="1157932" y="60420"/>
                  </a:lnTo>
                  <a:lnTo>
                    <a:pt x="1145223" y="56348"/>
                  </a:lnTo>
                  <a:lnTo>
                    <a:pt x="1131443" y="54990"/>
                  </a:lnTo>
                  <a:close/>
                </a:path>
                <a:path w="1385570" h="257809">
                  <a:moveTo>
                    <a:pt x="952449" y="0"/>
                  </a:moveTo>
                  <a:lnTo>
                    <a:pt x="929538" y="0"/>
                  </a:lnTo>
                  <a:lnTo>
                    <a:pt x="929538" y="56438"/>
                  </a:lnTo>
                  <a:lnTo>
                    <a:pt x="914179" y="58775"/>
                  </a:lnTo>
                  <a:lnTo>
                    <a:pt x="876274" y="79895"/>
                  </a:lnTo>
                  <a:lnTo>
                    <a:pt x="856402" y="116037"/>
                  </a:lnTo>
                  <a:lnTo>
                    <a:pt x="855078" y="130251"/>
                  </a:lnTo>
                  <a:lnTo>
                    <a:pt x="856402" y="144490"/>
                  </a:lnTo>
                  <a:lnTo>
                    <a:pt x="876317" y="180947"/>
                  </a:lnTo>
                  <a:lnTo>
                    <a:pt x="914179" y="201751"/>
                  </a:lnTo>
                  <a:lnTo>
                    <a:pt x="929538" y="204063"/>
                  </a:lnTo>
                  <a:lnTo>
                    <a:pt x="929538" y="257619"/>
                  </a:lnTo>
                  <a:lnTo>
                    <a:pt x="952449" y="257619"/>
                  </a:lnTo>
                  <a:lnTo>
                    <a:pt x="952449" y="204063"/>
                  </a:lnTo>
                  <a:lnTo>
                    <a:pt x="967810" y="201751"/>
                  </a:lnTo>
                  <a:lnTo>
                    <a:pt x="981811" y="197121"/>
                  </a:lnTo>
                  <a:lnTo>
                    <a:pt x="994450" y="190174"/>
                  </a:lnTo>
                  <a:lnTo>
                    <a:pt x="1003963" y="182359"/>
                  </a:lnTo>
                  <a:lnTo>
                    <a:pt x="929538" y="182359"/>
                  </a:lnTo>
                  <a:lnTo>
                    <a:pt x="918856" y="180947"/>
                  </a:lnTo>
                  <a:lnTo>
                    <a:pt x="886202" y="158910"/>
                  </a:lnTo>
                  <a:lnTo>
                    <a:pt x="877989" y="130251"/>
                  </a:lnTo>
                  <a:lnTo>
                    <a:pt x="878901" y="119852"/>
                  </a:lnTo>
                  <a:lnTo>
                    <a:pt x="900382" y="87539"/>
                  </a:lnTo>
                  <a:lnTo>
                    <a:pt x="929538" y="78155"/>
                  </a:lnTo>
                  <a:lnTo>
                    <a:pt x="1003637" y="78155"/>
                  </a:lnTo>
                  <a:lnTo>
                    <a:pt x="994450" y="70501"/>
                  </a:lnTo>
                  <a:lnTo>
                    <a:pt x="981811" y="63461"/>
                  </a:lnTo>
                  <a:lnTo>
                    <a:pt x="967810" y="58775"/>
                  </a:lnTo>
                  <a:lnTo>
                    <a:pt x="952449" y="56438"/>
                  </a:lnTo>
                  <a:lnTo>
                    <a:pt x="952449" y="0"/>
                  </a:lnTo>
                  <a:close/>
                </a:path>
                <a:path w="1385570" h="257809">
                  <a:moveTo>
                    <a:pt x="952449" y="78155"/>
                  </a:moveTo>
                  <a:lnTo>
                    <a:pt x="929538" y="78155"/>
                  </a:lnTo>
                  <a:lnTo>
                    <a:pt x="929538" y="182359"/>
                  </a:lnTo>
                  <a:lnTo>
                    <a:pt x="952449" y="182359"/>
                  </a:lnTo>
                  <a:lnTo>
                    <a:pt x="952449" y="78155"/>
                  </a:lnTo>
                  <a:close/>
                </a:path>
                <a:path w="1385570" h="257809">
                  <a:moveTo>
                    <a:pt x="1003637" y="78155"/>
                  </a:moveTo>
                  <a:lnTo>
                    <a:pt x="952449" y="78155"/>
                  </a:lnTo>
                  <a:lnTo>
                    <a:pt x="963138" y="79584"/>
                  </a:lnTo>
                  <a:lnTo>
                    <a:pt x="972861" y="82711"/>
                  </a:lnTo>
                  <a:lnTo>
                    <a:pt x="1000356" y="110355"/>
                  </a:lnTo>
                  <a:lnTo>
                    <a:pt x="1004011" y="130251"/>
                  </a:lnTo>
                  <a:lnTo>
                    <a:pt x="1003097" y="140674"/>
                  </a:lnTo>
                  <a:lnTo>
                    <a:pt x="981617" y="173131"/>
                  </a:lnTo>
                  <a:lnTo>
                    <a:pt x="952449" y="182359"/>
                  </a:lnTo>
                  <a:lnTo>
                    <a:pt x="1003963" y="182359"/>
                  </a:lnTo>
                  <a:lnTo>
                    <a:pt x="1025597" y="144490"/>
                  </a:lnTo>
                  <a:lnTo>
                    <a:pt x="1026922" y="130251"/>
                  </a:lnTo>
                  <a:lnTo>
                    <a:pt x="1025597" y="116037"/>
                  </a:lnTo>
                  <a:lnTo>
                    <a:pt x="1021624" y="102906"/>
                  </a:lnTo>
                  <a:lnTo>
                    <a:pt x="1015000" y="90858"/>
                  </a:lnTo>
                  <a:lnTo>
                    <a:pt x="1005725" y="79895"/>
                  </a:lnTo>
                  <a:lnTo>
                    <a:pt x="1003637" y="78155"/>
                  </a:lnTo>
                  <a:close/>
                </a:path>
                <a:path w="1385570" h="257809">
                  <a:moveTo>
                    <a:pt x="721868" y="57886"/>
                  </a:moveTo>
                  <a:lnTo>
                    <a:pt x="698957" y="57886"/>
                  </a:lnTo>
                  <a:lnTo>
                    <a:pt x="698957" y="202615"/>
                  </a:lnTo>
                  <a:lnTo>
                    <a:pt x="724738" y="202615"/>
                  </a:lnTo>
                  <a:lnTo>
                    <a:pt x="747748" y="169329"/>
                  </a:lnTo>
                  <a:lnTo>
                    <a:pt x="721588" y="169329"/>
                  </a:lnTo>
                  <a:lnTo>
                    <a:pt x="721868" y="166433"/>
                  </a:lnTo>
                  <a:lnTo>
                    <a:pt x="721868" y="57886"/>
                  </a:lnTo>
                  <a:close/>
                </a:path>
                <a:path w="1385570" h="257809">
                  <a:moveTo>
                    <a:pt x="824979" y="91173"/>
                  </a:moveTo>
                  <a:lnTo>
                    <a:pt x="802347" y="91173"/>
                  </a:lnTo>
                  <a:lnTo>
                    <a:pt x="802068" y="94068"/>
                  </a:lnTo>
                  <a:lnTo>
                    <a:pt x="802068" y="202615"/>
                  </a:lnTo>
                  <a:lnTo>
                    <a:pt x="824979" y="202615"/>
                  </a:lnTo>
                  <a:lnTo>
                    <a:pt x="824979" y="91173"/>
                  </a:lnTo>
                  <a:close/>
                </a:path>
                <a:path w="1385570" h="257809">
                  <a:moveTo>
                    <a:pt x="824979" y="57886"/>
                  </a:moveTo>
                  <a:lnTo>
                    <a:pt x="799198" y="57886"/>
                  </a:lnTo>
                  <a:lnTo>
                    <a:pt x="722160" y="169329"/>
                  </a:lnTo>
                  <a:lnTo>
                    <a:pt x="747748" y="169329"/>
                  </a:lnTo>
                  <a:lnTo>
                    <a:pt x="801776" y="91173"/>
                  </a:lnTo>
                  <a:lnTo>
                    <a:pt x="824979" y="91173"/>
                  </a:lnTo>
                  <a:lnTo>
                    <a:pt x="824979" y="57886"/>
                  </a:lnTo>
                  <a:close/>
                </a:path>
                <a:path w="1385570" h="257809">
                  <a:moveTo>
                    <a:pt x="557136" y="57886"/>
                  </a:moveTo>
                  <a:lnTo>
                    <a:pt x="534212" y="57886"/>
                  </a:lnTo>
                  <a:lnTo>
                    <a:pt x="534212" y="202615"/>
                  </a:lnTo>
                  <a:lnTo>
                    <a:pt x="651649" y="202615"/>
                  </a:lnTo>
                  <a:lnTo>
                    <a:pt x="651649" y="235902"/>
                  </a:lnTo>
                  <a:lnTo>
                    <a:pt x="674560" y="235902"/>
                  </a:lnTo>
                  <a:lnTo>
                    <a:pt x="674560" y="180911"/>
                  </a:lnTo>
                  <a:lnTo>
                    <a:pt x="557136" y="180911"/>
                  </a:lnTo>
                  <a:lnTo>
                    <a:pt x="557136" y="57886"/>
                  </a:lnTo>
                  <a:close/>
                </a:path>
                <a:path w="1385570" h="257809">
                  <a:moveTo>
                    <a:pt x="654507" y="57886"/>
                  </a:moveTo>
                  <a:lnTo>
                    <a:pt x="631596" y="57886"/>
                  </a:lnTo>
                  <a:lnTo>
                    <a:pt x="631596" y="180911"/>
                  </a:lnTo>
                  <a:lnTo>
                    <a:pt x="654507" y="180911"/>
                  </a:lnTo>
                  <a:lnTo>
                    <a:pt x="654507" y="57886"/>
                  </a:lnTo>
                  <a:close/>
                </a:path>
                <a:path w="1385570" h="257809">
                  <a:moveTo>
                    <a:pt x="390994" y="57886"/>
                  </a:moveTo>
                  <a:lnTo>
                    <a:pt x="368071" y="57886"/>
                  </a:lnTo>
                  <a:lnTo>
                    <a:pt x="368071" y="202615"/>
                  </a:lnTo>
                  <a:lnTo>
                    <a:pt x="390994" y="202615"/>
                  </a:lnTo>
                  <a:lnTo>
                    <a:pt x="390994" y="138937"/>
                  </a:lnTo>
                  <a:lnTo>
                    <a:pt x="494093" y="138937"/>
                  </a:lnTo>
                  <a:lnTo>
                    <a:pt x="494093" y="117233"/>
                  </a:lnTo>
                  <a:lnTo>
                    <a:pt x="390994" y="117233"/>
                  </a:lnTo>
                  <a:lnTo>
                    <a:pt x="390994" y="57886"/>
                  </a:lnTo>
                  <a:close/>
                </a:path>
                <a:path w="1385570" h="257809">
                  <a:moveTo>
                    <a:pt x="494093" y="138937"/>
                  </a:moveTo>
                  <a:lnTo>
                    <a:pt x="471182" y="138937"/>
                  </a:lnTo>
                  <a:lnTo>
                    <a:pt x="471182" y="202615"/>
                  </a:lnTo>
                  <a:lnTo>
                    <a:pt x="494093" y="202615"/>
                  </a:lnTo>
                  <a:lnTo>
                    <a:pt x="494093" y="138937"/>
                  </a:lnTo>
                  <a:close/>
                </a:path>
                <a:path w="1385570" h="257809">
                  <a:moveTo>
                    <a:pt x="494093" y="57886"/>
                  </a:moveTo>
                  <a:lnTo>
                    <a:pt x="471182" y="57886"/>
                  </a:lnTo>
                  <a:lnTo>
                    <a:pt x="471182" y="117233"/>
                  </a:lnTo>
                  <a:lnTo>
                    <a:pt x="494093" y="117233"/>
                  </a:lnTo>
                  <a:lnTo>
                    <a:pt x="494093" y="57886"/>
                  </a:lnTo>
                  <a:close/>
                </a:path>
                <a:path w="1385570" h="257809">
                  <a:moveTo>
                    <a:pt x="224853" y="57886"/>
                  </a:moveTo>
                  <a:lnTo>
                    <a:pt x="201942" y="57886"/>
                  </a:lnTo>
                  <a:lnTo>
                    <a:pt x="201942" y="202615"/>
                  </a:lnTo>
                  <a:lnTo>
                    <a:pt x="227711" y="202615"/>
                  </a:lnTo>
                  <a:lnTo>
                    <a:pt x="250725" y="169329"/>
                  </a:lnTo>
                  <a:lnTo>
                    <a:pt x="224561" y="169329"/>
                  </a:lnTo>
                  <a:lnTo>
                    <a:pt x="224853" y="166433"/>
                  </a:lnTo>
                  <a:lnTo>
                    <a:pt x="224853" y="57886"/>
                  </a:lnTo>
                  <a:close/>
                </a:path>
                <a:path w="1385570" h="257809">
                  <a:moveTo>
                    <a:pt x="327952" y="91173"/>
                  </a:moveTo>
                  <a:lnTo>
                    <a:pt x="305333" y="91173"/>
                  </a:lnTo>
                  <a:lnTo>
                    <a:pt x="305041" y="94068"/>
                  </a:lnTo>
                  <a:lnTo>
                    <a:pt x="305041" y="202615"/>
                  </a:lnTo>
                  <a:lnTo>
                    <a:pt x="327952" y="202615"/>
                  </a:lnTo>
                  <a:lnTo>
                    <a:pt x="327952" y="91173"/>
                  </a:lnTo>
                  <a:close/>
                </a:path>
                <a:path w="1385570" h="257809">
                  <a:moveTo>
                    <a:pt x="327952" y="57886"/>
                  </a:moveTo>
                  <a:lnTo>
                    <a:pt x="302183" y="57886"/>
                  </a:lnTo>
                  <a:lnTo>
                    <a:pt x="225132" y="169329"/>
                  </a:lnTo>
                  <a:lnTo>
                    <a:pt x="250725" y="169329"/>
                  </a:lnTo>
                  <a:lnTo>
                    <a:pt x="304761" y="91173"/>
                  </a:lnTo>
                  <a:lnTo>
                    <a:pt x="327952" y="91173"/>
                  </a:lnTo>
                  <a:lnTo>
                    <a:pt x="327952" y="57886"/>
                  </a:lnTo>
                  <a:close/>
                </a:path>
                <a:path w="1385570" h="257809">
                  <a:moveTo>
                    <a:pt x="34366" y="57886"/>
                  </a:moveTo>
                  <a:lnTo>
                    <a:pt x="0" y="57886"/>
                  </a:lnTo>
                  <a:lnTo>
                    <a:pt x="0" y="202615"/>
                  </a:lnTo>
                  <a:lnTo>
                    <a:pt x="22910" y="202615"/>
                  </a:lnTo>
                  <a:lnTo>
                    <a:pt x="22910" y="86842"/>
                  </a:lnTo>
                  <a:lnTo>
                    <a:pt x="22618" y="83946"/>
                  </a:lnTo>
                  <a:lnTo>
                    <a:pt x="46843" y="83946"/>
                  </a:lnTo>
                  <a:lnTo>
                    <a:pt x="34366" y="57886"/>
                  </a:lnTo>
                  <a:close/>
                </a:path>
                <a:path w="1385570" h="257809">
                  <a:moveTo>
                    <a:pt x="161810" y="83946"/>
                  </a:moveTo>
                  <a:lnTo>
                    <a:pt x="139192" y="83946"/>
                  </a:lnTo>
                  <a:lnTo>
                    <a:pt x="138899" y="86842"/>
                  </a:lnTo>
                  <a:lnTo>
                    <a:pt x="138899" y="202615"/>
                  </a:lnTo>
                  <a:lnTo>
                    <a:pt x="161810" y="202615"/>
                  </a:lnTo>
                  <a:lnTo>
                    <a:pt x="161810" y="83946"/>
                  </a:lnTo>
                  <a:close/>
                </a:path>
                <a:path w="1385570" h="257809">
                  <a:moveTo>
                    <a:pt x="46843" y="83946"/>
                  </a:moveTo>
                  <a:lnTo>
                    <a:pt x="23190" y="83946"/>
                  </a:lnTo>
                  <a:lnTo>
                    <a:pt x="65874" y="173672"/>
                  </a:lnTo>
                  <a:lnTo>
                    <a:pt x="95948" y="173672"/>
                  </a:lnTo>
                  <a:lnTo>
                    <a:pt x="108336" y="147624"/>
                  </a:lnTo>
                  <a:lnTo>
                    <a:pt x="77330" y="147624"/>
                  </a:lnTo>
                  <a:lnTo>
                    <a:pt x="46843" y="83946"/>
                  </a:lnTo>
                  <a:close/>
                </a:path>
                <a:path w="1385570" h="257809">
                  <a:moveTo>
                    <a:pt x="161810" y="57886"/>
                  </a:moveTo>
                  <a:lnTo>
                    <a:pt x="127444" y="57886"/>
                  </a:lnTo>
                  <a:lnTo>
                    <a:pt x="84480" y="147624"/>
                  </a:lnTo>
                  <a:lnTo>
                    <a:pt x="108336" y="147624"/>
                  </a:lnTo>
                  <a:lnTo>
                    <a:pt x="138620" y="83946"/>
                  </a:lnTo>
                  <a:lnTo>
                    <a:pt x="161810" y="83946"/>
                  </a:lnTo>
                  <a:lnTo>
                    <a:pt x="161810" y="578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663393" y="7451762"/>
              <a:ext cx="126364" cy="22225"/>
            </a:xfrm>
            <a:custGeom>
              <a:avLst/>
              <a:gdLst/>
              <a:ahLst/>
              <a:cxnLst/>
              <a:rect l="l" t="t" r="r" b="b"/>
              <a:pathLst>
                <a:path w="126364" h="22225">
                  <a:moveTo>
                    <a:pt x="125933" y="0"/>
                  </a:moveTo>
                  <a:lnTo>
                    <a:pt x="0" y="0"/>
                  </a:lnTo>
                  <a:lnTo>
                    <a:pt x="0" y="21615"/>
                  </a:lnTo>
                  <a:lnTo>
                    <a:pt x="125933" y="21615"/>
                  </a:lnTo>
                  <a:lnTo>
                    <a:pt x="125933" y="0"/>
                  </a:lnTo>
                  <a:close/>
                </a:path>
              </a:pathLst>
            </a:custGeom>
            <a:solidFill>
              <a:srgbClr val="3855A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29</a:t>
            </a:r>
          </a:p>
        </p:txBody>
      </p:sp>
      <p:sp>
        <p:nvSpPr>
          <p:cNvPr id="42" name="object 4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84558" y="7177195"/>
            <a:ext cx="1047242" cy="464566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6521450" cy="482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35"/>
              <a:t>Участники</a:t>
            </a:r>
            <a:r>
              <a:rPr dirty="0" spc="-165"/>
              <a:t> </a:t>
            </a:r>
            <a:r>
              <a:rPr dirty="0" spc="-55"/>
              <a:t>экосистемы</a:t>
            </a:r>
            <a:r>
              <a:rPr dirty="0" spc="-160"/>
              <a:t> </a:t>
            </a:r>
            <a:r>
              <a:rPr dirty="0" spc="-20"/>
              <a:t>развития</a:t>
            </a:r>
            <a:r>
              <a:rPr dirty="0" spc="-160"/>
              <a:t> </a:t>
            </a:r>
            <a:r>
              <a:rPr dirty="0" spc="-90"/>
              <a:t>ИИ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87299" y="403012"/>
            <a:ext cx="2586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3</a:t>
            </a:r>
            <a:r>
              <a:rPr dirty="0" sz="1200" spc="-165">
                <a:solidFill>
                  <a:srgbClr val="435165"/>
                </a:solidFill>
                <a:latin typeface="Trebuchet MS"/>
                <a:cs typeface="Trebuchet MS"/>
              </a:rPr>
              <a:t>.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80">
                <a:solidFill>
                  <a:srgbClr val="435165"/>
                </a:solidFill>
                <a:latin typeface="Trebuchet MS"/>
                <a:cs typeface="Trebuchet MS"/>
              </a:rPr>
              <a:t>Э</a:t>
            </a:r>
            <a:r>
              <a:rPr dirty="0" sz="1200" spc="10">
                <a:solidFill>
                  <a:srgbClr val="435165"/>
                </a:solidFill>
                <a:latin typeface="Trebuchet MS"/>
                <a:cs typeface="Trebuchet MS"/>
              </a:rPr>
              <a:t>к</a:t>
            </a:r>
            <a:r>
              <a:rPr dirty="0" sz="1200" spc="50">
                <a:solidFill>
                  <a:srgbClr val="435165"/>
                </a:solidFill>
                <a:latin typeface="Trebuchet MS"/>
                <a:cs typeface="Trebuchet MS"/>
              </a:rPr>
              <a:t>оси</a:t>
            </a:r>
            <a:r>
              <a:rPr dirty="0" sz="1200" spc="30">
                <a:solidFill>
                  <a:srgbClr val="435165"/>
                </a:solidFill>
                <a:latin typeface="Trebuchet MS"/>
                <a:cs typeface="Trebuchet MS"/>
              </a:rPr>
              <a:t>с</a:t>
            </a:r>
            <a:r>
              <a:rPr dirty="0" sz="1200" spc="-45">
                <a:solidFill>
                  <a:srgbClr val="435165"/>
                </a:solidFill>
                <a:latin typeface="Trebuchet MS"/>
                <a:cs typeface="Trebuchet MS"/>
              </a:rPr>
              <a:t>т</a:t>
            </a:r>
            <a:r>
              <a:rPr dirty="0" sz="1200" spc="40">
                <a:solidFill>
                  <a:srgbClr val="435165"/>
                </a:solidFill>
                <a:latin typeface="Trebuchet MS"/>
                <a:cs typeface="Trebuchet MS"/>
              </a:rPr>
              <a:t>ема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435165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435165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435165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435165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435165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435165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7299" y="1614023"/>
            <a:ext cx="35363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60" b="1">
                <a:solidFill>
                  <a:srgbClr val="3763AF"/>
                </a:solidFill>
                <a:latin typeface="Trebuchet MS"/>
                <a:cs typeface="Trebuchet MS"/>
              </a:rPr>
              <a:t>ар</a:t>
            </a:r>
            <a:r>
              <a:rPr dirty="0" sz="1200" spc="4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твенный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2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ов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сийс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ой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ерации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7299" y="6117599"/>
            <a:ext cx="228854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Национальный</a:t>
            </a:r>
            <a:r>
              <a:rPr dirty="0" sz="12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центр</a:t>
            </a:r>
            <a:r>
              <a:rPr dirty="0" sz="12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развития </a:t>
            </a:r>
            <a:r>
              <a:rPr dirty="0" sz="1200" spc="-34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интеллекта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663299" y="1614023"/>
            <a:ext cx="38811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2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200" spc="-105" b="1">
                <a:solidFill>
                  <a:srgbClr val="3763AF"/>
                </a:solidFill>
                <a:latin typeface="Trebuchet MS"/>
                <a:cs typeface="Trebuchet MS"/>
              </a:rPr>
              <a:t>ъ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екты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сийс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ой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ерации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муниципали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ты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663299" y="6117599"/>
            <a:ext cx="3133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ентр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омп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енций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—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П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10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40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бербан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7299" y="3732727"/>
            <a:ext cx="4249420" cy="1397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Государственный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Совет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РФ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выполняет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функции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определению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приоритетных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направлений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социально-экономического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страны</a:t>
            </a:r>
            <a:r>
              <a:rPr dirty="0" sz="1000" spc="-1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1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области</a:t>
            </a:r>
            <a:r>
              <a:rPr dirty="0" sz="1000" spc="-1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ИИ.</a:t>
            </a:r>
            <a:r>
              <a:rPr dirty="0" sz="1000" spc="-1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Государственный</a:t>
            </a:r>
            <a:r>
              <a:rPr dirty="0" sz="1000" spc="-1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Совет</a:t>
            </a:r>
            <a:r>
              <a:rPr dirty="0" sz="1000" spc="-1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способствует</a:t>
            </a:r>
            <a:r>
              <a:rPr dirty="0" sz="1000" spc="-1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подготовке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предложений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президенту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России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механизмах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эффективного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осуществления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содействию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реализации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федеральном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уровне.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Благодаря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своей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консультативной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роли,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Государственный </a:t>
            </a:r>
            <a:r>
              <a:rPr dirty="0" sz="1000" spc="3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Совет 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способствует   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разработке   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стратегии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развитию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ИИ,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повышению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его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эффективности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интеграции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ра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личные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феры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жизни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ономики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траны.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87299" y="8236304"/>
            <a:ext cx="4249420" cy="1701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ент</a:t>
            </a:r>
            <a:r>
              <a:rPr dirty="0" sz="1000" spc="9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ля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кл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чево</a:t>
            </a:r>
            <a:r>
              <a:rPr dirty="0" sz="1000" spc="85">
                <a:solidFill>
                  <a:srgbClr val="231F20"/>
                </a:solidFill>
                <a:latin typeface="Trebuchet MS"/>
                <a:cs typeface="Trebuchet MS"/>
              </a:rPr>
              <a:t>й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пло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ад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95">
                <a:solidFill>
                  <a:srgbClr val="231F20"/>
                </a:solidFill>
                <a:latin typeface="Trebuchet MS"/>
                <a:cs typeface="Trebuchet MS"/>
              </a:rPr>
              <a:t>й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поис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9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анализ</a:t>
            </a:r>
            <a:r>
              <a:rPr dirty="0" sz="1000" spc="114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эффективных 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ИИ-решений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бизнеса,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науки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государства.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Задачами центра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является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актуализация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индекса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готовности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отраслей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экономики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к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внедрению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запуск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цифрового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решения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учета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участников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сообществ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сфере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интеллекта.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Кроме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того,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занимается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развитием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национального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портала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сфере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ai.gov.ru, 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выступит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организатором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Международного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форума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вопросам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этики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применения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интеллекта.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Открытие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центра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позволило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консолидировать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компетенции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части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отечественных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ИИ-решений, 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создает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дополнительные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стимулы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распространения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этих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отраслях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регионах.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663299" y="3732727"/>
            <a:ext cx="4249420" cy="1244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субъектах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РФ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создаются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благоприятные 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условия 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1000" spc="2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ИИ,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привлекаются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инвестиции,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поддерживаются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инновационные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стартапы.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Внутри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субъектов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создается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инфраструктура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технологические кластеры,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которые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способствуют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взаимодействию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научно-исследовательских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центров, вузов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предприятий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области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ИИ.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Регионы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муниципалитеты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являются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заказчиками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решений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ИИ, 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активно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участвуют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разработке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стратегий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законодательных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инициатив,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направленных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развитие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внутри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региона.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663299" y="8236304"/>
            <a:ext cx="4249420" cy="1549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Сбербанк</a:t>
            </a:r>
            <a:r>
              <a:rPr dirty="0" sz="1000" spc="1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является</a:t>
            </a:r>
            <a:r>
              <a:rPr dirty="0" sz="1000" spc="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разработчиком</a:t>
            </a:r>
            <a:r>
              <a:rPr dirty="0" sz="1000" spc="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«дорожной</a:t>
            </a:r>
            <a:r>
              <a:rPr dirty="0" sz="1000" spc="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карты»</a:t>
            </a:r>
            <a:r>
              <a:rPr dirty="0" sz="1000" spc="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000" spc="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000" spc="-2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2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России.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Компания</a:t>
            </a:r>
            <a:r>
              <a:rPr dirty="0" sz="1000" spc="3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сыграла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роль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координатора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2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создании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российской</a:t>
            </a:r>
            <a:r>
              <a:rPr dirty="0" sz="1000" spc="2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стратегии</a:t>
            </a:r>
            <a:r>
              <a:rPr dirty="0" sz="1000" spc="2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000" spc="2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000" spc="2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ИИ.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«Сбер»</a:t>
            </a:r>
            <a:r>
              <a:rPr dirty="0" sz="1000" spc="2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выступает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роли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центра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компетенций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работе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над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федеральным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проектом</a:t>
            </a:r>
            <a:endParaRPr sz="1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«Искусственный</a:t>
            </a:r>
            <a:r>
              <a:rPr dirty="0" sz="1000" spc="1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интеллект»,</a:t>
            </a:r>
            <a:r>
              <a:rPr dirty="0" sz="1000" spc="1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000" spc="43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1000" spc="1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активно</a:t>
            </a:r>
            <a:r>
              <a:rPr dirty="0" sz="1000" spc="1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взаимодействует</a:t>
            </a:r>
            <a:r>
              <a:rPr dirty="0" sz="1000" spc="1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правительством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реализации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национальной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стратегии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 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ИИ.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рамках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экосистемы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была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создана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Sber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AI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Lab,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цель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которой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научно-практические</a:t>
            </a:r>
            <a:r>
              <a:rPr dirty="0" sz="1000" spc="2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исследования,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имеющие</a:t>
            </a:r>
            <a:r>
              <a:rPr dirty="0" sz="1000" spc="30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широкий</a:t>
            </a:r>
            <a:r>
              <a:rPr dirty="0" sz="1000" spc="30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спектр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применения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различных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продуктах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только</a:t>
            </a:r>
            <a:r>
              <a:rPr dirty="0" sz="1000" spc="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внутри,</a:t>
            </a:r>
            <a:r>
              <a:rPr dirty="0" sz="1000" spc="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но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вне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экосистемы.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9998" y="2600987"/>
            <a:ext cx="1802793" cy="461998"/>
          </a:xfrm>
          <a:prstGeom prst="rect">
            <a:avLst/>
          </a:prstGeom>
        </p:spPr>
      </p:pic>
      <p:grpSp>
        <p:nvGrpSpPr>
          <p:cNvPr id="14" name="object 14"/>
          <p:cNvGrpSpPr/>
          <p:nvPr/>
        </p:nvGrpSpPr>
        <p:grpSpPr>
          <a:xfrm>
            <a:off x="5730587" y="2395513"/>
            <a:ext cx="1811020" cy="956944"/>
            <a:chOff x="5730587" y="2395513"/>
            <a:chExt cx="1811020" cy="956944"/>
          </a:xfrm>
        </p:grpSpPr>
        <p:sp>
          <p:nvSpPr>
            <p:cNvPr id="15" name="object 15"/>
            <p:cNvSpPr/>
            <p:nvPr/>
          </p:nvSpPr>
          <p:spPr>
            <a:xfrm>
              <a:off x="7327403" y="2395513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6167" y="13462"/>
                  </a:moveTo>
                  <a:lnTo>
                    <a:pt x="0" y="13462"/>
                  </a:lnTo>
                  <a:lnTo>
                    <a:pt x="8851" y="20777"/>
                  </a:lnTo>
                  <a:lnTo>
                    <a:pt x="9626" y="20777"/>
                  </a:lnTo>
                  <a:lnTo>
                    <a:pt x="11175" y="20015"/>
                  </a:lnTo>
                  <a:lnTo>
                    <a:pt x="11544" y="19240"/>
                  </a:lnTo>
                  <a:lnTo>
                    <a:pt x="12331" y="19240"/>
                  </a:lnTo>
                  <a:lnTo>
                    <a:pt x="12331" y="18465"/>
                  </a:lnTo>
                  <a:lnTo>
                    <a:pt x="13855" y="18465"/>
                  </a:lnTo>
                  <a:lnTo>
                    <a:pt x="13855" y="17703"/>
                  </a:lnTo>
                  <a:lnTo>
                    <a:pt x="14617" y="17703"/>
                  </a:lnTo>
                  <a:lnTo>
                    <a:pt x="14617" y="16929"/>
                  </a:lnTo>
                  <a:lnTo>
                    <a:pt x="15405" y="16929"/>
                  </a:lnTo>
                  <a:lnTo>
                    <a:pt x="15405" y="15773"/>
                  </a:lnTo>
                  <a:lnTo>
                    <a:pt x="16167" y="15011"/>
                  </a:lnTo>
                  <a:lnTo>
                    <a:pt x="16167" y="13462"/>
                  </a:lnTo>
                  <a:close/>
                </a:path>
                <a:path w="20954" h="20955">
                  <a:moveTo>
                    <a:pt x="13855" y="19240"/>
                  </a:moveTo>
                  <a:lnTo>
                    <a:pt x="13093" y="19240"/>
                  </a:lnTo>
                  <a:lnTo>
                    <a:pt x="13093" y="20015"/>
                  </a:lnTo>
                  <a:lnTo>
                    <a:pt x="13855" y="20015"/>
                  </a:lnTo>
                  <a:lnTo>
                    <a:pt x="13855" y="19240"/>
                  </a:lnTo>
                  <a:close/>
                </a:path>
                <a:path w="20954" h="20955">
                  <a:moveTo>
                    <a:pt x="13093" y="18465"/>
                  </a:moveTo>
                  <a:lnTo>
                    <a:pt x="12331" y="18465"/>
                  </a:lnTo>
                  <a:lnTo>
                    <a:pt x="12331" y="19240"/>
                  </a:lnTo>
                  <a:lnTo>
                    <a:pt x="13093" y="18465"/>
                  </a:lnTo>
                  <a:close/>
                </a:path>
                <a:path w="20954" h="20955">
                  <a:moveTo>
                    <a:pt x="1549" y="11938"/>
                  </a:moveTo>
                  <a:lnTo>
                    <a:pt x="787" y="11938"/>
                  </a:lnTo>
                  <a:lnTo>
                    <a:pt x="787" y="13462"/>
                  </a:lnTo>
                  <a:lnTo>
                    <a:pt x="16941" y="13462"/>
                  </a:lnTo>
                  <a:lnTo>
                    <a:pt x="16941" y="12700"/>
                  </a:lnTo>
                  <a:lnTo>
                    <a:pt x="1549" y="12700"/>
                  </a:lnTo>
                  <a:lnTo>
                    <a:pt x="1549" y="11938"/>
                  </a:lnTo>
                  <a:close/>
                </a:path>
                <a:path w="20954" h="20955">
                  <a:moveTo>
                    <a:pt x="18478" y="8851"/>
                  </a:moveTo>
                  <a:lnTo>
                    <a:pt x="2705" y="8851"/>
                  </a:lnTo>
                  <a:lnTo>
                    <a:pt x="2705" y="9626"/>
                  </a:lnTo>
                  <a:lnTo>
                    <a:pt x="1549" y="9626"/>
                  </a:lnTo>
                  <a:lnTo>
                    <a:pt x="2311" y="10388"/>
                  </a:lnTo>
                  <a:lnTo>
                    <a:pt x="2311" y="11150"/>
                  </a:lnTo>
                  <a:lnTo>
                    <a:pt x="1549" y="11150"/>
                  </a:lnTo>
                  <a:lnTo>
                    <a:pt x="1549" y="12700"/>
                  </a:lnTo>
                  <a:lnTo>
                    <a:pt x="16941" y="12700"/>
                  </a:lnTo>
                  <a:lnTo>
                    <a:pt x="16941" y="11938"/>
                  </a:lnTo>
                  <a:lnTo>
                    <a:pt x="17703" y="11938"/>
                  </a:lnTo>
                  <a:lnTo>
                    <a:pt x="17703" y="10388"/>
                  </a:lnTo>
                  <a:lnTo>
                    <a:pt x="18478" y="10388"/>
                  </a:lnTo>
                  <a:lnTo>
                    <a:pt x="18478" y="8851"/>
                  </a:lnTo>
                  <a:close/>
                </a:path>
                <a:path w="20954" h="20955">
                  <a:moveTo>
                    <a:pt x="18478" y="10388"/>
                  </a:moveTo>
                  <a:lnTo>
                    <a:pt x="17703" y="10388"/>
                  </a:lnTo>
                  <a:lnTo>
                    <a:pt x="17703" y="11150"/>
                  </a:lnTo>
                  <a:lnTo>
                    <a:pt x="18478" y="10388"/>
                  </a:lnTo>
                  <a:close/>
                </a:path>
                <a:path w="20954" h="20955">
                  <a:moveTo>
                    <a:pt x="4241" y="7315"/>
                  </a:moveTo>
                  <a:lnTo>
                    <a:pt x="4241" y="8851"/>
                  </a:lnTo>
                  <a:lnTo>
                    <a:pt x="19240" y="8851"/>
                  </a:lnTo>
                  <a:lnTo>
                    <a:pt x="19240" y="8077"/>
                  </a:lnTo>
                  <a:lnTo>
                    <a:pt x="5016" y="8077"/>
                  </a:lnTo>
                  <a:lnTo>
                    <a:pt x="4241" y="7315"/>
                  </a:lnTo>
                  <a:close/>
                </a:path>
                <a:path w="20954" h="20955">
                  <a:moveTo>
                    <a:pt x="8089" y="6921"/>
                  </a:moveTo>
                  <a:lnTo>
                    <a:pt x="4241" y="6921"/>
                  </a:lnTo>
                  <a:lnTo>
                    <a:pt x="4241" y="7315"/>
                  </a:lnTo>
                  <a:lnTo>
                    <a:pt x="8089" y="7315"/>
                  </a:lnTo>
                  <a:lnTo>
                    <a:pt x="8089" y="6921"/>
                  </a:lnTo>
                  <a:close/>
                </a:path>
                <a:path w="20954" h="20955">
                  <a:moveTo>
                    <a:pt x="16941" y="6921"/>
                  </a:moveTo>
                  <a:lnTo>
                    <a:pt x="8089" y="6921"/>
                  </a:lnTo>
                  <a:lnTo>
                    <a:pt x="8851" y="7315"/>
                  </a:lnTo>
                  <a:lnTo>
                    <a:pt x="16941" y="7315"/>
                  </a:lnTo>
                  <a:lnTo>
                    <a:pt x="16941" y="6921"/>
                  </a:lnTo>
                  <a:close/>
                </a:path>
                <a:path w="20954" h="20955">
                  <a:moveTo>
                    <a:pt x="15405" y="762"/>
                  </a:moveTo>
                  <a:lnTo>
                    <a:pt x="14617" y="1536"/>
                  </a:lnTo>
                  <a:lnTo>
                    <a:pt x="14617" y="3848"/>
                  </a:lnTo>
                  <a:lnTo>
                    <a:pt x="6553" y="3848"/>
                  </a:lnTo>
                  <a:lnTo>
                    <a:pt x="6553" y="4622"/>
                  </a:lnTo>
                  <a:lnTo>
                    <a:pt x="20015" y="4622"/>
                  </a:lnTo>
                  <a:lnTo>
                    <a:pt x="20015" y="5384"/>
                  </a:lnTo>
                  <a:lnTo>
                    <a:pt x="19240" y="5384"/>
                  </a:lnTo>
                  <a:lnTo>
                    <a:pt x="19240" y="6159"/>
                  </a:lnTo>
                  <a:lnTo>
                    <a:pt x="18478" y="6159"/>
                  </a:lnTo>
                  <a:lnTo>
                    <a:pt x="18478" y="6921"/>
                  </a:lnTo>
                  <a:lnTo>
                    <a:pt x="16941" y="6921"/>
                  </a:lnTo>
                  <a:lnTo>
                    <a:pt x="16941" y="7315"/>
                  </a:lnTo>
                  <a:lnTo>
                    <a:pt x="20015" y="7315"/>
                  </a:lnTo>
                  <a:lnTo>
                    <a:pt x="20015" y="6921"/>
                  </a:lnTo>
                  <a:lnTo>
                    <a:pt x="20789" y="6159"/>
                  </a:lnTo>
                  <a:lnTo>
                    <a:pt x="20789" y="2311"/>
                  </a:lnTo>
                  <a:lnTo>
                    <a:pt x="15405" y="2311"/>
                  </a:lnTo>
                  <a:lnTo>
                    <a:pt x="15405" y="762"/>
                  </a:lnTo>
                  <a:close/>
                </a:path>
                <a:path w="20954" h="20955">
                  <a:moveTo>
                    <a:pt x="19240" y="5384"/>
                  </a:moveTo>
                  <a:lnTo>
                    <a:pt x="5016" y="5384"/>
                  </a:lnTo>
                  <a:lnTo>
                    <a:pt x="5016" y="6921"/>
                  </a:lnTo>
                  <a:lnTo>
                    <a:pt x="5778" y="6921"/>
                  </a:lnTo>
                  <a:lnTo>
                    <a:pt x="6553" y="6159"/>
                  </a:lnTo>
                  <a:lnTo>
                    <a:pt x="19240" y="6159"/>
                  </a:lnTo>
                  <a:lnTo>
                    <a:pt x="19240" y="5384"/>
                  </a:lnTo>
                  <a:close/>
                </a:path>
                <a:path w="20954" h="20955">
                  <a:moveTo>
                    <a:pt x="7315" y="6159"/>
                  </a:moveTo>
                  <a:lnTo>
                    <a:pt x="6553" y="6159"/>
                  </a:lnTo>
                  <a:lnTo>
                    <a:pt x="5778" y="6921"/>
                  </a:lnTo>
                  <a:lnTo>
                    <a:pt x="7315" y="6921"/>
                  </a:lnTo>
                  <a:lnTo>
                    <a:pt x="7315" y="6159"/>
                  </a:lnTo>
                  <a:close/>
                </a:path>
                <a:path w="20954" h="20955">
                  <a:moveTo>
                    <a:pt x="18478" y="6159"/>
                  </a:moveTo>
                  <a:lnTo>
                    <a:pt x="7315" y="6159"/>
                  </a:lnTo>
                  <a:lnTo>
                    <a:pt x="7315" y="6921"/>
                  </a:lnTo>
                  <a:lnTo>
                    <a:pt x="18478" y="6921"/>
                  </a:lnTo>
                  <a:lnTo>
                    <a:pt x="18478" y="6159"/>
                  </a:lnTo>
                  <a:close/>
                </a:path>
                <a:path w="20954" h="20955">
                  <a:moveTo>
                    <a:pt x="20015" y="4622"/>
                  </a:moveTo>
                  <a:lnTo>
                    <a:pt x="5778" y="4622"/>
                  </a:lnTo>
                  <a:lnTo>
                    <a:pt x="5778" y="5384"/>
                  </a:lnTo>
                  <a:lnTo>
                    <a:pt x="20015" y="5384"/>
                  </a:lnTo>
                  <a:lnTo>
                    <a:pt x="20015" y="4622"/>
                  </a:lnTo>
                  <a:close/>
                </a:path>
                <a:path w="20954" h="20955">
                  <a:moveTo>
                    <a:pt x="12331" y="2311"/>
                  </a:moveTo>
                  <a:lnTo>
                    <a:pt x="8851" y="2311"/>
                  </a:lnTo>
                  <a:lnTo>
                    <a:pt x="7315" y="3848"/>
                  </a:lnTo>
                  <a:lnTo>
                    <a:pt x="12331" y="3848"/>
                  </a:lnTo>
                  <a:lnTo>
                    <a:pt x="12331" y="2311"/>
                  </a:lnTo>
                  <a:close/>
                </a:path>
                <a:path w="20954" h="20955">
                  <a:moveTo>
                    <a:pt x="14617" y="1536"/>
                  </a:moveTo>
                  <a:lnTo>
                    <a:pt x="13855" y="1536"/>
                  </a:lnTo>
                  <a:lnTo>
                    <a:pt x="13855" y="2311"/>
                  </a:lnTo>
                  <a:lnTo>
                    <a:pt x="12331" y="2311"/>
                  </a:lnTo>
                  <a:lnTo>
                    <a:pt x="12331" y="3848"/>
                  </a:lnTo>
                  <a:lnTo>
                    <a:pt x="14617" y="3848"/>
                  </a:lnTo>
                  <a:lnTo>
                    <a:pt x="14617" y="1536"/>
                  </a:lnTo>
                  <a:close/>
                </a:path>
                <a:path w="20954" h="20955">
                  <a:moveTo>
                    <a:pt x="10388" y="1536"/>
                  </a:moveTo>
                  <a:lnTo>
                    <a:pt x="9626" y="2311"/>
                  </a:lnTo>
                  <a:lnTo>
                    <a:pt x="10388" y="2311"/>
                  </a:lnTo>
                  <a:lnTo>
                    <a:pt x="10388" y="1536"/>
                  </a:lnTo>
                  <a:close/>
                </a:path>
                <a:path w="20954" h="20955">
                  <a:moveTo>
                    <a:pt x="12331" y="762"/>
                  </a:moveTo>
                  <a:lnTo>
                    <a:pt x="11544" y="762"/>
                  </a:lnTo>
                  <a:lnTo>
                    <a:pt x="11544" y="2311"/>
                  </a:lnTo>
                  <a:lnTo>
                    <a:pt x="13093" y="2311"/>
                  </a:lnTo>
                  <a:lnTo>
                    <a:pt x="13093" y="1536"/>
                  </a:lnTo>
                  <a:lnTo>
                    <a:pt x="12331" y="1536"/>
                  </a:lnTo>
                  <a:lnTo>
                    <a:pt x="12331" y="762"/>
                  </a:lnTo>
                  <a:close/>
                </a:path>
                <a:path w="20954" h="20955">
                  <a:moveTo>
                    <a:pt x="13093" y="1536"/>
                  </a:moveTo>
                  <a:lnTo>
                    <a:pt x="13093" y="2311"/>
                  </a:lnTo>
                  <a:lnTo>
                    <a:pt x="13855" y="2311"/>
                  </a:lnTo>
                  <a:lnTo>
                    <a:pt x="13093" y="1536"/>
                  </a:lnTo>
                  <a:close/>
                </a:path>
                <a:path w="20954" h="20955">
                  <a:moveTo>
                    <a:pt x="20015" y="0"/>
                  </a:moveTo>
                  <a:lnTo>
                    <a:pt x="18478" y="0"/>
                  </a:lnTo>
                  <a:lnTo>
                    <a:pt x="18478" y="762"/>
                  </a:lnTo>
                  <a:lnTo>
                    <a:pt x="17703" y="762"/>
                  </a:lnTo>
                  <a:lnTo>
                    <a:pt x="17703" y="1536"/>
                  </a:lnTo>
                  <a:lnTo>
                    <a:pt x="15405" y="1536"/>
                  </a:lnTo>
                  <a:lnTo>
                    <a:pt x="15405" y="2311"/>
                  </a:lnTo>
                  <a:lnTo>
                    <a:pt x="20789" y="2311"/>
                  </a:lnTo>
                  <a:lnTo>
                    <a:pt x="20789" y="1536"/>
                  </a:lnTo>
                  <a:lnTo>
                    <a:pt x="20015" y="762"/>
                  </a:lnTo>
                  <a:lnTo>
                    <a:pt x="20015" y="0"/>
                  </a:lnTo>
                  <a:close/>
                </a:path>
                <a:path w="20954" h="20955">
                  <a:moveTo>
                    <a:pt x="13093" y="762"/>
                  </a:moveTo>
                  <a:lnTo>
                    <a:pt x="12331" y="762"/>
                  </a:lnTo>
                  <a:lnTo>
                    <a:pt x="12331" y="1536"/>
                  </a:lnTo>
                  <a:lnTo>
                    <a:pt x="13093" y="1536"/>
                  </a:lnTo>
                  <a:lnTo>
                    <a:pt x="13093" y="762"/>
                  </a:lnTo>
                  <a:close/>
                </a:path>
                <a:path w="20954" h="20955">
                  <a:moveTo>
                    <a:pt x="17703" y="762"/>
                  </a:moveTo>
                  <a:lnTo>
                    <a:pt x="16941" y="762"/>
                  </a:lnTo>
                  <a:lnTo>
                    <a:pt x="16167" y="1536"/>
                  </a:lnTo>
                  <a:lnTo>
                    <a:pt x="17703" y="1536"/>
                  </a:lnTo>
                  <a:lnTo>
                    <a:pt x="17703" y="762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333177" y="2401670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774" y="0"/>
                  </a:moveTo>
                  <a:lnTo>
                    <a:pt x="0" y="774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1549" y="774"/>
                  </a:lnTo>
                  <a:lnTo>
                    <a:pt x="2311" y="774"/>
                  </a:lnTo>
                  <a:lnTo>
                    <a:pt x="2311" y="1155"/>
                  </a:lnTo>
                  <a:lnTo>
                    <a:pt x="3086" y="1155"/>
                  </a:lnTo>
                  <a:lnTo>
                    <a:pt x="3848" y="1155"/>
                  </a:lnTo>
                  <a:lnTo>
                    <a:pt x="4622" y="1155"/>
                  </a:lnTo>
                  <a:lnTo>
                    <a:pt x="4622" y="1930"/>
                  </a:lnTo>
                  <a:lnTo>
                    <a:pt x="4622" y="1155"/>
                  </a:lnTo>
                  <a:lnTo>
                    <a:pt x="3848" y="1155"/>
                  </a:lnTo>
                  <a:lnTo>
                    <a:pt x="3086" y="1155"/>
                  </a:lnTo>
                  <a:lnTo>
                    <a:pt x="2311" y="774"/>
                  </a:lnTo>
                  <a:lnTo>
                    <a:pt x="1549" y="774"/>
                  </a:lnTo>
                  <a:lnTo>
                    <a:pt x="1549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277240" y="2408690"/>
              <a:ext cx="60325" cy="105410"/>
            </a:xfrm>
            <a:custGeom>
              <a:avLst/>
              <a:gdLst/>
              <a:ahLst/>
              <a:cxnLst/>
              <a:rect l="l" t="t" r="r" b="b"/>
              <a:pathLst>
                <a:path w="60325" h="105410">
                  <a:moveTo>
                    <a:pt x="50088" y="0"/>
                  </a:moveTo>
                  <a:lnTo>
                    <a:pt x="50088" y="3479"/>
                  </a:lnTo>
                  <a:lnTo>
                    <a:pt x="49314" y="3479"/>
                  </a:lnTo>
                  <a:lnTo>
                    <a:pt x="49314" y="5016"/>
                  </a:lnTo>
                  <a:lnTo>
                    <a:pt x="50088" y="5016"/>
                  </a:lnTo>
                  <a:lnTo>
                    <a:pt x="49314" y="5791"/>
                  </a:lnTo>
                  <a:lnTo>
                    <a:pt x="49314" y="6565"/>
                  </a:lnTo>
                  <a:lnTo>
                    <a:pt x="50088" y="6565"/>
                  </a:lnTo>
                  <a:lnTo>
                    <a:pt x="50088" y="7340"/>
                  </a:lnTo>
                  <a:lnTo>
                    <a:pt x="49314" y="7340"/>
                  </a:lnTo>
                  <a:lnTo>
                    <a:pt x="49314" y="8102"/>
                  </a:lnTo>
                  <a:lnTo>
                    <a:pt x="50088" y="8877"/>
                  </a:lnTo>
                  <a:lnTo>
                    <a:pt x="50088" y="9652"/>
                  </a:lnTo>
                  <a:lnTo>
                    <a:pt x="49314" y="9652"/>
                  </a:lnTo>
                  <a:lnTo>
                    <a:pt x="49314" y="14668"/>
                  </a:lnTo>
                  <a:lnTo>
                    <a:pt x="51638" y="16992"/>
                  </a:lnTo>
                  <a:lnTo>
                    <a:pt x="53581" y="16992"/>
                  </a:lnTo>
                  <a:lnTo>
                    <a:pt x="53581" y="17767"/>
                  </a:lnTo>
                  <a:lnTo>
                    <a:pt x="55143" y="17767"/>
                  </a:lnTo>
                  <a:lnTo>
                    <a:pt x="55143" y="18529"/>
                  </a:lnTo>
                  <a:lnTo>
                    <a:pt x="55918" y="18529"/>
                  </a:lnTo>
                  <a:lnTo>
                    <a:pt x="55918" y="14668"/>
                  </a:lnTo>
                  <a:lnTo>
                    <a:pt x="56692" y="14668"/>
                  </a:lnTo>
                  <a:lnTo>
                    <a:pt x="56692" y="13906"/>
                  </a:lnTo>
                  <a:lnTo>
                    <a:pt x="57467" y="13131"/>
                  </a:lnTo>
                  <a:lnTo>
                    <a:pt x="57467" y="12738"/>
                  </a:lnTo>
                  <a:lnTo>
                    <a:pt x="58242" y="12738"/>
                  </a:lnTo>
                  <a:lnTo>
                    <a:pt x="58242" y="11976"/>
                  </a:lnTo>
                  <a:lnTo>
                    <a:pt x="59016" y="11976"/>
                  </a:lnTo>
                  <a:lnTo>
                    <a:pt x="59016" y="8102"/>
                  </a:lnTo>
                  <a:lnTo>
                    <a:pt x="59804" y="7340"/>
                  </a:lnTo>
                  <a:lnTo>
                    <a:pt x="50088" y="0"/>
                  </a:lnTo>
                  <a:close/>
                </a:path>
                <a:path w="60325" h="105410">
                  <a:moveTo>
                    <a:pt x="53581" y="16992"/>
                  </a:moveTo>
                  <a:lnTo>
                    <a:pt x="52806" y="16992"/>
                  </a:lnTo>
                  <a:lnTo>
                    <a:pt x="53581" y="17767"/>
                  </a:lnTo>
                  <a:lnTo>
                    <a:pt x="53581" y="16992"/>
                  </a:lnTo>
                  <a:close/>
                </a:path>
                <a:path w="60325" h="105410">
                  <a:moveTo>
                    <a:pt x="56692" y="14668"/>
                  </a:moveTo>
                  <a:lnTo>
                    <a:pt x="55918" y="14668"/>
                  </a:lnTo>
                  <a:lnTo>
                    <a:pt x="55918" y="15443"/>
                  </a:lnTo>
                  <a:lnTo>
                    <a:pt x="56692" y="14668"/>
                  </a:lnTo>
                  <a:close/>
                </a:path>
                <a:path w="60325" h="105410">
                  <a:moveTo>
                    <a:pt x="57467" y="13131"/>
                  </a:moveTo>
                  <a:lnTo>
                    <a:pt x="56692" y="13906"/>
                  </a:lnTo>
                  <a:lnTo>
                    <a:pt x="57467" y="13906"/>
                  </a:lnTo>
                  <a:lnTo>
                    <a:pt x="57467" y="13131"/>
                  </a:lnTo>
                  <a:close/>
                </a:path>
                <a:path w="60325" h="105410">
                  <a:moveTo>
                    <a:pt x="58242" y="12738"/>
                  </a:moveTo>
                  <a:lnTo>
                    <a:pt x="57467" y="12738"/>
                  </a:lnTo>
                  <a:lnTo>
                    <a:pt x="57467" y="13131"/>
                  </a:lnTo>
                  <a:lnTo>
                    <a:pt x="58242" y="13131"/>
                  </a:lnTo>
                  <a:lnTo>
                    <a:pt x="58242" y="12738"/>
                  </a:lnTo>
                  <a:close/>
                </a:path>
                <a:path w="60325" h="105410">
                  <a:moveTo>
                    <a:pt x="59016" y="12738"/>
                  </a:moveTo>
                  <a:lnTo>
                    <a:pt x="58242" y="12738"/>
                  </a:lnTo>
                  <a:lnTo>
                    <a:pt x="58242" y="13131"/>
                  </a:lnTo>
                  <a:lnTo>
                    <a:pt x="59016" y="12738"/>
                  </a:lnTo>
                  <a:close/>
                </a:path>
                <a:path w="60325" h="105410">
                  <a:moveTo>
                    <a:pt x="13588" y="98082"/>
                  </a:moveTo>
                  <a:lnTo>
                    <a:pt x="1549" y="98082"/>
                  </a:lnTo>
                  <a:lnTo>
                    <a:pt x="1549" y="98856"/>
                  </a:lnTo>
                  <a:lnTo>
                    <a:pt x="774" y="98856"/>
                  </a:lnTo>
                  <a:lnTo>
                    <a:pt x="774" y="100012"/>
                  </a:lnTo>
                  <a:lnTo>
                    <a:pt x="0" y="100012"/>
                  </a:lnTo>
                  <a:lnTo>
                    <a:pt x="0" y="103098"/>
                  </a:lnTo>
                  <a:lnTo>
                    <a:pt x="774" y="103873"/>
                  </a:lnTo>
                  <a:lnTo>
                    <a:pt x="774" y="105410"/>
                  </a:lnTo>
                  <a:lnTo>
                    <a:pt x="1549" y="105410"/>
                  </a:lnTo>
                  <a:lnTo>
                    <a:pt x="1549" y="104648"/>
                  </a:lnTo>
                  <a:lnTo>
                    <a:pt x="3873" y="104648"/>
                  </a:lnTo>
                  <a:lnTo>
                    <a:pt x="3873" y="103873"/>
                  </a:lnTo>
                  <a:lnTo>
                    <a:pt x="9702" y="103873"/>
                  </a:lnTo>
                  <a:lnTo>
                    <a:pt x="10477" y="103098"/>
                  </a:lnTo>
                  <a:lnTo>
                    <a:pt x="11252" y="103098"/>
                  </a:lnTo>
                  <a:lnTo>
                    <a:pt x="12026" y="102323"/>
                  </a:lnTo>
                  <a:lnTo>
                    <a:pt x="12814" y="102323"/>
                  </a:lnTo>
                  <a:lnTo>
                    <a:pt x="12814" y="101549"/>
                  </a:lnTo>
                  <a:lnTo>
                    <a:pt x="13588" y="101549"/>
                  </a:lnTo>
                  <a:lnTo>
                    <a:pt x="13588" y="100787"/>
                  </a:lnTo>
                  <a:lnTo>
                    <a:pt x="14363" y="100787"/>
                  </a:lnTo>
                  <a:lnTo>
                    <a:pt x="14363" y="98856"/>
                  </a:lnTo>
                  <a:lnTo>
                    <a:pt x="13588" y="98082"/>
                  </a:lnTo>
                  <a:close/>
                </a:path>
                <a:path w="60325" h="105410">
                  <a:moveTo>
                    <a:pt x="2324" y="104648"/>
                  </a:moveTo>
                  <a:lnTo>
                    <a:pt x="1549" y="104648"/>
                  </a:lnTo>
                  <a:lnTo>
                    <a:pt x="1549" y="105410"/>
                  </a:lnTo>
                  <a:lnTo>
                    <a:pt x="2324" y="104648"/>
                  </a:lnTo>
                  <a:close/>
                </a:path>
                <a:path w="60325" h="105410">
                  <a:moveTo>
                    <a:pt x="8153" y="103873"/>
                  </a:moveTo>
                  <a:lnTo>
                    <a:pt x="3873" y="103873"/>
                  </a:lnTo>
                  <a:lnTo>
                    <a:pt x="4660" y="104648"/>
                  </a:lnTo>
                  <a:lnTo>
                    <a:pt x="7378" y="104648"/>
                  </a:lnTo>
                  <a:lnTo>
                    <a:pt x="8153" y="103873"/>
                  </a:lnTo>
                  <a:close/>
                </a:path>
                <a:path w="60325" h="105410">
                  <a:moveTo>
                    <a:pt x="12814" y="97307"/>
                  </a:moveTo>
                  <a:lnTo>
                    <a:pt x="2324" y="97307"/>
                  </a:lnTo>
                  <a:lnTo>
                    <a:pt x="2324" y="98082"/>
                  </a:lnTo>
                  <a:lnTo>
                    <a:pt x="12814" y="98082"/>
                  </a:lnTo>
                  <a:lnTo>
                    <a:pt x="12814" y="97307"/>
                  </a:lnTo>
                  <a:close/>
                </a:path>
                <a:path w="60325" h="105410">
                  <a:moveTo>
                    <a:pt x="12026" y="96532"/>
                  </a:moveTo>
                  <a:lnTo>
                    <a:pt x="3873" y="96532"/>
                  </a:lnTo>
                  <a:lnTo>
                    <a:pt x="3873" y="97307"/>
                  </a:lnTo>
                  <a:lnTo>
                    <a:pt x="12026" y="97307"/>
                  </a:lnTo>
                  <a:lnTo>
                    <a:pt x="12026" y="96532"/>
                  </a:lnTo>
                  <a:close/>
                </a:path>
                <a:path w="60325" h="105410">
                  <a:moveTo>
                    <a:pt x="5816" y="95758"/>
                  </a:moveTo>
                  <a:lnTo>
                    <a:pt x="5041" y="96532"/>
                  </a:lnTo>
                  <a:lnTo>
                    <a:pt x="5816" y="96532"/>
                  </a:lnTo>
                  <a:lnTo>
                    <a:pt x="5816" y="95758"/>
                  </a:lnTo>
                  <a:close/>
                </a:path>
                <a:path w="60325" h="105410">
                  <a:moveTo>
                    <a:pt x="12814" y="94996"/>
                  </a:moveTo>
                  <a:lnTo>
                    <a:pt x="8153" y="94996"/>
                  </a:lnTo>
                  <a:lnTo>
                    <a:pt x="8153" y="95758"/>
                  </a:lnTo>
                  <a:lnTo>
                    <a:pt x="5816" y="95758"/>
                  </a:lnTo>
                  <a:lnTo>
                    <a:pt x="5816" y="96532"/>
                  </a:lnTo>
                  <a:lnTo>
                    <a:pt x="12814" y="96532"/>
                  </a:lnTo>
                  <a:lnTo>
                    <a:pt x="12814" y="94996"/>
                  </a:lnTo>
                  <a:close/>
                </a:path>
                <a:path w="60325" h="105410">
                  <a:moveTo>
                    <a:pt x="8153" y="94996"/>
                  </a:moveTo>
                  <a:lnTo>
                    <a:pt x="7378" y="94996"/>
                  </a:lnTo>
                  <a:lnTo>
                    <a:pt x="7378" y="95758"/>
                  </a:lnTo>
                  <a:lnTo>
                    <a:pt x="8153" y="95758"/>
                  </a:lnTo>
                  <a:lnTo>
                    <a:pt x="8153" y="94996"/>
                  </a:lnTo>
                  <a:close/>
                </a:path>
                <a:path w="60325" h="105410">
                  <a:moveTo>
                    <a:pt x="12026" y="94221"/>
                  </a:moveTo>
                  <a:lnTo>
                    <a:pt x="9702" y="94221"/>
                  </a:lnTo>
                  <a:lnTo>
                    <a:pt x="9702" y="94996"/>
                  </a:lnTo>
                  <a:lnTo>
                    <a:pt x="12026" y="94996"/>
                  </a:lnTo>
                  <a:lnTo>
                    <a:pt x="12026" y="9422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277240" y="2408690"/>
              <a:ext cx="60325" cy="105410"/>
            </a:xfrm>
            <a:custGeom>
              <a:avLst/>
              <a:gdLst/>
              <a:ahLst/>
              <a:cxnLst/>
              <a:rect l="l" t="t" r="r" b="b"/>
              <a:pathLst>
                <a:path w="60325" h="105410">
                  <a:moveTo>
                    <a:pt x="50088" y="0"/>
                  </a:moveTo>
                  <a:lnTo>
                    <a:pt x="59804" y="7340"/>
                  </a:lnTo>
                  <a:lnTo>
                    <a:pt x="59016" y="8102"/>
                  </a:lnTo>
                  <a:lnTo>
                    <a:pt x="59016" y="8877"/>
                  </a:lnTo>
                  <a:lnTo>
                    <a:pt x="59016" y="9652"/>
                  </a:lnTo>
                  <a:lnTo>
                    <a:pt x="59016" y="10426"/>
                  </a:lnTo>
                  <a:lnTo>
                    <a:pt x="59016" y="11976"/>
                  </a:lnTo>
                  <a:lnTo>
                    <a:pt x="59016" y="12738"/>
                  </a:lnTo>
                  <a:lnTo>
                    <a:pt x="58242" y="12738"/>
                  </a:lnTo>
                  <a:lnTo>
                    <a:pt x="58242" y="13131"/>
                  </a:lnTo>
                  <a:lnTo>
                    <a:pt x="57467" y="13131"/>
                  </a:lnTo>
                  <a:lnTo>
                    <a:pt x="58242" y="13131"/>
                  </a:lnTo>
                  <a:lnTo>
                    <a:pt x="59016" y="12738"/>
                  </a:lnTo>
                  <a:lnTo>
                    <a:pt x="59016" y="11976"/>
                  </a:lnTo>
                  <a:lnTo>
                    <a:pt x="58242" y="11976"/>
                  </a:lnTo>
                  <a:lnTo>
                    <a:pt x="58242" y="12738"/>
                  </a:lnTo>
                  <a:lnTo>
                    <a:pt x="57467" y="12738"/>
                  </a:lnTo>
                  <a:lnTo>
                    <a:pt x="57467" y="13131"/>
                  </a:lnTo>
                  <a:lnTo>
                    <a:pt x="57467" y="12738"/>
                  </a:lnTo>
                  <a:lnTo>
                    <a:pt x="58242" y="12738"/>
                  </a:lnTo>
                  <a:lnTo>
                    <a:pt x="58242" y="13131"/>
                  </a:lnTo>
                  <a:lnTo>
                    <a:pt x="57467" y="13131"/>
                  </a:lnTo>
                  <a:lnTo>
                    <a:pt x="56692" y="13906"/>
                  </a:lnTo>
                  <a:lnTo>
                    <a:pt x="57467" y="13131"/>
                  </a:lnTo>
                  <a:lnTo>
                    <a:pt x="57467" y="13906"/>
                  </a:lnTo>
                  <a:lnTo>
                    <a:pt x="56692" y="13906"/>
                  </a:lnTo>
                  <a:lnTo>
                    <a:pt x="56692" y="14668"/>
                  </a:lnTo>
                  <a:lnTo>
                    <a:pt x="55918" y="14668"/>
                  </a:lnTo>
                  <a:lnTo>
                    <a:pt x="55918" y="15443"/>
                  </a:lnTo>
                  <a:lnTo>
                    <a:pt x="56692" y="14668"/>
                  </a:lnTo>
                  <a:lnTo>
                    <a:pt x="55918" y="14668"/>
                  </a:lnTo>
                  <a:lnTo>
                    <a:pt x="55918" y="15443"/>
                  </a:lnTo>
                  <a:lnTo>
                    <a:pt x="55918" y="16217"/>
                  </a:lnTo>
                  <a:lnTo>
                    <a:pt x="55918" y="16992"/>
                  </a:lnTo>
                  <a:lnTo>
                    <a:pt x="55918" y="16217"/>
                  </a:lnTo>
                  <a:lnTo>
                    <a:pt x="55918" y="15443"/>
                  </a:lnTo>
                  <a:lnTo>
                    <a:pt x="55918" y="16217"/>
                  </a:lnTo>
                  <a:lnTo>
                    <a:pt x="55918" y="16992"/>
                  </a:lnTo>
                  <a:lnTo>
                    <a:pt x="55918" y="17767"/>
                  </a:lnTo>
                  <a:lnTo>
                    <a:pt x="55918" y="18529"/>
                  </a:lnTo>
                  <a:lnTo>
                    <a:pt x="55143" y="18529"/>
                  </a:lnTo>
                  <a:lnTo>
                    <a:pt x="54355" y="17767"/>
                  </a:lnTo>
                  <a:lnTo>
                    <a:pt x="53581" y="17767"/>
                  </a:lnTo>
                  <a:lnTo>
                    <a:pt x="54355" y="17767"/>
                  </a:lnTo>
                  <a:lnTo>
                    <a:pt x="55143" y="18529"/>
                  </a:lnTo>
                  <a:lnTo>
                    <a:pt x="55143" y="17767"/>
                  </a:lnTo>
                  <a:lnTo>
                    <a:pt x="55143" y="18529"/>
                  </a:lnTo>
                  <a:lnTo>
                    <a:pt x="55143" y="17767"/>
                  </a:lnTo>
                  <a:lnTo>
                    <a:pt x="54355" y="17767"/>
                  </a:lnTo>
                  <a:lnTo>
                    <a:pt x="55143" y="17767"/>
                  </a:lnTo>
                  <a:lnTo>
                    <a:pt x="54355" y="17767"/>
                  </a:lnTo>
                  <a:lnTo>
                    <a:pt x="53581" y="17767"/>
                  </a:lnTo>
                  <a:lnTo>
                    <a:pt x="53581" y="16992"/>
                  </a:lnTo>
                  <a:lnTo>
                    <a:pt x="52806" y="16992"/>
                  </a:lnTo>
                  <a:lnTo>
                    <a:pt x="53581" y="16992"/>
                  </a:lnTo>
                  <a:lnTo>
                    <a:pt x="53581" y="17767"/>
                  </a:lnTo>
                  <a:lnTo>
                    <a:pt x="52806" y="16992"/>
                  </a:lnTo>
                  <a:lnTo>
                    <a:pt x="51638" y="16992"/>
                  </a:lnTo>
                  <a:lnTo>
                    <a:pt x="50863" y="16217"/>
                  </a:lnTo>
                  <a:lnTo>
                    <a:pt x="50088" y="15443"/>
                  </a:lnTo>
                  <a:lnTo>
                    <a:pt x="49314" y="14668"/>
                  </a:lnTo>
                  <a:lnTo>
                    <a:pt x="49314" y="13906"/>
                  </a:lnTo>
                  <a:lnTo>
                    <a:pt x="49314" y="13131"/>
                  </a:lnTo>
                  <a:lnTo>
                    <a:pt x="49314" y="12738"/>
                  </a:lnTo>
                  <a:lnTo>
                    <a:pt x="49314" y="11976"/>
                  </a:lnTo>
                  <a:lnTo>
                    <a:pt x="49314" y="12738"/>
                  </a:lnTo>
                  <a:lnTo>
                    <a:pt x="50088" y="12738"/>
                  </a:lnTo>
                  <a:lnTo>
                    <a:pt x="49314" y="12738"/>
                  </a:lnTo>
                  <a:lnTo>
                    <a:pt x="49314" y="11976"/>
                  </a:lnTo>
                  <a:lnTo>
                    <a:pt x="49314" y="11201"/>
                  </a:lnTo>
                  <a:lnTo>
                    <a:pt x="49314" y="11976"/>
                  </a:lnTo>
                  <a:lnTo>
                    <a:pt x="49314" y="11201"/>
                  </a:lnTo>
                  <a:lnTo>
                    <a:pt x="49314" y="10426"/>
                  </a:lnTo>
                  <a:lnTo>
                    <a:pt x="49314" y="9652"/>
                  </a:lnTo>
                  <a:lnTo>
                    <a:pt x="50088" y="9652"/>
                  </a:lnTo>
                  <a:lnTo>
                    <a:pt x="50088" y="8877"/>
                  </a:lnTo>
                  <a:lnTo>
                    <a:pt x="49314" y="8102"/>
                  </a:lnTo>
                  <a:lnTo>
                    <a:pt x="49314" y="7340"/>
                  </a:lnTo>
                  <a:lnTo>
                    <a:pt x="50088" y="7340"/>
                  </a:lnTo>
                  <a:lnTo>
                    <a:pt x="50088" y="6565"/>
                  </a:lnTo>
                  <a:lnTo>
                    <a:pt x="49314" y="6565"/>
                  </a:lnTo>
                  <a:lnTo>
                    <a:pt x="49314" y="7340"/>
                  </a:lnTo>
                  <a:lnTo>
                    <a:pt x="49314" y="6565"/>
                  </a:lnTo>
                  <a:lnTo>
                    <a:pt x="49314" y="5791"/>
                  </a:lnTo>
                  <a:lnTo>
                    <a:pt x="50088" y="5016"/>
                  </a:lnTo>
                  <a:lnTo>
                    <a:pt x="49314" y="5016"/>
                  </a:lnTo>
                  <a:lnTo>
                    <a:pt x="49314" y="5791"/>
                  </a:lnTo>
                  <a:lnTo>
                    <a:pt x="49314" y="5016"/>
                  </a:lnTo>
                  <a:lnTo>
                    <a:pt x="49314" y="4241"/>
                  </a:lnTo>
                  <a:lnTo>
                    <a:pt x="49314" y="3479"/>
                  </a:lnTo>
                  <a:lnTo>
                    <a:pt x="49314" y="3086"/>
                  </a:lnTo>
                  <a:lnTo>
                    <a:pt x="50088" y="3086"/>
                  </a:lnTo>
                  <a:lnTo>
                    <a:pt x="49314" y="3086"/>
                  </a:lnTo>
                  <a:lnTo>
                    <a:pt x="49314" y="3479"/>
                  </a:lnTo>
                  <a:lnTo>
                    <a:pt x="49314" y="4241"/>
                  </a:lnTo>
                  <a:lnTo>
                    <a:pt x="49314" y="3479"/>
                  </a:lnTo>
                  <a:lnTo>
                    <a:pt x="50088" y="3479"/>
                  </a:lnTo>
                  <a:lnTo>
                    <a:pt x="50088" y="3086"/>
                  </a:lnTo>
                  <a:lnTo>
                    <a:pt x="50088" y="2311"/>
                  </a:lnTo>
                  <a:lnTo>
                    <a:pt x="50088" y="1549"/>
                  </a:lnTo>
                  <a:lnTo>
                    <a:pt x="50863" y="1549"/>
                  </a:lnTo>
                  <a:lnTo>
                    <a:pt x="50088" y="1549"/>
                  </a:lnTo>
                  <a:lnTo>
                    <a:pt x="50088" y="774"/>
                  </a:lnTo>
                  <a:lnTo>
                    <a:pt x="50088" y="1549"/>
                  </a:lnTo>
                  <a:lnTo>
                    <a:pt x="50088" y="774"/>
                  </a:lnTo>
                  <a:lnTo>
                    <a:pt x="50088" y="0"/>
                  </a:lnTo>
                  <a:close/>
                </a:path>
                <a:path w="60325" h="105410">
                  <a:moveTo>
                    <a:pt x="2324" y="97307"/>
                  </a:moveTo>
                  <a:lnTo>
                    <a:pt x="3098" y="97307"/>
                  </a:lnTo>
                  <a:lnTo>
                    <a:pt x="3873" y="97307"/>
                  </a:lnTo>
                  <a:lnTo>
                    <a:pt x="3873" y="96532"/>
                  </a:lnTo>
                  <a:lnTo>
                    <a:pt x="4660" y="96532"/>
                  </a:lnTo>
                  <a:lnTo>
                    <a:pt x="5041" y="96532"/>
                  </a:lnTo>
                  <a:lnTo>
                    <a:pt x="4660" y="96532"/>
                  </a:lnTo>
                  <a:lnTo>
                    <a:pt x="5041" y="96532"/>
                  </a:lnTo>
                  <a:lnTo>
                    <a:pt x="5816" y="95758"/>
                  </a:lnTo>
                  <a:lnTo>
                    <a:pt x="5816" y="96532"/>
                  </a:lnTo>
                  <a:lnTo>
                    <a:pt x="5816" y="95758"/>
                  </a:lnTo>
                  <a:lnTo>
                    <a:pt x="6603" y="95758"/>
                  </a:lnTo>
                  <a:lnTo>
                    <a:pt x="7378" y="95758"/>
                  </a:lnTo>
                  <a:lnTo>
                    <a:pt x="7378" y="94996"/>
                  </a:lnTo>
                  <a:lnTo>
                    <a:pt x="8153" y="94996"/>
                  </a:lnTo>
                  <a:lnTo>
                    <a:pt x="8153" y="95758"/>
                  </a:lnTo>
                  <a:lnTo>
                    <a:pt x="8153" y="94996"/>
                  </a:lnTo>
                  <a:lnTo>
                    <a:pt x="8928" y="94996"/>
                  </a:lnTo>
                  <a:lnTo>
                    <a:pt x="9702" y="94996"/>
                  </a:lnTo>
                  <a:lnTo>
                    <a:pt x="9702" y="94221"/>
                  </a:lnTo>
                  <a:lnTo>
                    <a:pt x="9702" y="94996"/>
                  </a:lnTo>
                  <a:lnTo>
                    <a:pt x="9702" y="94221"/>
                  </a:lnTo>
                  <a:lnTo>
                    <a:pt x="10477" y="94221"/>
                  </a:lnTo>
                  <a:lnTo>
                    <a:pt x="11252" y="94221"/>
                  </a:lnTo>
                  <a:lnTo>
                    <a:pt x="12026" y="94221"/>
                  </a:lnTo>
                  <a:lnTo>
                    <a:pt x="11252" y="94221"/>
                  </a:lnTo>
                  <a:lnTo>
                    <a:pt x="12026" y="94221"/>
                  </a:lnTo>
                  <a:lnTo>
                    <a:pt x="12026" y="94996"/>
                  </a:lnTo>
                  <a:lnTo>
                    <a:pt x="12814" y="94996"/>
                  </a:lnTo>
                  <a:lnTo>
                    <a:pt x="12814" y="95758"/>
                  </a:lnTo>
                  <a:lnTo>
                    <a:pt x="12814" y="96532"/>
                  </a:lnTo>
                  <a:lnTo>
                    <a:pt x="12026" y="96532"/>
                  </a:lnTo>
                  <a:lnTo>
                    <a:pt x="12026" y="97307"/>
                  </a:lnTo>
                  <a:lnTo>
                    <a:pt x="12814" y="97307"/>
                  </a:lnTo>
                  <a:lnTo>
                    <a:pt x="12814" y="98082"/>
                  </a:lnTo>
                  <a:lnTo>
                    <a:pt x="13588" y="98082"/>
                  </a:lnTo>
                  <a:lnTo>
                    <a:pt x="14363" y="98856"/>
                  </a:lnTo>
                  <a:lnTo>
                    <a:pt x="14363" y="99237"/>
                  </a:lnTo>
                  <a:lnTo>
                    <a:pt x="14363" y="100012"/>
                  </a:lnTo>
                  <a:lnTo>
                    <a:pt x="14363" y="100787"/>
                  </a:lnTo>
                  <a:lnTo>
                    <a:pt x="13588" y="100787"/>
                  </a:lnTo>
                  <a:lnTo>
                    <a:pt x="13588" y="101549"/>
                  </a:lnTo>
                  <a:lnTo>
                    <a:pt x="12814" y="101549"/>
                  </a:lnTo>
                  <a:lnTo>
                    <a:pt x="12814" y="102323"/>
                  </a:lnTo>
                  <a:lnTo>
                    <a:pt x="12026" y="102323"/>
                  </a:lnTo>
                  <a:lnTo>
                    <a:pt x="11252" y="103098"/>
                  </a:lnTo>
                  <a:lnTo>
                    <a:pt x="10477" y="103098"/>
                  </a:lnTo>
                  <a:lnTo>
                    <a:pt x="9702" y="103873"/>
                  </a:lnTo>
                  <a:lnTo>
                    <a:pt x="8928" y="103873"/>
                  </a:lnTo>
                  <a:lnTo>
                    <a:pt x="8153" y="103873"/>
                  </a:lnTo>
                  <a:lnTo>
                    <a:pt x="7378" y="104648"/>
                  </a:lnTo>
                  <a:lnTo>
                    <a:pt x="6603" y="104648"/>
                  </a:lnTo>
                  <a:lnTo>
                    <a:pt x="5816" y="104648"/>
                  </a:lnTo>
                  <a:lnTo>
                    <a:pt x="5041" y="104648"/>
                  </a:lnTo>
                  <a:lnTo>
                    <a:pt x="4660" y="104648"/>
                  </a:lnTo>
                  <a:lnTo>
                    <a:pt x="3873" y="103873"/>
                  </a:lnTo>
                  <a:lnTo>
                    <a:pt x="3873" y="104648"/>
                  </a:lnTo>
                  <a:lnTo>
                    <a:pt x="3098" y="104648"/>
                  </a:lnTo>
                  <a:lnTo>
                    <a:pt x="2324" y="104648"/>
                  </a:lnTo>
                  <a:lnTo>
                    <a:pt x="1549" y="105410"/>
                  </a:lnTo>
                  <a:lnTo>
                    <a:pt x="1549" y="104648"/>
                  </a:lnTo>
                  <a:lnTo>
                    <a:pt x="1549" y="105410"/>
                  </a:lnTo>
                  <a:lnTo>
                    <a:pt x="774" y="105410"/>
                  </a:lnTo>
                  <a:lnTo>
                    <a:pt x="1549" y="105410"/>
                  </a:lnTo>
                  <a:lnTo>
                    <a:pt x="774" y="105410"/>
                  </a:lnTo>
                  <a:lnTo>
                    <a:pt x="774" y="103873"/>
                  </a:lnTo>
                  <a:lnTo>
                    <a:pt x="0" y="103098"/>
                  </a:lnTo>
                  <a:lnTo>
                    <a:pt x="0" y="102323"/>
                  </a:lnTo>
                  <a:lnTo>
                    <a:pt x="0" y="101549"/>
                  </a:lnTo>
                  <a:lnTo>
                    <a:pt x="0" y="100787"/>
                  </a:lnTo>
                  <a:lnTo>
                    <a:pt x="774" y="100787"/>
                  </a:lnTo>
                  <a:lnTo>
                    <a:pt x="0" y="100787"/>
                  </a:lnTo>
                  <a:lnTo>
                    <a:pt x="0" y="100012"/>
                  </a:lnTo>
                  <a:lnTo>
                    <a:pt x="774" y="100012"/>
                  </a:lnTo>
                  <a:lnTo>
                    <a:pt x="774" y="99237"/>
                  </a:lnTo>
                  <a:lnTo>
                    <a:pt x="774" y="100012"/>
                  </a:lnTo>
                  <a:lnTo>
                    <a:pt x="774" y="99237"/>
                  </a:lnTo>
                  <a:lnTo>
                    <a:pt x="774" y="98856"/>
                  </a:lnTo>
                  <a:lnTo>
                    <a:pt x="1549" y="98856"/>
                  </a:lnTo>
                  <a:lnTo>
                    <a:pt x="1549" y="98082"/>
                  </a:lnTo>
                  <a:lnTo>
                    <a:pt x="2324" y="98082"/>
                  </a:lnTo>
                  <a:lnTo>
                    <a:pt x="2324" y="97307"/>
                  </a:lnTo>
                  <a:lnTo>
                    <a:pt x="3098" y="97307"/>
                  </a:lnTo>
                  <a:lnTo>
                    <a:pt x="2324" y="9730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6846951" y="2997504"/>
              <a:ext cx="347345" cy="259079"/>
            </a:xfrm>
            <a:custGeom>
              <a:avLst/>
              <a:gdLst/>
              <a:ahLst/>
              <a:cxnLst/>
              <a:rect l="l" t="t" r="r" b="b"/>
              <a:pathLst>
                <a:path w="347345" h="259079">
                  <a:moveTo>
                    <a:pt x="347154" y="81432"/>
                  </a:moveTo>
                  <a:lnTo>
                    <a:pt x="345605" y="80162"/>
                  </a:lnTo>
                  <a:lnTo>
                    <a:pt x="345605" y="76352"/>
                  </a:lnTo>
                  <a:lnTo>
                    <a:pt x="346379" y="76352"/>
                  </a:lnTo>
                  <a:lnTo>
                    <a:pt x="346379" y="75082"/>
                  </a:lnTo>
                  <a:lnTo>
                    <a:pt x="345605" y="75082"/>
                  </a:lnTo>
                  <a:lnTo>
                    <a:pt x="345605" y="73812"/>
                  </a:lnTo>
                  <a:lnTo>
                    <a:pt x="342480" y="73812"/>
                  </a:lnTo>
                  <a:lnTo>
                    <a:pt x="342480" y="72542"/>
                  </a:lnTo>
                  <a:lnTo>
                    <a:pt x="341706" y="72542"/>
                  </a:lnTo>
                  <a:lnTo>
                    <a:pt x="341706" y="64922"/>
                  </a:lnTo>
                  <a:lnTo>
                    <a:pt x="342480" y="64922"/>
                  </a:lnTo>
                  <a:lnTo>
                    <a:pt x="342480" y="63652"/>
                  </a:lnTo>
                  <a:lnTo>
                    <a:pt x="341706" y="63652"/>
                  </a:lnTo>
                  <a:lnTo>
                    <a:pt x="341706" y="61112"/>
                  </a:lnTo>
                  <a:lnTo>
                    <a:pt x="340918" y="61112"/>
                  </a:lnTo>
                  <a:lnTo>
                    <a:pt x="340144" y="59842"/>
                  </a:lnTo>
                  <a:lnTo>
                    <a:pt x="340918" y="58572"/>
                  </a:lnTo>
                  <a:lnTo>
                    <a:pt x="338975" y="58572"/>
                  </a:lnTo>
                  <a:lnTo>
                    <a:pt x="338975" y="57302"/>
                  </a:lnTo>
                  <a:lnTo>
                    <a:pt x="340144" y="57302"/>
                  </a:lnTo>
                  <a:lnTo>
                    <a:pt x="339750" y="56032"/>
                  </a:lnTo>
                  <a:lnTo>
                    <a:pt x="338201" y="56032"/>
                  </a:lnTo>
                  <a:lnTo>
                    <a:pt x="338201" y="54762"/>
                  </a:lnTo>
                  <a:lnTo>
                    <a:pt x="335076" y="54762"/>
                  </a:lnTo>
                  <a:lnTo>
                    <a:pt x="335076" y="53492"/>
                  </a:lnTo>
                  <a:lnTo>
                    <a:pt x="332740" y="53492"/>
                  </a:lnTo>
                  <a:lnTo>
                    <a:pt x="332740" y="54762"/>
                  </a:lnTo>
                  <a:lnTo>
                    <a:pt x="331965" y="54762"/>
                  </a:lnTo>
                  <a:lnTo>
                    <a:pt x="331965" y="56032"/>
                  </a:lnTo>
                  <a:lnTo>
                    <a:pt x="331177" y="56032"/>
                  </a:lnTo>
                  <a:lnTo>
                    <a:pt x="331177" y="57302"/>
                  </a:lnTo>
                  <a:lnTo>
                    <a:pt x="330796" y="57302"/>
                  </a:lnTo>
                  <a:lnTo>
                    <a:pt x="330796" y="58572"/>
                  </a:lnTo>
                  <a:lnTo>
                    <a:pt x="330022" y="58572"/>
                  </a:lnTo>
                  <a:lnTo>
                    <a:pt x="330022" y="59842"/>
                  </a:lnTo>
                  <a:lnTo>
                    <a:pt x="329234" y="59842"/>
                  </a:lnTo>
                  <a:lnTo>
                    <a:pt x="329234" y="61112"/>
                  </a:lnTo>
                  <a:lnTo>
                    <a:pt x="324561" y="61112"/>
                  </a:lnTo>
                  <a:lnTo>
                    <a:pt x="322999" y="59842"/>
                  </a:lnTo>
                  <a:lnTo>
                    <a:pt x="322224" y="59842"/>
                  </a:lnTo>
                  <a:lnTo>
                    <a:pt x="322224" y="61112"/>
                  </a:lnTo>
                  <a:lnTo>
                    <a:pt x="321449" y="61112"/>
                  </a:lnTo>
                  <a:lnTo>
                    <a:pt x="321449" y="62382"/>
                  </a:lnTo>
                  <a:lnTo>
                    <a:pt x="320281" y="62382"/>
                  </a:lnTo>
                  <a:lnTo>
                    <a:pt x="319493" y="63652"/>
                  </a:lnTo>
                  <a:lnTo>
                    <a:pt x="319493" y="64922"/>
                  </a:lnTo>
                  <a:lnTo>
                    <a:pt x="318719" y="64922"/>
                  </a:lnTo>
                  <a:lnTo>
                    <a:pt x="318719" y="67462"/>
                  </a:lnTo>
                  <a:lnTo>
                    <a:pt x="319493" y="67462"/>
                  </a:lnTo>
                  <a:lnTo>
                    <a:pt x="319493" y="68732"/>
                  </a:lnTo>
                  <a:lnTo>
                    <a:pt x="317944" y="68732"/>
                  </a:lnTo>
                  <a:lnTo>
                    <a:pt x="317944" y="70002"/>
                  </a:lnTo>
                  <a:lnTo>
                    <a:pt x="316382" y="70002"/>
                  </a:lnTo>
                  <a:lnTo>
                    <a:pt x="316382" y="71272"/>
                  </a:lnTo>
                  <a:lnTo>
                    <a:pt x="314820" y="71272"/>
                  </a:lnTo>
                  <a:lnTo>
                    <a:pt x="314820" y="72542"/>
                  </a:lnTo>
                  <a:lnTo>
                    <a:pt x="313258" y="72542"/>
                  </a:lnTo>
                  <a:lnTo>
                    <a:pt x="313258" y="73812"/>
                  </a:lnTo>
                  <a:lnTo>
                    <a:pt x="308203" y="73812"/>
                  </a:lnTo>
                  <a:lnTo>
                    <a:pt x="308203" y="75082"/>
                  </a:lnTo>
                  <a:lnTo>
                    <a:pt x="306641" y="75082"/>
                  </a:lnTo>
                  <a:lnTo>
                    <a:pt x="306641" y="77622"/>
                  </a:lnTo>
                  <a:lnTo>
                    <a:pt x="303530" y="77622"/>
                  </a:lnTo>
                  <a:lnTo>
                    <a:pt x="303530" y="76352"/>
                  </a:lnTo>
                  <a:lnTo>
                    <a:pt x="301967" y="76352"/>
                  </a:lnTo>
                  <a:lnTo>
                    <a:pt x="301967" y="77622"/>
                  </a:lnTo>
                  <a:lnTo>
                    <a:pt x="300012" y="77622"/>
                  </a:lnTo>
                  <a:lnTo>
                    <a:pt x="300012" y="78892"/>
                  </a:lnTo>
                  <a:lnTo>
                    <a:pt x="298462" y="78892"/>
                  </a:lnTo>
                  <a:lnTo>
                    <a:pt x="298462" y="77622"/>
                  </a:lnTo>
                  <a:lnTo>
                    <a:pt x="299237" y="77622"/>
                  </a:lnTo>
                  <a:lnTo>
                    <a:pt x="299237" y="76352"/>
                  </a:lnTo>
                  <a:lnTo>
                    <a:pt x="298462" y="75082"/>
                  </a:lnTo>
                  <a:lnTo>
                    <a:pt x="298462" y="73812"/>
                  </a:lnTo>
                  <a:lnTo>
                    <a:pt x="296900" y="73812"/>
                  </a:lnTo>
                  <a:lnTo>
                    <a:pt x="296900" y="72542"/>
                  </a:lnTo>
                  <a:lnTo>
                    <a:pt x="296125" y="71272"/>
                  </a:lnTo>
                  <a:lnTo>
                    <a:pt x="296125" y="70002"/>
                  </a:lnTo>
                  <a:lnTo>
                    <a:pt x="295338" y="70002"/>
                  </a:lnTo>
                  <a:lnTo>
                    <a:pt x="294563" y="68732"/>
                  </a:lnTo>
                  <a:lnTo>
                    <a:pt x="294563" y="67462"/>
                  </a:lnTo>
                  <a:lnTo>
                    <a:pt x="293789" y="67462"/>
                  </a:lnTo>
                  <a:lnTo>
                    <a:pt x="293789" y="66192"/>
                  </a:lnTo>
                  <a:lnTo>
                    <a:pt x="293001" y="64922"/>
                  </a:lnTo>
                  <a:lnTo>
                    <a:pt x="287947" y="64922"/>
                  </a:lnTo>
                  <a:lnTo>
                    <a:pt x="287947" y="66192"/>
                  </a:lnTo>
                  <a:lnTo>
                    <a:pt x="287159" y="66192"/>
                  </a:lnTo>
                  <a:lnTo>
                    <a:pt x="287159" y="67462"/>
                  </a:lnTo>
                  <a:lnTo>
                    <a:pt x="285610" y="67462"/>
                  </a:lnTo>
                  <a:lnTo>
                    <a:pt x="285610" y="66192"/>
                  </a:lnTo>
                  <a:lnTo>
                    <a:pt x="284048" y="66192"/>
                  </a:lnTo>
                  <a:lnTo>
                    <a:pt x="284048" y="67462"/>
                  </a:lnTo>
                  <a:lnTo>
                    <a:pt x="283260" y="66192"/>
                  </a:lnTo>
                  <a:lnTo>
                    <a:pt x="282879" y="66192"/>
                  </a:lnTo>
                  <a:lnTo>
                    <a:pt x="282879" y="64922"/>
                  </a:lnTo>
                  <a:lnTo>
                    <a:pt x="282092" y="66192"/>
                  </a:lnTo>
                  <a:lnTo>
                    <a:pt x="280530" y="66192"/>
                  </a:lnTo>
                  <a:lnTo>
                    <a:pt x="280530" y="67462"/>
                  </a:lnTo>
                  <a:lnTo>
                    <a:pt x="279755" y="67462"/>
                  </a:lnTo>
                  <a:lnTo>
                    <a:pt x="278980" y="66192"/>
                  </a:lnTo>
                  <a:lnTo>
                    <a:pt x="278980" y="62382"/>
                  </a:lnTo>
                  <a:lnTo>
                    <a:pt x="278206" y="62382"/>
                  </a:lnTo>
                  <a:lnTo>
                    <a:pt x="278206" y="61112"/>
                  </a:lnTo>
                  <a:lnTo>
                    <a:pt x="278980" y="59842"/>
                  </a:lnTo>
                  <a:lnTo>
                    <a:pt x="278980" y="58572"/>
                  </a:lnTo>
                  <a:lnTo>
                    <a:pt x="279755" y="58572"/>
                  </a:lnTo>
                  <a:lnTo>
                    <a:pt x="279755" y="54762"/>
                  </a:lnTo>
                  <a:lnTo>
                    <a:pt x="281317" y="54762"/>
                  </a:lnTo>
                  <a:lnTo>
                    <a:pt x="281317" y="53492"/>
                  </a:lnTo>
                  <a:lnTo>
                    <a:pt x="282879" y="53492"/>
                  </a:lnTo>
                  <a:lnTo>
                    <a:pt x="282879" y="54762"/>
                  </a:lnTo>
                  <a:lnTo>
                    <a:pt x="283260" y="54762"/>
                  </a:lnTo>
                  <a:lnTo>
                    <a:pt x="283260" y="53492"/>
                  </a:lnTo>
                  <a:lnTo>
                    <a:pt x="284048" y="53492"/>
                  </a:lnTo>
                  <a:lnTo>
                    <a:pt x="283260" y="52222"/>
                  </a:lnTo>
                  <a:lnTo>
                    <a:pt x="284048" y="52222"/>
                  </a:lnTo>
                  <a:lnTo>
                    <a:pt x="283260" y="49682"/>
                  </a:lnTo>
                  <a:lnTo>
                    <a:pt x="283260" y="47142"/>
                  </a:lnTo>
                  <a:lnTo>
                    <a:pt x="282879" y="45872"/>
                  </a:lnTo>
                  <a:lnTo>
                    <a:pt x="282092" y="45872"/>
                  </a:lnTo>
                  <a:lnTo>
                    <a:pt x="282092" y="44602"/>
                  </a:lnTo>
                  <a:lnTo>
                    <a:pt x="282879" y="44602"/>
                  </a:lnTo>
                  <a:lnTo>
                    <a:pt x="282879" y="43332"/>
                  </a:lnTo>
                  <a:lnTo>
                    <a:pt x="283260" y="43332"/>
                  </a:lnTo>
                  <a:lnTo>
                    <a:pt x="283260" y="42062"/>
                  </a:lnTo>
                  <a:lnTo>
                    <a:pt x="284048" y="42062"/>
                  </a:lnTo>
                  <a:lnTo>
                    <a:pt x="284048" y="40792"/>
                  </a:lnTo>
                  <a:lnTo>
                    <a:pt x="284822" y="40792"/>
                  </a:lnTo>
                  <a:lnTo>
                    <a:pt x="284822" y="39522"/>
                  </a:lnTo>
                  <a:lnTo>
                    <a:pt x="286385" y="39522"/>
                  </a:lnTo>
                  <a:lnTo>
                    <a:pt x="286385" y="38252"/>
                  </a:lnTo>
                  <a:lnTo>
                    <a:pt x="287159" y="38252"/>
                  </a:lnTo>
                  <a:lnTo>
                    <a:pt x="287159" y="35712"/>
                  </a:lnTo>
                  <a:lnTo>
                    <a:pt x="288721" y="35712"/>
                  </a:lnTo>
                  <a:lnTo>
                    <a:pt x="289496" y="34442"/>
                  </a:lnTo>
                  <a:lnTo>
                    <a:pt x="288721" y="33172"/>
                  </a:lnTo>
                  <a:lnTo>
                    <a:pt x="287947" y="33172"/>
                  </a:lnTo>
                  <a:lnTo>
                    <a:pt x="287947" y="31902"/>
                  </a:lnTo>
                  <a:lnTo>
                    <a:pt x="288721" y="31902"/>
                  </a:lnTo>
                  <a:lnTo>
                    <a:pt x="288721" y="30632"/>
                  </a:lnTo>
                  <a:lnTo>
                    <a:pt x="290271" y="30632"/>
                  </a:lnTo>
                  <a:lnTo>
                    <a:pt x="290271" y="29362"/>
                  </a:lnTo>
                  <a:lnTo>
                    <a:pt x="291833" y="29362"/>
                  </a:lnTo>
                  <a:lnTo>
                    <a:pt x="291833" y="28092"/>
                  </a:lnTo>
                  <a:lnTo>
                    <a:pt x="292608" y="28092"/>
                  </a:lnTo>
                  <a:lnTo>
                    <a:pt x="292608" y="26822"/>
                  </a:lnTo>
                  <a:lnTo>
                    <a:pt x="291058" y="26822"/>
                  </a:lnTo>
                  <a:lnTo>
                    <a:pt x="291058" y="25552"/>
                  </a:lnTo>
                  <a:lnTo>
                    <a:pt x="290271" y="25552"/>
                  </a:lnTo>
                  <a:lnTo>
                    <a:pt x="290271" y="24282"/>
                  </a:lnTo>
                  <a:lnTo>
                    <a:pt x="292608" y="24282"/>
                  </a:lnTo>
                  <a:lnTo>
                    <a:pt x="292608" y="23012"/>
                  </a:lnTo>
                  <a:lnTo>
                    <a:pt x="293001" y="23012"/>
                  </a:lnTo>
                  <a:lnTo>
                    <a:pt x="293789" y="21742"/>
                  </a:lnTo>
                  <a:lnTo>
                    <a:pt x="293001" y="21742"/>
                  </a:lnTo>
                  <a:lnTo>
                    <a:pt x="293001" y="20472"/>
                  </a:lnTo>
                  <a:lnTo>
                    <a:pt x="293789" y="20472"/>
                  </a:lnTo>
                  <a:lnTo>
                    <a:pt x="293789" y="19202"/>
                  </a:lnTo>
                  <a:lnTo>
                    <a:pt x="295338" y="17932"/>
                  </a:lnTo>
                  <a:lnTo>
                    <a:pt x="293001" y="17932"/>
                  </a:lnTo>
                  <a:lnTo>
                    <a:pt x="292608" y="16662"/>
                  </a:lnTo>
                  <a:lnTo>
                    <a:pt x="291058" y="16662"/>
                  </a:lnTo>
                  <a:lnTo>
                    <a:pt x="291058" y="14122"/>
                  </a:lnTo>
                  <a:lnTo>
                    <a:pt x="289496" y="14122"/>
                  </a:lnTo>
                  <a:lnTo>
                    <a:pt x="289496" y="12852"/>
                  </a:lnTo>
                  <a:lnTo>
                    <a:pt x="284048" y="12852"/>
                  </a:lnTo>
                  <a:lnTo>
                    <a:pt x="284048" y="14122"/>
                  </a:lnTo>
                  <a:lnTo>
                    <a:pt x="282879" y="14122"/>
                  </a:lnTo>
                  <a:lnTo>
                    <a:pt x="282092" y="15392"/>
                  </a:lnTo>
                  <a:lnTo>
                    <a:pt x="281317" y="15392"/>
                  </a:lnTo>
                  <a:lnTo>
                    <a:pt x="281317" y="16662"/>
                  </a:lnTo>
                  <a:lnTo>
                    <a:pt x="280530" y="16662"/>
                  </a:lnTo>
                  <a:lnTo>
                    <a:pt x="279755" y="17932"/>
                  </a:lnTo>
                  <a:lnTo>
                    <a:pt x="279755" y="16662"/>
                  </a:lnTo>
                  <a:lnTo>
                    <a:pt x="276644" y="16662"/>
                  </a:lnTo>
                  <a:lnTo>
                    <a:pt x="276644" y="17932"/>
                  </a:lnTo>
                  <a:lnTo>
                    <a:pt x="275082" y="17932"/>
                  </a:lnTo>
                  <a:lnTo>
                    <a:pt x="275082" y="19202"/>
                  </a:lnTo>
                  <a:lnTo>
                    <a:pt x="272351" y="19202"/>
                  </a:lnTo>
                  <a:lnTo>
                    <a:pt x="272351" y="20472"/>
                  </a:lnTo>
                  <a:lnTo>
                    <a:pt x="270014" y="20472"/>
                  </a:lnTo>
                  <a:lnTo>
                    <a:pt x="270014" y="19202"/>
                  </a:lnTo>
                  <a:lnTo>
                    <a:pt x="265341" y="19202"/>
                  </a:lnTo>
                  <a:lnTo>
                    <a:pt x="265341" y="20472"/>
                  </a:lnTo>
                  <a:lnTo>
                    <a:pt x="264566" y="20472"/>
                  </a:lnTo>
                  <a:lnTo>
                    <a:pt x="264566" y="19202"/>
                  </a:lnTo>
                  <a:lnTo>
                    <a:pt x="264172" y="19202"/>
                  </a:lnTo>
                  <a:lnTo>
                    <a:pt x="264172" y="21742"/>
                  </a:lnTo>
                  <a:lnTo>
                    <a:pt x="260273" y="21742"/>
                  </a:lnTo>
                  <a:lnTo>
                    <a:pt x="260273" y="23012"/>
                  </a:lnTo>
                  <a:lnTo>
                    <a:pt x="258724" y="23012"/>
                  </a:lnTo>
                  <a:lnTo>
                    <a:pt x="257937" y="24282"/>
                  </a:lnTo>
                  <a:lnTo>
                    <a:pt x="257162" y="24282"/>
                  </a:lnTo>
                  <a:lnTo>
                    <a:pt x="257162" y="23012"/>
                  </a:lnTo>
                  <a:lnTo>
                    <a:pt x="255612" y="23012"/>
                  </a:lnTo>
                  <a:lnTo>
                    <a:pt x="255612" y="24282"/>
                  </a:lnTo>
                  <a:lnTo>
                    <a:pt x="254825" y="24282"/>
                  </a:lnTo>
                  <a:lnTo>
                    <a:pt x="254431" y="23012"/>
                  </a:lnTo>
                  <a:lnTo>
                    <a:pt x="253657" y="23012"/>
                  </a:lnTo>
                  <a:lnTo>
                    <a:pt x="253657" y="24282"/>
                  </a:lnTo>
                  <a:lnTo>
                    <a:pt x="252095" y="24282"/>
                  </a:lnTo>
                  <a:lnTo>
                    <a:pt x="252095" y="25552"/>
                  </a:lnTo>
                  <a:lnTo>
                    <a:pt x="250532" y="25552"/>
                  </a:lnTo>
                  <a:lnTo>
                    <a:pt x="250532" y="26822"/>
                  </a:lnTo>
                  <a:lnTo>
                    <a:pt x="248196" y="26822"/>
                  </a:lnTo>
                  <a:lnTo>
                    <a:pt x="247421" y="28092"/>
                  </a:lnTo>
                  <a:lnTo>
                    <a:pt x="245859" y="28092"/>
                  </a:lnTo>
                  <a:lnTo>
                    <a:pt x="245859" y="29362"/>
                  </a:lnTo>
                  <a:lnTo>
                    <a:pt x="246646" y="29362"/>
                  </a:lnTo>
                  <a:lnTo>
                    <a:pt x="246646" y="30632"/>
                  </a:lnTo>
                  <a:lnTo>
                    <a:pt x="247421" y="30632"/>
                  </a:lnTo>
                  <a:lnTo>
                    <a:pt x="247421" y="31902"/>
                  </a:lnTo>
                  <a:lnTo>
                    <a:pt x="248196" y="31902"/>
                  </a:lnTo>
                  <a:lnTo>
                    <a:pt x="248196" y="33172"/>
                  </a:lnTo>
                  <a:lnTo>
                    <a:pt x="247421" y="34442"/>
                  </a:lnTo>
                  <a:lnTo>
                    <a:pt x="240017" y="34442"/>
                  </a:lnTo>
                  <a:lnTo>
                    <a:pt x="239242" y="33172"/>
                  </a:lnTo>
                  <a:lnTo>
                    <a:pt x="237680" y="33172"/>
                  </a:lnTo>
                  <a:lnTo>
                    <a:pt x="237680" y="31902"/>
                  </a:lnTo>
                  <a:lnTo>
                    <a:pt x="234962" y="31902"/>
                  </a:lnTo>
                  <a:lnTo>
                    <a:pt x="234962" y="33172"/>
                  </a:lnTo>
                  <a:lnTo>
                    <a:pt x="233400" y="33172"/>
                  </a:lnTo>
                  <a:lnTo>
                    <a:pt x="233400" y="34442"/>
                  </a:lnTo>
                  <a:lnTo>
                    <a:pt x="230276" y="34442"/>
                  </a:lnTo>
                  <a:lnTo>
                    <a:pt x="229501" y="33172"/>
                  </a:lnTo>
                  <a:lnTo>
                    <a:pt x="229501" y="34442"/>
                  </a:lnTo>
                  <a:lnTo>
                    <a:pt x="228727" y="34442"/>
                  </a:lnTo>
                  <a:lnTo>
                    <a:pt x="228727" y="35712"/>
                  </a:lnTo>
                  <a:lnTo>
                    <a:pt x="227939" y="35712"/>
                  </a:lnTo>
                  <a:lnTo>
                    <a:pt x="228727" y="36982"/>
                  </a:lnTo>
                  <a:lnTo>
                    <a:pt x="227939" y="36982"/>
                  </a:lnTo>
                  <a:lnTo>
                    <a:pt x="227939" y="38252"/>
                  </a:lnTo>
                  <a:lnTo>
                    <a:pt x="227164" y="38252"/>
                  </a:lnTo>
                  <a:lnTo>
                    <a:pt x="226377" y="36982"/>
                  </a:lnTo>
                  <a:lnTo>
                    <a:pt x="225221" y="36982"/>
                  </a:lnTo>
                  <a:lnTo>
                    <a:pt x="225221" y="35712"/>
                  </a:lnTo>
                  <a:lnTo>
                    <a:pt x="224434" y="36982"/>
                  </a:lnTo>
                  <a:lnTo>
                    <a:pt x="223659" y="35712"/>
                  </a:lnTo>
                  <a:lnTo>
                    <a:pt x="222885" y="35712"/>
                  </a:lnTo>
                  <a:lnTo>
                    <a:pt x="222885" y="36982"/>
                  </a:lnTo>
                  <a:lnTo>
                    <a:pt x="219760" y="36982"/>
                  </a:lnTo>
                  <a:lnTo>
                    <a:pt x="220535" y="38252"/>
                  </a:lnTo>
                  <a:lnTo>
                    <a:pt x="220535" y="39522"/>
                  </a:lnTo>
                  <a:lnTo>
                    <a:pt x="218986" y="39522"/>
                  </a:lnTo>
                  <a:lnTo>
                    <a:pt x="218986" y="40792"/>
                  </a:lnTo>
                  <a:lnTo>
                    <a:pt x="218198" y="40792"/>
                  </a:lnTo>
                  <a:lnTo>
                    <a:pt x="217424" y="39522"/>
                  </a:lnTo>
                  <a:lnTo>
                    <a:pt x="216649" y="39522"/>
                  </a:lnTo>
                  <a:lnTo>
                    <a:pt x="216255" y="40792"/>
                  </a:lnTo>
                  <a:lnTo>
                    <a:pt x="216255" y="43332"/>
                  </a:lnTo>
                  <a:lnTo>
                    <a:pt x="214693" y="43332"/>
                  </a:lnTo>
                  <a:lnTo>
                    <a:pt x="214693" y="42062"/>
                  </a:lnTo>
                  <a:lnTo>
                    <a:pt x="213918" y="42062"/>
                  </a:lnTo>
                  <a:lnTo>
                    <a:pt x="213918" y="43332"/>
                  </a:lnTo>
                  <a:lnTo>
                    <a:pt x="213144" y="42062"/>
                  </a:lnTo>
                  <a:lnTo>
                    <a:pt x="213144" y="43332"/>
                  </a:lnTo>
                  <a:lnTo>
                    <a:pt x="210019" y="43332"/>
                  </a:lnTo>
                  <a:lnTo>
                    <a:pt x="210019" y="42062"/>
                  </a:lnTo>
                  <a:lnTo>
                    <a:pt x="210807" y="42062"/>
                  </a:lnTo>
                  <a:lnTo>
                    <a:pt x="210807" y="40792"/>
                  </a:lnTo>
                  <a:lnTo>
                    <a:pt x="208457" y="40792"/>
                  </a:lnTo>
                  <a:lnTo>
                    <a:pt x="208457" y="39522"/>
                  </a:lnTo>
                  <a:lnTo>
                    <a:pt x="204177" y="39522"/>
                  </a:lnTo>
                  <a:lnTo>
                    <a:pt x="204177" y="40792"/>
                  </a:lnTo>
                  <a:lnTo>
                    <a:pt x="203403" y="40792"/>
                  </a:lnTo>
                  <a:lnTo>
                    <a:pt x="203403" y="42062"/>
                  </a:lnTo>
                  <a:lnTo>
                    <a:pt x="202615" y="42062"/>
                  </a:lnTo>
                  <a:lnTo>
                    <a:pt x="201841" y="40792"/>
                  </a:lnTo>
                  <a:lnTo>
                    <a:pt x="201066" y="40792"/>
                  </a:lnTo>
                  <a:lnTo>
                    <a:pt x="201066" y="39522"/>
                  </a:lnTo>
                  <a:lnTo>
                    <a:pt x="197561" y="39522"/>
                  </a:lnTo>
                  <a:lnTo>
                    <a:pt x="195999" y="40792"/>
                  </a:lnTo>
                  <a:lnTo>
                    <a:pt x="195224" y="40792"/>
                  </a:lnTo>
                  <a:lnTo>
                    <a:pt x="194437" y="42062"/>
                  </a:lnTo>
                  <a:lnTo>
                    <a:pt x="193662" y="40792"/>
                  </a:lnTo>
                  <a:lnTo>
                    <a:pt x="189763" y="40792"/>
                  </a:lnTo>
                  <a:lnTo>
                    <a:pt x="189763" y="42062"/>
                  </a:lnTo>
                  <a:lnTo>
                    <a:pt x="187820" y="42062"/>
                  </a:lnTo>
                  <a:lnTo>
                    <a:pt x="187820" y="40792"/>
                  </a:lnTo>
                  <a:lnTo>
                    <a:pt x="187045" y="40792"/>
                  </a:lnTo>
                  <a:lnTo>
                    <a:pt x="187045" y="38252"/>
                  </a:lnTo>
                  <a:lnTo>
                    <a:pt x="183921" y="38252"/>
                  </a:lnTo>
                  <a:lnTo>
                    <a:pt x="183921" y="36982"/>
                  </a:lnTo>
                  <a:lnTo>
                    <a:pt x="183146" y="36982"/>
                  </a:lnTo>
                  <a:lnTo>
                    <a:pt x="183146" y="35712"/>
                  </a:lnTo>
                  <a:lnTo>
                    <a:pt x="181584" y="35712"/>
                  </a:lnTo>
                  <a:lnTo>
                    <a:pt x="181584" y="34442"/>
                  </a:lnTo>
                  <a:lnTo>
                    <a:pt x="180809" y="35712"/>
                  </a:lnTo>
                  <a:lnTo>
                    <a:pt x="180809" y="34442"/>
                  </a:lnTo>
                  <a:lnTo>
                    <a:pt x="179247" y="34442"/>
                  </a:lnTo>
                  <a:lnTo>
                    <a:pt x="179247" y="33172"/>
                  </a:lnTo>
                  <a:lnTo>
                    <a:pt x="178854" y="33172"/>
                  </a:lnTo>
                  <a:lnTo>
                    <a:pt x="178854" y="31902"/>
                  </a:lnTo>
                  <a:lnTo>
                    <a:pt x="171843" y="31902"/>
                  </a:lnTo>
                  <a:lnTo>
                    <a:pt x="171069" y="33172"/>
                  </a:lnTo>
                  <a:lnTo>
                    <a:pt x="170281" y="33172"/>
                  </a:lnTo>
                  <a:lnTo>
                    <a:pt x="170281" y="88379"/>
                  </a:lnTo>
                  <a:lnTo>
                    <a:pt x="170281" y="89052"/>
                  </a:lnTo>
                  <a:lnTo>
                    <a:pt x="169824" y="88303"/>
                  </a:lnTo>
                  <a:lnTo>
                    <a:pt x="169824" y="101003"/>
                  </a:lnTo>
                  <a:lnTo>
                    <a:pt x="169824" y="101600"/>
                  </a:lnTo>
                  <a:lnTo>
                    <a:pt x="169506" y="101600"/>
                  </a:lnTo>
                  <a:lnTo>
                    <a:pt x="169506" y="100482"/>
                  </a:lnTo>
                  <a:lnTo>
                    <a:pt x="169824" y="101003"/>
                  </a:lnTo>
                  <a:lnTo>
                    <a:pt x="169824" y="88303"/>
                  </a:lnTo>
                  <a:lnTo>
                    <a:pt x="169824" y="87630"/>
                  </a:lnTo>
                  <a:lnTo>
                    <a:pt x="170281" y="88379"/>
                  </a:lnTo>
                  <a:lnTo>
                    <a:pt x="170281" y="33172"/>
                  </a:lnTo>
                  <a:lnTo>
                    <a:pt x="169506" y="33172"/>
                  </a:lnTo>
                  <a:lnTo>
                    <a:pt x="169506" y="88900"/>
                  </a:lnTo>
                  <a:lnTo>
                    <a:pt x="169506" y="89052"/>
                  </a:lnTo>
                  <a:lnTo>
                    <a:pt x="169329" y="89052"/>
                  </a:lnTo>
                  <a:lnTo>
                    <a:pt x="169430" y="88900"/>
                  </a:lnTo>
                  <a:lnTo>
                    <a:pt x="169506" y="33172"/>
                  </a:lnTo>
                  <a:lnTo>
                    <a:pt x="168541" y="33172"/>
                  </a:lnTo>
                  <a:lnTo>
                    <a:pt x="168541" y="89992"/>
                  </a:lnTo>
                  <a:lnTo>
                    <a:pt x="168338" y="90322"/>
                  </a:lnTo>
                  <a:lnTo>
                    <a:pt x="168338" y="99212"/>
                  </a:lnTo>
                  <a:lnTo>
                    <a:pt x="168338" y="100330"/>
                  </a:lnTo>
                  <a:lnTo>
                    <a:pt x="167881" y="100330"/>
                  </a:lnTo>
                  <a:lnTo>
                    <a:pt x="167881" y="99212"/>
                  </a:lnTo>
                  <a:lnTo>
                    <a:pt x="168338" y="99212"/>
                  </a:lnTo>
                  <a:lnTo>
                    <a:pt x="168338" y="90322"/>
                  </a:lnTo>
                  <a:lnTo>
                    <a:pt x="167563" y="89052"/>
                  </a:lnTo>
                  <a:lnTo>
                    <a:pt x="167563" y="96520"/>
                  </a:lnTo>
                  <a:lnTo>
                    <a:pt x="167563" y="96672"/>
                  </a:lnTo>
                  <a:lnTo>
                    <a:pt x="167093" y="96672"/>
                  </a:lnTo>
                  <a:lnTo>
                    <a:pt x="167093" y="96520"/>
                  </a:lnTo>
                  <a:lnTo>
                    <a:pt x="167563" y="96520"/>
                  </a:lnTo>
                  <a:lnTo>
                    <a:pt x="167563" y="89052"/>
                  </a:lnTo>
                  <a:lnTo>
                    <a:pt x="165544" y="89052"/>
                  </a:lnTo>
                  <a:lnTo>
                    <a:pt x="165544" y="88900"/>
                  </a:lnTo>
                  <a:lnTo>
                    <a:pt x="167881" y="88900"/>
                  </a:lnTo>
                  <a:lnTo>
                    <a:pt x="168541" y="89992"/>
                  </a:lnTo>
                  <a:lnTo>
                    <a:pt x="168541" y="33172"/>
                  </a:lnTo>
                  <a:lnTo>
                    <a:pt x="167563" y="33172"/>
                  </a:lnTo>
                  <a:lnTo>
                    <a:pt x="167563" y="31902"/>
                  </a:lnTo>
                  <a:lnTo>
                    <a:pt x="165227" y="31902"/>
                  </a:lnTo>
                  <a:lnTo>
                    <a:pt x="164757" y="31153"/>
                  </a:lnTo>
                  <a:lnTo>
                    <a:pt x="164757" y="78892"/>
                  </a:lnTo>
                  <a:lnTo>
                    <a:pt x="164757" y="80010"/>
                  </a:lnTo>
                  <a:lnTo>
                    <a:pt x="164439" y="80010"/>
                  </a:lnTo>
                  <a:lnTo>
                    <a:pt x="164439" y="78892"/>
                  </a:lnTo>
                  <a:lnTo>
                    <a:pt x="164757" y="78892"/>
                  </a:lnTo>
                  <a:lnTo>
                    <a:pt x="164757" y="31153"/>
                  </a:lnTo>
                  <a:lnTo>
                    <a:pt x="164439" y="30632"/>
                  </a:lnTo>
                  <a:lnTo>
                    <a:pt x="162890" y="30632"/>
                  </a:lnTo>
                  <a:lnTo>
                    <a:pt x="162890" y="31902"/>
                  </a:lnTo>
                  <a:lnTo>
                    <a:pt x="163664" y="31902"/>
                  </a:lnTo>
                  <a:lnTo>
                    <a:pt x="163664" y="33172"/>
                  </a:lnTo>
                  <a:lnTo>
                    <a:pt x="163664" y="69850"/>
                  </a:lnTo>
                  <a:lnTo>
                    <a:pt x="163664" y="70002"/>
                  </a:lnTo>
                  <a:lnTo>
                    <a:pt x="163207" y="70002"/>
                  </a:lnTo>
                  <a:lnTo>
                    <a:pt x="163207" y="80162"/>
                  </a:lnTo>
                  <a:lnTo>
                    <a:pt x="163207" y="82550"/>
                  </a:lnTo>
                  <a:lnTo>
                    <a:pt x="162890" y="82550"/>
                  </a:lnTo>
                  <a:lnTo>
                    <a:pt x="162890" y="80162"/>
                  </a:lnTo>
                  <a:lnTo>
                    <a:pt x="163207" y="80162"/>
                  </a:lnTo>
                  <a:lnTo>
                    <a:pt x="163207" y="70002"/>
                  </a:lnTo>
                  <a:lnTo>
                    <a:pt x="163207" y="69850"/>
                  </a:lnTo>
                  <a:lnTo>
                    <a:pt x="163664" y="69850"/>
                  </a:lnTo>
                  <a:lnTo>
                    <a:pt x="163664" y="33172"/>
                  </a:lnTo>
                  <a:lnTo>
                    <a:pt x="162102" y="33172"/>
                  </a:lnTo>
                  <a:lnTo>
                    <a:pt x="162102" y="34442"/>
                  </a:lnTo>
                  <a:lnTo>
                    <a:pt x="162102" y="66040"/>
                  </a:lnTo>
                  <a:lnTo>
                    <a:pt x="162102" y="66192"/>
                  </a:lnTo>
                  <a:lnTo>
                    <a:pt x="161734" y="66192"/>
                  </a:lnTo>
                  <a:lnTo>
                    <a:pt x="161645" y="66040"/>
                  </a:lnTo>
                  <a:lnTo>
                    <a:pt x="162102" y="66040"/>
                  </a:lnTo>
                  <a:lnTo>
                    <a:pt x="162102" y="34442"/>
                  </a:lnTo>
                  <a:lnTo>
                    <a:pt x="161328" y="34442"/>
                  </a:lnTo>
                  <a:lnTo>
                    <a:pt x="161328" y="62382"/>
                  </a:lnTo>
                  <a:lnTo>
                    <a:pt x="161328" y="34442"/>
                  </a:lnTo>
                  <a:lnTo>
                    <a:pt x="160540" y="34442"/>
                  </a:lnTo>
                  <a:lnTo>
                    <a:pt x="160540" y="33172"/>
                  </a:lnTo>
                  <a:lnTo>
                    <a:pt x="159766" y="33172"/>
                  </a:lnTo>
                  <a:lnTo>
                    <a:pt x="159766" y="31902"/>
                  </a:lnTo>
                  <a:lnTo>
                    <a:pt x="159372" y="31902"/>
                  </a:lnTo>
                  <a:lnTo>
                    <a:pt x="157822" y="30632"/>
                  </a:lnTo>
                  <a:lnTo>
                    <a:pt x="156578" y="30632"/>
                  </a:lnTo>
                  <a:lnTo>
                    <a:pt x="156578" y="58572"/>
                  </a:lnTo>
                  <a:lnTo>
                    <a:pt x="156578" y="62230"/>
                  </a:lnTo>
                  <a:lnTo>
                    <a:pt x="156260" y="62230"/>
                  </a:lnTo>
                  <a:lnTo>
                    <a:pt x="156260" y="58572"/>
                  </a:lnTo>
                  <a:lnTo>
                    <a:pt x="156578" y="58572"/>
                  </a:lnTo>
                  <a:lnTo>
                    <a:pt x="156578" y="30632"/>
                  </a:lnTo>
                  <a:lnTo>
                    <a:pt x="155028" y="30632"/>
                  </a:lnTo>
                  <a:lnTo>
                    <a:pt x="155028" y="62382"/>
                  </a:lnTo>
                  <a:lnTo>
                    <a:pt x="155028" y="63500"/>
                  </a:lnTo>
                  <a:lnTo>
                    <a:pt x="153924" y="63500"/>
                  </a:lnTo>
                  <a:lnTo>
                    <a:pt x="153924" y="62382"/>
                  </a:lnTo>
                  <a:lnTo>
                    <a:pt x="155028" y="62382"/>
                  </a:lnTo>
                  <a:lnTo>
                    <a:pt x="155028" y="30632"/>
                  </a:lnTo>
                  <a:lnTo>
                    <a:pt x="154698" y="30632"/>
                  </a:lnTo>
                  <a:lnTo>
                    <a:pt x="154698" y="29362"/>
                  </a:lnTo>
                  <a:lnTo>
                    <a:pt x="153924" y="28092"/>
                  </a:lnTo>
                  <a:lnTo>
                    <a:pt x="153822" y="63500"/>
                  </a:lnTo>
                  <a:lnTo>
                    <a:pt x="152692" y="63500"/>
                  </a:lnTo>
                  <a:lnTo>
                    <a:pt x="152692" y="62382"/>
                  </a:lnTo>
                  <a:lnTo>
                    <a:pt x="153149" y="62382"/>
                  </a:lnTo>
                  <a:lnTo>
                    <a:pt x="153822" y="63500"/>
                  </a:lnTo>
                  <a:lnTo>
                    <a:pt x="153822" y="28092"/>
                  </a:lnTo>
                  <a:lnTo>
                    <a:pt x="153149" y="28092"/>
                  </a:lnTo>
                  <a:lnTo>
                    <a:pt x="152361" y="29362"/>
                  </a:lnTo>
                  <a:lnTo>
                    <a:pt x="151587" y="29362"/>
                  </a:lnTo>
                  <a:lnTo>
                    <a:pt x="150812" y="30632"/>
                  </a:lnTo>
                  <a:lnTo>
                    <a:pt x="150812" y="55880"/>
                  </a:lnTo>
                  <a:lnTo>
                    <a:pt x="150812" y="56032"/>
                  </a:lnTo>
                  <a:lnTo>
                    <a:pt x="150342" y="56032"/>
                  </a:lnTo>
                  <a:lnTo>
                    <a:pt x="150342" y="55880"/>
                  </a:lnTo>
                  <a:lnTo>
                    <a:pt x="150812" y="55880"/>
                  </a:lnTo>
                  <a:lnTo>
                    <a:pt x="150812" y="30632"/>
                  </a:lnTo>
                  <a:lnTo>
                    <a:pt x="149542" y="30632"/>
                  </a:lnTo>
                  <a:lnTo>
                    <a:pt x="149542" y="54610"/>
                  </a:lnTo>
                  <a:lnTo>
                    <a:pt x="149186" y="54610"/>
                  </a:lnTo>
                  <a:lnTo>
                    <a:pt x="149186" y="54025"/>
                  </a:lnTo>
                  <a:lnTo>
                    <a:pt x="149542" y="54610"/>
                  </a:lnTo>
                  <a:lnTo>
                    <a:pt x="149542" y="30632"/>
                  </a:lnTo>
                  <a:lnTo>
                    <a:pt x="148082" y="30632"/>
                  </a:lnTo>
                  <a:lnTo>
                    <a:pt x="148082" y="49682"/>
                  </a:lnTo>
                  <a:lnTo>
                    <a:pt x="148082" y="50800"/>
                  </a:lnTo>
                  <a:lnTo>
                    <a:pt x="146519" y="50800"/>
                  </a:lnTo>
                  <a:lnTo>
                    <a:pt x="146519" y="49682"/>
                  </a:lnTo>
                  <a:lnTo>
                    <a:pt x="148082" y="49682"/>
                  </a:lnTo>
                  <a:lnTo>
                    <a:pt x="148082" y="30632"/>
                  </a:lnTo>
                  <a:lnTo>
                    <a:pt x="147307" y="30632"/>
                  </a:lnTo>
                  <a:lnTo>
                    <a:pt x="147307" y="29362"/>
                  </a:lnTo>
                  <a:lnTo>
                    <a:pt x="146519" y="28092"/>
                  </a:lnTo>
                  <a:lnTo>
                    <a:pt x="145186" y="28092"/>
                  </a:lnTo>
                  <a:lnTo>
                    <a:pt x="145186" y="50952"/>
                  </a:lnTo>
                  <a:lnTo>
                    <a:pt x="144513" y="52070"/>
                  </a:lnTo>
                  <a:lnTo>
                    <a:pt x="144272" y="52070"/>
                  </a:lnTo>
                  <a:lnTo>
                    <a:pt x="144970" y="50952"/>
                  </a:lnTo>
                  <a:lnTo>
                    <a:pt x="145186" y="50952"/>
                  </a:lnTo>
                  <a:lnTo>
                    <a:pt x="145186" y="28092"/>
                  </a:lnTo>
                  <a:lnTo>
                    <a:pt x="144970" y="28092"/>
                  </a:lnTo>
                  <a:lnTo>
                    <a:pt x="144970" y="26822"/>
                  </a:lnTo>
                  <a:lnTo>
                    <a:pt x="144183" y="25552"/>
                  </a:lnTo>
                  <a:lnTo>
                    <a:pt x="142951" y="25552"/>
                  </a:lnTo>
                  <a:lnTo>
                    <a:pt x="142951" y="52222"/>
                  </a:lnTo>
                  <a:lnTo>
                    <a:pt x="142951" y="53340"/>
                  </a:lnTo>
                  <a:lnTo>
                    <a:pt x="142633" y="53340"/>
                  </a:lnTo>
                  <a:lnTo>
                    <a:pt x="142633" y="52222"/>
                  </a:lnTo>
                  <a:lnTo>
                    <a:pt x="142951" y="52222"/>
                  </a:lnTo>
                  <a:lnTo>
                    <a:pt x="142951" y="25552"/>
                  </a:lnTo>
                  <a:lnTo>
                    <a:pt x="142062" y="25552"/>
                  </a:lnTo>
                  <a:lnTo>
                    <a:pt x="142062" y="53492"/>
                  </a:lnTo>
                  <a:lnTo>
                    <a:pt x="141389" y="54610"/>
                  </a:lnTo>
                  <a:lnTo>
                    <a:pt x="141071" y="54610"/>
                  </a:lnTo>
                  <a:lnTo>
                    <a:pt x="141071" y="53492"/>
                  </a:lnTo>
                  <a:lnTo>
                    <a:pt x="142062" y="53492"/>
                  </a:lnTo>
                  <a:lnTo>
                    <a:pt x="142062" y="25552"/>
                  </a:lnTo>
                  <a:lnTo>
                    <a:pt x="140220" y="25552"/>
                  </a:lnTo>
                  <a:lnTo>
                    <a:pt x="140220" y="55880"/>
                  </a:lnTo>
                  <a:lnTo>
                    <a:pt x="139446" y="57150"/>
                  </a:lnTo>
                  <a:lnTo>
                    <a:pt x="139204" y="57150"/>
                  </a:lnTo>
                  <a:lnTo>
                    <a:pt x="139890" y="56032"/>
                  </a:lnTo>
                  <a:lnTo>
                    <a:pt x="139115" y="56032"/>
                  </a:lnTo>
                  <a:lnTo>
                    <a:pt x="139115" y="54762"/>
                  </a:lnTo>
                  <a:lnTo>
                    <a:pt x="139446" y="54762"/>
                  </a:lnTo>
                  <a:lnTo>
                    <a:pt x="139446" y="55880"/>
                  </a:lnTo>
                  <a:lnTo>
                    <a:pt x="140220" y="55880"/>
                  </a:lnTo>
                  <a:lnTo>
                    <a:pt x="140220" y="25552"/>
                  </a:lnTo>
                  <a:lnTo>
                    <a:pt x="139890" y="25552"/>
                  </a:lnTo>
                  <a:lnTo>
                    <a:pt x="139890" y="26822"/>
                  </a:lnTo>
                  <a:lnTo>
                    <a:pt x="139115" y="26822"/>
                  </a:lnTo>
                  <a:lnTo>
                    <a:pt x="139115" y="25552"/>
                  </a:lnTo>
                  <a:lnTo>
                    <a:pt x="137566" y="25552"/>
                  </a:lnTo>
                  <a:lnTo>
                    <a:pt x="137566" y="46990"/>
                  </a:lnTo>
                  <a:lnTo>
                    <a:pt x="137566" y="47142"/>
                  </a:lnTo>
                  <a:lnTo>
                    <a:pt x="137109" y="47142"/>
                  </a:lnTo>
                  <a:lnTo>
                    <a:pt x="137109" y="46990"/>
                  </a:lnTo>
                  <a:lnTo>
                    <a:pt x="137566" y="46990"/>
                  </a:lnTo>
                  <a:lnTo>
                    <a:pt x="137566" y="25552"/>
                  </a:lnTo>
                  <a:lnTo>
                    <a:pt x="136779" y="25552"/>
                  </a:lnTo>
                  <a:lnTo>
                    <a:pt x="136779" y="48260"/>
                  </a:lnTo>
                  <a:lnTo>
                    <a:pt x="136779" y="48412"/>
                  </a:lnTo>
                  <a:lnTo>
                    <a:pt x="136334" y="48412"/>
                  </a:lnTo>
                  <a:lnTo>
                    <a:pt x="136334" y="56032"/>
                  </a:lnTo>
                  <a:lnTo>
                    <a:pt x="136334" y="57150"/>
                  </a:lnTo>
                  <a:lnTo>
                    <a:pt x="136004" y="57150"/>
                  </a:lnTo>
                  <a:lnTo>
                    <a:pt x="136004" y="56032"/>
                  </a:lnTo>
                  <a:lnTo>
                    <a:pt x="136334" y="56032"/>
                  </a:lnTo>
                  <a:lnTo>
                    <a:pt x="136334" y="48412"/>
                  </a:lnTo>
                  <a:lnTo>
                    <a:pt x="134442" y="48412"/>
                  </a:lnTo>
                  <a:lnTo>
                    <a:pt x="134442" y="53492"/>
                  </a:lnTo>
                  <a:lnTo>
                    <a:pt x="134442" y="54610"/>
                  </a:lnTo>
                  <a:lnTo>
                    <a:pt x="133985" y="54610"/>
                  </a:lnTo>
                  <a:lnTo>
                    <a:pt x="133985" y="53492"/>
                  </a:lnTo>
                  <a:lnTo>
                    <a:pt x="134442" y="53492"/>
                  </a:lnTo>
                  <a:lnTo>
                    <a:pt x="134442" y="48412"/>
                  </a:lnTo>
                  <a:lnTo>
                    <a:pt x="133985" y="48412"/>
                  </a:lnTo>
                  <a:lnTo>
                    <a:pt x="133985" y="48260"/>
                  </a:lnTo>
                  <a:lnTo>
                    <a:pt x="136779" y="48260"/>
                  </a:lnTo>
                  <a:lnTo>
                    <a:pt x="136779" y="25552"/>
                  </a:lnTo>
                  <a:lnTo>
                    <a:pt x="135229" y="25552"/>
                  </a:lnTo>
                  <a:lnTo>
                    <a:pt x="136004" y="26822"/>
                  </a:lnTo>
                  <a:lnTo>
                    <a:pt x="134772" y="26822"/>
                  </a:lnTo>
                  <a:lnTo>
                    <a:pt x="134772" y="44602"/>
                  </a:lnTo>
                  <a:lnTo>
                    <a:pt x="134772" y="45720"/>
                  </a:lnTo>
                  <a:lnTo>
                    <a:pt x="133388" y="44602"/>
                  </a:lnTo>
                  <a:lnTo>
                    <a:pt x="134772" y="44602"/>
                  </a:lnTo>
                  <a:lnTo>
                    <a:pt x="134772" y="26822"/>
                  </a:lnTo>
                  <a:lnTo>
                    <a:pt x="132435" y="26822"/>
                  </a:lnTo>
                  <a:lnTo>
                    <a:pt x="132435" y="42062"/>
                  </a:lnTo>
                  <a:lnTo>
                    <a:pt x="132435" y="43180"/>
                  </a:lnTo>
                  <a:lnTo>
                    <a:pt x="132105" y="43180"/>
                  </a:lnTo>
                  <a:lnTo>
                    <a:pt x="132105" y="42062"/>
                  </a:lnTo>
                  <a:lnTo>
                    <a:pt x="132435" y="42062"/>
                  </a:lnTo>
                  <a:lnTo>
                    <a:pt x="132435" y="26822"/>
                  </a:lnTo>
                  <a:lnTo>
                    <a:pt x="131330" y="26822"/>
                  </a:lnTo>
                  <a:lnTo>
                    <a:pt x="130937" y="28092"/>
                  </a:lnTo>
                  <a:lnTo>
                    <a:pt x="130492" y="28092"/>
                  </a:lnTo>
                  <a:lnTo>
                    <a:pt x="130492" y="42062"/>
                  </a:lnTo>
                  <a:lnTo>
                    <a:pt x="130492" y="43180"/>
                  </a:lnTo>
                  <a:lnTo>
                    <a:pt x="130162" y="43180"/>
                  </a:lnTo>
                  <a:lnTo>
                    <a:pt x="130162" y="42062"/>
                  </a:lnTo>
                  <a:lnTo>
                    <a:pt x="130492" y="42062"/>
                  </a:lnTo>
                  <a:lnTo>
                    <a:pt x="130492" y="28092"/>
                  </a:lnTo>
                  <a:lnTo>
                    <a:pt x="129374" y="28092"/>
                  </a:lnTo>
                  <a:lnTo>
                    <a:pt x="129374" y="29362"/>
                  </a:lnTo>
                  <a:lnTo>
                    <a:pt x="128600" y="29362"/>
                  </a:lnTo>
                  <a:lnTo>
                    <a:pt x="128600" y="30632"/>
                  </a:lnTo>
                  <a:lnTo>
                    <a:pt x="128600" y="40792"/>
                  </a:lnTo>
                  <a:lnTo>
                    <a:pt x="128600" y="41910"/>
                  </a:lnTo>
                  <a:lnTo>
                    <a:pt x="127368" y="41910"/>
                  </a:lnTo>
                  <a:lnTo>
                    <a:pt x="127368" y="40792"/>
                  </a:lnTo>
                  <a:lnTo>
                    <a:pt x="128600" y="40792"/>
                  </a:lnTo>
                  <a:lnTo>
                    <a:pt x="128600" y="30632"/>
                  </a:lnTo>
                  <a:lnTo>
                    <a:pt x="127825" y="30632"/>
                  </a:lnTo>
                  <a:lnTo>
                    <a:pt x="127038" y="31902"/>
                  </a:lnTo>
                  <a:lnTo>
                    <a:pt x="126377" y="31902"/>
                  </a:lnTo>
                  <a:lnTo>
                    <a:pt x="126377" y="37185"/>
                  </a:lnTo>
                  <a:lnTo>
                    <a:pt x="125806" y="38100"/>
                  </a:lnTo>
                  <a:lnTo>
                    <a:pt x="125806" y="37744"/>
                  </a:lnTo>
                  <a:lnTo>
                    <a:pt x="126263" y="36982"/>
                  </a:lnTo>
                  <a:lnTo>
                    <a:pt x="126377" y="37185"/>
                  </a:lnTo>
                  <a:lnTo>
                    <a:pt x="126377" y="31902"/>
                  </a:lnTo>
                  <a:lnTo>
                    <a:pt x="124701" y="31902"/>
                  </a:lnTo>
                  <a:lnTo>
                    <a:pt x="124701" y="33020"/>
                  </a:lnTo>
                  <a:lnTo>
                    <a:pt x="124256" y="33020"/>
                  </a:lnTo>
                  <a:lnTo>
                    <a:pt x="124256" y="30480"/>
                  </a:lnTo>
                  <a:lnTo>
                    <a:pt x="121526" y="30480"/>
                  </a:lnTo>
                  <a:lnTo>
                    <a:pt x="121526" y="29210"/>
                  </a:lnTo>
                  <a:lnTo>
                    <a:pt x="120751" y="29210"/>
                  </a:lnTo>
                  <a:lnTo>
                    <a:pt x="120751" y="26670"/>
                  </a:lnTo>
                  <a:lnTo>
                    <a:pt x="121526" y="26670"/>
                  </a:lnTo>
                  <a:lnTo>
                    <a:pt x="120751" y="25400"/>
                  </a:lnTo>
                  <a:lnTo>
                    <a:pt x="119964" y="25400"/>
                  </a:lnTo>
                  <a:lnTo>
                    <a:pt x="119964" y="24130"/>
                  </a:lnTo>
                  <a:lnTo>
                    <a:pt x="119189" y="24130"/>
                  </a:lnTo>
                  <a:lnTo>
                    <a:pt x="119189" y="22860"/>
                  </a:lnTo>
                  <a:lnTo>
                    <a:pt x="117627" y="21590"/>
                  </a:lnTo>
                  <a:lnTo>
                    <a:pt x="116852" y="21590"/>
                  </a:lnTo>
                  <a:lnTo>
                    <a:pt x="116852" y="20320"/>
                  </a:lnTo>
                  <a:lnTo>
                    <a:pt x="116078" y="20320"/>
                  </a:lnTo>
                  <a:lnTo>
                    <a:pt x="116078" y="19050"/>
                  </a:lnTo>
                  <a:lnTo>
                    <a:pt x="116078" y="17780"/>
                  </a:lnTo>
                  <a:lnTo>
                    <a:pt x="116852" y="17780"/>
                  </a:lnTo>
                  <a:lnTo>
                    <a:pt x="116852" y="16510"/>
                  </a:lnTo>
                  <a:lnTo>
                    <a:pt x="115290" y="16510"/>
                  </a:lnTo>
                  <a:lnTo>
                    <a:pt x="115290" y="15240"/>
                  </a:lnTo>
                  <a:lnTo>
                    <a:pt x="114515" y="16510"/>
                  </a:lnTo>
                  <a:lnTo>
                    <a:pt x="113741" y="16510"/>
                  </a:lnTo>
                  <a:lnTo>
                    <a:pt x="113741" y="19050"/>
                  </a:lnTo>
                  <a:lnTo>
                    <a:pt x="112953" y="19050"/>
                  </a:lnTo>
                  <a:lnTo>
                    <a:pt x="112560" y="17780"/>
                  </a:lnTo>
                  <a:lnTo>
                    <a:pt x="112560" y="16510"/>
                  </a:lnTo>
                  <a:lnTo>
                    <a:pt x="111785" y="16510"/>
                  </a:lnTo>
                  <a:lnTo>
                    <a:pt x="111785" y="13970"/>
                  </a:lnTo>
                  <a:lnTo>
                    <a:pt x="111010" y="13970"/>
                  </a:lnTo>
                  <a:lnTo>
                    <a:pt x="111010" y="204470"/>
                  </a:lnTo>
                  <a:lnTo>
                    <a:pt x="111010" y="205740"/>
                  </a:lnTo>
                  <a:lnTo>
                    <a:pt x="109448" y="205740"/>
                  </a:lnTo>
                  <a:lnTo>
                    <a:pt x="109448" y="207010"/>
                  </a:lnTo>
                  <a:lnTo>
                    <a:pt x="108673" y="207010"/>
                  </a:lnTo>
                  <a:lnTo>
                    <a:pt x="108673" y="208280"/>
                  </a:lnTo>
                  <a:lnTo>
                    <a:pt x="105562" y="208280"/>
                  </a:lnTo>
                  <a:lnTo>
                    <a:pt x="105562" y="209550"/>
                  </a:lnTo>
                  <a:lnTo>
                    <a:pt x="104775" y="208280"/>
                  </a:lnTo>
                  <a:lnTo>
                    <a:pt x="104000" y="208280"/>
                  </a:lnTo>
                  <a:lnTo>
                    <a:pt x="104000" y="209550"/>
                  </a:lnTo>
                  <a:lnTo>
                    <a:pt x="102044" y="209550"/>
                  </a:lnTo>
                  <a:lnTo>
                    <a:pt x="102044" y="210820"/>
                  </a:lnTo>
                  <a:lnTo>
                    <a:pt x="101269" y="210820"/>
                  </a:lnTo>
                  <a:lnTo>
                    <a:pt x="101269" y="212090"/>
                  </a:lnTo>
                  <a:lnTo>
                    <a:pt x="95046" y="212090"/>
                  </a:lnTo>
                  <a:lnTo>
                    <a:pt x="95046" y="213360"/>
                  </a:lnTo>
                  <a:lnTo>
                    <a:pt x="93484" y="213360"/>
                  </a:lnTo>
                  <a:lnTo>
                    <a:pt x="93091" y="214630"/>
                  </a:lnTo>
                  <a:lnTo>
                    <a:pt x="92316" y="214630"/>
                  </a:lnTo>
                  <a:lnTo>
                    <a:pt x="92316" y="213804"/>
                  </a:lnTo>
                  <a:lnTo>
                    <a:pt x="93002" y="213804"/>
                  </a:lnTo>
                  <a:lnTo>
                    <a:pt x="93395" y="213029"/>
                  </a:lnTo>
                  <a:lnTo>
                    <a:pt x="94170" y="213029"/>
                  </a:lnTo>
                  <a:lnTo>
                    <a:pt x="94170" y="212255"/>
                  </a:lnTo>
                  <a:lnTo>
                    <a:pt x="94957" y="212255"/>
                  </a:lnTo>
                  <a:lnTo>
                    <a:pt x="94957" y="211493"/>
                  </a:lnTo>
                  <a:lnTo>
                    <a:pt x="98869" y="211493"/>
                  </a:lnTo>
                  <a:lnTo>
                    <a:pt x="98869" y="210718"/>
                  </a:lnTo>
                  <a:lnTo>
                    <a:pt x="99644" y="210718"/>
                  </a:lnTo>
                  <a:lnTo>
                    <a:pt x="101219" y="210718"/>
                  </a:lnTo>
                  <a:lnTo>
                    <a:pt x="101219" y="209943"/>
                  </a:lnTo>
                  <a:lnTo>
                    <a:pt x="101993" y="209943"/>
                  </a:lnTo>
                  <a:lnTo>
                    <a:pt x="101993" y="209181"/>
                  </a:lnTo>
                  <a:lnTo>
                    <a:pt x="102781" y="209181"/>
                  </a:lnTo>
                  <a:lnTo>
                    <a:pt x="102781" y="208407"/>
                  </a:lnTo>
                  <a:lnTo>
                    <a:pt x="103174" y="208407"/>
                  </a:lnTo>
                  <a:lnTo>
                    <a:pt x="103301" y="208407"/>
                  </a:lnTo>
                  <a:lnTo>
                    <a:pt x="104000" y="209550"/>
                  </a:lnTo>
                  <a:lnTo>
                    <a:pt x="104000" y="208280"/>
                  </a:lnTo>
                  <a:lnTo>
                    <a:pt x="103822" y="208280"/>
                  </a:lnTo>
                  <a:lnTo>
                    <a:pt x="103174" y="207632"/>
                  </a:lnTo>
                  <a:lnTo>
                    <a:pt x="104724" y="207632"/>
                  </a:lnTo>
                  <a:lnTo>
                    <a:pt x="105511" y="208407"/>
                  </a:lnTo>
                  <a:lnTo>
                    <a:pt x="105511" y="207632"/>
                  </a:lnTo>
                  <a:lnTo>
                    <a:pt x="107861" y="207632"/>
                  </a:lnTo>
                  <a:lnTo>
                    <a:pt x="107861" y="207251"/>
                  </a:lnTo>
                  <a:lnTo>
                    <a:pt x="108648" y="207251"/>
                  </a:lnTo>
                  <a:lnTo>
                    <a:pt x="108648" y="206476"/>
                  </a:lnTo>
                  <a:lnTo>
                    <a:pt x="109118" y="206476"/>
                  </a:lnTo>
                  <a:lnTo>
                    <a:pt x="109448" y="207010"/>
                  </a:lnTo>
                  <a:lnTo>
                    <a:pt x="109448" y="205740"/>
                  </a:lnTo>
                  <a:lnTo>
                    <a:pt x="108648" y="204939"/>
                  </a:lnTo>
                  <a:lnTo>
                    <a:pt x="109423" y="204939"/>
                  </a:lnTo>
                  <a:lnTo>
                    <a:pt x="110985" y="204939"/>
                  </a:lnTo>
                  <a:lnTo>
                    <a:pt x="110985" y="204470"/>
                  </a:lnTo>
                  <a:lnTo>
                    <a:pt x="111010" y="13970"/>
                  </a:lnTo>
                  <a:lnTo>
                    <a:pt x="110223" y="13970"/>
                  </a:lnTo>
                  <a:lnTo>
                    <a:pt x="110223" y="203200"/>
                  </a:lnTo>
                  <a:lnTo>
                    <a:pt x="110223" y="203403"/>
                  </a:lnTo>
                  <a:lnTo>
                    <a:pt x="110210" y="203200"/>
                  </a:lnTo>
                  <a:lnTo>
                    <a:pt x="110223" y="13970"/>
                  </a:lnTo>
                  <a:lnTo>
                    <a:pt x="110223" y="11430"/>
                  </a:lnTo>
                  <a:lnTo>
                    <a:pt x="109448" y="10160"/>
                  </a:lnTo>
                  <a:lnTo>
                    <a:pt x="109448" y="187960"/>
                  </a:lnTo>
                  <a:lnTo>
                    <a:pt x="109448" y="191770"/>
                  </a:lnTo>
                  <a:lnTo>
                    <a:pt x="108673" y="191770"/>
                  </a:lnTo>
                  <a:lnTo>
                    <a:pt x="108673" y="194310"/>
                  </a:lnTo>
                  <a:lnTo>
                    <a:pt x="107111" y="194310"/>
                  </a:lnTo>
                  <a:lnTo>
                    <a:pt x="107111" y="195580"/>
                  </a:lnTo>
                  <a:lnTo>
                    <a:pt x="106337" y="195580"/>
                  </a:lnTo>
                  <a:lnTo>
                    <a:pt x="106337" y="198120"/>
                  </a:lnTo>
                  <a:lnTo>
                    <a:pt x="105562" y="198120"/>
                  </a:lnTo>
                  <a:lnTo>
                    <a:pt x="105562" y="196850"/>
                  </a:lnTo>
                  <a:lnTo>
                    <a:pt x="106299" y="196850"/>
                  </a:lnTo>
                  <a:lnTo>
                    <a:pt x="106299" y="195313"/>
                  </a:lnTo>
                  <a:lnTo>
                    <a:pt x="107073" y="195313"/>
                  </a:lnTo>
                  <a:lnTo>
                    <a:pt x="107073" y="193776"/>
                  </a:lnTo>
                  <a:lnTo>
                    <a:pt x="107861" y="193776"/>
                  </a:lnTo>
                  <a:lnTo>
                    <a:pt x="107861" y="193001"/>
                  </a:lnTo>
                  <a:lnTo>
                    <a:pt x="108648" y="193001"/>
                  </a:lnTo>
                  <a:lnTo>
                    <a:pt x="108648" y="192227"/>
                  </a:lnTo>
                  <a:lnTo>
                    <a:pt x="108648" y="190690"/>
                  </a:lnTo>
                  <a:lnTo>
                    <a:pt x="109423" y="190690"/>
                  </a:lnTo>
                  <a:lnTo>
                    <a:pt x="109423" y="187921"/>
                  </a:lnTo>
                  <a:lnTo>
                    <a:pt x="109448" y="10160"/>
                  </a:lnTo>
                  <a:lnTo>
                    <a:pt x="110223" y="10160"/>
                  </a:lnTo>
                  <a:lnTo>
                    <a:pt x="109448" y="8890"/>
                  </a:lnTo>
                  <a:lnTo>
                    <a:pt x="109448" y="6350"/>
                  </a:lnTo>
                  <a:lnTo>
                    <a:pt x="110223" y="6350"/>
                  </a:lnTo>
                  <a:lnTo>
                    <a:pt x="109448" y="3810"/>
                  </a:lnTo>
                  <a:lnTo>
                    <a:pt x="108673" y="3810"/>
                  </a:lnTo>
                  <a:lnTo>
                    <a:pt x="109448" y="2540"/>
                  </a:lnTo>
                  <a:lnTo>
                    <a:pt x="107899" y="2540"/>
                  </a:lnTo>
                  <a:lnTo>
                    <a:pt x="107899" y="1270"/>
                  </a:lnTo>
                  <a:lnTo>
                    <a:pt x="107111" y="0"/>
                  </a:lnTo>
                  <a:lnTo>
                    <a:pt x="107111" y="186690"/>
                  </a:lnTo>
                  <a:lnTo>
                    <a:pt x="107111" y="187223"/>
                  </a:lnTo>
                  <a:lnTo>
                    <a:pt x="107073" y="186690"/>
                  </a:lnTo>
                  <a:lnTo>
                    <a:pt x="107111" y="0"/>
                  </a:lnTo>
                  <a:lnTo>
                    <a:pt x="105562" y="2540"/>
                  </a:lnTo>
                  <a:lnTo>
                    <a:pt x="105562" y="185420"/>
                  </a:lnTo>
                  <a:lnTo>
                    <a:pt x="105562" y="185737"/>
                  </a:lnTo>
                  <a:lnTo>
                    <a:pt x="105511" y="196075"/>
                  </a:lnTo>
                  <a:lnTo>
                    <a:pt x="105511" y="196850"/>
                  </a:lnTo>
                  <a:lnTo>
                    <a:pt x="104000" y="196850"/>
                  </a:lnTo>
                  <a:lnTo>
                    <a:pt x="103225" y="195580"/>
                  </a:lnTo>
                  <a:lnTo>
                    <a:pt x="103225" y="196850"/>
                  </a:lnTo>
                  <a:lnTo>
                    <a:pt x="103225" y="198120"/>
                  </a:lnTo>
                  <a:lnTo>
                    <a:pt x="103225" y="199390"/>
                  </a:lnTo>
                  <a:lnTo>
                    <a:pt x="102044" y="199390"/>
                  </a:lnTo>
                  <a:lnTo>
                    <a:pt x="102044" y="199542"/>
                  </a:lnTo>
                  <a:lnTo>
                    <a:pt x="101993" y="198780"/>
                  </a:lnTo>
                  <a:lnTo>
                    <a:pt x="102781" y="198780"/>
                  </a:lnTo>
                  <a:lnTo>
                    <a:pt x="102781" y="198005"/>
                  </a:lnTo>
                  <a:lnTo>
                    <a:pt x="103225" y="198120"/>
                  </a:lnTo>
                  <a:lnTo>
                    <a:pt x="103225" y="196850"/>
                  </a:lnTo>
                  <a:lnTo>
                    <a:pt x="102831" y="196850"/>
                  </a:lnTo>
                  <a:lnTo>
                    <a:pt x="102781" y="196075"/>
                  </a:lnTo>
                  <a:lnTo>
                    <a:pt x="103174" y="196075"/>
                  </a:lnTo>
                  <a:lnTo>
                    <a:pt x="103174" y="195313"/>
                  </a:lnTo>
                  <a:lnTo>
                    <a:pt x="103949" y="196075"/>
                  </a:lnTo>
                  <a:lnTo>
                    <a:pt x="105511" y="196075"/>
                  </a:lnTo>
                  <a:lnTo>
                    <a:pt x="105511" y="185686"/>
                  </a:lnTo>
                  <a:lnTo>
                    <a:pt x="105511" y="185420"/>
                  </a:lnTo>
                  <a:lnTo>
                    <a:pt x="105562" y="2540"/>
                  </a:lnTo>
                  <a:lnTo>
                    <a:pt x="104000" y="2540"/>
                  </a:lnTo>
                  <a:lnTo>
                    <a:pt x="103225" y="3810"/>
                  </a:lnTo>
                  <a:lnTo>
                    <a:pt x="102044" y="3810"/>
                  </a:lnTo>
                  <a:lnTo>
                    <a:pt x="102044" y="2540"/>
                  </a:lnTo>
                  <a:lnTo>
                    <a:pt x="101269" y="2540"/>
                  </a:lnTo>
                  <a:lnTo>
                    <a:pt x="100495" y="3810"/>
                  </a:lnTo>
                  <a:lnTo>
                    <a:pt x="100495" y="2540"/>
                  </a:lnTo>
                  <a:lnTo>
                    <a:pt x="98933" y="2540"/>
                  </a:lnTo>
                  <a:lnTo>
                    <a:pt x="98933" y="1270"/>
                  </a:lnTo>
                  <a:lnTo>
                    <a:pt x="98158" y="1270"/>
                  </a:lnTo>
                  <a:lnTo>
                    <a:pt x="98158" y="0"/>
                  </a:lnTo>
                  <a:lnTo>
                    <a:pt x="89979" y="0"/>
                  </a:lnTo>
                  <a:lnTo>
                    <a:pt x="89192" y="1270"/>
                  </a:lnTo>
                  <a:lnTo>
                    <a:pt x="89192" y="2540"/>
                  </a:lnTo>
                  <a:lnTo>
                    <a:pt x="87642" y="3810"/>
                  </a:lnTo>
                  <a:lnTo>
                    <a:pt x="89192" y="5080"/>
                  </a:lnTo>
                  <a:lnTo>
                    <a:pt x="89192" y="6350"/>
                  </a:lnTo>
                  <a:lnTo>
                    <a:pt x="89979" y="6350"/>
                  </a:lnTo>
                  <a:lnTo>
                    <a:pt x="89979" y="7620"/>
                  </a:lnTo>
                  <a:lnTo>
                    <a:pt x="88417" y="7620"/>
                  </a:lnTo>
                  <a:lnTo>
                    <a:pt x="88417" y="11430"/>
                  </a:lnTo>
                  <a:lnTo>
                    <a:pt x="89192" y="12700"/>
                  </a:lnTo>
                  <a:lnTo>
                    <a:pt x="89979" y="12700"/>
                  </a:lnTo>
                  <a:lnTo>
                    <a:pt x="89979" y="13970"/>
                  </a:lnTo>
                  <a:lnTo>
                    <a:pt x="89192" y="13970"/>
                  </a:lnTo>
                  <a:lnTo>
                    <a:pt x="89192" y="15240"/>
                  </a:lnTo>
                  <a:lnTo>
                    <a:pt x="88417" y="15240"/>
                  </a:lnTo>
                  <a:lnTo>
                    <a:pt x="87642" y="16510"/>
                  </a:lnTo>
                  <a:lnTo>
                    <a:pt x="86080" y="16510"/>
                  </a:lnTo>
                  <a:lnTo>
                    <a:pt x="86080" y="17780"/>
                  </a:lnTo>
                  <a:lnTo>
                    <a:pt x="87642" y="17780"/>
                  </a:lnTo>
                  <a:lnTo>
                    <a:pt x="87642" y="21590"/>
                  </a:lnTo>
                  <a:lnTo>
                    <a:pt x="89979" y="21590"/>
                  </a:lnTo>
                  <a:lnTo>
                    <a:pt x="90754" y="22860"/>
                  </a:lnTo>
                  <a:lnTo>
                    <a:pt x="90754" y="24130"/>
                  </a:lnTo>
                  <a:lnTo>
                    <a:pt x="89979" y="24130"/>
                  </a:lnTo>
                  <a:lnTo>
                    <a:pt x="89979" y="25400"/>
                  </a:lnTo>
                  <a:lnTo>
                    <a:pt x="91528" y="25400"/>
                  </a:lnTo>
                  <a:lnTo>
                    <a:pt x="91528" y="27940"/>
                  </a:lnTo>
                  <a:lnTo>
                    <a:pt x="92316" y="27940"/>
                  </a:lnTo>
                  <a:lnTo>
                    <a:pt x="92316" y="29210"/>
                  </a:lnTo>
                  <a:lnTo>
                    <a:pt x="93091" y="29210"/>
                  </a:lnTo>
                  <a:lnTo>
                    <a:pt x="93091" y="27940"/>
                  </a:lnTo>
                  <a:lnTo>
                    <a:pt x="93484" y="27940"/>
                  </a:lnTo>
                  <a:lnTo>
                    <a:pt x="93484" y="29210"/>
                  </a:lnTo>
                  <a:lnTo>
                    <a:pt x="93091" y="30480"/>
                  </a:lnTo>
                  <a:lnTo>
                    <a:pt x="95046" y="30480"/>
                  </a:lnTo>
                  <a:lnTo>
                    <a:pt x="95046" y="29210"/>
                  </a:lnTo>
                  <a:lnTo>
                    <a:pt x="94259" y="27940"/>
                  </a:lnTo>
                  <a:lnTo>
                    <a:pt x="95046" y="27940"/>
                  </a:lnTo>
                  <a:lnTo>
                    <a:pt x="95821" y="29210"/>
                  </a:lnTo>
                  <a:lnTo>
                    <a:pt x="96596" y="29210"/>
                  </a:lnTo>
                  <a:lnTo>
                    <a:pt x="96596" y="27940"/>
                  </a:lnTo>
                  <a:lnTo>
                    <a:pt x="97370" y="27940"/>
                  </a:lnTo>
                  <a:lnTo>
                    <a:pt x="97370" y="31750"/>
                  </a:lnTo>
                  <a:lnTo>
                    <a:pt x="96596" y="31750"/>
                  </a:lnTo>
                  <a:lnTo>
                    <a:pt x="95821" y="33020"/>
                  </a:lnTo>
                  <a:lnTo>
                    <a:pt x="96596" y="33020"/>
                  </a:lnTo>
                  <a:lnTo>
                    <a:pt x="96596" y="34290"/>
                  </a:lnTo>
                  <a:lnTo>
                    <a:pt x="97370" y="34290"/>
                  </a:lnTo>
                  <a:lnTo>
                    <a:pt x="97370" y="35560"/>
                  </a:lnTo>
                  <a:lnTo>
                    <a:pt x="98158" y="35560"/>
                  </a:lnTo>
                  <a:lnTo>
                    <a:pt x="98158" y="36830"/>
                  </a:lnTo>
                  <a:lnTo>
                    <a:pt x="97370" y="36830"/>
                  </a:lnTo>
                  <a:lnTo>
                    <a:pt x="97370" y="39370"/>
                  </a:lnTo>
                  <a:lnTo>
                    <a:pt x="96596" y="39370"/>
                  </a:lnTo>
                  <a:lnTo>
                    <a:pt x="96596" y="41910"/>
                  </a:lnTo>
                  <a:lnTo>
                    <a:pt x="95821" y="41910"/>
                  </a:lnTo>
                  <a:lnTo>
                    <a:pt x="95821" y="40640"/>
                  </a:lnTo>
                  <a:lnTo>
                    <a:pt x="95046" y="40640"/>
                  </a:lnTo>
                  <a:lnTo>
                    <a:pt x="95046" y="39370"/>
                  </a:lnTo>
                  <a:lnTo>
                    <a:pt x="94259" y="39370"/>
                  </a:lnTo>
                  <a:lnTo>
                    <a:pt x="94259" y="38100"/>
                  </a:lnTo>
                  <a:lnTo>
                    <a:pt x="93484" y="38100"/>
                  </a:lnTo>
                  <a:lnTo>
                    <a:pt x="93484" y="39370"/>
                  </a:lnTo>
                  <a:lnTo>
                    <a:pt x="93091" y="39370"/>
                  </a:lnTo>
                  <a:lnTo>
                    <a:pt x="93091" y="41910"/>
                  </a:lnTo>
                  <a:lnTo>
                    <a:pt x="92316" y="41910"/>
                  </a:lnTo>
                  <a:lnTo>
                    <a:pt x="92316" y="43180"/>
                  </a:lnTo>
                  <a:lnTo>
                    <a:pt x="90754" y="43180"/>
                  </a:lnTo>
                  <a:lnTo>
                    <a:pt x="90754" y="44450"/>
                  </a:lnTo>
                  <a:lnTo>
                    <a:pt x="89979" y="44450"/>
                  </a:lnTo>
                  <a:lnTo>
                    <a:pt x="89192" y="45720"/>
                  </a:lnTo>
                  <a:lnTo>
                    <a:pt x="84518" y="45720"/>
                  </a:lnTo>
                  <a:lnTo>
                    <a:pt x="84518" y="44450"/>
                  </a:lnTo>
                  <a:lnTo>
                    <a:pt x="84137" y="45720"/>
                  </a:lnTo>
                  <a:lnTo>
                    <a:pt x="84137" y="44450"/>
                  </a:lnTo>
                  <a:lnTo>
                    <a:pt x="83350" y="44450"/>
                  </a:lnTo>
                  <a:lnTo>
                    <a:pt x="83350" y="43180"/>
                  </a:lnTo>
                  <a:lnTo>
                    <a:pt x="82575" y="43180"/>
                  </a:lnTo>
                  <a:lnTo>
                    <a:pt x="82575" y="44450"/>
                  </a:lnTo>
                  <a:lnTo>
                    <a:pt x="81800" y="44450"/>
                  </a:lnTo>
                  <a:lnTo>
                    <a:pt x="81800" y="45720"/>
                  </a:lnTo>
                  <a:lnTo>
                    <a:pt x="78676" y="45720"/>
                  </a:lnTo>
                  <a:lnTo>
                    <a:pt x="78676" y="44450"/>
                  </a:lnTo>
                  <a:lnTo>
                    <a:pt x="77114" y="44450"/>
                  </a:lnTo>
                  <a:lnTo>
                    <a:pt x="77114" y="43180"/>
                  </a:lnTo>
                  <a:lnTo>
                    <a:pt x="74396" y="43180"/>
                  </a:lnTo>
                  <a:lnTo>
                    <a:pt x="73621" y="44450"/>
                  </a:lnTo>
                  <a:lnTo>
                    <a:pt x="73621" y="45720"/>
                  </a:lnTo>
                  <a:lnTo>
                    <a:pt x="74396" y="46990"/>
                  </a:lnTo>
                  <a:lnTo>
                    <a:pt x="74396" y="50800"/>
                  </a:lnTo>
                  <a:lnTo>
                    <a:pt x="72834" y="50800"/>
                  </a:lnTo>
                  <a:lnTo>
                    <a:pt x="72834" y="53340"/>
                  </a:lnTo>
                  <a:lnTo>
                    <a:pt x="76339" y="53340"/>
                  </a:lnTo>
                  <a:lnTo>
                    <a:pt x="76339" y="54610"/>
                  </a:lnTo>
                  <a:lnTo>
                    <a:pt x="77901" y="54610"/>
                  </a:lnTo>
                  <a:lnTo>
                    <a:pt x="77901" y="55880"/>
                  </a:lnTo>
                  <a:lnTo>
                    <a:pt x="78676" y="55880"/>
                  </a:lnTo>
                  <a:lnTo>
                    <a:pt x="78676" y="57150"/>
                  </a:lnTo>
                  <a:lnTo>
                    <a:pt x="77114" y="57150"/>
                  </a:lnTo>
                  <a:lnTo>
                    <a:pt x="77114" y="58420"/>
                  </a:lnTo>
                  <a:lnTo>
                    <a:pt x="77901" y="58420"/>
                  </a:lnTo>
                  <a:lnTo>
                    <a:pt x="77114" y="59690"/>
                  </a:lnTo>
                  <a:lnTo>
                    <a:pt x="77901" y="59690"/>
                  </a:lnTo>
                  <a:lnTo>
                    <a:pt x="77901" y="60960"/>
                  </a:lnTo>
                  <a:lnTo>
                    <a:pt x="78676" y="60960"/>
                  </a:lnTo>
                  <a:lnTo>
                    <a:pt x="78676" y="62230"/>
                  </a:lnTo>
                  <a:lnTo>
                    <a:pt x="79463" y="62230"/>
                  </a:lnTo>
                  <a:lnTo>
                    <a:pt x="79463" y="63500"/>
                  </a:lnTo>
                  <a:lnTo>
                    <a:pt x="80238" y="63500"/>
                  </a:lnTo>
                  <a:lnTo>
                    <a:pt x="79463" y="64770"/>
                  </a:lnTo>
                  <a:lnTo>
                    <a:pt x="80238" y="64770"/>
                  </a:lnTo>
                  <a:lnTo>
                    <a:pt x="80238" y="67310"/>
                  </a:lnTo>
                  <a:lnTo>
                    <a:pt x="81800" y="67310"/>
                  </a:lnTo>
                  <a:lnTo>
                    <a:pt x="81800" y="68580"/>
                  </a:lnTo>
                  <a:lnTo>
                    <a:pt x="82575" y="68580"/>
                  </a:lnTo>
                  <a:lnTo>
                    <a:pt x="82575" y="73660"/>
                  </a:lnTo>
                  <a:lnTo>
                    <a:pt x="83350" y="73660"/>
                  </a:lnTo>
                  <a:lnTo>
                    <a:pt x="83350" y="74930"/>
                  </a:lnTo>
                  <a:lnTo>
                    <a:pt x="84137" y="74930"/>
                  </a:lnTo>
                  <a:lnTo>
                    <a:pt x="84137" y="77470"/>
                  </a:lnTo>
                  <a:lnTo>
                    <a:pt x="84518" y="77470"/>
                  </a:lnTo>
                  <a:lnTo>
                    <a:pt x="84518" y="80010"/>
                  </a:lnTo>
                  <a:lnTo>
                    <a:pt x="85293" y="80010"/>
                  </a:lnTo>
                  <a:lnTo>
                    <a:pt x="86080" y="81280"/>
                  </a:lnTo>
                  <a:lnTo>
                    <a:pt x="85293" y="82550"/>
                  </a:lnTo>
                  <a:lnTo>
                    <a:pt x="86855" y="83820"/>
                  </a:lnTo>
                  <a:lnTo>
                    <a:pt x="86855" y="82550"/>
                  </a:lnTo>
                  <a:lnTo>
                    <a:pt x="91528" y="82550"/>
                  </a:lnTo>
                  <a:lnTo>
                    <a:pt x="93091" y="82550"/>
                  </a:lnTo>
                  <a:lnTo>
                    <a:pt x="93091" y="85090"/>
                  </a:lnTo>
                  <a:lnTo>
                    <a:pt x="95046" y="85090"/>
                  </a:lnTo>
                  <a:lnTo>
                    <a:pt x="95821" y="86360"/>
                  </a:lnTo>
                  <a:lnTo>
                    <a:pt x="95821" y="87630"/>
                  </a:lnTo>
                  <a:lnTo>
                    <a:pt x="98933" y="87630"/>
                  </a:lnTo>
                  <a:lnTo>
                    <a:pt x="98933" y="88900"/>
                  </a:lnTo>
                  <a:lnTo>
                    <a:pt x="99707" y="88900"/>
                  </a:lnTo>
                  <a:lnTo>
                    <a:pt x="99707" y="90170"/>
                  </a:lnTo>
                  <a:lnTo>
                    <a:pt x="100495" y="90170"/>
                  </a:lnTo>
                  <a:lnTo>
                    <a:pt x="100495" y="92710"/>
                  </a:lnTo>
                  <a:lnTo>
                    <a:pt x="101269" y="92710"/>
                  </a:lnTo>
                  <a:lnTo>
                    <a:pt x="101269" y="93980"/>
                  </a:lnTo>
                  <a:lnTo>
                    <a:pt x="102044" y="93980"/>
                  </a:lnTo>
                  <a:lnTo>
                    <a:pt x="102044" y="95250"/>
                  </a:lnTo>
                  <a:lnTo>
                    <a:pt x="101269" y="95250"/>
                  </a:lnTo>
                  <a:lnTo>
                    <a:pt x="101269" y="96520"/>
                  </a:lnTo>
                  <a:lnTo>
                    <a:pt x="102044" y="96520"/>
                  </a:lnTo>
                  <a:lnTo>
                    <a:pt x="102044" y="97790"/>
                  </a:lnTo>
                  <a:lnTo>
                    <a:pt x="101269" y="97790"/>
                  </a:lnTo>
                  <a:lnTo>
                    <a:pt x="100495" y="99060"/>
                  </a:lnTo>
                  <a:lnTo>
                    <a:pt x="101269" y="100330"/>
                  </a:lnTo>
                  <a:lnTo>
                    <a:pt x="101269" y="102870"/>
                  </a:lnTo>
                  <a:lnTo>
                    <a:pt x="98158" y="102870"/>
                  </a:lnTo>
                  <a:lnTo>
                    <a:pt x="98158" y="104140"/>
                  </a:lnTo>
                  <a:lnTo>
                    <a:pt x="98933" y="104140"/>
                  </a:lnTo>
                  <a:lnTo>
                    <a:pt x="98933" y="105410"/>
                  </a:lnTo>
                  <a:lnTo>
                    <a:pt x="98158" y="105410"/>
                  </a:lnTo>
                  <a:lnTo>
                    <a:pt x="98158" y="181610"/>
                  </a:lnTo>
                  <a:lnTo>
                    <a:pt x="98158" y="181825"/>
                  </a:lnTo>
                  <a:lnTo>
                    <a:pt x="98082" y="181610"/>
                  </a:lnTo>
                  <a:lnTo>
                    <a:pt x="98158" y="105410"/>
                  </a:lnTo>
                  <a:lnTo>
                    <a:pt x="98158" y="104140"/>
                  </a:lnTo>
                  <a:lnTo>
                    <a:pt x="97370" y="104140"/>
                  </a:lnTo>
                  <a:lnTo>
                    <a:pt x="95821" y="104140"/>
                  </a:lnTo>
                  <a:lnTo>
                    <a:pt x="95046" y="104140"/>
                  </a:lnTo>
                  <a:lnTo>
                    <a:pt x="95046" y="105410"/>
                  </a:lnTo>
                  <a:lnTo>
                    <a:pt x="94259" y="105410"/>
                  </a:lnTo>
                  <a:lnTo>
                    <a:pt x="94259" y="104140"/>
                  </a:lnTo>
                  <a:lnTo>
                    <a:pt x="93484" y="105410"/>
                  </a:lnTo>
                  <a:lnTo>
                    <a:pt x="92316" y="105410"/>
                  </a:lnTo>
                  <a:lnTo>
                    <a:pt x="92316" y="106680"/>
                  </a:lnTo>
                  <a:lnTo>
                    <a:pt x="92214" y="213029"/>
                  </a:lnTo>
                  <a:lnTo>
                    <a:pt x="92214" y="213360"/>
                  </a:lnTo>
                  <a:lnTo>
                    <a:pt x="91528" y="213360"/>
                  </a:lnTo>
                  <a:lnTo>
                    <a:pt x="91528" y="214630"/>
                  </a:lnTo>
                  <a:lnTo>
                    <a:pt x="90754" y="214630"/>
                  </a:lnTo>
                  <a:lnTo>
                    <a:pt x="90754" y="213804"/>
                  </a:lnTo>
                  <a:lnTo>
                    <a:pt x="91440" y="213804"/>
                  </a:lnTo>
                  <a:lnTo>
                    <a:pt x="91440" y="213029"/>
                  </a:lnTo>
                  <a:lnTo>
                    <a:pt x="92214" y="213029"/>
                  </a:lnTo>
                  <a:lnTo>
                    <a:pt x="92214" y="106680"/>
                  </a:lnTo>
                  <a:lnTo>
                    <a:pt x="90652" y="106680"/>
                  </a:lnTo>
                  <a:lnTo>
                    <a:pt x="90652" y="213029"/>
                  </a:lnTo>
                  <a:lnTo>
                    <a:pt x="90652" y="213360"/>
                  </a:lnTo>
                  <a:lnTo>
                    <a:pt x="89979" y="213360"/>
                  </a:lnTo>
                  <a:lnTo>
                    <a:pt x="89979" y="214630"/>
                  </a:lnTo>
                  <a:lnTo>
                    <a:pt x="88417" y="214630"/>
                  </a:lnTo>
                  <a:lnTo>
                    <a:pt x="88417" y="215900"/>
                  </a:lnTo>
                  <a:lnTo>
                    <a:pt x="87642" y="215900"/>
                  </a:lnTo>
                  <a:lnTo>
                    <a:pt x="86855" y="217170"/>
                  </a:lnTo>
                  <a:lnTo>
                    <a:pt x="85293" y="217170"/>
                  </a:lnTo>
                  <a:lnTo>
                    <a:pt x="85293" y="216115"/>
                  </a:lnTo>
                  <a:lnTo>
                    <a:pt x="85953" y="216115"/>
                  </a:lnTo>
                  <a:lnTo>
                    <a:pt x="85953" y="216496"/>
                  </a:lnTo>
                  <a:lnTo>
                    <a:pt x="86741" y="216496"/>
                  </a:lnTo>
                  <a:lnTo>
                    <a:pt x="86741" y="216115"/>
                  </a:lnTo>
                  <a:lnTo>
                    <a:pt x="87528" y="215341"/>
                  </a:lnTo>
                  <a:lnTo>
                    <a:pt x="86741" y="215341"/>
                  </a:lnTo>
                  <a:lnTo>
                    <a:pt x="87528" y="214566"/>
                  </a:lnTo>
                  <a:lnTo>
                    <a:pt x="88303" y="214566"/>
                  </a:lnTo>
                  <a:lnTo>
                    <a:pt x="88303" y="213804"/>
                  </a:lnTo>
                  <a:lnTo>
                    <a:pt x="89865" y="213804"/>
                  </a:lnTo>
                  <a:lnTo>
                    <a:pt x="89865" y="213029"/>
                  </a:lnTo>
                  <a:lnTo>
                    <a:pt x="90652" y="213029"/>
                  </a:lnTo>
                  <a:lnTo>
                    <a:pt x="90652" y="106680"/>
                  </a:lnTo>
                  <a:lnTo>
                    <a:pt x="89192" y="106680"/>
                  </a:lnTo>
                  <a:lnTo>
                    <a:pt x="88417" y="107950"/>
                  </a:lnTo>
                  <a:lnTo>
                    <a:pt x="87642" y="107950"/>
                  </a:lnTo>
                  <a:lnTo>
                    <a:pt x="87642" y="109220"/>
                  </a:lnTo>
                  <a:lnTo>
                    <a:pt x="86855" y="109220"/>
                  </a:lnTo>
                  <a:lnTo>
                    <a:pt x="86080" y="110490"/>
                  </a:lnTo>
                  <a:lnTo>
                    <a:pt x="86080" y="111760"/>
                  </a:lnTo>
                  <a:lnTo>
                    <a:pt x="85293" y="111760"/>
                  </a:lnTo>
                  <a:lnTo>
                    <a:pt x="85293" y="113030"/>
                  </a:lnTo>
                  <a:lnTo>
                    <a:pt x="85293" y="190500"/>
                  </a:lnTo>
                  <a:lnTo>
                    <a:pt x="85293" y="192227"/>
                  </a:lnTo>
                  <a:lnTo>
                    <a:pt x="85178" y="215341"/>
                  </a:lnTo>
                  <a:lnTo>
                    <a:pt x="85178" y="215900"/>
                  </a:lnTo>
                  <a:lnTo>
                    <a:pt x="84518" y="215900"/>
                  </a:lnTo>
                  <a:lnTo>
                    <a:pt x="83350" y="214630"/>
                  </a:lnTo>
                  <a:lnTo>
                    <a:pt x="81013" y="214630"/>
                  </a:lnTo>
                  <a:lnTo>
                    <a:pt x="81013" y="215900"/>
                  </a:lnTo>
                  <a:lnTo>
                    <a:pt x="80238" y="217170"/>
                  </a:lnTo>
                  <a:lnTo>
                    <a:pt x="79463" y="217170"/>
                  </a:lnTo>
                  <a:lnTo>
                    <a:pt x="79463" y="218440"/>
                  </a:lnTo>
                  <a:lnTo>
                    <a:pt x="77901" y="218440"/>
                  </a:lnTo>
                  <a:lnTo>
                    <a:pt x="77901" y="218033"/>
                  </a:lnTo>
                  <a:lnTo>
                    <a:pt x="79311" y="218033"/>
                  </a:lnTo>
                  <a:lnTo>
                    <a:pt x="79311" y="216115"/>
                  </a:lnTo>
                  <a:lnTo>
                    <a:pt x="80098" y="216115"/>
                  </a:lnTo>
                  <a:lnTo>
                    <a:pt x="80314" y="215900"/>
                  </a:lnTo>
                  <a:lnTo>
                    <a:pt x="81013" y="215900"/>
                  </a:lnTo>
                  <a:lnTo>
                    <a:pt x="81013" y="214630"/>
                  </a:lnTo>
                  <a:lnTo>
                    <a:pt x="80683" y="215163"/>
                  </a:lnTo>
                  <a:lnTo>
                    <a:pt x="80098" y="214566"/>
                  </a:lnTo>
                  <a:lnTo>
                    <a:pt x="80873" y="213804"/>
                  </a:lnTo>
                  <a:lnTo>
                    <a:pt x="83223" y="213804"/>
                  </a:lnTo>
                  <a:lnTo>
                    <a:pt x="84391" y="214566"/>
                  </a:lnTo>
                  <a:lnTo>
                    <a:pt x="85178" y="215341"/>
                  </a:lnTo>
                  <a:lnTo>
                    <a:pt x="85178" y="192227"/>
                  </a:lnTo>
                  <a:lnTo>
                    <a:pt x="85178" y="190500"/>
                  </a:lnTo>
                  <a:lnTo>
                    <a:pt x="85293" y="113030"/>
                  </a:lnTo>
                  <a:lnTo>
                    <a:pt x="84518" y="113030"/>
                  </a:lnTo>
                  <a:lnTo>
                    <a:pt x="84518" y="114300"/>
                  </a:lnTo>
                  <a:lnTo>
                    <a:pt x="84137" y="114300"/>
                  </a:lnTo>
                  <a:lnTo>
                    <a:pt x="84137" y="115570"/>
                  </a:lnTo>
                  <a:lnTo>
                    <a:pt x="84137" y="190500"/>
                  </a:lnTo>
                  <a:lnTo>
                    <a:pt x="84137" y="190690"/>
                  </a:lnTo>
                  <a:lnTo>
                    <a:pt x="84010" y="190690"/>
                  </a:lnTo>
                  <a:lnTo>
                    <a:pt x="84010" y="190500"/>
                  </a:lnTo>
                  <a:lnTo>
                    <a:pt x="84137" y="190500"/>
                  </a:lnTo>
                  <a:lnTo>
                    <a:pt x="84137" y="115570"/>
                  </a:lnTo>
                  <a:lnTo>
                    <a:pt x="83350" y="115570"/>
                  </a:lnTo>
                  <a:lnTo>
                    <a:pt x="83350" y="118110"/>
                  </a:lnTo>
                  <a:lnTo>
                    <a:pt x="81800" y="118110"/>
                  </a:lnTo>
                  <a:lnTo>
                    <a:pt x="81800" y="121920"/>
                  </a:lnTo>
                  <a:lnTo>
                    <a:pt x="81661" y="121920"/>
                  </a:lnTo>
                  <a:lnTo>
                    <a:pt x="81661" y="197624"/>
                  </a:lnTo>
                  <a:lnTo>
                    <a:pt x="81356" y="197777"/>
                  </a:lnTo>
                  <a:lnTo>
                    <a:pt x="80238" y="196850"/>
                  </a:lnTo>
                  <a:lnTo>
                    <a:pt x="79463" y="196850"/>
                  </a:lnTo>
                  <a:lnTo>
                    <a:pt x="79692" y="196075"/>
                  </a:lnTo>
                  <a:lnTo>
                    <a:pt x="80098" y="196075"/>
                  </a:lnTo>
                  <a:lnTo>
                    <a:pt x="81661" y="197624"/>
                  </a:lnTo>
                  <a:lnTo>
                    <a:pt x="81661" y="121920"/>
                  </a:lnTo>
                  <a:lnTo>
                    <a:pt x="80238" y="121920"/>
                  </a:lnTo>
                  <a:lnTo>
                    <a:pt x="80238" y="123190"/>
                  </a:lnTo>
                  <a:lnTo>
                    <a:pt x="77901" y="123190"/>
                  </a:lnTo>
                  <a:lnTo>
                    <a:pt x="77901" y="124460"/>
                  </a:lnTo>
                  <a:lnTo>
                    <a:pt x="76339" y="124460"/>
                  </a:lnTo>
                  <a:lnTo>
                    <a:pt x="76339" y="127000"/>
                  </a:lnTo>
                  <a:lnTo>
                    <a:pt x="74396" y="127000"/>
                  </a:lnTo>
                  <a:lnTo>
                    <a:pt x="74396" y="129540"/>
                  </a:lnTo>
                  <a:lnTo>
                    <a:pt x="72834" y="129540"/>
                  </a:lnTo>
                  <a:lnTo>
                    <a:pt x="72834" y="130810"/>
                  </a:lnTo>
                  <a:lnTo>
                    <a:pt x="72059" y="130810"/>
                  </a:lnTo>
                  <a:lnTo>
                    <a:pt x="72059" y="129540"/>
                  </a:lnTo>
                  <a:lnTo>
                    <a:pt x="71285" y="129540"/>
                  </a:lnTo>
                  <a:lnTo>
                    <a:pt x="71285" y="130810"/>
                  </a:lnTo>
                  <a:lnTo>
                    <a:pt x="69723" y="130810"/>
                  </a:lnTo>
                  <a:lnTo>
                    <a:pt x="69723" y="133350"/>
                  </a:lnTo>
                  <a:lnTo>
                    <a:pt x="68160" y="133350"/>
                  </a:lnTo>
                  <a:lnTo>
                    <a:pt x="68160" y="134620"/>
                  </a:lnTo>
                  <a:lnTo>
                    <a:pt x="69723" y="135890"/>
                  </a:lnTo>
                  <a:lnTo>
                    <a:pt x="69723" y="137160"/>
                  </a:lnTo>
                  <a:lnTo>
                    <a:pt x="68935" y="137160"/>
                  </a:lnTo>
                  <a:lnTo>
                    <a:pt x="68935" y="138430"/>
                  </a:lnTo>
                  <a:lnTo>
                    <a:pt x="69723" y="139700"/>
                  </a:lnTo>
                  <a:lnTo>
                    <a:pt x="68935" y="139700"/>
                  </a:lnTo>
                  <a:lnTo>
                    <a:pt x="70497" y="140970"/>
                  </a:lnTo>
                  <a:lnTo>
                    <a:pt x="71285" y="140970"/>
                  </a:lnTo>
                  <a:lnTo>
                    <a:pt x="71285" y="142240"/>
                  </a:lnTo>
                  <a:lnTo>
                    <a:pt x="72059" y="142240"/>
                  </a:lnTo>
                  <a:lnTo>
                    <a:pt x="72059" y="143510"/>
                  </a:lnTo>
                  <a:lnTo>
                    <a:pt x="73621" y="143510"/>
                  </a:lnTo>
                  <a:lnTo>
                    <a:pt x="73621" y="144780"/>
                  </a:lnTo>
                  <a:lnTo>
                    <a:pt x="75565" y="144780"/>
                  </a:lnTo>
                  <a:lnTo>
                    <a:pt x="75565" y="146050"/>
                  </a:lnTo>
                  <a:lnTo>
                    <a:pt x="74777" y="146050"/>
                  </a:lnTo>
                  <a:lnTo>
                    <a:pt x="74777" y="147320"/>
                  </a:lnTo>
                  <a:lnTo>
                    <a:pt x="76339" y="147320"/>
                  </a:lnTo>
                  <a:lnTo>
                    <a:pt x="76339" y="146050"/>
                  </a:lnTo>
                  <a:lnTo>
                    <a:pt x="77114" y="146050"/>
                  </a:lnTo>
                  <a:lnTo>
                    <a:pt x="77114" y="147320"/>
                  </a:lnTo>
                  <a:lnTo>
                    <a:pt x="78676" y="147320"/>
                  </a:lnTo>
                  <a:lnTo>
                    <a:pt x="78676" y="148590"/>
                  </a:lnTo>
                  <a:lnTo>
                    <a:pt x="77901" y="148590"/>
                  </a:lnTo>
                  <a:lnTo>
                    <a:pt x="77901" y="149860"/>
                  </a:lnTo>
                  <a:lnTo>
                    <a:pt x="77114" y="151130"/>
                  </a:lnTo>
                  <a:lnTo>
                    <a:pt x="77114" y="152400"/>
                  </a:lnTo>
                  <a:lnTo>
                    <a:pt x="77901" y="152400"/>
                  </a:lnTo>
                  <a:lnTo>
                    <a:pt x="77901" y="153670"/>
                  </a:lnTo>
                  <a:lnTo>
                    <a:pt x="77749" y="153924"/>
                  </a:lnTo>
                  <a:lnTo>
                    <a:pt x="77749" y="216115"/>
                  </a:lnTo>
                  <a:lnTo>
                    <a:pt x="77749" y="217170"/>
                  </a:lnTo>
                  <a:lnTo>
                    <a:pt x="77114" y="217170"/>
                  </a:lnTo>
                  <a:lnTo>
                    <a:pt x="76339" y="215900"/>
                  </a:lnTo>
                  <a:lnTo>
                    <a:pt x="76339" y="215493"/>
                  </a:lnTo>
                  <a:lnTo>
                    <a:pt x="76962" y="216115"/>
                  </a:lnTo>
                  <a:lnTo>
                    <a:pt x="77749" y="216115"/>
                  </a:lnTo>
                  <a:lnTo>
                    <a:pt x="77749" y="153924"/>
                  </a:lnTo>
                  <a:lnTo>
                    <a:pt x="77203" y="154800"/>
                  </a:lnTo>
                  <a:lnTo>
                    <a:pt x="77203" y="199542"/>
                  </a:lnTo>
                  <a:lnTo>
                    <a:pt x="76187" y="199542"/>
                  </a:lnTo>
                  <a:lnTo>
                    <a:pt x="76187" y="213029"/>
                  </a:lnTo>
                  <a:lnTo>
                    <a:pt x="76187" y="213360"/>
                  </a:lnTo>
                  <a:lnTo>
                    <a:pt x="75565" y="213360"/>
                  </a:lnTo>
                  <a:lnTo>
                    <a:pt x="75565" y="214630"/>
                  </a:lnTo>
                  <a:lnTo>
                    <a:pt x="74777" y="214630"/>
                  </a:lnTo>
                  <a:lnTo>
                    <a:pt x="74396" y="213360"/>
                  </a:lnTo>
                  <a:lnTo>
                    <a:pt x="73621" y="213360"/>
                  </a:lnTo>
                  <a:lnTo>
                    <a:pt x="73621" y="214630"/>
                  </a:lnTo>
                  <a:lnTo>
                    <a:pt x="70497" y="214630"/>
                  </a:lnTo>
                  <a:lnTo>
                    <a:pt x="70497" y="215900"/>
                  </a:lnTo>
                  <a:lnTo>
                    <a:pt x="68935" y="215900"/>
                  </a:lnTo>
                  <a:lnTo>
                    <a:pt x="67386" y="214630"/>
                  </a:lnTo>
                  <a:lnTo>
                    <a:pt x="67386" y="214007"/>
                  </a:lnTo>
                  <a:lnTo>
                    <a:pt x="68757" y="215341"/>
                  </a:lnTo>
                  <a:lnTo>
                    <a:pt x="69532" y="215341"/>
                  </a:lnTo>
                  <a:lnTo>
                    <a:pt x="70319" y="214566"/>
                  </a:lnTo>
                  <a:lnTo>
                    <a:pt x="70319" y="213804"/>
                  </a:lnTo>
                  <a:lnTo>
                    <a:pt x="73101" y="213804"/>
                  </a:lnTo>
                  <a:lnTo>
                    <a:pt x="73621" y="214630"/>
                  </a:lnTo>
                  <a:lnTo>
                    <a:pt x="73621" y="213360"/>
                  </a:lnTo>
                  <a:lnTo>
                    <a:pt x="72999" y="213360"/>
                  </a:lnTo>
                  <a:lnTo>
                    <a:pt x="72669" y="213029"/>
                  </a:lnTo>
                  <a:lnTo>
                    <a:pt x="74231" y="213029"/>
                  </a:lnTo>
                  <a:lnTo>
                    <a:pt x="74396" y="213360"/>
                  </a:lnTo>
                  <a:lnTo>
                    <a:pt x="74625" y="213804"/>
                  </a:lnTo>
                  <a:lnTo>
                    <a:pt x="75399" y="213804"/>
                  </a:lnTo>
                  <a:lnTo>
                    <a:pt x="75399" y="213029"/>
                  </a:lnTo>
                  <a:lnTo>
                    <a:pt x="76187" y="213029"/>
                  </a:lnTo>
                  <a:lnTo>
                    <a:pt x="76187" y="199542"/>
                  </a:lnTo>
                  <a:lnTo>
                    <a:pt x="74726" y="199542"/>
                  </a:lnTo>
                  <a:lnTo>
                    <a:pt x="74777" y="199390"/>
                  </a:lnTo>
                  <a:lnTo>
                    <a:pt x="77114" y="199390"/>
                  </a:lnTo>
                  <a:lnTo>
                    <a:pt x="77203" y="199542"/>
                  </a:lnTo>
                  <a:lnTo>
                    <a:pt x="77203" y="154800"/>
                  </a:lnTo>
                  <a:lnTo>
                    <a:pt x="77114" y="154940"/>
                  </a:lnTo>
                  <a:lnTo>
                    <a:pt x="77114" y="157480"/>
                  </a:lnTo>
                  <a:lnTo>
                    <a:pt x="76339" y="157480"/>
                  </a:lnTo>
                  <a:lnTo>
                    <a:pt x="76339" y="158750"/>
                  </a:lnTo>
                  <a:lnTo>
                    <a:pt x="75565" y="158750"/>
                  </a:lnTo>
                  <a:lnTo>
                    <a:pt x="74777" y="160020"/>
                  </a:lnTo>
                  <a:lnTo>
                    <a:pt x="74777" y="158750"/>
                  </a:lnTo>
                  <a:lnTo>
                    <a:pt x="74396" y="158750"/>
                  </a:lnTo>
                  <a:lnTo>
                    <a:pt x="74396" y="160020"/>
                  </a:lnTo>
                  <a:lnTo>
                    <a:pt x="74396" y="199390"/>
                  </a:lnTo>
                  <a:lnTo>
                    <a:pt x="74396" y="199542"/>
                  </a:lnTo>
                  <a:lnTo>
                    <a:pt x="74396" y="199390"/>
                  </a:lnTo>
                  <a:lnTo>
                    <a:pt x="74396" y="160020"/>
                  </a:lnTo>
                  <a:lnTo>
                    <a:pt x="72834" y="160020"/>
                  </a:lnTo>
                  <a:lnTo>
                    <a:pt x="72834" y="161290"/>
                  </a:lnTo>
                  <a:lnTo>
                    <a:pt x="72059" y="161290"/>
                  </a:lnTo>
                  <a:lnTo>
                    <a:pt x="71285" y="162560"/>
                  </a:lnTo>
                  <a:lnTo>
                    <a:pt x="71285" y="165100"/>
                  </a:lnTo>
                  <a:lnTo>
                    <a:pt x="70497" y="165100"/>
                  </a:lnTo>
                  <a:lnTo>
                    <a:pt x="70497" y="163830"/>
                  </a:lnTo>
                  <a:lnTo>
                    <a:pt x="69723" y="163830"/>
                  </a:lnTo>
                  <a:lnTo>
                    <a:pt x="69723" y="165100"/>
                  </a:lnTo>
                  <a:lnTo>
                    <a:pt x="69723" y="204470"/>
                  </a:lnTo>
                  <a:lnTo>
                    <a:pt x="69723" y="204939"/>
                  </a:lnTo>
                  <a:lnTo>
                    <a:pt x="69532" y="204939"/>
                  </a:lnTo>
                  <a:lnTo>
                    <a:pt x="69532" y="204470"/>
                  </a:lnTo>
                  <a:lnTo>
                    <a:pt x="69723" y="204470"/>
                  </a:lnTo>
                  <a:lnTo>
                    <a:pt x="69723" y="165100"/>
                  </a:lnTo>
                  <a:lnTo>
                    <a:pt x="68160" y="165100"/>
                  </a:lnTo>
                  <a:lnTo>
                    <a:pt x="68160" y="203200"/>
                  </a:lnTo>
                  <a:lnTo>
                    <a:pt x="68160" y="203593"/>
                  </a:lnTo>
                  <a:lnTo>
                    <a:pt x="67970" y="203403"/>
                  </a:lnTo>
                  <a:lnTo>
                    <a:pt x="67970" y="203200"/>
                  </a:lnTo>
                  <a:lnTo>
                    <a:pt x="68160" y="203200"/>
                  </a:lnTo>
                  <a:lnTo>
                    <a:pt x="68160" y="165100"/>
                  </a:lnTo>
                  <a:lnTo>
                    <a:pt x="67386" y="165100"/>
                  </a:lnTo>
                  <a:lnTo>
                    <a:pt x="67386" y="200660"/>
                  </a:lnTo>
                  <a:lnTo>
                    <a:pt x="67386" y="202057"/>
                  </a:lnTo>
                  <a:lnTo>
                    <a:pt x="67183" y="201853"/>
                  </a:lnTo>
                  <a:lnTo>
                    <a:pt x="67183" y="210718"/>
                  </a:lnTo>
                  <a:lnTo>
                    <a:pt x="67183" y="211772"/>
                  </a:lnTo>
                  <a:lnTo>
                    <a:pt x="66598" y="210820"/>
                  </a:lnTo>
                  <a:lnTo>
                    <a:pt x="65049" y="210820"/>
                  </a:lnTo>
                  <a:lnTo>
                    <a:pt x="64681" y="209651"/>
                  </a:lnTo>
                  <a:lnTo>
                    <a:pt x="64833" y="209943"/>
                  </a:lnTo>
                  <a:lnTo>
                    <a:pt x="66408" y="209943"/>
                  </a:lnTo>
                  <a:lnTo>
                    <a:pt x="67183" y="210718"/>
                  </a:lnTo>
                  <a:lnTo>
                    <a:pt x="67183" y="201853"/>
                  </a:lnTo>
                  <a:lnTo>
                    <a:pt x="67183" y="200660"/>
                  </a:lnTo>
                  <a:lnTo>
                    <a:pt x="67386" y="200660"/>
                  </a:lnTo>
                  <a:lnTo>
                    <a:pt x="67386" y="165100"/>
                  </a:lnTo>
                  <a:lnTo>
                    <a:pt x="65049" y="165100"/>
                  </a:lnTo>
                  <a:lnTo>
                    <a:pt x="65049" y="166370"/>
                  </a:lnTo>
                  <a:lnTo>
                    <a:pt x="64655" y="167640"/>
                  </a:lnTo>
                  <a:lnTo>
                    <a:pt x="64655" y="209588"/>
                  </a:lnTo>
                  <a:lnTo>
                    <a:pt x="64655" y="210820"/>
                  </a:lnTo>
                  <a:lnTo>
                    <a:pt x="63881" y="210820"/>
                  </a:lnTo>
                  <a:lnTo>
                    <a:pt x="63881" y="212090"/>
                  </a:lnTo>
                  <a:lnTo>
                    <a:pt x="62318" y="210820"/>
                  </a:lnTo>
                  <a:lnTo>
                    <a:pt x="61544" y="209550"/>
                  </a:lnTo>
                  <a:lnTo>
                    <a:pt x="61544" y="208838"/>
                  </a:lnTo>
                  <a:lnTo>
                    <a:pt x="62103" y="209943"/>
                  </a:lnTo>
                  <a:lnTo>
                    <a:pt x="63665" y="210718"/>
                  </a:lnTo>
                  <a:lnTo>
                    <a:pt x="63665" y="209943"/>
                  </a:lnTo>
                  <a:lnTo>
                    <a:pt x="64452" y="209943"/>
                  </a:lnTo>
                  <a:lnTo>
                    <a:pt x="64452" y="209181"/>
                  </a:lnTo>
                  <a:lnTo>
                    <a:pt x="64655" y="209588"/>
                  </a:lnTo>
                  <a:lnTo>
                    <a:pt x="64655" y="167640"/>
                  </a:lnTo>
                  <a:lnTo>
                    <a:pt x="63881" y="167640"/>
                  </a:lnTo>
                  <a:lnTo>
                    <a:pt x="63881" y="168910"/>
                  </a:lnTo>
                  <a:lnTo>
                    <a:pt x="63665" y="168910"/>
                  </a:lnTo>
                  <a:lnTo>
                    <a:pt x="63665" y="203403"/>
                  </a:lnTo>
                  <a:lnTo>
                    <a:pt x="63220" y="203403"/>
                  </a:lnTo>
                  <a:lnTo>
                    <a:pt x="63106" y="203200"/>
                  </a:lnTo>
                  <a:lnTo>
                    <a:pt x="63461" y="203200"/>
                  </a:lnTo>
                  <a:lnTo>
                    <a:pt x="63665" y="203403"/>
                  </a:lnTo>
                  <a:lnTo>
                    <a:pt x="63665" y="168910"/>
                  </a:lnTo>
                  <a:lnTo>
                    <a:pt x="63106" y="168910"/>
                  </a:lnTo>
                  <a:lnTo>
                    <a:pt x="63106" y="170180"/>
                  </a:lnTo>
                  <a:lnTo>
                    <a:pt x="56870" y="170180"/>
                  </a:lnTo>
                  <a:lnTo>
                    <a:pt x="56870" y="173990"/>
                  </a:lnTo>
                  <a:lnTo>
                    <a:pt x="53365" y="173990"/>
                  </a:lnTo>
                  <a:lnTo>
                    <a:pt x="53365" y="172720"/>
                  </a:lnTo>
                  <a:lnTo>
                    <a:pt x="51028" y="172720"/>
                  </a:lnTo>
                  <a:lnTo>
                    <a:pt x="51028" y="175260"/>
                  </a:lnTo>
                  <a:lnTo>
                    <a:pt x="49466" y="175260"/>
                  </a:lnTo>
                  <a:lnTo>
                    <a:pt x="49466" y="179070"/>
                  </a:lnTo>
                  <a:lnTo>
                    <a:pt x="47904" y="179070"/>
                  </a:lnTo>
                  <a:lnTo>
                    <a:pt x="47904" y="181610"/>
                  </a:lnTo>
                  <a:lnTo>
                    <a:pt x="47129" y="182880"/>
                  </a:lnTo>
                  <a:lnTo>
                    <a:pt x="46355" y="182880"/>
                  </a:lnTo>
                  <a:lnTo>
                    <a:pt x="45961" y="184150"/>
                  </a:lnTo>
                  <a:lnTo>
                    <a:pt x="44399" y="185420"/>
                  </a:lnTo>
                  <a:lnTo>
                    <a:pt x="42849" y="185420"/>
                  </a:lnTo>
                  <a:lnTo>
                    <a:pt x="41287" y="186690"/>
                  </a:lnTo>
                  <a:lnTo>
                    <a:pt x="40513" y="186690"/>
                  </a:lnTo>
                  <a:lnTo>
                    <a:pt x="38950" y="189230"/>
                  </a:lnTo>
                  <a:lnTo>
                    <a:pt x="38950" y="190500"/>
                  </a:lnTo>
                  <a:lnTo>
                    <a:pt x="38176" y="190500"/>
                  </a:lnTo>
                  <a:lnTo>
                    <a:pt x="37388" y="191770"/>
                  </a:lnTo>
                  <a:lnTo>
                    <a:pt x="37388" y="194310"/>
                  </a:lnTo>
                  <a:lnTo>
                    <a:pt x="36614" y="194310"/>
                  </a:lnTo>
                  <a:lnTo>
                    <a:pt x="36614" y="195580"/>
                  </a:lnTo>
                  <a:lnTo>
                    <a:pt x="36220" y="195580"/>
                  </a:lnTo>
                  <a:lnTo>
                    <a:pt x="35445" y="196850"/>
                  </a:lnTo>
                  <a:lnTo>
                    <a:pt x="31546" y="196850"/>
                  </a:lnTo>
                  <a:lnTo>
                    <a:pt x="31546" y="195580"/>
                  </a:lnTo>
                  <a:lnTo>
                    <a:pt x="24930" y="195580"/>
                  </a:lnTo>
                  <a:lnTo>
                    <a:pt x="24930" y="196850"/>
                  </a:lnTo>
                  <a:lnTo>
                    <a:pt x="24142" y="196850"/>
                  </a:lnTo>
                  <a:lnTo>
                    <a:pt x="24142" y="198120"/>
                  </a:lnTo>
                  <a:lnTo>
                    <a:pt x="23368" y="198120"/>
                  </a:lnTo>
                  <a:lnTo>
                    <a:pt x="22593" y="199390"/>
                  </a:lnTo>
                  <a:lnTo>
                    <a:pt x="21031" y="199390"/>
                  </a:lnTo>
                  <a:lnTo>
                    <a:pt x="21031" y="200660"/>
                  </a:lnTo>
                  <a:lnTo>
                    <a:pt x="18694" y="200660"/>
                  </a:lnTo>
                  <a:lnTo>
                    <a:pt x="17919" y="201930"/>
                  </a:lnTo>
                  <a:lnTo>
                    <a:pt x="17919" y="203200"/>
                  </a:lnTo>
                  <a:lnTo>
                    <a:pt x="15189" y="203200"/>
                  </a:lnTo>
                  <a:lnTo>
                    <a:pt x="14414" y="201930"/>
                  </a:lnTo>
                  <a:lnTo>
                    <a:pt x="14414" y="200660"/>
                  </a:lnTo>
                  <a:lnTo>
                    <a:pt x="13627" y="200660"/>
                  </a:lnTo>
                  <a:lnTo>
                    <a:pt x="13627" y="199390"/>
                  </a:lnTo>
                  <a:lnTo>
                    <a:pt x="12852" y="199390"/>
                  </a:lnTo>
                  <a:lnTo>
                    <a:pt x="12852" y="200660"/>
                  </a:lnTo>
                  <a:lnTo>
                    <a:pt x="12077" y="201930"/>
                  </a:lnTo>
                  <a:lnTo>
                    <a:pt x="10515" y="201930"/>
                  </a:lnTo>
                  <a:lnTo>
                    <a:pt x="9728" y="203200"/>
                  </a:lnTo>
                  <a:lnTo>
                    <a:pt x="9728" y="201930"/>
                  </a:lnTo>
                  <a:lnTo>
                    <a:pt x="8953" y="201930"/>
                  </a:lnTo>
                  <a:lnTo>
                    <a:pt x="8953" y="200660"/>
                  </a:lnTo>
                  <a:lnTo>
                    <a:pt x="7785" y="200660"/>
                  </a:lnTo>
                  <a:lnTo>
                    <a:pt x="7785" y="203200"/>
                  </a:lnTo>
                  <a:lnTo>
                    <a:pt x="7010" y="203200"/>
                  </a:lnTo>
                  <a:lnTo>
                    <a:pt x="6235" y="203200"/>
                  </a:lnTo>
                  <a:lnTo>
                    <a:pt x="6235" y="204470"/>
                  </a:lnTo>
                  <a:lnTo>
                    <a:pt x="5448" y="204470"/>
                  </a:lnTo>
                  <a:lnTo>
                    <a:pt x="5448" y="207010"/>
                  </a:lnTo>
                  <a:lnTo>
                    <a:pt x="4673" y="207010"/>
                  </a:lnTo>
                  <a:lnTo>
                    <a:pt x="4673" y="208280"/>
                  </a:lnTo>
                  <a:lnTo>
                    <a:pt x="5448" y="208280"/>
                  </a:lnTo>
                  <a:lnTo>
                    <a:pt x="6235" y="209550"/>
                  </a:lnTo>
                  <a:lnTo>
                    <a:pt x="7785" y="209550"/>
                  </a:lnTo>
                  <a:lnTo>
                    <a:pt x="7785" y="212090"/>
                  </a:lnTo>
                  <a:lnTo>
                    <a:pt x="7010" y="212090"/>
                  </a:lnTo>
                  <a:lnTo>
                    <a:pt x="7010" y="213360"/>
                  </a:lnTo>
                  <a:lnTo>
                    <a:pt x="4673" y="213360"/>
                  </a:lnTo>
                  <a:lnTo>
                    <a:pt x="4673" y="219710"/>
                  </a:lnTo>
                  <a:lnTo>
                    <a:pt x="3898" y="219710"/>
                  </a:lnTo>
                  <a:lnTo>
                    <a:pt x="3898" y="220980"/>
                  </a:lnTo>
                  <a:lnTo>
                    <a:pt x="2336" y="220980"/>
                  </a:lnTo>
                  <a:lnTo>
                    <a:pt x="2336" y="222250"/>
                  </a:lnTo>
                  <a:lnTo>
                    <a:pt x="3111" y="223520"/>
                  </a:lnTo>
                  <a:lnTo>
                    <a:pt x="3898" y="223520"/>
                  </a:lnTo>
                  <a:lnTo>
                    <a:pt x="4673" y="224790"/>
                  </a:lnTo>
                  <a:lnTo>
                    <a:pt x="8178" y="224790"/>
                  </a:lnTo>
                  <a:lnTo>
                    <a:pt x="8178" y="226060"/>
                  </a:lnTo>
                  <a:lnTo>
                    <a:pt x="8953" y="226060"/>
                  </a:lnTo>
                  <a:lnTo>
                    <a:pt x="9728" y="227330"/>
                  </a:lnTo>
                  <a:lnTo>
                    <a:pt x="10515" y="227330"/>
                  </a:lnTo>
                  <a:lnTo>
                    <a:pt x="10515" y="226060"/>
                  </a:lnTo>
                  <a:lnTo>
                    <a:pt x="11290" y="226060"/>
                  </a:lnTo>
                  <a:lnTo>
                    <a:pt x="12077" y="227330"/>
                  </a:lnTo>
                  <a:lnTo>
                    <a:pt x="11290" y="227330"/>
                  </a:lnTo>
                  <a:lnTo>
                    <a:pt x="11290" y="228600"/>
                  </a:lnTo>
                  <a:lnTo>
                    <a:pt x="8953" y="228600"/>
                  </a:lnTo>
                  <a:lnTo>
                    <a:pt x="8953" y="229870"/>
                  </a:lnTo>
                  <a:lnTo>
                    <a:pt x="8178" y="228600"/>
                  </a:lnTo>
                  <a:lnTo>
                    <a:pt x="8178" y="229870"/>
                  </a:lnTo>
                  <a:lnTo>
                    <a:pt x="7785" y="229870"/>
                  </a:lnTo>
                  <a:lnTo>
                    <a:pt x="7785" y="231140"/>
                  </a:lnTo>
                  <a:lnTo>
                    <a:pt x="4673" y="231140"/>
                  </a:lnTo>
                  <a:lnTo>
                    <a:pt x="4673" y="233680"/>
                  </a:lnTo>
                  <a:lnTo>
                    <a:pt x="2336" y="233680"/>
                  </a:lnTo>
                  <a:lnTo>
                    <a:pt x="2336" y="236220"/>
                  </a:lnTo>
                  <a:lnTo>
                    <a:pt x="774" y="236220"/>
                  </a:lnTo>
                  <a:lnTo>
                    <a:pt x="0" y="238760"/>
                  </a:lnTo>
                  <a:lnTo>
                    <a:pt x="0" y="240030"/>
                  </a:lnTo>
                  <a:lnTo>
                    <a:pt x="774" y="241300"/>
                  </a:lnTo>
                  <a:lnTo>
                    <a:pt x="0" y="242570"/>
                  </a:lnTo>
                  <a:lnTo>
                    <a:pt x="0" y="243840"/>
                  </a:lnTo>
                  <a:lnTo>
                    <a:pt x="3898" y="243840"/>
                  </a:lnTo>
                  <a:lnTo>
                    <a:pt x="3898" y="245110"/>
                  </a:lnTo>
                  <a:lnTo>
                    <a:pt x="3111" y="245110"/>
                  </a:lnTo>
                  <a:lnTo>
                    <a:pt x="3111" y="246380"/>
                  </a:lnTo>
                  <a:lnTo>
                    <a:pt x="4673" y="246380"/>
                  </a:lnTo>
                  <a:lnTo>
                    <a:pt x="4673" y="247650"/>
                  </a:lnTo>
                  <a:lnTo>
                    <a:pt x="3898" y="247650"/>
                  </a:lnTo>
                  <a:lnTo>
                    <a:pt x="3898" y="250190"/>
                  </a:lnTo>
                  <a:lnTo>
                    <a:pt x="4673" y="251460"/>
                  </a:lnTo>
                  <a:lnTo>
                    <a:pt x="5448" y="251460"/>
                  </a:lnTo>
                  <a:lnTo>
                    <a:pt x="5448" y="252730"/>
                  </a:lnTo>
                  <a:lnTo>
                    <a:pt x="8178" y="252730"/>
                  </a:lnTo>
                  <a:lnTo>
                    <a:pt x="8953" y="254000"/>
                  </a:lnTo>
                  <a:lnTo>
                    <a:pt x="8953" y="252730"/>
                  </a:lnTo>
                  <a:lnTo>
                    <a:pt x="9728" y="252730"/>
                  </a:lnTo>
                  <a:lnTo>
                    <a:pt x="9728" y="255270"/>
                  </a:lnTo>
                  <a:lnTo>
                    <a:pt x="12077" y="255270"/>
                  </a:lnTo>
                  <a:lnTo>
                    <a:pt x="12077" y="256540"/>
                  </a:lnTo>
                  <a:lnTo>
                    <a:pt x="12852" y="256540"/>
                  </a:lnTo>
                  <a:lnTo>
                    <a:pt x="12077" y="257810"/>
                  </a:lnTo>
                  <a:lnTo>
                    <a:pt x="13627" y="257810"/>
                  </a:lnTo>
                  <a:lnTo>
                    <a:pt x="13627" y="259080"/>
                  </a:lnTo>
                  <a:lnTo>
                    <a:pt x="14414" y="259080"/>
                  </a:lnTo>
                  <a:lnTo>
                    <a:pt x="14414" y="257810"/>
                  </a:lnTo>
                  <a:lnTo>
                    <a:pt x="21805" y="257810"/>
                  </a:lnTo>
                  <a:lnTo>
                    <a:pt x="23368" y="256540"/>
                  </a:lnTo>
                  <a:lnTo>
                    <a:pt x="25704" y="256540"/>
                  </a:lnTo>
                  <a:lnTo>
                    <a:pt x="26479" y="257810"/>
                  </a:lnTo>
                  <a:lnTo>
                    <a:pt x="27660" y="257810"/>
                  </a:lnTo>
                  <a:lnTo>
                    <a:pt x="29210" y="259080"/>
                  </a:lnTo>
                  <a:lnTo>
                    <a:pt x="39725" y="259080"/>
                  </a:lnTo>
                  <a:lnTo>
                    <a:pt x="41287" y="256540"/>
                  </a:lnTo>
                  <a:lnTo>
                    <a:pt x="42849" y="257810"/>
                  </a:lnTo>
                  <a:lnTo>
                    <a:pt x="47904" y="257810"/>
                  </a:lnTo>
                  <a:lnTo>
                    <a:pt x="48691" y="256540"/>
                  </a:lnTo>
                  <a:lnTo>
                    <a:pt x="49466" y="256540"/>
                  </a:lnTo>
                  <a:lnTo>
                    <a:pt x="50241" y="255270"/>
                  </a:lnTo>
                  <a:lnTo>
                    <a:pt x="52590" y="254000"/>
                  </a:lnTo>
                  <a:lnTo>
                    <a:pt x="54140" y="252730"/>
                  </a:lnTo>
                  <a:lnTo>
                    <a:pt x="54927" y="251460"/>
                  </a:lnTo>
                  <a:lnTo>
                    <a:pt x="56870" y="252730"/>
                  </a:lnTo>
                  <a:lnTo>
                    <a:pt x="57645" y="252730"/>
                  </a:lnTo>
                  <a:lnTo>
                    <a:pt x="59207" y="250190"/>
                  </a:lnTo>
                  <a:lnTo>
                    <a:pt x="63106" y="250190"/>
                  </a:lnTo>
                  <a:lnTo>
                    <a:pt x="64655" y="248920"/>
                  </a:lnTo>
                  <a:lnTo>
                    <a:pt x="65824" y="246380"/>
                  </a:lnTo>
                  <a:lnTo>
                    <a:pt x="69723" y="245110"/>
                  </a:lnTo>
                  <a:lnTo>
                    <a:pt x="69723" y="243840"/>
                  </a:lnTo>
                  <a:lnTo>
                    <a:pt x="70497" y="245110"/>
                  </a:lnTo>
                  <a:lnTo>
                    <a:pt x="72059" y="245110"/>
                  </a:lnTo>
                  <a:lnTo>
                    <a:pt x="72834" y="243840"/>
                  </a:lnTo>
                  <a:lnTo>
                    <a:pt x="73621" y="245110"/>
                  </a:lnTo>
                  <a:lnTo>
                    <a:pt x="73621" y="243840"/>
                  </a:lnTo>
                  <a:lnTo>
                    <a:pt x="74777" y="243840"/>
                  </a:lnTo>
                  <a:lnTo>
                    <a:pt x="74777" y="242570"/>
                  </a:lnTo>
                  <a:lnTo>
                    <a:pt x="76339" y="242570"/>
                  </a:lnTo>
                  <a:lnTo>
                    <a:pt x="77901" y="240030"/>
                  </a:lnTo>
                  <a:lnTo>
                    <a:pt x="77901" y="238760"/>
                  </a:lnTo>
                  <a:lnTo>
                    <a:pt x="78676" y="236220"/>
                  </a:lnTo>
                  <a:lnTo>
                    <a:pt x="78676" y="234950"/>
                  </a:lnTo>
                  <a:lnTo>
                    <a:pt x="82575" y="231140"/>
                  </a:lnTo>
                  <a:lnTo>
                    <a:pt x="81800" y="229870"/>
                  </a:lnTo>
                  <a:lnTo>
                    <a:pt x="84137" y="229870"/>
                  </a:lnTo>
                  <a:lnTo>
                    <a:pt x="85293" y="227330"/>
                  </a:lnTo>
                  <a:lnTo>
                    <a:pt x="86080" y="226060"/>
                  </a:lnTo>
                  <a:lnTo>
                    <a:pt x="86855" y="226060"/>
                  </a:lnTo>
                  <a:lnTo>
                    <a:pt x="89979" y="220980"/>
                  </a:lnTo>
                  <a:lnTo>
                    <a:pt x="90754" y="220980"/>
                  </a:lnTo>
                  <a:lnTo>
                    <a:pt x="92316" y="219710"/>
                  </a:lnTo>
                  <a:lnTo>
                    <a:pt x="93091" y="219710"/>
                  </a:lnTo>
                  <a:lnTo>
                    <a:pt x="93484" y="220980"/>
                  </a:lnTo>
                  <a:lnTo>
                    <a:pt x="95821" y="220980"/>
                  </a:lnTo>
                  <a:lnTo>
                    <a:pt x="96596" y="219710"/>
                  </a:lnTo>
                  <a:lnTo>
                    <a:pt x="99707" y="219710"/>
                  </a:lnTo>
                  <a:lnTo>
                    <a:pt x="100495" y="220980"/>
                  </a:lnTo>
                  <a:lnTo>
                    <a:pt x="103225" y="220980"/>
                  </a:lnTo>
                  <a:lnTo>
                    <a:pt x="104000" y="222250"/>
                  </a:lnTo>
                  <a:lnTo>
                    <a:pt x="106337" y="224790"/>
                  </a:lnTo>
                  <a:lnTo>
                    <a:pt x="107899" y="224790"/>
                  </a:lnTo>
                  <a:lnTo>
                    <a:pt x="107899" y="226060"/>
                  </a:lnTo>
                  <a:lnTo>
                    <a:pt x="114515" y="226060"/>
                  </a:lnTo>
                  <a:lnTo>
                    <a:pt x="115290" y="224790"/>
                  </a:lnTo>
                  <a:lnTo>
                    <a:pt x="119189" y="220980"/>
                  </a:lnTo>
                  <a:lnTo>
                    <a:pt x="123469" y="220980"/>
                  </a:lnTo>
                  <a:lnTo>
                    <a:pt x="124256" y="222250"/>
                  </a:lnTo>
                  <a:lnTo>
                    <a:pt x="126593" y="222250"/>
                  </a:lnTo>
                  <a:lnTo>
                    <a:pt x="128930" y="224790"/>
                  </a:lnTo>
                  <a:lnTo>
                    <a:pt x="131267" y="226060"/>
                  </a:lnTo>
                  <a:lnTo>
                    <a:pt x="133210" y="226060"/>
                  </a:lnTo>
                  <a:lnTo>
                    <a:pt x="133985" y="227330"/>
                  </a:lnTo>
                  <a:lnTo>
                    <a:pt x="142951" y="227330"/>
                  </a:lnTo>
                  <a:lnTo>
                    <a:pt x="144513" y="228600"/>
                  </a:lnTo>
                  <a:lnTo>
                    <a:pt x="146850" y="229870"/>
                  </a:lnTo>
                  <a:lnTo>
                    <a:pt x="146850" y="227330"/>
                  </a:lnTo>
                  <a:lnTo>
                    <a:pt x="147624" y="227330"/>
                  </a:lnTo>
                  <a:lnTo>
                    <a:pt x="147624" y="226060"/>
                  </a:lnTo>
                  <a:lnTo>
                    <a:pt x="149186" y="226060"/>
                  </a:lnTo>
                  <a:lnTo>
                    <a:pt x="149186" y="224790"/>
                  </a:lnTo>
                  <a:lnTo>
                    <a:pt x="149961" y="224790"/>
                  </a:lnTo>
                  <a:lnTo>
                    <a:pt x="149961" y="223520"/>
                  </a:lnTo>
                  <a:lnTo>
                    <a:pt x="150342" y="223520"/>
                  </a:lnTo>
                  <a:lnTo>
                    <a:pt x="150342" y="222250"/>
                  </a:lnTo>
                  <a:lnTo>
                    <a:pt x="151130" y="222250"/>
                  </a:lnTo>
                  <a:lnTo>
                    <a:pt x="151130" y="220980"/>
                  </a:lnTo>
                  <a:lnTo>
                    <a:pt x="151904" y="220980"/>
                  </a:lnTo>
                  <a:lnTo>
                    <a:pt x="151904" y="218440"/>
                  </a:lnTo>
                  <a:lnTo>
                    <a:pt x="153466" y="218440"/>
                  </a:lnTo>
                  <a:lnTo>
                    <a:pt x="153466" y="217170"/>
                  </a:lnTo>
                  <a:lnTo>
                    <a:pt x="154241" y="217170"/>
                  </a:lnTo>
                  <a:lnTo>
                    <a:pt x="154241" y="215900"/>
                  </a:lnTo>
                  <a:lnTo>
                    <a:pt x="155028" y="215900"/>
                  </a:lnTo>
                  <a:lnTo>
                    <a:pt x="155803" y="214630"/>
                  </a:lnTo>
                  <a:lnTo>
                    <a:pt x="157365" y="214630"/>
                  </a:lnTo>
                  <a:lnTo>
                    <a:pt x="157365" y="213360"/>
                  </a:lnTo>
                  <a:lnTo>
                    <a:pt x="160083" y="213360"/>
                  </a:lnTo>
                  <a:lnTo>
                    <a:pt x="160083" y="212090"/>
                  </a:lnTo>
                  <a:lnTo>
                    <a:pt x="161645" y="212090"/>
                  </a:lnTo>
                  <a:lnTo>
                    <a:pt x="161645" y="210820"/>
                  </a:lnTo>
                  <a:lnTo>
                    <a:pt x="163207" y="208280"/>
                  </a:lnTo>
                  <a:lnTo>
                    <a:pt x="162420" y="208280"/>
                  </a:lnTo>
                  <a:lnTo>
                    <a:pt x="162420" y="207010"/>
                  </a:lnTo>
                  <a:lnTo>
                    <a:pt x="163207" y="207010"/>
                  </a:lnTo>
                  <a:lnTo>
                    <a:pt x="162420" y="205740"/>
                  </a:lnTo>
                  <a:lnTo>
                    <a:pt x="162420" y="201930"/>
                  </a:lnTo>
                  <a:lnTo>
                    <a:pt x="161645" y="201930"/>
                  </a:lnTo>
                  <a:lnTo>
                    <a:pt x="161645" y="203200"/>
                  </a:lnTo>
                  <a:lnTo>
                    <a:pt x="159702" y="203200"/>
                  </a:lnTo>
                  <a:lnTo>
                    <a:pt x="159702" y="201930"/>
                  </a:lnTo>
                  <a:lnTo>
                    <a:pt x="158915" y="201930"/>
                  </a:lnTo>
                  <a:lnTo>
                    <a:pt x="158915" y="200660"/>
                  </a:lnTo>
                  <a:lnTo>
                    <a:pt x="160083" y="200660"/>
                  </a:lnTo>
                  <a:lnTo>
                    <a:pt x="160083" y="199390"/>
                  </a:lnTo>
                  <a:lnTo>
                    <a:pt x="159702" y="199390"/>
                  </a:lnTo>
                  <a:lnTo>
                    <a:pt x="159702" y="195580"/>
                  </a:lnTo>
                  <a:lnTo>
                    <a:pt x="160083" y="195580"/>
                  </a:lnTo>
                  <a:lnTo>
                    <a:pt x="160083" y="194310"/>
                  </a:lnTo>
                  <a:lnTo>
                    <a:pt x="160858" y="194310"/>
                  </a:lnTo>
                  <a:lnTo>
                    <a:pt x="160858" y="191770"/>
                  </a:lnTo>
                  <a:lnTo>
                    <a:pt x="161645" y="191770"/>
                  </a:lnTo>
                  <a:lnTo>
                    <a:pt x="161645" y="190500"/>
                  </a:lnTo>
                  <a:lnTo>
                    <a:pt x="160858" y="190500"/>
                  </a:lnTo>
                  <a:lnTo>
                    <a:pt x="160858" y="185420"/>
                  </a:lnTo>
                  <a:lnTo>
                    <a:pt x="161645" y="185420"/>
                  </a:lnTo>
                  <a:lnTo>
                    <a:pt x="161645" y="184150"/>
                  </a:lnTo>
                  <a:lnTo>
                    <a:pt x="162420" y="184150"/>
                  </a:lnTo>
                  <a:lnTo>
                    <a:pt x="162420" y="180340"/>
                  </a:lnTo>
                  <a:lnTo>
                    <a:pt x="162420" y="176530"/>
                  </a:lnTo>
                  <a:lnTo>
                    <a:pt x="163207" y="176530"/>
                  </a:lnTo>
                  <a:lnTo>
                    <a:pt x="163207" y="175260"/>
                  </a:lnTo>
                  <a:lnTo>
                    <a:pt x="162420" y="175260"/>
                  </a:lnTo>
                  <a:lnTo>
                    <a:pt x="162420" y="173990"/>
                  </a:lnTo>
                  <a:lnTo>
                    <a:pt x="163207" y="172720"/>
                  </a:lnTo>
                  <a:lnTo>
                    <a:pt x="163207" y="166370"/>
                  </a:lnTo>
                  <a:lnTo>
                    <a:pt x="163982" y="166370"/>
                  </a:lnTo>
                  <a:lnTo>
                    <a:pt x="163982" y="165100"/>
                  </a:lnTo>
                  <a:lnTo>
                    <a:pt x="164757" y="165100"/>
                  </a:lnTo>
                  <a:lnTo>
                    <a:pt x="164757" y="163830"/>
                  </a:lnTo>
                  <a:lnTo>
                    <a:pt x="165544" y="163830"/>
                  </a:lnTo>
                  <a:lnTo>
                    <a:pt x="165544" y="161290"/>
                  </a:lnTo>
                  <a:lnTo>
                    <a:pt x="166319" y="161290"/>
                  </a:lnTo>
                  <a:lnTo>
                    <a:pt x="167093" y="160020"/>
                  </a:lnTo>
                  <a:lnTo>
                    <a:pt x="167093" y="158750"/>
                  </a:lnTo>
                  <a:lnTo>
                    <a:pt x="167881" y="158750"/>
                  </a:lnTo>
                  <a:lnTo>
                    <a:pt x="167881" y="157480"/>
                  </a:lnTo>
                  <a:lnTo>
                    <a:pt x="169430" y="157480"/>
                  </a:lnTo>
                  <a:lnTo>
                    <a:pt x="169430" y="154940"/>
                  </a:lnTo>
                  <a:lnTo>
                    <a:pt x="168656" y="153670"/>
                  </a:lnTo>
                  <a:lnTo>
                    <a:pt x="169430" y="153670"/>
                  </a:lnTo>
                  <a:lnTo>
                    <a:pt x="169430" y="149860"/>
                  </a:lnTo>
                  <a:lnTo>
                    <a:pt x="168656" y="149860"/>
                  </a:lnTo>
                  <a:lnTo>
                    <a:pt x="168656" y="148590"/>
                  </a:lnTo>
                  <a:lnTo>
                    <a:pt x="167093" y="148590"/>
                  </a:lnTo>
                  <a:lnTo>
                    <a:pt x="167093" y="147320"/>
                  </a:lnTo>
                  <a:lnTo>
                    <a:pt x="166319" y="147320"/>
                  </a:lnTo>
                  <a:lnTo>
                    <a:pt x="166319" y="143510"/>
                  </a:lnTo>
                  <a:lnTo>
                    <a:pt x="165544" y="142240"/>
                  </a:lnTo>
                  <a:lnTo>
                    <a:pt x="166319" y="140970"/>
                  </a:lnTo>
                  <a:lnTo>
                    <a:pt x="163982" y="140970"/>
                  </a:lnTo>
                  <a:lnTo>
                    <a:pt x="163982" y="139700"/>
                  </a:lnTo>
                  <a:lnTo>
                    <a:pt x="163207" y="140970"/>
                  </a:lnTo>
                  <a:lnTo>
                    <a:pt x="163207" y="139700"/>
                  </a:lnTo>
                  <a:lnTo>
                    <a:pt x="160858" y="139700"/>
                  </a:lnTo>
                  <a:lnTo>
                    <a:pt x="160858" y="140970"/>
                  </a:lnTo>
                  <a:lnTo>
                    <a:pt x="158915" y="140970"/>
                  </a:lnTo>
                  <a:lnTo>
                    <a:pt x="158915" y="142240"/>
                  </a:lnTo>
                  <a:lnTo>
                    <a:pt x="156578" y="142240"/>
                  </a:lnTo>
                  <a:lnTo>
                    <a:pt x="156578" y="140970"/>
                  </a:lnTo>
                  <a:lnTo>
                    <a:pt x="155803" y="140970"/>
                  </a:lnTo>
                  <a:lnTo>
                    <a:pt x="155803" y="138430"/>
                  </a:lnTo>
                  <a:lnTo>
                    <a:pt x="155028" y="137160"/>
                  </a:lnTo>
                  <a:lnTo>
                    <a:pt x="155803" y="137160"/>
                  </a:lnTo>
                  <a:lnTo>
                    <a:pt x="155803" y="135890"/>
                  </a:lnTo>
                  <a:lnTo>
                    <a:pt x="157365" y="135890"/>
                  </a:lnTo>
                  <a:lnTo>
                    <a:pt x="157365" y="134620"/>
                  </a:lnTo>
                  <a:lnTo>
                    <a:pt x="158140" y="134620"/>
                  </a:lnTo>
                  <a:lnTo>
                    <a:pt x="158140" y="132080"/>
                  </a:lnTo>
                  <a:lnTo>
                    <a:pt x="158915" y="132080"/>
                  </a:lnTo>
                  <a:lnTo>
                    <a:pt x="158915" y="130810"/>
                  </a:lnTo>
                  <a:lnTo>
                    <a:pt x="159702" y="129540"/>
                  </a:lnTo>
                  <a:lnTo>
                    <a:pt x="159702" y="128270"/>
                  </a:lnTo>
                  <a:lnTo>
                    <a:pt x="160083" y="128270"/>
                  </a:lnTo>
                  <a:lnTo>
                    <a:pt x="160083" y="127000"/>
                  </a:lnTo>
                  <a:lnTo>
                    <a:pt x="160858" y="127000"/>
                  </a:lnTo>
                  <a:lnTo>
                    <a:pt x="160858" y="124460"/>
                  </a:lnTo>
                  <a:lnTo>
                    <a:pt x="161645" y="124460"/>
                  </a:lnTo>
                  <a:lnTo>
                    <a:pt x="161645" y="123190"/>
                  </a:lnTo>
                  <a:lnTo>
                    <a:pt x="162420" y="123190"/>
                  </a:lnTo>
                  <a:lnTo>
                    <a:pt x="162420" y="121920"/>
                  </a:lnTo>
                  <a:lnTo>
                    <a:pt x="163207" y="121920"/>
                  </a:lnTo>
                  <a:lnTo>
                    <a:pt x="163982" y="120650"/>
                  </a:lnTo>
                  <a:lnTo>
                    <a:pt x="165544" y="120650"/>
                  </a:lnTo>
                  <a:lnTo>
                    <a:pt x="167881" y="120650"/>
                  </a:lnTo>
                  <a:lnTo>
                    <a:pt x="167881" y="119380"/>
                  </a:lnTo>
                  <a:lnTo>
                    <a:pt x="168656" y="119380"/>
                  </a:lnTo>
                  <a:lnTo>
                    <a:pt x="169430" y="118110"/>
                  </a:lnTo>
                  <a:lnTo>
                    <a:pt x="170611" y="118110"/>
                  </a:lnTo>
                  <a:lnTo>
                    <a:pt x="171386" y="116840"/>
                  </a:lnTo>
                  <a:lnTo>
                    <a:pt x="172161" y="116840"/>
                  </a:lnTo>
                  <a:lnTo>
                    <a:pt x="172161" y="115570"/>
                  </a:lnTo>
                  <a:lnTo>
                    <a:pt x="173723" y="115570"/>
                  </a:lnTo>
                  <a:lnTo>
                    <a:pt x="173723" y="114300"/>
                  </a:lnTo>
                  <a:lnTo>
                    <a:pt x="177609" y="114300"/>
                  </a:lnTo>
                  <a:lnTo>
                    <a:pt x="177609" y="113182"/>
                  </a:lnTo>
                  <a:lnTo>
                    <a:pt x="178079" y="113182"/>
                  </a:lnTo>
                  <a:lnTo>
                    <a:pt x="178079" y="111912"/>
                  </a:lnTo>
                  <a:lnTo>
                    <a:pt x="179247" y="111912"/>
                  </a:lnTo>
                  <a:lnTo>
                    <a:pt x="179247" y="110642"/>
                  </a:lnTo>
                  <a:lnTo>
                    <a:pt x="180022" y="110642"/>
                  </a:lnTo>
                  <a:lnTo>
                    <a:pt x="180809" y="111912"/>
                  </a:lnTo>
                  <a:lnTo>
                    <a:pt x="182359" y="111912"/>
                  </a:lnTo>
                  <a:lnTo>
                    <a:pt x="182359" y="110642"/>
                  </a:lnTo>
                  <a:lnTo>
                    <a:pt x="187045" y="110642"/>
                  </a:lnTo>
                  <a:lnTo>
                    <a:pt x="187820" y="109372"/>
                  </a:lnTo>
                  <a:lnTo>
                    <a:pt x="187820" y="108102"/>
                  </a:lnTo>
                  <a:lnTo>
                    <a:pt x="190538" y="108102"/>
                  </a:lnTo>
                  <a:lnTo>
                    <a:pt x="190538" y="106832"/>
                  </a:lnTo>
                  <a:lnTo>
                    <a:pt x="191325" y="105562"/>
                  </a:lnTo>
                  <a:lnTo>
                    <a:pt x="194437" y="105562"/>
                  </a:lnTo>
                  <a:lnTo>
                    <a:pt x="194437" y="104292"/>
                  </a:lnTo>
                  <a:lnTo>
                    <a:pt x="195224" y="104292"/>
                  </a:lnTo>
                  <a:lnTo>
                    <a:pt x="195224" y="105562"/>
                  </a:lnTo>
                  <a:lnTo>
                    <a:pt x="194437" y="105562"/>
                  </a:lnTo>
                  <a:lnTo>
                    <a:pt x="194437" y="106832"/>
                  </a:lnTo>
                  <a:lnTo>
                    <a:pt x="195224" y="106832"/>
                  </a:lnTo>
                  <a:lnTo>
                    <a:pt x="195999" y="106832"/>
                  </a:lnTo>
                  <a:lnTo>
                    <a:pt x="195999" y="104292"/>
                  </a:lnTo>
                  <a:lnTo>
                    <a:pt x="197561" y="104292"/>
                  </a:lnTo>
                  <a:lnTo>
                    <a:pt x="197561" y="105562"/>
                  </a:lnTo>
                  <a:lnTo>
                    <a:pt x="198729" y="105562"/>
                  </a:lnTo>
                  <a:lnTo>
                    <a:pt x="199504" y="104292"/>
                  </a:lnTo>
                  <a:lnTo>
                    <a:pt x="200279" y="105562"/>
                  </a:lnTo>
                  <a:lnTo>
                    <a:pt x="201066" y="105562"/>
                  </a:lnTo>
                  <a:lnTo>
                    <a:pt x="201066" y="106832"/>
                  </a:lnTo>
                  <a:lnTo>
                    <a:pt x="203403" y="106832"/>
                  </a:lnTo>
                  <a:lnTo>
                    <a:pt x="204177" y="108102"/>
                  </a:lnTo>
                  <a:lnTo>
                    <a:pt x="204965" y="106832"/>
                  </a:lnTo>
                  <a:lnTo>
                    <a:pt x="206514" y="106832"/>
                  </a:lnTo>
                  <a:lnTo>
                    <a:pt x="207302" y="108102"/>
                  </a:lnTo>
                  <a:lnTo>
                    <a:pt x="207683" y="108102"/>
                  </a:lnTo>
                  <a:lnTo>
                    <a:pt x="207683" y="109372"/>
                  </a:lnTo>
                  <a:lnTo>
                    <a:pt x="209245" y="109372"/>
                  </a:lnTo>
                  <a:lnTo>
                    <a:pt x="210019" y="110642"/>
                  </a:lnTo>
                  <a:lnTo>
                    <a:pt x="210807" y="110642"/>
                  </a:lnTo>
                  <a:lnTo>
                    <a:pt x="210807" y="109372"/>
                  </a:lnTo>
                  <a:lnTo>
                    <a:pt x="213144" y="109372"/>
                  </a:lnTo>
                  <a:lnTo>
                    <a:pt x="213144" y="110642"/>
                  </a:lnTo>
                  <a:lnTo>
                    <a:pt x="215480" y="110642"/>
                  </a:lnTo>
                  <a:lnTo>
                    <a:pt x="215480" y="111912"/>
                  </a:lnTo>
                  <a:lnTo>
                    <a:pt x="216255" y="110642"/>
                  </a:lnTo>
                  <a:lnTo>
                    <a:pt x="215480" y="109372"/>
                  </a:lnTo>
                  <a:lnTo>
                    <a:pt x="216255" y="108102"/>
                  </a:lnTo>
                  <a:lnTo>
                    <a:pt x="218198" y="108102"/>
                  </a:lnTo>
                  <a:lnTo>
                    <a:pt x="218198" y="106832"/>
                  </a:lnTo>
                  <a:lnTo>
                    <a:pt x="219760" y="106832"/>
                  </a:lnTo>
                  <a:lnTo>
                    <a:pt x="219760" y="108102"/>
                  </a:lnTo>
                  <a:lnTo>
                    <a:pt x="224434" y="108102"/>
                  </a:lnTo>
                  <a:lnTo>
                    <a:pt x="224434" y="109372"/>
                  </a:lnTo>
                  <a:lnTo>
                    <a:pt x="225221" y="109372"/>
                  </a:lnTo>
                  <a:lnTo>
                    <a:pt x="225221" y="108102"/>
                  </a:lnTo>
                  <a:lnTo>
                    <a:pt x="225996" y="108102"/>
                  </a:lnTo>
                  <a:lnTo>
                    <a:pt x="225996" y="109372"/>
                  </a:lnTo>
                  <a:lnTo>
                    <a:pt x="226377" y="109372"/>
                  </a:lnTo>
                  <a:lnTo>
                    <a:pt x="226377" y="110642"/>
                  </a:lnTo>
                  <a:lnTo>
                    <a:pt x="227939" y="110642"/>
                  </a:lnTo>
                  <a:lnTo>
                    <a:pt x="227939" y="111912"/>
                  </a:lnTo>
                  <a:lnTo>
                    <a:pt x="227164" y="111912"/>
                  </a:lnTo>
                  <a:lnTo>
                    <a:pt x="227164" y="113182"/>
                  </a:lnTo>
                  <a:lnTo>
                    <a:pt x="228727" y="113182"/>
                  </a:lnTo>
                  <a:lnTo>
                    <a:pt x="228727" y="111912"/>
                  </a:lnTo>
                  <a:lnTo>
                    <a:pt x="230276" y="111912"/>
                  </a:lnTo>
                  <a:lnTo>
                    <a:pt x="230276" y="113182"/>
                  </a:lnTo>
                  <a:lnTo>
                    <a:pt x="231838" y="113182"/>
                  </a:lnTo>
                  <a:lnTo>
                    <a:pt x="231838" y="114452"/>
                  </a:lnTo>
                  <a:lnTo>
                    <a:pt x="232613" y="114452"/>
                  </a:lnTo>
                  <a:lnTo>
                    <a:pt x="232613" y="115722"/>
                  </a:lnTo>
                  <a:lnTo>
                    <a:pt x="233400" y="115722"/>
                  </a:lnTo>
                  <a:lnTo>
                    <a:pt x="233400" y="113182"/>
                  </a:lnTo>
                  <a:lnTo>
                    <a:pt x="234175" y="113182"/>
                  </a:lnTo>
                  <a:lnTo>
                    <a:pt x="234175" y="115722"/>
                  </a:lnTo>
                  <a:lnTo>
                    <a:pt x="234962" y="115722"/>
                  </a:lnTo>
                  <a:lnTo>
                    <a:pt x="234962" y="116992"/>
                  </a:lnTo>
                  <a:lnTo>
                    <a:pt x="233400" y="116992"/>
                  </a:lnTo>
                  <a:lnTo>
                    <a:pt x="234175" y="118262"/>
                  </a:lnTo>
                  <a:lnTo>
                    <a:pt x="234175" y="119532"/>
                  </a:lnTo>
                  <a:lnTo>
                    <a:pt x="237680" y="119532"/>
                  </a:lnTo>
                  <a:lnTo>
                    <a:pt x="237680" y="122072"/>
                  </a:lnTo>
                  <a:lnTo>
                    <a:pt x="238455" y="122072"/>
                  </a:lnTo>
                  <a:lnTo>
                    <a:pt x="238455" y="120802"/>
                  </a:lnTo>
                  <a:lnTo>
                    <a:pt x="239242" y="120802"/>
                  </a:lnTo>
                  <a:lnTo>
                    <a:pt x="239242" y="122072"/>
                  </a:lnTo>
                  <a:lnTo>
                    <a:pt x="240804" y="122072"/>
                  </a:lnTo>
                  <a:lnTo>
                    <a:pt x="240804" y="124612"/>
                  </a:lnTo>
                  <a:lnTo>
                    <a:pt x="243141" y="124612"/>
                  </a:lnTo>
                  <a:lnTo>
                    <a:pt x="243141" y="125882"/>
                  </a:lnTo>
                  <a:lnTo>
                    <a:pt x="241579" y="125882"/>
                  </a:lnTo>
                  <a:lnTo>
                    <a:pt x="241579" y="128422"/>
                  </a:lnTo>
                  <a:lnTo>
                    <a:pt x="245859" y="128422"/>
                  </a:lnTo>
                  <a:lnTo>
                    <a:pt x="245859" y="130962"/>
                  </a:lnTo>
                  <a:lnTo>
                    <a:pt x="245084" y="130962"/>
                  </a:lnTo>
                  <a:lnTo>
                    <a:pt x="245084" y="132232"/>
                  </a:lnTo>
                  <a:lnTo>
                    <a:pt x="245859" y="132232"/>
                  </a:lnTo>
                  <a:lnTo>
                    <a:pt x="245859" y="133502"/>
                  </a:lnTo>
                  <a:lnTo>
                    <a:pt x="246646" y="133502"/>
                  </a:lnTo>
                  <a:lnTo>
                    <a:pt x="248196" y="134772"/>
                  </a:lnTo>
                  <a:lnTo>
                    <a:pt x="248196" y="136042"/>
                  </a:lnTo>
                  <a:lnTo>
                    <a:pt x="249758" y="137312"/>
                  </a:lnTo>
                  <a:lnTo>
                    <a:pt x="250532" y="137312"/>
                  </a:lnTo>
                  <a:lnTo>
                    <a:pt x="250532" y="138582"/>
                  </a:lnTo>
                  <a:lnTo>
                    <a:pt x="252095" y="138582"/>
                  </a:lnTo>
                  <a:lnTo>
                    <a:pt x="252095" y="142392"/>
                  </a:lnTo>
                  <a:lnTo>
                    <a:pt x="254825" y="142392"/>
                  </a:lnTo>
                  <a:lnTo>
                    <a:pt x="254825" y="143662"/>
                  </a:lnTo>
                  <a:lnTo>
                    <a:pt x="254431" y="143662"/>
                  </a:lnTo>
                  <a:lnTo>
                    <a:pt x="254431" y="144932"/>
                  </a:lnTo>
                  <a:lnTo>
                    <a:pt x="254825" y="144932"/>
                  </a:lnTo>
                  <a:lnTo>
                    <a:pt x="254825" y="146202"/>
                  </a:lnTo>
                  <a:lnTo>
                    <a:pt x="255612" y="146202"/>
                  </a:lnTo>
                  <a:lnTo>
                    <a:pt x="256387" y="144932"/>
                  </a:lnTo>
                  <a:lnTo>
                    <a:pt x="256387" y="146202"/>
                  </a:lnTo>
                  <a:lnTo>
                    <a:pt x="257162" y="146202"/>
                  </a:lnTo>
                  <a:lnTo>
                    <a:pt x="257162" y="147472"/>
                  </a:lnTo>
                  <a:lnTo>
                    <a:pt x="258724" y="147472"/>
                  </a:lnTo>
                  <a:lnTo>
                    <a:pt x="258724" y="148742"/>
                  </a:lnTo>
                  <a:lnTo>
                    <a:pt x="257937" y="148742"/>
                  </a:lnTo>
                  <a:lnTo>
                    <a:pt x="257162" y="148742"/>
                  </a:lnTo>
                  <a:lnTo>
                    <a:pt x="257162" y="147472"/>
                  </a:lnTo>
                  <a:lnTo>
                    <a:pt x="255612" y="147472"/>
                  </a:lnTo>
                  <a:lnTo>
                    <a:pt x="256387" y="148742"/>
                  </a:lnTo>
                  <a:lnTo>
                    <a:pt x="256387" y="150012"/>
                  </a:lnTo>
                  <a:lnTo>
                    <a:pt x="257937" y="150012"/>
                  </a:lnTo>
                  <a:lnTo>
                    <a:pt x="257937" y="151282"/>
                  </a:lnTo>
                  <a:lnTo>
                    <a:pt x="258724" y="151282"/>
                  </a:lnTo>
                  <a:lnTo>
                    <a:pt x="259499" y="152552"/>
                  </a:lnTo>
                  <a:lnTo>
                    <a:pt x="259499" y="153822"/>
                  </a:lnTo>
                  <a:lnTo>
                    <a:pt x="260273" y="153822"/>
                  </a:lnTo>
                  <a:lnTo>
                    <a:pt x="260273" y="155092"/>
                  </a:lnTo>
                  <a:lnTo>
                    <a:pt x="261835" y="155092"/>
                  </a:lnTo>
                  <a:lnTo>
                    <a:pt x="261835" y="156362"/>
                  </a:lnTo>
                  <a:lnTo>
                    <a:pt x="264172" y="156362"/>
                  </a:lnTo>
                  <a:lnTo>
                    <a:pt x="264566" y="157632"/>
                  </a:lnTo>
                  <a:lnTo>
                    <a:pt x="266128" y="160172"/>
                  </a:lnTo>
                  <a:lnTo>
                    <a:pt x="267677" y="160172"/>
                  </a:lnTo>
                  <a:lnTo>
                    <a:pt x="267677" y="161442"/>
                  </a:lnTo>
                  <a:lnTo>
                    <a:pt x="268465" y="161442"/>
                  </a:lnTo>
                  <a:lnTo>
                    <a:pt x="268465" y="162712"/>
                  </a:lnTo>
                  <a:lnTo>
                    <a:pt x="270014" y="163982"/>
                  </a:lnTo>
                  <a:lnTo>
                    <a:pt x="270014" y="167792"/>
                  </a:lnTo>
                  <a:lnTo>
                    <a:pt x="271576" y="167792"/>
                  </a:lnTo>
                  <a:lnTo>
                    <a:pt x="271576" y="170332"/>
                  </a:lnTo>
                  <a:lnTo>
                    <a:pt x="272351" y="171602"/>
                  </a:lnTo>
                  <a:lnTo>
                    <a:pt x="275869" y="171602"/>
                  </a:lnTo>
                  <a:lnTo>
                    <a:pt x="276644" y="172872"/>
                  </a:lnTo>
                  <a:lnTo>
                    <a:pt x="276644" y="179222"/>
                  </a:lnTo>
                  <a:lnTo>
                    <a:pt x="278206" y="179222"/>
                  </a:lnTo>
                  <a:lnTo>
                    <a:pt x="278206" y="183032"/>
                  </a:lnTo>
                  <a:lnTo>
                    <a:pt x="281317" y="183032"/>
                  </a:lnTo>
                  <a:lnTo>
                    <a:pt x="281317" y="185572"/>
                  </a:lnTo>
                  <a:lnTo>
                    <a:pt x="282879" y="185572"/>
                  </a:lnTo>
                  <a:lnTo>
                    <a:pt x="283260" y="186842"/>
                  </a:lnTo>
                  <a:lnTo>
                    <a:pt x="284048" y="186842"/>
                  </a:lnTo>
                  <a:lnTo>
                    <a:pt x="284048" y="188112"/>
                  </a:lnTo>
                  <a:lnTo>
                    <a:pt x="284822" y="188112"/>
                  </a:lnTo>
                  <a:lnTo>
                    <a:pt x="284822" y="186842"/>
                  </a:lnTo>
                  <a:lnTo>
                    <a:pt x="287947" y="186842"/>
                  </a:lnTo>
                  <a:lnTo>
                    <a:pt x="288721" y="188112"/>
                  </a:lnTo>
                  <a:lnTo>
                    <a:pt x="288721" y="186842"/>
                  </a:lnTo>
                  <a:lnTo>
                    <a:pt x="291833" y="186842"/>
                  </a:lnTo>
                  <a:lnTo>
                    <a:pt x="292608" y="185572"/>
                  </a:lnTo>
                  <a:lnTo>
                    <a:pt x="292608" y="184302"/>
                  </a:lnTo>
                  <a:lnTo>
                    <a:pt x="293789" y="184302"/>
                  </a:lnTo>
                  <a:lnTo>
                    <a:pt x="293789" y="183032"/>
                  </a:lnTo>
                  <a:lnTo>
                    <a:pt x="298462" y="183032"/>
                  </a:lnTo>
                  <a:lnTo>
                    <a:pt x="298462" y="185572"/>
                  </a:lnTo>
                  <a:lnTo>
                    <a:pt x="302742" y="185572"/>
                  </a:lnTo>
                  <a:lnTo>
                    <a:pt x="303530" y="186842"/>
                  </a:lnTo>
                  <a:lnTo>
                    <a:pt x="305079" y="186842"/>
                  </a:lnTo>
                  <a:lnTo>
                    <a:pt x="305079" y="185572"/>
                  </a:lnTo>
                  <a:lnTo>
                    <a:pt x="308203" y="185572"/>
                  </a:lnTo>
                  <a:lnTo>
                    <a:pt x="308203" y="183032"/>
                  </a:lnTo>
                  <a:lnTo>
                    <a:pt x="310540" y="183032"/>
                  </a:lnTo>
                  <a:lnTo>
                    <a:pt x="310540" y="185572"/>
                  </a:lnTo>
                  <a:lnTo>
                    <a:pt x="311315" y="185572"/>
                  </a:lnTo>
                  <a:lnTo>
                    <a:pt x="311708" y="186842"/>
                  </a:lnTo>
                  <a:lnTo>
                    <a:pt x="312483" y="186842"/>
                  </a:lnTo>
                  <a:lnTo>
                    <a:pt x="312483" y="185572"/>
                  </a:lnTo>
                  <a:lnTo>
                    <a:pt x="314045" y="185572"/>
                  </a:lnTo>
                  <a:lnTo>
                    <a:pt x="314045" y="186842"/>
                  </a:lnTo>
                  <a:lnTo>
                    <a:pt x="314820" y="186842"/>
                  </a:lnTo>
                  <a:lnTo>
                    <a:pt x="315607" y="188112"/>
                  </a:lnTo>
                  <a:lnTo>
                    <a:pt x="316382" y="188112"/>
                  </a:lnTo>
                  <a:lnTo>
                    <a:pt x="316382" y="189382"/>
                  </a:lnTo>
                  <a:lnTo>
                    <a:pt x="318719" y="189382"/>
                  </a:lnTo>
                  <a:lnTo>
                    <a:pt x="318719" y="190652"/>
                  </a:lnTo>
                  <a:lnTo>
                    <a:pt x="320281" y="190652"/>
                  </a:lnTo>
                  <a:lnTo>
                    <a:pt x="321056" y="191922"/>
                  </a:lnTo>
                  <a:lnTo>
                    <a:pt x="323786" y="191922"/>
                  </a:lnTo>
                  <a:lnTo>
                    <a:pt x="323786" y="193192"/>
                  </a:lnTo>
                  <a:lnTo>
                    <a:pt x="326123" y="193192"/>
                  </a:lnTo>
                  <a:lnTo>
                    <a:pt x="326123" y="191922"/>
                  </a:lnTo>
                  <a:lnTo>
                    <a:pt x="330022" y="191922"/>
                  </a:lnTo>
                  <a:lnTo>
                    <a:pt x="330022" y="189382"/>
                  </a:lnTo>
                  <a:lnTo>
                    <a:pt x="331177" y="189382"/>
                  </a:lnTo>
                  <a:lnTo>
                    <a:pt x="331177" y="186842"/>
                  </a:lnTo>
                  <a:lnTo>
                    <a:pt x="335076" y="186842"/>
                  </a:lnTo>
                  <a:lnTo>
                    <a:pt x="333527" y="185572"/>
                  </a:lnTo>
                  <a:lnTo>
                    <a:pt x="333527" y="179222"/>
                  </a:lnTo>
                  <a:lnTo>
                    <a:pt x="334302" y="179222"/>
                  </a:lnTo>
                  <a:lnTo>
                    <a:pt x="335076" y="177952"/>
                  </a:lnTo>
                  <a:lnTo>
                    <a:pt x="335864" y="179222"/>
                  </a:lnTo>
                  <a:lnTo>
                    <a:pt x="335864" y="177952"/>
                  </a:lnTo>
                  <a:lnTo>
                    <a:pt x="337413" y="177952"/>
                  </a:lnTo>
                  <a:lnTo>
                    <a:pt x="337413" y="174142"/>
                  </a:lnTo>
                  <a:lnTo>
                    <a:pt x="336638" y="174142"/>
                  </a:lnTo>
                  <a:lnTo>
                    <a:pt x="336638" y="172872"/>
                  </a:lnTo>
                  <a:lnTo>
                    <a:pt x="335864" y="171602"/>
                  </a:lnTo>
                  <a:lnTo>
                    <a:pt x="335864" y="170332"/>
                  </a:lnTo>
                  <a:lnTo>
                    <a:pt x="335076" y="169062"/>
                  </a:lnTo>
                  <a:lnTo>
                    <a:pt x="335076" y="167792"/>
                  </a:lnTo>
                  <a:lnTo>
                    <a:pt x="331965" y="167792"/>
                  </a:lnTo>
                  <a:lnTo>
                    <a:pt x="331965" y="165252"/>
                  </a:lnTo>
                  <a:lnTo>
                    <a:pt x="333527" y="165252"/>
                  </a:lnTo>
                  <a:lnTo>
                    <a:pt x="333527" y="163982"/>
                  </a:lnTo>
                  <a:lnTo>
                    <a:pt x="332740" y="163982"/>
                  </a:lnTo>
                  <a:lnTo>
                    <a:pt x="332740" y="162712"/>
                  </a:lnTo>
                  <a:lnTo>
                    <a:pt x="331965" y="161442"/>
                  </a:lnTo>
                  <a:lnTo>
                    <a:pt x="331965" y="160172"/>
                  </a:lnTo>
                  <a:lnTo>
                    <a:pt x="330022" y="160172"/>
                  </a:lnTo>
                  <a:lnTo>
                    <a:pt x="330022" y="157632"/>
                  </a:lnTo>
                  <a:lnTo>
                    <a:pt x="328460" y="157632"/>
                  </a:lnTo>
                  <a:lnTo>
                    <a:pt x="328460" y="155092"/>
                  </a:lnTo>
                  <a:lnTo>
                    <a:pt x="329234" y="155092"/>
                  </a:lnTo>
                  <a:lnTo>
                    <a:pt x="328460" y="153822"/>
                  </a:lnTo>
                  <a:lnTo>
                    <a:pt x="327685" y="153822"/>
                  </a:lnTo>
                  <a:lnTo>
                    <a:pt x="327685" y="152552"/>
                  </a:lnTo>
                  <a:lnTo>
                    <a:pt x="326123" y="152552"/>
                  </a:lnTo>
                  <a:lnTo>
                    <a:pt x="325335" y="151282"/>
                  </a:lnTo>
                  <a:lnTo>
                    <a:pt x="325335" y="150012"/>
                  </a:lnTo>
                  <a:lnTo>
                    <a:pt x="324561" y="150012"/>
                  </a:lnTo>
                  <a:lnTo>
                    <a:pt x="324561" y="151282"/>
                  </a:lnTo>
                  <a:lnTo>
                    <a:pt x="322224" y="151282"/>
                  </a:lnTo>
                  <a:lnTo>
                    <a:pt x="321449" y="150012"/>
                  </a:lnTo>
                  <a:lnTo>
                    <a:pt x="320281" y="150012"/>
                  </a:lnTo>
                  <a:lnTo>
                    <a:pt x="321056" y="151282"/>
                  </a:lnTo>
                  <a:lnTo>
                    <a:pt x="320281" y="151282"/>
                  </a:lnTo>
                  <a:lnTo>
                    <a:pt x="320281" y="152552"/>
                  </a:lnTo>
                  <a:lnTo>
                    <a:pt x="319493" y="152552"/>
                  </a:lnTo>
                  <a:lnTo>
                    <a:pt x="319493" y="151282"/>
                  </a:lnTo>
                  <a:lnTo>
                    <a:pt x="318719" y="151282"/>
                  </a:lnTo>
                  <a:lnTo>
                    <a:pt x="317944" y="150012"/>
                  </a:lnTo>
                  <a:lnTo>
                    <a:pt x="318719" y="148742"/>
                  </a:lnTo>
                  <a:lnTo>
                    <a:pt x="318719" y="146202"/>
                  </a:lnTo>
                  <a:lnTo>
                    <a:pt x="317944" y="146202"/>
                  </a:lnTo>
                  <a:lnTo>
                    <a:pt x="317944" y="144932"/>
                  </a:lnTo>
                  <a:lnTo>
                    <a:pt x="316382" y="144932"/>
                  </a:lnTo>
                  <a:lnTo>
                    <a:pt x="315607" y="146202"/>
                  </a:lnTo>
                  <a:lnTo>
                    <a:pt x="314820" y="146202"/>
                  </a:lnTo>
                  <a:lnTo>
                    <a:pt x="314820" y="147472"/>
                  </a:lnTo>
                  <a:lnTo>
                    <a:pt x="313258" y="146202"/>
                  </a:lnTo>
                  <a:lnTo>
                    <a:pt x="313258" y="144932"/>
                  </a:lnTo>
                  <a:lnTo>
                    <a:pt x="312483" y="144932"/>
                  </a:lnTo>
                  <a:lnTo>
                    <a:pt x="312483" y="143662"/>
                  </a:lnTo>
                  <a:lnTo>
                    <a:pt x="313258" y="142392"/>
                  </a:lnTo>
                  <a:lnTo>
                    <a:pt x="313258" y="138582"/>
                  </a:lnTo>
                  <a:lnTo>
                    <a:pt x="311708" y="138582"/>
                  </a:lnTo>
                  <a:lnTo>
                    <a:pt x="311708" y="137312"/>
                  </a:lnTo>
                  <a:lnTo>
                    <a:pt x="312483" y="136042"/>
                  </a:lnTo>
                  <a:lnTo>
                    <a:pt x="313258" y="136042"/>
                  </a:lnTo>
                  <a:lnTo>
                    <a:pt x="313258" y="133502"/>
                  </a:lnTo>
                  <a:lnTo>
                    <a:pt x="312483" y="133502"/>
                  </a:lnTo>
                  <a:lnTo>
                    <a:pt x="312483" y="132232"/>
                  </a:lnTo>
                  <a:lnTo>
                    <a:pt x="313258" y="130962"/>
                  </a:lnTo>
                  <a:lnTo>
                    <a:pt x="313258" y="128422"/>
                  </a:lnTo>
                  <a:lnTo>
                    <a:pt x="314045" y="129692"/>
                  </a:lnTo>
                  <a:lnTo>
                    <a:pt x="314045" y="128422"/>
                  </a:lnTo>
                  <a:lnTo>
                    <a:pt x="314820" y="128422"/>
                  </a:lnTo>
                  <a:lnTo>
                    <a:pt x="314045" y="127152"/>
                  </a:lnTo>
                  <a:lnTo>
                    <a:pt x="314045" y="125882"/>
                  </a:lnTo>
                  <a:lnTo>
                    <a:pt x="315607" y="124612"/>
                  </a:lnTo>
                  <a:lnTo>
                    <a:pt x="317157" y="124612"/>
                  </a:lnTo>
                  <a:lnTo>
                    <a:pt x="317157" y="123342"/>
                  </a:lnTo>
                  <a:lnTo>
                    <a:pt x="316382" y="123342"/>
                  </a:lnTo>
                  <a:lnTo>
                    <a:pt x="316382" y="122072"/>
                  </a:lnTo>
                  <a:lnTo>
                    <a:pt x="315607" y="122072"/>
                  </a:lnTo>
                  <a:lnTo>
                    <a:pt x="315607" y="120802"/>
                  </a:lnTo>
                  <a:lnTo>
                    <a:pt x="314820" y="120802"/>
                  </a:lnTo>
                  <a:lnTo>
                    <a:pt x="313258" y="119532"/>
                  </a:lnTo>
                  <a:lnTo>
                    <a:pt x="313258" y="116992"/>
                  </a:lnTo>
                  <a:lnTo>
                    <a:pt x="316382" y="116992"/>
                  </a:lnTo>
                  <a:lnTo>
                    <a:pt x="316382" y="115722"/>
                  </a:lnTo>
                  <a:lnTo>
                    <a:pt x="317157" y="115722"/>
                  </a:lnTo>
                  <a:lnTo>
                    <a:pt x="317944" y="114452"/>
                  </a:lnTo>
                  <a:lnTo>
                    <a:pt x="317944" y="113182"/>
                  </a:lnTo>
                  <a:lnTo>
                    <a:pt x="319493" y="113182"/>
                  </a:lnTo>
                  <a:lnTo>
                    <a:pt x="321056" y="110642"/>
                  </a:lnTo>
                  <a:lnTo>
                    <a:pt x="321056" y="111912"/>
                  </a:lnTo>
                  <a:lnTo>
                    <a:pt x="321449" y="111912"/>
                  </a:lnTo>
                  <a:lnTo>
                    <a:pt x="321449" y="110642"/>
                  </a:lnTo>
                  <a:lnTo>
                    <a:pt x="322224" y="110642"/>
                  </a:lnTo>
                  <a:lnTo>
                    <a:pt x="322224" y="109372"/>
                  </a:lnTo>
                  <a:lnTo>
                    <a:pt x="322999" y="109372"/>
                  </a:lnTo>
                  <a:lnTo>
                    <a:pt x="322999" y="110642"/>
                  </a:lnTo>
                  <a:lnTo>
                    <a:pt x="323786" y="109372"/>
                  </a:lnTo>
                  <a:lnTo>
                    <a:pt x="323786" y="108102"/>
                  </a:lnTo>
                  <a:lnTo>
                    <a:pt x="324561" y="108102"/>
                  </a:lnTo>
                  <a:lnTo>
                    <a:pt x="324561" y="106832"/>
                  </a:lnTo>
                  <a:lnTo>
                    <a:pt x="323786" y="106832"/>
                  </a:lnTo>
                  <a:lnTo>
                    <a:pt x="323786" y="105562"/>
                  </a:lnTo>
                  <a:lnTo>
                    <a:pt x="322999" y="104292"/>
                  </a:lnTo>
                  <a:lnTo>
                    <a:pt x="324561" y="104292"/>
                  </a:lnTo>
                  <a:lnTo>
                    <a:pt x="324561" y="100482"/>
                  </a:lnTo>
                  <a:lnTo>
                    <a:pt x="325335" y="100482"/>
                  </a:lnTo>
                  <a:lnTo>
                    <a:pt x="325335" y="99212"/>
                  </a:lnTo>
                  <a:lnTo>
                    <a:pt x="326898" y="99212"/>
                  </a:lnTo>
                  <a:lnTo>
                    <a:pt x="326898" y="97942"/>
                  </a:lnTo>
                  <a:lnTo>
                    <a:pt x="329234" y="97942"/>
                  </a:lnTo>
                  <a:lnTo>
                    <a:pt x="329234" y="96672"/>
                  </a:lnTo>
                  <a:lnTo>
                    <a:pt x="330796" y="96672"/>
                  </a:lnTo>
                  <a:lnTo>
                    <a:pt x="330796" y="95402"/>
                  </a:lnTo>
                  <a:lnTo>
                    <a:pt x="332740" y="95402"/>
                  </a:lnTo>
                  <a:lnTo>
                    <a:pt x="332740" y="91592"/>
                  </a:lnTo>
                  <a:lnTo>
                    <a:pt x="331177" y="91592"/>
                  </a:lnTo>
                  <a:lnTo>
                    <a:pt x="331177" y="90322"/>
                  </a:lnTo>
                  <a:lnTo>
                    <a:pt x="330796" y="89052"/>
                  </a:lnTo>
                  <a:lnTo>
                    <a:pt x="329234" y="89052"/>
                  </a:lnTo>
                  <a:lnTo>
                    <a:pt x="329234" y="86512"/>
                  </a:lnTo>
                  <a:lnTo>
                    <a:pt x="328460" y="86512"/>
                  </a:lnTo>
                  <a:lnTo>
                    <a:pt x="328460" y="85242"/>
                  </a:lnTo>
                  <a:lnTo>
                    <a:pt x="327685" y="85242"/>
                  </a:lnTo>
                  <a:lnTo>
                    <a:pt x="327685" y="83972"/>
                  </a:lnTo>
                  <a:lnTo>
                    <a:pt x="326898" y="83972"/>
                  </a:lnTo>
                  <a:lnTo>
                    <a:pt x="327685" y="82702"/>
                  </a:lnTo>
                  <a:lnTo>
                    <a:pt x="331965" y="82702"/>
                  </a:lnTo>
                  <a:lnTo>
                    <a:pt x="332740" y="83972"/>
                  </a:lnTo>
                  <a:lnTo>
                    <a:pt x="335076" y="83972"/>
                  </a:lnTo>
                  <a:lnTo>
                    <a:pt x="335864" y="82702"/>
                  </a:lnTo>
                  <a:lnTo>
                    <a:pt x="335864" y="83972"/>
                  </a:lnTo>
                  <a:lnTo>
                    <a:pt x="337413" y="83972"/>
                  </a:lnTo>
                  <a:lnTo>
                    <a:pt x="338201" y="82702"/>
                  </a:lnTo>
                  <a:lnTo>
                    <a:pt x="338975" y="83972"/>
                  </a:lnTo>
                  <a:lnTo>
                    <a:pt x="340144" y="83972"/>
                  </a:lnTo>
                  <a:lnTo>
                    <a:pt x="340144" y="82702"/>
                  </a:lnTo>
                  <a:lnTo>
                    <a:pt x="347154" y="82702"/>
                  </a:lnTo>
                  <a:lnTo>
                    <a:pt x="347154" y="81432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6846957" y="2996587"/>
              <a:ext cx="178435" cy="260350"/>
            </a:xfrm>
            <a:custGeom>
              <a:avLst/>
              <a:gdLst/>
              <a:ahLst/>
              <a:cxnLst/>
              <a:rect l="l" t="t" r="r" b="b"/>
              <a:pathLst>
                <a:path w="178434" h="260350">
                  <a:moveTo>
                    <a:pt x="96596" y="181419"/>
                  </a:moveTo>
                  <a:lnTo>
                    <a:pt x="96596" y="180644"/>
                  </a:lnTo>
                  <a:lnTo>
                    <a:pt x="95821" y="180644"/>
                  </a:lnTo>
                  <a:lnTo>
                    <a:pt x="95821" y="181419"/>
                  </a:lnTo>
                  <a:lnTo>
                    <a:pt x="95821" y="182194"/>
                  </a:lnTo>
                  <a:lnTo>
                    <a:pt x="95046" y="182194"/>
                  </a:lnTo>
                  <a:lnTo>
                    <a:pt x="94259" y="182194"/>
                  </a:lnTo>
                  <a:lnTo>
                    <a:pt x="94259" y="181419"/>
                  </a:lnTo>
                  <a:lnTo>
                    <a:pt x="93484" y="181419"/>
                  </a:lnTo>
                  <a:lnTo>
                    <a:pt x="93090" y="182194"/>
                  </a:lnTo>
                  <a:lnTo>
                    <a:pt x="92316" y="183730"/>
                  </a:lnTo>
                  <a:lnTo>
                    <a:pt x="91528" y="185267"/>
                  </a:lnTo>
                  <a:lnTo>
                    <a:pt x="91528" y="186042"/>
                  </a:lnTo>
                  <a:lnTo>
                    <a:pt x="90754" y="186816"/>
                  </a:lnTo>
                  <a:lnTo>
                    <a:pt x="89979" y="187578"/>
                  </a:lnTo>
                  <a:lnTo>
                    <a:pt x="89979" y="188353"/>
                  </a:lnTo>
                  <a:lnTo>
                    <a:pt x="89192" y="188353"/>
                  </a:lnTo>
                  <a:lnTo>
                    <a:pt x="88417" y="189509"/>
                  </a:lnTo>
                  <a:lnTo>
                    <a:pt x="88417" y="191820"/>
                  </a:lnTo>
                  <a:lnTo>
                    <a:pt x="88417" y="192595"/>
                  </a:lnTo>
                  <a:lnTo>
                    <a:pt x="88417" y="193357"/>
                  </a:lnTo>
                  <a:lnTo>
                    <a:pt x="87642" y="193357"/>
                  </a:lnTo>
                  <a:lnTo>
                    <a:pt x="86080" y="193357"/>
                  </a:lnTo>
                  <a:lnTo>
                    <a:pt x="85293" y="193357"/>
                  </a:lnTo>
                  <a:lnTo>
                    <a:pt x="85293" y="191820"/>
                  </a:lnTo>
                  <a:lnTo>
                    <a:pt x="85293" y="191046"/>
                  </a:lnTo>
                  <a:lnTo>
                    <a:pt x="84518" y="191046"/>
                  </a:lnTo>
                  <a:lnTo>
                    <a:pt x="84518" y="191820"/>
                  </a:lnTo>
                  <a:lnTo>
                    <a:pt x="84137" y="191820"/>
                  </a:lnTo>
                  <a:lnTo>
                    <a:pt x="84137" y="191046"/>
                  </a:lnTo>
                  <a:lnTo>
                    <a:pt x="83350" y="191046"/>
                  </a:lnTo>
                  <a:lnTo>
                    <a:pt x="82575" y="190284"/>
                  </a:lnTo>
                  <a:lnTo>
                    <a:pt x="82575" y="191046"/>
                  </a:lnTo>
                  <a:lnTo>
                    <a:pt x="81800" y="191046"/>
                  </a:lnTo>
                  <a:lnTo>
                    <a:pt x="81800" y="191820"/>
                  </a:lnTo>
                  <a:lnTo>
                    <a:pt x="81013" y="191820"/>
                  </a:lnTo>
                  <a:lnTo>
                    <a:pt x="80238" y="194894"/>
                  </a:lnTo>
                  <a:lnTo>
                    <a:pt x="79463" y="197205"/>
                  </a:lnTo>
                  <a:lnTo>
                    <a:pt x="80238" y="197205"/>
                  </a:lnTo>
                  <a:lnTo>
                    <a:pt x="81013" y="197980"/>
                  </a:lnTo>
                  <a:lnTo>
                    <a:pt x="81800" y="198754"/>
                  </a:lnTo>
                  <a:lnTo>
                    <a:pt x="81013" y="199135"/>
                  </a:lnTo>
                  <a:lnTo>
                    <a:pt x="81013" y="201447"/>
                  </a:lnTo>
                  <a:lnTo>
                    <a:pt x="81013" y="202222"/>
                  </a:lnTo>
                  <a:lnTo>
                    <a:pt x="80238" y="201447"/>
                  </a:lnTo>
                  <a:lnTo>
                    <a:pt x="79463" y="200672"/>
                  </a:lnTo>
                  <a:lnTo>
                    <a:pt x="79463" y="201447"/>
                  </a:lnTo>
                  <a:lnTo>
                    <a:pt x="77901" y="201447"/>
                  </a:lnTo>
                  <a:lnTo>
                    <a:pt x="77114" y="199910"/>
                  </a:lnTo>
                  <a:lnTo>
                    <a:pt x="75564" y="199135"/>
                  </a:lnTo>
                  <a:lnTo>
                    <a:pt x="74777" y="199135"/>
                  </a:lnTo>
                  <a:lnTo>
                    <a:pt x="74777" y="199910"/>
                  </a:lnTo>
                  <a:lnTo>
                    <a:pt x="74396" y="200672"/>
                  </a:lnTo>
                  <a:lnTo>
                    <a:pt x="74396" y="199910"/>
                  </a:lnTo>
                  <a:lnTo>
                    <a:pt x="73621" y="200672"/>
                  </a:lnTo>
                  <a:lnTo>
                    <a:pt x="73621" y="201447"/>
                  </a:lnTo>
                  <a:lnTo>
                    <a:pt x="73621" y="202222"/>
                  </a:lnTo>
                  <a:lnTo>
                    <a:pt x="72834" y="202222"/>
                  </a:lnTo>
                  <a:lnTo>
                    <a:pt x="72834" y="202984"/>
                  </a:lnTo>
                  <a:lnTo>
                    <a:pt x="72059" y="204533"/>
                  </a:lnTo>
                  <a:lnTo>
                    <a:pt x="71285" y="204533"/>
                  </a:lnTo>
                  <a:lnTo>
                    <a:pt x="71285" y="205295"/>
                  </a:lnTo>
                  <a:lnTo>
                    <a:pt x="71285" y="206070"/>
                  </a:lnTo>
                  <a:lnTo>
                    <a:pt x="70497" y="206070"/>
                  </a:lnTo>
                  <a:lnTo>
                    <a:pt x="69722" y="206070"/>
                  </a:lnTo>
                  <a:lnTo>
                    <a:pt x="69722" y="205295"/>
                  </a:lnTo>
                  <a:lnTo>
                    <a:pt x="68935" y="205295"/>
                  </a:lnTo>
                  <a:lnTo>
                    <a:pt x="68160" y="204533"/>
                  </a:lnTo>
                  <a:lnTo>
                    <a:pt x="68160" y="203758"/>
                  </a:lnTo>
                  <a:lnTo>
                    <a:pt x="67386" y="202984"/>
                  </a:lnTo>
                  <a:lnTo>
                    <a:pt x="67386" y="202222"/>
                  </a:lnTo>
                  <a:lnTo>
                    <a:pt x="67386" y="200672"/>
                  </a:lnTo>
                  <a:lnTo>
                    <a:pt x="65824" y="200672"/>
                  </a:lnTo>
                  <a:lnTo>
                    <a:pt x="65824" y="201447"/>
                  </a:lnTo>
                  <a:lnTo>
                    <a:pt x="65049" y="201447"/>
                  </a:lnTo>
                  <a:lnTo>
                    <a:pt x="65049" y="200672"/>
                  </a:lnTo>
                  <a:lnTo>
                    <a:pt x="63880" y="200672"/>
                  </a:lnTo>
                  <a:lnTo>
                    <a:pt x="63880" y="201447"/>
                  </a:lnTo>
                  <a:lnTo>
                    <a:pt x="63880" y="202222"/>
                  </a:lnTo>
                  <a:lnTo>
                    <a:pt x="63880" y="202984"/>
                  </a:lnTo>
                  <a:lnTo>
                    <a:pt x="63106" y="203758"/>
                  </a:lnTo>
                  <a:lnTo>
                    <a:pt x="63880" y="204533"/>
                  </a:lnTo>
                  <a:lnTo>
                    <a:pt x="63106" y="204533"/>
                  </a:lnTo>
                  <a:lnTo>
                    <a:pt x="62318" y="205295"/>
                  </a:lnTo>
                  <a:lnTo>
                    <a:pt x="62318" y="206844"/>
                  </a:lnTo>
                  <a:lnTo>
                    <a:pt x="61544" y="207606"/>
                  </a:lnTo>
                  <a:lnTo>
                    <a:pt x="61544" y="208381"/>
                  </a:lnTo>
                  <a:lnTo>
                    <a:pt x="61544" y="208762"/>
                  </a:lnTo>
                  <a:lnTo>
                    <a:pt x="61544" y="209537"/>
                  </a:lnTo>
                  <a:lnTo>
                    <a:pt x="62318" y="211073"/>
                  </a:lnTo>
                  <a:lnTo>
                    <a:pt x="63880" y="211848"/>
                  </a:lnTo>
                  <a:lnTo>
                    <a:pt x="63880" y="211073"/>
                  </a:lnTo>
                  <a:lnTo>
                    <a:pt x="64655" y="211073"/>
                  </a:lnTo>
                  <a:lnTo>
                    <a:pt x="64655" y="210311"/>
                  </a:lnTo>
                  <a:lnTo>
                    <a:pt x="65049" y="211073"/>
                  </a:lnTo>
                  <a:lnTo>
                    <a:pt x="65824" y="211073"/>
                  </a:lnTo>
                  <a:lnTo>
                    <a:pt x="66598" y="211073"/>
                  </a:lnTo>
                  <a:lnTo>
                    <a:pt x="67386" y="211848"/>
                  </a:lnTo>
                  <a:lnTo>
                    <a:pt x="67386" y="212623"/>
                  </a:lnTo>
                  <a:lnTo>
                    <a:pt x="67386" y="213385"/>
                  </a:lnTo>
                  <a:lnTo>
                    <a:pt x="67386" y="214160"/>
                  </a:lnTo>
                  <a:lnTo>
                    <a:pt x="67386" y="214934"/>
                  </a:lnTo>
                  <a:lnTo>
                    <a:pt x="68160" y="215696"/>
                  </a:lnTo>
                  <a:lnTo>
                    <a:pt x="68935" y="216471"/>
                  </a:lnTo>
                  <a:lnTo>
                    <a:pt x="69722" y="216471"/>
                  </a:lnTo>
                  <a:lnTo>
                    <a:pt x="70497" y="215696"/>
                  </a:lnTo>
                  <a:lnTo>
                    <a:pt x="70497" y="214934"/>
                  </a:lnTo>
                  <a:lnTo>
                    <a:pt x="71285" y="214934"/>
                  </a:lnTo>
                  <a:lnTo>
                    <a:pt x="72834" y="214934"/>
                  </a:lnTo>
                  <a:lnTo>
                    <a:pt x="73621" y="214934"/>
                  </a:lnTo>
                  <a:lnTo>
                    <a:pt x="72834" y="214160"/>
                  </a:lnTo>
                  <a:lnTo>
                    <a:pt x="73621" y="214160"/>
                  </a:lnTo>
                  <a:lnTo>
                    <a:pt x="74396" y="214160"/>
                  </a:lnTo>
                  <a:lnTo>
                    <a:pt x="74777" y="214934"/>
                  </a:lnTo>
                  <a:lnTo>
                    <a:pt x="75564" y="214934"/>
                  </a:lnTo>
                  <a:lnTo>
                    <a:pt x="75564" y="214160"/>
                  </a:lnTo>
                  <a:lnTo>
                    <a:pt x="76339" y="214160"/>
                  </a:lnTo>
                  <a:lnTo>
                    <a:pt x="76339" y="214934"/>
                  </a:lnTo>
                  <a:lnTo>
                    <a:pt x="76339" y="215696"/>
                  </a:lnTo>
                  <a:lnTo>
                    <a:pt x="76339" y="216471"/>
                  </a:lnTo>
                  <a:lnTo>
                    <a:pt x="77114" y="217246"/>
                  </a:lnTo>
                  <a:lnTo>
                    <a:pt x="77901" y="217246"/>
                  </a:lnTo>
                  <a:lnTo>
                    <a:pt x="77901" y="217627"/>
                  </a:lnTo>
                  <a:lnTo>
                    <a:pt x="77901" y="218401"/>
                  </a:lnTo>
                  <a:lnTo>
                    <a:pt x="77114" y="219163"/>
                  </a:lnTo>
                  <a:lnTo>
                    <a:pt x="77901" y="219163"/>
                  </a:lnTo>
                  <a:lnTo>
                    <a:pt x="78676" y="219163"/>
                  </a:lnTo>
                  <a:lnTo>
                    <a:pt x="79463" y="219163"/>
                  </a:lnTo>
                  <a:lnTo>
                    <a:pt x="79463" y="218401"/>
                  </a:lnTo>
                  <a:lnTo>
                    <a:pt x="79463" y="217627"/>
                  </a:lnTo>
                  <a:lnTo>
                    <a:pt x="79463" y="217246"/>
                  </a:lnTo>
                  <a:lnTo>
                    <a:pt x="80238" y="217246"/>
                  </a:lnTo>
                  <a:lnTo>
                    <a:pt x="81013" y="216471"/>
                  </a:lnTo>
                  <a:lnTo>
                    <a:pt x="80238" y="215696"/>
                  </a:lnTo>
                  <a:lnTo>
                    <a:pt x="81013" y="214934"/>
                  </a:lnTo>
                  <a:lnTo>
                    <a:pt x="81800" y="214934"/>
                  </a:lnTo>
                  <a:lnTo>
                    <a:pt x="82575" y="214934"/>
                  </a:lnTo>
                  <a:lnTo>
                    <a:pt x="83350" y="214934"/>
                  </a:lnTo>
                  <a:lnTo>
                    <a:pt x="84518" y="215696"/>
                  </a:lnTo>
                  <a:lnTo>
                    <a:pt x="85293" y="216471"/>
                  </a:lnTo>
                  <a:lnTo>
                    <a:pt x="85293" y="217246"/>
                  </a:lnTo>
                  <a:lnTo>
                    <a:pt x="86080" y="217246"/>
                  </a:lnTo>
                  <a:lnTo>
                    <a:pt x="86080" y="217627"/>
                  </a:lnTo>
                  <a:lnTo>
                    <a:pt x="86855" y="217627"/>
                  </a:lnTo>
                  <a:lnTo>
                    <a:pt x="86855" y="217246"/>
                  </a:lnTo>
                  <a:lnTo>
                    <a:pt x="87642" y="216471"/>
                  </a:lnTo>
                  <a:lnTo>
                    <a:pt x="86855" y="216471"/>
                  </a:lnTo>
                  <a:lnTo>
                    <a:pt x="87642" y="215696"/>
                  </a:lnTo>
                  <a:lnTo>
                    <a:pt x="88417" y="215696"/>
                  </a:lnTo>
                  <a:lnTo>
                    <a:pt x="88417" y="214934"/>
                  </a:lnTo>
                  <a:lnTo>
                    <a:pt x="89192" y="214934"/>
                  </a:lnTo>
                  <a:lnTo>
                    <a:pt x="88417" y="214934"/>
                  </a:lnTo>
                  <a:lnTo>
                    <a:pt x="89192" y="214934"/>
                  </a:lnTo>
                  <a:lnTo>
                    <a:pt x="89979" y="214934"/>
                  </a:lnTo>
                  <a:lnTo>
                    <a:pt x="89979" y="214160"/>
                  </a:lnTo>
                  <a:lnTo>
                    <a:pt x="90754" y="214160"/>
                  </a:lnTo>
                  <a:lnTo>
                    <a:pt x="90754" y="214934"/>
                  </a:lnTo>
                  <a:lnTo>
                    <a:pt x="91528" y="214934"/>
                  </a:lnTo>
                  <a:lnTo>
                    <a:pt x="91528" y="214160"/>
                  </a:lnTo>
                  <a:lnTo>
                    <a:pt x="92316" y="214160"/>
                  </a:lnTo>
                  <a:lnTo>
                    <a:pt x="92316" y="214934"/>
                  </a:lnTo>
                  <a:lnTo>
                    <a:pt x="92316" y="214160"/>
                  </a:lnTo>
                  <a:lnTo>
                    <a:pt x="92316" y="214934"/>
                  </a:lnTo>
                  <a:lnTo>
                    <a:pt x="93090" y="214934"/>
                  </a:lnTo>
                  <a:lnTo>
                    <a:pt x="93090" y="214160"/>
                  </a:lnTo>
                  <a:lnTo>
                    <a:pt x="93090" y="214934"/>
                  </a:lnTo>
                  <a:lnTo>
                    <a:pt x="93484" y="214160"/>
                  </a:lnTo>
                  <a:lnTo>
                    <a:pt x="94259" y="214160"/>
                  </a:lnTo>
                  <a:lnTo>
                    <a:pt x="94259" y="213385"/>
                  </a:lnTo>
                  <a:lnTo>
                    <a:pt x="95046" y="213385"/>
                  </a:lnTo>
                  <a:lnTo>
                    <a:pt x="95046" y="212623"/>
                  </a:lnTo>
                  <a:lnTo>
                    <a:pt x="95821" y="212623"/>
                  </a:lnTo>
                  <a:lnTo>
                    <a:pt x="96596" y="212623"/>
                  </a:lnTo>
                  <a:lnTo>
                    <a:pt x="97370" y="212623"/>
                  </a:lnTo>
                  <a:lnTo>
                    <a:pt x="98158" y="212623"/>
                  </a:lnTo>
                  <a:lnTo>
                    <a:pt x="98932" y="212623"/>
                  </a:lnTo>
                  <a:lnTo>
                    <a:pt x="98932" y="211848"/>
                  </a:lnTo>
                  <a:lnTo>
                    <a:pt x="98932" y="212623"/>
                  </a:lnTo>
                  <a:lnTo>
                    <a:pt x="98932" y="211848"/>
                  </a:lnTo>
                  <a:lnTo>
                    <a:pt x="99707" y="211848"/>
                  </a:lnTo>
                  <a:lnTo>
                    <a:pt x="99707" y="211073"/>
                  </a:lnTo>
                  <a:lnTo>
                    <a:pt x="99707" y="211848"/>
                  </a:lnTo>
                  <a:lnTo>
                    <a:pt x="100495" y="211848"/>
                  </a:lnTo>
                  <a:lnTo>
                    <a:pt x="101269" y="211848"/>
                  </a:lnTo>
                  <a:lnTo>
                    <a:pt x="101269" y="211073"/>
                  </a:lnTo>
                  <a:lnTo>
                    <a:pt x="102044" y="211073"/>
                  </a:lnTo>
                  <a:lnTo>
                    <a:pt x="102044" y="210311"/>
                  </a:lnTo>
                  <a:lnTo>
                    <a:pt x="102044" y="211073"/>
                  </a:lnTo>
                  <a:lnTo>
                    <a:pt x="102044" y="210311"/>
                  </a:lnTo>
                  <a:lnTo>
                    <a:pt x="102831" y="210311"/>
                  </a:lnTo>
                  <a:lnTo>
                    <a:pt x="102831" y="209537"/>
                  </a:lnTo>
                  <a:lnTo>
                    <a:pt x="103225" y="209537"/>
                  </a:lnTo>
                  <a:lnTo>
                    <a:pt x="103225" y="208762"/>
                  </a:lnTo>
                  <a:lnTo>
                    <a:pt x="103225" y="209537"/>
                  </a:lnTo>
                  <a:lnTo>
                    <a:pt x="104000" y="209537"/>
                  </a:lnTo>
                  <a:lnTo>
                    <a:pt x="103225" y="208762"/>
                  </a:lnTo>
                  <a:lnTo>
                    <a:pt x="104000" y="208762"/>
                  </a:lnTo>
                  <a:lnTo>
                    <a:pt x="104774" y="208762"/>
                  </a:lnTo>
                  <a:lnTo>
                    <a:pt x="105562" y="209537"/>
                  </a:lnTo>
                  <a:lnTo>
                    <a:pt x="105562" y="208762"/>
                  </a:lnTo>
                  <a:lnTo>
                    <a:pt x="106337" y="208762"/>
                  </a:lnTo>
                  <a:lnTo>
                    <a:pt x="107111" y="208762"/>
                  </a:lnTo>
                  <a:lnTo>
                    <a:pt x="107899" y="208762"/>
                  </a:lnTo>
                  <a:lnTo>
                    <a:pt x="107899" y="208381"/>
                  </a:lnTo>
                  <a:lnTo>
                    <a:pt x="108673" y="208381"/>
                  </a:lnTo>
                  <a:lnTo>
                    <a:pt x="108673" y="207606"/>
                  </a:lnTo>
                  <a:lnTo>
                    <a:pt x="109448" y="207606"/>
                  </a:lnTo>
                  <a:lnTo>
                    <a:pt x="109448" y="206844"/>
                  </a:lnTo>
                  <a:lnTo>
                    <a:pt x="108673" y="206070"/>
                  </a:lnTo>
                  <a:lnTo>
                    <a:pt x="109448" y="206070"/>
                  </a:lnTo>
                  <a:lnTo>
                    <a:pt x="109448" y="205295"/>
                  </a:lnTo>
                  <a:lnTo>
                    <a:pt x="109448" y="206070"/>
                  </a:lnTo>
                  <a:lnTo>
                    <a:pt x="110223" y="206070"/>
                  </a:lnTo>
                  <a:lnTo>
                    <a:pt x="111010" y="206070"/>
                  </a:lnTo>
                  <a:lnTo>
                    <a:pt x="111010" y="205295"/>
                  </a:lnTo>
                  <a:lnTo>
                    <a:pt x="111010" y="204533"/>
                  </a:lnTo>
                  <a:lnTo>
                    <a:pt x="110223" y="204533"/>
                  </a:lnTo>
                  <a:lnTo>
                    <a:pt x="110223" y="202984"/>
                  </a:lnTo>
                  <a:lnTo>
                    <a:pt x="109448" y="202984"/>
                  </a:lnTo>
                  <a:lnTo>
                    <a:pt x="109448" y="202222"/>
                  </a:lnTo>
                  <a:lnTo>
                    <a:pt x="108673" y="201447"/>
                  </a:lnTo>
                  <a:lnTo>
                    <a:pt x="107899" y="201447"/>
                  </a:lnTo>
                  <a:lnTo>
                    <a:pt x="107111" y="201447"/>
                  </a:lnTo>
                  <a:lnTo>
                    <a:pt x="102831" y="201447"/>
                  </a:lnTo>
                  <a:lnTo>
                    <a:pt x="102831" y="200672"/>
                  </a:lnTo>
                  <a:lnTo>
                    <a:pt x="102044" y="200672"/>
                  </a:lnTo>
                  <a:lnTo>
                    <a:pt x="102044" y="199910"/>
                  </a:lnTo>
                  <a:lnTo>
                    <a:pt x="102831" y="199910"/>
                  </a:lnTo>
                  <a:lnTo>
                    <a:pt x="102831" y="199135"/>
                  </a:lnTo>
                  <a:lnTo>
                    <a:pt x="103225" y="199135"/>
                  </a:lnTo>
                  <a:lnTo>
                    <a:pt x="103225" y="198754"/>
                  </a:lnTo>
                  <a:lnTo>
                    <a:pt x="103225" y="197980"/>
                  </a:lnTo>
                  <a:lnTo>
                    <a:pt x="102831" y="197980"/>
                  </a:lnTo>
                  <a:lnTo>
                    <a:pt x="102831" y="197205"/>
                  </a:lnTo>
                  <a:lnTo>
                    <a:pt x="103225" y="197205"/>
                  </a:lnTo>
                  <a:lnTo>
                    <a:pt x="103225" y="196443"/>
                  </a:lnTo>
                  <a:lnTo>
                    <a:pt x="104000" y="197205"/>
                  </a:lnTo>
                  <a:lnTo>
                    <a:pt x="104774" y="197205"/>
                  </a:lnTo>
                  <a:lnTo>
                    <a:pt x="105562" y="197205"/>
                  </a:lnTo>
                  <a:lnTo>
                    <a:pt x="105562" y="197980"/>
                  </a:lnTo>
                  <a:lnTo>
                    <a:pt x="105562" y="198754"/>
                  </a:lnTo>
                  <a:lnTo>
                    <a:pt x="105562" y="197980"/>
                  </a:lnTo>
                  <a:lnTo>
                    <a:pt x="106337" y="197980"/>
                  </a:lnTo>
                  <a:lnTo>
                    <a:pt x="106337" y="197205"/>
                  </a:lnTo>
                  <a:lnTo>
                    <a:pt x="106337" y="196443"/>
                  </a:lnTo>
                  <a:lnTo>
                    <a:pt x="107111" y="196443"/>
                  </a:lnTo>
                  <a:lnTo>
                    <a:pt x="107111" y="195668"/>
                  </a:lnTo>
                  <a:lnTo>
                    <a:pt x="107111" y="194894"/>
                  </a:lnTo>
                  <a:lnTo>
                    <a:pt x="107899" y="194894"/>
                  </a:lnTo>
                  <a:lnTo>
                    <a:pt x="107899" y="194132"/>
                  </a:lnTo>
                  <a:lnTo>
                    <a:pt x="108673" y="194132"/>
                  </a:lnTo>
                  <a:lnTo>
                    <a:pt x="108673" y="193357"/>
                  </a:lnTo>
                  <a:lnTo>
                    <a:pt x="108673" y="192595"/>
                  </a:lnTo>
                  <a:lnTo>
                    <a:pt x="108673" y="191820"/>
                  </a:lnTo>
                  <a:lnTo>
                    <a:pt x="109448" y="191820"/>
                  </a:lnTo>
                  <a:lnTo>
                    <a:pt x="109448" y="188353"/>
                  </a:lnTo>
                  <a:lnTo>
                    <a:pt x="108673" y="187578"/>
                  </a:lnTo>
                  <a:lnTo>
                    <a:pt x="107899" y="187578"/>
                  </a:lnTo>
                  <a:lnTo>
                    <a:pt x="107899" y="188353"/>
                  </a:lnTo>
                  <a:lnTo>
                    <a:pt x="107111" y="188353"/>
                  </a:lnTo>
                  <a:lnTo>
                    <a:pt x="107111" y="187578"/>
                  </a:lnTo>
                  <a:lnTo>
                    <a:pt x="106337" y="187578"/>
                  </a:lnTo>
                  <a:lnTo>
                    <a:pt x="105562" y="186816"/>
                  </a:lnTo>
                  <a:lnTo>
                    <a:pt x="105562" y="186042"/>
                  </a:lnTo>
                  <a:lnTo>
                    <a:pt x="104774" y="185267"/>
                  </a:lnTo>
                  <a:lnTo>
                    <a:pt x="104000" y="185267"/>
                  </a:lnTo>
                  <a:lnTo>
                    <a:pt x="103225" y="185267"/>
                  </a:lnTo>
                  <a:lnTo>
                    <a:pt x="102831" y="184505"/>
                  </a:lnTo>
                  <a:lnTo>
                    <a:pt x="101269" y="183730"/>
                  </a:lnTo>
                  <a:lnTo>
                    <a:pt x="100495" y="182956"/>
                  </a:lnTo>
                  <a:lnTo>
                    <a:pt x="99707" y="182956"/>
                  </a:lnTo>
                  <a:lnTo>
                    <a:pt x="98158" y="182956"/>
                  </a:lnTo>
                  <a:lnTo>
                    <a:pt x="98158" y="182194"/>
                  </a:lnTo>
                  <a:lnTo>
                    <a:pt x="96596" y="181419"/>
                  </a:lnTo>
                  <a:close/>
                </a:path>
                <a:path w="178434" h="260350">
                  <a:moveTo>
                    <a:pt x="107899" y="1536"/>
                  </a:moveTo>
                  <a:lnTo>
                    <a:pt x="107899" y="2311"/>
                  </a:lnTo>
                  <a:lnTo>
                    <a:pt x="108673" y="3086"/>
                  </a:lnTo>
                  <a:lnTo>
                    <a:pt x="109448" y="3086"/>
                  </a:lnTo>
                  <a:lnTo>
                    <a:pt x="108673" y="3848"/>
                  </a:lnTo>
                  <a:lnTo>
                    <a:pt x="109448" y="4622"/>
                  </a:lnTo>
                  <a:lnTo>
                    <a:pt x="110223" y="6159"/>
                  </a:lnTo>
                  <a:lnTo>
                    <a:pt x="109448" y="6159"/>
                  </a:lnTo>
                  <a:lnTo>
                    <a:pt x="109448" y="6934"/>
                  </a:lnTo>
                  <a:lnTo>
                    <a:pt x="109448" y="7708"/>
                  </a:lnTo>
                  <a:lnTo>
                    <a:pt x="109448" y="8089"/>
                  </a:lnTo>
                  <a:lnTo>
                    <a:pt x="109448" y="8864"/>
                  </a:lnTo>
                  <a:lnTo>
                    <a:pt x="109448" y="9626"/>
                  </a:lnTo>
                  <a:lnTo>
                    <a:pt x="110223" y="10401"/>
                  </a:lnTo>
                  <a:lnTo>
                    <a:pt x="109448" y="10401"/>
                  </a:lnTo>
                  <a:lnTo>
                    <a:pt x="110223" y="11175"/>
                  </a:lnTo>
                  <a:lnTo>
                    <a:pt x="110223" y="11937"/>
                  </a:lnTo>
                  <a:lnTo>
                    <a:pt x="110223" y="12712"/>
                  </a:lnTo>
                  <a:lnTo>
                    <a:pt x="110223" y="13487"/>
                  </a:lnTo>
                  <a:lnTo>
                    <a:pt x="110223" y="14249"/>
                  </a:lnTo>
                  <a:lnTo>
                    <a:pt x="111010" y="14249"/>
                  </a:lnTo>
                  <a:lnTo>
                    <a:pt x="111785" y="14249"/>
                  </a:lnTo>
                  <a:lnTo>
                    <a:pt x="111785" y="15024"/>
                  </a:lnTo>
                  <a:lnTo>
                    <a:pt x="112560" y="15798"/>
                  </a:lnTo>
                  <a:lnTo>
                    <a:pt x="111785" y="15798"/>
                  </a:lnTo>
                  <a:lnTo>
                    <a:pt x="111785" y="16560"/>
                  </a:lnTo>
                  <a:lnTo>
                    <a:pt x="112560" y="16560"/>
                  </a:lnTo>
                  <a:lnTo>
                    <a:pt x="112560" y="16954"/>
                  </a:lnTo>
                  <a:lnTo>
                    <a:pt x="112560" y="17716"/>
                  </a:lnTo>
                  <a:lnTo>
                    <a:pt x="112560" y="18491"/>
                  </a:lnTo>
                  <a:lnTo>
                    <a:pt x="112953" y="19265"/>
                  </a:lnTo>
                  <a:lnTo>
                    <a:pt x="113741" y="19265"/>
                  </a:lnTo>
                  <a:lnTo>
                    <a:pt x="113741" y="18491"/>
                  </a:lnTo>
                  <a:lnTo>
                    <a:pt x="113741" y="16954"/>
                  </a:lnTo>
                  <a:lnTo>
                    <a:pt x="113741" y="16560"/>
                  </a:lnTo>
                  <a:lnTo>
                    <a:pt x="114515" y="16560"/>
                  </a:lnTo>
                  <a:lnTo>
                    <a:pt x="115290" y="15798"/>
                  </a:lnTo>
                  <a:lnTo>
                    <a:pt x="115290" y="16560"/>
                  </a:lnTo>
                  <a:lnTo>
                    <a:pt x="116077" y="16560"/>
                  </a:lnTo>
                  <a:lnTo>
                    <a:pt x="116852" y="16560"/>
                  </a:lnTo>
                  <a:lnTo>
                    <a:pt x="116852" y="16954"/>
                  </a:lnTo>
                  <a:lnTo>
                    <a:pt x="116852" y="17716"/>
                  </a:lnTo>
                  <a:lnTo>
                    <a:pt x="116077" y="17716"/>
                  </a:lnTo>
                  <a:lnTo>
                    <a:pt x="116077" y="18491"/>
                  </a:lnTo>
                  <a:lnTo>
                    <a:pt x="116077" y="19265"/>
                  </a:lnTo>
                  <a:lnTo>
                    <a:pt x="116077" y="20027"/>
                  </a:lnTo>
                  <a:lnTo>
                    <a:pt x="116077" y="20802"/>
                  </a:lnTo>
                  <a:lnTo>
                    <a:pt x="116852" y="20802"/>
                  </a:lnTo>
                  <a:lnTo>
                    <a:pt x="116852" y="21577"/>
                  </a:lnTo>
                  <a:lnTo>
                    <a:pt x="117627" y="22339"/>
                  </a:lnTo>
                  <a:lnTo>
                    <a:pt x="117627" y="21577"/>
                  </a:lnTo>
                  <a:lnTo>
                    <a:pt x="118414" y="22339"/>
                  </a:lnTo>
                  <a:lnTo>
                    <a:pt x="119189" y="23113"/>
                  </a:lnTo>
                  <a:lnTo>
                    <a:pt x="119189" y="23888"/>
                  </a:lnTo>
                  <a:lnTo>
                    <a:pt x="119964" y="23888"/>
                  </a:lnTo>
                  <a:lnTo>
                    <a:pt x="119964" y="24650"/>
                  </a:lnTo>
                  <a:lnTo>
                    <a:pt x="119964" y="25425"/>
                  </a:lnTo>
                  <a:lnTo>
                    <a:pt x="120751" y="25425"/>
                  </a:lnTo>
                  <a:lnTo>
                    <a:pt x="120751" y="26200"/>
                  </a:lnTo>
                  <a:lnTo>
                    <a:pt x="121526" y="26581"/>
                  </a:lnTo>
                  <a:lnTo>
                    <a:pt x="121526" y="27343"/>
                  </a:lnTo>
                  <a:lnTo>
                    <a:pt x="120751" y="27343"/>
                  </a:lnTo>
                  <a:lnTo>
                    <a:pt x="120751" y="28117"/>
                  </a:lnTo>
                  <a:lnTo>
                    <a:pt x="120751" y="28892"/>
                  </a:lnTo>
                  <a:lnTo>
                    <a:pt x="120751" y="29654"/>
                  </a:lnTo>
                  <a:lnTo>
                    <a:pt x="121526" y="29654"/>
                  </a:lnTo>
                  <a:lnTo>
                    <a:pt x="121526" y="30429"/>
                  </a:lnTo>
                  <a:lnTo>
                    <a:pt x="121919" y="30429"/>
                  </a:lnTo>
                  <a:lnTo>
                    <a:pt x="121919" y="31203"/>
                  </a:lnTo>
                  <a:lnTo>
                    <a:pt x="122694" y="31203"/>
                  </a:lnTo>
                  <a:lnTo>
                    <a:pt x="123469" y="31203"/>
                  </a:lnTo>
                  <a:lnTo>
                    <a:pt x="124256" y="31203"/>
                  </a:lnTo>
                  <a:lnTo>
                    <a:pt x="124256" y="31965"/>
                  </a:lnTo>
                  <a:lnTo>
                    <a:pt x="124256" y="32740"/>
                  </a:lnTo>
                  <a:lnTo>
                    <a:pt x="125031" y="32740"/>
                  </a:lnTo>
                  <a:lnTo>
                    <a:pt x="125806" y="32740"/>
                  </a:lnTo>
                  <a:lnTo>
                    <a:pt x="125031" y="32740"/>
                  </a:lnTo>
                  <a:lnTo>
                    <a:pt x="125031" y="33515"/>
                  </a:lnTo>
                  <a:lnTo>
                    <a:pt x="125031" y="34277"/>
                  </a:lnTo>
                  <a:lnTo>
                    <a:pt x="124256" y="35051"/>
                  </a:lnTo>
                  <a:lnTo>
                    <a:pt x="123469" y="35826"/>
                  </a:lnTo>
                  <a:lnTo>
                    <a:pt x="124256" y="35826"/>
                  </a:lnTo>
                  <a:lnTo>
                    <a:pt x="123469" y="36207"/>
                  </a:lnTo>
                  <a:lnTo>
                    <a:pt x="123469" y="36982"/>
                  </a:lnTo>
                  <a:lnTo>
                    <a:pt x="124256" y="36982"/>
                  </a:lnTo>
                  <a:lnTo>
                    <a:pt x="124256" y="37744"/>
                  </a:lnTo>
                  <a:lnTo>
                    <a:pt x="125031" y="37744"/>
                  </a:lnTo>
                  <a:lnTo>
                    <a:pt x="125031" y="36982"/>
                  </a:lnTo>
                  <a:lnTo>
                    <a:pt x="125806" y="36982"/>
                  </a:lnTo>
                  <a:lnTo>
                    <a:pt x="125806" y="37744"/>
                  </a:lnTo>
                  <a:lnTo>
                    <a:pt x="125806" y="38519"/>
                  </a:lnTo>
                  <a:lnTo>
                    <a:pt x="126593" y="37744"/>
                  </a:lnTo>
                  <a:lnTo>
                    <a:pt x="127368" y="38519"/>
                  </a:lnTo>
                  <a:lnTo>
                    <a:pt x="126593" y="39293"/>
                  </a:lnTo>
                  <a:lnTo>
                    <a:pt x="126593" y="40055"/>
                  </a:lnTo>
                  <a:lnTo>
                    <a:pt x="126593" y="40830"/>
                  </a:lnTo>
                  <a:lnTo>
                    <a:pt x="127368" y="40830"/>
                  </a:lnTo>
                  <a:lnTo>
                    <a:pt x="127368" y="41605"/>
                  </a:lnTo>
                  <a:lnTo>
                    <a:pt x="128155" y="41605"/>
                  </a:lnTo>
                  <a:lnTo>
                    <a:pt x="128930" y="41605"/>
                  </a:lnTo>
                  <a:lnTo>
                    <a:pt x="128930" y="42367"/>
                  </a:lnTo>
                  <a:lnTo>
                    <a:pt x="128930" y="43141"/>
                  </a:lnTo>
                  <a:lnTo>
                    <a:pt x="129705" y="43141"/>
                  </a:lnTo>
                  <a:lnTo>
                    <a:pt x="130492" y="43141"/>
                  </a:lnTo>
                  <a:lnTo>
                    <a:pt x="130492" y="42367"/>
                  </a:lnTo>
                  <a:lnTo>
                    <a:pt x="131267" y="42367"/>
                  </a:lnTo>
                  <a:lnTo>
                    <a:pt x="131267" y="43141"/>
                  </a:lnTo>
                  <a:lnTo>
                    <a:pt x="131648" y="43141"/>
                  </a:lnTo>
                  <a:lnTo>
                    <a:pt x="132435" y="43141"/>
                  </a:lnTo>
                  <a:lnTo>
                    <a:pt x="132435" y="42367"/>
                  </a:lnTo>
                  <a:lnTo>
                    <a:pt x="133210" y="42367"/>
                  </a:lnTo>
                  <a:lnTo>
                    <a:pt x="133210" y="43141"/>
                  </a:lnTo>
                  <a:lnTo>
                    <a:pt x="133210" y="43916"/>
                  </a:lnTo>
                  <a:lnTo>
                    <a:pt x="133210" y="44678"/>
                  </a:lnTo>
                  <a:lnTo>
                    <a:pt x="134772" y="45453"/>
                  </a:lnTo>
                  <a:lnTo>
                    <a:pt x="134772" y="44678"/>
                  </a:lnTo>
                  <a:lnTo>
                    <a:pt x="135547" y="44678"/>
                  </a:lnTo>
                  <a:lnTo>
                    <a:pt x="135547" y="45453"/>
                  </a:lnTo>
                  <a:lnTo>
                    <a:pt x="135547" y="45834"/>
                  </a:lnTo>
                  <a:lnTo>
                    <a:pt x="136334" y="45834"/>
                  </a:lnTo>
                  <a:lnTo>
                    <a:pt x="137109" y="45834"/>
                  </a:lnTo>
                  <a:lnTo>
                    <a:pt x="137883" y="45834"/>
                  </a:lnTo>
                  <a:lnTo>
                    <a:pt x="137883" y="46608"/>
                  </a:lnTo>
                  <a:lnTo>
                    <a:pt x="137883" y="47383"/>
                  </a:lnTo>
                  <a:lnTo>
                    <a:pt x="137109" y="47383"/>
                  </a:lnTo>
                  <a:lnTo>
                    <a:pt x="137109" y="48145"/>
                  </a:lnTo>
                  <a:lnTo>
                    <a:pt x="136334" y="48145"/>
                  </a:lnTo>
                  <a:lnTo>
                    <a:pt x="135547" y="48145"/>
                  </a:lnTo>
                  <a:lnTo>
                    <a:pt x="135547" y="48920"/>
                  </a:lnTo>
                  <a:lnTo>
                    <a:pt x="134772" y="48920"/>
                  </a:lnTo>
                  <a:lnTo>
                    <a:pt x="133984" y="48920"/>
                  </a:lnTo>
                  <a:lnTo>
                    <a:pt x="133984" y="49695"/>
                  </a:lnTo>
                  <a:lnTo>
                    <a:pt x="133210" y="50457"/>
                  </a:lnTo>
                  <a:lnTo>
                    <a:pt x="132435" y="51231"/>
                  </a:lnTo>
                  <a:lnTo>
                    <a:pt x="132435" y="52006"/>
                  </a:lnTo>
                  <a:lnTo>
                    <a:pt x="132435" y="52768"/>
                  </a:lnTo>
                  <a:lnTo>
                    <a:pt x="133210" y="52768"/>
                  </a:lnTo>
                  <a:lnTo>
                    <a:pt x="133210" y="53543"/>
                  </a:lnTo>
                  <a:lnTo>
                    <a:pt x="133984" y="53543"/>
                  </a:lnTo>
                  <a:lnTo>
                    <a:pt x="133984" y="54317"/>
                  </a:lnTo>
                  <a:lnTo>
                    <a:pt x="134772" y="54317"/>
                  </a:lnTo>
                  <a:lnTo>
                    <a:pt x="134772" y="55079"/>
                  </a:lnTo>
                  <a:lnTo>
                    <a:pt x="134772" y="55460"/>
                  </a:lnTo>
                  <a:lnTo>
                    <a:pt x="134772" y="56235"/>
                  </a:lnTo>
                  <a:lnTo>
                    <a:pt x="134772" y="57010"/>
                  </a:lnTo>
                  <a:lnTo>
                    <a:pt x="135547" y="57010"/>
                  </a:lnTo>
                  <a:lnTo>
                    <a:pt x="135547" y="57772"/>
                  </a:lnTo>
                  <a:lnTo>
                    <a:pt x="135547" y="57010"/>
                  </a:lnTo>
                  <a:lnTo>
                    <a:pt x="135547" y="57772"/>
                  </a:lnTo>
                  <a:lnTo>
                    <a:pt x="135547" y="58546"/>
                  </a:lnTo>
                  <a:lnTo>
                    <a:pt x="135547" y="57772"/>
                  </a:lnTo>
                  <a:lnTo>
                    <a:pt x="136334" y="57010"/>
                  </a:lnTo>
                  <a:lnTo>
                    <a:pt x="136334" y="56235"/>
                  </a:lnTo>
                  <a:lnTo>
                    <a:pt x="137109" y="56235"/>
                  </a:lnTo>
                  <a:lnTo>
                    <a:pt x="137883" y="56235"/>
                  </a:lnTo>
                  <a:lnTo>
                    <a:pt x="137883" y="57010"/>
                  </a:lnTo>
                  <a:lnTo>
                    <a:pt x="138671" y="57010"/>
                  </a:lnTo>
                  <a:lnTo>
                    <a:pt x="139445" y="57010"/>
                  </a:lnTo>
                  <a:lnTo>
                    <a:pt x="140220" y="56235"/>
                  </a:lnTo>
                  <a:lnTo>
                    <a:pt x="139445" y="56235"/>
                  </a:lnTo>
                  <a:lnTo>
                    <a:pt x="139445" y="55460"/>
                  </a:lnTo>
                  <a:lnTo>
                    <a:pt x="140220" y="55079"/>
                  </a:lnTo>
                  <a:lnTo>
                    <a:pt x="141008" y="55079"/>
                  </a:lnTo>
                  <a:lnTo>
                    <a:pt x="141389" y="55079"/>
                  </a:lnTo>
                  <a:lnTo>
                    <a:pt x="141389" y="54317"/>
                  </a:lnTo>
                  <a:lnTo>
                    <a:pt x="142163" y="53543"/>
                  </a:lnTo>
                  <a:lnTo>
                    <a:pt x="142951" y="53543"/>
                  </a:lnTo>
                  <a:lnTo>
                    <a:pt x="142951" y="52768"/>
                  </a:lnTo>
                  <a:lnTo>
                    <a:pt x="143725" y="52006"/>
                  </a:lnTo>
                  <a:lnTo>
                    <a:pt x="144513" y="52006"/>
                  </a:lnTo>
                  <a:lnTo>
                    <a:pt x="145287" y="51231"/>
                  </a:lnTo>
                  <a:lnTo>
                    <a:pt x="146062" y="51231"/>
                  </a:lnTo>
                  <a:lnTo>
                    <a:pt x="146850" y="51231"/>
                  </a:lnTo>
                  <a:lnTo>
                    <a:pt x="146850" y="50457"/>
                  </a:lnTo>
                  <a:lnTo>
                    <a:pt x="147624" y="50457"/>
                  </a:lnTo>
                  <a:lnTo>
                    <a:pt x="148399" y="50457"/>
                  </a:lnTo>
                  <a:lnTo>
                    <a:pt x="148399" y="51231"/>
                  </a:lnTo>
                  <a:lnTo>
                    <a:pt x="148399" y="52006"/>
                  </a:lnTo>
                  <a:lnTo>
                    <a:pt x="149186" y="52006"/>
                  </a:lnTo>
                  <a:lnTo>
                    <a:pt x="149186" y="52768"/>
                  </a:lnTo>
                  <a:lnTo>
                    <a:pt x="149186" y="53543"/>
                  </a:lnTo>
                  <a:lnTo>
                    <a:pt x="149186" y="54317"/>
                  </a:lnTo>
                  <a:lnTo>
                    <a:pt x="149961" y="55079"/>
                  </a:lnTo>
                  <a:lnTo>
                    <a:pt x="150342" y="55079"/>
                  </a:lnTo>
                  <a:lnTo>
                    <a:pt x="150342" y="55460"/>
                  </a:lnTo>
                  <a:lnTo>
                    <a:pt x="151129" y="55460"/>
                  </a:lnTo>
                  <a:lnTo>
                    <a:pt x="151129" y="56235"/>
                  </a:lnTo>
                  <a:lnTo>
                    <a:pt x="150342" y="56235"/>
                  </a:lnTo>
                  <a:lnTo>
                    <a:pt x="150342" y="57772"/>
                  </a:lnTo>
                  <a:lnTo>
                    <a:pt x="151129" y="57772"/>
                  </a:lnTo>
                  <a:lnTo>
                    <a:pt x="151129" y="58546"/>
                  </a:lnTo>
                  <a:lnTo>
                    <a:pt x="151904" y="59321"/>
                  </a:lnTo>
                  <a:lnTo>
                    <a:pt x="151904" y="60083"/>
                  </a:lnTo>
                  <a:lnTo>
                    <a:pt x="152692" y="60858"/>
                  </a:lnTo>
                  <a:lnTo>
                    <a:pt x="152692" y="61633"/>
                  </a:lnTo>
                  <a:lnTo>
                    <a:pt x="152692" y="62395"/>
                  </a:lnTo>
                  <a:lnTo>
                    <a:pt x="152692" y="63169"/>
                  </a:lnTo>
                  <a:lnTo>
                    <a:pt x="153466" y="63169"/>
                  </a:lnTo>
                  <a:lnTo>
                    <a:pt x="154241" y="63944"/>
                  </a:lnTo>
                  <a:lnTo>
                    <a:pt x="154241" y="63169"/>
                  </a:lnTo>
                  <a:lnTo>
                    <a:pt x="155028" y="63169"/>
                  </a:lnTo>
                  <a:lnTo>
                    <a:pt x="155028" y="62395"/>
                  </a:lnTo>
                  <a:lnTo>
                    <a:pt x="155803" y="62395"/>
                  </a:lnTo>
                  <a:lnTo>
                    <a:pt x="156578" y="62395"/>
                  </a:lnTo>
                  <a:lnTo>
                    <a:pt x="156578" y="60858"/>
                  </a:lnTo>
                  <a:lnTo>
                    <a:pt x="156578" y="60083"/>
                  </a:lnTo>
                  <a:lnTo>
                    <a:pt x="156578" y="59321"/>
                  </a:lnTo>
                  <a:lnTo>
                    <a:pt x="157365" y="59321"/>
                  </a:lnTo>
                  <a:lnTo>
                    <a:pt x="157365" y="58546"/>
                  </a:lnTo>
                  <a:lnTo>
                    <a:pt x="158140" y="58546"/>
                  </a:lnTo>
                  <a:lnTo>
                    <a:pt x="158915" y="59321"/>
                  </a:lnTo>
                  <a:lnTo>
                    <a:pt x="158915" y="58546"/>
                  </a:lnTo>
                  <a:lnTo>
                    <a:pt x="159702" y="59321"/>
                  </a:lnTo>
                  <a:lnTo>
                    <a:pt x="159702" y="60083"/>
                  </a:lnTo>
                  <a:lnTo>
                    <a:pt x="160083" y="60083"/>
                  </a:lnTo>
                  <a:lnTo>
                    <a:pt x="160083" y="60858"/>
                  </a:lnTo>
                  <a:lnTo>
                    <a:pt x="160083" y="61633"/>
                  </a:lnTo>
                  <a:lnTo>
                    <a:pt x="160858" y="60858"/>
                  </a:lnTo>
                  <a:lnTo>
                    <a:pt x="160858" y="61633"/>
                  </a:lnTo>
                  <a:lnTo>
                    <a:pt x="161645" y="63169"/>
                  </a:lnTo>
                  <a:lnTo>
                    <a:pt x="161645" y="63944"/>
                  </a:lnTo>
                  <a:lnTo>
                    <a:pt x="161645" y="64706"/>
                  </a:lnTo>
                  <a:lnTo>
                    <a:pt x="161645" y="65100"/>
                  </a:lnTo>
                  <a:lnTo>
                    <a:pt x="162420" y="65100"/>
                  </a:lnTo>
                  <a:lnTo>
                    <a:pt x="162420" y="65862"/>
                  </a:lnTo>
                  <a:lnTo>
                    <a:pt x="162420" y="66636"/>
                  </a:lnTo>
                  <a:lnTo>
                    <a:pt x="161645" y="66636"/>
                  </a:lnTo>
                  <a:lnTo>
                    <a:pt x="162420" y="67411"/>
                  </a:lnTo>
                  <a:lnTo>
                    <a:pt x="162420" y="68173"/>
                  </a:lnTo>
                  <a:lnTo>
                    <a:pt x="163207" y="68948"/>
                  </a:lnTo>
                  <a:lnTo>
                    <a:pt x="163982" y="68948"/>
                  </a:lnTo>
                  <a:lnTo>
                    <a:pt x="163982" y="69722"/>
                  </a:lnTo>
                  <a:lnTo>
                    <a:pt x="163207" y="69722"/>
                  </a:lnTo>
                  <a:lnTo>
                    <a:pt x="163207" y="71259"/>
                  </a:lnTo>
                  <a:lnTo>
                    <a:pt x="163207" y="72034"/>
                  </a:lnTo>
                  <a:lnTo>
                    <a:pt x="163982" y="72034"/>
                  </a:lnTo>
                  <a:lnTo>
                    <a:pt x="163982" y="72796"/>
                  </a:lnTo>
                  <a:lnTo>
                    <a:pt x="163982" y="73571"/>
                  </a:lnTo>
                  <a:lnTo>
                    <a:pt x="163982" y="74345"/>
                  </a:lnTo>
                  <a:lnTo>
                    <a:pt x="163982" y="74726"/>
                  </a:lnTo>
                  <a:lnTo>
                    <a:pt x="163207" y="74726"/>
                  </a:lnTo>
                  <a:lnTo>
                    <a:pt x="163207" y="75501"/>
                  </a:lnTo>
                  <a:lnTo>
                    <a:pt x="163207" y="76263"/>
                  </a:lnTo>
                  <a:lnTo>
                    <a:pt x="163207" y="77038"/>
                  </a:lnTo>
                  <a:lnTo>
                    <a:pt x="162420" y="77812"/>
                  </a:lnTo>
                  <a:lnTo>
                    <a:pt x="162420" y="78574"/>
                  </a:lnTo>
                  <a:lnTo>
                    <a:pt x="161645" y="79349"/>
                  </a:lnTo>
                  <a:lnTo>
                    <a:pt x="162420" y="80111"/>
                  </a:lnTo>
                  <a:lnTo>
                    <a:pt x="162420" y="80886"/>
                  </a:lnTo>
                  <a:lnTo>
                    <a:pt x="162420" y="81660"/>
                  </a:lnTo>
                  <a:lnTo>
                    <a:pt x="162420" y="82435"/>
                  </a:lnTo>
                  <a:lnTo>
                    <a:pt x="163207" y="82435"/>
                  </a:lnTo>
                  <a:lnTo>
                    <a:pt x="163207" y="81660"/>
                  </a:lnTo>
                  <a:lnTo>
                    <a:pt x="163207" y="80886"/>
                  </a:lnTo>
                  <a:lnTo>
                    <a:pt x="163982" y="80886"/>
                  </a:lnTo>
                  <a:lnTo>
                    <a:pt x="163982" y="80111"/>
                  </a:lnTo>
                  <a:lnTo>
                    <a:pt x="164757" y="80111"/>
                  </a:lnTo>
                  <a:lnTo>
                    <a:pt x="164757" y="79349"/>
                  </a:lnTo>
                  <a:lnTo>
                    <a:pt x="165544" y="79349"/>
                  </a:lnTo>
                  <a:lnTo>
                    <a:pt x="165544" y="80111"/>
                  </a:lnTo>
                  <a:lnTo>
                    <a:pt x="165544" y="80886"/>
                  </a:lnTo>
                  <a:lnTo>
                    <a:pt x="166319" y="80886"/>
                  </a:lnTo>
                  <a:lnTo>
                    <a:pt x="166319" y="81660"/>
                  </a:lnTo>
                  <a:lnTo>
                    <a:pt x="166319" y="82435"/>
                  </a:lnTo>
                  <a:lnTo>
                    <a:pt x="166319" y="83197"/>
                  </a:lnTo>
                  <a:lnTo>
                    <a:pt x="167093" y="83972"/>
                  </a:lnTo>
                  <a:lnTo>
                    <a:pt x="167093" y="84353"/>
                  </a:lnTo>
                  <a:lnTo>
                    <a:pt x="167093" y="85128"/>
                  </a:lnTo>
                  <a:lnTo>
                    <a:pt x="167881" y="85128"/>
                  </a:lnTo>
                  <a:lnTo>
                    <a:pt x="168655" y="85128"/>
                  </a:lnTo>
                  <a:lnTo>
                    <a:pt x="168655" y="85890"/>
                  </a:lnTo>
                  <a:lnTo>
                    <a:pt x="169430" y="85890"/>
                  </a:lnTo>
                  <a:lnTo>
                    <a:pt x="169824" y="86664"/>
                  </a:lnTo>
                  <a:lnTo>
                    <a:pt x="170611" y="86664"/>
                  </a:lnTo>
                  <a:lnTo>
                    <a:pt x="170611" y="87439"/>
                  </a:lnTo>
                  <a:lnTo>
                    <a:pt x="170611" y="88201"/>
                  </a:lnTo>
                  <a:lnTo>
                    <a:pt x="170611" y="88976"/>
                  </a:lnTo>
                  <a:lnTo>
                    <a:pt x="169824" y="88201"/>
                  </a:lnTo>
                  <a:lnTo>
                    <a:pt x="169824" y="88976"/>
                  </a:lnTo>
                  <a:lnTo>
                    <a:pt x="169430" y="89750"/>
                  </a:lnTo>
                  <a:lnTo>
                    <a:pt x="168655" y="90512"/>
                  </a:lnTo>
                  <a:lnTo>
                    <a:pt x="167881" y="89750"/>
                  </a:lnTo>
                  <a:lnTo>
                    <a:pt x="167881" y="88976"/>
                  </a:lnTo>
                  <a:lnTo>
                    <a:pt x="167093" y="88976"/>
                  </a:lnTo>
                  <a:lnTo>
                    <a:pt x="166319" y="88976"/>
                  </a:lnTo>
                  <a:lnTo>
                    <a:pt x="165544" y="89750"/>
                  </a:lnTo>
                  <a:lnTo>
                    <a:pt x="165544" y="90512"/>
                  </a:lnTo>
                  <a:lnTo>
                    <a:pt x="165544" y="91287"/>
                  </a:lnTo>
                  <a:lnTo>
                    <a:pt x="165544" y="92062"/>
                  </a:lnTo>
                  <a:lnTo>
                    <a:pt x="166319" y="92062"/>
                  </a:lnTo>
                  <a:lnTo>
                    <a:pt x="166319" y="92824"/>
                  </a:lnTo>
                  <a:lnTo>
                    <a:pt x="167093" y="93598"/>
                  </a:lnTo>
                  <a:lnTo>
                    <a:pt x="167093" y="93979"/>
                  </a:lnTo>
                  <a:lnTo>
                    <a:pt x="167093" y="94754"/>
                  </a:lnTo>
                  <a:lnTo>
                    <a:pt x="167881" y="94754"/>
                  </a:lnTo>
                  <a:lnTo>
                    <a:pt x="167881" y="95529"/>
                  </a:lnTo>
                  <a:lnTo>
                    <a:pt x="167881" y="96291"/>
                  </a:lnTo>
                  <a:lnTo>
                    <a:pt x="167881" y="97066"/>
                  </a:lnTo>
                  <a:lnTo>
                    <a:pt x="167093" y="97066"/>
                  </a:lnTo>
                  <a:lnTo>
                    <a:pt x="167093" y="97840"/>
                  </a:lnTo>
                  <a:lnTo>
                    <a:pt x="167093" y="98602"/>
                  </a:lnTo>
                  <a:lnTo>
                    <a:pt x="167093" y="99377"/>
                  </a:lnTo>
                  <a:lnTo>
                    <a:pt x="167881" y="99377"/>
                  </a:lnTo>
                  <a:lnTo>
                    <a:pt x="167881" y="100152"/>
                  </a:lnTo>
                  <a:lnTo>
                    <a:pt x="168655" y="100152"/>
                  </a:lnTo>
                  <a:lnTo>
                    <a:pt x="168655" y="100914"/>
                  </a:lnTo>
                  <a:lnTo>
                    <a:pt x="169430" y="100914"/>
                  </a:lnTo>
                  <a:lnTo>
                    <a:pt x="169430" y="101688"/>
                  </a:lnTo>
                  <a:lnTo>
                    <a:pt x="169824" y="101688"/>
                  </a:lnTo>
                  <a:lnTo>
                    <a:pt x="169824" y="100914"/>
                  </a:lnTo>
                  <a:lnTo>
                    <a:pt x="170611" y="101688"/>
                  </a:lnTo>
                  <a:lnTo>
                    <a:pt x="170611" y="102463"/>
                  </a:lnTo>
                  <a:lnTo>
                    <a:pt x="171386" y="103225"/>
                  </a:lnTo>
                  <a:lnTo>
                    <a:pt x="172161" y="103225"/>
                  </a:lnTo>
                  <a:lnTo>
                    <a:pt x="172161" y="103619"/>
                  </a:lnTo>
                  <a:lnTo>
                    <a:pt x="172935" y="104381"/>
                  </a:lnTo>
                  <a:lnTo>
                    <a:pt x="172935" y="105155"/>
                  </a:lnTo>
                  <a:lnTo>
                    <a:pt x="172935" y="105930"/>
                  </a:lnTo>
                  <a:lnTo>
                    <a:pt x="172935" y="106692"/>
                  </a:lnTo>
                  <a:lnTo>
                    <a:pt x="173723" y="106692"/>
                  </a:lnTo>
                  <a:lnTo>
                    <a:pt x="174497" y="108242"/>
                  </a:lnTo>
                  <a:lnTo>
                    <a:pt x="174497" y="109004"/>
                  </a:lnTo>
                  <a:lnTo>
                    <a:pt x="174497" y="109778"/>
                  </a:lnTo>
                  <a:lnTo>
                    <a:pt x="175272" y="109778"/>
                  </a:lnTo>
                  <a:lnTo>
                    <a:pt x="175272" y="110540"/>
                  </a:lnTo>
                  <a:lnTo>
                    <a:pt x="175272" y="111315"/>
                  </a:lnTo>
                  <a:lnTo>
                    <a:pt x="176060" y="111315"/>
                  </a:lnTo>
                  <a:lnTo>
                    <a:pt x="176060" y="112090"/>
                  </a:lnTo>
                  <a:lnTo>
                    <a:pt x="177609" y="112471"/>
                  </a:lnTo>
                  <a:lnTo>
                    <a:pt x="177609" y="113245"/>
                  </a:lnTo>
                  <a:lnTo>
                    <a:pt x="178396" y="113245"/>
                  </a:lnTo>
                  <a:lnTo>
                    <a:pt x="177609" y="113245"/>
                  </a:lnTo>
                  <a:lnTo>
                    <a:pt x="177609" y="114007"/>
                  </a:lnTo>
                  <a:lnTo>
                    <a:pt x="176834" y="114007"/>
                  </a:lnTo>
                  <a:lnTo>
                    <a:pt x="176060" y="114007"/>
                  </a:lnTo>
                  <a:lnTo>
                    <a:pt x="175272" y="114007"/>
                  </a:lnTo>
                  <a:lnTo>
                    <a:pt x="175272" y="114782"/>
                  </a:lnTo>
                  <a:lnTo>
                    <a:pt x="174497" y="114782"/>
                  </a:lnTo>
                  <a:lnTo>
                    <a:pt x="173723" y="114782"/>
                  </a:lnTo>
                  <a:lnTo>
                    <a:pt x="173723" y="115557"/>
                  </a:lnTo>
                  <a:lnTo>
                    <a:pt x="172935" y="116319"/>
                  </a:lnTo>
                  <a:lnTo>
                    <a:pt x="172161" y="116319"/>
                  </a:lnTo>
                  <a:lnTo>
                    <a:pt x="172161" y="117093"/>
                  </a:lnTo>
                  <a:lnTo>
                    <a:pt x="171386" y="117093"/>
                  </a:lnTo>
                  <a:lnTo>
                    <a:pt x="170611" y="117868"/>
                  </a:lnTo>
                  <a:lnTo>
                    <a:pt x="170611" y="118630"/>
                  </a:lnTo>
                  <a:lnTo>
                    <a:pt x="169824" y="118630"/>
                  </a:lnTo>
                  <a:lnTo>
                    <a:pt x="169430" y="118630"/>
                  </a:lnTo>
                  <a:lnTo>
                    <a:pt x="169430" y="119405"/>
                  </a:lnTo>
                  <a:lnTo>
                    <a:pt x="169430" y="118630"/>
                  </a:lnTo>
                  <a:lnTo>
                    <a:pt x="168655" y="119405"/>
                  </a:lnTo>
                  <a:lnTo>
                    <a:pt x="168655" y="120180"/>
                  </a:lnTo>
                  <a:lnTo>
                    <a:pt x="167881" y="120180"/>
                  </a:lnTo>
                  <a:lnTo>
                    <a:pt x="167881" y="120942"/>
                  </a:lnTo>
                  <a:lnTo>
                    <a:pt x="167093" y="120942"/>
                  </a:lnTo>
                  <a:lnTo>
                    <a:pt x="166319" y="120942"/>
                  </a:lnTo>
                  <a:lnTo>
                    <a:pt x="165544" y="120942"/>
                  </a:lnTo>
                  <a:lnTo>
                    <a:pt x="165544" y="120180"/>
                  </a:lnTo>
                  <a:lnTo>
                    <a:pt x="165544" y="120942"/>
                  </a:lnTo>
                  <a:lnTo>
                    <a:pt x="164757" y="120942"/>
                  </a:lnTo>
                  <a:lnTo>
                    <a:pt x="163982" y="120942"/>
                  </a:lnTo>
                  <a:lnTo>
                    <a:pt x="163207" y="121716"/>
                  </a:lnTo>
                  <a:lnTo>
                    <a:pt x="162420" y="121716"/>
                  </a:lnTo>
                  <a:lnTo>
                    <a:pt x="162420" y="122097"/>
                  </a:lnTo>
                  <a:lnTo>
                    <a:pt x="161645" y="122097"/>
                  </a:lnTo>
                  <a:lnTo>
                    <a:pt x="162420" y="122097"/>
                  </a:lnTo>
                  <a:lnTo>
                    <a:pt x="162420" y="122872"/>
                  </a:lnTo>
                  <a:lnTo>
                    <a:pt x="161645" y="123647"/>
                  </a:lnTo>
                  <a:lnTo>
                    <a:pt x="161645" y="124409"/>
                  </a:lnTo>
                  <a:lnTo>
                    <a:pt x="160858" y="124409"/>
                  </a:lnTo>
                  <a:lnTo>
                    <a:pt x="160858" y="125183"/>
                  </a:lnTo>
                  <a:lnTo>
                    <a:pt x="160858" y="125958"/>
                  </a:lnTo>
                  <a:lnTo>
                    <a:pt x="160858" y="126720"/>
                  </a:lnTo>
                  <a:lnTo>
                    <a:pt x="160858" y="127495"/>
                  </a:lnTo>
                  <a:lnTo>
                    <a:pt x="160083" y="127495"/>
                  </a:lnTo>
                  <a:lnTo>
                    <a:pt x="160083" y="128269"/>
                  </a:lnTo>
                  <a:lnTo>
                    <a:pt x="159702" y="128269"/>
                  </a:lnTo>
                  <a:lnTo>
                    <a:pt x="159702" y="129031"/>
                  </a:lnTo>
                  <a:lnTo>
                    <a:pt x="159702" y="129806"/>
                  </a:lnTo>
                  <a:lnTo>
                    <a:pt x="158915" y="130581"/>
                  </a:lnTo>
                  <a:lnTo>
                    <a:pt x="158915" y="131343"/>
                  </a:lnTo>
                  <a:lnTo>
                    <a:pt x="158915" y="131737"/>
                  </a:lnTo>
                  <a:lnTo>
                    <a:pt x="158140" y="132499"/>
                  </a:lnTo>
                  <a:lnTo>
                    <a:pt x="158140" y="133273"/>
                  </a:lnTo>
                  <a:lnTo>
                    <a:pt x="158915" y="133273"/>
                  </a:lnTo>
                  <a:lnTo>
                    <a:pt x="158140" y="133273"/>
                  </a:lnTo>
                  <a:lnTo>
                    <a:pt x="158140" y="134048"/>
                  </a:lnTo>
                  <a:lnTo>
                    <a:pt x="158140" y="134810"/>
                  </a:lnTo>
                  <a:lnTo>
                    <a:pt x="157365" y="134810"/>
                  </a:lnTo>
                  <a:lnTo>
                    <a:pt x="157365" y="135585"/>
                  </a:lnTo>
                  <a:lnTo>
                    <a:pt x="157365" y="136359"/>
                  </a:lnTo>
                  <a:lnTo>
                    <a:pt x="156578" y="136359"/>
                  </a:lnTo>
                  <a:lnTo>
                    <a:pt x="155803" y="136359"/>
                  </a:lnTo>
                  <a:lnTo>
                    <a:pt x="155803" y="137121"/>
                  </a:lnTo>
                  <a:lnTo>
                    <a:pt x="155803" y="137896"/>
                  </a:lnTo>
                  <a:lnTo>
                    <a:pt x="155028" y="137896"/>
                  </a:lnTo>
                  <a:lnTo>
                    <a:pt x="155803" y="138658"/>
                  </a:lnTo>
                  <a:lnTo>
                    <a:pt x="155803" y="139433"/>
                  </a:lnTo>
                  <a:lnTo>
                    <a:pt x="155803" y="140207"/>
                  </a:lnTo>
                  <a:lnTo>
                    <a:pt x="155803" y="140969"/>
                  </a:lnTo>
                  <a:lnTo>
                    <a:pt x="155803" y="141363"/>
                  </a:lnTo>
                  <a:lnTo>
                    <a:pt x="156578" y="141363"/>
                  </a:lnTo>
                  <a:lnTo>
                    <a:pt x="156578" y="142125"/>
                  </a:lnTo>
                  <a:lnTo>
                    <a:pt x="157365" y="142125"/>
                  </a:lnTo>
                  <a:lnTo>
                    <a:pt x="158140" y="142125"/>
                  </a:lnTo>
                  <a:lnTo>
                    <a:pt x="158915" y="142125"/>
                  </a:lnTo>
                  <a:lnTo>
                    <a:pt x="158915" y="141363"/>
                  </a:lnTo>
                  <a:lnTo>
                    <a:pt x="159702" y="140969"/>
                  </a:lnTo>
                  <a:lnTo>
                    <a:pt x="160083" y="140969"/>
                  </a:lnTo>
                  <a:lnTo>
                    <a:pt x="160858" y="140969"/>
                  </a:lnTo>
                  <a:lnTo>
                    <a:pt x="160858" y="140207"/>
                  </a:lnTo>
                  <a:lnTo>
                    <a:pt x="161645" y="140207"/>
                  </a:lnTo>
                  <a:lnTo>
                    <a:pt x="161645" y="139433"/>
                  </a:lnTo>
                  <a:lnTo>
                    <a:pt x="161645" y="140207"/>
                  </a:lnTo>
                  <a:lnTo>
                    <a:pt x="162420" y="140207"/>
                  </a:lnTo>
                  <a:lnTo>
                    <a:pt x="163207" y="140207"/>
                  </a:lnTo>
                  <a:lnTo>
                    <a:pt x="163207" y="140969"/>
                  </a:lnTo>
                  <a:lnTo>
                    <a:pt x="163982" y="140207"/>
                  </a:lnTo>
                  <a:lnTo>
                    <a:pt x="163982" y="140969"/>
                  </a:lnTo>
                  <a:lnTo>
                    <a:pt x="164757" y="140969"/>
                  </a:lnTo>
                  <a:lnTo>
                    <a:pt x="165544" y="140969"/>
                  </a:lnTo>
                  <a:lnTo>
                    <a:pt x="165544" y="141363"/>
                  </a:lnTo>
                  <a:lnTo>
                    <a:pt x="165544" y="140969"/>
                  </a:lnTo>
                  <a:lnTo>
                    <a:pt x="166319" y="140969"/>
                  </a:lnTo>
                  <a:lnTo>
                    <a:pt x="166319" y="141363"/>
                  </a:lnTo>
                  <a:lnTo>
                    <a:pt x="165544" y="142125"/>
                  </a:lnTo>
                  <a:lnTo>
                    <a:pt x="166319" y="142125"/>
                  </a:lnTo>
                  <a:lnTo>
                    <a:pt x="166319" y="142900"/>
                  </a:lnTo>
                  <a:lnTo>
                    <a:pt x="165544" y="142900"/>
                  </a:lnTo>
                  <a:lnTo>
                    <a:pt x="166319" y="143675"/>
                  </a:lnTo>
                  <a:lnTo>
                    <a:pt x="166319" y="144437"/>
                  </a:lnTo>
                  <a:lnTo>
                    <a:pt x="166319" y="145211"/>
                  </a:lnTo>
                  <a:lnTo>
                    <a:pt x="166319" y="145986"/>
                  </a:lnTo>
                  <a:lnTo>
                    <a:pt x="165544" y="145986"/>
                  </a:lnTo>
                  <a:lnTo>
                    <a:pt x="165544" y="146748"/>
                  </a:lnTo>
                  <a:lnTo>
                    <a:pt x="166319" y="146748"/>
                  </a:lnTo>
                  <a:lnTo>
                    <a:pt x="166319" y="147523"/>
                  </a:lnTo>
                  <a:lnTo>
                    <a:pt x="167093" y="147523"/>
                  </a:lnTo>
                  <a:lnTo>
                    <a:pt x="167093" y="148297"/>
                  </a:lnTo>
                  <a:lnTo>
                    <a:pt x="167881" y="148297"/>
                  </a:lnTo>
                  <a:lnTo>
                    <a:pt x="168655" y="148297"/>
                  </a:lnTo>
                  <a:lnTo>
                    <a:pt x="168655" y="149059"/>
                  </a:lnTo>
                  <a:lnTo>
                    <a:pt x="168655" y="149834"/>
                  </a:lnTo>
                  <a:lnTo>
                    <a:pt x="169430" y="150609"/>
                  </a:lnTo>
                  <a:lnTo>
                    <a:pt x="169430" y="150990"/>
                  </a:lnTo>
                  <a:lnTo>
                    <a:pt x="169430" y="151764"/>
                  </a:lnTo>
                  <a:lnTo>
                    <a:pt x="169430" y="152526"/>
                  </a:lnTo>
                  <a:lnTo>
                    <a:pt x="169430" y="153301"/>
                  </a:lnTo>
                  <a:lnTo>
                    <a:pt x="169430" y="154076"/>
                  </a:lnTo>
                  <a:lnTo>
                    <a:pt x="168655" y="154076"/>
                  </a:lnTo>
                  <a:lnTo>
                    <a:pt x="169430" y="154838"/>
                  </a:lnTo>
                  <a:lnTo>
                    <a:pt x="169430" y="155613"/>
                  </a:lnTo>
                  <a:lnTo>
                    <a:pt x="169430" y="156387"/>
                  </a:lnTo>
                  <a:lnTo>
                    <a:pt x="169430" y="157149"/>
                  </a:lnTo>
                  <a:lnTo>
                    <a:pt x="169430" y="157924"/>
                  </a:lnTo>
                  <a:lnTo>
                    <a:pt x="168655" y="157924"/>
                  </a:lnTo>
                  <a:lnTo>
                    <a:pt x="167881" y="157924"/>
                  </a:lnTo>
                  <a:lnTo>
                    <a:pt x="167881" y="158699"/>
                  </a:lnTo>
                  <a:lnTo>
                    <a:pt x="168655" y="158699"/>
                  </a:lnTo>
                  <a:lnTo>
                    <a:pt x="167881" y="158699"/>
                  </a:lnTo>
                  <a:lnTo>
                    <a:pt x="167881" y="159461"/>
                  </a:lnTo>
                  <a:lnTo>
                    <a:pt x="167881" y="158699"/>
                  </a:lnTo>
                  <a:lnTo>
                    <a:pt x="167093" y="159461"/>
                  </a:lnTo>
                  <a:lnTo>
                    <a:pt x="167093" y="160235"/>
                  </a:lnTo>
                  <a:lnTo>
                    <a:pt x="167093" y="160616"/>
                  </a:lnTo>
                  <a:lnTo>
                    <a:pt x="166319" y="160616"/>
                  </a:lnTo>
                  <a:lnTo>
                    <a:pt x="167093" y="160616"/>
                  </a:lnTo>
                  <a:lnTo>
                    <a:pt x="166319" y="161391"/>
                  </a:lnTo>
                  <a:lnTo>
                    <a:pt x="166319" y="162166"/>
                  </a:lnTo>
                  <a:lnTo>
                    <a:pt x="165544" y="162166"/>
                  </a:lnTo>
                  <a:lnTo>
                    <a:pt x="165544" y="162928"/>
                  </a:lnTo>
                  <a:lnTo>
                    <a:pt x="165544" y="163702"/>
                  </a:lnTo>
                  <a:lnTo>
                    <a:pt x="164757" y="163702"/>
                  </a:lnTo>
                  <a:lnTo>
                    <a:pt x="164757" y="164477"/>
                  </a:lnTo>
                  <a:lnTo>
                    <a:pt x="164757" y="165239"/>
                  </a:lnTo>
                  <a:lnTo>
                    <a:pt x="163982" y="165239"/>
                  </a:lnTo>
                  <a:lnTo>
                    <a:pt x="163982" y="166014"/>
                  </a:lnTo>
                  <a:lnTo>
                    <a:pt x="163207" y="166014"/>
                  </a:lnTo>
                  <a:lnTo>
                    <a:pt x="163982" y="166014"/>
                  </a:lnTo>
                  <a:lnTo>
                    <a:pt x="163982" y="166776"/>
                  </a:lnTo>
                  <a:lnTo>
                    <a:pt x="163207" y="166776"/>
                  </a:lnTo>
                  <a:lnTo>
                    <a:pt x="163207" y="167551"/>
                  </a:lnTo>
                  <a:lnTo>
                    <a:pt x="163207" y="168325"/>
                  </a:lnTo>
                  <a:lnTo>
                    <a:pt x="163207" y="169087"/>
                  </a:lnTo>
                  <a:lnTo>
                    <a:pt x="163982" y="169087"/>
                  </a:lnTo>
                  <a:lnTo>
                    <a:pt x="163207" y="169087"/>
                  </a:lnTo>
                  <a:lnTo>
                    <a:pt x="163207" y="169862"/>
                  </a:lnTo>
                  <a:lnTo>
                    <a:pt x="163207" y="170243"/>
                  </a:lnTo>
                  <a:lnTo>
                    <a:pt x="163207" y="171018"/>
                  </a:lnTo>
                  <a:lnTo>
                    <a:pt x="163207" y="171792"/>
                  </a:lnTo>
                  <a:lnTo>
                    <a:pt x="163982" y="171792"/>
                  </a:lnTo>
                  <a:lnTo>
                    <a:pt x="163207" y="171792"/>
                  </a:lnTo>
                  <a:lnTo>
                    <a:pt x="163207" y="172554"/>
                  </a:lnTo>
                  <a:lnTo>
                    <a:pt x="163207" y="173329"/>
                  </a:lnTo>
                  <a:lnTo>
                    <a:pt x="162420" y="174104"/>
                  </a:lnTo>
                  <a:lnTo>
                    <a:pt x="163207" y="174104"/>
                  </a:lnTo>
                  <a:lnTo>
                    <a:pt x="163207" y="174866"/>
                  </a:lnTo>
                  <a:lnTo>
                    <a:pt x="162420" y="174866"/>
                  </a:lnTo>
                  <a:lnTo>
                    <a:pt x="162420" y="175640"/>
                  </a:lnTo>
                  <a:lnTo>
                    <a:pt x="163207" y="175640"/>
                  </a:lnTo>
                  <a:lnTo>
                    <a:pt x="163207" y="176415"/>
                  </a:lnTo>
                  <a:lnTo>
                    <a:pt x="162420" y="176415"/>
                  </a:lnTo>
                  <a:lnTo>
                    <a:pt x="162420" y="177177"/>
                  </a:lnTo>
                  <a:lnTo>
                    <a:pt x="162420" y="177952"/>
                  </a:lnTo>
                  <a:lnTo>
                    <a:pt x="162420" y="178727"/>
                  </a:lnTo>
                  <a:lnTo>
                    <a:pt x="161645" y="178727"/>
                  </a:lnTo>
                  <a:lnTo>
                    <a:pt x="161645" y="179489"/>
                  </a:lnTo>
                  <a:lnTo>
                    <a:pt x="162420" y="179489"/>
                  </a:lnTo>
                  <a:lnTo>
                    <a:pt x="162420" y="179882"/>
                  </a:lnTo>
                  <a:lnTo>
                    <a:pt x="162420" y="180644"/>
                  </a:lnTo>
                  <a:lnTo>
                    <a:pt x="162420" y="181419"/>
                  </a:lnTo>
                  <a:lnTo>
                    <a:pt x="162420" y="182194"/>
                  </a:lnTo>
                  <a:lnTo>
                    <a:pt x="162420" y="182956"/>
                  </a:lnTo>
                  <a:lnTo>
                    <a:pt x="162420" y="183730"/>
                  </a:lnTo>
                  <a:lnTo>
                    <a:pt x="161645" y="183730"/>
                  </a:lnTo>
                  <a:lnTo>
                    <a:pt x="162420" y="183730"/>
                  </a:lnTo>
                  <a:lnTo>
                    <a:pt x="162420" y="184505"/>
                  </a:lnTo>
                  <a:lnTo>
                    <a:pt x="161645" y="184505"/>
                  </a:lnTo>
                  <a:lnTo>
                    <a:pt x="161645" y="185267"/>
                  </a:lnTo>
                  <a:lnTo>
                    <a:pt x="160858" y="185267"/>
                  </a:lnTo>
                  <a:lnTo>
                    <a:pt x="160858" y="186042"/>
                  </a:lnTo>
                  <a:lnTo>
                    <a:pt x="160858" y="186816"/>
                  </a:lnTo>
                  <a:lnTo>
                    <a:pt x="160858" y="190284"/>
                  </a:lnTo>
                  <a:lnTo>
                    <a:pt x="161645" y="190284"/>
                  </a:lnTo>
                  <a:lnTo>
                    <a:pt x="160858" y="191046"/>
                  </a:lnTo>
                  <a:lnTo>
                    <a:pt x="161645" y="191046"/>
                  </a:lnTo>
                  <a:lnTo>
                    <a:pt x="160858" y="191046"/>
                  </a:lnTo>
                  <a:lnTo>
                    <a:pt x="161645" y="191046"/>
                  </a:lnTo>
                  <a:lnTo>
                    <a:pt x="161645" y="191820"/>
                  </a:lnTo>
                  <a:lnTo>
                    <a:pt x="160858" y="192595"/>
                  </a:lnTo>
                  <a:lnTo>
                    <a:pt x="160858" y="193357"/>
                  </a:lnTo>
                  <a:lnTo>
                    <a:pt x="160858" y="194132"/>
                  </a:lnTo>
                  <a:lnTo>
                    <a:pt x="160083" y="194132"/>
                  </a:lnTo>
                  <a:lnTo>
                    <a:pt x="160083" y="194894"/>
                  </a:lnTo>
                  <a:lnTo>
                    <a:pt x="160083" y="195668"/>
                  </a:lnTo>
                  <a:lnTo>
                    <a:pt x="160083" y="194894"/>
                  </a:lnTo>
                  <a:lnTo>
                    <a:pt x="160083" y="195668"/>
                  </a:lnTo>
                  <a:lnTo>
                    <a:pt x="159702" y="195668"/>
                  </a:lnTo>
                  <a:lnTo>
                    <a:pt x="159702" y="199135"/>
                  </a:lnTo>
                  <a:lnTo>
                    <a:pt x="160083" y="199135"/>
                  </a:lnTo>
                  <a:lnTo>
                    <a:pt x="160083" y="199910"/>
                  </a:lnTo>
                  <a:lnTo>
                    <a:pt x="159702" y="199910"/>
                  </a:lnTo>
                  <a:lnTo>
                    <a:pt x="160083" y="199910"/>
                  </a:lnTo>
                  <a:lnTo>
                    <a:pt x="160083" y="200672"/>
                  </a:lnTo>
                  <a:lnTo>
                    <a:pt x="159702" y="200672"/>
                  </a:lnTo>
                  <a:lnTo>
                    <a:pt x="159702" y="201447"/>
                  </a:lnTo>
                  <a:lnTo>
                    <a:pt x="158915" y="201447"/>
                  </a:lnTo>
                  <a:lnTo>
                    <a:pt x="158915" y="202222"/>
                  </a:lnTo>
                  <a:lnTo>
                    <a:pt x="159702" y="202222"/>
                  </a:lnTo>
                  <a:lnTo>
                    <a:pt x="159702" y="202984"/>
                  </a:lnTo>
                  <a:lnTo>
                    <a:pt x="160083" y="202984"/>
                  </a:lnTo>
                  <a:lnTo>
                    <a:pt x="159702" y="202984"/>
                  </a:lnTo>
                  <a:lnTo>
                    <a:pt x="160083" y="202984"/>
                  </a:lnTo>
                  <a:lnTo>
                    <a:pt x="160858" y="202984"/>
                  </a:lnTo>
                  <a:lnTo>
                    <a:pt x="160858" y="202222"/>
                  </a:lnTo>
                  <a:lnTo>
                    <a:pt x="160858" y="202984"/>
                  </a:lnTo>
                  <a:lnTo>
                    <a:pt x="161645" y="202984"/>
                  </a:lnTo>
                  <a:lnTo>
                    <a:pt x="161645" y="202222"/>
                  </a:lnTo>
                  <a:lnTo>
                    <a:pt x="161645" y="202984"/>
                  </a:lnTo>
                  <a:lnTo>
                    <a:pt x="161645" y="202222"/>
                  </a:lnTo>
                  <a:lnTo>
                    <a:pt x="162420" y="202222"/>
                  </a:lnTo>
                  <a:lnTo>
                    <a:pt x="162420" y="202984"/>
                  </a:lnTo>
                  <a:lnTo>
                    <a:pt x="162420" y="203758"/>
                  </a:lnTo>
                  <a:lnTo>
                    <a:pt x="162420" y="204533"/>
                  </a:lnTo>
                  <a:lnTo>
                    <a:pt x="162420" y="205295"/>
                  </a:lnTo>
                  <a:lnTo>
                    <a:pt x="162420" y="206070"/>
                  </a:lnTo>
                  <a:lnTo>
                    <a:pt x="162420" y="205295"/>
                  </a:lnTo>
                  <a:lnTo>
                    <a:pt x="162420" y="206070"/>
                  </a:lnTo>
                  <a:lnTo>
                    <a:pt x="163207" y="206844"/>
                  </a:lnTo>
                  <a:lnTo>
                    <a:pt x="163207" y="207606"/>
                  </a:lnTo>
                  <a:lnTo>
                    <a:pt x="162420" y="207606"/>
                  </a:lnTo>
                  <a:lnTo>
                    <a:pt x="162420" y="208381"/>
                  </a:lnTo>
                  <a:lnTo>
                    <a:pt x="163207" y="208381"/>
                  </a:lnTo>
                  <a:lnTo>
                    <a:pt x="163207" y="208762"/>
                  </a:lnTo>
                  <a:lnTo>
                    <a:pt x="162420" y="209537"/>
                  </a:lnTo>
                  <a:lnTo>
                    <a:pt x="162420" y="210311"/>
                  </a:lnTo>
                  <a:lnTo>
                    <a:pt x="161645" y="211073"/>
                  </a:lnTo>
                  <a:lnTo>
                    <a:pt x="162420" y="211073"/>
                  </a:lnTo>
                  <a:lnTo>
                    <a:pt x="161645" y="211073"/>
                  </a:lnTo>
                  <a:lnTo>
                    <a:pt x="161645" y="211848"/>
                  </a:lnTo>
                  <a:lnTo>
                    <a:pt x="160858" y="211848"/>
                  </a:lnTo>
                  <a:lnTo>
                    <a:pt x="160858" y="212623"/>
                  </a:lnTo>
                  <a:lnTo>
                    <a:pt x="160083" y="212623"/>
                  </a:lnTo>
                  <a:lnTo>
                    <a:pt x="160083" y="213385"/>
                  </a:lnTo>
                  <a:lnTo>
                    <a:pt x="159702" y="213385"/>
                  </a:lnTo>
                  <a:lnTo>
                    <a:pt x="158915" y="213385"/>
                  </a:lnTo>
                  <a:lnTo>
                    <a:pt x="158915" y="214160"/>
                  </a:lnTo>
                  <a:lnTo>
                    <a:pt x="158140" y="214160"/>
                  </a:lnTo>
                  <a:lnTo>
                    <a:pt x="157365" y="214160"/>
                  </a:lnTo>
                  <a:lnTo>
                    <a:pt x="157365" y="214934"/>
                  </a:lnTo>
                  <a:lnTo>
                    <a:pt x="157365" y="214160"/>
                  </a:lnTo>
                  <a:lnTo>
                    <a:pt x="157365" y="214934"/>
                  </a:lnTo>
                  <a:lnTo>
                    <a:pt x="156578" y="214934"/>
                  </a:lnTo>
                  <a:lnTo>
                    <a:pt x="157365" y="214934"/>
                  </a:lnTo>
                  <a:lnTo>
                    <a:pt x="156578" y="214934"/>
                  </a:lnTo>
                  <a:lnTo>
                    <a:pt x="157365" y="214934"/>
                  </a:lnTo>
                  <a:lnTo>
                    <a:pt x="156578" y="214934"/>
                  </a:lnTo>
                  <a:lnTo>
                    <a:pt x="155803" y="214934"/>
                  </a:lnTo>
                  <a:lnTo>
                    <a:pt x="155803" y="215696"/>
                  </a:lnTo>
                  <a:lnTo>
                    <a:pt x="155803" y="214934"/>
                  </a:lnTo>
                  <a:lnTo>
                    <a:pt x="155803" y="215696"/>
                  </a:lnTo>
                  <a:lnTo>
                    <a:pt x="155803" y="214934"/>
                  </a:lnTo>
                  <a:lnTo>
                    <a:pt x="155803" y="215696"/>
                  </a:lnTo>
                  <a:lnTo>
                    <a:pt x="155803" y="214934"/>
                  </a:lnTo>
                  <a:lnTo>
                    <a:pt x="155028" y="215696"/>
                  </a:lnTo>
                  <a:lnTo>
                    <a:pt x="155028" y="214934"/>
                  </a:lnTo>
                  <a:lnTo>
                    <a:pt x="155028" y="215696"/>
                  </a:lnTo>
                  <a:lnTo>
                    <a:pt x="154241" y="215696"/>
                  </a:lnTo>
                  <a:lnTo>
                    <a:pt x="155028" y="215696"/>
                  </a:lnTo>
                  <a:lnTo>
                    <a:pt x="154241" y="215696"/>
                  </a:lnTo>
                  <a:lnTo>
                    <a:pt x="154241" y="216471"/>
                  </a:lnTo>
                  <a:lnTo>
                    <a:pt x="153466" y="216471"/>
                  </a:lnTo>
                  <a:lnTo>
                    <a:pt x="154241" y="216471"/>
                  </a:lnTo>
                  <a:lnTo>
                    <a:pt x="154241" y="217246"/>
                  </a:lnTo>
                  <a:lnTo>
                    <a:pt x="154241" y="216471"/>
                  </a:lnTo>
                  <a:lnTo>
                    <a:pt x="154241" y="217246"/>
                  </a:lnTo>
                  <a:lnTo>
                    <a:pt x="153466" y="217246"/>
                  </a:lnTo>
                  <a:lnTo>
                    <a:pt x="154241" y="217246"/>
                  </a:lnTo>
                  <a:lnTo>
                    <a:pt x="153466" y="217246"/>
                  </a:lnTo>
                  <a:lnTo>
                    <a:pt x="153466" y="217627"/>
                  </a:lnTo>
                  <a:lnTo>
                    <a:pt x="153466" y="218401"/>
                  </a:lnTo>
                  <a:lnTo>
                    <a:pt x="153466" y="219163"/>
                  </a:lnTo>
                  <a:lnTo>
                    <a:pt x="152692" y="219163"/>
                  </a:lnTo>
                  <a:lnTo>
                    <a:pt x="151904" y="219163"/>
                  </a:lnTo>
                  <a:lnTo>
                    <a:pt x="151904" y="219938"/>
                  </a:lnTo>
                  <a:lnTo>
                    <a:pt x="151904" y="219163"/>
                  </a:lnTo>
                  <a:lnTo>
                    <a:pt x="151904" y="219938"/>
                  </a:lnTo>
                  <a:lnTo>
                    <a:pt x="152692" y="219938"/>
                  </a:lnTo>
                  <a:lnTo>
                    <a:pt x="151904" y="219938"/>
                  </a:lnTo>
                  <a:lnTo>
                    <a:pt x="151904" y="220713"/>
                  </a:lnTo>
                  <a:lnTo>
                    <a:pt x="151904" y="221475"/>
                  </a:lnTo>
                  <a:lnTo>
                    <a:pt x="151129" y="221475"/>
                  </a:lnTo>
                  <a:lnTo>
                    <a:pt x="151129" y="220713"/>
                  </a:lnTo>
                  <a:lnTo>
                    <a:pt x="151129" y="221475"/>
                  </a:lnTo>
                  <a:lnTo>
                    <a:pt x="151129" y="222249"/>
                  </a:lnTo>
                  <a:lnTo>
                    <a:pt x="150342" y="222249"/>
                  </a:lnTo>
                  <a:lnTo>
                    <a:pt x="150342" y="223024"/>
                  </a:lnTo>
                  <a:lnTo>
                    <a:pt x="150342" y="223786"/>
                  </a:lnTo>
                  <a:lnTo>
                    <a:pt x="149961" y="223786"/>
                  </a:lnTo>
                  <a:lnTo>
                    <a:pt x="149961" y="224561"/>
                  </a:lnTo>
                  <a:lnTo>
                    <a:pt x="149186" y="224561"/>
                  </a:lnTo>
                  <a:lnTo>
                    <a:pt x="149186" y="225323"/>
                  </a:lnTo>
                  <a:lnTo>
                    <a:pt x="149186" y="226098"/>
                  </a:lnTo>
                  <a:lnTo>
                    <a:pt x="148399" y="226098"/>
                  </a:lnTo>
                  <a:lnTo>
                    <a:pt x="148399" y="226872"/>
                  </a:lnTo>
                  <a:lnTo>
                    <a:pt x="147624" y="226872"/>
                  </a:lnTo>
                  <a:lnTo>
                    <a:pt x="147624" y="227253"/>
                  </a:lnTo>
                  <a:lnTo>
                    <a:pt x="147624" y="228028"/>
                  </a:lnTo>
                  <a:lnTo>
                    <a:pt x="147624" y="227253"/>
                  </a:lnTo>
                  <a:lnTo>
                    <a:pt x="147624" y="228028"/>
                  </a:lnTo>
                  <a:lnTo>
                    <a:pt x="146850" y="228028"/>
                  </a:lnTo>
                  <a:lnTo>
                    <a:pt x="146850" y="228790"/>
                  </a:lnTo>
                  <a:lnTo>
                    <a:pt x="146850" y="229565"/>
                  </a:lnTo>
                  <a:lnTo>
                    <a:pt x="146850" y="228790"/>
                  </a:lnTo>
                  <a:lnTo>
                    <a:pt x="146850" y="229565"/>
                  </a:lnTo>
                  <a:lnTo>
                    <a:pt x="144513" y="228790"/>
                  </a:lnTo>
                  <a:lnTo>
                    <a:pt x="142951" y="228028"/>
                  </a:lnTo>
                  <a:lnTo>
                    <a:pt x="142163" y="228028"/>
                  </a:lnTo>
                  <a:lnTo>
                    <a:pt x="141389" y="228028"/>
                  </a:lnTo>
                  <a:lnTo>
                    <a:pt x="141008" y="227253"/>
                  </a:lnTo>
                  <a:lnTo>
                    <a:pt x="140220" y="227253"/>
                  </a:lnTo>
                  <a:lnTo>
                    <a:pt x="138671" y="228028"/>
                  </a:lnTo>
                  <a:lnTo>
                    <a:pt x="137883" y="228028"/>
                  </a:lnTo>
                  <a:lnTo>
                    <a:pt x="136334" y="228028"/>
                  </a:lnTo>
                  <a:lnTo>
                    <a:pt x="135547" y="227253"/>
                  </a:lnTo>
                  <a:lnTo>
                    <a:pt x="133984" y="227253"/>
                  </a:lnTo>
                  <a:lnTo>
                    <a:pt x="133210" y="226872"/>
                  </a:lnTo>
                  <a:lnTo>
                    <a:pt x="132435" y="226872"/>
                  </a:lnTo>
                  <a:lnTo>
                    <a:pt x="131648" y="226098"/>
                  </a:lnTo>
                  <a:lnTo>
                    <a:pt x="131267" y="226098"/>
                  </a:lnTo>
                  <a:lnTo>
                    <a:pt x="128930" y="224561"/>
                  </a:lnTo>
                  <a:lnTo>
                    <a:pt x="126593" y="222249"/>
                  </a:lnTo>
                  <a:lnTo>
                    <a:pt x="125806" y="222249"/>
                  </a:lnTo>
                  <a:lnTo>
                    <a:pt x="124256" y="222249"/>
                  </a:lnTo>
                  <a:lnTo>
                    <a:pt x="123469" y="221475"/>
                  </a:lnTo>
                  <a:lnTo>
                    <a:pt x="122694" y="221475"/>
                  </a:lnTo>
                  <a:lnTo>
                    <a:pt x="121526" y="220713"/>
                  </a:lnTo>
                  <a:lnTo>
                    <a:pt x="120751" y="220713"/>
                  </a:lnTo>
                  <a:lnTo>
                    <a:pt x="119964" y="221475"/>
                  </a:lnTo>
                  <a:lnTo>
                    <a:pt x="119189" y="221475"/>
                  </a:lnTo>
                  <a:lnTo>
                    <a:pt x="118414" y="222249"/>
                  </a:lnTo>
                  <a:lnTo>
                    <a:pt x="116852" y="223786"/>
                  </a:lnTo>
                  <a:lnTo>
                    <a:pt x="116077" y="224561"/>
                  </a:lnTo>
                  <a:lnTo>
                    <a:pt x="115290" y="225323"/>
                  </a:lnTo>
                  <a:lnTo>
                    <a:pt x="114515" y="226872"/>
                  </a:lnTo>
                  <a:lnTo>
                    <a:pt x="113741" y="226872"/>
                  </a:lnTo>
                  <a:lnTo>
                    <a:pt x="112953" y="226872"/>
                  </a:lnTo>
                  <a:lnTo>
                    <a:pt x="112560" y="226098"/>
                  </a:lnTo>
                  <a:lnTo>
                    <a:pt x="111785" y="226098"/>
                  </a:lnTo>
                  <a:lnTo>
                    <a:pt x="111785" y="226872"/>
                  </a:lnTo>
                  <a:lnTo>
                    <a:pt x="111010" y="226872"/>
                  </a:lnTo>
                  <a:lnTo>
                    <a:pt x="110223" y="226872"/>
                  </a:lnTo>
                  <a:lnTo>
                    <a:pt x="108673" y="226872"/>
                  </a:lnTo>
                  <a:lnTo>
                    <a:pt x="107899" y="226098"/>
                  </a:lnTo>
                  <a:lnTo>
                    <a:pt x="107899" y="225323"/>
                  </a:lnTo>
                  <a:lnTo>
                    <a:pt x="107111" y="225323"/>
                  </a:lnTo>
                  <a:lnTo>
                    <a:pt x="106337" y="225323"/>
                  </a:lnTo>
                  <a:lnTo>
                    <a:pt x="105562" y="224561"/>
                  </a:lnTo>
                  <a:lnTo>
                    <a:pt x="104774" y="223786"/>
                  </a:lnTo>
                  <a:lnTo>
                    <a:pt x="104000" y="223024"/>
                  </a:lnTo>
                  <a:lnTo>
                    <a:pt x="104000" y="222249"/>
                  </a:lnTo>
                  <a:lnTo>
                    <a:pt x="103225" y="221475"/>
                  </a:lnTo>
                  <a:lnTo>
                    <a:pt x="102831" y="221475"/>
                  </a:lnTo>
                  <a:lnTo>
                    <a:pt x="102831" y="220713"/>
                  </a:lnTo>
                  <a:lnTo>
                    <a:pt x="102044" y="220713"/>
                  </a:lnTo>
                  <a:lnTo>
                    <a:pt x="100495" y="220713"/>
                  </a:lnTo>
                  <a:lnTo>
                    <a:pt x="99707" y="219938"/>
                  </a:lnTo>
                  <a:lnTo>
                    <a:pt x="98932" y="219938"/>
                  </a:lnTo>
                  <a:lnTo>
                    <a:pt x="98158" y="219938"/>
                  </a:lnTo>
                  <a:lnTo>
                    <a:pt x="97370" y="219938"/>
                  </a:lnTo>
                  <a:lnTo>
                    <a:pt x="96596" y="219938"/>
                  </a:lnTo>
                  <a:lnTo>
                    <a:pt x="95821" y="220713"/>
                  </a:lnTo>
                  <a:lnTo>
                    <a:pt x="95046" y="220713"/>
                  </a:lnTo>
                  <a:lnTo>
                    <a:pt x="94259" y="220713"/>
                  </a:lnTo>
                  <a:lnTo>
                    <a:pt x="93484" y="220713"/>
                  </a:lnTo>
                  <a:lnTo>
                    <a:pt x="93090" y="219938"/>
                  </a:lnTo>
                  <a:lnTo>
                    <a:pt x="92316" y="219938"/>
                  </a:lnTo>
                  <a:lnTo>
                    <a:pt x="91528" y="220713"/>
                  </a:lnTo>
                  <a:lnTo>
                    <a:pt x="90754" y="221475"/>
                  </a:lnTo>
                  <a:lnTo>
                    <a:pt x="89979" y="221475"/>
                  </a:lnTo>
                  <a:lnTo>
                    <a:pt x="88417" y="223786"/>
                  </a:lnTo>
                  <a:lnTo>
                    <a:pt x="86855" y="226098"/>
                  </a:lnTo>
                  <a:lnTo>
                    <a:pt x="86080" y="226872"/>
                  </a:lnTo>
                  <a:lnTo>
                    <a:pt x="85293" y="227253"/>
                  </a:lnTo>
                  <a:lnTo>
                    <a:pt x="84518" y="228790"/>
                  </a:lnTo>
                  <a:lnTo>
                    <a:pt x="84137" y="229565"/>
                  </a:lnTo>
                  <a:lnTo>
                    <a:pt x="83350" y="230339"/>
                  </a:lnTo>
                  <a:lnTo>
                    <a:pt x="81800" y="230339"/>
                  </a:lnTo>
                  <a:lnTo>
                    <a:pt x="82575" y="231101"/>
                  </a:lnTo>
                  <a:lnTo>
                    <a:pt x="81800" y="231876"/>
                  </a:lnTo>
                  <a:lnTo>
                    <a:pt x="79463" y="234187"/>
                  </a:lnTo>
                  <a:lnTo>
                    <a:pt x="78676" y="234962"/>
                  </a:lnTo>
                  <a:lnTo>
                    <a:pt x="78676" y="236499"/>
                  </a:lnTo>
                  <a:lnTo>
                    <a:pt x="78676" y="236880"/>
                  </a:lnTo>
                  <a:lnTo>
                    <a:pt x="77901" y="239191"/>
                  </a:lnTo>
                  <a:lnTo>
                    <a:pt x="77901" y="239966"/>
                  </a:lnTo>
                  <a:lnTo>
                    <a:pt x="77901" y="240741"/>
                  </a:lnTo>
                  <a:lnTo>
                    <a:pt x="77114" y="241503"/>
                  </a:lnTo>
                  <a:lnTo>
                    <a:pt x="76339" y="242277"/>
                  </a:lnTo>
                  <a:lnTo>
                    <a:pt x="75564" y="242277"/>
                  </a:lnTo>
                  <a:lnTo>
                    <a:pt x="75564" y="243052"/>
                  </a:lnTo>
                  <a:lnTo>
                    <a:pt x="74777" y="243052"/>
                  </a:lnTo>
                  <a:lnTo>
                    <a:pt x="74777" y="243814"/>
                  </a:lnTo>
                  <a:lnTo>
                    <a:pt x="74777" y="244589"/>
                  </a:lnTo>
                  <a:lnTo>
                    <a:pt x="74396" y="244589"/>
                  </a:lnTo>
                  <a:lnTo>
                    <a:pt x="73621" y="244589"/>
                  </a:lnTo>
                  <a:lnTo>
                    <a:pt x="73621" y="245363"/>
                  </a:lnTo>
                  <a:lnTo>
                    <a:pt x="72834" y="244589"/>
                  </a:lnTo>
                  <a:lnTo>
                    <a:pt x="72059" y="245363"/>
                  </a:lnTo>
                  <a:lnTo>
                    <a:pt x="71285" y="245363"/>
                  </a:lnTo>
                  <a:lnTo>
                    <a:pt x="70497" y="245363"/>
                  </a:lnTo>
                  <a:lnTo>
                    <a:pt x="69722" y="244589"/>
                  </a:lnTo>
                  <a:lnTo>
                    <a:pt x="69722" y="245363"/>
                  </a:lnTo>
                  <a:lnTo>
                    <a:pt x="68160" y="246125"/>
                  </a:lnTo>
                  <a:lnTo>
                    <a:pt x="67386" y="246519"/>
                  </a:lnTo>
                  <a:lnTo>
                    <a:pt x="65824" y="247281"/>
                  </a:lnTo>
                  <a:lnTo>
                    <a:pt x="64655" y="248818"/>
                  </a:lnTo>
                  <a:lnTo>
                    <a:pt x="63880" y="249593"/>
                  </a:lnTo>
                  <a:lnTo>
                    <a:pt x="63106" y="250367"/>
                  </a:lnTo>
                  <a:lnTo>
                    <a:pt x="60769" y="250367"/>
                  </a:lnTo>
                  <a:lnTo>
                    <a:pt x="59207" y="250367"/>
                  </a:lnTo>
                  <a:lnTo>
                    <a:pt x="57645" y="252679"/>
                  </a:lnTo>
                  <a:lnTo>
                    <a:pt x="56870" y="252679"/>
                  </a:lnTo>
                  <a:lnTo>
                    <a:pt x="54927" y="251904"/>
                  </a:lnTo>
                  <a:lnTo>
                    <a:pt x="54140" y="253441"/>
                  </a:lnTo>
                  <a:lnTo>
                    <a:pt x="52590" y="254215"/>
                  </a:lnTo>
                  <a:lnTo>
                    <a:pt x="50241" y="255752"/>
                  </a:lnTo>
                  <a:lnTo>
                    <a:pt x="49466" y="256908"/>
                  </a:lnTo>
                  <a:lnTo>
                    <a:pt x="48691" y="256908"/>
                  </a:lnTo>
                  <a:lnTo>
                    <a:pt x="47904" y="257682"/>
                  </a:lnTo>
                  <a:lnTo>
                    <a:pt x="47129" y="257682"/>
                  </a:lnTo>
                  <a:lnTo>
                    <a:pt x="45961" y="258457"/>
                  </a:lnTo>
                  <a:lnTo>
                    <a:pt x="44399" y="258457"/>
                  </a:lnTo>
                  <a:lnTo>
                    <a:pt x="43624" y="258457"/>
                  </a:lnTo>
                  <a:lnTo>
                    <a:pt x="42849" y="258457"/>
                  </a:lnTo>
                  <a:lnTo>
                    <a:pt x="42849" y="257682"/>
                  </a:lnTo>
                  <a:lnTo>
                    <a:pt x="42849" y="258457"/>
                  </a:lnTo>
                  <a:lnTo>
                    <a:pt x="42062" y="257682"/>
                  </a:lnTo>
                  <a:lnTo>
                    <a:pt x="41287" y="256908"/>
                  </a:lnTo>
                  <a:lnTo>
                    <a:pt x="40512" y="257682"/>
                  </a:lnTo>
                  <a:lnTo>
                    <a:pt x="40512" y="258457"/>
                  </a:lnTo>
                  <a:lnTo>
                    <a:pt x="39725" y="259994"/>
                  </a:lnTo>
                  <a:lnTo>
                    <a:pt x="38950" y="259994"/>
                  </a:lnTo>
                  <a:lnTo>
                    <a:pt x="38176" y="259994"/>
                  </a:lnTo>
                  <a:lnTo>
                    <a:pt x="37388" y="259994"/>
                  </a:lnTo>
                  <a:lnTo>
                    <a:pt x="37388" y="259219"/>
                  </a:lnTo>
                  <a:lnTo>
                    <a:pt x="36614" y="259219"/>
                  </a:lnTo>
                  <a:lnTo>
                    <a:pt x="36220" y="259219"/>
                  </a:lnTo>
                  <a:lnTo>
                    <a:pt x="35445" y="259219"/>
                  </a:lnTo>
                  <a:lnTo>
                    <a:pt x="34658" y="259219"/>
                  </a:lnTo>
                  <a:lnTo>
                    <a:pt x="33883" y="259994"/>
                  </a:lnTo>
                  <a:lnTo>
                    <a:pt x="33108" y="259219"/>
                  </a:lnTo>
                  <a:lnTo>
                    <a:pt x="32321" y="259219"/>
                  </a:lnTo>
                  <a:lnTo>
                    <a:pt x="31546" y="259219"/>
                  </a:lnTo>
                  <a:lnTo>
                    <a:pt x="30772" y="259219"/>
                  </a:lnTo>
                  <a:lnTo>
                    <a:pt x="29984" y="259219"/>
                  </a:lnTo>
                  <a:lnTo>
                    <a:pt x="29209" y="259994"/>
                  </a:lnTo>
                  <a:lnTo>
                    <a:pt x="28435" y="259219"/>
                  </a:lnTo>
                  <a:lnTo>
                    <a:pt x="27660" y="258457"/>
                  </a:lnTo>
                  <a:lnTo>
                    <a:pt x="27266" y="258457"/>
                  </a:lnTo>
                  <a:lnTo>
                    <a:pt x="27266" y="257682"/>
                  </a:lnTo>
                  <a:lnTo>
                    <a:pt x="26479" y="257682"/>
                  </a:lnTo>
                  <a:lnTo>
                    <a:pt x="25704" y="256908"/>
                  </a:lnTo>
                  <a:lnTo>
                    <a:pt x="24930" y="256908"/>
                  </a:lnTo>
                  <a:lnTo>
                    <a:pt x="24142" y="256908"/>
                  </a:lnTo>
                  <a:lnTo>
                    <a:pt x="23367" y="256908"/>
                  </a:lnTo>
                  <a:lnTo>
                    <a:pt x="21805" y="257682"/>
                  </a:lnTo>
                  <a:lnTo>
                    <a:pt x="21031" y="257682"/>
                  </a:lnTo>
                  <a:lnTo>
                    <a:pt x="20256" y="257682"/>
                  </a:lnTo>
                  <a:lnTo>
                    <a:pt x="19469" y="257682"/>
                  </a:lnTo>
                  <a:lnTo>
                    <a:pt x="18694" y="257682"/>
                  </a:lnTo>
                  <a:lnTo>
                    <a:pt x="18694" y="258457"/>
                  </a:lnTo>
                  <a:lnTo>
                    <a:pt x="17919" y="257682"/>
                  </a:lnTo>
                  <a:lnTo>
                    <a:pt x="17525" y="258457"/>
                  </a:lnTo>
                  <a:lnTo>
                    <a:pt x="17525" y="257682"/>
                  </a:lnTo>
                  <a:lnTo>
                    <a:pt x="16751" y="258457"/>
                  </a:lnTo>
                  <a:lnTo>
                    <a:pt x="15963" y="258457"/>
                  </a:lnTo>
                  <a:lnTo>
                    <a:pt x="15189" y="258457"/>
                  </a:lnTo>
                  <a:lnTo>
                    <a:pt x="14414" y="258457"/>
                  </a:lnTo>
                  <a:lnTo>
                    <a:pt x="14414" y="259219"/>
                  </a:lnTo>
                  <a:lnTo>
                    <a:pt x="13627" y="259219"/>
                  </a:lnTo>
                  <a:lnTo>
                    <a:pt x="13627" y="258457"/>
                  </a:lnTo>
                  <a:lnTo>
                    <a:pt x="12852" y="258457"/>
                  </a:lnTo>
                  <a:lnTo>
                    <a:pt x="12077" y="257682"/>
                  </a:lnTo>
                  <a:lnTo>
                    <a:pt x="12852" y="256908"/>
                  </a:lnTo>
                  <a:lnTo>
                    <a:pt x="12077" y="256908"/>
                  </a:lnTo>
                  <a:lnTo>
                    <a:pt x="12077" y="256146"/>
                  </a:lnTo>
                  <a:lnTo>
                    <a:pt x="12077" y="256908"/>
                  </a:lnTo>
                  <a:lnTo>
                    <a:pt x="12077" y="256146"/>
                  </a:lnTo>
                  <a:lnTo>
                    <a:pt x="11290" y="256146"/>
                  </a:lnTo>
                  <a:lnTo>
                    <a:pt x="11290" y="256908"/>
                  </a:lnTo>
                  <a:lnTo>
                    <a:pt x="11290" y="256146"/>
                  </a:lnTo>
                  <a:lnTo>
                    <a:pt x="10515" y="256146"/>
                  </a:lnTo>
                  <a:lnTo>
                    <a:pt x="10515" y="255752"/>
                  </a:lnTo>
                  <a:lnTo>
                    <a:pt x="10515" y="254990"/>
                  </a:lnTo>
                  <a:lnTo>
                    <a:pt x="9728" y="254990"/>
                  </a:lnTo>
                  <a:lnTo>
                    <a:pt x="9728" y="254215"/>
                  </a:lnTo>
                  <a:lnTo>
                    <a:pt x="9728" y="253441"/>
                  </a:lnTo>
                  <a:lnTo>
                    <a:pt x="8953" y="253441"/>
                  </a:lnTo>
                  <a:lnTo>
                    <a:pt x="8953" y="254215"/>
                  </a:lnTo>
                  <a:lnTo>
                    <a:pt x="8178" y="253441"/>
                  </a:lnTo>
                  <a:lnTo>
                    <a:pt x="8178" y="254215"/>
                  </a:lnTo>
                  <a:lnTo>
                    <a:pt x="8178" y="253441"/>
                  </a:lnTo>
                  <a:lnTo>
                    <a:pt x="7785" y="253441"/>
                  </a:lnTo>
                  <a:lnTo>
                    <a:pt x="7010" y="253441"/>
                  </a:lnTo>
                  <a:lnTo>
                    <a:pt x="7010" y="252679"/>
                  </a:lnTo>
                  <a:lnTo>
                    <a:pt x="7010" y="253441"/>
                  </a:lnTo>
                  <a:lnTo>
                    <a:pt x="7010" y="252679"/>
                  </a:lnTo>
                  <a:lnTo>
                    <a:pt x="6235" y="252679"/>
                  </a:lnTo>
                  <a:lnTo>
                    <a:pt x="5448" y="252679"/>
                  </a:lnTo>
                  <a:lnTo>
                    <a:pt x="5448" y="251904"/>
                  </a:lnTo>
                  <a:lnTo>
                    <a:pt x="6235" y="251904"/>
                  </a:lnTo>
                  <a:lnTo>
                    <a:pt x="5448" y="251904"/>
                  </a:lnTo>
                  <a:lnTo>
                    <a:pt x="5448" y="251142"/>
                  </a:lnTo>
                  <a:lnTo>
                    <a:pt x="4673" y="251142"/>
                  </a:lnTo>
                  <a:lnTo>
                    <a:pt x="3898" y="250367"/>
                  </a:lnTo>
                  <a:lnTo>
                    <a:pt x="3898" y="249593"/>
                  </a:lnTo>
                  <a:lnTo>
                    <a:pt x="4673" y="249593"/>
                  </a:lnTo>
                  <a:lnTo>
                    <a:pt x="4673" y="248818"/>
                  </a:lnTo>
                  <a:lnTo>
                    <a:pt x="3898" y="248818"/>
                  </a:lnTo>
                  <a:lnTo>
                    <a:pt x="3898" y="248056"/>
                  </a:lnTo>
                  <a:lnTo>
                    <a:pt x="4673" y="248056"/>
                  </a:lnTo>
                  <a:lnTo>
                    <a:pt x="4673" y="247281"/>
                  </a:lnTo>
                  <a:lnTo>
                    <a:pt x="3898" y="247281"/>
                  </a:lnTo>
                  <a:lnTo>
                    <a:pt x="3898" y="246519"/>
                  </a:lnTo>
                  <a:lnTo>
                    <a:pt x="3898" y="246125"/>
                  </a:lnTo>
                  <a:lnTo>
                    <a:pt x="3111" y="246125"/>
                  </a:lnTo>
                  <a:lnTo>
                    <a:pt x="3111" y="245363"/>
                  </a:lnTo>
                  <a:lnTo>
                    <a:pt x="3898" y="245363"/>
                  </a:lnTo>
                  <a:lnTo>
                    <a:pt x="3898" y="244589"/>
                  </a:lnTo>
                  <a:lnTo>
                    <a:pt x="3898" y="243814"/>
                  </a:lnTo>
                  <a:lnTo>
                    <a:pt x="3111" y="243814"/>
                  </a:lnTo>
                  <a:lnTo>
                    <a:pt x="2336" y="243814"/>
                  </a:lnTo>
                  <a:lnTo>
                    <a:pt x="2336" y="244589"/>
                  </a:lnTo>
                  <a:lnTo>
                    <a:pt x="1549" y="244589"/>
                  </a:lnTo>
                  <a:lnTo>
                    <a:pt x="1549" y="243814"/>
                  </a:lnTo>
                  <a:lnTo>
                    <a:pt x="1549" y="244589"/>
                  </a:lnTo>
                  <a:lnTo>
                    <a:pt x="774" y="244589"/>
                  </a:lnTo>
                  <a:lnTo>
                    <a:pt x="774" y="243814"/>
                  </a:lnTo>
                  <a:lnTo>
                    <a:pt x="0" y="243814"/>
                  </a:lnTo>
                  <a:lnTo>
                    <a:pt x="0" y="243052"/>
                  </a:lnTo>
                  <a:lnTo>
                    <a:pt x="0" y="242277"/>
                  </a:lnTo>
                  <a:lnTo>
                    <a:pt x="774" y="241503"/>
                  </a:lnTo>
                  <a:lnTo>
                    <a:pt x="0" y="239966"/>
                  </a:lnTo>
                  <a:lnTo>
                    <a:pt x="0" y="238429"/>
                  </a:lnTo>
                  <a:lnTo>
                    <a:pt x="774" y="236880"/>
                  </a:lnTo>
                  <a:lnTo>
                    <a:pt x="1549" y="236880"/>
                  </a:lnTo>
                  <a:lnTo>
                    <a:pt x="1549" y="236499"/>
                  </a:lnTo>
                  <a:lnTo>
                    <a:pt x="2336" y="236499"/>
                  </a:lnTo>
                  <a:lnTo>
                    <a:pt x="2336" y="235724"/>
                  </a:lnTo>
                  <a:lnTo>
                    <a:pt x="2336" y="234187"/>
                  </a:lnTo>
                  <a:lnTo>
                    <a:pt x="2336" y="233413"/>
                  </a:lnTo>
                  <a:lnTo>
                    <a:pt x="3111" y="233413"/>
                  </a:lnTo>
                  <a:lnTo>
                    <a:pt x="3898" y="233413"/>
                  </a:lnTo>
                  <a:lnTo>
                    <a:pt x="3898" y="234187"/>
                  </a:lnTo>
                  <a:lnTo>
                    <a:pt x="4673" y="234187"/>
                  </a:lnTo>
                  <a:lnTo>
                    <a:pt x="4673" y="233413"/>
                  </a:lnTo>
                  <a:lnTo>
                    <a:pt x="4673" y="232651"/>
                  </a:lnTo>
                  <a:lnTo>
                    <a:pt x="5448" y="232651"/>
                  </a:lnTo>
                  <a:lnTo>
                    <a:pt x="4673" y="232651"/>
                  </a:lnTo>
                  <a:lnTo>
                    <a:pt x="4673" y="231876"/>
                  </a:lnTo>
                  <a:lnTo>
                    <a:pt x="5448" y="231101"/>
                  </a:lnTo>
                  <a:lnTo>
                    <a:pt x="6235" y="231101"/>
                  </a:lnTo>
                  <a:lnTo>
                    <a:pt x="7010" y="231101"/>
                  </a:lnTo>
                  <a:lnTo>
                    <a:pt x="7785" y="231101"/>
                  </a:lnTo>
                  <a:lnTo>
                    <a:pt x="7785" y="230339"/>
                  </a:lnTo>
                  <a:lnTo>
                    <a:pt x="8178" y="230339"/>
                  </a:lnTo>
                  <a:lnTo>
                    <a:pt x="8178" y="229565"/>
                  </a:lnTo>
                  <a:lnTo>
                    <a:pt x="8178" y="228790"/>
                  </a:lnTo>
                  <a:lnTo>
                    <a:pt x="8953" y="229565"/>
                  </a:lnTo>
                  <a:lnTo>
                    <a:pt x="8953" y="228790"/>
                  </a:lnTo>
                  <a:lnTo>
                    <a:pt x="9728" y="228790"/>
                  </a:lnTo>
                  <a:lnTo>
                    <a:pt x="10515" y="228790"/>
                  </a:lnTo>
                  <a:lnTo>
                    <a:pt x="11290" y="228790"/>
                  </a:lnTo>
                  <a:lnTo>
                    <a:pt x="11290" y="228028"/>
                  </a:lnTo>
                  <a:lnTo>
                    <a:pt x="11290" y="227253"/>
                  </a:lnTo>
                  <a:lnTo>
                    <a:pt x="12077" y="227253"/>
                  </a:lnTo>
                  <a:lnTo>
                    <a:pt x="11290" y="226872"/>
                  </a:lnTo>
                  <a:lnTo>
                    <a:pt x="10515" y="226872"/>
                  </a:lnTo>
                  <a:lnTo>
                    <a:pt x="10515" y="227253"/>
                  </a:lnTo>
                  <a:lnTo>
                    <a:pt x="9728" y="227253"/>
                  </a:lnTo>
                  <a:lnTo>
                    <a:pt x="8953" y="226872"/>
                  </a:lnTo>
                  <a:lnTo>
                    <a:pt x="8953" y="226098"/>
                  </a:lnTo>
                  <a:lnTo>
                    <a:pt x="8178" y="226098"/>
                  </a:lnTo>
                  <a:lnTo>
                    <a:pt x="8178" y="225323"/>
                  </a:lnTo>
                  <a:lnTo>
                    <a:pt x="7785" y="225323"/>
                  </a:lnTo>
                  <a:lnTo>
                    <a:pt x="7010" y="225323"/>
                  </a:lnTo>
                  <a:lnTo>
                    <a:pt x="6235" y="225323"/>
                  </a:lnTo>
                  <a:lnTo>
                    <a:pt x="6235" y="224561"/>
                  </a:lnTo>
                  <a:lnTo>
                    <a:pt x="5448" y="224561"/>
                  </a:lnTo>
                  <a:lnTo>
                    <a:pt x="4673" y="224561"/>
                  </a:lnTo>
                  <a:lnTo>
                    <a:pt x="3898" y="223786"/>
                  </a:lnTo>
                  <a:lnTo>
                    <a:pt x="3111" y="223786"/>
                  </a:lnTo>
                  <a:lnTo>
                    <a:pt x="2336" y="223024"/>
                  </a:lnTo>
                  <a:lnTo>
                    <a:pt x="2336" y="222249"/>
                  </a:lnTo>
                  <a:lnTo>
                    <a:pt x="2336" y="221475"/>
                  </a:lnTo>
                  <a:lnTo>
                    <a:pt x="2336" y="220713"/>
                  </a:lnTo>
                  <a:lnTo>
                    <a:pt x="3111" y="220713"/>
                  </a:lnTo>
                  <a:lnTo>
                    <a:pt x="3898" y="220713"/>
                  </a:lnTo>
                  <a:lnTo>
                    <a:pt x="3898" y="219938"/>
                  </a:lnTo>
                  <a:lnTo>
                    <a:pt x="4673" y="219938"/>
                  </a:lnTo>
                  <a:lnTo>
                    <a:pt x="4673" y="219163"/>
                  </a:lnTo>
                  <a:lnTo>
                    <a:pt x="4673" y="213385"/>
                  </a:lnTo>
                  <a:lnTo>
                    <a:pt x="5448" y="213385"/>
                  </a:lnTo>
                  <a:lnTo>
                    <a:pt x="6235" y="213385"/>
                  </a:lnTo>
                  <a:lnTo>
                    <a:pt x="7010" y="213385"/>
                  </a:lnTo>
                  <a:lnTo>
                    <a:pt x="7010" y="212623"/>
                  </a:lnTo>
                  <a:lnTo>
                    <a:pt x="7010" y="211848"/>
                  </a:lnTo>
                  <a:lnTo>
                    <a:pt x="7785" y="211848"/>
                  </a:lnTo>
                  <a:lnTo>
                    <a:pt x="7785" y="211073"/>
                  </a:lnTo>
                  <a:lnTo>
                    <a:pt x="7785" y="209537"/>
                  </a:lnTo>
                  <a:lnTo>
                    <a:pt x="7010" y="209537"/>
                  </a:lnTo>
                  <a:lnTo>
                    <a:pt x="6235" y="209537"/>
                  </a:lnTo>
                  <a:lnTo>
                    <a:pt x="5448" y="208762"/>
                  </a:lnTo>
                  <a:lnTo>
                    <a:pt x="4673" y="208762"/>
                  </a:lnTo>
                  <a:lnTo>
                    <a:pt x="4673" y="208381"/>
                  </a:lnTo>
                  <a:lnTo>
                    <a:pt x="4673" y="207606"/>
                  </a:lnTo>
                  <a:lnTo>
                    <a:pt x="5448" y="207606"/>
                  </a:lnTo>
                  <a:lnTo>
                    <a:pt x="5448" y="205295"/>
                  </a:lnTo>
                  <a:lnTo>
                    <a:pt x="5448" y="204533"/>
                  </a:lnTo>
                  <a:lnTo>
                    <a:pt x="6235" y="204533"/>
                  </a:lnTo>
                  <a:lnTo>
                    <a:pt x="6235" y="203758"/>
                  </a:lnTo>
                  <a:lnTo>
                    <a:pt x="7010" y="203758"/>
                  </a:lnTo>
                  <a:lnTo>
                    <a:pt x="7010" y="204533"/>
                  </a:lnTo>
                  <a:lnTo>
                    <a:pt x="7010" y="203758"/>
                  </a:lnTo>
                  <a:lnTo>
                    <a:pt x="7785" y="203758"/>
                  </a:lnTo>
                  <a:lnTo>
                    <a:pt x="7785" y="202984"/>
                  </a:lnTo>
                  <a:lnTo>
                    <a:pt x="7785" y="202222"/>
                  </a:lnTo>
                  <a:lnTo>
                    <a:pt x="7785" y="201447"/>
                  </a:lnTo>
                  <a:lnTo>
                    <a:pt x="8178" y="201447"/>
                  </a:lnTo>
                  <a:lnTo>
                    <a:pt x="8953" y="201447"/>
                  </a:lnTo>
                  <a:lnTo>
                    <a:pt x="8953" y="202222"/>
                  </a:lnTo>
                  <a:lnTo>
                    <a:pt x="9728" y="202222"/>
                  </a:lnTo>
                  <a:lnTo>
                    <a:pt x="9728" y="202984"/>
                  </a:lnTo>
                  <a:lnTo>
                    <a:pt x="10515" y="202222"/>
                  </a:lnTo>
                  <a:lnTo>
                    <a:pt x="11290" y="202222"/>
                  </a:lnTo>
                  <a:lnTo>
                    <a:pt x="12077" y="202222"/>
                  </a:lnTo>
                  <a:lnTo>
                    <a:pt x="12852" y="201447"/>
                  </a:lnTo>
                  <a:lnTo>
                    <a:pt x="12852" y="200672"/>
                  </a:lnTo>
                  <a:lnTo>
                    <a:pt x="12852" y="199910"/>
                  </a:lnTo>
                  <a:lnTo>
                    <a:pt x="13627" y="199910"/>
                  </a:lnTo>
                  <a:lnTo>
                    <a:pt x="13627" y="200672"/>
                  </a:lnTo>
                  <a:lnTo>
                    <a:pt x="14414" y="201447"/>
                  </a:lnTo>
                  <a:lnTo>
                    <a:pt x="14414" y="202222"/>
                  </a:lnTo>
                  <a:lnTo>
                    <a:pt x="15189" y="202984"/>
                  </a:lnTo>
                  <a:lnTo>
                    <a:pt x="15963" y="202984"/>
                  </a:lnTo>
                  <a:lnTo>
                    <a:pt x="15963" y="203758"/>
                  </a:lnTo>
                  <a:lnTo>
                    <a:pt x="16751" y="203758"/>
                  </a:lnTo>
                  <a:lnTo>
                    <a:pt x="16751" y="202984"/>
                  </a:lnTo>
                  <a:lnTo>
                    <a:pt x="17525" y="202984"/>
                  </a:lnTo>
                  <a:lnTo>
                    <a:pt x="17919" y="203758"/>
                  </a:lnTo>
                  <a:lnTo>
                    <a:pt x="18694" y="203758"/>
                  </a:lnTo>
                  <a:lnTo>
                    <a:pt x="18694" y="202984"/>
                  </a:lnTo>
                  <a:lnTo>
                    <a:pt x="17919" y="202984"/>
                  </a:lnTo>
                  <a:lnTo>
                    <a:pt x="17919" y="202222"/>
                  </a:lnTo>
                  <a:lnTo>
                    <a:pt x="18694" y="201447"/>
                  </a:lnTo>
                  <a:lnTo>
                    <a:pt x="19469" y="201447"/>
                  </a:lnTo>
                  <a:lnTo>
                    <a:pt x="20256" y="200672"/>
                  </a:lnTo>
                  <a:lnTo>
                    <a:pt x="21031" y="200672"/>
                  </a:lnTo>
                  <a:lnTo>
                    <a:pt x="21031" y="199910"/>
                  </a:lnTo>
                  <a:lnTo>
                    <a:pt x="21805" y="199910"/>
                  </a:lnTo>
                  <a:lnTo>
                    <a:pt x="22593" y="199135"/>
                  </a:lnTo>
                  <a:lnTo>
                    <a:pt x="23367" y="198754"/>
                  </a:lnTo>
                  <a:lnTo>
                    <a:pt x="24142" y="197980"/>
                  </a:lnTo>
                  <a:lnTo>
                    <a:pt x="24142" y="197205"/>
                  </a:lnTo>
                  <a:lnTo>
                    <a:pt x="24930" y="197205"/>
                  </a:lnTo>
                  <a:lnTo>
                    <a:pt x="24930" y="196443"/>
                  </a:lnTo>
                  <a:lnTo>
                    <a:pt x="25704" y="195668"/>
                  </a:lnTo>
                  <a:lnTo>
                    <a:pt x="26479" y="195668"/>
                  </a:lnTo>
                  <a:lnTo>
                    <a:pt x="27266" y="195668"/>
                  </a:lnTo>
                  <a:lnTo>
                    <a:pt x="31546" y="195668"/>
                  </a:lnTo>
                  <a:lnTo>
                    <a:pt x="31546" y="196443"/>
                  </a:lnTo>
                  <a:lnTo>
                    <a:pt x="31546" y="197205"/>
                  </a:lnTo>
                  <a:lnTo>
                    <a:pt x="32321" y="197205"/>
                  </a:lnTo>
                  <a:lnTo>
                    <a:pt x="33108" y="197205"/>
                  </a:lnTo>
                  <a:lnTo>
                    <a:pt x="33883" y="197205"/>
                  </a:lnTo>
                  <a:lnTo>
                    <a:pt x="34658" y="197205"/>
                  </a:lnTo>
                  <a:lnTo>
                    <a:pt x="35445" y="197205"/>
                  </a:lnTo>
                  <a:lnTo>
                    <a:pt x="36220" y="196443"/>
                  </a:lnTo>
                  <a:lnTo>
                    <a:pt x="36220" y="195668"/>
                  </a:lnTo>
                  <a:lnTo>
                    <a:pt x="36614" y="195668"/>
                  </a:lnTo>
                  <a:lnTo>
                    <a:pt x="36614" y="194894"/>
                  </a:lnTo>
                  <a:lnTo>
                    <a:pt x="37388" y="194894"/>
                  </a:lnTo>
                  <a:lnTo>
                    <a:pt x="37388" y="194132"/>
                  </a:lnTo>
                  <a:lnTo>
                    <a:pt x="37388" y="193357"/>
                  </a:lnTo>
                  <a:lnTo>
                    <a:pt x="37388" y="192595"/>
                  </a:lnTo>
                  <a:lnTo>
                    <a:pt x="36614" y="192595"/>
                  </a:lnTo>
                  <a:lnTo>
                    <a:pt x="37388" y="191820"/>
                  </a:lnTo>
                  <a:lnTo>
                    <a:pt x="38176" y="190284"/>
                  </a:lnTo>
                  <a:lnTo>
                    <a:pt x="38950" y="190284"/>
                  </a:lnTo>
                  <a:lnTo>
                    <a:pt x="38950" y="189509"/>
                  </a:lnTo>
                  <a:lnTo>
                    <a:pt x="38950" y="189128"/>
                  </a:lnTo>
                  <a:lnTo>
                    <a:pt x="39725" y="188353"/>
                  </a:lnTo>
                  <a:lnTo>
                    <a:pt x="40512" y="187578"/>
                  </a:lnTo>
                  <a:lnTo>
                    <a:pt x="41287" y="187578"/>
                  </a:lnTo>
                  <a:lnTo>
                    <a:pt x="42062" y="186816"/>
                  </a:lnTo>
                  <a:lnTo>
                    <a:pt x="42849" y="186042"/>
                  </a:lnTo>
                  <a:lnTo>
                    <a:pt x="43624" y="186042"/>
                  </a:lnTo>
                  <a:lnTo>
                    <a:pt x="44399" y="186042"/>
                  </a:lnTo>
                  <a:lnTo>
                    <a:pt x="45173" y="185267"/>
                  </a:lnTo>
                  <a:lnTo>
                    <a:pt x="45961" y="184505"/>
                  </a:lnTo>
                  <a:lnTo>
                    <a:pt x="46354" y="183730"/>
                  </a:lnTo>
                  <a:lnTo>
                    <a:pt x="46354" y="182956"/>
                  </a:lnTo>
                  <a:lnTo>
                    <a:pt x="47129" y="182956"/>
                  </a:lnTo>
                  <a:lnTo>
                    <a:pt x="47904" y="182194"/>
                  </a:lnTo>
                  <a:lnTo>
                    <a:pt x="47904" y="181419"/>
                  </a:lnTo>
                  <a:lnTo>
                    <a:pt x="47904" y="180644"/>
                  </a:lnTo>
                  <a:lnTo>
                    <a:pt x="47904" y="179882"/>
                  </a:lnTo>
                  <a:lnTo>
                    <a:pt x="48691" y="179489"/>
                  </a:lnTo>
                  <a:lnTo>
                    <a:pt x="48691" y="178727"/>
                  </a:lnTo>
                  <a:lnTo>
                    <a:pt x="49466" y="178727"/>
                  </a:lnTo>
                  <a:lnTo>
                    <a:pt x="49466" y="177952"/>
                  </a:lnTo>
                  <a:lnTo>
                    <a:pt x="49466" y="177177"/>
                  </a:lnTo>
                  <a:lnTo>
                    <a:pt x="50241" y="176415"/>
                  </a:lnTo>
                  <a:lnTo>
                    <a:pt x="49466" y="176415"/>
                  </a:lnTo>
                  <a:lnTo>
                    <a:pt x="49466" y="175640"/>
                  </a:lnTo>
                  <a:lnTo>
                    <a:pt x="50241" y="175640"/>
                  </a:lnTo>
                  <a:lnTo>
                    <a:pt x="51028" y="175640"/>
                  </a:lnTo>
                  <a:lnTo>
                    <a:pt x="51028" y="174866"/>
                  </a:lnTo>
                  <a:lnTo>
                    <a:pt x="51028" y="174104"/>
                  </a:lnTo>
                  <a:lnTo>
                    <a:pt x="51028" y="173329"/>
                  </a:lnTo>
                  <a:lnTo>
                    <a:pt x="51803" y="173329"/>
                  </a:lnTo>
                  <a:lnTo>
                    <a:pt x="52590" y="173329"/>
                  </a:lnTo>
                  <a:lnTo>
                    <a:pt x="52590" y="172554"/>
                  </a:lnTo>
                  <a:lnTo>
                    <a:pt x="53365" y="173329"/>
                  </a:lnTo>
                  <a:lnTo>
                    <a:pt x="53365" y="174104"/>
                  </a:lnTo>
                  <a:lnTo>
                    <a:pt x="54140" y="174104"/>
                  </a:lnTo>
                  <a:lnTo>
                    <a:pt x="54927" y="174104"/>
                  </a:lnTo>
                  <a:lnTo>
                    <a:pt x="55702" y="174104"/>
                  </a:lnTo>
                  <a:lnTo>
                    <a:pt x="55702" y="174866"/>
                  </a:lnTo>
                  <a:lnTo>
                    <a:pt x="56083" y="174104"/>
                  </a:lnTo>
                  <a:lnTo>
                    <a:pt x="56870" y="174104"/>
                  </a:lnTo>
                  <a:lnTo>
                    <a:pt x="56870" y="173329"/>
                  </a:lnTo>
                  <a:lnTo>
                    <a:pt x="56870" y="172554"/>
                  </a:lnTo>
                  <a:lnTo>
                    <a:pt x="56870" y="171792"/>
                  </a:lnTo>
                  <a:lnTo>
                    <a:pt x="56870" y="171018"/>
                  </a:lnTo>
                  <a:lnTo>
                    <a:pt x="57645" y="170243"/>
                  </a:lnTo>
                  <a:lnTo>
                    <a:pt x="58419" y="170243"/>
                  </a:lnTo>
                  <a:lnTo>
                    <a:pt x="59207" y="170243"/>
                  </a:lnTo>
                  <a:lnTo>
                    <a:pt x="59982" y="170243"/>
                  </a:lnTo>
                  <a:lnTo>
                    <a:pt x="60769" y="170243"/>
                  </a:lnTo>
                  <a:lnTo>
                    <a:pt x="61544" y="169862"/>
                  </a:lnTo>
                  <a:lnTo>
                    <a:pt x="62318" y="169862"/>
                  </a:lnTo>
                  <a:lnTo>
                    <a:pt x="62318" y="170243"/>
                  </a:lnTo>
                  <a:lnTo>
                    <a:pt x="63106" y="169862"/>
                  </a:lnTo>
                  <a:lnTo>
                    <a:pt x="63106" y="169087"/>
                  </a:lnTo>
                  <a:lnTo>
                    <a:pt x="63880" y="169087"/>
                  </a:lnTo>
                  <a:lnTo>
                    <a:pt x="63880" y="168325"/>
                  </a:lnTo>
                  <a:lnTo>
                    <a:pt x="64655" y="168325"/>
                  </a:lnTo>
                  <a:lnTo>
                    <a:pt x="64655" y="167551"/>
                  </a:lnTo>
                  <a:lnTo>
                    <a:pt x="65049" y="166776"/>
                  </a:lnTo>
                  <a:lnTo>
                    <a:pt x="65049" y="166014"/>
                  </a:lnTo>
                  <a:lnTo>
                    <a:pt x="65824" y="166014"/>
                  </a:lnTo>
                  <a:lnTo>
                    <a:pt x="66598" y="165239"/>
                  </a:lnTo>
                  <a:lnTo>
                    <a:pt x="68160" y="165239"/>
                  </a:lnTo>
                  <a:lnTo>
                    <a:pt x="69722" y="165239"/>
                  </a:lnTo>
                  <a:lnTo>
                    <a:pt x="69722" y="164477"/>
                  </a:lnTo>
                  <a:lnTo>
                    <a:pt x="70497" y="164477"/>
                  </a:lnTo>
                  <a:lnTo>
                    <a:pt x="70497" y="165239"/>
                  </a:lnTo>
                  <a:lnTo>
                    <a:pt x="71285" y="165239"/>
                  </a:lnTo>
                  <a:lnTo>
                    <a:pt x="71285" y="164477"/>
                  </a:lnTo>
                  <a:lnTo>
                    <a:pt x="71285" y="163702"/>
                  </a:lnTo>
                  <a:lnTo>
                    <a:pt x="71285" y="162928"/>
                  </a:lnTo>
                  <a:lnTo>
                    <a:pt x="72059" y="162166"/>
                  </a:lnTo>
                  <a:lnTo>
                    <a:pt x="72059" y="161391"/>
                  </a:lnTo>
                  <a:lnTo>
                    <a:pt x="72834" y="161391"/>
                  </a:lnTo>
                  <a:lnTo>
                    <a:pt x="72834" y="160616"/>
                  </a:lnTo>
                  <a:lnTo>
                    <a:pt x="73621" y="160616"/>
                  </a:lnTo>
                  <a:lnTo>
                    <a:pt x="74396" y="160235"/>
                  </a:lnTo>
                  <a:lnTo>
                    <a:pt x="74396" y="159461"/>
                  </a:lnTo>
                  <a:lnTo>
                    <a:pt x="74777" y="159461"/>
                  </a:lnTo>
                  <a:lnTo>
                    <a:pt x="74777" y="160235"/>
                  </a:lnTo>
                  <a:lnTo>
                    <a:pt x="75564" y="159461"/>
                  </a:lnTo>
                  <a:lnTo>
                    <a:pt x="75564" y="158699"/>
                  </a:lnTo>
                  <a:lnTo>
                    <a:pt x="76339" y="158699"/>
                  </a:lnTo>
                  <a:lnTo>
                    <a:pt x="76339" y="157924"/>
                  </a:lnTo>
                  <a:lnTo>
                    <a:pt x="76339" y="157149"/>
                  </a:lnTo>
                  <a:lnTo>
                    <a:pt x="77114" y="157149"/>
                  </a:lnTo>
                  <a:lnTo>
                    <a:pt x="77114" y="156387"/>
                  </a:lnTo>
                  <a:lnTo>
                    <a:pt x="77114" y="155613"/>
                  </a:lnTo>
                  <a:lnTo>
                    <a:pt x="77114" y="154838"/>
                  </a:lnTo>
                  <a:lnTo>
                    <a:pt x="77901" y="154838"/>
                  </a:lnTo>
                  <a:lnTo>
                    <a:pt x="77114" y="154838"/>
                  </a:lnTo>
                  <a:lnTo>
                    <a:pt x="77901" y="154076"/>
                  </a:lnTo>
                  <a:lnTo>
                    <a:pt x="77901" y="153301"/>
                  </a:lnTo>
                  <a:lnTo>
                    <a:pt x="77114" y="152526"/>
                  </a:lnTo>
                  <a:lnTo>
                    <a:pt x="77114" y="151764"/>
                  </a:lnTo>
                  <a:lnTo>
                    <a:pt x="77114" y="150990"/>
                  </a:lnTo>
                  <a:lnTo>
                    <a:pt x="77901" y="150609"/>
                  </a:lnTo>
                  <a:lnTo>
                    <a:pt x="77901" y="149834"/>
                  </a:lnTo>
                  <a:lnTo>
                    <a:pt x="77901" y="149059"/>
                  </a:lnTo>
                  <a:lnTo>
                    <a:pt x="77901" y="148297"/>
                  </a:lnTo>
                  <a:lnTo>
                    <a:pt x="78676" y="148297"/>
                  </a:lnTo>
                  <a:lnTo>
                    <a:pt x="78676" y="147523"/>
                  </a:lnTo>
                  <a:lnTo>
                    <a:pt x="77901" y="147523"/>
                  </a:lnTo>
                  <a:lnTo>
                    <a:pt x="77114" y="147523"/>
                  </a:lnTo>
                  <a:lnTo>
                    <a:pt x="77114" y="146748"/>
                  </a:lnTo>
                  <a:lnTo>
                    <a:pt x="76339" y="146748"/>
                  </a:lnTo>
                  <a:lnTo>
                    <a:pt x="76339" y="147523"/>
                  </a:lnTo>
                  <a:lnTo>
                    <a:pt x="75564" y="147523"/>
                  </a:lnTo>
                  <a:lnTo>
                    <a:pt x="74777" y="147523"/>
                  </a:lnTo>
                  <a:lnTo>
                    <a:pt x="74777" y="146748"/>
                  </a:lnTo>
                  <a:lnTo>
                    <a:pt x="75564" y="146748"/>
                  </a:lnTo>
                  <a:lnTo>
                    <a:pt x="75564" y="145986"/>
                  </a:lnTo>
                  <a:lnTo>
                    <a:pt x="75564" y="145211"/>
                  </a:lnTo>
                  <a:lnTo>
                    <a:pt x="75564" y="144437"/>
                  </a:lnTo>
                  <a:lnTo>
                    <a:pt x="74777" y="144437"/>
                  </a:lnTo>
                  <a:lnTo>
                    <a:pt x="74396" y="144437"/>
                  </a:lnTo>
                  <a:lnTo>
                    <a:pt x="73621" y="144437"/>
                  </a:lnTo>
                  <a:lnTo>
                    <a:pt x="73621" y="143675"/>
                  </a:lnTo>
                  <a:lnTo>
                    <a:pt x="72834" y="143675"/>
                  </a:lnTo>
                  <a:lnTo>
                    <a:pt x="72059" y="143675"/>
                  </a:lnTo>
                  <a:lnTo>
                    <a:pt x="72059" y="142900"/>
                  </a:lnTo>
                  <a:lnTo>
                    <a:pt x="71285" y="142900"/>
                  </a:lnTo>
                  <a:lnTo>
                    <a:pt x="71285" y="142125"/>
                  </a:lnTo>
                  <a:lnTo>
                    <a:pt x="71285" y="141363"/>
                  </a:lnTo>
                  <a:lnTo>
                    <a:pt x="71285" y="140969"/>
                  </a:lnTo>
                  <a:lnTo>
                    <a:pt x="70497" y="140969"/>
                  </a:lnTo>
                  <a:lnTo>
                    <a:pt x="69722" y="140207"/>
                  </a:lnTo>
                  <a:lnTo>
                    <a:pt x="68935" y="139433"/>
                  </a:lnTo>
                  <a:lnTo>
                    <a:pt x="69722" y="139433"/>
                  </a:lnTo>
                  <a:lnTo>
                    <a:pt x="68935" y="138658"/>
                  </a:lnTo>
                  <a:lnTo>
                    <a:pt x="68935" y="137896"/>
                  </a:lnTo>
                  <a:lnTo>
                    <a:pt x="69722" y="137121"/>
                  </a:lnTo>
                  <a:lnTo>
                    <a:pt x="69722" y="136359"/>
                  </a:lnTo>
                  <a:lnTo>
                    <a:pt x="68935" y="135585"/>
                  </a:lnTo>
                  <a:lnTo>
                    <a:pt x="68160" y="134810"/>
                  </a:lnTo>
                  <a:lnTo>
                    <a:pt x="67386" y="134810"/>
                  </a:lnTo>
                  <a:lnTo>
                    <a:pt x="68160" y="134810"/>
                  </a:lnTo>
                  <a:lnTo>
                    <a:pt x="68160" y="134048"/>
                  </a:lnTo>
                  <a:lnTo>
                    <a:pt x="68935" y="134048"/>
                  </a:lnTo>
                  <a:lnTo>
                    <a:pt x="68935" y="133273"/>
                  </a:lnTo>
                  <a:lnTo>
                    <a:pt x="69722" y="133273"/>
                  </a:lnTo>
                  <a:lnTo>
                    <a:pt x="69722" y="132499"/>
                  </a:lnTo>
                  <a:lnTo>
                    <a:pt x="69722" y="133273"/>
                  </a:lnTo>
                  <a:lnTo>
                    <a:pt x="69722" y="132499"/>
                  </a:lnTo>
                  <a:lnTo>
                    <a:pt x="69722" y="131737"/>
                  </a:lnTo>
                  <a:lnTo>
                    <a:pt x="69722" y="131343"/>
                  </a:lnTo>
                  <a:lnTo>
                    <a:pt x="70497" y="131343"/>
                  </a:lnTo>
                  <a:lnTo>
                    <a:pt x="70497" y="130581"/>
                  </a:lnTo>
                  <a:lnTo>
                    <a:pt x="71285" y="130581"/>
                  </a:lnTo>
                  <a:lnTo>
                    <a:pt x="71285" y="129806"/>
                  </a:lnTo>
                  <a:lnTo>
                    <a:pt x="72059" y="129806"/>
                  </a:lnTo>
                  <a:lnTo>
                    <a:pt x="72059" y="130581"/>
                  </a:lnTo>
                  <a:lnTo>
                    <a:pt x="72834" y="130581"/>
                  </a:lnTo>
                  <a:lnTo>
                    <a:pt x="72834" y="129806"/>
                  </a:lnTo>
                  <a:lnTo>
                    <a:pt x="73621" y="129806"/>
                  </a:lnTo>
                  <a:lnTo>
                    <a:pt x="74396" y="129806"/>
                  </a:lnTo>
                  <a:lnTo>
                    <a:pt x="74396" y="129031"/>
                  </a:lnTo>
                  <a:lnTo>
                    <a:pt x="74396" y="128269"/>
                  </a:lnTo>
                  <a:lnTo>
                    <a:pt x="74396" y="127495"/>
                  </a:lnTo>
                  <a:lnTo>
                    <a:pt x="74777" y="127495"/>
                  </a:lnTo>
                  <a:lnTo>
                    <a:pt x="75564" y="127495"/>
                  </a:lnTo>
                  <a:lnTo>
                    <a:pt x="76339" y="127495"/>
                  </a:lnTo>
                  <a:lnTo>
                    <a:pt x="76339" y="126720"/>
                  </a:lnTo>
                  <a:lnTo>
                    <a:pt x="76339" y="125958"/>
                  </a:lnTo>
                  <a:lnTo>
                    <a:pt x="76339" y="125183"/>
                  </a:lnTo>
                  <a:lnTo>
                    <a:pt x="76339" y="124409"/>
                  </a:lnTo>
                  <a:lnTo>
                    <a:pt x="77114" y="124409"/>
                  </a:lnTo>
                  <a:lnTo>
                    <a:pt x="77901" y="124409"/>
                  </a:lnTo>
                  <a:lnTo>
                    <a:pt x="77901" y="123647"/>
                  </a:lnTo>
                  <a:lnTo>
                    <a:pt x="78676" y="123647"/>
                  </a:lnTo>
                  <a:lnTo>
                    <a:pt x="78676" y="122872"/>
                  </a:lnTo>
                  <a:lnTo>
                    <a:pt x="79463" y="122872"/>
                  </a:lnTo>
                  <a:lnTo>
                    <a:pt x="80238" y="122872"/>
                  </a:lnTo>
                  <a:lnTo>
                    <a:pt x="80238" y="122097"/>
                  </a:lnTo>
                  <a:lnTo>
                    <a:pt x="81013" y="122097"/>
                  </a:lnTo>
                  <a:lnTo>
                    <a:pt x="81013" y="121716"/>
                  </a:lnTo>
                  <a:lnTo>
                    <a:pt x="81800" y="121716"/>
                  </a:lnTo>
                  <a:lnTo>
                    <a:pt x="81800" y="120942"/>
                  </a:lnTo>
                  <a:lnTo>
                    <a:pt x="81800" y="120180"/>
                  </a:lnTo>
                  <a:lnTo>
                    <a:pt x="81800" y="120942"/>
                  </a:lnTo>
                  <a:lnTo>
                    <a:pt x="81800" y="120180"/>
                  </a:lnTo>
                  <a:lnTo>
                    <a:pt x="81800" y="119405"/>
                  </a:lnTo>
                  <a:lnTo>
                    <a:pt x="81800" y="118630"/>
                  </a:lnTo>
                  <a:lnTo>
                    <a:pt x="82575" y="118630"/>
                  </a:lnTo>
                  <a:lnTo>
                    <a:pt x="82575" y="117868"/>
                  </a:lnTo>
                  <a:lnTo>
                    <a:pt x="83350" y="117868"/>
                  </a:lnTo>
                  <a:lnTo>
                    <a:pt x="83350" y="117093"/>
                  </a:lnTo>
                  <a:lnTo>
                    <a:pt x="83350" y="116319"/>
                  </a:lnTo>
                  <a:lnTo>
                    <a:pt x="82575" y="115557"/>
                  </a:lnTo>
                  <a:lnTo>
                    <a:pt x="83350" y="115557"/>
                  </a:lnTo>
                  <a:lnTo>
                    <a:pt x="84137" y="115557"/>
                  </a:lnTo>
                  <a:lnTo>
                    <a:pt x="84137" y="114782"/>
                  </a:lnTo>
                  <a:lnTo>
                    <a:pt x="84137" y="114007"/>
                  </a:lnTo>
                  <a:lnTo>
                    <a:pt x="84518" y="114007"/>
                  </a:lnTo>
                  <a:lnTo>
                    <a:pt x="84518" y="113245"/>
                  </a:lnTo>
                  <a:lnTo>
                    <a:pt x="85293" y="113245"/>
                  </a:lnTo>
                  <a:lnTo>
                    <a:pt x="85293" y="112471"/>
                  </a:lnTo>
                  <a:lnTo>
                    <a:pt x="86080" y="112471"/>
                  </a:lnTo>
                  <a:lnTo>
                    <a:pt x="86080" y="112090"/>
                  </a:lnTo>
                  <a:lnTo>
                    <a:pt x="86080" y="111315"/>
                  </a:lnTo>
                  <a:lnTo>
                    <a:pt x="86080" y="110540"/>
                  </a:lnTo>
                  <a:lnTo>
                    <a:pt x="86855" y="109778"/>
                  </a:lnTo>
                  <a:lnTo>
                    <a:pt x="86855" y="109004"/>
                  </a:lnTo>
                  <a:lnTo>
                    <a:pt x="87642" y="109004"/>
                  </a:lnTo>
                  <a:lnTo>
                    <a:pt x="87642" y="108242"/>
                  </a:lnTo>
                  <a:lnTo>
                    <a:pt x="88417" y="108242"/>
                  </a:lnTo>
                  <a:lnTo>
                    <a:pt x="89192" y="107467"/>
                  </a:lnTo>
                  <a:lnTo>
                    <a:pt x="89192" y="108242"/>
                  </a:lnTo>
                  <a:lnTo>
                    <a:pt x="89192" y="107467"/>
                  </a:lnTo>
                  <a:lnTo>
                    <a:pt x="89979" y="107467"/>
                  </a:lnTo>
                  <a:lnTo>
                    <a:pt x="89979" y="106692"/>
                  </a:lnTo>
                  <a:lnTo>
                    <a:pt x="90754" y="106692"/>
                  </a:lnTo>
                  <a:lnTo>
                    <a:pt x="91528" y="106692"/>
                  </a:lnTo>
                  <a:lnTo>
                    <a:pt x="92316" y="106692"/>
                  </a:lnTo>
                  <a:lnTo>
                    <a:pt x="92316" y="105930"/>
                  </a:lnTo>
                  <a:lnTo>
                    <a:pt x="93090" y="105930"/>
                  </a:lnTo>
                  <a:lnTo>
                    <a:pt x="93484" y="105930"/>
                  </a:lnTo>
                  <a:lnTo>
                    <a:pt x="93484" y="105155"/>
                  </a:lnTo>
                  <a:lnTo>
                    <a:pt x="94259" y="104381"/>
                  </a:lnTo>
                  <a:lnTo>
                    <a:pt x="94259" y="105155"/>
                  </a:lnTo>
                  <a:lnTo>
                    <a:pt x="95046" y="105155"/>
                  </a:lnTo>
                  <a:lnTo>
                    <a:pt x="95046" y="104381"/>
                  </a:lnTo>
                  <a:lnTo>
                    <a:pt x="95821" y="104381"/>
                  </a:lnTo>
                  <a:lnTo>
                    <a:pt x="95821" y="105155"/>
                  </a:lnTo>
                  <a:lnTo>
                    <a:pt x="95821" y="104381"/>
                  </a:lnTo>
                  <a:lnTo>
                    <a:pt x="96596" y="104381"/>
                  </a:lnTo>
                  <a:lnTo>
                    <a:pt x="97370" y="104381"/>
                  </a:lnTo>
                  <a:lnTo>
                    <a:pt x="97370" y="105155"/>
                  </a:lnTo>
                  <a:lnTo>
                    <a:pt x="97370" y="104381"/>
                  </a:lnTo>
                  <a:lnTo>
                    <a:pt x="98158" y="104381"/>
                  </a:lnTo>
                  <a:lnTo>
                    <a:pt x="98158" y="105155"/>
                  </a:lnTo>
                  <a:lnTo>
                    <a:pt x="98932" y="105155"/>
                  </a:lnTo>
                  <a:lnTo>
                    <a:pt x="98932" y="104381"/>
                  </a:lnTo>
                  <a:lnTo>
                    <a:pt x="98158" y="104381"/>
                  </a:lnTo>
                  <a:lnTo>
                    <a:pt x="98158" y="103619"/>
                  </a:lnTo>
                  <a:lnTo>
                    <a:pt x="98932" y="103619"/>
                  </a:lnTo>
                  <a:lnTo>
                    <a:pt x="99707" y="103619"/>
                  </a:lnTo>
                  <a:lnTo>
                    <a:pt x="99707" y="103225"/>
                  </a:lnTo>
                  <a:lnTo>
                    <a:pt x="99707" y="103619"/>
                  </a:lnTo>
                  <a:lnTo>
                    <a:pt x="100495" y="103619"/>
                  </a:lnTo>
                  <a:lnTo>
                    <a:pt x="100495" y="103225"/>
                  </a:lnTo>
                  <a:lnTo>
                    <a:pt x="101269" y="103225"/>
                  </a:lnTo>
                  <a:lnTo>
                    <a:pt x="101269" y="102463"/>
                  </a:lnTo>
                  <a:lnTo>
                    <a:pt x="100495" y="102463"/>
                  </a:lnTo>
                  <a:lnTo>
                    <a:pt x="100495" y="101688"/>
                  </a:lnTo>
                  <a:lnTo>
                    <a:pt x="101269" y="101688"/>
                  </a:lnTo>
                  <a:lnTo>
                    <a:pt x="101269" y="100914"/>
                  </a:lnTo>
                  <a:lnTo>
                    <a:pt x="100495" y="100152"/>
                  </a:lnTo>
                  <a:lnTo>
                    <a:pt x="101269" y="100152"/>
                  </a:lnTo>
                  <a:lnTo>
                    <a:pt x="100495" y="99377"/>
                  </a:lnTo>
                  <a:lnTo>
                    <a:pt x="101269" y="98602"/>
                  </a:lnTo>
                  <a:lnTo>
                    <a:pt x="101269" y="97840"/>
                  </a:lnTo>
                  <a:lnTo>
                    <a:pt x="102044" y="97840"/>
                  </a:lnTo>
                  <a:lnTo>
                    <a:pt x="102044" y="97066"/>
                  </a:lnTo>
                  <a:lnTo>
                    <a:pt x="101269" y="97066"/>
                  </a:lnTo>
                  <a:lnTo>
                    <a:pt x="101269" y="96291"/>
                  </a:lnTo>
                  <a:lnTo>
                    <a:pt x="101269" y="95529"/>
                  </a:lnTo>
                  <a:lnTo>
                    <a:pt x="102044" y="95529"/>
                  </a:lnTo>
                  <a:lnTo>
                    <a:pt x="102044" y="94754"/>
                  </a:lnTo>
                  <a:lnTo>
                    <a:pt x="101269" y="94754"/>
                  </a:lnTo>
                  <a:lnTo>
                    <a:pt x="102044" y="94754"/>
                  </a:lnTo>
                  <a:lnTo>
                    <a:pt x="102044" y="93979"/>
                  </a:lnTo>
                  <a:lnTo>
                    <a:pt x="101269" y="93979"/>
                  </a:lnTo>
                  <a:lnTo>
                    <a:pt x="101269" y="93598"/>
                  </a:lnTo>
                  <a:lnTo>
                    <a:pt x="101269" y="92824"/>
                  </a:lnTo>
                  <a:lnTo>
                    <a:pt x="100495" y="92824"/>
                  </a:lnTo>
                  <a:lnTo>
                    <a:pt x="100495" y="92062"/>
                  </a:lnTo>
                  <a:lnTo>
                    <a:pt x="100495" y="91287"/>
                  </a:lnTo>
                  <a:lnTo>
                    <a:pt x="99707" y="91287"/>
                  </a:lnTo>
                  <a:lnTo>
                    <a:pt x="100495" y="91287"/>
                  </a:lnTo>
                  <a:lnTo>
                    <a:pt x="100495" y="90512"/>
                  </a:lnTo>
                  <a:lnTo>
                    <a:pt x="99707" y="90512"/>
                  </a:lnTo>
                  <a:lnTo>
                    <a:pt x="99707" y="91287"/>
                  </a:lnTo>
                  <a:lnTo>
                    <a:pt x="99707" y="90512"/>
                  </a:lnTo>
                  <a:lnTo>
                    <a:pt x="99707" y="89750"/>
                  </a:lnTo>
                  <a:lnTo>
                    <a:pt x="99707" y="88976"/>
                  </a:lnTo>
                  <a:lnTo>
                    <a:pt x="98932" y="88976"/>
                  </a:lnTo>
                  <a:lnTo>
                    <a:pt x="98932" y="88201"/>
                  </a:lnTo>
                  <a:lnTo>
                    <a:pt x="98158" y="88201"/>
                  </a:lnTo>
                  <a:lnTo>
                    <a:pt x="98158" y="87439"/>
                  </a:lnTo>
                  <a:lnTo>
                    <a:pt x="97370" y="87439"/>
                  </a:lnTo>
                  <a:lnTo>
                    <a:pt x="96596" y="87439"/>
                  </a:lnTo>
                  <a:lnTo>
                    <a:pt x="95821" y="87439"/>
                  </a:lnTo>
                  <a:lnTo>
                    <a:pt x="95821" y="86664"/>
                  </a:lnTo>
                  <a:lnTo>
                    <a:pt x="95046" y="85890"/>
                  </a:lnTo>
                  <a:lnTo>
                    <a:pt x="94259" y="85890"/>
                  </a:lnTo>
                  <a:lnTo>
                    <a:pt x="93484" y="85128"/>
                  </a:lnTo>
                  <a:lnTo>
                    <a:pt x="93090" y="85128"/>
                  </a:lnTo>
                  <a:lnTo>
                    <a:pt x="93090" y="84353"/>
                  </a:lnTo>
                  <a:lnTo>
                    <a:pt x="93484" y="84353"/>
                  </a:lnTo>
                  <a:lnTo>
                    <a:pt x="93090" y="84353"/>
                  </a:lnTo>
                  <a:lnTo>
                    <a:pt x="93090" y="83972"/>
                  </a:lnTo>
                  <a:lnTo>
                    <a:pt x="93090" y="83197"/>
                  </a:lnTo>
                  <a:lnTo>
                    <a:pt x="92316" y="83197"/>
                  </a:lnTo>
                  <a:lnTo>
                    <a:pt x="92316" y="82435"/>
                  </a:lnTo>
                  <a:lnTo>
                    <a:pt x="91528" y="82435"/>
                  </a:lnTo>
                  <a:lnTo>
                    <a:pt x="91528" y="81660"/>
                  </a:lnTo>
                  <a:lnTo>
                    <a:pt x="91528" y="82435"/>
                  </a:lnTo>
                  <a:lnTo>
                    <a:pt x="90754" y="82435"/>
                  </a:lnTo>
                  <a:lnTo>
                    <a:pt x="89979" y="83197"/>
                  </a:lnTo>
                  <a:lnTo>
                    <a:pt x="89192" y="83197"/>
                  </a:lnTo>
                  <a:lnTo>
                    <a:pt x="88417" y="83197"/>
                  </a:lnTo>
                  <a:lnTo>
                    <a:pt x="88417" y="83972"/>
                  </a:lnTo>
                  <a:lnTo>
                    <a:pt x="88417" y="83197"/>
                  </a:lnTo>
                  <a:lnTo>
                    <a:pt x="87642" y="83197"/>
                  </a:lnTo>
                  <a:lnTo>
                    <a:pt x="87642" y="82435"/>
                  </a:lnTo>
                  <a:lnTo>
                    <a:pt x="87642" y="83197"/>
                  </a:lnTo>
                  <a:lnTo>
                    <a:pt x="86855" y="83197"/>
                  </a:lnTo>
                  <a:lnTo>
                    <a:pt x="86855" y="83972"/>
                  </a:lnTo>
                  <a:lnTo>
                    <a:pt x="86080" y="83197"/>
                  </a:lnTo>
                  <a:lnTo>
                    <a:pt x="85293" y="82435"/>
                  </a:lnTo>
                  <a:lnTo>
                    <a:pt x="86080" y="81660"/>
                  </a:lnTo>
                  <a:lnTo>
                    <a:pt x="85293" y="80886"/>
                  </a:lnTo>
                  <a:lnTo>
                    <a:pt x="84518" y="80886"/>
                  </a:lnTo>
                  <a:lnTo>
                    <a:pt x="84518" y="80111"/>
                  </a:lnTo>
                  <a:lnTo>
                    <a:pt x="84518" y="79349"/>
                  </a:lnTo>
                  <a:lnTo>
                    <a:pt x="84518" y="78574"/>
                  </a:lnTo>
                  <a:lnTo>
                    <a:pt x="84518" y="77812"/>
                  </a:lnTo>
                  <a:lnTo>
                    <a:pt x="84137" y="77812"/>
                  </a:lnTo>
                  <a:lnTo>
                    <a:pt x="84137" y="77038"/>
                  </a:lnTo>
                  <a:lnTo>
                    <a:pt x="84137" y="76263"/>
                  </a:lnTo>
                  <a:lnTo>
                    <a:pt x="84137" y="75501"/>
                  </a:lnTo>
                  <a:lnTo>
                    <a:pt x="83350" y="75501"/>
                  </a:lnTo>
                  <a:lnTo>
                    <a:pt x="83350" y="74726"/>
                  </a:lnTo>
                  <a:lnTo>
                    <a:pt x="83350" y="74345"/>
                  </a:lnTo>
                  <a:lnTo>
                    <a:pt x="82575" y="73571"/>
                  </a:lnTo>
                  <a:lnTo>
                    <a:pt x="82575" y="68948"/>
                  </a:lnTo>
                  <a:lnTo>
                    <a:pt x="81800" y="68948"/>
                  </a:lnTo>
                  <a:lnTo>
                    <a:pt x="81800" y="68173"/>
                  </a:lnTo>
                  <a:lnTo>
                    <a:pt x="81013" y="68173"/>
                  </a:lnTo>
                  <a:lnTo>
                    <a:pt x="81013" y="67411"/>
                  </a:lnTo>
                  <a:lnTo>
                    <a:pt x="80238" y="67411"/>
                  </a:lnTo>
                  <a:lnTo>
                    <a:pt x="80238" y="66636"/>
                  </a:lnTo>
                  <a:lnTo>
                    <a:pt x="80238" y="65862"/>
                  </a:lnTo>
                  <a:lnTo>
                    <a:pt x="80238" y="65100"/>
                  </a:lnTo>
                  <a:lnTo>
                    <a:pt x="79463" y="64706"/>
                  </a:lnTo>
                  <a:lnTo>
                    <a:pt x="80238" y="63944"/>
                  </a:lnTo>
                  <a:lnTo>
                    <a:pt x="80238" y="63169"/>
                  </a:lnTo>
                  <a:lnTo>
                    <a:pt x="79463" y="63169"/>
                  </a:lnTo>
                  <a:lnTo>
                    <a:pt x="79463" y="62395"/>
                  </a:lnTo>
                  <a:lnTo>
                    <a:pt x="78676" y="62395"/>
                  </a:lnTo>
                  <a:lnTo>
                    <a:pt x="78676" y="61633"/>
                  </a:lnTo>
                  <a:lnTo>
                    <a:pt x="77901" y="60858"/>
                  </a:lnTo>
                  <a:lnTo>
                    <a:pt x="77901" y="60083"/>
                  </a:lnTo>
                  <a:lnTo>
                    <a:pt x="77901" y="60858"/>
                  </a:lnTo>
                  <a:lnTo>
                    <a:pt x="77901" y="60083"/>
                  </a:lnTo>
                  <a:lnTo>
                    <a:pt x="77114" y="60083"/>
                  </a:lnTo>
                  <a:lnTo>
                    <a:pt x="77901" y="59321"/>
                  </a:lnTo>
                  <a:lnTo>
                    <a:pt x="77114" y="59321"/>
                  </a:lnTo>
                  <a:lnTo>
                    <a:pt x="77901" y="59321"/>
                  </a:lnTo>
                  <a:lnTo>
                    <a:pt x="77114" y="58546"/>
                  </a:lnTo>
                  <a:lnTo>
                    <a:pt x="77114" y="57772"/>
                  </a:lnTo>
                  <a:lnTo>
                    <a:pt x="77114" y="57010"/>
                  </a:lnTo>
                  <a:lnTo>
                    <a:pt x="77901" y="57010"/>
                  </a:lnTo>
                  <a:lnTo>
                    <a:pt x="78676" y="57010"/>
                  </a:lnTo>
                  <a:lnTo>
                    <a:pt x="78676" y="56235"/>
                  </a:lnTo>
                  <a:lnTo>
                    <a:pt x="77901" y="56235"/>
                  </a:lnTo>
                  <a:lnTo>
                    <a:pt x="77901" y="55460"/>
                  </a:lnTo>
                  <a:lnTo>
                    <a:pt x="77114" y="55460"/>
                  </a:lnTo>
                  <a:lnTo>
                    <a:pt x="76339" y="55079"/>
                  </a:lnTo>
                  <a:lnTo>
                    <a:pt x="76339" y="54317"/>
                  </a:lnTo>
                  <a:lnTo>
                    <a:pt x="76339" y="53543"/>
                  </a:lnTo>
                  <a:lnTo>
                    <a:pt x="72834" y="53543"/>
                  </a:lnTo>
                  <a:lnTo>
                    <a:pt x="72834" y="52768"/>
                  </a:lnTo>
                  <a:lnTo>
                    <a:pt x="72834" y="52006"/>
                  </a:lnTo>
                  <a:lnTo>
                    <a:pt x="72834" y="51231"/>
                  </a:lnTo>
                  <a:lnTo>
                    <a:pt x="73621" y="51231"/>
                  </a:lnTo>
                  <a:lnTo>
                    <a:pt x="73621" y="50457"/>
                  </a:lnTo>
                  <a:lnTo>
                    <a:pt x="74396" y="50457"/>
                  </a:lnTo>
                  <a:lnTo>
                    <a:pt x="74396" y="49695"/>
                  </a:lnTo>
                  <a:lnTo>
                    <a:pt x="74396" y="48920"/>
                  </a:lnTo>
                  <a:lnTo>
                    <a:pt x="74396" y="48145"/>
                  </a:lnTo>
                  <a:lnTo>
                    <a:pt x="74396" y="47383"/>
                  </a:lnTo>
                  <a:lnTo>
                    <a:pt x="73621" y="46608"/>
                  </a:lnTo>
                  <a:lnTo>
                    <a:pt x="73621" y="45834"/>
                  </a:lnTo>
                  <a:lnTo>
                    <a:pt x="73621" y="45453"/>
                  </a:lnTo>
                  <a:lnTo>
                    <a:pt x="73621" y="44678"/>
                  </a:lnTo>
                  <a:lnTo>
                    <a:pt x="74396" y="43916"/>
                  </a:lnTo>
                  <a:lnTo>
                    <a:pt x="74777" y="43141"/>
                  </a:lnTo>
                  <a:lnTo>
                    <a:pt x="75564" y="43141"/>
                  </a:lnTo>
                  <a:lnTo>
                    <a:pt x="76339" y="43916"/>
                  </a:lnTo>
                  <a:lnTo>
                    <a:pt x="77114" y="43916"/>
                  </a:lnTo>
                  <a:lnTo>
                    <a:pt x="77114" y="44678"/>
                  </a:lnTo>
                  <a:lnTo>
                    <a:pt x="77901" y="44678"/>
                  </a:lnTo>
                  <a:lnTo>
                    <a:pt x="78676" y="44678"/>
                  </a:lnTo>
                  <a:lnTo>
                    <a:pt x="78676" y="45453"/>
                  </a:lnTo>
                  <a:lnTo>
                    <a:pt x="79463" y="45453"/>
                  </a:lnTo>
                  <a:lnTo>
                    <a:pt x="80238" y="45453"/>
                  </a:lnTo>
                  <a:lnTo>
                    <a:pt x="81013" y="45453"/>
                  </a:lnTo>
                  <a:lnTo>
                    <a:pt x="81800" y="45453"/>
                  </a:lnTo>
                  <a:lnTo>
                    <a:pt x="81800" y="44678"/>
                  </a:lnTo>
                  <a:lnTo>
                    <a:pt x="82575" y="44678"/>
                  </a:lnTo>
                  <a:lnTo>
                    <a:pt x="82575" y="43916"/>
                  </a:lnTo>
                  <a:lnTo>
                    <a:pt x="83350" y="43916"/>
                  </a:lnTo>
                  <a:lnTo>
                    <a:pt x="83350" y="44678"/>
                  </a:lnTo>
                  <a:lnTo>
                    <a:pt x="84137" y="44678"/>
                  </a:lnTo>
                  <a:lnTo>
                    <a:pt x="84137" y="45453"/>
                  </a:lnTo>
                  <a:lnTo>
                    <a:pt x="84518" y="44678"/>
                  </a:lnTo>
                  <a:lnTo>
                    <a:pt x="84518" y="45453"/>
                  </a:lnTo>
                  <a:lnTo>
                    <a:pt x="85293" y="45453"/>
                  </a:lnTo>
                  <a:lnTo>
                    <a:pt x="85293" y="45834"/>
                  </a:lnTo>
                  <a:lnTo>
                    <a:pt x="86080" y="45834"/>
                  </a:lnTo>
                  <a:lnTo>
                    <a:pt x="86855" y="45834"/>
                  </a:lnTo>
                  <a:lnTo>
                    <a:pt x="86855" y="45453"/>
                  </a:lnTo>
                  <a:lnTo>
                    <a:pt x="87642" y="45453"/>
                  </a:lnTo>
                  <a:lnTo>
                    <a:pt x="87642" y="45834"/>
                  </a:lnTo>
                  <a:lnTo>
                    <a:pt x="88417" y="45834"/>
                  </a:lnTo>
                  <a:lnTo>
                    <a:pt x="88417" y="45453"/>
                  </a:lnTo>
                  <a:lnTo>
                    <a:pt x="89192" y="45453"/>
                  </a:lnTo>
                  <a:lnTo>
                    <a:pt x="89979" y="44678"/>
                  </a:lnTo>
                  <a:lnTo>
                    <a:pt x="90754" y="44678"/>
                  </a:lnTo>
                  <a:lnTo>
                    <a:pt x="90754" y="43916"/>
                  </a:lnTo>
                  <a:lnTo>
                    <a:pt x="91528" y="43916"/>
                  </a:lnTo>
                  <a:lnTo>
                    <a:pt x="90754" y="43141"/>
                  </a:lnTo>
                  <a:lnTo>
                    <a:pt x="91528" y="43141"/>
                  </a:lnTo>
                  <a:lnTo>
                    <a:pt x="92316" y="43141"/>
                  </a:lnTo>
                  <a:lnTo>
                    <a:pt x="92316" y="42367"/>
                  </a:lnTo>
                  <a:lnTo>
                    <a:pt x="93090" y="42367"/>
                  </a:lnTo>
                  <a:lnTo>
                    <a:pt x="93090" y="41605"/>
                  </a:lnTo>
                  <a:lnTo>
                    <a:pt x="93090" y="40830"/>
                  </a:lnTo>
                  <a:lnTo>
                    <a:pt x="93090" y="40055"/>
                  </a:lnTo>
                  <a:lnTo>
                    <a:pt x="93484" y="40055"/>
                  </a:lnTo>
                  <a:lnTo>
                    <a:pt x="93484" y="39293"/>
                  </a:lnTo>
                  <a:lnTo>
                    <a:pt x="93484" y="38519"/>
                  </a:lnTo>
                  <a:lnTo>
                    <a:pt x="94259" y="38519"/>
                  </a:lnTo>
                  <a:lnTo>
                    <a:pt x="94259" y="39293"/>
                  </a:lnTo>
                  <a:lnTo>
                    <a:pt x="94259" y="40055"/>
                  </a:lnTo>
                  <a:lnTo>
                    <a:pt x="95046" y="40055"/>
                  </a:lnTo>
                  <a:lnTo>
                    <a:pt x="94259" y="40055"/>
                  </a:lnTo>
                  <a:lnTo>
                    <a:pt x="95046" y="40055"/>
                  </a:lnTo>
                  <a:lnTo>
                    <a:pt x="95046" y="40830"/>
                  </a:lnTo>
                  <a:lnTo>
                    <a:pt x="95821" y="40830"/>
                  </a:lnTo>
                  <a:lnTo>
                    <a:pt x="95821" y="41605"/>
                  </a:lnTo>
                  <a:lnTo>
                    <a:pt x="96596" y="41605"/>
                  </a:lnTo>
                  <a:lnTo>
                    <a:pt x="96596" y="40830"/>
                  </a:lnTo>
                  <a:lnTo>
                    <a:pt x="95821" y="40830"/>
                  </a:lnTo>
                  <a:lnTo>
                    <a:pt x="96596" y="40830"/>
                  </a:lnTo>
                  <a:lnTo>
                    <a:pt x="96596" y="40055"/>
                  </a:lnTo>
                  <a:lnTo>
                    <a:pt x="97370" y="40055"/>
                  </a:lnTo>
                  <a:lnTo>
                    <a:pt x="97370" y="40830"/>
                  </a:lnTo>
                  <a:lnTo>
                    <a:pt x="97370" y="40055"/>
                  </a:lnTo>
                  <a:lnTo>
                    <a:pt x="97370" y="39293"/>
                  </a:lnTo>
                  <a:lnTo>
                    <a:pt x="97370" y="38519"/>
                  </a:lnTo>
                  <a:lnTo>
                    <a:pt x="96596" y="38519"/>
                  </a:lnTo>
                  <a:lnTo>
                    <a:pt x="97370" y="38519"/>
                  </a:lnTo>
                  <a:lnTo>
                    <a:pt x="97370" y="37744"/>
                  </a:lnTo>
                  <a:lnTo>
                    <a:pt x="98158" y="36982"/>
                  </a:lnTo>
                  <a:lnTo>
                    <a:pt x="98158" y="36207"/>
                  </a:lnTo>
                  <a:lnTo>
                    <a:pt x="98158" y="35826"/>
                  </a:lnTo>
                  <a:lnTo>
                    <a:pt x="97370" y="35826"/>
                  </a:lnTo>
                  <a:lnTo>
                    <a:pt x="97370" y="35051"/>
                  </a:lnTo>
                  <a:lnTo>
                    <a:pt x="97370" y="34277"/>
                  </a:lnTo>
                  <a:lnTo>
                    <a:pt x="96596" y="34277"/>
                  </a:lnTo>
                  <a:lnTo>
                    <a:pt x="96596" y="33515"/>
                  </a:lnTo>
                  <a:lnTo>
                    <a:pt x="95821" y="33515"/>
                  </a:lnTo>
                  <a:lnTo>
                    <a:pt x="95821" y="32740"/>
                  </a:lnTo>
                  <a:lnTo>
                    <a:pt x="96596" y="31965"/>
                  </a:lnTo>
                  <a:lnTo>
                    <a:pt x="97370" y="31965"/>
                  </a:lnTo>
                  <a:lnTo>
                    <a:pt x="97370" y="31203"/>
                  </a:lnTo>
                  <a:lnTo>
                    <a:pt x="97370" y="30429"/>
                  </a:lnTo>
                  <a:lnTo>
                    <a:pt x="97370" y="29654"/>
                  </a:lnTo>
                  <a:lnTo>
                    <a:pt x="97370" y="28892"/>
                  </a:lnTo>
                  <a:lnTo>
                    <a:pt x="97370" y="28117"/>
                  </a:lnTo>
                  <a:lnTo>
                    <a:pt x="96596" y="28117"/>
                  </a:lnTo>
                  <a:lnTo>
                    <a:pt x="96596" y="28892"/>
                  </a:lnTo>
                  <a:lnTo>
                    <a:pt x="95821" y="28892"/>
                  </a:lnTo>
                  <a:lnTo>
                    <a:pt x="95046" y="28117"/>
                  </a:lnTo>
                  <a:lnTo>
                    <a:pt x="94259" y="28117"/>
                  </a:lnTo>
                  <a:lnTo>
                    <a:pt x="95046" y="28892"/>
                  </a:lnTo>
                  <a:lnTo>
                    <a:pt x="95046" y="29654"/>
                  </a:lnTo>
                  <a:lnTo>
                    <a:pt x="95046" y="30429"/>
                  </a:lnTo>
                  <a:lnTo>
                    <a:pt x="94259" y="30429"/>
                  </a:lnTo>
                  <a:lnTo>
                    <a:pt x="94259" y="31203"/>
                  </a:lnTo>
                  <a:lnTo>
                    <a:pt x="93484" y="30429"/>
                  </a:lnTo>
                  <a:lnTo>
                    <a:pt x="93090" y="30429"/>
                  </a:lnTo>
                  <a:lnTo>
                    <a:pt x="93484" y="29654"/>
                  </a:lnTo>
                  <a:lnTo>
                    <a:pt x="93484" y="28892"/>
                  </a:lnTo>
                  <a:lnTo>
                    <a:pt x="93484" y="28117"/>
                  </a:lnTo>
                  <a:lnTo>
                    <a:pt x="93090" y="28117"/>
                  </a:lnTo>
                  <a:lnTo>
                    <a:pt x="93090" y="28892"/>
                  </a:lnTo>
                  <a:lnTo>
                    <a:pt x="92316" y="28892"/>
                  </a:lnTo>
                  <a:lnTo>
                    <a:pt x="92316" y="28117"/>
                  </a:lnTo>
                  <a:lnTo>
                    <a:pt x="91528" y="28117"/>
                  </a:lnTo>
                  <a:lnTo>
                    <a:pt x="91528" y="27343"/>
                  </a:lnTo>
                  <a:lnTo>
                    <a:pt x="92316" y="27343"/>
                  </a:lnTo>
                  <a:lnTo>
                    <a:pt x="91528" y="27343"/>
                  </a:lnTo>
                  <a:lnTo>
                    <a:pt x="91528" y="26581"/>
                  </a:lnTo>
                  <a:lnTo>
                    <a:pt x="91528" y="26200"/>
                  </a:lnTo>
                  <a:lnTo>
                    <a:pt x="90754" y="25425"/>
                  </a:lnTo>
                  <a:lnTo>
                    <a:pt x="90754" y="26200"/>
                  </a:lnTo>
                  <a:lnTo>
                    <a:pt x="90754" y="25425"/>
                  </a:lnTo>
                  <a:lnTo>
                    <a:pt x="89979" y="25425"/>
                  </a:lnTo>
                  <a:lnTo>
                    <a:pt x="89979" y="24650"/>
                  </a:lnTo>
                  <a:lnTo>
                    <a:pt x="89979" y="23888"/>
                  </a:lnTo>
                  <a:lnTo>
                    <a:pt x="90754" y="23888"/>
                  </a:lnTo>
                  <a:lnTo>
                    <a:pt x="90754" y="23113"/>
                  </a:lnTo>
                  <a:lnTo>
                    <a:pt x="89979" y="22339"/>
                  </a:lnTo>
                  <a:lnTo>
                    <a:pt x="89979" y="21577"/>
                  </a:lnTo>
                  <a:lnTo>
                    <a:pt x="89192" y="21577"/>
                  </a:lnTo>
                  <a:lnTo>
                    <a:pt x="88417" y="21577"/>
                  </a:lnTo>
                  <a:lnTo>
                    <a:pt x="87642" y="21577"/>
                  </a:lnTo>
                  <a:lnTo>
                    <a:pt x="87642" y="20802"/>
                  </a:lnTo>
                  <a:lnTo>
                    <a:pt x="87642" y="20027"/>
                  </a:lnTo>
                  <a:lnTo>
                    <a:pt x="87642" y="19265"/>
                  </a:lnTo>
                  <a:lnTo>
                    <a:pt x="87642" y="18491"/>
                  </a:lnTo>
                  <a:lnTo>
                    <a:pt x="86855" y="18491"/>
                  </a:lnTo>
                  <a:lnTo>
                    <a:pt x="86855" y="17716"/>
                  </a:lnTo>
                  <a:lnTo>
                    <a:pt x="86855" y="18491"/>
                  </a:lnTo>
                  <a:lnTo>
                    <a:pt x="86080" y="17716"/>
                  </a:lnTo>
                  <a:lnTo>
                    <a:pt x="86080" y="16954"/>
                  </a:lnTo>
                  <a:lnTo>
                    <a:pt x="86080" y="16560"/>
                  </a:lnTo>
                  <a:lnTo>
                    <a:pt x="86855" y="16560"/>
                  </a:lnTo>
                  <a:lnTo>
                    <a:pt x="87642" y="16560"/>
                  </a:lnTo>
                  <a:lnTo>
                    <a:pt x="88417" y="15798"/>
                  </a:lnTo>
                  <a:lnTo>
                    <a:pt x="87642" y="15798"/>
                  </a:lnTo>
                  <a:lnTo>
                    <a:pt x="88417" y="15798"/>
                  </a:lnTo>
                  <a:lnTo>
                    <a:pt x="89192" y="15798"/>
                  </a:lnTo>
                  <a:lnTo>
                    <a:pt x="89192" y="15024"/>
                  </a:lnTo>
                  <a:lnTo>
                    <a:pt x="89192" y="14249"/>
                  </a:lnTo>
                  <a:lnTo>
                    <a:pt x="89979" y="14249"/>
                  </a:lnTo>
                  <a:lnTo>
                    <a:pt x="89979" y="13487"/>
                  </a:lnTo>
                  <a:lnTo>
                    <a:pt x="89192" y="13487"/>
                  </a:lnTo>
                  <a:lnTo>
                    <a:pt x="88417" y="11937"/>
                  </a:lnTo>
                  <a:lnTo>
                    <a:pt x="88417" y="7708"/>
                  </a:lnTo>
                  <a:lnTo>
                    <a:pt x="88417" y="8089"/>
                  </a:lnTo>
                  <a:lnTo>
                    <a:pt x="89192" y="8089"/>
                  </a:lnTo>
                  <a:lnTo>
                    <a:pt x="89979" y="8089"/>
                  </a:lnTo>
                  <a:lnTo>
                    <a:pt x="89979" y="7708"/>
                  </a:lnTo>
                  <a:lnTo>
                    <a:pt x="89979" y="6934"/>
                  </a:lnTo>
                  <a:lnTo>
                    <a:pt x="89192" y="6159"/>
                  </a:lnTo>
                  <a:lnTo>
                    <a:pt x="89192" y="5397"/>
                  </a:lnTo>
                  <a:lnTo>
                    <a:pt x="88417" y="4622"/>
                  </a:lnTo>
                  <a:lnTo>
                    <a:pt x="87642" y="3848"/>
                  </a:lnTo>
                  <a:lnTo>
                    <a:pt x="88417" y="3086"/>
                  </a:lnTo>
                  <a:lnTo>
                    <a:pt x="89192" y="2311"/>
                  </a:lnTo>
                  <a:lnTo>
                    <a:pt x="89192" y="1536"/>
                  </a:lnTo>
                  <a:lnTo>
                    <a:pt x="89979" y="774"/>
                  </a:lnTo>
                  <a:lnTo>
                    <a:pt x="89192" y="774"/>
                  </a:lnTo>
                  <a:lnTo>
                    <a:pt x="89979" y="774"/>
                  </a:lnTo>
                  <a:lnTo>
                    <a:pt x="90754" y="774"/>
                  </a:lnTo>
                  <a:lnTo>
                    <a:pt x="91528" y="774"/>
                  </a:lnTo>
                  <a:lnTo>
                    <a:pt x="91528" y="0"/>
                  </a:lnTo>
                  <a:lnTo>
                    <a:pt x="92316" y="0"/>
                  </a:lnTo>
                  <a:lnTo>
                    <a:pt x="92316" y="774"/>
                  </a:lnTo>
                  <a:lnTo>
                    <a:pt x="92316" y="0"/>
                  </a:lnTo>
                  <a:lnTo>
                    <a:pt x="93090" y="0"/>
                  </a:lnTo>
                  <a:lnTo>
                    <a:pt x="93484" y="0"/>
                  </a:lnTo>
                  <a:lnTo>
                    <a:pt x="94259" y="0"/>
                  </a:lnTo>
                  <a:lnTo>
                    <a:pt x="94259" y="774"/>
                  </a:lnTo>
                  <a:lnTo>
                    <a:pt x="95046" y="774"/>
                  </a:lnTo>
                  <a:lnTo>
                    <a:pt x="95046" y="0"/>
                  </a:lnTo>
                  <a:lnTo>
                    <a:pt x="95821" y="0"/>
                  </a:lnTo>
                  <a:lnTo>
                    <a:pt x="96596" y="0"/>
                  </a:lnTo>
                  <a:lnTo>
                    <a:pt x="97370" y="0"/>
                  </a:lnTo>
                  <a:lnTo>
                    <a:pt x="97370" y="774"/>
                  </a:lnTo>
                  <a:lnTo>
                    <a:pt x="98158" y="774"/>
                  </a:lnTo>
                  <a:lnTo>
                    <a:pt x="98158" y="1536"/>
                  </a:lnTo>
                  <a:lnTo>
                    <a:pt x="98932" y="1536"/>
                  </a:lnTo>
                  <a:lnTo>
                    <a:pt x="98932" y="2311"/>
                  </a:lnTo>
                  <a:lnTo>
                    <a:pt x="99707" y="2311"/>
                  </a:lnTo>
                  <a:lnTo>
                    <a:pt x="100495" y="2311"/>
                  </a:lnTo>
                  <a:lnTo>
                    <a:pt x="100495" y="3086"/>
                  </a:lnTo>
                  <a:lnTo>
                    <a:pt x="100495" y="3848"/>
                  </a:lnTo>
                  <a:lnTo>
                    <a:pt x="101269" y="3086"/>
                  </a:lnTo>
                  <a:lnTo>
                    <a:pt x="102044" y="3086"/>
                  </a:lnTo>
                  <a:lnTo>
                    <a:pt x="102044" y="3848"/>
                  </a:lnTo>
                  <a:lnTo>
                    <a:pt x="102831" y="3848"/>
                  </a:lnTo>
                  <a:lnTo>
                    <a:pt x="103225" y="3848"/>
                  </a:lnTo>
                  <a:lnTo>
                    <a:pt x="104000" y="3086"/>
                  </a:lnTo>
                  <a:lnTo>
                    <a:pt x="104000" y="2311"/>
                  </a:lnTo>
                  <a:lnTo>
                    <a:pt x="104774" y="2311"/>
                  </a:lnTo>
                  <a:lnTo>
                    <a:pt x="105562" y="2311"/>
                  </a:lnTo>
                  <a:lnTo>
                    <a:pt x="106337" y="1536"/>
                  </a:lnTo>
                  <a:lnTo>
                    <a:pt x="107111" y="774"/>
                  </a:lnTo>
                  <a:lnTo>
                    <a:pt x="107899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6673120" y="2869581"/>
              <a:ext cx="281940" cy="345440"/>
            </a:xfrm>
            <a:custGeom>
              <a:avLst/>
              <a:gdLst/>
              <a:ahLst/>
              <a:cxnLst/>
              <a:rect l="l" t="t" r="r" b="b"/>
              <a:pathLst>
                <a:path w="281940" h="345439">
                  <a:moveTo>
                    <a:pt x="126098" y="337819"/>
                  </a:moveTo>
                  <a:lnTo>
                    <a:pt x="114427" y="337819"/>
                  </a:lnTo>
                  <a:lnTo>
                    <a:pt x="114427" y="339089"/>
                  </a:lnTo>
                  <a:lnTo>
                    <a:pt x="115201" y="340359"/>
                  </a:lnTo>
                  <a:lnTo>
                    <a:pt x="115201" y="345439"/>
                  </a:lnTo>
                  <a:lnTo>
                    <a:pt x="117144" y="345439"/>
                  </a:lnTo>
                  <a:lnTo>
                    <a:pt x="117144" y="344169"/>
                  </a:lnTo>
                  <a:lnTo>
                    <a:pt x="118706" y="344169"/>
                  </a:lnTo>
                  <a:lnTo>
                    <a:pt x="120269" y="341629"/>
                  </a:lnTo>
                  <a:lnTo>
                    <a:pt x="124155" y="341629"/>
                  </a:lnTo>
                  <a:lnTo>
                    <a:pt x="124155" y="340359"/>
                  </a:lnTo>
                  <a:lnTo>
                    <a:pt x="126098" y="340359"/>
                  </a:lnTo>
                  <a:lnTo>
                    <a:pt x="126873" y="339089"/>
                  </a:lnTo>
                  <a:lnTo>
                    <a:pt x="126098" y="339089"/>
                  </a:lnTo>
                  <a:lnTo>
                    <a:pt x="126098" y="337819"/>
                  </a:lnTo>
                  <a:close/>
                </a:path>
                <a:path w="281940" h="345439">
                  <a:moveTo>
                    <a:pt x="126098" y="340359"/>
                  </a:moveTo>
                  <a:lnTo>
                    <a:pt x="124155" y="340359"/>
                  </a:lnTo>
                  <a:lnTo>
                    <a:pt x="124929" y="341629"/>
                  </a:lnTo>
                  <a:lnTo>
                    <a:pt x="126098" y="341629"/>
                  </a:lnTo>
                  <a:lnTo>
                    <a:pt x="126098" y="340359"/>
                  </a:lnTo>
                  <a:close/>
                </a:path>
                <a:path w="281940" h="345439">
                  <a:moveTo>
                    <a:pt x="108191" y="337819"/>
                  </a:moveTo>
                  <a:lnTo>
                    <a:pt x="107416" y="337819"/>
                  </a:lnTo>
                  <a:lnTo>
                    <a:pt x="107416" y="339089"/>
                  </a:lnTo>
                  <a:lnTo>
                    <a:pt x="108191" y="339089"/>
                  </a:lnTo>
                  <a:lnTo>
                    <a:pt x="108191" y="337819"/>
                  </a:lnTo>
                  <a:close/>
                </a:path>
                <a:path w="281940" h="345439">
                  <a:moveTo>
                    <a:pt x="169697" y="241299"/>
                  </a:moveTo>
                  <a:lnTo>
                    <a:pt x="13233" y="241299"/>
                  </a:lnTo>
                  <a:lnTo>
                    <a:pt x="13233" y="245109"/>
                  </a:lnTo>
                  <a:lnTo>
                    <a:pt x="12446" y="245109"/>
                  </a:lnTo>
                  <a:lnTo>
                    <a:pt x="12446" y="246379"/>
                  </a:lnTo>
                  <a:lnTo>
                    <a:pt x="13233" y="247649"/>
                  </a:lnTo>
                  <a:lnTo>
                    <a:pt x="12446" y="247649"/>
                  </a:lnTo>
                  <a:lnTo>
                    <a:pt x="11671" y="248919"/>
                  </a:lnTo>
                  <a:lnTo>
                    <a:pt x="12446" y="250189"/>
                  </a:lnTo>
                  <a:lnTo>
                    <a:pt x="13233" y="250189"/>
                  </a:lnTo>
                  <a:lnTo>
                    <a:pt x="13233" y="253999"/>
                  </a:lnTo>
                  <a:lnTo>
                    <a:pt x="12446" y="255269"/>
                  </a:lnTo>
                  <a:lnTo>
                    <a:pt x="11671" y="257809"/>
                  </a:lnTo>
                  <a:lnTo>
                    <a:pt x="11671" y="261619"/>
                  </a:lnTo>
                  <a:lnTo>
                    <a:pt x="4279" y="261619"/>
                  </a:lnTo>
                  <a:lnTo>
                    <a:pt x="4279" y="262889"/>
                  </a:lnTo>
                  <a:lnTo>
                    <a:pt x="3505" y="262889"/>
                  </a:lnTo>
                  <a:lnTo>
                    <a:pt x="3505" y="264159"/>
                  </a:lnTo>
                  <a:lnTo>
                    <a:pt x="2730" y="265429"/>
                  </a:lnTo>
                  <a:lnTo>
                    <a:pt x="774" y="265429"/>
                  </a:lnTo>
                  <a:lnTo>
                    <a:pt x="0" y="266699"/>
                  </a:lnTo>
                  <a:lnTo>
                    <a:pt x="0" y="269239"/>
                  </a:lnTo>
                  <a:lnTo>
                    <a:pt x="115595" y="269239"/>
                  </a:lnTo>
                  <a:lnTo>
                    <a:pt x="115595" y="274319"/>
                  </a:lnTo>
                  <a:lnTo>
                    <a:pt x="117144" y="276859"/>
                  </a:lnTo>
                  <a:lnTo>
                    <a:pt x="116370" y="276859"/>
                  </a:lnTo>
                  <a:lnTo>
                    <a:pt x="116370" y="278129"/>
                  </a:lnTo>
                  <a:lnTo>
                    <a:pt x="135839" y="278129"/>
                  </a:lnTo>
                  <a:lnTo>
                    <a:pt x="135839" y="280669"/>
                  </a:lnTo>
                  <a:lnTo>
                    <a:pt x="136613" y="281939"/>
                  </a:lnTo>
                  <a:lnTo>
                    <a:pt x="135839" y="281939"/>
                  </a:lnTo>
                  <a:lnTo>
                    <a:pt x="135839" y="283209"/>
                  </a:lnTo>
                  <a:lnTo>
                    <a:pt x="139725" y="283209"/>
                  </a:lnTo>
                  <a:lnTo>
                    <a:pt x="139725" y="284479"/>
                  </a:lnTo>
                  <a:lnTo>
                    <a:pt x="138950" y="284479"/>
                  </a:lnTo>
                  <a:lnTo>
                    <a:pt x="139725" y="285749"/>
                  </a:lnTo>
                  <a:lnTo>
                    <a:pt x="140500" y="285749"/>
                  </a:lnTo>
                  <a:lnTo>
                    <a:pt x="140500" y="287019"/>
                  </a:lnTo>
                  <a:lnTo>
                    <a:pt x="142062" y="287019"/>
                  </a:lnTo>
                  <a:lnTo>
                    <a:pt x="142062" y="288289"/>
                  </a:lnTo>
                  <a:lnTo>
                    <a:pt x="141287" y="288289"/>
                  </a:lnTo>
                  <a:lnTo>
                    <a:pt x="141287" y="289559"/>
                  </a:lnTo>
                  <a:lnTo>
                    <a:pt x="139725" y="289559"/>
                  </a:lnTo>
                  <a:lnTo>
                    <a:pt x="138950" y="290829"/>
                  </a:lnTo>
                  <a:lnTo>
                    <a:pt x="138950" y="293369"/>
                  </a:lnTo>
                  <a:lnTo>
                    <a:pt x="138163" y="293369"/>
                  </a:lnTo>
                  <a:lnTo>
                    <a:pt x="138163" y="294639"/>
                  </a:lnTo>
                  <a:lnTo>
                    <a:pt x="137388" y="295909"/>
                  </a:lnTo>
                  <a:lnTo>
                    <a:pt x="137388" y="299719"/>
                  </a:lnTo>
                  <a:lnTo>
                    <a:pt x="136613" y="299719"/>
                  </a:lnTo>
                  <a:lnTo>
                    <a:pt x="136613" y="300989"/>
                  </a:lnTo>
                  <a:lnTo>
                    <a:pt x="135839" y="302259"/>
                  </a:lnTo>
                  <a:lnTo>
                    <a:pt x="134658" y="302259"/>
                  </a:lnTo>
                  <a:lnTo>
                    <a:pt x="134658" y="303529"/>
                  </a:lnTo>
                  <a:lnTo>
                    <a:pt x="133883" y="303529"/>
                  </a:lnTo>
                  <a:lnTo>
                    <a:pt x="133883" y="304799"/>
                  </a:lnTo>
                  <a:lnTo>
                    <a:pt x="133108" y="306069"/>
                  </a:lnTo>
                  <a:lnTo>
                    <a:pt x="131546" y="306069"/>
                  </a:lnTo>
                  <a:lnTo>
                    <a:pt x="131546" y="308609"/>
                  </a:lnTo>
                  <a:lnTo>
                    <a:pt x="130771" y="308609"/>
                  </a:lnTo>
                  <a:lnTo>
                    <a:pt x="130771" y="309879"/>
                  </a:lnTo>
                  <a:lnTo>
                    <a:pt x="129997" y="309879"/>
                  </a:lnTo>
                  <a:lnTo>
                    <a:pt x="129997" y="311149"/>
                  </a:lnTo>
                  <a:lnTo>
                    <a:pt x="128435" y="311149"/>
                  </a:lnTo>
                  <a:lnTo>
                    <a:pt x="127660" y="312419"/>
                  </a:lnTo>
                  <a:lnTo>
                    <a:pt x="82892" y="312419"/>
                  </a:lnTo>
                  <a:lnTo>
                    <a:pt x="82892" y="314959"/>
                  </a:lnTo>
                  <a:lnTo>
                    <a:pt x="83680" y="314959"/>
                  </a:lnTo>
                  <a:lnTo>
                    <a:pt x="84455" y="316229"/>
                  </a:lnTo>
                  <a:lnTo>
                    <a:pt x="86791" y="316229"/>
                  </a:lnTo>
                  <a:lnTo>
                    <a:pt x="86791" y="317499"/>
                  </a:lnTo>
                  <a:lnTo>
                    <a:pt x="93408" y="317499"/>
                  </a:lnTo>
                  <a:lnTo>
                    <a:pt x="93408" y="318769"/>
                  </a:lnTo>
                  <a:lnTo>
                    <a:pt x="95745" y="318769"/>
                  </a:lnTo>
                  <a:lnTo>
                    <a:pt x="95745" y="321309"/>
                  </a:lnTo>
                  <a:lnTo>
                    <a:pt x="96520" y="321309"/>
                  </a:lnTo>
                  <a:lnTo>
                    <a:pt x="96520" y="322579"/>
                  </a:lnTo>
                  <a:lnTo>
                    <a:pt x="96913" y="322579"/>
                  </a:lnTo>
                  <a:lnTo>
                    <a:pt x="96913" y="323849"/>
                  </a:lnTo>
                  <a:lnTo>
                    <a:pt x="98463" y="323849"/>
                  </a:lnTo>
                  <a:lnTo>
                    <a:pt x="98463" y="325119"/>
                  </a:lnTo>
                  <a:lnTo>
                    <a:pt x="100025" y="325119"/>
                  </a:lnTo>
                  <a:lnTo>
                    <a:pt x="100025" y="326389"/>
                  </a:lnTo>
                  <a:lnTo>
                    <a:pt x="103136" y="326389"/>
                  </a:lnTo>
                  <a:lnTo>
                    <a:pt x="103136" y="328929"/>
                  </a:lnTo>
                  <a:lnTo>
                    <a:pt x="105473" y="328929"/>
                  </a:lnTo>
                  <a:lnTo>
                    <a:pt x="105473" y="335279"/>
                  </a:lnTo>
                  <a:lnTo>
                    <a:pt x="106248" y="335279"/>
                  </a:lnTo>
                  <a:lnTo>
                    <a:pt x="106248" y="337819"/>
                  </a:lnTo>
                  <a:lnTo>
                    <a:pt x="125323" y="337819"/>
                  </a:lnTo>
                  <a:lnTo>
                    <a:pt x="125323" y="332739"/>
                  </a:lnTo>
                  <a:lnTo>
                    <a:pt x="128435" y="331469"/>
                  </a:lnTo>
                  <a:lnTo>
                    <a:pt x="130771" y="330199"/>
                  </a:lnTo>
                  <a:lnTo>
                    <a:pt x="133108" y="327659"/>
                  </a:lnTo>
                  <a:lnTo>
                    <a:pt x="135839" y="325119"/>
                  </a:lnTo>
                  <a:lnTo>
                    <a:pt x="138163" y="321309"/>
                  </a:lnTo>
                  <a:lnTo>
                    <a:pt x="142062" y="316229"/>
                  </a:lnTo>
                  <a:lnTo>
                    <a:pt x="144780" y="308609"/>
                  </a:lnTo>
                  <a:lnTo>
                    <a:pt x="146342" y="307339"/>
                  </a:lnTo>
                  <a:lnTo>
                    <a:pt x="148678" y="303529"/>
                  </a:lnTo>
                  <a:lnTo>
                    <a:pt x="151790" y="302259"/>
                  </a:lnTo>
                  <a:lnTo>
                    <a:pt x="155295" y="297179"/>
                  </a:lnTo>
                  <a:lnTo>
                    <a:pt x="156070" y="295909"/>
                  </a:lnTo>
                  <a:lnTo>
                    <a:pt x="158407" y="293369"/>
                  </a:lnTo>
                  <a:lnTo>
                    <a:pt x="162293" y="290829"/>
                  </a:lnTo>
                  <a:lnTo>
                    <a:pt x="167360" y="285749"/>
                  </a:lnTo>
                  <a:lnTo>
                    <a:pt x="168135" y="276859"/>
                  </a:lnTo>
                  <a:lnTo>
                    <a:pt x="169697" y="270509"/>
                  </a:lnTo>
                  <a:lnTo>
                    <a:pt x="175526" y="251459"/>
                  </a:lnTo>
                  <a:lnTo>
                    <a:pt x="175526" y="250189"/>
                  </a:lnTo>
                  <a:lnTo>
                    <a:pt x="170472" y="248919"/>
                  </a:lnTo>
                  <a:lnTo>
                    <a:pt x="169697" y="248919"/>
                  </a:lnTo>
                  <a:lnTo>
                    <a:pt x="169697" y="246379"/>
                  </a:lnTo>
                  <a:lnTo>
                    <a:pt x="170472" y="246379"/>
                  </a:lnTo>
                  <a:lnTo>
                    <a:pt x="170472" y="242569"/>
                  </a:lnTo>
                  <a:lnTo>
                    <a:pt x="169697" y="241299"/>
                  </a:lnTo>
                  <a:close/>
                </a:path>
                <a:path w="281940" h="345439">
                  <a:moveTo>
                    <a:pt x="88734" y="317499"/>
                  </a:moveTo>
                  <a:lnTo>
                    <a:pt x="86017" y="317499"/>
                  </a:lnTo>
                  <a:lnTo>
                    <a:pt x="86791" y="318769"/>
                  </a:lnTo>
                  <a:lnTo>
                    <a:pt x="86791" y="320039"/>
                  </a:lnTo>
                  <a:lnTo>
                    <a:pt x="88734" y="320039"/>
                  </a:lnTo>
                  <a:lnTo>
                    <a:pt x="88734" y="317499"/>
                  </a:lnTo>
                  <a:close/>
                </a:path>
                <a:path w="281940" h="345439">
                  <a:moveTo>
                    <a:pt x="92633" y="317499"/>
                  </a:moveTo>
                  <a:lnTo>
                    <a:pt x="91071" y="317499"/>
                  </a:lnTo>
                  <a:lnTo>
                    <a:pt x="91071" y="318769"/>
                  </a:lnTo>
                  <a:lnTo>
                    <a:pt x="92633" y="318769"/>
                  </a:lnTo>
                  <a:lnTo>
                    <a:pt x="92633" y="317499"/>
                  </a:lnTo>
                  <a:close/>
                </a:path>
                <a:path w="281940" h="345439">
                  <a:moveTo>
                    <a:pt x="126098" y="311149"/>
                  </a:moveTo>
                  <a:lnTo>
                    <a:pt x="80568" y="311149"/>
                  </a:lnTo>
                  <a:lnTo>
                    <a:pt x="80568" y="312419"/>
                  </a:lnTo>
                  <a:lnTo>
                    <a:pt x="127660" y="312419"/>
                  </a:lnTo>
                  <a:lnTo>
                    <a:pt x="126098" y="311149"/>
                  </a:lnTo>
                  <a:close/>
                </a:path>
                <a:path w="281940" h="345439">
                  <a:moveTo>
                    <a:pt x="124929" y="308609"/>
                  </a:moveTo>
                  <a:lnTo>
                    <a:pt x="79006" y="308609"/>
                  </a:lnTo>
                  <a:lnTo>
                    <a:pt x="79006" y="311149"/>
                  </a:lnTo>
                  <a:lnTo>
                    <a:pt x="125323" y="311149"/>
                  </a:lnTo>
                  <a:lnTo>
                    <a:pt x="125323" y="309879"/>
                  </a:lnTo>
                  <a:lnTo>
                    <a:pt x="124929" y="309879"/>
                  </a:lnTo>
                  <a:lnTo>
                    <a:pt x="124929" y="308609"/>
                  </a:lnTo>
                  <a:close/>
                </a:path>
                <a:path w="281940" h="345439">
                  <a:moveTo>
                    <a:pt x="124155" y="307339"/>
                  </a:moveTo>
                  <a:lnTo>
                    <a:pt x="76288" y="307339"/>
                  </a:lnTo>
                  <a:lnTo>
                    <a:pt x="76288" y="308609"/>
                  </a:lnTo>
                  <a:lnTo>
                    <a:pt x="124155" y="308609"/>
                  </a:lnTo>
                  <a:lnTo>
                    <a:pt x="124155" y="307339"/>
                  </a:lnTo>
                  <a:close/>
                </a:path>
                <a:path w="281940" h="345439">
                  <a:moveTo>
                    <a:pt x="118706" y="297179"/>
                  </a:moveTo>
                  <a:lnTo>
                    <a:pt x="112090" y="297179"/>
                  </a:lnTo>
                  <a:lnTo>
                    <a:pt x="112090" y="300989"/>
                  </a:lnTo>
                  <a:lnTo>
                    <a:pt x="112864" y="302259"/>
                  </a:lnTo>
                  <a:lnTo>
                    <a:pt x="112864" y="303529"/>
                  </a:lnTo>
                  <a:lnTo>
                    <a:pt x="113639" y="303529"/>
                  </a:lnTo>
                  <a:lnTo>
                    <a:pt x="113639" y="304799"/>
                  </a:lnTo>
                  <a:lnTo>
                    <a:pt x="111315" y="304799"/>
                  </a:lnTo>
                  <a:lnTo>
                    <a:pt x="111315" y="306069"/>
                  </a:lnTo>
                  <a:lnTo>
                    <a:pt x="73952" y="306069"/>
                  </a:lnTo>
                  <a:lnTo>
                    <a:pt x="74726" y="307339"/>
                  </a:lnTo>
                  <a:lnTo>
                    <a:pt x="123380" y="307339"/>
                  </a:lnTo>
                  <a:lnTo>
                    <a:pt x="123380" y="306069"/>
                  </a:lnTo>
                  <a:lnTo>
                    <a:pt x="121818" y="304799"/>
                  </a:lnTo>
                  <a:lnTo>
                    <a:pt x="121818" y="303529"/>
                  </a:lnTo>
                  <a:lnTo>
                    <a:pt x="121043" y="302259"/>
                  </a:lnTo>
                  <a:lnTo>
                    <a:pt x="120269" y="302259"/>
                  </a:lnTo>
                  <a:lnTo>
                    <a:pt x="120269" y="300989"/>
                  </a:lnTo>
                  <a:lnTo>
                    <a:pt x="118706" y="300989"/>
                  </a:lnTo>
                  <a:lnTo>
                    <a:pt x="118706" y="299719"/>
                  </a:lnTo>
                  <a:lnTo>
                    <a:pt x="117932" y="299719"/>
                  </a:lnTo>
                  <a:lnTo>
                    <a:pt x="117932" y="298449"/>
                  </a:lnTo>
                  <a:lnTo>
                    <a:pt x="118706" y="298449"/>
                  </a:lnTo>
                  <a:lnTo>
                    <a:pt x="118706" y="297179"/>
                  </a:lnTo>
                  <a:close/>
                </a:path>
                <a:path w="281940" h="345439">
                  <a:moveTo>
                    <a:pt x="110528" y="303529"/>
                  </a:moveTo>
                  <a:lnTo>
                    <a:pt x="70840" y="303529"/>
                  </a:lnTo>
                  <a:lnTo>
                    <a:pt x="70840" y="304799"/>
                  </a:lnTo>
                  <a:lnTo>
                    <a:pt x="71615" y="306069"/>
                  </a:lnTo>
                  <a:lnTo>
                    <a:pt x="111315" y="306069"/>
                  </a:lnTo>
                  <a:lnTo>
                    <a:pt x="111315" y="304799"/>
                  </a:lnTo>
                  <a:lnTo>
                    <a:pt x="110528" y="304799"/>
                  </a:lnTo>
                  <a:lnTo>
                    <a:pt x="110528" y="303529"/>
                  </a:lnTo>
                  <a:close/>
                </a:path>
                <a:path w="281940" h="345439">
                  <a:moveTo>
                    <a:pt x="112864" y="303529"/>
                  </a:moveTo>
                  <a:lnTo>
                    <a:pt x="112090" y="303529"/>
                  </a:lnTo>
                  <a:lnTo>
                    <a:pt x="112090" y="304799"/>
                  </a:lnTo>
                  <a:lnTo>
                    <a:pt x="112864" y="304799"/>
                  </a:lnTo>
                  <a:lnTo>
                    <a:pt x="112864" y="303529"/>
                  </a:lnTo>
                  <a:close/>
                </a:path>
                <a:path w="281940" h="345439">
                  <a:moveTo>
                    <a:pt x="109753" y="299719"/>
                  </a:moveTo>
                  <a:lnTo>
                    <a:pt x="67335" y="299719"/>
                  </a:lnTo>
                  <a:lnTo>
                    <a:pt x="67335" y="302259"/>
                  </a:lnTo>
                  <a:lnTo>
                    <a:pt x="69278" y="302259"/>
                  </a:lnTo>
                  <a:lnTo>
                    <a:pt x="69278" y="303529"/>
                  </a:lnTo>
                  <a:lnTo>
                    <a:pt x="109753" y="303529"/>
                  </a:lnTo>
                  <a:lnTo>
                    <a:pt x="109753" y="299719"/>
                  </a:lnTo>
                  <a:close/>
                </a:path>
                <a:path w="281940" h="345439">
                  <a:moveTo>
                    <a:pt x="47866" y="300989"/>
                  </a:moveTo>
                  <a:lnTo>
                    <a:pt x="47091" y="300989"/>
                  </a:lnTo>
                  <a:lnTo>
                    <a:pt x="47091" y="302259"/>
                  </a:lnTo>
                  <a:lnTo>
                    <a:pt x="47866" y="300989"/>
                  </a:lnTo>
                  <a:close/>
                </a:path>
                <a:path w="281940" h="345439">
                  <a:moveTo>
                    <a:pt x="49428" y="300989"/>
                  </a:moveTo>
                  <a:lnTo>
                    <a:pt x="47866" y="300989"/>
                  </a:lnTo>
                  <a:lnTo>
                    <a:pt x="47866" y="302259"/>
                  </a:lnTo>
                  <a:lnTo>
                    <a:pt x="48641" y="302259"/>
                  </a:lnTo>
                  <a:lnTo>
                    <a:pt x="49428" y="300989"/>
                  </a:lnTo>
                  <a:close/>
                </a:path>
                <a:path w="281940" h="345439">
                  <a:moveTo>
                    <a:pt x="49822" y="298449"/>
                  </a:moveTo>
                  <a:lnTo>
                    <a:pt x="46316" y="298449"/>
                  </a:lnTo>
                  <a:lnTo>
                    <a:pt x="45529" y="299719"/>
                  </a:lnTo>
                  <a:lnTo>
                    <a:pt x="46316" y="300989"/>
                  </a:lnTo>
                  <a:lnTo>
                    <a:pt x="49822" y="300989"/>
                  </a:lnTo>
                  <a:lnTo>
                    <a:pt x="49822" y="298449"/>
                  </a:lnTo>
                  <a:close/>
                </a:path>
                <a:path w="281940" h="345439">
                  <a:moveTo>
                    <a:pt x="66548" y="298449"/>
                  </a:moveTo>
                  <a:lnTo>
                    <a:pt x="65773" y="298449"/>
                  </a:lnTo>
                  <a:lnTo>
                    <a:pt x="65773" y="299719"/>
                  </a:lnTo>
                  <a:lnTo>
                    <a:pt x="66548" y="298449"/>
                  </a:lnTo>
                  <a:close/>
                </a:path>
                <a:path w="281940" h="345439">
                  <a:moveTo>
                    <a:pt x="108978" y="298449"/>
                  </a:moveTo>
                  <a:lnTo>
                    <a:pt x="66548" y="298449"/>
                  </a:lnTo>
                  <a:lnTo>
                    <a:pt x="66548" y="299719"/>
                  </a:lnTo>
                  <a:lnTo>
                    <a:pt x="108978" y="299719"/>
                  </a:lnTo>
                  <a:lnTo>
                    <a:pt x="108978" y="298449"/>
                  </a:lnTo>
                  <a:close/>
                </a:path>
                <a:path w="281940" h="345439">
                  <a:moveTo>
                    <a:pt x="56045" y="294639"/>
                  </a:moveTo>
                  <a:lnTo>
                    <a:pt x="35801" y="294639"/>
                  </a:lnTo>
                  <a:lnTo>
                    <a:pt x="35801" y="298449"/>
                  </a:lnTo>
                  <a:lnTo>
                    <a:pt x="40081" y="298449"/>
                  </a:lnTo>
                  <a:lnTo>
                    <a:pt x="40868" y="297179"/>
                  </a:lnTo>
                  <a:lnTo>
                    <a:pt x="54483" y="297179"/>
                  </a:lnTo>
                  <a:lnTo>
                    <a:pt x="55270" y="295909"/>
                  </a:lnTo>
                  <a:lnTo>
                    <a:pt x="56045" y="295909"/>
                  </a:lnTo>
                  <a:lnTo>
                    <a:pt x="56045" y="294639"/>
                  </a:lnTo>
                  <a:close/>
                </a:path>
                <a:path w="281940" h="345439">
                  <a:moveTo>
                    <a:pt x="43980" y="297179"/>
                  </a:moveTo>
                  <a:lnTo>
                    <a:pt x="42418" y="297179"/>
                  </a:lnTo>
                  <a:lnTo>
                    <a:pt x="42418" y="298449"/>
                  </a:lnTo>
                  <a:lnTo>
                    <a:pt x="43980" y="298449"/>
                  </a:lnTo>
                  <a:lnTo>
                    <a:pt x="43980" y="297179"/>
                  </a:lnTo>
                  <a:close/>
                </a:path>
                <a:path w="281940" h="345439">
                  <a:moveTo>
                    <a:pt x="52933" y="297179"/>
                  </a:moveTo>
                  <a:lnTo>
                    <a:pt x="44754" y="297179"/>
                  </a:lnTo>
                  <a:lnTo>
                    <a:pt x="44754" y="298449"/>
                  </a:lnTo>
                  <a:lnTo>
                    <a:pt x="52933" y="298449"/>
                  </a:lnTo>
                  <a:lnTo>
                    <a:pt x="52933" y="297179"/>
                  </a:lnTo>
                  <a:close/>
                </a:path>
                <a:path w="281940" h="345439">
                  <a:moveTo>
                    <a:pt x="91846" y="295909"/>
                  </a:moveTo>
                  <a:lnTo>
                    <a:pt x="64211" y="295909"/>
                  </a:lnTo>
                  <a:lnTo>
                    <a:pt x="64211" y="298449"/>
                  </a:lnTo>
                  <a:lnTo>
                    <a:pt x="93408" y="298449"/>
                  </a:lnTo>
                  <a:lnTo>
                    <a:pt x="93408" y="297179"/>
                  </a:lnTo>
                  <a:lnTo>
                    <a:pt x="91846" y="297179"/>
                  </a:lnTo>
                  <a:lnTo>
                    <a:pt x="91846" y="295909"/>
                  </a:lnTo>
                  <a:close/>
                </a:path>
                <a:path w="281940" h="345439">
                  <a:moveTo>
                    <a:pt x="94183" y="297179"/>
                  </a:moveTo>
                  <a:lnTo>
                    <a:pt x="93408" y="298449"/>
                  </a:lnTo>
                  <a:lnTo>
                    <a:pt x="94183" y="298449"/>
                  </a:lnTo>
                  <a:lnTo>
                    <a:pt x="94183" y="297179"/>
                  </a:lnTo>
                  <a:close/>
                </a:path>
                <a:path w="281940" h="345439">
                  <a:moveTo>
                    <a:pt x="104698" y="293369"/>
                  </a:moveTo>
                  <a:lnTo>
                    <a:pt x="96913" y="293369"/>
                  </a:lnTo>
                  <a:lnTo>
                    <a:pt x="96913" y="294639"/>
                  </a:lnTo>
                  <a:lnTo>
                    <a:pt x="96520" y="294639"/>
                  </a:lnTo>
                  <a:lnTo>
                    <a:pt x="96520" y="297179"/>
                  </a:lnTo>
                  <a:lnTo>
                    <a:pt x="95745" y="298449"/>
                  </a:lnTo>
                  <a:lnTo>
                    <a:pt x="105473" y="298449"/>
                  </a:lnTo>
                  <a:lnTo>
                    <a:pt x="105473" y="297179"/>
                  </a:lnTo>
                  <a:lnTo>
                    <a:pt x="104698" y="297179"/>
                  </a:lnTo>
                  <a:lnTo>
                    <a:pt x="104698" y="293369"/>
                  </a:lnTo>
                  <a:close/>
                </a:path>
                <a:path w="281940" h="345439">
                  <a:moveTo>
                    <a:pt x="119481" y="295909"/>
                  </a:moveTo>
                  <a:lnTo>
                    <a:pt x="113639" y="295909"/>
                  </a:lnTo>
                  <a:lnTo>
                    <a:pt x="113639" y="297179"/>
                  </a:lnTo>
                  <a:lnTo>
                    <a:pt x="119481" y="297179"/>
                  </a:lnTo>
                  <a:lnTo>
                    <a:pt x="119481" y="295909"/>
                  </a:lnTo>
                  <a:close/>
                </a:path>
                <a:path w="281940" h="345439">
                  <a:moveTo>
                    <a:pt x="35801" y="294639"/>
                  </a:moveTo>
                  <a:lnTo>
                    <a:pt x="35026" y="294639"/>
                  </a:lnTo>
                  <a:lnTo>
                    <a:pt x="35026" y="295909"/>
                  </a:lnTo>
                  <a:lnTo>
                    <a:pt x="35801" y="294639"/>
                  </a:lnTo>
                  <a:close/>
                </a:path>
                <a:path w="281940" h="345439">
                  <a:moveTo>
                    <a:pt x="87960" y="290829"/>
                  </a:moveTo>
                  <a:lnTo>
                    <a:pt x="63436" y="290829"/>
                  </a:lnTo>
                  <a:lnTo>
                    <a:pt x="63436" y="292099"/>
                  </a:lnTo>
                  <a:lnTo>
                    <a:pt x="64211" y="293369"/>
                  </a:lnTo>
                  <a:lnTo>
                    <a:pt x="64211" y="294639"/>
                  </a:lnTo>
                  <a:lnTo>
                    <a:pt x="63436" y="295909"/>
                  </a:lnTo>
                  <a:lnTo>
                    <a:pt x="91071" y="295909"/>
                  </a:lnTo>
                  <a:lnTo>
                    <a:pt x="91071" y="294639"/>
                  </a:lnTo>
                  <a:lnTo>
                    <a:pt x="87960" y="294639"/>
                  </a:lnTo>
                  <a:lnTo>
                    <a:pt x="87185" y="293369"/>
                  </a:lnTo>
                  <a:lnTo>
                    <a:pt x="87185" y="292099"/>
                  </a:lnTo>
                  <a:lnTo>
                    <a:pt x="87960" y="290829"/>
                  </a:lnTo>
                  <a:close/>
                </a:path>
                <a:path w="281940" h="345439">
                  <a:moveTo>
                    <a:pt x="117144" y="294639"/>
                  </a:moveTo>
                  <a:lnTo>
                    <a:pt x="116370" y="294639"/>
                  </a:lnTo>
                  <a:lnTo>
                    <a:pt x="116370" y="295909"/>
                  </a:lnTo>
                  <a:lnTo>
                    <a:pt x="117144" y="295909"/>
                  </a:lnTo>
                  <a:lnTo>
                    <a:pt x="117144" y="294639"/>
                  </a:lnTo>
                  <a:close/>
                </a:path>
                <a:path w="281940" h="345439">
                  <a:moveTo>
                    <a:pt x="117932" y="294639"/>
                  </a:moveTo>
                  <a:lnTo>
                    <a:pt x="117144" y="294639"/>
                  </a:lnTo>
                  <a:lnTo>
                    <a:pt x="117144" y="295909"/>
                  </a:lnTo>
                  <a:lnTo>
                    <a:pt x="117932" y="295909"/>
                  </a:lnTo>
                  <a:lnTo>
                    <a:pt x="117932" y="294639"/>
                  </a:lnTo>
                  <a:close/>
                </a:path>
                <a:path w="281940" h="345439">
                  <a:moveTo>
                    <a:pt x="118706" y="294639"/>
                  </a:moveTo>
                  <a:lnTo>
                    <a:pt x="117932" y="294639"/>
                  </a:lnTo>
                  <a:lnTo>
                    <a:pt x="117932" y="295909"/>
                  </a:lnTo>
                  <a:lnTo>
                    <a:pt x="118706" y="295909"/>
                  </a:lnTo>
                  <a:lnTo>
                    <a:pt x="118706" y="294639"/>
                  </a:lnTo>
                  <a:close/>
                </a:path>
                <a:path w="281940" h="345439">
                  <a:moveTo>
                    <a:pt x="58381" y="292099"/>
                  </a:moveTo>
                  <a:lnTo>
                    <a:pt x="31140" y="292099"/>
                  </a:lnTo>
                  <a:lnTo>
                    <a:pt x="31140" y="294639"/>
                  </a:lnTo>
                  <a:lnTo>
                    <a:pt x="56819" y="294639"/>
                  </a:lnTo>
                  <a:lnTo>
                    <a:pt x="56819" y="293369"/>
                  </a:lnTo>
                  <a:lnTo>
                    <a:pt x="57607" y="293369"/>
                  </a:lnTo>
                  <a:lnTo>
                    <a:pt x="58381" y="292099"/>
                  </a:lnTo>
                  <a:close/>
                </a:path>
                <a:path w="281940" h="345439">
                  <a:moveTo>
                    <a:pt x="89509" y="293369"/>
                  </a:moveTo>
                  <a:lnTo>
                    <a:pt x="88734" y="293369"/>
                  </a:lnTo>
                  <a:lnTo>
                    <a:pt x="88734" y="294639"/>
                  </a:lnTo>
                  <a:lnTo>
                    <a:pt x="89509" y="294639"/>
                  </a:lnTo>
                  <a:lnTo>
                    <a:pt x="89509" y="293369"/>
                  </a:lnTo>
                  <a:close/>
                </a:path>
                <a:path w="281940" h="345439">
                  <a:moveTo>
                    <a:pt x="104698" y="289559"/>
                  </a:moveTo>
                  <a:lnTo>
                    <a:pt x="100799" y="289559"/>
                  </a:lnTo>
                  <a:lnTo>
                    <a:pt x="100799" y="290829"/>
                  </a:lnTo>
                  <a:lnTo>
                    <a:pt x="97688" y="290829"/>
                  </a:lnTo>
                  <a:lnTo>
                    <a:pt x="97688" y="293369"/>
                  </a:lnTo>
                  <a:lnTo>
                    <a:pt x="103911" y="293369"/>
                  </a:lnTo>
                  <a:lnTo>
                    <a:pt x="103911" y="290829"/>
                  </a:lnTo>
                  <a:lnTo>
                    <a:pt x="98463" y="290829"/>
                  </a:lnTo>
                  <a:lnTo>
                    <a:pt x="98463" y="289559"/>
                  </a:lnTo>
                  <a:lnTo>
                    <a:pt x="104698" y="289559"/>
                  </a:lnTo>
                  <a:close/>
                </a:path>
                <a:path w="281940" h="345439">
                  <a:moveTo>
                    <a:pt x="61099" y="289559"/>
                  </a:moveTo>
                  <a:lnTo>
                    <a:pt x="26073" y="289559"/>
                  </a:lnTo>
                  <a:lnTo>
                    <a:pt x="26073" y="290829"/>
                  </a:lnTo>
                  <a:lnTo>
                    <a:pt x="26860" y="292099"/>
                  </a:lnTo>
                  <a:lnTo>
                    <a:pt x="27635" y="292099"/>
                  </a:lnTo>
                  <a:lnTo>
                    <a:pt x="27635" y="290829"/>
                  </a:lnTo>
                  <a:lnTo>
                    <a:pt x="61099" y="290829"/>
                  </a:lnTo>
                  <a:lnTo>
                    <a:pt x="61099" y="289559"/>
                  </a:lnTo>
                  <a:close/>
                </a:path>
                <a:path w="281940" h="345439">
                  <a:moveTo>
                    <a:pt x="29184" y="290829"/>
                  </a:moveTo>
                  <a:lnTo>
                    <a:pt x="28409" y="290829"/>
                  </a:lnTo>
                  <a:lnTo>
                    <a:pt x="28409" y="292099"/>
                  </a:lnTo>
                  <a:lnTo>
                    <a:pt x="29184" y="292099"/>
                  </a:lnTo>
                  <a:lnTo>
                    <a:pt x="29184" y="290829"/>
                  </a:lnTo>
                  <a:close/>
                </a:path>
                <a:path w="281940" h="345439">
                  <a:moveTo>
                    <a:pt x="60325" y="290829"/>
                  </a:moveTo>
                  <a:lnTo>
                    <a:pt x="29184" y="290829"/>
                  </a:lnTo>
                  <a:lnTo>
                    <a:pt x="29184" y="292099"/>
                  </a:lnTo>
                  <a:lnTo>
                    <a:pt x="60325" y="292099"/>
                  </a:lnTo>
                  <a:lnTo>
                    <a:pt x="60325" y="290829"/>
                  </a:lnTo>
                  <a:close/>
                </a:path>
                <a:path w="281940" h="345439">
                  <a:moveTo>
                    <a:pt x="90297" y="288289"/>
                  </a:moveTo>
                  <a:lnTo>
                    <a:pt x="23736" y="288289"/>
                  </a:lnTo>
                  <a:lnTo>
                    <a:pt x="23736" y="289559"/>
                  </a:lnTo>
                  <a:lnTo>
                    <a:pt x="61874" y="289559"/>
                  </a:lnTo>
                  <a:lnTo>
                    <a:pt x="62661" y="290829"/>
                  </a:lnTo>
                  <a:lnTo>
                    <a:pt x="88734" y="290829"/>
                  </a:lnTo>
                  <a:lnTo>
                    <a:pt x="90297" y="289559"/>
                  </a:lnTo>
                  <a:lnTo>
                    <a:pt x="90297" y="288289"/>
                  </a:lnTo>
                  <a:close/>
                </a:path>
                <a:path w="281940" h="345439">
                  <a:moveTo>
                    <a:pt x="94183" y="285749"/>
                  </a:moveTo>
                  <a:lnTo>
                    <a:pt x="22186" y="285749"/>
                  </a:lnTo>
                  <a:lnTo>
                    <a:pt x="22186" y="287019"/>
                  </a:lnTo>
                  <a:lnTo>
                    <a:pt x="22961" y="287019"/>
                  </a:lnTo>
                  <a:lnTo>
                    <a:pt x="22961" y="288289"/>
                  </a:lnTo>
                  <a:lnTo>
                    <a:pt x="91846" y="288289"/>
                  </a:lnTo>
                  <a:lnTo>
                    <a:pt x="91846" y="289559"/>
                  </a:lnTo>
                  <a:lnTo>
                    <a:pt x="93408" y="288289"/>
                  </a:lnTo>
                  <a:lnTo>
                    <a:pt x="93408" y="287019"/>
                  </a:lnTo>
                  <a:lnTo>
                    <a:pt x="94183" y="285749"/>
                  </a:lnTo>
                  <a:close/>
                </a:path>
                <a:path w="281940" h="345439">
                  <a:moveTo>
                    <a:pt x="94183" y="284479"/>
                  </a:moveTo>
                  <a:lnTo>
                    <a:pt x="19456" y="284479"/>
                  </a:lnTo>
                  <a:lnTo>
                    <a:pt x="19456" y="285749"/>
                  </a:lnTo>
                  <a:lnTo>
                    <a:pt x="94970" y="285749"/>
                  </a:lnTo>
                  <a:lnTo>
                    <a:pt x="94183" y="284479"/>
                  </a:lnTo>
                  <a:close/>
                </a:path>
                <a:path w="281940" h="345439">
                  <a:moveTo>
                    <a:pt x="129209" y="281939"/>
                  </a:moveTo>
                  <a:lnTo>
                    <a:pt x="121818" y="281939"/>
                  </a:lnTo>
                  <a:lnTo>
                    <a:pt x="121818" y="285749"/>
                  </a:lnTo>
                  <a:lnTo>
                    <a:pt x="122605" y="284479"/>
                  </a:lnTo>
                  <a:lnTo>
                    <a:pt x="127660" y="284479"/>
                  </a:lnTo>
                  <a:lnTo>
                    <a:pt x="127660" y="283209"/>
                  </a:lnTo>
                  <a:lnTo>
                    <a:pt x="129209" y="283209"/>
                  </a:lnTo>
                  <a:lnTo>
                    <a:pt x="129209" y="281939"/>
                  </a:lnTo>
                  <a:close/>
                </a:path>
                <a:path w="281940" h="345439">
                  <a:moveTo>
                    <a:pt x="124155" y="284479"/>
                  </a:moveTo>
                  <a:lnTo>
                    <a:pt x="123380" y="284479"/>
                  </a:lnTo>
                  <a:lnTo>
                    <a:pt x="123380" y="285749"/>
                  </a:lnTo>
                  <a:lnTo>
                    <a:pt x="124155" y="284479"/>
                  </a:lnTo>
                  <a:close/>
                </a:path>
                <a:path w="281940" h="345439">
                  <a:moveTo>
                    <a:pt x="138950" y="283209"/>
                  </a:moveTo>
                  <a:lnTo>
                    <a:pt x="135051" y="283209"/>
                  </a:lnTo>
                  <a:lnTo>
                    <a:pt x="137388" y="285749"/>
                  </a:lnTo>
                  <a:lnTo>
                    <a:pt x="138163" y="285749"/>
                  </a:lnTo>
                  <a:lnTo>
                    <a:pt x="138163" y="284479"/>
                  </a:lnTo>
                  <a:lnTo>
                    <a:pt x="138950" y="284479"/>
                  </a:lnTo>
                  <a:lnTo>
                    <a:pt x="138950" y="283209"/>
                  </a:lnTo>
                  <a:close/>
                </a:path>
                <a:path w="281940" h="345439">
                  <a:moveTo>
                    <a:pt x="14008" y="281939"/>
                  </a:moveTo>
                  <a:lnTo>
                    <a:pt x="11290" y="281939"/>
                  </a:lnTo>
                  <a:lnTo>
                    <a:pt x="11290" y="284479"/>
                  </a:lnTo>
                  <a:lnTo>
                    <a:pt x="14008" y="284479"/>
                  </a:lnTo>
                  <a:lnTo>
                    <a:pt x="14008" y="281939"/>
                  </a:lnTo>
                  <a:close/>
                </a:path>
                <a:path w="281940" h="345439">
                  <a:moveTo>
                    <a:pt x="94183" y="281939"/>
                  </a:moveTo>
                  <a:lnTo>
                    <a:pt x="16344" y="281939"/>
                  </a:lnTo>
                  <a:lnTo>
                    <a:pt x="17907" y="284479"/>
                  </a:lnTo>
                  <a:lnTo>
                    <a:pt x="94970" y="284479"/>
                  </a:lnTo>
                  <a:lnTo>
                    <a:pt x="94970" y="283209"/>
                  </a:lnTo>
                  <a:lnTo>
                    <a:pt x="94183" y="281939"/>
                  </a:lnTo>
                  <a:close/>
                </a:path>
                <a:path w="281940" h="345439">
                  <a:moveTo>
                    <a:pt x="134658" y="280669"/>
                  </a:moveTo>
                  <a:lnTo>
                    <a:pt x="119481" y="280669"/>
                  </a:lnTo>
                  <a:lnTo>
                    <a:pt x="120269" y="281939"/>
                  </a:lnTo>
                  <a:lnTo>
                    <a:pt x="131546" y="281939"/>
                  </a:lnTo>
                  <a:lnTo>
                    <a:pt x="133108" y="284479"/>
                  </a:lnTo>
                  <a:lnTo>
                    <a:pt x="133108" y="283209"/>
                  </a:lnTo>
                  <a:lnTo>
                    <a:pt x="134658" y="280669"/>
                  </a:lnTo>
                  <a:close/>
                </a:path>
                <a:path w="281940" h="345439">
                  <a:moveTo>
                    <a:pt x="130771" y="281939"/>
                  </a:moveTo>
                  <a:lnTo>
                    <a:pt x="129209" y="281939"/>
                  </a:lnTo>
                  <a:lnTo>
                    <a:pt x="129997" y="283209"/>
                  </a:lnTo>
                  <a:lnTo>
                    <a:pt x="130771" y="283209"/>
                  </a:lnTo>
                  <a:lnTo>
                    <a:pt x="130771" y="281939"/>
                  </a:lnTo>
                  <a:close/>
                </a:path>
                <a:path w="281940" h="345439">
                  <a:moveTo>
                    <a:pt x="91846" y="278129"/>
                  </a:moveTo>
                  <a:lnTo>
                    <a:pt x="8178" y="278129"/>
                  </a:lnTo>
                  <a:lnTo>
                    <a:pt x="8178" y="279399"/>
                  </a:lnTo>
                  <a:lnTo>
                    <a:pt x="8953" y="279399"/>
                  </a:lnTo>
                  <a:lnTo>
                    <a:pt x="8953" y="280669"/>
                  </a:lnTo>
                  <a:lnTo>
                    <a:pt x="9728" y="280669"/>
                  </a:lnTo>
                  <a:lnTo>
                    <a:pt x="9728" y="281939"/>
                  </a:lnTo>
                  <a:lnTo>
                    <a:pt x="91846" y="281939"/>
                  </a:lnTo>
                  <a:lnTo>
                    <a:pt x="91846" y="280669"/>
                  </a:lnTo>
                  <a:lnTo>
                    <a:pt x="92633" y="279399"/>
                  </a:lnTo>
                  <a:lnTo>
                    <a:pt x="91846" y="278129"/>
                  </a:lnTo>
                  <a:close/>
                </a:path>
                <a:path w="281940" h="345439">
                  <a:moveTo>
                    <a:pt x="105473" y="275589"/>
                  </a:moveTo>
                  <a:lnTo>
                    <a:pt x="101587" y="275589"/>
                  </a:lnTo>
                  <a:lnTo>
                    <a:pt x="102362" y="276859"/>
                  </a:lnTo>
                  <a:lnTo>
                    <a:pt x="102362" y="278129"/>
                  </a:lnTo>
                  <a:lnTo>
                    <a:pt x="103136" y="278129"/>
                  </a:lnTo>
                  <a:lnTo>
                    <a:pt x="103136" y="280669"/>
                  </a:lnTo>
                  <a:lnTo>
                    <a:pt x="105473" y="280669"/>
                  </a:lnTo>
                  <a:lnTo>
                    <a:pt x="105473" y="278129"/>
                  </a:lnTo>
                  <a:lnTo>
                    <a:pt x="104698" y="276859"/>
                  </a:lnTo>
                  <a:lnTo>
                    <a:pt x="105473" y="276859"/>
                  </a:lnTo>
                  <a:lnTo>
                    <a:pt x="105473" y="275589"/>
                  </a:lnTo>
                  <a:close/>
                </a:path>
                <a:path w="281940" h="345439">
                  <a:moveTo>
                    <a:pt x="133883" y="278129"/>
                  </a:moveTo>
                  <a:lnTo>
                    <a:pt x="117932" y="278129"/>
                  </a:lnTo>
                  <a:lnTo>
                    <a:pt x="117932" y="279399"/>
                  </a:lnTo>
                  <a:lnTo>
                    <a:pt x="118706" y="279399"/>
                  </a:lnTo>
                  <a:lnTo>
                    <a:pt x="117932" y="280669"/>
                  </a:lnTo>
                  <a:lnTo>
                    <a:pt x="133883" y="280669"/>
                  </a:lnTo>
                  <a:lnTo>
                    <a:pt x="133883" y="278129"/>
                  </a:lnTo>
                  <a:close/>
                </a:path>
                <a:path w="281940" h="345439">
                  <a:moveTo>
                    <a:pt x="90297" y="276859"/>
                  </a:moveTo>
                  <a:lnTo>
                    <a:pt x="6616" y="276859"/>
                  </a:lnTo>
                  <a:lnTo>
                    <a:pt x="6616" y="278129"/>
                  </a:lnTo>
                  <a:lnTo>
                    <a:pt x="90297" y="278129"/>
                  </a:lnTo>
                  <a:lnTo>
                    <a:pt x="90297" y="276859"/>
                  </a:lnTo>
                  <a:close/>
                </a:path>
                <a:path w="281940" h="345439">
                  <a:moveTo>
                    <a:pt x="88734" y="275589"/>
                  </a:moveTo>
                  <a:lnTo>
                    <a:pt x="5842" y="275589"/>
                  </a:lnTo>
                  <a:lnTo>
                    <a:pt x="5842" y="276859"/>
                  </a:lnTo>
                  <a:lnTo>
                    <a:pt x="88734" y="276859"/>
                  </a:lnTo>
                  <a:lnTo>
                    <a:pt x="88734" y="275589"/>
                  </a:lnTo>
                  <a:close/>
                </a:path>
                <a:path w="281940" h="345439">
                  <a:moveTo>
                    <a:pt x="106641" y="275589"/>
                  </a:moveTo>
                  <a:lnTo>
                    <a:pt x="105473" y="275589"/>
                  </a:lnTo>
                  <a:lnTo>
                    <a:pt x="105473" y="276859"/>
                  </a:lnTo>
                  <a:lnTo>
                    <a:pt x="106641" y="276859"/>
                  </a:lnTo>
                  <a:lnTo>
                    <a:pt x="106641" y="275589"/>
                  </a:lnTo>
                  <a:close/>
                </a:path>
                <a:path w="281940" h="345439">
                  <a:moveTo>
                    <a:pt x="94970" y="269239"/>
                  </a:moveTo>
                  <a:lnTo>
                    <a:pt x="1943" y="269239"/>
                  </a:lnTo>
                  <a:lnTo>
                    <a:pt x="1943" y="270509"/>
                  </a:lnTo>
                  <a:lnTo>
                    <a:pt x="2730" y="271779"/>
                  </a:lnTo>
                  <a:lnTo>
                    <a:pt x="2730" y="273049"/>
                  </a:lnTo>
                  <a:lnTo>
                    <a:pt x="5054" y="273049"/>
                  </a:lnTo>
                  <a:lnTo>
                    <a:pt x="5054" y="275589"/>
                  </a:lnTo>
                  <a:lnTo>
                    <a:pt x="89509" y="275589"/>
                  </a:lnTo>
                  <a:lnTo>
                    <a:pt x="89509" y="274319"/>
                  </a:lnTo>
                  <a:lnTo>
                    <a:pt x="91071" y="274319"/>
                  </a:lnTo>
                  <a:lnTo>
                    <a:pt x="91071" y="271779"/>
                  </a:lnTo>
                  <a:lnTo>
                    <a:pt x="94970" y="271779"/>
                  </a:lnTo>
                  <a:lnTo>
                    <a:pt x="94970" y="269239"/>
                  </a:lnTo>
                  <a:close/>
                </a:path>
                <a:path w="281940" h="345439">
                  <a:moveTo>
                    <a:pt x="91071" y="274319"/>
                  </a:moveTo>
                  <a:lnTo>
                    <a:pt x="89509" y="274319"/>
                  </a:lnTo>
                  <a:lnTo>
                    <a:pt x="89509" y="275589"/>
                  </a:lnTo>
                  <a:lnTo>
                    <a:pt x="91071" y="275589"/>
                  </a:lnTo>
                  <a:lnTo>
                    <a:pt x="91071" y="274319"/>
                  </a:lnTo>
                  <a:close/>
                </a:path>
                <a:path w="281940" h="345439">
                  <a:moveTo>
                    <a:pt x="108978" y="273049"/>
                  </a:moveTo>
                  <a:lnTo>
                    <a:pt x="97688" y="273049"/>
                  </a:lnTo>
                  <a:lnTo>
                    <a:pt x="97688" y="274319"/>
                  </a:lnTo>
                  <a:lnTo>
                    <a:pt x="98463" y="274319"/>
                  </a:lnTo>
                  <a:lnTo>
                    <a:pt x="98463" y="275589"/>
                  </a:lnTo>
                  <a:lnTo>
                    <a:pt x="108191" y="275589"/>
                  </a:lnTo>
                  <a:lnTo>
                    <a:pt x="108978" y="274319"/>
                  </a:lnTo>
                  <a:lnTo>
                    <a:pt x="108978" y="273049"/>
                  </a:lnTo>
                  <a:close/>
                </a:path>
                <a:path w="281940" h="345439">
                  <a:moveTo>
                    <a:pt x="112864" y="269239"/>
                  </a:moveTo>
                  <a:lnTo>
                    <a:pt x="94970" y="269239"/>
                  </a:lnTo>
                  <a:lnTo>
                    <a:pt x="95745" y="270509"/>
                  </a:lnTo>
                  <a:lnTo>
                    <a:pt x="96913" y="270509"/>
                  </a:lnTo>
                  <a:lnTo>
                    <a:pt x="96520" y="271779"/>
                  </a:lnTo>
                  <a:lnTo>
                    <a:pt x="96520" y="273049"/>
                  </a:lnTo>
                  <a:lnTo>
                    <a:pt x="96913" y="274319"/>
                  </a:lnTo>
                  <a:lnTo>
                    <a:pt x="96913" y="273049"/>
                  </a:lnTo>
                  <a:lnTo>
                    <a:pt x="108978" y="273049"/>
                  </a:lnTo>
                  <a:lnTo>
                    <a:pt x="108978" y="271779"/>
                  </a:lnTo>
                  <a:lnTo>
                    <a:pt x="112090" y="271779"/>
                  </a:lnTo>
                  <a:lnTo>
                    <a:pt x="112864" y="270509"/>
                  </a:lnTo>
                  <a:lnTo>
                    <a:pt x="112864" y="269239"/>
                  </a:lnTo>
                  <a:close/>
                </a:path>
                <a:path w="281940" h="345439">
                  <a:moveTo>
                    <a:pt x="1943" y="264159"/>
                  </a:moveTo>
                  <a:lnTo>
                    <a:pt x="774" y="264159"/>
                  </a:lnTo>
                  <a:lnTo>
                    <a:pt x="0" y="265429"/>
                  </a:lnTo>
                  <a:lnTo>
                    <a:pt x="1943" y="265429"/>
                  </a:lnTo>
                  <a:lnTo>
                    <a:pt x="1943" y="264159"/>
                  </a:lnTo>
                  <a:close/>
                </a:path>
                <a:path w="281940" h="345439">
                  <a:moveTo>
                    <a:pt x="6616" y="260349"/>
                  </a:moveTo>
                  <a:lnTo>
                    <a:pt x="4279" y="260349"/>
                  </a:lnTo>
                  <a:lnTo>
                    <a:pt x="5054" y="261619"/>
                  </a:lnTo>
                  <a:lnTo>
                    <a:pt x="6616" y="261619"/>
                  </a:lnTo>
                  <a:lnTo>
                    <a:pt x="6616" y="260349"/>
                  </a:lnTo>
                  <a:close/>
                </a:path>
                <a:path w="281940" h="345439">
                  <a:moveTo>
                    <a:pt x="8953" y="260349"/>
                  </a:moveTo>
                  <a:lnTo>
                    <a:pt x="6616" y="260349"/>
                  </a:lnTo>
                  <a:lnTo>
                    <a:pt x="6616" y="261619"/>
                  </a:lnTo>
                  <a:lnTo>
                    <a:pt x="10502" y="261619"/>
                  </a:lnTo>
                  <a:lnTo>
                    <a:pt x="8953" y="260349"/>
                  </a:lnTo>
                  <a:close/>
                </a:path>
                <a:path w="281940" h="345439">
                  <a:moveTo>
                    <a:pt x="170472" y="240029"/>
                  </a:moveTo>
                  <a:lnTo>
                    <a:pt x="16344" y="240029"/>
                  </a:lnTo>
                  <a:lnTo>
                    <a:pt x="16344" y="241299"/>
                  </a:lnTo>
                  <a:lnTo>
                    <a:pt x="170472" y="241299"/>
                  </a:lnTo>
                  <a:lnTo>
                    <a:pt x="170472" y="240029"/>
                  </a:lnTo>
                  <a:close/>
                </a:path>
                <a:path w="281940" h="345439">
                  <a:moveTo>
                    <a:pt x="168135" y="229869"/>
                  </a:moveTo>
                  <a:lnTo>
                    <a:pt x="14008" y="229869"/>
                  </a:lnTo>
                  <a:lnTo>
                    <a:pt x="14008" y="231139"/>
                  </a:lnTo>
                  <a:lnTo>
                    <a:pt x="13233" y="232409"/>
                  </a:lnTo>
                  <a:lnTo>
                    <a:pt x="14782" y="232409"/>
                  </a:lnTo>
                  <a:lnTo>
                    <a:pt x="14782" y="238759"/>
                  </a:lnTo>
                  <a:lnTo>
                    <a:pt x="15570" y="238759"/>
                  </a:lnTo>
                  <a:lnTo>
                    <a:pt x="15570" y="240029"/>
                  </a:lnTo>
                  <a:lnTo>
                    <a:pt x="169697" y="240029"/>
                  </a:lnTo>
                  <a:lnTo>
                    <a:pt x="170472" y="238759"/>
                  </a:lnTo>
                  <a:lnTo>
                    <a:pt x="168910" y="237489"/>
                  </a:lnTo>
                  <a:lnTo>
                    <a:pt x="168910" y="234949"/>
                  </a:lnTo>
                  <a:lnTo>
                    <a:pt x="169697" y="234949"/>
                  </a:lnTo>
                  <a:lnTo>
                    <a:pt x="168910" y="233679"/>
                  </a:lnTo>
                  <a:lnTo>
                    <a:pt x="169697" y="232409"/>
                  </a:lnTo>
                  <a:lnTo>
                    <a:pt x="169697" y="231139"/>
                  </a:lnTo>
                  <a:lnTo>
                    <a:pt x="168135" y="231139"/>
                  </a:lnTo>
                  <a:lnTo>
                    <a:pt x="168135" y="229869"/>
                  </a:lnTo>
                  <a:close/>
                </a:path>
                <a:path w="281940" h="345439">
                  <a:moveTo>
                    <a:pt x="167360" y="226059"/>
                  </a:moveTo>
                  <a:lnTo>
                    <a:pt x="15570" y="226059"/>
                  </a:lnTo>
                  <a:lnTo>
                    <a:pt x="15570" y="227329"/>
                  </a:lnTo>
                  <a:lnTo>
                    <a:pt x="13233" y="229869"/>
                  </a:lnTo>
                  <a:lnTo>
                    <a:pt x="167360" y="229869"/>
                  </a:lnTo>
                  <a:lnTo>
                    <a:pt x="167360" y="226059"/>
                  </a:lnTo>
                  <a:close/>
                </a:path>
                <a:path w="281940" h="345439">
                  <a:moveTo>
                    <a:pt x="167360" y="222249"/>
                  </a:moveTo>
                  <a:lnTo>
                    <a:pt x="16344" y="222249"/>
                  </a:lnTo>
                  <a:lnTo>
                    <a:pt x="16344" y="226059"/>
                  </a:lnTo>
                  <a:lnTo>
                    <a:pt x="166585" y="226059"/>
                  </a:lnTo>
                  <a:lnTo>
                    <a:pt x="166585" y="223519"/>
                  </a:lnTo>
                  <a:lnTo>
                    <a:pt x="167360" y="223519"/>
                  </a:lnTo>
                  <a:lnTo>
                    <a:pt x="167360" y="222249"/>
                  </a:lnTo>
                  <a:close/>
                </a:path>
                <a:path w="281940" h="345439">
                  <a:moveTo>
                    <a:pt x="18681" y="219709"/>
                  </a:moveTo>
                  <a:lnTo>
                    <a:pt x="17119" y="222249"/>
                  </a:lnTo>
                  <a:lnTo>
                    <a:pt x="166585" y="222249"/>
                  </a:lnTo>
                  <a:lnTo>
                    <a:pt x="166585" y="220979"/>
                  </a:lnTo>
                  <a:lnTo>
                    <a:pt x="20231" y="220979"/>
                  </a:lnTo>
                  <a:lnTo>
                    <a:pt x="18681" y="219709"/>
                  </a:lnTo>
                  <a:close/>
                </a:path>
                <a:path w="281940" h="345439">
                  <a:moveTo>
                    <a:pt x="168910" y="212089"/>
                  </a:moveTo>
                  <a:lnTo>
                    <a:pt x="22961" y="212089"/>
                  </a:lnTo>
                  <a:lnTo>
                    <a:pt x="22961" y="214629"/>
                  </a:lnTo>
                  <a:lnTo>
                    <a:pt x="23736" y="214629"/>
                  </a:lnTo>
                  <a:lnTo>
                    <a:pt x="23736" y="217169"/>
                  </a:lnTo>
                  <a:lnTo>
                    <a:pt x="22186" y="217169"/>
                  </a:lnTo>
                  <a:lnTo>
                    <a:pt x="22186" y="220979"/>
                  </a:lnTo>
                  <a:lnTo>
                    <a:pt x="168135" y="220979"/>
                  </a:lnTo>
                  <a:lnTo>
                    <a:pt x="168135" y="218439"/>
                  </a:lnTo>
                  <a:lnTo>
                    <a:pt x="167360" y="217169"/>
                  </a:lnTo>
                  <a:lnTo>
                    <a:pt x="167360" y="215899"/>
                  </a:lnTo>
                  <a:lnTo>
                    <a:pt x="168135" y="214629"/>
                  </a:lnTo>
                  <a:lnTo>
                    <a:pt x="168135" y="213359"/>
                  </a:lnTo>
                  <a:lnTo>
                    <a:pt x="168910" y="213359"/>
                  </a:lnTo>
                  <a:lnTo>
                    <a:pt x="168910" y="212089"/>
                  </a:lnTo>
                  <a:close/>
                </a:path>
                <a:path w="281940" h="345439">
                  <a:moveTo>
                    <a:pt x="172034" y="212089"/>
                  </a:moveTo>
                  <a:lnTo>
                    <a:pt x="171246" y="212089"/>
                  </a:lnTo>
                  <a:lnTo>
                    <a:pt x="171246" y="213359"/>
                  </a:lnTo>
                  <a:lnTo>
                    <a:pt x="172034" y="212089"/>
                  </a:lnTo>
                  <a:close/>
                </a:path>
                <a:path w="281940" h="345439">
                  <a:moveTo>
                    <a:pt x="168135" y="208279"/>
                  </a:moveTo>
                  <a:lnTo>
                    <a:pt x="27635" y="208279"/>
                  </a:lnTo>
                  <a:lnTo>
                    <a:pt x="27635" y="212089"/>
                  </a:lnTo>
                  <a:lnTo>
                    <a:pt x="172808" y="212089"/>
                  </a:lnTo>
                  <a:lnTo>
                    <a:pt x="172808" y="210819"/>
                  </a:lnTo>
                  <a:lnTo>
                    <a:pt x="169697" y="210819"/>
                  </a:lnTo>
                  <a:lnTo>
                    <a:pt x="168135" y="209549"/>
                  </a:lnTo>
                  <a:lnTo>
                    <a:pt x="168910" y="209549"/>
                  </a:lnTo>
                  <a:lnTo>
                    <a:pt x="168135" y="208279"/>
                  </a:lnTo>
                  <a:close/>
                </a:path>
                <a:path w="281940" h="345439">
                  <a:moveTo>
                    <a:pt x="171246" y="209549"/>
                  </a:moveTo>
                  <a:lnTo>
                    <a:pt x="170472" y="209549"/>
                  </a:lnTo>
                  <a:lnTo>
                    <a:pt x="169697" y="210819"/>
                  </a:lnTo>
                  <a:lnTo>
                    <a:pt x="171246" y="210819"/>
                  </a:lnTo>
                  <a:lnTo>
                    <a:pt x="171246" y="209549"/>
                  </a:lnTo>
                  <a:close/>
                </a:path>
                <a:path w="281940" h="345439">
                  <a:moveTo>
                    <a:pt x="172808" y="209549"/>
                  </a:moveTo>
                  <a:lnTo>
                    <a:pt x="172034" y="209549"/>
                  </a:lnTo>
                  <a:lnTo>
                    <a:pt x="172034" y="210819"/>
                  </a:lnTo>
                  <a:lnTo>
                    <a:pt x="172808" y="210819"/>
                  </a:lnTo>
                  <a:lnTo>
                    <a:pt x="172808" y="209549"/>
                  </a:lnTo>
                  <a:close/>
                </a:path>
                <a:path w="281940" h="345439">
                  <a:moveTo>
                    <a:pt x="163068" y="200659"/>
                  </a:moveTo>
                  <a:lnTo>
                    <a:pt x="25298" y="200659"/>
                  </a:lnTo>
                  <a:lnTo>
                    <a:pt x="26073" y="201929"/>
                  </a:lnTo>
                  <a:lnTo>
                    <a:pt x="26073" y="208279"/>
                  </a:lnTo>
                  <a:lnTo>
                    <a:pt x="167360" y="208279"/>
                  </a:lnTo>
                  <a:lnTo>
                    <a:pt x="168135" y="207009"/>
                  </a:lnTo>
                  <a:lnTo>
                    <a:pt x="167360" y="207009"/>
                  </a:lnTo>
                  <a:lnTo>
                    <a:pt x="167360" y="205739"/>
                  </a:lnTo>
                  <a:lnTo>
                    <a:pt x="165798" y="205739"/>
                  </a:lnTo>
                  <a:lnTo>
                    <a:pt x="165798" y="204469"/>
                  </a:lnTo>
                  <a:lnTo>
                    <a:pt x="163461" y="204469"/>
                  </a:lnTo>
                  <a:lnTo>
                    <a:pt x="163068" y="203199"/>
                  </a:lnTo>
                  <a:lnTo>
                    <a:pt x="163068" y="200659"/>
                  </a:lnTo>
                  <a:close/>
                </a:path>
                <a:path w="281940" h="345439">
                  <a:moveTo>
                    <a:pt x="164249" y="196849"/>
                  </a:moveTo>
                  <a:lnTo>
                    <a:pt x="24523" y="196849"/>
                  </a:lnTo>
                  <a:lnTo>
                    <a:pt x="22186" y="199389"/>
                  </a:lnTo>
                  <a:lnTo>
                    <a:pt x="22186" y="200659"/>
                  </a:lnTo>
                  <a:lnTo>
                    <a:pt x="22961" y="201929"/>
                  </a:lnTo>
                  <a:lnTo>
                    <a:pt x="23736" y="201929"/>
                  </a:lnTo>
                  <a:lnTo>
                    <a:pt x="24523" y="200659"/>
                  </a:lnTo>
                  <a:lnTo>
                    <a:pt x="163461" y="200659"/>
                  </a:lnTo>
                  <a:lnTo>
                    <a:pt x="163461" y="198119"/>
                  </a:lnTo>
                  <a:lnTo>
                    <a:pt x="164249" y="198119"/>
                  </a:lnTo>
                  <a:lnTo>
                    <a:pt x="164249" y="196849"/>
                  </a:lnTo>
                  <a:close/>
                </a:path>
                <a:path w="281940" h="345439">
                  <a:moveTo>
                    <a:pt x="163068" y="195579"/>
                  </a:moveTo>
                  <a:lnTo>
                    <a:pt x="21412" y="195579"/>
                  </a:lnTo>
                  <a:lnTo>
                    <a:pt x="21412" y="196849"/>
                  </a:lnTo>
                  <a:lnTo>
                    <a:pt x="163068" y="196849"/>
                  </a:lnTo>
                  <a:lnTo>
                    <a:pt x="163068" y="195579"/>
                  </a:lnTo>
                  <a:close/>
                </a:path>
                <a:path w="281940" h="345439">
                  <a:moveTo>
                    <a:pt x="29972" y="173989"/>
                  </a:moveTo>
                  <a:lnTo>
                    <a:pt x="27635" y="173989"/>
                  </a:lnTo>
                  <a:lnTo>
                    <a:pt x="26860" y="175259"/>
                  </a:lnTo>
                  <a:lnTo>
                    <a:pt x="26860" y="176529"/>
                  </a:lnTo>
                  <a:lnTo>
                    <a:pt x="26073" y="177799"/>
                  </a:lnTo>
                  <a:lnTo>
                    <a:pt x="26073" y="179069"/>
                  </a:lnTo>
                  <a:lnTo>
                    <a:pt x="25298" y="181609"/>
                  </a:lnTo>
                  <a:lnTo>
                    <a:pt x="23736" y="184149"/>
                  </a:lnTo>
                  <a:lnTo>
                    <a:pt x="23736" y="185419"/>
                  </a:lnTo>
                  <a:lnTo>
                    <a:pt x="22961" y="186689"/>
                  </a:lnTo>
                  <a:lnTo>
                    <a:pt x="22186" y="190499"/>
                  </a:lnTo>
                  <a:lnTo>
                    <a:pt x="21412" y="191769"/>
                  </a:lnTo>
                  <a:lnTo>
                    <a:pt x="21018" y="195579"/>
                  </a:lnTo>
                  <a:lnTo>
                    <a:pt x="166585" y="195579"/>
                  </a:lnTo>
                  <a:lnTo>
                    <a:pt x="166585" y="193039"/>
                  </a:lnTo>
                  <a:lnTo>
                    <a:pt x="168135" y="193039"/>
                  </a:lnTo>
                  <a:lnTo>
                    <a:pt x="168910" y="191769"/>
                  </a:lnTo>
                  <a:lnTo>
                    <a:pt x="171246" y="191769"/>
                  </a:lnTo>
                  <a:lnTo>
                    <a:pt x="171246" y="190499"/>
                  </a:lnTo>
                  <a:lnTo>
                    <a:pt x="176301" y="190499"/>
                  </a:lnTo>
                  <a:lnTo>
                    <a:pt x="176301" y="189229"/>
                  </a:lnTo>
                  <a:lnTo>
                    <a:pt x="177088" y="189229"/>
                  </a:lnTo>
                  <a:lnTo>
                    <a:pt x="177088" y="184149"/>
                  </a:lnTo>
                  <a:lnTo>
                    <a:pt x="61874" y="184149"/>
                  </a:lnTo>
                  <a:lnTo>
                    <a:pt x="61874" y="182879"/>
                  </a:lnTo>
                  <a:lnTo>
                    <a:pt x="60325" y="182879"/>
                  </a:lnTo>
                  <a:lnTo>
                    <a:pt x="60325" y="181609"/>
                  </a:lnTo>
                  <a:lnTo>
                    <a:pt x="58381" y="181609"/>
                  </a:lnTo>
                  <a:lnTo>
                    <a:pt x="58381" y="179069"/>
                  </a:lnTo>
                  <a:lnTo>
                    <a:pt x="57607" y="179069"/>
                  </a:lnTo>
                  <a:lnTo>
                    <a:pt x="56819" y="177799"/>
                  </a:lnTo>
                  <a:lnTo>
                    <a:pt x="38925" y="177799"/>
                  </a:lnTo>
                  <a:lnTo>
                    <a:pt x="38925" y="176529"/>
                  </a:lnTo>
                  <a:lnTo>
                    <a:pt x="38138" y="176529"/>
                  </a:lnTo>
                  <a:lnTo>
                    <a:pt x="38138" y="175259"/>
                  </a:lnTo>
                  <a:lnTo>
                    <a:pt x="29972" y="175259"/>
                  </a:lnTo>
                  <a:lnTo>
                    <a:pt x="29972" y="173989"/>
                  </a:lnTo>
                  <a:close/>
                </a:path>
                <a:path w="281940" h="345439">
                  <a:moveTo>
                    <a:pt x="168135" y="193039"/>
                  </a:moveTo>
                  <a:lnTo>
                    <a:pt x="167360" y="193039"/>
                  </a:lnTo>
                  <a:lnTo>
                    <a:pt x="167360" y="194309"/>
                  </a:lnTo>
                  <a:lnTo>
                    <a:pt x="168135" y="194309"/>
                  </a:lnTo>
                  <a:lnTo>
                    <a:pt x="168135" y="193039"/>
                  </a:lnTo>
                  <a:close/>
                </a:path>
                <a:path w="281940" h="345439">
                  <a:moveTo>
                    <a:pt x="170472" y="191769"/>
                  </a:moveTo>
                  <a:lnTo>
                    <a:pt x="168910" y="191769"/>
                  </a:lnTo>
                  <a:lnTo>
                    <a:pt x="168910" y="193039"/>
                  </a:lnTo>
                  <a:lnTo>
                    <a:pt x="170472" y="193039"/>
                  </a:lnTo>
                  <a:lnTo>
                    <a:pt x="170472" y="191769"/>
                  </a:lnTo>
                  <a:close/>
                </a:path>
                <a:path w="281940" h="345439">
                  <a:moveTo>
                    <a:pt x="228854" y="184149"/>
                  </a:moveTo>
                  <a:lnTo>
                    <a:pt x="226517" y="184149"/>
                  </a:lnTo>
                  <a:lnTo>
                    <a:pt x="227291" y="185419"/>
                  </a:lnTo>
                  <a:lnTo>
                    <a:pt x="227291" y="186689"/>
                  </a:lnTo>
                  <a:lnTo>
                    <a:pt x="228854" y="186689"/>
                  </a:lnTo>
                  <a:lnTo>
                    <a:pt x="229628" y="185419"/>
                  </a:lnTo>
                  <a:lnTo>
                    <a:pt x="228854" y="185419"/>
                  </a:lnTo>
                  <a:lnTo>
                    <a:pt x="228854" y="184149"/>
                  </a:lnTo>
                  <a:close/>
                </a:path>
                <a:path w="281940" h="345439">
                  <a:moveTo>
                    <a:pt x="186817" y="184149"/>
                  </a:moveTo>
                  <a:lnTo>
                    <a:pt x="184480" y="184149"/>
                  </a:lnTo>
                  <a:lnTo>
                    <a:pt x="184480" y="185419"/>
                  </a:lnTo>
                  <a:lnTo>
                    <a:pt x="186817" y="185419"/>
                  </a:lnTo>
                  <a:lnTo>
                    <a:pt x="186817" y="184149"/>
                  </a:lnTo>
                  <a:close/>
                </a:path>
                <a:path w="281940" h="345439">
                  <a:moveTo>
                    <a:pt x="219125" y="184149"/>
                  </a:moveTo>
                  <a:lnTo>
                    <a:pt x="218338" y="184149"/>
                  </a:lnTo>
                  <a:lnTo>
                    <a:pt x="218338" y="185419"/>
                  </a:lnTo>
                  <a:lnTo>
                    <a:pt x="219125" y="185419"/>
                  </a:lnTo>
                  <a:lnTo>
                    <a:pt x="219125" y="184149"/>
                  </a:lnTo>
                  <a:close/>
                </a:path>
                <a:path w="281940" h="345439">
                  <a:moveTo>
                    <a:pt x="221068" y="184149"/>
                  </a:moveTo>
                  <a:lnTo>
                    <a:pt x="220281" y="184149"/>
                  </a:lnTo>
                  <a:lnTo>
                    <a:pt x="220281" y="185419"/>
                  </a:lnTo>
                  <a:lnTo>
                    <a:pt x="221068" y="184149"/>
                  </a:lnTo>
                  <a:close/>
                </a:path>
                <a:path w="281940" h="345439">
                  <a:moveTo>
                    <a:pt x="177863" y="182879"/>
                  </a:moveTo>
                  <a:lnTo>
                    <a:pt x="62661" y="182879"/>
                  </a:lnTo>
                  <a:lnTo>
                    <a:pt x="62661" y="184149"/>
                  </a:lnTo>
                  <a:lnTo>
                    <a:pt x="177863" y="184149"/>
                  </a:lnTo>
                  <a:lnTo>
                    <a:pt x="177863" y="182879"/>
                  </a:lnTo>
                  <a:close/>
                </a:path>
                <a:path w="281940" h="345439">
                  <a:moveTo>
                    <a:pt x="180975" y="182879"/>
                  </a:moveTo>
                  <a:lnTo>
                    <a:pt x="180200" y="182879"/>
                  </a:lnTo>
                  <a:lnTo>
                    <a:pt x="180200" y="184149"/>
                  </a:lnTo>
                  <a:lnTo>
                    <a:pt x="180975" y="184149"/>
                  </a:lnTo>
                  <a:lnTo>
                    <a:pt x="180975" y="182879"/>
                  </a:lnTo>
                  <a:close/>
                </a:path>
                <a:path w="281940" h="345439">
                  <a:moveTo>
                    <a:pt x="193433" y="182879"/>
                  </a:moveTo>
                  <a:lnTo>
                    <a:pt x="182930" y="182879"/>
                  </a:lnTo>
                  <a:lnTo>
                    <a:pt x="182930" y="184149"/>
                  </a:lnTo>
                  <a:lnTo>
                    <a:pt x="193433" y="184149"/>
                  </a:lnTo>
                  <a:lnTo>
                    <a:pt x="193433" y="182879"/>
                  </a:lnTo>
                  <a:close/>
                </a:path>
                <a:path w="281940" h="345439">
                  <a:moveTo>
                    <a:pt x="221843" y="182879"/>
                  </a:moveTo>
                  <a:lnTo>
                    <a:pt x="213677" y="182879"/>
                  </a:lnTo>
                  <a:lnTo>
                    <a:pt x="213677" y="184149"/>
                  </a:lnTo>
                  <a:lnTo>
                    <a:pt x="221843" y="184149"/>
                  </a:lnTo>
                  <a:lnTo>
                    <a:pt x="221843" y="182879"/>
                  </a:lnTo>
                  <a:close/>
                </a:path>
                <a:path w="281940" h="345439">
                  <a:moveTo>
                    <a:pt x="230022" y="181609"/>
                  </a:moveTo>
                  <a:lnTo>
                    <a:pt x="212115" y="181609"/>
                  </a:lnTo>
                  <a:lnTo>
                    <a:pt x="212115" y="182879"/>
                  </a:lnTo>
                  <a:lnTo>
                    <a:pt x="224180" y="182879"/>
                  </a:lnTo>
                  <a:lnTo>
                    <a:pt x="224180" y="184149"/>
                  </a:lnTo>
                  <a:lnTo>
                    <a:pt x="230022" y="184149"/>
                  </a:lnTo>
                  <a:lnTo>
                    <a:pt x="230022" y="181609"/>
                  </a:lnTo>
                  <a:close/>
                </a:path>
                <a:path w="281940" h="345439">
                  <a:moveTo>
                    <a:pt x="194208" y="180339"/>
                  </a:moveTo>
                  <a:lnTo>
                    <a:pt x="64211" y="180339"/>
                  </a:lnTo>
                  <a:lnTo>
                    <a:pt x="64998" y="181609"/>
                  </a:lnTo>
                  <a:lnTo>
                    <a:pt x="64998" y="182879"/>
                  </a:lnTo>
                  <a:lnTo>
                    <a:pt x="194995" y="182879"/>
                  </a:lnTo>
                  <a:lnTo>
                    <a:pt x="194995" y="181609"/>
                  </a:lnTo>
                  <a:lnTo>
                    <a:pt x="194208" y="181609"/>
                  </a:lnTo>
                  <a:lnTo>
                    <a:pt x="194208" y="180339"/>
                  </a:lnTo>
                  <a:close/>
                </a:path>
                <a:path w="281940" h="345439">
                  <a:moveTo>
                    <a:pt x="201218" y="180339"/>
                  </a:moveTo>
                  <a:lnTo>
                    <a:pt x="200444" y="180339"/>
                  </a:lnTo>
                  <a:lnTo>
                    <a:pt x="200444" y="181609"/>
                  </a:lnTo>
                  <a:lnTo>
                    <a:pt x="201218" y="181609"/>
                  </a:lnTo>
                  <a:lnTo>
                    <a:pt x="201218" y="180339"/>
                  </a:lnTo>
                  <a:close/>
                </a:path>
                <a:path w="281940" h="345439">
                  <a:moveTo>
                    <a:pt x="209397" y="179069"/>
                  </a:moveTo>
                  <a:lnTo>
                    <a:pt x="203949" y="179069"/>
                  </a:lnTo>
                  <a:lnTo>
                    <a:pt x="203949" y="180339"/>
                  </a:lnTo>
                  <a:lnTo>
                    <a:pt x="204724" y="180339"/>
                  </a:lnTo>
                  <a:lnTo>
                    <a:pt x="205498" y="181609"/>
                  </a:lnTo>
                  <a:lnTo>
                    <a:pt x="208610" y="181609"/>
                  </a:lnTo>
                  <a:lnTo>
                    <a:pt x="208610" y="180339"/>
                  </a:lnTo>
                  <a:lnTo>
                    <a:pt x="209397" y="179069"/>
                  </a:lnTo>
                  <a:close/>
                </a:path>
                <a:path w="281940" h="345439">
                  <a:moveTo>
                    <a:pt x="238582" y="177799"/>
                  </a:moveTo>
                  <a:lnTo>
                    <a:pt x="212115" y="177799"/>
                  </a:lnTo>
                  <a:lnTo>
                    <a:pt x="212115" y="179069"/>
                  </a:lnTo>
                  <a:lnTo>
                    <a:pt x="211340" y="179069"/>
                  </a:lnTo>
                  <a:lnTo>
                    <a:pt x="211340" y="181609"/>
                  </a:lnTo>
                  <a:lnTo>
                    <a:pt x="234696" y="181609"/>
                  </a:lnTo>
                  <a:lnTo>
                    <a:pt x="234696" y="180339"/>
                  </a:lnTo>
                  <a:lnTo>
                    <a:pt x="238582" y="180339"/>
                  </a:lnTo>
                  <a:lnTo>
                    <a:pt x="238582" y="177799"/>
                  </a:lnTo>
                  <a:close/>
                </a:path>
                <a:path w="281940" h="345439">
                  <a:moveTo>
                    <a:pt x="235470" y="180339"/>
                  </a:moveTo>
                  <a:lnTo>
                    <a:pt x="234696" y="180339"/>
                  </a:lnTo>
                  <a:lnTo>
                    <a:pt x="235470" y="181609"/>
                  </a:lnTo>
                  <a:lnTo>
                    <a:pt x="235470" y="180339"/>
                  </a:lnTo>
                  <a:close/>
                </a:path>
                <a:path w="281940" h="345439">
                  <a:moveTo>
                    <a:pt x="237032" y="180339"/>
                  </a:moveTo>
                  <a:lnTo>
                    <a:pt x="236245" y="180339"/>
                  </a:lnTo>
                  <a:lnTo>
                    <a:pt x="236245" y="181609"/>
                  </a:lnTo>
                  <a:lnTo>
                    <a:pt x="237032" y="180339"/>
                  </a:lnTo>
                  <a:close/>
                </a:path>
                <a:path w="281940" h="345439">
                  <a:moveTo>
                    <a:pt x="196545" y="175259"/>
                  </a:moveTo>
                  <a:lnTo>
                    <a:pt x="62661" y="175259"/>
                  </a:lnTo>
                  <a:lnTo>
                    <a:pt x="63436" y="176529"/>
                  </a:lnTo>
                  <a:lnTo>
                    <a:pt x="62661" y="176529"/>
                  </a:lnTo>
                  <a:lnTo>
                    <a:pt x="62661" y="177799"/>
                  </a:lnTo>
                  <a:lnTo>
                    <a:pt x="63436" y="179069"/>
                  </a:lnTo>
                  <a:lnTo>
                    <a:pt x="64998" y="179069"/>
                  </a:lnTo>
                  <a:lnTo>
                    <a:pt x="64998" y="180339"/>
                  </a:lnTo>
                  <a:lnTo>
                    <a:pt x="194995" y="180339"/>
                  </a:lnTo>
                  <a:lnTo>
                    <a:pt x="194995" y="179069"/>
                  </a:lnTo>
                  <a:lnTo>
                    <a:pt x="195770" y="177799"/>
                  </a:lnTo>
                  <a:lnTo>
                    <a:pt x="195770" y="176529"/>
                  </a:lnTo>
                  <a:lnTo>
                    <a:pt x="196545" y="175259"/>
                  </a:lnTo>
                  <a:close/>
                </a:path>
                <a:path w="281940" h="345439">
                  <a:moveTo>
                    <a:pt x="201612" y="179069"/>
                  </a:moveTo>
                  <a:lnTo>
                    <a:pt x="199656" y="179069"/>
                  </a:lnTo>
                  <a:lnTo>
                    <a:pt x="199656" y="180339"/>
                  </a:lnTo>
                  <a:lnTo>
                    <a:pt x="201612" y="180339"/>
                  </a:lnTo>
                  <a:lnTo>
                    <a:pt x="201612" y="179069"/>
                  </a:lnTo>
                  <a:close/>
                </a:path>
                <a:path w="281940" h="345439">
                  <a:moveTo>
                    <a:pt x="202387" y="179069"/>
                  </a:moveTo>
                  <a:lnTo>
                    <a:pt x="201612" y="179069"/>
                  </a:lnTo>
                  <a:lnTo>
                    <a:pt x="201612" y="180339"/>
                  </a:lnTo>
                  <a:lnTo>
                    <a:pt x="202387" y="180339"/>
                  </a:lnTo>
                  <a:lnTo>
                    <a:pt x="202387" y="179069"/>
                  </a:lnTo>
                  <a:close/>
                </a:path>
                <a:path w="281940" h="345439">
                  <a:moveTo>
                    <a:pt x="203161" y="179069"/>
                  </a:moveTo>
                  <a:lnTo>
                    <a:pt x="202387" y="179069"/>
                  </a:lnTo>
                  <a:lnTo>
                    <a:pt x="203161" y="180339"/>
                  </a:lnTo>
                  <a:lnTo>
                    <a:pt x="203161" y="179069"/>
                  </a:lnTo>
                  <a:close/>
                </a:path>
                <a:path w="281940" h="345439">
                  <a:moveTo>
                    <a:pt x="238582" y="175259"/>
                  </a:moveTo>
                  <a:lnTo>
                    <a:pt x="196545" y="175259"/>
                  </a:lnTo>
                  <a:lnTo>
                    <a:pt x="196545" y="176529"/>
                  </a:lnTo>
                  <a:lnTo>
                    <a:pt x="197319" y="176529"/>
                  </a:lnTo>
                  <a:lnTo>
                    <a:pt x="197319" y="179069"/>
                  </a:lnTo>
                  <a:lnTo>
                    <a:pt x="210172" y="179069"/>
                  </a:lnTo>
                  <a:lnTo>
                    <a:pt x="210172" y="177799"/>
                  </a:lnTo>
                  <a:lnTo>
                    <a:pt x="238582" y="177799"/>
                  </a:lnTo>
                  <a:lnTo>
                    <a:pt x="238582" y="175259"/>
                  </a:lnTo>
                  <a:close/>
                </a:path>
                <a:path w="281940" h="345439">
                  <a:moveTo>
                    <a:pt x="210553" y="177799"/>
                  </a:moveTo>
                  <a:lnTo>
                    <a:pt x="210172" y="177799"/>
                  </a:lnTo>
                  <a:lnTo>
                    <a:pt x="210172" y="179069"/>
                  </a:lnTo>
                  <a:lnTo>
                    <a:pt x="210553" y="177799"/>
                  </a:lnTo>
                  <a:close/>
                </a:path>
                <a:path w="281940" h="345439">
                  <a:moveTo>
                    <a:pt x="56819" y="175259"/>
                  </a:moveTo>
                  <a:lnTo>
                    <a:pt x="40868" y="175259"/>
                  </a:lnTo>
                  <a:lnTo>
                    <a:pt x="40081" y="176529"/>
                  </a:lnTo>
                  <a:lnTo>
                    <a:pt x="39700" y="176529"/>
                  </a:lnTo>
                  <a:lnTo>
                    <a:pt x="39700" y="177799"/>
                  </a:lnTo>
                  <a:lnTo>
                    <a:pt x="56819" y="177799"/>
                  </a:lnTo>
                  <a:lnTo>
                    <a:pt x="56819" y="175259"/>
                  </a:lnTo>
                  <a:close/>
                </a:path>
                <a:path w="281940" h="345439">
                  <a:moveTo>
                    <a:pt x="29972" y="173989"/>
                  </a:moveTo>
                  <a:lnTo>
                    <a:pt x="29972" y="175259"/>
                  </a:lnTo>
                  <a:lnTo>
                    <a:pt x="30353" y="175259"/>
                  </a:lnTo>
                  <a:lnTo>
                    <a:pt x="29972" y="173989"/>
                  </a:lnTo>
                  <a:close/>
                </a:path>
                <a:path w="281940" h="345439">
                  <a:moveTo>
                    <a:pt x="44754" y="173989"/>
                  </a:moveTo>
                  <a:lnTo>
                    <a:pt x="43980" y="175259"/>
                  </a:lnTo>
                  <a:lnTo>
                    <a:pt x="44754" y="175259"/>
                  </a:lnTo>
                  <a:lnTo>
                    <a:pt x="44754" y="173989"/>
                  </a:lnTo>
                  <a:close/>
                </a:path>
                <a:path w="281940" h="345439">
                  <a:moveTo>
                    <a:pt x="56045" y="173989"/>
                  </a:moveTo>
                  <a:lnTo>
                    <a:pt x="45529" y="173989"/>
                  </a:lnTo>
                  <a:lnTo>
                    <a:pt x="45529" y="175259"/>
                  </a:lnTo>
                  <a:lnTo>
                    <a:pt x="56045" y="175259"/>
                  </a:lnTo>
                  <a:lnTo>
                    <a:pt x="56045" y="173989"/>
                  </a:lnTo>
                  <a:close/>
                </a:path>
                <a:path w="281940" h="345439">
                  <a:moveTo>
                    <a:pt x="238963" y="172719"/>
                  </a:moveTo>
                  <a:lnTo>
                    <a:pt x="63436" y="172719"/>
                  </a:lnTo>
                  <a:lnTo>
                    <a:pt x="62661" y="173989"/>
                  </a:lnTo>
                  <a:lnTo>
                    <a:pt x="63436" y="173989"/>
                  </a:lnTo>
                  <a:lnTo>
                    <a:pt x="63436" y="175259"/>
                  </a:lnTo>
                  <a:lnTo>
                    <a:pt x="238963" y="175259"/>
                  </a:lnTo>
                  <a:lnTo>
                    <a:pt x="238963" y="172719"/>
                  </a:lnTo>
                  <a:close/>
                </a:path>
                <a:path w="281940" h="345439">
                  <a:moveTo>
                    <a:pt x="49428" y="166369"/>
                  </a:moveTo>
                  <a:lnTo>
                    <a:pt x="48641" y="166369"/>
                  </a:lnTo>
                  <a:lnTo>
                    <a:pt x="47866" y="167639"/>
                  </a:lnTo>
                  <a:lnTo>
                    <a:pt x="47866" y="168909"/>
                  </a:lnTo>
                  <a:lnTo>
                    <a:pt x="46316" y="171449"/>
                  </a:lnTo>
                  <a:lnTo>
                    <a:pt x="46316" y="173989"/>
                  </a:lnTo>
                  <a:lnTo>
                    <a:pt x="55270" y="173989"/>
                  </a:lnTo>
                  <a:lnTo>
                    <a:pt x="55270" y="172719"/>
                  </a:lnTo>
                  <a:lnTo>
                    <a:pt x="53708" y="172719"/>
                  </a:lnTo>
                  <a:lnTo>
                    <a:pt x="53708" y="170179"/>
                  </a:lnTo>
                  <a:lnTo>
                    <a:pt x="52933" y="170179"/>
                  </a:lnTo>
                  <a:lnTo>
                    <a:pt x="52933" y="167639"/>
                  </a:lnTo>
                  <a:lnTo>
                    <a:pt x="49428" y="167639"/>
                  </a:lnTo>
                  <a:lnTo>
                    <a:pt x="49428" y="166369"/>
                  </a:lnTo>
                  <a:close/>
                </a:path>
                <a:path w="281940" h="345439">
                  <a:moveTo>
                    <a:pt x="260769" y="172719"/>
                  </a:moveTo>
                  <a:lnTo>
                    <a:pt x="259207" y="172719"/>
                  </a:lnTo>
                  <a:lnTo>
                    <a:pt x="259207" y="173989"/>
                  </a:lnTo>
                  <a:lnTo>
                    <a:pt x="260769" y="173989"/>
                  </a:lnTo>
                  <a:lnTo>
                    <a:pt x="260769" y="172719"/>
                  </a:lnTo>
                  <a:close/>
                </a:path>
                <a:path w="281940" h="345439">
                  <a:moveTo>
                    <a:pt x="262318" y="172719"/>
                  </a:moveTo>
                  <a:lnTo>
                    <a:pt x="261543" y="172719"/>
                  </a:lnTo>
                  <a:lnTo>
                    <a:pt x="261543" y="173989"/>
                  </a:lnTo>
                  <a:lnTo>
                    <a:pt x="262318" y="173989"/>
                  </a:lnTo>
                  <a:lnTo>
                    <a:pt x="262318" y="172719"/>
                  </a:lnTo>
                  <a:close/>
                </a:path>
                <a:path w="281940" h="345439">
                  <a:moveTo>
                    <a:pt x="63436" y="171449"/>
                  </a:moveTo>
                  <a:lnTo>
                    <a:pt x="62661" y="171449"/>
                  </a:lnTo>
                  <a:lnTo>
                    <a:pt x="62661" y="172719"/>
                  </a:lnTo>
                  <a:lnTo>
                    <a:pt x="64211" y="172719"/>
                  </a:lnTo>
                  <a:lnTo>
                    <a:pt x="63436" y="171449"/>
                  </a:lnTo>
                  <a:close/>
                </a:path>
                <a:path w="281940" h="345439">
                  <a:moveTo>
                    <a:pt x="238963" y="170179"/>
                  </a:moveTo>
                  <a:lnTo>
                    <a:pt x="64998" y="170179"/>
                  </a:lnTo>
                  <a:lnTo>
                    <a:pt x="64998" y="171449"/>
                  </a:lnTo>
                  <a:lnTo>
                    <a:pt x="64211" y="172719"/>
                  </a:lnTo>
                  <a:lnTo>
                    <a:pt x="240525" y="172719"/>
                  </a:lnTo>
                  <a:lnTo>
                    <a:pt x="240525" y="171449"/>
                  </a:lnTo>
                  <a:lnTo>
                    <a:pt x="239750" y="171449"/>
                  </a:lnTo>
                  <a:lnTo>
                    <a:pt x="238963" y="170179"/>
                  </a:lnTo>
                  <a:close/>
                </a:path>
                <a:path w="281940" h="345439">
                  <a:moveTo>
                    <a:pt x="256489" y="171449"/>
                  </a:moveTo>
                  <a:lnTo>
                    <a:pt x="251040" y="171449"/>
                  </a:lnTo>
                  <a:lnTo>
                    <a:pt x="251040" y="172719"/>
                  </a:lnTo>
                  <a:lnTo>
                    <a:pt x="256489" y="172719"/>
                  </a:lnTo>
                  <a:lnTo>
                    <a:pt x="256489" y="171449"/>
                  </a:lnTo>
                  <a:close/>
                </a:path>
                <a:path w="281940" h="345439">
                  <a:moveTo>
                    <a:pt x="264655" y="171449"/>
                  </a:moveTo>
                  <a:lnTo>
                    <a:pt x="257263" y="171449"/>
                  </a:lnTo>
                  <a:lnTo>
                    <a:pt x="257263" y="172719"/>
                  </a:lnTo>
                  <a:lnTo>
                    <a:pt x="264655" y="172719"/>
                  </a:lnTo>
                  <a:lnTo>
                    <a:pt x="264655" y="171449"/>
                  </a:lnTo>
                  <a:close/>
                </a:path>
                <a:path w="281940" h="345439">
                  <a:moveTo>
                    <a:pt x="266992" y="167639"/>
                  </a:moveTo>
                  <a:lnTo>
                    <a:pt x="251040" y="167639"/>
                  </a:lnTo>
                  <a:lnTo>
                    <a:pt x="251040" y="168909"/>
                  </a:lnTo>
                  <a:lnTo>
                    <a:pt x="249478" y="168909"/>
                  </a:lnTo>
                  <a:lnTo>
                    <a:pt x="249478" y="170179"/>
                  </a:lnTo>
                  <a:lnTo>
                    <a:pt x="250266" y="171449"/>
                  </a:lnTo>
                  <a:lnTo>
                    <a:pt x="265442" y="171449"/>
                  </a:lnTo>
                  <a:lnTo>
                    <a:pt x="264655" y="170179"/>
                  </a:lnTo>
                  <a:lnTo>
                    <a:pt x="266992" y="170179"/>
                  </a:lnTo>
                  <a:lnTo>
                    <a:pt x="266992" y="167639"/>
                  </a:lnTo>
                  <a:close/>
                </a:path>
                <a:path w="281940" h="345439">
                  <a:moveTo>
                    <a:pt x="245198" y="166369"/>
                  </a:moveTo>
                  <a:lnTo>
                    <a:pt x="66548" y="166369"/>
                  </a:lnTo>
                  <a:lnTo>
                    <a:pt x="66548" y="168909"/>
                  </a:lnTo>
                  <a:lnTo>
                    <a:pt x="65773" y="170179"/>
                  </a:lnTo>
                  <a:lnTo>
                    <a:pt x="239750" y="170179"/>
                  </a:lnTo>
                  <a:lnTo>
                    <a:pt x="238963" y="168909"/>
                  </a:lnTo>
                  <a:lnTo>
                    <a:pt x="241300" y="168909"/>
                  </a:lnTo>
                  <a:lnTo>
                    <a:pt x="241300" y="167639"/>
                  </a:lnTo>
                  <a:lnTo>
                    <a:pt x="245198" y="167639"/>
                  </a:lnTo>
                  <a:lnTo>
                    <a:pt x="245198" y="166369"/>
                  </a:lnTo>
                  <a:close/>
                </a:path>
                <a:path w="281940" h="345439">
                  <a:moveTo>
                    <a:pt x="243636" y="167639"/>
                  </a:moveTo>
                  <a:lnTo>
                    <a:pt x="242087" y="167639"/>
                  </a:lnTo>
                  <a:lnTo>
                    <a:pt x="242087" y="168909"/>
                  </a:lnTo>
                  <a:lnTo>
                    <a:pt x="242862" y="168909"/>
                  </a:lnTo>
                  <a:lnTo>
                    <a:pt x="243636" y="167639"/>
                  </a:lnTo>
                  <a:close/>
                </a:path>
                <a:path w="281940" h="345439">
                  <a:moveTo>
                    <a:pt x="270497" y="167639"/>
                  </a:moveTo>
                  <a:lnTo>
                    <a:pt x="268947" y="167639"/>
                  </a:lnTo>
                  <a:lnTo>
                    <a:pt x="268947" y="168909"/>
                  </a:lnTo>
                  <a:lnTo>
                    <a:pt x="270497" y="168909"/>
                  </a:lnTo>
                  <a:lnTo>
                    <a:pt x="270497" y="167639"/>
                  </a:lnTo>
                  <a:close/>
                </a:path>
                <a:path w="281940" h="345439">
                  <a:moveTo>
                    <a:pt x="52933" y="166369"/>
                  </a:moveTo>
                  <a:lnTo>
                    <a:pt x="50596" y="166369"/>
                  </a:lnTo>
                  <a:lnTo>
                    <a:pt x="49822" y="167639"/>
                  </a:lnTo>
                  <a:lnTo>
                    <a:pt x="52933" y="167639"/>
                  </a:lnTo>
                  <a:lnTo>
                    <a:pt x="52933" y="166369"/>
                  </a:lnTo>
                  <a:close/>
                </a:path>
                <a:path w="281940" h="345439">
                  <a:moveTo>
                    <a:pt x="267385" y="166369"/>
                  </a:moveTo>
                  <a:lnTo>
                    <a:pt x="251815" y="166369"/>
                  </a:lnTo>
                  <a:lnTo>
                    <a:pt x="251815" y="167639"/>
                  </a:lnTo>
                  <a:lnTo>
                    <a:pt x="267385" y="167639"/>
                  </a:lnTo>
                  <a:lnTo>
                    <a:pt x="267385" y="166369"/>
                  </a:lnTo>
                  <a:close/>
                </a:path>
                <a:path w="281940" h="345439">
                  <a:moveTo>
                    <a:pt x="272059" y="163829"/>
                  </a:moveTo>
                  <a:lnTo>
                    <a:pt x="253377" y="163829"/>
                  </a:lnTo>
                  <a:lnTo>
                    <a:pt x="253377" y="166369"/>
                  </a:lnTo>
                  <a:lnTo>
                    <a:pt x="268160" y="166369"/>
                  </a:lnTo>
                  <a:lnTo>
                    <a:pt x="268160" y="167639"/>
                  </a:lnTo>
                  <a:lnTo>
                    <a:pt x="271272" y="167639"/>
                  </a:lnTo>
                  <a:lnTo>
                    <a:pt x="271272" y="165099"/>
                  </a:lnTo>
                  <a:lnTo>
                    <a:pt x="272059" y="165099"/>
                  </a:lnTo>
                  <a:lnTo>
                    <a:pt x="272059" y="163829"/>
                  </a:lnTo>
                  <a:close/>
                </a:path>
                <a:path w="281940" h="345439">
                  <a:moveTo>
                    <a:pt x="247535" y="163829"/>
                  </a:moveTo>
                  <a:lnTo>
                    <a:pt x="67335" y="163829"/>
                  </a:lnTo>
                  <a:lnTo>
                    <a:pt x="65773" y="165099"/>
                  </a:lnTo>
                  <a:lnTo>
                    <a:pt x="65773" y="166369"/>
                  </a:lnTo>
                  <a:lnTo>
                    <a:pt x="247535" y="166369"/>
                  </a:lnTo>
                  <a:lnTo>
                    <a:pt x="247535" y="163829"/>
                  </a:lnTo>
                  <a:close/>
                </a:path>
                <a:path w="281940" h="345439">
                  <a:moveTo>
                    <a:pt x="252590" y="165099"/>
                  </a:moveTo>
                  <a:lnTo>
                    <a:pt x="252590" y="166369"/>
                  </a:lnTo>
                  <a:lnTo>
                    <a:pt x="253377" y="166369"/>
                  </a:lnTo>
                  <a:lnTo>
                    <a:pt x="252590" y="165099"/>
                  </a:lnTo>
                  <a:close/>
                </a:path>
                <a:path w="281940" h="345439">
                  <a:moveTo>
                    <a:pt x="249478" y="162559"/>
                  </a:moveTo>
                  <a:lnTo>
                    <a:pt x="68110" y="162559"/>
                  </a:lnTo>
                  <a:lnTo>
                    <a:pt x="68110" y="163829"/>
                  </a:lnTo>
                  <a:lnTo>
                    <a:pt x="249478" y="163829"/>
                  </a:lnTo>
                  <a:lnTo>
                    <a:pt x="249478" y="162559"/>
                  </a:lnTo>
                  <a:close/>
                </a:path>
                <a:path w="281940" h="345439">
                  <a:moveTo>
                    <a:pt x="251040" y="162559"/>
                  </a:moveTo>
                  <a:lnTo>
                    <a:pt x="250266" y="162559"/>
                  </a:lnTo>
                  <a:lnTo>
                    <a:pt x="250266" y="163829"/>
                  </a:lnTo>
                  <a:lnTo>
                    <a:pt x="251040" y="163829"/>
                  </a:lnTo>
                  <a:lnTo>
                    <a:pt x="251040" y="162559"/>
                  </a:lnTo>
                  <a:close/>
                </a:path>
                <a:path w="281940" h="345439">
                  <a:moveTo>
                    <a:pt x="271272" y="161289"/>
                  </a:moveTo>
                  <a:lnTo>
                    <a:pt x="68503" y="161289"/>
                  </a:lnTo>
                  <a:lnTo>
                    <a:pt x="68503" y="162559"/>
                  </a:lnTo>
                  <a:lnTo>
                    <a:pt x="252590" y="162559"/>
                  </a:lnTo>
                  <a:lnTo>
                    <a:pt x="252590" y="163829"/>
                  </a:lnTo>
                  <a:lnTo>
                    <a:pt x="271272" y="163829"/>
                  </a:lnTo>
                  <a:lnTo>
                    <a:pt x="271272" y="161289"/>
                  </a:lnTo>
                  <a:close/>
                </a:path>
                <a:path w="281940" h="345439">
                  <a:moveTo>
                    <a:pt x="269722" y="160019"/>
                  </a:moveTo>
                  <a:lnTo>
                    <a:pt x="70840" y="160019"/>
                  </a:lnTo>
                  <a:lnTo>
                    <a:pt x="70840" y="161289"/>
                  </a:lnTo>
                  <a:lnTo>
                    <a:pt x="269722" y="161289"/>
                  </a:lnTo>
                  <a:lnTo>
                    <a:pt x="269722" y="160019"/>
                  </a:lnTo>
                  <a:close/>
                </a:path>
                <a:path w="281940" h="345439">
                  <a:moveTo>
                    <a:pt x="271272" y="156209"/>
                  </a:moveTo>
                  <a:lnTo>
                    <a:pt x="268947" y="156209"/>
                  </a:lnTo>
                  <a:lnTo>
                    <a:pt x="268947" y="157479"/>
                  </a:lnTo>
                  <a:lnTo>
                    <a:pt x="268160" y="157479"/>
                  </a:lnTo>
                  <a:lnTo>
                    <a:pt x="268160" y="158749"/>
                  </a:lnTo>
                  <a:lnTo>
                    <a:pt x="71615" y="158749"/>
                  </a:lnTo>
                  <a:lnTo>
                    <a:pt x="71615" y="160019"/>
                  </a:lnTo>
                  <a:lnTo>
                    <a:pt x="271272" y="160019"/>
                  </a:lnTo>
                  <a:lnTo>
                    <a:pt x="271272" y="156209"/>
                  </a:lnTo>
                  <a:close/>
                </a:path>
                <a:path w="281940" h="345439">
                  <a:moveTo>
                    <a:pt x="267385" y="156209"/>
                  </a:moveTo>
                  <a:lnTo>
                    <a:pt x="72390" y="156209"/>
                  </a:lnTo>
                  <a:lnTo>
                    <a:pt x="72390" y="158749"/>
                  </a:lnTo>
                  <a:lnTo>
                    <a:pt x="268160" y="158749"/>
                  </a:lnTo>
                  <a:lnTo>
                    <a:pt x="267385" y="157479"/>
                  </a:lnTo>
                  <a:lnTo>
                    <a:pt x="267385" y="156209"/>
                  </a:lnTo>
                  <a:close/>
                </a:path>
                <a:path w="281940" h="345439">
                  <a:moveTo>
                    <a:pt x="264655" y="152399"/>
                  </a:moveTo>
                  <a:lnTo>
                    <a:pt x="264655" y="153669"/>
                  </a:lnTo>
                  <a:lnTo>
                    <a:pt x="77063" y="153669"/>
                  </a:lnTo>
                  <a:lnTo>
                    <a:pt x="77063" y="154939"/>
                  </a:lnTo>
                  <a:lnTo>
                    <a:pt x="74726" y="154939"/>
                  </a:lnTo>
                  <a:lnTo>
                    <a:pt x="74726" y="156209"/>
                  </a:lnTo>
                  <a:lnTo>
                    <a:pt x="265442" y="156209"/>
                  </a:lnTo>
                  <a:lnTo>
                    <a:pt x="265442" y="153669"/>
                  </a:lnTo>
                  <a:lnTo>
                    <a:pt x="264655" y="152399"/>
                  </a:lnTo>
                  <a:close/>
                </a:path>
                <a:path w="281940" h="345439">
                  <a:moveTo>
                    <a:pt x="264655" y="152399"/>
                  </a:moveTo>
                  <a:lnTo>
                    <a:pt x="78232" y="152399"/>
                  </a:lnTo>
                  <a:lnTo>
                    <a:pt x="78232" y="153669"/>
                  </a:lnTo>
                  <a:lnTo>
                    <a:pt x="264655" y="153669"/>
                  </a:lnTo>
                  <a:lnTo>
                    <a:pt x="264655" y="152399"/>
                  </a:lnTo>
                  <a:close/>
                </a:path>
                <a:path w="281940" h="345439">
                  <a:moveTo>
                    <a:pt x="263880" y="151129"/>
                  </a:moveTo>
                  <a:lnTo>
                    <a:pt x="79006" y="151129"/>
                  </a:lnTo>
                  <a:lnTo>
                    <a:pt x="79006" y="152399"/>
                  </a:lnTo>
                  <a:lnTo>
                    <a:pt x="263880" y="152399"/>
                  </a:lnTo>
                  <a:lnTo>
                    <a:pt x="263880" y="151129"/>
                  </a:lnTo>
                  <a:close/>
                </a:path>
                <a:path w="281940" h="345439">
                  <a:moveTo>
                    <a:pt x="263880" y="148589"/>
                  </a:moveTo>
                  <a:lnTo>
                    <a:pt x="80568" y="148589"/>
                  </a:lnTo>
                  <a:lnTo>
                    <a:pt x="80568" y="149859"/>
                  </a:lnTo>
                  <a:lnTo>
                    <a:pt x="79781" y="149859"/>
                  </a:lnTo>
                  <a:lnTo>
                    <a:pt x="79781" y="151129"/>
                  </a:lnTo>
                  <a:lnTo>
                    <a:pt x="264655" y="151129"/>
                  </a:lnTo>
                  <a:lnTo>
                    <a:pt x="263880" y="149859"/>
                  </a:lnTo>
                  <a:lnTo>
                    <a:pt x="263880" y="148589"/>
                  </a:lnTo>
                  <a:close/>
                </a:path>
                <a:path w="281940" h="345439">
                  <a:moveTo>
                    <a:pt x="98463" y="142239"/>
                  </a:moveTo>
                  <a:lnTo>
                    <a:pt x="80568" y="142239"/>
                  </a:lnTo>
                  <a:lnTo>
                    <a:pt x="80568" y="143509"/>
                  </a:lnTo>
                  <a:lnTo>
                    <a:pt x="82118" y="146049"/>
                  </a:lnTo>
                  <a:lnTo>
                    <a:pt x="82118" y="148589"/>
                  </a:lnTo>
                  <a:lnTo>
                    <a:pt x="104698" y="148589"/>
                  </a:lnTo>
                  <a:lnTo>
                    <a:pt x="103911" y="147319"/>
                  </a:lnTo>
                  <a:lnTo>
                    <a:pt x="98463" y="147319"/>
                  </a:lnTo>
                  <a:lnTo>
                    <a:pt x="98463" y="144779"/>
                  </a:lnTo>
                  <a:lnTo>
                    <a:pt x="97688" y="143509"/>
                  </a:lnTo>
                  <a:lnTo>
                    <a:pt x="98463" y="143509"/>
                  </a:lnTo>
                  <a:lnTo>
                    <a:pt x="98463" y="142239"/>
                  </a:lnTo>
                  <a:close/>
                </a:path>
                <a:path w="281940" h="345439">
                  <a:moveTo>
                    <a:pt x="259981" y="144779"/>
                  </a:moveTo>
                  <a:lnTo>
                    <a:pt x="109753" y="144779"/>
                  </a:lnTo>
                  <a:lnTo>
                    <a:pt x="109753" y="147319"/>
                  </a:lnTo>
                  <a:lnTo>
                    <a:pt x="107416" y="147319"/>
                  </a:lnTo>
                  <a:lnTo>
                    <a:pt x="107416" y="148589"/>
                  </a:lnTo>
                  <a:lnTo>
                    <a:pt x="261543" y="148589"/>
                  </a:lnTo>
                  <a:lnTo>
                    <a:pt x="261543" y="146049"/>
                  </a:lnTo>
                  <a:lnTo>
                    <a:pt x="260769" y="146049"/>
                  </a:lnTo>
                  <a:lnTo>
                    <a:pt x="259981" y="144779"/>
                  </a:lnTo>
                  <a:close/>
                </a:path>
                <a:path w="281940" h="345439">
                  <a:moveTo>
                    <a:pt x="101587" y="144779"/>
                  </a:moveTo>
                  <a:lnTo>
                    <a:pt x="99250" y="144779"/>
                  </a:lnTo>
                  <a:lnTo>
                    <a:pt x="99250" y="147319"/>
                  </a:lnTo>
                  <a:lnTo>
                    <a:pt x="102362" y="147319"/>
                  </a:lnTo>
                  <a:lnTo>
                    <a:pt x="102362" y="146049"/>
                  </a:lnTo>
                  <a:lnTo>
                    <a:pt x="101587" y="146049"/>
                  </a:lnTo>
                  <a:lnTo>
                    <a:pt x="101587" y="144779"/>
                  </a:lnTo>
                  <a:close/>
                </a:path>
                <a:path w="281940" h="345439">
                  <a:moveTo>
                    <a:pt x="103911" y="146049"/>
                  </a:moveTo>
                  <a:lnTo>
                    <a:pt x="103136" y="146049"/>
                  </a:lnTo>
                  <a:lnTo>
                    <a:pt x="103136" y="147319"/>
                  </a:lnTo>
                  <a:lnTo>
                    <a:pt x="103911" y="147319"/>
                  </a:lnTo>
                  <a:lnTo>
                    <a:pt x="103911" y="146049"/>
                  </a:lnTo>
                  <a:close/>
                </a:path>
                <a:path w="281940" h="345439">
                  <a:moveTo>
                    <a:pt x="262318" y="135889"/>
                  </a:moveTo>
                  <a:lnTo>
                    <a:pt x="113639" y="135889"/>
                  </a:lnTo>
                  <a:lnTo>
                    <a:pt x="112864" y="137159"/>
                  </a:lnTo>
                  <a:lnTo>
                    <a:pt x="112090" y="137159"/>
                  </a:lnTo>
                  <a:lnTo>
                    <a:pt x="112090" y="138429"/>
                  </a:lnTo>
                  <a:lnTo>
                    <a:pt x="111315" y="138429"/>
                  </a:lnTo>
                  <a:lnTo>
                    <a:pt x="110528" y="139699"/>
                  </a:lnTo>
                  <a:lnTo>
                    <a:pt x="109753" y="139699"/>
                  </a:lnTo>
                  <a:lnTo>
                    <a:pt x="109753" y="140969"/>
                  </a:lnTo>
                  <a:lnTo>
                    <a:pt x="108191" y="142239"/>
                  </a:lnTo>
                  <a:lnTo>
                    <a:pt x="108191" y="144779"/>
                  </a:lnTo>
                  <a:lnTo>
                    <a:pt x="261543" y="144779"/>
                  </a:lnTo>
                  <a:lnTo>
                    <a:pt x="262318" y="143509"/>
                  </a:lnTo>
                  <a:lnTo>
                    <a:pt x="263105" y="143509"/>
                  </a:lnTo>
                  <a:lnTo>
                    <a:pt x="263105" y="142239"/>
                  </a:lnTo>
                  <a:lnTo>
                    <a:pt x="263880" y="142239"/>
                  </a:lnTo>
                  <a:lnTo>
                    <a:pt x="263880" y="140969"/>
                  </a:lnTo>
                  <a:lnTo>
                    <a:pt x="263105" y="140969"/>
                  </a:lnTo>
                  <a:lnTo>
                    <a:pt x="262318" y="139699"/>
                  </a:lnTo>
                  <a:lnTo>
                    <a:pt x="262318" y="135889"/>
                  </a:lnTo>
                  <a:close/>
                </a:path>
                <a:path w="281940" h="345439">
                  <a:moveTo>
                    <a:pt x="93408" y="139699"/>
                  </a:moveTo>
                  <a:lnTo>
                    <a:pt x="79781" y="139699"/>
                  </a:lnTo>
                  <a:lnTo>
                    <a:pt x="79781" y="142239"/>
                  </a:lnTo>
                  <a:lnTo>
                    <a:pt x="94183" y="142239"/>
                  </a:lnTo>
                  <a:lnTo>
                    <a:pt x="94183" y="140969"/>
                  </a:lnTo>
                  <a:lnTo>
                    <a:pt x="93408" y="140969"/>
                  </a:lnTo>
                  <a:lnTo>
                    <a:pt x="93408" y="139699"/>
                  </a:lnTo>
                  <a:close/>
                </a:path>
                <a:path w="281940" h="345439">
                  <a:moveTo>
                    <a:pt x="94183" y="139699"/>
                  </a:moveTo>
                  <a:lnTo>
                    <a:pt x="93408" y="140969"/>
                  </a:lnTo>
                  <a:lnTo>
                    <a:pt x="94183" y="140969"/>
                  </a:lnTo>
                  <a:lnTo>
                    <a:pt x="94183" y="139699"/>
                  </a:lnTo>
                  <a:close/>
                </a:path>
                <a:path w="281940" h="345439">
                  <a:moveTo>
                    <a:pt x="91071" y="138429"/>
                  </a:moveTo>
                  <a:lnTo>
                    <a:pt x="79006" y="138429"/>
                  </a:lnTo>
                  <a:lnTo>
                    <a:pt x="79006" y="139699"/>
                  </a:lnTo>
                  <a:lnTo>
                    <a:pt x="91071" y="139699"/>
                  </a:lnTo>
                  <a:lnTo>
                    <a:pt x="91071" y="138429"/>
                  </a:lnTo>
                  <a:close/>
                </a:path>
                <a:path w="281940" h="345439">
                  <a:moveTo>
                    <a:pt x="90297" y="135889"/>
                  </a:moveTo>
                  <a:lnTo>
                    <a:pt x="81343" y="135889"/>
                  </a:lnTo>
                  <a:lnTo>
                    <a:pt x="79781" y="137159"/>
                  </a:lnTo>
                  <a:lnTo>
                    <a:pt x="79781" y="138429"/>
                  </a:lnTo>
                  <a:lnTo>
                    <a:pt x="90297" y="138429"/>
                  </a:lnTo>
                  <a:lnTo>
                    <a:pt x="90297" y="135889"/>
                  </a:lnTo>
                  <a:close/>
                </a:path>
                <a:path w="281940" h="345439">
                  <a:moveTo>
                    <a:pt x="86791" y="133349"/>
                  </a:moveTo>
                  <a:lnTo>
                    <a:pt x="85229" y="133349"/>
                  </a:lnTo>
                  <a:lnTo>
                    <a:pt x="84455" y="134619"/>
                  </a:lnTo>
                  <a:lnTo>
                    <a:pt x="84455" y="135889"/>
                  </a:lnTo>
                  <a:lnTo>
                    <a:pt x="88734" y="135889"/>
                  </a:lnTo>
                  <a:lnTo>
                    <a:pt x="88734" y="134619"/>
                  </a:lnTo>
                  <a:lnTo>
                    <a:pt x="87960" y="134619"/>
                  </a:lnTo>
                  <a:lnTo>
                    <a:pt x="86791" y="133349"/>
                  </a:lnTo>
                  <a:close/>
                </a:path>
                <a:path w="281940" h="345439">
                  <a:moveTo>
                    <a:pt x="265442" y="126999"/>
                  </a:moveTo>
                  <a:lnTo>
                    <a:pt x="200444" y="126999"/>
                  </a:lnTo>
                  <a:lnTo>
                    <a:pt x="200444" y="129539"/>
                  </a:lnTo>
                  <a:lnTo>
                    <a:pt x="173189" y="129539"/>
                  </a:lnTo>
                  <a:lnTo>
                    <a:pt x="173189" y="130809"/>
                  </a:lnTo>
                  <a:lnTo>
                    <a:pt x="113639" y="130809"/>
                  </a:lnTo>
                  <a:lnTo>
                    <a:pt x="113639" y="134619"/>
                  </a:lnTo>
                  <a:lnTo>
                    <a:pt x="114427" y="134619"/>
                  </a:lnTo>
                  <a:lnTo>
                    <a:pt x="114427" y="135889"/>
                  </a:lnTo>
                  <a:lnTo>
                    <a:pt x="263880" y="135889"/>
                  </a:lnTo>
                  <a:lnTo>
                    <a:pt x="263880" y="134619"/>
                  </a:lnTo>
                  <a:lnTo>
                    <a:pt x="261543" y="130809"/>
                  </a:lnTo>
                  <a:lnTo>
                    <a:pt x="263105" y="129539"/>
                  </a:lnTo>
                  <a:lnTo>
                    <a:pt x="263880" y="128269"/>
                  </a:lnTo>
                  <a:lnTo>
                    <a:pt x="265442" y="128269"/>
                  </a:lnTo>
                  <a:lnTo>
                    <a:pt x="265442" y="126999"/>
                  </a:lnTo>
                  <a:close/>
                </a:path>
                <a:path w="281940" h="345439">
                  <a:moveTo>
                    <a:pt x="90297" y="133349"/>
                  </a:moveTo>
                  <a:lnTo>
                    <a:pt x="87960" y="133349"/>
                  </a:lnTo>
                  <a:lnTo>
                    <a:pt x="87960" y="134619"/>
                  </a:lnTo>
                  <a:lnTo>
                    <a:pt x="90297" y="134619"/>
                  </a:lnTo>
                  <a:lnTo>
                    <a:pt x="90297" y="133349"/>
                  </a:lnTo>
                  <a:close/>
                </a:path>
                <a:path w="281940" h="345439">
                  <a:moveTo>
                    <a:pt x="166585" y="129539"/>
                  </a:moveTo>
                  <a:lnTo>
                    <a:pt x="112090" y="129539"/>
                  </a:lnTo>
                  <a:lnTo>
                    <a:pt x="112090" y="130809"/>
                  </a:lnTo>
                  <a:lnTo>
                    <a:pt x="166585" y="130809"/>
                  </a:lnTo>
                  <a:lnTo>
                    <a:pt x="166585" y="129539"/>
                  </a:lnTo>
                  <a:close/>
                </a:path>
                <a:path w="281940" h="345439">
                  <a:moveTo>
                    <a:pt x="277888" y="129539"/>
                  </a:moveTo>
                  <a:lnTo>
                    <a:pt x="274383" y="129539"/>
                  </a:lnTo>
                  <a:lnTo>
                    <a:pt x="274383" y="130809"/>
                  </a:lnTo>
                  <a:lnTo>
                    <a:pt x="277888" y="130809"/>
                  </a:lnTo>
                  <a:lnTo>
                    <a:pt x="277888" y="129539"/>
                  </a:lnTo>
                  <a:close/>
                </a:path>
                <a:path w="281940" h="345439">
                  <a:moveTo>
                    <a:pt x="165023" y="126999"/>
                  </a:moveTo>
                  <a:lnTo>
                    <a:pt x="112090" y="126999"/>
                  </a:lnTo>
                  <a:lnTo>
                    <a:pt x="112090" y="128269"/>
                  </a:lnTo>
                  <a:lnTo>
                    <a:pt x="112864" y="129539"/>
                  </a:lnTo>
                  <a:lnTo>
                    <a:pt x="165023" y="129539"/>
                  </a:lnTo>
                  <a:lnTo>
                    <a:pt x="165023" y="126999"/>
                  </a:lnTo>
                  <a:close/>
                </a:path>
                <a:path w="281940" h="345439">
                  <a:moveTo>
                    <a:pt x="180975" y="123189"/>
                  </a:moveTo>
                  <a:lnTo>
                    <a:pt x="177088" y="123189"/>
                  </a:lnTo>
                  <a:lnTo>
                    <a:pt x="176301" y="124459"/>
                  </a:lnTo>
                  <a:lnTo>
                    <a:pt x="176301" y="126999"/>
                  </a:lnTo>
                  <a:lnTo>
                    <a:pt x="175526" y="126999"/>
                  </a:lnTo>
                  <a:lnTo>
                    <a:pt x="176301" y="128269"/>
                  </a:lnTo>
                  <a:lnTo>
                    <a:pt x="175526" y="128269"/>
                  </a:lnTo>
                  <a:lnTo>
                    <a:pt x="175526" y="129539"/>
                  </a:lnTo>
                  <a:lnTo>
                    <a:pt x="199656" y="129539"/>
                  </a:lnTo>
                  <a:lnTo>
                    <a:pt x="198882" y="126999"/>
                  </a:lnTo>
                  <a:lnTo>
                    <a:pt x="198882" y="124459"/>
                  </a:lnTo>
                  <a:lnTo>
                    <a:pt x="180975" y="124459"/>
                  </a:lnTo>
                  <a:lnTo>
                    <a:pt x="180975" y="123189"/>
                  </a:lnTo>
                  <a:close/>
                </a:path>
                <a:path w="281940" h="345439">
                  <a:moveTo>
                    <a:pt x="281000" y="128269"/>
                  </a:moveTo>
                  <a:lnTo>
                    <a:pt x="272059" y="128269"/>
                  </a:lnTo>
                  <a:lnTo>
                    <a:pt x="272059" y="129539"/>
                  </a:lnTo>
                  <a:lnTo>
                    <a:pt x="279450" y="129539"/>
                  </a:lnTo>
                  <a:lnTo>
                    <a:pt x="281000" y="128269"/>
                  </a:lnTo>
                  <a:close/>
                </a:path>
                <a:path w="281940" h="345439">
                  <a:moveTo>
                    <a:pt x="281787" y="126999"/>
                  </a:moveTo>
                  <a:lnTo>
                    <a:pt x="271272" y="126999"/>
                  </a:lnTo>
                  <a:lnTo>
                    <a:pt x="271272" y="128269"/>
                  </a:lnTo>
                  <a:lnTo>
                    <a:pt x="281000" y="128269"/>
                  </a:lnTo>
                  <a:lnTo>
                    <a:pt x="281787" y="129539"/>
                  </a:lnTo>
                  <a:lnTo>
                    <a:pt x="281787" y="126999"/>
                  </a:lnTo>
                  <a:close/>
                </a:path>
                <a:path w="281940" h="345439">
                  <a:moveTo>
                    <a:pt x="268947" y="126999"/>
                  </a:moveTo>
                  <a:lnTo>
                    <a:pt x="268160" y="126999"/>
                  </a:lnTo>
                  <a:lnTo>
                    <a:pt x="268160" y="128269"/>
                  </a:lnTo>
                  <a:lnTo>
                    <a:pt x="268947" y="128269"/>
                  </a:lnTo>
                  <a:lnTo>
                    <a:pt x="268947" y="126999"/>
                  </a:lnTo>
                  <a:close/>
                </a:path>
                <a:path w="281940" h="345439">
                  <a:moveTo>
                    <a:pt x="110528" y="125729"/>
                  </a:moveTo>
                  <a:lnTo>
                    <a:pt x="108978" y="125729"/>
                  </a:lnTo>
                  <a:lnTo>
                    <a:pt x="108978" y="126999"/>
                  </a:lnTo>
                  <a:lnTo>
                    <a:pt x="109753" y="126999"/>
                  </a:lnTo>
                  <a:lnTo>
                    <a:pt x="110528" y="125729"/>
                  </a:lnTo>
                  <a:close/>
                </a:path>
                <a:path w="281940" h="345439">
                  <a:moveTo>
                    <a:pt x="163461" y="125729"/>
                  </a:moveTo>
                  <a:lnTo>
                    <a:pt x="111315" y="125729"/>
                  </a:lnTo>
                  <a:lnTo>
                    <a:pt x="111315" y="126999"/>
                  </a:lnTo>
                  <a:lnTo>
                    <a:pt x="163461" y="126999"/>
                  </a:lnTo>
                  <a:lnTo>
                    <a:pt x="163461" y="125729"/>
                  </a:lnTo>
                  <a:close/>
                </a:path>
                <a:path w="281940" h="345439">
                  <a:moveTo>
                    <a:pt x="281000" y="125729"/>
                  </a:moveTo>
                  <a:lnTo>
                    <a:pt x="201218" y="125729"/>
                  </a:lnTo>
                  <a:lnTo>
                    <a:pt x="201218" y="126999"/>
                  </a:lnTo>
                  <a:lnTo>
                    <a:pt x="281000" y="126999"/>
                  </a:lnTo>
                  <a:lnTo>
                    <a:pt x="281000" y="125729"/>
                  </a:lnTo>
                  <a:close/>
                </a:path>
                <a:path w="281940" h="345439">
                  <a:moveTo>
                    <a:pt x="160743" y="120649"/>
                  </a:moveTo>
                  <a:lnTo>
                    <a:pt x="106248" y="120649"/>
                  </a:lnTo>
                  <a:lnTo>
                    <a:pt x="106248" y="121919"/>
                  </a:lnTo>
                  <a:lnTo>
                    <a:pt x="106641" y="121919"/>
                  </a:lnTo>
                  <a:lnTo>
                    <a:pt x="106248" y="123189"/>
                  </a:lnTo>
                  <a:lnTo>
                    <a:pt x="107416" y="123189"/>
                  </a:lnTo>
                  <a:lnTo>
                    <a:pt x="107416" y="124459"/>
                  </a:lnTo>
                  <a:lnTo>
                    <a:pt x="108191" y="125729"/>
                  </a:lnTo>
                  <a:lnTo>
                    <a:pt x="163068" y="125729"/>
                  </a:lnTo>
                  <a:lnTo>
                    <a:pt x="163068" y="124459"/>
                  </a:lnTo>
                  <a:lnTo>
                    <a:pt x="159956" y="124459"/>
                  </a:lnTo>
                  <a:lnTo>
                    <a:pt x="159956" y="123189"/>
                  </a:lnTo>
                  <a:lnTo>
                    <a:pt x="160743" y="121919"/>
                  </a:lnTo>
                  <a:lnTo>
                    <a:pt x="160743" y="120649"/>
                  </a:lnTo>
                  <a:close/>
                </a:path>
                <a:path w="281940" h="345439">
                  <a:moveTo>
                    <a:pt x="280225" y="121919"/>
                  </a:moveTo>
                  <a:lnTo>
                    <a:pt x="203161" y="121919"/>
                  </a:lnTo>
                  <a:lnTo>
                    <a:pt x="203161" y="123189"/>
                  </a:lnTo>
                  <a:lnTo>
                    <a:pt x="201612" y="123189"/>
                  </a:lnTo>
                  <a:lnTo>
                    <a:pt x="201612" y="124459"/>
                  </a:lnTo>
                  <a:lnTo>
                    <a:pt x="199656" y="124459"/>
                  </a:lnTo>
                  <a:lnTo>
                    <a:pt x="199656" y="125729"/>
                  </a:lnTo>
                  <a:lnTo>
                    <a:pt x="280225" y="125729"/>
                  </a:lnTo>
                  <a:lnTo>
                    <a:pt x="280225" y="121919"/>
                  </a:lnTo>
                  <a:close/>
                </a:path>
                <a:path w="281940" h="345439">
                  <a:moveTo>
                    <a:pt x="182143" y="123189"/>
                  </a:moveTo>
                  <a:lnTo>
                    <a:pt x="181762" y="123189"/>
                  </a:lnTo>
                  <a:lnTo>
                    <a:pt x="180975" y="124459"/>
                  </a:lnTo>
                  <a:lnTo>
                    <a:pt x="182930" y="124459"/>
                  </a:lnTo>
                  <a:lnTo>
                    <a:pt x="182143" y="123189"/>
                  </a:lnTo>
                  <a:close/>
                </a:path>
                <a:path w="281940" h="345439">
                  <a:moveTo>
                    <a:pt x="186817" y="120649"/>
                  </a:moveTo>
                  <a:lnTo>
                    <a:pt x="185267" y="120649"/>
                  </a:lnTo>
                  <a:lnTo>
                    <a:pt x="183705" y="121919"/>
                  </a:lnTo>
                  <a:lnTo>
                    <a:pt x="183705" y="124459"/>
                  </a:lnTo>
                  <a:lnTo>
                    <a:pt x="198882" y="124459"/>
                  </a:lnTo>
                  <a:lnTo>
                    <a:pt x="198107" y="123189"/>
                  </a:lnTo>
                  <a:lnTo>
                    <a:pt x="187591" y="123189"/>
                  </a:lnTo>
                  <a:lnTo>
                    <a:pt x="186817" y="121919"/>
                  </a:lnTo>
                  <a:lnTo>
                    <a:pt x="186817" y="120649"/>
                  </a:lnTo>
                  <a:close/>
                </a:path>
                <a:path w="281940" h="345439">
                  <a:moveTo>
                    <a:pt x="199656" y="118109"/>
                  </a:moveTo>
                  <a:lnTo>
                    <a:pt x="191490" y="118109"/>
                  </a:lnTo>
                  <a:lnTo>
                    <a:pt x="191871" y="119379"/>
                  </a:lnTo>
                  <a:lnTo>
                    <a:pt x="191871" y="120649"/>
                  </a:lnTo>
                  <a:lnTo>
                    <a:pt x="189928" y="120649"/>
                  </a:lnTo>
                  <a:lnTo>
                    <a:pt x="188379" y="123189"/>
                  </a:lnTo>
                  <a:lnTo>
                    <a:pt x="198107" y="123189"/>
                  </a:lnTo>
                  <a:lnTo>
                    <a:pt x="198107" y="120649"/>
                  </a:lnTo>
                  <a:lnTo>
                    <a:pt x="198882" y="119379"/>
                  </a:lnTo>
                  <a:lnTo>
                    <a:pt x="199656" y="119379"/>
                  </a:lnTo>
                  <a:lnTo>
                    <a:pt x="199656" y="118109"/>
                  </a:lnTo>
                  <a:close/>
                </a:path>
                <a:path w="281940" h="345439">
                  <a:moveTo>
                    <a:pt x="277888" y="120649"/>
                  </a:moveTo>
                  <a:lnTo>
                    <a:pt x="205498" y="120649"/>
                  </a:lnTo>
                  <a:lnTo>
                    <a:pt x="204724" y="121919"/>
                  </a:lnTo>
                  <a:lnTo>
                    <a:pt x="278676" y="121919"/>
                  </a:lnTo>
                  <a:lnTo>
                    <a:pt x="277888" y="120649"/>
                  </a:lnTo>
                  <a:close/>
                </a:path>
                <a:path w="281940" h="345439">
                  <a:moveTo>
                    <a:pt x="159956" y="118109"/>
                  </a:moveTo>
                  <a:lnTo>
                    <a:pt x="107416" y="118109"/>
                  </a:lnTo>
                  <a:lnTo>
                    <a:pt x="106641" y="119379"/>
                  </a:lnTo>
                  <a:lnTo>
                    <a:pt x="106641" y="120649"/>
                  </a:lnTo>
                  <a:lnTo>
                    <a:pt x="159956" y="120649"/>
                  </a:lnTo>
                  <a:lnTo>
                    <a:pt x="159956" y="118109"/>
                  </a:lnTo>
                  <a:close/>
                </a:path>
                <a:path w="281940" h="345439">
                  <a:moveTo>
                    <a:pt x="191490" y="119379"/>
                  </a:moveTo>
                  <a:lnTo>
                    <a:pt x="190715" y="119379"/>
                  </a:lnTo>
                  <a:lnTo>
                    <a:pt x="190715" y="120649"/>
                  </a:lnTo>
                  <a:lnTo>
                    <a:pt x="191490" y="120649"/>
                  </a:lnTo>
                  <a:lnTo>
                    <a:pt x="191490" y="119379"/>
                  </a:lnTo>
                  <a:close/>
                </a:path>
                <a:path w="281940" h="345439">
                  <a:moveTo>
                    <a:pt x="273608" y="113029"/>
                  </a:moveTo>
                  <a:lnTo>
                    <a:pt x="208610" y="113029"/>
                  </a:lnTo>
                  <a:lnTo>
                    <a:pt x="208610" y="115569"/>
                  </a:lnTo>
                  <a:lnTo>
                    <a:pt x="209397" y="115569"/>
                  </a:lnTo>
                  <a:lnTo>
                    <a:pt x="209397" y="118109"/>
                  </a:lnTo>
                  <a:lnTo>
                    <a:pt x="207835" y="118109"/>
                  </a:lnTo>
                  <a:lnTo>
                    <a:pt x="208610" y="119379"/>
                  </a:lnTo>
                  <a:lnTo>
                    <a:pt x="208610" y="120649"/>
                  </a:lnTo>
                  <a:lnTo>
                    <a:pt x="275170" y="120649"/>
                  </a:lnTo>
                  <a:lnTo>
                    <a:pt x="275170" y="119379"/>
                  </a:lnTo>
                  <a:lnTo>
                    <a:pt x="275945" y="119379"/>
                  </a:lnTo>
                  <a:lnTo>
                    <a:pt x="275945" y="116839"/>
                  </a:lnTo>
                  <a:lnTo>
                    <a:pt x="275170" y="116839"/>
                  </a:lnTo>
                  <a:lnTo>
                    <a:pt x="275170" y="114299"/>
                  </a:lnTo>
                  <a:lnTo>
                    <a:pt x="273608" y="114299"/>
                  </a:lnTo>
                  <a:lnTo>
                    <a:pt x="273608" y="113029"/>
                  </a:lnTo>
                  <a:close/>
                </a:path>
                <a:path w="281940" h="345439">
                  <a:moveTo>
                    <a:pt x="161518" y="115569"/>
                  </a:moveTo>
                  <a:lnTo>
                    <a:pt x="114427" y="115569"/>
                  </a:lnTo>
                  <a:lnTo>
                    <a:pt x="114427" y="116839"/>
                  </a:lnTo>
                  <a:lnTo>
                    <a:pt x="108191" y="116839"/>
                  </a:lnTo>
                  <a:lnTo>
                    <a:pt x="108978" y="118109"/>
                  </a:lnTo>
                  <a:lnTo>
                    <a:pt x="160743" y="118109"/>
                  </a:lnTo>
                  <a:lnTo>
                    <a:pt x="160743" y="116839"/>
                  </a:lnTo>
                  <a:lnTo>
                    <a:pt x="161518" y="115569"/>
                  </a:lnTo>
                  <a:close/>
                </a:path>
                <a:path w="281940" h="345439">
                  <a:moveTo>
                    <a:pt x="194995" y="116839"/>
                  </a:moveTo>
                  <a:lnTo>
                    <a:pt x="191871" y="116839"/>
                  </a:lnTo>
                  <a:lnTo>
                    <a:pt x="191871" y="118109"/>
                  </a:lnTo>
                  <a:lnTo>
                    <a:pt x="195770" y="118109"/>
                  </a:lnTo>
                  <a:lnTo>
                    <a:pt x="194995" y="116839"/>
                  </a:lnTo>
                  <a:close/>
                </a:path>
                <a:path w="281940" h="345439">
                  <a:moveTo>
                    <a:pt x="198882" y="116839"/>
                  </a:moveTo>
                  <a:lnTo>
                    <a:pt x="198107" y="116839"/>
                  </a:lnTo>
                  <a:lnTo>
                    <a:pt x="197319" y="118109"/>
                  </a:lnTo>
                  <a:lnTo>
                    <a:pt x="198882" y="118109"/>
                  </a:lnTo>
                  <a:lnTo>
                    <a:pt x="198882" y="116839"/>
                  </a:lnTo>
                  <a:close/>
                </a:path>
                <a:path w="281940" h="345439">
                  <a:moveTo>
                    <a:pt x="110528" y="115569"/>
                  </a:moveTo>
                  <a:lnTo>
                    <a:pt x="109753" y="115569"/>
                  </a:lnTo>
                  <a:lnTo>
                    <a:pt x="109753" y="116839"/>
                  </a:lnTo>
                  <a:lnTo>
                    <a:pt x="110528" y="116839"/>
                  </a:lnTo>
                  <a:lnTo>
                    <a:pt x="110528" y="115569"/>
                  </a:lnTo>
                  <a:close/>
                </a:path>
                <a:path w="281940" h="345439">
                  <a:moveTo>
                    <a:pt x="111315" y="115569"/>
                  </a:moveTo>
                  <a:lnTo>
                    <a:pt x="110528" y="116839"/>
                  </a:lnTo>
                  <a:lnTo>
                    <a:pt x="111315" y="116839"/>
                  </a:lnTo>
                  <a:lnTo>
                    <a:pt x="111315" y="115569"/>
                  </a:lnTo>
                  <a:close/>
                </a:path>
                <a:path w="281940" h="345439">
                  <a:moveTo>
                    <a:pt x="113639" y="115569"/>
                  </a:moveTo>
                  <a:lnTo>
                    <a:pt x="112864" y="116839"/>
                  </a:lnTo>
                  <a:lnTo>
                    <a:pt x="113639" y="116839"/>
                  </a:lnTo>
                  <a:lnTo>
                    <a:pt x="113639" y="115569"/>
                  </a:lnTo>
                  <a:close/>
                </a:path>
                <a:path w="281940" h="345439">
                  <a:moveTo>
                    <a:pt x="195770" y="115569"/>
                  </a:moveTo>
                  <a:lnTo>
                    <a:pt x="192659" y="115569"/>
                  </a:lnTo>
                  <a:lnTo>
                    <a:pt x="192659" y="116839"/>
                  </a:lnTo>
                  <a:lnTo>
                    <a:pt x="195770" y="116839"/>
                  </a:lnTo>
                  <a:lnTo>
                    <a:pt x="195770" y="115569"/>
                  </a:lnTo>
                  <a:close/>
                </a:path>
                <a:path w="281940" h="345439">
                  <a:moveTo>
                    <a:pt x="162293" y="106679"/>
                  </a:moveTo>
                  <a:lnTo>
                    <a:pt x="112864" y="106679"/>
                  </a:lnTo>
                  <a:lnTo>
                    <a:pt x="112864" y="110489"/>
                  </a:lnTo>
                  <a:lnTo>
                    <a:pt x="113639" y="110489"/>
                  </a:lnTo>
                  <a:lnTo>
                    <a:pt x="113639" y="113029"/>
                  </a:lnTo>
                  <a:lnTo>
                    <a:pt x="112864" y="113029"/>
                  </a:lnTo>
                  <a:lnTo>
                    <a:pt x="112864" y="114299"/>
                  </a:lnTo>
                  <a:lnTo>
                    <a:pt x="113639" y="115569"/>
                  </a:lnTo>
                  <a:lnTo>
                    <a:pt x="162293" y="115569"/>
                  </a:lnTo>
                  <a:lnTo>
                    <a:pt x="162293" y="114299"/>
                  </a:lnTo>
                  <a:lnTo>
                    <a:pt x="160743" y="114299"/>
                  </a:lnTo>
                  <a:lnTo>
                    <a:pt x="160743" y="111759"/>
                  </a:lnTo>
                  <a:lnTo>
                    <a:pt x="161518" y="111759"/>
                  </a:lnTo>
                  <a:lnTo>
                    <a:pt x="161518" y="110489"/>
                  </a:lnTo>
                  <a:lnTo>
                    <a:pt x="163068" y="109219"/>
                  </a:lnTo>
                  <a:lnTo>
                    <a:pt x="162293" y="109219"/>
                  </a:lnTo>
                  <a:lnTo>
                    <a:pt x="162293" y="106679"/>
                  </a:lnTo>
                  <a:close/>
                </a:path>
                <a:path w="281940" h="345439">
                  <a:moveTo>
                    <a:pt x="194995" y="114299"/>
                  </a:moveTo>
                  <a:lnTo>
                    <a:pt x="193433" y="114299"/>
                  </a:lnTo>
                  <a:lnTo>
                    <a:pt x="193433" y="115569"/>
                  </a:lnTo>
                  <a:lnTo>
                    <a:pt x="194995" y="115569"/>
                  </a:lnTo>
                  <a:lnTo>
                    <a:pt x="194995" y="114299"/>
                  </a:lnTo>
                  <a:close/>
                </a:path>
                <a:path w="281940" h="345439">
                  <a:moveTo>
                    <a:pt x="272834" y="111759"/>
                  </a:moveTo>
                  <a:lnTo>
                    <a:pt x="209397" y="111759"/>
                  </a:lnTo>
                  <a:lnTo>
                    <a:pt x="209397" y="113029"/>
                  </a:lnTo>
                  <a:lnTo>
                    <a:pt x="272834" y="113029"/>
                  </a:lnTo>
                  <a:lnTo>
                    <a:pt x="272834" y="111759"/>
                  </a:lnTo>
                  <a:close/>
                </a:path>
                <a:path w="281940" h="345439">
                  <a:moveTo>
                    <a:pt x="271272" y="109219"/>
                  </a:moveTo>
                  <a:lnTo>
                    <a:pt x="210172" y="109219"/>
                  </a:lnTo>
                  <a:lnTo>
                    <a:pt x="210172" y="111759"/>
                  </a:lnTo>
                  <a:lnTo>
                    <a:pt x="274383" y="111759"/>
                  </a:lnTo>
                  <a:lnTo>
                    <a:pt x="274383" y="110489"/>
                  </a:lnTo>
                  <a:lnTo>
                    <a:pt x="271272" y="110489"/>
                  </a:lnTo>
                  <a:lnTo>
                    <a:pt x="271272" y="109219"/>
                  </a:lnTo>
                  <a:close/>
                </a:path>
                <a:path w="281940" h="345439">
                  <a:moveTo>
                    <a:pt x="272834" y="109219"/>
                  </a:moveTo>
                  <a:lnTo>
                    <a:pt x="272059" y="109219"/>
                  </a:lnTo>
                  <a:lnTo>
                    <a:pt x="272059" y="110489"/>
                  </a:lnTo>
                  <a:lnTo>
                    <a:pt x="273608" y="110489"/>
                  </a:lnTo>
                  <a:lnTo>
                    <a:pt x="272834" y="109219"/>
                  </a:lnTo>
                  <a:close/>
                </a:path>
                <a:path w="281940" h="345439">
                  <a:moveTo>
                    <a:pt x="271272" y="106679"/>
                  </a:moveTo>
                  <a:lnTo>
                    <a:pt x="211340" y="106679"/>
                  </a:lnTo>
                  <a:lnTo>
                    <a:pt x="211340" y="107949"/>
                  </a:lnTo>
                  <a:lnTo>
                    <a:pt x="209397" y="107949"/>
                  </a:lnTo>
                  <a:lnTo>
                    <a:pt x="209397" y="109219"/>
                  </a:lnTo>
                  <a:lnTo>
                    <a:pt x="272059" y="109219"/>
                  </a:lnTo>
                  <a:lnTo>
                    <a:pt x="271272" y="107949"/>
                  </a:lnTo>
                  <a:lnTo>
                    <a:pt x="271272" y="106679"/>
                  </a:lnTo>
                  <a:close/>
                </a:path>
                <a:path w="281940" h="345439">
                  <a:moveTo>
                    <a:pt x="163068" y="105409"/>
                  </a:moveTo>
                  <a:lnTo>
                    <a:pt x="112090" y="105409"/>
                  </a:lnTo>
                  <a:lnTo>
                    <a:pt x="112090" y="106679"/>
                  </a:lnTo>
                  <a:lnTo>
                    <a:pt x="163068" y="106679"/>
                  </a:lnTo>
                  <a:lnTo>
                    <a:pt x="163068" y="105409"/>
                  </a:lnTo>
                  <a:close/>
                </a:path>
                <a:path w="281940" h="345439">
                  <a:moveTo>
                    <a:pt x="212890" y="105409"/>
                  </a:moveTo>
                  <a:lnTo>
                    <a:pt x="212115" y="105409"/>
                  </a:lnTo>
                  <a:lnTo>
                    <a:pt x="212115" y="106679"/>
                  </a:lnTo>
                  <a:lnTo>
                    <a:pt x="212890" y="106679"/>
                  </a:lnTo>
                  <a:lnTo>
                    <a:pt x="212890" y="105409"/>
                  </a:lnTo>
                  <a:close/>
                </a:path>
                <a:path w="281940" h="345439">
                  <a:moveTo>
                    <a:pt x="270497" y="105409"/>
                  </a:moveTo>
                  <a:lnTo>
                    <a:pt x="212890" y="105409"/>
                  </a:lnTo>
                  <a:lnTo>
                    <a:pt x="212890" y="106679"/>
                  </a:lnTo>
                  <a:lnTo>
                    <a:pt x="270497" y="106679"/>
                  </a:lnTo>
                  <a:lnTo>
                    <a:pt x="270497" y="105409"/>
                  </a:lnTo>
                  <a:close/>
                </a:path>
                <a:path w="281940" h="345439">
                  <a:moveTo>
                    <a:pt x="162293" y="99059"/>
                  </a:moveTo>
                  <a:lnTo>
                    <a:pt x="102362" y="99059"/>
                  </a:lnTo>
                  <a:lnTo>
                    <a:pt x="102362" y="101599"/>
                  </a:lnTo>
                  <a:lnTo>
                    <a:pt x="103136" y="101599"/>
                  </a:lnTo>
                  <a:lnTo>
                    <a:pt x="103136" y="102869"/>
                  </a:lnTo>
                  <a:lnTo>
                    <a:pt x="104698" y="102869"/>
                  </a:lnTo>
                  <a:lnTo>
                    <a:pt x="104698" y="104139"/>
                  </a:lnTo>
                  <a:lnTo>
                    <a:pt x="105473" y="104139"/>
                  </a:lnTo>
                  <a:lnTo>
                    <a:pt x="105473" y="105409"/>
                  </a:lnTo>
                  <a:lnTo>
                    <a:pt x="162293" y="105409"/>
                  </a:lnTo>
                  <a:lnTo>
                    <a:pt x="162293" y="99059"/>
                  </a:lnTo>
                  <a:close/>
                </a:path>
                <a:path w="281940" h="345439">
                  <a:moveTo>
                    <a:pt x="271272" y="102869"/>
                  </a:moveTo>
                  <a:lnTo>
                    <a:pt x="215226" y="102869"/>
                  </a:lnTo>
                  <a:lnTo>
                    <a:pt x="215226" y="104139"/>
                  </a:lnTo>
                  <a:lnTo>
                    <a:pt x="213677" y="104139"/>
                  </a:lnTo>
                  <a:lnTo>
                    <a:pt x="213677" y="105409"/>
                  </a:lnTo>
                  <a:lnTo>
                    <a:pt x="271272" y="105409"/>
                  </a:lnTo>
                  <a:lnTo>
                    <a:pt x="271272" y="104139"/>
                  </a:lnTo>
                  <a:lnTo>
                    <a:pt x="215226" y="104139"/>
                  </a:lnTo>
                  <a:lnTo>
                    <a:pt x="214452" y="102869"/>
                  </a:lnTo>
                  <a:lnTo>
                    <a:pt x="271272" y="102869"/>
                  </a:lnTo>
                  <a:close/>
                </a:path>
                <a:path w="281940" h="345439">
                  <a:moveTo>
                    <a:pt x="249478" y="92709"/>
                  </a:moveTo>
                  <a:lnTo>
                    <a:pt x="248704" y="92709"/>
                  </a:lnTo>
                  <a:lnTo>
                    <a:pt x="248704" y="93979"/>
                  </a:lnTo>
                  <a:lnTo>
                    <a:pt x="211340" y="93979"/>
                  </a:lnTo>
                  <a:lnTo>
                    <a:pt x="211340" y="95249"/>
                  </a:lnTo>
                  <a:lnTo>
                    <a:pt x="212115" y="95249"/>
                  </a:lnTo>
                  <a:lnTo>
                    <a:pt x="212115" y="96519"/>
                  </a:lnTo>
                  <a:lnTo>
                    <a:pt x="217563" y="96519"/>
                  </a:lnTo>
                  <a:lnTo>
                    <a:pt x="217563" y="97789"/>
                  </a:lnTo>
                  <a:lnTo>
                    <a:pt x="216014" y="99059"/>
                  </a:lnTo>
                  <a:lnTo>
                    <a:pt x="216014" y="102869"/>
                  </a:lnTo>
                  <a:lnTo>
                    <a:pt x="270497" y="102869"/>
                  </a:lnTo>
                  <a:lnTo>
                    <a:pt x="270497" y="101599"/>
                  </a:lnTo>
                  <a:lnTo>
                    <a:pt x="251815" y="101599"/>
                  </a:lnTo>
                  <a:lnTo>
                    <a:pt x="250266" y="100329"/>
                  </a:lnTo>
                  <a:lnTo>
                    <a:pt x="250266" y="95249"/>
                  </a:lnTo>
                  <a:lnTo>
                    <a:pt x="249478" y="93979"/>
                  </a:lnTo>
                  <a:lnTo>
                    <a:pt x="249478" y="92709"/>
                  </a:lnTo>
                  <a:close/>
                </a:path>
                <a:path w="281940" h="345439">
                  <a:moveTo>
                    <a:pt x="258038" y="99059"/>
                  </a:moveTo>
                  <a:lnTo>
                    <a:pt x="257263" y="99059"/>
                  </a:lnTo>
                  <a:lnTo>
                    <a:pt x="256489" y="100329"/>
                  </a:lnTo>
                  <a:lnTo>
                    <a:pt x="256489" y="101599"/>
                  </a:lnTo>
                  <a:lnTo>
                    <a:pt x="258432" y="101599"/>
                  </a:lnTo>
                  <a:lnTo>
                    <a:pt x="258038" y="99059"/>
                  </a:lnTo>
                  <a:close/>
                </a:path>
                <a:path w="281940" h="345439">
                  <a:moveTo>
                    <a:pt x="270497" y="100329"/>
                  </a:moveTo>
                  <a:lnTo>
                    <a:pt x="260769" y="100329"/>
                  </a:lnTo>
                  <a:lnTo>
                    <a:pt x="259981" y="101599"/>
                  </a:lnTo>
                  <a:lnTo>
                    <a:pt x="269722" y="101599"/>
                  </a:lnTo>
                  <a:lnTo>
                    <a:pt x="270497" y="100329"/>
                  </a:lnTo>
                  <a:close/>
                </a:path>
                <a:path w="281940" h="345439">
                  <a:moveTo>
                    <a:pt x="267385" y="99059"/>
                  </a:moveTo>
                  <a:lnTo>
                    <a:pt x="259981" y="99059"/>
                  </a:lnTo>
                  <a:lnTo>
                    <a:pt x="259981" y="100329"/>
                  </a:lnTo>
                  <a:lnTo>
                    <a:pt x="268160" y="100329"/>
                  </a:lnTo>
                  <a:lnTo>
                    <a:pt x="267385" y="99059"/>
                  </a:lnTo>
                  <a:close/>
                </a:path>
                <a:path w="281940" h="345439">
                  <a:moveTo>
                    <a:pt x="268160" y="99059"/>
                  </a:moveTo>
                  <a:lnTo>
                    <a:pt x="268160" y="100329"/>
                  </a:lnTo>
                  <a:lnTo>
                    <a:pt x="268947" y="100329"/>
                  </a:lnTo>
                  <a:lnTo>
                    <a:pt x="268160" y="99059"/>
                  </a:lnTo>
                  <a:close/>
                </a:path>
                <a:path w="281940" h="345439">
                  <a:moveTo>
                    <a:pt x="162293" y="96519"/>
                  </a:moveTo>
                  <a:lnTo>
                    <a:pt x="100799" y="96519"/>
                  </a:lnTo>
                  <a:lnTo>
                    <a:pt x="100799" y="99059"/>
                  </a:lnTo>
                  <a:lnTo>
                    <a:pt x="163068" y="99059"/>
                  </a:lnTo>
                  <a:lnTo>
                    <a:pt x="163068" y="97789"/>
                  </a:lnTo>
                  <a:lnTo>
                    <a:pt x="162293" y="97789"/>
                  </a:lnTo>
                  <a:lnTo>
                    <a:pt x="162293" y="96519"/>
                  </a:lnTo>
                  <a:close/>
                </a:path>
                <a:path w="281940" h="345439">
                  <a:moveTo>
                    <a:pt x="264655" y="96519"/>
                  </a:moveTo>
                  <a:lnTo>
                    <a:pt x="259981" y="96519"/>
                  </a:lnTo>
                  <a:lnTo>
                    <a:pt x="260769" y="97789"/>
                  </a:lnTo>
                  <a:lnTo>
                    <a:pt x="260769" y="99059"/>
                  </a:lnTo>
                  <a:lnTo>
                    <a:pt x="264655" y="99059"/>
                  </a:lnTo>
                  <a:lnTo>
                    <a:pt x="264655" y="96519"/>
                  </a:lnTo>
                  <a:close/>
                </a:path>
                <a:path w="281940" h="345439">
                  <a:moveTo>
                    <a:pt x="163461" y="92709"/>
                  </a:moveTo>
                  <a:lnTo>
                    <a:pt x="100025" y="92709"/>
                  </a:lnTo>
                  <a:lnTo>
                    <a:pt x="100025" y="93979"/>
                  </a:lnTo>
                  <a:lnTo>
                    <a:pt x="101587" y="93979"/>
                  </a:lnTo>
                  <a:lnTo>
                    <a:pt x="101587" y="96519"/>
                  </a:lnTo>
                  <a:lnTo>
                    <a:pt x="163461" y="96519"/>
                  </a:lnTo>
                  <a:lnTo>
                    <a:pt x="163461" y="92709"/>
                  </a:lnTo>
                  <a:close/>
                </a:path>
                <a:path w="281940" h="345439">
                  <a:moveTo>
                    <a:pt x="248310" y="92709"/>
                  </a:moveTo>
                  <a:lnTo>
                    <a:pt x="210553" y="92709"/>
                  </a:lnTo>
                  <a:lnTo>
                    <a:pt x="210172" y="93979"/>
                  </a:lnTo>
                  <a:lnTo>
                    <a:pt x="248310" y="93979"/>
                  </a:lnTo>
                  <a:lnTo>
                    <a:pt x="248310" y="92709"/>
                  </a:lnTo>
                  <a:close/>
                </a:path>
                <a:path w="281940" h="345439">
                  <a:moveTo>
                    <a:pt x="164249" y="90169"/>
                  </a:moveTo>
                  <a:lnTo>
                    <a:pt x="101587" y="90169"/>
                  </a:lnTo>
                  <a:lnTo>
                    <a:pt x="101587" y="91439"/>
                  </a:lnTo>
                  <a:lnTo>
                    <a:pt x="100025" y="91439"/>
                  </a:lnTo>
                  <a:lnTo>
                    <a:pt x="99250" y="92709"/>
                  </a:lnTo>
                  <a:lnTo>
                    <a:pt x="164249" y="92709"/>
                  </a:lnTo>
                  <a:lnTo>
                    <a:pt x="164249" y="90169"/>
                  </a:lnTo>
                  <a:close/>
                </a:path>
                <a:path w="281940" h="345439">
                  <a:moveTo>
                    <a:pt x="247535" y="90169"/>
                  </a:moveTo>
                  <a:lnTo>
                    <a:pt x="212890" y="90169"/>
                  </a:lnTo>
                  <a:lnTo>
                    <a:pt x="212890" y="91439"/>
                  </a:lnTo>
                  <a:lnTo>
                    <a:pt x="211340" y="92709"/>
                  </a:lnTo>
                  <a:lnTo>
                    <a:pt x="247535" y="92709"/>
                  </a:lnTo>
                  <a:lnTo>
                    <a:pt x="247535" y="90169"/>
                  </a:lnTo>
                  <a:close/>
                </a:path>
                <a:path w="281940" h="345439">
                  <a:moveTo>
                    <a:pt x="166585" y="80009"/>
                  </a:moveTo>
                  <a:lnTo>
                    <a:pt x="103911" y="80009"/>
                  </a:lnTo>
                  <a:lnTo>
                    <a:pt x="104698" y="81279"/>
                  </a:lnTo>
                  <a:lnTo>
                    <a:pt x="105473" y="81279"/>
                  </a:lnTo>
                  <a:lnTo>
                    <a:pt x="105473" y="83819"/>
                  </a:lnTo>
                  <a:lnTo>
                    <a:pt x="102362" y="83819"/>
                  </a:lnTo>
                  <a:lnTo>
                    <a:pt x="102362" y="85089"/>
                  </a:lnTo>
                  <a:lnTo>
                    <a:pt x="101587" y="85089"/>
                  </a:lnTo>
                  <a:lnTo>
                    <a:pt x="100799" y="86359"/>
                  </a:lnTo>
                  <a:lnTo>
                    <a:pt x="100799" y="90169"/>
                  </a:lnTo>
                  <a:lnTo>
                    <a:pt x="165023" y="90169"/>
                  </a:lnTo>
                  <a:lnTo>
                    <a:pt x="165023" y="88899"/>
                  </a:lnTo>
                  <a:lnTo>
                    <a:pt x="164249" y="88899"/>
                  </a:lnTo>
                  <a:lnTo>
                    <a:pt x="164249" y="87629"/>
                  </a:lnTo>
                  <a:lnTo>
                    <a:pt x="166585" y="87629"/>
                  </a:lnTo>
                  <a:lnTo>
                    <a:pt x="166585" y="86359"/>
                  </a:lnTo>
                  <a:lnTo>
                    <a:pt x="165798" y="85089"/>
                  </a:lnTo>
                  <a:lnTo>
                    <a:pt x="165798" y="82549"/>
                  </a:lnTo>
                  <a:lnTo>
                    <a:pt x="166585" y="81279"/>
                  </a:lnTo>
                  <a:lnTo>
                    <a:pt x="166585" y="80009"/>
                  </a:lnTo>
                  <a:close/>
                </a:path>
                <a:path w="281940" h="345439">
                  <a:moveTo>
                    <a:pt x="216789" y="80009"/>
                  </a:moveTo>
                  <a:lnTo>
                    <a:pt x="214452" y="83819"/>
                  </a:lnTo>
                  <a:lnTo>
                    <a:pt x="214452" y="85089"/>
                  </a:lnTo>
                  <a:lnTo>
                    <a:pt x="213677" y="86359"/>
                  </a:lnTo>
                  <a:lnTo>
                    <a:pt x="213677" y="90169"/>
                  </a:lnTo>
                  <a:lnTo>
                    <a:pt x="249478" y="90169"/>
                  </a:lnTo>
                  <a:lnTo>
                    <a:pt x="250266" y="88899"/>
                  </a:lnTo>
                  <a:lnTo>
                    <a:pt x="248704" y="88899"/>
                  </a:lnTo>
                  <a:lnTo>
                    <a:pt x="248310" y="87629"/>
                  </a:lnTo>
                  <a:lnTo>
                    <a:pt x="246748" y="87629"/>
                  </a:lnTo>
                  <a:lnTo>
                    <a:pt x="246748" y="86359"/>
                  </a:lnTo>
                  <a:lnTo>
                    <a:pt x="245973" y="86359"/>
                  </a:lnTo>
                  <a:lnTo>
                    <a:pt x="245973" y="83819"/>
                  </a:lnTo>
                  <a:lnTo>
                    <a:pt x="245198" y="83819"/>
                  </a:lnTo>
                  <a:lnTo>
                    <a:pt x="244424" y="82549"/>
                  </a:lnTo>
                  <a:lnTo>
                    <a:pt x="244424" y="81279"/>
                  </a:lnTo>
                  <a:lnTo>
                    <a:pt x="216789" y="81279"/>
                  </a:lnTo>
                  <a:lnTo>
                    <a:pt x="216789" y="80009"/>
                  </a:lnTo>
                  <a:close/>
                </a:path>
                <a:path w="281940" h="345439">
                  <a:moveTo>
                    <a:pt x="103911" y="82549"/>
                  </a:moveTo>
                  <a:lnTo>
                    <a:pt x="103136" y="83819"/>
                  </a:lnTo>
                  <a:lnTo>
                    <a:pt x="103911" y="83819"/>
                  </a:lnTo>
                  <a:lnTo>
                    <a:pt x="103911" y="82549"/>
                  </a:lnTo>
                  <a:close/>
                </a:path>
                <a:path w="281940" h="345439">
                  <a:moveTo>
                    <a:pt x="103911" y="82549"/>
                  </a:moveTo>
                  <a:lnTo>
                    <a:pt x="103911" y="83819"/>
                  </a:lnTo>
                  <a:lnTo>
                    <a:pt x="104698" y="83819"/>
                  </a:lnTo>
                  <a:lnTo>
                    <a:pt x="103911" y="82549"/>
                  </a:lnTo>
                  <a:close/>
                </a:path>
                <a:path w="281940" h="345439">
                  <a:moveTo>
                    <a:pt x="104698" y="82549"/>
                  </a:moveTo>
                  <a:lnTo>
                    <a:pt x="104698" y="83819"/>
                  </a:lnTo>
                  <a:lnTo>
                    <a:pt x="105473" y="83819"/>
                  </a:lnTo>
                  <a:lnTo>
                    <a:pt x="104698" y="82549"/>
                  </a:lnTo>
                  <a:close/>
                </a:path>
                <a:path w="281940" h="345439">
                  <a:moveTo>
                    <a:pt x="230022" y="76199"/>
                  </a:moveTo>
                  <a:lnTo>
                    <a:pt x="223405" y="76199"/>
                  </a:lnTo>
                  <a:lnTo>
                    <a:pt x="221843" y="77469"/>
                  </a:lnTo>
                  <a:lnTo>
                    <a:pt x="218338" y="77469"/>
                  </a:lnTo>
                  <a:lnTo>
                    <a:pt x="218338" y="78739"/>
                  </a:lnTo>
                  <a:lnTo>
                    <a:pt x="216789" y="81279"/>
                  </a:lnTo>
                  <a:lnTo>
                    <a:pt x="243636" y="81279"/>
                  </a:lnTo>
                  <a:lnTo>
                    <a:pt x="242087" y="80009"/>
                  </a:lnTo>
                  <a:lnTo>
                    <a:pt x="233908" y="80009"/>
                  </a:lnTo>
                  <a:lnTo>
                    <a:pt x="233133" y="78739"/>
                  </a:lnTo>
                  <a:lnTo>
                    <a:pt x="231571" y="78739"/>
                  </a:lnTo>
                  <a:lnTo>
                    <a:pt x="230022" y="76199"/>
                  </a:lnTo>
                  <a:close/>
                </a:path>
                <a:path w="281940" h="345439">
                  <a:moveTo>
                    <a:pt x="167360" y="77469"/>
                  </a:moveTo>
                  <a:lnTo>
                    <a:pt x="103136" y="77469"/>
                  </a:lnTo>
                  <a:lnTo>
                    <a:pt x="103136" y="78739"/>
                  </a:lnTo>
                  <a:lnTo>
                    <a:pt x="101587" y="78739"/>
                  </a:lnTo>
                  <a:lnTo>
                    <a:pt x="102362" y="80009"/>
                  </a:lnTo>
                  <a:lnTo>
                    <a:pt x="167360" y="80009"/>
                  </a:lnTo>
                  <a:lnTo>
                    <a:pt x="167360" y="77469"/>
                  </a:lnTo>
                  <a:close/>
                </a:path>
                <a:path w="281940" h="345439">
                  <a:moveTo>
                    <a:pt x="232359" y="77469"/>
                  </a:moveTo>
                  <a:lnTo>
                    <a:pt x="231571" y="78739"/>
                  </a:lnTo>
                  <a:lnTo>
                    <a:pt x="233133" y="78739"/>
                  </a:lnTo>
                  <a:lnTo>
                    <a:pt x="232359" y="77469"/>
                  </a:lnTo>
                  <a:close/>
                </a:path>
                <a:path w="281940" h="345439">
                  <a:moveTo>
                    <a:pt x="168135" y="76199"/>
                  </a:moveTo>
                  <a:lnTo>
                    <a:pt x="106248" y="76199"/>
                  </a:lnTo>
                  <a:lnTo>
                    <a:pt x="105473" y="77469"/>
                  </a:lnTo>
                  <a:lnTo>
                    <a:pt x="168135" y="77469"/>
                  </a:lnTo>
                  <a:lnTo>
                    <a:pt x="168135" y="76199"/>
                  </a:lnTo>
                  <a:close/>
                </a:path>
                <a:path w="281940" h="345439">
                  <a:moveTo>
                    <a:pt x="162293" y="72389"/>
                  </a:moveTo>
                  <a:lnTo>
                    <a:pt x="108191" y="72389"/>
                  </a:lnTo>
                  <a:lnTo>
                    <a:pt x="108191" y="73659"/>
                  </a:lnTo>
                  <a:lnTo>
                    <a:pt x="107416" y="73659"/>
                  </a:lnTo>
                  <a:lnTo>
                    <a:pt x="107416" y="74929"/>
                  </a:lnTo>
                  <a:lnTo>
                    <a:pt x="106641" y="76199"/>
                  </a:lnTo>
                  <a:lnTo>
                    <a:pt x="163461" y="76199"/>
                  </a:lnTo>
                  <a:lnTo>
                    <a:pt x="163461" y="74929"/>
                  </a:lnTo>
                  <a:lnTo>
                    <a:pt x="163068" y="74929"/>
                  </a:lnTo>
                  <a:lnTo>
                    <a:pt x="162293" y="73659"/>
                  </a:lnTo>
                  <a:lnTo>
                    <a:pt x="162293" y="72389"/>
                  </a:lnTo>
                  <a:close/>
                </a:path>
                <a:path w="281940" h="345439">
                  <a:moveTo>
                    <a:pt x="167360" y="74929"/>
                  </a:moveTo>
                  <a:lnTo>
                    <a:pt x="165023" y="74929"/>
                  </a:lnTo>
                  <a:lnTo>
                    <a:pt x="165023" y="76199"/>
                  </a:lnTo>
                  <a:lnTo>
                    <a:pt x="167360" y="76199"/>
                  </a:lnTo>
                  <a:lnTo>
                    <a:pt x="167360" y="74929"/>
                  </a:lnTo>
                  <a:close/>
                </a:path>
                <a:path w="281940" h="345439">
                  <a:moveTo>
                    <a:pt x="226517" y="74929"/>
                  </a:moveTo>
                  <a:lnTo>
                    <a:pt x="225729" y="76199"/>
                  </a:lnTo>
                  <a:lnTo>
                    <a:pt x="226517" y="76199"/>
                  </a:lnTo>
                  <a:lnTo>
                    <a:pt x="226517" y="74929"/>
                  </a:lnTo>
                  <a:close/>
                </a:path>
                <a:path w="281940" h="345439">
                  <a:moveTo>
                    <a:pt x="112090" y="69849"/>
                  </a:moveTo>
                  <a:lnTo>
                    <a:pt x="111315" y="69849"/>
                  </a:lnTo>
                  <a:lnTo>
                    <a:pt x="110528" y="71119"/>
                  </a:lnTo>
                  <a:lnTo>
                    <a:pt x="110528" y="72389"/>
                  </a:lnTo>
                  <a:lnTo>
                    <a:pt x="158407" y="72389"/>
                  </a:lnTo>
                  <a:lnTo>
                    <a:pt x="158407" y="71119"/>
                  </a:lnTo>
                  <a:lnTo>
                    <a:pt x="112864" y="71119"/>
                  </a:lnTo>
                  <a:lnTo>
                    <a:pt x="112090" y="69849"/>
                  </a:lnTo>
                  <a:close/>
                </a:path>
                <a:path w="281940" h="345439">
                  <a:moveTo>
                    <a:pt x="156070" y="63499"/>
                  </a:moveTo>
                  <a:lnTo>
                    <a:pt x="113639" y="63499"/>
                  </a:lnTo>
                  <a:lnTo>
                    <a:pt x="113639" y="67309"/>
                  </a:lnTo>
                  <a:lnTo>
                    <a:pt x="114427" y="67309"/>
                  </a:lnTo>
                  <a:lnTo>
                    <a:pt x="114427" y="68579"/>
                  </a:lnTo>
                  <a:lnTo>
                    <a:pt x="113639" y="68579"/>
                  </a:lnTo>
                  <a:lnTo>
                    <a:pt x="112864" y="69849"/>
                  </a:lnTo>
                  <a:lnTo>
                    <a:pt x="112864" y="71119"/>
                  </a:lnTo>
                  <a:lnTo>
                    <a:pt x="158407" y="71119"/>
                  </a:lnTo>
                  <a:lnTo>
                    <a:pt x="158407" y="66039"/>
                  </a:lnTo>
                  <a:lnTo>
                    <a:pt x="157632" y="66039"/>
                  </a:lnTo>
                  <a:lnTo>
                    <a:pt x="157632" y="64769"/>
                  </a:lnTo>
                  <a:lnTo>
                    <a:pt x="156070" y="64769"/>
                  </a:lnTo>
                  <a:lnTo>
                    <a:pt x="156070" y="63499"/>
                  </a:lnTo>
                  <a:close/>
                </a:path>
                <a:path w="281940" h="345439">
                  <a:moveTo>
                    <a:pt x="155295" y="62229"/>
                  </a:moveTo>
                  <a:lnTo>
                    <a:pt x="115201" y="62229"/>
                  </a:lnTo>
                  <a:lnTo>
                    <a:pt x="114427" y="63499"/>
                  </a:lnTo>
                  <a:lnTo>
                    <a:pt x="155295" y="63499"/>
                  </a:lnTo>
                  <a:lnTo>
                    <a:pt x="155295" y="62229"/>
                  </a:lnTo>
                  <a:close/>
                </a:path>
                <a:path w="281940" h="345439">
                  <a:moveTo>
                    <a:pt x="155295" y="54609"/>
                  </a:moveTo>
                  <a:lnTo>
                    <a:pt x="117932" y="54609"/>
                  </a:lnTo>
                  <a:lnTo>
                    <a:pt x="117932" y="59689"/>
                  </a:lnTo>
                  <a:lnTo>
                    <a:pt x="116370" y="59689"/>
                  </a:lnTo>
                  <a:lnTo>
                    <a:pt x="116370" y="62229"/>
                  </a:lnTo>
                  <a:lnTo>
                    <a:pt x="154508" y="62229"/>
                  </a:lnTo>
                  <a:lnTo>
                    <a:pt x="154508" y="60959"/>
                  </a:lnTo>
                  <a:lnTo>
                    <a:pt x="153733" y="59689"/>
                  </a:lnTo>
                  <a:lnTo>
                    <a:pt x="153733" y="58419"/>
                  </a:lnTo>
                  <a:lnTo>
                    <a:pt x="154508" y="58419"/>
                  </a:lnTo>
                  <a:lnTo>
                    <a:pt x="154508" y="57149"/>
                  </a:lnTo>
                  <a:lnTo>
                    <a:pt x="155295" y="57149"/>
                  </a:lnTo>
                  <a:lnTo>
                    <a:pt x="155295" y="54609"/>
                  </a:lnTo>
                  <a:close/>
                </a:path>
                <a:path w="281940" h="345439">
                  <a:moveTo>
                    <a:pt x="156845" y="50799"/>
                  </a:moveTo>
                  <a:lnTo>
                    <a:pt x="117932" y="50799"/>
                  </a:lnTo>
                  <a:lnTo>
                    <a:pt x="117932" y="52069"/>
                  </a:lnTo>
                  <a:lnTo>
                    <a:pt x="117144" y="53339"/>
                  </a:lnTo>
                  <a:lnTo>
                    <a:pt x="117144" y="54609"/>
                  </a:lnTo>
                  <a:lnTo>
                    <a:pt x="156070" y="54609"/>
                  </a:lnTo>
                  <a:lnTo>
                    <a:pt x="156845" y="53339"/>
                  </a:lnTo>
                  <a:lnTo>
                    <a:pt x="156070" y="53339"/>
                  </a:lnTo>
                  <a:lnTo>
                    <a:pt x="156845" y="52069"/>
                  </a:lnTo>
                  <a:lnTo>
                    <a:pt x="156845" y="50799"/>
                  </a:lnTo>
                  <a:close/>
                </a:path>
                <a:path w="281940" h="345439">
                  <a:moveTo>
                    <a:pt x="156845" y="49529"/>
                  </a:moveTo>
                  <a:lnTo>
                    <a:pt x="118706" y="49529"/>
                  </a:lnTo>
                  <a:lnTo>
                    <a:pt x="118706" y="50799"/>
                  </a:lnTo>
                  <a:lnTo>
                    <a:pt x="157632" y="50799"/>
                  </a:lnTo>
                  <a:lnTo>
                    <a:pt x="156845" y="49529"/>
                  </a:lnTo>
                  <a:close/>
                </a:path>
                <a:path w="281940" h="345439">
                  <a:moveTo>
                    <a:pt x="156070" y="48259"/>
                  </a:moveTo>
                  <a:lnTo>
                    <a:pt x="119481" y="48259"/>
                  </a:lnTo>
                  <a:lnTo>
                    <a:pt x="119481" y="49529"/>
                  </a:lnTo>
                  <a:lnTo>
                    <a:pt x="156070" y="49529"/>
                  </a:lnTo>
                  <a:lnTo>
                    <a:pt x="156070" y="48259"/>
                  </a:lnTo>
                  <a:close/>
                </a:path>
                <a:path w="281940" h="345439">
                  <a:moveTo>
                    <a:pt x="156070" y="45719"/>
                  </a:moveTo>
                  <a:lnTo>
                    <a:pt x="120269" y="45719"/>
                  </a:lnTo>
                  <a:lnTo>
                    <a:pt x="120269" y="48259"/>
                  </a:lnTo>
                  <a:lnTo>
                    <a:pt x="156845" y="48259"/>
                  </a:lnTo>
                  <a:lnTo>
                    <a:pt x="156845" y="46989"/>
                  </a:lnTo>
                  <a:lnTo>
                    <a:pt x="156070" y="46989"/>
                  </a:lnTo>
                  <a:lnTo>
                    <a:pt x="156070" y="45719"/>
                  </a:lnTo>
                  <a:close/>
                </a:path>
                <a:path w="281940" h="345439">
                  <a:moveTo>
                    <a:pt x="150228" y="44449"/>
                  </a:moveTo>
                  <a:lnTo>
                    <a:pt x="121043" y="44449"/>
                  </a:lnTo>
                  <a:lnTo>
                    <a:pt x="121043" y="45719"/>
                  </a:lnTo>
                  <a:lnTo>
                    <a:pt x="151015" y="45719"/>
                  </a:lnTo>
                  <a:lnTo>
                    <a:pt x="150228" y="44449"/>
                  </a:lnTo>
                  <a:close/>
                </a:path>
                <a:path w="281940" h="345439">
                  <a:moveTo>
                    <a:pt x="152565" y="44449"/>
                  </a:moveTo>
                  <a:lnTo>
                    <a:pt x="151790" y="44449"/>
                  </a:lnTo>
                  <a:lnTo>
                    <a:pt x="151015" y="45719"/>
                  </a:lnTo>
                  <a:lnTo>
                    <a:pt x="153339" y="45719"/>
                  </a:lnTo>
                  <a:lnTo>
                    <a:pt x="152565" y="44449"/>
                  </a:lnTo>
                  <a:close/>
                </a:path>
                <a:path w="281940" h="345439">
                  <a:moveTo>
                    <a:pt x="156070" y="44449"/>
                  </a:moveTo>
                  <a:lnTo>
                    <a:pt x="153733" y="44449"/>
                  </a:lnTo>
                  <a:lnTo>
                    <a:pt x="153339" y="45719"/>
                  </a:lnTo>
                  <a:lnTo>
                    <a:pt x="155295" y="45719"/>
                  </a:lnTo>
                  <a:lnTo>
                    <a:pt x="156070" y="44449"/>
                  </a:lnTo>
                  <a:close/>
                </a:path>
                <a:path w="281940" h="345439">
                  <a:moveTo>
                    <a:pt x="148678" y="39369"/>
                  </a:moveTo>
                  <a:lnTo>
                    <a:pt x="116370" y="39369"/>
                  </a:lnTo>
                  <a:lnTo>
                    <a:pt x="116370" y="40639"/>
                  </a:lnTo>
                  <a:lnTo>
                    <a:pt x="117144" y="41909"/>
                  </a:lnTo>
                  <a:lnTo>
                    <a:pt x="116370" y="43179"/>
                  </a:lnTo>
                  <a:lnTo>
                    <a:pt x="117932" y="43179"/>
                  </a:lnTo>
                  <a:lnTo>
                    <a:pt x="118706" y="44449"/>
                  </a:lnTo>
                  <a:lnTo>
                    <a:pt x="149453" y="44449"/>
                  </a:lnTo>
                  <a:lnTo>
                    <a:pt x="147891" y="43179"/>
                  </a:lnTo>
                  <a:lnTo>
                    <a:pt x="147891" y="41909"/>
                  </a:lnTo>
                  <a:lnTo>
                    <a:pt x="148678" y="40639"/>
                  </a:lnTo>
                  <a:lnTo>
                    <a:pt x="148678" y="39369"/>
                  </a:lnTo>
                  <a:close/>
                </a:path>
                <a:path w="281940" h="345439">
                  <a:moveTo>
                    <a:pt x="149453" y="36829"/>
                  </a:moveTo>
                  <a:lnTo>
                    <a:pt x="113639" y="36829"/>
                  </a:lnTo>
                  <a:lnTo>
                    <a:pt x="113639" y="38099"/>
                  </a:lnTo>
                  <a:lnTo>
                    <a:pt x="114427" y="38099"/>
                  </a:lnTo>
                  <a:lnTo>
                    <a:pt x="115201" y="39369"/>
                  </a:lnTo>
                  <a:lnTo>
                    <a:pt x="149453" y="39369"/>
                  </a:lnTo>
                  <a:lnTo>
                    <a:pt x="149453" y="36829"/>
                  </a:lnTo>
                  <a:close/>
                </a:path>
                <a:path w="281940" h="345439">
                  <a:moveTo>
                    <a:pt x="150228" y="35559"/>
                  </a:moveTo>
                  <a:lnTo>
                    <a:pt x="112864" y="35559"/>
                  </a:lnTo>
                  <a:lnTo>
                    <a:pt x="112864" y="36829"/>
                  </a:lnTo>
                  <a:lnTo>
                    <a:pt x="150228" y="36829"/>
                  </a:lnTo>
                  <a:lnTo>
                    <a:pt x="150228" y="35559"/>
                  </a:lnTo>
                  <a:close/>
                </a:path>
                <a:path w="281940" h="345439">
                  <a:moveTo>
                    <a:pt x="151015" y="33019"/>
                  </a:moveTo>
                  <a:lnTo>
                    <a:pt x="112864" y="33019"/>
                  </a:lnTo>
                  <a:lnTo>
                    <a:pt x="112090" y="34289"/>
                  </a:lnTo>
                  <a:lnTo>
                    <a:pt x="112090" y="35559"/>
                  </a:lnTo>
                  <a:lnTo>
                    <a:pt x="151015" y="35559"/>
                  </a:lnTo>
                  <a:lnTo>
                    <a:pt x="151015" y="33019"/>
                  </a:lnTo>
                  <a:close/>
                </a:path>
                <a:path w="281940" h="345439">
                  <a:moveTo>
                    <a:pt x="115595" y="26669"/>
                  </a:moveTo>
                  <a:lnTo>
                    <a:pt x="114427" y="26669"/>
                  </a:lnTo>
                  <a:lnTo>
                    <a:pt x="114427" y="30479"/>
                  </a:lnTo>
                  <a:lnTo>
                    <a:pt x="115201" y="30479"/>
                  </a:lnTo>
                  <a:lnTo>
                    <a:pt x="115201" y="33019"/>
                  </a:lnTo>
                  <a:lnTo>
                    <a:pt x="149453" y="33019"/>
                  </a:lnTo>
                  <a:lnTo>
                    <a:pt x="148678" y="31749"/>
                  </a:lnTo>
                  <a:lnTo>
                    <a:pt x="148678" y="27939"/>
                  </a:lnTo>
                  <a:lnTo>
                    <a:pt x="115595" y="27939"/>
                  </a:lnTo>
                  <a:lnTo>
                    <a:pt x="115595" y="26669"/>
                  </a:lnTo>
                  <a:close/>
                </a:path>
                <a:path w="281940" h="345439">
                  <a:moveTo>
                    <a:pt x="149453" y="30479"/>
                  </a:moveTo>
                  <a:lnTo>
                    <a:pt x="148678" y="31749"/>
                  </a:lnTo>
                  <a:lnTo>
                    <a:pt x="149453" y="31749"/>
                  </a:lnTo>
                  <a:lnTo>
                    <a:pt x="149453" y="30479"/>
                  </a:lnTo>
                  <a:close/>
                </a:path>
                <a:path w="281940" h="345439">
                  <a:moveTo>
                    <a:pt x="147116" y="25399"/>
                  </a:moveTo>
                  <a:lnTo>
                    <a:pt x="117932" y="25399"/>
                  </a:lnTo>
                  <a:lnTo>
                    <a:pt x="117144" y="26669"/>
                  </a:lnTo>
                  <a:lnTo>
                    <a:pt x="117144" y="27939"/>
                  </a:lnTo>
                  <a:lnTo>
                    <a:pt x="147891" y="27939"/>
                  </a:lnTo>
                  <a:lnTo>
                    <a:pt x="147891" y="26669"/>
                  </a:lnTo>
                  <a:lnTo>
                    <a:pt x="147116" y="26669"/>
                  </a:lnTo>
                  <a:lnTo>
                    <a:pt x="147116" y="25399"/>
                  </a:lnTo>
                  <a:close/>
                </a:path>
                <a:path w="281940" h="345439">
                  <a:moveTo>
                    <a:pt x="146342" y="22859"/>
                  </a:moveTo>
                  <a:lnTo>
                    <a:pt x="115595" y="22859"/>
                  </a:lnTo>
                  <a:lnTo>
                    <a:pt x="115595" y="24129"/>
                  </a:lnTo>
                  <a:lnTo>
                    <a:pt x="117144" y="24129"/>
                  </a:lnTo>
                  <a:lnTo>
                    <a:pt x="117144" y="25399"/>
                  </a:lnTo>
                  <a:lnTo>
                    <a:pt x="147891" y="25399"/>
                  </a:lnTo>
                  <a:lnTo>
                    <a:pt x="146342" y="22859"/>
                  </a:lnTo>
                  <a:close/>
                </a:path>
                <a:path w="281940" h="345439">
                  <a:moveTo>
                    <a:pt x="144780" y="20319"/>
                  </a:moveTo>
                  <a:lnTo>
                    <a:pt x="115595" y="20319"/>
                  </a:lnTo>
                  <a:lnTo>
                    <a:pt x="115595" y="21589"/>
                  </a:lnTo>
                  <a:lnTo>
                    <a:pt x="115201" y="21589"/>
                  </a:lnTo>
                  <a:lnTo>
                    <a:pt x="114427" y="22859"/>
                  </a:lnTo>
                  <a:lnTo>
                    <a:pt x="144780" y="22859"/>
                  </a:lnTo>
                  <a:lnTo>
                    <a:pt x="144780" y="20319"/>
                  </a:lnTo>
                  <a:close/>
                </a:path>
                <a:path w="281940" h="345439">
                  <a:moveTo>
                    <a:pt x="142836" y="17779"/>
                  </a:moveTo>
                  <a:lnTo>
                    <a:pt x="133108" y="17779"/>
                  </a:lnTo>
                  <a:lnTo>
                    <a:pt x="133108" y="19049"/>
                  </a:lnTo>
                  <a:lnTo>
                    <a:pt x="116370" y="19049"/>
                  </a:lnTo>
                  <a:lnTo>
                    <a:pt x="116370" y="20319"/>
                  </a:lnTo>
                  <a:lnTo>
                    <a:pt x="143611" y="20319"/>
                  </a:lnTo>
                  <a:lnTo>
                    <a:pt x="143611" y="19049"/>
                  </a:lnTo>
                  <a:lnTo>
                    <a:pt x="142836" y="17779"/>
                  </a:lnTo>
                  <a:close/>
                </a:path>
                <a:path w="281940" h="345439">
                  <a:moveTo>
                    <a:pt x="133108" y="11429"/>
                  </a:moveTo>
                  <a:lnTo>
                    <a:pt x="116370" y="11429"/>
                  </a:lnTo>
                  <a:lnTo>
                    <a:pt x="116370" y="12699"/>
                  </a:lnTo>
                  <a:lnTo>
                    <a:pt x="117144" y="13969"/>
                  </a:lnTo>
                  <a:lnTo>
                    <a:pt x="116370" y="13969"/>
                  </a:lnTo>
                  <a:lnTo>
                    <a:pt x="116370" y="15239"/>
                  </a:lnTo>
                  <a:lnTo>
                    <a:pt x="115595" y="15239"/>
                  </a:lnTo>
                  <a:lnTo>
                    <a:pt x="115595" y="19049"/>
                  </a:lnTo>
                  <a:lnTo>
                    <a:pt x="132321" y="19049"/>
                  </a:lnTo>
                  <a:lnTo>
                    <a:pt x="132321" y="16509"/>
                  </a:lnTo>
                  <a:lnTo>
                    <a:pt x="133108" y="16509"/>
                  </a:lnTo>
                  <a:lnTo>
                    <a:pt x="133108" y="11429"/>
                  </a:lnTo>
                  <a:close/>
                </a:path>
                <a:path w="281940" h="345439">
                  <a:moveTo>
                    <a:pt x="135839" y="11429"/>
                  </a:moveTo>
                  <a:lnTo>
                    <a:pt x="133883" y="11429"/>
                  </a:lnTo>
                  <a:lnTo>
                    <a:pt x="133883" y="12699"/>
                  </a:lnTo>
                  <a:lnTo>
                    <a:pt x="135051" y="12699"/>
                  </a:lnTo>
                  <a:lnTo>
                    <a:pt x="135839" y="11429"/>
                  </a:lnTo>
                  <a:close/>
                </a:path>
                <a:path w="281940" h="345439">
                  <a:moveTo>
                    <a:pt x="115595" y="10159"/>
                  </a:moveTo>
                  <a:lnTo>
                    <a:pt x="115201" y="10159"/>
                  </a:lnTo>
                  <a:lnTo>
                    <a:pt x="115201" y="11429"/>
                  </a:lnTo>
                  <a:lnTo>
                    <a:pt x="115595" y="11429"/>
                  </a:lnTo>
                  <a:lnTo>
                    <a:pt x="115595" y="10159"/>
                  </a:lnTo>
                  <a:close/>
                </a:path>
                <a:path w="281940" h="345439">
                  <a:moveTo>
                    <a:pt x="135051" y="5079"/>
                  </a:moveTo>
                  <a:lnTo>
                    <a:pt x="133108" y="5079"/>
                  </a:lnTo>
                  <a:lnTo>
                    <a:pt x="133108" y="8889"/>
                  </a:lnTo>
                  <a:lnTo>
                    <a:pt x="126098" y="8889"/>
                  </a:lnTo>
                  <a:lnTo>
                    <a:pt x="126098" y="10159"/>
                  </a:lnTo>
                  <a:lnTo>
                    <a:pt x="125323" y="10159"/>
                  </a:lnTo>
                  <a:lnTo>
                    <a:pt x="125323" y="11429"/>
                  </a:lnTo>
                  <a:lnTo>
                    <a:pt x="138163" y="11429"/>
                  </a:lnTo>
                  <a:lnTo>
                    <a:pt x="137388" y="10159"/>
                  </a:lnTo>
                  <a:lnTo>
                    <a:pt x="137388" y="7619"/>
                  </a:lnTo>
                  <a:lnTo>
                    <a:pt x="136613" y="7619"/>
                  </a:lnTo>
                  <a:lnTo>
                    <a:pt x="136613" y="6349"/>
                  </a:lnTo>
                  <a:lnTo>
                    <a:pt x="135051" y="6349"/>
                  </a:lnTo>
                  <a:lnTo>
                    <a:pt x="135051" y="5079"/>
                  </a:lnTo>
                  <a:close/>
                </a:path>
                <a:path w="281940" h="345439">
                  <a:moveTo>
                    <a:pt x="134658" y="3809"/>
                  </a:moveTo>
                  <a:lnTo>
                    <a:pt x="132321" y="3809"/>
                  </a:lnTo>
                  <a:lnTo>
                    <a:pt x="132321" y="5079"/>
                  </a:lnTo>
                  <a:lnTo>
                    <a:pt x="134658" y="5079"/>
                  </a:lnTo>
                  <a:lnTo>
                    <a:pt x="134658" y="3809"/>
                  </a:lnTo>
                  <a:close/>
                </a:path>
                <a:path w="281940" h="345439">
                  <a:moveTo>
                    <a:pt x="135051" y="2539"/>
                  </a:moveTo>
                  <a:lnTo>
                    <a:pt x="131546" y="2539"/>
                  </a:lnTo>
                  <a:lnTo>
                    <a:pt x="131546" y="3809"/>
                  </a:lnTo>
                  <a:lnTo>
                    <a:pt x="135051" y="3809"/>
                  </a:lnTo>
                  <a:lnTo>
                    <a:pt x="135051" y="2539"/>
                  </a:lnTo>
                  <a:close/>
                </a:path>
                <a:path w="281940" h="345439">
                  <a:moveTo>
                    <a:pt x="130771" y="1269"/>
                  </a:moveTo>
                  <a:lnTo>
                    <a:pt x="129209" y="2539"/>
                  </a:lnTo>
                  <a:lnTo>
                    <a:pt x="130771" y="2539"/>
                  </a:lnTo>
                  <a:lnTo>
                    <a:pt x="130771" y="1269"/>
                  </a:lnTo>
                  <a:close/>
                </a:path>
                <a:path w="281940" h="345439">
                  <a:moveTo>
                    <a:pt x="134658" y="1269"/>
                  </a:moveTo>
                  <a:lnTo>
                    <a:pt x="130771" y="1269"/>
                  </a:lnTo>
                  <a:lnTo>
                    <a:pt x="130771" y="2539"/>
                  </a:lnTo>
                  <a:lnTo>
                    <a:pt x="134658" y="2539"/>
                  </a:lnTo>
                  <a:lnTo>
                    <a:pt x="134658" y="1269"/>
                  </a:lnTo>
                  <a:close/>
                </a:path>
                <a:path w="281940" h="345439">
                  <a:moveTo>
                    <a:pt x="133108" y="0"/>
                  </a:moveTo>
                  <a:lnTo>
                    <a:pt x="132321" y="1269"/>
                  </a:lnTo>
                  <a:lnTo>
                    <a:pt x="133108" y="1269"/>
                  </a:lnTo>
                  <a:lnTo>
                    <a:pt x="133108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6673120" y="2869378"/>
              <a:ext cx="281940" cy="346075"/>
            </a:xfrm>
            <a:custGeom>
              <a:avLst/>
              <a:gdLst/>
              <a:ahLst/>
              <a:cxnLst/>
              <a:rect l="l" t="t" r="r" b="b"/>
              <a:pathLst>
                <a:path w="281940" h="346075">
                  <a:moveTo>
                    <a:pt x="96520" y="270891"/>
                  </a:moveTo>
                  <a:lnTo>
                    <a:pt x="96913" y="270116"/>
                  </a:lnTo>
                  <a:lnTo>
                    <a:pt x="96520" y="270116"/>
                  </a:lnTo>
                  <a:lnTo>
                    <a:pt x="95745" y="270116"/>
                  </a:lnTo>
                  <a:lnTo>
                    <a:pt x="94970" y="269354"/>
                  </a:lnTo>
                  <a:lnTo>
                    <a:pt x="94970" y="270116"/>
                  </a:lnTo>
                  <a:lnTo>
                    <a:pt x="94970" y="270891"/>
                  </a:lnTo>
                  <a:lnTo>
                    <a:pt x="94183" y="270891"/>
                  </a:lnTo>
                  <a:lnTo>
                    <a:pt x="94183" y="271665"/>
                  </a:lnTo>
                  <a:lnTo>
                    <a:pt x="93408" y="271665"/>
                  </a:lnTo>
                  <a:lnTo>
                    <a:pt x="92633" y="271665"/>
                  </a:lnTo>
                  <a:lnTo>
                    <a:pt x="92633" y="270891"/>
                  </a:lnTo>
                  <a:lnTo>
                    <a:pt x="91846" y="271665"/>
                  </a:lnTo>
                  <a:lnTo>
                    <a:pt x="91071" y="271665"/>
                  </a:lnTo>
                  <a:lnTo>
                    <a:pt x="91071" y="272427"/>
                  </a:lnTo>
                  <a:lnTo>
                    <a:pt x="91071" y="273202"/>
                  </a:lnTo>
                  <a:lnTo>
                    <a:pt x="91071" y="273977"/>
                  </a:lnTo>
                  <a:lnTo>
                    <a:pt x="91071" y="274739"/>
                  </a:lnTo>
                  <a:lnTo>
                    <a:pt x="90297" y="274739"/>
                  </a:lnTo>
                  <a:lnTo>
                    <a:pt x="89509" y="274739"/>
                  </a:lnTo>
                  <a:lnTo>
                    <a:pt x="89509" y="273977"/>
                  </a:lnTo>
                  <a:lnTo>
                    <a:pt x="89509" y="274739"/>
                  </a:lnTo>
                  <a:lnTo>
                    <a:pt x="89509" y="275513"/>
                  </a:lnTo>
                  <a:lnTo>
                    <a:pt x="88734" y="275513"/>
                  </a:lnTo>
                  <a:lnTo>
                    <a:pt x="88734" y="276288"/>
                  </a:lnTo>
                  <a:lnTo>
                    <a:pt x="88734" y="277050"/>
                  </a:lnTo>
                  <a:lnTo>
                    <a:pt x="89509" y="277050"/>
                  </a:lnTo>
                  <a:lnTo>
                    <a:pt x="90297" y="277050"/>
                  </a:lnTo>
                  <a:lnTo>
                    <a:pt x="90297" y="277825"/>
                  </a:lnTo>
                  <a:lnTo>
                    <a:pt x="91071" y="277825"/>
                  </a:lnTo>
                  <a:lnTo>
                    <a:pt x="91846" y="277825"/>
                  </a:lnTo>
                  <a:lnTo>
                    <a:pt x="91846" y="278218"/>
                  </a:lnTo>
                  <a:lnTo>
                    <a:pt x="92633" y="278980"/>
                  </a:lnTo>
                  <a:lnTo>
                    <a:pt x="91846" y="279755"/>
                  </a:lnTo>
                  <a:lnTo>
                    <a:pt x="91846" y="280530"/>
                  </a:lnTo>
                  <a:lnTo>
                    <a:pt x="91846" y="281292"/>
                  </a:lnTo>
                  <a:lnTo>
                    <a:pt x="92633" y="281292"/>
                  </a:lnTo>
                  <a:lnTo>
                    <a:pt x="93408" y="281292"/>
                  </a:lnTo>
                  <a:lnTo>
                    <a:pt x="94183" y="281292"/>
                  </a:lnTo>
                  <a:lnTo>
                    <a:pt x="94183" y="282067"/>
                  </a:lnTo>
                  <a:lnTo>
                    <a:pt x="94970" y="282841"/>
                  </a:lnTo>
                  <a:lnTo>
                    <a:pt x="94970" y="283603"/>
                  </a:lnTo>
                  <a:lnTo>
                    <a:pt x="94183" y="283603"/>
                  </a:lnTo>
                  <a:lnTo>
                    <a:pt x="94183" y="284378"/>
                  </a:lnTo>
                  <a:lnTo>
                    <a:pt x="94970" y="285153"/>
                  </a:lnTo>
                  <a:lnTo>
                    <a:pt x="94183" y="285153"/>
                  </a:lnTo>
                  <a:lnTo>
                    <a:pt x="94183" y="285915"/>
                  </a:lnTo>
                  <a:lnTo>
                    <a:pt x="93408" y="286689"/>
                  </a:lnTo>
                  <a:lnTo>
                    <a:pt x="93408" y="287464"/>
                  </a:lnTo>
                  <a:lnTo>
                    <a:pt x="92633" y="287464"/>
                  </a:lnTo>
                  <a:lnTo>
                    <a:pt x="93408" y="287464"/>
                  </a:lnTo>
                  <a:lnTo>
                    <a:pt x="93408" y="287845"/>
                  </a:lnTo>
                  <a:lnTo>
                    <a:pt x="91846" y="288620"/>
                  </a:lnTo>
                  <a:lnTo>
                    <a:pt x="91846" y="287845"/>
                  </a:lnTo>
                  <a:lnTo>
                    <a:pt x="91071" y="287845"/>
                  </a:lnTo>
                  <a:lnTo>
                    <a:pt x="90297" y="287845"/>
                  </a:lnTo>
                  <a:lnTo>
                    <a:pt x="90297" y="288620"/>
                  </a:lnTo>
                  <a:lnTo>
                    <a:pt x="89509" y="289382"/>
                  </a:lnTo>
                  <a:lnTo>
                    <a:pt x="88734" y="290156"/>
                  </a:lnTo>
                  <a:lnTo>
                    <a:pt x="87960" y="290156"/>
                  </a:lnTo>
                  <a:lnTo>
                    <a:pt x="87185" y="290156"/>
                  </a:lnTo>
                  <a:lnTo>
                    <a:pt x="87185" y="290931"/>
                  </a:lnTo>
                  <a:lnTo>
                    <a:pt x="87960" y="290931"/>
                  </a:lnTo>
                  <a:lnTo>
                    <a:pt x="87185" y="291706"/>
                  </a:lnTo>
                  <a:lnTo>
                    <a:pt x="87185" y="292468"/>
                  </a:lnTo>
                  <a:lnTo>
                    <a:pt x="87960" y="292468"/>
                  </a:lnTo>
                  <a:lnTo>
                    <a:pt x="87185" y="293243"/>
                  </a:lnTo>
                  <a:lnTo>
                    <a:pt x="87960" y="294005"/>
                  </a:lnTo>
                  <a:lnTo>
                    <a:pt x="88734" y="294005"/>
                  </a:lnTo>
                  <a:lnTo>
                    <a:pt x="88734" y="293243"/>
                  </a:lnTo>
                  <a:lnTo>
                    <a:pt x="89509" y="293243"/>
                  </a:lnTo>
                  <a:lnTo>
                    <a:pt x="89509" y="294005"/>
                  </a:lnTo>
                  <a:lnTo>
                    <a:pt x="90297" y="294005"/>
                  </a:lnTo>
                  <a:lnTo>
                    <a:pt x="91071" y="294779"/>
                  </a:lnTo>
                  <a:lnTo>
                    <a:pt x="91071" y="295554"/>
                  </a:lnTo>
                  <a:lnTo>
                    <a:pt x="91846" y="295554"/>
                  </a:lnTo>
                  <a:lnTo>
                    <a:pt x="91846" y="296329"/>
                  </a:lnTo>
                  <a:lnTo>
                    <a:pt x="92633" y="296329"/>
                  </a:lnTo>
                  <a:lnTo>
                    <a:pt x="92633" y="297091"/>
                  </a:lnTo>
                  <a:lnTo>
                    <a:pt x="93408" y="297091"/>
                  </a:lnTo>
                  <a:lnTo>
                    <a:pt x="93408" y="297484"/>
                  </a:lnTo>
                  <a:lnTo>
                    <a:pt x="94183" y="297091"/>
                  </a:lnTo>
                  <a:lnTo>
                    <a:pt x="94183" y="297484"/>
                  </a:lnTo>
                  <a:lnTo>
                    <a:pt x="94183" y="297091"/>
                  </a:lnTo>
                  <a:lnTo>
                    <a:pt x="94183" y="297484"/>
                  </a:lnTo>
                  <a:lnTo>
                    <a:pt x="94183" y="297091"/>
                  </a:lnTo>
                  <a:lnTo>
                    <a:pt x="94183" y="297484"/>
                  </a:lnTo>
                  <a:lnTo>
                    <a:pt x="94970" y="297484"/>
                  </a:lnTo>
                  <a:lnTo>
                    <a:pt x="95745" y="297484"/>
                  </a:lnTo>
                  <a:lnTo>
                    <a:pt x="95745" y="298246"/>
                  </a:lnTo>
                  <a:lnTo>
                    <a:pt x="95745" y="297484"/>
                  </a:lnTo>
                  <a:lnTo>
                    <a:pt x="96520" y="296329"/>
                  </a:lnTo>
                  <a:lnTo>
                    <a:pt x="96520" y="295554"/>
                  </a:lnTo>
                  <a:lnTo>
                    <a:pt x="96520" y="294779"/>
                  </a:lnTo>
                  <a:lnTo>
                    <a:pt x="96913" y="294005"/>
                  </a:lnTo>
                  <a:lnTo>
                    <a:pt x="96913" y="293243"/>
                  </a:lnTo>
                  <a:lnTo>
                    <a:pt x="96913" y="292468"/>
                  </a:lnTo>
                  <a:lnTo>
                    <a:pt x="97688" y="292468"/>
                  </a:lnTo>
                  <a:lnTo>
                    <a:pt x="97688" y="291706"/>
                  </a:lnTo>
                  <a:lnTo>
                    <a:pt x="97688" y="290931"/>
                  </a:lnTo>
                  <a:lnTo>
                    <a:pt x="97688" y="290156"/>
                  </a:lnTo>
                  <a:lnTo>
                    <a:pt x="98463" y="289382"/>
                  </a:lnTo>
                  <a:lnTo>
                    <a:pt x="98463" y="290156"/>
                  </a:lnTo>
                  <a:lnTo>
                    <a:pt x="99250" y="290931"/>
                  </a:lnTo>
                  <a:lnTo>
                    <a:pt x="100025" y="290931"/>
                  </a:lnTo>
                  <a:lnTo>
                    <a:pt x="100799" y="290931"/>
                  </a:lnTo>
                  <a:lnTo>
                    <a:pt x="100799" y="290156"/>
                  </a:lnTo>
                  <a:lnTo>
                    <a:pt x="100799" y="289382"/>
                  </a:lnTo>
                  <a:lnTo>
                    <a:pt x="101587" y="289382"/>
                  </a:lnTo>
                  <a:lnTo>
                    <a:pt x="102362" y="289382"/>
                  </a:lnTo>
                  <a:lnTo>
                    <a:pt x="102362" y="288620"/>
                  </a:lnTo>
                  <a:lnTo>
                    <a:pt x="103136" y="288620"/>
                  </a:lnTo>
                  <a:lnTo>
                    <a:pt x="103911" y="288620"/>
                  </a:lnTo>
                  <a:lnTo>
                    <a:pt x="104698" y="288620"/>
                  </a:lnTo>
                  <a:lnTo>
                    <a:pt x="104698" y="289382"/>
                  </a:lnTo>
                  <a:lnTo>
                    <a:pt x="103911" y="290156"/>
                  </a:lnTo>
                  <a:lnTo>
                    <a:pt x="103911" y="290931"/>
                  </a:lnTo>
                  <a:lnTo>
                    <a:pt x="103911" y="291706"/>
                  </a:lnTo>
                  <a:lnTo>
                    <a:pt x="103911" y="292468"/>
                  </a:lnTo>
                  <a:lnTo>
                    <a:pt x="104698" y="293243"/>
                  </a:lnTo>
                  <a:lnTo>
                    <a:pt x="104698" y="297091"/>
                  </a:lnTo>
                  <a:lnTo>
                    <a:pt x="105473" y="297091"/>
                  </a:lnTo>
                  <a:lnTo>
                    <a:pt x="105473" y="297484"/>
                  </a:lnTo>
                  <a:lnTo>
                    <a:pt x="106248" y="297484"/>
                  </a:lnTo>
                  <a:lnTo>
                    <a:pt x="106641" y="297484"/>
                  </a:lnTo>
                  <a:lnTo>
                    <a:pt x="107416" y="297484"/>
                  </a:lnTo>
                  <a:lnTo>
                    <a:pt x="107416" y="298246"/>
                  </a:lnTo>
                  <a:lnTo>
                    <a:pt x="108191" y="298246"/>
                  </a:lnTo>
                  <a:lnTo>
                    <a:pt x="108978" y="298246"/>
                  </a:lnTo>
                  <a:lnTo>
                    <a:pt x="108978" y="299021"/>
                  </a:lnTo>
                  <a:lnTo>
                    <a:pt x="108978" y="299783"/>
                  </a:lnTo>
                  <a:lnTo>
                    <a:pt x="109753" y="299783"/>
                  </a:lnTo>
                  <a:lnTo>
                    <a:pt x="109753" y="300558"/>
                  </a:lnTo>
                  <a:lnTo>
                    <a:pt x="109753" y="301332"/>
                  </a:lnTo>
                  <a:lnTo>
                    <a:pt x="109753" y="302094"/>
                  </a:lnTo>
                  <a:lnTo>
                    <a:pt x="109753" y="302869"/>
                  </a:lnTo>
                  <a:lnTo>
                    <a:pt x="110528" y="303644"/>
                  </a:lnTo>
                  <a:lnTo>
                    <a:pt x="110528" y="304419"/>
                  </a:lnTo>
                  <a:lnTo>
                    <a:pt x="111315" y="304419"/>
                  </a:lnTo>
                  <a:lnTo>
                    <a:pt x="111315" y="305181"/>
                  </a:lnTo>
                  <a:lnTo>
                    <a:pt x="111315" y="304419"/>
                  </a:lnTo>
                  <a:lnTo>
                    <a:pt x="112090" y="304419"/>
                  </a:lnTo>
                  <a:lnTo>
                    <a:pt x="112090" y="303644"/>
                  </a:lnTo>
                  <a:lnTo>
                    <a:pt x="112864" y="303644"/>
                  </a:lnTo>
                  <a:lnTo>
                    <a:pt x="112864" y="304419"/>
                  </a:lnTo>
                  <a:lnTo>
                    <a:pt x="113639" y="304419"/>
                  </a:lnTo>
                  <a:lnTo>
                    <a:pt x="113639" y="303644"/>
                  </a:lnTo>
                  <a:lnTo>
                    <a:pt x="112864" y="303644"/>
                  </a:lnTo>
                  <a:lnTo>
                    <a:pt x="112864" y="302869"/>
                  </a:lnTo>
                  <a:lnTo>
                    <a:pt x="112864" y="302094"/>
                  </a:lnTo>
                  <a:lnTo>
                    <a:pt x="112090" y="300558"/>
                  </a:lnTo>
                  <a:lnTo>
                    <a:pt x="112090" y="299783"/>
                  </a:lnTo>
                  <a:lnTo>
                    <a:pt x="112090" y="299021"/>
                  </a:lnTo>
                  <a:lnTo>
                    <a:pt x="112090" y="298246"/>
                  </a:lnTo>
                  <a:lnTo>
                    <a:pt x="112090" y="297484"/>
                  </a:lnTo>
                  <a:lnTo>
                    <a:pt x="112090" y="297091"/>
                  </a:lnTo>
                  <a:lnTo>
                    <a:pt x="112864" y="297091"/>
                  </a:lnTo>
                  <a:lnTo>
                    <a:pt x="112864" y="296329"/>
                  </a:lnTo>
                  <a:lnTo>
                    <a:pt x="113639" y="296329"/>
                  </a:lnTo>
                  <a:lnTo>
                    <a:pt x="113639" y="295554"/>
                  </a:lnTo>
                  <a:lnTo>
                    <a:pt x="114427" y="295554"/>
                  </a:lnTo>
                  <a:lnTo>
                    <a:pt x="115201" y="295554"/>
                  </a:lnTo>
                  <a:lnTo>
                    <a:pt x="115595" y="295554"/>
                  </a:lnTo>
                  <a:lnTo>
                    <a:pt x="116370" y="295554"/>
                  </a:lnTo>
                  <a:lnTo>
                    <a:pt x="116370" y="294779"/>
                  </a:lnTo>
                  <a:lnTo>
                    <a:pt x="117144" y="294779"/>
                  </a:lnTo>
                  <a:lnTo>
                    <a:pt x="117144" y="295554"/>
                  </a:lnTo>
                  <a:lnTo>
                    <a:pt x="117144" y="294779"/>
                  </a:lnTo>
                  <a:lnTo>
                    <a:pt x="117932" y="294779"/>
                  </a:lnTo>
                  <a:lnTo>
                    <a:pt x="117932" y="295554"/>
                  </a:lnTo>
                  <a:lnTo>
                    <a:pt x="117932" y="294779"/>
                  </a:lnTo>
                  <a:lnTo>
                    <a:pt x="118706" y="294779"/>
                  </a:lnTo>
                  <a:lnTo>
                    <a:pt x="118706" y="295554"/>
                  </a:lnTo>
                  <a:lnTo>
                    <a:pt x="119481" y="295554"/>
                  </a:lnTo>
                  <a:lnTo>
                    <a:pt x="119481" y="294779"/>
                  </a:lnTo>
                  <a:lnTo>
                    <a:pt x="119481" y="295554"/>
                  </a:lnTo>
                  <a:lnTo>
                    <a:pt x="119481" y="296329"/>
                  </a:lnTo>
                  <a:lnTo>
                    <a:pt x="118706" y="297091"/>
                  </a:lnTo>
                  <a:lnTo>
                    <a:pt x="118706" y="297484"/>
                  </a:lnTo>
                  <a:lnTo>
                    <a:pt x="117932" y="297484"/>
                  </a:lnTo>
                  <a:lnTo>
                    <a:pt x="117144" y="297484"/>
                  </a:lnTo>
                  <a:lnTo>
                    <a:pt x="117932" y="298246"/>
                  </a:lnTo>
                  <a:lnTo>
                    <a:pt x="117932" y="299021"/>
                  </a:lnTo>
                  <a:lnTo>
                    <a:pt x="117932" y="299783"/>
                  </a:lnTo>
                  <a:lnTo>
                    <a:pt x="118706" y="299783"/>
                  </a:lnTo>
                  <a:lnTo>
                    <a:pt x="118706" y="300558"/>
                  </a:lnTo>
                  <a:lnTo>
                    <a:pt x="119481" y="300558"/>
                  </a:lnTo>
                  <a:lnTo>
                    <a:pt x="119481" y="299783"/>
                  </a:lnTo>
                  <a:lnTo>
                    <a:pt x="119481" y="300558"/>
                  </a:lnTo>
                  <a:lnTo>
                    <a:pt x="120269" y="300558"/>
                  </a:lnTo>
                  <a:lnTo>
                    <a:pt x="120269" y="301332"/>
                  </a:lnTo>
                  <a:lnTo>
                    <a:pt x="120269" y="302094"/>
                  </a:lnTo>
                  <a:lnTo>
                    <a:pt x="121043" y="302094"/>
                  </a:lnTo>
                  <a:lnTo>
                    <a:pt x="121818" y="302869"/>
                  </a:lnTo>
                  <a:lnTo>
                    <a:pt x="121043" y="302869"/>
                  </a:lnTo>
                  <a:lnTo>
                    <a:pt x="121043" y="303644"/>
                  </a:lnTo>
                  <a:lnTo>
                    <a:pt x="121818" y="303644"/>
                  </a:lnTo>
                  <a:lnTo>
                    <a:pt x="121818" y="304419"/>
                  </a:lnTo>
                  <a:lnTo>
                    <a:pt x="122605" y="305181"/>
                  </a:lnTo>
                  <a:lnTo>
                    <a:pt x="123380" y="305955"/>
                  </a:lnTo>
                  <a:lnTo>
                    <a:pt x="123380" y="306730"/>
                  </a:lnTo>
                  <a:lnTo>
                    <a:pt x="124155" y="306730"/>
                  </a:lnTo>
                  <a:lnTo>
                    <a:pt x="124155" y="307111"/>
                  </a:lnTo>
                  <a:lnTo>
                    <a:pt x="124929" y="307111"/>
                  </a:lnTo>
                  <a:lnTo>
                    <a:pt x="124155" y="307111"/>
                  </a:lnTo>
                  <a:lnTo>
                    <a:pt x="124155" y="307886"/>
                  </a:lnTo>
                  <a:lnTo>
                    <a:pt x="124929" y="307886"/>
                  </a:lnTo>
                  <a:lnTo>
                    <a:pt x="124929" y="308648"/>
                  </a:lnTo>
                  <a:lnTo>
                    <a:pt x="124929" y="309422"/>
                  </a:lnTo>
                  <a:lnTo>
                    <a:pt x="125323" y="309422"/>
                  </a:lnTo>
                  <a:lnTo>
                    <a:pt x="125323" y="310197"/>
                  </a:lnTo>
                  <a:lnTo>
                    <a:pt x="126098" y="310197"/>
                  </a:lnTo>
                  <a:lnTo>
                    <a:pt x="126873" y="310959"/>
                  </a:lnTo>
                  <a:lnTo>
                    <a:pt x="127660" y="311734"/>
                  </a:lnTo>
                  <a:lnTo>
                    <a:pt x="128435" y="310959"/>
                  </a:lnTo>
                  <a:lnTo>
                    <a:pt x="129209" y="310959"/>
                  </a:lnTo>
                  <a:lnTo>
                    <a:pt x="129209" y="310197"/>
                  </a:lnTo>
                  <a:lnTo>
                    <a:pt x="129997" y="310197"/>
                  </a:lnTo>
                  <a:lnTo>
                    <a:pt x="129997" y="309422"/>
                  </a:lnTo>
                  <a:lnTo>
                    <a:pt x="130771" y="309422"/>
                  </a:lnTo>
                  <a:lnTo>
                    <a:pt x="130771" y="308648"/>
                  </a:lnTo>
                  <a:lnTo>
                    <a:pt x="130771" y="307886"/>
                  </a:lnTo>
                  <a:lnTo>
                    <a:pt x="131546" y="307886"/>
                  </a:lnTo>
                  <a:lnTo>
                    <a:pt x="131546" y="307111"/>
                  </a:lnTo>
                  <a:lnTo>
                    <a:pt x="131546" y="306730"/>
                  </a:lnTo>
                  <a:lnTo>
                    <a:pt x="131546" y="305955"/>
                  </a:lnTo>
                  <a:lnTo>
                    <a:pt x="132321" y="305955"/>
                  </a:lnTo>
                  <a:lnTo>
                    <a:pt x="132321" y="305181"/>
                  </a:lnTo>
                  <a:lnTo>
                    <a:pt x="133108" y="305181"/>
                  </a:lnTo>
                  <a:lnTo>
                    <a:pt x="133883" y="304419"/>
                  </a:lnTo>
                  <a:lnTo>
                    <a:pt x="133883" y="303644"/>
                  </a:lnTo>
                  <a:lnTo>
                    <a:pt x="134658" y="303644"/>
                  </a:lnTo>
                  <a:lnTo>
                    <a:pt x="134658" y="302869"/>
                  </a:lnTo>
                  <a:lnTo>
                    <a:pt x="134658" y="302094"/>
                  </a:lnTo>
                  <a:lnTo>
                    <a:pt x="134658" y="301332"/>
                  </a:lnTo>
                  <a:lnTo>
                    <a:pt x="135051" y="301332"/>
                  </a:lnTo>
                  <a:lnTo>
                    <a:pt x="135839" y="301332"/>
                  </a:lnTo>
                  <a:lnTo>
                    <a:pt x="136613" y="300558"/>
                  </a:lnTo>
                  <a:lnTo>
                    <a:pt x="137388" y="300558"/>
                  </a:lnTo>
                  <a:lnTo>
                    <a:pt x="136613" y="300558"/>
                  </a:lnTo>
                  <a:lnTo>
                    <a:pt x="136613" y="299783"/>
                  </a:lnTo>
                  <a:lnTo>
                    <a:pt x="137388" y="299021"/>
                  </a:lnTo>
                  <a:lnTo>
                    <a:pt x="137388" y="297484"/>
                  </a:lnTo>
                  <a:lnTo>
                    <a:pt x="137388" y="297091"/>
                  </a:lnTo>
                  <a:lnTo>
                    <a:pt x="137388" y="296329"/>
                  </a:lnTo>
                  <a:lnTo>
                    <a:pt x="137388" y="295554"/>
                  </a:lnTo>
                  <a:lnTo>
                    <a:pt x="138163" y="294779"/>
                  </a:lnTo>
                  <a:lnTo>
                    <a:pt x="138163" y="294005"/>
                  </a:lnTo>
                  <a:lnTo>
                    <a:pt x="138163" y="293243"/>
                  </a:lnTo>
                  <a:lnTo>
                    <a:pt x="138950" y="293243"/>
                  </a:lnTo>
                  <a:lnTo>
                    <a:pt x="138950" y="292468"/>
                  </a:lnTo>
                  <a:lnTo>
                    <a:pt x="138950" y="291706"/>
                  </a:lnTo>
                  <a:lnTo>
                    <a:pt x="138950" y="290931"/>
                  </a:lnTo>
                  <a:lnTo>
                    <a:pt x="138950" y="290156"/>
                  </a:lnTo>
                  <a:lnTo>
                    <a:pt x="139725" y="289382"/>
                  </a:lnTo>
                  <a:lnTo>
                    <a:pt x="139725" y="288620"/>
                  </a:lnTo>
                  <a:lnTo>
                    <a:pt x="140500" y="288620"/>
                  </a:lnTo>
                  <a:lnTo>
                    <a:pt x="141287" y="288620"/>
                  </a:lnTo>
                  <a:lnTo>
                    <a:pt x="141287" y="287845"/>
                  </a:lnTo>
                  <a:lnTo>
                    <a:pt x="142062" y="287845"/>
                  </a:lnTo>
                  <a:lnTo>
                    <a:pt x="142062" y="287464"/>
                  </a:lnTo>
                  <a:lnTo>
                    <a:pt x="142062" y="286689"/>
                  </a:lnTo>
                  <a:lnTo>
                    <a:pt x="141287" y="286689"/>
                  </a:lnTo>
                  <a:lnTo>
                    <a:pt x="140500" y="286689"/>
                  </a:lnTo>
                  <a:lnTo>
                    <a:pt x="140500" y="285915"/>
                  </a:lnTo>
                  <a:lnTo>
                    <a:pt x="139725" y="285915"/>
                  </a:lnTo>
                  <a:lnTo>
                    <a:pt x="139725" y="285153"/>
                  </a:lnTo>
                  <a:lnTo>
                    <a:pt x="138950" y="284378"/>
                  </a:lnTo>
                  <a:lnTo>
                    <a:pt x="138950" y="283603"/>
                  </a:lnTo>
                  <a:lnTo>
                    <a:pt x="139725" y="283603"/>
                  </a:lnTo>
                  <a:lnTo>
                    <a:pt x="139725" y="282841"/>
                  </a:lnTo>
                  <a:lnTo>
                    <a:pt x="138950" y="282841"/>
                  </a:lnTo>
                  <a:lnTo>
                    <a:pt x="138950" y="283603"/>
                  </a:lnTo>
                  <a:lnTo>
                    <a:pt x="138163" y="284378"/>
                  </a:lnTo>
                  <a:lnTo>
                    <a:pt x="138163" y="285153"/>
                  </a:lnTo>
                  <a:lnTo>
                    <a:pt x="137388" y="285153"/>
                  </a:lnTo>
                  <a:lnTo>
                    <a:pt x="135839" y="283603"/>
                  </a:lnTo>
                  <a:lnTo>
                    <a:pt x="135051" y="282841"/>
                  </a:lnTo>
                  <a:lnTo>
                    <a:pt x="135839" y="282841"/>
                  </a:lnTo>
                  <a:lnTo>
                    <a:pt x="135839" y="282067"/>
                  </a:lnTo>
                  <a:lnTo>
                    <a:pt x="136613" y="281292"/>
                  </a:lnTo>
                  <a:lnTo>
                    <a:pt x="135839" y="280530"/>
                  </a:lnTo>
                  <a:lnTo>
                    <a:pt x="135839" y="279755"/>
                  </a:lnTo>
                  <a:lnTo>
                    <a:pt x="135839" y="278980"/>
                  </a:lnTo>
                  <a:lnTo>
                    <a:pt x="135839" y="278218"/>
                  </a:lnTo>
                  <a:lnTo>
                    <a:pt x="135051" y="277825"/>
                  </a:lnTo>
                  <a:lnTo>
                    <a:pt x="134658" y="277825"/>
                  </a:lnTo>
                  <a:lnTo>
                    <a:pt x="133883" y="277825"/>
                  </a:lnTo>
                  <a:lnTo>
                    <a:pt x="133883" y="278218"/>
                  </a:lnTo>
                  <a:lnTo>
                    <a:pt x="133883" y="278980"/>
                  </a:lnTo>
                  <a:lnTo>
                    <a:pt x="133883" y="279755"/>
                  </a:lnTo>
                  <a:lnTo>
                    <a:pt x="133108" y="279755"/>
                  </a:lnTo>
                  <a:lnTo>
                    <a:pt x="133883" y="279755"/>
                  </a:lnTo>
                  <a:lnTo>
                    <a:pt x="133883" y="280530"/>
                  </a:lnTo>
                  <a:lnTo>
                    <a:pt x="134658" y="280530"/>
                  </a:lnTo>
                  <a:lnTo>
                    <a:pt x="133883" y="282067"/>
                  </a:lnTo>
                  <a:lnTo>
                    <a:pt x="133108" y="282841"/>
                  </a:lnTo>
                  <a:lnTo>
                    <a:pt x="133108" y="283603"/>
                  </a:lnTo>
                  <a:lnTo>
                    <a:pt x="132321" y="282841"/>
                  </a:lnTo>
                  <a:lnTo>
                    <a:pt x="131546" y="282067"/>
                  </a:lnTo>
                  <a:lnTo>
                    <a:pt x="130771" y="282067"/>
                  </a:lnTo>
                  <a:lnTo>
                    <a:pt x="130771" y="282841"/>
                  </a:lnTo>
                  <a:lnTo>
                    <a:pt x="129997" y="282841"/>
                  </a:lnTo>
                  <a:lnTo>
                    <a:pt x="129209" y="282067"/>
                  </a:lnTo>
                  <a:lnTo>
                    <a:pt x="129209" y="282841"/>
                  </a:lnTo>
                  <a:lnTo>
                    <a:pt x="128435" y="282841"/>
                  </a:lnTo>
                  <a:lnTo>
                    <a:pt x="127660" y="282841"/>
                  </a:lnTo>
                  <a:lnTo>
                    <a:pt x="127660" y="283603"/>
                  </a:lnTo>
                  <a:lnTo>
                    <a:pt x="126873" y="283603"/>
                  </a:lnTo>
                  <a:lnTo>
                    <a:pt x="126098" y="283603"/>
                  </a:lnTo>
                  <a:lnTo>
                    <a:pt x="125323" y="284378"/>
                  </a:lnTo>
                  <a:lnTo>
                    <a:pt x="124929" y="284378"/>
                  </a:lnTo>
                  <a:lnTo>
                    <a:pt x="124155" y="284378"/>
                  </a:lnTo>
                  <a:lnTo>
                    <a:pt x="123380" y="285153"/>
                  </a:lnTo>
                  <a:lnTo>
                    <a:pt x="123380" y="284378"/>
                  </a:lnTo>
                  <a:lnTo>
                    <a:pt x="122605" y="284378"/>
                  </a:lnTo>
                  <a:lnTo>
                    <a:pt x="121818" y="285153"/>
                  </a:lnTo>
                  <a:lnTo>
                    <a:pt x="121818" y="284378"/>
                  </a:lnTo>
                  <a:lnTo>
                    <a:pt x="121818" y="283603"/>
                  </a:lnTo>
                  <a:lnTo>
                    <a:pt x="121818" y="282841"/>
                  </a:lnTo>
                  <a:lnTo>
                    <a:pt x="121818" y="282067"/>
                  </a:lnTo>
                  <a:lnTo>
                    <a:pt x="121818" y="281292"/>
                  </a:lnTo>
                  <a:lnTo>
                    <a:pt x="121043" y="281292"/>
                  </a:lnTo>
                  <a:lnTo>
                    <a:pt x="120269" y="281292"/>
                  </a:lnTo>
                  <a:lnTo>
                    <a:pt x="119481" y="280530"/>
                  </a:lnTo>
                  <a:lnTo>
                    <a:pt x="118706" y="280530"/>
                  </a:lnTo>
                  <a:lnTo>
                    <a:pt x="118706" y="279755"/>
                  </a:lnTo>
                  <a:lnTo>
                    <a:pt x="117932" y="279755"/>
                  </a:lnTo>
                  <a:lnTo>
                    <a:pt x="118706" y="278980"/>
                  </a:lnTo>
                  <a:lnTo>
                    <a:pt x="117932" y="278980"/>
                  </a:lnTo>
                  <a:lnTo>
                    <a:pt x="117932" y="278218"/>
                  </a:lnTo>
                  <a:lnTo>
                    <a:pt x="117144" y="278218"/>
                  </a:lnTo>
                  <a:lnTo>
                    <a:pt x="117144" y="277825"/>
                  </a:lnTo>
                  <a:lnTo>
                    <a:pt x="116370" y="277825"/>
                  </a:lnTo>
                  <a:lnTo>
                    <a:pt x="116370" y="277050"/>
                  </a:lnTo>
                  <a:lnTo>
                    <a:pt x="116370" y="276288"/>
                  </a:lnTo>
                  <a:lnTo>
                    <a:pt x="117144" y="276288"/>
                  </a:lnTo>
                  <a:lnTo>
                    <a:pt x="116370" y="275513"/>
                  </a:lnTo>
                  <a:lnTo>
                    <a:pt x="116370" y="274739"/>
                  </a:lnTo>
                  <a:lnTo>
                    <a:pt x="115595" y="273977"/>
                  </a:lnTo>
                  <a:lnTo>
                    <a:pt x="115595" y="273202"/>
                  </a:lnTo>
                  <a:lnTo>
                    <a:pt x="115595" y="268579"/>
                  </a:lnTo>
                  <a:lnTo>
                    <a:pt x="115201" y="268579"/>
                  </a:lnTo>
                  <a:lnTo>
                    <a:pt x="115201" y="268198"/>
                  </a:lnTo>
                  <a:lnTo>
                    <a:pt x="114427" y="268198"/>
                  </a:lnTo>
                  <a:lnTo>
                    <a:pt x="112864" y="268579"/>
                  </a:lnTo>
                  <a:lnTo>
                    <a:pt x="112864" y="269354"/>
                  </a:lnTo>
                  <a:lnTo>
                    <a:pt x="112864" y="270116"/>
                  </a:lnTo>
                  <a:lnTo>
                    <a:pt x="112090" y="271665"/>
                  </a:lnTo>
                  <a:lnTo>
                    <a:pt x="111315" y="270891"/>
                  </a:lnTo>
                  <a:lnTo>
                    <a:pt x="110528" y="270891"/>
                  </a:lnTo>
                  <a:lnTo>
                    <a:pt x="109753" y="271665"/>
                  </a:lnTo>
                  <a:lnTo>
                    <a:pt x="108978" y="271665"/>
                  </a:lnTo>
                  <a:lnTo>
                    <a:pt x="108978" y="272427"/>
                  </a:lnTo>
                  <a:lnTo>
                    <a:pt x="108978" y="273202"/>
                  </a:lnTo>
                  <a:lnTo>
                    <a:pt x="108978" y="273977"/>
                  </a:lnTo>
                  <a:lnTo>
                    <a:pt x="108191" y="274739"/>
                  </a:lnTo>
                  <a:lnTo>
                    <a:pt x="107416" y="274739"/>
                  </a:lnTo>
                  <a:lnTo>
                    <a:pt x="107416" y="275513"/>
                  </a:lnTo>
                  <a:lnTo>
                    <a:pt x="106641" y="275513"/>
                  </a:lnTo>
                  <a:lnTo>
                    <a:pt x="106641" y="276288"/>
                  </a:lnTo>
                  <a:lnTo>
                    <a:pt x="106248" y="276288"/>
                  </a:lnTo>
                  <a:lnTo>
                    <a:pt x="105473" y="276288"/>
                  </a:lnTo>
                  <a:lnTo>
                    <a:pt x="105473" y="275513"/>
                  </a:lnTo>
                  <a:lnTo>
                    <a:pt x="105473" y="276288"/>
                  </a:lnTo>
                  <a:lnTo>
                    <a:pt x="104698" y="276288"/>
                  </a:lnTo>
                  <a:lnTo>
                    <a:pt x="104698" y="277050"/>
                  </a:lnTo>
                  <a:lnTo>
                    <a:pt x="105473" y="277825"/>
                  </a:lnTo>
                  <a:lnTo>
                    <a:pt x="105473" y="278218"/>
                  </a:lnTo>
                  <a:lnTo>
                    <a:pt x="105473" y="278980"/>
                  </a:lnTo>
                  <a:lnTo>
                    <a:pt x="105473" y="279755"/>
                  </a:lnTo>
                  <a:lnTo>
                    <a:pt x="105473" y="280530"/>
                  </a:lnTo>
                  <a:lnTo>
                    <a:pt x="104698" y="280530"/>
                  </a:lnTo>
                  <a:lnTo>
                    <a:pt x="103136" y="280530"/>
                  </a:lnTo>
                  <a:lnTo>
                    <a:pt x="103136" y="279755"/>
                  </a:lnTo>
                  <a:lnTo>
                    <a:pt x="103136" y="278980"/>
                  </a:lnTo>
                  <a:lnTo>
                    <a:pt x="103136" y="278218"/>
                  </a:lnTo>
                  <a:lnTo>
                    <a:pt x="102362" y="278218"/>
                  </a:lnTo>
                  <a:lnTo>
                    <a:pt x="102362" y="277825"/>
                  </a:lnTo>
                  <a:lnTo>
                    <a:pt x="102362" y="277050"/>
                  </a:lnTo>
                  <a:lnTo>
                    <a:pt x="101587" y="275513"/>
                  </a:lnTo>
                  <a:lnTo>
                    <a:pt x="101587" y="274739"/>
                  </a:lnTo>
                  <a:lnTo>
                    <a:pt x="100799" y="274739"/>
                  </a:lnTo>
                  <a:lnTo>
                    <a:pt x="100025" y="274739"/>
                  </a:lnTo>
                  <a:lnTo>
                    <a:pt x="99250" y="274739"/>
                  </a:lnTo>
                  <a:lnTo>
                    <a:pt x="98463" y="274739"/>
                  </a:lnTo>
                  <a:lnTo>
                    <a:pt x="98463" y="273977"/>
                  </a:lnTo>
                  <a:lnTo>
                    <a:pt x="97688" y="273977"/>
                  </a:lnTo>
                  <a:lnTo>
                    <a:pt x="97688" y="273202"/>
                  </a:lnTo>
                  <a:lnTo>
                    <a:pt x="96913" y="273202"/>
                  </a:lnTo>
                  <a:lnTo>
                    <a:pt x="96913" y="273977"/>
                  </a:lnTo>
                  <a:lnTo>
                    <a:pt x="96520" y="273202"/>
                  </a:lnTo>
                  <a:lnTo>
                    <a:pt x="96520" y="272427"/>
                  </a:lnTo>
                  <a:lnTo>
                    <a:pt x="96520" y="270891"/>
                  </a:lnTo>
                  <a:close/>
                </a:path>
                <a:path w="281940" h="346075">
                  <a:moveTo>
                    <a:pt x="281787" y="128701"/>
                  </a:moveTo>
                  <a:lnTo>
                    <a:pt x="281000" y="127927"/>
                  </a:lnTo>
                  <a:lnTo>
                    <a:pt x="280225" y="128701"/>
                  </a:lnTo>
                  <a:lnTo>
                    <a:pt x="279450" y="129476"/>
                  </a:lnTo>
                  <a:lnTo>
                    <a:pt x="278676" y="129476"/>
                  </a:lnTo>
                  <a:lnTo>
                    <a:pt x="277888" y="129476"/>
                  </a:lnTo>
                  <a:lnTo>
                    <a:pt x="277888" y="130251"/>
                  </a:lnTo>
                  <a:lnTo>
                    <a:pt x="277114" y="131013"/>
                  </a:lnTo>
                  <a:lnTo>
                    <a:pt x="276720" y="131013"/>
                  </a:lnTo>
                  <a:lnTo>
                    <a:pt x="275945" y="131013"/>
                  </a:lnTo>
                  <a:lnTo>
                    <a:pt x="275945" y="130251"/>
                  </a:lnTo>
                  <a:lnTo>
                    <a:pt x="275170" y="130251"/>
                  </a:lnTo>
                  <a:lnTo>
                    <a:pt x="274383" y="131013"/>
                  </a:lnTo>
                  <a:lnTo>
                    <a:pt x="274383" y="130251"/>
                  </a:lnTo>
                  <a:lnTo>
                    <a:pt x="274383" y="129476"/>
                  </a:lnTo>
                  <a:lnTo>
                    <a:pt x="273608" y="129476"/>
                  </a:lnTo>
                  <a:lnTo>
                    <a:pt x="272834" y="129476"/>
                  </a:lnTo>
                  <a:lnTo>
                    <a:pt x="272834" y="128701"/>
                  </a:lnTo>
                  <a:lnTo>
                    <a:pt x="272059" y="128701"/>
                  </a:lnTo>
                  <a:lnTo>
                    <a:pt x="272059" y="127927"/>
                  </a:lnTo>
                  <a:lnTo>
                    <a:pt x="271272" y="127927"/>
                  </a:lnTo>
                  <a:lnTo>
                    <a:pt x="271272" y="127165"/>
                  </a:lnTo>
                  <a:lnTo>
                    <a:pt x="270497" y="127165"/>
                  </a:lnTo>
                  <a:lnTo>
                    <a:pt x="269722" y="127165"/>
                  </a:lnTo>
                  <a:lnTo>
                    <a:pt x="268947" y="127165"/>
                  </a:lnTo>
                  <a:lnTo>
                    <a:pt x="268947" y="127927"/>
                  </a:lnTo>
                  <a:lnTo>
                    <a:pt x="268160" y="127927"/>
                  </a:lnTo>
                  <a:lnTo>
                    <a:pt x="268160" y="127165"/>
                  </a:lnTo>
                  <a:lnTo>
                    <a:pt x="267385" y="127165"/>
                  </a:lnTo>
                  <a:lnTo>
                    <a:pt x="266992" y="127165"/>
                  </a:lnTo>
                  <a:lnTo>
                    <a:pt x="266217" y="127165"/>
                  </a:lnTo>
                  <a:lnTo>
                    <a:pt x="266217" y="127927"/>
                  </a:lnTo>
                  <a:lnTo>
                    <a:pt x="266217" y="127165"/>
                  </a:lnTo>
                  <a:lnTo>
                    <a:pt x="265442" y="127165"/>
                  </a:lnTo>
                  <a:lnTo>
                    <a:pt x="265442" y="127927"/>
                  </a:lnTo>
                  <a:lnTo>
                    <a:pt x="264655" y="127927"/>
                  </a:lnTo>
                  <a:lnTo>
                    <a:pt x="263880" y="127927"/>
                  </a:lnTo>
                  <a:lnTo>
                    <a:pt x="263105" y="127927"/>
                  </a:lnTo>
                  <a:lnTo>
                    <a:pt x="263880" y="127927"/>
                  </a:lnTo>
                  <a:lnTo>
                    <a:pt x="263105" y="128701"/>
                  </a:lnTo>
                  <a:lnTo>
                    <a:pt x="263105" y="129476"/>
                  </a:lnTo>
                  <a:lnTo>
                    <a:pt x="262318" y="130251"/>
                  </a:lnTo>
                  <a:lnTo>
                    <a:pt x="261543" y="131013"/>
                  </a:lnTo>
                  <a:lnTo>
                    <a:pt x="262318" y="131787"/>
                  </a:lnTo>
                  <a:lnTo>
                    <a:pt x="263105" y="132562"/>
                  </a:lnTo>
                  <a:lnTo>
                    <a:pt x="263105" y="133324"/>
                  </a:lnTo>
                  <a:lnTo>
                    <a:pt x="263880" y="134099"/>
                  </a:lnTo>
                  <a:lnTo>
                    <a:pt x="263880" y="134874"/>
                  </a:lnTo>
                  <a:lnTo>
                    <a:pt x="263880" y="135255"/>
                  </a:lnTo>
                  <a:lnTo>
                    <a:pt x="263105" y="135255"/>
                  </a:lnTo>
                  <a:lnTo>
                    <a:pt x="262318" y="135255"/>
                  </a:lnTo>
                  <a:lnTo>
                    <a:pt x="262318" y="134874"/>
                  </a:lnTo>
                  <a:lnTo>
                    <a:pt x="262318" y="135255"/>
                  </a:lnTo>
                  <a:lnTo>
                    <a:pt x="262318" y="139103"/>
                  </a:lnTo>
                  <a:lnTo>
                    <a:pt x="263105" y="140652"/>
                  </a:lnTo>
                  <a:lnTo>
                    <a:pt x="263880" y="140652"/>
                  </a:lnTo>
                  <a:lnTo>
                    <a:pt x="263880" y="141414"/>
                  </a:lnTo>
                  <a:lnTo>
                    <a:pt x="263105" y="141414"/>
                  </a:lnTo>
                  <a:lnTo>
                    <a:pt x="263105" y="142189"/>
                  </a:lnTo>
                  <a:lnTo>
                    <a:pt x="263105" y="142963"/>
                  </a:lnTo>
                  <a:lnTo>
                    <a:pt x="262318" y="142963"/>
                  </a:lnTo>
                  <a:lnTo>
                    <a:pt x="261543" y="142963"/>
                  </a:lnTo>
                  <a:lnTo>
                    <a:pt x="262318" y="142963"/>
                  </a:lnTo>
                  <a:lnTo>
                    <a:pt x="261543" y="143738"/>
                  </a:lnTo>
                  <a:lnTo>
                    <a:pt x="260769" y="143738"/>
                  </a:lnTo>
                  <a:lnTo>
                    <a:pt x="259981" y="143738"/>
                  </a:lnTo>
                  <a:lnTo>
                    <a:pt x="259981" y="144119"/>
                  </a:lnTo>
                  <a:lnTo>
                    <a:pt x="259981" y="144881"/>
                  </a:lnTo>
                  <a:lnTo>
                    <a:pt x="260769" y="145656"/>
                  </a:lnTo>
                  <a:lnTo>
                    <a:pt x="260769" y="144881"/>
                  </a:lnTo>
                  <a:lnTo>
                    <a:pt x="260769" y="145656"/>
                  </a:lnTo>
                  <a:lnTo>
                    <a:pt x="261543" y="145656"/>
                  </a:lnTo>
                  <a:lnTo>
                    <a:pt x="261543" y="146431"/>
                  </a:lnTo>
                  <a:lnTo>
                    <a:pt x="261543" y="147193"/>
                  </a:lnTo>
                  <a:lnTo>
                    <a:pt x="261543" y="147967"/>
                  </a:lnTo>
                  <a:lnTo>
                    <a:pt x="261543" y="148742"/>
                  </a:lnTo>
                  <a:lnTo>
                    <a:pt x="262318" y="148742"/>
                  </a:lnTo>
                  <a:lnTo>
                    <a:pt x="263105" y="148742"/>
                  </a:lnTo>
                  <a:lnTo>
                    <a:pt x="263880" y="148742"/>
                  </a:lnTo>
                  <a:lnTo>
                    <a:pt x="263880" y="149504"/>
                  </a:lnTo>
                  <a:lnTo>
                    <a:pt x="264655" y="150279"/>
                  </a:lnTo>
                  <a:lnTo>
                    <a:pt x="264655" y="151053"/>
                  </a:lnTo>
                  <a:lnTo>
                    <a:pt x="263880" y="151053"/>
                  </a:lnTo>
                  <a:lnTo>
                    <a:pt x="263880" y="151815"/>
                  </a:lnTo>
                  <a:lnTo>
                    <a:pt x="263880" y="152590"/>
                  </a:lnTo>
                  <a:lnTo>
                    <a:pt x="264655" y="152590"/>
                  </a:lnTo>
                  <a:lnTo>
                    <a:pt x="264655" y="153365"/>
                  </a:lnTo>
                  <a:lnTo>
                    <a:pt x="264655" y="152590"/>
                  </a:lnTo>
                  <a:lnTo>
                    <a:pt x="265442" y="153365"/>
                  </a:lnTo>
                  <a:lnTo>
                    <a:pt x="265442" y="153746"/>
                  </a:lnTo>
                  <a:lnTo>
                    <a:pt x="265442" y="154520"/>
                  </a:lnTo>
                  <a:lnTo>
                    <a:pt x="266217" y="154520"/>
                  </a:lnTo>
                  <a:lnTo>
                    <a:pt x="265442" y="154520"/>
                  </a:lnTo>
                  <a:lnTo>
                    <a:pt x="265442" y="155295"/>
                  </a:lnTo>
                  <a:lnTo>
                    <a:pt x="266217" y="155295"/>
                  </a:lnTo>
                  <a:lnTo>
                    <a:pt x="266217" y="156057"/>
                  </a:lnTo>
                  <a:lnTo>
                    <a:pt x="266992" y="156057"/>
                  </a:lnTo>
                  <a:lnTo>
                    <a:pt x="266992" y="155295"/>
                  </a:lnTo>
                  <a:lnTo>
                    <a:pt x="267385" y="155295"/>
                  </a:lnTo>
                  <a:lnTo>
                    <a:pt x="267385" y="156057"/>
                  </a:lnTo>
                  <a:lnTo>
                    <a:pt x="267385" y="156832"/>
                  </a:lnTo>
                  <a:lnTo>
                    <a:pt x="266992" y="157607"/>
                  </a:lnTo>
                  <a:lnTo>
                    <a:pt x="267385" y="157607"/>
                  </a:lnTo>
                  <a:lnTo>
                    <a:pt x="268160" y="158369"/>
                  </a:lnTo>
                  <a:lnTo>
                    <a:pt x="268160" y="157607"/>
                  </a:lnTo>
                  <a:lnTo>
                    <a:pt x="268947" y="157607"/>
                  </a:lnTo>
                  <a:lnTo>
                    <a:pt x="268947" y="156832"/>
                  </a:lnTo>
                  <a:lnTo>
                    <a:pt x="268947" y="156057"/>
                  </a:lnTo>
                  <a:lnTo>
                    <a:pt x="268160" y="155295"/>
                  </a:lnTo>
                  <a:lnTo>
                    <a:pt x="268947" y="155295"/>
                  </a:lnTo>
                  <a:lnTo>
                    <a:pt x="269722" y="156057"/>
                  </a:lnTo>
                  <a:lnTo>
                    <a:pt x="270497" y="156057"/>
                  </a:lnTo>
                  <a:lnTo>
                    <a:pt x="270497" y="155295"/>
                  </a:lnTo>
                  <a:lnTo>
                    <a:pt x="271272" y="155295"/>
                  </a:lnTo>
                  <a:lnTo>
                    <a:pt x="271272" y="159143"/>
                  </a:lnTo>
                  <a:lnTo>
                    <a:pt x="270497" y="159143"/>
                  </a:lnTo>
                  <a:lnTo>
                    <a:pt x="269722" y="159918"/>
                  </a:lnTo>
                  <a:lnTo>
                    <a:pt x="269722" y="160680"/>
                  </a:lnTo>
                  <a:lnTo>
                    <a:pt x="270497" y="160680"/>
                  </a:lnTo>
                  <a:lnTo>
                    <a:pt x="270497" y="161455"/>
                  </a:lnTo>
                  <a:lnTo>
                    <a:pt x="271272" y="161455"/>
                  </a:lnTo>
                  <a:lnTo>
                    <a:pt x="271272" y="162229"/>
                  </a:lnTo>
                  <a:lnTo>
                    <a:pt x="271272" y="162991"/>
                  </a:lnTo>
                  <a:lnTo>
                    <a:pt x="272059" y="162991"/>
                  </a:lnTo>
                  <a:lnTo>
                    <a:pt x="272059" y="163385"/>
                  </a:lnTo>
                  <a:lnTo>
                    <a:pt x="272059" y="164147"/>
                  </a:lnTo>
                  <a:lnTo>
                    <a:pt x="271272" y="164922"/>
                  </a:lnTo>
                  <a:lnTo>
                    <a:pt x="271272" y="165696"/>
                  </a:lnTo>
                  <a:lnTo>
                    <a:pt x="270497" y="165696"/>
                  </a:lnTo>
                  <a:lnTo>
                    <a:pt x="271272" y="165696"/>
                  </a:lnTo>
                  <a:lnTo>
                    <a:pt x="271272" y="166471"/>
                  </a:lnTo>
                  <a:lnTo>
                    <a:pt x="271272" y="167233"/>
                  </a:lnTo>
                  <a:lnTo>
                    <a:pt x="271272" y="168008"/>
                  </a:lnTo>
                  <a:lnTo>
                    <a:pt x="271272" y="167233"/>
                  </a:lnTo>
                  <a:lnTo>
                    <a:pt x="270497" y="167233"/>
                  </a:lnTo>
                  <a:lnTo>
                    <a:pt x="270497" y="168008"/>
                  </a:lnTo>
                  <a:lnTo>
                    <a:pt x="269722" y="168008"/>
                  </a:lnTo>
                  <a:lnTo>
                    <a:pt x="270497" y="168008"/>
                  </a:lnTo>
                  <a:lnTo>
                    <a:pt x="270497" y="168783"/>
                  </a:lnTo>
                  <a:lnTo>
                    <a:pt x="269722" y="168783"/>
                  </a:lnTo>
                  <a:lnTo>
                    <a:pt x="269722" y="168008"/>
                  </a:lnTo>
                  <a:lnTo>
                    <a:pt x="268947" y="168008"/>
                  </a:lnTo>
                  <a:lnTo>
                    <a:pt x="268947" y="167233"/>
                  </a:lnTo>
                  <a:lnTo>
                    <a:pt x="268160" y="167233"/>
                  </a:lnTo>
                  <a:lnTo>
                    <a:pt x="268947" y="167233"/>
                  </a:lnTo>
                  <a:lnTo>
                    <a:pt x="268160" y="167233"/>
                  </a:lnTo>
                  <a:lnTo>
                    <a:pt x="268160" y="166471"/>
                  </a:lnTo>
                  <a:lnTo>
                    <a:pt x="268160" y="165696"/>
                  </a:lnTo>
                  <a:lnTo>
                    <a:pt x="267385" y="165696"/>
                  </a:lnTo>
                  <a:lnTo>
                    <a:pt x="267385" y="166471"/>
                  </a:lnTo>
                  <a:lnTo>
                    <a:pt x="267385" y="167233"/>
                  </a:lnTo>
                  <a:lnTo>
                    <a:pt x="266992" y="167233"/>
                  </a:lnTo>
                  <a:lnTo>
                    <a:pt x="266992" y="168008"/>
                  </a:lnTo>
                  <a:lnTo>
                    <a:pt x="266992" y="168783"/>
                  </a:lnTo>
                  <a:lnTo>
                    <a:pt x="266992" y="169545"/>
                  </a:lnTo>
                  <a:lnTo>
                    <a:pt x="266217" y="169545"/>
                  </a:lnTo>
                  <a:lnTo>
                    <a:pt x="266217" y="170319"/>
                  </a:lnTo>
                  <a:lnTo>
                    <a:pt x="265442" y="170319"/>
                  </a:lnTo>
                  <a:lnTo>
                    <a:pt x="264655" y="170319"/>
                  </a:lnTo>
                  <a:lnTo>
                    <a:pt x="265442" y="171094"/>
                  </a:lnTo>
                  <a:lnTo>
                    <a:pt x="264655" y="171094"/>
                  </a:lnTo>
                  <a:lnTo>
                    <a:pt x="264655" y="171856"/>
                  </a:lnTo>
                  <a:lnTo>
                    <a:pt x="263880" y="171856"/>
                  </a:lnTo>
                  <a:lnTo>
                    <a:pt x="263105" y="172631"/>
                  </a:lnTo>
                  <a:lnTo>
                    <a:pt x="262318" y="172631"/>
                  </a:lnTo>
                  <a:lnTo>
                    <a:pt x="262318" y="173012"/>
                  </a:lnTo>
                  <a:lnTo>
                    <a:pt x="261543" y="173012"/>
                  </a:lnTo>
                  <a:lnTo>
                    <a:pt x="261543" y="172631"/>
                  </a:lnTo>
                  <a:lnTo>
                    <a:pt x="260769" y="172631"/>
                  </a:lnTo>
                  <a:lnTo>
                    <a:pt x="260769" y="173012"/>
                  </a:lnTo>
                  <a:lnTo>
                    <a:pt x="259981" y="173012"/>
                  </a:lnTo>
                  <a:lnTo>
                    <a:pt x="259207" y="173012"/>
                  </a:lnTo>
                  <a:lnTo>
                    <a:pt x="259207" y="172631"/>
                  </a:lnTo>
                  <a:lnTo>
                    <a:pt x="258432" y="172631"/>
                  </a:lnTo>
                  <a:lnTo>
                    <a:pt x="258432" y="171856"/>
                  </a:lnTo>
                  <a:lnTo>
                    <a:pt x="258038" y="172631"/>
                  </a:lnTo>
                  <a:lnTo>
                    <a:pt x="258038" y="171856"/>
                  </a:lnTo>
                  <a:lnTo>
                    <a:pt x="257263" y="171856"/>
                  </a:lnTo>
                  <a:lnTo>
                    <a:pt x="257263" y="171094"/>
                  </a:lnTo>
                  <a:lnTo>
                    <a:pt x="256489" y="171094"/>
                  </a:lnTo>
                  <a:lnTo>
                    <a:pt x="256489" y="171856"/>
                  </a:lnTo>
                  <a:lnTo>
                    <a:pt x="255714" y="171856"/>
                  </a:lnTo>
                  <a:lnTo>
                    <a:pt x="255714" y="172631"/>
                  </a:lnTo>
                  <a:lnTo>
                    <a:pt x="254927" y="172631"/>
                  </a:lnTo>
                  <a:lnTo>
                    <a:pt x="254152" y="172631"/>
                  </a:lnTo>
                  <a:lnTo>
                    <a:pt x="253377" y="172631"/>
                  </a:lnTo>
                  <a:lnTo>
                    <a:pt x="252590" y="172631"/>
                  </a:lnTo>
                  <a:lnTo>
                    <a:pt x="252590" y="171856"/>
                  </a:lnTo>
                  <a:lnTo>
                    <a:pt x="251815" y="171856"/>
                  </a:lnTo>
                  <a:lnTo>
                    <a:pt x="251040" y="171856"/>
                  </a:lnTo>
                  <a:lnTo>
                    <a:pt x="251040" y="171094"/>
                  </a:lnTo>
                  <a:lnTo>
                    <a:pt x="250266" y="171094"/>
                  </a:lnTo>
                  <a:lnTo>
                    <a:pt x="249478" y="170319"/>
                  </a:lnTo>
                  <a:lnTo>
                    <a:pt x="248704" y="170319"/>
                  </a:lnTo>
                  <a:lnTo>
                    <a:pt x="248704" y="169545"/>
                  </a:lnTo>
                  <a:lnTo>
                    <a:pt x="249478" y="169545"/>
                  </a:lnTo>
                  <a:lnTo>
                    <a:pt x="249478" y="168783"/>
                  </a:lnTo>
                  <a:lnTo>
                    <a:pt x="250266" y="168783"/>
                  </a:lnTo>
                  <a:lnTo>
                    <a:pt x="250266" y="168008"/>
                  </a:lnTo>
                  <a:lnTo>
                    <a:pt x="251040" y="168008"/>
                  </a:lnTo>
                  <a:lnTo>
                    <a:pt x="251040" y="167233"/>
                  </a:lnTo>
                  <a:lnTo>
                    <a:pt x="251815" y="167233"/>
                  </a:lnTo>
                  <a:lnTo>
                    <a:pt x="251815" y="166471"/>
                  </a:lnTo>
                  <a:lnTo>
                    <a:pt x="252590" y="166471"/>
                  </a:lnTo>
                  <a:lnTo>
                    <a:pt x="252590" y="165696"/>
                  </a:lnTo>
                  <a:lnTo>
                    <a:pt x="252590" y="164922"/>
                  </a:lnTo>
                  <a:lnTo>
                    <a:pt x="253377" y="165696"/>
                  </a:lnTo>
                  <a:lnTo>
                    <a:pt x="253377" y="164922"/>
                  </a:lnTo>
                  <a:lnTo>
                    <a:pt x="254152" y="164922"/>
                  </a:lnTo>
                  <a:lnTo>
                    <a:pt x="254152" y="164147"/>
                  </a:lnTo>
                  <a:lnTo>
                    <a:pt x="253377" y="164147"/>
                  </a:lnTo>
                  <a:lnTo>
                    <a:pt x="253377" y="163385"/>
                  </a:lnTo>
                  <a:lnTo>
                    <a:pt x="252590" y="163385"/>
                  </a:lnTo>
                  <a:lnTo>
                    <a:pt x="252590" y="162991"/>
                  </a:lnTo>
                  <a:lnTo>
                    <a:pt x="252590" y="162229"/>
                  </a:lnTo>
                  <a:lnTo>
                    <a:pt x="251815" y="162229"/>
                  </a:lnTo>
                  <a:lnTo>
                    <a:pt x="251040" y="162229"/>
                  </a:lnTo>
                  <a:lnTo>
                    <a:pt x="251040" y="162991"/>
                  </a:lnTo>
                  <a:lnTo>
                    <a:pt x="250266" y="162991"/>
                  </a:lnTo>
                  <a:lnTo>
                    <a:pt x="250266" y="162229"/>
                  </a:lnTo>
                  <a:lnTo>
                    <a:pt x="249478" y="162229"/>
                  </a:lnTo>
                  <a:lnTo>
                    <a:pt x="249478" y="162991"/>
                  </a:lnTo>
                  <a:lnTo>
                    <a:pt x="248704" y="162991"/>
                  </a:lnTo>
                  <a:lnTo>
                    <a:pt x="248310" y="162991"/>
                  </a:lnTo>
                  <a:lnTo>
                    <a:pt x="248310" y="163385"/>
                  </a:lnTo>
                  <a:lnTo>
                    <a:pt x="247535" y="163385"/>
                  </a:lnTo>
                  <a:lnTo>
                    <a:pt x="247535" y="164147"/>
                  </a:lnTo>
                  <a:lnTo>
                    <a:pt x="248310" y="164147"/>
                  </a:lnTo>
                  <a:lnTo>
                    <a:pt x="247535" y="164922"/>
                  </a:lnTo>
                  <a:lnTo>
                    <a:pt x="247535" y="165696"/>
                  </a:lnTo>
                  <a:lnTo>
                    <a:pt x="246748" y="166471"/>
                  </a:lnTo>
                  <a:lnTo>
                    <a:pt x="246748" y="165696"/>
                  </a:lnTo>
                  <a:lnTo>
                    <a:pt x="245973" y="165696"/>
                  </a:lnTo>
                  <a:lnTo>
                    <a:pt x="245973" y="166471"/>
                  </a:lnTo>
                  <a:lnTo>
                    <a:pt x="245198" y="166471"/>
                  </a:lnTo>
                  <a:lnTo>
                    <a:pt x="245198" y="167233"/>
                  </a:lnTo>
                  <a:lnTo>
                    <a:pt x="244424" y="167233"/>
                  </a:lnTo>
                  <a:lnTo>
                    <a:pt x="243636" y="167233"/>
                  </a:lnTo>
                  <a:lnTo>
                    <a:pt x="242862" y="168008"/>
                  </a:lnTo>
                  <a:lnTo>
                    <a:pt x="242087" y="168008"/>
                  </a:lnTo>
                  <a:lnTo>
                    <a:pt x="242087" y="167233"/>
                  </a:lnTo>
                  <a:lnTo>
                    <a:pt x="241300" y="167233"/>
                  </a:lnTo>
                  <a:lnTo>
                    <a:pt x="241300" y="168008"/>
                  </a:lnTo>
                  <a:lnTo>
                    <a:pt x="240525" y="168008"/>
                  </a:lnTo>
                  <a:lnTo>
                    <a:pt x="239750" y="168008"/>
                  </a:lnTo>
                  <a:lnTo>
                    <a:pt x="239750" y="168783"/>
                  </a:lnTo>
                  <a:lnTo>
                    <a:pt x="238963" y="168783"/>
                  </a:lnTo>
                  <a:lnTo>
                    <a:pt x="239750" y="169545"/>
                  </a:lnTo>
                  <a:lnTo>
                    <a:pt x="238963" y="169545"/>
                  </a:lnTo>
                  <a:lnTo>
                    <a:pt x="238963" y="170319"/>
                  </a:lnTo>
                  <a:lnTo>
                    <a:pt x="239750" y="171094"/>
                  </a:lnTo>
                  <a:lnTo>
                    <a:pt x="240525" y="171094"/>
                  </a:lnTo>
                  <a:lnTo>
                    <a:pt x="240525" y="171856"/>
                  </a:lnTo>
                  <a:lnTo>
                    <a:pt x="239750" y="171856"/>
                  </a:lnTo>
                  <a:lnTo>
                    <a:pt x="239750" y="172631"/>
                  </a:lnTo>
                  <a:lnTo>
                    <a:pt x="238963" y="172631"/>
                  </a:lnTo>
                  <a:lnTo>
                    <a:pt x="238963" y="173012"/>
                  </a:lnTo>
                  <a:lnTo>
                    <a:pt x="238963" y="173786"/>
                  </a:lnTo>
                  <a:lnTo>
                    <a:pt x="238963" y="174561"/>
                  </a:lnTo>
                  <a:lnTo>
                    <a:pt x="238582" y="175323"/>
                  </a:lnTo>
                  <a:lnTo>
                    <a:pt x="238582" y="179959"/>
                  </a:lnTo>
                  <a:lnTo>
                    <a:pt x="237807" y="179959"/>
                  </a:lnTo>
                  <a:lnTo>
                    <a:pt x="237032" y="179959"/>
                  </a:lnTo>
                  <a:lnTo>
                    <a:pt x="236245" y="180721"/>
                  </a:lnTo>
                  <a:lnTo>
                    <a:pt x="236245" y="179959"/>
                  </a:lnTo>
                  <a:lnTo>
                    <a:pt x="235470" y="179959"/>
                  </a:lnTo>
                  <a:lnTo>
                    <a:pt x="235470" y="180721"/>
                  </a:lnTo>
                  <a:lnTo>
                    <a:pt x="234696" y="179959"/>
                  </a:lnTo>
                  <a:lnTo>
                    <a:pt x="234696" y="180721"/>
                  </a:lnTo>
                  <a:lnTo>
                    <a:pt x="235470" y="180721"/>
                  </a:lnTo>
                  <a:lnTo>
                    <a:pt x="234696" y="181495"/>
                  </a:lnTo>
                  <a:lnTo>
                    <a:pt x="233908" y="181495"/>
                  </a:lnTo>
                  <a:lnTo>
                    <a:pt x="233133" y="181495"/>
                  </a:lnTo>
                  <a:lnTo>
                    <a:pt x="233133" y="180721"/>
                  </a:lnTo>
                  <a:lnTo>
                    <a:pt x="233133" y="181495"/>
                  </a:lnTo>
                  <a:lnTo>
                    <a:pt x="232359" y="181495"/>
                  </a:lnTo>
                  <a:lnTo>
                    <a:pt x="232359" y="180721"/>
                  </a:lnTo>
                  <a:lnTo>
                    <a:pt x="231571" y="181495"/>
                  </a:lnTo>
                  <a:lnTo>
                    <a:pt x="230797" y="181495"/>
                  </a:lnTo>
                  <a:lnTo>
                    <a:pt x="230797" y="180721"/>
                  </a:lnTo>
                  <a:lnTo>
                    <a:pt x="230022" y="181495"/>
                  </a:lnTo>
                  <a:lnTo>
                    <a:pt x="230022" y="182270"/>
                  </a:lnTo>
                  <a:lnTo>
                    <a:pt x="230022" y="182651"/>
                  </a:lnTo>
                  <a:lnTo>
                    <a:pt x="230022" y="183426"/>
                  </a:lnTo>
                  <a:lnTo>
                    <a:pt x="229628" y="183426"/>
                  </a:lnTo>
                  <a:lnTo>
                    <a:pt x="229628" y="184188"/>
                  </a:lnTo>
                  <a:lnTo>
                    <a:pt x="228854" y="184188"/>
                  </a:lnTo>
                  <a:lnTo>
                    <a:pt x="228854" y="184962"/>
                  </a:lnTo>
                  <a:lnTo>
                    <a:pt x="229628" y="184962"/>
                  </a:lnTo>
                  <a:lnTo>
                    <a:pt x="228854" y="185737"/>
                  </a:lnTo>
                  <a:lnTo>
                    <a:pt x="228066" y="185737"/>
                  </a:lnTo>
                  <a:lnTo>
                    <a:pt x="228066" y="186499"/>
                  </a:lnTo>
                  <a:lnTo>
                    <a:pt x="227291" y="185737"/>
                  </a:lnTo>
                  <a:lnTo>
                    <a:pt x="227291" y="184962"/>
                  </a:lnTo>
                  <a:lnTo>
                    <a:pt x="226517" y="184962"/>
                  </a:lnTo>
                  <a:lnTo>
                    <a:pt x="227291" y="184962"/>
                  </a:lnTo>
                  <a:lnTo>
                    <a:pt x="226517" y="184188"/>
                  </a:lnTo>
                  <a:lnTo>
                    <a:pt x="225729" y="184188"/>
                  </a:lnTo>
                  <a:lnTo>
                    <a:pt x="224955" y="184188"/>
                  </a:lnTo>
                  <a:lnTo>
                    <a:pt x="224955" y="183426"/>
                  </a:lnTo>
                  <a:lnTo>
                    <a:pt x="224180" y="183426"/>
                  </a:lnTo>
                  <a:lnTo>
                    <a:pt x="224180" y="182651"/>
                  </a:lnTo>
                  <a:lnTo>
                    <a:pt x="223405" y="182651"/>
                  </a:lnTo>
                  <a:lnTo>
                    <a:pt x="222618" y="182651"/>
                  </a:lnTo>
                  <a:lnTo>
                    <a:pt x="221843" y="182651"/>
                  </a:lnTo>
                  <a:lnTo>
                    <a:pt x="221843" y="183426"/>
                  </a:lnTo>
                  <a:lnTo>
                    <a:pt x="221843" y="184188"/>
                  </a:lnTo>
                  <a:lnTo>
                    <a:pt x="221068" y="184188"/>
                  </a:lnTo>
                  <a:lnTo>
                    <a:pt x="220281" y="184962"/>
                  </a:lnTo>
                  <a:lnTo>
                    <a:pt x="220281" y="184188"/>
                  </a:lnTo>
                  <a:lnTo>
                    <a:pt x="219900" y="184188"/>
                  </a:lnTo>
                  <a:lnTo>
                    <a:pt x="219125" y="184188"/>
                  </a:lnTo>
                  <a:lnTo>
                    <a:pt x="219125" y="184962"/>
                  </a:lnTo>
                  <a:lnTo>
                    <a:pt x="218338" y="184962"/>
                  </a:lnTo>
                  <a:lnTo>
                    <a:pt x="218338" y="184188"/>
                  </a:lnTo>
                  <a:lnTo>
                    <a:pt x="217563" y="184188"/>
                  </a:lnTo>
                  <a:lnTo>
                    <a:pt x="217563" y="183426"/>
                  </a:lnTo>
                  <a:lnTo>
                    <a:pt x="216789" y="184188"/>
                  </a:lnTo>
                  <a:lnTo>
                    <a:pt x="216789" y="183426"/>
                  </a:lnTo>
                  <a:lnTo>
                    <a:pt x="216014" y="183426"/>
                  </a:lnTo>
                  <a:lnTo>
                    <a:pt x="216014" y="184188"/>
                  </a:lnTo>
                  <a:lnTo>
                    <a:pt x="215226" y="184188"/>
                  </a:lnTo>
                  <a:lnTo>
                    <a:pt x="214452" y="184188"/>
                  </a:lnTo>
                  <a:lnTo>
                    <a:pt x="214452" y="183426"/>
                  </a:lnTo>
                  <a:lnTo>
                    <a:pt x="213677" y="183426"/>
                  </a:lnTo>
                  <a:lnTo>
                    <a:pt x="213677" y="182651"/>
                  </a:lnTo>
                  <a:lnTo>
                    <a:pt x="212890" y="182651"/>
                  </a:lnTo>
                  <a:lnTo>
                    <a:pt x="212890" y="182270"/>
                  </a:lnTo>
                  <a:lnTo>
                    <a:pt x="212115" y="182270"/>
                  </a:lnTo>
                  <a:lnTo>
                    <a:pt x="212890" y="182270"/>
                  </a:lnTo>
                  <a:lnTo>
                    <a:pt x="212115" y="182270"/>
                  </a:lnTo>
                  <a:lnTo>
                    <a:pt x="212115" y="181495"/>
                  </a:lnTo>
                  <a:lnTo>
                    <a:pt x="212115" y="180721"/>
                  </a:lnTo>
                  <a:lnTo>
                    <a:pt x="211340" y="180721"/>
                  </a:lnTo>
                  <a:lnTo>
                    <a:pt x="211340" y="179959"/>
                  </a:lnTo>
                  <a:lnTo>
                    <a:pt x="211340" y="179184"/>
                  </a:lnTo>
                  <a:lnTo>
                    <a:pt x="212115" y="179184"/>
                  </a:lnTo>
                  <a:lnTo>
                    <a:pt x="212115" y="178409"/>
                  </a:lnTo>
                  <a:lnTo>
                    <a:pt x="212115" y="177634"/>
                  </a:lnTo>
                  <a:lnTo>
                    <a:pt x="211340" y="177634"/>
                  </a:lnTo>
                  <a:lnTo>
                    <a:pt x="210553" y="177634"/>
                  </a:lnTo>
                  <a:lnTo>
                    <a:pt x="210172" y="178409"/>
                  </a:lnTo>
                  <a:lnTo>
                    <a:pt x="210172" y="177634"/>
                  </a:lnTo>
                  <a:lnTo>
                    <a:pt x="210172" y="178409"/>
                  </a:lnTo>
                  <a:lnTo>
                    <a:pt x="209397" y="178409"/>
                  </a:lnTo>
                  <a:lnTo>
                    <a:pt x="209397" y="179184"/>
                  </a:lnTo>
                  <a:lnTo>
                    <a:pt x="208610" y="179959"/>
                  </a:lnTo>
                  <a:lnTo>
                    <a:pt x="208610" y="180721"/>
                  </a:lnTo>
                  <a:lnTo>
                    <a:pt x="207835" y="180721"/>
                  </a:lnTo>
                  <a:lnTo>
                    <a:pt x="207060" y="180721"/>
                  </a:lnTo>
                  <a:lnTo>
                    <a:pt x="206286" y="180721"/>
                  </a:lnTo>
                  <a:lnTo>
                    <a:pt x="206286" y="181495"/>
                  </a:lnTo>
                  <a:lnTo>
                    <a:pt x="205498" y="181495"/>
                  </a:lnTo>
                  <a:lnTo>
                    <a:pt x="205498" y="180721"/>
                  </a:lnTo>
                  <a:lnTo>
                    <a:pt x="204724" y="179959"/>
                  </a:lnTo>
                  <a:lnTo>
                    <a:pt x="203949" y="179959"/>
                  </a:lnTo>
                  <a:lnTo>
                    <a:pt x="203949" y="179184"/>
                  </a:lnTo>
                  <a:lnTo>
                    <a:pt x="203161" y="179184"/>
                  </a:lnTo>
                  <a:lnTo>
                    <a:pt x="203161" y="179959"/>
                  </a:lnTo>
                  <a:lnTo>
                    <a:pt x="202387" y="179184"/>
                  </a:lnTo>
                  <a:lnTo>
                    <a:pt x="202387" y="179959"/>
                  </a:lnTo>
                  <a:lnTo>
                    <a:pt x="201612" y="179959"/>
                  </a:lnTo>
                  <a:lnTo>
                    <a:pt x="201612" y="179184"/>
                  </a:lnTo>
                  <a:lnTo>
                    <a:pt x="201612" y="179959"/>
                  </a:lnTo>
                  <a:lnTo>
                    <a:pt x="201218" y="179959"/>
                  </a:lnTo>
                  <a:lnTo>
                    <a:pt x="201218" y="180721"/>
                  </a:lnTo>
                  <a:lnTo>
                    <a:pt x="200444" y="180721"/>
                  </a:lnTo>
                  <a:lnTo>
                    <a:pt x="200444" y="179959"/>
                  </a:lnTo>
                  <a:lnTo>
                    <a:pt x="199656" y="179959"/>
                  </a:lnTo>
                  <a:lnTo>
                    <a:pt x="199656" y="179184"/>
                  </a:lnTo>
                  <a:lnTo>
                    <a:pt x="198882" y="179184"/>
                  </a:lnTo>
                  <a:lnTo>
                    <a:pt x="198882" y="178409"/>
                  </a:lnTo>
                  <a:lnTo>
                    <a:pt x="198107" y="178409"/>
                  </a:lnTo>
                  <a:lnTo>
                    <a:pt x="197319" y="178409"/>
                  </a:lnTo>
                  <a:lnTo>
                    <a:pt x="197319" y="177634"/>
                  </a:lnTo>
                  <a:lnTo>
                    <a:pt x="197319" y="176872"/>
                  </a:lnTo>
                  <a:lnTo>
                    <a:pt x="197319" y="176098"/>
                  </a:lnTo>
                  <a:lnTo>
                    <a:pt x="196545" y="176098"/>
                  </a:lnTo>
                  <a:lnTo>
                    <a:pt x="196545" y="175323"/>
                  </a:lnTo>
                  <a:lnTo>
                    <a:pt x="195770" y="176098"/>
                  </a:lnTo>
                  <a:lnTo>
                    <a:pt x="195770" y="176872"/>
                  </a:lnTo>
                  <a:lnTo>
                    <a:pt x="195770" y="177634"/>
                  </a:lnTo>
                  <a:lnTo>
                    <a:pt x="194995" y="178409"/>
                  </a:lnTo>
                  <a:lnTo>
                    <a:pt x="194995" y="179184"/>
                  </a:lnTo>
                  <a:lnTo>
                    <a:pt x="194995" y="179959"/>
                  </a:lnTo>
                  <a:lnTo>
                    <a:pt x="194208" y="179959"/>
                  </a:lnTo>
                  <a:lnTo>
                    <a:pt x="194208" y="180721"/>
                  </a:lnTo>
                  <a:lnTo>
                    <a:pt x="194995" y="180721"/>
                  </a:lnTo>
                  <a:lnTo>
                    <a:pt x="194995" y="181495"/>
                  </a:lnTo>
                  <a:lnTo>
                    <a:pt x="194995" y="182270"/>
                  </a:lnTo>
                  <a:lnTo>
                    <a:pt x="194208" y="182270"/>
                  </a:lnTo>
                  <a:lnTo>
                    <a:pt x="194208" y="182651"/>
                  </a:lnTo>
                  <a:lnTo>
                    <a:pt x="193433" y="182651"/>
                  </a:lnTo>
                  <a:lnTo>
                    <a:pt x="193433" y="183426"/>
                  </a:lnTo>
                  <a:lnTo>
                    <a:pt x="192659" y="184188"/>
                  </a:lnTo>
                  <a:lnTo>
                    <a:pt x="191871" y="184188"/>
                  </a:lnTo>
                  <a:lnTo>
                    <a:pt x="191871" y="184962"/>
                  </a:lnTo>
                  <a:lnTo>
                    <a:pt x="191871" y="184188"/>
                  </a:lnTo>
                  <a:lnTo>
                    <a:pt x="191490" y="184188"/>
                  </a:lnTo>
                  <a:lnTo>
                    <a:pt x="191490" y="183426"/>
                  </a:lnTo>
                  <a:lnTo>
                    <a:pt x="190715" y="183426"/>
                  </a:lnTo>
                  <a:lnTo>
                    <a:pt x="189928" y="184188"/>
                  </a:lnTo>
                  <a:lnTo>
                    <a:pt x="189153" y="184188"/>
                  </a:lnTo>
                  <a:lnTo>
                    <a:pt x="188379" y="184188"/>
                  </a:lnTo>
                  <a:lnTo>
                    <a:pt x="188379" y="183426"/>
                  </a:lnTo>
                  <a:lnTo>
                    <a:pt x="187591" y="183426"/>
                  </a:lnTo>
                  <a:lnTo>
                    <a:pt x="186817" y="183426"/>
                  </a:lnTo>
                  <a:lnTo>
                    <a:pt x="186817" y="184188"/>
                  </a:lnTo>
                  <a:lnTo>
                    <a:pt x="186817" y="184962"/>
                  </a:lnTo>
                  <a:lnTo>
                    <a:pt x="186042" y="184962"/>
                  </a:lnTo>
                  <a:lnTo>
                    <a:pt x="185267" y="184962"/>
                  </a:lnTo>
                  <a:lnTo>
                    <a:pt x="184480" y="184962"/>
                  </a:lnTo>
                  <a:lnTo>
                    <a:pt x="184480" y="184188"/>
                  </a:lnTo>
                  <a:lnTo>
                    <a:pt x="184480" y="183426"/>
                  </a:lnTo>
                  <a:lnTo>
                    <a:pt x="183705" y="183426"/>
                  </a:lnTo>
                  <a:lnTo>
                    <a:pt x="182930" y="183426"/>
                  </a:lnTo>
                  <a:lnTo>
                    <a:pt x="182930" y="182651"/>
                  </a:lnTo>
                  <a:lnTo>
                    <a:pt x="182143" y="182651"/>
                  </a:lnTo>
                  <a:lnTo>
                    <a:pt x="181762" y="182651"/>
                  </a:lnTo>
                  <a:lnTo>
                    <a:pt x="180975" y="182651"/>
                  </a:lnTo>
                  <a:lnTo>
                    <a:pt x="180975" y="183426"/>
                  </a:lnTo>
                  <a:lnTo>
                    <a:pt x="180200" y="183426"/>
                  </a:lnTo>
                  <a:lnTo>
                    <a:pt x="180200" y="182651"/>
                  </a:lnTo>
                  <a:lnTo>
                    <a:pt x="179425" y="182651"/>
                  </a:lnTo>
                  <a:lnTo>
                    <a:pt x="179425" y="182270"/>
                  </a:lnTo>
                  <a:lnTo>
                    <a:pt x="178638" y="182651"/>
                  </a:lnTo>
                  <a:lnTo>
                    <a:pt x="177863" y="182651"/>
                  </a:lnTo>
                  <a:lnTo>
                    <a:pt x="177863" y="183426"/>
                  </a:lnTo>
                  <a:lnTo>
                    <a:pt x="177863" y="184188"/>
                  </a:lnTo>
                  <a:lnTo>
                    <a:pt x="177088" y="184188"/>
                  </a:lnTo>
                  <a:lnTo>
                    <a:pt x="177088" y="184962"/>
                  </a:lnTo>
                  <a:lnTo>
                    <a:pt x="177088" y="188810"/>
                  </a:lnTo>
                  <a:lnTo>
                    <a:pt x="176301" y="188810"/>
                  </a:lnTo>
                  <a:lnTo>
                    <a:pt x="176301" y="189585"/>
                  </a:lnTo>
                  <a:lnTo>
                    <a:pt x="176301" y="190360"/>
                  </a:lnTo>
                  <a:lnTo>
                    <a:pt x="175526" y="190360"/>
                  </a:lnTo>
                  <a:lnTo>
                    <a:pt x="174752" y="190360"/>
                  </a:lnTo>
                  <a:lnTo>
                    <a:pt x="173977" y="190360"/>
                  </a:lnTo>
                  <a:lnTo>
                    <a:pt x="173977" y="191122"/>
                  </a:lnTo>
                  <a:lnTo>
                    <a:pt x="173977" y="190360"/>
                  </a:lnTo>
                  <a:lnTo>
                    <a:pt x="173189" y="190360"/>
                  </a:lnTo>
                  <a:lnTo>
                    <a:pt x="173189" y="189585"/>
                  </a:lnTo>
                  <a:lnTo>
                    <a:pt x="172808" y="189585"/>
                  </a:lnTo>
                  <a:lnTo>
                    <a:pt x="172808" y="190360"/>
                  </a:lnTo>
                  <a:lnTo>
                    <a:pt x="172034" y="190360"/>
                  </a:lnTo>
                  <a:lnTo>
                    <a:pt x="171246" y="190360"/>
                  </a:lnTo>
                  <a:lnTo>
                    <a:pt x="171246" y="191122"/>
                  </a:lnTo>
                  <a:lnTo>
                    <a:pt x="171246" y="191897"/>
                  </a:lnTo>
                  <a:lnTo>
                    <a:pt x="170472" y="191897"/>
                  </a:lnTo>
                  <a:lnTo>
                    <a:pt x="170472" y="192290"/>
                  </a:lnTo>
                  <a:lnTo>
                    <a:pt x="169697" y="192290"/>
                  </a:lnTo>
                  <a:lnTo>
                    <a:pt x="168910" y="192290"/>
                  </a:lnTo>
                  <a:lnTo>
                    <a:pt x="168910" y="191897"/>
                  </a:lnTo>
                  <a:lnTo>
                    <a:pt x="168135" y="192290"/>
                  </a:lnTo>
                  <a:lnTo>
                    <a:pt x="168135" y="193052"/>
                  </a:lnTo>
                  <a:lnTo>
                    <a:pt x="168135" y="193827"/>
                  </a:lnTo>
                  <a:lnTo>
                    <a:pt x="167360" y="193827"/>
                  </a:lnTo>
                  <a:lnTo>
                    <a:pt x="167360" y="193052"/>
                  </a:lnTo>
                  <a:lnTo>
                    <a:pt x="166585" y="193052"/>
                  </a:lnTo>
                  <a:lnTo>
                    <a:pt x="166585" y="193827"/>
                  </a:lnTo>
                  <a:lnTo>
                    <a:pt x="166585" y="194589"/>
                  </a:lnTo>
                  <a:lnTo>
                    <a:pt x="165798" y="194589"/>
                  </a:lnTo>
                  <a:lnTo>
                    <a:pt x="165023" y="194589"/>
                  </a:lnTo>
                  <a:lnTo>
                    <a:pt x="165023" y="195364"/>
                  </a:lnTo>
                  <a:lnTo>
                    <a:pt x="164249" y="195364"/>
                  </a:lnTo>
                  <a:lnTo>
                    <a:pt x="163461" y="195364"/>
                  </a:lnTo>
                  <a:lnTo>
                    <a:pt x="163068" y="195364"/>
                  </a:lnTo>
                  <a:lnTo>
                    <a:pt x="163068" y="196138"/>
                  </a:lnTo>
                  <a:lnTo>
                    <a:pt x="163461" y="196138"/>
                  </a:lnTo>
                  <a:lnTo>
                    <a:pt x="163461" y="196900"/>
                  </a:lnTo>
                  <a:lnTo>
                    <a:pt x="164249" y="196900"/>
                  </a:lnTo>
                  <a:lnTo>
                    <a:pt x="164249" y="197675"/>
                  </a:lnTo>
                  <a:lnTo>
                    <a:pt x="163461" y="197675"/>
                  </a:lnTo>
                  <a:lnTo>
                    <a:pt x="163461" y="198450"/>
                  </a:lnTo>
                  <a:lnTo>
                    <a:pt x="163461" y="199212"/>
                  </a:lnTo>
                  <a:lnTo>
                    <a:pt x="163461" y="199986"/>
                  </a:lnTo>
                  <a:lnTo>
                    <a:pt x="163068" y="199986"/>
                  </a:lnTo>
                  <a:lnTo>
                    <a:pt x="163068" y="200761"/>
                  </a:lnTo>
                  <a:lnTo>
                    <a:pt x="163068" y="201523"/>
                  </a:lnTo>
                  <a:lnTo>
                    <a:pt x="162293" y="201917"/>
                  </a:lnTo>
                  <a:lnTo>
                    <a:pt x="163068" y="201917"/>
                  </a:lnTo>
                  <a:lnTo>
                    <a:pt x="163068" y="202679"/>
                  </a:lnTo>
                  <a:lnTo>
                    <a:pt x="163461" y="203454"/>
                  </a:lnTo>
                  <a:lnTo>
                    <a:pt x="163461" y="204228"/>
                  </a:lnTo>
                  <a:lnTo>
                    <a:pt x="164249" y="204228"/>
                  </a:lnTo>
                  <a:lnTo>
                    <a:pt x="164249" y="203454"/>
                  </a:lnTo>
                  <a:lnTo>
                    <a:pt x="165023" y="204228"/>
                  </a:lnTo>
                  <a:lnTo>
                    <a:pt x="165023" y="203454"/>
                  </a:lnTo>
                  <a:lnTo>
                    <a:pt x="165798" y="203454"/>
                  </a:lnTo>
                  <a:lnTo>
                    <a:pt x="165798" y="204228"/>
                  </a:lnTo>
                  <a:lnTo>
                    <a:pt x="165798" y="205003"/>
                  </a:lnTo>
                  <a:lnTo>
                    <a:pt x="166585" y="205003"/>
                  </a:lnTo>
                  <a:lnTo>
                    <a:pt x="166585" y="205765"/>
                  </a:lnTo>
                  <a:lnTo>
                    <a:pt x="167360" y="205765"/>
                  </a:lnTo>
                  <a:lnTo>
                    <a:pt x="167360" y="206540"/>
                  </a:lnTo>
                  <a:lnTo>
                    <a:pt x="168135" y="206540"/>
                  </a:lnTo>
                  <a:lnTo>
                    <a:pt x="167360" y="207314"/>
                  </a:lnTo>
                  <a:lnTo>
                    <a:pt x="167360" y="208076"/>
                  </a:lnTo>
                  <a:lnTo>
                    <a:pt x="168135" y="208076"/>
                  </a:lnTo>
                  <a:lnTo>
                    <a:pt x="168910" y="208851"/>
                  </a:lnTo>
                  <a:lnTo>
                    <a:pt x="168135" y="208851"/>
                  </a:lnTo>
                  <a:lnTo>
                    <a:pt x="168910" y="209626"/>
                  </a:lnTo>
                  <a:lnTo>
                    <a:pt x="169697" y="210388"/>
                  </a:lnTo>
                  <a:lnTo>
                    <a:pt x="170472" y="209626"/>
                  </a:lnTo>
                  <a:lnTo>
                    <a:pt x="171246" y="209626"/>
                  </a:lnTo>
                  <a:lnTo>
                    <a:pt x="171246" y="210388"/>
                  </a:lnTo>
                  <a:lnTo>
                    <a:pt x="172034" y="210388"/>
                  </a:lnTo>
                  <a:lnTo>
                    <a:pt x="172034" y="209626"/>
                  </a:lnTo>
                  <a:lnTo>
                    <a:pt x="172808" y="209626"/>
                  </a:lnTo>
                  <a:lnTo>
                    <a:pt x="172808" y="210388"/>
                  </a:lnTo>
                  <a:lnTo>
                    <a:pt x="172808" y="211162"/>
                  </a:lnTo>
                  <a:lnTo>
                    <a:pt x="172808" y="211543"/>
                  </a:lnTo>
                  <a:lnTo>
                    <a:pt x="172034" y="211543"/>
                  </a:lnTo>
                  <a:lnTo>
                    <a:pt x="171246" y="212318"/>
                  </a:lnTo>
                  <a:lnTo>
                    <a:pt x="171246" y="211543"/>
                  </a:lnTo>
                  <a:lnTo>
                    <a:pt x="170472" y="211543"/>
                  </a:lnTo>
                  <a:lnTo>
                    <a:pt x="169697" y="211543"/>
                  </a:lnTo>
                  <a:lnTo>
                    <a:pt x="169697" y="212318"/>
                  </a:lnTo>
                  <a:lnTo>
                    <a:pt x="169697" y="211543"/>
                  </a:lnTo>
                  <a:lnTo>
                    <a:pt x="168910" y="211543"/>
                  </a:lnTo>
                  <a:lnTo>
                    <a:pt x="168910" y="212318"/>
                  </a:lnTo>
                  <a:lnTo>
                    <a:pt x="168910" y="213093"/>
                  </a:lnTo>
                  <a:lnTo>
                    <a:pt x="168135" y="213093"/>
                  </a:lnTo>
                  <a:lnTo>
                    <a:pt x="168135" y="213855"/>
                  </a:lnTo>
                  <a:lnTo>
                    <a:pt x="167360" y="213855"/>
                  </a:lnTo>
                  <a:lnTo>
                    <a:pt x="167360" y="214630"/>
                  </a:lnTo>
                  <a:lnTo>
                    <a:pt x="168135" y="214630"/>
                  </a:lnTo>
                  <a:lnTo>
                    <a:pt x="167360" y="215404"/>
                  </a:lnTo>
                  <a:lnTo>
                    <a:pt x="167360" y="216179"/>
                  </a:lnTo>
                  <a:lnTo>
                    <a:pt x="167360" y="216941"/>
                  </a:lnTo>
                  <a:lnTo>
                    <a:pt x="168135" y="217716"/>
                  </a:lnTo>
                  <a:lnTo>
                    <a:pt x="168135" y="218490"/>
                  </a:lnTo>
                  <a:lnTo>
                    <a:pt x="168135" y="219252"/>
                  </a:lnTo>
                  <a:lnTo>
                    <a:pt x="168135" y="220027"/>
                  </a:lnTo>
                  <a:lnTo>
                    <a:pt x="168135" y="220802"/>
                  </a:lnTo>
                  <a:lnTo>
                    <a:pt x="167360" y="220802"/>
                  </a:lnTo>
                  <a:lnTo>
                    <a:pt x="166585" y="220802"/>
                  </a:lnTo>
                  <a:lnTo>
                    <a:pt x="166585" y="221183"/>
                  </a:lnTo>
                  <a:lnTo>
                    <a:pt x="167360" y="221183"/>
                  </a:lnTo>
                  <a:lnTo>
                    <a:pt x="166585" y="221183"/>
                  </a:lnTo>
                  <a:lnTo>
                    <a:pt x="166585" y="221957"/>
                  </a:lnTo>
                  <a:lnTo>
                    <a:pt x="167360" y="221957"/>
                  </a:lnTo>
                  <a:lnTo>
                    <a:pt x="167360" y="222719"/>
                  </a:lnTo>
                  <a:lnTo>
                    <a:pt x="167360" y="223494"/>
                  </a:lnTo>
                  <a:lnTo>
                    <a:pt x="166585" y="223494"/>
                  </a:lnTo>
                  <a:lnTo>
                    <a:pt x="166585" y="224269"/>
                  </a:lnTo>
                  <a:lnTo>
                    <a:pt x="166585" y="225031"/>
                  </a:lnTo>
                  <a:lnTo>
                    <a:pt x="166585" y="225806"/>
                  </a:lnTo>
                  <a:lnTo>
                    <a:pt x="167360" y="225806"/>
                  </a:lnTo>
                  <a:lnTo>
                    <a:pt x="167360" y="226580"/>
                  </a:lnTo>
                  <a:lnTo>
                    <a:pt x="167360" y="227342"/>
                  </a:lnTo>
                  <a:lnTo>
                    <a:pt x="167360" y="228117"/>
                  </a:lnTo>
                  <a:lnTo>
                    <a:pt x="167360" y="228892"/>
                  </a:lnTo>
                  <a:lnTo>
                    <a:pt x="168135" y="228892"/>
                  </a:lnTo>
                  <a:lnTo>
                    <a:pt x="168135" y="229666"/>
                  </a:lnTo>
                  <a:lnTo>
                    <a:pt x="168135" y="230428"/>
                  </a:lnTo>
                  <a:lnTo>
                    <a:pt x="168910" y="230428"/>
                  </a:lnTo>
                  <a:lnTo>
                    <a:pt x="169697" y="230428"/>
                  </a:lnTo>
                  <a:lnTo>
                    <a:pt x="169697" y="230822"/>
                  </a:lnTo>
                  <a:lnTo>
                    <a:pt x="169697" y="231584"/>
                  </a:lnTo>
                  <a:lnTo>
                    <a:pt x="169697" y="232359"/>
                  </a:lnTo>
                  <a:lnTo>
                    <a:pt x="168910" y="233133"/>
                  </a:lnTo>
                  <a:lnTo>
                    <a:pt x="169697" y="233895"/>
                  </a:lnTo>
                  <a:lnTo>
                    <a:pt x="168910" y="233895"/>
                  </a:lnTo>
                  <a:lnTo>
                    <a:pt x="168910" y="234670"/>
                  </a:lnTo>
                  <a:lnTo>
                    <a:pt x="168910" y="235445"/>
                  </a:lnTo>
                  <a:lnTo>
                    <a:pt x="168910" y="236207"/>
                  </a:lnTo>
                  <a:lnTo>
                    <a:pt x="168910" y="236982"/>
                  </a:lnTo>
                  <a:lnTo>
                    <a:pt x="170472" y="237756"/>
                  </a:lnTo>
                  <a:lnTo>
                    <a:pt x="170472" y="238518"/>
                  </a:lnTo>
                  <a:lnTo>
                    <a:pt x="169697" y="239293"/>
                  </a:lnTo>
                  <a:lnTo>
                    <a:pt x="169697" y="239674"/>
                  </a:lnTo>
                  <a:lnTo>
                    <a:pt x="170472" y="239674"/>
                  </a:lnTo>
                  <a:lnTo>
                    <a:pt x="170472" y="240449"/>
                  </a:lnTo>
                  <a:lnTo>
                    <a:pt x="170472" y="241223"/>
                  </a:lnTo>
                  <a:lnTo>
                    <a:pt x="169697" y="241223"/>
                  </a:lnTo>
                  <a:lnTo>
                    <a:pt x="170472" y="241998"/>
                  </a:lnTo>
                  <a:lnTo>
                    <a:pt x="170472" y="242760"/>
                  </a:lnTo>
                  <a:lnTo>
                    <a:pt x="170472" y="243535"/>
                  </a:lnTo>
                  <a:lnTo>
                    <a:pt x="170472" y="244297"/>
                  </a:lnTo>
                  <a:lnTo>
                    <a:pt x="170472" y="245071"/>
                  </a:lnTo>
                  <a:lnTo>
                    <a:pt x="170472" y="245846"/>
                  </a:lnTo>
                  <a:lnTo>
                    <a:pt x="170472" y="245071"/>
                  </a:lnTo>
                  <a:lnTo>
                    <a:pt x="170472" y="245846"/>
                  </a:lnTo>
                  <a:lnTo>
                    <a:pt x="169697" y="245846"/>
                  </a:lnTo>
                  <a:lnTo>
                    <a:pt x="169697" y="246621"/>
                  </a:lnTo>
                  <a:lnTo>
                    <a:pt x="170472" y="246621"/>
                  </a:lnTo>
                  <a:lnTo>
                    <a:pt x="169697" y="246621"/>
                  </a:lnTo>
                  <a:lnTo>
                    <a:pt x="169697" y="247383"/>
                  </a:lnTo>
                  <a:lnTo>
                    <a:pt x="169697" y="248158"/>
                  </a:lnTo>
                  <a:lnTo>
                    <a:pt x="168910" y="248158"/>
                  </a:lnTo>
                  <a:lnTo>
                    <a:pt x="168910" y="248920"/>
                  </a:lnTo>
                  <a:lnTo>
                    <a:pt x="169697" y="248920"/>
                  </a:lnTo>
                  <a:lnTo>
                    <a:pt x="170472" y="248920"/>
                  </a:lnTo>
                  <a:lnTo>
                    <a:pt x="170472" y="248158"/>
                  </a:lnTo>
                  <a:lnTo>
                    <a:pt x="175526" y="249313"/>
                  </a:lnTo>
                  <a:lnTo>
                    <a:pt x="175526" y="250850"/>
                  </a:lnTo>
                  <a:lnTo>
                    <a:pt x="172034" y="262026"/>
                  </a:lnTo>
                  <a:lnTo>
                    <a:pt x="169697" y="270116"/>
                  </a:lnTo>
                  <a:lnTo>
                    <a:pt x="168135" y="277050"/>
                  </a:lnTo>
                  <a:lnTo>
                    <a:pt x="167360" y="285153"/>
                  </a:lnTo>
                  <a:lnTo>
                    <a:pt x="165023" y="287464"/>
                  </a:lnTo>
                  <a:lnTo>
                    <a:pt x="162293" y="290156"/>
                  </a:lnTo>
                  <a:lnTo>
                    <a:pt x="158407" y="293243"/>
                  </a:lnTo>
                  <a:lnTo>
                    <a:pt x="156070" y="295554"/>
                  </a:lnTo>
                  <a:lnTo>
                    <a:pt x="155295" y="297091"/>
                  </a:lnTo>
                  <a:lnTo>
                    <a:pt x="151790" y="301332"/>
                  </a:lnTo>
                  <a:lnTo>
                    <a:pt x="148678" y="303644"/>
                  </a:lnTo>
                  <a:lnTo>
                    <a:pt x="146342" y="306730"/>
                  </a:lnTo>
                  <a:lnTo>
                    <a:pt x="144780" y="307886"/>
                  </a:lnTo>
                  <a:lnTo>
                    <a:pt x="142062" y="315595"/>
                  </a:lnTo>
                  <a:lnTo>
                    <a:pt x="139725" y="319062"/>
                  </a:lnTo>
                  <a:lnTo>
                    <a:pt x="138163" y="321373"/>
                  </a:lnTo>
                  <a:lnTo>
                    <a:pt x="135839" y="324446"/>
                  </a:lnTo>
                  <a:lnTo>
                    <a:pt x="135839" y="325221"/>
                  </a:lnTo>
                  <a:lnTo>
                    <a:pt x="133108" y="327152"/>
                  </a:lnTo>
                  <a:lnTo>
                    <a:pt x="130771" y="329463"/>
                  </a:lnTo>
                  <a:lnTo>
                    <a:pt x="128435" y="331000"/>
                  </a:lnTo>
                  <a:lnTo>
                    <a:pt x="125323" y="331774"/>
                  </a:lnTo>
                  <a:lnTo>
                    <a:pt x="125323" y="335622"/>
                  </a:lnTo>
                  <a:lnTo>
                    <a:pt x="125323" y="336016"/>
                  </a:lnTo>
                  <a:lnTo>
                    <a:pt x="126098" y="336016"/>
                  </a:lnTo>
                  <a:lnTo>
                    <a:pt x="125323" y="336016"/>
                  </a:lnTo>
                  <a:lnTo>
                    <a:pt x="125323" y="336778"/>
                  </a:lnTo>
                  <a:lnTo>
                    <a:pt x="126098" y="336778"/>
                  </a:lnTo>
                  <a:lnTo>
                    <a:pt x="126098" y="337553"/>
                  </a:lnTo>
                  <a:lnTo>
                    <a:pt x="126098" y="338328"/>
                  </a:lnTo>
                  <a:lnTo>
                    <a:pt x="126098" y="339090"/>
                  </a:lnTo>
                  <a:lnTo>
                    <a:pt x="126873" y="339090"/>
                  </a:lnTo>
                  <a:lnTo>
                    <a:pt x="126098" y="339864"/>
                  </a:lnTo>
                  <a:lnTo>
                    <a:pt x="126098" y="340639"/>
                  </a:lnTo>
                  <a:lnTo>
                    <a:pt x="125323" y="340639"/>
                  </a:lnTo>
                  <a:lnTo>
                    <a:pt x="124929" y="340639"/>
                  </a:lnTo>
                  <a:lnTo>
                    <a:pt x="124155" y="339864"/>
                  </a:lnTo>
                  <a:lnTo>
                    <a:pt x="124155" y="340639"/>
                  </a:lnTo>
                  <a:lnTo>
                    <a:pt x="123380" y="340639"/>
                  </a:lnTo>
                  <a:lnTo>
                    <a:pt x="122605" y="341414"/>
                  </a:lnTo>
                  <a:lnTo>
                    <a:pt x="121818" y="341414"/>
                  </a:lnTo>
                  <a:lnTo>
                    <a:pt x="121043" y="341414"/>
                  </a:lnTo>
                  <a:lnTo>
                    <a:pt x="120269" y="341414"/>
                  </a:lnTo>
                  <a:lnTo>
                    <a:pt x="119481" y="342176"/>
                  </a:lnTo>
                  <a:lnTo>
                    <a:pt x="119481" y="342950"/>
                  </a:lnTo>
                  <a:lnTo>
                    <a:pt x="118706" y="343725"/>
                  </a:lnTo>
                  <a:lnTo>
                    <a:pt x="117932" y="343725"/>
                  </a:lnTo>
                  <a:lnTo>
                    <a:pt x="117144" y="343725"/>
                  </a:lnTo>
                  <a:lnTo>
                    <a:pt x="117144" y="344487"/>
                  </a:lnTo>
                  <a:lnTo>
                    <a:pt x="117144" y="344881"/>
                  </a:lnTo>
                  <a:lnTo>
                    <a:pt x="116370" y="344881"/>
                  </a:lnTo>
                  <a:lnTo>
                    <a:pt x="115595" y="345643"/>
                  </a:lnTo>
                  <a:lnTo>
                    <a:pt x="115201" y="345643"/>
                  </a:lnTo>
                  <a:lnTo>
                    <a:pt x="115201" y="344881"/>
                  </a:lnTo>
                  <a:lnTo>
                    <a:pt x="115201" y="343725"/>
                  </a:lnTo>
                  <a:lnTo>
                    <a:pt x="115201" y="339864"/>
                  </a:lnTo>
                  <a:lnTo>
                    <a:pt x="114427" y="339090"/>
                  </a:lnTo>
                  <a:lnTo>
                    <a:pt x="114427" y="338328"/>
                  </a:lnTo>
                  <a:lnTo>
                    <a:pt x="114427" y="337553"/>
                  </a:lnTo>
                  <a:lnTo>
                    <a:pt x="113639" y="337553"/>
                  </a:lnTo>
                  <a:lnTo>
                    <a:pt x="112864" y="337553"/>
                  </a:lnTo>
                  <a:lnTo>
                    <a:pt x="112090" y="336778"/>
                  </a:lnTo>
                  <a:lnTo>
                    <a:pt x="111315" y="336778"/>
                  </a:lnTo>
                  <a:lnTo>
                    <a:pt x="110528" y="336778"/>
                  </a:lnTo>
                  <a:lnTo>
                    <a:pt x="110528" y="337553"/>
                  </a:lnTo>
                  <a:lnTo>
                    <a:pt x="109753" y="336778"/>
                  </a:lnTo>
                  <a:lnTo>
                    <a:pt x="109753" y="337553"/>
                  </a:lnTo>
                  <a:lnTo>
                    <a:pt x="108978" y="337553"/>
                  </a:lnTo>
                  <a:lnTo>
                    <a:pt x="108191" y="337553"/>
                  </a:lnTo>
                  <a:lnTo>
                    <a:pt x="108191" y="338328"/>
                  </a:lnTo>
                  <a:lnTo>
                    <a:pt x="107416" y="338328"/>
                  </a:lnTo>
                  <a:lnTo>
                    <a:pt x="107416" y="337553"/>
                  </a:lnTo>
                  <a:lnTo>
                    <a:pt x="107416" y="336778"/>
                  </a:lnTo>
                  <a:lnTo>
                    <a:pt x="106641" y="336778"/>
                  </a:lnTo>
                  <a:lnTo>
                    <a:pt x="106248" y="336778"/>
                  </a:lnTo>
                  <a:lnTo>
                    <a:pt x="106248" y="336016"/>
                  </a:lnTo>
                  <a:lnTo>
                    <a:pt x="106248" y="335622"/>
                  </a:lnTo>
                  <a:lnTo>
                    <a:pt x="106248" y="334860"/>
                  </a:lnTo>
                  <a:lnTo>
                    <a:pt x="105473" y="334860"/>
                  </a:lnTo>
                  <a:lnTo>
                    <a:pt x="105473" y="334086"/>
                  </a:lnTo>
                  <a:lnTo>
                    <a:pt x="105473" y="333311"/>
                  </a:lnTo>
                  <a:lnTo>
                    <a:pt x="105473" y="332549"/>
                  </a:lnTo>
                  <a:lnTo>
                    <a:pt x="106248" y="332549"/>
                  </a:lnTo>
                  <a:lnTo>
                    <a:pt x="105473" y="332549"/>
                  </a:lnTo>
                  <a:lnTo>
                    <a:pt x="105473" y="331774"/>
                  </a:lnTo>
                  <a:lnTo>
                    <a:pt x="105473" y="331000"/>
                  </a:lnTo>
                  <a:lnTo>
                    <a:pt x="105473" y="330238"/>
                  </a:lnTo>
                  <a:lnTo>
                    <a:pt x="105473" y="329463"/>
                  </a:lnTo>
                  <a:lnTo>
                    <a:pt x="105473" y="328688"/>
                  </a:lnTo>
                  <a:lnTo>
                    <a:pt x="104698" y="327926"/>
                  </a:lnTo>
                  <a:lnTo>
                    <a:pt x="103911" y="327926"/>
                  </a:lnTo>
                  <a:lnTo>
                    <a:pt x="103136" y="327926"/>
                  </a:lnTo>
                  <a:lnTo>
                    <a:pt x="103136" y="327152"/>
                  </a:lnTo>
                  <a:lnTo>
                    <a:pt x="103911" y="327152"/>
                  </a:lnTo>
                  <a:lnTo>
                    <a:pt x="103136" y="327152"/>
                  </a:lnTo>
                  <a:lnTo>
                    <a:pt x="103136" y="326377"/>
                  </a:lnTo>
                  <a:lnTo>
                    <a:pt x="102362" y="326377"/>
                  </a:lnTo>
                  <a:lnTo>
                    <a:pt x="101587" y="326377"/>
                  </a:lnTo>
                  <a:lnTo>
                    <a:pt x="100799" y="326377"/>
                  </a:lnTo>
                  <a:lnTo>
                    <a:pt x="100799" y="325996"/>
                  </a:lnTo>
                  <a:lnTo>
                    <a:pt x="100025" y="325996"/>
                  </a:lnTo>
                  <a:lnTo>
                    <a:pt x="100025" y="325221"/>
                  </a:lnTo>
                  <a:lnTo>
                    <a:pt x="99250" y="325221"/>
                  </a:lnTo>
                  <a:lnTo>
                    <a:pt x="99250" y="324446"/>
                  </a:lnTo>
                  <a:lnTo>
                    <a:pt x="98463" y="324446"/>
                  </a:lnTo>
                  <a:lnTo>
                    <a:pt x="98463" y="323684"/>
                  </a:lnTo>
                  <a:lnTo>
                    <a:pt x="97688" y="323684"/>
                  </a:lnTo>
                  <a:lnTo>
                    <a:pt x="97688" y="322910"/>
                  </a:lnTo>
                  <a:lnTo>
                    <a:pt x="96913" y="322910"/>
                  </a:lnTo>
                  <a:lnTo>
                    <a:pt x="96913" y="322135"/>
                  </a:lnTo>
                  <a:lnTo>
                    <a:pt x="96520" y="322135"/>
                  </a:lnTo>
                  <a:lnTo>
                    <a:pt x="96520" y="321373"/>
                  </a:lnTo>
                  <a:lnTo>
                    <a:pt x="95745" y="320598"/>
                  </a:lnTo>
                  <a:lnTo>
                    <a:pt x="95745" y="319824"/>
                  </a:lnTo>
                  <a:lnTo>
                    <a:pt x="95745" y="319062"/>
                  </a:lnTo>
                  <a:lnTo>
                    <a:pt x="95745" y="318287"/>
                  </a:lnTo>
                  <a:lnTo>
                    <a:pt x="94970" y="318287"/>
                  </a:lnTo>
                  <a:lnTo>
                    <a:pt x="94183" y="318287"/>
                  </a:lnTo>
                  <a:lnTo>
                    <a:pt x="93408" y="318287"/>
                  </a:lnTo>
                  <a:lnTo>
                    <a:pt x="93408" y="317512"/>
                  </a:lnTo>
                  <a:lnTo>
                    <a:pt x="92633" y="317512"/>
                  </a:lnTo>
                  <a:lnTo>
                    <a:pt x="92633" y="318287"/>
                  </a:lnTo>
                  <a:lnTo>
                    <a:pt x="91846" y="318287"/>
                  </a:lnTo>
                  <a:lnTo>
                    <a:pt x="91071" y="318287"/>
                  </a:lnTo>
                  <a:lnTo>
                    <a:pt x="91071" y="317512"/>
                  </a:lnTo>
                  <a:lnTo>
                    <a:pt x="90297" y="317512"/>
                  </a:lnTo>
                  <a:lnTo>
                    <a:pt x="89509" y="316750"/>
                  </a:lnTo>
                  <a:lnTo>
                    <a:pt x="89509" y="317512"/>
                  </a:lnTo>
                  <a:lnTo>
                    <a:pt x="88734" y="317512"/>
                  </a:lnTo>
                  <a:lnTo>
                    <a:pt x="88734" y="318287"/>
                  </a:lnTo>
                  <a:lnTo>
                    <a:pt x="88734" y="319062"/>
                  </a:lnTo>
                  <a:lnTo>
                    <a:pt x="87960" y="319062"/>
                  </a:lnTo>
                  <a:lnTo>
                    <a:pt x="87185" y="319062"/>
                  </a:lnTo>
                  <a:lnTo>
                    <a:pt x="86791" y="319062"/>
                  </a:lnTo>
                  <a:lnTo>
                    <a:pt x="86791" y="318287"/>
                  </a:lnTo>
                  <a:lnTo>
                    <a:pt x="86017" y="317512"/>
                  </a:lnTo>
                  <a:lnTo>
                    <a:pt x="86017" y="316750"/>
                  </a:lnTo>
                  <a:lnTo>
                    <a:pt x="86791" y="316750"/>
                  </a:lnTo>
                  <a:lnTo>
                    <a:pt x="86791" y="316357"/>
                  </a:lnTo>
                  <a:lnTo>
                    <a:pt x="86017" y="316357"/>
                  </a:lnTo>
                  <a:lnTo>
                    <a:pt x="85229" y="315595"/>
                  </a:lnTo>
                  <a:lnTo>
                    <a:pt x="84455" y="315595"/>
                  </a:lnTo>
                  <a:lnTo>
                    <a:pt x="83680" y="314820"/>
                  </a:lnTo>
                  <a:lnTo>
                    <a:pt x="82892" y="314820"/>
                  </a:lnTo>
                  <a:lnTo>
                    <a:pt x="82892" y="314045"/>
                  </a:lnTo>
                  <a:lnTo>
                    <a:pt x="82892" y="313270"/>
                  </a:lnTo>
                  <a:lnTo>
                    <a:pt x="82892" y="312508"/>
                  </a:lnTo>
                  <a:lnTo>
                    <a:pt x="82118" y="312508"/>
                  </a:lnTo>
                  <a:lnTo>
                    <a:pt x="81343" y="312508"/>
                  </a:lnTo>
                  <a:lnTo>
                    <a:pt x="81343" y="311734"/>
                  </a:lnTo>
                  <a:lnTo>
                    <a:pt x="80568" y="311734"/>
                  </a:lnTo>
                  <a:lnTo>
                    <a:pt x="80568" y="310959"/>
                  </a:lnTo>
                  <a:lnTo>
                    <a:pt x="79781" y="310959"/>
                  </a:lnTo>
                  <a:lnTo>
                    <a:pt x="79781" y="310197"/>
                  </a:lnTo>
                  <a:lnTo>
                    <a:pt x="79006" y="310197"/>
                  </a:lnTo>
                  <a:lnTo>
                    <a:pt x="79006" y="309422"/>
                  </a:lnTo>
                  <a:lnTo>
                    <a:pt x="79006" y="308648"/>
                  </a:lnTo>
                  <a:lnTo>
                    <a:pt x="78232" y="308648"/>
                  </a:lnTo>
                  <a:lnTo>
                    <a:pt x="77838" y="308648"/>
                  </a:lnTo>
                  <a:lnTo>
                    <a:pt x="77063" y="308648"/>
                  </a:lnTo>
                  <a:lnTo>
                    <a:pt x="77063" y="307886"/>
                  </a:lnTo>
                  <a:lnTo>
                    <a:pt x="76288" y="307886"/>
                  </a:lnTo>
                  <a:lnTo>
                    <a:pt x="76288" y="307111"/>
                  </a:lnTo>
                  <a:lnTo>
                    <a:pt x="75501" y="307111"/>
                  </a:lnTo>
                  <a:lnTo>
                    <a:pt x="74726" y="306730"/>
                  </a:lnTo>
                  <a:lnTo>
                    <a:pt x="73952" y="305955"/>
                  </a:lnTo>
                  <a:lnTo>
                    <a:pt x="73164" y="305955"/>
                  </a:lnTo>
                  <a:lnTo>
                    <a:pt x="73164" y="305181"/>
                  </a:lnTo>
                  <a:lnTo>
                    <a:pt x="72390" y="305181"/>
                  </a:lnTo>
                  <a:lnTo>
                    <a:pt x="71615" y="305181"/>
                  </a:lnTo>
                  <a:lnTo>
                    <a:pt x="70840" y="304419"/>
                  </a:lnTo>
                  <a:lnTo>
                    <a:pt x="70840" y="303644"/>
                  </a:lnTo>
                  <a:lnTo>
                    <a:pt x="70053" y="303644"/>
                  </a:lnTo>
                  <a:lnTo>
                    <a:pt x="70053" y="302869"/>
                  </a:lnTo>
                  <a:lnTo>
                    <a:pt x="69278" y="302869"/>
                  </a:lnTo>
                  <a:lnTo>
                    <a:pt x="69278" y="302094"/>
                  </a:lnTo>
                  <a:lnTo>
                    <a:pt x="68503" y="302094"/>
                  </a:lnTo>
                  <a:lnTo>
                    <a:pt x="68503" y="301332"/>
                  </a:lnTo>
                  <a:lnTo>
                    <a:pt x="68503" y="302094"/>
                  </a:lnTo>
                  <a:lnTo>
                    <a:pt x="68110" y="301332"/>
                  </a:lnTo>
                  <a:lnTo>
                    <a:pt x="67335" y="301332"/>
                  </a:lnTo>
                  <a:lnTo>
                    <a:pt x="67335" y="300558"/>
                  </a:lnTo>
                  <a:lnTo>
                    <a:pt x="67335" y="299783"/>
                  </a:lnTo>
                  <a:lnTo>
                    <a:pt x="66548" y="299783"/>
                  </a:lnTo>
                  <a:lnTo>
                    <a:pt x="66548" y="299021"/>
                  </a:lnTo>
                  <a:lnTo>
                    <a:pt x="66548" y="298246"/>
                  </a:lnTo>
                  <a:lnTo>
                    <a:pt x="65773" y="299021"/>
                  </a:lnTo>
                  <a:lnTo>
                    <a:pt x="65773" y="298246"/>
                  </a:lnTo>
                  <a:lnTo>
                    <a:pt x="64998" y="298246"/>
                  </a:lnTo>
                  <a:lnTo>
                    <a:pt x="64998" y="297484"/>
                  </a:lnTo>
                  <a:lnTo>
                    <a:pt x="64211" y="297484"/>
                  </a:lnTo>
                  <a:lnTo>
                    <a:pt x="64211" y="297091"/>
                  </a:lnTo>
                  <a:lnTo>
                    <a:pt x="64211" y="296329"/>
                  </a:lnTo>
                  <a:lnTo>
                    <a:pt x="63436" y="296329"/>
                  </a:lnTo>
                  <a:lnTo>
                    <a:pt x="64211" y="296329"/>
                  </a:lnTo>
                  <a:lnTo>
                    <a:pt x="64211" y="295554"/>
                  </a:lnTo>
                  <a:lnTo>
                    <a:pt x="63436" y="295554"/>
                  </a:lnTo>
                  <a:lnTo>
                    <a:pt x="64211" y="294779"/>
                  </a:lnTo>
                  <a:lnTo>
                    <a:pt x="64211" y="294005"/>
                  </a:lnTo>
                  <a:lnTo>
                    <a:pt x="64211" y="293243"/>
                  </a:lnTo>
                  <a:lnTo>
                    <a:pt x="63436" y="291706"/>
                  </a:lnTo>
                  <a:lnTo>
                    <a:pt x="63436" y="290931"/>
                  </a:lnTo>
                  <a:lnTo>
                    <a:pt x="62661" y="290931"/>
                  </a:lnTo>
                  <a:lnTo>
                    <a:pt x="62661" y="290156"/>
                  </a:lnTo>
                  <a:lnTo>
                    <a:pt x="61874" y="289382"/>
                  </a:lnTo>
                  <a:lnTo>
                    <a:pt x="61099" y="289382"/>
                  </a:lnTo>
                  <a:lnTo>
                    <a:pt x="61099" y="290156"/>
                  </a:lnTo>
                  <a:lnTo>
                    <a:pt x="60325" y="290931"/>
                  </a:lnTo>
                  <a:lnTo>
                    <a:pt x="60325" y="291706"/>
                  </a:lnTo>
                  <a:lnTo>
                    <a:pt x="59550" y="291706"/>
                  </a:lnTo>
                  <a:lnTo>
                    <a:pt x="58762" y="291706"/>
                  </a:lnTo>
                  <a:lnTo>
                    <a:pt x="58381" y="291706"/>
                  </a:lnTo>
                  <a:lnTo>
                    <a:pt x="57607" y="292468"/>
                  </a:lnTo>
                  <a:lnTo>
                    <a:pt x="56819" y="292468"/>
                  </a:lnTo>
                  <a:lnTo>
                    <a:pt x="56819" y="293243"/>
                  </a:lnTo>
                  <a:lnTo>
                    <a:pt x="56819" y="294005"/>
                  </a:lnTo>
                  <a:lnTo>
                    <a:pt x="56819" y="294779"/>
                  </a:lnTo>
                  <a:lnTo>
                    <a:pt x="56045" y="294779"/>
                  </a:lnTo>
                  <a:lnTo>
                    <a:pt x="56045" y="295554"/>
                  </a:lnTo>
                  <a:lnTo>
                    <a:pt x="55270" y="295554"/>
                  </a:lnTo>
                  <a:lnTo>
                    <a:pt x="54483" y="296329"/>
                  </a:lnTo>
                  <a:lnTo>
                    <a:pt x="53708" y="296329"/>
                  </a:lnTo>
                  <a:lnTo>
                    <a:pt x="53708" y="297091"/>
                  </a:lnTo>
                  <a:lnTo>
                    <a:pt x="52933" y="297091"/>
                  </a:lnTo>
                  <a:lnTo>
                    <a:pt x="52933" y="297484"/>
                  </a:lnTo>
                  <a:lnTo>
                    <a:pt x="52158" y="297484"/>
                  </a:lnTo>
                  <a:lnTo>
                    <a:pt x="51371" y="297484"/>
                  </a:lnTo>
                  <a:lnTo>
                    <a:pt x="50596" y="297484"/>
                  </a:lnTo>
                  <a:lnTo>
                    <a:pt x="49822" y="297484"/>
                  </a:lnTo>
                  <a:lnTo>
                    <a:pt x="49822" y="298246"/>
                  </a:lnTo>
                  <a:lnTo>
                    <a:pt x="49822" y="299021"/>
                  </a:lnTo>
                  <a:lnTo>
                    <a:pt x="50596" y="299021"/>
                  </a:lnTo>
                  <a:lnTo>
                    <a:pt x="49822" y="299021"/>
                  </a:lnTo>
                  <a:lnTo>
                    <a:pt x="49822" y="299783"/>
                  </a:lnTo>
                  <a:lnTo>
                    <a:pt x="49822" y="300558"/>
                  </a:lnTo>
                  <a:lnTo>
                    <a:pt x="49428" y="300558"/>
                  </a:lnTo>
                  <a:lnTo>
                    <a:pt x="48641" y="301332"/>
                  </a:lnTo>
                  <a:lnTo>
                    <a:pt x="49428" y="302094"/>
                  </a:lnTo>
                  <a:lnTo>
                    <a:pt x="48641" y="301332"/>
                  </a:lnTo>
                  <a:lnTo>
                    <a:pt x="47866" y="301332"/>
                  </a:lnTo>
                  <a:lnTo>
                    <a:pt x="47866" y="300558"/>
                  </a:lnTo>
                  <a:lnTo>
                    <a:pt x="47091" y="301332"/>
                  </a:lnTo>
                  <a:lnTo>
                    <a:pt x="47091" y="300558"/>
                  </a:lnTo>
                  <a:lnTo>
                    <a:pt x="46316" y="300558"/>
                  </a:lnTo>
                  <a:lnTo>
                    <a:pt x="45529" y="299783"/>
                  </a:lnTo>
                  <a:lnTo>
                    <a:pt x="45529" y="299021"/>
                  </a:lnTo>
                  <a:lnTo>
                    <a:pt x="46316" y="298246"/>
                  </a:lnTo>
                  <a:lnTo>
                    <a:pt x="46316" y="297484"/>
                  </a:lnTo>
                  <a:lnTo>
                    <a:pt x="45529" y="297484"/>
                  </a:lnTo>
                  <a:lnTo>
                    <a:pt x="44754" y="297484"/>
                  </a:lnTo>
                  <a:lnTo>
                    <a:pt x="44754" y="297091"/>
                  </a:lnTo>
                  <a:lnTo>
                    <a:pt x="43980" y="297091"/>
                  </a:lnTo>
                  <a:lnTo>
                    <a:pt x="43980" y="297484"/>
                  </a:lnTo>
                  <a:lnTo>
                    <a:pt x="43192" y="297484"/>
                  </a:lnTo>
                  <a:lnTo>
                    <a:pt x="42418" y="297484"/>
                  </a:lnTo>
                  <a:lnTo>
                    <a:pt x="42418" y="297091"/>
                  </a:lnTo>
                  <a:lnTo>
                    <a:pt x="41643" y="297091"/>
                  </a:lnTo>
                  <a:lnTo>
                    <a:pt x="40868" y="297091"/>
                  </a:lnTo>
                  <a:lnTo>
                    <a:pt x="40081" y="297484"/>
                  </a:lnTo>
                  <a:lnTo>
                    <a:pt x="40868" y="297484"/>
                  </a:lnTo>
                  <a:lnTo>
                    <a:pt x="40081" y="297484"/>
                  </a:lnTo>
                  <a:lnTo>
                    <a:pt x="40081" y="298246"/>
                  </a:lnTo>
                  <a:lnTo>
                    <a:pt x="39700" y="298246"/>
                  </a:lnTo>
                  <a:lnTo>
                    <a:pt x="38925" y="298246"/>
                  </a:lnTo>
                  <a:lnTo>
                    <a:pt x="38138" y="298246"/>
                  </a:lnTo>
                  <a:lnTo>
                    <a:pt x="37363" y="298246"/>
                  </a:lnTo>
                  <a:lnTo>
                    <a:pt x="37363" y="297484"/>
                  </a:lnTo>
                  <a:lnTo>
                    <a:pt x="37363" y="298246"/>
                  </a:lnTo>
                  <a:lnTo>
                    <a:pt x="36588" y="298246"/>
                  </a:lnTo>
                  <a:lnTo>
                    <a:pt x="35801" y="298246"/>
                  </a:lnTo>
                  <a:lnTo>
                    <a:pt x="35801" y="294779"/>
                  </a:lnTo>
                  <a:lnTo>
                    <a:pt x="35026" y="295554"/>
                  </a:lnTo>
                  <a:lnTo>
                    <a:pt x="35026" y="294779"/>
                  </a:lnTo>
                  <a:lnTo>
                    <a:pt x="34251" y="294779"/>
                  </a:lnTo>
                  <a:lnTo>
                    <a:pt x="33464" y="294779"/>
                  </a:lnTo>
                  <a:lnTo>
                    <a:pt x="32689" y="294779"/>
                  </a:lnTo>
                  <a:lnTo>
                    <a:pt x="31915" y="294779"/>
                  </a:lnTo>
                  <a:lnTo>
                    <a:pt x="31915" y="294005"/>
                  </a:lnTo>
                  <a:lnTo>
                    <a:pt x="31140" y="294005"/>
                  </a:lnTo>
                  <a:lnTo>
                    <a:pt x="31140" y="293243"/>
                  </a:lnTo>
                  <a:lnTo>
                    <a:pt x="31140" y="292468"/>
                  </a:lnTo>
                  <a:lnTo>
                    <a:pt x="31140" y="291706"/>
                  </a:lnTo>
                  <a:lnTo>
                    <a:pt x="30353" y="291706"/>
                  </a:lnTo>
                  <a:lnTo>
                    <a:pt x="29972" y="291706"/>
                  </a:lnTo>
                  <a:lnTo>
                    <a:pt x="29184" y="291706"/>
                  </a:lnTo>
                  <a:lnTo>
                    <a:pt x="29184" y="290931"/>
                  </a:lnTo>
                  <a:lnTo>
                    <a:pt x="29184" y="291706"/>
                  </a:lnTo>
                  <a:lnTo>
                    <a:pt x="28409" y="291706"/>
                  </a:lnTo>
                  <a:lnTo>
                    <a:pt x="28409" y="290931"/>
                  </a:lnTo>
                  <a:lnTo>
                    <a:pt x="27635" y="290931"/>
                  </a:lnTo>
                  <a:lnTo>
                    <a:pt x="27635" y="291706"/>
                  </a:lnTo>
                  <a:lnTo>
                    <a:pt x="26860" y="291706"/>
                  </a:lnTo>
                  <a:lnTo>
                    <a:pt x="26073" y="290931"/>
                  </a:lnTo>
                  <a:lnTo>
                    <a:pt x="26073" y="290156"/>
                  </a:lnTo>
                  <a:lnTo>
                    <a:pt x="26073" y="289382"/>
                  </a:lnTo>
                  <a:lnTo>
                    <a:pt x="25298" y="289382"/>
                  </a:lnTo>
                  <a:lnTo>
                    <a:pt x="24523" y="289382"/>
                  </a:lnTo>
                  <a:lnTo>
                    <a:pt x="23736" y="289382"/>
                  </a:lnTo>
                  <a:lnTo>
                    <a:pt x="23736" y="288620"/>
                  </a:lnTo>
                  <a:lnTo>
                    <a:pt x="23736" y="287845"/>
                  </a:lnTo>
                  <a:lnTo>
                    <a:pt x="22961" y="287845"/>
                  </a:lnTo>
                  <a:lnTo>
                    <a:pt x="22961" y="287464"/>
                  </a:lnTo>
                  <a:lnTo>
                    <a:pt x="22961" y="286689"/>
                  </a:lnTo>
                  <a:lnTo>
                    <a:pt x="22186" y="286689"/>
                  </a:lnTo>
                  <a:lnTo>
                    <a:pt x="22186" y="285915"/>
                  </a:lnTo>
                  <a:lnTo>
                    <a:pt x="21412" y="285915"/>
                  </a:lnTo>
                  <a:lnTo>
                    <a:pt x="21018" y="285915"/>
                  </a:lnTo>
                  <a:lnTo>
                    <a:pt x="21018" y="285153"/>
                  </a:lnTo>
                  <a:lnTo>
                    <a:pt x="20231" y="285153"/>
                  </a:lnTo>
                  <a:lnTo>
                    <a:pt x="19456" y="285153"/>
                  </a:lnTo>
                  <a:lnTo>
                    <a:pt x="19456" y="284378"/>
                  </a:lnTo>
                  <a:lnTo>
                    <a:pt x="18681" y="284378"/>
                  </a:lnTo>
                  <a:lnTo>
                    <a:pt x="17907" y="284378"/>
                  </a:lnTo>
                  <a:lnTo>
                    <a:pt x="17907" y="283603"/>
                  </a:lnTo>
                  <a:lnTo>
                    <a:pt x="17119" y="282841"/>
                  </a:lnTo>
                  <a:lnTo>
                    <a:pt x="16344" y="282067"/>
                  </a:lnTo>
                  <a:lnTo>
                    <a:pt x="15570" y="282067"/>
                  </a:lnTo>
                  <a:lnTo>
                    <a:pt x="14782" y="282067"/>
                  </a:lnTo>
                  <a:lnTo>
                    <a:pt x="14008" y="282067"/>
                  </a:lnTo>
                  <a:lnTo>
                    <a:pt x="14008" y="282841"/>
                  </a:lnTo>
                  <a:lnTo>
                    <a:pt x="14008" y="283603"/>
                  </a:lnTo>
                  <a:lnTo>
                    <a:pt x="14008" y="284378"/>
                  </a:lnTo>
                  <a:lnTo>
                    <a:pt x="13233" y="284378"/>
                  </a:lnTo>
                  <a:lnTo>
                    <a:pt x="13233" y="283603"/>
                  </a:lnTo>
                  <a:lnTo>
                    <a:pt x="12446" y="283603"/>
                  </a:lnTo>
                  <a:lnTo>
                    <a:pt x="12446" y="284378"/>
                  </a:lnTo>
                  <a:lnTo>
                    <a:pt x="11671" y="284378"/>
                  </a:lnTo>
                  <a:lnTo>
                    <a:pt x="11671" y="283603"/>
                  </a:lnTo>
                  <a:lnTo>
                    <a:pt x="11290" y="283603"/>
                  </a:lnTo>
                  <a:lnTo>
                    <a:pt x="11290" y="282841"/>
                  </a:lnTo>
                  <a:lnTo>
                    <a:pt x="11290" y="282067"/>
                  </a:lnTo>
                  <a:lnTo>
                    <a:pt x="10502" y="281292"/>
                  </a:lnTo>
                  <a:lnTo>
                    <a:pt x="9728" y="281292"/>
                  </a:lnTo>
                  <a:lnTo>
                    <a:pt x="9728" y="280530"/>
                  </a:lnTo>
                  <a:lnTo>
                    <a:pt x="8953" y="279755"/>
                  </a:lnTo>
                  <a:lnTo>
                    <a:pt x="8953" y="278980"/>
                  </a:lnTo>
                  <a:lnTo>
                    <a:pt x="8178" y="278980"/>
                  </a:lnTo>
                  <a:lnTo>
                    <a:pt x="8178" y="278218"/>
                  </a:lnTo>
                  <a:lnTo>
                    <a:pt x="7391" y="278218"/>
                  </a:lnTo>
                  <a:lnTo>
                    <a:pt x="7391" y="277825"/>
                  </a:lnTo>
                  <a:lnTo>
                    <a:pt x="6616" y="277825"/>
                  </a:lnTo>
                  <a:lnTo>
                    <a:pt x="6616" y="277050"/>
                  </a:lnTo>
                  <a:lnTo>
                    <a:pt x="6616" y="276288"/>
                  </a:lnTo>
                  <a:lnTo>
                    <a:pt x="5842" y="276288"/>
                  </a:lnTo>
                  <a:lnTo>
                    <a:pt x="5842" y="275513"/>
                  </a:lnTo>
                  <a:lnTo>
                    <a:pt x="5054" y="275513"/>
                  </a:lnTo>
                  <a:lnTo>
                    <a:pt x="5842" y="274739"/>
                  </a:lnTo>
                  <a:lnTo>
                    <a:pt x="5054" y="274739"/>
                  </a:lnTo>
                  <a:lnTo>
                    <a:pt x="5054" y="273977"/>
                  </a:lnTo>
                  <a:lnTo>
                    <a:pt x="5054" y="273202"/>
                  </a:lnTo>
                  <a:lnTo>
                    <a:pt x="4279" y="273202"/>
                  </a:lnTo>
                  <a:lnTo>
                    <a:pt x="4279" y="272427"/>
                  </a:lnTo>
                  <a:lnTo>
                    <a:pt x="3505" y="272427"/>
                  </a:lnTo>
                  <a:lnTo>
                    <a:pt x="2730" y="272427"/>
                  </a:lnTo>
                  <a:lnTo>
                    <a:pt x="2730" y="271665"/>
                  </a:lnTo>
                  <a:lnTo>
                    <a:pt x="2730" y="270891"/>
                  </a:lnTo>
                  <a:lnTo>
                    <a:pt x="1943" y="270116"/>
                  </a:lnTo>
                  <a:lnTo>
                    <a:pt x="2730" y="270116"/>
                  </a:lnTo>
                  <a:lnTo>
                    <a:pt x="1943" y="270116"/>
                  </a:lnTo>
                  <a:lnTo>
                    <a:pt x="1943" y="269354"/>
                  </a:lnTo>
                  <a:lnTo>
                    <a:pt x="1549" y="269354"/>
                  </a:lnTo>
                  <a:lnTo>
                    <a:pt x="774" y="269354"/>
                  </a:lnTo>
                  <a:lnTo>
                    <a:pt x="774" y="268579"/>
                  </a:lnTo>
                  <a:lnTo>
                    <a:pt x="0" y="268579"/>
                  </a:lnTo>
                  <a:lnTo>
                    <a:pt x="0" y="268198"/>
                  </a:lnTo>
                  <a:lnTo>
                    <a:pt x="0" y="267423"/>
                  </a:lnTo>
                  <a:lnTo>
                    <a:pt x="0" y="266649"/>
                  </a:lnTo>
                  <a:lnTo>
                    <a:pt x="0" y="265887"/>
                  </a:lnTo>
                  <a:lnTo>
                    <a:pt x="774" y="265112"/>
                  </a:lnTo>
                  <a:lnTo>
                    <a:pt x="0" y="265112"/>
                  </a:lnTo>
                  <a:lnTo>
                    <a:pt x="774" y="264337"/>
                  </a:lnTo>
                  <a:lnTo>
                    <a:pt x="1549" y="264337"/>
                  </a:lnTo>
                  <a:lnTo>
                    <a:pt x="1943" y="264337"/>
                  </a:lnTo>
                  <a:lnTo>
                    <a:pt x="1943" y="265112"/>
                  </a:lnTo>
                  <a:lnTo>
                    <a:pt x="2730" y="265112"/>
                  </a:lnTo>
                  <a:lnTo>
                    <a:pt x="3505" y="264337"/>
                  </a:lnTo>
                  <a:lnTo>
                    <a:pt x="2730" y="264337"/>
                  </a:lnTo>
                  <a:lnTo>
                    <a:pt x="3505" y="264337"/>
                  </a:lnTo>
                  <a:lnTo>
                    <a:pt x="3505" y="263563"/>
                  </a:lnTo>
                  <a:lnTo>
                    <a:pt x="4279" y="263563"/>
                  </a:lnTo>
                  <a:lnTo>
                    <a:pt x="3505" y="263563"/>
                  </a:lnTo>
                  <a:lnTo>
                    <a:pt x="3505" y="262801"/>
                  </a:lnTo>
                  <a:lnTo>
                    <a:pt x="3505" y="262026"/>
                  </a:lnTo>
                  <a:lnTo>
                    <a:pt x="4279" y="262026"/>
                  </a:lnTo>
                  <a:lnTo>
                    <a:pt x="3505" y="262026"/>
                  </a:lnTo>
                  <a:lnTo>
                    <a:pt x="4279" y="262026"/>
                  </a:lnTo>
                  <a:lnTo>
                    <a:pt x="3505" y="262026"/>
                  </a:lnTo>
                  <a:lnTo>
                    <a:pt x="4279" y="262026"/>
                  </a:lnTo>
                  <a:lnTo>
                    <a:pt x="4279" y="261251"/>
                  </a:lnTo>
                  <a:lnTo>
                    <a:pt x="5054" y="261251"/>
                  </a:lnTo>
                  <a:lnTo>
                    <a:pt x="4279" y="260489"/>
                  </a:lnTo>
                  <a:lnTo>
                    <a:pt x="5054" y="259715"/>
                  </a:lnTo>
                  <a:lnTo>
                    <a:pt x="5054" y="260489"/>
                  </a:lnTo>
                  <a:lnTo>
                    <a:pt x="5842" y="260489"/>
                  </a:lnTo>
                  <a:lnTo>
                    <a:pt x="6616" y="260489"/>
                  </a:lnTo>
                  <a:lnTo>
                    <a:pt x="6616" y="261251"/>
                  </a:lnTo>
                  <a:lnTo>
                    <a:pt x="6616" y="260489"/>
                  </a:lnTo>
                  <a:lnTo>
                    <a:pt x="7391" y="260489"/>
                  </a:lnTo>
                  <a:lnTo>
                    <a:pt x="8178" y="260489"/>
                  </a:lnTo>
                  <a:lnTo>
                    <a:pt x="8953" y="260489"/>
                  </a:lnTo>
                  <a:lnTo>
                    <a:pt x="10502" y="261251"/>
                  </a:lnTo>
                  <a:lnTo>
                    <a:pt x="11290" y="261251"/>
                  </a:lnTo>
                  <a:lnTo>
                    <a:pt x="11671" y="261251"/>
                  </a:lnTo>
                  <a:lnTo>
                    <a:pt x="11671" y="260489"/>
                  </a:lnTo>
                  <a:lnTo>
                    <a:pt x="11290" y="260489"/>
                  </a:lnTo>
                  <a:lnTo>
                    <a:pt x="11290" y="259715"/>
                  </a:lnTo>
                  <a:lnTo>
                    <a:pt x="11671" y="259715"/>
                  </a:lnTo>
                  <a:lnTo>
                    <a:pt x="11671" y="258940"/>
                  </a:lnTo>
                  <a:lnTo>
                    <a:pt x="11671" y="257784"/>
                  </a:lnTo>
                  <a:lnTo>
                    <a:pt x="11671" y="257022"/>
                  </a:lnTo>
                  <a:lnTo>
                    <a:pt x="12446" y="255473"/>
                  </a:lnTo>
                  <a:lnTo>
                    <a:pt x="12446" y="254711"/>
                  </a:lnTo>
                  <a:lnTo>
                    <a:pt x="13233" y="253936"/>
                  </a:lnTo>
                  <a:lnTo>
                    <a:pt x="13233" y="253161"/>
                  </a:lnTo>
                  <a:lnTo>
                    <a:pt x="13233" y="252387"/>
                  </a:lnTo>
                  <a:lnTo>
                    <a:pt x="13233" y="251625"/>
                  </a:lnTo>
                  <a:lnTo>
                    <a:pt x="13233" y="250850"/>
                  </a:lnTo>
                  <a:lnTo>
                    <a:pt x="13233" y="250075"/>
                  </a:lnTo>
                  <a:lnTo>
                    <a:pt x="12446" y="249313"/>
                  </a:lnTo>
                  <a:lnTo>
                    <a:pt x="11671" y="248920"/>
                  </a:lnTo>
                  <a:lnTo>
                    <a:pt x="11671" y="248158"/>
                  </a:lnTo>
                  <a:lnTo>
                    <a:pt x="12446" y="247383"/>
                  </a:lnTo>
                  <a:lnTo>
                    <a:pt x="12446" y="246621"/>
                  </a:lnTo>
                  <a:lnTo>
                    <a:pt x="13233" y="246621"/>
                  </a:lnTo>
                  <a:lnTo>
                    <a:pt x="12446" y="245846"/>
                  </a:lnTo>
                  <a:lnTo>
                    <a:pt x="12446" y="245071"/>
                  </a:lnTo>
                  <a:lnTo>
                    <a:pt x="12446" y="244297"/>
                  </a:lnTo>
                  <a:lnTo>
                    <a:pt x="13233" y="244297"/>
                  </a:lnTo>
                  <a:lnTo>
                    <a:pt x="13233" y="243535"/>
                  </a:lnTo>
                  <a:lnTo>
                    <a:pt x="13233" y="242760"/>
                  </a:lnTo>
                  <a:lnTo>
                    <a:pt x="13233" y="241998"/>
                  </a:lnTo>
                  <a:lnTo>
                    <a:pt x="13233" y="241223"/>
                  </a:lnTo>
                  <a:lnTo>
                    <a:pt x="14008" y="241223"/>
                  </a:lnTo>
                  <a:lnTo>
                    <a:pt x="15570" y="240449"/>
                  </a:lnTo>
                  <a:lnTo>
                    <a:pt x="16344" y="240449"/>
                  </a:lnTo>
                  <a:lnTo>
                    <a:pt x="16344" y="239674"/>
                  </a:lnTo>
                  <a:lnTo>
                    <a:pt x="15570" y="239293"/>
                  </a:lnTo>
                  <a:lnTo>
                    <a:pt x="15570" y="237756"/>
                  </a:lnTo>
                  <a:lnTo>
                    <a:pt x="14782" y="237756"/>
                  </a:lnTo>
                  <a:lnTo>
                    <a:pt x="14782" y="236982"/>
                  </a:lnTo>
                  <a:lnTo>
                    <a:pt x="14782" y="236207"/>
                  </a:lnTo>
                  <a:lnTo>
                    <a:pt x="14782" y="235445"/>
                  </a:lnTo>
                  <a:lnTo>
                    <a:pt x="14782" y="234670"/>
                  </a:lnTo>
                  <a:lnTo>
                    <a:pt x="14008" y="233895"/>
                  </a:lnTo>
                  <a:lnTo>
                    <a:pt x="14782" y="233895"/>
                  </a:lnTo>
                  <a:lnTo>
                    <a:pt x="14782" y="233133"/>
                  </a:lnTo>
                  <a:lnTo>
                    <a:pt x="14782" y="232359"/>
                  </a:lnTo>
                  <a:lnTo>
                    <a:pt x="14008" y="231584"/>
                  </a:lnTo>
                  <a:lnTo>
                    <a:pt x="13233" y="231584"/>
                  </a:lnTo>
                  <a:lnTo>
                    <a:pt x="14008" y="230822"/>
                  </a:lnTo>
                  <a:lnTo>
                    <a:pt x="14782" y="230428"/>
                  </a:lnTo>
                  <a:lnTo>
                    <a:pt x="14008" y="230428"/>
                  </a:lnTo>
                  <a:lnTo>
                    <a:pt x="14008" y="229666"/>
                  </a:lnTo>
                  <a:lnTo>
                    <a:pt x="13233" y="229666"/>
                  </a:lnTo>
                  <a:lnTo>
                    <a:pt x="13233" y="228892"/>
                  </a:lnTo>
                  <a:lnTo>
                    <a:pt x="14008" y="228117"/>
                  </a:lnTo>
                  <a:lnTo>
                    <a:pt x="14782" y="227342"/>
                  </a:lnTo>
                  <a:lnTo>
                    <a:pt x="15570" y="226580"/>
                  </a:lnTo>
                  <a:lnTo>
                    <a:pt x="15570" y="225806"/>
                  </a:lnTo>
                  <a:lnTo>
                    <a:pt x="16344" y="225806"/>
                  </a:lnTo>
                  <a:lnTo>
                    <a:pt x="16344" y="224269"/>
                  </a:lnTo>
                  <a:lnTo>
                    <a:pt x="16344" y="221957"/>
                  </a:lnTo>
                  <a:lnTo>
                    <a:pt x="17119" y="221957"/>
                  </a:lnTo>
                  <a:lnTo>
                    <a:pt x="17907" y="220027"/>
                  </a:lnTo>
                  <a:lnTo>
                    <a:pt x="18681" y="219252"/>
                  </a:lnTo>
                  <a:lnTo>
                    <a:pt x="20231" y="220027"/>
                  </a:lnTo>
                  <a:lnTo>
                    <a:pt x="21018" y="220802"/>
                  </a:lnTo>
                  <a:lnTo>
                    <a:pt x="21018" y="221183"/>
                  </a:lnTo>
                  <a:lnTo>
                    <a:pt x="21412" y="221183"/>
                  </a:lnTo>
                  <a:lnTo>
                    <a:pt x="21412" y="220802"/>
                  </a:lnTo>
                  <a:lnTo>
                    <a:pt x="22186" y="220027"/>
                  </a:lnTo>
                  <a:lnTo>
                    <a:pt x="22186" y="218490"/>
                  </a:lnTo>
                  <a:lnTo>
                    <a:pt x="21412" y="218490"/>
                  </a:lnTo>
                  <a:lnTo>
                    <a:pt x="21412" y="217716"/>
                  </a:lnTo>
                  <a:lnTo>
                    <a:pt x="22186" y="217716"/>
                  </a:lnTo>
                  <a:lnTo>
                    <a:pt x="22186" y="216941"/>
                  </a:lnTo>
                  <a:lnTo>
                    <a:pt x="22961" y="216941"/>
                  </a:lnTo>
                  <a:lnTo>
                    <a:pt x="23736" y="216941"/>
                  </a:lnTo>
                  <a:lnTo>
                    <a:pt x="23736" y="216179"/>
                  </a:lnTo>
                  <a:lnTo>
                    <a:pt x="23736" y="214630"/>
                  </a:lnTo>
                  <a:lnTo>
                    <a:pt x="22961" y="214630"/>
                  </a:lnTo>
                  <a:lnTo>
                    <a:pt x="22961" y="213093"/>
                  </a:lnTo>
                  <a:lnTo>
                    <a:pt x="22961" y="211543"/>
                  </a:lnTo>
                  <a:lnTo>
                    <a:pt x="26073" y="211543"/>
                  </a:lnTo>
                  <a:lnTo>
                    <a:pt x="27635" y="211543"/>
                  </a:lnTo>
                  <a:lnTo>
                    <a:pt x="27635" y="207314"/>
                  </a:lnTo>
                  <a:lnTo>
                    <a:pt x="26073" y="207314"/>
                  </a:lnTo>
                  <a:lnTo>
                    <a:pt x="26073" y="206540"/>
                  </a:lnTo>
                  <a:lnTo>
                    <a:pt x="26073" y="205765"/>
                  </a:lnTo>
                  <a:lnTo>
                    <a:pt x="25298" y="205765"/>
                  </a:lnTo>
                  <a:lnTo>
                    <a:pt x="25298" y="205003"/>
                  </a:lnTo>
                  <a:lnTo>
                    <a:pt x="26073" y="205003"/>
                  </a:lnTo>
                  <a:lnTo>
                    <a:pt x="26073" y="204228"/>
                  </a:lnTo>
                  <a:lnTo>
                    <a:pt x="26073" y="203454"/>
                  </a:lnTo>
                  <a:lnTo>
                    <a:pt x="26073" y="202679"/>
                  </a:lnTo>
                  <a:lnTo>
                    <a:pt x="25298" y="202679"/>
                  </a:lnTo>
                  <a:lnTo>
                    <a:pt x="26073" y="202679"/>
                  </a:lnTo>
                  <a:lnTo>
                    <a:pt x="26073" y="201917"/>
                  </a:lnTo>
                  <a:lnTo>
                    <a:pt x="26073" y="201523"/>
                  </a:lnTo>
                  <a:lnTo>
                    <a:pt x="25298" y="200761"/>
                  </a:lnTo>
                  <a:lnTo>
                    <a:pt x="24523" y="200761"/>
                  </a:lnTo>
                  <a:lnTo>
                    <a:pt x="23736" y="201523"/>
                  </a:lnTo>
                  <a:lnTo>
                    <a:pt x="22961" y="201523"/>
                  </a:lnTo>
                  <a:lnTo>
                    <a:pt x="22186" y="200761"/>
                  </a:lnTo>
                  <a:lnTo>
                    <a:pt x="22186" y="199986"/>
                  </a:lnTo>
                  <a:lnTo>
                    <a:pt x="22186" y="199212"/>
                  </a:lnTo>
                  <a:lnTo>
                    <a:pt x="22961" y="198450"/>
                  </a:lnTo>
                  <a:lnTo>
                    <a:pt x="23736" y="197675"/>
                  </a:lnTo>
                  <a:lnTo>
                    <a:pt x="24523" y="196900"/>
                  </a:lnTo>
                  <a:lnTo>
                    <a:pt x="24523" y="196138"/>
                  </a:lnTo>
                  <a:lnTo>
                    <a:pt x="23736" y="196900"/>
                  </a:lnTo>
                  <a:lnTo>
                    <a:pt x="23736" y="196138"/>
                  </a:lnTo>
                  <a:lnTo>
                    <a:pt x="22961" y="196138"/>
                  </a:lnTo>
                  <a:lnTo>
                    <a:pt x="22961" y="196900"/>
                  </a:lnTo>
                  <a:lnTo>
                    <a:pt x="22186" y="196138"/>
                  </a:lnTo>
                  <a:lnTo>
                    <a:pt x="22186" y="196900"/>
                  </a:lnTo>
                  <a:lnTo>
                    <a:pt x="21412" y="196900"/>
                  </a:lnTo>
                  <a:lnTo>
                    <a:pt x="21412" y="196138"/>
                  </a:lnTo>
                  <a:lnTo>
                    <a:pt x="21412" y="195364"/>
                  </a:lnTo>
                  <a:lnTo>
                    <a:pt x="21018" y="195364"/>
                  </a:lnTo>
                  <a:lnTo>
                    <a:pt x="20231" y="195364"/>
                  </a:lnTo>
                  <a:lnTo>
                    <a:pt x="21018" y="194589"/>
                  </a:lnTo>
                  <a:lnTo>
                    <a:pt x="21412" y="191897"/>
                  </a:lnTo>
                  <a:lnTo>
                    <a:pt x="21412" y="191122"/>
                  </a:lnTo>
                  <a:lnTo>
                    <a:pt x="22186" y="189585"/>
                  </a:lnTo>
                  <a:lnTo>
                    <a:pt x="22961" y="186499"/>
                  </a:lnTo>
                  <a:lnTo>
                    <a:pt x="23736" y="184962"/>
                  </a:lnTo>
                  <a:lnTo>
                    <a:pt x="23736" y="184188"/>
                  </a:lnTo>
                  <a:lnTo>
                    <a:pt x="24523" y="182270"/>
                  </a:lnTo>
                  <a:lnTo>
                    <a:pt x="25298" y="180721"/>
                  </a:lnTo>
                  <a:lnTo>
                    <a:pt x="26073" y="178409"/>
                  </a:lnTo>
                  <a:lnTo>
                    <a:pt x="26073" y="177634"/>
                  </a:lnTo>
                  <a:lnTo>
                    <a:pt x="26073" y="176872"/>
                  </a:lnTo>
                  <a:lnTo>
                    <a:pt x="26860" y="176098"/>
                  </a:lnTo>
                  <a:lnTo>
                    <a:pt x="26860" y="175323"/>
                  </a:lnTo>
                  <a:lnTo>
                    <a:pt x="27635" y="173786"/>
                  </a:lnTo>
                  <a:lnTo>
                    <a:pt x="28409" y="173786"/>
                  </a:lnTo>
                  <a:lnTo>
                    <a:pt x="29184" y="173786"/>
                  </a:lnTo>
                  <a:lnTo>
                    <a:pt x="29972" y="173786"/>
                  </a:lnTo>
                  <a:lnTo>
                    <a:pt x="29972" y="174561"/>
                  </a:lnTo>
                  <a:lnTo>
                    <a:pt x="29972" y="173786"/>
                  </a:lnTo>
                  <a:lnTo>
                    <a:pt x="29972" y="174561"/>
                  </a:lnTo>
                  <a:lnTo>
                    <a:pt x="29972" y="173786"/>
                  </a:lnTo>
                  <a:lnTo>
                    <a:pt x="30353" y="174561"/>
                  </a:lnTo>
                  <a:lnTo>
                    <a:pt x="35026" y="174561"/>
                  </a:lnTo>
                  <a:lnTo>
                    <a:pt x="35026" y="175323"/>
                  </a:lnTo>
                  <a:lnTo>
                    <a:pt x="35801" y="175323"/>
                  </a:lnTo>
                  <a:lnTo>
                    <a:pt x="36588" y="175323"/>
                  </a:lnTo>
                  <a:lnTo>
                    <a:pt x="36588" y="174561"/>
                  </a:lnTo>
                  <a:lnTo>
                    <a:pt x="37363" y="174561"/>
                  </a:lnTo>
                  <a:lnTo>
                    <a:pt x="38138" y="175323"/>
                  </a:lnTo>
                  <a:lnTo>
                    <a:pt x="38138" y="176098"/>
                  </a:lnTo>
                  <a:lnTo>
                    <a:pt x="38925" y="176098"/>
                  </a:lnTo>
                  <a:lnTo>
                    <a:pt x="38925" y="176872"/>
                  </a:lnTo>
                  <a:lnTo>
                    <a:pt x="39700" y="176872"/>
                  </a:lnTo>
                  <a:lnTo>
                    <a:pt x="39700" y="176098"/>
                  </a:lnTo>
                  <a:lnTo>
                    <a:pt x="40081" y="176098"/>
                  </a:lnTo>
                  <a:lnTo>
                    <a:pt x="40868" y="175323"/>
                  </a:lnTo>
                  <a:lnTo>
                    <a:pt x="40868" y="174561"/>
                  </a:lnTo>
                  <a:lnTo>
                    <a:pt x="41643" y="174561"/>
                  </a:lnTo>
                  <a:lnTo>
                    <a:pt x="42418" y="175323"/>
                  </a:lnTo>
                  <a:lnTo>
                    <a:pt x="43192" y="174561"/>
                  </a:lnTo>
                  <a:lnTo>
                    <a:pt x="43980" y="174561"/>
                  </a:lnTo>
                  <a:lnTo>
                    <a:pt x="44754" y="173786"/>
                  </a:lnTo>
                  <a:lnTo>
                    <a:pt x="44754" y="174561"/>
                  </a:lnTo>
                  <a:lnTo>
                    <a:pt x="45529" y="174561"/>
                  </a:lnTo>
                  <a:lnTo>
                    <a:pt x="45529" y="173786"/>
                  </a:lnTo>
                  <a:lnTo>
                    <a:pt x="45529" y="173012"/>
                  </a:lnTo>
                  <a:lnTo>
                    <a:pt x="46316" y="173012"/>
                  </a:lnTo>
                  <a:lnTo>
                    <a:pt x="46316" y="172631"/>
                  </a:lnTo>
                  <a:lnTo>
                    <a:pt x="46316" y="171856"/>
                  </a:lnTo>
                  <a:lnTo>
                    <a:pt x="46316" y="171094"/>
                  </a:lnTo>
                  <a:lnTo>
                    <a:pt x="47091" y="170319"/>
                  </a:lnTo>
                  <a:lnTo>
                    <a:pt x="47091" y="169545"/>
                  </a:lnTo>
                  <a:lnTo>
                    <a:pt x="47866" y="168783"/>
                  </a:lnTo>
                  <a:lnTo>
                    <a:pt x="47866" y="168008"/>
                  </a:lnTo>
                  <a:lnTo>
                    <a:pt x="47866" y="167233"/>
                  </a:lnTo>
                  <a:lnTo>
                    <a:pt x="48641" y="166471"/>
                  </a:lnTo>
                  <a:lnTo>
                    <a:pt x="49428" y="166471"/>
                  </a:lnTo>
                  <a:lnTo>
                    <a:pt x="49428" y="167233"/>
                  </a:lnTo>
                  <a:lnTo>
                    <a:pt x="49822" y="167233"/>
                  </a:lnTo>
                  <a:lnTo>
                    <a:pt x="50596" y="166471"/>
                  </a:lnTo>
                  <a:lnTo>
                    <a:pt x="51371" y="166471"/>
                  </a:lnTo>
                  <a:lnTo>
                    <a:pt x="52158" y="166471"/>
                  </a:lnTo>
                  <a:lnTo>
                    <a:pt x="52933" y="166471"/>
                  </a:lnTo>
                  <a:lnTo>
                    <a:pt x="52933" y="167233"/>
                  </a:lnTo>
                  <a:lnTo>
                    <a:pt x="52933" y="168008"/>
                  </a:lnTo>
                  <a:lnTo>
                    <a:pt x="52933" y="168783"/>
                  </a:lnTo>
                  <a:lnTo>
                    <a:pt x="52933" y="169545"/>
                  </a:lnTo>
                  <a:lnTo>
                    <a:pt x="52933" y="170319"/>
                  </a:lnTo>
                  <a:lnTo>
                    <a:pt x="53708" y="170319"/>
                  </a:lnTo>
                  <a:lnTo>
                    <a:pt x="53708" y="171094"/>
                  </a:lnTo>
                  <a:lnTo>
                    <a:pt x="53708" y="171856"/>
                  </a:lnTo>
                  <a:lnTo>
                    <a:pt x="54483" y="171856"/>
                  </a:lnTo>
                  <a:lnTo>
                    <a:pt x="53708" y="172631"/>
                  </a:lnTo>
                  <a:lnTo>
                    <a:pt x="54483" y="172631"/>
                  </a:lnTo>
                  <a:lnTo>
                    <a:pt x="55270" y="172631"/>
                  </a:lnTo>
                  <a:lnTo>
                    <a:pt x="55270" y="173012"/>
                  </a:lnTo>
                  <a:lnTo>
                    <a:pt x="56045" y="173012"/>
                  </a:lnTo>
                  <a:lnTo>
                    <a:pt x="56819" y="173786"/>
                  </a:lnTo>
                  <a:lnTo>
                    <a:pt x="56045" y="173786"/>
                  </a:lnTo>
                  <a:lnTo>
                    <a:pt x="56045" y="174561"/>
                  </a:lnTo>
                  <a:lnTo>
                    <a:pt x="56819" y="174561"/>
                  </a:lnTo>
                  <a:lnTo>
                    <a:pt x="56819" y="175323"/>
                  </a:lnTo>
                  <a:lnTo>
                    <a:pt x="57607" y="175323"/>
                  </a:lnTo>
                  <a:lnTo>
                    <a:pt x="56819" y="175323"/>
                  </a:lnTo>
                  <a:lnTo>
                    <a:pt x="56819" y="176098"/>
                  </a:lnTo>
                  <a:lnTo>
                    <a:pt x="56819" y="176872"/>
                  </a:lnTo>
                  <a:lnTo>
                    <a:pt x="57607" y="176872"/>
                  </a:lnTo>
                  <a:lnTo>
                    <a:pt x="56819" y="177634"/>
                  </a:lnTo>
                  <a:lnTo>
                    <a:pt x="57607" y="178409"/>
                  </a:lnTo>
                  <a:lnTo>
                    <a:pt x="57607" y="179184"/>
                  </a:lnTo>
                  <a:lnTo>
                    <a:pt x="58381" y="179184"/>
                  </a:lnTo>
                  <a:lnTo>
                    <a:pt x="58381" y="179959"/>
                  </a:lnTo>
                  <a:lnTo>
                    <a:pt x="58381" y="180721"/>
                  </a:lnTo>
                  <a:lnTo>
                    <a:pt x="58762" y="180721"/>
                  </a:lnTo>
                  <a:lnTo>
                    <a:pt x="59550" y="181495"/>
                  </a:lnTo>
                  <a:lnTo>
                    <a:pt x="60325" y="181495"/>
                  </a:lnTo>
                  <a:lnTo>
                    <a:pt x="60325" y="182270"/>
                  </a:lnTo>
                  <a:lnTo>
                    <a:pt x="61099" y="182270"/>
                  </a:lnTo>
                  <a:lnTo>
                    <a:pt x="61874" y="182651"/>
                  </a:lnTo>
                  <a:lnTo>
                    <a:pt x="61874" y="183426"/>
                  </a:lnTo>
                  <a:lnTo>
                    <a:pt x="62661" y="183426"/>
                  </a:lnTo>
                  <a:lnTo>
                    <a:pt x="62661" y="182651"/>
                  </a:lnTo>
                  <a:lnTo>
                    <a:pt x="63436" y="182651"/>
                  </a:lnTo>
                  <a:lnTo>
                    <a:pt x="63436" y="182270"/>
                  </a:lnTo>
                  <a:lnTo>
                    <a:pt x="64211" y="182270"/>
                  </a:lnTo>
                  <a:lnTo>
                    <a:pt x="64211" y="182651"/>
                  </a:lnTo>
                  <a:lnTo>
                    <a:pt x="64211" y="182270"/>
                  </a:lnTo>
                  <a:lnTo>
                    <a:pt x="64998" y="182270"/>
                  </a:lnTo>
                  <a:lnTo>
                    <a:pt x="64211" y="182270"/>
                  </a:lnTo>
                  <a:lnTo>
                    <a:pt x="64998" y="182270"/>
                  </a:lnTo>
                  <a:lnTo>
                    <a:pt x="64998" y="181495"/>
                  </a:lnTo>
                  <a:lnTo>
                    <a:pt x="64211" y="180721"/>
                  </a:lnTo>
                  <a:lnTo>
                    <a:pt x="64998" y="180721"/>
                  </a:lnTo>
                  <a:lnTo>
                    <a:pt x="64211" y="180721"/>
                  </a:lnTo>
                  <a:lnTo>
                    <a:pt x="64998" y="180721"/>
                  </a:lnTo>
                  <a:lnTo>
                    <a:pt x="64211" y="179959"/>
                  </a:lnTo>
                  <a:lnTo>
                    <a:pt x="64998" y="179959"/>
                  </a:lnTo>
                  <a:lnTo>
                    <a:pt x="64211" y="179959"/>
                  </a:lnTo>
                  <a:lnTo>
                    <a:pt x="64998" y="179959"/>
                  </a:lnTo>
                  <a:lnTo>
                    <a:pt x="64998" y="179184"/>
                  </a:lnTo>
                  <a:lnTo>
                    <a:pt x="64211" y="179184"/>
                  </a:lnTo>
                  <a:lnTo>
                    <a:pt x="64998" y="179184"/>
                  </a:lnTo>
                  <a:lnTo>
                    <a:pt x="64211" y="179184"/>
                  </a:lnTo>
                  <a:lnTo>
                    <a:pt x="64211" y="178409"/>
                  </a:lnTo>
                  <a:lnTo>
                    <a:pt x="63436" y="178409"/>
                  </a:lnTo>
                  <a:lnTo>
                    <a:pt x="62661" y="177634"/>
                  </a:lnTo>
                  <a:lnTo>
                    <a:pt x="63436" y="176872"/>
                  </a:lnTo>
                  <a:lnTo>
                    <a:pt x="62661" y="176872"/>
                  </a:lnTo>
                  <a:lnTo>
                    <a:pt x="62661" y="176098"/>
                  </a:lnTo>
                  <a:lnTo>
                    <a:pt x="63436" y="176098"/>
                  </a:lnTo>
                  <a:lnTo>
                    <a:pt x="62661" y="176098"/>
                  </a:lnTo>
                  <a:lnTo>
                    <a:pt x="63436" y="176098"/>
                  </a:lnTo>
                  <a:lnTo>
                    <a:pt x="62661" y="175323"/>
                  </a:lnTo>
                  <a:lnTo>
                    <a:pt x="63436" y="175323"/>
                  </a:lnTo>
                  <a:lnTo>
                    <a:pt x="63436" y="174561"/>
                  </a:lnTo>
                  <a:lnTo>
                    <a:pt x="63436" y="173786"/>
                  </a:lnTo>
                  <a:lnTo>
                    <a:pt x="63436" y="173012"/>
                  </a:lnTo>
                  <a:lnTo>
                    <a:pt x="62661" y="173012"/>
                  </a:lnTo>
                  <a:lnTo>
                    <a:pt x="63436" y="172631"/>
                  </a:lnTo>
                  <a:lnTo>
                    <a:pt x="62661" y="172631"/>
                  </a:lnTo>
                  <a:lnTo>
                    <a:pt x="62661" y="171856"/>
                  </a:lnTo>
                  <a:lnTo>
                    <a:pt x="62661" y="171094"/>
                  </a:lnTo>
                  <a:lnTo>
                    <a:pt x="63436" y="171094"/>
                  </a:lnTo>
                  <a:lnTo>
                    <a:pt x="64211" y="171856"/>
                  </a:lnTo>
                  <a:lnTo>
                    <a:pt x="64998" y="171094"/>
                  </a:lnTo>
                  <a:lnTo>
                    <a:pt x="64998" y="170319"/>
                  </a:lnTo>
                  <a:lnTo>
                    <a:pt x="64998" y="169545"/>
                  </a:lnTo>
                  <a:lnTo>
                    <a:pt x="65773" y="169545"/>
                  </a:lnTo>
                  <a:lnTo>
                    <a:pt x="66548" y="168783"/>
                  </a:lnTo>
                  <a:lnTo>
                    <a:pt x="66548" y="168008"/>
                  </a:lnTo>
                  <a:lnTo>
                    <a:pt x="66548" y="167233"/>
                  </a:lnTo>
                  <a:lnTo>
                    <a:pt x="66548" y="166471"/>
                  </a:lnTo>
                  <a:lnTo>
                    <a:pt x="65773" y="165696"/>
                  </a:lnTo>
                  <a:lnTo>
                    <a:pt x="65773" y="164922"/>
                  </a:lnTo>
                  <a:lnTo>
                    <a:pt x="66548" y="164147"/>
                  </a:lnTo>
                  <a:lnTo>
                    <a:pt x="67335" y="163385"/>
                  </a:lnTo>
                  <a:lnTo>
                    <a:pt x="67335" y="162991"/>
                  </a:lnTo>
                  <a:lnTo>
                    <a:pt x="68110" y="162991"/>
                  </a:lnTo>
                  <a:lnTo>
                    <a:pt x="68110" y="162229"/>
                  </a:lnTo>
                  <a:lnTo>
                    <a:pt x="68503" y="162229"/>
                  </a:lnTo>
                  <a:lnTo>
                    <a:pt x="68503" y="161455"/>
                  </a:lnTo>
                  <a:lnTo>
                    <a:pt x="69278" y="161455"/>
                  </a:lnTo>
                  <a:lnTo>
                    <a:pt x="70053" y="161455"/>
                  </a:lnTo>
                  <a:lnTo>
                    <a:pt x="70840" y="161455"/>
                  </a:lnTo>
                  <a:lnTo>
                    <a:pt x="70840" y="160680"/>
                  </a:lnTo>
                  <a:lnTo>
                    <a:pt x="70840" y="159918"/>
                  </a:lnTo>
                  <a:lnTo>
                    <a:pt x="71615" y="159143"/>
                  </a:lnTo>
                  <a:lnTo>
                    <a:pt x="71615" y="158369"/>
                  </a:lnTo>
                  <a:lnTo>
                    <a:pt x="72390" y="158369"/>
                  </a:lnTo>
                  <a:lnTo>
                    <a:pt x="72390" y="157607"/>
                  </a:lnTo>
                  <a:lnTo>
                    <a:pt x="71615" y="157607"/>
                  </a:lnTo>
                  <a:lnTo>
                    <a:pt x="72390" y="157607"/>
                  </a:lnTo>
                  <a:lnTo>
                    <a:pt x="71615" y="157607"/>
                  </a:lnTo>
                  <a:lnTo>
                    <a:pt x="71615" y="156832"/>
                  </a:lnTo>
                  <a:lnTo>
                    <a:pt x="72390" y="156832"/>
                  </a:lnTo>
                  <a:lnTo>
                    <a:pt x="72390" y="156057"/>
                  </a:lnTo>
                  <a:lnTo>
                    <a:pt x="73164" y="156057"/>
                  </a:lnTo>
                  <a:lnTo>
                    <a:pt x="73164" y="155295"/>
                  </a:lnTo>
                  <a:lnTo>
                    <a:pt x="73952" y="155295"/>
                  </a:lnTo>
                  <a:lnTo>
                    <a:pt x="74726" y="155295"/>
                  </a:lnTo>
                  <a:lnTo>
                    <a:pt x="74726" y="154520"/>
                  </a:lnTo>
                  <a:lnTo>
                    <a:pt x="75501" y="154520"/>
                  </a:lnTo>
                  <a:lnTo>
                    <a:pt x="76288" y="154520"/>
                  </a:lnTo>
                  <a:lnTo>
                    <a:pt x="77063" y="154520"/>
                  </a:lnTo>
                  <a:lnTo>
                    <a:pt x="77063" y="153746"/>
                  </a:lnTo>
                  <a:lnTo>
                    <a:pt x="77838" y="153746"/>
                  </a:lnTo>
                  <a:lnTo>
                    <a:pt x="77838" y="153365"/>
                  </a:lnTo>
                  <a:lnTo>
                    <a:pt x="78232" y="153365"/>
                  </a:lnTo>
                  <a:lnTo>
                    <a:pt x="78232" y="152590"/>
                  </a:lnTo>
                  <a:lnTo>
                    <a:pt x="79006" y="152590"/>
                  </a:lnTo>
                  <a:lnTo>
                    <a:pt x="79006" y="151815"/>
                  </a:lnTo>
                  <a:lnTo>
                    <a:pt x="79006" y="151053"/>
                  </a:lnTo>
                  <a:lnTo>
                    <a:pt x="79006" y="150279"/>
                  </a:lnTo>
                  <a:lnTo>
                    <a:pt x="79781" y="150279"/>
                  </a:lnTo>
                  <a:lnTo>
                    <a:pt x="79781" y="149504"/>
                  </a:lnTo>
                  <a:lnTo>
                    <a:pt x="80568" y="149504"/>
                  </a:lnTo>
                  <a:lnTo>
                    <a:pt x="80568" y="148742"/>
                  </a:lnTo>
                  <a:lnTo>
                    <a:pt x="81343" y="148742"/>
                  </a:lnTo>
                  <a:lnTo>
                    <a:pt x="81343" y="147967"/>
                  </a:lnTo>
                  <a:lnTo>
                    <a:pt x="81343" y="148742"/>
                  </a:lnTo>
                  <a:lnTo>
                    <a:pt x="81343" y="147967"/>
                  </a:lnTo>
                  <a:lnTo>
                    <a:pt x="82118" y="147967"/>
                  </a:lnTo>
                  <a:lnTo>
                    <a:pt x="82118" y="147193"/>
                  </a:lnTo>
                  <a:lnTo>
                    <a:pt x="82118" y="146431"/>
                  </a:lnTo>
                  <a:lnTo>
                    <a:pt x="82118" y="145656"/>
                  </a:lnTo>
                  <a:lnTo>
                    <a:pt x="81343" y="144881"/>
                  </a:lnTo>
                  <a:lnTo>
                    <a:pt x="81343" y="144119"/>
                  </a:lnTo>
                  <a:lnTo>
                    <a:pt x="81343" y="143738"/>
                  </a:lnTo>
                  <a:lnTo>
                    <a:pt x="80568" y="142963"/>
                  </a:lnTo>
                  <a:lnTo>
                    <a:pt x="80568" y="142189"/>
                  </a:lnTo>
                  <a:lnTo>
                    <a:pt x="79781" y="142189"/>
                  </a:lnTo>
                  <a:lnTo>
                    <a:pt x="79781" y="141414"/>
                  </a:lnTo>
                  <a:lnTo>
                    <a:pt x="79781" y="140652"/>
                  </a:lnTo>
                  <a:lnTo>
                    <a:pt x="79781" y="139877"/>
                  </a:lnTo>
                  <a:lnTo>
                    <a:pt x="79006" y="139103"/>
                  </a:lnTo>
                  <a:lnTo>
                    <a:pt x="79006" y="138328"/>
                  </a:lnTo>
                  <a:lnTo>
                    <a:pt x="79781" y="137566"/>
                  </a:lnTo>
                  <a:lnTo>
                    <a:pt x="79781" y="136791"/>
                  </a:lnTo>
                  <a:lnTo>
                    <a:pt x="80568" y="136029"/>
                  </a:lnTo>
                  <a:lnTo>
                    <a:pt x="81343" y="135255"/>
                  </a:lnTo>
                  <a:lnTo>
                    <a:pt x="82118" y="135255"/>
                  </a:lnTo>
                  <a:lnTo>
                    <a:pt x="82892" y="135255"/>
                  </a:lnTo>
                  <a:lnTo>
                    <a:pt x="83680" y="135255"/>
                  </a:lnTo>
                  <a:lnTo>
                    <a:pt x="84455" y="135255"/>
                  </a:lnTo>
                  <a:lnTo>
                    <a:pt x="84455" y="134874"/>
                  </a:lnTo>
                  <a:lnTo>
                    <a:pt x="84455" y="134099"/>
                  </a:lnTo>
                  <a:lnTo>
                    <a:pt x="85229" y="133324"/>
                  </a:lnTo>
                  <a:lnTo>
                    <a:pt x="86017" y="133324"/>
                  </a:lnTo>
                  <a:lnTo>
                    <a:pt x="86791" y="132562"/>
                  </a:lnTo>
                  <a:lnTo>
                    <a:pt x="86791" y="133324"/>
                  </a:lnTo>
                  <a:lnTo>
                    <a:pt x="87960" y="134099"/>
                  </a:lnTo>
                  <a:lnTo>
                    <a:pt x="87960" y="133324"/>
                  </a:lnTo>
                  <a:lnTo>
                    <a:pt x="88734" y="132562"/>
                  </a:lnTo>
                  <a:lnTo>
                    <a:pt x="89509" y="133324"/>
                  </a:lnTo>
                  <a:lnTo>
                    <a:pt x="90297" y="133324"/>
                  </a:lnTo>
                  <a:lnTo>
                    <a:pt x="90297" y="134099"/>
                  </a:lnTo>
                  <a:lnTo>
                    <a:pt x="89509" y="134099"/>
                  </a:lnTo>
                  <a:lnTo>
                    <a:pt x="88734" y="134099"/>
                  </a:lnTo>
                  <a:lnTo>
                    <a:pt x="88734" y="134874"/>
                  </a:lnTo>
                  <a:lnTo>
                    <a:pt x="89509" y="135255"/>
                  </a:lnTo>
                  <a:lnTo>
                    <a:pt x="89509" y="136029"/>
                  </a:lnTo>
                  <a:lnTo>
                    <a:pt x="90297" y="136029"/>
                  </a:lnTo>
                  <a:lnTo>
                    <a:pt x="90297" y="136791"/>
                  </a:lnTo>
                  <a:lnTo>
                    <a:pt x="90297" y="137566"/>
                  </a:lnTo>
                  <a:lnTo>
                    <a:pt x="91071" y="137566"/>
                  </a:lnTo>
                  <a:lnTo>
                    <a:pt x="91071" y="138328"/>
                  </a:lnTo>
                  <a:lnTo>
                    <a:pt x="91071" y="139103"/>
                  </a:lnTo>
                  <a:lnTo>
                    <a:pt x="91846" y="139103"/>
                  </a:lnTo>
                  <a:lnTo>
                    <a:pt x="91846" y="139877"/>
                  </a:lnTo>
                  <a:lnTo>
                    <a:pt x="92633" y="139877"/>
                  </a:lnTo>
                  <a:lnTo>
                    <a:pt x="93408" y="139877"/>
                  </a:lnTo>
                  <a:lnTo>
                    <a:pt x="93408" y="140652"/>
                  </a:lnTo>
                  <a:lnTo>
                    <a:pt x="93408" y="139877"/>
                  </a:lnTo>
                  <a:lnTo>
                    <a:pt x="93408" y="140652"/>
                  </a:lnTo>
                  <a:lnTo>
                    <a:pt x="94183" y="139877"/>
                  </a:lnTo>
                  <a:lnTo>
                    <a:pt x="94183" y="140652"/>
                  </a:lnTo>
                  <a:lnTo>
                    <a:pt x="94183" y="141414"/>
                  </a:lnTo>
                  <a:lnTo>
                    <a:pt x="94183" y="142189"/>
                  </a:lnTo>
                  <a:lnTo>
                    <a:pt x="94183" y="141414"/>
                  </a:lnTo>
                  <a:lnTo>
                    <a:pt x="94183" y="142189"/>
                  </a:lnTo>
                  <a:lnTo>
                    <a:pt x="94970" y="141414"/>
                  </a:lnTo>
                  <a:lnTo>
                    <a:pt x="95745" y="141414"/>
                  </a:lnTo>
                  <a:lnTo>
                    <a:pt x="95745" y="142189"/>
                  </a:lnTo>
                  <a:lnTo>
                    <a:pt x="96520" y="142189"/>
                  </a:lnTo>
                  <a:lnTo>
                    <a:pt x="96913" y="142189"/>
                  </a:lnTo>
                  <a:lnTo>
                    <a:pt x="96913" y="141414"/>
                  </a:lnTo>
                  <a:lnTo>
                    <a:pt x="97688" y="141414"/>
                  </a:lnTo>
                  <a:lnTo>
                    <a:pt x="97688" y="142189"/>
                  </a:lnTo>
                  <a:lnTo>
                    <a:pt x="98463" y="142189"/>
                  </a:lnTo>
                  <a:lnTo>
                    <a:pt x="98463" y="142963"/>
                  </a:lnTo>
                  <a:lnTo>
                    <a:pt x="97688" y="142963"/>
                  </a:lnTo>
                  <a:lnTo>
                    <a:pt x="98463" y="143738"/>
                  </a:lnTo>
                  <a:lnTo>
                    <a:pt x="98463" y="144119"/>
                  </a:lnTo>
                  <a:lnTo>
                    <a:pt x="98463" y="144881"/>
                  </a:lnTo>
                  <a:lnTo>
                    <a:pt x="98463" y="145656"/>
                  </a:lnTo>
                  <a:lnTo>
                    <a:pt x="98463" y="146431"/>
                  </a:lnTo>
                  <a:lnTo>
                    <a:pt x="99250" y="146431"/>
                  </a:lnTo>
                  <a:lnTo>
                    <a:pt x="99250" y="145656"/>
                  </a:lnTo>
                  <a:lnTo>
                    <a:pt x="99250" y="144881"/>
                  </a:lnTo>
                  <a:lnTo>
                    <a:pt x="100025" y="144881"/>
                  </a:lnTo>
                  <a:lnTo>
                    <a:pt x="100799" y="144881"/>
                  </a:lnTo>
                  <a:lnTo>
                    <a:pt x="101587" y="144881"/>
                  </a:lnTo>
                  <a:lnTo>
                    <a:pt x="101587" y="144119"/>
                  </a:lnTo>
                  <a:lnTo>
                    <a:pt x="101587" y="144881"/>
                  </a:lnTo>
                  <a:lnTo>
                    <a:pt x="101587" y="145656"/>
                  </a:lnTo>
                  <a:lnTo>
                    <a:pt x="102362" y="145656"/>
                  </a:lnTo>
                  <a:lnTo>
                    <a:pt x="102362" y="146431"/>
                  </a:lnTo>
                  <a:lnTo>
                    <a:pt x="103136" y="146431"/>
                  </a:lnTo>
                  <a:lnTo>
                    <a:pt x="103136" y="145656"/>
                  </a:lnTo>
                  <a:lnTo>
                    <a:pt x="103911" y="145656"/>
                  </a:lnTo>
                  <a:lnTo>
                    <a:pt x="103911" y="146431"/>
                  </a:lnTo>
                  <a:lnTo>
                    <a:pt x="103911" y="147193"/>
                  </a:lnTo>
                  <a:lnTo>
                    <a:pt x="104698" y="147967"/>
                  </a:lnTo>
                  <a:lnTo>
                    <a:pt x="104698" y="148742"/>
                  </a:lnTo>
                  <a:lnTo>
                    <a:pt x="105473" y="148742"/>
                  </a:lnTo>
                  <a:lnTo>
                    <a:pt x="106248" y="147967"/>
                  </a:lnTo>
                  <a:lnTo>
                    <a:pt x="106641" y="147967"/>
                  </a:lnTo>
                  <a:lnTo>
                    <a:pt x="106641" y="147193"/>
                  </a:lnTo>
                  <a:lnTo>
                    <a:pt x="106641" y="147967"/>
                  </a:lnTo>
                  <a:lnTo>
                    <a:pt x="107416" y="147967"/>
                  </a:lnTo>
                  <a:lnTo>
                    <a:pt x="107416" y="147193"/>
                  </a:lnTo>
                  <a:lnTo>
                    <a:pt x="108191" y="147193"/>
                  </a:lnTo>
                  <a:lnTo>
                    <a:pt x="108191" y="146431"/>
                  </a:lnTo>
                  <a:lnTo>
                    <a:pt x="108978" y="146431"/>
                  </a:lnTo>
                  <a:lnTo>
                    <a:pt x="109753" y="146431"/>
                  </a:lnTo>
                  <a:lnTo>
                    <a:pt x="109753" y="145656"/>
                  </a:lnTo>
                  <a:lnTo>
                    <a:pt x="109753" y="144881"/>
                  </a:lnTo>
                  <a:lnTo>
                    <a:pt x="108978" y="144881"/>
                  </a:lnTo>
                  <a:lnTo>
                    <a:pt x="108978" y="144119"/>
                  </a:lnTo>
                  <a:lnTo>
                    <a:pt x="108191" y="143738"/>
                  </a:lnTo>
                  <a:lnTo>
                    <a:pt x="108191" y="142963"/>
                  </a:lnTo>
                  <a:lnTo>
                    <a:pt x="108191" y="142189"/>
                  </a:lnTo>
                  <a:lnTo>
                    <a:pt x="108978" y="141414"/>
                  </a:lnTo>
                  <a:lnTo>
                    <a:pt x="109753" y="140652"/>
                  </a:lnTo>
                  <a:lnTo>
                    <a:pt x="109753" y="139877"/>
                  </a:lnTo>
                  <a:lnTo>
                    <a:pt x="109753" y="139103"/>
                  </a:lnTo>
                  <a:lnTo>
                    <a:pt x="110528" y="139103"/>
                  </a:lnTo>
                  <a:lnTo>
                    <a:pt x="111315" y="138328"/>
                  </a:lnTo>
                  <a:lnTo>
                    <a:pt x="111315" y="137566"/>
                  </a:lnTo>
                  <a:lnTo>
                    <a:pt x="112090" y="137566"/>
                  </a:lnTo>
                  <a:lnTo>
                    <a:pt x="112090" y="136791"/>
                  </a:lnTo>
                  <a:lnTo>
                    <a:pt x="112864" y="136791"/>
                  </a:lnTo>
                  <a:lnTo>
                    <a:pt x="113639" y="136029"/>
                  </a:lnTo>
                  <a:lnTo>
                    <a:pt x="114427" y="136029"/>
                  </a:lnTo>
                  <a:lnTo>
                    <a:pt x="114427" y="135255"/>
                  </a:lnTo>
                  <a:lnTo>
                    <a:pt x="114427" y="134874"/>
                  </a:lnTo>
                  <a:lnTo>
                    <a:pt x="114427" y="134099"/>
                  </a:lnTo>
                  <a:lnTo>
                    <a:pt x="113639" y="134099"/>
                  </a:lnTo>
                  <a:lnTo>
                    <a:pt x="113639" y="133324"/>
                  </a:lnTo>
                  <a:lnTo>
                    <a:pt x="114427" y="133324"/>
                  </a:lnTo>
                  <a:lnTo>
                    <a:pt x="114427" y="132562"/>
                  </a:lnTo>
                  <a:lnTo>
                    <a:pt x="113639" y="132562"/>
                  </a:lnTo>
                  <a:lnTo>
                    <a:pt x="113639" y="131787"/>
                  </a:lnTo>
                  <a:lnTo>
                    <a:pt x="113639" y="131013"/>
                  </a:lnTo>
                  <a:lnTo>
                    <a:pt x="112864" y="131013"/>
                  </a:lnTo>
                  <a:lnTo>
                    <a:pt x="112090" y="131013"/>
                  </a:lnTo>
                  <a:lnTo>
                    <a:pt x="112090" y="130251"/>
                  </a:lnTo>
                  <a:lnTo>
                    <a:pt x="112090" y="129476"/>
                  </a:lnTo>
                  <a:lnTo>
                    <a:pt x="112864" y="128701"/>
                  </a:lnTo>
                  <a:lnTo>
                    <a:pt x="112090" y="127927"/>
                  </a:lnTo>
                  <a:lnTo>
                    <a:pt x="112090" y="127165"/>
                  </a:lnTo>
                  <a:lnTo>
                    <a:pt x="112090" y="126390"/>
                  </a:lnTo>
                  <a:lnTo>
                    <a:pt x="111315" y="126390"/>
                  </a:lnTo>
                  <a:lnTo>
                    <a:pt x="111315" y="125615"/>
                  </a:lnTo>
                  <a:lnTo>
                    <a:pt x="110528" y="125615"/>
                  </a:lnTo>
                  <a:lnTo>
                    <a:pt x="109753" y="126390"/>
                  </a:lnTo>
                  <a:lnTo>
                    <a:pt x="108978" y="126390"/>
                  </a:lnTo>
                  <a:lnTo>
                    <a:pt x="108978" y="125615"/>
                  </a:lnTo>
                  <a:lnTo>
                    <a:pt x="108191" y="125234"/>
                  </a:lnTo>
                  <a:lnTo>
                    <a:pt x="107416" y="124460"/>
                  </a:lnTo>
                  <a:lnTo>
                    <a:pt x="107416" y="123698"/>
                  </a:lnTo>
                  <a:lnTo>
                    <a:pt x="107416" y="122923"/>
                  </a:lnTo>
                  <a:lnTo>
                    <a:pt x="106641" y="122923"/>
                  </a:lnTo>
                  <a:lnTo>
                    <a:pt x="106641" y="122148"/>
                  </a:lnTo>
                  <a:lnTo>
                    <a:pt x="106248" y="122148"/>
                  </a:lnTo>
                  <a:lnTo>
                    <a:pt x="106641" y="121386"/>
                  </a:lnTo>
                  <a:lnTo>
                    <a:pt x="106248" y="121386"/>
                  </a:lnTo>
                  <a:lnTo>
                    <a:pt x="106248" y="120611"/>
                  </a:lnTo>
                  <a:lnTo>
                    <a:pt x="106641" y="120611"/>
                  </a:lnTo>
                  <a:lnTo>
                    <a:pt x="106641" y="119837"/>
                  </a:lnTo>
                  <a:lnTo>
                    <a:pt x="106641" y="119075"/>
                  </a:lnTo>
                  <a:lnTo>
                    <a:pt x="107416" y="119075"/>
                  </a:lnTo>
                  <a:lnTo>
                    <a:pt x="106641" y="119075"/>
                  </a:lnTo>
                  <a:lnTo>
                    <a:pt x="107416" y="118300"/>
                  </a:lnTo>
                  <a:lnTo>
                    <a:pt x="108191" y="118300"/>
                  </a:lnTo>
                  <a:lnTo>
                    <a:pt x="108978" y="118300"/>
                  </a:lnTo>
                  <a:lnTo>
                    <a:pt x="108978" y="117525"/>
                  </a:lnTo>
                  <a:lnTo>
                    <a:pt x="108191" y="117525"/>
                  </a:lnTo>
                  <a:lnTo>
                    <a:pt x="108978" y="117525"/>
                  </a:lnTo>
                  <a:lnTo>
                    <a:pt x="108191" y="116751"/>
                  </a:lnTo>
                  <a:lnTo>
                    <a:pt x="108191" y="115989"/>
                  </a:lnTo>
                  <a:lnTo>
                    <a:pt x="108191" y="116751"/>
                  </a:lnTo>
                  <a:lnTo>
                    <a:pt x="108978" y="115989"/>
                  </a:lnTo>
                  <a:lnTo>
                    <a:pt x="108978" y="115595"/>
                  </a:lnTo>
                  <a:lnTo>
                    <a:pt x="108978" y="115989"/>
                  </a:lnTo>
                  <a:lnTo>
                    <a:pt x="109753" y="115989"/>
                  </a:lnTo>
                  <a:lnTo>
                    <a:pt x="109753" y="115595"/>
                  </a:lnTo>
                  <a:lnTo>
                    <a:pt x="110528" y="115595"/>
                  </a:lnTo>
                  <a:lnTo>
                    <a:pt x="109753" y="115595"/>
                  </a:lnTo>
                  <a:lnTo>
                    <a:pt x="110528" y="115595"/>
                  </a:lnTo>
                  <a:lnTo>
                    <a:pt x="110528" y="115989"/>
                  </a:lnTo>
                  <a:lnTo>
                    <a:pt x="111315" y="115595"/>
                  </a:lnTo>
                  <a:lnTo>
                    <a:pt x="111315" y="115989"/>
                  </a:lnTo>
                  <a:lnTo>
                    <a:pt x="112090" y="115989"/>
                  </a:lnTo>
                  <a:lnTo>
                    <a:pt x="112864" y="115989"/>
                  </a:lnTo>
                  <a:lnTo>
                    <a:pt x="113639" y="115595"/>
                  </a:lnTo>
                  <a:lnTo>
                    <a:pt x="113639" y="115989"/>
                  </a:lnTo>
                  <a:lnTo>
                    <a:pt x="113639" y="115595"/>
                  </a:lnTo>
                  <a:lnTo>
                    <a:pt x="113639" y="115989"/>
                  </a:lnTo>
                  <a:lnTo>
                    <a:pt x="114427" y="115989"/>
                  </a:lnTo>
                  <a:lnTo>
                    <a:pt x="113639" y="115989"/>
                  </a:lnTo>
                  <a:lnTo>
                    <a:pt x="114427" y="115989"/>
                  </a:lnTo>
                  <a:lnTo>
                    <a:pt x="114427" y="115595"/>
                  </a:lnTo>
                  <a:lnTo>
                    <a:pt x="113639" y="115595"/>
                  </a:lnTo>
                  <a:lnTo>
                    <a:pt x="114427" y="115595"/>
                  </a:lnTo>
                  <a:lnTo>
                    <a:pt x="113639" y="115595"/>
                  </a:lnTo>
                  <a:lnTo>
                    <a:pt x="113639" y="114833"/>
                  </a:lnTo>
                  <a:lnTo>
                    <a:pt x="112864" y="114058"/>
                  </a:lnTo>
                  <a:lnTo>
                    <a:pt x="113639" y="114058"/>
                  </a:lnTo>
                  <a:lnTo>
                    <a:pt x="112864" y="114058"/>
                  </a:lnTo>
                  <a:lnTo>
                    <a:pt x="112864" y="113284"/>
                  </a:lnTo>
                  <a:lnTo>
                    <a:pt x="112864" y="112522"/>
                  </a:lnTo>
                  <a:lnTo>
                    <a:pt x="113639" y="112522"/>
                  </a:lnTo>
                  <a:lnTo>
                    <a:pt x="113639" y="111747"/>
                  </a:lnTo>
                  <a:lnTo>
                    <a:pt x="113639" y="110972"/>
                  </a:lnTo>
                  <a:lnTo>
                    <a:pt x="113639" y="110210"/>
                  </a:lnTo>
                  <a:lnTo>
                    <a:pt x="112864" y="110210"/>
                  </a:lnTo>
                  <a:lnTo>
                    <a:pt x="112864" y="106349"/>
                  </a:lnTo>
                  <a:lnTo>
                    <a:pt x="113639" y="106349"/>
                  </a:lnTo>
                  <a:lnTo>
                    <a:pt x="112864" y="106349"/>
                  </a:lnTo>
                  <a:lnTo>
                    <a:pt x="112864" y="105968"/>
                  </a:lnTo>
                  <a:lnTo>
                    <a:pt x="112090" y="105968"/>
                  </a:lnTo>
                  <a:lnTo>
                    <a:pt x="112090" y="105194"/>
                  </a:lnTo>
                  <a:lnTo>
                    <a:pt x="111315" y="105194"/>
                  </a:lnTo>
                  <a:lnTo>
                    <a:pt x="111315" y="105968"/>
                  </a:lnTo>
                  <a:lnTo>
                    <a:pt x="112090" y="105968"/>
                  </a:lnTo>
                  <a:lnTo>
                    <a:pt x="111315" y="105968"/>
                  </a:lnTo>
                  <a:lnTo>
                    <a:pt x="111315" y="105194"/>
                  </a:lnTo>
                  <a:lnTo>
                    <a:pt x="111315" y="104419"/>
                  </a:lnTo>
                  <a:lnTo>
                    <a:pt x="110528" y="105194"/>
                  </a:lnTo>
                  <a:lnTo>
                    <a:pt x="105473" y="105194"/>
                  </a:lnTo>
                  <a:lnTo>
                    <a:pt x="105473" y="104419"/>
                  </a:lnTo>
                  <a:lnTo>
                    <a:pt x="105473" y="103657"/>
                  </a:lnTo>
                  <a:lnTo>
                    <a:pt x="105473" y="104419"/>
                  </a:lnTo>
                  <a:lnTo>
                    <a:pt x="105473" y="103657"/>
                  </a:lnTo>
                  <a:lnTo>
                    <a:pt x="104698" y="103657"/>
                  </a:lnTo>
                  <a:lnTo>
                    <a:pt x="105473" y="103657"/>
                  </a:lnTo>
                  <a:lnTo>
                    <a:pt x="104698" y="103657"/>
                  </a:lnTo>
                  <a:lnTo>
                    <a:pt x="104698" y="102882"/>
                  </a:lnTo>
                  <a:lnTo>
                    <a:pt x="103911" y="102882"/>
                  </a:lnTo>
                  <a:lnTo>
                    <a:pt x="103136" y="102882"/>
                  </a:lnTo>
                  <a:lnTo>
                    <a:pt x="103136" y="102108"/>
                  </a:lnTo>
                  <a:lnTo>
                    <a:pt x="102362" y="102108"/>
                  </a:lnTo>
                  <a:lnTo>
                    <a:pt x="103136" y="102108"/>
                  </a:lnTo>
                  <a:lnTo>
                    <a:pt x="102362" y="102108"/>
                  </a:lnTo>
                  <a:lnTo>
                    <a:pt x="103136" y="102108"/>
                  </a:lnTo>
                  <a:lnTo>
                    <a:pt x="103136" y="101346"/>
                  </a:lnTo>
                  <a:lnTo>
                    <a:pt x="102362" y="101346"/>
                  </a:lnTo>
                  <a:lnTo>
                    <a:pt x="102362" y="100571"/>
                  </a:lnTo>
                  <a:lnTo>
                    <a:pt x="102362" y="99796"/>
                  </a:lnTo>
                  <a:lnTo>
                    <a:pt x="102362" y="99034"/>
                  </a:lnTo>
                  <a:lnTo>
                    <a:pt x="101587" y="99034"/>
                  </a:lnTo>
                  <a:lnTo>
                    <a:pt x="101587" y="98259"/>
                  </a:lnTo>
                  <a:lnTo>
                    <a:pt x="100799" y="98259"/>
                  </a:lnTo>
                  <a:lnTo>
                    <a:pt x="100799" y="97485"/>
                  </a:lnTo>
                  <a:lnTo>
                    <a:pt x="100799" y="96723"/>
                  </a:lnTo>
                  <a:lnTo>
                    <a:pt x="100799" y="96329"/>
                  </a:lnTo>
                  <a:lnTo>
                    <a:pt x="100799" y="95567"/>
                  </a:lnTo>
                  <a:lnTo>
                    <a:pt x="101587" y="95567"/>
                  </a:lnTo>
                  <a:lnTo>
                    <a:pt x="101587" y="94792"/>
                  </a:lnTo>
                  <a:lnTo>
                    <a:pt x="101587" y="94030"/>
                  </a:lnTo>
                  <a:lnTo>
                    <a:pt x="100799" y="94030"/>
                  </a:lnTo>
                  <a:lnTo>
                    <a:pt x="100799" y="93256"/>
                  </a:lnTo>
                  <a:lnTo>
                    <a:pt x="100025" y="93256"/>
                  </a:lnTo>
                  <a:lnTo>
                    <a:pt x="100025" y="92481"/>
                  </a:lnTo>
                  <a:lnTo>
                    <a:pt x="99250" y="92481"/>
                  </a:lnTo>
                  <a:lnTo>
                    <a:pt x="99250" y="91706"/>
                  </a:lnTo>
                  <a:lnTo>
                    <a:pt x="100025" y="90944"/>
                  </a:lnTo>
                  <a:lnTo>
                    <a:pt x="100799" y="90944"/>
                  </a:lnTo>
                  <a:lnTo>
                    <a:pt x="101587" y="90944"/>
                  </a:lnTo>
                  <a:lnTo>
                    <a:pt x="101587" y="90170"/>
                  </a:lnTo>
                  <a:lnTo>
                    <a:pt x="101587" y="89395"/>
                  </a:lnTo>
                  <a:lnTo>
                    <a:pt x="100799" y="89395"/>
                  </a:lnTo>
                  <a:lnTo>
                    <a:pt x="100799" y="85928"/>
                  </a:lnTo>
                  <a:lnTo>
                    <a:pt x="101587" y="85166"/>
                  </a:lnTo>
                  <a:lnTo>
                    <a:pt x="101587" y="84391"/>
                  </a:lnTo>
                  <a:lnTo>
                    <a:pt x="102362" y="84391"/>
                  </a:lnTo>
                  <a:lnTo>
                    <a:pt x="102362" y="83616"/>
                  </a:lnTo>
                  <a:lnTo>
                    <a:pt x="103136" y="83616"/>
                  </a:lnTo>
                  <a:lnTo>
                    <a:pt x="103136" y="82854"/>
                  </a:lnTo>
                  <a:lnTo>
                    <a:pt x="103911" y="82080"/>
                  </a:lnTo>
                  <a:lnTo>
                    <a:pt x="103911" y="82854"/>
                  </a:lnTo>
                  <a:lnTo>
                    <a:pt x="103911" y="82080"/>
                  </a:lnTo>
                  <a:lnTo>
                    <a:pt x="104698" y="82854"/>
                  </a:lnTo>
                  <a:lnTo>
                    <a:pt x="104698" y="82080"/>
                  </a:lnTo>
                  <a:lnTo>
                    <a:pt x="105473" y="82854"/>
                  </a:lnTo>
                  <a:lnTo>
                    <a:pt x="105473" y="82080"/>
                  </a:lnTo>
                  <a:lnTo>
                    <a:pt x="105473" y="81305"/>
                  </a:lnTo>
                  <a:lnTo>
                    <a:pt x="104698" y="81305"/>
                  </a:lnTo>
                  <a:lnTo>
                    <a:pt x="104698" y="80543"/>
                  </a:lnTo>
                  <a:lnTo>
                    <a:pt x="103911" y="79768"/>
                  </a:lnTo>
                  <a:lnTo>
                    <a:pt x="103911" y="78994"/>
                  </a:lnTo>
                  <a:lnTo>
                    <a:pt x="103136" y="78994"/>
                  </a:lnTo>
                  <a:lnTo>
                    <a:pt x="102362" y="78994"/>
                  </a:lnTo>
                  <a:lnTo>
                    <a:pt x="101587" y="78219"/>
                  </a:lnTo>
                  <a:lnTo>
                    <a:pt x="102362" y="78219"/>
                  </a:lnTo>
                  <a:lnTo>
                    <a:pt x="103136" y="78219"/>
                  </a:lnTo>
                  <a:lnTo>
                    <a:pt x="103136" y="77457"/>
                  </a:lnTo>
                  <a:lnTo>
                    <a:pt x="103911" y="77063"/>
                  </a:lnTo>
                  <a:lnTo>
                    <a:pt x="104698" y="77063"/>
                  </a:lnTo>
                  <a:lnTo>
                    <a:pt x="105473" y="77063"/>
                  </a:lnTo>
                  <a:lnTo>
                    <a:pt x="106248" y="76301"/>
                  </a:lnTo>
                  <a:lnTo>
                    <a:pt x="106641" y="76301"/>
                  </a:lnTo>
                  <a:lnTo>
                    <a:pt x="107416" y="76301"/>
                  </a:lnTo>
                  <a:lnTo>
                    <a:pt x="107416" y="75526"/>
                  </a:lnTo>
                  <a:lnTo>
                    <a:pt x="106641" y="75526"/>
                  </a:lnTo>
                  <a:lnTo>
                    <a:pt x="107416" y="74752"/>
                  </a:lnTo>
                  <a:lnTo>
                    <a:pt x="107416" y="73990"/>
                  </a:lnTo>
                  <a:lnTo>
                    <a:pt x="107416" y="73215"/>
                  </a:lnTo>
                  <a:lnTo>
                    <a:pt x="108191" y="73215"/>
                  </a:lnTo>
                  <a:lnTo>
                    <a:pt x="108191" y="72440"/>
                  </a:lnTo>
                  <a:lnTo>
                    <a:pt x="108978" y="72440"/>
                  </a:lnTo>
                  <a:lnTo>
                    <a:pt x="109753" y="71678"/>
                  </a:lnTo>
                  <a:lnTo>
                    <a:pt x="110528" y="71678"/>
                  </a:lnTo>
                  <a:lnTo>
                    <a:pt x="110528" y="70904"/>
                  </a:lnTo>
                  <a:lnTo>
                    <a:pt x="110528" y="70129"/>
                  </a:lnTo>
                  <a:lnTo>
                    <a:pt x="111315" y="69367"/>
                  </a:lnTo>
                  <a:lnTo>
                    <a:pt x="112090" y="69367"/>
                  </a:lnTo>
                  <a:lnTo>
                    <a:pt x="112864" y="70129"/>
                  </a:lnTo>
                  <a:lnTo>
                    <a:pt x="112864" y="69367"/>
                  </a:lnTo>
                  <a:lnTo>
                    <a:pt x="113639" y="68592"/>
                  </a:lnTo>
                  <a:lnTo>
                    <a:pt x="114427" y="68592"/>
                  </a:lnTo>
                  <a:lnTo>
                    <a:pt x="114427" y="67818"/>
                  </a:lnTo>
                  <a:lnTo>
                    <a:pt x="114427" y="67437"/>
                  </a:lnTo>
                  <a:lnTo>
                    <a:pt x="113639" y="66662"/>
                  </a:lnTo>
                  <a:lnTo>
                    <a:pt x="113639" y="65887"/>
                  </a:lnTo>
                  <a:lnTo>
                    <a:pt x="112864" y="65125"/>
                  </a:lnTo>
                  <a:lnTo>
                    <a:pt x="113639" y="65125"/>
                  </a:lnTo>
                  <a:lnTo>
                    <a:pt x="113639" y="64350"/>
                  </a:lnTo>
                  <a:lnTo>
                    <a:pt x="113639" y="63576"/>
                  </a:lnTo>
                  <a:lnTo>
                    <a:pt x="114427" y="63576"/>
                  </a:lnTo>
                  <a:lnTo>
                    <a:pt x="114427" y="62814"/>
                  </a:lnTo>
                  <a:lnTo>
                    <a:pt x="115201" y="62039"/>
                  </a:lnTo>
                  <a:lnTo>
                    <a:pt x="115201" y="61264"/>
                  </a:lnTo>
                  <a:lnTo>
                    <a:pt x="115595" y="61264"/>
                  </a:lnTo>
                  <a:lnTo>
                    <a:pt x="116370" y="61264"/>
                  </a:lnTo>
                  <a:lnTo>
                    <a:pt x="116370" y="60502"/>
                  </a:lnTo>
                  <a:lnTo>
                    <a:pt x="116370" y="59728"/>
                  </a:lnTo>
                  <a:lnTo>
                    <a:pt x="117144" y="59728"/>
                  </a:lnTo>
                  <a:lnTo>
                    <a:pt x="117144" y="58953"/>
                  </a:lnTo>
                  <a:lnTo>
                    <a:pt x="117144" y="59728"/>
                  </a:lnTo>
                  <a:lnTo>
                    <a:pt x="117144" y="58953"/>
                  </a:lnTo>
                  <a:lnTo>
                    <a:pt x="117932" y="58953"/>
                  </a:lnTo>
                  <a:lnTo>
                    <a:pt x="117932" y="58191"/>
                  </a:lnTo>
                  <a:lnTo>
                    <a:pt x="117932" y="53949"/>
                  </a:lnTo>
                  <a:lnTo>
                    <a:pt x="117144" y="53949"/>
                  </a:lnTo>
                  <a:lnTo>
                    <a:pt x="117144" y="53174"/>
                  </a:lnTo>
                  <a:lnTo>
                    <a:pt x="116370" y="53174"/>
                  </a:lnTo>
                  <a:lnTo>
                    <a:pt x="117144" y="53174"/>
                  </a:lnTo>
                  <a:lnTo>
                    <a:pt x="117144" y="52400"/>
                  </a:lnTo>
                  <a:lnTo>
                    <a:pt x="117932" y="51638"/>
                  </a:lnTo>
                  <a:lnTo>
                    <a:pt x="117932" y="50863"/>
                  </a:lnTo>
                  <a:lnTo>
                    <a:pt x="117144" y="50863"/>
                  </a:lnTo>
                  <a:lnTo>
                    <a:pt x="117144" y="50088"/>
                  </a:lnTo>
                  <a:lnTo>
                    <a:pt x="117932" y="50088"/>
                  </a:lnTo>
                  <a:lnTo>
                    <a:pt x="118706" y="50088"/>
                  </a:lnTo>
                  <a:lnTo>
                    <a:pt x="118706" y="49326"/>
                  </a:lnTo>
                  <a:lnTo>
                    <a:pt x="119481" y="48552"/>
                  </a:lnTo>
                  <a:lnTo>
                    <a:pt x="119481" y="48171"/>
                  </a:lnTo>
                  <a:lnTo>
                    <a:pt x="121043" y="48171"/>
                  </a:lnTo>
                  <a:lnTo>
                    <a:pt x="121043" y="47396"/>
                  </a:lnTo>
                  <a:lnTo>
                    <a:pt x="120269" y="47396"/>
                  </a:lnTo>
                  <a:lnTo>
                    <a:pt x="120269" y="46621"/>
                  </a:lnTo>
                  <a:lnTo>
                    <a:pt x="120269" y="45859"/>
                  </a:lnTo>
                  <a:lnTo>
                    <a:pt x="119481" y="45859"/>
                  </a:lnTo>
                  <a:lnTo>
                    <a:pt x="120269" y="45085"/>
                  </a:lnTo>
                  <a:lnTo>
                    <a:pt x="121043" y="45085"/>
                  </a:lnTo>
                  <a:lnTo>
                    <a:pt x="121043" y="44323"/>
                  </a:lnTo>
                  <a:lnTo>
                    <a:pt x="120269" y="43548"/>
                  </a:lnTo>
                  <a:lnTo>
                    <a:pt x="119481" y="43548"/>
                  </a:lnTo>
                  <a:lnTo>
                    <a:pt x="118706" y="43548"/>
                  </a:lnTo>
                  <a:lnTo>
                    <a:pt x="117932" y="42773"/>
                  </a:lnTo>
                  <a:lnTo>
                    <a:pt x="117144" y="42773"/>
                  </a:lnTo>
                  <a:lnTo>
                    <a:pt x="116370" y="42773"/>
                  </a:lnTo>
                  <a:lnTo>
                    <a:pt x="117144" y="41998"/>
                  </a:lnTo>
                  <a:lnTo>
                    <a:pt x="117144" y="41236"/>
                  </a:lnTo>
                  <a:lnTo>
                    <a:pt x="116370" y="40462"/>
                  </a:lnTo>
                  <a:lnTo>
                    <a:pt x="116370" y="39687"/>
                  </a:lnTo>
                  <a:lnTo>
                    <a:pt x="116370" y="39306"/>
                  </a:lnTo>
                  <a:lnTo>
                    <a:pt x="115595" y="38531"/>
                  </a:lnTo>
                  <a:lnTo>
                    <a:pt x="115201" y="38531"/>
                  </a:lnTo>
                  <a:lnTo>
                    <a:pt x="114427" y="37769"/>
                  </a:lnTo>
                  <a:lnTo>
                    <a:pt x="113639" y="37769"/>
                  </a:lnTo>
                  <a:lnTo>
                    <a:pt x="113639" y="36995"/>
                  </a:lnTo>
                  <a:lnTo>
                    <a:pt x="112864" y="36995"/>
                  </a:lnTo>
                  <a:lnTo>
                    <a:pt x="112864" y="36220"/>
                  </a:lnTo>
                  <a:lnTo>
                    <a:pt x="112864" y="35458"/>
                  </a:lnTo>
                  <a:lnTo>
                    <a:pt x="112090" y="34683"/>
                  </a:lnTo>
                  <a:lnTo>
                    <a:pt x="112090" y="33909"/>
                  </a:lnTo>
                  <a:lnTo>
                    <a:pt x="112864" y="33147"/>
                  </a:lnTo>
                  <a:lnTo>
                    <a:pt x="113639" y="33147"/>
                  </a:lnTo>
                  <a:lnTo>
                    <a:pt x="114427" y="33147"/>
                  </a:lnTo>
                  <a:lnTo>
                    <a:pt x="114427" y="32372"/>
                  </a:lnTo>
                  <a:lnTo>
                    <a:pt x="115201" y="32372"/>
                  </a:lnTo>
                  <a:lnTo>
                    <a:pt x="115201" y="31597"/>
                  </a:lnTo>
                  <a:lnTo>
                    <a:pt x="115201" y="30835"/>
                  </a:lnTo>
                  <a:lnTo>
                    <a:pt x="115201" y="30060"/>
                  </a:lnTo>
                  <a:lnTo>
                    <a:pt x="115201" y="29667"/>
                  </a:lnTo>
                  <a:lnTo>
                    <a:pt x="114427" y="29667"/>
                  </a:lnTo>
                  <a:lnTo>
                    <a:pt x="114427" y="28905"/>
                  </a:lnTo>
                  <a:lnTo>
                    <a:pt x="114427" y="28130"/>
                  </a:lnTo>
                  <a:lnTo>
                    <a:pt x="114427" y="27355"/>
                  </a:lnTo>
                  <a:lnTo>
                    <a:pt x="114427" y="26593"/>
                  </a:lnTo>
                  <a:lnTo>
                    <a:pt x="115201" y="26593"/>
                  </a:lnTo>
                  <a:lnTo>
                    <a:pt x="115595" y="26593"/>
                  </a:lnTo>
                  <a:lnTo>
                    <a:pt x="115595" y="27355"/>
                  </a:lnTo>
                  <a:lnTo>
                    <a:pt x="116370" y="27355"/>
                  </a:lnTo>
                  <a:lnTo>
                    <a:pt x="117144" y="27355"/>
                  </a:lnTo>
                  <a:lnTo>
                    <a:pt x="117144" y="26593"/>
                  </a:lnTo>
                  <a:lnTo>
                    <a:pt x="117144" y="25819"/>
                  </a:lnTo>
                  <a:lnTo>
                    <a:pt x="117932" y="25819"/>
                  </a:lnTo>
                  <a:lnTo>
                    <a:pt x="117144" y="25819"/>
                  </a:lnTo>
                  <a:lnTo>
                    <a:pt x="117932" y="25044"/>
                  </a:lnTo>
                  <a:lnTo>
                    <a:pt x="117144" y="25044"/>
                  </a:lnTo>
                  <a:lnTo>
                    <a:pt x="117144" y="24282"/>
                  </a:lnTo>
                  <a:lnTo>
                    <a:pt x="116370" y="24282"/>
                  </a:lnTo>
                  <a:lnTo>
                    <a:pt x="115595" y="23507"/>
                  </a:lnTo>
                  <a:lnTo>
                    <a:pt x="115595" y="22733"/>
                  </a:lnTo>
                  <a:lnTo>
                    <a:pt x="115201" y="21971"/>
                  </a:lnTo>
                  <a:lnTo>
                    <a:pt x="114427" y="21971"/>
                  </a:lnTo>
                  <a:lnTo>
                    <a:pt x="115201" y="21196"/>
                  </a:lnTo>
                  <a:lnTo>
                    <a:pt x="115595" y="21196"/>
                  </a:lnTo>
                  <a:lnTo>
                    <a:pt x="115595" y="20421"/>
                  </a:lnTo>
                  <a:lnTo>
                    <a:pt x="115595" y="20040"/>
                  </a:lnTo>
                  <a:lnTo>
                    <a:pt x="116370" y="20040"/>
                  </a:lnTo>
                  <a:lnTo>
                    <a:pt x="116370" y="19265"/>
                  </a:lnTo>
                  <a:lnTo>
                    <a:pt x="116370" y="18503"/>
                  </a:lnTo>
                  <a:lnTo>
                    <a:pt x="115595" y="18503"/>
                  </a:lnTo>
                  <a:lnTo>
                    <a:pt x="115595" y="17729"/>
                  </a:lnTo>
                  <a:lnTo>
                    <a:pt x="115595" y="16954"/>
                  </a:lnTo>
                  <a:lnTo>
                    <a:pt x="115595" y="16179"/>
                  </a:lnTo>
                  <a:lnTo>
                    <a:pt x="115595" y="15417"/>
                  </a:lnTo>
                  <a:lnTo>
                    <a:pt x="115595" y="14643"/>
                  </a:lnTo>
                  <a:lnTo>
                    <a:pt x="116370" y="14643"/>
                  </a:lnTo>
                  <a:lnTo>
                    <a:pt x="116370" y="13868"/>
                  </a:lnTo>
                  <a:lnTo>
                    <a:pt x="117144" y="13106"/>
                  </a:lnTo>
                  <a:lnTo>
                    <a:pt x="116370" y="12331"/>
                  </a:lnTo>
                  <a:lnTo>
                    <a:pt x="116370" y="11557"/>
                  </a:lnTo>
                  <a:lnTo>
                    <a:pt x="115595" y="11557"/>
                  </a:lnTo>
                  <a:lnTo>
                    <a:pt x="115201" y="10401"/>
                  </a:lnTo>
                  <a:lnTo>
                    <a:pt x="115201" y="9639"/>
                  </a:lnTo>
                  <a:lnTo>
                    <a:pt x="115595" y="9639"/>
                  </a:lnTo>
                  <a:lnTo>
                    <a:pt x="115595" y="10401"/>
                  </a:lnTo>
                  <a:lnTo>
                    <a:pt x="116370" y="10401"/>
                  </a:lnTo>
                  <a:lnTo>
                    <a:pt x="116370" y="9639"/>
                  </a:lnTo>
                  <a:lnTo>
                    <a:pt x="116370" y="10401"/>
                  </a:lnTo>
                  <a:lnTo>
                    <a:pt x="116370" y="10795"/>
                  </a:lnTo>
                  <a:lnTo>
                    <a:pt x="117144" y="10795"/>
                  </a:lnTo>
                  <a:lnTo>
                    <a:pt x="117144" y="10401"/>
                  </a:lnTo>
                  <a:lnTo>
                    <a:pt x="117932" y="10795"/>
                  </a:lnTo>
                  <a:lnTo>
                    <a:pt x="117932" y="10401"/>
                  </a:lnTo>
                  <a:lnTo>
                    <a:pt x="117932" y="10795"/>
                  </a:lnTo>
                  <a:lnTo>
                    <a:pt x="118706" y="10795"/>
                  </a:lnTo>
                  <a:lnTo>
                    <a:pt x="118706" y="11557"/>
                  </a:lnTo>
                  <a:lnTo>
                    <a:pt x="119481" y="10795"/>
                  </a:lnTo>
                  <a:lnTo>
                    <a:pt x="119481" y="11557"/>
                  </a:lnTo>
                  <a:lnTo>
                    <a:pt x="120269" y="11557"/>
                  </a:lnTo>
                  <a:lnTo>
                    <a:pt x="120269" y="10795"/>
                  </a:lnTo>
                  <a:lnTo>
                    <a:pt x="121043" y="10795"/>
                  </a:lnTo>
                  <a:lnTo>
                    <a:pt x="120269" y="10795"/>
                  </a:lnTo>
                  <a:lnTo>
                    <a:pt x="121043" y="10795"/>
                  </a:lnTo>
                  <a:lnTo>
                    <a:pt x="121043" y="10401"/>
                  </a:lnTo>
                  <a:lnTo>
                    <a:pt x="121818" y="10401"/>
                  </a:lnTo>
                  <a:lnTo>
                    <a:pt x="122605" y="10401"/>
                  </a:lnTo>
                  <a:lnTo>
                    <a:pt x="122605" y="10795"/>
                  </a:lnTo>
                  <a:lnTo>
                    <a:pt x="123380" y="10795"/>
                  </a:lnTo>
                  <a:lnTo>
                    <a:pt x="123380" y="11557"/>
                  </a:lnTo>
                  <a:lnTo>
                    <a:pt x="122605" y="11557"/>
                  </a:lnTo>
                  <a:lnTo>
                    <a:pt x="123380" y="11557"/>
                  </a:lnTo>
                  <a:lnTo>
                    <a:pt x="124155" y="11557"/>
                  </a:lnTo>
                  <a:lnTo>
                    <a:pt x="124155" y="10795"/>
                  </a:lnTo>
                  <a:lnTo>
                    <a:pt x="124929" y="10795"/>
                  </a:lnTo>
                  <a:lnTo>
                    <a:pt x="124155" y="10795"/>
                  </a:lnTo>
                  <a:lnTo>
                    <a:pt x="124929" y="11557"/>
                  </a:lnTo>
                  <a:lnTo>
                    <a:pt x="125323" y="11557"/>
                  </a:lnTo>
                  <a:lnTo>
                    <a:pt x="125323" y="10795"/>
                  </a:lnTo>
                  <a:lnTo>
                    <a:pt x="125323" y="10401"/>
                  </a:lnTo>
                  <a:lnTo>
                    <a:pt x="125323" y="9639"/>
                  </a:lnTo>
                  <a:lnTo>
                    <a:pt x="126098" y="9639"/>
                  </a:lnTo>
                  <a:lnTo>
                    <a:pt x="126098" y="8864"/>
                  </a:lnTo>
                  <a:lnTo>
                    <a:pt x="126873" y="8864"/>
                  </a:lnTo>
                  <a:lnTo>
                    <a:pt x="127660" y="8864"/>
                  </a:lnTo>
                  <a:lnTo>
                    <a:pt x="127660" y="8089"/>
                  </a:lnTo>
                  <a:lnTo>
                    <a:pt x="127660" y="8864"/>
                  </a:lnTo>
                  <a:lnTo>
                    <a:pt x="128435" y="8864"/>
                  </a:lnTo>
                  <a:lnTo>
                    <a:pt x="129209" y="8089"/>
                  </a:lnTo>
                  <a:lnTo>
                    <a:pt x="129997" y="8864"/>
                  </a:lnTo>
                  <a:lnTo>
                    <a:pt x="129997" y="8089"/>
                  </a:lnTo>
                  <a:lnTo>
                    <a:pt x="130771" y="8089"/>
                  </a:lnTo>
                  <a:lnTo>
                    <a:pt x="131546" y="8089"/>
                  </a:lnTo>
                  <a:lnTo>
                    <a:pt x="132321" y="8089"/>
                  </a:lnTo>
                  <a:lnTo>
                    <a:pt x="133108" y="8089"/>
                  </a:lnTo>
                  <a:lnTo>
                    <a:pt x="133108" y="7327"/>
                  </a:lnTo>
                  <a:lnTo>
                    <a:pt x="133108" y="6553"/>
                  </a:lnTo>
                  <a:lnTo>
                    <a:pt x="133108" y="5778"/>
                  </a:lnTo>
                  <a:lnTo>
                    <a:pt x="133108" y="5003"/>
                  </a:lnTo>
                  <a:lnTo>
                    <a:pt x="132321" y="5003"/>
                  </a:lnTo>
                  <a:lnTo>
                    <a:pt x="132321" y="4241"/>
                  </a:lnTo>
                  <a:lnTo>
                    <a:pt x="132321" y="3467"/>
                  </a:lnTo>
                  <a:lnTo>
                    <a:pt x="131546" y="3467"/>
                  </a:lnTo>
                  <a:lnTo>
                    <a:pt x="131546" y="2692"/>
                  </a:lnTo>
                  <a:lnTo>
                    <a:pt x="131546" y="1930"/>
                  </a:lnTo>
                  <a:lnTo>
                    <a:pt x="130771" y="1930"/>
                  </a:lnTo>
                  <a:lnTo>
                    <a:pt x="129997" y="1930"/>
                  </a:lnTo>
                  <a:lnTo>
                    <a:pt x="129209" y="2692"/>
                  </a:lnTo>
                  <a:lnTo>
                    <a:pt x="129997" y="1930"/>
                  </a:lnTo>
                  <a:lnTo>
                    <a:pt x="130771" y="1155"/>
                  </a:lnTo>
                  <a:lnTo>
                    <a:pt x="130771" y="1930"/>
                  </a:lnTo>
                  <a:lnTo>
                    <a:pt x="130771" y="1155"/>
                  </a:lnTo>
                  <a:lnTo>
                    <a:pt x="131546" y="1155"/>
                  </a:lnTo>
                  <a:lnTo>
                    <a:pt x="132321" y="1155"/>
                  </a:lnTo>
                  <a:lnTo>
                    <a:pt x="133108" y="1155"/>
                  </a:lnTo>
                  <a:lnTo>
                    <a:pt x="133108" y="774"/>
                  </a:lnTo>
                  <a:lnTo>
                    <a:pt x="132321" y="774"/>
                  </a:lnTo>
                  <a:lnTo>
                    <a:pt x="133108" y="0"/>
                  </a:lnTo>
                  <a:lnTo>
                    <a:pt x="133108" y="774"/>
                  </a:lnTo>
                  <a:lnTo>
                    <a:pt x="133883" y="774"/>
                  </a:lnTo>
                  <a:lnTo>
                    <a:pt x="133883" y="1155"/>
                  </a:lnTo>
                  <a:lnTo>
                    <a:pt x="134658" y="1155"/>
                  </a:lnTo>
                  <a:lnTo>
                    <a:pt x="134658" y="1930"/>
                  </a:lnTo>
                  <a:lnTo>
                    <a:pt x="133883" y="1930"/>
                  </a:lnTo>
                  <a:lnTo>
                    <a:pt x="134658" y="2692"/>
                  </a:lnTo>
                  <a:lnTo>
                    <a:pt x="135051" y="2692"/>
                  </a:lnTo>
                  <a:lnTo>
                    <a:pt x="135051" y="3467"/>
                  </a:lnTo>
                  <a:lnTo>
                    <a:pt x="134658" y="3467"/>
                  </a:lnTo>
                  <a:lnTo>
                    <a:pt x="134658" y="4241"/>
                  </a:lnTo>
                  <a:lnTo>
                    <a:pt x="135051" y="5003"/>
                  </a:lnTo>
                  <a:lnTo>
                    <a:pt x="135051" y="5778"/>
                  </a:lnTo>
                  <a:lnTo>
                    <a:pt x="135839" y="5778"/>
                  </a:lnTo>
                  <a:lnTo>
                    <a:pt x="136613" y="6553"/>
                  </a:lnTo>
                  <a:lnTo>
                    <a:pt x="136613" y="7327"/>
                  </a:lnTo>
                  <a:lnTo>
                    <a:pt x="137388" y="7327"/>
                  </a:lnTo>
                  <a:lnTo>
                    <a:pt x="137388" y="8089"/>
                  </a:lnTo>
                  <a:lnTo>
                    <a:pt x="137388" y="8864"/>
                  </a:lnTo>
                  <a:lnTo>
                    <a:pt x="137388" y="9639"/>
                  </a:lnTo>
                  <a:lnTo>
                    <a:pt x="138163" y="10401"/>
                  </a:lnTo>
                  <a:lnTo>
                    <a:pt x="138163" y="10795"/>
                  </a:lnTo>
                  <a:lnTo>
                    <a:pt x="137388" y="10795"/>
                  </a:lnTo>
                  <a:lnTo>
                    <a:pt x="137388" y="11557"/>
                  </a:lnTo>
                  <a:lnTo>
                    <a:pt x="136613" y="11557"/>
                  </a:lnTo>
                  <a:lnTo>
                    <a:pt x="135839" y="11557"/>
                  </a:lnTo>
                  <a:lnTo>
                    <a:pt x="135051" y="12331"/>
                  </a:lnTo>
                  <a:lnTo>
                    <a:pt x="134658" y="12331"/>
                  </a:lnTo>
                  <a:lnTo>
                    <a:pt x="133883" y="12331"/>
                  </a:lnTo>
                  <a:lnTo>
                    <a:pt x="133883" y="11557"/>
                  </a:lnTo>
                  <a:lnTo>
                    <a:pt x="133108" y="11557"/>
                  </a:lnTo>
                  <a:lnTo>
                    <a:pt x="133108" y="12331"/>
                  </a:lnTo>
                  <a:lnTo>
                    <a:pt x="133108" y="13106"/>
                  </a:lnTo>
                  <a:lnTo>
                    <a:pt x="133108" y="13868"/>
                  </a:lnTo>
                  <a:lnTo>
                    <a:pt x="133108" y="14643"/>
                  </a:lnTo>
                  <a:lnTo>
                    <a:pt x="133108" y="15417"/>
                  </a:lnTo>
                  <a:lnTo>
                    <a:pt x="133108" y="16179"/>
                  </a:lnTo>
                  <a:lnTo>
                    <a:pt x="132321" y="16179"/>
                  </a:lnTo>
                  <a:lnTo>
                    <a:pt x="132321" y="16954"/>
                  </a:lnTo>
                  <a:lnTo>
                    <a:pt x="132321" y="17729"/>
                  </a:lnTo>
                  <a:lnTo>
                    <a:pt x="132321" y="18503"/>
                  </a:lnTo>
                  <a:lnTo>
                    <a:pt x="133108" y="18503"/>
                  </a:lnTo>
                  <a:lnTo>
                    <a:pt x="133108" y="17729"/>
                  </a:lnTo>
                  <a:lnTo>
                    <a:pt x="133883" y="17729"/>
                  </a:lnTo>
                  <a:lnTo>
                    <a:pt x="134658" y="17729"/>
                  </a:lnTo>
                  <a:lnTo>
                    <a:pt x="135051" y="16954"/>
                  </a:lnTo>
                  <a:lnTo>
                    <a:pt x="135839" y="16954"/>
                  </a:lnTo>
                  <a:lnTo>
                    <a:pt x="136613" y="16954"/>
                  </a:lnTo>
                  <a:lnTo>
                    <a:pt x="137388" y="16954"/>
                  </a:lnTo>
                  <a:lnTo>
                    <a:pt x="138163" y="16954"/>
                  </a:lnTo>
                  <a:lnTo>
                    <a:pt x="138950" y="16954"/>
                  </a:lnTo>
                  <a:lnTo>
                    <a:pt x="139725" y="16954"/>
                  </a:lnTo>
                  <a:lnTo>
                    <a:pt x="139725" y="17729"/>
                  </a:lnTo>
                  <a:lnTo>
                    <a:pt x="143611" y="17729"/>
                  </a:lnTo>
                  <a:lnTo>
                    <a:pt x="142836" y="17729"/>
                  </a:lnTo>
                  <a:lnTo>
                    <a:pt x="143611" y="18503"/>
                  </a:lnTo>
                  <a:lnTo>
                    <a:pt x="143611" y="19265"/>
                  </a:lnTo>
                  <a:lnTo>
                    <a:pt x="144005" y="19265"/>
                  </a:lnTo>
                  <a:lnTo>
                    <a:pt x="143611" y="19265"/>
                  </a:lnTo>
                  <a:lnTo>
                    <a:pt x="144005" y="19265"/>
                  </a:lnTo>
                  <a:lnTo>
                    <a:pt x="144005" y="20040"/>
                  </a:lnTo>
                  <a:lnTo>
                    <a:pt x="144780" y="20040"/>
                  </a:lnTo>
                  <a:lnTo>
                    <a:pt x="144780" y="20421"/>
                  </a:lnTo>
                  <a:lnTo>
                    <a:pt x="144780" y="21196"/>
                  </a:lnTo>
                  <a:lnTo>
                    <a:pt x="145567" y="21196"/>
                  </a:lnTo>
                  <a:lnTo>
                    <a:pt x="144780" y="21196"/>
                  </a:lnTo>
                  <a:lnTo>
                    <a:pt x="145567" y="21196"/>
                  </a:lnTo>
                  <a:lnTo>
                    <a:pt x="144780" y="21196"/>
                  </a:lnTo>
                  <a:lnTo>
                    <a:pt x="144780" y="21971"/>
                  </a:lnTo>
                  <a:lnTo>
                    <a:pt x="145567" y="21971"/>
                  </a:lnTo>
                  <a:lnTo>
                    <a:pt x="144780" y="21971"/>
                  </a:lnTo>
                  <a:lnTo>
                    <a:pt x="145567" y="21971"/>
                  </a:lnTo>
                  <a:lnTo>
                    <a:pt x="146342" y="21971"/>
                  </a:lnTo>
                  <a:lnTo>
                    <a:pt x="146342" y="22733"/>
                  </a:lnTo>
                  <a:lnTo>
                    <a:pt x="147116" y="22733"/>
                  </a:lnTo>
                  <a:lnTo>
                    <a:pt x="146342" y="22733"/>
                  </a:lnTo>
                  <a:lnTo>
                    <a:pt x="147116" y="23507"/>
                  </a:lnTo>
                  <a:lnTo>
                    <a:pt x="146342" y="23507"/>
                  </a:lnTo>
                  <a:lnTo>
                    <a:pt x="147116" y="23507"/>
                  </a:lnTo>
                  <a:lnTo>
                    <a:pt x="147116" y="24282"/>
                  </a:lnTo>
                  <a:lnTo>
                    <a:pt x="147891" y="25044"/>
                  </a:lnTo>
                  <a:lnTo>
                    <a:pt x="147116" y="25044"/>
                  </a:lnTo>
                  <a:lnTo>
                    <a:pt x="147116" y="25819"/>
                  </a:lnTo>
                  <a:lnTo>
                    <a:pt x="147891" y="25819"/>
                  </a:lnTo>
                  <a:lnTo>
                    <a:pt x="147116" y="25819"/>
                  </a:lnTo>
                  <a:lnTo>
                    <a:pt x="147891" y="25819"/>
                  </a:lnTo>
                  <a:lnTo>
                    <a:pt x="147891" y="26593"/>
                  </a:lnTo>
                  <a:lnTo>
                    <a:pt x="147891" y="27355"/>
                  </a:lnTo>
                  <a:lnTo>
                    <a:pt x="148678" y="27355"/>
                  </a:lnTo>
                  <a:lnTo>
                    <a:pt x="148678" y="28130"/>
                  </a:lnTo>
                  <a:lnTo>
                    <a:pt x="147891" y="28130"/>
                  </a:lnTo>
                  <a:lnTo>
                    <a:pt x="148678" y="28130"/>
                  </a:lnTo>
                  <a:lnTo>
                    <a:pt x="148678" y="28905"/>
                  </a:lnTo>
                  <a:lnTo>
                    <a:pt x="148678" y="29667"/>
                  </a:lnTo>
                  <a:lnTo>
                    <a:pt x="148678" y="30060"/>
                  </a:lnTo>
                  <a:lnTo>
                    <a:pt x="148678" y="30835"/>
                  </a:lnTo>
                  <a:lnTo>
                    <a:pt x="149453" y="30060"/>
                  </a:lnTo>
                  <a:lnTo>
                    <a:pt x="148678" y="30060"/>
                  </a:lnTo>
                  <a:lnTo>
                    <a:pt x="149453" y="30060"/>
                  </a:lnTo>
                  <a:lnTo>
                    <a:pt x="149453" y="30835"/>
                  </a:lnTo>
                  <a:lnTo>
                    <a:pt x="148678" y="30835"/>
                  </a:lnTo>
                  <a:lnTo>
                    <a:pt x="148678" y="31597"/>
                  </a:lnTo>
                  <a:lnTo>
                    <a:pt x="149453" y="31597"/>
                  </a:lnTo>
                  <a:lnTo>
                    <a:pt x="148678" y="31597"/>
                  </a:lnTo>
                  <a:lnTo>
                    <a:pt x="149453" y="32372"/>
                  </a:lnTo>
                  <a:lnTo>
                    <a:pt x="149453" y="33147"/>
                  </a:lnTo>
                  <a:lnTo>
                    <a:pt x="150228" y="33147"/>
                  </a:lnTo>
                  <a:lnTo>
                    <a:pt x="150228" y="32372"/>
                  </a:lnTo>
                  <a:lnTo>
                    <a:pt x="150228" y="33147"/>
                  </a:lnTo>
                  <a:lnTo>
                    <a:pt x="151015" y="33147"/>
                  </a:lnTo>
                  <a:lnTo>
                    <a:pt x="151015" y="33909"/>
                  </a:lnTo>
                  <a:lnTo>
                    <a:pt x="151790" y="33909"/>
                  </a:lnTo>
                  <a:lnTo>
                    <a:pt x="151015" y="33909"/>
                  </a:lnTo>
                  <a:lnTo>
                    <a:pt x="151015" y="34683"/>
                  </a:lnTo>
                  <a:lnTo>
                    <a:pt x="151790" y="34683"/>
                  </a:lnTo>
                  <a:lnTo>
                    <a:pt x="151015" y="34683"/>
                  </a:lnTo>
                  <a:lnTo>
                    <a:pt x="151015" y="35458"/>
                  </a:lnTo>
                  <a:lnTo>
                    <a:pt x="150228" y="35458"/>
                  </a:lnTo>
                  <a:lnTo>
                    <a:pt x="150228" y="36220"/>
                  </a:lnTo>
                  <a:lnTo>
                    <a:pt x="149453" y="36220"/>
                  </a:lnTo>
                  <a:lnTo>
                    <a:pt x="150228" y="36220"/>
                  </a:lnTo>
                  <a:lnTo>
                    <a:pt x="149453" y="36220"/>
                  </a:lnTo>
                  <a:lnTo>
                    <a:pt x="149453" y="36995"/>
                  </a:lnTo>
                  <a:lnTo>
                    <a:pt x="149453" y="37769"/>
                  </a:lnTo>
                  <a:lnTo>
                    <a:pt x="149453" y="38531"/>
                  </a:lnTo>
                  <a:lnTo>
                    <a:pt x="150228" y="38531"/>
                  </a:lnTo>
                  <a:lnTo>
                    <a:pt x="149453" y="38531"/>
                  </a:lnTo>
                  <a:lnTo>
                    <a:pt x="149453" y="39306"/>
                  </a:lnTo>
                  <a:lnTo>
                    <a:pt x="148678" y="39306"/>
                  </a:lnTo>
                  <a:lnTo>
                    <a:pt x="148678" y="39687"/>
                  </a:lnTo>
                  <a:lnTo>
                    <a:pt x="148678" y="40462"/>
                  </a:lnTo>
                  <a:lnTo>
                    <a:pt x="149453" y="40462"/>
                  </a:lnTo>
                  <a:lnTo>
                    <a:pt x="148678" y="40462"/>
                  </a:lnTo>
                  <a:lnTo>
                    <a:pt x="147891" y="41236"/>
                  </a:lnTo>
                  <a:lnTo>
                    <a:pt x="147891" y="41998"/>
                  </a:lnTo>
                  <a:lnTo>
                    <a:pt x="147891" y="42773"/>
                  </a:lnTo>
                  <a:lnTo>
                    <a:pt x="148678" y="43548"/>
                  </a:lnTo>
                  <a:lnTo>
                    <a:pt x="149453" y="44323"/>
                  </a:lnTo>
                  <a:lnTo>
                    <a:pt x="150228" y="44323"/>
                  </a:lnTo>
                  <a:lnTo>
                    <a:pt x="151015" y="45085"/>
                  </a:lnTo>
                  <a:lnTo>
                    <a:pt x="151790" y="44323"/>
                  </a:lnTo>
                  <a:lnTo>
                    <a:pt x="152565" y="44323"/>
                  </a:lnTo>
                  <a:lnTo>
                    <a:pt x="153339" y="45085"/>
                  </a:lnTo>
                  <a:lnTo>
                    <a:pt x="153733" y="44323"/>
                  </a:lnTo>
                  <a:lnTo>
                    <a:pt x="154508" y="44323"/>
                  </a:lnTo>
                  <a:lnTo>
                    <a:pt x="155295" y="44323"/>
                  </a:lnTo>
                  <a:lnTo>
                    <a:pt x="156070" y="44323"/>
                  </a:lnTo>
                  <a:lnTo>
                    <a:pt x="155295" y="45085"/>
                  </a:lnTo>
                  <a:lnTo>
                    <a:pt x="155295" y="45859"/>
                  </a:lnTo>
                  <a:lnTo>
                    <a:pt x="156070" y="45859"/>
                  </a:lnTo>
                  <a:lnTo>
                    <a:pt x="156070" y="46621"/>
                  </a:lnTo>
                  <a:lnTo>
                    <a:pt x="156845" y="46621"/>
                  </a:lnTo>
                  <a:lnTo>
                    <a:pt x="156845" y="47396"/>
                  </a:lnTo>
                  <a:lnTo>
                    <a:pt x="156845" y="48171"/>
                  </a:lnTo>
                  <a:lnTo>
                    <a:pt x="156070" y="48171"/>
                  </a:lnTo>
                  <a:lnTo>
                    <a:pt x="156070" y="48552"/>
                  </a:lnTo>
                  <a:lnTo>
                    <a:pt x="156845" y="48552"/>
                  </a:lnTo>
                  <a:lnTo>
                    <a:pt x="156845" y="49326"/>
                  </a:lnTo>
                  <a:lnTo>
                    <a:pt x="157632" y="50088"/>
                  </a:lnTo>
                  <a:lnTo>
                    <a:pt x="157632" y="50863"/>
                  </a:lnTo>
                  <a:lnTo>
                    <a:pt x="156845" y="50863"/>
                  </a:lnTo>
                  <a:lnTo>
                    <a:pt x="156845" y="51638"/>
                  </a:lnTo>
                  <a:lnTo>
                    <a:pt x="156070" y="52400"/>
                  </a:lnTo>
                  <a:lnTo>
                    <a:pt x="156845" y="52400"/>
                  </a:lnTo>
                  <a:lnTo>
                    <a:pt x="156845" y="53174"/>
                  </a:lnTo>
                  <a:lnTo>
                    <a:pt x="156070" y="53949"/>
                  </a:lnTo>
                  <a:lnTo>
                    <a:pt x="156070" y="54711"/>
                  </a:lnTo>
                  <a:lnTo>
                    <a:pt x="155295" y="54711"/>
                  </a:lnTo>
                  <a:lnTo>
                    <a:pt x="155295" y="55486"/>
                  </a:lnTo>
                  <a:lnTo>
                    <a:pt x="155295" y="56261"/>
                  </a:lnTo>
                  <a:lnTo>
                    <a:pt x="154508" y="56261"/>
                  </a:lnTo>
                  <a:lnTo>
                    <a:pt x="154508" y="57035"/>
                  </a:lnTo>
                  <a:lnTo>
                    <a:pt x="154508" y="57797"/>
                  </a:lnTo>
                  <a:lnTo>
                    <a:pt x="153733" y="57797"/>
                  </a:lnTo>
                  <a:lnTo>
                    <a:pt x="153733" y="58191"/>
                  </a:lnTo>
                  <a:lnTo>
                    <a:pt x="153733" y="58953"/>
                  </a:lnTo>
                  <a:lnTo>
                    <a:pt x="154508" y="58953"/>
                  </a:lnTo>
                  <a:lnTo>
                    <a:pt x="153733" y="58953"/>
                  </a:lnTo>
                  <a:lnTo>
                    <a:pt x="153733" y="59728"/>
                  </a:lnTo>
                  <a:lnTo>
                    <a:pt x="154508" y="60502"/>
                  </a:lnTo>
                  <a:lnTo>
                    <a:pt x="153733" y="60502"/>
                  </a:lnTo>
                  <a:lnTo>
                    <a:pt x="154508" y="60502"/>
                  </a:lnTo>
                  <a:lnTo>
                    <a:pt x="154508" y="61264"/>
                  </a:lnTo>
                  <a:lnTo>
                    <a:pt x="154508" y="62039"/>
                  </a:lnTo>
                  <a:lnTo>
                    <a:pt x="155295" y="62039"/>
                  </a:lnTo>
                  <a:lnTo>
                    <a:pt x="155295" y="62814"/>
                  </a:lnTo>
                  <a:lnTo>
                    <a:pt x="156070" y="62814"/>
                  </a:lnTo>
                  <a:lnTo>
                    <a:pt x="156070" y="63576"/>
                  </a:lnTo>
                  <a:lnTo>
                    <a:pt x="156070" y="64350"/>
                  </a:lnTo>
                  <a:lnTo>
                    <a:pt x="156845" y="64350"/>
                  </a:lnTo>
                  <a:lnTo>
                    <a:pt x="157632" y="64350"/>
                  </a:lnTo>
                  <a:lnTo>
                    <a:pt x="157632" y="65125"/>
                  </a:lnTo>
                  <a:lnTo>
                    <a:pt x="158407" y="65887"/>
                  </a:lnTo>
                  <a:lnTo>
                    <a:pt x="158407" y="72440"/>
                  </a:lnTo>
                  <a:lnTo>
                    <a:pt x="159181" y="72440"/>
                  </a:lnTo>
                  <a:lnTo>
                    <a:pt x="159956" y="72440"/>
                  </a:lnTo>
                  <a:lnTo>
                    <a:pt x="160743" y="72440"/>
                  </a:lnTo>
                  <a:lnTo>
                    <a:pt x="161518" y="72440"/>
                  </a:lnTo>
                  <a:lnTo>
                    <a:pt x="162293" y="72440"/>
                  </a:lnTo>
                  <a:lnTo>
                    <a:pt x="162293" y="73215"/>
                  </a:lnTo>
                  <a:lnTo>
                    <a:pt x="163068" y="73990"/>
                  </a:lnTo>
                  <a:lnTo>
                    <a:pt x="163068" y="74752"/>
                  </a:lnTo>
                  <a:lnTo>
                    <a:pt x="163461" y="74752"/>
                  </a:lnTo>
                  <a:lnTo>
                    <a:pt x="163461" y="75526"/>
                  </a:lnTo>
                  <a:lnTo>
                    <a:pt x="164249" y="75526"/>
                  </a:lnTo>
                  <a:lnTo>
                    <a:pt x="165023" y="75526"/>
                  </a:lnTo>
                  <a:lnTo>
                    <a:pt x="165023" y="74752"/>
                  </a:lnTo>
                  <a:lnTo>
                    <a:pt x="165798" y="74752"/>
                  </a:lnTo>
                  <a:lnTo>
                    <a:pt x="165798" y="73990"/>
                  </a:lnTo>
                  <a:lnTo>
                    <a:pt x="166585" y="74752"/>
                  </a:lnTo>
                  <a:lnTo>
                    <a:pt x="167360" y="74752"/>
                  </a:lnTo>
                  <a:lnTo>
                    <a:pt x="167360" y="75526"/>
                  </a:lnTo>
                  <a:lnTo>
                    <a:pt x="168135" y="76301"/>
                  </a:lnTo>
                  <a:lnTo>
                    <a:pt x="168135" y="77063"/>
                  </a:lnTo>
                  <a:lnTo>
                    <a:pt x="167360" y="77063"/>
                  </a:lnTo>
                  <a:lnTo>
                    <a:pt x="167360" y="77457"/>
                  </a:lnTo>
                  <a:lnTo>
                    <a:pt x="167360" y="78219"/>
                  </a:lnTo>
                  <a:lnTo>
                    <a:pt x="167360" y="78994"/>
                  </a:lnTo>
                  <a:lnTo>
                    <a:pt x="167360" y="79768"/>
                  </a:lnTo>
                  <a:lnTo>
                    <a:pt x="166585" y="79768"/>
                  </a:lnTo>
                  <a:lnTo>
                    <a:pt x="166585" y="80543"/>
                  </a:lnTo>
                  <a:lnTo>
                    <a:pt x="166585" y="81305"/>
                  </a:lnTo>
                  <a:lnTo>
                    <a:pt x="165798" y="82080"/>
                  </a:lnTo>
                  <a:lnTo>
                    <a:pt x="165798" y="82854"/>
                  </a:lnTo>
                  <a:lnTo>
                    <a:pt x="165798" y="83616"/>
                  </a:lnTo>
                  <a:lnTo>
                    <a:pt x="165798" y="84391"/>
                  </a:lnTo>
                  <a:lnTo>
                    <a:pt x="165798" y="85166"/>
                  </a:lnTo>
                  <a:lnTo>
                    <a:pt x="166585" y="85928"/>
                  </a:lnTo>
                  <a:lnTo>
                    <a:pt x="166585" y="86702"/>
                  </a:lnTo>
                  <a:lnTo>
                    <a:pt x="166585" y="87083"/>
                  </a:lnTo>
                  <a:lnTo>
                    <a:pt x="165798" y="87083"/>
                  </a:lnTo>
                  <a:lnTo>
                    <a:pt x="165023" y="87083"/>
                  </a:lnTo>
                  <a:lnTo>
                    <a:pt x="164249" y="87083"/>
                  </a:lnTo>
                  <a:lnTo>
                    <a:pt x="164249" y="87858"/>
                  </a:lnTo>
                  <a:lnTo>
                    <a:pt x="164249" y="88620"/>
                  </a:lnTo>
                  <a:lnTo>
                    <a:pt x="165023" y="88620"/>
                  </a:lnTo>
                  <a:lnTo>
                    <a:pt x="165023" y="89395"/>
                  </a:lnTo>
                  <a:lnTo>
                    <a:pt x="165023" y="90170"/>
                  </a:lnTo>
                  <a:lnTo>
                    <a:pt x="164249" y="90170"/>
                  </a:lnTo>
                  <a:lnTo>
                    <a:pt x="164249" y="90944"/>
                  </a:lnTo>
                  <a:lnTo>
                    <a:pt x="164249" y="91706"/>
                  </a:lnTo>
                  <a:lnTo>
                    <a:pt x="163461" y="92481"/>
                  </a:lnTo>
                  <a:lnTo>
                    <a:pt x="163461" y="93256"/>
                  </a:lnTo>
                  <a:lnTo>
                    <a:pt x="163461" y="94030"/>
                  </a:lnTo>
                  <a:lnTo>
                    <a:pt x="163461" y="94792"/>
                  </a:lnTo>
                  <a:lnTo>
                    <a:pt x="163461" y="95567"/>
                  </a:lnTo>
                  <a:lnTo>
                    <a:pt x="163068" y="96329"/>
                  </a:lnTo>
                  <a:lnTo>
                    <a:pt x="163068" y="96723"/>
                  </a:lnTo>
                  <a:lnTo>
                    <a:pt x="162293" y="96723"/>
                  </a:lnTo>
                  <a:lnTo>
                    <a:pt x="162293" y="97485"/>
                  </a:lnTo>
                  <a:lnTo>
                    <a:pt x="163068" y="97485"/>
                  </a:lnTo>
                  <a:lnTo>
                    <a:pt x="163068" y="98259"/>
                  </a:lnTo>
                  <a:lnTo>
                    <a:pt x="163068" y="99034"/>
                  </a:lnTo>
                  <a:lnTo>
                    <a:pt x="162293" y="99034"/>
                  </a:lnTo>
                  <a:lnTo>
                    <a:pt x="162293" y="99796"/>
                  </a:lnTo>
                  <a:lnTo>
                    <a:pt x="162293" y="100571"/>
                  </a:lnTo>
                  <a:lnTo>
                    <a:pt x="162293" y="104419"/>
                  </a:lnTo>
                  <a:lnTo>
                    <a:pt x="163068" y="104419"/>
                  </a:lnTo>
                  <a:lnTo>
                    <a:pt x="163068" y="105194"/>
                  </a:lnTo>
                  <a:lnTo>
                    <a:pt x="163068" y="105968"/>
                  </a:lnTo>
                  <a:lnTo>
                    <a:pt x="162293" y="105968"/>
                  </a:lnTo>
                  <a:lnTo>
                    <a:pt x="162293" y="106349"/>
                  </a:lnTo>
                  <a:lnTo>
                    <a:pt x="162293" y="107124"/>
                  </a:lnTo>
                  <a:lnTo>
                    <a:pt x="162293" y="107899"/>
                  </a:lnTo>
                  <a:lnTo>
                    <a:pt x="162293" y="108661"/>
                  </a:lnTo>
                  <a:lnTo>
                    <a:pt x="163068" y="108661"/>
                  </a:lnTo>
                  <a:lnTo>
                    <a:pt x="162293" y="109435"/>
                  </a:lnTo>
                  <a:lnTo>
                    <a:pt x="161518" y="110210"/>
                  </a:lnTo>
                  <a:lnTo>
                    <a:pt x="161518" y="110972"/>
                  </a:lnTo>
                  <a:lnTo>
                    <a:pt x="160743" y="111747"/>
                  </a:lnTo>
                  <a:lnTo>
                    <a:pt x="160743" y="112522"/>
                  </a:lnTo>
                  <a:lnTo>
                    <a:pt x="160743" y="113284"/>
                  </a:lnTo>
                  <a:lnTo>
                    <a:pt x="161518" y="114058"/>
                  </a:lnTo>
                  <a:lnTo>
                    <a:pt x="162293" y="114058"/>
                  </a:lnTo>
                  <a:lnTo>
                    <a:pt x="162293" y="114833"/>
                  </a:lnTo>
                  <a:lnTo>
                    <a:pt x="161518" y="115595"/>
                  </a:lnTo>
                  <a:lnTo>
                    <a:pt x="160743" y="115989"/>
                  </a:lnTo>
                  <a:lnTo>
                    <a:pt x="160743" y="116751"/>
                  </a:lnTo>
                  <a:lnTo>
                    <a:pt x="160743" y="117525"/>
                  </a:lnTo>
                  <a:lnTo>
                    <a:pt x="159956" y="118300"/>
                  </a:lnTo>
                  <a:lnTo>
                    <a:pt x="159956" y="119075"/>
                  </a:lnTo>
                  <a:lnTo>
                    <a:pt x="159956" y="119837"/>
                  </a:lnTo>
                  <a:lnTo>
                    <a:pt x="159181" y="119837"/>
                  </a:lnTo>
                  <a:lnTo>
                    <a:pt x="159181" y="120611"/>
                  </a:lnTo>
                  <a:lnTo>
                    <a:pt x="159956" y="120611"/>
                  </a:lnTo>
                  <a:lnTo>
                    <a:pt x="160743" y="120611"/>
                  </a:lnTo>
                  <a:lnTo>
                    <a:pt x="160743" y="121386"/>
                  </a:lnTo>
                  <a:lnTo>
                    <a:pt x="159956" y="122148"/>
                  </a:lnTo>
                  <a:lnTo>
                    <a:pt x="159181" y="122148"/>
                  </a:lnTo>
                  <a:lnTo>
                    <a:pt x="159956" y="122923"/>
                  </a:lnTo>
                  <a:lnTo>
                    <a:pt x="159956" y="123698"/>
                  </a:lnTo>
                  <a:lnTo>
                    <a:pt x="160743" y="123698"/>
                  </a:lnTo>
                  <a:lnTo>
                    <a:pt x="161518" y="123698"/>
                  </a:lnTo>
                  <a:lnTo>
                    <a:pt x="161518" y="124460"/>
                  </a:lnTo>
                  <a:lnTo>
                    <a:pt x="162293" y="123698"/>
                  </a:lnTo>
                  <a:lnTo>
                    <a:pt x="163068" y="123698"/>
                  </a:lnTo>
                  <a:lnTo>
                    <a:pt x="163068" y="124460"/>
                  </a:lnTo>
                  <a:lnTo>
                    <a:pt x="163068" y="125234"/>
                  </a:lnTo>
                  <a:lnTo>
                    <a:pt x="163461" y="125234"/>
                  </a:lnTo>
                  <a:lnTo>
                    <a:pt x="163461" y="126390"/>
                  </a:lnTo>
                  <a:lnTo>
                    <a:pt x="164249" y="126390"/>
                  </a:lnTo>
                  <a:lnTo>
                    <a:pt x="164249" y="127165"/>
                  </a:lnTo>
                  <a:lnTo>
                    <a:pt x="165023" y="127165"/>
                  </a:lnTo>
                  <a:lnTo>
                    <a:pt x="165023" y="127927"/>
                  </a:lnTo>
                  <a:lnTo>
                    <a:pt x="165023" y="128701"/>
                  </a:lnTo>
                  <a:lnTo>
                    <a:pt x="165023" y="129476"/>
                  </a:lnTo>
                  <a:lnTo>
                    <a:pt x="165798" y="128701"/>
                  </a:lnTo>
                  <a:lnTo>
                    <a:pt x="166585" y="128701"/>
                  </a:lnTo>
                  <a:lnTo>
                    <a:pt x="166585" y="129476"/>
                  </a:lnTo>
                  <a:lnTo>
                    <a:pt x="166585" y="130251"/>
                  </a:lnTo>
                  <a:lnTo>
                    <a:pt x="167360" y="130251"/>
                  </a:lnTo>
                  <a:lnTo>
                    <a:pt x="167360" y="131013"/>
                  </a:lnTo>
                  <a:lnTo>
                    <a:pt x="168135" y="131013"/>
                  </a:lnTo>
                  <a:lnTo>
                    <a:pt x="168910" y="130251"/>
                  </a:lnTo>
                  <a:lnTo>
                    <a:pt x="169697" y="130251"/>
                  </a:lnTo>
                  <a:lnTo>
                    <a:pt x="170472" y="131013"/>
                  </a:lnTo>
                  <a:lnTo>
                    <a:pt x="170472" y="130251"/>
                  </a:lnTo>
                  <a:lnTo>
                    <a:pt x="171246" y="130251"/>
                  </a:lnTo>
                  <a:lnTo>
                    <a:pt x="171246" y="131013"/>
                  </a:lnTo>
                  <a:lnTo>
                    <a:pt x="172034" y="131013"/>
                  </a:lnTo>
                  <a:lnTo>
                    <a:pt x="172808" y="130251"/>
                  </a:lnTo>
                  <a:lnTo>
                    <a:pt x="173189" y="130251"/>
                  </a:lnTo>
                  <a:lnTo>
                    <a:pt x="173189" y="129476"/>
                  </a:lnTo>
                  <a:lnTo>
                    <a:pt x="173977" y="129476"/>
                  </a:lnTo>
                  <a:lnTo>
                    <a:pt x="174752" y="128701"/>
                  </a:lnTo>
                  <a:lnTo>
                    <a:pt x="175526" y="128701"/>
                  </a:lnTo>
                  <a:lnTo>
                    <a:pt x="175526" y="127927"/>
                  </a:lnTo>
                  <a:lnTo>
                    <a:pt x="176301" y="127927"/>
                  </a:lnTo>
                  <a:lnTo>
                    <a:pt x="175526" y="127165"/>
                  </a:lnTo>
                  <a:lnTo>
                    <a:pt x="175526" y="126390"/>
                  </a:lnTo>
                  <a:lnTo>
                    <a:pt x="176301" y="126390"/>
                  </a:lnTo>
                  <a:lnTo>
                    <a:pt x="176301" y="125615"/>
                  </a:lnTo>
                  <a:lnTo>
                    <a:pt x="176301" y="125234"/>
                  </a:lnTo>
                  <a:lnTo>
                    <a:pt x="176301" y="124460"/>
                  </a:lnTo>
                  <a:lnTo>
                    <a:pt x="176301" y="123698"/>
                  </a:lnTo>
                  <a:lnTo>
                    <a:pt x="177088" y="122148"/>
                  </a:lnTo>
                  <a:lnTo>
                    <a:pt x="178638" y="122148"/>
                  </a:lnTo>
                  <a:lnTo>
                    <a:pt x="179425" y="122148"/>
                  </a:lnTo>
                  <a:lnTo>
                    <a:pt x="179425" y="122923"/>
                  </a:lnTo>
                  <a:lnTo>
                    <a:pt x="180200" y="122923"/>
                  </a:lnTo>
                  <a:lnTo>
                    <a:pt x="180975" y="122923"/>
                  </a:lnTo>
                  <a:lnTo>
                    <a:pt x="180975" y="123698"/>
                  </a:lnTo>
                  <a:lnTo>
                    <a:pt x="181762" y="122923"/>
                  </a:lnTo>
                  <a:lnTo>
                    <a:pt x="181762" y="122148"/>
                  </a:lnTo>
                  <a:lnTo>
                    <a:pt x="182143" y="122923"/>
                  </a:lnTo>
                  <a:lnTo>
                    <a:pt x="182930" y="123698"/>
                  </a:lnTo>
                  <a:lnTo>
                    <a:pt x="183705" y="123698"/>
                  </a:lnTo>
                  <a:lnTo>
                    <a:pt x="183705" y="122923"/>
                  </a:lnTo>
                  <a:lnTo>
                    <a:pt x="183705" y="122148"/>
                  </a:lnTo>
                  <a:lnTo>
                    <a:pt x="183705" y="121386"/>
                  </a:lnTo>
                  <a:lnTo>
                    <a:pt x="185267" y="120611"/>
                  </a:lnTo>
                  <a:lnTo>
                    <a:pt x="186042" y="120611"/>
                  </a:lnTo>
                  <a:lnTo>
                    <a:pt x="186817" y="120611"/>
                  </a:lnTo>
                  <a:lnTo>
                    <a:pt x="186817" y="121386"/>
                  </a:lnTo>
                  <a:lnTo>
                    <a:pt x="187591" y="122148"/>
                  </a:lnTo>
                  <a:lnTo>
                    <a:pt x="188379" y="122148"/>
                  </a:lnTo>
                  <a:lnTo>
                    <a:pt x="189928" y="119837"/>
                  </a:lnTo>
                  <a:lnTo>
                    <a:pt x="190715" y="119837"/>
                  </a:lnTo>
                  <a:lnTo>
                    <a:pt x="190715" y="119075"/>
                  </a:lnTo>
                  <a:lnTo>
                    <a:pt x="191490" y="119075"/>
                  </a:lnTo>
                  <a:lnTo>
                    <a:pt x="191490" y="119837"/>
                  </a:lnTo>
                  <a:lnTo>
                    <a:pt x="191871" y="119837"/>
                  </a:lnTo>
                  <a:lnTo>
                    <a:pt x="191871" y="119075"/>
                  </a:lnTo>
                  <a:lnTo>
                    <a:pt x="191490" y="118300"/>
                  </a:lnTo>
                  <a:lnTo>
                    <a:pt x="191871" y="117525"/>
                  </a:lnTo>
                  <a:lnTo>
                    <a:pt x="191871" y="116751"/>
                  </a:lnTo>
                  <a:lnTo>
                    <a:pt x="192659" y="115989"/>
                  </a:lnTo>
                  <a:lnTo>
                    <a:pt x="192659" y="115595"/>
                  </a:lnTo>
                  <a:lnTo>
                    <a:pt x="193433" y="114833"/>
                  </a:lnTo>
                  <a:lnTo>
                    <a:pt x="193433" y="114058"/>
                  </a:lnTo>
                  <a:lnTo>
                    <a:pt x="193433" y="113284"/>
                  </a:lnTo>
                  <a:lnTo>
                    <a:pt x="194208" y="113284"/>
                  </a:lnTo>
                  <a:lnTo>
                    <a:pt x="194995" y="113284"/>
                  </a:lnTo>
                  <a:lnTo>
                    <a:pt x="194208" y="113284"/>
                  </a:lnTo>
                  <a:lnTo>
                    <a:pt x="194995" y="114058"/>
                  </a:lnTo>
                  <a:lnTo>
                    <a:pt x="194995" y="114833"/>
                  </a:lnTo>
                  <a:lnTo>
                    <a:pt x="195770" y="114833"/>
                  </a:lnTo>
                  <a:lnTo>
                    <a:pt x="195770" y="115595"/>
                  </a:lnTo>
                  <a:lnTo>
                    <a:pt x="195770" y="115989"/>
                  </a:lnTo>
                  <a:lnTo>
                    <a:pt x="194995" y="116751"/>
                  </a:lnTo>
                  <a:lnTo>
                    <a:pt x="195770" y="117525"/>
                  </a:lnTo>
                  <a:lnTo>
                    <a:pt x="194995" y="118300"/>
                  </a:lnTo>
                  <a:lnTo>
                    <a:pt x="195770" y="118300"/>
                  </a:lnTo>
                  <a:lnTo>
                    <a:pt x="196545" y="118300"/>
                  </a:lnTo>
                  <a:lnTo>
                    <a:pt x="196545" y="117525"/>
                  </a:lnTo>
                  <a:lnTo>
                    <a:pt x="197319" y="117525"/>
                  </a:lnTo>
                  <a:lnTo>
                    <a:pt x="198107" y="116751"/>
                  </a:lnTo>
                  <a:lnTo>
                    <a:pt x="198882" y="116751"/>
                  </a:lnTo>
                  <a:lnTo>
                    <a:pt x="198882" y="117525"/>
                  </a:lnTo>
                  <a:lnTo>
                    <a:pt x="199656" y="117525"/>
                  </a:lnTo>
                  <a:lnTo>
                    <a:pt x="199656" y="118300"/>
                  </a:lnTo>
                  <a:lnTo>
                    <a:pt x="199656" y="119075"/>
                  </a:lnTo>
                  <a:lnTo>
                    <a:pt x="198882" y="119075"/>
                  </a:lnTo>
                  <a:lnTo>
                    <a:pt x="198107" y="119837"/>
                  </a:lnTo>
                  <a:lnTo>
                    <a:pt x="198107" y="121386"/>
                  </a:lnTo>
                  <a:lnTo>
                    <a:pt x="198107" y="122148"/>
                  </a:lnTo>
                  <a:lnTo>
                    <a:pt x="198107" y="122923"/>
                  </a:lnTo>
                  <a:lnTo>
                    <a:pt x="198882" y="123698"/>
                  </a:lnTo>
                  <a:lnTo>
                    <a:pt x="198882" y="124460"/>
                  </a:lnTo>
                  <a:lnTo>
                    <a:pt x="198882" y="125234"/>
                  </a:lnTo>
                  <a:lnTo>
                    <a:pt x="198882" y="125615"/>
                  </a:lnTo>
                  <a:lnTo>
                    <a:pt x="198882" y="126390"/>
                  </a:lnTo>
                  <a:lnTo>
                    <a:pt x="198882" y="127165"/>
                  </a:lnTo>
                  <a:lnTo>
                    <a:pt x="199656" y="128701"/>
                  </a:lnTo>
                  <a:lnTo>
                    <a:pt x="200444" y="128701"/>
                  </a:lnTo>
                  <a:lnTo>
                    <a:pt x="200444" y="127927"/>
                  </a:lnTo>
                  <a:lnTo>
                    <a:pt x="200444" y="127165"/>
                  </a:lnTo>
                  <a:lnTo>
                    <a:pt x="201218" y="127165"/>
                  </a:lnTo>
                  <a:lnTo>
                    <a:pt x="201218" y="126390"/>
                  </a:lnTo>
                  <a:lnTo>
                    <a:pt x="201218" y="125615"/>
                  </a:lnTo>
                  <a:lnTo>
                    <a:pt x="200444" y="125615"/>
                  </a:lnTo>
                  <a:lnTo>
                    <a:pt x="200444" y="125234"/>
                  </a:lnTo>
                  <a:lnTo>
                    <a:pt x="199656" y="125234"/>
                  </a:lnTo>
                  <a:lnTo>
                    <a:pt x="199656" y="124460"/>
                  </a:lnTo>
                  <a:lnTo>
                    <a:pt x="199656" y="123698"/>
                  </a:lnTo>
                  <a:lnTo>
                    <a:pt x="200444" y="123698"/>
                  </a:lnTo>
                  <a:lnTo>
                    <a:pt x="200444" y="122923"/>
                  </a:lnTo>
                  <a:lnTo>
                    <a:pt x="200444" y="123698"/>
                  </a:lnTo>
                  <a:lnTo>
                    <a:pt x="200444" y="124460"/>
                  </a:lnTo>
                  <a:lnTo>
                    <a:pt x="201218" y="124460"/>
                  </a:lnTo>
                  <a:lnTo>
                    <a:pt x="201612" y="124460"/>
                  </a:lnTo>
                  <a:lnTo>
                    <a:pt x="201612" y="123698"/>
                  </a:lnTo>
                  <a:lnTo>
                    <a:pt x="201612" y="122923"/>
                  </a:lnTo>
                  <a:lnTo>
                    <a:pt x="202387" y="122148"/>
                  </a:lnTo>
                  <a:lnTo>
                    <a:pt x="203161" y="122148"/>
                  </a:lnTo>
                  <a:lnTo>
                    <a:pt x="203161" y="121386"/>
                  </a:lnTo>
                  <a:lnTo>
                    <a:pt x="203949" y="121386"/>
                  </a:lnTo>
                  <a:lnTo>
                    <a:pt x="203949" y="120611"/>
                  </a:lnTo>
                  <a:lnTo>
                    <a:pt x="203949" y="121386"/>
                  </a:lnTo>
                  <a:lnTo>
                    <a:pt x="204724" y="121386"/>
                  </a:lnTo>
                  <a:lnTo>
                    <a:pt x="205498" y="120611"/>
                  </a:lnTo>
                  <a:lnTo>
                    <a:pt x="206286" y="120611"/>
                  </a:lnTo>
                  <a:lnTo>
                    <a:pt x="206286" y="119837"/>
                  </a:lnTo>
                  <a:lnTo>
                    <a:pt x="207060" y="119837"/>
                  </a:lnTo>
                  <a:lnTo>
                    <a:pt x="207835" y="119837"/>
                  </a:lnTo>
                  <a:lnTo>
                    <a:pt x="208610" y="119837"/>
                  </a:lnTo>
                  <a:lnTo>
                    <a:pt x="208610" y="119075"/>
                  </a:lnTo>
                  <a:lnTo>
                    <a:pt x="207835" y="118300"/>
                  </a:lnTo>
                  <a:lnTo>
                    <a:pt x="208610" y="118300"/>
                  </a:lnTo>
                  <a:lnTo>
                    <a:pt x="208610" y="117525"/>
                  </a:lnTo>
                  <a:lnTo>
                    <a:pt x="209397" y="117525"/>
                  </a:lnTo>
                  <a:lnTo>
                    <a:pt x="209397" y="116751"/>
                  </a:lnTo>
                  <a:lnTo>
                    <a:pt x="209397" y="115989"/>
                  </a:lnTo>
                  <a:lnTo>
                    <a:pt x="209397" y="115595"/>
                  </a:lnTo>
                  <a:lnTo>
                    <a:pt x="210172" y="114833"/>
                  </a:lnTo>
                  <a:lnTo>
                    <a:pt x="209397" y="114833"/>
                  </a:lnTo>
                  <a:lnTo>
                    <a:pt x="208610" y="114833"/>
                  </a:lnTo>
                  <a:lnTo>
                    <a:pt x="208610" y="114058"/>
                  </a:lnTo>
                  <a:lnTo>
                    <a:pt x="208610" y="113284"/>
                  </a:lnTo>
                  <a:lnTo>
                    <a:pt x="208610" y="112522"/>
                  </a:lnTo>
                  <a:lnTo>
                    <a:pt x="209397" y="112522"/>
                  </a:lnTo>
                  <a:lnTo>
                    <a:pt x="209397" y="111747"/>
                  </a:lnTo>
                  <a:lnTo>
                    <a:pt x="209397" y="110972"/>
                  </a:lnTo>
                  <a:lnTo>
                    <a:pt x="210172" y="110972"/>
                  </a:lnTo>
                  <a:lnTo>
                    <a:pt x="210172" y="110210"/>
                  </a:lnTo>
                  <a:lnTo>
                    <a:pt x="210172" y="109435"/>
                  </a:lnTo>
                  <a:lnTo>
                    <a:pt x="210172" y="108661"/>
                  </a:lnTo>
                  <a:lnTo>
                    <a:pt x="209397" y="108661"/>
                  </a:lnTo>
                  <a:lnTo>
                    <a:pt x="209397" y="107899"/>
                  </a:lnTo>
                  <a:lnTo>
                    <a:pt x="210172" y="107899"/>
                  </a:lnTo>
                  <a:lnTo>
                    <a:pt x="210172" y="107124"/>
                  </a:lnTo>
                  <a:lnTo>
                    <a:pt x="210553" y="107124"/>
                  </a:lnTo>
                  <a:lnTo>
                    <a:pt x="211340" y="107124"/>
                  </a:lnTo>
                  <a:lnTo>
                    <a:pt x="211340" y="106349"/>
                  </a:lnTo>
                  <a:lnTo>
                    <a:pt x="212115" y="106349"/>
                  </a:lnTo>
                  <a:lnTo>
                    <a:pt x="212115" y="105968"/>
                  </a:lnTo>
                  <a:lnTo>
                    <a:pt x="212115" y="105194"/>
                  </a:lnTo>
                  <a:lnTo>
                    <a:pt x="212890" y="105194"/>
                  </a:lnTo>
                  <a:lnTo>
                    <a:pt x="212890" y="105968"/>
                  </a:lnTo>
                  <a:lnTo>
                    <a:pt x="212890" y="105194"/>
                  </a:lnTo>
                  <a:lnTo>
                    <a:pt x="213677" y="105194"/>
                  </a:lnTo>
                  <a:lnTo>
                    <a:pt x="213677" y="104419"/>
                  </a:lnTo>
                  <a:lnTo>
                    <a:pt x="213677" y="103657"/>
                  </a:lnTo>
                  <a:lnTo>
                    <a:pt x="214452" y="102882"/>
                  </a:lnTo>
                  <a:lnTo>
                    <a:pt x="215226" y="103657"/>
                  </a:lnTo>
                  <a:lnTo>
                    <a:pt x="215226" y="102882"/>
                  </a:lnTo>
                  <a:lnTo>
                    <a:pt x="215226" y="102108"/>
                  </a:lnTo>
                  <a:lnTo>
                    <a:pt x="216014" y="102108"/>
                  </a:lnTo>
                  <a:lnTo>
                    <a:pt x="216014" y="101346"/>
                  </a:lnTo>
                  <a:lnTo>
                    <a:pt x="215226" y="101346"/>
                  </a:lnTo>
                  <a:lnTo>
                    <a:pt x="215226" y="100571"/>
                  </a:lnTo>
                  <a:lnTo>
                    <a:pt x="216014" y="100571"/>
                  </a:lnTo>
                  <a:lnTo>
                    <a:pt x="216014" y="99796"/>
                  </a:lnTo>
                  <a:lnTo>
                    <a:pt x="216014" y="99034"/>
                  </a:lnTo>
                  <a:lnTo>
                    <a:pt x="216789" y="98259"/>
                  </a:lnTo>
                  <a:lnTo>
                    <a:pt x="217563" y="97485"/>
                  </a:lnTo>
                  <a:lnTo>
                    <a:pt x="217563" y="96723"/>
                  </a:lnTo>
                  <a:lnTo>
                    <a:pt x="218338" y="96723"/>
                  </a:lnTo>
                  <a:lnTo>
                    <a:pt x="217563" y="96723"/>
                  </a:lnTo>
                  <a:lnTo>
                    <a:pt x="217563" y="96329"/>
                  </a:lnTo>
                  <a:lnTo>
                    <a:pt x="216789" y="96329"/>
                  </a:lnTo>
                  <a:lnTo>
                    <a:pt x="216014" y="96329"/>
                  </a:lnTo>
                  <a:lnTo>
                    <a:pt x="215226" y="96329"/>
                  </a:lnTo>
                  <a:lnTo>
                    <a:pt x="214452" y="96329"/>
                  </a:lnTo>
                  <a:lnTo>
                    <a:pt x="214452" y="95567"/>
                  </a:lnTo>
                  <a:lnTo>
                    <a:pt x="213677" y="95567"/>
                  </a:lnTo>
                  <a:lnTo>
                    <a:pt x="212890" y="95567"/>
                  </a:lnTo>
                  <a:lnTo>
                    <a:pt x="212115" y="95567"/>
                  </a:lnTo>
                  <a:lnTo>
                    <a:pt x="212115" y="94792"/>
                  </a:lnTo>
                  <a:lnTo>
                    <a:pt x="211340" y="94792"/>
                  </a:lnTo>
                  <a:lnTo>
                    <a:pt x="211340" y="94030"/>
                  </a:lnTo>
                  <a:lnTo>
                    <a:pt x="210553" y="94030"/>
                  </a:lnTo>
                  <a:lnTo>
                    <a:pt x="210172" y="93256"/>
                  </a:lnTo>
                  <a:lnTo>
                    <a:pt x="210553" y="92481"/>
                  </a:lnTo>
                  <a:lnTo>
                    <a:pt x="211340" y="92481"/>
                  </a:lnTo>
                  <a:lnTo>
                    <a:pt x="212115" y="91706"/>
                  </a:lnTo>
                  <a:lnTo>
                    <a:pt x="212890" y="90944"/>
                  </a:lnTo>
                  <a:lnTo>
                    <a:pt x="212890" y="90170"/>
                  </a:lnTo>
                  <a:lnTo>
                    <a:pt x="213677" y="89395"/>
                  </a:lnTo>
                  <a:lnTo>
                    <a:pt x="213677" y="88620"/>
                  </a:lnTo>
                  <a:lnTo>
                    <a:pt x="213677" y="87083"/>
                  </a:lnTo>
                  <a:lnTo>
                    <a:pt x="213677" y="86702"/>
                  </a:lnTo>
                  <a:lnTo>
                    <a:pt x="213677" y="85928"/>
                  </a:lnTo>
                  <a:lnTo>
                    <a:pt x="214452" y="84391"/>
                  </a:lnTo>
                  <a:lnTo>
                    <a:pt x="214452" y="83616"/>
                  </a:lnTo>
                  <a:lnTo>
                    <a:pt x="214452" y="82854"/>
                  </a:lnTo>
                  <a:lnTo>
                    <a:pt x="215226" y="82080"/>
                  </a:lnTo>
                  <a:lnTo>
                    <a:pt x="216014" y="81305"/>
                  </a:lnTo>
                  <a:lnTo>
                    <a:pt x="216014" y="80543"/>
                  </a:lnTo>
                  <a:lnTo>
                    <a:pt x="216789" y="79768"/>
                  </a:lnTo>
                  <a:lnTo>
                    <a:pt x="216789" y="80543"/>
                  </a:lnTo>
                  <a:lnTo>
                    <a:pt x="217563" y="79768"/>
                  </a:lnTo>
                  <a:lnTo>
                    <a:pt x="218338" y="78219"/>
                  </a:lnTo>
                  <a:lnTo>
                    <a:pt x="218338" y="77457"/>
                  </a:lnTo>
                  <a:lnTo>
                    <a:pt x="219125" y="77457"/>
                  </a:lnTo>
                  <a:lnTo>
                    <a:pt x="219900" y="77063"/>
                  </a:lnTo>
                  <a:lnTo>
                    <a:pt x="221843" y="77063"/>
                  </a:lnTo>
                  <a:lnTo>
                    <a:pt x="223405" y="76301"/>
                  </a:lnTo>
                  <a:lnTo>
                    <a:pt x="223405" y="75526"/>
                  </a:lnTo>
                  <a:lnTo>
                    <a:pt x="224955" y="75526"/>
                  </a:lnTo>
                  <a:lnTo>
                    <a:pt x="225729" y="75526"/>
                  </a:lnTo>
                  <a:lnTo>
                    <a:pt x="226517" y="74752"/>
                  </a:lnTo>
                  <a:lnTo>
                    <a:pt x="226517" y="75526"/>
                  </a:lnTo>
                  <a:lnTo>
                    <a:pt x="227291" y="75526"/>
                  </a:lnTo>
                  <a:lnTo>
                    <a:pt x="228066" y="75526"/>
                  </a:lnTo>
                  <a:lnTo>
                    <a:pt x="229628" y="75526"/>
                  </a:lnTo>
                  <a:lnTo>
                    <a:pt x="230022" y="76301"/>
                  </a:lnTo>
                  <a:lnTo>
                    <a:pt x="230797" y="77063"/>
                  </a:lnTo>
                  <a:lnTo>
                    <a:pt x="230797" y="77457"/>
                  </a:lnTo>
                  <a:lnTo>
                    <a:pt x="231571" y="78219"/>
                  </a:lnTo>
                  <a:lnTo>
                    <a:pt x="232359" y="77457"/>
                  </a:lnTo>
                  <a:lnTo>
                    <a:pt x="233133" y="78219"/>
                  </a:lnTo>
                  <a:lnTo>
                    <a:pt x="233908" y="78994"/>
                  </a:lnTo>
                  <a:lnTo>
                    <a:pt x="234696" y="78994"/>
                  </a:lnTo>
                  <a:lnTo>
                    <a:pt x="235470" y="78994"/>
                  </a:lnTo>
                  <a:lnTo>
                    <a:pt x="236245" y="78994"/>
                  </a:lnTo>
                  <a:lnTo>
                    <a:pt x="237032" y="78994"/>
                  </a:lnTo>
                  <a:lnTo>
                    <a:pt x="238582" y="79768"/>
                  </a:lnTo>
                  <a:lnTo>
                    <a:pt x="242087" y="79768"/>
                  </a:lnTo>
                  <a:lnTo>
                    <a:pt x="242862" y="80543"/>
                  </a:lnTo>
                  <a:lnTo>
                    <a:pt x="243636" y="81305"/>
                  </a:lnTo>
                  <a:lnTo>
                    <a:pt x="244424" y="81305"/>
                  </a:lnTo>
                  <a:lnTo>
                    <a:pt x="244424" y="82080"/>
                  </a:lnTo>
                  <a:lnTo>
                    <a:pt x="245198" y="82854"/>
                  </a:lnTo>
                  <a:lnTo>
                    <a:pt x="245198" y="83616"/>
                  </a:lnTo>
                  <a:lnTo>
                    <a:pt x="245973" y="83616"/>
                  </a:lnTo>
                  <a:lnTo>
                    <a:pt x="245973" y="84391"/>
                  </a:lnTo>
                  <a:lnTo>
                    <a:pt x="245973" y="85166"/>
                  </a:lnTo>
                  <a:lnTo>
                    <a:pt x="245973" y="85928"/>
                  </a:lnTo>
                  <a:lnTo>
                    <a:pt x="246748" y="85928"/>
                  </a:lnTo>
                  <a:lnTo>
                    <a:pt x="246748" y="86702"/>
                  </a:lnTo>
                  <a:lnTo>
                    <a:pt x="247535" y="87083"/>
                  </a:lnTo>
                  <a:lnTo>
                    <a:pt x="248310" y="87083"/>
                  </a:lnTo>
                  <a:lnTo>
                    <a:pt x="248704" y="87858"/>
                  </a:lnTo>
                  <a:lnTo>
                    <a:pt x="249478" y="87858"/>
                  </a:lnTo>
                  <a:lnTo>
                    <a:pt x="250266" y="88620"/>
                  </a:lnTo>
                  <a:lnTo>
                    <a:pt x="249478" y="89395"/>
                  </a:lnTo>
                  <a:lnTo>
                    <a:pt x="248704" y="89395"/>
                  </a:lnTo>
                  <a:lnTo>
                    <a:pt x="248704" y="90170"/>
                  </a:lnTo>
                  <a:lnTo>
                    <a:pt x="248310" y="90170"/>
                  </a:lnTo>
                  <a:lnTo>
                    <a:pt x="247535" y="90170"/>
                  </a:lnTo>
                  <a:lnTo>
                    <a:pt x="247535" y="90944"/>
                  </a:lnTo>
                  <a:lnTo>
                    <a:pt x="247535" y="91706"/>
                  </a:lnTo>
                  <a:lnTo>
                    <a:pt x="247535" y="92481"/>
                  </a:lnTo>
                  <a:lnTo>
                    <a:pt x="248310" y="92481"/>
                  </a:lnTo>
                  <a:lnTo>
                    <a:pt x="248310" y="93256"/>
                  </a:lnTo>
                  <a:lnTo>
                    <a:pt x="248704" y="93256"/>
                  </a:lnTo>
                  <a:lnTo>
                    <a:pt x="248704" y="92481"/>
                  </a:lnTo>
                  <a:lnTo>
                    <a:pt x="249478" y="92481"/>
                  </a:lnTo>
                  <a:lnTo>
                    <a:pt x="249478" y="93256"/>
                  </a:lnTo>
                  <a:lnTo>
                    <a:pt x="249478" y="94030"/>
                  </a:lnTo>
                  <a:lnTo>
                    <a:pt x="250266" y="94792"/>
                  </a:lnTo>
                  <a:lnTo>
                    <a:pt x="249478" y="94792"/>
                  </a:lnTo>
                  <a:lnTo>
                    <a:pt x="250266" y="94792"/>
                  </a:lnTo>
                  <a:lnTo>
                    <a:pt x="250266" y="95567"/>
                  </a:lnTo>
                  <a:lnTo>
                    <a:pt x="250266" y="96329"/>
                  </a:lnTo>
                  <a:lnTo>
                    <a:pt x="249478" y="96723"/>
                  </a:lnTo>
                  <a:lnTo>
                    <a:pt x="250266" y="96723"/>
                  </a:lnTo>
                  <a:lnTo>
                    <a:pt x="250266" y="97485"/>
                  </a:lnTo>
                  <a:lnTo>
                    <a:pt x="250266" y="98259"/>
                  </a:lnTo>
                  <a:lnTo>
                    <a:pt x="250266" y="99034"/>
                  </a:lnTo>
                  <a:lnTo>
                    <a:pt x="250266" y="99796"/>
                  </a:lnTo>
                  <a:lnTo>
                    <a:pt x="251040" y="100571"/>
                  </a:lnTo>
                  <a:lnTo>
                    <a:pt x="251815" y="101346"/>
                  </a:lnTo>
                  <a:lnTo>
                    <a:pt x="252590" y="101346"/>
                  </a:lnTo>
                  <a:lnTo>
                    <a:pt x="253377" y="101346"/>
                  </a:lnTo>
                  <a:lnTo>
                    <a:pt x="254152" y="101346"/>
                  </a:lnTo>
                  <a:lnTo>
                    <a:pt x="254152" y="100571"/>
                  </a:lnTo>
                  <a:lnTo>
                    <a:pt x="254927" y="101346"/>
                  </a:lnTo>
                  <a:lnTo>
                    <a:pt x="255714" y="101346"/>
                  </a:lnTo>
                  <a:lnTo>
                    <a:pt x="256489" y="101346"/>
                  </a:lnTo>
                  <a:lnTo>
                    <a:pt x="256489" y="100571"/>
                  </a:lnTo>
                  <a:lnTo>
                    <a:pt x="256489" y="99796"/>
                  </a:lnTo>
                  <a:lnTo>
                    <a:pt x="257263" y="99034"/>
                  </a:lnTo>
                  <a:lnTo>
                    <a:pt x="258038" y="99034"/>
                  </a:lnTo>
                  <a:lnTo>
                    <a:pt x="258432" y="100571"/>
                  </a:lnTo>
                  <a:lnTo>
                    <a:pt x="259207" y="101346"/>
                  </a:lnTo>
                  <a:lnTo>
                    <a:pt x="259981" y="101346"/>
                  </a:lnTo>
                  <a:lnTo>
                    <a:pt x="259981" y="100571"/>
                  </a:lnTo>
                  <a:lnTo>
                    <a:pt x="260769" y="99796"/>
                  </a:lnTo>
                  <a:lnTo>
                    <a:pt x="259981" y="99796"/>
                  </a:lnTo>
                  <a:lnTo>
                    <a:pt x="259981" y="99034"/>
                  </a:lnTo>
                  <a:lnTo>
                    <a:pt x="259981" y="98259"/>
                  </a:lnTo>
                  <a:lnTo>
                    <a:pt x="260769" y="98259"/>
                  </a:lnTo>
                  <a:lnTo>
                    <a:pt x="260769" y="97485"/>
                  </a:lnTo>
                  <a:lnTo>
                    <a:pt x="259981" y="96723"/>
                  </a:lnTo>
                  <a:lnTo>
                    <a:pt x="260769" y="96329"/>
                  </a:lnTo>
                  <a:lnTo>
                    <a:pt x="260769" y="96723"/>
                  </a:lnTo>
                  <a:lnTo>
                    <a:pt x="260769" y="96329"/>
                  </a:lnTo>
                  <a:lnTo>
                    <a:pt x="261543" y="96329"/>
                  </a:lnTo>
                  <a:lnTo>
                    <a:pt x="262318" y="96329"/>
                  </a:lnTo>
                  <a:lnTo>
                    <a:pt x="263105" y="95567"/>
                  </a:lnTo>
                  <a:lnTo>
                    <a:pt x="263105" y="96329"/>
                  </a:lnTo>
                  <a:lnTo>
                    <a:pt x="263880" y="95567"/>
                  </a:lnTo>
                  <a:lnTo>
                    <a:pt x="263880" y="96329"/>
                  </a:lnTo>
                  <a:lnTo>
                    <a:pt x="264655" y="96329"/>
                  </a:lnTo>
                  <a:lnTo>
                    <a:pt x="264655" y="96723"/>
                  </a:lnTo>
                  <a:lnTo>
                    <a:pt x="264655" y="97485"/>
                  </a:lnTo>
                  <a:lnTo>
                    <a:pt x="264655" y="98259"/>
                  </a:lnTo>
                  <a:lnTo>
                    <a:pt x="265442" y="98259"/>
                  </a:lnTo>
                  <a:lnTo>
                    <a:pt x="266217" y="98259"/>
                  </a:lnTo>
                  <a:lnTo>
                    <a:pt x="266217" y="99034"/>
                  </a:lnTo>
                  <a:lnTo>
                    <a:pt x="266992" y="98259"/>
                  </a:lnTo>
                  <a:lnTo>
                    <a:pt x="266992" y="99034"/>
                  </a:lnTo>
                  <a:lnTo>
                    <a:pt x="266992" y="98259"/>
                  </a:lnTo>
                  <a:lnTo>
                    <a:pt x="266992" y="99034"/>
                  </a:lnTo>
                  <a:lnTo>
                    <a:pt x="266992" y="98259"/>
                  </a:lnTo>
                  <a:lnTo>
                    <a:pt x="266992" y="99034"/>
                  </a:lnTo>
                  <a:lnTo>
                    <a:pt x="267385" y="99034"/>
                  </a:lnTo>
                  <a:lnTo>
                    <a:pt x="268160" y="99796"/>
                  </a:lnTo>
                  <a:lnTo>
                    <a:pt x="268160" y="99034"/>
                  </a:lnTo>
                  <a:lnTo>
                    <a:pt x="268947" y="99796"/>
                  </a:lnTo>
                  <a:lnTo>
                    <a:pt x="269722" y="99796"/>
                  </a:lnTo>
                  <a:lnTo>
                    <a:pt x="270497" y="99796"/>
                  </a:lnTo>
                  <a:lnTo>
                    <a:pt x="269722" y="100571"/>
                  </a:lnTo>
                  <a:lnTo>
                    <a:pt x="270497" y="101346"/>
                  </a:lnTo>
                  <a:lnTo>
                    <a:pt x="270497" y="102108"/>
                  </a:lnTo>
                  <a:lnTo>
                    <a:pt x="271272" y="102108"/>
                  </a:lnTo>
                  <a:lnTo>
                    <a:pt x="271272" y="102882"/>
                  </a:lnTo>
                  <a:lnTo>
                    <a:pt x="271272" y="103657"/>
                  </a:lnTo>
                  <a:lnTo>
                    <a:pt x="271272" y="104419"/>
                  </a:lnTo>
                  <a:lnTo>
                    <a:pt x="270497" y="104419"/>
                  </a:lnTo>
                  <a:lnTo>
                    <a:pt x="270497" y="105194"/>
                  </a:lnTo>
                  <a:lnTo>
                    <a:pt x="270497" y="105968"/>
                  </a:lnTo>
                  <a:lnTo>
                    <a:pt x="270497" y="106349"/>
                  </a:lnTo>
                  <a:lnTo>
                    <a:pt x="271272" y="106349"/>
                  </a:lnTo>
                  <a:lnTo>
                    <a:pt x="271272" y="107124"/>
                  </a:lnTo>
                  <a:lnTo>
                    <a:pt x="271272" y="107899"/>
                  </a:lnTo>
                  <a:lnTo>
                    <a:pt x="272059" y="108661"/>
                  </a:lnTo>
                  <a:lnTo>
                    <a:pt x="271272" y="108661"/>
                  </a:lnTo>
                  <a:lnTo>
                    <a:pt x="271272" y="109435"/>
                  </a:lnTo>
                  <a:lnTo>
                    <a:pt x="272059" y="109435"/>
                  </a:lnTo>
                  <a:lnTo>
                    <a:pt x="272059" y="108661"/>
                  </a:lnTo>
                  <a:lnTo>
                    <a:pt x="272834" y="108661"/>
                  </a:lnTo>
                  <a:lnTo>
                    <a:pt x="273608" y="109435"/>
                  </a:lnTo>
                  <a:lnTo>
                    <a:pt x="273608" y="110210"/>
                  </a:lnTo>
                  <a:lnTo>
                    <a:pt x="274383" y="110210"/>
                  </a:lnTo>
                  <a:lnTo>
                    <a:pt x="274383" y="110972"/>
                  </a:lnTo>
                  <a:lnTo>
                    <a:pt x="274383" y="111747"/>
                  </a:lnTo>
                  <a:lnTo>
                    <a:pt x="273608" y="111747"/>
                  </a:lnTo>
                  <a:lnTo>
                    <a:pt x="273608" y="110972"/>
                  </a:lnTo>
                  <a:lnTo>
                    <a:pt x="273608" y="111747"/>
                  </a:lnTo>
                  <a:lnTo>
                    <a:pt x="272834" y="111747"/>
                  </a:lnTo>
                  <a:lnTo>
                    <a:pt x="272834" y="112522"/>
                  </a:lnTo>
                  <a:lnTo>
                    <a:pt x="272834" y="111747"/>
                  </a:lnTo>
                  <a:lnTo>
                    <a:pt x="272834" y="112522"/>
                  </a:lnTo>
                  <a:lnTo>
                    <a:pt x="273608" y="112522"/>
                  </a:lnTo>
                  <a:lnTo>
                    <a:pt x="273608" y="113284"/>
                  </a:lnTo>
                  <a:lnTo>
                    <a:pt x="274383" y="113284"/>
                  </a:lnTo>
                  <a:lnTo>
                    <a:pt x="274383" y="114058"/>
                  </a:lnTo>
                  <a:lnTo>
                    <a:pt x="275170" y="114058"/>
                  </a:lnTo>
                  <a:lnTo>
                    <a:pt x="275170" y="114833"/>
                  </a:lnTo>
                  <a:lnTo>
                    <a:pt x="275170" y="115595"/>
                  </a:lnTo>
                  <a:lnTo>
                    <a:pt x="275170" y="115989"/>
                  </a:lnTo>
                  <a:lnTo>
                    <a:pt x="275945" y="115989"/>
                  </a:lnTo>
                  <a:lnTo>
                    <a:pt x="275945" y="116751"/>
                  </a:lnTo>
                  <a:lnTo>
                    <a:pt x="275945" y="117525"/>
                  </a:lnTo>
                  <a:lnTo>
                    <a:pt x="275945" y="118300"/>
                  </a:lnTo>
                  <a:lnTo>
                    <a:pt x="275945" y="119075"/>
                  </a:lnTo>
                  <a:lnTo>
                    <a:pt x="275170" y="119075"/>
                  </a:lnTo>
                  <a:lnTo>
                    <a:pt x="275170" y="119837"/>
                  </a:lnTo>
                  <a:lnTo>
                    <a:pt x="275945" y="119837"/>
                  </a:lnTo>
                  <a:lnTo>
                    <a:pt x="275945" y="120611"/>
                  </a:lnTo>
                  <a:lnTo>
                    <a:pt x="275945" y="119837"/>
                  </a:lnTo>
                  <a:lnTo>
                    <a:pt x="276720" y="119837"/>
                  </a:lnTo>
                  <a:lnTo>
                    <a:pt x="276720" y="120611"/>
                  </a:lnTo>
                  <a:lnTo>
                    <a:pt x="277114" y="120611"/>
                  </a:lnTo>
                  <a:lnTo>
                    <a:pt x="277888" y="120611"/>
                  </a:lnTo>
                  <a:lnTo>
                    <a:pt x="278676" y="121386"/>
                  </a:lnTo>
                  <a:lnTo>
                    <a:pt x="279450" y="121386"/>
                  </a:lnTo>
                  <a:lnTo>
                    <a:pt x="280225" y="121386"/>
                  </a:lnTo>
                  <a:lnTo>
                    <a:pt x="280225" y="122148"/>
                  </a:lnTo>
                  <a:lnTo>
                    <a:pt x="280225" y="122923"/>
                  </a:lnTo>
                  <a:lnTo>
                    <a:pt x="280225" y="123698"/>
                  </a:lnTo>
                  <a:lnTo>
                    <a:pt x="280225" y="124460"/>
                  </a:lnTo>
                  <a:lnTo>
                    <a:pt x="280225" y="125234"/>
                  </a:lnTo>
                  <a:lnTo>
                    <a:pt x="280225" y="125615"/>
                  </a:lnTo>
                  <a:lnTo>
                    <a:pt x="281000" y="125615"/>
                  </a:lnTo>
                  <a:lnTo>
                    <a:pt x="281000" y="126390"/>
                  </a:lnTo>
                  <a:lnTo>
                    <a:pt x="281787" y="126390"/>
                  </a:lnTo>
                  <a:lnTo>
                    <a:pt x="281787" y="127165"/>
                  </a:lnTo>
                  <a:lnTo>
                    <a:pt x="281787" y="127927"/>
                  </a:lnTo>
                  <a:lnTo>
                    <a:pt x="281787" y="1287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91009" y="2994485"/>
              <a:ext cx="81737" cy="7160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421094" y="2727905"/>
              <a:ext cx="103530" cy="74650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7320819" y="2595093"/>
              <a:ext cx="163195" cy="369570"/>
            </a:xfrm>
            <a:custGeom>
              <a:avLst/>
              <a:gdLst/>
              <a:ahLst/>
              <a:cxnLst/>
              <a:rect l="l" t="t" r="r" b="b"/>
              <a:pathLst>
                <a:path w="163195" h="369569">
                  <a:moveTo>
                    <a:pt x="161124" y="364490"/>
                  </a:moveTo>
                  <a:lnTo>
                    <a:pt x="159181" y="364490"/>
                  </a:lnTo>
                  <a:lnTo>
                    <a:pt x="159181" y="365760"/>
                  </a:lnTo>
                  <a:lnTo>
                    <a:pt x="159956" y="365760"/>
                  </a:lnTo>
                  <a:lnTo>
                    <a:pt x="160350" y="367030"/>
                  </a:lnTo>
                  <a:lnTo>
                    <a:pt x="160350" y="369570"/>
                  </a:lnTo>
                  <a:lnTo>
                    <a:pt x="161124" y="369570"/>
                  </a:lnTo>
                  <a:lnTo>
                    <a:pt x="161124" y="364490"/>
                  </a:lnTo>
                  <a:close/>
                </a:path>
                <a:path w="163195" h="369569">
                  <a:moveTo>
                    <a:pt x="161912" y="355600"/>
                  </a:moveTo>
                  <a:lnTo>
                    <a:pt x="147866" y="355600"/>
                  </a:lnTo>
                  <a:lnTo>
                    <a:pt x="147866" y="356870"/>
                  </a:lnTo>
                  <a:lnTo>
                    <a:pt x="148640" y="356870"/>
                  </a:lnTo>
                  <a:lnTo>
                    <a:pt x="148640" y="358140"/>
                  </a:lnTo>
                  <a:lnTo>
                    <a:pt x="149428" y="358140"/>
                  </a:lnTo>
                  <a:lnTo>
                    <a:pt x="150990" y="359410"/>
                  </a:lnTo>
                  <a:lnTo>
                    <a:pt x="151371" y="360680"/>
                  </a:lnTo>
                  <a:lnTo>
                    <a:pt x="151371" y="361950"/>
                  </a:lnTo>
                  <a:lnTo>
                    <a:pt x="156832" y="361950"/>
                  </a:lnTo>
                  <a:lnTo>
                    <a:pt x="156832" y="363220"/>
                  </a:lnTo>
                  <a:lnTo>
                    <a:pt x="158394" y="365760"/>
                  </a:lnTo>
                  <a:lnTo>
                    <a:pt x="158394" y="364490"/>
                  </a:lnTo>
                  <a:lnTo>
                    <a:pt x="161124" y="364490"/>
                  </a:lnTo>
                  <a:lnTo>
                    <a:pt x="161124" y="360680"/>
                  </a:lnTo>
                  <a:lnTo>
                    <a:pt x="161912" y="360680"/>
                  </a:lnTo>
                  <a:lnTo>
                    <a:pt x="161912" y="355600"/>
                  </a:lnTo>
                  <a:close/>
                </a:path>
                <a:path w="163195" h="369569">
                  <a:moveTo>
                    <a:pt x="162687" y="341630"/>
                  </a:moveTo>
                  <a:lnTo>
                    <a:pt x="139674" y="341630"/>
                  </a:lnTo>
                  <a:lnTo>
                    <a:pt x="139674" y="344170"/>
                  </a:lnTo>
                  <a:lnTo>
                    <a:pt x="140449" y="345440"/>
                  </a:lnTo>
                  <a:lnTo>
                    <a:pt x="140449" y="345867"/>
                  </a:lnTo>
                  <a:lnTo>
                    <a:pt x="141224" y="346710"/>
                  </a:lnTo>
                  <a:lnTo>
                    <a:pt x="141617" y="347980"/>
                  </a:lnTo>
                  <a:lnTo>
                    <a:pt x="141617" y="349250"/>
                  </a:lnTo>
                  <a:lnTo>
                    <a:pt x="142405" y="349250"/>
                  </a:lnTo>
                  <a:lnTo>
                    <a:pt x="143967" y="350520"/>
                  </a:lnTo>
                  <a:lnTo>
                    <a:pt x="147078" y="355600"/>
                  </a:lnTo>
                  <a:lnTo>
                    <a:pt x="161124" y="355600"/>
                  </a:lnTo>
                  <a:lnTo>
                    <a:pt x="161124" y="353060"/>
                  </a:lnTo>
                  <a:lnTo>
                    <a:pt x="161912" y="353060"/>
                  </a:lnTo>
                  <a:lnTo>
                    <a:pt x="161912" y="351790"/>
                  </a:lnTo>
                  <a:lnTo>
                    <a:pt x="161124" y="351790"/>
                  </a:lnTo>
                  <a:lnTo>
                    <a:pt x="161124" y="347980"/>
                  </a:lnTo>
                  <a:lnTo>
                    <a:pt x="161912" y="347980"/>
                  </a:lnTo>
                  <a:lnTo>
                    <a:pt x="161912" y="346710"/>
                  </a:lnTo>
                  <a:lnTo>
                    <a:pt x="162687" y="346710"/>
                  </a:lnTo>
                  <a:lnTo>
                    <a:pt x="162687" y="341630"/>
                  </a:lnTo>
                  <a:close/>
                </a:path>
                <a:path w="163195" h="369569">
                  <a:moveTo>
                    <a:pt x="141617" y="347980"/>
                  </a:moveTo>
                  <a:lnTo>
                    <a:pt x="141224" y="347980"/>
                  </a:lnTo>
                  <a:lnTo>
                    <a:pt x="141617" y="349250"/>
                  </a:lnTo>
                  <a:lnTo>
                    <a:pt x="141617" y="347980"/>
                  </a:lnTo>
                  <a:close/>
                </a:path>
                <a:path w="163195" h="369569">
                  <a:moveTo>
                    <a:pt x="140449" y="345440"/>
                  </a:moveTo>
                  <a:lnTo>
                    <a:pt x="140055" y="345440"/>
                  </a:lnTo>
                  <a:lnTo>
                    <a:pt x="140449" y="345867"/>
                  </a:lnTo>
                  <a:lnTo>
                    <a:pt x="140449" y="345440"/>
                  </a:lnTo>
                  <a:close/>
                </a:path>
                <a:path w="163195" h="369569">
                  <a:moveTo>
                    <a:pt x="139674" y="345025"/>
                  </a:moveTo>
                  <a:lnTo>
                    <a:pt x="139674" y="345440"/>
                  </a:lnTo>
                  <a:lnTo>
                    <a:pt x="140055" y="345440"/>
                  </a:lnTo>
                  <a:lnTo>
                    <a:pt x="139674" y="345025"/>
                  </a:lnTo>
                  <a:close/>
                </a:path>
                <a:path w="163195" h="369569">
                  <a:moveTo>
                    <a:pt x="161912" y="339090"/>
                  </a:moveTo>
                  <a:lnTo>
                    <a:pt x="161124" y="339090"/>
                  </a:lnTo>
                  <a:lnTo>
                    <a:pt x="161124" y="340360"/>
                  </a:lnTo>
                  <a:lnTo>
                    <a:pt x="134988" y="340360"/>
                  </a:lnTo>
                  <a:lnTo>
                    <a:pt x="136550" y="342900"/>
                  </a:lnTo>
                  <a:lnTo>
                    <a:pt x="138112" y="342900"/>
                  </a:lnTo>
                  <a:lnTo>
                    <a:pt x="138112" y="344170"/>
                  </a:lnTo>
                  <a:lnTo>
                    <a:pt x="138887" y="344170"/>
                  </a:lnTo>
                  <a:lnTo>
                    <a:pt x="139674" y="345025"/>
                  </a:lnTo>
                  <a:lnTo>
                    <a:pt x="139674" y="341630"/>
                  </a:lnTo>
                  <a:lnTo>
                    <a:pt x="161912" y="341630"/>
                  </a:lnTo>
                  <a:lnTo>
                    <a:pt x="161912" y="339090"/>
                  </a:lnTo>
                  <a:close/>
                </a:path>
                <a:path w="163195" h="369569">
                  <a:moveTo>
                    <a:pt x="161124" y="334010"/>
                  </a:moveTo>
                  <a:lnTo>
                    <a:pt x="127571" y="334010"/>
                  </a:lnTo>
                  <a:lnTo>
                    <a:pt x="128358" y="335280"/>
                  </a:lnTo>
                  <a:lnTo>
                    <a:pt x="129133" y="335280"/>
                  </a:lnTo>
                  <a:lnTo>
                    <a:pt x="129921" y="336550"/>
                  </a:lnTo>
                  <a:lnTo>
                    <a:pt x="132651" y="336550"/>
                  </a:lnTo>
                  <a:lnTo>
                    <a:pt x="132651" y="339090"/>
                  </a:lnTo>
                  <a:lnTo>
                    <a:pt x="133426" y="340360"/>
                  </a:lnTo>
                  <a:lnTo>
                    <a:pt x="161124" y="340360"/>
                  </a:lnTo>
                  <a:lnTo>
                    <a:pt x="160350" y="339090"/>
                  </a:lnTo>
                  <a:lnTo>
                    <a:pt x="161912" y="339090"/>
                  </a:lnTo>
                  <a:lnTo>
                    <a:pt x="161912" y="335280"/>
                  </a:lnTo>
                  <a:lnTo>
                    <a:pt x="161124" y="334010"/>
                  </a:lnTo>
                  <a:close/>
                </a:path>
                <a:path w="163195" h="369569">
                  <a:moveTo>
                    <a:pt x="161124" y="339090"/>
                  </a:moveTo>
                  <a:lnTo>
                    <a:pt x="160350" y="339090"/>
                  </a:lnTo>
                  <a:lnTo>
                    <a:pt x="161124" y="340360"/>
                  </a:lnTo>
                  <a:lnTo>
                    <a:pt x="161124" y="339090"/>
                  </a:lnTo>
                  <a:close/>
                </a:path>
                <a:path w="163195" h="369569">
                  <a:moveTo>
                    <a:pt x="132651" y="337820"/>
                  </a:moveTo>
                  <a:lnTo>
                    <a:pt x="131864" y="337820"/>
                  </a:lnTo>
                  <a:lnTo>
                    <a:pt x="131864" y="339090"/>
                  </a:lnTo>
                  <a:lnTo>
                    <a:pt x="132651" y="339090"/>
                  </a:lnTo>
                  <a:lnTo>
                    <a:pt x="132651" y="337820"/>
                  </a:lnTo>
                  <a:close/>
                </a:path>
                <a:path w="163195" h="369569">
                  <a:moveTo>
                    <a:pt x="129921" y="336550"/>
                  </a:moveTo>
                  <a:lnTo>
                    <a:pt x="129396" y="336550"/>
                  </a:lnTo>
                  <a:lnTo>
                    <a:pt x="130695" y="337820"/>
                  </a:lnTo>
                  <a:lnTo>
                    <a:pt x="129921" y="336550"/>
                  </a:lnTo>
                  <a:close/>
                </a:path>
                <a:path w="163195" h="369569">
                  <a:moveTo>
                    <a:pt x="128738" y="335907"/>
                  </a:moveTo>
                  <a:lnTo>
                    <a:pt x="129133" y="336550"/>
                  </a:lnTo>
                  <a:lnTo>
                    <a:pt x="129396" y="336550"/>
                  </a:lnTo>
                  <a:lnTo>
                    <a:pt x="128738" y="335907"/>
                  </a:lnTo>
                  <a:close/>
                </a:path>
                <a:path w="163195" h="369569">
                  <a:moveTo>
                    <a:pt x="161124" y="332740"/>
                  </a:moveTo>
                  <a:lnTo>
                    <a:pt x="126796" y="332740"/>
                  </a:lnTo>
                  <a:lnTo>
                    <a:pt x="126796" y="334010"/>
                  </a:lnTo>
                  <a:lnTo>
                    <a:pt x="128738" y="335907"/>
                  </a:lnTo>
                  <a:lnTo>
                    <a:pt x="127571" y="334010"/>
                  </a:lnTo>
                  <a:lnTo>
                    <a:pt x="161912" y="334010"/>
                  </a:lnTo>
                  <a:lnTo>
                    <a:pt x="161124" y="332740"/>
                  </a:lnTo>
                  <a:close/>
                </a:path>
                <a:path w="163195" h="369569">
                  <a:moveTo>
                    <a:pt x="126009" y="332740"/>
                  </a:moveTo>
                  <a:lnTo>
                    <a:pt x="125234" y="332740"/>
                  </a:lnTo>
                  <a:lnTo>
                    <a:pt x="126009" y="334010"/>
                  </a:lnTo>
                  <a:lnTo>
                    <a:pt x="126009" y="332740"/>
                  </a:lnTo>
                  <a:close/>
                </a:path>
                <a:path w="163195" h="369569">
                  <a:moveTo>
                    <a:pt x="126796" y="332740"/>
                  </a:moveTo>
                  <a:lnTo>
                    <a:pt x="126009" y="332740"/>
                  </a:lnTo>
                  <a:lnTo>
                    <a:pt x="126009" y="334010"/>
                  </a:lnTo>
                  <a:lnTo>
                    <a:pt x="126796" y="334010"/>
                  </a:lnTo>
                  <a:lnTo>
                    <a:pt x="126796" y="332740"/>
                  </a:lnTo>
                  <a:close/>
                </a:path>
                <a:path w="163195" h="369569">
                  <a:moveTo>
                    <a:pt x="160350" y="331470"/>
                  </a:moveTo>
                  <a:lnTo>
                    <a:pt x="123672" y="331470"/>
                  </a:lnTo>
                  <a:lnTo>
                    <a:pt x="123672" y="332740"/>
                  </a:lnTo>
                  <a:lnTo>
                    <a:pt x="160350" y="332740"/>
                  </a:lnTo>
                  <a:lnTo>
                    <a:pt x="160350" y="331470"/>
                  </a:lnTo>
                  <a:close/>
                </a:path>
                <a:path w="163195" h="369569">
                  <a:moveTo>
                    <a:pt x="159181" y="328930"/>
                  </a:moveTo>
                  <a:lnTo>
                    <a:pt x="121716" y="328930"/>
                  </a:lnTo>
                  <a:lnTo>
                    <a:pt x="122897" y="331470"/>
                  </a:lnTo>
                  <a:lnTo>
                    <a:pt x="159956" y="331470"/>
                  </a:lnTo>
                  <a:lnTo>
                    <a:pt x="159956" y="330200"/>
                  </a:lnTo>
                  <a:lnTo>
                    <a:pt x="159181" y="330200"/>
                  </a:lnTo>
                  <a:lnTo>
                    <a:pt x="159181" y="328930"/>
                  </a:lnTo>
                  <a:close/>
                </a:path>
                <a:path w="163195" h="369569">
                  <a:moveTo>
                    <a:pt x="159956" y="327660"/>
                  </a:moveTo>
                  <a:lnTo>
                    <a:pt x="120942" y="327660"/>
                  </a:lnTo>
                  <a:lnTo>
                    <a:pt x="120942" y="328930"/>
                  </a:lnTo>
                  <a:lnTo>
                    <a:pt x="159181" y="328930"/>
                  </a:lnTo>
                  <a:lnTo>
                    <a:pt x="159956" y="330200"/>
                  </a:lnTo>
                  <a:lnTo>
                    <a:pt x="159956" y="327660"/>
                  </a:lnTo>
                  <a:close/>
                </a:path>
                <a:path w="163195" h="369569">
                  <a:moveTo>
                    <a:pt x="156057" y="320040"/>
                  </a:moveTo>
                  <a:lnTo>
                    <a:pt x="113919" y="320040"/>
                  </a:lnTo>
                  <a:lnTo>
                    <a:pt x="113919" y="321310"/>
                  </a:lnTo>
                  <a:lnTo>
                    <a:pt x="114706" y="321310"/>
                  </a:lnTo>
                  <a:lnTo>
                    <a:pt x="117043" y="323850"/>
                  </a:lnTo>
                  <a:lnTo>
                    <a:pt x="120167" y="327660"/>
                  </a:lnTo>
                  <a:lnTo>
                    <a:pt x="159181" y="327660"/>
                  </a:lnTo>
                  <a:lnTo>
                    <a:pt x="159181" y="325120"/>
                  </a:lnTo>
                  <a:lnTo>
                    <a:pt x="159956" y="323850"/>
                  </a:lnTo>
                  <a:lnTo>
                    <a:pt x="156057" y="323850"/>
                  </a:lnTo>
                  <a:lnTo>
                    <a:pt x="156057" y="320040"/>
                  </a:lnTo>
                  <a:close/>
                </a:path>
                <a:path w="163195" h="369569">
                  <a:moveTo>
                    <a:pt x="158394" y="322580"/>
                  </a:moveTo>
                  <a:lnTo>
                    <a:pt x="156057" y="322580"/>
                  </a:lnTo>
                  <a:lnTo>
                    <a:pt x="156057" y="323850"/>
                  </a:lnTo>
                  <a:lnTo>
                    <a:pt x="158394" y="323850"/>
                  </a:lnTo>
                  <a:lnTo>
                    <a:pt x="158394" y="322580"/>
                  </a:lnTo>
                  <a:close/>
                </a:path>
                <a:path w="163195" h="369569">
                  <a:moveTo>
                    <a:pt x="155270" y="318770"/>
                  </a:moveTo>
                  <a:lnTo>
                    <a:pt x="112750" y="318770"/>
                  </a:lnTo>
                  <a:lnTo>
                    <a:pt x="112750" y="320040"/>
                  </a:lnTo>
                  <a:lnTo>
                    <a:pt x="155270" y="320040"/>
                  </a:lnTo>
                  <a:lnTo>
                    <a:pt x="155270" y="318770"/>
                  </a:lnTo>
                  <a:close/>
                </a:path>
                <a:path w="163195" h="369569">
                  <a:moveTo>
                    <a:pt x="151371" y="317500"/>
                  </a:moveTo>
                  <a:lnTo>
                    <a:pt x="111975" y="317500"/>
                  </a:lnTo>
                  <a:lnTo>
                    <a:pt x="111975" y="318770"/>
                  </a:lnTo>
                  <a:lnTo>
                    <a:pt x="151371" y="318770"/>
                  </a:lnTo>
                  <a:lnTo>
                    <a:pt x="151371" y="317500"/>
                  </a:lnTo>
                  <a:close/>
                </a:path>
                <a:path w="163195" h="369569">
                  <a:moveTo>
                    <a:pt x="153708" y="314960"/>
                  </a:moveTo>
                  <a:lnTo>
                    <a:pt x="109626" y="314960"/>
                  </a:lnTo>
                  <a:lnTo>
                    <a:pt x="111188" y="317500"/>
                  </a:lnTo>
                  <a:lnTo>
                    <a:pt x="153708" y="317500"/>
                  </a:lnTo>
                  <a:lnTo>
                    <a:pt x="153708" y="314960"/>
                  </a:lnTo>
                  <a:close/>
                </a:path>
                <a:path w="163195" h="369569">
                  <a:moveTo>
                    <a:pt x="150990" y="313690"/>
                  </a:moveTo>
                  <a:lnTo>
                    <a:pt x="108064" y="313690"/>
                  </a:lnTo>
                  <a:lnTo>
                    <a:pt x="108064" y="314960"/>
                  </a:lnTo>
                  <a:lnTo>
                    <a:pt x="150990" y="314960"/>
                  </a:lnTo>
                  <a:lnTo>
                    <a:pt x="150990" y="313690"/>
                  </a:lnTo>
                  <a:close/>
                </a:path>
                <a:path w="163195" h="369569">
                  <a:moveTo>
                    <a:pt x="155270" y="294640"/>
                  </a:moveTo>
                  <a:lnTo>
                    <a:pt x="89344" y="294640"/>
                  </a:lnTo>
                  <a:lnTo>
                    <a:pt x="94030" y="299720"/>
                  </a:lnTo>
                  <a:lnTo>
                    <a:pt x="94411" y="300990"/>
                  </a:lnTo>
                  <a:lnTo>
                    <a:pt x="95199" y="300990"/>
                  </a:lnTo>
                  <a:lnTo>
                    <a:pt x="95973" y="302260"/>
                  </a:lnTo>
                  <a:lnTo>
                    <a:pt x="96761" y="302260"/>
                  </a:lnTo>
                  <a:lnTo>
                    <a:pt x="97536" y="303530"/>
                  </a:lnTo>
                  <a:lnTo>
                    <a:pt x="97536" y="304800"/>
                  </a:lnTo>
                  <a:lnTo>
                    <a:pt x="99098" y="304800"/>
                  </a:lnTo>
                  <a:lnTo>
                    <a:pt x="102997" y="308610"/>
                  </a:lnTo>
                  <a:lnTo>
                    <a:pt x="103390" y="309880"/>
                  </a:lnTo>
                  <a:lnTo>
                    <a:pt x="107289" y="313690"/>
                  </a:lnTo>
                  <a:lnTo>
                    <a:pt x="150990" y="313690"/>
                  </a:lnTo>
                  <a:lnTo>
                    <a:pt x="150990" y="314960"/>
                  </a:lnTo>
                  <a:lnTo>
                    <a:pt x="151371" y="314960"/>
                  </a:lnTo>
                  <a:lnTo>
                    <a:pt x="151371" y="312420"/>
                  </a:lnTo>
                  <a:lnTo>
                    <a:pt x="147866" y="312420"/>
                  </a:lnTo>
                  <a:lnTo>
                    <a:pt x="147866" y="311150"/>
                  </a:lnTo>
                  <a:lnTo>
                    <a:pt x="146304" y="311150"/>
                  </a:lnTo>
                  <a:lnTo>
                    <a:pt x="146304" y="309880"/>
                  </a:lnTo>
                  <a:lnTo>
                    <a:pt x="145516" y="309880"/>
                  </a:lnTo>
                  <a:lnTo>
                    <a:pt x="145516" y="308610"/>
                  </a:lnTo>
                  <a:lnTo>
                    <a:pt x="144741" y="308610"/>
                  </a:lnTo>
                  <a:lnTo>
                    <a:pt x="144741" y="307340"/>
                  </a:lnTo>
                  <a:lnTo>
                    <a:pt x="151371" y="307340"/>
                  </a:lnTo>
                  <a:lnTo>
                    <a:pt x="151371" y="303530"/>
                  </a:lnTo>
                  <a:lnTo>
                    <a:pt x="152933" y="300990"/>
                  </a:lnTo>
                  <a:lnTo>
                    <a:pt x="152933" y="299720"/>
                  </a:lnTo>
                  <a:lnTo>
                    <a:pt x="153708" y="299720"/>
                  </a:lnTo>
                  <a:lnTo>
                    <a:pt x="153708" y="298450"/>
                  </a:lnTo>
                  <a:lnTo>
                    <a:pt x="154495" y="298450"/>
                  </a:lnTo>
                  <a:lnTo>
                    <a:pt x="154495" y="295910"/>
                  </a:lnTo>
                  <a:lnTo>
                    <a:pt x="155270" y="294640"/>
                  </a:lnTo>
                  <a:close/>
                </a:path>
                <a:path w="163195" h="369569">
                  <a:moveTo>
                    <a:pt x="151371" y="311150"/>
                  </a:moveTo>
                  <a:lnTo>
                    <a:pt x="149428" y="311150"/>
                  </a:lnTo>
                  <a:lnTo>
                    <a:pt x="149428" y="312420"/>
                  </a:lnTo>
                  <a:lnTo>
                    <a:pt x="151371" y="312420"/>
                  </a:lnTo>
                  <a:lnTo>
                    <a:pt x="151371" y="311150"/>
                  </a:lnTo>
                  <a:close/>
                </a:path>
                <a:path w="163195" h="369569">
                  <a:moveTo>
                    <a:pt x="146304" y="307340"/>
                  </a:moveTo>
                  <a:lnTo>
                    <a:pt x="144741" y="307340"/>
                  </a:lnTo>
                  <a:lnTo>
                    <a:pt x="144741" y="308610"/>
                  </a:lnTo>
                  <a:lnTo>
                    <a:pt x="145516" y="308610"/>
                  </a:lnTo>
                  <a:lnTo>
                    <a:pt x="146304" y="309880"/>
                  </a:lnTo>
                  <a:lnTo>
                    <a:pt x="146304" y="307340"/>
                  </a:lnTo>
                  <a:close/>
                </a:path>
                <a:path w="163195" h="369569">
                  <a:moveTo>
                    <a:pt x="147078" y="308610"/>
                  </a:moveTo>
                  <a:lnTo>
                    <a:pt x="146304" y="308610"/>
                  </a:lnTo>
                  <a:lnTo>
                    <a:pt x="146304" y="309880"/>
                  </a:lnTo>
                  <a:lnTo>
                    <a:pt x="147078" y="309880"/>
                  </a:lnTo>
                  <a:lnTo>
                    <a:pt x="147078" y="308610"/>
                  </a:lnTo>
                  <a:close/>
                </a:path>
                <a:path w="163195" h="369569">
                  <a:moveTo>
                    <a:pt x="151371" y="307340"/>
                  </a:moveTo>
                  <a:lnTo>
                    <a:pt x="148640" y="307340"/>
                  </a:lnTo>
                  <a:lnTo>
                    <a:pt x="148640" y="308610"/>
                  </a:lnTo>
                  <a:lnTo>
                    <a:pt x="150202" y="308610"/>
                  </a:lnTo>
                  <a:lnTo>
                    <a:pt x="150202" y="309880"/>
                  </a:lnTo>
                  <a:lnTo>
                    <a:pt x="151371" y="309880"/>
                  </a:lnTo>
                  <a:lnTo>
                    <a:pt x="151371" y="307340"/>
                  </a:lnTo>
                  <a:close/>
                </a:path>
                <a:path w="163195" h="369569">
                  <a:moveTo>
                    <a:pt x="154495" y="298450"/>
                  </a:moveTo>
                  <a:lnTo>
                    <a:pt x="153708" y="298450"/>
                  </a:lnTo>
                  <a:lnTo>
                    <a:pt x="154495" y="299720"/>
                  </a:lnTo>
                  <a:lnTo>
                    <a:pt x="154495" y="298450"/>
                  </a:lnTo>
                  <a:close/>
                </a:path>
                <a:path w="163195" h="369569">
                  <a:moveTo>
                    <a:pt x="156832" y="293370"/>
                  </a:moveTo>
                  <a:lnTo>
                    <a:pt x="88557" y="293370"/>
                  </a:lnTo>
                  <a:lnTo>
                    <a:pt x="88557" y="294640"/>
                  </a:lnTo>
                  <a:lnTo>
                    <a:pt x="156832" y="294640"/>
                  </a:lnTo>
                  <a:lnTo>
                    <a:pt x="156832" y="293370"/>
                  </a:lnTo>
                  <a:close/>
                </a:path>
                <a:path w="163195" h="369569">
                  <a:moveTo>
                    <a:pt x="161912" y="293370"/>
                  </a:moveTo>
                  <a:lnTo>
                    <a:pt x="157619" y="293370"/>
                  </a:lnTo>
                  <a:lnTo>
                    <a:pt x="157619" y="294640"/>
                  </a:lnTo>
                  <a:lnTo>
                    <a:pt x="161912" y="294640"/>
                  </a:lnTo>
                  <a:lnTo>
                    <a:pt x="161912" y="293370"/>
                  </a:lnTo>
                  <a:close/>
                </a:path>
                <a:path w="163195" h="369569">
                  <a:moveTo>
                    <a:pt x="158394" y="290830"/>
                  </a:moveTo>
                  <a:lnTo>
                    <a:pt x="157619" y="290830"/>
                  </a:lnTo>
                  <a:lnTo>
                    <a:pt x="157619" y="292100"/>
                  </a:lnTo>
                  <a:lnTo>
                    <a:pt x="86995" y="292100"/>
                  </a:lnTo>
                  <a:lnTo>
                    <a:pt x="86995" y="293370"/>
                  </a:lnTo>
                  <a:lnTo>
                    <a:pt x="158394" y="293370"/>
                  </a:lnTo>
                  <a:lnTo>
                    <a:pt x="158394" y="290830"/>
                  </a:lnTo>
                  <a:close/>
                </a:path>
                <a:path w="163195" h="369569">
                  <a:moveTo>
                    <a:pt x="159956" y="292100"/>
                  </a:moveTo>
                  <a:lnTo>
                    <a:pt x="159181" y="292100"/>
                  </a:lnTo>
                  <a:lnTo>
                    <a:pt x="159181" y="293370"/>
                  </a:lnTo>
                  <a:lnTo>
                    <a:pt x="159956" y="293370"/>
                  </a:lnTo>
                  <a:lnTo>
                    <a:pt x="159956" y="292100"/>
                  </a:lnTo>
                  <a:close/>
                </a:path>
                <a:path w="163195" h="369569">
                  <a:moveTo>
                    <a:pt x="160350" y="292100"/>
                  </a:moveTo>
                  <a:lnTo>
                    <a:pt x="159956" y="292100"/>
                  </a:lnTo>
                  <a:lnTo>
                    <a:pt x="159956" y="293370"/>
                  </a:lnTo>
                  <a:lnTo>
                    <a:pt x="160350" y="293370"/>
                  </a:lnTo>
                  <a:lnTo>
                    <a:pt x="160350" y="292100"/>
                  </a:lnTo>
                  <a:close/>
                </a:path>
                <a:path w="163195" h="369569">
                  <a:moveTo>
                    <a:pt x="156832" y="289560"/>
                  </a:moveTo>
                  <a:lnTo>
                    <a:pt x="84658" y="289560"/>
                  </a:lnTo>
                  <a:lnTo>
                    <a:pt x="86220" y="292100"/>
                  </a:lnTo>
                  <a:lnTo>
                    <a:pt x="156832" y="292100"/>
                  </a:lnTo>
                  <a:lnTo>
                    <a:pt x="156832" y="289560"/>
                  </a:lnTo>
                  <a:close/>
                </a:path>
                <a:path w="163195" h="369569">
                  <a:moveTo>
                    <a:pt x="153708" y="288290"/>
                  </a:moveTo>
                  <a:lnTo>
                    <a:pt x="84264" y="288290"/>
                  </a:lnTo>
                  <a:lnTo>
                    <a:pt x="84264" y="289560"/>
                  </a:lnTo>
                  <a:lnTo>
                    <a:pt x="153708" y="289560"/>
                  </a:lnTo>
                  <a:lnTo>
                    <a:pt x="153708" y="288290"/>
                  </a:lnTo>
                  <a:close/>
                </a:path>
                <a:path w="163195" h="369569">
                  <a:moveTo>
                    <a:pt x="154495" y="288290"/>
                  </a:moveTo>
                  <a:lnTo>
                    <a:pt x="153708" y="288290"/>
                  </a:lnTo>
                  <a:lnTo>
                    <a:pt x="153708" y="289560"/>
                  </a:lnTo>
                  <a:lnTo>
                    <a:pt x="154495" y="289560"/>
                  </a:lnTo>
                  <a:lnTo>
                    <a:pt x="154495" y="288290"/>
                  </a:lnTo>
                  <a:close/>
                </a:path>
                <a:path w="163195" h="369569">
                  <a:moveTo>
                    <a:pt x="144741" y="287020"/>
                  </a:moveTo>
                  <a:lnTo>
                    <a:pt x="82702" y="287020"/>
                  </a:lnTo>
                  <a:lnTo>
                    <a:pt x="82702" y="288290"/>
                  </a:lnTo>
                  <a:lnTo>
                    <a:pt x="144741" y="288290"/>
                  </a:lnTo>
                  <a:lnTo>
                    <a:pt x="144741" y="287020"/>
                  </a:lnTo>
                  <a:close/>
                </a:path>
                <a:path w="163195" h="369569">
                  <a:moveTo>
                    <a:pt x="155270" y="287020"/>
                  </a:moveTo>
                  <a:lnTo>
                    <a:pt x="144741" y="287020"/>
                  </a:lnTo>
                  <a:lnTo>
                    <a:pt x="144741" y="288290"/>
                  </a:lnTo>
                  <a:lnTo>
                    <a:pt x="155270" y="288290"/>
                  </a:lnTo>
                  <a:lnTo>
                    <a:pt x="155270" y="287020"/>
                  </a:lnTo>
                  <a:close/>
                </a:path>
                <a:path w="163195" h="369569">
                  <a:moveTo>
                    <a:pt x="145516" y="285750"/>
                  </a:moveTo>
                  <a:lnTo>
                    <a:pt x="81927" y="285750"/>
                  </a:lnTo>
                  <a:lnTo>
                    <a:pt x="81927" y="287020"/>
                  </a:lnTo>
                  <a:lnTo>
                    <a:pt x="145516" y="287020"/>
                  </a:lnTo>
                  <a:lnTo>
                    <a:pt x="145516" y="285750"/>
                  </a:lnTo>
                  <a:close/>
                </a:path>
                <a:path w="163195" h="369569">
                  <a:moveTo>
                    <a:pt x="154495" y="285750"/>
                  </a:moveTo>
                  <a:lnTo>
                    <a:pt x="146304" y="285750"/>
                  </a:lnTo>
                  <a:lnTo>
                    <a:pt x="145516" y="287020"/>
                  </a:lnTo>
                  <a:lnTo>
                    <a:pt x="154495" y="287020"/>
                  </a:lnTo>
                  <a:lnTo>
                    <a:pt x="154495" y="285750"/>
                  </a:lnTo>
                  <a:close/>
                </a:path>
                <a:path w="163195" h="369569">
                  <a:moveTo>
                    <a:pt x="146304" y="284480"/>
                  </a:moveTo>
                  <a:lnTo>
                    <a:pt x="80378" y="284480"/>
                  </a:lnTo>
                  <a:lnTo>
                    <a:pt x="81153" y="285750"/>
                  </a:lnTo>
                  <a:lnTo>
                    <a:pt x="146304" y="285750"/>
                  </a:lnTo>
                  <a:lnTo>
                    <a:pt x="146304" y="284480"/>
                  </a:lnTo>
                  <a:close/>
                </a:path>
                <a:path w="163195" h="369569">
                  <a:moveTo>
                    <a:pt x="147866" y="279400"/>
                  </a:moveTo>
                  <a:lnTo>
                    <a:pt x="77254" y="279400"/>
                  </a:lnTo>
                  <a:lnTo>
                    <a:pt x="77254" y="280670"/>
                  </a:lnTo>
                  <a:lnTo>
                    <a:pt x="78816" y="283210"/>
                  </a:lnTo>
                  <a:lnTo>
                    <a:pt x="79590" y="283210"/>
                  </a:lnTo>
                  <a:lnTo>
                    <a:pt x="79590" y="284480"/>
                  </a:lnTo>
                  <a:lnTo>
                    <a:pt x="147078" y="284480"/>
                  </a:lnTo>
                  <a:lnTo>
                    <a:pt x="147078" y="285750"/>
                  </a:lnTo>
                  <a:lnTo>
                    <a:pt x="150990" y="285750"/>
                  </a:lnTo>
                  <a:lnTo>
                    <a:pt x="150990" y="284480"/>
                  </a:lnTo>
                  <a:lnTo>
                    <a:pt x="148640" y="281940"/>
                  </a:lnTo>
                  <a:lnTo>
                    <a:pt x="148640" y="280670"/>
                  </a:lnTo>
                  <a:lnTo>
                    <a:pt x="147866" y="280670"/>
                  </a:lnTo>
                  <a:lnTo>
                    <a:pt x="147866" y="279400"/>
                  </a:lnTo>
                  <a:close/>
                </a:path>
                <a:path w="163195" h="369569">
                  <a:moveTo>
                    <a:pt x="151371" y="284480"/>
                  </a:moveTo>
                  <a:lnTo>
                    <a:pt x="150990" y="284480"/>
                  </a:lnTo>
                  <a:lnTo>
                    <a:pt x="150990" y="285750"/>
                  </a:lnTo>
                  <a:lnTo>
                    <a:pt x="151371" y="285750"/>
                  </a:lnTo>
                  <a:lnTo>
                    <a:pt x="151371" y="284480"/>
                  </a:lnTo>
                  <a:close/>
                </a:path>
                <a:path w="163195" h="369569">
                  <a:moveTo>
                    <a:pt x="152158" y="284480"/>
                  </a:moveTo>
                  <a:lnTo>
                    <a:pt x="152158" y="285750"/>
                  </a:lnTo>
                  <a:lnTo>
                    <a:pt x="152933" y="285750"/>
                  </a:lnTo>
                  <a:lnTo>
                    <a:pt x="152158" y="284480"/>
                  </a:lnTo>
                  <a:close/>
                </a:path>
                <a:path w="163195" h="369569">
                  <a:moveTo>
                    <a:pt x="146304" y="275590"/>
                  </a:moveTo>
                  <a:lnTo>
                    <a:pt x="74904" y="275590"/>
                  </a:lnTo>
                  <a:lnTo>
                    <a:pt x="74904" y="276860"/>
                  </a:lnTo>
                  <a:lnTo>
                    <a:pt x="76466" y="278130"/>
                  </a:lnTo>
                  <a:lnTo>
                    <a:pt x="76466" y="279400"/>
                  </a:lnTo>
                  <a:lnTo>
                    <a:pt x="147078" y="279400"/>
                  </a:lnTo>
                  <a:lnTo>
                    <a:pt x="147078" y="278130"/>
                  </a:lnTo>
                  <a:lnTo>
                    <a:pt x="146304" y="276860"/>
                  </a:lnTo>
                  <a:lnTo>
                    <a:pt x="146304" y="275590"/>
                  </a:lnTo>
                  <a:close/>
                </a:path>
                <a:path w="163195" h="369569">
                  <a:moveTo>
                    <a:pt x="145516" y="274320"/>
                  </a:moveTo>
                  <a:lnTo>
                    <a:pt x="74523" y="274320"/>
                  </a:lnTo>
                  <a:lnTo>
                    <a:pt x="74523" y="275590"/>
                  </a:lnTo>
                  <a:lnTo>
                    <a:pt x="145516" y="275590"/>
                  </a:lnTo>
                  <a:lnTo>
                    <a:pt x="145516" y="274320"/>
                  </a:lnTo>
                  <a:close/>
                </a:path>
                <a:path w="163195" h="369569">
                  <a:moveTo>
                    <a:pt x="146304" y="257810"/>
                  </a:moveTo>
                  <a:lnTo>
                    <a:pt x="65938" y="257810"/>
                  </a:lnTo>
                  <a:lnTo>
                    <a:pt x="65938" y="259080"/>
                  </a:lnTo>
                  <a:lnTo>
                    <a:pt x="66713" y="259080"/>
                  </a:lnTo>
                  <a:lnTo>
                    <a:pt x="66713" y="261620"/>
                  </a:lnTo>
                  <a:lnTo>
                    <a:pt x="67487" y="261620"/>
                  </a:lnTo>
                  <a:lnTo>
                    <a:pt x="67487" y="262890"/>
                  </a:lnTo>
                  <a:lnTo>
                    <a:pt x="69049" y="265430"/>
                  </a:lnTo>
                  <a:lnTo>
                    <a:pt x="69049" y="266700"/>
                  </a:lnTo>
                  <a:lnTo>
                    <a:pt x="69837" y="266700"/>
                  </a:lnTo>
                  <a:lnTo>
                    <a:pt x="69837" y="267970"/>
                  </a:lnTo>
                  <a:lnTo>
                    <a:pt x="72174" y="271780"/>
                  </a:lnTo>
                  <a:lnTo>
                    <a:pt x="72961" y="271780"/>
                  </a:lnTo>
                  <a:lnTo>
                    <a:pt x="72961" y="273050"/>
                  </a:lnTo>
                  <a:lnTo>
                    <a:pt x="73736" y="273050"/>
                  </a:lnTo>
                  <a:lnTo>
                    <a:pt x="73736" y="274320"/>
                  </a:lnTo>
                  <a:lnTo>
                    <a:pt x="144741" y="274320"/>
                  </a:lnTo>
                  <a:lnTo>
                    <a:pt x="144741" y="269240"/>
                  </a:lnTo>
                  <a:lnTo>
                    <a:pt x="145516" y="269240"/>
                  </a:lnTo>
                  <a:lnTo>
                    <a:pt x="145516" y="266700"/>
                  </a:lnTo>
                  <a:lnTo>
                    <a:pt x="144741" y="265430"/>
                  </a:lnTo>
                  <a:lnTo>
                    <a:pt x="69837" y="265430"/>
                  </a:lnTo>
                  <a:lnTo>
                    <a:pt x="69837" y="264160"/>
                  </a:lnTo>
                  <a:lnTo>
                    <a:pt x="145516" y="264160"/>
                  </a:lnTo>
                  <a:lnTo>
                    <a:pt x="145516" y="260350"/>
                  </a:lnTo>
                  <a:lnTo>
                    <a:pt x="146304" y="259080"/>
                  </a:lnTo>
                  <a:lnTo>
                    <a:pt x="146304" y="257810"/>
                  </a:lnTo>
                  <a:close/>
                </a:path>
                <a:path w="163195" h="369569">
                  <a:moveTo>
                    <a:pt x="145516" y="264160"/>
                  </a:moveTo>
                  <a:lnTo>
                    <a:pt x="69837" y="264160"/>
                  </a:lnTo>
                  <a:lnTo>
                    <a:pt x="70612" y="265430"/>
                  </a:lnTo>
                  <a:lnTo>
                    <a:pt x="145516" y="265430"/>
                  </a:lnTo>
                  <a:lnTo>
                    <a:pt x="145516" y="264160"/>
                  </a:lnTo>
                  <a:close/>
                </a:path>
                <a:path w="163195" h="369569">
                  <a:moveTo>
                    <a:pt x="147078" y="256540"/>
                  </a:moveTo>
                  <a:lnTo>
                    <a:pt x="65544" y="256540"/>
                  </a:lnTo>
                  <a:lnTo>
                    <a:pt x="65544" y="257810"/>
                  </a:lnTo>
                  <a:lnTo>
                    <a:pt x="147078" y="257810"/>
                  </a:lnTo>
                  <a:lnTo>
                    <a:pt x="147078" y="256540"/>
                  </a:lnTo>
                  <a:close/>
                </a:path>
                <a:path w="163195" h="369569">
                  <a:moveTo>
                    <a:pt x="65544" y="252730"/>
                  </a:moveTo>
                  <a:lnTo>
                    <a:pt x="63982" y="252730"/>
                  </a:lnTo>
                  <a:lnTo>
                    <a:pt x="63982" y="254000"/>
                  </a:lnTo>
                  <a:lnTo>
                    <a:pt x="64757" y="255270"/>
                  </a:lnTo>
                  <a:lnTo>
                    <a:pt x="64757" y="256540"/>
                  </a:lnTo>
                  <a:lnTo>
                    <a:pt x="147866" y="256540"/>
                  </a:lnTo>
                  <a:lnTo>
                    <a:pt x="148640" y="255270"/>
                  </a:lnTo>
                  <a:lnTo>
                    <a:pt x="66713" y="255270"/>
                  </a:lnTo>
                  <a:lnTo>
                    <a:pt x="66713" y="254000"/>
                  </a:lnTo>
                  <a:lnTo>
                    <a:pt x="65544" y="254000"/>
                  </a:lnTo>
                  <a:lnTo>
                    <a:pt x="65544" y="252730"/>
                  </a:lnTo>
                  <a:close/>
                </a:path>
                <a:path w="163195" h="369569">
                  <a:moveTo>
                    <a:pt x="153708" y="254000"/>
                  </a:moveTo>
                  <a:lnTo>
                    <a:pt x="67487" y="254000"/>
                  </a:lnTo>
                  <a:lnTo>
                    <a:pt x="66713" y="255270"/>
                  </a:lnTo>
                  <a:lnTo>
                    <a:pt x="150990" y="255270"/>
                  </a:lnTo>
                  <a:lnTo>
                    <a:pt x="150990" y="256540"/>
                  </a:lnTo>
                  <a:lnTo>
                    <a:pt x="152158" y="256540"/>
                  </a:lnTo>
                  <a:lnTo>
                    <a:pt x="153708" y="255270"/>
                  </a:lnTo>
                  <a:lnTo>
                    <a:pt x="153708" y="254000"/>
                  </a:lnTo>
                  <a:close/>
                </a:path>
                <a:path w="163195" h="369569">
                  <a:moveTo>
                    <a:pt x="154495" y="252730"/>
                  </a:moveTo>
                  <a:lnTo>
                    <a:pt x="65544" y="252730"/>
                  </a:lnTo>
                  <a:lnTo>
                    <a:pt x="65544" y="254000"/>
                  </a:lnTo>
                  <a:lnTo>
                    <a:pt x="154495" y="254000"/>
                  </a:lnTo>
                  <a:lnTo>
                    <a:pt x="154495" y="252730"/>
                  </a:lnTo>
                  <a:close/>
                </a:path>
                <a:path w="163195" h="369569">
                  <a:moveTo>
                    <a:pt x="156057" y="248920"/>
                  </a:moveTo>
                  <a:lnTo>
                    <a:pt x="63207" y="248920"/>
                  </a:lnTo>
                  <a:lnTo>
                    <a:pt x="63207" y="252730"/>
                  </a:lnTo>
                  <a:lnTo>
                    <a:pt x="64757" y="252730"/>
                  </a:lnTo>
                  <a:lnTo>
                    <a:pt x="64757" y="251460"/>
                  </a:lnTo>
                  <a:lnTo>
                    <a:pt x="63982" y="251460"/>
                  </a:lnTo>
                  <a:lnTo>
                    <a:pt x="63982" y="250190"/>
                  </a:lnTo>
                  <a:lnTo>
                    <a:pt x="156057" y="250190"/>
                  </a:lnTo>
                  <a:lnTo>
                    <a:pt x="156057" y="248920"/>
                  </a:lnTo>
                  <a:close/>
                </a:path>
                <a:path w="163195" h="369569">
                  <a:moveTo>
                    <a:pt x="156832" y="250190"/>
                  </a:moveTo>
                  <a:lnTo>
                    <a:pt x="63982" y="250190"/>
                  </a:lnTo>
                  <a:lnTo>
                    <a:pt x="63982" y="251460"/>
                  </a:lnTo>
                  <a:lnTo>
                    <a:pt x="64757" y="251460"/>
                  </a:lnTo>
                  <a:lnTo>
                    <a:pt x="64757" y="252730"/>
                  </a:lnTo>
                  <a:lnTo>
                    <a:pt x="156832" y="252730"/>
                  </a:lnTo>
                  <a:lnTo>
                    <a:pt x="156832" y="250190"/>
                  </a:lnTo>
                  <a:close/>
                </a:path>
                <a:path w="163195" h="369569">
                  <a:moveTo>
                    <a:pt x="63982" y="237490"/>
                  </a:moveTo>
                  <a:lnTo>
                    <a:pt x="62420" y="237490"/>
                  </a:lnTo>
                  <a:lnTo>
                    <a:pt x="62420" y="238760"/>
                  </a:lnTo>
                  <a:lnTo>
                    <a:pt x="63207" y="240030"/>
                  </a:lnTo>
                  <a:lnTo>
                    <a:pt x="63207" y="243840"/>
                  </a:lnTo>
                  <a:lnTo>
                    <a:pt x="62420" y="245110"/>
                  </a:lnTo>
                  <a:lnTo>
                    <a:pt x="62420" y="250190"/>
                  </a:lnTo>
                  <a:lnTo>
                    <a:pt x="63207" y="250190"/>
                  </a:lnTo>
                  <a:lnTo>
                    <a:pt x="63207" y="248920"/>
                  </a:lnTo>
                  <a:lnTo>
                    <a:pt x="156057" y="248920"/>
                  </a:lnTo>
                  <a:lnTo>
                    <a:pt x="156057" y="247650"/>
                  </a:lnTo>
                  <a:lnTo>
                    <a:pt x="156832" y="247650"/>
                  </a:lnTo>
                  <a:lnTo>
                    <a:pt x="156832" y="245110"/>
                  </a:lnTo>
                  <a:lnTo>
                    <a:pt x="156057" y="245110"/>
                  </a:lnTo>
                  <a:lnTo>
                    <a:pt x="156057" y="242570"/>
                  </a:lnTo>
                  <a:lnTo>
                    <a:pt x="155270" y="242570"/>
                  </a:lnTo>
                  <a:lnTo>
                    <a:pt x="155270" y="241300"/>
                  </a:lnTo>
                  <a:lnTo>
                    <a:pt x="73736" y="241300"/>
                  </a:lnTo>
                  <a:lnTo>
                    <a:pt x="72174" y="240030"/>
                  </a:lnTo>
                  <a:lnTo>
                    <a:pt x="64757" y="240030"/>
                  </a:lnTo>
                  <a:lnTo>
                    <a:pt x="64757" y="238760"/>
                  </a:lnTo>
                  <a:lnTo>
                    <a:pt x="63982" y="238760"/>
                  </a:lnTo>
                  <a:lnTo>
                    <a:pt x="63982" y="237490"/>
                  </a:lnTo>
                  <a:close/>
                </a:path>
                <a:path w="163195" h="369569">
                  <a:moveTo>
                    <a:pt x="73736" y="240030"/>
                  </a:moveTo>
                  <a:lnTo>
                    <a:pt x="72961" y="240030"/>
                  </a:lnTo>
                  <a:lnTo>
                    <a:pt x="73736" y="241300"/>
                  </a:lnTo>
                  <a:lnTo>
                    <a:pt x="73736" y="240030"/>
                  </a:lnTo>
                  <a:close/>
                </a:path>
                <a:path w="163195" h="369569">
                  <a:moveTo>
                    <a:pt x="152933" y="240030"/>
                  </a:moveTo>
                  <a:lnTo>
                    <a:pt x="73736" y="240030"/>
                  </a:lnTo>
                  <a:lnTo>
                    <a:pt x="73736" y="241300"/>
                  </a:lnTo>
                  <a:lnTo>
                    <a:pt x="152933" y="241300"/>
                  </a:lnTo>
                  <a:lnTo>
                    <a:pt x="152933" y="240030"/>
                  </a:lnTo>
                  <a:close/>
                </a:path>
                <a:path w="163195" h="369569">
                  <a:moveTo>
                    <a:pt x="67487" y="237490"/>
                  </a:moveTo>
                  <a:lnTo>
                    <a:pt x="64757" y="237490"/>
                  </a:lnTo>
                  <a:lnTo>
                    <a:pt x="64757" y="240030"/>
                  </a:lnTo>
                  <a:lnTo>
                    <a:pt x="69049" y="240030"/>
                  </a:lnTo>
                  <a:lnTo>
                    <a:pt x="69049" y="238760"/>
                  </a:lnTo>
                  <a:lnTo>
                    <a:pt x="67487" y="238760"/>
                  </a:lnTo>
                  <a:lnTo>
                    <a:pt x="67487" y="237490"/>
                  </a:lnTo>
                  <a:close/>
                </a:path>
                <a:path w="163195" h="369569">
                  <a:moveTo>
                    <a:pt x="148640" y="238760"/>
                  </a:moveTo>
                  <a:lnTo>
                    <a:pt x="69049" y="238760"/>
                  </a:lnTo>
                  <a:lnTo>
                    <a:pt x="69837" y="240030"/>
                  </a:lnTo>
                  <a:lnTo>
                    <a:pt x="148640" y="240030"/>
                  </a:lnTo>
                  <a:lnTo>
                    <a:pt x="148640" y="238760"/>
                  </a:lnTo>
                  <a:close/>
                </a:path>
                <a:path w="163195" h="369569">
                  <a:moveTo>
                    <a:pt x="150202" y="238760"/>
                  </a:moveTo>
                  <a:lnTo>
                    <a:pt x="148640" y="238760"/>
                  </a:lnTo>
                  <a:lnTo>
                    <a:pt x="148640" y="240030"/>
                  </a:lnTo>
                  <a:lnTo>
                    <a:pt x="150202" y="240030"/>
                  </a:lnTo>
                  <a:lnTo>
                    <a:pt x="150202" y="238760"/>
                  </a:lnTo>
                  <a:close/>
                </a:path>
                <a:path w="163195" h="369569">
                  <a:moveTo>
                    <a:pt x="139674" y="229870"/>
                  </a:moveTo>
                  <a:lnTo>
                    <a:pt x="62420" y="229870"/>
                  </a:lnTo>
                  <a:lnTo>
                    <a:pt x="62420" y="231140"/>
                  </a:lnTo>
                  <a:lnTo>
                    <a:pt x="63207" y="232410"/>
                  </a:lnTo>
                  <a:lnTo>
                    <a:pt x="63207" y="234950"/>
                  </a:lnTo>
                  <a:lnTo>
                    <a:pt x="63982" y="236220"/>
                  </a:lnTo>
                  <a:lnTo>
                    <a:pt x="63982" y="238760"/>
                  </a:lnTo>
                  <a:lnTo>
                    <a:pt x="64757" y="238760"/>
                  </a:lnTo>
                  <a:lnTo>
                    <a:pt x="64757" y="237490"/>
                  </a:lnTo>
                  <a:lnTo>
                    <a:pt x="145516" y="237490"/>
                  </a:lnTo>
                  <a:lnTo>
                    <a:pt x="143967" y="236220"/>
                  </a:lnTo>
                  <a:lnTo>
                    <a:pt x="143967" y="234950"/>
                  </a:lnTo>
                  <a:lnTo>
                    <a:pt x="141224" y="234950"/>
                  </a:lnTo>
                  <a:lnTo>
                    <a:pt x="141224" y="232410"/>
                  </a:lnTo>
                  <a:lnTo>
                    <a:pt x="139674" y="229870"/>
                  </a:lnTo>
                  <a:close/>
                </a:path>
                <a:path w="163195" h="369569">
                  <a:moveTo>
                    <a:pt x="68275" y="237490"/>
                  </a:moveTo>
                  <a:lnTo>
                    <a:pt x="67487" y="237490"/>
                  </a:lnTo>
                  <a:lnTo>
                    <a:pt x="67487" y="238760"/>
                  </a:lnTo>
                  <a:lnTo>
                    <a:pt x="68275" y="237490"/>
                  </a:lnTo>
                  <a:close/>
                </a:path>
                <a:path w="163195" h="369569">
                  <a:moveTo>
                    <a:pt x="147866" y="237490"/>
                  </a:moveTo>
                  <a:lnTo>
                    <a:pt x="68275" y="237490"/>
                  </a:lnTo>
                  <a:lnTo>
                    <a:pt x="68275" y="238760"/>
                  </a:lnTo>
                  <a:lnTo>
                    <a:pt x="147866" y="238760"/>
                  </a:lnTo>
                  <a:lnTo>
                    <a:pt x="147866" y="237490"/>
                  </a:lnTo>
                  <a:close/>
                </a:path>
                <a:path w="163195" h="369569">
                  <a:moveTo>
                    <a:pt x="142405" y="233680"/>
                  </a:moveTo>
                  <a:lnTo>
                    <a:pt x="141224" y="233680"/>
                  </a:lnTo>
                  <a:lnTo>
                    <a:pt x="141224" y="234950"/>
                  </a:lnTo>
                  <a:lnTo>
                    <a:pt x="142405" y="234950"/>
                  </a:lnTo>
                  <a:lnTo>
                    <a:pt x="142405" y="233680"/>
                  </a:lnTo>
                  <a:close/>
                </a:path>
                <a:path w="163195" h="369569">
                  <a:moveTo>
                    <a:pt x="138112" y="226060"/>
                  </a:moveTo>
                  <a:lnTo>
                    <a:pt x="60858" y="226060"/>
                  </a:lnTo>
                  <a:lnTo>
                    <a:pt x="60858" y="227330"/>
                  </a:lnTo>
                  <a:lnTo>
                    <a:pt x="61645" y="227330"/>
                  </a:lnTo>
                  <a:lnTo>
                    <a:pt x="61645" y="229870"/>
                  </a:lnTo>
                  <a:lnTo>
                    <a:pt x="138887" y="229870"/>
                  </a:lnTo>
                  <a:lnTo>
                    <a:pt x="138887" y="228600"/>
                  </a:lnTo>
                  <a:lnTo>
                    <a:pt x="138112" y="227330"/>
                  </a:lnTo>
                  <a:lnTo>
                    <a:pt x="138112" y="226060"/>
                  </a:lnTo>
                  <a:close/>
                </a:path>
                <a:path w="163195" h="369569">
                  <a:moveTo>
                    <a:pt x="136550" y="222250"/>
                  </a:moveTo>
                  <a:lnTo>
                    <a:pt x="56184" y="222250"/>
                  </a:lnTo>
                  <a:lnTo>
                    <a:pt x="56184" y="223520"/>
                  </a:lnTo>
                  <a:lnTo>
                    <a:pt x="57746" y="223520"/>
                  </a:lnTo>
                  <a:lnTo>
                    <a:pt x="57746" y="224790"/>
                  </a:lnTo>
                  <a:lnTo>
                    <a:pt x="58521" y="224790"/>
                  </a:lnTo>
                  <a:lnTo>
                    <a:pt x="59309" y="226060"/>
                  </a:lnTo>
                  <a:lnTo>
                    <a:pt x="137325" y="226060"/>
                  </a:lnTo>
                  <a:lnTo>
                    <a:pt x="137325" y="224790"/>
                  </a:lnTo>
                  <a:lnTo>
                    <a:pt x="136550" y="223520"/>
                  </a:lnTo>
                  <a:lnTo>
                    <a:pt x="136550" y="222250"/>
                  </a:lnTo>
                  <a:close/>
                </a:path>
                <a:path w="163195" h="369569">
                  <a:moveTo>
                    <a:pt x="57746" y="223520"/>
                  </a:moveTo>
                  <a:lnTo>
                    <a:pt x="56959" y="223520"/>
                  </a:lnTo>
                  <a:lnTo>
                    <a:pt x="57746" y="224790"/>
                  </a:lnTo>
                  <a:lnTo>
                    <a:pt x="57746" y="223520"/>
                  </a:lnTo>
                  <a:close/>
                </a:path>
                <a:path w="163195" h="369569">
                  <a:moveTo>
                    <a:pt x="55791" y="218440"/>
                  </a:moveTo>
                  <a:lnTo>
                    <a:pt x="55016" y="218440"/>
                  </a:lnTo>
                  <a:lnTo>
                    <a:pt x="55016" y="220980"/>
                  </a:lnTo>
                  <a:lnTo>
                    <a:pt x="54229" y="220980"/>
                  </a:lnTo>
                  <a:lnTo>
                    <a:pt x="54229" y="222250"/>
                  </a:lnTo>
                  <a:lnTo>
                    <a:pt x="135775" y="222250"/>
                  </a:lnTo>
                  <a:lnTo>
                    <a:pt x="135775" y="219710"/>
                  </a:lnTo>
                  <a:lnTo>
                    <a:pt x="56184" y="219710"/>
                  </a:lnTo>
                  <a:lnTo>
                    <a:pt x="55791" y="218440"/>
                  </a:lnTo>
                  <a:close/>
                </a:path>
                <a:path w="163195" h="369569">
                  <a:moveTo>
                    <a:pt x="56959" y="218440"/>
                  </a:moveTo>
                  <a:lnTo>
                    <a:pt x="56184" y="219710"/>
                  </a:lnTo>
                  <a:lnTo>
                    <a:pt x="56959" y="219710"/>
                  </a:lnTo>
                  <a:lnTo>
                    <a:pt x="56959" y="218440"/>
                  </a:lnTo>
                  <a:close/>
                </a:path>
                <a:path w="163195" h="369569">
                  <a:moveTo>
                    <a:pt x="57746" y="218440"/>
                  </a:moveTo>
                  <a:lnTo>
                    <a:pt x="56959" y="218440"/>
                  </a:lnTo>
                  <a:lnTo>
                    <a:pt x="56959" y="219710"/>
                  </a:lnTo>
                  <a:lnTo>
                    <a:pt x="57746" y="218440"/>
                  </a:lnTo>
                  <a:close/>
                </a:path>
                <a:path w="163195" h="369569">
                  <a:moveTo>
                    <a:pt x="134988" y="218440"/>
                  </a:moveTo>
                  <a:lnTo>
                    <a:pt x="57746" y="218440"/>
                  </a:lnTo>
                  <a:lnTo>
                    <a:pt x="57746" y="219710"/>
                  </a:lnTo>
                  <a:lnTo>
                    <a:pt x="134988" y="219710"/>
                  </a:lnTo>
                  <a:lnTo>
                    <a:pt x="134988" y="218440"/>
                  </a:lnTo>
                  <a:close/>
                </a:path>
                <a:path w="163195" h="369569">
                  <a:moveTo>
                    <a:pt x="134213" y="217170"/>
                  </a:moveTo>
                  <a:lnTo>
                    <a:pt x="59309" y="217170"/>
                  </a:lnTo>
                  <a:lnTo>
                    <a:pt x="59309" y="218440"/>
                  </a:lnTo>
                  <a:lnTo>
                    <a:pt x="134213" y="218440"/>
                  </a:lnTo>
                  <a:lnTo>
                    <a:pt x="134213" y="217170"/>
                  </a:lnTo>
                  <a:close/>
                </a:path>
                <a:path w="163195" h="369569">
                  <a:moveTo>
                    <a:pt x="130695" y="213360"/>
                  </a:moveTo>
                  <a:lnTo>
                    <a:pt x="60083" y="213360"/>
                  </a:lnTo>
                  <a:lnTo>
                    <a:pt x="60083" y="217170"/>
                  </a:lnTo>
                  <a:lnTo>
                    <a:pt x="125234" y="217170"/>
                  </a:lnTo>
                  <a:lnTo>
                    <a:pt x="126009" y="215900"/>
                  </a:lnTo>
                  <a:lnTo>
                    <a:pt x="130695" y="215900"/>
                  </a:lnTo>
                  <a:lnTo>
                    <a:pt x="130695" y="213360"/>
                  </a:lnTo>
                  <a:close/>
                </a:path>
                <a:path w="163195" h="369569">
                  <a:moveTo>
                    <a:pt x="134988" y="210820"/>
                  </a:moveTo>
                  <a:lnTo>
                    <a:pt x="133426" y="210820"/>
                  </a:lnTo>
                  <a:lnTo>
                    <a:pt x="133426" y="212090"/>
                  </a:lnTo>
                  <a:lnTo>
                    <a:pt x="131864" y="212090"/>
                  </a:lnTo>
                  <a:lnTo>
                    <a:pt x="131864" y="213360"/>
                  </a:lnTo>
                  <a:lnTo>
                    <a:pt x="131483" y="213360"/>
                  </a:lnTo>
                  <a:lnTo>
                    <a:pt x="131483" y="214630"/>
                  </a:lnTo>
                  <a:lnTo>
                    <a:pt x="130695" y="214630"/>
                  </a:lnTo>
                  <a:lnTo>
                    <a:pt x="130695" y="215900"/>
                  </a:lnTo>
                  <a:lnTo>
                    <a:pt x="126009" y="215900"/>
                  </a:lnTo>
                  <a:lnTo>
                    <a:pt x="126009" y="217170"/>
                  </a:lnTo>
                  <a:lnTo>
                    <a:pt x="133426" y="217170"/>
                  </a:lnTo>
                  <a:lnTo>
                    <a:pt x="133426" y="215900"/>
                  </a:lnTo>
                  <a:lnTo>
                    <a:pt x="134213" y="214630"/>
                  </a:lnTo>
                  <a:lnTo>
                    <a:pt x="134213" y="213360"/>
                  </a:lnTo>
                  <a:lnTo>
                    <a:pt x="134988" y="212090"/>
                  </a:lnTo>
                  <a:lnTo>
                    <a:pt x="134988" y="210820"/>
                  </a:lnTo>
                  <a:close/>
                </a:path>
                <a:path w="163195" h="369569">
                  <a:moveTo>
                    <a:pt x="133426" y="210820"/>
                  </a:moveTo>
                  <a:lnTo>
                    <a:pt x="59309" y="210820"/>
                  </a:lnTo>
                  <a:lnTo>
                    <a:pt x="59309" y="213360"/>
                  </a:lnTo>
                  <a:lnTo>
                    <a:pt x="131483" y="213360"/>
                  </a:lnTo>
                  <a:lnTo>
                    <a:pt x="131483" y="212090"/>
                  </a:lnTo>
                  <a:lnTo>
                    <a:pt x="133426" y="212090"/>
                  </a:lnTo>
                  <a:lnTo>
                    <a:pt x="133426" y="210820"/>
                  </a:lnTo>
                  <a:close/>
                </a:path>
                <a:path w="163195" h="369569">
                  <a:moveTo>
                    <a:pt x="135775" y="210820"/>
                  </a:moveTo>
                  <a:lnTo>
                    <a:pt x="134988" y="210820"/>
                  </a:lnTo>
                  <a:lnTo>
                    <a:pt x="134988" y="212090"/>
                  </a:lnTo>
                  <a:lnTo>
                    <a:pt x="135775" y="210820"/>
                  </a:lnTo>
                  <a:close/>
                </a:path>
                <a:path w="163195" h="369569">
                  <a:moveTo>
                    <a:pt x="135775" y="210820"/>
                  </a:moveTo>
                  <a:lnTo>
                    <a:pt x="134994" y="212090"/>
                  </a:lnTo>
                  <a:lnTo>
                    <a:pt x="135775" y="212090"/>
                  </a:lnTo>
                  <a:lnTo>
                    <a:pt x="135775" y="210820"/>
                  </a:lnTo>
                  <a:close/>
                </a:path>
                <a:path w="163195" h="369569">
                  <a:moveTo>
                    <a:pt x="143179" y="210820"/>
                  </a:moveTo>
                  <a:lnTo>
                    <a:pt x="141224" y="210820"/>
                  </a:lnTo>
                  <a:lnTo>
                    <a:pt x="141224" y="212090"/>
                  </a:lnTo>
                  <a:lnTo>
                    <a:pt x="143179" y="212090"/>
                  </a:lnTo>
                  <a:lnTo>
                    <a:pt x="143179" y="210820"/>
                  </a:lnTo>
                  <a:close/>
                </a:path>
                <a:path w="163195" h="369569">
                  <a:moveTo>
                    <a:pt x="134213" y="208280"/>
                  </a:moveTo>
                  <a:lnTo>
                    <a:pt x="62420" y="208280"/>
                  </a:lnTo>
                  <a:lnTo>
                    <a:pt x="62420" y="209550"/>
                  </a:lnTo>
                  <a:lnTo>
                    <a:pt x="58521" y="209550"/>
                  </a:lnTo>
                  <a:lnTo>
                    <a:pt x="58521" y="210820"/>
                  </a:lnTo>
                  <a:lnTo>
                    <a:pt x="134213" y="210820"/>
                  </a:lnTo>
                  <a:lnTo>
                    <a:pt x="134213" y="208280"/>
                  </a:lnTo>
                  <a:close/>
                </a:path>
                <a:path w="163195" h="369569">
                  <a:moveTo>
                    <a:pt x="144741" y="209550"/>
                  </a:moveTo>
                  <a:lnTo>
                    <a:pt x="139674" y="209550"/>
                  </a:lnTo>
                  <a:lnTo>
                    <a:pt x="139674" y="210820"/>
                  </a:lnTo>
                  <a:lnTo>
                    <a:pt x="144741" y="210820"/>
                  </a:lnTo>
                  <a:lnTo>
                    <a:pt x="144741" y="209550"/>
                  </a:lnTo>
                  <a:close/>
                </a:path>
                <a:path w="163195" h="369569">
                  <a:moveTo>
                    <a:pt x="135775" y="208280"/>
                  </a:moveTo>
                  <a:lnTo>
                    <a:pt x="134988" y="208280"/>
                  </a:lnTo>
                  <a:lnTo>
                    <a:pt x="134213" y="209550"/>
                  </a:lnTo>
                  <a:lnTo>
                    <a:pt x="135775" y="209550"/>
                  </a:lnTo>
                  <a:lnTo>
                    <a:pt x="135775" y="208280"/>
                  </a:lnTo>
                  <a:close/>
                </a:path>
                <a:path w="163195" h="369569">
                  <a:moveTo>
                    <a:pt x="144741" y="204470"/>
                  </a:moveTo>
                  <a:lnTo>
                    <a:pt x="136550" y="204470"/>
                  </a:lnTo>
                  <a:lnTo>
                    <a:pt x="136550" y="205740"/>
                  </a:lnTo>
                  <a:lnTo>
                    <a:pt x="135775" y="205740"/>
                  </a:lnTo>
                  <a:lnTo>
                    <a:pt x="135775" y="207010"/>
                  </a:lnTo>
                  <a:lnTo>
                    <a:pt x="136550" y="207010"/>
                  </a:lnTo>
                  <a:lnTo>
                    <a:pt x="136550" y="209550"/>
                  </a:lnTo>
                  <a:lnTo>
                    <a:pt x="143967" y="209550"/>
                  </a:lnTo>
                  <a:lnTo>
                    <a:pt x="143967" y="207010"/>
                  </a:lnTo>
                  <a:lnTo>
                    <a:pt x="144741" y="205740"/>
                  </a:lnTo>
                  <a:lnTo>
                    <a:pt x="144741" y="204470"/>
                  </a:lnTo>
                  <a:close/>
                </a:path>
                <a:path w="163195" h="369569">
                  <a:moveTo>
                    <a:pt x="66713" y="207010"/>
                  </a:moveTo>
                  <a:lnTo>
                    <a:pt x="63982" y="207010"/>
                  </a:lnTo>
                  <a:lnTo>
                    <a:pt x="63207" y="208280"/>
                  </a:lnTo>
                  <a:lnTo>
                    <a:pt x="66713" y="208280"/>
                  </a:lnTo>
                  <a:lnTo>
                    <a:pt x="66713" y="207010"/>
                  </a:lnTo>
                  <a:close/>
                </a:path>
                <a:path w="163195" h="369569">
                  <a:moveTo>
                    <a:pt x="69049" y="207010"/>
                  </a:moveTo>
                  <a:lnTo>
                    <a:pt x="66713" y="207010"/>
                  </a:lnTo>
                  <a:lnTo>
                    <a:pt x="66713" y="208280"/>
                  </a:lnTo>
                  <a:lnTo>
                    <a:pt x="69049" y="208280"/>
                  </a:lnTo>
                  <a:lnTo>
                    <a:pt x="69049" y="207010"/>
                  </a:lnTo>
                  <a:close/>
                </a:path>
                <a:path w="163195" h="369569">
                  <a:moveTo>
                    <a:pt x="131864" y="207010"/>
                  </a:moveTo>
                  <a:lnTo>
                    <a:pt x="69049" y="207010"/>
                  </a:lnTo>
                  <a:lnTo>
                    <a:pt x="69049" y="208280"/>
                  </a:lnTo>
                  <a:lnTo>
                    <a:pt x="131864" y="208280"/>
                  </a:lnTo>
                  <a:lnTo>
                    <a:pt x="131864" y="207010"/>
                  </a:lnTo>
                  <a:close/>
                </a:path>
                <a:path w="163195" h="369569">
                  <a:moveTo>
                    <a:pt x="64757" y="205740"/>
                  </a:moveTo>
                  <a:lnTo>
                    <a:pt x="64757" y="207010"/>
                  </a:lnTo>
                  <a:lnTo>
                    <a:pt x="65544" y="207010"/>
                  </a:lnTo>
                  <a:lnTo>
                    <a:pt x="64757" y="205740"/>
                  </a:lnTo>
                  <a:close/>
                </a:path>
                <a:path w="163195" h="369569">
                  <a:moveTo>
                    <a:pt x="99872" y="176530"/>
                  </a:moveTo>
                  <a:lnTo>
                    <a:pt x="64757" y="176530"/>
                  </a:lnTo>
                  <a:lnTo>
                    <a:pt x="65544" y="177800"/>
                  </a:lnTo>
                  <a:lnTo>
                    <a:pt x="65544" y="179070"/>
                  </a:lnTo>
                  <a:lnTo>
                    <a:pt x="64757" y="179070"/>
                  </a:lnTo>
                  <a:lnTo>
                    <a:pt x="65544" y="180340"/>
                  </a:lnTo>
                  <a:lnTo>
                    <a:pt x="65544" y="189230"/>
                  </a:lnTo>
                  <a:lnTo>
                    <a:pt x="65938" y="190500"/>
                  </a:lnTo>
                  <a:lnTo>
                    <a:pt x="65938" y="193040"/>
                  </a:lnTo>
                  <a:lnTo>
                    <a:pt x="65544" y="194310"/>
                  </a:lnTo>
                  <a:lnTo>
                    <a:pt x="65544" y="195580"/>
                  </a:lnTo>
                  <a:lnTo>
                    <a:pt x="64757" y="196850"/>
                  </a:lnTo>
                  <a:lnTo>
                    <a:pt x="64757" y="204470"/>
                  </a:lnTo>
                  <a:lnTo>
                    <a:pt x="63982" y="205740"/>
                  </a:lnTo>
                  <a:lnTo>
                    <a:pt x="65544" y="205740"/>
                  </a:lnTo>
                  <a:lnTo>
                    <a:pt x="65544" y="207010"/>
                  </a:lnTo>
                  <a:lnTo>
                    <a:pt x="132651" y="207010"/>
                  </a:lnTo>
                  <a:lnTo>
                    <a:pt x="132651" y="204470"/>
                  </a:lnTo>
                  <a:lnTo>
                    <a:pt x="133426" y="203200"/>
                  </a:lnTo>
                  <a:lnTo>
                    <a:pt x="135775" y="203200"/>
                  </a:lnTo>
                  <a:lnTo>
                    <a:pt x="135775" y="201930"/>
                  </a:lnTo>
                  <a:lnTo>
                    <a:pt x="134988" y="200660"/>
                  </a:lnTo>
                  <a:lnTo>
                    <a:pt x="134988" y="199390"/>
                  </a:lnTo>
                  <a:lnTo>
                    <a:pt x="138112" y="199390"/>
                  </a:lnTo>
                  <a:lnTo>
                    <a:pt x="138112" y="198120"/>
                  </a:lnTo>
                  <a:lnTo>
                    <a:pt x="129133" y="198120"/>
                  </a:lnTo>
                  <a:lnTo>
                    <a:pt x="129133" y="196850"/>
                  </a:lnTo>
                  <a:lnTo>
                    <a:pt x="128358" y="196850"/>
                  </a:lnTo>
                  <a:lnTo>
                    <a:pt x="128358" y="195580"/>
                  </a:lnTo>
                  <a:lnTo>
                    <a:pt x="127571" y="195580"/>
                  </a:lnTo>
                  <a:lnTo>
                    <a:pt x="126009" y="193040"/>
                  </a:lnTo>
                  <a:lnTo>
                    <a:pt x="126009" y="191770"/>
                  </a:lnTo>
                  <a:lnTo>
                    <a:pt x="125234" y="191770"/>
                  </a:lnTo>
                  <a:lnTo>
                    <a:pt x="125234" y="190500"/>
                  </a:lnTo>
                  <a:lnTo>
                    <a:pt x="66713" y="190500"/>
                  </a:lnTo>
                  <a:lnTo>
                    <a:pt x="66713" y="189230"/>
                  </a:lnTo>
                  <a:lnTo>
                    <a:pt x="115481" y="189230"/>
                  </a:lnTo>
                  <a:lnTo>
                    <a:pt x="115481" y="187960"/>
                  </a:lnTo>
                  <a:lnTo>
                    <a:pt x="116268" y="187960"/>
                  </a:lnTo>
                  <a:lnTo>
                    <a:pt x="116268" y="186690"/>
                  </a:lnTo>
                  <a:lnTo>
                    <a:pt x="119380" y="186690"/>
                  </a:lnTo>
                  <a:lnTo>
                    <a:pt x="119380" y="182880"/>
                  </a:lnTo>
                  <a:lnTo>
                    <a:pt x="105727" y="182880"/>
                  </a:lnTo>
                  <a:lnTo>
                    <a:pt x="105727" y="181610"/>
                  </a:lnTo>
                  <a:lnTo>
                    <a:pt x="104165" y="181610"/>
                  </a:lnTo>
                  <a:lnTo>
                    <a:pt x="104165" y="180340"/>
                  </a:lnTo>
                  <a:lnTo>
                    <a:pt x="100660" y="180340"/>
                  </a:lnTo>
                  <a:lnTo>
                    <a:pt x="100660" y="177800"/>
                  </a:lnTo>
                  <a:lnTo>
                    <a:pt x="99872" y="177800"/>
                  </a:lnTo>
                  <a:lnTo>
                    <a:pt x="99872" y="176530"/>
                  </a:lnTo>
                  <a:close/>
                </a:path>
                <a:path w="163195" h="369569">
                  <a:moveTo>
                    <a:pt x="141617" y="200660"/>
                  </a:moveTo>
                  <a:lnTo>
                    <a:pt x="137325" y="200660"/>
                  </a:lnTo>
                  <a:lnTo>
                    <a:pt x="137325" y="204470"/>
                  </a:lnTo>
                  <a:lnTo>
                    <a:pt x="143967" y="204470"/>
                  </a:lnTo>
                  <a:lnTo>
                    <a:pt x="143967" y="203200"/>
                  </a:lnTo>
                  <a:lnTo>
                    <a:pt x="142405" y="203200"/>
                  </a:lnTo>
                  <a:lnTo>
                    <a:pt x="142405" y="201930"/>
                  </a:lnTo>
                  <a:lnTo>
                    <a:pt x="141617" y="201930"/>
                  </a:lnTo>
                  <a:lnTo>
                    <a:pt x="141617" y="200660"/>
                  </a:lnTo>
                  <a:close/>
                </a:path>
                <a:path w="163195" h="369569">
                  <a:moveTo>
                    <a:pt x="135775" y="199390"/>
                  </a:moveTo>
                  <a:lnTo>
                    <a:pt x="134988" y="199390"/>
                  </a:lnTo>
                  <a:lnTo>
                    <a:pt x="134988" y="200660"/>
                  </a:lnTo>
                  <a:lnTo>
                    <a:pt x="135775" y="200660"/>
                  </a:lnTo>
                  <a:lnTo>
                    <a:pt x="135775" y="199390"/>
                  </a:lnTo>
                  <a:close/>
                </a:path>
                <a:path w="163195" h="369569">
                  <a:moveTo>
                    <a:pt x="138887" y="199390"/>
                  </a:moveTo>
                  <a:lnTo>
                    <a:pt x="136550" y="199390"/>
                  </a:lnTo>
                  <a:lnTo>
                    <a:pt x="136550" y="200660"/>
                  </a:lnTo>
                  <a:lnTo>
                    <a:pt x="139674" y="200660"/>
                  </a:lnTo>
                  <a:lnTo>
                    <a:pt x="138887" y="199390"/>
                  </a:lnTo>
                  <a:close/>
                </a:path>
                <a:path w="163195" h="369569">
                  <a:moveTo>
                    <a:pt x="135775" y="195580"/>
                  </a:moveTo>
                  <a:lnTo>
                    <a:pt x="131864" y="195580"/>
                  </a:lnTo>
                  <a:lnTo>
                    <a:pt x="131864" y="198120"/>
                  </a:lnTo>
                  <a:lnTo>
                    <a:pt x="136550" y="198120"/>
                  </a:lnTo>
                  <a:lnTo>
                    <a:pt x="136550" y="196850"/>
                  </a:lnTo>
                  <a:lnTo>
                    <a:pt x="135775" y="196850"/>
                  </a:lnTo>
                  <a:lnTo>
                    <a:pt x="135775" y="195580"/>
                  </a:lnTo>
                  <a:close/>
                </a:path>
                <a:path w="163195" h="369569">
                  <a:moveTo>
                    <a:pt x="134213" y="194310"/>
                  </a:moveTo>
                  <a:lnTo>
                    <a:pt x="133426" y="194310"/>
                  </a:lnTo>
                  <a:lnTo>
                    <a:pt x="133426" y="195580"/>
                  </a:lnTo>
                  <a:lnTo>
                    <a:pt x="134213" y="195580"/>
                  </a:lnTo>
                  <a:lnTo>
                    <a:pt x="134213" y="194310"/>
                  </a:lnTo>
                  <a:close/>
                </a:path>
                <a:path w="163195" h="369569">
                  <a:moveTo>
                    <a:pt x="67487" y="189230"/>
                  </a:moveTo>
                  <a:lnTo>
                    <a:pt x="66713" y="189230"/>
                  </a:lnTo>
                  <a:lnTo>
                    <a:pt x="66713" y="190500"/>
                  </a:lnTo>
                  <a:lnTo>
                    <a:pt x="67487" y="190500"/>
                  </a:lnTo>
                  <a:lnTo>
                    <a:pt x="67487" y="189230"/>
                  </a:lnTo>
                  <a:close/>
                </a:path>
                <a:path w="163195" h="369569">
                  <a:moveTo>
                    <a:pt x="122897" y="189230"/>
                  </a:moveTo>
                  <a:lnTo>
                    <a:pt x="67487" y="189230"/>
                  </a:lnTo>
                  <a:lnTo>
                    <a:pt x="67487" y="190500"/>
                  </a:lnTo>
                  <a:lnTo>
                    <a:pt x="122897" y="190500"/>
                  </a:lnTo>
                  <a:lnTo>
                    <a:pt x="122897" y="189230"/>
                  </a:lnTo>
                  <a:close/>
                </a:path>
                <a:path w="163195" h="369569">
                  <a:moveTo>
                    <a:pt x="116268" y="187960"/>
                  </a:moveTo>
                  <a:lnTo>
                    <a:pt x="115481" y="187960"/>
                  </a:lnTo>
                  <a:lnTo>
                    <a:pt x="115481" y="189230"/>
                  </a:lnTo>
                  <a:lnTo>
                    <a:pt x="116268" y="189230"/>
                  </a:lnTo>
                  <a:lnTo>
                    <a:pt x="116268" y="187960"/>
                  </a:lnTo>
                  <a:close/>
                </a:path>
                <a:path w="163195" h="369569">
                  <a:moveTo>
                    <a:pt x="119380" y="185420"/>
                  </a:moveTo>
                  <a:lnTo>
                    <a:pt x="119380" y="186690"/>
                  </a:lnTo>
                  <a:lnTo>
                    <a:pt x="116268" y="186690"/>
                  </a:lnTo>
                  <a:lnTo>
                    <a:pt x="116268" y="189230"/>
                  </a:lnTo>
                  <a:lnTo>
                    <a:pt x="121716" y="189230"/>
                  </a:lnTo>
                  <a:lnTo>
                    <a:pt x="121716" y="187960"/>
                  </a:lnTo>
                  <a:lnTo>
                    <a:pt x="120942" y="187960"/>
                  </a:lnTo>
                  <a:lnTo>
                    <a:pt x="119380" y="185420"/>
                  </a:lnTo>
                  <a:close/>
                </a:path>
                <a:path w="163195" h="369569">
                  <a:moveTo>
                    <a:pt x="105727" y="181610"/>
                  </a:moveTo>
                  <a:lnTo>
                    <a:pt x="105727" y="182880"/>
                  </a:lnTo>
                  <a:lnTo>
                    <a:pt x="106502" y="182880"/>
                  </a:lnTo>
                  <a:lnTo>
                    <a:pt x="105727" y="181610"/>
                  </a:lnTo>
                  <a:close/>
                </a:path>
                <a:path w="163195" h="369569">
                  <a:moveTo>
                    <a:pt x="108851" y="181610"/>
                  </a:moveTo>
                  <a:lnTo>
                    <a:pt x="106502" y="181610"/>
                  </a:lnTo>
                  <a:lnTo>
                    <a:pt x="106502" y="182880"/>
                  </a:lnTo>
                  <a:lnTo>
                    <a:pt x="108851" y="182880"/>
                  </a:lnTo>
                  <a:lnTo>
                    <a:pt x="108851" y="181610"/>
                  </a:lnTo>
                  <a:close/>
                </a:path>
                <a:path w="163195" h="369569">
                  <a:moveTo>
                    <a:pt x="108851" y="181610"/>
                  </a:moveTo>
                  <a:lnTo>
                    <a:pt x="108851" y="182880"/>
                  </a:lnTo>
                  <a:lnTo>
                    <a:pt x="109626" y="182880"/>
                  </a:lnTo>
                  <a:lnTo>
                    <a:pt x="108851" y="181610"/>
                  </a:lnTo>
                  <a:close/>
                </a:path>
                <a:path w="163195" h="369569">
                  <a:moveTo>
                    <a:pt x="119380" y="176530"/>
                  </a:moveTo>
                  <a:lnTo>
                    <a:pt x="108064" y="176530"/>
                  </a:lnTo>
                  <a:lnTo>
                    <a:pt x="108064" y="177800"/>
                  </a:lnTo>
                  <a:lnTo>
                    <a:pt x="108851" y="177800"/>
                  </a:lnTo>
                  <a:lnTo>
                    <a:pt x="108851" y="179070"/>
                  </a:lnTo>
                  <a:lnTo>
                    <a:pt x="110413" y="179070"/>
                  </a:lnTo>
                  <a:lnTo>
                    <a:pt x="110413" y="182880"/>
                  </a:lnTo>
                  <a:lnTo>
                    <a:pt x="119380" y="182880"/>
                  </a:lnTo>
                  <a:lnTo>
                    <a:pt x="119380" y="181610"/>
                  </a:lnTo>
                  <a:lnTo>
                    <a:pt x="120167" y="181610"/>
                  </a:lnTo>
                  <a:lnTo>
                    <a:pt x="120167" y="180340"/>
                  </a:lnTo>
                  <a:lnTo>
                    <a:pt x="119380" y="179070"/>
                  </a:lnTo>
                  <a:lnTo>
                    <a:pt x="119380" y="176530"/>
                  </a:lnTo>
                  <a:close/>
                </a:path>
                <a:path w="163195" h="369569">
                  <a:moveTo>
                    <a:pt x="105727" y="180340"/>
                  </a:moveTo>
                  <a:lnTo>
                    <a:pt x="104952" y="180340"/>
                  </a:lnTo>
                  <a:lnTo>
                    <a:pt x="104952" y="181610"/>
                  </a:lnTo>
                  <a:lnTo>
                    <a:pt x="105727" y="181610"/>
                  </a:lnTo>
                  <a:lnTo>
                    <a:pt x="105727" y="180340"/>
                  </a:lnTo>
                  <a:close/>
                </a:path>
                <a:path w="163195" h="369569">
                  <a:moveTo>
                    <a:pt x="109626" y="180340"/>
                  </a:moveTo>
                  <a:lnTo>
                    <a:pt x="105727" y="180340"/>
                  </a:lnTo>
                  <a:lnTo>
                    <a:pt x="105727" y="181610"/>
                  </a:lnTo>
                  <a:lnTo>
                    <a:pt x="109626" y="181610"/>
                  </a:lnTo>
                  <a:lnTo>
                    <a:pt x="109626" y="180340"/>
                  </a:lnTo>
                  <a:close/>
                </a:path>
                <a:path w="163195" h="369569">
                  <a:moveTo>
                    <a:pt x="101434" y="179070"/>
                  </a:moveTo>
                  <a:lnTo>
                    <a:pt x="100660" y="179070"/>
                  </a:lnTo>
                  <a:lnTo>
                    <a:pt x="100660" y="180340"/>
                  </a:lnTo>
                  <a:lnTo>
                    <a:pt x="101434" y="180340"/>
                  </a:lnTo>
                  <a:lnTo>
                    <a:pt x="101434" y="179070"/>
                  </a:lnTo>
                  <a:close/>
                </a:path>
                <a:path w="163195" h="369569">
                  <a:moveTo>
                    <a:pt x="101434" y="177800"/>
                  </a:moveTo>
                  <a:lnTo>
                    <a:pt x="101434" y="179070"/>
                  </a:lnTo>
                  <a:lnTo>
                    <a:pt x="102209" y="180340"/>
                  </a:lnTo>
                  <a:lnTo>
                    <a:pt x="102209" y="179070"/>
                  </a:lnTo>
                  <a:lnTo>
                    <a:pt x="101434" y="177800"/>
                  </a:lnTo>
                  <a:close/>
                </a:path>
                <a:path w="163195" h="369569">
                  <a:moveTo>
                    <a:pt x="101434" y="177800"/>
                  </a:moveTo>
                  <a:lnTo>
                    <a:pt x="100660" y="177800"/>
                  </a:lnTo>
                  <a:lnTo>
                    <a:pt x="101434" y="179070"/>
                  </a:lnTo>
                  <a:lnTo>
                    <a:pt x="101434" y="177800"/>
                  </a:lnTo>
                  <a:close/>
                </a:path>
                <a:path w="163195" h="369569">
                  <a:moveTo>
                    <a:pt x="97536" y="172720"/>
                  </a:moveTo>
                  <a:lnTo>
                    <a:pt x="63207" y="172720"/>
                  </a:lnTo>
                  <a:lnTo>
                    <a:pt x="63207" y="176530"/>
                  </a:lnTo>
                  <a:lnTo>
                    <a:pt x="63982" y="175260"/>
                  </a:lnTo>
                  <a:lnTo>
                    <a:pt x="98323" y="175260"/>
                  </a:lnTo>
                  <a:lnTo>
                    <a:pt x="98323" y="173990"/>
                  </a:lnTo>
                  <a:lnTo>
                    <a:pt x="97536" y="173990"/>
                  </a:lnTo>
                  <a:lnTo>
                    <a:pt x="97536" y="172720"/>
                  </a:lnTo>
                  <a:close/>
                </a:path>
                <a:path w="163195" h="369569">
                  <a:moveTo>
                    <a:pt x="96761" y="175260"/>
                  </a:moveTo>
                  <a:lnTo>
                    <a:pt x="63982" y="175260"/>
                  </a:lnTo>
                  <a:lnTo>
                    <a:pt x="63982" y="176530"/>
                  </a:lnTo>
                  <a:lnTo>
                    <a:pt x="96761" y="176530"/>
                  </a:lnTo>
                  <a:lnTo>
                    <a:pt x="96761" y="175260"/>
                  </a:lnTo>
                  <a:close/>
                </a:path>
                <a:path w="163195" h="369569">
                  <a:moveTo>
                    <a:pt x="97536" y="175260"/>
                  </a:moveTo>
                  <a:lnTo>
                    <a:pt x="96761" y="175260"/>
                  </a:lnTo>
                  <a:lnTo>
                    <a:pt x="96761" y="176530"/>
                  </a:lnTo>
                  <a:lnTo>
                    <a:pt x="97536" y="176530"/>
                  </a:lnTo>
                  <a:lnTo>
                    <a:pt x="97536" y="175260"/>
                  </a:lnTo>
                  <a:close/>
                </a:path>
                <a:path w="163195" h="369569">
                  <a:moveTo>
                    <a:pt x="98323" y="175260"/>
                  </a:moveTo>
                  <a:lnTo>
                    <a:pt x="97536" y="175260"/>
                  </a:lnTo>
                  <a:lnTo>
                    <a:pt x="97536" y="176530"/>
                  </a:lnTo>
                  <a:lnTo>
                    <a:pt x="99098" y="176530"/>
                  </a:lnTo>
                  <a:lnTo>
                    <a:pt x="98323" y="175260"/>
                  </a:lnTo>
                  <a:close/>
                </a:path>
                <a:path w="163195" h="369569">
                  <a:moveTo>
                    <a:pt x="118605" y="173990"/>
                  </a:moveTo>
                  <a:lnTo>
                    <a:pt x="108064" y="173990"/>
                  </a:lnTo>
                  <a:lnTo>
                    <a:pt x="108064" y="175260"/>
                  </a:lnTo>
                  <a:lnTo>
                    <a:pt x="107289" y="175260"/>
                  </a:lnTo>
                  <a:lnTo>
                    <a:pt x="107289" y="176530"/>
                  </a:lnTo>
                  <a:lnTo>
                    <a:pt x="118605" y="176530"/>
                  </a:lnTo>
                  <a:lnTo>
                    <a:pt x="118605" y="173990"/>
                  </a:lnTo>
                  <a:close/>
                </a:path>
                <a:path w="163195" h="369569">
                  <a:moveTo>
                    <a:pt x="117043" y="172720"/>
                  </a:moveTo>
                  <a:lnTo>
                    <a:pt x="114706" y="172720"/>
                  </a:lnTo>
                  <a:lnTo>
                    <a:pt x="114706" y="173990"/>
                  </a:lnTo>
                  <a:lnTo>
                    <a:pt x="117043" y="173990"/>
                  </a:lnTo>
                  <a:lnTo>
                    <a:pt x="117043" y="172720"/>
                  </a:lnTo>
                  <a:close/>
                </a:path>
                <a:path w="163195" h="369569">
                  <a:moveTo>
                    <a:pt x="94411" y="156210"/>
                  </a:moveTo>
                  <a:lnTo>
                    <a:pt x="62420" y="156210"/>
                  </a:lnTo>
                  <a:lnTo>
                    <a:pt x="62420" y="157480"/>
                  </a:lnTo>
                  <a:lnTo>
                    <a:pt x="61645" y="158750"/>
                  </a:lnTo>
                  <a:lnTo>
                    <a:pt x="62420" y="160020"/>
                  </a:lnTo>
                  <a:lnTo>
                    <a:pt x="62420" y="161290"/>
                  </a:lnTo>
                  <a:lnTo>
                    <a:pt x="63207" y="161290"/>
                  </a:lnTo>
                  <a:lnTo>
                    <a:pt x="63207" y="165100"/>
                  </a:lnTo>
                  <a:lnTo>
                    <a:pt x="62420" y="165100"/>
                  </a:lnTo>
                  <a:lnTo>
                    <a:pt x="62420" y="172720"/>
                  </a:lnTo>
                  <a:lnTo>
                    <a:pt x="96761" y="172720"/>
                  </a:lnTo>
                  <a:lnTo>
                    <a:pt x="96761" y="170180"/>
                  </a:lnTo>
                  <a:lnTo>
                    <a:pt x="95973" y="170180"/>
                  </a:lnTo>
                  <a:lnTo>
                    <a:pt x="94411" y="165100"/>
                  </a:lnTo>
                  <a:lnTo>
                    <a:pt x="94411" y="163830"/>
                  </a:lnTo>
                  <a:lnTo>
                    <a:pt x="94030" y="162560"/>
                  </a:lnTo>
                  <a:lnTo>
                    <a:pt x="94030" y="160020"/>
                  </a:lnTo>
                  <a:lnTo>
                    <a:pt x="93243" y="160020"/>
                  </a:lnTo>
                  <a:lnTo>
                    <a:pt x="93243" y="158750"/>
                  </a:lnTo>
                  <a:lnTo>
                    <a:pt x="94030" y="158750"/>
                  </a:lnTo>
                  <a:lnTo>
                    <a:pt x="94030" y="157480"/>
                  </a:lnTo>
                  <a:lnTo>
                    <a:pt x="94411" y="157480"/>
                  </a:lnTo>
                  <a:lnTo>
                    <a:pt x="94411" y="156210"/>
                  </a:lnTo>
                  <a:close/>
                </a:path>
                <a:path w="163195" h="369569">
                  <a:moveTo>
                    <a:pt x="94030" y="158750"/>
                  </a:moveTo>
                  <a:lnTo>
                    <a:pt x="93243" y="158750"/>
                  </a:lnTo>
                  <a:lnTo>
                    <a:pt x="93243" y="160020"/>
                  </a:lnTo>
                  <a:lnTo>
                    <a:pt x="94030" y="160020"/>
                  </a:lnTo>
                  <a:lnTo>
                    <a:pt x="94030" y="158750"/>
                  </a:lnTo>
                  <a:close/>
                </a:path>
                <a:path w="163195" h="369569">
                  <a:moveTo>
                    <a:pt x="93243" y="154940"/>
                  </a:moveTo>
                  <a:lnTo>
                    <a:pt x="63207" y="154940"/>
                  </a:lnTo>
                  <a:lnTo>
                    <a:pt x="63207" y="156210"/>
                  </a:lnTo>
                  <a:lnTo>
                    <a:pt x="93243" y="156210"/>
                  </a:lnTo>
                  <a:lnTo>
                    <a:pt x="93243" y="154940"/>
                  </a:lnTo>
                  <a:close/>
                </a:path>
                <a:path w="163195" h="369569">
                  <a:moveTo>
                    <a:pt x="94030" y="151130"/>
                  </a:moveTo>
                  <a:lnTo>
                    <a:pt x="63207" y="151130"/>
                  </a:lnTo>
                  <a:lnTo>
                    <a:pt x="63207" y="152400"/>
                  </a:lnTo>
                  <a:lnTo>
                    <a:pt x="63982" y="152400"/>
                  </a:lnTo>
                  <a:lnTo>
                    <a:pt x="63982" y="154940"/>
                  </a:lnTo>
                  <a:lnTo>
                    <a:pt x="93243" y="154940"/>
                  </a:lnTo>
                  <a:lnTo>
                    <a:pt x="94030" y="156210"/>
                  </a:lnTo>
                  <a:lnTo>
                    <a:pt x="94030" y="151130"/>
                  </a:lnTo>
                  <a:close/>
                </a:path>
                <a:path w="163195" h="369569">
                  <a:moveTo>
                    <a:pt x="94030" y="153670"/>
                  </a:moveTo>
                  <a:lnTo>
                    <a:pt x="94030" y="154940"/>
                  </a:lnTo>
                  <a:lnTo>
                    <a:pt x="94411" y="154940"/>
                  </a:lnTo>
                  <a:lnTo>
                    <a:pt x="94030" y="153670"/>
                  </a:lnTo>
                  <a:close/>
                </a:path>
                <a:path w="163195" h="369569">
                  <a:moveTo>
                    <a:pt x="94411" y="151130"/>
                  </a:moveTo>
                  <a:lnTo>
                    <a:pt x="94030" y="151130"/>
                  </a:lnTo>
                  <a:lnTo>
                    <a:pt x="94030" y="152400"/>
                  </a:lnTo>
                  <a:lnTo>
                    <a:pt x="94411" y="152400"/>
                  </a:lnTo>
                  <a:lnTo>
                    <a:pt x="94411" y="151130"/>
                  </a:lnTo>
                  <a:close/>
                </a:path>
                <a:path w="163195" h="369569">
                  <a:moveTo>
                    <a:pt x="94030" y="146050"/>
                  </a:moveTo>
                  <a:lnTo>
                    <a:pt x="63982" y="146050"/>
                  </a:lnTo>
                  <a:lnTo>
                    <a:pt x="63982" y="151130"/>
                  </a:lnTo>
                  <a:lnTo>
                    <a:pt x="93243" y="151130"/>
                  </a:lnTo>
                  <a:lnTo>
                    <a:pt x="92468" y="149860"/>
                  </a:lnTo>
                  <a:lnTo>
                    <a:pt x="90906" y="149860"/>
                  </a:lnTo>
                  <a:lnTo>
                    <a:pt x="90906" y="148590"/>
                  </a:lnTo>
                  <a:lnTo>
                    <a:pt x="91681" y="148590"/>
                  </a:lnTo>
                  <a:lnTo>
                    <a:pt x="91681" y="147320"/>
                  </a:lnTo>
                  <a:lnTo>
                    <a:pt x="94411" y="147320"/>
                  </a:lnTo>
                  <a:lnTo>
                    <a:pt x="94030" y="146050"/>
                  </a:lnTo>
                  <a:close/>
                </a:path>
                <a:path w="163195" h="369569">
                  <a:moveTo>
                    <a:pt x="95199" y="148590"/>
                  </a:moveTo>
                  <a:lnTo>
                    <a:pt x="94411" y="148590"/>
                  </a:lnTo>
                  <a:lnTo>
                    <a:pt x="94411" y="149860"/>
                  </a:lnTo>
                  <a:lnTo>
                    <a:pt x="95199" y="148590"/>
                  </a:lnTo>
                  <a:close/>
                </a:path>
                <a:path w="163195" h="369569">
                  <a:moveTo>
                    <a:pt x="92468" y="147320"/>
                  </a:moveTo>
                  <a:lnTo>
                    <a:pt x="91681" y="147320"/>
                  </a:lnTo>
                  <a:lnTo>
                    <a:pt x="91681" y="148590"/>
                  </a:lnTo>
                  <a:lnTo>
                    <a:pt x="92468" y="148590"/>
                  </a:lnTo>
                  <a:lnTo>
                    <a:pt x="92468" y="147320"/>
                  </a:lnTo>
                  <a:close/>
                </a:path>
                <a:path w="163195" h="369569">
                  <a:moveTo>
                    <a:pt x="94411" y="147320"/>
                  </a:moveTo>
                  <a:lnTo>
                    <a:pt x="93243" y="147320"/>
                  </a:lnTo>
                  <a:lnTo>
                    <a:pt x="93243" y="148590"/>
                  </a:lnTo>
                  <a:lnTo>
                    <a:pt x="94030" y="148590"/>
                  </a:lnTo>
                  <a:lnTo>
                    <a:pt x="94411" y="147320"/>
                  </a:lnTo>
                  <a:close/>
                </a:path>
                <a:path w="163195" h="369569">
                  <a:moveTo>
                    <a:pt x="86995" y="139700"/>
                  </a:moveTo>
                  <a:lnTo>
                    <a:pt x="63207" y="139700"/>
                  </a:lnTo>
                  <a:lnTo>
                    <a:pt x="63207" y="146050"/>
                  </a:lnTo>
                  <a:lnTo>
                    <a:pt x="90119" y="146050"/>
                  </a:lnTo>
                  <a:lnTo>
                    <a:pt x="90119" y="144780"/>
                  </a:lnTo>
                  <a:lnTo>
                    <a:pt x="90906" y="144780"/>
                  </a:lnTo>
                  <a:lnTo>
                    <a:pt x="90906" y="143510"/>
                  </a:lnTo>
                  <a:lnTo>
                    <a:pt x="91681" y="143510"/>
                  </a:lnTo>
                  <a:lnTo>
                    <a:pt x="91681" y="140970"/>
                  </a:lnTo>
                  <a:lnTo>
                    <a:pt x="86995" y="140970"/>
                  </a:lnTo>
                  <a:lnTo>
                    <a:pt x="86995" y="139700"/>
                  </a:lnTo>
                  <a:close/>
                </a:path>
                <a:path w="163195" h="369569">
                  <a:moveTo>
                    <a:pt x="89344" y="139700"/>
                  </a:moveTo>
                  <a:lnTo>
                    <a:pt x="86995" y="139700"/>
                  </a:lnTo>
                  <a:lnTo>
                    <a:pt x="86995" y="140970"/>
                  </a:lnTo>
                  <a:lnTo>
                    <a:pt x="89344" y="140970"/>
                  </a:lnTo>
                  <a:lnTo>
                    <a:pt x="89344" y="139700"/>
                  </a:lnTo>
                  <a:close/>
                </a:path>
                <a:path w="163195" h="369569">
                  <a:moveTo>
                    <a:pt x="85445" y="133350"/>
                  </a:moveTo>
                  <a:lnTo>
                    <a:pt x="63207" y="133350"/>
                  </a:lnTo>
                  <a:lnTo>
                    <a:pt x="63982" y="134620"/>
                  </a:lnTo>
                  <a:lnTo>
                    <a:pt x="63982" y="139700"/>
                  </a:lnTo>
                  <a:lnTo>
                    <a:pt x="86220" y="139700"/>
                  </a:lnTo>
                  <a:lnTo>
                    <a:pt x="86220" y="137160"/>
                  </a:lnTo>
                  <a:lnTo>
                    <a:pt x="86995" y="137160"/>
                  </a:lnTo>
                  <a:lnTo>
                    <a:pt x="86995" y="135890"/>
                  </a:lnTo>
                  <a:lnTo>
                    <a:pt x="86220" y="134620"/>
                  </a:lnTo>
                  <a:lnTo>
                    <a:pt x="85445" y="134620"/>
                  </a:lnTo>
                  <a:lnTo>
                    <a:pt x="85445" y="133350"/>
                  </a:lnTo>
                  <a:close/>
                </a:path>
                <a:path w="163195" h="369569">
                  <a:moveTo>
                    <a:pt x="62420" y="132080"/>
                  </a:moveTo>
                  <a:lnTo>
                    <a:pt x="61645" y="132080"/>
                  </a:lnTo>
                  <a:lnTo>
                    <a:pt x="62420" y="133350"/>
                  </a:lnTo>
                  <a:lnTo>
                    <a:pt x="62420" y="132080"/>
                  </a:lnTo>
                  <a:close/>
                </a:path>
                <a:path w="163195" h="369569">
                  <a:moveTo>
                    <a:pt x="84264" y="128270"/>
                  </a:moveTo>
                  <a:lnTo>
                    <a:pt x="60858" y="128270"/>
                  </a:lnTo>
                  <a:lnTo>
                    <a:pt x="61645" y="129540"/>
                  </a:lnTo>
                  <a:lnTo>
                    <a:pt x="61645" y="130810"/>
                  </a:lnTo>
                  <a:lnTo>
                    <a:pt x="60858" y="130810"/>
                  </a:lnTo>
                  <a:lnTo>
                    <a:pt x="60858" y="132080"/>
                  </a:lnTo>
                  <a:lnTo>
                    <a:pt x="62420" y="132080"/>
                  </a:lnTo>
                  <a:lnTo>
                    <a:pt x="62420" y="133350"/>
                  </a:lnTo>
                  <a:lnTo>
                    <a:pt x="84264" y="133350"/>
                  </a:lnTo>
                  <a:lnTo>
                    <a:pt x="84264" y="130810"/>
                  </a:lnTo>
                  <a:lnTo>
                    <a:pt x="83489" y="129540"/>
                  </a:lnTo>
                  <a:lnTo>
                    <a:pt x="84264" y="129540"/>
                  </a:lnTo>
                  <a:lnTo>
                    <a:pt x="84264" y="128270"/>
                  </a:lnTo>
                  <a:close/>
                </a:path>
                <a:path w="163195" h="369569">
                  <a:moveTo>
                    <a:pt x="83489" y="124460"/>
                  </a:moveTo>
                  <a:lnTo>
                    <a:pt x="62420" y="124460"/>
                  </a:lnTo>
                  <a:lnTo>
                    <a:pt x="62420" y="125730"/>
                  </a:lnTo>
                  <a:lnTo>
                    <a:pt x="61645" y="125730"/>
                  </a:lnTo>
                  <a:lnTo>
                    <a:pt x="61645" y="128270"/>
                  </a:lnTo>
                  <a:lnTo>
                    <a:pt x="85445" y="128270"/>
                  </a:lnTo>
                  <a:lnTo>
                    <a:pt x="85445" y="127000"/>
                  </a:lnTo>
                  <a:lnTo>
                    <a:pt x="82702" y="127000"/>
                  </a:lnTo>
                  <a:lnTo>
                    <a:pt x="82702" y="125730"/>
                  </a:lnTo>
                  <a:lnTo>
                    <a:pt x="83489" y="124460"/>
                  </a:lnTo>
                  <a:close/>
                </a:path>
                <a:path w="163195" h="369569">
                  <a:moveTo>
                    <a:pt x="89344" y="124460"/>
                  </a:moveTo>
                  <a:lnTo>
                    <a:pt x="88557" y="124460"/>
                  </a:lnTo>
                  <a:lnTo>
                    <a:pt x="88557" y="125730"/>
                  </a:lnTo>
                  <a:lnTo>
                    <a:pt x="89344" y="125730"/>
                  </a:lnTo>
                  <a:lnTo>
                    <a:pt x="89344" y="124460"/>
                  </a:lnTo>
                  <a:close/>
                </a:path>
                <a:path w="163195" h="369569">
                  <a:moveTo>
                    <a:pt x="87782" y="121920"/>
                  </a:moveTo>
                  <a:lnTo>
                    <a:pt x="63207" y="121920"/>
                  </a:lnTo>
                  <a:lnTo>
                    <a:pt x="63207" y="124460"/>
                  </a:lnTo>
                  <a:lnTo>
                    <a:pt x="84658" y="124460"/>
                  </a:lnTo>
                  <a:lnTo>
                    <a:pt x="85445" y="123190"/>
                  </a:lnTo>
                  <a:lnTo>
                    <a:pt x="87782" y="123190"/>
                  </a:lnTo>
                  <a:lnTo>
                    <a:pt x="87782" y="121920"/>
                  </a:lnTo>
                  <a:close/>
                </a:path>
                <a:path w="163195" h="369569">
                  <a:moveTo>
                    <a:pt x="89344" y="121920"/>
                  </a:moveTo>
                  <a:lnTo>
                    <a:pt x="88557" y="121920"/>
                  </a:lnTo>
                  <a:lnTo>
                    <a:pt x="88557" y="123190"/>
                  </a:lnTo>
                  <a:lnTo>
                    <a:pt x="89344" y="121920"/>
                  </a:lnTo>
                  <a:close/>
                </a:path>
                <a:path w="163195" h="369569">
                  <a:moveTo>
                    <a:pt x="87782" y="118110"/>
                  </a:moveTo>
                  <a:lnTo>
                    <a:pt x="64757" y="118110"/>
                  </a:lnTo>
                  <a:lnTo>
                    <a:pt x="64757" y="121920"/>
                  </a:lnTo>
                  <a:lnTo>
                    <a:pt x="88557" y="121920"/>
                  </a:lnTo>
                  <a:lnTo>
                    <a:pt x="88557" y="120650"/>
                  </a:lnTo>
                  <a:lnTo>
                    <a:pt x="87782" y="120650"/>
                  </a:lnTo>
                  <a:lnTo>
                    <a:pt x="87782" y="118110"/>
                  </a:lnTo>
                  <a:close/>
                </a:path>
                <a:path w="163195" h="369569">
                  <a:moveTo>
                    <a:pt x="97536" y="119380"/>
                  </a:moveTo>
                  <a:lnTo>
                    <a:pt x="95199" y="119380"/>
                  </a:lnTo>
                  <a:lnTo>
                    <a:pt x="95199" y="120650"/>
                  </a:lnTo>
                  <a:lnTo>
                    <a:pt x="95973" y="120650"/>
                  </a:lnTo>
                  <a:lnTo>
                    <a:pt x="95973" y="121920"/>
                  </a:lnTo>
                  <a:lnTo>
                    <a:pt x="97536" y="121920"/>
                  </a:lnTo>
                  <a:lnTo>
                    <a:pt x="97536" y="119380"/>
                  </a:lnTo>
                  <a:close/>
                </a:path>
                <a:path w="163195" h="369569">
                  <a:moveTo>
                    <a:pt x="91681" y="118110"/>
                  </a:moveTo>
                  <a:lnTo>
                    <a:pt x="90906" y="118110"/>
                  </a:lnTo>
                  <a:lnTo>
                    <a:pt x="91681" y="119380"/>
                  </a:lnTo>
                  <a:lnTo>
                    <a:pt x="91681" y="118110"/>
                  </a:lnTo>
                  <a:close/>
                </a:path>
                <a:path w="163195" h="369569">
                  <a:moveTo>
                    <a:pt x="97536" y="115570"/>
                  </a:moveTo>
                  <a:lnTo>
                    <a:pt x="63982" y="115570"/>
                  </a:lnTo>
                  <a:lnTo>
                    <a:pt x="63982" y="118110"/>
                  </a:lnTo>
                  <a:lnTo>
                    <a:pt x="93243" y="118110"/>
                  </a:lnTo>
                  <a:lnTo>
                    <a:pt x="93243" y="119380"/>
                  </a:lnTo>
                  <a:lnTo>
                    <a:pt x="98323" y="119380"/>
                  </a:lnTo>
                  <a:lnTo>
                    <a:pt x="98323" y="116840"/>
                  </a:lnTo>
                  <a:lnTo>
                    <a:pt x="97536" y="116840"/>
                  </a:lnTo>
                  <a:lnTo>
                    <a:pt x="97536" y="115570"/>
                  </a:lnTo>
                  <a:close/>
                </a:path>
                <a:path w="163195" h="369569">
                  <a:moveTo>
                    <a:pt x="68275" y="114300"/>
                  </a:moveTo>
                  <a:lnTo>
                    <a:pt x="65544" y="114300"/>
                  </a:lnTo>
                  <a:lnTo>
                    <a:pt x="65544" y="115570"/>
                  </a:lnTo>
                  <a:lnTo>
                    <a:pt x="68275" y="115570"/>
                  </a:lnTo>
                  <a:lnTo>
                    <a:pt x="68275" y="114300"/>
                  </a:lnTo>
                  <a:close/>
                </a:path>
                <a:path w="163195" h="369569">
                  <a:moveTo>
                    <a:pt x="94411" y="113030"/>
                  </a:moveTo>
                  <a:lnTo>
                    <a:pt x="94030" y="113030"/>
                  </a:lnTo>
                  <a:lnTo>
                    <a:pt x="94030" y="114300"/>
                  </a:lnTo>
                  <a:lnTo>
                    <a:pt x="68275" y="114300"/>
                  </a:lnTo>
                  <a:lnTo>
                    <a:pt x="68275" y="115570"/>
                  </a:lnTo>
                  <a:lnTo>
                    <a:pt x="94411" y="115570"/>
                  </a:lnTo>
                  <a:lnTo>
                    <a:pt x="94411" y="113030"/>
                  </a:lnTo>
                  <a:close/>
                </a:path>
                <a:path w="163195" h="369569">
                  <a:moveTo>
                    <a:pt x="95199" y="113030"/>
                  </a:moveTo>
                  <a:lnTo>
                    <a:pt x="94411" y="114300"/>
                  </a:lnTo>
                  <a:lnTo>
                    <a:pt x="94411" y="115570"/>
                  </a:lnTo>
                  <a:lnTo>
                    <a:pt x="96761" y="115570"/>
                  </a:lnTo>
                  <a:lnTo>
                    <a:pt x="96761" y="114300"/>
                  </a:lnTo>
                  <a:lnTo>
                    <a:pt x="95199" y="114300"/>
                  </a:lnTo>
                  <a:lnTo>
                    <a:pt x="95199" y="113030"/>
                  </a:lnTo>
                  <a:close/>
                </a:path>
                <a:path w="163195" h="369569">
                  <a:moveTo>
                    <a:pt x="67487" y="113030"/>
                  </a:moveTo>
                  <a:lnTo>
                    <a:pt x="66713" y="113030"/>
                  </a:lnTo>
                  <a:lnTo>
                    <a:pt x="65938" y="114300"/>
                  </a:lnTo>
                  <a:lnTo>
                    <a:pt x="67487" y="114300"/>
                  </a:lnTo>
                  <a:lnTo>
                    <a:pt x="67487" y="113030"/>
                  </a:lnTo>
                  <a:close/>
                </a:path>
                <a:path w="163195" h="369569">
                  <a:moveTo>
                    <a:pt x="95199" y="107950"/>
                  </a:moveTo>
                  <a:lnTo>
                    <a:pt x="68275" y="107950"/>
                  </a:lnTo>
                  <a:lnTo>
                    <a:pt x="68275" y="110490"/>
                  </a:lnTo>
                  <a:lnTo>
                    <a:pt x="67487" y="110490"/>
                  </a:lnTo>
                  <a:lnTo>
                    <a:pt x="67487" y="114300"/>
                  </a:lnTo>
                  <a:lnTo>
                    <a:pt x="94030" y="114300"/>
                  </a:lnTo>
                  <a:lnTo>
                    <a:pt x="94030" y="113030"/>
                  </a:lnTo>
                  <a:lnTo>
                    <a:pt x="95199" y="113030"/>
                  </a:lnTo>
                  <a:lnTo>
                    <a:pt x="95199" y="110490"/>
                  </a:lnTo>
                  <a:lnTo>
                    <a:pt x="95973" y="109220"/>
                  </a:lnTo>
                  <a:lnTo>
                    <a:pt x="95199" y="109220"/>
                  </a:lnTo>
                  <a:lnTo>
                    <a:pt x="95199" y="107950"/>
                  </a:lnTo>
                  <a:close/>
                </a:path>
                <a:path w="163195" h="369569">
                  <a:moveTo>
                    <a:pt x="108851" y="110490"/>
                  </a:moveTo>
                  <a:lnTo>
                    <a:pt x="108064" y="110490"/>
                  </a:lnTo>
                  <a:lnTo>
                    <a:pt x="108064" y="111760"/>
                  </a:lnTo>
                  <a:lnTo>
                    <a:pt x="108851" y="111760"/>
                  </a:lnTo>
                  <a:lnTo>
                    <a:pt x="108851" y="110490"/>
                  </a:lnTo>
                  <a:close/>
                </a:path>
                <a:path w="163195" h="369569">
                  <a:moveTo>
                    <a:pt x="108851" y="100330"/>
                  </a:moveTo>
                  <a:lnTo>
                    <a:pt x="101434" y="100330"/>
                  </a:lnTo>
                  <a:lnTo>
                    <a:pt x="101434" y="101600"/>
                  </a:lnTo>
                  <a:lnTo>
                    <a:pt x="102997" y="101600"/>
                  </a:lnTo>
                  <a:lnTo>
                    <a:pt x="103390" y="102870"/>
                  </a:lnTo>
                  <a:lnTo>
                    <a:pt x="103390" y="105410"/>
                  </a:lnTo>
                  <a:lnTo>
                    <a:pt x="104165" y="105410"/>
                  </a:lnTo>
                  <a:lnTo>
                    <a:pt x="104165" y="106680"/>
                  </a:lnTo>
                  <a:lnTo>
                    <a:pt x="105727" y="106680"/>
                  </a:lnTo>
                  <a:lnTo>
                    <a:pt x="105727" y="109220"/>
                  </a:lnTo>
                  <a:lnTo>
                    <a:pt x="106502" y="109220"/>
                  </a:lnTo>
                  <a:lnTo>
                    <a:pt x="106502" y="110490"/>
                  </a:lnTo>
                  <a:lnTo>
                    <a:pt x="109626" y="110490"/>
                  </a:lnTo>
                  <a:lnTo>
                    <a:pt x="109626" y="107950"/>
                  </a:lnTo>
                  <a:lnTo>
                    <a:pt x="108851" y="106680"/>
                  </a:lnTo>
                  <a:lnTo>
                    <a:pt x="108851" y="100330"/>
                  </a:lnTo>
                  <a:close/>
                </a:path>
                <a:path w="163195" h="369569">
                  <a:moveTo>
                    <a:pt x="97536" y="104140"/>
                  </a:moveTo>
                  <a:lnTo>
                    <a:pt x="94411" y="104140"/>
                  </a:lnTo>
                  <a:lnTo>
                    <a:pt x="94411" y="107950"/>
                  </a:lnTo>
                  <a:lnTo>
                    <a:pt x="95199" y="107950"/>
                  </a:lnTo>
                  <a:lnTo>
                    <a:pt x="95199" y="109220"/>
                  </a:lnTo>
                  <a:lnTo>
                    <a:pt x="95973" y="109220"/>
                  </a:lnTo>
                  <a:lnTo>
                    <a:pt x="95973" y="107950"/>
                  </a:lnTo>
                  <a:lnTo>
                    <a:pt x="96761" y="106680"/>
                  </a:lnTo>
                  <a:lnTo>
                    <a:pt x="96761" y="105410"/>
                  </a:lnTo>
                  <a:lnTo>
                    <a:pt x="97536" y="105410"/>
                  </a:lnTo>
                  <a:lnTo>
                    <a:pt x="97536" y="104140"/>
                  </a:lnTo>
                  <a:close/>
                </a:path>
                <a:path w="163195" h="369569">
                  <a:moveTo>
                    <a:pt x="94030" y="105410"/>
                  </a:moveTo>
                  <a:lnTo>
                    <a:pt x="65544" y="105410"/>
                  </a:lnTo>
                  <a:lnTo>
                    <a:pt x="65544" y="106680"/>
                  </a:lnTo>
                  <a:lnTo>
                    <a:pt x="64757" y="106680"/>
                  </a:lnTo>
                  <a:lnTo>
                    <a:pt x="64757" y="107950"/>
                  </a:lnTo>
                  <a:lnTo>
                    <a:pt x="94411" y="107950"/>
                  </a:lnTo>
                  <a:lnTo>
                    <a:pt x="94411" y="106680"/>
                  </a:lnTo>
                  <a:lnTo>
                    <a:pt x="94030" y="105410"/>
                  </a:lnTo>
                  <a:close/>
                </a:path>
                <a:path w="163195" h="369569">
                  <a:moveTo>
                    <a:pt x="97536" y="101600"/>
                  </a:moveTo>
                  <a:lnTo>
                    <a:pt x="64757" y="101600"/>
                  </a:lnTo>
                  <a:lnTo>
                    <a:pt x="64757" y="105410"/>
                  </a:lnTo>
                  <a:lnTo>
                    <a:pt x="94411" y="105410"/>
                  </a:lnTo>
                  <a:lnTo>
                    <a:pt x="94411" y="104140"/>
                  </a:lnTo>
                  <a:lnTo>
                    <a:pt x="96761" y="104140"/>
                  </a:lnTo>
                  <a:lnTo>
                    <a:pt x="97536" y="102870"/>
                  </a:lnTo>
                  <a:lnTo>
                    <a:pt x="97536" y="101600"/>
                  </a:lnTo>
                  <a:close/>
                </a:path>
                <a:path w="163195" h="369569">
                  <a:moveTo>
                    <a:pt x="43700" y="100330"/>
                  </a:moveTo>
                  <a:lnTo>
                    <a:pt x="42913" y="100330"/>
                  </a:lnTo>
                  <a:lnTo>
                    <a:pt x="42913" y="101600"/>
                  </a:lnTo>
                  <a:lnTo>
                    <a:pt x="43700" y="101600"/>
                  </a:lnTo>
                  <a:lnTo>
                    <a:pt x="43700" y="100330"/>
                  </a:lnTo>
                  <a:close/>
                </a:path>
                <a:path w="163195" h="369569">
                  <a:moveTo>
                    <a:pt x="47205" y="99060"/>
                  </a:moveTo>
                  <a:lnTo>
                    <a:pt x="42138" y="99060"/>
                  </a:lnTo>
                  <a:lnTo>
                    <a:pt x="42138" y="100330"/>
                  </a:lnTo>
                  <a:lnTo>
                    <a:pt x="43700" y="100330"/>
                  </a:lnTo>
                  <a:lnTo>
                    <a:pt x="44475" y="101600"/>
                  </a:lnTo>
                  <a:lnTo>
                    <a:pt x="46431" y="101600"/>
                  </a:lnTo>
                  <a:lnTo>
                    <a:pt x="46431" y="100330"/>
                  </a:lnTo>
                  <a:lnTo>
                    <a:pt x="47205" y="99060"/>
                  </a:lnTo>
                  <a:close/>
                </a:path>
                <a:path w="163195" h="369569">
                  <a:moveTo>
                    <a:pt x="52666" y="100330"/>
                  </a:moveTo>
                  <a:lnTo>
                    <a:pt x="51892" y="100330"/>
                  </a:lnTo>
                  <a:lnTo>
                    <a:pt x="51892" y="101600"/>
                  </a:lnTo>
                  <a:lnTo>
                    <a:pt x="52666" y="101600"/>
                  </a:lnTo>
                  <a:lnTo>
                    <a:pt x="52666" y="100330"/>
                  </a:lnTo>
                  <a:close/>
                </a:path>
                <a:path w="163195" h="369569">
                  <a:moveTo>
                    <a:pt x="96761" y="100330"/>
                  </a:moveTo>
                  <a:lnTo>
                    <a:pt x="65544" y="100330"/>
                  </a:lnTo>
                  <a:lnTo>
                    <a:pt x="65544" y="101600"/>
                  </a:lnTo>
                  <a:lnTo>
                    <a:pt x="96761" y="101600"/>
                  </a:lnTo>
                  <a:lnTo>
                    <a:pt x="96761" y="100330"/>
                  </a:lnTo>
                  <a:close/>
                </a:path>
                <a:path w="163195" h="369569">
                  <a:moveTo>
                    <a:pt x="97536" y="97790"/>
                  </a:moveTo>
                  <a:lnTo>
                    <a:pt x="64757" y="97790"/>
                  </a:lnTo>
                  <a:lnTo>
                    <a:pt x="64757" y="100330"/>
                  </a:lnTo>
                  <a:lnTo>
                    <a:pt x="96761" y="100330"/>
                  </a:lnTo>
                  <a:lnTo>
                    <a:pt x="97536" y="101600"/>
                  </a:lnTo>
                  <a:lnTo>
                    <a:pt x="97536" y="97790"/>
                  </a:lnTo>
                  <a:close/>
                </a:path>
                <a:path w="163195" h="369569">
                  <a:moveTo>
                    <a:pt x="47980" y="97790"/>
                  </a:moveTo>
                  <a:lnTo>
                    <a:pt x="40576" y="97790"/>
                  </a:lnTo>
                  <a:lnTo>
                    <a:pt x="41351" y="99060"/>
                  </a:lnTo>
                  <a:lnTo>
                    <a:pt x="41351" y="100330"/>
                  </a:lnTo>
                  <a:lnTo>
                    <a:pt x="42138" y="99060"/>
                  </a:lnTo>
                  <a:lnTo>
                    <a:pt x="47205" y="99060"/>
                  </a:lnTo>
                  <a:lnTo>
                    <a:pt x="47980" y="97790"/>
                  </a:lnTo>
                  <a:close/>
                </a:path>
                <a:path w="163195" h="369569">
                  <a:moveTo>
                    <a:pt x="51892" y="95250"/>
                  </a:moveTo>
                  <a:lnTo>
                    <a:pt x="50330" y="95250"/>
                  </a:lnTo>
                  <a:lnTo>
                    <a:pt x="50330" y="96520"/>
                  </a:lnTo>
                  <a:lnTo>
                    <a:pt x="39014" y="96520"/>
                  </a:lnTo>
                  <a:lnTo>
                    <a:pt x="39014" y="97790"/>
                  </a:lnTo>
                  <a:lnTo>
                    <a:pt x="47980" y="97790"/>
                  </a:lnTo>
                  <a:lnTo>
                    <a:pt x="47980" y="99060"/>
                  </a:lnTo>
                  <a:lnTo>
                    <a:pt x="49542" y="99060"/>
                  </a:lnTo>
                  <a:lnTo>
                    <a:pt x="49542" y="100330"/>
                  </a:lnTo>
                  <a:lnTo>
                    <a:pt x="51892" y="100330"/>
                  </a:lnTo>
                  <a:lnTo>
                    <a:pt x="51892" y="95250"/>
                  </a:lnTo>
                  <a:close/>
                </a:path>
                <a:path w="163195" h="369569">
                  <a:moveTo>
                    <a:pt x="108064" y="96520"/>
                  </a:moveTo>
                  <a:lnTo>
                    <a:pt x="99872" y="96520"/>
                  </a:lnTo>
                  <a:lnTo>
                    <a:pt x="99098" y="97790"/>
                  </a:lnTo>
                  <a:lnTo>
                    <a:pt x="100660" y="97790"/>
                  </a:lnTo>
                  <a:lnTo>
                    <a:pt x="100660" y="99060"/>
                  </a:lnTo>
                  <a:lnTo>
                    <a:pt x="99872" y="99060"/>
                  </a:lnTo>
                  <a:lnTo>
                    <a:pt x="99872" y="100330"/>
                  </a:lnTo>
                  <a:lnTo>
                    <a:pt x="108064" y="100330"/>
                  </a:lnTo>
                  <a:lnTo>
                    <a:pt x="108064" y="96520"/>
                  </a:lnTo>
                  <a:close/>
                </a:path>
                <a:path w="163195" h="369569">
                  <a:moveTo>
                    <a:pt x="60083" y="96520"/>
                  </a:moveTo>
                  <a:lnTo>
                    <a:pt x="60083" y="97790"/>
                  </a:lnTo>
                  <a:lnTo>
                    <a:pt x="60858" y="97790"/>
                  </a:lnTo>
                  <a:lnTo>
                    <a:pt x="60083" y="96520"/>
                  </a:lnTo>
                  <a:close/>
                </a:path>
                <a:path w="163195" h="369569">
                  <a:moveTo>
                    <a:pt x="99098" y="96520"/>
                  </a:moveTo>
                  <a:lnTo>
                    <a:pt x="63982" y="96520"/>
                  </a:lnTo>
                  <a:lnTo>
                    <a:pt x="63982" y="97790"/>
                  </a:lnTo>
                  <a:lnTo>
                    <a:pt x="99098" y="97790"/>
                  </a:lnTo>
                  <a:lnTo>
                    <a:pt x="99098" y="96520"/>
                  </a:lnTo>
                  <a:close/>
                </a:path>
                <a:path w="163195" h="369569">
                  <a:moveTo>
                    <a:pt x="46037" y="92710"/>
                  </a:moveTo>
                  <a:lnTo>
                    <a:pt x="34721" y="92710"/>
                  </a:lnTo>
                  <a:lnTo>
                    <a:pt x="34721" y="93980"/>
                  </a:lnTo>
                  <a:lnTo>
                    <a:pt x="39801" y="93980"/>
                  </a:lnTo>
                  <a:lnTo>
                    <a:pt x="39801" y="95250"/>
                  </a:lnTo>
                  <a:lnTo>
                    <a:pt x="40576" y="96520"/>
                  </a:lnTo>
                  <a:lnTo>
                    <a:pt x="47205" y="96520"/>
                  </a:lnTo>
                  <a:lnTo>
                    <a:pt x="47205" y="95250"/>
                  </a:lnTo>
                  <a:lnTo>
                    <a:pt x="46431" y="95250"/>
                  </a:lnTo>
                  <a:lnTo>
                    <a:pt x="46431" y="93980"/>
                  </a:lnTo>
                  <a:lnTo>
                    <a:pt x="46037" y="92710"/>
                  </a:lnTo>
                  <a:close/>
                </a:path>
                <a:path w="163195" h="369569">
                  <a:moveTo>
                    <a:pt x="108064" y="93980"/>
                  </a:moveTo>
                  <a:lnTo>
                    <a:pt x="58521" y="93980"/>
                  </a:lnTo>
                  <a:lnTo>
                    <a:pt x="59309" y="95250"/>
                  </a:lnTo>
                  <a:lnTo>
                    <a:pt x="59309" y="96520"/>
                  </a:lnTo>
                  <a:lnTo>
                    <a:pt x="107289" y="96520"/>
                  </a:lnTo>
                  <a:lnTo>
                    <a:pt x="107289" y="95250"/>
                  </a:lnTo>
                  <a:lnTo>
                    <a:pt x="108064" y="93980"/>
                  </a:lnTo>
                  <a:close/>
                </a:path>
                <a:path w="163195" h="369569">
                  <a:moveTo>
                    <a:pt x="108851" y="91440"/>
                  </a:moveTo>
                  <a:lnTo>
                    <a:pt x="57746" y="91440"/>
                  </a:lnTo>
                  <a:lnTo>
                    <a:pt x="57746" y="93980"/>
                  </a:lnTo>
                  <a:lnTo>
                    <a:pt x="106502" y="93980"/>
                  </a:lnTo>
                  <a:lnTo>
                    <a:pt x="106502" y="92710"/>
                  </a:lnTo>
                  <a:lnTo>
                    <a:pt x="108851" y="92710"/>
                  </a:lnTo>
                  <a:lnTo>
                    <a:pt x="108851" y="91440"/>
                  </a:lnTo>
                  <a:close/>
                </a:path>
                <a:path w="163195" h="369569">
                  <a:moveTo>
                    <a:pt x="44475" y="88900"/>
                  </a:moveTo>
                  <a:lnTo>
                    <a:pt x="36283" y="88900"/>
                  </a:lnTo>
                  <a:lnTo>
                    <a:pt x="36283" y="91440"/>
                  </a:lnTo>
                  <a:lnTo>
                    <a:pt x="35509" y="91440"/>
                  </a:lnTo>
                  <a:lnTo>
                    <a:pt x="35509" y="92710"/>
                  </a:lnTo>
                  <a:lnTo>
                    <a:pt x="45250" y="92710"/>
                  </a:lnTo>
                  <a:lnTo>
                    <a:pt x="45250" y="90170"/>
                  </a:lnTo>
                  <a:lnTo>
                    <a:pt x="44475" y="90170"/>
                  </a:lnTo>
                  <a:lnTo>
                    <a:pt x="44475" y="88900"/>
                  </a:lnTo>
                  <a:close/>
                </a:path>
                <a:path w="163195" h="369569">
                  <a:moveTo>
                    <a:pt x="109626" y="90170"/>
                  </a:moveTo>
                  <a:lnTo>
                    <a:pt x="58521" y="90170"/>
                  </a:lnTo>
                  <a:lnTo>
                    <a:pt x="58521" y="91440"/>
                  </a:lnTo>
                  <a:lnTo>
                    <a:pt x="109626" y="91440"/>
                  </a:lnTo>
                  <a:lnTo>
                    <a:pt x="109626" y="90170"/>
                  </a:lnTo>
                  <a:close/>
                </a:path>
                <a:path w="163195" h="369569">
                  <a:moveTo>
                    <a:pt x="45250" y="88900"/>
                  </a:moveTo>
                  <a:lnTo>
                    <a:pt x="44475" y="88900"/>
                  </a:lnTo>
                  <a:lnTo>
                    <a:pt x="44475" y="90170"/>
                  </a:lnTo>
                  <a:lnTo>
                    <a:pt x="45250" y="90170"/>
                  </a:lnTo>
                  <a:lnTo>
                    <a:pt x="45250" y="88900"/>
                  </a:lnTo>
                  <a:close/>
                </a:path>
                <a:path w="163195" h="369569">
                  <a:moveTo>
                    <a:pt x="108064" y="88900"/>
                  </a:moveTo>
                  <a:lnTo>
                    <a:pt x="57746" y="88900"/>
                  </a:lnTo>
                  <a:lnTo>
                    <a:pt x="57746" y="90170"/>
                  </a:lnTo>
                  <a:lnTo>
                    <a:pt x="108851" y="90170"/>
                  </a:lnTo>
                  <a:lnTo>
                    <a:pt x="108064" y="88900"/>
                  </a:lnTo>
                  <a:close/>
                </a:path>
                <a:path w="163195" h="369569">
                  <a:moveTo>
                    <a:pt x="109626" y="88900"/>
                  </a:moveTo>
                  <a:lnTo>
                    <a:pt x="108851" y="88900"/>
                  </a:lnTo>
                  <a:lnTo>
                    <a:pt x="108851" y="90170"/>
                  </a:lnTo>
                  <a:lnTo>
                    <a:pt x="109626" y="88900"/>
                  </a:lnTo>
                  <a:close/>
                </a:path>
                <a:path w="163195" h="369569">
                  <a:moveTo>
                    <a:pt x="42913" y="87630"/>
                  </a:moveTo>
                  <a:lnTo>
                    <a:pt x="37452" y="87630"/>
                  </a:lnTo>
                  <a:lnTo>
                    <a:pt x="37452" y="88900"/>
                  </a:lnTo>
                  <a:lnTo>
                    <a:pt x="42913" y="88900"/>
                  </a:lnTo>
                  <a:lnTo>
                    <a:pt x="42913" y="87630"/>
                  </a:lnTo>
                  <a:close/>
                </a:path>
                <a:path w="163195" h="369569">
                  <a:moveTo>
                    <a:pt x="111975" y="82550"/>
                  </a:moveTo>
                  <a:lnTo>
                    <a:pt x="52666" y="82550"/>
                  </a:lnTo>
                  <a:lnTo>
                    <a:pt x="54229" y="85090"/>
                  </a:lnTo>
                  <a:lnTo>
                    <a:pt x="55791" y="85090"/>
                  </a:lnTo>
                  <a:lnTo>
                    <a:pt x="55791" y="87630"/>
                  </a:lnTo>
                  <a:lnTo>
                    <a:pt x="56959" y="87630"/>
                  </a:lnTo>
                  <a:lnTo>
                    <a:pt x="56959" y="88900"/>
                  </a:lnTo>
                  <a:lnTo>
                    <a:pt x="110413" y="88900"/>
                  </a:lnTo>
                  <a:lnTo>
                    <a:pt x="110413" y="87630"/>
                  </a:lnTo>
                  <a:lnTo>
                    <a:pt x="111188" y="86360"/>
                  </a:lnTo>
                  <a:lnTo>
                    <a:pt x="110413" y="86360"/>
                  </a:lnTo>
                  <a:lnTo>
                    <a:pt x="110413" y="83820"/>
                  </a:lnTo>
                  <a:lnTo>
                    <a:pt x="111975" y="83820"/>
                  </a:lnTo>
                  <a:lnTo>
                    <a:pt x="111975" y="82550"/>
                  </a:lnTo>
                  <a:close/>
                </a:path>
                <a:path w="163195" h="369569">
                  <a:moveTo>
                    <a:pt x="41351" y="83820"/>
                  </a:moveTo>
                  <a:lnTo>
                    <a:pt x="34721" y="83820"/>
                  </a:lnTo>
                  <a:lnTo>
                    <a:pt x="35509" y="85090"/>
                  </a:lnTo>
                  <a:lnTo>
                    <a:pt x="36283" y="85090"/>
                  </a:lnTo>
                  <a:lnTo>
                    <a:pt x="36283" y="86360"/>
                  </a:lnTo>
                  <a:lnTo>
                    <a:pt x="37058" y="86360"/>
                  </a:lnTo>
                  <a:lnTo>
                    <a:pt x="37058" y="87630"/>
                  </a:lnTo>
                  <a:lnTo>
                    <a:pt x="41351" y="87630"/>
                  </a:lnTo>
                  <a:lnTo>
                    <a:pt x="41351" y="83820"/>
                  </a:lnTo>
                  <a:close/>
                </a:path>
                <a:path w="163195" h="369569">
                  <a:moveTo>
                    <a:pt x="111975" y="83820"/>
                  </a:moveTo>
                  <a:lnTo>
                    <a:pt x="110413" y="83820"/>
                  </a:lnTo>
                  <a:lnTo>
                    <a:pt x="111188" y="85090"/>
                  </a:lnTo>
                  <a:lnTo>
                    <a:pt x="111975" y="83820"/>
                  </a:lnTo>
                  <a:close/>
                </a:path>
                <a:path w="163195" h="369569">
                  <a:moveTo>
                    <a:pt x="38239" y="77470"/>
                  </a:moveTo>
                  <a:lnTo>
                    <a:pt x="22631" y="77470"/>
                  </a:lnTo>
                  <a:lnTo>
                    <a:pt x="22631" y="78740"/>
                  </a:lnTo>
                  <a:lnTo>
                    <a:pt x="27698" y="78740"/>
                  </a:lnTo>
                  <a:lnTo>
                    <a:pt x="28486" y="80010"/>
                  </a:lnTo>
                  <a:lnTo>
                    <a:pt x="31597" y="80010"/>
                  </a:lnTo>
                  <a:lnTo>
                    <a:pt x="32385" y="81280"/>
                  </a:lnTo>
                  <a:lnTo>
                    <a:pt x="32385" y="83820"/>
                  </a:lnTo>
                  <a:lnTo>
                    <a:pt x="38239" y="83820"/>
                  </a:lnTo>
                  <a:lnTo>
                    <a:pt x="38239" y="82550"/>
                  </a:lnTo>
                  <a:lnTo>
                    <a:pt x="39014" y="82550"/>
                  </a:lnTo>
                  <a:lnTo>
                    <a:pt x="39014" y="81280"/>
                  </a:lnTo>
                  <a:lnTo>
                    <a:pt x="38239" y="80010"/>
                  </a:lnTo>
                  <a:lnTo>
                    <a:pt x="38239" y="77470"/>
                  </a:lnTo>
                  <a:close/>
                </a:path>
                <a:path w="163195" h="369569">
                  <a:moveTo>
                    <a:pt x="42138" y="82550"/>
                  </a:moveTo>
                  <a:lnTo>
                    <a:pt x="38239" y="82550"/>
                  </a:lnTo>
                  <a:lnTo>
                    <a:pt x="38239" y="83820"/>
                  </a:lnTo>
                  <a:lnTo>
                    <a:pt x="42138" y="83820"/>
                  </a:lnTo>
                  <a:lnTo>
                    <a:pt x="42138" y="82550"/>
                  </a:lnTo>
                  <a:close/>
                </a:path>
                <a:path w="163195" h="369569">
                  <a:moveTo>
                    <a:pt x="112750" y="80010"/>
                  </a:moveTo>
                  <a:lnTo>
                    <a:pt x="51104" y="80010"/>
                  </a:lnTo>
                  <a:lnTo>
                    <a:pt x="51104" y="81280"/>
                  </a:lnTo>
                  <a:lnTo>
                    <a:pt x="51892" y="81280"/>
                  </a:lnTo>
                  <a:lnTo>
                    <a:pt x="51892" y="82550"/>
                  </a:lnTo>
                  <a:lnTo>
                    <a:pt x="112750" y="82550"/>
                  </a:lnTo>
                  <a:lnTo>
                    <a:pt x="112750" y="80010"/>
                  </a:lnTo>
                  <a:close/>
                </a:path>
                <a:path w="163195" h="369569">
                  <a:moveTo>
                    <a:pt x="24193" y="78740"/>
                  </a:moveTo>
                  <a:lnTo>
                    <a:pt x="23406" y="78740"/>
                  </a:lnTo>
                  <a:lnTo>
                    <a:pt x="23406" y="80010"/>
                  </a:lnTo>
                  <a:lnTo>
                    <a:pt x="24193" y="78740"/>
                  </a:lnTo>
                  <a:close/>
                </a:path>
                <a:path w="163195" h="369569">
                  <a:moveTo>
                    <a:pt x="118605" y="74930"/>
                  </a:moveTo>
                  <a:lnTo>
                    <a:pt x="65938" y="74930"/>
                  </a:lnTo>
                  <a:lnTo>
                    <a:pt x="65938" y="76200"/>
                  </a:lnTo>
                  <a:lnTo>
                    <a:pt x="49542" y="76200"/>
                  </a:lnTo>
                  <a:lnTo>
                    <a:pt x="49542" y="78740"/>
                  </a:lnTo>
                  <a:lnTo>
                    <a:pt x="50330" y="78740"/>
                  </a:lnTo>
                  <a:lnTo>
                    <a:pt x="50330" y="80010"/>
                  </a:lnTo>
                  <a:lnTo>
                    <a:pt x="113144" y="80010"/>
                  </a:lnTo>
                  <a:lnTo>
                    <a:pt x="115481" y="77470"/>
                  </a:lnTo>
                  <a:lnTo>
                    <a:pt x="117817" y="77470"/>
                  </a:lnTo>
                  <a:lnTo>
                    <a:pt x="117817" y="76200"/>
                  </a:lnTo>
                  <a:lnTo>
                    <a:pt x="118605" y="75559"/>
                  </a:lnTo>
                  <a:lnTo>
                    <a:pt x="118605" y="74930"/>
                  </a:lnTo>
                  <a:close/>
                </a:path>
                <a:path w="163195" h="369569">
                  <a:moveTo>
                    <a:pt x="39801" y="76200"/>
                  </a:moveTo>
                  <a:lnTo>
                    <a:pt x="37058" y="76200"/>
                  </a:lnTo>
                  <a:lnTo>
                    <a:pt x="37058" y="77470"/>
                  </a:lnTo>
                  <a:lnTo>
                    <a:pt x="38239" y="77470"/>
                  </a:lnTo>
                  <a:lnTo>
                    <a:pt x="38239" y="78740"/>
                  </a:lnTo>
                  <a:lnTo>
                    <a:pt x="39014" y="78740"/>
                  </a:lnTo>
                  <a:lnTo>
                    <a:pt x="39801" y="77470"/>
                  </a:lnTo>
                  <a:lnTo>
                    <a:pt x="39801" y="76200"/>
                  </a:lnTo>
                  <a:close/>
                </a:path>
                <a:path w="163195" h="369569">
                  <a:moveTo>
                    <a:pt x="37058" y="76200"/>
                  </a:moveTo>
                  <a:lnTo>
                    <a:pt x="21856" y="76200"/>
                  </a:lnTo>
                  <a:lnTo>
                    <a:pt x="21856" y="77470"/>
                  </a:lnTo>
                  <a:lnTo>
                    <a:pt x="37058" y="77470"/>
                  </a:lnTo>
                  <a:lnTo>
                    <a:pt x="37058" y="76200"/>
                  </a:lnTo>
                  <a:close/>
                </a:path>
                <a:path w="163195" h="369569">
                  <a:moveTo>
                    <a:pt x="34721" y="74930"/>
                  </a:moveTo>
                  <a:lnTo>
                    <a:pt x="21069" y="74930"/>
                  </a:lnTo>
                  <a:lnTo>
                    <a:pt x="21069" y="76200"/>
                  </a:lnTo>
                  <a:lnTo>
                    <a:pt x="34721" y="76200"/>
                  </a:lnTo>
                  <a:lnTo>
                    <a:pt x="34721" y="74930"/>
                  </a:lnTo>
                  <a:close/>
                </a:path>
                <a:path w="163195" h="369569">
                  <a:moveTo>
                    <a:pt x="40576" y="74930"/>
                  </a:moveTo>
                  <a:lnTo>
                    <a:pt x="34721" y="74930"/>
                  </a:lnTo>
                  <a:lnTo>
                    <a:pt x="34721" y="76200"/>
                  </a:lnTo>
                  <a:lnTo>
                    <a:pt x="40576" y="76200"/>
                  </a:lnTo>
                  <a:lnTo>
                    <a:pt x="40576" y="74930"/>
                  </a:lnTo>
                  <a:close/>
                </a:path>
                <a:path w="163195" h="369569">
                  <a:moveTo>
                    <a:pt x="60083" y="69850"/>
                  </a:moveTo>
                  <a:lnTo>
                    <a:pt x="53454" y="69850"/>
                  </a:lnTo>
                  <a:lnTo>
                    <a:pt x="52666" y="71120"/>
                  </a:lnTo>
                  <a:lnTo>
                    <a:pt x="50330" y="71120"/>
                  </a:lnTo>
                  <a:lnTo>
                    <a:pt x="50330" y="76200"/>
                  </a:lnTo>
                  <a:lnTo>
                    <a:pt x="61645" y="76200"/>
                  </a:lnTo>
                  <a:lnTo>
                    <a:pt x="61645" y="74930"/>
                  </a:lnTo>
                  <a:lnTo>
                    <a:pt x="59309" y="74930"/>
                  </a:lnTo>
                  <a:lnTo>
                    <a:pt x="59309" y="72390"/>
                  </a:lnTo>
                  <a:lnTo>
                    <a:pt x="60083" y="72390"/>
                  </a:lnTo>
                  <a:lnTo>
                    <a:pt x="60083" y="69850"/>
                  </a:lnTo>
                  <a:close/>
                </a:path>
                <a:path w="163195" h="369569">
                  <a:moveTo>
                    <a:pt x="63207" y="73660"/>
                  </a:moveTo>
                  <a:lnTo>
                    <a:pt x="61645" y="76200"/>
                  </a:lnTo>
                  <a:lnTo>
                    <a:pt x="65544" y="76200"/>
                  </a:lnTo>
                  <a:lnTo>
                    <a:pt x="65544" y="74930"/>
                  </a:lnTo>
                  <a:lnTo>
                    <a:pt x="63207" y="74930"/>
                  </a:lnTo>
                  <a:lnTo>
                    <a:pt x="63207" y="73660"/>
                  </a:lnTo>
                  <a:close/>
                </a:path>
                <a:path w="163195" h="369569">
                  <a:moveTo>
                    <a:pt x="65938" y="74930"/>
                  </a:moveTo>
                  <a:lnTo>
                    <a:pt x="65544" y="74930"/>
                  </a:lnTo>
                  <a:lnTo>
                    <a:pt x="65544" y="76200"/>
                  </a:lnTo>
                  <a:lnTo>
                    <a:pt x="65938" y="76200"/>
                  </a:lnTo>
                  <a:lnTo>
                    <a:pt x="65938" y="74930"/>
                  </a:lnTo>
                  <a:close/>
                </a:path>
                <a:path w="163195" h="369569">
                  <a:moveTo>
                    <a:pt x="138112" y="74930"/>
                  </a:moveTo>
                  <a:lnTo>
                    <a:pt x="135775" y="74930"/>
                  </a:lnTo>
                  <a:lnTo>
                    <a:pt x="136550" y="76200"/>
                  </a:lnTo>
                  <a:lnTo>
                    <a:pt x="138112" y="76200"/>
                  </a:lnTo>
                  <a:lnTo>
                    <a:pt x="138112" y="74930"/>
                  </a:lnTo>
                  <a:close/>
                </a:path>
                <a:path w="163195" h="369569">
                  <a:moveTo>
                    <a:pt x="142405" y="73660"/>
                  </a:moveTo>
                  <a:lnTo>
                    <a:pt x="133426" y="73660"/>
                  </a:lnTo>
                  <a:lnTo>
                    <a:pt x="133426" y="74930"/>
                  </a:lnTo>
                  <a:lnTo>
                    <a:pt x="139674" y="74930"/>
                  </a:lnTo>
                  <a:lnTo>
                    <a:pt x="139674" y="76200"/>
                  </a:lnTo>
                  <a:lnTo>
                    <a:pt x="142405" y="76200"/>
                  </a:lnTo>
                  <a:lnTo>
                    <a:pt x="142405" y="73660"/>
                  </a:lnTo>
                  <a:close/>
                </a:path>
                <a:path w="163195" h="369569">
                  <a:moveTo>
                    <a:pt x="119380" y="74930"/>
                  </a:moveTo>
                  <a:lnTo>
                    <a:pt x="118605" y="74930"/>
                  </a:lnTo>
                  <a:lnTo>
                    <a:pt x="118605" y="75559"/>
                  </a:lnTo>
                  <a:lnTo>
                    <a:pt x="119380" y="74930"/>
                  </a:lnTo>
                  <a:close/>
                </a:path>
                <a:path w="163195" h="369569">
                  <a:moveTo>
                    <a:pt x="43700" y="69850"/>
                  </a:moveTo>
                  <a:lnTo>
                    <a:pt x="22631" y="69850"/>
                  </a:lnTo>
                  <a:lnTo>
                    <a:pt x="23406" y="71120"/>
                  </a:lnTo>
                  <a:lnTo>
                    <a:pt x="22631" y="71120"/>
                  </a:lnTo>
                  <a:lnTo>
                    <a:pt x="22631" y="72390"/>
                  </a:lnTo>
                  <a:lnTo>
                    <a:pt x="21856" y="72390"/>
                  </a:lnTo>
                  <a:lnTo>
                    <a:pt x="21856" y="74930"/>
                  </a:lnTo>
                  <a:lnTo>
                    <a:pt x="41351" y="74930"/>
                  </a:lnTo>
                  <a:lnTo>
                    <a:pt x="42138" y="73660"/>
                  </a:lnTo>
                  <a:lnTo>
                    <a:pt x="42138" y="72390"/>
                  </a:lnTo>
                  <a:lnTo>
                    <a:pt x="43700" y="71120"/>
                  </a:lnTo>
                  <a:lnTo>
                    <a:pt x="43700" y="69850"/>
                  </a:lnTo>
                  <a:close/>
                </a:path>
                <a:path w="163195" h="369569">
                  <a:moveTo>
                    <a:pt x="42913" y="73660"/>
                  </a:moveTo>
                  <a:lnTo>
                    <a:pt x="42138" y="73660"/>
                  </a:lnTo>
                  <a:lnTo>
                    <a:pt x="42138" y="74930"/>
                  </a:lnTo>
                  <a:lnTo>
                    <a:pt x="42913" y="74930"/>
                  </a:lnTo>
                  <a:lnTo>
                    <a:pt x="42913" y="73660"/>
                  </a:lnTo>
                  <a:close/>
                </a:path>
                <a:path w="163195" h="369569">
                  <a:moveTo>
                    <a:pt x="120942" y="71120"/>
                  </a:moveTo>
                  <a:lnTo>
                    <a:pt x="60083" y="71120"/>
                  </a:lnTo>
                  <a:lnTo>
                    <a:pt x="60083" y="72390"/>
                  </a:lnTo>
                  <a:lnTo>
                    <a:pt x="59309" y="72390"/>
                  </a:lnTo>
                  <a:lnTo>
                    <a:pt x="59309" y="74930"/>
                  </a:lnTo>
                  <a:lnTo>
                    <a:pt x="60083" y="73660"/>
                  </a:lnTo>
                  <a:lnTo>
                    <a:pt x="121716" y="73660"/>
                  </a:lnTo>
                  <a:lnTo>
                    <a:pt x="121716" y="72390"/>
                  </a:lnTo>
                  <a:lnTo>
                    <a:pt x="120942" y="71120"/>
                  </a:lnTo>
                  <a:close/>
                </a:path>
                <a:path w="163195" h="369569">
                  <a:moveTo>
                    <a:pt x="60858" y="73660"/>
                  </a:moveTo>
                  <a:lnTo>
                    <a:pt x="60083" y="73660"/>
                  </a:lnTo>
                  <a:lnTo>
                    <a:pt x="60083" y="74930"/>
                  </a:lnTo>
                  <a:lnTo>
                    <a:pt x="60858" y="74930"/>
                  </a:lnTo>
                  <a:lnTo>
                    <a:pt x="60858" y="73660"/>
                  </a:lnTo>
                  <a:close/>
                </a:path>
                <a:path w="163195" h="369569">
                  <a:moveTo>
                    <a:pt x="63207" y="73660"/>
                  </a:moveTo>
                  <a:lnTo>
                    <a:pt x="60858" y="73660"/>
                  </a:lnTo>
                  <a:lnTo>
                    <a:pt x="60858" y="74930"/>
                  </a:lnTo>
                  <a:lnTo>
                    <a:pt x="62420" y="74930"/>
                  </a:lnTo>
                  <a:lnTo>
                    <a:pt x="63207" y="73660"/>
                  </a:lnTo>
                  <a:close/>
                </a:path>
                <a:path w="163195" h="369569">
                  <a:moveTo>
                    <a:pt x="120167" y="73660"/>
                  </a:moveTo>
                  <a:lnTo>
                    <a:pt x="63207" y="73660"/>
                  </a:lnTo>
                  <a:lnTo>
                    <a:pt x="63207" y="74930"/>
                  </a:lnTo>
                  <a:lnTo>
                    <a:pt x="120167" y="74930"/>
                  </a:lnTo>
                  <a:lnTo>
                    <a:pt x="120167" y="73660"/>
                  </a:lnTo>
                  <a:close/>
                </a:path>
                <a:path w="163195" h="369569">
                  <a:moveTo>
                    <a:pt x="120942" y="73660"/>
                  </a:moveTo>
                  <a:lnTo>
                    <a:pt x="120167" y="73660"/>
                  </a:lnTo>
                  <a:lnTo>
                    <a:pt x="120167" y="74930"/>
                  </a:lnTo>
                  <a:lnTo>
                    <a:pt x="120942" y="73660"/>
                  </a:lnTo>
                  <a:close/>
                </a:path>
                <a:path w="163195" h="369569">
                  <a:moveTo>
                    <a:pt x="123672" y="72390"/>
                  </a:moveTo>
                  <a:lnTo>
                    <a:pt x="122897" y="72390"/>
                  </a:lnTo>
                  <a:lnTo>
                    <a:pt x="122897" y="73660"/>
                  </a:lnTo>
                  <a:lnTo>
                    <a:pt x="123672" y="72390"/>
                  </a:lnTo>
                  <a:close/>
                </a:path>
                <a:path w="163195" h="369569">
                  <a:moveTo>
                    <a:pt x="140449" y="71120"/>
                  </a:moveTo>
                  <a:lnTo>
                    <a:pt x="129133" y="71120"/>
                  </a:lnTo>
                  <a:lnTo>
                    <a:pt x="129921" y="72390"/>
                  </a:lnTo>
                  <a:lnTo>
                    <a:pt x="129921" y="73660"/>
                  </a:lnTo>
                  <a:lnTo>
                    <a:pt x="134213" y="73660"/>
                  </a:lnTo>
                  <a:lnTo>
                    <a:pt x="134213" y="72390"/>
                  </a:lnTo>
                  <a:lnTo>
                    <a:pt x="141224" y="72390"/>
                  </a:lnTo>
                  <a:lnTo>
                    <a:pt x="140449" y="71120"/>
                  </a:lnTo>
                  <a:close/>
                </a:path>
                <a:path w="163195" h="369569">
                  <a:moveTo>
                    <a:pt x="141617" y="72390"/>
                  </a:moveTo>
                  <a:lnTo>
                    <a:pt x="134213" y="72390"/>
                  </a:lnTo>
                  <a:lnTo>
                    <a:pt x="134213" y="73660"/>
                  </a:lnTo>
                  <a:lnTo>
                    <a:pt x="141617" y="73660"/>
                  </a:lnTo>
                  <a:lnTo>
                    <a:pt x="141617" y="72390"/>
                  </a:lnTo>
                  <a:close/>
                </a:path>
                <a:path w="163195" h="369569">
                  <a:moveTo>
                    <a:pt x="126796" y="71120"/>
                  </a:moveTo>
                  <a:lnTo>
                    <a:pt x="123672" y="71120"/>
                  </a:lnTo>
                  <a:lnTo>
                    <a:pt x="123672" y="72390"/>
                  </a:lnTo>
                  <a:lnTo>
                    <a:pt x="126796" y="72390"/>
                  </a:lnTo>
                  <a:lnTo>
                    <a:pt x="126796" y="71120"/>
                  </a:lnTo>
                  <a:close/>
                </a:path>
                <a:path w="163195" h="369569">
                  <a:moveTo>
                    <a:pt x="128358" y="69850"/>
                  </a:moveTo>
                  <a:lnTo>
                    <a:pt x="60083" y="69850"/>
                  </a:lnTo>
                  <a:lnTo>
                    <a:pt x="60858" y="71120"/>
                  </a:lnTo>
                  <a:lnTo>
                    <a:pt x="127571" y="71120"/>
                  </a:lnTo>
                  <a:lnTo>
                    <a:pt x="126796" y="72390"/>
                  </a:lnTo>
                  <a:lnTo>
                    <a:pt x="127571" y="72390"/>
                  </a:lnTo>
                  <a:lnTo>
                    <a:pt x="128358" y="71120"/>
                  </a:lnTo>
                  <a:lnTo>
                    <a:pt x="128358" y="69850"/>
                  </a:lnTo>
                  <a:close/>
                </a:path>
                <a:path w="163195" h="369569">
                  <a:moveTo>
                    <a:pt x="46037" y="67310"/>
                  </a:moveTo>
                  <a:lnTo>
                    <a:pt x="21069" y="67310"/>
                  </a:lnTo>
                  <a:lnTo>
                    <a:pt x="21069" y="68580"/>
                  </a:lnTo>
                  <a:lnTo>
                    <a:pt x="21856" y="69850"/>
                  </a:lnTo>
                  <a:lnTo>
                    <a:pt x="43700" y="69850"/>
                  </a:lnTo>
                  <a:lnTo>
                    <a:pt x="43700" y="71120"/>
                  </a:lnTo>
                  <a:lnTo>
                    <a:pt x="44475" y="69850"/>
                  </a:lnTo>
                  <a:lnTo>
                    <a:pt x="44475" y="68580"/>
                  </a:lnTo>
                  <a:lnTo>
                    <a:pt x="45250" y="68580"/>
                  </a:lnTo>
                  <a:lnTo>
                    <a:pt x="46037" y="67310"/>
                  </a:lnTo>
                  <a:close/>
                </a:path>
                <a:path w="163195" h="369569">
                  <a:moveTo>
                    <a:pt x="138887" y="69209"/>
                  </a:moveTo>
                  <a:lnTo>
                    <a:pt x="138887" y="69850"/>
                  </a:lnTo>
                  <a:lnTo>
                    <a:pt x="128358" y="69850"/>
                  </a:lnTo>
                  <a:lnTo>
                    <a:pt x="128358" y="71120"/>
                  </a:lnTo>
                  <a:lnTo>
                    <a:pt x="139674" y="71120"/>
                  </a:lnTo>
                  <a:lnTo>
                    <a:pt x="139674" y="69850"/>
                  </a:lnTo>
                  <a:lnTo>
                    <a:pt x="138887" y="69209"/>
                  </a:lnTo>
                  <a:close/>
                </a:path>
                <a:path w="163195" h="369569">
                  <a:moveTo>
                    <a:pt x="58521" y="68580"/>
                  </a:moveTo>
                  <a:lnTo>
                    <a:pt x="55791" y="68580"/>
                  </a:lnTo>
                  <a:lnTo>
                    <a:pt x="55791" y="69850"/>
                  </a:lnTo>
                  <a:lnTo>
                    <a:pt x="58521" y="69850"/>
                  </a:lnTo>
                  <a:lnTo>
                    <a:pt x="58521" y="68580"/>
                  </a:lnTo>
                  <a:close/>
                </a:path>
                <a:path w="163195" h="369569">
                  <a:moveTo>
                    <a:pt x="127571" y="68580"/>
                  </a:moveTo>
                  <a:lnTo>
                    <a:pt x="58521" y="68580"/>
                  </a:lnTo>
                  <a:lnTo>
                    <a:pt x="58521" y="69850"/>
                  </a:lnTo>
                  <a:lnTo>
                    <a:pt x="127571" y="69850"/>
                  </a:lnTo>
                  <a:lnTo>
                    <a:pt x="127571" y="68580"/>
                  </a:lnTo>
                  <a:close/>
                </a:path>
                <a:path w="163195" h="369569">
                  <a:moveTo>
                    <a:pt x="138112" y="68580"/>
                  </a:moveTo>
                  <a:lnTo>
                    <a:pt x="127571" y="68580"/>
                  </a:lnTo>
                  <a:lnTo>
                    <a:pt x="127571" y="69850"/>
                  </a:lnTo>
                  <a:lnTo>
                    <a:pt x="138887" y="69850"/>
                  </a:lnTo>
                  <a:lnTo>
                    <a:pt x="138887" y="69209"/>
                  </a:lnTo>
                  <a:lnTo>
                    <a:pt x="138112" y="68580"/>
                  </a:lnTo>
                  <a:close/>
                </a:path>
                <a:path w="163195" h="369569">
                  <a:moveTo>
                    <a:pt x="51104" y="67310"/>
                  </a:moveTo>
                  <a:lnTo>
                    <a:pt x="48768" y="67310"/>
                  </a:lnTo>
                  <a:lnTo>
                    <a:pt x="48768" y="68580"/>
                  </a:lnTo>
                  <a:lnTo>
                    <a:pt x="50330" y="68580"/>
                  </a:lnTo>
                  <a:lnTo>
                    <a:pt x="51104" y="67310"/>
                  </a:lnTo>
                  <a:close/>
                </a:path>
                <a:path w="163195" h="369569">
                  <a:moveTo>
                    <a:pt x="126796" y="67310"/>
                  </a:moveTo>
                  <a:lnTo>
                    <a:pt x="55016" y="67310"/>
                  </a:lnTo>
                  <a:lnTo>
                    <a:pt x="55016" y="68580"/>
                  </a:lnTo>
                  <a:lnTo>
                    <a:pt x="126796" y="68580"/>
                  </a:lnTo>
                  <a:lnTo>
                    <a:pt x="126796" y="67310"/>
                  </a:lnTo>
                  <a:close/>
                </a:path>
                <a:path w="163195" h="369569">
                  <a:moveTo>
                    <a:pt x="136550" y="67310"/>
                  </a:moveTo>
                  <a:lnTo>
                    <a:pt x="126796" y="67310"/>
                  </a:lnTo>
                  <a:lnTo>
                    <a:pt x="126796" y="68580"/>
                  </a:lnTo>
                  <a:lnTo>
                    <a:pt x="136550" y="68580"/>
                  </a:lnTo>
                  <a:lnTo>
                    <a:pt x="136550" y="67310"/>
                  </a:lnTo>
                  <a:close/>
                </a:path>
                <a:path w="163195" h="369569">
                  <a:moveTo>
                    <a:pt x="55791" y="66040"/>
                  </a:moveTo>
                  <a:lnTo>
                    <a:pt x="19507" y="66040"/>
                  </a:lnTo>
                  <a:lnTo>
                    <a:pt x="19507" y="67310"/>
                  </a:lnTo>
                  <a:lnTo>
                    <a:pt x="55016" y="67310"/>
                  </a:lnTo>
                  <a:lnTo>
                    <a:pt x="55791" y="66040"/>
                  </a:lnTo>
                  <a:close/>
                </a:path>
                <a:path w="163195" h="369569">
                  <a:moveTo>
                    <a:pt x="138887" y="66040"/>
                  </a:moveTo>
                  <a:lnTo>
                    <a:pt x="56184" y="66040"/>
                  </a:lnTo>
                  <a:lnTo>
                    <a:pt x="56184" y="67310"/>
                  </a:lnTo>
                  <a:lnTo>
                    <a:pt x="138887" y="67310"/>
                  </a:lnTo>
                  <a:lnTo>
                    <a:pt x="138887" y="66040"/>
                  </a:lnTo>
                  <a:close/>
                </a:path>
                <a:path w="163195" h="369569">
                  <a:moveTo>
                    <a:pt x="60083" y="63500"/>
                  </a:moveTo>
                  <a:lnTo>
                    <a:pt x="20294" y="63500"/>
                  </a:lnTo>
                  <a:lnTo>
                    <a:pt x="20294" y="66040"/>
                  </a:lnTo>
                  <a:lnTo>
                    <a:pt x="57746" y="66040"/>
                  </a:lnTo>
                  <a:lnTo>
                    <a:pt x="57746" y="64770"/>
                  </a:lnTo>
                  <a:lnTo>
                    <a:pt x="60083" y="64770"/>
                  </a:lnTo>
                  <a:lnTo>
                    <a:pt x="60083" y="63500"/>
                  </a:lnTo>
                  <a:close/>
                </a:path>
                <a:path w="163195" h="369569">
                  <a:moveTo>
                    <a:pt x="138887" y="54610"/>
                  </a:moveTo>
                  <a:lnTo>
                    <a:pt x="65938" y="54610"/>
                  </a:lnTo>
                  <a:lnTo>
                    <a:pt x="65938" y="55880"/>
                  </a:lnTo>
                  <a:lnTo>
                    <a:pt x="63982" y="55880"/>
                  </a:lnTo>
                  <a:lnTo>
                    <a:pt x="63982" y="59690"/>
                  </a:lnTo>
                  <a:lnTo>
                    <a:pt x="64757" y="60960"/>
                  </a:lnTo>
                  <a:lnTo>
                    <a:pt x="63207" y="60960"/>
                  </a:lnTo>
                  <a:lnTo>
                    <a:pt x="63207" y="63500"/>
                  </a:lnTo>
                  <a:lnTo>
                    <a:pt x="60858" y="63500"/>
                  </a:lnTo>
                  <a:lnTo>
                    <a:pt x="60083" y="64770"/>
                  </a:lnTo>
                  <a:lnTo>
                    <a:pt x="58521" y="64770"/>
                  </a:lnTo>
                  <a:lnTo>
                    <a:pt x="57746" y="66040"/>
                  </a:lnTo>
                  <a:lnTo>
                    <a:pt x="137325" y="66040"/>
                  </a:lnTo>
                  <a:lnTo>
                    <a:pt x="137325" y="59690"/>
                  </a:lnTo>
                  <a:lnTo>
                    <a:pt x="138112" y="59690"/>
                  </a:lnTo>
                  <a:lnTo>
                    <a:pt x="137325" y="58420"/>
                  </a:lnTo>
                  <a:lnTo>
                    <a:pt x="138112" y="58420"/>
                  </a:lnTo>
                  <a:lnTo>
                    <a:pt x="138112" y="57150"/>
                  </a:lnTo>
                  <a:lnTo>
                    <a:pt x="138887" y="57150"/>
                  </a:lnTo>
                  <a:lnTo>
                    <a:pt x="138887" y="54610"/>
                  </a:lnTo>
                  <a:close/>
                </a:path>
                <a:path w="163195" h="369569">
                  <a:moveTo>
                    <a:pt x="60858" y="63500"/>
                  </a:moveTo>
                  <a:lnTo>
                    <a:pt x="60083" y="63500"/>
                  </a:lnTo>
                  <a:lnTo>
                    <a:pt x="60083" y="64770"/>
                  </a:lnTo>
                  <a:lnTo>
                    <a:pt x="60858" y="63500"/>
                  </a:lnTo>
                  <a:close/>
                </a:path>
                <a:path w="163195" h="369569">
                  <a:moveTo>
                    <a:pt x="63207" y="60960"/>
                  </a:moveTo>
                  <a:lnTo>
                    <a:pt x="17945" y="60960"/>
                  </a:lnTo>
                  <a:lnTo>
                    <a:pt x="18732" y="62230"/>
                  </a:lnTo>
                  <a:lnTo>
                    <a:pt x="18732" y="63500"/>
                  </a:lnTo>
                  <a:lnTo>
                    <a:pt x="62420" y="63500"/>
                  </a:lnTo>
                  <a:lnTo>
                    <a:pt x="62420" y="62230"/>
                  </a:lnTo>
                  <a:lnTo>
                    <a:pt x="63207" y="62230"/>
                  </a:lnTo>
                  <a:lnTo>
                    <a:pt x="63207" y="60960"/>
                  </a:lnTo>
                  <a:close/>
                </a:path>
                <a:path w="163195" h="369569">
                  <a:moveTo>
                    <a:pt x="63982" y="55880"/>
                  </a:moveTo>
                  <a:lnTo>
                    <a:pt x="13652" y="55880"/>
                  </a:lnTo>
                  <a:lnTo>
                    <a:pt x="13652" y="57150"/>
                  </a:lnTo>
                  <a:lnTo>
                    <a:pt x="12877" y="57150"/>
                  </a:lnTo>
                  <a:lnTo>
                    <a:pt x="12090" y="58420"/>
                  </a:lnTo>
                  <a:lnTo>
                    <a:pt x="13652" y="58420"/>
                  </a:lnTo>
                  <a:lnTo>
                    <a:pt x="13652" y="60960"/>
                  </a:lnTo>
                  <a:lnTo>
                    <a:pt x="15214" y="60960"/>
                  </a:lnTo>
                  <a:lnTo>
                    <a:pt x="14439" y="59690"/>
                  </a:lnTo>
                  <a:lnTo>
                    <a:pt x="63982" y="59690"/>
                  </a:lnTo>
                  <a:lnTo>
                    <a:pt x="63982" y="55880"/>
                  </a:lnTo>
                  <a:close/>
                </a:path>
                <a:path w="163195" h="369569">
                  <a:moveTo>
                    <a:pt x="63982" y="59690"/>
                  </a:moveTo>
                  <a:lnTo>
                    <a:pt x="16002" y="59690"/>
                  </a:lnTo>
                  <a:lnTo>
                    <a:pt x="16002" y="60960"/>
                  </a:lnTo>
                  <a:lnTo>
                    <a:pt x="63982" y="60960"/>
                  </a:lnTo>
                  <a:lnTo>
                    <a:pt x="63982" y="59690"/>
                  </a:lnTo>
                  <a:close/>
                </a:path>
                <a:path w="163195" h="369569">
                  <a:moveTo>
                    <a:pt x="65938" y="54610"/>
                  </a:moveTo>
                  <a:lnTo>
                    <a:pt x="12090" y="54610"/>
                  </a:lnTo>
                  <a:lnTo>
                    <a:pt x="12090" y="55880"/>
                  </a:lnTo>
                  <a:lnTo>
                    <a:pt x="65938" y="55880"/>
                  </a:lnTo>
                  <a:lnTo>
                    <a:pt x="65938" y="54610"/>
                  </a:lnTo>
                  <a:close/>
                </a:path>
                <a:path w="163195" h="369569">
                  <a:moveTo>
                    <a:pt x="65938" y="50800"/>
                  </a:moveTo>
                  <a:lnTo>
                    <a:pt x="8585" y="50800"/>
                  </a:lnTo>
                  <a:lnTo>
                    <a:pt x="8585" y="52070"/>
                  </a:lnTo>
                  <a:lnTo>
                    <a:pt x="8978" y="53340"/>
                  </a:lnTo>
                  <a:lnTo>
                    <a:pt x="9753" y="53340"/>
                  </a:lnTo>
                  <a:lnTo>
                    <a:pt x="9753" y="54610"/>
                  </a:lnTo>
                  <a:lnTo>
                    <a:pt x="66713" y="54610"/>
                  </a:lnTo>
                  <a:lnTo>
                    <a:pt x="66713" y="53340"/>
                  </a:lnTo>
                  <a:lnTo>
                    <a:pt x="65938" y="52070"/>
                  </a:lnTo>
                  <a:lnTo>
                    <a:pt x="65938" y="50800"/>
                  </a:lnTo>
                  <a:close/>
                </a:path>
                <a:path w="163195" h="369569">
                  <a:moveTo>
                    <a:pt x="138112" y="52070"/>
                  </a:moveTo>
                  <a:lnTo>
                    <a:pt x="66713" y="52070"/>
                  </a:lnTo>
                  <a:lnTo>
                    <a:pt x="66713" y="54610"/>
                  </a:lnTo>
                  <a:lnTo>
                    <a:pt x="138112" y="54610"/>
                  </a:lnTo>
                  <a:lnTo>
                    <a:pt x="138112" y="52070"/>
                  </a:lnTo>
                  <a:close/>
                </a:path>
                <a:path w="163195" h="369569">
                  <a:moveTo>
                    <a:pt x="138887" y="49530"/>
                  </a:moveTo>
                  <a:lnTo>
                    <a:pt x="66713" y="49530"/>
                  </a:lnTo>
                  <a:lnTo>
                    <a:pt x="66713" y="50800"/>
                  </a:lnTo>
                  <a:lnTo>
                    <a:pt x="65938" y="50800"/>
                  </a:lnTo>
                  <a:lnTo>
                    <a:pt x="65938" y="52070"/>
                  </a:lnTo>
                  <a:lnTo>
                    <a:pt x="138887" y="52070"/>
                  </a:lnTo>
                  <a:lnTo>
                    <a:pt x="138887" y="49530"/>
                  </a:lnTo>
                  <a:close/>
                </a:path>
                <a:path w="163195" h="369569">
                  <a:moveTo>
                    <a:pt x="66713" y="49530"/>
                  </a:moveTo>
                  <a:lnTo>
                    <a:pt x="8978" y="49530"/>
                  </a:lnTo>
                  <a:lnTo>
                    <a:pt x="8978" y="50800"/>
                  </a:lnTo>
                  <a:lnTo>
                    <a:pt x="66713" y="50800"/>
                  </a:lnTo>
                  <a:lnTo>
                    <a:pt x="66713" y="49530"/>
                  </a:lnTo>
                  <a:close/>
                </a:path>
                <a:path w="163195" h="369569">
                  <a:moveTo>
                    <a:pt x="65938" y="48260"/>
                  </a:moveTo>
                  <a:lnTo>
                    <a:pt x="10528" y="48260"/>
                  </a:lnTo>
                  <a:lnTo>
                    <a:pt x="10528" y="49530"/>
                  </a:lnTo>
                  <a:lnTo>
                    <a:pt x="65938" y="49530"/>
                  </a:lnTo>
                  <a:lnTo>
                    <a:pt x="65938" y="48260"/>
                  </a:lnTo>
                  <a:close/>
                </a:path>
                <a:path w="163195" h="369569">
                  <a:moveTo>
                    <a:pt x="138112" y="46990"/>
                  </a:moveTo>
                  <a:lnTo>
                    <a:pt x="137325" y="48260"/>
                  </a:lnTo>
                  <a:lnTo>
                    <a:pt x="65938" y="48260"/>
                  </a:lnTo>
                  <a:lnTo>
                    <a:pt x="65938" y="49530"/>
                  </a:lnTo>
                  <a:lnTo>
                    <a:pt x="138112" y="49530"/>
                  </a:lnTo>
                  <a:lnTo>
                    <a:pt x="138112" y="46990"/>
                  </a:lnTo>
                  <a:close/>
                </a:path>
                <a:path w="163195" h="369569">
                  <a:moveTo>
                    <a:pt x="63207" y="43180"/>
                  </a:moveTo>
                  <a:lnTo>
                    <a:pt x="10528" y="43180"/>
                  </a:lnTo>
                  <a:lnTo>
                    <a:pt x="9753" y="44450"/>
                  </a:lnTo>
                  <a:lnTo>
                    <a:pt x="9753" y="48260"/>
                  </a:lnTo>
                  <a:lnTo>
                    <a:pt x="65544" y="48260"/>
                  </a:lnTo>
                  <a:lnTo>
                    <a:pt x="65544" y="45720"/>
                  </a:lnTo>
                  <a:lnTo>
                    <a:pt x="63982" y="45720"/>
                  </a:lnTo>
                  <a:lnTo>
                    <a:pt x="63982" y="44450"/>
                  </a:lnTo>
                  <a:lnTo>
                    <a:pt x="63207" y="44450"/>
                  </a:lnTo>
                  <a:lnTo>
                    <a:pt x="63207" y="43180"/>
                  </a:lnTo>
                  <a:close/>
                </a:path>
                <a:path w="163195" h="369569">
                  <a:moveTo>
                    <a:pt x="135775" y="45720"/>
                  </a:moveTo>
                  <a:lnTo>
                    <a:pt x="65544" y="45720"/>
                  </a:lnTo>
                  <a:lnTo>
                    <a:pt x="65544" y="48260"/>
                  </a:lnTo>
                  <a:lnTo>
                    <a:pt x="137325" y="48260"/>
                  </a:lnTo>
                  <a:lnTo>
                    <a:pt x="137325" y="46990"/>
                  </a:lnTo>
                  <a:lnTo>
                    <a:pt x="135775" y="46990"/>
                  </a:lnTo>
                  <a:lnTo>
                    <a:pt x="135775" y="45720"/>
                  </a:lnTo>
                  <a:close/>
                </a:path>
                <a:path w="163195" h="369569">
                  <a:moveTo>
                    <a:pt x="137325" y="45720"/>
                  </a:moveTo>
                  <a:lnTo>
                    <a:pt x="136550" y="45720"/>
                  </a:lnTo>
                  <a:lnTo>
                    <a:pt x="136550" y="46990"/>
                  </a:lnTo>
                  <a:lnTo>
                    <a:pt x="137325" y="46990"/>
                  </a:lnTo>
                  <a:lnTo>
                    <a:pt x="137325" y="45720"/>
                  </a:lnTo>
                  <a:close/>
                </a:path>
                <a:path w="163195" h="369569">
                  <a:moveTo>
                    <a:pt x="139674" y="45720"/>
                  </a:moveTo>
                  <a:lnTo>
                    <a:pt x="138112" y="45720"/>
                  </a:lnTo>
                  <a:lnTo>
                    <a:pt x="138112" y="46990"/>
                  </a:lnTo>
                  <a:lnTo>
                    <a:pt x="139674" y="46990"/>
                  </a:lnTo>
                  <a:lnTo>
                    <a:pt x="139674" y="45720"/>
                  </a:lnTo>
                  <a:close/>
                </a:path>
                <a:path w="163195" h="369569">
                  <a:moveTo>
                    <a:pt x="140449" y="44450"/>
                  </a:moveTo>
                  <a:lnTo>
                    <a:pt x="63982" y="44450"/>
                  </a:lnTo>
                  <a:lnTo>
                    <a:pt x="63982" y="45720"/>
                  </a:lnTo>
                  <a:lnTo>
                    <a:pt x="140449" y="45720"/>
                  </a:lnTo>
                  <a:lnTo>
                    <a:pt x="140449" y="44450"/>
                  </a:lnTo>
                  <a:close/>
                </a:path>
                <a:path w="163195" h="369569">
                  <a:moveTo>
                    <a:pt x="64757" y="43180"/>
                  </a:moveTo>
                  <a:lnTo>
                    <a:pt x="63207" y="43180"/>
                  </a:lnTo>
                  <a:lnTo>
                    <a:pt x="63207" y="44450"/>
                  </a:lnTo>
                  <a:lnTo>
                    <a:pt x="63982" y="44450"/>
                  </a:lnTo>
                  <a:lnTo>
                    <a:pt x="64757" y="43180"/>
                  </a:lnTo>
                  <a:close/>
                </a:path>
                <a:path w="163195" h="369569">
                  <a:moveTo>
                    <a:pt x="139674" y="41910"/>
                  </a:moveTo>
                  <a:lnTo>
                    <a:pt x="63982" y="41910"/>
                  </a:lnTo>
                  <a:lnTo>
                    <a:pt x="63982" y="43180"/>
                  </a:lnTo>
                  <a:lnTo>
                    <a:pt x="64757" y="43180"/>
                  </a:lnTo>
                  <a:lnTo>
                    <a:pt x="64757" y="44450"/>
                  </a:lnTo>
                  <a:lnTo>
                    <a:pt x="139674" y="44450"/>
                  </a:lnTo>
                  <a:lnTo>
                    <a:pt x="139674" y="41910"/>
                  </a:lnTo>
                  <a:close/>
                </a:path>
                <a:path w="163195" h="369569">
                  <a:moveTo>
                    <a:pt x="63982" y="41910"/>
                  </a:moveTo>
                  <a:lnTo>
                    <a:pt x="8585" y="41910"/>
                  </a:lnTo>
                  <a:lnTo>
                    <a:pt x="8585" y="43180"/>
                  </a:lnTo>
                  <a:lnTo>
                    <a:pt x="63982" y="43180"/>
                  </a:lnTo>
                  <a:lnTo>
                    <a:pt x="63982" y="41910"/>
                  </a:lnTo>
                  <a:close/>
                </a:path>
                <a:path w="163195" h="369569">
                  <a:moveTo>
                    <a:pt x="138887" y="36830"/>
                  </a:moveTo>
                  <a:lnTo>
                    <a:pt x="138112" y="36830"/>
                  </a:lnTo>
                  <a:lnTo>
                    <a:pt x="138112" y="38100"/>
                  </a:lnTo>
                  <a:lnTo>
                    <a:pt x="137325" y="39370"/>
                  </a:lnTo>
                  <a:lnTo>
                    <a:pt x="3898" y="39370"/>
                  </a:lnTo>
                  <a:lnTo>
                    <a:pt x="3898" y="41910"/>
                  </a:lnTo>
                  <a:lnTo>
                    <a:pt x="135775" y="41910"/>
                  </a:lnTo>
                  <a:lnTo>
                    <a:pt x="135775" y="40640"/>
                  </a:lnTo>
                  <a:lnTo>
                    <a:pt x="139674" y="40640"/>
                  </a:lnTo>
                  <a:lnTo>
                    <a:pt x="139674" y="38100"/>
                  </a:lnTo>
                  <a:lnTo>
                    <a:pt x="138887" y="38100"/>
                  </a:lnTo>
                  <a:lnTo>
                    <a:pt x="138887" y="36830"/>
                  </a:lnTo>
                  <a:close/>
                </a:path>
                <a:path w="163195" h="369569">
                  <a:moveTo>
                    <a:pt x="137325" y="38100"/>
                  </a:moveTo>
                  <a:lnTo>
                    <a:pt x="3124" y="38100"/>
                  </a:lnTo>
                  <a:lnTo>
                    <a:pt x="3124" y="39370"/>
                  </a:lnTo>
                  <a:lnTo>
                    <a:pt x="137325" y="39370"/>
                  </a:lnTo>
                  <a:lnTo>
                    <a:pt x="137325" y="38100"/>
                  </a:lnTo>
                  <a:close/>
                </a:path>
                <a:path w="163195" h="369569">
                  <a:moveTo>
                    <a:pt x="140449" y="38100"/>
                  </a:moveTo>
                  <a:lnTo>
                    <a:pt x="139674" y="38100"/>
                  </a:lnTo>
                  <a:lnTo>
                    <a:pt x="139674" y="39370"/>
                  </a:lnTo>
                  <a:lnTo>
                    <a:pt x="140449" y="39370"/>
                  </a:lnTo>
                  <a:lnTo>
                    <a:pt x="140449" y="38100"/>
                  </a:lnTo>
                  <a:close/>
                </a:path>
                <a:path w="163195" h="369569">
                  <a:moveTo>
                    <a:pt x="787" y="36830"/>
                  </a:moveTo>
                  <a:lnTo>
                    <a:pt x="0" y="36830"/>
                  </a:lnTo>
                  <a:lnTo>
                    <a:pt x="787" y="38100"/>
                  </a:lnTo>
                  <a:lnTo>
                    <a:pt x="787" y="36830"/>
                  </a:lnTo>
                  <a:close/>
                </a:path>
                <a:path w="163195" h="369569">
                  <a:moveTo>
                    <a:pt x="138112" y="36830"/>
                  </a:moveTo>
                  <a:lnTo>
                    <a:pt x="787" y="36830"/>
                  </a:lnTo>
                  <a:lnTo>
                    <a:pt x="1562" y="38100"/>
                  </a:lnTo>
                  <a:lnTo>
                    <a:pt x="138112" y="38100"/>
                  </a:lnTo>
                  <a:lnTo>
                    <a:pt x="138112" y="36830"/>
                  </a:lnTo>
                  <a:close/>
                </a:path>
                <a:path w="163195" h="369569">
                  <a:moveTo>
                    <a:pt x="1562" y="31750"/>
                  </a:moveTo>
                  <a:lnTo>
                    <a:pt x="1562" y="36830"/>
                  </a:lnTo>
                  <a:lnTo>
                    <a:pt x="135775" y="36830"/>
                  </a:lnTo>
                  <a:lnTo>
                    <a:pt x="136550" y="35560"/>
                  </a:lnTo>
                  <a:lnTo>
                    <a:pt x="138887" y="35560"/>
                  </a:lnTo>
                  <a:lnTo>
                    <a:pt x="138887" y="33020"/>
                  </a:lnTo>
                  <a:lnTo>
                    <a:pt x="2349" y="33020"/>
                  </a:lnTo>
                  <a:lnTo>
                    <a:pt x="1562" y="31750"/>
                  </a:lnTo>
                  <a:close/>
                </a:path>
                <a:path w="163195" h="369569">
                  <a:moveTo>
                    <a:pt x="137325" y="35560"/>
                  </a:moveTo>
                  <a:lnTo>
                    <a:pt x="136550" y="35560"/>
                  </a:lnTo>
                  <a:lnTo>
                    <a:pt x="137325" y="36830"/>
                  </a:lnTo>
                  <a:lnTo>
                    <a:pt x="137325" y="35560"/>
                  </a:lnTo>
                  <a:close/>
                </a:path>
                <a:path w="163195" h="369569">
                  <a:moveTo>
                    <a:pt x="72174" y="27940"/>
                  </a:moveTo>
                  <a:lnTo>
                    <a:pt x="6248" y="27940"/>
                  </a:lnTo>
                  <a:lnTo>
                    <a:pt x="6248" y="30480"/>
                  </a:lnTo>
                  <a:lnTo>
                    <a:pt x="5461" y="31750"/>
                  </a:lnTo>
                  <a:lnTo>
                    <a:pt x="3898" y="31750"/>
                  </a:lnTo>
                  <a:lnTo>
                    <a:pt x="3124" y="33020"/>
                  </a:lnTo>
                  <a:lnTo>
                    <a:pt x="71399" y="33020"/>
                  </a:lnTo>
                  <a:lnTo>
                    <a:pt x="71399" y="31750"/>
                  </a:lnTo>
                  <a:lnTo>
                    <a:pt x="5461" y="31750"/>
                  </a:lnTo>
                  <a:lnTo>
                    <a:pt x="3898" y="30480"/>
                  </a:lnTo>
                  <a:lnTo>
                    <a:pt x="71399" y="30480"/>
                  </a:lnTo>
                  <a:lnTo>
                    <a:pt x="71399" y="29210"/>
                  </a:lnTo>
                  <a:lnTo>
                    <a:pt x="72174" y="29210"/>
                  </a:lnTo>
                  <a:lnTo>
                    <a:pt x="72174" y="27940"/>
                  </a:lnTo>
                  <a:close/>
                </a:path>
                <a:path w="163195" h="369569">
                  <a:moveTo>
                    <a:pt x="86220" y="29210"/>
                  </a:moveTo>
                  <a:lnTo>
                    <a:pt x="78028" y="29210"/>
                  </a:lnTo>
                  <a:lnTo>
                    <a:pt x="78028" y="31750"/>
                  </a:lnTo>
                  <a:lnTo>
                    <a:pt x="73736" y="31750"/>
                  </a:lnTo>
                  <a:lnTo>
                    <a:pt x="73736" y="33020"/>
                  </a:lnTo>
                  <a:lnTo>
                    <a:pt x="95199" y="33020"/>
                  </a:lnTo>
                  <a:lnTo>
                    <a:pt x="95199" y="30480"/>
                  </a:lnTo>
                  <a:lnTo>
                    <a:pt x="86220" y="30480"/>
                  </a:lnTo>
                  <a:lnTo>
                    <a:pt x="86220" y="29210"/>
                  </a:lnTo>
                  <a:close/>
                </a:path>
                <a:path w="163195" h="369569">
                  <a:moveTo>
                    <a:pt x="96761" y="31750"/>
                  </a:moveTo>
                  <a:lnTo>
                    <a:pt x="95973" y="31750"/>
                  </a:lnTo>
                  <a:lnTo>
                    <a:pt x="95973" y="33020"/>
                  </a:lnTo>
                  <a:lnTo>
                    <a:pt x="96761" y="33020"/>
                  </a:lnTo>
                  <a:lnTo>
                    <a:pt x="96761" y="31750"/>
                  </a:lnTo>
                  <a:close/>
                </a:path>
                <a:path w="163195" h="369569">
                  <a:moveTo>
                    <a:pt x="138887" y="29210"/>
                  </a:moveTo>
                  <a:lnTo>
                    <a:pt x="135775" y="29210"/>
                  </a:lnTo>
                  <a:lnTo>
                    <a:pt x="135775" y="30480"/>
                  </a:lnTo>
                  <a:lnTo>
                    <a:pt x="102209" y="30480"/>
                  </a:lnTo>
                  <a:lnTo>
                    <a:pt x="102209" y="31750"/>
                  </a:lnTo>
                  <a:lnTo>
                    <a:pt x="100660" y="31750"/>
                  </a:lnTo>
                  <a:lnTo>
                    <a:pt x="100660" y="33020"/>
                  </a:lnTo>
                  <a:lnTo>
                    <a:pt x="138887" y="33020"/>
                  </a:lnTo>
                  <a:lnTo>
                    <a:pt x="138887" y="29210"/>
                  </a:lnTo>
                  <a:close/>
                </a:path>
                <a:path w="163195" h="369569">
                  <a:moveTo>
                    <a:pt x="77254" y="30480"/>
                  </a:moveTo>
                  <a:lnTo>
                    <a:pt x="76466" y="31750"/>
                  </a:lnTo>
                  <a:lnTo>
                    <a:pt x="78028" y="31750"/>
                  </a:lnTo>
                  <a:lnTo>
                    <a:pt x="77254" y="30480"/>
                  </a:lnTo>
                  <a:close/>
                </a:path>
                <a:path w="163195" h="369569">
                  <a:moveTo>
                    <a:pt x="92468" y="27940"/>
                  </a:moveTo>
                  <a:lnTo>
                    <a:pt x="90906" y="27940"/>
                  </a:lnTo>
                  <a:lnTo>
                    <a:pt x="90906" y="29210"/>
                  </a:lnTo>
                  <a:lnTo>
                    <a:pt x="87782" y="29210"/>
                  </a:lnTo>
                  <a:lnTo>
                    <a:pt x="87782" y="30480"/>
                  </a:lnTo>
                  <a:lnTo>
                    <a:pt x="93243" y="30480"/>
                  </a:lnTo>
                  <a:lnTo>
                    <a:pt x="92468" y="29210"/>
                  </a:lnTo>
                  <a:lnTo>
                    <a:pt x="92468" y="27940"/>
                  </a:lnTo>
                  <a:close/>
                </a:path>
                <a:path w="163195" h="369569">
                  <a:moveTo>
                    <a:pt x="135775" y="27940"/>
                  </a:moveTo>
                  <a:lnTo>
                    <a:pt x="104952" y="27940"/>
                  </a:lnTo>
                  <a:lnTo>
                    <a:pt x="104952" y="29210"/>
                  </a:lnTo>
                  <a:lnTo>
                    <a:pt x="104165" y="30480"/>
                  </a:lnTo>
                  <a:lnTo>
                    <a:pt x="134213" y="30480"/>
                  </a:lnTo>
                  <a:lnTo>
                    <a:pt x="134213" y="29210"/>
                  </a:lnTo>
                  <a:lnTo>
                    <a:pt x="134988" y="29210"/>
                  </a:lnTo>
                  <a:lnTo>
                    <a:pt x="135775" y="27940"/>
                  </a:lnTo>
                  <a:close/>
                </a:path>
                <a:path w="163195" h="369569">
                  <a:moveTo>
                    <a:pt x="134988" y="29210"/>
                  </a:moveTo>
                  <a:lnTo>
                    <a:pt x="134213" y="29210"/>
                  </a:lnTo>
                  <a:lnTo>
                    <a:pt x="134213" y="30480"/>
                  </a:lnTo>
                  <a:lnTo>
                    <a:pt x="134988" y="29210"/>
                  </a:lnTo>
                  <a:close/>
                </a:path>
                <a:path w="163195" h="369569">
                  <a:moveTo>
                    <a:pt x="134988" y="29210"/>
                  </a:moveTo>
                  <a:lnTo>
                    <a:pt x="134213" y="30480"/>
                  </a:lnTo>
                  <a:lnTo>
                    <a:pt x="134988" y="30480"/>
                  </a:lnTo>
                  <a:lnTo>
                    <a:pt x="134988" y="29210"/>
                  </a:lnTo>
                  <a:close/>
                </a:path>
                <a:path w="163195" h="369569">
                  <a:moveTo>
                    <a:pt x="139674" y="29210"/>
                  </a:moveTo>
                  <a:lnTo>
                    <a:pt x="138887" y="29210"/>
                  </a:lnTo>
                  <a:lnTo>
                    <a:pt x="138887" y="30480"/>
                  </a:lnTo>
                  <a:lnTo>
                    <a:pt x="139674" y="30480"/>
                  </a:lnTo>
                  <a:lnTo>
                    <a:pt x="139674" y="29210"/>
                  </a:lnTo>
                  <a:close/>
                </a:path>
                <a:path w="163195" h="369569">
                  <a:moveTo>
                    <a:pt x="16776" y="21590"/>
                  </a:moveTo>
                  <a:lnTo>
                    <a:pt x="15214" y="24130"/>
                  </a:lnTo>
                  <a:lnTo>
                    <a:pt x="16002" y="25400"/>
                  </a:lnTo>
                  <a:lnTo>
                    <a:pt x="16776" y="25400"/>
                  </a:lnTo>
                  <a:lnTo>
                    <a:pt x="16776" y="26670"/>
                  </a:lnTo>
                  <a:lnTo>
                    <a:pt x="17564" y="27940"/>
                  </a:lnTo>
                  <a:lnTo>
                    <a:pt x="71399" y="27940"/>
                  </a:lnTo>
                  <a:lnTo>
                    <a:pt x="71399" y="26670"/>
                  </a:lnTo>
                  <a:lnTo>
                    <a:pt x="70612" y="25400"/>
                  </a:lnTo>
                  <a:lnTo>
                    <a:pt x="70612" y="24130"/>
                  </a:lnTo>
                  <a:lnTo>
                    <a:pt x="17945" y="24130"/>
                  </a:lnTo>
                  <a:lnTo>
                    <a:pt x="17945" y="22860"/>
                  </a:lnTo>
                  <a:lnTo>
                    <a:pt x="16776" y="21590"/>
                  </a:lnTo>
                  <a:close/>
                </a:path>
                <a:path w="163195" h="369569">
                  <a:moveTo>
                    <a:pt x="139674" y="24130"/>
                  </a:moveTo>
                  <a:lnTo>
                    <a:pt x="108064" y="24130"/>
                  </a:lnTo>
                  <a:lnTo>
                    <a:pt x="107289" y="25400"/>
                  </a:lnTo>
                  <a:lnTo>
                    <a:pt x="105727" y="25400"/>
                  </a:lnTo>
                  <a:lnTo>
                    <a:pt x="105727" y="26670"/>
                  </a:lnTo>
                  <a:lnTo>
                    <a:pt x="106502" y="26670"/>
                  </a:lnTo>
                  <a:lnTo>
                    <a:pt x="106502" y="27940"/>
                  </a:lnTo>
                  <a:lnTo>
                    <a:pt x="138887" y="27940"/>
                  </a:lnTo>
                  <a:lnTo>
                    <a:pt x="138887" y="26670"/>
                  </a:lnTo>
                  <a:lnTo>
                    <a:pt x="139674" y="25400"/>
                  </a:lnTo>
                  <a:lnTo>
                    <a:pt x="139674" y="24130"/>
                  </a:lnTo>
                  <a:close/>
                </a:path>
                <a:path w="163195" h="369569">
                  <a:moveTo>
                    <a:pt x="106502" y="24130"/>
                  </a:moveTo>
                  <a:lnTo>
                    <a:pt x="105727" y="24130"/>
                  </a:lnTo>
                  <a:lnTo>
                    <a:pt x="106502" y="25400"/>
                  </a:lnTo>
                  <a:lnTo>
                    <a:pt x="106502" y="24130"/>
                  </a:lnTo>
                  <a:close/>
                </a:path>
                <a:path w="163195" h="369569">
                  <a:moveTo>
                    <a:pt x="25755" y="21590"/>
                  </a:moveTo>
                  <a:lnTo>
                    <a:pt x="20294" y="21590"/>
                  </a:lnTo>
                  <a:lnTo>
                    <a:pt x="20294" y="22860"/>
                  </a:lnTo>
                  <a:lnTo>
                    <a:pt x="19507" y="22860"/>
                  </a:lnTo>
                  <a:lnTo>
                    <a:pt x="17945" y="24130"/>
                  </a:lnTo>
                  <a:lnTo>
                    <a:pt x="25755" y="24130"/>
                  </a:lnTo>
                  <a:lnTo>
                    <a:pt x="25755" y="21590"/>
                  </a:lnTo>
                  <a:close/>
                </a:path>
                <a:path w="163195" h="369569">
                  <a:moveTo>
                    <a:pt x="70612" y="16510"/>
                  </a:moveTo>
                  <a:lnTo>
                    <a:pt x="33947" y="16510"/>
                  </a:lnTo>
                  <a:lnTo>
                    <a:pt x="33947" y="17780"/>
                  </a:lnTo>
                  <a:lnTo>
                    <a:pt x="32385" y="17780"/>
                  </a:lnTo>
                  <a:lnTo>
                    <a:pt x="30035" y="19050"/>
                  </a:lnTo>
                  <a:lnTo>
                    <a:pt x="28486" y="20320"/>
                  </a:lnTo>
                  <a:lnTo>
                    <a:pt x="27698" y="20320"/>
                  </a:lnTo>
                  <a:lnTo>
                    <a:pt x="27698" y="21590"/>
                  </a:lnTo>
                  <a:lnTo>
                    <a:pt x="27317" y="22860"/>
                  </a:lnTo>
                  <a:lnTo>
                    <a:pt x="26530" y="24130"/>
                  </a:lnTo>
                  <a:lnTo>
                    <a:pt x="70612" y="24130"/>
                  </a:lnTo>
                  <a:lnTo>
                    <a:pt x="70612" y="20320"/>
                  </a:lnTo>
                  <a:lnTo>
                    <a:pt x="69837" y="19050"/>
                  </a:lnTo>
                  <a:lnTo>
                    <a:pt x="70612" y="17780"/>
                  </a:lnTo>
                  <a:lnTo>
                    <a:pt x="70612" y="16510"/>
                  </a:lnTo>
                  <a:close/>
                </a:path>
                <a:path w="163195" h="369569">
                  <a:moveTo>
                    <a:pt x="138887" y="20320"/>
                  </a:moveTo>
                  <a:lnTo>
                    <a:pt x="110413" y="20320"/>
                  </a:lnTo>
                  <a:lnTo>
                    <a:pt x="110413" y="22860"/>
                  </a:lnTo>
                  <a:lnTo>
                    <a:pt x="109626" y="22860"/>
                  </a:lnTo>
                  <a:lnTo>
                    <a:pt x="109626" y="24130"/>
                  </a:lnTo>
                  <a:lnTo>
                    <a:pt x="138112" y="24130"/>
                  </a:lnTo>
                  <a:lnTo>
                    <a:pt x="138112" y="21590"/>
                  </a:lnTo>
                  <a:lnTo>
                    <a:pt x="138887" y="21590"/>
                  </a:lnTo>
                  <a:lnTo>
                    <a:pt x="138887" y="20320"/>
                  </a:lnTo>
                  <a:close/>
                </a:path>
                <a:path w="163195" h="369569">
                  <a:moveTo>
                    <a:pt x="137325" y="19050"/>
                  </a:moveTo>
                  <a:lnTo>
                    <a:pt x="111975" y="19050"/>
                  </a:lnTo>
                  <a:lnTo>
                    <a:pt x="111188" y="20320"/>
                  </a:lnTo>
                  <a:lnTo>
                    <a:pt x="137325" y="20320"/>
                  </a:lnTo>
                  <a:lnTo>
                    <a:pt x="137325" y="19050"/>
                  </a:lnTo>
                  <a:close/>
                </a:path>
                <a:path w="163195" h="369569">
                  <a:moveTo>
                    <a:pt x="136550" y="17780"/>
                  </a:moveTo>
                  <a:lnTo>
                    <a:pt x="110413" y="17780"/>
                  </a:lnTo>
                  <a:lnTo>
                    <a:pt x="110413" y="19050"/>
                  </a:lnTo>
                  <a:lnTo>
                    <a:pt x="136550" y="19050"/>
                  </a:lnTo>
                  <a:lnTo>
                    <a:pt x="136550" y="17780"/>
                  </a:lnTo>
                  <a:close/>
                </a:path>
                <a:path w="163195" h="369569">
                  <a:moveTo>
                    <a:pt x="132651" y="16510"/>
                  </a:moveTo>
                  <a:lnTo>
                    <a:pt x="111188" y="16510"/>
                  </a:lnTo>
                  <a:lnTo>
                    <a:pt x="111188" y="17780"/>
                  </a:lnTo>
                  <a:lnTo>
                    <a:pt x="132651" y="17780"/>
                  </a:lnTo>
                  <a:lnTo>
                    <a:pt x="132651" y="16510"/>
                  </a:lnTo>
                  <a:close/>
                </a:path>
                <a:path w="163195" h="369569">
                  <a:moveTo>
                    <a:pt x="135775" y="16510"/>
                  </a:moveTo>
                  <a:lnTo>
                    <a:pt x="132651" y="16510"/>
                  </a:lnTo>
                  <a:lnTo>
                    <a:pt x="133426" y="17780"/>
                  </a:lnTo>
                  <a:lnTo>
                    <a:pt x="135775" y="17780"/>
                  </a:lnTo>
                  <a:lnTo>
                    <a:pt x="135775" y="16510"/>
                  </a:lnTo>
                  <a:close/>
                </a:path>
                <a:path w="163195" h="369569">
                  <a:moveTo>
                    <a:pt x="136550" y="16510"/>
                  </a:moveTo>
                  <a:lnTo>
                    <a:pt x="135775" y="16510"/>
                  </a:lnTo>
                  <a:lnTo>
                    <a:pt x="135775" y="17780"/>
                  </a:lnTo>
                  <a:lnTo>
                    <a:pt x="136550" y="16510"/>
                  </a:lnTo>
                  <a:close/>
                </a:path>
                <a:path w="163195" h="369569">
                  <a:moveTo>
                    <a:pt x="37452" y="12700"/>
                  </a:moveTo>
                  <a:lnTo>
                    <a:pt x="36283" y="12700"/>
                  </a:lnTo>
                  <a:lnTo>
                    <a:pt x="35509" y="13970"/>
                  </a:lnTo>
                  <a:lnTo>
                    <a:pt x="35509" y="16510"/>
                  </a:lnTo>
                  <a:lnTo>
                    <a:pt x="71399" y="16510"/>
                  </a:lnTo>
                  <a:lnTo>
                    <a:pt x="71399" y="15240"/>
                  </a:lnTo>
                  <a:lnTo>
                    <a:pt x="39014" y="15240"/>
                  </a:lnTo>
                  <a:lnTo>
                    <a:pt x="39014" y="13970"/>
                  </a:lnTo>
                  <a:lnTo>
                    <a:pt x="38239" y="13970"/>
                  </a:lnTo>
                  <a:lnTo>
                    <a:pt x="37452" y="12700"/>
                  </a:lnTo>
                  <a:close/>
                </a:path>
                <a:path w="163195" h="369569">
                  <a:moveTo>
                    <a:pt x="113144" y="15240"/>
                  </a:moveTo>
                  <a:lnTo>
                    <a:pt x="111975" y="15240"/>
                  </a:lnTo>
                  <a:lnTo>
                    <a:pt x="110413" y="16510"/>
                  </a:lnTo>
                  <a:lnTo>
                    <a:pt x="113144" y="16510"/>
                  </a:lnTo>
                  <a:lnTo>
                    <a:pt x="113144" y="15240"/>
                  </a:lnTo>
                  <a:close/>
                </a:path>
                <a:path w="163195" h="369569">
                  <a:moveTo>
                    <a:pt x="139674" y="12700"/>
                  </a:moveTo>
                  <a:lnTo>
                    <a:pt x="114706" y="12700"/>
                  </a:lnTo>
                  <a:lnTo>
                    <a:pt x="114706" y="16510"/>
                  </a:lnTo>
                  <a:lnTo>
                    <a:pt x="139674" y="16510"/>
                  </a:lnTo>
                  <a:lnTo>
                    <a:pt x="139674" y="15240"/>
                  </a:lnTo>
                  <a:lnTo>
                    <a:pt x="140449" y="15240"/>
                  </a:lnTo>
                  <a:lnTo>
                    <a:pt x="140449" y="13970"/>
                  </a:lnTo>
                  <a:lnTo>
                    <a:pt x="139674" y="13970"/>
                  </a:lnTo>
                  <a:lnTo>
                    <a:pt x="139674" y="12700"/>
                  </a:lnTo>
                  <a:close/>
                </a:path>
                <a:path w="163195" h="369569">
                  <a:moveTo>
                    <a:pt x="42138" y="13970"/>
                  </a:moveTo>
                  <a:lnTo>
                    <a:pt x="39801" y="13970"/>
                  </a:lnTo>
                  <a:lnTo>
                    <a:pt x="39014" y="15240"/>
                  </a:lnTo>
                  <a:lnTo>
                    <a:pt x="43700" y="15240"/>
                  </a:lnTo>
                  <a:lnTo>
                    <a:pt x="42138" y="13970"/>
                  </a:lnTo>
                  <a:close/>
                </a:path>
                <a:path w="163195" h="369569">
                  <a:moveTo>
                    <a:pt x="70612" y="12700"/>
                  </a:moveTo>
                  <a:lnTo>
                    <a:pt x="47980" y="12700"/>
                  </a:lnTo>
                  <a:lnTo>
                    <a:pt x="47205" y="13970"/>
                  </a:lnTo>
                  <a:lnTo>
                    <a:pt x="45250" y="13970"/>
                  </a:lnTo>
                  <a:lnTo>
                    <a:pt x="43700" y="15240"/>
                  </a:lnTo>
                  <a:lnTo>
                    <a:pt x="71399" y="15240"/>
                  </a:lnTo>
                  <a:lnTo>
                    <a:pt x="70612" y="13970"/>
                  </a:lnTo>
                  <a:lnTo>
                    <a:pt x="70612" y="12700"/>
                  </a:lnTo>
                  <a:close/>
                </a:path>
                <a:path w="163195" h="369569">
                  <a:moveTo>
                    <a:pt x="58521" y="11430"/>
                  </a:moveTo>
                  <a:lnTo>
                    <a:pt x="47980" y="11430"/>
                  </a:lnTo>
                  <a:lnTo>
                    <a:pt x="48768" y="12700"/>
                  </a:lnTo>
                  <a:lnTo>
                    <a:pt x="58521" y="12700"/>
                  </a:lnTo>
                  <a:lnTo>
                    <a:pt x="58521" y="11430"/>
                  </a:lnTo>
                  <a:close/>
                </a:path>
                <a:path w="163195" h="369569">
                  <a:moveTo>
                    <a:pt x="69049" y="11430"/>
                  </a:moveTo>
                  <a:lnTo>
                    <a:pt x="60858" y="11430"/>
                  </a:lnTo>
                  <a:lnTo>
                    <a:pt x="60083" y="12700"/>
                  </a:lnTo>
                  <a:lnTo>
                    <a:pt x="69049" y="12700"/>
                  </a:lnTo>
                  <a:lnTo>
                    <a:pt x="69049" y="11430"/>
                  </a:lnTo>
                  <a:close/>
                </a:path>
                <a:path w="163195" h="369569">
                  <a:moveTo>
                    <a:pt x="117817" y="11430"/>
                  </a:moveTo>
                  <a:lnTo>
                    <a:pt x="117043" y="11430"/>
                  </a:lnTo>
                  <a:lnTo>
                    <a:pt x="117043" y="12700"/>
                  </a:lnTo>
                  <a:lnTo>
                    <a:pt x="117817" y="12700"/>
                  </a:lnTo>
                  <a:lnTo>
                    <a:pt x="117817" y="11430"/>
                  </a:lnTo>
                  <a:close/>
                </a:path>
                <a:path w="163195" h="369569">
                  <a:moveTo>
                    <a:pt x="140449" y="10160"/>
                  </a:moveTo>
                  <a:lnTo>
                    <a:pt x="119380" y="10160"/>
                  </a:lnTo>
                  <a:lnTo>
                    <a:pt x="119380" y="11430"/>
                  </a:lnTo>
                  <a:lnTo>
                    <a:pt x="118605" y="12700"/>
                  </a:lnTo>
                  <a:lnTo>
                    <a:pt x="138112" y="12700"/>
                  </a:lnTo>
                  <a:lnTo>
                    <a:pt x="138112" y="11430"/>
                  </a:lnTo>
                  <a:lnTo>
                    <a:pt x="140449" y="11430"/>
                  </a:lnTo>
                  <a:lnTo>
                    <a:pt x="140449" y="10160"/>
                  </a:lnTo>
                  <a:close/>
                </a:path>
                <a:path w="163195" h="369569">
                  <a:moveTo>
                    <a:pt x="51104" y="8890"/>
                  </a:moveTo>
                  <a:lnTo>
                    <a:pt x="50330" y="8890"/>
                  </a:lnTo>
                  <a:lnTo>
                    <a:pt x="49542" y="11430"/>
                  </a:lnTo>
                  <a:lnTo>
                    <a:pt x="54229" y="11430"/>
                  </a:lnTo>
                  <a:lnTo>
                    <a:pt x="51892" y="10160"/>
                  </a:lnTo>
                  <a:lnTo>
                    <a:pt x="51104" y="8890"/>
                  </a:lnTo>
                  <a:close/>
                </a:path>
                <a:path w="163195" h="369569">
                  <a:moveTo>
                    <a:pt x="55791" y="10160"/>
                  </a:moveTo>
                  <a:lnTo>
                    <a:pt x="54229" y="11430"/>
                  </a:lnTo>
                  <a:lnTo>
                    <a:pt x="56959" y="11430"/>
                  </a:lnTo>
                  <a:lnTo>
                    <a:pt x="55791" y="10160"/>
                  </a:lnTo>
                  <a:close/>
                </a:path>
                <a:path w="163195" h="369569">
                  <a:moveTo>
                    <a:pt x="64757" y="10160"/>
                  </a:moveTo>
                  <a:lnTo>
                    <a:pt x="63207" y="10160"/>
                  </a:lnTo>
                  <a:lnTo>
                    <a:pt x="62420" y="11430"/>
                  </a:lnTo>
                  <a:lnTo>
                    <a:pt x="65544" y="11430"/>
                  </a:lnTo>
                  <a:lnTo>
                    <a:pt x="64757" y="10160"/>
                  </a:lnTo>
                  <a:close/>
                </a:path>
                <a:path w="163195" h="369569">
                  <a:moveTo>
                    <a:pt x="141224" y="7620"/>
                  </a:moveTo>
                  <a:lnTo>
                    <a:pt x="120167" y="7620"/>
                  </a:lnTo>
                  <a:lnTo>
                    <a:pt x="120167" y="10160"/>
                  </a:lnTo>
                  <a:lnTo>
                    <a:pt x="141224" y="10160"/>
                  </a:lnTo>
                  <a:lnTo>
                    <a:pt x="141224" y="7620"/>
                  </a:lnTo>
                  <a:close/>
                </a:path>
                <a:path w="163195" h="369569">
                  <a:moveTo>
                    <a:pt x="131864" y="3810"/>
                  </a:moveTo>
                  <a:lnTo>
                    <a:pt x="120942" y="3810"/>
                  </a:lnTo>
                  <a:lnTo>
                    <a:pt x="120942" y="7620"/>
                  </a:lnTo>
                  <a:lnTo>
                    <a:pt x="139674" y="7620"/>
                  </a:lnTo>
                  <a:lnTo>
                    <a:pt x="139674" y="6350"/>
                  </a:lnTo>
                  <a:lnTo>
                    <a:pt x="132651" y="6350"/>
                  </a:lnTo>
                  <a:lnTo>
                    <a:pt x="131864" y="5080"/>
                  </a:lnTo>
                  <a:lnTo>
                    <a:pt x="131864" y="3810"/>
                  </a:lnTo>
                  <a:close/>
                </a:path>
                <a:path w="163195" h="369569">
                  <a:moveTo>
                    <a:pt x="135775" y="5080"/>
                  </a:moveTo>
                  <a:lnTo>
                    <a:pt x="134988" y="5080"/>
                  </a:lnTo>
                  <a:lnTo>
                    <a:pt x="134988" y="6350"/>
                  </a:lnTo>
                  <a:lnTo>
                    <a:pt x="136550" y="6350"/>
                  </a:lnTo>
                  <a:lnTo>
                    <a:pt x="135775" y="5080"/>
                  </a:lnTo>
                  <a:close/>
                </a:path>
                <a:path w="163195" h="369569">
                  <a:moveTo>
                    <a:pt x="138112" y="5080"/>
                  </a:moveTo>
                  <a:lnTo>
                    <a:pt x="137325" y="5080"/>
                  </a:lnTo>
                  <a:lnTo>
                    <a:pt x="136550" y="6350"/>
                  </a:lnTo>
                  <a:lnTo>
                    <a:pt x="138112" y="6350"/>
                  </a:lnTo>
                  <a:lnTo>
                    <a:pt x="138112" y="5080"/>
                  </a:lnTo>
                  <a:close/>
                </a:path>
                <a:path w="163195" h="369569">
                  <a:moveTo>
                    <a:pt x="129133" y="0"/>
                  </a:moveTo>
                  <a:lnTo>
                    <a:pt x="126796" y="0"/>
                  </a:lnTo>
                  <a:lnTo>
                    <a:pt x="126009" y="1270"/>
                  </a:lnTo>
                  <a:lnTo>
                    <a:pt x="126009" y="2540"/>
                  </a:lnTo>
                  <a:lnTo>
                    <a:pt x="122504" y="2540"/>
                  </a:lnTo>
                  <a:lnTo>
                    <a:pt x="122504" y="3810"/>
                  </a:lnTo>
                  <a:lnTo>
                    <a:pt x="129133" y="3810"/>
                  </a:lnTo>
                  <a:lnTo>
                    <a:pt x="129133" y="2540"/>
                  </a:lnTo>
                  <a:lnTo>
                    <a:pt x="129921" y="1270"/>
                  </a:lnTo>
                  <a:lnTo>
                    <a:pt x="129133" y="1270"/>
                  </a:lnTo>
                  <a:lnTo>
                    <a:pt x="129133" y="0"/>
                  </a:lnTo>
                  <a:close/>
                </a:path>
                <a:path w="163195" h="369569">
                  <a:moveTo>
                    <a:pt x="124460" y="1270"/>
                  </a:moveTo>
                  <a:lnTo>
                    <a:pt x="123672" y="1270"/>
                  </a:lnTo>
                  <a:lnTo>
                    <a:pt x="123672" y="2540"/>
                  </a:lnTo>
                  <a:lnTo>
                    <a:pt x="124460" y="2540"/>
                  </a:lnTo>
                  <a:lnTo>
                    <a:pt x="124460" y="127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7387532" y="2755164"/>
              <a:ext cx="30480" cy="93980"/>
            </a:xfrm>
            <a:custGeom>
              <a:avLst/>
              <a:gdLst/>
              <a:ahLst/>
              <a:cxnLst/>
              <a:rect l="l" t="t" r="r" b="b"/>
              <a:pathLst>
                <a:path w="30479" h="93980">
                  <a:moveTo>
                    <a:pt x="0" y="93192"/>
                  </a:moveTo>
                  <a:lnTo>
                    <a:pt x="0" y="93967"/>
                  </a:lnTo>
                  <a:lnTo>
                    <a:pt x="774" y="93192"/>
                  </a:lnTo>
                  <a:lnTo>
                    <a:pt x="0" y="93192"/>
                  </a:lnTo>
                  <a:lnTo>
                    <a:pt x="0" y="93967"/>
                  </a:lnTo>
                  <a:lnTo>
                    <a:pt x="0" y="93192"/>
                  </a:lnTo>
                  <a:lnTo>
                    <a:pt x="0" y="93967"/>
                  </a:lnTo>
                  <a:lnTo>
                    <a:pt x="0" y="93192"/>
                  </a:lnTo>
                  <a:close/>
                </a:path>
                <a:path w="30479" h="93980">
                  <a:moveTo>
                    <a:pt x="30048" y="16167"/>
                  </a:moveTo>
                  <a:lnTo>
                    <a:pt x="30048" y="15392"/>
                  </a:lnTo>
                  <a:lnTo>
                    <a:pt x="30048" y="16167"/>
                  </a:lnTo>
                  <a:lnTo>
                    <a:pt x="30048" y="15392"/>
                  </a:lnTo>
                  <a:lnTo>
                    <a:pt x="29260" y="15392"/>
                  </a:lnTo>
                  <a:lnTo>
                    <a:pt x="30048" y="16167"/>
                  </a:lnTo>
                  <a:close/>
                </a:path>
                <a:path w="30479" h="93980">
                  <a:moveTo>
                    <a:pt x="24968" y="0"/>
                  </a:moveTo>
                  <a:lnTo>
                    <a:pt x="25755" y="0"/>
                  </a:lnTo>
                  <a:lnTo>
                    <a:pt x="249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7377004" y="266004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320819" y="2594179"/>
              <a:ext cx="163195" cy="370840"/>
            </a:xfrm>
            <a:custGeom>
              <a:avLst/>
              <a:gdLst/>
              <a:ahLst/>
              <a:cxnLst/>
              <a:rect l="l" t="t" r="r" b="b"/>
              <a:pathLst>
                <a:path w="163195" h="370839">
                  <a:moveTo>
                    <a:pt x="135775" y="11176"/>
                  </a:moveTo>
                  <a:lnTo>
                    <a:pt x="135775" y="11938"/>
                  </a:lnTo>
                  <a:lnTo>
                    <a:pt x="136550" y="11938"/>
                  </a:lnTo>
                  <a:lnTo>
                    <a:pt x="137325" y="11938"/>
                  </a:lnTo>
                  <a:lnTo>
                    <a:pt x="138112" y="11938"/>
                  </a:lnTo>
                  <a:lnTo>
                    <a:pt x="137325" y="11938"/>
                  </a:lnTo>
                  <a:lnTo>
                    <a:pt x="138112" y="11938"/>
                  </a:lnTo>
                  <a:lnTo>
                    <a:pt x="138887" y="11938"/>
                  </a:lnTo>
                  <a:lnTo>
                    <a:pt x="138112" y="11938"/>
                  </a:lnTo>
                  <a:lnTo>
                    <a:pt x="138112" y="12712"/>
                  </a:lnTo>
                  <a:lnTo>
                    <a:pt x="138887" y="12712"/>
                  </a:lnTo>
                  <a:lnTo>
                    <a:pt x="138887" y="13487"/>
                  </a:lnTo>
                  <a:lnTo>
                    <a:pt x="138887" y="12712"/>
                  </a:lnTo>
                  <a:lnTo>
                    <a:pt x="139674" y="13487"/>
                  </a:lnTo>
                  <a:lnTo>
                    <a:pt x="139674" y="12712"/>
                  </a:lnTo>
                  <a:lnTo>
                    <a:pt x="139674" y="11938"/>
                  </a:lnTo>
                  <a:lnTo>
                    <a:pt x="139674" y="12712"/>
                  </a:lnTo>
                  <a:lnTo>
                    <a:pt x="139674" y="13487"/>
                  </a:lnTo>
                  <a:lnTo>
                    <a:pt x="139674" y="14249"/>
                  </a:lnTo>
                  <a:lnTo>
                    <a:pt x="140449" y="14249"/>
                  </a:lnTo>
                  <a:lnTo>
                    <a:pt x="139674" y="14249"/>
                  </a:lnTo>
                  <a:lnTo>
                    <a:pt x="140449" y="14249"/>
                  </a:lnTo>
                  <a:lnTo>
                    <a:pt x="140449" y="15024"/>
                  </a:lnTo>
                  <a:lnTo>
                    <a:pt x="139674" y="15024"/>
                  </a:lnTo>
                  <a:lnTo>
                    <a:pt x="139674" y="15786"/>
                  </a:lnTo>
                  <a:lnTo>
                    <a:pt x="139674" y="16560"/>
                  </a:lnTo>
                  <a:lnTo>
                    <a:pt x="139674" y="17335"/>
                  </a:lnTo>
                  <a:lnTo>
                    <a:pt x="139674" y="16560"/>
                  </a:lnTo>
                  <a:lnTo>
                    <a:pt x="138887" y="16560"/>
                  </a:lnTo>
                  <a:lnTo>
                    <a:pt x="138887" y="17335"/>
                  </a:lnTo>
                  <a:lnTo>
                    <a:pt x="138112" y="17335"/>
                  </a:lnTo>
                  <a:lnTo>
                    <a:pt x="137325" y="17335"/>
                  </a:lnTo>
                  <a:lnTo>
                    <a:pt x="136550" y="17335"/>
                  </a:lnTo>
                  <a:lnTo>
                    <a:pt x="135775" y="18097"/>
                  </a:lnTo>
                  <a:lnTo>
                    <a:pt x="135775" y="17335"/>
                  </a:lnTo>
                  <a:lnTo>
                    <a:pt x="135775" y="16560"/>
                  </a:lnTo>
                  <a:lnTo>
                    <a:pt x="134988" y="16560"/>
                  </a:lnTo>
                  <a:lnTo>
                    <a:pt x="135775" y="16560"/>
                  </a:lnTo>
                  <a:lnTo>
                    <a:pt x="135775" y="17335"/>
                  </a:lnTo>
                  <a:lnTo>
                    <a:pt x="134988" y="17335"/>
                  </a:lnTo>
                  <a:lnTo>
                    <a:pt x="135775" y="17335"/>
                  </a:lnTo>
                  <a:lnTo>
                    <a:pt x="135775" y="18097"/>
                  </a:lnTo>
                  <a:lnTo>
                    <a:pt x="134988" y="18097"/>
                  </a:lnTo>
                  <a:lnTo>
                    <a:pt x="135775" y="18097"/>
                  </a:lnTo>
                  <a:lnTo>
                    <a:pt x="134988" y="18097"/>
                  </a:lnTo>
                  <a:lnTo>
                    <a:pt x="134213" y="18097"/>
                  </a:lnTo>
                  <a:lnTo>
                    <a:pt x="133426" y="18097"/>
                  </a:lnTo>
                  <a:lnTo>
                    <a:pt x="132651" y="18097"/>
                  </a:lnTo>
                  <a:lnTo>
                    <a:pt x="132651" y="17335"/>
                  </a:lnTo>
                  <a:lnTo>
                    <a:pt x="133426" y="18097"/>
                  </a:lnTo>
                  <a:lnTo>
                    <a:pt x="134213" y="18097"/>
                  </a:lnTo>
                  <a:lnTo>
                    <a:pt x="134988" y="18097"/>
                  </a:lnTo>
                  <a:lnTo>
                    <a:pt x="135775" y="18097"/>
                  </a:lnTo>
                  <a:lnTo>
                    <a:pt x="134988" y="18097"/>
                  </a:lnTo>
                  <a:lnTo>
                    <a:pt x="135775" y="18097"/>
                  </a:lnTo>
                  <a:lnTo>
                    <a:pt x="135775" y="18491"/>
                  </a:lnTo>
                  <a:lnTo>
                    <a:pt x="135775" y="18097"/>
                  </a:lnTo>
                  <a:lnTo>
                    <a:pt x="135775" y="18491"/>
                  </a:lnTo>
                  <a:lnTo>
                    <a:pt x="135775" y="18097"/>
                  </a:lnTo>
                  <a:lnTo>
                    <a:pt x="135775" y="18491"/>
                  </a:lnTo>
                  <a:lnTo>
                    <a:pt x="136550" y="18491"/>
                  </a:lnTo>
                  <a:lnTo>
                    <a:pt x="136550" y="19253"/>
                  </a:lnTo>
                  <a:lnTo>
                    <a:pt x="137325" y="19253"/>
                  </a:lnTo>
                  <a:lnTo>
                    <a:pt x="137325" y="20027"/>
                  </a:lnTo>
                  <a:lnTo>
                    <a:pt x="138112" y="20027"/>
                  </a:lnTo>
                  <a:lnTo>
                    <a:pt x="138112" y="20802"/>
                  </a:lnTo>
                  <a:lnTo>
                    <a:pt x="138887" y="20802"/>
                  </a:lnTo>
                  <a:lnTo>
                    <a:pt x="138887" y="21564"/>
                  </a:lnTo>
                  <a:lnTo>
                    <a:pt x="138887" y="22339"/>
                  </a:lnTo>
                  <a:lnTo>
                    <a:pt x="138112" y="22339"/>
                  </a:lnTo>
                  <a:lnTo>
                    <a:pt x="138112" y="23114"/>
                  </a:lnTo>
                  <a:lnTo>
                    <a:pt x="137325" y="23114"/>
                  </a:lnTo>
                  <a:lnTo>
                    <a:pt x="138112" y="23114"/>
                  </a:lnTo>
                  <a:lnTo>
                    <a:pt x="138112" y="23876"/>
                  </a:lnTo>
                  <a:lnTo>
                    <a:pt x="138887" y="23876"/>
                  </a:lnTo>
                  <a:lnTo>
                    <a:pt x="138887" y="24650"/>
                  </a:lnTo>
                  <a:lnTo>
                    <a:pt x="139674" y="24650"/>
                  </a:lnTo>
                  <a:lnTo>
                    <a:pt x="139674" y="25425"/>
                  </a:lnTo>
                  <a:lnTo>
                    <a:pt x="139674" y="26187"/>
                  </a:lnTo>
                  <a:lnTo>
                    <a:pt x="138887" y="26187"/>
                  </a:lnTo>
                  <a:lnTo>
                    <a:pt x="139674" y="26187"/>
                  </a:lnTo>
                  <a:lnTo>
                    <a:pt x="138887" y="26962"/>
                  </a:lnTo>
                  <a:lnTo>
                    <a:pt x="139674" y="26962"/>
                  </a:lnTo>
                  <a:lnTo>
                    <a:pt x="138887" y="26962"/>
                  </a:lnTo>
                  <a:lnTo>
                    <a:pt x="138887" y="27724"/>
                  </a:lnTo>
                  <a:lnTo>
                    <a:pt x="138112" y="27724"/>
                  </a:lnTo>
                  <a:lnTo>
                    <a:pt x="137325" y="27724"/>
                  </a:lnTo>
                  <a:lnTo>
                    <a:pt x="136550" y="27724"/>
                  </a:lnTo>
                  <a:lnTo>
                    <a:pt x="136550" y="28117"/>
                  </a:lnTo>
                  <a:lnTo>
                    <a:pt x="136550" y="27724"/>
                  </a:lnTo>
                  <a:lnTo>
                    <a:pt x="135775" y="27724"/>
                  </a:lnTo>
                  <a:lnTo>
                    <a:pt x="134988" y="27724"/>
                  </a:lnTo>
                  <a:lnTo>
                    <a:pt x="134988" y="28117"/>
                  </a:lnTo>
                  <a:lnTo>
                    <a:pt x="134988" y="27724"/>
                  </a:lnTo>
                  <a:lnTo>
                    <a:pt x="134988" y="28117"/>
                  </a:lnTo>
                  <a:lnTo>
                    <a:pt x="134213" y="28117"/>
                  </a:lnTo>
                  <a:lnTo>
                    <a:pt x="134988" y="28117"/>
                  </a:lnTo>
                  <a:lnTo>
                    <a:pt x="134988" y="27724"/>
                  </a:lnTo>
                  <a:lnTo>
                    <a:pt x="135775" y="27724"/>
                  </a:lnTo>
                  <a:lnTo>
                    <a:pt x="134988" y="28117"/>
                  </a:lnTo>
                  <a:lnTo>
                    <a:pt x="135775" y="28117"/>
                  </a:lnTo>
                  <a:lnTo>
                    <a:pt x="135775" y="27724"/>
                  </a:lnTo>
                  <a:lnTo>
                    <a:pt x="135775" y="28117"/>
                  </a:lnTo>
                  <a:lnTo>
                    <a:pt x="134988" y="28879"/>
                  </a:lnTo>
                  <a:lnTo>
                    <a:pt x="134988" y="29654"/>
                  </a:lnTo>
                  <a:lnTo>
                    <a:pt x="135775" y="29654"/>
                  </a:lnTo>
                  <a:lnTo>
                    <a:pt x="134988" y="29654"/>
                  </a:lnTo>
                  <a:lnTo>
                    <a:pt x="134988" y="28879"/>
                  </a:lnTo>
                  <a:lnTo>
                    <a:pt x="134988" y="29654"/>
                  </a:lnTo>
                  <a:lnTo>
                    <a:pt x="134988" y="30429"/>
                  </a:lnTo>
                  <a:lnTo>
                    <a:pt x="134988" y="29654"/>
                  </a:lnTo>
                  <a:lnTo>
                    <a:pt x="134213" y="30429"/>
                  </a:lnTo>
                  <a:lnTo>
                    <a:pt x="134213" y="29654"/>
                  </a:lnTo>
                  <a:lnTo>
                    <a:pt x="134213" y="30429"/>
                  </a:lnTo>
                  <a:lnTo>
                    <a:pt x="134988" y="29654"/>
                  </a:lnTo>
                  <a:lnTo>
                    <a:pt x="134988" y="30429"/>
                  </a:lnTo>
                  <a:lnTo>
                    <a:pt x="135775" y="30429"/>
                  </a:lnTo>
                  <a:lnTo>
                    <a:pt x="135775" y="29654"/>
                  </a:lnTo>
                  <a:lnTo>
                    <a:pt x="135775" y="30429"/>
                  </a:lnTo>
                  <a:lnTo>
                    <a:pt x="135775" y="29654"/>
                  </a:lnTo>
                  <a:lnTo>
                    <a:pt x="136550" y="29654"/>
                  </a:lnTo>
                  <a:lnTo>
                    <a:pt x="137325" y="29654"/>
                  </a:lnTo>
                  <a:lnTo>
                    <a:pt x="138112" y="29654"/>
                  </a:lnTo>
                  <a:lnTo>
                    <a:pt x="137325" y="29654"/>
                  </a:lnTo>
                  <a:lnTo>
                    <a:pt x="138112" y="29654"/>
                  </a:lnTo>
                  <a:lnTo>
                    <a:pt x="138887" y="29654"/>
                  </a:lnTo>
                  <a:lnTo>
                    <a:pt x="138887" y="30429"/>
                  </a:lnTo>
                  <a:lnTo>
                    <a:pt x="138887" y="29654"/>
                  </a:lnTo>
                  <a:lnTo>
                    <a:pt x="139674" y="29654"/>
                  </a:lnTo>
                  <a:lnTo>
                    <a:pt x="139674" y="30429"/>
                  </a:lnTo>
                  <a:lnTo>
                    <a:pt x="139674" y="31203"/>
                  </a:lnTo>
                  <a:lnTo>
                    <a:pt x="138887" y="31203"/>
                  </a:lnTo>
                  <a:lnTo>
                    <a:pt x="138887" y="31965"/>
                  </a:lnTo>
                  <a:lnTo>
                    <a:pt x="138887" y="32740"/>
                  </a:lnTo>
                  <a:lnTo>
                    <a:pt x="138887" y="33502"/>
                  </a:lnTo>
                  <a:lnTo>
                    <a:pt x="138887" y="34277"/>
                  </a:lnTo>
                  <a:lnTo>
                    <a:pt x="138887" y="35052"/>
                  </a:lnTo>
                  <a:lnTo>
                    <a:pt x="139674" y="35052"/>
                  </a:lnTo>
                  <a:lnTo>
                    <a:pt x="138887" y="35052"/>
                  </a:lnTo>
                  <a:lnTo>
                    <a:pt x="138887" y="35814"/>
                  </a:lnTo>
                  <a:lnTo>
                    <a:pt x="138112" y="35814"/>
                  </a:lnTo>
                  <a:lnTo>
                    <a:pt x="137325" y="35814"/>
                  </a:lnTo>
                  <a:lnTo>
                    <a:pt x="137325" y="36588"/>
                  </a:lnTo>
                  <a:lnTo>
                    <a:pt x="136550" y="35814"/>
                  </a:lnTo>
                  <a:lnTo>
                    <a:pt x="136550" y="36588"/>
                  </a:lnTo>
                  <a:lnTo>
                    <a:pt x="136550" y="35814"/>
                  </a:lnTo>
                  <a:lnTo>
                    <a:pt x="135775" y="36588"/>
                  </a:lnTo>
                  <a:lnTo>
                    <a:pt x="136550" y="36588"/>
                  </a:lnTo>
                  <a:lnTo>
                    <a:pt x="135775" y="36588"/>
                  </a:lnTo>
                  <a:lnTo>
                    <a:pt x="135775" y="36969"/>
                  </a:lnTo>
                  <a:lnTo>
                    <a:pt x="136550" y="36969"/>
                  </a:lnTo>
                  <a:lnTo>
                    <a:pt x="137325" y="36969"/>
                  </a:lnTo>
                  <a:lnTo>
                    <a:pt x="138112" y="36969"/>
                  </a:lnTo>
                  <a:lnTo>
                    <a:pt x="138112" y="37744"/>
                  </a:lnTo>
                  <a:lnTo>
                    <a:pt x="138112" y="38519"/>
                  </a:lnTo>
                  <a:lnTo>
                    <a:pt x="137325" y="38519"/>
                  </a:lnTo>
                  <a:lnTo>
                    <a:pt x="136550" y="38519"/>
                  </a:lnTo>
                  <a:lnTo>
                    <a:pt x="137325" y="38519"/>
                  </a:lnTo>
                  <a:lnTo>
                    <a:pt x="137325" y="39281"/>
                  </a:lnTo>
                  <a:lnTo>
                    <a:pt x="138112" y="38519"/>
                  </a:lnTo>
                  <a:lnTo>
                    <a:pt x="138112" y="37744"/>
                  </a:lnTo>
                  <a:lnTo>
                    <a:pt x="138887" y="37744"/>
                  </a:lnTo>
                  <a:lnTo>
                    <a:pt x="138887" y="38519"/>
                  </a:lnTo>
                  <a:lnTo>
                    <a:pt x="139674" y="38519"/>
                  </a:lnTo>
                  <a:lnTo>
                    <a:pt x="139674" y="39281"/>
                  </a:lnTo>
                  <a:lnTo>
                    <a:pt x="139674" y="38519"/>
                  </a:lnTo>
                  <a:lnTo>
                    <a:pt x="139674" y="37744"/>
                  </a:lnTo>
                  <a:lnTo>
                    <a:pt x="139674" y="38519"/>
                  </a:lnTo>
                  <a:lnTo>
                    <a:pt x="139674" y="37744"/>
                  </a:lnTo>
                  <a:lnTo>
                    <a:pt x="139674" y="38519"/>
                  </a:lnTo>
                  <a:lnTo>
                    <a:pt x="140449" y="38519"/>
                  </a:lnTo>
                  <a:lnTo>
                    <a:pt x="140449" y="39281"/>
                  </a:lnTo>
                  <a:lnTo>
                    <a:pt x="140449" y="40055"/>
                  </a:lnTo>
                  <a:lnTo>
                    <a:pt x="139674" y="40055"/>
                  </a:lnTo>
                  <a:lnTo>
                    <a:pt x="139674" y="40830"/>
                  </a:lnTo>
                  <a:lnTo>
                    <a:pt x="138887" y="40830"/>
                  </a:lnTo>
                  <a:lnTo>
                    <a:pt x="138112" y="40830"/>
                  </a:lnTo>
                  <a:lnTo>
                    <a:pt x="137325" y="40830"/>
                  </a:lnTo>
                  <a:lnTo>
                    <a:pt x="136550" y="40830"/>
                  </a:lnTo>
                  <a:lnTo>
                    <a:pt x="135775" y="40830"/>
                  </a:lnTo>
                  <a:lnTo>
                    <a:pt x="135775" y="41592"/>
                  </a:lnTo>
                  <a:lnTo>
                    <a:pt x="136550" y="41592"/>
                  </a:lnTo>
                  <a:lnTo>
                    <a:pt x="135775" y="41592"/>
                  </a:lnTo>
                  <a:lnTo>
                    <a:pt x="136550" y="41592"/>
                  </a:lnTo>
                  <a:lnTo>
                    <a:pt x="137325" y="41592"/>
                  </a:lnTo>
                  <a:lnTo>
                    <a:pt x="137325" y="42367"/>
                  </a:lnTo>
                  <a:lnTo>
                    <a:pt x="137325" y="41592"/>
                  </a:lnTo>
                  <a:lnTo>
                    <a:pt x="138112" y="41592"/>
                  </a:lnTo>
                  <a:lnTo>
                    <a:pt x="138887" y="41592"/>
                  </a:lnTo>
                  <a:lnTo>
                    <a:pt x="138887" y="42367"/>
                  </a:lnTo>
                  <a:lnTo>
                    <a:pt x="139674" y="42367"/>
                  </a:lnTo>
                  <a:lnTo>
                    <a:pt x="139674" y="43141"/>
                  </a:lnTo>
                  <a:lnTo>
                    <a:pt x="139674" y="43903"/>
                  </a:lnTo>
                  <a:lnTo>
                    <a:pt x="139674" y="44678"/>
                  </a:lnTo>
                  <a:lnTo>
                    <a:pt x="140449" y="44678"/>
                  </a:lnTo>
                  <a:lnTo>
                    <a:pt x="140449" y="45453"/>
                  </a:lnTo>
                  <a:lnTo>
                    <a:pt x="140449" y="44678"/>
                  </a:lnTo>
                  <a:lnTo>
                    <a:pt x="140449" y="45453"/>
                  </a:lnTo>
                  <a:lnTo>
                    <a:pt x="140449" y="46215"/>
                  </a:lnTo>
                  <a:lnTo>
                    <a:pt x="140449" y="45453"/>
                  </a:lnTo>
                  <a:lnTo>
                    <a:pt x="139674" y="45453"/>
                  </a:lnTo>
                  <a:lnTo>
                    <a:pt x="138887" y="45453"/>
                  </a:lnTo>
                  <a:lnTo>
                    <a:pt x="138887" y="46215"/>
                  </a:lnTo>
                  <a:lnTo>
                    <a:pt x="139674" y="46215"/>
                  </a:lnTo>
                  <a:lnTo>
                    <a:pt x="139674" y="46596"/>
                  </a:lnTo>
                  <a:lnTo>
                    <a:pt x="139674" y="47371"/>
                  </a:lnTo>
                  <a:lnTo>
                    <a:pt x="138887" y="47371"/>
                  </a:lnTo>
                  <a:lnTo>
                    <a:pt x="138112" y="47371"/>
                  </a:lnTo>
                  <a:lnTo>
                    <a:pt x="138112" y="48145"/>
                  </a:lnTo>
                  <a:lnTo>
                    <a:pt x="137325" y="48145"/>
                  </a:lnTo>
                  <a:lnTo>
                    <a:pt x="138112" y="48145"/>
                  </a:lnTo>
                  <a:lnTo>
                    <a:pt x="138112" y="47371"/>
                  </a:lnTo>
                  <a:lnTo>
                    <a:pt x="138112" y="48145"/>
                  </a:lnTo>
                  <a:lnTo>
                    <a:pt x="137325" y="48145"/>
                  </a:lnTo>
                  <a:lnTo>
                    <a:pt x="137325" y="47371"/>
                  </a:lnTo>
                  <a:lnTo>
                    <a:pt x="138112" y="47371"/>
                  </a:lnTo>
                  <a:lnTo>
                    <a:pt x="138112" y="46596"/>
                  </a:lnTo>
                  <a:lnTo>
                    <a:pt x="137325" y="46596"/>
                  </a:lnTo>
                  <a:lnTo>
                    <a:pt x="137325" y="47371"/>
                  </a:lnTo>
                  <a:lnTo>
                    <a:pt x="136550" y="47371"/>
                  </a:lnTo>
                  <a:lnTo>
                    <a:pt x="136550" y="46596"/>
                  </a:lnTo>
                  <a:lnTo>
                    <a:pt x="135775" y="46596"/>
                  </a:lnTo>
                  <a:lnTo>
                    <a:pt x="135775" y="46215"/>
                  </a:lnTo>
                  <a:lnTo>
                    <a:pt x="135775" y="46596"/>
                  </a:lnTo>
                  <a:lnTo>
                    <a:pt x="135775" y="47371"/>
                  </a:lnTo>
                  <a:lnTo>
                    <a:pt x="136550" y="47371"/>
                  </a:lnTo>
                  <a:lnTo>
                    <a:pt x="137325" y="47371"/>
                  </a:lnTo>
                  <a:lnTo>
                    <a:pt x="137325" y="48145"/>
                  </a:lnTo>
                  <a:lnTo>
                    <a:pt x="137325" y="47371"/>
                  </a:lnTo>
                  <a:lnTo>
                    <a:pt x="138112" y="47371"/>
                  </a:lnTo>
                  <a:lnTo>
                    <a:pt x="137325" y="48145"/>
                  </a:lnTo>
                  <a:lnTo>
                    <a:pt x="138112" y="48145"/>
                  </a:lnTo>
                  <a:lnTo>
                    <a:pt x="138112" y="47371"/>
                  </a:lnTo>
                  <a:lnTo>
                    <a:pt x="138112" y="48145"/>
                  </a:lnTo>
                  <a:lnTo>
                    <a:pt x="137325" y="48145"/>
                  </a:lnTo>
                  <a:lnTo>
                    <a:pt x="138112" y="48145"/>
                  </a:lnTo>
                  <a:lnTo>
                    <a:pt x="138112" y="48907"/>
                  </a:lnTo>
                  <a:lnTo>
                    <a:pt x="138112" y="49682"/>
                  </a:lnTo>
                  <a:lnTo>
                    <a:pt x="138112" y="50444"/>
                  </a:lnTo>
                  <a:lnTo>
                    <a:pt x="138887" y="50444"/>
                  </a:lnTo>
                  <a:lnTo>
                    <a:pt x="138887" y="51219"/>
                  </a:lnTo>
                  <a:lnTo>
                    <a:pt x="138887" y="51993"/>
                  </a:lnTo>
                  <a:lnTo>
                    <a:pt x="138112" y="51993"/>
                  </a:lnTo>
                  <a:lnTo>
                    <a:pt x="138112" y="52768"/>
                  </a:lnTo>
                  <a:lnTo>
                    <a:pt x="138112" y="53530"/>
                  </a:lnTo>
                  <a:lnTo>
                    <a:pt x="138112" y="54305"/>
                  </a:lnTo>
                  <a:lnTo>
                    <a:pt x="138887" y="54305"/>
                  </a:lnTo>
                  <a:lnTo>
                    <a:pt x="138887" y="57772"/>
                  </a:lnTo>
                  <a:lnTo>
                    <a:pt x="138112" y="57772"/>
                  </a:lnTo>
                  <a:lnTo>
                    <a:pt x="138112" y="58534"/>
                  </a:lnTo>
                  <a:lnTo>
                    <a:pt x="137325" y="59309"/>
                  </a:lnTo>
                  <a:lnTo>
                    <a:pt x="138112" y="60083"/>
                  </a:lnTo>
                  <a:lnTo>
                    <a:pt x="137325" y="60083"/>
                  </a:lnTo>
                  <a:lnTo>
                    <a:pt x="137325" y="60845"/>
                  </a:lnTo>
                  <a:lnTo>
                    <a:pt x="137325" y="61620"/>
                  </a:lnTo>
                  <a:lnTo>
                    <a:pt x="137325" y="62395"/>
                  </a:lnTo>
                  <a:lnTo>
                    <a:pt x="137325" y="63157"/>
                  </a:lnTo>
                  <a:lnTo>
                    <a:pt x="137325" y="63931"/>
                  </a:lnTo>
                  <a:lnTo>
                    <a:pt x="137325" y="64706"/>
                  </a:lnTo>
                  <a:lnTo>
                    <a:pt x="136550" y="64706"/>
                  </a:lnTo>
                  <a:lnTo>
                    <a:pt x="136550" y="65468"/>
                  </a:lnTo>
                  <a:lnTo>
                    <a:pt x="137325" y="65468"/>
                  </a:lnTo>
                  <a:lnTo>
                    <a:pt x="137325" y="65862"/>
                  </a:lnTo>
                  <a:lnTo>
                    <a:pt x="138112" y="65862"/>
                  </a:lnTo>
                  <a:lnTo>
                    <a:pt x="138112" y="65468"/>
                  </a:lnTo>
                  <a:lnTo>
                    <a:pt x="138112" y="65862"/>
                  </a:lnTo>
                  <a:lnTo>
                    <a:pt x="138887" y="65862"/>
                  </a:lnTo>
                  <a:lnTo>
                    <a:pt x="138887" y="66624"/>
                  </a:lnTo>
                  <a:lnTo>
                    <a:pt x="138887" y="67398"/>
                  </a:lnTo>
                  <a:lnTo>
                    <a:pt x="138112" y="67398"/>
                  </a:lnTo>
                  <a:lnTo>
                    <a:pt x="138112" y="68173"/>
                  </a:lnTo>
                  <a:lnTo>
                    <a:pt x="138112" y="68935"/>
                  </a:lnTo>
                  <a:lnTo>
                    <a:pt x="138887" y="69710"/>
                  </a:lnTo>
                  <a:lnTo>
                    <a:pt x="139674" y="70485"/>
                  </a:lnTo>
                  <a:lnTo>
                    <a:pt x="138887" y="69710"/>
                  </a:lnTo>
                  <a:lnTo>
                    <a:pt x="138887" y="68935"/>
                  </a:lnTo>
                  <a:lnTo>
                    <a:pt x="138112" y="68935"/>
                  </a:lnTo>
                  <a:lnTo>
                    <a:pt x="138112" y="68173"/>
                  </a:lnTo>
                  <a:lnTo>
                    <a:pt x="137325" y="68173"/>
                  </a:lnTo>
                  <a:lnTo>
                    <a:pt x="136550" y="68173"/>
                  </a:lnTo>
                  <a:lnTo>
                    <a:pt x="136550" y="68935"/>
                  </a:lnTo>
                  <a:lnTo>
                    <a:pt x="138112" y="68935"/>
                  </a:lnTo>
                  <a:lnTo>
                    <a:pt x="137325" y="68935"/>
                  </a:lnTo>
                  <a:lnTo>
                    <a:pt x="138887" y="68935"/>
                  </a:lnTo>
                  <a:lnTo>
                    <a:pt x="138887" y="69710"/>
                  </a:lnTo>
                  <a:lnTo>
                    <a:pt x="138112" y="70485"/>
                  </a:lnTo>
                  <a:lnTo>
                    <a:pt x="138887" y="70485"/>
                  </a:lnTo>
                  <a:lnTo>
                    <a:pt x="139674" y="70485"/>
                  </a:lnTo>
                  <a:lnTo>
                    <a:pt x="139674" y="71247"/>
                  </a:lnTo>
                  <a:lnTo>
                    <a:pt x="140449" y="71247"/>
                  </a:lnTo>
                  <a:lnTo>
                    <a:pt x="140449" y="72021"/>
                  </a:lnTo>
                  <a:lnTo>
                    <a:pt x="141224" y="72796"/>
                  </a:lnTo>
                  <a:lnTo>
                    <a:pt x="141617" y="72796"/>
                  </a:lnTo>
                  <a:lnTo>
                    <a:pt x="141617" y="73558"/>
                  </a:lnTo>
                  <a:lnTo>
                    <a:pt x="141617" y="74333"/>
                  </a:lnTo>
                  <a:lnTo>
                    <a:pt x="142405" y="74333"/>
                  </a:lnTo>
                  <a:lnTo>
                    <a:pt x="142405" y="75107"/>
                  </a:lnTo>
                  <a:lnTo>
                    <a:pt x="142405" y="75488"/>
                  </a:lnTo>
                  <a:lnTo>
                    <a:pt x="142405" y="76263"/>
                  </a:lnTo>
                  <a:lnTo>
                    <a:pt x="141617" y="76263"/>
                  </a:lnTo>
                  <a:lnTo>
                    <a:pt x="141224" y="76263"/>
                  </a:lnTo>
                  <a:lnTo>
                    <a:pt x="140449" y="77025"/>
                  </a:lnTo>
                  <a:lnTo>
                    <a:pt x="139674" y="77025"/>
                  </a:lnTo>
                  <a:lnTo>
                    <a:pt x="139674" y="76263"/>
                  </a:lnTo>
                  <a:lnTo>
                    <a:pt x="139674" y="75488"/>
                  </a:lnTo>
                  <a:lnTo>
                    <a:pt x="138887" y="75488"/>
                  </a:lnTo>
                  <a:lnTo>
                    <a:pt x="138112" y="75488"/>
                  </a:lnTo>
                  <a:lnTo>
                    <a:pt x="138112" y="76263"/>
                  </a:lnTo>
                  <a:lnTo>
                    <a:pt x="137325" y="76263"/>
                  </a:lnTo>
                  <a:lnTo>
                    <a:pt x="136550" y="76263"/>
                  </a:lnTo>
                  <a:lnTo>
                    <a:pt x="135775" y="75488"/>
                  </a:lnTo>
                  <a:lnTo>
                    <a:pt x="134988" y="75488"/>
                  </a:lnTo>
                  <a:lnTo>
                    <a:pt x="134213" y="75488"/>
                  </a:lnTo>
                  <a:lnTo>
                    <a:pt x="134213" y="75107"/>
                  </a:lnTo>
                  <a:lnTo>
                    <a:pt x="133426" y="75107"/>
                  </a:lnTo>
                  <a:lnTo>
                    <a:pt x="133426" y="74333"/>
                  </a:lnTo>
                  <a:lnTo>
                    <a:pt x="133426" y="75107"/>
                  </a:lnTo>
                  <a:lnTo>
                    <a:pt x="133426" y="74333"/>
                  </a:lnTo>
                  <a:lnTo>
                    <a:pt x="134213" y="74333"/>
                  </a:lnTo>
                  <a:lnTo>
                    <a:pt x="133426" y="74333"/>
                  </a:lnTo>
                  <a:lnTo>
                    <a:pt x="134213" y="73558"/>
                  </a:lnTo>
                  <a:lnTo>
                    <a:pt x="134213" y="72796"/>
                  </a:lnTo>
                  <a:lnTo>
                    <a:pt x="134988" y="72796"/>
                  </a:lnTo>
                  <a:lnTo>
                    <a:pt x="134213" y="72796"/>
                  </a:lnTo>
                  <a:lnTo>
                    <a:pt x="134213" y="73558"/>
                  </a:lnTo>
                  <a:lnTo>
                    <a:pt x="133426" y="73558"/>
                  </a:lnTo>
                  <a:lnTo>
                    <a:pt x="132651" y="73558"/>
                  </a:lnTo>
                  <a:lnTo>
                    <a:pt x="132651" y="74333"/>
                  </a:lnTo>
                  <a:lnTo>
                    <a:pt x="133426" y="74333"/>
                  </a:lnTo>
                  <a:lnTo>
                    <a:pt x="132651" y="74333"/>
                  </a:lnTo>
                  <a:lnTo>
                    <a:pt x="131864" y="74333"/>
                  </a:lnTo>
                  <a:lnTo>
                    <a:pt x="131483" y="74333"/>
                  </a:lnTo>
                  <a:lnTo>
                    <a:pt x="131483" y="73558"/>
                  </a:lnTo>
                  <a:lnTo>
                    <a:pt x="130695" y="73558"/>
                  </a:lnTo>
                  <a:lnTo>
                    <a:pt x="129921" y="73558"/>
                  </a:lnTo>
                  <a:lnTo>
                    <a:pt x="129921" y="72796"/>
                  </a:lnTo>
                  <a:lnTo>
                    <a:pt x="129133" y="72021"/>
                  </a:lnTo>
                  <a:lnTo>
                    <a:pt x="128358" y="72021"/>
                  </a:lnTo>
                  <a:lnTo>
                    <a:pt x="127571" y="72796"/>
                  </a:lnTo>
                  <a:lnTo>
                    <a:pt x="126796" y="72796"/>
                  </a:lnTo>
                  <a:lnTo>
                    <a:pt x="127571" y="72021"/>
                  </a:lnTo>
                  <a:lnTo>
                    <a:pt x="128358" y="72021"/>
                  </a:lnTo>
                  <a:lnTo>
                    <a:pt x="128358" y="71247"/>
                  </a:lnTo>
                  <a:lnTo>
                    <a:pt x="128358" y="72021"/>
                  </a:lnTo>
                  <a:lnTo>
                    <a:pt x="127571" y="72021"/>
                  </a:lnTo>
                  <a:lnTo>
                    <a:pt x="128358" y="71247"/>
                  </a:lnTo>
                  <a:lnTo>
                    <a:pt x="128358" y="70485"/>
                  </a:lnTo>
                  <a:lnTo>
                    <a:pt x="129133" y="70485"/>
                  </a:lnTo>
                  <a:lnTo>
                    <a:pt x="129133" y="69710"/>
                  </a:lnTo>
                  <a:lnTo>
                    <a:pt x="128358" y="69710"/>
                  </a:lnTo>
                  <a:lnTo>
                    <a:pt x="127571" y="69710"/>
                  </a:lnTo>
                  <a:lnTo>
                    <a:pt x="127571" y="68935"/>
                  </a:lnTo>
                  <a:lnTo>
                    <a:pt x="128358" y="68935"/>
                  </a:lnTo>
                  <a:lnTo>
                    <a:pt x="127571" y="68935"/>
                  </a:lnTo>
                  <a:lnTo>
                    <a:pt x="126796" y="68935"/>
                  </a:lnTo>
                  <a:lnTo>
                    <a:pt x="126796" y="68173"/>
                  </a:lnTo>
                  <a:lnTo>
                    <a:pt x="126796" y="67398"/>
                  </a:lnTo>
                  <a:lnTo>
                    <a:pt x="126796" y="68173"/>
                  </a:lnTo>
                  <a:lnTo>
                    <a:pt x="126796" y="67398"/>
                  </a:lnTo>
                  <a:lnTo>
                    <a:pt x="126796" y="68173"/>
                  </a:lnTo>
                  <a:lnTo>
                    <a:pt x="126796" y="68935"/>
                  </a:lnTo>
                  <a:lnTo>
                    <a:pt x="127571" y="68935"/>
                  </a:lnTo>
                  <a:lnTo>
                    <a:pt x="128358" y="68935"/>
                  </a:lnTo>
                  <a:lnTo>
                    <a:pt x="127571" y="68935"/>
                  </a:lnTo>
                  <a:lnTo>
                    <a:pt x="127571" y="69710"/>
                  </a:lnTo>
                  <a:lnTo>
                    <a:pt x="128358" y="69710"/>
                  </a:lnTo>
                  <a:lnTo>
                    <a:pt x="129133" y="70485"/>
                  </a:lnTo>
                  <a:lnTo>
                    <a:pt x="128358" y="70485"/>
                  </a:lnTo>
                  <a:lnTo>
                    <a:pt x="128358" y="71247"/>
                  </a:lnTo>
                  <a:lnTo>
                    <a:pt x="128358" y="70485"/>
                  </a:lnTo>
                  <a:lnTo>
                    <a:pt x="128358" y="71247"/>
                  </a:lnTo>
                  <a:lnTo>
                    <a:pt x="127571" y="71247"/>
                  </a:lnTo>
                  <a:lnTo>
                    <a:pt x="127571" y="72021"/>
                  </a:lnTo>
                  <a:lnTo>
                    <a:pt x="126796" y="72021"/>
                  </a:lnTo>
                  <a:lnTo>
                    <a:pt x="126796" y="72796"/>
                  </a:lnTo>
                  <a:lnTo>
                    <a:pt x="126009" y="72796"/>
                  </a:lnTo>
                  <a:lnTo>
                    <a:pt x="125234" y="72796"/>
                  </a:lnTo>
                  <a:lnTo>
                    <a:pt x="124460" y="72796"/>
                  </a:lnTo>
                  <a:lnTo>
                    <a:pt x="123672" y="72796"/>
                  </a:lnTo>
                  <a:lnTo>
                    <a:pt x="122897" y="73558"/>
                  </a:lnTo>
                  <a:lnTo>
                    <a:pt x="122504" y="73558"/>
                  </a:lnTo>
                  <a:lnTo>
                    <a:pt x="122897" y="73558"/>
                  </a:lnTo>
                  <a:lnTo>
                    <a:pt x="122897" y="72796"/>
                  </a:lnTo>
                  <a:lnTo>
                    <a:pt x="122897" y="73558"/>
                  </a:lnTo>
                  <a:lnTo>
                    <a:pt x="122897" y="72796"/>
                  </a:lnTo>
                  <a:lnTo>
                    <a:pt x="123672" y="72796"/>
                  </a:lnTo>
                  <a:lnTo>
                    <a:pt x="123672" y="72021"/>
                  </a:lnTo>
                  <a:lnTo>
                    <a:pt x="122897" y="72021"/>
                  </a:lnTo>
                  <a:lnTo>
                    <a:pt x="123672" y="72021"/>
                  </a:lnTo>
                  <a:lnTo>
                    <a:pt x="122897" y="72021"/>
                  </a:lnTo>
                  <a:lnTo>
                    <a:pt x="122504" y="72021"/>
                  </a:lnTo>
                  <a:lnTo>
                    <a:pt x="122504" y="71247"/>
                  </a:lnTo>
                  <a:lnTo>
                    <a:pt x="122504" y="72021"/>
                  </a:lnTo>
                  <a:lnTo>
                    <a:pt x="121716" y="72021"/>
                  </a:lnTo>
                  <a:lnTo>
                    <a:pt x="120942" y="72021"/>
                  </a:lnTo>
                  <a:lnTo>
                    <a:pt x="120167" y="72021"/>
                  </a:lnTo>
                  <a:lnTo>
                    <a:pt x="120167" y="71247"/>
                  </a:lnTo>
                  <a:lnTo>
                    <a:pt x="120167" y="72021"/>
                  </a:lnTo>
                  <a:lnTo>
                    <a:pt x="120942" y="72021"/>
                  </a:lnTo>
                  <a:lnTo>
                    <a:pt x="121716" y="72796"/>
                  </a:lnTo>
                  <a:lnTo>
                    <a:pt x="121716" y="73558"/>
                  </a:lnTo>
                  <a:lnTo>
                    <a:pt x="122504" y="73558"/>
                  </a:lnTo>
                  <a:lnTo>
                    <a:pt x="121716" y="73558"/>
                  </a:lnTo>
                  <a:lnTo>
                    <a:pt x="120942" y="73558"/>
                  </a:lnTo>
                  <a:lnTo>
                    <a:pt x="120942" y="74333"/>
                  </a:lnTo>
                  <a:lnTo>
                    <a:pt x="120167" y="74333"/>
                  </a:lnTo>
                  <a:lnTo>
                    <a:pt x="120942" y="74333"/>
                  </a:lnTo>
                  <a:lnTo>
                    <a:pt x="120167" y="74333"/>
                  </a:lnTo>
                  <a:lnTo>
                    <a:pt x="120942" y="74333"/>
                  </a:lnTo>
                  <a:lnTo>
                    <a:pt x="120942" y="73558"/>
                  </a:lnTo>
                  <a:lnTo>
                    <a:pt x="121716" y="73558"/>
                  </a:lnTo>
                  <a:lnTo>
                    <a:pt x="121716" y="74333"/>
                  </a:lnTo>
                  <a:lnTo>
                    <a:pt x="120942" y="73558"/>
                  </a:lnTo>
                  <a:lnTo>
                    <a:pt x="120942" y="74333"/>
                  </a:lnTo>
                  <a:lnTo>
                    <a:pt x="120167" y="74333"/>
                  </a:lnTo>
                  <a:lnTo>
                    <a:pt x="119380" y="74333"/>
                  </a:lnTo>
                  <a:lnTo>
                    <a:pt x="120167" y="74333"/>
                  </a:lnTo>
                  <a:lnTo>
                    <a:pt x="120167" y="75107"/>
                  </a:lnTo>
                  <a:lnTo>
                    <a:pt x="119380" y="75107"/>
                  </a:lnTo>
                  <a:lnTo>
                    <a:pt x="118605" y="75107"/>
                  </a:lnTo>
                  <a:lnTo>
                    <a:pt x="118605" y="75488"/>
                  </a:lnTo>
                  <a:lnTo>
                    <a:pt x="118605" y="76263"/>
                  </a:lnTo>
                  <a:lnTo>
                    <a:pt x="118605" y="75488"/>
                  </a:lnTo>
                  <a:lnTo>
                    <a:pt x="119380" y="75488"/>
                  </a:lnTo>
                  <a:lnTo>
                    <a:pt x="119380" y="75107"/>
                  </a:lnTo>
                  <a:lnTo>
                    <a:pt x="120167" y="75107"/>
                  </a:lnTo>
                  <a:lnTo>
                    <a:pt x="120167" y="74333"/>
                  </a:lnTo>
                  <a:lnTo>
                    <a:pt x="120942" y="74333"/>
                  </a:lnTo>
                  <a:lnTo>
                    <a:pt x="121716" y="74333"/>
                  </a:lnTo>
                  <a:lnTo>
                    <a:pt x="121716" y="73558"/>
                  </a:lnTo>
                  <a:lnTo>
                    <a:pt x="122504" y="73558"/>
                  </a:lnTo>
                  <a:lnTo>
                    <a:pt x="120942" y="74333"/>
                  </a:lnTo>
                  <a:lnTo>
                    <a:pt x="120167" y="75107"/>
                  </a:lnTo>
                  <a:lnTo>
                    <a:pt x="119380" y="75488"/>
                  </a:lnTo>
                  <a:lnTo>
                    <a:pt x="117817" y="77025"/>
                  </a:lnTo>
                  <a:lnTo>
                    <a:pt x="117817" y="77787"/>
                  </a:lnTo>
                  <a:lnTo>
                    <a:pt x="117043" y="77787"/>
                  </a:lnTo>
                  <a:lnTo>
                    <a:pt x="116268" y="77787"/>
                  </a:lnTo>
                  <a:lnTo>
                    <a:pt x="115481" y="77787"/>
                  </a:lnTo>
                  <a:lnTo>
                    <a:pt x="114706" y="78562"/>
                  </a:lnTo>
                  <a:lnTo>
                    <a:pt x="113919" y="79336"/>
                  </a:lnTo>
                  <a:lnTo>
                    <a:pt x="113144" y="80098"/>
                  </a:lnTo>
                  <a:lnTo>
                    <a:pt x="113144" y="80873"/>
                  </a:lnTo>
                  <a:lnTo>
                    <a:pt x="112750" y="80873"/>
                  </a:lnTo>
                  <a:lnTo>
                    <a:pt x="112750" y="81648"/>
                  </a:lnTo>
                  <a:lnTo>
                    <a:pt x="112750" y="82410"/>
                  </a:lnTo>
                  <a:lnTo>
                    <a:pt x="111975" y="82410"/>
                  </a:lnTo>
                  <a:lnTo>
                    <a:pt x="111975" y="83185"/>
                  </a:lnTo>
                  <a:lnTo>
                    <a:pt x="111975" y="83959"/>
                  </a:lnTo>
                  <a:lnTo>
                    <a:pt x="111975" y="84721"/>
                  </a:lnTo>
                  <a:lnTo>
                    <a:pt x="111188" y="85115"/>
                  </a:lnTo>
                  <a:lnTo>
                    <a:pt x="110413" y="84721"/>
                  </a:lnTo>
                  <a:lnTo>
                    <a:pt x="109626" y="84721"/>
                  </a:lnTo>
                  <a:lnTo>
                    <a:pt x="110413" y="84721"/>
                  </a:lnTo>
                  <a:lnTo>
                    <a:pt x="110413" y="85115"/>
                  </a:lnTo>
                  <a:lnTo>
                    <a:pt x="111188" y="85877"/>
                  </a:lnTo>
                  <a:lnTo>
                    <a:pt x="111188" y="85115"/>
                  </a:lnTo>
                  <a:lnTo>
                    <a:pt x="111188" y="85877"/>
                  </a:lnTo>
                  <a:lnTo>
                    <a:pt x="110413" y="85877"/>
                  </a:lnTo>
                  <a:lnTo>
                    <a:pt x="110413" y="86652"/>
                  </a:lnTo>
                  <a:lnTo>
                    <a:pt x="111188" y="86652"/>
                  </a:lnTo>
                  <a:lnTo>
                    <a:pt x="110413" y="87426"/>
                  </a:lnTo>
                  <a:lnTo>
                    <a:pt x="111188" y="87426"/>
                  </a:lnTo>
                  <a:lnTo>
                    <a:pt x="110413" y="87426"/>
                  </a:lnTo>
                  <a:lnTo>
                    <a:pt x="110413" y="88188"/>
                  </a:lnTo>
                  <a:lnTo>
                    <a:pt x="110413" y="88963"/>
                  </a:lnTo>
                  <a:lnTo>
                    <a:pt x="109626" y="88963"/>
                  </a:lnTo>
                  <a:lnTo>
                    <a:pt x="109626" y="89738"/>
                  </a:lnTo>
                  <a:lnTo>
                    <a:pt x="108851" y="90500"/>
                  </a:lnTo>
                  <a:lnTo>
                    <a:pt x="108851" y="89738"/>
                  </a:lnTo>
                  <a:lnTo>
                    <a:pt x="108064" y="89738"/>
                  </a:lnTo>
                  <a:lnTo>
                    <a:pt x="108851" y="90500"/>
                  </a:lnTo>
                  <a:lnTo>
                    <a:pt x="109626" y="90500"/>
                  </a:lnTo>
                  <a:lnTo>
                    <a:pt x="109626" y="91274"/>
                  </a:lnTo>
                  <a:lnTo>
                    <a:pt x="108851" y="91274"/>
                  </a:lnTo>
                  <a:lnTo>
                    <a:pt x="108851" y="92049"/>
                  </a:lnTo>
                  <a:lnTo>
                    <a:pt x="108851" y="92811"/>
                  </a:lnTo>
                  <a:lnTo>
                    <a:pt x="108851" y="93586"/>
                  </a:lnTo>
                  <a:lnTo>
                    <a:pt x="108064" y="93586"/>
                  </a:lnTo>
                  <a:lnTo>
                    <a:pt x="107289" y="93586"/>
                  </a:lnTo>
                  <a:lnTo>
                    <a:pt x="106502" y="93586"/>
                  </a:lnTo>
                  <a:lnTo>
                    <a:pt x="106502" y="92811"/>
                  </a:lnTo>
                  <a:lnTo>
                    <a:pt x="105727" y="92811"/>
                  </a:lnTo>
                  <a:lnTo>
                    <a:pt x="105727" y="93586"/>
                  </a:lnTo>
                  <a:lnTo>
                    <a:pt x="105727" y="92811"/>
                  </a:lnTo>
                  <a:lnTo>
                    <a:pt x="105727" y="93586"/>
                  </a:lnTo>
                  <a:lnTo>
                    <a:pt x="106502" y="93586"/>
                  </a:lnTo>
                  <a:lnTo>
                    <a:pt x="106502" y="94361"/>
                  </a:lnTo>
                  <a:lnTo>
                    <a:pt x="107289" y="94361"/>
                  </a:lnTo>
                  <a:lnTo>
                    <a:pt x="108064" y="94361"/>
                  </a:lnTo>
                  <a:lnTo>
                    <a:pt x="108064" y="94742"/>
                  </a:lnTo>
                  <a:lnTo>
                    <a:pt x="107289" y="95516"/>
                  </a:lnTo>
                  <a:lnTo>
                    <a:pt x="107289" y="96278"/>
                  </a:lnTo>
                  <a:lnTo>
                    <a:pt x="108064" y="97053"/>
                  </a:lnTo>
                  <a:lnTo>
                    <a:pt x="107289" y="97053"/>
                  </a:lnTo>
                  <a:lnTo>
                    <a:pt x="108064" y="97053"/>
                  </a:lnTo>
                  <a:lnTo>
                    <a:pt x="108064" y="97828"/>
                  </a:lnTo>
                  <a:lnTo>
                    <a:pt x="107289" y="97828"/>
                  </a:lnTo>
                  <a:lnTo>
                    <a:pt x="107289" y="98590"/>
                  </a:lnTo>
                  <a:lnTo>
                    <a:pt x="106502" y="98590"/>
                  </a:lnTo>
                  <a:lnTo>
                    <a:pt x="107289" y="98590"/>
                  </a:lnTo>
                  <a:lnTo>
                    <a:pt x="107289" y="97828"/>
                  </a:lnTo>
                  <a:lnTo>
                    <a:pt x="108064" y="97828"/>
                  </a:lnTo>
                  <a:lnTo>
                    <a:pt x="108064" y="98590"/>
                  </a:lnTo>
                  <a:lnTo>
                    <a:pt x="108064" y="99364"/>
                  </a:lnTo>
                  <a:lnTo>
                    <a:pt x="108064" y="100139"/>
                  </a:lnTo>
                  <a:lnTo>
                    <a:pt x="108851" y="100901"/>
                  </a:lnTo>
                  <a:lnTo>
                    <a:pt x="108851" y="101676"/>
                  </a:lnTo>
                  <a:lnTo>
                    <a:pt x="108851" y="107454"/>
                  </a:lnTo>
                  <a:lnTo>
                    <a:pt x="109626" y="108216"/>
                  </a:lnTo>
                  <a:lnTo>
                    <a:pt x="109626" y="108991"/>
                  </a:lnTo>
                  <a:lnTo>
                    <a:pt x="109626" y="109753"/>
                  </a:lnTo>
                  <a:lnTo>
                    <a:pt x="109626" y="110528"/>
                  </a:lnTo>
                  <a:lnTo>
                    <a:pt x="108851" y="111302"/>
                  </a:lnTo>
                  <a:lnTo>
                    <a:pt x="108851" y="112064"/>
                  </a:lnTo>
                  <a:lnTo>
                    <a:pt x="108064" y="112064"/>
                  </a:lnTo>
                  <a:lnTo>
                    <a:pt x="108064" y="111302"/>
                  </a:lnTo>
                  <a:lnTo>
                    <a:pt x="107289" y="111302"/>
                  </a:lnTo>
                  <a:lnTo>
                    <a:pt x="107289" y="110528"/>
                  </a:lnTo>
                  <a:lnTo>
                    <a:pt x="106502" y="110528"/>
                  </a:lnTo>
                  <a:lnTo>
                    <a:pt x="106502" y="109753"/>
                  </a:lnTo>
                  <a:lnTo>
                    <a:pt x="106502" y="108991"/>
                  </a:lnTo>
                  <a:lnTo>
                    <a:pt x="105727" y="108991"/>
                  </a:lnTo>
                  <a:lnTo>
                    <a:pt x="105727" y="108216"/>
                  </a:lnTo>
                  <a:lnTo>
                    <a:pt x="105727" y="107454"/>
                  </a:lnTo>
                  <a:lnTo>
                    <a:pt x="104952" y="107454"/>
                  </a:lnTo>
                  <a:lnTo>
                    <a:pt x="104952" y="106680"/>
                  </a:lnTo>
                  <a:lnTo>
                    <a:pt x="104165" y="106680"/>
                  </a:lnTo>
                  <a:lnTo>
                    <a:pt x="104165" y="105905"/>
                  </a:lnTo>
                  <a:lnTo>
                    <a:pt x="104165" y="105143"/>
                  </a:lnTo>
                  <a:lnTo>
                    <a:pt x="103390" y="105143"/>
                  </a:lnTo>
                  <a:lnTo>
                    <a:pt x="103390" y="104368"/>
                  </a:lnTo>
                  <a:lnTo>
                    <a:pt x="103390" y="103987"/>
                  </a:lnTo>
                  <a:lnTo>
                    <a:pt x="103390" y="103212"/>
                  </a:lnTo>
                  <a:lnTo>
                    <a:pt x="102997" y="102438"/>
                  </a:lnTo>
                  <a:lnTo>
                    <a:pt x="102209" y="102438"/>
                  </a:lnTo>
                  <a:lnTo>
                    <a:pt x="102209" y="101676"/>
                  </a:lnTo>
                  <a:lnTo>
                    <a:pt x="101434" y="101676"/>
                  </a:lnTo>
                  <a:lnTo>
                    <a:pt x="101434" y="100901"/>
                  </a:lnTo>
                  <a:lnTo>
                    <a:pt x="100660" y="100901"/>
                  </a:lnTo>
                  <a:lnTo>
                    <a:pt x="100660" y="100139"/>
                  </a:lnTo>
                  <a:lnTo>
                    <a:pt x="99872" y="100139"/>
                  </a:lnTo>
                  <a:lnTo>
                    <a:pt x="99872" y="99364"/>
                  </a:lnTo>
                  <a:lnTo>
                    <a:pt x="99098" y="99364"/>
                  </a:lnTo>
                  <a:lnTo>
                    <a:pt x="99872" y="99364"/>
                  </a:lnTo>
                  <a:lnTo>
                    <a:pt x="99872" y="100139"/>
                  </a:lnTo>
                  <a:lnTo>
                    <a:pt x="99872" y="99364"/>
                  </a:lnTo>
                  <a:lnTo>
                    <a:pt x="100660" y="99364"/>
                  </a:lnTo>
                  <a:lnTo>
                    <a:pt x="100660" y="98590"/>
                  </a:lnTo>
                  <a:lnTo>
                    <a:pt x="100660" y="97828"/>
                  </a:lnTo>
                  <a:lnTo>
                    <a:pt x="99872" y="97828"/>
                  </a:lnTo>
                  <a:lnTo>
                    <a:pt x="99098" y="97828"/>
                  </a:lnTo>
                  <a:lnTo>
                    <a:pt x="99872" y="97053"/>
                  </a:lnTo>
                  <a:lnTo>
                    <a:pt x="99098" y="97053"/>
                  </a:lnTo>
                  <a:lnTo>
                    <a:pt x="99098" y="97828"/>
                  </a:lnTo>
                  <a:lnTo>
                    <a:pt x="98323" y="97828"/>
                  </a:lnTo>
                  <a:lnTo>
                    <a:pt x="97536" y="98590"/>
                  </a:lnTo>
                  <a:lnTo>
                    <a:pt x="97536" y="99364"/>
                  </a:lnTo>
                  <a:lnTo>
                    <a:pt x="98323" y="98590"/>
                  </a:lnTo>
                  <a:lnTo>
                    <a:pt x="97536" y="99364"/>
                  </a:lnTo>
                  <a:lnTo>
                    <a:pt x="97536" y="100139"/>
                  </a:lnTo>
                  <a:lnTo>
                    <a:pt x="96761" y="100139"/>
                  </a:lnTo>
                  <a:lnTo>
                    <a:pt x="96761" y="100901"/>
                  </a:lnTo>
                  <a:lnTo>
                    <a:pt x="96761" y="101676"/>
                  </a:lnTo>
                  <a:lnTo>
                    <a:pt x="97536" y="102438"/>
                  </a:lnTo>
                  <a:lnTo>
                    <a:pt x="97536" y="103212"/>
                  </a:lnTo>
                  <a:lnTo>
                    <a:pt x="96761" y="103212"/>
                  </a:lnTo>
                  <a:lnTo>
                    <a:pt x="97536" y="103212"/>
                  </a:lnTo>
                  <a:lnTo>
                    <a:pt x="97536" y="102438"/>
                  </a:lnTo>
                  <a:lnTo>
                    <a:pt x="97536" y="101676"/>
                  </a:lnTo>
                  <a:lnTo>
                    <a:pt x="96761" y="100901"/>
                  </a:lnTo>
                  <a:lnTo>
                    <a:pt x="96761" y="100139"/>
                  </a:lnTo>
                  <a:lnTo>
                    <a:pt x="97536" y="100139"/>
                  </a:lnTo>
                  <a:lnTo>
                    <a:pt x="97536" y="100901"/>
                  </a:lnTo>
                  <a:lnTo>
                    <a:pt x="97536" y="101676"/>
                  </a:lnTo>
                  <a:lnTo>
                    <a:pt x="97536" y="102438"/>
                  </a:lnTo>
                  <a:lnTo>
                    <a:pt x="97536" y="103212"/>
                  </a:lnTo>
                  <a:lnTo>
                    <a:pt x="96761" y="103987"/>
                  </a:lnTo>
                  <a:lnTo>
                    <a:pt x="96761" y="104368"/>
                  </a:lnTo>
                  <a:lnTo>
                    <a:pt x="97536" y="104368"/>
                  </a:lnTo>
                  <a:lnTo>
                    <a:pt x="97536" y="105143"/>
                  </a:lnTo>
                  <a:lnTo>
                    <a:pt x="96761" y="105905"/>
                  </a:lnTo>
                  <a:lnTo>
                    <a:pt x="96761" y="106680"/>
                  </a:lnTo>
                  <a:lnTo>
                    <a:pt x="96761" y="107454"/>
                  </a:lnTo>
                  <a:lnTo>
                    <a:pt x="95973" y="108216"/>
                  </a:lnTo>
                  <a:lnTo>
                    <a:pt x="95973" y="108991"/>
                  </a:lnTo>
                  <a:lnTo>
                    <a:pt x="95199" y="108991"/>
                  </a:lnTo>
                  <a:lnTo>
                    <a:pt x="95199" y="108216"/>
                  </a:lnTo>
                  <a:lnTo>
                    <a:pt x="94411" y="108216"/>
                  </a:lnTo>
                  <a:lnTo>
                    <a:pt x="94411" y="107454"/>
                  </a:lnTo>
                  <a:lnTo>
                    <a:pt x="94411" y="106680"/>
                  </a:lnTo>
                  <a:lnTo>
                    <a:pt x="94411" y="105905"/>
                  </a:lnTo>
                  <a:lnTo>
                    <a:pt x="94030" y="105905"/>
                  </a:lnTo>
                  <a:lnTo>
                    <a:pt x="94411" y="105905"/>
                  </a:lnTo>
                  <a:lnTo>
                    <a:pt x="94411" y="105143"/>
                  </a:lnTo>
                  <a:lnTo>
                    <a:pt x="94411" y="104368"/>
                  </a:lnTo>
                  <a:lnTo>
                    <a:pt x="94411" y="103987"/>
                  </a:lnTo>
                  <a:lnTo>
                    <a:pt x="94411" y="104368"/>
                  </a:lnTo>
                  <a:lnTo>
                    <a:pt x="94411" y="105143"/>
                  </a:lnTo>
                  <a:lnTo>
                    <a:pt x="94411" y="105905"/>
                  </a:lnTo>
                  <a:lnTo>
                    <a:pt x="94030" y="105905"/>
                  </a:lnTo>
                  <a:lnTo>
                    <a:pt x="94411" y="105905"/>
                  </a:lnTo>
                  <a:lnTo>
                    <a:pt x="94030" y="105905"/>
                  </a:lnTo>
                  <a:lnTo>
                    <a:pt x="94411" y="106680"/>
                  </a:lnTo>
                  <a:lnTo>
                    <a:pt x="94411" y="107454"/>
                  </a:lnTo>
                  <a:lnTo>
                    <a:pt x="94411" y="106680"/>
                  </a:lnTo>
                  <a:lnTo>
                    <a:pt x="94030" y="106680"/>
                  </a:lnTo>
                  <a:lnTo>
                    <a:pt x="94411" y="106680"/>
                  </a:lnTo>
                  <a:lnTo>
                    <a:pt x="94411" y="107454"/>
                  </a:lnTo>
                  <a:lnTo>
                    <a:pt x="94411" y="108216"/>
                  </a:lnTo>
                  <a:lnTo>
                    <a:pt x="95199" y="108216"/>
                  </a:lnTo>
                  <a:lnTo>
                    <a:pt x="95199" y="108991"/>
                  </a:lnTo>
                  <a:lnTo>
                    <a:pt x="95973" y="108991"/>
                  </a:lnTo>
                  <a:lnTo>
                    <a:pt x="95973" y="109753"/>
                  </a:lnTo>
                  <a:lnTo>
                    <a:pt x="95199" y="110528"/>
                  </a:lnTo>
                  <a:lnTo>
                    <a:pt x="95199" y="111302"/>
                  </a:lnTo>
                  <a:lnTo>
                    <a:pt x="95199" y="112064"/>
                  </a:lnTo>
                  <a:lnTo>
                    <a:pt x="95199" y="112839"/>
                  </a:lnTo>
                  <a:lnTo>
                    <a:pt x="95199" y="113614"/>
                  </a:lnTo>
                  <a:lnTo>
                    <a:pt x="95199" y="112839"/>
                  </a:lnTo>
                  <a:lnTo>
                    <a:pt x="94411" y="113614"/>
                  </a:lnTo>
                  <a:lnTo>
                    <a:pt x="94411" y="112839"/>
                  </a:lnTo>
                  <a:lnTo>
                    <a:pt x="94030" y="112839"/>
                  </a:lnTo>
                  <a:lnTo>
                    <a:pt x="94030" y="113614"/>
                  </a:lnTo>
                  <a:lnTo>
                    <a:pt x="94411" y="113614"/>
                  </a:lnTo>
                  <a:lnTo>
                    <a:pt x="94411" y="113995"/>
                  </a:lnTo>
                  <a:lnTo>
                    <a:pt x="94030" y="113995"/>
                  </a:lnTo>
                  <a:lnTo>
                    <a:pt x="94030" y="113614"/>
                  </a:lnTo>
                  <a:lnTo>
                    <a:pt x="94030" y="113995"/>
                  </a:lnTo>
                  <a:lnTo>
                    <a:pt x="93243" y="113995"/>
                  </a:lnTo>
                  <a:lnTo>
                    <a:pt x="94030" y="113995"/>
                  </a:lnTo>
                  <a:lnTo>
                    <a:pt x="94030" y="114769"/>
                  </a:lnTo>
                  <a:lnTo>
                    <a:pt x="94411" y="114769"/>
                  </a:lnTo>
                  <a:lnTo>
                    <a:pt x="94411" y="115531"/>
                  </a:lnTo>
                  <a:lnTo>
                    <a:pt x="94411" y="114769"/>
                  </a:lnTo>
                  <a:lnTo>
                    <a:pt x="94411" y="113995"/>
                  </a:lnTo>
                  <a:lnTo>
                    <a:pt x="95199" y="113614"/>
                  </a:lnTo>
                  <a:lnTo>
                    <a:pt x="95199" y="113995"/>
                  </a:lnTo>
                  <a:lnTo>
                    <a:pt x="95199" y="114769"/>
                  </a:lnTo>
                  <a:lnTo>
                    <a:pt x="95973" y="114769"/>
                  </a:lnTo>
                  <a:lnTo>
                    <a:pt x="96761" y="114769"/>
                  </a:lnTo>
                  <a:lnTo>
                    <a:pt x="96761" y="115531"/>
                  </a:lnTo>
                  <a:lnTo>
                    <a:pt x="97536" y="116306"/>
                  </a:lnTo>
                  <a:lnTo>
                    <a:pt x="97536" y="117081"/>
                  </a:lnTo>
                  <a:lnTo>
                    <a:pt x="98323" y="117081"/>
                  </a:lnTo>
                  <a:lnTo>
                    <a:pt x="98323" y="117843"/>
                  </a:lnTo>
                  <a:lnTo>
                    <a:pt x="98323" y="118618"/>
                  </a:lnTo>
                  <a:lnTo>
                    <a:pt x="98323" y="119392"/>
                  </a:lnTo>
                  <a:lnTo>
                    <a:pt x="97536" y="119392"/>
                  </a:lnTo>
                  <a:lnTo>
                    <a:pt x="97536" y="120154"/>
                  </a:lnTo>
                  <a:lnTo>
                    <a:pt x="97536" y="120929"/>
                  </a:lnTo>
                  <a:lnTo>
                    <a:pt x="97536" y="121704"/>
                  </a:lnTo>
                  <a:lnTo>
                    <a:pt x="97536" y="122466"/>
                  </a:lnTo>
                  <a:lnTo>
                    <a:pt x="96761" y="122466"/>
                  </a:lnTo>
                  <a:lnTo>
                    <a:pt x="96761" y="121704"/>
                  </a:lnTo>
                  <a:lnTo>
                    <a:pt x="95973" y="121704"/>
                  </a:lnTo>
                  <a:lnTo>
                    <a:pt x="95973" y="120929"/>
                  </a:lnTo>
                  <a:lnTo>
                    <a:pt x="95199" y="120929"/>
                  </a:lnTo>
                  <a:lnTo>
                    <a:pt x="95199" y="120154"/>
                  </a:lnTo>
                  <a:lnTo>
                    <a:pt x="94411" y="120154"/>
                  </a:lnTo>
                  <a:lnTo>
                    <a:pt x="94411" y="119392"/>
                  </a:lnTo>
                  <a:lnTo>
                    <a:pt x="94030" y="119392"/>
                  </a:lnTo>
                  <a:lnTo>
                    <a:pt x="93243" y="119392"/>
                  </a:lnTo>
                  <a:lnTo>
                    <a:pt x="93243" y="118618"/>
                  </a:lnTo>
                  <a:lnTo>
                    <a:pt x="92468" y="118618"/>
                  </a:lnTo>
                  <a:lnTo>
                    <a:pt x="91681" y="118618"/>
                  </a:lnTo>
                  <a:lnTo>
                    <a:pt x="91681" y="119392"/>
                  </a:lnTo>
                  <a:lnTo>
                    <a:pt x="90906" y="119392"/>
                  </a:lnTo>
                  <a:lnTo>
                    <a:pt x="91681" y="119392"/>
                  </a:lnTo>
                  <a:lnTo>
                    <a:pt x="90906" y="118618"/>
                  </a:lnTo>
                  <a:lnTo>
                    <a:pt x="90119" y="118618"/>
                  </a:lnTo>
                  <a:lnTo>
                    <a:pt x="89344" y="118618"/>
                  </a:lnTo>
                  <a:lnTo>
                    <a:pt x="88557" y="118618"/>
                  </a:lnTo>
                  <a:lnTo>
                    <a:pt x="87782" y="118618"/>
                  </a:lnTo>
                  <a:lnTo>
                    <a:pt x="87782" y="119392"/>
                  </a:lnTo>
                  <a:lnTo>
                    <a:pt x="87782" y="120154"/>
                  </a:lnTo>
                  <a:lnTo>
                    <a:pt x="87782" y="119392"/>
                  </a:lnTo>
                  <a:lnTo>
                    <a:pt x="88557" y="120154"/>
                  </a:lnTo>
                  <a:lnTo>
                    <a:pt x="87782" y="120154"/>
                  </a:lnTo>
                  <a:lnTo>
                    <a:pt x="87782" y="119392"/>
                  </a:lnTo>
                  <a:lnTo>
                    <a:pt x="87782" y="120154"/>
                  </a:lnTo>
                  <a:lnTo>
                    <a:pt x="87782" y="120929"/>
                  </a:lnTo>
                  <a:lnTo>
                    <a:pt x="88557" y="120929"/>
                  </a:lnTo>
                  <a:lnTo>
                    <a:pt x="88557" y="121704"/>
                  </a:lnTo>
                  <a:lnTo>
                    <a:pt x="89344" y="121704"/>
                  </a:lnTo>
                  <a:lnTo>
                    <a:pt x="88557" y="121704"/>
                  </a:lnTo>
                  <a:lnTo>
                    <a:pt x="88557" y="120929"/>
                  </a:lnTo>
                  <a:lnTo>
                    <a:pt x="88557" y="121704"/>
                  </a:lnTo>
                  <a:lnTo>
                    <a:pt x="89344" y="121704"/>
                  </a:lnTo>
                  <a:lnTo>
                    <a:pt x="88557" y="123240"/>
                  </a:lnTo>
                  <a:lnTo>
                    <a:pt x="88557" y="123621"/>
                  </a:lnTo>
                  <a:lnTo>
                    <a:pt x="88557" y="124396"/>
                  </a:lnTo>
                  <a:lnTo>
                    <a:pt x="88557" y="125158"/>
                  </a:lnTo>
                  <a:lnTo>
                    <a:pt x="89344" y="125158"/>
                  </a:lnTo>
                  <a:lnTo>
                    <a:pt x="90119" y="125158"/>
                  </a:lnTo>
                  <a:lnTo>
                    <a:pt x="90906" y="125158"/>
                  </a:lnTo>
                  <a:lnTo>
                    <a:pt x="90119" y="125158"/>
                  </a:lnTo>
                  <a:lnTo>
                    <a:pt x="89344" y="125158"/>
                  </a:lnTo>
                  <a:lnTo>
                    <a:pt x="89344" y="125933"/>
                  </a:lnTo>
                  <a:lnTo>
                    <a:pt x="88557" y="125933"/>
                  </a:lnTo>
                  <a:lnTo>
                    <a:pt x="88557" y="125158"/>
                  </a:lnTo>
                  <a:lnTo>
                    <a:pt x="88557" y="124396"/>
                  </a:lnTo>
                  <a:lnTo>
                    <a:pt x="88557" y="123621"/>
                  </a:lnTo>
                  <a:lnTo>
                    <a:pt x="88557" y="123240"/>
                  </a:lnTo>
                  <a:lnTo>
                    <a:pt x="88557" y="122466"/>
                  </a:lnTo>
                  <a:lnTo>
                    <a:pt x="87782" y="122466"/>
                  </a:lnTo>
                  <a:lnTo>
                    <a:pt x="87782" y="123240"/>
                  </a:lnTo>
                  <a:lnTo>
                    <a:pt x="86995" y="123240"/>
                  </a:lnTo>
                  <a:lnTo>
                    <a:pt x="86995" y="123621"/>
                  </a:lnTo>
                  <a:lnTo>
                    <a:pt x="86220" y="123621"/>
                  </a:lnTo>
                  <a:lnTo>
                    <a:pt x="86220" y="123240"/>
                  </a:lnTo>
                  <a:lnTo>
                    <a:pt x="86220" y="123621"/>
                  </a:lnTo>
                  <a:lnTo>
                    <a:pt x="85445" y="123621"/>
                  </a:lnTo>
                  <a:lnTo>
                    <a:pt x="85445" y="123240"/>
                  </a:lnTo>
                  <a:lnTo>
                    <a:pt x="85445" y="123621"/>
                  </a:lnTo>
                  <a:lnTo>
                    <a:pt x="84658" y="124396"/>
                  </a:lnTo>
                  <a:lnTo>
                    <a:pt x="84658" y="125158"/>
                  </a:lnTo>
                  <a:lnTo>
                    <a:pt x="84658" y="124396"/>
                  </a:lnTo>
                  <a:lnTo>
                    <a:pt x="84264" y="124396"/>
                  </a:lnTo>
                  <a:lnTo>
                    <a:pt x="84658" y="124396"/>
                  </a:lnTo>
                  <a:lnTo>
                    <a:pt x="84264" y="124396"/>
                  </a:lnTo>
                  <a:lnTo>
                    <a:pt x="84264" y="125158"/>
                  </a:lnTo>
                  <a:lnTo>
                    <a:pt x="83489" y="125158"/>
                  </a:lnTo>
                  <a:lnTo>
                    <a:pt x="82702" y="125933"/>
                  </a:lnTo>
                  <a:lnTo>
                    <a:pt x="83489" y="125933"/>
                  </a:lnTo>
                  <a:lnTo>
                    <a:pt x="82702" y="125933"/>
                  </a:lnTo>
                  <a:lnTo>
                    <a:pt x="82702" y="126707"/>
                  </a:lnTo>
                  <a:lnTo>
                    <a:pt x="82702" y="125933"/>
                  </a:lnTo>
                  <a:lnTo>
                    <a:pt x="82702" y="126707"/>
                  </a:lnTo>
                  <a:lnTo>
                    <a:pt x="82702" y="125933"/>
                  </a:lnTo>
                  <a:lnTo>
                    <a:pt x="82702" y="126707"/>
                  </a:lnTo>
                  <a:lnTo>
                    <a:pt x="83489" y="126707"/>
                  </a:lnTo>
                  <a:lnTo>
                    <a:pt x="84264" y="126707"/>
                  </a:lnTo>
                  <a:lnTo>
                    <a:pt x="84264" y="127469"/>
                  </a:lnTo>
                  <a:lnTo>
                    <a:pt x="84264" y="126707"/>
                  </a:lnTo>
                  <a:lnTo>
                    <a:pt x="84658" y="126707"/>
                  </a:lnTo>
                  <a:lnTo>
                    <a:pt x="84658" y="125933"/>
                  </a:lnTo>
                  <a:lnTo>
                    <a:pt x="84658" y="125158"/>
                  </a:lnTo>
                  <a:lnTo>
                    <a:pt x="84264" y="125158"/>
                  </a:lnTo>
                  <a:lnTo>
                    <a:pt x="84658" y="125158"/>
                  </a:lnTo>
                  <a:lnTo>
                    <a:pt x="84658" y="125933"/>
                  </a:lnTo>
                  <a:lnTo>
                    <a:pt x="84658" y="126707"/>
                  </a:lnTo>
                  <a:lnTo>
                    <a:pt x="84658" y="127469"/>
                  </a:lnTo>
                  <a:lnTo>
                    <a:pt x="85445" y="127469"/>
                  </a:lnTo>
                  <a:lnTo>
                    <a:pt x="85445" y="128244"/>
                  </a:lnTo>
                  <a:lnTo>
                    <a:pt x="85445" y="129019"/>
                  </a:lnTo>
                  <a:lnTo>
                    <a:pt x="84658" y="129019"/>
                  </a:lnTo>
                  <a:lnTo>
                    <a:pt x="84264" y="129019"/>
                  </a:lnTo>
                  <a:lnTo>
                    <a:pt x="84264" y="129781"/>
                  </a:lnTo>
                  <a:lnTo>
                    <a:pt x="83489" y="129781"/>
                  </a:lnTo>
                  <a:lnTo>
                    <a:pt x="84264" y="130556"/>
                  </a:lnTo>
                  <a:lnTo>
                    <a:pt x="84264" y="131330"/>
                  </a:lnTo>
                  <a:lnTo>
                    <a:pt x="84264" y="132092"/>
                  </a:lnTo>
                  <a:lnTo>
                    <a:pt x="84264" y="132486"/>
                  </a:lnTo>
                  <a:lnTo>
                    <a:pt x="84264" y="133248"/>
                  </a:lnTo>
                  <a:lnTo>
                    <a:pt x="84658" y="134023"/>
                  </a:lnTo>
                  <a:lnTo>
                    <a:pt x="85445" y="134023"/>
                  </a:lnTo>
                  <a:lnTo>
                    <a:pt x="85445" y="134797"/>
                  </a:lnTo>
                  <a:lnTo>
                    <a:pt x="86220" y="134797"/>
                  </a:lnTo>
                  <a:lnTo>
                    <a:pt x="86995" y="135559"/>
                  </a:lnTo>
                  <a:lnTo>
                    <a:pt x="86995" y="137109"/>
                  </a:lnTo>
                  <a:lnTo>
                    <a:pt x="86220" y="137871"/>
                  </a:lnTo>
                  <a:lnTo>
                    <a:pt x="86220" y="138645"/>
                  </a:lnTo>
                  <a:lnTo>
                    <a:pt x="86220" y="139407"/>
                  </a:lnTo>
                  <a:lnTo>
                    <a:pt x="86995" y="139407"/>
                  </a:lnTo>
                  <a:lnTo>
                    <a:pt x="86995" y="138645"/>
                  </a:lnTo>
                  <a:lnTo>
                    <a:pt x="86995" y="139407"/>
                  </a:lnTo>
                  <a:lnTo>
                    <a:pt x="86995" y="140182"/>
                  </a:lnTo>
                  <a:lnTo>
                    <a:pt x="87782" y="140182"/>
                  </a:lnTo>
                  <a:lnTo>
                    <a:pt x="86995" y="140182"/>
                  </a:lnTo>
                  <a:lnTo>
                    <a:pt x="86995" y="140957"/>
                  </a:lnTo>
                  <a:lnTo>
                    <a:pt x="86995" y="140182"/>
                  </a:lnTo>
                  <a:lnTo>
                    <a:pt x="86995" y="140957"/>
                  </a:lnTo>
                  <a:lnTo>
                    <a:pt x="86220" y="140957"/>
                  </a:lnTo>
                  <a:lnTo>
                    <a:pt x="86995" y="140957"/>
                  </a:lnTo>
                  <a:lnTo>
                    <a:pt x="86995" y="140182"/>
                  </a:lnTo>
                  <a:lnTo>
                    <a:pt x="87782" y="140182"/>
                  </a:lnTo>
                  <a:lnTo>
                    <a:pt x="86995" y="140182"/>
                  </a:lnTo>
                  <a:lnTo>
                    <a:pt x="86995" y="139407"/>
                  </a:lnTo>
                  <a:lnTo>
                    <a:pt x="86995" y="140182"/>
                  </a:lnTo>
                  <a:lnTo>
                    <a:pt x="87782" y="140182"/>
                  </a:lnTo>
                  <a:lnTo>
                    <a:pt x="88557" y="140182"/>
                  </a:lnTo>
                  <a:lnTo>
                    <a:pt x="89344" y="140182"/>
                  </a:lnTo>
                  <a:lnTo>
                    <a:pt x="89344" y="140957"/>
                  </a:lnTo>
                  <a:lnTo>
                    <a:pt x="90119" y="140957"/>
                  </a:lnTo>
                  <a:lnTo>
                    <a:pt x="90906" y="140957"/>
                  </a:lnTo>
                  <a:lnTo>
                    <a:pt x="90906" y="141719"/>
                  </a:lnTo>
                  <a:lnTo>
                    <a:pt x="91681" y="141719"/>
                  </a:lnTo>
                  <a:lnTo>
                    <a:pt x="91681" y="142113"/>
                  </a:lnTo>
                  <a:lnTo>
                    <a:pt x="92468" y="142875"/>
                  </a:lnTo>
                  <a:lnTo>
                    <a:pt x="92468" y="143649"/>
                  </a:lnTo>
                  <a:lnTo>
                    <a:pt x="92468" y="144424"/>
                  </a:lnTo>
                  <a:lnTo>
                    <a:pt x="92468" y="145186"/>
                  </a:lnTo>
                  <a:lnTo>
                    <a:pt x="92468" y="144424"/>
                  </a:lnTo>
                  <a:lnTo>
                    <a:pt x="92468" y="143649"/>
                  </a:lnTo>
                  <a:lnTo>
                    <a:pt x="92468" y="142875"/>
                  </a:lnTo>
                  <a:lnTo>
                    <a:pt x="91681" y="142875"/>
                  </a:lnTo>
                  <a:lnTo>
                    <a:pt x="91681" y="143649"/>
                  </a:lnTo>
                  <a:lnTo>
                    <a:pt x="90906" y="143649"/>
                  </a:lnTo>
                  <a:lnTo>
                    <a:pt x="90906" y="144424"/>
                  </a:lnTo>
                  <a:lnTo>
                    <a:pt x="90119" y="145186"/>
                  </a:lnTo>
                  <a:lnTo>
                    <a:pt x="90119" y="145961"/>
                  </a:lnTo>
                  <a:lnTo>
                    <a:pt x="90906" y="145961"/>
                  </a:lnTo>
                  <a:lnTo>
                    <a:pt x="90906" y="146723"/>
                  </a:lnTo>
                  <a:lnTo>
                    <a:pt x="91681" y="146723"/>
                  </a:lnTo>
                  <a:lnTo>
                    <a:pt x="92468" y="146723"/>
                  </a:lnTo>
                  <a:lnTo>
                    <a:pt x="93243" y="146723"/>
                  </a:lnTo>
                  <a:lnTo>
                    <a:pt x="94030" y="146723"/>
                  </a:lnTo>
                  <a:lnTo>
                    <a:pt x="94411" y="147497"/>
                  </a:lnTo>
                  <a:lnTo>
                    <a:pt x="94411" y="148272"/>
                  </a:lnTo>
                  <a:lnTo>
                    <a:pt x="95199" y="148272"/>
                  </a:lnTo>
                  <a:lnTo>
                    <a:pt x="95199" y="149034"/>
                  </a:lnTo>
                  <a:lnTo>
                    <a:pt x="94411" y="149809"/>
                  </a:lnTo>
                  <a:lnTo>
                    <a:pt x="94411" y="149034"/>
                  </a:lnTo>
                  <a:lnTo>
                    <a:pt x="95199" y="149034"/>
                  </a:lnTo>
                  <a:lnTo>
                    <a:pt x="95199" y="148272"/>
                  </a:lnTo>
                  <a:lnTo>
                    <a:pt x="94411" y="148272"/>
                  </a:lnTo>
                  <a:lnTo>
                    <a:pt x="94411" y="147497"/>
                  </a:lnTo>
                  <a:lnTo>
                    <a:pt x="94030" y="148272"/>
                  </a:lnTo>
                  <a:lnTo>
                    <a:pt x="93243" y="148272"/>
                  </a:lnTo>
                  <a:lnTo>
                    <a:pt x="92468" y="148272"/>
                  </a:lnTo>
                  <a:lnTo>
                    <a:pt x="93243" y="148272"/>
                  </a:lnTo>
                  <a:lnTo>
                    <a:pt x="93243" y="147497"/>
                  </a:lnTo>
                  <a:lnTo>
                    <a:pt x="92468" y="147497"/>
                  </a:lnTo>
                  <a:lnTo>
                    <a:pt x="92468" y="148272"/>
                  </a:lnTo>
                  <a:lnTo>
                    <a:pt x="91681" y="148272"/>
                  </a:lnTo>
                  <a:lnTo>
                    <a:pt x="91681" y="147497"/>
                  </a:lnTo>
                  <a:lnTo>
                    <a:pt x="90906" y="147497"/>
                  </a:lnTo>
                  <a:lnTo>
                    <a:pt x="91681" y="147497"/>
                  </a:lnTo>
                  <a:lnTo>
                    <a:pt x="91681" y="148272"/>
                  </a:lnTo>
                  <a:lnTo>
                    <a:pt x="90906" y="148272"/>
                  </a:lnTo>
                  <a:lnTo>
                    <a:pt x="90119" y="148272"/>
                  </a:lnTo>
                  <a:lnTo>
                    <a:pt x="89344" y="148272"/>
                  </a:lnTo>
                  <a:lnTo>
                    <a:pt x="90119" y="148272"/>
                  </a:lnTo>
                  <a:lnTo>
                    <a:pt x="90906" y="148272"/>
                  </a:lnTo>
                  <a:lnTo>
                    <a:pt x="91681" y="148272"/>
                  </a:lnTo>
                  <a:lnTo>
                    <a:pt x="91681" y="149034"/>
                  </a:lnTo>
                  <a:lnTo>
                    <a:pt x="90906" y="149034"/>
                  </a:lnTo>
                  <a:lnTo>
                    <a:pt x="91681" y="149034"/>
                  </a:lnTo>
                  <a:lnTo>
                    <a:pt x="90906" y="149034"/>
                  </a:lnTo>
                  <a:lnTo>
                    <a:pt x="90906" y="149809"/>
                  </a:lnTo>
                  <a:lnTo>
                    <a:pt x="91681" y="149809"/>
                  </a:lnTo>
                  <a:lnTo>
                    <a:pt x="91681" y="150583"/>
                  </a:lnTo>
                  <a:lnTo>
                    <a:pt x="92468" y="150583"/>
                  </a:lnTo>
                  <a:lnTo>
                    <a:pt x="93243" y="151345"/>
                  </a:lnTo>
                  <a:lnTo>
                    <a:pt x="94030" y="151345"/>
                  </a:lnTo>
                  <a:lnTo>
                    <a:pt x="94411" y="151345"/>
                  </a:lnTo>
                  <a:lnTo>
                    <a:pt x="94411" y="150583"/>
                  </a:lnTo>
                  <a:lnTo>
                    <a:pt x="94030" y="150583"/>
                  </a:lnTo>
                  <a:lnTo>
                    <a:pt x="94411" y="150583"/>
                  </a:lnTo>
                  <a:lnTo>
                    <a:pt x="94411" y="151345"/>
                  </a:lnTo>
                  <a:lnTo>
                    <a:pt x="94411" y="151739"/>
                  </a:lnTo>
                  <a:lnTo>
                    <a:pt x="94411" y="152501"/>
                  </a:lnTo>
                  <a:lnTo>
                    <a:pt x="94411" y="153276"/>
                  </a:lnTo>
                  <a:lnTo>
                    <a:pt x="94030" y="153276"/>
                  </a:lnTo>
                  <a:lnTo>
                    <a:pt x="94030" y="154051"/>
                  </a:lnTo>
                  <a:lnTo>
                    <a:pt x="94411" y="154813"/>
                  </a:lnTo>
                  <a:lnTo>
                    <a:pt x="94030" y="154813"/>
                  </a:lnTo>
                  <a:lnTo>
                    <a:pt x="94030" y="154051"/>
                  </a:lnTo>
                  <a:lnTo>
                    <a:pt x="94030" y="153276"/>
                  </a:lnTo>
                  <a:lnTo>
                    <a:pt x="94030" y="154051"/>
                  </a:lnTo>
                  <a:lnTo>
                    <a:pt x="94030" y="153276"/>
                  </a:lnTo>
                  <a:lnTo>
                    <a:pt x="94411" y="153276"/>
                  </a:lnTo>
                  <a:lnTo>
                    <a:pt x="94411" y="152501"/>
                  </a:lnTo>
                  <a:lnTo>
                    <a:pt x="94030" y="152501"/>
                  </a:lnTo>
                  <a:lnTo>
                    <a:pt x="94030" y="151739"/>
                  </a:lnTo>
                  <a:lnTo>
                    <a:pt x="94030" y="152501"/>
                  </a:lnTo>
                  <a:lnTo>
                    <a:pt x="94030" y="151739"/>
                  </a:lnTo>
                  <a:lnTo>
                    <a:pt x="94030" y="152501"/>
                  </a:lnTo>
                  <a:lnTo>
                    <a:pt x="94030" y="151739"/>
                  </a:lnTo>
                  <a:lnTo>
                    <a:pt x="94030" y="152501"/>
                  </a:lnTo>
                  <a:lnTo>
                    <a:pt x="93243" y="152501"/>
                  </a:lnTo>
                  <a:lnTo>
                    <a:pt x="94030" y="152501"/>
                  </a:lnTo>
                  <a:lnTo>
                    <a:pt x="94030" y="153276"/>
                  </a:lnTo>
                  <a:lnTo>
                    <a:pt x="94030" y="152501"/>
                  </a:lnTo>
                  <a:lnTo>
                    <a:pt x="94030" y="155587"/>
                  </a:lnTo>
                  <a:lnTo>
                    <a:pt x="94030" y="154813"/>
                  </a:lnTo>
                  <a:lnTo>
                    <a:pt x="94030" y="156362"/>
                  </a:lnTo>
                  <a:lnTo>
                    <a:pt x="93243" y="155587"/>
                  </a:lnTo>
                  <a:lnTo>
                    <a:pt x="93243" y="156362"/>
                  </a:lnTo>
                  <a:lnTo>
                    <a:pt x="94030" y="156362"/>
                  </a:lnTo>
                  <a:lnTo>
                    <a:pt x="94030" y="157124"/>
                  </a:lnTo>
                  <a:lnTo>
                    <a:pt x="94411" y="157124"/>
                  </a:lnTo>
                  <a:lnTo>
                    <a:pt x="94411" y="156362"/>
                  </a:lnTo>
                  <a:lnTo>
                    <a:pt x="94030" y="156362"/>
                  </a:lnTo>
                  <a:lnTo>
                    <a:pt x="94411" y="156362"/>
                  </a:lnTo>
                  <a:lnTo>
                    <a:pt x="94411" y="155587"/>
                  </a:lnTo>
                  <a:lnTo>
                    <a:pt x="94411" y="156362"/>
                  </a:lnTo>
                  <a:lnTo>
                    <a:pt x="94411" y="157124"/>
                  </a:lnTo>
                  <a:lnTo>
                    <a:pt x="94411" y="157899"/>
                  </a:lnTo>
                  <a:lnTo>
                    <a:pt x="94030" y="157899"/>
                  </a:lnTo>
                  <a:lnTo>
                    <a:pt x="94030" y="158673"/>
                  </a:lnTo>
                  <a:lnTo>
                    <a:pt x="94030" y="159435"/>
                  </a:lnTo>
                  <a:lnTo>
                    <a:pt x="94030" y="158673"/>
                  </a:lnTo>
                  <a:lnTo>
                    <a:pt x="93243" y="158673"/>
                  </a:lnTo>
                  <a:lnTo>
                    <a:pt x="94030" y="159435"/>
                  </a:lnTo>
                  <a:lnTo>
                    <a:pt x="94030" y="158673"/>
                  </a:lnTo>
                  <a:lnTo>
                    <a:pt x="94030" y="159435"/>
                  </a:lnTo>
                  <a:lnTo>
                    <a:pt x="93243" y="159435"/>
                  </a:lnTo>
                  <a:lnTo>
                    <a:pt x="93243" y="160210"/>
                  </a:lnTo>
                  <a:lnTo>
                    <a:pt x="93243" y="159435"/>
                  </a:lnTo>
                  <a:lnTo>
                    <a:pt x="94030" y="159435"/>
                  </a:lnTo>
                  <a:lnTo>
                    <a:pt x="94030" y="160210"/>
                  </a:lnTo>
                  <a:lnTo>
                    <a:pt x="94030" y="160985"/>
                  </a:lnTo>
                  <a:lnTo>
                    <a:pt x="94030" y="161366"/>
                  </a:lnTo>
                  <a:lnTo>
                    <a:pt x="94030" y="160985"/>
                  </a:lnTo>
                  <a:lnTo>
                    <a:pt x="93243" y="160985"/>
                  </a:lnTo>
                  <a:lnTo>
                    <a:pt x="93243" y="161366"/>
                  </a:lnTo>
                  <a:lnTo>
                    <a:pt x="93243" y="160985"/>
                  </a:lnTo>
                  <a:lnTo>
                    <a:pt x="92468" y="160985"/>
                  </a:lnTo>
                  <a:lnTo>
                    <a:pt x="93243" y="160985"/>
                  </a:lnTo>
                  <a:lnTo>
                    <a:pt x="93243" y="161366"/>
                  </a:lnTo>
                  <a:lnTo>
                    <a:pt x="94030" y="161366"/>
                  </a:lnTo>
                  <a:lnTo>
                    <a:pt x="94030" y="160985"/>
                  </a:lnTo>
                  <a:lnTo>
                    <a:pt x="94030" y="160210"/>
                  </a:lnTo>
                  <a:lnTo>
                    <a:pt x="94030" y="159435"/>
                  </a:lnTo>
                  <a:lnTo>
                    <a:pt x="94030" y="158673"/>
                  </a:lnTo>
                  <a:lnTo>
                    <a:pt x="94030" y="159435"/>
                  </a:lnTo>
                  <a:lnTo>
                    <a:pt x="94030" y="162902"/>
                  </a:lnTo>
                  <a:lnTo>
                    <a:pt x="94411" y="164452"/>
                  </a:lnTo>
                  <a:lnTo>
                    <a:pt x="94411" y="165214"/>
                  </a:lnTo>
                  <a:lnTo>
                    <a:pt x="94411" y="165989"/>
                  </a:lnTo>
                  <a:lnTo>
                    <a:pt x="95199" y="167525"/>
                  </a:lnTo>
                  <a:lnTo>
                    <a:pt x="95973" y="169837"/>
                  </a:lnTo>
                  <a:lnTo>
                    <a:pt x="95973" y="170599"/>
                  </a:lnTo>
                  <a:lnTo>
                    <a:pt x="95973" y="170992"/>
                  </a:lnTo>
                  <a:lnTo>
                    <a:pt x="96761" y="170992"/>
                  </a:lnTo>
                  <a:lnTo>
                    <a:pt x="96761" y="171754"/>
                  </a:lnTo>
                  <a:lnTo>
                    <a:pt x="96761" y="172529"/>
                  </a:lnTo>
                  <a:lnTo>
                    <a:pt x="97536" y="172529"/>
                  </a:lnTo>
                  <a:lnTo>
                    <a:pt x="97536" y="173304"/>
                  </a:lnTo>
                  <a:lnTo>
                    <a:pt x="97536" y="174066"/>
                  </a:lnTo>
                  <a:lnTo>
                    <a:pt x="98323" y="174840"/>
                  </a:lnTo>
                  <a:lnTo>
                    <a:pt x="98323" y="175615"/>
                  </a:lnTo>
                  <a:lnTo>
                    <a:pt x="99098" y="176377"/>
                  </a:lnTo>
                  <a:lnTo>
                    <a:pt x="99098" y="177152"/>
                  </a:lnTo>
                  <a:lnTo>
                    <a:pt x="99872" y="177152"/>
                  </a:lnTo>
                  <a:lnTo>
                    <a:pt x="99872" y="177927"/>
                  </a:lnTo>
                  <a:lnTo>
                    <a:pt x="99872" y="177152"/>
                  </a:lnTo>
                  <a:lnTo>
                    <a:pt x="99098" y="177152"/>
                  </a:lnTo>
                  <a:lnTo>
                    <a:pt x="99098" y="176377"/>
                  </a:lnTo>
                  <a:lnTo>
                    <a:pt x="98323" y="176377"/>
                  </a:lnTo>
                  <a:lnTo>
                    <a:pt x="97536" y="176377"/>
                  </a:lnTo>
                  <a:lnTo>
                    <a:pt x="97536" y="175615"/>
                  </a:lnTo>
                  <a:lnTo>
                    <a:pt x="96761" y="175615"/>
                  </a:lnTo>
                  <a:lnTo>
                    <a:pt x="96761" y="176377"/>
                  </a:lnTo>
                  <a:lnTo>
                    <a:pt x="96761" y="175615"/>
                  </a:lnTo>
                  <a:lnTo>
                    <a:pt x="96761" y="176377"/>
                  </a:lnTo>
                  <a:lnTo>
                    <a:pt x="96761" y="175615"/>
                  </a:lnTo>
                  <a:lnTo>
                    <a:pt x="97536" y="175615"/>
                  </a:lnTo>
                  <a:lnTo>
                    <a:pt x="96761" y="175615"/>
                  </a:lnTo>
                  <a:lnTo>
                    <a:pt x="97536" y="175615"/>
                  </a:lnTo>
                  <a:lnTo>
                    <a:pt x="97536" y="176377"/>
                  </a:lnTo>
                  <a:lnTo>
                    <a:pt x="98323" y="176377"/>
                  </a:lnTo>
                  <a:lnTo>
                    <a:pt x="99098" y="176377"/>
                  </a:lnTo>
                  <a:lnTo>
                    <a:pt x="99098" y="177152"/>
                  </a:lnTo>
                  <a:lnTo>
                    <a:pt x="99872" y="177152"/>
                  </a:lnTo>
                  <a:lnTo>
                    <a:pt x="99872" y="177927"/>
                  </a:lnTo>
                  <a:lnTo>
                    <a:pt x="100660" y="177927"/>
                  </a:lnTo>
                  <a:lnTo>
                    <a:pt x="100660" y="178689"/>
                  </a:lnTo>
                  <a:lnTo>
                    <a:pt x="100660" y="179463"/>
                  </a:lnTo>
                  <a:lnTo>
                    <a:pt x="100660" y="180238"/>
                  </a:lnTo>
                  <a:lnTo>
                    <a:pt x="101434" y="180238"/>
                  </a:lnTo>
                  <a:lnTo>
                    <a:pt x="100660" y="180238"/>
                  </a:lnTo>
                  <a:lnTo>
                    <a:pt x="100660" y="179463"/>
                  </a:lnTo>
                  <a:lnTo>
                    <a:pt x="101434" y="179463"/>
                  </a:lnTo>
                  <a:lnTo>
                    <a:pt x="101434" y="180238"/>
                  </a:lnTo>
                  <a:lnTo>
                    <a:pt x="102209" y="180238"/>
                  </a:lnTo>
                  <a:lnTo>
                    <a:pt x="101434" y="179463"/>
                  </a:lnTo>
                  <a:lnTo>
                    <a:pt x="100660" y="178689"/>
                  </a:lnTo>
                  <a:lnTo>
                    <a:pt x="101434" y="178689"/>
                  </a:lnTo>
                  <a:lnTo>
                    <a:pt x="101434" y="179463"/>
                  </a:lnTo>
                  <a:lnTo>
                    <a:pt x="101434" y="178689"/>
                  </a:lnTo>
                  <a:lnTo>
                    <a:pt x="100660" y="178689"/>
                  </a:lnTo>
                  <a:lnTo>
                    <a:pt x="101434" y="178689"/>
                  </a:lnTo>
                  <a:lnTo>
                    <a:pt x="102209" y="179463"/>
                  </a:lnTo>
                  <a:lnTo>
                    <a:pt x="102209" y="180238"/>
                  </a:lnTo>
                  <a:lnTo>
                    <a:pt x="102997" y="180238"/>
                  </a:lnTo>
                  <a:lnTo>
                    <a:pt x="103390" y="180619"/>
                  </a:lnTo>
                  <a:lnTo>
                    <a:pt x="104165" y="180619"/>
                  </a:lnTo>
                  <a:lnTo>
                    <a:pt x="104952" y="180619"/>
                  </a:lnTo>
                  <a:lnTo>
                    <a:pt x="104165" y="180619"/>
                  </a:lnTo>
                  <a:lnTo>
                    <a:pt x="104165" y="181394"/>
                  </a:lnTo>
                  <a:lnTo>
                    <a:pt x="104952" y="181394"/>
                  </a:lnTo>
                  <a:lnTo>
                    <a:pt x="104952" y="182156"/>
                  </a:lnTo>
                  <a:lnTo>
                    <a:pt x="104165" y="182156"/>
                  </a:lnTo>
                  <a:lnTo>
                    <a:pt x="104952" y="182156"/>
                  </a:lnTo>
                  <a:lnTo>
                    <a:pt x="105727" y="182156"/>
                  </a:lnTo>
                  <a:lnTo>
                    <a:pt x="105727" y="182930"/>
                  </a:lnTo>
                  <a:lnTo>
                    <a:pt x="105727" y="182156"/>
                  </a:lnTo>
                  <a:lnTo>
                    <a:pt x="105727" y="182930"/>
                  </a:lnTo>
                  <a:lnTo>
                    <a:pt x="105727" y="182156"/>
                  </a:lnTo>
                  <a:lnTo>
                    <a:pt x="106502" y="182930"/>
                  </a:lnTo>
                  <a:lnTo>
                    <a:pt x="106502" y="182156"/>
                  </a:lnTo>
                  <a:lnTo>
                    <a:pt x="106502" y="181394"/>
                  </a:lnTo>
                  <a:lnTo>
                    <a:pt x="105727" y="181394"/>
                  </a:lnTo>
                  <a:lnTo>
                    <a:pt x="105727" y="180619"/>
                  </a:lnTo>
                  <a:lnTo>
                    <a:pt x="105727" y="181394"/>
                  </a:lnTo>
                  <a:lnTo>
                    <a:pt x="105727" y="180619"/>
                  </a:lnTo>
                  <a:lnTo>
                    <a:pt x="105727" y="181394"/>
                  </a:lnTo>
                  <a:lnTo>
                    <a:pt x="105727" y="182156"/>
                  </a:lnTo>
                  <a:lnTo>
                    <a:pt x="104952" y="181394"/>
                  </a:lnTo>
                  <a:lnTo>
                    <a:pt x="104952" y="180619"/>
                  </a:lnTo>
                  <a:lnTo>
                    <a:pt x="105727" y="180619"/>
                  </a:lnTo>
                  <a:lnTo>
                    <a:pt x="106502" y="180619"/>
                  </a:lnTo>
                  <a:lnTo>
                    <a:pt x="107289" y="180619"/>
                  </a:lnTo>
                  <a:lnTo>
                    <a:pt x="108064" y="180619"/>
                  </a:lnTo>
                  <a:lnTo>
                    <a:pt x="108064" y="180238"/>
                  </a:lnTo>
                  <a:lnTo>
                    <a:pt x="108851" y="180238"/>
                  </a:lnTo>
                  <a:lnTo>
                    <a:pt x="109626" y="180238"/>
                  </a:lnTo>
                  <a:lnTo>
                    <a:pt x="108851" y="180238"/>
                  </a:lnTo>
                  <a:lnTo>
                    <a:pt x="108851" y="180619"/>
                  </a:lnTo>
                  <a:lnTo>
                    <a:pt x="108851" y="180238"/>
                  </a:lnTo>
                  <a:lnTo>
                    <a:pt x="109626" y="180619"/>
                  </a:lnTo>
                  <a:lnTo>
                    <a:pt x="109626" y="181394"/>
                  </a:lnTo>
                  <a:lnTo>
                    <a:pt x="109626" y="182156"/>
                  </a:lnTo>
                  <a:lnTo>
                    <a:pt x="109626" y="182930"/>
                  </a:lnTo>
                  <a:lnTo>
                    <a:pt x="109626" y="182156"/>
                  </a:lnTo>
                  <a:lnTo>
                    <a:pt x="108851" y="182156"/>
                  </a:lnTo>
                  <a:lnTo>
                    <a:pt x="108064" y="182156"/>
                  </a:lnTo>
                  <a:lnTo>
                    <a:pt x="108851" y="182156"/>
                  </a:lnTo>
                  <a:lnTo>
                    <a:pt x="109626" y="182156"/>
                  </a:lnTo>
                  <a:lnTo>
                    <a:pt x="108851" y="182156"/>
                  </a:lnTo>
                  <a:lnTo>
                    <a:pt x="108851" y="182930"/>
                  </a:lnTo>
                  <a:lnTo>
                    <a:pt x="108851" y="182156"/>
                  </a:lnTo>
                  <a:lnTo>
                    <a:pt x="109626" y="182930"/>
                  </a:lnTo>
                  <a:lnTo>
                    <a:pt x="110413" y="182930"/>
                  </a:lnTo>
                  <a:lnTo>
                    <a:pt x="110413" y="179463"/>
                  </a:lnTo>
                  <a:lnTo>
                    <a:pt x="109626" y="179463"/>
                  </a:lnTo>
                  <a:lnTo>
                    <a:pt x="109626" y="180238"/>
                  </a:lnTo>
                  <a:lnTo>
                    <a:pt x="109626" y="179463"/>
                  </a:lnTo>
                  <a:lnTo>
                    <a:pt x="108851" y="179463"/>
                  </a:lnTo>
                  <a:lnTo>
                    <a:pt x="108851" y="178689"/>
                  </a:lnTo>
                  <a:lnTo>
                    <a:pt x="108064" y="177927"/>
                  </a:lnTo>
                  <a:lnTo>
                    <a:pt x="108064" y="177152"/>
                  </a:lnTo>
                  <a:lnTo>
                    <a:pt x="107289" y="177152"/>
                  </a:lnTo>
                  <a:lnTo>
                    <a:pt x="108064" y="176377"/>
                  </a:lnTo>
                  <a:lnTo>
                    <a:pt x="107289" y="176377"/>
                  </a:lnTo>
                  <a:lnTo>
                    <a:pt x="107289" y="175615"/>
                  </a:lnTo>
                  <a:lnTo>
                    <a:pt x="108064" y="175615"/>
                  </a:lnTo>
                  <a:lnTo>
                    <a:pt x="108064" y="174840"/>
                  </a:lnTo>
                  <a:lnTo>
                    <a:pt x="108851" y="174840"/>
                  </a:lnTo>
                  <a:lnTo>
                    <a:pt x="108851" y="174066"/>
                  </a:lnTo>
                  <a:lnTo>
                    <a:pt x="108851" y="174840"/>
                  </a:lnTo>
                  <a:lnTo>
                    <a:pt x="109626" y="174840"/>
                  </a:lnTo>
                  <a:lnTo>
                    <a:pt x="109626" y="174066"/>
                  </a:lnTo>
                  <a:lnTo>
                    <a:pt x="110413" y="174066"/>
                  </a:lnTo>
                  <a:lnTo>
                    <a:pt x="110413" y="174840"/>
                  </a:lnTo>
                  <a:lnTo>
                    <a:pt x="110413" y="174066"/>
                  </a:lnTo>
                  <a:lnTo>
                    <a:pt x="111188" y="174066"/>
                  </a:lnTo>
                  <a:lnTo>
                    <a:pt x="114706" y="174066"/>
                  </a:lnTo>
                  <a:lnTo>
                    <a:pt x="114706" y="173304"/>
                  </a:lnTo>
                  <a:lnTo>
                    <a:pt x="115481" y="173304"/>
                  </a:lnTo>
                  <a:lnTo>
                    <a:pt x="116268" y="173304"/>
                  </a:lnTo>
                  <a:lnTo>
                    <a:pt x="117043" y="173304"/>
                  </a:lnTo>
                  <a:lnTo>
                    <a:pt x="117043" y="174066"/>
                  </a:lnTo>
                  <a:lnTo>
                    <a:pt x="117817" y="174066"/>
                  </a:lnTo>
                  <a:lnTo>
                    <a:pt x="118605" y="174066"/>
                  </a:lnTo>
                  <a:lnTo>
                    <a:pt x="117817" y="174066"/>
                  </a:lnTo>
                  <a:lnTo>
                    <a:pt x="117817" y="174840"/>
                  </a:lnTo>
                  <a:lnTo>
                    <a:pt x="118605" y="174840"/>
                  </a:lnTo>
                  <a:lnTo>
                    <a:pt x="118605" y="175615"/>
                  </a:lnTo>
                  <a:lnTo>
                    <a:pt x="118605" y="176377"/>
                  </a:lnTo>
                  <a:lnTo>
                    <a:pt x="119380" y="176377"/>
                  </a:lnTo>
                  <a:lnTo>
                    <a:pt x="119380" y="177152"/>
                  </a:lnTo>
                  <a:lnTo>
                    <a:pt x="119380" y="177927"/>
                  </a:lnTo>
                  <a:lnTo>
                    <a:pt x="119380" y="178689"/>
                  </a:lnTo>
                  <a:lnTo>
                    <a:pt x="119380" y="179463"/>
                  </a:lnTo>
                  <a:lnTo>
                    <a:pt x="120167" y="180619"/>
                  </a:lnTo>
                  <a:lnTo>
                    <a:pt x="120167" y="181394"/>
                  </a:lnTo>
                  <a:lnTo>
                    <a:pt x="120167" y="182156"/>
                  </a:lnTo>
                  <a:lnTo>
                    <a:pt x="119380" y="182156"/>
                  </a:lnTo>
                  <a:lnTo>
                    <a:pt x="119380" y="186778"/>
                  </a:lnTo>
                  <a:lnTo>
                    <a:pt x="118605" y="186778"/>
                  </a:lnTo>
                  <a:lnTo>
                    <a:pt x="118605" y="187553"/>
                  </a:lnTo>
                  <a:lnTo>
                    <a:pt x="117817" y="187553"/>
                  </a:lnTo>
                  <a:lnTo>
                    <a:pt x="117043" y="187553"/>
                  </a:lnTo>
                  <a:lnTo>
                    <a:pt x="116268" y="187553"/>
                  </a:lnTo>
                  <a:lnTo>
                    <a:pt x="116268" y="188328"/>
                  </a:lnTo>
                  <a:lnTo>
                    <a:pt x="116268" y="189090"/>
                  </a:lnTo>
                  <a:lnTo>
                    <a:pt x="115481" y="189090"/>
                  </a:lnTo>
                  <a:lnTo>
                    <a:pt x="115481" y="188328"/>
                  </a:lnTo>
                  <a:lnTo>
                    <a:pt x="115481" y="189090"/>
                  </a:lnTo>
                  <a:lnTo>
                    <a:pt x="114706" y="189090"/>
                  </a:lnTo>
                  <a:lnTo>
                    <a:pt x="115481" y="189090"/>
                  </a:lnTo>
                  <a:lnTo>
                    <a:pt x="115481" y="188328"/>
                  </a:lnTo>
                  <a:lnTo>
                    <a:pt x="115481" y="189090"/>
                  </a:lnTo>
                  <a:lnTo>
                    <a:pt x="116268" y="189090"/>
                  </a:lnTo>
                  <a:lnTo>
                    <a:pt x="116268" y="188328"/>
                  </a:lnTo>
                  <a:lnTo>
                    <a:pt x="116268" y="187553"/>
                  </a:lnTo>
                  <a:lnTo>
                    <a:pt x="117043" y="187553"/>
                  </a:lnTo>
                  <a:lnTo>
                    <a:pt x="117817" y="187553"/>
                  </a:lnTo>
                  <a:lnTo>
                    <a:pt x="118605" y="187553"/>
                  </a:lnTo>
                  <a:lnTo>
                    <a:pt x="118605" y="186778"/>
                  </a:lnTo>
                  <a:lnTo>
                    <a:pt x="119380" y="186778"/>
                  </a:lnTo>
                  <a:lnTo>
                    <a:pt x="119380" y="186016"/>
                  </a:lnTo>
                  <a:lnTo>
                    <a:pt x="120167" y="186778"/>
                  </a:lnTo>
                  <a:lnTo>
                    <a:pt x="120167" y="187553"/>
                  </a:lnTo>
                  <a:lnTo>
                    <a:pt x="120942" y="188328"/>
                  </a:lnTo>
                  <a:lnTo>
                    <a:pt x="121716" y="188328"/>
                  </a:lnTo>
                  <a:lnTo>
                    <a:pt x="121716" y="189090"/>
                  </a:lnTo>
                  <a:lnTo>
                    <a:pt x="122504" y="189090"/>
                  </a:lnTo>
                  <a:lnTo>
                    <a:pt x="122504" y="189865"/>
                  </a:lnTo>
                  <a:lnTo>
                    <a:pt x="122897" y="189865"/>
                  </a:lnTo>
                  <a:lnTo>
                    <a:pt x="122897" y="190246"/>
                  </a:lnTo>
                  <a:lnTo>
                    <a:pt x="123672" y="190246"/>
                  </a:lnTo>
                  <a:lnTo>
                    <a:pt x="124460" y="191020"/>
                  </a:lnTo>
                  <a:lnTo>
                    <a:pt x="125234" y="191020"/>
                  </a:lnTo>
                  <a:lnTo>
                    <a:pt x="125234" y="191795"/>
                  </a:lnTo>
                  <a:lnTo>
                    <a:pt x="126009" y="192557"/>
                  </a:lnTo>
                  <a:lnTo>
                    <a:pt x="126009" y="193332"/>
                  </a:lnTo>
                  <a:lnTo>
                    <a:pt x="126796" y="194106"/>
                  </a:lnTo>
                  <a:lnTo>
                    <a:pt x="126796" y="194868"/>
                  </a:lnTo>
                  <a:lnTo>
                    <a:pt x="127571" y="195643"/>
                  </a:lnTo>
                  <a:lnTo>
                    <a:pt x="127571" y="196418"/>
                  </a:lnTo>
                  <a:lnTo>
                    <a:pt x="128358" y="196418"/>
                  </a:lnTo>
                  <a:lnTo>
                    <a:pt x="128358" y="197180"/>
                  </a:lnTo>
                  <a:lnTo>
                    <a:pt x="129133" y="197180"/>
                  </a:lnTo>
                  <a:lnTo>
                    <a:pt x="129133" y="197954"/>
                  </a:lnTo>
                  <a:lnTo>
                    <a:pt x="129921" y="197954"/>
                  </a:lnTo>
                  <a:lnTo>
                    <a:pt x="130695" y="197954"/>
                  </a:lnTo>
                  <a:lnTo>
                    <a:pt x="131483" y="197954"/>
                  </a:lnTo>
                  <a:lnTo>
                    <a:pt x="131864" y="197954"/>
                  </a:lnTo>
                  <a:lnTo>
                    <a:pt x="131483" y="197954"/>
                  </a:lnTo>
                  <a:lnTo>
                    <a:pt x="131483" y="198716"/>
                  </a:lnTo>
                  <a:lnTo>
                    <a:pt x="130695" y="198716"/>
                  </a:lnTo>
                  <a:lnTo>
                    <a:pt x="131483" y="198716"/>
                  </a:lnTo>
                  <a:lnTo>
                    <a:pt x="131864" y="198716"/>
                  </a:lnTo>
                  <a:lnTo>
                    <a:pt x="131864" y="197954"/>
                  </a:lnTo>
                  <a:lnTo>
                    <a:pt x="131864" y="197180"/>
                  </a:lnTo>
                  <a:lnTo>
                    <a:pt x="131864" y="196418"/>
                  </a:lnTo>
                  <a:lnTo>
                    <a:pt x="132651" y="196418"/>
                  </a:lnTo>
                  <a:lnTo>
                    <a:pt x="131864" y="196418"/>
                  </a:lnTo>
                  <a:lnTo>
                    <a:pt x="131864" y="195643"/>
                  </a:lnTo>
                  <a:lnTo>
                    <a:pt x="132651" y="195643"/>
                  </a:lnTo>
                  <a:lnTo>
                    <a:pt x="133426" y="195643"/>
                  </a:lnTo>
                  <a:lnTo>
                    <a:pt x="133426" y="194868"/>
                  </a:lnTo>
                  <a:lnTo>
                    <a:pt x="134213" y="194868"/>
                  </a:lnTo>
                  <a:lnTo>
                    <a:pt x="134213" y="195643"/>
                  </a:lnTo>
                  <a:lnTo>
                    <a:pt x="134988" y="195643"/>
                  </a:lnTo>
                  <a:lnTo>
                    <a:pt x="135775" y="195643"/>
                  </a:lnTo>
                  <a:lnTo>
                    <a:pt x="135775" y="196418"/>
                  </a:lnTo>
                  <a:lnTo>
                    <a:pt x="135775" y="197180"/>
                  </a:lnTo>
                  <a:lnTo>
                    <a:pt x="136550" y="197180"/>
                  </a:lnTo>
                  <a:lnTo>
                    <a:pt x="136550" y="197954"/>
                  </a:lnTo>
                  <a:lnTo>
                    <a:pt x="137325" y="197954"/>
                  </a:lnTo>
                  <a:lnTo>
                    <a:pt x="137325" y="198716"/>
                  </a:lnTo>
                  <a:lnTo>
                    <a:pt x="138112" y="198716"/>
                  </a:lnTo>
                  <a:lnTo>
                    <a:pt x="138112" y="199491"/>
                  </a:lnTo>
                  <a:lnTo>
                    <a:pt x="138887" y="199491"/>
                  </a:lnTo>
                  <a:lnTo>
                    <a:pt x="138887" y="199872"/>
                  </a:lnTo>
                  <a:lnTo>
                    <a:pt x="139674" y="200647"/>
                  </a:lnTo>
                  <a:lnTo>
                    <a:pt x="140449" y="200647"/>
                  </a:lnTo>
                  <a:lnTo>
                    <a:pt x="141224" y="201409"/>
                  </a:lnTo>
                  <a:lnTo>
                    <a:pt x="141617" y="201409"/>
                  </a:lnTo>
                  <a:lnTo>
                    <a:pt x="141617" y="202184"/>
                  </a:lnTo>
                  <a:lnTo>
                    <a:pt x="142405" y="202184"/>
                  </a:lnTo>
                  <a:lnTo>
                    <a:pt x="142405" y="202958"/>
                  </a:lnTo>
                  <a:lnTo>
                    <a:pt x="143179" y="202958"/>
                  </a:lnTo>
                  <a:lnTo>
                    <a:pt x="143179" y="203720"/>
                  </a:lnTo>
                  <a:lnTo>
                    <a:pt x="143967" y="203720"/>
                  </a:lnTo>
                  <a:lnTo>
                    <a:pt x="143967" y="204495"/>
                  </a:lnTo>
                  <a:lnTo>
                    <a:pt x="144741" y="204495"/>
                  </a:lnTo>
                  <a:lnTo>
                    <a:pt x="144741" y="205270"/>
                  </a:lnTo>
                  <a:lnTo>
                    <a:pt x="144741" y="206032"/>
                  </a:lnTo>
                  <a:lnTo>
                    <a:pt x="143967" y="206806"/>
                  </a:lnTo>
                  <a:lnTo>
                    <a:pt x="143967" y="207581"/>
                  </a:lnTo>
                  <a:lnTo>
                    <a:pt x="143967" y="208343"/>
                  </a:lnTo>
                  <a:lnTo>
                    <a:pt x="143967" y="209118"/>
                  </a:lnTo>
                  <a:lnTo>
                    <a:pt x="143967" y="209499"/>
                  </a:lnTo>
                  <a:lnTo>
                    <a:pt x="143967" y="210273"/>
                  </a:lnTo>
                  <a:lnTo>
                    <a:pt x="144741" y="210273"/>
                  </a:lnTo>
                  <a:lnTo>
                    <a:pt x="144741" y="211048"/>
                  </a:lnTo>
                  <a:lnTo>
                    <a:pt x="143967" y="211048"/>
                  </a:lnTo>
                  <a:lnTo>
                    <a:pt x="143179" y="211048"/>
                  </a:lnTo>
                  <a:lnTo>
                    <a:pt x="143179" y="211810"/>
                  </a:lnTo>
                  <a:lnTo>
                    <a:pt x="142405" y="211810"/>
                  </a:lnTo>
                  <a:lnTo>
                    <a:pt x="141617" y="211810"/>
                  </a:lnTo>
                  <a:lnTo>
                    <a:pt x="141224" y="211810"/>
                  </a:lnTo>
                  <a:lnTo>
                    <a:pt x="141224" y="211048"/>
                  </a:lnTo>
                  <a:lnTo>
                    <a:pt x="140449" y="211048"/>
                  </a:lnTo>
                  <a:lnTo>
                    <a:pt x="139674" y="211048"/>
                  </a:lnTo>
                  <a:lnTo>
                    <a:pt x="139674" y="210273"/>
                  </a:lnTo>
                  <a:lnTo>
                    <a:pt x="138887" y="210273"/>
                  </a:lnTo>
                  <a:lnTo>
                    <a:pt x="138112" y="210273"/>
                  </a:lnTo>
                  <a:lnTo>
                    <a:pt x="137325" y="210273"/>
                  </a:lnTo>
                  <a:lnTo>
                    <a:pt x="137325" y="209499"/>
                  </a:lnTo>
                  <a:lnTo>
                    <a:pt x="136550" y="209499"/>
                  </a:lnTo>
                  <a:lnTo>
                    <a:pt x="135775" y="210273"/>
                  </a:lnTo>
                  <a:lnTo>
                    <a:pt x="135775" y="211048"/>
                  </a:lnTo>
                  <a:lnTo>
                    <a:pt x="135775" y="210273"/>
                  </a:lnTo>
                  <a:lnTo>
                    <a:pt x="136550" y="209499"/>
                  </a:lnTo>
                  <a:lnTo>
                    <a:pt x="136550" y="209118"/>
                  </a:lnTo>
                  <a:lnTo>
                    <a:pt x="136550" y="208343"/>
                  </a:lnTo>
                  <a:lnTo>
                    <a:pt x="136550" y="207581"/>
                  </a:lnTo>
                  <a:lnTo>
                    <a:pt x="136550" y="206806"/>
                  </a:lnTo>
                  <a:lnTo>
                    <a:pt x="135775" y="206806"/>
                  </a:lnTo>
                  <a:lnTo>
                    <a:pt x="135775" y="206032"/>
                  </a:lnTo>
                  <a:lnTo>
                    <a:pt x="136550" y="206032"/>
                  </a:lnTo>
                  <a:lnTo>
                    <a:pt x="136550" y="205270"/>
                  </a:lnTo>
                  <a:lnTo>
                    <a:pt x="137325" y="205270"/>
                  </a:lnTo>
                  <a:lnTo>
                    <a:pt x="137325" y="204495"/>
                  </a:lnTo>
                  <a:lnTo>
                    <a:pt x="137325" y="203720"/>
                  </a:lnTo>
                  <a:lnTo>
                    <a:pt x="136550" y="203720"/>
                  </a:lnTo>
                  <a:lnTo>
                    <a:pt x="136550" y="202958"/>
                  </a:lnTo>
                  <a:lnTo>
                    <a:pt x="137325" y="202958"/>
                  </a:lnTo>
                  <a:lnTo>
                    <a:pt x="137325" y="202184"/>
                  </a:lnTo>
                  <a:lnTo>
                    <a:pt x="136550" y="202184"/>
                  </a:lnTo>
                  <a:lnTo>
                    <a:pt x="137325" y="202184"/>
                  </a:lnTo>
                  <a:lnTo>
                    <a:pt x="137325" y="201409"/>
                  </a:lnTo>
                  <a:lnTo>
                    <a:pt x="137325" y="200647"/>
                  </a:lnTo>
                  <a:lnTo>
                    <a:pt x="136550" y="200647"/>
                  </a:lnTo>
                  <a:lnTo>
                    <a:pt x="136550" y="199872"/>
                  </a:lnTo>
                  <a:lnTo>
                    <a:pt x="135775" y="199872"/>
                  </a:lnTo>
                  <a:lnTo>
                    <a:pt x="135775" y="200647"/>
                  </a:lnTo>
                  <a:lnTo>
                    <a:pt x="134988" y="200647"/>
                  </a:lnTo>
                  <a:lnTo>
                    <a:pt x="134988" y="199872"/>
                  </a:lnTo>
                  <a:lnTo>
                    <a:pt x="134988" y="200647"/>
                  </a:lnTo>
                  <a:lnTo>
                    <a:pt x="134988" y="201409"/>
                  </a:lnTo>
                  <a:lnTo>
                    <a:pt x="135775" y="202184"/>
                  </a:lnTo>
                  <a:lnTo>
                    <a:pt x="135775" y="202958"/>
                  </a:lnTo>
                  <a:lnTo>
                    <a:pt x="136550" y="202958"/>
                  </a:lnTo>
                  <a:lnTo>
                    <a:pt x="135775" y="202958"/>
                  </a:lnTo>
                  <a:lnTo>
                    <a:pt x="135775" y="203720"/>
                  </a:lnTo>
                  <a:lnTo>
                    <a:pt x="136550" y="203720"/>
                  </a:lnTo>
                  <a:lnTo>
                    <a:pt x="135775" y="203720"/>
                  </a:lnTo>
                  <a:lnTo>
                    <a:pt x="134988" y="203720"/>
                  </a:lnTo>
                  <a:lnTo>
                    <a:pt x="134213" y="203720"/>
                  </a:lnTo>
                  <a:lnTo>
                    <a:pt x="133426" y="203720"/>
                  </a:lnTo>
                  <a:lnTo>
                    <a:pt x="132651" y="204495"/>
                  </a:lnTo>
                  <a:lnTo>
                    <a:pt x="132651" y="205270"/>
                  </a:lnTo>
                  <a:lnTo>
                    <a:pt x="132651" y="206032"/>
                  </a:lnTo>
                  <a:lnTo>
                    <a:pt x="132651" y="206806"/>
                  </a:lnTo>
                  <a:lnTo>
                    <a:pt x="131864" y="206806"/>
                  </a:lnTo>
                  <a:lnTo>
                    <a:pt x="131864" y="207581"/>
                  </a:lnTo>
                  <a:lnTo>
                    <a:pt x="132651" y="207581"/>
                  </a:lnTo>
                  <a:lnTo>
                    <a:pt x="131864" y="207581"/>
                  </a:lnTo>
                  <a:lnTo>
                    <a:pt x="131864" y="208343"/>
                  </a:lnTo>
                  <a:lnTo>
                    <a:pt x="131864" y="209118"/>
                  </a:lnTo>
                  <a:lnTo>
                    <a:pt x="132651" y="209118"/>
                  </a:lnTo>
                  <a:lnTo>
                    <a:pt x="133426" y="209118"/>
                  </a:lnTo>
                  <a:lnTo>
                    <a:pt x="134213" y="209118"/>
                  </a:lnTo>
                  <a:lnTo>
                    <a:pt x="134213" y="209499"/>
                  </a:lnTo>
                  <a:lnTo>
                    <a:pt x="134988" y="209118"/>
                  </a:lnTo>
                  <a:lnTo>
                    <a:pt x="135775" y="209118"/>
                  </a:lnTo>
                  <a:lnTo>
                    <a:pt x="135775" y="209499"/>
                  </a:lnTo>
                  <a:lnTo>
                    <a:pt x="135775" y="210273"/>
                  </a:lnTo>
                  <a:lnTo>
                    <a:pt x="134988" y="210273"/>
                  </a:lnTo>
                  <a:lnTo>
                    <a:pt x="134213" y="210273"/>
                  </a:lnTo>
                  <a:lnTo>
                    <a:pt x="134213" y="211048"/>
                  </a:lnTo>
                  <a:lnTo>
                    <a:pt x="134213" y="210273"/>
                  </a:lnTo>
                  <a:lnTo>
                    <a:pt x="134213" y="211048"/>
                  </a:lnTo>
                  <a:lnTo>
                    <a:pt x="133426" y="211048"/>
                  </a:lnTo>
                  <a:lnTo>
                    <a:pt x="133426" y="211810"/>
                  </a:lnTo>
                  <a:lnTo>
                    <a:pt x="132651" y="211810"/>
                  </a:lnTo>
                  <a:lnTo>
                    <a:pt x="131864" y="211810"/>
                  </a:lnTo>
                  <a:lnTo>
                    <a:pt x="131864" y="212585"/>
                  </a:lnTo>
                  <a:lnTo>
                    <a:pt x="131864" y="211810"/>
                  </a:lnTo>
                  <a:lnTo>
                    <a:pt x="131864" y="212585"/>
                  </a:lnTo>
                  <a:lnTo>
                    <a:pt x="131483" y="212585"/>
                  </a:lnTo>
                  <a:lnTo>
                    <a:pt x="131483" y="213360"/>
                  </a:lnTo>
                  <a:lnTo>
                    <a:pt x="131483" y="214122"/>
                  </a:lnTo>
                  <a:lnTo>
                    <a:pt x="130695" y="214122"/>
                  </a:lnTo>
                  <a:lnTo>
                    <a:pt x="131483" y="214122"/>
                  </a:lnTo>
                  <a:lnTo>
                    <a:pt x="130695" y="214122"/>
                  </a:lnTo>
                  <a:lnTo>
                    <a:pt x="130695" y="214896"/>
                  </a:lnTo>
                  <a:lnTo>
                    <a:pt x="130695" y="215671"/>
                  </a:lnTo>
                  <a:lnTo>
                    <a:pt x="129921" y="215671"/>
                  </a:lnTo>
                  <a:lnTo>
                    <a:pt x="129133" y="215671"/>
                  </a:lnTo>
                  <a:lnTo>
                    <a:pt x="128358" y="215671"/>
                  </a:lnTo>
                  <a:lnTo>
                    <a:pt x="127571" y="215671"/>
                  </a:lnTo>
                  <a:lnTo>
                    <a:pt x="127571" y="216433"/>
                  </a:lnTo>
                  <a:lnTo>
                    <a:pt x="126796" y="216433"/>
                  </a:lnTo>
                  <a:lnTo>
                    <a:pt x="126009" y="216433"/>
                  </a:lnTo>
                  <a:lnTo>
                    <a:pt x="125234" y="217208"/>
                  </a:lnTo>
                  <a:lnTo>
                    <a:pt x="124460" y="217208"/>
                  </a:lnTo>
                  <a:lnTo>
                    <a:pt x="124460" y="217982"/>
                  </a:lnTo>
                  <a:lnTo>
                    <a:pt x="123672" y="217208"/>
                  </a:lnTo>
                  <a:lnTo>
                    <a:pt x="123672" y="217982"/>
                  </a:lnTo>
                  <a:lnTo>
                    <a:pt x="122897" y="217982"/>
                  </a:lnTo>
                  <a:lnTo>
                    <a:pt x="122897" y="217208"/>
                  </a:lnTo>
                  <a:lnTo>
                    <a:pt x="122897" y="217982"/>
                  </a:lnTo>
                  <a:lnTo>
                    <a:pt x="123672" y="217982"/>
                  </a:lnTo>
                  <a:lnTo>
                    <a:pt x="124460" y="217982"/>
                  </a:lnTo>
                  <a:lnTo>
                    <a:pt x="124460" y="217208"/>
                  </a:lnTo>
                  <a:lnTo>
                    <a:pt x="125234" y="217208"/>
                  </a:lnTo>
                  <a:lnTo>
                    <a:pt x="126009" y="217208"/>
                  </a:lnTo>
                  <a:lnTo>
                    <a:pt x="126009" y="216433"/>
                  </a:lnTo>
                  <a:lnTo>
                    <a:pt x="126796" y="216433"/>
                  </a:lnTo>
                  <a:lnTo>
                    <a:pt x="127571" y="216433"/>
                  </a:lnTo>
                  <a:lnTo>
                    <a:pt x="127571" y="215671"/>
                  </a:lnTo>
                  <a:lnTo>
                    <a:pt x="128358" y="215671"/>
                  </a:lnTo>
                  <a:lnTo>
                    <a:pt x="129133" y="215671"/>
                  </a:lnTo>
                  <a:lnTo>
                    <a:pt x="129921" y="215671"/>
                  </a:lnTo>
                  <a:lnTo>
                    <a:pt x="130695" y="215671"/>
                  </a:lnTo>
                  <a:lnTo>
                    <a:pt x="130695" y="214896"/>
                  </a:lnTo>
                  <a:lnTo>
                    <a:pt x="131483" y="214896"/>
                  </a:lnTo>
                  <a:lnTo>
                    <a:pt x="131483" y="214122"/>
                  </a:lnTo>
                  <a:lnTo>
                    <a:pt x="131483" y="214896"/>
                  </a:lnTo>
                  <a:lnTo>
                    <a:pt x="131483" y="214122"/>
                  </a:lnTo>
                  <a:lnTo>
                    <a:pt x="131864" y="214122"/>
                  </a:lnTo>
                  <a:lnTo>
                    <a:pt x="131864" y="213360"/>
                  </a:lnTo>
                  <a:lnTo>
                    <a:pt x="131864" y="212585"/>
                  </a:lnTo>
                  <a:lnTo>
                    <a:pt x="132651" y="212585"/>
                  </a:lnTo>
                  <a:lnTo>
                    <a:pt x="132651" y="211810"/>
                  </a:lnTo>
                  <a:lnTo>
                    <a:pt x="133426" y="211810"/>
                  </a:lnTo>
                  <a:lnTo>
                    <a:pt x="133426" y="211048"/>
                  </a:lnTo>
                  <a:lnTo>
                    <a:pt x="134213" y="211048"/>
                  </a:lnTo>
                  <a:lnTo>
                    <a:pt x="134988" y="211048"/>
                  </a:lnTo>
                  <a:lnTo>
                    <a:pt x="135775" y="211048"/>
                  </a:lnTo>
                  <a:lnTo>
                    <a:pt x="134988" y="211810"/>
                  </a:lnTo>
                  <a:lnTo>
                    <a:pt x="134988" y="211048"/>
                  </a:lnTo>
                  <a:lnTo>
                    <a:pt x="134988" y="211810"/>
                  </a:lnTo>
                  <a:lnTo>
                    <a:pt x="134213" y="212585"/>
                  </a:lnTo>
                  <a:lnTo>
                    <a:pt x="134988" y="211810"/>
                  </a:lnTo>
                  <a:lnTo>
                    <a:pt x="134988" y="212585"/>
                  </a:lnTo>
                  <a:lnTo>
                    <a:pt x="134213" y="212585"/>
                  </a:lnTo>
                  <a:lnTo>
                    <a:pt x="134988" y="211810"/>
                  </a:lnTo>
                  <a:lnTo>
                    <a:pt x="134988" y="212585"/>
                  </a:lnTo>
                  <a:lnTo>
                    <a:pt x="134213" y="212585"/>
                  </a:lnTo>
                  <a:lnTo>
                    <a:pt x="134988" y="212585"/>
                  </a:lnTo>
                  <a:lnTo>
                    <a:pt x="134213" y="213360"/>
                  </a:lnTo>
                  <a:lnTo>
                    <a:pt x="134213" y="214122"/>
                  </a:lnTo>
                  <a:lnTo>
                    <a:pt x="134213" y="213360"/>
                  </a:lnTo>
                  <a:lnTo>
                    <a:pt x="134988" y="212585"/>
                  </a:lnTo>
                  <a:lnTo>
                    <a:pt x="134213" y="213360"/>
                  </a:lnTo>
                  <a:lnTo>
                    <a:pt x="134988" y="212585"/>
                  </a:lnTo>
                  <a:lnTo>
                    <a:pt x="134988" y="211810"/>
                  </a:lnTo>
                  <a:lnTo>
                    <a:pt x="135775" y="211048"/>
                  </a:lnTo>
                  <a:lnTo>
                    <a:pt x="135775" y="211810"/>
                  </a:lnTo>
                  <a:lnTo>
                    <a:pt x="134988" y="211810"/>
                  </a:lnTo>
                  <a:lnTo>
                    <a:pt x="134988" y="212585"/>
                  </a:lnTo>
                  <a:lnTo>
                    <a:pt x="134213" y="213360"/>
                  </a:lnTo>
                  <a:lnTo>
                    <a:pt x="134213" y="214122"/>
                  </a:lnTo>
                  <a:lnTo>
                    <a:pt x="134213" y="214896"/>
                  </a:lnTo>
                  <a:lnTo>
                    <a:pt x="133426" y="215671"/>
                  </a:lnTo>
                  <a:lnTo>
                    <a:pt x="133426" y="216433"/>
                  </a:lnTo>
                  <a:lnTo>
                    <a:pt x="133426" y="217208"/>
                  </a:lnTo>
                  <a:lnTo>
                    <a:pt x="133426" y="217982"/>
                  </a:lnTo>
                  <a:lnTo>
                    <a:pt x="134213" y="217982"/>
                  </a:lnTo>
                  <a:lnTo>
                    <a:pt x="134213" y="218744"/>
                  </a:lnTo>
                  <a:lnTo>
                    <a:pt x="134988" y="218744"/>
                  </a:lnTo>
                  <a:lnTo>
                    <a:pt x="134988" y="219138"/>
                  </a:lnTo>
                  <a:lnTo>
                    <a:pt x="134988" y="219900"/>
                  </a:lnTo>
                  <a:lnTo>
                    <a:pt x="135775" y="219900"/>
                  </a:lnTo>
                  <a:lnTo>
                    <a:pt x="135775" y="220675"/>
                  </a:lnTo>
                  <a:lnTo>
                    <a:pt x="135775" y="221437"/>
                  </a:lnTo>
                  <a:lnTo>
                    <a:pt x="135775" y="222211"/>
                  </a:lnTo>
                  <a:lnTo>
                    <a:pt x="136550" y="222986"/>
                  </a:lnTo>
                  <a:lnTo>
                    <a:pt x="136550" y="223748"/>
                  </a:lnTo>
                  <a:lnTo>
                    <a:pt x="137325" y="224523"/>
                  </a:lnTo>
                  <a:lnTo>
                    <a:pt x="137325" y="225298"/>
                  </a:lnTo>
                  <a:lnTo>
                    <a:pt x="137325" y="226060"/>
                  </a:lnTo>
                  <a:lnTo>
                    <a:pt x="137325" y="226834"/>
                  </a:lnTo>
                  <a:lnTo>
                    <a:pt x="138112" y="226834"/>
                  </a:lnTo>
                  <a:lnTo>
                    <a:pt x="138112" y="227609"/>
                  </a:lnTo>
                  <a:lnTo>
                    <a:pt x="138112" y="227990"/>
                  </a:lnTo>
                  <a:lnTo>
                    <a:pt x="138887" y="228765"/>
                  </a:lnTo>
                  <a:lnTo>
                    <a:pt x="138887" y="229527"/>
                  </a:lnTo>
                  <a:lnTo>
                    <a:pt x="139674" y="230301"/>
                  </a:lnTo>
                  <a:lnTo>
                    <a:pt x="140449" y="231838"/>
                  </a:lnTo>
                  <a:lnTo>
                    <a:pt x="141224" y="232613"/>
                  </a:lnTo>
                  <a:lnTo>
                    <a:pt x="141224" y="233375"/>
                  </a:lnTo>
                  <a:lnTo>
                    <a:pt x="141617" y="233375"/>
                  </a:lnTo>
                  <a:lnTo>
                    <a:pt x="141617" y="234149"/>
                  </a:lnTo>
                  <a:lnTo>
                    <a:pt x="141224" y="234149"/>
                  </a:lnTo>
                  <a:lnTo>
                    <a:pt x="141224" y="234924"/>
                  </a:lnTo>
                  <a:lnTo>
                    <a:pt x="140449" y="234924"/>
                  </a:lnTo>
                  <a:lnTo>
                    <a:pt x="139674" y="234924"/>
                  </a:lnTo>
                  <a:lnTo>
                    <a:pt x="139674" y="235686"/>
                  </a:lnTo>
                  <a:lnTo>
                    <a:pt x="139674" y="234924"/>
                  </a:lnTo>
                  <a:lnTo>
                    <a:pt x="140449" y="234924"/>
                  </a:lnTo>
                  <a:lnTo>
                    <a:pt x="141224" y="234924"/>
                  </a:lnTo>
                  <a:lnTo>
                    <a:pt x="141224" y="234149"/>
                  </a:lnTo>
                  <a:lnTo>
                    <a:pt x="141617" y="234149"/>
                  </a:lnTo>
                  <a:lnTo>
                    <a:pt x="141224" y="234149"/>
                  </a:lnTo>
                  <a:lnTo>
                    <a:pt x="141617" y="234149"/>
                  </a:lnTo>
                  <a:lnTo>
                    <a:pt x="142405" y="234149"/>
                  </a:lnTo>
                  <a:lnTo>
                    <a:pt x="142405" y="234924"/>
                  </a:lnTo>
                  <a:lnTo>
                    <a:pt x="143179" y="234924"/>
                  </a:lnTo>
                  <a:lnTo>
                    <a:pt x="143179" y="235686"/>
                  </a:lnTo>
                  <a:lnTo>
                    <a:pt x="143967" y="235686"/>
                  </a:lnTo>
                  <a:lnTo>
                    <a:pt x="143967" y="236461"/>
                  </a:lnTo>
                  <a:lnTo>
                    <a:pt x="145516" y="237236"/>
                  </a:lnTo>
                  <a:lnTo>
                    <a:pt x="145516" y="237617"/>
                  </a:lnTo>
                  <a:lnTo>
                    <a:pt x="146304" y="237617"/>
                  </a:lnTo>
                  <a:lnTo>
                    <a:pt x="147078" y="238391"/>
                  </a:lnTo>
                  <a:lnTo>
                    <a:pt x="147866" y="238391"/>
                  </a:lnTo>
                  <a:lnTo>
                    <a:pt x="147866" y="239153"/>
                  </a:lnTo>
                  <a:lnTo>
                    <a:pt x="148640" y="239153"/>
                  </a:lnTo>
                  <a:lnTo>
                    <a:pt x="148640" y="239928"/>
                  </a:lnTo>
                  <a:lnTo>
                    <a:pt x="148640" y="239153"/>
                  </a:lnTo>
                  <a:lnTo>
                    <a:pt x="149428" y="239153"/>
                  </a:lnTo>
                  <a:lnTo>
                    <a:pt x="150202" y="239153"/>
                  </a:lnTo>
                  <a:lnTo>
                    <a:pt x="150202" y="239928"/>
                  </a:lnTo>
                  <a:lnTo>
                    <a:pt x="150990" y="239928"/>
                  </a:lnTo>
                  <a:lnTo>
                    <a:pt x="151371" y="239928"/>
                  </a:lnTo>
                  <a:lnTo>
                    <a:pt x="152158" y="240703"/>
                  </a:lnTo>
                  <a:lnTo>
                    <a:pt x="152933" y="240703"/>
                  </a:lnTo>
                  <a:lnTo>
                    <a:pt x="152933" y="241465"/>
                  </a:lnTo>
                  <a:lnTo>
                    <a:pt x="153708" y="241465"/>
                  </a:lnTo>
                  <a:lnTo>
                    <a:pt x="154495" y="241465"/>
                  </a:lnTo>
                  <a:lnTo>
                    <a:pt x="155270" y="241465"/>
                  </a:lnTo>
                  <a:lnTo>
                    <a:pt x="155270" y="242239"/>
                  </a:lnTo>
                  <a:lnTo>
                    <a:pt x="155270" y="243001"/>
                  </a:lnTo>
                  <a:lnTo>
                    <a:pt x="156057" y="243001"/>
                  </a:lnTo>
                  <a:lnTo>
                    <a:pt x="156057" y="243776"/>
                  </a:lnTo>
                  <a:lnTo>
                    <a:pt x="156832" y="243776"/>
                  </a:lnTo>
                  <a:lnTo>
                    <a:pt x="156832" y="244551"/>
                  </a:lnTo>
                  <a:lnTo>
                    <a:pt x="156057" y="244551"/>
                  </a:lnTo>
                  <a:lnTo>
                    <a:pt x="156057" y="245313"/>
                  </a:lnTo>
                  <a:lnTo>
                    <a:pt x="156832" y="245313"/>
                  </a:lnTo>
                  <a:lnTo>
                    <a:pt x="156832" y="246087"/>
                  </a:lnTo>
                  <a:lnTo>
                    <a:pt x="156057" y="246087"/>
                  </a:lnTo>
                  <a:lnTo>
                    <a:pt x="156057" y="246862"/>
                  </a:lnTo>
                  <a:lnTo>
                    <a:pt x="156832" y="246862"/>
                  </a:lnTo>
                  <a:lnTo>
                    <a:pt x="156832" y="247243"/>
                  </a:lnTo>
                  <a:lnTo>
                    <a:pt x="156832" y="248018"/>
                  </a:lnTo>
                  <a:lnTo>
                    <a:pt x="156057" y="248018"/>
                  </a:lnTo>
                  <a:lnTo>
                    <a:pt x="156057" y="248780"/>
                  </a:lnTo>
                  <a:lnTo>
                    <a:pt x="156057" y="249555"/>
                  </a:lnTo>
                  <a:lnTo>
                    <a:pt x="156057" y="250329"/>
                  </a:lnTo>
                  <a:lnTo>
                    <a:pt x="156832" y="250329"/>
                  </a:lnTo>
                  <a:lnTo>
                    <a:pt x="156832" y="251091"/>
                  </a:lnTo>
                  <a:lnTo>
                    <a:pt x="156832" y="251866"/>
                  </a:lnTo>
                  <a:lnTo>
                    <a:pt x="156832" y="252641"/>
                  </a:lnTo>
                  <a:lnTo>
                    <a:pt x="156057" y="252641"/>
                  </a:lnTo>
                  <a:lnTo>
                    <a:pt x="155270" y="252641"/>
                  </a:lnTo>
                  <a:lnTo>
                    <a:pt x="155270" y="253403"/>
                  </a:lnTo>
                  <a:lnTo>
                    <a:pt x="154495" y="253403"/>
                  </a:lnTo>
                  <a:lnTo>
                    <a:pt x="154495" y="254177"/>
                  </a:lnTo>
                  <a:lnTo>
                    <a:pt x="153708" y="254177"/>
                  </a:lnTo>
                  <a:lnTo>
                    <a:pt x="153708" y="254952"/>
                  </a:lnTo>
                  <a:lnTo>
                    <a:pt x="152933" y="255714"/>
                  </a:lnTo>
                  <a:lnTo>
                    <a:pt x="152158" y="256489"/>
                  </a:lnTo>
                  <a:lnTo>
                    <a:pt x="151371" y="256489"/>
                  </a:lnTo>
                  <a:lnTo>
                    <a:pt x="150990" y="256489"/>
                  </a:lnTo>
                  <a:lnTo>
                    <a:pt x="150990" y="255714"/>
                  </a:lnTo>
                  <a:lnTo>
                    <a:pt x="150202" y="255714"/>
                  </a:lnTo>
                  <a:lnTo>
                    <a:pt x="150202" y="254952"/>
                  </a:lnTo>
                  <a:lnTo>
                    <a:pt x="149428" y="254952"/>
                  </a:lnTo>
                  <a:lnTo>
                    <a:pt x="149428" y="255714"/>
                  </a:lnTo>
                  <a:lnTo>
                    <a:pt x="148640" y="255714"/>
                  </a:lnTo>
                  <a:lnTo>
                    <a:pt x="147866" y="256489"/>
                  </a:lnTo>
                  <a:lnTo>
                    <a:pt x="147866" y="256870"/>
                  </a:lnTo>
                  <a:lnTo>
                    <a:pt x="147078" y="256870"/>
                  </a:lnTo>
                  <a:lnTo>
                    <a:pt x="147078" y="257644"/>
                  </a:lnTo>
                  <a:lnTo>
                    <a:pt x="147078" y="258419"/>
                  </a:lnTo>
                  <a:lnTo>
                    <a:pt x="146304" y="258419"/>
                  </a:lnTo>
                  <a:lnTo>
                    <a:pt x="146304" y="259956"/>
                  </a:lnTo>
                  <a:lnTo>
                    <a:pt x="145516" y="260731"/>
                  </a:lnTo>
                  <a:lnTo>
                    <a:pt x="146304" y="261493"/>
                  </a:lnTo>
                  <a:lnTo>
                    <a:pt x="145516" y="260731"/>
                  </a:lnTo>
                  <a:lnTo>
                    <a:pt x="145516" y="261493"/>
                  </a:lnTo>
                  <a:lnTo>
                    <a:pt x="145516" y="262267"/>
                  </a:lnTo>
                  <a:lnTo>
                    <a:pt x="145516" y="264566"/>
                  </a:lnTo>
                  <a:lnTo>
                    <a:pt x="145516" y="265341"/>
                  </a:lnTo>
                  <a:lnTo>
                    <a:pt x="145516" y="266115"/>
                  </a:lnTo>
                  <a:lnTo>
                    <a:pt x="144741" y="266115"/>
                  </a:lnTo>
                  <a:lnTo>
                    <a:pt x="145516" y="266496"/>
                  </a:lnTo>
                  <a:lnTo>
                    <a:pt x="145516" y="267271"/>
                  </a:lnTo>
                  <a:lnTo>
                    <a:pt x="145516" y="268033"/>
                  </a:lnTo>
                  <a:lnTo>
                    <a:pt x="145516" y="268808"/>
                  </a:lnTo>
                  <a:lnTo>
                    <a:pt x="145516" y="269582"/>
                  </a:lnTo>
                  <a:lnTo>
                    <a:pt x="144741" y="269582"/>
                  </a:lnTo>
                  <a:lnTo>
                    <a:pt x="145516" y="269582"/>
                  </a:lnTo>
                  <a:lnTo>
                    <a:pt x="144741" y="269582"/>
                  </a:lnTo>
                  <a:lnTo>
                    <a:pt x="144741" y="270344"/>
                  </a:lnTo>
                  <a:lnTo>
                    <a:pt x="144741" y="274205"/>
                  </a:lnTo>
                  <a:lnTo>
                    <a:pt x="145516" y="274967"/>
                  </a:lnTo>
                  <a:lnTo>
                    <a:pt x="144741" y="274967"/>
                  </a:lnTo>
                  <a:lnTo>
                    <a:pt x="144741" y="274205"/>
                  </a:lnTo>
                  <a:lnTo>
                    <a:pt x="144741" y="273431"/>
                  </a:lnTo>
                  <a:lnTo>
                    <a:pt x="143967" y="273431"/>
                  </a:lnTo>
                  <a:lnTo>
                    <a:pt x="144741" y="273431"/>
                  </a:lnTo>
                  <a:lnTo>
                    <a:pt x="144741" y="274205"/>
                  </a:lnTo>
                  <a:lnTo>
                    <a:pt x="144741" y="274967"/>
                  </a:lnTo>
                  <a:lnTo>
                    <a:pt x="145516" y="274967"/>
                  </a:lnTo>
                  <a:lnTo>
                    <a:pt x="145516" y="275742"/>
                  </a:lnTo>
                  <a:lnTo>
                    <a:pt x="145516" y="274967"/>
                  </a:lnTo>
                  <a:lnTo>
                    <a:pt x="145516" y="275742"/>
                  </a:lnTo>
                  <a:lnTo>
                    <a:pt x="145516" y="276123"/>
                  </a:lnTo>
                  <a:lnTo>
                    <a:pt x="146304" y="276123"/>
                  </a:lnTo>
                  <a:lnTo>
                    <a:pt x="146304" y="276898"/>
                  </a:lnTo>
                  <a:lnTo>
                    <a:pt x="146304" y="277672"/>
                  </a:lnTo>
                  <a:lnTo>
                    <a:pt x="147078" y="278434"/>
                  </a:lnTo>
                  <a:lnTo>
                    <a:pt x="147078" y="279209"/>
                  </a:lnTo>
                  <a:lnTo>
                    <a:pt x="147078" y="279984"/>
                  </a:lnTo>
                  <a:lnTo>
                    <a:pt x="147866" y="279984"/>
                  </a:lnTo>
                  <a:lnTo>
                    <a:pt x="147866" y="280746"/>
                  </a:lnTo>
                  <a:lnTo>
                    <a:pt x="148640" y="281520"/>
                  </a:lnTo>
                  <a:lnTo>
                    <a:pt x="148640" y="282295"/>
                  </a:lnTo>
                  <a:lnTo>
                    <a:pt x="149428" y="283057"/>
                  </a:lnTo>
                  <a:lnTo>
                    <a:pt x="150202" y="283832"/>
                  </a:lnTo>
                  <a:lnTo>
                    <a:pt x="150990" y="284607"/>
                  </a:lnTo>
                  <a:lnTo>
                    <a:pt x="150202" y="284607"/>
                  </a:lnTo>
                  <a:lnTo>
                    <a:pt x="150990" y="284607"/>
                  </a:lnTo>
                  <a:lnTo>
                    <a:pt x="150990" y="285369"/>
                  </a:lnTo>
                  <a:lnTo>
                    <a:pt x="150202" y="284607"/>
                  </a:lnTo>
                  <a:lnTo>
                    <a:pt x="149428" y="284607"/>
                  </a:lnTo>
                  <a:lnTo>
                    <a:pt x="148640" y="284607"/>
                  </a:lnTo>
                  <a:lnTo>
                    <a:pt x="147866" y="284607"/>
                  </a:lnTo>
                  <a:lnTo>
                    <a:pt x="147078" y="284607"/>
                  </a:lnTo>
                  <a:lnTo>
                    <a:pt x="147078" y="285369"/>
                  </a:lnTo>
                  <a:lnTo>
                    <a:pt x="146304" y="285369"/>
                  </a:lnTo>
                  <a:lnTo>
                    <a:pt x="146304" y="285762"/>
                  </a:lnTo>
                  <a:lnTo>
                    <a:pt x="147078" y="285762"/>
                  </a:lnTo>
                  <a:lnTo>
                    <a:pt x="147078" y="286524"/>
                  </a:lnTo>
                  <a:lnTo>
                    <a:pt x="146304" y="286524"/>
                  </a:lnTo>
                  <a:lnTo>
                    <a:pt x="145516" y="286524"/>
                  </a:lnTo>
                  <a:lnTo>
                    <a:pt x="145516" y="287299"/>
                  </a:lnTo>
                  <a:lnTo>
                    <a:pt x="144741" y="287299"/>
                  </a:lnTo>
                  <a:lnTo>
                    <a:pt x="144741" y="288074"/>
                  </a:lnTo>
                  <a:lnTo>
                    <a:pt x="144741" y="287299"/>
                  </a:lnTo>
                  <a:lnTo>
                    <a:pt x="145516" y="287299"/>
                  </a:lnTo>
                  <a:lnTo>
                    <a:pt x="146304" y="286524"/>
                  </a:lnTo>
                  <a:lnTo>
                    <a:pt x="147078" y="286524"/>
                  </a:lnTo>
                  <a:lnTo>
                    <a:pt x="147078" y="285762"/>
                  </a:lnTo>
                  <a:lnTo>
                    <a:pt x="147078" y="285369"/>
                  </a:lnTo>
                  <a:lnTo>
                    <a:pt x="147866" y="285369"/>
                  </a:lnTo>
                  <a:lnTo>
                    <a:pt x="147078" y="285369"/>
                  </a:lnTo>
                  <a:lnTo>
                    <a:pt x="147078" y="284607"/>
                  </a:lnTo>
                  <a:lnTo>
                    <a:pt x="147866" y="284607"/>
                  </a:lnTo>
                  <a:lnTo>
                    <a:pt x="148640" y="284607"/>
                  </a:lnTo>
                  <a:lnTo>
                    <a:pt x="149428" y="284607"/>
                  </a:lnTo>
                  <a:lnTo>
                    <a:pt x="150202" y="284607"/>
                  </a:lnTo>
                  <a:lnTo>
                    <a:pt x="150990" y="285369"/>
                  </a:lnTo>
                  <a:lnTo>
                    <a:pt x="150202" y="285369"/>
                  </a:lnTo>
                  <a:lnTo>
                    <a:pt x="150990" y="285369"/>
                  </a:lnTo>
                  <a:lnTo>
                    <a:pt x="150990" y="285762"/>
                  </a:lnTo>
                  <a:lnTo>
                    <a:pt x="151371" y="285762"/>
                  </a:lnTo>
                  <a:lnTo>
                    <a:pt x="150990" y="285762"/>
                  </a:lnTo>
                  <a:lnTo>
                    <a:pt x="150990" y="285369"/>
                  </a:lnTo>
                  <a:lnTo>
                    <a:pt x="151371" y="285369"/>
                  </a:lnTo>
                  <a:lnTo>
                    <a:pt x="151371" y="285762"/>
                  </a:lnTo>
                  <a:lnTo>
                    <a:pt x="152158" y="285762"/>
                  </a:lnTo>
                  <a:lnTo>
                    <a:pt x="152933" y="285762"/>
                  </a:lnTo>
                  <a:lnTo>
                    <a:pt x="152933" y="286524"/>
                  </a:lnTo>
                  <a:lnTo>
                    <a:pt x="152933" y="285762"/>
                  </a:lnTo>
                  <a:lnTo>
                    <a:pt x="152158" y="285762"/>
                  </a:lnTo>
                  <a:lnTo>
                    <a:pt x="152158" y="285369"/>
                  </a:lnTo>
                  <a:lnTo>
                    <a:pt x="151371" y="285369"/>
                  </a:lnTo>
                  <a:lnTo>
                    <a:pt x="150990" y="285369"/>
                  </a:lnTo>
                  <a:lnTo>
                    <a:pt x="151371" y="285369"/>
                  </a:lnTo>
                  <a:lnTo>
                    <a:pt x="151371" y="284607"/>
                  </a:lnTo>
                  <a:lnTo>
                    <a:pt x="151371" y="285369"/>
                  </a:lnTo>
                  <a:lnTo>
                    <a:pt x="152158" y="285369"/>
                  </a:lnTo>
                  <a:lnTo>
                    <a:pt x="152933" y="285762"/>
                  </a:lnTo>
                  <a:lnTo>
                    <a:pt x="153708" y="285762"/>
                  </a:lnTo>
                  <a:lnTo>
                    <a:pt x="153708" y="286524"/>
                  </a:lnTo>
                  <a:lnTo>
                    <a:pt x="154495" y="286524"/>
                  </a:lnTo>
                  <a:lnTo>
                    <a:pt x="154495" y="287299"/>
                  </a:lnTo>
                  <a:lnTo>
                    <a:pt x="155270" y="287299"/>
                  </a:lnTo>
                  <a:lnTo>
                    <a:pt x="155270" y="288074"/>
                  </a:lnTo>
                  <a:lnTo>
                    <a:pt x="154495" y="288074"/>
                  </a:lnTo>
                  <a:lnTo>
                    <a:pt x="153708" y="288074"/>
                  </a:lnTo>
                  <a:lnTo>
                    <a:pt x="152933" y="288074"/>
                  </a:lnTo>
                  <a:lnTo>
                    <a:pt x="152933" y="288836"/>
                  </a:lnTo>
                  <a:lnTo>
                    <a:pt x="153708" y="288836"/>
                  </a:lnTo>
                  <a:lnTo>
                    <a:pt x="153708" y="289610"/>
                  </a:lnTo>
                  <a:lnTo>
                    <a:pt x="153708" y="288836"/>
                  </a:lnTo>
                  <a:lnTo>
                    <a:pt x="154495" y="288836"/>
                  </a:lnTo>
                  <a:lnTo>
                    <a:pt x="154495" y="288074"/>
                  </a:lnTo>
                  <a:lnTo>
                    <a:pt x="154495" y="288836"/>
                  </a:lnTo>
                  <a:lnTo>
                    <a:pt x="154495" y="289610"/>
                  </a:lnTo>
                  <a:lnTo>
                    <a:pt x="155270" y="290385"/>
                  </a:lnTo>
                  <a:lnTo>
                    <a:pt x="156057" y="290385"/>
                  </a:lnTo>
                  <a:lnTo>
                    <a:pt x="156832" y="290385"/>
                  </a:lnTo>
                  <a:lnTo>
                    <a:pt x="156832" y="291147"/>
                  </a:lnTo>
                  <a:lnTo>
                    <a:pt x="156832" y="291922"/>
                  </a:lnTo>
                  <a:lnTo>
                    <a:pt x="157619" y="291922"/>
                  </a:lnTo>
                  <a:lnTo>
                    <a:pt x="157619" y="291147"/>
                  </a:lnTo>
                  <a:lnTo>
                    <a:pt x="158394" y="291147"/>
                  </a:lnTo>
                  <a:lnTo>
                    <a:pt x="158394" y="291922"/>
                  </a:lnTo>
                  <a:lnTo>
                    <a:pt x="158394" y="292696"/>
                  </a:lnTo>
                  <a:lnTo>
                    <a:pt x="158394" y="293458"/>
                  </a:lnTo>
                  <a:lnTo>
                    <a:pt x="159181" y="293458"/>
                  </a:lnTo>
                  <a:lnTo>
                    <a:pt x="159956" y="294220"/>
                  </a:lnTo>
                  <a:lnTo>
                    <a:pt x="159956" y="293458"/>
                  </a:lnTo>
                  <a:lnTo>
                    <a:pt x="159181" y="293458"/>
                  </a:lnTo>
                  <a:lnTo>
                    <a:pt x="159181" y="292696"/>
                  </a:lnTo>
                  <a:lnTo>
                    <a:pt x="159181" y="291922"/>
                  </a:lnTo>
                  <a:lnTo>
                    <a:pt x="159956" y="291922"/>
                  </a:lnTo>
                  <a:lnTo>
                    <a:pt x="159956" y="292696"/>
                  </a:lnTo>
                  <a:lnTo>
                    <a:pt x="159956" y="293458"/>
                  </a:lnTo>
                  <a:lnTo>
                    <a:pt x="159956" y="292696"/>
                  </a:lnTo>
                  <a:lnTo>
                    <a:pt x="160350" y="292696"/>
                  </a:lnTo>
                  <a:lnTo>
                    <a:pt x="160350" y="293458"/>
                  </a:lnTo>
                  <a:lnTo>
                    <a:pt x="161124" y="293458"/>
                  </a:lnTo>
                  <a:lnTo>
                    <a:pt x="161124" y="294220"/>
                  </a:lnTo>
                  <a:lnTo>
                    <a:pt x="161912" y="294220"/>
                  </a:lnTo>
                  <a:lnTo>
                    <a:pt x="161912" y="294995"/>
                  </a:lnTo>
                  <a:lnTo>
                    <a:pt x="161912" y="295376"/>
                  </a:lnTo>
                  <a:lnTo>
                    <a:pt x="161124" y="295376"/>
                  </a:lnTo>
                  <a:lnTo>
                    <a:pt x="160350" y="295376"/>
                  </a:lnTo>
                  <a:lnTo>
                    <a:pt x="159956" y="295376"/>
                  </a:lnTo>
                  <a:lnTo>
                    <a:pt x="159181" y="295376"/>
                  </a:lnTo>
                  <a:lnTo>
                    <a:pt x="158394" y="295376"/>
                  </a:lnTo>
                  <a:lnTo>
                    <a:pt x="157619" y="295376"/>
                  </a:lnTo>
                  <a:lnTo>
                    <a:pt x="157619" y="294995"/>
                  </a:lnTo>
                  <a:lnTo>
                    <a:pt x="156832" y="294995"/>
                  </a:lnTo>
                  <a:lnTo>
                    <a:pt x="157619" y="294995"/>
                  </a:lnTo>
                  <a:lnTo>
                    <a:pt x="157619" y="294220"/>
                  </a:lnTo>
                  <a:lnTo>
                    <a:pt x="157619" y="293458"/>
                  </a:lnTo>
                  <a:lnTo>
                    <a:pt x="156832" y="293458"/>
                  </a:lnTo>
                  <a:lnTo>
                    <a:pt x="156832" y="294220"/>
                  </a:lnTo>
                  <a:lnTo>
                    <a:pt x="156832" y="294995"/>
                  </a:lnTo>
                  <a:lnTo>
                    <a:pt x="156832" y="295376"/>
                  </a:lnTo>
                  <a:lnTo>
                    <a:pt x="156057" y="295376"/>
                  </a:lnTo>
                  <a:lnTo>
                    <a:pt x="155270" y="295376"/>
                  </a:lnTo>
                  <a:lnTo>
                    <a:pt x="154495" y="296151"/>
                  </a:lnTo>
                  <a:lnTo>
                    <a:pt x="154495" y="296926"/>
                  </a:lnTo>
                  <a:lnTo>
                    <a:pt x="154495" y="297688"/>
                  </a:lnTo>
                  <a:lnTo>
                    <a:pt x="154495" y="298462"/>
                  </a:lnTo>
                  <a:lnTo>
                    <a:pt x="154495" y="299237"/>
                  </a:lnTo>
                  <a:lnTo>
                    <a:pt x="154495" y="299999"/>
                  </a:lnTo>
                  <a:lnTo>
                    <a:pt x="153708" y="299237"/>
                  </a:lnTo>
                  <a:lnTo>
                    <a:pt x="153708" y="299999"/>
                  </a:lnTo>
                  <a:lnTo>
                    <a:pt x="152933" y="299999"/>
                  </a:lnTo>
                  <a:lnTo>
                    <a:pt x="152933" y="300774"/>
                  </a:lnTo>
                  <a:lnTo>
                    <a:pt x="152933" y="301548"/>
                  </a:lnTo>
                  <a:lnTo>
                    <a:pt x="152158" y="302310"/>
                  </a:lnTo>
                  <a:lnTo>
                    <a:pt x="152158" y="303085"/>
                  </a:lnTo>
                  <a:lnTo>
                    <a:pt x="151371" y="303860"/>
                  </a:lnTo>
                  <a:lnTo>
                    <a:pt x="151371" y="305015"/>
                  </a:lnTo>
                  <a:lnTo>
                    <a:pt x="151371" y="305777"/>
                  </a:lnTo>
                  <a:lnTo>
                    <a:pt x="151371" y="311175"/>
                  </a:lnTo>
                  <a:lnTo>
                    <a:pt x="151371" y="310400"/>
                  </a:lnTo>
                  <a:lnTo>
                    <a:pt x="150990" y="310400"/>
                  </a:lnTo>
                  <a:lnTo>
                    <a:pt x="150990" y="309638"/>
                  </a:lnTo>
                  <a:lnTo>
                    <a:pt x="150202" y="309638"/>
                  </a:lnTo>
                  <a:lnTo>
                    <a:pt x="149428" y="309638"/>
                  </a:lnTo>
                  <a:lnTo>
                    <a:pt x="150202" y="309638"/>
                  </a:lnTo>
                  <a:lnTo>
                    <a:pt x="150202" y="308864"/>
                  </a:lnTo>
                  <a:lnTo>
                    <a:pt x="150990" y="308864"/>
                  </a:lnTo>
                  <a:lnTo>
                    <a:pt x="150202" y="308864"/>
                  </a:lnTo>
                  <a:lnTo>
                    <a:pt x="150202" y="309638"/>
                  </a:lnTo>
                  <a:lnTo>
                    <a:pt x="150202" y="308864"/>
                  </a:lnTo>
                  <a:lnTo>
                    <a:pt x="149428" y="308864"/>
                  </a:lnTo>
                  <a:lnTo>
                    <a:pt x="150202" y="308864"/>
                  </a:lnTo>
                  <a:lnTo>
                    <a:pt x="149428" y="308864"/>
                  </a:lnTo>
                  <a:lnTo>
                    <a:pt x="148640" y="308864"/>
                  </a:lnTo>
                  <a:lnTo>
                    <a:pt x="148640" y="308089"/>
                  </a:lnTo>
                  <a:lnTo>
                    <a:pt x="148640" y="308864"/>
                  </a:lnTo>
                  <a:lnTo>
                    <a:pt x="148640" y="308089"/>
                  </a:lnTo>
                  <a:lnTo>
                    <a:pt x="147866" y="308089"/>
                  </a:lnTo>
                  <a:lnTo>
                    <a:pt x="147078" y="308089"/>
                  </a:lnTo>
                  <a:lnTo>
                    <a:pt x="146304" y="308089"/>
                  </a:lnTo>
                  <a:lnTo>
                    <a:pt x="146304" y="308864"/>
                  </a:lnTo>
                  <a:lnTo>
                    <a:pt x="146304" y="308089"/>
                  </a:lnTo>
                  <a:lnTo>
                    <a:pt x="146304" y="308864"/>
                  </a:lnTo>
                  <a:lnTo>
                    <a:pt x="147078" y="308864"/>
                  </a:lnTo>
                  <a:lnTo>
                    <a:pt x="146304" y="308864"/>
                  </a:lnTo>
                  <a:lnTo>
                    <a:pt x="145516" y="308864"/>
                  </a:lnTo>
                  <a:lnTo>
                    <a:pt x="146304" y="308864"/>
                  </a:lnTo>
                  <a:lnTo>
                    <a:pt x="146304" y="309638"/>
                  </a:lnTo>
                  <a:lnTo>
                    <a:pt x="145516" y="308864"/>
                  </a:lnTo>
                  <a:lnTo>
                    <a:pt x="144741" y="308864"/>
                  </a:lnTo>
                  <a:lnTo>
                    <a:pt x="145516" y="308864"/>
                  </a:lnTo>
                  <a:lnTo>
                    <a:pt x="144741" y="308864"/>
                  </a:lnTo>
                  <a:lnTo>
                    <a:pt x="144741" y="308089"/>
                  </a:lnTo>
                  <a:lnTo>
                    <a:pt x="143967" y="308089"/>
                  </a:lnTo>
                  <a:lnTo>
                    <a:pt x="143179" y="308089"/>
                  </a:lnTo>
                  <a:lnTo>
                    <a:pt x="143967" y="308089"/>
                  </a:lnTo>
                  <a:lnTo>
                    <a:pt x="144741" y="308089"/>
                  </a:lnTo>
                  <a:lnTo>
                    <a:pt x="144741" y="308864"/>
                  </a:lnTo>
                  <a:lnTo>
                    <a:pt x="145516" y="308864"/>
                  </a:lnTo>
                  <a:lnTo>
                    <a:pt x="144741" y="308864"/>
                  </a:lnTo>
                  <a:lnTo>
                    <a:pt x="145516" y="308864"/>
                  </a:lnTo>
                  <a:lnTo>
                    <a:pt x="145516" y="309638"/>
                  </a:lnTo>
                  <a:lnTo>
                    <a:pt x="146304" y="309638"/>
                  </a:lnTo>
                  <a:lnTo>
                    <a:pt x="146304" y="308864"/>
                  </a:lnTo>
                  <a:lnTo>
                    <a:pt x="147078" y="308864"/>
                  </a:lnTo>
                  <a:lnTo>
                    <a:pt x="147078" y="309638"/>
                  </a:lnTo>
                  <a:lnTo>
                    <a:pt x="146304" y="309638"/>
                  </a:lnTo>
                  <a:lnTo>
                    <a:pt x="146304" y="310400"/>
                  </a:lnTo>
                  <a:lnTo>
                    <a:pt x="146304" y="311175"/>
                  </a:lnTo>
                  <a:lnTo>
                    <a:pt x="147078" y="311175"/>
                  </a:lnTo>
                  <a:lnTo>
                    <a:pt x="147866" y="311175"/>
                  </a:lnTo>
                  <a:lnTo>
                    <a:pt x="147078" y="311950"/>
                  </a:lnTo>
                  <a:lnTo>
                    <a:pt x="147866" y="311950"/>
                  </a:lnTo>
                  <a:lnTo>
                    <a:pt x="147866" y="312712"/>
                  </a:lnTo>
                  <a:lnTo>
                    <a:pt x="148640" y="312712"/>
                  </a:lnTo>
                  <a:lnTo>
                    <a:pt x="149428" y="312712"/>
                  </a:lnTo>
                  <a:lnTo>
                    <a:pt x="149428" y="311950"/>
                  </a:lnTo>
                  <a:lnTo>
                    <a:pt x="150202" y="311950"/>
                  </a:lnTo>
                  <a:lnTo>
                    <a:pt x="149428" y="311950"/>
                  </a:lnTo>
                  <a:lnTo>
                    <a:pt x="148640" y="311950"/>
                  </a:lnTo>
                  <a:lnTo>
                    <a:pt x="148640" y="311175"/>
                  </a:lnTo>
                  <a:lnTo>
                    <a:pt x="149428" y="311175"/>
                  </a:lnTo>
                  <a:lnTo>
                    <a:pt x="149428" y="311950"/>
                  </a:lnTo>
                  <a:lnTo>
                    <a:pt x="149428" y="311175"/>
                  </a:lnTo>
                  <a:lnTo>
                    <a:pt x="150202" y="311175"/>
                  </a:lnTo>
                  <a:lnTo>
                    <a:pt x="149428" y="311175"/>
                  </a:lnTo>
                  <a:lnTo>
                    <a:pt x="150202" y="311175"/>
                  </a:lnTo>
                  <a:lnTo>
                    <a:pt x="150202" y="310400"/>
                  </a:lnTo>
                  <a:lnTo>
                    <a:pt x="150202" y="311175"/>
                  </a:lnTo>
                  <a:lnTo>
                    <a:pt x="150990" y="311175"/>
                  </a:lnTo>
                  <a:lnTo>
                    <a:pt x="150990" y="311950"/>
                  </a:lnTo>
                  <a:lnTo>
                    <a:pt x="151371" y="311950"/>
                  </a:lnTo>
                  <a:lnTo>
                    <a:pt x="151371" y="312712"/>
                  </a:lnTo>
                  <a:lnTo>
                    <a:pt x="151371" y="313486"/>
                  </a:lnTo>
                  <a:lnTo>
                    <a:pt x="151371" y="314261"/>
                  </a:lnTo>
                  <a:lnTo>
                    <a:pt x="151371" y="314642"/>
                  </a:lnTo>
                  <a:lnTo>
                    <a:pt x="150990" y="314642"/>
                  </a:lnTo>
                  <a:lnTo>
                    <a:pt x="150990" y="314261"/>
                  </a:lnTo>
                  <a:lnTo>
                    <a:pt x="150990" y="314642"/>
                  </a:lnTo>
                  <a:lnTo>
                    <a:pt x="151371" y="315417"/>
                  </a:lnTo>
                  <a:lnTo>
                    <a:pt x="152158" y="315417"/>
                  </a:lnTo>
                  <a:lnTo>
                    <a:pt x="152933" y="315417"/>
                  </a:lnTo>
                  <a:lnTo>
                    <a:pt x="153708" y="315417"/>
                  </a:lnTo>
                  <a:lnTo>
                    <a:pt x="153708" y="316179"/>
                  </a:lnTo>
                  <a:lnTo>
                    <a:pt x="152933" y="316179"/>
                  </a:lnTo>
                  <a:lnTo>
                    <a:pt x="153708" y="316179"/>
                  </a:lnTo>
                  <a:lnTo>
                    <a:pt x="153708" y="316953"/>
                  </a:lnTo>
                  <a:lnTo>
                    <a:pt x="152933" y="316953"/>
                  </a:lnTo>
                  <a:lnTo>
                    <a:pt x="153708" y="316953"/>
                  </a:lnTo>
                  <a:lnTo>
                    <a:pt x="153708" y="317715"/>
                  </a:lnTo>
                  <a:lnTo>
                    <a:pt x="152933" y="317715"/>
                  </a:lnTo>
                  <a:lnTo>
                    <a:pt x="152158" y="317715"/>
                  </a:lnTo>
                  <a:lnTo>
                    <a:pt x="151371" y="317715"/>
                  </a:lnTo>
                  <a:lnTo>
                    <a:pt x="151371" y="318490"/>
                  </a:lnTo>
                  <a:lnTo>
                    <a:pt x="152158" y="318490"/>
                  </a:lnTo>
                  <a:lnTo>
                    <a:pt x="152933" y="318490"/>
                  </a:lnTo>
                  <a:lnTo>
                    <a:pt x="152158" y="318490"/>
                  </a:lnTo>
                  <a:lnTo>
                    <a:pt x="152158" y="319265"/>
                  </a:lnTo>
                  <a:lnTo>
                    <a:pt x="152933" y="318490"/>
                  </a:lnTo>
                  <a:lnTo>
                    <a:pt x="152933" y="319265"/>
                  </a:lnTo>
                  <a:lnTo>
                    <a:pt x="153708" y="319265"/>
                  </a:lnTo>
                  <a:lnTo>
                    <a:pt x="154495" y="319265"/>
                  </a:lnTo>
                  <a:lnTo>
                    <a:pt x="155270" y="319265"/>
                  </a:lnTo>
                  <a:lnTo>
                    <a:pt x="155270" y="320027"/>
                  </a:lnTo>
                  <a:lnTo>
                    <a:pt x="155270" y="320802"/>
                  </a:lnTo>
                  <a:lnTo>
                    <a:pt x="156057" y="320802"/>
                  </a:lnTo>
                  <a:lnTo>
                    <a:pt x="156057" y="321576"/>
                  </a:lnTo>
                  <a:lnTo>
                    <a:pt x="156057" y="322338"/>
                  </a:lnTo>
                  <a:lnTo>
                    <a:pt x="156057" y="321576"/>
                  </a:lnTo>
                  <a:lnTo>
                    <a:pt x="156057" y="322338"/>
                  </a:lnTo>
                  <a:lnTo>
                    <a:pt x="156057" y="321576"/>
                  </a:lnTo>
                  <a:lnTo>
                    <a:pt x="156057" y="322338"/>
                  </a:lnTo>
                  <a:lnTo>
                    <a:pt x="156057" y="323113"/>
                  </a:lnTo>
                  <a:lnTo>
                    <a:pt x="156057" y="323494"/>
                  </a:lnTo>
                  <a:lnTo>
                    <a:pt x="156057" y="323113"/>
                  </a:lnTo>
                  <a:lnTo>
                    <a:pt x="156832" y="322338"/>
                  </a:lnTo>
                  <a:lnTo>
                    <a:pt x="157619" y="322338"/>
                  </a:lnTo>
                  <a:lnTo>
                    <a:pt x="158394" y="322338"/>
                  </a:lnTo>
                  <a:lnTo>
                    <a:pt x="158394" y="323113"/>
                  </a:lnTo>
                  <a:lnTo>
                    <a:pt x="158394" y="323494"/>
                  </a:lnTo>
                  <a:lnTo>
                    <a:pt x="157619" y="323494"/>
                  </a:lnTo>
                  <a:lnTo>
                    <a:pt x="158394" y="324269"/>
                  </a:lnTo>
                  <a:lnTo>
                    <a:pt x="158394" y="323494"/>
                  </a:lnTo>
                  <a:lnTo>
                    <a:pt x="159181" y="323494"/>
                  </a:lnTo>
                  <a:lnTo>
                    <a:pt x="159181" y="324269"/>
                  </a:lnTo>
                  <a:lnTo>
                    <a:pt x="159956" y="324269"/>
                  </a:lnTo>
                  <a:lnTo>
                    <a:pt x="159181" y="325031"/>
                  </a:lnTo>
                  <a:lnTo>
                    <a:pt x="159956" y="325031"/>
                  </a:lnTo>
                  <a:lnTo>
                    <a:pt x="159181" y="325031"/>
                  </a:lnTo>
                  <a:lnTo>
                    <a:pt x="159181" y="325805"/>
                  </a:lnTo>
                  <a:lnTo>
                    <a:pt x="158394" y="325805"/>
                  </a:lnTo>
                  <a:lnTo>
                    <a:pt x="159181" y="325805"/>
                  </a:lnTo>
                  <a:lnTo>
                    <a:pt x="159181" y="326580"/>
                  </a:lnTo>
                  <a:lnTo>
                    <a:pt x="159181" y="327342"/>
                  </a:lnTo>
                  <a:lnTo>
                    <a:pt x="158394" y="327342"/>
                  </a:lnTo>
                  <a:lnTo>
                    <a:pt x="158394" y="328117"/>
                  </a:lnTo>
                  <a:lnTo>
                    <a:pt x="159181" y="328117"/>
                  </a:lnTo>
                  <a:lnTo>
                    <a:pt x="159181" y="327342"/>
                  </a:lnTo>
                  <a:lnTo>
                    <a:pt x="159181" y="328117"/>
                  </a:lnTo>
                  <a:lnTo>
                    <a:pt x="159956" y="328117"/>
                  </a:lnTo>
                  <a:lnTo>
                    <a:pt x="159956" y="328891"/>
                  </a:lnTo>
                  <a:lnTo>
                    <a:pt x="159956" y="329653"/>
                  </a:lnTo>
                  <a:lnTo>
                    <a:pt x="159956" y="330428"/>
                  </a:lnTo>
                  <a:lnTo>
                    <a:pt x="159181" y="329653"/>
                  </a:lnTo>
                  <a:lnTo>
                    <a:pt x="159956" y="329653"/>
                  </a:lnTo>
                  <a:lnTo>
                    <a:pt x="159181" y="329653"/>
                  </a:lnTo>
                  <a:lnTo>
                    <a:pt x="159181" y="328891"/>
                  </a:lnTo>
                  <a:lnTo>
                    <a:pt x="159181" y="329653"/>
                  </a:lnTo>
                  <a:lnTo>
                    <a:pt x="159956" y="329653"/>
                  </a:lnTo>
                  <a:lnTo>
                    <a:pt x="159181" y="329653"/>
                  </a:lnTo>
                  <a:lnTo>
                    <a:pt x="159181" y="330428"/>
                  </a:lnTo>
                  <a:lnTo>
                    <a:pt x="159956" y="330428"/>
                  </a:lnTo>
                  <a:lnTo>
                    <a:pt x="159956" y="331203"/>
                  </a:lnTo>
                  <a:lnTo>
                    <a:pt x="160350" y="331203"/>
                  </a:lnTo>
                  <a:lnTo>
                    <a:pt x="160350" y="331965"/>
                  </a:lnTo>
                  <a:lnTo>
                    <a:pt x="160350" y="332740"/>
                  </a:lnTo>
                  <a:lnTo>
                    <a:pt x="161124" y="332740"/>
                  </a:lnTo>
                  <a:lnTo>
                    <a:pt x="160350" y="332740"/>
                  </a:lnTo>
                  <a:lnTo>
                    <a:pt x="161124" y="333121"/>
                  </a:lnTo>
                  <a:lnTo>
                    <a:pt x="161912" y="333895"/>
                  </a:lnTo>
                  <a:lnTo>
                    <a:pt x="161124" y="334670"/>
                  </a:lnTo>
                  <a:lnTo>
                    <a:pt x="161912" y="335432"/>
                  </a:lnTo>
                  <a:lnTo>
                    <a:pt x="161912" y="339280"/>
                  </a:lnTo>
                  <a:lnTo>
                    <a:pt x="161124" y="339280"/>
                  </a:lnTo>
                  <a:lnTo>
                    <a:pt x="161124" y="340055"/>
                  </a:lnTo>
                  <a:lnTo>
                    <a:pt x="160350" y="339280"/>
                  </a:lnTo>
                  <a:lnTo>
                    <a:pt x="161124" y="340055"/>
                  </a:lnTo>
                  <a:lnTo>
                    <a:pt x="161124" y="339280"/>
                  </a:lnTo>
                  <a:lnTo>
                    <a:pt x="161912" y="339280"/>
                  </a:lnTo>
                  <a:lnTo>
                    <a:pt x="161912" y="340055"/>
                  </a:lnTo>
                  <a:lnTo>
                    <a:pt x="161912" y="340829"/>
                  </a:lnTo>
                  <a:lnTo>
                    <a:pt x="161912" y="341591"/>
                  </a:lnTo>
                  <a:lnTo>
                    <a:pt x="162687" y="342366"/>
                  </a:lnTo>
                  <a:lnTo>
                    <a:pt x="162687" y="342747"/>
                  </a:lnTo>
                  <a:lnTo>
                    <a:pt x="162687" y="347370"/>
                  </a:lnTo>
                  <a:lnTo>
                    <a:pt x="161912" y="347370"/>
                  </a:lnTo>
                  <a:lnTo>
                    <a:pt x="161912" y="348145"/>
                  </a:lnTo>
                  <a:lnTo>
                    <a:pt x="161124" y="348145"/>
                  </a:lnTo>
                  <a:lnTo>
                    <a:pt x="161124" y="348919"/>
                  </a:lnTo>
                  <a:lnTo>
                    <a:pt x="161124" y="349681"/>
                  </a:lnTo>
                  <a:lnTo>
                    <a:pt x="161124" y="350456"/>
                  </a:lnTo>
                  <a:lnTo>
                    <a:pt x="161124" y="351231"/>
                  </a:lnTo>
                  <a:lnTo>
                    <a:pt x="161124" y="351993"/>
                  </a:lnTo>
                  <a:lnTo>
                    <a:pt x="161912" y="352386"/>
                  </a:lnTo>
                  <a:lnTo>
                    <a:pt x="161912" y="353148"/>
                  </a:lnTo>
                  <a:lnTo>
                    <a:pt x="162687" y="353148"/>
                  </a:lnTo>
                  <a:lnTo>
                    <a:pt x="161912" y="353148"/>
                  </a:lnTo>
                  <a:lnTo>
                    <a:pt x="161912" y="353923"/>
                  </a:lnTo>
                  <a:lnTo>
                    <a:pt x="161124" y="353923"/>
                  </a:lnTo>
                  <a:lnTo>
                    <a:pt x="161124" y="354685"/>
                  </a:lnTo>
                  <a:lnTo>
                    <a:pt x="161124" y="355460"/>
                  </a:lnTo>
                  <a:lnTo>
                    <a:pt x="161912" y="355460"/>
                  </a:lnTo>
                  <a:lnTo>
                    <a:pt x="161124" y="355460"/>
                  </a:lnTo>
                  <a:lnTo>
                    <a:pt x="161124" y="356235"/>
                  </a:lnTo>
                  <a:lnTo>
                    <a:pt x="161912" y="356235"/>
                  </a:lnTo>
                  <a:lnTo>
                    <a:pt x="161912" y="356997"/>
                  </a:lnTo>
                  <a:lnTo>
                    <a:pt x="161124" y="356997"/>
                  </a:lnTo>
                  <a:lnTo>
                    <a:pt x="161912" y="356997"/>
                  </a:lnTo>
                  <a:lnTo>
                    <a:pt x="161912" y="357771"/>
                  </a:lnTo>
                  <a:lnTo>
                    <a:pt x="161912" y="358546"/>
                  </a:lnTo>
                  <a:lnTo>
                    <a:pt x="161912" y="359308"/>
                  </a:lnTo>
                  <a:lnTo>
                    <a:pt x="161124" y="359308"/>
                  </a:lnTo>
                  <a:lnTo>
                    <a:pt x="161912" y="360083"/>
                  </a:lnTo>
                  <a:lnTo>
                    <a:pt x="161912" y="360845"/>
                  </a:lnTo>
                  <a:lnTo>
                    <a:pt x="161124" y="360845"/>
                  </a:lnTo>
                  <a:lnTo>
                    <a:pt x="161124" y="361619"/>
                  </a:lnTo>
                  <a:lnTo>
                    <a:pt x="161124" y="370484"/>
                  </a:lnTo>
                  <a:lnTo>
                    <a:pt x="160350" y="370484"/>
                  </a:lnTo>
                  <a:lnTo>
                    <a:pt x="160350" y="369709"/>
                  </a:lnTo>
                  <a:lnTo>
                    <a:pt x="160350" y="368935"/>
                  </a:lnTo>
                  <a:lnTo>
                    <a:pt x="160350" y="368173"/>
                  </a:lnTo>
                  <a:lnTo>
                    <a:pt x="160350" y="367398"/>
                  </a:lnTo>
                  <a:lnTo>
                    <a:pt x="159956" y="366623"/>
                  </a:lnTo>
                  <a:lnTo>
                    <a:pt x="159956" y="365861"/>
                  </a:lnTo>
                  <a:lnTo>
                    <a:pt x="159181" y="365861"/>
                  </a:lnTo>
                  <a:lnTo>
                    <a:pt x="159181" y="365086"/>
                  </a:lnTo>
                  <a:lnTo>
                    <a:pt x="158394" y="365086"/>
                  </a:lnTo>
                  <a:lnTo>
                    <a:pt x="158394" y="365861"/>
                  </a:lnTo>
                  <a:lnTo>
                    <a:pt x="157619" y="365086"/>
                  </a:lnTo>
                  <a:lnTo>
                    <a:pt x="157619" y="364312"/>
                  </a:lnTo>
                  <a:lnTo>
                    <a:pt x="156832" y="363550"/>
                  </a:lnTo>
                  <a:lnTo>
                    <a:pt x="156832" y="362775"/>
                  </a:lnTo>
                  <a:lnTo>
                    <a:pt x="156057" y="362775"/>
                  </a:lnTo>
                  <a:lnTo>
                    <a:pt x="155270" y="362775"/>
                  </a:lnTo>
                  <a:lnTo>
                    <a:pt x="154495" y="362000"/>
                  </a:lnTo>
                  <a:lnTo>
                    <a:pt x="154495" y="362775"/>
                  </a:lnTo>
                  <a:lnTo>
                    <a:pt x="153708" y="362775"/>
                  </a:lnTo>
                  <a:lnTo>
                    <a:pt x="152933" y="362775"/>
                  </a:lnTo>
                  <a:lnTo>
                    <a:pt x="152933" y="362000"/>
                  </a:lnTo>
                  <a:lnTo>
                    <a:pt x="152158" y="362000"/>
                  </a:lnTo>
                  <a:lnTo>
                    <a:pt x="152158" y="361619"/>
                  </a:lnTo>
                  <a:lnTo>
                    <a:pt x="151371" y="361619"/>
                  </a:lnTo>
                  <a:lnTo>
                    <a:pt x="151371" y="360845"/>
                  </a:lnTo>
                  <a:lnTo>
                    <a:pt x="150990" y="360083"/>
                  </a:lnTo>
                  <a:lnTo>
                    <a:pt x="150202" y="359308"/>
                  </a:lnTo>
                  <a:lnTo>
                    <a:pt x="149428" y="358546"/>
                  </a:lnTo>
                  <a:lnTo>
                    <a:pt x="148640" y="358546"/>
                  </a:lnTo>
                  <a:lnTo>
                    <a:pt x="148640" y="357771"/>
                  </a:lnTo>
                  <a:lnTo>
                    <a:pt x="147866" y="356997"/>
                  </a:lnTo>
                  <a:lnTo>
                    <a:pt x="148640" y="356997"/>
                  </a:lnTo>
                  <a:lnTo>
                    <a:pt x="147866" y="356997"/>
                  </a:lnTo>
                  <a:lnTo>
                    <a:pt x="147866" y="356235"/>
                  </a:lnTo>
                  <a:lnTo>
                    <a:pt x="147078" y="356235"/>
                  </a:lnTo>
                  <a:lnTo>
                    <a:pt x="147078" y="355460"/>
                  </a:lnTo>
                  <a:lnTo>
                    <a:pt x="146304" y="354685"/>
                  </a:lnTo>
                  <a:lnTo>
                    <a:pt x="145516" y="353148"/>
                  </a:lnTo>
                  <a:lnTo>
                    <a:pt x="144741" y="352386"/>
                  </a:lnTo>
                  <a:lnTo>
                    <a:pt x="143967" y="351231"/>
                  </a:lnTo>
                  <a:lnTo>
                    <a:pt x="143179" y="350456"/>
                  </a:lnTo>
                  <a:lnTo>
                    <a:pt x="142405" y="349681"/>
                  </a:lnTo>
                  <a:lnTo>
                    <a:pt x="142405" y="348919"/>
                  </a:lnTo>
                  <a:lnTo>
                    <a:pt x="141617" y="348919"/>
                  </a:lnTo>
                  <a:lnTo>
                    <a:pt x="141617" y="348145"/>
                  </a:lnTo>
                  <a:lnTo>
                    <a:pt x="141224" y="347370"/>
                  </a:lnTo>
                  <a:lnTo>
                    <a:pt x="140449" y="346608"/>
                  </a:lnTo>
                  <a:lnTo>
                    <a:pt x="140449" y="345833"/>
                  </a:lnTo>
                  <a:lnTo>
                    <a:pt x="139674" y="345059"/>
                  </a:lnTo>
                  <a:lnTo>
                    <a:pt x="138887" y="345059"/>
                  </a:lnTo>
                  <a:lnTo>
                    <a:pt x="138887" y="344297"/>
                  </a:lnTo>
                  <a:lnTo>
                    <a:pt x="139674" y="344297"/>
                  </a:lnTo>
                  <a:lnTo>
                    <a:pt x="139674" y="343522"/>
                  </a:lnTo>
                  <a:lnTo>
                    <a:pt x="139674" y="342747"/>
                  </a:lnTo>
                  <a:lnTo>
                    <a:pt x="139674" y="342366"/>
                  </a:lnTo>
                  <a:lnTo>
                    <a:pt x="139674" y="342747"/>
                  </a:lnTo>
                  <a:lnTo>
                    <a:pt x="139674" y="343522"/>
                  </a:lnTo>
                  <a:lnTo>
                    <a:pt x="139674" y="344297"/>
                  </a:lnTo>
                  <a:lnTo>
                    <a:pt x="138887" y="344297"/>
                  </a:lnTo>
                  <a:lnTo>
                    <a:pt x="138887" y="345059"/>
                  </a:lnTo>
                  <a:lnTo>
                    <a:pt x="139674" y="345059"/>
                  </a:lnTo>
                  <a:lnTo>
                    <a:pt x="139674" y="345833"/>
                  </a:lnTo>
                  <a:lnTo>
                    <a:pt x="140449" y="345833"/>
                  </a:lnTo>
                  <a:lnTo>
                    <a:pt x="140449" y="346608"/>
                  </a:lnTo>
                  <a:lnTo>
                    <a:pt x="141224" y="347370"/>
                  </a:lnTo>
                  <a:lnTo>
                    <a:pt x="141224" y="348145"/>
                  </a:lnTo>
                  <a:lnTo>
                    <a:pt x="141617" y="348145"/>
                  </a:lnTo>
                  <a:lnTo>
                    <a:pt x="141617" y="348919"/>
                  </a:lnTo>
                  <a:lnTo>
                    <a:pt x="141224" y="348145"/>
                  </a:lnTo>
                  <a:lnTo>
                    <a:pt x="141224" y="347370"/>
                  </a:lnTo>
                  <a:lnTo>
                    <a:pt x="140449" y="346608"/>
                  </a:lnTo>
                  <a:lnTo>
                    <a:pt x="138887" y="345059"/>
                  </a:lnTo>
                  <a:lnTo>
                    <a:pt x="138887" y="344297"/>
                  </a:lnTo>
                  <a:lnTo>
                    <a:pt x="138112" y="344297"/>
                  </a:lnTo>
                  <a:lnTo>
                    <a:pt x="138112" y="343522"/>
                  </a:lnTo>
                  <a:lnTo>
                    <a:pt x="137325" y="343522"/>
                  </a:lnTo>
                  <a:lnTo>
                    <a:pt x="137325" y="342747"/>
                  </a:lnTo>
                  <a:lnTo>
                    <a:pt x="136550" y="342747"/>
                  </a:lnTo>
                  <a:lnTo>
                    <a:pt x="135775" y="342366"/>
                  </a:lnTo>
                  <a:lnTo>
                    <a:pt x="135775" y="341591"/>
                  </a:lnTo>
                  <a:lnTo>
                    <a:pt x="134988" y="340829"/>
                  </a:lnTo>
                  <a:lnTo>
                    <a:pt x="133426" y="340055"/>
                  </a:lnTo>
                  <a:lnTo>
                    <a:pt x="132651" y="339280"/>
                  </a:lnTo>
                  <a:lnTo>
                    <a:pt x="131864" y="339280"/>
                  </a:lnTo>
                  <a:lnTo>
                    <a:pt x="131864" y="338518"/>
                  </a:lnTo>
                  <a:lnTo>
                    <a:pt x="131483" y="338518"/>
                  </a:lnTo>
                  <a:lnTo>
                    <a:pt x="131483" y="337743"/>
                  </a:lnTo>
                  <a:lnTo>
                    <a:pt x="130695" y="337743"/>
                  </a:lnTo>
                  <a:lnTo>
                    <a:pt x="131483" y="337743"/>
                  </a:lnTo>
                  <a:lnTo>
                    <a:pt x="131864" y="337743"/>
                  </a:lnTo>
                  <a:lnTo>
                    <a:pt x="132651" y="337743"/>
                  </a:lnTo>
                  <a:lnTo>
                    <a:pt x="132651" y="338518"/>
                  </a:lnTo>
                  <a:lnTo>
                    <a:pt x="132651" y="339280"/>
                  </a:lnTo>
                  <a:lnTo>
                    <a:pt x="132651" y="338518"/>
                  </a:lnTo>
                  <a:lnTo>
                    <a:pt x="132651" y="337743"/>
                  </a:lnTo>
                  <a:lnTo>
                    <a:pt x="132651" y="336981"/>
                  </a:lnTo>
                  <a:lnTo>
                    <a:pt x="132651" y="336207"/>
                  </a:lnTo>
                  <a:lnTo>
                    <a:pt x="131864" y="336207"/>
                  </a:lnTo>
                  <a:lnTo>
                    <a:pt x="131864" y="336981"/>
                  </a:lnTo>
                  <a:lnTo>
                    <a:pt x="131483" y="336981"/>
                  </a:lnTo>
                  <a:lnTo>
                    <a:pt x="130695" y="336981"/>
                  </a:lnTo>
                  <a:lnTo>
                    <a:pt x="129921" y="336981"/>
                  </a:lnTo>
                  <a:lnTo>
                    <a:pt x="129921" y="336207"/>
                  </a:lnTo>
                  <a:lnTo>
                    <a:pt x="129133" y="335432"/>
                  </a:lnTo>
                  <a:lnTo>
                    <a:pt x="128358" y="335432"/>
                  </a:lnTo>
                  <a:lnTo>
                    <a:pt x="129133" y="335432"/>
                  </a:lnTo>
                  <a:lnTo>
                    <a:pt x="128358" y="335432"/>
                  </a:lnTo>
                  <a:lnTo>
                    <a:pt x="127571" y="334670"/>
                  </a:lnTo>
                  <a:lnTo>
                    <a:pt x="127571" y="333895"/>
                  </a:lnTo>
                  <a:lnTo>
                    <a:pt x="126796" y="333895"/>
                  </a:lnTo>
                  <a:lnTo>
                    <a:pt x="126796" y="333121"/>
                  </a:lnTo>
                  <a:lnTo>
                    <a:pt x="126796" y="332740"/>
                  </a:lnTo>
                  <a:lnTo>
                    <a:pt x="126796" y="333121"/>
                  </a:lnTo>
                  <a:lnTo>
                    <a:pt x="126796" y="333895"/>
                  </a:lnTo>
                  <a:lnTo>
                    <a:pt x="126009" y="333895"/>
                  </a:lnTo>
                  <a:lnTo>
                    <a:pt x="126009" y="333121"/>
                  </a:lnTo>
                  <a:lnTo>
                    <a:pt x="125234" y="333121"/>
                  </a:lnTo>
                  <a:lnTo>
                    <a:pt x="125234" y="332740"/>
                  </a:lnTo>
                  <a:lnTo>
                    <a:pt x="125234" y="333121"/>
                  </a:lnTo>
                  <a:lnTo>
                    <a:pt x="126009" y="333121"/>
                  </a:lnTo>
                  <a:lnTo>
                    <a:pt x="126009" y="333895"/>
                  </a:lnTo>
                  <a:lnTo>
                    <a:pt x="126796" y="334670"/>
                  </a:lnTo>
                  <a:lnTo>
                    <a:pt x="127571" y="334670"/>
                  </a:lnTo>
                  <a:lnTo>
                    <a:pt x="128358" y="335432"/>
                  </a:lnTo>
                  <a:lnTo>
                    <a:pt x="129133" y="336207"/>
                  </a:lnTo>
                  <a:lnTo>
                    <a:pt x="129921" y="336207"/>
                  </a:lnTo>
                  <a:lnTo>
                    <a:pt x="129921" y="336981"/>
                  </a:lnTo>
                  <a:lnTo>
                    <a:pt x="130695" y="337743"/>
                  </a:lnTo>
                  <a:lnTo>
                    <a:pt x="131483" y="337743"/>
                  </a:lnTo>
                  <a:lnTo>
                    <a:pt x="131483" y="338518"/>
                  </a:lnTo>
                  <a:lnTo>
                    <a:pt x="131483" y="337743"/>
                  </a:lnTo>
                  <a:lnTo>
                    <a:pt x="130695" y="337743"/>
                  </a:lnTo>
                  <a:lnTo>
                    <a:pt x="129921" y="336981"/>
                  </a:lnTo>
                  <a:lnTo>
                    <a:pt x="129133" y="336207"/>
                  </a:lnTo>
                  <a:lnTo>
                    <a:pt x="128358" y="335432"/>
                  </a:lnTo>
                  <a:lnTo>
                    <a:pt x="126796" y="333895"/>
                  </a:lnTo>
                  <a:lnTo>
                    <a:pt x="126009" y="333895"/>
                  </a:lnTo>
                  <a:lnTo>
                    <a:pt x="125234" y="333121"/>
                  </a:lnTo>
                  <a:lnTo>
                    <a:pt x="124460" y="332740"/>
                  </a:lnTo>
                  <a:lnTo>
                    <a:pt x="123672" y="332740"/>
                  </a:lnTo>
                  <a:lnTo>
                    <a:pt x="123672" y="331965"/>
                  </a:lnTo>
                  <a:lnTo>
                    <a:pt x="122897" y="331203"/>
                  </a:lnTo>
                  <a:lnTo>
                    <a:pt x="122504" y="330428"/>
                  </a:lnTo>
                  <a:lnTo>
                    <a:pt x="121716" y="328891"/>
                  </a:lnTo>
                  <a:lnTo>
                    <a:pt x="120942" y="328891"/>
                  </a:lnTo>
                  <a:lnTo>
                    <a:pt x="120942" y="328117"/>
                  </a:lnTo>
                  <a:lnTo>
                    <a:pt x="120167" y="328117"/>
                  </a:lnTo>
                  <a:lnTo>
                    <a:pt x="120167" y="327342"/>
                  </a:lnTo>
                  <a:lnTo>
                    <a:pt x="119380" y="326580"/>
                  </a:lnTo>
                  <a:lnTo>
                    <a:pt x="118605" y="325805"/>
                  </a:lnTo>
                  <a:lnTo>
                    <a:pt x="117817" y="325031"/>
                  </a:lnTo>
                  <a:lnTo>
                    <a:pt x="117043" y="324269"/>
                  </a:lnTo>
                  <a:lnTo>
                    <a:pt x="117043" y="323494"/>
                  </a:lnTo>
                  <a:lnTo>
                    <a:pt x="114706" y="321576"/>
                  </a:lnTo>
                  <a:lnTo>
                    <a:pt x="113919" y="321576"/>
                  </a:lnTo>
                  <a:lnTo>
                    <a:pt x="113919" y="320802"/>
                  </a:lnTo>
                  <a:lnTo>
                    <a:pt x="113144" y="320027"/>
                  </a:lnTo>
                  <a:lnTo>
                    <a:pt x="112750" y="320027"/>
                  </a:lnTo>
                  <a:lnTo>
                    <a:pt x="112750" y="319265"/>
                  </a:lnTo>
                  <a:lnTo>
                    <a:pt x="111975" y="318490"/>
                  </a:lnTo>
                  <a:lnTo>
                    <a:pt x="111975" y="317715"/>
                  </a:lnTo>
                  <a:lnTo>
                    <a:pt x="111188" y="317715"/>
                  </a:lnTo>
                  <a:lnTo>
                    <a:pt x="110413" y="316953"/>
                  </a:lnTo>
                  <a:lnTo>
                    <a:pt x="110413" y="316179"/>
                  </a:lnTo>
                  <a:lnTo>
                    <a:pt x="109626" y="315417"/>
                  </a:lnTo>
                  <a:lnTo>
                    <a:pt x="108851" y="315417"/>
                  </a:lnTo>
                  <a:lnTo>
                    <a:pt x="108851" y="314642"/>
                  </a:lnTo>
                  <a:lnTo>
                    <a:pt x="108064" y="314642"/>
                  </a:lnTo>
                  <a:lnTo>
                    <a:pt x="108064" y="314261"/>
                  </a:lnTo>
                  <a:lnTo>
                    <a:pt x="107289" y="314261"/>
                  </a:lnTo>
                  <a:lnTo>
                    <a:pt x="107289" y="313486"/>
                  </a:lnTo>
                  <a:lnTo>
                    <a:pt x="106502" y="312712"/>
                  </a:lnTo>
                  <a:lnTo>
                    <a:pt x="105727" y="311950"/>
                  </a:lnTo>
                  <a:lnTo>
                    <a:pt x="104952" y="311175"/>
                  </a:lnTo>
                  <a:lnTo>
                    <a:pt x="104165" y="310400"/>
                  </a:lnTo>
                  <a:lnTo>
                    <a:pt x="103390" y="309638"/>
                  </a:lnTo>
                  <a:lnTo>
                    <a:pt x="102997" y="308864"/>
                  </a:lnTo>
                  <a:lnTo>
                    <a:pt x="102209" y="308089"/>
                  </a:lnTo>
                  <a:lnTo>
                    <a:pt x="101434" y="307327"/>
                  </a:lnTo>
                  <a:lnTo>
                    <a:pt x="100660" y="306552"/>
                  </a:lnTo>
                  <a:lnTo>
                    <a:pt x="99872" y="305777"/>
                  </a:lnTo>
                  <a:lnTo>
                    <a:pt x="99098" y="305015"/>
                  </a:lnTo>
                  <a:lnTo>
                    <a:pt x="98323" y="304622"/>
                  </a:lnTo>
                  <a:lnTo>
                    <a:pt x="97536" y="304622"/>
                  </a:lnTo>
                  <a:lnTo>
                    <a:pt x="97536" y="303860"/>
                  </a:lnTo>
                  <a:lnTo>
                    <a:pt x="96761" y="303085"/>
                  </a:lnTo>
                  <a:lnTo>
                    <a:pt x="95973" y="303085"/>
                  </a:lnTo>
                  <a:lnTo>
                    <a:pt x="95973" y="302310"/>
                  </a:lnTo>
                  <a:lnTo>
                    <a:pt x="95199" y="301548"/>
                  </a:lnTo>
                  <a:lnTo>
                    <a:pt x="94411" y="301548"/>
                  </a:lnTo>
                  <a:lnTo>
                    <a:pt x="94411" y="300774"/>
                  </a:lnTo>
                  <a:lnTo>
                    <a:pt x="94030" y="299999"/>
                  </a:lnTo>
                  <a:lnTo>
                    <a:pt x="93243" y="299237"/>
                  </a:lnTo>
                  <a:lnTo>
                    <a:pt x="92468" y="298462"/>
                  </a:lnTo>
                  <a:lnTo>
                    <a:pt x="91681" y="297688"/>
                  </a:lnTo>
                  <a:lnTo>
                    <a:pt x="90906" y="296926"/>
                  </a:lnTo>
                  <a:lnTo>
                    <a:pt x="90119" y="296151"/>
                  </a:lnTo>
                  <a:lnTo>
                    <a:pt x="89344" y="295376"/>
                  </a:lnTo>
                  <a:lnTo>
                    <a:pt x="88557" y="294995"/>
                  </a:lnTo>
                  <a:lnTo>
                    <a:pt x="88557" y="294220"/>
                  </a:lnTo>
                  <a:lnTo>
                    <a:pt x="87782" y="294220"/>
                  </a:lnTo>
                  <a:lnTo>
                    <a:pt x="86995" y="293458"/>
                  </a:lnTo>
                  <a:lnTo>
                    <a:pt x="86995" y="292696"/>
                  </a:lnTo>
                  <a:lnTo>
                    <a:pt x="86220" y="292696"/>
                  </a:lnTo>
                  <a:lnTo>
                    <a:pt x="86220" y="291922"/>
                  </a:lnTo>
                  <a:lnTo>
                    <a:pt x="85445" y="291147"/>
                  </a:lnTo>
                  <a:lnTo>
                    <a:pt x="84658" y="290385"/>
                  </a:lnTo>
                  <a:lnTo>
                    <a:pt x="84658" y="289610"/>
                  </a:lnTo>
                  <a:lnTo>
                    <a:pt x="84264" y="289610"/>
                  </a:lnTo>
                  <a:lnTo>
                    <a:pt x="84264" y="288836"/>
                  </a:lnTo>
                  <a:lnTo>
                    <a:pt x="83489" y="288836"/>
                  </a:lnTo>
                  <a:lnTo>
                    <a:pt x="83489" y="288074"/>
                  </a:lnTo>
                  <a:lnTo>
                    <a:pt x="82702" y="288074"/>
                  </a:lnTo>
                  <a:lnTo>
                    <a:pt x="82702" y="287299"/>
                  </a:lnTo>
                  <a:lnTo>
                    <a:pt x="81927" y="287299"/>
                  </a:lnTo>
                  <a:lnTo>
                    <a:pt x="81927" y="286524"/>
                  </a:lnTo>
                  <a:lnTo>
                    <a:pt x="81153" y="285762"/>
                  </a:lnTo>
                  <a:lnTo>
                    <a:pt x="80378" y="285369"/>
                  </a:lnTo>
                  <a:lnTo>
                    <a:pt x="80378" y="284607"/>
                  </a:lnTo>
                  <a:lnTo>
                    <a:pt x="79590" y="284607"/>
                  </a:lnTo>
                  <a:lnTo>
                    <a:pt x="79590" y="283832"/>
                  </a:lnTo>
                  <a:lnTo>
                    <a:pt x="78816" y="283832"/>
                  </a:lnTo>
                  <a:lnTo>
                    <a:pt x="78816" y="283057"/>
                  </a:lnTo>
                  <a:lnTo>
                    <a:pt x="78028" y="282295"/>
                  </a:lnTo>
                  <a:lnTo>
                    <a:pt x="77254" y="281520"/>
                  </a:lnTo>
                  <a:lnTo>
                    <a:pt x="77254" y="280746"/>
                  </a:lnTo>
                  <a:lnTo>
                    <a:pt x="77254" y="279984"/>
                  </a:lnTo>
                  <a:lnTo>
                    <a:pt x="76466" y="279209"/>
                  </a:lnTo>
                  <a:lnTo>
                    <a:pt x="76466" y="278434"/>
                  </a:lnTo>
                  <a:lnTo>
                    <a:pt x="75692" y="277672"/>
                  </a:lnTo>
                  <a:lnTo>
                    <a:pt x="74904" y="276898"/>
                  </a:lnTo>
                  <a:lnTo>
                    <a:pt x="74904" y="276123"/>
                  </a:lnTo>
                  <a:lnTo>
                    <a:pt x="74523" y="275742"/>
                  </a:lnTo>
                  <a:lnTo>
                    <a:pt x="74523" y="274967"/>
                  </a:lnTo>
                  <a:lnTo>
                    <a:pt x="73736" y="274205"/>
                  </a:lnTo>
                  <a:lnTo>
                    <a:pt x="73736" y="273431"/>
                  </a:lnTo>
                  <a:lnTo>
                    <a:pt x="72961" y="273431"/>
                  </a:lnTo>
                  <a:lnTo>
                    <a:pt x="72961" y="272656"/>
                  </a:lnTo>
                  <a:lnTo>
                    <a:pt x="72174" y="271894"/>
                  </a:lnTo>
                  <a:lnTo>
                    <a:pt x="71399" y="270344"/>
                  </a:lnTo>
                  <a:lnTo>
                    <a:pt x="70612" y="269582"/>
                  </a:lnTo>
                  <a:lnTo>
                    <a:pt x="69837" y="268808"/>
                  </a:lnTo>
                  <a:lnTo>
                    <a:pt x="69837" y="268033"/>
                  </a:lnTo>
                  <a:lnTo>
                    <a:pt x="69837" y="267271"/>
                  </a:lnTo>
                  <a:lnTo>
                    <a:pt x="69049" y="266496"/>
                  </a:lnTo>
                  <a:lnTo>
                    <a:pt x="69837" y="266496"/>
                  </a:lnTo>
                  <a:lnTo>
                    <a:pt x="69837" y="267271"/>
                  </a:lnTo>
                  <a:lnTo>
                    <a:pt x="69837" y="266496"/>
                  </a:lnTo>
                  <a:lnTo>
                    <a:pt x="69049" y="266496"/>
                  </a:lnTo>
                  <a:lnTo>
                    <a:pt x="69049" y="266115"/>
                  </a:lnTo>
                  <a:lnTo>
                    <a:pt x="69837" y="266115"/>
                  </a:lnTo>
                  <a:lnTo>
                    <a:pt x="69049" y="266115"/>
                  </a:lnTo>
                  <a:lnTo>
                    <a:pt x="69049" y="265341"/>
                  </a:lnTo>
                  <a:lnTo>
                    <a:pt x="69837" y="265341"/>
                  </a:lnTo>
                  <a:lnTo>
                    <a:pt x="70612" y="265341"/>
                  </a:lnTo>
                  <a:lnTo>
                    <a:pt x="69837" y="264566"/>
                  </a:lnTo>
                  <a:lnTo>
                    <a:pt x="69837" y="265341"/>
                  </a:lnTo>
                  <a:lnTo>
                    <a:pt x="69049" y="265341"/>
                  </a:lnTo>
                  <a:lnTo>
                    <a:pt x="68275" y="264566"/>
                  </a:lnTo>
                  <a:lnTo>
                    <a:pt x="68275" y="263804"/>
                  </a:lnTo>
                  <a:lnTo>
                    <a:pt x="67487" y="263029"/>
                  </a:lnTo>
                  <a:lnTo>
                    <a:pt x="67487" y="262267"/>
                  </a:lnTo>
                  <a:lnTo>
                    <a:pt x="67487" y="261493"/>
                  </a:lnTo>
                  <a:lnTo>
                    <a:pt x="66713" y="261493"/>
                  </a:lnTo>
                  <a:lnTo>
                    <a:pt x="66713" y="260731"/>
                  </a:lnTo>
                  <a:lnTo>
                    <a:pt x="66713" y="259956"/>
                  </a:lnTo>
                  <a:lnTo>
                    <a:pt x="65938" y="259181"/>
                  </a:lnTo>
                  <a:lnTo>
                    <a:pt x="65938" y="258419"/>
                  </a:lnTo>
                  <a:lnTo>
                    <a:pt x="65544" y="257644"/>
                  </a:lnTo>
                  <a:lnTo>
                    <a:pt x="65544" y="256870"/>
                  </a:lnTo>
                  <a:lnTo>
                    <a:pt x="65544" y="256489"/>
                  </a:lnTo>
                  <a:lnTo>
                    <a:pt x="64757" y="256489"/>
                  </a:lnTo>
                  <a:lnTo>
                    <a:pt x="64757" y="255714"/>
                  </a:lnTo>
                  <a:lnTo>
                    <a:pt x="63982" y="254177"/>
                  </a:lnTo>
                  <a:lnTo>
                    <a:pt x="63982" y="253403"/>
                  </a:lnTo>
                  <a:lnTo>
                    <a:pt x="63207" y="253403"/>
                  </a:lnTo>
                  <a:lnTo>
                    <a:pt x="63207" y="251866"/>
                  </a:lnTo>
                  <a:lnTo>
                    <a:pt x="63207" y="251091"/>
                  </a:lnTo>
                  <a:lnTo>
                    <a:pt x="62420" y="251091"/>
                  </a:lnTo>
                  <a:lnTo>
                    <a:pt x="62420" y="246862"/>
                  </a:lnTo>
                  <a:lnTo>
                    <a:pt x="62420" y="247243"/>
                  </a:lnTo>
                  <a:lnTo>
                    <a:pt x="62420" y="248018"/>
                  </a:lnTo>
                  <a:lnTo>
                    <a:pt x="62420" y="248780"/>
                  </a:lnTo>
                  <a:lnTo>
                    <a:pt x="62420" y="249555"/>
                  </a:lnTo>
                  <a:lnTo>
                    <a:pt x="63207" y="249555"/>
                  </a:lnTo>
                  <a:lnTo>
                    <a:pt x="63207" y="250329"/>
                  </a:lnTo>
                  <a:lnTo>
                    <a:pt x="63982" y="251091"/>
                  </a:lnTo>
                  <a:lnTo>
                    <a:pt x="63982" y="251866"/>
                  </a:lnTo>
                  <a:lnTo>
                    <a:pt x="64757" y="251866"/>
                  </a:lnTo>
                  <a:lnTo>
                    <a:pt x="64757" y="252641"/>
                  </a:lnTo>
                  <a:lnTo>
                    <a:pt x="65544" y="252641"/>
                  </a:lnTo>
                  <a:lnTo>
                    <a:pt x="65544" y="253403"/>
                  </a:lnTo>
                  <a:lnTo>
                    <a:pt x="64757" y="253403"/>
                  </a:lnTo>
                  <a:lnTo>
                    <a:pt x="65544" y="253403"/>
                  </a:lnTo>
                  <a:lnTo>
                    <a:pt x="65544" y="254177"/>
                  </a:lnTo>
                  <a:lnTo>
                    <a:pt x="65938" y="254177"/>
                  </a:lnTo>
                  <a:lnTo>
                    <a:pt x="66713" y="254177"/>
                  </a:lnTo>
                  <a:lnTo>
                    <a:pt x="65938" y="254177"/>
                  </a:lnTo>
                  <a:lnTo>
                    <a:pt x="65544" y="254177"/>
                  </a:lnTo>
                  <a:lnTo>
                    <a:pt x="65544" y="253403"/>
                  </a:lnTo>
                  <a:lnTo>
                    <a:pt x="64757" y="253403"/>
                  </a:lnTo>
                  <a:lnTo>
                    <a:pt x="65544" y="253403"/>
                  </a:lnTo>
                  <a:lnTo>
                    <a:pt x="65544" y="252641"/>
                  </a:lnTo>
                  <a:lnTo>
                    <a:pt x="64757" y="252641"/>
                  </a:lnTo>
                  <a:lnTo>
                    <a:pt x="64757" y="251866"/>
                  </a:lnTo>
                  <a:lnTo>
                    <a:pt x="63982" y="251866"/>
                  </a:lnTo>
                  <a:lnTo>
                    <a:pt x="63982" y="251091"/>
                  </a:lnTo>
                  <a:lnTo>
                    <a:pt x="63982" y="250329"/>
                  </a:lnTo>
                  <a:lnTo>
                    <a:pt x="63982" y="251091"/>
                  </a:lnTo>
                  <a:lnTo>
                    <a:pt x="63982" y="250329"/>
                  </a:lnTo>
                  <a:lnTo>
                    <a:pt x="63207" y="250329"/>
                  </a:lnTo>
                  <a:lnTo>
                    <a:pt x="63207" y="249555"/>
                  </a:lnTo>
                  <a:lnTo>
                    <a:pt x="62420" y="249555"/>
                  </a:lnTo>
                  <a:lnTo>
                    <a:pt x="62420" y="248780"/>
                  </a:lnTo>
                  <a:lnTo>
                    <a:pt x="63207" y="248780"/>
                  </a:lnTo>
                  <a:lnTo>
                    <a:pt x="62420" y="248780"/>
                  </a:lnTo>
                  <a:lnTo>
                    <a:pt x="62420" y="248018"/>
                  </a:lnTo>
                  <a:lnTo>
                    <a:pt x="62420" y="247243"/>
                  </a:lnTo>
                  <a:lnTo>
                    <a:pt x="63207" y="247243"/>
                  </a:lnTo>
                  <a:lnTo>
                    <a:pt x="63207" y="246862"/>
                  </a:lnTo>
                  <a:lnTo>
                    <a:pt x="62420" y="246087"/>
                  </a:lnTo>
                  <a:lnTo>
                    <a:pt x="62420" y="245313"/>
                  </a:lnTo>
                  <a:lnTo>
                    <a:pt x="63207" y="244551"/>
                  </a:lnTo>
                  <a:lnTo>
                    <a:pt x="63207" y="243776"/>
                  </a:lnTo>
                  <a:lnTo>
                    <a:pt x="63207" y="239928"/>
                  </a:lnTo>
                  <a:lnTo>
                    <a:pt x="62420" y="239153"/>
                  </a:lnTo>
                  <a:lnTo>
                    <a:pt x="62420" y="238391"/>
                  </a:lnTo>
                  <a:lnTo>
                    <a:pt x="61645" y="238391"/>
                  </a:lnTo>
                  <a:lnTo>
                    <a:pt x="61645" y="237617"/>
                  </a:lnTo>
                  <a:lnTo>
                    <a:pt x="62420" y="237617"/>
                  </a:lnTo>
                  <a:lnTo>
                    <a:pt x="63207" y="237617"/>
                  </a:lnTo>
                  <a:lnTo>
                    <a:pt x="63982" y="237617"/>
                  </a:lnTo>
                  <a:lnTo>
                    <a:pt x="63982" y="238391"/>
                  </a:lnTo>
                  <a:lnTo>
                    <a:pt x="63982" y="239153"/>
                  </a:lnTo>
                  <a:lnTo>
                    <a:pt x="64757" y="239153"/>
                  </a:lnTo>
                  <a:lnTo>
                    <a:pt x="64757" y="239928"/>
                  </a:lnTo>
                  <a:lnTo>
                    <a:pt x="64757" y="239153"/>
                  </a:lnTo>
                  <a:lnTo>
                    <a:pt x="64757" y="238391"/>
                  </a:lnTo>
                  <a:lnTo>
                    <a:pt x="64757" y="239153"/>
                  </a:lnTo>
                  <a:lnTo>
                    <a:pt x="63982" y="239153"/>
                  </a:lnTo>
                  <a:lnTo>
                    <a:pt x="63982" y="238391"/>
                  </a:lnTo>
                  <a:lnTo>
                    <a:pt x="64757" y="238391"/>
                  </a:lnTo>
                  <a:lnTo>
                    <a:pt x="63982" y="238391"/>
                  </a:lnTo>
                  <a:lnTo>
                    <a:pt x="63982" y="237617"/>
                  </a:lnTo>
                  <a:lnTo>
                    <a:pt x="63982" y="237236"/>
                  </a:lnTo>
                  <a:lnTo>
                    <a:pt x="64757" y="237236"/>
                  </a:lnTo>
                  <a:lnTo>
                    <a:pt x="65544" y="237236"/>
                  </a:lnTo>
                  <a:lnTo>
                    <a:pt x="65938" y="237236"/>
                  </a:lnTo>
                  <a:lnTo>
                    <a:pt x="65544" y="237617"/>
                  </a:lnTo>
                  <a:lnTo>
                    <a:pt x="65544" y="237236"/>
                  </a:lnTo>
                  <a:lnTo>
                    <a:pt x="65544" y="237617"/>
                  </a:lnTo>
                  <a:lnTo>
                    <a:pt x="65938" y="237617"/>
                  </a:lnTo>
                  <a:lnTo>
                    <a:pt x="65544" y="237617"/>
                  </a:lnTo>
                  <a:lnTo>
                    <a:pt x="65938" y="237617"/>
                  </a:lnTo>
                  <a:lnTo>
                    <a:pt x="65938" y="238391"/>
                  </a:lnTo>
                  <a:lnTo>
                    <a:pt x="66713" y="238391"/>
                  </a:lnTo>
                  <a:lnTo>
                    <a:pt x="67487" y="238391"/>
                  </a:lnTo>
                  <a:lnTo>
                    <a:pt x="67487" y="239153"/>
                  </a:lnTo>
                  <a:lnTo>
                    <a:pt x="68275" y="239153"/>
                  </a:lnTo>
                  <a:lnTo>
                    <a:pt x="68275" y="238391"/>
                  </a:lnTo>
                  <a:lnTo>
                    <a:pt x="68275" y="239153"/>
                  </a:lnTo>
                  <a:lnTo>
                    <a:pt x="69049" y="239153"/>
                  </a:lnTo>
                  <a:lnTo>
                    <a:pt x="69049" y="239928"/>
                  </a:lnTo>
                  <a:lnTo>
                    <a:pt x="69837" y="239928"/>
                  </a:lnTo>
                  <a:lnTo>
                    <a:pt x="70612" y="239928"/>
                  </a:lnTo>
                  <a:lnTo>
                    <a:pt x="71399" y="239928"/>
                  </a:lnTo>
                  <a:lnTo>
                    <a:pt x="72174" y="239928"/>
                  </a:lnTo>
                  <a:lnTo>
                    <a:pt x="72961" y="239928"/>
                  </a:lnTo>
                  <a:lnTo>
                    <a:pt x="72961" y="240703"/>
                  </a:lnTo>
                  <a:lnTo>
                    <a:pt x="73736" y="241465"/>
                  </a:lnTo>
                  <a:lnTo>
                    <a:pt x="73736" y="240703"/>
                  </a:lnTo>
                  <a:lnTo>
                    <a:pt x="74523" y="240703"/>
                  </a:lnTo>
                  <a:lnTo>
                    <a:pt x="73736" y="240703"/>
                  </a:lnTo>
                  <a:lnTo>
                    <a:pt x="73736" y="241465"/>
                  </a:lnTo>
                  <a:lnTo>
                    <a:pt x="73736" y="240703"/>
                  </a:lnTo>
                  <a:lnTo>
                    <a:pt x="73736" y="241465"/>
                  </a:lnTo>
                  <a:lnTo>
                    <a:pt x="72961" y="240703"/>
                  </a:lnTo>
                  <a:lnTo>
                    <a:pt x="72174" y="239928"/>
                  </a:lnTo>
                  <a:lnTo>
                    <a:pt x="71399" y="239928"/>
                  </a:lnTo>
                  <a:lnTo>
                    <a:pt x="70612" y="239928"/>
                  </a:lnTo>
                  <a:lnTo>
                    <a:pt x="69837" y="239928"/>
                  </a:lnTo>
                  <a:lnTo>
                    <a:pt x="69049" y="239153"/>
                  </a:lnTo>
                  <a:lnTo>
                    <a:pt x="68275" y="239153"/>
                  </a:lnTo>
                  <a:lnTo>
                    <a:pt x="68275" y="238391"/>
                  </a:lnTo>
                  <a:lnTo>
                    <a:pt x="68275" y="239153"/>
                  </a:lnTo>
                  <a:lnTo>
                    <a:pt x="68275" y="238391"/>
                  </a:lnTo>
                  <a:lnTo>
                    <a:pt x="67487" y="239153"/>
                  </a:lnTo>
                  <a:lnTo>
                    <a:pt x="68275" y="239153"/>
                  </a:lnTo>
                  <a:lnTo>
                    <a:pt x="67487" y="239153"/>
                  </a:lnTo>
                  <a:lnTo>
                    <a:pt x="67487" y="238391"/>
                  </a:lnTo>
                  <a:lnTo>
                    <a:pt x="66713" y="238391"/>
                  </a:lnTo>
                  <a:lnTo>
                    <a:pt x="65938" y="237617"/>
                  </a:lnTo>
                  <a:lnTo>
                    <a:pt x="65544" y="237617"/>
                  </a:lnTo>
                  <a:lnTo>
                    <a:pt x="65938" y="237617"/>
                  </a:lnTo>
                  <a:lnTo>
                    <a:pt x="65938" y="237236"/>
                  </a:lnTo>
                  <a:lnTo>
                    <a:pt x="65544" y="237236"/>
                  </a:lnTo>
                  <a:lnTo>
                    <a:pt x="64757" y="237236"/>
                  </a:lnTo>
                  <a:lnTo>
                    <a:pt x="63982" y="237236"/>
                  </a:lnTo>
                  <a:lnTo>
                    <a:pt x="63982" y="236461"/>
                  </a:lnTo>
                  <a:lnTo>
                    <a:pt x="63207" y="236461"/>
                  </a:lnTo>
                  <a:lnTo>
                    <a:pt x="63982" y="236461"/>
                  </a:lnTo>
                  <a:lnTo>
                    <a:pt x="63207" y="235686"/>
                  </a:lnTo>
                  <a:lnTo>
                    <a:pt x="63207" y="234924"/>
                  </a:lnTo>
                  <a:lnTo>
                    <a:pt x="63207" y="234149"/>
                  </a:lnTo>
                  <a:lnTo>
                    <a:pt x="63207" y="233375"/>
                  </a:lnTo>
                  <a:lnTo>
                    <a:pt x="63207" y="232613"/>
                  </a:lnTo>
                  <a:lnTo>
                    <a:pt x="62420" y="231838"/>
                  </a:lnTo>
                  <a:lnTo>
                    <a:pt x="62420" y="231076"/>
                  </a:lnTo>
                  <a:lnTo>
                    <a:pt x="62420" y="230301"/>
                  </a:lnTo>
                  <a:lnTo>
                    <a:pt x="61645" y="229527"/>
                  </a:lnTo>
                  <a:lnTo>
                    <a:pt x="61645" y="228765"/>
                  </a:lnTo>
                  <a:lnTo>
                    <a:pt x="61645" y="227609"/>
                  </a:lnTo>
                  <a:lnTo>
                    <a:pt x="60858" y="227609"/>
                  </a:lnTo>
                  <a:lnTo>
                    <a:pt x="60858" y="226834"/>
                  </a:lnTo>
                  <a:lnTo>
                    <a:pt x="60083" y="226060"/>
                  </a:lnTo>
                  <a:lnTo>
                    <a:pt x="59309" y="226060"/>
                  </a:lnTo>
                  <a:lnTo>
                    <a:pt x="58521" y="224523"/>
                  </a:lnTo>
                  <a:lnTo>
                    <a:pt x="57746" y="224523"/>
                  </a:lnTo>
                  <a:lnTo>
                    <a:pt x="57746" y="223748"/>
                  </a:lnTo>
                  <a:lnTo>
                    <a:pt x="57746" y="224523"/>
                  </a:lnTo>
                  <a:lnTo>
                    <a:pt x="56959" y="223748"/>
                  </a:lnTo>
                  <a:lnTo>
                    <a:pt x="56184" y="223748"/>
                  </a:lnTo>
                  <a:lnTo>
                    <a:pt x="56184" y="222986"/>
                  </a:lnTo>
                  <a:lnTo>
                    <a:pt x="55791" y="222986"/>
                  </a:lnTo>
                  <a:lnTo>
                    <a:pt x="56184" y="222986"/>
                  </a:lnTo>
                  <a:lnTo>
                    <a:pt x="56959" y="222211"/>
                  </a:lnTo>
                  <a:lnTo>
                    <a:pt x="56184" y="222211"/>
                  </a:lnTo>
                  <a:lnTo>
                    <a:pt x="56184" y="222986"/>
                  </a:lnTo>
                  <a:lnTo>
                    <a:pt x="55791" y="222986"/>
                  </a:lnTo>
                  <a:lnTo>
                    <a:pt x="55016" y="222986"/>
                  </a:lnTo>
                  <a:lnTo>
                    <a:pt x="54229" y="222986"/>
                  </a:lnTo>
                  <a:lnTo>
                    <a:pt x="54229" y="222211"/>
                  </a:lnTo>
                  <a:lnTo>
                    <a:pt x="54229" y="221437"/>
                  </a:lnTo>
                  <a:lnTo>
                    <a:pt x="55016" y="221437"/>
                  </a:lnTo>
                  <a:lnTo>
                    <a:pt x="54229" y="221437"/>
                  </a:lnTo>
                  <a:lnTo>
                    <a:pt x="54229" y="220675"/>
                  </a:lnTo>
                  <a:lnTo>
                    <a:pt x="55016" y="220675"/>
                  </a:lnTo>
                  <a:lnTo>
                    <a:pt x="55016" y="219900"/>
                  </a:lnTo>
                  <a:lnTo>
                    <a:pt x="55016" y="219138"/>
                  </a:lnTo>
                  <a:lnTo>
                    <a:pt x="55016" y="218744"/>
                  </a:lnTo>
                  <a:lnTo>
                    <a:pt x="55016" y="219138"/>
                  </a:lnTo>
                  <a:lnTo>
                    <a:pt x="55791" y="219138"/>
                  </a:lnTo>
                  <a:lnTo>
                    <a:pt x="56184" y="219900"/>
                  </a:lnTo>
                  <a:lnTo>
                    <a:pt x="56959" y="219138"/>
                  </a:lnTo>
                  <a:lnTo>
                    <a:pt x="56959" y="219900"/>
                  </a:lnTo>
                  <a:lnTo>
                    <a:pt x="57746" y="219900"/>
                  </a:lnTo>
                  <a:lnTo>
                    <a:pt x="58521" y="219900"/>
                  </a:lnTo>
                  <a:lnTo>
                    <a:pt x="57746" y="219900"/>
                  </a:lnTo>
                  <a:lnTo>
                    <a:pt x="57746" y="219138"/>
                  </a:lnTo>
                  <a:lnTo>
                    <a:pt x="56959" y="219900"/>
                  </a:lnTo>
                  <a:lnTo>
                    <a:pt x="56959" y="219138"/>
                  </a:lnTo>
                  <a:lnTo>
                    <a:pt x="57746" y="219138"/>
                  </a:lnTo>
                  <a:lnTo>
                    <a:pt x="58521" y="219138"/>
                  </a:lnTo>
                  <a:lnTo>
                    <a:pt x="58521" y="218744"/>
                  </a:lnTo>
                  <a:lnTo>
                    <a:pt x="59309" y="218744"/>
                  </a:lnTo>
                  <a:lnTo>
                    <a:pt x="59309" y="217982"/>
                  </a:lnTo>
                  <a:lnTo>
                    <a:pt x="60083" y="217982"/>
                  </a:lnTo>
                  <a:lnTo>
                    <a:pt x="60083" y="217208"/>
                  </a:lnTo>
                  <a:lnTo>
                    <a:pt x="60083" y="216433"/>
                  </a:lnTo>
                  <a:lnTo>
                    <a:pt x="60083" y="215671"/>
                  </a:lnTo>
                  <a:lnTo>
                    <a:pt x="60083" y="214896"/>
                  </a:lnTo>
                  <a:lnTo>
                    <a:pt x="60083" y="214122"/>
                  </a:lnTo>
                  <a:lnTo>
                    <a:pt x="60083" y="213360"/>
                  </a:lnTo>
                  <a:lnTo>
                    <a:pt x="59309" y="213360"/>
                  </a:lnTo>
                  <a:lnTo>
                    <a:pt x="59309" y="212585"/>
                  </a:lnTo>
                  <a:lnTo>
                    <a:pt x="59309" y="211810"/>
                  </a:lnTo>
                  <a:lnTo>
                    <a:pt x="59309" y="211048"/>
                  </a:lnTo>
                  <a:lnTo>
                    <a:pt x="58521" y="211048"/>
                  </a:lnTo>
                  <a:lnTo>
                    <a:pt x="58521" y="210273"/>
                  </a:lnTo>
                  <a:lnTo>
                    <a:pt x="59309" y="210273"/>
                  </a:lnTo>
                  <a:lnTo>
                    <a:pt x="59309" y="209499"/>
                  </a:lnTo>
                  <a:lnTo>
                    <a:pt x="59309" y="210273"/>
                  </a:lnTo>
                  <a:lnTo>
                    <a:pt x="60083" y="210273"/>
                  </a:lnTo>
                  <a:lnTo>
                    <a:pt x="60858" y="210273"/>
                  </a:lnTo>
                  <a:lnTo>
                    <a:pt x="61645" y="209499"/>
                  </a:lnTo>
                  <a:lnTo>
                    <a:pt x="62420" y="209499"/>
                  </a:lnTo>
                  <a:lnTo>
                    <a:pt x="62420" y="209118"/>
                  </a:lnTo>
                  <a:lnTo>
                    <a:pt x="63207" y="209118"/>
                  </a:lnTo>
                  <a:lnTo>
                    <a:pt x="63207" y="208343"/>
                  </a:lnTo>
                  <a:lnTo>
                    <a:pt x="63982" y="207581"/>
                  </a:lnTo>
                  <a:lnTo>
                    <a:pt x="63982" y="206806"/>
                  </a:lnTo>
                  <a:lnTo>
                    <a:pt x="64757" y="206806"/>
                  </a:lnTo>
                  <a:lnTo>
                    <a:pt x="64757" y="206032"/>
                  </a:lnTo>
                  <a:lnTo>
                    <a:pt x="65544" y="206806"/>
                  </a:lnTo>
                  <a:lnTo>
                    <a:pt x="65938" y="206806"/>
                  </a:lnTo>
                  <a:lnTo>
                    <a:pt x="66713" y="206806"/>
                  </a:lnTo>
                  <a:lnTo>
                    <a:pt x="66713" y="207581"/>
                  </a:lnTo>
                  <a:lnTo>
                    <a:pt x="66713" y="208343"/>
                  </a:lnTo>
                  <a:lnTo>
                    <a:pt x="66713" y="207581"/>
                  </a:lnTo>
                  <a:lnTo>
                    <a:pt x="65938" y="206806"/>
                  </a:lnTo>
                  <a:lnTo>
                    <a:pt x="66713" y="206806"/>
                  </a:lnTo>
                  <a:lnTo>
                    <a:pt x="67487" y="206806"/>
                  </a:lnTo>
                  <a:lnTo>
                    <a:pt x="67487" y="207581"/>
                  </a:lnTo>
                  <a:lnTo>
                    <a:pt x="68275" y="207581"/>
                  </a:lnTo>
                  <a:lnTo>
                    <a:pt x="69049" y="207581"/>
                  </a:lnTo>
                  <a:lnTo>
                    <a:pt x="69049" y="208343"/>
                  </a:lnTo>
                  <a:lnTo>
                    <a:pt x="69837" y="208343"/>
                  </a:lnTo>
                  <a:lnTo>
                    <a:pt x="70612" y="208343"/>
                  </a:lnTo>
                  <a:lnTo>
                    <a:pt x="69837" y="208343"/>
                  </a:lnTo>
                  <a:lnTo>
                    <a:pt x="69049" y="208343"/>
                  </a:lnTo>
                  <a:lnTo>
                    <a:pt x="69049" y="207581"/>
                  </a:lnTo>
                  <a:lnTo>
                    <a:pt x="68275" y="207581"/>
                  </a:lnTo>
                  <a:lnTo>
                    <a:pt x="67487" y="207581"/>
                  </a:lnTo>
                  <a:lnTo>
                    <a:pt x="67487" y="206806"/>
                  </a:lnTo>
                  <a:lnTo>
                    <a:pt x="66713" y="206806"/>
                  </a:lnTo>
                  <a:lnTo>
                    <a:pt x="65938" y="206806"/>
                  </a:lnTo>
                  <a:lnTo>
                    <a:pt x="65544" y="206806"/>
                  </a:lnTo>
                  <a:lnTo>
                    <a:pt x="65544" y="206032"/>
                  </a:lnTo>
                  <a:lnTo>
                    <a:pt x="64757" y="206032"/>
                  </a:lnTo>
                  <a:lnTo>
                    <a:pt x="63982" y="206032"/>
                  </a:lnTo>
                  <a:lnTo>
                    <a:pt x="63982" y="206806"/>
                  </a:lnTo>
                  <a:lnTo>
                    <a:pt x="63982" y="206032"/>
                  </a:lnTo>
                  <a:lnTo>
                    <a:pt x="64757" y="205270"/>
                  </a:lnTo>
                  <a:lnTo>
                    <a:pt x="64757" y="204495"/>
                  </a:lnTo>
                  <a:lnTo>
                    <a:pt x="64757" y="197180"/>
                  </a:lnTo>
                  <a:lnTo>
                    <a:pt x="65544" y="196418"/>
                  </a:lnTo>
                  <a:lnTo>
                    <a:pt x="65544" y="195643"/>
                  </a:lnTo>
                  <a:lnTo>
                    <a:pt x="65544" y="194868"/>
                  </a:lnTo>
                  <a:lnTo>
                    <a:pt x="65544" y="194106"/>
                  </a:lnTo>
                  <a:lnTo>
                    <a:pt x="65938" y="193332"/>
                  </a:lnTo>
                  <a:lnTo>
                    <a:pt x="65938" y="192557"/>
                  </a:lnTo>
                  <a:lnTo>
                    <a:pt x="65938" y="191795"/>
                  </a:lnTo>
                  <a:lnTo>
                    <a:pt x="65938" y="191020"/>
                  </a:lnTo>
                  <a:lnTo>
                    <a:pt x="65938" y="190246"/>
                  </a:lnTo>
                  <a:lnTo>
                    <a:pt x="65544" y="189865"/>
                  </a:lnTo>
                  <a:lnTo>
                    <a:pt x="65938" y="189865"/>
                  </a:lnTo>
                  <a:lnTo>
                    <a:pt x="66713" y="189865"/>
                  </a:lnTo>
                  <a:lnTo>
                    <a:pt x="66713" y="190246"/>
                  </a:lnTo>
                  <a:lnTo>
                    <a:pt x="67487" y="190246"/>
                  </a:lnTo>
                  <a:lnTo>
                    <a:pt x="66713" y="190246"/>
                  </a:lnTo>
                  <a:lnTo>
                    <a:pt x="67487" y="190246"/>
                  </a:lnTo>
                  <a:lnTo>
                    <a:pt x="66713" y="190246"/>
                  </a:lnTo>
                  <a:lnTo>
                    <a:pt x="66713" y="189865"/>
                  </a:lnTo>
                  <a:lnTo>
                    <a:pt x="67487" y="189865"/>
                  </a:lnTo>
                  <a:lnTo>
                    <a:pt x="67487" y="190246"/>
                  </a:lnTo>
                  <a:lnTo>
                    <a:pt x="67487" y="189865"/>
                  </a:lnTo>
                  <a:lnTo>
                    <a:pt x="67487" y="190246"/>
                  </a:lnTo>
                  <a:lnTo>
                    <a:pt x="67487" y="189865"/>
                  </a:lnTo>
                  <a:lnTo>
                    <a:pt x="66713" y="189865"/>
                  </a:lnTo>
                  <a:lnTo>
                    <a:pt x="65938" y="189865"/>
                  </a:lnTo>
                  <a:lnTo>
                    <a:pt x="65544" y="189865"/>
                  </a:lnTo>
                  <a:lnTo>
                    <a:pt x="65544" y="189090"/>
                  </a:lnTo>
                  <a:lnTo>
                    <a:pt x="65544" y="180238"/>
                  </a:lnTo>
                  <a:lnTo>
                    <a:pt x="64757" y="180238"/>
                  </a:lnTo>
                  <a:lnTo>
                    <a:pt x="65544" y="180238"/>
                  </a:lnTo>
                  <a:lnTo>
                    <a:pt x="64757" y="179463"/>
                  </a:lnTo>
                  <a:lnTo>
                    <a:pt x="65544" y="179463"/>
                  </a:lnTo>
                  <a:lnTo>
                    <a:pt x="65544" y="178689"/>
                  </a:lnTo>
                  <a:lnTo>
                    <a:pt x="65544" y="177927"/>
                  </a:lnTo>
                  <a:lnTo>
                    <a:pt x="64757" y="177152"/>
                  </a:lnTo>
                  <a:lnTo>
                    <a:pt x="64757" y="176377"/>
                  </a:lnTo>
                  <a:lnTo>
                    <a:pt x="63982" y="176377"/>
                  </a:lnTo>
                  <a:lnTo>
                    <a:pt x="63982" y="175615"/>
                  </a:lnTo>
                  <a:lnTo>
                    <a:pt x="63207" y="176377"/>
                  </a:lnTo>
                  <a:lnTo>
                    <a:pt x="63207" y="175615"/>
                  </a:lnTo>
                  <a:lnTo>
                    <a:pt x="63207" y="174840"/>
                  </a:lnTo>
                  <a:lnTo>
                    <a:pt x="63207" y="174066"/>
                  </a:lnTo>
                  <a:lnTo>
                    <a:pt x="63207" y="173304"/>
                  </a:lnTo>
                  <a:lnTo>
                    <a:pt x="62420" y="172529"/>
                  </a:lnTo>
                  <a:lnTo>
                    <a:pt x="62420" y="165214"/>
                  </a:lnTo>
                  <a:lnTo>
                    <a:pt x="63207" y="165214"/>
                  </a:lnTo>
                  <a:lnTo>
                    <a:pt x="63207" y="161366"/>
                  </a:lnTo>
                  <a:lnTo>
                    <a:pt x="62420" y="161366"/>
                  </a:lnTo>
                  <a:lnTo>
                    <a:pt x="62420" y="160985"/>
                  </a:lnTo>
                  <a:lnTo>
                    <a:pt x="62420" y="160210"/>
                  </a:lnTo>
                  <a:lnTo>
                    <a:pt x="63207" y="160210"/>
                  </a:lnTo>
                  <a:lnTo>
                    <a:pt x="62420" y="160210"/>
                  </a:lnTo>
                  <a:lnTo>
                    <a:pt x="61645" y="159435"/>
                  </a:lnTo>
                  <a:lnTo>
                    <a:pt x="61645" y="158673"/>
                  </a:lnTo>
                  <a:lnTo>
                    <a:pt x="61645" y="159435"/>
                  </a:lnTo>
                  <a:lnTo>
                    <a:pt x="61645" y="158673"/>
                  </a:lnTo>
                  <a:lnTo>
                    <a:pt x="62420" y="157899"/>
                  </a:lnTo>
                  <a:lnTo>
                    <a:pt x="62420" y="157124"/>
                  </a:lnTo>
                  <a:lnTo>
                    <a:pt x="63207" y="157124"/>
                  </a:lnTo>
                  <a:lnTo>
                    <a:pt x="63207" y="156362"/>
                  </a:lnTo>
                  <a:lnTo>
                    <a:pt x="62420" y="156362"/>
                  </a:lnTo>
                  <a:lnTo>
                    <a:pt x="63207" y="156362"/>
                  </a:lnTo>
                  <a:lnTo>
                    <a:pt x="63207" y="155587"/>
                  </a:lnTo>
                  <a:lnTo>
                    <a:pt x="63982" y="155587"/>
                  </a:lnTo>
                  <a:lnTo>
                    <a:pt x="63982" y="154813"/>
                  </a:lnTo>
                  <a:lnTo>
                    <a:pt x="63982" y="154051"/>
                  </a:lnTo>
                  <a:lnTo>
                    <a:pt x="63982" y="153276"/>
                  </a:lnTo>
                  <a:lnTo>
                    <a:pt x="63982" y="152501"/>
                  </a:lnTo>
                  <a:lnTo>
                    <a:pt x="63207" y="152501"/>
                  </a:lnTo>
                  <a:lnTo>
                    <a:pt x="63207" y="151739"/>
                  </a:lnTo>
                  <a:lnTo>
                    <a:pt x="63982" y="151739"/>
                  </a:lnTo>
                  <a:lnTo>
                    <a:pt x="63982" y="151345"/>
                  </a:lnTo>
                  <a:lnTo>
                    <a:pt x="63982" y="145961"/>
                  </a:lnTo>
                  <a:lnTo>
                    <a:pt x="63207" y="145961"/>
                  </a:lnTo>
                  <a:lnTo>
                    <a:pt x="63207" y="140957"/>
                  </a:lnTo>
                  <a:lnTo>
                    <a:pt x="63207" y="141719"/>
                  </a:lnTo>
                  <a:lnTo>
                    <a:pt x="63982" y="141719"/>
                  </a:lnTo>
                  <a:lnTo>
                    <a:pt x="63207" y="141719"/>
                  </a:lnTo>
                  <a:lnTo>
                    <a:pt x="63207" y="140957"/>
                  </a:lnTo>
                  <a:lnTo>
                    <a:pt x="63207" y="140182"/>
                  </a:lnTo>
                  <a:lnTo>
                    <a:pt x="63982" y="139407"/>
                  </a:lnTo>
                  <a:lnTo>
                    <a:pt x="63982" y="138645"/>
                  </a:lnTo>
                  <a:lnTo>
                    <a:pt x="63982" y="137871"/>
                  </a:lnTo>
                  <a:lnTo>
                    <a:pt x="63982" y="137109"/>
                  </a:lnTo>
                  <a:lnTo>
                    <a:pt x="63982" y="137871"/>
                  </a:lnTo>
                  <a:lnTo>
                    <a:pt x="63982" y="137109"/>
                  </a:lnTo>
                  <a:lnTo>
                    <a:pt x="63982" y="136334"/>
                  </a:lnTo>
                  <a:lnTo>
                    <a:pt x="63982" y="135559"/>
                  </a:lnTo>
                  <a:lnTo>
                    <a:pt x="63982" y="134797"/>
                  </a:lnTo>
                  <a:lnTo>
                    <a:pt x="63207" y="134023"/>
                  </a:lnTo>
                  <a:lnTo>
                    <a:pt x="63207" y="133248"/>
                  </a:lnTo>
                  <a:lnTo>
                    <a:pt x="62420" y="133248"/>
                  </a:lnTo>
                  <a:lnTo>
                    <a:pt x="62420" y="132486"/>
                  </a:lnTo>
                  <a:lnTo>
                    <a:pt x="62420" y="133248"/>
                  </a:lnTo>
                  <a:lnTo>
                    <a:pt x="61645" y="132486"/>
                  </a:lnTo>
                  <a:lnTo>
                    <a:pt x="61645" y="132092"/>
                  </a:lnTo>
                  <a:lnTo>
                    <a:pt x="61645" y="132486"/>
                  </a:lnTo>
                  <a:lnTo>
                    <a:pt x="61645" y="132092"/>
                  </a:lnTo>
                  <a:lnTo>
                    <a:pt x="60858" y="132092"/>
                  </a:lnTo>
                  <a:lnTo>
                    <a:pt x="60858" y="131330"/>
                  </a:lnTo>
                  <a:lnTo>
                    <a:pt x="60858" y="130556"/>
                  </a:lnTo>
                  <a:lnTo>
                    <a:pt x="60858" y="131330"/>
                  </a:lnTo>
                  <a:lnTo>
                    <a:pt x="60858" y="130556"/>
                  </a:lnTo>
                  <a:lnTo>
                    <a:pt x="61645" y="130556"/>
                  </a:lnTo>
                  <a:lnTo>
                    <a:pt x="61645" y="129781"/>
                  </a:lnTo>
                  <a:lnTo>
                    <a:pt x="60858" y="129781"/>
                  </a:lnTo>
                  <a:lnTo>
                    <a:pt x="61645" y="129781"/>
                  </a:lnTo>
                  <a:lnTo>
                    <a:pt x="60858" y="129019"/>
                  </a:lnTo>
                  <a:lnTo>
                    <a:pt x="61645" y="129019"/>
                  </a:lnTo>
                  <a:lnTo>
                    <a:pt x="61645" y="128244"/>
                  </a:lnTo>
                  <a:lnTo>
                    <a:pt x="61645" y="127469"/>
                  </a:lnTo>
                  <a:lnTo>
                    <a:pt x="61645" y="126707"/>
                  </a:lnTo>
                  <a:lnTo>
                    <a:pt x="61645" y="125933"/>
                  </a:lnTo>
                  <a:lnTo>
                    <a:pt x="62420" y="125933"/>
                  </a:lnTo>
                  <a:lnTo>
                    <a:pt x="62420" y="125158"/>
                  </a:lnTo>
                  <a:lnTo>
                    <a:pt x="63207" y="125158"/>
                  </a:lnTo>
                  <a:lnTo>
                    <a:pt x="63207" y="124396"/>
                  </a:lnTo>
                  <a:lnTo>
                    <a:pt x="63207" y="123621"/>
                  </a:lnTo>
                  <a:lnTo>
                    <a:pt x="63207" y="123240"/>
                  </a:lnTo>
                  <a:lnTo>
                    <a:pt x="63207" y="122466"/>
                  </a:lnTo>
                  <a:lnTo>
                    <a:pt x="63207" y="123240"/>
                  </a:lnTo>
                  <a:lnTo>
                    <a:pt x="63207" y="122466"/>
                  </a:lnTo>
                  <a:lnTo>
                    <a:pt x="63982" y="122466"/>
                  </a:lnTo>
                  <a:lnTo>
                    <a:pt x="64757" y="121704"/>
                  </a:lnTo>
                  <a:lnTo>
                    <a:pt x="64757" y="120929"/>
                  </a:lnTo>
                  <a:lnTo>
                    <a:pt x="64757" y="120154"/>
                  </a:lnTo>
                  <a:lnTo>
                    <a:pt x="64757" y="119392"/>
                  </a:lnTo>
                  <a:lnTo>
                    <a:pt x="63982" y="119392"/>
                  </a:lnTo>
                  <a:lnTo>
                    <a:pt x="64757" y="119392"/>
                  </a:lnTo>
                  <a:lnTo>
                    <a:pt x="64757" y="118618"/>
                  </a:lnTo>
                  <a:lnTo>
                    <a:pt x="63982" y="117843"/>
                  </a:lnTo>
                  <a:lnTo>
                    <a:pt x="63982" y="117081"/>
                  </a:lnTo>
                  <a:lnTo>
                    <a:pt x="63982" y="116306"/>
                  </a:lnTo>
                  <a:lnTo>
                    <a:pt x="64757" y="116306"/>
                  </a:lnTo>
                  <a:lnTo>
                    <a:pt x="65544" y="116306"/>
                  </a:lnTo>
                  <a:lnTo>
                    <a:pt x="65544" y="115531"/>
                  </a:lnTo>
                  <a:lnTo>
                    <a:pt x="65938" y="115531"/>
                  </a:lnTo>
                  <a:lnTo>
                    <a:pt x="65544" y="115531"/>
                  </a:lnTo>
                  <a:lnTo>
                    <a:pt x="65544" y="114769"/>
                  </a:lnTo>
                  <a:lnTo>
                    <a:pt x="65544" y="113995"/>
                  </a:lnTo>
                  <a:lnTo>
                    <a:pt x="65938" y="113995"/>
                  </a:lnTo>
                  <a:lnTo>
                    <a:pt x="66713" y="113614"/>
                  </a:lnTo>
                  <a:lnTo>
                    <a:pt x="65938" y="113995"/>
                  </a:lnTo>
                  <a:lnTo>
                    <a:pt x="66713" y="113614"/>
                  </a:lnTo>
                  <a:lnTo>
                    <a:pt x="67487" y="113614"/>
                  </a:lnTo>
                  <a:lnTo>
                    <a:pt x="67487" y="113995"/>
                  </a:lnTo>
                  <a:lnTo>
                    <a:pt x="67487" y="114769"/>
                  </a:lnTo>
                  <a:lnTo>
                    <a:pt x="68275" y="114769"/>
                  </a:lnTo>
                  <a:lnTo>
                    <a:pt x="67487" y="114769"/>
                  </a:lnTo>
                  <a:lnTo>
                    <a:pt x="68275" y="114769"/>
                  </a:lnTo>
                  <a:lnTo>
                    <a:pt x="68275" y="115531"/>
                  </a:lnTo>
                  <a:lnTo>
                    <a:pt x="69049" y="115531"/>
                  </a:lnTo>
                  <a:lnTo>
                    <a:pt x="68275" y="115531"/>
                  </a:lnTo>
                  <a:lnTo>
                    <a:pt x="68275" y="114769"/>
                  </a:lnTo>
                  <a:lnTo>
                    <a:pt x="67487" y="114769"/>
                  </a:lnTo>
                  <a:lnTo>
                    <a:pt x="67487" y="113995"/>
                  </a:lnTo>
                  <a:lnTo>
                    <a:pt x="67487" y="113614"/>
                  </a:lnTo>
                  <a:lnTo>
                    <a:pt x="67487" y="112839"/>
                  </a:lnTo>
                  <a:lnTo>
                    <a:pt x="67487" y="112064"/>
                  </a:lnTo>
                  <a:lnTo>
                    <a:pt x="67487" y="111302"/>
                  </a:lnTo>
                  <a:lnTo>
                    <a:pt x="67487" y="110528"/>
                  </a:lnTo>
                  <a:lnTo>
                    <a:pt x="68275" y="110528"/>
                  </a:lnTo>
                  <a:lnTo>
                    <a:pt x="68275" y="109753"/>
                  </a:lnTo>
                  <a:lnTo>
                    <a:pt x="69049" y="109753"/>
                  </a:lnTo>
                  <a:lnTo>
                    <a:pt x="69837" y="109753"/>
                  </a:lnTo>
                  <a:lnTo>
                    <a:pt x="69837" y="108991"/>
                  </a:lnTo>
                  <a:lnTo>
                    <a:pt x="70612" y="108991"/>
                  </a:lnTo>
                  <a:lnTo>
                    <a:pt x="69837" y="108991"/>
                  </a:lnTo>
                  <a:lnTo>
                    <a:pt x="69837" y="109753"/>
                  </a:lnTo>
                  <a:lnTo>
                    <a:pt x="69049" y="109753"/>
                  </a:lnTo>
                  <a:lnTo>
                    <a:pt x="69049" y="108991"/>
                  </a:lnTo>
                  <a:lnTo>
                    <a:pt x="68275" y="108991"/>
                  </a:lnTo>
                  <a:lnTo>
                    <a:pt x="68275" y="108216"/>
                  </a:lnTo>
                  <a:lnTo>
                    <a:pt x="68275" y="108991"/>
                  </a:lnTo>
                  <a:lnTo>
                    <a:pt x="68275" y="108216"/>
                  </a:lnTo>
                  <a:lnTo>
                    <a:pt x="67487" y="108216"/>
                  </a:lnTo>
                  <a:lnTo>
                    <a:pt x="66713" y="108216"/>
                  </a:lnTo>
                  <a:lnTo>
                    <a:pt x="65938" y="108216"/>
                  </a:lnTo>
                  <a:lnTo>
                    <a:pt x="65544" y="108216"/>
                  </a:lnTo>
                  <a:lnTo>
                    <a:pt x="64757" y="108216"/>
                  </a:lnTo>
                  <a:lnTo>
                    <a:pt x="64757" y="107454"/>
                  </a:lnTo>
                  <a:lnTo>
                    <a:pt x="64757" y="106680"/>
                  </a:lnTo>
                  <a:lnTo>
                    <a:pt x="65544" y="106680"/>
                  </a:lnTo>
                  <a:lnTo>
                    <a:pt x="65544" y="105905"/>
                  </a:lnTo>
                  <a:lnTo>
                    <a:pt x="64757" y="105905"/>
                  </a:lnTo>
                  <a:lnTo>
                    <a:pt x="65544" y="105905"/>
                  </a:lnTo>
                  <a:lnTo>
                    <a:pt x="64757" y="105143"/>
                  </a:lnTo>
                  <a:lnTo>
                    <a:pt x="64757" y="101676"/>
                  </a:lnTo>
                  <a:lnTo>
                    <a:pt x="65544" y="101676"/>
                  </a:lnTo>
                  <a:lnTo>
                    <a:pt x="65544" y="100901"/>
                  </a:lnTo>
                  <a:lnTo>
                    <a:pt x="65544" y="100139"/>
                  </a:lnTo>
                  <a:lnTo>
                    <a:pt x="64757" y="100139"/>
                  </a:lnTo>
                  <a:lnTo>
                    <a:pt x="64757" y="99364"/>
                  </a:lnTo>
                  <a:lnTo>
                    <a:pt x="64757" y="98590"/>
                  </a:lnTo>
                  <a:lnTo>
                    <a:pt x="63982" y="97828"/>
                  </a:lnTo>
                  <a:lnTo>
                    <a:pt x="63982" y="97053"/>
                  </a:lnTo>
                  <a:lnTo>
                    <a:pt x="63207" y="97053"/>
                  </a:lnTo>
                  <a:lnTo>
                    <a:pt x="62420" y="96278"/>
                  </a:lnTo>
                  <a:lnTo>
                    <a:pt x="61645" y="96278"/>
                  </a:lnTo>
                  <a:lnTo>
                    <a:pt x="60858" y="96278"/>
                  </a:lnTo>
                  <a:lnTo>
                    <a:pt x="60858" y="97053"/>
                  </a:lnTo>
                  <a:lnTo>
                    <a:pt x="60083" y="97053"/>
                  </a:lnTo>
                  <a:lnTo>
                    <a:pt x="60858" y="97828"/>
                  </a:lnTo>
                  <a:lnTo>
                    <a:pt x="60083" y="97828"/>
                  </a:lnTo>
                  <a:lnTo>
                    <a:pt x="60083" y="97053"/>
                  </a:lnTo>
                  <a:lnTo>
                    <a:pt x="59309" y="97053"/>
                  </a:lnTo>
                  <a:lnTo>
                    <a:pt x="59309" y="96278"/>
                  </a:lnTo>
                  <a:lnTo>
                    <a:pt x="59309" y="95516"/>
                  </a:lnTo>
                  <a:lnTo>
                    <a:pt x="59309" y="96278"/>
                  </a:lnTo>
                  <a:lnTo>
                    <a:pt x="59309" y="95516"/>
                  </a:lnTo>
                  <a:lnTo>
                    <a:pt x="58521" y="94742"/>
                  </a:lnTo>
                  <a:lnTo>
                    <a:pt x="58521" y="94361"/>
                  </a:lnTo>
                  <a:lnTo>
                    <a:pt x="57746" y="94361"/>
                  </a:lnTo>
                  <a:lnTo>
                    <a:pt x="57746" y="93586"/>
                  </a:lnTo>
                  <a:lnTo>
                    <a:pt x="57746" y="92811"/>
                  </a:lnTo>
                  <a:lnTo>
                    <a:pt x="57746" y="92049"/>
                  </a:lnTo>
                  <a:lnTo>
                    <a:pt x="58521" y="92049"/>
                  </a:lnTo>
                  <a:lnTo>
                    <a:pt x="58521" y="91274"/>
                  </a:lnTo>
                  <a:lnTo>
                    <a:pt x="58521" y="92049"/>
                  </a:lnTo>
                  <a:lnTo>
                    <a:pt x="58521" y="91274"/>
                  </a:lnTo>
                  <a:lnTo>
                    <a:pt x="58521" y="92049"/>
                  </a:lnTo>
                  <a:lnTo>
                    <a:pt x="58521" y="91274"/>
                  </a:lnTo>
                  <a:lnTo>
                    <a:pt x="58521" y="90500"/>
                  </a:lnTo>
                  <a:lnTo>
                    <a:pt x="57746" y="90500"/>
                  </a:lnTo>
                  <a:lnTo>
                    <a:pt x="57746" y="89738"/>
                  </a:lnTo>
                  <a:lnTo>
                    <a:pt x="56959" y="88963"/>
                  </a:lnTo>
                  <a:lnTo>
                    <a:pt x="56959" y="88188"/>
                  </a:lnTo>
                  <a:lnTo>
                    <a:pt x="56184" y="88188"/>
                  </a:lnTo>
                  <a:lnTo>
                    <a:pt x="55791" y="88188"/>
                  </a:lnTo>
                  <a:lnTo>
                    <a:pt x="55791" y="87426"/>
                  </a:lnTo>
                  <a:lnTo>
                    <a:pt x="55791" y="86652"/>
                  </a:lnTo>
                  <a:lnTo>
                    <a:pt x="55791" y="85877"/>
                  </a:lnTo>
                  <a:lnTo>
                    <a:pt x="55016" y="85877"/>
                  </a:lnTo>
                  <a:lnTo>
                    <a:pt x="55016" y="85115"/>
                  </a:lnTo>
                  <a:lnTo>
                    <a:pt x="54229" y="85115"/>
                  </a:lnTo>
                  <a:lnTo>
                    <a:pt x="53454" y="84721"/>
                  </a:lnTo>
                  <a:lnTo>
                    <a:pt x="53454" y="83959"/>
                  </a:lnTo>
                  <a:lnTo>
                    <a:pt x="52666" y="83185"/>
                  </a:lnTo>
                  <a:lnTo>
                    <a:pt x="51892" y="83185"/>
                  </a:lnTo>
                  <a:lnTo>
                    <a:pt x="51892" y="82410"/>
                  </a:lnTo>
                  <a:lnTo>
                    <a:pt x="51892" y="81648"/>
                  </a:lnTo>
                  <a:lnTo>
                    <a:pt x="51104" y="81648"/>
                  </a:lnTo>
                  <a:lnTo>
                    <a:pt x="51104" y="80873"/>
                  </a:lnTo>
                  <a:lnTo>
                    <a:pt x="51104" y="81648"/>
                  </a:lnTo>
                  <a:lnTo>
                    <a:pt x="51104" y="80873"/>
                  </a:lnTo>
                  <a:lnTo>
                    <a:pt x="50330" y="80098"/>
                  </a:lnTo>
                  <a:lnTo>
                    <a:pt x="50330" y="79336"/>
                  </a:lnTo>
                  <a:lnTo>
                    <a:pt x="49542" y="79336"/>
                  </a:lnTo>
                  <a:lnTo>
                    <a:pt x="49542" y="78562"/>
                  </a:lnTo>
                  <a:lnTo>
                    <a:pt x="49542" y="77787"/>
                  </a:lnTo>
                  <a:lnTo>
                    <a:pt x="49542" y="77025"/>
                  </a:lnTo>
                  <a:lnTo>
                    <a:pt x="50330" y="76263"/>
                  </a:lnTo>
                  <a:lnTo>
                    <a:pt x="50330" y="72021"/>
                  </a:lnTo>
                  <a:lnTo>
                    <a:pt x="51104" y="72021"/>
                  </a:lnTo>
                  <a:lnTo>
                    <a:pt x="51892" y="71247"/>
                  </a:lnTo>
                  <a:lnTo>
                    <a:pt x="52666" y="71247"/>
                  </a:lnTo>
                  <a:lnTo>
                    <a:pt x="53454" y="70485"/>
                  </a:lnTo>
                  <a:lnTo>
                    <a:pt x="54229" y="70485"/>
                  </a:lnTo>
                  <a:lnTo>
                    <a:pt x="54229" y="69710"/>
                  </a:lnTo>
                  <a:lnTo>
                    <a:pt x="55016" y="69710"/>
                  </a:lnTo>
                  <a:lnTo>
                    <a:pt x="55791" y="69710"/>
                  </a:lnTo>
                  <a:lnTo>
                    <a:pt x="55791" y="68935"/>
                  </a:lnTo>
                  <a:lnTo>
                    <a:pt x="56184" y="68935"/>
                  </a:lnTo>
                  <a:lnTo>
                    <a:pt x="56959" y="68935"/>
                  </a:lnTo>
                  <a:lnTo>
                    <a:pt x="57746" y="68935"/>
                  </a:lnTo>
                  <a:lnTo>
                    <a:pt x="58521" y="68935"/>
                  </a:lnTo>
                  <a:lnTo>
                    <a:pt x="58521" y="69710"/>
                  </a:lnTo>
                  <a:lnTo>
                    <a:pt x="58521" y="68935"/>
                  </a:lnTo>
                  <a:lnTo>
                    <a:pt x="57746" y="68935"/>
                  </a:lnTo>
                  <a:lnTo>
                    <a:pt x="58521" y="68935"/>
                  </a:lnTo>
                  <a:lnTo>
                    <a:pt x="58521" y="69710"/>
                  </a:lnTo>
                  <a:lnTo>
                    <a:pt x="59309" y="69710"/>
                  </a:lnTo>
                  <a:lnTo>
                    <a:pt x="60083" y="69710"/>
                  </a:lnTo>
                  <a:lnTo>
                    <a:pt x="59309" y="69710"/>
                  </a:lnTo>
                  <a:lnTo>
                    <a:pt x="60083" y="69710"/>
                  </a:lnTo>
                  <a:lnTo>
                    <a:pt x="60083" y="70485"/>
                  </a:lnTo>
                  <a:lnTo>
                    <a:pt x="60083" y="71247"/>
                  </a:lnTo>
                  <a:lnTo>
                    <a:pt x="60083" y="72021"/>
                  </a:lnTo>
                  <a:lnTo>
                    <a:pt x="60858" y="72021"/>
                  </a:lnTo>
                  <a:lnTo>
                    <a:pt x="60083" y="72021"/>
                  </a:lnTo>
                  <a:lnTo>
                    <a:pt x="60083" y="72796"/>
                  </a:lnTo>
                  <a:lnTo>
                    <a:pt x="59309" y="72796"/>
                  </a:lnTo>
                  <a:lnTo>
                    <a:pt x="59309" y="73558"/>
                  </a:lnTo>
                  <a:lnTo>
                    <a:pt x="59309" y="74333"/>
                  </a:lnTo>
                  <a:lnTo>
                    <a:pt x="59309" y="75107"/>
                  </a:lnTo>
                  <a:lnTo>
                    <a:pt x="60083" y="75107"/>
                  </a:lnTo>
                  <a:lnTo>
                    <a:pt x="60083" y="74333"/>
                  </a:lnTo>
                  <a:lnTo>
                    <a:pt x="60858" y="74333"/>
                  </a:lnTo>
                  <a:lnTo>
                    <a:pt x="60858" y="75107"/>
                  </a:lnTo>
                  <a:lnTo>
                    <a:pt x="61645" y="75107"/>
                  </a:lnTo>
                  <a:lnTo>
                    <a:pt x="61645" y="75488"/>
                  </a:lnTo>
                  <a:lnTo>
                    <a:pt x="61645" y="76263"/>
                  </a:lnTo>
                  <a:lnTo>
                    <a:pt x="62420" y="75488"/>
                  </a:lnTo>
                  <a:lnTo>
                    <a:pt x="62420" y="75107"/>
                  </a:lnTo>
                  <a:lnTo>
                    <a:pt x="63207" y="74333"/>
                  </a:lnTo>
                  <a:lnTo>
                    <a:pt x="63207" y="75107"/>
                  </a:lnTo>
                  <a:lnTo>
                    <a:pt x="63982" y="75107"/>
                  </a:lnTo>
                  <a:lnTo>
                    <a:pt x="64757" y="75107"/>
                  </a:lnTo>
                  <a:lnTo>
                    <a:pt x="64757" y="75488"/>
                  </a:lnTo>
                  <a:lnTo>
                    <a:pt x="65544" y="75488"/>
                  </a:lnTo>
                  <a:lnTo>
                    <a:pt x="65544" y="76263"/>
                  </a:lnTo>
                  <a:lnTo>
                    <a:pt x="65938" y="76263"/>
                  </a:lnTo>
                  <a:lnTo>
                    <a:pt x="65938" y="75488"/>
                  </a:lnTo>
                  <a:lnTo>
                    <a:pt x="66713" y="75488"/>
                  </a:lnTo>
                  <a:lnTo>
                    <a:pt x="67487" y="75488"/>
                  </a:lnTo>
                  <a:lnTo>
                    <a:pt x="66713" y="75488"/>
                  </a:lnTo>
                  <a:lnTo>
                    <a:pt x="65938" y="75488"/>
                  </a:lnTo>
                  <a:lnTo>
                    <a:pt x="65938" y="76263"/>
                  </a:lnTo>
                  <a:lnTo>
                    <a:pt x="65544" y="76263"/>
                  </a:lnTo>
                  <a:lnTo>
                    <a:pt x="65544" y="75488"/>
                  </a:lnTo>
                  <a:lnTo>
                    <a:pt x="64757" y="75107"/>
                  </a:lnTo>
                  <a:lnTo>
                    <a:pt x="63982" y="75107"/>
                  </a:lnTo>
                  <a:lnTo>
                    <a:pt x="63207" y="75107"/>
                  </a:lnTo>
                  <a:lnTo>
                    <a:pt x="63207" y="74333"/>
                  </a:lnTo>
                  <a:lnTo>
                    <a:pt x="62420" y="75107"/>
                  </a:lnTo>
                  <a:lnTo>
                    <a:pt x="62420" y="75488"/>
                  </a:lnTo>
                  <a:lnTo>
                    <a:pt x="61645" y="75488"/>
                  </a:lnTo>
                  <a:lnTo>
                    <a:pt x="61645" y="76263"/>
                  </a:lnTo>
                  <a:lnTo>
                    <a:pt x="61645" y="75488"/>
                  </a:lnTo>
                  <a:lnTo>
                    <a:pt x="61645" y="75107"/>
                  </a:lnTo>
                  <a:lnTo>
                    <a:pt x="60858" y="75107"/>
                  </a:lnTo>
                  <a:lnTo>
                    <a:pt x="60858" y="74333"/>
                  </a:lnTo>
                  <a:lnTo>
                    <a:pt x="60083" y="74333"/>
                  </a:lnTo>
                  <a:lnTo>
                    <a:pt x="60083" y="75107"/>
                  </a:lnTo>
                  <a:lnTo>
                    <a:pt x="60083" y="74333"/>
                  </a:lnTo>
                  <a:lnTo>
                    <a:pt x="59309" y="75107"/>
                  </a:lnTo>
                  <a:lnTo>
                    <a:pt x="59309" y="74333"/>
                  </a:lnTo>
                  <a:lnTo>
                    <a:pt x="59309" y="73558"/>
                  </a:lnTo>
                  <a:lnTo>
                    <a:pt x="59309" y="72796"/>
                  </a:lnTo>
                  <a:lnTo>
                    <a:pt x="60083" y="72796"/>
                  </a:lnTo>
                  <a:lnTo>
                    <a:pt x="60083" y="72021"/>
                  </a:lnTo>
                  <a:lnTo>
                    <a:pt x="60858" y="72021"/>
                  </a:lnTo>
                  <a:lnTo>
                    <a:pt x="60083" y="72021"/>
                  </a:lnTo>
                  <a:lnTo>
                    <a:pt x="60083" y="71247"/>
                  </a:lnTo>
                  <a:lnTo>
                    <a:pt x="60858" y="71247"/>
                  </a:lnTo>
                  <a:lnTo>
                    <a:pt x="60083" y="70485"/>
                  </a:lnTo>
                  <a:lnTo>
                    <a:pt x="60083" y="69710"/>
                  </a:lnTo>
                  <a:lnTo>
                    <a:pt x="59309" y="69710"/>
                  </a:lnTo>
                  <a:lnTo>
                    <a:pt x="58521" y="69710"/>
                  </a:lnTo>
                  <a:lnTo>
                    <a:pt x="58521" y="68935"/>
                  </a:lnTo>
                  <a:lnTo>
                    <a:pt x="55016" y="68935"/>
                  </a:lnTo>
                  <a:lnTo>
                    <a:pt x="55016" y="68173"/>
                  </a:lnTo>
                  <a:lnTo>
                    <a:pt x="55791" y="67398"/>
                  </a:lnTo>
                  <a:lnTo>
                    <a:pt x="56184" y="67398"/>
                  </a:lnTo>
                  <a:lnTo>
                    <a:pt x="56184" y="66624"/>
                  </a:lnTo>
                  <a:lnTo>
                    <a:pt x="56959" y="66624"/>
                  </a:lnTo>
                  <a:lnTo>
                    <a:pt x="56184" y="66624"/>
                  </a:lnTo>
                  <a:lnTo>
                    <a:pt x="56184" y="65862"/>
                  </a:lnTo>
                  <a:lnTo>
                    <a:pt x="56959" y="65862"/>
                  </a:lnTo>
                  <a:lnTo>
                    <a:pt x="57746" y="65862"/>
                  </a:lnTo>
                  <a:lnTo>
                    <a:pt x="58521" y="65468"/>
                  </a:lnTo>
                  <a:lnTo>
                    <a:pt x="59309" y="65468"/>
                  </a:lnTo>
                  <a:lnTo>
                    <a:pt x="58521" y="65468"/>
                  </a:lnTo>
                  <a:lnTo>
                    <a:pt x="59309" y="65468"/>
                  </a:lnTo>
                  <a:lnTo>
                    <a:pt x="60083" y="65468"/>
                  </a:lnTo>
                  <a:lnTo>
                    <a:pt x="60083" y="64706"/>
                  </a:lnTo>
                  <a:lnTo>
                    <a:pt x="60858" y="63931"/>
                  </a:lnTo>
                  <a:lnTo>
                    <a:pt x="61645" y="63931"/>
                  </a:lnTo>
                  <a:lnTo>
                    <a:pt x="61645" y="63157"/>
                  </a:lnTo>
                  <a:lnTo>
                    <a:pt x="62420" y="63157"/>
                  </a:lnTo>
                  <a:lnTo>
                    <a:pt x="63207" y="63157"/>
                  </a:lnTo>
                  <a:lnTo>
                    <a:pt x="63207" y="62395"/>
                  </a:lnTo>
                  <a:lnTo>
                    <a:pt x="63207" y="61620"/>
                  </a:lnTo>
                  <a:lnTo>
                    <a:pt x="63982" y="61620"/>
                  </a:lnTo>
                  <a:lnTo>
                    <a:pt x="64757" y="61620"/>
                  </a:lnTo>
                  <a:lnTo>
                    <a:pt x="64757" y="60845"/>
                  </a:lnTo>
                  <a:lnTo>
                    <a:pt x="63982" y="60845"/>
                  </a:lnTo>
                  <a:lnTo>
                    <a:pt x="64757" y="60845"/>
                  </a:lnTo>
                  <a:lnTo>
                    <a:pt x="63982" y="60083"/>
                  </a:lnTo>
                  <a:lnTo>
                    <a:pt x="63982" y="59309"/>
                  </a:lnTo>
                  <a:lnTo>
                    <a:pt x="63982" y="60083"/>
                  </a:lnTo>
                  <a:lnTo>
                    <a:pt x="63982" y="59309"/>
                  </a:lnTo>
                  <a:lnTo>
                    <a:pt x="63982" y="58534"/>
                  </a:lnTo>
                  <a:lnTo>
                    <a:pt x="63982" y="59309"/>
                  </a:lnTo>
                  <a:lnTo>
                    <a:pt x="63982" y="58534"/>
                  </a:lnTo>
                  <a:lnTo>
                    <a:pt x="64757" y="58534"/>
                  </a:lnTo>
                  <a:lnTo>
                    <a:pt x="63982" y="58534"/>
                  </a:lnTo>
                  <a:lnTo>
                    <a:pt x="64757" y="58534"/>
                  </a:lnTo>
                  <a:lnTo>
                    <a:pt x="63982" y="58534"/>
                  </a:lnTo>
                  <a:lnTo>
                    <a:pt x="63982" y="57772"/>
                  </a:lnTo>
                  <a:lnTo>
                    <a:pt x="64757" y="57772"/>
                  </a:lnTo>
                  <a:lnTo>
                    <a:pt x="64757" y="56997"/>
                  </a:lnTo>
                  <a:lnTo>
                    <a:pt x="63982" y="56997"/>
                  </a:lnTo>
                  <a:lnTo>
                    <a:pt x="63982" y="56222"/>
                  </a:lnTo>
                  <a:lnTo>
                    <a:pt x="64757" y="56222"/>
                  </a:lnTo>
                  <a:lnTo>
                    <a:pt x="65544" y="56222"/>
                  </a:lnTo>
                  <a:lnTo>
                    <a:pt x="65544" y="55841"/>
                  </a:lnTo>
                  <a:lnTo>
                    <a:pt x="65544" y="56222"/>
                  </a:lnTo>
                  <a:lnTo>
                    <a:pt x="65938" y="56222"/>
                  </a:lnTo>
                  <a:lnTo>
                    <a:pt x="65938" y="55841"/>
                  </a:lnTo>
                  <a:lnTo>
                    <a:pt x="65938" y="55067"/>
                  </a:lnTo>
                  <a:lnTo>
                    <a:pt x="66713" y="55067"/>
                  </a:lnTo>
                  <a:lnTo>
                    <a:pt x="66713" y="54305"/>
                  </a:lnTo>
                  <a:lnTo>
                    <a:pt x="66713" y="53530"/>
                  </a:lnTo>
                  <a:lnTo>
                    <a:pt x="66713" y="52768"/>
                  </a:lnTo>
                  <a:lnTo>
                    <a:pt x="65938" y="52768"/>
                  </a:lnTo>
                  <a:lnTo>
                    <a:pt x="66713" y="52768"/>
                  </a:lnTo>
                  <a:lnTo>
                    <a:pt x="66713" y="51993"/>
                  </a:lnTo>
                  <a:lnTo>
                    <a:pt x="65938" y="51993"/>
                  </a:lnTo>
                  <a:lnTo>
                    <a:pt x="66713" y="51993"/>
                  </a:lnTo>
                  <a:lnTo>
                    <a:pt x="65938" y="51993"/>
                  </a:lnTo>
                  <a:lnTo>
                    <a:pt x="65938" y="51219"/>
                  </a:lnTo>
                  <a:lnTo>
                    <a:pt x="65938" y="51993"/>
                  </a:lnTo>
                  <a:lnTo>
                    <a:pt x="65938" y="51219"/>
                  </a:lnTo>
                  <a:lnTo>
                    <a:pt x="66713" y="51219"/>
                  </a:lnTo>
                  <a:lnTo>
                    <a:pt x="66713" y="50444"/>
                  </a:lnTo>
                  <a:lnTo>
                    <a:pt x="66713" y="49682"/>
                  </a:lnTo>
                  <a:lnTo>
                    <a:pt x="65938" y="49682"/>
                  </a:lnTo>
                  <a:lnTo>
                    <a:pt x="65938" y="48907"/>
                  </a:lnTo>
                  <a:lnTo>
                    <a:pt x="65938" y="48145"/>
                  </a:lnTo>
                  <a:lnTo>
                    <a:pt x="65544" y="48145"/>
                  </a:lnTo>
                  <a:lnTo>
                    <a:pt x="65544" y="47371"/>
                  </a:lnTo>
                  <a:lnTo>
                    <a:pt x="65544" y="46596"/>
                  </a:lnTo>
                  <a:lnTo>
                    <a:pt x="65544" y="46215"/>
                  </a:lnTo>
                  <a:lnTo>
                    <a:pt x="64757" y="46596"/>
                  </a:lnTo>
                  <a:lnTo>
                    <a:pt x="64757" y="46215"/>
                  </a:lnTo>
                  <a:lnTo>
                    <a:pt x="64757" y="45453"/>
                  </a:lnTo>
                  <a:lnTo>
                    <a:pt x="63982" y="45453"/>
                  </a:lnTo>
                  <a:lnTo>
                    <a:pt x="63982" y="44678"/>
                  </a:lnTo>
                  <a:lnTo>
                    <a:pt x="64757" y="44678"/>
                  </a:lnTo>
                  <a:lnTo>
                    <a:pt x="64757" y="43903"/>
                  </a:lnTo>
                  <a:lnTo>
                    <a:pt x="63982" y="43903"/>
                  </a:lnTo>
                  <a:lnTo>
                    <a:pt x="64757" y="43903"/>
                  </a:lnTo>
                  <a:lnTo>
                    <a:pt x="63982" y="44678"/>
                  </a:lnTo>
                  <a:lnTo>
                    <a:pt x="64757" y="44678"/>
                  </a:lnTo>
                  <a:lnTo>
                    <a:pt x="63982" y="44678"/>
                  </a:lnTo>
                  <a:lnTo>
                    <a:pt x="63982" y="45453"/>
                  </a:lnTo>
                  <a:lnTo>
                    <a:pt x="63982" y="44678"/>
                  </a:lnTo>
                  <a:lnTo>
                    <a:pt x="63207" y="44678"/>
                  </a:lnTo>
                  <a:lnTo>
                    <a:pt x="63207" y="43903"/>
                  </a:lnTo>
                  <a:lnTo>
                    <a:pt x="63207" y="43141"/>
                  </a:lnTo>
                  <a:lnTo>
                    <a:pt x="63982" y="43141"/>
                  </a:lnTo>
                  <a:lnTo>
                    <a:pt x="63982" y="42367"/>
                  </a:lnTo>
                  <a:lnTo>
                    <a:pt x="63982" y="43141"/>
                  </a:lnTo>
                  <a:lnTo>
                    <a:pt x="63207" y="43141"/>
                  </a:lnTo>
                  <a:lnTo>
                    <a:pt x="63207" y="43903"/>
                  </a:lnTo>
                  <a:lnTo>
                    <a:pt x="63207" y="44678"/>
                  </a:lnTo>
                  <a:lnTo>
                    <a:pt x="63982" y="44678"/>
                  </a:lnTo>
                  <a:lnTo>
                    <a:pt x="63982" y="45453"/>
                  </a:lnTo>
                  <a:lnTo>
                    <a:pt x="64757" y="45453"/>
                  </a:lnTo>
                  <a:lnTo>
                    <a:pt x="64757" y="46215"/>
                  </a:lnTo>
                  <a:lnTo>
                    <a:pt x="64757" y="46596"/>
                  </a:lnTo>
                  <a:lnTo>
                    <a:pt x="65544" y="46596"/>
                  </a:lnTo>
                  <a:lnTo>
                    <a:pt x="65544" y="47371"/>
                  </a:lnTo>
                  <a:lnTo>
                    <a:pt x="65544" y="48145"/>
                  </a:lnTo>
                  <a:lnTo>
                    <a:pt x="65938" y="48145"/>
                  </a:lnTo>
                  <a:lnTo>
                    <a:pt x="65938" y="48907"/>
                  </a:lnTo>
                  <a:lnTo>
                    <a:pt x="65938" y="49682"/>
                  </a:lnTo>
                  <a:lnTo>
                    <a:pt x="66713" y="49682"/>
                  </a:lnTo>
                  <a:lnTo>
                    <a:pt x="66713" y="50444"/>
                  </a:lnTo>
                  <a:lnTo>
                    <a:pt x="66713" y="51219"/>
                  </a:lnTo>
                  <a:lnTo>
                    <a:pt x="65938" y="51219"/>
                  </a:lnTo>
                  <a:lnTo>
                    <a:pt x="65938" y="51993"/>
                  </a:lnTo>
                  <a:lnTo>
                    <a:pt x="66713" y="51993"/>
                  </a:lnTo>
                  <a:lnTo>
                    <a:pt x="65938" y="51993"/>
                  </a:lnTo>
                  <a:lnTo>
                    <a:pt x="65938" y="52768"/>
                  </a:lnTo>
                  <a:lnTo>
                    <a:pt x="66713" y="53530"/>
                  </a:lnTo>
                  <a:lnTo>
                    <a:pt x="66713" y="54305"/>
                  </a:lnTo>
                  <a:lnTo>
                    <a:pt x="66713" y="55067"/>
                  </a:lnTo>
                  <a:lnTo>
                    <a:pt x="65938" y="55067"/>
                  </a:lnTo>
                  <a:lnTo>
                    <a:pt x="65938" y="55841"/>
                  </a:lnTo>
                  <a:lnTo>
                    <a:pt x="65544" y="56222"/>
                  </a:lnTo>
                  <a:lnTo>
                    <a:pt x="65544" y="55841"/>
                  </a:lnTo>
                  <a:lnTo>
                    <a:pt x="65544" y="56222"/>
                  </a:lnTo>
                  <a:lnTo>
                    <a:pt x="65544" y="55841"/>
                  </a:lnTo>
                  <a:lnTo>
                    <a:pt x="65544" y="56222"/>
                  </a:lnTo>
                  <a:lnTo>
                    <a:pt x="64757" y="56222"/>
                  </a:lnTo>
                  <a:lnTo>
                    <a:pt x="63982" y="56222"/>
                  </a:lnTo>
                  <a:lnTo>
                    <a:pt x="63982" y="56997"/>
                  </a:lnTo>
                  <a:lnTo>
                    <a:pt x="64757" y="56997"/>
                  </a:lnTo>
                  <a:lnTo>
                    <a:pt x="63982" y="56997"/>
                  </a:lnTo>
                  <a:lnTo>
                    <a:pt x="64757" y="57772"/>
                  </a:lnTo>
                  <a:lnTo>
                    <a:pt x="63982" y="57772"/>
                  </a:lnTo>
                  <a:lnTo>
                    <a:pt x="64757" y="57772"/>
                  </a:lnTo>
                  <a:lnTo>
                    <a:pt x="63982" y="57772"/>
                  </a:lnTo>
                  <a:lnTo>
                    <a:pt x="63982" y="56997"/>
                  </a:lnTo>
                  <a:lnTo>
                    <a:pt x="63982" y="57772"/>
                  </a:lnTo>
                  <a:lnTo>
                    <a:pt x="63982" y="58534"/>
                  </a:lnTo>
                  <a:lnTo>
                    <a:pt x="64757" y="58534"/>
                  </a:lnTo>
                  <a:lnTo>
                    <a:pt x="63982" y="58534"/>
                  </a:lnTo>
                  <a:lnTo>
                    <a:pt x="64757" y="58534"/>
                  </a:lnTo>
                  <a:lnTo>
                    <a:pt x="63982" y="58534"/>
                  </a:lnTo>
                  <a:lnTo>
                    <a:pt x="64757" y="58534"/>
                  </a:lnTo>
                  <a:lnTo>
                    <a:pt x="63982" y="58534"/>
                  </a:lnTo>
                  <a:lnTo>
                    <a:pt x="63982" y="59309"/>
                  </a:lnTo>
                  <a:lnTo>
                    <a:pt x="63982" y="60083"/>
                  </a:lnTo>
                  <a:lnTo>
                    <a:pt x="63982" y="60845"/>
                  </a:lnTo>
                  <a:lnTo>
                    <a:pt x="64757" y="60845"/>
                  </a:lnTo>
                  <a:lnTo>
                    <a:pt x="63982" y="61620"/>
                  </a:lnTo>
                  <a:lnTo>
                    <a:pt x="63207" y="61620"/>
                  </a:lnTo>
                  <a:lnTo>
                    <a:pt x="63207" y="62395"/>
                  </a:lnTo>
                  <a:lnTo>
                    <a:pt x="62420" y="62395"/>
                  </a:lnTo>
                  <a:lnTo>
                    <a:pt x="62420" y="63157"/>
                  </a:lnTo>
                  <a:lnTo>
                    <a:pt x="62420" y="62395"/>
                  </a:lnTo>
                  <a:lnTo>
                    <a:pt x="62420" y="63157"/>
                  </a:lnTo>
                  <a:lnTo>
                    <a:pt x="61645" y="63157"/>
                  </a:lnTo>
                  <a:lnTo>
                    <a:pt x="60858" y="63931"/>
                  </a:lnTo>
                  <a:lnTo>
                    <a:pt x="61645" y="63931"/>
                  </a:lnTo>
                  <a:lnTo>
                    <a:pt x="60858" y="63931"/>
                  </a:lnTo>
                  <a:lnTo>
                    <a:pt x="60083" y="64706"/>
                  </a:lnTo>
                  <a:lnTo>
                    <a:pt x="60083" y="63931"/>
                  </a:lnTo>
                  <a:lnTo>
                    <a:pt x="60083" y="64706"/>
                  </a:lnTo>
                  <a:lnTo>
                    <a:pt x="59309" y="65468"/>
                  </a:lnTo>
                  <a:lnTo>
                    <a:pt x="58521" y="65468"/>
                  </a:lnTo>
                  <a:lnTo>
                    <a:pt x="59309" y="65468"/>
                  </a:lnTo>
                  <a:lnTo>
                    <a:pt x="58521" y="65468"/>
                  </a:lnTo>
                  <a:lnTo>
                    <a:pt x="57746" y="65468"/>
                  </a:lnTo>
                  <a:lnTo>
                    <a:pt x="57746" y="65862"/>
                  </a:lnTo>
                  <a:lnTo>
                    <a:pt x="56959" y="65862"/>
                  </a:lnTo>
                  <a:lnTo>
                    <a:pt x="56184" y="65862"/>
                  </a:lnTo>
                  <a:lnTo>
                    <a:pt x="56184" y="66624"/>
                  </a:lnTo>
                  <a:lnTo>
                    <a:pt x="55791" y="66624"/>
                  </a:lnTo>
                  <a:lnTo>
                    <a:pt x="55016" y="67398"/>
                  </a:lnTo>
                  <a:lnTo>
                    <a:pt x="54229" y="67398"/>
                  </a:lnTo>
                  <a:lnTo>
                    <a:pt x="54229" y="68173"/>
                  </a:lnTo>
                  <a:lnTo>
                    <a:pt x="53454" y="68173"/>
                  </a:lnTo>
                  <a:lnTo>
                    <a:pt x="52666" y="68173"/>
                  </a:lnTo>
                  <a:lnTo>
                    <a:pt x="51892" y="68173"/>
                  </a:lnTo>
                  <a:lnTo>
                    <a:pt x="51104" y="68173"/>
                  </a:lnTo>
                  <a:lnTo>
                    <a:pt x="50330" y="68935"/>
                  </a:lnTo>
                  <a:lnTo>
                    <a:pt x="49542" y="68935"/>
                  </a:lnTo>
                  <a:lnTo>
                    <a:pt x="48768" y="68935"/>
                  </a:lnTo>
                  <a:lnTo>
                    <a:pt x="48768" y="68173"/>
                  </a:lnTo>
                  <a:lnTo>
                    <a:pt x="47980" y="68173"/>
                  </a:lnTo>
                  <a:lnTo>
                    <a:pt x="47205" y="68173"/>
                  </a:lnTo>
                  <a:lnTo>
                    <a:pt x="47205" y="67398"/>
                  </a:lnTo>
                  <a:lnTo>
                    <a:pt x="46431" y="67398"/>
                  </a:lnTo>
                  <a:lnTo>
                    <a:pt x="46431" y="68173"/>
                  </a:lnTo>
                  <a:lnTo>
                    <a:pt x="46037" y="68173"/>
                  </a:lnTo>
                  <a:lnTo>
                    <a:pt x="46037" y="68935"/>
                  </a:lnTo>
                  <a:lnTo>
                    <a:pt x="46037" y="68173"/>
                  </a:lnTo>
                  <a:lnTo>
                    <a:pt x="45250" y="68935"/>
                  </a:lnTo>
                  <a:lnTo>
                    <a:pt x="44475" y="68935"/>
                  </a:lnTo>
                  <a:lnTo>
                    <a:pt x="44475" y="69710"/>
                  </a:lnTo>
                  <a:lnTo>
                    <a:pt x="44475" y="70485"/>
                  </a:lnTo>
                  <a:lnTo>
                    <a:pt x="43700" y="71247"/>
                  </a:lnTo>
                  <a:lnTo>
                    <a:pt x="43700" y="70485"/>
                  </a:lnTo>
                  <a:lnTo>
                    <a:pt x="43700" y="71247"/>
                  </a:lnTo>
                  <a:lnTo>
                    <a:pt x="43700" y="70485"/>
                  </a:lnTo>
                  <a:lnTo>
                    <a:pt x="43700" y="71247"/>
                  </a:lnTo>
                  <a:lnTo>
                    <a:pt x="42913" y="71247"/>
                  </a:lnTo>
                  <a:lnTo>
                    <a:pt x="43700" y="71247"/>
                  </a:lnTo>
                  <a:lnTo>
                    <a:pt x="42913" y="71247"/>
                  </a:lnTo>
                  <a:lnTo>
                    <a:pt x="43700" y="71247"/>
                  </a:lnTo>
                  <a:lnTo>
                    <a:pt x="42913" y="72021"/>
                  </a:lnTo>
                  <a:lnTo>
                    <a:pt x="42138" y="72796"/>
                  </a:lnTo>
                  <a:lnTo>
                    <a:pt x="42138" y="73558"/>
                  </a:lnTo>
                  <a:lnTo>
                    <a:pt x="42913" y="74333"/>
                  </a:lnTo>
                  <a:lnTo>
                    <a:pt x="42913" y="75107"/>
                  </a:lnTo>
                  <a:lnTo>
                    <a:pt x="42138" y="75107"/>
                  </a:lnTo>
                  <a:lnTo>
                    <a:pt x="42138" y="74333"/>
                  </a:lnTo>
                  <a:lnTo>
                    <a:pt x="41351" y="75107"/>
                  </a:lnTo>
                  <a:lnTo>
                    <a:pt x="40576" y="75488"/>
                  </a:lnTo>
                  <a:lnTo>
                    <a:pt x="40576" y="76263"/>
                  </a:lnTo>
                  <a:lnTo>
                    <a:pt x="39801" y="76263"/>
                  </a:lnTo>
                  <a:lnTo>
                    <a:pt x="39801" y="77025"/>
                  </a:lnTo>
                  <a:lnTo>
                    <a:pt x="39801" y="77787"/>
                  </a:lnTo>
                  <a:lnTo>
                    <a:pt x="39014" y="78562"/>
                  </a:lnTo>
                  <a:lnTo>
                    <a:pt x="38239" y="78562"/>
                  </a:lnTo>
                  <a:lnTo>
                    <a:pt x="38239" y="77787"/>
                  </a:lnTo>
                  <a:lnTo>
                    <a:pt x="37452" y="77787"/>
                  </a:lnTo>
                  <a:lnTo>
                    <a:pt x="37058" y="77787"/>
                  </a:lnTo>
                  <a:lnTo>
                    <a:pt x="37058" y="77025"/>
                  </a:lnTo>
                  <a:lnTo>
                    <a:pt x="36283" y="77025"/>
                  </a:lnTo>
                  <a:lnTo>
                    <a:pt x="35509" y="77025"/>
                  </a:lnTo>
                  <a:lnTo>
                    <a:pt x="34721" y="77025"/>
                  </a:lnTo>
                  <a:lnTo>
                    <a:pt x="34721" y="76263"/>
                  </a:lnTo>
                  <a:lnTo>
                    <a:pt x="34721" y="75488"/>
                  </a:lnTo>
                  <a:lnTo>
                    <a:pt x="34721" y="76263"/>
                  </a:lnTo>
                  <a:lnTo>
                    <a:pt x="34721" y="77025"/>
                  </a:lnTo>
                  <a:lnTo>
                    <a:pt x="35509" y="77025"/>
                  </a:lnTo>
                  <a:lnTo>
                    <a:pt x="36283" y="77025"/>
                  </a:lnTo>
                  <a:lnTo>
                    <a:pt x="37058" y="77025"/>
                  </a:lnTo>
                  <a:lnTo>
                    <a:pt x="37058" y="77787"/>
                  </a:lnTo>
                  <a:lnTo>
                    <a:pt x="37452" y="77787"/>
                  </a:lnTo>
                  <a:lnTo>
                    <a:pt x="38239" y="77787"/>
                  </a:lnTo>
                  <a:lnTo>
                    <a:pt x="38239" y="78562"/>
                  </a:lnTo>
                  <a:lnTo>
                    <a:pt x="39014" y="78562"/>
                  </a:lnTo>
                  <a:lnTo>
                    <a:pt x="38239" y="78562"/>
                  </a:lnTo>
                  <a:lnTo>
                    <a:pt x="39014" y="78562"/>
                  </a:lnTo>
                  <a:lnTo>
                    <a:pt x="38239" y="79336"/>
                  </a:lnTo>
                  <a:lnTo>
                    <a:pt x="38239" y="80098"/>
                  </a:lnTo>
                  <a:lnTo>
                    <a:pt x="38239" y="80873"/>
                  </a:lnTo>
                  <a:lnTo>
                    <a:pt x="37452" y="80873"/>
                  </a:lnTo>
                  <a:lnTo>
                    <a:pt x="38239" y="80873"/>
                  </a:lnTo>
                  <a:lnTo>
                    <a:pt x="39014" y="81648"/>
                  </a:lnTo>
                  <a:lnTo>
                    <a:pt x="39014" y="82410"/>
                  </a:lnTo>
                  <a:lnTo>
                    <a:pt x="38239" y="82410"/>
                  </a:lnTo>
                  <a:lnTo>
                    <a:pt x="39014" y="82410"/>
                  </a:lnTo>
                  <a:lnTo>
                    <a:pt x="39014" y="83185"/>
                  </a:lnTo>
                  <a:lnTo>
                    <a:pt x="38239" y="83185"/>
                  </a:lnTo>
                  <a:lnTo>
                    <a:pt x="38239" y="83959"/>
                  </a:lnTo>
                  <a:lnTo>
                    <a:pt x="37452" y="83959"/>
                  </a:lnTo>
                  <a:lnTo>
                    <a:pt x="37058" y="83959"/>
                  </a:lnTo>
                  <a:lnTo>
                    <a:pt x="37058" y="84721"/>
                  </a:lnTo>
                  <a:lnTo>
                    <a:pt x="36283" y="84721"/>
                  </a:lnTo>
                  <a:lnTo>
                    <a:pt x="35509" y="84721"/>
                  </a:lnTo>
                  <a:lnTo>
                    <a:pt x="34721" y="84721"/>
                  </a:lnTo>
                  <a:lnTo>
                    <a:pt x="33947" y="84721"/>
                  </a:lnTo>
                  <a:lnTo>
                    <a:pt x="33159" y="83959"/>
                  </a:lnTo>
                  <a:lnTo>
                    <a:pt x="32385" y="83959"/>
                  </a:lnTo>
                  <a:lnTo>
                    <a:pt x="32385" y="83185"/>
                  </a:lnTo>
                  <a:lnTo>
                    <a:pt x="31597" y="82410"/>
                  </a:lnTo>
                  <a:lnTo>
                    <a:pt x="32385" y="82410"/>
                  </a:lnTo>
                  <a:lnTo>
                    <a:pt x="32385" y="81648"/>
                  </a:lnTo>
                  <a:lnTo>
                    <a:pt x="31597" y="80873"/>
                  </a:lnTo>
                  <a:lnTo>
                    <a:pt x="31597" y="80098"/>
                  </a:lnTo>
                  <a:lnTo>
                    <a:pt x="30822" y="80098"/>
                  </a:lnTo>
                  <a:lnTo>
                    <a:pt x="30035" y="80873"/>
                  </a:lnTo>
                  <a:lnTo>
                    <a:pt x="28486" y="80098"/>
                  </a:lnTo>
                  <a:lnTo>
                    <a:pt x="27698" y="79336"/>
                  </a:lnTo>
                  <a:lnTo>
                    <a:pt x="26530" y="79336"/>
                  </a:lnTo>
                  <a:lnTo>
                    <a:pt x="25755" y="79336"/>
                  </a:lnTo>
                  <a:lnTo>
                    <a:pt x="24968" y="79336"/>
                  </a:lnTo>
                  <a:lnTo>
                    <a:pt x="24193" y="79336"/>
                  </a:lnTo>
                  <a:lnTo>
                    <a:pt x="23406" y="80098"/>
                  </a:lnTo>
                  <a:lnTo>
                    <a:pt x="23406" y="79336"/>
                  </a:lnTo>
                  <a:lnTo>
                    <a:pt x="22631" y="78562"/>
                  </a:lnTo>
                  <a:lnTo>
                    <a:pt x="22631" y="77787"/>
                  </a:lnTo>
                  <a:lnTo>
                    <a:pt x="21856" y="77787"/>
                  </a:lnTo>
                  <a:lnTo>
                    <a:pt x="21856" y="77025"/>
                  </a:lnTo>
                  <a:lnTo>
                    <a:pt x="21069" y="76263"/>
                  </a:lnTo>
                  <a:lnTo>
                    <a:pt x="21069" y="75488"/>
                  </a:lnTo>
                  <a:lnTo>
                    <a:pt x="21069" y="75107"/>
                  </a:lnTo>
                  <a:lnTo>
                    <a:pt x="21856" y="75107"/>
                  </a:lnTo>
                  <a:lnTo>
                    <a:pt x="21856" y="74333"/>
                  </a:lnTo>
                  <a:lnTo>
                    <a:pt x="22631" y="74333"/>
                  </a:lnTo>
                  <a:lnTo>
                    <a:pt x="22631" y="73558"/>
                  </a:lnTo>
                  <a:lnTo>
                    <a:pt x="21856" y="73558"/>
                  </a:lnTo>
                  <a:lnTo>
                    <a:pt x="21856" y="72796"/>
                  </a:lnTo>
                  <a:lnTo>
                    <a:pt x="22631" y="72796"/>
                  </a:lnTo>
                  <a:lnTo>
                    <a:pt x="22631" y="72021"/>
                  </a:lnTo>
                  <a:lnTo>
                    <a:pt x="23406" y="71247"/>
                  </a:lnTo>
                  <a:lnTo>
                    <a:pt x="22631" y="70485"/>
                  </a:lnTo>
                  <a:lnTo>
                    <a:pt x="22631" y="69710"/>
                  </a:lnTo>
                  <a:lnTo>
                    <a:pt x="21856" y="69710"/>
                  </a:lnTo>
                  <a:lnTo>
                    <a:pt x="21069" y="68935"/>
                  </a:lnTo>
                  <a:lnTo>
                    <a:pt x="21069" y="68173"/>
                  </a:lnTo>
                  <a:lnTo>
                    <a:pt x="20294" y="68173"/>
                  </a:lnTo>
                  <a:lnTo>
                    <a:pt x="19507" y="68173"/>
                  </a:lnTo>
                  <a:lnTo>
                    <a:pt x="18732" y="68173"/>
                  </a:lnTo>
                  <a:lnTo>
                    <a:pt x="18732" y="67398"/>
                  </a:lnTo>
                  <a:lnTo>
                    <a:pt x="19507" y="67398"/>
                  </a:lnTo>
                  <a:lnTo>
                    <a:pt x="19507" y="66624"/>
                  </a:lnTo>
                  <a:lnTo>
                    <a:pt x="19507" y="65862"/>
                  </a:lnTo>
                  <a:lnTo>
                    <a:pt x="20294" y="65862"/>
                  </a:lnTo>
                  <a:lnTo>
                    <a:pt x="20294" y="65468"/>
                  </a:lnTo>
                  <a:lnTo>
                    <a:pt x="20294" y="64706"/>
                  </a:lnTo>
                  <a:lnTo>
                    <a:pt x="20294" y="63931"/>
                  </a:lnTo>
                  <a:lnTo>
                    <a:pt x="19507" y="63931"/>
                  </a:lnTo>
                  <a:lnTo>
                    <a:pt x="18732" y="63157"/>
                  </a:lnTo>
                  <a:lnTo>
                    <a:pt x="18732" y="62395"/>
                  </a:lnTo>
                  <a:lnTo>
                    <a:pt x="17945" y="61620"/>
                  </a:lnTo>
                  <a:lnTo>
                    <a:pt x="17945" y="60845"/>
                  </a:lnTo>
                  <a:lnTo>
                    <a:pt x="17564" y="60845"/>
                  </a:lnTo>
                  <a:lnTo>
                    <a:pt x="16776" y="60845"/>
                  </a:lnTo>
                  <a:lnTo>
                    <a:pt x="16002" y="60845"/>
                  </a:lnTo>
                  <a:lnTo>
                    <a:pt x="16002" y="60083"/>
                  </a:lnTo>
                  <a:lnTo>
                    <a:pt x="15214" y="60083"/>
                  </a:lnTo>
                  <a:lnTo>
                    <a:pt x="14439" y="60083"/>
                  </a:lnTo>
                  <a:lnTo>
                    <a:pt x="15214" y="60845"/>
                  </a:lnTo>
                  <a:lnTo>
                    <a:pt x="14439" y="60845"/>
                  </a:lnTo>
                  <a:lnTo>
                    <a:pt x="13652" y="60845"/>
                  </a:lnTo>
                  <a:lnTo>
                    <a:pt x="13652" y="60083"/>
                  </a:lnTo>
                  <a:lnTo>
                    <a:pt x="13652" y="59309"/>
                  </a:lnTo>
                  <a:lnTo>
                    <a:pt x="12877" y="59309"/>
                  </a:lnTo>
                  <a:lnTo>
                    <a:pt x="12090" y="59309"/>
                  </a:lnTo>
                  <a:lnTo>
                    <a:pt x="12090" y="58534"/>
                  </a:lnTo>
                  <a:lnTo>
                    <a:pt x="12877" y="57772"/>
                  </a:lnTo>
                  <a:lnTo>
                    <a:pt x="12877" y="56997"/>
                  </a:lnTo>
                  <a:lnTo>
                    <a:pt x="13652" y="56997"/>
                  </a:lnTo>
                  <a:lnTo>
                    <a:pt x="13652" y="56222"/>
                  </a:lnTo>
                  <a:lnTo>
                    <a:pt x="12877" y="56222"/>
                  </a:lnTo>
                  <a:lnTo>
                    <a:pt x="12877" y="55841"/>
                  </a:lnTo>
                  <a:lnTo>
                    <a:pt x="12090" y="55841"/>
                  </a:lnTo>
                  <a:lnTo>
                    <a:pt x="12090" y="55067"/>
                  </a:lnTo>
                  <a:lnTo>
                    <a:pt x="11315" y="55067"/>
                  </a:lnTo>
                  <a:lnTo>
                    <a:pt x="10528" y="55067"/>
                  </a:lnTo>
                  <a:lnTo>
                    <a:pt x="10528" y="54305"/>
                  </a:lnTo>
                  <a:lnTo>
                    <a:pt x="9753" y="54305"/>
                  </a:lnTo>
                  <a:lnTo>
                    <a:pt x="9753" y="53530"/>
                  </a:lnTo>
                  <a:lnTo>
                    <a:pt x="8978" y="53530"/>
                  </a:lnTo>
                  <a:lnTo>
                    <a:pt x="8585" y="52768"/>
                  </a:lnTo>
                  <a:lnTo>
                    <a:pt x="8585" y="51993"/>
                  </a:lnTo>
                  <a:lnTo>
                    <a:pt x="8585" y="51219"/>
                  </a:lnTo>
                  <a:lnTo>
                    <a:pt x="8978" y="51219"/>
                  </a:lnTo>
                  <a:lnTo>
                    <a:pt x="8585" y="51219"/>
                  </a:lnTo>
                  <a:lnTo>
                    <a:pt x="8978" y="51219"/>
                  </a:lnTo>
                  <a:lnTo>
                    <a:pt x="8978" y="50444"/>
                  </a:lnTo>
                  <a:lnTo>
                    <a:pt x="8978" y="49682"/>
                  </a:lnTo>
                  <a:lnTo>
                    <a:pt x="9753" y="50444"/>
                  </a:lnTo>
                  <a:lnTo>
                    <a:pt x="10528" y="49682"/>
                  </a:lnTo>
                  <a:lnTo>
                    <a:pt x="10528" y="48907"/>
                  </a:lnTo>
                  <a:lnTo>
                    <a:pt x="10528" y="48145"/>
                  </a:lnTo>
                  <a:lnTo>
                    <a:pt x="9753" y="48145"/>
                  </a:lnTo>
                  <a:lnTo>
                    <a:pt x="9753" y="47371"/>
                  </a:lnTo>
                  <a:lnTo>
                    <a:pt x="9753" y="46596"/>
                  </a:lnTo>
                  <a:lnTo>
                    <a:pt x="8978" y="46596"/>
                  </a:lnTo>
                  <a:lnTo>
                    <a:pt x="8978" y="46215"/>
                  </a:lnTo>
                  <a:lnTo>
                    <a:pt x="9753" y="46215"/>
                  </a:lnTo>
                  <a:lnTo>
                    <a:pt x="9753" y="45453"/>
                  </a:lnTo>
                  <a:lnTo>
                    <a:pt x="9753" y="44678"/>
                  </a:lnTo>
                  <a:lnTo>
                    <a:pt x="10528" y="43903"/>
                  </a:lnTo>
                  <a:lnTo>
                    <a:pt x="9753" y="43903"/>
                  </a:lnTo>
                  <a:lnTo>
                    <a:pt x="8978" y="43903"/>
                  </a:lnTo>
                  <a:lnTo>
                    <a:pt x="8978" y="43141"/>
                  </a:lnTo>
                  <a:lnTo>
                    <a:pt x="8585" y="43141"/>
                  </a:lnTo>
                  <a:lnTo>
                    <a:pt x="8585" y="42367"/>
                  </a:lnTo>
                  <a:lnTo>
                    <a:pt x="7810" y="42367"/>
                  </a:lnTo>
                  <a:lnTo>
                    <a:pt x="7023" y="42367"/>
                  </a:lnTo>
                  <a:lnTo>
                    <a:pt x="6248" y="42367"/>
                  </a:lnTo>
                  <a:lnTo>
                    <a:pt x="5461" y="42367"/>
                  </a:lnTo>
                  <a:lnTo>
                    <a:pt x="4686" y="42367"/>
                  </a:lnTo>
                  <a:lnTo>
                    <a:pt x="4686" y="41592"/>
                  </a:lnTo>
                  <a:lnTo>
                    <a:pt x="3898" y="41592"/>
                  </a:lnTo>
                  <a:lnTo>
                    <a:pt x="3898" y="40830"/>
                  </a:lnTo>
                  <a:lnTo>
                    <a:pt x="3898" y="40055"/>
                  </a:lnTo>
                  <a:lnTo>
                    <a:pt x="3898" y="39281"/>
                  </a:lnTo>
                  <a:lnTo>
                    <a:pt x="3124" y="39281"/>
                  </a:lnTo>
                  <a:lnTo>
                    <a:pt x="3124" y="38519"/>
                  </a:lnTo>
                  <a:lnTo>
                    <a:pt x="2349" y="38519"/>
                  </a:lnTo>
                  <a:lnTo>
                    <a:pt x="1562" y="38519"/>
                  </a:lnTo>
                  <a:lnTo>
                    <a:pt x="787" y="37744"/>
                  </a:lnTo>
                  <a:lnTo>
                    <a:pt x="787" y="38519"/>
                  </a:lnTo>
                  <a:lnTo>
                    <a:pt x="0" y="37744"/>
                  </a:lnTo>
                  <a:lnTo>
                    <a:pt x="0" y="36969"/>
                  </a:lnTo>
                  <a:lnTo>
                    <a:pt x="787" y="36969"/>
                  </a:lnTo>
                  <a:lnTo>
                    <a:pt x="1562" y="36588"/>
                  </a:lnTo>
                  <a:lnTo>
                    <a:pt x="1562" y="31965"/>
                  </a:lnTo>
                  <a:lnTo>
                    <a:pt x="2349" y="32740"/>
                  </a:lnTo>
                  <a:lnTo>
                    <a:pt x="3124" y="32740"/>
                  </a:lnTo>
                  <a:lnTo>
                    <a:pt x="3898" y="31965"/>
                  </a:lnTo>
                  <a:lnTo>
                    <a:pt x="3898" y="31203"/>
                  </a:lnTo>
                  <a:lnTo>
                    <a:pt x="5461" y="31965"/>
                  </a:lnTo>
                  <a:lnTo>
                    <a:pt x="6248" y="31203"/>
                  </a:lnTo>
                  <a:lnTo>
                    <a:pt x="6248" y="30429"/>
                  </a:lnTo>
                  <a:lnTo>
                    <a:pt x="6248" y="29654"/>
                  </a:lnTo>
                  <a:lnTo>
                    <a:pt x="7023" y="29654"/>
                  </a:lnTo>
                  <a:lnTo>
                    <a:pt x="7023" y="28879"/>
                  </a:lnTo>
                  <a:lnTo>
                    <a:pt x="6248" y="28879"/>
                  </a:lnTo>
                  <a:lnTo>
                    <a:pt x="6248" y="28117"/>
                  </a:lnTo>
                  <a:lnTo>
                    <a:pt x="7023" y="28117"/>
                  </a:lnTo>
                  <a:lnTo>
                    <a:pt x="8585" y="28117"/>
                  </a:lnTo>
                  <a:lnTo>
                    <a:pt x="9753" y="27724"/>
                  </a:lnTo>
                  <a:lnTo>
                    <a:pt x="15214" y="27724"/>
                  </a:lnTo>
                  <a:lnTo>
                    <a:pt x="16002" y="28117"/>
                  </a:lnTo>
                  <a:lnTo>
                    <a:pt x="16776" y="28117"/>
                  </a:lnTo>
                  <a:lnTo>
                    <a:pt x="16776" y="27724"/>
                  </a:lnTo>
                  <a:lnTo>
                    <a:pt x="17564" y="27724"/>
                  </a:lnTo>
                  <a:lnTo>
                    <a:pt x="16776" y="26962"/>
                  </a:lnTo>
                  <a:lnTo>
                    <a:pt x="16776" y="26187"/>
                  </a:lnTo>
                  <a:lnTo>
                    <a:pt x="16002" y="26187"/>
                  </a:lnTo>
                  <a:lnTo>
                    <a:pt x="16002" y="25425"/>
                  </a:lnTo>
                  <a:lnTo>
                    <a:pt x="15214" y="24650"/>
                  </a:lnTo>
                  <a:lnTo>
                    <a:pt x="15214" y="23876"/>
                  </a:lnTo>
                  <a:lnTo>
                    <a:pt x="16002" y="23114"/>
                  </a:lnTo>
                  <a:lnTo>
                    <a:pt x="16776" y="22339"/>
                  </a:lnTo>
                  <a:lnTo>
                    <a:pt x="17945" y="23114"/>
                  </a:lnTo>
                  <a:lnTo>
                    <a:pt x="17945" y="23876"/>
                  </a:lnTo>
                  <a:lnTo>
                    <a:pt x="19507" y="23114"/>
                  </a:lnTo>
                  <a:lnTo>
                    <a:pt x="20294" y="23114"/>
                  </a:lnTo>
                  <a:lnTo>
                    <a:pt x="20294" y="22339"/>
                  </a:lnTo>
                  <a:lnTo>
                    <a:pt x="21069" y="21564"/>
                  </a:lnTo>
                  <a:lnTo>
                    <a:pt x="22631" y="21564"/>
                  </a:lnTo>
                  <a:lnTo>
                    <a:pt x="22631" y="22339"/>
                  </a:lnTo>
                  <a:lnTo>
                    <a:pt x="23406" y="22339"/>
                  </a:lnTo>
                  <a:lnTo>
                    <a:pt x="24193" y="22339"/>
                  </a:lnTo>
                  <a:lnTo>
                    <a:pt x="25755" y="22339"/>
                  </a:lnTo>
                  <a:lnTo>
                    <a:pt x="25755" y="23114"/>
                  </a:lnTo>
                  <a:lnTo>
                    <a:pt x="25755" y="23876"/>
                  </a:lnTo>
                  <a:lnTo>
                    <a:pt x="26530" y="23876"/>
                  </a:lnTo>
                  <a:lnTo>
                    <a:pt x="27317" y="23114"/>
                  </a:lnTo>
                  <a:lnTo>
                    <a:pt x="27698" y="22339"/>
                  </a:lnTo>
                  <a:lnTo>
                    <a:pt x="27698" y="21564"/>
                  </a:lnTo>
                  <a:lnTo>
                    <a:pt x="27698" y="20802"/>
                  </a:lnTo>
                  <a:lnTo>
                    <a:pt x="28486" y="20027"/>
                  </a:lnTo>
                  <a:lnTo>
                    <a:pt x="30035" y="19253"/>
                  </a:lnTo>
                  <a:lnTo>
                    <a:pt x="32385" y="18491"/>
                  </a:lnTo>
                  <a:lnTo>
                    <a:pt x="33159" y="18097"/>
                  </a:lnTo>
                  <a:lnTo>
                    <a:pt x="33947" y="18097"/>
                  </a:lnTo>
                  <a:lnTo>
                    <a:pt x="33947" y="17335"/>
                  </a:lnTo>
                  <a:lnTo>
                    <a:pt x="34721" y="17335"/>
                  </a:lnTo>
                  <a:lnTo>
                    <a:pt x="34721" y="16560"/>
                  </a:lnTo>
                  <a:lnTo>
                    <a:pt x="35509" y="16560"/>
                  </a:lnTo>
                  <a:lnTo>
                    <a:pt x="35509" y="14249"/>
                  </a:lnTo>
                  <a:lnTo>
                    <a:pt x="36283" y="12712"/>
                  </a:lnTo>
                  <a:lnTo>
                    <a:pt x="37058" y="13487"/>
                  </a:lnTo>
                  <a:lnTo>
                    <a:pt x="37452" y="13487"/>
                  </a:lnTo>
                  <a:lnTo>
                    <a:pt x="38239" y="14249"/>
                  </a:lnTo>
                  <a:lnTo>
                    <a:pt x="39014" y="14249"/>
                  </a:lnTo>
                  <a:lnTo>
                    <a:pt x="39014" y="15024"/>
                  </a:lnTo>
                  <a:lnTo>
                    <a:pt x="39801" y="14249"/>
                  </a:lnTo>
                  <a:lnTo>
                    <a:pt x="40576" y="14249"/>
                  </a:lnTo>
                  <a:lnTo>
                    <a:pt x="42138" y="14249"/>
                  </a:lnTo>
                  <a:lnTo>
                    <a:pt x="43700" y="15024"/>
                  </a:lnTo>
                  <a:lnTo>
                    <a:pt x="45250" y="14249"/>
                  </a:lnTo>
                  <a:lnTo>
                    <a:pt x="47205" y="14249"/>
                  </a:lnTo>
                  <a:lnTo>
                    <a:pt x="47980" y="12712"/>
                  </a:lnTo>
                  <a:lnTo>
                    <a:pt x="48768" y="12712"/>
                  </a:lnTo>
                  <a:lnTo>
                    <a:pt x="47980" y="11938"/>
                  </a:lnTo>
                  <a:lnTo>
                    <a:pt x="47980" y="11176"/>
                  </a:lnTo>
                  <a:lnTo>
                    <a:pt x="49542" y="11176"/>
                  </a:lnTo>
                  <a:lnTo>
                    <a:pt x="50330" y="9626"/>
                  </a:lnTo>
                  <a:lnTo>
                    <a:pt x="51104" y="9626"/>
                  </a:lnTo>
                  <a:lnTo>
                    <a:pt x="51892" y="10401"/>
                  </a:lnTo>
                  <a:lnTo>
                    <a:pt x="54229" y="11176"/>
                  </a:lnTo>
                  <a:lnTo>
                    <a:pt x="55791" y="10401"/>
                  </a:lnTo>
                  <a:lnTo>
                    <a:pt x="56959" y="11176"/>
                  </a:lnTo>
                  <a:lnTo>
                    <a:pt x="57746" y="11938"/>
                  </a:lnTo>
                  <a:lnTo>
                    <a:pt x="58521" y="11938"/>
                  </a:lnTo>
                  <a:lnTo>
                    <a:pt x="58521" y="12712"/>
                  </a:lnTo>
                  <a:lnTo>
                    <a:pt x="59309" y="12712"/>
                  </a:lnTo>
                  <a:lnTo>
                    <a:pt x="60083" y="12712"/>
                  </a:lnTo>
                  <a:lnTo>
                    <a:pt x="60858" y="11938"/>
                  </a:lnTo>
                  <a:lnTo>
                    <a:pt x="61645" y="11938"/>
                  </a:lnTo>
                  <a:lnTo>
                    <a:pt x="62420" y="11938"/>
                  </a:lnTo>
                  <a:lnTo>
                    <a:pt x="62420" y="11176"/>
                  </a:lnTo>
                  <a:lnTo>
                    <a:pt x="63207" y="10401"/>
                  </a:lnTo>
                  <a:lnTo>
                    <a:pt x="63982" y="10401"/>
                  </a:lnTo>
                  <a:lnTo>
                    <a:pt x="64757" y="10401"/>
                  </a:lnTo>
                  <a:lnTo>
                    <a:pt x="65544" y="11176"/>
                  </a:lnTo>
                  <a:lnTo>
                    <a:pt x="65938" y="11176"/>
                  </a:lnTo>
                  <a:lnTo>
                    <a:pt x="67487" y="11176"/>
                  </a:lnTo>
                  <a:lnTo>
                    <a:pt x="68275" y="11176"/>
                  </a:lnTo>
                  <a:lnTo>
                    <a:pt x="68275" y="11938"/>
                  </a:lnTo>
                  <a:lnTo>
                    <a:pt x="69049" y="11938"/>
                  </a:lnTo>
                  <a:lnTo>
                    <a:pt x="69049" y="12712"/>
                  </a:lnTo>
                  <a:lnTo>
                    <a:pt x="69837" y="12712"/>
                  </a:lnTo>
                  <a:lnTo>
                    <a:pt x="69837" y="13487"/>
                  </a:lnTo>
                  <a:lnTo>
                    <a:pt x="70612" y="13487"/>
                  </a:lnTo>
                  <a:lnTo>
                    <a:pt x="70612" y="14249"/>
                  </a:lnTo>
                  <a:lnTo>
                    <a:pt x="71399" y="15024"/>
                  </a:lnTo>
                  <a:lnTo>
                    <a:pt x="71399" y="15786"/>
                  </a:lnTo>
                  <a:lnTo>
                    <a:pt x="71399" y="16560"/>
                  </a:lnTo>
                  <a:lnTo>
                    <a:pt x="70612" y="17335"/>
                  </a:lnTo>
                  <a:lnTo>
                    <a:pt x="70612" y="18097"/>
                  </a:lnTo>
                  <a:lnTo>
                    <a:pt x="70612" y="18491"/>
                  </a:lnTo>
                  <a:lnTo>
                    <a:pt x="69837" y="19253"/>
                  </a:lnTo>
                  <a:lnTo>
                    <a:pt x="70612" y="20027"/>
                  </a:lnTo>
                  <a:lnTo>
                    <a:pt x="70612" y="21564"/>
                  </a:lnTo>
                  <a:lnTo>
                    <a:pt x="70612" y="22339"/>
                  </a:lnTo>
                  <a:lnTo>
                    <a:pt x="70612" y="24650"/>
                  </a:lnTo>
                  <a:lnTo>
                    <a:pt x="70612" y="25425"/>
                  </a:lnTo>
                  <a:lnTo>
                    <a:pt x="70612" y="26187"/>
                  </a:lnTo>
                  <a:lnTo>
                    <a:pt x="71399" y="26962"/>
                  </a:lnTo>
                  <a:lnTo>
                    <a:pt x="71399" y="27724"/>
                  </a:lnTo>
                  <a:lnTo>
                    <a:pt x="70612" y="27724"/>
                  </a:lnTo>
                  <a:lnTo>
                    <a:pt x="70612" y="28117"/>
                  </a:lnTo>
                  <a:lnTo>
                    <a:pt x="71399" y="28117"/>
                  </a:lnTo>
                  <a:lnTo>
                    <a:pt x="72174" y="28117"/>
                  </a:lnTo>
                  <a:lnTo>
                    <a:pt x="72174" y="28879"/>
                  </a:lnTo>
                  <a:lnTo>
                    <a:pt x="71399" y="28879"/>
                  </a:lnTo>
                  <a:lnTo>
                    <a:pt x="71399" y="29654"/>
                  </a:lnTo>
                  <a:lnTo>
                    <a:pt x="71399" y="30429"/>
                  </a:lnTo>
                  <a:lnTo>
                    <a:pt x="71399" y="31965"/>
                  </a:lnTo>
                  <a:lnTo>
                    <a:pt x="71399" y="32740"/>
                  </a:lnTo>
                  <a:lnTo>
                    <a:pt x="72961" y="32740"/>
                  </a:lnTo>
                  <a:lnTo>
                    <a:pt x="73736" y="32740"/>
                  </a:lnTo>
                  <a:lnTo>
                    <a:pt x="73736" y="31965"/>
                  </a:lnTo>
                  <a:lnTo>
                    <a:pt x="74523" y="31965"/>
                  </a:lnTo>
                  <a:lnTo>
                    <a:pt x="76466" y="31965"/>
                  </a:lnTo>
                  <a:lnTo>
                    <a:pt x="77254" y="31203"/>
                  </a:lnTo>
                  <a:lnTo>
                    <a:pt x="78028" y="31965"/>
                  </a:lnTo>
                  <a:lnTo>
                    <a:pt x="78028" y="29654"/>
                  </a:lnTo>
                  <a:lnTo>
                    <a:pt x="78816" y="29654"/>
                  </a:lnTo>
                  <a:lnTo>
                    <a:pt x="79590" y="29654"/>
                  </a:lnTo>
                  <a:lnTo>
                    <a:pt x="86220" y="29654"/>
                  </a:lnTo>
                  <a:lnTo>
                    <a:pt x="86220" y="30429"/>
                  </a:lnTo>
                  <a:lnTo>
                    <a:pt x="86995" y="30429"/>
                  </a:lnTo>
                  <a:lnTo>
                    <a:pt x="87782" y="30429"/>
                  </a:lnTo>
                  <a:lnTo>
                    <a:pt x="87782" y="29654"/>
                  </a:lnTo>
                  <a:lnTo>
                    <a:pt x="89344" y="29654"/>
                  </a:lnTo>
                  <a:lnTo>
                    <a:pt x="90119" y="29654"/>
                  </a:lnTo>
                  <a:lnTo>
                    <a:pt x="90119" y="28879"/>
                  </a:lnTo>
                  <a:lnTo>
                    <a:pt x="90906" y="28879"/>
                  </a:lnTo>
                  <a:lnTo>
                    <a:pt x="90906" y="28117"/>
                  </a:lnTo>
                  <a:lnTo>
                    <a:pt x="92468" y="28117"/>
                  </a:lnTo>
                  <a:lnTo>
                    <a:pt x="92468" y="28879"/>
                  </a:lnTo>
                  <a:lnTo>
                    <a:pt x="93243" y="30429"/>
                  </a:lnTo>
                  <a:lnTo>
                    <a:pt x="93243" y="31203"/>
                  </a:lnTo>
                  <a:lnTo>
                    <a:pt x="94030" y="31203"/>
                  </a:lnTo>
                  <a:lnTo>
                    <a:pt x="94030" y="30429"/>
                  </a:lnTo>
                  <a:lnTo>
                    <a:pt x="94030" y="31203"/>
                  </a:lnTo>
                  <a:lnTo>
                    <a:pt x="94411" y="31203"/>
                  </a:lnTo>
                  <a:lnTo>
                    <a:pt x="95199" y="31203"/>
                  </a:lnTo>
                  <a:lnTo>
                    <a:pt x="95199" y="31965"/>
                  </a:lnTo>
                  <a:lnTo>
                    <a:pt x="95199" y="32740"/>
                  </a:lnTo>
                  <a:lnTo>
                    <a:pt x="95973" y="32740"/>
                  </a:lnTo>
                  <a:lnTo>
                    <a:pt x="95973" y="31965"/>
                  </a:lnTo>
                  <a:lnTo>
                    <a:pt x="96761" y="31965"/>
                  </a:lnTo>
                  <a:lnTo>
                    <a:pt x="96761" y="32740"/>
                  </a:lnTo>
                  <a:lnTo>
                    <a:pt x="97536" y="32740"/>
                  </a:lnTo>
                  <a:lnTo>
                    <a:pt x="97536" y="33502"/>
                  </a:lnTo>
                  <a:lnTo>
                    <a:pt x="98323" y="33502"/>
                  </a:lnTo>
                  <a:lnTo>
                    <a:pt x="98323" y="32740"/>
                  </a:lnTo>
                  <a:lnTo>
                    <a:pt x="99098" y="33502"/>
                  </a:lnTo>
                  <a:lnTo>
                    <a:pt x="99872" y="33502"/>
                  </a:lnTo>
                  <a:lnTo>
                    <a:pt x="100660" y="32740"/>
                  </a:lnTo>
                  <a:lnTo>
                    <a:pt x="100660" y="31965"/>
                  </a:lnTo>
                  <a:lnTo>
                    <a:pt x="101434" y="31965"/>
                  </a:lnTo>
                  <a:lnTo>
                    <a:pt x="102209" y="31965"/>
                  </a:lnTo>
                  <a:lnTo>
                    <a:pt x="102209" y="31203"/>
                  </a:lnTo>
                  <a:lnTo>
                    <a:pt x="102997" y="31203"/>
                  </a:lnTo>
                  <a:lnTo>
                    <a:pt x="103390" y="30429"/>
                  </a:lnTo>
                  <a:lnTo>
                    <a:pt x="104165" y="30429"/>
                  </a:lnTo>
                  <a:lnTo>
                    <a:pt x="104952" y="29654"/>
                  </a:lnTo>
                  <a:lnTo>
                    <a:pt x="104952" y="28879"/>
                  </a:lnTo>
                  <a:lnTo>
                    <a:pt x="104952" y="28117"/>
                  </a:lnTo>
                  <a:lnTo>
                    <a:pt x="105727" y="28117"/>
                  </a:lnTo>
                  <a:lnTo>
                    <a:pt x="106502" y="27724"/>
                  </a:lnTo>
                  <a:lnTo>
                    <a:pt x="106502" y="26962"/>
                  </a:lnTo>
                  <a:lnTo>
                    <a:pt x="105727" y="26962"/>
                  </a:lnTo>
                  <a:lnTo>
                    <a:pt x="105727" y="26187"/>
                  </a:lnTo>
                  <a:lnTo>
                    <a:pt x="105727" y="25425"/>
                  </a:lnTo>
                  <a:lnTo>
                    <a:pt x="106502" y="25425"/>
                  </a:lnTo>
                  <a:lnTo>
                    <a:pt x="105727" y="24650"/>
                  </a:lnTo>
                  <a:lnTo>
                    <a:pt x="105727" y="23876"/>
                  </a:lnTo>
                  <a:lnTo>
                    <a:pt x="106502" y="23876"/>
                  </a:lnTo>
                  <a:lnTo>
                    <a:pt x="106502" y="24650"/>
                  </a:lnTo>
                  <a:lnTo>
                    <a:pt x="106502" y="25425"/>
                  </a:lnTo>
                  <a:lnTo>
                    <a:pt x="107289" y="25425"/>
                  </a:lnTo>
                  <a:lnTo>
                    <a:pt x="108064" y="24650"/>
                  </a:lnTo>
                  <a:lnTo>
                    <a:pt x="107289" y="24650"/>
                  </a:lnTo>
                  <a:lnTo>
                    <a:pt x="107289" y="23876"/>
                  </a:lnTo>
                  <a:lnTo>
                    <a:pt x="108064" y="23876"/>
                  </a:lnTo>
                  <a:lnTo>
                    <a:pt x="108851" y="24650"/>
                  </a:lnTo>
                  <a:lnTo>
                    <a:pt x="108851" y="23876"/>
                  </a:lnTo>
                  <a:lnTo>
                    <a:pt x="109626" y="23876"/>
                  </a:lnTo>
                  <a:lnTo>
                    <a:pt x="109626" y="23114"/>
                  </a:lnTo>
                  <a:lnTo>
                    <a:pt x="110413" y="23114"/>
                  </a:lnTo>
                  <a:lnTo>
                    <a:pt x="110413" y="22339"/>
                  </a:lnTo>
                  <a:lnTo>
                    <a:pt x="109626" y="21564"/>
                  </a:lnTo>
                  <a:lnTo>
                    <a:pt x="110413" y="21564"/>
                  </a:lnTo>
                  <a:lnTo>
                    <a:pt x="110413" y="20802"/>
                  </a:lnTo>
                  <a:lnTo>
                    <a:pt x="111188" y="20802"/>
                  </a:lnTo>
                  <a:lnTo>
                    <a:pt x="111188" y="20027"/>
                  </a:lnTo>
                  <a:lnTo>
                    <a:pt x="111975" y="19253"/>
                  </a:lnTo>
                  <a:lnTo>
                    <a:pt x="111188" y="19253"/>
                  </a:lnTo>
                  <a:lnTo>
                    <a:pt x="110413" y="19253"/>
                  </a:lnTo>
                  <a:lnTo>
                    <a:pt x="110413" y="18491"/>
                  </a:lnTo>
                  <a:lnTo>
                    <a:pt x="111188" y="18491"/>
                  </a:lnTo>
                  <a:lnTo>
                    <a:pt x="111188" y="18097"/>
                  </a:lnTo>
                  <a:lnTo>
                    <a:pt x="111188" y="17335"/>
                  </a:lnTo>
                  <a:lnTo>
                    <a:pt x="110413" y="17335"/>
                  </a:lnTo>
                  <a:lnTo>
                    <a:pt x="111188" y="16560"/>
                  </a:lnTo>
                  <a:lnTo>
                    <a:pt x="111975" y="15786"/>
                  </a:lnTo>
                  <a:lnTo>
                    <a:pt x="112750" y="15786"/>
                  </a:lnTo>
                  <a:lnTo>
                    <a:pt x="113144" y="15786"/>
                  </a:lnTo>
                  <a:lnTo>
                    <a:pt x="113144" y="16560"/>
                  </a:lnTo>
                  <a:lnTo>
                    <a:pt x="113919" y="16560"/>
                  </a:lnTo>
                  <a:lnTo>
                    <a:pt x="114706" y="16560"/>
                  </a:lnTo>
                  <a:lnTo>
                    <a:pt x="114706" y="15786"/>
                  </a:lnTo>
                  <a:lnTo>
                    <a:pt x="114706" y="14249"/>
                  </a:lnTo>
                  <a:lnTo>
                    <a:pt x="114706" y="13487"/>
                  </a:lnTo>
                  <a:lnTo>
                    <a:pt x="115481" y="12712"/>
                  </a:lnTo>
                  <a:lnTo>
                    <a:pt x="116268" y="12712"/>
                  </a:lnTo>
                  <a:lnTo>
                    <a:pt x="117043" y="12712"/>
                  </a:lnTo>
                  <a:lnTo>
                    <a:pt x="117043" y="11938"/>
                  </a:lnTo>
                  <a:lnTo>
                    <a:pt x="117817" y="11938"/>
                  </a:lnTo>
                  <a:lnTo>
                    <a:pt x="117817" y="12712"/>
                  </a:lnTo>
                  <a:lnTo>
                    <a:pt x="118605" y="12712"/>
                  </a:lnTo>
                  <a:lnTo>
                    <a:pt x="119380" y="11938"/>
                  </a:lnTo>
                  <a:lnTo>
                    <a:pt x="119380" y="11176"/>
                  </a:lnTo>
                  <a:lnTo>
                    <a:pt x="119380" y="10401"/>
                  </a:lnTo>
                  <a:lnTo>
                    <a:pt x="120167" y="10401"/>
                  </a:lnTo>
                  <a:lnTo>
                    <a:pt x="120167" y="9626"/>
                  </a:lnTo>
                  <a:lnTo>
                    <a:pt x="120167" y="8864"/>
                  </a:lnTo>
                  <a:lnTo>
                    <a:pt x="120167" y="8483"/>
                  </a:lnTo>
                  <a:lnTo>
                    <a:pt x="120167" y="7708"/>
                  </a:lnTo>
                  <a:lnTo>
                    <a:pt x="120942" y="7708"/>
                  </a:lnTo>
                  <a:lnTo>
                    <a:pt x="120942" y="3860"/>
                  </a:lnTo>
                  <a:lnTo>
                    <a:pt x="121716" y="3860"/>
                  </a:lnTo>
                  <a:lnTo>
                    <a:pt x="122504" y="3860"/>
                  </a:lnTo>
                  <a:lnTo>
                    <a:pt x="122504" y="2311"/>
                  </a:lnTo>
                  <a:lnTo>
                    <a:pt x="122897" y="2311"/>
                  </a:lnTo>
                  <a:lnTo>
                    <a:pt x="122897" y="3086"/>
                  </a:lnTo>
                  <a:lnTo>
                    <a:pt x="122897" y="2311"/>
                  </a:lnTo>
                  <a:lnTo>
                    <a:pt x="123672" y="2311"/>
                  </a:lnTo>
                  <a:lnTo>
                    <a:pt x="123672" y="1549"/>
                  </a:lnTo>
                  <a:lnTo>
                    <a:pt x="124460" y="1549"/>
                  </a:lnTo>
                  <a:lnTo>
                    <a:pt x="124460" y="2311"/>
                  </a:lnTo>
                  <a:lnTo>
                    <a:pt x="125234" y="2311"/>
                  </a:lnTo>
                  <a:lnTo>
                    <a:pt x="126009" y="2311"/>
                  </a:lnTo>
                  <a:lnTo>
                    <a:pt x="126009" y="1549"/>
                  </a:lnTo>
                  <a:lnTo>
                    <a:pt x="126796" y="0"/>
                  </a:lnTo>
                  <a:lnTo>
                    <a:pt x="127571" y="0"/>
                  </a:lnTo>
                  <a:lnTo>
                    <a:pt x="127571" y="774"/>
                  </a:lnTo>
                  <a:lnTo>
                    <a:pt x="128358" y="774"/>
                  </a:lnTo>
                  <a:lnTo>
                    <a:pt x="129133" y="774"/>
                  </a:lnTo>
                  <a:lnTo>
                    <a:pt x="129133" y="1549"/>
                  </a:lnTo>
                  <a:lnTo>
                    <a:pt x="129921" y="1549"/>
                  </a:lnTo>
                  <a:lnTo>
                    <a:pt x="129133" y="2311"/>
                  </a:lnTo>
                  <a:lnTo>
                    <a:pt x="129133" y="3086"/>
                  </a:lnTo>
                  <a:lnTo>
                    <a:pt x="129133" y="3860"/>
                  </a:lnTo>
                  <a:lnTo>
                    <a:pt x="129133" y="4622"/>
                  </a:lnTo>
                  <a:lnTo>
                    <a:pt x="129921" y="4622"/>
                  </a:lnTo>
                  <a:lnTo>
                    <a:pt x="130695" y="4622"/>
                  </a:lnTo>
                  <a:lnTo>
                    <a:pt x="131483" y="4622"/>
                  </a:lnTo>
                  <a:lnTo>
                    <a:pt x="131864" y="4622"/>
                  </a:lnTo>
                  <a:lnTo>
                    <a:pt x="131864" y="5397"/>
                  </a:lnTo>
                  <a:lnTo>
                    <a:pt x="132651" y="6159"/>
                  </a:lnTo>
                  <a:lnTo>
                    <a:pt x="133426" y="6159"/>
                  </a:lnTo>
                  <a:lnTo>
                    <a:pt x="134213" y="6934"/>
                  </a:lnTo>
                  <a:lnTo>
                    <a:pt x="134988" y="6934"/>
                  </a:lnTo>
                  <a:lnTo>
                    <a:pt x="134988" y="6159"/>
                  </a:lnTo>
                  <a:lnTo>
                    <a:pt x="134988" y="5397"/>
                  </a:lnTo>
                  <a:lnTo>
                    <a:pt x="135775" y="5397"/>
                  </a:lnTo>
                  <a:lnTo>
                    <a:pt x="136550" y="6159"/>
                  </a:lnTo>
                  <a:lnTo>
                    <a:pt x="137325" y="5397"/>
                  </a:lnTo>
                  <a:lnTo>
                    <a:pt x="138112" y="5397"/>
                  </a:lnTo>
                  <a:lnTo>
                    <a:pt x="138112" y="6159"/>
                  </a:lnTo>
                  <a:lnTo>
                    <a:pt x="138887" y="6159"/>
                  </a:lnTo>
                  <a:lnTo>
                    <a:pt x="138887" y="6934"/>
                  </a:lnTo>
                  <a:lnTo>
                    <a:pt x="139674" y="6934"/>
                  </a:lnTo>
                  <a:lnTo>
                    <a:pt x="139674" y="7708"/>
                  </a:lnTo>
                  <a:lnTo>
                    <a:pt x="140449" y="7708"/>
                  </a:lnTo>
                  <a:lnTo>
                    <a:pt x="141224" y="7708"/>
                  </a:lnTo>
                  <a:lnTo>
                    <a:pt x="141224" y="8483"/>
                  </a:lnTo>
                  <a:lnTo>
                    <a:pt x="141617" y="8483"/>
                  </a:lnTo>
                  <a:lnTo>
                    <a:pt x="141224" y="8483"/>
                  </a:lnTo>
                  <a:lnTo>
                    <a:pt x="141224" y="8864"/>
                  </a:lnTo>
                  <a:lnTo>
                    <a:pt x="141617" y="8864"/>
                  </a:lnTo>
                  <a:lnTo>
                    <a:pt x="141224" y="8864"/>
                  </a:lnTo>
                  <a:lnTo>
                    <a:pt x="141224" y="9626"/>
                  </a:lnTo>
                  <a:lnTo>
                    <a:pt x="141224" y="10401"/>
                  </a:lnTo>
                  <a:lnTo>
                    <a:pt x="140449" y="10401"/>
                  </a:lnTo>
                  <a:lnTo>
                    <a:pt x="140449" y="11176"/>
                  </a:lnTo>
                  <a:lnTo>
                    <a:pt x="139674" y="11938"/>
                  </a:lnTo>
                  <a:lnTo>
                    <a:pt x="140449" y="11176"/>
                  </a:lnTo>
                  <a:lnTo>
                    <a:pt x="139674" y="11176"/>
                  </a:lnTo>
                  <a:lnTo>
                    <a:pt x="138887" y="11176"/>
                  </a:lnTo>
                  <a:lnTo>
                    <a:pt x="138887" y="11938"/>
                  </a:lnTo>
                  <a:lnTo>
                    <a:pt x="138112" y="11938"/>
                  </a:lnTo>
                  <a:lnTo>
                    <a:pt x="137325" y="11938"/>
                  </a:lnTo>
                  <a:lnTo>
                    <a:pt x="136550" y="11938"/>
                  </a:lnTo>
                  <a:lnTo>
                    <a:pt x="135775" y="11176"/>
                  </a:lnTo>
                  <a:close/>
                </a:path>
                <a:path w="163195" h="370839">
                  <a:moveTo>
                    <a:pt x="37452" y="83959"/>
                  </a:moveTo>
                  <a:lnTo>
                    <a:pt x="38239" y="83959"/>
                  </a:lnTo>
                  <a:lnTo>
                    <a:pt x="38239" y="83185"/>
                  </a:lnTo>
                  <a:lnTo>
                    <a:pt x="39014" y="83185"/>
                  </a:lnTo>
                  <a:lnTo>
                    <a:pt x="39014" y="82410"/>
                  </a:lnTo>
                  <a:lnTo>
                    <a:pt x="39801" y="82410"/>
                  </a:lnTo>
                  <a:lnTo>
                    <a:pt x="39801" y="83185"/>
                  </a:lnTo>
                  <a:lnTo>
                    <a:pt x="40576" y="83185"/>
                  </a:lnTo>
                  <a:lnTo>
                    <a:pt x="41351" y="83185"/>
                  </a:lnTo>
                  <a:lnTo>
                    <a:pt x="42138" y="83185"/>
                  </a:lnTo>
                  <a:lnTo>
                    <a:pt x="42138" y="83959"/>
                  </a:lnTo>
                  <a:lnTo>
                    <a:pt x="41351" y="83959"/>
                  </a:lnTo>
                  <a:lnTo>
                    <a:pt x="41351" y="84721"/>
                  </a:lnTo>
                  <a:lnTo>
                    <a:pt x="41351" y="85115"/>
                  </a:lnTo>
                  <a:lnTo>
                    <a:pt x="41351" y="85877"/>
                  </a:lnTo>
                  <a:lnTo>
                    <a:pt x="41351" y="86652"/>
                  </a:lnTo>
                  <a:lnTo>
                    <a:pt x="41351" y="87426"/>
                  </a:lnTo>
                  <a:lnTo>
                    <a:pt x="42138" y="87426"/>
                  </a:lnTo>
                  <a:lnTo>
                    <a:pt x="42138" y="88188"/>
                  </a:lnTo>
                  <a:lnTo>
                    <a:pt x="42913" y="88188"/>
                  </a:lnTo>
                  <a:lnTo>
                    <a:pt x="42913" y="88963"/>
                  </a:lnTo>
                  <a:lnTo>
                    <a:pt x="43700" y="88963"/>
                  </a:lnTo>
                  <a:lnTo>
                    <a:pt x="43700" y="89738"/>
                  </a:lnTo>
                  <a:lnTo>
                    <a:pt x="44475" y="89738"/>
                  </a:lnTo>
                  <a:lnTo>
                    <a:pt x="44475" y="90500"/>
                  </a:lnTo>
                  <a:lnTo>
                    <a:pt x="44475" y="89738"/>
                  </a:lnTo>
                  <a:lnTo>
                    <a:pt x="45250" y="89738"/>
                  </a:lnTo>
                  <a:lnTo>
                    <a:pt x="45250" y="90500"/>
                  </a:lnTo>
                  <a:lnTo>
                    <a:pt x="45250" y="91274"/>
                  </a:lnTo>
                  <a:lnTo>
                    <a:pt x="45250" y="92049"/>
                  </a:lnTo>
                  <a:lnTo>
                    <a:pt x="46037" y="92049"/>
                  </a:lnTo>
                  <a:lnTo>
                    <a:pt x="45250" y="92049"/>
                  </a:lnTo>
                  <a:lnTo>
                    <a:pt x="45250" y="92811"/>
                  </a:lnTo>
                  <a:lnTo>
                    <a:pt x="46037" y="92811"/>
                  </a:lnTo>
                  <a:lnTo>
                    <a:pt x="46037" y="93586"/>
                  </a:lnTo>
                  <a:lnTo>
                    <a:pt x="46431" y="93586"/>
                  </a:lnTo>
                  <a:lnTo>
                    <a:pt x="46037" y="93586"/>
                  </a:lnTo>
                  <a:lnTo>
                    <a:pt x="46431" y="94361"/>
                  </a:lnTo>
                  <a:lnTo>
                    <a:pt x="46431" y="93586"/>
                  </a:lnTo>
                  <a:lnTo>
                    <a:pt x="46431" y="94361"/>
                  </a:lnTo>
                  <a:lnTo>
                    <a:pt x="46431" y="94742"/>
                  </a:lnTo>
                  <a:lnTo>
                    <a:pt x="46431" y="95516"/>
                  </a:lnTo>
                  <a:lnTo>
                    <a:pt x="47205" y="95516"/>
                  </a:lnTo>
                  <a:lnTo>
                    <a:pt x="47205" y="96278"/>
                  </a:lnTo>
                  <a:lnTo>
                    <a:pt x="47980" y="96278"/>
                  </a:lnTo>
                  <a:lnTo>
                    <a:pt x="48768" y="96278"/>
                  </a:lnTo>
                  <a:lnTo>
                    <a:pt x="49542" y="96278"/>
                  </a:lnTo>
                  <a:lnTo>
                    <a:pt x="50330" y="96278"/>
                  </a:lnTo>
                  <a:lnTo>
                    <a:pt x="50330" y="95516"/>
                  </a:lnTo>
                  <a:lnTo>
                    <a:pt x="51104" y="95516"/>
                  </a:lnTo>
                  <a:lnTo>
                    <a:pt x="51892" y="95516"/>
                  </a:lnTo>
                  <a:lnTo>
                    <a:pt x="51892" y="96278"/>
                  </a:lnTo>
                  <a:lnTo>
                    <a:pt x="52666" y="96278"/>
                  </a:lnTo>
                  <a:lnTo>
                    <a:pt x="52666" y="97053"/>
                  </a:lnTo>
                  <a:lnTo>
                    <a:pt x="51892" y="97053"/>
                  </a:lnTo>
                  <a:lnTo>
                    <a:pt x="51892" y="97828"/>
                  </a:lnTo>
                  <a:lnTo>
                    <a:pt x="52666" y="97828"/>
                  </a:lnTo>
                  <a:lnTo>
                    <a:pt x="52666" y="98590"/>
                  </a:lnTo>
                  <a:lnTo>
                    <a:pt x="51892" y="98590"/>
                  </a:lnTo>
                  <a:lnTo>
                    <a:pt x="51892" y="97828"/>
                  </a:lnTo>
                  <a:lnTo>
                    <a:pt x="51892" y="98590"/>
                  </a:lnTo>
                  <a:lnTo>
                    <a:pt x="51892" y="99364"/>
                  </a:lnTo>
                  <a:lnTo>
                    <a:pt x="51892" y="100139"/>
                  </a:lnTo>
                  <a:lnTo>
                    <a:pt x="52666" y="100139"/>
                  </a:lnTo>
                  <a:lnTo>
                    <a:pt x="52666" y="100901"/>
                  </a:lnTo>
                  <a:lnTo>
                    <a:pt x="52666" y="101676"/>
                  </a:lnTo>
                  <a:lnTo>
                    <a:pt x="51892" y="101676"/>
                  </a:lnTo>
                  <a:lnTo>
                    <a:pt x="51892" y="100901"/>
                  </a:lnTo>
                  <a:lnTo>
                    <a:pt x="51104" y="100901"/>
                  </a:lnTo>
                  <a:lnTo>
                    <a:pt x="50330" y="100901"/>
                  </a:lnTo>
                  <a:lnTo>
                    <a:pt x="49542" y="100901"/>
                  </a:lnTo>
                  <a:lnTo>
                    <a:pt x="49542" y="100139"/>
                  </a:lnTo>
                  <a:lnTo>
                    <a:pt x="49542" y="99364"/>
                  </a:lnTo>
                  <a:lnTo>
                    <a:pt x="48768" y="99364"/>
                  </a:lnTo>
                  <a:lnTo>
                    <a:pt x="47980" y="99364"/>
                  </a:lnTo>
                  <a:lnTo>
                    <a:pt x="47980" y="98590"/>
                  </a:lnTo>
                  <a:lnTo>
                    <a:pt x="47205" y="99364"/>
                  </a:lnTo>
                  <a:lnTo>
                    <a:pt x="46431" y="100139"/>
                  </a:lnTo>
                  <a:lnTo>
                    <a:pt x="46431" y="100901"/>
                  </a:lnTo>
                  <a:lnTo>
                    <a:pt x="46431" y="101676"/>
                  </a:lnTo>
                  <a:lnTo>
                    <a:pt x="47205" y="101676"/>
                  </a:lnTo>
                  <a:lnTo>
                    <a:pt x="47980" y="101676"/>
                  </a:lnTo>
                  <a:lnTo>
                    <a:pt x="48768" y="101676"/>
                  </a:lnTo>
                  <a:lnTo>
                    <a:pt x="48768" y="102438"/>
                  </a:lnTo>
                  <a:lnTo>
                    <a:pt x="48768" y="101676"/>
                  </a:lnTo>
                  <a:lnTo>
                    <a:pt x="47980" y="101676"/>
                  </a:lnTo>
                  <a:lnTo>
                    <a:pt x="47980" y="102438"/>
                  </a:lnTo>
                  <a:lnTo>
                    <a:pt x="47205" y="102438"/>
                  </a:lnTo>
                  <a:lnTo>
                    <a:pt x="46431" y="102438"/>
                  </a:lnTo>
                  <a:lnTo>
                    <a:pt x="45250" y="102438"/>
                  </a:lnTo>
                  <a:lnTo>
                    <a:pt x="44475" y="102438"/>
                  </a:lnTo>
                  <a:lnTo>
                    <a:pt x="44475" y="101676"/>
                  </a:lnTo>
                  <a:lnTo>
                    <a:pt x="43700" y="100901"/>
                  </a:lnTo>
                  <a:lnTo>
                    <a:pt x="43700" y="101676"/>
                  </a:lnTo>
                  <a:lnTo>
                    <a:pt x="42913" y="101676"/>
                  </a:lnTo>
                  <a:lnTo>
                    <a:pt x="42913" y="100901"/>
                  </a:lnTo>
                  <a:lnTo>
                    <a:pt x="42913" y="100139"/>
                  </a:lnTo>
                  <a:lnTo>
                    <a:pt x="42138" y="100139"/>
                  </a:lnTo>
                  <a:lnTo>
                    <a:pt x="42138" y="99364"/>
                  </a:lnTo>
                  <a:lnTo>
                    <a:pt x="41351" y="100139"/>
                  </a:lnTo>
                  <a:lnTo>
                    <a:pt x="41351" y="99364"/>
                  </a:lnTo>
                  <a:lnTo>
                    <a:pt x="40576" y="98590"/>
                  </a:lnTo>
                  <a:lnTo>
                    <a:pt x="39801" y="98590"/>
                  </a:lnTo>
                  <a:lnTo>
                    <a:pt x="39014" y="98590"/>
                  </a:lnTo>
                  <a:lnTo>
                    <a:pt x="39014" y="97828"/>
                  </a:lnTo>
                  <a:lnTo>
                    <a:pt x="39014" y="97053"/>
                  </a:lnTo>
                  <a:lnTo>
                    <a:pt x="39801" y="97053"/>
                  </a:lnTo>
                  <a:lnTo>
                    <a:pt x="40576" y="97053"/>
                  </a:lnTo>
                  <a:lnTo>
                    <a:pt x="40576" y="96278"/>
                  </a:lnTo>
                  <a:lnTo>
                    <a:pt x="39801" y="95516"/>
                  </a:lnTo>
                  <a:lnTo>
                    <a:pt x="39801" y="94742"/>
                  </a:lnTo>
                  <a:lnTo>
                    <a:pt x="39014" y="94742"/>
                  </a:lnTo>
                  <a:lnTo>
                    <a:pt x="39014" y="94361"/>
                  </a:lnTo>
                  <a:lnTo>
                    <a:pt x="38239" y="94361"/>
                  </a:lnTo>
                  <a:lnTo>
                    <a:pt x="37452" y="94361"/>
                  </a:lnTo>
                  <a:lnTo>
                    <a:pt x="37452" y="94742"/>
                  </a:lnTo>
                  <a:lnTo>
                    <a:pt x="37058" y="94742"/>
                  </a:lnTo>
                  <a:lnTo>
                    <a:pt x="36283" y="94742"/>
                  </a:lnTo>
                  <a:lnTo>
                    <a:pt x="35509" y="94742"/>
                  </a:lnTo>
                  <a:lnTo>
                    <a:pt x="34721" y="94742"/>
                  </a:lnTo>
                  <a:lnTo>
                    <a:pt x="34721" y="94361"/>
                  </a:lnTo>
                  <a:lnTo>
                    <a:pt x="34721" y="93586"/>
                  </a:lnTo>
                  <a:lnTo>
                    <a:pt x="35509" y="93586"/>
                  </a:lnTo>
                  <a:lnTo>
                    <a:pt x="35509" y="92811"/>
                  </a:lnTo>
                  <a:lnTo>
                    <a:pt x="35509" y="92049"/>
                  </a:lnTo>
                  <a:lnTo>
                    <a:pt x="35509" y="91274"/>
                  </a:lnTo>
                  <a:lnTo>
                    <a:pt x="36283" y="91274"/>
                  </a:lnTo>
                  <a:lnTo>
                    <a:pt x="36283" y="90500"/>
                  </a:lnTo>
                  <a:lnTo>
                    <a:pt x="36283" y="89738"/>
                  </a:lnTo>
                  <a:lnTo>
                    <a:pt x="37058" y="89738"/>
                  </a:lnTo>
                  <a:lnTo>
                    <a:pt x="37452" y="89738"/>
                  </a:lnTo>
                  <a:lnTo>
                    <a:pt x="37452" y="88963"/>
                  </a:lnTo>
                  <a:lnTo>
                    <a:pt x="37452" y="88188"/>
                  </a:lnTo>
                  <a:lnTo>
                    <a:pt x="37452" y="87426"/>
                  </a:lnTo>
                  <a:lnTo>
                    <a:pt x="37058" y="87426"/>
                  </a:lnTo>
                  <a:lnTo>
                    <a:pt x="37058" y="86652"/>
                  </a:lnTo>
                  <a:lnTo>
                    <a:pt x="36283" y="86652"/>
                  </a:lnTo>
                  <a:lnTo>
                    <a:pt x="36283" y="85877"/>
                  </a:lnTo>
                  <a:lnTo>
                    <a:pt x="35509" y="85877"/>
                  </a:lnTo>
                  <a:lnTo>
                    <a:pt x="34721" y="84721"/>
                  </a:lnTo>
                  <a:lnTo>
                    <a:pt x="35509" y="84721"/>
                  </a:lnTo>
                  <a:lnTo>
                    <a:pt x="36283" y="84721"/>
                  </a:lnTo>
                  <a:lnTo>
                    <a:pt x="37058" y="84721"/>
                  </a:lnTo>
                  <a:lnTo>
                    <a:pt x="37058" y="83959"/>
                  </a:lnTo>
                  <a:lnTo>
                    <a:pt x="37452" y="839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7368223" y="2660971"/>
              <a:ext cx="172720" cy="219710"/>
            </a:xfrm>
            <a:custGeom>
              <a:avLst/>
              <a:gdLst/>
              <a:ahLst/>
              <a:cxnLst/>
              <a:rect l="l" t="t" r="r" b="b"/>
              <a:pathLst>
                <a:path w="172720" h="219710">
                  <a:moveTo>
                    <a:pt x="8940" y="0"/>
                  </a:moveTo>
                  <a:lnTo>
                    <a:pt x="8547" y="774"/>
                  </a:lnTo>
                  <a:lnTo>
                    <a:pt x="8940" y="774"/>
                  </a:lnTo>
                  <a:lnTo>
                    <a:pt x="8940" y="0"/>
                  </a:lnTo>
                  <a:close/>
                </a:path>
                <a:path w="172720" h="219710">
                  <a:moveTo>
                    <a:pt x="80060" y="5397"/>
                  </a:moveTo>
                  <a:lnTo>
                    <a:pt x="79273" y="5397"/>
                  </a:lnTo>
                  <a:lnTo>
                    <a:pt x="79273" y="6172"/>
                  </a:lnTo>
                  <a:lnTo>
                    <a:pt x="80060" y="5397"/>
                  </a:lnTo>
                  <a:close/>
                </a:path>
                <a:path w="172720" h="219710">
                  <a:moveTo>
                    <a:pt x="774" y="36614"/>
                  </a:moveTo>
                  <a:lnTo>
                    <a:pt x="0" y="36614"/>
                  </a:lnTo>
                  <a:lnTo>
                    <a:pt x="0" y="37376"/>
                  </a:lnTo>
                  <a:lnTo>
                    <a:pt x="774" y="37376"/>
                  </a:lnTo>
                  <a:lnTo>
                    <a:pt x="774" y="36614"/>
                  </a:lnTo>
                  <a:close/>
                </a:path>
                <a:path w="172720" h="219710">
                  <a:moveTo>
                    <a:pt x="37312" y="58572"/>
                  </a:moveTo>
                  <a:lnTo>
                    <a:pt x="36918" y="58572"/>
                  </a:lnTo>
                  <a:lnTo>
                    <a:pt x="36918" y="59347"/>
                  </a:lnTo>
                  <a:lnTo>
                    <a:pt x="37312" y="59347"/>
                  </a:lnTo>
                  <a:lnTo>
                    <a:pt x="37312" y="58572"/>
                  </a:lnTo>
                  <a:close/>
                </a:path>
                <a:path w="172720" h="219710">
                  <a:moveTo>
                    <a:pt x="51688" y="59347"/>
                  </a:moveTo>
                  <a:lnTo>
                    <a:pt x="50914" y="59347"/>
                  </a:lnTo>
                  <a:lnTo>
                    <a:pt x="50914" y="60109"/>
                  </a:lnTo>
                  <a:lnTo>
                    <a:pt x="51688" y="60109"/>
                  </a:lnTo>
                  <a:lnTo>
                    <a:pt x="51688" y="59347"/>
                  </a:lnTo>
                  <a:close/>
                </a:path>
                <a:path w="172720" h="219710">
                  <a:moveTo>
                    <a:pt x="38861" y="72059"/>
                  </a:moveTo>
                  <a:lnTo>
                    <a:pt x="38861" y="72834"/>
                  </a:lnTo>
                  <a:lnTo>
                    <a:pt x="39636" y="72834"/>
                  </a:lnTo>
                  <a:lnTo>
                    <a:pt x="38861" y="72059"/>
                  </a:lnTo>
                  <a:close/>
                </a:path>
                <a:path w="172720" h="219710">
                  <a:moveTo>
                    <a:pt x="169062" y="130619"/>
                  </a:moveTo>
                  <a:lnTo>
                    <a:pt x="160515" y="130619"/>
                  </a:lnTo>
                  <a:lnTo>
                    <a:pt x="160515" y="131406"/>
                  </a:lnTo>
                  <a:lnTo>
                    <a:pt x="166725" y="131406"/>
                  </a:lnTo>
                  <a:lnTo>
                    <a:pt x="166725" y="132168"/>
                  </a:lnTo>
                  <a:lnTo>
                    <a:pt x="169824" y="132168"/>
                  </a:lnTo>
                  <a:lnTo>
                    <a:pt x="169824" y="131406"/>
                  </a:lnTo>
                  <a:lnTo>
                    <a:pt x="169062" y="130619"/>
                  </a:lnTo>
                  <a:close/>
                </a:path>
                <a:path w="172720" h="219710">
                  <a:moveTo>
                    <a:pt x="170230" y="131406"/>
                  </a:moveTo>
                  <a:lnTo>
                    <a:pt x="169824" y="131406"/>
                  </a:lnTo>
                  <a:lnTo>
                    <a:pt x="169824" y="132168"/>
                  </a:lnTo>
                  <a:lnTo>
                    <a:pt x="170230" y="131406"/>
                  </a:lnTo>
                  <a:close/>
                </a:path>
                <a:path w="172720" h="219710">
                  <a:moveTo>
                    <a:pt x="170230" y="131406"/>
                  </a:moveTo>
                  <a:lnTo>
                    <a:pt x="169824" y="132168"/>
                  </a:lnTo>
                  <a:lnTo>
                    <a:pt x="170230" y="132168"/>
                  </a:lnTo>
                  <a:lnTo>
                    <a:pt x="170230" y="131406"/>
                  </a:lnTo>
                  <a:close/>
                </a:path>
                <a:path w="172720" h="219710">
                  <a:moveTo>
                    <a:pt x="171780" y="131406"/>
                  </a:moveTo>
                  <a:lnTo>
                    <a:pt x="170230" y="131406"/>
                  </a:lnTo>
                  <a:lnTo>
                    <a:pt x="170230" y="132168"/>
                  </a:lnTo>
                  <a:lnTo>
                    <a:pt x="171780" y="132168"/>
                  </a:lnTo>
                  <a:lnTo>
                    <a:pt x="171780" y="131406"/>
                  </a:lnTo>
                  <a:close/>
                </a:path>
                <a:path w="172720" h="219710">
                  <a:moveTo>
                    <a:pt x="172542" y="131406"/>
                  </a:moveTo>
                  <a:lnTo>
                    <a:pt x="171780" y="131406"/>
                  </a:lnTo>
                  <a:lnTo>
                    <a:pt x="171780" y="132168"/>
                  </a:lnTo>
                  <a:lnTo>
                    <a:pt x="172542" y="132168"/>
                  </a:lnTo>
                  <a:lnTo>
                    <a:pt x="172542" y="131406"/>
                  </a:lnTo>
                  <a:close/>
                </a:path>
                <a:path w="172720" h="219710">
                  <a:moveTo>
                    <a:pt x="161277" y="129857"/>
                  </a:moveTo>
                  <a:lnTo>
                    <a:pt x="160108" y="129857"/>
                  </a:lnTo>
                  <a:lnTo>
                    <a:pt x="160108" y="130619"/>
                  </a:lnTo>
                  <a:lnTo>
                    <a:pt x="161277" y="130619"/>
                  </a:lnTo>
                  <a:lnTo>
                    <a:pt x="161277" y="129857"/>
                  </a:lnTo>
                  <a:close/>
                </a:path>
                <a:path w="172720" h="219710">
                  <a:moveTo>
                    <a:pt x="163614" y="129857"/>
                  </a:moveTo>
                  <a:lnTo>
                    <a:pt x="162826" y="129857"/>
                  </a:lnTo>
                  <a:lnTo>
                    <a:pt x="162826" y="130619"/>
                  </a:lnTo>
                  <a:lnTo>
                    <a:pt x="163614" y="130619"/>
                  </a:lnTo>
                  <a:lnTo>
                    <a:pt x="163614" y="129857"/>
                  </a:lnTo>
                  <a:close/>
                </a:path>
                <a:path w="172720" h="219710">
                  <a:moveTo>
                    <a:pt x="165163" y="129857"/>
                  </a:moveTo>
                  <a:lnTo>
                    <a:pt x="164401" y="129857"/>
                  </a:lnTo>
                  <a:lnTo>
                    <a:pt x="163614" y="130619"/>
                  </a:lnTo>
                  <a:lnTo>
                    <a:pt x="165163" y="130619"/>
                  </a:lnTo>
                  <a:lnTo>
                    <a:pt x="165163" y="129857"/>
                  </a:lnTo>
                  <a:close/>
                </a:path>
                <a:path w="172720" h="219710">
                  <a:moveTo>
                    <a:pt x="84327" y="146049"/>
                  </a:moveTo>
                  <a:lnTo>
                    <a:pt x="83934" y="146049"/>
                  </a:lnTo>
                  <a:lnTo>
                    <a:pt x="83934" y="146811"/>
                  </a:lnTo>
                  <a:lnTo>
                    <a:pt x="84327" y="146811"/>
                  </a:lnTo>
                  <a:lnTo>
                    <a:pt x="84327" y="146049"/>
                  </a:lnTo>
                  <a:close/>
                </a:path>
                <a:path w="172720" h="219710">
                  <a:moveTo>
                    <a:pt x="99479" y="218859"/>
                  </a:moveTo>
                  <a:lnTo>
                    <a:pt x="98704" y="218859"/>
                  </a:lnTo>
                  <a:lnTo>
                    <a:pt x="98704" y="219252"/>
                  </a:lnTo>
                  <a:lnTo>
                    <a:pt x="99479" y="219252"/>
                  </a:lnTo>
                  <a:lnTo>
                    <a:pt x="99479" y="218859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7367447" y="2612423"/>
              <a:ext cx="89535" cy="86360"/>
            </a:xfrm>
            <a:custGeom>
              <a:avLst/>
              <a:gdLst/>
              <a:ahLst/>
              <a:cxnLst/>
              <a:rect l="l" t="t" r="r" b="b"/>
              <a:pathLst>
                <a:path w="89534" h="86360">
                  <a:moveTo>
                    <a:pt x="19430" y="36995"/>
                  </a:moveTo>
                  <a:lnTo>
                    <a:pt x="20205" y="36995"/>
                  </a:lnTo>
                  <a:lnTo>
                    <a:pt x="19430" y="36995"/>
                  </a:lnTo>
                  <a:close/>
                </a:path>
                <a:path w="89534" h="86360">
                  <a:moveTo>
                    <a:pt x="18262" y="38925"/>
                  </a:moveTo>
                  <a:lnTo>
                    <a:pt x="17487" y="38925"/>
                  </a:lnTo>
                  <a:lnTo>
                    <a:pt x="18262" y="38925"/>
                  </a:lnTo>
                  <a:close/>
                </a:path>
                <a:path w="89534" h="86360">
                  <a:moveTo>
                    <a:pt x="10490" y="47790"/>
                  </a:moveTo>
                  <a:lnTo>
                    <a:pt x="11264" y="47790"/>
                  </a:lnTo>
                  <a:lnTo>
                    <a:pt x="10490" y="47790"/>
                  </a:lnTo>
                  <a:close/>
                </a:path>
                <a:path w="89534" h="86360">
                  <a:moveTo>
                    <a:pt x="10490" y="47790"/>
                  </a:moveTo>
                  <a:lnTo>
                    <a:pt x="11264" y="47790"/>
                  </a:lnTo>
                  <a:lnTo>
                    <a:pt x="10490" y="47790"/>
                  </a:lnTo>
                  <a:close/>
                </a:path>
                <a:path w="89534" h="86360">
                  <a:moveTo>
                    <a:pt x="9715" y="48552"/>
                  </a:moveTo>
                  <a:lnTo>
                    <a:pt x="9715" y="49326"/>
                  </a:lnTo>
                  <a:lnTo>
                    <a:pt x="9321" y="49326"/>
                  </a:lnTo>
                  <a:lnTo>
                    <a:pt x="9715" y="48552"/>
                  </a:lnTo>
                  <a:close/>
                </a:path>
                <a:path w="89534" h="86360">
                  <a:moveTo>
                    <a:pt x="12826" y="47396"/>
                  </a:moveTo>
                  <a:lnTo>
                    <a:pt x="13601" y="46621"/>
                  </a:lnTo>
                  <a:lnTo>
                    <a:pt x="12826" y="47396"/>
                  </a:lnTo>
                  <a:close/>
                </a:path>
                <a:path w="89534" h="86360">
                  <a:moveTo>
                    <a:pt x="88226" y="0"/>
                  </a:moveTo>
                  <a:lnTo>
                    <a:pt x="89001" y="0"/>
                  </a:lnTo>
                  <a:lnTo>
                    <a:pt x="88226" y="0"/>
                  </a:lnTo>
                  <a:lnTo>
                    <a:pt x="89001" y="0"/>
                  </a:lnTo>
                  <a:lnTo>
                    <a:pt x="88226" y="0"/>
                  </a:lnTo>
                  <a:close/>
                </a:path>
                <a:path w="89534" h="86360">
                  <a:moveTo>
                    <a:pt x="774" y="85153"/>
                  </a:moveTo>
                  <a:lnTo>
                    <a:pt x="1562" y="85153"/>
                  </a:lnTo>
                  <a:lnTo>
                    <a:pt x="1562" y="85928"/>
                  </a:lnTo>
                  <a:lnTo>
                    <a:pt x="774" y="85928"/>
                  </a:lnTo>
                  <a:lnTo>
                    <a:pt x="774" y="86309"/>
                  </a:lnTo>
                  <a:lnTo>
                    <a:pt x="774" y="85928"/>
                  </a:lnTo>
                  <a:lnTo>
                    <a:pt x="774" y="86309"/>
                  </a:lnTo>
                  <a:lnTo>
                    <a:pt x="774" y="85928"/>
                  </a:lnTo>
                  <a:lnTo>
                    <a:pt x="0" y="85928"/>
                  </a:lnTo>
                  <a:lnTo>
                    <a:pt x="774" y="85928"/>
                  </a:lnTo>
                  <a:lnTo>
                    <a:pt x="774" y="851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7373867" y="2631689"/>
              <a:ext cx="86360" cy="66040"/>
            </a:xfrm>
            <a:custGeom>
              <a:avLst/>
              <a:gdLst/>
              <a:ahLst/>
              <a:cxnLst/>
              <a:rect l="l" t="t" r="r" b="b"/>
              <a:pathLst>
                <a:path w="86359" h="66039">
                  <a:moveTo>
                    <a:pt x="0" y="65506"/>
                  </a:moveTo>
                  <a:lnTo>
                    <a:pt x="1155" y="65506"/>
                  </a:lnTo>
                </a:path>
                <a:path w="86359" h="66039">
                  <a:moveTo>
                    <a:pt x="85115" y="0"/>
                  </a:moveTo>
                  <a:lnTo>
                    <a:pt x="86271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7386484" y="27064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7388428" y="27083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7381049" y="27210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7381824" y="27226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7405141" y="2666373"/>
              <a:ext cx="43180" cy="76835"/>
            </a:xfrm>
            <a:custGeom>
              <a:avLst/>
              <a:gdLst/>
              <a:ahLst/>
              <a:cxnLst/>
              <a:rect l="l" t="t" r="r" b="b"/>
              <a:pathLst>
                <a:path w="43179" h="76835">
                  <a:moveTo>
                    <a:pt x="43141" y="0"/>
                  </a:moveTo>
                  <a:lnTo>
                    <a:pt x="42367" y="774"/>
                  </a:lnTo>
                  <a:lnTo>
                    <a:pt x="42367" y="0"/>
                  </a:lnTo>
                  <a:lnTo>
                    <a:pt x="43141" y="0"/>
                  </a:lnTo>
                  <a:lnTo>
                    <a:pt x="42367" y="0"/>
                  </a:lnTo>
                  <a:lnTo>
                    <a:pt x="43141" y="0"/>
                  </a:lnTo>
                  <a:close/>
                </a:path>
                <a:path w="43179" h="76835">
                  <a:moveTo>
                    <a:pt x="393" y="53936"/>
                  </a:moveTo>
                  <a:lnTo>
                    <a:pt x="0" y="53936"/>
                  </a:lnTo>
                  <a:lnTo>
                    <a:pt x="0" y="53174"/>
                  </a:lnTo>
                  <a:lnTo>
                    <a:pt x="393" y="53174"/>
                  </a:lnTo>
                  <a:lnTo>
                    <a:pt x="393" y="53936"/>
                  </a:lnTo>
                  <a:close/>
                </a:path>
                <a:path w="43179" h="76835">
                  <a:moveTo>
                    <a:pt x="393" y="53936"/>
                  </a:moveTo>
                  <a:lnTo>
                    <a:pt x="0" y="53936"/>
                  </a:lnTo>
                  <a:lnTo>
                    <a:pt x="393" y="53936"/>
                  </a:lnTo>
                  <a:close/>
                </a:path>
                <a:path w="43179" h="76835">
                  <a:moveTo>
                    <a:pt x="13995" y="53936"/>
                  </a:moveTo>
                  <a:lnTo>
                    <a:pt x="14770" y="53936"/>
                  </a:lnTo>
                  <a:lnTo>
                    <a:pt x="14770" y="54711"/>
                  </a:lnTo>
                  <a:lnTo>
                    <a:pt x="13995" y="54711"/>
                  </a:lnTo>
                  <a:lnTo>
                    <a:pt x="13995" y="53936"/>
                  </a:lnTo>
                  <a:close/>
                </a:path>
                <a:path w="43179" h="76835">
                  <a:moveTo>
                    <a:pt x="2730" y="67424"/>
                  </a:moveTo>
                  <a:lnTo>
                    <a:pt x="1943" y="67424"/>
                  </a:lnTo>
                  <a:lnTo>
                    <a:pt x="1943" y="66662"/>
                  </a:lnTo>
                  <a:lnTo>
                    <a:pt x="2730" y="67424"/>
                  </a:lnTo>
                  <a:close/>
                </a:path>
                <a:path w="43179" h="76835">
                  <a:moveTo>
                    <a:pt x="7391" y="76288"/>
                  </a:moveTo>
                  <a:lnTo>
                    <a:pt x="6616" y="76288"/>
                  </a:lnTo>
                  <a:lnTo>
                    <a:pt x="7391" y="76288"/>
                  </a:lnTo>
                  <a:close/>
                </a:path>
                <a:path w="43179" h="76835">
                  <a:moveTo>
                    <a:pt x="17881" y="72440"/>
                  </a:moveTo>
                  <a:lnTo>
                    <a:pt x="17106" y="72440"/>
                  </a:lnTo>
                  <a:lnTo>
                    <a:pt x="17881" y="7244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7387653" y="27842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7420686" y="277232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787" y="774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7421473" y="27731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7421473" y="27738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7428274" y="2773491"/>
              <a:ext cx="12700" cy="7620"/>
            </a:xfrm>
            <a:custGeom>
              <a:avLst/>
              <a:gdLst/>
              <a:ahLst/>
              <a:cxnLst/>
              <a:rect l="l" t="t" r="r" b="b"/>
              <a:pathLst>
                <a:path w="12700" h="7619">
                  <a:moveTo>
                    <a:pt x="0" y="0"/>
                  </a:moveTo>
                  <a:lnTo>
                    <a:pt x="1155" y="0"/>
                  </a:lnTo>
                </a:path>
                <a:path w="12700" h="7619">
                  <a:moveTo>
                    <a:pt x="11264" y="7315"/>
                  </a:moveTo>
                  <a:lnTo>
                    <a:pt x="12420" y="731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7385710" y="2800460"/>
              <a:ext cx="71120" cy="31750"/>
            </a:xfrm>
            <a:custGeom>
              <a:avLst/>
              <a:gdLst/>
              <a:ahLst/>
              <a:cxnLst/>
              <a:rect l="l" t="t" r="r" b="b"/>
              <a:pathLst>
                <a:path w="71120" h="31750">
                  <a:moveTo>
                    <a:pt x="774" y="31216"/>
                  </a:moveTo>
                  <a:lnTo>
                    <a:pt x="0" y="31216"/>
                  </a:lnTo>
                  <a:lnTo>
                    <a:pt x="774" y="31216"/>
                  </a:lnTo>
                  <a:close/>
                </a:path>
                <a:path w="71120" h="31750">
                  <a:moveTo>
                    <a:pt x="66840" y="2311"/>
                  </a:moveTo>
                  <a:lnTo>
                    <a:pt x="67627" y="2311"/>
                  </a:lnTo>
                  <a:lnTo>
                    <a:pt x="68402" y="2311"/>
                  </a:lnTo>
                  <a:lnTo>
                    <a:pt x="67627" y="2311"/>
                  </a:lnTo>
                  <a:lnTo>
                    <a:pt x="66840" y="2311"/>
                  </a:lnTo>
                  <a:close/>
                </a:path>
                <a:path w="71120" h="31750">
                  <a:moveTo>
                    <a:pt x="69964" y="0"/>
                  </a:moveTo>
                  <a:lnTo>
                    <a:pt x="69964" y="774"/>
                  </a:lnTo>
                  <a:lnTo>
                    <a:pt x="69964" y="0"/>
                  </a:lnTo>
                  <a:lnTo>
                    <a:pt x="70738" y="0"/>
                  </a:lnTo>
                  <a:lnTo>
                    <a:pt x="70738" y="774"/>
                  </a:lnTo>
                  <a:lnTo>
                    <a:pt x="69964" y="774"/>
                  </a:lnTo>
                  <a:lnTo>
                    <a:pt x="6996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7444396" y="28116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7452169" y="280547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168" y="1536"/>
                  </a:moveTo>
                  <a:lnTo>
                    <a:pt x="381" y="1536"/>
                  </a:lnTo>
                  <a:lnTo>
                    <a:pt x="381" y="2298"/>
                  </a:lnTo>
                  <a:lnTo>
                    <a:pt x="0" y="2298"/>
                  </a:lnTo>
                  <a:lnTo>
                    <a:pt x="0" y="3073"/>
                  </a:lnTo>
                  <a:lnTo>
                    <a:pt x="0" y="2298"/>
                  </a:lnTo>
                  <a:lnTo>
                    <a:pt x="0" y="1536"/>
                  </a:lnTo>
                  <a:lnTo>
                    <a:pt x="381" y="1536"/>
                  </a:lnTo>
                  <a:lnTo>
                    <a:pt x="1168" y="1536"/>
                  </a:lnTo>
                  <a:close/>
                </a:path>
                <a:path w="3175" h="3175">
                  <a:moveTo>
                    <a:pt x="1943" y="0"/>
                  </a:moveTo>
                  <a:lnTo>
                    <a:pt x="2717" y="0"/>
                  </a:lnTo>
                  <a:lnTo>
                    <a:pt x="194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7454112" y="28054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7456449" y="28039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7455096" y="280508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0"/>
                  </a:moveTo>
                  <a:lnTo>
                    <a:pt x="1155" y="0"/>
                  </a:lnTo>
                </a:path>
                <a:path w="1270" h="1905">
                  <a:moveTo>
                    <a:pt x="0" y="1536"/>
                  </a:moveTo>
                  <a:lnTo>
                    <a:pt x="1155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7389215" y="28590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7466939" y="2790833"/>
              <a:ext cx="74295" cy="100965"/>
            </a:xfrm>
            <a:custGeom>
              <a:avLst/>
              <a:gdLst/>
              <a:ahLst/>
              <a:cxnLst/>
              <a:rect l="l" t="t" r="r" b="b"/>
              <a:pathLst>
                <a:path w="74295" h="100964">
                  <a:moveTo>
                    <a:pt x="61785" y="0"/>
                  </a:moveTo>
                  <a:lnTo>
                    <a:pt x="62560" y="0"/>
                  </a:lnTo>
                  <a:lnTo>
                    <a:pt x="62560" y="762"/>
                  </a:lnTo>
                  <a:lnTo>
                    <a:pt x="63347" y="762"/>
                  </a:lnTo>
                  <a:lnTo>
                    <a:pt x="64122" y="762"/>
                  </a:lnTo>
                  <a:lnTo>
                    <a:pt x="64122" y="0"/>
                  </a:lnTo>
                  <a:lnTo>
                    <a:pt x="64897" y="0"/>
                  </a:lnTo>
                  <a:lnTo>
                    <a:pt x="64897" y="762"/>
                  </a:lnTo>
                  <a:lnTo>
                    <a:pt x="65671" y="0"/>
                  </a:lnTo>
                  <a:lnTo>
                    <a:pt x="66446" y="0"/>
                  </a:lnTo>
                  <a:lnTo>
                    <a:pt x="66446" y="762"/>
                  </a:lnTo>
                  <a:lnTo>
                    <a:pt x="66446" y="0"/>
                  </a:lnTo>
                  <a:lnTo>
                    <a:pt x="66446" y="762"/>
                  </a:lnTo>
                  <a:lnTo>
                    <a:pt x="67233" y="762"/>
                  </a:lnTo>
                  <a:lnTo>
                    <a:pt x="68008" y="762"/>
                  </a:lnTo>
                  <a:lnTo>
                    <a:pt x="68008" y="0"/>
                  </a:lnTo>
                  <a:lnTo>
                    <a:pt x="68008" y="762"/>
                  </a:lnTo>
                  <a:lnTo>
                    <a:pt x="68783" y="762"/>
                  </a:lnTo>
                  <a:lnTo>
                    <a:pt x="69557" y="762"/>
                  </a:lnTo>
                  <a:lnTo>
                    <a:pt x="69557" y="0"/>
                  </a:lnTo>
                  <a:lnTo>
                    <a:pt x="69557" y="762"/>
                  </a:lnTo>
                  <a:lnTo>
                    <a:pt x="70345" y="762"/>
                  </a:lnTo>
                  <a:lnTo>
                    <a:pt x="71120" y="1536"/>
                  </a:lnTo>
                  <a:lnTo>
                    <a:pt x="71501" y="1536"/>
                  </a:lnTo>
                  <a:lnTo>
                    <a:pt x="72275" y="1536"/>
                  </a:lnTo>
                  <a:lnTo>
                    <a:pt x="73063" y="1536"/>
                  </a:lnTo>
                  <a:lnTo>
                    <a:pt x="73837" y="1536"/>
                  </a:lnTo>
                  <a:lnTo>
                    <a:pt x="73837" y="2311"/>
                  </a:lnTo>
                  <a:lnTo>
                    <a:pt x="73837" y="1536"/>
                  </a:lnTo>
                  <a:lnTo>
                    <a:pt x="73063" y="1536"/>
                  </a:lnTo>
                  <a:lnTo>
                    <a:pt x="73063" y="2311"/>
                  </a:lnTo>
                  <a:lnTo>
                    <a:pt x="73063" y="1536"/>
                  </a:lnTo>
                  <a:lnTo>
                    <a:pt x="73063" y="2311"/>
                  </a:lnTo>
                  <a:lnTo>
                    <a:pt x="73063" y="1536"/>
                  </a:lnTo>
                  <a:lnTo>
                    <a:pt x="72275" y="1536"/>
                  </a:lnTo>
                  <a:lnTo>
                    <a:pt x="71501" y="1536"/>
                  </a:lnTo>
                  <a:lnTo>
                    <a:pt x="71501" y="2311"/>
                  </a:lnTo>
                  <a:lnTo>
                    <a:pt x="71501" y="1536"/>
                  </a:lnTo>
                  <a:lnTo>
                    <a:pt x="71120" y="2311"/>
                  </a:lnTo>
                  <a:lnTo>
                    <a:pt x="71120" y="1536"/>
                  </a:lnTo>
                  <a:lnTo>
                    <a:pt x="70345" y="1536"/>
                  </a:lnTo>
                  <a:lnTo>
                    <a:pt x="69557" y="1536"/>
                  </a:lnTo>
                  <a:lnTo>
                    <a:pt x="68783" y="1536"/>
                  </a:lnTo>
                  <a:lnTo>
                    <a:pt x="68008" y="1536"/>
                  </a:lnTo>
                  <a:lnTo>
                    <a:pt x="68008" y="2311"/>
                  </a:lnTo>
                  <a:lnTo>
                    <a:pt x="68008" y="1536"/>
                  </a:lnTo>
                  <a:lnTo>
                    <a:pt x="67233" y="1536"/>
                  </a:lnTo>
                  <a:lnTo>
                    <a:pt x="66446" y="1536"/>
                  </a:lnTo>
                  <a:lnTo>
                    <a:pt x="67233" y="1536"/>
                  </a:lnTo>
                  <a:lnTo>
                    <a:pt x="66446" y="1536"/>
                  </a:lnTo>
                  <a:lnTo>
                    <a:pt x="65671" y="1536"/>
                  </a:lnTo>
                  <a:lnTo>
                    <a:pt x="61785" y="1536"/>
                  </a:lnTo>
                  <a:lnTo>
                    <a:pt x="61785" y="762"/>
                  </a:lnTo>
                  <a:lnTo>
                    <a:pt x="61404" y="762"/>
                  </a:lnTo>
                  <a:lnTo>
                    <a:pt x="61404" y="0"/>
                  </a:lnTo>
                  <a:lnTo>
                    <a:pt x="61785" y="0"/>
                  </a:lnTo>
                  <a:close/>
                </a:path>
                <a:path w="74295" h="100964">
                  <a:moveTo>
                    <a:pt x="774" y="89395"/>
                  </a:moveTo>
                  <a:lnTo>
                    <a:pt x="0" y="89395"/>
                  </a:lnTo>
                  <a:lnTo>
                    <a:pt x="774" y="89395"/>
                  </a:lnTo>
                  <a:lnTo>
                    <a:pt x="0" y="89395"/>
                  </a:lnTo>
                  <a:lnTo>
                    <a:pt x="0" y="89001"/>
                  </a:lnTo>
                  <a:lnTo>
                    <a:pt x="774" y="89001"/>
                  </a:lnTo>
                  <a:lnTo>
                    <a:pt x="774" y="89395"/>
                  </a:lnTo>
                  <a:close/>
                </a:path>
                <a:path w="74295" h="100964">
                  <a:moveTo>
                    <a:pt x="8940" y="100558"/>
                  </a:moveTo>
                  <a:lnTo>
                    <a:pt x="8153" y="100558"/>
                  </a:lnTo>
                  <a:lnTo>
                    <a:pt x="8940" y="10055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7472768" y="29079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7449832" y="293069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74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7450816" y="29318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 h="0">
                  <a:moveTo>
                    <a:pt x="0" y="0"/>
                  </a:moveTo>
                  <a:lnTo>
                    <a:pt x="1155" y="0"/>
                  </a:lnTo>
                </a:path>
                <a:path w="2540" h="0">
                  <a:moveTo>
                    <a:pt x="1155" y="0"/>
                  </a:moveTo>
                  <a:lnTo>
                    <a:pt x="2311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7460335" y="29395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7367245" y="2655075"/>
              <a:ext cx="85725" cy="138430"/>
            </a:xfrm>
            <a:custGeom>
              <a:avLst/>
              <a:gdLst/>
              <a:ahLst/>
              <a:cxnLst/>
              <a:rect l="l" t="t" r="r" b="b"/>
              <a:pathLst>
                <a:path w="85725" h="138430">
                  <a:moveTo>
                    <a:pt x="18326" y="0"/>
                  </a:moveTo>
                  <a:lnTo>
                    <a:pt x="17551" y="774"/>
                  </a:lnTo>
                  <a:lnTo>
                    <a:pt x="18326" y="774"/>
                  </a:lnTo>
                  <a:lnTo>
                    <a:pt x="18326" y="0"/>
                  </a:lnTo>
                  <a:close/>
                </a:path>
                <a:path w="85725" h="138430">
                  <a:moveTo>
                    <a:pt x="787" y="41617"/>
                  </a:moveTo>
                  <a:lnTo>
                    <a:pt x="0" y="42392"/>
                  </a:lnTo>
                  <a:lnTo>
                    <a:pt x="787" y="42392"/>
                  </a:lnTo>
                  <a:lnTo>
                    <a:pt x="787" y="41617"/>
                  </a:lnTo>
                  <a:close/>
                </a:path>
                <a:path w="85725" h="138430">
                  <a:moveTo>
                    <a:pt x="76403" y="11175"/>
                  </a:moveTo>
                  <a:lnTo>
                    <a:pt x="76009" y="11175"/>
                  </a:lnTo>
                  <a:lnTo>
                    <a:pt x="76009" y="12712"/>
                  </a:lnTo>
                  <a:lnTo>
                    <a:pt x="76403" y="11950"/>
                  </a:lnTo>
                  <a:lnTo>
                    <a:pt x="76403" y="11175"/>
                  </a:lnTo>
                  <a:close/>
                </a:path>
                <a:path w="85725" h="138430">
                  <a:moveTo>
                    <a:pt x="85356" y="137210"/>
                  </a:moveTo>
                  <a:lnTo>
                    <a:pt x="84975" y="137210"/>
                  </a:lnTo>
                  <a:lnTo>
                    <a:pt x="84975" y="137985"/>
                  </a:lnTo>
                  <a:lnTo>
                    <a:pt x="85356" y="13721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7385571" y="26396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386346" y="26404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7367245" y="26624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7376605" y="266085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4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7378548" y="26596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7359841" y="26766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7384797" y="2603805"/>
              <a:ext cx="78105" cy="52069"/>
            </a:xfrm>
            <a:custGeom>
              <a:avLst/>
              <a:gdLst/>
              <a:ahLst/>
              <a:cxnLst/>
              <a:rect l="l" t="t" r="r" b="b"/>
              <a:pathLst>
                <a:path w="78104" h="52069">
                  <a:moveTo>
                    <a:pt x="774" y="52044"/>
                  </a:moveTo>
                  <a:lnTo>
                    <a:pt x="0" y="52044"/>
                  </a:lnTo>
                  <a:lnTo>
                    <a:pt x="774" y="51269"/>
                  </a:lnTo>
                  <a:lnTo>
                    <a:pt x="774" y="52044"/>
                  </a:lnTo>
                  <a:close/>
                </a:path>
                <a:path w="78104" h="52069">
                  <a:moveTo>
                    <a:pt x="77165" y="0"/>
                  </a:moveTo>
                  <a:lnTo>
                    <a:pt x="77558" y="0"/>
                  </a:lnTo>
                  <a:lnTo>
                    <a:pt x="7716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7461384" y="26041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7370369" y="26897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7367245" y="2617305"/>
              <a:ext cx="92075" cy="80645"/>
            </a:xfrm>
            <a:custGeom>
              <a:avLst/>
              <a:gdLst/>
              <a:ahLst/>
              <a:cxnLst/>
              <a:rect l="l" t="t" r="r" b="b"/>
              <a:pathLst>
                <a:path w="92075" h="80644">
                  <a:moveTo>
                    <a:pt x="787" y="80162"/>
                  </a:moveTo>
                  <a:lnTo>
                    <a:pt x="0" y="80162"/>
                  </a:lnTo>
                  <a:lnTo>
                    <a:pt x="787" y="79387"/>
                  </a:lnTo>
                  <a:lnTo>
                    <a:pt x="787" y="80162"/>
                  </a:lnTo>
                  <a:close/>
                </a:path>
                <a:path w="92075" h="80644">
                  <a:moveTo>
                    <a:pt x="91605" y="0"/>
                  </a:moveTo>
                  <a:lnTo>
                    <a:pt x="90817" y="0"/>
                  </a:lnTo>
                  <a:lnTo>
                    <a:pt x="9160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7458850" y="26173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7457288" y="26219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7389864" y="27040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7388302" y="27082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7441693" y="26662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7384009" y="271750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7441693" y="26677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7443255" y="26662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7383234" y="27186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7442677" y="26666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7441693" y="2667026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40" h="1905">
                  <a:moveTo>
                    <a:pt x="787" y="1536"/>
                  </a:moveTo>
                  <a:lnTo>
                    <a:pt x="0" y="1536"/>
                  </a:lnTo>
                  <a:lnTo>
                    <a:pt x="787" y="1536"/>
                  </a:lnTo>
                  <a:close/>
                </a:path>
                <a:path w="2540" h="1905">
                  <a:moveTo>
                    <a:pt x="1955" y="0"/>
                  </a:moveTo>
                  <a:lnTo>
                    <a:pt x="1562" y="0"/>
                  </a:lnTo>
                  <a:lnTo>
                    <a:pt x="195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7443071" y="26666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7443255" y="2667026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634" h="1269">
                  <a:moveTo>
                    <a:pt x="393" y="0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7448322" y="26662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7415200" y="27009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7383234" y="27283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7378548" y="27360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7378548" y="27363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7380898" y="27352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7414019" y="2749119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70" h="4444">
                  <a:moveTo>
                    <a:pt x="787" y="0"/>
                  </a:moveTo>
                  <a:lnTo>
                    <a:pt x="1181" y="0"/>
                  </a:lnTo>
                  <a:lnTo>
                    <a:pt x="787" y="0"/>
                  </a:lnTo>
                  <a:close/>
                </a:path>
                <a:path w="1270" h="4444">
                  <a:moveTo>
                    <a:pt x="1181" y="774"/>
                  </a:moveTo>
                  <a:lnTo>
                    <a:pt x="787" y="0"/>
                  </a:lnTo>
                  <a:lnTo>
                    <a:pt x="1181" y="774"/>
                  </a:lnTo>
                  <a:close/>
                </a:path>
                <a:path w="1270" h="4444">
                  <a:moveTo>
                    <a:pt x="787" y="3848"/>
                  </a:moveTo>
                  <a:lnTo>
                    <a:pt x="0" y="3848"/>
                  </a:lnTo>
                  <a:lnTo>
                    <a:pt x="787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7387514" y="27841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7377970" y="2780723"/>
              <a:ext cx="62865" cy="53340"/>
            </a:xfrm>
            <a:custGeom>
              <a:avLst/>
              <a:gdLst/>
              <a:ahLst/>
              <a:cxnLst/>
              <a:rect l="l" t="t" r="r" b="b"/>
              <a:pathLst>
                <a:path w="62865" h="53339">
                  <a:moveTo>
                    <a:pt x="9753" y="20815"/>
                  </a:moveTo>
                  <a:lnTo>
                    <a:pt x="10909" y="20815"/>
                  </a:lnTo>
                </a:path>
                <a:path w="62865" h="53339">
                  <a:moveTo>
                    <a:pt x="0" y="33146"/>
                  </a:moveTo>
                  <a:lnTo>
                    <a:pt x="1155" y="33146"/>
                  </a:lnTo>
                </a:path>
                <a:path w="62865" h="53339">
                  <a:moveTo>
                    <a:pt x="61582" y="0"/>
                  </a:moveTo>
                  <a:lnTo>
                    <a:pt x="62737" y="0"/>
                  </a:lnTo>
                </a:path>
                <a:path w="62865" h="53339">
                  <a:moveTo>
                    <a:pt x="11315" y="53187"/>
                  </a:moveTo>
                  <a:lnTo>
                    <a:pt x="12471" y="531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7452221" y="2792286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69">
                  <a:moveTo>
                    <a:pt x="380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7384797" y="28454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7385571" y="28462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7444423" y="28123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7452221" y="28069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7455726" y="280461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7456514" y="28046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7455148" y="2798452"/>
              <a:ext cx="51435" cy="8255"/>
            </a:xfrm>
            <a:custGeom>
              <a:avLst/>
              <a:gdLst/>
              <a:ahLst/>
              <a:cxnLst/>
              <a:rect l="l" t="t" r="r" b="b"/>
              <a:pathLst>
                <a:path w="51434" h="8255">
                  <a:moveTo>
                    <a:pt x="0" y="8089"/>
                  </a:moveTo>
                  <a:lnTo>
                    <a:pt x="1155" y="8089"/>
                  </a:lnTo>
                </a:path>
                <a:path w="51434" h="8255">
                  <a:moveTo>
                    <a:pt x="50279" y="0"/>
                  </a:moveTo>
                  <a:lnTo>
                    <a:pt x="51434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7527837" y="27907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7467817" y="28790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7466254" y="28809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7466254" y="28809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7450659" y="2879014"/>
              <a:ext cx="23495" cy="53340"/>
            </a:xfrm>
            <a:custGeom>
              <a:avLst/>
              <a:gdLst/>
              <a:ahLst/>
              <a:cxnLst/>
              <a:rect l="l" t="t" r="r" b="b"/>
              <a:pathLst>
                <a:path w="23495" h="53339">
                  <a:moveTo>
                    <a:pt x="17157" y="1917"/>
                  </a:moveTo>
                  <a:lnTo>
                    <a:pt x="16370" y="1917"/>
                  </a:lnTo>
                  <a:lnTo>
                    <a:pt x="17157" y="1917"/>
                  </a:lnTo>
                  <a:close/>
                </a:path>
                <a:path w="23495" h="53339">
                  <a:moveTo>
                    <a:pt x="17157" y="1917"/>
                  </a:moveTo>
                  <a:lnTo>
                    <a:pt x="16370" y="1917"/>
                  </a:lnTo>
                  <a:lnTo>
                    <a:pt x="17157" y="1917"/>
                  </a:lnTo>
                  <a:close/>
                </a:path>
                <a:path w="23495" h="53339">
                  <a:moveTo>
                    <a:pt x="17157" y="1917"/>
                  </a:moveTo>
                  <a:lnTo>
                    <a:pt x="16370" y="1917"/>
                  </a:lnTo>
                  <a:lnTo>
                    <a:pt x="17157" y="1917"/>
                  </a:lnTo>
                  <a:close/>
                </a:path>
                <a:path w="23495" h="53339">
                  <a:moveTo>
                    <a:pt x="17157" y="1917"/>
                  </a:moveTo>
                  <a:lnTo>
                    <a:pt x="16370" y="1917"/>
                  </a:lnTo>
                  <a:lnTo>
                    <a:pt x="17157" y="1917"/>
                  </a:lnTo>
                  <a:close/>
                </a:path>
                <a:path w="23495" h="53339">
                  <a:moveTo>
                    <a:pt x="20269" y="0"/>
                  </a:moveTo>
                  <a:lnTo>
                    <a:pt x="21043" y="0"/>
                  </a:lnTo>
                  <a:lnTo>
                    <a:pt x="20269" y="0"/>
                  </a:lnTo>
                  <a:close/>
                </a:path>
                <a:path w="23495" h="53339">
                  <a:moveTo>
                    <a:pt x="22999" y="762"/>
                  </a:moveTo>
                  <a:lnTo>
                    <a:pt x="22225" y="762"/>
                  </a:lnTo>
                  <a:lnTo>
                    <a:pt x="22999" y="762"/>
                  </a:lnTo>
                  <a:close/>
                </a:path>
                <a:path w="23495" h="53339">
                  <a:moveTo>
                    <a:pt x="787" y="52412"/>
                  </a:moveTo>
                  <a:lnTo>
                    <a:pt x="0" y="52412"/>
                  </a:lnTo>
                  <a:lnTo>
                    <a:pt x="787" y="52412"/>
                  </a:lnTo>
                  <a:close/>
                </a:path>
                <a:path w="23495" h="53339">
                  <a:moveTo>
                    <a:pt x="2730" y="53187"/>
                  </a:moveTo>
                  <a:lnTo>
                    <a:pt x="1943" y="53187"/>
                  </a:lnTo>
                  <a:lnTo>
                    <a:pt x="2730" y="5318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7098332" y="2794124"/>
              <a:ext cx="212725" cy="430530"/>
            </a:xfrm>
            <a:custGeom>
              <a:avLst/>
              <a:gdLst/>
              <a:ahLst/>
              <a:cxnLst/>
              <a:rect l="l" t="t" r="r" b="b"/>
              <a:pathLst>
                <a:path w="212725" h="430530">
                  <a:moveTo>
                    <a:pt x="152742" y="427990"/>
                  </a:moveTo>
                  <a:lnTo>
                    <a:pt x="147281" y="427990"/>
                  </a:lnTo>
                  <a:lnTo>
                    <a:pt x="147281" y="430530"/>
                  </a:lnTo>
                  <a:lnTo>
                    <a:pt x="151180" y="430530"/>
                  </a:lnTo>
                  <a:lnTo>
                    <a:pt x="151180" y="429260"/>
                  </a:lnTo>
                  <a:lnTo>
                    <a:pt x="152742" y="429260"/>
                  </a:lnTo>
                  <a:lnTo>
                    <a:pt x="152742" y="427990"/>
                  </a:lnTo>
                  <a:close/>
                </a:path>
                <a:path w="212725" h="430530">
                  <a:moveTo>
                    <a:pt x="151180" y="420370"/>
                  </a:moveTo>
                  <a:lnTo>
                    <a:pt x="145719" y="420370"/>
                  </a:lnTo>
                  <a:lnTo>
                    <a:pt x="145719" y="425450"/>
                  </a:lnTo>
                  <a:lnTo>
                    <a:pt x="146507" y="425450"/>
                  </a:lnTo>
                  <a:lnTo>
                    <a:pt x="146507" y="427990"/>
                  </a:lnTo>
                  <a:lnTo>
                    <a:pt x="153517" y="427990"/>
                  </a:lnTo>
                  <a:lnTo>
                    <a:pt x="154292" y="426720"/>
                  </a:lnTo>
                  <a:lnTo>
                    <a:pt x="153517" y="426720"/>
                  </a:lnTo>
                  <a:lnTo>
                    <a:pt x="153517" y="425450"/>
                  </a:lnTo>
                  <a:lnTo>
                    <a:pt x="151955" y="424180"/>
                  </a:lnTo>
                  <a:lnTo>
                    <a:pt x="151955" y="422910"/>
                  </a:lnTo>
                  <a:lnTo>
                    <a:pt x="151180" y="421640"/>
                  </a:lnTo>
                  <a:lnTo>
                    <a:pt x="151180" y="420370"/>
                  </a:lnTo>
                  <a:close/>
                </a:path>
                <a:path w="212725" h="430530">
                  <a:moveTo>
                    <a:pt x="152742" y="419100"/>
                  </a:moveTo>
                  <a:lnTo>
                    <a:pt x="145338" y="419100"/>
                  </a:lnTo>
                  <a:lnTo>
                    <a:pt x="145338" y="420370"/>
                  </a:lnTo>
                  <a:lnTo>
                    <a:pt x="152742" y="420370"/>
                  </a:lnTo>
                  <a:lnTo>
                    <a:pt x="152742" y="419100"/>
                  </a:lnTo>
                  <a:close/>
                </a:path>
                <a:path w="212725" h="430530">
                  <a:moveTo>
                    <a:pt x="152742" y="415290"/>
                  </a:moveTo>
                  <a:lnTo>
                    <a:pt x="144551" y="415290"/>
                  </a:lnTo>
                  <a:lnTo>
                    <a:pt x="145338" y="416560"/>
                  </a:lnTo>
                  <a:lnTo>
                    <a:pt x="145719" y="417830"/>
                  </a:lnTo>
                  <a:lnTo>
                    <a:pt x="146507" y="419100"/>
                  </a:lnTo>
                  <a:lnTo>
                    <a:pt x="151955" y="419100"/>
                  </a:lnTo>
                  <a:lnTo>
                    <a:pt x="151955" y="417830"/>
                  </a:lnTo>
                  <a:lnTo>
                    <a:pt x="152742" y="417830"/>
                  </a:lnTo>
                  <a:lnTo>
                    <a:pt x="152742" y="415290"/>
                  </a:lnTo>
                  <a:close/>
                </a:path>
                <a:path w="212725" h="430530">
                  <a:moveTo>
                    <a:pt x="165201" y="415290"/>
                  </a:moveTo>
                  <a:lnTo>
                    <a:pt x="164033" y="415290"/>
                  </a:lnTo>
                  <a:lnTo>
                    <a:pt x="164033" y="416560"/>
                  </a:lnTo>
                  <a:lnTo>
                    <a:pt x="164820" y="416560"/>
                  </a:lnTo>
                  <a:lnTo>
                    <a:pt x="165201" y="415290"/>
                  </a:lnTo>
                  <a:close/>
                </a:path>
                <a:path w="212725" h="430530">
                  <a:moveTo>
                    <a:pt x="157022" y="411480"/>
                  </a:moveTo>
                  <a:lnTo>
                    <a:pt x="144551" y="411480"/>
                  </a:lnTo>
                  <a:lnTo>
                    <a:pt x="144551" y="412750"/>
                  </a:lnTo>
                  <a:lnTo>
                    <a:pt x="143776" y="412750"/>
                  </a:lnTo>
                  <a:lnTo>
                    <a:pt x="143776" y="415290"/>
                  </a:lnTo>
                  <a:lnTo>
                    <a:pt x="154292" y="415290"/>
                  </a:lnTo>
                  <a:lnTo>
                    <a:pt x="154292" y="414020"/>
                  </a:lnTo>
                  <a:lnTo>
                    <a:pt x="157022" y="414020"/>
                  </a:lnTo>
                  <a:lnTo>
                    <a:pt x="157022" y="411480"/>
                  </a:lnTo>
                  <a:close/>
                </a:path>
                <a:path w="212725" h="430530">
                  <a:moveTo>
                    <a:pt x="180403" y="411480"/>
                  </a:moveTo>
                  <a:lnTo>
                    <a:pt x="162483" y="411480"/>
                  </a:lnTo>
                  <a:lnTo>
                    <a:pt x="162483" y="412750"/>
                  </a:lnTo>
                  <a:lnTo>
                    <a:pt x="164033" y="412750"/>
                  </a:lnTo>
                  <a:lnTo>
                    <a:pt x="164033" y="414020"/>
                  </a:lnTo>
                  <a:lnTo>
                    <a:pt x="164820" y="415290"/>
                  </a:lnTo>
                  <a:lnTo>
                    <a:pt x="165988" y="415290"/>
                  </a:lnTo>
                  <a:lnTo>
                    <a:pt x="165988" y="414020"/>
                  </a:lnTo>
                  <a:lnTo>
                    <a:pt x="180403" y="414020"/>
                  </a:lnTo>
                  <a:lnTo>
                    <a:pt x="180403" y="411480"/>
                  </a:lnTo>
                  <a:close/>
                </a:path>
                <a:path w="212725" h="430530">
                  <a:moveTo>
                    <a:pt x="174942" y="414020"/>
                  </a:moveTo>
                  <a:lnTo>
                    <a:pt x="169887" y="414020"/>
                  </a:lnTo>
                  <a:lnTo>
                    <a:pt x="170662" y="415290"/>
                  </a:lnTo>
                  <a:lnTo>
                    <a:pt x="174167" y="415290"/>
                  </a:lnTo>
                  <a:lnTo>
                    <a:pt x="174942" y="414020"/>
                  </a:lnTo>
                  <a:close/>
                </a:path>
                <a:path w="212725" h="430530">
                  <a:moveTo>
                    <a:pt x="178066" y="414020"/>
                  </a:moveTo>
                  <a:lnTo>
                    <a:pt x="177291" y="414020"/>
                  </a:lnTo>
                  <a:lnTo>
                    <a:pt x="177291" y="415290"/>
                  </a:lnTo>
                  <a:lnTo>
                    <a:pt x="178066" y="414020"/>
                  </a:lnTo>
                  <a:close/>
                </a:path>
                <a:path w="212725" h="430530">
                  <a:moveTo>
                    <a:pt x="181965" y="411480"/>
                  </a:moveTo>
                  <a:lnTo>
                    <a:pt x="181178" y="411480"/>
                  </a:lnTo>
                  <a:lnTo>
                    <a:pt x="181965" y="412750"/>
                  </a:lnTo>
                  <a:lnTo>
                    <a:pt x="181965" y="411480"/>
                  </a:lnTo>
                  <a:close/>
                </a:path>
                <a:path w="212725" h="430530">
                  <a:moveTo>
                    <a:pt x="157810" y="410210"/>
                  </a:moveTo>
                  <a:lnTo>
                    <a:pt x="144551" y="410210"/>
                  </a:lnTo>
                  <a:lnTo>
                    <a:pt x="143776" y="411480"/>
                  </a:lnTo>
                  <a:lnTo>
                    <a:pt x="157810" y="411480"/>
                  </a:lnTo>
                  <a:lnTo>
                    <a:pt x="157810" y="410210"/>
                  </a:lnTo>
                  <a:close/>
                </a:path>
                <a:path w="212725" h="430530">
                  <a:moveTo>
                    <a:pt x="183514" y="410210"/>
                  </a:moveTo>
                  <a:lnTo>
                    <a:pt x="157810" y="410210"/>
                  </a:lnTo>
                  <a:lnTo>
                    <a:pt x="158584" y="411480"/>
                  </a:lnTo>
                  <a:lnTo>
                    <a:pt x="183514" y="411480"/>
                  </a:lnTo>
                  <a:lnTo>
                    <a:pt x="183514" y="410210"/>
                  </a:lnTo>
                  <a:close/>
                </a:path>
                <a:path w="212725" h="430530">
                  <a:moveTo>
                    <a:pt x="183908" y="408940"/>
                  </a:moveTo>
                  <a:lnTo>
                    <a:pt x="145719" y="408940"/>
                  </a:lnTo>
                  <a:lnTo>
                    <a:pt x="145338" y="410210"/>
                  </a:lnTo>
                  <a:lnTo>
                    <a:pt x="183908" y="410210"/>
                  </a:lnTo>
                  <a:lnTo>
                    <a:pt x="183908" y="408940"/>
                  </a:lnTo>
                  <a:close/>
                </a:path>
                <a:path w="212725" h="430530">
                  <a:moveTo>
                    <a:pt x="183908" y="396240"/>
                  </a:moveTo>
                  <a:lnTo>
                    <a:pt x="144551" y="396240"/>
                  </a:lnTo>
                  <a:lnTo>
                    <a:pt x="144551" y="397510"/>
                  </a:lnTo>
                  <a:lnTo>
                    <a:pt x="145338" y="397510"/>
                  </a:lnTo>
                  <a:lnTo>
                    <a:pt x="145338" y="398780"/>
                  </a:lnTo>
                  <a:lnTo>
                    <a:pt x="145719" y="398780"/>
                  </a:lnTo>
                  <a:lnTo>
                    <a:pt x="146507" y="400050"/>
                  </a:lnTo>
                  <a:lnTo>
                    <a:pt x="147281" y="400050"/>
                  </a:lnTo>
                  <a:lnTo>
                    <a:pt x="147281" y="407670"/>
                  </a:lnTo>
                  <a:lnTo>
                    <a:pt x="146507" y="407670"/>
                  </a:lnTo>
                  <a:lnTo>
                    <a:pt x="146507" y="408940"/>
                  </a:lnTo>
                  <a:lnTo>
                    <a:pt x="184696" y="408940"/>
                  </a:lnTo>
                  <a:lnTo>
                    <a:pt x="184696" y="406400"/>
                  </a:lnTo>
                  <a:lnTo>
                    <a:pt x="185470" y="406400"/>
                  </a:lnTo>
                  <a:lnTo>
                    <a:pt x="184696" y="405130"/>
                  </a:lnTo>
                  <a:lnTo>
                    <a:pt x="185470" y="405130"/>
                  </a:lnTo>
                  <a:lnTo>
                    <a:pt x="185470" y="403860"/>
                  </a:lnTo>
                  <a:lnTo>
                    <a:pt x="184696" y="403860"/>
                  </a:lnTo>
                  <a:lnTo>
                    <a:pt x="184696" y="401320"/>
                  </a:lnTo>
                  <a:lnTo>
                    <a:pt x="183908" y="401320"/>
                  </a:lnTo>
                  <a:lnTo>
                    <a:pt x="183908" y="396240"/>
                  </a:lnTo>
                  <a:close/>
                </a:path>
                <a:path w="212725" h="430530">
                  <a:moveTo>
                    <a:pt x="186245" y="396240"/>
                  </a:moveTo>
                  <a:lnTo>
                    <a:pt x="185470" y="396240"/>
                  </a:lnTo>
                  <a:lnTo>
                    <a:pt x="185470" y="397510"/>
                  </a:lnTo>
                  <a:lnTo>
                    <a:pt x="186245" y="396240"/>
                  </a:lnTo>
                  <a:close/>
                </a:path>
                <a:path w="212725" h="430530">
                  <a:moveTo>
                    <a:pt x="189369" y="396240"/>
                  </a:moveTo>
                  <a:lnTo>
                    <a:pt x="188582" y="396240"/>
                  </a:lnTo>
                  <a:lnTo>
                    <a:pt x="188582" y="397510"/>
                  </a:lnTo>
                  <a:lnTo>
                    <a:pt x="189369" y="397510"/>
                  </a:lnTo>
                  <a:lnTo>
                    <a:pt x="189369" y="396240"/>
                  </a:lnTo>
                  <a:close/>
                </a:path>
                <a:path w="212725" h="430530">
                  <a:moveTo>
                    <a:pt x="193649" y="387350"/>
                  </a:moveTo>
                  <a:lnTo>
                    <a:pt x="140665" y="387350"/>
                  </a:lnTo>
                  <a:lnTo>
                    <a:pt x="140665" y="388620"/>
                  </a:lnTo>
                  <a:lnTo>
                    <a:pt x="141439" y="389890"/>
                  </a:lnTo>
                  <a:lnTo>
                    <a:pt x="141439" y="394970"/>
                  </a:lnTo>
                  <a:lnTo>
                    <a:pt x="142214" y="396240"/>
                  </a:lnTo>
                  <a:lnTo>
                    <a:pt x="190919" y="396240"/>
                  </a:lnTo>
                  <a:lnTo>
                    <a:pt x="190919" y="393700"/>
                  </a:lnTo>
                  <a:lnTo>
                    <a:pt x="191706" y="392430"/>
                  </a:lnTo>
                  <a:lnTo>
                    <a:pt x="192481" y="392430"/>
                  </a:lnTo>
                  <a:lnTo>
                    <a:pt x="192481" y="391160"/>
                  </a:lnTo>
                  <a:lnTo>
                    <a:pt x="193649" y="391160"/>
                  </a:lnTo>
                  <a:lnTo>
                    <a:pt x="193649" y="389890"/>
                  </a:lnTo>
                  <a:lnTo>
                    <a:pt x="194436" y="388620"/>
                  </a:lnTo>
                  <a:lnTo>
                    <a:pt x="193649" y="388620"/>
                  </a:lnTo>
                  <a:lnTo>
                    <a:pt x="193649" y="387350"/>
                  </a:lnTo>
                  <a:close/>
                </a:path>
                <a:path w="212725" h="430530">
                  <a:moveTo>
                    <a:pt x="193255" y="391160"/>
                  </a:moveTo>
                  <a:lnTo>
                    <a:pt x="192481" y="391160"/>
                  </a:lnTo>
                  <a:lnTo>
                    <a:pt x="193255" y="392430"/>
                  </a:lnTo>
                  <a:lnTo>
                    <a:pt x="193255" y="391160"/>
                  </a:lnTo>
                  <a:close/>
                </a:path>
                <a:path w="212725" h="430530">
                  <a:moveTo>
                    <a:pt x="194436" y="383540"/>
                  </a:moveTo>
                  <a:lnTo>
                    <a:pt x="140665" y="383540"/>
                  </a:lnTo>
                  <a:lnTo>
                    <a:pt x="140665" y="386080"/>
                  </a:lnTo>
                  <a:lnTo>
                    <a:pt x="141439" y="387350"/>
                  </a:lnTo>
                  <a:lnTo>
                    <a:pt x="195211" y="387350"/>
                  </a:lnTo>
                  <a:lnTo>
                    <a:pt x="194436" y="384810"/>
                  </a:lnTo>
                  <a:lnTo>
                    <a:pt x="194436" y="383540"/>
                  </a:lnTo>
                  <a:close/>
                </a:path>
                <a:path w="212725" h="430530">
                  <a:moveTo>
                    <a:pt x="183908" y="379730"/>
                  </a:moveTo>
                  <a:lnTo>
                    <a:pt x="141439" y="379730"/>
                  </a:lnTo>
                  <a:lnTo>
                    <a:pt x="141439" y="383540"/>
                  </a:lnTo>
                  <a:lnTo>
                    <a:pt x="193255" y="383540"/>
                  </a:lnTo>
                  <a:lnTo>
                    <a:pt x="193255" y="382270"/>
                  </a:lnTo>
                  <a:lnTo>
                    <a:pt x="183514" y="382270"/>
                  </a:lnTo>
                  <a:lnTo>
                    <a:pt x="183908" y="379730"/>
                  </a:lnTo>
                  <a:close/>
                </a:path>
                <a:path w="212725" h="430530">
                  <a:moveTo>
                    <a:pt x="209626" y="379730"/>
                  </a:moveTo>
                  <a:lnTo>
                    <a:pt x="202222" y="379730"/>
                  </a:lnTo>
                  <a:lnTo>
                    <a:pt x="202222" y="383540"/>
                  </a:lnTo>
                  <a:lnTo>
                    <a:pt x="202615" y="382270"/>
                  </a:lnTo>
                  <a:lnTo>
                    <a:pt x="206514" y="382270"/>
                  </a:lnTo>
                  <a:lnTo>
                    <a:pt x="206514" y="381000"/>
                  </a:lnTo>
                  <a:lnTo>
                    <a:pt x="209626" y="381000"/>
                  </a:lnTo>
                  <a:lnTo>
                    <a:pt x="209626" y="379730"/>
                  </a:lnTo>
                  <a:close/>
                </a:path>
                <a:path w="212725" h="430530">
                  <a:moveTo>
                    <a:pt x="204952" y="382270"/>
                  </a:moveTo>
                  <a:lnTo>
                    <a:pt x="202615" y="382270"/>
                  </a:lnTo>
                  <a:lnTo>
                    <a:pt x="202615" y="383540"/>
                  </a:lnTo>
                  <a:lnTo>
                    <a:pt x="204952" y="383540"/>
                  </a:lnTo>
                  <a:lnTo>
                    <a:pt x="204952" y="382270"/>
                  </a:lnTo>
                  <a:close/>
                </a:path>
                <a:path w="212725" h="430530">
                  <a:moveTo>
                    <a:pt x="92735" y="370840"/>
                  </a:moveTo>
                  <a:lnTo>
                    <a:pt x="83769" y="370840"/>
                  </a:lnTo>
                  <a:lnTo>
                    <a:pt x="83769" y="373380"/>
                  </a:lnTo>
                  <a:lnTo>
                    <a:pt x="84556" y="373380"/>
                  </a:lnTo>
                  <a:lnTo>
                    <a:pt x="84556" y="374650"/>
                  </a:lnTo>
                  <a:lnTo>
                    <a:pt x="85331" y="375920"/>
                  </a:lnTo>
                  <a:lnTo>
                    <a:pt x="85331" y="377190"/>
                  </a:lnTo>
                  <a:lnTo>
                    <a:pt x="86105" y="378460"/>
                  </a:lnTo>
                  <a:lnTo>
                    <a:pt x="86105" y="381000"/>
                  </a:lnTo>
                  <a:lnTo>
                    <a:pt x="86893" y="382270"/>
                  </a:lnTo>
                  <a:lnTo>
                    <a:pt x="87668" y="381000"/>
                  </a:lnTo>
                  <a:lnTo>
                    <a:pt x="87668" y="379730"/>
                  </a:lnTo>
                  <a:lnTo>
                    <a:pt x="88442" y="379730"/>
                  </a:lnTo>
                  <a:lnTo>
                    <a:pt x="88442" y="378460"/>
                  </a:lnTo>
                  <a:lnTo>
                    <a:pt x="89623" y="378460"/>
                  </a:lnTo>
                  <a:lnTo>
                    <a:pt x="89623" y="377190"/>
                  </a:lnTo>
                  <a:lnTo>
                    <a:pt x="90398" y="377190"/>
                  </a:lnTo>
                  <a:lnTo>
                    <a:pt x="90398" y="375920"/>
                  </a:lnTo>
                  <a:lnTo>
                    <a:pt x="92735" y="375920"/>
                  </a:lnTo>
                  <a:lnTo>
                    <a:pt x="92735" y="374650"/>
                  </a:lnTo>
                  <a:lnTo>
                    <a:pt x="93510" y="374650"/>
                  </a:lnTo>
                  <a:lnTo>
                    <a:pt x="92735" y="373380"/>
                  </a:lnTo>
                  <a:lnTo>
                    <a:pt x="92735" y="370840"/>
                  </a:lnTo>
                  <a:close/>
                </a:path>
                <a:path w="212725" h="430530">
                  <a:moveTo>
                    <a:pt x="121958" y="381000"/>
                  </a:moveTo>
                  <a:lnTo>
                    <a:pt x="118846" y="381000"/>
                  </a:lnTo>
                  <a:lnTo>
                    <a:pt x="119621" y="382270"/>
                  </a:lnTo>
                  <a:lnTo>
                    <a:pt x="121958" y="382270"/>
                  </a:lnTo>
                  <a:lnTo>
                    <a:pt x="121958" y="381000"/>
                  </a:lnTo>
                  <a:close/>
                </a:path>
                <a:path w="212725" h="430530">
                  <a:moveTo>
                    <a:pt x="121958" y="381000"/>
                  </a:moveTo>
                  <a:lnTo>
                    <a:pt x="121958" y="382270"/>
                  </a:lnTo>
                  <a:lnTo>
                    <a:pt x="122732" y="382270"/>
                  </a:lnTo>
                  <a:lnTo>
                    <a:pt x="121958" y="381000"/>
                  </a:lnTo>
                  <a:close/>
                </a:path>
                <a:path w="212725" h="430530">
                  <a:moveTo>
                    <a:pt x="124294" y="381000"/>
                  </a:moveTo>
                  <a:lnTo>
                    <a:pt x="123520" y="381000"/>
                  </a:lnTo>
                  <a:lnTo>
                    <a:pt x="123520" y="382270"/>
                  </a:lnTo>
                  <a:lnTo>
                    <a:pt x="124294" y="381000"/>
                  </a:lnTo>
                  <a:close/>
                </a:path>
                <a:path w="212725" h="430530">
                  <a:moveTo>
                    <a:pt x="128587" y="381000"/>
                  </a:moveTo>
                  <a:lnTo>
                    <a:pt x="124294" y="381000"/>
                  </a:lnTo>
                  <a:lnTo>
                    <a:pt x="124294" y="382270"/>
                  </a:lnTo>
                  <a:lnTo>
                    <a:pt x="128587" y="382270"/>
                  </a:lnTo>
                  <a:lnTo>
                    <a:pt x="128587" y="381000"/>
                  </a:lnTo>
                  <a:close/>
                </a:path>
                <a:path w="212725" h="430530">
                  <a:moveTo>
                    <a:pt x="185470" y="381000"/>
                  </a:moveTo>
                  <a:lnTo>
                    <a:pt x="185470" y="382270"/>
                  </a:lnTo>
                  <a:lnTo>
                    <a:pt x="186245" y="382270"/>
                  </a:lnTo>
                  <a:lnTo>
                    <a:pt x="185470" y="381000"/>
                  </a:lnTo>
                  <a:close/>
                </a:path>
                <a:path w="212725" h="430530">
                  <a:moveTo>
                    <a:pt x="190144" y="379730"/>
                  </a:moveTo>
                  <a:lnTo>
                    <a:pt x="190144" y="381000"/>
                  </a:lnTo>
                  <a:lnTo>
                    <a:pt x="189369" y="382270"/>
                  </a:lnTo>
                  <a:lnTo>
                    <a:pt x="192481" y="382270"/>
                  </a:lnTo>
                  <a:lnTo>
                    <a:pt x="192481" y="381000"/>
                  </a:lnTo>
                  <a:lnTo>
                    <a:pt x="190919" y="381000"/>
                  </a:lnTo>
                  <a:lnTo>
                    <a:pt x="190144" y="379730"/>
                  </a:lnTo>
                  <a:close/>
                </a:path>
                <a:path w="212725" h="430530">
                  <a:moveTo>
                    <a:pt x="193255" y="381000"/>
                  </a:moveTo>
                  <a:lnTo>
                    <a:pt x="192481" y="382270"/>
                  </a:lnTo>
                  <a:lnTo>
                    <a:pt x="193255" y="382270"/>
                  </a:lnTo>
                  <a:lnTo>
                    <a:pt x="193255" y="381000"/>
                  </a:lnTo>
                  <a:close/>
                </a:path>
                <a:path w="212725" h="430530">
                  <a:moveTo>
                    <a:pt x="209626" y="381000"/>
                  </a:moveTo>
                  <a:lnTo>
                    <a:pt x="206514" y="381000"/>
                  </a:lnTo>
                  <a:lnTo>
                    <a:pt x="206514" y="382270"/>
                  </a:lnTo>
                  <a:lnTo>
                    <a:pt x="210400" y="382270"/>
                  </a:lnTo>
                  <a:lnTo>
                    <a:pt x="209626" y="381000"/>
                  </a:lnTo>
                  <a:close/>
                </a:path>
                <a:path w="212725" h="430530">
                  <a:moveTo>
                    <a:pt x="179628" y="375920"/>
                  </a:moveTo>
                  <a:lnTo>
                    <a:pt x="113779" y="375920"/>
                  </a:lnTo>
                  <a:lnTo>
                    <a:pt x="113779" y="378460"/>
                  </a:lnTo>
                  <a:lnTo>
                    <a:pt x="115328" y="379730"/>
                  </a:lnTo>
                  <a:lnTo>
                    <a:pt x="115328" y="381000"/>
                  </a:lnTo>
                  <a:lnTo>
                    <a:pt x="117284" y="379730"/>
                  </a:lnTo>
                  <a:lnTo>
                    <a:pt x="130136" y="379730"/>
                  </a:lnTo>
                  <a:lnTo>
                    <a:pt x="130136" y="378460"/>
                  </a:lnTo>
                  <a:lnTo>
                    <a:pt x="131698" y="378460"/>
                  </a:lnTo>
                  <a:lnTo>
                    <a:pt x="131698" y="377190"/>
                  </a:lnTo>
                  <a:lnTo>
                    <a:pt x="180403" y="377190"/>
                  </a:lnTo>
                  <a:lnTo>
                    <a:pt x="179628" y="375920"/>
                  </a:lnTo>
                  <a:close/>
                </a:path>
                <a:path w="212725" h="430530">
                  <a:moveTo>
                    <a:pt x="129362" y="379730"/>
                  </a:moveTo>
                  <a:lnTo>
                    <a:pt x="118059" y="379730"/>
                  </a:lnTo>
                  <a:lnTo>
                    <a:pt x="118059" y="381000"/>
                  </a:lnTo>
                  <a:lnTo>
                    <a:pt x="129362" y="381000"/>
                  </a:lnTo>
                  <a:lnTo>
                    <a:pt x="129362" y="379730"/>
                  </a:lnTo>
                  <a:close/>
                </a:path>
                <a:path w="212725" h="430530">
                  <a:moveTo>
                    <a:pt x="134810" y="378460"/>
                  </a:moveTo>
                  <a:lnTo>
                    <a:pt x="134035" y="378460"/>
                  </a:lnTo>
                  <a:lnTo>
                    <a:pt x="134035" y="379730"/>
                  </a:lnTo>
                  <a:lnTo>
                    <a:pt x="134810" y="378460"/>
                  </a:lnTo>
                  <a:close/>
                </a:path>
                <a:path w="212725" h="430530">
                  <a:moveTo>
                    <a:pt x="135597" y="378460"/>
                  </a:moveTo>
                  <a:lnTo>
                    <a:pt x="134810" y="378460"/>
                  </a:lnTo>
                  <a:lnTo>
                    <a:pt x="134810" y="379730"/>
                  </a:lnTo>
                  <a:lnTo>
                    <a:pt x="135597" y="378460"/>
                  </a:lnTo>
                  <a:close/>
                </a:path>
                <a:path w="212725" h="430530">
                  <a:moveTo>
                    <a:pt x="136372" y="378460"/>
                  </a:moveTo>
                  <a:lnTo>
                    <a:pt x="135597" y="378460"/>
                  </a:lnTo>
                  <a:lnTo>
                    <a:pt x="135597" y="379730"/>
                  </a:lnTo>
                  <a:lnTo>
                    <a:pt x="136372" y="379730"/>
                  </a:lnTo>
                  <a:lnTo>
                    <a:pt x="136372" y="378460"/>
                  </a:lnTo>
                  <a:close/>
                </a:path>
                <a:path w="212725" h="430530">
                  <a:moveTo>
                    <a:pt x="138328" y="378460"/>
                  </a:moveTo>
                  <a:lnTo>
                    <a:pt x="136766" y="378460"/>
                  </a:lnTo>
                  <a:lnTo>
                    <a:pt x="136766" y="379730"/>
                  </a:lnTo>
                  <a:lnTo>
                    <a:pt x="138328" y="379730"/>
                  </a:lnTo>
                  <a:lnTo>
                    <a:pt x="138328" y="378460"/>
                  </a:lnTo>
                  <a:close/>
                </a:path>
                <a:path w="212725" h="430530">
                  <a:moveTo>
                    <a:pt x="184696" y="378460"/>
                  </a:moveTo>
                  <a:lnTo>
                    <a:pt x="142214" y="378460"/>
                  </a:lnTo>
                  <a:lnTo>
                    <a:pt x="142214" y="379730"/>
                  </a:lnTo>
                  <a:lnTo>
                    <a:pt x="184696" y="379730"/>
                  </a:lnTo>
                  <a:lnTo>
                    <a:pt x="184696" y="378460"/>
                  </a:lnTo>
                  <a:close/>
                </a:path>
                <a:path w="212725" h="430530">
                  <a:moveTo>
                    <a:pt x="208851" y="370840"/>
                  </a:moveTo>
                  <a:lnTo>
                    <a:pt x="199885" y="370840"/>
                  </a:lnTo>
                  <a:lnTo>
                    <a:pt x="200659" y="372110"/>
                  </a:lnTo>
                  <a:lnTo>
                    <a:pt x="201447" y="372110"/>
                  </a:lnTo>
                  <a:lnTo>
                    <a:pt x="201447" y="375920"/>
                  </a:lnTo>
                  <a:lnTo>
                    <a:pt x="200659" y="375920"/>
                  </a:lnTo>
                  <a:lnTo>
                    <a:pt x="199885" y="377190"/>
                  </a:lnTo>
                  <a:lnTo>
                    <a:pt x="199885" y="378460"/>
                  </a:lnTo>
                  <a:lnTo>
                    <a:pt x="200659" y="378460"/>
                  </a:lnTo>
                  <a:lnTo>
                    <a:pt x="201447" y="379730"/>
                  </a:lnTo>
                  <a:lnTo>
                    <a:pt x="208851" y="379730"/>
                  </a:lnTo>
                  <a:lnTo>
                    <a:pt x="208851" y="370840"/>
                  </a:lnTo>
                  <a:close/>
                </a:path>
                <a:path w="212725" h="430530">
                  <a:moveTo>
                    <a:pt x="93510" y="377190"/>
                  </a:moveTo>
                  <a:lnTo>
                    <a:pt x="91960" y="377190"/>
                  </a:lnTo>
                  <a:lnTo>
                    <a:pt x="91960" y="378460"/>
                  </a:lnTo>
                  <a:lnTo>
                    <a:pt x="93510" y="378460"/>
                  </a:lnTo>
                  <a:lnTo>
                    <a:pt x="93510" y="377190"/>
                  </a:lnTo>
                  <a:close/>
                </a:path>
                <a:path w="212725" h="430530">
                  <a:moveTo>
                    <a:pt x="132473" y="377190"/>
                  </a:moveTo>
                  <a:lnTo>
                    <a:pt x="131698" y="377190"/>
                  </a:lnTo>
                  <a:lnTo>
                    <a:pt x="131698" y="378460"/>
                  </a:lnTo>
                  <a:lnTo>
                    <a:pt x="132473" y="378460"/>
                  </a:lnTo>
                  <a:lnTo>
                    <a:pt x="132473" y="377190"/>
                  </a:lnTo>
                  <a:close/>
                </a:path>
                <a:path w="212725" h="430530">
                  <a:moveTo>
                    <a:pt x="139103" y="377190"/>
                  </a:moveTo>
                  <a:lnTo>
                    <a:pt x="132473" y="377190"/>
                  </a:lnTo>
                  <a:lnTo>
                    <a:pt x="132473" y="378460"/>
                  </a:lnTo>
                  <a:lnTo>
                    <a:pt x="139103" y="378460"/>
                  </a:lnTo>
                  <a:lnTo>
                    <a:pt x="139103" y="377190"/>
                  </a:lnTo>
                  <a:close/>
                </a:path>
                <a:path w="212725" h="430530">
                  <a:moveTo>
                    <a:pt x="181178" y="377190"/>
                  </a:moveTo>
                  <a:lnTo>
                    <a:pt x="141439" y="377190"/>
                  </a:lnTo>
                  <a:lnTo>
                    <a:pt x="141439" y="378460"/>
                  </a:lnTo>
                  <a:lnTo>
                    <a:pt x="181178" y="378460"/>
                  </a:lnTo>
                  <a:lnTo>
                    <a:pt x="181178" y="377190"/>
                  </a:lnTo>
                  <a:close/>
                </a:path>
                <a:path w="212725" h="430530">
                  <a:moveTo>
                    <a:pt x="182740" y="377190"/>
                  </a:moveTo>
                  <a:lnTo>
                    <a:pt x="181965" y="377190"/>
                  </a:lnTo>
                  <a:lnTo>
                    <a:pt x="181965" y="378460"/>
                  </a:lnTo>
                  <a:lnTo>
                    <a:pt x="182740" y="378460"/>
                  </a:lnTo>
                  <a:lnTo>
                    <a:pt x="182740" y="377190"/>
                  </a:lnTo>
                  <a:close/>
                </a:path>
                <a:path w="212725" h="430530">
                  <a:moveTo>
                    <a:pt x="92735" y="375920"/>
                  </a:moveTo>
                  <a:lnTo>
                    <a:pt x="90398" y="375920"/>
                  </a:lnTo>
                  <a:lnTo>
                    <a:pt x="90398" y="377190"/>
                  </a:lnTo>
                  <a:lnTo>
                    <a:pt x="92735" y="377190"/>
                  </a:lnTo>
                  <a:lnTo>
                    <a:pt x="92735" y="375920"/>
                  </a:lnTo>
                  <a:close/>
                </a:path>
                <a:path w="212725" h="430530">
                  <a:moveTo>
                    <a:pt x="180403" y="370840"/>
                  </a:moveTo>
                  <a:lnTo>
                    <a:pt x="103250" y="370840"/>
                  </a:lnTo>
                  <a:lnTo>
                    <a:pt x="104038" y="372110"/>
                  </a:lnTo>
                  <a:lnTo>
                    <a:pt x="104038" y="373380"/>
                  </a:lnTo>
                  <a:lnTo>
                    <a:pt x="110655" y="373380"/>
                  </a:lnTo>
                  <a:lnTo>
                    <a:pt x="110655" y="374650"/>
                  </a:lnTo>
                  <a:lnTo>
                    <a:pt x="111442" y="374650"/>
                  </a:lnTo>
                  <a:lnTo>
                    <a:pt x="112991" y="375920"/>
                  </a:lnTo>
                  <a:lnTo>
                    <a:pt x="178066" y="375920"/>
                  </a:lnTo>
                  <a:lnTo>
                    <a:pt x="178841" y="374650"/>
                  </a:lnTo>
                  <a:lnTo>
                    <a:pt x="178841" y="372110"/>
                  </a:lnTo>
                  <a:lnTo>
                    <a:pt x="179628" y="372110"/>
                  </a:lnTo>
                  <a:lnTo>
                    <a:pt x="180403" y="370840"/>
                  </a:lnTo>
                  <a:close/>
                </a:path>
                <a:path w="212725" h="430530">
                  <a:moveTo>
                    <a:pt x="102476" y="372110"/>
                  </a:moveTo>
                  <a:lnTo>
                    <a:pt x="97408" y="372110"/>
                  </a:lnTo>
                  <a:lnTo>
                    <a:pt x="98183" y="373380"/>
                  </a:lnTo>
                  <a:lnTo>
                    <a:pt x="98183" y="374650"/>
                  </a:lnTo>
                  <a:lnTo>
                    <a:pt x="100139" y="374650"/>
                  </a:lnTo>
                  <a:lnTo>
                    <a:pt x="100914" y="373380"/>
                  </a:lnTo>
                  <a:lnTo>
                    <a:pt x="103250" y="373380"/>
                  </a:lnTo>
                  <a:lnTo>
                    <a:pt x="102476" y="372110"/>
                  </a:lnTo>
                  <a:close/>
                </a:path>
                <a:path w="212725" h="430530">
                  <a:moveTo>
                    <a:pt x="105587" y="373380"/>
                  </a:moveTo>
                  <a:lnTo>
                    <a:pt x="104813" y="373380"/>
                  </a:lnTo>
                  <a:lnTo>
                    <a:pt x="104813" y="374650"/>
                  </a:lnTo>
                  <a:lnTo>
                    <a:pt x="105587" y="373380"/>
                  </a:lnTo>
                  <a:close/>
                </a:path>
                <a:path w="212725" h="430530">
                  <a:moveTo>
                    <a:pt x="109880" y="373380"/>
                  </a:moveTo>
                  <a:lnTo>
                    <a:pt x="109105" y="373380"/>
                  </a:lnTo>
                  <a:lnTo>
                    <a:pt x="109105" y="374650"/>
                  </a:lnTo>
                  <a:lnTo>
                    <a:pt x="109880" y="374650"/>
                  </a:lnTo>
                  <a:lnTo>
                    <a:pt x="109880" y="373380"/>
                  </a:lnTo>
                  <a:close/>
                </a:path>
                <a:path w="212725" h="430530">
                  <a:moveTo>
                    <a:pt x="103250" y="370840"/>
                  </a:moveTo>
                  <a:lnTo>
                    <a:pt x="95846" y="370840"/>
                  </a:lnTo>
                  <a:lnTo>
                    <a:pt x="95846" y="372110"/>
                  </a:lnTo>
                  <a:lnTo>
                    <a:pt x="103250" y="372110"/>
                  </a:lnTo>
                  <a:lnTo>
                    <a:pt x="103250" y="370840"/>
                  </a:lnTo>
                  <a:close/>
                </a:path>
                <a:path w="212725" h="430530">
                  <a:moveTo>
                    <a:pt x="181178" y="369570"/>
                  </a:moveTo>
                  <a:lnTo>
                    <a:pt x="80657" y="369570"/>
                  </a:lnTo>
                  <a:lnTo>
                    <a:pt x="80657" y="370840"/>
                  </a:lnTo>
                  <a:lnTo>
                    <a:pt x="181178" y="370840"/>
                  </a:lnTo>
                  <a:lnTo>
                    <a:pt x="181178" y="369570"/>
                  </a:lnTo>
                  <a:close/>
                </a:path>
                <a:path w="212725" h="430530">
                  <a:moveTo>
                    <a:pt x="182740" y="369570"/>
                  </a:moveTo>
                  <a:lnTo>
                    <a:pt x="181965" y="369570"/>
                  </a:lnTo>
                  <a:lnTo>
                    <a:pt x="181965" y="370840"/>
                  </a:lnTo>
                  <a:lnTo>
                    <a:pt x="182740" y="370840"/>
                  </a:lnTo>
                  <a:lnTo>
                    <a:pt x="182740" y="369570"/>
                  </a:lnTo>
                  <a:close/>
                </a:path>
                <a:path w="212725" h="430530">
                  <a:moveTo>
                    <a:pt x="208064" y="369570"/>
                  </a:moveTo>
                  <a:lnTo>
                    <a:pt x="197548" y="369570"/>
                  </a:lnTo>
                  <a:lnTo>
                    <a:pt x="199110" y="370840"/>
                  </a:lnTo>
                  <a:lnTo>
                    <a:pt x="208064" y="370840"/>
                  </a:lnTo>
                  <a:lnTo>
                    <a:pt x="208064" y="369570"/>
                  </a:lnTo>
                  <a:close/>
                </a:path>
                <a:path w="212725" h="430530">
                  <a:moveTo>
                    <a:pt x="184696" y="367030"/>
                  </a:moveTo>
                  <a:lnTo>
                    <a:pt x="82219" y="367030"/>
                  </a:lnTo>
                  <a:lnTo>
                    <a:pt x="82219" y="369570"/>
                  </a:lnTo>
                  <a:lnTo>
                    <a:pt x="184696" y="369570"/>
                  </a:lnTo>
                  <a:lnTo>
                    <a:pt x="184696" y="367030"/>
                  </a:lnTo>
                  <a:close/>
                </a:path>
                <a:path w="212725" h="430530">
                  <a:moveTo>
                    <a:pt x="208851" y="365760"/>
                  </a:moveTo>
                  <a:lnTo>
                    <a:pt x="196773" y="365760"/>
                  </a:lnTo>
                  <a:lnTo>
                    <a:pt x="196773" y="367030"/>
                  </a:lnTo>
                  <a:lnTo>
                    <a:pt x="195986" y="367030"/>
                  </a:lnTo>
                  <a:lnTo>
                    <a:pt x="195986" y="369570"/>
                  </a:lnTo>
                  <a:lnTo>
                    <a:pt x="208851" y="369570"/>
                  </a:lnTo>
                  <a:lnTo>
                    <a:pt x="208851" y="365760"/>
                  </a:lnTo>
                  <a:close/>
                </a:path>
                <a:path w="212725" h="430530">
                  <a:moveTo>
                    <a:pt x="187032" y="363220"/>
                  </a:moveTo>
                  <a:lnTo>
                    <a:pt x="80657" y="363220"/>
                  </a:lnTo>
                  <a:lnTo>
                    <a:pt x="80657" y="364490"/>
                  </a:lnTo>
                  <a:lnTo>
                    <a:pt x="81432" y="365760"/>
                  </a:lnTo>
                  <a:lnTo>
                    <a:pt x="81432" y="367030"/>
                  </a:lnTo>
                  <a:lnTo>
                    <a:pt x="185470" y="367030"/>
                  </a:lnTo>
                  <a:lnTo>
                    <a:pt x="185470" y="365760"/>
                  </a:lnTo>
                  <a:lnTo>
                    <a:pt x="186245" y="365760"/>
                  </a:lnTo>
                  <a:lnTo>
                    <a:pt x="187032" y="364490"/>
                  </a:lnTo>
                  <a:lnTo>
                    <a:pt x="187032" y="363220"/>
                  </a:lnTo>
                  <a:close/>
                </a:path>
                <a:path w="212725" h="430530">
                  <a:moveTo>
                    <a:pt x="210400" y="356870"/>
                  </a:moveTo>
                  <a:lnTo>
                    <a:pt x="77152" y="356870"/>
                  </a:lnTo>
                  <a:lnTo>
                    <a:pt x="77927" y="358140"/>
                  </a:lnTo>
                  <a:lnTo>
                    <a:pt x="77152" y="358140"/>
                  </a:lnTo>
                  <a:lnTo>
                    <a:pt x="77152" y="360680"/>
                  </a:lnTo>
                  <a:lnTo>
                    <a:pt x="190144" y="360680"/>
                  </a:lnTo>
                  <a:lnTo>
                    <a:pt x="191706" y="363220"/>
                  </a:lnTo>
                  <a:lnTo>
                    <a:pt x="193255" y="363220"/>
                  </a:lnTo>
                  <a:lnTo>
                    <a:pt x="193255" y="365760"/>
                  </a:lnTo>
                  <a:lnTo>
                    <a:pt x="195211" y="365760"/>
                  </a:lnTo>
                  <a:lnTo>
                    <a:pt x="195211" y="364490"/>
                  </a:lnTo>
                  <a:lnTo>
                    <a:pt x="209626" y="364490"/>
                  </a:lnTo>
                  <a:lnTo>
                    <a:pt x="209626" y="363220"/>
                  </a:lnTo>
                  <a:lnTo>
                    <a:pt x="210400" y="361950"/>
                  </a:lnTo>
                  <a:lnTo>
                    <a:pt x="210400" y="356870"/>
                  </a:lnTo>
                  <a:close/>
                </a:path>
                <a:path w="212725" h="430530">
                  <a:moveTo>
                    <a:pt x="209626" y="364490"/>
                  </a:moveTo>
                  <a:lnTo>
                    <a:pt x="195986" y="364490"/>
                  </a:lnTo>
                  <a:lnTo>
                    <a:pt x="195986" y="365760"/>
                  </a:lnTo>
                  <a:lnTo>
                    <a:pt x="209626" y="365760"/>
                  </a:lnTo>
                  <a:lnTo>
                    <a:pt x="209626" y="364490"/>
                  </a:lnTo>
                  <a:close/>
                </a:path>
                <a:path w="212725" h="430530">
                  <a:moveTo>
                    <a:pt x="187032" y="360680"/>
                  </a:moveTo>
                  <a:lnTo>
                    <a:pt x="78701" y="360680"/>
                  </a:lnTo>
                  <a:lnTo>
                    <a:pt x="78701" y="363220"/>
                  </a:lnTo>
                  <a:lnTo>
                    <a:pt x="186245" y="363220"/>
                  </a:lnTo>
                  <a:lnTo>
                    <a:pt x="186245" y="361950"/>
                  </a:lnTo>
                  <a:lnTo>
                    <a:pt x="187032" y="361950"/>
                  </a:lnTo>
                  <a:lnTo>
                    <a:pt x="187032" y="360680"/>
                  </a:lnTo>
                  <a:close/>
                </a:path>
                <a:path w="212725" h="430530">
                  <a:moveTo>
                    <a:pt x="211188" y="354330"/>
                  </a:moveTo>
                  <a:lnTo>
                    <a:pt x="74028" y="354330"/>
                  </a:lnTo>
                  <a:lnTo>
                    <a:pt x="74815" y="355600"/>
                  </a:lnTo>
                  <a:lnTo>
                    <a:pt x="76365" y="355600"/>
                  </a:lnTo>
                  <a:lnTo>
                    <a:pt x="76365" y="356870"/>
                  </a:lnTo>
                  <a:lnTo>
                    <a:pt x="211188" y="356870"/>
                  </a:lnTo>
                  <a:lnTo>
                    <a:pt x="211188" y="354330"/>
                  </a:lnTo>
                  <a:close/>
                </a:path>
                <a:path w="212725" h="430530">
                  <a:moveTo>
                    <a:pt x="68960" y="354330"/>
                  </a:moveTo>
                  <a:lnTo>
                    <a:pt x="68186" y="354330"/>
                  </a:lnTo>
                  <a:lnTo>
                    <a:pt x="68186" y="355600"/>
                  </a:lnTo>
                  <a:lnTo>
                    <a:pt x="68960" y="355600"/>
                  </a:lnTo>
                  <a:lnTo>
                    <a:pt x="68960" y="354330"/>
                  </a:lnTo>
                  <a:close/>
                </a:path>
                <a:path w="212725" h="430530">
                  <a:moveTo>
                    <a:pt x="212356" y="347980"/>
                  </a:moveTo>
                  <a:lnTo>
                    <a:pt x="66624" y="347980"/>
                  </a:lnTo>
                  <a:lnTo>
                    <a:pt x="66624" y="349250"/>
                  </a:lnTo>
                  <a:lnTo>
                    <a:pt x="67411" y="349250"/>
                  </a:lnTo>
                  <a:lnTo>
                    <a:pt x="67411" y="351790"/>
                  </a:lnTo>
                  <a:lnTo>
                    <a:pt x="66624" y="353060"/>
                  </a:lnTo>
                  <a:lnTo>
                    <a:pt x="66624" y="354330"/>
                  </a:lnTo>
                  <a:lnTo>
                    <a:pt x="70142" y="354330"/>
                  </a:lnTo>
                  <a:lnTo>
                    <a:pt x="70142" y="353060"/>
                  </a:lnTo>
                  <a:lnTo>
                    <a:pt x="211962" y="353060"/>
                  </a:lnTo>
                  <a:lnTo>
                    <a:pt x="212356" y="351790"/>
                  </a:lnTo>
                  <a:lnTo>
                    <a:pt x="211962" y="351790"/>
                  </a:lnTo>
                  <a:lnTo>
                    <a:pt x="211962" y="350520"/>
                  </a:lnTo>
                  <a:lnTo>
                    <a:pt x="212356" y="350520"/>
                  </a:lnTo>
                  <a:lnTo>
                    <a:pt x="212356" y="347980"/>
                  </a:lnTo>
                  <a:close/>
                </a:path>
                <a:path w="212725" h="430530">
                  <a:moveTo>
                    <a:pt x="211962" y="353060"/>
                  </a:moveTo>
                  <a:lnTo>
                    <a:pt x="70142" y="353060"/>
                  </a:lnTo>
                  <a:lnTo>
                    <a:pt x="70142" y="354330"/>
                  </a:lnTo>
                  <a:lnTo>
                    <a:pt x="211962" y="354330"/>
                  </a:lnTo>
                  <a:lnTo>
                    <a:pt x="211962" y="353060"/>
                  </a:lnTo>
                  <a:close/>
                </a:path>
                <a:path w="212725" h="430530">
                  <a:moveTo>
                    <a:pt x="65074" y="347980"/>
                  </a:moveTo>
                  <a:lnTo>
                    <a:pt x="61950" y="347980"/>
                  </a:lnTo>
                  <a:lnTo>
                    <a:pt x="61950" y="349250"/>
                  </a:lnTo>
                  <a:lnTo>
                    <a:pt x="63512" y="351790"/>
                  </a:lnTo>
                  <a:lnTo>
                    <a:pt x="63512" y="349250"/>
                  </a:lnTo>
                  <a:lnTo>
                    <a:pt x="64287" y="349250"/>
                  </a:lnTo>
                  <a:lnTo>
                    <a:pt x="65074" y="347980"/>
                  </a:lnTo>
                  <a:close/>
                </a:path>
                <a:path w="212725" h="430530">
                  <a:moveTo>
                    <a:pt x="210400" y="342900"/>
                  </a:moveTo>
                  <a:lnTo>
                    <a:pt x="61950" y="342900"/>
                  </a:lnTo>
                  <a:lnTo>
                    <a:pt x="61950" y="345440"/>
                  </a:lnTo>
                  <a:lnTo>
                    <a:pt x="61175" y="346710"/>
                  </a:lnTo>
                  <a:lnTo>
                    <a:pt x="61175" y="347980"/>
                  </a:lnTo>
                  <a:lnTo>
                    <a:pt x="211962" y="347980"/>
                  </a:lnTo>
                  <a:lnTo>
                    <a:pt x="211962" y="346710"/>
                  </a:lnTo>
                  <a:lnTo>
                    <a:pt x="211188" y="346710"/>
                  </a:lnTo>
                  <a:lnTo>
                    <a:pt x="211188" y="344170"/>
                  </a:lnTo>
                  <a:lnTo>
                    <a:pt x="210400" y="344170"/>
                  </a:lnTo>
                  <a:lnTo>
                    <a:pt x="210400" y="342900"/>
                  </a:lnTo>
                  <a:close/>
                </a:path>
                <a:path w="212725" h="430530">
                  <a:moveTo>
                    <a:pt x="209626" y="335280"/>
                  </a:moveTo>
                  <a:lnTo>
                    <a:pt x="208064" y="335280"/>
                  </a:lnTo>
                  <a:lnTo>
                    <a:pt x="208064" y="336550"/>
                  </a:lnTo>
                  <a:lnTo>
                    <a:pt x="61950" y="336550"/>
                  </a:lnTo>
                  <a:lnTo>
                    <a:pt x="61950" y="339090"/>
                  </a:lnTo>
                  <a:lnTo>
                    <a:pt x="61175" y="339090"/>
                  </a:lnTo>
                  <a:lnTo>
                    <a:pt x="60401" y="340360"/>
                  </a:lnTo>
                  <a:lnTo>
                    <a:pt x="60401" y="341630"/>
                  </a:lnTo>
                  <a:lnTo>
                    <a:pt x="61175" y="341630"/>
                  </a:lnTo>
                  <a:lnTo>
                    <a:pt x="61175" y="342900"/>
                  </a:lnTo>
                  <a:lnTo>
                    <a:pt x="209626" y="342900"/>
                  </a:lnTo>
                  <a:lnTo>
                    <a:pt x="209626" y="340360"/>
                  </a:lnTo>
                  <a:lnTo>
                    <a:pt x="208851" y="340360"/>
                  </a:lnTo>
                  <a:lnTo>
                    <a:pt x="208851" y="339090"/>
                  </a:lnTo>
                  <a:lnTo>
                    <a:pt x="209626" y="337820"/>
                  </a:lnTo>
                  <a:lnTo>
                    <a:pt x="209626" y="335280"/>
                  </a:lnTo>
                  <a:close/>
                </a:path>
                <a:path w="212725" h="430530">
                  <a:moveTo>
                    <a:pt x="207289" y="334010"/>
                  </a:moveTo>
                  <a:lnTo>
                    <a:pt x="61950" y="334010"/>
                  </a:lnTo>
                  <a:lnTo>
                    <a:pt x="61950" y="335280"/>
                  </a:lnTo>
                  <a:lnTo>
                    <a:pt x="61175" y="335280"/>
                  </a:lnTo>
                  <a:lnTo>
                    <a:pt x="61175" y="336550"/>
                  </a:lnTo>
                  <a:lnTo>
                    <a:pt x="207289" y="336550"/>
                  </a:lnTo>
                  <a:lnTo>
                    <a:pt x="207289" y="334010"/>
                  </a:lnTo>
                  <a:close/>
                </a:path>
                <a:path w="212725" h="430530">
                  <a:moveTo>
                    <a:pt x="207289" y="335280"/>
                  </a:moveTo>
                  <a:lnTo>
                    <a:pt x="207289" y="336550"/>
                  </a:lnTo>
                  <a:lnTo>
                    <a:pt x="208064" y="336550"/>
                  </a:lnTo>
                  <a:lnTo>
                    <a:pt x="207289" y="335280"/>
                  </a:lnTo>
                  <a:close/>
                </a:path>
                <a:path w="212725" h="430530">
                  <a:moveTo>
                    <a:pt x="65849" y="327660"/>
                  </a:moveTo>
                  <a:lnTo>
                    <a:pt x="64287" y="327660"/>
                  </a:lnTo>
                  <a:lnTo>
                    <a:pt x="62737" y="330200"/>
                  </a:lnTo>
                  <a:lnTo>
                    <a:pt x="63512" y="331470"/>
                  </a:lnTo>
                  <a:lnTo>
                    <a:pt x="62737" y="331470"/>
                  </a:lnTo>
                  <a:lnTo>
                    <a:pt x="62737" y="332740"/>
                  </a:lnTo>
                  <a:lnTo>
                    <a:pt x="61950" y="332740"/>
                  </a:lnTo>
                  <a:lnTo>
                    <a:pt x="61175" y="334010"/>
                  </a:lnTo>
                  <a:lnTo>
                    <a:pt x="206514" y="334010"/>
                  </a:lnTo>
                  <a:lnTo>
                    <a:pt x="206514" y="330200"/>
                  </a:lnTo>
                  <a:lnTo>
                    <a:pt x="205727" y="330200"/>
                  </a:lnTo>
                  <a:lnTo>
                    <a:pt x="204952" y="328930"/>
                  </a:lnTo>
                  <a:lnTo>
                    <a:pt x="65849" y="328930"/>
                  </a:lnTo>
                  <a:lnTo>
                    <a:pt x="65849" y="327660"/>
                  </a:lnTo>
                  <a:close/>
                </a:path>
                <a:path w="212725" h="430530">
                  <a:moveTo>
                    <a:pt x="204952" y="325120"/>
                  </a:moveTo>
                  <a:lnTo>
                    <a:pt x="64287" y="325120"/>
                  </a:lnTo>
                  <a:lnTo>
                    <a:pt x="65074" y="326390"/>
                  </a:lnTo>
                  <a:lnTo>
                    <a:pt x="65849" y="326390"/>
                  </a:lnTo>
                  <a:lnTo>
                    <a:pt x="65849" y="328930"/>
                  </a:lnTo>
                  <a:lnTo>
                    <a:pt x="203390" y="328930"/>
                  </a:lnTo>
                  <a:lnTo>
                    <a:pt x="203390" y="327660"/>
                  </a:lnTo>
                  <a:lnTo>
                    <a:pt x="204952" y="327660"/>
                  </a:lnTo>
                  <a:lnTo>
                    <a:pt x="204952" y="325120"/>
                  </a:lnTo>
                  <a:close/>
                </a:path>
                <a:path w="212725" h="430530">
                  <a:moveTo>
                    <a:pt x="203390" y="327660"/>
                  </a:moveTo>
                  <a:lnTo>
                    <a:pt x="203390" y="328930"/>
                  </a:lnTo>
                  <a:lnTo>
                    <a:pt x="204177" y="328930"/>
                  </a:lnTo>
                  <a:lnTo>
                    <a:pt x="203390" y="327660"/>
                  </a:lnTo>
                  <a:close/>
                </a:path>
                <a:path w="212725" h="430530">
                  <a:moveTo>
                    <a:pt x="204952" y="327660"/>
                  </a:moveTo>
                  <a:lnTo>
                    <a:pt x="204177" y="327660"/>
                  </a:lnTo>
                  <a:lnTo>
                    <a:pt x="204177" y="328930"/>
                  </a:lnTo>
                  <a:lnTo>
                    <a:pt x="204952" y="328930"/>
                  </a:lnTo>
                  <a:lnTo>
                    <a:pt x="204952" y="327660"/>
                  </a:lnTo>
                  <a:close/>
                </a:path>
                <a:path w="212725" h="430530">
                  <a:moveTo>
                    <a:pt x="205727" y="326390"/>
                  </a:moveTo>
                  <a:lnTo>
                    <a:pt x="204952" y="326390"/>
                  </a:lnTo>
                  <a:lnTo>
                    <a:pt x="204952" y="327660"/>
                  </a:lnTo>
                  <a:lnTo>
                    <a:pt x="205727" y="327660"/>
                  </a:lnTo>
                  <a:lnTo>
                    <a:pt x="205727" y="326390"/>
                  </a:lnTo>
                  <a:close/>
                </a:path>
                <a:path w="212725" h="430530">
                  <a:moveTo>
                    <a:pt x="204177" y="320040"/>
                  </a:moveTo>
                  <a:lnTo>
                    <a:pt x="61950" y="320040"/>
                  </a:lnTo>
                  <a:lnTo>
                    <a:pt x="61950" y="322580"/>
                  </a:lnTo>
                  <a:lnTo>
                    <a:pt x="63512" y="323850"/>
                  </a:lnTo>
                  <a:lnTo>
                    <a:pt x="63512" y="325120"/>
                  </a:lnTo>
                  <a:lnTo>
                    <a:pt x="204177" y="325120"/>
                  </a:lnTo>
                  <a:lnTo>
                    <a:pt x="204177" y="320040"/>
                  </a:lnTo>
                  <a:close/>
                </a:path>
                <a:path w="212725" h="430530">
                  <a:moveTo>
                    <a:pt x="202615" y="317500"/>
                  </a:moveTo>
                  <a:lnTo>
                    <a:pt x="66624" y="317500"/>
                  </a:lnTo>
                  <a:lnTo>
                    <a:pt x="65849" y="318770"/>
                  </a:lnTo>
                  <a:lnTo>
                    <a:pt x="65849" y="320040"/>
                  </a:lnTo>
                  <a:lnTo>
                    <a:pt x="203390" y="320040"/>
                  </a:lnTo>
                  <a:lnTo>
                    <a:pt x="203390" y="318770"/>
                  </a:lnTo>
                  <a:lnTo>
                    <a:pt x="202615" y="318770"/>
                  </a:lnTo>
                  <a:lnTo>
                    <a:pt x="202615" y="317500"/>
                  </a:lnTo>
                  <a:close/>
                </a:path>
                <a:path w="212725" h="430530">
                  <a:moveTo>
                    <a:pt x="201447" y="314960"/>
                  </a:moveTo>
                  <a:lnTo>
                    <a:pt x="68960" y="314960"/>
                  </a:lnTo>
                  <a:lnTo>
                    <a:pt x="68186" y="316230"/>
                  </a:lnTo>
                  <a:lnTo>
                    <a:pt x="67411" y="316230"/>
                  </a:lnTo>
                  <a:lnTo>
                    <a:pt x="67411" y="317500"/>
                  </a:lnTo>
                  <a:lnTo>
                    <a:pt x="202222" y="317500"/>
                  </a:lnTo>
                  <a:lnTo>
                    <a:pt x="202222" y="316230"/>
                  </a:lnTo>
                  <a:lnTo>
                    <a:pt x="201447" y="314960"/>
                  </a:lnTo>
                  <a:close/>
                </a:path>
                <a:path w="212725" h="430530">
                  <a:moveTo>
                    <a:pt x="199110" y="313690"/>
                  </a:moveTo>
                  <a:lnTo>
                    <a:pt x="70142" y="313690"/>
                  </a:lnTo>
                  <a:lnTo>
                    <a:pt x="70142" y="314960"/>
                  </a:lnTo>
                  <a:lnTo>
                    <a:pt x="199110" y="314960"/>
                  </a:lnTo>
                  <a:lnTo>
                    <a:pt x="199110" y="313690"/>
                  </a:lnTo>
                  <a:close/>
                </a:path>
                <a:path w="212725" h="430530">
                  <a:moveTo>
                    <a:pt x="71691" y="312420"/>
                  </a:moveTo>
                  <a:lnTo>
                    <a:pt x="70916" y="312420"/>
                  </a:lnTo>
                  <a:lnTo>
                    <a:pt x="70916" y="313690"/>
                  </a:lnTo>
                  <a:lnTo>
                    <a:pt x="71691" y="313690"/>
                  </a:lnTo>
                  <a:lnTo>
                    <a:pt x="71691" y="312420"/>
                  </a:lnTo>
                  <a:close/>
                </a:path>
                <a:path w="212725" h="430530">
                  <a:moveTo>
                    <a:pt x="73253" y="307340"/>
                  </a:moveTo>
                  <a:lnTo>
                    <a:pt x="72478" y="307340"/>
                  </a:lnTo>
                  <a:lnTo>
                    <a:pt x="72478" y="309880"/>
                  </a:lnTo>
                  <a:lnTo>
                    <a:pt x="73253" y="309880"/>
                  </a:lnTo>
                  <a:lnTo>
                    <a:pt x="73253" y="311150"/>
                  </a:lnTo>
                  <a:lnTo>
                    <a:pt x="72478" y="311150"/>
                  </a:lnTo>
                  <a:lnTo>
                    <a:pt x="72478" y="312420"/>
                  </a:lnTo>
                  <a:lnTo>
                    <a:pt x="71691" y="313690"/>
                  </a:lnTo>
                  <a:lnTo>
                    <a:pt x="198323" y="313690"/>
                  </a:lnTo>
                  <a:lnTo>
                    <a:pt x="198323" y="308610"/>
                  </a:lnTo>
                  <a:lnTo>
                    <a:pt x="73253" y="308610"/>
                  </a:lnTo>
                  <a:lnTo>
                    <a:pt x="73253" y="307340"/>
                  </a:lnTo>
                  <a:close/>
                </a:path>
                <a:path w="212725" h="430530">
                  <a:moveTo>
                    <a:pt x="71691" y="307340"/>
                  </a:moveTo>
                  <a:lnTo>
                    <a:pt x="71691" y="308610"/>
                  </a:lnTo>
                  <a:lnTo>
                    <a:pt x="72478" y="308610"/>
                  </a:lnTo>
                  <a:lnTo>
                    <a:pt x="71691" y="307340"/>
                  </a:lnTo>
                  <a:close/>
                </a:path>
                <a:path w="212725" h="430530">
                  <a:moveTo>
                    <a:pt x="74028" y="303530"/>
                  </a:moveTo>
                  <a:lnTo>
                    <a:pt x="73253" y="303530"/>
                  </a:lnTo>
                  <a:lnTo>
                    <a:pt x="73253" y="307340"/>
                  </a:lnTo>
                  <a:lnTo>
                    <a:pt x="74028" y="308610"/>
                  </a:lnTo>
                  <a:lnTo>
                    <a:pt x="199885" y="308610"/>
                  </a:lnTo>
                  <a:lnTo>
                    <a:pt x="199885" y="306070"/>
                  </a:lnTo>
                  <a:lnTo>
                    <a:pt x="195986" y="306070"/>
                  </a:lnTo>
                  <a:lnTo>
                    <a:pt x="195986" y="304800"/>
                  </a:lnTo>
                  <a:lnTo>
                    <a:pt x="74028" y="304800"/>
                  </a:lnTo>
                  <a:lnTo>
                    <a:pt x="74028" y="303530"/>
                  </a:lnTo>
                  <a:close/>
                </a:path>
                <a:path w="212725" h="430530">
                  <a:moveTo>
                    <a:pt x="195211" y="303530"/>
                  </a:moveTo>
                  <a:lnTo>
                    <a:pt x="74028" y="303530"/>
                  </a:lnTo>
                  <a:lnTo>
                    <a:pt x="74028" y="304800"/>
                  </a:lnTo>
                  <a:lnTo>
                    <a:pt x="195211" y="304800"/>
                  </a:lnTo>
                  <a:lnTo>
                    <a:pt x="195211" y="303530"/>
                  </a:lnTo>
                  <a:close/>
                </a:path>
                <a:path w="212725" h="430530">
                  <a:moveTo>
                    <a:pt x="157022" y="300990"/>
                  </a:moveTo>
                  <a:lnTo>
                    <a:pt x="75590" y="300990"/>
                  </a:lnTo>
                  <a:lnTo>
                    <a:pt x="75590" y="302260"/>
                  </a:lnTo>
                  <a:lnTo>
                    <a:pt x="74815" y="303530"/>
                  </a:lnTo>
                  <a:lnTo>
                    <a:pt x="194436" y="303530"/>
                  </a:lnTo>
                  <a:lnTo>
                    <a:pt x="194436" y="302260"/>
                  </a:lnTo>
                  <a:lnTo>
                    <a:pt x="157022" y="302260"/>
                  </a:lnTo>
                  <a:lnTo>
                    <a:pt x="157022" y="300990"/>
                  </a:lnTo>
                  <a:close/>
                </a:path>
                <a:path w="212725" h="430530">
                  <a:moveTo>
                    <a:pt x="193255" y="299720"/>
                  </a:moveTo>
                  <a:lnTo>
                    <a:pt x="157810" y="299720"/>
                  </a:lnTo>
                  <a:lnTo>
                    <a:pt x="157810" y="300990"/>
                  </a:lnTo>
                  <a:lnTo>
                    <a:pt x="157022" y="300990"/>
                  </a:lnTo>
                  <a:lnTo>
                    <a:pt x="157022" y="302260"/>
                  </a:lnTo>
                  <a:lnTo>
                    <a:pt x="193649" y="302260"/>
                  </a:lnTo>
                  <a:lnTo>
                    <a:pt x="193649" y="300990"/>
                  </a:lnTo>
                  <a:lnTo>
                    <a:pt x="193255" y="299720"/>
                  </a:lnTo>
                  <a:close/>
                </a:path>
                <a:path w="212725" h="430530">
                  <a:moveTo>
                    <a:pt x="158584" y="295910"/>
                  </a:moveTo>
                  <a:lnTo>
                    <a:pt x="82219" y="295910"/>
                  </a:lnTo>
                  <a:lnTo>
                    <a:pt x="82219" y="297180"/>
                  </a:lnTo>
                  <a:lnTo>
                    <a:pt x="81432" y="297180"/>
                  </a:lnTo>
                  <a:lnTo>
                    <a:pt x="81432" y="298450"/>
                  </a:lnTo>
                  <a:lnTo>
                    <a:pt x="79882" y="298450"/>
                  </a:lnTo>
                  <a:lnTo>
                    <a:pt x="79882" y="299720"/>
                  </a:lnTo>
                  <a:lnTo>
                    <a:pt x="77927" y="299720"/>
                  </a:lnTo>
                  <a:lnTo>
                    <a:pt x="77927" y="300990"/>
                  </a:lnTo>
                  <a:lnTo>
                    <a:pt x="157810" y="300990"/>
                  </a:lnTo>
                  <a:lnTo>
                    <a:pt x="157810" y="299720"/>
                  </a:lnTo>
                  <a:lnTo>
                    <a:pt x="158584" y="298450"/>
                  </a:lnTo>
                  <a:lnTo>
                    <a:pt x="158584" y="295910"/>
                  </a:lnTo>
                  <a:close/>
                </a:path>
                <a:path w="212725" h="430530">
                  <a:moveTo>
                    <a:pt x="192481" y="298450"/>
                  </a:moveTo>
                  <a:lnTo>
                    <a:pt x="158584" y="298450"/>
                  </a:lnTo>
                  <a:lnTo>
                    <a:pt x="158584" y="299720"/>
                  </a:lnTo>
                  <a:lnTo>
                    <a:pt x="192481" y="299720"/>
                  </a:lnTo>
                  <a:lnTo>
                    <a:pt x="192481" y="298450"/>
                  </a:lnTo>
                  <a:close/>
                </a:path>
                <a:path w="212725" h="430530">
                  <a:moveTo>
                    <a:pt x="190144" y="295910"/>
                  </a:moveTo>
                  <a:lnTo>
                    <a:pt x="159359" y="295910"/>
                  </a:lnTo>
                  <a:lnTo>
                    <a:pt x="159359" y="298450"/>
                  </a:lnTo>
                  <a:lnTo>
                    <a:pt x="190919" y="298450"/>
                  </a:lnTo>
                  <a:lnTo>
                    <a:pt x="190919" y="297180"/>
                  </a:lnTo>
                  <a:lnTo>
                    <a:pt x="190144" y="295910"/>
                  </a:lnTo>
                  <a:close/>
                </a:path>
                <a:path w="212725" h="430530">
                  <a:moveTo>
                    <a:pt x="161696" y="285750"/>
                  </a:moveTo>
                  <a:lnTo>
                    <a:pt x="88836" y="285750"/>
                  </a:lnTo>
                  <a:lnTo>
                    <a:pt x="88836" y="287020"/>
                  </a:lnTo>
                  <a:lnTo>
                    <a:pt x="76365" y="287020"/>
                  </a:lnTo>
                  <a:lnTo>
                    <a:pt x="76365" y="289560"/>
                  </a:lnTo>
                  <a:lnTo>
                    <a:pt x="77927" y="289560"/>
                  </a:lnTo>
                  <a:lnTo>
                    <a:pt x="77927" y="292100"/>
                  </a:lnTo>
                  <a:lnTo>
                    <a:pt x="78701" y="293370"/>
                  </a:lnTo>
                  <a:lnTo>
                    <a:pt x="79882" y="293370"/>
                  </a:lnTo>
                  <a:lnTo>
                    <a:pt x="79882" y="294640"/>
                  </a:lnTo>
                  <a:lnTo>
                    <a:pt x="81432" y="294640"/>
                  </a:lnTo>
                  <a:lnTo>
                    <a:pt x="81432" y="295910"/>
                  </a:lnTo>
                  <a:lnTo>
                    <a:pt x="159359" y="295910"/>
                  </a:lnTo>
                  <a:lnTo>
                    <a:pt x="160146" y="294640"/>
                  </a:lnTo>
                  <a:lnTo>
                    <a:pt x="160146" y="292100"/>
                  </a:lnTo>
                  <a:lnTo>
                    <a:pt x="161696" y="290830"/>
                  </a:lnTo>
                  <a:lnTo>
                    <a:pt x="161696" y="285750"/>
                  </a:lnTo>
                  <a:close/>
                </a:path>
                <a:path w="212725" h="430530">
                  <a:moveTo>
                    <a:pt x="189369" y="293370"/>
                  </a:moveTo>
                  <a:lnTo>
                    <a:pt x="160146" y="293370"/>
                  </a:lnTo>
                  <a:lnTo>
                    <a:pt x="160146" y="295910"/>
                  </a:lnTo>
                  <a:lnTo>
                    <a:pt x="190919" y="295910"/>
                  </a:lnTo>
                  <a:lnTo>
                    <a:pt x="190919" y="294640"/>
                  </a:lnTo>
                  <a:lnTo>
                    <a:pt x="190144" y="294640"/>
                  </a:lnTo>
                  <a:lnTo>
                    <a:pt x="189369" y="293370"/>
                  </a:lnTo>
                  <a:close/>
                </a:path>
                <a:path w="212725" h="430530">
                  <a:moveTo>
                    <a:pt x="187807" y="287020"/>
                  </a:moveTo>
                  <a:lnTo>
                    <a:pt x="162483" y="287020"/>
                  </a:lnTo>
                  <a:lnTo>
                    <a:pt x="162483" y="290830"/>
                  </a:lnTo>
                  <a:lnTo>
                    <a:pt x="161696" y="290830"/>
                  </a:lnTo>
                  <a:lnTo>
                    <a:pt x="161696" y="292100"/>
                  </a:lnTo>
                  <a:lnTo>
                    <a:pt x="160921" y="292100"/>
                  </a:lnTo>
                  <a:lnTo>
                    <a:pt x="160921" y="293370"/>
                  </a:lnTo>
                  <a:lnTo>
                    <a:pt x="188582" y="293370"/>
                  </a:lnTo>
                  <a:lnTo>
                    <a:pt x="188582" y="289560"/>
                  </a:lnTo>
                  <a:lnTo>
                    <a:pt x="187807" y="289560"/>
                  </a:lnTo>
                  <a:lnTo>
                    <a:pt x="187807" y="287020"/>
                  </a:lnTo>
                  <a:close/>
                </a:path>
                <a:path w="212725" h="430530">
                  <a:moveTo>
                    <a:pt x="80657" y="285750"/>
                  </a:moveTo>
                  <a:lnTo>
                    <a:pt x="76365" y="285750"/>
                  </a:lnTo>
                  <a:lnTo>
                    <a:pt x="75590" y="287020"/>
                  </a:lnTo>
                  <a:lnTo>
                    <a:pt x="81432" y="287020"/>
                  </a:lnTo>
                  <a:lnTo>
                    <a:pt x="80657" y="285750"/>
                  </a:lnTo>
                  <a:close/>
                </a:path>
                <a:path w="212725" h="430530">
                  <a:moveTo>
                    <a:pt x="84556" y="285750"/>
                  </a:moveTo>
                  <a:lnTo>
                    <a:pt x="83769" y="287020"/>
                  </a:lnTo>
                  <a:lnTo>
                    <a:pt x="84556" y="287020"/>
                  </a:lnTo>
                  <a:lnTo>
                    <a:pt x="84556" y="285750"/>
                  </a:lnTo>
                  <a:close/>
                </a:path>
                <a:path w="212725" h="430530">
                  <a:moveTo>
                    <a:pt x="86893" y="285750"/>
                  </a:moveTo>
                  <a:lnTo>
                    <a:pt x="86105" y="287020"/>
                  </a:lnTo>
                  <a:lnTo>
                    <a:pt x="87668" y="287020"/>
                  </a:lnTo>
                  <a:lnTo>
                    <a:pt x="86893" y="285750"/>
                  </a:lnTo>
                  <a:close/>
                </a:path>
                <a:path w="212725" h="430530">
                  <a:moveTo>
                    <a:pt x="188582" y="285750"/>
                  </a:moveTo>
                  <a:lnTo>
                    <a:pt x="161696" y="285750"/>
                  </a:lnTo>
                  <a:lnTo>
                    <a:pt x="161696" y="287020"/>
                  </a:lnTo>
                  <a:lnTo>
                    <a:pt x="188582" y="287020"/>
                  </a:lnTo>
                  <a:lnTo>
                    <a:pt x="188582" y="285750"/>
                  </a:lnTo>
                  <a:close/>
                </a:path>
                <a:path w="212725" h="430530">
                  <a:moveTo>
                    <a:pt x="167551" y="280670"/>
                  </a:moveTo>
                  <a:lnTo>
                    <a:pt x="94297" y="280670"/>
                  </a:lnTo>
                  <a:lnTo>
                    <a:pt x="94297" y="283210"/>
                  </a:lnTo>
                  <a:lnTo>
                    <a:pt x="95846" y="284480"/>
                  </a:lnTo>
                  <a:lnTo>
                    <a:pt x="95846" y="285750"/>
                  </a:lnTo>
                  <a:lnTo>
                    <a:pt x="163258" y="285750"/>
                  </a:lnTo>
                  <a:lnTo>
                    <a:pt x="163258" y="284480"/>
                  </a:lnTo>
                  <a:lnTo>
                    <a:pt x="166763" y="284480"/>
                  </a:lnTo>
                  <a:lnTo>
                    <a:pt x="166763" y="281940"/>
                  </a:lnTo>
                  <a:lnTo>
                    <a:pt x="167551" y="281940"/>
                  </a:lnTo>
                  <a:lnTo>
                    <a:pt x="167551" y="280670"/>
                  </a:lnTo>
                  <a:close/>
                </a:path>
                <a:path w="212725" h="430530">
                  <a:moveTo>
                    <a:pt x="165201" y="284480"/>
                  </a:moveTo>
                  <a:lnTo>
                    <a:pt x="163258" y="284480"/>
                  </a:lnTo>
                  <a:lnTo>
                    <a:pt x="163258" y="285750"/>
                  </a:lnTo>
                  <a:lnTo>
                    <a:pt x="164820" y="285750"/>
                  </a:lnTo>
                  <a:lnTo>
                    <a:pt x="165201" y="284480"/>
                  </a:lnTo>
                  <a:close/>
                </a:path>
                <a:path w="212725" h="430530">
                  <a:moveTo>
                    <a:pt x="187032" y="281940"/>
                  </a:moveTo>
                  <a:lnTo>
                    <a:pt x="167551" y="281940"/>
                  </a:lnTo>
                  <a:lnTo>
                    <a:pt x="167551" y="284480"/>
                  </a:lnTo>
                  <a:lnTo>
                    <a:pt x="166763" y="284480"/>
                  </a:lnTo>
                  <a:lnTo>
                    <a:pt x="165988" y="285750"/>
                  </a:lnTo>
                  <a:lnTo>
                    <a:pt x="187807" y="285750"/>
                  </a:lnTo>
                  <a:lnTo>
                    <a:pt x="187807" y="283210"/>
                  </a:lnTo>
                  <a:lnTo>
                    <a:pt x="187032" y="281940"/>
                  </a:lnTo>
                  <a:close/>
                </a:path>
                <a:path w="212725" h="430530">
                  <a:moveTo>
                    <a:pt x="55333" y="278130"/>
                  </a:moveTo>
                  <a:lnTo>
                    <a:pt x="47142" y="278130"/>
                  </a:lnTo>
                  <a:lnTo>
                    <a:pt x="47929" y="279400"/>
                  </a:lnTo>
                  <a:lnTo>
                    <a:pt x="47929" y="280670"/>
                  </a:lnTo>
                  <a:lnTo>
                    <a:pt x="47142" y="281940"/>
                  </a:lnTo>
                  <a:lnTo>
                    <a:pt x="49479" y="281940"/>
                  </a:lnTo>
                  <a:lnTo>
                    <a:pt x="50660" y="280670"/>
                  </a:lnTo>
                  <a:lnTo>
                    <a:pt x="51434" y="280670"/>
                  </a:lnTo>
                  <a:lnTo>
                    <a:pt x="51434" y="279400"/>
                  </a:lnTo>
                  <a:lnTo>
                    <a:pt x="55333" y="279400"/>
                  </a:lnTo>
                  <a:lnTo>
                    <a:pt x="55333" y="278130"/>
                  </a:lnTo>
                  <a:close/>
                </a:path>
                <a:path w="212725" h="430530">
                  <a:moveTo>
                    <a:pt x="54546" y="280670"/>
                  </a:moveTo>
                  <a:lnTo>
                    <a:pt x="52997" y="280670"/>
                  </a:lnTo>
                  <a:lnTo>
                    <a:pt x="52997" y="281940"/>
                  </a:lnTo>
                  <a:lnTo>
                    <a:pt x="54546" y="281940"/>
                  </a:lnTo>
                  <a:lnTo>
                    <a:pt x="54546" y="280670"/>
                  </a:lnTo>
                  <a:close/>
                </a:path>
                <a:path w="212725" h="430530">
                  <a:moveTo>
                    <a:pt x="55333" y="279400"/>
                  </a:moveTo>
                  <a:lnTo>
                    <a:pt x="51434" y="279400"/>
                  </a:lnTo>
                  <a:lnTo>
                    <a:pt x="52209" y="280670"/>
                  </a:lnTo>
                  <a:lnTo>
                    <a:pt x="54546" y="280670"/>
                  </a:lnTo>
                  <a:lnTo>
                    <a:pt x="54546" y="281940"/>
                  </a:lnTo>
                  <a:lnTo>
                    <a:pt x="55333" y="281940"/>
                  </a:lnTo>
                  <a:lnTo>
                    <a:pt x="55333" y="279400"/>
                  </a:lnTo>
                  <a:close/>
                </a:path>
                <a:path w="212725" h="430530">
                  <a:moveTo>
                    <a:pt x="186245" y="280670"/>
                  </a:moveTo>
                  <a:lnTo>
                    <a:pt x="168325" y="280670"/>
                  </a:lnTo>
                  <a:lnTo>
                    <a:pt x="168325" y="281940"/>
                  </a:lnTo>
                  <a:lnTo>
                    <a:pt x="186245" y="281940"/>
                  </a:lnTo>
                  <a:lnTo>
                    <a:pt x="186245" y="280670"/>
                  </a:lnTo>
                  <a:close/>
                </a:path>
                <a:path w="212725" h="430530">
                  <a:moveTo>
                    <a:pt x="166763" y="278130"/>
                  </a:moveTo>
                  <a:lnTo>
                    <a:pt x="95072" y="278130"/>
                  </a:lnTo>
                  <a:lnTo>
                    <a:pt x="95072" y="280670"/>
                  </a:lnTo>
                  <a:lnTo>
                    <a:pt x="166763" y="280670"/>
                  </a:lnTo>
                  <a:lnTo>
                    <a:pt x="166763" y="278130"/>
                  </a:lnTo>
                  <a:close/>
                </a:path>
                <a:path w="212725" h="430530">
                  <a:moveTo>
                    <a:pt x="184696" y="279400"/>
                  </a:moveTo>
                  <a:lnTo>
                    <a:pt x="167551" y="279400"/>
                  </a:lnTo>
                  <a:lnTo>
                    <a:pt x="167551" y="280670"/>
                  </a:lnTo>
                  <a:lnTo>
                    <a:pt x="184696" y="280670"/>
                  </a:lnTo>
                  <a:lnTo>
                    <a:pt x="184696" y="279400"/>
                  </a:lnTo>
                  <a:close/>
                </a:path>
                <a:path w="212725" h="430530">
                  <a:moveTo>
                    <a:pt x="185470" y="278130"/>
                  </a:moveTo>
                  <a:lnTo>
                    <a:pt x="169100" y="278130"/>
                  </a:lnTo>
                  <a:lnTo>
                    <a:pt x="169100" y="279400"/>
                  </a:lnTo>
                  <a:lnTo>
                    <a:pt x="184696" y="279400"/>
                  </a:lnTo>
                  <a:lnTo>
                    <a:pt x="184696" y="280670"/>
                  </a:lnTo>
                  <a:lnTo>
                    <a:pt x="185470" y="280670"/>
                  </a:lnTo>
                  <a:lnTo>
                    <a:pt x="185470" y="278130"/>
                  </a:lnTo>
                  <a:close/>
                </a:path>
                <a:path w="212725" h="430530">
                  <a:moveTo>
                    <a:pt x="57670" y="276860"/>
                  </a:moveTo>
                  <a:lnTo>
                    <a:pt x="46367" y="276860"/>
                  </a:lnTo>
                  <a:lnTo>
                    <a:pt x="46367" y="278130"/>
                  </a:lnTo>
                  <a:lnTo>
                    <a:pt x="57670" y="278130"/>
                  </a:lnTo>
                  <a:lnTo>
                    <a:pt x="57670" y="276860"/>
                  </a:lnTo>
                  <a:close/>
                </a:path>
                <a:path w="212725" h="430530">
                  <a:moveTo>
                    <a:pt x="169100" y="276860"/>
                  </a:moveTo>
                  <a:lnTo>
                    <a:pt x="92735" y="276860"/>
                  </a:lnTo>
                  <a:lnTo>
                    <a:pt x="92735" y="278130"/>
                  </a:lnTo>
                  <a:lnTo>
                    <a:pt x="169100" y="278130"/>
                  </a:lnTo>
                  <a:lnTo>
                    <a:pt x="169100" y="276860"/>
                  </a:lnTo>
                  <a:close/>
                </a:path>
                <a:path w="212725" h="430530">
                  <a:moveTo>
                    <a:pt x="184696" y="276860"/>
                  </a:moveTo>
                  <a:lnTo>
                    <a:pt x="169887" y="276860"/>
                  </a:lnTo>
                  <a:lnTo>
                    <a:pt x="169887" y="278130"/>
                  </a:lnTo>
                  <a:lnTo>
                    <a:pt x="184696" y="278130"/>
                  </a:lnTo>
                  <a:lnTo>
                    <a:pt x="184696" y="276860"/>
                  </a:lnTo>
                  <a:close/>
                </a:path>
                <a:path w="212725" h="430530">
                  <a:moveTo>
                    <a:pt x="61950" y="275590"/>
                  </a:moveTo>
                  <a:lnTo>
                    <a:pt x="45592" y="275590"/>
                  </a:lnTo>
                  <a:lnTo>
                    <a:pt x="45592" y="276860"/>
                  </a:lnTo>
                  <a:lnTo>
                    <a:pt x="61950" y="276860"/>
                  </a:lnTo>
                  <a:lnTo>
                    <a:pt x="61950" y="275590"/>
                  </a:lnTo>
                  <a:close/>
                </a:path>
                <a:path w="212725" h="430530">
                  <a:moveTo>
                    <a:pt x="171437" y="269240"/>
                  </a:moveTo>
                  <a:lnTo>
                    <a:pt x="90398" y="269240"/>
                  </a:lnTo>
                  <a:lnTo>
                    <a:pt x="90398" y="270510"/>
                  </a:lnTo>
                  <a:lnTo>
                    <a:pt x="91173" y="270510"/>
                  </a:lnTo>
                  <a:lnTo>
                    <a:pt x="90398" y="271780"/>
                  </a:lnTo>
                  <a:lnTo>
                    <a:pt x="90398" y="274320"/>
                  </a:lnTo>
                  <a:lnTo>
                    <a:pt x="91173" y="274320"/>
                  </a:lnTo>
                  <a:lnTo>
                    <a:pt x="91173" y="276860"/>
                  </a:lnTo>
                  <a:lnTo>
                    <a:pt x="169887" y="276860"/>
                  </a:lnTo>
                  <a:lnTo>
                    <a:pt x="169887" y="275590"/>
                  </a:lnTo>
                  <a:lnTo>
                    <a:pt x="171437" y="275590"/>
                  </a:lnTo>
                  <a:lnTo>
                    <a:pt x="171437" y="269240"/>
                  </a:lnTo>
                  <a:close/>
                </a:path>
                <a:path w="212725" h="430530">
                  <a:moveTo>
                    <a:pt x="184696" y="273050"/>
                  </a:moveTo>
                  <a:lnTo>
                    <a:pt x="174942" y="273050"/>
                  </a:lnTo>
                  <a:lnTo>
                    <a:pt x="174942" y="275590"/>
                  </a:lnTo>
                  <a:lnTo>
                    <a:pt x="172224" y="275590"/>
                  </a:lnTo>
                  <a:lnTo>
                    <a:pt x="172224" y="276860"/>
                  </a:lnTo>
                  <a:lnTo>
                    <a:pt x="185470" y="276860"/>
                  </a:lnTo>
                  <a:lnTo>
                    <a:pt x="186245" y="275590"/>
                  </a:lnTo>
                  <a:lnTo>
                    <a:pt x="186245" y="274320"/>
                  </a:lnTo>
                  <a:lnTo>
                    <a:pt x="184696" y="274320"/>
                  </a:lnTo>
                  <a:lnTo>
                    <a:pt x="184696" y="273050"/>
                  </a:lnTo>
                  <a:close/>
                </a:path>
                <a:path w="212725" h="430530">
                  <a:moveTo>
                    <a:pt x="65074" y="273050"/>
                  </a:moveTo>
                  <a:lnTo>
                    <a:pt x="44805" y="273050"/>
                  </a:lnTo>
                  <a:lnTo>
                    <a:pt x="44805" y="275590"/>
                  </a:lnTo>
                  <a:lnTo>
                    <a:pt x="65074" y="275590"/>
                  </a:lnTo>
                  <a:lnTo>
                    <a:pt x="65849" y="274320"/>
                  </a:lnTo>
                  <a:lnTo>
                    <a:pt x="65074" y="274320"/>
                  </a:lnTo>
                  <a:lnTo>
                    <a:pt x="65074" y="273050"/>
                  </a:lnTo>
                  <a:close/>
                </a:path>
                <a:path w="212725" h="430530">
                  <a:moveTo>
                    <a:pt x="174167" y="273050"/>
                  </a:moveTo>
                  <a:lnTo>
                    <a:pt x="172999" y="273050"/>
                  </a:lnTo>
                  <a:lnTo>
                    <a:pt x="173774" y="274320"/>
                  </a:lnTo>
                  <a:lnTo>
                    <a:pt x="173774" y="275590"/>
                  </a:lnTo>
                  <a:lnTo>
                    <a:pt x="174167" y="275590"/>
                  </a:lnTo>
                  <a:lnTo>
                    <a:pt x="174167" y="273050"/>
                  </a:lnTo>
                  <a:close/>
                </a:path>
                <a:path w="212725" h="430530">
                  <a:moveTo>
                    <a:pt x="184696" y="273050"/>
                  </a:moveTo>
                  <a:lnTo>
                    <a:pt x="184696" y="274320"/>
                  </a:lnTo>
                  <a:lnTo>
                    <a:pt x="185470" y="274320"/>
                  </a:lnTo>
                  <a:lnTo>
                    <a:pt x="184696" y="273050"/>
                  </a:lnTo>
                  <a:close/>
                </a:path>
                <a:path w="212725" h="430530">
                  <a:moveTo>
                    <a:pt x="66624" y="271780"/>
                  </a:moveTo>
                  <a:lnTo>
                    <a:pt x="43256" y="271780"/>
                  </a:lnTo>
                  <a:lnTo>
                    <a:pt x="44030" y="273050"/>
                  </a:lnTo>
                  <a:lnTo>
                    <a:pt x="66624" y="273050"/>
                  </a:lnTo>
                  <a:lnTo>
                    <a:pt x="66624" y="271780"/>
                  </a:lnTo>
                  <a:close/>
                </a:path>
                <a:path w="212725" h="430530">
                  <a:moveTo>
                    <a:pt x="174942" y="271780"/>
                  </a:moveTo>
                  <a:lnTo>
                    <a:pt x="173774" y="271780"/>
                  </a:lnTo>
                  <a:lnTo>
                    <a:pt x="173774" y="273050"/>
                  </a:lnTo>
                  <a:lnTo>
                    <a:pt x="174942" y="273050"/>
                  </a:lnTo>
                  <a:lnTo>
                    <a:pt x="174942" y="271780"/>
                  </a:lnTo>
                  <a:close/>
                </a:path>
                <a:path w="212725" h="430530">
                  <a:moveTo>
                    <a:pt x="183908" y="271780"/>
                  </a:moveTo>
                  <a:lnTo>
                    <a:pt x="178841" y="271780"/>
                  </a:lnTo>
                  <a:lnTo>
                    <a:pt x="178841" y="273050"/>
                  </a:lnTo>
                  <a:lnTo>
                    <a:pt x="183908" y="273050"/>
                  </a:lnTo>
                  <a:lnTo>
                    <a:pt x="183908" y="271780"/>
                  </a:lnTo>
                  <a:close/>
                </a:path>
                <a:path w="212725" h="430530">
                  <a:moveTo>
                    <a:pt x="35852" y="269240"/>
                  </a:moveTo>
                  <a:lnTo>
                    <a:pt x="34289" y="269240"/>
                  </a:lnTo>
                  <a:lnTo>
                    <a:pt x="34289" y="270510"/>
                  </a:lnTo>
                  <a:lnTo>
                    <a:pt x="35064" y="271780"/>
                  </a:lnTo>
                  <a:lnTo>
                    <a:pt x="35852" y="270510"/>
                  </a:lnTo>
                  <a:lnTo>
                    <a:pt x="35852" y="269240"/>
                  </a:lnTo>
                  <a:close/>
                </a:path>
                <a:path w="212725" h="430530">
                  <a:moveTo>
                    <a:pt x="67411" y="269240"/>
                  </a:moveTo>
                  <a:lnTo>
                    <a:pt x="42468" y="269240"/>
                  </a:lnTo>
                  <a:lnTo>
                    <a:pt x="42468" y="271780"/>
                  </a:lnTo>
                  <a:lnTo>
                    <a:pt x="68186" y="271780"/>
                  </a:lnTo>
                  <a:lnTo>
                    <a:pt x="67411" y="270510"/>
                  </a:lnTo>
                  <a:lnTo>
                    <a:pt x="67411" y="269240"/>
                  </a:lnTo>
                  <a:close/>
                </a:path>
                <a:path w="212725" h="430530">
                  <a:moveTo>
                    <a:pt x="178841" y="269240"/>
                  </a:moveTo>
                  <a:lnTo>
                    <a:pt x="173774" y="269240"/>
                  </a:lnTo>
                  <a:lnTo>
                    <a:pt x="173774" y="270510"/>
                  </a:lnTo>
                  <a:lnTo>
                    <a:pt x="174167" y="271780"/>
                  </a:lnTo>
                  <a:lnTo>
                    <a:pt x="174942" y="270510"/>
                  </a:lnTo>
                  <a:lnTo>
                    <a:pt x="178841" y="270510"/>
                  </a:lnTo>
                  <a:lnTo>
                    <a:pt x="178841" y="269240"/>
                  </a:lnTo>
                  <a:close/>
                </a:path>
                <a:path w="212725" h="430530">
                  <a:moveTo>
                    <a:pt x="178066" y="270510"/>
                  </a:moveTo>
                  <a:lnTo>
                    <a:pt x="174942" y="270510"/>
                  </a:lnTo>
                  <a:lnTo>
                    <a:pt x="175729" y="271780"/>
                  </a:lnTo>
                  <a:lnTo>
                    <a:pt x="178066" y="271780"/>
                  </a:lnTo>
                  <a:lnTo>
                    <a:pt x="178066" y="270510"/>
                  </a:lnTo>
                  <a:close/>
                </a:path>
                <a:path w="212725" h="430530">
                  <a:moveTo>
                    <a:pt x="183908" y="269240"/>
                  </a:moveTo>
                  <a:lnTo>
                    <a:pt x="179628" y="269240"/>
                  </a:lnTo>
                  <a:lnTo>
                    <a:pt x="179628" y="270510"/>
                  </a:lnTo>
                  <a:lnTo>
                    <a:pt x="180403" y="271780"/>
                  </a:lnTo>
                  <a:lnTo>
                    <a:pt x="184696" y="271780"/>
                  </a:lnTo>
                  <a:lnTo>
                    <a:pt x="184696" y="270510"/>
                  </a:lnTo>
                  <a:lnTo>
                    <a:pt x="183908" y="270510"/>
                  </a:lnTo>
                  <a:lnTo>
                    <a:pt x="183908" y="269240"/>
                  </a:lnTo>
                  <a:close/>
                </a:path>
                <a:path w="212725" h="430530">
                  <a:moveTo>
                    <a:pt x="79882" y="259080"/>
                  </a:moveTo>
                  <a:lnTo>
                    <a:pt x="28447" y="259080"/>
                  </a:lnTo>
                  <a:lnTo>
                    <a:pt x="28447" y="261620"/>
                  </a:lnTo>
                  <a:lnTo>
                    <a:pt x="27660" y="261620"/>
                  </a:lnTo>
                  <a:lnTo>
                    <a:pt x="27660" y="262890"/>
                  </a:lnTo>
                  <a:lnTo>
                    <a:pt x="26885" y="264160"/>
                  </a:lnTo>
                  <a:lnTo>
                    <a:pt x="26885" y="265430"/>
                  </a:lnTo>
                  <a:lnTo>
                    <a:pt x="27660" y="266700"/>
                  </a:lnTo>
                  <a:lnTo>
                    <a:pt x="27660" y="269240"/>
                  </a:lnTo>
                  <a:lnTo>
                    <a:pt x="28447" y="270510"/>
                  </a:lnTo>
                  <a:lnTo>
                    <a:pt x="29222" y="270510"/>
                  </a:lnTo>
                  <a:lnTo>
                    <a:pt x="29222" y="269240"/>
                  </a:lnTo>
                  <a:lnTo>
                    <a:pt x="67411" y="269240"/>
                  </a:lnTo>
                  <a:lnTo>
                    <a:pt x="68186" y="267970"/>
                  </a:lnTo>
                  <a:lnTo>
                    <a:pt x="68186" y="266700"/>
                  </a:lnTo>
                  <a:lnTo>
                    <a:pt x="69748" y="266700"/>
                  </a:lnTo>
                  <a:lnTo>
                    <a:pt x="69748" y="265430"/>
                  </a:lnTo>
                  <a:lnTo>
                    <a:pt x="70142" y="265430"/>
                  </a:lnTo>
                  <a:lnTo>
                    <a:pt x="70142" y="264160"/>
                  </a:lnTo>
                  <a:lnTo>
                    <a:pt x="70916" y="264160"/>
                  </a:lnTo>
                  <a:lnTo>
                    <a:pt x="70916" y="262890"/>
                  </a:lnTo>
                  <a:lnTo>
                    <a:pt x="79489" y="262890"/>
                  </a:lnTo>
                  <a:lnTo>
                    <a:pt x="79489" y="260350"/>
                  </a:lnTo>
                  <a:lnTo>
                    <a:pt x="79882" y="260350"/>
                  </a:lnTo>
                  <a:lnTo>
                    <a:pt x="79882" y="259080"/>
                  </a:lnTo>
                  <a:close/>
                </a:path>
                <a:path w="212725" h="430530">
                  <a:moveTo>
                    <a:pt x="32727" y="269240"/>
                  </a:moveTo>
                  <a:lnTo>
                    <a:pt x="31953" y="269240"/>
                  </a:lnTo>
                  <a:lnTo>
                    <a:pt x="32727" y="270510"/>
                  </a:lnTo>
                  <a:lnTo>
                    <a:pt x="32727" y="269240"/>
                  </a:lnTo>
                  <a:close/>
                </a:path>
                <a:path w="212725" h="430530">
                  <a:moveTo>
                    <a:pt x="172224" y="266700"/>
                  </a:moveTo>
                  <a:lnTo>
                    <a:pt x="91173" y="266700"/>
                  </a:lnTo>
                  <a:lnTo>
                    <a:pt x="91173" y="269240"/>
                  </a:lnTo>
                  <a:lnTo>
                    <a:pt x="172224" y="269240"/>
                  </a:lnTo>
                  <a:lnTo>
                    <a:pt x="172224" y="266700"/>
                  </a:lnTo>
                  <a:close/>
                </a:path>
                <a:path w="212725" h="430530">
                  <a:moveTo>
                    <a:pt x="180403" y="267970"/>
                  </a:moveTo>
                  <a:lnTo>
                    <a:pt x="174167" y="267970"/>
                  </a:lnTo>
                  <a:lnTo>
                    <a:pt x="174167" y="269240"/>
                  </a:lnTo>
                  <a:lnTo>
                    <a:pt x="180403" y="269240"/>
                  </a:lnTo>
                  <a:lnTo>
                    <a:pt x="180403" y="267970"/>
                  </a:lnTo>
                  <a:close/>
                </a:path>
                <a:path w="212725" h="430530">
                  <a:moveTo>
                    <a:pt x="183514" y="267970"/>
                  </a:moveTo>
                  <a:lnTo>
                    <a:pt x="181178" y="267970"/>
                  </a:lnTo>
                  <a:lnTo>
                    <a:pt x="181178" y="269240"/>
                  </a:lnTo>
                  <a:lnTo>
                    <a:pt x="183514" y="269240"/>
                  </a:lnTo>
                  <a:lnTo>
                    <a:pt x="183514" y="267970"/>
                  </a:lnTo>
                  <a:close/>
                </a:path>
                <a:path w="212725" h="430530">
                  <a:moveTo>
                    <a:pt x="183908" y="266700"/>
                  </a:moveTo>
                  <a:lnTo>
                    <a:pt x="175729" y="266700"/>
                  </a:lnTo>
                  <a:lnTo>
                    <a:pt x="175729" y="267970"/>
                  </a:lnTo>
                  <a:lnTo>
                    <a:pt x="183908" y="267970"/>
                  </a:lnTo>
                  <a:lnTo>
                    <a:pt x="183908" y="266700"/>
                  </a:lnTo>
                  <a:close/>
                </a:path>
                <a:path w="212725" h="430530">
                  <a:moveTo>
                    <a:pt x="169887" y="262890"/>
                  </a:moveTo>
                  <a:lnTo>
                    <a:pt x="88836" y="262890"/>
                  </a:lnTo>
                  <a:lnTo>
                    <a:pt x="89623" y="264160"/>
                  </a:lnTo>
                  <a:lnTo>
                    <a:pt x="90398" y="264160"/>
                  </a:lnTo>
                  <a:lnTo>
                    <a:pt x="90398" y="266700"/>
                  </a:lnTo>
                  <a:lnTo>
                    <a:pt x="170662" y="266700"/>
                  </a:lnTo>
                  <a:lnTo>
                    <a:pt x="170662" y="265430"/>
                  </a:lnTo>
                  <a:lnTo>
                    <a:pt x="169887" y="265430"/>
                  </a:lnTo>
                  <a:lnTo>
                    <a:pt x="169887" y="262890"/>
                  </a:lnTo>
                  <a:close/>
                </a:path>
                <a:path w="212725" h="430530">
                  <a:moveTo>
                    <a:pt x="170662" y="265430"/>
                  </a:moveTo>
                  <a:lnTo>
                    <a:pt x="170662" y="266700"/>
                  </a:lnTo>
                  <a:lnTo>
                    <a:pt x="171437" y="266700"/>
                  </a:lnTo>
                  <a:lnTo>
                    <a:pt x="170662" y="265430"/>
                  </a:lnTo>
                  <a:close/>
                </a:path>
                <a:path w="212725" h="430530">
                  <a:moveTo>
                    <a:pt x="174942" y="264160"/>
                  </a:moveTo>
                  <a:lnTo>
                    <a:pt x="174167" y="264160"/>
                  </a:lnTo>
                  <a:lnTo>
                    <a:pt x="174167" y="266700"/>
                  </a:lnTo>
                  <a:lnTo>
                    <a:pt x="174942" y="266700"/>
                  </a:lnTo>
                  <a:lnTo>
                    <a:pt x="174942" y="264160"/>
                  </a:lnTo>
                  <a:close/>
                </a:path>
                <a:path w="212725" h="430530">
                  <a:moveTo>
                    <a:pt x="184696" y="264160"/>
                  </a:moveTo>
                  <a:lnTo>
                    <a:pt x="177291" y="264160"/>
                  </a:lnTo>
                  <a:lnTo>
                    <a:pt x="176504" y="265430"/>
                  </a:lnTo>
                  <a:lnTo>
                    <a:pt x="176504" y="266700"/>
                  </a:lnTo>
                  <a:lnTo>
                    <a:pt x="185470" y="266700"/>
                  </a:lnTo>
                  <a:lnTo>
                    <a:pt x="185470" y="265430"/>
                  </a:lnTo>
                  <a:lnTo>
                    <a:pt x="184696" y="265430"/>
                  </a:lnTo>
                  <a:lnTo>
                    <a:pt x="184696" y="264160"/>
                  </a:lnTo>
                  <a:close/>
                </a:path>
                <a:path w="212725" h="430530">
                  <a:moveTo>
                    <a:pt x="77927" y="262890"/>
                  </a:moveTo>
                  <a:lnTo>
                    <a:pt x="71691" y="262890"/>
                  </a:lnTo>
                  <a:lnTo>
                    <a:pt x="73253" y="264160"/>
                  </a:lnTo>
                  <a:lnTo>
                    <a:pt x="77927" y="264160"/>
                  </a:lnTo>
                  <a:lnTo>
                    <a:pt x="77927" y="262890"/>
                  </a:lnTo>
                  <a:close/>
                </a:path>
                <a:path w="212725" h="430530">
                  <a:moveTo>
                    <a:pt x="184696" y="260350"/>
                  </a:moveTo>
                  <a:lnTo>
                    <a:pt x="172224" y="260350"/>
                  </a:lnTo>
                  <a:lnTo>
                    <a:pt x="172224" y="262890"/>
                  </a:lnTo>
                  <a:lnTo>
                    <a:pt x="174167" y="262890"/>
                  </a:lnTo>
                  <a:lnTo>
                    <a:pt x="173774" y="264160"/>
                  </a:lnTo>
                  <a:lnTo>
                    <a:pt x="185470" y="264160"/>
                  </a:lnTo>
                  <a:lnTo>
                    <a:pt x="184696" y="262890"/>
                  </a:lnTo>
                  <a:lnTo>
                    <a:pt x="184696" y="260350"/>
                  </a:lnTo>
                  <a:close/>
                </a:path>
                <a:path w="212725" h="430530">
                  <a:moveTo>
                    <a:pt x="169100" y="261620"/>
                  </a:moveTo>
                  <a:lnTo>
                    <a:pt x="88442" y="261620"/>
                  </a:lnTo>
                  <a:lnTo>
                    <a:pt x="88442" y="262890"/>
                  </a:lnTo>
                  <a:lnTo>
                    <a:pt x="169100" y="262890"/>
                  </a:lnTo>
                  <a:lnTo>
                    <a:pt x="169100" y="261620"/>
                  </a:lnTo>
                  <a:close/>
                </a:path>
                <a:path w="212725" h="430530">
                  <a:moveTo>
                    <a:pt x="169887" y="260350"/>
                  </a:moveTo>
                  <a:lnTo>
                    <a:pt x="87668" y="260350"/>
                  </a:lnTo>
                  <a:lnTo>
                    <a:pt x="87668" y="261620"/>
                  </a:lnTo>
                  <a:lnTo>
                    <a:pt x="169887" y="261620"/>
                  </a:lnTo>
                  <a:lnTo>
                    <a:pt x="169887" y="260350"/>
                  </a:lnTo>
                  <a:close/>
                </a:path>
                <a:path w="212725" h="430530">
                  <a:moveTo>
                    <a:pt x="186245" y="257810"/>
                  </a:moveTo>
                  <a:lnTo>
                    <a:pt x="169887" y="257810"/>
                  </a:lnTo>
                  <a:lnTo>
                    <a:pt x="172224" y="261620"/>
                  </a:lnTo>
                  <a:lnTo>
                    <a:pt x="172224" y="260350"/>
                  </a:lnTo>
                  <a:lnTo>
                    <a:pt x="185470" y="260350"/>
                  </a:lnTo>
                  <a:lnTo>
                    <a:pt x="185470" y="259080"/>
                  </a:lnTo>
                  <a:lnTo>
                    <a:pt x="186245" y="259080"/>
                  </a:lnTo>
                  <a:lnTo>
                    <a:pt x="186245" y="257810"/>
                  </a:lnTo>
                  <a:close/>
                </a:path>
                <a:path w="212725" h="430530">
                  <a:moveTo>
                    <a:pt x="169100" y="259080"/>
                  </a:moveTo>
                  <a:lnTo>
                    <a:pt x="88442" y="259080"/>
                  </a:lnTo>
                  <a:lnTo>
                    <a:pt x="88836" y="260350"/>
                  </a:lnTo>
                  <a:lnTo>
                    <a:pt x="169100" y="260350"/>
                  </a:lnTo>
                  <a:lnTo>
                    <a:pt x="169100" y="259080"/>
                  </a:lnTo>
                  <a:close/>
                </a:path>
                <a:path w="212725" h="430530">
                  <a:moveTo>
                    <a:pt x="81432" y="257810"/>
                  </a:moveTo>
                  <a:lnTo>
                    <a:pt x="29997" y="257810"/>
                  </a:lnTo>
                  <a:lnTo>
                    <a:pt x="29222" y="259080"/>
                  </a:lnTo>
                  <a:lnTo>
                    <a:pt x="81432" y="259080"/>
                  </a:lnTo>
                  <a:lnTo>
                    <a:pt x="81432" y="257810"/>
                  </a:lnTo>
                  <a:close/>
                </a:path>
                <a:path w="212725" h="430530">
                  <a:moveTo>
                    <a:pt x="169887" y="257810"/>
                  </a:moveTo>
                  <a:lnTo>
                    <a:pt x="85331" y="257810"/>
                  </a:lnTo>
                  <a:lnTo>
                    <a:pt x="85331" y="259080"/>
                  </a:lnTo>
                  <a:lnTo>
                    <a:pt x="169887" y="259080"/>
                  </a:lnTo>
                  <a:lnTo>
                    <a:pt x="169887" y="257810"/>
                  </a:lnTo>
                  <a:close/>
                </a:path>
                <a:path w="212725" h="430530">
                  <a:moveTo>
                    <a:pt x="165988" y="250190"/>
                  </a:moveTo>
                  <a:lnTo>
                    <a:pt x="31953" y="250190"/>
                  </a:lnTo>
                  <a:lnTo>
                    <a:pt x="31953" y="252730"/>
                  </a:lnTo>
                  <a:lnTo>
                    <a:pt x="32727" y="255270"/>
                  </a:lnTo>
                  <a:lnTo>
                    <a:pt x="31953" y="255270"/>
                  </a:lnTo>
                  <a:lnTo>
                    <a:pt x="32727" y="256540"/>
                  </a:lnTo>
                  <a:lnTo>
                    <a:pt x="32727" y="257810"/>
                  </a:lnTo>
                  <a:lnTo>
                    <a:pt x="82219" y="257810"/>
                  </a:lnTo>
                  <a:lnTo>
                    <a:pt x="82219" y="256540"/>
                  </a:lnTo>
                  <a:lnTo>
                    <a:pt x="169100" y="256540"/>
                  </a:lnTo>
                  <a:lnTo>
                    <a:pt x="169100" y="254000"/>
                  </a:lnTo>
                  <a:lnTo>
                    <a:pt x="168325" y="254000"/>
                  </a:lnTo>
                  <a:lnTo>
                    <a:pt x="168325" y="252730"/>
                  </a:lnTo>
                  <a:lnTo>
                    <a:pt x="167551" y="252730"/>
                  </a:lnTo>
                  <a:lnTo>
                    <a:pt x="167551" y="251460"/>
                  </a:lnTo>
                  <a:lnTo>
                    <a:pt x="165988" y="251460"/>
                  </a:lnTo>
                  <a:lnTo>
                    <a:pt x="165988" y="250190"/>
                  </a:lnTo>
                  <a:close/>
                </a:path>
                <a:path w="212725" h="430530">
                  <a:moveTo>
                    <a:pt x="169100" y="256540"/>
                  </a:moveTo>
                  <a:lnTo>
                    <a:pt x="82219" y="256540"/>
                  </a:lnTo>
                  <a:lnTo>
                    <a:pt x="82994" y="257810"/>
                  </a:lnTo>
                  <a:lnTo>
                    <a:pt x="169100" y="257810"/>
                  </a:lnTo>
                  <a:lnTo>
                    <a:pt x="169100" y="256540"/>
                  </a:lnTo>
                  <a:close/>
                </a:path>
                <a:path w="212725" h="430530">
                  <a:moveTo>
                    <a:pt x="183514" y="254000"/>
                  </a:moveTo>
                  <a:lnTo>
                    <a:pt x="169887" y="254000"/>
                  </a:lnTo>
                  <a:lnTo>
                    <a:pt x="169887" y="256540"/>
                  </a:lnTo>
                  <a:lnTo>
                    <a:pt x="170662" y="257810"/>
                  </a:lnTo>
                  <a:lnTo>
                    <a:pt x="184696" y="257810"/>
                  </a:lnTo>
                  <a:lnTo>
                    <a:pt x="184696" y="256540"/>
                  </a:lnTo>
                  <a:lnTo>
                    <a:pt x="183908" y="256540"/>
                  </a:lnTo>
                  <a:lnTo>
                    <a:pt x="183908" y="255270"/>
                  </a:lnTo>
                  <a:lnTo>
                    <a:pt x="183514" y="255270"/>
                  </a:lnTo>
                  <a:lnTo>
                    <a:pt x="183514" y="254000"/>
                  </a:lnTo>
                  <a:close/>
                </a:path>
                <a:path w="212725" h="430530">
                  <a:moveTo>
                    <a:pt x="183514" y="250190"/>
                  </a:moveTo>
                  <a:lnTo>
                    <a:pt x="183514" y="251460"/>
                  </a:lnTo>
                  <a:lnTo>
                    <a:pt x="168325" y="251460"/>
                  </a:lnTo>
                  <a:lnTo>
                    <a:pt x="168325" y="252730"/>
                  </a:lnTo>
                  <a:lnTo>
                    <a:pt x="169100" y="254000"/>
                  </a:lnTo>
                  <a:lnTo>
                    <a:pt x="183908" y="254000"/>
                  </a:lnTo>
                  <a:lnTo>
                    <a:pt x="183908" y="251460"/>
                  </a:lnTo>
                  <a:lnTo>
                    <a:pt x="183514" y="250190"/>
                  </a:lnTo>
                  <a:close/>
                </a:path>
                <a:path w="212725" h="430530">
                  <a:moveTo>
                    <a:pt x="181965" y="250190"/>
                  </a:moveTo>
                  <a:lnTo>
                    <a:pt x="165988" y="250190"/>
                  </a:lnTo>
                  <a:lnTo>
                    <a:pt x="167551" y="251460"/>
                  </a:lnTo>
                  <a:lnTo>
                    <a:pt x="181965" y="251460"/>
                  </a:lnTo>
                  <a:lnTo>
                    <a:pt x="181965" y="250190"/>
                  </a:lnTo>
                  <a:close/>
                </a:path>
                <a:path w="212725" h="430530">
                  <a:moveTo>
                    <a:pt x="184696" y="250190"/>
                  </a:moveTo>
                  <a:lnTo>
                    <a:pt x="183908" y="250190"/>
                  </a:lnTo>
                  <a:lnTo>
                    <a:pt x="183908" y="251460"/>
                  </a:lnTo>
                  <a:lnTo>
                    <a:pt x="184696" y="251460"/>
                  </a:lnTo>
                  <a:lnTo>
                    <a:pt x="184696" y="250190"/>
                  </a:lnTo>
                  <a:close/>
                </a:path>
                <a:path w="212725" h="430530">
                  <a:moveTo>
                    <a:pt x="146507" y="245110"/>
                  </a:moveTo>
                  <a:lnTo>
                    <a:pt x="31953" y="245110"/>
                  </a:lnTo>
                  <a:lnTo>
                    <a:pt x="31953" y="246380"/>
                  </a:lnTo>
                  <a:lnTo>
                    <a:pt x="31559" y="246380"/>
                  </a:lnTo>
                  <a:lnTo>
                    <a:pt x="31559" y="247650"/>
                  </a:lnTo>
                  <a:lnTo>
                    <a:pt x="30784" y="247650"/>
                  </a:lnTo>
                  <a:lnTo>
                    <a:pt x="30784" y="248920"/>
                  </a:lnTo>
                  <a:lnTo>
                    <a:pt x="31559" y="250190"/>
                  </a:lnTo>
                  <a:lnTo>
                    <a:pt x="161696" y="250190"/>
                  </a:lnTo>
                  <a:lnTo>
                    <a:pt x="161696" y="248920"/>
                  </a:lnTo>
                  <a:lnTo>
                    <a:pt x="145719" y="248920"/>
                  </a:lnTo>
                  <a:lnTo>
                    <a:pt x="145719" y="247650"/>
                  </a:lnTo>
                  <a:lnTo>
                    <a:pt x="146507" y="246380"/>
                  </a:lnTo>
                  <a:lnTo>
                    <a:pt x="146507" y="245110"/>
                  </a:lnTo>
                  <a:close/>
                </a:path>
                <a:path w="212725" h="430530">
                  <a:moveTo>
                    <a:pt x="163258" y="248920"/>
                  </a:moveTo>
                  <a:lnTo>
                    <a:pt x="162483" y="248920"/>
                  </a:lnTo>
                  <a:lnTo>
                    <a:pt x="162483" y="250190"/>
                  </a:lnTo>
                  <a:lnTo>
                    <a:pt x="163258" y="250190"/>
                  </a:lnTo>
                  <a:lnTo>
                    <a:pt x="163258" y="248920"/>
                  </a:lnTo>
                  <a:close/>
                </a:path>
                <a:path w="212725" h="430530">
                  <a:moveTo>
                    <a:pt x="178066" y="248920"/>
                  </a:moveTo>
                  <a:lnTo>
                    <a:pt x="165201" y="248920"/>
                  </a:lnTo>
                  <a:lnTo>
                    <a:pt x="165201" y="250190"/>
                  </a:lnTo>
                  <a:lnTo>
                    <a:pt x="178066" y="250190"/>
                  </a:lnTo>
                  <a:lnTo>
                    <a:pt x="178066" y="248920"/>
                  </a:lnTo>
                  <a:close/>
                </a:path>
                <a:path w="212725" h="430530">
                  <a:moveTo>
                    <a:pt x="178066" y="248920"/>
                  </a:moveTo>
                  <a:lnTo>
                    <a:pt x="178066" y="250190"/>
                  </a:lnTo>
                  <a:lnTo>
                    <a:pt x="178841" y="250190"/>
                  </a:lnTo>
                  <a:lnTo>
                    <a:pt x="178066" y="248920"/>
                  </a:lnTo>
                  <a:close/>
                </a:path>
                <a:path w="212725" h="430530">
                  <a:moveTo>
                    <a:pt x="147281" y="246380"/>
                  </a:moveTo>
                  <a:lnTo>
                    <a:pt x="146507" y="246380"/>
                  </a:lnTo>
                  <a:lnTo>
                    <a:pt x="145719" y="247650"/>
                  </a:lnTo>
                  <a:lnTo>
                    <a:pt x="145719" y="248920"/>
                  </a:lnTo>
                  <a:lnTo>
                    <a:pt x="160146" y="248920"/>
                  </a:lnTo>
                  <a:lnTo>
                    <a:pt x="160146" y="247650"/>
                  </a:lnTo>
                  <a:lnTo>
                    <a:pt x="147281" y="247650"/>
                  </a:lnTo>
                  <a:lnTo>
                    <a:pt x="147281" y="246380"/>
                  </a:lnTo>
                  <a:close/>
                </a:path>
                <a:path w="212725" h="430530">
                  <a:moveTo>
                    <a:pt x="175729" y="246380"/>
                  </a:moveTo>
                  <a:lnTo>
                    <a:pt x="160921" y="246380"/>
                  </a:lnTo>
                  <a:lnTo>
                    <a:pt x="160921" y="247650"/>
                  </a:lnTo>
                  <a:lnTo>
                    <a:pt x="161696" y="248920"/>
                  </a:lnTo>
                  <a:lnTo>
                    <a:pt x="176504" y="248920"/>
                  </a:lnTo>
                  <a:lnTo>
                    <a:pt x="176504" y="247650"/>
                  </a:lnTo>
                  <a:lnTo>
                    <a:pt x="175729" y="247650"/>
                  </a:lnTo>
                  <a:lnTo>
                    <a:pt x="175729" y="246380"/>
                  </a:lnTo>
                  <a:close/>
                </a:path>
                <a:path w="212725" h="430530">
                  <a:moveTo>
                    <a:pt x="160146" y="246380"/>
                  </a:moveTo>
                  <a:lnTo>
                    <a:pt x="147281" y="246380"/>
                  </a:lnTo>
                  <a:lnTo>
                    <a:pt x="147281" y="247650"/>
                  </a:lnTo>
                  <a:lnTo>
                    <a:pt x="160146" y="247650"/>
                  </a:lnTo>
                  <a:lnTo>
                    <a:pt x="160146" y="246380"/>
                  </a:lnTo>
                  <a:close/>
                </a:path>
                <a:path w="212725" h="430530">
                  <a:moveTo>
                    <a:pt x="151180" y="245110"/>
                  </a:moveTo>
                  <a:lnTo>
                    <a:pt x="150406" y="245110"/>
                  </a:lnTo>
                  <a:lnTo>
                    <a:pt x="151180" y="246380"/>
                  </a:lnTo>
                  <a:lnTo>
                    <a:pt x="151180" y="245110"/>
                  </a:lnTo>
                  <a:close/>
                </a:path>
                <a:path w="212725" h="430530">
                  <a:moveTo>
                    <a:pt x="158584" y="245110"/>
                  </a:moveTo>
                  <a:lnTo>
                    <a:pt x="151180" y="245110"/>
                  </a:lnTo>
                  <a:lnTo>
                    <a:pt x="151180" y="246380"/>
                  </a:lnTo>
                  <a:lnTo>
                    <a:pt x="158584" y="246380"/>
                  </a:lnTo>
                  <a:lnTo>
                    <a:pt x="158584" y="245110"/>
                  </a:lnTo>
                  <a:close/>
                </a:path>
                <a:path w="212725" h="430530">
                  <a:moveTo>
                    <a:pt x="176504" y="242570"/>
                  </a:moveTo>
                  <a:lnTo>
                    <a:pt x="158584" y="242570"/>
                  </a:lnTo>
                  <a:lnTo>
                    <a:pt x="158584" y="243840"/>
                  </a:lnTo>
                  <a:lnTo>
                    <a:pt x="157810" y="243840"/>
                  </a:lnTo>
                  <a:lnTo>
                    <a:pt x="157810" y="245110"/>
                  </a:lnTo>
                  <a:lnTo>
                    <a:pt x="158584" y="245110"/>
                  </a:lnTo>
                  <a:lnTo>
                    <a:pt x="159359" y="246380"/>
                  </a:lnTo>
                  <a:lnTo>
                    <a:pt x="176504" y="246380"/>
                  </a:lnTo>
                  <a:lnTo>
                    <a:pt x="176504" y="242570"/>
                  </a:lnTo>
                  <a:close/>
                </a:path>
                <a:path w="212725" h="430530">
                  <a:moveTo>
                    <a:pt x="148843" y="243840"/>
                  </a:moveTo>
                  <a:lnTo>
                    <a:pt x="34289" y="243840"/>
                  </a:lnTo>
                  <a:lnTo>
                    <a:pt x="32727" y="245110"/>
                  </a:lnTo>
                  <a:lnTo>
                    <a:pt x="148843" y="245110"/>
                  </a:lnTo>
                  <a:lnTo>
                    <a:pt x="148843" y="243840"/>
                  </a:lnTo>
                  <a:close/>
                </a:path>
                <a:path w="212725" h="430530">
                  <a:moveTo>
                    <a:pt x="128587" y="237490"/>
                  </a:moveTo>
                  <a:lnTo>
                    <a:pt x="124294" y="237490"/>
                  </a:lnTo>
                  <a:lnTo>
                    <a:pt x="124294" y="238760"/>
                  </a:lnTo>
                  <a:lnTo>
                    <a:pt x="123520" y="240030"/>
                  </a:lnTo>
                  <a:lnTo>
                    <a:pt x="122732" y="240030"/>
                  </a:lnTo>
                  <a:lnTo>
                    <a:pt x="122732" y="241300"/>
                  </a:lnTo>
                  <a:lnTo>
                    <a:pt x="120395" y="241300"/>
                  </a:lnTo>
                  <a:lnTo>
                    <a:pt x="118846" y="242570"/>
                  </a:lnTo>
                  <a:lnTo>
                    <a:pt x="151955" y="242570"/>
                  </a:lnTo>
                  <a:lnTo>
                    <a:pt x="151955" y="243840"/>
                  </a:lnTo>
                  <a:lnTo>
                    <a:pt x="149618" y="243840"/>
                  </a:lnTo>
                  <a:lnTo>
                    <a:pt x="149618" y="245110"/>
                  </a:lnTo>
                  <a:lnTo>
                    <a:pt x="152742" y="245110"/>
                  </a:lnTo>
                  <a:lnTo>
                    <a:pt x="152742" y="238760"/>
                  </a:lnTo>
                  <a:lnTo>
                    <a:pt x="128587" y="238760"/>
                  </a:lnTo>
                  <a:lnTo>
                    <a:pt x="128587" y="237490"/>
                  </a:lnTo>
                  <a:close/>
                </a:path>
                <a:path w="212725" h="430530">
                  <a:moveTo>
                    <a:pt x="175729" y="241300"/>
                  </a:moveTo>
                  <a:lnTo>
                    <a:pt x="152742" y="241300"/>
                  </a:lnTo>
                  <a:lnTo>
                    <a:pt x="152742" y="242570"/>
                  </a:lnTo>
                  <a:lnTo>
                    <a:pt x="153517" y="243840"/>
                  </a:lnTo>
                  <a:lnTo>
                    <a:pt x="153517" y="245110"/>
                  </a:lnTo>
                  <a:lnTo>
                    <a:pt x="154292" y="245110"/>
                  </a:lnTo>
                  <a:lnTo>
                    <a:pt x="155079" y="243840"/>
                  </a:lnTo>
                  <a:lnTo>
                    <a:pt x="156248" y="243840"/>
                  </a:lnTo>
                  <a:lnTo>
                    <a:pt x="156248" y="242570"/>
                  </a:lnTo>
                  <a:lnTo>
                    <a:pt x="175729" y="242570"/>
                  </a:lnTo>
                  <a:lnTo>
                    <a:pt x="175729" y="241300"/>
                  </a:lnTo>
                  <a:close/>
                </a:path>
                <a:path w="212725" h="430530">
                  <a:moveTo>
                    <a:pt x="157810" y="242570"/>
                  </a:moveTo>
                  <a:lnTo>
                    <a:pt x="156248" y="242570"/>
                  </a:lnTo>
                  <a:lnTo>
                    <a:pt x="157810" y="245110"/>
                  </a:lnTo>
                  <a:lnTo>
                    <a:pt x="157810" y="242570"/>
                  </a:lnTo>
                  <a:close/>
                </a:path>
                <a:path w="212725" h="430530">
                  <a:moveTo>
                    <a:pt x="115328" y="241300"/>
                  </a:moveTo>
                  <a:lnTo>
                    <a:pt x="35064" y="241300"/>
                  </a:lnTo>
                  <a:lnTo>
                    <a:pt x="35064" y="242570"/>
                  </a:lnTo>
                  <a:lnTo>
                    <a:pt x="33515" y="242570"/>
                  </a:lnTo>
                  <a:lnTo>
                    <a:pt x="33515" y="243840"/>
                  </a:lnTo>
                  <a:lnTo>
                    <a:pt x="115328" y="243840"/>
                  </a:lnTo>
                  <a:lnTo>
                    <a:pt x="115328" y="241300"/>
                  </a:lnTo>
                  <a:close/>
                </a:path>
                <a:path w="212725" h="430530">
                  <a:moveTo>
                    <a:pt x="116116" y="242570"/>
                  </a:moveTo>
                  <a:lnTo>
                    <a:pt x="115328" y="242570"/>
                  </a:lnTo>
                  <a:lnTo>
                    <a:pt x="115328" y="243840"/>
                  </a:lnTo>
                  <a:lnTo>
                    <a:pt x="116116" y="243840"/>
                  </a:lnTo>
                  <a:lnTo>
                    <a:pt x="116116" y="242570"/>
                  </a:lnTo>
                  <a:close/>
                </a:path>
                <a:path w="212725" h="430530">
                  <a:moveTo>
                    <a:pt x="151955" y="242570"/>
                  </a:moveTo>
                  <a:lnTo>
                    <a:pt x="118059" y="242570"/>
                  </a:lnTo>
                  <a:lnTo>
                    <a:pt x="118059" y="243840"/>
                  </a:lnTo>
                  <a:lnTo>
                    <a:pt x="151955" y="243840"/>
                  </a:lnTo>
                  <a:lnTo>
                    <a:pt x="151955" y="242570"/>
                  </a:lnTo>
                  <a:close/>
                </a:path>
                <a:path w="212725" h="430530">
                  <a:moveTo>
                    <a:pt x="106375" y="238760"/>
                  </a:moveTo>
                  <a:lnTo>
                    <a:pt x="35852" y="238760"/>
                  </a:lnTo>
                  <a:lnTo>
                    <a:pt x="35852" y="241300"/>
                  </a:lnTo>
                  <a:lnTo>
                    <a:pt x="107149" y="241300"/>
                  </a:lnTo>
                  <a:lnTo>
                    <a:pt x="106375" y="240030"/>
                  </a:lnTo>
                  <a:lnTo>
                    <a:pt x="106375" y="238760"/>
                  </a:lnTo>
                  <a:close/>
                </a:path>
                <a:path w="212725" h="430530">
                  <a:moveTo>
                    <a:pt x="117284" y="238760"/>
                  </a:moveTo>
                  <a:lnTo>
                    <a:pt x="108318" y="238760"/>
                  </a:lnTo>
                  <a:lnTo>
                    <a:pt x="108318" y="241300"/>
                  </a:lnTo>
                  <a:lnTo>
                    <a:pt x="116116" y="241300"/>
                  </a:lnTo>
                  <a:lnTo>
                    <a:pt x="116116" y="240030"/>
                  </a:lnTo>
                  <a:lnTo>
                    <a:pt x="117284" y="240030"/>
                  </a:lnTo>
                  <a:lnTo>
                    <a:pt x="117284" y="238760"/>
                  </a:lnTo>
                  <a:close/>
                </a:path>
                <a:path w="212725" h="430530">
                  <a:moveTo>
                    <a:pt x="173774" y="238760"/>
                  </a:moveTo>
                  <a:lnTo>
                    <a:pt x="152742" y="238760"/>
                  </a:lnTo>
                  <a:lnTo>
                    <a:pt x="152742" y="240030"/>
                  </a:lnTo>
                  <a:lnTo>
                    <a:pt x="153517" y="241300"/>
                  </a:lnTo>
                  <a:lnTo>
                    <a:pt x="174942" y="241300"/>
                  </a:lnTo>
                  <a:lnTo>
                    <a:pt x="174167" y="240030"/>
                  </a:lnTo>
                  <a:lnTo>
                    <a:pt x="173774" y="238760"/>
                  </a:lnTo>
                  <a:close/>
                </a:path>
                <a:path w="212725" h="430530">
                  <a:moveTo>
                    <a:pt x="104038" y="234950"/>
                  </a:moveTo>
                  <a:lnTo>
                    <a:pt x="36626" y="234950"/>
                  </a:lnTo>
                  <a:lnTo>
                    <a:pt x="36626" y="236220"/>
                  </a:lnTo>
                  <a:lnTo>
                    <a:pt x="37401" y="236220"/>
                  </a:lnTo>
                  <a:lnTo>
                    <a:pt x="38188" y="237490"/>
                  </a:lnTo>
                  <a:lnTo>
                    <a:pt x="37401" y="238760"/>
                  </a:lnTo>
                  <a:lnTo>
                    <a:pt x="105587" y="238760"/>
                  </a:lnTo>
                  <a:lnTo>
                    <a:pt x="105587" y="237490"/>
                  </a:lnTo>
                  <a:lnTo>
                    <a:pt x="104813" y="237490"/>
                  </a:lnTo>
                  <a:lnTo>
                    <a:pt x="104813" y="236220"/>
                  </a:lnTo>
                  <a:lnTo>
                    <a:pt x="104038" y="234950"/>
                  </a:lnTo>
                  <a:close/>
                </a:path>
                <a:path w="212725" h="430530">
                  <a:moveTo>
                    <a:pt x="109880" y="237490"/>
                  </a:moveTo>
                  <a:lnTo>
                    <a:pt x="109105" y="237490"/>
                  </a:lnTo>
                  <a:lnTo>
                    <a:pt x="109105" y="238760"/>
                  </a:lnTo>
                  <a:lnTo>
                    <a:pt x="109880" y="238760"/>
                  </a:lnTo>
                  <a:lnTo>
                    <a:pt x="109880" y="237490"/>
                  </a:lnTo>
                  <a:close/>
                </a:path>
                <a:path w="212725" h="430530">
                  <a:moveTo>
                    <a:pt x="110655" y="237490"/>
                  </a:moveTo>
                  <a:lnTo>
                    <a:pt x="109880" y="238760"/>
                  </a:lnTo>
                  <a:lnTo>
                    <a:pt x="110655" y="238760"/>
                  </a:lnTo>
                  <a:lnTo>
                    <a:pt x="110655" y="237490"/>
                  </a:lnTo>
                  <a:close/>
                </a:path>
                <a:path w="212725" h="430530">
                  <a:moveTo>
                    <a:pt x="118059" y="237490"/>
                  </a:moveTo>
                  <a:lnTo>
                    <a:pt x="111442" y="237490"/>
                  </a:lnTo>
                  <a:lnTo>
                    <a:pt x="111442" y="238760"/>
                  </a:lnTo>
                  <a:lnTo>
                    <a:pt x="118059" y="238760"/>
                  </a:lnTo>
                  <a:lnTo>
                    <a:pt x="118059" y="237490"/>
                  </a:lnTo>
                  <a:close/>
                </a:path>
                <a:path w="212725" h="430530">
                  <a:moveTo>
                    <a:pt x="161696" y="223520"/>
                  </a:moveTo>
                  <a:lnTo>
                    <a:pt x="129362" y="223520"/>
                  </a:lnTo>
                  <a:lnTo>
                    <a:pt x="129362" y="224790"/>
                  </a:lnTo>
                  <a:lnTo>
                    <a:pt x="130136" y="226060"/>
                  </a:lnTo>
                  <a:lnTo>
                    <a:pt x="130136" y="228600"/>
                  </a:lnTo>
                  <a:lnTo>
                    <a:pt x="130924" y="229870"/>
                  </a:lnTo>
                  <a:lnTo>
                    <a:pt x="130924" y="231140"/>
                  </a:lnTo>
                  <a:lnTo>
                    <a:pt x="131698" y="232410"/>
                  </a:lnTo>
                  <a:lnTo>
                    <a:pt x="131698" y="237490"/>
                  </a:lnTo>
                  <a:lnTo>
                    <a:pt x="130924" y="237490"/>
                  </a:lnTo>
                  <a:lnTo>
                    <a:pt x="130924" y="238760"/>
                  </a:lnTo>
                  <a:lnTo>
                    <a:pt x="151955" y="238760"/>
                  </a:lnTo>
                  <a:lnTo>
                    <a:pt x="151955" y="236220"/>
                  </a:lnTo>
                  <a:lnTo>
                    <a:pt x="154292" y="236220"/>
                  </a:lnTo>
                  <a:lnTo>
                    <a:pt x="154292" y="234950"/>
                  </a:lnTo>
                  <a:lnTo>
                    <a:pt x="148843" y="234950"/>
                  </a:lnTo>
                  <a:lnTo>
                    <a:pt x="148843" y="233680"/>
                  </a:lnTo>
                  <a:lnTo>
                    <a:pt x="146507" y="233680"/>
                  </a:lnTo>
                  <a:lnTo>
                    <a:pt x="146507" y="232410"/>
                  </a:lnTo>
                  <a:lnTo>
                    <a:pt x="145719" y="232410"/>
                  </a:lnTo>
                  <a:lnTo>
                    <a:pt x="145719" y="229870"/>
                  </a:lnTo>
                  <a:lnTo>
                    <a:pt x="147281" y="229870"/>
                  </a:lnTo>
                  <a:lnTo>
                    <a:pt x="147281" y="228600"/>
                  </a:lnTo>
                  <a:lnTo>
                    <a:pt x="170662" y="228600"/>
                  </a:lnTo>
                  <a:lnTo>
                    <a:pt x="170662" y="227330"/>
                  </a:lnTo>
                  <a:lnTo>
                    <a:pt x="166763" y="227330"/>
                  </a:lnTo>
                  <a:lnTo>
                    <a:pt x="165988" y="226060"/>
                  </a:lnTo>
                  <a:lnTo>
                    <a:pt x="161696" y="226060"/>
                  </a:lnTo>
                  <a:lnTo>
                    <a:pt x="161696" y="223520"/>
                  </a:lnTo>
                  <a:close/>
                </a:path>
                <a:path w="212725" h="430530">
                  <a:moveTo>
                    <a:pt x="172999" y="237490"/>
                  </a:moveTo>
                  <a:lnTo>
                    <a:pt x="151955" y="237490"/>
                  </a:lnTo>
                  <a:lnTo>
                    <a:pt x="151955" y="238760"/>
                  </a:lnTo>
                  <a:lnTo>
                    <a:pt x="172999" y="238760"/>
                  </a:lnTo>
                  <a:lnTo>
                    <a:pt x="172999" y="237490"/>
                  </a:lnTo>
                  <a:close/>
                </a:path>
                <a:path w="212725" h="430530">
                  <a:moveTo>
                    <a:pt x="118059" y="232410"/>
                  </a:moveTo>
                  <a:lnTo>
                    <a:pt x="111442" y="232410"/>
                  </a:lnTo>
                  <a:lnTo>
                    <a:pt x="111442" y="236220"/>
                  </a:lnTo>
                  <a:lnTo>
                    <a:pt x="112217" y="236220"/>
                  </a:lnTo>
                  <a:lnTo>
                    <a:pt x="112217" y="237490"/>
                  </a:lnTo>
                  <a:lnTo>
                    <a:pt x="117284" y="237490"/>
                  </a:lnTo>
                  <a:lnTo>
                    <a:pt x="117284" y="233680"/>
                  </a:lnTo>
                  <a:lnTo>
                    <a:pt x="118059" y="233680"/>
                  </a:lnTo>
                  <a:lnTo>
                    <a:pt x="118059" y="232410"/>
                  </a:lnTo>
                  <a:close/>
                </a:path>
                <a:path w="212725" h="430530">
                  <a:moveTo>
                    <a:pt x="129362" y="236220"/>
                  </a:moveTo>
                  <a:lnTo>
                    <a:pt x="125844" y="236220"/>
                  </a:lnTo>
                  <a:lnTo>
                    <a:pt x="125844" y="237490"/>
                  </a:lnTo>
                  <a:lnTo>
                    <a:pt x="129362" y="237490"/>
                  </a:lnTo>
                  <a:lnTo>
                    <a:pt x="129362" y="236220"/>
                  </a:lnTo>
                  <a:close/>
                </a:path>
                <a:path w="212725" h="430530">
                  <a:moveTo>
                    <a:pt x="168325" y="236220"/>
                  </a:moveTo>
                  <a:lnTo>
                    <a:pt x="152742" y="236220"/>
                  </a:lnTo>
                  <a:lnTo>
                    <a:pt x="152742" y="237490"/>
                  </a:lnTo>
                  <a:lnTo>
                    <a:pt x="168325" y="237490"/>
                  </a:lnTo>
                  <a:lnTo>
                    <a:pt x="168325" y="236220"/>
                  </a:lnTo>
                  <a:close/>
                </a:path>
                <a:path w="212725" h="430530">
                  <a:moveTo>
                    <a:pt x="128587" y="232410"/>
                  </a:moveTo>
                  <a:lnTo>
                    <a:pt x="127025" y="232410"/>
                  </a:lnTo>
                  <a:lnTo>
                    <a:pt x="127025" y="233680"/>
                  </a:lnTo>
                  <a:lnTo>
                    <a:pt x="126631" y="234950"/>
                  </a:lnTo>
                  <a:lnTo>
                    <a:pt x="126631" y="236220"/>
                  </a:lnTo>
                  <a:lnTo>
                    <a:pt x="128587" y="236220"/>
                  </a:lnTo>
                  <a:lnTo>
                    <a:pt x="128587" y="232410"/>
                  </a:lnTo>
                  <a:close/>
                </a:path>
                <a:path w="212725" h="430530">
                  <a:moveTo>
                    <a:pt x="157810" y="233680"/>
                  </a:moveTo>
                  <a:lnTo>
                    <a:pt x="156248" y="233680"/>
                  </a:lnTo>
                  <a:lnTo>
                    <a:pt x="156248" y="234950"/>
                  </a:lnTo>
                  <a:lnTo>
                    <a:pt x="155460" y="234950"/>
                  </a:lnTo>
                  <a:lnTo>
                    <a:pt x="155079" y="236220"/>
                  </a:lnTo>
                  <a:lnTo>
                    <a:pt x="157810" y="236220"/>
                  </a:lnTo>
                  <a:lnTo>
                    <a:pt x="157810" y="233680"/>
                  </a:lnTo>
                  <a:close/>
                </a:path>
                <a:path w="212725" h="430530">
                  <a:moveTo>
                    <a:pt x="158584" y="234950"/>
                  </a:moveTo>
                  <a:lnTo>
                    <a:pt x="158584" y="236220"/>
                  </a:lnTo>
                  <a:lnTo>
                    <a:pt x="159359" y="236220"/>
                  </a:lnTo>
                  <a:lnTo>
                    <a:pt x="158584" y="234950"/>
                  </a:lnTo>
                  <a:close/>
                </a:path>
                <a:path w="212725" h="430530">
                  <a:moveTo>
                    <a:pt x="160146" y="234950"/>
                  </a:moveTo>
                  <a:lnTo>
                    <a:pt x="160146" y="236220"/>
                  </a:lnTo>
                  <a:lnTo>
                    <a:pt x="160921" y="236220"/>
                  </a:lnTo>
                  <a:lnTo>
                    <a:pt x="160146" y="234950"/>
                  </a:lnTo>
                  <a:close/>
                </a:path>
                <a:path w="212725" h="430530">
                  <a:moveTo>
                    <a:pt x="165201" y="234950"/>
                  </a:moveTo>
                  <a:lnTo>
                    <a:pt x="162483" y="234950"/>
                  </a:lnTo>
                  <a:lnTo>
                    <a:pt x="162483" y="236220"/>
                  </a:lnTo>
                  <a:lnTo>
                    <a:pt x="165201" y="236220"/>
                  </a:lnTo>
                  <a:lnTo>
                    <a:pt x="165201" y="234950"/>
                  </a:lnTo>
                  <a:close/>
                </a:path>
                <a:path w="212725" h="430530">
                  <a:moveTo>
                    <a:pt x="166763" y="234950"/>
                  </a:moveTo>
                  <a:lnTo>
                    <a:pt x="165988" y="234950"/>
                  </a:lnTo>
                  <a:lnTo>
                    <a:pt x="165201" y="236220"/>
                  </a:lnTo>
                  <a:lnTo>
                    <a:pt x="166763" y="236220"/>
                  </a:lnTo>
                  <a:lnTo>
                    <a:pt x="166763" y="234950"/>
                  </a:lnTo>
                  <a:close/>
                </a:path>
                <a:path w="212725" h="430530">
                  <a:moveTo>
                    <a:pt x="72478" y="233680"/>
                  </a:moveTo>
                  <a:lnTo>
                    <a:pt x="37401" y="233680"/>
                  </a:lnTo>
                  <a:lnTo>
                    <a:pt x="37401" y="234950"/>
                  </a:lnTo>
                  <a:lnTo>
                    <a:pt x="73253" y="234950"/>
                  </a:lnTo>
                  <a:lnTo>
                    <a:pt x="72478" y="233680"/>
                  </a:lnTo>
                  <a:close/>
                </a:path>
                <a:path w="212725" h="430530">
                  <a:moveTo>
                    <a:pt x="73253" y="233680"/>
                  </a:moveTo>
                  <a:lnTo>
                    <a:pt x="72478" y="233680"/>
                  </a:lnTo>
                  <a:lnTo>
                    <a:pt x="73253" y="234950"/>
                  </a:lnTo>
                  <a:lnTo>
                    <a:pt x="73253" y="233680"/>
                  </a:lnTo>
                  <a:close/>
                </a:path>
                <a:path w="212725" h="430530">
                  <a:moveTo>
                    <a:pt x="75590" y="231140"/>
                  </a:moveTo>
                  <a:lnTo>
                    <a:pt x="68960" y="231140"/>
                  </a:lnTo>
                  <a:lnTo>
                    <a:pt x="69748" y="232410"/>
                  </a:lnTo>
                  <a:lnTo>
                    <a:pt x="71691" y="232410"/>
                  </a:lnTo>
                  <a:lnTo>
                    <a:pt x="71691" y="233680"/>
                  </a:lnTo>
                  <a:lnTo>
                    <a:pt x="73253" y="233680"/>
                  </a:lnTo>
                  <a:lnTo>
                    <a:pt x="73253" y="234950"/>
                  </a:lnTo>
                  <a:lnTo>
                    <a:pt x="74028" y="234950"/>
                  </a:lnTo>
                  <a:lnTo>
                    <a:pt x="74028" y="233680"/>
                  </a:lnTo>
                  <a:lnTo>
                    <a:pt x="75590" y="232410"/>
                  </a:lnTo>
                  <a:lnTo>
                    <a:pt x="75590" y="231140"/>
                  </a:lnTo>
                  <a:close/>
                </a:path>
                <a:path w="212725" h="430530">
                  <a:moveTo>
                    <a:pt x="76365" y="231140"/>
                  </a:moveTo>
                  <a:lnTo>
                    <a:pt x="75590" y="232410"/>
                  </a:lnTo>
                  <a:lnTo>
                    <a:pt x="75590" y="233680"/>
                  </a:lnTo>
                  <a:lnTo>
                    <a:pt x="74815" y="233680"/>
                  </a:lnTo>
                  <a:lnTo>
                    <a:pt x="74815" y="234950"/>
                  </a:lnTo>
                  <a:lnTo>
                    <a:pt x="104813" y="234950"/>
                  </a:lnTo>
                  <a:lnTo>
                    <a:pt x="104813" y="232410"/>
                  </a:lnTo>
                  <a:lnTo>
                    <a:pt x="76365" y="232410"/>
                  </a:lnTo>
                  <a:lnTo>
                    <a:pt x="76365" y="231140"/>
                  </a:lnTo>
                  <a:close/>
                </a:path>
                <a:path w="212725" h="430530">
                  <a:moveTo>
                    <a:pt x="150406" y="233680"/>
                  </a:moveTo>
                  <a:lnTo>
                    <a:pt x="149618" y="233680"/>
                  </a:lnTo>
                  <a:lnTo>
                    <a:pt x="148843" y="234950"/>
                  </a:lnTo>
                  <a:lnTo>
                    <a:pt x="150406" y="234950"/>
                  </a:lnTo>
                  <a:lnTo>
                    <a:pt x="150406" y="233680"/>
                  </a:lnTo>
                  <a:close/>
                </a:path>
                <a:path w="212725" h="430530">
                  <a:moveTo>
                    <a:pt x="152742" y="233680"/>
                  </a:moveTo>
                  <a:lnTo>
                    <a:pt x="150406" y="233680"/>
                  </a:lnTo>
                  <a:lnTo>
                    <a:pt x="151180" y="234950"/>
                  </a:lnTo>
                  <a:lnTo>
                    <a:pt x="152742" y="234950"/>
                  </a:lnTo>
                  <a:lnTo>
                    <a:pt x="152742" y="233680"/>
                  </a:lnTo>
                  <a:close/>
                </a:path>
                <a:path w="212725" h="430530">
                  <a:moveTo>
                    <a:pt x="155460" y="233680"/>
                  </a:moveTo>
                  <a:lnTo>
                    <a:pt x="152742" y="233680"/>
                  </a:lnTo>
                  <a:lnTo>
                    <a:pt x="152742" y="234950"/>
                  </a:lnTo>
                  <a:lnTo>
                    <a:pt x="155460" y="234950"/>
                  </a:lnTo>
                  <a:lnTo>
                    <a:pt x="155460" y="233680"/>
                  </a:lnTo>
                  <a:close/>
                </a:path>
                <a:path w="212725" h="430530">
                  <a:moveTo>
                    <a:pt x="162483" y="233680"/>
                  </a:moveTo>
                  <a:lnTo>
                    <a:pt x="158584" y="233680"/>
                  </a:lnTo>
                  <a:lnTo>
                    <a:pt x="158584" y="234950"/>
                  </a:lnTo>
                  <a:lnTo>
                    <a:pt x="162483" y="234950"/>
                  </a:lnTo>
                  <a:lnTo>
                    <a:pt x="162483" y="233680"/>
                  </a:lnTo>
                  <a:close/>
                </a:path>
                <a:path w="212725" h="430530">
                  <a:moveTo>
                    <a:pt x="164820" y="233680"/>
                  </a:moveTo>
                  <a:lnTo>
                    <a:pt x="163258" y="233680"/>
                  </a:lnTo>
                  <a:lnTo>
                    <a:pt x="163258" y="234950"/>
                  </a:lnTo>
                  <a:lnTo>
                    <a:pt x="164820" y="234950"/>
                  </a:lnTo>
                  <a:lnTo>
                    <a:pt x="164820" y="233680"/>
                  </a:lnTo>
                  <a:close/>
                </a:path>
                <a:path w="212725" h="430530">
                  <a:moveTo>
                    <a:pt x="169887" y="233680"/>
                  </a:moveTo>
                  <a:lnTo>
                    <a:pt x="169100" y="233680"/>
                  </a:lnTo>
                  <a:lnTo>
                    <a:pt x="169100" y="234950"/>
                  </a:lnTo>
                  <a:lnTo>
                    <a:pt x="169887" y="234950"/>
                  </a:lnTo>
                  <a:lnTo>
                    <a:pt x="169887" y="233680"/>
                  </a:lnTo>
                  <a:close/>
                </a:path>
                <a:path w="212725" h="430530">
                  <a:moveTo>
                    <a:pt x="170662" y="231140"/>
                  </a:moveTo>
                  <a:lnTo>
                    <a:pt x="148069" y="231140"/>
                  </a:lnTo>
                  <a:lnTo>
                    <a:pt x="148069" y="232410"/>
                  </a:lnTo>
                  <a:lnTo>
                    <a:pt x="148843" y="232410"/>
                  </a:lnTo>
                  <a:lnTo>
                    <a:pt x="148843" y="233680"/>
                  </a:lnTo>
                  <a:lnTo>
                    <a:pt x="169887" y="233680"/>
                  </a:lnTo>
                  <a:lnTo>
                    <a:pt x="169887" y="234950"/>
                  </a:lnTo>
                  <a:lnTo>
                    <a:pt x="170662" y="233680"/>
                  </a:lnTo>
                  <a:lnTo>
                    <a:pt x="170662" y="231140"/>
                  </a:lnTo>
                  <a:close/>
                </a:path>
                <a:path w="212725" h="430530">
                  <a:moveTo>
                    <a:pt x="70916" y="232410"/>
                  </a:moveTo>
                  <a:lnTo>
                    <a:pt x="38963" y="232410"/>
                  </a:lnTo>
                  <a:lnTo>
                    <a:pt x="38963" y="233680"/>
                  </a:lnTo>
                  <a:lnTo>
                    <a:pt x="70916" y="233680"/>
                  </a:lnTo>
                  <a:lnTo>
                    <a:pt x="70916" y="232410"/>
                  </a:lnTo>
                  <a:close/>
                </a:path>
                <a:path w="212725" h="430530">
                  <a:moveTo>
                    <a:pt x="71691" y="232410"/>
                  </a:moveTo>
                  <a:lnTo>
                    <a:pt x="70916" y="232410"/>
                  </a:lnTo>
                  <a:lnTo>
                    <a:pt x="70916" y="233680"/>
                  </a:lnTo>
                  <a:lnTo>
                    <a:pt x="71691" y="233680"/>
                  </a:lnTo>
                  <a:lnTo>
                    <a:pt x="71691" y="232410"/>
                  </a:lnTo>
                  <a:close/>
                </a:path>
                <a:path w="212725" h="430530">
                  <a:moveTo>
                    <a:pt x="65849" y="229870"/>
                  </a:moveTo>
                  <a:lnTo>
                    <a:pt x="41300" y="229870"/>
                  </a:lnTo>
                  <a:lnTo>
                    <a:pt x="41300" y="232410"/>
                  </a:lnTo>
                  <a:lnTo>
                    <a:pt x="66624" y="232410"/>
                  </a:lnTo>
                  <a:lnTo>
                    <a:pt x="66624" y="231140"/>
                  </a:lnTo>
                  <a:lnTo>
                    <a:pt x="65849" y="231140"/>
                  </a:lnTo>
                  <a:lnTo>
                    <a:pt x="65849" y="229870"/>
                  </a:lnTo>
                  <a:close/>
                </a:path>
                <a:path w="212725" h="430530">
                  <a:moveTo>
                    <a:pt x="68186" y="231140"/>
                  </a:moveTo>
                  <a:lnTo>
                    <a:pt x="66624" y="231140"/>
                  </a:lnTo>
                  <a:lnTo>
                    <a:pt x="66624" y="232410"/>
                  </a:lnTo>
                  <a:lnTo>
                    <a:pt x="68186" y="232410"/>
                  </a:lnTo>
                  <a:lnTo>
                    <a:pt x="68186" y="231140"/>
                  </a:lnTo>
                  <a:close/>
                </a:path>
                <a:path w="212725" h="430530">
                  <a:moveTo>
                    <a:pt x="68960" y="231140"/>
                  </a:moveTo>
                  <a:lnTo>
                    <a:pt x="68186" y="231140"/>
                  </a:lnTo>
                  <a:lnTo>
                    <a:pt x="68186" y="232410"/>
                  </a:lnTo>
                  <a:lnTo>
                    <a:pt x="69748" y="232410"/>
                  </a:lnTo>
                  <a:lnTo>
                    <a:pt x="68960" y="231140"/>
                  </a:lnTo>
                  <a:close/>
                </a:path>
                <a:path w="212725" h="430530">
                  <a:moveTo>
                    <a:pt x="104038" y="231140"/>
                  </a:moveTo>
                  <a:lnTo>
                    <a:pt x="76365" y="231140"/>
                  </a:lnTo>
                  <a:lnTo>
                    <a:pt x="76365" y="232410"/>
                  </a:lnTo>
                  <a:lnTo>
                    <a:pt x="104038" y="232410"/>
                  </a:lnTo>
                  <a:lnTo>
                    <a:pt x="104038" y="231140"/>
                  </a:lnTo>
                  <a:close/>
                </a:path>
                <a:path w="212725" h="430530">
                  <a:moveTo>
                    <a:pt x="111442" y="231140"/>
                  </a:moveTo>
                  <a:lnTo>
                    <a:pt x="108318" y="231140"/>
                  </a:lnTo>
                  <a:lnTo>
                    <a:pt x="108318" y="232410"/>
                  </a:lnTo>
                  <a:lnTo>
                    <a:pt x="110655" y="232410"/>
                  </a:lnTo>
                  <a:lnTo>
                    <a:pt x="111442" y="231140"/>
                  </a:lnTo>
                  <a:close/>
                </a:path>
                <a:path w="212725" h="430530">
                  <a:moveTo>
                    <a:pt x="111442" y="231140"/>
                  </a:moveTo>
                  <a:lnTo>
                    <a:pt x="110655" y="232410"/>
                  </a:lnTo>
                  <a:lnTo>
                    <a:pt x="111442" y="232410"/>
                  </a:lnTo>
                  <a:lnTo>
                    <a:pt x="111442" y="231140"/>
                  </a:lnTo>
                  <a:close/>
                </a:path>
                <a:path w="212725" h="430530">
                  <a:moveTo>
                    <a:pt x="113779" y="231140"/>
                  </a:moveTo>
                  <a:lnTo>
                    <a:pt x="112217" y="231140"/>
                  </a:lnTo>
                  <a:lnTo>
                    <a:pt x="112217" y="232410"/>
                  </a:lnTo>
                  <a:lnTo>
                    <a:pt x="114553" y="232410"/>
                  </a:lnTo>
                  <a:lnTo>
                    <a:pt x="113779" y="231140"/>
                  </a:lnTo>
                  <a:close/>
                </a:path>
                <a:path w="212725" h="430530">
                  <a:moveTo>
                    <a:pt x="118846" y="229870"/>
                  </a:moveTo>
                  <a:lnTo>
                    <a:pt x="118059" y="231140"/>
                  </a:lnTo>
                  <a:lnTo>
                    <a:pt x="116890" y="231140"/>
                  </a:lnTo>
                  <a:lnTo>
                    <a:pt x="116890" y="232410"/>
                  </a:lnTo>
                  <a:lnTo>
                    <a:pt x="118846" y="232410"/>
                  </a:lnTo>
                  <a:lnTo>
                    <a:pt x="118846" y="229870"/>
                  </a:lnTo>
                  <a:close/>
                </a:path>
                <a:path w="212725" h="430530">
                  <a:moveTo>
                    <a:pt x="129362" y="229870"/>
                  </a:moveTo>
                  <a:lnTo>
                    <a:pt x="126631" y="229870"/>
                  </a:lnTo>
                  <a:lnTo>
                    <a:pt x="126631" y="232410"/>
                  </a:lnTo>
                  <a:lnTo>
                    <a:pt x="129362" y="232410"/>
                  </a:lnTo>
                  <a:lnTo>
                    <a:pt x="129362" y="229870"/>
                  </a:lnTo>
                  <a:close/>
                </a:path>
                <a:path w="212725" h="430530">
                  <a:moveTo>
                    <a:pt x="77152" y="229870"/>
                  </a:moveTo>
                  <a:lnTo>
                    <a:pt x="65849" y="229870"/>
                  </a:lnTo>
                  <a:lnTo>
                    <a:pt x="65849" y="231140"/>
                  </a:lnTo>
                  <a:lnTo>
                    <a:pt x="77152" y="231140"/>
                  </a:lnTo>
                  <a:lnTo>
                    <a:pt x="77152" y="229870"/>
                  </a:lnTo>
                  <a:close/>
                </a:path>
                <a:path w="212725" h="430530">
                  <a:moveTo>
                    <a:pt x="103250" y="229870"/>
                  </a:moveTo>
                  <a:lnTo>
                    <a:pt x="77152" y="229870"/>
                  </a:lnTo>
                  <a:lnTo>
                    <a:pt x="77152" y="231140"/>
                  </a:lnTo>
                  <a:lnTo>
                    <a:pt x="103250" y="231140"/>
                  </a:lnTo>
                  <a:lnTo>
                    <a:pt x="103250" y="229870"/>
                  </a:lnTo>
                  <a:close/>
                </a:path>
                <a:path w="212725" h="430530">
                  <a:moveTo>
                    <a:pt x="110655" y="229870"/>
                  </a:moveTo>
                  <a:lnTo>
                    <a:pt x="107924" y="229870"/>
                  </a:lnTo>
                  <a:lnTo>
                    <a:pt x="107924" y="231140"/>
                  </a:lnTo>
                  <a:lnTo>
                    <a:pt x="110655" y="231140"/>
                  </a:lnTo>
                  <a:lnTo>
                    <a:pt x="110655" y="229870"/>
                  </a:lnTo>
                  <a:close/>
                </a:path>
                <a:path w="212725" h="430530">
                  <a:moveTo>
                    <a:pt x="171437" y="228600"/>
                  </a:moveTo>
                  <a:lnTo>
                    <a:pt x="148843" y="228600"/>
                  </a:lnTo>
                  <a:lnTo>
                    <a:pt x="149618" y="229870"/>
                  </a:lnTo>
                  <a:lnTo>
                    <a:pt x="148843" y="229870"/>
                  </a:lnTo>
                  <a:lnTo>
                    <a:pt x="148843" y="231140"/>
                  </a:lnTo>
                  <a:lnTo>
                    <a:pt x="171437" y="231140"/>
                  </a:lnTo>
                  <a:lnTo>
                    <a:pt x="171437" y="228600"/>
                  </a:lnTo>
                  <a:close/>
                </a:path>
                <a:path w="212725" h="430530">
                  <a:moveTo>
                    <a:pt x="56895" y="228600"/>
                  </a:moveTo>
                  <a:lnTo>
                    <a:pt x="39738" y="228600"/>
                  </a:lnTo>
                  <a:lnTo>
                    <a:pt x="39738" y="229870"/>
                  </a:lnTo>
                  <a:lnTo>
                    <a:pt x="56895" y="229870"/>
                  </a:lnTo>
                  <a:lnTo>
                    <a:pt x="56895" y="228600"/>
                  </a:lnTo>
                  <a:close/>
                </a:path>
                <a:path w="212725" h="430530">
                  <a:moveTo>
                    <a:pt x="58445" y="228600"/>
                  </a:moveTo>
                  <a:lnTo>
                    <a:pt x="56895" y="228600"/>
                  </a:lnTo>
                  <a:lnTo>
                    <a:pt x="56895" y="229870"/>
                  </a:lnTo>
                  <a:lnTo>
                    <a:pt x="58445" y="229870"/>
                  </a:lnTo>
                  <a:lnTo>
                    <a:pt x="58445" y="228600"/>
                  </a:lnTo>
                  <a:close/>
                </a:path>
                <a:path w="212725" h="430530">
                  <a:moveTo>
                    <a:pt x="59220" y="228600"/>
                  </a:moveTo>
                  <a:lnTo>
                    <a:pt x="58445" y="228600"/>
                  </a:lnTo>
                  <a:lnTo>
                    <a:pt x="58445" y="229870"/>
                  </a:lnTo>
                  <a:lnTo>
                    <a:pt x="59220" y="229870"/>
                  </a:lnTo>
                  <a:lnTo>
                    <a:pt x="59220" y="228600"/>
                  </a:lnTo>
                  <a:close/>
                </a:path>
                <a:path w="212725" h="430530">
                  <a:moveTo>
                    <a:pt x="61950" y="228600"/>
                  </a:moveTo>
                  <a:lnTo>
                    <a:pt x="59220" y="228600"/>
                  </a:lnTo>
                  <a:lnTo>
                    <a:pt x="59220" y="229870"/>
                  </a:lnTo>
                  <a:lnTo>
                    <a:pt x="61950" y="229870"/>
                  </a:lnTo>
                  <a:lnTo>
                    <a:pt x="61950" y="228600"/>
                  </a:lnTo>
                  <a:close/>
                </a:path>
                <a:path w="212725" h="430530">
                  <a:moveTo>
                    <a:pt x="62737" y="228600"/>
                  </a:moveTo>
                  <a:lnTo>
                    <a:pt x="61950" y="228600"/>
                  </a:lnTo>
                  <a:lnTo>
                    <a:pt x="61950" y="229870"/>
                  </a:lnTo>
                  <a:lnTo>
                    <a:pt x="62737" y="229870"/>
                  </a:lnTo>
                  <a:lnTo>
                    <a:pt x="62737" y="228600"/>
                  </a:lnTo>
                  <a:close/>
                </a:path>
                <a:path w="212725" h="430530">
                  <a:moveTo>
                    <a:pt x="77927" y="228600"/>
                  </a:moveTo>
                  <a:lnTo>
                    <a:pt x="62737" y="228600"/>
                  </a:lnTo>
                  <a:lnTo>
                    <a:pt x="62737" y="229870"/>
                  </a:lnTo>
                  <a:lnTo>
                    <a:pt x="77927" y="229870"/>
                  </a:lnTo>
                  <a:lnTo>
                    <a:pt x="77927" y="228600"/>
                  </a:lnTo>
                  <a:close/>
                </a:path>
                <a:path w="212725" h="430530">
                  <a:moveTo>
                    <a:pt x="101701" y="228600"/>
                  </a:moveTo>
                  <a:lnTo>
                    <a:pt x="77927" y="228600"/>
                  </a:lnTo>
                  <a:lnTo>
                    <a:pt x="77927" y="229870"/>
                  </a:lnTo>
                  <a:lnTo>
                    <a:pt x="101701" y="229870"/>
                  </a:lnTo>
                  <a:lnTo>
                    <a:pt x="101701" y="228600"/>
                  </a:lnTo>
                  <a:close/>
                </a:path>
                <a:path w="212725" h="430530">
                  <a:moveTo>
                    <a:pt x="112991" y="224790"/>
                  </a:moveTo>
                  <a:lnTo>
                    <a:pt x="109880" y="224790"/>
                  </a:lnTo>
                  <a:lnTo>
                    <a:pt x="109880" y="226060"/>
                  </a:lnTo>
                  <a:lnTo>
                    <a:pt x="109105" y="226060"/>
                  </a:lnTo>
                  <a:lnTo>
                    <a:pt x="109105" y="227330"/>
                  </a:lnTo>
                  <a:lnTo>
                    <a:pt x="108318" y="228600"/>
                  </a:lnTo>
                  <a:lnTo>
                    <a:pt x="108318" y="229870"/>
                  </a:lnTo>
                  <a:lnTo>
                    <a:pt x="111442" y="229870"/>
                  </a:lnTo>
                  <a:lnTo>
                    <a:pt x="111442" y="228600"/>
                  </a:lnTo>
                  <a:lnTo>
                    <a:pt x="112991" y="228600"/>
                  </a:lnTo>
                  <a:lnTo>
                    <a:pt x="112991" y="224790"/>
                  </a:lnTo>
                  <a:close/>
                </a:path>
                <a:path w="212725" h="430530">
                  <a:moveTo>
                    <a:pt x="112991" y="228600"/>
                  </a:moveTo>
                  <a:lnTo>
                    <a:pt x="112217" y="228600"/>
                  </a:lnTo>
                  <a:lnTo>
                    <a:pt x="112217" y="229870"/>
                  </a:lnTo>
                  <a:lnTo>
                    <a:pt x="112991" y="229870"/>
                  </a:lnTo>
                  <a:lnTo>
                    <a:pt x="112991" y="228600"/>
                  </a:lnTo>
                  <a:close/>
                </a:path>
                <a:path w="212725" h="430530">
                  <a:moveTo>
                    <a:pt x="127800" y="226060"/>
                  </a:moveTo>
                  <a:lnTo>
                    <a:pt x="127025" y="226060"/>
                  </a:lnTo>
                  <a:lnTo>
                    <a:pt x="127025" y="227330"/>
                  </a:lnTo>
                  <a:lnTo>
                    <a:pt x="126631" y="227330"/>
                  </a:lnTo>
                  <a:lnTo>
                    <a:pt x="126631" y="228600"/>
                  </a:lnTo>
                  <a:lnTo>
                    <a:pt x="125844" y="229870"/>
                  </a:lnTo>
                  <a:lnTo>
                    <a:pt x="128587" y="229870"/>
                  </a:lnTo>
                  <a:lnTo>
                    <a:pt x="128587" y="228600"/>
                  </a:lnTo>
                  <a:lnTo>
                    <a:pt x="127800" y="228600"/>
                  </a:lnTo>
                  <a:lnTo>
                    <a:pt x="127800" y="226060"/>
                  </a:lnTo>
                  <a:close/>
                </a:path>
                <a:path w="212725" h="430530">
                  <a:moveTo>
                    <a:pt x="78701" y="227330"/>
                  </a:moveTo>
                  <a:lnTo>
                    <a:pt x="38963" y="227330"/>
                  </a:lnTo>
                  <a:lnTo>
                    <a:pt x="38963" y="228600"/>
                  </a:lnTo>
                  <a:lnTo>
                    <a:pt x="78701" y="228600"/>
                  </a:lnTo>
                  <a:lnTo>
                    <a:pt x="78701" y="227330"/>
                  </a:lnTo>
                  <a:close/>
                </a:path>
                <a:path w="212725" h="430530">
                  <a:moveTo>
                    <a:pt x="102476" y="227330"/>
                  </a:moveTo>
                  <a:lnTo>
                    <a:pt x="79489" y="227330"/>
                  </a:lnTo>
                  <a:lnTo>
                    <a:pt x="79489" y="228600"/>
                  </a:lnTo>
                  <a:lnTo>
                    <a:pt x="102476" y="228600"/>
                  </a:lnTo>
                  <a:lnTo>
                    <a:pt x="102476" y="227330"/>
                  </a:lnTo>
                  <a:close/>
                </a:path>
                <a:path w="212725" h="430530">
                  <a:moveTo>
                    <a:pt x="78701" y="224790"/>
                  </a:moveTo>
                  <a:lnTo>
                    <a:pt x="42468" y="224790"/>
                  </a:lnTo>
                  <a:lnTo>
                    <a:pt x="41694" y="226060"/>
                  </a:lnTo>
                  <a:lnTo>
                    <a:pt x="41694" y="227330"/>
                  </a:lnTo>
                  <a:lnTo>
                    <a:pt x="79489" y="227330"/>
                  </a:lnTo>
                  <a:lnTo>
                    <a:pt x="79489" y="226060"/>
                  </a:lnTo>
                  <a:lnTo>
                    <a:pt x="78701" y="224790"/>
                  </a:lnTo>
                  <a:close/>
                </a:path>
                <a:path w="212725" h="430530">
                  <a:moveTo>
                    <a:pt x="85331" y="226060"/>
                  </a:moveTo>
                  <a:lnTo>
                    <a:pt x="79882" y="226060"/>
                  </a:lnTo>
                  <a:lnTo>
                    <a:pt x="79882" y="227330"/>
                  </a:lnTo>
                  <a:lnTo>
                    <a:pt x="85331" y="227330"/>
                  </a:lnTo>
                  <a:lnTo>
                    <a:pt x="85331" y="226060"/>
                  </a:lnTo>
                  <a:close/>
                </a:path>
                <a:path w="212725" h="430530">
                  <a:moveTo>
                    <a:pt x="100139" y="224790"/>
                  </a:moveTo>
                  <a:lnTo>
                    <a:pt x="89623" y="224790"/>
                  </a:lnTo>
                  <a:lnTo>
                    <a:pt x="89623" y="226060"/>
                  </a:lnTo>
                  <a:lnTo>
                    <a:pt x="88442" y="227330"/>
                  </a:lnTo>
                  <a:lnTo>
                    <a:pt x="100914" y="227330"/>
                  </a:lnTo>
                  <a:lnTo>
                    <a:pt x="100914" y="226060"/>
                  </a:lnTo>
                  <a:lnTo>
                    <a:pt x="100139" y="226060"/>
                  </a:lnTo>
                  <a:lnTo>
                    <a:pt x="100139" y="224790"/>
                  </a:lnTo>
                  <a:close/>
                </a:path>
                <a:path w="212725" h="430530">
                  <a:moveTo>
                    <a:pt x="169887" y="224790"/>
                  </a:moveTo>
                  <a:lnTo>
                    <a:pt x="169100" y="224790"/>
                  </a:lnTo>
                  <a:lnTo>
                    <a:pt x="169100" y="226060"/>
                  </a:lnTo>
                  <a:lnTo>
                    <a:pt x="167551" y="226060"/>
                  </a:lnTo>
                  <a:lnTo>
                    <a:pt x="167551" y="227330"/>
                  </a:lnTo>
                  <a:lnTo>
                    <a:pt x="169887" y="227330"/>
                  </a:lnTo>
                  <a:lnTo>
                    <a:pt x="169887" y="224790"/>
                  </a:lnTo>
                  <a:close/>
                </a:path>
                <a:path w="212725" h="430530">
                  <a:moveTo>
                    <a:pt x="164820" y="224790"/>
                  </a:moveTo>
                  <a:lnTo>
                    <a:pt x="162483" y="224790"/>
                  </a:lnTo>
                  <a:lnTo>
                    <a:pt x="162483" y="226060"/>
                  </a:lnTo>
                  <a:lnTo>
                    <a:pt x="164820" y="226060"/>
                  </a:lnTo>
                  <a:lnTo>
                    <a:pt x="164820" y="224790"/>
                  </a:lnTo>
                  <a:close/>
                </a:path>
                <a:path w="212725" h="430530">
                  <a:moveTo>
                    <a:pt x="77152" y="219710"/>
                  </a:moveTo>
                  <a:lnTo>
                    <a:pt x="41300" y="219710"/>
                  </a:lnTo>
                  <a:lnTo>
                    <a:pt x="41694" y="220980"/>
                  </a:lnTo>
                  <a:lnTo>
                    <a:pt x="44030" y="220980"/>
                  </a:lnTo>
                  <a:lnTo>
                    <a:pt x="42468" y="223520"/>
                  </a:lnTo>
                  <a:lnTo>
                    <a:pt x="41694" y="223520"/>
                  </a:lnTo>
                  <a:lnTo>
                    <a:pt x="41694" y="224790"/>
                  </a:lnTo>
                  <a:lnTo>
                    <a:pt x="77152" y="224790"/>
                  </a:lnTo>
                  <a:lnTo>
                    <a:pt x="77152" y="219710"/>
                  </a:lnTo>
                  <a:close/>
                </a:path>
                <a:path w="212725" h="430530">
                  <a:moveTo>
                    <a:pt x="100914" y="223520"/>
                  </a:moveTo>
                  <a:lnTo>
                    <a:pt x="91173" y="223520"/>
                  </a:lnTo>
                  <a:lnTo>
                    <a:pt x="91960" y="224790"/>
                  </a:lnTo>
                  <a:lnTo>
                    <a:pt x="100914" y="224790"/>
                  </a:lnTo>
                  <a:lnTo>
                    <a:pt x="100914" y="223520"/>
                  </a:lnTo>
                  <a:close/>
                </a:path>
                <a:path w="212725" h="430530">
                  <a:moveTo>
                    <a:pt x="112991" y="223520"/>
                  </a:moveTo>
                  <a:lnTo>
                    <a:pt x="112217" y="223520"/>
                  </a:lnTo>
                  <a:lnTo>
                    <a:pt x="111442" y="224790"/>
                  </a:lnTo>
                  <a:lnTo>
                    <a:pt x="113779" y="224790"/>
                  </a:lnTo>
                  <a:lnTo>
                    <a:pt x="112991" y="223520"/>
                  </a:lnTo>
                  <a:close/>
                </a:path>
                <a:path w="212725" h="430530">
                  <a:moveTo>
                    <a:pt x="23774" y="220980"/>
                  </a:moveTo>
                  <a:lnTo>
                    <a:pt x="17144" y="220980"/>
                  </a:lnTo>
                  <a:lnTo>
                    <a:pt x="17144" y="222250"/>
                  </a:lnTo>
                  <a:lnTo>
                    <a:pt x="17919" y="223520"/>
                  </a:lnTo>
                  <a:lnTo>
                    <a:pt x="21043" y="223520"/>
                  </a:lnTo>
                  <a:lnTo>
                    <a:pt x="21043" y="222250"/>
                  </a:lnTo>
                  <a:lnTo>
                    <a:pt x="23774" y="222250"/>
                  </a:lnTo>
                  <a:lnTo>
                    <a:pt x="23774" y="220980"/>
                  </a:lnTo>
                  <a:close/>
                </a:path>
                <a:path w="212725" h="430530">
                  <a:moveTo>
                    <a:pt x="22986" y="222250"/>
                  </a:moveTo>
                  <a:lnTo>
                    <a:pt x="21043" y="222250"/>
                  </a:lnTo>
                  <a:lnTo>
                    <a:pt x="22212" y="223520"/>
                  </a:lnTo>
                  <a:lnTo>
                    <a:pt x="22986" y="223520"/>
                  </a:lnTo>
                  <a:lnTo>
                    <a:pt x="22986" y="222250"/>
                  </a:lnTo>
                  <a:close/>
                </a:path>
                <a:path w="212725" h="430530">
                  <a:moveTo>
                    <a:pt x="100139" y="220980"/>
                  </a:moveTo>
                  <a:lnTo>
                    <a:pt x="96634" y="220980"/>
                  </a:lnTo>
                  <a:lnTo>
                    <a:pt x="96634" y="222250"/>
                  </a:lnTo>
                  <a:lnTo>
                    <a:pt x="95846" y="222250"/>
                  </a:lnTo>
                  <a:lnTo>
                    <a:pt x="95846" y="223520"/>
                  </a:lnTo>
                  <a:lnTo>
                    <a:pt x="100139" y="223520"/>
                  </a:lnTo>
                  <a:lnTo>
                    <a:pt x="100139" y="220980"/>
                  </a:lnTo>
                  <a:close/>
                </a:path>
                <a:path w="212725" h="430530">
                  <a:moveTo>
                    <a:pt x="113779" y="222250"/>
                  </a:moveTo>
                  <a:lnTo>
                    <a:pt x="112991" y="223520"/>
                  </a:lnTo>
                  <a:lnTo>
                    <a:pt x="113779" y="223520"/>
                  </a:lnTo>
                  <a:lnTo>
                    <a:pt x="113779" y="222250"/>
                  </a:lnTo>
                  <a:close/>
                </a:path>
                <a:path w="212725" h="430530">
                  <a:moveTo>
                    <a:pt x="148843" y="215900"/>
                  </a:moveTo>
                  <a:lnTo>
                    <a:pt x="134810" y="215900"/>
                  </a:lnTo>
                  <a:lnTo>
                    <a:pt x="134035" y="217170"/>
                  </a:lnTo>
                  <a:lnTo>
                    <a:pt x="133261" y="217170"/>
                  </a:lnTo>
                  <a:lnTo>
                    <a:pt x="133261" y="218440"/>
                  </a:lnTo>
                  <a:lnTo>
                    <a:pt x="126631" y="218440"/>
                  </a:lnTo>
                  <a:lnTo>
                    <a:pt x="126631" y="219710"/>
                  </a:lnTo>
                  <a:lnTo>
                    <a:pt x="127025" y="220980"/>
                  </a:lnTo>
                  <a:lnTo>
                    <a:pt x="127025" y="223520"/>
                  </a:lnTo>
                  <a:lnTo>
                    <a:pt x="127800" y="223520"/>
                  </a:lnTo>
                  <a:lnTo>
                    <a:pt x="128587" y="222250"/>
                  </a:lnTo>
                  <a:lnTo>
                    <a:pt x="154292" y="222250"/>
                  </a:lnTo>
                  <a:lnTo>
                    <a:pt x="154292" y="220980"/>
                  </a:lnTo>
                  <a:lnTo>
                    <a:pt x="150406" y="220980"/>
                  </a:lnTo>
                  <a:lnTo>
                    <a:pt x="150406" y="219710"/>
                  </a:lnTo>
                  <a:lnTo>
                    <a:pt x="148843" y="219710"/>
                  </a:lnTo>
                  <a:lnTo>
                    <a:pt x="148843" y="215900"/>
                  </a:lnTo>
                  <a:close/>
                </a:path>
                <a:path w="212725" h="430530">
                  <a:moveTo>
                    <a:pt x="155079" y="222250"/>
                  </a:moveTo>
                  <a:lnTo>
                    <a:pt x="128587" y="222250"/>
                  </a:lnTo>
                  <a:lnTo>
                    <a:pt x="128587" y="223520"/>
                  </a:lnTo>
                  <a:lnTo>
                    <a:pt x="155460" y="223520"/>
                  </a:lnTo>
                  <a:lnTo>
                    <a:pt x="155079" y="222250"/>
                  </a:lnTo>
                  <a:close/>
                </a:path>
                <a:path w="212725" h="430530">
                  <a:moveTo>
                    <a:pt x="25323" y="219710"/>
                  </a:moveTo>
                  <a:lnTo>
                    <a:pt x="15582" y="219710"/>
                  </a:lnTo>
                  <a:lnTo>
                    <a:pt x="16370" y="220980"/>
                  </a:lnTo>
                  <a:lnTo>
                    <a:pt x="25323" y="220980"/>
                  </a:lnTo>
                  <a:lnTo>
                    <a:pt x="25323" y="219710"/>
                  </a:lnTo>
                  <a:close/>
                </a:path>
                <a:path w="212725" h="430530">
                  <a:moveTo>
                    <a:pt x="29222" y="219710"/>
                  </a:moveTo>
                  <a:lnTo>
                    <a:pt x="28447" y="219710"/>
                  </a:lnTo>
                  <a:lnTo>
                    <a:pt x="28447" y="220980"/>
                  </a:lnTo>
                  <a:lnTo>
                    <a:pt x="29222" y="219710"/>
                  </a:lnTo>
                  <a:close/>
                </a:path>
                <a:path w="212725" h="430530">
                  <a:moveTo>
                    <a:pt x="98577" y="219710"/>
                  </a:moveTo>
                  <a:lnTo>
                    <a:pt x="98183" y="219710"/>
                  </a:lnTo>
                  <a:lnTo>
                    <a:pt x="98183" y="220980"/>
                  </a:lnTo>
                  <a:lnTo>
                    <a:pt x="98577" y="220980"/>
                  </a:lnTo>
                  <a:lnTo>
                    <a:pt x="98577" y="219710"/>
                  </a:lnTo>
                  <a:close/>
                </a:path>
                <a:path w="212725" h="430530">
                  <a:moveTo>
                    <a:pt x="99364" y="219710"/>
                  </a:moveTo>
                  <a:lnTo>
                    <a:pt x="98577" y="220980"/>
                  </a:lnTo>
                  <a:lnTo>
                    <a:pt x="99364" y="220980"/>
                  </a:lnTo>
                  <a:lnTo>
                    <a:pt x="99364" y="219710"/>
                  </a:lnTo>
                  <a:close/>
                </a:path>
                <a:path w="212725" h="430530">
                  <a:moveTo>
                    <a:pt x="29997" y="218440"/>
                  </a:moveTo>
                  <a:lnTo>
                    <a:pt x="14808" y="218440"/>
                  </a:lnTo>
                  <a:lnTo>
                    <a:pt x="14808" y="219710"/>
                  </a:lnTo>
                  <a:lnTo>
                    <a:pt x="29997" y="219710"/>
                  </a:lnTo>
                  <a:lnTo>
                    <a:pt x="29997" y="218440"/>
                  </a:lnTo>
                  <a:close/>
                </a:path>
                <a:path w="212725" h="430530">
                  <a:moveTo>
                    <a:pt x="77927" y="218440"/>
                  </a:moveTo>
                  <a:lnTo>
                    <a:pt x="39738" y="218440"/>
                  </a:lnTo>
                  <a:lnTo>
                    <a:pt x="39738" y="219710"/>
                  </a:lnTo>
                  <a:lnTo>
                    <a:pt x="77927" y="219710"/>
                  </a:lnTo>
                  <a:lnTo>
                    <a:pt x="77927" y="218440"/>
                  </a:lnTo>
                  <a:close/>
                </a:path>
                <a:path w="212725" h="430530">
                  <a:moveTo>
                    <a:pt x="31953" y="217170"/>
                  </a:moveTo>
                  <a:lnTo>
                    <a:pt x="15582" y="217170"/>
                  </a:lnTo>
                  <a:lnTo>
                    <a:pt x="15582" y="218440"/>
                  </a:lnTo>
                  <a:lnTo>
                    <a:pt x="31953" y="218440"/>
                  </a:lnTo>
                  <a:lnTo>
                    <a:pt x="31953" y="217170"/>
                  </a:lnTo>
                  <a:close/>
                </a:path>
                <a:path w="212725" h="430530">
                  <a:moveTo>
                    <a:pt x="78701" y="215900"/>
                  </a:moveTo>
                  <a:lnTo>
                    <a:pt x="38188" y="215900"/>
                  </a:lnTo>
                  <a:lnTo>
                    <a:pt x="38188" y="217170"/>
                  </a:lnTo>
                  <a:lnTo>
                    <a:pt x="38963" y="217170"/>
                  </a:lnTo>
                  <a:lnTo>
                    <a:pt x="38963" y="218440"/>
                  </a:lnTo>
                  <a:lnTo>
                    <a:pt x="78701" y="218440"/>
                  </a:lnTo>
                  <a:lnTo>
                    <a:pt x="78701" y="215900"/>
                  </a:lnTo>
                  <a:close/>
                </a:path>
                <a:path w="212725" h="430530">
                  <a:moveTo>
                    <a:pt x="32727" y="215900"/>
                  </a:moveTo>
                  <a:lnTo>
                    <a:pt x="14808" y="215900"/>
                  </a:lnTo>
                  <a:lnTo>
                    <a:pt x="14808" y="217170"/>
                  </a:lnTo>
                  <a:lnTo>
                    <a:pt x="32727" y="217170"/>
                  </a:lnTo>
                  <a:lnTo>
                    <a:pt x="32727" y="215900"/>
                  </a:lnTo>
                  <a:close/>
                </a:path>
                <a:path w="212725" h="430530">
                  <a:moveTo>
                    <a:pt x="80657" y="212090"/>
                  </a:moveTo>
                  <a:lnTo>
                    <a:pt x="14033" y="212090"/>
                  </a:lnTo>
                  <a:lnTo>
                    <a:pt x="14033" y="215900"/>
                  </a:lnTo>
                  <a:lnTo>
                    <a:pt x="79489" y="215900"/>
                  </a:lnTo>
                  <a:lnTo>
                    <a:pt x="79489" y="214630"/>
                  </a:lnTo>
                  <a:lnTo>
                    <a:pt x="80657" y="214630"/>
                  </a:lnTo>
                  <a:lnTo>
                    <a:pt x="80657" y="212090"/>
                  </a:lnTo>
                  <a:close/>
                </a:path>
                <a:path w="212725" h="430530">
                  <a:moveTo>
                    <a:pt x="145719" y="214630"/>
                  </a:moveTo>
                  <a:lnTo>
                    <a:pt x="136372" y="214630"/>
                  </a:lnTo>
                  <a:lnTo>
                    <a:pt x="135597" y="215900"/>
                  </a:lnTo>
                  <a:lnTo>
                    <a:pt x="146507" y="215900"/>
                  </a:lnTo>
                  <a:lnTo>
                    <a:pt x="145719" y="214630"/>
                  </a:lnTo>
                  <a:close/>
                </a:path>
                <a:path w="212725" h="430530">
                  <a:moveTo>
                    <a:pt x="139103" y="212090"/>
                  </a:moveTo>
                  <a:lnTo>
                    <a:pt x="136766" y="212090"/>
                  </a:lnTo>
                  <a:lnTo>
                    <a:pt x="136766" y="214630"/>
                  </a:lnTo>
                  <a:lnTo>
                    <a:pt x="139103" y="214630"/>
                  </a:lnTo>
                  <a:lnTo>
                    <a:pt x="139103" y="212090"/>
                  </a:lnTo>
                  <a:close/>
                </a:path>
                <a:path w="212725" h="430530">
                  <a:moveTo>
                    <a:pt x="83769" y="207010"/>
                  </a:moveTo>
                  <a:lnTo>
                    <a:pt x="14033" y="207010"/>
                  </a:lnTo>
                  <a:lnTo>
                    <a:pt x="14033" y="210820"/>
                  </a:lnTo>
                  <a:lnTo>
                    <a:pt x="13246" y="210820"/>
                  </a:lnTo>
                  <a:lnTo>
                    <a:pt x="13246" y="212090"/>
                  </a:lnTo>
                  <a:lnTo>
                    <a:pt x="82219" y="212090"/>
                  </a:lnTo>
                  <a:lnTo>
                    <a:pt x="82219" y="209550"/>
                  </a:lnTo>
                  <a:lnTo>
                    <a:pt x="82994" y="209550"/>
                  </a:lnTo>
                  <a:lnTo>
                    <a:pt x="82994" y="208280"/>
                  </a:lnTo>
                  <a:lnTo>
                    <a:pt x="83769" y="208280"/>
                  </a:lnTo>
                  <a:lnTo>
                    <a:pt x="83769" y="207010"/>
                  </a:lnTo>
                  <a:close/>
                </a:path>
                <a:path w="212725" h="430530">
                  <a:moveTo>
                    <a:pt x="83769" y="199390"/>
                  </a:moveTo>
                  <a:lnTo>
                    <a:pt x="18707" y="199390"/>
                  </a:lnTo>
                  <a:lnTo>
                    <a:pt x="18707" y="201930"/>
                  </a:lnTo>
                  <a:lnTo>
                    <a:pt x="16370" y="201930"/>
                  </a:lnTo>
                  <a:lnTo>
                    <a:pt x="16370" y="203200"/>
                  </a:lnTo>
                  <a:lnTo>
                    <a:pt x="12852" y="203200"/>
                  </a:lnTo>
                  <a:lnTo>
                    <a:pt x="13246" y="204470"/>
                  </a:lnTo>
                  <a:lnTo>
                    <a:pt x="12852" y="204470"/>
                  </a:lnTo>
                  <a:lnTo>
                    <a:pt x="12852" y="205740"/>
                  </a:lnTo>
                  <a:lnTo>
                    <a:pt x="13246" y="205740"/>
                  </a:lnTo>
                  <a:lnTo>
                    <a:pt x="13246" y="208280"/>
                  </a:lnTo>
                  <a:lnTo>
                    <a:pt x="14033" y="207010"/>
                  </a:lnTo>
                  <a:lnTo>
                    <a:pt x="83769" y="207010"/>
                  </a:lnTo>
                  <a:lnTo>
                    <a:pt x="83769" y="199390"/>
                  </a:lnTo>
                  <a:close/>
                </a:path>
                <a:path w="212725" h="430530">
                  <a:moveTo>
                    <a:pt x="15582" y="201930"/>
                  </a:moveTo>
                  <a:lnTo>
                    <a:pt x="13246" y="201930"/>
                  </a:lnTo>
                  <a:lnTo>
                    <a:pt x="13246" y="203200"/>
                  </a:lnTo>
                  <a:lnTo>
                    <a:pt x="15582" y="203200"/>
                  </a:lnTo>
                  <a:lnTo>
                    <a:pt x="15582" y="201930"/>
                  </a:lnTo>
                  <a:close/>
                </a:path>
                <a:path w="212725" h="430530">
                  <a:moveTo>
                    <a:pt x="16370" y="199390"/>
                  </a:moveTo>
                  <a:lnTo>
                    <a:pt x="15582" y="199390"/>
                  </a:lnTo>
                  <a:lnTo>
                    <a:pt x="15582" y="201930"/>
                  </a:lnTo>
                  <a:lnTo>
                    <a:pt x="17919" y="201930"/>
                  </a:lnTo>
                  <a:lnTo>
                    <a:pt x="17919" y="200660"/>
                  </a:lnTo>
                  <a:lnTo>
                    <a:pt x="16370" y="200660"/>
                  </a:lnTo>
                  <a:lnTo>
                    <a:pt x="16370" y="199390"/>
                  </a:lnTo>
                  <a:close/>
                </a:path>
                <a:path w="212725" h="430530">
                  <a:moveTo>
                    <a:pt x="17144" y="199390"/>
                  </a:moveTo>
                  <a:lnTo>
                    <a:pt x="16370" y="199390"/>
                  </a:lnTo>
                  <a:lnTo>
                    <a:pt x="16370" y="200660"/>
                  </a:lnTo>
                  <a:lnTo>
                    <a:pt x="17144" y="200660"/>
                  </a:lnTo>
                  <a:lnTo>
                    <a:pt x="17144" y="199390"/>
                  </a:lnTo>
                  <a:close/>
                </a:path>
                <a:path w="212725" h="430530">
                  <a:moveTo>
                    <a:pt x="86105" y="196850"/>
                  </a:moveTo>
                  <a:lnTo>
                    <a:pt x="17919" y="196850"/>
                  </a:lnTo>
                  <a:lnTo>
                    <a:pt x="17919" y="199390"/>
                  </a:lnTo>
                  <a:lnTo>
                    <a:pt x="85331" y="199390"/>
                  </a:lnTo>
                  <a:lnTo>
                    <a:pt x="85331" y="198120"/>
                  </a:lnTo>
                  <a:lnTo>
                    <a:pt x="86105" y="198120"/>
                  </a:lnTo>
                  <a:lnTo>
                    <a:pt x="86105" y="196850"/>
                  </a:lnTo>
                  <a:close/>
                </a:path>
                <a:path w="212725" h="430530">
                  <a:moveTo>
                    <a:pt x="87668" y="191770"/>
                  </a:moveTo>
                  <a:lnTo>
                    <a:pt x="17144" y="191770"/>
                  </a:lnTo>
                  <a:lnTo>
                    <a:pt x="17144" y="193040"/>
                  </a:lnTo>
                  <a:lnTo>
                    <a:pt x="17919" y="193040"/>
                  </a:lnTo>
                  <a:lnTo>
                    <a:pt x="17919" y="195580"/>
                  </a:lnTo>
                  <a:lnTo>
                    <a:pt x="17144" y="195580"/>
                  </a:lnTo>
                  <a:lnTo>
                    <a:pt x="17144" y="198120"/>
                  </a:lnTo>
                  <a:lnTo>
                    <a:pt x="17919" y="196850"/>
                  </a:lnTo>
                  <a:lnTo>
                    <a:pt x="86105" y="196850"/>
                  </a:lnTo>
                  <a:lnTo>
                    <a:pt x="86893" y="195580"/>
                  </a:lnTo>
                  <a:lnTo>
                    <a:pt x="86893" y="194310"/>
                  </a:lnTo>
                  <a:lnTo>
                    <a:pt x="87668" y="194310"/>
                  </a:lnTo>
                  <a:lnTo>
                    <a:pt x="87668" y="191770"/>
                  </a:lnTo>
                  <a:close/>
                </a:path>
                <a:path w="212725" h="430530">
                  <a:moveTo>
                    <a:pt x="88836" y="187960"/>
                  </a:moveTo>
                  <a:lnTo>
                    <a:pt x="12077" y="187960"/>
                  </a:lnTo>
                  <a:lnTo>
                    <a:pt x="12852" y="189230"/>
                  </a:lnTo>
                  <a:lnTo>
                    <a:pt x="13246" y="189230"/>
                  </a:lnTo>
                  <a:lnTo>
                    <a:pt x="13246" y="190500"/>
                  </a:lnTo>
                  <a:lnTo>
                    <a:pt x="14808" y="190500"/>
                  </a:lnTo>
                  <a:lnTo>
                    <a:pt x="14808" y="191770"/>
                  </a:lnTo>
                  <a:lnTo>
                    <a:pt x="88836" y="191770"/>
                  </a:lnTo>
                  <a:lnTo>
                    <a:pt x="88836" y="187960"/>
                  </a:lnTo>
                  <a:close/>
                </a:path>
                <a:path w="212725" h="430530">
                  <a:moveTo>
                    <a:pt x="89623" y="185420"/>
                  </a:moveTo>
                  <a:lnTo>
                    <a:pt x="8178" y="185420"/>
                  </a:lnTo>
                  <a:lnTo>
                    <a:pt x="8178" y="186690"/>
                  </a:lnTo>
                  <a:lnTo>
                    <a:pt x="10515" y="186690"/>
                  </a:lnTo>
                  <a:lnTo>
                    <a:pt x="10515" y="187960"/>
                  </a:lnTo>
                  <a:lnTo>
                    <a:pt x="89623" y="187960"/>
                  </a:lnTo>
                  <a:lnTo>
                    <a:pt x="89623" y="185420"/>
                  </a:lnTo>
                  <a:close/>
                </a:path>
                <a:path w="212725" h="430530">
                  <a:moveTo>
                    <a:pt x="6629" y="185420"/>
                  </a:moveTo>
                  <a:lnTo>
                    <a:pt x="5841" y="185420"/>
                  </a:lnTo>
                  <a:lnTo>
                    <a:pt x="6629" y="186690"/>
                  </a:lnTo>
                  <a:lnTo>
                    <a:pt x="6629" y="185420"/>
                  </a:lnTo>
                  <a:close/>
                </a:path>
                <a:path w="212725" h="430530">
                  <a:moveTo>
                    <a:pt x="91173" y="184150"/>
                  </a:moveTo>
                  <a:lnTo>
                    <a:pt x="5067" y="184150"/>
                  </a:lnTo>
                  <a:lnTo>
                    <a:pt x="5067" y="185420"/>
                  </a:lnTo>
                  <a:lnTo>
                    <a:pt x="90398" y="185420"/>
                  </a:lnTo>
                  <a:lnTo>
                    <a:pt x="90398" y="186690"/>
                  </a:lnTo>
                  <a:lnTo>
                    <a:pt x="91173" y="186690"/>
                  </a:lnTo>
                  <a:lnTo>
                    <a:pt x="91173" y="184150"/>
                  </a:lnTo>
                  <a:close/>
                </a:path>
                <a:path w="212725" h="430530">
                  <a:moveTo>
                    <a:pt x="6629" y="181610"/>
                  </a:moveTo>
                  <a:lnTo>
                    <a:pt x="5841" y="181610"/>
                  </a:lnTo>
                  <a:lnTo>
                    <a:pt x="5841" y="184150"/>
                  </a:lnTo>
                  <a:lnTo>
                    <a:pt x="90398" y="184150"/>
                  </a:lnTo>
                  <a:lnTo>
                    <a:pt x="90398" y="182880"/>
                  </a:lnTo>
                  <a:lnTo>
                    <a:pt x="6629" y="182880"/>
                  </a:lnTo>
                  <a:lnTo>
                    <a:pt x="6629" y="181610"/>
                  </a:lnTo>
                  <a:close/>
                </a:path>
                <a:path w="212725" h="430530">
                  <a:moveTo>
                    <a:pt x="90398" y="181610"/>
                  </a:moveTo>
                  <a:lnTo>
                    <a:pt x="8178" y="181610"/>
                  </a:lnTo>
                  <a:lnTo>
                    <a:pt x="8178" y="182880"/>
                  </a:lnTo>
                  <a:lnTo>
                    <a:pt x="90398" y="182880"/>
                  </a:lnTo>
                  <a:lnTo>
                    <a:pt x="90398" y="181610"/>
                  </a:lnTo>
                  <a:close/>
                </a:path>
                <a:path w="212725" h="430530">
                  <a:moveTo>
                    <a:pt x="92735" y="172720"/>
                  </a:moveTo>
                  <a:lnTo>
                    <a:pt x="9740" y="172720"/>
                  </a:lnTo>
                  <a:lnTo>
                    <a:pt x="8966" y="173990"/>
                  </a:lnTo>
                  <a:lnTo>
                    <a:pt x="9740" y="175260"/>
                  </a:lnTo>
                  <a:lnTo>
                    <a:pt x="8966" y="176530"/>
                  </a:lnTo>
                  <a:lnTo>
                    <a:pt x="8966" y="179070"/>
                  </a:lnTo>
                  <a:lnTo>
                    <a:pt x="10515" y="181610"/>
                  </a:lnTo>
                  <a:lnTo>
                    <a:pt x="91960" y="181610"/>
                  </a:lnTo>
                  <a:lnTo>
                    <a:pt x="91960" y="180340"/>
                  </a:lnTo>
                  <a:lnTo>
                    <a:pt x="92735" y="180340"/>
                  </a:lnTo>
                  <a:lnTo>
                    <a:pt x="92735" y="172720"/>
                  </a:lnTo>
                  <a:close/>
                </a:path>
                <a:path w="212725" h="430530">
                  <a:moveTo>
                    <a:pt x="95072" y="168910"/>
                  </a:moveTo>
                  <a:lnTo>
                    <a:pt x="11302" y="168910"/>
                  </a:lnTo>
                  <a:lnTo>
                    <a:pt x="11302" y="172720"/>
                  </a:lnTo>
                  <a:lnTo>
                    <a:pt x="93510" y="172720"/>
                  </a:lnTo>
                  <a:lnTo>
                    <a:pt x="94297" y="171450"/>
                  </a:lnTo>
                  <a:lnTo>
                    <a:pt x="93510" y="171450"/>
                  </a:lnTo>
                  <a:lnTo>
                    <a:pt x="93510" y="170180"/>
                  </a:lnTo>
                  <a:lnTo>
                    <a:pt x="95072" y="170180"/>
                  </a:lnTo>
                  <a:lnTo>
                    <a:pt x="95072" y="168910"/>
                  </a:lnTo>
                  <a:close/>
                </a:path>
                <a:path w="212725" h="430530">
                  <a:moveTo>
                    <a:pt x="92735" y="165100"/>
                  </a:moveTo>
                  <a:lnTo>
                    <a:pt x="5841" y="165100"/>
                  </a:lnTo>
                  <a:lnTo>
                    <a:pt x="5841" y="166370"/>
                  </a:lnTo>
                  <a:lnTo>
                    <a:pt x="8178" y="166370"/>
                  </a:lnTo>
                  <a:lnTo>
                    <a:pt x="8178" y="167640"/>
                  </a:lnTo>
                  <a:lnTo>
                    <a:pt x="8966" y="167640"/>
                  </a:lnTo>
                  <a:lnTo>
                    <a:pt x="10515" y="168910"/>
                  </a:lnTo>
                  <a:lnTo>
                    <a:pt x="92735" y="168910"/>
                  </a:lnTo>
                  <a:lnTo>
                    <a:pt x="92735" y="165100"/>
                  </a:lnTo>
                  <a:close/>
                </a:path>
                <a:path w="212725" h="430530">
                  <a:moveTo>
                    <a:pt x="93510" y="158750"/>
                  </a:moveTo>
                  <a:lnTo>
                    <a:pt x="6629" y="158750"/>
                  </a:lnTo>
                  <a:lnTo>
                    <a:pt x="8178" y="160020"/>
                  </a:lnTo>
                  <a:lnTo>
                    <a:pt x="8178" y="161290"/>
                  </a:lnTo>
                  <a:lnTo>
                    <a:pt x="774" y="161290"/>
                  </a:lnTo>
                  <a:lnTo>
                    <a:pt x="2336" y="162560"/>
                  </a:lnTo>
                  <a:lnTo>
                    <a:pt x="3111" y="163830"/>
                  </a:lnTo>
                  <a:lnTo>
                    <a:pt x="3505" y="163830"/>
                  </a:lnTo>
                  <a:lnTo>
                    <a:pt x="4292" y="165100"/>
                  </a:lnTo>
                  <a:lnTo>
                    <a:pt x="93510" y="165100"/>
                  </a:lnTo>
                  <a:lnTo>
                    <a:pt x="93510" y="163830"/>
                  </a:lnTo>
                  <a:lnTo>
                    <a:pt x="92735" y="162560"/>
                  </a:lnTo>
                  <a:lnTo>
                    <a:pt x="94297" y="162560"/>
                  </a:lnTo>
                  <a:lnTo>
                    <a:pt x="93510" y="161290"/>
                  </a:lnTo>
                  <a:lnTo>
                    <a:pt x="93510" y="158750"/>
                  </a:lnTo>
                  <a:close/>
                </a:path>
                <a:path w="212725" h="430530">
                  <a:moveTo>
                    <a:pt x="5841" y="160020"/>
                  </a:moveTo>
                  <a:lnTo>
                    <a:pt x="0" y="160020"/>
                  </a:lnTo>
                  <a:lnTo>
                    <a:pt x="0" y="161290"/>
                  </a:lnTo>
                  <a:lnTo>
                    <a:pt x="7404" y="161290"/>
                  </a:lnTo>
                  <a:lnTo>
                    <a:pt x="5841" y="160020"/>
                  </a:lnTo>
                  <a:close/>
                </a:path>
                <a:path w="212725" h="430530">
                  <a:moveTo>
                    <a:pt x="2336" y="158750"/>
                  </a:moveTo>
                  <a:lnTo>
                    <a:pt x="2336" y="160020"/>
                  </a:lnTo>
                  <a:lnTo>
                    <a:pt x="3111" y="160020"/>
                  </a:lnTo>
                  <a:lnTo>
                    <a:pt x="2336" y="158750"/>
                  </a:lnTo>
                  <a:close/>
                </a:path>
                <a:path w="212725" h="430530">
                  <a:moveTo>
                    <a:pt x="94297" y="153670"/>
                  </a:moveTo>
                  <a:lnTo>
                    <a:pt x="7404" y="153670"/>
                  </a:lnTo>
                  <a:lnTo>
                    <a:pt x="7404" y="156210"/>
                  </a:lnTo>
                  <a:lnTo>
                    <a:pt x="5841" y="156210"/>
                  </a:lnTo>
                  <a:lnTo>
                    <a:pt x="5841" y="158750"/>
                  </a:lnTo>
                  <a:lnTo>
                    <a:pt x="94297" y="158750"/>
                  </a:lnTo>
                  <a:lnTo>
                    <a:pt x="94297" y="156210"/>
                  </a:lnTo>
                  <a:lnTo>
                    <a:pt x="93510" y="154940"/>
                  </a:lnTo>
                  <a:lnTo>
                    <a:pt x="94297" y="154940"/>
                  </a:lnTo>
                  <a:lnTo>
                    <a:pt x="94297" y="153670"/>
                  </a:lnTo>
                  <a:close/>
                </a:path>
                <a:path w="212725" h="430530">
                  <a:moveTo>
                    <a:pt x="95072" y="157480"/>
                  </a:moveTo>
                  <a:lnTo>
                    <a:pt x="94297" y="157480"/>
                  </a:lnTo>
                  <a:lnTo>
                    <a:pt x="94297" y="158750"/>
                  </a:lnTo>
                  <a:lnTo>
                    <a:pt x="95072" y="158750"/>
                  </a:lnTo>
                  <a:lnTo>
                    <a:pt x="95072" y="157480"/>
                  </a:lnTo>
                  <a:close/>
                </a:path>
                <a:path w="212725" h="430530">
                  <a:moveTo>
                    <a:pt x="6629" y="154940"/>
                  </a:moveTo>
                  <a:lnTo>
                    <a:pt x="6629" y="156210"/>
                  </a:lnTo>
                  <a:lnTo>
                    <a:pt x="7404" y="156210"/>
                  </a:lnTo>
                  <a:lnTo>
                    <a:pt x="6629" y="154940"/>
                  </a:lnTo>
                  <a:close/>
                </a:path>
                <a:path w="212725" h="430530">
                  <a:moveTo>
                    <a:pt x="95072" y="152400"/>
                  </a:moveTo>
                  <a:lnTo>
                    <a:pt x="6629" y="152400"/>
                  </a:lnTo>
                  <a:lnTo>
                    <a:pt x="6629" y="153670"/>
                  </a:lnTo>
                  <a:lnTo>
                    <a:pt x="95072" y="153670"/>
                  </a:lnTo>
                  <a:lnTo>
                    <a:pt x="95072" y="152400"/>
                  </a:lnTo>
                  <a:close/>
                </a:path>
                <a:path w="212725" h="430530">
                  <a:moveTo>
                    <a:pt x="96634" y="151130"/>
                  </a:moveTo>
                  <a:lnTo>
                    <a:pt x="5841" y="151130"/>
                  </a:lnTo>
                  <a:lnTo>
                    <a:pt x="5841" y="152400"/>
                  </a:lnTo>
                  <a:lnTo>
                    <a:pt x="96634" y="152400"/>
                  </a:lnTo>
                  <a:lnTo>
                    <a:pt x="96634" y="151130"/>
                  </a:lnTo>
                  <a:close/>
                </a:path>
                <a:path w="212725" h="430530">
                  <a:moveTo>
                    <a:pt x="95846" y="148590"/>
                  </a:moveTo>
                  <a:lnTo>
                    <a:pt x="4292" y="148590"/>
                  </a:lnTo>
                  <a:lnTo>
                    <a:pt x="4292" y="149860"/>
                  </a:lnTo>
                  <a:lnTo>
                    <a:pt x="5067" y="149860"/>
                  </a:lnTo>
                  <a:lnTo>
                    <a:pt x="5067" y="151130"/>
                  </a:lnTo>
                  <a:lnTo>
                    <a:pt x="95846" y="151130"/>
                  </a:lnTo>
                  <a:lnTo>
                    <a:pt x="95846" y="148590"/>
                  </a:lnTo>
                  <a:close/>
                </a:path>
                <a:path w="212725" h="430530">
                  <a:moveTo>
                    <a:pt x="96634" y="144780"/>
                  </a:moveTo>
                  <a:lnTo>
                    <a:pt x="6629" y="144780"/>
                  </a:lnTo>
                  <a:lnTo>
                    <a:pt x="6629" y="147320"/>
                  </a:lnTo>
                  <a:lnTo>
                    <a:pt x="7404" y="147320"/>
                  </a:lnTo>
                  <a:lnTo>
                    <a:pt x="7404" y="148590"/>
                  </a:lnTo>
                  <a:lnTo>
                    <a:pt x="96634" y="148590"/>
                  </a:lnTo>
                  <a:lnTo>
                    <a:pt x="96634" y="144780"/>
                  </a:lnTo>
                  <a:close/>
                </a:path>
                <a:path w="212725" h="430530">
                  <a:moveTo>
                    <a:pt x="97408" y="143510"/>
                  </a:moveTo>
                  <a:lnTo>
                    <a:pt x="7404" y="143510"/>
                  </a:lnTo>
                  <a:lnTo>
                    <a:pt x="7404" y="144780"/>
                  </a:lnTo>
                  <a:lnTo>
                    <a:pt x="97408" y="144780"/>
                  </a:lnTo>
                  <a:lnTo>
                    <a:pt x="97408" y="143510"/>
                  </a:lnTo>
                  <a:close/>
                </a:path>
                <a:path w="212725" h="430530">
                  <a:moveTo>
                    <a:pt x="98577" y="142240"/>
                  </a:moveTo>
                  <a:lnTo>
                    <a:pt x="6629" y="142240"/>
                  </a:lnTo>
                  <a:lnTo>
                    <a:pt x="6629" y="143510"/>
                  </a:lnTo>
                  <a:lnTo>
                    <a:pt x="98577" y="143510"/>
                  </a:lnTo>
                  <a:lnTo>
                    <a:pt x="98577" y="142240"/>
                  </a:lnTo>
                  <a:close/>
                </a:path>
                <a:path w="212725" h="430530">
                  <a:moveTo>
                    <a:pt x="100139" y="132080"/>
                  </a:moveTo>
                  <a:lnTo>
                    <a:pt x="5841" y="132080"/>
                  </a:lnTo>
                  <a:lnTo>
                    <a:pt x="5841" y="133350"/>
                  </a:lnTo>
                  <a:lnTo>
                    <a:pt x="6629" y="133350"/>
                  </a:lnTo>
                  <a:lnTo>
                    <a:pt x="6629" y="134620"/>
                  </a:lnTo>
                  <a:lnTo>
                    <a:pt x="7404" y="134620"/>
                  </a:lnTo>
                  <a:lnTo>
                    <a:pt x="7404" y="137160"/>
                  </a:lnTo>
                  <a:lnTo>
                    <a:pt x="8178" y="138430"/>
                  </a:lnTo>
                  <a:lnTo>
                    <a:pt x="5841" y="138430"/>
                  </a:lnTo>
                  <a:lnTo>
                    <a:pt x="5067" y="139700"/>
                  </a:lnTo>
                  <a:lnTo>
                    <a:pt x="5841" y="139700"/>
                  </a:lnTo>
                  <a:lnTo>
                    <a:pt x="5841" y="142240"/>
                  </a:lnTo>
                  <a:lnTo>
                    <a:pt x="99364" y="142240"/>
                  </a:lnTo>
                  <a:lnTo>
                    <a:pt x="99364" y="137160"/>
                  </a:lnTo>
                  <a:lnTo>
                    <a:pt x="100139" y="135890"/>
                  </a:lnTo>
                  <a:lnTo>
                    <a:pt x="100914" y="135890"/>
                  </a:lnTo>
                  <a:lnTo>
                    <a:pt x="100914" y="133350"/>
                  </a:lnTo>
                  <a:lnTo>
                    <a:pt x="100139" y="132080"/>
                  </a:lnTo>
                  <a:close/>
                </a:path>
                <a:path w="212725" h="430530">
                  <a:moveTo>
                    <a:pt x="100914" y="129540"/>
                  </a:moveTo>
                  <a:lnTo>
                    <a:pt x="7404" y="129540"/>
                  </a:lnTo>
                  <a:lnTo>
                    <a:pt x="7404" y="132080"/>
                  </a:lnTo>
                  <a:lnTo>
                    <a:pt x="100914" y="132080"/>
                  </a:lnTo>
                  <a:lnTo>
                    <a:pt x="100914" y="129540"/>
                  </a:lnTo>
                  <a:close/>
                </a:path>
                <a:path w="212725" h="430530">
                  <a:moveTo>
                    <a:pt x="101701" y="128270"/>
                  </a:moveTo>
                  <a:lnTo>
                    <a:pt x="8178" y="128270"/>
                  </a:lnTo>
                  <a:lnTo>
                    <a:pt x="8178" y="129540"/>
                  </a:lnTo>
                  <a:lnTo>
                    <a:pt x="101701" y="129540"/>
                  </a:lnTo>
                  <a:lnTo>
                    <a:pt x="101701" y="128270"/>
                  </a:lnTo>
                  <a:close/>
                </a:path>
                <a:path w="212725" h="430530">
                  <a:moveTo>
                    <a:pt x="102476" y="127000"/>
                  </a:moveTo>
                  <a:lnTo>
                    <a:pt x="8966" y="127000"/>
                  </a:lnTo>
                  <a:lnTo>
                    <a:pt x="8966" y="128270"/>
                  </a:lnTo>
                  <a:lnTo>
                    <a:pt x="102476" y="128270"/>
                  </a:lnTo>
                  <a:lnTo>
                    <a:pt x="102476" y="127000"/>
                  </a:lnTo>
                  <a:close/>
                </a:path>
                <a:path w="212725" h="430530">
                  <a:moveTo>
                    <a:pt x="12852" y="124460"/>
                  </a:moveTo>
                  <a:lnTo>
                    <a:pt x="11302" y="124460"/>
                  </a:lnTo>
                  <a:lnTo>
                    <a:pt x="11302" y="127000"/>
                  </a:lnTo>
                  <a:lnTo>
                    <a:pt x="103250" y="127000"/>
                  </a:lnTo>
                  <a:lnTo>
                    <a:pt x="104038" y="125730"/>
                  </a:lnTo>
                  <a:lnTo>
                    <a:pt x="13246" y="125730"/>
                  </a:lnTo>
                  <a:lnTo>
                    <a:pt x="12852" y="124460"/>
                  </a:lnTo>
                  <a:close/>
                </a:path>
                <a:path w="212725" h="430530">
                  <a:moveTo>
                    <a:pt x="102476" y="109220"/>
                  </a:moveTo>
                  <a:lnTo>
                    <a:pt x="33515" y="109220"/>
                  </a:lnTo>
                  <a:lnTo>
                    <a:pt x="32727" y="110490"/>
                  </a:lnTo>
                  <a:lnTo>
                    <a:pt x="32727" y="111760"/>
                  </a:lnTo>
                  <a:lnTo>
                    <a:pt x="31953" y="111760"/>
                  </a:lnTo>
                  <a:lnTo>
                    <a:pt x="31953" y="118110"/>
                  </a:lnTo>
                  <a:lnTo>
                    <a:pt x="32727" y="118110"/>
                  </a:lnTo>
                  <a:lnTo>
                    <a:pt x="31953" y="119380"/>
                  </a:lnTo>
                  <a:lnTo>
                    <a:pt x="31953" y="121920"/>
                  </a:lnTo>
                  <a:lnTo>
                    <a:pt x="24549" y="121920"/>
                  </a:lnTo>
                  <a:lnTo>
                    <a:pt x="24549" y="124460"/>
                  </a:lnTo>
                  <a:lnTo>
                    <a:pt x="15582" y="124460"/>
                  </a:lnTo>
                  <a:lnTo>
                    <a:pt x="15582" y="125730"/>
                  </a:lnTo>
                  <a:lnTo>
                    <a:pt x="104038" y="125730"/>
                  </a:lnTo>
                  <a:lnTo>
                    <a:pt x="104038" y="121920"/>
                  </a:lnTo>
                  <a:lnTo>
                    <a:pt x="103250" y="120650"/>
                  </a:lnTo>
                  <a:lnTo>
                    <a:pt x="103250" y="116840"/>
                  </a:lnTo>
                  <a:lnTo>
                    <a:pt x="102476" y="116840"/>
                  </a:lnTo>
                  <a:lnTo>
                    <a:pt x="102476" y="109220"/>
                  </a:lnTo>
                  <a:close/>
                </a:path>
                <a:path w="212725" h="430530">
                  <a:moveTo>
                    <a:pt x="22212" y="123190"/>
                  </a:moveTo>
                  <a:lnTo>
                    <a:pt x="17919" y="123190"/>
                  </a:lnTo>
                  <a:lnTo>
                    <a:pt x="17144" y="124460"/>
                  </a:lnTo>
                  <a:lnTo>
                    <a:pt x="22986" y="124460"/>
                  </a:lnTo>
                  <a:lnTo>
                    <a:pt x="22212" y="123190"/>
                  </a:lnTo>
                  <a:close/>
                </a:path>
                <a:path w="212725" h="430530">
                  <a:moveTo>
                    <a:pt x="22986" y="123190"/>
                  </a:moveTo>
                  <a:lnTo>
                    <a:pt x="22986" y="124460"/>
                  </a:lnTo>
                  <a:lnTo>
                    <a:pt x="23774" y="124460"/>
                  </a:lnTo>
                  <a:lnTo>
                    <a:pt x="22986" y="123190"/>
                  </a:lnTo>
                  <a:close/>
                </a:path>
                <a:path w="212725" h="430530">
                  <a:moveTo>
                    <a:pt x="29997" y="120650"/>
                  </a:moveTo>
                  <a:lnTo>
                    <a:pt x="29222" y="120650"/>
                  </a:lnTo>
                  <a:lnTo>
                    <a:pt x="29222" y="121920"/>
                  </a:lnTo>
                  <a:lnTo>
                    <a:pt x="29997" y="121920"/>
                  </a:lnTo>
                  <a:lnTo>
                    <a:pt x="29997" y="120650"/>
                  </a:lnTo>
                  <a:close/>
                </a:path>
                <a:path w="212725" h="430530">
                  <a:moveTo>
                    <a:pt x="30784" y="120650"/>
                  </a:moveTo>
                  <a:lnTo>
                    <a:pt x="29997" y="121920"/>
                  </a:lnTo>
                  <a:lnTo>
                    <a:pt x="31559" y="121920"/>
                  </a:lnTo>
                  <a:lnTo>
                    <a:pt x="30784" y="120650"/>
                  </a:lnTo>
                  <a:close/>
                </a:path>
                <a:path w="212725" h="430530">
                  <a:moveTo>
                    <a:pt x="35852" y="107950"/>
                  </a:moveTo>
                  <a:lnTo>
                    <a:pt x="35064" y="107950"/>
                  </a:lnTo>
                  <a:lnTo>
                    <a:pt x="34289" y="109220"/>
                  </a:lnTo>
                  <a:lnTo>
                    <a:pt x="35852" y="109220"/>
                  </a:lnTo>
                  <a:lnTo>
                    <a:pt x="35852" y="107950"/>
                  </a:lnTo>
                  <a:close/>
                </a:path>
                <a:path w="212725" h="430530">
                  <a:moveTo>
                    <a:pt x="41300" y="107950"/>
                  </a:moveTo>
                  <a:lnTo>
                    <a:pt x="41300" y="109220"/>
                  </a:lnTo>
                  <a:lnTo>
                    <a:pt x="41694" y="109220"/>
                  </a:lnTo>
                  <a:lnTo>
                    <a:pt x="41300" y="107950"/>
                  </a:lnTo>
                  <a:close/>
                </a:path>
                <a:path w="212725" h="430530">
                  <a:moveTo>
                    <a:pt x="45592" y="107950"/>
                  </a:moveTo>
                  <a:lnTo>
                    <a:pt x="44805" y="107950"/>
                  </a:lnTo>
                  <a:lnTo>
                    <a:pt x="44805" y="109220"/>
                  </a:lnTo>
                  <a:lnTo>
                    <a:pt x="45592" y="109220"/>
                  </a:lnTo>
                  <a:lnTo>
                    <a:pt x="45592" y="107950"/>
                  </a:lnTo>
                  <a:close/>
                </a:path>
                <a:path w="212725" h="430530">
                  <a:moveTo>
                    <a:pt x="104038" y="105410"/>
                  </a:moveTo>
                  <a:lnTo>
                    <a:pt x="47929" y="105410"/>
                  </a:lnTo>
                  <a:lnTo>
                    <a:pt x="47929" y="106680"/>
                  </a:lnTo>
                  <a:lnTo>
                    <a:pt x="47142" y="106680"/>
                  </a:lnTo>
                  <a:lnTo>
                    <a:pt x="47142" y="107950"/>
                  </a:lnTo>
                  <a:lnTo>
                    <a:pt x="46367" y="107950"/>
                  </a:lnTo>
                  <a:lnTo>
                    <a:pt x="46367" y="109220"/>
                  </a:lnTo>
                  <a:lnTo>
                    <a:pt x="103250" y="109220"/>
                  </a:lnTo>
                  <a:lnTo>
                    <a:pt x="103250" y="107950"/>
                  </a:lnTo>
                  <a:lnTo>
                    <a:pt x="104038" y="106680"/>
                  </a:lnTo>
                  <a:lnTo>
                    <a:pt x="104038" y="105410"/>
                  </a:lnTo>
                  <a:close/>
                </a:path>
                <a:path w="212725" h="430530">
                  <a:moveTo>
                    <a:pt x="50266" y="104140"/>
                  </a:moveTo>
                  <a:lnTo>
                    <a:pt x="49479" y="104140"/>
                  </a:lnTo>
                  <a:lnTo>
                    <a:pt x="49479" y="105410"/>
                  </a:lnTo>
                  <a:lnTo>
                    <a:pt x="50266" y="105410"/>
                  </a:lnTo>
                  <a:lnTo>
                    <a:pt x="50266" y="104140"/>
                  </a:lnTo>
                  <a:close/>
                </a:path>
                <a:path w="212725" h="430530">
                  <a:moveTo>
                    <a:pt x="107149" y="99060"/>
                  </a:moveTo>
                  <a:lnTo>
                    <a:pt x="52209" y="99060"/>
                  </a:lnTo>
                  <a:lnTo>
                    <a:pt x="52209" y="100330"/>
                  </a:lnTo>
                  <a:lnTo>
                    <a:pt x="50660" y="100330"/>
                  </a:lnTo>
                  <a:lnTo>
                    <a:pt x="50660" y="102870"/>
                  </a:lnTo>
                  <a:lnTo>
                    <a:pt x="50266" y="104140"/>
                  </a:lnTo>
                  <a:lnTo>
                    <a:pt x="50266" y="105410"/>
                  </a:lnTo>
                  <a:lnTo>
                    <a:pt x="105587" y="105410"/>
                  </a:lnTo>
                  <a:lnTo>
                    <a:pt x="105587" y="104140"/>
                  </a:lnTo>
                  <a:lnTo>
                    <a:pt x="106375" y="104140"/>
                  </a:lnTo>
                  <a:lnTo>
                    <a:pt x="106375" y="102870"/>
                  </a:lnTo>
                  <a:lnTo>
                    <a:pt x="107149" y="101600"/>
                  </a:lnTo>
                  <a:lnTo>
                    <a:pt x="107149" y="99060"/>
                  </a:lnTo>
                  <a:close/>
                </a:path>
                <a:path w="212725" h="430530">
                  <a:moveTo>
                    <a:pt x="107924" y="86360"/>
                  </a:moveTo>
                  <a:lnTo>
                    <a:pt x="56895" y="86360"/>
                  </a:lnTo>
                  <a:lnTo>
                    <a:pt x="56895" y="87630"/>
                  </a:lnTo>
                  <a:lnTo>
                    <a:pt x="56108" y="87630"/>
                  </a:lnTo>
                  <a:lnTo>
                    <a:pt x="56895" y="88900"/>
                  </a:lnTo>
                  <a:lnTo>
                    <a:pt x="56895" y="90170"/>
                  </a:lnTo>
                  <a:lnTo>
                    <a:pt x="57670" y="90170"/>
                  </a:lnTo>
                  <a:lnTo>
                    <a:pt x="58445" y="92710"/>
                  </a:lnTo>
                  <a:lnTo>
                    <a:pt x="59220" y="92710"/>
                  </a:lnTo>
                  <a:lnTo>
                    <a:pt x="59220" y="93980"/>
                  </a:lnTo>
                  <a:lnTo>
                    <a:pt x="52209" y="93980"/>
                  </a:lnTo>
                  <a:lnTo>
                    <a:pt x="51434" y="95250"/>
                  </a:lnTo>
                  <a:lnTo>
                    <a:pt x="51434" y="99060"/>
                  </a:lnTo>
                  <a:lnTo>
                    <a:pt x="107924" y="99060"/>
                  </a:lnTo>
                  <a:lnTo>
                    <a:pt x="107924" y="86360"/>
                  </a:lnTo>
                  <a:close/>
                </a:path>
                <a:path w="212725" h="430530">
                  <a:moveTo>
                    <a:pt x="56895" y="92710"/>
                  </a:moveTo>
                  <a:lnTo>
                    <a:pt x="54546" y="92710"/>
                  </a:lnTo>
                  <a:lnTo>
                    <a:pt x="54546" y="93980"/>
                  </a:lnTo>
                  <a:lnTo>
                    <a:pt x="56895" y="93980"/>
                  </a:lnTo>
                  <a:lnTo>
                    <a:pt x="56895" y="92710"/>
                  </a:lnTo>
                  <a:close/>
                </a:path>
                <a:path w="212725" h="430530">
                  <a:moveTo>
                    <a:pt x="56108" y="91440"/>
                  </a:moveTo>
                  <a:lnTo>
                    <a:pt x="55333" y="91440"/>
                  </a:lnTo>
                  <a:lnTo>
                    <a:pt x="55333" y="92710"/>
                  </a:lnTo>
                  <a:lnTo>
                    <a:pt x="56108" y="92710"/>
                  </a:lnTo>
                  <a:lnTo>
                    <a:pt x="56108" y="91440"/>
                  </a:lnTo>
                  <a:close/>
                </a:path>
                <a:path w="212725" h="430530">
                  <a:moveTo>
                    <a:pt x="112991" y="77470"/>
                  </a:moveTo>
                  <a:lnTo>
                    <a:pt x="52997" y="77470"/>
                  </a:lnTo>
                  <a:lnTo>
                    <a:pt x="52209" y="78740"/>
                  </a:lnTo>
                  <a:lnTo>
                    <a:pt x="52209" y="81280"/>
                  </a:lnTo>
                  <a:lnTo>
                    <a:pt x="53771" y="81280"/>
                  </a:lnTo>
                  <a:lnTo>
                    <a:pt x="53771" y="83820"/>
                  </a:lnTo>
                  <a:lnTo>
                    <a:pt x="55333" y="83820"/>
                  </a:lnTo>
                  <a:lnTo>
                    <a:pt x="55333" y="85090"/>
                  </a:lnTo>
                  <a:lnTo>
                    <a:pt x="56108" y="86360"/>
                  </a:lnTo>
                  <a:lnTo>
                    <a:pt x="108318" y="86360"/>
                  </a:lnTo>
                  <a:lnTo>
                    <a:pt x="108318" y="85090"/>
                  </a:lnTo>
                  <a:lnTo>
                    <a:pt x="109105" y="83820"/>
                  </a:lnTo>
                  <a:lnTo>
                    <a:pt x="109105" y="82550"/>
                  </a:lnTo>
                  <a:lnTo>
                    <a:pt x="109880" y="82550"/>
                  </a:lnTo>
                  <a:lnTo>
                    <a:pt x="110655" y="81280"/>
                  </a:lnTo>
                  <a:lnTo>
                    <a:pt x="110655" y="80010"/>
                  </a:lnTo>
                  <a:lnTo>
                    <a:pt x="111442" y="80010"/>
                  </a:lnTo>
                  <a:lnTo>
                    <a:pt x="111442" y="78740"/>
                  </a:lnTo>
                  <a:lnTo>
                    <a:pt x="112991" y="78740"/>
                  </a:lnTo>
                  <a:lnTo>
                    <a:pt x="112991" y="77470"/>
                  </a:lnTo>
                  <a:close/>
                </a:path>
                <a:path w="212725" h="430530">
                  <a:moveTo>
                    <a:pt x="113779" y="74930"/>
                  </a:moveTo>
                  <a:lnTo>
                    <a:pt x="51434" y="74930"/>
                  </a:lnTo>
                  <a:lnTo>
                    <a:pt x="51434" y="76200"/>
                  </a:lnTo>
                  <a:lnTo>
                    <a:pt x="52209" y="76200"/>
                  </a:lnTo>
                  <a:lnTo>
                    <a:pt x="52209" y="77470"/>
                  </a:lnTo>
                  <a:lnTo>
                    <a:pt x="113779" y="77470"/>
                  </a:lnTo>
                  <a:lnTo>
                    <a:pt x="113779" y="74930"/>
                  </a:lnTo>
                  <a:close/>
                </a:path>
                <a:path w="212725" h="430530">
                  <a:moveTo>
                    <a:pt x="115328" y="73660"/>
                  </a:moveTo>
                  <a:lnTo>
                    <a:pt x="112217" y="73660"/>
                  </a:lnTo>
                  <a:lnTo>
                    <a:pt x="112217" y="74930"/>
                  </a:lnTo>
                  <a:lnTo>
                    <a:pt x="113779" y="74930"/>
                  </a:lnTo>
                  <a:lnTo>
                    <a:pt x="113779" y="76200"/>
                  </a:lnTo>
                  <a:lnTo>
                    <a:pt x="114553" y="76200"/>
                  </a:lnTo>
                  <a:lnTo>
                    <a:pt x="115328" y="74930"/>
                  </a:lnTo>
                  <a:lnTo>
                    <a:pt x="115328" y="73660"/>
                  </a:lnTo>
                  <a:close/>
                </a:path>
                <a:path w="212725" h="430530">
                  <a:moveTo>
                    <a:pt x="110655" y="72390"/>
                  </a:moveTo>
                  <a:lnTo>
                    <a:pt x="50660" y="72390"/>
                  </a:lnTo>
                  <a:lnTo>
                    <a:pt x="50660" y="74930"/>
                  </a:lnTo>
                  <a:lnTo>
                    <a:pt x="112217" y="74930"/>
                  </a:lnTo>
                  <a:lnTo>
                    <a:pt x="112217" y="73660"/>
                  </a:lnTo>
                  <a:lnTo>
                    <a:pt x="110655" y="73660"/>
                  </a:lnTo>
                  <a:lnTo>
                    <a:pt x="110655" y="72390"/>
                  </a:lnTo>
                  <a:close/>
                </a:path>
                <a:path w="212725" h="430530">
                  <a:moveTo>
                    <a:pt x="118846" y="73660"/>
                  </a:moveTo>
                  <a:lnTo>
                    <a:pt x="115328" y="73660"/>
                  </a:lnTo>
                  <a:lnTo>
                    <a:pt x="115328" y="74930"/>
                  </a:lnTo>
                  <a:lnTo>
                    <a:pt x="118846" y="74930"/>
                  </a:lnTo>
                  <a:lnTo>
                    <a:pt x="118846" y="73660"/>
                  </a:lnTo>
                  <a:close/>
                </a:path>
                <a:path w="212725" h="430530">
                  <a:moveTo>
                    <a:pt x="116116" y="72390"/>
                  </a:moveTo>
                  <a:lnTo>
                    <a:pt x="111442" y="72390"/>
                  </a:lnTo>
                  <a:lnTo>
                    <a:pt x="111442" y="73660"/>
                  </a:lnTo>
                  <a:lnTo>
                    <a:pt x="116116" y="73660"/>
                  </a:lnTo>
                  <a:lnTo>
                    <a:pt x="116116" y="72390"/>
                  </a:lnTo>
                  <a:close/>
                </a:path>
                <a:path w="212725" h="430530">
                  <a:moveTo>
                    <a:pt x="119621" y="72390"/>
                  </a:moveTo>
                  <a:lnTo>
                    <a:pt x="116116" y="72390"/>
                  </a:lnTo>
                  <a:lnTo>
                    <a:pt x="116116" y="73660"/>
                  </a:lnTo>
                  <a:lnTo>
                    <a:pt x="119621" y="73660"/>
                  </a:lnTo>
                  <a:lnTo>
                    <a:pt x="119621" y="72390"/>
                  </a:lnTo>
                  <a:close/>
                </a:path>
                <a:path w="212725" h="430530">
                  <a:moveTo>
                    <a:pt x="122732" y="68580"/>
                  </a:moveTo>
                  <a:lnTo>
                    <a:pt x="50266" y="68580"/>
                  </a:lnTo>
                  <a:lnTo>
                    <a:pt x="50266" y="72390"/>
                  </a:lnTo>
                  <a:lnTo>
                    <a:pt x="109880" y="72390"/>
                  </a:lnTo>
                  <a:lnTo>
                    <a:pt x="109105" y="71120"/>
                  </a:lnTo>
                  <a:lnTo>
                    <a:pt x="120395" y="71120"/>
                  </a:lnTo>
                  <a:lnTo>
                    <a:pt x="122732" y="68580"/>
                  </a:lnTo>
                  <a:close/>
                </a:path>
                <a:path w="212725" h="430530">
                  <a:moveTo>
                    <a:pt x="120395" y="71120"/>
                  </a:moveTo>
                  <a:lnTo>
                    <a:pt x="109105" y="71120"/>
                  </a:lnTo>
                  <a:lnTo>
                    <a:pt x="109880" y="72390"/>
                  </a:lnTo>
                  <a:lnTo>
                    <a:pt x="120395" y="72390"/>
                  </a:lnTo>
                  <a:lnTo>
                    <a:pt x="120395" y="71120"/>
                  </a:lnTo>
                  <a:close/>
                </a:path>
                <a:path w="212725" h="430530">
                  <a:moveTo>
                    <a:pt x="126631" y="67310"/>
                  </a:moveTo>
                  <a:lnTo>
                    <a:pt x="47929" y="67310"/>
                  </a:lnTo>
                  <a:lnTo>
                    <a:pt x="48704" y="68580"/>
                  </a:lnTo>
                  <a:lnTo>
                    <a:pt x="126631" y="68580"/>
                  </a:lnTo>
                  <a:lnTo>
                    <a:pt x="126631" y="67310"/>
                  </a:lnTo>
                  <a:close/>
                </a:path>
                <a:path w="212725" h="430530">
                  <a:moveTo>
                    <a:pt x="130924" y="60960"/>
                  </a:moveTo>
                  <a:lnTo>
                    <a:pt x="45592" y="60960"/>
                  </a:lnTo>
                  <a:lnTo>
                    <a:pt x="45592" y="66040"/>
                  </a:lnTo>
                  <a:lnTo>
                    <a:pt x="46367" y="67310"/>
                  </a:lnTo>
                  <a:lnTo>
                    <a:pt x="127025" y="67310"/>
                  </a:lnTo>
                  <a:lnTo>
                    <a:pt x="127025" y="66040"/>
                  </a:lnTo>
                  <a:lnTo>
                    <a:pt x="126631" y="64770"/>
                  </a:lnTo>
                  <a:lnTo>
                    <a:pt x="132473" y="64770"/>
                  </a:lnTo>
                  <a:lnTo>
                    <a:pt x="132473" y="63500"/>
                  </a:lnTo>
                  <a:lnTo>
                    <a:pt x="131698" y="63500"/>
                  </a:lnTo>
                  <a:lnTo>
                    <a:pt x="131698" y="62230"/>
                  </a:lnTo>
                  <a:lnTo>
                    <a:pt x="130924" y="62230"/>
                  </a:lnTo>
                  <a:lnTo>
                    <a:pt x="130924" y="60960"/>
                  </a:lnTo>
                  <a:close/>
                </a:path>
                <a:path w="212725" h="430530">
                  <a:moveTo>
                    <a:pt x="129362" y="66040"/>
                  </a:moveTo>
                  <a:lnTo>
                    <a:pt x="127800" y="66040"/>
                  </a:lnTo>
                  <a:lnTo>
                    <a:pt x="127800" y="67310"/>
                  </a:lnTo>
                  <a:lnTo>
                    <a:pt x="129362" y="67310"/>
                  </a:lnTo>
                  <a:lnTo>
                    <a:pt x="129362" y="66040"/>
                  </a:lnTo>
                  <a:close/>
                </a:path>
                <a:path w="212725" h="430530">
                  <a:moveTo>
                    <a:pt x="132473" y="64770"/>
                  </a:moveTo>
                  <a:lnTo>
                    <a:pt x="127025" y="64770"/>
                  </a:lnTo>
                  <a:lnTo>
                    <a:pt x="127025" y="66040"/>
                  </a:lnTo>
                  <a:lnTo>
                    <a:pt x="132473" y="66040"/>
                  </a:lnTo>
                  <a:lnTo>
                    <a:pt x="132473" y="64770"/>
                  </a:lnTo>
                  <a:close/>
                </a:path>
                <a:path w="212725" h="430530">
                  <a:moveTo>
                    <a:pt x="133261" y="64770"/>
                  </a:moveTo>
                  <a:lnTo>
                    <a:pt x="132473" y="64770"/>
                  </a:lnTo>
                  <a:lnTo>
                    <a:pt x="132473" y="66040"/>
                  </a:lnTo>
                  <a:lnTo>
                    <a:pt x="133261" y="64770"/>
                  </a:lnTo>
                  <a:close/>
                </a:path>
                <a:path w="212725" h="430530">
                  <a:moveTo>
                    <a:pt x="133261" y="64770"/>
                  </a:moveTo>
                  <a:lnTo>
                    <a:pt x="132473" y="66040"/>
                  </a:lnTo>
                  <a:lnTo>
                    <a:pt x="133261" y="66040"/>
                  </a:lnTo>
                  <a:lnTo>
                    <a:pt x="133261" y="64770"/>
                  </a:lnTo>
                  <a:close/>
                </a:path>
                <a:path w="212725" h="430530">
                  <a:moveTo>
                    <a:pt x="134035" y="63500"/>
                  </a:moveTo>
                  <a:lnTo>
                    <a:pt x="133261" y="63500"/>
                  </a:lnTo>
                  <a:lnTo>
                    <a:pt x="133261" y="64770"/>
                  </a:lnTo>
                  <a:lnTo>
                    <a:pt x="134035" y="64770"/>
                  </a:lnTo>
                  <a:lnTo>
                    <a:pt x="134035" y="63500"/>
                  </a:lnTo>
                  <a:close/>
                </a:path>
                <a:path w="212725" h="430530">
                  <a:moveTo>
                    <a:pt x="137540" y="60960"/>
                  </a:moveTo>
                  <a:lnTo>
                    <a:pt x="131698" y="60960"/>
                  </a:lnTo>
                  <a:lnTo>
                    <a:pt x="131698" y="63500"/>
                  </a:lnTo>
                  <a:lnTo>
                    <a:pt x="134810" y="63500"/>
                  </a:lnTo>
                  <a:lnTo>
                    <a:pt x="136372" y="62230"/>
                  </a:lnTo>
                  <a:lnTo>
                    <a:pt x="137540" y="62230"/>
                  </a:lnTo>
                  <a:lnTo>
                    <a:pt x="137540" y="60960"/>
                  </a:lnTo>
                  <a:close/>
                </a:path>
                <a:path w="212725" h="430530">
                  <a:moveTo>
                    <a:pt x="148069" y="62230"/>
                  </a:moveTo>
                  <a:lnTo>
                    <a:pt x="146507" y="62230"/>
                  </a:lnTo>
                  <a:lnTo>
                    <a:pt x="146507" y="63500"/>
                  </a:lnTo>
                  <a:lnTo>
                    <a:pt x="148069" y="63500"/>
                  </a:lnTo>
                  <a:lnTo>
                    <a:pt x="148069" y="62230"/>
                  </a:lnTo>
                  <a:close/>
                </a:path>
                <a:path w="212725" h="430530">
                  <a:moveTo>
                    <a:pt x="148843" y="57150"/>
                  </a:moveTo>
                  <a:lnTo>
                    <a:pt x="143776" y="57150"/>
                  </a:lnTo>
                  <a:lnTo>
                    <a:pt x="143776" y="58420"/>
                  </a:lnTo>
                  <a:lnTo>
                    <a:pt x="144551" y="59690"/>
                  </a:lnTo>
                  <a:lnTo>
                    <a:pt x="143776" y="60960"/>
                  </a:lnTo>
                  <a:lnTo>
                    <a:pt x="144551" y="62230"/>
                  </a:lnTo>
                  <a:lnTo>
                    <a:pt x="148843" y="62230"/>
                  </a:lnTo>
                  <a:lnTo>
                    <a:pt x="148843" y="60960"/>
                  </a:lnTo>
                  <a:lnTo>
                    <a:pt x="150406" y="60960"/>
                  </a:lnTo>
                  <a:lnTo>
                    <a:pt x="150406" y="59690"/>
                  </a:lnTo>
                  <a:lnTo>
                    <a:pt x="148843" y="59690"/>
                  </a:lnTo>
                  <a:lnTo>
                    <a:pt x="148843" y="57150"/>
                  </a:lnTo>
                  <a:close/>
                </a:path>
                <a:path w="212725" h="430530">
                  <a:moveTo>
                    <a:pt x="130136" y="59690"/>
                  </a:moveTo>
                  <a:lnTo>
                    <a:pt x="44805" y="59690"/>
                  </a:lnTo>
                  <a:lnTo>
                    <a:pt x="44805" y="60960"/>
                  </a:lnTo>
                  <a:lnTo>
                    <a:pt x="130136" y="60960"/>
                  </a:lnTo>
                  <a:lnTo>
                    <a:pt x="130136" y="59690"/>
                  </a:lnTo>
                  <a:close/>
                </a:path>
                <a:path w="212725" h="430530">
                  <a:moveTo>
                    <a:pt x="138328" y="59690"/>
                  </a:moveTo>
                  <a:lnTo>
                    <a:pt x="130924" y="59690"/>
                  </a:lnTo>
                  <a:lnTo>
                    <a:pt x="130924" y="60960"/>
                  </a:lnTo>
                  <a:lnTo>
                    <a:pt x="138328" y="60960"/>
                  </a:lnTo>
                  <a:lnTo>
                    <a:pt x="138328" y="59690"/>
                  </a:lnTo>
                  <a:close/>
                </a:path>
                <a:path w="212725" h="430530">
                  <a:moveTo>
                    <a:pt x="127025" y="57150"/>
                  </a:moveTo>
                  <a:lnTo>
                    <a:pt x="45592" y="57150"/>
                  </a:lnTo>
                  <a:lnTo>
                    <a:pt x="45592" y="59690"/>
                  </a:lnTo>
                  <a:lnTo>
                    <a:pt x="128587" y="59690"/>
                  </a:lnTo>
                  <a:lnTo>
                    <a:pt x="128587" y="58420"/>
                  </a:lnTo>
                  <a:lnTo>
                    <a:pt x="127025" y="58420"/>
                  </a:lnTo>
                  <a:lnTo>
                    <a:pt x="127025" y="57150"/>
                  </a:lnTo>
                  <a:close/>
                </a:path>
                <a:path w="212725" h="430530">
                  <a:moveTo>
                    <a:pt x="140665" y="58420"/>
                  </a:moveTo>
                  <a:lnTo>
                    <a:pt x="128587" y="58420"/>
                  </a:lnTo>
                  <a:lnTo>
                    <a:pt x="128587" y="59690"/>
                  </a:lnTo>
                  <a:lnTo>
                    <a:pt x="140665" y="59690"/>
                  </a:lnTo>
                  <a:lnTo>
                    <a:pt x="140665" y="58420"/>
                  </a:lnTo>
                  <a:close/>
                </a:path>
                <a:path w="212725" h="430530">
                  <a:moveTo>
                    <a:pt x="142214" y="58420"/>
                  </a:moveTo>
                  <a:lnTo>
                    <a:pt x="140665" y="58420"/>
                  </a:lnTo>
                  <a:lnTo>
                    <a:pt x="140665" y="59690"/>
                  </a:lnTo>
                  <a:lnTo>
                    <a:pt x="142214" y="59690"/>
                  </a:lnTo>
                  <a:lnTo>
                    <a:pt x="142214" y="58420"/>
                  </a:lnTo>
                  <a:close/>
                </a:path>
                <a:path w="212725" h="430530">
                  <a:moveTo>
                    <a:pt x="127800" y="57150"/>
                  </a:moveTo>
                  <a:lnTo>
                    <a:pt x="127025" y="58420"/>
                  </a:lnTo>
                  <a:lnTo>
                    <a:pt x="127800" y="58420"/>
                  </a:lnTo>
                  <a:lnTo>
                    <a:pt x="127800" y="57150"/>
                  </a:lnTo>
                  <a:close/>
                </a:path>
                <a:path w="212725" h="430530">
                  <a:moveTo>
                    <a:pt x="143001" y="57150"/>
                  </a:moveTo>
                  <a:lnTo>
                    <a:pt x="127800" y="57150"/>
                  </a:lnTo>
                  <a:lnTo>
                    <a:pt x="127800" y="58420"/>
                  </a:lnTo>
                  <a:lnTo>
                    <a:pt x="143001" y="58420"/>
                  </a:lnTo>
                  <a:lnTo>
                    <a:pt x="143001" y="57150"/>
                  </a:lnTo>
                  <a:close/>
                </a:path>
                <a:path w="212725" h="430530">
                  <a:moveTo>
                    <a:pt x="125069" y="55880"/>
                  </a:moveTo>
                  <a:lnTo>
                    <a:pt x="47142" y="55880"/>
                  </a:lnTo>
                  <a:lnTo>
                    <a:pt x="47142" y="57150"/>
                  </a:lnTo>
                  <a:lnTo>
                    <a:pt x="125069" y="57150"/>
                  </a:lnTo>
                  <a:lnTo>
                    <a:pt x="125069" y="55880"/>
                  </a:lnTo>
                  <a:close/>
                </a:path>
                <a:path w="212725" h="430530">
                  <a:moveTo>
                    <a:pt x="148069" y="53340"/>
                  </a:moveTo>
                  <a:lnTo>
                    <a:pt x="124294" y="53340"/>
                  </a:lnTo>
                  <a:lnTo>
                    <a:pt x="124294" y="54610"/>
                  </a:lnTo>
                  <a:lnTo>
                    <a:pt x="125069" y="55880"/>
                  </a:lnTo>
                  <a:lnTo>
                    <a:pt x="125069" y="57150"/>
                  </a:lnTo>
                  <a:lnTo>
                    <a:pt x="147281" y="57150"/>
                  </a:lnTo>
                  <a:lnTo>
                    <a:pt x="147281" y="54610"/>
                  </a:lnTo>
                  <a:lnTo>
                    <a:pt x="148069" y="53340"/>
                  </a:lnTo>
                  <a:close/>
                </a:path>
                <a:path w="212725" h="430530">
                  <a:moveTo>
                    <a:pt x="124294" y="53340"/>
                  </a:moveTo>
                  <a:lnTo>
                    <a:pt x="45592" y="53340"/>
                  </a:lnTo>
                  <a:lnTo>
                    <a:pt x="45592" y="54610"/>
                  </a:lnTo>
                  <a:lnTo>
                    <a:pt x="46367" y="54610"/>
                  </a:lnTo>
                  <a:lnTo>
                    <a:pt x="46367" y="55880"/>
                  </a:lnTo>
                  <a:lnTo>
                    <a:pt x="124294" y="55880"/>
                  </a:lnTo>
                  <a:lnTo>
                    <a:pt x="124294" y="53340"/>
                  </a:lnTo>
                  <a:close/>
                </a:path>
                <a:path w="212725" h="430530">
                  <a:moveTo>
                    <a:pt x="154292" y="48260"/>
                  </a:moveTo>
                  <a:lnTo>
                    <a:pt x="48704" y="48260"/>
                  </a:lnTo>
                  <a:lnTo>
                    <a:pt x="48704" y="49530"/>
                  </a:lnTo>
                  <a:lnTo>
                    <a:pt x="49479" y="49530"/>
                  </a:lnTo>
                  <a:lnTo>
                    <a:pt x="49479" y="50800"/>
                  </a:lnTo>
                  <a:lnTo>
                    <a:pt x="48704" y="50800"/>
                  </a:lnTo>
                  <a:lnTo>
                    <a:pt x="48704" y="52070"/>
                  </a:lnTo>
                  <a:lnTo>
                    <a:pt x="47142" y="52070"/>
                  </a:lnTo>
                  <a:lnTo>
                    <a:pt x="47142" y="53340"/>
                  </a:lnTo>
                  <a:lnTo>
                    <a:pt x="154292" y="53340"/>
                  </a:lnTo>
                  <a:lnTo>
                    <a:pt x="154292" y="52070"/>
                  </a:lnTo>
                  <a:lnTo>
                    <a:pt x="155079" y="50800"/>
                  </a:lnTo>
                  <a:lnTo>
                    <a:pt x="154292" y="48260"/>
                  </a:lnTo>
                  <a:close/>
                </a:path>
                <a:path w="212725" h="430530">
                  <a:moveTo>
                    <a:pt x="132473" y="40640"/>
                  </a:moveTo>
                  <a:lnTo>
                    <a:pt x="52209" y="40640"/>
                  </a:lnTo>
                  <a:lnTo>
                    <a:pt x="52209" y="41910"/>
                  </a:lnTo>
                  <a:lnTo>
                    <a:pt x="52997" y="43180"/>
                  </a:lnTo>
                  <a:lnTo>
                    <a:pt x="52997" y="45720"/>
                  </a:lnTo>
                  <a:lnTo>
                    <a:pt x="50660" y="45720"/>
                  </a:lnTo>
                  <a:lnTo>
                    <a:pt x="50660" y="48260"/>
                  </a:lnTo>
                  <a:lnTo>
                    <a:pt x="153517" y="48260"/>
                  </a:lnTo>
                  <a:lnTo>
                    <a:pt x="153517" y="45720"/>
                  </a:lnTo>
                  <a:lnTo>
                    <a:pt x="151955" y="44450"/>
                  </a:lnTo>
                  <a:lnTo>
                    <a:pt x="151955" y="43180"/>
                  </a:lnTo>
                  <a:lnTo>
                    <a:pt x="151180" y="41910"/>
                  </a:lnTo>
                  <a:lnTo>
                    <a:pt x="132473" y="41910"/>
                  </a:lnTo>
                  <a:lnTo>
                    <a:pt x="132473" y="40640"/>
                  </a:lnTo>
                  <a:close/>
                </a:path>
                <a:path w="212725" h="430530">
                  <a:moveTo>
                    <a:pt x="144551" y="40640"/>
                  </a:moveTo>
                  <a:lnTo>
                    <a:pt x="133261" y="40640"/>
                  </a:lnTo>
                  <a:lnTo>
                    <a:pt x="132473" y="41910"/>
                  </a:lnTo>
                  <a:lnTo>
                    <a:pt x="145338" y="41910"/>
                  </a:lnTo>
                  <a:lnTo>
                    <a:pt x="144551" y="40640"/>
                  </a:lnTo>
                  <a:close/>
                </a:path>
                <a:path w="212725" h="430530">
                  <a:moveTo>
                    <a:pt x="148069" y="39370"/>
                  </a:moveTo>
                  <a:lnTo>
                    <a:pt x="147281" y="39370"/>
                  </a:lnTo>
                  <a:lnTo>
                    <a:pt x="145719" y="40640"/>
                  </a:lnTo>
                  <a:lnTo>
                    <a:pt x="145719" y="41910"/>
                  </a:lnTo>
                  <a:lnTo>
                    <a:pt x="150406" y="41910"/>
                  </a:lnTo>
                  <a:lnTo>
                    <a:pt x="150406" y="40640"/>
                  </a:lnTo>
                  <a:lnTo>
                    <a:pt x="148069" y="40640"/>
                  </a:lnTo>
                  <a:lnTo>
                    <a:pt x="148069" y="39370"/>
                  </a:lnTo>
                  <a:close/>
                </a:path>
                <a:path w="212725" h="430530">
                  <a:moveTo>
                    <a:pt x="125844" y="31750"/>
                  </a:moveTo>
                  <a:lnTo>
                    <a:pt x="51434" y="31750"/>
                  </a:lnTo>
                  <a:lnTo>
                    <a:pt x="51434" y="33020"/>
                  </a:lnTo>
                  <a:lnTo>
                    <a:pt x="52209" y="33020"/>
                  </a:lnTo>
                  <a:lnTo>
                    <a:pt x="52209" y="34290"/>
                  </a:lnTo>
                  <a:lnTo>
                    <a:pt x="52997" y="34290"/>
                  </a:lnTo>
                  <a:lnTo>
                    <a:pt x="52997" y="38100"/>
                  </a:lnTo>
                  <a:lnTo>
                    <a:pt x="52209" y="39370"/>
                  </a:lnTo>
                  <a:lnTo>
                    <a:pt x="52997" y="39370"/>
                  </a:lnTo>
                  <a:lnTo>
                    <a:pt x="52997" y="40640"/>
                  </a:lnTo>
                  <a:lnTo>
                    <a:pt x="127025" y="40640"/>
                  </a:lnTo>
                  <a:lnTo>
                    <a:pt x="127025" y="38100"/>
                  </a:lnTo>
                  <a:lnTo>
                    <a:pt x="126631" y="38100"/>
                  </a:lnTo>
                  <a:lnTo>
                    <a:pt x="126631" y="36830"/>
                  </a:lnTo>
                  <a:lnTo>
                    <a:pt x="125844" y="36830"/>
                  </a:lnTo>
                  <a:lnTo>
                    <a:pt x="125069" y="35560"/>
                  </a:lnTo>
                  <a:lnTo>
                    <a:pt x="125844" y="35560"/>
                  </a:lnTo>
                  <a:lnTo>
                    <a:pt x="125844" y="31750"/>
                  </a:lnTo>
                  <a:close/>
                </a:path>
                <a:path w="212725" h="430530">
                  <a:moveTo>
                    <a:pt x="127800" y="39370"/>
                  </a:moveTo>
                  <a:lnTo>
                    <a:pt x="127025" y="40640"/>
                  </a:lnTo>
                  <a:lnTo>
                    <a:pt x="128587" y="40640"/>
                  </a:lnTo>
                  <a:lnTo>
                    <a:pt x="127800" y="39370"/>
                  </a:lnTo>
                  <a:close/>
                </a:path>
                <a:path w="212725" h="430530">
                  <a:moveTo>
                    <a:pt x="142214" y="38100"/>
                  </a:moveTo>
                  <a:lnTo>
                    <a:pt x="141439" y="38100"/>
                  </a:lnTo>
                  <a:lnTo>
                    <a:pt x="140665" y="39370"/>
                  </a:lnTo>
                  <a:lnTo>
                    <a:pt x="134035" y="39370"/>
                  </a:lnTo>
                  <a:lnTo>
                    <a:pt x="134035" y="40640"/>
                  </a:lnTo>
                  <a:lnTo>
                    <a:pt x="143001" y="40640"/>
                  </a:lnTo>
                  <a:lnTo>
                    <a:pt x="143001" y="39370"/>
                  </a:lnTo>
                  <a:lnTo>
                    <a:pt x="142214" y="38100"/>
                  </a:lnTo>
                  <a:close/>
                </a:path>
                <a:path w="212725" h="430530">
                  <a:moveTo>
                    <a:pt x="140665" y="38100"/>
                  </a:moveTo>
                  <a:lnTo>
                    <a:pt x="135597" y="38100"/>
                  </a:lnTo>
                  <a:lnTo>
                    <a:pt x="134810" y="39370"/>
                  </a:lnTo>
                  <a:lnTo>
                    <a:pt x="140665" y="39370"/>
                  </a:lnTo>
                  <a:lnTo>
                    <a:pt x="140665" y="38100"/>
                  </a:lnTo>
                  <a:close/>
                </a:path>
                <a:path w="212725" h="430530">
                  <a:moveTo>
                    <a:pt x="127025" y="36830"/>
                  </a:moveTo>
                  <a:lnTo>
                    <a:pt x="126631" y="38100"/>
                  </a:lnTo>
                  <a:lnTo>
                    <a:pt x="127800" y="38100"/>
                  </a:lnTo>
                  <a:lnTo>
                    <a:pt x="127025" y="36830"/>
                  </a:lnTo>
                  <a:close/>
                </a:path>
                <a:path w="212725" h="430530">
                  <a:moveTo>
                    <a:pt x="139103" y="36830"/>
                  </a:moveTo>
                  <a:lnTo>
                    <a:pt x="136372" y="36830"/>
                  </a:lnTo>
                  <a:lnTo>
                    <a:pt x="136372" y="38100"/>
                  </a:lnTo>
                  <a:lnTo>
                    <a:pt x="139103" y="38100"/>
                  </a:lnTo>
                  <a:lnTo>
                    <a:pt x="139103" y="36830"/>
                  </a:lnTo>
                  <a:close/>
                </a:path>
                <a:path w="212725" h="430530">
                  <a:moveTo>
                    <a:pt x="127025" y="29210"/>
                  </a:moveTo>
                  <a:lnTo>
                    <a:pt x="52997" y="29210"/>
                  </a:lnTo>
                  <a:lnTo>
                    <a:pt x="52997" y="31750"/>
                  </a:lnTo>
                  <a:lnTo>
                    <a:pt x="127800" y="31750"/>
                  </a:lnTo>
                  <a:lnTo>
                    <a:pt x="127800" y="30480"/>
                  </a:lnTo>
                  <a:lnTo>
                    <a:pt x="127025" y="30480"/>
                  </a:lnTo>
                  <a:lnTo>
                    <a:pt x="127025" y="29210"/>
                  </a:lnTo>
                  <a:close/>
                </a:path>
                <a:path w="212725" h="430530">
                  <a:moveTo>
                    <a:pt x="131698" y="25400"/>
                  </a:moveTo>
                  <a:lnTo>
                    <a:pt x="52997" y="25400"/>
                  </a:lnTo>
                  <a:lnTo>
                    <a:pt x="52997" y="27940"/>
                  </a:lnTo>
                  <a:lnTo>
                    <a:pt x="53771" y="27940"/>
                  </a:lnTo>
                  <a:lnTo>
                    <a:pt x="53771" y="29210"/>
                  </a:lnTo>
                  <a:lnTo>
                    <a:pt x="127800" y="29210"/>
                  </a:lnTo>
                  <a:lnTo>
                    <a:pt x="127800" y="26670"/>
                  </a:lnTo>
                  <a:lnTo>
                    <a:pt x="131698" y="26670"/>
                  </a:lnTo>
                  <a:lnTo>
                    <a:pt x="131698" y="25400"/>
                  </a:lnTo>
                  <a:close/>
                </a:path>
                <a:path w="212725" h="430530">
                  <a:moveTo>
                    <a:pt x="131698" y="26670"/>
                  </a:moveTo>
                  <a:lnTo>
                    <a:pt x="127800" y="26670"/>
                  </a:lnTo>
                  <a:lnTo>
                    <a:pt x="128587" y="27940"/>
                  </a:lnTo>
                  <a:lnTo>
                    <a:pt x="131698" y="27940"/>
                  </a:lnTo>
                  <a:lnTo>
                    <a:pt x="131698" y="26670"/>
                  </a:lnTo>
                  <a:close/>
                </a:path>
                <a:path w="212725" h="430530">
                  <a:moveTo>
                    <a:pt x="130924" y="22860"/>
                  </a:moveTo>
                  <a:lnTo>
                    <a:pt x="51434" y="22860"/>
                  </a:lnTo>
                  <a:lnTo>
                    <a:pt x="51434" y="24130"/>
                  </a:lnTo>
                  <a:lnTo>
                    <a:pt x="52209" y="24130"/>
                  </a:lnTo>
                  <a:lnTo>
                    <a:pt x="52209" y="25400"/>
                  </a:lnTo>
                  <a:lnTo>
                    <a:pt x="130924" y="25400"/>
                  </a:lnTo>
                  <a:lnTo>
                    <a:pt x="130924" y="22860"/>
                  </a:lnTo>
                  <a:close/>
                </a:path>
                <a:path w="212725" h="430530">
                  <a:moveTo>
                    <a:pt x="69748" y="20320"/>
                  </a:moveTo>
                  <a:lnTo>
                    <a:pt x="50660" y="20320"/>
                  </a:lnTo>
                  <a:lnTo>
                    <a:pt x="50660" y="22860"/>
                  </a:lnTo>
                  <a:lnTo>
                    <a:pt x="130136" y="22860"/>
                  </a:lnTo>
                  <a:lnTo>
                    <a:pt x="130136" y="21590"/>
                  </a:lnTo>
                  <a:lnTo>
                    <a:pt x="69748" y="21590"/>
                  </a:lnTo>
                  <a:lnTo>
                    <a:pt x="69748" y="20320"/>
                  </a:lnTo>
                  <a:close/>
                </a:path>
                <a:path w="212725" h="430530">
                  <a:moveTo>
                    <a:pt x="76365" y="20320"/>
                  </a:moveTo>
                  <a:lnTo>
                    <a:pt x="70142" y="20320"/>
                  </a:lnTo>
                  <a:lnTo>
                    <a:pt x="70142" y="21590"/>
                  </a:lnTo>
                  <a:lnTo>
                    <a:pt x="76365" y="21590"/>
                  </a:lnTo>
                  <a:lnTo>
                    <a:pt x="76365" y="20320"/>
                  </a:lnTo>
                  <a:close/>
                </a:path>
                <a:path w="212725" h="430530">
                  <a:moveTo>
                    <a:pt x="128587" y="13970"/>
                  </a:moveTo>
                  <a:lnTo>
                    <a:pt x="96634" y="13970"/>
                  </a:lnTo>
                  <a:lnTo>
                    <a:pt x="96634" y="15240"/>
                  </a:lnTo>
                  <a:lnTo>
                    <a:pt x="95846" y="15240"/>
                  </a:lnTo>
                  <a:lnTo>
                    <a:pt x="95846" y="16510"/>
                  </a:lnTo>
                  <a:lnTo>
                    <a:pt x="81432" y="16510"/>
                  </a:lnTo>
                  <a:lnTo>
                    <a:pt x="82219" y="17780"/>
                  </a:lnTo>
                  <a:lnTo>
                    <a:pt x="82219" y="19050"/>
                  </a:lnTo>
                  <a:lnTo>
                    <a:pt x="78701" y="19050"/>
                  </a:lnTo>
                  <a:lnTo>
                    <a:pt x="77927" y="20320"/>
                  </a:lnTo>
                  <a:lnTo>
                    <a:pt x="77927" y="21590"/>
                  </a:lnTo>
                  <a:lnTo>
                    <a:pt x="129362" y="21590"/>
                  </a:lnTo>
                  <a:lnTo>
                    <a:pt x="129362" y="20320"/>
                  </a:lnTo>
                  <a:lnTo>
                    <a:pt x="130136" y="20320"/>
                  </a:lnTo>
                  <a:lnTo>
                    <a:pt x="130924" y="19050"/>
                  </a:lnTo>
                  <a:lnTo>
                    <a:pt x="130924" y="17780"/>
                  </a:lnTo>
                  <a:lnTo>
                    <a:pt x="129362" y="17780"/>
                  </a:lnTo>
                  <a:lnTo>
                    <a:pt x="129362" y="15240"/>
                  </a:lnTo>
                  <a:lnTo>
                    <a:pt x="128587" y="13970"/>
                  </a:lnTo>
                  <a:close/>
                </a:path>
                <a:path w="212725" h="430530">
                  <a:moveTo>
                    <a:pt x="65074" y="19050"/>
                  </a:moveTo>
                  <a:lnTo>
                    <a:pt x="51434" y="19050"/>
                  </a:lnTo>
                  <a:lnTo>
                    <a:pt x="51434" y="20320"/>
                  </a:lnTo>
                  <a:lnTo>
                    <a:pt x="65074" y="20320"/>
                  </a:lnTo>
                  <a:lnTo>
                    <a:pt x="65074" y="19050"/>
                  </a:lnTo>
                  <a:close/>
                </a:path>
                <a:path w="212725" h="430530">
                  <a:moveTo>
                    <a:pt x="74028" y="19050"/>
                  </a:moveTo>
                  <a:lnTo>
                    <a:pt x="71691" y="19050"/>
                  </a:lnTo>
                  <a:lnTo>
                    <a:pt x="71691" y="20320"/>
                  </a:lnTo>
                  <a:lnTo>
                    <a:pt x="74028" y="20320"/>
                  </a:lnTo>
                  <a:lnTo>
                    <a:pt x="74028" y="19050"/>
                  </a:lnTo>
                  <a:close/>
                </a:path>
                <a:path w="212725" h="430530">
                  <a:moveTo>
                    <a:pt x="64287" y="17780"/>
                  </a:moveTo>
                  <a:lnTo>
                    <a:pt x="53771" y="17780"/>
                  </a:lnTo>
                  <a:lnTo>
                    <a:pt x="52997" y="19050"/>
                  </a:lnTo>
                  <a:lnTo>
                    <a:pt x="64287" y="19050"/>
                  </a:lnTo>
                  <a:lnTo>
                    <a:pt x="64287" y="17780"/>
                  </a:lnTo>
                  <a:close/>
                </a:path>
                <a:path w="212725" h="430530">
                  <a:moveTo>
                    <a:pt x="79882" y="17780"/>
                  </a:moveTo>
                  <a:lnTo>
                    <a:pt x="79489" y="17780"/>
                  </a:lnTo>
                  <a:lnTo>
                    <a:pt x="79489" y="19050"/>
                  </a:lnTo>
                  <a:lnTo>
                    <a:pt x="79882" y="19050"/>
                  </a:lnTo>
                  <a:lnTo>
                    <a:pt x="79882" y="17780"/>
                  </a:lnTo>
                  <a:close/>
                </a:path>
                <a:path w="212725" h="430530">
                  <a:moveTo>
                    <a:pt x="80657" y="17780"/>
                  </a:moveTo>
                  <a:lnTo>
                    <a:pt x="79882" y="19050"/>
                  </a:lnTo>
                  <a:lnTo>
                    <a:pt x="80657" y="19050"/>
                  </a:lnTo>
                  <a:lnTo>
                    <a:pt x="80657" y="17780"/>
                  </a:lnTo>
                  <a:close/>
                </a:path>
                <a:path w="212725" h="430530">
                  <a:moveTo>
                    <a:pt x="56895" y="15240"/>
                  </a:moveTo>
                  <a:lnTo>
                    <a:pt x="52997" y="15240"/>
                  </a:lnTo>
                  <a:lnTo>
                    <a:pt x="52997" y="17780"/>
                  </a:lnTo>
                  <a:lnTo>
                    <a:pt x="61175" y="17780"/>
                  </a:lnTo>
                  <a:lnTo>
                    <a:pt x="61175" y="16510"/>
                  </a:lnTo>
                  <a:lnTo>
                    <a:pt x="57670" y="16510"/>
                  </a:lnTo>
                  <a:lnTo>
                    <a:pt x="56895" y="15240"/>
                  </a:lnTo>
                  <a:close/>
                </a:path>
                <a:path w="212725" h="430530">
                  <a:moveTo>
                    <a:pt x="60007" y="15240"/>
                  </a:moveTo>
                  <a:lnTo>
                    <a:pt x="59220" y="16510"/>
                  </a:lnTo>
                  <a:lnTo>
                    <a:pt x="60401" y="16510"/>
                  </a:lnTo>
                  <a:lnTo>
                    <a:pt x="60007" y="15240"/>
                  </a:lnTo>
                  <a:close/>
                </a:path>
                <a:path w="212725" h="430530">
                  <a:moveTo>
                    <a:pt x="88442" y="13970"/>
                  </a:moveTo>
                  <a:lnTo>
                    <a:pt x="82219" y="13970"/>
                  </a:lnTo>
                  <a:lnTo>
                    <a:pt x="82219" y="16510"/>
                  </a:lnTo>
                  <a:lnTo>
                    <a:pt x="93510" y="16510"/>
                  </a:lnTo>
                  <a:lnTo>
                    <a:pt x="92735" y="15240"/>
                  </a:lnTo>
                  <a:lnTo>
                    <a:pt x="88836" y="15240"/>
                  </a:lnTo>
                  <a:lnTo>
                    <a:pt x="88442" y="13970"/>
                  </a:lnTo>
                  <a:close/>
                </a:path>
                <a:path w="212725" h="430530">
                  <a:moveTo>
                    <a:pt x="91173" y="11430"/>
                  </a:moveTo>
                  <a:lnTo>
                    <a:pt x="90398" y="11430"/>
                  </a:lnTo>
                  <a:lnTo>
                    <a:pt x="89623" y="12700"/>
                  </a:lnTo>
                  <a:lnTo>
                    <a:pt x="89623" y="15240"/>
                  </a:lnTo>
                  <a:lnTo>
                    <a:pt x="92735" y="15240"/>
                  </a:lnTo>
                  <a:lnTo>
                    <a:pt x="92735" y="13970"/>
                  </a:lnTo>
                  <a:lnTo>
                    <a:pt x="91960" y="13970"/>
                  </a:lnTo>
                  <a:lnTo>
                    <a:pt x="91960" y="12700"/>
                  </a:lnTo>
                  <a:lnTo>
                    <a:pt x="91173" y="12700"/>
                  </a:lnTo>
                  <a:lnTo>
                    <a:pt x="91173" y="11430"/>
                  </a:lnTo>
                  <a:close/>
                </a:path>
                <a:path w="212725" h="430530">
                  <a:moveTo>
                    <a:pt x="82994" y="12700"/>
                  </a:moveTo>
                  <a:lnTo>
                    <a:pt x="81432" y="12700"/>
                  </a:lnTo>
                  <a:lnTo>
                    <a:pt x="81432" y="13970"/>
                  </a:lnTo>
                  <a:lnTo>
                    <a:pt x="82994" y="13970"/>
                  </a:lnTo>
                  <a:lnTo>
                    <a:pt x="82994" y="12700"/>
                  </a:lnTo>
                  <a:close/>
                </a:path>
                <a:path w="212725" h="430530">
                  <a:moveTo>
                    <a:pt x="87668" y="12700"/>
                  </a:moveTo>
                  <a:lnTo>
                    <a:pt x="85331" y="12700"/>
                  </a:lnTo>
                  <a:lnTo>
                    <a:pt x="85331" y="13970"/>
                  </a:lnTo>
                  <a:lnTo>
                    <a:pt x="87668" y="13970"/>
                  </a:lnTo>
                  <a:lnTo>
                    <a:pt x="87668" y="12700"/>
                  </a:lnTo>
                  <a:close/>
                </a:path>
                <a:path w="212725" h="430530">
                  <a:moveTo>
                    <a:pt x="97408" y="11430"/>
                  </a:moveTo>
                  <a:lnTo>
                    <a:pt x="97408" y="13970"/>
                  </a:lnTo>
                  <a:lnTo>
                    <a:pt x="127800" y="13970"/>
                  </a:lnTo>
                  <a:lnTo>
                    <a:pt x="127800" y="12700"/>
                  </a:lnTo>
                  <a:lnTo>
                    <a:pt x="98183" y="12700"/>
                  </a:lnTo>
                  <a:lnTo>
                    <a:pt x="97408" y="11430"/>
                  </a:lnTo>
                  <a:close/>
                </a:path>
                <a:path w="212725" h="430530">
                  <a:moveTo>
                    <a:pt x="86893" y="11430"/>
                  </a:moveTo>
                  <a:lnTo>
                    <a:pt x="86105" y="11430"/>
                  </a:lnTo>
                  <a:lnTo>
                    <a:pt x="86105" y="12700"/>
                  </a:lnTo>
                  <a:lnTo>
                    <a:pt x="86893" y="12700"/>
                  </a:lnTo>
                  <a:lnTo>
                    <a:pt x="86893" y="11430"/>
                  </a:lnTo>
                  <a:close/>
                </a:path>
                <a:path w="212725" h="430530">
                  <a:moveTo>
                    <a:pt x="127025" y="11430"/>
                  </a:moveTo>
                  <a:lnTo>
                    <a:pt x="98183" y="11430"/>
                  </a:lnTo>
                  <a:lnTo>
                    <a:pt x="98183" y="12700"/>
                  </a:lnTo>
                  <a:lnTo>
                    <a:pt x="127025" y="12700"/>
                  </a:lnTo>
                  <a:lnTo>
                    <a:pt x="127025" y="11430"/>
                  </a:lnTo>
                  <a:close/>
                </a:path>
                <a:path w="212725" h="430530">
                  <a:moveTo>
                    <a:pt x="121183" y="5080"/>
                  </a:moveTo>
                  <a:lnTo>
                    <a:pt x="98577" y="5080"/>
                  </a:lnTo>
                  <a:lnTo>
                    <a:pt x="98183" y="6350"/>
                  </a:lnTo>
                  <a:lnTo>
                    <a:pt x="97408" y="7620"/>
                  </a:lnTo>
                  <a:lnTo>
                    <a:pt x="97408" y="8890"/>
                  </a:lnTo>
                  <a:lnTo>
                    <a:pt x="98183" y="8890"/>
                  </a:lnTo>
                  <a:lnTo>
                    <a:pt x="98183" y="10160"/>
                  </a:lnTo>
                  <a:lnTo>
                    <a:pt x="98577" y="11430"/>
                  </a:lnTo>
                  <a:lnTo>
                    <a:pt x="126631" y="11430"/>
                  </a:lnTo>
                  <a:lnTo>
                    <a:pt x="126631" y="10160"/>
                  </a:lnTo>
                  <a:lnTo>
                    <a:pt x="125069" y="10160"/>
                  </a:lnTo>
                  <a:lnTo>
                    <a:pt x="125069" y="8890"/>
                  </a:lnTo>
                  <a:lnTo>
                    <a:pt x="124294" y="7620"/>
                  </a:lnTo>
                  <a:lnTo>
                    <a:pt x="122732" y="7620"/>
                  </a:lnTo>
                  <a:lnTo>
                    <a:pt x="121183" y="5080"/>
                  </a:lnTo>
                  <a:close/>
                </a:path>
                <a:path w="212725" h="430530">
                  <a:moveTo>
                    <a:pt x="125844" y="8890"/>
                  </a:moveTo>
                  <a:lnTo>
                    <a:pt x="125069" y="8890"/>
                  </a:lnTo>
                  <a:lnTo>
                    <a:pt x="125069" y="10160"/>
                  </a:lnTo>
                  <a:lnTo>
                    <a:pt x="125844" y="10160"/>
                  </a:lnTo>
                  <a:lnTo>
                    <a:pt x="125844" y="8890"/>
                  </a:lnTo>
                  <a:close/>
                </a:path>
                <a:path w="212725" h="430530">
                  <a:moveTo>
                    <a:pt x="116116" y="1270"/>
                  </a:moveTo>
                  <a:lnTo>
                    <a:pt x="106375" y="1270"/>
                  </a:lnTo>
                  <a:lnTo>
                    <a:pt x="107924" y="2540"/>
                  </a:lnTo>
                  <a:lnTo>
                    <a:pt x="106375" y="3810"/>
                  </a:lnTo>
                  <a:lnTo>
                    <a:pt x="104038" y="3810"/>
                  </a:lnTo>
                  <a:lnTo>
                    <a:pt x="104038" y="5080"/>
                  </a:lnTo>
                  <a:lnTo>
                    <a:pt x="118846" y="5080"/>
                  </a:lnTo>
                  <a:lnTo>
                    <a:pt x="118846" y="3810"/>
                  </a:lnTo>
                  <a:lnTo>
                    <a:pt x="118059" y="2540"/>
                  </a:lnTo>
                  <a:lnTo>
                    <a:pt x="116890" y="2540"/>
                  </a:lnTo>
                  <a:lnTo>
                    <a:pt x="116116" y="1270"/>
                  </a:lnTo>
                  <a:close/>
                </a:path>
                <a:path w="212725" h="430530">
                  <a:moveTo>
                    <a:pt x="105587" y="2540"/>
                  </a:moveTo>
                  <a:lnTo>
                    <a:pt x="105587" y="3810"/>
                  </a:lnTo>
                  <a:lnTo>
                    <a:pt x="106375" y="3810"/>
                  </a:lnTo>
                  <a:lnTo>
                    <a:pt x="105587" y="2540"/>
                  </a:lnTo>
                  <a:close/>
                </a:path>
                <a:path w="212725" h="430530">
                  <a:moveTo>
                    <a:pt x="110655" y="0"/>
                  </a:moveTo>
                  <a:lnTo>
                    <a:pt x="109105" y="0"/>
                  </a:lnTo>
                  <a:lnTo>
                    <a:pt x="109105" y="1270"/>
                  </a:lnTo>
                  <a:lnTo>
                    <a:pt x="111442" y="1270"/>
                  </a:lnTo>
                  <a:lnTo>
                    <a:pt x="110655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7098332" y="2793870"/>
              <a:ext cx="212725" cy="431165"/>
            </a:xfrm>
            <a:custGeom>
              <a:avLst/>
              <a:gdLst/>
              <a:ahLst/>
              <a:cxnLst/>
              <a:rect l="l" t="t" r="r" b="b"/>
              <a:pathLst>
                <a:path w="212725" h="431164">
                  <a:moveTo>
                    <a:pt x="77927" y="228104"/>
                  </a:moveTo>
                  <a:lnTo>
                    <a:pt x="77927" y="228879"/>
                  </a:lnTo>
                  <a:lnTo>
                    <a:pt x="77927" y="229260"/>
                  </a:lnTo>
                  <a:lnTo>
                    <a:pt x="77152" y="229260"/>
                  </a:lnTo>
                  <a:lnTo>
                    <a:pt x="77927" y="229260"/>
                  </a:lnTo>
                  <a:lnTo>
                    <a:pt x="77152" y="229260"/>
                  </a:lnTo>
                  <a:lnTo>
                    <a:pt x="77152" y="230035"/>
                  </a:lnTo>
                  <a:lnTo>
                    <a:pt x="77152" y="230797"/>
                  </a:lnTo>
                  <a:lnTo>
                    <a:pt x="76365" y="230797"/>
                  </a:lnTo>
                  <a:lnTo>
                    <a:pt x="75590" y="230797"/>
                  </a:lnTo>
                  <a:lnTo>
                    <a:pt x="75590" y="231571"/>
                  </a:lnTo>
                  <a:lnTo>
                    <a:pt x="75590" y="232346"/>
                  </a:lnTo>
                  <a:lnTo>
                    <a:pt x="74815" y="233108"/>
                  </a:lnTo>
                  <a:lnTo>
                    <a:pt x="74028" y="233883"/>
                  </a:lnTo>
                  <a:lnTo>
                    <a:pt x="74028" y="234657"/>
                  </a:lnTo>
                  <a:lnTo>
                    <a:pt x="73253" y="234657"/>
                  </a:lnTo>
                  <a:lnTo>
                    <a:pt x="73253" y="233883"/>
                  </a:lnTo>
                  <a:lnTo>
                    <a:pt x="73253" y="234657"/>
                  </a:lnTo>
                  <a:lnTo>
                    <a:pt x="72478" y="233883"/>
                  </a:lnTo>
                  <a:lnTo>
                    <a:pt x="72478" y="233108"/>
                  </a:lnTo>
                  <a:lnTo>
                    <a:pt x="71691" y="233108"/>
                  </a:lnTo>
                  <a:lnTo>
                    <a:pt x="71691" y="232346"/>
                  </a:lnTo>
                  <a:lnTo>
                    <a:pt x="70916" y="232346"/>
                  </a:lnTo>
                  <a:lnTo>
                    <a:pt x="70142" y="232346"/>
                  </a:lnTo>
                  <a:lnTo>
                    <a:pt x="70142" y="231571"/>
                  </a:lnTo>
                  <a:lnTo>
                    <a:pt x="69748" y="231571"/>
                  </a:lnTo>
                  <a:lnTo>
                    <a:pt x="68960" y="230797"/>
                  </a:lnTo>
                  <a:lnTo>
                    <a:pt x="69748" y="230797"/>
                  </a:lnTo>
                  <a:lnTo>
                    <a:pt x="68960" y="230797"/>
                  </a:lnTo>
                  <a:lnTo>
                    <a:pt x="68186" y="230797"/>
                  </a:lnTo>
                  <a:lnTo>
                    <a:pt x="68186" y="231571"/>
                  </a:lnTo>
                  <a:lnTo>
                    <a:pt x="67411" y="231571"/>
                  </a:lnTo>
                  <a:lnTo>
                    <a:pt x="66624" y="231571"/>
                  </a:lnTo>
                  <a:lnTo>
                    <a:pt x="66624" y="230797"/>
                  </a:lnTo>
                  <a:lnTo>
                    <a:pt x="65849" y="230797"/>
                  </a:lnTo>
                  <a:lnTo>
                    <a:pt x="65849" y="230035"/>
                  </a:lnTo>
                  <a:lnTo>
                    <a:pt x="65074" y="230035"/>
                  </a:lnTo>
                  <a:lnTo>
                    <a:pt x="65074" y="229260"/>
                  </a:lnTo>
                  <a:lnTo>
                    <a:pt x="65074" y="230035"/>
                  </a:lnTo>
                  <a:lnTo>
                    <a:pt x="65074" y="229260"/>
                  </a:lnTo>
                  <a:lnTo>
                    <a:pt x="65074" y="228879"/>
                  </a:lnTo>
                  <a:lnTo>
                    <a:pt x="64287" y="228879"/>
                  </a:lnTo>
                  <a:lnTo>
                    <a:pt x="63512" y="228879"/>
                  </a:lnTo>
                  <a:lnTo>
                    <a:pt x="63512" y="229260"/>
                  </a:lnTo>
                  <a:lnTo>
                    <a:pt x="63512" y="228879"/>
                  </a:lnTo>
                  <a:lnTo>
                    <a:pt x="62737" y="228879"/>
                  </a:lnTo>
                  <a:lnTo>
                    <a:pt x="62737" y="228104"/>
                  </a:lnTo>
                  <a:lnTo>
                    <a:pt x="61950" y="228104"/>
                  </a:lnTo>
                  <a:lnTo>
                    <a:pt x="61950" y="228879"/>
                  </a:lnTo>
                  <a:lnTo>
                    <a:pt x="61175" y="228879"/>
                  </a:lnTo>
                  <a:lnTo>
                    <a:pt x="60401" y="228879"/>
                  </a:lnTo>
                  <a:lnTo>
                    <a:pt x="60007" y="228879"/>
                  </a:lnTo>
                  <a:lnTo>
                    <a:pt x="59220" y="228879"/>
                  </a:lnTo>
                  <a:lnTo>
                    <a:pt x="59220" y="228104"/>
                  </a:lnTo>
                  <a:lnTo>
                    <a:pt x="59220" y="228879"/>
                  </a:lnTo>
                  <a:lnTo>
                    <a:pt x="58445" y="228879"/>
                  </a:lnTo>
                  <a:lnTo>
                    <a:pt x="58445" y="228104"/>
                  </a:lnTo>
                  <a:lnTo>
                    <a:pt x="57670" y="228104"/>
                  </a:lnTo>
                  <a:lnTo>
                    <a:pt x="56895" y="228104"/>
                  </a:lnTo>
                  <a:lnTo>
                    <a:pt x="56895" y="228879"/>
                  </a:lnTo>
                  <a:lnTo>
                    <a:pt x="56108" y="228879"/>
                  </a:lnTo>
                  <a:lnTo>
                    <a:pt x="56108" y="229260"/>
                  </a:lnTo>
                  <a:lnTo>
                    <a:pt x="55333" y="229260"/>
                  </a:lnTo>
                  <a:lnTo>
                    <a:pt x="55333" y="228879"/>
                  </a:lnTo>
                  <a:lnTo>
                    <a:pt x="55333" y="229260"/>
                  </a:lnTo>
                  <a:lnTo>
                    <a:pt x="54546" y="229260"/>
                  </a:lnTo>
                  <a:lnTo>
                    <a:pt x="54546" y="230035"/>
                  </a:lnTo>
                  <a:lnTo>
                    <a:pt x="53771" y="230035"/>
                  </a:lnTo>
                  <a:lnTo>
                    <a:pt x="52997" y="230035"/>
                  </a:lnTo>
                  <a:lnTo>
                    <a:pt x="52997" y="229260"/>
                  </a:lnTo>
                  <a:lnTo>
                    <a:pt x="52209" y="229260"/>
                  </a:lnTo>
                  <a:lnTo>
                    <a:pt x="52209" y="230035"/>
                  </a:lnTo>
                  <a:lnTo>
                    <a:pt x="52209" y="229260"/>
                  </a:lnTo>
                  <a:lnTo>
                    <a:pt x="52997" y="229260"/>
                  </a:lnTo>
                  <a:lnTo>
                    <a:pt x="52997" y="230035"/>
                  </a:lnTo>
                  <a:lnTo>
                    <a:pt x="53771" y="230035"/>
                  </a:lnTo>
                  <a:lnTo>
                    <a:pt x="54546" y="230035"/>
                  </a:lnTo>
                  <a:lnTo>
                    <a:pt x="54546" y="229260"/>
                  </a:lnTo>
                  <a:lnTo>
                    <a:pt x="55333" y="229260"/>
                  </a:lnTo>
                  <a:lnTo>
                    <a:pt x="55333" y="228879"/>
                  </a:lnTo>
                  <a:lnTo>
                    <a:pt x="55333" y="229260"/>
                  </a:lnTo>
                  <a:lnTo>
                    <a:pt x="56108" y="229260"/>
                  </a:lnTo>
                  <a:lnTo>
                    <a:pt x="56108" y="228879"/>
                  </a:lnTo>
                  <a:lnTo>
                    <a:pt x="56108" y="229260"/>
                  </a:lnTo>
                  <a:lnTo>
                    <a:pt x="56108" y="228879"/>
                  </a:lnTo>
                  <a:lnTo>
                    <a:pt x="56895" y="228879"/>
                  </a:lnTo>
                  <a:lnTo>
                    <a:pt x="56895" y="228104"/>
                  </a:lnTo>
                  <a:lnTo>
                    <a:pt x="57670" y="228104"/>
                  </a:lnTo>
                  <a:lnTo>
                    <a:pt x="58445" y="228104"/>
                  </a:lnTo>
                  <a:lnTo>
                    <a:pt x="58445" y="228879"/>
                  </a:lnTo>
                  <a:lnTo>
                    <a:pt x="59220" y="228879"/>
                  </a:lnTo>
                  <a:lnTo>
                    <a:pt x="59220" y="228104"/>
                  </a:lnTo>
                  <a:lnTo>
                    <a:pt x="59220" y="228879"/>
                  </a:lnTo>
                  <a:lnTo>
                    <a:pt x="60007" y="228879"/>
                  </a:lnTo>
                  <a:lnTo>
                    <a:pt x="60401" y="228879"/>
                  </a:lnTo>
                  <a:lnTo>
                    <a:pt x="61175" y="228879"/>
                  </a:lnTo>
                  <a:lnTo>
                    <a:pt x="61950" y="228879"/>
                  </a:lnTo>
                  <a:lnTo>
                    <a:pt x="61950" y="228104"/>
                  </a:lnTo>
                  <a:lnTo>
                    <a:pt x="61950" y="228879"/>
                  </a:lnTo>
                  <a:lnTo>
                    <a:pt x="61950" y="228104"/>
                  </a:lnTo>
                  <a:lnTo>
                    <a:pt x="62737" y="228104"/>
                  </a:lnTo>
                  <a:lnTo>
                    <a:pt x="62737" y="228879"/>
                  </a:lnTo>
                  <a:lnTo>
                    <a:pt x="63512" y="229260"/>
                  </a:lnTo>
                  <a:lnTo>
                    <a:pt x="63512" y="228879"/>
                  </a:lnTo>
                  <a:lnTo>
                    <a:pt x="64287" y="229260"/>
                  </a:lnTo>
                  <a:lnTo>
                    <a:pt x="65074" y="229260"/>
                  </a:lnTo>
                  <a:lnTo>
                    <a:pt x="65074" y="230035"/>
                  </a:lnTo>
                  <a:lnTo>
                    <a:pt x="65849" y="230035"/>
                  </a:lnTo>
                  <a:lnTo>
                    <a:pt x="65849" y="230797"/>
                  </a:lnTo>
                  <a:lnTo>
                    <a:pt x="66624" y="230797"/>
                  </a:lnTo>
                  <a:lnTo>
                    <a:pt x="66624" y="231571"/>
                  </a:lnTo>
                  <a:lnTo>
                    <a:pt x="67411" y="231571"/>
                  </a:lnTo>
                  <a:lnTo>
                    <a:pt x="68186" y="231571"/>
                  </a:lnTo>
                  <a:lnTo>
                    <a:pt x="68186" y="230797"/>
                  </a:lnTo>
                  <a:lnTo>
                    <a:pt x="68960" y="230797"/>
                  </a:lnTo>
                  <a:lnTo>
                    <a:pt x="69748" y="231571"/>
                  </a:lnTo>
                  <a:lnTo>
                    <a:pt x="70142" y="231571"/>
                  </a:lnTo>
                  <a:lnTo>
                    <a:pt x="70142" y="232346"/>
                  </a:lnTo>
                  <a:lnTo>
                    <a:pt x="70142" y="231571"/>
                  </a:lnTo>
                  <a:lnTo>
                    <a:pt x="70142" y="232346"/>
                  </a:lnTo>
                  <a:lnTo>
                    <a:pt x="70916" y="232346"/>
                  </a:lnTo>
                  <a:lnTo>
                    <a:pt x="70916" y="233108"/>
                  </a:lnTo>
                  <a:lnTo>
                    <a:pt x="70916" y="232346"/>
                  </a:lnTo>
                  <a:lnTo>
                    <a:pt x="70916" y="233108"/>
                  </a:lnTo>
                  <a:lnTo>
                    <a:pt x="70916" y="232346"/>
                  </a:lnTo>
                  <a:lnTo>
                    <a:pt x="71691" y="232346"/>
                  </a:lnTo>
                  <a:lnTo>
                    <a:pt x="71691" y="233108"/>
                  </a:lnTo>
                  <a:lnTo>
                    <a:pt x="72478" y="233108"/>
                  </a:lnTo>
                  <a:lnTo>
                    <a:pt x="72478" y="233883"/>
                  </a:lnTo>
                  <a:lnTo>
                    <a:pt x="73253" y="234657"/>
                  </a:lnTo>
                  <a:lnTo>
                    <a:pt x="74028" y="234657"/>
                  </a:lnTo>
                  <a:lnTo>
                    <a:pt x="74815" y="234657"/>
                  </a:lnTo>
                  <a:lnTo>
                    <a:pt x="74815" y="233883"/>
                  </a:lnTo>
                  <a:lnTo>
                    <a:pt x="74028" y="233883"/>
                  </a:lnTo>
                  <a:lnTo>
                    <a:pt x="74815" y="233883"/>
                  </a:lnTo>
                  <a:lnTo>
                    <a:pt x="74815" y="233108"/>
                  </a:lnTo>
                  <a:lnTo>
                    <a:pt x="74815" y="233883"/>
                  </a:lnTo>
                  <a:lnTo>
                    <a:pt x="74815" y="233108"/>
                  </a:lnTo>
                  <a:lnTo>
                    <a:pt x="75590" y="233108"/>
                  </a:lnTo>
                  <a:lnTo>
                    <a:pt x="75590" y="232346"/>
                  </a:lnTo>
                  <a:lnTo>
                    <a:pt x="75590" y="231571"/>
                  </a:lnTo>
                  <a:lnTo>
                    <a:pt x="76365" y="231571"/>
                  </a:lnTo>
                  <a:lnTo>
                    <a:pt x="75590" y="231571"/>
                  </a:lnTo>
                  <a:lnTo>
                    <a:pt x="76365" y="230797"/>
                  </a:lnTo>
                  <a:lnTo>
                    <a:pt x="77152" y="230797"/>
                  </a:lnTo>
                  <a:lnTo>
                    <a:pt x="76365" y="230797"/>
                  </a:lnTo>
                  <a:lnTo>
                    <a:pt x="76365" y="231571"/>
                  </a:lnTo>
                  <a:lnTo>
                    <a:pt x="76365" y="230797"/>
                  </a:lnTo>
                  <a:lnTo>
                    <a:pt x="77152" y="230797"/>
                  </a:lnTo>
                  <a:lnTo>
                    <a:pt x="77152" y="230035"/>
                  </a:lnTo>
                  <a:lnTo>
                    <a:pt x="77927" y="230035"/>
                  </a:lnTo>
                  <a:lnTo>
                    <a:pt x="77927" y="229260"/>
                  </a:lnTo>
                  <a:lnTo>
                    <a:pt x="77927" y="228879"/>
                  </a:lnTo>
                  <a:lnTo>
                    <a:pt x="77927" y="228104"/>
                  </a:lnTo>
                  <a:lnTo>
                    <a:pt x="78701" y="228104"/>
                  </a:lnTo>
                  <a:lnTo>
                    <a:pt x="79489" y="228104"/>
                  </a:lnTo>
                  <a:lnTo>
                    <a:pt x="79489" y="227330"/>
                  </a:lnTo>
                  <a:lnTo>
                    <a:pt x="79489" y="226568"/>
                  </a:lnTo>
                  <a:lnTo>
                    <a:pt x="79882" y="226568"/>
                  </a:lnTo>
                  <a:lnTo>
                    <a:pt x="79882" y="225793"/>
                  </a:lnTo>
                  <a:lnTo>
                    <a:pt x="80657" y="225793"/>
                  </a:lnTo>
                  <a:lnTo>
                    <a:pt x="84556" y="225793"/>
                  </a:lnTo>
                  <a:lnTo>
                    <a:pt x="84556" y="225018"/>
                  </a:lnTo>
                  <a:lnTo>
                    <a:pt x="84556" y="225793"/>
                  </a:lnTo>
                  <a:lnTo>
                    <a:pt x="85331" y="225793"/>
                  </a:lnTo>
                  <a:lnTo>
                    <a:pt x="85331" y="226568"/>
                  </a:lnTo>
                  <a:lnTo>
                    <a:pt x="86105" y="226568"/>
                  </a:lnTo>
                  <a:lnTo>
                    <a:pt x="86105" y="227330"/>
                  </a:lnTo>
                  <a:lnTo>
                    <a:pt x="86893" y="227330"/>
                  </a:lnTo>
                  <a:lnTo>
                    <a:pt x="87668" y="227330"/>
                  </a:lnTo>
                  <a:lnTo>
                    <a:pt x="88442" y="226568"/>
                  </a:lnTo>
                  <a:lnTo>
                    <a:pt x="89623" y="225793"/>
                  </a:lnTo>
                  <a:lnTo>
                    <a:pt x="89623" y="225018"/>
                  </a:lnTo>
                  <a:lnTo>
                    <a:pt x="90398" y="225018"/>
                  </a:lnTo>
                  <a:lnTo>
                    <a:pt x="90398" y="224256"/>
                  </a:lnTo>
                  <a:lnTo>
                    <a:pt x="91173" y="224256"/>
                  </a:lnTo>
                  <a:lnTo>
                    <a:pt x="91960" y="224256"/>
                  </a:lnTo>
                  <a:lnTo>
                    <a:pt x="91173" y="223481"/>
                  </a:lnTo>
                  <a:lnTo>
                    <a:pt x="91960" y="223481"/>
                  </a:lnTo>
                  <a:lnTo>
                    <a:pt x="92735" y="223481"/>
                  </a:lnTo>
                  <a:lnTo>
                    <a:pt x="93510" y="223481"/>
                  </a:lnTo>
                  <a:lnTo>
                    <a:pt x="94297" y="222707"/>
                  </a:lnTo>
                  <a:lnTo>
                    <a:pt x="94297" y="223481"/>
                  </a:lnTo>
                  <a:lnTo>
                    <a:pt x="94297" y="222707"/>
                  </a:lnTo>
                  <a:lnTo>
                    <a:pt x="95072" y="222707"/>
                  </a:lnTo>
                  <a:lnTo>
                    <a:pt x="95846" y="222707"/>
                  </a:lnTo>
                  <a:lnTo>
                    <a:pt x="95846" y="221932"/>
                  </a:lnTo>
                  <a:lnTo>
                    <a:pt x="96634" y="221932"/>
                  </a:lnTo>
                  <a:lnTo>
                    <a:pt x="96634" y="221170"/>
                  </a:lnTo>
                  <a:lnTo>
                    <a:pt x="96634" y="220395"/>
                  </a:lnTo>
                  <a:lnTo>
                    <a:pt x="96634" y="219621"/>
                  </a:lnTo>
                  <a:lnTo>
                    <a:pt x="96634" y="220395"/>
                  </a:lnTo>
                  <a:lnTo>
                    <a:pt x="97408" y="220395"/>
                  </a:lnTo>
                  <a:lnTo>
                    <a:pt x="97408" y="221170"/>
                  </a:lnTo>
                  <a:lnTo>
                    <a:pt x="98183" y="221170"/>
                  </a:lnTo>
                  <a:lnTo>
                    <a:pt x="98183" y="220395"/>
                  </a:lnTo>
                  <a:lnTo>
                    <a:pt x="98183" y="219621"/>
                  </a:lnTo>
                  <a:lnTo>
                    <a:pt x="98577" y="219621"/>
                  </a:lnTo>
                  <a:lnTo>
                    <a:pt x="98577" y="220395"/>
                  </a:lnTo>
                  <a:lnTo>
                    <a:pt x="99364" y="219621"/>
                  </a:lnTo>
                  <a:lnTo>
                    <a:pt x="99364" y="220395"/>
                  </a:lnTo>
                  <a:lnTo>
                    <a:pt x="99364" y="221170"/>
                  </a:lnTo>
                  <a:lnTo>
                    <a:pt x="99364" y="220395"/>
                  </a:lnTo>
                  <a:lnTo>
                    <a:pt x="100139" y="220395"/>
                  </a:lnTo>
                  <a:lnTo>
                    <a:pt x="100139" y="221170"/>
                  </a:lnTo>
                  <a:lnTo>
                    <a:pt x="100139" y="221932"/>
                  </a:lnTo>
                  <a:lnTo>
                    <a:pt x="100139" y="222707"/>
                  </a:lnTo>
                  <a:lnTo>
                    <a:pt x="100914" y="223481"/>
                  </a:lnTo>
                  <a:lnTo>
                    <a:pt x="100914" y="222707"/>
                  </a:lnTo>
                  <a:lnTo>
                    <a:pt x="100914" y="223481"/>
                  </a:lnTo>
                  <a:lnTo>
                    <a:pt x="100914" y="224256"/>
                  </a:lnTo>
                  <a:lnTo>
                    <a:pt x="100139" y="224256"/>
                  </a:lnTo>
                  <a:lnTo>
                    <a:pt x="100914" y="224256"/>
                  </a:lnTo>
                  <a:lnTo>
                    <a:pt x="100914" y="225018"/>
                  </a:lnTo>
                  <a:lnTo>
                    <a:pt x="101701" y="225018"/>
                  </a:lnTo>
                  <a:lnTo>
                    <a:pt x="100914" y="225018"/>
                  </a:lnTo>
                  <a:lnTo>
                    <a:pt x="100914" y="225793"/>
                  </a:lnTo>
                  <a:lnTo>
                    <a:pt x="100914" y="225018"/>
                  </a:lnTo>
                  <a:lnTo>
                    <a:pt x="100139" y="225018"/>
                  </a:lnTo>
                  <a:lnTo>
                    <a:pt x="100914" y="225018"/>
                  </a:lnTo>
                  <a:lnTo>
                    <a:pt x="100139" y="225018"/>
                  </a:lnTo>
                  <a:lnTo>
                    <a:pt x="100139" y="225793"/>
                  </a:lnTo>
                  <a:lnTo>
                    <a:pt x="100914" y="225793"/>
                  </a:lnTo>
                  <a:lnTo>
                    <a:pt x="100914" y="226568"/>
                  </a:lnTo>
                  <a:lnTo>
                    <a:pt x="101701" y="227330"/>
                  </a:lnTo>
                  <a:lnTo>
                    <a:pt x="102476" y="227330"/>
                  </a:lnTo>
                  <a:lnTo>
                    <a:pt x="102476" y="228104"/>
                  </a:lnTo>
                  <a:lnTo>
                    <a:pt x="101701" y="228104"/>
                  </a:lnTo>
                  <a:lnTo>
                    <a:pt x="101701" y="228879"/>
                  </a:lnTo>
                  <a:lnTo>
                    <a:pt x="102476" y="228879"/>
                  </a:lnTo>
                  <a:lnTo>
                    <a:pt x="102476" y="229260"/>
                  </a:lnTo>
                  <a:lnTo>
                    <a:pt x="102476" y="228879"/>
                  </a:lnTo>
                  <a:lnTo>
                    <a:pt x="103250" y="228879"/>
                  </a:lnTo>
                  <a:lnTo>
                    <a:pt x="103250" y="229260"/>
                  </a:lnTo>
                  <a:lnTo>
                    <a:pt x="103250" y="230035"/>
                  </a:lnTo>
                  <a:lnTo>
                    <a:pt x="102476" y="230035"/>
                  </a:lnTo>
                  <a:lnTo>
                    <a:pt x="103250" y="230035"/>
                  </a:lnTo>
                  <a:lnTo>
                    <a:pt x="103250" y="230797"/>
                  </a:lnTo>
                  <a:lnTo>
                    <a:pt x="104038" y="230797"/>
                  </a:lnTo>
                  <a:lnTo>
                    <a:pt x="104038" y="231571"/>
                  </a:lnTo>
                  <a:lnTo>
                    <a:pt x="104813" y="231571"/>
                  </a:lnTo>
                  <a:lnTo>
                    <a:pt x="104038" y="232346"/>
                  </a:lnTo>
                  <a:lnTo>
                    <a:pt x="104813" y="232346"/>
                  </a:lnTo>
                  <a:lnTo>
                    <a:pt x="104813" y="233108"/>
                  </a:lnTo>
                  <a:lnTo>
                    <a:pt x="104813" y="233883"/>
                  </a:lnTo>
                  <a:lnTo>
                    <a:pt x="104813" y="234657"/>
                  </a:lnTo>
                  <a:lnTo>
                    <a:pt x="104038" y="234657"/>
                  </a:lnTo>
                  <a:lnTo>
                    <a:pt x="104813" y="235419"/>
                  </a:lnTo>
                  <a:lnTo>
                    <a:pt x="104038" y="235419"/>
                  </a:lnTo>
                  <a:lnTo>
                    <a:pt x="104813" y="235419"/>
                  </a:lnTo>
                  <a:lnTo>
                    <a:pt x="104813" y="236194"/>
                  </a:lnTo>
                  <a:lnTo>
                    <a:pt x="104813" y="236969"/>
                  </a:lnTo>
                  <a:lnTo>
                    <a:pt x="104813" y="237744"/>
                  </a:lnTo>
                  <a:lnTo>
                    <a:pt x="105587" y="237744"/>
                  </a:lnTo>
                  <a:lnTo>
                    <a:pt x="105587" y="238506"/>
                  </a:lnTo>
                  <a:lnTo>
                    <a:pt x="105587" y="237744"/>
                  </a:lnTo>
                  <a:lnTo>
                    <a:pt x="105587" y="238506"/>
                  </a:lnTo>
                  <a:lnTo>
                    <a:pt x="105587" y="238899"/>
                  </a:lnTo>
                  <a:lnTo>
                    <a:pt x="106375" y="238899"/>
                  </a:lnTo>
                  <a:lnTo>
                    <a:pt x="106375" y="239661"/>
                  </a:lnTo>
                  <a:lnTo>
                    <a:pt x="107149" y="240436"/>
                  </a:lnTo>
                  <a:lnTo>
                    <a:pt x="107924" y="240436"/>
                  </a:lnTo>
                  <a:lnTo>
                    <a:pt x="108318" y="241211"/>
                  </a:lnTo>
                  <a:lnTo>
                    <a:pt x="107924" y="241211"/>
                  </a:lnTo>
                  <a:lnTo>
                    <a:pt x="108318" y="241211"/>
                  </a:lnTo>
                  <a:lnTo>
                    <a:pt x="108318" y="240436"/>
                  </a:lnTo>
                  <a:lnTo>
                    <a:pt x="108318" y="239661"/>
                  </a:lnTo>
                  <a:lnTo>
                    <a:pt x="108318" y="238899"/>
                  </a:lnTo>
                  <a:lnTo>
                    <a:pt x="108318" y="238506"/>
                  </a:lnTo>
                  <a:lnTo>
                    <a:pt x="109105" y="238506"/>
                  </a:lnTo>
                  <a:lnTo>
                    <a:pt x="109105" y="237744"/>
                  </a:lnTo>
                  <a:lnTo>
                    <a:pt x="109880" y="237744"/>
                  </a:lnTo>
                  <a:lnTo>
                    <a:pt x="109880" y="238506"/>
                  </a:lnTo>
                  <a:lnTo>
                    <a:pt x="110655" y="237744"/>
                  </a:lnTo>
                  <a:lnTo>
                    <a:pt x="110655" y="238506"/>
                  </a:lnTo>
                  <a:lnTo>
                    <a:pt x="111442" y="238506"/>
                  </a:lnTo>
                  <a:lnTo>
                    <a:pt x="111442" y="237744"/>
                  </a:lnTo>
                  <a:lnTo>
                    <a:pt x="112217" y="237744"/>
                  </a:lnTo>
                  <a:lnTo>
                    <a:pt x="112217" y="236969"/>
                  </a:lnTo>
                  <a:lnTo>
                    <a:pt x="112217" y="236194"/>
                  </a:lnTo>
                  <a:lnTo>
                    <a:pt x="111442" y="235419"/>
                  </a:lnTo>
                  <a:lnTo>
                    <a:pt x="111442" y="231571"/>
                  </a:lnTo>
                  <a:lnTo>
                    <a:pt x="110655" y="231571"/>
                  </a:lnTo>
                  <a:lnTo>
                    <a:pt x="109880" y="231571"/>
                  </a:lnTo>
                  <a:lnTo>
                    <a:pt x="109880" y="232346"/>
                  </a:lnTo>
                  <a:lnTo>
                    <a:pt x="109105" y="232346"/>
                  </a:lnTo>
                  <a:lnTo>
                    <a:pt x="109105" y="231571"/>
                  </a:lnTo>
                  <a:lnTo>
                    <a:pt x="108318" y="231571"/>
                  </a:lnTo>
                  <a:lnTo>
                    <a:pt x="108318" y="230797"/>
                  </a:lnTo>
                  <a:lnTo>
                    <a:pt x="107924" y="230797"/>
                  </a:lnTo>
                  <a:lnTo>
                    <a:pt x="107924" y="230035"/>
                  </a:lnTo>
                  <a:lnTo>
                    <a:pt x="107924" y="229260"/>
                  </a:lnTo>
                  <a:lnTo>
                    <a:pt x="108318" y="228879"/>
                  </a:lnTo>
                  <a:lnTo>
                    <a:pt x="108318" y="228104"/>
                  </a:lnTo>
                  <a:lnTo>
                    <a:pt x="109105" y="227330"/>
                  </a:lnTo>
                  <a:lnTo>
                    <a:pt x="109105" y="226568"/>
                  </a:lnTo>
                  <a:lnTo>
                    <a:pt x="108318" y="226568"/>
                  </a:lnTo>
                  <a:lnTo>
                    <a:pt x="108318" y="227330"/>
                  </a:lnTo>
                  <a:lnTo>
                    <a:pt x="108318" y="226568"/>
                  </a:lnTo>
                  <a:lnTo>
                    <a:pt x="109105" y="226568"/>
                  </a:lnTo>
                  <a:lnTo>
                    <a:pt x="109105" y="225793"/>
                  </a:lnTo>
                  <a:lnTo>
                    <a:pt x="109880" y="225793"/>
                  </a:lnTo>
                  <a:lnTo>
                    <a:pt x="109880" y="225018"/>
                  </a:lnTo>
                  <a:lnTo>
                    <a:pt x="109105" y="225018"/>
                  </a:lnTo>
                  <a:lnTo>
                    <a:pt x="109880" y="224256"/>
                  </a:lnTo>
                  <a:lnTo>
                    <a:pt x="109880" y="225018"/>
                  </a:lnTo>
                  <a:lnTo>
                    <a:pt x="109880" y="224256"/>
                  </a:lnTo>
                  <a:lnTo>
                    <a:pt x="110655" y="224256"/>
                  </a:lnTo>
                  <a:lnTo>
                    <a:pt x="111442" y="224256"/>
                  </a:lnTo>
                  <a:lnTo>
                    <a:pt x="112217" y="223481"/>
                  </a:lnTo>
                  <a:lnTo>
                    <a:pt x="112991" y="223481"/>
                  </a:lnTo>
                  <a:lnTo>
                    <a:pt x="112991" y="222707"/>
                  </a:lnTo>
                  <a:lnTo>
                    <a:pt x="113779" y="221932"/>
                  </a:lnTo>
                  <a:lnTo>
                    <a:pt x="113779" y="222707"/>
                  </a:lnTo>
                  <a:lnTo>
                    <a:pt x="113779" y="223481"/>
                  </a:lnTo>
                  <a:lnTo>
                    <a:pt x="112991" y="223481"/>
                  </a:lnTo>
                  <a:lnTo>
                    <a:pt x="113779" y="223481"/>
                  </a:lnTo>
                  <a:lnTo>
                    <a:pt x="112991" y="223481"/>
                  </a:lnTo>
                  <a:lnTo>
                    <a:pt x="113779" y="224256"/>
                  </a:lnTo>
                  <a:lnTo>
                    <a:pt x="112991" y="224256"/>
                  </a:lnTo>
                  <a:lnTo>
                    <a:pt x="112991" y="225018"/>
                  </a:lnTo>
                  <a:lnTo>
                    <a:pt x="112991" y="225793"/>
                  </a:lnTo>
                  <a:lnTo>
                    <a:pt x="112991" y="229260"/>
                  </a:lnTo>
                  <a:lnTo>
                    <a:pt x="112217" y="229260"/>
                  </a:lnTo>
                  <a:lnTo>
                    <a:pt x="112991" y="229260"/>
                  </a:lnTo>
                  <a:lnTo>
                    <a:pt x="112217" y="229260"/>
                  </a:lnTo>
                  <a:lnTo>
                    <a:pt x="112217" y="228879"/>
                  </a:lnTo>
                  <a:lnTo>
                    <a:pt x="112217" y="228104"/>
                  </a:lnTo>
                  <a:lnTo>
                    <a:pt x="111442" y="228104"/>
                  </a:lnTo>
                  <a:lnTo>
                    <a:pt x="111442" y="228879"/>
                  </a:lnTo>
                  <a:lnTo>
                    <a:pt x="110655" y="228879"/>
                  </a:lnTo>
                  <a:lnTo>
                    <a:pt x="110655" y="229260"/>
                  </a:lnTo>
                  <a:lnTo>
                    <a:pt x="110655" y="230035"/>
                  </a:lnTo>
                  <a:lnTo>
                    <a:pt x="110655" y="230797"/>
                  </a:lnTo>
                  <a:lnTo>
                    <a:pt x="111442" y="230797"/>
                  </a:lnTo>
                  <a:lnTo>
                    <a:pt x="110655" y="231571"/>
                  </a:lnTo>
                  <a:lnTo>
                    <a:pt x="111442" y="230797"/>
                  </a:lnTo>
                  <a:lnTo>
                    <a:pt x="111442" y="231571"/>
                  </a:lnTo>
                  <a:lnTo>
                    <a:pt x="112217" y="231571"/>
                  </a:lnTo>
                  <a:lnTo>
                    <a:pt x="112217" y="230797"/>
                  </a:lnTo>
                  <a:lnTo>
                    <a:pt x="112991" y="230797"/>
                  </a:lnTo>
                  <a:lnTo>
                    <a:pt x="113779" y="230797"/>
                  </a:lnTo>
                  <a:lnTo>
                    <a:pt x="114553" y="231571"/>
                  </a:lnTo>
                  <a:lnTo>
                    <a:pt x="115328" y="231571"/>
                  </a:lnTo>
                  <a:lnTo>
                    <a:pt x="116116" y="231571"/>
                  </a:lnTo>
                  <a:lnTo>
                    <a:pt x="116890" y="231571"/>
                  </a:lnTo>
                  <a:lnTo>
                    <a:pt x="116890" y="230797"/>
                  </a:lnTo>
                  <a:lnTo>
                    <a:pt x="116890" y="231571"/>
                  </a:lnTo>
                  <a:lnTo>
                    <a:pt x="116890" y="230797"/>
                  </a:lnTo>
                  <a:lnTo>
                    <a:pt x="117284" y="230797"/>
                  </a:lnTo>
                  <a:lnTo>
                    <a:pt x="118059" y="230797"/>
                  </a:lnTo>
                  <a:lnTo>
                    <a:pt x="118846" y="230035"/>
                  </a:lnTo>
                  <a:lnTo>
                    <a:pt x="118846" y="230797"/>
                  </a:lnTo>
                  <a:lnTo>
                    <a:pt x="118846" y="231571"/>
                  </a:lnTo>
                  <a:lnTo>
                    <a:pt x="118846" y="232346"/>
                  </a:lnTo>
                  <a:lnTo>
                    <a:pt x="118059" y="232346"/>
                  </a:lnTo>
                  <a:lnTo>
                    <a:pt x="118059" y="233108"/>
                  </a:lnTo>
                  <a:lnTo>
                    <a:pt x="118059" y="233883"/>
                  </a:lnTo>
                  <a:lnTo>
                    <a:pt x="117284" y="233883"/>
                  </a:lnTo>
                  <a:lnTo>
                    <a:pt x="117284" y="234657"/>
                  </a:lnTo>
                  <a:lnTo>
                    <a:pt x="117284" y="235419"/>
                  </a:lnTo>
                  <a:lnTo>
                    <a:pt x="117284" y="236194"/>
                  </a:lnTo>
                  <a:lnTo>
                    <a:pt x="118059" y="236194"/>
                  </a:lnTo>
                  <a:lnTo>
                    <a:pt x="117284" y="236194"/>
                  </a:lnTo>
                  <a:lnTo>
                    <a:pt x="117284" y="236969"/>
                  </a:lnTo>
                  <a:lnTo>
                    <a:pt x="118059" y="236969"/>
                  </a:lnTo>
                  <a:lnTo>
                    <a:pt x="118059" y="237744"/>
                  </a:lnTo>
                  <a:lnTo>
                    <a:pt x="118059" y="238506"/>
                  </a:lnTo>
                  <a:lnTo>
                    <a:pt x="117284" y="238506"/>
                  </a:lnTo>
                  <a:lnTo>
                    <a:pt x="117284" y="238899"/>
                  </a:lnTo>
                  <a:lnTo>
                    <a:pt x="118059" y="238899"/>
                  </a:lnTo>
                  <a:lnTo>
                    <a:pt x="117284" y="238899"/>
                  </a:lnTo>
                  <a:lnTo>
                    <a:pt x="117284" y="239661"/>
                  </a:lnTo>
                  <a:lnTo>
                    <a:pt x="116890" y="239661"/>
                  </a:lnTo>
                  <a:lnTo>
                    <a:pt x="116116" y="239661"/>
                  </a:lnTo>
                  <a:lnTo>
                    <a:pt x="116116" y="240436"/>
                  </a:lnTo>
                  <a:lnTo>
                    <a:pt x="116116" y="241211"/>
                  </a:lnTo>
                  <a:lnTo>
                    <a:pt x="115328" y="241211"/>
                  </a:lnTo>
                  <a:lnTo>
                    <a:pt x="115328" y="241973"/>
                  </a:lnTo>
                  <a:lnTo>
                    <a:pt x="115328" y="242747"/>
                  </a:lnTo>
                  <a:lnTo>
                    <a:pt x="115328" y="243522"/>
                  </a:lnTo>
                  <a:lnTo>
                    <a:pt x="115328" y="242747"/>
                  </a:lnTo>
                  <a:lnTo>
                    <a:pt x="116116" y="242747"/>
                  </a:lnTo>
                  <a:lnTo>
                    <a:pt x="116116" y="243522"/>
                  </a:lnTo>
                  <a:lnTo>
                    <a:pt x="116890" y="243522"/>
                  </a:lnTo>
                  <a:lnTo>
                    <a:pt x="117284" y="243522"/>
                  </a:lnTo>
                  <a:lnTo>
                    <a:pt x="118059" y="243522"/>
                  </a:lnTo>
                  <a:lnTo>
                    <a:pt x="118059" y="242747"/>
                  </a:lnTo>
                  <a:lnTo>
                    <a:pt x="118846" y="242747"/>
                  </a:lnTo>
                  <a:lnTo>
                    <a:pt x="120395" y="241211"/>
                  </a:lnTo>
                  <a:lnTo>
                    <a:pt x="121183" y="241211"/>
                  </a:lnTo>
                  <a:lnTo>
                    <a:pt x="121958" y="241211"/>
                  </a:lnTo>
                  <a:lnTo>
                    <a:pt x="121958" y="240436"/>
                  </a:lnTo>
                  <a:lnTo>
                    <a:pt x="122732" y="240436"/>
                  </a:lnTo>
                  <a:lnTo>
                    <a:pt x="122732" y="239661"/>
                  </a:lnTo>
                  <a:lnTo>
                    <a:pt x="123520" y="239661"/>
                  </a:lnTo>
                  <a:lnTo>
                    <a:pt x="124294" y="238899"/>
                  </a:lnTo>
                  <a:lnTo>
                    <a:pt x="124294" y="238506"/>
                  </a:lnTo>
                  <a:lnTo>
                    <a:pt x="124294" y="237744"/>
                  </a:lnTo>
                  <a:lnTo>
                    <a:pt x="125069" y="237744"/>
                  </a:lnTo>
                  <a:lnTo>
                    <a:pt x="125069" y="236969"/>
                  </a:lnTo>
                  <a:lnTo>
                    <a:pt x="125844" y="236969"/>
                  </a:lnTo>
                  <a:lnTo>
                    <a:pt x="125844" y="236194"/>
                  </a:lnTo>
                  <a:lnTo>
                    <a:pt x="125844" y="235419"/>
                  </a:lnTo>
                  <a:lnTo>
                    <a:pt x="126631" y="235419"/>
                  </a:lnTo>
                  <a:lnTo>
                    <a:pt x="126631" y="234657"/>
                  </a:lnTo>
                  <a:lnTo>
                    <a:pt x="127025" y="233883"/>
                  </a:lnTo>
                  <a:lnTo>
                    <a:pt x="127025" y="233108"/>
                  </a:lnTo>
                  <a:lnTo>
                    <a:pt x="127025" y="232346"/>
                  </a:lnTo>
                  <a:lnTo>
                    <a:pt x="126631" y="231571"/>
                  </a:lnTo>
                  <a:lnTo>
                    <a:pt x="126631" y="230797"/>
                  </a:lnTo>
                  <a:lnTo>
                    <a:pt x="126631" y="230035"/>
                  </a:lnTo>
                  <a:lnTo>
                    <a:pt x="125844" y="229260"/>
                  </a:lnTo>
                  <a:lnTo>
                    <a:pt x="125844" y="228879"/>
                  </a:lnTo>
                  <a:lnTo>
                    <a:pt x="126631" y="228104"/>
                  </a:lnTo>
                  <a:lnTo>
                    <a:pt x="126631" y="227330"/>
                  </a:lnTo>
                  <a:lnTo>
                    <a:pt x="126631" y="226568"/>
                  </a:lnTo>
                  <a:lnTo>
                    <a:pt x="127025" y="226568"/>
                  </a:lnTo>
                  <a:lnTo>
                    <a:pt x="127025" y="225793"/>
                  </a:lnTo>
                  <a:lnTo>
                    <a:pt x="127800" y="225793"/>
                  </a:lnTo>
                  <a:lnTo>
                    <a:pt x="127800" y="226568"/>
                  </a:lnTo>
                  <a:lnTo>
                    <a:pt x="127800" y="227330"/>
                  </a:lnTo>
                  <a:lnTo>
                    <a:pt x="127800" y="228104"/>
                  </a:lnTo>
                  <a:lnTo>
                    <a:pt x="128587" y="228104"/>
                  </a:lnTo>
                  <a:lnTo>
                    <a:pt x="128587" y="228879"/>
                  </a:lnTo>
                  <a:lnTo>
                    <a:pt x="128587" y="229260"/>
                  </a:lnTo>
                  <a:lnTo>
                    <a:pt x="129362" y="229260"/>
                  </a:lnTo>
                  <a:lnTo>
                    <a:pt x="129362" y="230035"/>
                  </a:lnTo>
                  <a:lnTo>
                    <a:pt x="129362" y="230797"/>
                  </a:lnTo>
                  <a:lnTo>
                    <a:pt x="129362" y="231571"/>
                  </a:lnTo>
                  <a:lnTo>
                    <a:pt x="128587" y="231571"/>
                  </a:lnTo>
                  <a:lnTo>
                    <a:pt x="129362" y="231571"/>
                  </a:lnTo>
                  <a:lnTo>
                    <a:pt x="129362" y="232346"/>
                  </a:lnTo>
                  <a:lnTo>
                    <a:pt x="128587" y="232346"/>
                  </a:lnTo>
                  <a:lnTo>
                    <a:pt x="129362" y="232346"/>
                  </a:lnTo>
                  <a:lnTo>
                    <a:pt x="128587" y="232346"/>
                  </a:lnTo>
                  <a:lnTo>
                    <a:pt x="128587" y="233108"/>
                  </a:lnTo>
                  <a:lnTo>
                    <a:pt x="128587" y="233883"/>
                  </a:lnTo>
                  <a:lnTo>
                    <a:pt x="128587" y="234657"/>
                  </a:lnTo>
                  <a:lnTo>
                    <a:pt x="128587" y="235419"/>
                  </a:lnTo>
                  <a:lnTo>
                    <a:pt x="128587" y="236194"/>
                  </a:lnTo>
                  <a:lnTo>
                    <a:pt x="128587" y="235419"/>
                  </a:lnTo>
                  <a:lnTo>
                    <a:pt x="128587" y="236194"/>
                  </a:lnTo>
                  <a:lnTo>
                    <a:pt x="129362" y="236194"/>
                  </a:lnTo>
                  <a:lnTo>
                    <a:pt x="128587" y="236194"/>
                  </a:lnTo>
                  <a:lnTo>
                    <a:pt x="129362" y="236194"/>
                  </a:lnTo>
                  <a:lnTo>
                    <a:pt x="129362" y="236969"/>
                  </a:lnTo>
                  <a:lnTo>
                    <a:pt x="128587" y="236969"/>
                  </a:lnTo>
                  <a:lnTo>
                    <a:pt x="128587" y="237744"/>
                  </a:lnTo>
                  <a:lnTo>
                    <a:pt x="128587" y="238506"/>
                  </a:lnTo>
                  <a:lnTo>
                    <a:pt x="128587" y="238899"/>
                  </a:lnTo>
                  <a:lnTo>
                    <a:pt x="129362" y="238506"/>
                  </a:lnTo>
                  <a:lnTo>
                    <a:pt x="130136" y="238506"/>
                  </a:lnTo>
                  <a:lnTo>
                    <a:pt x="130924" y="238506"/>
                  </a:lnTo>
                  <a:lnTo>
                    <a:pt x="130924" y="237744"/>
                  </a:lnTo>
                  <a:lnTo>
                    <a:pt x="131698" y="237744"/>
                  </a:lnTo>
                  <a:lnTo>
                    <a:pt x="131698" y="231571"/>
                  </a:lnTo>
                  <a:lnTo>
                    <a:pt x="130924" y="230797"/>
                  </a:lnTo>
                  <a:lnTo>
                    <a:pt x="130924" y="230035"/>
                  </a:lnTo>
                  <a:lnTo>
                    <a:pt x="130924" y="228879"/>
                  </a:lnTo>
                  <a:lnTo>
                    <a:pt x="130136" y="228104"/>
                  </a:lnTo>
                  <a:lnTo>
                    <a:pt x="130136" y="227330"/>
                  </a:lnTo>
                  <a:lnTo>
                    <a:pt x="130136" y="226568"/>
                  </a:lnTo>
                  <a:lnTo>
                    <a:pt x="130136" y="225793"/>
                  </a:lnTo>
                  <a:lnTo>
                    <a:pt x="129362" y="225018"/>
                  </a:lnTo>
                  <a:lnTo>
                    <a:pt x="129362" y="224256"/>
                  </a:lnTo>
                  <a:lnTo>
                    <a:pt x="129362" y="223481"/>
                  </a:lnTo>
                  <a:lnTo>
                    <a:pt x="128587" y="223481"/>
                  </a:lnTo>
                  <a:lnTo>
                    <a:pt x="128587" y="222707"/>
                  </a:lnTo>
                  <a:lnTo>
                    <a:pt x="128587" y="221932"/>
                  </a:lnTo>
                  <a:lnTo>
                    <a:pt x="127800" y="222707"/>
                  </a:lnTo>
                  <a:lnTo>
                    <a:pt x="127800" y="223481"/>
                  </a:lnTo>
                  <a:lnTo>
                    <a:pt x="127025" y="223481"/>
                  </a:lnTo>
                  <a:lnTo>
                    <a:pt x="127025" y="222707"/>
                  </a:lnTo>
                  <a:lnTo>
                    <a:pt x="127025" y="221932"/>
                  </a:lnTo>
                  <a:lnTo>
                    <a:pt x="127025" y="221170"/>
                  </a:lnTo>
                  <a:lnTo>
                    <a:pt x="127025" y="220395"/>
                  </a:lnTo>
                  <a:lnTo>
                    <a:pt x="126631" y="219621"/>
                  </a:lnTo>
                  <a:lnTo>
                    <a:pt x="126631" y="219240"/>
                  </a:lnTo>
                  <a:lnTo>
                    <a:pt x="126631" y="218465"/>
                  </a:lnTo>
                  <a:lnTo>
                    <a:pt x="125844" y="218465"/>
                  </a:lnTo>
                  <a:lnTo>
                    <a:pt x="125069" y="218465"/>
                  </a:lnTo>
                  <a:lnTo>
                    <a:pt x="125069" y="217703"/>
                  </a:lnTo>
                  <a:lnTo>
                    <a:pt x="125844" y="217703"/>
                  </a:lnTo>
                  <a:lnTo>
                    <a:pt x="125069" y="217703"/>
                  </a:lnTo>
                  <a:lnTo>
                    <a:pt x="125844" y="217703"/>
                  </a:lnTo>
                  <a:lnTo>
                    <a:pt x="125844" y="216928"/>
                  </a:lnTo>
                  <a:lnTo>
                    <a:pt x="125844" y="217703"/>
                  </a:lnTo>
                  <a:lnTo>
                    <a:pt x="133261" y="217703"/>
                  </a:lnTo>
                  <a:lnTo>
                    <a:pt x="133261" y="216928"/>
                  </a:lnTo>
                  <a:lnTo>
                    <a:pt x="134035" y="216928"/>
                  </a:lnTo>
                  <a:lnTo>
                    <a:pt x="134810" y="216154"/>
                  </a:lnTo>
                  <a:lnTo>
                    <a:pt x="135597" y="216154"/>
                  </a:lnTo>
                  <a:lnTo>
                    <a:pt x="135597" y="215392"/>
                  </a:lnTo>
                  <a:lnTo>
                    <a:pt x="136372" y="214617"/>
                  </a:lnTo>
                  <a:lnTo>
                    <a:pt x="136372" y="213842"/>
                  </a:lnTo>
                  <a:lnTo>
                    <a:pt x="136766" y="213842"/>
                  </a:lnTo>
                  <a:lnTo>
                    <a:pt x="136766" y="213080"/>
                  </a:lnTo>
                  <a:lnTo>
                    <a:pt x="136766" y="212305"/>
                  </a:lnTo>
                  <a:lnTo>
                    <a:pt x="137540" y="211531"/>
                  </a:lnTo>
                  <a:lnTo>
                    <a:pt x="138328" y="211531"/>
                  </a:lnTo>
                  <a:lnTo>
                    <a:pt x="138328" y="212305"/>
                  </a:lnTo>
                  <a:lnTo>
                    <a:pt x="139103" y="212305"/>
                  </a:lnTo>
                  <a:lnTo>
                    <a:pt x="139103" y="213080"/>
                  </a:lnTo>
                  <a:lnTo>
                    <a:pt x="139103" y="213842"/>
                  </a:lnTo>
                  <a:lnTo>
                    <a:pt x="139877" y="213842"/>
                  </a:lnTo>
                  <a:lnTo>
                    <a:pt x="140665" y="213842"/>
                  </a:lnTo>
                  <a:lnTo>
                    <a:pt x="140665" y="213080"/>
                  </a:lnTo>
                  <a:lnTo>
                    <a:pt x="140665" y="213842"/>
                  </a:lnTo>
                  <a:lnTo>
                    <a:pt x="141439" y="213842"/>
                  </a:lnTo>
                  <a:lnTo>
                    <a:pt x="141439" y="214617"/>
                  </a:lnTo>
                  <a:lnTo>
                    <a:pt x="142214" y="214617"/>
                  </a:lnTo>
                  <a:lnTo>
                    <a:pt x="145719" y="214617"/>
                  </a:lnTo>
                  <a:lnTo>
                    <a:pt x="146507" y="215392"/>
                  </a:lnTo>
                  <a:lnTo>
                    <a:pt x="146507" y="216154"/>
                  </a:lnTo>
                  <a:lnTo>
                    <a:pt x="147281" y="216154"/>
                  </a:lnTo>
                  <a:lnTo>
                    <a:pt x="148069" y="216154"/>
                  </a:lnTo>
                  <a:lnTo>
                    <a:pt x="148843" y="216154"/>
                  </a:lnTo>
                  <a:lnTo>
                    <a:pt x="148843" y="216928"/>
                  </a:lnTo>
                  <a:lnTo>
                    <a:pt x="148843" y="217703"/>
                  </a:lnTo>
                  <a:lnTo>
                    <a:pt x="148843" y="218465"/>
                  </a:lnTo>
                  <a:lnTo>
                    <a:pt x="148843" y="219240"/>
                  </a:lnTo>
                  <a:lnTo>
                    <a:pt x="149618" y="219240"/>
                  </a:lnTo>
                  <a:lnTo>
                    <a:pt x="149618" y="219621"/>
                  </a:lnTo>
                  <a:lnTo>
                    <a:pt x="150406" y="219621"/>
                  </a:lnTo>
                  <a:lnTo>
                    <a:pt x="150406" y="220395"/>
                  </a:lnTo>
                  <a:lnTo>
                    <a:pt x="151955" y="220395"/>
                  </a:lnTo>
                  <a:lnTo>
                    <a:pt x="151180" y="220395"/>
                  </a:lnTo>
                  <a:lnTo>
                    <a:pt x="153517" y="220395"/>
                  </a:lnTo>
                  <a:lnTo>
                    <a:pt x="154292" y="221170"/>
                  </a:lnTo>
                  <a:lnTo>
                    <a:pt x="154292" y="221932"/>
                  </a:lnTo>
                  <a:lnTo>
                    <a:pt x="155079" y="221932"/>
                  </a:lnTo>
                  <a:lnTo>
                    <a:pt x="155460" y="222707"/>
                  </a:lnTo>
                  <a:lnTo>
                    <a:pt x="156248" y="222707"/>
                  </a:lnTo>
                  <a:lnTo>
                    <a:pt x="157022" y="222707"/>
                  </a:lnTo>
                  <a:lnTo>
                    <a:pt x="157810" y="222707"/>
                  </a:lnTo>
                  <a:lnTo>
                    <a:pt x="158584" y="223481"/>
                  </a:lnTo>
                  <a:lnTo>
                    <a:pt x="164820" y="223481"/>
                  </a:lnTo>
                  <a:lnTo>
                    <a:pt x="164033" y="223481"/>
                  </a:lnTo>
                  <a:lnTo>
                    <a:pt x="163258" y="223481"/>
                  </a:lnTo>
                  <a:lnTo>
                    <a:pt x="162483" y="223481"/>
                  </a:lnTo>
                  <a:lnTo>
                    <a:pt x="161696" y="223481"/>
                  </a:lnTo>
                  <a:lnTo>
                    <a:pt x="161696" y="224256"/>
                  </a:lnTo>
                  <a:lnTo>
                    <a:pt x="161696" y="225018"/>
                  </a:lnTo>
                  <a:lnTo>
                    <a:pt x="161696" y="225793"/>
                  </a:lnTo>
                  <a:lnTo>
                    <a:pt x="162483" y="225793"/>
                  </a:lnTo>
                  <a:lnTo>
                    <a:pt x="162483" y="225018"/>
                  </a:lnTo>
                  <a:lnTo>
                    <a:pt x="162483" y="224256"/>
                  </a:lnTo>
                  <a:lnTo>
                    <a:pt x="163258" y="224256"/>
                  </a:lnTo>
                  <a:lnTo>
                    <a:pt x="163258" y="225018"/>
                  </a:lnTo>
                  <a:lnTo>
                    <a:pt x="164033" y="225018"/>
                  </a:lnTo>
                  <a:lnTo>
                    <a:pt x="164820" y="225018"/>
                  </a:lnTo>
                  <a:lnTo>
                    <a:pt x="164820" y="225793"/>
                  </a:lnTo>
                  <a:lnTo>
                    <a:pt x="165201" y="225793"/>
                  </a:lnTo>
                  <a:lnTo>
                    <a:pt x="165988" y="225793"/>
                  </a:lnTo>
                  <a:lnTo>
                    <a:pt x="166763" y="226568"/>
                  </a:lnTo>
                  <a:lnTo>
                    <a:pt x="166763" y="225793"/>
                  </a:lnTo>
                  <a:lnTo>
                    <a:pt x="166763" y="226568"/>
                  </a:lnTo>
                  <a:lnTo>
                    <a:pt x="167551" y="226568"/>
                  </a:lnTo>
                  <a:lnTo>
                    <a:pt x="167551" y="225793"/>
                  </a:lnTo>
                  <a:lnTo>
                    <a:pt x="168325" y="225793"/>
                  </a:lnTo>
                  <a:lnTo>
                    <a:pt x="169100" y="225793"/>
                  </a:lnTo>
                  <a:lnTo>
                    <a:pt x="169100" y="225018"/>
                  </a:lnTo>
                  <a:lnTo>
                    <a:pt x="169887" y="225018"/>
                  </a:lnTo>
                  <a:lnTo>
                    <a:pt x="169887" y="225793"/>
                  </a:lnTo>
                  <a:lnTo>
                    <a:pt x="169887" y="226568"/>
                  </a:lnTo>
                  <a:lnTo>
                    <a:pt x="169887" y="227330"/>
                  </a:lnTo>
                  <a:lnTo>
                    <a:pt x="170662" y="227330"/>
                  </a:lnTo>
                  <a:lnTo>
                    <a:pt x="170662" y="228104"/>
                  </a:lnTo>
                  <a:lnTo>
                    <a:pt x="171437" y="228104"/>
                  </a:lnTo>
                  <a:lnTo>
                    <a:pt x="171437" y="228879"/>
                  </a:lnTo>
                  <a:lnTo>
                    <a:pt x="171437" y="228104"/>
                  </a:lnTo>
                  <a:lnTo>
                    <a:pt x="171437" y="228879"/>
                  </a:lnTo>
                  <a:lnTo>
                    <a:pt x="172224" y="228879"/>
                  </a:lnTo>
                  <a:lnTo>
                    <a:pt x="171437" y="228879"/>
                  </a:lnTo>
                  <a:lnTo>
                    <a:pt x="171437" y="229260"/>
                  </a:lnTo>
                  <a:lnTo>
                    <a:pt x="171437" y="230035"/>
                  </a:lnTo>
                  <a:lnTo>
                    <a:pt x="171437" y="230797"/>
                  </a:lnTo>
                  <a:lnTo>
                    <a:pt x="172224" y="230797"/>
                  </a:lnTo>
                  <a:lnTo>
                    <a:pt x="171437" y="230797"/>
                  </a:lnTo>
                  <a:lnTo>
                    <a:pt x="170662" y="230797"/>
                  </a:lnTo>
                  <a:lnTo>
                    <a:pt x="170662" y="231571"/>
                  </a:lnTo>
                  <a:lnTo>
                    <a:pt x="169887" y="231571"/>
                  </a:lnTo>
                  <a:lnTo>
                    <a:pt x="170662" y="232346"/>
                  </a:lnTo>
                  <a:lnTo>
                    <a:pt x="170662" y="233108"/>
                  </a:lnTo>
                  <a:lnTo>
                    <a:pt x="170662" y="233883"/>
                  </a:lnTo>
                  <a:lnTo>
                    <a:pt x="169887" y="234657"/>
                  </a:lnTo>
                  <a:lnTo>
                    <a:pt x="169887" y="233883"/>
                  </a:lnTo>
                  <a:lnTo>
                    <a:pt x="169887" y="234657"/>
                  </a:lnTo>
                  <a:lnTo>
                    <a:pt x="169100" y="234657"/>
                  </a:lnTo>
                  <a:lnTo>
                    <a:pt x="169100" y="233883"/>
                  </a:lnTo>
                  <a:lnTo>
                    <a:pt x="168325" y="233883"/>
                  </a:lnTo>
                  <a:lnTo>
                    <a:pt x="167551" y="233883"/>
                  </a:lnTo>
                  <a:lnTo>
                    <a:pt x="166763" y="233883"/>
                  </a:lnTo>
                  <a:lnTo>
                    <a:pt x="165988" y="233883"/>
                  </a:lnTo>
                  <a:lnTo>
                    <a:pt x="165201" y="233883"/>
                  </a:lnTo>
                  <a:lnTo>
                    <a:pt x="165201" y="233108"/>
                  </a:lnTo>
                  <a:lnTo>
                    <a:pt x="164820" y="233108"/>
                  </a:lnTo>
                  <a:lnTo>
                    <a:pt x="164033" y="233108"/>
                  </a:lnTo>
                  <a:lnTo>
                    <a:pt x="163258" y="233108"/>
                  </a:lnTo>
                  <a:lnTo>
                    <a:pt x="163258" y="233883"/>
                  </a:lnTo>
                  <a:lnTo>
                    <a:pt x="163258" y="233108"/>
                  </a:lnTo>
                  <a:lnTo>
                    <a:pt x="163258" y="233883"/>
                  </a:lnTo>
                  <a:lnTo>
                    <a:pt x="162483" y="233883"/>
                  </a:lnTo>
                  <a:lnTo>
                    <a:pt x="162483" y="233108"/>
                  </a:lnTo>
                  <a:lnTo>
                    <a:pt x="162483" y="233883"/>
                  </a:lnTo>
                  <a:lnTo>
                    <a:pt x="163258" y="233883"/>
                  </a:lnTo>
                  <a:lnTo>
                    <a:pt x="162483" y="233883"/>
                  </a:lnTo>
                  <a:lnTo>
                    <a:pt x="162483" y="234657"/>
                  </a:lnTo>
                  <a:lnTo>
                    <a:pt x="161696" y="234657"/>
                  </a:lnTo>
                  <a:lnTo>
                    <a:pt x="160921" y="234657"/>
                  </a:lnTo>
                  <a:lnTo>
                    <a:pt x="160921" y="235419"/>
                  </a:lnTo>
                  <a:lnTo>
                    <a:pt x="160921" y="234657"/>
                  </a:lnTo>
                  <a:lnTo>
                    <a:pt x="160146" y="234657"/>
                  </a:lnTo>
                  <a:lnTo>
                    <a:pt x="160921" y="235419"/>
                  </a:lnTo>
                  <a:lnTo>
                    <a:pt x="160146" y="235419"/>
                  </a:lnTo>
                  <a:lnTo>
                    <a:pt x="160146" y="234657"/>
                  </a:lnTo>
                  <a:lnTo>
                    <a:pt x="159359" y="234657"/>
                  </a:lnTo>
                  <a:lnTo>
                    <a:pt x="160146" y="234657"/>
                  </a:lnTo>
                  <a:lnTo>
                    <a:pt x="160921" y="234657"/>
                  </a:lnTo>
                  <a:lnTo>
                    <a:pt x="160146" y="234657"/>
                  </a:lnTo>
                  <a:lnTo>
                    <a:pt x="159359" y="234657"/>
                  </a:lnTo>
                  <a:lnTo>
                    <a:pt x="158584" y="234657"/>
                  </a:lnTo>
                  <a:lnTo>
                    <a:pt x="158584" y="233883"/>
                  </a:lnTo>
                  <a:lnTo>
                    <a:pt x="152742" y="233883"/>
                  </a:lnTo>
                  <a:lnTo>
                    <a:pt x="152742" y="234657"/>
                  </a:lnTo>
                  <a:lnTo>
                    <a:pt x="151955" y="234657"/>
                  </a:lnTo>
                  <a:lnTo>
                    <a:pt x="151180" y="234657"/>
                  </a:lnTo>
                  <a:lnTo>
                    <a:pt x="150406" y="233883"/>
                  </a:lnTo>
                  <a:lnTo>
                    <a:pt x="149618" y="233883"/>
                  </a:lnTo>
                  <a:lnTo>
                    <a:pt x="149618" y="233108"/>
                  </a:lnTo>
                  <a:lnTo>
                    <a:pt x="148843" y="233108"/>
                  </a:lnTo>
                  <a:lnTo>
                    <a:pt x="148843" y="232346"/>
                  </a:lnTo>
                  <a:lnTo>
                    <a:pt x="148843" y="231571"/>
                  </a:lnTo>
                  <a:lnTo>
                    <a:pt x="148069" y="231571"/>
                  </a:lnTo>
                  <a:lnTo>
                    <a:pt x="148843" y="231571"/>
                  </a:lnTo>
                  <a:lnTo>
                    <a:pt x="148069" y="231571"/>
                  </a:lnTo>
                  <a:lnTo>
                    <a:pt x="148069" y="230797"/>
                  </a:lnTo>
                  <a:lnTo>
                    <a:pt x="148843" y="230797"/>
                  </a:lnTo>
                  <a:lnTo>
                    <a:pt x="148843" y="230035"/>
                  </a:lnTo>
                  <a:lnTo>
                    <a:pt x="148843" y="229260"/>
                  </a:lnTo>
                  <a:lnTo>
                    <a:pt x="149618" y="229260"/>
                  </a:lnTo>
                  <a:lnTo>
                    <a:pt x="149618" y="228879"/>
                  </a:lnTo>
                  <a:lnTo>
                    <a:pt x="148843" y="228104"/>
                  </a:lnTo>
                  <a:lnTo>
                    <a:pt x="148069" y="228104"/>
                  </a:lnTo>
                  <a:lnTo>
                    <a:pt x="147281" y="228104"/>
                  </a:lnTo>
                  <a:lnTo>
                    <a:pt x="147281" y="228879"/>
                  </a:lnTo>
                  <a:lnTo>
                    <a:pt x="146507" y="228879"/>
                  </a:lnTo>
                  <a:lnTo>
                    <a:pt x="146507" y="229260"/>
                  </a:lnTo>
                  <a:lnTo>
                    <a:pt x="145719" y="229260"/>
                  </a:lnTo>
                  <a:lnTo>
                    <a:pt x="146507" y="229260"/>
                  </a:lnTo>
                  <a:lnTo>
                    <a:pt x="146507" y="230035"/>
                  </a:lnTo>
                  <a:lnTo>
                    <a:pt x="145719" y="230035"/>
                  </a:lnTo>
                  <a:lnTo>
                    <a:pt x="145719" y="230797"/>
                  </a:lnTo>
                  <a:lnTo>
                    <a:pt x="145719" y="231571"/>
                  </a:lnTo>
                  <a:lnTo>
                    <a:pt x="145719" y="232346"/>
                  </a:lnTo>
                  <a:lnTo>
                    <a:pt x="146507" y="232346"/>
                  </a:lnTo>
                  <a:lnTo>
                    <a:pt x="146507" y="233108"/>
                  </a:lnTo>
                  <a:lnTo>
                    <a:pt x="146507" y="233883"/>
                  </a:lnTo>
                  <a:lnTo>
                    <a:pt x="147281" y="233883"/>
                  </a:lnTo>
                  <a:lnTo>
                    <a:pt x="148069" y="233883"/>
                  </a:lnTo>
                  <a:lnTo>
                    <a:pt x="148843" y="233883"/>
                  </a:lnTo>
                  <a:lnTo>
                    <a:pt x="148843" y="234657"/>
                  </a:lnTo>
                  <a:lnTo>
                    <a:pt x="149618" y="233883"/>
                  </a:lnTo>
                  <a:lnTo>
                    <a:pt x="150406" y="233883"/>
                  </a:lnTo>
                  <a:lnTo>
                    <a:pt x="150406" y="234657"/>
                  </a:lnTo>
                  <a:lnTo>
                    <a:pt x="151180" y="234657"/>
                  </a:lnTo>
                  <a:lnTo>
                    <a:pt x="151955" y="234657"/>
                  </a:lnTo>
                  <a:lnTo>
                    <a:pt x="152742" y="234657"/>
                  </a:lnTo>
                  <a:lnTo>
                    <a:pt x="152742" y="233883"/>
                  </a:lnTo>
                  <a:lnTo>
                    <a:pt x="153517" y="233883"/>
                  </a:lnTo>
                  <a:lnTo>
                    <a:pt x="154292" y="233883"/>
                  </a:lnTo>
                  <a:lnTo>
                    <a:pt x="155079" y="233883"/>
                  </a:lnTo>
                  <a:lnTo>
                    <a:pt x="155460" y="233883"/>
                  </a:lnTo>
                  <a:lnTo>
                    <a:pt x="155460" y="234657"/>
                  </a:lnTo>
                  <a:lnTo>
                    <a:pt x="155079" y="234657"/>
                  </a:lnTo>
                  <a:lnTo>
                    <a:pt x="154292" y="234657"/>
                  </a:lnTo>
                  <a:lnTo>
                    <a:pt x="154292" y="235419"/>
                  </a:lnTo>
                  <a:lnTo>
                    <a:pt x="153517" y="235419"/>
                  </a:lnTo>
                  <a:lnTo>
                    <a:pt x="154292" y="235419"/>
                  </a:lnTo>
                  <a:lnTo>
                    <a:pt x="154292" y="234657"/>
                  </a:lnTo>
                  <a:lnTo>
                    <a:pt x="154292" y="235419"/>
                  </a:lnTo>
                  <a:lnTo>
                    <a:pt x="153517" y="235419"/>
                  </a:lnTo>
                  <a:lnTo>
                    <a:pt x="152742" y="236194"/>
                  </a:lnTo>
                  <a:lnTo>
                    <a:pt x="151955" y="236194"/>
                  </a:lnTo>
                  <a:lnTo>
                    <a:pt x="151955" y="235419"/>
                  </a:lnTo>
                  <a:lnTo>
                    <a:pt x="151955" y="236194"/>
                  </a:lnTo>
                  <a:lnTo>
                    <a:pt x="151180" y="236194"/>
                  </a:lnTo>
                  <a:lnTo>
                    <a:pt x="151955" y="236194"/>
                  </a:lnTo>
                  <a:lnTo>
                    <a:pt x="151180" y="236194"/>
                  </a:lnTo>
                  <a:lnTo>
                    <a:pt x="151955" y="236194"/>
                  </a:lnTo>
                  <a:lnTo>
                    <a:pt x="151955" y="236969"/>
                  </a:lnTo>
                  <a:lnTo>
                    <a:pt x="151955" y="237744"/>
                  </a:lnTo>
                  <a:lnTo>
                    <a:pt x="151955" y="238506"/>
                  </a:lnTo>
                  <a:lnTo>
                    <a:pt x="152742" y="238899"/>
                  </a:lnTo>
                  <a:lnTo>
                    <a:pt x="152742" y="238506"/>
                  </a:lnTo>
                  <a:lnTo>
                    <a:pt x="152742" y="238899"/>
                  </a:lnTo>
                  <a:lnTo>
                    <a:pt x="152742" y="239661"/>
                  </a:lnTo>
                  <a:lnTo>
                    <a:pt x="152742" y="240436"/>
                  </a:lnTo>
                  <a:lnTo>
                    <a:pt x="152742" y="241211"/>
                  </a:lnTo>
                  <a:lnTo>
                    <a:pt x="152742" y="241973"/>
                  </a:lnTo>
                  <a:lnTo>
                    <a:pt x="152742" y="242747"/>
                  </a:lnTo>
                  <a:lnTo>
                    <a:pt x="151955" y="242747"/>
                  </a:lnTo>
                  <a:lnTo>
                    <a:pt x="151955" y="243522"/>
                  </a:lnTo>
                  <a:lnTo>
                    <a:pt x="151955" y="242747"/>
                  </a:lnTo>
                  <a:lnTo>
                    <a:pt x="152742" y="242747"/>
                  </a:lnTo>
                  <a:lnTo>
                    <a:pt x="151955" y="242747"/>
                  </a:lnTo>
                  <a:lnTo>
                    <a:pt x="152742" y="242747"/>
                  </a:lnTo>
                  <a:lnTo>
                    <a:pt x="152742" y="243522"/>
                  </a:lnTo>
                  <a:lnTo>
                    <a:pt x="152742" y="244284"/>
                  </a:lnTo>
                  <a:lnTo>
                    <a:pt x="153517" y="244284"/>
                  </a:lnTo>
                  <a:lnTo>
                    <a:pt x="153517" y="245059"/>
                  </a:lnTo>
                  <a:lnTo>
                    <a:pt x="152742" y="245059"/>
                  </a:lnTo>
                  <a:lnTo>
                    <a:pt x="151955" y="245059"/>
                  </a:lnTo>
                  <a:lnTo>
                    <a:pt x="151955" y="244284"/>
                  </a:lnTo>
                  <a:lnTo>
                    <a:pt x="151180" y="245059"/>
                  </a:lnTo>
                  <a:lnTo>
                    <a:pt x="151180" y="245833"/>
                  </a:lnTo>
                  <a:lnTo>
                    <a:pt x="150406" y="245059"/>
                  </a:lnTo>
                  <a:lnTo>
                    <a:pt x="150406" y="244284"/>
                  </a:lnTo>
                  <a:lnTo>
                    <a:pt x="149618" y="244284"/>
                  </a:lnTo>
                  <a:lnTo>
                    <a:pt x="149618" y="243522"/>
                  </a:lnTo>
                  <a:lnTo>
                    <a:pt x="148843" y="243522"/>
                  </a:lnTo>
                  <a:lnTo>
                    <a:pt x="148843" y="244284"/>
                  </a:lnTo>
                  <a:lnTo>
                    <a:pt x="148069" y="244284"/>
                  </a:lnTo>
                  <a:lnTo>
                    <a:pt x="148069" y="245059"/>
                  </a:lnTo>
                  <a:lnTo>
                    <a:pt x="147281" y="244284"/>
                  </a:lnTo>
                  <a:lnTo>
                    <a:pt x="147281" y="245059"/>
                  </a:lnTo>
                  <a:lnTo>
                    <a:pt x="146507" y="245059"/>
                  </a:lnTo>
                  <a:lnTo>
                    <a:pt x="146507" y="245833"/>
                  </a:lnTo>
                  <a:lnTo>
                    <a:pt x="146507" y="246595"/>
                  </a:lnTo>
                  <a:lnTo>
                    <a:pt x="145719" y="247370"/>
                  </a:lnTo>
                  <a:lnTo>
                    <a:pt x="145719" y="248145"/>
                  </a:lnTo>
                  <a:lnTo>
                    <a:pt x="145719" y="248526"/>
                  </a:lnTo>
                  <a:lnTo>
                    <a:pt x="145719" y="248145"/>
                  </a:lnTo>
                  <a:lnTo>
                    <a:pt x="145719" y="247370"/>
                  </a:lnTo>
                  <a:lnTo>
                    <a:pt x="146507" y="246595"/>
                  </a:lnTo>
                  <a:lnTo>
                    <a:pt x="147281" y="246595"/>
                  </a:lnTo>
                  <a:lnTo>
                    <a:pt x="147281" y="247370"/>
                  </a:lnTo>
                  <a:lnTo>
                    <a:pt x="147281" y="246595"/>
                  </a:lnTo>
                  <a:lnTo>
                    <a:pt x="147281" y="245833"/>
                  </a:lnTo>
                  <a:lnTo>
                    <a:pt x="148069" y="245833"/>
                  </a:lnTo>
                  <a:lnTo>
                    <a:pt x="148069" y="246595"/>
                  </a:lnTo>
                  <a:lnTo>
                    <a:pt x="148843" y="246595"/>
                  </a:lnTo>
                  <a:lnTo>
                    <a:pt x="148843" y="245833"/>
                  </a:lnTo>
                  <a:lnTo>
                    <a:pt x="148843" y="246595"/>
                  </a:lnTo>
                  <a:lnTo>
                    <a:pt x="149618" y="246595"/>
                  </a:lnTo>
                  <a:lnTo>
                    <a:pt x="150406" y="246595"/>
                  </a:lnTo>
                  <a:lnTo>
                    <a:pt x="150406" y="245833"/>
                  </a:lnTo>
                  <a:lnTo>
                    <a:pt x="151180" y="245833"/>
                  </a:lnTo>
                  <a:lnTo>
                    <a:pt x="151180" y="245059"/>
                  </a:lnTo>
                  <a:lnTo>
                    <a:pt x="151955" y="245059"/>
                  </a:lnTo>
                  <a:lnTo>
                    <a:pt x="152742" y="245059"/>
                  </a:lnTo>
                  <a:lnTo>
                    <a:pt x="153517" y="245059"/>
                  </a:lnTo>
                  <a:lnTo>
                    <a:pt x="153517" y="244284"/>
                  </a:lnTo>
                  <a:lnTo>
                    <a:pt x="152742" y="244284"/>
                  </a:lnTo>
                  <a:lnTo>
                    <a:pt x="153517" y="244284"/>
                  </a:lnTo>
                  <a:lnTo>
                    <a:pt x="154292" y="244284"/>
                  </a:lnTo>
                  <a:lnTo>
                    <a:pt x="155079" y="244284"/>
                  </a:lnTo>
                  <a:lnTo>
                    <a:pt x="155460" y="245059"/>
                  </a:lnTo>
                  <a:lnTo>
                    <a:pt x="156248" y="245059"/>
                  </a:lnTo>
                  <a:lnTo>
                    <a:pt x="157022" y="245059"/>
                  </a:lnTo>
                  <a:lnTo>
                    <a:pt x="157810" y="245059"/>
                  </a:lnTo>
                  <a:lnTo>
                    <a:pt x="158584" y="245059"/>
                  </a:lnTo>
                  <a:lnTo>
                    <a:pt x="158584" y="245833"/>
                  </a:lnTo>
                  <a:lnTo>
                    <a:pt x="159359" y="245833"/>
                  </a:lnTo>
                  <a:lnTo>
                    <a:pt x="159359" y="246595"/>
                  </a:lnTo>
                  <a:lnTo>
                    <a:pt x="160146" y="246595"/>
                  </a:lnTo>
                  <a:lnTo>
                    <a:pt x="160146" y="247370"/>
                  </a:lnTo>
                  <a:lnTo>
                    <a:pt x="160146" y="248145"/>
                  </a:lnTo>
                  <a:lnTo>
                    <a:pt x="160921" y="248145"/>
                  </a:lnTo>
                  <a:lnTo>
                    <a:pt x="160921" y="248526"/>
                  </a:lnTo>
                  <a:lnTo>
                    <a:pt x="161696" y="248526"/>
                  </a:lnTo>
                  <a:lnTo>
                    <a:pt x="161696" y="249301"/>
                  </a:lnTo>
                  <a:lnTo>
                    <a:pt x="161696" y="250075"/>
                  </a:lnTo>
                  <a:lnTo>
                    <a:pt x="162483" y="250075"/>
                  </a:lnTo>
                  <a:lnTo>
                    <a:pt x="162483" y="249301"/>
                  </a:lnTo>
                  <a:lnTo>
                    <a:pt x="163258" y="249301"/>
                  </a:lnTo>
                  <a:lnTo>
                    <a:pt x="164033" y="249301"/>
                  </a:lnTo>
                  <a:lnTo>
                    <a:pt x="164820" y="249301"/>
                  </a:lnTo>
                  <a:lnTo>
                    <a:pt x="165201" y="249301"/>
                  </a:lnTo>
                  <a:lnTo>
                    <a:pt x="165201" y="250075"/>
                  </a:lnTo>
                  <a:lnTo>
                    <a:pt x="165988" y="250075"/>
                  </a:lnTo>
                  <a:lnTo>
                    <a:pt x="165988" y="250837"/>
                  </a:lnTo>
                  <a:lnTo>
                    <a:pt x="166763" y="250837"/>
                  </a:lnTo>
                  <a:lnTo>
                    <a:pt x="166763" y="251612"/>
                  </a:lnTo>
                  <a:lnTo>
                    <a:pt x="167551" y="251612"/>
                  </a:lnTo>
                  <a:lnTo>
                    <a:pt x="167551" y="252374"/>
                  </a:lnTo>
                  <a:lnTo>
                    <a:pt x="168325" y="252374"/>
                  </a:lnTo>
                  <a:lnTo>
                    <a:pt x="168325" y="253149"/>
                  </a:lnTo>
                  <a:lnTo>
                    <a:pt x="169100" y="253923"/>
                  </a:lnTo>
                  <a:lnTo>
                    <a:pt x="169100" y="254698"/>
                  </a:lnTo>
                  <a:lnTo>
                    <a:pt x="169100" y="255460"/>
                  </a:lnTo>
                  <a:lnTo>
                    <a:pt x="169100" y="256235"/>
                  </a:lnTo>
                  <a:lnTo>
                    <a:pt x="169100" y="256997"/>
                  </a:lnTo>
                  <a:lnTo>
                    <a:pt x="169887" y="256997"/>
                  </a:lnTo>
                  <a:lnTo>
                    <a:pt x="169887" y="257771"/>
                  </a:lnTo>
                  <a:lnTo>
                    <a:pt x="169887" y="258152"/>
                  </a:lnTo>
                  <a:lnTo>
                    <a:pt x="169100" y="258927"/>
                  </a:lnTo>
                  <a:lnTo>
                    <a:pt x="169100" y="259702"/>
                  </a:lnTo>
                  <a:lnTo>
                    <a:pt x="169887" y="260464"/>
                  </a:lnTo>
                  <a:lnTo>
                    <a:pt x="169887" y="261239"/>
                  </a:lnTo>
                  <a:lnTo>
                    <a:pt x="169100" y="261239"/>
                  </a:lnTo>
                  <a:lnTo>
                    <a:pt x="169100" y="262013"/>
                  </a:lnTo>
                  <a:lnTo>
                    <a:pt x="169887" y="262788"/>
                  </a:lnTo>
                  <a:lnTo>
                    <a:pt x="169887" y="263550"/>
                  </a:lnTo>
                  <a:lnTo>
                    <a:pt x="169100" y="263550"/>
                  </a:lnTo>
                  <a:lnTo>
                    <a:pt x="169887" y="263550"/>
                  </a:lnTo>
                  <a:lnTo>
                    <a:pt x="169887" y="264325"/>
                  </a:lnTo>
                  <a:lnTo>
                    <a:pt x="169887" y="265099"/>
                  </a:lnTo>
                  <a:lnTo>
                    <a:pt x="170662" y="265099"/>
                  </a:lnTo>
                  <a:lnTo>
                    <a:pt x="170662" y="265861"/>
                  </a:lnTo>
                  <a:lnTo>
                    <a:pt x="170662" y="265099"/>
                  </a:lnTo>
                  <a:lnTo>
                    <a:pt x="171437" y="265861"/>
                  </a:lnTo>
                  <a:lnTo>
                    <a:pt x="172224" y="265861"/>
                  </a:lnTo>
                  <a:lnTo>
                    <a:pt x="172224" y="266636"/>
                  </a:lnTo>
                  <a:lnTo>
                    <a:pt x="172224" y="267411"/>
                  </a:lnTo>
                  <a:lnTo>
                    <a:pt x="172999" y="267411"/>
                  </a:lnTo>
                  <a:lnTo>
                    <a:pt x="172224" y="267411"/>
                  </a:lnTo>
                  <a:lnTo>
                    <a:pt x="172224" y="267792"/>
                  </a:lnTo>
                  <a:lnTo>
                    <a:pt x="172224" y="268566"/>
                  </a:lnTo>
                  <a:lnTo>
                    <a:pt x="172224" y="269328"/>
                  </a:lnTo>
                  <a:lnTo>
                    <a:pt x="171437" y="269328"/>
                  </a:lnTo>
                  <a:lnTo>
                    <a:pt x="171437" y="270103"/>
                  </a:lnTo>
                  <a:lnTo>
                    <a:pt x="171437" y="270878"/>
                  </a:lnTo>
                  <a:lnTo>
                    <a:pt x="171437" y="271640"/>
                  </a:lnTo>
                  <a:lnTo>
                    <a:pt x="171437" y="270878"/>
                  </a:lnTo>
                  <a:lnTo>
                    <a:pt x="171437" y="270103"/>
                  </a:lnTo>
                  <a:lnTo>
                    <a:pt x="171437" y="270878"/>
                  </a:lnTo>
                  <a:lnTo>
                    <a:pt x="171437" y="271640"/>
                  </a:lnTo>
                  <a:lnTo>
                    <a:pt x="171437" y="272415"/>
                  </a:lnTo>
                  <a:lnTo>
                    <a:pt x="171437" y="273189"/>
                  </a:lnTo>
                  <a:lnTo>
                    <a:pt x="170662" y="273189"/>
                  </a:lnTo>
                  <a:lnTo>
                    <a:pt x="171437" y="273189"/>
                  </a:lnTo>
                  <a:lnTo>
                    <a:pt x="171437" y="273951"/>
                  </a:lnTo>
                  <a:lnTo>
                    <a:pt x="171437" y="274726"/>
                  </a:lnTo>
                  <a:lnTo>
                    <a:pt x="170662" y="275501"/>
                  </a:lnTo>
                  <a:lnTo>
                    <a:pt x="169887" y="275501"/>
                  </a:lnTo>
                  <a:lnTo>
                    <a:pt x="169887" y="276275"/>
                  </a:lnTo>
                  <a:lnTo>
                    <a:pt x="169887" y="277037"/>
                  </a:lnTo>
                  <a:lnTo>
                    <a:pt x="169100" y="277037"/>
                  </a:lnTo>
                  <a:lnTo>
                    <a:pt x="169100" y="277431"/>
                  </a:lnTo>
                  <a:lnTo>
                    <a:pt x="168325" y="277431"/>
                  </a:lnTo>
                  <a:lnTo>
                    <a:pt x="167551" y="277431"/>
                  </a:lnTo>
                  <a:lnTo>
                    <a:pt x="166763" y="278193"/>
                  </a:lnTo>
                  <a:lnTo>
                    <a:pt x="166763" y="278968"/>
                  </a:lnTo>
                  <a:lnTo>
                    <a:pt x="166763" y="279742"/>
                  </a:lnTo>
                  <a:lnTo>
                    <a:pt x="167551" y="280504"/>
                  </a:lnTo>
                  <a:lnTo>
                    <a:pt x="166763" y="280504"/>
                  </a:lnTo>
                  <a:lnTo>
                    <a:pt x="166763" y="279742"/>
                  </a:lnTo>
                  <a:lnTo>
                    <a:pt x="166763" y="280504"/>
                  </a:lnTo>
                  <a:lnTo>
                    <a:pt x="167551" y="280504"/>
                  </a:lnTo>
                  <a:lnTo>
                    <a:pt x="167551" y="281279"/>
                  </a:lnTo>
                  <a:lnTo>
                    <a:pt x="166763" y="281279"/>
                  </a:lnTo>
                  <a:lnTo>
                    <a:pt x="166763" y="282054"/>
                  </a:lnTo>
                  <a:lnTo>
                    <a:pt x="166763" y="282816"/>
                  </a:lnTo>
                  <a:lnTo>
                    <a:pt x="166763" y="283591"/>
                  </a:lnTo>
                  <a:lnTo>
                    <a:pt x="165988" y="283591"/>
                  </a:lnTo>
                  <a:lnTo>
                    <a:pt x="165988" y="284365"/>
                  </a:lnTo>
                  <a:lnTo>
                    <a:pt x="165201" y="284365"/>
                  </a:lnTo>
                  <a:lnTo>
                    <a:pt x="164820" y="285127"/>
                  </a:lnTo>
                  <a:lnTo>
                    <a:pt x="164033" y="285127"/>
                  </a:lnTo>
                  <a:lnTo>
                    <a:pt x="163258" y="285127"/>
                  </a:lnTo>
                  <a:lnTo>
                    <a:pt x="163258" y="284365"/>
                  </a:lnTo>
                  <a:lnTo>
                    <a:pt x="163258" y="285127"/>
                  </a:lnTo>
                  <a:lnTo>
                    <a:pt x="162483" y="285127"/>
                  </a:lnTo>
                  <a:lnTo>
                    <a:pt x="162483" y="285902"/>
                  </a:lnTo>
                  <a:lnTo>
                    <a:pt x="161696" y="285902"/>
                  </a:lnTo>
                  <a:lnTo>
                    <a:pt x="161696" y="286677"/>
                  </a:lnTo>
                  <a:lnTo>
                    <a:pt x="161696" y="287058"/>
                  </a:lnTo>
                  <a:lnTo>
                    <a:pt x="161696" y="287832"/>
                  </a:lnTo>
                  <a:lnTo>
                    <a:pt x="161696" y="288594"/>
                  </a:lnTo>
                  <a:lnTo>
                    <a:pt x="161696" y="289369"/>
                  </a:lnTo>
                  <a:lnTo>
                    <a:pt x="161696" y="290144"/>
                  </a:lnTo>
                  <a:lnTo>
                    <a:pt x="160921" y="290918"/>
                  </a:lnTo>
                  <a:lnTo>
                    <a:pt x="160146" y="291680"/>
                  </a:lnTo>
                  <a:lnTo>
                    <a:pt x="160146" y="292455"/>
                  </a:lnTo>
                  <a:lnTo>
                    <a:pt x="160146" y="293230"/>
                  </a:lnTo>
                  <a:lnTo>
                    <a:pt x="160146" y="293992"/>
                  </a:lnTo>
                  <a:lnTo>
                    <a:pt x="160146" y="294767"/>
                  </a:lnTo>
                  <a:lnTo>
                    <a:pt x="159359" y="295541"/>
                  </a:lnTo>
                  <a:lnTo>
                    <a:pt x="158584" y="295541"/>
                  </a:lnTo>
                  <a:lnTo>
                    <a:pt x="158584" y="296303"/>
                  </a:lnTo>
                  <a:lnTo>
                    <a:pt x="158584" y="296697"/>
                  </a:lnTo>
                  <a:lnTo>
                    <a:pt x="158584" y="297459"/>
                  </a:lnTo>
                  <a:lnTo>
                    <a:pt x="158584" y="298234"/>
                  </a:lnTo>
                  <a:lnTo>
                    <a:pt x="157810" y="298996"/>
                  </a:lnTo>
                  <a:lnTo>
                    <a:pt x="157810" y="299770"/>
                  </a:lnTo>
                  <a:lnTo>
                    <a:pt x="157810" y="300545"/>
                  </a:lnTo>
                  <a:lnTo>
                    <a:pt x="157022" y="300545"/>
                  </a:lnTo>
                  <a:lnTo>
                    <a:pt x="157022" y="301307"/>
                  </a:lnTo>
                  <a:lnTo>
                    <a:pt x="157810" y="302082"/>
                  </a:lnTo>
                  <a:lnTo>
                    <a:pt x="157022" y="301307"/>
                  </a:lnTo>
                  <a:lnTo>
                    <a:pt x="157022" y="300545"/>
                  </a:lnTo>
                  <a:lnTo>
                    <a:pt x="157810" y="300545"/>
                  </a:lnTo>
                  <a:lnTo>
                    <a:pt x="157810" y="299770"/>
                  </a:lnTo>
                  <a:lnTo>
                    <a:pt x="158584" y="298996"/>
                  </a:lnTo>
                  <a:lnTo>
                    <a:pt x="158584" y="298234"/>
                  </a:lnTo>
                  <a:lnTo>
                    <a:pt x="158584" y="297459"/>
                  </a:lnTo>
                  <a:lnTo>
                    <a:pt x="159359" y="297459"/>
                  </a:lnTo>
                  <a:lnTo>
                    <a:pt x="159359" y="296697"/>
                  </a:lnTo>
                  <a:lnTo>
                    <a:pt x="158584" y="296697"/>
                  </a:lnTo>
                  <a:lnTo>
                    <a:pt x="159359" y="296303"/>
                  </a:lnTo>
                  <a:lnTo>
                    <a:pt x="159359" y="295541"/>
                  </a:lnTo>
                  <a:lnTo>
                    <a:pt x="160146" y="295541"/>
                  </a:lnTo>
                  <a:lnTo>
                    <a:pt x="160146" y="294767"/>
                  </a:lnTo>
                  <a:lnTo>
                    <a:pt x="160921" y="294767"/>
                  </a:lnTo>
                  <a:lnTo>
                    <a:pt x="160921" y="293992"/>
                  </a:lnTo>
                  <a:lnTo>
                    <a:pt x="160146" y="293992"/>
                  </a:lnTo>
                  <a:lnTo>
                    <a:pt x="160146" y="293230"/>
                  </a:lnTo>
                  <a:lnTo>
                    <a:pt x="160146" y="292455"/>
                  </a:lnTo>
                  <a:lnTo>
                    <a:pt x="160921" y="292455"/>
                  </a:lnTo>
                  <a:lnTo>
                    <a:pt x="160921" y="291680"/>
                  </a:lnTo>
                  <a:lnTo>
                    <a:pt x="161696" y="291680"/>
                  </a:lnTo>
                  <a:lnTo>
                    <a:pt x="161696" y="290918"/>
                  </a:lnTo>
                  <a:lnTo>
                    <a:pt x="161696" y="290144"/>
                  </a:lnTo>
                  <a:lnTo>
                    <a:pt x="162483" y="290144"/>
                  </a:lnTo>
                  <a:lnTo>
                    <a:pt x="162483" y="289369"/>
                  </a:lnTo>
                  <a:lnTo>
                    <a:pt x="162483" y="288594"/>
                  </a:lnTo>
                  <a:lnTo>
                    <a:pt x="162483" y="287832"/>
                  </a:lnTo>
                  <a:lnTo>
                    <a:pt x="162483" y="287058"/>
                  </a:lnTo>
                  <a:lnTo>
                    <a:pt x="161696" y="287058"/>
                  </a:lnTo>
                  <a:lnTo>
                    <a:pt x="161696" y="286677"/>
                  </a:lnTo>
                  <a:lnTo>
                    <a:pt x="161696" y="285902"/>
                  </a:lnTo>
                  <a:lnTo>
                    <a:pt x="162483" y="285902"/>
                  </a:lnTo>
                  <a:lnTo>
                    <a:pt x="165988" y="285902"/>
                  </a:lnTo>
                  <a:lnTo>
                    <a:pt x="165988" y="285127"/>
                  </a:lnTo>
                  <a:lnTo>
                    <a:pt x="166763" y="284365"/>
                  </a:lnTo>
                  <a:lnTo>
                    <a:pt x="165988" y="284365"/>
                  </a:lnTo>
                  <a:lnTo>
                    <a:pt x="166763" y="284365"/>
                  </a:lnTo>
                  <a:lnTo>
                    <a:pt x="166763" y="283591"/>
                  </a:lnTo>
                  <a:lnTo>
                    <a:pt x="167551" y="283591"/>
                  </a:lnTo>
                  <a:lnTo>
                    <a:pt x="167551" y="282816"/>
                  </a:lnTo>
                  <a:lnTo>
                    <a:pt x="167551" y="282054"/>
                  </a:lnTo>
                  <a:lnTo>
                    <a:pt x="168325" y="282054"/>
                  </a:lnTo>
                  <a:lnTo>
                    <a:pt x="168325" y="281279"/>
                  </a:lnTo>
                  <a:lnTo>
                    <a:pt x="168325" y="280504"/>
                  </a:lnTo>
                  <a:lnTo>
                    <a:pt x="167551" y="279742"/>
                  </a:lnTo>
                  <a:lnTo>
                    <a:pt x="166763" y="279742"/>
                  </a:lnTo>
                  <a:lnTo>
                    <a:pt x="167551" y="279742"/>
                  </a:lnTo>
                  <a:lnTo>
                    <a:pt x="167551" y="278968"/>
                  </a:lnTo>
                  <a:lnTo>
                    <a:pt x="168325" y="278968"/>
                  </a:lnTo>
                  <a:lnTo>
                    <a:pt x="169100" y="278968"/>
                  </a:lnTo>
                  <a:lnTo>
                    <a:pt x="169100" y="278193"/>
                  </a:lnTo>
                  <a:lnTo>
                    <a:pt x="169887" y="278193"/>
                  </a:lnTo>
                  <a:lnTo>
                    <a:pt x="169887" y="277431"/>
                  </a:lnTo>
                  <a:lnTo>
                    <a:pt x="169887" y="277037"/>
                  </a:lnTo>
                  <a:lnTo>
                    <a:pt x="170662" y="277037"/>
                  </a:lnTo>
                  <a:lnTo>
                    <a:pt x="170662" y="276275"/>
                  </a:lnTo>
                  <a:lnTo>
                    <a:pt x="171437" y="276275"/>
                  </a:lnTo>
                  <a:lnTo>
                    <a:pt x="172224" y="276275"/>
                  </a:lnTo>
                  <a:lnTo>
                    <a:pt x="172224" y="275501"/>
                  </a:lnTo>
                  <a:lnTo>
                    <a:pt x="172999" y="275501"/>
                  </a:lnTo>
                  <a:lnTo>
                    <a:pt x="173774" y="275501"/>
                  </a:lnTo>
                  <a:lnTo>
                    <a:pt x="173774" y="274726"/>
                  </a:lnTo>
                  <a:lnTo>
                    <a:pt x="173774" y="273951"/>
                  </a:lnTo>
                  <a:lnTo>
                    <a:pt x="172999" y="273189"/>
                  </a:lnTo>
                  <a:lnTo>
                    <a:pt x="172999" y="272415"/>
                  </a:lnTo>
                  <a:lnTo>
                    <a:pt x="173774" y="272415"/>
                  </a:lnTo>
                  <a:lnTo>
                    <a:pt x="173774" y="271640"/>
                  </a:lnTo>
                  <a:lnTo>
                    <a:pt x="174167" y="271640"/>
                  </a:lnTo>
                  <a:lnTo>
                    <a:pt x="173774" y="271640"/>
                  </a:lnTo>
                  <a:lnTo>
                    <a:pt x="174167" y="271640"/>
                  </a:lnTo>
                  <a:lnTo>
                    <a:pt x="174167" y="270878"/>
                  </a:lnTo>
                  <a:lnTo>
                    <a:pt x="174167" y="271640"/>
                  </a:lnTo>
                  <a:lnTo>
                    <a:pt x="174942" y="271640"/>
                  </a:lnTo>
                  <a:lnTo>
                    <a:pt x="174942" y="272415"/>
                  </a:lnTo>
                  <a:lnTo>
                    <a:pt x="174167" y="272415"/>
                  </a:lnTo>
                  <a:lnTo>
                    <a:pt x="174942" y="272415"/>
                  </a:lnTo>
                  <a:lnTo>
                    <a:pt x="174167" y="272415"/>
                  </a:lnTo>
                  <a:lnTo>
                    <a:pt x="174167" y="273189"/>
                  </a:lnTo>
                  <a:lnTo>
                    <a:pt x="174167" y="273951"/>
                  </a:lnTo>
                  <a:lnTo>
                    <a:pt x="174167" y="274726"/>
                  </a:lnTo>
                  <a:lnTo>
                    <a:pt x="174942" y="274726"/>
                  </a:lnTo>
                  <a:lnTo>
                    <a:pt x="174942" y="275501"/>
                  </a:lnTo>
                  <a:lnTo>
                    <a:pt x="174942" y="274726"/>
                  </a:lnTo>
                  <a:lnTo>
                    <a:pt x="175729" y="274726"/>
                  </a:lnTo>
                  <a:lnTo>
                    <a:pt x="174942" y="274726"/>
                  </a:lnTo>
                  <a:lnTo>
                    <a:pt x="174942" y="273951"/>
                  </a:lnTo>
                  <a:lnTo>
                    <a:pt x="174942" y="273189"/>
                  </a:lnTo>
                  <a:lnTo>
                    <a:pt x="175729" y="272415"/>
                  </a:lnTo>
                  <a:lnTo>
                    <a:pt x="176504" y="272415"/>
                  </a:lnTo>
                  <a:lnTo>
                    <a:pt x="176504" y="273189"/>
                  </a:lnTo>
                  <a:lnTo>
                    <a:pt x="177291" y="273189"/>
                  </a:lnTo>
                  <a:lnTo>
                    <a:pt x="177291" y="272415"/>
                  </a:lnTo>
                  <a:lnTo>
                    <a:pt x="178066" y="272415"/>
                  </a:lnTo>
                  <a:lnTo>
                    <a:pt x="178066" y="273189"/>
                  </a:lnTo>
                  <a:lnTo>
                    <a:pt x="178066" y="272415"/>
                  </a:lnTo>
                  <a:lnTo>
                    <a:pt x="178841" y="272415"/>
                  </a:lnTo>
                  <a:lnTo>
                    <a:pt x="178841" y="271640"/>
                  </a:lnTo>
                  <a:lnTo>
                    <a:pt x="179628" y="271640"/>
                  </a:lnTo>
                  <a:lnTo>
                    <a:pt x="179628" y="270878"/>
                  </a:lnTo>
                  <a:lnTo>
                    <a:pt x="180403" y="270878"/>
                  </a:lnTo>
                  <a:lnTo>
                    <a:pt x="179628" y="270103"/>
                  </a:lnTo>
                  <a:lnTo>
                    <a:pt x="179628" y="269328"/>
                  </a:lnTo>
                  <a:lnTo>
                    <a:pt x="179628" y="268566"/>
                  </a:lnTo>
                  <a:lnTo>
                    <a:pt x="180403" y="268566"/>
                  </a:lnTo>
                  <a:lnTo>
                    <a:pt x="180403" y="269328"/>
                  </a:lnTo>
                  <a:lnTo>
                    <a:pt x="181178" y="269328"/>
                  </a:lnTo>
                  <a:lnTo>
                    <a:pt x="181965" y="269328"/>
                  </a:lnTo>
                  <a:lnTo>
                    <a:pt x="181965" y="268566"/>
                  </a:lnTo>
                  <a:lnTo>
                    <a:pt x="181965" y="269328"/>
                  </a:lnTo>
                  <a:lnTo>
                    <a:pt x="181965" y="268566"/>
                  </a:lnTo>
                  <a:lnTo>
                    <a:pt x="181178" y="268566"/>
                  </a:lnTo>
                  <a:lnTo>
                    <a:pt x="181178" y="267792"/>
                  </a:lnTo>
                  <a:lnTo>
                    <a:pt x="180403" y="267792"/>
                  </a:lnTo>
                  <a:lnTo>
                    <a:pt x="180403" y="268566"/>
                  </a:lnTo>
                  <a:lnTo>
                    <a:pt x="179628" y="268566"/>
                  </a:lnTo>
                  <a:lnTo>
                    <a:pt x="179628" y="269328"/>
                  </a:lnTo>
                  <a:lnTo>
                    <a:pt x="178841" y="269328"/>
                  </a:lnTo>
                  <a:lnTo>
                    <a:pt x="178841" y="270103"/>
                  </a:lnTo>
                  <a:lnTo>
                    <a:pt x="178066" y="270103"/>
                  </a:lnTo>
                  <a:lnTo>
                    <a:pt x="178066" y="270878"/>
                  </a:lnTo>
                  <a:lnTo>
                    <a:pt x="177291" y="270878"/>
                  </a:lnTo>
                  <a:lnTo>
                    <a:pt x="177291" y="271640"/>
                  </a:lnTo>
                  <a:lnTo>
                    <a:pt x="177291" y="270878"/>
                  </a:lnTo>
                  <a:lnTo>
                    <a:pt x="177291" y="271640"/>
                  </a:lnTo>
                  <a:lnTo>
                    <a:pt x="176504" y="271640"/>
                  </a:lnTo>
                  <a:lnTo>
                    <a:pt x="176504" y="270878"/>
                  </a:lnTo>
                  <a:lnTo>
                    <a:pt x="175729" y="270878"/>
                  </a:lnTo>
                  <a:lnTo>
                    <a:pt x="174942" y="270103"/>
                  </a:lnTo>
                  <a:lnTo>
                    <a:pt x="174167" y="270878"/>
                  </a:lnTo>
                  <a:lnTo>
                    <a:pt x="173774" y="270103"/>
                  </a:lnTo>
                  <a:lnTo>
                    <a:pt x="173774" y="269328"/>
                  </a:lnTo>
                  <a:lnTo>
                    <a:pt x="174167" y="268566"/>
                  </a:lnTo>
                  <a:lnTo>
                    <a:pt x="174167" y="267792"/>
                  </a:lnTo>
                  <a:lnTo>
                    <a:pt x="174942" y="267411"/>
                  </a:lnTo>
                  <a:lnTo>
                    <a:pt x="174942" y="266636"/>
                  </a:lnTo>
                  <a:lnTo>
                    <a:pt x="174942" y="265861"/>
                  </a:lnTo>
                  <a:lnTo>
                    <a:pt x="175729" y="265861"/>
                  </a:lnTo>
                  <a:lnTo>
                    <a:pt x="175729" y="266636"/>
                  </a:lnTo>
                  <a:lnTo>
                    <a:pt x="175729" y="265861"/>
                  </a:lnTo>
                  <a:lnTo>
                    <a:pt x="175729" y="266636"/>
                  </a:lnTo>
                  <a:lnTo>
                    <a:pt x="174942" y="265861"/>
                  </a:lnTo>
                  <a:lnTo>
                    <a:pt x="174942" y="266636"/>
                  </a:lnTo>
                  <a:lnTo>
                    <a:pt x="174942" y="267411"/>
                  </a:lnTo>
                  <a:lnTo>
                    <a:pt x="175729" y="267411"/>
                  </a:lnTo>
                  <a:lnTo>
                    <a:pt x="174942" y="267411"/>
                  </a:lnTo>
                  <a:lnTo>
                    <a:pt x="175729" y="267411"/>
                  </a:lnTo>
                  <a:lnTo>
                    <a:pt x="175729" y="266636"/>
                  </a:lnTo>
                  <a:lnTo>
                    <a:pt x="174942" y="266636"/>
                  </a:lnTo>
                  <a:lnTo>
                    <a:pt x="175729" y="266636"/>
                  </a:lnTo>
                  <a:lnTo>
                    <a:pt x="175729" y="265861"/>
                  </a:lnTo>
                  <a:lnTo>
                    <a:pt x="176504" y="265861"/>
                  </a:lnTo>
                  <a:lnTo>
                    <a:pt x="176504" y="265099"/>
                  </a:lnTo>
                  <a:lnTo>
                    <a:pt x="177291" y="264325"/>
                  </a:lnTo>
                  <a:lnTo>
                    <a:pt x="178066" y="264325"/>
                  </a:lnTo>
                  <a:lnTo>
                    <a:pt x="177291" y="264325"/>
                  </a:lnTo>
                  <a:lnTo>
                    <a:pt x="177291" y="263550"/>
                  </a:lnTo>
                  <a:lnTo>
                    <a:pt x="176504" y="264325"/>
                  </a:lnTo>
                  <a:lnTo>
                    <a:pt x="175729" y="264325"/>
                  </a:lnTo>
                  <a:lnTo>
                    <a:pt x="174942" y="264325"/>
                  </a:lnTo>
                  <a:lnTo>
                    <a:pt x="174942" y="265099"/>
                  </a:lnTo>
                  <a:lnTo>
                    <a:pt x="174942" y="265861"/>
                  </a:lnTo>
                  <a:lnTo>
                    <a:pt x="174167" y="265861"/>
                  </a:lnTo>
                  <a:lnTo>
                    <a:pt x="174167" y="265099"/>
                  </a:lnTo>
                  <a:lnTo>
                    <a:pt x="174167" y="264325"/>
                  </a:lnTo>
                  <a:lnTo>
                    <a:pt x="173774" y="264325"/>
                  </a:lnTo>
                  <a:lnTo>
                    <a:pt x="173774" y="263550"/>
                  </a:lnTo>
                  <a:lnTo>
                    <a:pt x="173774" y="262788"/>
                  </a:lnTo>
                  <a:lnTo>
                    <a:pt x="173774" y="263550"/>
                  </a:lnTo>
                  <a:lnTo>
                    <a:pt x="174167" y="262788"/>
                  </a:lnTo>
                  <a:lnTo>
                    <a:pt x="173774" y="262788"/>
                  </a:lnTo>
                  <a:lnTo>
                    <a:pt x="172999" y="262788"/>
                  </a:lnTo>
                  <a:lnTo>
                    <a:pt x="172999" y="262013"/>
                  </a:lnTo>
                  <a:lnTo>
                    <a:pt x="172999" y="262788"/>
                  </a:lnTo>
                  <a:lnTo>
                    <a:pt x="172224" y="262788"/>
                  </a:lnTo>
                  <a:lnTo>
                    <a:pt x="172224" y="262013"/>
                  </a:lnTo>
                  <a:lnTo>
                    <a:pt x="172224" y="261239"/>
                  </a:lnTo>
                  <a:lnTo>
                    <a:pt x="172224" y="260464"/>
                  </a:lnTo>
                  <a:lnTo>
                    <a:pt x="172224" y="261239"/>
                  </a:lnTo>
                  <a:lnTo>
                    <a:pt x="172224" y="260464"/>
                  </a:lnTo>
                  <a:lnTo>
                    <a:pt x="172999" y="260464"/>
                  </a:lnTo>
                  <a:lnTo>
                    <a:pt x="172999" y="259702"/>
                  </a:lnTo>
                  <a:lnTo>
                    <a:pt x="172224" y="259702"/>
                  </a:lnTo>
                  <a:lnTo>
                    <a:pt x="172224" y="260464"/>
                  </a:lnTo>
                  <a:lnTo>
                    <a:pt x="172224" y="261239"/>
                  </a:lnTo>
                  <a:lnTo>
                    <a:pt x="171437" y="260464"/>
                  </a:lnTo>
                  <a:lnTo>
                    <a:pt x="171437" y="259702"/>
                  </a:lnTo>
                  <a:lnTo>
                    <a:pt x="170662" y="258927"/>
                  </a:lnTo>
                  <a:lnTo>
                    <a:pt x="170662" y="258152"/>
                  </a:lnTo>
                  <a:lnTo>
                    <a:pt x="169887" y="257771"/>
                  </a:lnTo>
                  <a:lnTo>
                    <a:pt x="170662" y="257771"/>
                  </a:lnTo>
                  <a:lnTo>
                    <a:pt x="169887" y="257771"/>
                  </a:lnTo>
                  <a:lnTo>
                    <a:pt x="169887" y="256997"/>
                  </a:lnTo>
                  <a:lnTo>
                    <a:pt x="170662" y="256997"/>
                  </a:lnTo>
                  <a:lnTo>
                    <a:pt x="169887" y="256997"/>
                  </a:lnTo>
                  <a:lnTo>
                    <a:pt x="170662" y="256997"/>
                  </a:lnTo>
                  <a:lnTo>
                    <a:pt x="169887" y="256235"/>
                  </a:lnTo>
                  <a:lnTo>
                    <a:pt x="169887" y="255460"/>
                  </a:lnTo>
                  <a:lnTo>
                    <a:pt x="169887" y="254698"/>
                  </a:lnTo>
                  <a:lnTo>
                    <a:pt x="169887" y="253923"/>
                  </a:lnTo>
                  <a:lnTo>
                    <a:pt x="169100" y="253923"/>
                  </a:lnTo>
                  <a:lnTo>
                    <a:pt x="169100" y="253149"/>
                  </a:lnTo>
                  <a:lnTo>
                    <a:pt x="168325" y="252374"/>
                  </a:lnTo>
                  <a:lnTo>
                    <a:pt x="168325" y="251612"/>
                  </a:lnTo>
                  <a:lnTo>
                    <a:pt x="167551" y="251612"/>
                  </a:lnTo>
                  <a:lnTo>
                    <a:pt x="166763" y="250837"/>
                  </a:lnTo>
                  <a:lnTo>
                    <a:pt x="165988" y="250075"/>
                  </a:lnTo>
                  <a:lnTo>
                    <a:pt x="166763" y="250075"/>
                  </a:lnTo>
                  <a:lnTo>
                    <a:pt x="165988" y="250075"/>
                  </a:lnTo>
                  <a:lnTo>
                    <a:pt x="165201" y="250075"/>
                  </a:lnTo>
                  <a:lnTo>
                    <a:pt x="165201" y="249301"/>
                  </a:lnTo>
                  <a:lnTo>
                    <a:pt x="165201" y="248526"/>
                  </a:lnTo>
                  <a:lnTo>
                    <a:pt x="164820" y="248526"/>
                  </a:lnTo>
                  <a:lnTo>
                    <a:pt x="164033" y="248526"/>
                  </a:lnTo>
                  <a:lnTo>
                    <a:pt x="163258" y="248526"/>
                  </a:lnTo>
                  <a:lnTo>
                    <a:pt x="163258" y="249301"/>
                  </a:lnTo>
                  <a:lnTo>
                    <a:pt x="162483" y="249301"/>
                  </a:lnTo>
                  <a:lnTo>
                    <a:pt x="162483" y="248526"/>
                  </a:lnTo>
                  <a:lnTo>
                    <a:pt x="162483" y="249301"/>
                  </a:lnTo>
                  <a:lnTo>
                    <a:pt x="162483" y="248526"/>
                  </a:lnTo>
                  <a:lnTo>
                    <a:pt x="161696" y="248526"/>
                  </a:lnTo>
                  <a:lnTo>
                    <a:pt x="161696" y="248145"/>
                  </a:lnTo>
                  <a:lnTo>
                    <a:pt x="160921" y="247370"/>
                  </a:lnTo>
                  <a:lnTo>
                    <a:pt x="160921" y="246595"/>
                  </a:lnTo>
                  <a:lnTo>
                    <a:pt x="160146" y="246595"/>
                  </a:lnTo>
                  <a:lnTo>
                    <a:pt x="160146" y="245833"/>
                  </a:lnTo>
                  <a:lnTo>
                    <a:pt x="159359" y="245833"/>
                  </a:lnTo>
                  <a:lnTo>
                    <a:pt x="158584" y="245059"/>
                  </a:lnTo>
                  <a:lnTo>
                    <a:pt x="157810" y="245059"/>
                  </a:lnTo>
                  <a:lnTo>
                    <a:pt x="157810" y="244284"/>
                  </a:lnTo>
                  <a:lnTo>
                    <a:pt x="157022" y="243522"/>
                  </a:lnTo>
                  <a:lnTo>
                    <a:pt x="157810" y="243522"/>
                  </a:lnTo>
                  <a:lnTo>
                    <a:pt x="157810" y="244284"/>
                  </a:lnTo>
                  <a:lnTo>
                    <a:pt x="157810" y="243522"/>
                  </a:lnTo>
                  <a:lnTo>
                    <a:pt x="158584" y="243522"/>
                  </a:lnTo>
                  <a:lnTo>
                    <a:pt x="158584" y="242747"/>
                  </a:lnTo>
                  <a:lnTo>
                    <a:pt x="157810" y="242747"/>
                  </a:lnTo>
                  <a:lnTo>
                    <a:pt x="157810" y="243522"/>
                  </a:lnTo>
                  <a:lnTo>
                    <a:pt x="157022" y="243522"/>
                  </a:lnTo>
                  <a:lnTo>
                    <a:pt x="156248" y="242747"/>
                  </a:lnTo>
                  <a:lnTo>
                    <a:pt x="156248" y="243522"/>
                  </a:lnTo>
                  <a:lnTo>
                    <a:pt x="155460" y="243522"/>
                  </a:lnTo>
                  <a:lnTo>
                    <a:pt x="155079" y="243522"/>
                  </a:lnTo>
                  <a:lnTo>
                    <a:pt x="154292" y="244284"/>
                  </a:lnTo>
                  <a:lnTo>
                    <a:pt x="153517" y="244284"/>
                  </a:lnTo>
                  <a:lnTo>
                    <a:pt x="153517" y="243522"/>
                  </a:lnTo>
                  <a:lnTo>
                    <a:pt x="152742" y="242747"/>
                  </a:lnTo>
                  <a:lnTo>
                    <a:pt x="152742" y="241973"/>
                  </a:lnTo>
                  <a:lnTo>
                    <a:pt x="152742" y="241211"/>
                  </a:lnTo>
                  <a:lnTo>
                    <a:pt x="152742" y="240436"/>
                  </a:lnTo>
                  <a:lnTo>
                    <a:pt x="152742" y="241211"/>
                  </a:lnTo>
                  <a:lnTo>
                    <a:pt x="153517" y="240436"/>
                  </a:lnTo>
                  <a:lnTo>
                    <a:pt x="153517" y="241211"/>
                  </a:lnTo>
                  <a:lnTo>
                    <a:pt x="153517" y="240436"/>
                  </a:lnTo>
                  <a:lnTo>
                    <a:pt x="153517" y="241211"/>
                  </a:lnTo>
                  <a:lnTo>
                    <a:pt x="153517" y="240436"/>
                  </a:lnTo>
                  <a:lnTo>
                    <a:pt x="152742" y="239661"/>
                  </a:lnTo>
                  <a:lnTo>
                    <a:pt x="152742" y="238899"/>
                  </a:lnTo>
                  <a:lnTo>
                    <a:pt x="152742" y="238506"/>
                  </a:lnTo>
                  <a:lnTo>
                    <a:pt x="151955" y="238506"/>
                  </a:lnTo>
                  <a:lnTo>
                    <a:pt x="151955" y="237744"/>
                  </a:lnTo>
                  <a:lnTo>
                    <a:pt x="152742" y="237744"/>
                  </a:lnTo>
                  <a:lnTo>
                    <a:pt x="151955" y="236969"/>
                  </a:lnTo>
                  <a:lnTo>
                    <a:pt x="152742" y="236969"/>
                  </a:lnTo>
                  <a:lnTo>
                    <a:pt x="152742" y="236194"/>
                  </a:lnTo>
                  <a:lnTo>
                    <a:pt x="153517" y="236194"/>
                  </a:lnTo>
                  <a:lnTo>
                    <a:pt x="154292" y="236194"/>
                  </a:lnTo>
                  <a:lnTo>
                    <a:pt x="155079" y="235419"/>
                  </a:lnTo>
                  <a:lnTo>
                    <a:pt x="155460" y="234657"/>
                  </a:lnTo>
                  <a:lnTo>
                    <a:pt x="156248" y="234657"/>
                  </a:lnTo>
                  <a:lnTo>
                    <a:pt x="156248" y="233883"/>
                  </a:lnTo>
                  <a:lnTo>
                    <a:pt x="157022" y="233883"/>
                  </a:lnTo>
                  <a:lnTo>
                    <a:pt x="156248" y="233883"/>
                  </a:lnTo>
                  <a:lnTo>
                    <a:pt x="157022" y="233883"/>
                  </a:lnTo>
                  <a:lnTo>
                    <a:pt x="157810" y="233883"/>
                  </a:lnTo>
                  <a:lnTo>
                    <a:pt x="157810" y="234657"/>
                  </a:lnTo>
                  <a:lnTo>
                    <a:pt x="158584" y="234657"/>
                  </a:lnTo>
                  <a:lnTo>
                    <a:pt x="157810" y="234657"/>
                  </a:lnTo>
                  <a:lnTo>
                    <a:pt x="157810" y="235419"/>
                  </a:lnTo>
                  <a:lnTo>
                    <a:pt x="158584" y="235419"/>
                  </a:lnTo>
                  <a:lnTo>
                    <a:pt x="158584" y="234657"/>
                  </a:lnTo>
                  <a:lnTo>
                    <a:pt x="159359" y="235419"/>
                  </a:lnTo>
                  <a:lnTo>
                    <a:pt x="159359" y="236194"/>
                  </a:lnTo>
                  <a:lnTo>
                    <a:pt x="159359" y="235419"/>
                  </a:lnTo>
                  <a:lnTo>
                    <a:pt x="160146" y="235419"/>
                  </a:lnTo>
                  <a:lnTo>
                    <a:pt x="160146" y="236194"/>
                  </a:lnTo>
                  <a:lnTo>
                    <a:pt x="159359" y="236194"/>
                  </a:lnTo>
                  <a:lnTo>
                    <a:pt x="160146" y="236194"/>
                  </a:lnTo>
                  <a:lnTo>
                    <a:pt x="160146" y="235419"/>
                  </a:lnTo>
                  <a:lnTo>
                    <a:pt x="160921" y="236194"/>
                  </a:lnTo>
                  <a:lnTo>
                    <a:pt x="160921" y="235419"/>
                  </a:lnTo>
                  <a:lnTo>
                    <a:pt x="160146" y="235419"/>
                  </a:lnTo>
                  <a:lnTo>
                    <a:pt x="160921" y="235419"/>
                  </a:lnTo>
                  <a:lnTo>
                    <a:pt x="161696" y="235419"/>
                  </a:lnTo>
                  <a:lnTo>
                    <a:pt x="162483" y="235419"/>
                  </a:lnTo>
                  <a:lnTo>
                    <a:pt x="162483" y="234657"/>
                  </a:lnTo>
                  <a:lnTo>
                    <a:pt x="163258" y="234657"/>
                  </a:lnTo>
                  <a:lnTo>
                    <a:pt x="163258" y="233883"/>
                  </a:lnTo>
                  <a:lnTo>
                    <a:pt x="164033" y="233883"/>
                  </a:lnTo>
                  <a:lnTo>
                    <a:pt x="164820" y="233883"/>
                  </a:lnTo>
                  <a:lnTo>
                    <a:pt x="164820" y="234657"/>
                  </a:lnTo>
                  <a:lnTo>
                    <a:pt x="165201" y="234657"/>
                  </a:lnTo>
                  <a:lnTo>
                    <a:pt x="165201" y="235419"/>
                  </a:lnTo>
                  <a:lnTo>
                    <a:pt x="165988" y="234657"/>
                  </a:lnTo>
                  <a:lnTo>
                    <a:pt x="166763" y="234657"/>
                  </a:lnTo>
                  <a:lnTo>
                    <a:pt x="166763" y="235419"/>
                  </a:lnTo>
                  <a:lnTo>
                    <a:pt x="167551" y="235419"/>
                  </a:lnTo>
                  <a:lnTo>
                    <a:pt x="167551" y="236194"/>
                  </a:lnTo>
                  <a:lnTo>
                    <a:pt x="168325" y="236194"/>
                  </a:lnTo>
                  <a:lnTo>
                    <a:pt x="168325" y="236969"/>
                  </a:lnTo>
                  <a:lnTo>
                    <a:pt x="169100" y="236969"/>
                  </a:lnTo>
                  <a:lnTo>
                    <a:pt x="169887" y="236969"/>
                  </a:lnTo>
                  <a:lnTo>
                    <a:pt x="170662" y="236969"/>
                  </a:lnTo>
                  <a:lnTo>
                    <a:pt x="170662" y="237744"/>
                  </a:lnTo>
                  <a:lnTo>
                    <a:pt x="170662" y="236969"/>
                  </a:lnTo>
                  <a:lnTo>
                    <a:pt x="171437" y="236969"/>
                  </a:lnTo>
                  <a:lnTo>
                    <a:pt x="171437" y="237744"/>
                  </a:lnTo>
                  <a:lnTo>
                    <a:pt x="172224" y="237744"/>
                  </a:lnTo>
                  <a:lnTo>
                    <a:pt x="172224" y="236969"/>
                  </a:lnTo>
                  <a:lnTo>
                    <a:pt x="172999" y="236969"/>
                  </a:lnTo>
                  <a:lnTo>
                    <a:pt x="172999" y="237744"/>
                  </a:lnTo>
                  <a:lnTo>
                    <a:pt x="172999" y="238506"/>
                  </a:lnTo>
                  <a:lnTo>
                    <a:pt x="172999" y="238899"/>
                  </a:lnTo>
                  <a:lnTo>
                    <a:pt x="173774" y="238899"/>
                  </a:lnTo>
                  <a:lnTo>
                    <a:pt x="174167" y="239661"/>
                  </a:lnTo>
                  <a:lnTo>
                    <a:pt x="174942" y="240436"/>
                  </a:lnTo>
                  <a:lnTo>
                    <a:pt x="174942" y="241211"/>
                  </a:lnTo>
                  <a:lnTo>
                    <a:pt x="175729" y="241211"/>
                  </a:lnTo>
                  <a:lnTo>
                    <a:pt x="175729" y="241973"/>
                  </a:lnTo>
                  <a:lnTo>
                    <a:pt x="175729" y="242747"/>
                  </a:lnTo>
                  <a:lnTo>
                    <a:pt x="176504" y="242747"/>
                  </a:lnTo>
                  <a:lnTo>
                    <a:pt x="176504" y="243522"/>
                  </a:lnTo>
                  <a:lnTo>
                    <a:pt x="176504" y="244284"/>
                  </a:lnTo>
                  <a:lnTo>
                    <a:pt x="176504" y="245059"/>
                  </a:lnTo>
                  <a:lnTo>
                    <a:pt x="176504" y="245833"/>
                  </a:lnTo>
                  <a:lnTo>
                    <a:pt x="175729" y="245833"/>
                  </a:lnTo>
                  <a:lnTo>
                    <a:pt x="175729" y="246595"/>
                  </a:lnTo>
                  <a:lnTo>
                    <a:pt x="175729" y="247370"/>
                  </a:lnTo>
                  <a:lnTo>
                    <a:pt x="176504" y="247370"/>
                  </a:lnTo>
                  <a:lnTo>
                    <a:pt x="175729" y="247370"/>
                  </a:lnTo>
                  <a:lnTo>
                    <a:pt x="176504" y="247370"/>
                  </a:lnTo>
                  <a:lnTo>
                    <a:pt x="176504" y="248145"/>
                  </a:lnTo>
                  <a:lnTo>
                    <a:pt x="177291" y="248526"/>
                  </a:lnTo>
                  <a:lnTo>
                    <a:pt x="178066" y="248526"/>
                  </a:lnTo>
                  <a:lnTo>
                    <a:pt x="178066" y="249301"/>
                  </a:lnTo>
                  <a:lnTo>
                    <a:pt x="178066" y="248526"/>
                  </a:lnTo>
                  <a:lnTo>
                    <a:pt x="178066" y="249301"/>
                  </a:lnTo>
                  <a:lnTo>
                    <a:pt x="178066" y="248526"/>
                  </a:lnTo>
                  <a:lnTo>
                    <a:pt x="178841" y="249301"/>
                  </a:lnTo>
                  <a:lnTo>
                    <a:pt x="178841" y="248526"/>
                  </a:lnTo>
                  <a:lnTo>
                    <a:pt x="178841" y="249301"/>
                  </a:lnTo>
                  <a:lnTo>
                    <a:pt x="179628" y="249301"/>
                  </a:lnTo>
                  <a:lnTo>
                    <a:pt x="179628" y="250075"/>
                  </a:lnTo>
                  <a:lnTo>
                    <a:pt x="180403" y="250075"/>
                  </a:lnTo>
                  <a:lnTo>
                    <a:pt x="181178" y="250075"/>
                  </a:lnTo>
                  <a:lnTo>
                    <a:pt x="181965" y="250075"/>
                  </a:lnTo>
                  <a:lnTo>
                    <a:pt x="181965" y="250837"/>
                  </a:lnTo>
                  <a:lnTo>
                    <a:pt x="182740" y="250837"/>
                  </a:lnTo>
                  <a:lnTo>
                    <a:pt x="183514" y="250837"/>
                  </a:lnTo>
                  <a:lnTo>
                    <a:pt x="183514" y="250075"/>
                  </a:lnTo>
                  <a:lnTo>
                    <a:pt x="183514" y="250837"/>
                  </a:lnTo>
                  <a:lnTo>
                    <a:pt x="183514" y="250075"/>
                  </a:lnTo>
                  <a:lnTo>
                    <a:pt x="183908" y="250837"/>
                  </a:lnTo>
                  <a:lnTo>
                    <a:pt x="183908" y="250075"/>
                  </a:lnTo>
                  <a:lnTo>
                    <a:pt x="183908" y="249301"/>
                  </a:lnTo>
                  <a:lnTo>
                    <a:pt x="183908" y="250075"/>
                  </a:lnTo>
                  <a:lnTo>
                    <a:pt x="183908" y="249301"/>
                  </a:lnTo>
                  <a:lnTo>
                    <a:pt x="183908" y="250075"/>
                  </a:lnTo>
                  <a:lnTo>
                    <a:pt x="184696" y="250075"/>
                  </a:lnTo>
                  <a:lnTo>
                    <a:pt x="184696" y="250837"/>
                  </a:lnTo>
                  <a:lnTo>
                    <a:pt x="184696" y="251612"/>
                  </a:lnTo>
                  <a:lnTo>
                    <a:pt x="185470" y="251612"/>
                  </a:lnTo>
                  <a:lnTo>
                    <a:pt x="184696" y="251612"/>
                  </a:lnTo>
                  <a:lnTo>
                    <a:pt x="183908" y="251612"/>
                  </a:lnTo>
                  <a:lnTo>
                    <a:pt x="183908" y="252374"/>
                  </a:lnTo>
                  <a:lnTo>
                    <a:pt x="183908" y="253149"/>
                  </a:lnTo>
                  <a:lnTo>
                    <a:pt x="183514" y="253923"/>
                  </a:lnTo>
                  <a:lnTo>
                    <a:pt x="183514" y="254698"/>
                  </a:lnTo>
                  <a:lnTo>
                    <a:pt x="183908" y="254698"/>
                  </a:lnTo>
                  <a:lnTo>
                    <a:pt x="183908" y="255460"/>
                  </a:lnTo>
                  <a:lnTo>
                    <a:pt x="183908" y="256235"/>
                  </a:lnTo>
                  <a:lnTo>
                    <a:pt x="184696" y="256235"/>
                  </a:lnTo>
                  <a:lnTo>
                    <a:pt x="184696" y="256997"/>
                  </a:lnTo>
                  <a:lnTo>
                    <a:pt x="185470" y="256997"/>
                  </a:lnTo>
                  <a:lnTo>
                    <a:pt x="186245" y="256997"/>
                  </a:lnTo>
                  <a:lnTo>
                    <a:pt x="186245" y="257771"/>
                  </a:lnTo>
                  <a:lnTo>
                    <a:pt x="186245" y="258152"/>
                  </a:lnTo>
                  <a:lnTo>
                    <a:pt x="185470" y="258152"/>
                  </a:lnTo>
                  <a:lnTo>
                    <a:pt x="185470" y="258927"/>
                  </a:lnTo>
                  <a:lnTo>
                    <a:pt x="185470" y="259702"/>
                  </a:lnTo>
                  <a:lnTo>
                    <a:pt x="184696" y="259702"/>
                  </a:lnTo>
                  <a:lnTo>
                    <a:pt x="184696" y="260464"/>
                  </a:lnTo>
                  <a:lnTo>
                    <a:pt x="185470" y="260464"/>
                  </a:lnTo>
                  <a:lnTo>
                    <a:pt x="184696" y="260464"/>
                  </a:lnTo>
                  <a:lnTo>
                    <a:pt x="184696" y="261239"/>
                  </a:lnTo>
                  <a:lnTo>
                    <a:pt x="184696" y="262013"/>
                  </a:lnTo>
                  <a:lnTo>
                    <a:pt x="184696" y="262788"/>
                  </a:lnTo>
                  <a:lnTo>
                    <a:pt x="185470" y="262788"/>
                  </a:lnTo>
                  <a:lnTo>
                    <a:pt x="184696" y="262788"/>
                  </a:lnTo>
                  <a:lnTo>
                    <a:pt x="185470" y="263550"/>
                  </a:lnTo>
                  <a:lnTo>
                    <a:pt x="184696" y="263550"/>
                  </a:lnTo>
                  <a:lnTo>
                    <a:pt x="185470" y="263550"/>
                  </a:lnTo>
                  <a:lnTo>
                    <a:pt x="184696" y="263550"/>
                  </a:lnTo>
                  <a:lnTo>
                    <a:pt x="185470" y="264325"/>
                  </a:lnTo>
                  <a:lnTo>
                    <a:pt x="184696" y="264325"/>
                  </a:lnTo>
                  <a:lnTo>
                    <a:pt x="184696" y="265099"/>
                  </a:lnTo>
                  <a:lnTo>
                    <a:pt x="185470" y="265099"/>
                  </a:lnTo>
                  <a:lnTo>
                    <a:pt x="185470" y="265861"/>
                  </a:lnTo>
                  <a:lnTo>
                    <a:pt x="184696" y="265861"/>
                  </a:lnTo>
                  <a:lnTo>
                    <a:pt x="184696" y="266636"/>
                  </a:lnTo>
                  <a:lnTo>
                    <a:pt x="183908" y="266636"/>
                  </a:lnTo>
                  <a:lnTo>
                    <a:pt x="183908" y="267411"/>
                  </a:lnTo>
                  <a:lnTo>
                    <a:pt x="183908" y="267792"/>
                  </a:lnTo>
                  <a:lnTo>
                    <a:pt x="183514" y="267792"/>
                  </a:lnTo>
                  <a:lnTo>
                    <a:pt x="183514" y="268566"/>
                  </a:lnTo>
                  <a:lnTo>
                    <a:pt x="183908" y="268566"/>
                  </a:lnTo>
                  <a:lnTo>
                    <a:pt x="183908" y="269328"/>
                  </a:lnTo>
                  <a:lnTo>
                    <a:pt x="183908" y="270103"/>
                  </a:lnTo>
                  <a:lnTo>
                    <a:pt x="184696" y="270103"/>
                  </a:lnTo>
                  <a:lnTo>
                    <a:pt x="184696" y="270878"/>
                  </a:lnTo>
                  <a:lnTo>
                    <a:pt x="184696" y="271640"/>
                  </a:lnTo>
                  <a:lnTo>
                    <a:pt x="183908" y="271640"/>
                  </a:lnTo>
                  <a:lnTo>
                    <a:pt x="183908" y="272415"/>
                  </a:lnTo>
                  <a:lnTo>
                    <a:pt x="183908" y="273189"/>
                  </a:lnTo>
                  <a:lnTo>
                    <a:pt x="183514" y="273189"/>
                  </a:lnTo>
                  <a:lnTo>
                    <a:pt x="183908" y="273189"/>
                  </a:lnTo>
                  <a:lnTo>
                    <a:pt x="184696" y="273189"/>
                  </a:lnTo>
                  <a:lnTo>
                    <a:pt x="184696" y="273951"/>
                  </a:lnTo>
                  <a:lnTo>
                    <a:pt x="184696" y="273189"/>
                  </a:lnTo>
                  <a:lnTo>
                    <a:pt x="185470" y="273951"/>
                  </a:lnTo>
                  <a:lnTo>
                    <a:pt x="185470" y="273189"/>
                  </a:lnTo>
                  <a:lnTo>
                    <a:pt x="185470" y="273951"/>
                  </a:lnTo>
                  <a:lnTo>
                    <a:pt x="186245" y="273951"/>
                  </a:lnTo>
                  <a:lnTo>
                    <a:pt x="186245" y="274726"/>
                  </a:lnTo>
                  <a:lnTo>
                    <a:pt x="186245" y="275501"/>
                  </a:lnTo>
                  <a:lnTo>
                    <a:pt x="185470" y="276275"/>
                  </a:lnTo>
                  <a:lnTo>
                    <a:pt x="184696" y="276275"/>
                  </a:lnTo>
                  <a:lnTo>
                    <a:pt x="184696" y="277037"/>
                  </a:lnTo>
                  <a:lnTo>
                    <a:pt x="184696" y="277431"/>
                  </a:lnTo>
                  <a:lnTo>
                    <a:pt x="185470" y="277431"/>
                  </a:lnTo>
                  <a:lnTo>
                    <a:pt x="185470" y="278193"/>
                  </a:lnTo>
                  <a:lnTo>
                    <a:pt x="185470" y="278968"/>
                  </a:lnTo>
                  <a:lnTo>
                    <a:pt x="184696" y="278968"/>
                  </a:lnTo>
                  <a:lnTo>
                    <a:pt x="184696" y="279742"/>
                  </a:lnTo>
                  <a:lnTo>
                    <a:pt x="184696" y="278968"/>
                  </a:lnTo>
                  <a:lnTo>
                    <a:pt x="184696" y="279742"/>
                  </a:lnTo>
                  <a:lnTo>
                    <a:pt x="184696" y="278968"/>
                  </a:lnTo>
                  <a:lnTo>
                    <a:pt x="185470" y="278968"/>
                  </a:lnTo>
                  <a:lnTo>
                    <a:pt x="185470" y="279742"/>
                  </a:lnTo>
                  <a:lnTo>
                    <a:pt x="186245" y="280504"/>
                  </a:lnTo>
                  <a:lnTo>
                    <a:pt x="186245" y="281279"/>
                  </a:lnTo>
                  <a:lnTo>
                    <a:pt x="186245" y="282054"/>
                  </a:lnTo>
                  <a:lnTo>
                    <a:pt x="187032" y="282054"/>
                  </a:lnTo>
                  <a:lnTo>
                    <a:pt x="187807" y="282816"/>
                  </a:lnTo>
                  <a:lnTo>
                    <a:pt x="187807" y="283591"/>
                  </a:lnTo>
                  <a:lnTo>
                    <a:pt x="187807" y="284365"/>
                  </a:lnTo>
                  <a:lnTo>
                    <a:pt x="187032" y="284365"/>
                  </a:lnTo>
                  <a:lnTo>
                    <a:pt x="187807" y="284365"/>
                  </a:lnTo>
                  <a:lnTo>
                    <a:pt x="187807" y="285127"/>
                  </a:lnTo>
                  <a:lnTo>
                    <a:pt x="188582" y="285127"/>
                  </a:lnTo>
                  <a:lnTo>
                    <a:pt x="188582" y="285902"/>
                  </a:lnTo>
                  <a:lnTo>
                    <a:pt x="188582" y="286677"/>
                  </a:lnTo>
                  <a:lnTo>
                    <a:pt x="187807" y="286677"/>
                  </a:lnTo>
                  <a:lnTo>
                    <a:pt x="187807" y="287058"/>
                  </a:lnTo>
                  <a:lnTo>
                    <a:pt x="187807" y="287832"/>
                  </a:lnTo>
                  <a:lnTo>
                    <a:pt x="187807" y="288594"/>
                  </a:lnTo>
                  <a:lnTo>
                    <a:pt x="187807" y="289369"/>
                  </a:lnTo>
                  <a:lnTo>
                    <a:pt x="188582" y="289369"/>
                  </a:lnTo>
                  <a:lnTo>
                    <a:pt x="188582" y="293230"/>
                  </a:lnTo>
                  <a:lnTo>
                    <a:pt x="189369" y="293230"/>
                  </a:lnTo>
                  <a:lnTo>
                    <a:pt x="190144" y="293992"/>
                  </a:lnTo>
                  <a:lnTo>
                    <a:pt x="190144" y="294767"/>
                  </a:lnTo>
                  <a:lnTo>
                    <a:pt x="190919" y="294767"/>
                  </a:lnTo>
                  <a:lnTo>
                    <a:pt x="190144" y="294767"/>
                  </a:lnTo>
                  <a:lnTo>
                    <a:pt x="190919" y="294767"/>
                  </a:lnTo>
                  <a:lnTo>
                    <a:pt x="190919" y="295541"/>
                  </a:lnTo>
                  <a:lnTo>
                    <a:pt x="190144" y="295541"/>
                  </a:lnTo>
                  <a:lnTo>
                    <a:pt x="190919" y="296303"/>
                  </a:lnTo>
                  <a:lnTo>
                    <a:pt x="190919" y="296697"/>
                  </a:lnTo>
                  <a:lnTo>
                    <a:pt x="190919" y="297459"/>
                  </a:lnTo>
                  <a:lnTo>
                    <a:pt x="191706" y="297459"/>
                  </a:lnTo>
                  <a:lnTo>
                    <a:pt x="191706" y="298234"/>
                  </a:lnTo>
                  <a:lnTo>
                    <a:pt x="192481" y="298234"/>
                  </a:lnTo>
                  <a:lnTo>
                    <a:pt x="192481" y="298996"/>
                  </a:lnTo>
                  <a:lnTo>
                    <a:pt x="193255" y="298996"/>
                  </a:lnTo>
                  <a:lnTo>
                    <a:pt x="193255" y="299770"/>
                  </a:lnTo>
                  <a:lnTo>
                    <a:pt x="193649" y="300545"/>
                  </a:lnTo>
                  <a:lnTo>
                    <a:pt x="193649" y="301307"/>
                  </a:lnTo>
                  <a:lnTo>
                    <a:pt x="194436" y="301307"/>
                  </a:lnTo>
                  <a:lnTo>
                    <a:pt x="194436" y="302082"/>
                  </a:lnTo>
                  <a:lnTo>
                    <a:pt x="194436" y="302856"/>
                  </a:lnTo>
                  <a:lnTo>
                    <a:pt x="195211" y="302856"/>
                  </a:lnTo>
                  <a:lnTo>
                    <a:pt x="195211" y="303631"/>
                  </a:lnTo>
                  <a:lnTo>
                    <a:pt x="195211" y="304406"/>
                  </a:lnTo>
                  <a:lnTo>
                    <a:pt x="195986" y="304406"/>
                  </a:lnTo>
                  <a:lnTo>
                    <a:pt x="195986" y="305168"/>
                  </a:lnTo>
                  <a:lnTo>
                    <a:pt x="195986" y="305943"/>
                  </a:lnTo>
                  <a:lnTo>
                    <a:pt x="196773" y="305943"/>
                  </a:lnTo>
                  <a:lnTo>
                    <a:pt x="196773" y="306324"/>
                  </a:lnTo>
                  <a:lnTo>
                    <a:pt x="197548" y="306324"/>
                  </a:lnTo>
                  <a:lnTo>
                    <a:pt x="198323" y="306324"/>
                  </a:lnTo>
                  <a:lnTo>
                    <a:pt x="199110" y="306324"/>
                  </a:lnTo>
                  <a:lnTo>
                    <a:pt x="199110" y="305943"/>
                  </a:lnTo>
                  <a:lnTo>
                    <a:pt x="199885" y="305943"/>
                  </a:lnTo>
                  <a:lnTo>
                    <a:pt x="199885" y="306324"/>
                  </a:lnTo>
                  <a:lnTo>
                    <a:pt x="199885" y="307098"/>
                  </a:lnTo>
                  <a:lnTo>
                    <a:pt x="199885" y="307860"/>
                  </a:lnTo>
                  <a:lnTo>
                    <a:pt x="199110" y="307860"/>
                  </a:lnTo>
                  <a:lnTo>
                    <a:pt x="199110" y="308635"/>
                  </a:lnTo>
                  <a:lnTo>
                    <a:pt x="198323" y="308635"/>
                  </a:lnTo>
                  <a:lnTo>
                    <a:pt x="198323" y="309410"/>
                  </a:lnTo>
                  <a:lnTo>
                    <a:pt x="198323" y="310172"/>
                  </a:lnTo>
                  <a:lnTo>
                    <a:pt x="198323" y="310946"/>
                  </a:lnTo>
                  <a:lnTo>
                    <a:pt x="198323" y="311721"/>
                  </a:lnTo>
                  <a:lnTo>
                    <a:pt x="198323" y="312483"/>
                  </a:lnTo>
                  <a:lnTo>
                    <a:pt x="199110" y="312483"/>
                  </a:lnTo>
                  <a:lnTo>
                    <a:pt x="198323" y="312483"/>
                  </a:lnTo>
                  <a:lnTo>
                    <a:pt x="198323" y="313258"/>
                  </a:lnTo>
                  <a:lnTo>
                    <a:pt x="199110" y="313258"/>
                  </a:lnTo>
                  <a:lnTo>
                    <a:pt x="199110" y="314032"/>
                  </a:lnTo>
                  <a:lnTo>
                    <a:pt x="199885" y="314032"/>
                  </a:lnTo>
                  <a:lnTo>
                    <a:pt x="199885" y="314794"/>
                  </a:lnTo>
                  <a:lnTo>
                    <a:pt x="200659" y="314794"/>
                  </a:lnTo>
                  <a:lnTo>
                    <a:pt x="201447" y="314794"/>
                  </a:lnTo>
                  <a:lnTo>
                    <a:pt x="201447" y="315188"/>
                  </a:lnTo>
                  <a:lnTo>
                    <a:pt x="202222" y="315188"/>
                  </a:lnTo>
                  <a:lnTo>
                    <a:pt x="201447" y="315188"/>
                  </a:lnTo>
                  <a:lnTo>
                    <a:pt x="202222" y="315950"/>
                  </a:lnTo>
                  <a:lnTo>
                    <a:pt x="202222" y="316725"/>
                  </a:lnTo>
                  <a:lnTo>
                    <a:pt x="202615" y="317500"/>
                  </a:lnTo>
                  <a:lnTo>
                    <a:pt x="202615" y="318274"/>
                  </a:lnTo>
                  <a:lnTo>
                    <a:pt x="203390" y="318274"/>
                  </a:lnTo>
                  <a:lnTo>
                    <a:pt x="203390" y="319036"/>
                  </a:lnTo>
                  <a:lnTo>
                    <a:pt x="204177" y="319036"/>
                  </a:lnTo>
                  <a:lnTo>
                    <a:pt x="204177" y="319811"/>
                  </a:lnTo>
                  <a:lnTo>
                    <a:pt x="204177" y="324815"/>
                  </a:lnTo>
                  <a:lnTo>
                    <a:pt x="204952" y="324815"/>
                  </a:lnTo>
                  <a:lnTo>
                    <a:pt x="204952" y="325589"/>
                  </a:lnTo>
                  <a:lnTo>
                    <a:pt x="204952" y="326364"/>
                  </a:lnTo>
                  <a:lnTo>
                    <a:pt x="205727" y="326364"/>
                  </a:lnTo>
                  <a:lnTo>
                    <a:pt x="205727" y="327126"/>
                  </a:lnTo>
                  <a:lnTo>
                    <a:pt x="205727" y="326364"/>
                  </a:lnTo>
                  <a:lnTo>
                    <a:pt x="205727" y="327126"/>
                  </a:lnTo>
                  <a:lnTo>
                    <a:pt x="204952" y="327126"/>
                  </a:lnTo>
                  <a:lnTo>
                    <a:pt x="204952" y="326364"/>
                  </a:lnTo>
                  <a:lnTo>
                    <a:pt x="204952" y="325589"/>
                  </a:lnTo>
                  <a:lnTo>
                    <a:pt x="204952" y="326364"/>
                  </a:lnTo>
                  <a:lnTo>
                    <a:pt x="204952" y="325589"/>
                  </a:lnTo>
                  <a:lnTo>
                    <a:pt x="204177" y="325589"/>
                  </a:lnTo>
                  <a:lnTo>
                    <a:pt x="204952" y="326364"/>
                  </a:lnTo>
                  <a:lnTo>
                    <a:pt x="204952" y="325589"/>
                  </a:lnTo>
                  <a:lnTo>
                    <a:pt x="204952" y="326364"/>
                  </a:lnTo>
                  <a:lnTo>
                    <a:pt x="204952" y="327126"/>
                  </a:lnTo>
                  <a:lnTo>
                    <a:pt x="204177" y="327126"/>
                  </a:lnTo>
                  <a:lnTo>
                    <a:pt x="204952" y="327901"/>
                  </a:lnTo>
                  <a:lnTo>
                    <a:pt x="204177" y="327901"/>
                  </a:lnTo>
                  <a:lnTo>
                    <a:pt x="204177" y="328676"/>
                  </a:lnTo>
                  <a:lnTo>
                    <a:pt x="204177" y="327901"/>
                  </a:lnTo>
                  <a:lnTo>
                    <a:pt x="203390" y="327901"/>
                  </a:lnTo>
                  <a:lnTo>
                    <a:pt x="203390" y="328676"/>
                  </a:lnTo>
                  <a:lnTo>
                    <a:pt x="203390" y="327901"/>
                  </a:lnTo>
                  <a:lnTo>
                    <a:pt x="204177" y="328676"/>
                  </a:lnTo>
                  <a:lnTo>
                    <a:pt x="204177" y="327901"/>
                  </a:lnTo>
                  <a:lnTo>
                    <a:pt x="204952" y="327901"/>
                  </a:lnTo>
                  <a:lnTo>
                    <a:pt x="204952" y="327126"/>
                  </a:lnTo>
                  <a:lnTo>
                    <a:pt x="204952" y="327901"/>
                  </a:lnTo>
                  <a:lnTo>
                    <a:pt x="205727" y="327901"/>
                  </a:lnTo>
                  <a:lnTo>
                    <a:pt x="205727" y="328676"/>
                  </a:lnTo>
                  <a:lnTo>
                    <a:pt x="205727" y="327901"/>
                  </a:lnTo>
                  <a:lnTo>
                    <a:pt x="204952" y="327901"/>
                  </a:lnTo>
                  <a:lnTo>
                    <a:pt x="204952" y="328676"/>
                  </a:lnTo>
                  <a:lnTo>
                    <a:pt x="205727" y="329438"/>
                  </a:lnTo>
                  <a:lnTo>
                    <a:pt x="204952" y="329438"/>
                  </a:lnTo>
                  <a:lnTo>
                    <a:pt x="205727" y="329438"/>
                  </a:lnTo>
                  <a:lnTo>
                    <a:pt x="205727" y="330212"/>
                  </a:lnTo>
                  <a:lnTo>
                    <a:pt x="205727" y="329438"/>
                  </a:lnTo>
                  <a:lnTo>
                    <a:pt x="205727" y="330212"/>
                  </a:lnTo>
                  <a:lnTo>
                    <a:pt x="206514" y="330212"/>
                  </a:lnTo>
                  <a:lnTo>
                    <a:pt x="206514" y="330987"/>
                  </a:lnTo>
                  <a:lnTo>
                    <a:pt x="206514" y="331762"/>
                  </a:lnTo>
                  <a:lnTo>
                    <a:pt x="207289" y="332524"/>
                  </a:lnTo>
                  <a:lnTo>
                    <a:pt x="207289" y="331762"/>
                  </a:lnTo>
                  <a:lnTo>
                    <a:pt x="207289" y="332524"/>
                  </a:lnTo>
                  <a:lnTo>
                    <a:pt x="206514" y="332524"/>
                  </a:lnTo>
                  <a:lnTo>
                    <a:pt x="206514" y="333298"/>
                  </a:lnTo>
                  <a:lnTo>
                    <a:pt x="207289" y="333298"/>
                  </a:lnTo>
                  <a:lnTo>
                    <a:pt x="206514" y="333298"/>
                  </a:lnTo>
                  <a:lnTo>
                    <a:pt x="207289" y="333298"/>
                  </a:lnTo>
                  <a:lnTo>
                    <a:pt x="207289" y="334073"/>
                  </a:lnTo>
                  <a:lnTo>
                    <a:pt x="207289" y="334454"/>
                  </a:lnTo>
                  <a:lnTo>
                    <a:pt x="206514" y="334454"/>
                  </a:lnTo>
                  <a:lnTo>
                    <a:pt x="206514" y="335229"/>
                  </a:lnTo>
                  <a:lnTo>
                    <a:pt x="206514" y="334454"/>
                  </a:lnTo>
                  <a:lnTo>
                    <a:pt x="206514" y="335229"/>
                  </a:lnTo>
                  <a:lnTo>
                    <a:pt x="206514" y="334454"/>
                  </a:lnTo>
                  <a:lnTo>
                    <a:pt x="207289" y="334454"/>
                  </a:lnTo>
                  <a:lnTo>
                    <a:pt x="207289" y="335229"/>
                  </a:lnTo>
                  <a:lnTo>
                    <a:pt x="207289" y="335991"/>
                  </a:lnTo>
                  <a:lnTo>
                    <a:pt x="207289" y="335229"/>
                  </a:lnTo>
                  <a:lnTo>
                    <a:pt x="208064" y="335991"/>
                  </a:lnTo>
                  <a:lnTo>
                    <a:pt x="207289" y="335991"/>
                  </a:lnTo>
                  <a:lnTo>
                    <a:pt x="208064" y="335991"/>
                  </a:lnTo>
                  <a:lnTo>
                    <a:pt x="207289" y="335991"/>
                  </a:lnTo>
                  <a:lnTo>
                    <a:pt x="208064" y="335991"/>
                  </a:lnTo>
                  <a:lnTo>
                    <a:pt x="208064" y="335229"/>
                  </a:lnTo>
                  <a:lnTo>
                    <a:pt x="207289" y="335229"/>
                  </a:lnTo>
                  <a:lnTo>
                    <a:pt x="208064" y="335229"/>
                  </a:lnTo>
                  <a:lnTo>
                    <a:pt x="207289" y="335229"/>
                  </a:lnTo>
                  <a:lnTo>
                    <a:pt x="207289" y="334454"/>
                  </a:lnTo>
                  <a:lnTo>
                    <a:pt x="208064" y="334454"/>
                  </a:lnTo>
                  <a:lnTo>
                    <a:pt x="208064" y="334073"/>
                  </a:lnTo>
                  <a:lnTo>
                    <a:pt x="208064" y="334454"/>
                  </a:lnTo>
                  <a:lnTo>
                    <a:pt x="208851" y="334454"/>
                  </a:lnTo>
                  <a:lnTo>
                    <a:pt x="209626" y="334454"/>
                  </a:lnTo>
                  <a:lnTo>
                    <a:pt x="208851" y="334454"/>
                  </a:lnTo>
                  <a:lnTo>
                    <a:pt x="208851" y="335229"/>
                  </a:lnTo>
                  <a:lnTo>
                    <a:pt x="209626" y="335229"/>
                  </a:lnTo>
                  <a:lnTo>
                    <a:pt x="209626" y="335991"/>
                  </a:lnTo>
                  <a:lnTo>
                    <a:pt x="209626" y="336765"/>
                  </a:lnTo>
                  <a:lnTo>
                    <a:pt x="209626" y="337540"/>
                  </a:lnTo>
                  <a:lnTo>
                    <a:pt x="208851" y="338302"/>
                  </a:lnTo>
                  <a:lnTo>
                    <a:pt x="208851" y="339077"/>
                  </a:lnTo>
                  <a:lnTo>
                    <a:pt x="208851" y="339852"/>
                  </a:lnTo>
                  <a:lnTo>
                    <a:pt x="209626" y="339852"/>
                  </a:lnTo>
                  <a:lnTo>
                    <a:pt x="208851" y="339852"/>
                  </a:lnTo>
                  <a:lnTo>
                    <a:pt x="209626" y="339852"/>
                  </a:lnTo>
                  <a:lnTo>
                    <a:pt x="208851" y="340614"/>
                  </a:lnTo>
                  <a:lnTo>
                    <a:pt x="209626" y="340614"/>
                  </a:lnTo>
                  <a:lnTo>
                    <a:pt x="209626" y="341388"/>
                  </a:lnTo>
                  <a:lnTo>
                    <a:pt x="209626" y="342163"/>
                  </a:lnTo>
                  <a:lnTo>
                    <a:pt x="209626" y="342925"/>
                  </a:lnTo>
                  <a:lnTo>
                    <a:pt x="210400" y="342925"/>
                  </a:lnTo>
                  <a:lnTo>
                    <a:pt x="210400" y="343700"/>
                  </a:lnTo>
                  <a:lnTo>
                    <a:pt x="210400" y="344093"/>
                  </a:lnTo>
                  <a:lnTo>
                    <a:pt x="211188" y="344093"/>
                  </a:lnTo>
                  <a:lnTo>
                    <a:pt x="210400" y="344093"/>
                  </a:lnTo>
                  <a:lnTo>
                    <a:pt x="211188" y="344093"/>
                  </a:lnTo>
                  <a:lnTo>
                    <a:pt x="211188" y="344855"/>
                  </a:lnTo>
                  <a:lnTo>
                    <a:pt x="211188" y="345630"/>
                  </a:lnTo>
                  <a:lnTo>
                    <a:pt x="211962" y="345630"/>
                  </a:lnTo>
                  <a:lnTo>
                    <a:pt x="211188" y="345630"/>
                  </a:lnTo>
                  <a:lnTo>
                    <a:pt x="211188" y="346405"/>
                  </a:lnTo>
                  <a:lnTo>
                    <a:pt x="211962" y="346405"/>
                  </a:lnTo>
                  <a:lnTo>
                    <a:pt x="211962" y="347167"/>
                  </a:lnTo>
                  <a:lnTo>
                    <a:pt x="212356" y="347941"/>
                  </a:lnTo>
                  <a:lnTo>
                    <a:pt x="212356" y="348716"/>
                  </a:lnTo>
                  <a:lnTo>
                    <a:pt x="212356" y="349478"/>
                  </a:lnTo>
                  <a:lnTo>
                    <a:pt x="212356" y="350253"/>
                  </a:lnTo>
                  <a:lnTo>
                    <a:pt x="211962" y="350253"/>
                  </a:lnTo>
                  <a:lnTo>
                    <a:pt x="211962" y="351015"/>
                  </a:lnTo>
                  <a:lnTo>
                    <a:pt x="211962" y="351790"/>
                  </a:lnTo>
                  <a:lnTo>
                    <a:pt x="212356" y="351790"/>
                  </a:lnTo>
                  <a:lnTo>
                    <a:pt x="211962" y="352564"/>
                  </a:lnTo>
                  <a:lnTo>
                    <a:pt x="212356" y="352564"/>
                  </a:lnTo>
                  <a:lnTo>
                    <a:pt x="211962" y="352564"/>
                  </a:lnTo>
                  <a:lnTo>
                    <a:pt x="211962" y="353326"/>
                  </a:lnTo>
                  <a:lnTo>
                    <a:pt x="211188" y="353720"/>
                  </a:lnTo>
                  <a:lnTo>
                    <a:pt x="211188" y="354482"/>
                  </a:lnTo>
                  <a:lnTo>
                    <a:pt x="211188" y="355257"/>
                  </a:lnTo>
                  <a:lnTo>
                    <a:pt x="211188" y="356031"/>
                  </a:lnTo>
                  <a:lnTo>
                    <a:pt x="211188" y="356806"/>
                  </a:lnTo>
                  <a:lnTo>
                    <a:pt x="210400" y="356806"/>
                  </a:lnTo>
                  <a:lnTo>
                    <a:pt x="210400" y="362191"/>
                  </a:lnTo>
                  <a:lnTo>
                    <a:pt x="209626" y="362966"/>
                  </a:lnTo>
                  <a:lnTo>
                    <a:pt x="210400" y="362966"/>
                  </a:lnTo>
                  <a:lnTo>
                    <a:pt x="209626" y="362966"/>
                  </a:lnTo>
                  <a:lnTo>
                    <a:pt x="209626" y="363347"/>
                  </a:lnTo>
                  <a:lnTo>
                    <a:pt x="209626" y="364121"/>
                  </a:lnTo>
                  <a:lnTo>
                    <a:pt x="210400" y="364121"/>
                  </a:lnTo>
                  <a:lnTo>
                    <a:pt x="209626" y="364121"/>
                  </a:lnTo>
                  <a:lnTo>
                    <a:pt x="209626" y="364896"/>
                  </a:lnTo>
                  <a:lnTo>
                    <a:pt x="208851" y="365658"/>
                  </a:lnTo>
                  <a:lnTo>
                    <a:pt x="208851" y="366433"/>
                  </a:lnTo>
                  <a:lnTo>
                    <a:pt x="208851" y="367207"/>
                  </a:lnTo>
                  <a:lnTo>
                    <a:pt x="208851" y="367969"/>
                  </a:lnTo>
                  <a:lnTo>
                    <a:pt x="208851" y="368744"/>
                  </a:lnTo>
                  <a:lnTo>
                    <a:pt x="208064" y="368744"/>
                  </a:lnTo>
                  <a:lnTo>
                    <a:pt x="208851" y="368744"/>
                  </a:lnTo>
                  <a:lnTo>
                    <a:pt x="208064" y="369519"/>
                  </a:lnTo>
                  <a:lnTo>
                    <a:pt x="208851" y="369519"/>
                  </a:lnTo>
                  <a:lnTo>
                    <a:pt x="208064" y="369519"/>
                  </a:lnTo>
                  <a:lnTo>
                    <a:pt x="208064" y="370293"/>
                  </a:lnTo>
                  <a:lnTo>
                    <a:pt x="208064" y="371055"/>
                  </a:lnTo>
                  <a:lnTo>
                    <a:pt x="208851" y="371055"/>
                  </a:lnTo>
                  <a:lnTo>
                    <a:pt x="208851" y="371830"/>
                  </a:lnTo>
                  <a:lnTo>
                    <a:pt x="208851" y="372605"/>
                  </a:lnTo>
                  <a:lnTo>
                    <a:pt x="208851" y="377609"/>
                  </a:lnTo>
                  <a:lnTo>
                    <a:pt x="209626" y="377609"/>
                  </a:lnTo>
                  <a:lnTo>
                    <a:pt x="208851" y="377609"/>
                  </a:lnTo>
                  <a:lnTo>
                    <a:pt x="209626" y="378383"/>
                  </a:lnTo>
                  <a:lnTo>
                    <a:pt x="208851" y="378383"/>
                  </a:lnTo>
                  <a:lnTo>
                    <a:pt x="208851" y="379145"/>
                  </a:lnTo>
                  <a:lnTo>
                    <a:pt x="209626" y="379145"/>
                  </a:lnTo>
                  <a:lnTo>
                    <a:pt x="209626" y="379920"/>
                  </a:lnTo>
                  <a:lnTo>
                    <a:pt x="209626" y="380695"/>
                  </a:lnTo>
                  <a:lnTo>
                    <a:pt x="210400" y="381457"/>
                  </a:lnTo>
                  <a:lnTo>
                    <a:pt x="209626" y="381457"/>
                  </a:lnTo>
                  <a:lnTo>
                    <a:pt x="209626" y="382231"/>
                  </a:lnTo>
                  <a:lnTo>
                    <a:pt x="208851" y="382231"/>
                  </a:lnTo>
                  <a:lnTo>
                    <a:pt x="208851" y="381457"/>
                  </a:lnTo>
                  <a:lnTo>
                    <a:pt x="208064" y="381457"/>
                  </a:lnTo>
                  <a:lnTo>
                    <a:pt x="207289" y="381457"/>
                  </a:lnTo>
                  <a:lnTo>
                    <a:pt x="206514" y="381457"/>
                  </a:lnTo>
                  <a:lnTo>
                    <a:pt x="206514" y="380695"/>
                  </a:lnTo>
                  <a:lnTo>
                    <a:pt x="206514" y="381457"/>
                  </a:lnTo>
                  <a:lnTo>
                    <a:pt x="205727" y="381457"/>
                  </a:lnTo>
                  <a:lnTo>
                    <a:pt x="204952" y="382231"/>
                  </a:lnTo>
                  <a:lnTo>
                    <a:pt x="204952" y="382612"/>
                  </a:lnTo>
                  <a:lnTo>
                    <a:pt x="204177" y="382612"/>
                  </a:lnTo>
                  <a:lnTo>
                    <a:pt x="203390" y="382612"/>
                  </a:lnTo>
                  <a:lnTo>
                    <a:pt x="202615" y="382612"/>
                  </a:lnTo>
                  <a:lnTo>
                    <a:pt x="202615" y="382231"/>
                  </a:lnTo>
                  <a:lnTo>
                    <a:pt x="202222" y="382612"/>
                  </a:lnTo>
                  <a:lnTo>
                    <a:pt x="202222" y="379145"/>
                  </a:lnTo>
                  <a:lnTo>
                    <a:pt x="201447" y="379145"/>
                  </a:lnTo>
                  <a:lnTo>
                    <a:pt x="200659" y="378383"/>
                  </a:lnTo>
                  <a:lnTo>
                    <a:pt x="199885" y="378383"/>
                  </a:lnTo>
                  <a:lnTo>
                    <a:pt x="199110" y="378383"/>
                  </a:lnTo>
                  <a:lnTo>
                    <a:pt x="199885" y="377609"/>
                  </a:lnTo>
                  <a:lnTo>
                    <a:pt x="199885" y="376834"/>
                  </a:lnTo>
                  <a:lnTo>
                    <a:pt x="200659" y="376072"/>
                  </a:lnTo>
                  <a:lnTo>
                    <a:pt x="200659" y="375297"/>
                  </a:lnTo>
                  <a:lnTo>
                    <a:pt x="201447" y="375297"/>
                  </a:lnTo>
                  <a:lnTo>
                    <a:pt x="201447" y="374523"/>
                  </a:lnTo>
                  <a:lnTo>
                    <a:pt x="202222" y="374523"/>
                  </a:lnTo>
                  <a:lnTo>
                    <a:pt x="202222" y="373761"/>
                  </a:lnTo>
                  <a:lnTo>
                    <a:pt x="201447" y="373761"/>
                  </a:lnTo>
                  <a:lnTo>
                    <a:pt x="201447" y="372986"/>
                  </a:lnTo>
                  <a:lnTo>
                    <a:pt x="202222" y="372986"/>
                  </a:lnTo>
                  <a:lnTo>
                    <a:pt x="202222" y="372605"/>
                  </a:lnTo>
                  <a:lnTo>
                    <a:pt x="201447" y="372605"/>
                  </a:lnTo>
                  <a:lnTo>
                    <a:pt x="201447" y="371830"/>
                  </a:lnTo>
                  <a:lnTo>
                    <a:pt x="202222" y="371830"/>
                  </a:lnTo>
                  <a:lnTo>
                    <a:pt x="201447" y="371830"/>
                  </a:lnTo>
                  <a:lnTo>
                    <a:pt x="200659" y="371830"/>
                  </a:lnTo>
                  <a:lnTo>
                    <a:pt x="199885" y="371055"/>
                  </a:lnTo>
                  <a:lnTo>
                    <a:pt x="199110" y="371055"/>
                  </a:lnTo>
                  <a:lnTo>
                    <a:pt x="198323" y="370293"/>
                  </a:lnTo>
                  <a:lnTo>
                    <a:pt x="197548" y="369519"/>
                  </a:lnTo>
                  <a:lnTo>
                    <a:pt x="196773" y="369519"/>
                  </a:lnTo>
                  <a:lnTo>
                    <a:pt x="195986" y="369519"/>
                  </a:lnTo>
                  <a:lnTo>
                    <a:pt x="195986" y="368744"/>
                  </a:lnTo>
                  <a:lnTo>
                    <a:pt x="195986" y="367969"/>
                  </a:lnTo>
                  <a:lnTo>
                    <a:pt x="195986" y="367207"/>
                  </a:lnTo>
                  <a:lnTo>
                    <a:pt x="195986" y="366433"/>
                  </a:lnTo>
                  <a:lnTo>
                    <a:pt x="196773" y="366433"/>
                  </a:lnTo>
                  <a:lnTo>
                    <a:pt x="196773" y="365658"/>
                  </a:lnTo>
                  <a:lnTo>
                    <a:pt x="196773" y="364896"/>
                  </a:lnTo>
                  <a:lnTo>
                    <a:pt x="195986" y="364896"/>
                  </a:lnTo>
                  <a:lnTo>
                    <a:pt x="195986" y="364121"/>
                  </a:lnTo>
                  <a:lnTo>
                    <a:pt x="195211" y="364121"/>
                  </a:lnTo>
                  <a:lnTo>
                    <a:pt x="195211" y="364896"/>
                  </a:lnTo>
                  <a:lnTo>
                    <a:pt x="194436" y="364896"/>
                  </a:lnTo>
                  <a:lnTo>
                    <a:pt x="193649" y="365658"/>
                  </a:lnTo>
                  <a:lnTo>
                    <a:pt x="193649" y="364896"/>
                  </a:lnTo>
                  <a:lnTo>
                    <a:pt x="193255" y="364896"/>
                  </a:lnTo>
                  <a:lnTo>
                    <a:pt x="193255" y="364121"/>
                  </a:lnTo>
                  <a:lnTo>
                    <a:pt x="193255" y="363347"/>
                  </a:lnTo>
                  <a:lnTo>
                    <a:pt x="192481" y="363347"/>
                  </a:lnTo>
                  <a:lnTo>
                    <a:pt x="191706" y="363347"/>
                  </a:lnTo>
                  <a:lnTo>
                    <a:pt x="191706" y="362966"/>
                  </a:lnTo>
                  <a:lnTo>
                    <a:pt x="190919" y="362191"/>
                  </a:lnTo>
                  <a:lnTo>
                    <a:pt x="190919" y="361429"/>
                  </a:lnTo>
                  <a:lnTo>
                    <a:pt x="190144" y="360654"/>
                  </a:lnTo>
                  <a:lnTo>
                    <a:pt x="189369" y="360654"/>
                  </a:lnTo>
                  <a:lnTo>
                    <a:pt x="188582" y="360654"/>
                  </a:lnTo>
                  <a:lnTo>
                    <a:pt x="187807" y="360654"/>
                  </a:lnTo>
                  <a:lnTo>
                    <a:pt x="187032" y="360654"/>
                  </a:lnTo>
                  <a:lnTo>
                    <a:pt x="187032" y="361429"/>
                  </a:lnTo>
                  <a:lnTo>
                    <a:pt x="186245" y="362191"/>
                  </a:lnTo>
                  <a:lnTo>
                    <a:pt x="186245" y="362966"/>
                  </a:lnTo>
                  <a:lnTo>
                    <a:pt x="187032" y="363347"/>
                  </a:lnTo>
                  <a:lnTo>
                    <a:pt x="187032" y="364121"/>
                  </a:lnTo>
                  <a:lnTo>
                    <a:pt x="186245" y="364896"/>
                  </a:lnTo>
                  <a:lnTo>
                    <a:pt x="186245" y="365658"/>
                  </a:lnTo>
                  <a:lnTo>
                    <a:pt x="185470" y="365658"/>
                  </a:lnTo>
                  <a:lnTo>
                    <a:pt x="185470" y="366433"/>
                  </a:lnTo>
                  <a:lnTo>
                    <a:pt x="185470" y="367207"/>
                  </a:lnTo>
                  <a:lnTo>
                    <a:pt x="184696" y="367207"/>
                  </a:lnTo>
                  <a:lnTo>
                    <a:pt x="184696" y="367969"/>
                  </a:lnTo>
                  <a:lnTo>
                    <a:pt x="184696" y="368744"/>
                  </a:lnTo>
                  <a:lnTo>
                    <a:pt x="184696" y="369519"/>
                  </a:lnTo>
                  <a:lnTo>
                    <a:pt x="183908" y="368744"/>
                  </a:lnTo>
                  <a:lnTo>
                    <a:pt x="183908" y="369519"/>
                  </a:lnTo>
                  <a:lnTo>
                    <a:pt x="183514" y="369519"/>
                  </a:lnTo>
                  <a:lnTo>
                    <a:pt x="182740" y="369519"/>
                  </a:lnTo>
                  <a:lnTo>
                    <a:pt x="182740" y="370293"/>
                  </a:lnTo>
                  <a:lnTo>
                    <a:pt x="181965" y="370293"/>
                  </a:lnTo>
                  <a:lnTo>
                    <a:pt x="181965" y="369519"/>
                  </a:lnTo>
                  <a:lnTo>
                    <a:pt x="181178" y="369519"/>
                  </a:lnTo>
                  <a:lnTo>
                    <a:pt x="181178" y="370293"/>
                  </a:lnTo>
                  <a:lnTo>
                    <a:pt x="180403" y="370293"/>
                  </a:lnTo>
                  <a:lnTo>
                    <a:pt x="180403" y="371055"/>
                  </a:lnTo>
                  <a:lnTo>
                    <a:pt x="179628" y="371830"/>
                  </a:lnTo>
                  <a:lnTo>
                    <a:pt x="178841" y="371830"/>
                  </a:lnTo>
                  <a:lnTo>
                    <a:pt x="178841" y="372605"/>
                  </a:lnTo>
                  <a:lnTo>
                    <a:pt x="178841" y="372986"/>
                  </a:lnTo>
                  <a:lnTo>
                    <a:pt x="178841" y="373761"/>
                  </a:lnTo>
                  <a:lnTo>
                    <a:pt x="178066" y="373761"/>
                  </a:lnTo>
                  <a:lnTo>
                    <a:pt x="178066" y="374523"/>
                  </a:lnTo>
                  <a:lnTo>
                    <a:pt x="178841" y="374523"/>
                  </a:lnTo>
                  <a:lnTo>
                    <a:pt x="178066" y="375297"/>
                  </a:lnTo>
                  <a:lnTo>
                    <a:pt x="178841" y="376072"/>
                  </a:lnTo>
                  <a:lnTo>
                    <a:pt x="179628" y="376072"/>
                  </a:lnTo>
                  <a:lnTo>
                    <a:pt x="180403" y="376834"/>
                  </a:lnTo>
                  <a:lnTo>
                    <a:pt x="181178" y="376834"/>
                  </a:lnTo>
                  <a:lnTo>
                    <a:pt x="181178" y="377609"/>
                  </a:lnTo>
                  <a:lnTo>
                    <a:pt x="181965" y="377609"/>
                  </a:lnTo>
                  <a:lnTo>
                    <a:pt x="181965" y="376834"/>
                  </a:lnTo>
                  <a:lnTo>
                    <a:pt x="182740" y="376834"/>
                  </a:lnTo>
                  <a:lnTo>
                    <a:pt x="182740" y="377609"/>
                  </a:lnTo>
                  <a:lnTo>
                    <a:pt x="183514" y="377609"/>
                  </a:lnTo>
                  <a:lnTo>
                    <a:pt x="183908" y="377609"/>
                  </a:lnTo>
                  <a:lnTo>
                    <a:pt x="183908" y="378383"/>
                  </a:lnTo>
                  <a:lnTo>
                    <a:pt x="184696" y="378383"/>
                  </a:lnTo>
                  <a:lnTo>
                    <a:pt x="184696" y="379145"/>
                  </a:lnTo>
                  <a:lnTo>
                    <a:pt x="183908" y="379145"/>
                  </a:lnTo>
                  <a:lnTo>
                    <a:pt x="183908" y="379920"/>
                  </a:lnTo>
                  <a:lnTo>
                    <a:pt x="183514" y="381457"/>
                  </a:lnTo>
                  <a:lnTo>
                    <a:pt x="183514" y="382231"/>
                  </a:lnTo>
                  <a:lnTo>
                    <a:pt x="182740" y="382231"/>
                  </a:lnTo>
                  <a:lnTo>
                    <a:pt x="183514" y="382231"/>
                  </a:lnTo>
                  <a:lnTo>
                    <a:pt x="183908" y="382231"/>
                  </a:lnTo>
                  <a:lnTo>
                    <a:pt x="184696" y="381457"/>
                  </a:lnTo>
                  <a:lnTo>
                    <a:pt x="185470" y="381457"/>
                  </a:lnTo>
                  <a:lnTo>
                    <a:pt x="185470" y="380695"/>
                  </a:lnTo>
                  <a:lnTo>
                    <a:pt x="186245" y="381457"/>
                  </a:lnTo>
                  <a:lnTo>
                    <a:pt x="187032" y="381457"/>
                  </a:lnTo>
                  <a:lnTo>
                    <a:pt x="187807" y="381457"/>
                  </a:lnTo>
                  <a:lnTo>
                    <a:pt x="188582" y="381457"/>
                  </a:lnTo>
                  <a:lnTo>
                    <a:pt x="189369" y="382231"/>
                  </a:lnTo>
                  <a:lnTo>
                    <a:pt x="189369" y="381457"/>
                  </a:lnTo>
                  <a:lnTo>
                    <a:pt x="190144" y="380695"/>
                  </a:lnTo>
                  <a:lnTo>
                    <a:pt x="190144" y="379920"/>
                  </a:lnTo>
                  <a:lnTo>
                    <a:pt x="190919" y="380695"/>
                  </a:lnTo>
                  <a:lnTo>
                    <a:pt x="191706" y="380695"/>
                  </a:lnTo>
                  <a:lnTo>
                    <a:pt x="192481" y="380695"/>
                  </a:lnTo>
                  <a:lnTo>
                    <a:pt x="192481" y="381457"/>
                  </a:lnTo>
                  <a:lnTo>
                    <a:pt x="193255" y="380695"/>
                  </a:lnTo>
                  <a:lnTo>
                    <a:pt x="193255" y="381457"/>
                  </a:lnTo>
                  <a:lnTo>
                    <a:pt x="193255" y="382231"/>
                  </a:lnTo>
                  <a:lnTo>
                    <a:pt x="193255" y="382612"/>
                  </a:lnTo>
                  <a:lnTo>
                    <a:pt x="193255" y="383387"/>
                  </a:lnTo>
                  <a:lnTo>
                    <a:pt x="193649" y="382612"/>
                  </a:lnTo>
                  <a:lnTo>
                    <a:pt x="193649" y="383387"/>
                  </a:lnTo>
                  <a:lnTo>
                    <a:pt x="193649" y="382612"/>
                  </a:lnTo>
                  <a:lnTo>
                    <a:pt x="194436" y="382612"/>
                  </a:lnTo>
                  <a:lnTo>
                    <a:pt x="194436" y="383387"/>
                  </a:lnTo>
                  <a:lnTo>
                    <a:pt x="194436" y="384162"/>
                  </a:lnTo>
                  <a:lnTo>
                    <a:pt x="195211" y="384162"/>
                  </a:lnTo>
                  <a:lnTo>
                    <a:pt x="195211" y="384937"/>
                  </a:lnTo>
                  <a:lnTo>
                    <a:pt x="194436" y="384937"/>
                  </a:lnTo>
                  <a:lnTo>
                    <a:pt x="195211" y="386473"/>
                  </a:lnTo>
                  <a:lnTo>
                    <a:pt x="194436" y="386473"/>
                  </a:lnTo>
                  <a:lnTo>
                    <a:pt x="194436" y="387248"/>
                  </a:lnTo>
                  <a:lnTo>
                    <a:pt x="193649" y="387248"/>
                  </a:lnTo>
                  <a:lnTo>
                    <a:pt x="193649" y="388010"/>
                  </a:lnTo>
                  <a:lnTo>
                    <a:pt x="193649" y="388785"/>
                  </a:lnTo>
                  <a:lnTo>
                    <a:pt x="194436" y="388785"/>
                  </a:lnTo>
                  <a:lnTo>
                    <a:pt x="193649" y="389559"/>
                  </a:lnTo>
                  <a:lnTo>
                    <a:pt x="193649" y="390321"/>
                  </a:lnTo>
                  <a:lnTo>
                    <a:pt x="193255" y="391096"/>
                  </a:lnTo>
                  <a:lnTo>
                    <a:pt x="193255" y="391871"/>
                  </a:lnTo>
                  <a:lnTo>
                    <a:pt x="192481" y="391096"/>
                  </a:lnTo>
                  <a:lnTo>
                    <a:pt x="192481" y="391871"/>
                  </a:lnTo>
                  <a:lnTo>
                    <a:pt x="191706" y="391871"/>
                  </a:lnTo>
                  <a:lnTo>
                    <a:pt x="191706" y="392252"/>
                  </a:lnTo>
                  <a:lnTo>
                    <a:pt x="190919" y="393014"/>
                  </a:lnTo>
                  <a:lnTo>
                    <a:pt x="191706" y="393014"/>
                  </a:lnTo>
                  <a:lnTo>
                    <a:pt x="191706" y="393788"/>
                  </a:lnTo>
                  <a:lnTo>
                    <a:pt x="190919" y="393788"/>
                  </a:lnTo>
                  <a:lnTo>
                    <a:pt x="190919" y="395325"/>
                  </a:lnTo>
                  <a:lnTo>
                    <a:pt x="190144" y="395325"/>
                  </a:lnTo>
                  <a:lnTo>
                    <a:pt x="190144" y="396100"/>
                  </a:lnTo>
                  <a:lnTo>
                    <a:pt x="189369" y="396100"/>
                  </a:lnTo>
                  <a:lnTo>
                    <a:pt x="189369" y="396875"/>
                  </a:lnTo>
                  <a:lnTo>
                    <a:pt x="188582" y="396875"/>
                  </a:lnTo>
                  <a:lnTo>
                    <a:pt x="188582" y="396100"/>
                  </a:lnTo>
                  <a:lnTo>
                    <a:pt x="187807" y="396100"/>
                  </a:lnTo>
                  <a:lnTo>
                    <a:pt x="187032" y="396100"/>
                  </a:lnTo>
                  <a:lnTo>
                    <a:pt x="187032" y="395325"/>
                  </a:lnTo>
                  <a:lnTo>
                    <a:pt x="186245" y="395325"/>
                  </a:lnTo>
                  <a:lnTo>
                    <a:pt x="186245" y="396100"/>
                  </a:lnTo>
                  <a:lnTo>
                    <a:pt x="185470" y="396875"/>
                  </a:lnTo>
                  <a:lnTo>
                    <a:pt x="185470" y="396100"/>
                  </a:lnTo>
                  <a:lnTo>
                    <a:pt x="184696" y="396100"/>
                  </a:lnTo>
                  <a:lnTo>
                    <a:pt x="183908" y="396100"/>
                  </a:lnTo>
                  <a:lnTo>
                    <a:pt x="183908" y="396875"/>
                  </a:lnTo>
                  <a:lnTo>
                    <a:pt x="183908" y="398424"/>
                  </a:lnTo>
                  <a:lnTo>
                    <a:pt x="183908" y="399186"/>
                  </a:lnTo>
                  <a:lnTo>
                    <a:pt x="183908" y="400723"/>
                  </a:lnTo>
                  <a:lnTo>
                    <a:pt x="183908" y="401497"/>
                  </a:lnTo>
                  <a:lnTo>
                    <a:pt x="184696" y="401497"/>
                  </a:lnTo>
                  <a:lnTo>
                    <a:pt x="184696" y="401878"/>
                  </a:lnTo>
                  <a:lnTo>
                    <a:pt x="184696" y="402653"/>
                  </a:lnTo>
                  <a:lnTo>
                    <a:pt x="184696" y="403428"/>
                  </a:lnTo>
                  <a:lnTo>
                    <a:pt x="185470" y="403428"/>
                  </a:lnTo>
                  <a:lnTo>
                    <a:pt x="185470" y="404190"/>
                  </a:lnTo>
                  <a:lnTo>
                    <a:pt x="185470" y="404964"/>
                  </a:lnTo>
                  <a:lnTo>
                    <a:pt x="184696" y="404964"/>
                  </a:lnTo>
                  <a:lnTo>
                    <a:pt x="185470" y="405739"/>
                  </a:lnTo>
                  <a:lnTo>
                    <a:pt x="185470" y="406501"/>
                  </a:lnTo>
                  <a:lnTo>
                    <a:pt x="184696" y="406501"/>
                  </a:lnTo>
                  <a:lnTo>
                    <a:pt x="183908" y="406501"/>
                  </a:lnTo>
                  <a:lnTo>
                    <a:pt x="184696" y="406501"/>
                  </a:lnTo>
                  <a:lnTo>
                    <a:pt x="184696" y="407276"/>
                  </a:lnTo>
                  <a:lnTo>
                    <a:pt x="184696" y="408051"/>
                  </a:lnTo>
                  <a:lnTo>
                    <a:pt x="183908" y="408051"/>
                  </a:lnTo>
                  <a:lnTo>
                    <a:pt x="183908" y="408813"/>
                  </a:lnTo>
                  <a:lnTo>
                    <a:pt x="183908" y="409587"/>
                  </a:lnTo>
                  <a:lnTo>
                    <a:pt x="183908" y="410362"/>
                  </a:lnTo>
                  <a:lnTo>
                    <a:pt x="183514" y="410362"/>
                  </a:lnTo>
                  <a:lnTo>
                    <a:pt x="183514" y="411137"/>
                  </a:lnTo>
                  <a:lnTo>
                    <a:pt x="183514" y="411518"/>
                  </a:lnTo>
                  <a:lnTo>
                    <a:pt x="182740" y="411518"/>
                  </a:lnTo>
                  <a:lnTo>
                    <a:pt x="181965" y="411518"/>
                  </a:lnTo>
                  <a:lnTo>
                    <a:pt x="181965" y="412292"/>
                  </a:lnTo>
                  <a:lnTo>
                    <a:pt x="181178" y="411518"/>
                  </a:lnTo>
                  <a:lnTo>
                    <a:pt x="181178" y="412292"/>
                  </a:lnTo>
                  <a:lnTo>
                    <a:pt x="181178" y="411518"/>
                  </a:lnTo>
                  <a:lnTo>
                    <a:pt x="180403" y="411518"/>
                  </a:lnTo>
                  <a:lnTo>
                    <a:pt x="180403" y="412292"/>
                  </a:lnTo>
                  <a:lnTo>
                    <a:pt x="180403" y="413054"/>
                  </a:lnTo>
                  <a:lnTo>
                    <a:pt x="180403" y="413829"/>
                  </a:lnTo>
                  <a:lnTo>
                    <a:pt x="179628" y="413829"/>
                  </a:lnTo>
                  <a:lnTo>
                    <a:pt x="178841" y="413829"/>
                  </a:lnTo>
                  <a:lnTo>
                    <a:pt x="178066" y="413829"/>
                  </a:lnTo>
                  <a:lnTo>
                    <a:pt x="178066" y="414604"/>
                  </a:lnTo>
                  <a:lnTo>
                    <a:pt x="178066" y="413829"/>
                  </a:lnTo>
                  <a:lnTo>
                    <a:pt x="177291" y="414604"/>
                  </a:lnTo>
                  <a:lnTo>
                    <a:pt x="177291" y="413829"/>
                  </a:lnTo>
                  <a:lnTo>
                    <a:pt x="176504" y="413829"/>
                  </a:lnTo>
                  <a:lnTo>
                    <a:pt x="175729" y="413829"/>
                  </a:lnTo>
                  <a:lnTo>
                    <a:pt x="175729" y="413054"/>
                  </a:lnTo>
                  <a:lnTo>
                    <a:pt x="174942" y="413054"/>
                  </a:lnTo>
                  <a:lnTo>
                    <a:pt x="174942" y="413829"/>
                  </a:lnTo>
                  <a:lnTo>
                    <a:pt x="174167" y="414604"/>
                  </a:lnTo>
                  <a:lnTo>
                    <a:pt x="174167" y="415366"/>
                  </a:lnTo>
                  <a:lnTo>
                    <a:pt x="173774" y="415366"/>
                  </a:lnTo>
                  <a:lnTo>
                    <a:pt x="172999" y="415366"/>
                  </a:lnTo>
                  <a:lnTo>
                    <a:pt x="172224" y="415366"/>
                  </a:lnTo>
                  <a:lnTo>
                    <a:pt x="171437" y="415366"/>
                  </a:lnTo>
                  <a:lnTo>
                    <a:pt x="171437" y="414604"/>
                  </a:lnTo>
                  <a:lnTo>
                    <a:pt x="170662" y="414604"/>
                  </a:lnTo>
                  <a:lnTo>
                    <a:pt x="169887" y="413829"/>
                  </a:lnTo>
                  <a:lnTo>
                    <a:pt x="169100" y="413829"/>
                  </a:lnTo>
                  <a:lnTo>
                    <a:pt x="169887" y="413054"/>
                  </a:lnTo>
                  <a:lnTo>
                    <a:pt x="169100" y="413054"/>
                  </a:lnTo>
                  <a:lnTo>
                    <a:pt x="168325" y="413054"/>
                  </a:lnTo>
                  <a:lnTo>
                    <a:pt x="168325" y="413829"/>
                  </a:lnTo>
                  <a:lnTo>
                    <a:pt x="167551" y="413829"/>
                  </a:lnTo>
                  <a:lnTo>
                    <a:pt x="166763" y="413829"/>
                  </a:lnTo>
                  <a:lnTo>
                    <a:pt x="166763" y="413054"/>
                  </a:lnTo>
                  <a:lnTo>
                    <a:pt x="166763" y="413829"/>
                  </a:lnTo>
                  <a:lnTo>
                    <a:pt x="165988" y="413829"/>
                  </a:lnTo>
                  <a:lnTo>
                    <a:pt x="165988" y="414604"/>
                  </a:lnTo>
                  <a:lnTo>
                    <a:pt x="165201" y="414604"/>
                  </a:lnTo>
                  <a:lnTo>
                    <a:pt x="165201" y="415366"/>
                  </a:lnTo>
                  <a:lnTo>
                    <a:pt x="164820" y="416140"/>
                  </a:lnTo>
                  <a:lnTo>
                    <a:pt x="164033" y="416140"/>
                  </a:lnTo>
                  <a:lnTo>
                    <a:pt x="164033" y="415366"/>
                  </a:lnTo>
                  <a:lnTo>
                    <a:pt x="164033" y="414604"/>
                  </a:lnTo>
                  <a:lnTo>
                    <a:pt x="164820" y="414604"/>
                  </a:lnTo>
                  <a:lnTo>
                    <a:pt x="164033" y="413829"/>
                  </a:lnTo>
                  <a:lnTo>
                    <a:pt x="164033" y="413054"/>
                  </a:lnTo>
                  <a:lnTo>
                    <a:pt x="164033" y="412292"/>
                  </a:lnTo>
                  <a:lnTo>
                    <a:pt x="163258" y="412292"/>
                  </a:lnTo>
                  <a:lnTo>
                    <a:pt x="162483" y="412292"/>
                  </a:lnTo>
                  <a:lnTo>
                    <a:pt x="162483" y="411518"/>
                  </a:lnTo>
                  <a:lnTo>
                    <a:pt x="161696" y="411518"/>
                  </a:lnTo>
                  <a:lnTo>
                    <a:pt x="160921" y="411518"/>
                  </a:lnTo>
                  <a:lnTo>
                    <a:pt x="160921" y="411137"/>
                  </a:lnTo>
                  <a:lnTo>
                    <a:pt x="160146" y="411137"/>
                  </a:lnTo>
                  <a:lnTo>
                    <a:pt x="159359" y="411137"/>
                  </a:lnTo>
                  <a:lnTo>
                    <a:pt x="160146" y="411137"/>
                  </a:lnTo>
                  <a:lnTo>
                    <a:pt x="159359" y="411137"/>
                  </a:lnTo>
                  <a:lnTo>
                    <a:pt x="158584" y="411137"/>
                  </a:lnTo>
                  <a:lnTo>
                    <a:pt x="157810" y="410362"/>
                  </a:lnTo>
                  <a:lnTo>
                    <a:pt x="157810" y="411137"/>
                  </a:lnTo>
                  <a:lnTo>
                    <a:pt x="157022" y="411137"/>
                  </a:lnTo>
                  <a:lnTo>
                    <a:pt x="157022" y="411518"/>
                  </a:lnTo>
                  <a:lnTo>
                    <a:pt x="157022" y="412292"/>
                  </a:lnTo>
                  <a:lnTo>
                    <a:pt x="157022" y="413054"/>
                  </a:lnTo>
                  <a:lnTo>
                    <a:pt x="156248" y="413054"/>
                  </a:lnTo>
                  <a:lnTo>
                    <a:pt x="155460" y="413054"/>
                  </a:lnTo>
                  <a:lnTo>
                    <a:pt x="155079" y="413054"/>
                  </a:lnTo>
                  <a:lnTo>
                    <a:pt x="154292" y="413054"/>
                  </a:lnTo>
                  <a:lnTo>
                    <a:pt x="154292" y="413829"/>
                  </a:lnTo>
                  <a:lnTo>
                    <a:pt x="154292" y="414604"/>
                  </a:lnTo>
                  <a:lnTo>
                    <a:pt x="153517" y="414604"/>
                  </a:lnTo>
                  <a:lnTo>
                    <a:pt x="152742" y="415366"/>
                  </a:lnTo>
                  <a:lnTo>
                    <a:pt x="152742" y="416140"/>
                  </a:lnTo>
                  <a:lnTo>
                    <a:pt x="152742" y="416915"/>
                  </a:lnTo>
                  <a:lnTo>
                    <a:pt x="151955" y="417677"/>
                  </a:lnTo>
                  <a:lnTo>
                    <a:pt x="151955" y="418452"/>
                  </a:lnTo>
                  <a:lnTo>
                    <a:pt x="152742" y="418452"/>
                  </a:lnTo>
                  <a:lnTo>
                    <a:pt x="152742" y="419227"/>
                  </a:lnTo>
                  <a:lnTo>
                    <a:pt x="152742" y="419989"/>
                  </a:lnTo>
                  <a:lnTo>
                    <a:pt x="151955" y="419989"/>
                  </a:lnTo>
                  <a:lnTo>
                    <a:pt x="151180" y="419989"/>
                  </a:lnTo>
                  <a:lnTo>
                    <a:pt x="151180" y="420382"/>
                  </a:lnTo>
                  <a:lnTo>
                    <a:pt x="151180" y="421144"/>
                  </a:lnTo>
                  <a:lnTo>
                    <a:pt x="151955" y="421919"/>
                  </a:lnTo>
                  <a:lnTo>
                    <a:pt x="151955" y="422694"/>
                  </a:lnTo>
                  <a:lnTo>
                    <a:pt x="151955" y="423456"/>
                  </a:lnTo>
                  <a:lnTo>
                    <a:pt x="152742" y="424230"/>
                  </a:lnTo>
                  <a:lnTo>
                    <a:pt x="153517" y="425005"/>
                  </a:lnTo>
                  <a:lnTo>
                    <a:pt x="153517" y="425780"/>
                  </a:lnTo>
                  <a:lnTo>
                    <a:pt x="154292" y="426542"/>
                  </a:lnTo>
                  <a:lnTo>
                    <a:pt x="153517" y="427316"/>
                  </a:lnTo>
                  <a:lnTo>
                    <a:pt x="153517" y="428091"/>
                  </a:lnTo>
                  <a:lnTo>
                    <a:pt x="153517" y="428853"/>
                  </a:lnTo>
                  <a:lnTo>
                    <a:pt x="153517" y="428091"/>
                  </a:lnTo>
                  <a:lnTo>
                    <a:pt x="152742" y="428091"/>
                  </a:lnTo>
                  <a:lnTo>
                    <a:pt x="152742" y="428853"/>
                  </a:lnTo>
                  <a:lnTo>
                    <a:pt x="151955" y="428853"/>
                  </a:lnTo>
                  <a:lnTo>
                    <a:pt x="151180" y="428853"/>
                  </a:lnTo>
                  <a:lnTo>
                    <a:pt x="151180" y="429628"/>
                  </a:lnTo>
                  <a:lnTo>
                    <a:pt x="150406" y="430009"/>
                  </a:lnTo>
                  <a:lnTo>
                    <a:pt x="149618" y="430009"/>
                  </a:lnTo>
                  <a:lnTo>
                    <a:pt x="148843" y="430009"/>
                  </a:lnTo>
                  <a:lnTo>
                    <a:pt x="148843" y="430784"/>
                  </a:lnTo>
                  <a:lnTo>
                    <a:pt x="148069" y="430784"/>
                  </a:lnTo>
                  <a:lnTo>
                    <a:pt x="148069" y="430009"/>
                  </a:lnTo>
                  <a:lnTo>
                    <a:pt x="148069" y="429628"/>
                  </a:lnTo>
                  <a:lnTo>
                    <a:pt x="147281" y="429628"/>
                  </a:lnTo>
                  <a:lnTo>
                    <a:pt x="147281" y="428853"/>
                  </a:lnTo>
                  <a:lnTo>
                    <a:pt x="147281" y="428091"/>
                  </a:lnTo>
                  <a:lnTo>
                    <a:pt x="147281" y="427316"/>
                  </a:lnTo>
                  <a:lnTo>
                    <a:pt x="146507" y="427316"/>
                  </a:lnTo>
                  <a:lnTo>
                    <a:pt x="146507" y="426542"/>
                  </a:lnTo>
                  <a:lnTo>
                    <a:pt x="146507" y="425780"/>
                  </a:lnTo>
                  <a:lnTo>
                    <a:pt x="146507" y="425005"/>
                  </a:lnTo>
                  <a:lnTo>
                    <a:pt x="145719" y="425005"/>
                  </a:lnTo>
                  <a:lnTo>
                    <a:pt x="145719" y="424230"/>
                  </a:lnTo>
                  <a:lnTo>
                    <a:pt x="145719" y="423456"/>
                  </a:lnTo>
                  <a:lnTo>
                    <a:pt x="145719" y="422694"/>
                  </a:lnTo>
                  <a:lnTo>
                    <a:pt x="145338" y="422694"/>
                  </a:lnTo>
                  <a:lnTo>
                    <a:pt x="145338" y="421919"/>
                  </a:lnTo>
                  <a:lnTo>
                    <a:pt x="145719" y="421919"/>
                  </a:lnTo>
                  <a:lnTo>
                    <a:pt x="145719" y="421144"/>
                  </a:lnTo>
                  <a:lnTo>
                    <a:pt x="145719" y="420382"/>
                  </a:lnTo>
                  <a:lnTo>
                    <a:pt x="145338" y="419989"/>
                  </a:lnTo>
                  <a:lnTo>
                    <a:pt x="145338" y="419227"/>
                  </a:lnTo>
                  <a:lnTo>
                    <a:pt x="145719" y="419227"/>
                  </a:lnTo>
                  <a:lnTo>
                    <a:pt x="145719" y="418452"/>
                  </a:lnTo>
                  <a:lnTo>
                    <a:pt x="146507" y="418452"/>
                  </a:lnTo>
                  <a:lnTo>
                    <a:pt x="145719" y="417677"/>
                  </a:lnTo>
                  <a:lnTo>
                    <a:pt x="145719" y="416915"/>
                  </a:lnTo>
                  <a:lnTo>
                    <a:pt x="145338" y="416140"/>
                  </a:lnTo>
                  <a:lnTo>
                    <a:pt x="144551" y="415366"/>
                  </a:lnTo>
                  <a:lnTo>
                    <a:pt x="143776" y="415366"/>
                  </a:lnTo>
                  <a:lnTo>
                    <a:pt x="143776" y="414604"/>
                  </a:lnTo>
                  <a:lnTo>
                    <a:pt x="143776" y="413054"/>
                  </a:lnTo>
                  <a:lnTo>
                    <a:pt x="143776" y="412292"/>
                  </a:lnTo>
                  <a:lnTo>
                    <a:pt x="144551" y="412292"/>
                  </a:lnTo>
                  <a:lnTo>
                    <a:pt x="144551" y="411518"/>
                  </a:lnTo>
                  <a:lnTo>
                    <a:pt x="143776" y="411137"/>
                  </a:lnTo>
                  <a:lnTo>
                    <a:pt x="144551" y="410362"/>
                  </a:lnTo>
                  <a:lnTo>
                    <a:pt x="144551" y="409587"/>
                  </a:lnTo>
                  <a:lnTo>
                    <a:pt x="145338" y="409587"/>
                  </a:lnTo>
                  <a:lnTo>
                    <a:pt x="145719" y="408813"/>
                  </a:lnTo>
                  <a:lnTo>
                    <a:pt x="146507" y="408813"/>
                  </a:lnTo>
                  <a:lnTo>
                    <a:pt x="146507" y="408051"/>
                  </a:lnTo>
                  <a:lnTo>
                    <a:pt x="146507" y="407276"/>
                  </a:lnTo>
                  <a:lnTo>
                    <a:pt x="147281" y="407276"/>
                  </a:lnTo>
                  <a:lnTo>
                    <a:pt x="147281" y="406501"/>
                  </a:lnTo>
                  <a:lnTo>
                    <a:pt x="146507" y="406501"/>
                  </a:lnTo>
                  <a:lnTo>
                    <a:pt x="146507" y="405739"/>
                  </a:lnTo>
                  <a:lnTo>
                    <a:pt x="147281" y="405739"/>
                  </a:lnTo>
                  <a:lnTo>
                    <a:pt x="147281" y="404964"/>
                  </a:lnTo>
                  <a:lnTo>
                    <a:pt x="147281" y="404190"/>
                  </a:lnTo>
                  <a:lnTo>
                    <a:pt x="147281" y="399186"/>
                  </a:lnTo>
                  <a:lnTo>
                    <a:pt x="146507" y="399186"/>
                  </a:lnTo>
                  <a:lnTo>
                    <a:pt x="145719" y="398424"/>
                  </a:lnTo>
                  <a:lnTo>
                    <a:pt x="145338" y="398424"/>
                  </a:lnTo>
                  <a:lnTo>
                    <a:pt x="145338" y="397649"/>
                  </a:lnTo>
                  <a:lnTo>
                    <a:pt x="144551" y="396875"/>
                  </a:lnTo>
                  <a:lnTo>
                    <a:pt x="144551" y="396100"/>
                  </a:lnTo>
                  <a:lnTo>
                    <a:pt x="143776" y="396100"/>
                  </a:lnTo>
                  <a:lnTo>
                    <a:pt x="143001" y="396100"/>
                  </a:lnTo>
                  <a:lnTo>
                    <a:pt x="143001" y="395325"/>
                  </a:lnTo>
                  <a:lnTo>
                    <a:pt x="142214" y="395325"/>
                  </a:lnTo>
                  <a:lnTo>
                    <a:pt x="141439" y="394563"/>
                  </a:lnTo>
                  <a:lnTo>
                    <a:pt x="141439" y="393788"/>
                  </a:lnTo>
                  <a:lnTo>
                    <a:pt x="141439" y="393014"/>
                  </a:lnTo>
                  <a:lnTo>
                    <a:pt x="141439" y="389559"/>
                  </a:lnTo>
                  <a:lnTo>
                    <a:pt x="140665" y="388785"/>
                  </a:lnTo>
                  <a:lnTo>
                    <a:pt x="140665" y="388010"/>
                  </a:lnTo>
                  <a:lnTo>
                    <a:pt x="140665" y="387248"/>
                  </a:lnTo>
                  <a:lnTo>
                    <a:pt x="140665" y="386473"/>
                  </a:lnTo>
                  <a:lnTo>
                    <a:pt x="141439" y="386473"/>
                  </a:lnTo>
                  <a:lnTo>
                    <a:pt x="140665" y="385699"/>
                  </a:lnTo>
                  <a:lnTo>
                    <a:pt x="140665" y="384937"/>
                  </a:lnTo>
                  <a:lnTo>
                    <a:pt x="140665" y="384162"/>
                  </a:lnTo>
                  <a:lnTo>
                    <a:pt x="140665" y="383387"/>
                  </a:lnTo>
                  <a:lnTo>
                    <a:pt x="141439" y="383387"/>
                  </a:lnTo>
                  <a:lnTo>
                    <a:pt x="141439" y="382612"/>
                  </a:lnTo>
                  <a:lnTo>
                    <a:pt x="141439" y="382231"/>
                  </a:lnTo>
                  <a:lnTo>
                    <a:pt x="141439" y="381457"/>
                  </a:lnTo>
                  <a:lnTo>
                    <a:pt x="141439" y="380695"/>
                  </a:lnTo>
                  <a:lnTo>
                    <a:pt x="141439" y="379920"/>
                  </a:lnTo>
                  <a:lnTo>
                    <a:pt x="142214" y="379145"/>
                  </a:lnTo>
                  <a:lnTo>
                    <a:pt x="142214" y="378383"/>
                  </a:lnTo>
                  <a:lnTo>
                    <a:pt x="141439" y="378383"/>
                  </a:lnTo>
                  <a:lnTo>
                    <a:pt x="141439" y="377609"/>
                  </a:lnTo>
                  <a:lnTo>
                    <a:pt x="141439" y="376834"/>
                  </a:lnTo>
                  <a:lnTo>
                    <a:pt x="140665" y="376834"/>
                  </a:lnTo>
                  <a:lnTo>
                    <a:pt x="139877" y="376834"/>
                  </a:lnTo>
                  <a:lnTo>
                    <a:pt x="139103" y="376834"/>
                  </a:lnTo>
                  <a:lnTo>
                    <a:pt x="139103" y="377609"/>
                  </a:lnTo>
                  <a:lnTo>
                    <a:pt x="139103" y="378383"/>
                  </a:lnTo>
                  <a:lnTo>
                    <a:pt x="138328" y="378383"/>
                  </a:lnTo>
                  <a:lnTo>
                    <a:pt x="139103" y="378383"/>
                  </a:lnTo>
                  <a:lnTo>
                    <a:pt x="138328" y="378383"/>
                  </a:lnTo>
                  <a:lnTo>
                    <a:pt x="138328" y="379145"/>
                  </a:lnTo>
                  <a:lnTo>
                    <a:pt x="137540" y="379145"/>
                  </a:lnTo>
                  <a:lnTo>
                    <a:pt x="136766" y="379145"/>
                  </a:lnTo>
                  <a:lnTo>
                    <a:pt x="136766" y="378383"/>
                  </a:lnTo>
                  <a:lnTo>
                    <a:pt x="136372" y="378383"/>
                  </a:lnTo>
                  <a:lnTo>
                    <a:pt x="136372" y="379145"/>
                  </a:lnTo>
                  <a:lnTo>
                    <a:pt x="135597" y="379145"/>
                  </a:lnTo>
                  <a:lnTo>
                    <a:pt x="135597" y="379920"/>
                  </a:lnTo>
                  <a:lnTo>
                    <a:pt x="135597" y="379145"/>
                  </a:lnTo>
                  <a:lnTo>
                    <a:pt x="135597" y="378383"/>
                  </a:lnTo>
                  <a:lnTo>
                    <a:pt x="134810" y="379145"/>
                  </a:lnTo>
                  <a:lnTo>
                    <a:pt x="134810" y="378383"/>
                  </a:lnTo>
                  <a:lnTo>
                    <a:pt x="134035" y="379145"/>
                  </a:lnTo>
                  <a:lnTo>
                    <a:pt x="134035" y="378383"/>
                  </a:lnTo>
                  <a:lnTo>
                    <a:pt x="133261" y="378383"/>
                  </a:lnTo>
                  <a:lnTo>
                    <a:pt x="133261" y="377609"/>
                  </a:lnTo>
                  <a:lnTo>
                    <a:pt x="132473" y="377609"/>
                  </a:lnTo>
                  <a:lnTo>
                    <a:pt x="132473" y="376834"/>
                  </a:lnTo>
                  <a:lnTo>
                    <a:pt x="132473" y="377609"/>
                  </a:lnTo>
                  <a:lnTo>
                    <a:pt x="131698" y="377609"/>
                  </a:lnTo>
                  <a:lnTo>
                    <a:pt x="131698" y="376834"/>
                  </a:lnTo>
                  <a:lnTo>
                    <a:pt x="131698" y="377609"/>
                  </a:lnTo>
                  <a:lnTo>
                    <a:pt x="130924" y="377609"/>
                  </a:lnTo>
                  <a:lnTo>
                    <a:pt x="130136" y="377609"/>
                  </a:lnTo>
                  <a:lnTo>
                    <a:pt x="130136" y="378383"/>
                  </a:lnTo>
                  <a:lnTo>
                    <a:pt x="130136" y="379145"/>
                  </a:lnTo>
                  <a:lnTo>
                    <a:pt x="130924" y="379145"/>
                  </a:lnTo>
                  <a:lnTo>
                    <a:pt x="130924" y="379920"/>
                  </a:lnTo>
                  <a:lnTo>
                    <a:pt x="130136" y="379920"/>
                  </a:lnTo>
                  <a:lnTo>
                    <a:pt x="130136" y="379145"/>
                  </a:lnTo>
                  <a:lnTo>
                    <a:pt x="130136" y="379920"/>
                  </a:lnTo>
                  <a:lnTo>
                    <a:pt x="130136" y="380695"/>
                  </a:lnTo>
                  <a:lnTo>
                    <a:pt x="130136" y="379920"/>
                  </a:lnTo>
                  <a:lnTo>
                    <a:pt x="129362" y="379920"/>
                  </a:lnTo>
                  <a:lnTo>
                    <a:pt x="129362" y="380695"/>
                  </a:lnTo>
                  <a:lnTo>
                    <a:pt x="128587" y="380695"/>
                  </a:lnTo>
                  <a:lnTo>
                    <a:pt x="129362" y="380695"/>
                  </a:lnTo>
                  <a:lnTo>
                    <a:pt x="128587" y="380695"/>
                  </a:lnTo>
                  <a:lnTo>
                    <a:pt x="128587" y="381457"/>
                  </a:lnTo>
                  <a:lnTo>
                    <a:pt x="127800" y="381457"/>
                  </a:lnTo>
                  <a:lnTo>
                    <a:pt x="127025" y="381457"/>
                  </a:lnTo>
                  <a:lnTo>
                    <a:pt x="127025" y="382231"/>
                  </a:lnTo>
                  <a:lnTo>
                    <a:pt x="127025" y="381457"/>
                  </a:lnTo>
                  <a:lnTo>
                    <a:pt x="127025" y="382231"/>
                  </a:lnTo>
                  <a:lnTo>
                    <a:pt x="126631" y="382231"/>
                  </a:lnTo>
                  <a:lnTo>
                    <a:pt x="127025" y="382231"/>
                  </a:lnTo>
                  <a:lnTo>
                    <a:pt x="126631" y="381457"/>
                  </a:lnTo>
                  <a:lnTo>
                    <a:pt x="126631" y="382231"/>
                  </a:lnTo>
                  <a:lnTo>
                    <a:pt x="126631" y="381457"/>
                  </a:lnTo>
                  <a:lnTo>
                    <a:pt x="126631" y="382231"/>
                  </a:lnTo>
                  <a:lnTo>
                    <a:pt x="125844" y="382231"/>
                  </a:lnTo>
                  <a:lnTo>
                    <a:pt x="125069" y="382231"/>
                  </a:lnTo>
                  <a:lnTo>
                    <a:pt x="125844" y="382231"/>
                  </a:lnTo>
                  <a:lnTo>
                    <a:pt x="125069" y="382231"/>
                  </a:lnTo>
                  <a:lnTo>
                    <a:pt x="125844" y="382231"/>
                  </a:lnTo>
                  <a:lnTo>
                    <a:pt x="125069" y="382231"/>
                  </a:lnTo>
                  <a:lnTo>
                    <a:pt x="125069" y="381457"/>
                  </a:lnTo>
                  <a:lnTo>
                    <a:pt x="125069" y="382231"/>
                  </a:lnTo>
                  <a:lnTo>
                    <a:pt x="125069" y="381457"/>
                  </a:lnTo>
                  <a:lnTo>
                    <a:pt x="124294" y="381457"/>
                  </a:lnTo>
                  <a:lnTo>
                    <a:pt x="124294" y="382231"/>
                  </a:lnTo>
                  <a:lnTo>
                    <a:pt x="124294" y="381457"/>
                  </a:lnTo>
                  <a:lnTo>
                    <a:pt x="124294" y="380695"/>
                  </a:lnTo>
                  <a:lnTo>
                    <a:pt x="123520" y="381457"/>
                  </a:lnTo>
                  <a:lnTo>
                    <a:pt x="123520" y="380695"/>
                  </a:lnTo>
                  <a:lnTo>
                    <a:pt x="122732" y="380695"/>
                  </a:lnTo>
                  <a:lnTo>
                    <a:pt x="123520" y="380695"/>
                  </a:lnTo>
                  <a:lnTo>
                    <a:pt x="122732" y="380695"/>
                  </a:lnTo>
                  <a:lnTo>
                    <a:pt x="121958" y="380695"/>
                  </a:lnTo>
                  <a:lnTo>
                    <a:pt x="122732" y="381457"/>
                  </a:lnTo>
                  <a:lnTo>
                    <a:pt x="121958" y="381457"/>
                  </a:lnTo>
                  <a:lnTo>
                    <a:pt x="121958" y="380695"/>
                  </a:lnTo>
                  <a:lnTo>
                    <a:pt x="121958" y="381457"/>
                  </a:lnTo>
                  <a:lnTo>
                    <a:pt x="121183" y="381457"/>
                  </a:lnTo>
                  <a:lnTo>
                    <a:pt x="121183" y="382231"/>
                  </a:lnTo>
                  <a:lnTo>
                    <a:pt x="120395" y="382231"/>
                  </a:lnTo>
                  <a:lnTo>
                    <a:pt x="120395" y="381457"/>
                  </a:lnTo>
                  <a:lnTo>
                    <a:pt x="119621" y="381457"/>
                  </a:lnTo>
                  <a:lnTo>
                    <a:pt x="118846" y="380695"/>
                  </a:lnTo>
                  <a:lnTo>
                    <a:pt x="118059" y="380695"/>
                  </a:lnTo>
                  <a:lnTo>
                    <a:pt x="118059" y="379920"/>
                  </a:lnTo>
                  <a:lnTo>
                    <a:pt x="117284" y="379920"/>
                  </a:lnTo>
                  <a:lnTo>
                    <a:pt x="115328" y="380695"/>
                  </a:lnTo>
                  <a:lnTo>
                    <a:pt x="115328" y="379920"/>
                  </a:lnTo>
                  <a:lnTo>
                    <a:pt x="114553" y="379145"/>
                  </a:lnTo>
                  <a:lnTo>
                    <a:pt x="113779" y="378383"/>
                  </a:lnTo>
                  <a:lnTo>
                    <a:pt x="113779" y="377609"/>
                  </a:lnTo>
                  <a:lnTo>
                    <a:pt x="113779" y="376834"/>
                  </a:lnTo>
                  <a:lnTo>
                    <a:pt x="113779" y="376072"/>
                  </a:lnTo>
                  <a:lnTo>
                    <a:pt x="112991" y="376072"/>
                  </a:lnTo>
                  <a:lnTo>
                    <a:pt x="112217" y="375297"/>
                  </a:lnTo>
                  <a:lnTo>
                    <a:pt x="111442" y="374523"/>
                  </a:lnTo>
                  <a:lnTo>
                    <a:pt x="110655" y="374523"/>
                  </a:lnTo>
                  <a:lnTo>
                    <a:pt x="110655" y="373761"/>
                  </a:lnTo>
                  <a:lnTo>
                    <a:pt x="110655" y="372986"/>
                  </a:lnTo>
                  <a:lnTo>
                    <a:pt x="109880" y="372986"/>
                  </a:lnTo>
                  <a:lnTo>
                    <a:pt x="109880" y="373761"/>
                  </a:lnTo>
                  <a:lnTo>
                    <a:pt x="109105" y="373761"/>
                  </a:lnTo>
                  <a:lnTo>
                    <a:pt x="109105" y="372986"/>
                  </a:lnTo>
                  <a:lnTo>
                    <a:pt x="108318" y="372986"/>
                  </a:lnTo>
                  <a:lnTo>
                    <a:pt x="107924" y="372986"/>
                  </a:lnTo>
                  <a:lnTo>
                    <a:pt x="107924" y="372605"/>
                  </a:lnTo>
                  <a:lnTo>
                    <a:pt x="107924" y="372986"/>
                  </a:lnTo>
                  <a:lnTo>
                    <a:pt x="107149" y="372986"/>
                  </a:lnTo>
                  <a:lnTo>
                    <a:pt x="106375" y="372986"/>
                  </a:lnTo>
                  <a:lnTo>
                    <a:pt x="106375" y="372605"/>
                  </a:lnTo>
                  <a:lnTo>
                    <a:pt x="105587" y="372986"/>
                  </a:lnTo>
                  <a:lnTo>
                    <a:pt x="104813" y="373761"/>
                  </a:lnTo>
                  <a:lnTo>
                    <a:pt x="104813" y="372986"/>
                  </a:lnTo>
                  <a:lnTo>
                    <a:pt x="104038" y="372605"/>
                  </a:lnTo>
                  <a:lnTo>
                    <a:pt x="104038" y="371830"/>
                  </a:lnTo>
                  <a:lnTo>
                    <a:pt x="103250" y="371055"/>
                  </a:lnTo>
                  <a:lnTo>
                    <a:pt x="103250" y="371830"/>
                  </a:lnTo>
                  <a:lnTo>
                    <a:pt x="102476" y="371830"/>
                  </a:lnTo>
                  <a:lnTo>
                    <a:pt x="103250" y="372605"/>
                  </a:lnTo>
                  <a:lnTo>
                    <a:pt x="102476" y="372605"/>
                  </a:lnTo>
                  <a:lnTo>
                    <a:pt x="102476" y="372986"/>
                  </a:lnTo>
                  <a:lnTo>
                    <a:pt x="101701" y="372986"/>
                  </a:lnTo>
                  <a:lnTo>
                    <a:pt x="100914" y="372986"/>
                  </a:lnTo>
                  <a:lnTo>
                    <a:pt x="100139" y="373761"/>
                  </a:lnTo>
                  <a:lnTo>
                    <a:pt x="100914" y="373761"/>
                  </a:lnTo>
                  <a:lnTo>
                    <a:pt x="100139" y="373761"/>
                  </a:lnTo>
                  <a:lnTo>
                    <a:pt x="99364" y="374523"/>
                  </a:lnTo>
                  <a:lnTo>
                    <a:pt x="98577" y="373761"/>
                  </a:lnTo>
                  <a:lnTo>
                    <a:pt x="98577" y="374523"/>
                  </a:lnTo>
                  <a:lnTo>
                    <a:pt x="98183" y="373761"/>
                  </a:lnTo>
                  <a:lnTo>
                    <a:pt x="98183" y="372986"/>
                  </a:lnTo>
                  <a:lnTo>
                    <a:pt x="98183" y="372605"/>
                  </a:lnTo>
                  <a:lnTo>
                    <a:pt x="97408" y="371830"/>
                  </a:lnTo>
                  <a:lnTo>
                    <a:pt x="96634" y="371830"/>
                  </a:lnTo>
                  <a:lnTo>
                    <a:pt x="95846" y="371830"/>
                  </a:lnTo>
                  <a:lnTo>
                    <a:pt x="95846" y="371055"/>
                  </a:lnTo>
                  <a:lnTo>
                    <a:pt x="95072" y="371055"/>
                  </a:lnTo>
                  <a:lnTo>
                    <a:pt x="94297" y="371055"/>
                  </a:lnTo>
                  <a:lnTo>
                    <a:pt x="93510" y="371055"/>
                  </a:lnTo>
                  <a:lnTo>
                    <a:pt x="92735" y="371055"/>
                  </a:lnTo>
                  <a:lnTo>
                    <a:pt x="92735" y="371830"/>
                  </a:lnTo>
                  <a:lnTo>
                    <a:pt x="92735" y="372605"/>
                  </a:lnTo>
                  <a:lnTo>
                    <a:pt x="92735" y="372986"/>
                  </a:lnTo>
                  <a:lnTo>
                    <a:pt x="93510" y="373761"/>
                  </a:lnTo>
                  <a:lnTo>
                    <a:pt x="92735" y="373761"/>
                  </a:lnTo>
                  <a:lnTo>
                    <a:pt x="92735" y="374523"/>
                  </a:lnTo>
                  <a:lnTo>
                    <a:pt x="92735" y="375297"/>
                  </a:lnTo>
                  <a:lnTo>
                    <a:pt x="93510" y="375297"/>
                  </a:lnTo>
                  <a:lnTo>
                    <a:pt x="92735" y="375297"/>
                  </a:lnTo>
                  <a:lnTo>
                    <a:pt x="92735" y="376072"/>
                  </a:lnTo>
                  <a:lnTo>
                    <a:pt x="92735" y="376834"/>
                  </a:lnTo>
                  <a:lnTo>
                    <a:pt x="93510" y="376834"/>
                  </a:lnTo>
                  <a:lnTo>
                    <a:pt x="93510" y="377609"/>
                  </a:lnTo>
                  <a:lnTo>
                    <a:pt x="92735" y="377609"/>
                  </a:lnTo>
                  <a:lnTo>
                    <a:pt x="91960" y="377609"/>
                  </a:lnTo>
                  <a:lnTo>
                    <a:pt x="91960" y="376834"/>
                  </a:lnTo>
                  <a:lnTo>
                    <a:pt x="91173" y="376834"/>
                  </a:lnTo>
                  <a:lnTo>
                    <a:pt x="90398" y="376834"/>
                  </a:lnTo>
                  <a:lnTo>
                    <a:pt x="90398" y="376072"/>
                  </a:lnTo>
                  <a:lnTo>
                    <a:pt x="90398" y="376834"/>
                  </a:lnTo>
                  <a:lnTo>
                    <a:pt x="89623" y="376834"/>
                  </a:lnTo>
                  <a:lnTo>
                    <a:pt x="89623" y="377609"/>
                  </a:lnTo>
                  <a:lnTo>
                    <a:pt x="88836" y="377609"/>
                  </a:lnTo>
                  <a:lnTo>
                    <a:pt x="88442" y="377609"/>
                  </a:lnTo>
                  <a:lnTo>
                    <a:pt x="88442" y="378383"/>
                  </a:lnTo>
                  <a:lnTo>
                    <a:pt x="88442" y="379145"/>
                  </a:lnTo>
                  <a:lnTo>
                    <a:pt x="87668" y="379145"/>
                  </a:lnTo>
                  <a:lnTo>
                    <a:pt x="87668" y="380695"/>
                  </a:lnTo>
                  <a:lnTo>
                    <a:pt x="86893" y="381457"/>
                  </a:lnTo>
                  <a:lnTo>
                    <a:pt x="86105" y="380695"/>
                  </a:lnTo>
                  <a:lnTo>
                    <a:pt x="86105" y="379920"/>
                  </a:lnTo>
                  <a:lnTo>
                    <a:pt x="86105" y="379145"/>
                  </a:lnTo>
                  <a:lnTo>
                    <a:pt x="86105" y="378383"/>
                  </a:lnTo>
                  <a:lnTo>
                    <a:pt x="86105" y="377609"/>
                  </a:lnTo>
                  <a:lnTo>
                    <a:pt x="85331" y="376834"/>
                  </a:lnTo>
                  <a:lnTo>
                    <a:pt x="85331" y="376072"/>
                  </a:lnTo>
                  <a:lnTo>
                    <a:pt x="85331" y="375297"/>
                  </a:lnTo>
                  <a:lnTo>
                    <a:pt x="84556" y="374523"/>
                  </a:lnTo>
                  <a:lnTo>
                    <a:pt x="84556" y="373761"/>
                  </a:lnTo>
                  <a:lnTo>
                    <a:pt x="84556" y="372986"/>
                  </a:lnTo>
                  <a:lnTo>
                    <a:pt x="83769" y="372605"/>
                  </a:lnTo>
                  <a:lnTo>
                    <a:pt x="83769" y="371830"/>
                  </a:lnTo>
                  <a:lnTo>
                    <a:pt x="83769" y="371055"/>
                  </a:lnTo>
                  <a:lnTo>
                    <a:pt x="82994" y="371055"/>
                  </a:lnTo>
                  <a:lnTo>
                    <a:pt x="82219" y="371055"/>
                  </a:lnTo>
                  <a:lnTo>
                    <a:pt x="82219" y="370293"/>
                  </a:lnTo>
                  <a:lnTo>
                    <a:pt x="81432" y="370293"/>
                  </a:lnTo>
                  <a:lnTo>
                    <a:pt x="81432" y="371055"/>
                  </a:lnTo>
                  <a:lnTo>
                    <a:pt x="80657" y="370293"/>
                  </a:lnTo>
                  <a:lnTo>
                    <a:pt x="80657" y="369519"/>
                  </a:lnTo>
                  <a:lnTo>
                    <a:pt x="80657" y="368744"/>
                  </a:lnTo>
                  <a:lnTo>
                    <a:pt x="81432" y="368744"/>
                  </a:lnTo>
                  <a:lnTo>
                    <a:pt x="82219" y="368744"/>
                  </a:lnTo>
                  <a:lnTo>
                    <a:pt x="82219" y="367969"/>
                  </a:lnTo>
                  <a:lnTo>
                    <a:pt x="82219" y="367207"/>
                  </a:lnTo>
                  <a:lnTo>
                    <a:pt x="81432" y="367207"/>
                  </a:lnTo>
                  <a:lnTo>
                    <a:pt x="81432" y="366433"/>
                  </a:lnTo>
                  <a:lnTo>
                    <a:pt x="80657" y="366433"/>
                  </a:lnTo>
                  <a:lnTo>
                    <a:pt x="81432" y="366433"/>
                  </a:lnTo>
                  <a:lnTo>
                    <a:pt x="81432" y="365658"/>
                  </a:lnTo>
                  <a:lnTo>
                    <a:pt x="80657" y="364121"/>
                  </a:lnTo>
                  <a:lnTo>
                    <a:pt x="80657" y="363347"/>
                  </a:lnTo>
                  <a:lnTo>
                    <a:pt x="79882" y="363347"/>
                  </a:lnTo>
                  <a:lnTo>
                    <a:pt x="79489" y="363347"/>
                  </a:lnTo>
                  <a:lnTo>
                    <a:pt x="79489" y="362966"/>
                  </a:lnTo>
                  <a:lnTo>
                    <a:pt x="78701" y="362966"/>
                  </a:lnTo>
                  <a:lnTo>
                    <a:pt x="78701" y="362191"/>
                  </a:lnTo>
                  <a:lnTo>
                    <a:pt x="78701" y="361429"/>
                  </a:lnTo>
                  <a:lnTo>
                    <a:pt x="78701" y="360654"/>
                  </a:lnTo>
                  <a:lnTo>
                    <a:pt x="77927" y="360654"/>
                  </a:lnTo>
                  <a:lnTo>
                    <a:pt x="77152" y="360654"/>
                  </a:lnTo>
                  <a:lnTo>
                    <a:pt x="77152" y="359879"/>
                  </a:lnTo>
                  <a:lnTo>
                    <a:pt x="77152" y="358343"/>
                  </a:lnTo>
                  <a:lnTo>
                    <a:pt x="77927" y="358343"/>
                  </a:lnTo>
                  <a:lnTo>
                    <a:pt x="77927" y="357568"/>
                  </a:lnTo>
                  <a:lnTo>
                    <a:pt x="77152" y="356806"/>
                  </a:lnTo>
                  <a:lnTo>
                    <a:pt x="76365" y="356806"/>
                  </a:lnTo>
                  <a:lnTo>
                    <a:pt x="76365" y="356031"/>
                  </a:lnTo>
                  <a:lnTo>
                    <a:pt x="76365" y="355257"/>
                  </a:lnTo>
                  <a:lnTo>
                    <a:pt x="75590" y="355257"/>
                  </a:lnTo>
                  <a:lnTo>
                    <a:pt x="74815" y="355257"/>
                  </a:lnTo>
                  <a:lnTo>
                    <a:pt x="74028" y="354482"/>
                  </a:lnTo>
                  <a:lnTo>
                    <a:pt x="74028" y="353720"/>
                  </a:lnTo>
                  <a:lnTo>
                    <a:pt x="74028" y="353326"/>
                  </a:lnTo>
                  <a:lnTo>
                    <a:pt x="73253" y="353326"/>
                  </a:lnTo>
                  <a:lnTo>
                    <a:pt x="73253" y="353720"/>
                  </a:lnTo>
                  <a:lnTo>
                    <a:pt x="72478" y="353720"/>
                  </a:lnTo>
                  <a:lnTo>
                    <a:pt x="71691" y="354482"/>
                  </a:lnTo>
                  <a:lnTo>
                    <a:pt x="71691" y="353720"/>
                  </a:lnTo>
                  <a:lnTo>
                    <a:pt x="70916" y="353720"/>
                  </a:lnTo>
                  <a:lnTo>
                    <a:pt x="70142" y="353326"/>
                  </a:lnTo>
                  <a:lnTo>
                    <a:pt x="70142" y="352564"/>
                  </a:lnTo>
                  <a:lnTo>
                    <a:pt x="70142" y="353326"/>
                  </a:lnTo>
                  <a:lnTo>
                    <a:pt x="69748" y="353326"/>
                  </a:lnTo>
                  <a:lnTo>
                    <a:pt x="68960" y="353326"/>
                  </a:lnTo>
                  <a:lnTo>
                    <a:pt x="69748" y="353720"/>
                  </a:lnTo>
                  <a:lnTo>
                    <a:pt x="68960" y="353720"/>
                  </a:lnTo>
                  <a:lnTo>
                    <a:pt x="69748" y="353720"/>
                  </a:lnTo>
                  <a:lnTo>
                    <a:pt x="68960" y="354482"/>
                  </a:lnTo>
                  <a:lnTo>
                    <a:pt x="68960" y="355257"/>
                  </a:lnTo>
                  <a:lnTo>
                    <a:pt x="68186" y="355257"/>
                  </a:lnTo>
                  <a:lnTo>
                    <a:pt x="68186" y="354482"/>
                  </a:lnTo>
                  <a:lnTo>
                    <a:pt x="68186" y="353720"/>
                  </a:lnTo>
                  <a:lnTo>
                    <a:pt x="67411" y="353720"/>
                  </a:lnTo>
                  <a:lnTo>
                    <a:pt x="66624" y="353326"/>
                  </a:lnTo>
                  <a:lnTo>
                    <a:pt x="66624" y="352564"/>
                  </a:lnTo>
                  <a:lnTo>
                    <a:pt x="67411" y="351790"/>
                  </a:lnTo>
                  <a:lnTo>
                    <a:pt x="67411" y="351015"/>
                  </a:lnTo>
                  <a:lnTo>
                    <a:pt x="67411" y="350253"/>
                  </a:lnTo>
                  <a:lnTo>
                    <a:pt x="67411" y="349478"/>
                  </a:lnTo>
                  <a:lnTo>
                    <a:pt x="67411" y="348716"/>
                  </a:lnTo>
                  <a:lnTo>
                    <a:pt x="66624" y="348716"/>
                  </a:lnTo>
                  <a:lnTo>
                    <a:pt x="66624" y="347941"/>
                  </a:lnTo>
                  <a:lnTo>
                    <a:pt x="65849" y="347941"/>
                  </a:lnTo>
                  <a:lnTo>
                    <a:pt x="65074" y="347941"/>
                  </a:lnTo>
                  <a:lnTo>
                    <a:pt x="64287" y="348716"/>
                  </a:lnTo>
                  <a:lnTo>
                    <a:pt x="63512" y="348716"/>
                  </a:lnTo>
                  <a:lnTo>
                    <a:pt x="63512" y="349478"/>
                  </a:lnTo>
                  <a:lnTo>
                    <a:pt x="63512" y="350253"/>
                  </a:lnTo>
                  <a:lnTo>
                    <a:pt x="63512" y="351015"/>
                  </a:lnTo>
                  <a:lnTo>
                    <a:pt x="62737" y="350253"/>
                  </a:lnTo>
                  <a:lnTo>
                    <a:pt x="61950" y="349478"/>
                  </a:lnTo>
                  <a:lnTo>
                    <a:pt x="61950" y="348716"/>
                  </a:lnTo>
                  <a:lnTo>
                    <a:pt x="61950" y="347941"/>
                  </a:lnTo>
                  <a:lnTo>
                    <a:pt x="61175" y="347941"/>
                  </a:lnTo>
                  <a:lnTo>
                    <a:pt x="61175" y="347167"/>
                  </a:lnTo>
                  <a:lnTo>
                    <a:pt x="61175" y="346405"/>
                  </a:lnTo>
                  <a:lnTo>
                    <a:pt x="61950" y="345630"/>
                  </a:lnTo>
                  <a:lnTo>
                    <a:pt x="61950" y="344855"/>
                  </a:lnTo>
                  <a:lnTo>
                    <a:pt x="61950" y="344093"/>
                  </a:lnTo>
                  <a:lnTo>
                    <a:pt x="61950" y="343700"/>
                  </a:lnTo>
                  <a:lnTo>
                    <a:pt x="61950" y="342925"/>
                  </a:lnTo>
                  <a:lnTo>
                    <a:pt x="62737" y="342925"/>
                  </a:lnTo>
                  <a:lnTo>
                    <a:pt x="61950" y="342925"/>
                  </a:lnTo>
                  <a:lnTo>
                    <a:pt x="61950" y="342163"/>
                  </a:lnTo>
                  <a:lnTo>
                    <a:pt x="61175" y="342163"/>
                  </a:lnTo>
                  <a:lnTo>
                    <a:pt x="61175" y="341388"/>
                  </a:lnTo>
                  <a:lnTo>
                    <a:pt x="60401" y="341388"/>
                  </a:lnTo>
                  <a:lnTo>
                    <a:pt x="60401" y="340614"/>
                  </a:lnTo>
                  <a:lnTo>
                    <a:pt x="60401" y="339852"/>
                  </a:lnTo>
                  <a:lnTo>
                    <a:pt x="61175" y="339077"/>
                  </a:lnTo>
                  <a:lnTo>
                    <a:pt x="61950" y="339077"/>
                  </a:lnTo>
                  <a:lnTo>
                    <a:pt x="61950" y="338302"/>
                  </a:lnTo>
                  <a:lnTo>
                    <a:pt x="61950" y="337540"/>
                  </a:lnTo>
                  <a:lnTo>
                    <a:pt x="61950" y="336765"/>
                  </a:lnTo>
                  <a:lnTo>
                    <a:pt x="61175" y="335991"/>
                  </a:lnTo>
                  <a:lnTo>
                    <a:pt x="61175" y="335229"/>
                  </a:lnTo>
                  <a:lnTo>
                    <a:pt x="61950" y="335229"/>
                  </a:lnTo>
                  <a:lnTo>
                    <a:pt x="61175" y="335229"/>
                  </a:lnTo>
                  <a:lnTo>
                    <a:pt x="61950" y="334454"/>
                  </a:lnTo>
                  <a:lnTo>
                    <a:pt x="61950" y="334073"/>
                  </a:lnTo>
                  <a:lnTo>
                    <a:pt x="61950" y="333298"/>
                  </a:lnTo>
                  <a:lnTo>
                    <a:pt x="61175" y="333298"/>
                  </a:lnTo>
                  <a:lnTo>
                    <a:pt x="61950" y="332524"/>
                  </a:lnTo>
                  <a:lnTo>
                    <a:pt x="61950" y="331762"/>
                  </a:lnTo>
                  <a:lnTo>
                    <a:pt x="62737" y="332524"/>
                  </a:lnTo>
                  <a:lnTo>
                    <a:pt x="62737" y="331762"/>
                  </a:lnTo>
                  <a:lnTo>
                    <a:pt x="62737" y="330987"/>
                  </a:lnTo>
                  <a:lnTo>
                    <a:pt x="63512" y="330987"/>
                  </a:lnTo>
                  <a:lnTo>
                    <a:pt x="62737" y="330212"/>
                  </a:lnTo>
                  <a:lnTo>
                    <a:pt x="62737" y="329438"/>
                  </a:lnTo>
                  <a:lnTo>
                    <a:pt x="63512" y="328676"/>
                  </a:lnTo>
                  <a:lnTo>
                    <a:pt x="64287" y="327901"/>
                  </a:lnTo>
                  <a:lnTo>
                    <a:pt x="65074" y="327901"/>
                  </a:lnTo>
                  <a:lnTo>
                    <a:pt x="65849" y="327901"/>
                  </a:lnTo>
                  <a:lnTo>
                    <a:pt x="65849" y="328676"/>
                  </a:lnTo>
                  <a:lnTo>
                    <a:pt x="65849" y="327901"/>
                  </a:lnTo>
                  <a:lnTo>
                    <a:pt x="66624" y="327901"/>
                  </a:lnTo>
                  <a:lnTo>
                    <a:pt x="65849" y="327126"/>
                  </a:lnTo>
                  <a:lnTo>
                    <a:pt x="65849" y="326364"/>
                  </a:lnTo>
                  <a:lnTo>
                    <a:pt x="65074" y="326364"/>
                  </a:lnTo>
                  <a:lnTo>
                    <a:pt x="65074" y="325589"/>
                  </a:lnTo>
                  <a:lnTo>
                    <a:pt x="64287" y="324815"/>
                  </a:lnTo>
                  <a:lnTo>
                    <a:pt x="64287" y="324434"/>
                  </a:lnTo>
                  <a:lnTo>
                    <a:pt x="63512" y="324434"/>
                  </a:lnTo>
                  <a:lnTo>
                    <a:pt x="63512" y="323659"/>
                  </a:lnTo>
                  <a:lnTo>
                    <a:pt x="62737" y="322897"/>
                  </a:lnTo>
                  <a:lnTo>
                    <a:pt x="61950" y="322122"/>
                  </a:lnTo>
                  <a:lnTo>
                    <a:pt x="61950" y="321348"/>
                  </a:lnTo>
                  <a:lnTo>
                    <a:pt x="61950" y="320586"/>
                  </a:lnTo>
                  <a:lnTo>
                    <a:pt x="61950" y="319811"/>
                  </a:lnTo>
                  <a:lnTo>
                    <a:pt x="61950" y="320586"/>
                  </a:lnTo>
                  <a:lnTo>
                    <a:pt x="61950" y="319811"/>
                  </a:lnTo>
                  <a:lnTo>
                    <a:pt x="62737" y="319811"/>
                  </a:lnTo>
                  <a:lnTo>
                    <a:pt x="63512" y="319811"/>
                  </a:lnTo>
                  <a:lnTo>
                    <a:pt x="64287" y="319811"/>
                  </a:lnTo>
                  <a:lnTo>
                    <a:pt x="65074" y="319811"/>
                  </a:lnTo>
                  <a:lnTo>
                    <a:pt x="65074" y="319036"/>
                  </a:lnTo>
                  <a:lnTo>
                    <a:pt x="65849" y="319036"/>
                  </a:lnTo>
                  <a:lnTo>
                    <a:pt x="65849" y="318274"/>
                  </a:lnTo>
                  <a:lnTo>
                    <a:pt x="66624" y="317500"/>
                  </a:lnTo>
                  <a:lnTo>
                    <a:pt x="66624" y="316725"/>
                  </a:lnTo>
                  <a:lnTo>
                    <a:pt x="67411" y="316725"/>
                  </a:lnTo>
                  <a:lnTo>
                    <a:pt x="67411" y="315950"/>
                  </a:lnTo>
                  <a:lnTo>
                    <a:pt x="68186" y="315950"/>
                  </a:lnTo>
                  <a:lnTo>
                    <a:pt x="68960" y="315188"/>
                  </a:lnTo>
                  <a:lnTo>
                    <a:pt x="68960" y="314794"/>
                  </a:lnTo>
                  <a:lnTo>
                    <a:pt x="69748" y="314032"/>
                  </a:lnTo>
                  <a:lnTo>
                    <a:pt x="69748" y="314794"/>
                  </a:lnTo>
                  <a:lnTo>
                    <a:pt x="70142" y="314794"/>
                  </a:lnTo>
                  <a:lnTo>
                    <a:pt x="70142" y="314032"/>
                  </a:lnTo>
                  <a:lnTo>
                    <a:pt x="70142" y="313258"/>
                  </a:lnTo>
                  <a:lnTo>
                    <a:pt x="70916" y="313258"/>
                  </a:lnTo>
                  <a:lnTo>
                    <a:pt x="70916" y="312483"/>
                  </a:lnTo>
                  <a:lnTo>
                    <a:pt x="71691" y="312483"/>
                  </a:lnTo>
                  <a:lnTo>
                    <a:pt x="71691" y="313258"/>
                  </a:lnTo>
                  <a:lnTo>
                    <a:pt x="72478" y="312483"/>
                  </a:lnTo>
                  <a:lnTo>
                    <a:pt x="72478" y="311721"/>
                  </a:lnTo>
                  <a:lnTo>
                    <a:pt x="72478" y="310946"/>
                  </a:lnTo>
                  <a:lnTo>
                    <a:pt x="73253" y="310946"/>
                  </a:lnTo>
                  <a:lnTo>
                    <a:pt x="73253" y="310172"/>
                  </a:lnTo>
                  <a:lnTo>
                    <a:pt x="73253" y="309410"/>
                  </a:lnTo>
                  <a:lnTo>
                    <a:pt x="72478" y="309410"/>
                  </a:lnTo>
                  <a:lnTo>
                    <a:pt x="73253" y="309410"/>
                  </a:lnTo>
                  <a:lnTo>
                    <a:pt x="72478" y="309410"/>
                  </a:lnTo>
                  <a:lnTo>
                    <a:pt x="72478" y="308635"/>
                  </a:lnTo>
                  <a:lnTo>
                    <a:pt x="71691" y="307860"/>
                  </a:lnTo>
                  <a:lnTo>
                    <a:pt x="71691" y="307098"/>
                  </a:lnTo>
                  <a:lnTo>
                    <a:pt x="72478" y="307860"/>
                  </a:lnTo>
                  <a:lnTo>
                    <a:pt x="72478" y="307098"/>
                  </a:lnTo>
                  <a:lnTo>
                    <a:pt x="73253" y="307098"/>
                  </a:lnTo>
                  <a:lnTo>
                    <a:pt x="73253" y="307860"/>
                  </a:lnTo>
                  <a:lnTo>
                    <a:pt x="74028" y="307860"/>
                  </a:lnTo>
                  <a:lnTo>
                    <a:pt x="73253" y="307098"/>
                  </a:lnTo>
                  <a:lnTo>
                    <a:pt x="73253" y="306324"/>
                  </a:lnTo>
                  <a:lnTo>
                    <a:pt x="73253" y="305943"/>
                  </a:lnTo>
                  <a:lnTo>
                    <a:pt x="73253" y="305168"/>
                  </a:lnTo>
                  <a:lnTo>
                    <a:pt x="73253" y="304406"/>
                  </a:lnTo>
                  <a:lnTo>
                    <a:pt x="74028" y="304406"/>
                  </a:lnTo>
                  <a:lnTo>
                    <a:pt x="74028" y="303631"/>
                  </a:lnTo>
                  <a:lnTo>
                    <a:pt x="74028" y="304406"/>
                  </a:lnTo>
                  <a:lnTo>
                    <a:pt x="73253" y="304406"/>
                  </a:lnTo>
                  <a:lnTo>
                    <a:pt x="73253" y="303631"/>
                  </a:lnTo>
                  <a:lnTo>
                    <a:pt x="74028" y="303631"/>
                  </a:lnTo>
                  <a:lnTo>
                    <a:pt x="74028" y="302856"/>
                  </a:lnTo>
                  <a:lnTo>
                    <a:pt x="74815" y="302856"/>
                  </a:lnTo>
                  <a:lnTo>
                    <a:pt x="75590" y="302082"/>
                  </a:lnTo>
                  <a:lnTo>
                    <a:pt x="75590" y="301307"/>
                  </a:lnTo>
                  <a:lnTo>
                    <a:pt x="75590" y="300545"/>
                  </a:lnTo>
                  <a:lnTo>
                    <a:pt x="74815" y="300545"/>
                  </a:lnTo>
                  <a:lnTo>
                    <a:pt x="75590" y="300545"/>
                  </a:lnTo>
                  <a:lnTo>
                    <a:pt x="76365" y="300545"/>
                  </a:lnTo>
                  <a:lnTo>
                    <a:pt x="77152" y="300545"/>
                  </a:lnTo>
                  <a:lnTo>
                    <a:pt x="77927" y="300545"/>
                  </a:lnTo>
                  <a:lnTo>
                    <a:pt x="77927" y="299770"/>
                  </a:lnTo>
                  <a:lnTo>
                    <a:pt x="78701" y="299770"/>
                  </a:lnTo>
                  <a:lnTo>
                    <a:pt x="79489" y="299770"/>
                  </a:lnTo>
                  <a:lnTo>
                    <a:pt x="79489" y="298996"/>
                  </a:lnTo>
                  <a:lnTo>
                    <a:pt x="79882" y="298996"/>
                  </a:lnTo>
                  <a:lnTo>
                    <a:pt x="79882" y="298234"/>
                  </a:lnTo>
                  <a:lnTo>
                    <a:pt x="80657" y="298234"/>
                  </a:lnTo>
                  <a:lnTo>
                    <a:pt x="81432" y="298234"/>
                  </a:lnTo>
                  <a:lnTo>
                    <a:pt x="81432" y="297459"/>
                  </a:lnTo>
                  <a:lnTo>
                    <a:pt x="81432" y="296697"/>
                  </a:lnTo>
                  <a:lnTo>
                    <a:pt x="81432" y="296303"/>
                  </a:lnTo>
                  <a:lnTo>
                    <a:pt x="82219" y="296303"/>
                  </a:lnTo>
                  <a:lnTo>
                    <a:pt x="82219" y="295541"/>
                  </a:lnTo>
                  <a:lnTo>
                    <a:pt x="81432" y="295541"/>
                  </a:lnTo>
                  <a:lnTo>
                    <a:pt x="81432" y="294767"/>
                  </a:lnTo>
                  <a:lnTo>
                    <a:pt x="80657" y="294767"/>
                  </a:lnTo>
                  <a:lnTo>
                    <a:pt x="79882" y="294767"/>
                  </a:lnTo>
                  <a:lnTo>
                    <a:pt x="79882" y="293992"/>
                  </a:lnTo>
                  <a:lnTo>
                    <a:pt x="79882" y="293230"/>
                  </a:lnTo>
                  <a:lnTo>
                    <a:pt x="79489" y="292455"/>
                  </a:lnTo>
                  <a:lnTo>
                    <a:pt x="78701" y="292455"/>
                  </a:lnTo>
                  <a:lnTo>
                    <a:pt x="77927" y="291680"/>
                  </a:lnTo>
                  <a:lnTo>
                    <a:pt x="77927" y="290918"/>
                  </a:lnTo>
                  <a:lnTo>
                    <a:pt x="77927" y="290144"/>
                  </a:lnTo>
                  <a:lnTo>
                    <a:pt x="77927" y="289369"/>
                  </a:lnTo>
                  <a:lnTo>
                    <a:pt x="77152" y="289369"/>
                  </a:lnTo>
                  <a:lnTo>
                    <a:pt x="77152" y="288594"/>
                  </a:lnTo>
                  <a:lnTo>
                    <a:pt x="76365" y="288594"/>
                  </a:lnTo>
                  <a:lnTo>
                    <a:pt x="76365" y="287832"/>
                  </a:lnTo>
                  <a:lnTo>
                    <a:pt x="76365" y="287058"/>
                  </a:lnTo>
                  <a:lnTo>
                    <a:pt x="75590" y="286677"/>
                  </a:lnTo>
                  <a:lnTo>
                    <a:pt x="76365" y="285902"/>
                  </a:lnTo>
                  <a:lnTo>
                    <a:pt x="80657" y="285902"/>
                  </a:lnTo>
                  <a:lnTo>
                    <a:pt x="81432" y="286677"/>
                  </a:lnTo>
                  <a:lnTo>
                    <a:pt x="82994" y="286677"/>
                  </a:lnTo>
                  <a:lnTo>
                    <a:pt x="83769" y="286677"/>
                  </a:lnTo>
                  <a:lnTo>
                    <a:pt x="84556" y="285902"/>
                  </a:lnTo>
                  <a:lnTo>
                    <a:pt x="84556" y="286677"/>
                  </a:lnTo>
                  <a:lnTo>
                    <a:pt x="85331" y="286677"/>
                  </a:lnTo>
                  <a:lnTo>
                    <a:pt x="85331" y="287058"/>
                  </a:lnTo>
                  <a:lnTo>
                    <a:pt x="85331" y="286677"/>
                  </a:lnTo>
                  <a:lnTo>
                    <a:pt x="86105" y="286677"/>
                  </a:lnTo>
                  <a:lnTo>
                    <a:pt x="86893" y="285902"/>
                  </a:lnTo>
                  <a:lnTo>
                    <a:pt x="87668" y="286677"/>
                  </a:lnTo>
                  <a:lnTo>
                    <a:pt x="88442" y="286677"/>
                  </a:lnTo>
                  <a:lnTo>
                    <a:pt x="88836" y="286677"/>
                  </a:lnTo>
                  <a:lnTo>
                    <a:pt x="88836" y="285902"/>
                  </a:lnTo>
                  <a:lnTo>
                    <a:pt x="89623" y="285902"/>
                  </a:lnTo>
                  <a:lnTo>
                    <a:pt x="90398" y="285902"/>
                  </a:lnTo>
                  <a:lnTo>
                    <a:pt x="91173" y="285902"/>
                  </a:lnTo>
                  <a:lnTo>
                    <a:pt x="91960" y="285902"/>
                  </a:lnTo>
                  <a:lnTo>
                    <a:pt x="92735" y="285902"/>
                  </a:lnTo>
                  <a:lnTo>
                    <a:pt x="92735" y="285127"/>
                  </a:lnTo>
                  <a:lnTo>
                    <a:pt x="93510" y="285127"/>
                  </a:lnTo>
                  <a:lnTo>
                    <a:pt x="94297" y="285127"/>
                  </a:lnTo>
                  <a:lnTo>
                    <a:pt x="94297" y="285902"/>
                  </a:lnTo>
                  <a:lnTo>
                    <a:pt x="95072" y="285902"/>
                  </a:lnTo>
                  <a:lnTo>
                    <a:pt x="95072" y="285127"/>
                  </a:lnTo>
                  <a:lnTo>
                    <a:pt x="95846" y="285127"/>
                  </a:lnTo>
                  <a:lnTo>
                    <a:pt x="95846" y="284365"/>
                  </a:lnTo>
                  <a:lnTo>
                    <a:pt x="95072" y="283591"/>
                  </a:lnTo>
                  <a:lnTo>
                    <a:pt x="94297" y="282816"/>
                  </a:lnTo>
                  <a:lnTo>
                    <a:pt x="94297" y="282054"/>
                  </a:lnTo>
                  <a:lnTo>
                    <a:pt x="94297" y="281279"/>
                  </a:lnTo>
                  <a:lnTo>
                    <a:pt x="94297" y="280504"/>
                  </a:lnTo>
                  <a:lnTo>
                    <a:pt x="94297" y="279742"/>
                  </a:lnTo>
                  <a:lnTo>
                    <a:pt x="95072" y="279742"/>
                  </a:lnTo>
                  <a:lnTo>
                    <a:pt x="95072" y="278968"/>
                  </a:lnTo>
                  <a:lnTo>
                    <a:pt x="95072" y="278193"/>
                  </a:lnTo>
                  <a:lnTo>
                    <a:pt x="94297" y="278193"/>
                  </a:lnTo>
                  <a:lnTo>
                    <a:pt x="94297" y="277431"/>
                  </a:lnTo>
                  <a:lnTo>
                    <a:pt x="93510" y="277431"/>
                  </a:lnTo>
                  <a:lnTo>
                    <a:pt x="92735" y="277431"/>
                  </a:lnTo>
                  <a:lnTo>
                    <a:pt x="92735" y="277037"/>
                  </a:lnTo>
                  <a:lnTo>
                    <a:pt x="92735" y="276275"/>
                  </a:lnTo>
                  <a:lnTo>
                    <a:pt x="91960" y="276275"/>
                  </a:lnTo>
                  <a:lnTo>
                    <a:pt x="91173" y="276275"/>
                  </a:lnTo>
                  <a:lnTo>
                    <a:pt x="91173" y="275501"/>
                  </a:lnTo>
                  <a:lnTo>
                    <a:pt x="90398" y="275501"/>
                  </a:lnTo>
                  <a:lnTo>
                    <a:pt x="90398" y="274726"/>
                  </a:lnTo>
                  <a:lnTo>
                    <a:pt x="91173" y="274726"/>
                  </a:lnTo>
                  <a:lnTo>
                    <a:pt x="91173" y="273951"/>
                  </a:lnTo>
                  <a:lnTo>
                    <a:pt x="90398" y="273951"/>
                  </a:lnTo>
                  <a:lnTo>
                    <a:pt x="90398" y="273189"/>
                  </a:lnTo>
                  <a:lnTo>
                    <a:pt x="90398" y="272415"/>
                  </a:lnTo>
                  <a:lnTo>
                    <a:pt x="90398" y="271640"/>
                  </a:lnTo>
                  <a:lnTo>
                    <a:pt x="90398" y="270878"/>
                  </a:lnTo>
                  <a:lnTo>
                    <a:pt x="91173" y="270103"/>
                  </a:lnTo>
                  <a:lnTo>
                    <a:pt x="90398" y="270103"/>
                  </a:lnTo>
                  <a:lnTo>
                    <a:pt x="90398" y="269328"/>
                  </a:lnTo>
                  <a:lnTo>
                    <a:pt x="90398" y="268566"/>
                  </a:lnTo>
                  <a:lnTo>
                    <a:pt x="91173" y="268566"/>
                  </a:lnTo>
                  <a:lnTo>
                    <a:pt x="91173" y="267792"/>
                  </a:lnTo>
                  <a:lnTo>
                    <a:pt x="91960" y="267411"/>
                  </a:lnTo>
                  <a:lnTo>
                    <a:pt x="91173" y="267411"/>
                  </a:lnTo>
                  <a:lnTo>
                    <a:pt x="91173" y="266636"/>
                  </a:lnTo>
                  <a:lnTo>
                    <a:pt x="90398" y="266636"/>
                  </a:lnTo>
                  <a:lnTo>
                    <a:pt x="90398" y="265861"/>
                  </a:lnTo>
                  <a:lnTo>
                    <a:pt x="90398" y="265099"/>
                  </a:lnTo>
                  <a:lnTo>
                    <a:pt x="90398" y="264325"/>
                  </a:lnTo>
                  <a:lnTo>
                    <a:pt x="90398" y="263550"/>
                  </a:lnTo>
                  <a:lnTo>
                    <a:pt x="89623" y="263550"/>
                  </a:lnTo>
                  <a:lnTo>
                    <a:pt x="88836" y="262788"/>
                  </a:lnTo>
                  <a:lnTo>
                    <a:pt x="89623" y="262013"/>
                  </a:lnTo>
                  <a:lnTo>
                    <a:pt x="88836" y="262013"/>
                  </a:lnTo>
                  <a:lnTo>
                    <a:pt x="88442" y="262013"/>
                  </a:lnTo>
                  <a:lnTo>
                    <a:pt x="88442" y="261239"/>
                  </a:lnTo>
                  <a:lnTo>
                    <a:pt x="87668" y="261239"/>
                  </a:lnTo>
                  <a:lnTo>
                    <a:pt x="87668" y="260464"/>
                  </a:lnTo>
                  <a:lnTo>
                    <a:pt x="88442" y="260464"/>
                  </a:lnTo>
                  <a:lnTo>
                    <a:pt x="88836" y="260464"/>
                  </a:lnTo>
                  <a:lnTo>
                    <a:pt x="88836" y="259702"/>
                  </a:lnTo>
                  <a:lnTo>
                    <a:pt x="88442" y="258927"/>
                  </a:lnTo>
                  <a:lnTo>
                    <a:pt x="87668" y="258927"/>
                  </a:lnTo>
                  <a:lnTo>
                    <a:pt x="86893" y="258927"/>
                  </a:lnTo>
                  <a:lnTo>
                    <a:pt x="86893" y="258152"/>
                  </a:lnTo>
                  <a:lnTo>
                    <a:pt x="86105" y="258152"/>
                  </a:lnTo>
                  <a:lnTo>
                    <a:pt x="85331" y="258152"/>
                  </a:lnTo>
                  <a:lnTo>
                    <a:pt x="85331" y="257771"/>
                  </a:lnTo>
                  <a:lnTo>
                    <a:pt x="84556" y="257771"/>
                  </a:lnTo>
                  <a:lnTo>
                    <a:pt x="83769" y="257771"/>
                  </a:lnTo>
                  <a:lnTo>
                    <a:pt x="83769" y="256997"/>
                  </a:lnTo>
                  <a:lnTo>
                    <a:pt x="82994" y="256997"/>
                  </a:lnTo>
                  <a:lnTo>
                    <a:pt x="82219" y="256235"/>
                  </a:lnTo>
                  <a:lnTo>
                    <a:pt x="82219" y="256997"/>
                  </a:lnTo>
                  <a:lnTo>
                    <a:pt x="81432" y="256997"/>
                  </a:lnTo>
                  <a:lnTo>
                    <a:pt x="81432" y="257771"/>
                  </a:lnTo>
                  <a:lnTo>
                    <a:pt x="81432" y="258152"/>
                  </a:lnTo>
                  <a:lnTo>
                    <a:pt x="80657" y="258152"/>
                  </a:lnTo>
                  <a:lnTo>
                    <a:pt x="80657" y="258927"/>
                  </a:lnTo>
                  <a:lnTo>
                    <a:pt x="79882" y="258927"/>
                  </a:lnTo>
                  <a:lnTo>
                    <a:pt x="79882" y="259702"/>
                  </a:lnTo>
                  <a:lnTo>
                    <a:pt x="79489" y="259702"/>
                  </a:lnTo>
                  <a:lnTo>
                    <a:pt x="79489" y="260464"/>
                  </a:lnTo>
                  <a:lnTo>
                    <a:pt x="79489" y="261239"/>
                  </a:lnTo>
                  <a:lnTo>
                    <a:pt x="79489" y="262013"/>
                  </a:lnTo>
                  <a:lnTo>
                    <a:pt x="78701" y="262013"/>
                  </a:lnTo>
                  <a:lnTo>
                    <a:pt x="78701" y="262788"/>
                  </a:lnTo>
                  <a:lnTo>
                    <a:pt x="77927" y="262788"/>
                  </a:lnTo>
                  <a:lnTo>
                    <a:pt x="77927" y="263550"/>
                  </a:lnTo>
                  <a:lnTo>
                    <a:pt x="77152" y="263550"/>
                  </a:lnTo>
                  <a:lnTo>
                    <a:pt x="76365" y="263550"/>
                  </a:lnTo>
                  <a:lnTo>
                    <a:pt x="75590" y="263550"/>
                  </a:lnTo>
                  <a:lnTo>
                    <a:pt x="74815" y="263550"/>
                  </a:lnTo>
                  <a:lnTo>
                    <a:pt x="74815" y="264325"/>
                  </a:lnTo>
                  <a:lnTo>
                    <a:pt x="74028" y="264325"/>
                  </a:lnTo>
                  <a:lnTo>
                    <a:pt x="74028" y="263550"/>
                  </a:lnTo>
                  <a:lnTo>
                    <a:pt x="74028" y="264325"/>
                  </a:lnTo>
                  <a:lnTo>
                    <a:pt x="73253" y="264325"/>
                  </a:lnTo>
                  <a:lnTo>
                    <a:pt x="71691" y="262788"/>
                  </a:lnTo>
                  <a:lnTo>
                    <a:pt x="70916" y="262788"/>
                  </a:lnTo>
                  <a:lnTo>
                    <a:pt x="70916" y="263550"/>
                  </a:lnTo>
                  <a:lnTo>
                    <a:pt x="70142" y="264325"/>
                  </a:lnTo>
                  <a:lnTo>
                    <a:pt x="70142" y="265099"/>
                  </a:lnTo>
                  <a:lnTo>
                    <a:pt x="69748" y="265099"/>
                  </a:lnTo>
                  <a:lnTo>
                    <a:pt x="69748" y="265861"/>
                  </a:lnTo>
                  <a:lnTo>
                    <a:pt x="68960" y="265861"/>
                  </a:lnTo>
                  <a:lnTo>
                    <a:pt x="68186" y="266636"/>
                  </a:lnTo>
                  <a:lnTo>
                    <a:pt x="68186" y="267411"/>
                  </a:lnTo>
                  <a:lnTo>
                    <a:pt x="68186" y="267792"/>
                  </a:lnTo>
                  <a:lnTo>
                    <a:pt x="67411" y="268566"/>
                  </a:lnTo>
                  <a:lnTo>
                    <a:pt x="67411" y="269328"/>
                  </a:lnTo>
                  <a:lnTo>
                    <a:pt x="67411" y="270103"/>
                  </a:lnTo>
                  <a:lnTo>
                    <a:pt x="68186" y="270878"/>
                  </a:lnTo>
                  <a:lnTo>
                    <a:pt x="68186" y="271640"/>
                  </a:lnTo>
                  <a:lnTo>
                    <a:pt x="67411" y="271640"/>
                  </a:lnTo>
                  <a:lnTo>
                    <a:pt x="66624" y="271640"/>
                  </a:lnTo>
                  <a:lnTo>
                    <a:pt x="66624" y="272415"/>
                  </a:lnTo>
                  <a:lnTo>
                    <a:pt x="65849" y="272415"/>
                  </a:lnTo>
                  <a:lnTo>
                    <a:pt x="65074" y="272415"/>
                  </a:lnTo>
                  <a:lnTo>
                    <a:pt x="65074" y="273189"/>
                  </a:lnTo>
                  <a:lnTo>
                    <a:pt x="65074" y="273951"/>
                  </a:lnTo>
                  <a:lnTo>
                    <a:pt x="65849" y="273951"/>
                  </a:lnTo>
                  <a:lnTo>
                    <a:pt x="65074" y="274726"/>
                  </a:lnTo>
                  <a:lnTo>
                    <a:pt x="64287" y="274726"/>
                  </a:lnTo>
                  <a:lnTo>
                    <a:pt x="63512" y="274726"/>
                  </a:lnTo>
                  <a:lnTo>
                    <a:pt x="63512" y="275501"/>
                  </a:lnTo>
                  <a:lnTo>
                    <a:pt x="62737" y="275501"/>
                  </a:lnTo>
                  <a:lnTo>
                    <a:pt x="61950" y="275501"/>
                  </a:lnTo>
                  <a:lnTo>
                    <a:pt x="61950" y="276275"/>
                  </a:lnTo>
                  <a:lnTo>
                    <a:pt x="61175" y="276275"/>
                  </a:lnTo>
                  <a:lnTo>
                    <a:pt x="60401" y="276275"/>
                  </a:lnTo>
                  <a:lnTo>
                    <a:pt x="60401" y="277037"/>
                  </a:lnTo>
                  <a:lnTo>
                    <a:pt x="60007" y="277037"/>
                  </a:lnTo>
                  <a:lnTo>
                    <a:pt x="59220" y="277037"/>
                  </a:lnTo>
                  <a:lnTo>
                    <a:pt x="58445" y="277037"/>
                  </a:lnTo>
                  <a:lnTo>
                    <a:pt x="57670" y="277037"/>
                  </a:lnTo>
                  <a:lnTo>
                    <a:pt x="57670" y="277431"/>
                  </a:lnTo>
                  <a:lnTo>
                    <a:pt x="56895" y="277431"/>
                  </a:lnTo>
                  <a:lnTo>
                    <a:pt x="56895" y="278193"/>
                  </a:lnTo>
                  <a:lnTo>
                    <a:pt x="56108" y="278193"/>
                  </a:lnTo>
                  <a:lnTo>
                    <a:pt x="55333" y="278193"/>
                  </a:lnTo>
                  <a:lnTo>
                    <a:pt x="55333" y="278968"/>
                  </a:lnTo>
                  <a:lnTo>
                    <a:pt x="55333" y="279742"/>
                  </a:lnTo>
                  <a:lnTo>
                    <a:pt x="55333" y="280504"/>
                  </a:lnTo>
                  <a:lnTo>
                    <a:pt x="55333" y="281279"/>
                  </a:lnTo>
                  <a:lnTo>
                    <a:pt x="54546" y="281279"/>
                  </a:lnTo>
                  <a:lnTo>
                    <a:pt x="54546" y="280504"/>
                  </a:lnTo>
                  <a:lnTo>
                    <a:pt x="54546" y="281279"/>
                  </a:lnTo>
                  <a:lnTo>
                    <a:pt x="53771" y="281279"/>
                  </a:lnTo>
                  <a:lnTo>
                    <a:pt x="52997" y="281279"/>
                  </a:lnTo>
                  <a:lnTo>
                    <a:pt x="52997" y="280504"/>
                  </a:lnTo>
                  <a:lnTo>
                    <a:pt x="52209" y="280504"/>
                  </a:lnTo>
                  <a:lnTo>
                    <a:pt x="52209" y="279742"/>
                  </a:lnTo>
                  <a:lnTo>
                    <a:pt x="51434" y="278968"/>
                  </a:lnTo>
                  <a:lnTo>
                    <a:pt x="51434" y="279742"/>
                  </a:lnTo>
                  <a:lnTo>
                    <a:pt x="50660" y="279742"/>
                  </a:lnTo>
                  <a:lnTo>
                    <a:pt x="50660" y="280504"/>
                  </a:lnTo>
                  <a:lnTo>
                    <a:pt x="49479" y="281279"/>
                  </a:lnTo>
                  <a:lnTo>
                    <a:pt x="48704" y="281279"/>
                  </a:lnTo>
                  <a:lnTo>
                    <a:pt x="48704" y="282054"/>
                  </a:lnTo>
                  <a:lnTo>
                    <a:pt x="47929" y="282054"/>
                  </a:lnTo>
                  <a:lnTo>
                    <a:pt x="47142" y="282054"/>
                  </a:lnTo>
                  <a:lnTo>
                    <a:pt x="47142" y="281279"/>
                  </a:lnTo>
                  <a:lnTo>
                    <a:pt x="47929" y="280504"/>
                  </a:lnTo>
                  <a:lnTo>
                    <a:pt x="47929" y="279742"/>
                  </a:lnTo>
                  <a:lnTo>
                    <a:pt x="47929" y="278968"/>
                  </a:lnTo>
                  <a:lnTo>
                    <a:pt x="47142" y="278193"/>
                  </a:lnTo>
                  <a:lnTo>
                    <a:pt x="47142" y="277431"/>
                  </a:lnTo>
                  <a:lnTo>
                    <a:pt x="46367" y="277431"/>
                  </a:lnTo>
                  <a:lnTo>
                    <a:pt x="46367" y="277037"/>
                  </a:lnTo>
                  <a:lnTo>
                    <a:pt x="46367" y="276275"/>
                  </a:lnTo>
                  <a:lnTo>
                    <a:pt x="45592" y="276275"/>
                  </a:lnTo>
                  <a:lnTo>
                    <a:pt x="45592" y="275501"/>
                  </a:lnTo>
                  <a:lnTo>
                    <a:pt x="44805" y="274726"/>
                  </a:lnTo>
                  <a:lnTo>
                    <a:pt x="44805" y="273951"/>
                  </a:lnTo>
                  <a:lnTo>
                    <a:pt x="44805" y="273189"/>
                  </a:lnTo>
                  <a:lnTo>
                    <a:pt x="44030" y="273189"/>
                  </a:lnTo>
                  <a:lnTo>
                    <a:pt x="44030" y="272415"/>
                  </a:lnTo>
                  <a:lnTo>
                    <a:pt x="43256" y="271640"/>
                  </a:lnTo>
                  <a:lnTo>
                    <a:pt x="43256" y="270878"/>
                  </a:lnTo>
                  <a:lnTo>
                    <a:pt x="42468" y="270878"/>
                  </a:lnTo>
                  <a:lnTo>
                    <a:pt x="42468" y="270103"/>
                  </a:lnTo>
                  <a:lnTo>
                    <a:pt x="42468" y="269328"/>
                  </a:lnTo>
                  <a:lnTo>
                    <a:pt x="41694" y="268566"/>
                  </a:lnTo>
                  <a:lnTo>
                    <a:pt x="36626" y="268566"/>
                  </a:lnTo>
                  <a:lnTo>
                    <a:pt x="36626" y="269328"/>
                  </a:lnTo>
                  <a:lnTo>
                    <a:pt x="35852" y="269328"/>
                  </a:lnTo>
                  <a:lnTo>
                    <a:pt x="35852" y="270103"/>
                  </a:lnTo>
                  <a:lnTo>
                    <a:pt x="35064" y="270878"/>
                  </a:lnTo>
                  <a:lnTo>
                    <a:pt x="34289" y="270103"/>
                  </a:lnTo>
                  <a:lnTo>
                    <a:pt x="34289" y="269328"/>
                  </a:lnTo>
                  <a:lnTo>
                    <a:pt x="33515" y="269328"/>
                  </a:lnTo>
                  <a:lnTo>
                    <a:pt x="32727" y="269328"/>
                  </a:lnTo>
                  <a:lnTo>
                    <a:pt x="32727" y="270103"/>
                  </a:lnTo>
                  <a:lnTo>
                    <a:pt x="31953" y="269328"/>
                  </a:lnTo>
                  <a:lnTo>
                    <a:pt x="31559" y="269328"/>
                  </a:lnTo>
                  <a:lnTo>
                    <a:pt x="31559" y="268566"/>
                  </a:lnTo>
                  <a:lnTo>
                    <a:pt x="30784" y="269328"/>
                  </a:lnTo>
                  <a:lnTo>
                    <a:pt x="29222" y="269328"/>
                  </a:lnTo>
                  <a:lnTo>
                    <a:pt x="29222" y="270103"/>
                  </a:lnTo>
                  <a:lnTo>
                    <a:pt x="28447" y="270103"/>
                  </a:lnTo>
                  <a:lnTo>
                    <a:pt x="27660" y="269328"/>
                  </a:lnTo>
                  <a:lnTo>
                    <a:pt x="27660" y="268566"/>
                  </a:lnTo>
                  <a:lnTo>
                    <a:pt x="27660" y="267792"/>
                  </a:lnTo>
                  <a:lnTo>
                    <a:pt x="27660" y="267411"/>
                  </a:lnTo>
                  <a:lnTo>
                    <a:pt x="27660" y="266636"/>
                  </a:lnTo>
                  <a:lnTo>
                    <a:pt x="27660" y="265861"/>
                  </a:lnTo>
                  <a:lnTo>
                    <a:pt x="26885" y="265099"/>
                  </a:lnTo>
                  <a:lnTo>
                    <a:pt x="26885" y="264325"/>
                  </a:lnTo>
                  <a:lnTo>
                    <a:pt x="26885" y="263550"/>
                  </a:lnTo>
                  <a:lnTo>
                    <a:pt x="27660" y="262788"/>
                  </a:lnTo>
                  <a:lnTo>
                    <a:pt x="27660" y="262013"/>
                  </a:lnTo>
                  <a:lnTo>
                    <a:pt x="28447" y="262013"/>
                  </a:lnTo>
                  <a:lnTo>
                    <a:pt x="27660" y="262013"/>
                  </a:lnTo>
                  <a:lnTo>
                    <a:pt x="27660" y="261239"/>
                  </a:lnTo>
                  <a:lnTo>
                    <a:pt x="28447" y="261239"/>
                  </a:lnTo>
                  <a:lnTo>
                    <a:pt x="28447" y="260464"/>
                  </a:lnTo>
                  <a:lnTo>
                    <a:pt x="27660" y="260464"/>
                  </a:lnTo>
                  <a:lnTo>
                    <a:pt x="27660" y="259702"/>
                  </a:lnTo>
                  <a:lnTo>
                    <a:pt x="28447" y="259702"/>
                  </a:lnTo>
                  <a:lnTo>
                    <a:pt x="28447" y="258927"/>
                  </a:lnTo>
                  <a:lnTo>
                    <a:pt x="28447" y="258152"/>
                  </a:lnTo>
                  <a:lnTo>
                    <a:pt x="29222" y="258152"/>
                  </a:lnTo>
                  <a:lnTo>
                    <a:pt x="29997" y="257771"/>
                  </a:lnTo>
                  <a:lnTo>
                    <a:pt x="29997" y="256997"/>
                  </a:lnTo>
                  <a:lnTo>
                    <a:pt x="30784" y="256997"/>
                  </a:lnTo>
                  <a:lnTo>
                    <a:pt x="31559" y="256997"/>
                  </a:lnTo>
                  <a:lnTo>
                    <a:pt x="31559" y="257771"/>
                  </a:lnTo>
                  <a:lnTo>
                    <a:pt x="31953" y="257771"/>
                  </a:lnTo>
                  <a:lnTo>
                    <a:pt x="31953" y="256997"/>
                  </a:lnTo>
                  <a:lnTo>
                    <a:pt x="32727" y="256997"/>
                  </a:lnTo>
                  <a:lnTo>
                    <a:pt x="32727" y="256235"/>
                  </a:lnTo>
                  <a:lnTo>
                    <a:pt x="31953" y="255460"/>
                  </a:lnTo>
                  <a:lnTo>
                    <a:pt x="32727" y="255460"/>
                  </a:lnTo>
                  <a:lnTo>
                    <a:pt x="32727" y="254698"/>
                  </a:lnTo>
                  <a:lnTo>
                    <a:pt x="31953" y="252374"/>
                  </a:lnTo>
                  <a:lnTo>
                    <a:pt x="31953" y="250075"/>
                  </a:lnTo>
                  <a:lnTo>
                    <a:pt x="31559" y="249301"/>
                  </a:lnTo>
                  <a:lnTo>
                    <a:pt x="30784" y="248526"/>
                  </a:lnTo>
                  <a:lnTo>
                    <a:pt x="30784" y="248145"/>
                  </a:lnTo>
                  <a:lnTo>
                    <a:pt x="30784" y="247370"/>
                  </a:lnTo>
                  <a:lnTo>
                    <a:pt x="31559" y="247370"/>
                  </a:lnTo>
                  <a:lnTo>
                    <a:pt x="31559" y="246595"/>
                  </a:lnTo>
                  <a:lnTo>
                    <a:pt x="31559" y="245833"/>
                  </a:lnTo>
                  <a:lnTo>
                    <a:pt x="31953" y="245833"/>
                  </a:lnTo>
                  <a:lnTo>
                    <a:pt x="31953" y="245059"/>
                  </a:lnTo>
                  <a:lnTo>
                    <a:pt x="32727" y="245059"/>
                  </a:lnTo>
                  <a:lnTo>
                    <a:pt x="32727" y="244284"/>
                  </a:lnTo>
                  <a:lnTo>
                    <a:pt x="34289" y="243522"/>
                  </a:lnTo>
                  <a:lnTo>
                    <a:pt x="33515" y="243522"/>
                  </a:lnTo>
                  <a:lnTo>
                    <a:pt x="33515" y="242747"/>
                  </a:lnTo>
                  <a:lnTo>
                    <a:pt x="34289" y="242747"/>
                  </a:lnTo>
                  <a:lnTo>
                    <a:pt x="34289" y="241973"/>
                  </a:lnTo>
                  <a:lnTo>
                    <a:pt x="34289" y="242747"/>
                  </a:lnTo>
                  <a:lnTo>
                    <a:pt x="35064" y="242747"/>
                  </a:lnTo>
                  <a:lnTo>
                    <a:pt x="35064" y="241973"/>
                  </a:lnTo>
                  <a:lnTo>
                    <a:pt x="35064" y="241211"/>
                  </a:lnTo>
                  <a:lnTo>
                    <a:pt x="35852" y="241211"/>
                  </a:lnTo>
                  <a:lnTo>
                    <a:pt x="35852" y="240436"/>
                  </a:lnTo>
                  <a:lnTo>
                    <a:pt x="35852" y="239661"/>
                  </a:lnTo>
                  <a:lnTo>
                    <a:pt x="35852" y="238899"/>
                  </a:lnTo>
                  <a:lnTo>
                    <a:pt x="36626" y="238899"/>
                  </a:lnTo>
                  <a:lnTo>
                    <a:pt x="36626" y="238506"/>
                  </a:lnTo>
                  <a:lnTo>
                    <a:pt x="37401" y="238506"/>
                  </a:lnTo>
                  <a:lnTo>
                    <a:pt x="38188" y="236969"/>
                  </a:lnTo>
                  <a:lnTo>
                    <a:pt x="37401" y="236194"/>
                  </a:lnTo>
                  <a:lnTo>
                    <a:pt x="36626" y="236194"/>
                  </a:lnTo>
                  <a:lnTo>
                    <a:pt x="36626" y="235419"/>
                  </a:lnTo>
                  <a:lnTo>
                    <a:pt x="36626" y="234657"/>
                  </a:lnTo>
                  <a:lnTo>
                    <a:pt x="37401" y="234657"/>
                  </a:lnTo>
                  <a:lnTo>
                    <a:pt x="37401" y="233883"/>
                  </a:lnTo>
                  <a:lnTo>
                    <a:pt x="37401" y="233108"/>
                  </a:lnTo>
                  <a:lnTo>
                    <a:pt x="38188" y="233108"/>
                  </a:lnTo>
                  <a:lnTo>
                    <a:pt x="38963" y="233108"/>
                  </a:lnTo>
                  <a:lnTo>
                    <a:pt x="38963" y="232346"/>
                  </a:lnTo>
                  <a:lnTo>
                    <a:pt x="39738" y="232346"/>
                  </a:lnTo>
                  <a:lnTo>
                    <a:pt x="40525" y="232346"/>
                  </a:lnTo>
                  <a:lnTo>
                    <a:pt x="40525" y="231571"/>
                  </a:lnTo>
                  <a:lnTo>
                    <a:pt x="41300" y="231571"/>
                  </a:lnTo>
                  <a:lnTo>
                    <a:pt x="41300" y="230797"/>
                  </a:lnTo>
                  <a:lnTo>
                    <a:pt x="41300" y="230035"/>
                  </a:lnTo>
                  <a:lnTo>
                    <a:pt x="40525" y="230035"/>
                  </a:lnTo>
                  <a:lnTo>
                    <a:pt x="40525" y="229260"/>
                  </a:lnTo>
                  <a:lnTo>
                    <a:pt x="40525" y="230035"/>
                  </a:lnTo>
                  <a:lnTo>
                    <a:pt x="40525" y="229260"/>
                  </a:lnTo>
                  <a:lnTo>
                    <a:pt x="39738" y="229260"/>
                  </a:lnTo>
                  <a:lnTo>
                    <a:pt x="39738" y="228879"/>
                  </a:lnTo>
                  <a:lnTo>
                    <a:pt x="39738" y="229260"/>
                  </a:lnTo>
                  <a:lnTo>
                    <a:pt x="39738" y="228879"/>
                  </a:lnTo>
                  <a:lnTo>
                    <a:pt x="38963" y="228879"/>
                  </a:lnTo>
                  <a:lnTo>
                    <a:pt x="39738" y="228879"/>
                  </a:lnTo>
                  <a:lnTo>
                    <a:pt x="39738" y="228104"/>
                  </a:lnTo>
                  <a:lnTo>
                    <a:pt x="38963" y="228104"/>
                  </a:lnTo>
                  <a:lnTo>
                    <a:pt x="38963" y="227330"/>
                  </a:lnTo>
                  <a:lnTo>
                    <a:pt x="39738" y="227330"/>
                  </a:lnTo>
                  <a:lnTo>
                    <a:pt x="40525" y="227330"/>
                  </a:lnTo>
                  <a:lnTo>
                    <a:pt x="41300" y="227330"/>
                  </a:lnTo>
                  <a:lnTo>
                    <a:pt x="41300" y="226568"/>
                  </a:lnTo>
                  <a:lnTo>
                    <a:pt x="41694" y="226568"/>
                  </a:lnTo>
                  <a:lnTo>
                    <a:pt x="41694" y="225793"/>
                  </a:lnTo>
                  <a:lnTo>
                    <a:pt x="42468" y="225018"/>
                  </a:lnTo>
                  <a:lnTo>
                    <a:pt x="42468" y="224256"/>
                  </a:lnTo>
                  <a:lnTo>
                    <a:pt x="41694" y="224256"/>
                  </a:lnTo>
                  <a:lnTo>
                    <a:pt x="41694" y="223481"/>
                  </a:lnTo>
                  <a:lnTo>
                    <a:pt x="41694" y="222707"/>
                  </a:lnTo>
                  <a:lnTo>
                    <a:pt x="41694" y="223481"/>
                  </a:lnTo>
                  <a:lnTo>
                    <a:pt x="42468" y="223481"/>
                  </a:lnTo>
                  <a:lnTo>
                    <a:pt x="42468" y="222707"/>
                  </a:lnTo>
                  <a:lnTo>
                    <a:pt x="43256" y="221932"/>
                  </a:lnTo>
                  <a:lnTo>
                    <a:pt x="44030" y="221170"/>
                  </a:lnTo>
                  <a:lnTo>
                    <a:pt x="44805" y="221170"/>
                  </a:lnTo>
                  <a:lnTo>
                    <a:pt x="44805" y="220395"/>
                  </a:lnTo>
                  <a:lnTo>
                    <a:pt x="44030" y="220395"/>
                  </a:lnTo>
                  <a:lnTo>
                    <a:pt x="43256" y="220395"/>
                  </a:lnTo>
                  <a:lnTo>
                    <a:pt x="42468" y="220395"/>
                  </a:lnTo>
                  <a:lnTo>
                    <a:pt x="41694" y="220395"/>
                  </a:lnTo>
                  <a:lnTo>
                    <a:pt x="41300" y="219621"/>
                  </a:lnTo>
                  <a:lnTo>
                    <a:pt x="40525" y="219621"/>
                  </a:lnTo>
                  <a:lnTo>
                    <a:pt x="39738" y="219240"/>
                  </a:lnTo>
                  <a:lnTo>
                    <a:pt x="39738" y="218465"/>
                  </a:lnTo>
                  <a:lnTo>
                    <a:pt x="39738" y="217703"/>
                  </a:lnTo>
                  <a:lnTo>
                    <a:pt x="38963" y="217703"/>
                  </a:lnTo>
                  <a:lnTo>
                    <a:pt x="38963" y="216928"/>
                  </a:lnTo>
                  <a:lnTo>
                    <a:pt x="38188" y="216928"/>
                  </a:lnTo>
                  <a:lnTo>
                    <a:pt x="38188" y="216154"/>
                  </a:lnTo>
                  <a:lnTo>
                    <a:pt x="37401" y="216154"/>
                  </a:lnTo>
                  <a:lnTo>
                    <a:pt x="36626" y="216154"/>
                  </a:lnTo>
                  <a:lnTo>
                    <a:pt x="36626" y="215392"/>
                  </a:lnTo>
                  <a:lnTo>
                    <a:pt x="35852" y="215392"/>
                  </a:lnTo>
                  <a:lnTo>
                    <a:pt x="35064" y="215392"/>
                  </a:lnTo>
                  <a:lnTo>
                    <a:pt x="34289" y="215392"/>
                  </a:lnTo>
                  <a:lnTo>
                    <a:pt x="33515" y="216154"/>
                  </a:lnTo>
                  <a:lnTo>
                    <a:pt x="32727" y="216154"/>
                  </a:lnTo>
                  <a:lnTo>
                    <a:pt x="32727" y="216928"/>
                  </a:lnTo>
                  <a:lnTo>
                    <a:pt x="31953" y="216928"/>
                  </a:lnTo>
                  <a:lnTo>
                    <a:pt x="31953" y="217703"/>
                  </a:lnTo>
                  <a:lnTo>
                    <a:pt x="31559" y="217703"/>
                  </a:lnTo>
                  <a:lnTo>
                    <a:pt x="30784" y="218465"/>
                  </a:lnTo>
                  <a:lnTo>
                    <a:pt x="29997" y="218465"/>
                  </a:lnTo>
                  <a:lnTo>
                    <a:pt x="29997" y="219240"/>
                  </a:lnTo>
                  <a:lnTo>
                    <a:pt x="29997" y="219621"/>
                  </a:lnTo>
                  <a:lnTo>
                    <a:pt x="29222" y="219621"/>
                  </a:lnTo>
                  <a:lnTo>
                    <a:pt x="28447" y="220395"/>
                  </a:lnTo>
                  <a:lnTo>
                    <a:pt x="28447" y="219621"/>
                  </a:lnTo>
                  <a:lnTo>
                    <a:pt x="27660" y="219621"/>
                  </a:lnTo>
                  <a:lnTo>
                    <a:pt x="26885" y="219621"/>
                  </a:lnTo>
                  <a:lnTo>
                    <a:pt x="26111" y="219621"/>
                  </a:lnTo>
                  <a:lnTo>
                    <a:pt x="25323" y="219621"/>
                  </a:lnTo>
                  <a:lnTo>
                    <a:pt x="25323" y="220395"/>
                  </a:lnTo>
                  <a:lnTo>
                    <a:pt x="25323" y="221170"/>
                  </a:lnTo>
                  <a:lnTo>
                    <a:pt x="24549" y="220395"/>
                  </a:lnTo>
                  <a:lnTo>
                    <a:pt x="23774" y="220395"/>
                  </a:lnTo>
                  <a:lnTo>
                    <a:pt x="23774" y="221170"/>
                  </a:lnTo>
                  <a:lnTo>
                    <a:pt x="23774" y="221932"/>
                  </a:lnTo>
                  <a:lnTo>
                    <a:pt x="22986" y="221932"/>
                  </a:lnTo>
                  <a:lnTo>
                    <a:pt x="22986" y="222707"/>
                  </a:lnTo>
                  <a:lnTo>
                    <a:pt x="22212" y="222707"/>
                  </a:lnTo>
                  <a:lnTo>
                    <a:pt x="21043" y="221932"/>
                  </a:lnTo>
                  <a:lnTo>
                    <a:pt x="21043" y="222707"/>
                  </a:lnTo>
                  <a:lnTo>
                    <a:pt x="21043" y="223481"/>
                  </a:lnTo>
                  <a:lnTo>
                    <a:pt x="20256" y="223481"/>
                  </a:lnTo>
                  <a:lnTo>
                    <a:pt x="19481" y="223481"/>
                  </a:lnTo>
                  <a:lnTo>
                    <a:pt x="18707" y="223481"/>
                  </a:lnTo>
                  <a:lnTo>
                    <a:pt x="18707" y="222707"/>
                  </a:lnTo>
                  <a:lnTo>
                    <a:pt x="17919" y="222707"/>
                  </a:lnTo>
                  <a:lnTo>
                    <a:pt x="17144" y="221932"/>
                  </a:lnTo>
                  <a:lnTo>
                    <a:pt x="17144" y="221170"/>
                  </a:lnTo>
                  <a:lnTo>
                    <a:pt x="17144" y="220395"/>
                  </a:lnTo>
                  <a:lnTo>
                    <a:pt x="16370" y="220395"/>
                  </a:lnTo>
                  <a:lnTo>
                    <a:pt x="15582" y="219621"/>
                  </a:lnTo>
                  <a:lnTo>
                    <a:pt x="14808" y="219240"/>
                  </a:lnTo>
                  <a:lnTo>
                    <a:pt x="14808" y="218465"/>
                  </a:lnTo>
                  <a:lnTo>
                    <a:pt x="15582" y="217703"/>
                  </a:lnTo>
                  <a:lnTo>
                    <a:pt x="15582" y="216928"/>
                  </a:lnTo>
                  <a:lnTo>
                    <a:pt x="14808" y="216928"/>
                  </a:lnTo>
                  <a:lnTo>
                    <a:pt x="14808" y="216154"/>
                  </a:lnTo>
                  <a:lnTo>
                    <a:pt x="14033" y="216154"/>
                  </a:lnTo>
                  <a:lnTo>
                    <a:pt x="14033" y="212305"/>
                  </a:lnTo>
                  <a:lnTo>
                    <a:pt x="13246" y="212305"/>
                  </a:lnTo>
                  <a:lnTo>
                    <a:pt x="13246" y="211531"/>
                  </a:lnTo>
                  <a:lnTo>
                    <a:pt x="13246" y="210769"/>
                  </a:lnTo>
                  <a:lnTo>
                    <a:pt x="14033" y="210769"/>
                  </a:lnTo>
                  <a:lnTo>
                    <a:pt x="14033" y="206527"/>
                  </a:lnTo>
                  <a:lnTo>
                    <a:pt x="13246" y="207289"/>
                  </a:lnTo>
                  <a:lnTo>
                    <a:pt x="13246" y="206527"/>
                  </a:lnTo>
                  <a:lnTo>
                    <a:pt x="13246" y="205752"/>
                  </a:lnTo>
                  <a:lnTo>
                    <a:pt x="12852" y="205752"/>
                  </a:lnTo>
                  <a:lnTo>
                    <a:pt x="12852" y="204990"/>
                  </a:lnTo>
                  <a:lnTo>
                    <a:pt x="12852" y="204216"/>
                  </a:lnTo>
                  <a:lnTo>
                    <a:pt x="13246" y="204216"/>
                  </a:lnTo>
                  <a:lnTo>
                    <a:pt x="12852" y="204216"/>
                  </a:lnTo>
                  <a:lnTo>
                    <a:pt x="13246" y="204216"/>
                  </a:lnTo>
                  <a:lnTo>
                    <a:pt x="12852" y="203441"/>
                  </a:lnTo>
                  <a:lnTo>
                    <a:pt x="13246" y="203441"/>
                  </a:lnTo>
                  <a:lnTo>
                    <a:pt x="12852" y="203441"/>
                  </a:lnTo>
                  <a:lnTo>
                    <a:pt x="13246" y="203441"/>
                  </a:lnTo>
                  <a:lnTo>
                    <a:pt x="13246" y="202666"/>
                  </a:lnTo>
                  <a:lnTo>
                    <a:pt x="12852" y="202666"/>
                  </a:lnTo>
                  <a:lnTo>
                    <a:pt x="12852" y="203441"/>
                  </a:lnTo>
                  <a:lnTo>
                    <a:pt x="12852" y="202666"/>
                  </a:lnTo>
                  <a:lnTo>
                    <a:pt x="13246" y="202666"/>
                  </a:lnTo>
                  <a:lnTo>
                    <a:pt x="12852" y="202666"/>
                  </a:lnTo>
                  <a:lnTo>
                    <a:pt x="13246" y="202666"/>
                  </a:lnTo>
                  <a:lnTo>
                    <a:pt x="13246" y="201904"/>
                  </a:lnTo>
                  <a:lnTo>
                    <a:pt x="12852" y="201904"/>
                  </a:lnTo>
                  <a:lnTo>
                    <a:pt x="13246" y="201904"/>
                  </a:lnTo>
                  <a:lnTo>
                    <a:pt x="13246" y="201129"/>
                  </a:lnTo>
                  <a:lnTo>
                    <a:pt x="14033" y="201129"/>
                  </a:lnTo>
                  <a:lnTo>
                    <a:pt x="14808" y="201129"/>
                  </a:lnTo>
                  <a:lnTo>
                    <a:pt x="14808" y="201904"/>
                  </a:lnTo>
                  <a:lnTo>
                    <a:pt x="15582" y="201904"/>
                  </a:lnTo>
                  <a:lnTo>
                    <a:pt x="15582" y="202666"/>
                  </a:lnTo>
                  <a:lnTo>
                    <a:pt x="15582" y="201904"/>
                  </a:lnTo>
                  <a:lnTo>
                    <a:pt x="15582" y="202666"/>
                  </a:lnTo>
                  <a:lnTo>
                    <a:pt x="16370" y="202666"/>
                  </a:lnTo>
                  <a:lnTo>
                    <a:pt x="16370" y="201904"/>
                  </a:lnTo>
                  <a:lnTo>
                    <a:pt x="15582" y="201904"/>
                  </a:lnTo>
                  <a:lnTo>
                    <a:pt x="15582" y="201129"/>
                  </a:lnTo>
                  <a:lnTo>
                    <a:pt x="15582" y="200748"/>
                  </a:lnTo>
                  <a:lnTo>
                    <a:pt x="15582" y="199974"/>
                  </a:lnTo>
                  <a:lnTo>
                    <a:pt x="15582" y="199212"/>
                  </a:lnTo>
                  <a:lnTo>
                    <a:pt x="16370" y="199212"/>
                  </a:lnTo>
                  <a:lnTo>
                    <a:pt x="16370" y="199974"/>
                  </a:lnTo>
                  <a:lnTo>
                    <a:pt x="16370" y="199212"/>
                  </a:lnTo>
                  <a:lnTo>
                    <a:pt x="17144" y="199212"/>
                  </a:lnTo>
                  <a:lnTo>
                    <a:pt x="17144" y="199974"/>
                  </a:lnTo>
                  <a:lnTo>
                    <a:pt x="17919" y="199974"/>
                  </a:lnTo>
                  <a:lnTo>
                    <a:pt x="17919" y="200748"/>
                  </a:lnTo>
                  <a:lnTo>
                    <a:pt x="17919" y="201129"/>
                  </a:lnTo>
                  <a:lnTo>
                    <a:pt x="18707" y="201129"/>
                  </a:lnTo>
                  <a:lnTo>
                    <a:pt x="18707" y="200748"/>
                  </a:lnTo>
                  <a:lnTo>
                    <a:pt x="19481" y="200748"/>
                  </a:lnTo>
                  <a:lnTo>
                    <a:pt x="19481" y="199974"/>
                  </a:lnTo>
                  <a:lnTo>
                    <a:pt x="18707" y="199974"/>
                  </a:lnTo>
                  <a:lnTo>
                    <a:pt x="18707" y="199212"/>
                  </a:lnTo>
                  <a:lnTo>
                    <a:pt x="17919" y="199212"/>
                  </a:lnTo>
                  <a:lnTo>
                    <a:pt x="17919" y="198437"/>
                  </a:lnTo>
                  <a:lnTo>
                    <a:pt x="17919" y="197662"/>
                  </a:lnTo>
                  <a:lnTo>
                    <a:pt x="17919" y="196900"/>
                  </a:lnTo>
                  <a:lnTo>
                    <a:pt x="17144" y="197662"/>
                  </a:lnTo>
                  <a:lnTo>
                    <a:pt x="17144" y="196900"/>
                  </a:lnTo>
                  <a:lnTo>
                    <a:pt x="17144" y="196126"/>
                  </a:lnTo>
                  <a:lnTo>
                    <a:pt x="17144" y="195351"/>
                  </a:lnTo>
                  <a:lnTo>
                    <a:pt x="17144" y="194576"/>
                  </a:lnTo>
                  <a:lnTo>
                    <a:pt x="17919" y="194576"/>
                  </a:lnTo>
                  <a:lnTo>
                    <a:pt x="17144" y="194576"/>
                  </a:lnTo>
                  <a:lnTo>
                    <a:pt x="17919" y="194576"/>
                  </a:lnTo>
                  <a:lnTo>
                    <a:pt x="17919" y="193814"/>
                  </a:lnTo>
                  <a:lnTo>
                    <a:pt x="17144" y="193814"/>
                  </a:lnTo>
                  <a:lnTo>
                    <a:pt x="17919" y="193814"/>
                  </a:lnTo>
                  <a:lnTo>
                    <a:pt x="17919" y="193040"/>
                  </a:lnTo>
                  <a:lnTo>
                    <a:pt x="17144" y="193040"/>
                  </a:lnTo>
                  <a:lnTo>
                    <a:pt x="17144" y="192265"/>
                  </a:lnTo>
                  <a:lnTo>
                    <a:pt x="17144" y="191503"/>
                  </a:lnTo>
                  <a:lnTo>
                    <a:pt x="16370" y="191503"/>
                  </a:lnTo>
                  <a:lnTo>
                    <a:pt x="16370" y="191109"/>
                  </a:lnTo>
                  <a:lnTo>
                    <a:pt x="15582" y="191109"/>
                  </a:lnTo>
                  <a:lnTo>
                    <a:pt x="14808" y="191109"/>
                  </a:lnTo>
                  <a:lnTo>
                    <a:pt x="14808" y="190347"/>
                  </a:lnTo>
                  <a:lnTo>
                    <a:pt x="14808" y="191109"/>
                  </a:lnTo>
                  <a:lnTo>
                    <a:pt x="14808" y="190347"/>
                  </a:lnTo>
                  <a:lnTo>
                    <a:pt x="14033" y="190347"/>
                  </a:lnTo>
                  <a:lnTo>
                    <a:pt x="14033" y="189572"/>
                  </a:lnTo>
                  <a:lnTo>
                    <a:pt x="13246" y="189572"/>
                  </a:lnTo>
                  <a:lnTo>
                    <a:pt x="13246" y="188798"/>
                  </a:lnTo>
                  <a:lnTo>
                    <a:pt x="12852" y="188798"/>
                  </a:lnTo>
                  <a:lnTo>
                    <a:pt x="12077" y="188036"/>
                  </a:lnTo>
                  <a:lnTo>
                    <a:pt x="11302" y="188036"/>
                  </a:lnTo>
                  <a:lnTo>
                    <a:pt x="11302" y="187261"/>
                  </a:lnTo>
                  <a:lnTo>
                    <a:pt x="10515" y="187261"/>
                  </a:lnTo>
                  <a:lnTo>
                    <a:pt x="10515" y="186486"/>
                  </a:lnTo>
                  <a:lnTo>
                    <a:pt x="11302" y="186486"/>
                  </a:lnTo>
                  <a:lnTo>
                    <a:pt x="10515" y="186486"/>
                  </a:lnTo>
                  <a:lnTo>
                    <a:pt x="10515" y="185724"/>
                  </a:lnTo>
                  <a:lnTo>
                    <a:pt x="10515" y="186486"/>
                  </a:lnTo>
                  <a:lnTo>
                    <a:pt x="9740" y="186486"/>
                  </a:lnTo>
                  <a:lnTo>
                    <a:pt x="9740" y="185724"/>
                  </a:lnTo>
                  <a:lnTo>
                    <a:pt x="8966" y="185724"/>
                  </a:lnTo>
                  <a:lnTo>
                    <a:pt x="8178" y="185724"/>
                  </a:lnTo>
                  <a:lnTo>
                    <a:pt x="8178" y="184950"/>
                  </a:lnTo>
                  <a:lnTo>
                    <a:pt x="7404" y="184950"/>
                  </a:lnTo>
                  <a:lnTo>
                    <a:pt x="6629" y="184950"/>
                  </a:lnTo>
                  <a:lnTo>
                    <a:pt x="6629" y="185724"/>
                  </a:lnTo>
                  <a:lnTo>
                    <a:pt x="5841" y="185724"/>
                  </a:lnTo>
                  <a:lnTo>
                    <a:pt x="6629" y="185724"/>
                  </a:lnTo>
                  <a:lnTo>
                    <a:pt x="5841" y="184950"/>
                  </a:lnTo>
                  <a:lnTo>
                    <a:pt x="5067" y="184950"/>
                  </a:lnTo>
                  <a:lnTo>
                    <a:pt x="5067" y="184175"/>
                  </a:lnTo>
                  <a:lnTo>
                    <a:pt x="4292" y="184175"/>
                  </a:lnTo>
                  <a:lnTo>
                    <a:pt x="5067" y="184175"/>
                  </a:lnTo>
                  <a:lnTo>
                    <a:pt x="5067" y="183413"/>
                  </a:lnTo>
                  <a:lnTo>
                    <a:pt x="5841" y="183413"/>
                  </a:lnTo>
                  <a:lnTo>
                    <a:pt x="5841" y="182638"/>
                  </a:lnTo>
                  <a:lnTo>
                    <a:pt x="5841" y="181864"/>
                  </a:lnTo>
                  <a:lnTo>
                    <a:pt x="6629" y="181864"/>
                  </a:lnTo>
                  <a:lnTo>
                    <a:pt x="6629" y="182638"/>
                  </a:lnTo>
                  <a:lnTo>
                    <a:pt x="7404" y="182638"/>
                  </a:lnTo>
                  <a:lnTo>
                    <a:pt x="8178" y="182638"/>
                  </a:lnTo>
                  <a:lnTo>
                    <a:pt x="8178" y="181864"/>
                  </a:lnTo>
                  <a:lnTo>
                    <a:pt x="8966" y="181864"/>
                  </a:lnTo>
                  <a:lnTo>
                    <a:pt x="9740" y="181864"/>
                  </a:lnTo>
                  <a:lnTo>
                    <a:pt x="9740" y="181483"/>
                  </a:lnTo>
                  <a:lnTo>
                    <a:pt x="9740" y="180708"/>
                  </a:lnTo>
                  <a:lnTo>
                    <a:pt x="10515" y="180708"/>
                  </a:lnTo>
                  <a:lnTo>
                    <a:pt x="9740" y="179933"/>
                  </a:lnTo>
                  <a:lnTo>
                    <a:pt x="8966" y="179171"/>
                  </a:lnTo>
                  <a:lnTo>
                    <a:pt x="8966" y="178396"/>
                  </a:lnTo>
                  <a:lnTo>
                    <a:pt x="8966" y="177622"/>
                  </a:lnTo>
                  <a:lnTo>
                    <a:pt x="8966" y="176860"/>
                  </a:lnTo>
                  <a:lnTo>
                    <a:pt x="8966" y="176085"/>
                  </a:lnTo>
                  <a:lnTo>
                    <a:pt x="9740" y="175310"/>
                  </a:lnTo>
                  <a:lnTo>
                    <a:pt x="9740" y="174548"/>
                  </a:lnTo>
                  <a:lnTo>
                    <a:pt x="8966" y="173774"/>
                  </a:lnTo>
                  <a:lnTo>
                    <a:pt x="8966" y="172999"/>
                  </a:lnTo>
                  <a:lnTo>
                    <a:pt x="9740" y="172237"/>
                  </a:lnTo>
                  <a:lnTo>
                    <a:pt x="9740" y="171843"/>
                  </a:lnTo>
                  <a:lnTo>
                    <a:pt x="10515" y="171843"/>
                  </a:lnTo>
                  <a:lnTo>
                    <a:pt x="11302" y="171843"/>
                  </a:lnTo>
                  <a:lnTo>
                    <a:pt x="11302" y="171081"/>
                  </a:lnTo>
                  <a:lnTo>
                    <a:pt x="11302" y="170307"/>
                  </a:lnTo>
                  <a:lnTo>
                    <a:pt x="12077" y="169532"/>
                  </a:lnTo>
                  <a:lnTo>
                    <a:pt x="11302" y="169532"/>
                  </a:lnTo>
                  <a:lnTo>
                    <a:pt x="11302" y="168770"/>
                  </a:lnTo>
                  <a:lnTo>
                    <a:pt x="10515" y="167995"/>
                  </a:lnTo>
                  <a:lnTo>
                    <a:pt x="8966" y="167220"/>
                  </a:lnTo>
                  <a:lnTo>
                    <a:pt x="8178" y="167220"/>
                  </a:lnTo>
                  <a:lnTo>
                    <a:pt x="8178" y="166446"/>
                  </a:lnTo>
                  <a:lnTo>
                    <a:pt x="7404" y="166446"/>
                  </a:lnTo>
                  <a:lnTo>
                    <a:pt x="6629" y="166446"/>
                  </a:lnTo>
                  <a:lnTo>
                    <a:pt x="5841" y="166446"/>
                  </a:lnTo>
                  <a:lnTo>
                    <a:pt x="5841" y="165684"/>
                  </a:lnTo>
                  <a:lnTo>
                    <a:pt x="5841" y="164909"/>
                  </a:lnTo>
                  <a:lnTo>
                    <a:pt x="5841" y="164134"/>
                  </a:lnTo>
                  <a:lnTo>
                    <a:pt x="5841" y="164909"/>
                  </a:lnTo>
                  <a:lnTo>
                    <a:pt x="4292" y="164909"/>
                  </a:lnTo>
                  <a:lnTo>
                    <a:pt x="4292" y="164134"/>
                  </a:lnTo>
                  <a:lnTo>
                    <a:pt x="3505" y="163372"/>
                  </a:lnTo>
                  <a:lnTo>
                    <a:pt x="3111" y="163372"/>
                  </a:lnTo>
                  <a:lnTo>
                    <a:pt x="2336" y="162598"/>
                  </a:lnTo>
                  <a:lnTo>
                    <a:pt x="3111" y="162598"/>
                  </a:lnTo>
                  <a:lnTo>
                    <a:pt x="3111" y="162217"/>
                  </a:lnTo>
                  <a:lnTo>
                    <a:pt x="2336" y="162217"/>
                  </a:lnTo>
                  <a:lnTo>
                    <a:pt x="1562" y="161442"/>
                  </a:lnTo>
                  <a:lnTo>
                    <a:pt x="774" y="160667"/>
                  </a:lnTo>
                  <a:lnTo>
                    <a:pt x="0" y="160667"/>
                  </a:lnTo>
                  <a:lnTo>
                    <a:pt x="0" y="159905"/>
                  </a:lnTo>
                  <a:lnTo>
                    <a:pt x="774" y="159131"/>
                  </a:lnTo>
                  <a:lnTo>
                    <a:pt x="1562" y="159131"/>
                  </a:lnTo>
                  <a:lnTo>
                    <a:pt x="2336" y="159131"/>
                  </a:lnTo>
                  <a:lnTo>
                    <a:pt x="2336" y="158356"/>
                  </a:lnTo>
                  <a:lnTo>
                    <a:pt x="3111" y="159131"/>
                  </a:lnTo>
                  <a:lnTo>
                    <a:pt x="3505" y="159131"/>
                  </a:lnTo>
                  <a:lnTo>
                    <a:pt x="3505" y="159905"/>
                  </a:lnTo>
                  <a:lnTo>
                    <a:pt x="3505" y="159131"/>
                  </a:lnTo>
                  <a:lnTo>
                    <a:pt x="4292" y="159131"/>
                  </a:lnTo>
                  <a:lnTo>
                    <a:pt x="5067" y="159905"/>
                  </a:lnTo>
                  <a:lnTo>
                    <a:pt x="5841" y="159905"/>
                  </a:lnTo>
                  <a:lnTo>
                    <a:pt x="6629" y="160667"/>
                  </a:lnTo>
                  <a:lnTo>
                    <a:pt x="7404" y="161442"/>
                  </a:lnTo>
                  <a:lnTo>
                    <a:pt x="7404" y="160667"/>
                  </a:lnTo>
                  <a:lnTo>
                    <a:pt x="8178" y="160667"/>
                  </a:lnTo>
                  <a:lnTo>
                    <a:pt x="8178" y="159905"/>
                  </a:lnTo>
                  <a:lnTo>
                    <a:pt x="8966" y="159905"/>
                  </a:lnTo>
                  <a:lnTo>
                    <a:pt x="8178" y="159131"/>
                  </a:lnTo>
                  <a:lnTo>
                    <a:pt x="6629" y="158356"/>
                  </a:lnTo>
                  <a:lnTo>
                    <a:pt x="5841" y="158356"/>
                  </a:lnTo>
                  <a:lnTo>
                    <a:pt x="5841" y="157594"/>
                  </a:lnTo>
                  <a:lnTo>
                    <a:pt x="6629" y="157594"/>
                  </a:lnTo>
                  <a:lnTo>
                    <a:pt x="5841" y="157594"/>
                  </a:lnTo>
                  <a:lnTo>
                    <a:pt x="5841" y="156819"/>
                  </a:lnTo>
                  <a:lnTo>
                    <a:pt x="5841" y="156057"/>
                  </a:lnTo>
                  <a:lnTo>
                    <a:pt x="5841" y="155282"/>
                  </a:lnTo>
                  <a:lnTo>
                    <a:pt x="6629" y="155282"/>
                  </a:lnTo>
                  <a:lnTo>
                    <a:pt x="6629" y="154508"/>
                  </a:lnTo>
                  <a:lnTo>
                    <a:pt x="7404" y="155282"/>
                  </a:lnTo>
                  <a:lnTo>
                    <a:pt x="7404" y="154508"/>
                  </a:lnTo>
                  <a:lnTo>
                    <a:pt x="7404" y="153733"/>
                  </a:lnTo>
                  <a:lnTo>
                    <a:pt x="6629" y="152958"/>
                  </a:lnTo>
                  <a:lnTo>
                    <a:pt x="6629" y="152577"/>
                  </a:lnTo>
                  <a:lnTo>
                    <a:pt x="5841" y="151803"/>
                  </a:lnTo>
                  <a:lnTo>
                    <a:pt x="5841" y="151041"/>
                  </a:lnTo>
                  <a:lnTo>
                    <a:pt x="5067" y="150266"/>
                  </a:lnTo>
                  <a:lnTo>
                    <a:pt x="5067" y="149504"/>
                  </a:lnTo>
                  <a:lnTo>
                    <a:pt x="4292" y="149504"/>
                  </a:lnTo>
                  <a:lnTo>
                    <a:pt x="4292" y="148729"/>
                  </a:lnTo>
                  <a:lnTo>
                    <a:pt x="5841" y="148729"/>
                  </a:lnTo>
                  <a:lnTo>
                    <a:pt x="5841" y="147955"/>
                  </a:lnTo>
                  <a:lnTo>
                    <a:pt x="6629" y="148729"/>
                  </a:lnTo>
                  <a:lnTo>
                    <a:pt x="6629" y="147955"/>
                  </a:lnTo>
                  <a:lnTo>
                    <a:pt x="7404" y="147955"/>
                  </a:lnTo>
                  <a:lnTo>
                    <a:pt x="7404" y="147193"/>
                  </a:lnTo>
                  <a:lnTo>
                    <a:pt x="6629" y="147193"/>
                  </a:lnTo>
                  <a:lnTo>
                    <a:pt x="6629" y="146418"/>
                  </a:lnTo>
                  <a:lnTo>
                    <a:pt x="6629" y="145643"/>
                  </a:lnTo>
                  <a:lnTo>
                    <a:pt x="6629" y="144881"/>
                  </a:lnTo>
                  <a:lnTo>
                    <a:pt x="7404" y="144881"/>
                  </a:lnTo>
                  <a:lnTo>
                    <a:pt x="7404" y="144106"/>
                  </a:lnTo>
                  <a:lnTo>
                    <a:pt x="7404" y="143332"/>
                  </a:lnTo>
                  <a:lnTo>
                    <a:pt x="6629" y="143332"/>
                  </a:lnTo>
                  <a:lnTo>
                    <a:pt x="6629" y="142951"/>
                  </a:lnTo>
                  <a:lnTo>
                    <a:pt x="6629" y="142176"/>
                  </a:lnTo>
                  <a:lnTo>
                    <a:pt x="5841" y="141414"/>
                  </a:lnTo>
                  <a:lnTo>
                    <a:pt x="5841" y="140639"/>
                  </a:lnTo>
                  <a:lnTo>
                    <a:pt x="5841" y="139865"/>
                  </a:lnTo>
                  <a:lnTo>
                    <a:pt x="5841" y="139090"/>
                  </a:lnTo>
                  <a:lnTo>
                    <a:pt x="5067" y="139090"/>
                  </a:lnTo>
                  <a:lnTo>
                    <a:pt x="5841" y="138328"/>
                  </a:lnTo>
                  <a:lnTo>
                    <a:pt x="5841" y="137553"/>
                  </a:lnTo>
                  <a:lnTo>
                    <a:pt x="6629" y="137553"/>
                  </a:lnTo>
                  <a:lnTo>
                    <a:pt x="7404" y="137553"/>
                  </a:lnTo>
                  <a:lnTo>
                    <a:pt x="8178" y="137553"/>
                  </a:lnTo>
                  <a:lnTo>
                    <a:pt x="7404" y="136779"/>
                  </a:lnTo>
                  <a:lnTo>
                    <a:pt x="7404" y="135242"/>
                  </a:lnTo>
                  <a:lnTo>
                    <a:pt x="7404" y="134467"/>
                  </a:lnTo>
                  <a:lnTo>
                    <a:pt x="6629" y="134467"/>
                  </a:lnTo>
                  <a:lnTo>
                    <a:pt x="5841" y="134467"/>
                  </a:lnTo>
                  <a:lnTo>
                    <a:pt x="5841" y="133705"/>
                  </a:lnTo>
                  <a:lnTo>
                    <a:pt x="6629" y="133705"/>
                  </a:lnTo>
                  <a:lnTo>
                    <a:pt x="6629" y="133311"/>
                  </a:lnTo>
                  <a:lnTo>
                    <a:pt x="6629" y="132549"/>
                  </a:lnTo>
                  <a:lnTo>
                    <a:pt x="5841" y="132549"/>
                  </a:lnTo>
                  <a:lnTo>
                    <a:pt x="5841" y="131775"/>
                  </a:lnTo>
                  <a:lnTo>
                    <a:pt x="6629" y="131775"/>
                  </a:lnTo>
                  <a:lnTo>
                    <a:pt x="7404" y="131775"/>
                  </a:lnTo>
                  <a:lnTo>
                    <a:pt x="7404" y="131000"/>
                  </a:lnTo>
                  <a:lnTo>
                    <a:pt x="7404" y="130238"/>
                  </a:lnTo>
                  <a:lnTo>
                    <a:pt x="7404" y="129463"/>
                  </a:lnTo>
                  <a:lnTo>
                    <a:pt x="8178" y="129463"/>
                  </a:lnTo>
                  <a:lnTo>
                    <a:pt x="7404" y="128689"/>
                  </a:lnTo>
                  <a:lnTo>
                    <a:pt x="8178" y="128689"/>
                  </a:lnTo>
                  <a:lnTo>
                    <a:pt x="8178" y="127927"/>
                  </a:lnTo>
                  <a:lnTo>
                    <a:pt x="8966" y="127927"/>
                  </a:lnTo>
                  <a:lnTo>
                    <a:pt x="8966" y="127152"/>
                  </a:lnTo>
                  <a:lnTo>
                    <a:pt x="8966" y="126377"/>
                  </a:lnTo>
                  <a:lnTo>
                    <a:pt x="8966" y="127152"/>
                  </a:lnTo>
                  <a:lnTo>
                    <a:pt x="9740" y="127152"/>
                  </a:lnTo>
                  <a:lnTo>
                    <a:pt x="10515" y="127152"/>
                  </a:lnTo>
                  <a:lnTo>
                    <a:pt x="10515" y="126377"/>
                  </a:lnTo>
                  <a:lnTo>
                    <a:pt x="11302" y="126377"/>
                  </a:lnTo>
                  <a:lnTo>
                    <a:pt x="11302" y="125603"/>
                  </a:lnTo>
                  <a:lnTo>
                    <a:pt x="10515" y="125603"/>
                  </a:lnTo>
                  <a:lnTo>
                    <a:pt x="11302" y="124841"/>
                  </a:lnTo>
                  <a:lnTo>
                    <a:pt x="11302" y="124066"/>
                  </a:lnTo>
                  <a:lnTo>
                    <a:pt x="12077" y="124066"/>
                  </a:lnTo>
                  <a:lnTo>
                    <a:pt x="12852" y="124066"/>
                  </a:lnTo>
                  <a:lnTo>
                    <a:pt x="13246" y="124841"/>
                  </a:lnTo>
                  <a:lnTo>
                    <a:pt x="14033" y="124841"/>
                  </a:lnTo>
                  <a:lnTo>
                    <a:pt x="14808" y="124841"/>
                  </a:lnTo>
                  <a:lnTo>
                    <a:pt x="15582" y="124841"/>
                  </a:lnTo>
                  <a:lnTo>
                    <a:pt x="15582" y="124066"/>
                  </a:lnTo>
                  <a:lnTo>
                    <a:pt x="16370" y="123685"/>
                  </a:lnTo>
                  <a:lnTo>
                    <a:pt x="17144" y="123685"/>
                  </a:lnTo>
                  <a:lnTo>
                    <a:pt x="17919" y="122910"/>
                  </a:lnTo>
                  <a:lnTo>
                    <a:pt x="22212" y="122910"/>
                  </a:lnTo>
                  <a:lnTo>
                    <a:pt x="22986" y="123685"/>
                  </a:lnTo>
                  <a:lnTo>
                    <a:pt x="22986" y="122910"/>
                  </a:lnTo>
                  <a:lnTo>
                    <a:pt x="23774" y="123685"/>
                  </a:lnTo>
                  <a:lnTo>
                    <a:pt x="24549" y="123685"/>
                  </a:lnTo>
                  <a:lnTo>
                    <a:pt x="24549" y="122910"/>
                  </a:lnTo>
                  <a:lnTo>
                    <a:pt x="24549" y="122135"/>
                  </a:lnTo>
                  <a:lnTo>
                    <a:pt x="24549" y="121373"/>
                  </a:lnTo>
                  <a:lnTo>
                    <a:pt x="25323" y="121373"/>
                  </a:lnTo>
                  <a:lnTo>
                    <a:pt x="26111" y="121373"/>
                  </a:lnTo>
                  <a:lnTo>
                    <a:pt x="26111" y="120599"/>
                  </a:lnTo>
                  <a:lnTo>
                    <a:pt x="26111" y="121373"/>
                  </a:lnTo>
                  <a:lnTo>
                    <a:pt x="26885" y="121373"/>
                  </a:lnTo>
                  <a:lnTo>
                    <a:pt x="26885" y="122135"/>
                  </a:lnTo>
                  <a:lnTo>
                    <a:pt x="27660" y="122135"/>
                  </a:lnTo>
                  <a:lnTo>
                    <a:pt x="28447" y="122135"/>
                  </a:lnTo>
                  <a:lnTo>
                    <a:pt x="29222" y="121373"/>
                  </a:lnTo>
                  <a:lnTo>
                    <a:pt x="29222" y="120599"/>
                  </a:lnTo>
                  <a:lnTo>
                    <a:pt x="29997" y="120599"/>
                  </a:lnTo>
                  <a:lnTo>
                    <a:pt x="29997" y="121373"/>
                  </a:lnTo>
                  <a:lnTo>
                    <a:pt x="30784" y="120599"/>
                  </a:lnTo>
                  <a:lnTo>
                    <a:pt x="31559" y="121373"/>
                  </a:lnTo>
                  <a:lnTo>
                    <a:pt x="31953" y="121373"/>
                  </a:lnTo>
                  <a:lnTo>
                    <a:pt x="31953" y="120599"/>
                  </a:lnTo>
                  <a:lnTo>
                    <a:pt x="31953" y="119824"/>
                  </a:lnTo>
                  <a:lnTo>
                    <a:pt x="32727" y="119824"/>
                  </a:lnTo>
                  <a:lnTo>
                    <a:pt x="31953" y="119824"/>
                  </a:lnTo>
                  <a:lnTo>
                    <a:pt x="31953" y="119062"/>
                  </a:lnTo>
                  <a:lnTo>
                    <a:pt x="32727" y="118287"/>
                  </a:lnTo>
                  <a:lnTo>
                    <a:pt x="31953" y="118287"/>
                  </a:lnTo>
                  <a:lnTo>
                    <a:pt x="31953" y="117513"/>
                  </a:lnTo>
                  <a:lnTo>
                    <a:pt x="31953" y="116751"/>
                  </a:lnTo>
                  <a:lnTo>
                    <a:pt x="31953" y="115976"/>
                  </a:lnTo>
                  <a:lnTo>
                    <a:pt x="31953" y="115201"/>
                  </a:lnTo>
                  <a:lnTo>
                    <a:pt x="31559" y="114820"/>
                  </a:lnTo>
                  <a:lnTo>
                    <a:pt x="31953" y="114820"/>
                  </a:lnTo>
                  <a:lnTo>
                    <a:pt x="31953" y="114046"/>
                  </a:lnTo>
                  <a:lnTo>
                    <a:pt x="31953" y="113271"/>
                  </a:lnTo>
                  <a:lnTo>
                    <a:pt x="31953" y="112509"/>
                  </a:lnTo>
                  <a:lnTo>
                    <a:pt x="31953" y="111734"/>
                  </a:lnTo>
                  <a:lnTo>
                    <a:pt x="32727" y="111734"/>
                  </a:lnTo>
                  <a:lnTo>
                    <a:pt x="32727" y="110959"/>
                  </a:lnTo>
                  <a:lnTo>
                    <a:pt x="32727" y="110197"/>
                  </a:lnTo>
                  <a:lnTo>
                    <a:pt x="33515" y="109423"/>
                  </a:lnTo>
                  <a:lnTo>
                    <a:pt x="34289" y="109423"/>
                  </a:lnTo>
                  <a:lnTo>
                    <a:pt x="34289" y="108648"/>
                  </a:lnTo>
                  <a:lnTo>
                    <a:pt x="35064" y="107886"/>
                  </a:lnTo>
                  <a:lnTo>
                    <a:pt x="35852" y="107886"/>
                  </a:lnTo>
                  <a:lnTo>
                    <a:pt x="35852" y="108648"/>
                  </a:lnTo>
                  <a:lnTo>
                    <a:pt x="36626" y="108648"/>
                  </a:lnTo>
                  <a:lnTo>
                    <a:pt x="36626" y="109423"/>
                  </a:lnTo>
                  <a:lnTo>
                    <a:pt x="37401" y="109423"/>
                  </a:lnTo>
                  <a:lnTo>
                    <a:pt x="37401" y="108648"/>
                  </a:lnTo>
                  <a:lnTo>
                    <a:pt x="38188" y="108648"/>
                  </a:lnTo>
                  <a:lnTo>
                    <a:pt x="38963" y="109423"/>
                  </a:lnTo>
                  <a:lnTo>
                    <a:pt x="39738" y="109423"/>
                  </a:lnTo>
                  <a:lnTo>
                    <a:pt x="39738" y="108648"/>
                  </a:lnTo>
                  <a:lnTo>
                    <a:pt x="40525" y="109423"/>
                  </a:lnTo>
                  <a:lnTo>
                    <a:pt x="40525" y="108648"/>
                  </a:lnTo>
                  <a:lnTo>
                    <a:pt x="41300" y="108648"/>
                  </a:lnTo>
                  <a:lnTo>
                    <a:pt x="41300" y="107886"/>
                  </a:lnTo>
                  <a:lnTo>
                    <a:pt x="41694" y="108648"/>
                  </a:lnTo>
                  <a:lnTo>
                    <a:pt x="42468" y="108648"/>
                  </a:lnTo>
                  <a:lnTo>
                    <a:pt x="43256" y="108648"/>
                  </a:lnTo>
                  <a:lnTo>
                    <a:pt x="44030" y="108648"/>
                  </a:lnTo>
                  <a:lnTo>
                    <a:pt x="44805" y="108648"/>
                  </a:lnTo>
                  <a:lnTo>
                    <a:pt x="44805" y="107886"/>
                  </a:lnTo>
                  <a:lnTo>
                    <a:pt x="45592" y="107886"/>
                  </a:lnTo>
                  <a:lnTo>
                    <a:pt x="45592" y="108648"/>
                  </a:lnTo>
                  <a:lnTo>
                    <a:pt x="46367" y="108648"/>
                  </a:lnTo>
                  <a:lnTo>
                    <a:pt x="46367" y="107886"/>
                  </a:lnTo>
                  <a:lnTo>
                    <a:pt x="47142" y="107886"/>
                  </a:lnTo>
                  <a:lnTo>
                    <a:pt x="47142" y="107111"/>
                  </a:lnTo>
                  <a:lnTo>
                    <a:pt x="47142" y="106349"/>
                  </a:lnTo>
                  <a:lnTo>
                    <a:pt x="47929" y="106349"/>
                  </a:lnTo>
                  <a:lnTo>
                    <a:pt x="47929" y="105575"/>
                  </a:lnTo>
                  <a:lnTo>
                    <a:pt x="48704" y="105194"/>
                  </a:lnTo>
                  <a:lnTo>
                    <a:pt x="49479" y="105194"/>
                  </a:lnTo>
                  <a:lnTo>
                    <a:pt x="49479" y="104419"/>
                  </a:lnTo>
                  <a:lnTo>
                    <a:pt x="49479" y="103644"/>
                  </a:lnTo>
                  <a:lnTo>
                    <a:pt x="50266" y="103644"/>
                  </a:lnTo>
                  <a:lnTo>
                    <a:pt x="50266" y="104419"/>
                  </a:lnTo>
                  <a:lnTo>
                    <a:pt x="50266" y="103644"/>
                  </a:lnTo>
                  <a:lnTo>
                    <a:pt x="50660" y="103644"/>
                  </a:lnTo>
                  <a:lnTo>
                    <a:pt x="50266" y="103644"/>
                  </a:lnTo>
                  <a:lnTo>
                    <a:pt x="50660" y="102882"/>
                  </a:lnTo>
                  <a:lnTo>
                    <a:pt x="50660" y="102108"/>
                  </a:lnTo>
                  <a:lnTo>
                    <a:pt x="50660" y="101333"/>
                  </a:lnTo>
                  <a:lnTo>
                    <a:pt x="50660" y="100558"/>
                  </a:lnTo>
                  <a:lnTo>
                    <a:pt x="51434" y="100558"/>
                  </a:lnTo>
                  <a:lnTo>
                    <a:pt x="52209" y="100558"/>
                  </a:lnTo>
                  <a:lnTo>
                    <a:pt x="52209" y="99796"/>
                  </a:lnTo>
                  <a:lnTo>
                    <a:pt x="52209" y="99021"/>
                  </a:lnTo>
                  <a:lnTo>
                    <a:pt x="51434" y="98247"/>
                  </a:lnTo>
                  <a:lnTo>
                    <a:pt x="51434" y="97485"/>
                  </a:lnTo>
                  <a:lnTo>
                    <a:pt x="50660" y="97485"/>
                  </a:lnTo>
                  <a:lnTo>
                    <a:pt x="51434" y="97485"/>
                  </a:lnTo>
                  <a:lnTo>
                    <a:pt x="51434" y="96710"/>
                  </a:lnTo>
                  <a:lnTo>
                    <a:pt x="51434" y="95935"/>
                  </a:lnTo>
                  <a:lnTo>
                    <a:pt x="51434" y="95554"/>
                  </a:lnTo>
                  <a:lnTo>
                    <a:pt x="51434" y="94780"/>
                  </a:lnTo>
                  <a:lnTo>
                    <a:pt x="52209" y="94018"/>
                  </a:lnTo>
                  <a:lnTo>
                    <a:pt x="52997" y="94018"/>
                  </a:lnTo>
                  <a:lnTo>
                    <a:pt x="53771" y="93243"/>
                  </a:lnTo>
                  <a:lnTo>
                    <a:pt x="54546" y="93243"/>
                  </a:lnTo>
                  <a:lnTo>
                    <a:pt x="54546" y="92468"/>
                  </a:lnTo>
                  <a:lnTo>
                    <a:pt x="55333" y="92468"/>
                  </a:lnTo>
                  <a:lnTo>
                    <a:pt x="55333" y="91706"/>
                  </a:lnTo>
                  <a:lnTo>
                    <a:pt x="55333" y="90932"/>
                  </a:lnTo>
                  <a:lnTo>
                    <a:pt x="56108" y="90932"/>
                  </a:lnTo>
                  <a:lnTo>
                    <a:pt x="56108" y="91706"/>
                  </a:lnTo>
                  <a:lnTo>
                    <a:pt x="56895" y="91706"/>
                  </a:lnTo>
                  <a:lnTo>
                    <a:pt x="56895" y="92468"/>
                  </a:lnTo>
                  <a:lnTo>
                    <a:pt x="56895" y="93243"/>
                  </a:lnTo>
                  <a:lnTo>
                    <a:pt x="56895" y="94018"/>
                  </a:lnTo>
                  <a:lnTo>
                    <a:pt x="57670" y="94018"/>
                  </a:lnTo>
                  <a:lnTo>
                    <a:pt x="57670" y="93243"/>
                  </a:lnTo>
                  <a:lnTo>
                    <a:pt x="58445" y="93243"/>
                  </a:lnTo>
                  <a:lnTo>
                    <a:pt x="59220" y="93243"/>
                  </a:lnTo>
                  <a:lnTo>
                    <a:pt x="59220" y="92468"/>
                  </a:lnTo>
                  <a:lnTo>
                    <a:pt x="59220" y="91706"/>
                  </a:lnTo>
                  <a:lnTo>
                    <a:pt x="58445" y="91706"/>
                  </a:lnTo>
                  <a:lnTo>
                    <a:pt x="57670" y="90157"/>
                  </a:lnTo>
                  <a:lnTo>
                    <a:pt x="56895" y="90157"/>
                  </a:lnTo>
                  <a:lnTo>
                    <a:pt x="56895" y="89395"/>
                  </a:lnTo>
                  <a:lnTo>
                    <a:pt x="56895" y="88620"/>
                  </a:lnTo>
                  <a:lnTo>
                    <a:pt x="56108" y="87845"/>
                  </a:lnTo>
                  <a:lnTo>
                    <a:pt x="56895" y="87071"/>
                  </a:lnTo>
                  <a:lnTo>
                    <a:pt x="56895" y="86309"/>
                  </a:lnTo>
                  <a:lnTo>
                    <a:pt x="56108" y="86309"/>
                  </a:lnTo>
                  <a:lnTo>
                    <a:pt x="56108" y="85915"/>
                  </a:lnTo>
                  <a:lnTo>
                    <a:pt x="55333" y="85153"/>
                  </a:lnTo>
                  <a:lnTo>
                    <a:pt x="55333" y="83604"/>
                  </a:lnTo>
                  <a:lnTo>
                    <a:pt x="54546" y="83604"/>
                  </a:lnTo>
                  <a:lnTo>
                    <a:pt x="54546" y="82842"/>
                  </a:lnTo>
                  <a:lnTo>
                    <a:pt x="53771" y="82842"/>
                  </a:lnTo>
                  <a:lnTo>
                    <a:pt x="53771" y="82067"/>
                  </a:lnTo>
                  <a:lnTo>
                    <a:pt x="53771" y="81292"/>
                  </a:lnTo>
                  <a:lnTo>
                    <a:pt x="52997" y="81292"/>
                  </a:lnTo>
                  <a:lnTo>
                    <a:pt x="52209" y="80530"/>
                  </a:lnTo>
                  <a:lnTo>
                    <a:pt x="52209" y="79756"/>
                  </a:lnTo>
                  <a:lnTo>
                    <a:pt x="52209" y="78981"/>
                  </a:lnTo>
                  <a:lnTo>
                    <a:pt x="52209" y="78219"/>
                  </a:lnTo>
                  <a:lnTo>
                    <a:pt x="52997" y="77444"/>
                  </a:lnTo>
                  <a:lnTo>
                    <a:pt x="52209" y="76669"/>
                  </a:lnTo>
                  <a:lnTo>
                    <a:pt x="52209" y="76288"/>
                  </a:lnTo>
                  <a:lnTo>
                    <a:pt x="51434" y="75514"/>
                  </a:lnTo>
                  <a:lnTo>
                    <a:pt x="51434" y="74752"/>
                  </a:lnTo>
                  <a:lnTo>
                    <a:pt x="50660" y="74752"/>
                  </a:lnTo>
                  <a:lnTo>
                    <a:pt x="50660" y="73977"/>
                  </a:lnTo>
                  <a:lnTo>
                    <a:pt x="50660" y="73202"/>
                  </a:lnTo>
                  <a:lnTo>
                    <a:pt x="50660" y="71666"/>
                  </a:lnTo>
                  <a:lnTo>
                    <a:pt x="50266" y="71666"/>
                  </a:lnTo>
                  <a:lnTo>
                    <a:pt x="50266" y="67805"/>
                  </a:lnTo>
                  <a:lnTo>
                    <a:pt x="49479" y="67805"/>
                  </a:lnTo>
                  <a:lnTo>
                    <a:pt x="48704" y="67805"/>
                  </a:lnTo>
                  <a:lnTo>
                    <a:pt x="47929" y="67043"/>
                  </a:lnTo>
                  <a:lnTo>
                    <a:pt x="47142" y="67043"/>
                  </a:lnTo>
                  <a:lnTo>
                    <a:pt x="47142" y="66649"/>
                  </a:lnTo>
                  <a:lnTo>
                    <a:pt x="46367" y="66649"/>
                  </a:lnTo>
                  <a:lnTo>
                    <a:pt x="45592" y="65887"/>
                  </a:lnTo>
                  <a:lnTo>
                    <a:pt x="45592" y="60490"/>
                  </a:lnTo>
                  <a:lnTo>
                    <a:pt x="44805" y="60490"/>
                  </a:lnTo>
                  <a:lnTo>
                    <a:pt x="44805" y="59715"/>
                  </a:lnTo>
                  <a:lnTo>
                    <a:pt x="44030" y="58940"/>
                  </a:lnTo>
                  <a:lnTo>
                    <a:pt x="44805" y="58940"/>
                  </a:lnTo>
                  <a:lnTo>
                    <a:pt x="45592" y="58940"/>
                  </a:lnTo>
                  <a:lnTo>
                    <a:pt x="45592" y="58178"/>
                  </a:lnTo>
                  <a:lnTo>
                    <a:pt x="45592" y="57404"/>
                  </a:lnTo>
                  <a:lnTo>
                    <a:pt x="46367" y="57404"/>
                  </a:lnTo>
                  <a:lnTo>
                    <a:pt x="46367" y="57023"/>
                  </a:lnTo>
                  <a:lnTo>
                    <a:pt x="46367" y="56248"/>
                  </a:lnTo>
                  <a:lnTo>
                    <a:pt x="47142" y="56248"/>
                  </a:lnTo>
                  <a:lnTo>
                    <a:pt x="47142" y="55486"/>
                  </a:lnTo>
                  <a:lnTo>
                    <a:pt x="46367" y="55486"/>
                  </a:lnTo>
                  <a:lnTo>
                    <a:pt x="46367" y="54711"/>
                  </a:lnTo>
                  <a:lnTo>
                    <a:pt x="45592" y="53936"/>
                  </a:lnTo>
                  <a:lnTo>
                    <a:pt x="45592" y="53174"/>
                  </a:lnTo>
                  <a:lnTo>
                    <a:pt x="45592" y="52400"/>
                  </a:lnTo>
                  <a:lnTo>
                    <a:pt x="46367" y="52400"/>
                  </a:lnTo>
                  <a:lnTo>
                    <a:pt x="47142" y="52400"/>
                  </a:lnTo>
                  <a:lnTo>
                    <a:pt x="47142" y="51625"/>
                  </a:lnTo>
                  <a:lnTo>
                    <a:pt x="47929" y="51625"/>
                  </a:lnTo>
                  <a:lnTo>
                    <a:pt x="48704" y="51625"/>
                  </a:lnTo>
                  <a:lnTo>
                    <a:pt x="48704" y="50863"/>
                  </a:lnTo>
                  <a:lnTo>
                    <a:pt x="49479" y="50863"/>
                  </a:lnTo>
                  <a:lnTo>
                    <a:pt x="49479" y="50088"/>
                  </a:lnTo>
                  <a:lnTo>
                    <a:pt x="49479" y="49314"/>
                  </a:lnTo>
                  <a:lnTo>
                    <a:pt x="48704" y="48552"/>
                  </a:lnTo>
                  <a:lnTo>
                    <a:pt x="47929" y="48552"/>
                  </a:lnTo>
                  <a:lnTo>
                    <a:pt x="48704" y="48552"/>
                  </a:lnTo>
                  <a:lnTo>
                    <a:pt x="48704" y="47777"/>
                  </a:lnTo>
                  <a:lnTo>
                    <a:pt x="50266" y="47777"/>
                  </a:lnTo>
                  <a:lnTo>
                    <a:pt x="50660" y="47396"/>
                  </a:lnTo>
                  <a:lnTo>
                    <a:pt x="50660" y="46621"/>
                  </a:lnTo>
                  <a:lnTo>
                    <a:pt x="50660" y="45847"/>
                  </a:lnTo>
                  <a:lnTo>
                    <a:pt x="51434" y="45072"/>
                  </a:lnTo>
                  <a:lnTo>
                    <a:pt x="52209" y="45847"/>
                  </a:lnTo>
                  <a:lnTo>
                    <a:pt x="52209" y="45072"/>
                  </a:lnTo>
                  <a:lnTo>
                    <a:pt x="52997" y="45072"/>
                  </a:lnTo>
                  <a:lnTo>
                    <a:pt x="52997" y="44310"/>
                  </a:lnTo>
                  <a:lnTo>
                    <a:pt x="52997" y="43535"/>
                  </a:lnTo>
                  <a:lnTo>
                    <a:pt x="52997" y="42760"/>
                  </a:lnTo>
                  <a:lnTo>
                    <a:pt x="52209" y="41998"/>
                  </a:lnTo>
                  <a:lnTo>
                    <a:pt x="52209" y="41224"/>
                  </a:lnTo>
                  <a:lnTo>
                    <a:pt x="52209" y="40449"/>
                  </a:lnTo>
                  <a:lnTo>
                    <a:pt x="52209" y="39687"/>
                  </a:lnTo>
                  <a:lnTo>
                    <a:pt x="52997" y="40449"/>
                  </a:lnTo>
                  <a:lnTo>
                    <a:pt x="52997" y="39687"/>
                  </a:lnTo>
                  <a:lnTo>
                    <a:pt x="52997" y="38912"/>
                  </a:lnTo>
                  <a:lnTo>
                    <a:pt x="52209" y="38912"/>
                  </a:lnTo>
                  <a:lnTo>
                    <a:pt x="52997" y="38138"/>
                  </a:lnTo>
                  <a:lnTo>
                    <a:pt x="52997" y="37757"/>
                  </a:lnTo>
                  <a:lnTo>
                    <a:pt x="52997" y="36982"/>
                  </a:lnTo>
                  <a:lnTo>
                    <a:pt x="52997" y="36220"/>
                  </a:lnTo>
                  <a:lnTo>
                    <a:pt x="52997" y="35445"/>
                  </a:lnTo>
                  <a:lnTo>
                    <a:pt x="52997" y="34671"/>
                  </a:lnTo>
                  <a:lnTo>
                    <a:pt x="52997" y="33909"/>
                  </a:lnTo>
                  <a:lnTo>
                    <a:pt x="52209" y="33909"/>
                  </a:lnTo>
                  <a:lnTo>
                    <a:pt x="52209" y="33134"/>
                  </a:lnTo>
                  <a:lnTo>
                    <a:pt x="51434" y="33134"/>
                  </a:lnTo>
                  <a:lnTo>
                    <a:pt x="51434" y="32359"/>
                  </a:lnTo>
                  <a:lnTo>
                    <a:pt x="51434" y="31584"/>
                  </a:lnTo>
                  <a:lnTo>
                    <a:pt x="52209" y="30822"/>
                  </a:lnTo>
                  <a:lnTo>
                    <a:pt x="52997" y="30822"/>
                  </a:lnTo>
                  <a:lnTo>
                    <a:pt x="52997" y="30048"/>
                  </a:lnTo>
                  <a:lnTo>
                    <a:pt x="52997" y="29273"/>
                  </a:lnTo>
                  <a:lnTo>
                    <a:pt x="53771" y="29273"/>
                  </a:lnTo>
                  <a:lnTo>
                    <a:pt x="53771" y="28511"/>
                  </a:lnTo>
                  <a:lnTo>
                    <a:pt x="53771" y="28117"/>
                  </a:lnTo>
                  <a:lnTo>
                    <a:pt x="52997" y="28117"/>
                  </a:lnTo>
                  <a:lnTo>
                    <a:pt x="52997" y="27355"/>
                  </a:lnTo>
                  <a:lnTo>
                    <a:pt x="52997" y="26581"/>
                  </a:lnTo>
                  <a:lnTo>
                    <a:pt x="52997" y="25806"/>
                  </a:lnTo>
                  <a:lnTo>
                    <a:pt x="52997" y="25044"/>
                  </a:lnTo>
                  <a:lnTo>
                    <a:pt x="52209" y="25044"/>
                  </a:lnTo>
                  <a:lnTo>
                    <a:pt x="52209" y="24269"/>
                  </a:lnTo>
                  <a:lnTo>
                    <a:pt x="51434" y="24269"/>
                  </a:lnTo>
                  <a:lnTo>
                    <a:pt x="51434" y="23495"/>
                  </a:lnTo>
                  <a:lnTo>
                    <a:pt x="51434" y="22733"/>
                  </a:lnTo>
                  <a:lnTo>
                    <a:pt x="50660" y="21958"/>
                  </a:lnTo>
                  <a:lnTo>
                    <a:pt x="50660" y="21183"/>
                  </a:lnTo>
                  <a:lnTo>
                    <a:pt x="50660" y="20421"/>
                  </a:lnTo>
                  <a:lnTo>
                    <a:pt x="51434" y="20421"/>
                  </a:lnTo>
                  <a:lnTo>
                    <a:pt x="51434" y="19646"/>
                  </a:lnTo>
                  <a:lnTo>
                    <a:pt x="50660" y="19646"/>
                  </a:lnTo>
                  <a:lnTo>
                    <a:pt x="51434" y="19646"/>
                  </a:lnTo>
                  <a:lnTo>
                    <a:pt x="51434" y="19253"/>
                  </a:lnTo>
                  <a:lnTo>
                    <a:pt x="52997" y="19253"/>
                  </a:lnTo>
                  <a:lnTo>
                    <a:pt x="52997" y="18491"/>
                  </a:lnTo>
                  <a:lnTo>
                    <a:pt x="53771" y="17716"/>
                  </a:lnTo>
                  <a:lnTo>
                    <a:pt x="52997" y="17716"/>
                  </a:lnTo>
                  <a:lnTo>
                    <a:pt x="53771" y="16941"/>
                  </a:lnTo>
                  <a:lnTo>
                    <a:pt x="52997" y="16941"/>
                  </a:lnTo>
                  <a:lnTo>
                    <a:pt x="52997" y="16179"/>
                  </a:lnTo>
                  <a:lnTo>
                    <a:pt x="52997" y="15405"/>
                  </a:lnTo>
                  <a:lnTo>
                    <a:pt x="53771" y="15405"/>
                  </a:lnTo>
                  <a:lnTo>
                    <a:pt x="53771" y="14630"/>
                  </a:lnTo>
                  <a:lnTo>
                    <a:pt x="54546" y="14630"/>
                  </a:lnTo>
                  <a:lnTo>
                    <a:pt x="54546" y="15405"/>
                  </a:lnTo>
                  <a:lnTo>
                    <a:pt x="55333" y="15405"/>
                  </a:lnTo>
                  <a:lnTo>
                    <a:pt x="56108" y="15405"/>
                  </a:lnTo>
                  <a:lnTo>
                    <a:pt x="56108" y="14630"/>
                  </a:lnTo>
                  <a:lnTo>
                    <a:pt x="56895" y="14630"/>
                  </a:lnTo>
                  <a:lnTo>
                    <a:pt x="56895" y="15405"/>
                  </a:lnTo>
                  <a:lnTo>
                    <a:pt x="57670" y="16179"/>
                  </a:lnTo>
                  <a:lnTo>
                    <a:pt x="58445" y="16179"/>
                  </a:lnTo>
                  <a:lnTo>
                    <a:pt x="59220" y="16179"/>
                  </a:lnTo>
                  <a:lnTo>
                    <a:pt x="60007" y="15405"/>
                  </a:lnTo>
                  <a:lnTo>
                    <a:pt x="60401" y="16179"/>
                  </a:lnTo>
                  <a:lnTo>
                    <a:pt x="61175" y="16179"/>
                  </a:lnTo>
                  <a:lnTo>
                    <a:pt x="61175" y="16941"/>
                  </a:lnTo>
                  <a:lnTo>
                    <a:pt x="61950" y="16941"/>
                  </a:lnTo>
                  <a:lnTo>
                    <a:pt x="62737" y="17716"/>
                  </a:lnTo>
                  <a:lnTo>
                    <a:pt x="62737" y="16941"/>
                  </a:lnTo>
                  <a:lnTo>
                    <a:pt x="63512" y="17716"/>
                  </a:lnTo>
                  <a:lnTo>
                    <a:pt x="64287" y="17716"/>
                  </a:lnTo>
                  <a:lnTo>
                    <a:pt x="64287" y="18491"/>
                  </a:lnTo>
                  <a:lnTo>
                    <a:pt x="65074" y="19253"/>
                  </a:lnTo>
                  <a:lnTo>
                    <a:pt x="65074" y="19646"/>
                  </a:lnTo>
                  <a:lnTo>
                    <a:pt x="65849" y="19646"/>
                  </a:lnTo>
                  <a:lnTo>
                    <a:pt x="66624" y="19646"/>
                  </a:lnTo>
                  <a:lnTo>
                    <a:pt x="66624" y="20421"/>
                  </a:lnTo>
                  <a:lnTo>
                    <a:pt x="67411" y="20421"/>
                  </a:lnTo>
                  <a:lnTo>
                    <a:pt x="67411" y="19646"/>
                  </a:lnTo>
                  <a:lnTo>
                    <a:pt x="67411" y="20421"/>
                  </a:lnTo>
                  <a:lnTo>
                    <a:pt x="68186" y="20421"/>
                  </a:lnTo>
                  <a:lnTo>
                    <a:pt x="68960" y="19646"/>
                  </a:lnTo>
                  <a:lnTo>
                    <a:pt x="69748" y="20421"/>
                  </a:lnTo>
                  <a:lnTo>
                    <a:pt x="68960" y="20421"/>
                  </a:lnTo>
                  <a:lnTo>
                    <a:pt x="69748" y="20421"/>
                  </a:lnTo>
                  <a:lnTo>
                    <a:pt x="69748" y="21183"/>
                  </a:lnTo>
                  <a:lnTo>
                    <a:pt x="70142" y="21183"/>
                  </a:lnTo>
                  <a:lnTo>
                    <a:pt x="70142" y="20421"/>
                  </a:lnTo>
                  <a:lnTo>
                    <a:pt x="70916" y="20421"/>
                  </a:lnTo>
                  <a:lnTo>
                    <a:pt x="70916" y="19646"/>
                  </a:lnTo>
                  <a:lnTo>
                    <a:pt x="71691" y="19646"/>
                  </a:lnTo>
                  <a:lnTo>
                    <a:pt x="71691" y="19253"/>
                  </a:lnTo>
                  <a:lnTo>
                    <a:pt x="71691" y="18491"/>
                  </a:lnTo>
                  <a:lnTo>
                    <a:pt x="72478" y="18491"/>
                  </a:lnTo>
                  <a:lnTo>
                    <a:pt x="72478" y="19253"/>
                  </a:lnTo>
                  <a:lnTo>
                    <a:pt x="73253" y="19253"/>
                  </a:lnTo>
                  <a:lnTo>
                    <a:pt x="74028" y="19253"/>
                  </a:lnTo>
                  <a:lnTo>
                    <a:pt x="74028" y="19646"/>
                  </a:lnTo>
                  <a:lnTo>
                    <a:pt x="74815" y="20421"/>
                  </a:lnTo>
                  <a:lnTo>
                    <a:pt x="75590" y="19646"/>
                  </a:lnTo>
                  <a:lnTo>
                    <a:pt x="76365" y="19646"/>
                  </a:lnTo>
                  <a:lnTo>
                    <a:pt x="77152" y="20421"/>
                  </a:lnTo>
                  <a:lnTo>
                    <a:pt x="76365" y="20421"/>
                  </a:lnTo>
                  <a:lnTo>
                    <a:pt x="76365" y="21183"/>
                  </a:lnTo>
                  <a:lnTo>
                    <a:pt x="77152" y="21183"/>
                  </a:lnTo>
                  <a:lnTo>
                    <a:pt x="77927" y="21183"/>
                  </a:lnTo>
                  <a:lnTo>
                    <a:pt x="77927" y="20421"/>
                  </a:lnTo>
                  <a:lnTo>
                    <a:pt x="77927" y="19646"/>
                  </a:lnTo>
                  <a:lnTo>
                    <a:pt x="78701" y="19253"/>
                  </a:lnTo>
                  <a:lnTo>
                    <a:pt x="78701" y="18491"/>
                  </a:lnTo>
                  <a:lnTo>
                    <a:pt x="79489" y="18491"/>
                  </a:lnTo>
                  <a:lnTo>
                    <a:pt x="79489" y="17716"/>
                  </a:lnTo>
                  <a:lnTo>
                    <a:pt x="79882" y="17716"/>
                  </a:lnTo>
                  <a:lnTo>
                    <a:pt x="79882" y="18491"/>
                  </a:lnTo>
                  <a:lnTo>
                    <a:pt x="80657" y="17716"/>
                  </a:lnTo>
                  <a:lnTo>
                    <a:pt x="80657" y="18491"/>
                  </a:lnTo>
                  <a:lnTo>
                    <a:pt x="81432" y="18491"/>
                  </a:lnTo>
                  <a:lnTo>
                    <a:pt x="82219" y="18491"/>
                  </a:lnTo>
                  <a:lnTo>
                    <a:pt x="82219" y="17716"/>
                  </a:lnTo>
                  <a:lnTo>
                    <a:pt x="82219" y="16941"/>
                  </a:lnTo>
                  <a:lnTo>
                    <a:pt x="81432" y="16179"/>
                  </a:lnTo>
                  <a:lnTo>
                    <a:pt x="82219" y="16179"/>
                  </a:lnTo>
                  <a:lnTo>
                    <a:pt x="82219" y="15405"/>
                  </a:lnTo>
                  <a:lnTo>
                    <a:pt x="82219" y="14630"/>
                  </a:lnTo>
                  <a:lnTo>
                    <a:pt x="82219" y="13868"/>
                  </a:lnTo>
                  <a:lnTo>
                    <a:pt x="81432" y="13868"/>
                  </a:lnTo>
                  <a:lnTo>
                    <a:pt x="81432" y="13093"/>
                  </a:lnTo>
                  <a:lnTo>
                    <a:pt x="81432" y="12331"/>
                  </a:lnTo>
                  <a:lnTo>
                    <a:pt x="82219" y="12331"/>
                  </a:lnTo>
                  <a:lnTo>
                    <a:pt x="82994" y="12331"/>
                  </a:lnTo>
                  <a:lnTo>
                    <a:pt x="82994" y="13093"/>
                  </a:lnTo>
                  <a:lnTo>
                    <a:pt x="83769" y="13093"/>
                  </a:lnTo>
                  <a:lnTo>
                    <a:pt x="84556" y="13093"/>
                  </a:lnTo>
                  <a:lnTo>
                    <a:pt x="85331" y="13093"/>
                  </a:lnTo>
                  <a:lnTo>
                    <a:pt x="85331" y="12331"/>
                  </a:lnTo>
                  <a:lnTo>
                    <a:pt x="86105" y="12331"/>
                  </a:lnTo>
                  <a:lnTo>
                    <a:pt x="86105" y="11557"/>
                  </a:lnTo>
                  <a:lnTo>
                    <a:pt x="86893" y="11557"/>
                  </a:lnTo>
                  <a:lnTo>
                    <a:pt x="86893" y="12331"/>
                  </a:lnTo>
                  <a:lnTo>
                    <a:pt x="86893" y="11557"/>
                  </a:lnTo>
                  <a:lnTo>
                    <a:pt x="86893" y="12331"/>
                  </a:lnTo>
                  <a:lnTo>
                    <a:pt x="87668" y="12331"/>
                  </a:lnTo>
                  <a:lnTo>
                    <a:pt x="87668" y="13093"/>
                  </a:lnTo>
                  <a:lnTo>
                    <a:pt x="87668" y="13868"/>
                  </a:lnTo>
                  <a:lnTo>
                    <a:pt x="88442" y="13868"/>
                  </a:lnTo>
                  <a:lnTo>
                    <a:pt x="88836" y="14630"/>
                  </a:lnTo>
                  <a:lnTo>
                    <a:pt x="88836" y="15405"/>
                  </a:lnTo>
                  <a:lnTo>
                    <a:pt x="89623" y="15405"/>
                  </a:lnTo>
                  <a:lnTo>
                    <a:pt x="89623" y="14630"/>
                  </a:lnTo>
                  <a:lnTo>
                    <a:pt x="89623" y="13868"/>
                  </a:lnTo>
                  <a:lnTo>
                    <a:pt x="89623" y="13093"/>
                  </a:lnTo>
                  <a:lnTo>
                    <a:pt x="89623" y="12331"/>
                  </a:lnTo>
                  <a:lnTo>
                    <a:pt x="90398" y="11557"/>
                  </a:lnTo>
                  <a:lnTo>
                    <a:pt x="90398" y="10782"/>
                  </a:lnTo>
                  <a:lnTo>
                    <a:pt x="91173" y="11557"/>
                  </a:lnTo>
                  <a:lnTo>
                    <a:pt x="91173" y="12331"/>
                  </a:lnTo>
                  <a:lnTo>
                    <a:pt x="91960" y="12331"/>
                  </a:lnTo>
                  <a:lnTo>
                    <a:pt x="91960" y="13093"/>
                  </a:lnTo>
                  <a:lnTo>
                    <a:pt x="92735" y="13093"/>
                  </a:lnTo>
                  <a:lnTo>
                    <a:pt x="92735" y="13868"/>
                  </a:lnTo>
                  <a:lnTo>
                    <a:pt x="92735" y="14630"/>
                  </a:lnTo>
                  <a:lnTo>
                    <a:pt x="93510" y="14630"/>
                  </a:lnTo>
                  <a:lnTo>
                    <a:pt x="93510" y="15405"/>
                  </a:lnTo>
                  <a:lnTo>
                    <a:pt x="92735" y="15405"/>
                  </a:lnTo>
                  <a:lnTo>
                    <a:pt x="93510" y="16179"/>
                  </a:lnTo>
                  <a:lnTo>
                    <a:pt x="94297" y="16179"/>
                  </a:lnTo>
                  <a:lnTo>
                    <a:pt x="95072" y="16179"/>
                  </a:lnTo>
                  <a:lnTo>
                    <a:pt x="95846" y="16179"/>
                  </a:lnTo>
                  <a:lnTo>
                    <a:pt x="95846" y="15405"/>
                  </a:lnTo>
                  <a:lnTo>
                    <a:pt x="96634" y="15405"/>
                  </a:lnTo>
                  <a:lnTo>
                    <a:pt x="97408" y="15405"/>
                  </a:lnTo>
                  <a:lnTo>
                    <a:pt x="96634" y="14630"/>
                  </a:lnTo>
                  <a:lnTo>
                    <a:pt x="96634" y="13868"/>
                  </a:lnTo>
                  <a:lnTo>
                    <a:pt x="97408" y="13868"/>
                  </a:lnTo>
                  <a:lnTo>
                    <a:pt x="97408" y="13093"/>
                  </a:lnTo>
                  <a:lnTo>
                    <a:pt x="97408" y="12331"/>
                  </a:lnTo>
                  <a:lnTo>
                    <a:pt x="97408" y="11557"/>
                  </a:lnTo>
                  <a:lnTo>
                    <a:pt x="98183" y="12331"/>
                  </a:lnTo>
                  <a:lnTo>
                    <a:pt x="98183" y="11557"/>
                  </a:lnTo>
                  <a:lnTo>
                    <a:pt x="98183" y="10782"/>
                  </a:lnTo>
                  <a:lnTo>
                    <a:pt x="98577" y="10782"/>
                  </a:lnTo>
                  <a:lnTo>
                    <a:pt x="98183" y="10782"/>
                  </a:lnTo>
                  <a:lnTo>
                    <a:pt x="98577" y="10782"/>
                  </a:lnTo>
                  <a:lnTo>
                    <a:pt x="98183" y="10020"/>
                  </a:lnTo>
                  <a:lnTo>
                    <a:pt x="98183" y="9626"/>
                  </a:lnTo>
                  <a:lnTo>
                    <a:pt x="98577" y="9626"/>
                  </a:lnTo>
                  <a:lnTo>
                    <a:pt x="98183" y="9626"/>
                  </a:lnTo>
                  <a:lnTo>
                    <a:pt x="98183" y="8864"/>
                  </a:lnTo>
                  <a:lnTo>
                    <a:pt x="97408" y="8089"/>
                  </a:lnTo>
                  <a:lnTo>
                    <a:pt x="97408" y="7315"/>
                  </a:lnTo>
                  <a:lnTo>
                    <a:pt x="98183" y="6540"/>
                  </a:lnTo>
                  <a:lnTo>
                    <a:pt x="98183" y="5778"/>
                  </a:lnTo>
                  <a:lnTo>
                    <a:pt x="98577" y="5003"/>
                  </a:lnTo>
                  <a:lnTo>
                    <a:pt x="98577" y="4229"/>
                  </a:lnTo>
                  <a:lnTo>
                    <a:pt x="99364" y="4229"/>
                  </a:lnTo>
                  <a:lnTo>
                    <a:pt x="100139" y="4229"/>
                  </a:lnTo>
                  <a:lnTo>
                    <a:pt x="100914" y="4229"/>
                  </a:lnTo>
                  <a:lnTo>
                    <a:pt x="100914" y="5003"/>
                  </a:lnTo>
                  <a:lnTo>
                    <a:pt x="101701" y="5003"/>
                  </a:lnTo>
                  <a:lnTo>
                    <a:pt x="102476" y="4229"/>
                  </a:lnTo>
                  <a:lnTo>
                    <a:pt x="102476" y="5003"/>
                  </a:lnTo>
                  <a:lnTo>
                    <a:pt x="103250" y="5003"/>
                  </a:lnTo>
                  <a:lnTo>
                    <a:pt x="104038" y="4229"/>
                  </a:lnTo>
                  <a:lnTo>
                    <a:pt x="104038" y="3467"/>
                  </a:lnTo>
                  <a:lnTo>
                    <a:pt x="104813" y="3467"/>
                  </a:lnTo>
                  <a:lnTo>
                    <a:pt x="105587" y="3467"/>
                  </a:lnTo>
                  <a:lnTo>
                    <a:pt x="105587" y="2692"/>
                  </a:lnTo>
                  <a:lnTo>
                    <a:pt x="106375" y="3467"/>
                  </a:lnTo>
                  <a:lnTo>
                    <a:pt x="107149" y="2692"/>
                  </a:lnTo>
                  <a:lnTo>
                    <a:pt x="107924" y="1917"/>
                  </a:lnTo>
                  <a:lnTo>
                    <a:pt x="107149" y="1155"/>
                  </a:lnTo>
                  <a:lnTo>
                    <a:pt x="106375" y="381"/>
                  </a:lnTo>
                  <a:lnTo>
                    <a:pt x="107149" y="381"/>
                  </a:lnTo>
                  <a:lnTo>
                    <a:pt x="107924" y="381"/>
                  </a:lnTo>
                  <a:lnTo>
                    <a:pt x="108318" y="381"/>
                  </a:lnTo>
                  <a:lnTo>
                    <a:pt x="109105" y="381"/>
                  </a:lnTo>
                  <a:lnTo>
                    <a:pt x="109105" y="0"/>
                  </a:lnTo>
                  <a:lnTo>
                    <a:pt x="109880" y="0"/>
                  </a:lnTo>
                  <a:lnTo>
                    <a:pt x="110655" y="0"/>
                  </a:lnTo>
                  <a:lnTo>
                    <a:pt x="111442" y="381"/>
                  </a:lnTo>
                  <a:lnTo>
                    <a:pt x="112217" y="381"/>
                  </a:lnTo>
                  <a:lnTo>
                    <a:pt x="112991" y="381"/>
                  </a:lnTo>
                  <a:lnTo>
                    <a:pt x="113779" y="381"/>
                  </a:lnTo>
                  <a:lnTo>
                    <a:pt x="114553" y="381"/>
                  </a:lnTo>
                  <a:lnTo>
                    <a:pt x="115328" y="1155"/>
                  </a:lnTo>
                  <a:lnTo>
                    <a:pt x="116116" y="1155"/>
                  </a:lnTo>
                  <a:lnTo>
                    <a:pt x="116890" y="1917"/>
                  </a:lnTo>
                  <a:lnTo>
                    <a:pt x="116890" y="2692"/>
                  </a:lnTo>
                  <a:lnTo>
                    <a:pt x="117284" y="2692"/>
                  </a:lnTo>
                  <a:lnTo>
                    <a:pt x="118059" y="2692"/>
                  </a:lnTo>
                  <a:lnTo>
                    <a:pt x="118846" y="3467"/>
                  </a:lnTo>
                  <a:lnTo>
                    <a:pt x="118846" y="4229"/>
                  </a:lnTo>
                  <a:lnTo>
                    <a:pt x="120395" y="4229"/>
                  </a:lnTo>
                  <a:lnTo>
                    <a:pt x="121183" y="4229"/>
                  </a:lnTo>
                  <a:lnTo>
                    <a:pt x="121958" y="5778"/>
                  </a:lnTo>
                  <a:lnTo>
                    <a:pt x="121958" y="6540"/>
                  </a:lnTo>
                  <a:lnTo>
                    <a:pt x="122732" y="7315"/>
                  </a:lnTo>
                  <a:lnTo>
                    <a:pt x="123520" y="7315"/>
                  </a:lnTo>
                  <a:lnTo>
                    <a:pt x="124294" y="7315"/>
                  </a:lnTo>
                  <a:lnTo>
                    <a:pt x="125069" y="8089"/>
                  </a:lnTo>
                  <a:lnTo>
                    <a:pt x="125069" y="9626"/>
                  </a:lnTo>
                  <a:lnTo>
                    <a:pt x="125069" y="8864"/>
                  </a:lnTo>
                  <a:lnTo>
                    <a:pt x="125844" y="8864"/>
                  </a:lnTo>
                  <a:lnTo>
                    <a:pt x="125844" y="9626"/>
                  </a:lnTo>
                  <a:lnTo>
                    <a:pt x="126631" y="9626"/>
                  </a:lnTo>
                  <a:lnTo>
                    <a:pt x="126631" y="10020"/>
                  </a:lnTo>
                  <a:lnTo>
                    <a:pt x="126631" y="10782"/>
                  </a:lnTo>
                  <a:lnTo>
                    <a:pt x="127025" y="11557"/>
                  </a:lnTo>
                  <a:lnTo>
                    <a:pt x="127025" y="12331"/>
                  </a:lnTo>
                  <a:lnTo>
                    <a:pt x="127800" y="12331"/>
                  </a:lnTo>
                  <a:lnTo>
                    <a:pt x="127800" y="13093"/>
                  </a:lnTo>
                  <a:lnTo>
                    <a:pt x="128587" y="13093"/>
                  </a:lnTo>
                  <a:lnTo>
                    <a:pt x="128587" y="13868"/>
                  </a:lnTo>
                  <a:lnTo>
                    <a:pt x="129362" y="14630"/>
                  </a:lnTo>
                  <a:lnTo>
                    <a:pt x="129362" y="15405"/>
                  </a:lnTo>
                  <a:lnTo>
                    <a:pt x="129362" y="16179"/>
                  </a:lnTo>
                  <a:lnTo>
                    <a:pt x="129362" y="16941"/>
                  </a:lnTo>
                  <a:lnTo>
                    <a:pt x="130136" y="16941"/>
                  </a:lnTo>
                  <a:lnTo>
                    <a:pt x="130136" y="17716"/>
                  </a:lnTo>
                  <a:lnTo>
                    <a:pt x="130924" y="17716"/>
                  </a:lnTo>
                  <a:lnTo>
                    <a:pt x="130924" y="18491"/>
                  </a:lnTo>
                  <a:lnTo>
                    <a:pt x="130924" y="19253"/>
                  </a:lnTo>
                  <a:lnTo>
                    <a:pt x="130136" y="19646"/>
                  </a:lnTo>
                  <a:lnTo>
                    <a:pt x="129362" y="19646"/>
                  </a:lnTo>
                  <a:lnTo>
                    <a:pt x="129362" y="20421"/>
                  </a:lnTo>
                  <a:lnTo>
                    <a:pt x="129362" y="21183"/>
                  </a:lnTo>
                  <a:lnTo>
                    <a:pt x="130136" y="21183"/>
                  </a:lnTo>
                  <a:lnTo>
                    <a:pt x="130136" y="21958"/>
                  </a:lnTo>
                  <a:lnTo>
                    <a:pt x="130924" y="21958"/>
                  </a:lnTo>
                  <a:lnTo>
                    <a:pt x="130924" y="22733"/>
                  </a:lnTo>
                  <a:lnTo>
                    <a:pt x="130924" y="23495"/>
                  </a:lnTo>
                  <a:lnTo>
                    <a:pt x="130924" y="24269"/>
                  </a:lnTo>
                  <a:lnTo>
                    <a:pt x="130924" y="25044"/>
                  </a:lnTo>
                  <a:lnTo>
                    <a:pt x="131698" y="25044"/>
                  </a:lnTo>
                  <a:lnTo>
                    <a:pt x="131698" y="25806"/>
                  </a:lnTo>
                  <a:lnTo>
                    <a:pt x="131698" y="27355"/>
                  </a:lnTo>
                  <a:lnTo>
                    <a:pt x="130924" y="27355"/>
                  </a:lnTo>
                  <a:lnTo>
                    <a:pt x="130136" y="27355"/>
                  </a:lnTo>
                  <a:lnTo>
                    <a:pt x="129362" y="27355"/>
                  </a:lnTo>
                  <a:lnTo>
                    <a:pt x="128587" y="27355"/>
                  </a:lnTo>
                  <a:lnTo>
                    <a:pt x="127800" y="26581"/>
                  </a:lnTo>
                  <a:lnTo>
                    <a:pt x="127800" y="27355"/>
                  </a:lnTo>
                  <a:lnTo>
                    <a:pt x="127800" y="28117"/>
                  </a:lnTo>
                  <a:lnTo>
                    <a:pt x="127800" y="28511"/>
                  </a:lnTo>
                  <a:lnTo>
                    <a:pt x="127800" y="29273"/>
                  </a:lnTo>
                  <a:lnTo>
                    <a:pt x="127025" y="29273"/>
                  </a:lnTo>
                  <a:lnTo>
                    <a:pt x="127025" y="30048"/>
                  </a:lnTo>
                  <a:lnTo>
                    <a:pt x="127800" y="30048"/>
                  </a:lnTo>
                  <a:lnTo>
                    <a:pt x="127800" y="30822"/>
                  </a:lnTo>
                  <a:lnTo>
                    <a:pt x="127025" y="30822"/>
                  </a:lnTo>
                  <a:lnTo>
                    <a:pt x="127025" y="31584"/>
                  </a:lnTo>
                  <a:lnTo>
                    <a:pt x="126631" y="31584"/>
                  </a:lnTo>
                  <a:lnTo>
                    <a:pt x="125844" y="31584"/>
                  </a:lnTo>
                  <a:lnTo>
                    <a:pt x="125844" y="32359"/>
                  </a:lnTo>
                  <a:lnTo>
                    <a:pt x="125844" y="33134"/>
                  </a:lnTo>
                  <a:lnTo>
                    <a:pt x="125844" y="33909"/>
                  </a:lnTo>
                  <a:lnTo>
                    <a:pt x="125844" y="34671"/>
                  </a:lnTo>
                  <a:lnTo>
                    <a:pt x="125844" y="35445"/>
                  </a:lnTo>
                  <a:lnTo>
                    <a:pt x="125069" y="35445"/>
                  </a:lnTo>
                  <a:lnTo>
                    <a:pt x="125844" y="36220"/>
                  </a:lnTo>
                  <a:lnTo>
                    <a:pt x="125844" y="36982"/>
                  </a:lnTo>
                  <a:lnTo>
                    <a:pt x="126631" y="36982"/>
                  </a:lnTo>
                  <a:lnTo>
                    <a:pt x="126631" y="37757"/>
                  </a:lnTo>
                  <a:lnTo>
                    <a:pt x="127025" y="36982"/>
                  </a:lnTo>
                  <a:lnTo>
                    <a:pt x="127800" y="37757"/>
                  </a:lnTo>
                  <a:lnTo>
                    <a:pt x="127800" y="38138"/>
                  </a:lnTo>
                  <a:lnTo>
                    <a:pt x="127025" y="38138"/>
                  </a:lnTo>
                  <a:lnTo>
                    <a:pt x="127025" y="38912"/>
                  </a:lnTo>
                  <a:lnTo>
                    <a:pt x="127025" y="39687"/>
                  </a:lnTo>
                  <a:lnTo>
                    <a:pt x="127800" y="38912"/>
                  </a:lnTo>
                  <a:lnTo>
                    <a:pt x="128587" y="39687"/>
                  </a:lnTo>
                  <a:lnTo>
                    <a:pt x="129362" y="39687"/>
                  </a:lnTo>
                  <a:lnTo>
                    <a:pt x="130136" y="40449"/>
                  </a:lnTo>
                  <a:lnTo>
                    <a:pt x="130924" y="40449"/>
                  </a:lnTo>
                  <a:lnTo>
                    <a:pt x="131698" y="40449"/>
                  </a:lnTo>
                  <a:lnTo>
                    <a:pt x="132473" y="40449"/>
                  </a:lnTo>
                  <a:lnTo>
                    <a:pt x="132473" y="41224"/>
                  </a:lnTo>
                  <a:lnTo>
                    <a:pt x="133261" y="40449"/>
                  </a:lnTo>
                  <a:lnTo>
                    <a:pt x="133261" y="39687"/>
                  </a:lnTo>
                  <a:lnTo>
                    <a:pt x="134035" y="39687"/>
                  </a:lnTo>
                  <a:lnTo>
                    <a:pt x="134035" y="38912"/>
                  </a:lnTo>
                  <a:lnTo>
                    <a:pt x="134810" y="38912"/>
                  </a:lnTo>
                  <a:lnTo>
                    <a:pt x="135597" y="38138"/>
                  </a:lnTo>
                  <a:lnTo>
                    <a:pt x="135597" y="37757"/>
                  </a:lnTo>
                  <a:lnTo>
                    <a:pt x="136372" y="37757"/>
                  </a:lnTo>
                  <a:lnTo>
                    <a:pt x="136372" y="36982"/>
                  </a:lnTo>
                  <a:lnTo>
                    <a:pt x="136766" y="36220"/>
                  </a:lnTo>
                  <a:lnTo>
                    <a:pt x="137540" y="36982"/>
                  </a:lnTo>
                  <a:lnTo>
                    <a:pt x="138328" y="36982"/>
                  </a:lnTo>
                  <a:lnTo>
                    <a:pt x="139103" y="36982"/>
                  </a:lnTo>
                  <a:lnTo>
                    <a:pt x="139103" y="37757"/>
                  </a:lnTo>
                  <a:lnTo>
                    <a:pt x="139877" y="38138"/>
                  </a:lnTo>
                  <a:lnTo>
                    <a:pt x="140665" y="38138"/>
                  </a:lnTo>
                  <a:lnTo>
                    <a:pt x="140665" y="38912"/>
                  </a:lnTo>
                  <a:lnTo>
                    <a:pt x="141439" y="38138"/>
                  </a:lnTo>
                  <a:lnTo>
                    <a:pt x="141439" y="37757"/>
                  </a:lnTo>
                  <a:lnTo>
                    <a:pt x="142214" y="37757"/>
                  </a:lnTo>
                  <a:lnTo>
                    <a:pt x="142214" y="38138"/>
                  </a:lnTo>
                  <a:lnTo>
                    <a:pt x="143001" y="38912"/>
                  </a:lnTo>
                  <a:lnTo>
                    <a:pt x="143001" y="39687"/>
                  </a:lnTo>
                  <a:lnTo>
                    <a:pt x="143776" y="39687"/>
                  </a:lnTo>
                  <a:lnTo>
                    <a:pt x="143776" y="40449"/>
                  </a:lnTo>
                  <a:lnTo>
                    <a:pt x="144551" y="40449"/>
                  </a:lnTo>
                  <a:lnTo>
                    <a:pt x="145338" y="41224"/>
                  </a:lnTo>
                  <a:lnTo>
                    <a:pt x="145719" y="41224"/>
                  </a:lnTo>
                  <a:lnTo>
                    <a:pt x="145719" y="40449"/>
                  </a:lnTo>
                  <a:lnTo>
                    <a:pt x="146507" y="39687"/>
                  </a:lnTo>
                  <a:lnTo>
                    <a:pt x="147281" y="38912"/>
                  </a:lnTo>
                  <a:lnTo>
                    <a:pt x="148069" y="38912"/>
                  </a:lnTo>
                  <a:lnTo>
                    <a:pt x="148069" y="39687"/>
                  </a:lnTo>
                  <a:lnTo>
                    <a:pt x="147281" y="39687"/>
                  </a:lnTo>
                  <a:lnTo>
                    <a:pt x="148069" y="39687"/>
                  </a:lnTo>
                  <a:lnTo>
                    <a:pt x="148843" y="39687"/>
                  </a:lnTo>
                  <a:lnTo>
                    <a:pt x="149618" y="40449"/>
                  </a:lnTo>
                  <a:lnTo>
                    <a:pt x="150406" y="40449"/>
                  </a:lnTo>
                  <a:lnTo>
                    <a:pt x="150406" y="41224"/>
                  </a:lnTo>
                  <a:lnTo>
                    <a:pt x="150406" y="41998"/>
                  </a:lnTo>
                  <a:lnTo>
                    <a:pt x="151180" y="41998"/>
                  </a:lnTo>
                  <a:lnTo>
                    <a:pt x="151955" y="42760"/>
                  </a:lnTo>
                  <a:lnTo>
                    <a:pt x="151955" y="43535"/>
                  </a:lnTo>
                  <a:lnTo>
                    <a:pt x="151955" y="44310"/>
                  </a:lnTo>
                  <a:lnTo>
                    <a:pt x="152742" y="45072"/>
                  </a:lnTo>
                  <a:lnTo>
                    <a:pt x="153517" y="45847"/>
                  </a:lnTo>
                  <a:lnTo>
                    <a:pt x="153517" y="46621"/>
                  </a:lnTo>
                  <a:lnTo>
                    <a:pt x="153517" y="47396"/>
                  </a:lnTo>
                  <a:lnTo>
                    <a:pt x="154292" y="47777"/>
                  </a:lnTo>
                  <a:lnTo>
                    <a:pt x="155079" y="50088"/>
                  </a:lnTo>
                  <a:lnTo>
                    <a:pt x="155460" y="50863"/>
                  </a:lnTo>
                  <a:lnTo>
                    <a:pt x="155079" y="50863"/>
                  </a:lnTo>
                  <a:lnTo>
                    <a:pt x="154292" y="51625"/>
                  </a:lnTo>
                  <a:lnTo>
                    <a:pt x="154292" y="52400"/>
                  </a:lnTo>
                  <a:lnTo>
                    <a:pt x="153517" y="53174"/>
                  </a:lnTo>
                  <a:lnTo>
                    <a:pt x="152742" y="53174"/>
                  </a:lnTo>
                  <a:lnTo>
                    <a:pt x="151955" y="53174"/>
                  </a:lnTo>
                  <a:lnTo>
                    <a:pt x="151180" y="53174"/>
                  </a:lnTo>
                  <a:lnTo>
                    <a:pt x="151180" y="52400"/>
                  </a:lnTo>
                  <a:lnTo>
                    <a:pt x="150406" y="52400"/>
                  </a:lnTo>
                  <a:lnTo>
                    <a:pt x="149618" y="52400"/>
                  </a:lnTo>
                  <a:lnTo>
                    <a:pt x="149618" y="53174"/>
                  </a:lnTo>
                  <a:lnTo>
                    <a:pt x="148843" y="53174"/>
                  </a:lnTo>
                  <a:lnTo>
                    <a:pt x="148069" y="53174"/>
                  </a:lnTo>
                  <a:lnTo>
                    <a:pt x="147281" y="53936"/>
                  </a:lnTo>
                  <a:lnTo>
                    <a:pt x="147281" y="54711"/>
                  </a:lnTo>
                  <a:lnTo>
                    <a:pt x="147281" y="55486"/>
                  </a:lnTo>
                  <a:lnTo>
                    <a:pt x="147281" y="56248"/>
                  </a:lnTo>
                  <a:lnTo>
                    <a:pt x="148069" y="57023"/>
                  </a:lnTo>
                  <a:lnTo>
                    <a:pt x="148843" y="57404"/>
                  </a:lnTo>
                  <a:lnTo>
                    <a:pt x="148843" y="58178"/>
                  </a:lnTo>
                  <a:lnTo>
                    <a:pt x="149618" y="58178"/>
                  </a:lnTo>
                  <a:lnTo>
                    <a:pt x="148843" y="58178"/>
                  </a:lnTo>
                  <a:lnTo>
                    <a:pt x="148843" y="58940"/>
                  </a:lnTo>
                  <a:lnTo>
                    <a:pt x="149618" y="58940"/>
                  </a:lnTo>
                  <a:lnTo>
                    <a:pt x="150406" y="58940"/>
                  </a:lnTo>
                  <a:lnTo>
                    <a:pt x="150406" y="59715"/>
                  </a:lnTo>
                  <a:lnTo>
                    <a:pt x="150406" y="60490"/>
                  </a:lnTo>
                  <a:lnTo>
                    <a:pt x="149618" y="60490"/>
                  </a:lnTo>
                  <a:lnTo>
                    <a:pt x="148843" y="60490"/>
                  </a:lnTo>
                  <a:lnTo>
                    <a:pt x="148069" y="60490"/>
                  </a:lnTo>
                  <a:lnTo>
                    <a:pt x="148843" y="60490"/>
                  </a:lnTo>
                  <a:lnTo>
                    <a:pt x="148843" y="61264"/>
                  </a:lnTo>
                  <a:lnTo>
                    <a:pt x="148069" y="61264"/>
                  </a:lnTo>
                  <a:lnTo>
                    <a:pt x="148843" y="62039"/>
                  </a:lnTo>
                  <a:lnTo>
                    <a:pt x="148069" y="62039"/>
                  </a:lnTo>
                  <a:lnTo>
                    <a:pt x="148069" y="61264"/>
                  </a:lnTo>
                  <a:lnTo>
                    <a:pt x="148069" y="62039"/>
                  </a:lnTo>
                  <a:lnTo>
                    <a:pt x="148069" y="62801"/>
                  </a:lnTo>
                  <a:lnTo>
                    <a:pt x="147281" y="62801"/>
                  </a:lnTo>
                  <a:lnTo>
                    <a:pt x="147281" y="63576"/>
                  </a:lnTo>
                  <a:lnTo>
                    <a:pt x="147281" y="62801"/>
                  </a:lnTo>
                  <a:lnTo>
                    <a:pt x="147281" y="63576"/>
                  </a:lnTo>
                  <a:lnTo>
                    <a:pt x="147281" y="62801"/>
                  </a:lnTo>
                  <a:lnTo>
                    <a:pt x="146507" y="62801"/>
                  </a:lnTo>
                  <a:lnTo>
                    <a:pt x="146507" y="62039"/>
                  </a:lnTo>
                  <a:lnTo>
                    <a:pt x="145719" y="62039"/>
                  </a:lnTo>
                  <a:lnTo>
                    <a:pt x="145338" y="62039"/>
                  </a:lnTo>
                  <a:lnTo>
                    <a:pt x="144551" y="62039"/>
                  </a:lnTo>
                  <a:lnTo>
                    <a:pt x="144551" y="61264"/>
                  </a:lnTo>
                  <a:lnTo>
                    <a:pt x="143776" y="60490"/>
                  </a:lnTo>
                  <a:lnTo>
                    <a:pt x="144551" y="59715"/>
                  </a:lnTo>
                  <a:lnTo>
                    <a:pt x="143776" y="59715"/>
                  </a:lnTo>
                  <a:lnTo>
                    <a:pt x="144551" y="58940"/>
                  </a:lnTo>
                  <a:lnTo>
                    <a:pt x="143776" y="58178"/>
                  </a:lnTo>
                  <a:lnTo>
                    <a:pt x="143776" y="57404"/>
                  </a:lnTo>
                  <a:lnTo>
                    <a:pt x="143001" y="57404"/>
                  </a:lnTo>
                  <a:lnTo>
                    <a:pt x="143001" y="58178"/>
                  </a:lnTo>
                  <a:lnTo>
                    <a:pt x="142214" y="58178"/>
                  </a:lnTo>
                  <a:lnTo>
                    <a:pt x="142214" y="58940"/>
                  </a:lnTo>
                  <a:lnTo>
                    <a:pt x="143001" y="58940"/>
                  </a:lnTo>
                  <a:lnTo>
                    <a:pt x="142214" y="58940"/>
                  </a:lnTo>
                  <a:lnTo>
                    <a:pt x="141439" y="58940"/>
                  </a:lnTo>
                  <a:lnTo>
                    <a:pt x="140665" y="58940"/>
                  </a:lnTo>
                  <a:lnTo>
                    <a:pt x="140665" y="58178"/>
                  </a:lnTo>
                  <a:lnTo>
                    <a:pt x="140665" y="58940"/>
                  </a:lnTo>
                  <a:lnTo>
                    <a:pt x="139877" y="58940"/>
                  </a:lnTo>
                  <a:lnTo>
                    <a:pt x="139103" y="58940"/>
                  </a:lnTo>
                  <a:lnTo>
                    <a:pt x="139103" y="59715"/>
                  </a:lnTo>
                  <a:lnTo>
                    <a:pt x="138328" y="59715"/>
                  </a:lnTo>
                  <a:lnTo>
                    <a:pt x="138328" y="60490"/>
                  </a:lnTo>
                  <a:lnTo>
                    <a:pt x="137540" y="60490"/>
                  </a:lnTo>
                  <a:lnTo>
                    <a:pt x="137540" y="61264"/>
                  </a:lnTo>
                  <a:lnTo>
                    <a:pt x="136766" y="61264"/>
                  </a:lnTo>
                  <a:lnTo>
                    <a:pt x="136372" y="61264"/>
                  </a:lnTo>
                  <a:lnTo>
                    <a:pt x="135597" y="62039"/>
                  </a:lnTo>
                  <a:lnTo>
                    <a:pt x="134810" y="62801"/>
                  </a:lnTo>
                  <a:lnTo>
                    <a:pt x="134810" y="63576"/>
                  </a:lnTo>
                  <a:lnTo>
                    <a:pt x="134035" y="63576"/>
                  </a:lnTo>
                  <a:lnTo>
                    <a:pt x="134035" y="64338"/>
                  </a:lnTo>
                  <a:lnTo>
                    <a:pt x="133261" y="64338"/>
                  </a:lnTo>
                  <a:lnTo>
                    <a:pt x="133261" y="65112"/>
                  </a:lnTo>
                  <a:lnTo>
                    <a:pt x="132473" y="65112"/>
                  </a:lnTo>
                  <a:lnTo>
                    <a:pt x="133261" y="64338"/>
                  </a:lnTo>
                  <a:lnTo>
                    <a:pt x="134035" y="64338"/>
                  </a:lnTo>
                  <a:lnTo>
                    <a:pt x="133261" y="64338"/>
                  </a:lnTo>
                  <a:lnTo>
                    <a:pt x="133261" y="63576"/>
                  </a:lnTo>
                  <a:lnTo>
                    <a:pt x="132473" y="63576"/>
                  </a:lnTo>
                  <a:lnTo>
                    <a:pt x="132473" y="62801"/>
                  </a:lnTo>
                  <a:lnTo>
                    <a:pt x="131698" y="62801"/>
                  </a:lnTo>
                  <a:lnTo>
                    <a:pt x="131698" y="62039"/>
                  </a:lnTo>
                  <a:lnTo>
                    <a:pt x="131698" y="61264"/>
                  </a:lnTo>
                  <a:lnTo>
                    <a:pt x="131698" y="60490"/>
                  </a:lnTo>
                  <a:lnTo>
                    <a:pt x="130924" y="60490"/>
                  </a:lnTo>
                  <a:lnTo>
                    <a:pt x="130924" y="59715"/>
                  </a:lnTo>
                  <a:lnTo>
                    <a:pt x="130136" y="59715"/>
                  </a:lnTo>
                  <a:lnTo>
                    <a:pt x="129362" y="59715"/>
                  </a:lnTo>
                  <a:lnTo>
                    <a:pt x="130136" y="59715"/>
                  </a:lnTo>
                  <a:lnTo>
                    <a:pt x="129362" y="59715"/>
                  </a:lnTo>
                  <a:lnTo>
                    <a:pt x="129362" y="58940"/>
                  </a:lnTo>
                  <a:lnTo>
                    <a:pt x="128587" y="58940"/>
                  </a:lnTo>
                  <a:lnTo>
                    <a:pt x="128587" y="58178"/>
                  </a:lnTo>
                  <a:lnTo>
                    <a:pt x="127800" y="58178"/>
                  </a:lnTo>
                  <a:lnTo>
                    <a:pt x="127800" y="57404"/>
                  </a:lnTo>
                  <a:lnTo>
                    <a:pt x="127025" y="57404"/>
                  </a:lnTo>
                  <a:lnTo>
                    <a:pt x="126631" y="57404"/>
                  </a:lnTo>
                  <a:lnTo>
                    <a:pt x="125844" y="57404"/>
                  </a:lnTo>
                  <a:lnTo>
                    <a:pt x="125844" y="57023"/>
                  </a:lnTo>
                  <a:lnTo>
                    <a:pt x="125069" y="57023"/>
                  </a:lnTo>
                  <a:lnTo>
                    <a:pt x="125069" y="56248"/>
                  </a:lnTo>
                  <a:lnTo>
                    <a:pt x="125069" y="55486"/>
                  </a:lnTo>
                  <a:lnTo>
                    <a:pt x="124294" y="54711"/>
                  </a:lnTo>
                  <a:lnTo>
                    <a:pt x="125069" y="54711"/>
                  </a:lnTo>
                  <a:lnTo>
                    <a:pt x="124294" y="54711"/>
                  </a:lnTo>
                  <a:lnTo>
                    <a:pt x="124294" y="53936"/>
                  </a:lnTo>
                  <a:lnTo>
                    <a:pt x="124294" y="53174"/>
                  </a:lnTo>
                  <a:lnTo>
                    <a:pt x="125069" y="52400"/>
                  </a:lnTo>
                  <a:lnTo>
                    <a:pt x="124294" y="53174"/>
                  </a:lnTo>
                  <a:lnTo>
                    <a:pt x="124294" y="53936"/>
                  </a:lnTo>
                  <a:lnTo>
                    <a:pt x="124294" y="54711"/>
                  </a:lnTo>
                  <a:lnTo>
                    <a:pt x="125069" y="54711"/>
                  </a:lnTo>
                  <a:lnTo>
                    <a:pt x="124294" y="54711"/>
                  </a:lnTo>
                  <a:lnTo>
                    <a:pt x="124294" y="55486"/>
                  </a:lnTo>
                  <a:lnTo>
                    <a:pt x="125069" y="55486"/>
                  </a:lnTo>
                  <a:lnTo>
                    <a:pt x="125069" y="56248"/>
                  </a:lnTo>
                  <a:lnTo>
                    <a:pt x="125069" y="57023"/>
                  </a:lnTo>
                  <a:lnTo>
                    <a:pt x="125844" y="57023"/>
                  </a:lnTo>
                  <a:lnTo>
                    <a:pt x="125844" y="57404"/>
                  </a:lnTo>
                  <a:lnTo>
                    <a:pt x="126631" y="57404"/>
                  </a:lnTo>
                  <a:lnTo>
                    <a:pt x="127025" y="57404"/>
                  </a:lnTo>
                  <a:lnTo>
                    <a:pt x="126631" y="57404"/>
                  </a:lnTo>
                  <a:lnTo>
                    <a:pt x="127025" y="57404"/>
                  </a:lnTo>
                  <a:lnTo>
                    <a:pt x="127025" y="58178"/>
                  </a:lnTo>
                  <a:lnTo>
                    <a:pt x="127800" y="57404"/>
                  </a:lnTo>
                  <a:lnTo>
                    <a:pt x="127800" y="58178"/>
                  </a:lnTo>
                  <a:lnTo>
                    <a:pt x="128587" y="58178"/>
                  </a:lnTo>
                  <a:lnTo>
                    <a:pt x="128587" y="58940"/>
                  </a:lnTo>
                  <a:lnTo>
                    <a:pt x="129362" y="58940"/>
                  </a:lnTo>
                  <a:lnTo>
                    <a:pt x="129362" y="59715"/>
                  </a:lnTo>
                  <a:lnTo>
                    <a:pt x="128587" y="58940"/>
                  </a:lnTo>
                  <a:lnTo>
                    <a:pt x="129362" y="59715"/>
                  </a:lnTo>
                  <a:lnTo>
                    <a:pt x="130136" y="59715"/>
                  </a:lnTo>
                  <a:lnTo>
                    <a:pt x="130136" y="60490"/>
                  </a:lnTo>
                  <a:lnTo>
                    <a:pt x="130924" y="60490"/>
                  </a:lnTo>
                  <a:lnTo>
                    <a:pt x="130924" y="61264"/>
                  </a:lnTo>
                  <a:lnTo>
                    <a:pt x="131698" y="61264"/>
                  </a:lnTo>
                  <a:lnTo>
                    <a:pt x="131698" y="62039"/>
                  </a:lnTo>
                  <a:lnTo>
                    <a:pt x="131698" y="62801"/>
                  </a:lnTo>
                  <a:lnTo>
                    <a:pt x="132473" y="62801"/>
                  </a:lnTo>
                  <a:lnTo>
                    <a:pt x="132473" y="63576"/>
                  </a:lnTo>
                  <a:lnTo>
                    <a:pt x="132473" y="64338"/>
                  </a:lnTo>
                  <a:lnTo>
                    <a:pt x="133261" y="64338"/>
                  </a:lnTo>
                  <a:lnTo>
                    <a:pt x="133261" y="63576"/>
                  </a:lnTo>
                  <a:lnTo>
                    <a:pt x="133261" y="64338"/>
                  </a:lnTo>
                  <a:lnTo>
                    <a:pt x="132473" y="65112"/>
                  </a:lnTo>
                  <a:lnTo>
                    <a:pt x="132473" y="64338"/>
                  </a:lnTo>
                  <a:lnTo>
                    <a:pt x="132473" y="65112"/>
                  </a:lnTo>
                  <a:lnTo>
                    <a:pt x="131698" y="65112"/>
                  </a:lnTo>
                  <a:lnTo>
                    <a:pt x="130924" y="65112"/>
                  </a:lnTo>
                  <a:lnTo>
                    <a:pt x="130924" y="65887"/>
                  </a:lnTo>
                  <a:lnTo>
                    <a:pt x="130136" y="65887"/>
                  </a:lnTo>
                  <a:lnTo>
                    <a:pt x="129362" y="65887"/>
                  </a:lnTo>
                  <a:lnTo>
                    <a:pt x="129362" y="66649"/>
                  </a:lnTo>
                  <a:lnTo>
                    <a:pt x="128587" y="66649"/>
                  </a:lnTo>
                  <a:lnTo>
                    <a:pt x="129362" y="66649"/>
                  </a:lnTo>
                  <a:lnTo>
                    <a:pt x="130136" y="65887"/>
                  </a:lnTo>
                  <a:lnTo>
                    <a:pt x="129362" y="66649"/>
                  </a:lnTo>
                  <a:lnTo>
                    <a:pt x="128587" y="66649"/>
                  </a:lnTo>
                  <a:lnTo>
                    <a:pt x="127800" y="67043"/>
                  </a:lnTo>
                  <a:lnTo>
                    <a:pt x="127800" y="66649"/>
                  </a:lnTo>
                  <a:lnTo>
                    <a:pt x="127800" y="65887"/>
                  </a:lnTo>
                  <a:lnTo>
                    <a:pt x="127025" y="65887"/>
                  </a:lnTo>
                  <a:lnTo>
                    <a:pt x="127800" y="65887"/>
                  </a:lnTo>
                  <a:lnTo>
                    <a:pt x="127025" y="65887"/>
                  </a:lnTo>
                  <a:lnTo>
                    <a:pt x="127025" y="65112"/>
                  </a:lnTo>
                  <a:lnTo>
                    <a:pt x="127025" y="64338"/>
                  </a:lnTo>
                  <a:lnTo>
                    <a:pt x="126631" y="64338"/>
                  </a:lnTo>
                  <a:lnTo>
                    <a:pt x="127025" y="65112"/>
                  </a:lnTo>
                  <a:lnTo>
                    <a:pt x="127025" y="65887"/>
                  </a:lnTo>
                  <a:lnTo>
                    <a:pt x="127025" y="66649"/>
                  </a:lnTo>
                  <a:lnTo>
                    <a:pt x="127800" y="66649"/>
                  </a:lnTo>
                  <a:lnTo>
                    <a:pt x="127800" y="67043"/>
                  </a:lnTo>
                  <a:lnTo>
                    <a:pt x="127025" y="67043"/>
                  </a:lnTo>
                  <a:lnTo>
                    <a:pt x="126631" y="67043"/>
                  </a:lnTo>
                  <a:lnTo>
                    <a:pt x="126631" y="67805"/>
                  </a:lnTo>
                  <a:lnTo>
                    <a:pt x="127025" y="67043"/>
                  </a:lnTo>
                  <a:lnTo>
                    <a:pt x="127025" y="67805"/>
                  </a:lnTo>
                  <a:lnTo>
                    <a:pt x="127025" y="67043"/>
                  </a:lnTo>
                  <a:lnTo>
                    <a:pt x="127800" y="67043"/>
                  </a:lnTo>
                  <a:lnTo>
                    <a:pt x="127025" y="67043"/>
                  </a:lnTo>
                  <a:lnTo>
                    <a:pt x="126631" y="67805"/>
                  </a:lnTo>
                  <a:lnTo>
                    <a:pt x="125844" y="67805"/>
                  </a:lnTo>
                  <a:lnTo>
                    <a:pt x="125069" y="67805"/>
                  </a:lnTo>
                  <a:lnTo>
                    <a:pt x="123520" y="68580"/>
                  </a:lnTo>
                  <a:lnTo>
                    <a:pt x="122732" y="68580"/>
                  </a:lnTo>
                  <a:lnTo>
                    <a:pt x="121958" y="69354"/>
                  </a:lnTo>
                  <a:lnTo>
                    <a:pt x="121183" y="70116"/>
                  </a:lnTo>
                  <a:lnTo>
                    <a:pt x="120395" y="70891"/>
                  </a:lnTo>
                  <a:lnTo>
                    <a:pt x="120395" y="71666"/>
                  </a:lnTo>
                  <a:lnTo>
                    <a:pt x="119621" y="71666"/>
                  </a:lnTo>
                  <a:lnTo>
                    <a:pt x="119621" y="72428"/>
                  </a:lnTo>
                  <a:lnTo>
                    <a:pt x="119621" y="73202"/>
                  </a:lnTo>
                  <a:lnTo>
                    <a:pt x="118846" y="73202"/>
                  </a:lnTo>
                  <a:lnTo>
                    <a:pt x="118846" y="73977"/>
                  </a:lnTo>
                  <a:lnTo>
                    <a:pt x="118846" y="73202"/>
                  </a:lnTo>
                  <a:lnTo>
                    <a:pt x="118846" y="73977"/>
                  </a:lnTo>
                  <a:lnTo>
                    <a:pt x="118059" y="73977"/>
                  </a:lnTo>
                  <a:lnTo>
                    <a:pt x="117284" y="73977"/>
                  </a:lnTo>
                  <a:lnTo>
                    <a:pt x="116890" y="73977"/>
                  </a:lnTo>
                  <a:lnTo>
                    <a:pt x="116116" y="73977"/>
                  </a:lnTo>
                  <a:lnTo>
                    <a:pt x="115328" y="74752"/>
                  </a:lnTo>
                  <a:lnTo>
                    <a:pt x="115328" y="73977"/>
                  </a:lnTo>
                  <a:lnTo>
                    <a:pt x="116116" y="73977"/>
                  </a:lnTo>
                  <a:lnTo>
                    <a:pt x="115328" y="73977"/>
                  </a:lnTo>
                  <a:lnTo>
                    <a:pt x="116116" y="73977"/>
                  </a:lnTo>
                  <a:lnTo>
                    <a:pt x="115328" y="73977"/>
                  </a:lnTo>
                  <a:lnTo>
                    <a:pt x="115328" y="73202"/>
                  </a:lnTo>
                  <a:lnTo>
                    <a:pt x="116116" y="73202"/>
                  </a:lnTo>
                  <a:lnTo>
                    <a:pt x="116116" y="72428"/>
                  </a:lnTo>
                  <a:lnTo>
                    <a:pt x="115328" y="72428"/>
                  </a:lnTo>
                  <a:lnTo>
                    <a:pt x="116116" y="72428"/>
                  </a:lnTo>
                  <a:lnTo>
                    <a:pt x="116116" y="73202"/>
                  </a:lnTo>
                  <a:lnTo>
                    <a:pt x="115328" y="73202"/>
                  </a:lnTo>
                  <a:lnTo>
                    <a:pt x="115328" y="73977"/>
                  </a:lnTo>
                  <a:lnTo>
                    <a:pt x="115328" y="74752"/>
                  </a:lnTo>
                  <a:lnTo>
                    <a:pt x="114553" y="75514"/>
                  </a:lnTo>
                  <a:lnTo>
                    <a:pt x="113779" y="75514"/>
                  </a:lnTo>
                  <a:lnTo>
                    <a:pt x="113779" y="74752"/>
                  </a:lnTo>
                  <a:lnTo>
                    <a:pt x="112991" y="74752"/>
                  </a:lnTo>
                  <a:lnTo>
                    <a:pt x="112991" y="73977"/>
                  </a:lnTo>
                  <a:lnTo>
                    <a:pt x="112991" y="74752"/>
                  </a:lnTo>
                  <a:lnTo>
                    <a:pt x="112991" y="73977"/>
                  </a:lnTo>
                  <a:lnTo>
                    <a:pt x="112991" y="74752"/>
                  </a:lnTo>
                  <a:lnTo>
                    <a:pt x="112991" y="73977"/>
                  </a:lnTo>
                  <a:lnTo>
                    <a:pt x="112217" y="73977"/>
                  </a:lnTo>
                  <a:lnTo>
                    <a:pt x="112991" y="73977"/>
                  </a:lnTo>
                  <a:lnTo>
                    <a:pt x="112217" y="73977"/>
                  </a:lnTo>
                  <a:lnTo>
                    <a:pt x="112217" y="73202"/>
                  </a:lnTo>
                  <a:lnTo>
                    <a:pt x="111442" y="73202"/>
                  </a:lnTo>
                  <a:lnTo>
                    <a:pt x="112217" y="73202"/>
                  </a:lnTo>
                  <a:lnTo>
                    <a:pt x="111442" y="73202"/>
                  </a:lnTo>
                  <a:lnTo>
                    <a:pt x="111442" y="72428"/>
                  </a:lnTo>
                  <a:lnTo>
                    <a:pt x="110655" y="72428"/>
                  </a:lnTo>
                  <a:lnTo>
                    <a:pt x="109880" y="72428"/>
                  </a:lnTo>
                  <a:lnTo>
                    <a:pt x="109880" y="71666"/>
                  </a:lnTo>
                  <a:lnTo>
                    <a:pt x="109105" y="70891"/>
                  </a:lnTo>
                  <a:lnTo>
                    <a:pt x="108318" y="70891"/>
                  </a:lnTo>
                  <a:lnTo>
                    <a:pt x="109105" y="70891"/>
                  </a:lnTo>
                  <a:lnTo>
                    <a:pt x="109880" y="71666"/>
                  </a:lnTo>
                  <a:lnTo>
                    <a:pt x="109880" y="72428"/>
                  </a:lnTo>
                  <a:lnTo>
                    <a:pt x="110655" y="72428"/>
                  </a:lnTo>
                  <a:lnTo>
                    <a:pt x="109880" y="72428"/>
                  </a:lnTo>
                  <a:lnTo>
                    <a:pt x="110655" y="72428"/>
                  </a:lnTo>
                  <a:lnTo>
                    <a:pt x="110655" y="73202"/>
                  </a:lnTo>
                  <a:lnTo>
                    <a:pt x="111442" y="73202"/>
                  </a:lnTo>
                  <a:lnTo>
                    <a:pt x="112217" y="73202"/>
                  </a:lnTo>
                  <a:lnTo>
                    <a:pt x="112217" y="73977"/>
                  </a:lnTo>
                  <a:lnTo>
                    <a:pt x="112991" y="73977"/>
                  </a:lnTo>
                  <a:lnTo>
                    <a:pt x="112991" y="74752"/>
                  </a:lnTo>
                  <a:lnTo>
                    <a:pt x="113779" y="74752"/>
                  </a:lnTo>
                  <a:lnTo>
                    <a:pt x="113779" y="75514"/>
                  </a:lnTo>
                  <a:lnTo>
                    <a:pt x="114553" y="75514"/>
                  </a:lnTo>
                  <a:lnTo>
                    <a:pt x="114553" y="76288"/>
                  </a:lnTo>
                  <a:lnTo>
                    <a:pt x="113779" y="76288"/>
                  </a:lnTo>
                  <a:lnTo>
                    <a:pt x="113779" y="76669"/>
                  </a:lnTo>
                  <a:lnTo>
                    <a:pt x="112991" y="77444"/>
                  </a:lnTo>
                  <a:lnTo>
                    <a:pt x="112991" y="78219"/>
                  </a:lnTo>
                  <a:lnTo>
                    <a:pt x="111442" y="78981"/>
                  </a:lnTo>
                  <a:lnTo>
                    <a:pt x="111442" y="79756"/>
                  </a:lnTo>
                  <a:lnTo>
                    <a:pt x="110655" y="79756"/>
                  </a:lnTo>
                  <a:lnTo>
                    <a:pt x="110655" y="80530"/>
                  </a:lnTo>
                  <a:lnTo>
                    <a:pt x="109880" y="82067"/>
                  </a:lnTo>
                  <a:lnTo>
                    <a:pt x="109105" y="82067"/>
                  </a:lnTo>
                  <a:lnTo>
                    <a:pt x="109105" y="82842"/>
                  </a:lnTo>
                  <a:lnTo>
                    <a:pt x="109105" y="83604"/>
                  </a:lnTo>
                  <a:lnTo>
                    <a:pt x="108318" y="84378"/>
                  </a:lnTo>
                  <a:lnTo>
                    <a:pt x="108318" y="85915"/>
                  </a:lnTo>
                  <a:lnTo>
                    <a:pt x="107924" y="85915"/>
                  </a:lnTo>
                  <a:lnTo>
                    <a:pt x="107924" y="99021"/>
                  </a:lnTo>
                  <a:lnTo>
                    <a:pt x="107149" y="99021"/>
                  </a:lnTo>
                  <a:lnTo>
                    <a:pt x="107149" y="99796"/>
                  </a:lnTo>
                  <a:lnTo>
                    <a:pt x="107149" y="100558"/>
                  </a:lnTo>
                  <a:lnTo>
                    <a:pt x="107149" y="101333"/>
                  </a:lnTo>
                  <a:lnTo>
                    <a:pt x="106375" y="102108"/>
                  </a:lnTo>
                  <a:lnTo>
                    <a:pt x="106375" y="102882"/>
                  </a:lnTo>
                  <a:lnTo>
                    <a:pt x="106375" y="103644"/>
                  </a:lnTo>
                  <a:lnTo>
                    <a:pt x="105587" y="103644"/>
                  </a:lnTo>
                  <a:lnTo>
                    <a:pt x="105587" y="104419"/>
                  </a:lnTo>
                  <a:lnTo>
                    <a:pt x="105587" y="105194"/>
                  </a:lnTo>
                  <a:lnTo>
                    <a:pt x="104813" y="105194"/>
                  </a:lnTo>
                  <a:lnTo>
                    <a:pt x="104813" y="105575"/>
                  </a:lnTo>
                  <a:lnTo>
                    <a:pt x="104038" y="105575"/>
                  </a:lnTo>
                  <a:lnTo>
                    <a:pt x="104038" y="106349"/>
                  </a:lnTo>
                  <a:lnTo>
                    <a:pt x="103250" y="107111"/>
                  </a:lnTo>
                  <a:lnTo>
                    <a:pt x="103250" y="107886"/>
                  </a:lnTo>
                  <a:lnTo>
                    <a:pt x="103250" y="108648"/>
                  </a:lnTo>
                  <a:lnTo>
                    <a:pt x="102476" y="109423"/>
                  </a:lnTo>
                  <a:lnTo>
                    <a:pt x="102476" y="110197"/>
                  </a:lnTo>
                  <a:lnTo>
                    <a:pt x="102476" y="110959"/>
                  </a:lnTo>
                  <a:lnTo>
                    <a:pt x="102476" y="115976"/>
                  </a:lnTo>
                  <a:lnTo>
                    <a:pt x="103250" y="116751"/>
                  </a:lnTo>
                  <a:lnTo>
                    <a:pt x="103250" y="120599"/>
                  </a:lnTo>
                  <a:lnTo>
                    <a:pt x="104038" y="121373"/>
                  </a:lnTo>
                  <a:lnTo>
                    <a:pt x="104038" y="122135"/>
                  </a:lnTo>
                  <a:lnTo>
                    <a:pt x="104038" y="122910"/>
                  </a:lnTo>
                  <a:lnTo>
                    <a:pt x="104038" y="123685"/>
                  </a:lnTo>
                  <a:lnTo>
                    <a:pt x="104813" y="123685"/>
                  </a:lnTo>
                  <a:lnTo>
                    <a:pt x="104813" y="124066"/>
                  </a:lnTo>
                  <a:lnTo>
                    <a:pt x="104038" y="124066"/>
                  </a:lnTo>
                  <a:lnTo>
                    <a:pt x="104038" y="124841"/>
                  </a:lnTo>
                  <a:lnTo>
                    <a:pt x="104038" y="125603"/>
                  </a:lnTo>
                  <a:lnTo>
                    <a:pt x="103250" y="126377"/>
                  </a:lnTo>
                  <a:lnTo>
                    <a:pt x="104038" y="127152"/>
                  </a:lnTo>
                  <a:lnTo>
                    <a:pt x="103250" y="127152"/>
                  </a:lnTo>
                  <a:lnTo>
                    <a:pt x="102476" y="127152"/>
                  </a:lnTo>
                  <a:lnTo>
                    <a:pt x="102476" y="127927"/>
                  </a:lnTo>
                  <a:lnTo>
                    <a:pt x="101701" y="127927"/>
                  </a:lnTo>
                  <a:lnTo>
                    <a:pt x="101701" y="128689"/>
                  </a:lnTo>
                  <a:lnTo>
                    <a:pt x="100914" y="128689"/>
                  </a:lnTo>
                  <a:lnTo>
                    <a:pt x="100914" y="129463"/>
                  </a:lnTo>
                  <a:lnTo>
                    <a:pt x="100914" y="130238"/>
                  </a:lnTo>
                  <a:lnTo>
                    <a:pt x="100914" y="131000"/>
                  </a:lnTo>
                  <a:lnTo>
                    <a:pt x="100914" y="131775"/>
                  </a:lnTo>
                  <a:lnTo>
                    <a:pt x="100139" y="131775"/>
                  </a:lnTo>
                  <a:lnTo>
                    <a:pt x="100914" y="133311"/>
                  </a:lnTo>
                  <a:lnTo>
                    <a:pt x="100914" y="133705"/>
                  </a:lnTo>
                  <a:lnTo>
                    <a:pt x="100914" y="134467"/>
                  </a:lnTo>
                  <a:lnTo>
                    <a:pt x="100914" y="135242"/>
                  </a:lnTo>
                  <a:lnTo>
                    <a:pt x="100914" y="136017"/>
                  </a:lnTo>
                  <a:lnTo>
                    <a:pt x="100139" y="136017"/>
                  </a:lnTo>
                  <a:lnTo>
                    <a:pt x="99364" y="136779"/>
                  </a:lnTo>
                  <a:lnTo>
                    <a:pt x="99364" y="137553"/>
                  </a:lnTo>
                  <a:lnTo>
                    <a:pt x="99364" y="138328"/>
                  </a:lnTo>
                  <a:lnTo>
                    <a:pt x="99364" y="142176"/>
                  </a:lnTo>
                  <a:lnTo>
                    <a:pt x="98577" y="142176"/>
                  </a:lnTo>
                  <a:lnTo>
                    <a:pt x="98577" y="142951"/>
                  </a:lnTo>
                  <a:lnTo>
                    <a:pt x="98577" y="142176"/>
                  </a:lnTo>
                  <a:lnTo>
                    <a:pt x="98577" y="142951"/>
                  </a:lnTo>
                  <a:lnTo>
                    <a:pt x="98183" y="142951"/>
                  </a:lnTo>
                  <a:lnTo>
                    <a:pt x="98183" y="143332"/>
                  </a:lnTo>
                  <a:lnTo>
                    <a:pt x="97408" y="143332"/>
                  </a:lnTo>
                  <a:lnTo>
                    <a:pt x="97408" y="144106"/>
                  </a:lnTo>
                  <a:lnTo>
                    <a:pt x="96634" y="144106"/>
                  </a:lnTo>
                  <a:lnTo>
                    <a:pt x="96634" y="144881"/>
                  </a:lnTo>
                  <a:lnTo>
                    <a:pt x="96634" y="145643"/>
                  </a:lnTo>
                  <a:lnTo>
                    <a:pt x="96634" y="147193"/>
                  </a:lnTo>
                  <a:lnTo>
                    <a:pt x="96634" y="147955"/>
                  </a:lnTo>
                  <a:lnTo>
                    <a:pt x="96634" y="148729"/>
                  </a:lnTo>
                  <a:lnTo>
                    <a:pt x="96634" y="147955"/>
                  </a:lnTo>
                  <a:lnTo>
                    <a:pt x="95846" y="147955"/>
                  </a:lnTo>
                  <a:lnTo>
                    <a:pt x="95846" y="148729"/>
                  </a:lnTo>
                  <a:lnTo>
                    <a:pt x="95846" y="149504"/>
                  </a:lnTo>
                  <a:lnTo>
                    <a:pt x="95846" y="150266"/>
                  </a:lnTo>
                  <a:lnTo>
                    <a:pt x="96634" y="151041"/>
                  </a:lnTo>
                  <a:lnTo>
                    <a:pt x="96634" y="151803"/>
                  </a:lnTo>
                  <a:lnTo>
                    <a:pt x="96634" y="152577"/>
                  </a:lnTo>
                  <a:lnTo>
                    <a:pt x="95846" y="152577"/>
                  </a:lnTo>
                  <a:lnTo>
                    <a:pt x="95072" y="151803"/>
                  </a:lnTo>
                  <a:lnTo>
                    <a:pt x="95072" y="152577"/>
                  </a:lnTo>
                  <a:lnTo>
                    <a:pt x="95846" y="152577"/>
                  </a:lnTo>
                  <a:lnTo>
                    <a:pt x="95072" y="152577"/>
                  </a:lnTo>
                  <a:lnTo>
                    <a:pt x="95072" y="152958"/>
                  </a:lnTo>
                  <a:lnTo>
                    <a:pt x="95072" y="152577"/>
                  </a:lnTo>
                  <a:lnTo>
                    <a:pt x="95072" y="152958"/>
                  </a:lnTo>
                  <a:lnTo>
                    <a:pt x="95072" y="153733"/>
                  </a:lnTo>
                  <a:lnTo>
                    <a:pt x="94297" y="153733"/>
                  </a:lnTo>
                  <a:lnTo>
                    <a:pt x="94297" y="154508"/>
                  </a:lnTo>
                  <a:lnTo>
                    <a:pt x="93510" y="154508"/>
                  </a:lnTo>
                  <a:lnTo>
                    <a:pt x="94297" y="156057"/>
                  </a:lnTo>
                  <a:lnTo>
                    <a:pt x="94297" y="156819"/>
                  </a:lnTo>
                  <a:lnTo>
                    <a:pt x="94297" y="157594"/>
                  </a:lnTo>
                  <a:lnTo>
                    <a:pt x="95072" y="157594"/>
                  </a:lnTo>
                  <a:lnTo>
                    <a:pt x="95072" y="158356"/>
                  </a:lnTo>
                  <a:lnTo>
                    <a:pt x="95072" y="159131"/>
                  </a:lnTo>
                  <a:lnTo>
                    <a:pt x="95846" y="159131"/>
                  </a:lnTo>
                  <a:lnTo>
                    <a:pt x="95072" y="159131"/>
                  </a:lnTo>
                  <a:lnTo>
                    <a:pt x="95072" y="158356"/>
                  </a:lnTo>
                  <a:lnTo>
                    <a:pt x="94297" y="158356"/>
                  </a:lnTo>
                  <a:lnTo>
                    <a:pt x="94297" y="157594"/>
                  </a:lnTo>
                  <a:lnTo>
                    <a:pt x="94297" y="158356"/>
                  </a:lnTo>
                  <a:lnTo>
                    <a:pt x="93510" y="158356"/>
                  </a:lnTo>
                  <a:lnTo>
                    <a:pt x="93510" y="159131"/>
                  </a:lnTo>
                  <a:lnTo>
                    <a:pt x="93510" y="159905"/>
                  </a:lnTo>
                  <a:lnTo>
                    <a:pt x="93510" y="160667"/>
                  </a:lnTo>
                  <a:lnTo>
                    <a:pt x="93510" y="161442"/>
                  </a:lnTo>
                  <a:lnTo>
                    <a:pt x="94297" y="161442"/>
                  </a:lnTo>
                  <a:lnTo>
                    <a:pt x="93510" y="161442"/>
                  </a:lnTo>
                  <a:lnTo>
                    <a:pt x="94297" y="162217"/>
                  </a:lnTo>
                  <a:lnTo>
                    <a:pt x="93510" y="162217"/>
                  </a:lnTo>
                  <a:lnTo>
                    <a:pt x="93510" y="162598"/>
                  </a:lnTo>
                  <a:lnTo>
                    <a:pt x="92735" y="162598"/>
                  </a:lnTo>
                  <a:lnTo>
                    <a:pt x="93510" y="163372"/>
                  </a:lnTo>
                  <a:lnTo>
                    <a:pt x="93510" y="164134"/>
                  </a:lnTo>
                  <a:lnTo>
                    <a:pt x="93510" y="164909"/>
                  </a:lnTo>
                  <a:lnTo>
                    <a:pt x="93510" y="164134"/>
                  </a:lnTo>
                  <a:lnTo>
                    <a:pt x="93510" y="164909"/>
                  </a:lnTo>
                  <a:lnTo>
                    <a:pt x="92735" y="164909"/>
                  </a:lnTo>
                  <a:lnTo>
                    <a:pt x="92735" y="165684"/>
                  </a:lnTo>
                  <a:lnTo>
                    <a:pt x="92735" y="166446"/>
                  </a:lnTo>
                  <a:lnTo>
                    <a:pt x="92735" y="167220"/>
                  </a:lnTo>
                  <a:lnTo>
                    <a:pt x="92735" y="167995"/>
                  </a:lnTo>
                  <a:lnTo>
                    <a:pt x="93510" y="167995"/>
                  </a:lnTo>
                  <a:lnTo>
                    <a:pt x="93510" y="168770"/>
                  </a:lnTo>
                  <a:lnTo>
                    <a:pt x="94297" y="168770"/>
                  </a:lnTo>
                  <a:lnTo>
                    <a:pt x="95072" y="168770"/>
                  </a:lnTo>
                  <a:lnTo>
                    <a:pt x="95072" y="167995"/>
                  </a:lnTo>
                  <a:lnTo>
                    <a:pt x="95846" y="168770"/>
                  </a:lnTo>
                  <a:lnTo>
                    <a:pt x="95072" y="168770"/>
                  </a:lnTo>
                  <a:lnTo>
                    <a:pt x="95072" y="169532"/>
                  </a:lnTo>
                  <a:lnTo>
                    <a:pt x="95846" y="169532"/>
                  </a:lnTo>
                  <a:lnTo>
                    <a:pt x="95072" y="169532"/>
                  </a:lnTo>
                  <a:lnTo>
                    <a:pt x="94297" y="169532"/>
                  </a:lnTo>
                  <a:lnTo>
                    <a:pt x="93510" y="170307"/>
                  </a:lnTo>
                  <a:lnTo>
                    <a:pt x="93510" y="171081"/>
                  </a:lnTo>
                  <a:lnTo>
                    <a:pt x="94297" y="171081"/>
                  </a:lnTo>
                  <a:lnTo>
                    <a:pt x="93510" y="171081"/>
                  </a:lnTo>
                  <a:lnTo>
                    <a:pt x="94297" y="171081"/>
                  </a:lnTo>
                  <a:lnTo>
                    <a:pt x="93510" y="171843"/>
                  </a:lnTo>
                  <a:lnTo>
                    <a:pt x="94297" y="171843"/>
                  </a:lnTo>
                  <a:lnTo>
                    <a:pt x="93510" y="171843"/>
                  </a:lnTo>
                  <a:lnTo>
                    <a:pt x="92735" y="172237"/>
                  </a:lnTo>
                  <a:lnTo>
                    <a:pt x="92735" y="172999"/>
                  </a:lnTo>
                  <a:lnTo>
                    <a:pt x="92735" y="173774"/>
                  </a:lnTo>
                  <a:lnTo>
                    <a:pt x="92735" y="174548"/>
                  </a:lnTo>
                  <a:lnTo>
                    <a:pt x="92735" y="175310"/>
                  </a:lnTo>
                  <a:lnTo>
                    <a:pt x="92735" y="176085"/>
                  </a:lnTo>
                  <a:lnTo>
                    <a:pt x="93510" y="176085"/>
                  </a:lnTo>
                  <a:lnTo>
                    <a:pt x="92735" y="176085"/>
                  </a:lnTo>
                  <a:lnTo>
                    <a:pt x="92735" y="176860"/>
                  </a:lnTo>
                  <a:lnTo>
                    <a:pt x="92735" y="177622"/>
                  </a:lnTo>
                  <a:lnTo>
                    <a:pt x="92735" y="178396"/>
                  </a:lnTo>
                  <a:lnTo>
                    <a:pt x="92735" y="179171"/>
                  </a:lnTo>
                  <a:lnTo>
                    <a:pt x="92735" y="179933"/>
                  </a:lnTo>
                  <a:lnTo>
                    <a:pt x="91960" y="179933"/>
                  </a:lnTo>
                  <a:lnTo>
                    <a:pt x="91960" y="180708"/>
                  </a:lnTo>
                  <a:lnTo>
                    <a:pt x="91173" y="180708"/>
                  </a:lnTo>
                  <a:lnTo>
                    <a:pt x="91173" y="181483"/>
                  </a:lnTo>
                  <a:lnTo>
                    <a:pt x="91173" y="181864"/>
                  </a:lnTo>
                  <a:lnTo>
                    <a:pt x="90398" y="181864"/>
                  </a:lnTo>
                  <a:lnTo>
                    <a:pt x="90398" y="182638"/>
                  </a:lnTo>
                  <a:lnTo>
                    <a:pt x="90398" y="183413"/>
                  </a:lnTo>
                  <a:lnTo>
                    <a:pt x="91173" y="184175"/>
                  </a:lnTo>
                  <a:lnTo>
                    <a:pt x="91173" y="184950"/>
                  </a:lnTo>
                  <a:lnTo>
                    <a:pt x="91173" y="185724"/>
                  </a:lnTo>
                  <a:lnTo>
                    <a:pt x="91173" y="184950"/>
                  </a:lnTo>
                  <a:lnTo>
                    <a:pt x="91173" y="185724"/>
                  </a:lnTo>
                  <a:lnTo>
                    <a:pt x="90398" y="185724"/>
                  </a:lnTo>
                  <a:lnTo>
                    <a:pt x="90398" y="184950"/>
                  </a:lnTo>
                  <a:lnTo>
                    <a:pt x="89623" y="184950"/>
                  </a:lnTo>
                  <a:lnTo>
                    <a:pt x="89623" y="185724"/>
                  </a:lnTo>
                  <a:lnTo>
                    <a:pt x="89623" y="186486"/>
                  </a:lnTo>
                  <a:lnTo>
                    <a:pt x="89623" y="187261"/>
                  </a:lnTo>
                  <a:lnTo>
                    <a:pt x="88836" y="187261"/>
                  </a:lnTo>
                  <a:lnTo>
                    <a:pt x="88836" y="188036"/>
                  </a:lnTo>
                  <a:lnTo>
                    <a:pt x="88836" y="188798"/>
                  </a:lnTo>
                  <a:lnTo>
                    <a:pt x="88836" y="189572"/>
                  </a:lnTo>
                  <a:lnTo>
                    <a:pt x="88836" y="190347"/>
                  </a:lnTo>
                  <a:lnTo>
                    <a:pt x="88836" y="191109"/>
                  </a:lnTo>
                  <a:lnTo>
                    <a:pt x="88442" y="191109"/>
                  </a:lnTo>
                  <a:lnTo>
                    <a:pt x="87668" y="191503"/>
                  </a:lnTo>
                  <a:lnTo>
                    <a:pt x="87668" y="192265"/>
                  </a:lnTo>
                  <a:lnTo>
                    <a:pt x="87668" y="193040"/>
                  </a:lnTo>
                  <a:lnTo>
                    <a:pt x="87668" y="193814"/>
                  </a:lnTo>
                  <a:lnTo>
                    <a:pt x="86893" y="193814"/>
                  </a:lnTo>
                  <a:lnTo>
                    <a:pt x="86893" y="194576"/>
                  </a:lnTo>
                  <a:lnTo>
                    <a:pt x="87668" y="194576"/>
                  </a:lnTo>
                  <a:lnTo>
                    <a:pt x="87668" y="195351"/>
                  </a:lnTo>
                  <a:lnTo>
                    <a:pt x="86893" y="195351"/>
                  </a:lnTo>
                  <a:lnTo>
                    <a:pt x="86893" y="196126"/>
                  </a:lnTo>
                  <a:lnTo>
                    <a:pt x="86893" y="195351"/>
                  </a:lnTo>
                  <a:lnTo>
                    <a:pt x="86105" y="196126"/>
                  </a:lnTo>
                  <a:lnTo>
                    <a:pt x="86105" y="196900"/>
                  </a:lnTo>
                  <a:lnTo>
                    <a:pt x="86105" y="197662"/>
                  </a:lnTo>
                  <a:lnTo>
                    <a:pt x="85331" y="197662"/>
                  </a:lnTo>
                  <a:lnTo>
                    <a:pt x="85331" y="198437"/>
                  </a:lnTo>
                  <a:lnTo>
                    <a:pt x="85331" y="199212"/>
                  </a:lnTo>
                  <a:lnTo>
                    <a:pt x="84556" y="199212"/>
                  </a:lnTo>
                  <a:lnTo>
                    <a:pt x="83769" y="199212"/>
                  </a:lnTo>
                  <a:lnTo>
                    <a:pt x="83769" y="199974"/>
                  </a:lnTo>
                  <a:lnTo>
                    <a:pt x="83769" y="203441"/>
                  </a:lnTo>
                  <a:lnTo>
                    <a:pt x="84556" y="203441"/>
                  </a:lnTo>
                  <a:lnTo>
                    <a:pt x="83769" y="203441"/>
                  </a:lnTo>
                  <a:lnTo>
                    <a:pt x="83769" y="204216"/>
                  </a:lnTo>
                  <a:lnTo>
                    <a:pt x="83769" y="204990"/>
                  </a:lnTo>
                  <a:lnTo>
                    <a:pt x="83769" y="205752"/>
                  </a:lnTo>
                  <a:lnTo>
                    <a:pt x="83769" y="206527"/>
                  </a:lnTo>
                  <a:lnTo>
                    <a:pt x="83769" y="207289"/>
                  </a:lnTo>
                  <a:lnTo>
                    <a:pt x="83769" y="208064"/>
                  </a:lnTo>
                  <a:lnTo>
                    <a:pt x="82994" y="208064"/>
                  </a:lnTo>
                  <a:lnTo>
                    <a:pt x="82994" y="208838"/>
                  </a:lnTo>
                  <a:lnTo>
                    <a:pt x="82994" y="209613"/>
                  </a:lnTo>
                  <a:lnTo>
                    <a:pt x="82219" y="209613"/>
                  </a:lnTo>
                  <a:lnTo>
                    <a:pt x="82994" y="209613"/>
                  </a:lnTo>
                  <a:lnTo>
                    <a:pt x="82219" y="209613"/>
                  </a:lnTo>
                  <a:lnTo>
                    <a:pt x="82219" y="210375"/>
                  </a:lnTo>
                  <a:lnTo>
                    <a:pt x="82219" y="210769"/>
                  </a:lnTo>
                  <a:lnTo>
                    <a:pt x="81432" y="210769"/>
                  </a:lnTo>
                  <a:lnTo>
                    <a:pt x="82219" y="210769"/>
                  </a:lnTo>
                  <a:lnTo>
                    <a:pt x="82219" y="211531"/>
                  </a:lnTo>
                  <a:lnTo>
                    <a:pt x="81432" y="211531"/>
                  </a:lnTo>
                  <a:lnTo>
                    <a:pt x="80657" y="211531"/>
                  </a:lnTo>
                  <a:lnTo>
                    <a:pt x="80657" y="212305"/>
                  </a:lnTo>
                  <a:lnTo>
                    <a:pt x="80657" y="213080"/>
                  </a:lnTo>
                  <a:lnTo>
                    <a:pt x="80657" y="213842"/>
                  </a:lnTo>
                  <a:lnTo>
                    <a:pt x="79882" y="213842"/>
                  </a:lnTo>
                  <a:lnTo>
                    <a:pt x="79882" y="214617"/>
                  </a:lnTo>
                  <a:lnTo>
                    <a:pt x="79489" y="214617"/>
                  </a:lnTo>
                  <a:lnTo>
                    <a:pt x="79489" y="215392"/>
                  </a:lnTo>
                  <a:lnTo>
                    <a:pt x="78701" y="215392"/>
                  </a:lnTo>
                  <a:lnTo>
                    <a:pt x="78701" y="216154"/>
                  </a:lnTo>
                  <a:lnTo>
                    <a:pt x="78701" y="216928"/>
                  </a:lnTo>
                  <a:lnTo>
                    <a:pt x="78701" y="217703"/>
                  </a:lnTo>
                  <a:lnTo>
                    <a:pt x="77927" y="217703"/>
                  </a:lnTo>
                  <a:lnTo>
                    <a:pt x="77927" y="218465"/>
                  </a:lnTo>
                  <a:lnTo>
                    <a:pt x="77927" y="219240"/>
                  </a:lnTo>
                  <a:lnTo>
                    <a:pt x="77152" y="219240"/>
                  </a:lnTo>
                  <a:lnTo>
                    <a:pt x="77152" y="219621"/>
                  </a:lnTo>
                  <a:lnTo>
                    <a:pt x="77152" y="224256"/>
                  </a:lnTo>
                  <a:lnTo>
                    <a:pt x="77927" y="224256"/>
                  </a:lnTo>
                  <a:lnTo>
                    <a:pt x="77927" y="225018"/>
                  </a:lnTo>
                  <a:lnTo>
                    <a:pt x="78701" y="225018"/>
                  </a:lnTo>
                  <a:lnTo>
                    <a:pt x="79489" y="225793"/>
                  </a:lnTo>
                  <a:lnTo>
                    <a:pt x="79489" y="226568"/>
                  </a:lnTo>
                  <a:lnTo>
                    <a:pt x="78701" y="226568"/>
                  </a:lnTo>
                  <a:lnTo>
                    <a:pt x="78701" y="227330"/>
                  </a:lnTo>
                  <a:lnTo>
                    <a:pt x="78701" y="228104"/>
                  </a:lnTo>
                  <a:lnTo>
                    <a:pt x="78701" y="227330"/>
                  </a:lnTo>
                  <a:lnTo>
                    <a:pt x="78701" y="228104"/>
                  </a:lnTo>
                  <a:lnTo>
                    <a:pt x="77927" y="228104"/>
                  </a:lnTo>
                  <a:close/>
                </a:path>
                <a:path w="212725" h="431164">
                  <a:moveTo>
                    <a:pt x="77927" y="230035"/>
                  </a:moveTo>
                  <a:lnTo>
                    <a:pt x="77152" y="229260"/>
                  </a:lnTo>
                  <a:lnTo>
                    <a:pt x="77927" y="229260"/>
                  </a:lnTo>
                  <a:lnTo>
                    <a:pt x="77927" y="23003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7161801" y="2853664"/>
              <a:ext cx="116205" cy="230504"/>
            </a:xfrm>
            <a:custGeom>
              <a:avLst/>
              <a:gdLst/>
              <a:ahLst/>
              <a:cxnLst/>
              <a:rect l="l" t="t" r="r" b="b"/>
              <a:pathLst>
                <a:path w="116204" h="230505">
                  <a:moveTo>
                    <a:pt x="68198" y="774"/>
                  </a:moveTo>
                  <a:lnTo>
                    <a:pt x="67424" y="774"/>
                  </a:lnTo>
                  <a:lnTo>
                    <a:pt x="67424" y="1549"/>
                  </a:lnTo>
                  <a:lnTo>
                    <a:pt x="68198" y="1549"/>
                  </a:lnTo>
                  <a:lnTo>
                    <a:pt x="68198" y="774"/>
                  </a:lnTo>
                  <a:close/>
                </a:path>
                <a:path w="116204" h="230505">
                  <a:moveTo>
                    <a:pt x="66649" y="0"/>
                  </a:moveTo>
                  <a:lnTo>
                    <a:pt x="66649" y="774"/>
                  </a:lnTo>
                  <a:lnTo>
                    <a:pt x="67424" y="774"/>
                  </a:lnTo>
                  <a:lnTo>
                    <a:pt x="66649" y="0"/>
                  </a:lnTo>
                  <a:close/>
                </a:path>
                <a:path w="116204" h="230505">
                  <a:moveTo>
                    <a:pt x="49491" y="140182"/>
                  </a:moveTo>
                  <a:lnTo>
                    <a:pt x="48717" y="140944"/>
                  </a:lnTo>
                  <a:lnTo>
                    <a:pt x="47942" y="140944"/>
                  </a:lnTo>
                  <a:lnTo>
                    <a:pt x="48717" y="141338"/>
                  </a:lnTo>
                  <a:lnTo>
                    <a:pt x="49491" y="141338"/>
                  </a:lnTo>
                  <a:lnTo>
                    <a:pt x="49491" y="140182"/>
                  </a:lnTo>
                  <a:close/>
                </a:path>
                <a:path w="116204" h="230505">
                  <a:moveTo>
                    <a:pt x="29222" y="153263"/>
                  </a:moveTo>
                  <a:lnTo>
                    <a:pt x="28447" y="153263"/>
                  </a:lnTo>
                  <a:lnTo>
                    <a:pt x="28447" y="154038"/>
                  </a:lnTo>
                  <a:lnTo>
                    <a:pt x="29222" y="154038"/>
                  </a:lnTo>
                  <a:lnTo>
                    <a:pt x="29222" y="153263"/>
                  </a:lnTo>
                  <a:close/>
                </a:path>
                <a:path w="116204" h="230505">
                  <a:moveTo>
                    <a:pt x="774" y="169062"/>
                  </a:moveTo>
                  <a:lnTo>
                    <a:pt x="0" y="169062"/>
                  </a:lnTo>
                  <a:lnTo>
                    <a:pt x="774" y="169443"/>
                  </a:lnTo>
                  <a:lnTo>
                    <a:pt x="774" y="169062"/>
                  </a:lnTo>
                  <a:close/>
                </a:path>
                <a:path w="116204" h="230505">
                  <a:moveTo>
                    <a:pt x="51828" y="150571"/>
                  </a:moveTo>
                  <a:lnTo>
                    <a:pt x="51053" y="150571"/>
                  </a:lnTo>
                  <a:lnTo>
                    <a:pt x="51053" y="150952"/>
                  </a:lnTo>
                  <a:lnTo>
                    <a:pt x="51828" y="150571"/>
                  </a:lnTo>
                  <a:close/>
                </a:path>
                <a:path w="116204" h="230505">
                  <a:moveTo>
                    <a:pt x="15976" y="167525"/>
                  </a:moveTo>
                  <a:lnTo>
                    <a:pt x="15201" y="168287"/>
                  </a:lnTo>
                  <a:lnTo>
                    <a:pt x="15976" y="168287"/>
                  </a:lnTo>
                  <a:lnTo>
                    <a:pt x="15976" y="167525"/>
                  </a:lnTo>
                  <a:close/>
                </a:path>
                <a:path w="116204" h="230505">
                  <a:moveTo>
                    <a:pt x="15201" y="166751"/>
                  </a:moveTo>
                  <a:lnTo>
                    <a:pt x="15201" y="167525"/>
                  </a:lnTo>
                  <a:lnTo>
                    <a:pt x="15976" y="167525"/>
                  </a:lnTo>
                  <a:lnTo>
                    <a:pt x="15201" y="166751"/>
                  </a:lnTo>
                  <a:close/>
                </a:path>
                <a:path w="116204" h="230505">
                  <a:moveTo>
                    <a:pt x="16370" y="165976"/>
                  </a:moveTo>
                  <a:lnTo>
                    <a:pt x="15976" y="165976"/>
                  </a:lnTo>
                  <a:lnTo>
                    <a:pt x="15976" y="166751"/>
                  </a:lnTo>
                  <a:lnTo>
                    <a:pt x="16370" y="166751"/>
                  </a:lnTo>
                  <a:lnTo>
                    <a:pt x="16370" y="165976"/>
                  </a:lnTo>
                  <a:close/>
                </a:path>
                <a:path w="116204" h="230505">
                  <a:moveTo>
                    <a:pt x="29222" y="161353"/>
                  </a:moveTo>
                  <a:lnTo>
                    <a:pt x="28447" y="161353"/>
                  </a:lnTo>
                  <a:lnTo>
                    <a:pt x="28447" y="162128"/>
                  </a:lnTo>
                  <a:lnTo>
                    <a:pt x="29222" y="162128"/>
                  </a:lnTo>
                  <a:lnTo>
                    <a:pt x="29222" y="161353"/>
                  </a:lnTo>
                  <a:close/>
                </a:path>
                <a:path w="116204" h="230505">
                  <a:moveTo>
                    <a:pt x="31572" y="161353"/>
                  </a:moveTo>
                  <a:lnTo>
                    <a:pt x="30784" y="161353"/>
                  </a:lnTo>
                  <a:lnTo>
                    <a:pt x="30784" y="162128"/>
                  </a:lnTo>
                  <a:lnTo>
                    <a:pt x="31572" y="161353"/>
                  </a:lnTo>
                  <a:close/>
                </a:path>
                <a:path w="116204" h="230505">
                  <a:moveTo>
                    <a:pt x="65087" y="147497"/>
                  </a:moveTo>
                  <a:lnTo>
                    <a:pt x="64312" y="147497"/>
                  </a:lnTo>
                  <a:lnTo>
                    <a:pt x="64312" y="148272"/>
                  </a:lnTo>
                  <a:lnTo>
                    <a:pt x="65087" y="148272"/>
                  </a:lnTo>
                  <a:lnTo>
                    <a:pt x="65087" y="147497"/>
                  </a:lnTo>
                  <a:close/>
                </a:path>
                <a:path w="116204" h="230505">
                  <a:moveTo>
                    <a:pt x="12077" y="172516"/>
                  </a:moveTo>
                  <a:lnTo>
                    <a:pt x="11302" y="173291"/>
                  </a:lnTo>
                  <a:lnTo>
                    <a:pt x="12077" y="173291"/>
                  </a:lnTo>
                  <a:lnTo>
                    <a:pt x="12077" y="172516"/>
                  </a:lnTo>
                  <a:close/>
                </a:path>
                <a:path w="116204" h="230505">
                  <a:moveTo>
                    <a:pt x="46380" y="157886"/>
                  </a:moveTo>
                  <a:lnTo>
                    <a:pt x="45592" y="157886"/>
                  </a:lnTo>
                  <a:lnTo>
                    <a:pt x="45592" y="159435"/>
                  </a:lnTo>
                  <a:lnTo>
                    <a:pt x="46380" y="159435"/>
                  </a:lnTo>
                  <a:lnTo>
                    <a:pt x="46380" y="161353"/>
                  </a:lnTo>
                  <a:lnTo>
                    <a:pt x="47155" y="161353"/>
                  </a:lnTo>
                  <a:lnTo>
                    <a:pt x="47155" y="162128"/>
                  </a:lnTo>
                  <a:lnTo>
                    <a:pt x="47942" y="161353"/>
                  </a:lnTo>
                  <a:lnTo>
                    <a:pt x="47942" y="160591"/>
                  </a:lnTo>
                  <a:lnTo>
                    <a:pt x="47155" y="160591"/>
                  </a:lnTo>
                  <a:lnTo>
                    <a:pt x="47155" y="158661"/>
                  </a:lnTo>
                  <a:lnTo>
                    <a:pt x="46380" y="158661"/>
                  </a:lnTo>
                  <a:lnTo>
                    <a:pt x="46380" y="157886"/>
                  </a:lnTo>
                  <a:close/>
                </a:path>
                <a:path w="116204" h="230505">
                  <a:moveTo>
                    <a:pt x="11302" y="174053"/>
                  </a:moveTo>
                  <a:lnTo>
                    <a:pt x="10528" y="174053"/>
                  </a:lnTo>
                  <a:lnTo>
                    <a:pt x="10528" y="174828"/>
                  </a:lnTo>
                  <a:lnTo>
                    <a:pt x="11302" y="174828"/>
                  </a:lnTo>
                  <a:lnTo>
                    <a:pt x="11302" y="174053"/>
                  </a:lnTo>
                  <a:close/>
                </a:path>
                <a:path w="116204" h="230505">
                  <a:moveTo>
                    <a:pt x="49491" y="160591"/>
                  </a:moveTo>
                  <a:lnTo>
                    <a:pt x="48717" y="161353"/>
                  </a:lnTo>
                  <a:lnTo>
                    <a:pt x="49491" y="161353"/>
                  </a:lnTo>
                  <a:lnTo>
                    <a:pt x="49491" y="160591"/>
                  </a:lnTo>
                  <a:close/>
                </a:path>
                <a:path w="116204" h="230505">
                  <a:moveTo>
                    <a:pt x="51053" y="157886"/>
                  </a:moveTo>
                  <a:lnTo>
                    <a:pt x="49491" y="157886"/>
                  </a:lnTo>
                  <a:lnTo>
                    <a:pt x="49491" y="160591"/>
                  </a:lnTo>
                  <a:lnTo>
                    <a:pt x="50279" y="161353"/>
                  </a:lnTo>
                  <a:lnTo>
                    <a:pt x="50279" y="158661"/>
                  </a:lnTo>
                  <a:lnTo>
                    <a:pt x="51053" y="158661"/>
                  </a:lnTo>
                  <a:lnTo>
                    <a:pt x="51053" y="157886"/>
                  </a:lnTo>
                  <a:close/>
                </a:path>
                <a:path w="116204" h="230505">
                  <a:moveTo>
                    <a:pt x="104838" y="164439"/>
                  </a:moveTo>
                  <a:lnTo>
                    <a:pt x="102501" y="164439"/>
                  </a:lnTo>
                  <a:lnTo>
                    <a:pt x="102501" y="165214"/>
                  </a:lnTo>
                  <a:lnTo>
                    <a:pt x="104838" y="165214"/>
                  </a:lnTo>
                  <a:lnTo>
                    <a:pt x="104838" y="164439"/>
                  </a:lnTo>
                  <a:close/>
                </a:path>
                <a:path w="116204" h="230505">
                  <a:moveTo>
                    <a:pt x="101714" y="163664"/>
                  </a:moveTo>
                  <a:lnTo>
                    <a:pt x="100558" y="163664"/>
                  </a:lnTo>
                  <a:lnTo>
                    <a:pt x="100558" y="164439"/>
                  </a:lnTo>
                  <a:lnTo>
                    <a:pt x="101714" y="164439"/>
                  </a:lnTo>
                  <a:lnTo>
                    <a:pt x="101714" y="163664"/>
                  </a:lnTo>
                  <a:close/>
                </a:path>
                <a:path w="116204" h="230505">
                  <a:moveTo>
                    <a:pt x="102501" y="163664"/>
                  </a:moveTo>
                  <a:lnTo>
                    <a:pt x="101714" y="163664"/>
                  </a:lnTo>
                  <a:lnTo>
                    <a:pt x="101714" y="164439"/>
                  </a:lnTo>
                  <a:lnTo>
                    <a:pt x="102501" y="164439"/>
                  </a:lnTo>
                  <a:lnTo>
                    <a:pt x="102501" y="163664"/>
                  </a:lnTo>
                  <a:close/>
                </a:path>
                <a:path w="116204" h="230505">
                  <a:moveTo>
                    <a:pt x="91592" y="174828"/>
                  </a:moveTo>
                  <a:lnTo>
                    <a:pt x="90804" y="175602"/>
                  </a:lnTo>
                  <a:lnTo>
                    <a:pt x="91592" y="175602"/>
                  </a:lnTo>
                  <a:lnTo>
                    <a:pt x="91592" y="174828"/>
                  </a:lnTo>
                  <a:close/>
                </a:path>
                <a:path w="116204" h="230505">
                  <a:moveTo>
                    <a:pt x="101714" y="174066"/>
                  </a:moveTo>
                  <a:lnTo>
                    <a:pt x="101714" y="174828"/>
                  </a:lnTo>
                  <a:lnTo>
                    <a:pt x="102501" y="174828"/>
                  </a:lnTo>
                  <a:lnTo>
                    <a:pt x="101714" y="174066"/>
                  </a:lnTo>
                  <a:close/>
                </a:path>
                <a:path w="116204" h="230505">
                  <a:moveTo>
                    <a:pt x="84569" y="184467"/>
                  </a:moveTo>
                  <a:lnTo>
                    <a:pt x="83794" y="184467"/>
                  </a:lnTo>
                  <a:lnTo>
                    <a:pt x="83794" y="185229"/>
                  </a:lnTo>
                  <a:lnTo>
                    <a:pt x="83007" y="186004"/>
                  </a:lnTo>
                  <a:lnTo>
                    <a:pt x="83007" y="186778"/>
                  </a:lnTo>
                  <a:lnTo>
                    <a:pt x="83794" y="186778"/>
                  </a:lnTo>
                  <a:lnTo>
                    <a:pt x="83794" y="186004"/>
                  </a:lnTo>
                  <a:lnTo>
                    <a:pt x="87693" y="186004"/>
                  </a:lnTo>
                  <a:lnTo>
                    <a:pt x="86906" y="185229"/>
                  </a:lnTo>
                  <a:lnTo>
                    <a:pt x="84569" y="185229"/>
                  </a:lnTo>
                  <a:lnTo>
                    <a:pt x="84569" y="184467"/>
                  </a:lnTo>
                  <a:close/>
                </a:path>
                <a:path w="116204" h="230505">
                  <a:moveTo>
                    <a:pt x="85343" y="186004"/>
                  </a:moveTo>
                  <a:lnTo>
                    <a:pt x="84569" y="186004"/>
                  </a:lnTo>
                  <a:lnTo>
                    <a:pt x="84569" y="186778"/>
                  </a:lnTo>
                  <a:lnTo>
                    <a:pt x="85343" y="186778"/>
                  </a:lnTo>
                  <a:lnTo>
                    <a:pt x="85343" y="186004"/>
                  </a:lnTo>
                  <a:close/>
                </a:path>
                <a:path w="116204" h="230505">
                  <a:moveTo>
                    <a:pt x="86906" y="186004"/>
                  </a:moveTo>
                  <a:lnTo>
                    <a:pt x="85343" y="186004"/>
                  </a:lnTo>
                  <a:lnTo>
                    <a:pt x="85343" y="186778"/>
                  </a:lnTo>
                  <a:lnTo>
                    <a:pt x="86906" y="186778"/>
                  </a:lnTo>
                  <a:lnTo>
                    <a:pt x="86906" y="186004"/>
                  </a:lnTo>
                  <a:close/>
                </a:path>
                <a:path w="116204" h="230505">
                  <a:moveTo>
                    <a:pt x="86906" y="184467"/>
                  </a:moveTo>
                  <a:lnTo>
                    <a:pt x="84569" y="184467"/>
                  </a:lnTo>
                  <a:lnTo>
                    <a:pt x="84569" y="185229"/>
                  </a:lnTo>
                  <a:lnTo>
                    <a:pt x="86906" y="185229"/>
                  </a:lnTo>
                  <a:lnTo>
                    <a:pt x="86906" y="184467"/>
                  </a:lnTo>
                  <a:close/>
                </a:path>
                <a:path w="116204" h="230505">
                  <a:moveTo>
                    <a:pt x="86131" y="183692"/>
                  </a:moveTo>
                  <a:lnTo>
                    <a:pt x="85343" y="183692"/>
                  </a:lnTo>
                  <a:lnTo>
                    <a:pt x="85343" y="184467"/>
                  </a:lnTo>
                  <a:lnTo>
                    <a:pt x="86131" y="184467"/>
                  </a:lnTo>
                  <a:lnTo>
                    <a:pt x="86131" y="183692"/>
                  </a:lnTo>
                  <a:close/>
                </a:path>
                <a:path w="116204" h="230505">
                  <a:moveTo>
                    <a:pt x="89242" y="182918"/>
                  </a:moveTo>
                  <a:lnTo>
                    <a:pt x="89242" y="183692"/>
                  </a:lnTo>
                  <a:lnTo>
                    <a:pt x="90030" y="183692"/>
                  </a:lnTo>
                  <a:lnTo>
                    <a:pt x="89242" y="182918"/>
                  </a:lnTo>
                  <a:close/>
                </a:path>
                <a:path w="116204" h="230505">
                  <a:moveTo>
                    <a:pt x="106400" y="174828"/>
                  </a:moveTo>
                  <a:lnTo>
                    <a:pt x="105613" y="174828"/>
                  </a:lnTo>
                  <a:lnTo>
                    <a:pt x="105613" y="175602"/>
                  </a:lnTo>
                  <a:lnTo>
                    <a:pt x="106400" y="175602"/>
                  </a:lnTo>
                  <a:lnTo>
                    <a:pt x="106400" y="174828"/>
                  </a:lnTo>
                  <a:close/>
                </a:path>
                <a:path w="116204" h="230505">
                  <a:moveTo>
                    <a:pt x="92760" y="184467"/>
                  </a:moveTo>
                  <a:lnTo>
                    <a:pt x="91973" y="184467"/>
                  </a:lnTo>
                  <a:lnTo>
                    <a:pt x="91973" y="185229"/>
                  </a:lnTo>
                  <a:lnTo>
                    <a:pt x="93535" y="185229"/>
                  </a:lnTo>
                  <a:lnTo>
                    <a:pt x="92760" y="184467"/>
                  </a:lnTo>
                  <a:close/>
                </a:path>
                <a:path w="116204" h="230505">
                  <a:moveTo>
                    <a:pt x="92760" y="183692"/>
                  </a:moveTo>
                  <a:lnTo>
                    <a:pt x="91973" y="183692"/>
                  </a:lnTo>
                  <a:lnTo>
                    <a:pt x="91592" y="184467"/>
                  </a:lnTo>
                  <a:lnTo>
                    <a:pt x="93535" y="184467"/>
                  </a:lnTo>
                  <a:lnTo>
                    <a:pt x="92760" y="183692"/>
                  </a:lnTo>
                  <a:close/>
                </a:path>
                <a:path w="116204" h="230505">
                  <a:moveTo>
                    <a:pt x="93535" y="183692"/>
                  </a:moveTo>
                  <a:lnTo>
                    <a:pt x="92760" y="183692"/>
                  </a:lnTo>
                  <a:lnTo>
                    <a:pt x="93535" y="184467"/>
                  </a:lnTo>
                  <a:lnTo>
                    <a:pt x="93535" y="183692"/>
                  </a:lnTo>
                  <a:close/>
                </a:path>
                <a:path w="116204" h="230505">
                  <a:moveTo>
                    <a:pt x="98209" y="188315"/>
                  </a:moveTo>
                  <a:lnTo>
                    <a:pt x="97434" y="188315"/>
                  </a:lnTo>
                  <a:lnTo>
                    <a:pt x="97434" y="188696"/>
                  </a:lnTo>
                  <a:lnTo>
                    <a:pt x="98209" y="188696"/>
                  </a:lnTo>
                  <a:lnTo>
                    <a:pt x="98209" y="188315"/>
                  </a:lnTo>
                  <a:close/>
                </a:path>
                <a:path w="116204" h="230505">
                  <a:moveTo>
                    <a:pt x="97434" y="187540"/>
                  </a:moveTo>
                  <a:lnTo>
                    <a:pt x="96659" y="187540"/>
                  </a:lnTo>
                  <a:lnTo>
                    <a:pt x="96659" y="188315"/>
                  </a:lnTo>
                  <a:lnTo>
                    <a:pt x="97434" y="188315"/>
                  </a:lnTo>
                  <a:lnTo>
                    <a:pt x="97434" y="187540"/>
                  </a:lnTo>
                  <a:close/>
                </a:path>
                <a:path w="116204" h="230505">
                  <a:moveTo>
                    <a:pt x="95872" y="186004"/>
                  </a:moveTo>
                  <a:lnTo>
                    <a:pt x="95872" y="186778"/>
                  </a:lnTo>
                  <a:lnTo>
                    <a:pt x="96659" y="186778"/>
                  </a:lnTo>
                  <a:lnTo>
                    <a:pt x="95872" y="186004"/>
                  </a:lnTo>
                  <a:close/>
                </a:path>
                <a:path w="116204" h="230505">
                  <a:moveTo>
                    <a:pt x="98996" y="189471"/>
                  </a:moveTo>
                  <a:lnTo>
                    <a:pt x="98209" y="189471"/>
                  </a:lnTo>
                  <a:lnTo>
                    <a:pt x="98209" y="190246"/>
                  </a:lnTo>
                  <a:lnTo>
                    <a:pt x="98996" y="189471"/>
                  </a:lnTo>
                  <a:close/>
                </a:path>
                <a:path w="116204" h="230505">
                  <a:moveTo>
                    <a:pt x="116141" y="185229"/>
                  </a:moveTo>
                  <a:lnTo>
                    <a:pt x="115366" y="186004"/>
                  </a:lnTo>
                  <a:lnTo>
                    <a:pt x="116141" y="186004"/>
                  </a:lnTo>
                  <a:lnTo>
                    <a:pt x="116141" y="185229"/>
                  </a:lnTo>
                  <a:close/>
                </a:path>
                <a:path w="116204" h="230505">
                  <a:moveTo>
                    <a:pt x="114579" y="184467"/>
                  </a:moveTo>
                  <a:lnTo>
                    <a:pt x="113804" y="185229"/>
                  </a:lnTo>
                  <a:lnTo>
                    <a:pt x="114579" y="185229"/>
                  </a:lnTo>
                  <a:lnTo>
                    <a:pt x="114579" y="184467"/>
                  </a:lnTo>
                  <a:close/>
                </a:path>
                <a:path w="116204" h="230505">
                  <a:moveTo>
                    <a:pt x="105613" y="194094"/>
                  </a:moveTo>
                  <a:lnTo>
                    <a:pt x="105613" y="195630"/>
                  </a:lnTo>
                  <a:lnTo>
                    <a:pt x="106400" y="195630"/>
                  </a:lnTo>
                  <a:lnTo>
                    <a:pt x="106400" y="194856"/>
                  </a:lnTo>
                  <a:lnTo>
                    <a:pt x="105613" y="194094"/>
                  </a:lnTo>
                  <a:close/>
                </a:path>
                <a:path w="116204" h="230505">
                  <a:moveTo>
                    <a:pt x="110299" y="202946"/>
                  </a:moveTo>
                  <a:lnTo>
                    <a:pt x="109512" y="202946"/>
                  </a:lnTo>
                  <a:lnTo>
                    <a:pt x="110299" y="203720"/>
                  </a:lnTo>
                  <a:lnTo>
                    <a:pt x="110299" y="202946"/>
                  </a:lnTo>
                  <a:close/>
                </a:path>
                <a:path w="116204" h="230505">
                  <a:moveTo>
                    <a:pt x="106400" y="201396"/>
                  </a:moveTo>
                  <a:lnTo>
                    <a:pt x="105625" y="201396"/>
                  </a:lnTo>
                  <a:lnTo>
                    <a:pt x="105625" y="202171"/>
                  </a:lnTo>
                  <a:lnTo>
                    <a:pt x="106400" y="202171"/>
                  </a:lnTo>
                  <a:lnTo>
                    <a:pt x="106400" y="201396"/>
                  </a:lnTo>
                  <a:close/>
                </a:path>
                <a:path w="116204" h="230505">
                  <a:moveTo>
                    <a:pt x="107962" y="200634"/>
                  </a:moveTo>
                  <a:lnTo>
                    <a:pt x="107175" y="200634"/>
                  </a:lnTo>
                  <a:lnTo>
                    <a:pt x="107175" y="201409"/>
                  </a:lnTo>
                  <a:lnTo>
                    <a:pt x="107962" y="202171"/>
                  </a:lnTo>
                  <a:lnTo>
                    <a:pt x="108737" y="202171"/>
                  </a:lnTo>
                  <a:lnTo>
                    <a:pt x="108724" y="201396"/>
                  </a:lnTo>
                  <a:lnTo>
                    <a:pt x="107962" y="200634"/>
                  </a:lnTo>
                  <a:close/>
                </a:path>
                <a:path w="116204" h="230505">
                  <a:moveTo>
                    <a:pt x="107175" y="199097"/>
                  </a:moveTo>
                  <a:lnTo>
                    <a:pt x="106400" y="199859"/>
                  </a:lnTo>
                  <a:lnTo>
                    <a:pt x="106400" y="200634"/>
                  </a:lnTo>
                  <a:lnTo>
                    <a:pt x="107175" y="200634"/>
                  </a:lnTo>
                  <a:lnTo>
                    <a:pt x="107175" y="199097"/>
                  </a:lnTo>
                  <a:close/>
                </a:path>
                <a:path w="116204" h="230505">
                  <a:moveTo>
                    <a:pt x="106400" y="199097"/>
                  </a:moveTo>
                  <a:lnTo>
                    <a:pt x="105613" y="199859"/>
                  </a:lnTo>
                  <a:lnTo>
                    <a:pt x="106400" y="199859"/>
                  </a:lnTo>
                  <a:lnTo>
                    <a:pt x="106400" y="199097"/>
                  </a:lnTo>
                  <a:close/>
                </a:path>
                <a:path w="116204" h="230505">
                  <a:moveTo>
                    <a:pt x="107175" y="198323"/>
                  </a:moveTo>
                  <a:lnTo>
                    <a:pt x="106400" y="198323"/>
                  </a:lnTo>
                  <a:lnTo>
                    <a:pt x="106400" y="199097"/>
                  </a:lnTo>
                  <a:lnTo>
                    <a:pt x="107175" y="199097"/>
                  </a:lnTo>
                  <a:lnTo>
                    <a:pt x="107175" y="198323"/>
                  </a:lnTo>
                  <a:close/>
                </a:path>
                <a:path w="116204" h="230505">
                  <a:moveTo>
                    <a:pt x="107175" y="204482"/>
                  </a:moveTo>
                  <a:lnTo>
                    <a:pt x="106400" y="204482"/>
                  </a:lnTo>
                  <a:lnTo>
                    <a:pt x="106400" y="205257"/>
                  </a:lnTo>
                  <a:lnTo>
                    <a:pt x="107175" y="205257"/>
                  </a:lnTo>
                  <a:lnTo>
                    <a:pt x="107175" y="204482"/>
                  </a:lnTo>
                  <a:close/>
                </a:path>
                <a:path w="116204" h="230505">
                  <a:moveTo>
                    <a:pt x="110680" y="204482"/>
                  </a:moveTo>
                  <a:lnTo>
                    <a:pt x="110299" y="204482"/>
                  </a:lnTo>
                  <a:lnTo>
                    <a:pt x="110680" y="205257"/>
                  </a:lnTo>
                  <a:lnTo>
                    <a:pt x="110680" y="204482"/>
                  </a:lnTo>
                  <a:close/>
                </a:path>
                <a:path w="116204" h="230505">
                  <a:moveTo>
                    <a:pt x="111455" y="206032"/>
                  </a:moveTo>
                  <a:lnTo>
                    <a:pt x="110680" y="206032"/>
                  </a:lnTo>
                  <a:lnTo>
                    <a:pt x="110680" y="206806"/>
                  </a:lnTo>
                  <a:lnTo>
                    <a:pt x="111455" y="206806"/>
                  </a:lnTo>
                  <a:lnTo>
                    <a:pt x="111455" y="206032"/>
                  </a:lnTo>
                  <a:close/>
                </a:path>
                <a:path w="116204" h="230505">
                  <a:moveTo>
                    <a:pt x="108737" y="215658"/>
                  </a:moveTo>
                  <a:lnTo>
                    <a:pt x="107962" y="215658"/>
                  </a:lnTo>
                  <a:lnTo>
                    <a:pt x="107962" y="216433"/>
                  </a:lnTo>
                  <a:lnTo>
                    <a:pt x="108737" y="215658"/>
                  </a:lnTo>
                  <a:close/>
                </a:path>
                <a:path w="116204" h="230505">
                  <a:moveTo>
                    <a:pt x="108737" y="214884"/>
                  </a:moveTo>
                  <a:lnTo>
                    <a:pt x="107962" y="214884"/>
                  </a:lnTo>
                  <a:lnTo>
                    <a:pt x="107962" y="215658"/>
                  </a:lnTo>
                  <a:lnTo>
                    <a:pt x="108737" y="214884"/>
                  </a:lnTo>
                  <a:close/>
                </a:path>
                <a:path w="116204" h="230505">
                  <a:moveTo>
                    <a:pt x="108737" y="214122"/>
                  </a:moveTo>
                  <a:lnTo>
                    <a:pt x="107962" y="214122"/>
                  </a:lnTo>
                  <a:lnTo>
                    <a:pt x="107962" y="214884"/>
                  </a:lnTo>
                  <a:lnTo>
                    <a:pt x="108737" y="214122"/>
                  </a:lnTo>
                  <a:close/>
                </a:path>
                <a:path w="116204" h="230505">
                  <a:moveTo>
                    <a:pt x="110299" y="214122"/>
                  </a:moveTo>
                  <a:lnTo>
                    <a:pt x="108737" y="214122"/>
                  </a:lnTo>
                  <a:lnTo>
                    <a:pt x="108737" y="214884"/>
                  </a:lnTo>
                  <a:lnTo>
                    <a:pt x="110299" y="214884"/>
                  </a:lnTo>
                  <a:lnTo>
                    <a:pt x="110299" y="214122"/>
                  </a:lnTo>
                  <a:close/>
                </a:path>
                <a:path w="116204" h="230505">
                  <a:moveTo>
                    <a:pt x="108737" y="212585"/>
                  </a:moveTo>
                  <a:lnTo>
                    <a:pt x="107962" y="212585"/>
                  </a:lnTo>
                  <a:lnTo>
                    <a:pt x="107962" y="213347"/>
                  </a:lnTo>
                  <a:lnTo>
                    <a:pt x="108737" y="213347"/>
                  </a:lnTo>
                  <a:lnTo>
                    <a:pt x="108737" y="212585"/>
                  </a:lnTo>
                  <a:close/>
                </a:path>
                <a:path w="116204" h="230505">
                  <a:moveTo>
                    <a:pt x="109512" y="211035"/>
                  </a:moveTo>
                  <a:lnTo>
                    <a:pt x="107962" y="211035"/>
                  </a:lnTo>
                  <a:lnTo>
                    <a:pt x="107962" y="212572"/>
                  </a:lnTo>
                  <a:lnTo>
                    <a:pt x="108737" y="212572"/>
                  </a:lnTo>
                  <a:lnTo>
                    <a:pt x="108737" y="211797"/>
                  </a:lnTo>
                  <a:lnTo>
                    <a:pt x="109512" y="211797"/>
                  </a:lnTo>
                  <a:lnTo>
                    <a:pt x="109512" y="211035"/>
                  </a:lnTo>
                  <a:close/>
                </a:path>
                <a:path w="116204" h="230505">
                  <a:moveTo>
                    <a:pt x="109512" y="211810"/>
                  </a:moveTo>
                  <a:lnTo>
                    <a:pt x="108737" y="211810"/>
                  </a:lnTo>
                  <a:lnTo>
                    <a:pt x="108737" y="212572"/>
                  </a:lnTo>
                  <a:lnTo>
                    <a:pt x="109512" y="212572"/>
                  </a:lnTo>
                  <a:lnTo>
                    <a:pt x="109512" y="211810"/>
                  </a:lnTo>
                  <a:close/>
                </a:path>
                <a:path w="116204" h="230505">
                  <a:moveTo>
                    <a:pt x="108737" y="209499"/>
                  </a:moveTo>
                  <a:lnTo>
                    <a:pt x="107962" y="210261"/>
                  </a:lnTo>
                  <a:lnTo>
                    <a:pt x="108737" y="211035"/>
                  </a:lnTo>
                  <a:lnTo>
                    <a:pt x="108737" y="209499"/>
                  </a:lnTo>
                  <a:close/>
                </a:path>
                <a:path w="116204" h="230505">
                  <a:moveTo>
                    <a:pt x="110299" y="210273"/>
                  </a:moveTo>
                  <a:lnTo>
                    <a:pt x="109512" y="210273"/>
                  </a:lnTo>
                  <a:lnTo>
                    <a:pt x="109512" y="211035"/>
                  </a:lnTo>
                  <a:lnTo>
                    <a:pt x="110299" y="211035"/>
                  </a:lnTo>
                  <a:lnTo>
                    <a:pt x="110299" y="210273"/>
                  </a:lnTo>
                  <a:close/>
                </a:path>
                <a:path w="116204" h="230505">
                  <a:moveTo>
                    <a:pt x="110299" y="210261"/>
                  </a:moveTo>
                  <a:close/>
                </a:path>
                <a:path w="116204" h="230505">
                  <a:moveTo>
                    <a:pt x="110286" y="209499"/>
                  </a:moveTo>
                  <a:lnTo>
                    <a:pt x="109512" y="209499"/>
                  </a:lnTo>
                  <a:lnTo>
                    <a:pt x="109512" y="210261"/>
                  </a:lnTo>
                  <a:lnTo>
                    <a:pt x="110286" y="210261"/>
                  </a:lnTo>
                  <a:lnTo>
                    <a:pt x="110286" y="209499"/>
                  </a:lnTo>
                  <a:close/>
                </a:path>
                <a:path w="116204" h="230505">
                  <a:moveTo>
                    <a:pt x="109512" y="207949"/>
                  </a:moveTo>
                  <a:lnTo>
                    <a:pt x="108737" y="207949"/>
                  </a:lnTo>
                  <a:lnTo>
                    <a:pt x="108737" y="208724"/>
                  </a:lnTo>
                  <a:lnTo>
                    <a:pt x="109512" y="208724"/>
                  </a:lnTo>
                  <a:lnTo>
                    <a:pt x="109512" y="207949"/>
                  </a:lnTo>
                  <a:close/>
                </a:path>
                <a:path w="116204" h="230505">
                  <a:moveTo>
                    <a:pt x="109512" y="206794"/>
                  </a:moveTo>
                  <a:lnTo>
                    <a:pt x="108737" y="206794"/>
                  </a:lnTo>
                  <a:lnTo>
                    <a:pt x="109512" y="207568"/>
                  </a:lnTo>
                  <a:lnTo>
                    <a:pt x="109512" y="206794"/>
                  </a:lnTo>
                  <a:close/>
                </a:path>
                <a:path w="116204" h="230505">
                  <a:moveTo>
                    <a:pt x="107175" y="215658"/>
                  </a:moveTo>
                  <a:lnTo>
                    <a:pt x="106400" y="216433"/>
                  </a:lnTo>
                  <a:lnTo>
                    <a:pt x="106400" y="217195"/>
                  </a:lnTo>
                  <a:lnTo>
                    <a:pt x="107175" y="216433"/>
                  </a:lnTo>
                  <a:lnTo>
                    <a:pt x="107175" y="215658"/>
                  </a:lnTo>
                  <a:close/>
                </a:path>
                <a:path w="116204" h="230505">
                  <a:moveTo>
                    <a:pt x="104063" y="219887"/>
                  </a:moveTo>
                  <a:lnTo>
                    <a:pt x="104063" y="220662"/>
                  </a:lnTo>
                  <a:lnTo>
                    <a:pt x="104838" y="221424"/>
                  </a:lnTo>
                  <a:lnTo>
                    <a:pt x="104838" y="220662"/>
                  </a:lnTo>
                  <a:lnTo>
                    <a:pt x="104063" y="219887"/>
                  </a:lnTo>
                  <a:close/>
                </a:path>
                <a:path w="116204" h="230505">
                  <a:moveTo>
                    <a:pt x="104063" y="218351"/>
                  </a:moveTo>
                  <a:lnTo>
                    <a:pt x="103276" y="218351"/>
                  </a:lnTo>
                  <a:lnTo>
                    <a:pt x="103276" y="219887"/>
                  </a:lnTo>
                  <a:lnTo>
                    <a:pt x="104063" y="219887"/>
                  </a:lnTo>
                  <a:lnTo>
                    <a:pt x="104063" y="218351"/>
                  </a:lnTo>
                  <a:close/>
                </a:path>
                <a:path w="116204" h="230505">
                  <a:moveTo>
                    <a:pt x="104838" y="218351"/>
                  </a:moveTo>
                  <a:lnTo>
                    <a:pt x="104063" y="218351"/>
                  </a:lnTo>
                  <a:lnTo>
                    <a:pt x="104063" y="219113"/>
                  </a:lnTo>
                  <a:lnTo>
                    <a:pt x="104838" y="218351"/>
                  </a:lnTo>
                  <a:close/>
                </a:path>
                <a:path w="116204" h="230505">
                  <a:moveTo>
                    <a:pt x="105613" y="218351"/>
                  </a:moveTo>
                  <a:lnTo>
                    <a:pt x="104838" y="218351"/>
                  </a:lnTo>
                  <a:lnTo>
                    <a:pt x="104838" y="219113"/>
                  </a:lnTo>
                  <a:lnTo>
                    <a:pt x="105613" y="218351"/>
                  </a:lnTo>
                  <a:close/>
                </a:path>
                <a:path w="116204" h="230505">
                  <a:moveTo>
                    <a:pt x="106400" y="217576"/>
                  </a:moveTo>
                  <a:lnTo>
                    <a:pt x="105613" y="218351"/>
                  </a:lnTo>
                  <a:lnTo>
                    <a:pt x="106400" y="218351"/>
                  </a:lnTo>
                  <a:lnTo>
                    <a:pt x="106400" y="217576"/>
                  </a:lnTo>
                  <a:close/>
                </a:path>
                <a:path w="116204" h="230505">
                  <a:moveTo>
                    <a:pt x="101714" y="225285"/>
                  </a:moveTo>
                  <a:lnTo>
                    <a:pt x="101333" y="226047"/>
                  </a:lnTo>
                  <a:lnTo>
                    <a:pt x="101714" y="226047"/>
                  </a:lnTo>
                  <a:lnTo>
                    <a:pt x="101714" y="225285"/>
                  </a:lnTo>
                  <a:close/>
                </a:path>
                <a:path w="116204" h="230505">
                  <a:moveTo>
                    <a:pt x="102501" y="224510"/>
                  </a:moveTo>
                  <a:lnTo>
                    <a:pt x="101714" y="224510"/>
                  </a:lnTo>
                  <a:lnTo>
                    <a:pt x="101714" y="225285"/>
                  </a:lnTo>
                  <a:lnTo>
                    <a:pt x="102501" y="225285"/>
                  </a:lnTo>
                  <a:lnTo>
                    <a:pt x="102501" y="224510"/>
                  </a:lnTo>
                  <a:close/>
                </a:path>
                <a:path w="116204" h="230505">
                  <a:moveTo>
                    <a:pt x="98996" y="227977"/>
                  </a:moveTo>
                  <a:lnTo>
                    <a:pt x="98209" y="227977"/>
                  </a:lnTo>
                  <a:lnTo>
                    <a:pt x="98209" y="230289"/>
                  </a:lnTo>
                  <a:lnTo>
                    <a:pt x="98996" y="229514"/>
                  </a:lnTo>
                  <a:lnTo>
                    <a:pt x="98996" y="227977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7228451" y="2853664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774"/>
                  </a:lnTo>
                  <a:close/>
                </a:path>
                <a:path w="1904" h="2539">
                  <a:moveTo>
                    <a:pt x="1549" y="1549"/>
                  </a:moveTo>
                  <a:lnTo>
                    <a:pt x="1549" y="2311"/>
                  </a:lnTo>
                  <a:lnTo>
                    <a:pt x="1549" y="1549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1549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7230000" y="28552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7209940" y="2857137"/>
              <a:ext cx="21590" cy="10795"/>
            </a:xfrm>
            <a:custGeom>
              <a:avLst/>
              <a:gdLst/>
              <a:ahLst/>
              <a:cxnLst/>
              <a:rect l="l" t="t" r="r" b="b"/>
              <a:pathLst>
                <a:path w="21590" h="10794">
                  <a:moveTo>
                    <a:pt x="0" y="10388"/>
                  </a:moveTo>
                  <a:lnTo>
                    <a:pt x="1155" y="10388"/>
                  </a:lnTo>
                </a:path>
                <a:path w="21590" h="10794">
                  <a:moveTo>
                    <a:pt x="20256" y="0"/>
                  </a:moveTo>
                  <a:lnTo>
                    <a:pt x="2141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7189474" y="2857525"/>
              <a:ext cx="42545" cy="150495"/>
            </a:xfrm>
            <a:custGeom>
              <a:avLst/>
              <a:gdLst/>
              <a:ahLst/>
              <a:cxnLst/>
              <a:rect l="l" t="t" r="r" b="b"/>
              <a:pathLst>
                <a:path w="42545" h="150494">
                  <a:moveTo>
                    <a:pt x="36639" y="3073"/>
                  </a:moveTo>
                  <a:lnTo>
                    <a:pt x="35852" y="3073"/>
                  </a:lnTo>
                  <a:lnTo>
                    <a:pt x="36639" y="3073"/>
                  </a:lnTo>
                  <a:close/>
                </a:path>
                <a:path w="42545" h="150494">
                  <a:moveTo>
                    <a:pt x="41300" y="0"/>
                  </a:moveTo>
                  <a:lnTo>
                    <a:pt x="42087" y="0"/>
                  </a:lnTo>
                  <a:lnTo>
                    <a:pt x="41300" y="0"/>
                  </a:lnTo>
                  <a:close/>
                </a:path>
                <a:path w="42545" h="150494">
                  <a:moveTo>
                    <a:pt x="39750" y="2311"/>
                  </a:moveTo>
                  <a:lnTo>
                    <a:pt x="39750" y="1536"/>
                  </a:lnTo>
                  <a:lnTo>
                    <a:pt x="40525" y="1536"/>
                  </a:lnTo>
                  <a:lnTo>
                    <a:pt x="41300" y="1536"/>
                  </a:lnTo>
                  <a:lnTo>
                    <a:pt x="39750" y="1536"/>
                  </a:lnTo>
                  <a:lnTo>
                    <a:pt x="39750" y="2311"/>
                  </a:lnTo>
                  <a:lnTo>
                    <a:pt x="38976" y="2311"/>
                  </a:lnTo>
                  <a:lnTo>
                    <a:pt x="39750" y="2311"/>
                  </a:lnTo>
                  <a:close/>
                </a:path>
                <a:path w="42545" h="150494">
                  <a:moveTo>
                    <a:pt x="24155" y="11163"/>
                  </a:moveTo>
                  <a:lnTo>
                    <a:pt x="23380" y="11925"/>
                  </a:lnTo>
                  <a:lnTo>
                    <a:pt x="24155" y="11163"/>
                  </a:lnTo>
                  <a:close/>
                </a:path>
                <a:path w="42545" h="150494">
                  <a:moveTo>
                    <a:pt x="21043" y="137083"/>
                  </a:moveTo>
                  <a:lnTo>
                    <a:pt x="21818" y="136321"/>
                  </a:lnTo>
                  <a:lnTo>
                    <a:pt x="21818" y="137083"/>
                  </a:lnTo>
                  <a:lnTo>
                    <a:pt x="21818" y="137477"/>
                  </a:lnTo>
                  <a:lnTo>
                    <a:pt x="21043" y="137477"/>
                  </a:lnTo>
                  <a:lnTo>
                    <a:pt x="20269" y="137083"/>
                  </a:lnTo>
                  <a:lnTo>
                    <a:pt x="21043" y="137083"/>
                  </a:lnTo>
                  <a:close/>
                </a:path>
                <a:path w="42545" h="150494">
                  <a:moveTo>
                    <a:pt x="774" y="149402"/>
                  </a:moveTo>
                  <a:lnTo>
                    <a:pt x="1549" y="149402"/>
                  </a:lnTo>
                  <a:lnTo>
                    <a:pt x="1549" y="150177"/>
                  </a:lnTo>
                  <a:lnTo>
                    <a:pt x="774" y="150177"/>
                  </a:lnTo>
                  <a:lnTo>
                    <a:pt x="774" y="149402"/>
                  </a:lnTo>
                  <a:close/>
                </a:path>
                <a:path w="42545" h="150494">
                  <a:moveTo>
                    <a:pt x="774" y="150177"/>
                  </a:moveTo>
                  <a:lnTo>
                    <a:pt x="0" y="150177"/>
                  </a:lnTo>
                  <a:lnTo>
                    <a:pt x="774" y="150177"/>
                  </a:lnTo>
                  <a:lnTo>
                    <a:pt x="774" y="149402"/>
                  </a:lnTo>
                  <a:lnTo>
                    <a:pt x="774" y="15017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7156734" y="30219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7152048" y="30238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7195710" y="30061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7161801" y="3004235"/>
              <a:ext cx="52069" cy="19050"/>
            </a:xfrm>
            <a:custGeom>
              <a:avLst/>
              <a:gdLst/>
              <a:ahLst/>
              <a:cxnLst/>
              <a:rect l="l" t="t" r="r" b="b"/>
              <a:pathLst>
                <a:path w="52070" h="19050">
                  <a:moveTo>
                    <a:pt x="0" y="18491"/>
                  </a:moveTo>
                  <a:lnTo>
                    <a:pt x="774" y="18491"/>
                  </a:lnTo>
                  <a:lnTo>
                    <a:pt x="0" y="18491"/>
                  </a:lnTo>
                  <a:lnTo>
                    <a:pt x="774" y="18491"/>
                  </a:lnTo>
                  <a:lnTo>
                    <a:pt x="774" y="18872"/>
                  </a:lnTo>
                  <a:lnTo>
                    <a:pt x="0" y="18491"/>
                  </a:lnTo>
                  <a:close/>
                </a:path>
                <a:path w="52070" h="19050">
                  <a:moveTo>
                    <a:pt x="51053" y="381"/>
                  </a:moveTo>
                  <a:lnTo>
                    <a:pt x="51053" y="0"/>
                  </a:lnTo>
                  <a:lnTo>
                    <a:pt x="51828" y="0"/>
                  </a:lnTo>
                  <a:lnTo>
                    <a:pt x="5105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7177778" y="30196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7177778" y="301964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69">
                  <a:moveTo>
                    <a:pt x="393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7177778" y="30204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7175441" y="3001162"/>
              <a:ext cx="52069" cy="22860"/>
            </a:xfrm>
            <a:custGeom>
              <a:avLst/>
              <a:gdLst/>
              <a:ahLst/>
              <a:cxnLst/>
              <a:rect l="l" t="t" r="r" b="b"/>
              <a:pathLst>
                <a:path w="52070" h="22860">
                  <a:moveTo>
                    <a:pt x="14808" y="13855"/>
                  </a:moveTo>
                  <a:lnTo>
                    <a:pt x="15582" y="13855"/>
                  </a:lnTo>
                  <a:lnTo>
                    <a:pt x="15582" y="14630"/>
                  </a:lnTo>
                  <a:lnTo>
                    <a:pt x="16370" y="14630"/>
                  </a:lnTo>
                  <a:lnTo>
                    <a:pt x="17145" y="14630"/>
                  </a:lnTo>
                  <a:lnTo>
                    <a:pt x="17145" y="13855"/>
                  </a:lnTo>
                  <a:lnTo>
                    <a:pt x="17932" y="13855"/>
                  </a:lnTo>
                  <a:lnTo>
                    <a:pt x="17145" y="14630"/>
                  </a:lnTo>
                  <a:lnTo>
                    <a:pt x="17932" y="14630"/>
                  </a:lnTo>
                  <a:lnTo>
                    <a:pt x="17145" y="14630"/>
                  </a:lnTo>
                  <a:lnTo>
                    <a:pt x="16370" y="14630"/>
                  </a:lnTo>
                  <a:lnTo>
                    <a:pt x="15582" y="14630"/>
                  </a:lnTo>
                  <a:lnTo>
                    <a:pt x="14808" y="14630"/>
                  </a:lnTo>
                  <a:lnTo>
                    <a:pt x="14808" y="13855"/>
                  </a:lnTo>
                  <a:lnTo>
                    <a:pt x="14808" y="14630"/>
                  </a:lnTo>
                  <a:lnTo>
                    <a:pt x="14808" y="13855"/>
                  </a:lnTo>
                  <a:close/>
                </a:path>
                <a:path w="52070" h="22860">
                  <a:moveTo>
                    <a:pt x="2336" y="20027"/>
                  </a:moveTo>
                  <a:lnTo>
                    <a:pt x="1562" y="20027"/>
                  </a:lnTo>
                  <a:lnTo>
                    <a:pt x="1562" y="19253"/>
                  </a:lnTo>
                  <a:lnTo>
                    <a:pt x="2336" y="20027"/>
                  </a:lnTo>
                  <a:lnTo>
                    <a:pt x="1562" y="20027"/>
                  </a:lnTo>
                  <a:lnTo>
                    <a:pt x="2336" y="20027"/>
                  </a:lnTo>
                  <a:close/>
                </a:path>
                <a:path w="52070" h="22860">
                  <a:moveTo>
                    <a:pt x="2336" y="20027"/>
                  </a:moveTo>
                  <a:lnTo>
                    <a:pt x="2336" y="20789"/>
                  </a:lnTo>
                  <a:lnTo>
                    <a:pt x="1562" y="20789"/>
                  </a:lnTo>
                  <a:lnTo>
                    <a:pt x="2336" y="20027"/>
                  </a:lnTo>
                  <a:close/>
                </a:path>
                <a:path w="52070" h="22860">
                  <a:moveTo>
                    <a:pt x="774" y="22720"/>
                  </a:moveTo>
                  <a:lnTo>
                    <a:pt x="0" y="22720"/>
                  </a:lnTo>
                  <a:lnTo>
                    <a:pt x="0" y="21945"/>
                  </a:lnTo>
                  <a:lnTo>
                    <a:pt x="0" y="22720"/>
                  </a:lnTo>
                  <a:lnTo>
                    <a:pt x="774" y="22720"/>
                  </a:lnTo>
                  <a:close/>
                </a:path>
                <a:path w="52070" h="22860">
                  <a:moveTo>
                    <a:pt x="51447" y="774"/>
                  </a:moveTo>
                  <a:lnTo>
                    <a:pt x="50673" y="774"/>
                  </a:lnTo>
                  <a:lnTo>
                    <a:pt x="50673" y="0"/>
                  </a:lnTo>
                  <a:lnTo>
                    <a:pt x="51447" y="0"/>
                  </a:lnTo>
                  <a:lnTo>
                    <a:pt x="5144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7226889" y="30003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7173879" y="30254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7169980" y="30269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7173879" y="30254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7172317" y="3004235"/>
              <a:ext cx="92075" cy="24765"/>
            </a:xfrm>
            <a:custGeom>
              <a:avLst/>
              <a:gdLst/>
              <a:ahLst/>
              <a:cxnLst/>
              <a:rect l="l" t="t" r="r" b="b"/>
              <a:pathLst>
                <a:path w="92075" h="24764">
                  <a:moveTo>
                    <a:pt x="35077" y="7315"/>
                  </a:moveTo>
                  <a:lnTo>
                    <a:pt x="35864" y="7315"/>
                  </a:lnTo>
                  <a:lnTo>
                    <a:pt x="35864" y="8089"/>
                  </a:lnTo>
                  <a:lnTo>
                    <a:pt x="36639" y="8089"/>
                  </a:lnTo>
                  <a:lnTo>
                    <a:pt x="36639" y="8864"/>
                  </a:lnTo>
                  <a:lnTo>
                    <a:pt x="36639" y="9245"/>
                  </a:lnTo>
                  <a:lnTo>
                    <a:pt x="36639" y="10020"/>
                  </a:lnTo>
                  <a:lnTo>
                    <a:pt x="37426" y="10020"/>
                  </a:lnTo>
                  <a:lnTo>
                    <a:pt x="37426" y="10782"/>
                  </a:lnTo>
                  <a:lnTo>
                    <a:pt x="36639" y="10782"/>
                  </a:lnTo>
                  <a:lnTo>
                    <a:pt x="37426" y="10782"/>
                  </a:lnTo>
                  <a:lnTo>
                    <a:pt x="36639" y="11557"/>
                  </a:lnTo>
                  <a:lnTo>
                    <a:pt x="36639" y="10782"/>
                  </a:lnTo>
                  <a:lnTo>
                    <a:pt x="35864" y="10782"/>
                  </a:lnTo>
                  <a:lnTo>
                    <a:pt x="35864" y="10020"/>
                  </a:lnTo>
                  <a:lnTo>
                    <a:pt x="35864" y="9245"/>
                  </a:lnTo>
                  <a:lnTo>
                    <a:pt x="35864" y="8864"/>
                  </a:lnTo>
                  <a:lnTo>
                    <a:pt x="35077" y="8864"/>
                  </a:lnTo>
                  <a:lnTo>
                    <a:pt x="35077" y="8089"/>
                  </a:lnTo>
                  <a:lnTo>
                    <a:pt x="35077" y="7315"/>
                  </a:lnTo>
                  <a:close/>
                </a:path>
                <a:path w="92075" h="24764">
                  <a:moveTo>
                    <a:pt x="1562" y="21945"/>
                  </a:moveTo>
                  <a:lnTo>
                    <a:pt x="1562" y="22720"/>
                  </a:lnTo>
                  <a:lnTo>
                    <a:pt x="787" y="22720"/>
                  </a:lnTo>
                  <a:lnTo>
                    <a:pt x="1562" y="21945"/>
                  </a:lnTo>
                  <a:close/>
                </a:path>
                <a:path w="92075" h="24764">
                  <a:moveTo>
                    <a:pt x="787" y="24257"/>
                  </a:moveTo>
                  <a:lnTo>
                    <a:pt x="0" y="24257"/>
                  </a:lnTo>
                  <a:lnTo>
                    <a:pt x="0" y="23495"/>
                  </a:lnTo>
                  <a:lnTo>
                    <a:pt x="787" y="23495"/>
                  </a:lnTo>
                  <a:lnTo>
                    <a:pt x="787" y="24257"/>
                  </a:lnTo>
                  <a:close/>
                </a:path>
                <a:path w="92075" h="24764">
                  <a:moveTo>
                    <a:pt x="0" y="24257"/>
                  </a:moveTo>
                  <a:lnTo>
                    <a:pt x="787" y="24257"/>
                  </a:lnTo>
                </a:path>
                <a:path w="92075" h="24764">
                  <a:moveTo>
                    <a:pt x="39763" y="7315"/>
                  </a:moveTo>
                  <a:lnTo>
                    <a:pt x="40538" y="7315"/>
                  </a:lnTo>
                  <a:lnTo>
                    <a:pt x="40538" y="8089"/>
                  </a:lnTo>
                  <a:lnTo>
                    <a:pt x="39763" y="8089"/>
                  </a:lnTo>
                  <a:lnTo>
                    <a:pt x="39763" y="8864"/>
                  </a:lnTo>
                  <a:lnTo>
                    <a:pt x="39763" y="9245"/>
                  </a:lnTo>
                  <a:lnTo>
                    <a:pt x="39763" y="10020"/>
                  </a:lnTo>
                  <a:lnTo>
                    <a:pt x="39763" y="10782"/>
                  </a:lnTo>
                  <a:lnTo>
                    <a:pt x="38976" y="10020"/>
                  </a:lnTo>
                  <a:lnTo>
                    <a:pt x="38976" y="10782"/>
                  </a:lnTo>
                  <a:lnTo>
                    <a:pt x="38201" y="10782"/>
                  </a:lnTo>
                  <a:lnTo>
                    <a:pt x="38976" y="10020"/>
                  </a:lnTo>
                  <a:lnTo>
                    <a:pt x="38976" y="9245"/>
                  </a:lnTo>
                  <a:lnTo>
                    <a:pt x="38976" y="8864"/>
                  </a:lnTo>
                  <a:lnTo>
                    <a:pt x="38976" y="8089"/>
                  </a:lnTo>
                  <a:lnTo>
                    <a:pt x="38976" y="7315"/>
                  </a:lnTo>
                  <a:lnTo>
                    <a:pt x="39763" y="7315"/>
                  </a:lnTo>
                  <a:lnTo>
                    <a:pt x="39763" y="6553"/>
                  </a:lnTo>
                  <a:lnTo>
                    <a:pt x="39763" y="7315"/>
                  </a:lnTo>
                  <a:close/>
                </a:path>
                <a:path w="92075" h="24764">
                  <a:moveTo>
                    <a:pt x="63538" y="0"/>
                  </a:moveTo>
                  <a:lnTo>
                    <a:pt x="63538" y="381"/>
                  </a:lnTo>
                  <a:lnTo>
                    <a:pt x="63538" y="0"/>
                  </a:lnTo>
                  <a:lnTo>
                    <a:pt x="62750" y="0"/>
                  </a:lnTo>
                  <a:lnTo>
                    <a:pt x="63538" y="0"/>
                  </a:lnTo>
                  <a:close/>
                </a:path>
                <a:path w="92075" h="24764">
                  <a:moveTo>
                    <a:pt x="39763" y="10782"/>
                  </a:moveTo>
                  <a:lnTo>
                    <a:pt x="40538" y="10782"/>
                  </a:lnTo>
                  <a:lnTo>
                    <a:pt x="39763" y="10782"/>
                  </a:lnTo>
                  <a:lnTo>
                    <a:pt x="39763" y="11557"/>
                  </a:lnTo>
                  <a:lnTo>
                    <a:pt x="39763" y="10782"/>
                  </a:lnTo>
                  <a:close/>
                </a:path>
                <a:path w="92075" h="24764">
                  <a:moveTo>
                    <a:pt x="91198" y="13093"/>
                  </a:moveTo>
                  <a:lnTo>
                    <a:pt x="91986" y="13093"/>
                  </a:lnTo>
                  <a:lnTo>
                    <a:pt x="91198" y="13093"/>
                  </a:lnTo>
                  <a:lnTo>
                    <a:pt x="91198" y="13868"/>
                  </a:lnTo>
                  <a:lnTo>
                    <a:pt x="91198" y="13093"/>
                  </a:lnTo>
                  <a:lnTo>
                    <a:pt x="90817" y="13093"/>
                  </a:lnTo>
                  <a:lnTo>
                    <a:pt x="90042" y="13093"/>
                  </a:lnTo>
                  <a:lnTo>
                    <a:pt x="90817" y="13093"/>
                  </a:lnTo>
                  <a:lnTo>
                    <a:pt x="91198" y="130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7262360" y="30173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7264303" y="301732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7264303" y="30181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7247145" y="3018103"/>
              <a:ext cx="22225" cy="10160"/>
            </a:xfrm>
            <a:custGeom>
              <a:avLst/>
              <a:gdLst/>
              <a:ahLst/>
              <a:cxnLst/>
              <a:rect l="l" t="t" r="r" b="b"/>
              <a:pathLst>
                <a:path w="22225" h="10160">
                  <a:moveTo>
                    <a:pt x="787" y="9626"/>
                  </a:moveTo>
                  <a:lnTo>
                    <a:pt x="0" y="9626"/>
                  </a:lnTo>
                  <a:lnTo>
                    <a:pt x="787" y="9626"/>
                  </a:lnTo>
                  <a:lnTo>
                    <a:pt x="0" y="9626"/>
                  </a:lnTo>
                  <a:lnTo>
                    <a:pt x="787" y="9626"/>
                  </a:lnTo>
                  <a:close/>
                </a:path>
                <a:path w="22225" h="10160">
                  <a:moveTo>
                    <a:pt x="20269" y="0"/>
                  </a:moveTo>
                  <a:lnTo>
                    <a:pt x="21056" y="0"/>
                  </a:lnTo>
                  <a:lnTo>
                    <a:pt x="21056" y="774"/>
                  </a:lnTo>
                  <a:lnTo>
                    <a:pt x="21831" y="774"/>
                  </a:lnTo>
                  <a:lnTo>
                    <a:pt x="21056" y="774"/>
                  </a:lnTo>
                  <a:lnTo>
                    <a:pt x="20269" y="774"/>
                  </a:lnTo>
                  <a:lnTo>
                    <a:pt x="19494" y="774"/>
                  </a:lnTo>
                  <a:lnTo>
                    <a:pt x="18719" y="774"/>
                  </a:lnTo>
                  <a:lnTo>
                    <a:pt x="19494" y="774"/>
                  </a:lnTo>
                  <a:lnTo>
                    <a:pt x="19494" y="0"/>
                  </a:lnTo>
                  <a:lnTo>
                    <a:pt x="2026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7250269" y="30292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7244808" y="3024644"/>
              <a:ext cx="25400" cy="17145"/>
            </a:xfrm>
            <a:custGeom>
              <a:avLst/>
              <a:gdLst/>
              <a:ahLst/>
              <a:cxnLst/>
              <a:rect l="l" t="t" r="r" b="b"/>
              <a:pathLst>
                <a:path w="25400" h="17144">
                  <a:moveTo>
                    <a:pt x="7797" y="4622"/>
                  </a:moveTo>
                  <a:lnTo>
                    <a:pt x="7797" y="3848"/>
                  </a:lnTo>
                  <a:lnTo>
                    <a:pt x="8585" y="3848"/>
                  </a:lnTo>
                  <a:lnTo>
                    <a:pt x="7797" y="3848"/>
                  </a:lnTo>
                  <a:lnTo>
                    <a:pt x="7797" y="4622"/>
                  </a:lnTo>
                  <a:close/>
                </a:path>
                <a:path w="25400" h="17144">
                  <a:moveTo>
                    <a:pt x="8585" y="3848"/>
                  </a:moveTo>
                  <a:lnTo>
                    <a:pt x="8585" y="4622"/>
                  </a:lnTo>
                  <a:lnTo>
                    <a:pt x="7797" y="4622"/>
                  </a:lnTo>
                  <a:lnTo>
                    <a:pt x="8585" y="4622"/>
                  </a:lnTo>
                  <a:lnTo>
                    <a:pt x="7797" y="4622"/>
                  </a:lnTo>
                  <a:lnTo>
                    <a:pt x="8585" y="3848"/>
                  </a:lnTo>
                  <a:close/>
                </a:path>
                <a:path w="25400" h="17144">
                  <a:moveTo>
                    <a:pt x="15989" y="3086"/>
                  </a:moveTo>
                  <a:lnTo>
                    <a:pt x="16764" y="3086"/>
                  </a:lnTo>
                  <a:lnTo>
                    <a:pt x="15989" y="3086"/>
                  </a:lnTo>
                  <a:close/>
                </a:path>
                <a:path w="25400" h="17144">
                  <a:moveTo>
                    <a:pt x="18707" y="3086"/>
                  </a:moveTo>
                  <a:lnTo>
                    <a:pt x="19494" y="3848"/>
                  </a:lnTo>
                  <a:lnTo>
                    <a:pt x="18707" y="3848"/>
                  </a:lnTo>
                  <a:lnTo>
                    <a:pt x="18707" y="3086"/>
                  </a:lnTo>
                  <a:close/>
                </a:path>
                <a:path w="25400" h="17144">
                  <a:moveTo>
                    <a:pt x="24955" y="0"/>
                  </a:moveTo>
                  <a:lnTo>
                    <a:pt x="24955" y="774"/>
                  </a:lnTo>
                  <a:lnTo>
                    <a:pt x="24168" y="774"/>
                  </a:lnTo>
                  <a:lnTo>
                    <a:pt x="24955" y="774"/>
                  </a:lnTo>
                  <a:lnTo>
                    <a:pt x="24955" y="0"/>
                  </a:lnTo>
                  <a:close/>
                </a:path>
                <a:path w="25400" h="17144">
                  <a:moveTo>
                    <a:pt x="24955" y="774"/>
                  </a:moveTo>
                  <a:lnTo>
                    <a:pt x="24168" y="774"/>
                  </a:lnTo>
                  <a:lnTo>
                    <a:pt x="24955" y="774"/>
                  </a:lnTo>
                  <a:close/>
                </a:path>
                <a:path w="25400" h="17144">
                  <a:moveTo>
                    <a:pt x="6235" y="9626"/>
                  </a:moveTo>
                  <a:lnTo>
                    <a:pt x="7023" y="9626"/>
                  </a:lnTo>
                  <a:lnTo>
                    <a:pt x="6235" y="9626"/>
                  </a:lnTo>
                  <a:close/>
                </a:path>
                <a:path w="25400" h="17144">
                  <a:moveTo>
                    <a:pt x="3124" y="12712"/>
                  </a:moveTo>
                  <a:lnTo>
                    <a:pt x="3124" y="13487"/>
                  </a:lnTo>
                  <a:lnTo>
                    <a:pt x="3898" y="13487"/>
                  </a:lnTo>
                  <a:lnTo>
                    <a:pt x="3898" y="14249"/>
                  </a:lnTo>
                  <a:lnTo>
                    <a:pt x="4686" y="15024"/>
                  </a:lnTo>
                  <a:lnTo>
                    <a:pt x="3898" y="15024"/>
                  </a:lnTo>
                  <a:lnTo>
                    <a:pt x="4686" y="15024"/>
                  </a:lnTo>
                  <a:lnTo>
                    <a:pt x="3898" y="15024"/>
                  </a:lnTo>
                  <a:lnTo>
                    <a:pt x="3898" y="15798"/>
                  </a:lnTo>
                  <a:lnTo>
                    <a:pt x="3124" y="15798"/>
                  </a:lnTo>
                  <a:lnTo>
                    <a:pt x="2336" y="15798"/>
                  </a:lnTo>
                  <a:lnTo>
                    <a:pt x="2336" y="15024"/>
                  </a:lnTo>
                  <a:lnTo>
                    <a:pt x="2336" y="15798"/>
                  </a:lnTo>
                  <a:lnTo>
                    <a:pt x="1562" y="15798"/>
                  </a:lnTo>
                  <a:lnTo>
                    <a:pt x="1562" y="15024"/>
                  </a:lnTo>
                  <a:lnTo>
                    <a:pt x="787" y="15024"/>
                  </a:lnTo>
                  <a:lnTo>
                    <a:pt x="787" y="15798"/>
                  </a:lnTo>
                  <a:lnTo>
                    <a:pt x="787" y="16560"/>
                  </a:lnTo>
                  <a:lnTo>
                    <a:pt x="787" y="15798"/>
                  </a:lnTo>
                  <a:lnTo>
                    <a:pt x="0" y="15798"/>
                  </a:lnTo>
                  <a:lnTo>
                    <a:pt x="0" y="15024"/>
                  </a:lnTo>
                  <a:lnTo>
                    <a:pt x="787" y="14249"/>
                  </a:lnTo>
                  <a:lnTo>
                    <a:pt x="787" y="13487"/>
                  </a:lnTo>
                  <a:lnTo>
                    <a:pt x="1562" y="13487"/>
                  </a:lnTo>
                  <a:lnTo>
                    <a:pt x="1562" y="14249"/>
                  </a:lnTo>
                  <a:lnTo>
                    <a:pt x="1562" y="13487"/>
                  </a:lnTo>
                  <a:lnTo>
                    <a:pt x="2336" y="13487"/>
                  </a:lnTo>
                  <a:lnTo>
                    <a:pt x="2336" y="12712"/>
                  </a:lnTo>
                  <a:lnTo>
                    <a:pt x="3124" y="12712"/>
                  </a:lnTo>
                  <a:close/>
                </a:path>
                <a:path w="25400" h="17144">
                  <a:moveTo>
                    <a:pt x="7023" y="12712"/>
                  </a:moveTo>
                  <a:lnTo>
                    <a:pt x="6235" y="12712"/>
                  </a:lnTo>
                  <a:lnTo>
                    <a:pt x="6235" y="11937"/>
                  </a:lnTo>
                  <a:lnTo>
                    <a:pt x="7023" y="12712"/>
                  </a:lnTo>
                  <a:close/>
                </a:path>
                <a:path w="25400" h="17144">
                  <a:moveTo>
                    <a:pt x="23393" y="3848"/>
                  </a:moveTo>
                  <a:lnTo>
                    <a:pt x="23393" y="4622"/>
                  </a:lnTo>
                  <a:lnTo>
                    <a:pt x="22606" y="4622"/>
                  </a:lnTo>
                  <a:lnTo>
                    <a:pt x="23393" y="4622"/>
                  </a:lnTo>
                  <a:lnTo>
                    <a:pt x="22606" y="4622"/>
                  </a:lnTo>
                  <a:lnTo>
                    <a:pt x="22606" y="3848"/>
                  </a:lnTo>
                  <a:lnTo>
                    <a:pt x="23393" y="3848"/>
                  </a:lnTo>
                  <a:close/>
                </a:path>
                <a:path w="25400" h="17144">
                  <a:moveTo>
                    <a:pt x="5461" y="14249"/>
                  </a:moveTo>
                  <a:lnTo>
                    <a:pt x="4686" y="14249"/>
                  </a:lnTo>
                  <a:lnTo>
                    <a:pt x="5461" y="14249"/>
                  </a:lnTo>
                  <a:lnTo>
                    <a:pt x="5461" y="13487"/>
                  </a:lnTo>
                  <a:lnTo>
                    <a:pt x="5461" y="142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7244034" y="30412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7248707" y="3037357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787" y="1536"/>
                  </a:moveTo>
                  <a:lnTo>
                    <a:pt x="787" y="2311"/>
                  </a:lnTo>
                  <a:lnTo>
                    <a:pt x="0" y="2311"/>
                  </a:lnTo>
                  <a:lnTo>
                    <a:pt x="787" y="2311"/>
                  </a:lnTo>
                  <a:lnTo>
                    <a:pt x="0" y="2311"/>
                  </a:lnTo>
                  <a:lnTo>
                    <a:pt x="787" y="2311"/>
                  </a:lnTo>
                  <a:lnTo>
                    <a:pt x="787" y="1536"/>
                  </a:lnTo>
                  <a:close/>
                </a:path>
                <a:path w="7620" h="2539">
                  <a:moveTo>
                    <a:pt x="5067" y="0"/>
                  </a:moveTo>
                  <a:lnTo>
                    <a:pt x="5854" y="0"/>
                  </a:lnTo>
                  <a:lnTo>
                    <a:pt x="6629" y="774"/>
                  </a:lnTo>
                  <a:lnTo>
                    <a:pt x="5854" y="774"/>
                  </a:lnTo>
                  <a:lnTo>
                    <a:pt x="6629" y="774"/>
                  </a:lnTo>
                  <a:lnTo>
                    <a:pt x="6629" y="1536"/>
                  </a:lnTo>
                  <a:lnTo>
                    <a:pt x="5854" y="774"/>
                  </a:lnTo>
                  <a:lnTo>
                    <a:pt x="5067" y="774"/>
                  </a:lnTo>
                  <a:lnTo>
                    <a:pt x="4686" y="774"/>
                  </a:lnTo>
                  <a:lnTo>
                    <a:pt x="5067" y="0"/>
                  </a:lnTo>
                  <a:close/>
                </a:path>
                <a:path w="7620" h="2539">
                  <a:moveTo>
                    <a:pt x="6629" y="0"/>
                  </a:moveTo>
                  <a:lnTo>
                    <a:pt x="5854" y="0"/>
                  </a:lnTo>
                  <a:lnTo>
                    <a:pt x="6629" y="0"/>
                  </a:lnTo>
                  <a:close/>
                </a:path>
                <a:path w="7620" h="2539">
                  <a:moveTo>
                    <a:pt x="7404" y="774"/>
                  </a:moveTo>
                  <a:lnTo>
                    <a:pt x="6629" y="774"/>
                  </a:lnTo>
                  <a:lnTo>
                    <a:pt x="5854" y="0"/>
                  </a:lnTo>
                  <a:lnTo>
                    <a:pt x="6629" y="0"/>
                  </a:lnTo>
                  <a:lnTo>
                    <a:pt x="6629" y="774"/>
                  </a:lnTo>
                  <a:lnTo>
                    <a:pt x="740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7253774" y="30381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7257673" y="3038131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562" y="3848"/>
                  </a:moveTo>
                  <a:lnTo>
                    <a:pt x="787" y="3848"/>
                  </a:lnTo>
                  <a:lnTo>
                    <a:pt x="787" y="3073"/>
                  </a:lnTo>
                  <a:lnTo>
                    <a:pt x="787" y="2311"/>
                  </a:lnTo>
                  <a:lnTo>
                    <a:pt x="0" y="2311"/>
                  </a:lnTo>
                  <a:lnTo>
                    <a:pt x="0" y="1536"/>
                  </a:lnTo>
                  <a:lnTo>
                    <a:pt x="787" y="2311"/>
                  </a:lnTo>
                  <a:lnTo>
                    <a:pt x="787" y="3073"/>
                  </a:lnTo>
                  <a:lnTo>
                    <a:pt x="1562" y="3073"/>
                  </a:lnTo>
                  <a:lnTo>
                    <a:pt x="1562" y="3848"/>
                  </a:lnTo>
                  <a:close/>
                </a:path>
                <a:path w="20320" h="6350">
                  <a:moveTo>
                    <a:pt x="2336" y="4229"/>
                  </a:moveTo>
                  <a:lnTo>
                    <a:pt x="1562" y="4229"/>
                  </a:lnTo>
                  <a:lnTo>
                    <a:pt x="1562" y="3848"/>
                  </a:lnTo>
                  <a:lnTo>
                    <a:pt x="1562" y="3073"/>
                  </a:lnTo>
                  <a:lnTo>
                    <a:pt x="1562" y="3848"/>
                  </a:lnTo>
                  <a:lnTo>
                    <a:pt x="2336" y="3848"/>
                  </a:lnTo>
                  <a:lnTo>
                    <a:pt x="2336" y="4229"/>
                  </a:lnTo>
                  <a:close/>
                </a:path>
                <a:path w="20320" h="6350">
                  <a:moveTo>
                    <a:pt x="3124" y="5003"/>
                  </a:moveTo>
                  <a:lnTo>
                    <a:pt x="2336" y="5778"/>
                  </a:lnTo>
                  <a:lnTo>
                    <a:pt x="2336" y="5003"/>
                  </a:lnTo>
                  <a:lnTo>
                    <a:pt x="3124" y="5003"/>
                  </a:lnTo>
                  <a:close/>
                </a:path>
                <a:path w="20320" h="6350">
                  <a:moveTo>
                    <a:pt x="17932" y="761"/>
                  </a:moveTo>
                  <a:lnTo>
                    <a:pt x="18707" y="0"/>
                  </a:lnTo>
                  <a:lnTo>
                    <a:pt x="18707" y="761"/>
                  </a:lnTo>
                  <a:lnTo>
                    <a:pt x="17932" y="761"/>
                  </a:lnTo>
                  <a:close/>
                </a:path>
                <a:path w="20320" h="6350">
                  <a:moveTo>
                    <a:pt x="19494" y="0"/>
                  </a:moveTo>
                  <a:lnTo>
                    <a:pt x="18707" y="0"/>
                  </a:lnTo>
                  <a:lnTo>
                    <a:pt x="19494" y="0"/>
                  </a:lnTo>
                  <a:close/>
                </a:path>
                <a:path w="20320" h="6350">
                  <a:moveTo>
                    <a:pt x="20269" y="761"/>
                  </a:moveTo>
                  <a:lnTo>
                    <a:pt x="20269" y="1536"/>
                  </a:lnTo>
                  <a:lnTo>
                    <a:pt x="19494" y="1536"/>
                  </a:lnTo>
                  <a:lnTo>
                    <a:pt x="20269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7266640" y="30462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7267414" y="3047758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787" y="1536"/>
                  </a:moveTo>
                  <a:lnTo>
                    <a:pt x="0" y="1536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787" y="762"/>
                  </a:lnTo>
                  <a:lnTo>
                    <a:pt x="787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7268202" y="304929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7268202" y="30500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7268202" y="30516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7267414" y="3051606"/>
              <a:ext cx="6350" cy="10160"/>
            </a:xfrm>
            <a:custGeom>
              <a:avLst/>
              <a:gdLst/>
              <a:ahLst/>
              <a:cxnLst/>
              <a:rect l="l" t="t" r="r" b="b"/>
              <a:pathLst>
                <a:path w="6350" h="10160">
                  <a:moveTo>
                    <a:pt x="787" y="0"/>
                  </a:moveTo>
                  <a:lnTo>
                    <a:pt x="787" y="381"/>
                  </a:lnTo>
                  <a:lnTo>
                    <a:pt x="1562" y="381"/>
                  </a:lnTo>
                  <a:lnTo>
                    <a:pt x="1562" y="1155"/>
                  </a:lnTo>
                  <a:lnTo>
                    <a:pt x="787" y="1155"/>
                  </a:lnTo>
                  <a:lnTo>
                    <a:pt x="787" y="1917"/>
                  </a:lnTo>
                  <a:lnTo>
                    <a:pt x="787" y="2692"/>
                  </a:lnTo>
                  <a:lnTo>
                    <a:pt x="787" y="1917"/>
                  </a:lnTo>
                  <a:lnTo>
                    <a:pt x="787" y="2692"/>
                  </a:lnTo>
                  <a:lnTo>
                    <a:pt x="787" y="1917"/>
                  </a:lnTo>
                  <a:lnTo>
                    <a:pt x="0" y="1917"/>
                  </a:lnTo>
                  <a:lnTo>
                    <a:pt x="787" y="1155"/>
                  </a:lnTo>
                  <a:lnTo>
                    <a:pt x="787" y="381"/>
                  </a:lnTo>
                  <a:lnTo>
                    <a:pt x="787" y="1155"/>
                  </a:lnTo>
                  <a:lnTo>
                    <a:pt x="787" y="381"/>
                  </a:lnTo>
                  <a:lnTo>
                    <a:pt x="787" y="0"/>
                  </a:lnTo>
                  <a:close/>
                </a:path>
                <a:path w="6350" h="10160">
                  <a:moveTo>
                    <a:pt x="1562" y="1917"/>
                  </a:moveTo>
                  <a:lnTo>
                    <a:pt x="787" y="1917"/>
                  </a:lnTo>
                  <a:lnTo>
                    <a:pt x="1562" y="1155"/>
                  </a:lnTo>
                  <a:lnTo>
                    <a:pt x="1562" y="1917"/>
                  </a:lnTo>
                  <a:close/>
                </a:path>
                <a:path w="6350" h="10160">
                  <a:moveTo>
                    <a:pt x="1562" y="2692"/>
                  </a:moveTo>
                  <a:lnTo>
                    <a:pt x="787" y="2692"/>
                  </a:lnTo>
                  <a:lnTo>
                    <a:pt x="787" y="1917"/>
                  </a:lnTo>
                  <a:lnTo>
                    <a:pt x="1562" y="1917"/>
                  </a:lnTo>
                  <a:lnTo>
                    <a:pt x="1562" y="2692"/>
                  </a:lnTo>
                  <a:close/>
                </a:path>
                <a:path w="6350" h="10160">
                  <a:moveTo>
                    <a:pt x="3124" y="4229"/>
                  </a:moveTo>
                  <a:lnTo>
                    <a:pt x="2349" y="4229"/>
                  </a:lnTo>
                  <a:lnTo>
                    <a:pt x="1562" y="3467"/>
                  </a:lnTo>
                  <a:lnTo>
                    <a:pt x="1562" y="2692"/>
                  </a:lnTo>
                  <a:lnTo>
                    <a:pt x="2349" y="2692"/>
                  </a:lnTo>
                  <a:lnTo>
                    <a:pt x="3124" y="3467"/>
                  </a:lnTo>
                  <a:lnTo>
                    <a:pt x="3124" y="4229"/>
                  </a:lnTo>
                  <a:close/>
                </a:path>
                <a:path w="6350" h="10160">
                  <a:moveTo>
                    <a:pt x="787" y="4229"/>
                  </a:moveTo>
                  <a:lnTo>
                    <a:pt x="0" y="4229"/>
                  </a:lnTo>
                  <a:lnTo>
                    <a:pt x="0" y="3467"/>
                  </a:lnTo>
                  <a:lnTo>
                    <a:pt x="787" y="3467"/>
                  </a:lnTo>
                  <a:lnTo>
                    <a:pt x="787" y="4229"/>
                  </a:lnTo>
                  <a:close/>
                </a:path>
                <a:path w="6350" h="10160">
                  <a:moveTo>
                    <a:pt x="3898" y="5003"/>
                  </a:moveTo>
                  <a:lnTo>
                    <a:pt x="3124" y="5003"/>
                  </a:lnTo>
                  <a:lnTo>
                    <a:pt x="3124" y="4229"/>
                  </a:lnTo>
                  <a:lnTo>
                    <a:pt x="3124" y="5003"/>
                  </a:lnTo>
                  <a:lnTo>
                    <a:pt x="3898" y="5003"/>
                  </a:lnTo>
                  <a:close/>
                </a:path>
                <a:path w="6350" h="10160">
                  <a:moveTo>
                    <a:pt x="4686" y="5778"/>
                  </a:moveTo>
                  <a:lnTo>
                    <a:pt x="3898" y="5003"/>
                  </a:lnTo>
                  <a:lnTo>
                    <a:pt x="4686" y="5003"/>
                  </a:lnTo>
                  <a:lnTo>
                    <a:pt x="4686" y="5778"/>
                  </a:lnTo>
                  <a:close/>
                </a:path>
                <a:path w="6350" h="10160">
                  <a:moveTo>
                    <a:pt x="1562" y="7315"/>
                  </a:moveTo>
                  <a:lnTo>
                    <a:pt x="787" y="7315"/>
                  </a:lnTo>
                  <a:lnTo>
                    <a:pt x="787" y="6540"/>
                  </a:lnTo>
                  <a:lnTo>
                    <a:pt x="1562" y="6540"/>
                  </a:lnTo>
                  <a:lnTo>
                    <a:pt x="1562" y="7315"/>
                  </a:lnTo>
                  <a:close/>
                </a:path>
                <a:path w="6350" h="10160">
                  <a:moveTo>
                    <a:pt x="5067" y="7315"/>
                  </a:moveTo>
                  <a:lnTo>
                    <a:pt x="4686" y="6540"/>
                  </a:lnTo>
                  <a:lnTo>
                    <a:pt x="5067" y="6540"/>
                  </a:lnTo>
                  <a:lnTo>
                    <a:pt x="5067" y="7315"/>
                  </a:lnTo>
                  <a:close/>
                </a:path>
                <a:path w="6350" h="10160">
                  <a:moveTo>
                    <a:pt x="5067" y="7315"/>
                  </a:moveTo>
                  <a:lnTo>
                    <a:pt x="4686" y="7315"/>
                  </a:lnTo>
                  <a:lnTo>
                    <a:pt x="5067" y="7315"/>
                  </a:lnTo>
                  <a:close/>
                </a:path>
                <a:path w="6350" h="10160">
                  <a:moveTo>
                    <a:pt x="5067" y="8089"/>
                  </a:moveTo>
                  <a:lnTo>
                    <a:pt x="5854" y="8089"/>
                  </a:lnTo>
                  <a:lnTo>
                    <a:pt x="5854" y="8851"/>
                  </a:lnTo>
                  <a:lnTo>
                    <a:pt x="5067" y="8851"/>
                  </a:lnTo>
                  <a:lnTo>
                    <a:pt x="5067" y="8089"/>
                  </a:lnTo>
                  <a:close/>
                </a:path>
                <a:path w="6350" h="10160">
                  <a:moveTo>
                    <a:pt x="3898" y="9626"/>
                  </a:moveTo>
                  <a:lnTo>
                    <a:pt x="3124" y="8851"/>
                  </a:lnTo>
                  <a:lnTo>
                    <a:pt x="3898" y="8851"/>
                  </a:lnTo>
                  <a:lnTo>
                    <a:pt x="3898" y="96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7271313" y="30612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7269764" y="3061614"/>
              <a:ext cx="3175" cy="4445"/>
            </a:xfrm>
            <a:custGeom>
              <a:avLst/>
              <a:gdLst/>
              <a:ahLst/>
              <a:cxnLst/>
              <a:rect l="l" t="t" r="r" b="b"/>
              <a:pathLst>
                <a:path w="3175" h="4444">
                  <a:moveTo>
                    <a:pt x="774" y="1549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774" y="1549"/>
                  </a:lnTo>
                  <a:close/>
                </a:path>
                <a:path w="3175" h="4444">
                  <a:moveTo>
                    <a:pt x="774" y="2311"/>
                  </a:moveTo>
                  <a:lnTo>
                    <a:pt x="774" y="3086"/>
                  </a:lnTo>
                  <a:lnTo>
                    <a:pt x="0" y="2311"/>
                  </a:lnTo>
                  <a:lnTo>
                    <a:pt x="774" y="1549"/>
                  </a:lnTo>
                  <a:lnTo>
                    <a:pt x="774" y="2311"/>
                  </a:lnTo>
                  <a:close/>
                </a:path>
                <a:path w="3175" h="4444">
                  <a:moveTo>
                    <a:pt x="1549" y="1549"/>
                  </a:moveTo>
                  <a:lnTo>
                    <a:pt x="2336" y="1549"/>
                  </a:lnTo>
                  <a:lnTo>
                    <a:pt x="2336" y="2311"/>
                  </a:lnTo>
                  <a:lnTo>
                    <a:pt x="1549" y="2311"/>
                  </a:lnTo>
                  <a:lnTo>
                    <a:pt x="1549" y="1549"/>
                  </a:lnTo>
                  <a:close/>
                </a:path>
                <a:path w="3175" h="4444">
                  <a:moveTo>
                    <a:pt x="1549" y="2311"/>
                  </a:moveTo>
                  <a:lnTo>
                    <a:pt x="2336" y="2311"/>
                  </a:lnTo>
                  <a:lnTo>
                    <a:pt x="2336" y="3086"/>
                  </a:lnTo>
                  <a:lnTo>
                    <a:pt x="2717" y="3086"/>
                  </a:lnTo>
                  <a:lnTo>
                    <a:pt x="2717" y="3860"/>
                  </a:lnTo>
                  <a:lnTo>
                    <a:pt x="2336" y="3860"/>
                  </a:lnTo>
                  <a:lnTo>
                    <a:pt x="1549" y="3860"/>
                  </a:lnTo>
                  <a:lnTo>
                    <a:pt x="1549" y="3086"/>
                  </a:lnTo>
                  <a:lnTo>
                    <a:pt x="1549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7269764" y="30647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7269764" y="30654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0"/>
                  </a:lnTo>
                  <a:lnTo>
                    <a:pt x="774" y="762"/>
                  </a:ln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7270538" y="30654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7270538" y="30654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7270538" y="30654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7269764" y="3066236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774" y="774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7269764" y="30662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7269764" y="3066236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40" h="4444">
                  <a:moveTo>
                    <a:pt x="1549" y="0"/>
                  </a:moveTo>
                  <a:lnTo>
                    <a:pt x="774" y="0"/>
                  </a:lnTo>
                  <a:lnTo>
                    <a:pt x="1549" y="0"/>
                  </a:lnTo>
                  <a:close/>
                </a:path>
                <a:path w="2540" h="4444">
                  <a:moveTo>
                    <a:pt x="1549" y="0"/>
                  </a:moveTo>
                  <a:lnTo>
                    <a:pt x="1549" y="774"/>
                  </a:lnTo>
                  <a:lnTo>
                    <a:pt x="1549" y="1549"/>
                  </a:lnTo>
                  <a:lnTo>
                    <a:pt x="2336" y="1549"/>
                  </a:lnTo>
                  <a:lnTo>
                    <a:pt x="2336" y="2311"/>
                  </a:lnTo>
                  <a:lnTo>
                    <a:pt x="2336" y="3086"/>
                  </a:lnTo>
                  <a:lnTo>
                    <a:pt x="1549" y="3086"/>
                  </a:lnTo>
                  <a:lnTo>
                    <a:pt x="774" y="3086"/>
                  </a:lnTo>
                  <a:lnTo>
                    <a:pt x="0" y="3860"/>
                  </a:lnTo>
                  <a:lnTo>
                    <a:pt x="0" y="3086"/>
                  </a:lnTo>
                  <a:lnTo>
                    <a:pt x="774" y="2311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154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7269764" y="30670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7269764" y="306778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774" y="762"/>
                  </a:moveTo>
                  <a:lnTo>
                    <a:pt x="0" y="762"/>
                  </a:lnTo>
                  <a:lnTo>
                    <a:pt x="774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7269764" y="30685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7265077" y="3069323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19">
                  <a:moveTo>
                    <a:pt x="3898" y="774"/>
                  </a:moveTo>
                  <a:lnTo>
                    <a:pt x="3898" y="0"/>
                  </a:lnTo>
                  <a:lnTo>
                    <a:pt x="3898" y="774"/>
                  </a:lnTo>
                  <a:lnTo>
                    <a:pt x="3124" y="1536"/>
                  </a:lnTo>
                  <a:lnTo>
                    <a:pt x="3124" y="774"/>
                  </a:lnTo>
                  <a:lnTo>
                    <a:pt x="3898" y="0"/>
                  </a:lnTo>
                  <a:lnTo>
                    <a:pt x="3898" y="774"/>
                  </a:lnTo>
                  <a:close/>
                </a:path>
                <a:path w="4445" h="7619">
                  <a:moveTo>
                    <a:pt x="787" y="2692"/>
                  </a:moveTo>
                  <a:lnTo>
                    <a:pt x="787" y="3454"/>
                  </a:lnTo>
                  <a:lnTo>
                    <a:pt x="787" y="2692"/>
                  </a:lnTo>
                  <a:lnTo>
                    <a:pt x="787" y="3454"/>
                  </a:lnTo>
                  <a:lnTo>
                    <a:pt x="787" y="4229"/>
                  </a:lnTo>
                  <a:lnTo>
                    <a:pt x="0" y="4229"/>
                  </a:lnTo>
                  <a:lnTo>
                    <a:pt x="0" y="3454"/>
                  </a:lnTo>
                  <a:lnTo>
                    <a:pt x="0" y="2692"/>
                  </a:lnTo>
                  <a:lnTo>
                    <a:pt x="787" y="2692"/>
                  </a:lnTo>
                  <a:close/>
                </a:path>
                <a:path w="4445" h="7619">
                  <a:moveTo>
                    <a:pt x="1562" y="2692"/>
                  </a:moveTo>
                  <a:lnTo>
                    <a:pt x="787" y="3454"/>
                  </a:lnTo>
                  <a:lnTo>
                    <a:pt x="787" y="2692"/>
                  </a:lnTo>
                  <a:lnTo>
                    <a:pt x="1562" y="2692"/>
                  </a:lnTo>
                  <a:close/>
                </a:path>
                <a:path w="4445" h="7619">
                  <a:moveTo>
                    <a:pt x="3124" y="1917"/>
                  </a:moveTo>
                  <a:lnTo>
                    <a:pt x="3124" y="2692"/>
                  </a:lnTo>
                  <a:lnTo>
                    <a:pt x="2336" y="2692"/>
                  </a:lnTo>
                  <a:lnTo>
                    <a:pt x="1562" y="3454"/>
                  </a:lnTo>
                  <a:lnTo>
                    <a:pt x="787" y="3454"/>
                  </a:lnTo>
                  <a:lnTo>
                    <a:pt x="1562" y="3454"/>
                  </a:lnTo>
                  <a:lnTo>
                    <a:pt x="1562" y="2692"/>
                  </a:lnTo>
                  <a:lnTo>
                    <a:pt x="2336" y="2692"/>
                  </a:lnTo>
                  <a:lnTo>
                    <a:pt x="3124" y="1917"/>
                  </a:lnTo>
                  <a:close/>
                </a:path>
                <a:path w="4445" h="7619">
                  <a:moveTo>
                    <a:pt x="1562" y="5765"/>
                  </a:moveTo>
                  <a:lnTo>
                    <a:pt x="787" y="5003"/>
                  </a:lnTo>
                  <a:lnTo>
                    <a:pt x="787" y="4229"/>
                  </a:lnTo>
                  <a:lnTo>
                    <a:pt x="1562" y="5003"/>
                  </a:lnTo>
                  <a:lnTo>
                    <a:pt x="1562" y="5765"/>
                  </a:lnTo>
                  <a:close/>
                </a:path>
                <a:path w="4445" h="7619">
                  <a:moveTo>
                    <a:pt x="0" y="7315"/>
                  </a:moveTo>
                  <a:lnTo>
                    <a:pt x="0" y="6540"/>
                  </a:lnTo>
                  <a:lnTo>
                    <a:pt x="787" y="6540"/>
                  </a:lnTo>
                  <a:lnTo>
                    <a:pt x="0" y="6540"/>
                  </a:lnTo>
                  <a:lnTo>
                    <a:pt x="0" y="731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7265865" y="30750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7260010" y="3067011"/>
              <a:ext cx="24765" cy="17145"/>
            </a:xfrm>
            <a:custGeom>
              <a:avLst/>
              <a:gdLst/>
              <a:ahLst/>
              <a:cxnLst/>
              <a:rect l="l" t="t" r="r" b="b"/>
              <a:pathLst>
                <a:path w="24765" h="17144">
                  <a:moveTo>
                    <a:pt x="23774" y="0"/>
                  </a:moveTo>
                  <a:lnTo>
                    <a:pt x="24561" y="0"/>
                  </a:lnTo>
                  <a:lnTo>
                    <a:pt x="23774" y="0"/>
                  </a:lnTo>
                  <a:close/>
                </a:path>
                <a:path w="24765" h="17144">
                  <a:moveTo>
                    <a:pt x="2349" y="12699"/>
                  </a:moveTo>
                  <a:lnTo>
                    <a:pt x="2349" y="11937"/>
                  </a:lnTo>
                  <a:lnTo>
                    <a:pt x="1562" y="11937"/>
                  </a:lnTo>
                  <a:lnTo>
                    <a:pt x="1562" y="11163"/>
                  </a:lnTo>
                  <a:lnTo>
                    <a:pt x="1562" y="11937"/>
                  </a:lnTo>
                  <a:lnTo>
                    <a:pt x="2349" y="11937"/>
                  </a:lnTo>
                  <a:lnTo>
                    <a:pt x="2349" y="12699"/>
                  </a:lnTo>
                  <a:close/>
                </a:path>
                <a:path w="24765" h="17144">
                  <a:moveTo>
                    <a:pt x="3505" y="11163"/>
                  </a:moveTo>
                  <a:lnTo>
                    <a:pt x="4292" y="11163"/>
                  </a:lnTo>
                  <a:lnTo>
                    <a:pt x="3505" y="11163"/>
                  </a:lnTo>
                  <a:close/>
                </a:path>
                <a:path w="24765" h="17144">
                  <a:moveTo>
                    <a:pt x="3505" y="12699"/>
                  </a:moveTo>
                  <a:lnTo>
                    <a:pt x="3124" y="12699"/>
                  </a:lnTo>
                  <a:lnTo>
                    <a:pt x="3505" y="11937"/>
                  </a:lnTo>
                  <a:lnTo>
                    <a:pt x="3505" y="11163"/>
                  </a:lnTo>
                  <a:lnTo>
                    <a:pt x="4292" y="11163"/>
                  </a:lnTo>
                  <a:lnTo>
                    <a:pt x="4292" y="11937"/>
                  </a:lnTo>
                  <a:lnTo>
                    <a:pt x="3505" y="11937"/>
                  </a:lnTo>
                  <a:lnTo>
                    <a:pt x="3505" y="12699"/>
                  </a:lnTo>
                  <a:close/>
                </a:path>
                <a:path w="24765" h="17144">
                  <a:moveTo>
                    <a:pt x="3505" y="11937"/>
                  </a:moveTo>
                  <a:lnTo>
                    <a:pt x="3124" y="11937"/>
                  </a:lnTo>
                  <a:lnTo>
                    <a:pt x="3505" y="11937"/>
                  </a:lnTo>
                  <a:close/>
                </a:path>
                <a:path w="24765" h="17144">
                  <a:moveTo>
                    <a:pt x="0" y="14630"/>
                  </a:moveTo>
                  <a:lnTo>
                    <a:pt x="787" y="14630"/>
                  </a:lnTo>
                  <a:lnTo>
                    <a:pt x="787" y="15405"/>
                  </a:lnTo>
                  <a:lnTo>
                    <a:pt x="787" y="16167"/>
                  </a:lnTo>
                  <a:lnTo>
                    <a:pt x="0" y="16941"/>
                  </a:lnTo>
                  <a:lnTo>
                    <a:pt x="0" y="16167"/>
                  </a:lnTo>
                  <a:lnTo>
                    <a:pt x="0" y="15405"/>
                  </a:lnTo>
                  <a:lnTo>
                    <a:pt x="0" y="14630"/>
                  </a:lnTo>
                  <a:close/>
                </a:path>
                <a:path w="24765" h="17144">
                  <a:moveTo>
                    <a:pt x="787" y="16941"/>
                  </a:moveTo>
                  <a:lnTo>
                    <a:pt x="0" y="16941"/>
                  </a:lnTo>
                  <a:lnTo>
                    <a:pt x="787" y="169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7258461" y="30854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7256899" y="3084728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3111" y="0"/>
                  </a:moveTo>
                  <a:lnTo>
                    <a:pt x="2336" y="0"/>
                  </a:lnTo>
                  <a:lnTo>
                    <a:pt x="3111" y="0"/>
                  </a:lnTo>
                  <a:close/>
                </a:path>
                <a:path w="3175" h="6350">
                  <a:moveTo>
                    <a:pt x="1562" y="761"/>
                  </a:moveTo>
                  <a:lnTo>
                    <a:pt x="2336" y="761"/>
                  </a:lnTo>
                  <a:lnTo>
                    <a:pt x="2336" y="1536"/>
                  </a:lnTo>
                  <a:lnTo>
                    <a:pt x="1562" y="1536"/>
                  </a:lnTo>
                  <a:lnTo>
                    <a:pt x="1562" y="761"/>
                  </a:lnTo>
                  <a:close/>
                </a:path>
                <a:path w="3175" h="6350">
                  <a:moveTo>
                    <a:pt x="0" y="4622"/>
                  </a:moveTo>
                  <a:lnTo>
                    <a:pt x="774" y="4622"/>
                  </a:lnTo>
                  <a:lnTo>
                    <a:pt x="0" y="4622"/>
                  </a:lnTo>
                  <a:close/>
                </a:path>
                <a:path w="3175" h="6350">
                  <a:moveTo>
                    <a:pt x="0" y="5778"/>
                  </a:moveTo>
                  <a:lnTo>
                    <a:pt x="0" y="5384"/>
                  </a:lnTo>
                  <a:lnTo>
                    <a:pt x="0" y="4622"/>
                  </a:lnTo>
                  <a:lnTo>
                    <a:pt x="0" y="5384"/>
                  </a:lnTo>
                  <a:lnTo>
                    <a:pt x="0" y="577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7256899" y="309204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7256111" y="30935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7305616" y="31270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7188808" y="2859793"/>
              <a:ext cx="84455" cy="220345"/>
            </a:xfrm>
            <a:custGeom>
              <a:avLst/>
              <a:gdLst/>
              <a:ahLst/>
              <a:cxnLst/>
              <a:rect l="l" t="t" r="r" b="b"/>
              <a:pathLst>
                <a:path w="84454" h="220344">
                  <a:moveTo>
                    <a:pt x="37287" y="0"/>
                  </a:moveTo>
                  <a:lnTo>
                    <a:pt x="36512" y="0"/>
                  </a:lnTo>
                  <a:lnTo>
                    <a:pt x="36512" y="774"/>
                  </a:lnTo>
                  <a:lnTo>
                    <a:pt x="37287" y="0"/>
                  </a:lnTo>
                  <a:close/>
                </a:path>
                <a:path w="84454" h="220344">
                  <a:moveTo>
                    <a:pt x="0" y="151777"/>
                  </a:moveTo>
                  <a:lnTo>
                    <a:pt x="0" y="152539"/>
                  </a:lnTo>
                  <a:lnTo>
                    <a:pt x="774" y="152539"/>
                  </a:lnTo>
                  <a:lnTo>
                    <a:pt x="0" y="151777"/>
                  </a:lnTo>
                  <a:close/>
                </a:path>
                <a:path w="84454" h="220344">
                  <a:moveTo>
                    <a:pt x="12814" y="150228"/>
                  </a:moveTo>
                  <a:lnTo>
                    <a:pt x="12039" y="151003"/>
                  </a:lnTo>
                  <a:lnTo>
                    <a:pt x="12814" y="151003"/>
                  </a:lnTo>
                  <a:lnTo>
                    <a:pt x="12814" y="150228"/>
                  </a:lnTo>
                  <a:close/>
                </a:path>
                <a:path w="84454" h="220344">
                  <a:moveTo>
                    <a:pt x="81572" y="204927"/>
                  </a:moveTo>
                  <a:lnTo>
                    <a:pt x="80797" y="204927"/>
                  </a:lnTo>
                  <a:lnTo>
                    <a:pt x="80797" y="205701"/>
                  </a:lnTo>
                  <a:lnTo>
                    <a:pt x="81572" y="204927"/>
                  </a:lnTo>
                  <a:close/>
                </a:path>
                <a:path w="84454" h="220344">
                  <a:moveTo>
                    <a:pt x="83515" y="204165"/>
                  </a:moveTo>
                  <a:lnTo>
                    <a:pt x="83515" y="204927"/>
                  </a:lnTo>
                  <a:lnTo>
                    <a:pt x="84289" y="204927"/>
                  </a:lnTo>
                  <a:lnTo>
                    <a:pt x="83515" y="204165"/>
                  </a:lnTo>
                  <a:close/>
                </a:path>
                <a:path w="84454" h="220344">
                  <a:moveTo>
                    <a:pt x="74193" y="219189"/>
                  </a:moveTo>
                  <a:lnTo>
                    <a:pt x="73418" y="219189"/>
                  </a:lnTo>
                  <a:lnTo>
                    <a:pt x="73418" y="219951"/>
                  </a:lnTo>
                  <a:lnTo>
                    <a:pt x="74193" y="219189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7222602" y="28470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7222602" y="28478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7222602" y="2849392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4" h="508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6984" h="5080">
                  <a:moveTo>
                    <a:pt x="6604" y="4241"/>
                  </a:moveTo>
                  <a:lnTo>
                    <a:pt x="6604" y="5003"/>
                  </a:lnTo>
                  <a:lnTo>
                    <a:pt x="6604" y="4241"/>
                  </a:lnTo>
                  <a:lnTo>
                    <a:pt x="5816" y="4241"/>
                  </a:lnTo>
                  <a:lnTo>
                    <a:pt x="6604" y="42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7208423" y="286672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1155" y="0"/>
                  </a:lnTo>
                </a:path>
                <a:path w="3175" h="1269">
                  <a:moveTo>
                    <a:pt x="774" y="0"/>
                  </a:moveTo>
                  <a:lnTo>
                    <a:pt x="1930" y="0"/>
                  </a:lnTo>
                </a:path>
                <a:path w="3175" h="1269">
                  <a:moveTo>
                    <a:pt x="1562" y="774"/>
                  </a:moveTo>
                  <a:lnTo>
                    <a:pt x="2717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7225320" y="28597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7211337" y="28678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7211337" y="2860949"/>
              <a:ext cx="15240" cy="8255"/>
            </a:xfrm>
            <a:custGeom>
              <a:avLst/>
              <a:gdLst/>
              <a:ahLst/>
              <a:cxnLst/>
              <a:rect l="l" t="t" r="r" b="b"/>
              <a:pathLst>
                <a:path w="15240" h="8255">
                  <a:moveTo>
                    <a:pt x="3098" y="6159"/>
                  </a:moveTo>
                  <a:lnTo>
                    <a:pt x="2324" y="6159"/>
                  </a:lnTo>
                  <a:lnTo>
                    <a:pt x="3098" y="6159"/>
                  </a:lnTo>
                  <a:close/>
                </a:path>
                <a:path w="15240" h="8255">
                  <a:moveTo>
                    <a:pt x="0" y="7696"/>
                  </a:moveTo>
                  <a:lnTo>
                    <a:pt x="774" y="7696"/>
                  </a:lnTo>
                  <a:lnTo>
                    <a:pt x="0" y="7696"/>
                  </a:lnTo>
                  <a:lnTo>
                    <a:pt x="774" y="7696"/>
                  </a:lnTo>
                  <a:lnTo>
                    <a:pt x="0" y="7696"/>
                  </a:lnTo>
                  <a:close/>
                </a:path>
                <a:path w="15240" h="8255">
                  <a:moveTo>
                    <a:pt x="13588" y="0"/>
                  </a:moveTo>
                  <a:lnTo>
                    <a:pt x="13982" y="0"/>
                  </a:lnTo>
                  <a:lnTo>
                    <a:pt x="13588" y="0"/>
                  </a:lnTo>
                  <a:close/>
                </a:path>
                <a:path w="15240" h="8255">
                  <a:moveTo>
                    <a:pt x="14757" y="0"/>
                  </a:moveTo>
                  <a:lnTo>
                    <a:pt x="13982" y="0"/>
                  </a:lnTo>
                  <a:lnTo>
                    <a:pt x="1475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7212887" y="28694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7200073" y="29306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7252511" y="29345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7204733" y="29949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7153845" y="302273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7153070" y="302311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0">
                  <a:moveTo>
                    <a:pt x="774" y="0"/>
                  </a:moveTo>
                  <a:lnTo>
                    <a:pt x="1549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7160449" y="30219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7161223" y="3011571"/>
              <a:ext cx="28575" cy="11430"/>
            </a:xfrm>
            <a:custGeom>
              <a:avLst/>
              <a:gdLst/>
              <a:ahLst/>
              <a:cxnLst/>
              <a:rect l="l" t="t" r="r" b="b"/>
              <a:pathLst>
                <a:path w="28575" h="11430">
                  <a:moveTo>
                    <a:pt x="0" y="11163"/>
                  </a:moveTo>
                  <a:lnTo>
                    <a:pt x="774" y="11163"/>
                  </a:lnTo>
                  <a:lnTo>
                    <a:pt x="0" y="11163"/>
                  </a:lnTo>
                  <a:close/>
                </a:path>
                <a:path w="28575" h="11430">
                  <a:moveTo>
                    <a:pt x="28359" y="762"/>
                  </a:moveTo>
                  <a:lnTo>
                    <a:pt x="27584" y="762"/>
                  </a:lnTo>
                  <a:lnTo>
                    <a:pt x="27584" y="0"/>
                  </a:lnTo>
                  <a:lnTo>
                    <a:pt x="28359" y="762"/>
                  </a:lnTo>
                  <a:close/>
                </a:path>
                <a:path w="28575" h="11430">
                  <a:moveTo>
                    <a:pt x="16700" y="8077"/>
                  </a:moveTo>
                  <a:lnTo>
                    <a:pt x="17094" y="8077"/>
                  </a:lnTo>
                  <a:lnTo>
                    <a:pt x="16700" y="807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7177346" y="302003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7177149" y="3010021"/>
              <a:ext cx="24765" cy="11430"/>
            </a:xfrm>
            <a:custGeom>
              <a:avLst/>
              <a:gdLst/>
              <a:ahLst/>
              <a:cxnLst/>
              <a:rect l="l" t="t" r="r" b="b"/>
              <a:pathLst>
                <a:path w="24765" h="11430">
                  <a:moveTo>
                    <a:pt x="1168" y="10401"/>
                  </a:moveTo>
                  <a:lnTo>
                    <a:pt x="774" y="10401"/>
                  </a:lnTo>
                  <a:lnTo>
                    <a:pt x="1168" y="10401"/>
                  </a:lnTo>
                  <a:close/>
                </a:path>
                <a:path w="24765" h="11430">
                  <a:moveTo>
                    <a:pt x="0" y="10401"/>
                  </a:moveTo>
                  <a:lnTo>
                    <a:pt x="774" y="10401"/>
                  </a:lnTo>
                  <a:lnTo>
                    <a:pt x="0" y="10401"/>
                  </a:lnTo>
                  <a:close/>
                </a:path>
                <a:path w="24765" h="11430">
                  <a:moveTo>
                    <a:pt x="23698" y="774"/>
                  </a:moveTo>
                  <a:lnTo>
                    <a:pt x="24472" y="0"/>
                  </a:lnTo>
                  <a:lnTo>
                    <a:pt x="24472" y="774"/>
                  </a:lnTo>
                  <a:lnTo>
                    <a:pt x="23698" y="774"/>
                  </a:lnTo>
                  <a:close/>
                </a:path>
                <a:path w="24765" h="11430">
                  <a:moveTo>
                    <a:pt x="774" y="11175"/>
                  </a:moveTo>
                  <a:lnTo>
                    <a:pt x="0" y="11175"/>
                  </a:lnTo>
                  <a:lnTo>
                    <a:pt x="774" y="1117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7176571" y="30215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7176374" y="30219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7175600" y="30238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7172685" y="30250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774" y="0"/>
                  </a:moveTo>
                  <a:lnTo>
                    <a:pt x="1930" y="0"/>
                  </a:lnTo>
                </a:path>
                <a:path w="2540" h="2539">
                  <a:moveTo>
                    <a:pt x="0" y="2311"/>
                  </a:moveTo>
                  <a:lnTo>
                    <a:pt x="1155" y="23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7172488" y="30277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7210563" y="30231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7206283" y="3028512"/>
              <a:ext cx="43180" cy="6985"/>
            </a:xfrm>
            <a:custGeom>
              <a:avLst/>
              <a:gdLst/>
              <a:ahLst/>
              <a:cxnLst/>
              <a:rect l="l" t="t" r="r" b="b"/>
              <a:pathLst>
                <a:path w="43179" h="6985">
                  <a:moveTo>
                    <a:pt x="393" y="6553"/>
                  </a:moveTo>
                  <a:lnTo>
                    <a:pt x="0" y="6553"/>
                  </a:lnTo>
                  <a:lnTo>
                    <a:pt x="393" y="6553"/>
                  </a:lnTo>
                  <a:close/>
                </a:path>
                <a:path w="43179" h="6985">
                  <a:moveTo>
                    <a:pt x="43116" y="0"/>
                  </a:moveTo>
                  <a:lnTo>
                    <a:pt x="42341" y="0"/>
                  </a:lnTo>
                  <a:lnTo>
                    <a:pt x="4311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7256003" y="30277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7263001" y="3025426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393" y="2311"/>
                  </a:moveTo>
                  <a:lnTo>
                    <a:pt x="0" y="2311"/>
                  </a:lnTo>
                  <a:lnTo>
                    <a:pt x="393" y="2311"/>
                  </a:lnTo>
                  <a:close/>
                </a:path>
                <a:path w="6350" h="2539">
                  <a:moveTo>
                    <a:pt x="5829" y="0"/>
                  </a:moveTo>
                  <a:lnTo>
                    <a:pt x="5041" y="0"/>
                  </a:lnTo>
                  <a:lnTo>
                    <a:pt x="582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7245513" y="30404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7254454" y="30389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7258340" y="30396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7275434" y="30420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7266494" y="30462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7279308" y="30431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7270380" y="305663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7272323" y="30589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7272323" y="30597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7269605" y="3063958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5">
                  <a:moveTo>
                    <a:pt x="0" y="1536"/>
                  </a:moveTo>
                  <a:lnTo>
                    <a:pt x="0" y="762"/>
                  </a:lnTo>
                  <a:lnTo>
                    <a:pt x="774" y="762"/>
                  </a:lnTo>
                  <a:lnTo>
                    <a:pt x="0" y="1536"/>
                  </a:lnTo>
                  <a:close/>
                </a:path>
                <a:path w="3809" h="1905">
                  <a:moveTo>
                    <a:pt x="3492" y="762"/>
                  </a:moveTo>
                  <a:lnTo>
                    <a:pt x="2717" y="762"/>
                  </a:lnTo>
                  <a:lnTo>
                    <a:pt x="2717" y="0"/>
                  </a:lnTo>
                  <a:lnTo>
                    <a:pt x="3492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7271929" y="30678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7271154" y="3066269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5" h="3175">
                  <a:moveTo>
                    <a:pt x="774" y="3073"/>
                  </a:moveTo>
                  <a:lnTo>
                    <a:pt x="0" y="3073"/>
                  </a:lnTo>
                  <a:lnTo>
                    <a:pt x="774" y="3073"/>
                  </a:lnTo>
                  <a:close/>
                </a:path>
                <a:path w="12065" h="3175">
                  <a:moveTo>
                    <a:pt x="11658" y="0"/>
                  </a:moveTo>
                  <a:lnTo>
                    <a:pt x="10883" y="0"/>
                  </a:lnTo>
                  <a:lnTo>
                    <a:pt x="1165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7265719" y="30743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7264944" y="307512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0">
                  <a:moveTo>
                    <a:pt x="1549" y="0"/>
                  </a:moveTo>
                  <a:lnTo>
                    <a:pt x="774" y="0"/>
                  </a:lnTo>
                  <a:lnTo>
                    <a:pt x="154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7261439" y="30782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7260664" y="307898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69">
                  <a:moveTo>
                    <a:pt x="0" y="762"/>
                  </a:moveTo>
                  <a:lnTo>
                    <a:pt x="774" y="762"/>
                  </a:lnTo>
                  <a:lnTo>
                    <a:pt x="0" y="762"/>
                  </a:lnTo>
                  <a:close/>
                </a:path>
                <a:path w="2540" h="1269">
                  <a:moveTo>
                    <a:pt x="2336" y="0"/>
                  </a:moveTo>
                  <a:lnTo>
                    <a:pt x="1562" y="762"/>
                  </a:lnTo>
                  <a:lnTo>
                    <a:pt x="1562" y="0"/>
                  </a:lnTo>
                  <a:lnTo>
                    <a:pt x="233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7259890" y="30839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7259115" y="30855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6697447" y="2563527"/>
              <a:ext cx="45085" cy="24130"/>
            </a:xfrm>
            <a:custGeom>
              <a:avLst/>
              <a:gdLst/>
              <a:ahLst/>
              <a:cxnLst/>
              <a:rect l="l" t="t" r="r" b="b"/>
              <a:pathLst>
                <a:path w="45084" h="24130">
                  <a:moveTo>
                    <a:pt x="12014" y="20243"/>
                  </a:moveTo>
                  <a:lnTo>
                    <a:pt x="1549" y="20243"/>
                  </a:lnTo>
                  <a:lnTo>
                    <a:pt x="774" y="21005"/>
                  </a:lnTo>
                  <a:lnTo>
                    <a:pt x="774" y="21780"/>
                  </a:lnTo>
                  <a:lnTo>
                    <a:pt x="0" y="22529"/>
                  </a:lnTo>
                  <a:lnTo>
                    <a:pt x="774" y="23304"/>
                  </a:lnTo>
                  <a:lnTo>
                    <a:pt x="774" y="24066"/>
                  </a:lnTo>
                  <a:lnTo>
                    <a:pt x="2324" y="24066"/>
                  </a:lnTo>
                  <a:lnTo>
                    <a:pt x="2324" y="23304"/>
                  </a:lnTo>
                  <a:lnTo>
                    <a:pt x="6591" y="23304"/>
                  </a:lnTo>
                  <a:lnTo>
                    <a:pt x="6591" y="22529"/>
                  </a:lnTo>
                  <a:lnTo>
                    <a:pt x="7365" y="22529"/>
                  </a:lnTo>
                  <a:lnTo>
                    <a:pt x="8140" y="21780"/>
                  </a:lnTo>
                  <a:lnTo>
                    <a:pt x="9690" y="21780"/>
                  </a:lnTo>
                  <a:lnTo>
                    <a:pt x="9690" y="21005"/>
                  </a:lnTo>
                  <a:lnTo>
                    <a:pt x="11239" y="21005"/>
                  </a:lnTo>
                  <a:lnTo>
                    <a:pt x="12014" y="20243"/>
                  </a:lnTo>
                  <a:close/>
                </a:path>
                <a:path w="45084" h="24130">
                  <a:moveTo>
                    <a:pt x="3098" y="23304"/>
                  </a:moveTo>
                  <a:lnTo>
                    <a:pt x="2324" y="23304"/>
                  </a:lnTo>
                  <a:lnTo>
                    <a:pt x="2324" y="24066"/>
                  </a:lnTo>
                  <a:lnTo>
                    <a:pt x="3098" y="24066"/>
                  </a:lnTo>
                  <a:lnTo>
                    <a:pt x="3098" y="23304"/>
                  </a:lnTo>
                  <a:close/>
                </a:path>
                <a:path w="45084" h="24130">
                  <a:moveTo>
                    <a:pt x="5422" y="23304"/>
                  </a:moveTo>
                  <a:lnTo>
                    <a:pt x="3098" y="23304"/>
                  </a:lnTo>
                  <a:lnTo>
                    <a:pt x="3098" y="24066"/>
                  </a:lnTo>
                  <a:lnTo>
                    <a:pt x="5422" y="24066"/>
                  </a:lnTo>
                  <a:lnTo>
                    <a:pt x="5422" y="23304"/>
                  </a:lnTo>
                  <a:close/>
                </a:path>
                <a:path w="45084" h="24130">
                  <a:moveTo>
                    <a:pt x="10464" y="21005"/>
                  </a:moveTo>
                  <a:lnTo>
                    <a:pt x="9690" y="21005"/>
                  </a:lnTo>
                  <a:lnTo>
                    <a:pt x="9690" y="21780"/>
                  </a:lnTo>
                  <a:lnTo>
                    <a:pt x="10464" y="21780"/>
                  </a:lnTo>
                  <a:lnTo>
                    <a:pt x="10464" y="21005"/>
                  </a:lnTo>
                  <a:close/>
                </a:path>
                <a:path w="45084" h="24130">
                  <a:moveTo>
                    <a:pt x="27533" y="17564"/>
                  </a:moveTo>
                  <a:lnTo>
                    <a:pt x="4648" y="17564"/>
                  </a:lnTo>
                  <a:lnTo>
                    <a:pt x="4648" y="18338"/>
                  </a:lnTo>
                  <a:lnTo>
                    <a:pt x="3098" y="19100"/>
                  </a:lnTo>
                  <a:lnTo>
                    <a:pt x="2324" y="19862"/>
                  </a:lnTo>
                  <a:lnTo>
                    <a:pt x="2324" y="20243"/>
                  </a:lnTo>
                  <a:lnTo>
                    <a:pt x="12788" y="20243"/>
                  </a:lnTo>
                  <a:lnTo>
                    <a:pt x="13563" y="19862"/>
                  </a:lnTo>
                  <a:lnTo>
                    <a:pt x="15506" y="19862"/>
                  </a:lnTo>
                  <a:lnTo>
                    <a:pt x="15506" y="19100"/>
                  </a:lnTo>
                  <a:lnTo>
                    <a:pt x="23266" y="19100"/>
                  </a:lnTo>
                  <a:lnTo>
                    <a:pt x="23266" y="18338"/>
                  </a:lnTo>
                  <a:lnTo>
                    <a:pt x="27533" y="18338"/>
                  </a:lnTo>
                  <a:lnTo>
                    <a:pt x="27533" y="17564"/>
                  </a:lnTo>
                  <a:close/>
                </a:path>
                <a:path w="45084" h="24130">
                  <a:moveTo>
                    <a:pt x="16281" y="19100"/>
                  </a:moveTo>
                  <a:lnTo>
                    <a:pt x="15506" y="19100"/>
                  </a:lnTo>
                  <a:lnTo>
                    <a:pt x="15506" y="19862"/>
                  </a:lnTo>
                  <a:lnTo>
                    <a:pt x="16281" y="19100"/>
                  </a:lnTo>
                  <a:close/>
                </a:path>
                <a:path w="45084" h="24130">
                  <a:moveTo>
                    <a:pt x="26758" y="18338"/>
                  </a:moveTo>
                  <a:lnTo>
                    <a:pt x="24815" y="18338"/>
                  </a:lnTo>
                  <a:lnTo>
                    <a:pt x="25209" y="19100"/>
                  </a:lnTo>
                  <a:lnTo>
                    <a:pt x="26758" y="19100"/>
                  </a:lnTo>
                  <a:lnTo>
                    <a:pt x="26758" y="18338"/>
                  </a:lnTo>
                  <a:close/>
                </a:path>
                <a:path w="45084" h="24130">
                  <a:moveTo>
                    <a:pt x="29857" y="17564"/>
                  </a:moveTo>
                  <a:lnTo>
                    <a:pt x="28308" y="17564"/>
                  </a:lnTo>
                  <a:lnTo>
                    <a:pt x="28308" y="18338"/>
                  </a:lnTo>
                  <a:lnTo>
                    <a:pt x="29082" y="18338"/>
                  </a:lnTo>
                  <a:lnTo>
                    <a:pt x="29857" y="17564"/>
                  </a:lnTo>
                  <a:close/>
                </a:path>
                <a:path w="45084" h="24130">
                  <a:moveTo>
                    <a:pt x="34899" y="16040"/>
                  </a:moveTo>
                  <a:lnTo>
                    <a:pt x="4648" y="16040"/>
                  </a:lnTo>
                  <a:lnTo>
                    <a:pt x="4648" y="16814"/>
                  </a:lnTo>
                  <a:lnTo>
                    <a:pt x="5422" y="17564"/>
                  </a:lnTo>
                  <a:lnTo>
                    <a:pt x="5422" y="16814"/>
                  </a:lnTo>
                  <a:lnTo>
                    <a:pt x="34124" y="16814"/>
                  </a:lnTo>
                  <a:lnTo>
                    <a:pt x="34899" y="16040"/>
                  </a:lnTo>
                  <a:close/>
                </a:path>
                <a:path w="45084" h="24130">
                  <a:moveTo>
                    <a:pt x="32181" y="16814"/>
                  </a:moveTo>
                  <a:lnTo>
                    <a:pt x="5422" y="16814"/>
                  </a:lnTo>
                  <a:lnTo>
                    <a:pt x="5422" y="17564"/>
                  </a:lnTo>
                  <a:lnTo>
                    <a:pt x="32181" y="17564"/>
                  </a:lnTo>
                  <a:lnTo>
                    <a:pt x="32181" y="16814"/>
                  </a:lnTo>
                  <a:close/>
                </a:path>
                <a:path w="45084" h="24130">
                  <a:moveTo>
                    <a:pt x="32956" y="16814"/>
                  </a:moveTo>
                  <a:lnTo>
                    <a:pt x="32181" y="16814"/>
                  </a:lnTo>
                  <a:lnTo>
                    <a:pt x="32181" y="17564"/>
                  </a:lnTo>
                  <a:lnTo>
                    <a:pt x="32956" y="17564"/>
                  </a:lnTo>
                  <a:lnTo>
                    <a:pt x="32956" y="16814"/>
                  </a:lnTo>
                  <a:close/>
                </a:path>
                <a:path w="45084" h="24130">
                  <a:moveTo>
                    <a:pt x="36448" y="15278"/>
                  </a:moveTo>
                  <a:lnTo>
                    <a:pt x="5816" y="15278"/>
                  </a:lnTo>
                  <a:lnTo>
                    <a:pt x="5816" y="16040"/>
                  </a:lnTo>
                  <a:lnTo>
                    <a:pt x="35674" y="16040"/>
                  </a:lnTo>
                  <a:lnTo>
                    <a:pt x="36448" y="15278"/>
                  </a:lnTo>
                  <a:close/>
                </a:path>
                <a:path w="45084" h="24130">
                  <a:moveTo>
                    <a:pt x="44602" y="10312"/>
                  </a:moveTo>
                  <a:lnTo>
                    <a:pt x="13563" y="10312"/>
                  </a:lnTo>
                  <a:lnTo>
                    <a:pt x="13563" y="10693"/>
                  </a:lnTo>
                  <a:lnTo>
                    <a:pt x="7365" y="10693"/>
                  </a:lnTo>
                  <a:lnTo>
                    <a:pt x="7365" y="11455"/>
                  </a:lnTo>
                  <a:lnTo>
                    <a:pt x="6591" y="11455"/>
                  </a:lnTo>
                  <a:lnTo>
                    <a:pt x="6591" y="13754"/>
                  </a:lnTo>
                  <a:lnTo>
                    <a:pt x="5816" y="13754"/>
                  </a:lnTo>
                  <a:lnTo>
                    <a:pt x="5816" y="14516"/>
                  </a:lnTo>
                  <a:lnTo>
                    <a:pt x="5422" y="15278"/>
                  </a:lnTo>
                  <a:lnTo>
                    <a:pt x="41109" y="15278"/>
                  </a:lnTo>
                  <a:lnTo>
                    <a:pt x="43433" y="12992"/>
                  </a:lnTo>
                  <a:lnTo>
                    <a:pt x="43827" y="12217"/>
                  </a:lnTo>
                  <a:lnTo>
                    <a:pt x="44602" y="11455"/>
                  </a:lnTo>
                  <a:lnTo>
                    <a:pt x="44602" y="10312"/>
                  </a:lnTo>
                  <a:close/>
                </a:path>
                <a:path w="45084" h="24130">
                  <a:moveTo>
                    <a:pt x="12014" y="10312"/>
                  </a:moveTo>
                  <a:lnTo>
                    <a:pt x="8140" y="10312"/>
                  </a:lnTo>
                  <a:lnTo>
                    <a:pt x="8140" y="10693"/>
                  </a:lnTo>
                  <a:lnTo>
                    <a:pt x="12014" y="10693"/>
                  </a:lnTo>
                  <a:lnTo>
                    <a:pt x="12014" y="10312"/>
                  </a:lnTo>
                  <a:close/>
                </a:path>
                <a:path w="45084" h="24130">
                  <a:moveTo>
                    <a:pt x="43827" y="8788"/>
                  </a:moveTo>
                  <a:lnTo>
                    <a:pt x="9690" y="8788"/>
                  </a:lnTo>
                  <a:lnTo>
                    <a:pt x="9690" y="9550"/>
                  </a:lnTo>
                  <a:lnTo>
                    <a:pt x="10464" y="9550"/>
                  </a:lnTo>
                  <a:lnTo>
                    <a:pt x="10464" y="10312"/>
                  </a:lnTo>
                  <a:lnTo>
                    <a:pt x="43827" y="10312"/>
                  </a:lnTo>
                  <a:lnTo>
                    <a:pt x="43827" y="8788"/>
                  </a:lnTo>
                  <a:close/>
                </a:path>
                <a:path w="45084" h="24130">
                  <a:moveTo>
                    <a:pt x="23266" y="7251"/>
                  </a:moveTo>
                  <a:lnTo>
                    <a:pt x="10464" y="7251"/>
                  </a:lnTo>
                  <a:lnTo>
                    <a:pt x="10464" y="8788"/>
                  </a:lnTo>
                  <a:lnTo>
                    <a:pt x="22491" y="8788"/>
                  </a:lnTo>
                  <a:lnTo>
                    <a:pt x="22491" y="8026"/>
                  </a:lnTo>
                  <a:lnTo>
                    <a:pt x="23266" y="8026"/>
                  </a:lnTo>
                  <a:lnTo>
                    <a:pt x="23266" y="7251"/>
                  </a:lnTo>
                  <a:close/>
                </a:path>
                <a:path w="45084" h="24130">
                  <a:moveTo>
                    <a:pt x="41884" y="6489"/>
                  </a:moveTo>
                  <a:lnTo>
                    <a:pt x="40335" y="6489"/>
                  </a:lnTo>
                  <a:lnTo>
                    <a:pt x="39560" y="7251"/>
                  </a:lnTo>
                  <a:lnTo>
                    <a:pt x="39560" y="8026"/>
                  </a:lnTo>
                  <a:lnTo>
                    <a:pt x="23266" y="8026"/>
                  </a:lnTo>
                  <a:lnTo>
                    <a:pt x="24041" y="8788"/>
                  </a:lnTo>
                  <a:lnTo>
                    <a:pt x="43433" y="8788"/>
                  </a:lnTo>
                  <a:lnTo>
                    <a:pt x="43433" y="7251"/>
                  </a:lnTo>
                  <a:lnTo>
                    <a:pt x="42659" y="7251"/>
                  </a:lnTo>
                  <a:lnTo>
                    <a:pt x="41884" y="6489"/>
                  </a:lnTo>
                  <a:close/>
                </a:path>
                <a:path w="45084" h="24130">
                  <a:moveTo>
                    <a:pt x="38773" y="7251"/>
                  </a:moveTo>
                  <a:lnTo>
                    <a:pt x="24041" y="7251"/>
                  </a:lnTo>
                  <a:lnTo>
                    <a:pt x="24041" y="8026"/>
                  </a:lnTo>
                  <a:lnTo>
                    <a:pt x="38773" y="8026"/>
                  </a:lnTo>
                  <a:lnTo>
                    <a:pt x="38773" y="7251"/>
                  </a:lnTo>
                  <a:close/>
                </a:path>
                <a:path w="45084" h="24130">
                  <a:moveTo>
                    <a:pt x="14350" y="6489"/>
                  </a:moveTo>
                  <a:lnTo>
                    <a:pt x="11239" y="6489"/>
                  </a:lnTo>
                  <a:lnTo>
                    <a:pt x="11239" y="7251"/>
                  </a:lnTo>
                  <a:lnTo>
                    <a:pt x="14350" y="7251"/>
                  </a:lnTo>
                  <a:lnTo>
                    <a:pt x="14350" y="6489"/>
                  </a:lnTo>
                  <a:close/>
                </a:path>
                <a:path w="45084" h="24130">
                  <a:moveTo>
                    <a:pt x="24041" y="4203"/>
                  </a:moveTo>
                  <a:lnTo>
                    <a:pt x="13563" y="4203"/>
                  </a:lnTo>
                  <a:lnTo>
                    <a:pt x="14350" y="4965"/>
                  </a:lnTo>
                  <a:lnTo>
                    <a:pt x="12014" y="4965"/>
                  </a:lnTo>
                  <a:lnTo>
                    <a:pt x="12014" y="5727"/>
                  </a:lnTo>
                  <a:lnTo>
                    <a:pt x="12788" y="5727"/>
                  </a:lnTo>
                  <a:lnTo>
                    <a:pt x="13563" y="6489"/>
                  </a:lnTo>
                  <a:lnTo>
                    <a:pt x="15506" y="6489"/>
                  </a:lnTo>
                  <a:lnTo>
                    <a:pt x="15506" y="7251"/>
                  </a:lnTo>
                  <a:lnTo>
                    <a:pt x="24041" y="7251"/>
                  </a:lnTo>
                  <a:lnTo>
                    <a:pt x="24041" y="4203"/>
                  </a:lnTo>
                  <a:close/>
                </a:path>
                <a:path w="45084" h="24130">
                  <a:moveTo>
                    <a:pt x="37998" y="6489"/>
                  </a:moveTo>
                  <a:lnTo>
                    <a:pt x="24815" y="6489"/>
                  </a:lnTo>
                  <a:lnTo>
                    <a:pt x="24815" y="7251"/>
                  </a:lnTo>
                  <a:lnTo>
                    <a:pt x="37223" y="7251"/>
                  </a:lnTo>
                  <a:lnTo>
                    <a:pt x="37998" y="6489"/>
                  </a:lnTo>
                  <a:close/>
                </a:path>
                <a:path w="45084" h="24130">
                  <a:moveTo>
                    <a:pt x="36448" y="4965"/>
                  </a:moveTo>
                  <a:lnTo>
                    <a:pt x="25209" y="4965"/>
                  </a:lnTo>
                  <a:lnTo>
                    <a:pt x="25209" y="6489"/>
                  </a:lnTo>
                  <a:lnTo>
                    <a:pt x="37223" y="6489"/>
                  </a:lnTo>
                  <a:lnTo>
                    <a:pt x="37223" y="5727"/>
                  </a:lnTo>
                  <a:lnTo>
                    <a:pt x="36448" y="4965"/>
                  </a:lnTo>
                  <a:close/>
                </a:path>
                <a:path w="45084" h="24130">
                  <a:moveTo>
                    <a:pt x="34124" y="4203"/>
                  </a:moveTo>
                  <a:lnTo>
                    <a:pt x="27533" y="4203"/>
                  </a:lnTo>
                  <a:lnTo>
                    <a:pt x="27533" y="4965"/>
                  </a:lnTo>
                  <a:lnTo>
                    <a:pt x="34124" y="4965"/>
                  </a:lnTo>
                  <a:lnTo>
                    <a:pt x="34124" y="4203"/>
                  </a:lnTo>
                  <a:close/>
                </a:path>
                <a:path w="45084" h="24130">
                  <a:moveTo>
                    <a:pt x="24815" y="2666"/>
                  </a:moveTo>
                  <a:lnTo>
                    <a:pt x="13563" y="2666"/>
                  </a:lnTo>
                  <a:lnTo>
                    <a:pt x="13563" y="3428"/>
                  </a:lnTo>
                  <a:lnTo>
                    <a:pt x="12788" y="3428"/>
                  </a:lnTo>
                  <a:lnTo>
                    <a:pt x="12788" y="4203"/>
                  </a:lnTo>
                  <a:lnTo>
                    <a:pt x="24815" y="4203"/>
                  </a:lnTo>
                  <a:lnTo>
                    <a:pt x="24815" y="2666"/>
                  </a:lnTo>
                  <a:close/>
                </a:path>
                <a:path w="45084" h="24130">
                  <a:moveTo>
                    <a:pt x="33731" y="2666"/>
                  </a:moveTo>
                  <a:lnTo>
                    <a:pt x="31407" y="2666"/>
                  </a:lnTo>
                  <a:lnTo>
                    <a:pt x="31407" y="3428"/>
                  </a:lnTo>
                  <a:lnTo>
                    <a:pt x="28308" y="3428"/>
                  </a:lnTo>
                  <a:lnTo>
                    <a:pt x="28308" y="4203"/>
                  </a:lnTo>
                  <a:lnTo>
                    <a:pt x="33731" y="4203"/>
                  </a:lnTo>
                  <a:lnTo>
                    <a:pt x="33731" y="2666"/>
                  </a:lnTo>
                  <a:close/>
                </a:path>
                <a:path w="45084" h="24130">
                  <a:moveTo>
                    <a:pt x="30632" y="2666"/>
                  </a:moveTo>
                  <a:lnTo>
                    <a:pt x="29857" y="2666"/>
                  </a:lnTo>
                  <a:lnTo>
                    <a:pt x="29857" y="3428"/>
                  </a:lnTo>
                  <a:lnTo>
                    <a:pt x="30632" y="3428"/>
                  </a:lnTo>
                  <a:lnTo>
                    <a:pt x="30632" y="2666"/>
                  </a:lnTo>
                  <a:close/>
                </a:path>
                <a:path w="45084" h="24130">
                  <a:moveTo>
                    <a:pt x="17843" y="1142"/>
                  </a:moveTo>
                  <a:lnTo>
                    <a:pt x="15506" y="1142"/>
                  </a:lnTo>
                  <a:lnTo>
                    <a:pt x="15506" y="2666"/>
                  </a:lnTo>
                  <a:lnTo>
                    <a:pt x="17843" y="2666"/>
                  </a:lnTo>
                  <a:lnTo>
                    <a:pt x="17843" y="1142"/>
                  </a:lnTo>
                  <a:close/>
                </a:path>
                <a:path w="45084" h="24130">
                  <a:moveTo>
                    <a:pt x="24815" y="0"/>
                  </a:moveTo>
                  <a:lnTo>
                    <a:pt x="20167" y="0"/>
                  </a:lnTo>
                  <a:lnTo>
                    <a:pt x="19392" y="761"/>
                  </a:lnTo>
                  <a:lnTo>
                    <a:pt x="19392" y="1142"/>
                  </a:lnTo>
                  <a:lnTo>
                    <a:pt x="20167" y="1142"/>
                  </a:lnTo>
                  <a:lnTo>
                    <a:pt x="20167" y="1904"/>
                  </a:lnTo>
                  <a:lnTo>
                    <a:pt x="20942" y="2666"/>
                  </a:lnTo>
                  <a:lnTo>
                    <a:pt x="25209" y="2666"/>
                  </a:lnTo>
                  <a:lnTo>
                    <a:pt x="25209" y="1904"/>
                  </a:lnTo>
                  <a:lnTo>
                    <a:pt x="25984" y="1904"/>
                  </a:lnTo>
                  <a:lnTo>
                    <a:pt x="25984" y="761"/>
                  </a:lnTo>
                  <a:lnTo>
                    <a:pt x="25209" y="761"/>
                  </a:lnTo>
                  <a:lnTo>
                    <a:pt x="24815" y="0"/>
                  </a:lnTo>
                  <a:close/>
                </a:path>
                <a:path w="45084" h="24130">
                  <a:moveTo>
                    <a:pt x="17056" y="761"/>
                  </a:moveTo>
                  <a:lnTo>
                    <a:pt x="16281" y="761"/>
                  </a:lnTo>
                  <a:lnTo>
                    <a:pt x="16281" y="1142"/>
                  </a:lnTo>
                  <a:lnTo>
                    <a:pt x="17056" y="1142"/>
                  </a:lnTo>
                  <a:lnTo>
                    <a:pt x="17056" y="761"/>
                  </a:lnTo>
                  <a:close/>
                </a:path>
                <a:path w="45084" h="24130">
                  <a:moveTo>
                    <a:pt x="26758" y="761"/>
                  </a:moveTo>
                  <a:lnTo>
                    <a:pt x="25984" y="761"/>
                  </a:lnTo>
                  <a:lnTo>
                    <a:pt x="25984" y="1142"/>
                  </a:lnTo>
                  <a:lnTo>
                    <a:pt x="26758" y="1142"/>
                  </a:lnTo>
                  <a:lnTo>
                    <a:pt x="26758" y="761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3" name="object 20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293957" y="2458788"/>
              <a:ext cx="162819" cy="185635"/>
            </a:xfrm>
            <a:prstGeom prst="rect">
              <a:avLst/>
            </a:prstGeom>
          </p:spPr>
        </p:pic>
        <p:sp>
          <p:nvSpPr>
            <p:cNvPr id="204" name="object 204"/>
            <p:cNvSpPr/>
            <p:nvPr/>
          </p:nvSpPr>
          <p:spPr>
            <a:xfrm>
              <a:off x="6048734" y="2572678"/>
              <a:ext cx="414020" cy="270510"/>
            </a:xfrm>
            <a:custGeom>
              <a:avLst/>
              <a:gdLst/>
              <a:ahLst/>
              <a:cxnLst/>
              <a:rect l="l" t="t" r="r" b="b"/>
              <a:pathLst>
                <a:path w="414020" h="270510">
                  <a:moveTo>
                    <a:pt x="278320" y="96900"/>
                  </a:moveTo>
                  <a:lnTo>
                    <a:pt x="278320" y="97281"/>
                  </a:lnTo>
                  <a:lnTo>
                    <a:pt x="279095" y="97281"/>
                  </a:lnTo>
                  <a:lnTo>
                    <a:pt x="278320" y="96900"/>
                  </a:lnTo>
                  <a:close/>
                </a:path>
                <a:path w="414020" h="270510">
                  <a:moveTo>
                    <a:pt x="279095" y="96900"/>
                  </a:moveTo>
                  <a:lnTo>
                    <a:pt x="279095" y="97281"/>
                  </a:lnTo>
                  <a:lnTo>
                    <a:pt x="279882" y="97281"/>
                  </a:lnTo>
                  <a:lnTo>
                    <a:pt x="279095" y="96900"/>
                  </a:lnTo>
                  <a:close/>
                </a:path>
                <a:path w="414020" h="270510">
                  <a:moveTo>
                    <a:pt x="277545" y="94614"/>
                  </a:moveTo>
                  <a:lnTo>
                    <a:pt x="277545" y="95376"/>
                  </a:lnTo>
                  <a:lnTo>
                    <a:pt x="276758" y="95376"/>
                  </a:lnTo>
                  <a:lnTo>
                    <a:pt x="276758" y="96138"/>
                  </a:lnTo>
                  <a:lnTo>
                    <a:pt x="277545" y="96138"/>
                  </a:lnTo>
                  <a:lnTo>
                    <a:pt x="277545" y="96900"/>
                  </a:lnTo>
                  <a:lnTo>
                    <a:pt x="278320" y="96900"/>
                  </a:lnTo>
                  <a:lnTo>
                    <a:pt x="278320" y="95376"/>
                  </a:lnTo>
                  <a:lnTo>
                    <a:pt x="277545" y="94614"/>
                  </a:lnTo>
                  <a:close/>
                </a:path>
                <a:path w="414020" h="270510">
                  <a:moveTo>
                    <a:pt x="279095" y="96138"/>
                  </a:moveTo>
                  <a:lnTo>
                    <a:pt x="278320" y="96138"/>
                  </a:lnTo>
                  <a:lnTo>
                    <a:pt x="278320" y="96900"/>
                  </a:lnTo>
                  <a:lnTo>
                    <a:pt x="279882" y="96900"/>
                  </a:lnTo>
                  <a:lnTo>
                    <a:pt x="279095" y="96138"/>
                  </a:lnTo>
                  <a:close/>
                </a:path>
                <a:path w="414020" h="270510">
                  <a:moveTo>
                    <a:pt x="280657" y="95376"/>
                  </a:moveTo>
                  <a:lnTo>
                    <a:pt x="279882" y="95376"/>
                  </a:lnTo>
                  <a:lnTo>
                    <a:pt x="279882" y="96138"/>
                  </a:lnTo>
                  <a:lnTo>
                    <a:pt x="280657" y="96138"/>
                  </a:lnTo>
                  <a:lnTo>
                    <a:pt x="280657" y="95376"/>
                  </a:lnTo>
                  <a:close/>
                </a:path>
                <a:path w="414020" h="270510">
                  <a:moveTo>
                    <a:pt x="283768" y="93090"/>
                  </a:moveTo>
                  <a:lnTo>
                    <a:pt x="279882" y="93090"/>
                  </a:lnTo>
                  <a:lnTo>
                    <a:pt x="279882" y="93852"/>
                  </a:lnTo>
                  <a:lnTo>
                    <a:pt x="280657" y="93852"/>
                  </a:lnTo>
                  <a:lnTo>
                    <a:pt x="280657" y="94614"/>
                  </a:lnTo>
                  <a:lnTo>
                    <a:pt x="282206" y="96138"/>
                  </a:lnTo>
                  <a:lnTo>
                    <a:pt x="282206" y="95376"/>
                  </a:lnTo>
                  <a:lnTo>
                    <a:pt x="282994" y="95376"/>
                  </a:lnTo>
                  <a:lnTo>
                    <a:pt x="282994" y="94614"/>
                  </a:lnTo>
                  <a:lnTo>
                    <a:pt x="283768" y="94614"/>
                  </a:lnTo>
                  <a:lnTo>
                    <a:pt x="283768" y="93090"/>
                  </a:lnTo>
                  <a:close/>
                </a:path>
                <a:path w="414020" h="270510">
                  <a:moveTo>
                    <a:pt x="282994" y="95376"/>
                  </a:moveTo>
                  <a:lnTo>
                    <a:pt x="282206" y="95376"/>
                  </a:lnTo>
                  <a:lnTo>
                    <a:pt x="282206" y="96138"/>
                  </a:lnTo>
                  <a:lnTo>
                    <a:pt x="282994" y="96138"/>
                  </a:lnTo>
                  <a:lnTo>
                    <a:pt x="282994" y="95376"/>
                  </a:lnTo>
                  <a:close/>
                </a:path>
                <a:path w="414020" h="270510">
                  <a:moveTo>
                    <a:pt x="279882" y="94614"/>
                  </a:moveTo>
                  <a:lnTo>
                    <a:pt x="278320" y="94614"/>
                  </a:lnTo>
                  <a:lnTo>
                    <a:pt x="278320" y="95376"/>
                  </a:lnTo>
                  <a:lnTo>
                    <a:pt x="279882" y="95376"/>
                  </a:lnTo>
                  <a:lnTo>
                    <a:pt x="279882" y="94614"/>
                  </a:lnTo>
                  <a:close/>
                </a:path>
                <a:path w="414020" h="270510">
                  <a:moveTo>
                    <a:pt x="276758" y="93852"/>
                  </a:moveTo>
                  <a:lnTo>
                    <a:pt x="276758" y="94614"/>
                  </a:lnTo>
                  <a:lnTo>
                    <a:pt x="277545" y="94614"/>
                  </a:lnTo>
                  <a:lnTo>
                    <a:pt x="276758" y="93852"/>
                  </a:lnTo>
                  <a:close/>
                </a:path>
                <a:path w="414020" h="270510">
                  <a:moveTo>
                    <a:pt x="276758" y="91566"/>
                  </a:moveTo>
                  <a:lnTo>
                    <a:pt x="275983" y="91566"/>
                  </a:lnTo>
                  <a:lnTo>
                    <a:pt x="275983" y="93090"/>
                  </a:lnTo>
                  <a:lnTo>
                    <a:pt x="276758" y="93090"/>
                  </a:lnTo>
                  <a:lnTo>
                    <a:pt x="276758" y="93852"/>
                  </a:lnTo>
                  <a:lnTo>
                    <a:pt x="277545" y="93852"/>
                  </a:lnTo>
                  <a:lnTo>
                    <a:pt x="277545" y="94614"/>
                  </a:lnTo>
                  <a:lnTo>
                    <a:pt x="279095" y="94614"/>
                  </a:lnTo>
                  <a:lnTo>
                    <a:pt x="277545" y="93090"/>
                  </a:lnTo>
                  <a:lnTo>
                    <a:pt x="277545" y="92328"/>
                  </a:lnTo>
                  <a:lnTo>
                    <a:pt x="276758" y="91566"/>
                  </a:lnTo>
                  <a:close/>
                </a:path>
                <a:path w="414020" h="270510">
                  <a:moveTo>
                    <a:pt x="284937" y="93852"/>
                  </a:moveTo>
                  <a:lnTo>
                    <a:pt x="284162" y="93852"/>
                  </a:lnTo>
                  <a:lnTo>
                    <a:pt x="284162" y="94614"/>
                  </a:lnTo>
                  <a:lnTo>
                    <a:pt x="284937" y="93852"/>
                  </a:lnTo>
                  <a:close/>
                </a:path>
                <a:path w="414020" h="270510">
                  <a:moveTo>
                    <a:pt x="275209" y="93090"/>
                  </a:moveTo>
                  <a:lnTo>
                    <a:pt x="274815" y="93090"/>
                  </a:lnTo>
                  <a:lnTo>
                    <a:pt x="274815" y="93852"/>
                  </a:lnTo>
                  <a:lnTo>
                    <a:pt x="275209" y="93852"/>
                  </a:lnTo>
                  <a:lnTo>
                    <a:pt x="275209" y="93090"/>
                  </a:lnTo>
                  <a:close/>
                </a:path>
                <a:path w="414020" h="270510">
                  <a:moveTo>
                    <a:pt x="279095" y="93090"/>
                  </a:moveTo>
                  <a:lnTo>
                    <a:pt x="278320" y="93090"/>
                  </a:lnTo>
                  <a:lnTo>
                    <a:pt x="279095" y="93852"/>
                  </a:lnTo>
                  <a:lnTo>
                    <a:pt x="279095" y="93090"/>
                  </a:lnTo>
                  <a:close/>
                </a:path>
                <a:path w="414020" h="270510">
                  <a:moveTo>
                    <a:pt x="284162" y="91566"/>
                  </a:moveTo>
                  <a:lnTo>
                    <a:pt x="277545" y="91566"/>
                  </a:lnTo>
                  <a:lnTo>
                    <a:pt x="277545" y="93090"/>
                  </a:lnTo>
                  <a:lnTo>
                    <a:pt x="283768" y="93090"/>
                  </a:lnTo>
                  <a:lnTo>
                    <a:pt x="283768" y="93852"/>
                  </a:lnTo>
                  <a:lnTo>
                    <a:pt x="284162" y="93852"/>
                  </a:lnTo>
                  <a:lnTo>
                    <a:pt x="284162" y="91566"/>
                  </a:lnTo>
                  <a:close/>
                </a:path>
                <a:path w="414020" h="270510">
                  <a:moveTo>
                    <a:pt x="272478" y="90804"/>
                  </a:moveTo>
                  <a:lnTo>
                    <a:pt x="272478" y="92328"/>
                  </a:lnTo>
                  <a:lnTo>
                    <a:pt x="273265" y="92328"/>
                  </a:lnTo>
                  <a:lnTo>
                    <a:pt x="273265" y="93090"/>
                  </a:lnTo>
                  <a:lnTo>
                    <a:pt x="274815" y="93090"/>
                  </a:lnTo>
                  <a:lnTo>
                    <a:pt x="274815" y="91566"/>
                  </a:lnTo>
                  <a:lnTo>
                    <a:pt x="273265" y="91566"/>
                  </a:lnTo>
                  <a:lnTo>
                    <a:pt x="272478" y="90804"/>
                  </a:lnTo>
                  <a:close/>
                </a:path>
                <a:path w="414020" h="270510">
                  <a:moveTo>
                    <a:pt x="275983" y="92328"/>
                  </a:moveTo>
                  <a:lnTo>
                    <a:pt x="275209" y="92328"/>
                  </a:lnTo>
                  <a:lnTo>
                    <a:pt x="275209" y="93090"/>
                  </a:lnTo>
                  <a:lnTo>
                    <a:pt x="275983" y="93090"/>
                  </a:lnTo>
                  <a:lnTo>
                    <a:pt x="275983" y="92328"/>
                  </a:lnTo>
                  <a:close/>
                </a:path>
                <a:path w="414020" h="270510">
                  <a:moveTo>
                    <a:pt x="279882" y="85851"/>
                  </a:moveTo>
                  <a:lnTo>
                    <a:pt x="266255" y="85851"/>
                  </a:lnTo>
                  <a:lnTo>
                    <a:pt x="266255" y="86613"/>
                  </a:lnTo>
                  <a:lnTo>
                    <a:pt x="267030" y="86613"/>
                  </a:lnTo>
                  <a:lnTo>
                    <a:pt x="267030" y="87756"/>
                  </a:lnTo>
                  <a:lnTo>
                    <a:pt x="267817" y="88518"/>
                  </a:lnTo>
                  <a:lnTo>
                    <a:pt x="267817" y="90042"/>
                  </a:lnTo>
                  <a:lnTo>
                    <a:pt x="268592" y="90042"/>
                  </a:lnTo>
                  <a:lnTo>
                    <a:pt x="268592" y="90804"/>
                  </a:lnTo>
                  <a:lnTo>
                    <a:pt x="269367" y="90804"/>
                  </a:lnTo>
                  <a:lnTo>
                    <a:pt x="269367" y="91566"/>
                  </a:lnTo>
                  <a:lnTo>
                    <a:pt x="270141" y="91566"/>
                  </a:lnTo>
                  <a:lnTo>
                    <a:pt x="270141" y="90804"/>
                  </a:lnTo>
                  <a:lnTo>
                    <a:pt x="269367" y="90042"/>
                  </a:lnTo>
                  <a:lnTo>
                    <a:pt x="269367" y="88518"/>
                  </a:lnTo>
                  <a:lnTo>
                    <a:pt x="281044" y="88518"/>
                  </a:lnTo>
                  <a:lnTo>
                    <a:pt x="280657" y="87756"/>
                  </a:lnTo>
                  <a:lnTo>
                    <a:pt x="280657" y="87375"/>
                  </a:lnTo>
                  <a:lnTo>
                    <a:pt x="279882" y="86613"/>
                  </a:lnTo>
                  <a:lnTo>
                    <a:pt x="279882" y="85851"/>
                  </a:lnTo>
                  <a:close/>
                </a:path>
                <a:path w="414020" h="270510">
                  <a:moveTo>
                    <a:pt x="271703" y="90804"/>
                  </a:moveTo>
                  <a:lnTo>
                    <a:pt x="270929" y="90804"/>
                  </a:lnTo>
                  <a:lnTo>
                    <a:pt x="270929" y="91566"/>
                  </a:lnTo>
                  <a:lnTo>
                    <a:pt x="271703" y="91566"/>
                  </a:lnTo>
                  <a:lnTo>
                    <a:pt x="271703" y="90804"/>
                  </a:lnTo>
                  <a:close/>
                </a:path>
                <a:path w="414020" h="270510">
                  <a:moveTo>
                    <a:pt x="274815" y="90804"/>
                  </a:moveTo>
                  <a:lnTo>
                    <a:pt x="274040" y="90804"/>
                  </a:lnTo>
                  <a:lnTo>
                    <a:pt x="274040" y="91566"/>
                  </a:lnTo>
                  <a:lnTo>
                    <a:pt x="274815" y="91566"/>
                  </a:lnTo>
                  <a:lnTo>
                    <a:pt x="274815" y="90804"/>
                  </a:lnTo>
                  <a:close/>
                </a:path>
                <a:path w="414020" h="270510">
                  <a:moveTo>
                    <a:pt x="275209" y="90042"/>
                  </a:moveTo>
                  <a:lnTo>
                    <a:pt x="275209" y="91566"/>
                  </a:lnTo>
                  <a:lnTo>
                    <a:pt x="282994" y="91566"/>
                  </a:lnTo>
                  <a:lnTo>
                    <a:pt x="282994" y="90804"/>
                  </a:lnTo>
                  <a:lnTo>
                    <a:pt x="275983" y="90804"/>
                  </a:lnTo>
                  <a:lnTo>
                    <a:pt x="275209" y="90042"/>
                  </a:lnTo>
                  <a:close/>
                </a:path>
                <a:path w="414020" h="270510">
                  <a:moveTo>
                    <a:pt x="273265" y="90042"/>
                  </a:moveTo>
                  <a:lnTo>
                    <a:pt x="271703" y="90042"/>
                  </a:lnTo>
                  <a:lnTo>
                    <a:pt x="271703" y="90804"/>
                  </a:lnTo>
                  <a:lnTo>
                    <a:pt x="273265" y="90804"/>
                  </a:lnTo>
                  <a:lnTo>
                    <a:pt x="273265" y="90042"/>
                  </a:lnTo>
                  <a:close/>
                </a:path>
                <a:path w="414020" h="270510">
                  <a:moveTo>
                    <a:pt x="281044" y="88518"/>
                  </a:moveTo>
                  <a:lnTo>
                    <a:pt x="274040" y="88518"/>
                  </a:lnTo>
                  <a:lnTo>
                    <a:pt x="274040" y="90042"/>
                  </a:lnTo>
                  <a:lnTo>
                    <a:pt x="275983" y="90042"/>
                  </a:lnTo>
                  <a:lnTo>
                    <a:pt x="275983" y="90804"/>
                  </a:lnTo>
                  <a:lnTo>
                    <a:pt x="282206" y="90804"/>
                  </a:lnTo>
                  <a:lnTo>
                    <a:pt x="282206" y="90042"/>
                  </a:lnTo>
                  <a:lnTo>
                    <a:pt x="281432" y="89280"/>
                  </a:lnTo>
                  <a:lnTo>
                    <a:pt x="281044" y="88518"/>
                  </a:lnTo>
                  <a:close/>
                </a:path>
                <a:path w="414020" h="270510">
                  <a:moveTo>
                    <a:pt x="282206" y="90042"/>
                  </a:moveTo>
                  <a:lnTo>
                    <a:pt x="282206" y="90804"/>
                  </a:lnTo>
                  <a:lnTo>
                    <a:pt x="282994" y="90804"/>
                  </a:lnTo>
                  <a:lnTo>
                    <a:pt x="282206" y="90042"/>
                  </a:lnTo>
                  <a:close/>
                </a:path>
                <a:path w="414020" h="270510">
                  <a:moveTo>
                    <a:pt x="270929" y="89280"/>
                  </a:moveTo>
                  <a:lnTo>
                    <a:pt x="270141" y="89280"/>
                  </a:lnTo>
                  <a:lnTo>
                    <a:pt x="270141" y="90042"/>
                  </a:lnTo>
                  <a:lnTo>
                    <a:pt x="270929" y="90042"/>
                  </a:lnTo>
                  <a:lnTo>
                    <a:pt x="270929" y="89280"/>
                  </a:lnTo>
                  <a:close/>
                </a:path>
                <a:path w="414020" h="270510">
                  <a:moveTo>
                    <a:pt x="272478" y="89280"/>
                  </a:moveTo>
                  <a:lnTo>
                    <a:pt x="270929" y="89280"/>
                  </a:lnTo>
                  <a:lnTo>
                    <a:pt x="270929" y="90042"/>
                  </a:lnTo>
                  <a:lnTo>
                    <a:pt x="272478" y="90042"/>
                  </a:lnTo>
                  <a:lnTo>
                    <a:pt x="272478" y="89280"/>
                  </a:lnTo>
                  <a:close/>
                </a:path>
                <a:path w="414020" h="270510">
                  <a:moveTo>
                    <a:pt x="273265" y="89280"/>
                  </a:moveTo>
                  <a:lnTo>
                    <a:pt x="273265" y="90042"/>
                  </a:lnTo>
                  <a:lnTo>
                    <a:pt x="274040" y="90042"/>
                  </a:lnTo>
                  <a:lnTo>
                    <a:pt x="273265" y="89280"/>
                  </a:lnTo>
                  <a:close/>
                </a:path>
                <a:path w="414020" h="270510">
                  <a:moveTo>
                    <a:pt x="265087" y="86613"/>
                  </a:moveTo>
                  <a:lnTo>
                    <a:pt x="261975" y="86613"/>
                  </a:lnTo>
                  <a:lnTo>
                    <a:pt x="261975" y="87756"/>
                  </a:lnTo>
                  <a:lnTo>
                    <a:pt x="262750" y="87756"/>
                  </a:lnTo>
                  <a:lnTo>
                    <a:pt x="262750" y="89280"/>
                  </a:lnTo>
                  <a:lnTo>
                    <a:pt x="263537" y="89280"/>
                  </a:lnTo>
                  <a:lnTo>
                    <a:pt x="263537" y="88518"/>
                  </a:lnTo>
                  <a:lnTo>
                    <a:pt x="265087" y="88518"/>
                  </a:lnTo>
                  <a:lnTo>
                    <a:pt x="264312" y="87756"/>
                  </a:lnTo>
                  <a:lnTo>
                    <a:pt x="264312" y="87375"/>
                  </a:lnTo>
                  <a:lnTo>
                    <a:pt x="265087" y="87375"/>
                  </a:lnTo>
                  <a:lnTo>
                    <a:pt x="265087" y="86613"/>
                  </a:lnTo>
                  <a:close/>
                </a:path>
                <a:path w="414020" h="270510">
                  <a:moveTo>
                    <a:pt x="267030" y="88518"/>
                  </a:moveTo>
                  <a:lnTo>
                    <a:pt x="267030" y="89280"/>
                  </a:lnTo>
                  <a:lnTo>
                    <a:pt x="267817" y="89280"/>
                  </a:lnTo>
                  <a:lnTo>
                    <a:pt x="267030" y="88518"/>
                  </a:lnTo>
                  <a:close/>
                </a:path>
                <a:path w="414020" h="270510">
                  <a:moveTo>
                    <a:pt x="273265" y="88518"/>
                  </a:moveTo>
                  <a:lnTo>
                    <a:pt x="269367" y="88518"/>
                  </a:lnTo>
                  <a:lnTo>
                    <a:pt x="269367" y="89280"/>
                  </a:lnTo>
                  <a:lnTo>
                    <a:pt x="273265" y="89280"/>
                  </a:lnTo>
                  <a:lnTo>
                    <a:pt x="273265" y="88518"/>
                  </a:lnTo>
                  <a:close/>
                </a:path>
                <a:path w="414020" h="270510">
                  <a:moveTo>
                    <a:pt x="265480" y="87756"/>
                  </a:moveTo>
                  <a:lnTo>
                    <a:pt x="265480" y="88518"/>
                  </a:lnTo>
                  <a:lnTo>
                    <a:pt x="266255" y="88518"/>
                  </a:lnTo>
                  <a:lnTo>
                    <a:pt x="265480" y="87756"/>
                  </a:lnTo>
                  <a:close/>
                </a:path>
                <a:path w="414020" h="270510">
                  <a:moveTo>
                    <a:pt x="266255" y="87375"/>
                  </a:moveTo>
                  <a:lnTo>
                    <a:pt x="265480" y="87375"/>
                  </a:lnTo>
                  <a:lnTo>
                    <a:pt x="265480" y="87756"/>
                  </a:lnTo>
                  <a:lnTo>
                    <a:pt x="266255" y="87756"/>
                  </a:lnTo>
                  <a:lnTo>
                    <a:pt x="266255" y="87375"/>
                  </a:lnTo>
                  <a:close/>
                </a:path>
                <a:path w="414020" h="270510">
                  <a:moveTo>
                    <a:pt x="279095" y="85089"/>
                  </a:moveTo>
                  <a:lnTo>
                    <a:pt x="264312" y="85089"/>
                  </a:lnTo>
                  <a:lnTo>
                    <a:pt x="265087" y="85851"/>
                  </a:lnTo>
                  <a:lnTo>
                    <a:pt x="265087" y="86613"/>
                  </a:lnTo>
                  <a:lnTo>
                    <a:pt x="265480" y="87375"/>
                  </a:lnTo>
                  <a:lnTo>
                    <a:pt x="265480" y="86613"/>
                  </a:lnTo>
                  <a:lnTo>
                    <a:pt x="266255" y="86613"/>
                  </a:lnTo>
                  <a:lnTo>
                    <a:pt x="266255" y="85851"/>
                  </a:lnTo>
                  <a:lnTo>
                    <a:pt x="279882" y="85851"/>
                  </a:lnTo>
                  <a:lnTo>
                    <a:pt x="279095" y="85089"/>
                  </a:lnTo>
                  <a:close/>
                </a:path>
                <a:path w="414020" h="270510">
                  <a:moveTo>
                    <a:pt x="263537" y="84200"/>
                  </a:moveTo>
                  <a:lnTo>
                    <a:pt x="260413" y="84200"/>
                  </a:lnTo>
                  <a:lnTo>
                    <a:pt x="260413" y="85851"/>
                  </a:lnTo>
                  <a:lnTo>
                    <a:pt x="261200" y="85851"/>
                  </a:lnTo>
                  <a:lnTo>
                    <a:pt x="261200" y="86613"/>
                  </a:lnTo>
                  <a:lnTo>
                    <a:pt x="264312" y="86613"/>
                  </a:lnTo>
                  <a:lnTo>
                    <a:pt x="264312" y="85089"/>
                  </a:lnTo>
                  <a:lnTo>
                    <a:pt x="263537" y="85089"/>
                  </a:lnTo>
                  <a:lnTo>
                    <a:pt x="263537" y="84200"/>
                  </a:lnTo>
                  <a:close/>
                </a:path>
                <a:path w="414020" h="270510">
                  <a:moveTo>
                    <a:pt x="265087" y="85851"/>
                  </a:moveTo>
                  <a:lnTo>
                    <a:pt x="264312" y="85851"/>
                  </a:lnTo>
                  <a:lnTo>
                    <a:pt x="264312" y="86613"/>
                  </a:lnTo>
                  <a:lnTo>
                    <a:pt x="265087" y="85851"/>
                  </a:lnTo>
                  <a:close/>
                </a:path>
                <a:path w="414020" h="270510">
                  <a:moveTo>
                    <a:pt x="264312" y="84200"/>
                  </a:moveTo>
                  <a:lnTo>
                    <a:pt x="263537" y="84200"/>
                  </a:lnTo>
                  <a:lnTo>
                    <a:pt x="263537" y="85089"/>
                  </a:lnTo>
                  <a:lnTo>
                    <a:pt x="264312" y="84200"/>
                  </a:lnTo>
                  <a:close/>
                </a:path>
                <a:path w="414020" h="270510">
                  <a:moveTo>
                    <a:pt x="262750" y="83438"/>
                  </a:moveTo>
                  <a:lnTo>
                    <a:pt x="261200" y="83438"/>
                  </a:lnTo>
                  <a:lnTo>
                    <a:pt x="261200" y="84200"/>
                  </a:lnTo>
                  <a:lnTo>
                    <a:pt x="262750" y="84200"/>
                  </a:lnTo>
                  <a:lnTo>
                    <a:pt x="262750" y="83438"/>
                  </a:lnTo>
                  <a:close/>
                </a:path>
                <a:path w="414020" h="270510">
                  <a:moveTo>
                    <a:pt x="279095" y="83438"/>
                  </a:moveTo>
                  <a:lnTo>
                    <a:pt x="262750" y="83438"/>
                  </a:lnTo>
                  <a:lnTo>
                    <a:pt x="262750" y="84200"/>
                  </a:lnTo>
                  <a:lnTo>
                    <a:pt x="279095" y="84200"/>
                  </a:lnTo>
                  <a:lnTo>
                    <a:pt x="279095" y="83438"/>
                  </a:lnTo>
                  <a:close/>
                </a:path>
                <a:path w="414020" h="270510">
                  <a:moveTo>
                    <a:pt x="278320" y="81152"/>
                  </a:moveTo>
                  <a:lnTo>
                    <a:pt x="259638" y="81152"/>
                  </a:lnTo>
                  <a:lnTo>
                    <a:pt x="259638" y="82676"/>
                  </a:lnTo>
                  <a:lnTo>
                    <a:pt x="260413" y="82676"/>
                  </a:lnTo>
                  <a:lnTo>
                    <a:pt x="260413" y="83438"/>
                  </a:lnTo>
                  <a:lnTo>
                    <a:pt x="278320" y="83438"/>
                  </a:lnTo>
                  <a:lnTo>
                    <a:pt x="278320" y="81152"/>
                  </a:lnTo>
                  <a:close/>
                </a:path>
                <a:path w="414020" h="270510">
                  <a:moveTo>
                    <a:pt x="259638" y="81152"/>
                  </a:moveTo>
                  <a:lnTo>
                    <a:pt x="257302" y="81152"/>
                  </a:lnTo>
                  <a:lnTo>
                    <a:pt x="257302" y="81914"/>
                  </a:lnTo>
                  <a:lnTo>
                    <a:pt x="258076" y="82676"/>
                  </a:lnTo>
                  <a:lnTo>
                    <a:pt x="258864" y="82676"/>
                  </a:lnTo>
                  <a:lnTo>
                    <a:pt x="258864" y="81914"/>
                  </a:lnTo>
                  <a:lnTo>
                    <a:pt x="259638" y="81914"/>
                  </a:lnTo>
                  <a:lnTo>
                    <a:pt x="259638" y="81152"/>
                  </a:lnTo>
                  <a:close/>
                </a:path>
                <a:path w="414020" h="270510">
                  <a:moveTo>
                    <a:pt x="276758" y="78866"/>
                  </a:moveTo>
                  <a:lnTo>
                    <a:pt x="254571" y="78866"/>
                  </a:lnTo>
                  <a:lnTo>
                    <a:pt x="254571" y="80390"/>
                  </a:lnTo>
                  <a:lnTo>
                    <a:pt x="255358" y="80390"/>
                  </a:lnTo>
                  <a:lnTo>
                    <a:pt x="255358" y="81152"/>
                  </a:lnTo>
                  <a:lnTo>
                    <a:pt x="255752" y="81914"/>
                  </a:lnTo>
                  <a:lnTo>
                    <a:pt x="255752" y="81152"/>
                  </a:lnTo>
                  <a:lnTo>
                    <a:pt x="277545" y="81152"/>
                  </a:lnTo>
                  <a:lnTo>
                    <a:pt x="277545" y="80390"/>
                  </a:lnTo>
                  <a:lnTo>
                    <a:pt x="276758" y="79628"/>
                  </a:lnTo>
                  <a:lnTo>
                    <a:pt x="276758" y="78866"/>
                  </a:lnTo>
                  <a:close/>
                </a:path>
                <a:path w="414020" h="270510">
                  <a:moveTo>
                    <a:pt x="257302" y="81152"/>
                  </a:moveTo>
                  <a:lnTo>
                    <a:pt x="255752" y="81152"/>
                  </a:lnTo>
                  <a:lnTo>
                    <a:pt x="255752" y="81914"/>
                  </a:lnTo>
                  <a:lnTo>
                    <a:pt x="257302" y="81914"/>
                  </a:lnTo>
                  <a:lnTo>
                    <a:pt x="257302" y="81152"/>
                  </a:lnTo>
                  <a:close/>
                </a:path>
                <a:path w="414020" h="270510">
                  <a:moveTo>
                    <a:pt x="255358" y="73151"/>
                  </a:moveTo>
                  <a:lnTo>
                    <a:pt x="254571" y="73151"/>
                  </a:lnTo>
                  <a:lnTo>
                    <a:pt x="254571" y="76961"/>
                  </a:lnTo>
                  <a:lnTo>
                    <a:pt x="253796" y="76961"/>
                  </a:lnTo>
                  <a:lnTo>
                    <a:pt x="253796" y="79628"/>
                  </a:lnTo>
                  <a:lnTo>
                    <a:pt x="254571" y="79628"/>
                  </a:lnTo>
                  <a:lnTo>
                    <a:pt x="254571" y="78866"/>
                  </a:lnTo>
                  <a:lnTo>
                    <a:pt x="276758" y="78866"/>
                  </a:lnTo>
                  <a:lnTo>
                    <a:pt x="276758" y="76199"/>
                  </a:lnTo>
                  <a:lnTo>
                    <a:pt x="261975" y="76199"/>
                  </a:lnTo>
                  <a:lnTo>
                    <a:pt x="261975" y="75437"/>
                  </a:lnTo>
                  <a:lnTo>
                    <a:pt x="256527" y="75437"/>
                  </a:lnTo>
                  <a:lnTo>
                    <a:pt x="256527" y="74675"/>
                  </a:lnTo>
                  <a:lnTo>
                    <a:pt x="255752" y="73913"/>
                  </a:lnTo>
                  <a:lnTo>
                    <a:pt x="255358" y="73913"/>
                  </a:lnTo>
                  <a:lnTo>
                    <a:pt x="255358" y="73151"/>
                  </a:lnTo>
                  <a:close/>
                </a:path>
                <a:path w="414020" h="270510">
                  <a:moveTo>
                    <a:pt x="253796" y="78104"/>
                  </a:moveTo>
                  <a:lnTo>
                    <a:pt x="253022" y="78104"/>
                  </a:lnTo>
                  <a:lnTo>
                    <a:pt x="253022" y="78866"/>
                  </a:lnTo>
                  <a:lnTo>
                    <a:pt x="253796" y="78866"/>
                  </a:lnTo>
                  <a:lnTo>
                    <a:pt x="253796" y="78104"/>
                  </a:lnTo>
                  <a:close/>
                </a:path>
                <a:path w="414020" h="270510">
                  <a:moveTo>
                    <a:pt x="253022" y="76961"/>
                  </a:moveTo>
                  <a:lnTo>
                    <a:pt x="252234" y="76961"/>
                  </a:lnTo>
                  <a:lnTo>
                    <a:pt x="252234" y="77723"/>
                  </a:lnTo>
                  <a:lnTo>
                    <a:pt x="253022" y="77723"/>
                  </a:lnTo>
                  <a:lnTo>
                    <a:pt x="253022" y="76961"/>
                  </a:lnTo>
                  <a:close/>
                </a:path>
                <a:path w="414020" h="270510">
                  <a:moveTo>
                    <a:pt x="276758" y="74675"/>
                  </a:moveTo>
                  <a:lnTo>
                    <a:pt x="261200" y="74675"/>
                  </a:lnTo>
                  <a:lnTo>
                    <a:pt x="261200" y="75437"/>
                  </a:lnTo>
                  <a:lnTo>
                    <a:pt x="261975" y="75437"/>
                  </a:lnTo>
                  <a:lnTo>
                    <a:pt x="261975" y="76199"/>
                  </a:lnTo>
                  <a:lnTo>
                    <a:pt x="276758" y="76199"/>
                  </a:lnTo>
                  <a:lnTo>
                    <a:pt x="276758" y="74675"/>
                  </a:lnTo>
                  <a:close/>
                </a:path>
                <a:path w="414020" h="270510">
                  <a:moveTo>
                    <a:pt x="258864" y="74675"/>
                  </a:moveTo>
                  <a:lnTo>
                    <a:pt x="257302" y="74675"/>
                  </a:lnTo>
                  <a:lnTo>
                    <a:pt x="257302" y="75437"/>
                  </a:lnTo>
                  <a:lnTo>
                    <a:pt x="258864" y="75437"/>
                  </a:lnTo>
                  <a:lnTo>
                    <a:pt x="258864" y="74675"/>
                  </a:lnTo>
                  <a:close/>
                </a:path>
                <a:path w="414020" h="270510">
                  <a:moveTo>
                    <a:pt x="259638" y="72389"/>
                  </a:moveTo>
                  <a:lnTo>
                    <a:pt x="258864" y="73151"/>
                  </a:lnTo>
                  <a:lnTo>
                    <a:pt x="258864" y="74675"/>
                  </a:lnTo>
                  <a:lnTo>
                    <a:pt x="259638" y="74675"/>
                  </a:lnTo>
                  <a:lnTo>
                    <a:pt x="259638" y="75437"/>
                  </a:lnTo>
                  <a:lnTo>
                    <a:pt x="260413" y="75437"/>
                  </a:lnTo>
                  <a:lnTo>
                    <a:pt x="260413" y="73913"/>
                  </a:lnTo>
                  <a:lnTo>
                    <a:pt x="259638" y="73151"/>
                  </a:lnTo>
                  <a:lnTo>
                    <a:pt x="259638" y="72389"/>
                  </a:lnTo>
                  <a:close/>
                </a:path>
                <a:path w="414020" h="270510">
                  <a:moveTo>
                    <a:pt x="275983" y="72389"/>
                  </a:moveTo>
                  <a:lnTo>
                    <a:pt x="260413" y="72389"/>
                  </a:lnTo>
                  <a:lnTo>
                    <a:pt x="260413" y="75437"/>
                  </a:lnTo>
                  <a:lnTo>
                    <a:pt x="261200" y="75437"/>
                  </a:lnTo>
                  <a:lnTo>
                    <a:pt x="261200" y="74675"/>
                  </a:lnTo>
                  <a:lnTo>
                    <a:pt x="276758" y="74675"/>
                  </a:lnTo>
                  <a:lnTo>
                    <a:pt x="276758" y="73913"/>
                  </a:lnTo>
                  <a:lnTo>
                    <a:pt x="275983" y="73913"/>
                  </a:lnTo>
                  <a:lnTo>
                    <a:pt x="275983" y="72389"/>
                  </a:lnTo>
                  <a:close/>
                </a:path>
                <a:path w="414020" h="270510">
                  <a:moveTo>
                    <a:pt x="257302" y="73913"/>
                  </a:moveTo>
                  <a:lnTo>
                    <a:pt x="256527" y="74675"/>
                  </a:lnTo>
                  <a:lnTo>
                    <a:pt x="257302" y="74675"/>
                  </a:lnTo>
                  <a:lnTo>
                    <a:pt x="257302" y="73913"/>
                  </a:lnTo>
                  <a:close/>
                </a:path>
                <a:path w="414020" h="270510">
                  <a:moveTo>
                    <a:pt x="254571" y="73151"/>
                  </a:moveTo>
                  <a:lnTo>
                    <a:pt x="253796" y="73151"/>
                  </a:lnTo>
                  <a:lnTo>
                    <a:pt x="253796" y="73913"/>
                  </a:lnTo>
                  <a:lnTo>
                    <a:pt x="254571" y="73913"/>
                  </a:lnTo>
                  <a:lnTo>
                    <a:pt x="254571" y="73151"/>
                  </a:lnTo>
                  <a:close/>
                </a:path>
                <a:path w="414020" h="270510">
                  <a:moveTo>
                    <a:pt x="255752" y="73151"/>
                  </a:moveTo>
                  <a:lnTo>
                    <a:pt x="255358" y="73151"/>
                  </a:lnTo>
                  <a:lnTo>
                    <a:pt x="255752" y="73913"/>
                  </a:lnTo>
                  <a:lnTo>
                    <a:pt x="255752" y="73151"/>
                  </a:lnTo>
                  <a:close/>
                </a:path>
                <a:path w="414020" h="270510">
                  <a:moveTo>
                    <a:pt x="276758" y="71627"/>
                  </a:moveTo>
                  <a:lnTo>
                    <a:pt x="259638" y="71627"/>
                  </a:lnTo>
                  <a:lnTo>
                    <a:pt x="259638" y="73151"/>
                  </a:lnTo>
                  <a:lnTo>
                    <a:pt x="260413" y="73151"/>
                  </a:lnTo>
                  <a:lnTo>
                    <a:pt x="260413" y="72389"/>
                  </a:lnTo>
                  <a:lnTo>
                    <a:pt x="276758" y="72389"/>
                  </a:lnTo>
                  <a:lnTo>
                    <a:pt x="276758" y="71627"/>
                  </a:lnTo>
                  <a:close/>
                </a:path>
                <a:path w="414020" h="270510">
                  <a:moveTo>
                    <a:pt x="257302" y="70738"/>
                  </a:moveTo>
                  <a:lnTo>
                    <a:pt x="256527" y="70738"/>
                  </a:lnTo>
                  <a:lnTo>
                    <a:pt x="256527" y="72389"/>
                  </a:lnTo>
                  <a:lnTo>
                    <a:pt x="257302" y="72389"/>
                  </a:lnTo>
                  <a:lnTo>
                    <a:pt x="257302" y="70738"/>
                  </a:lnTo>
                  <a:close/>
                </a:path>
                <a:path w="414020" h="270510">
                  <a:moveTo>
                    <a:pt x="275983" y="69976"/>
                  </a:moveTo>
                  <a:lnTo>
                    <a:pt x="255752" y="69976"/>
                  </a:lnTo>
                  <a:lnTo>
                    <a:pt x="255752" y="70738"/>
                  </a:lnTo>
                  <a:lnTo>
                    <a:pt x="257302" y="70738"/>
                  </a:lnTo>
                  <a:lnTo>
                    <a:pt x="257302" y="71627"/>
                  </a:lnTo>
                  <a:lnTo>
                    <a:pt x="258076" y="72389"/>
                  </a:lnTo>
                  <a:lnTo>
                    <a:pt x="259638" y="72389"/>
                  </a:lnTo>
                  <a:lnTo>
                    <a:pt x="259638" y="71627"/>
                  </a:lnTo>
                  <a:lnTo>
                    <a:pt x="275983" y="71627"/>
                  </a:lnTo>
                  <a:lnTo>
                    <a:pt x="275983" y="69976"/>
                  </a:lnTo>
                  <a:close/>
                </a:path>
                <a:path w="414020" h="270510">
                  <a:moveTo>
                    <a:pt x="276758" y="62737"/>
                  </a:moveTo>
                  <a:lnTo>
                    <a:pt x="257302" y="62737"/>
                  </a:lnTo>
                  <a:lnTo>
                    <a:pt x="257302" y="63499"/>
                  </a:lnTo>
                  <a:lnTo>
                    <a:pt x="256527" y="63499"/>
                  </a:lnTo>
                  <a:lnTo>
                    <a:pt x="256527" y="64261"/>
                  </a:lnTo>
                  <a:lnTo>
                    <a:pt x="255752" y="64261"/>
                  </a:lnTo>
                  <a:lnTo>
                    <a:pt x="255752" y="65023"/>
                  </a:lnTo>
                  <a:lnTo>
                    <a:pt x="255358" y="65023"/>
                  </a:lnTo>
                  <a:lnTo>
                    <a:pt x="255358" y="70738"/>
                  </a:lnTo>
                  <a:lnTo>
                    <a:pt x="255752" y="70738"/>
                  </a:lnTo>
                  <a:lnTo>
                    <a:pt x="255752" y="69976"/>
                  </a:lnTo>
                  <a:lnTo>
                    <a:pt x="275983" y="69976"/>
                  </a:lnTo>
                  <a:lnTo>
                    <a:pt x="275983" y="69214"/>
                  </a:lnTo>
                  <a:lnTo>
                    <a:pt x="255752" y="69214"/>
                  </a:lnTo>
                  <a:lnTo>
                    <a:pt x="255752" y="68452"/>
                  </a:lnTo>
                  <a:lnTo>
                    <a:pt x="275983" y="68452"/>
                  </a:lnTo>
                  <a:lnTo>
                    <a:pt x="275983" y="67309"/>
                  </a:lnTo>
                  <a:lnTo>
                    <a:pt x="276758" y="67309"/>
                  </a:lnTo>
                  <a:lnTo>
                    <a:pt x="276758" y="62737"/>
                  </a:lnTo>
                  <a:close/>
                </a:path>
                <a:path w="414020" h="270510">
                  <a:moveTo>
                    <a:pt x="275983" y="68452"/>
                  </a:moveTo>
                  <a:lnTo>
                    <a:pt x="255752" y="68452"/>
                  </a:lnTo>
                  <a:lnTo>
                    <a:pt x="255752" y="69214"/>
                  </a:lnTo>
                  <a:lnTo>
                    <a:pt x="275983" y="69214"/>
                  </a:lnTo>
                  <a:lnTo>
                    <a:pt x="275983" y="68452"/>
                  </a:lnTo>
                  <a:close/>
                </a:path>
                <a:path w="414020" h="270510">
                  <a:moveTo>
                    <a:pt x="254571" y="66547"/>
                  </a:moveTo>
                  <a:lnTo>
                    <a:pt x="253796" y="66547"/>
                  </a:lnTo>
                  <a:lnTo>
                    <a:pt x="253796" y="68071"/>
                  </a:lnTo>
                  <a:lnTo>
                    <a:pt x="254571" y="68071"/>
                  </a:lnTo>
                  <a:lnTo>
                    <a:pt x="254571" y="66547"/>
                  </a:lnTo>
                  <a:close/>
                </a:path>
                <a:path w="414020" h="270510">
                  <a:moveTo>
                    <a:pt x="254571" y="66547"/>
                  </a:moveTo>
                  <a:lnTo>
                    <a:pt x="254571" y="67309"/>
                  </a:lnTo>
                  <a:lnTo>
                    <a:pt x="255358" y="67309"/>
                  </a:lnTo>
                  <a:lnTo>
                    <a:pt x="254571" y="66547"/>
                  </a:lnTo>
                  <a:close/>
                </a:path>
                <a:path w="414020" h="270510">
                  <a:moveTo>
                    <a:pt x="254571" y="65785"/>
                  </a:moveTo>
                  <a:lnTo>
                    <a:pt x="253796" y="65785"/>
                  </a:lnTo>
                  <a:lnTo>
                    <a:pt x="254571" y="66547"/>
                  </a:lnTo>
                  <a:lnTo>
                    <a:pt x="254571" y="65785"/>
                  </a:lnTo>
                  <a:close/>
                </a:path>
                <a:path w="414020" h="270510">
                  <a:moveTo>
                    <a:pt x="253796" y="64261"/>
                  </a:moveTo>
                  <a:lnTo>
                    <a:pt x="253796" y="65023"/>
                  </a:lnTo>
                  <a:lnTo>
                    <a:pt x="254571" y="65023"/>
                  </a:lnTo>
                  <a:lnTo>
                    <a:pt x="253796" y="64261"/>
                  </a:lnTo>
                  <a:close/>
                </a:path>
                <a:path w="414020" h="270510">
                  <a:moveTo>
                    <a:pt x="255358" y="64261"/>
                  </a:moveTo>
                  <a:lnTo>
                    <a:pt x="254571" y="64261"/>
                  </a:lnTo>
                  <a:lnTo>
                    <a:pt x="254571" y="65023"/>
                  </a:lnTo>
                  <a:lnTo>
                    <a:pt x="255358" y="65023"/>
                  </a:lnTo>
                  <a:lnTo>
                    <a:pt x="255358" y="64261"/>
                  </a:lnTo>
                  <a:close/>
                </a:path>
                <a:path w="414020" h="270510">
                  <a:moveTo>
                    <a:pt x="252234" y="62737"/>
                  </a:moveTo>
                  <a:lnTo>
                    <a:pt x="252234" y="64261"/>
                  </a:lnTo>
                  <a:lnTo>
                    <a:pt x="253022" y="64261"/>
                  </a:lnTo>
                  <a:lnTo>
                    <a:pt x="253022" y="63499"/>
                  </a:lnTo>
                  <a:lnTo>
                    <a:pt x="252234" y="62737"/>
                  </a:lnTo>
                  <a:close/>
                </a:path>
                <a:path w="414020" h="270510">
                  <a:moveTo>
                    <a:pt x="275983" y="61213"/>
                  </a:moveTo>
                  <a:lnTo>
                    <a:pt x="274040" y="61213"/>
                  </a:lnTo>
                  <a:lnTo>
                    <a:pt x="274815" y="61975"/>
                  </a:lnTo>
                  <a:lnTo>
                    <a:pt x="253796" y="61975"/>
                  </a:lnTo>
                  <a:lnTo>
                    <a:pt x="253796" y="64261"/>
                  </a:lnTo>
                  <a:lnTo>
                    <a:pt x="254571" y="64261"/>
                  </a:lnTo>
                  <a:lnTo>
                    <a:pt x="254571" y="63499"/>
                  </a:lnTo>
                  <a:lnTo>
                    <a:pt x="255358" y="63499"/>
                  </a:lnTo>
                  <a:lnTo>
                    <a:pt x="255358" y="62737"/>
                  </a:lnTo>
                  <a:lnTo>
                    <a:pt x="275983" y="62737"/>
                  </a:lnTo>
                  <a:lnTo>
                    <a:pt x="275983" y="61213"/>
                  </a:lnTo>
                  <a:close/>
                </a:path>
                <a:path w="414020" h="270510">
                  <a:moveTo>
                    <a:pt x="253796" y="61975"/>
                  </a:moveTo>
                  <a:lnTo>
                    <a:pt x="252234" y="61975"/>
                  </a:lnTo>
                  <a:lnTo>
                    <a:pt x="252234" y="62737"/>
                  </a:lnTo>
                  <a:lnTo>
                    <a:pt x="253022" y="62737"/>
                  </a:lnTo>
                  <a:lnTo>
                    <a:pt x="253022" y="63499"/>
                  </a:lnTo>
                  <a:lnTo>
                    <a:pt x="253796" y="62737"/>
                  </a:lnTo>
                  <a:lnTo>
                    <a:pt x="253796" y="61975"/>
                  </a:lnTo>
                  <a:close/>
                </a:path>
                <a:path w="414020" h="270510">
                  <a:moveTo>
                    <a:pt x="255752" y="62737"/>
                  </a:moveTo>
                  <a:lnTo>
                    <a:pt x="255358" y="62737"/>
                  </a:lnTo>
                  <a:lnTo>
                    <a:pt x="255358" y="63499"/>
                  </a:lnTo>
                  <a:lnTo>
                    <a:pt x="255752" y="63499"/>
                  </a:lnTo>
                  <a:lnTo>
                    <a:pt x="255752" y="62737"/>
                  </a:lnTo>
                  <a:close/>
                </a:path>
                <a:path w="414020" h="270510">
                  <a:moveTo>
                    <a:pt x="276758" y="62737"/>
                  </a:moveTo>
                  <a:lnTo>
                    <a:pt x="276758" y="63499"/>
                  </a:lnTo>
                  <a:lnTo>
                    <a:pt x="277545" y="63499"/>
                  </a:lnTo>
                  <a:lnTo>
                    <a:pt x="276758" y="62737"/>
                  </a:lnTo>
                  <a:close/>
                </a:path>
                <a:path w="414020" h="270510">
                  <a:moveTo>
                    <a:pt x="252234" y="61975"/>
                  </a:moveTo>
                  <a:lnTo>
                    <a:pt x="251460" y="61975"/>
                  </a:lnTo>
                  <a:lnTo>
                    <a:pt x="251460" y="62737"/>
                  </a:lnTo>
                  <a:lnTo>
                    <a:pt x="252234" y="61975"/>
                  </a:lnTo>
                  <a:close/>
                </a:path>
                <a:path w="414020" h="270510">
                  <a:moveTo>
                    <a:pt x="252234" y="61975"/>
                  </a:moveTo>
                  <a:lnTo>
                    <a:pt x="251460" y="62737"/>
                  </a:lnTo>
                  <a:lnTo>
                    <a:pt x="252234" y="62737"/>
                  </a:lnTo>
                  <a:lnTo>
                    <a:pt x="252234" y="61975"/>
                  </a:lnTo>
                  <a:close/>
                </a:path>
                <a:path w="414020" h="270510">
                  <a:moveTo>
                    <a:pt x="274040" y="61213"/>
                  </a:moveTo>
                  <a:lnTo>
                    <a:pt x="250685" y="61213"/>
                  </a:lnTo>
                  <a:lnTo>
                    <a:pt x="250685" y="61975"/>
                  </a:lnTo>
                  <a:lnTo>
                    <a:pt x="274040" y="61975"/>
                  </a:lnTo>
                  <a:lnTo>
                    <a:pt x="274040" y="61213"/>
                  </a:lnTo>
                  <a:close/>
                </a:path>
                <a:path w="414020" h="270510">
                  <a:moveTo>
                    <a:pt x="278320" y="58927"/>
                  </a:moveTo>
                  <a:lnTo>
                    <a:pt x="250685" y="58927"/>
                  </a:lnTo>
                  <a:lnTo>
                    <a:pt x="250685" y="59689"/>
                  </a:lnTo>
                  <a:lnTo>
                    <a:pt x="251460" y="59689"/>
                  </a:lnTo>
                  <a:lnTo>
                    <a:pt x="251460" y="61213"/>
                  </a:lnTo>
                  <a:lnTo>
                    <a:pt x="275983" y="61213"/>
                  </a:lnTo>
                  <a:lnTo>
                    <a:pt x="275983" y="61975"/>
                  </a:lnTo>
                  <a:lnTo>
                    <a:pt x="276758" y="61975"/>
                  </a:lnTo>
                  <a:lnTo>
                    <a:pt x="276758" y="61213"/>
                  </a:lnTo>
                  <a:lnTo>
                    <a:pt x="278320" y="59689"/>
                  </a:lnTo>
                  <a:lnTo>
                    <a:pt x="278320" y="58927"/>
                  </a:lnTo>
                  <a:close/>
                </a:path>
                <a:path w="414020" h="270510">
                  <a:moveTo>
                    <a:pt x="247573" y="57784"/>
                  </a:moveTo>
                  <a:lnTo>
                    <a:pt x="244068" y="57784"/>
                  </a:lnTo>
                  <a:lnTo>
                    <a:pt x="244068" y="58927"/>
                  </a:lnTo>
                  <a:lnTo>
                    <a:pt x="245630" y="58927"/>
                  </a:lnTo>
                  <a:lnTo>
                    <a:pt x="245630" y="59689"/>
                  </a:lnTo>
                  <a:lnTo>
                    <a:pt x="246786" y="59689"/>
                  </a:lnTo>
                  <a:lnTo>
                    <a:pt x="246786" y="60451"/>
                  </a:lnTo>
                  <a:lnTo>
                    <a:pt x="247573" y="60451"/>
                  </a:lnTo>
                  <a:lnTo>
                    <a:pt x="247573" y="57784"/>
                  </a:lnTo>
                  <a:close/>
                </a:path>
                <a:path w="414020" h="270510">
                  <a:moveTo>
                    <a:pt x="251460" y="56133"/>
                  </a:moveTo>
                  <a:lnTo>
                    <a:pt x="243293" y="56133"/>
                  </a:lnTo>
                  <a:lnTo>
                    <a:pt x="242506" y="56895"/>
                  </a:lnTo>
                  <a:lnTo>
                    <a:pt x="248348" y="56895"/>
                  </a:lnTo>
                  <a:lnTo>
                    <a:pt x="248348" y="59689"/>
                  </a:lnTo>
                  <a:lnTo>
                    <a:pt x="249123" y="59689"/>
                  </a:lnTo>
                  <a:lnTo>
                    <a:pt x="249123" y="58927"/>
                  </a:lnTo>
                  <a:lnTo>
                    <a:pt x="250685" y="58927"/>
                  </a:lnTo>
                  <a:lnTo>
                    <a:pt x="250685" y="57784"/>
                  </a:lnTo>
                  <a:lnTo>
                    <a:pt x="251460" y="57784"/>
                  </a:lnTo>
                  <a:lnTo>
                    <a:pt x="251460" y="56133"/>
                  </a:lnTo>
                  <a:close/>
                </a:path>
                <a:path w="414020" h="270510">
                  <a:moveTo>
                    <a:pt x="249897" y="58927"/>
                  </a:moveTo>
                  <a:lnTo>
                    <a:pt x="249123" y="58927"/>
                  </a:lnTo>
                  <a:lnTo>
                    <a:pt x="249123" y="59689"/>
                  </a:lnTo>
                  <a:lnTo>
                    <a:pt x="249897" y="59689"/>
                  </a:lnTo>
                  <a:lnTo>
                    <a:pt x="249897" y="58927"/>
                  </a:lnTo>
                  <a:close/>
                </a:path>
                <a:path w="414020" h="270510">
                  <a:moveTo>
                    <a:pt x="250685" y="58927"/>
                  </a:moveTo>
                  <a:lnTo>
                    <a:pt x="249897" y="58927"/>
                  </a:lnTo>
                  <a:lnTo>
                    <a:pt x="249897" y="59689"/>
                  </a:lnTo>
                  <a:lnTo>
                    <a:pt x="250685" y="58927"/>
                  </a:lnTo>
                  <a:close/>
                </a:path>
                <a:path w="414020" h="270510">
                  <a:moveTo>
                    <a:pt x="279095" y="55371"/>
                  </a:moveTo>
                  <a:lnTo>
                    <a:pt x="252234" y="55371"/>
                  </a:lnTo>
                  <a:lnTo>
                    <a:pt x="252234" y="56895"/>
                  </a:lnTo>
                  <a:lnTo>
                    <a:pt x="251460" y="56895"/>
                  </a:lnTo>
                  <a:lnTo>
                    <a:pt x="251460" y="58927"/>
                  </a:lnTo>
                  <a:lnTo>
                    <a:pt x="279095" y="58927"/>
                  </a:lnTo>
                  <a:lnTo>
                    <a:pt x="279095" y="58546"/>
                  </a:lnTo>
                  <a:lnTo>
                    <a:pt x="279882" y="58546"/>
                  </a:lnTo>
                  <a:lnTo>
                    <a:pt x="279882" y="56133"/>
                  </a:lnTo>
                  <a:lnTo>
                    <a:pt x="279095" y="56133"/>
                  </a:lnTo>
                  <a:lnTo>
                    <a:pt x="279095" y="55371"/>
                  </a:lnTo>
                  <a:close/>
                </a:path>
                <a:path w="414020" h="270510">
                  <a:moveTo>
                    <a:pt x="248348" y="56895"/>
                  </a:moveTo>
                  <a:lnTo>
                    <a:pt x="243293" y="56895"/>
                  </a:lnTo>
                  <a:lnTo>
                    <a:pt x="243293" y="57784"/>
                  </a:lnTo>
                  <a:lnTo>
                    <a:pt x="247573" y="57784"/>
                  </a:lnTo>
                  <a:lnTo>
                    <a:pt x="247573" y="58546"/>
                  </a:lnTo>
                  <a:lnTo>
                    <a:pt x="248348" y="58546"/>
                  </a:lnTo>
                  <a:lnTo>
                    <a:pt x="248348" y="56895"/>
                  </a:lnTo>
                  <a:close/>
                </a:path>
                <a:path w="414020" h="270510">
                  <a:moveTo>
                    <a:pt x="252234" y="55371"/>
                  </a:moveTo>
                  <a:lnTo>
                    <a:pt x="242506" y="55371"/>
                  </a:lnTo>
                  <a:lnTo>
                    <a:pt x="242506" y="56133"/>
                  </a:lnTo>
                  <a:lnTo>
                    <a:pt x="252234" y="56133"/>
                  </a:lnTo>
                  <a:lnTo>
                    <a:pt x="252234" y="55371"/>
                  </a:lnTo>
                  <a:close/>
                </a:path>
                <a:path w="414020" h="270510">
                  <a:moveTo>
                    <a:pt x="281432" y="53085"/>
                  </a:moveTo>
                  <a:lnTo>
                    <a:pt x="243293" y="53085"/>
                  </a:lnTo>
                  <a:lnTo>
                    <a:pt x="243293" y="55371"/>
                  </a:lnTo>
                  <a:lnTo>
                    <a:pt x="279095" y="55371"/>
                  </a:lnTo>
                  <a:lnTo>
                    <a:pt x="279882" y="56133"/>
                  </a:lnTo>
                  <a:lnTo>
                    <a:pt x="279882" y="54609"/>
                  </a:lnTo>
                  <a:lnTo>
                    <a:pt x="281432" y="54609"/>
                  </a:lnTo>
                  <a:lnTo>
                    <a:pt x="281432" y="53085"/>
                  </a:lnTo>
                  <a:close/>
                </a:path>
                <a:path w="414020" h="270510">
                  <a:moveTo>
                    <a:pt x="280657" y="51561"/>
                  </a:moveTo>
                  <a:lnTo>
                    <a:pt x="279882" y="51561"/>
                  </a:lnTo>
                  <a:lnTo>
                    <a:pt x="279882" y="52323"/>
                  </a:lnTo>
                  <a:lnTo>
                    <a:pt x="244068" y="52323"/>
                  </a:lnTo>
                  <a:lnTo>
                    <a:pt x="244068" y="53085"/>
                  </a:lnTo>
                  <a:lnTo>
                    <a:pt x="280657" y="53085"/>
                  </a:lnTo>
                  <a:lnTo>
                    <a:pt x="280657" y="51561"/>
                  </a:lnTo>
                  <a:close/>
                </a:path>
                <a:path w="414020" h="270510">
                  <a:moveTo>
                    <a:pt x="279882" y="51561"/>
                  </a:moveTo>
                  <a:lnTo>
                    <a:pt x="243293" y="51561"/>
                  </a:lnTo>
                  <a:lnTo>
                    <a:pt x="243293" y="52323"/>
                  </a:lnTo>
                  <a:lnTo>
                    <a:pt x="279882" y="52323"/>
                  </a:lnTo>
                  <a:lnTo>
                    <a:pt x="279882" y="51561"/>
                  </a:lnTo>
                  <a:close/>
                </a:path>
                <a:path w="414020" h="270510">
                  <a:moveTo>
                    <a:pt x="254571" y="49656"/>
                  </a:moveTo>
                  <a:lnTo>
                    <a:pt x="244068" y="49656"/>
                  </a:lnTo>
                  <a:lnTo>
                    <a:pt x="244068" y="50799"/>
                  </a:lnTo>
                  <a:lnTo>
                    <a:pt x="279095" y="50799"/>
                  </a:lnTo>
                  <a:lnTo>
                    <a:pt x="279095" y="51561"/>
                  </a:lnTo>
                  <a:lnTo>
                    <a:pt x="280657" y="51561"/>
                  </a:lnTo>
                  <a:lnTo>
                    <a:pt x="280657" y="52323"/>
                  </a:lnTo>
                  <a:lnTo>
                    <a:pt x="282994" y="52323"/>
                  </a:lnTo>
                  <a:lnTo>
                    <a:pt x="282994" y="51561"/>
                  </a:lnTo>
                  <a:lnTo>
                    <a:pt x="282206" y="50799"/>
                  </a:lnTo>
                  <a:lnTo>
                    <a:pt x="282206" y="50037"/>
                  </a:lnTo>
                  <a:lnTo>
                    <a:pt x="254571" y="50037"/>
                  </a:lnTo>
                  <a:lnTo>
                    <a:pt x="254571" y="49656"/>
                  </a:lnTo>
                  <a:close/>
                </a:path>
                <a:path w="414020" h="270510">
                  <a:moveTo>
                    <a:pt x="278320" y="50799"/>
                  </a:moveTo>
                  <a:lnTo>
                    <a:pt x="243293" y="50799"/>
                  </a:lnTo>
                  <a:lnTo>
                    <a:pt x="244068" y="51561"/>
                  </a:lnTo>
                  <a:lnTo>
                    <a:pt x="279095" y="51561"/>
                  </a:lnTo>
                  <a:lnTo>
                    <a:pt x="278320" y="50799"/>
                  </a:lnTo>
                  <a:close/>
                </a:path>
                <a:path w="414020" h="270510">
                  <a:moveTo>
                    <a:pt x="283768" y="50037"/>
                  </a:moveTo>
                  <a:lnTo>
                    <a:pt x="282994" y="50037"/>
                  </a:lnTo>
                  <a:lnTo>
                    <a:pt x="282994" y="51561"/>
                  </a:lnTo>
                  <a:lnTo>
                    <a:pt x="283768" y="51561"/>
                  </a:lnTo>
                  <a:lnTo>
                    <a:pt x="283768" y="50037"/>
                  </a:lnTo>
                  <a:close/>
                </a:path>
                <a:path w="414020" h="270510">
                  <a:moveTo>
                    <a:pt x="255358" y="48132"/>
                  </a:moveTo>
                  <a:lnTo>
                    <a:pt x="254571" y="48132"/>
                  </a:lnTo>
                  <a:lnTo>
                    <a:pt x="254571" y="50037"/>
                  </a:lnTo>
                  <a:lnTo>
                    <a:pt x="281432" y="50037"/>
                  </a:lnTo>
                  <a:lnTo>
                    <a:pt x="281432" y="49656"/>
                  </a:lnTo>
                  <a:lnTo>
                    <a:pt x="280657" y="49656"/>
                  </a:lnTo>
                  <a:lnTo>
                    <a:pt x="280657" y="48894"/>
                  </a:lnTo>
                  <a:lnTo>
                    <a:pt x="255358" y="48894"/>
                  </a:lnTo>
                  <a:lnTo>
                    <a:pt x="255358" y="48132"/>
                  </a:lnTo>
                  <a:close/>
                </a:path>
                <a:path w="414020" h="270510">
                  <a:moveTo>
                    <a:pt x="284937" y="49656"/>
                  </a:moveTo>
                  <a:lnTo>
                    <a:pt x="281432" y="49656"/>
                  </a:lnTo>
                  <a:lnTo>
                    <a:pt x="281432" y="50037"/>
                  </a:lnTo>
                  <a:lnTo>
                    <a:pt x="284937" y="50037"/>
                  </a:lnTo>
                  <a:lnTo>
                    <a:pt x="284937" y="49656"/>
                  </a:lnTo>
                  <a:close/>
                </a:path>
                <a:path w="414020" h="270510">
                  <a:moveTo>
                    <a:pt x="286499" y="49656"/>
                  </a:moveTo>
                  <a:lnTo>
                    <a:pt x="285724" y="49656"/>
                  </a:lnTo>
                  <a:lnTo>
                    <a:pt x="285724" y="50037"/>
                  </a:lnTo>
                  <a:lnTo>
                    <a:pt x="286499" y="50037"/>
                  </a:lnTo>
                  <a:lnTo>
                    <a:pt x="286499" y="49656"/>
                  </a:lnTo>
                  <a:close/>
                </a:path>
                <a:path w="414020" h="270510">
                  <a:moveTo>
                    <a:pt x="252234" y="48132"/>
                  </a:moveTo>
                  <a:lnTo>
                    <a:pt x="245630" y="48132"/>
                  </a:lnTo>
                  <a:lnTo>
                    <a:pt x="245630" y="48894"/>
                  </a:lnTo>
                  <a:lnTo>
                    <a:pt x="244843" y="49656"/>
                  </a:lnTo>
                  <a:lnTo>
                    <a:pt x="253022" y="49656"/>
                  </a:lnTo>
                  <a:lnTo>
                    <a:pt x="253022" y="48894"/>
                  </a:lnTo>
                  <a:lnTo>
                    <a:pt x="252234" y="48894"/>
                  </a:lnTo>
                  <a:lnTo>
                    <a:pt x="252234" y="48132"/>
                  </a:lnTo>
                  <a:close/>
                </a:path>
                <a:path w="414020" h="270510">
                  <a:moveTo>
                    <a:pt x="284162" y="46608"/>
                  </a:moveTo>
                  <a:lnTo>
                    <a:pt x="255752" y="46608"/>
                  </a:lnTo>
                  <a:lnTo>
                    <a:pt x="255752" y="48894"/>
                  </a:lnTo>
                  <a:lnTo>
                    <a:pt x="280657" y="48894"/>
                  </a:lnTo>
                  <a:lnTo>
                    <a:pt x="280657" y="49656"/>
                  </a:lnTo>
                  <a:lnTo>
                    <a:pt x="287274" y="49656"/>
                  </a:lnTo>
                  <a:lnTo>
                    <a:pt x="286499" y="48894"/>
                  </a:lnTo>
                  <a:lnTo>
                    <a:pt x="286499" y="48132"/>
                  </a:lnTo>
                  <a:lnTo>
                    <a:pt x="285724" y="48132"/>
                  </a:lnTo>
                  <a:lnTo>
                    <a:pt x="284162" y="46608"/>
                  </a:lnTo>
                  <a:close/>
                </a:path>
                <a:path w="414020" h="270510">
                  <a:moveTo>
                    <a:pt x="253022" y="47370"/>
                  </a:moveTo>
                  <a:lnTo>
                    <a:pt x="252234" y="47370"/>
                  </a:lnTo>
                  <a:lnTo>
                    <a:pt x="252234" y="48894"/>
                  </a:lnTo>
                  <a:lnTo>
                    <a:pt x="253022" y="48894"/>
                  </a:lnTo>
                  <a:lnTo>
                    <a:pt x="253022" y="47370"/>
                  </a:lnTo>
                  <a:close/>
                </a:path>
                <a:path w="414020" h="270510">
                  <a:moveTo>
                    <a:pt x="255752" y="48132"/>
                  </a:moveTo>
                  <a:lnTo>
                    <a:pt x="255358" y="48132"/>
                  </a:lnTo>
                  <a:lnTo>
                    <a:pt x="255358" y="48894"/>
                  </a:lnTo>
                  <a:lnTo>
                    <a:pt x="255752" y="48894"/>
                  </a:lnTo>
                  <a:lnTo>
                    <a:pt x="255752" y="48132"/>
                  </a:lnTo>
                  <a:close/>
                </a:path>
                <a:path w="414020" h="270510">
                  <a:moveTo>
                    <a:pt x="250685" y="45846"/>
                  </a:moveTo>
                  <a:lnTo>
                    <a:pt x="247573" y="45846"/>
                  </a:lnTo>
                  <a:lnTo>
                    <a:pt x="247573" y="46608"/>
                  </a:lnTo>
                  <a:lnTo>
                    <a:pt x="246786" y="46608"/>
                  </a:lnTo>
                  <a:lnTo>
                    <a:pt x="246786" y="47370"/>
                  </a:lnTo>
                  <a:lnTo>
                    <a:pt x="246405" y="47370"/>
                  </a:lnTo>
                  <a:lnTo>
                    <a:pt x="246405" y="48132"/>
                  </a:lnTo>
                  <a:lnTo>
                    <a:pt x="250685" y="48132"/>
                  </a:lnTo>
                  <a:lnTo>
                    <a:pt x="250685" y="45846"/>
                  </a:lnTo>
                  <a:close/>
                </a:path>
                <a:path w="414020" h="270510">
                  <a:moveTo>
                    <a:pt x="291172" y="46608"/>
                  </a:moveTo>
                  <a:lnTo>
                    <a:pt x="285724" y="46608"/>
                  </a:lnTo>
                  <a:lnTo>
                    <a:pt x="285724" y="47370"/>
                  </a:lnTo>
                  <a:lnTo>
                    <a:pt x="287274" y="47370"/>
                  </a:lnTo>
                  <a:lnTo>
                    <a:pt x="288061" y="48132"/>
                  </a:lnTo>
                  <a:lnTo>
                    <a:pt x="290385" y="48132"/>
                  </a:lnTo>
                  <a:lnTo>
                    <a:pt x="291172" y="47370"/>
                  </a:lnTo>
                  <a:lnTo>
                    <a:pt x="291172" y="46608"/>
                  </a:lnTo>
                  <a:close/>
                </a:path>
                <a:path w="414020" h="270510">
                  <a:moveTo>
                    <a:pt x="255752" y="46608"/>
                  </a:moveTo>
                  <a:lnTo>
                    <a:pt x="255358" y="46608"/>
                  </a:lnTo>
                  <a:lnTo>
                    <a:pt x="255358" y="47370"/>
                  </a:lnTo>
                  <a:lnTo>
                    <a:pt x="255752" y="47370"/>
                  </a:lnTo>
                  <a:lnTo>
                    <a:pt x="255752" y="46608"/>
                  </a:lnTo>
                  <a:close/>
                </a:path>
                <a:path w="414020" h="270510">
                  <a:moveTo>
                    <a:pt x="284937" y="45846"/>
                  </a:moveTo>
                  <a:lnTo>
                    <a:pt x="257302" y="45846"/>
                  </a:lnTo>
                  <a:lnTo>
                    <a:pt x="257302" y="46608"/>
                  </a:lnTo>
                  <a:lnTo>
                    <a:pt x="284937" y="46608"/>
                  </a:lnTo>
                  <a:lnTo>
                    <a:pt x="284937" y="45846"/>
                  </a:lnTo>
                  <a:close/>
                </a:path>
                <a:path w="414020" h="270510">
                  <a:moveTo>
                    <a:pt x="291947" y="45084"/>
                  </a:moveTo>
                  <a:lnTo>
                    <a:pt x="259638" y="45084"/>
                  </a:lnTo>
                  <a:lnTo>
                    <a:pt x="259638" y="45846"/>
                  </a:lnTo>
                  <a:lnTo>
                    <a:pt x="284937" y="45846"/>
                  </a:lnTo>
                  <a:lnTo>
                    <a:pt x="284937" y="46608"/>
                  </a:lnTo>
                  <a:lnTo>
                    <a:pt x="291947" y="46608"/>
                  </a:lnTo>
                  <a:lnTo>
                    <a:pt x="291947" y="45084"/>
                  </a:lnTo>
                  <a:close/>
                </a:path>
                <a:path w="414020" h="270510">
                  <a:moveTo>
                    <a:pt x="255752" y="45084"/>
                  </a:moveTo>
                  <a:lnTo>
                    <a:pt x="255752" y="45846"/>
                  </a:lnTo>
                  <a:lnTo>
                    <a:pt x="256527" y="45846"/>
                  </a:lnTo>
                  <a:lnTo>
                    <a:pt x="255752" y="45084"/>
                  </a:lnTo>
                  <a:close/>
                </a:path>
                <a:path w="414020" h="270510">
                  <a:moveTo>
                    <a:pt x="288836" y="44322"/>
                  </a:moveTo>
                  <a:lnTo>
                    <a:pt x="258864" y="44322"/>
                  </a:lnTo>
                  <a:lnTo>
                    <a:pt x="258864" y="45846"/>
                  </a:lnTo>
                  <a:lnTo>
                    <a:pt x="259638" y="45084"/>
                  </a:lnTo>
                  <a:lnTo>
                    <a:pt x="288836" y="45084"/>
                  </a:lnTo>
                  <a:lnTo>
                    <a:pt x="288836" y="44322"/>
                  </a:lnTo>
                  <a:close/>
                </a:path>
                <a:path w="414020" h="270510">
                  <a:moveTo>
                    <a:pt x="258864" y="44322"/>
                  </a:moveTo>
                  <a:lnTo>
                    <a:pt x="258076" y="44322"/>
                  </a:lnTo>
                  <a:lnTo>
                    <a:pt x="258076" y="45084"/>
                  </a:lnTo>
                  <a:lnTo>
                    <a:pt x="258864" y="44322"/>
                  </a:lnTo>
                  <a:close/>
                </a:path>
                <a:path w="414020" h="270510">
                  <a:moveTo>
                    <a:pt x="293890" y="44322"/>
                  </a:moveTo>
                  <a:lnTo>
                    <a:pt x="291947" y="44322"/>
                  </a:lnTo>
                  <a:lnTo>
                    <a:pt x="291947" y="45084"/>
                  </a:lnTo>
                  <a:lnTo>
                    <a:pt x="293890" y="45084"/>
                  </a:lnTo>
                  <a:lnTo>
                    <a:pt x="293890" y="44322"/>
                  </a:lnTo>
                  <a:close/>
                </a:path>
                <a:path w="414020" h="270510">
                  <a:moveTo>
                    <a:pt x="287274" y="43433"/>
                  </a:moveTo>
                  <a:lnTo>
                    <a:pt x="259638" y="43433"/>
                  </a:lnTo>
                  <a:lnTo>
                    <a:pt x="259638" y="44322"/>
                  </a:lnTo>
                  <a:lnTo>
                    <a:pt x="287274" y="44322"/>
                  </a:lnTo>
                  <a:lnTo>
                    <a:pt x="287274" y="43433"/>
                  </a:lnTo>
                  <a:close/>
                </a:path>
                <a:path w="414020" h="270510">
                  <a:moveTo>
                    <a:pt x="293509" y="43433"/>
                  </a:moveTo>
                  <a:lnTo>
                    <a:pt x="288061" y="43433"/>
                  </a:lnTo>
                  <a:lnTo>
                    <a:pt x="288836" y="44322"/>
                  </a:lnTo>
                  <a:lnTo>
                    <a:pt x="293509" y="44322"/>
                  </a:lnTo>
                  <a:lnTo>
                    <a:pt x="293509" y="43433"/>
                  </a:lnTo>
                  <a:close/>
                </a:path>
                <a:path w="414020" h="270510">
                  <a:moveTo>
                    <a:pt x="260413" y="42671"/>
                  </a:moveTo>
                  <a:lnTo>
                    <a:pt x="259638" y="42671"/>
                  </a:lnTo>
                  <a:lnTo>
                    <a:pt x="259638" y="43433"/>
                  </a:lnTo>
                  <a:lnTo>
                    <a:pt x="260413" y="42671"/>
                  </a:lnTo>
                  <a:close/>
                </a:path>
                <a:path w="414020" h="270510">
                  <a:moveTo>
                    <a:pt x="265087" y="42671"/>
                  </a:moveTo>
                  <a:lnTo>
                    <a:pt x="260413" y="42671"/>
                  </a:lnTo>
                  <a:lnTo>
                    <a:pt x="260413" y="43433"/>
                  </a:lnTo>
                  <a:lnTo>
                    <a:pt x="265480" y="43433"/>
                  </a:lnTo>
                  <a:lnTo>
                    <a:pt x="265087" y="42671"/>
                  </a:lnTo>
                  <a:close/>
                </a:path>
                <a:path w="414020" h="270510">
                  <a:moveTo>
                    <a:pt x="291172" y="42671"/>
                  </a:moveTo>
                  <a:lnTo>
                    <a:pt x="265480" y="42671"/>
                  </a:lnTo>
                  <a:lnTo>
                    <a:pt x="265480" y="43433"/>
                  </a:lnTo>
                  <a:lnTo>
                    <a:pt x="291947" y="43433"/>
                  </a:lnTo>
                  <a:lnTo>
                    <a:pt x="291172" y="42671"/>
                  </a:lnTo>
                  <a:close/>
                </a:path>
                <a:path w="414020" h="270510">
                  <a:moveTo>
                    <a:pt x="293890" y="42671"/>
                  </a:moveTo>
                  <a:lnTo>
                    <a:pt x="293509" y="42671"/>
                  </a:lnTo>
                  <a:lnTo>
                    <a:pt x="293509" y="43433"/>
                  </a:lnTo>
                  <a:lnTo>
                    <a:pt x="293890" y="42671"/>
                  </a:lnTo>
                  <a:close/>
                </a:path>
                <a:path w="414020" h="270510">
                  <a:moveTo>
                    <a:pt x="293890" y="40004"/>
                  </a:moveTo>
                  <a:lnTo>
                    <a:pt x="265087" y="40004"/>
                  </a:lnTo>
                  <a:lnTo>
                    <a:pt x="265087" y="40385"/>
                  </a:lnTo>
                  <a:lnTo>
                    <a:pt x="265480" y="41147"/>
                  </a:lnTo>
                  <a:lnTo>
                    <a:pt x="264312" y="41147"/>
                  </a:lnTo>
                  <a:lnTo>
                    <a:pt x="264312" y="41909"/>
                  </a:lnTo>
                  <a:lnTo>
                    <a:pt x="290385" y="41909"/>
                  </a:lnTo>
                  <a:lnTo>
                    <a:pt x="290385" y="42671"/>
                  </a:lnTo>
                  <a:lnTo>
                    <a:pt x="293890" y="42671"/>
                  </a:lnTo>
                  <a:lnTo>
                    <a:pt x="293890" y="43433"/>
                  </a:lnTo>
                  <a:lnTo>
                    <a:pt x="295452" y="43433"/>
                  </a:lnTo>
                  <a:lnTo>
                    <a:pt x="295452" y="41147"/>
                  </a:lnTo>
                  <a:lnTo>
                    <a:pt x="294665" y="40385"/>
                  </a:lnTo>
                  <a:lnTo>
                    <a:pt x="293890" y="40385"/>
                  </a:lnTo>
                  <a:lnTo>
                    <a:pt x="293890" y="40004"/>
                  </a:lnTo>
                  <a:close/>
                </a:path>
                <a:path w="414020" h="270510">
                  <a:moveTo>
                    <a:pt x="264312" y="41909"/>
                  </a:moveTo>
                  <a:lnTo>
                    <a:pt x="261200" y="41909"/>
                  </a:lnTo>
                  <a:lnTo>
                    <a:pt x="261200" y="42671"/>
                  </a:lnTo>
                  <a:lnTo>
                    <a:pt x="264312" y="42671"/>
                  </a:lnTo>
                  <a:lnTo>
                    <a:pt x="264312" y="41909"/>
                  </a:lnTo>
                  <a:close/>
                </a:path>
                <a:path w="414020" h="270510">
                  <a:moveTo>
                    <a:pt x="289610" y="41909"/>
                  </a:moveTo>
                  <a:lnTo>
                    <a:pt x="265087" y="41909"/>
                  </a:lnTo>
                  <a:lnTo>
                    <a:pt x="265087" y="42671"/>
                  </a:lnTo>
                  <a:lnTo>
                    <a:pt x="289610" y="42671"/>
                  </a:lnTo>
                  <a:lnTo>
                    <a:pt x="289610" y="41909"/>
                  </a:lnTo>
                  <a:close/>
                </a:path>
                <a:path w="414020" h="270510">
                  <a:moveTo>
                    <a:pt x="262750" y="41147"/>
                  </a:moveTo>
                  <a:lnTo>
                    <a:pt x="261975" y="41147"/>
                  </a:lnTo>
                  <a:lnTo>
                    <a:pt x="262750" y="41909"/>
                  </a:lnTo>
                  <a:lnTo>
                    <a:pt x="262750" y="41147"/>
                  </a:lnTo>
                  <a:close/>
                </a:path>
                <a:path w="414020" h="270510">
                  <a:moveTo>
                    <a:pt x="263537" y="41147"/>
                  </a:moveTo>
                  <a:lnTo>
                    <a:pt x="262750" y="41147"/>
                  </a:lnTo>
                  <a:lnTo>
                    <a:pt x="262750" y="41909"/>
                  </a:lnTo>
                  <a:lnTo>
                    <a:pt x="263537" y="41909"/>
                  </a:lnTo>
                  <a:lnTo>
                    <a:pt x="263537" y="41147"/>
                  </a:lnTo>
                  <a:close/>
                </a:path>
                <a:path w="414020" h="270510">
                  <a:moveTo>
                    <a:pt x="265087" y="40385"/>
                  </a:moveTo>
                  <a:lnTo>
                    <a:pt x="261200" y="40385"/>
                  </a:lnTo>
                  <a:lnTo>
                    <a:pt x="261200" y="41147"/>
                  </a:lnTo>
                  <a:lnTo>
                    <a:pt x="265087" y="41147"/>
                  </a:lnTo>
                  <a:lnTo>
                    <a:pt x="265087" y="40385"/>
                  </a:lnTo>
                  <a:close/>
                </a:path>
                <a:path w="414020" h="270510">
                  <a:moveTo>
                    <a:pt x="298564" y="40004"/>
                  </a:moveTo>
                  <a:lnTo>
                    <a:pt x="295452" y="40004"/>
                  </a:lnTo>
                  <a:lnTo>
                    <a:pt x="296227" y="40385"/>
                  </a:lnTo>
                  <a:lnTo>
                    <a:pt x="297002" y="41147"/>
                  </a:lnTo>
                  <a:lnTo>
                    <a:pt x="298564" y="41147"/>
                  </a:lnTo>
                  <a:lnTo>
                    <a:pt x="298564" y="40004"/>
                  </a:lnTo>
                  <a:close/>
                </a:path>
                <a:path w="414020" h="270510">
                  <a:moveTo>
                    <a:pt x="302450" y="39242"/>
                  </a:moveTo>
                  <a:lnTo>
                    <a:pt x="299339" y="39242"/>
                  </a:lnTo>
                  <a:lnTo>
                    <a:pt x="299339" y="41147"/>
                  </a:lnTo>
                  <a:lnTo>
                    <a:pt x="300126" y="41147"/>
                  </a:lnTo>
                  <a:lnTo>
                    <a:pt x="300126" y="40385"/>
                  </a:lnTo>
                  <a:lnTo>
                    <a:pt x="301675" y="40385"/>
                  </a:lnTo>
                  <a:lnTo>
                    <a:pt x="301675" y="40004"/>
                  </a:lnTo>
                  <a:lnTo>
                    <a:pt x="302450" y="40004"/>
                  </a:lnTo>
                  <a:lnTo>
                    <a:pt x="302450" y="39242"/>
                  </a:lnTo>
                  <a:close/>
                </a:path>
                <a:path w="414020" h="270510">
                  <a:moveTo>
                    <a:pt x="262750" y="39242"/>
                  </a:moveTo>
                  <a:lnTo>
                    <a:pt x="261975" y="39242"/>
                  </a:lnTo>
                  <a:lnTo>
                    <a:pt x="261975" y="40385"/>
                  </a:lnTo>
                  <a:lnTo>
                    <a:pt x="264312" y="40385"/>
                  </a:lnTo>
                  <a:lnTo>
                    <a:pt x="264312" y="40004"/>
                  </a:lnTo>
                  <a:lnTo>
                    <a:pt x="262750" y="40004"/>
                  </a:lnTo>
                  <a:lnTo>
                    <a:pt x="262750" y="39242"/>
                  </a:lnTo>
                  <a:close/>
                </a:path>
                <a:path w="414020" h="270510">
                  <a:moveTo>
                    <a:pt x="292722" y="36956"/>
                  </a:moveTo>
                  <a:lnTo>
                    <a:pt x="291947" y="36956"/>
                  </a:lnTo>
                  <a:lnTo>
                    <a:pt x="291947" y="38480"/>
                  </a:lnTo>
                  <a:lnTo>
                    <a:pt x="261200" y="38480"/>
                  </a:lnTo>
                  <a:lnTo>
                    <a:pt x="261200" y="39242"/>
                  </a:lnTo>
                  <a:lnTo>
                    <a:pt x="262750" y="39242"/>
                  </a:lnTo>
                  <a:lnTo>
                    <a:pt x="262750" y="40004"/>
                  </a:lnTo>
                  <a:lnTo>
                    <a:pt x="293509" y="40004"/>
                  </a:lnTo>
                  <a:lnTo>
                    <a:pt x="292722" y="39242"/>
                  </a:lnTo>
                  <a:lnTo>
                    <a:pt x="292722" y="36956"/>
                  </a:lnTo>
                  <a:close/>
                </a:path>
                <a:path w="414020" h="270510">
                  <a:moveTo>
                    <a:pt x="299339" y="39242"/>
                  </a:moveTo>
                  <a:lnTo>
                    <a:pt x="293890" y="39242"/>
                  </a:lnTo>
                  <a:lnTo>
                    <a:pt x="293890" y="40004"/>
                  </a:lnTo>
                  <a:lnTo>
                    <a:pt x="299339" y="40004"/>
                  </a:lnTo>
                  <a:lnTo>
                    <a:pt x="299339" y="39242"/>
                  </a:lnTo>
                  <a:close/>
                </a:path>
                <a:path w="414020" h="270510">
                  <a:moveTo>
                    <a:pt x="300901" y="33908"/>
                  </a:moveTo>
                  <a:lnTo>
                    <a:pt x="292722" y="33908"/>
                  </a:lnTo>
                  <a:lnTo>
                    <a:pt x="292722" y="34670"/>
                  </a:lnTo>
                  <a:lnTo>
                    <a:pt x="293509" y="34670"/>
                  </a:lnTo>
                  <a:lnTo>
                    <a:pt x="293509" y="39242"/>
                  </a:lnTo>
                  <a:lnTo>
                    <a:pt x="303618" y="39242"/>
                  </a:lnTo>
                  <a:lnTo>
                    <a:pt x="303618" y="38480"/>
                  </a:lnTo>
                  <a:lnTo>
                    <a:pt x="303237" y="37718"/>
                  </a:lnTo>
                  <a:lnTo>
                    <a:pt x="303237" y="36956"/>
                  </a:lnTo>
                  <a:lnTo>
                    <a:pt x="302450" y="36956"/>
                  </a:lnTo>
                  <a:lnTo>
                    <a:pt x="302450" y="36194"/>
                  </a:lnTo>
                  <a:lnTo>
                    <a:pt x="301675" y="35432"/>
                  </a:lnTo>
                  <a:lnTo>
                    <a:pt x="301675" y="34670"/>
                  </a:lnTo>
                  <a:lnTo>
                    <a:pt x="300901" y="33908"/>
                  </a:lnTo>
                  <a:close/>
                </a:path>
                <a:path w="414020" h="270510">
                  <a:moveTo>
                    <a:pt x="267030" y="36194"/>
                  </a:moveTo>
                  <a:lnTo>
                    <a:pt x="260413" y="36194"/>
                  </a:lnTo>
                  <a:lnTo>
                    <a:pt x="260413" y="38480"/>
                  </a:lnTo>
                  <a:lnTo>
                    <a:pt x="269367" y="38480"/>
                  </a:lnTo>
                  <a:lnTo>
                    <a:pt x="269367" y="37718"/>
                  </a:lnTo>
                  <a:lnTo>
                    <a:pt x="268592" y="37718"/>
                  </a:lnTo>
                  <a:lnTo>
                    <a:pt x="267817" y="36956"/>
                  </a:lnTo>
                  <a:lnTo>
                    <a:pt x="267030" y="36956"/>
                  </a:lnTo>
                  <a:lnTo>
                    <a:pt x="267030" y="36194"/>
                  </a:lnTo>
                  <a:close/>
                </a:path>
                <a:path w="414020" h="270510">
                  <a:moveTo>
                    <a:pt x="291172" y="36956"/>
                  </a:moveTo>
                  <a:lnTo>
                    <a:pt x="268592" y="36956"/>
                  </a:lnTo>
                  <a:lnTo>
                    <a:pt x="269367" y="37718"/>
                  </a:lnTo>
                  <a:lnTo>
                    <a:pt x="269367" y="38480"/>
                  </a:lnTo>
                  <a:lnTo>
                    <a:pt x="291172" y="38480"/>
                  </a:lnTo>
                  <a:lnTo>
                    <a:pt x="291172" y="36956"/>
                  </a:lnTo>
                  <a:close/>
                </a:path>
                <a:path w="414020" h="270510">
                  <a:moveTo>
                    <a:pt x="306743" y="32384"/>
                  </a:moveTo>
                  <a:lnTo>
                    <a:pt x="300901" y="32384"/>
                  </a:lnTo>
                  <a:lnTo>
                    <a:pt x="301675" y="33146"/>
                  </a:lnTo>
                  <a:lnTo>
                    <a:pt x="301675" y="33908"/>
                  </a:lnTo>
                  <a:lnTo>
                    <a:pt x="302450" y="33908"/>
                  </a:lnTo>
                  <a:lnTo>
                    <a:pt x="302450" y="36194"/>
                  </a:lnTo>
                  <a:lnTo>
                    <a:pt x="303237" y="36194"/>
                  </a:lnTo>
                  <a:lnTo>
                    <a:pt x="303618" y="36956"/>
                  </a:lnTo>
                  <a:lnTo>
                    <a:pt x="304406" y="37718"/>
                  </a:lnTo>
                  <a:lnTo>
                    <a:pt x="307517" y="37718"/>
                  </a:lnTo>
                  <a:lnTo>
                    <a:pt x="307517" y="33146"/>
                  </a:lnTo>
                  <a:lnTo>
                    <a:pt x="306743" y="33146"/>
                  </a:lnTo>
                  <a:lnTo>
                    <a:pt x="306743" y="32384"/>
                  </a:lnTo>
                  <a:close/>
                </a:path>
                <a:path w="414020" h="270510">
                  <a:moveTo>
                    <a:pt x="289610" y="36194"/>
                  </a:moveTo>
                  <a:lnTo>
                    <a:pt x="269367" y="36194"/>
                  </a:lnTo>
                  <a:lnTo>
                    <a:pt x="269367" y="36956"/>
                  </a:lnTo>
                  <a:lnTo>
                    <a:pt x="289610" y="36956"/>
                  </a:lnTo>
                  <a:lnTo>
                    <a:pt x="289610" y="36194"/>
                  </a:lnTo>
                  <a:close/>
                </a:path>
                <a:path w="414020" h="270510">
                  <a:moveTo>
                    <a:pt x="291172" y="36194"/>
                  </a:moveTo>
                  <a:lnTo>
                    <a:pt x="290385" y="36194"/>
                  </a:lnTo>
                  <a:lnTo>
                    <a:pt x="291172" y="36956"/>
                  </a:lnTo>
                  <a:lnTo>
                    <a:pt x="291172" y="36194"/>
                  </a:lnTo>
                  <a:close/>
                </a:path>
                <a:path w="414020" h="270510">
                  <a:moveTo>
                    <a:pt x="301675" y="33146"/>
                  </a:moveTo>
                  <a:lnTo>
                    <a:pt x="287274" y="33146"/>
                  </a:lnTo>
                  <a:lnTo>
                    <a:pt x="287274" y="34670"/>
                  </a:lnTo>
                  <a:lnTo>
                    <a:pt x="288061" y="35432"/>
                  </a:lnTo>
                  <a:lnTo>
                    <a:pt x="288061" y="36194"/>
                  </a:lnTo>
                  <a:lnTo>
                    <a:pt x="291172" y="36194"/>
                  </a:lnTo>
                  <a:lnTo>
                    <a:pt x="291172" y="36956"/>
                  </a:lnTo>
                  <a:lnTo>
                    <a:pt x="293509" y="36956"/>
                  </a:lnTo>
                  <a:lnTo>
                    <a:pt x="293509" y="36194"/>
                  </a:lnTo>
                  <a:lnTo>
                    <a:pt x="292722" y="35432"/>
                  </a:lnTo>
                  <a:lnTo>
                    <a:pt x="293509" y="35432"/>
                  </a:lnTo>
                  <a:lnTo>
                    <a:pt x="292722" y="34670"/>
                  </a:lnTo>
                  <a:lnTo>
                    <a:pt x="292722" y="33908"/>
                  </a:lnTo>
                  <a:lnTo>
                    <a:pt x="301675" y="33908"/>
                  </a:lnTo>
                  <a:lnTo>
                    <a:pt x="301675" y="33146"/>
                  </a:lnTo>
                  <a:close/>
                </a:path>
                <a:path w="414020" h="270510">
                  <a:moveTo>
                    <a:pt x="266255" y="35432"/>
                  </a:moveTo>
                  <a:lnTo>
                    <a:pt x="261200" y="35432"/>
                  </a:lnTo>
                  <a:lnTo>
                    <a:pt x="261200" y="36194"/>
                  </a:lnTo>
                  <a:lnTo>
                    <a:pt x="266255" y="36194"/>
                  </a:lnTo>
                  <a:lnTo>
                    <a:pt x="266255" y="35432"/>
                  </a:lnTo>
                  <a:close/>
                </a:path>
                <a:path w="414020" h="270510">
                  <a:moveTo>
                    <a:pt x="267817" y="33908"/>
                  </a:moveTo>
                  <a:lnTo>
                    <a:pt x="267030" y="34670"/>
                  </a:lnTo>
                  <a:lnTo>
                    <a:pt x="267030" y="36194"/>
                  </a:lnTo>
                  <a:lnTo>
                    <a:pt x="288061" y="36194"/>
                  </a:lnTo>
                  <a:lnTo>
                    <a:pt x="288061" y="35432"/>
                  </a:lnTo>
                  <a:lnTo>
                    <a:pt x="269367" y="35432"/>
                  </a:lnTo>
                  <a:lnTo>
                    <a:pt x="269367" y="34670"/>
                  </a:lnTo>
                  <a:lnTo>
                    <a:pt x="267817" y="34670"/>
                  </a:lnTo>
                  <a:lnTo>
                    <a:pt x="267817" y="33908"/>
                  </a:lnTo>
                  <a:close/>
                </a:path>
                <a:path w="414020" h="270510">
                  <a:moveTo>
                    <a:pt x="280657" y="33146"/>
                  </a:moveTo>
                  <a:lnTo>
                    <a:pt x="269367" y="33146"/>
                  </a:lnTo>
                  <a:lnTo>
                    <a:pt x="269367" y="34670"/>
                  </a:lnTo>
                  <a:lnTo>
                    <a:pt x="270141" y="34670"/>
                  </a:lnTo>
                  <a:lnTo>
                    <a:pt x="270141" y="35432"/>
                  </a:lnTo>
                  <a:lnTo>
                    <a:pt x="287274" y="35432"/>
                  </a:lnTo>
                  <a:lnTo>
                    <a:pt x="287274" y="33908"/>
                  </a:lnTo>
                  <a:lnTo>
                    <a:pt x="280657" y="33908"/>
                  </a:lnTo>
                  <a:lnTo>
                    <a:pt x="280657" y="33146"/>
                  </a:lnTo>
                  <a:close/>
                </a:path>
                <a:path w="414020" h="270510">
                  <a:moveTo>
                    <a:pt x="311404" y="32384"/>
                  </a:moveTo>
                  <a:lnTo>
                    <a:pt x="307517" y="32384"/>
                  </a:lnTo>
                  <a:lnTo>
                    <a:pt x="308292" y="33146"/>
                  </a:lnTo>
                  <a:lnTo>
                    <a:pt x="308292" y="33908"/>
                  </a:lnTo>
                  <a:lnTo>
                    <a:pt x="309079" y="33908"/>
                  </a:lnTo>
                  <a:lnTo>
                    <a:pt x="309079" y="35432"/>
                  </a:lnTo>
                  <a:lnTo>
                    <a:pt x="311404" y="35432"/>
                  </a:lnTo>
                  <a:lnTo>
                    <a:pt x="311404" y="33146"/>
                  </a:lnTo>
                  <a:lnTo>
                    <a:pt x="310629" y="33146"/>
                  </a:lnTo>
                  <a:lnTo>
                    <a:pt x="311404" y="32384"/>
                  </a:lnTo>
                  <a:close/>
                </a:path>
                <a:path w="414020" h="270510">
                  <a:moveTo>
                    <a:pt x="267817" y="33908"/>
                  </a:moveTo>
                  <a:lnTo>
                    <a:pt x="267817" y="34670"/>
                  </a:lnTo>
                  <a:lnTo>
                    <a:pt x="268592" y="34670"/>
                  </a:lnTo>
                  <a:lnTo>
                    <a:pt x="267817" y="33908"/>
                  </a:lnTo>
                  <a:close/>
                </a:path>
                <a:path w="414020" h="270510">
                  <a:moveTo>
                    <a:pt x="283768" y="32384"/>
                  </a:moveTo>
                  <a:lnTo>
                    <a:pt x="280657" y="32384"/>
                  </a:lnTo>
                  <a:lnTo>
                    <a:pt x="280657" y="33908"/>
                  </a:lnTo>
                  <a:lnTo>
                    <a:pt x="286499" y="33908"/>
                  </a:lnTo>
                  <a:lnTo>
                    <a:pt x="286499" y="33146"/>
                  </a:lnTo>
                  <a:lnTo>
                    <a:pt x="283768" y="33146"/>
                  </a:lnTo>
                  <a:lnTo>
                    <a:pt x="283768" y="32384"/>
                  </a:lnTo>
                  <a:close/>
                </a:path>
                <a:path w="414020" h="270510">
                  <a:moveTo>
                    <a:pt x="276758" y="31622"/>
                  </a:moveTo>
                  <a:lnTo>
                    <a:pt x="269367" y="31622"/>
                  </a:lnTo>
                  <a:lnTo>
                    <a:pt x="269367" y="32384"/>
                  </a:lnTo>
                  <a:lnTo>
                    <a:pt x="268592" y="33146"/>
                  </a:lnTo>
                  <a:lnTo>
                    <a:pt x="278320" y="33146"/>
                  </a:lnTo>
                  <a:lnTo>
                    <a:pt x="278320" y="32384"/>
                  </a:lnTo>
                  <a:lnTo>
                    <a:pt x="276758" y="32384"/>
                  </a:lnTo>
                  <a:lnTo>
                    <a:pt x="276758" y="31622"/>
                  </a:lnTo>
                  <a:close/>
                </a:path>
                <a:path w="414020" h="270510">
                  <a:moveTo>
                    <a:pt x="285724" y="32384"/>
                  </a:moveTo>
                  <a:lnTo>
                    <a:pt x="283768" y="32384"/>
                  </a:lnTo>
                  <a:lnTo>
                    <a:pt x="283768" y="33146"/>
                  </a:lnTo>
                  <a:lnTo>
                    <a:pt x="285724" y="33146"/>
                  </a:lnTo>
                  <a:lnTo>
                    <a:pt x="285724" y="32384"/>
                  </a:lnTo>
                  <a:close/>
                </a:path>
                <a:path w="414020" h="270510">
                  <a:moveTo>
                    <a:pt x="300901" y="32384"/>
                  </a:moveTo>
                  <a:lnTo>
                    <a:pt x="286499" y="32384"/>
                  </a:lnTo>
                  <a:lnTo>
                    <a:pt x="286499" y="33146"/>
                  </a:lnTo>
                  <a:lnTo>
                    <a:pt x="300901" y="33146"/>
                  </a:lnTo>
                  <a:lnTo>
                    <a:pt x="300901" y="32384"/>
                  </a:lnTo>
                  <a:close/>
                </a:path>
                <a:path w="414020" h="270510">
                  <a:moveTo>
                    <a:pt x="312191" y="31622"/>
                  </a:moveTo>
                  <a:lnTo>
                    <a:pt x="306743" y="31622"/>
                  </a:lnTo>
                  <a:lnTo>
                    <a:pt x="306743" y="32384"/>
                  </a:lnTo>
                  <a:lnTo>
                    <a:pt x="311404" y="32384"/>
                  </a:lnTo>
                  <a:lnTo>
                    <a:pt x="311404" y="33146"/>
                  </a:lnTo>
                  <a:lnTo>
                    <a:pt x="312191" y="33146"/>
                  </a:lnTo>
                  <a:lnTo>
                    <a:pt x="312191" y="31622"/>
                  </a:lnTo>
                  <a:close/>
                </a:path>
                <a:path w="414020" h="270510">
                  <a:moveTo>
                    <a:pt x="279882" y="30352"/>
                  </a:moveTo>
                  <a:lnTo>
                    <a:pt x="278320" y="30352"/>
                  </a:lnTo>
                  <a:lnTo>
                    <a:pt x="278320" y="30860"/>
                  </a:lnTo>
                  <a:lnTo>
                    <a:pt x="279095" y="31622"/>
                  </a:lnTo>
                  <a:lnTo>
                    <a:pt x="279095" y="32384"/>
                  </a:lnTo>
                  <a:lnTo>
                    <a:pt x="280657" y="32384"/>
                  </a:lnTo>
                  <a:lnTo>
                    <a:pt x="280657" y="31622"/>
                  </a:lnTo>
                  <a:lnTo>
                    <a:pt x="304406" y="31622"/>
                  </a:lnTo>
                  <a:lnTo>
                    <a:pt x="304406" y="30860"/>
                  </a:lnTo>
                  <a:lnTo>
                    <a:pt x="279882" y="30860"/>
                  </a:lnTo>
                  <a:lnTo>
                    <a:pt x="279882" y="30352"/>
                  </a:lnTo>
                  <a:close/>
                </a:path>
                <a:path w="414020" h="270510">
                  <a:moveTo>
                    <a:pt x="305955" y="31622"/>
                  </a:moveTo>
                  <a:lnTo>
                    <a:pt x="285724" y="31622"/>
                  </a:lnTo>
                  <a:lnTo>
                    <a:pt x="285724" y="32384"/>
                  </a:lnTo>
                  <a:lnTo>
                    <a:pt x="305955" y="32384"/>
                  </a:lnTo>
                  <a:lnTo>
                    <a:pt x="305955" y="31622"/>
                  </a:lnTo>
                  <a:close/>
                </a:path>
                <a:path w="414020" h="270510">
                  <a:moveTo>
                    <a:pt x="314909" y="31622"/>
                  </a:moveTo>
                  <a:lnTo>
                    <a:pt x="314134" y="31622"/>
                  </a:lnTo>
                  <a:lnTo>
                    <a:pt x="314134" y="32384"/>
                  </a:lnTo>
                  <a:lnTo>
                    <a:pt x="314909" y="32384"/>
                  </a:lnTo>
                  <a:lnTo>
                    <a:pt x="314909" y="31622"/>
                  </a:lnTo>
                  <a:close/>
                </a:path>
                <a:path w="414020" h="270510">
                  <a:moveTo>
                    <a:pt x="314909" y="30860"/>
                  </a:moveTo>
                  <a:lnTo>
                    <a:pt x="313359" y="30860"/>
                  </a:lnTo>
                  <a:lnTo>
                    <a:pt x="313359" y="31622"/>
                  </a:lnTo>
                  <a:lnTo>
                    <a:pt x="314909" y="31622"/>
                  </a:lnTo>
                  <a:lnTo>
                    <a:pt x="314909" y="32384"/>
                  </a:lnTo>
                  <a:lnTo>
                    <a:pt x="315696" y="32384"/>
                  </a:lnTo>
                  <a:lnTo>
                    <a:pt x="315696" y="31622"/>
                  </a:lnTo>
                  <a:lnTo>
                    <a:pt x="314909" y="30860"/>
                  </a:lnTo>
                  <a:close/>
                </a:path>
                <a:path w="414020" h="270510">
                  <a:moveTo>
                    <a:pt x="273265" y="30860"/>
                  </a:moveTo>
                  <a:lnTo>
                    <a:pt x="270929" y="30860"/>
                  </a:lnTo>
                  <a:lnTo>
                    <a:pt x="270929" y="31622"/>
                  </a:lnTo>
                  <a:lnTo>
                    <a:pt x="273265" y="31622"/>
                  </a:lnTo>
                  <a:lnTo>
                    <a:pt x="273265" y="30860"/>
                  </a:lnTo>
                  <a:close/>
                </a:path>
                <a:path w="414020" h="270510">
                  <a:moveTo>
                    <a:pt x="275983" y="30860"/>
                  </a:moveTo>
                  <a:lnTo>
                    <a:pt x="274815" y="30860"/>
                  </a:lnTo>
                  <a:lnTo>
                    <a:pt x="274040" y="31622"/>
                  </a:lnTo>
                  <a:lnTo>
                    <a:pt x="275983" y="31622"/>
                  </a:lnTo>
                  <a:lnTo>
                    <a:pt x="275983" y="30860"/>
                  </a:lnTo>
                  <a:close/>
                </a:path>
                <a:path w="414020" h="270510">
                  <a:moveTo>
                    <a:pt x="311404" y="30352"/>
                  </a:moveTo>
                  <a:lnTo>
                    <a:pt x="303618" y="30352"/>
                  </a:lnTo>
                  <a:lnTo>
                    <a:pt x="303618" y="30860"/>
                  </a:lnTo>
                  <a:lnTo>
                    <a:pt x="305181" y="30860"/>
                  </a:lnTo>
                  <a:lnTo>
                    <a:pt x="305181" y="31622"/>
                  </a:lnTo>
                  <a:lnTo>
                    <a:pt x="311404" y="31622"/>
                  </a:lnTo>
                  <a:lnTo>
                    <a:pt x="311404" y="30352"/>
                  </a:lnTo>
                  <a:close/>
                </a:path>
                <a:path w="414020" h="270510">
                  <a:moveTo>
                    <a:pt x="292722" y="30352"/>
                  </a:moveTo>
                  <a:lnTo>
                    <a:pt x="280657" y="30352"/>
                  </a:lnTo>
                  <a:lnTo>
                    <a:pt x="280657" y="30860"/>
                  </a:lnTo>
                  <a:lnTo>
                    <a:pt x="292722" y="30860"/>
                  </a:lnTo>
                  <a:lnTo>
                    <a:pt x="292722" y="30352"/>
                  </a:lnTo>
                  <a:close/>
                </a:path>
                <a:path w="414020" h="270510">
                  <a:moveTo>
                    <a:pt x="303237" y="30352"/>
                  </a:moveTo>
                  <a:lnTo>
                    <a:pt x="293509" y="30352"/>
                  </a:lnTo>
                  <a:lnTo>
                    <a:pt x="293509" y="30860"/>
                  </a:lnTo>
                  <a:lnTo>
                    <a:pt x="303237" y="30860"/>
                  </a:lnTo>
                  <a:lnTo>
                    <a:pt x="303237" y="30352"/>
                  </a:lnTo>
                  <a:close/>
                </a:path>
                <a:path w="414020" h="270510">
                  <a:moveTo>
                    <a:pt x="321144" y="25780"/>
                  </a:moveTo>
                  <a:lnTo>
                    <a:pt x="311404" y="25780"/>
                  </a:lnTo>
                  <a:lnTo>
                    <a:pt x="311404" y="27304"/>
                  </a:lnTo>
                  <a:lnTo>
                    <a:pt x="312191" y="28066"/>
                  </a:lnTo>
                  <a:lnTo>
                    <a:pt x="312191" y="30352"/>
                  </a:lnTo>
                  <a:lnTo>
                    <a:pt x="312966" y="30352"/>
                  </a:lnTo>
                  <a:lnTo>
                    <a:pt x="312966" y="30860"/>
                  </a:lnTo>
                  <a:lnTo>
                    <a:pt x="315696" y="30860"/>
                  </a:lnTo>
                  <a:lnTo>
                    <a:pt x="315696" y="29590"/>
                  </a:lnTo>
                  <a:lnTo>
                    <a:pt x="316471" y="29590"/>
                  </a:lnTo>
                  <a:lnTo>
                    <a:pt x="317246" y="28828"/>
                  </a:lnTo>
                  <a:lnTo>
                    <a:pt x="321144" y="28828"/>
                  </a:lnTo>
                  <a:lnTo>
                    <a:pt x="321144" y="25780"/>
                  </a:lnTo>
                  <a:close/>
                </a:path>
                <a:path w="414020" h="270510">
                  <a:moveTo>
                    <a:pt x="317246" y="29590"/>
                  </a:moveTo>
                  <a:lnTo>
                    <a:pt x="316471" y="29590"/>
                  </a:lnTo>
                  <a:lnTo>
                    <a:pt x="316471" y="30860"/>
                  </a:lnTo>
                  <a:lnTo>
                    <a:pt x="317246" y="30352"/>
                  </a:lnTo>
                  <a:lnTo>
                    <a:pt x="317246" y="29590"/>
                  </a:lnTo>
                  <a:close/>
                </a:path>
                <a:path w="414020" h="270510">
                  <a:moveTo>
                    <a:pt x="318808" y="30352"/>
                  </a:moveTo>
                  <a:lnTo>
                    <a:pt x="318033" y="30352"/>
                  </a:lnTo>
                  <a:lnTo>
                    <a:pt x="318033" y="30860"/>
                  </a:lnTo>
                  <a:lnTo>
                    <a:pt x="318808" y="30860"/>
                  </a:lnTo>
                  <a:lnTo>
                    <a:pt x="318808" y="30352"/>
                  </a:lnTo>
                  <a:close/>
                </a:path>
                <a:path w="414020" h="270510">
                  <a:moveTo>
                    <a:pt x="291947" y="29590"/>
                  </a:moveTo>
                  <a:lnTo>
                    <a:pt x="282206" y="29590"/>
                  </a:lnTo>
                  <a:lnTo>
                    <a:pt x="282206" y="30352"/>
                  </a:lnTo>
                  <a:lnTo>
                    <a:pt x="291947" y="30352"/>
                  </a:lnTo>
                  <a:lnTo>
                    <a:pt x="291947" y="29590"/>
                  </a:lnTo>
                  <a:close/>
                </a:path>
                <a:path w="414020" h="270510">
                  <a:moveTo>
                    <a:pt x="302450" y="29590"/>
                  </a:moveTo>
                  <a:lnTo>
                    <a:pt x="292722" y="29590"/>
                  </a:lnTo>
                  <a:lnTo>
                    <a:pt x="292722" y="30352"/>
                  </a:lnTo>
                  <a:lnTo>
                    <a:pt x="302450" y="30352"/>
                  </a:lnTo>
                  <a:lnTo>
                    <a:pt x="302450" y="29590"/>
                  </a:lnTo>
                  <a:close/>
                </a:path>
                <a:path w="414020" h="270510">
                  <a:moveTo>
                    <a:pt x="309854" y="28066"/>
                  </a:moveTo>
                  <a:lnTo>
                    <a:pt x="291172" y="28066"/>
                  </a:lnTo>
                  <a:lnTo>
                    <a:pt x="291172" y="28828"/>
                  </a:lnTo>
                  <a:lnTo>
                    <a:pt x="291947" y="29590"/>
                  </a:lnTo>
                  <a:lnTo>
                    <a:pt x="303237" y="29590"/>
                  </a:lnTo>
                  <a:lnTo>
                    <a:pt x="303237" y="30352"/>
                  </a:lnTo>
                  <a:lnTo>
                    <a:pt x="310629" y="30352"/>
                  </a:lnTo>
                  <a:lnTo>
                    <a:pt x="310629" y="28828"/>
                  </a:lnTo>
                  <a:lnTo>
                    <a:pt x="309854" y="28828"/>
                  </a:lnTo>
                  <a:lnTo>
                    <a:pt x="309854" y="28066"/>
                  </a:lnTo>
                  <a:close/>
                </a:path>
                <a:path w="414020" h="270510">
                  <a:moveTo>
                    <a:pt x="318808" y="28828"/>
                  </a:moveTo>
                  <a:lnTo>
                    <a:pt x="318033" y="28828"/>
                  </a:lnTo>
                  <a:lnTo>
                    <a:pt x="318033" y="29590"/>
                  </a:lnTo>
                  <a:lnTo>
                    <a:pt x="318808" y="30352"/>
                  </a:lnTo>
                  <a:lnTo>
                    <a:pt x="318808" y="28828"/>
                  </a:lnTo>
                  <a:close/>
                </a:path>
                <a:path w="414020" h="270510">
                  <a:moveTo>
                    <a:pt x="290385" y="28066"/>
                  </a:moveTo>
                  <a:lnTo>
                    <a:pt x="289610" y="28828"/>
                  </a:lnTo>
                  <a:lnTo>
                    <a:pt x="280657" y="28828"/>
                  </a:lnTo>
                  <a:lnTo>
                    <a:pt x="280657" y="29590"/>
                  </a:lnTo>
                  <a:lnTo>
                    <a:pt x="291172" y="29590"/>
                  </a:lnTo>
                  <a:lnTo>
                    <a:pt x="291172" y="28828"/>
                  </a:lnTo>
                  <a:lnTo>
                    <a:pt x="290385" y="28066"/>
                  </a:lnTo>
                  <a:close/>
                </a:path>
                <a:path w="414020" h="270510">
                  <a:moveTo>
                    <a:pt x="318033" y="28828"/>
                  </a:moveTo>
                  <a:lnTo>
                    <a:pt x="317246" y="29590"/>
                  </a:lnTo>
                  <a:lnTo>
                    <a:pt x="318033" y="29590"/>
                  </a:lnTo>
                  <a:lnTo>
                    <a:pt x="318033" y="28828"/>
                  </a:lnTo>
                  <a:close/>
                </a:path>
                <a:path w="414020" h="270510">
                  <a:moveTo>
                    <a:pt x="319582" y="28828"/>
                  </a:moveTo>
                  <a:lnTo>
                    <a:pt x="318808" y="28828"/>
                  </a:lnTo>
                  <a:lnTo>
                    <a:pt x="318808" y="29590"/>
                  </a:lnTo>
                  <a:lnTo>
                    <a:pt x="319582" y="29590"/>
                  </a:lnTo>
                  <a:lnTo>
                    <a:pt x="319582" y="28828"/>
                  </a:lnTo>
                  <a:close/>
                </a:path>
                <a:path w="414020" h="270510">
                  <a:moveTo>
                    <a:pt x="320370" y="28828"/>
                  </a:moveTo>
                  <a:lnTo>
                    <a:pt x="319582" y="28828"/>
                  </a:lnTo>
                  <a:lnTo>
                    <a:pt x="319582" y="29590"/>
                  </a:lnTo>
                  <a:lnTo>
                    <a:pt x="320370" y="29590"/>
                  </a:lnTo>
                  <a:lnTo>
                    <a:pt x="320370" y="28828"/>
                  </a:lnTo>
                  <a:close/>
                </a:path>
                <a:path w="414020" h="270510">
                  <a:moveTo>
                    <a:pt x="289610" y="28066"/>
                  </a:moveTo>
                  <a:lnTo>
                    <a:pt x="281432" y="28066"/>
                  </a:lnTo>
                  <a:lnTo>
                    <a:pt x="281432" y="28828"/>
                  </a:lnTo>
                  <a:lnTo>
                    <a:pt x="289610" y="28828"/>
                  </a:lnTo>
                  <a:lnTo>
                    <a:pt x="289610" y="28066"/>
                  </a:lnTo>
                  <a:close/>
                </a:path>
                <a:path w="414020" h="270510">
                  <a:moveTo>
                    <a:pt x="310629" y="25780"/>
                  </a:moveTo>
                  <a:lnTo>
                    <a:pt x="284162" y="25780"/>
                  </a:lnTo>
                  <a:lnTo>
                    <a:pt x="284937" y="26542"/>
                  </a:lnTo>
                  <a:lnTo>
                    <a:pt x="287274" y="26542"/>
                  </a:lnTo>
                  <a:lnTo>
                    <a:pt x="287274" y="27304"/>
                  </a:lnTo>
                  <a:lnTo>
                    <a:pt x="308292" y="27304"/>
                  </a:lnTo>
                  <a:lnTo>
                    <a:pt x="308292" y="28066"/>
                  </a:lnTo>
                  <a:lnTo>
                    <a:pt x="309854" y="28066"/>
                  </a:lnTo>
                  <a:lnTo>
                    <a:pt x="309854" y="28828"/>
                  </a:lnTo>
                  <a:lnTo>
                    <a:pt x="310629" y="28828"/>
                  </a:lnTo>
                  <a:lnTo>
                    <a:pt x="310629" y="25780"/>
                  </a:lnTo>
                  <a:close/>
                </a:path>
                <a:path w="414020" h="270510">
                  <a:moveTo>
                    <a:pt x="290385" y="27304"/>
                  </a:moveTo>
                  <a:lnTo>
                    <a:pt x="288836" y="27304"/>
                  </a:lnTo>
                  <a:lnTo>
                    <a:pt x="288836" y="28066"/>
                  </a:lnTo>
                  <a:lnTo>
                    <a:pt x="290385" y="28066"/>
                  </a:lnTo>
                  <a:lnTo>
                    <a:pt x="290385" y="27304"/>
                  </a:lnTo>
                  <a:close/>
                </a:path>
                <a:path w="414020" h="270510">
                  <a:moveTo>
                    <a:pt x="308292" y="27304"/>
                  </a:moveTo>
                  <a:lnTo>
                    <a:pt x="290385" y="27304"/>
                  </a:lnTo>
                  <a:lnTo>
                    <a:pt x="290385" y="28066"/>
                  </a:lnTo>
                  <a:lnTo>
                    <a:pt x="308292" y="28066"/>
                  </a:lnTo>
                  <a:lnTo>
                    <a:pt x="308292" y="27304"/>
                  </a:lnTo>
                  <a:close/>
                </a:path>
                <a:path w="414020" h="270510">
                  <a:moveTo>
                    <a:pt x="284162" y="25780"/>
                  </a:moveTo>
                  <a:lnTo>
                    <a:pt x="280657" y="25780"/>
                  </a:lnTo>
                  <a:lnTo>
                    <a:pt x="280657" y="26542"/>
                  </a:lnTo>
                  <a:lnTo>
                    <a:pt x="283768" y="26542"/>
                  </a:lnTo>
                  <a:lnTo>
                    <a:pt x="284162" y="25780"/>
                  </a:lnTo>
                  <a:close/>
                </a:path>
                <a:path w="414020" h="270510">
                  <a:moveTo>
                    <a:pt x="325424" y="25780"/>
                  </a:moveTo>
                  <a:lnTo>
                    <a:pt x="323862" y="25780"/>
                  </a:lnTo>
                  <a:lnTo>
                    <a:pt x="323862" y="26542"/>
                  </a:lnTo>
                  <a:lnTo>
                    <a:pt x="325424" y="26542"/>
                  </a:lnTo>
                  <a:lnTo>
                    <a:pt x="325424" y="25780"/>
                  </a:lnTo>
                  <a:close/>
                </a:path>
                <a:path w="414020" h="270510">
                  <a:moveTo>
                    <a:pt x="298564" y="24256"/>
                  </a:moveTo>
                  <a:lnTo>
                    <a:pt x="279882" y="24256"/>
                  </a:lnTo>
                  <a:lnTo>
                    <a:pt x="279882" y="25780"/>
                  </a:lnTo>
                  <a:lnTo>
                    <a:pt x="300901" y="25780"/>
                  </a:lnTo>
                  <a:lnTo>
                    <a:pt x="300901" y="25018"/>
                  </a:lnTo>
                  <a:lnTo>
                    <a:pt x="298564" y="25018"/>
                  </a:lnTo>
                  <a:lnTo>
                    <a:pt x="298564" y="24256"/>
                  </a:lnTo>
                  <a:close/>
                </a:path>
                <a:path w="414020" h="270510">
                  <a:moveTo>
                    <a:pt x="320370" y="24256"/>
                  </a:moveTo>
                  <a:lnTo>
                    <a:pt x="299339" y="24256"/>
                  </a:lnTo>
                  <a:lnTo>
                    <a:pt x="299339" y="25018"/>
                  </a:lnTo>
                  <a:lnTo>
                    <a:pt x="300901" y="25018"/>
                  </a:lnTo>
                  <a:lnTo>
                    <a:pt x="300901" y="25780"/>
                  </a:lnTo>
                  <a:lnTo>
                    <a:pt x="320370" y="25780"/>
                  </a:lnTo>
                  <a:lnTo>
                    <a:pt x="320370" y="24256"/>
                  </a:lnTo>
                  <a:close/>
                </a:path>
                <a:path w="414020" h="270510">
                  <a:moveTo>
                    <a:pt x="326199" y="24256"/>
                  </a:moveTo>
                  <a:lnTo>
                    <a:pt x="322313" y="24256"/>
                  </a:lnTo>
                  <a:lnTo>
                    <a:pt x="322313" y="25018"/>
                  </a:lnTo>
                  <a:lnTo>
                    <a:pt x="323088" y="25018"/>
                  </a:lnTo>
                  <a:lnTo>
                    <a:pt x="323088" y="25780"/>
                  </a:lnTo>
                  <a:lnTo>
                    <a:pt x="326199" y="25780"/>
                  </a:lnTo>
                  <a:lnTo>
                    <a:pt x="326199" y="24256"/>
                  </a:lnTo>
                  <a:close/>
                </a:path>
                <a:path w="414020" h="270510">
                  <a:moveTo>
                    <a:pt x="332041" y="23494"/>
                  </a:moveTo>
                  <a:lnTo>
                    <a:pt x="329311" y="23494"/>
                  </a:lnTo>
                  <a:lnTo>
                    <a:pt x="329311" y="25018"/>
                  </a:lnTo>
                  <a:lnTo>
                    <a:pt x="330098" y="25018"/>
                  </a:lnTo>
                  <a:lnTo>
                    <a:pt x="330098" y="25780"/>
                  </a:lnTo>
                  <a:lnTo>
                    <a:pt x="332041" y="25780"/>
                  </a:lnTo>
                  <a:lnTo>
                    <a:pt x="332041" y="23494"/>
                  </a:lnTo>
                  <a:close/>
                </a:path>
                <a:path w="414020" h="270510">
                  <a:moveTo>
                    <a:pt x="319582" y="21970"/>
                  </a:moveTo>
                  <a:lnTo>
                    <a:pt x="297789" y="21970"/>
                  </a:lnTo>
                  <a:lnTo>
                    <a:pt x="297789" y="23494"/>
                  </a:lnTo>
                  <a:lnTo>
                    <a:pt x="298564" y="24256"/>
                  </a:lnTo>
                  <a:lnTo>
                    <a:pt x="320370" y="24256"/>
                  </a:lnTo>
                  <a:lnTo>
                    <a:pt x="320370" y="25018"/>
                  </a:lnTo>
                  <a:lnTo>
                    <a:pt x="321144" y="25018"/>
                  </a:lnTo>
                  <a:lnTo>
                    <a:pt x="321144" y="23494"/>
                  </a:lnTo>
                  <a:lnTo>
                    <a:pt x="320370" y="23494"/>
                  </a:lnTo>
                  <a:lnTo>
                    <a:pt x="320370" y="22732"/>
                  </a:lnTo>
                  <a:lnTo>
                    <a:pt x="319582" y="22732"/>
                  </a:lnTo>
                  <a:lnTo>
                    <a:pt x="319582" y="21970"/>
                  </a:lnTo>
                  <a:close/>
                </a:path>
                <a:path w="414020" h="270510">
                  <a:moveTo>
                    <a:pt x="321144" y="24256"/>
                  </a:moveTo>
                  <a:lnTo>
                    <a:pt x="321144" y="25018"/>
                  </a:lnTo>
                  <a:lnTo>
                    <a:pt x="321919" y="25018"/>
                  </a:lnTo>
                  <a:lnTo>
                    <a:pt x="321144" y="24256"/>
                  </a:lnTo>
                  <a:close/>
                </a:path>
                <a:path w="414020" h="270510">
                  <a:moveTo>
                    <a:pt x="288836" y="21970"/>
                  </a:moveTo>
                  <a:lnTo>
                    <a:pt x="281432" y="21970"/>
                  </a:lnTo>
                  <a:lnTo>
                    <a:pt x="281432" y="22732"/>
                  </a:lnTo>
                  <a:lnTo>
                    <a:pt x="279095" y="22732"/>
                  </a:lnTo>
                  <a:lnTo>
                    <a:pt x="279095" y="24256"/>
                  </a:lnTo>
                  <a:lnTo>
                    <a:pt x="297789" y="24256"/>
                  </a:lnTo>
                  <a:lnTo>
                    <a:pt x="297789" y="23494"/>
                  </a:lnTo>
                  <a:lnTo>
                    <a:pt x="288836" y="23494"/>
                  </a:lnTo>
                  <a:lnTo>
                    <a:pt x="288836" y="21970"/>
                  </a:lnTo>
                  <a:close/>
                </a:path>
                <a:path w="414020" h="270510">
                  <a:moveTo>
                    <a:pt x="326974" y="23494"/>
                  </a:moveTo>
                  <a:lnTo>
                    <a:pt x="321919" y="23494"/>
                  </a:lnTo>
                  <a:lnTo>
                    <a:pt x="321919" y="24256"/>
                  </a:lnTo>
                  <a:lnTo>
                    <a:pt x="326974" y="24256"/>
                  </a:lnTo>
                  <a:lnTo>
                    <a:pt x="326974" y="23494"/>
                  </a:lnTo>
                  <a:close/>
                </a:path>
                <a:path w="414020" h="270510">
                  <a:moveTo>
                    <a:pt x="336715" y="23494"/>
                  </a:moveTo>
                  <a:lnTo>
                    <a:pt x="332816" y="23494"/>
                  </a:lnTo>
                  <a:lnTo>
                    <a:pt x="333603" y="24256"/>
                  </a:lnTo>
                  <a:lnTo>
                    <a:pt x="336715" y="24256"/>
                  </a:lnTo>
                  <a:lnTo>
                    <a:pt x="336715" y="23494"/>
                  </a:lnTo>
                  <a:close/>
                </a:path>
                <a:path w="414020" h="270510">
                  <a:moveTo>
                    <a:pt x="295452" y="21208"/>
                  </a:moveTo>
                  <a:lnTo>
                    <a:pt x="288836" y="21208"/>
                  </a:lnTo>
                  <a:lnTo>
                    <a:pt x="288836" y="22732"/>
                  </a:lnTo>
                  <a:lnTo>
                    <a:pt x="289610" y="23494"/>
                  </a:lnTo>
                  <a:lnTo>
                    <a:pt x="297002" y="23494"/>
                  </a:lnTo>
                  <a:lnTo>
                    <a:pt x="297002" y="21970"/>
                  </a:lnTo>
                  <a:lnTo>
                    <a:pt x="295452" y="21970"/>
                  </a:lnTo>
                  <a:lnTo>
                    <a:pt x="295452" y="21208"/>
                  </a:lnTo>
                  <a:close/>
                </a:path>
                <a:path w="414020" h="270510">
                  <a:moveTo>
                    <a:pt x="326199" y="22732"/>
                  </a:moveTo>
                  <a:lnTo>
                    <a:pt x="321144" y="22732"/>
                  </a:lnTo>
                  <a:lnTo>
                    <a:pt x="321144" y="23494"/>
                  </a:lnTo>
                  <a:lnTo>
                    <a:pt x="326199" y="23494"/>
                  </a:lnTo>
                  <a:lnTo>
                    <a:pt x="326199" y="22732"/>
                  </a:lnTo>
                  <a:close/>
                </a:path>
                <a:path w="414020" h="270510">
                  <a:moveTo>
                    <a:pt x="327761" y="22732"/>
                  </a:moveTo>
                  <a:lnTo>
                    <a:pt x="326974" y="22732"/>
                  </a:lnTo>
                  <a:lnTo>
                    <a:pt x="326974" y="23494"/>
                  </a:lnTo>
                  <a:lnTo>
                    <a:pt x="327761" y="23494"/>
                  </a:lnTo>
                  <a:lnTo>
                    <a:pt x="327761" y="22732"/>
                  </a:lnTo>
                  <a:close/>
                </a:path>
                <a:path w="414020" h="270510">
                  <a:moveTo>
                    <a:pt x="331647" y="21970"/>
                  </a:moveTo>
                  <a:lnTo>
                    <a:pt x="330098" y="21970"/>
                  </a:lnTo>
                  <a:lnTo>
                    <a:pt x="330873" y="22732"/>
                  </a:lnTo>
                  <a:lnTo>
                    <a:pt x="328536" y="22732"/>
                  </a:lnTo>
                  <a:lnTo>
                    <a:pt x="328536" y="23494"/>
                  </a:lnTo>
                  <a:lnTo>
                    <a:pt x="331647" y="23494"/>
                  </a:lnTo>
                  <a:lnTo>
                    <a:pt x="331647" y="21970"/>
                  </a:lnTo>
                  <a:close/>
                </a:path>
                <a:path w="414020" h="270510">
                  <a:moveTo>
                    <a:pt x="335940" y="22732"/>
                  </a:moveTo>
                  <a:lnTo>
                    <a:pt x="332041" y="22732"/>
                  </a:lnTo>
                  <a:lnTo>
                    <a:pt x="332041" y="23494"/>
                  </a:lnTo>
                  <a:lnTo>
                    <a:pt x="335940" y="23494"/>
                  </a:lnTo>
                  <a:lnTo>
                    <a:pt x="335940" y="22732"/>
                  </a:lnTo>
                  <a:close/>
                </a:path>
                <a:path w="414020" h="270510">
                  <a:moveTo>
                    <a:pt x="339826" y="22732"/>
                  </a:moveTo>
                  <a:lnTo>
                    <a:pt x="339051" y="22732"/>
                  </a:lnTo>
                  <a:lnTo>
                    <a:pt x="339051" y="23494"/>
                  </a:lnTo>
                  <a:lnTo>
                    <a:pt x="339826" y="23494"/>
                  </a:lnTo>
                  <a:lnTo>
                    <a:pt x="339826" y="22732"/>
                  </a:lnTo>
                  <a:close/>
                </a:path>
                <a:path w="414020" h="270510">
                  <a:moveTo>
                    <a:pt x="279095" y="21208"/>
                  </a:moveTo>
                  <a:lnTo>
                    <a:pt x="278320" y="21970"/>
                  </a:lnTo>
                  <a:lnTo>
                    <a:pt x="278320" y="22732"/>
                  </a:lnTo>
                  <a:lnTo>
                    <a:pt x="279882" y="22732"/>
                  </a:lnTo>
                  <a:lnTo>
                    <a:pt x="279882" y="21970"/>
                  </a:lnTo>
                  <a:lnTo>
                    <a:pt x="279095" y="21970"/>
                  </a:lnTo>
                  <a:lnTo>
                    <a:pt x="279095" y="21208"/>
                  </a:lnTo>
                  <a:close/>
                </a:path>
                <a:path w="414020" h="270510">
                  <a:moveTo>
                    <a:pt x="325424" y="21970"/>
                  </a:moveTo>
                  <a:lnTo>
                    <a:pt x="320370" y="21970"/>
                  </a:lnTo>
                  <a:lnTo>
                    <a:pt x="320370" y="22732"/>
                  </a:lnTo>
                  <a:lnTo>
                    <a:pt x="325424" y="22732"/>
                  </a:lnTo>
                  <a:lnTo>
                    <a:pt x="325424" y="21970"/>
                  </a:lnTo>
                  <a:close/>
                </a:path>
                <a:path w="414020" h="270510">
                  <a:moveTo>
                    <a:pt x="326974" y="21208"/>
                  </a:moveTo>
                  <a:lnTo>
                    <a:pt x="309079" y="21208"/>
                  </a:lnTo>
                  <a:lnTo>
                    <a:pt x="309079" y="21970"/>
                  </a:lnTo>
                  <a:lnTo>
                    <a:pt x="326199" y="21970"/>
                  </a:lnTo>
                  <a:lnTo>
                    <a:pt x="326199" y="22732"/>
                  </a:lnTo>
                  <a:lnTo>
                    <a:pt x="326974" y="22732"/>
                  </a:lnTo>
                  <a:lnTo>
                    <a:pt x="326974" y="21208"/>
                  </a:lnTo>
                  <a:close/>
                </a:path>
                <a:path w="414020" h="270510">
                  <a:moveTo>
                    <a:pt x="330873" y="21208"/>
                  </a:moveTo>
                  <a:lnTo>
                    <a:pt x="327761" y="21208"/>
                  </a:lnTo>
                  <a:lnTo>
                    <a:pt x="327761" y="22732"/>
                  </a:lnTo>
                  <a:lnTo>
                    <a:pt x="330098" y="22732"/>
                  </a:lnTo>
                  <a:lnTo>
                    <a:pt x="330098" y="21970"/>
                  </a:lnTo>
                  <a:lnTo>
                    <a:pt x="330873" y="21970"/>
                  </a:lnTo>
                  <a:lnTo>
                    <a:pt x="330873" y="21208"/>
                  </a:lnTo>
                  <a:close/>
                </a:path>
                <a:path w="414020" h="270510">
                  <a:moveTo>
                    <a:pt x="335940" y="21970"/>
                  </a:moveTo>
                  <a:lnTo>
                    <a:pt x="331647" y="21970"/>
                  </a:lnTo>
                  <a:lnTo>
                    <a:pt x="331647" y="22732"/>
                  </a:lnTo>
                  <a:lnTo>
                    <a:pt x="336715" y="22732"/>
                  </a:lnTo>
                  <a:lnTo>
                    <a:pt x="335940" y="21970"/>
                  </a:lnTo>
                  <a:close/>
                </a:path>
                <a:path w="414020" h="270510">
                  <a:moveTo>
                    <a:pt x="338264" y="20827"/>
                  </a:moveTo>
                  <a:lnTo>
                    <a:pt x="330098" y="20827"/>
                  </a:lnTo>
                  <a:lnTo>
                    <a:pt x="330873" y="21208"/>
                  </a:lnTo>
                  <a:lnTo>
                    <a:pt x="330873" y="21970"/>
                  </a:lnTo>
                  <a:lnTo>
                    <a:pt x="336715" y="21970"/>
                  </a:lnTo>
                  <a:lnTo>
                    <a:pt x="336715" y="22732"/>
                  </a:lnTo>
                  <a:lnTo>
                    <a:pt x="340601" y="22732"/>
                  </a:lnTo>
                  <a:lnTo>
                    <a:pt x="340601" y="21970"/>
                  </a:lnTo>
                  <a:lnTo>
                    <a:pt x="339826" y="21208"/>
                  </a:lnTo>
                  <a:lnTo>
                    <a:pt x="339051" y="21208"/>
                  </a:lnTo>
                  <a:lnTo>
                    <a:pt x="338264" y="20827"/>
                  </a:lnTo>
                  <a:close/>
                </a:path>
                <a:path w="414020" h="270510">
                  <a:moveTo>
                    <a:pt x="286499" y="21208"/>
                  </a:moveTo>
                  <a:lnTo>
                    <a:pt x="282994" y="21208"/>
                  </a:lnTo>
                  <a:lnTo>
                    <a:pt x="282994" y="21970"/>
                  </a:lnTo>
                  <a:lnTo>
                    <a:pt x="286499" y="21970"/>
                  </a:lnTo>
                  <a:lnTo>
                    <a:pt x="286499" y="21208"/>
                  </a:lnTo>
                  <a:close/>
                </a:path>
                <a:path w="414020" h="270510">
                  <a:moveTo>
                    <a:pt x="293509" y="19303"/>
                  </a:moveTo>
                  <a:lnTo>
                    <a:pt x="292722" y="20065"/>
                  </a:lnTo>
                  <a:lnTo>
                    <a:pt x="287274" y="20065"/>
                  </a:lnTo>
                  <a:lnTo>
                    <a:pt x="287274" y="21970"/>
                  </a:lnTo>
                  <a:lnTo>
                    <a:pt x="288061" y="21970"/>
                  </a:lnTo>
                  <a:lnTo>
                    <a:pt x="288061" y="21208"/>
                  </a:lnTo>
                  <a:lnTo>
                    <a:pt x="293890" y="21208"/>
                  </a:lnTo>
                  <a:lnTo>
                    <a:pt x="293890" y="20827"/>
                  </a:lnTo>
                  <a:lnTo>
                    <a:pt x="293509" y="20827"/>
                  </a:lnTo>
                  <a:lnTo>
                    <a:pt x="293509" y="19303"/>
                  </a:lnTo>
                  <a:close/>
                </a:path>
                <a:path w="414020" h="270510">
                  <a:moveTo>
                    <a:pt x="307517" y="20065"/>
                  </a:moveTo>
                  <a:lnTo>
                    <a:pt x="296227" y="20065"/>
                  </a:lnTo>
                  <a:lnTo>
                    <a:pt x="296227" y="21208"/>
                  </a:lnTo>
                  <a:lnTo>
                    <a:pt x="297002" y="21970"/>
                  </a:lnTo>
                  <a:lnTo>
                    <a:pt x="308292" y="21970"/>
                  </a:lnTo>
                  <a:lnTo>
                    <a:pt x="308292" y="21208"/>
                  </a:lnTo>
                  <a:lnTo>
                    <a:pt x="307517" y="20827"/>
                  </a:lnTo>
                  <a:lnTo>
                    <a:pt x="307517" y="20065"/>
                  </a:lnTo>
                  <a:close/>
                </a:path>
                <a:path w="414020" h="270510">
                  <a:moveTo>
                    <a:pt x="336715" y="20065"/>
                  </a:moveTo>
                  <a:lnTo>
                    <a:pt x="308292" y="20065"/>
                  </a:lnTo>
                  <a:lnTo>
                    <a:pt x="308292" y="21208"/>
                  </a:lnTo>
                  <a:lnTo>
                    <a:pt x="330098" y="21208"/>
                  </a:lnTo>
                  <a:lnTo>
                    <a:pt x="330098" y="20827"/>
                  </a:lnTo>
                  <a:lnTo>
                    <a:pt x="336715" y="20827"/>
                  </a:lnTo>
                  <a:lnTo>
                    <a:pt x="336715" y="20065"/>
                  </a:lnTo>
                  <a:close/>
                </a:path>
                <a:path w="414020" h="270510">
                  <a:moveTo>
                    <a:pt x="343331" y="18541"/>
                  </a:moveTo>
                  <a:lnTo>
                    <a:pt x="340601" y="18541"/>
                  </a:lnTo>
                  <a:lnTo>
                    <a:pt x="341388" y="19303"/>
                  </a:lnTo>
                  <a:lnTo>
                    <a:pt x="341388" y="20827"/>
                  </a:lnTo>
                  <a:lnTo>
                    <a:pt x="342557" y="20827"/>
                  </a:lnTo>
                  <a:lnTo>
                    <a:pt x="342557" y="19303"/>
                  </a:lnTo>
                  <a:lnTo>
                    <a:pt x="343331" y="18541"/>
                  </a:lnTo>
                  <a:close/>
                </a:path>
                <a:path w="414020" h="270510">
                  <a:moveTo>
                    <a:pt x="291947" y="19303"/>
                  </a:moveTo>
                  <a:lnTo>
                    <a:pt x="290385" y="19303"/>
                  </a:lnTo>
                  <a:lnTo>
                    <a:pt x="290385" y="20065"/>
                  </a:lnTo>
                  <a:lnTo>
                    <a:pt x="292722" y="20065"/>
                  </a:lnTo>
                  <a:lnTo>
                    <a:pt x="291947" y="19303"/>
                  </a:lnTo>
                  <a:close/>
                </a:path>
                <a:path w="414020" h="270510">
                  <a:moveTo>
                    <a:pt x="296227" y="18541"/>
                  </a:moveTo>
                  <a:lnTo>
                    <a:pt x="293890" y="18541"/>
                  </a:lnTo>
                  <a:lnTo>
                    <a:pt x="293890" y="19303"/>
                  </a:lnTo>
                  <a:lnTo>
                    <a:pt x="295452" y="19303"/>
                  </a:lnTo>
                  <a:lnTo>
                    <a:pt x="295452" y="20065"/>
                  </a:lnTo>
                  <a:lnTo>
                    <a:pt x="297789" y="20065"/>
                  </a:lnTo>
                  <a:lnTo>
                    <a:pt x="296227" y="18541"/>
                  </a:lnTo>
                  <a:close/>
                </a:path>
                <a:path w="414020" h="270510">
                  <a:moveTo>
                    <a:pt x="305181" y="18541"/>
                  </a:moveTo>
                  <a:lnTo>
                    <a:pt x="298564" y="18541"/>
                  </a:lnTo>
                  <a:lnTo>
                    <a:pt x="298564" y="19303"/>
                  </a:lnTo>
                  <a:lnTo>
                    <a:pt x="297789" y="20065"/>
                  </a:lnTo>
                  <a:lnTo>
                    <a:pt x="305955" y="20065"/>
                  </a:lnTo>
                  <a:lnTo>
                    <a:pt x="305955" y="19303"/>
                  </a:lnTo>
                  <a:lnTo>
                    <a:pt x="305181" y="19303"/>
                  </a:lnTo>
                  <a:lnTo>
                    <a:pt x="305181" y="18541"/>
                  </a:lnTo>
                  <a:close/>
                </a:path>
                <a:path w="414020" h="270510">
                  <a:moveTo>
                    <a:pt x="339051" y="18541"/>
                  </a:moveTo>
                  <a:lnTo>
                    <a:pt x="305955" y="18541"/>
                  </a:lnTo>
                  <a:lnTo>
                    <a:pt x="306743" y="19303"/>
                  </a:lnTo>
                  <a:lnTo>
                    <a:pt x="306743" y="20065"/>
                  </a:lnTo>
                  <a:lnTo>
                    <a:pt x="335940" y="20065"/>
                  </a:lnTo>
                  <a:lnTo>
                    <a:pt x="335940" y="19303"/>
                  </a:lnTo>
                  <a:lnTo>
                    <a:pt x="339051" y="19303"/>
                  </a:lnTo>
                  <a:lnTo>
                    <a:pt x="339051" y="18541"/>
                  </a:lnTo>
                  <a:close/>
                </a:path>
                <a:path w="414020" h="270510">
                  <a:moveTo>
                    <a:pt x="337489" y="19303"/>
                  </a:moveTo>
                  <a:lnTo>
                    <a:pt x="335940" y="19303"/>
                  </a:lnTo>
                  <a:lnTo>
                    <a:pt x="336715" y="20065"/>
                  </a:lnTo>
                  <a:lnTo>
                    <a:pt x="337489" y="20065"/>
                  </a:lnTo>
                  <a:lnTo>
                    <a:pt x="337489" y="19303"/>
                  </a:lnTo>
                  <a:close/>
                </a:path>
                <a:path w="414020" h="270510">
                  <a:moveTo>
                    <a:pt x="339051" y="19303"/>
                  </a:moveTo>
                  <a:lnTo>
                    <a:pt x="337489" y="19303"/>
                  </a:lnTo>
                  <a:lnTo>
                    <a:pt x="337489" y="20065"/>
                  </a:lnTo>
                  <a:lnTo>
                    <a:pt x="339826" y="20065"/>
                  </a:lnTo>
                  <a:lnTo>
                    <a:pt x="339051" y="19303"/>
                  </a:lnTo>
                  <a:close/>
                </a:path>
                <a:path w="414020" h="270510">
                  <a:moveTo>
                    <a:pt x="340601" y="18541"/>
                  </a:moveTo>
                  <a:lnTo>
                    <a:pt x="339051" y="18541"/>
                  </a:lnTo>
                  <a:lnTo>
                    <a:pt x="340601" y="20065"/>
                  </a:lnTo>
                  <a:lnTo>
                    <a:pt x="340601" y="18541"/>
                  </a:lnTo>
                  <a:close/>
                </a:path>
                <a:path w="414020" h="270510">
                  <a:moveTo>
                    <a:pt x="344881" y="18541"/>
                  </a:moveTo>
                  <a:lnTo>
                    <a:pt x="343331" y="18541"/>
                  </a:lnTo>
                  <a:lnTo>
                    <a:pt x="344106" y="19303"/>
                  </a:lnTo>
                  <a:lnTo>
                    <a:pt x="344881" y="18541"/>
                  </a:lnTo>
                  <a:close/>
                </a:path>
                <a:path w="414020" h="270510">
                  <a:moveTo>
                    <a:pt x="345668" y="18541"/>
                  </a:moveTo>
                  <a:lnTo>
                    <a:pt x="344881" y="18541"/>
                  </a:lnTo>
                  <a:lnTo>
                    <a:pt x="344881" y="19303"/>
                  </a:lnTo>
                  <a:lnTo>
                    <a:pt x="345668" y="19303"/>
                  </a:lnTo>
                  <a:lnTo>
                    <a:pt x="345668" y="18541"/>
                  </a:lnTo>
                  <a:close/>
                </a:path>
                <a:path w="414020" h="270510">
                  <a:moveTo>
                    <a:pt x="350342" y="18541"/>
                  </a:moveTo>
                  <a:lnTo>
                    <a:pt x="348005" y="18541"/>
                  </a:lnTo>
                  <a:lnTo>
                    <a:pt x="348005" y="19303"/>
                  </a:lnTo>
                  <a:lnTo>
                    <a:pt x="350342" y="19303"/>
                  </a:lnTo>
                  <a:lnTo>
                    <a:pt x="350342" y="18541"/>
                  </a:lnTo>
                  <a:close/>
                </a:path>
                <a:path w="414020" h="270510">
                  <a:moveTo>
                    <a:pt x="293890" y="17779"/>
                  </a:moveTo>
                  <a:lnTo>
                    <a:pt x="293509" y="17779"/>
                  </a:lnTo>
                  <a:lnTo>
                    <a:pt x="293509" y="18541"/>
                  </a:lnTo>
                  <a:lnTo>
                    <a:pt x="294665" y="18541"/>
                  </a:lnTo>
                  <a:lnTo>
                    <a:pt x="293890" y="17779"/>
                  </a:lnTo>
                  <a:close/>
                </a:path>
                <a:path w="414020" h="270510">
                  <a:moveTo>
                    <a:pt x="301675" y="16890"/>
                  </a:moveTo>
                  <a:lnTo>
                    <a:pt x="297002" y="16890"/>
                  </a:lnTo>
                  <a:lnTo>
                    <a:pt x="297002" y="17779"/>
                  </a:lnTo>
                  <a:lnTo>
                    <a:pt x="297789" y="18541"/>
                  </a:lnTo>
                  <a:lnTo>
                    <a:pt x="304406" y="18541"/>
                  </a:lnTo>
                  <a:lnTo>
                    <a:pt x="304406" y="17779"/>
                  </a:lnTo>
                  <a:lnTo>
                    <a:pt x="301675" y="17779"/>
                  </a:lnTo>
                  <a:lnTo>
                    <a:pt x="301675" y="16890"/>
                  </a:lnTo>
                  <a:close/>
                </a:path>
                <a:path w="414020" h="270510">
                  <a:moveTo>
                    <a:pt x="347218" y="17779"/>
                  </a:moveTo>
                  <a:lnTo>
                    <a:pt x="305181" y="17779"/>
                  </a:lnTo>
                  <a:lnTo>
                    <a:pt x="305181" y="18541"/>
                  </a:lnTo>
                  <a:lnTo>
                    <a:pt x="347218" y="18541"/>
                  </a:lnTo>
                  <a:lnTo>
                    <a:pt x="347218" y="17779"/>
                  </a:lnTo>
                  <a:close/>
                </a:path>
                <a:path w="414020" h="270510">
                  <a:moveTo>
                    <a:pt x="351497" y="16890"/>
                  </a:moveTo>
                  <a:lnTo>
                    <a:pt x="348780" y="16890"/>
                  </a:lnTo>
                  <a:lnTo>
                    <a:pt x="348780" y="18541"/>
                  </a:lnTo>
                  <a:lnTo>
                    <a:pt x="350723" y="18541"/>
                  </a:lnTo>
                  <a:lnTo>
                    <a:pt x="350723" y="17779"/>
                  </a:lnTo>
                  <a:lnTo>
                    <a:pt x="351497" y="17779"/>
                  </a:lnTo>
                  <a:lnTo>
                    <a:pt x="351497" y="16890"/>
                  </a:lnTo>
                  <a:close/>
                </a:path>
                <a:path w="414020" h="270510">
                  <a:moveTo>
                    <a:pt x="406387" y="16128"/>
                  </a:moveTo>
                  <a:lnTo>
                    <a:pt x="369023" y="16128"/>
                  </a:lnTo>
                  <a:lnTo>
                    <a:pt x="369023" y="18541"/>
                  </a:lnTo>
                  <a:lnTo>
                    <a:pt x="369798" y="17779"/>
                  </a:lnTo>
                  <a:lnTo>
                    <a:pt x="389648" y="17779"/>
                  </a:lnTo>
                  <a:lnTo>
                    <a:pt x="389648" y="16890"/>
                  </a:lnTo>
                  <a:lnTo>
                    <a:pt x="406387" y="16890"/>
                  </a:lnTo>
                  <a:lnTo>
                    <a:pt x="406387" y="16128"/>
                  </a:lnTo>
                  <a:close/>
                </a:path>
                <a:path w="414020" h="270510">
                  <a:moveTo>
                    <a:pt x="379920" y="17779"/>
                  </a:moveTo>
                  <a:lnTo>
                    <a:pt x="377977" y="17779"/>
                  </a:lnTo>
                  <a:lnTo>
                    <a:pt x="378752" y="18541"/>
                  </a:lnTo>
                  <a:lnTo>
                    <a:pt x="379145" y="18541"/>
                  </a:lnTo>
                  <a:lnTo>
                    <a:pt x="379920" y="17779"/>
                  </a:lnTo>
                  <a:close/>
                </a:path>
                <a:path w="414020" h="270510">
                  <a:moveTo>
                    <a:pt x="303618" y="16890"/>
                  </a:moveTo>
                  <a:lnTo>
                    <a:pt x="303237" y="16890"/>
                  </a:lnTo>
                  <a:lnTo>
                    <a:pt x="303237" y="17779"/>
                  </a:lnTo>
                  <a:lnTo>
                    <a:pt x="303618" y="17779"/>
                  </a:lnTo>
                  <a:lnTo>
                    <a:pt x="303618" y="16890"/>
                  </a:lnTo>
                  <a:close/>
                </a:path>
                <a:path w="414020" h="270510">
                  <a:moveTo>
                    <a:pt x="348005" y="16890"/>
                  </a:moveTo>
                  <a:lnTo>
                    <a:pt x="304406" y="16890"/>
                  </a:lnTo>
                  <a:lnTo>
                    <a:pt x="304406" y="17779"/>
                  </a:lnTo>
                  <a:lnTo>
                    <a:pt x="348005" y="17779"/>
                  </a:lnTo>
                  <a:lnTo>
                    <a:pt x="348005" y="16890"/>
                  </a:lnTo>
                  <a:close/>
                </a:path>
                <a:path w="414020" h="270510">
                  <a:moveTo>
                    <a:pt x="353060" y="16890"/>
                  </a:moveTo>
                  <a:lnTo>
                    <a:pt x="351497" y="16890"/>
                  </a:lnTo>
                  <a:lnTo>
                    <a:pt x="351497" y="17779"/>
                  </a:lnTo>
                  <a:lnTo>
                    <a:pt x="353060" y="17779"/>
                  </a:lnTo>
                  <a:lnTo>
                    <a:pt x="353060" y="16890"/>
                  </a:lnTo>
                  <a:close/>
                </a:path>
                <a:path w="414020" h="270510">
                  <a:moveTo>
                    <a:pt x="361238" y="16890"/>
                  </a:moveTo>
                  <a:lnTo>
                    <a:pt x="355396" y="16890"/>
                  </a:lnTo>
                  <a:lnTo>
                    <a:pt x="356171" y="17779"/>
                  </a:lnTo>
                  <a:lnTo>
                    <a:pt x="361238" y="17779"/>
                  </a:lnTo>
                  <a:lnTo>
                    <a:pt x="361238" y="16890"/>
                  </a:lnTo>
                  <a:close/>
                </a:path>
                <a:path w="414020" h="270510">
                  <a:moveTo>
                    <a:pt x="366687" y="16890"/>
                  </a:moveTo>
                  <a:lnTo>
                    <a:pt x="363575" y="16890"/>
                  </a:lnTo>
                  <a:lnTo>
                    <a:pt x="363575" y="17779"/>
                  </a:lnTo>
                  <a:lnTo>
                    <a:pt x="366687" y="17779"/>
                  </a:lnTo>
                  <a:lnTo>
                    <a:pt x="366687" y="16890"/>
                  </a:lnTo>
                  <a:close/>
                </a:path>
                <a:path w="414020" h="270510">
                  <a:moveTo>
                    <a:pt x="398602" y="16890"/>
                  </a:moveTo>
                  <a:lnTo>
                    <a:pt x="389648" y="16890"/>
                  </a:lnTo>
                  <a:lnTo>
                    <a:pt x="390436" y="17779"/>
                  </a:lnTo>
                  <a:lnTo>
                    <a:pt x="398602" y="17779"/>
                  </a:lnTo>
                  <a:lnTo>
                    <a:pt x="398602" y="16890"/>
                  </a:lnTo>
                  <a:close/>
                </a:path>
                <a:path w="414020" h="270510">
                  <a:moveTo>
                    <a:pt x="299339" y="16128"/>
                  </a:moveTo>
                  <a:lnTo>
                    <a:pt x="295452" y="16128"/>
                  </a:lnTo>
                  <a:lnTo>
                    <a:pt x="295452" y="16890"/>
                  </a:lnTo>
                  <a:lnTo>
                    <a:pt x="299339" y="16890"/>
                  </a:lnTo>
                  <a:lnTo>
                    <a:pt x="299339" y="16128"/>
                  </a:lnTo>
                  <a:close/>
                </a:path>
                <a:path w="414020" h="270510">
                  <a:moveTo>
                    <a:pt x="309854" y="15366"/>
                  </a:moveTo>
                  <a:lnTo>
                    <a:pt x="301675" y="15366"/>
                  </a:lnTo>
                  <a:lnTo>
                    <a:pt x="302450" y="16128"/>
                  </a:lnTo>
                  <a:lnTo>
                    <a:pt x="302450" y="16890"/>
                  </a:lnTo>
                  <a:lnTo>
                    <a:pt x="368249" y="16890"/>
                  </a:lnTo>
                  <a:lnTo>
                    <a:pt x="369023" y="16128"/>
                  </a:lnTo>
                  <a:lnTo>
                    <a:pt x="309854" y="16128"/>
                  </a:lnTo>
                  <a:lnTo>
                    <a:pt x="309854" y="15366"/>
                  </a:lnTo>
                  <a:close/>
                </a:path>
                <a:path w="414020" h="270510">
                  <a:moveTo>
                    <a:pt x="296227" y="15366"/>
                  </a:moveTo>
                  <a:lnTo>
                    <a:pt x="296227" y="16128"/>
                  </a:lnTo>
                  <a:lnTo>
                    <a:pt x="297002" y="16128"/>
                  </a:lnTo>
                  <a:lnTo>
                    <a:pt x="296227" y="15366"/>
                  </a:lnTo>
                  <a:close/>
                </a:path>
                <a:path w="414020" h="270510">
                  <a:moveTo>
                    <a:pt x="407174" y="15366"/>
                  </a:moveTo>
                  <a:lnTo>
                    <a:pt x="310629" y="15366"/>
                  </a:lnTo>
                  <a:lnTo>
                    <a:pt x="310629" y="16128"/>
                  </a:lnTo>
                  <a:lnTo>
                    <a:pt x="407174" y="16128"/>
                  </a:lnTo>
                  <a:lnTo>
                    <a:pt x="407174" y="15366"/>
                  </a:lnTo>
                  <a:close/>
                </a:path>
                <a:path w="414020" h="270510">
                  <a:moveTo>
                    <a:pt x="407555" y="15366"/>
                  </a:moveTo>
                  <a:lnTo>
                    <a:pt x="407174" y="15366"/>
                  </a:lnTo>
                  <a:lnTo>
                    <a:pt x="407555" y="16128"/>
                  </a:lnTo>
                  <a:lnTo>
                    <a:pt x="407555" y="15366"/>
                  </a:lnTo>
                  <a:close/>
                </a:path>
                <a:path w="414020" h="270510">
                  <a:moveTo>
                    <a:pt x="408343" y="14604"/>
                  </a:moveTo>
                  <a:lnTo>
                    <a:pt x="308292" y="14604"/>
                  </a:lnTo>
                  <a:lnTo>
                    <a:pt x="308292" y="15366"/>
                  </a:lnTo>
                  <a:lnTo>
                    <a:pt x="407555" y="15366"/>
                  </a:lnTo>
                  <a:lnTo>
                    <a:pt x="407555" y="16128"/>
                  </a:lnTo>
                  <a:lnTo>
                    <a:pt x="408343" y="16128"/>
                  </a:lnTo>
                  <a:lnTo>
                    <a:pt x="408343" y="14604"/>
                  </a:lnTo>
                  <a:close/>
                </a:path>
                <a:path w="414020" h="270510">
                  <a:moveTo>
                    <a:pt x="302450" y="12318"/>
                  </a:moveTo>
                  <a:lnTo>
                    <a:pt x="300126" y="12318"/>
                  </a:lnTo>
                  <a:lnTo>
                    <a:pt x="300126" y="13080"/>
                  </a:lnTo>
                  <a:lnTo>
                    <a:pt x="299339" y="13080"/>
                  </a:lnTo>
                  <a:lnTo>
                    <a:pt x="299339" y="13842"/>
                  </a:lnTo>
                  <a:lnTo>
                    <a:pt x="300126" y="14604"/>
                  </a:lnTo>
                  <a:lnTo>
                    <a:pt x="300126" y="15366"/>
                  </a:lnTo>
                  <a:lnTo>
                    <a:pt x="307517" y="15366"/>
                  </a:lnTo>
                  <a:lnTo>
                    <a:pt x="307517" y="14604"/>
                  </a:lnTo>
                  <a:lnTo>
                    <a:pt x="306743" y="14604"/>
                  </a:lnTo>
                  <a:lnTo>
                    <a:pt x="306743" y="13842"/>
                  </a:lnTo>
                  <a:lnTo>
                    <a:pt x="302450" y="13842"/>
                  </a:lnTo>
                  <a:lnTo>
                    <a:pt x="302450" y="12318"/>
                  </a:lnTo>
                  <a:close/>
                </a:path>
                <a:path w="414020" h="270510">
                  <a:moveTo>
                    <a:pt x="409892" y="14604"/>
                  </a:moveTo>
                  <a:lnTo>
                    <a:pt x="409117" y="14604"/>
                  </a:lnTo>
                  <a:lnTo>
                    <a:pt x="409892" y="15366"/>
                  </a:lnTo>
                  <a:lnTo>
                    <a:pt x="409892" y="14604"/>
                  </a:lnTo>
                  <a:close/>
                </a:path>
                <a:path w="414020" h="270510">
                  <a:moveTo>
                    <a:pt x="412229" y="11556"/>
                  </a:moveTo>
                  <a:lnTo>
                    <a:pt x="306743" y="11556"/>
                  </a:lnTo>
                  <a:lnTo>
                    <a:pt x="306743" y="12318"/>
                  </a:lnTo>
                  <a:lnTo>
                    <a:pt x="307517" y="12318"/>
                  </a:lnTo>
                  <a:lnTo>
                    <a:pt x="307517" y="14604"/>
                  </a:lnTo>
                  <a:lnTo>
                    <a:pt x="410679" y="14604"/>
                  </a:lnTo>
                  <a:lnTo>
                    <a:pt x="410679" y="13842"/>
                  </a:lnTo>
                  <a:lnTo>
                    <a:pt x="413004" y="13842"/>
                  </a:lnTo>
                  <a:lnTo>
                    <a:pt x="413004" y="13080"/>
                  </a:lnTo>
                  <a:lnTo>
                    <a:pt x="412229" y="13080"/>
                  </a:lnTo>
                  <a:lnTo>
                    <a:pt x="412229" y="11556"/>
                  </a:lnTo>
                  <a:close/>
                </a:path>
                <a:path w="414020" h="270510">
                  <a:moveTo>
                    <a:pt x="302450" y="13080"/>
                  </a:moveTo>
                  <a:lnTo>
                    <a:pt x="302450" y="13842"/>
                  </a:lnTo>
                  <a:lnTo>
                    <a:pt x="303237" y="13842"/>
                  </a:lnTo>
                  <a:lnTo>
                    <a:pt x="302450" y="13080"/>
                  </a:lnTo>
                  <a:close/>
                </a:path>
                <a:path w="414020" h="270510">
                  <a:moveTo>
                    <a:pt x="303618" y="13080"/>
                  </a:moveTo>
                  <a:lnTo>
                    <a:pt x="303237" y="13842"/>
                  </a:lnTo>
                  <a:lnTo>
                    <a:pt x="303618" y="13842"/>
                  </a:lnTo>
                  <a:lnTo>
                    <a:pt x="303618" y="13080"/>
                  </a:lnTo>
                  <a:close/>
                </a:path>
                <a:path w="414020" h="270510">
                  <a:moveTo>
                    <a:pt x="413791" y="10413"/>
                  </a:moveTo>
                  <a:lnTo>
                    <a:pt x="309854" y="10413"/>
                  </a:lnTo>
                  <a:lnTo>
                    <a:pt x="309854" y="11175"/>
                  </a:lnTo>
                  <a:lnTo>
                    <a:pt x="303618" y="11175"/>
                  </a:lnTo>
                  <a:lnTo>
                    <a:pt x="303618" y="11556"/>
                  </a:lnTo>
                  <a:lnTo>
                    <a:pt x="413791" y="11556"/>
                  </a:lnTo>
                  <a:lnTo>
                    <a:pt x="413791" y="10413"/>
                  </a:lnTo>
                  <a:close/>
                </a:path>
                <a:path w="414020" h="270510">
                  <a:moveTo>
                    <a:pt x="307517" y="10413"/>
                  </a:moveTo>
                  <a:lnTo>
                    <a:pt x="303237" y="10413"/>
                  </a:lnTo>
                  <a:lnTo>
                    <a:pt x="303237" y="11175"/>
                  </a:lnTo>
                  <a:lnTo>
                    <a:pt x="308292" y="11175"/>
                  </a:lnTo>
                  <a:lnTo>
                    <a:pt x="307517" y="10413"/>
                  </a:lnTo>
                  <a:close/>
                </a:path>
                <a:path w="414020" h="270510">
                  <a:moveTo>
                    <a:pt x="309079" y="10413"/>
                  </a:moveTo>
                  <a:lnTo>
                    <a:pt x="308292" y="10413"/>
                  </a:lnTo>
                  <a:lnTo>
                    <a:pt x="308292" y="11175"/>
                  </a:lnTo>
                  <a:lnTo>
                    <a:pt x="309079" y="10413"/>
                  </a:lnTo>
                  <a:close/>
                </a:path>
                <a:path w="414020" h="270510">
                  <a:moveTo>
                    <a:pt x="413791" y="8889"/>
                  </a:moveTo>
                  <a:lnTo>
                    <a:pt x="307517" y="8889"/>
                  </a:lnTo>
                  <a:lnTo>
                    <a:pt x="307517" y="9651"/>
                  </a:lnTo>
                  <a:lnTo>
                    <a:pt x="309079" y="9651"/>
                  </a:lnTo>
                  <a:lnTo>
                    <a:pt x="309079" y="11175"/>
                  </a:lnTo>
                  <a:lnTo>
                    <a:pt x="309854" y="11175"/>
                  </a:lnTo>
                  <a:lnTo>
                    <a:pt x="309854" y="10413"/>
                  </a:lnTo>
                  <a:lnTo>
                    <a:pt x="413791" y="10413"/>
                  </a:lnTo>
                  <a:lnTo>
                    <a:pt x="413791" y="8889"/>
                  </a:lnTo>
                  <a:close/>
                </a:path>
                <a:path w="414020" h="270510">
                  <a:moveTo>
                    <a:pt x="413004" y="8127"/>
                  </a:moveTo>
                  <a:lnTo>
                    <a:pt x="308292" y="8127"/>
                  </a:lnTo>
                  <a:lnTo>
                    <a:pt x="308292" y="8889"/>
                  </a:lnTo>
                  <a:lnTo>
                    <a:pt x="413004" y="8889"/>
                  </a:lnTo>
                  <a:lnTo>
                    <a:pt x="413004" y="8127"/>
                  </a:lnTo>
                  <a:close/>
                </a:path>
                <a:path w="414020" h="270510">
                  <a:moveTo>
                    <a:pt x="305955" y="7365"/>
                  </a:moveTo>
                  <a:lnTo>
                    <a:pt x="305181" y="7365"/>
                  </a:lnTo>
                  <a:lnTo>
                    <a:pt x="305181" y="8127"/>
                  </a:lnTo>
                  <a:lnTo>
                    <a:pt x="305955" y="8127"/>
                  </a:lnTo>
                  <a:lnTo>
                    <a:pt x="305955" y="7365"/>
                  </a:lnTo>
                  <a:close/>
                </a:path>
                <a:path w="414020" h="270510">
                  <a:moveTo>
                    <a:pt x="309079" y="5079"/>
                  </a:moveTo>
                  <a:lnTo>
                    <a:pt x="304406" y="5079"/>
                  </a:lnTo>
                  <a:lnTo>
                    <a:pt x="305181" y="5841"/>
                  </a:lnTo>
                  <a:lnTo>
                    <a:pt x="305181" y="6603"/>
                  </a:lnTo>
                  <a:lnTo>
                    <a:pt x="304406" y="6603"/>
                  </a:lnTo>
                  <a:lnTo>
                    <a:pt x="304406" y="7365"/>
                  </a:lnTo>
                  <a:lnTo>
                    <a:pt x="306743" y="7365"/>
                  </a:lnTo>
                  <a:lnTo>
                    <a:pt x="306743" y="8127"/>
                  </a:lnTo>
                  <a:lnTo>
                    <a:pt x="309079" y="8127"/>
                  </a:lnTo>
                  <a:lnTo>
                    <a:pt x="309079" y="5079"/>
                  </a:lnTo>
                  <a:close/>
                </a:path>
                <a:path w="414020" h="270510">
                  <a:moveTo>
                    <a:pt x="309854" y="7365"/>
                  </a:moveTo>
                  <a:lnTo>
                    <a:pt x="309854" y="8127"/>
                  </a:lnTo>
                  <a:lnTo>
                    <a:pt x="310629" y="8127"/>
                  </a:lnTo>
                  <a:lnTo>
                    <a:pt x="309854" y="7365"/>
                  </a:lnTo>
                  <a:close/>
                </a:path>
                <a:path w="414020" h="270510">
                  <a:moveTo>
                    <a:pt x="320370" y="6603"/>
                  </a:moveTo>
                  <a:lnTo>
                    <a:pt x="311404" y="6603"/>
                  </a:lnTo>
                  <a:lnTo>
                    <a:pt x="311404" y="8127"/>
                  </a:lnTo>
                  <a:lnTo>
                    <a:pt x="376415" y="8127"/>
                  </a:lnTo>
                  <a:lnTo>
                    <a:pt x="376415" y="7365"/>
                  </a:lnTo>
                  <a:lnTo>
                    <a:pt x="320370" y="7365"/>
                  </a:lnTo>
                  <a:lnTo>
                    <a:pt x="320370" y="6603"/>
                  </a:lnTo>
                  <a:close/>
                </a:path>
                <a:path w="414020" h="270510">
                  <a:moveTo>
                    <a:pt x="377977" y="6603"/>
                  </a:moveTo>
                  <a:lnTo>
                    <a:pt x="376415" y="6603"/>
                  </a:lnTo>
                  <a:lnTo>
                    <a:pt x="376415" y="7365"/>
                  </a:lnTo>
                  <a:lnTo>
                    <a:pt x="377202" y="8127"/>
                  </a:lnTo>
                  <a:lnTo>
                    <a:pt x="380695" y="8127"/>
                  </a:lnTo>
                  <a:lnTo>
                    <a:pt x="380695" y="7365"/>
                  </a:lnTo>
                  <a:lnTo>
                    <a:pt x="377977" y="7365"/>
                  </a:lnTo>
                  <a:lnTo>
                    <a:pt x="377977" y="6603"/>
                  </a:lnTo>
                  <a:close/>
                </a:path>
                <a:path w="414020" h="270510">
                  <a:moveTo>
                    <a:pt x="389648" y="7365"/>
                  </a:moveTo>
                  <a:lnTo>
                    <a:pt x="381482" y="7365"/>
                  </a:lnTo>
                  <a:lnTo>
                    <a:pt x="381482" y="8127"/>
                  </a:lnTo>
                  <a:lnTo>
                    <a:pt x="390436" y="8127"/>
                  </a:lnTo>
                  <a:lnTo>
                    <a:pt x="389648" y="7365"/>
                  </a:lnTo>
                  <a:close/>
                </a:path>
                <a:path w="414020" h="270510">
                  <a:moveTo>
                    <a:pt x="392772" y="7365"/>
                  </a:moveTo>
                  <a:lnTo>
                    <a:pt x="391985" y="8127"/>
                  </a:lnTo>
                  <a:lnTo>
                    <a:pt x="393547" y="8127"/>
                  </a:lnTo>
                  <a:lnTo>
                    <a:pt x="392772" y="7365"/>
                  </a:lnTo>
                  <a:close/>
                </a:path>
                <a:path w="414020" h="270510">
                  <a:moveTo>
                    <a:pt x="411454" y="5841"/>
                  </a:moveTo>
                  <a:lnTo>
                    <a:pt x="391210" y="5841"/>
                  </a:lnTo>
                  <a:lnTo>
                    <a:pt x="391210" y="7365"/>
                  </a:lnTo>
                  <a:lnTo>
                    <a:pt x="393547" y="7365"/>
                  </a:lnTo>
                  <a:lnTo>
                    <a:pt x="393547" y="8127"/>
                  </a:lnTo>
                  <a:lnTo>
                    <a:pt x="413791" y="8127"/>
                  </a:lnTo>
                  <a:lnTo>
                    <a:pt x="412229" y="6603"/>
                  </a:lnTo>
                  <a:lnTo>
                    <a:pt x="411454" y="6603"/>
                  </a:lnTo>
                  <a:lnTo>
                    <a:pt x="411454" y="5841"/>
                  </a:lnTo>
                  <a:close/>
                </a:path>
                <a:path w="414020" h="270510">
                  <a:moveTo>
                    <a:pt x="321144" y="6603"/>
                  </a:moveTo>
                  <a:lnTo>
                    <a:pt x="320370" y="6603"/>
                  </a:lnTo>
                  <a:lnTo>
                    <a:pt x="320370" y="7365"/>
                  </a:lnTo>
                  <a:lnTo>
                    <a:pt x="321144" y="7365"/>
                  </a:lnTo>
                  <a:lnTo>
                    <a:pt x="321144" y="6603"/>
                  </a:lnTo>
                  <a:close/>
                </a:path>
                <a:path w="414020" h="270510">
                  <a:moveTo>
                    <a:pt x="374865" y="5841"/>
                  </a:moveTo>
                  <a:lnTo>
                    <a:pt x="321144" y="5841"/>
                  </a:lnTo>
                  <a:lnTo>
                    <a:pt x="321144" y="6603"/>
                  </a:lnTo>
                  <a:lnTo>
                    <a:pt x="322313" y="6603"/>
                  </a:lnTo>
                  <a:lnTo>
                    <a:pt x="322313" y="7365"/>
                  </a:lnTo>
                  <a:lnTo>
                    <a:pt x="374865" y="7365"/>
                  </a:lnTo>
                  <a:lnTo>
                    <a:pt x="374865" y="5841"/>
                  </a:lnTo>
                  <a:close/>
                </a:path>
                <a:path w="414020" h="270510">
                  <a:moveTo>
                    <a:pt x="379145" y="6603"/>
                  </a:moveTo>
                  <a:lnTo>
                    <a:pt x="378752" y="6603"/>
                  </a:lnTo>
                  <a:lnTo>
                    <a:pt x="378752" y="7365"/>
                  </a:lnTo>
                  <a:lnTo>
                    <a:pt x="379145" y="7365"/>
                  </a:lnTo>
                  <a:lnTo>
                    <a:pt x="379145" y="6603"/>
                  </a:lnTo>
                  <a:close/>
                </a:path>
                <a:path w="414020" h="270510">
                  <a:moveTo>
                    <a:pt x="388874" y="6603"/>
                  </a:moveTo>
                  <a:lnTo>
                    <a:pt x="379920" y="6603"/>
                  </a:lnTo>
                  <a:lnTo>
                    <a:pt x="380695" y="7365"/>
                  </a:lnTo>
                  <a:lnTo>
                    <a:pt x="388874" y="7365"/>
                  </a:lnTo>
                  <a:lnTo>
                    <a:pt x="388874" y="6603"/>
                  </a:lnTo>
                  <a:close/>
                </a:path>
                <a:path w="414020" h="270510">
                  <a:moveTo>
                    <a:pt x="314134" y="5841"/>
                  </a:moveTo>
                  <a:lnTo>
                    <a:pt x="313359" y="5841"/>
                  </a:lnTo>
                  <a:lnTo>
                    <a:pt x="313359" y="6603"/>
                  </a:lnTo>
                  <a:lnTo>
                    <a:pt x="314134" y="6603"/>
                  </a:lnTo>
                  <a:lnTo>
                    <a:pt x="314134" y="5841"/>
                  </a:lnTo>
                  <a:close/>
                </a:path>
                <a:path w="414020" h="270510">
                  <a:moveTo>
                    <a:pt x="316471" y="3555"/>
                  </a:moveTo>
                  <a:lnTo>
                    <a:pt x="314134" y="3555"/>
                  </a:lnTo>
                  <a:lnTo>
                    <a:pt x="313359" y="4317"/>
                  </a:lnTo>
                  <a:lnTo>
                    <a:pt x="314134" y="5079"/>
                  </a:lnTo>
                  <a:lnTo>
                    <a:pt x="314134" y="6603"/>
                  </a:lnTo>
                  <a:lnTo>
                    <a:pt x="319582" y="6603"/>
                  </a:lnTo>
                  <a:lnTo>
                    <a:pt x="319582" y="5841"/>
                  </a:lnTo>
                  <a:lnTo>
                    <a:pt x="318808" y="5841"/>
                  </a:lnTo>
                  <a:lnTo>
                    <a:pt x="318808" y="5079"/>
                  </a:lnTo>
                  <a:lnTo>
                    <a:pt x="318033" y="5079"/>
                  </a:lnTo>
                  <a:lnTo>
                    <a:pt x="317246" y="4317"/>
                  </a:lnTo>
                  <a:lnTo>
                    <a:pt x="316471" y="4317"/>
                  </a:lnTo>
                  <a:lnTo>
                    <a:pt x="316471" y="3555"/>
                  </a:lnTo>
                  <a:close/>
                </a:path>
                <a:path w="414020" h="270510">
                  <a:moveTo>
                    <a:pt x="383806" y="5841"/>
                  </a:moveTo>
                  <a:lnTo>
                    <a:pt x="382257" y="5841"/>
                  </a:lnTo>
                  <a:lnTo>
                    <a:pt x="381482" y="6603"/>
                  </a:lnTo>
                  <a:lnTo>
                    <a:pt x="383806" y="6603"/>
                  </a:lnTo>
                  <a:lnTo>
                    <a:pt x="383806" y="5841"/>
                  </a:lnTo>
                  <a:close/>
                </a:path>
                <a:path w="414020" h="270510">
                  <a:moveTo>
                    <a:pt x="387705" y="5841"/>
                  </a:moveTo>
                  <a:lnTo>
                    <a:pt x="386930" y="5841"/>
                  </a:lnTo>
                  <a:lnTo>
                    <a:pt x="386930" y="6603"/>
                  </a:lnTo>
                  <a:lnTo>
                    <a:pt x="388480" y="6603"/>
                  </a:lnTo>
                  <a:lnTo>
                    <a:pt x="387705" y="5841"/>
                  </a:lnTo>
                  <a:close/>
                </a:path>
                <a:path w="414020" h="270510">
                  <a:moveTo>
                    <a:pt x="361238" y="4317"/>
                  </a:moveTo>
                  <a:lnTo>
                    <a:pt x="321919" y="4317"/>
                  </a:lnTo>
                  <a:lnTo>
                    <a:pt x="321919" y="5841"/>
                  </a:lnTo>
                  <a:lnTo>
                    <a:pt x="362800" y="5841"/>
                  </a:lnTo>
                  <a:lnTo>
                    <a:pt x="362800" y="5079"/>
                  </a:lnTo>
                  <a:lnTo>
                    <a:pt x="361238" y="5079"/>
                  </a:lnTo>
                  <a:lnTo>
                    <a:pt x="361238" y="4317"/>
                  </a:lnTo>
                  <a:close/>
                </a:path>
                <a:path w="414020" h="270510">
                  <a:moveTo>
                    <a:pt x="363575" y="4317"/>
                  </a:moveTo>
                  <a:lnTo>
                    <a:pt x="362800" y="4317"/>
                  </a:lnTo>
                  <a:lnTo>
                    <a:pt x="362800" y="5841"/>
                  </a:lnTo>
                  <a:lnTo>
                    <a:pt x="365912" y="5841"/>
                  </a:lnTo>
                  <a:lnTo>
                    <a:pt x="365912" y="5079"/>
                  </a:lnTo>
                  <a:lnTo>
                    <a:pt x="363575" y="5079"/>
                  </a:lnTo>
                  <a:lnTo>
                    <a:pt x="363575" y="4317"/>
                  </a:lnTo>
                  <a:close/>
                </a:path>
                <a:path w="414020" h="270510">
                  <a:moveTo>
                    <a:pt x="408343" y="4317"/>
                  </a:moveTo>
                  <a:lnTo>
                    <a:pt x="390436" y="4317"/>
                  </a:lnTo>
                  <a:lnTo>
                    <a:pt x="390436" y="5841"/>
                  </a:lnTo>
                  <a:lnTo>
                    <a:pt x="410679" y="5841"/>
                  </a:lnTo>
                  <a:lnTo>
                    <a:pt x="409892" y="5079"/>
                  </a:lnTo>
                  <a:lnTo>
                    <a:pt x="409117" y="5079"/>
                  </a:lnTo>
                  <a:lnTo>
                    <a:pt x="408343" y="4317"/>
                  </a:lnTo>
                  <a:close/>
                </a:path>
                <a:path w="414020" h="270510">
                  <a:moveTo>
                    <a:pt x="308292" y="4317"/>
                  </a:moveTo>
                  <a:lnTo>
                    <a:pt x="305181" y="4317"/>
                  </a:lnTo>
                  <a:lnTo>
                    <a:pt x="305181" y="5079"/>
                  </a:lnTo>
                  <a:lnTo>
                    <a:pt x="307517" y="5079"/>
                  </a:lnTo>
                  <a:lnTo>
                    <a:pt x="308292" y="4317"/>
                  </a:lnTo>
                  <a:close/>
                </a:path>
                <a:path w="414020" h="270510">
                  <a:moveTo>
                    <a:pt x="365125" y="4317"/>
                  </a:moveTo>
                  <a:lnTo>
                    <a:pt x="364350" y="4317"/>
                  </a:lnTo>
                  <a:lnTo>
                    <a:pt x="364350" y="5079"/>
                  </a:lnTo>
                  <a:lnTo>
                    <a:pt x="365125" y="5079"/>
                  </a:lnTo>
                  <a:lnTo>
                    <a:pt x="365125" y="4317"/>
                  </a:lnTo>
                  <a:close/>
                </a:path>
                <a:path w="414020" h="270510">
                  <a:moveTo>
                    <a:pt x="306743" y="3555"/>
                  </a:moveTo>
                  <a:lnTo>
                    <a:pt x="305955" y="3555"/>
                  </a:lnTo>
                  <a:lnTo>
                    <a:pt x="305955" y="4317"/>
                  </a:lnTo>
                  <a:lnTo>
                    <a:pt x="306743" y="4317"/>
                  </a:lnTo>
                  <a:lnTo>
                    <a:pt x="306743" y="3555"/>
                  </a:lnTo>
                  <a:close/>
                </a:path>
                <a:path w="414020" h="270510">
                  <a:moveTo>
                    <a:pt x="325424" y="3555"/>
                  </a:moveTo>
                  <a:lnTo>
                    <a:pt x="321144" y="3555"/>
                  </a:lnTo>
                  <a:lnTo>
                    <a:pt x="321144" y="4317"/>
                  </a:lnTo>
                  <a:lnTo>
                    <a:pt x="325424" y="4317"/>
                  </a:lnTo>
                  <a:lnTo>
                    <a:pt x="325424" y="3555"/>
                  </a:lnTo>
                  <a:close/>
                </a:path>
                <a:path w="414020" h="270510">
                  <a:moveTo>
                    <a:pt x="326199" y="3555"/>
                  </a:moveTo>
                  <a:lnTo>
                    <a:pt x="325424" y="3555"/>
                  </a:lnTo>
                  <a:lnTo>
                    <a:pt x="325424" y="4317"/>
                  </a:lnTo>
                  <a:lnTo>
                    <a:pt x="326974" y="4317"/>
                  </a:lnTo>
                  <a:lnTo>
                    <a:pt x="326199" y="3555"/>
                  </a:lnTo>
                  <a:close/>
                </a:path>
                <a:path w="414020" h="270510">
                  <a:moveTo>
                    <a:pt x="344881" y="2666"/>
                  </a:moveTo>
                  <a:lnTo>
                    <a:pt x="327761" y="2666"/>
                  </a:lnTo>
                  <a:lnTo>
                    <a:pt x="327761" y="4317"/>
                  </a:lnTo>
                  <a:lnTo>
                    <a:pt x="362013" y="4317"/>
                  </a:lnTo>
                  <a:lnTo>
                    <a:pt x="362013" y="3555"/>
                  </a:lnTo>
                  <a:lnTo>
                    <a:pt x="345668" y="3555"/>
                  </a:lnTo>
                  <a:lnTo>
                    <a:pt x="344881" y="2666"/>
                  </a:lnTo>
                  <a:close/>
                </a:path>
                <a:path w="414020" h="270510">
                  <a:moveTo>
                    <a:pt x="395109" y="3555"/>
                  </a:moveTo>
                  <a:lnTo>
                    <a:pt x="393547" y="3555"/>
                  </a:lnTo>
                  <a:lnTo>
                    <a:pt x="393547" y="4317"/>
                  </a:lnTo>
                  <a:lnTo>
                    <a:pt x="395109" y="4317"/>
                  </a:lnTo>
                  <a:lnTo>
                    <a:pt x="395109" y="3555"/>
                  </a:lnTo>
                  <a:close/>
                </a:path>
                <a:path w="414020" h="270510">
                  <a:moveTo>
                    <a:pt x="397433" y="3555"/>
                  </a:moveTo>
                  <a:lnTo>
                    <a:pt x="395884" y="3555"/>
                  </a:lnTo>
                  <a:lnTo>
                    <a:pt x="395884" y="4317"/>
                  </a:lnTo>
                  <a:lnTo>
                    <a:pt x="397433" y="4317"/>
                  </a:lnTo>
                  <a:lnTo>
                    <a:pt x="397433" y="3555"/>
                  </a:lnTo>
                  <a:close/>
                </a:path>
                <a:path w="414020" h="270510">
                  <a:moveTo>
                    <a:pt x="407555" y="3555"/>
                  </a:moveTo>
                  <a:lnTo>
                    <a:pt x="397433" y="3555"/>
                  </a:lnTo>
                  <a:lnTo>
                    <a:pt x="397433" y="4317"/>
                  </a:lnTo>
                  <a:lnTo>
                    <a:pt x="407555" y="4317"/>
                  </a:lnTo>
                  <a:lnTo>
                    <a:pt x="407555" y="3555"/>
                  </a:lnTo>
                  <a:close/>
                </a:path>
                <a:path w="414020" h="270510">
                  <a:moveTo>
                    <a:pt x="348780" y="1523"/>
                  </a:moveTo>
                  <a:lnTo>
                    <a:pt x="344106" y="1523"/>
                  </a:lnTo>
                  <a:lnTo>
                    <a:pt x="344106" y="1777"/>
                  </a:lnTo>
                  <a:lnTo>
                    <a:pt x="344881" y="1904"/>
                  </a:lnTo>
                  <a:lnTo>
                    <a:pt x="345668" y="2666"/>
                  </a:lnTo>
                  <a:lnTo>
                    <a:pt x="345668" y="3555"/>
                  </a:lnTo>
                  <a:lnTo>
                    <a:pt x="346443" y="3555"/>
                  </a:lnTo>
                  <a:lnTo>
                    <a:pt x="346443" y="2666"/>
                  </a:lnTo>
                  <a:lnTo>
                    <a:pt x="347218" y="1904"/>
                  </a:lnTo>
                  <a:lnTo>
                    <a:pt x="348780" y="1904"/>
                  </a:lnTo>
                  <a:lnTo>
                    <a:pt x="348780" y="1523"/>
                  </a:lnTo>
                  <a:close/>
                </a:path>
                <a:path w="414020" h="270510">
                  <a:moveTo>
                    <a:pt x="346443" y="2666"/>
                  </a:moveTo>
                  <a:lnTo>
                    <a:pt x="346443" y="3555"/>
                  </a:lnTo>
                  <a:lnTo>
                    <a:pt x="347218" y="3555"/>
                  </a:lnTo>
                  <a:lnTo>
                    <a:pt x="346443" y="2666"/>
                  </a:lnTo>
                  <a:close/>
                </a:path>
                <a:path w="414020" h="270510">
                  <a:moveTo>
                    <a:pt x="349554" y="2666"/>
                  </a:moveTo>
                  <a:lnTo>
                    <a:pt x="348780" y="2666"/>
                  </a:lnTo>
                  <a:lnTo>
                    <a:pt x="349554" y="3555"/>
                  </a:lnTo>
                  <a:lnTo>
                    <a:pt x="349554" y="2666"/>
                  </a:lnTo>
                  <a:close/>
                </a:path>
                <a:path w="414020" h="270510">
                  <a:moveTo>
                    <a:pt x="362013" y="2666"/>
                  </a:moveTo>
                  <a:lnTo>
                    <a:pt x="351497" y="2666"/>
                  </a:lnTo>
                  <a:lnTo>
                    <a:pt x="351497" y="3555"/>
                  </a:lnTo>
                  <a:lnTo>
                    <a:pt x="362013" y="3555"/>
                  </a:lnTo>
                  <a:lnTo>
                    <a:pt x="362013" y="2666"/>
                  </a:lnTo>
                  <a:close/>
                </a:path>
                <a:path w="414020" h="270510">
                  <a:moveTo>
                    <a:pt x="398602" y="2666"/>
                  </a:moveTo>
                  <a:lnTo>
                    <a:pt x="398221" y="2666"/>
                  </a:lnTo>
                  <a:lnTo>
                    <a:pt x="398221" y="3555"/>
                  </a:lnTo>
                  <a:lnTo>
                    <a:pt x="398602" y="3555"/>
                  </a:lnTo>
                  <a:lnTo>
                    <a:pt x="398602" y="2666"/>
                  </a:lnTo>
                  <a:close/>
                </a:path>
                <a:path w="414020" h="270510">
                  <a:moveTo>
                    <a:pt x="399389" y="2666"/>
                  </a:moveTo>
                  <a:lnTo>
                    <a:pt x="398602" y="2666"/>
                  </a:lnTo>
                  <a:lnTo>
                    <a:pt x="398602" y="3555"/>
                  </a:lnTo>
                  <a:lnTo>
                    <a:pt x="399389" y="3555"/>
                  </a:lnTo>
                  <a:lnTo>
                    <a:pt x="399389" y="2666"/>
                  </a:lnTo>
                  <a:close/>
                </a:path>
                <a:path w="414020" h="270510">
                  <a:moveTo>
                    <a:pt x="401713" y="2666"/>
                  </a:moveTo>
                  <a:lnTo>
                    <a:pt x="400164" y="2666"/>
                  </a:lnTo>
                  <a:lnTo>
                    <a:pt x="400164" y="3555"/>
                  </a:lnTo>
                  <a:lnTo>
                    <a:pt x="401713" y="3555"/>
                  </a:lnTo>
                  <a:lnTo>
                    <a:pt x="401713" y="2666"/>
                  </a:lnTo>
                  <a:close/>
                </a:path>
                <a:path w="414020" h="270510">
                  <a:moveTo>
                    <a:pt x="405612" y="2666"/>
                  </a:moveTo>
                  <a:lnTo>
                    <a:pt x="403275" y="2666"/>
                  </a:lnTo>
                  <a:lnTo>
                    <a:pt x="403275" y="3555"/>
                  </a:lnTo>
                  <a:lnTo>
                    <a:pt x="405612" y="3555"/>
                  </a:lnTo>
                  <a:lnTo>
                    <a:pt x="405612" y="2666"/>
                  </a:lnTo>
                  <a:close/>
                </a:path>
                <a:path w="414020" h="270510">
                  <a:moveTo>
                    <a:pt x="406387" y="2666"/>
                  </a:moveTo>
                  <a:lnTo>
                    <a:pt x="405612" y="3555"/>
                  </a:lnTo>
                  <a:lnTo>
                    <a:pt x="406387" y="3555"/>
                  </a:lnTo>
                  <a:lnTo>
                    <a:pt x="406387" y="2666"/>
                  </a:lnTo>
                  <a:close/>
                </a:path>
                <a:path w="414020" h="270510">
                  <a:moveTo>
                    <a:pt x="330098" y="1904"/>
                  </a:moveTo>
                  <a:lnTo>
                    <a:pt x="325424" y="1904"/>
                  </a:lnTo>
                  <a:lnTo>
                    <a:pt x="325424" y="2666"/>
                  </a:lnTo>
                  <a:lnTo>
                    <a:pt x="330098" y="2666"/>
                  </a:lnTo>
                  <a:lnTo>
                    <a:pt x="330098" y="1904"/>
                  </a:lnTo>
                  <a:close/>
                </a:path>
                <a:path w="414020" h="270510">
                  <a:moveTo>
                    <a:pt x="339826" y="1904"/>
                  </a:moveTo>
                  <a:lnTo>
                    <a:pt x="331647" y="1904"/>
                  </a:lnTo>
                  <a:lnTo>
                    <a:pt x="331647" y="2666"/>
                  </a:lnTo>
                  <a:lnTo>
                    <a:pt x="339826" y="2666"/>
                  </a:lnTo>
                  <a:lnTo>
                    <a:pt x="339826" y="1904"/>
                  </a:lnTo>
                  <a:close/>
                </a:path>
                <a:path w="414020" h="270510">
                  <a:moveTo>
                    <a:pt x="341388" y="1904"/>
                  </a:moveTo>
                  <a:lnTo>
                    <a:pt x="340601" y="1904"/>
                  </a:lnTo>
                  <a:lnTo>
                    <a:pt x="340601" y="2666"/>
                  </a:lnTo>
                  <a:lnTo>
                    <a:pt x="341388" y="2666"/>
                  </a:lnTo>
                  <a:lnTo>
                    <a:pt x="341388" y="1904"/>
                  </a:lnTo>
                  <a:close/>
                </a:path>
                <a:path w="414020" h="270510">
                  <a:moveTo>
                    <a:pt x="343331" y="1904"/>
                  </a:moveTo>
                  <a:lnTo>
                    <a:pt x="341769" y="1904"/>
                  </a:lnTo>
                  <a:lnTo>
                    <a:pt x="341769" y="2666"/>
                  </a:lnTo>
                  <a:lnTo>
                    <a:pt x="343331" y="2666"/>
                  </a:lnTo>
                  <a:lnTo>
                    <a:pt x="343331" y="1904"/>
                  </a:lnTo>
                  <a:close/>
                </a:path>
                <a:path w="414020" h="270510">
                  <a:moveTo>
                    <a:pt x="359283" y="1904"/>
                  </a:moveTo>
                  <a:lnTo>
                    <a:pt x="352285" y="1904"/>
                  </a:lnTo>
                  <a:lnTo>
                    <a:pt x="352285" y="2666"/>
                  </a:lnTo>
                  <a:lnTo>
                    <a:pt x="359283" y="2666"/>
                  </a:lnTo>
                  <a:lnTo>
                    <a:pt x="359283" y="1904"/>
                  </a:lnTo>
                  <a:close/>
                </a:path>
                <a:path w="414020" h="270510">
                  <a:moveTo>
                    <a:pt x="334378" y="1523"/>
                  </a:moveTo>
                  <a:lnTo>
                    <a:pt x="332041" y="1523"/>
                  </a:lnTo>
                  <a:lnTo>
                    <a:pt x="332041" y="1904"/>
                  </a:lnTo>
                  <a:lnTo>
                    <a:pt x="335153" y="1904"/>
                  </a:lnTo>
                  <a:lnTo>
                    <a:pt x="334378" y="1523"/>
                  </a:lnTo>
                  <a:close/>
                </a:path>
                <a:path w="414020" h="270510">
                  <a:moveTo>
                    <a:pt x="336715" y="1523"/>
                  </a:moveTo>
                  <a:lnTo>
                    <a:pt x="335940" y="1523"/>
                  </a:lnTo>
                  <a:lnTo>
                    <a:pt x="335940" y="1904"/>
                  </a:lnTo>
                  <a:lnTo>
                    <a:pt x="336715" y="1904"/>
                  </a:lnTo>
                  <a:lnTo>
                    <a:pt x="336715" y="1523"/>
                  </a:lnTo>
                  <a:close/>
                </a:path>
                <a:path w="414020" h="270510">
                  <a:moveTo>
                    <a:pt x="339051" y="1523"/>
                  </a:moveTo>
                  <a:lnTo>
                    <a:pt x="337489" y="1523"/>
                  </a:lnTo>
                  <a:lnTo>
                    <a:pt x="337489" y="1904"/>
                  </a:lnTo>
                  <a:lnTo>
                    <a:pt x="339051" y="1904"/>
                  </a:lnTo>
                  <a:lnTo>
                    <a:pt x="339051" y="1523"/>
                  </a:lnTo>
                  <a:close/>
                </a:path>
                <a:path w="414020" h="270510">
                  <a:moveTo>
                    <a:pt x="344106" y="1777"/>
                  </a:moveTo>
                  <a:lnTo>
                    <a:pt x="344106" y="1904"/>
                  </a:lnTo>
                  <a:lnTo>
                    <a:pt x="344881" y="1904"/>
                  </a:lnTo>
                  <a:lnTo>
                    <a:pt x="344106" y="1777"/>
                  </a:lnTo>
                  <a:close/>
                </a:path>
                <a:path w="414020" h="270510">
                  <a:moveTo>
                    <a:pt x="358508" y="1523"/>
                  </a:moveTo>
                  <a:lnTo>
                    <a:pt x="350342" y="1523"/>
                  </a:lnTo>
                  <a:lnTo>
                    <a:pt x="350723" y="1904"/>
                  </a:lnTo>
                  <a:lnTo>
                    <a:pt x="358508" y="1904"/>
                  </a:lnTo>
                  <a:lnTo>
                    <a:pt x="358508" y="1523"/>
                  </a:lnTo>
                  <a:close/>
                </a:path>
                <a:path w="414020" h="270510">
                  <a:moveTo>
                    <a:pt x="333603" y="761"/>
                  </a:moveTo>
                  <a:lnTo>
                    <a:pt x="332816" y="761"/>
                  </a:lnTo>
                  <a:lnTo>
                    <a:pt x="332816" y="1523"/>
                  </a:lnTo>
                  <a:lnTo>
                    <a:pt x="333603" y="1523"/>
                  </a:lnTo>
                  <a:lnTo>
                    <a:pt x="333603" y="761"/>
                  </a:lnTo>
                  <a:close/>
                </a:path>
                <a:path w="414020" h="270510">
                  <a:moveTo>
                    <a:pt x="347218" y="761"/>
                  </a:moveTo>
                  <a:lnTo>
                    <a:pt x="343331" y="761"/>
                  </a:lnTo>
                  <a:lnTo>
                    <a:pt x="343331" y="1523"/>
                  </a:lnTo>
                  <a:lnTo>
                    <a:pt x="348005" y="1523"/>
                  </a:lnTo>
                  <a:lnTo>
                    <a:pt x="347218" y="761"/>
                  </a:lnTo>
                  <a:close/>
                </a:path>
                <a:path w="414020" h="270510">
                  <a:moveTo>
                    <a:pt x="356958" y="761"/>
                  </a:moveTo>
                  <a:lnTo>
                    <a:pt x="350723" y="761"/>
                  </a:lnTo>
                  <a:lnTo>
                    <a:pt x="350723" y="1523"/>
                  </a:lnTo>
                  <a:lnTo>
                    <a:pt x="357733" y="1523"/>
                  </a:lnTo>
                  <a:lnTo>
                    <a:pt x="356958" y="761"/>
                  </a:lnTo>
                  <a:close/>
                </a:path>
                <a:path w="414020" h="270510">
                  <a:moveTo>
                    <a:pt x="354622" y="0"/>
                  </a:moveTo>
                  <a:lnTo>
                    <a:pt x="351497" y="0"/>
                  </a:lnTo>
                  <a:lnTo>
                    <a:pt x="351497" y="761"/>
                  </a:lnTo>
                  <a:lnTo>
                    <a:pt x="354622" y="761"/>
                  </a:lnTo>
                  <a:lnTo>
                    <a:pt x="354622" y="0"/>
                  </a:lnTo>
                  <a:close/>
                </a:path>
                <a:path w="414020" h="270510">
                  <a:moveTo>
                    <a:pt x="102755" y="266534"/>
                  </a:moveTo>
                  <a:lnTo>
                    <a:pt x="95758" y="266534"/>
                  </a:lnTo>
                  <a:lnTo>
                    <a:pt x="95758" y="267804"/>
                  </a:lnTo>
                  <a:lnTo>
                    <a:pt x="98094" y="269074"/>
                  </a:lnTo>
                  <a:lnTo>
                    <a:pt x="99644" y="270344"/>
                  </a:lnTo>
                  <a:lnTo>
                    <a:pt x="100418" y="269074"/>
                  </a:lnTo>
                  <a:lnTo>
                    <a:pt x="102755" y="266534"/>
                  </a:lnTo>
                  <a:close/>
                </a:path>
                <a:path w="414020" h="270510">
                  <a:moveTo>
                    <a:pt x="110934" y="266534"/>
                  </a:moveTo>
                  <a:lnTo>
                    <a:pt x="108597" y="266534"/>
                  </a:lnTo>
                  <a:lnTo>
                    <a:pt x="108597" y="267804"/>
                  </a:lnTo>
                  <a:lnTo>
                    <a:pt x="110934" y="266534"/>
                  </a:lnTo>
                  <a:close/>
                </a:path>
                <a:path w="414020" h="270510">
                  <a:moveTo>
                    <a:pt x="116382" y="256374"/>
                  </a:moveTo>
                  <a:lnTo>
                    <a:pt x="83299" y="256374"/>
                  </a:lnTo>
                  <a:lnTo>
                    <a:pt x="83299" y="258914"/>
                  </a:lnTo>
                  <a:lnTo>
                    <a:pt x="89916" y="258914"/>
                  </a:lnTo>
                  <a:lnTo>
                    <a:pt x="92252" y="260184"/>
                  </a:lnTo>
                  <a:lnTo>
                    <a:pt x="92252" y="261454"/>
                  </a:lnTo>
                  <a:lnTo>
                    <a:pt x="94589" y="261454"/>
                  </a:lnTo>
                  <a:lnTo>
                    <a:pt x="94589" y="262724"/>
                  </a:lnTo>
                  <a:lnTo>
                    <a:pt x="94983" y="262724"/>
                  </a:lnTo>
                  <a:lnTo>
                    <a:pt x="95758" y="263994"/>
                  </a:lnTo>
                  <a:lnTo>
                    <a:pt x="96532" y="263994"/>
                  </a:lnTo>
                  <a:lnTo>
                    <a:pt x="97307" y="265264"/>
                  </a:lnTo>
                  <a:lnTo>
                    <a:pt x="96532" y="266534"/>
                  </a:lnTo>
                  <a:lnTo>
                    <a:pt x="110934" y="266534"/>
                  </a:lnTo>
                  <a:lnTo>
                    <a:pt x="113271" y="267804"/>
                  </a:lnTo>
                  <a:lnTo>
                    <a:pt x="113665" y="266534"/>
                  </a:lnTo>
                  <a:lnTo>
                    <a:pt x="119888" y="258914"/>
                  </a:lnTo>
                  <a:lnTo>
                    <a:pt x="118325" y="257644"/>
                  </a:lnTo>
                  <a:lnTo>
                    <a:pt x="117551" y="257644"/>
                  </a:lnTo>
                  <a:lnTo>
                    <a:pt x="116382" y="256374"/>
                  </a:lnTo>
                  <a:close/>
                </a:path>
                <a:path w="414020" h="270510">
                  <a:moveTo>
                    <a:pt x="89916" y="258914"/>
                  </a:moveTo>
                  <a:lnTo>
                    <a:pt x="84861" y="258914"/>
                  </a:lnTo>
                  <a:lnTo>
                    <a:pt x="84861" y="260184"/>
                  </a:lnTo>
                  <a:lnTo>
                    <a:pt x="84074" y="261454"/>
                  </a:lnTo>
                  <a:lnTo>
                    <a:pt x="84861" y="262724"/>
                  </a:lnTo>
                  <a:lnTo>
                    <a:pt x="86029" y="263994"/>
                  </a:lnTo>
                  <a:lnTo>
                    <a:pt x="87579" y="261454"/>
                  </a:lnTo>
                  <a:lnTo>
                    <a:pt x="88353" y="261454"/>
                  </a:lnTo>
                  <a:lnTo>
                    <a:pt x="88353" y="260184"/>
                  </a:lnTo>
                  <a:lnTo>
                    <a:pt x="89916" y="260184"/>
                  </a:lnTo>
                  <a:lnTo>
                    <a:pt x="89916" y="258914"/>
                  </a:lnTo>
                  <a:close/>
                </a:path>
                <a:path w="414020" h="270510">
                  <a:moveTo>
                    <a:pt x="122999" y="246214"/>
                  </a:moveTo>
                  <a:lnTo>
                    <a:pt x="73571" y="246214"/>
                  </a:lnTo>
                  <a:lnTo>
                    <a:pt x="75120" y="248754"/>
                  </a:lnTo>
                  <a:lnTo>
                    <a:pt x="75514" y="248754"/>
                  </a:lnTo>
                  <a:lnTo>
                    <a:pt x="77076" y="250024"/>
                  </a:lnTo>
                  <a:lnTo>
                    <a:pt x="76288" y="251294"/>
                  </a:lnTo>
                  <a:lnTo>
                    <a:pt x="75120" y="253834"/>
                  </a:lnTo>
                  <a:lnTo>
                    <a:pt x="80187" y="257644"/>
                  </a:lnTo>
                  <a:lnTo>
                    <a:pt x="80187" y="256374"/>
                  </a:lnTo>
                  <a:lnTo>
                    <a:pt x="116382" y="256374"/>
                  </a:lnTo>
                  <a:lnTo>
                    <a:pt x="115214" y="255104"/>
                  </a:lnTo>
                  <a:lnTo>
                    <a:pt x="116776" y="255104"/>
                  </a:lnTo>
                  <a:lnTo>
                    <a:pt x="120662" y="250024"/>
                  </a:lnTo>
                  <a:lnTo>
                    <a:pt x="122999" y="246214"/>
                  </a:lnTo>
                  <a:close/>
                </a:path>
                <a:path w="414020" h="270510">
                  <a:moveTo>
                    <a:pt x="82524" y="256374"/>
                  </a:moveTo>
                  <a:lnTo>
                    <a:pt x="81737" y="256374"/>
                  </a:lnTo>
                  <a:lnTo>
                    <a:pt x="81737" y="257644"/>
                  </a:lnTo>
                  <a:lnTo>
                    <a:pt x="82524" y="257644"/>
                  </a:lnTo>
                  <a:lnTo>
                    <a:pt x="82524" y="256374"/>
                  </a:lnTo>
                  <a:close/>
                </a:path>
                <a:path w="414020" h="270510">
                  <a:moveTo>
                    <a:pt x="128066" y="241134"/>
                  </a:moveTo>
                  <a:lnTo>
                    <a:pt x="56438" y="241134"/>
                  </a:lnTo>
                  <a:lnTo>
                    <a:pt x="56438" y="242404"/>
                  </a:lnTo>
                  <a:lnTo>
                    <a:pt x="59944" y="242404"/>
                  </a:lnTo>
                  <a:lnTo>
                    <a:pt x="59169" y="244944"/>
                  </a:lnTo>
                  <a:lnTo>
                    <a:pt x="58381" y="244944"/>
                  </a:lnTo>
                  <a:lnTo>
                    <a:pt x="59944" y="246214"/>
                  </a:lnTo>
                  <a:lnTo>
                    <a:pt x="63830" y="250024"/>
                  </a:lnTo>
                  <a:lnTo>
                    <a:pt x="66560" y="251294"/>
                  </a:lnTo>
                  <a:lnTo>
                    <a:pt x="68122" y="252564"/>
                  </a:lnTo>
                  <a:lnTo>
                    <a:pt x="72783" y="246214"/>
                  </a:lnTo>
                  <a:lnTo>
                    <a:pt x="124167" y="246214"/>
                  </a:lnTo>
                  <a:lnTo>
                    <a:pt x="125730" y="244944"/>
                  </a:lnTo>
                  <a:lnTo>
                    <a:pt x="128066" y="241134"/>
                  </a:lnTo>
                  <a:close/>
                </a:path>
                <a:path w="414020" h="270510">
                  <a:moveTo>
                    <a:pt x="50215" y="244944"/>
                  </a:moveTo>
                  <a:lnTo>
                    <a:pt x="48653" y="244944"/>
                  </a:lnTo>
                  <a:lnTo>
                    <a:pt x="49428" y="246214"/>
                  </a:lnTo>
                  <a:lnTo>
                    <a:pt x="50215" y="244944"/>
                  </a:lnTo>
                  <a:close/>
                </a:path>
                <a:path w="414020" h="270510">
                  <a:moveTo>
                    <a:pt x="130403" y="238594"/>
                  </a:moveTo>
                  <a:lnTo>
                    <a:pt x="42811" y="238594"/>
                  </a:lnTo>
                  <a:lnTo>
                    <a:pt x="44373" y="241134"/>
                  </a:lnTo>
                  <a:lnTo>
                    <a:pt x="43599" y="242404"/>
                  </a:lnTo>
                  <a:lnTo>
                    <a:pt x="47091" y="242404"/>
                  </a:lnTo>
                  <a:lnTo>
                    <a:pt x="47091" y="243674"/>
                  </a:lnTo>
                  <a:lnTo>
                    <a:pt x="47879" y="244944"/>
                  </a:lnTo>
                  <a:lnTo>
                    <a:pt x="52552" y="244944"/>
                  </a:lnTo>
                  <a:lnTo>
                    <a:pt x="52552" y="243674"/>
                  </a:lnTo>
                  <a:lnTo>
                    <a:pt x="54102" y="243674"/>
                  </a:lnTo>
                  <a:lnTo>
                    <a:pt x="54102" y="242404"/>
                  </a:lnTo>
                  <a:lnTo>
                    <a:pt x="55664" y="241134"/>
                  </a:lnTo>
                  <a:lnTo>
                    <a:pt x="128841" y="241134"/>
                  </a:lnTo>
                  <a:lnTo>
                    <a:pt x="130403" y="238594"/>
                  </a:lnTo>
                  <a:close/>
                </a:path>
                <a:path w="414020" h="270510">
                  <a:moveTo>
                    <a:pt x="53327" y="243674"/>
                  </a:moveTo>
                  <a:lnTo>
                    <a:pt x="52552" y="243674"/>
                  </a:lnTo>
                  <a:lnTo>
                    <a:pt x="53327" y="244944"/>
                  </a:lnTo>
                  <a:lnTo>
                    <a:pt x="54102" y="244944"/>
                  </a:lnTo>
                  <a:lnTo>
                    <a:pt x="53327" y="243674"/>
                  </a:lnTo>
                  <a:close/>
                </a:path>
                <a:path w="414020" h="270510">
                  <a:moveTo>
                    <a:pt x="45935" y="242404"/>
                  </a:moveTo>
                  <a:lnTo>
                    <a:pt x="44373" y="242404"/>
                  </a:lnTo>
                  <a:lnTo>
                    <a:pt x="43599" y="243674"/>
                  </a:lnTo>
                  <a:lnTo>
                    <a:pt x="45148" y="243674"/>
                  </a:lnTo>
                  <a:lnTo>
                    <a:pt x="45935" y="242404"/>
                  </a:lnTo>
                  <a:close/>
                </a:path>
                <a:path w="414020" h="270510">
                  <a:moveTo>
                    <a:pt x="106260" y="236054"/>
                  </a:moveTo>
                  <a:lnTo>
                    <a:pt x="36195" y="236054"/>
                  </a:lnTo>
                  <a:lnTo>
                    <a:pt x="37757" y="238594"/>
                  </a:lnTo>
                  <a:lnTo>
                    <a:pt x="38138" y="239864"/>
                  </a:lnTo>
                  <a:lnTo>
                    <a:pt x="39700" y="239864"/>
                  </a:lnTo>
                  <a:lnTo>
                    <a:pt x="41262" y="238594"/>
                  </a:lnTo>
                  <a:lnTo>
                    <a:pt x="130403" y="238594"/>
                  </a:lnTo>
                  <a:lnTo>
                    <a:pt x="131953" y="237324"/>
                  </a:lnTo>
                  <a:lnTo>
                    <a:pt x="107823" y="237324"/>
                  </a:lnTo>
                  <a:lnTo>
                    <a:pt x="106260" y="236054"/>
                  </a:lnTo>
                  <a:close/>
                </a:path>
                <a:path w="414020" h="270510">
                  <a:moveTo>
                    <a:pt x="110159" y="233514"/>
                  </a:moveTo>
                  <a:lnTo>
                    <a:pt x="107823" y="237324"/>
                  </a:lnTo>
                  <a:lnTo>
                    <a:pt x="116001" y="237324"/>
                  </a:lnTo>
                  <a:lnTo>
                    <a:pt x="110159" y="233514"/>
                  </a:lnTo>
                  <a:close/>
                </a:path>
                <a:path w="414020" h="270510">
                  <a:moveTo>
                    <a:pt x="121450" y="228434"/>
                  </a:moveTo>
                  <a:lnTo>
                    <a:pt x="119113" y="230974"/>
                  </a:lnTo>
                  <a:lnTo>
                    <a:pt x="118325" y="232244"/>
                  </a:lnTo>
                  <a:lnTo>
                    <a:pt x="116776" y="233514"/>
                  </a:lnTo>
                  <a:lnTo>
                    <a:pt x="117551" y="234784"/>
                  </a:lnTo>
                  <a:lnTo>
                    <a:pt x="116001" y="237324"/>
                  </a:lnTo>
                  <a:lnTo>
                    <a:pt x="131953" y="237324"/>
                  </a:lnTo>
                  <a:lnTo>
                    <a:pt x="131953" y="236054"/>
                  </a:lnTo>
                  <a:lnTo>
                    <a:pt x="133121" y="234784"/>
                  </a:lnTo>
                  <a:lnTo>
                    <a:pt x="134683" y="233514"/>
                  </a:lnTo>
                  <a:lnTo>
                    <a:pt x="133908" y="233514"/>
                  </a:lnTo>
                  <a:lnTo>
                    <a:pt x="133908" y="232244"/>
                  </a:lnTo>
                  <a:lnTo>
                    <a:pt x="131178" y="230974"/>
                  </a:lnTo>
                  <a:lnTo>
                    <a:pt x="124167" y="230974"/>
                  </a:lnTo>
                  <a:lnTo>
                    <a:pt x="122999" y="229704"/>
                  </a:lnTo>
                  <a:lnTo>
                    <a:pt x="121450" y="228434"/>
                  </a:lnTo>
                  <a:close/>
                </a:path>
                <a:path w="414020" h="270510">
                  <a:moveTo>
                    <a:pt x="29197" y="232244"/>
                  </a:moveTo>
                  <a:lnTo>
                    <a:pt x="22567" y="232244"/>
                  </a:lnTo>
                  <a:lnTo>
                    <a:pt x="24130" y="233514"/>
                  </a:lnTo>
                  <a:lnTo>
                    <a:pt x="24904" y="234784"/>
                  </a:lnTo>
                  <a:lnTo>
                    <a:pt x="25692" y="234784"/>
                  </a:lnTo>
                  <a:lnTo>
                    <a:pt x="26466" y="236054"/>
                  </a:lnTo>
                  <a:lnTo>
                    <a:pt x="27241" y="236054"/>
                  </a:lnTo>
                  <a:lnTo>
                    <a:pt x="27241" y="234784"/>
                  </a:lnTo>
                  <a:lnTo>
                    <a:pt x="28028" y="233514"/>
                  </a:lnTo>
                  <a:lnTo>
                    <a:pt x="28409" y="233514"/>
                  </a:lnTo>
                  <a:lnTo>
                    <a:pt x="29197" y="232244"/>
                  </a:lnTo>
                  <a:close/>
                </a:path>
                <a:path w="414020" h="270510">
                  <a:moveTo>
                    <a:pt x="48653" y="230974"/>
                  </a:moveTo>
                  <a:lnTo>
                    <a:pt x="39700" y="230974"/>
                  </a:lnTo>
                  <a:lnTo>
                    <a:pt x="39700" y="233514"/>
                  </a:lnTo>
                  <a:lnTo>
                    <a:pt x="36195" y="233514"/>
                  </a:lnTo>
                  <a:lnTo>
                    <a:pt x="35420" y="234784"/>
                  </a:lnTo>
                  <a:lnTo>
                    <a:pt x="34645" y="234784"/>
                  </a:lnTo>
                  <a:lnTo>
                    <a:pt x="35420" y="236054"/>
                  </a:lnTo>
                  <a:lnTo>
                    <a:pt x="105486" y="236054"/>
                  </a:lnTo>
                  <a:lnTo>
                    <a:pt x="106260" y="233514"/>
                  </a:lnTo>
                  <a:lnTo>
                    <a:pt x="107048" y="232244"/>
                  </a:lnTo>
                  <a:lnTo>
                    <a:pt x="48653" y="232244"/>
                  </a:lnTo>
                  <a:lnTo>
                    <a:pt x="48653" y="230974"/>
                  </a:lnTo>
                  <a:close/>
                </a:path>
                <a:path w="414020" h="270510">
                  <a:moveTo>
                    <a:pt x="39700" y="230974"/>
                  </a:moveTo>
                  <a:lnTo>
                    <a:pt x="31521" y="230974"/>
                  </a:lnTo>
                  <a:lnTo>
                    <a:pt x="32308" y="232244"/>
                  </a:lnTo>
                  <a:lnTo>
                    <a:pt x="32308" y="233514"/>
                  </a:lnTo>
                  <a:lnTo>
                    <a:pt x="34645" y="233514"/>
                  </a:lnTo>
                  <a:lnTo>
                    <a:pt x="34645" y="232244"/>
                  </a:lnTo>
                  <a:lnTo>
                    <a:pt x="39700" y="232244"/>
                  </a:lnTo>
                  <a:lnTo>
                    <a:pt x="39700" y="230974"/>
                  </a:lnTo>
                  <a:close/>
                </a:path>
                <a:path w="414020" h="270510">
                  <a:moveTo>
                    <a:pt x="39700" y="232244"/>
                  </a:moveTo>
                  <a:lnTo>
                    <a:pt x="34645" y="232244"/>
                  </a:lnTo>
                  <a:lnTo>
                    <a:pt x="35420" y="233514"/>
                  </a:lnTo>
                  <a:lnTo>
                    <a:pt x="39700" y="233514"/>
                  </a:lnTo>
                  <a:lnTo>
                    <a:pt x="39700" y="232244"/>
                  </a:lnTo>
                  <a:close/>
                </a:path>
                <a:path w="414020" h="270510">
                  <a:moveTo>
                    <a:pt x="38925" y="228434"/>
                  </a:moveTo>
                  <a:lnTo>
                    <a:pt x="21793" y="228434"/>
                  </a:lnTo>
                  <a:lnTo>
                    <a:pt x="22567" y="229704"/>
                  </a:lnTo>
                  <a:lnTo>
                    <a:pt x="21793" y="230974"/>
                  </a:lnTo>
                  <a:lnTo>
                    <a:pt x="21793" y="232244"/>
                  </a:lnTo>
                  <a:lnTo>
                    <a:pt x="29972" y="232244"/>
                  </a:lnTo>
                  <a:lnTo>
                    <a:pt x="29972" y="230974"/>
                  </a:lnTo>
                  <a:lnTo>
                    <a:pt x="38138" y="230974"/>
                  </a:lnTo>
                  <a:lnTo>
                    <a:pt x="38138" y="229704"/>
                  </a:lnTo>
                  <a:lnTo>
                    <a:pt x="38925" y="229704"/>
                  </a:lnTo>
                  <a:lnTo>
                    <a:pt x="38925" y="228434"/>
                  </a:lnTo>
                  <a:close/>
                </a:path>
                <a:path w="414020" h="270510">
                  <a:moveTo>
                    <a:pt x="116001" y="217004"/>
                  </a:moveTo>
                  <a:lnTo>
                    <a:pt x="80962" y="217004"/>
                  </a:lnTo>
                  <a:lnTo>
                    <a:pt x="80962" y="218274"/>
                  </a:lnTo>
                  <a:lnTo>
                    <a:pt x="81737" y="218274"/>
                  </a:lnTo>
                  <a:lnTo>
                    <a:pt x="81737" y="220814"/>
                  </a:lnTo>
                  <a:lnTo>
                    <a:pt x="51765" y="220814"/>
                  </a:lnTo>
                  <a:lnTo>
                    <a:pt x="51765" y="223354"/>
                  </a:lnTo>
                  <a:lnTo>
                    <a:pt x="50215" y="223354"/>
                  </a:lnTo>
                  <a:lnTo>
                    <a:pt x="50215" y="224624"/>
                  </a:lnTo>
                  <a:lnTo>
                    <a:pt x="48653" y="224624"/>
                  </a:lnTo>
                  <a:lnTo>
                    <a:pt x="49428" y="225894"/>
                  </a:lnTo>
                  <a:lnTo>
                    <a:pt x="49428" y="230974"/>
                  </a:lnTo>
                  <a:lnTo>
                    <a:pt x="48653" y="232244"/>
                  </a:lnTo>
                  <a:lnTo>
                    <a:pt x="107048" y="232244"/>
                  </a:lnTo>
                  <a:lnTo>
                    <a:pt x="105486" y="230974"/>
                  </a:lnTo>
                  <a:lnTo>
                    <a:pt x="107823" y="227164"/>
                  </a:lnTo>
                  <a:lnTo>
                    <a:pt x="108597" y="227164"/>
                  </a:lnTo>
                  <a:lnTo>
                    <a:pt x="108597" y="225894"/>
                  </a:lnTo>
                  <a:lnTo>
                    <a:pt x="109385" y="224624"/>
                  </a:lnTo>
                  <a:lnTo>
                    <a:pt x="109385" y="222084"/>
                  </a:lnTo>
                  <a:lnTo>
                    <a:pt x="110159" y="220814"/>
                  </a:lnTo>
                  <a:lnTo>
                    <a:pt x="110159" y="219544"/>
                  </a:lnTo>
                  <a:lnTo>
                    <a:pt x="113271" y="219544"/>
                  </a:lnTo>
                  <a:lnTo>
                    <a:pt x="114439" y="218274"/>
                  </a:lnTo>
                  <a:lnTo>
                    <a:pt x="116001" y="217004"/>
                  </a:lnTo>
                  <a:close/>
                </a:path>
                <a:path w="414020" h="270510">
                  <a:moveTo>
                    <a:pt x="41262" y="229704"/>
                  </a:moveTo>
                  <a:lnTo>
                    <a:pt x="38138" y="229704"/>
                  </a:lnTo>
                  <a:lnTo>
                    <a:pt x="38138" y="230974"/>
                  </a:lnTo>
                  <a:lnTo>
                    <a:pt x="41262" y="230974"/>
                  </a:lnTo>
                  <a:lnTo>
                    <a:pt x="41262" y="229704"/>
                  </a:lnTo>
                  <a:close/>
                </a:path>
                <a:path w="414020" h="270510">
                  <a:moveTo>
                    <a:pt x="42037" y="229704"/>
                  </a:moveTo>
                  <a:lnTo>
                    <a:pt x="41262" y="230974"/>
                  </a:lnTo>
                  <a:lnTo>
                    <a:pt x="42037" y="230974"/>
                  </a:lnTo>
                  <a:lnTo>
                    <a:pt x="42037" y="229704"/>
                  </a:lnTo>
                  <a:close/>
                </a:path>
                <a:path w="414020" h="270510">
                  <a:moveTo>
                    <a:pt x="44373" y="228434"/>
                  </a:moveTo>
                  <a:lnTo>
                    <a:pt x="38925" y="228434"/>
                  </a:lnTo>
                  <a:lnTo>
                    <a:pt x="38925" y="229704"/>
                  </a:lnTo>
                  <a:lnTo>
                    <a:pt x="42037" y="229704"/>
                  </a:lnTo>
                  <a:lnTo>
                    <a:pt x="42037" y="230974"/>
                  </a:lnTo>
                  <a:lnTo>
                    <a:pt x="43599" y="230974"/>
                  </a:lnTo>
                  <a:lnTo>
                    <a:pt x="44373" y="229704"/>
                  </a:lnTo>
                  <a:lnTo>
                    <a:pt x="44373" y="228434"/>
                  </a:lnTo>
                  <a:close/>
                </a:path>
                <a:path w="414020" h="270510">
                  <a:moveTo>
                    <a:pt x="47091" y="227164"/>
                  </a:moveTo>
                  <a:lnTo>
                    <a:pt x="45935" y="227164"/>
                  </a:lnTo>
                  <a:lnTo>
                    <a:pt x="45935" y="228434"/>
                  </a:lnTo>
                  <a:lnTo>
                    <a:pt x="44373" y="228434"/>
                  </a:lnTo>
                  <a:lnTo>
                    <a:pt x="44373" y="230974"/>
                  </a:lnTo>
                  <a:lnTo>
                    <a:pt x="49428" y="230974"/>
                  </a:lnTo>
                  <a:lnTo>
                    <a:pt x="49428" y="229704"/>
                  </a:lnTo>
                  <a:lnTo>
                    <a:pt x="47091" y="229704"/>
                  </a:lnTo>
                  <a:lnTo>
                    <a:pt x="47091" y="227164"/>
                  </a:lnTo>
                  <a:close/>
                </a:path>
                <a:path w="414020" h="270510">
                  <a:moveTo>
                    <a:pt x="126504" y="227164"/>
                  </a:moveTo>
                  <a:lnTo>
                    <a:pt x="124955" y="228434"/>
                  </a:lnTo>
                  <a:lnTo>
                    <a:pt x="124955" y="229704"/>
                  </a:lnTo>
                  <a:lnTo>
                    <a:pt x="124167" y="230974"/>
                  </a:lnTo>
                  <a:lnTo>
                    <a:pt x="131178" y="230974"/>
                  </a:lnTo>
                  <a:lnTo>
                    <a:pt x="128841" y="228434"/>
                  </a:lnTo>
                  <a:lnTo>
                    <a:pt x="127292" y="228434"/>
                  </a:lnTo>
                  <a:lnTo>
                    <a:pt x="126504" y="227164"/>
                  </a:lnTo>
                  <a:close/>
                </a:path>
                <a:path w="414020" h="270510">
                  <a:moveTo>
                    <a:pt x="45148" y="227164"/>
                  </a:moveTo>
                  <a:lnTo>
                    <a:pt x="19456" y="227164"/>
                  </a:lnTo>
                  <a:lnTo>
                    <a:pt x="19456" y="229704"/>
                  </a:lnTo>
                  <a:lnTo>
                    <a:pt x="21793" y="229704"/>
                  </a:lnTo>
                  <a:lnTo>
                    <a:pt x="21793" y="228434"/>
                  </a:lnTo>
                  <a:lnTo>
                    <a:pt x="45148" y="228434"/>
                  </a:lnTo>
                  <a:lnTo>
                    <a:pt x="45148" y="227164"/>
                  </a:lnTo>
                  <a:close/>
                </a:path>
                <a:path w="414020" h="270510">
                  <a:moveTo>
                    <a:pt x="47879" y="225894"/>
                  </a:moveTo>
                  <a:lnTo>
                    <a:pt x="47091" y="225894"/>
                  </a:lnTo>
                  <a:lnTo>
                    <a:pt x="47091" y="229704"/>
                  </a:lnTo>
                  <a:lnTo>
                    <a:pt x="49428" y="229704"/>
                  </a:lnTo>
                  <a:lnTo>
                    <a:pt x="49428" y="227164"/>
                  </a:lnTo>
                  <a:lnTo>
                    <a:pt x="47879" y="227164"/>
                  </a:lnTo>
                  <a:lnTo>
                    <a:pt x="47879" y="225894"/>
                  </a:lnTo>
                  <a:close/>
                </a:path>
                <a:path w="414020" h="270510">
                  <a:moveTo>
                    <a:pt x="47879" y="224624"/>
                  </a:moveTo>
                  <a:lnTo>
                    <a:pt x="12065" y="224624"/>
                  </a:lnTo>
                  <a:lnTo>
                    <a:pt x="12065" y="227164"/>
                  </a:lnTo>
                  <a:lnTo>
                    <a:pt x="13614" y="228434"/>
                  </a:lnTo>
                  <a:lnTo>
                    <a:pt x="13614" y="227164"/>
                  </a:lnTo>
                  <a:lnTo>
                    <a:pt x="47091" y="227164"/>
                  </a:lnTo>
                  <a:lnTo>
                    <a:pt x="47091" y="225894"/>
                  </a:lnTo>
                  <a:lnTo>
                    <a:pt x="47879" y="225894"/>
                  </a:lnTo>
                  <a:lnTo>
                    <a:pt x="47879" y="224624"/>
                  </a:lnTo>
                  <a:close/>
                </a:path>
                <a:path w="414020" h="270510">
                  <a:moveTo>
                    <a:pt x="18681" y="227164"/>
                  </a:moveTo>
                  <a:lnTo>
                    <a:pt x="14401" y="227164"/>
                  </a:lnTo>
                  <a:lnTo>
                    <a:pt x="15176" y="228434"/>
                  </a:lnTo>
                  <a:lnTo>
                    <a:pt x="18288" y="228434"/>
                  </a:lnTo>
                  <a:lnTo>
                    <a:pt x="18681" y="227164"/>
                  </a:lnTo>
                  <a:close/>
                </a:path>
                <a:path w="414020" h="270510">
                  <a:moveTo>
                    <a:pt x="45935" y="227164"/>
                  </a:moveTo>
                  <a:lnTo>
                    <a:pt x="45148" y="227164"/>
                  </a:lnTo>
                  <a:lnTo>
                    <a:pt x="45935" y="228434"/>
                  </a:lnTo>
                  <a:lnTo>
                    <a:pt x="45935" y="227164"/>
                  </a:lnTo>
                  <a:close/>
                </a:path>
                <a:path w="414020" h="270510">
                  <a:moveTo>
                    <a:pt x="48653" y="223354"/>
                  </a:moveTo>
                  <a:lnTo>
                    <a:pt x="11290" y="223354"/>
                  </a:lnTo>
                  <a:lnTo>
                    <a:pt x="11290" y="224624"/>
                  </a:lnTo>
                  <a:lnTo>
                    <a:pt x="47879" y="224624"/>
                  </a:lnTo>
                  <a:lnTo>
                    <a:pt x="47879" y="227164"/>
                  </a:lnTo>
                  <a:lnTo>
                    <a:pt x="48653" y="227164"/>
                  </a:lnTo>
                  <a:lnTo>
                    <a:pt x="48653" y="223354"/>
                  </a:lnTo>
                  <a:close/>
                </a:path>
                <a:path w="414020" h="270510">
                  <a:moveTo>
                    <a:pt x="49428" y="225894"/>
                  </a:moveTo>
                  <a:lnTo>
                    <a:pt x="48653" y="225894"/>
                  </a:lnTo>
                  <a:lnTo>
                    <a:pt x="48653" y="227164"/>
                  </a:lnTo>
                  <a:lnTo>
                    <a:pt x="49428" y="227164"/>
                  </a:lnTo>
                  <a:lnTo>
                    <a:pt x="49428" y="225894"/>
                  </a:lnTo>
                  <a:close/>
                </a:path>
                <a:path w="414020" h="270510">
                  <a:moveTo>
                    <a:pt x="11290" y="223354"/>
                  </a:moveTo>
                  <a:lnTo>
                    <a:pt x="10502" y="223354"/>
                  </a:lnTo>
                  <a:lnTo>
                    <a:pt x="10502" y="224624"/>
                  </a:lnTo>
                  <a:lnTo>
                    <a:pt x="11290" y="223354"/>
                  </a:lnTo>
                  <a:close/>
                </a:path>
                <a:path w="414020" h="270510">
                  <a:moveTo>
                    <a:pt x="49428" y="223354"/>
                  </a:moveTo>
                  <a:lnTo>
                    <a:pt x="48653" y="223354"/>
                  </a:lnTo>
                  <a:lnTo>
                    <a:pt x="49428" y="224624"/>
                  </a:lnTo>
                  <a:lnTo>
                    <a:pt x="49428" y="223354"/>
                  </a:lnTo>
                  <a:close/>
                </a:path>
                <a:path w="414020" h="270510">
                  <a:moveTo>
                    <a:pt x="50215" y="222084"/>
                  </a:moveTo>
                  <a:lnTo>
                    <a:pt x="6997" y="222084"/>
                  </a:lnTo>
                  <a:lnTo>
                    <a:pt x="6997" y="223354"/>
                  </a:lnTo>
                  <a:lnTo>
                    <a:pt x="49428" y="223354"/>
                  </a:lnTo>
                  <a:lnTo>
                    <a:pt x="49428" y="224624"/>
                  </a:lnTo>
                  <a:lnTo>
                    <a:pt x="50215" y="224624"/>
                  </a:lnTo>
                  <a:lnTo>
                    <a:pt x="50215" y="222084"/>
                  </a:lnTo>
                  <a:close/>
                </a:path>
                <a:path w="414020" h="270510">
                  <a:moveTo>
                    <a:pt x="50990" y="220814"/>
                  </a:moveTo>
                  <a:lnTo>
                    <a:pt x="5448" y="220814"/>
                  </a:lnTo>
                  <a:lnTo>
                    <a:pt x="5448" y="222084"/>
                  </a:lnTo>
                  <a:lnTo>
                    <a:pt x="50990" y="222084"/>
                  </a:lnTo>
                  <a:lnTo>
                    <a:pt x="50990" y="223354"/>
                  </a:lnTo>
                  <a:lnTo>
                    <a:pt x="51765" y="223354"/>
                  </a:lnTo>
                  <a:lnTo>
                    <a:pt x="51765" y="222084"/>
                  </a:lnTo>
                  <a:lnTo>
                    <a:pt x="50990" y="220814"/>
                  </a:lnTo>
                  <a:close/>
                </a:path>
                <a:path w="414020" h="270510">
                  <a:moveTo>
                    <a:pt x="52552" y="218274"/>
                  </a:moveTo>
                  <a:lnTo>
                    <a:pt x="4660" y="218274"/>
                  </a:lnTo>
                  <a:lnTo>
                    <a:pt x="4660" y="220814"/>
                  </a:lnTo>
                  <a:lnTo>
                    <a:pt x="52552" y="220814"/>
                  </a:lnTo>
                  <a:lnTo>
                    <a:pt x="52552" y="218274"/>
                  </a:lnTo>
                  <a:close/>
                </a:path>
                <a:path w="414020" h="270510">
                  <a:moveTo>
                    <a:pt x="81737" y="218274"/>
                  </a:moveTo>
                  <a:lnTo>
                    <a:pt x="52552" y="218274"/>
                  </a:lnTo>
                  <a:lnTo>
                    <a:pt x="52552" y="220814"/>
                  </a:lnTo>
                  <a:lnTo>
                    <a:pt x="80962" y="220814"/>
                  </a:lnTo>
                  <a:lnTo>
                    <a:pt x="80962" y="219544"/>
                  </a:lnTo>
                  <a:lnTo>
                    <a:pt x="81737" y="219544"/>
                  </a:lnTo>
                  <a:lnTo>
                    <a:pt x="81737" y="218274"/>
                  </a:lnTo>
                  <a:close/>
                </a:path>
                <a:path w="414020" h="270510">
                  <a:moveTo>
                    <a:pt x="81737" y="219544"/>
                  </a:moveTo>
                  <a:lnTo>
                    <a:pt x="80962" y="220814"/>
                  </a:lnTo>
                  <a:lnTo>
                    <a:pt x="81737" y="220814"/>
                  </a:lnTo>
                  <a:lnTo>
                    <a:pt x="81737" y="219544"/>
                  </a:lnTo>
                  <a:close/>
                </a:path>
                <a:path w="414020" h="270510">
                  <a:moveTo>
                    <a:pt x="3111" y="218274"/>
                  </a:moveTo>
                  <a:lnTo>
                    <a:pt x="1549" y="218274"/>
                  </a:lnTo>
                  <a:lnTo>
                    <a:pt x="2336" y="219544"/>
                  </a:lnTo>
                  <a:lnTo>
                    <a:pt x="3111" y="218274"/>
                  </a:lnTo>
                  <a:close/>
                </a:path>
                <a:path w="414020" h="270510">
                  <a:moveTo>
                    <a:pt x="55664" y="215734"/>
                  </a:moveTo>
                  <a:lnTo>
                    <a:pt x="774" y="215734"/>
                  </a:lnTo>
                  <a:lnTo>
                    <a:pt x="774" y="218274"/>
                  </a:lnTo>
                  <a:lnTo>
                    <a:pt x="54876" y="218274"/>
                  </a:lnTo>
                  <a:lnTo>
                    <a:pt x="54876" y="217004"/>
                  </a:lnTo>
                  <a:lnTo>
                    <a:pt x="55664" y="215734"/>
                  </a:lnTo>
                  <a:close/>
                </a:path>
                <a:path w="414020" h="270510">
                  <a:moveTo>
                    <a:pt x="77076" y="214464"/>
                  </a:moveTo>
                  <a:lnTo>
                    <a:pt x="57607" y="214464"/>
                  </a:lnTo>
                  <a:lnTo>
                    <a:pt x="57607" y="215734"/>
                  </a:lnTo>
                  <a:lnTo>
                    <a:pt x="56438" y="215734"/>
                  </a:lnTo>
                  <a:lnTo>
                    <a:pt x="54876" y="217004"/>
                  </a:lnTo>
                  <a:lnTo>
                    <a:pt x="54876" y="218274"/>
                  </a:lnTo>
                  <a:lnTo>
                    <a:pt x="80962" y="218274"/>
                  </a:lnTo>
                  <a:lnTo>
                    <a:pt x="80187" y="217004"/>
                  </a:lnTo>
                  <a:lnTo>
                    <a:pt x="78625" y="217004"/>
                  </a:lnTo>
                  <a:lnTo>
                    <a:pt x="77076" y="215734"/>
                  </a:lnTo>
                  <a:lnTo>
                    <a:pt x="77076" y="214464"/>
                  </a:lnTo>
                  <a:close/>
                </a:path>
                <a:path w="414020" h="270510">
                  <a:moveTo>
                    <a:pt x="117551" y="215734"/>
                  </a:moveTo>
                  <a:lnTo>
                    <a:pt x="79400" y="215734"/>
                  </a:lnTo>
                  <a:lnTo>
                    <a:pt x="80187" y="217004"/>
                  </a:lnTo>
                  <a:lnTo>
                    <a:pt x="116776" y="217004"/>
                  </a:lnTo>
                  <a:lnTo>
                    <a:pt x="117551" y="215734"/>
                  </a:lnTo>
                  <a:close/>
                </a:path>
                <a:path w="414020" h="270510">
                  <a:moveTo>
                    <a:pt x="59169" y="213194"/>
                  </a:moveTo>
                  <a:lnTo>
                    <a:pt x="0" y="213194"/>
                  </a:lnTo>
                  <a:lnTo>
                    <a:pt x="0" y="214464"/>
                  </a:lnTo>
                  <a:lnTo>
                    <a:pt x="1549" y="215734"/>
                  </a:lnTo>
                  <a:lnTo>
                    <a:pt x="56832" y="215734"/>
                  </a:lnTo>
                  <a:lnTo>
                    <a:pt x="57607" y="214464"/>
                  </a:lnTo>
                  <a:lnTo>
                    <a:pt x="59169" y="214464"/>
                  </a:lnTo>
                  <a:lnTo>
                    <a:pt x="59169" y="213194"/>
                  </a:lnTo>
                  <a:close/>
                </a:path>
                <a:path w="414020" h="270510">
                  <a:moveTo>
                    <a:pt x="118325" y="214464"/>
                  </a:moveTo>
                  <a:lnTo>
                    <a:pt x="77076" y="214464"/>
                  </a:lnTo>
                  <a:lnTo>
                    <a:pt x="77076" y="215734"/>
                  </a:lnTo>
                  <a:lnTo>
                    <a:pt x="118325" y="215734"/>
                  </a:lnTo>
                  <a:lnTo>
                    <a:pt x="118325" y="214464"/>
                  </a:lnTo>
                  <a:close/>
                </a:path>
                <a:path w="414020" h="270510">
                  <a:moveTo>
                    <a:pt x="59169" y="213194"/>
                  </a:moveTo>
                  <a:lnTo>
                    <a:pt x="59169" y="214464"/>
                  </a:lnTo>
                  <a:lnTo>
                    <a:pt x="59944" y="214464"/>
                  </a:lnTo>
                  <a:lnTo>
                    <a:pt x="59169" y="213194"/>
                  </a:lnTo>
                  <a:close/>
                </a:path>
                <a:path w="414020" h="270510">
                  <a:moveTo>
                    <a:pt x="61506" y="211924"/>
                  </a:moveTo>
                  <a:lnTo>
                    <a:pt x="60718" y="211924"/>
                  </a:lnTo>
                  <a:lnTo>
                    <a:pt x="60718" y="214464"/>
                  </a:lnTo>
                  <a:lnTo>
                    <a:pt x="75514" y="214464"/>
                  </a:lnTo>
                  <a:lnTo>
                    <a:pt x="75514" y="213194"/>
                  </a:lnTo>
                  <a:lnTo>
                    <a:pt x="61506" y="213194"/>
                  </a:lnTo>
                  <a:lnTo>
                    <a:pt x="61506" y="211924"/>
                  </a:lnTo>
                  <a:close/>
                </a:path>
                <a:path w="414020" h="270510">
                  <a:moveTo>
                    <a:pt x="75514" y="213194"/>
                  </a:moveTo>
                  <a:lnTo>
                    <a:pt x="75514" y="214464"/>
                  </a:lnTo>
                  <a:lnTo>
                    <a:pt x="76288" y="214464"/>
                  </a:lnTo>
                  <a:lnTo>
                    <a:pt x="75514" y="213194"/>
                  </a:lnTo>
                  <a:close/>
                </a:path>
                <a:path w="414020" h="270510">
                  <a:moveTo>
                    <a:pt x="114439" y="209384"/>
                  </a:moveTo>
                  <a:lnTo>
                    <a:pt x="75120" y="209384"/>
                  </a:lnTo>
                  <a:lnTo>
                    <a:pt x="75120" y="211924"/>
                  </a:lnTo>
                  <a:lnTo>
                    <a:pt x="75514" y="213194"/>
                  </a:lnTo>
                  <a:lnTo>
                    <a:pt x="76288" y="214464"/>
                  </a:lnTo>
                  <a:lnTo>
                    <a:pt x="116776" y="214464"/>
                  </a:lnTo>
                  <a:lnTo>
                    <a:pt x="116776" y="211924"/>
                  </a:lnTo>
                  <a:lnTo>
                    <a:pt x="116001" y="211924"/>
                  </a:lnTo>
                  <a:lnTo>
                    <a:pt x="114439" y="209384"/>
                  </a:lnTo>
                  <a:close/>
                </a:path>
                <a:path w="414020" h="270510">
                  <a:moveTo>
                    <a:pt x="59944" y="211924"/>
                  </a:moveTo>
                  <a:lnTo>
                    <a:pt x="774" y="211924"/>
                  </a:lnTo>
                  <a:lnTo>
                    <a:pt x="774" y="213194"/>
                  </a:lnTo>
                  <a:lnTo>
                    <a:pt x="59944" y="213194"/>
                  </a:lnTo>
                  <a:lnTo>
                    <a:pt x="59944" y="211924"/>
                  </a:lnTo>
                  <a:close/>
                </a:path>
                <a:path w="414020" h="270510">
                  <a:moveTo>
                    <a:pt x="63055" y="209384"/>
                  </a:moveTo>
                  <a:lnTo>
                    <a:pt x="62280" y="209384"/>
                  </a:lnTo>
                  <a:lnTo>
                    <a:pt x="62280" y="213194"/>
                  </a:lnTo>
                  <a:lnTo>
                    <a:pt x="75120" y="213194"/>
                  </a:lnTo>
                  <a:lnTo>
                    <a:pt x="74345" y="211924"/>
                  </a:lnTo>
                  <a:lnTo>
                    <a:pt x="63055" y="211924"/>
                  </a:lnTo>
                  <a:lnTo>
                    <a:pt x="63055" y="209384"/>
                  </a:lnTo>
                  <a:close/>
                </a:path>
                <a:path w="414020" h="270510">
                  <a:moveTo>
                    <a:pt x="75120" y="211924"/>
                  </a:moveTo>
                  <a:lnTo>
                    <a:pt x="74345" y="211924"/>
                  </a:lnTo>
                  <a:lnTo>
                    <a:pt x="75120" y="213194"/>
                  </a:lnTo>
                  <a:lnTo>
                    <a:pt x="75120" y="211924"/>
                  </a:lnTo>
                  <a:close/>
                </a:path>
                <a:path w="414020" h="270510">
                  <a:moveTo>
                    <a:pt x="62280" y="209384"/>
                  </a:moveTo>
                  <a:lnTo>
                    <a:pt x="0" y="209384"/>
                  </a:lnTo>
                  <a:lnTo>
                    <a:pt x="0" y="211924"/>
                  </a:lnTo>
                  <a:lnTo>
                    <a:pt x="62280" y="211924"/>
                  </a:lnTo>
                  <a:lnTo>
                    <a:pt x="61506" y="210654"/>
                  </a:lnTo>
                  <a:lnTo>
                    <a:pt x="62280" y="210654"/>
                  </a:lnTo>
                  <a:lnTo>
                    <a:pt x="62280" y="209384"/>
                  </a:lnTo>
                  <a:close/>
                </a:path>
                <a:path w="414020" h="270510">
                  <a:moveTo>
                    <a:pt x="64617" y="205574"/>
                  </a:moveTo>
                  <a:lnTo>
                    <a:pt x="1549" y="205574"/>
                  </a:lnTo>
                  <a:lnTo>
                    <a:pt x="2336" y="206844"/>
                  </a:lnTo>
                  <a:lnTo>
                    <a:pt x="1549" y="206844"/>
                  </a:lnTo>
                  <a:lnTo>
                    <a:pt x="1549" y="208114"/>
                  </a:lnTo>
                  <a:lnTo>
                    <a:pt x="774" y="208114"/>
                  </a:lnTo>
                  <a:lnTo>
                    <a:pt x="774" y="209384"/>
                  </a:lnTo>
                  <a:lnTo>
                    <a:pt x="63055" y="209384"/>
                  </a:lnTo>
                  <a:lnTo>
                    <a:pt x="63055" y="211924"/>
                  </a:lnTo>
                  <a:lnTo>
                    <a:pt x="64617" y="211924"/>
                  </a:lnTo>
                  <a:lnTo>
                    <a:pt x="64617" y="205574"/>
                  </a:lnTo>
                  <a:close/>
                </a:path>
                <a:path w="414020" h="270510">
                  <a:moveTo>
                    <a:pt x="73571" y="208114"/>
                  </a:moveTo>
                  <a:lnTo>
                    <a:pt x="73571" y="209384"/>
                  </a:lnTo>
                  <a:lnTo>
                    <a:pt x="64617" y="209384"/>
                  </a:lnTo>
                  <a:lnTo>
                    <a:pt x="64617" y="211924"/>
                  </a:lnTo>
                  <a:lnTo>
                    <a:pt x="74345" y="211924"/>
                  </a:lnTo>
                  <a:lnTo>
                    <a:pt x="74345" y="209384"/>
                  </a:lnTo>
                  <a:lnTo>
                    <a:pt x="73571" y="208114"/>
                  </a:lnTo>
                  <a:close/>
                </a:path>
                <a:path w="414020" h="270510">
                  <a:moveTo>
                    <a:pt x="116001" y="204304"/>
                  </a:moveTo>
                  <a:lnTo>
                    <a:pt x="73571" y="204304"/>
                  </a:lnTo>
                  <a:lnTo>
                    <a:pt x="73571" y="205574"/>
                  </a:lnTo>
                  <a:lnTo>
                    <a:pt x="74345" y="205574"/>
                  </a:lnTo>
                  <a:lnTo>
                    <a:pt x="73571" y="206844"/>
                  </a:lnTo>
                  <a:lnTo>
                    <a:pt x="74345" y="206844"/>
                  </a:lnTo>
                  <a:lnTo>
                    <a:pt x="74345" y="209384"/>
                  </a:lnTo>
                  <a:lnTo>
                    <a:pt x="75120" y="210654"/>
                  </a:lnTo>
                  <a:lnTo>
                    <a:pt x="75120" y="209384"/>
                  </a:lnTo>
                  <a:lnTo>
                    <a:pt x="115214" y="209384"/>
                  </a:lnTo>
                  <a:lnTo>
                    <a:pt x="115214" y="208114"/>
                  </a:lnTo>
                  <a:lnTo>
                    <a:pt x="116001" y="205574"/>
                  </a:lnTo>
                  <a:lnTo>
                    <a:pt x="116001" y="204304"/>
                  </a:lnTo>
                  <a:close/>
                </a:path>
                <a:path w="414020" h="270510">
                  <a:moveTo>
                    <a:pt x="73571" y="206844"/>
                  </a:moveTo>
                  <a:lnTo>
                    <a:pt x="65392" y="206844"/>
                  </a:lnTo>
                  <a:lnTo>
                    <a:pt x="66167" y="208114"/>
                  </a:lnTo>
                  <a:lnTo>
                    <a:pt x="66167" y="209384"/>
                  </a:lnTo>
                  <a:lnTo>
                    <a:pt x="72783" y="209384"/>
                  </a:lnTo>
                  <a:lnTo>
                    <a:pt x="72783" y="208114"/>
                  </a:lnTo>
                  <a:lnTo>
                    <a:pt x="73571" y="208114"/>
                  </a:lnTo>
                  <a:lnTo>
                    <a:pt x="73571" y="206844"/>
                  </a:lnTo>
                  <a:close/>
                </a:path>
                <a:path w="414020" h="270510">
                  <a:moveTo>
                    <a:pt x="66167" y="203034"/>
                  </a:moveTo>
                  <a:lnTo>
                    <a:pt x="65392" y="203034"/>
                  </a:lnTo>
                  <a:lnTo>
                    <a:pt x="65392" y="204304"/>
                  </a:lnTo>
                  <a:lnTo>
                    <a:pt x="66167" y="205574"/>
                  </a:lnTo>
                  <a:lnTo>
                    <a:pt x="64617" y="205574"/>
                  </a:lnTo>
                  <a:lnTo>
                    <a:pt x="64617" y="208114"/>
                  </a:lnTo>
                  <a:lnTo>
                    <a:pt x="65392" y="208114"/>
                  </a:lnTo>
                  <a:lnTo>
                    <a:pt x="65392" y="206844"/>
                  </a:lnTo>
                  <a:lnTo>
                    <a:pt x="72783" y="206844"/>
                  </a:lnTo>
                  <a:lnTo>
                    <a:pt x="72783" y="204304"/>
                  </a:lnTo>
                  <a:lnTo>
                    <a:pt x="66167" y="204304"/>
                  </a:lnTo>
                  <a:lnTo>
                    <a:pt x="66167" y="203034"/>
                  </a:lnTo>
                  <a:close/>
                </a:path>
                <a:path w="414020" h="270510">
                  <a:moveTo>
                    <a:pt x="65392" y="204304"/>
                  </a:moveTo>
                  <a:lnTo>
                    <a:pt x="774" y="204304"/>
                  </a:lnTo>
                  <a:lnTo>
                    <a:pt x="774" y="205574"/>
                  </a:lnTo>
                  <a:lnTo>
                    <a:pt x="65392" y="205574"/>
                  </a:lnTo>
                  <a:lnTo>
                    <a:pt x="65392" y="204304"/>
                  </a:lnTo>
                  <a:close/>
                </a:path>
                <a:path w="414020" h="270510">
                  <a:moveTo>
                    <a:pt x="20243" y="200494"/>
                  </a:moveTo>
                  <a:lnTo>
                    <a:pt x="1549" y="200494"/>
                  </a:lnTo>
                  <a:lnTo>
                    <a:pt x="1549" y="204304"/>
                  </a:lnTo>
                  <a:lnTo>
                    <a:pt x="64617" y="204304"/>
                  </a:lnTo>
                  <a:lnTo>
                    <a:pt x="65392" y="203034"/>
                  </a:lnTo>
                  <a:lnTo>
                    <a:pt x="21793" y="203034"/>
                  </a:lnTo>
                  <a:lnTo>
                    <a:pt x="21793" y="201764"/>
                  </a:lnTo>
                  <a:lnTo>
                    <a:pt x="20243" y="201764"/>
                  </a:lnTo>
                  <a:lnTo>
                    <a:pt x="20243" y="200494"/>
                  </a:lnTo>
                  <a:close/>
                </a:path>
                <a:path w="414020" h="270510">
                  <a:moveTo>
                    <a:pt x="66560" y="203034"/>
                  </a:moveTo>
                  <a:lnTo>
                    <a:pt x="66167" y="203034"/>
                  </a:lnTo>
                  <a:lnTo>
                    <a:pt x="66167" y="204304"/>
                  </a:lnTo>
                  <a:lnTo>
                    <a:pt x="66560" y="204304"/>
                  </a:lnTo>
                  <a:lnTo>
                    <a:pt x="66560" y="203034"/>
                  </a:lnTo>
                  <a:close/>
                </a:path>
                <a:path w="414020" h="270510">
                  <a:moveTo>
                    <a:pt x="67335" y="203034"/>
                  </a:moveTo>
                  <a:lnTo>
                    <a:pt x="66560" y="203034"/>
                  </a:lnTo>
                  <a:lnTo>
                    <a:pt x="66560" y="204304"/>
                  </a:lnTo>
                  <a:lnTo>
                    <a:pt x="67335" y="204304"/>
                  </a:lnTo>
                  <a:lnTo>
                    <a:pt x="67335" y="203034"/>
                  </a:lnTo>
                  <a:close/>
                </a:path>
                <a:path w="414020" h="270510">
                  <a:moveTo>
                    <a:pt x="70459" y="199224"/>
                  </a:moveTo>
                  <a:lnTo>
                    <a:pt x="68122" y="199224"/>
                  </a:lnTo>
                  <a:lnTo>
                    <a:pt x="68122" y="203034"/>
                  </a:lnTo>
                  <a:lnTo>
                    <a:pt x="67335" y="203034"/>
                  </a:lnTo>
                  <a:lnTo>
                    <a:pt x="67335" y="204304"/>
                  </a:lnTo>
                  <a:lnTo>
                    <a:pt x="72009" y="204304"/>
                  </a:lnTo>
                  <a:lnTo>
                    <a:pt x="72009" y="203034"/>
                  </a:lnTo>
                  <a:lnTo>
                    <a:pt x="71234" y="201764"/>
                  </a:lnTo>
                  <a:lnTo>
                    <a:pt x="71234" y="200494"/>
                  </a:lnTo>
                  <a:lnTo>
                    <a:pt x="70459" y="200494"/>
                  </a:lnTo>
                  <a:lnTo>
                    <a:pt x="70459" y="199224"/>
                  </a:lnTo>
                  <a:close/>
                </a:path>
                <a:path w="414020" h="270510">
                  <a:moveTo>
                    <a:pt x="117551" y="203034"/>
                  </a:moveTo>
                  <a:lnTo>
                    <a:pt x="72783" y="203034"/>
                  </a:lnTo>
                  <a:lnTo>
                    <a:pt x="72783" y="204304"/>
                  </a:lnTo>
                  <a:lnTo>
                    <a:pt x="117551" y="204304"/>
                  </a:lnTo>
                  <a:lnTo>
                    <a:pt x="117551" y="203034"/>
                  </a:lnTo>
                  <a:close/>
                </a:path>
                <a:path w="414020" h="270510">
                  <a:moveTo>
                    <a:pt x="67335" y="200494"/>
                  </a:moveTo>
                  <a:lnTo>
                    <a:pt x="20243" y="200494"/>
                  </a:lnTo>
                  <a:lnTo>
                    <a:pt x="20243" y="201764"/>
                  </a:lnTo>
                  <a:lnTo>
                    <a:pt x="21793" y="201764"/>
                  </a:lnTo>
                  <a:lnTo>
                    <a:pt x="21793" y="203034"/>
                  </a:lnTo>
                  <a:lnTo>
                    <a:pt x="68122" y="203034"/>
                  </a:lnTo>
                  <a:lnTo>
                    <a:pt x="68122" y="201764"/>
                  </a:lnTo>
                  <a:lnTo>
                    <a:pt x="67335" y="200494"/>
                  </a:lnTo>
                  <a:close/>
                </a:path>
                <a:path w="414020" h="270510">
                  <a:moveTo>
                    <a:pt x="116776" y="192874"/>
                  </a:moveTo>
                  <a:lnTo>
                    <a:pt x="73571" y="192874"/>
                  </a:lnTo>
                  <a:lnTo>
                    <a:pt x="73571" y="194144"/>
                  </a:lnTo>
                  <a:lnTo>
                    <a:pt x="72783" y="194144"/>
                  </a:lnTo>
                  <a:lnTo>
                    <a:pt x="72783" y="195414"/>
                  </a:lnTo>
                  <a:lnTo>
                    <a:pt x="73571" y="195414"/>
                  </a:lnTo>
                  <a:lnTo>
                    <a:pt x="73571" y="196684"/>
                  </a:lnTo>
                  <a:lnTo>
                    <a:pt x="69672" y="196684"/>
                  </a:lnTo>
                  <a:lnTo>
                    <a:pt x="72009" y="200494"/>
                  </a:lnTo>
                  <a:lnTo>
                    <a:pt x="72009" y="203034"/>
                  </a:lnTo>
                  <a:lnTo>
                    <a:pt x="118325" y="203034"/>
                  </a:lnTo>
                  <a:lnTo>
                    <a:pt x="118325" y="201764"/>
                  </a:lnTo>
                  <a:lnTo>
                    <a:pt x="72783" y="201764"/>
                  </a:lnTo>
                  <a:lnTo>
                    <a:pt x="72783" y="200494"/>
                  </a:lnTo>
                  <a:lnTo>
                    <a:pt x="118325" y="200494"/>
                  </a:lnTo>
                  <a:lnTo>
                    <a:pt x="118325" y="197954"/>
                  </a:lnTo>
                  <a:lnTo>
                    <a:pt x="117551" y="196684"/>
                  </a:lnTo>
                  <a:lnTo>
                    <a:pt x="117551" y="195414"/>
                  </a:lnTo>
                  <a:lnTo>
                    <a:pt x="116776" y="192874"/>
                  </a:lnTo>
                  <a:close/>
                </a:path>
                <a:path w="414020" h="270510">
                  <a:moveTo>
                    <a:pt x="118325" y="200494"/>
                  </a:moveTo>
                  <a:lnTo>
                    <a:pt x="72783" y="200494"/>
                  </a:lnTo>
                  <a:lnTo>
                    <a:pt x="72783" y="201764"/>
                  </a:lnTo>
                  <a:lnTo>
                    <a:pt x="118325" y="201764"/>
                  </a:lnTo>
                  <a:lnTo>
                    <a:pt x="118325" y="200494"/>
                  </a:lnTo>
                  <a:close/>
                </a:path>
                <a:path w="414020" h="270510">
                  <a:moveTo>
                    <a:pt x="21018" y="196684"/>
                  </a:moveTo>
                  <a:lnTo>
                    <a:pt x="3111" y="196684"/>
                  </a:lnTo>
                  <a:lnTo>
                    <a:pt x="3111" y="197954"/>
                  </a:lnTo>
                  <a:lnTo>
                    <a:pt x="2336" y="199224"/>
                  </a:lnTo>
                  <a:lnTo>
                    <a:pt x="2336" y="200494"/>
                  </a:lnTo>
                  <a:lnTo>
                    <a:pt x="21018" y="200494"/>
                  </a:lnTo>
                  <a:lnTo>
                    <a:pt x="21018" y="196684"/>
                  </a:lnTo>
                  <a:close/>
                </a:path>
                <a:path w="414020" h="270510">
                  <a:moveTo>
                    <a:pt x="69672" y="196684"/>
                  </a:moveTo>
                  <a:lnTo>
                    <a:pt x="21018" y="196684"/>
                  </a:lnTo>
                  <a:lnTo>
                    <a:pt x="21018" y="200494"/>
                  </a:lnTo>
                  <a:lnTo>
                    <a:pt x="68122" y="200494"/>
                  </a:lnTo>
                  <a:lnTo>
                    <a:pt x="68122" y="197954"/>
                  </a:lnTo>
                  <a:lnTo>
                    <a:pt x="69672" y="197954"/>
                  </a:lnTo>
                  <a:lnTo>
                    <a:pt x="69672" y="196684"/>
                  </a:lnTo>
                  <a:close/>
                </a:path>
                <a:path w="414020" h="270510">
                  <a:moveTo>
                    <a:pt x="69672" y="197954"/>
                  </a:moveTo>
                  <a:lnTo>
                    <a:pt x="68897" y="199224"/>
                  </a:lnTo>
                  <a:lnTo>
                    <a:pt x="69672" y="199224"/>
                  </a:lnTo>
                  <a:lnTo>
                    <a:pt x="69672" y="197954"/>
                  </a:lnTo>
                  <a:close/>
                </a:path>
                <a:path w="414020" h="270510">
                  <a:moveTo>
                    <a:pt x="164655" y="192874"/>
                  </a:moveTo>
                  <a:lnTo>
                    <a:pt x="153365" y="192874"/>
                  </a:lnTo>
                  <a:lnTo>
                    <a:pt x="156489" y="195414"/>
                  </a:lnTo>
                  <a:lnTo>
                    <a:pt x="157264" y="195414"/>
                  </a:lnTo>
                  <a:lnTo>
                    <a:pt x="161150" y="199224"/>
                  </a:lnTo>
                  <a:lnTo>
                    <a:pt x="161150" y="197954"/>
                  </a:lnTo>
                  <a:lnTo>
                    <a:pt x="163093" y="194144"/>
                  </a:lnTo>
                  <a:lnTo>
                    <a:pt x="163880" y="194144"/>
                  </a:lnTo>
                  <a:lnTo>
                    <a:pt x="164655" y="192874"/>
                  </a:lnTo>
                  <a:close/>
                </a:path>
                <a:path w="414020" h="270510">
                  <a:moveTo>
                    <a:pt x="21793" y="191604"/>
                  </a:moveTo>
                  <a:lnTo>
                    <a:pt x="6997" y="191604"/>
                  </a:lnTo>
                  <a:lnTo>
                    <a:pt x="6997" y="192874"/>
                  </a:lnTo>
                  <a:lnTo>
                    <a:pt x="5448" y="192874"/>
                  </a:lnTo>
                  <a:lnTo>
                    <a:pt x="4660" y="194144"/>
                  </a:lnTo>
                  <a:lnTo>
                    <a:pt x="4660" y="195414"/>
                  </a:lnTo>
                  <a:lnTo>
                    <a:pt x="3886" y="195414"/>
                  </a:lnTo>
                  <a:lnTo>
                    <a:pt x="3886" y="196684"/>
                  </a:lnTo>
                  <a:lnTo>
                    <a:pt x="21793" y="196684"/>
                  </a:lnTo>
                  <a:lnTo>
                    <a:pt x="21793" y="191604"/>
                  </a:lnTo>
                  <a:close/>
                </a:path>
                <a:path w="414020" h="270510">
                  <a:moveTo>
                    <a:pt x="68897" y="190334"/>
                  </a:moveTo>
                  <a:lnTo>
                    <a:pt x="36195" y="190334"/>
                  </a:lnTo>
                  <a:lnTo>
                    <a:pt x="36195" y="191604"/>
                  </a:lnTo>
                  <a:lnTo>
                    <a:pt x="21793" y="191604"/>
                  </a:lnTo>
                  <a:lnTo>
                    <a:pt x="21793" y="196684"/>
                  </a:lnTo>
                  <a:lnTo>
                    <a:pt x="68897" y="196684"/>
                  </a:lnTo>
                  <a:lnTo>
                    <a:pt x="68897" y="195414"/>
                  </a:lnTo>
                  <a:lnTo>
                    <a:pt x="67335" y="195414"/>
                  </a:lnTo>
                  <a:lnTo>
                    <a:pt x="67335" y="194144"/>
                  </a:lnTo>
                  <a:lnTo>
                    <a:pt x="68122" y="194144"/>
                  </a:lnTo>
                  <a:lnTo>
                    <a:pt x="68122" y="192874"/>
                  </a:lnTo>
                  <a:lnTo>
                    <a:pt x="68897" y="192874"/>
                  </a:lnTo>
                  <a:lnTo>
                    <a:pt x="68897" y="190334"/>
                  </a:lnTo>
                  <a:close/>
                </a:path>
                <a:path w="414020" h="270510">
                  <a:moveTo>
                    <a:pt x="71234" y="192874"/>
                  </a:moveTo>
                  <a:lnTo>
                    <a:pt x="68897" y="192874"/>
                  </a:lnTo>
                  <a:lnTo>
                    <a:pt x="68897" y="196684"/>
                  </a:lnTo>
                  <a:lnTo>
                    <a:pt x="72009" y="196684"/>
                  </a:lnTo>
                  <a:lnTo>
                    <a:pt x="72009" y="195414"/>
                  </a:lnTo>
                  <a:lnTo>
                    <a:pt x="71234" y="195414"/>
                  </a:lnTo>
                  <a:lnTo>
                    <a:pt x="71234" y="192874"/>
                  </a:lnTo>
                  <a:close/>
                </a:path>
                <a:path w="414020" h="270510">
                  <a:moveTo>
                    <a:pt x="73571" y="192874"/>
                  </a:moveTo>
                  <a:lnTo>
                    <a:pt x="71234" y="192874"/>
                  </a:lnTo>
                  <a:lnTo>
                    <a:pt x="71234" y="195414"/>
                  </a:lnTo>
                  <a:lnTo>
                    <a:pt x="72009" y="195414"/>
                  </a:lnTo>
                  <a:lnTo>
                    <a:pt x="72009" y="196684"/>
                  </a:lnTo>
                  <a:lnTo>
                    <a:pt x="72783" y="196684"/>
                  </a:lnTo>
                  <a:lnTo>
                    <a:pt x="72783" y="194144"/>
                  </a:lnTo>
                  <a:lnTo>
                    <a:pt x="73571" y="194144"/>
                  </a:lnTo>
                  <a:lnTo>
                    <a:pt x="73571" y="192874"/>
                  </a:lnTo>
                  <a:close/>
                </a:path>
                <a:path w="414020" h="270510">
                  <a:moveTo>
                    <a:pt x="72783" y="195414"/>
                  </a:moveTo>
                  <a:lnTo>
                    <a:pt x="72783" y="196684"/>
                  </a:lnTo>
                  <a:lnTo>
                    <a:pt x="73571" y="196684"/>
                  </a:lnTo>
                  <a:lnTo>
                    <a:pt x="72783" y="195414"/>
                  </a:lnTo>
                  <a:close/>
                </a:path>
                <a:path w="414020" h="270510">
                  <a:moveTo>
                    <a:pt x="153365" y="192874"/>
                  </a:moveTo>
                  <a:lnTo>
                    <a:pt x="147523" y="192874"/>
                  </a:lnTo>
                  <a:lnTo>
                    <a:pt x="149085" y="194144"/>
                  </a:lnTo>
                  <a:lnTo>
                    <a:pt x="151422" y="196684"/>
                  </a:lnTo>
                  <a:lnTo>
                    <a:pt x="151815" y="195414"/>
                  </a:lnTo>
                  <a:lnTo>
                    <a:pt x="152590" y="195414"/>
                  </a:lnTo>
                  <a:lnTo>
                    <a:pt x="152590" y="194144"/>
                  </a:lnTo>
                  <a:lnTo>
                    <a:pt x="153365" y="192874"/>
                  </a:lnTo>
                  <a:close/>
                </a:path>
                <a:path w="414020" h="270510">
                  <a:moveTo>
                    <a:pt x="162318" y="181444"/>
                  </a:moveTo>
                  <a:lnTo>
                    <a:pt x="116001" y="181444"/>
                  </a:lnTo>
                  <a:lnTo>
                    <a:pt x="117551" y="182714"/>
                  </a:lnTo>
                  <a:lnTo>
                    <a:pt x="119888" y="183984"/>
                  </a:lnTo>
                  <a:lnTo>
                    <a:pt x="123393" y="183984"/>
                  </a:lnTo>
                  <a:lnTo>
                    <a:pt x="124167" y="185254"/>
                  </a:lnTo>
                  <a:lnTo>
                    <a:pt x="124955" y="185254"/>
                  </a:lnTo>
                  <a:lnTo>
                    <a:pt x="129628" y="186524"/>
                  </a:lnTo>
                  <a:lnTo>
                    <a:pt x="130403" y="187794"/>
                  </a:lnTo>
                  <a:lnTo>
                    <a:pt x="135458" y="190334"/>
                  </a:lnTo>
                  <a:lnTo>
                    <a:pt x="137020" y="191604"/>
                  </a:lnTo>
                  <a:lnTo>
                    <a:pt x="137795" y="191604"/>
                  </a:lnTo>
                  <a:lnTo>
                    <a:pt x="137020" y="192874"/>
                  </a:lnTo>
                  <a:lnTo>
                    <a:pt x="137020" y="194144"/>
                  </a:lnTo>
                  <a:lnTo>
                    <a:pt x="138569" y="195414"/>
                  </a:lnTo>
                  <a:lnTo>
                    <a:pt x="139357" y="195414"/>
                  </a:lnTo>
                  <a:lnTo>
                    <a:pt x="141693" y="192874"/>
                  </a:lnTo>
                  <a:lnTo>
                    <a:pt x="164655" y="192874"/>
                  </a:lnTo>
                  <a:lnTo>
                    <a:pt x="163093" y="190334"/>
                  </a:lnTo>
                  <a:lnTo>
                    <a:pt x="162318" y="187794"/>
                  </a:lnTo>
                  <a:lnTo>
                    <a:pt x="162318" y="181444"/>
                  </a:lnTo>
                  <a:close/>
                </a:path>
                <a:path w="414020" h="270510">
                  <a:moveTo>
                    <a:pt x="145973" y="192874"/>
                  </a:moveTo>
                  <a:lnTo>
                    <a:pt x="141693" y="192874"/>
                  </a:lnTo>
                  <a:lnTo>
                    <a:pt x="144411" y="195414"/>
                  </a:lnTo>
                  <a:lnTo>
                    <a:pt x="145186" y="195414"/>
                  </a:lnTo>
                  <a:lnTo>
                    <a:pt x="145973" y="192874"/>
                  </a:lnTo>
                  <a:close/>
                </a:path>
                <a:path w="414020" h="270510">
                  <a:moveTo>
                    <a:pt x="6997" y="191604"/>
                  </a:moveTo>
                  <a:lnTo>
                    <a:pt x="6223" y="192874"/>
                  </a:lnTo>
                  <a:lnTo>
                    <a:pt x="6997" y="192874"/>
                  </a:lnTo>
                  <a:lnTo>
                    <a:pt x="6997" y="191604"/>
                  </a:lnTo>
                  <a:close/>
                </a:path>
                <a:path w="414020" h="270510">
                  <a:moveTo>
                    <a:pt x="114439" y="190334"/>
                  </a:moveTo>
                  <a:lnTo>
                    <a:pt x="68897" y="190334"/>
                  </a:lnTo>
                  <a:lnTo>
                    <a:pt x="68897" y="191604"/>
                  </a:lnTo>
                  <a:lnTo>
                    <a:pt x="69672" y="191604"/>
                  </a:lnTo>
                  <a:lnTo>
                    <a:pt x="69672" y="192874"/>
                  </a:lnTo>
                  <a:lnTo>
                    <a:pt x="116001" y="192874"/>
                  </a:lnTo>
                  <a:lnTo>
                    <a:pt x="114439" y="191604"/>
                  </a:lnTo>
                  <a:lnTo>
                    <a:pt x="114439" y="190334"/>
                  </a:lnTo>
                  <a:close/>
                </a:path>
                <a:path w="414020" h="270510">
                  <a:moveTo>
                    <a:pt x="23355" y="190334"/>
                  </a:moveTo>
                  <a:lnTo>
                    <a:pt x="8559" y="190334"/>
                  </a:lnTo>
                  <a:lnTo>
                    <a:pt x="8559" y="191604"/>
                  </a:lnTo>
                  <a:lnTo>
                    <a:pt x="24130" y="191604"/>
                  </a:lnTo>
                  <a:lnTo>
                    <a:pt x="23355" y="190334"/>
                  </a:lnTo>
                  <a:close/>
                </a:path>
                <a:path w="414020" h="270510">
                  <a:moveTo>
                    <a:pt x="24904" y="190334"/>
                  </a:moveTo>
                  <a:lnTo>
                    <a:pt x="23355" y="190334"/>
                  </a:lnTo>
                  <a:lnTo>
                    <a:pt x="24130" y="191604"/>
                  </a:lnTo>
                  <a:lnTo>
                    <a:pt x="24904" y="190334"/>
                  </a:lnTo>
                  <a:close/>
                </a:path>
                <a:path w="414020" h="270510">
                  <a:moveTo>
                    <a:pt x="24904" y="190334"/>
                  </a:moveTo>
                  <a:lnTo>
                    <a:pt x="24130" y="191604"/>
                  </a:lnTo>
                  <a:lnTo>
                    <a:pt x="24904" y="191604"/>
                  </a:lnTo>
                  <a:lnTo>
                    <a:pt x="24904" y="190334"/>
                  </a:lnTo>
                  <a:close/>
                </a:path>
                <a:path w="414020" h="270510">
                  <a:moveTo>
                    <a:pt x="28409" y="190334"/>
                  </a:moveTo>
                  <a:lnTo>
                    <a:pt x="24904" y="190334"/>
                  </a:lnTo>
                  <a:lnTo>
                    <a:pt x="24904" y="191604"/>
                  </a:lnTo>
                  <a:lnTo>
                    <a:pt x="28409" y="191604"/>
                  </a:lnTo>
                  <a:lnTo>
                    <a:pt x="28409" y="190334"/>
                  </a:lnTo>
                  <a:close/>
                </a:path>
                <a:path w="414020" h="270510">
                  <a:moveTo>
                    <a:pt x="36195" y="190334"/>
                  </a:moveTo>
                  <a:lnTo>
                    <a:pt x="28409" y="190334"/>
                  </a:lnTo>
                  <a:lnTo>
                    <a:pt x="28409" y="191604"/>
                  </a:lnTo>
                  <a:lnTo>
                    <a:pt x="36195" y="191604"/>
                  </a:lnTo>
                  <a:lnTo>
                    <a:pt x="36195" y="190334"/>
                  </a:lnTo>
                  <a:close/>
                </a:path>
                <a:path w="414020" h="270510">
                  <a:moveTo>
                    <a:pt x="31521" y="189064"/>
                  </a:moveTo>
                  <a:lnTo>
                    <a:pt x="9728" y="189064"/>
                  </a:lnTo>
                  <a:lnTo>
                    <a:pt x="9728" y="190334"/>
                  </a:lnTo>
                  <a:lnTo>
                    <a:pt x="31521" y="190334"/>
                  </a:lnTo>
                  <a:lnTo>
                    <a:pt x="31521" y="189064"/>
                  </a:lnTo>
                  <a:close/>
                </a:path>
                <a:path w="414020" h="270510">
                  <a:moveTo>
                    <a:pt x="35420" y="187794"/>
                  </a:moveTo>
                  <a:lnTo>
                    <a:pt x="34645" y="187794"/>
                  </a:lnTo>
                  <a:lnTo>
                    <a:pt x="34645" y="189064"/>
                  </a:lnTo>
                  <a:lnTo>
                    <a:pt x="31521" y="189064"/>
                  </a:lnTo>
                  <a:lnTo>
                    <a:pt x="31521" y="190334"/>
                  </a:lnTo>
                  <a:lnTo>
                    <a:pt x="35420" y="190334"/>
                  </a:lnTo>
                  <a:lnTo>
                    <a:pt x="35420" y="187794"/>
                  </a:lnTo>
                  <a:close/>
                </a:path>
                <a:path w="414020" h="270510">
                  <a:moveTo>
                    <a:pt x="66560" y="189064"/>
                  </a:moveTo>
                  <a:lnTo>
                    <a:pt x="35420" y="189064"/>
                  </a:lnTo>
                  <a:lnTo>
                    <a:pt x="35420" y="190334"/>
                  </a:lnTo>
                  <a:lnTo>
                    <a:pt x="66560" y="190334"/>
                  </a:lnTo>
                  <a:lnTo>
                    <a:pt x="66560" y="189064"/>
                  </a:lnTo>
                  <a:close/>
                </a:path>
                <a:path w="414020" h="270510">
                  <a:moveTo>
                    <a:pt x="110934" y="183984"/>
                  </a:moveTo>
                  <a:lnTo>
                    <a:pt x="66560" y="183984"/>
                  </a:lnTo>
                  <a:lnTo>
                    <a:pt x="66560" y="185254"/>
                  </a:lnTo>
                  <a:lnTo>
                    <a:pt x="66167" y="186524"/>
                  </a:lnTo>
                  <a:lnTo>
                    <a:pt x="66167" y="187794"/>
                  </a:lnTo>
                  <a:lnTo>
                    <a:pt x="67335" y="187794"/>
                  </a:lnTo>
                  <a:lnTo>
                    <a:pt x="67335" y="190334"/>
                  </a:lnTo>
                  <a:lnTo>
                    <a:pt x="113271" y="190334"/>
                  </a:lnTo>
                  <a:lnTo>
                    <a:pt x="111721" y="187794"/>
                  </a:lnTo>
                  <a:lnTo>
                    <a:pt x="111721" y="186524"/>
                  </a:lnTo>
                  <a:lnTo>
                    <a:pt x="110934" y="186524"/>
                  </a:lnTo>
                  <a:lnTo>
                    <a:pt x="110934" y="183984"/>
                  </a:lnTo>
                  <a:close/>
                </a:path>
                <a:path w="414020" h="270510">
                  <a:moveTo>
                    <a:pt x="33858" y="187794"/>
                  </a:moveTo>
                  <a:lnTo>
                    <a:pt x="10502" y="187794"/>
                  </a:lnTo>
                  <a:lnTo>
                    <a:pt x="10502" y="189064"/>
                  </a:lnTo>
                  <a:lnTo>
                    <a:pt x="33858" y="189064"/>
                  </a:lnTo>
                  <a:lnTo>
                    <a:pt x="33858" y="187794"/>
                  </a:lnTo>
                  <a:close/>
                </a:path>
                <a:path w="414020" h="270510">
                  <a:moveTo>
                    <a:pt x="34645" y="187794"/>
                  </a:moveTo>
                  <a:lnTo>
                    <a:pt x="33858" y="189064"/>
                  </a:lnTo>
                  <a:lnTo>
                    <a:pt x="34645" y="189064"/>
                  </a:lnTo>
                  <a:lnTo>
                    <a:pt x="34645" y="187794"/>
                  </a:lnTo>
                  <a:close/>
                </a:path>
                <a:path w="414020" h="270510">
                  <a:moveTo>
                    <a:pt x="36195" y="186524"/>
                  </a:moveTo>
                  <a:lnTo>
                    <a:pt x="12065" y="186524"/>
                  </a:lnTo>
                  <a:lnTo>
                    <a:pt x="11290" y="187794"/>
                  </a:lnTo>
                  <a:lnTo>
                    <a:pt x="35420" y="187794"/>
                  </a:lnTo>
                  <a:lnTo>
                    <a:pt x="35420" y="189064"/>
                  </a:lnTo>
                  <a:lnTo>
                    <a:pt x="36195" y="187794"/>
                  </a:lnTo>
                  <a:lnTo>
                    <a:pt x="36195" y="186524"/>
                  </a:lnTo>
                  <a:close/>
                </a:path>
                <a:path w="414020" h="270510">
                  <a:moveTo>
                    <a:pt x="65392" y="186524"/>
                  </a:moveTo>
                  <a:lnTo>
                    <a:pt x="36195" y="186524"/>
                  </a:lnTo>
                  <a:lnTo>
                    <a:pt x="36195" y="189064"/>
                  </a:lnTo>
                  <a:lnTo>
                    <a:pt x="66167" y="189064"/>
                  </a:lnTo>
                  <a:lnTo>
                    <a:pt x="66167" y="187794"/>
                  </a:lnTo>
                  <a:lnTo>
                    <a:pt x="65392" y="187794"/>
                  </a:lnTo>
                  <a:lnTo>
                    <a:pt x="65392" y="186524"/>
                  </a:lnTo>
                  <a:close/>
                </a:path>
                <a:path w="414020" h="270510">
                  <a:moveTo>
                    <a:pt x="67335" y="187794"/>
                  </a:moveTo>
                  <a:lnTo>
                    <a:pt x="66560" y="187794"/>
                  </a:lnTo>
                  <a:lnTo>
                    <a:pt x="66560" y="189064"/>
                  </a:lnTo>
                  <a:lnTo>
                    <a:pt x="67335" y="189064"/>
                  </a:lnTo>
                  <a:lnTo>
                    <a:pt x="67335" y="187794"/>
                  </a:lnTo>
                  <a:close/>
                </a:path>
                <a:path w="414020" h="270510">
                  <a:moveTo>
                    <a:pt x="37757" y="185254"/>
                  </a:moveTo>
                  <a:lnTo>
                    <a:pt x="10502" y="185254"/>
                  </a:lnTo>
                  <a:lnTo>
                    <a:pt x="10502" y="186524"/>
                  </a:lnTo>
                  <a:lnTo>
                    <a:pt x="37757" y="186524"/>
                  </a:lnTo>
                  <a:lnTo>
                    <a:pt x="37757" y="185254"/>
                  </a:lnTo>
                  <a:close/>
                </a:path>
                <a:path w="414020" h="270510">
                  <a:moveTo>
                    <a:pt x="66167" y="183984"/>
                  </a:moveTo>
                  <a:lnTo>
                    <a:pt x="38925" y="183984"/>
                  </a:lnTo>
                  <a:lnTo>
                    <a:pt x="38925" y="185254"/>
                  </a:lnTo>
                  <a:lnTo>
                    <a:pt x="37757" y="185254"/>
                  </a:lnTo>
                  <a:lnTo>
                    <a:pt x="37757" y="186524"/>
                  </a:lnTo>
                  <a:lnTo>
                    <a:pt x="66167" y="186524"/>
                  </a:lnTo>
                  <a:lnTo>
                    <a:pt x="66167" y="183984"/>
                  </a:lnTo>
                  <a:close/>
                </a:path>
                <a:path w="414020" h="270510">
                  <a:moveTo>
                    <a:pt x="38925" y="183984"/>
                  </a:moveTo>
                  <a:lnTo>
                    <a:pt x="11290" y="183984"/>
                  </a:lnTo>
                  <a:lnTo>
                    <a:pt x="11290" y="185254"/>
                  </a:lnTo>
                  <a:lnTo>
                    <a:pt x="38925" y="185254"/>
                  </a:lnTo>
                  <a:lnTo>
                    <a:pt x="38925" y="183984"/>
                  </a:lnTo>
                  <a:close/>
                </a:path>
                <a:path w="414020" h="270510">
                  <a:moveTo>
                    <a:pt x="41262" y="180174"/>
                  </a:moveTo>
                  <a:lnTo>
                    <a:pt x="12839" y="180174"/>
                  </a:lnTo>
                  <a:lnTo>
                    <a:pt x="12839" y="182714"/>
                  </a:lnTo>
                  <a:lnTo>
                    <a:pt x="12065" y="182714"/>
                  </a:lnTo>
                  <a:lnTo>
                    <a:pt x="12065" y="183984"/>
                  </a:lnTo>
                  <a:lnTo>
                    <a:pt x="40474" y="183984"/>
                  </a:lnTo>
                  <a:lnTo>
                    <a:pt x="40474" y="181444"/>
                  </a:lnTo>
                  <a:lnTo>
                    <a:pt x="41262" y="181444"/>
                  </a:lnTo>
                  <a:lnTo>
                    <a:pt x="41262" y="180174"/>
                  </a:lnTo>
                  <a:close/>
                </a:path>
                <a:path w="414020" h="270510">
                  <a:moveTo>
                    <a:pt x="68122" y="181444"/>
                  </a:moveTo>
                  <a:lnTo>
                    <a:pt x="40474" y="181444"/>
                  </a:lnTo>
                  <a:lnTo>
                    <a:pt x="40474" y="183984"/>
                  </a:lnTo>
                  <a:lnTo>
                    <a:pt x="67335" y="183984"/>
                  </a:lnTo>
                  <a:lnTo>
                    <a:pt x="67335" y="182714"/>
                  </a:lnTo>
                  <a:lnTo>
                    <a:pt x="68122" y="182714"/>
                  </a:lnTo>
                  <a:lnTo>
                    <a:pt x="68122" y="181444"/>
                  </a:lnTo>
                  <a:close/>
                </a:path>
                <a:path w="414020" h="270510">
                  <a:moveTo>
                    <a:pt x="69672" y="177005"/>
                  </a:moveTo>
                  <a:lnTo>
                    <a:pt x="68897" y="177634"/>
                  </a:lnTo>
                  <a:lnTo>
                    <a:pt x="68122" y="178904"/>
                  </a:lnTo>
                  <a:lnTo>
                    <a:pt x="68122" y="183984"/>
                  </a:lnTo>
                  <a:lnTo>
                    <a:pt x="110159" y="183984"/>
                  </a:lnTo>
                  <a:lnTo>
                    <a:pt x="110159" y="181444"/>
                  </a:lnTo>
                  <a:lnTo>
                    <a:pt x="162318" y="181444"/>
                  </a:lnTo>
                  <a:lnTo>
                    <a:pt x="162318" y="177634"/>
                  </a:lnTo>
                  <a:lnTo>
                    <a:pt x="69672" y="177634"/>
                  </a:lnTo>
                  <a:lnTo>
                    <a:pt x="69672" y="177005"/>
                  </a:lnTo>
                  <a:close/>
                </a:path>
                <a:path w="414020" h="270510">
                  <a:moveTo>
                    <a:pt x="66560" y="176364"/>
                  </a:moveTo>
                  <a:lnTo>
                    <a:pt x="40474" y="176364"/>
                  </a:lnTo>
                  <a:lnTo>
                    <a:pt x="40474" y="180174"/>
                  </a:lnTo>
                  <a:lnTo>
                    <a:pt x="41262" y="180174"/>
                  </a:lnTo>
                  <a:lnTo>
                    <a:pt x="41262" y="181444"/>
                  </a:lnTo>
                  <a:lnTo>
                    <a:pt x="67335" y="181444"/>
                  </a:lnTo>
                  <a:lnTo>
                    <a:pt x="67335" y="178904"/>
                  </a:lnTo>
                  <a:lnTo>
                    <a:pt x="68122" y="178904"/>
                  </a:lnTo>
                  <a:lnTo>
                    <a:pt x="68122" y="177634"/>
                  </a:lnTo>
                  <a:lnTo>
                    <a:pt x="66167" y="177634"/>
                  </a:lnTo>
                  <a:lnTo>
                    <a:pt x="66560" y="176364"/>
                  </a:lnTo>
                  <a:close/>
                </a:path>
                <a:path w="414020" h="270510">
                  <a:moveTo>
                    <a:pt x="39700" y="175094"/>
                  </a:moveTo>
                  <a:lnTo>
                    <a:pt x="14401" y="175094"/>
                  </a:lnTo>
                  <a:lnTo>
                    <a:pt x="14401" y="177634"/>
                  </a:lnTo>
                  <a:lnTo>
                    <a:pt x="11290" y="177634"/>
                  </a:lnTo>
                  <a:lnTo>
                    <a:pt x="11290" y="180174"/>
                  </a:lnTo>
                  <a:lnTo>
                    <a:pt x="12065" y="178904"/>
                  </a:lnTo>
                  <a:lnTo>
                    <a:pt x="40474" y="178904"/>
                  </a:lnTo>
                  <a:lnTo>
                    <a:pt x="40474" y="176364"/>
                  </a:lnTo>
                  <a:lnTo>
                    <a:pt x="39700" y="176364"/>
                  </a:lnTo>
                  <a:lnTo>
                    <a:pt x="39700" y="175094"/>
                  </a:lnTo>
                  <a:close/>
                </a:path>
                <a:path w="414020" h="270510">
                  <a:moveTo>
                    <a:pt x="40474" y="178904"/>
                  </a:moveTo>
                  <a:lnTo>
                    <a:pt x="12065" y="178904"/>
                  </a:lnTo>
                  <a:lnTo>
                    <a:pt x="12065" y="180174"/>
                  </a:lnTo>
                  <a:lnTo>
                    <a:pt x="40474" y="180174"/>
                  </a:lnTo>
                  <a:lnTo>
                    <a:pt x="40474" y="178904"/>
                  </a:lnTo>
                  <a:close/>
                </a:path>
                <a:path w="414020" h="270510">
                  <a:moveTo>
                    <a:pt x="68897" y="176364"/>
                  </a:moveTo>
                  <a:lnTo>
                    <a:pt x="66560" y="176364"/>
                  </a:lnTo>
                  <a:lnTo>
                    <a:pt x="66167" y="177634"/>
                  </a:lnTo>
                  <a:lnTo>
                    <a:pt x="68897" y="177634"/>
                  </a:lnTo>
                  <a:lnTo>
                    <a:pt x="68897" y="176364"/>
                  </a:lnTo>
                  <a:close/>
                </a:path>
                <a:path w="414020" h="270510">
                  <a:moveTo>
                    <a:pt x="70459" y="176364"/>
                  </a:moveTo>
                  <a:lnTo>
                    <a:pt x="69672" y="177005"/>
                  </a:lnTo>
                  <a:lnTo>
                    <a:pt x="69672" y="177634"/>
                  </a:lnTo>
                  <a:lnTo>
                    <a:pt x="70459" y="177634"/>
                  </a:lnTo>
                  <a:lnTo>
                    <a:pt x="70459" y="176364"/>
                  </a:lnTo>
                  <a:close/>
                </a:path>
                <a:path w="414020" h="270510">
                  <a:moveTo>
                    <a:pt x="123393" y="161124"/>
                  </a:moveTo>
                  <a:lnTo>
                    <a:pt x="101981" y="161124"/>
                  </a:lnTo>
                  <a:lnTo>
                    <a:pt x="101981" y="166204"/>
                  </a:lnTo>
                  <a:lnTo>
                    <a:pt x="102755" y="166204"/>
                  </a:lnTo>
                  <a:lnTo>
                    <a:pt x="102755" y="167474"/>
                  </a:lnTo>
                  <a:lnTo>
                    <a:pt x="101981" y="168744"/>
                  </a:lnTo>
                  <a:lnTo>
                    <a:pt x="68897" y="168744"/>
                  </a:lnTo>
                  <a:lnTo>
                    <a:pt x="68122" y="170014"/>
                  </a:lnTo>
                  <a:lnTo>
                    <a:pt x="68122" y="172554"/>
                  </a:lnTo>
                  <a:lnTo>
                    <a:pt x="68897" y="172554"/>
                  </a:lnTo>
                  <a:lnTo>
                    <a:pt x="69672" y="173824"/>
                  </a:lnTo>
                  <a:lnTo>
                    <a:pt x="69672" y="175094"/>
                  </a:lnTo>
                  <a:lnTo>
                    <a:pt x="70459" y="175094"/>
                  </a:lnTo>
                  <a:lnTo>
                    <a:pt x="70459" y="177634"/>
                  </a:lnTo>
                  <a:lnTo>
                    <a:pt x="157264" y="177634"/>
                  </a:lnTo>
                  <a:lnTo>
                    <a:pt x="156489" y="176364"/>
                  </a:lnTo>
                  <a:lnTo>
                    <a:pt x="159600" y="170014"/>
                  </a:lnTo>
                  <a:lnTo>
                    <a:pt x="160375" y="168744"/>
                  </a:lnTo>
                  <a:lnTo>
                    <a:pt x="161832" y="164934"/>
                  </a:lnTo>
                  <a:lnTo>
                    <a:pt x="122999" y="164934"/>
                  </a:lnTo>
                  <a:lnTo>
                    <a:pt x="122999" y="163664"/>
                  </a:lnTo>
                  <a:lnTo>
                    <a:pt x="123393" y="163664"/>
                  </a:lnTo>
                  <a:lnTo>
                    <a:pt x="123393" y="161124"/>
                  </a:lnTo>
                  <a:close/>
                </a:path>
                <a:path w="414020" h="270510">
                  <a:moveTo>
                    <a:pt x="69672" y="175094"/>
                  </a:moveTo>
                  <a:lnTo>
                    <a:pt x="39700" y="175094"/>
                  </a:lnTo>
                  <a:lnTo>
                    <a:pt x="39700" y="176364"/>
                  </a:lnTo>
                  <a:lnTo>
                    <a:pt x="69672" y="176364"/>
                  </a:lnTo>
                  <a:lnTo>
                    <a:pt x="69672" y="175094"/>
                  </a:lnTo>
                  <a:close/>
                </a:path>
                <a:path w="414020" h="270510">
                  <a:moveTo>
                    <a:pt x="39700" y="168744"/>
                  </a:moveTo>
                  <a:lnTo>
                    <a:pt x="15951" y="168744"/>
                  </a:lnTo>
                  <a:lnTo>
                    <a:pt x="17513" y="170014"/>
                  </a:lnTo>
                  <a:lnTo>
                    <a:pt x="17513" y="171284"/>
                  </a:lnTo>
                  <a:lnTo>
                    <a:pt x="16738" y="171284"/>
                  </a:lnTo>
                  <a:lnTo>
                    <a:pt x="16738" y="173824"/>
                  </a:lnTo>
                  <a:lnTo>
                    <a:pt x="15951" y="173824"/>
                  </a:lnTo>
                  <a:lnTo>
                    <a:pt x="15951" y="175094"/>
                  </a:lnTo>
                  <a:lnTo>
                    <a:pt x="38138" y="175094"/>
                  </a:lnTo>
                  <a:lnTo>
                    <a:pt x="38138" y="172554"/>
                  </a:lnTo>
                  <a:lnTo>
                    <a:pt x="39700" y="172554"/>
                  </a:lnTo>
                  <a:lnTo>
                    <a:pt x="39700" y="168744"/>
                  </a:lnTo>
                  <a:close/>
                </a:path>
                <a:path w="414020" h="270510">
                  <a:moveTo>
                    <a:pt x="69672" y="173824"/>
                  </a:moveTo>
                  <a:lnTo>
                    <a:pt x="38138" y="173824"/>
                  </a:lnTo>
                  <a:lnTo>
                    <a:pt x="38138" y="175094"/>
                  </a:lnTo>
                  <a:lnTo>
                    <a:pt x="68897" y="175094"/>
                  </a:lnTo>
                  <a:lnTo>
                    <a:pt x="69672" y="173824"/>
                  </a:lnTo>
                  <a:close/>
                </a:path>
                <a:path w="414020" h="270510">
                  <a:moveTo>
                    <a:pt x="68122" y="172554"/>
                  </a:moveTo>
                  <a:lnTo>
                    <a:pt x="38925" y="172554"/>
                  </a:lnTo>
                  <a:lnTo>
                    <a:pt x="38925" y="173824"/>
                  </a:lnTo>
                  <a:lnTo>
                    <a:pt x="68122" y="173824"/>
                  </a:lnTo>
                  <a:lnTo>
                    <a:pt x="68122" y="172554"/>
                  </a:lnTo>
                  <a:close/>
                </a:path>
                <a:path w="414020" h="270510">
                  <a:moveTo>
                    <a:pt x="68897" y="168744"/>
                  </a:moveTo>
                  <a:lnTo>
                    <a:pt x="39700" y="168744"/>
                  </a:lnTo>
                  <a:lnTo>
                    <a:pt x="39700" y="172554"/>
                  </a:lnTo>
                  <a:lnTo>
                    <a:pt x="67335" y="172554"/>
                  </a:lnTo>
                  <a:lnTo>
                    <a:pt x="68122" y="171284"/>
                  </a:lnTo>
                  <a:lnTo>
                    <a:pt x="68122" y="170014"/>
                  </a:lnTo>
                  <a:lnTo>
                    <a:pt x="68897" y="168744"/>
                  </a:lnTo>
                  <a:close/>
                </a:path>
                <a:path w="414020" h="270510">
                  <a:moveTo>
                    <a:pt x="40474" y="166204"/>
                  </a:moveTo>
                  <a:lnTo>
                    <a:pt x="12839" y="166204"/>
                  </a:lnTo>
                  <a:lnTo>
                    <a:pt x="12839" y="167474"/>
                  </a:lnTo>
                  <a:lnTo>
                    <a:pt x="13614" y="167474"/>
                  </a:lnTo>
                  <a:lnTo>
                    <a:pt x="14401" y="168744"/>
                  </a:lnTo>
                  <a:lnTo>
                    <a:pt x="40474" y="168744"/>
                  </a:lnTo>
                  <a:lnTo>
                    <a:pt x="40474" y="166204"/>
                  </a:lnTo>
                  <a:close/>
                </a:path>
                <a:path w="414020" h="270510">
                  <a:moveTo>
                    <a:pt x="73571" y="166204"/>
                  </a:moveTo>
                  <a:lnTo>
                    <a:pt x="40474" y="166204"/>
                  </a:lnTo>
                  <a:lnTo>
                    <a:pt x="40474" y="168744"/>
                  </a:lnTo>
                  <a:lnTo>
                    <a:pt x="72009" y="168744"/>
                  </a:lnTo>
                  <a:lnTo>
                    <a:pt x="72009" y="167474"/>
                  </a:lnTo>
                  <a:lnTo>
                    <a:pt x="72783" y="167474"/>
                  </a:lnTo>
                  <a:lnTo>
                    <a:pt x="73571" y="166204"/>
                  </a:lnTo>
                  <a:close/>
                </a:path>
                <a:path w="414020" h="270510">
                  <a:moveTo>
                    <a:pt x="102755" y="166204"/>
                  </a:moveTo>
                  <a:lnTo>
                    <a:pt x="73571" y="166204"/>
                  </a:lnTo>
                  <a:lnTo>
                    <a:pt x="72783" y="167474"/>
                  </a:lnTo>
                  <a:lnTo>
                    <a:pt x="72009" y="167474"/>
                  </a:lnTo>
                  <a:lnTo>
                    <a:pt x="72009" y="168744"/>
                  </a:lnTo>
                  <a:lnTo>
                    <a:pt x="101981" y="168744"/>
                  </a:lnTo>
                  <a:lnTo>
                    <a:pt x="102755" y="167474"/>
                  </a:lnTo>
                  <a:lnTo>
                    <a:pt x="102755" y="166204"/>
                  </a:lnTo>
                  <a:close/>
                </a:path>
                <a:path w="414020" h="270510">
                  <a:moveTo>
                    <a:pt x="41262" y="164934"/>
                  </a:moveTo>
                  <a:lnTo>
                    <a:pt x="12065" y="164934"/>
                  </a:lnTo>
                  <a:lnTo>
                    <a:pt x="12065" y="166204"/>
                  </a:lnTo>
                  <a:lnTo>
                    <a:pt x="41262" y="166204"/>
                  </a:lnTo>
                  <a:lnTo>
                    <a:pt x="41262" y="164934"/>
                  </a:lnTo>
                  <a:close/>
                </a:path>
                <a:path w="414020" h="270510">
                  <a:moveTo>
                    <a:pt x="77851" y="162394"/>
                  </a:moveTo>
                  <a:lnTo>
                    <a:pt x="42037" y="162394"/>
                  </a:lnTo>
                  <a:lnTo>
                    <a:pt x="42037" y="164934"/>
                  </a:lnTo>
                  <a:lnTo>
                    <a:pt x="41262" y="164934"/>
                  </a:lnTo>
                  <a:lnTo>
                    <a:pt x="41262" y="166204"/>
                  </a:lnTo>
                  <a:lnTo>
                    <a:pt x="75120" y="166204"/>
                  </a:lnTo>
                  <a:lnTo>
                    <a:pt x="74345" y="164934"/>
                  </a:lnTo>
                  <a:lnTo>
                    <a:pt x="75120" y="164092"/>
                  </a:lnTo>
                  <a:lnTo>
                    <a:pt x="75120" y="163664"/>
                  </a:lnTo>
                  <a:lnTo>
                    <a:pt x="77851" y="163664"/>
                  </a:lnTo>
                  <a:lnTo>
                    <a:pt x="77851" y="162394"/>
                  </a:lnTo>
                  <a:close/>
                </a:path>
                <a:path w="414020" h="270510">
                  <a:moveTo>
                    <a:pt x="79400" y="164934"/>
                  </a:moveTo>
                  <a:lnTo>
                    <a:pt x="74345" y="164934"/>
                  </a:lnTo>
                  <a:lnTo>
                    <a:pt x="75120" y="166204"/>
                  </a:lnTo>
                  <a:lnTo>
                    <a:pt x="79400" y="166204"/>
                  </a:lnTo>
                  <a:lnTo>
                    <a:pt x="79400" y="164934"/>
                  </a:lnTo>
                  <a:close/>
                </a:path>
                <a:path w="414020" h="270510">
                  <a:moveTo>
                    <a:pt x="81737" y="164934"/>
                  </a:moveTo>
                  <a:lnTo>
                    <a:pt x="79400" y="164934"/>
                  </a:lnTo>
                  <a:lnTo>
                    <a:pt x="79400" y="166204"/>
                  </a:lnTo>
                  <a:lnTo>
                    <a:pt x="81737" y="166204"/>
                  </a:lnTo>
                  <a:lnTo>
                    <a:pt x="81737" y="164934"/>
                  </a:lnTo>
                  <a:close/>
                </a:path>
                <a:path w="414020" h="270510">
                  <a:moveTo>
                    <a:pt x="83299" y="164934"/>
                  </a:moveTo>
                  <a:lnTo>
                    <a:pt x="81737" y="164934"/>
                  </a:lnTo>
                  <a:lnTo>
                    <a:pt x="81737" y="166204"/>
                  </a:lnTo>
                  <a:lnTo>
                    <a:pt x="83299" y="166204"/>
                  </a:lnTo>
                  <a:lnTo>
                    <a:pt x="83299" y="164934"/>
                  </a:lnTo>
                  <a:close/>
                </a:path>
                <a:path w="414020" h="270510">
                  <a:moveTo>
                    <a:pt x="92252" y="164934"/>
                  </a:moveTo>
                  <a:lnTo>
                    <a:pt x="84074" y="164934"/>
                  </a:lnTo>
                  <a:lnTo>
                    <a:pt x="84074" y="166204"/>
                  </a:lnTo>
                  <a:lnTo>
                    <a:pt x="92252" y="166204"/>
                  </a:lnTo>
                  <a:lnTo>
                    <a:pt x="92252" y="164934"/>
                  </a:lnTo>
                  <a:close/>
                </a:path>
                <a:path w="414020" h="270510">
                  <a:moveTo>
                    <a:pt x="101206" y="161124"/>
                  </a:moveTo>
                  <a:lnTo>
                    <a:pt x="97307" y="161124"/>
                  </a:lnTo>
                  <a:lnTo>
                    <a:pt x="96532" y="162394"/>
                  </a:lnTo>
                  <a:lnTo>
                    <a:pt x="94983" y="162394"/>
                  </a:lnTo>
                  <a:lnTo>
                    <a:pt x="94983" y="163664"/>
                  </a:lnTo>
                  <a:lnTo>
                    <a:pt x="94589" y="163664"/>
                  </a:lnTo>
                  <a:lnTo>
                    <a:pt x="93814" y="164934"/>
                  </a:lnTo>
                  <a:lnTo>
                    <a:pt x="93027" y="164934"/>
                  </a:lnTo>
                  <a:lnTo>
                    <a:pt x="92252" y="166204"/>
                  </a:lnTo>
                  <a:lnTo>
                    <a:pt x="101206" y="166204"/>
                  </a:lnTo>
                  <a:lnTo>
                    <a:pt x="101981" y="164934"/>
                  </a:lnTo>
                  <a:lnTo>
                    <a:pt x="101981" y="162394"/>
                  </a:lnTo>
                  <a:lnTo>
                    <a:pt x="101206" y="161124"/>
                  </a:lnTo>
                  <a:close/>
                </a:path>
                <a:path w="414020" h="270510">
                  <a:moveTo>
                    <a:pt x="101981" y="164934"/>
                  </a:moveTo>
                  <a:lnTo>
                    <a:pt x="101206" y="166204"/>
                  </a:lnTo>
                  <a:lnTo>
                    <a:pt x="101981" y="166204"/>
                  </a:lnTo>
                  <a:lnTo>
                    <a:pt x="101981" y="164934"/>
                  </a:lnTo>
                  <a:close/>
                </a:path>
                <a:path w="414020" h="270510">
                  <a:moveTo>
                    <a:pt x="42037" y="150964"/>
                  </a:moveTo>
                  <a:lnTo>
                    <a:pt x="15176" y="150964"/>
                  </a:lnTo>
                  <a:lnTo>
                    <a:pt x="15176" y="152234"/>
                  </a:lnTo>
                  <a:lnTo>
                    <a:pt x="14401" y="153504"/>
                  </a:lnTo>
                  <a:lnTo>
                    <a:pt x="12839" y="153504"/>
                  </a:lnTo>
                  <a:lnTo>
                    <a:pt x="10502" y="154774"/>
                  </a:lnTo>
                  <a:lnTo>
                    <a:pt x="10502" y="162394"/>
                  </a:lnTo>
                  <a:lnTo>
                    <a:pt x="11290" y="164934"/>
                  </a:lnTo>
                  <a:lnTo>
                    <a:pt x="42037" y="164934"/>
                  </a:lnTo>
                  <a:lnTo>
                    <a:pt x="42037" y="162394"/>
                  </a:lnTo>
                  <a:lnTo>
                    <a:pt x="42811" y="162394"/>
                  </a:lnTo>
                  <a:lnTo>
                    <a:pt x="42811" y="157314"/>
                  </a:lnTo>
                  <a:lnTo>
                    <a:pt x="42037" y="157314"/>
                  </a:lnTo>
                  <a:lnTo>
                    <a:pt x="42037" y="156044"/>
                  </a:lnTo>
                  <a:lnTo>
                    <a:pt x="41262" y="156044"/>
                  </a:lnTo>
                  <a:lnTo>
                    <a:pt x="41262" y="154774"/>
                  </a:lnTo>
                  <a:lnTo>
                    <a:pt x="42037" y="154774"/>
                  </a:lnTo>
                  <a:lnTo>
                    <a:pt x="42037" y="150964"/>
                  </a:lnTo>
                  <a:close/>
                </a:path>
                <a:path w="414020" h="270510">
                  <a:moveTo>
                    <a:pt x="77076" y="163664"/>
                  </a:moveTo>
                  <a:lnTo>
                    <a:pt x="75514" y="163664"/>
                  </a:lnTo>
                  <a:lnTo>
                    <a:pt x="75120" y="164092"/>
                  </a:lnTo>
                  <a:lnTo>
                    <a:pt x="75120" y="164934"/>
                  </a:lnTo>
                  <a:lnTo>
                    <a:pt x="77076" y="164934"/>
                  </a:lnTo>
                  <a:lnTo>
                    <a:pt x="77076" y="163664"/>
                  </a:lnTo>
                  <a:close/>
                </a:path>
                <a:path w="414020" h="270510">
                  <a:moveTo>
                    <a:pt x="93814" y="163664"/>
                  </a:moveTo>
                  <a:lnTo>
                    <a:pt x="77076" y="163664"/>
                  </a:lnTo>
                  <a:lnTo>
                    <a:pt x="77076" y="164934"/>
                  </a:lnTo>
                  <a:lnTo>
                    <a:pt x="93814" y="164934"/>
                  </a:lnTo>
                  <a:lnTo>
                    <a:pt x="93814" y="163664"/>
                  </a:lnTo>
                  <a:close/>
                </a:path>
                <a:path w="414020" h="270510">
                  <a:moveTo>
                    <a:pt x="123393" y="144614"/>
                  </a:moveTo>
                  <a:lnTo>
                    <a:pt x="122999" y="144614"/>
                  </a:lnTo>
                  <a:lnTo>
                    <a:pt x="122999" y="147154"/>
                  </a:lnTo>
                  <a:lnTo>
                    <a:pt x="120662" y="147154"/>
                  </a:lnTo>
                  <a:lnTo>
                    <a:pt x="119888" y="148424"/>
                  </a:lnTo>
                  <a:lnTo>
                    <a:pt x="120662" y="148424"/>
                  </a:lnTo>
                  <a:lnTo>
                    <a:pt x="120662" y="149694"/>
                  </a:lnTo>
                  <a:lnTo>
                    <a:pt x="121450" y="149694"/>
                  </a:lnTo>
                  <a:lnTo>
                    <a:pt x="121450" y="150964"/>
                  </a:lnTo>
                  <a:lnTo>
                    <a:pt x="122224" y="150964"/>
                  </a:lnTo>
                  <a:lnTo>
                    <a:pt x="122224" y="154774"/>
                  </a:lnTo>
                  <a:lnTo>
                    <a:pt x="121450" y="154774"/>
                  </a:lnTo>
                  <a:lnTo>
                    <a:pt x="121450" y="156044"/>
                  </a:lnTo>
                  <a:lnTo>
                    <a:pt x="122224" y="156044"/>
                  </a:lnTo>
                  <a:lnTo>
                    <a:pt x="121450" y="157314"/>
                  </a:lnTo>
                  <a:lnTo>
                    <a:pt x="121450" y="158584"/>
                  </a:lnTo>
                  <a:lnTo>
                    <a:pt x="122224" y="159854"/>
                  </a:lnTo>
                  <a:lnTo>
                    <a:pt x="122999" y="159854"/>
                  </a:lnTo>
                  <a:lnTo>
                    <a:pt x="122999" y="161124"/>
                  </a:lnTo>
                  <a:lnTo>
                    <a:pt x="123393" y="161124"/>
                  </a:lnTo>
                  <a:lnTo>
                    <a:pt x="123393" y="163664"/>
                  </a:lnTo>
                  <a:lnTo>
                    <a:pt x="122999" y="163664"/>
                  </a:lnTo>
                  <a:lnTo>
                    <a:pt x="122999" y="164934"/>
                  </a:lnTo>
                  <a:lnTo>
                    <a:pt x="161832" y="164934"/>
                  </a:lnTo>
                  <a:lnTo>
                    <a:pt x="162318" y="163664"/>
                  </a:lnTo>
                  <a:lnTo>
                    <a:pt x="164655" y="159854"/>
                  </a:lnTo>
                  <a:lnTo>
                    <a:pt x="165430" y="157314"/>
                  </a:lnTo>
                  <a:lnTo>
                    <a:pt x="150647" y="157314"/>
                  </a:lnTo>
                  <a:lnTo>
                    <a:pt x="148310" y="156044"/>
                  </a:lnTo>
                  <a:lnTo>
                    <a:pt x="145186" y="154774"/>
                  </a:lnTo>
                  <a:lnTo>
                    <a:pt x="142849" y="150964"/>
                  </a:lnTo>
                  <a:lnTo>
                    <a:pt x="141693" y="147154"/>
                  </a:lnTo>
                  <a:lnTo>
                    <a:pt x="121450" y="147154"/>
                  </a:lnTo>
                  <a:lnTo>
                    <a:pt x="120662" y="145884"/>
                  </a:lnTo>
                  <a:lnTo>
                    <a:pt x="123393" y="145884"/>
                  </a:lnTo>
                  <a:lnTo>
                    <a:pt x="123393" y="144614"/>
                  </a:lnTo>
                  <a:close/>
                </a:path>
                <a:path w="414020" h="270510">
                  <a:moveTo>
                    <a:pt x="98094" y="159854"/>
                  </a:moveTo>
                  <a:lnTo>
                    <a:pt x="78625" y="159854"/>
                  </a:lnTo>
                  <a:lnTo>
                    <a:pt x="78625" y="163664"/>
                  </a:lnTo>
                  <a:lnTo>
                    <a:pt x="94589" y="163664"/>
                  </a:lnTo>
                  <a:lnTo>
                    <a:pt x="94983" y="162394"/>
                  </a:lnTo>
                  <a:lnTo>
                    <a:pt x="96532" y="162394"/>
                  </a:lnTo>
                  <a:lnTo>
                    <a:pt x="96532" y="161124"/>
                  </a:lnTo>
                  <a:lnTo>
                    <a:pt x="98094" y="161124"/>
                  </a:lnTo>
                  <a:lnTo>
                    <a:pt x="98094" y="159854"/>
                  </a:lnTo>
                  <a:close/>
                </a:path>
                <a:path w="414020" h="270510">
                  <a:moveTo>
                    <a:pt x="73571" y="156044"/>
                  </a:moveTo>
                  <a:lnTo>
                    <a:pt x="44373" y="156044"/>
                  </a:lnTo>
                  <a:lnTo>
                    <a:pt x="44373" y="158584"/>
                  </a:lnTo>
                  <a:lnTo>
                    <a:pt x="45148" y="158584"/>
                  </a:lnTo>
                  <a:lnTo>
                    <a:pt x="44373" y="159854"/>
                  </a:lnTo>
                  <a:lnTo>
                    <a:pt x="42811" y="159854"/>
                  </a:lnTo>
                  <a:lnTo>
                    <a:pt x="42811" y="162394"/>
                  </a:lnTo>
                  <a:lnTo>
                    <a:pt x="76288" y="162394"/>
                  </a:lnTo>
                  <a:lnTo>
                    <a:pt x="75514" y="161124"/>
                  </a:lnTo>
                  <a:lnTo>
                    <a:pt x="76288" y="161124"/>
                  </a:lnTo>
                  <a:lnTo>
                    <a:pt x="75514" y="159854"/>
                  </a:lnTo>
                  <a:lnTo>
                    <a:pt x="75514" y="157314"/>
                  </a:lnTo>
                  <a:lnTo>
                    <a:pt x="73571" y="157314"/>
                  </a:lnTo>
                  <a:lnTo>
                    <a:pt x="73571" y="156044"/>
                  </a:lnTo>
                  <a:close/>
                </a:path>
                <a:path w="414020" h="270510">
                  <a:moveTo>
                    <a:pt x="98869" y="159854"/>
                  </a:moveTo>
                  <a:lnTo>
                    <a:pt x="98094" y="161124"/>
                  </a:lnTo>
                  <a:lnTo>
                    <a:pt x="99644" y="161124"/>
                  </a:lnTo>
                  <a:lnTo>
                    <a:pt x="98869" y="159854"/>
                  </a:lnTo>
                  <a:close/>
                </a:path>
                <a:path w="414020" h="270510">
                  <a:moveTo>
                    <a:pt x="122999" y="159854"/>
                  </a:moveTo>
                  <a:lnTo>
                    <a:pt x="99644" y="159854"/>
                  </a:lnTo>
                  <a:lnTo>
                    <a:pt x="99644" y="161124"/>
                  </a:lnTo>
                  <a:lnTo>
                    <a:pt x="122999" y="161124"/>
                  </a:lnTo>
                  <a:lnTo>
                    <a:pt x="122999" y="159854"/>
                  </a:lnTo>
                  <a:close/>
                </a:path>
                <a:path w="414020" h="270510">
                  <a:moveTo>
                    <a:pt x="121450" y="156044"/>
                  </a:moveTo>
                  <a:lnTo>
                    <a:pt x="75120" y="156044"/>
                  </a:lnTo>
                  <a:lnTo>
                    <a:pt x="75120" y="157314"/>
                  </a:lnTo>
                  <a:lnTo>
                    <a:pt x="76288" y="157314"/>
                  </a:lnTo>
                  <a:lnTo>
                    <a:pt x="77076" y="158584"/>
                  </a:lnTo>
                  <a:lnTo>
                    <a:pt x="77076" y="159854"/>
                  </a:lnTo>
                  <a:lnTo>
                    <a:pt x="121450" y="159854"/>
                  </a:lnTo>
                  <a:lnTo>
                    <a:pt x="121450" y="156044"/>
                  </a:lnTo>
                  <a:close/>
                </a:path>
                <a:path w="414020" h="270510">
                  <a:moveTo>
                    <a:pt x="121450" y="150964"/>
                  </a:moveTo>
                  <a:lnTo>
                    <a:pt x="72783" y="150964"/>
                  </a:lnTo>
                  <a:lnTo>
                    <a:pt x="72783" y="152234"/>
                  </a:lnTo>
                  <a:lnTo>
                    <a:pt x="72009" y="152234"/>
                  </a:lnTo>
                  <a:lnTo>
                    <a:pt x="72783" y="153504"/>
                  </a:lnTo>
                  <a:lnTo>
                    <a:pt x="72783" y="154774"/>
                  </a:lnTo>
                  <a:lnTo>
                    <a:pt x="73571" y="156044"/>
                  </a:lnTo>
                  <a:lnTo>
                    <a:pt x="73571" y="157314"/>
                  </a:lnTo>
                  <a:lnTo>
                    <a:pt x="74345" y="157314"/>
                  </a:lnTo>
                  <a:lnTo>
                    <a:pt x="74345" y="156044"/>
                  </a:lnTo>
                  <a:lnTo>
                    <a:pt x="121450" y="156044"/>
                  </a:lnTo>
                  <a:lnTo>
                    <a:pt x="120662" y="154774"/>
                  </a:lnTo>
                  <a:lnTo>
                    <a:pt x="121450" y="154774"/>
                  </a:lnTo>
                  <a:lnTo>
                    <a:pt x="121450" y="152234"/>
                  </a:lnTo>
                  <a:lnTo>
                    <a:pt x="72783" y="152234"/>
                  </a:lnTo>
                  <a:lnTo>
                    <a:pt x="72009" y="150964"/>
                  </a:lnTo>
                  <a:lnTo>
                    <a:pt x="121450" y="150964"/>
                  </a:lnTo>
                  <a:close/>
                </a:path>
                <a:path w="414020" h="270510">
                  <a:moveTo>
                    <a:pt x="161544" y="154774"/>
                  </a:moveTo>
                  <a:lnTo>
                    <a:pt x="154152" y="154774"/>
                  </a:lnTo>
                  <a:lnTo>
                    <a:pt x="151815" y="156044"/>
                  </a:lnTo>
                  <a:lnTo>
                    <a:pt x="151815" y="157314"/>
                  </a:lnTo>
                  <a:lnTo>
                    <a:pt x="165430" y="157314"/>
                  </a:lnTo>
                  <a:lnTo>
                    <a:pt x="164655" y="156044"/>
                  </a:lnTo>
                  <a:lnTo>
                    <a:pt x="161544" y="154774"/>
                  </a:lnTo>
                  <a:close/>
                </a:path>
                <a:path w="414020" h="270510">
                  <a:moveTo>
                    <a:pt x="72783" y="154774"/>
                  </a:moveTo>
                  <a:lnTo>
                    <a:pt x="41262" y="154774"/>
                  </a:lnTo>
                  <a:lnTo>
                    <a:pt x="42037" y="156044"/>
                  </a:lnTo>
                  <a:lnTo>
                    <a:pt x="72783" y="156044"/>
                  </a:lnTo>
                  <a:lnTo>
                    <a:pt x="72783" y="154774"/>
                  </a:lnTo>
                  <a:close/>
                </a:path>
                <a:path w="414020" h="270510">
                  <a:moveTo>
                    <a:pt x="71234" y="150964"/>
                  </a:moveTo>
                  <a:lnTo>
                    <a:pt x="42037" y="150964"/>
                  </a:lnTo>
                  <a:lnTo>
                    <a:pt x="42037" y="154774"/>
                  </a:lnTo>
                  <a:lnTo>
                    <a:pt x="71234" y="154774"/>
                  </a:lnTo>
                  <a:lnTo>
                    <a:pt x="71234" y="152234"/>
                  </a:lnTo>
                  <a:lnTo>
                    <a:pt x="72009" y="152234"/>
                  </a:lnTo>
                  <a:lnTo>
                    <a:pt x="71234" y="150964"/>
                  </a:lnTo>
                  <a:close/>
                </a:path>
                <a:path w="414020" h="270510">
                  <a:moveTo>
                    <a:pt x="157264" y="153504"/>
                  </a:moveTo>
                  <a:lnTo>
                    <a:pt x="156489" y="154774"/>
                  </a:lnTo>
                  <a:lnTo>
                    <a:pt x="159600" y="154774"/>
                  </a:lnTo>
                  <a:lnTo>
                    <a:pt x="157264" y="153504"/>
                  </a:lnTo>
                  <a:close/>
                </a:path>
                <a:path w="414020" h="270510">
                  <a:moveTo>
                    <a:pt x="16738" y="140804"/>
                  </a:moveTo>
                  <a:lnTo>
                    <a:pt x="15951" y="140804"/>
                  </a:lnTo>
                  <a:lnTo>
                    <a:pt x="15951" y="145884"/>
                  </a:lnTo>
                  <a:lnTo>
                    <a:pt x="16738" y="145884"/>
                  </a:lnTo>
                  <a:lnTo>
                    <a:pt x="15176" y="148424"/>
                  </a:lnTo>
                  <a:lnTo>
                    <a:pt x="15176" y="149694"/>
                  </a:lnTo>
                  <a:lnTo>
                    <a:pt x="14401" y="149694"/>
                  </a:lnTo>
                  <a:lnTo>
                    <a:pt x="14401" y="150964"/>
                  </a:lnTo>
                  <a:lnTo>
                    <a:pt x="40474" y="150964"/>
                  </a:lnTo>
                  <a:lnTo>
                    <a:pt x="40474" y="148424"/>
                  </a:lnTo>
                  <a:lnTo>
                    <a:pt x="39700" y="148424"/>
                  </a:lnTo>
                  <a:lnTo>
                    <a:pt x="39700" y="147154"/>
                  </a:lnTo>
                  <a:lnTo>
                    <a:pt x="31521" y="147154"/>
                  </a:lnTo>
                  <a:lnTo>
                    <a:pt x="31521" y="144614"/>
                  </a:lnTo>
                  <a:lnTo>
                    <a:pt x="21018" y="144614"/>
                  </a:lnTo>
                  <a:lnTo>
                    <a:pt x="20243" y="143344"/>
                  </a:lnTo>
                  <a:lnTo>
                    <a:pt x="19456" y="143344"/>
                  </a:lnTo>
                  <a:lnTo>
                    <a:pt x="19456" y="142074"/>
                  </a:lnTo>
                  <a:lnTo>
                    <a:pt x="17513" y="142074"/>
                  </a:lnTo>
                  <a:lnTo>
                    <a:pt x="16738" y="140804"/>
                  </a:lnTo>
                  <a:close/>
                </a:path>
                <a:path w="414020" h="270510">
                  <a:moveTo>
                    <a:pt x="67335" y="145884"/>
                  </a:moveTo>
                  <a:lnTo>
                    <a:pt x="39700" y="145884"/>
                  </a:lnTo>
                  <a:lnTo>
                    <a:pt x="39700" y="147154"/>
                  </a:lnTo>
                  <a:lnTo>
                    <a:pt x="40474" y="148424"/>
                  </a:lnTo>
                  <a:lnTo>
                    <a:pt x="40474" y="150964"/>
                  </a:lnTo>
                  <a:lnTo>
                    <a:pt x="70459" y="150964"/>
                  </a:lnTo>
                  <a:lnTo>
                    <a:pt x="70459" y="149694"/>
                  </a:lnTo>
                  <a:lnTo>
                    <a:pt x="68897" y="149694"/>
                  </a:lnTo>
                  <a:lnTo>
                    <a:pt x="68897" y="148424"/>
                  </a:lnTo>
                  <a:lnTo>
                    <a:pt x="66560" y="148424"/>
                  </a:lnTo>
                  <a:lnTo>
                    <a:pt x="66560" y="147154"/>
                  </a:lnTo>
                  <a:lnTo>
                    <a:pt x="67335" y="147154"/>
                  </a:lnTo>
                  <a:lnTo>
                    <a:pt x="67335" y="145884"/>
                  </a:lnTo>
                  <a:close/>
                </a:path>
                <a:path w="414020" h="270510">
                  <a:moveTo>
                    <a:pt x="119113" y="138264"/>
                  </a:moveTo>
                  <a:lnTo>
                    <a:pt x="112496" y="138264"/>
                  </a:lnTo>
                  <a:lnTo>
                    <a:pt x="112496" y="139534"/>
                  </a:lnTo>
                  <a:lnTo>
                    <a:pt x="111721" y="139534"/>
                  </a:lnTo>
                  <a:lnTo>
                    <a:pt x="111721" y="142074"/>
                  </a:lnTo>
                  <a:lnTo>
                    <a:pt x="110934" y="142074"/>
                  </a:lnTo>
                  <a:lnTo>
                    <a:pt x="110934" y="145884"/>
                  </a:lnTo>
                  <a:lnTo>
                    <a:pt x="74345" y="145884"/>
                  </a:lnTo>
                  <a:lnTo>
                    <a:pt x="74345" y="148424"/>
                  </a:lnTo>
                  <a:lnTo>
                    <a:pt x="71234" y="148424"/>
                  </a:lnTo>
                  <a:lnTo>
                    <a:pt x="71234" y="150964"/>
                  </a:lnTo>
                  <a:lnTo>
                    <a:pt x="120662" y="150964"/>
                  </a:lnTo>
                  <a:lnTo>
                    <a:pt x="120662" y="149694"/>
                  </a:lnTo>
                  <a:lnTo>
                    <a:pt x="119888" y="149694"/>
                  </a:lnTo>
                  <a:lnTo>
                    <a:pt x="119888" y="147154"/>
                  </a:lnTo>
                  <a:lnTo>
                    <a:pt x="118325" y="147154"/>
                  </a:lnTo>
                  <a:lnTo>
                    <a:pt x="118325" y="142074"/>
                  </a:lnTo>
                  <a:lnTo>
                    <a:pt x="119113" y="140804"/>
                  </a:lnTo>
                  <a:lnTo>
                    <a:pt x="119113" y="138264"/>
                  </a:lnTo>
                  <a:close/>
                </a:path>
                <a:path w="414020" h="270510">
                  <a:moveTo>
                    <a:pt x="70459" y="148424"/>
                  </a:moveTo>
                  <a:lnTo>
                    <a:pt x="68897" y="148424"/>
                  </a:lnTo>
                  <a:lnTo>
                    <a:pt x="68897" y="149694"/>
                  </a:lnTo>
                  <a:lnTo>
                    <a:pt x="70459" y="149694"/>
                  </a:lnTo>
                  <a:lnTo>
                    <a:pt x="70459" y="148424"/>
                  </a:lnTo>
                  <a:close/>
                </a:path>
                <a:path w="414020" h="270510">
                  <a:moveTo>
                    <a:pt x="68122" y="147154"/>
                  </a:moveTo>
                  <a:lnTo>
                    <a:pt x="66560" y="147154"/>
                  </a:lnTo>
                  <a:lnTo>
                    <a:pt x="66560" y="148424"/>
                  </a:lnTo>
                  <a:lnTo>
                    <a:pt x="68897" y="148424"/>
                  </a:lnTo>
                  <a:lnTo>
                    <a:pt x="68122" y="147154"/>
                  </a:lnTo>
                  <a:close/>
                </a:path>
                <a:path w="414020" h="270510">
                  <a:moveTo>
                    <a:pt x="72009" y="147154"/>
                  </a:moveTo>
                  <a:lnTo>
                    <a:pt x="70459" y="147154"/>
                  </a:lnTo>
                  <a:lnTo>
                    <a:pt x="70459" y="148424"/>
                  </a:lnTo>
                  <a:lnTo>
                    <a:pt x="72009" y="148424"/>
                  </a:lnTo>
                  <a:lnTo>
                    <a:pt x="72009" y="147154"/>
                  </a:lnTo>
                  <a:close/>
                </a:path>
                <a:path w="414020" h="270510">
                  <a:moveTo>
                    <a:pt x="74345" y="145884"/>
                  </a:moveTo>
                  <a:lnTo>
                    <a:pt x="73571" y="145884"/>
                  </a:lnTo>
                  <a:lnTo>
                    <a:pt x="72783" y="147154"/>
                  </a:lnTo>
                  <a:lnTo>
                    <a:pt x="72009" y="147154"/>
                  </a:lnTo>
                  <a:lnTo>
                    <a:pt x="72009" y="148424"/>
                  </a:lnTo>
                  <a:lnTo>
                    <a:pt x="74345" y="148424"/>
                  </a:lnTo>
                  <a:lnTo>
                    <a:pt x="74345" y="145884"/>
                  </a:lnTo>
                  <a:close/>
                </a:path>
                <a:path w="414020" h="270510">
                  <a:moveTo>
                    <a:pt x="33083" y="145884"/>
                  </a:moveTo>
                  <a:lnTo>
                    <a:pt x="32308" y="145884"/>
                  </a:lnTo>
                  <a:lnTo>
                    <a:pt x="31521" y="147154"/>
                  </a:lnTo>
                  <a:lnTo>
                    <a:pt x="33083" y="147154"/>
                  </a:lnTo>
                  <a:lnTo>
                    <a:pt x="33083" y="145884"/>
                  </a:lnTo>
                  <a:close/>
                </a:path>
                <a:path w="414020" h="270510">
                  <a:moveTo>
                    <a:pt x="37757" y="145884"/>
                  </a:moveTo>
                  <a:lnTo>
                    <a:pt x="34645" y="145884"/>
                  </a:lnTo>
                  <a:lnTo>
                    <a:pt x="34645" y="147154"/>
                  </a:lnTo>
                  <a:lnTo>
                    <a:pt x="37757" y="147154"/>
                  </a:lnTo>
                  <a:lnTo>
                    <a:pt x="37757" y="145884"/>
                  </a:lnTo>
                  <a:close/>
                </a:path>
                <a:path w="414020" h="270510">
                  <a:moveTo>
                    <a:pt x="72009" y="144614"/>
                  </a:moveTo>
                  <a:lnTo>
                    <a:pt x="71234" y="144614"/>
                  </a:lnTo>
                  <a:lnTo>
                    <a:pt x="71234" y="147154"/>
                  </a:lnTo>
                  <a:lnTo>
                    <a:pt x="72783" y="147154"/>
                  </a:lnTo>
                  <a:lnTo>
                    <a:pt x="72783" y="145884"/>
                  </a:lnTo>
                  <a:lnTo>
                    <a:pt x="72009" y="145884"/>
                  </a:lnTo>
                  <a:lnTo>
                    <a:pt x="72009" y="144614"/>
                  </a:lnTo>
                  <a:close/>
                </a:path>
                <a:path w="414020" h="270510">
                  <a:moveTo>
                    <a:pt x="119113" y="142074"/>
                  </a:moveTo>
                  <a:lnTo>
                    <a:pt x="118325" y="142074"/>
                  </a:lnTo>
                  <a:lnTo>
                    <a:pt x="118325" y="147154"/>
                  </a:lnTo>
                  <a:lnTo>
                    <a:pt x="119113" y="145884"/>
                  </a:lnTo>
                  <a:lnTo>
                    <a:pt x="122999" y="145884"/>
                  </a:lnTo>
                  <a:lnTo>
                    <a:pt x="122999" y="144614"/>
                  </a:lnTo>
                  <a:lnTo>
                    <a:pt x="137795" y="144614"/>
                  </a:lnTo>
                  <a:lnTo>
                    <a:pt x="137020" y="143344"/>
                  </a:lnTo>
                  <a:lnTo>
                    <a:pt x="119113" y="143344"/>
                  </a:lnTo>
                  <a:lnTo>
                    <a:pt x="119113" y="142074"/>
                  </a:lnTo>
                  <a:close/>
                </a:path>
                <a:path w="414020" h="270510">
                  <a:moveTo>
                    <a:pt x="120662" y="145884"/>
                  </a:moveTo>
                  <a:lnTo>
                    <a:pt x="119113" y="145884"/>
                  </a:lnTo>
                  <a:lnTo>
                    <a:pt x="119113" y="147154"/>
                  </a:lnTo>
                  <a:lnTo>
                    <a:pt x="120662" y="147154"/>
                  </a:lnTo>
                  <a:lnTo>
                    <a:pt x="120662" y="145884"/>
                  </a:lnTo>
                  <a:close/>
                </a:path>
                <a:path w="414020" h="270510">
                  <a:moveTo>
                    <a:pt x="121450" y="145884"/>
                  </a:moveTo>
                  <a:lnTo>
                    <a:pt x="120662" y="145884"/>
                  </a:lnTo>
                  <a:lnTo>
                    <a:pt x="121450" y="147154"/>
                  </a:lnTo>
                  <a:lnTo>
                    <a:pt x="121450" y="145884"/>
                  </a:lnTo>
                  <a:close/>
                </a:path>
                <a:path w="414020" h="270510">
                  <a:moveTo>
                    <a:pt x="122224" y="145884"/>
                  </a:moveTo>
                  <a:lnTo>
                    <a:pt x="121450" y="145884"/>
                  </a:lnTo>
                  <a:lnTo>
                    <a:pt x="122224" y="147154"/>
                  </a:lnTo>
                  <a:lnTo>
                    <a:pt x="122224" y="145884"/>
                  </a:lnTo>
                  <a:close/>
                </a:path>
                <a:path w="414020" h="270510">
                  <a:moveTo>
                    <a:pt x="122999" y="145884"/>
                  </a:moveTo>
                  <a:lnTo>
                    <a:pt x="122224" y="145884"/>
                  </a:lnTo>
                  <a:lnTo>
                    <a:pt x="122224" y="147154"/>
                  </a:lnTo>
                  <a:lnTo>
                    <a:pt x="122999" y="147154"/>
                  </a:lnTo>
                  <a:lnTo>
                    <a:pt x="122999" y="145884"/>
                  </a:lnTo>
                  <a:close/>
                </a:path>
                <a:path w="414020" h="270510">
                  <a:moveTo>
                    <a:pt x="66560" y="144614"/>
                  </a:moveTo>
                  <a:lnTo>
                    <a:pt x="41262" y="144614"/>
                  </a:lnTo>
                  <a:lnTo>
                    <a:pt x="41262" y="145884"/>
                  </a:lnTo>
                  <a:lnTo>
                    <a:pt x="66560" y="145884"/>
                  </a:lnTo>
                  <a:lnTo>
                    <a:pt x="66560" y="144614"/>
                  </a:lnTo>
                  <a:close/>
                </a:path>
                <a:path w="414020" h="270510">
                  <a:moveTo>
                    <a:pt x="71234" y="142074"/>
                  </a:moveTo>
                  <a:lnTo>
                    <a:pt x="69672" y="142074"/>
                  </a:lnTo>
                  <a:lnTo>
                    <a:pt x="69672" y="145884"/>
                  </a:lnTo>
                  <a:lnTo>
                    <a:pt x="70459" y="145884"/>
                  </a:lnTo>
                  <a:lnTo>
                    <a:pt x="70459" y="144614"/>
                  </a:lnTo>
                  <a:lnTo>
                    <a:pt x="71234" y="144614"/>
                  </a:lnTo>
                  <a:lnTo>
                    <a:pt x="71234" y="142074"/>
                  </a:lnTo>
                  <a:close/>
                </a:path>
                <a:path w="414020" h="270510">
                  <a:moveTo>
                    <a:pt x="72783" y="143344"/>
                  </a:moveTo>
                  <a:lnTo>
                    <a:pt x="72009" y="143344"/>
                  </a:lnTo>
                  <a:lnTo>
                    <a:pt x="72009" y="145884"/>
                  </a:lnTo>
                  <a:lnTo>
                    <a:pt x="72783" y="145884"/>
                  </a:lnTo>
                  <a:lnTo>
                    <a:pt x="72783" y="143344"/>
                  </a:lnTo>
                  <a:close/>
                </a:path>
                <a:path w="414020" h="270510">
                  <a:moveTo>
                    <a:pt x="110934" y="142074"/>
                  </a:moveTo>
                  <a:lnTo>
                    <a:pt x="72783" y="142074"/>
                  </a:lnTo>
                  <a:lnTo>
                    <a:pt x="72783" y="145884"/>
                  </a:lnTo>
                  <a:lnTo>
                    <a:pt x="110934" y="145884"/>
                  </a:lnTo>
                  <a:lnTo>
                    <a:pt x="110934" y="142074"/>
                  </a:lnTo>
                  <a:close/>
                </a:path>
                <a:path w="414020" h="270510">
                  <a:moveTo>
                    <a:pt x="124167" y="144614"/>
                  </a:moveTo>
                  <a:lnTo>
                    <a:pt x="123393" y="144614"/>
                  </a:lnTo>
                  <a:lnTo>
                    <a:pt x="123393" y="145884"/>
                  </a:lnTo>
                  <a:lnTo>
                    <a:pt x="124167" y="145884"/>
                  </a:lnTo>
                  <a:lnTo>
                    <a:pt x="124167" y="144614"/>
                  </a:lnTo>
                  <a:close/>
                </a:path>
                <a:path w="414020" h="270510">
                  <a:moveTo>
                    <a:pt x="124955" y="144614"/>
                  </a:moveTo>
                  <a:lnTo>
                    <a:pt x="124167" y="144614"/>
                  </a:lnTo>
                  <a:lnTo>
                    <a:pt x="124167" y="145884"/>
                  </a:lnTo>
                  <a:lnTo>
                    <a:pt x="124955" y="144614"/>
                  </a:lnTo>
                  <a:close/>
                </a:path>
                <a:path w="414020" h="270510">
                  <a:moveTo>
                    <a:pt x="138569" y="144614"/>
                  </a:moveTo>
                  <a:lnTo>
                    <a:pt x="124955" y="144614"/>
                  </a:lnTo>
                  <a:lnTo>
                    <a:pt x="124955" y="145884"/>
                  </a:lnTo>
                  <a:lnTo>
                    <a:pt x="138569" y="145884"/>
                  </a:lnTo>
                  <a:lnTo>
                    <a:pt x="138569" y="144614"/>
                  </a:lnTo>
                  <a:close/>
                </a:path>
                <a:path w="414020" h="270510">
                  <a:moveTo>
                    <a:pt x="31521" y="142074"/>
                  </a:moveTo>
                  <a:lnTo>
                    <a:pt x="23355" y="142074"/>
                  </a:lnTo>
                  <a:lnTo>
                    <a:pt x="21793" y="144614"/>
                  </a:lnTo>
                  <a:lnTo>
                    <a:pt x="31521" y="144614"/>
                  </a:lnTo>
                  <a:lnTo>
                    <a:pt x="31521" y="142074"/>
                  </a:lnTo>
                  <a:close/>
                </a:path>
                <a:path w="414020" h="270510">
                  <a:moveTo>
                    <a:pt x="58381" y="135724"/>
                  </a:moveTo>
                  <a:lnTo>
                    <a:pt x="58381" y="136994"/>
                  </a:lnTo>
                  <a:lnTo>
                    <a:pt x="44373" y="136994"/>
                  </a:lnTo>
                  <a:lnTo>
                    <a:pt x="44373" y="139534"/>
                  </a:lnTo>
                  <a:lnTo>
                    <a:pt x="42811" y="139534"/>
                  </a:lnTo>
                  <a:lnTo>
                    <a:pt x="42811" y="140804"/>
                  </a:lnTo>
                  <a:lnTo>
                    <a:pt x="42037" y="140804"/>
                  </a:lnTo>
                  <a:lnTo>
                    <a:pt x="42037" y="144614"/>
                  </a:lnTo>
                  <a:lnTo>
                    <a:pt x="63055" y="144614"/>
                  </a:lnTo>
                  <a:lnTo>
                    <a:pt x="63055" y="143344"/>
                  </a:lnTo>
                  <a:lnTo>
                    <a:pt x="61506" y="143344"/>
                  </a:lnTo>
                  <a:lnTo>
                    <a:pt x="61506" y="142074"/>
                  </a:lnTo>
                  <a:lnTo>
                    <a:pt x="60718" y="140804"/>
                  </a:lnTo>
                  <a:lnTo>
                    <a:pt x="60718" y="139534"/>
                  </a:lnTo>
                  <a:lnTo>
                    <a:pt x="59169" y="138264"/>
                  </a:lnTo>
                  <a:lnTo>
                    <a:pt x="59169" y="136994"/>
                  </a:lnTo>
                  <a:lnTo>
                    <a:pt x="58381" y="135724"/>
                  </a:lnTo>
                  <a:close/>
                </a:path>
                <a:path w="414020" h="270510">
                  <a:moveTo>
                    <a:pt x="64617" y="143344"/>
                  </a:moveTo>
                  <a:lnTo>
                    <a:pt x="63830" y="143344"/>
                  </a:lnTo>
                  <a:lnTo>
                    <a:pt x="63830" y="144614"/>
                  </a:lnTo>
                  <a:lnTo>
                    <a:pt x="64617" y="144614"/>
                  </a:lnTo>
                  <a:lnTo>
                    <a:pt x="64617" y="143344"/>
                  </a:lnTo>
                  <a:close/>
                </a:path>
                <a:path w="414020" h="270510">
                  <a:moveTo>
                    <a:pt x="65392" y="143344"/>
                  </a:moveTo>
                  <a:lnTo>
                    <a:pt x="64617" y="143344"/>
                  </a:lnTo>
                  <a:lnTo>
                    <a:pt x="64617" y="144614"/>
                  </a:lnTo>
                  <a:lnTo>
                    <a:pt x="65392" y="144614"/>
                  </a:lnTo>
                  <a:lnTo>
                    <a:pt x="65392" y="143344"/>
                  </a:lnTo>
                  <a:close/>
                </a:path>
                <a:path w="414020" h="270510">
                  <a:moveTo>
                    <a:pt x="66167" y="143344"/>
                  </a:moveTo>
                  <a:lnTo>
                    <a:pt x="65392" y="143344"/>
                  </a:lnTo>
                  <a:lnTo>
                    <a:pt x="65392" y="144614"/>
                  </a:lnTo>
                  <a:lnTo>
                    <a:pt x="66167" y="144614"/>
                  </a:lnTo>
                  <a:lnTo>
                    <a:pt x="66167" y="143344"/>
                  </a:lnTo>
                  <a:close/>
                </a:path>
                <a:path w="414020" h="270510">
                  <a:moveTo>
                    <a:pt x="119888" y="139534"/>
                  </a:moveTo>
                  <a:lnTo>
                    <a:pt x="119113" y="139534"/>
                  </a:lnTo>
                  <a:lnTo>
                    <a:pt x="119113" y="143344"/>
                  </a:lnTo>
                  <a:lnTo>
                    <a:pt x="135458" y="143344"/>
                  </a:lnTo>
                  <a:lnTo>
                    <a:pt x="135458" y="142074"/>
                  </a:lnTo>
                  <a:lnTo>
                    <a:pt x="133908" y="140804"/>
                  </a:lnTo>
                  <a:lnTo>
                    <a:pt x="119888" y="140804"/>
                  </a:lnTo>
                  <a:lnTo>
                    <a:pt x="119888" y="139534"/>
                  </a:lnTo>
                  <a:close/>
                </a:path>
                <a:path w="414020" h="270510">
                  <a:moveTo>
                    <a:pt x="29972" y="140804"/>
                  </a:moveTo>
                  <a:lnTo>
                    <a:pt x="24904" y="140804"/>
                  </a:lnTo>
                  <a:lnTo>
                    <a:pt x="24904" y="142074"/>
                  </a:lnTo>
                  <a:lnTo>
                    <a:pt x="29197" y="142074"/>
                  </a:lnTo>
                  <a:lnTo>
                    <a:pt x="29972" y="140804"/>
                  </a:lnTo>
                  <a:close/>
                </a:path>
                <a:path w="414020" h="270510">
                  <a:moveTo>
                    <a:pt x="111721" y="139534"/>
                  </a:moveTo>
                  <a:lnTo>
                    <a:pt x="74345" y="139534"/>
                  </a:lnTo>
                  <a:lnTo>
                    <a:pt x="74345" y="140804"/>
                  </a:lnTo>
                  <a:lnTo>
                    <a:pt x="73571" y="140804"/>
                  </a:lnTo>
                  <a:lnTo>
                    <a:pt x="73571" y="142074"/>
                  </a:lnTo>
                  <a:lnTo>
                    <a:pt x="111721" y="142074"/>
                  </a:lnTo>
                  <a:lnTo>
                    <a:pt x="111721" y="139534"/>
                  </a:lnTo>
                  <a:close/>
                </a:path>
                <a:path w="414020" h="270510">
                  <a:moveTo>
                    <a:pt x="27241" y="138264"/>
                  </a:moveTo>
                  <a:lnTo>
                    <a:pt x="26466" y="138264"/>
                  </a:lnTo>
                  <a:lnTo>
                    <a:pt x="25692" y="139534"/>
                  </a:lnTo>
                  <a:lnTo>
                    <a:pt x="25692" y="140804"/>
                  </a:lnTo>
                  <a:lnTo>
                    <a:pt x="28028" y="140804"/>
                  </a:lnTo>
                  <a:lnTo>
                    <a:pt x="28028" y="139534"/>
                  </a:lnTo>
                  <a:lnTo>
                    <a:pt x="27241" y="139534"/>
                  </a:lnTo>
                  <a:lnTo>
                    <a:pt x="27241" y="138264"/>
                  </a:lnTo>
                  <a:close/>
                </a:path>
                <a:path w="414020" h="270510">
                  <a:moveTo>
                    <a:pt x="126504" y="128104"/>
                  </a:moveTo>
                  <a:lnTo>
                    <a:pt x="125730" y="128104"/>
                  </a:lnTo>
                  <a:lnTo>
                    <a:pt x="125730" y="129374"/>
                  </a:lnTo>
                  <a:lnTo>
                    <a:pt x="124167" y="129374"/>
                  </a:lnTo>
                  <a:lnTo>
                    <a:pt x="124167" y="130644"/>
                  </a:lnTo>
                  <a:lnTo>
                    <a:pt x="123393" y="130644"/>
                  </a:lnTo>
                  <a:lnTo>
                    <a:pt x="123393" y="131914"/>
                  </a:lnTo>
                  <a:lnTo>
                    <a:pt x="122224" y="131914"/>
                  </a:lnTo>
                  <a:lnTo>
                    <a:pt x="122224" y="134454"/>
                  </a:lnTo>
                  <a:lnTo>
                    <a:pt x="121837" y="135089"/>
                  </a:lnTo>
                  <a:lnTo>
                    <a:pt x="122224" y="135724"/>
                  </a:lnTo>
                  <a:lnTo>
                    <a:pt x="121450" y="135724"/>
                  </a:lnTo>
                  <a:lnTo>
                    <a:pt x="120662" y="136994"/>
                  </a:lnTo>
                  <a:lnTo>
                    <a:pt x="119888" y="136994"/>
                  </a:lnTo>
                  <a:lnTo>
                    <a:pt x="119888" y="140804"/>
                  </a:lnTo>
                  <a:lnTo>
                    <a:pt x="133908" y="140804"/>
                  </a:lnTo>
                  <a:lnTo>
                    <a:pt x="133121" y="138264"/>
                  </a:lnTo>
                  <a:lnTo>
                    <a:pt x="132346" y="138264"/>
                  </a:lnTo>
                  <a:lnTo>
                    <a:pt x="131178" y="136994"/>
                  </a:lnTo>
                  <a:lnTo>
                    <a:pt x="129628" y="135724"/>
                  </a:lnTo>
                  <a:lnTo>
                    <a:pt x="128066" y="133184"/>
                  </a:lnTo>
                  <a:lnTo>
                    <a:pt x="128066" y="130644"/>
                  </a:lnTo>
                  <a:lnTo>
                    <a:pt x="126504" y="128104"/>
                  </a:lnTo>
                  <a:close/>
                </a:path>
                <a:path w="414020" h="270510">
                  <a:moveTo>
                    <a:pt x="112496" y="138264"/>
                  </a:moveTo>
                  <a:lnTo>
                    <a:pt x="73571" y="138264"/>
                  </a:lnTo>
                  <a:lnTo>
                    <a:pt x="73571" y="139534"/>
                  </a:lnTo>
                  <a:lnTo>
                    <a:pt x="112496" y="139534"/>
                  </a:lnTo>
                  <a:lnTo>
                    <a:pt x="112496" y="138264"/>
                  </a:lnTo>
                  <a:close/>
                </a:path>
                <a:path w="414020" h="270510">
                  <a:moveTo>
                    <a:pt x="113271" y="135724"/>
                  </a:moveTo>
                  <a:lnTo>
                    <a:pt x="74345" y="135724"/>
                  </a:lnTo>
                  <a:lnTo>
                    <a:pt x="74345" y="138264"/>
                  </a:lnTo>
                  <a:lnTo>
                    <a:pt x="110934" y="138264"/>
                  </a:lnTo>
                  <a:lnTo>
                    <a:pt x="110934" y="136994"/>
                  </a:lnTo>
                  <a:lnTo>
                    <a:pt x="112496" y="136994"/>
                  </a:lnTo>
                  <a:lnTo>
                    <a:pt x="113271" y="135724"/>
                  </a:lnTo>
                  <a:close/>
                </a:path>
                <a:path w="414020" h="270510">
                  <a:moveTo>
                    <a:pt x="113271" y="135724"/>
                  </a:moveTo>
                  <a:lnTo>
                    <a:pt x="112496" y="136994"/>
                  </a:lnTo>
                  <a:lnTo>
                    <a:pt x="110934" y="136994"/>
                  </a:lnTo>
                  <a:lnTo>
                    <a:pt x="110934" y="138264"/>
                  </a:lnTo>
                  <a:lnTo>
                    <a:pt x="113271" y="138264"/>
                  </a:lnTo>
                  <a:lnTo>
                    <a:pt x="113665" y="136994"/>
                  </a:lnTo>
                  <a:lnTo>
                    <a:pt x="113271" y="135724"/>
                  </a:lnTo>
                  <a:close/>
                </a:path>
                <a:path w="414020" h="270510">
                  <a:moveTo>
                    <a:pt x="119888" y="135724"/>
                  </a:moveTo>
                  <a:lnTo>
                    <a:pt x="113271" y="135724"/>
                  </a:lnTo>
                  <a:lnTo>
                    <a:pt x="113665" y="136994"/>
                  </a:lnTo>
                  <a:lnTo>
                    <a:pt x="113665" y="138264"/>
                  </a:lnTo>
                  <a:lnTo>
                    <a:pt x="119888" y="138264"/>
                  </a:lnTo>
                  <a:lnTo>
                    <a:pt x="119888" y="135724"/>
                  </a:lnTo>
                  <a:close/>
                </a:path>
                <a:path w="414020" h="270510">
                  <a:moveTo>
                    <a:pt x="58381" y="135724"/>
                  </a:moveTo>
                  <a:lnTo>
                    <a:pt x="43599" y="135724"/>
                  </a:lnTo>
                  <a:lnTo>
                    <a:pt x="43599" y="136994"/>
                  </a:lnTo>
                  <a:lnTo>
                    <a:pt x="58381" y="136994"/>
                  </a:lnTo>
                  <a:lnTo>
                    <a:pt x="58381" y="135724"/>
                  </a:lnTo>
                  <a:close/>
                </a:path>
                <a:path w="414020" h="270510">
                  <a:moveTo>
                    <a:pt x="42811" y="134454"/>
                  </a:moveTo>
                  <a:lnTo>
                    <a:pt x="41262" y="134454"/>
                  </a:lnTo>
                  <a:lnTo>
                    <a:pt x="41262" y="135724"/>
                  </a:lnTo>
                  <a:lnTo>
                    <a:pt x="42811" y="135724"/>
                  </a:lnTo>
                  <a:lnTo>
                    <a:pt x="42811" y="134454"/>
                  </a:lnTo>
                  <a:close/>
                </a:path>
                <a:path w="414020" h="270510">
                  <a:moveTo>
                    <a:pt x="57607" y="134454"/>
                  </a:moveTo>
                  <a:lnTo>
                    <a:pt x="44373" y="134454"/>
                  </a:lnTo>
                  <a:lnTo>
                    <a:pt x="44373" y="135724"/>
                  </a:lnTo>
                  <a:lnTo>
                    <a:pt x="57607" y="135724"/>
                  </a:lnTo>
                  <a:lnTo>
                    <a:pt x="57607" y="134454"/>
                  </a:lnTo>
                  <a:close/>
                </a:path>
                <a:path w="414020" h="270510">
                  <a:moveTo>
                    <a:pt x="115214" y="131914"/>
                  </a:moveTo>
                  <a:lnTo>
                    <a:pt x="74345" y="131914"/>
                  </a:lnTo>
                  <a:lnTo>
                    <a:pt x="73571" y="133184"/>
                  </a:lnTo>
                  <a:lnTo>
                    <a:pt x="73571" y="135724"/>
                  </a:lnTo>
                  <a:lnTo>
                    <a:pt x="113665" y="135724"/>
                  </a:lnTo>
                  <a:lnTo>
                    <a:pt x="113665" y="134454"/>
                  </a:lnTo>
                  <a:lnTo>
                    <a:pt x="114439" y="134454"/>
                  </a:lnTo>
                  <a:lnTo>
                    <a:pt x="114439" y="133184"/>
                  </a:lnTo>
                  <a:lnTo>
                    <a:pt x="115214" y="131914"/>
                  </a:lnTo>
                  <a:close/>
                </a:path>
                <a:path w="414020" h="270510">
                  <a:moveTo>
                    <a:pt x="119888" y="130644"/>
                  </a:moveTo>
                  <a:lnTo>
                    <a:pt x="115214" y="130644"/>
                  </a:lnTo>
                  <a:lnTo>
                    <a:pt x="115214" y="133184"/>
                  </a:lnTo>
                  <a:lnTo>
                    <a:pt x="114439" y="133184"/>
                  </a:lnTo>
                  <a:lnTo>
                    <a:pt x="114439" y="134454"/>
                  </a:lnTo>
                  <a:lnTo>
                    <a:pt x="113665" y="134454"/>
                  </a:lnTo>
                  <a:lnTo>
                    <a:pt x="113665" y="135724"/>
                  </a:lnTo>
                  <a:lnTo>
                    <a:pt x="120662" y="135724"/>
                  </a:lnTo>
                  <a:lnTo>
                    <a:pt x="120662" y="131914"/>
                  </a:lnTo>
                  <a:lnTo>
                    <a:pt x="119888" y="131914"/>
                  </a:lnTo>
                  <a:lnTo>
                    <a:pt x="119888" y="130644"/>
                  </a:lnTo>
                  <a:close/>
                </a:path>
                <a:path w="414020" h="270510">
                  <a:moveTo>
                    <a:pt x="121450" y="134454"/>
                  </a:moveTo>
                  <a:lnTo>
                    <a:pt x="121450" y="135724"/>
                  </a:lnTo>
                  <a:lnTo>
                    <a:pt x="121837" y="135089"/>
                  </a:lnTo>
                  <a:lnTo>
                    <a:pt x="121450" y="134454"/>
                  </a:lnTo>
                  <a:close/>
                </a:path>
                <a:path w="414020" h="270510">
                  <a:moveTo>
                    <a:pt x="56832" y="133184"/>
                  </a:moveTo>
                  <a:lnTo>
                    <a:pt x="38925" y="133184"/>
                  </a:lnTo>
                  <a:lnTo>
                    <a:pt x="38925" y="134454"/>
                  </a:lnTo>
                  <a:lnTo>
                    <a:pt x="56832" y="134454"/>
                  </a:lnTo>
                  <a:lnTo>
                    <a:pt x="56832" y="133184"/>
                  </a:lnTo>
                  <a:close/>
                </a:path>
                <a:path w="414020" h="270510">
                  <a:moveTo>
                    <a:pt x="50990" y="123024"/>
                  </a:moveTo>
                  <a:lnTo>
                    <a:pt x="38138" y="123024"/>
                  </a:lnTo>
                  <a:lnTo>
                    <a:pt x="38138" y="133184"/>
                  </a:lnTo>
                  <a:lnTo>
                    <a:pt x="49428" y="133184"/>
                  </a:lnTo>
                  <a:lnTo>
                    <a:pt x="49428" y="131914"/>
                  </a:lnTo>
                  <a:lnTo>
                    <a:pt x="50215" y="131914"/>
                  </a:lnTo>
                  <a:lnTo>
                    <a:pt x="50215" y="129374"/>
                  </a:lnTo>
                  <a:lnTo>
                    <a:pt x="53327" y="129374"/>
                  </a:lnTo>
                  <a:lnTo>
                    <a:pt x="53327" y="128104"/>
                  </a:lnTo>
                  <a:lnTo>
                    <a:pt x="52552" y="128104"/>
                  </a:lnTo>
                  <a:lnTo>
                    <a:pt x="52552" y="126834"/>
                  </a:lnTo>
                  <a:lnTo>
                    <a:pt x="51765" y="126834"/>
                  </a:lnTo>
                  <a:lnTo>
                    <a:pt x="50990" y="125564"/>
                  </a:lnTo>
                  <a:lnTo>
                    <a:pt x="50990" y="123024"/>
                  </a:lnTo>
                  <a:close/>
                </a:path>
                <a:path w="414020" h="270510">
                  <a:moveTo>
                    <a:pt x="50215" y="131914"/>
                  </a:moveTo>
                  <a:lnTo>
                    <a:pt x="49428" y="131914"/>
                  </a:lnTo>
                  <a:lnTo>
                    <a:pt x="49428" y="133184"/>
                  </a:lnTo>
                  <a:lnTo>
                    <a:pt x="50215" y="133184"/>
                  </a:lnTo>
                  <a:lnTo>
                    <a:pt x="50215" y="131914"/>
                  </a:lnTo>
                  <a:close/>
                </a:path>
                <a:path w="414020" h="270510">
                  <a:moveTo>
                    <a:pt x="54102" y="131914"/>
                  </a:moveTo>
                  <a:lnTo>
                    <a:pt x="50990" y="131914"/>
                  </a:lnTo>
                  <a:lnTo>
                    <a:pt x="50990" y="133184"/>
                  </a:lnTo>
                  <a:lnTo>
                    <a:pt x="54102" y="133184"/>
                  </a:lnTo>
                  <a:lnTo>
                    <a:pt x="54102" y="131914"/>
                  </a:lnTo>
                  <a:close/>
                </a:path>
                <a:path w="414020" h="270510">
                  <a:moveTo>
                    <a:pt x="55664" y="131914"/>
                  </a:moveTo>
                  <a:lnTo>
                    <a:pt x="54876" y="131914"/>
                  </a:lnTo>
                  <a:lnTo>
                    <a:pt x="54876" y="133184"/>
                  </a:lnTo>
                  <a:lnTo>
                    <a:pt x="56438" y="133184"/>
                  </a:lnTo>
                  <a:lnTo>
                    <a:pt x="55664" y="131914"/>
                  </a:lnTo>
                  <a:close/>
                </a:path>
                <a:path w="414020" h="270510">
                  <a:moveTo>
                    <a:pt x="50215" y="130644"/>
                  </a:moveTo>
                  <a:lnTo>
                    <a:pt x="50215" y="131914"/>
                  </a:lnTo>
                  <a:lnTo>
                    <a:pt x="50990" y="131914"/>
                  </a:lnTo>
                  <a:lnTo>
                    <a:pt x="50215" y="130644"/>
                  </a:lnTo>
                  <a:close/>
                </a:path>
                <a:path w="414020" h="270510">
                  <a:moveTo>
                    <a:pt x="117551" y="125564"/>
                  </a:moveTo>
                  <a:lnTo>
                    <a:pt x="74345" y="125564"/>
                  </a:lnTo>
                  <a:lnTo>
                    <a:pt x="74345" y="126834"/>
                  </a:lnTo>
                  <a:lnTo>
                    <a:pt x="73571" y="128104"/>
                  </a:lnTo>
                  <a:lnTo>
                    <a:pt x="73571" y="131914"/>
                  </a:lnTo>
                  <a:lnTo>
                    <a:pt x="114439" y="131914"/>
                  </a:lnTo>
                  <a:lnTo>
                    <a:pt x="114439" y="130644"/>
                  </a:lnTo>
                  <a:lnTo>
                    <a:pt x="115214" y="130644"/>
                  </a:lnTo>
                  <a:lnTo>
                    <a:pt x="116001" y="129374"/>
                  </a:lnTo>
                  <a:lnTo>
                    <a:pt x="119888" y="129374"/>
                  </a:lnTo>
                  <a:lnTo>
                    <a:pt x="119888" y="128104"/>
                  </a:lnTo>
                  <a:lnTo>
                    <a:pt x="119113" y="128104"/>
                  </a:lnTo>
                  <a:lnTo>
                    <a:pt x="119113" y="126834"/>
                  </a:lnTo>
                  <a:lnTo>
                    <a:pt x="117551" y="126834"/>
                  </a:lnTo>
                  <a:lnTo>
                    <a:pt x="117551" y="125564"/>
                  </a:lnTo>
                  <a:close/>
                </a:path>
                <a:path w="414020" h="270510">
                  <a:moveTo>
                    <a:pt x="54876" y="129374"/>
                  </a:moveTo>
                  <a:lnTo>
                    <a:pt x="52552" y="129374"/>
                  </a:lnTo>
                  <a:lnTo>
                    <a:pt x="52552" y="130644"/>
                  </a:lnTo>
                  <a:lnTo>
                    <a:pt x="54876" y="130644"/>
                  </a:lnTo>
                  <a:lnTo>
                    <a:pt x="54876" y="129374"/>
                  </a:lnTo>
                  <a:close/>
                </a:path>
                <a:path w="414020" h="270510">
                  <a:moveTo>
                    <a:pt x="118325" y="124294"/>
                  </a:moveTo>
                  <a:lnTo>
                    <a:pt x="75120" y="124294"/>
                  </a:lnTo>
                  <a:lnTo>
                    <a:pt x="75120" y="125564"/>
                  </a:lnTo>
                  <a:lnTo>
                    <a:pt x="118325" y="125564"/>
                  </a:lnTo>
                  <a:lnTo>
                    <a:pt x="118325" y="124294"/>
                  </a:lnTo>
                  <a:close/>
                </a:path>
                <a:path w="414020" h="270510">
                  <a:moveTo>
                    <a:pt x="83299" y="123024"/>
                  </a:moveTo>
                  <a:lnTo>
                    <a:pt x="76288" y="123024"/>
                  </a:lnTo>
                  <a:lnTo>
                    <a:pt x="75514" y="124294"/>
                  </a:lnTo>
                  <a:lnTo>
                    <a:pt x="83299" y="124294"/>
                  </a:lnTo>
                  <a:lnTo>
                    <a:pt x="83299" y="123024"/>
                  </a:lnTo>
                  <a:close/>
                </a:path>
                <a:path w="414020" h="270510">
                  <a:moveTo>
                    <a:pt x="101206" y="121754"/>
                  </a:moveTo>
                  <a:lnTo>
                    <a:pt x="83299" y="121754"/>
                  </a:lnTo>
                  <a:lnTo>
                    <a:pt x="83299" y="124294"/>
                  </a:lnTo>
                  <a:lnTo>
                    <a:pt x="117551" y="124294"/>
                  </a:lnTo>
                  <a:lnTo>
                    <a:pt x="117551" y="123024"/>
                  </a:lnTo>
                  <a:lnTo>
                    <a:pt x="101206" y="123024"/>
                  </a:lnTo>
                  <a:lnTo>
                    <a:pt x="101206" y="121754"/>
                  </a:lnTo>
                  <a:close/>
                </a:path>
                <a:path w="414020" h="270510">
                  <a:moveTo>
                    <a:pt x="50990" y="120484"/>
                  </a:moveTo>
                  <a:lnTo>
                    <a:pt x="37757" y="120484"/>
                  </a:lnTo>
                  <a:lnTo>
                    <a:pt x="37757" y="123024"/>
                  </a:lnTo>
                  <a:lnTo>
                    <a:pt x="51765" y="123024"/>
                  </a:lnTo>
                  <a:lnTo>
                    <a:pt x="51765" y="121754"/>
                  </a:lnTo>
                  <a:lnTo>
                    <a:pt x="50990" y="121754"/>
                  </a:lnTo>
                  <a:lnTo>
                    <a:pt x="50990" y="120484"/>
                  </a:lnTo>
                  <a:close/>
                </a:path>
                <a:path w="414020" h="270510">
                  <a:moveTo>
                    <a:pt x="113665" y="121754"/>
                  </a:moveTo>
                  <a:lnTo>
                    <a:pt x="101206" y="121754"/>
                  </a:lnTo>
                  <a:lnTo>
                    <a:pt x="101206" y="123024"/>
                  </a:lnTo>
                  <a:lnTo>
                    <a:pt x="114439" y="123024"/>
                  </a:lnTo>
                  <a:lnTo>
                    <a:pt x="113665" y="121754"/>
                  </a:lnTo>
                  <a:close/>
                </a:path>
                <a:path w="414020" h="270510">
                  <a:moveTo>
                    <a:pt x="100418" y="120484"/>
                  </a:moveTo>
                  <a:lnTo>
                    <a:pt x="87579" y="120484"/>
                  </a:lnTo>
                  <a:lnTo>
                    <a:pt x="86804" y="121754"/>
                  </a:lnTo>
                  <a:lnTo>
                    <a:pt x="100418" y="121754"/>
                  </a:lnTo>
                  <a:lnTo>
                    <a:pt x="100418" y="120484"/>
                  </a:lnTo>
                  <a:close/>
                </a:path>
                <a:path w="414020" h="270510">
                  <a:moveTo>
                    <a:pt x="113271" y="120484"/>
                  </a:moveTo>
                  <a:lnTo>
                    <a:pt x="100418" y="120484"/>
                  </a:lnTo>
                  <a:lnTo>
                    <a:pt x="100418" y="121754"/>
                  </a:lnTo>
                  <a:lnTo>
                    <a:pt x="113271" y="121754"/>
                  </a:lnTo>
                  <a:lnTo>
                    <a:pt x="113271" y="120484"/>
                  </a:lnTo>
                  <a:close/>
                </a:path>
                <a:path w="414020" h="270510">
                  <a:moveTo>
                    <a:pt x="38138" y="119214"/>
                  </a:moveTo>
                  <a:lnTo>
                    <a:pt x="38138" y="120484"/>
                  </a:lnTo>
                  <a:lnTo>
                    <a:pt x="38925" y="120484"/>
                  </a:lnTo>
                  <a:lnTo>
                    <a:pt x="38138" y="119214"/>
                  </a:lnTo>
                  <a:close/>
                </a:path>
                <a:path w="414020" h="270510">
                  <a:moveTo>
                    <a:pt x="40474" y="116674"/>
                  </a:moveTo>
                  <a:lnTo>
                    <a:pt x="38925" y="116674"/>
                  </a:lnTo>
                  <a:lnTo>
                    <a:pt x="38925" y="120484"/>
                  </a:lnTo>
                  <a:lnTo>
                    <a:pt x="50215" y="120484"/>
                  </a:lnTo>
                  <a:lnTo>
                    <a:pt x="50215" y="119214"/>
                  </a:lnTo>
                  <a:lnTo>
                    <a:pt x="40474" y="119214"/>
                  </a:lnTo>
                  <a:lnTo>
                    <a:pt x="39700" y="117944"/>
                  </a:lnTo>
                  <a:lnTo>
                    <a:pt x="40474" y="117944"/>
                  </a:lnTo>
                  <a:lnTo>
                    <a:pt x="40474" y="116674"/>
                  </a:lnTo>
                  <a:close/>
                </a:path>
                <a:path w="414020" h="270510">
                  <a:moveTo>
                    <a:pt x="92252" y="119214"/>
                  </a:moveTo>
                  <a:lnTo>
                    <a:pt x="89916" y="119214"/>
                  </a:lnTo>
                  <a:lnTo>
                    <a:pt x="89916" y="120484"/>
                  </a:lnTo>
                  <a:lnTo>
                    <a:pt x="92252" y="120484"/>
                  </a:lnTo>
                  <a:lnTo>
                    <a:pt x="92252" y="119214"/>
                  </a:lnTo>
                  <a:close/>
                </a:path>
                <a:path w="414020" h="270510">
                  <a:moveTo>
                    <a:pt x="112496" y="119214"/>
                  </a:moveTo>
                  <a:lnTo>
                    <a:pt x="102755" y="119214"/>
                  </a:lnTo>
                  <a:lnTo>
                    <a:pt x="101981" y="120484"/>
                  </a:lnTo>
                  <a:lnTo>
                    <a:pt x="112496" y="120484"/>
                  </a:lnTo>
                  <a:lnTo>
                    <a:pt x="112496" y="119214"/>
                  </a:lnTo>
                  <a:close/>
                </a:path>
                <a:path w="414020" h="270510">
                  <a:moveTo>
                    <a:pt x="49428" y="116674"/>
                  </a:moveTo>
                  <a:lnTo>
                    <a:pt x="44373" y="116674"/>
                  </a:lnTo>
                  <a:lnTo>
                    <a:pt x="44373" y="117944"/>
                  </a:lnTo>
                  <a:lnTo>
                    <a:pt x="43599" y="117944"/>
                  </a:lnTo>
                  <a:lnTo>
                    <a:pt x="43599" y="119214"/>
                  </a:lnTo>
                  <a:lnTo>
                    <a:pt x="49428" y="119214"/>
                  </a:lnTo>
                  <a:lnTo>
                    <a:pt x="49428" y="116674"/>
                  </a:lnTo>
                  <a:close/>
                </a:path>
                <a:path w="414020" h="270510">
                  <a:moveTo>
                    <a:pt x="110934" y="116674"/>
                  </a:moveTo>
                  <a:lnTo>
                    <a:pt x="107048" y="116674"/>
                  </a:lnTo>
                  <a:lnTo>
                    <a:pt x="107048" y="117944"/>
                  </a:lnTo>
                  <a:lnTo>
                    <a:pt x="106260" y="117944"/>
                  </a:lnTo>
                  <a:lnTo>
                    <a:pt x="105486" y="119214"/>
                  </a:lnTo>
                  <a:lnTo>
                    <a:pt x="111721" y="119214"/>
                  </a:lnTo>
                  <a:lnTo>
                    <a:pt x="111721" y="117944"/>
                  </a:lnTo>
                  <a:lnTo>
                    <a:pt x="110934" y="116674"/>
                  </a:lnTo>
                  <a:close/>
                </a:path>
                <a:path w="414020" h="270510">
                  <a:moveTo>
                    <a:pt x="47879" y="115404"/>
                  </a:moveTo>
                  <a:lnTo>
                    <a:pt x="45935" y="115404"/>
                  </a:lnTo>
                  <a:lnTo>
                    <a:pt x="45935" y="116674"/>
                  </a:lnTo>
                  <a:lnTo>
                    <a:pt x="47879" y="116674"/>
                  </a:lnTo>
                  <a:lnTo>
                    <a:pt x="47879" y="115404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5" name="object 2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90662" y="2571300"/>
              <a:ext cx="173215" cy="99237"/>
            </a:xfrm>
            <a:prstGeom prst="rect">
              <a:avLst/>
            </a:prstGeom>
          </p:spPr>
        </p:pic>
        <p:pic>
          <p:nvPicPr>
            <p:cNvPr id="206" name="object 20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48156" y="2686679"/>
              <a:ext cx="166585" cy="156921"/>
            </a:xfrm>
            <a:prstGeom prst="rect">
              <a:avLst/>
            </a:prstGeom>
          </p:spPr>
        </p:pic>
        <p:sp>
          <p:nvSpPr>
            <p:cNvPr id="207" name="object 207"/>
            <p:cNvSpPr/>
            <p:nvPr/>
          </p:nvSpPr>
          <p:spPr>
            <a:xfrm>
              <a:off x="6078125" y="2480412"/>
              <a:ext cx="359410" cy="309245"/>
            </a:xfrm>
            <a:custGeom>
              <a:avLst/>
              <a:gdLst/>
              <a:ahLst/>
              <a:cxnLst/>
              <a:rect l="l" t="t" r="r" b="b"/>
              <a:pathLst>
                <a:path w="359410" h="309244">
                  <a:moveTo>
                    <a:pt x="334162" y="7708"/>
                  </a:moveTo>
                  <a:lnTo>
                    <a:pt x="332613" y="7708"/>
                  </a:lnTo>
                  <a:lnTo>
                    <a:pt x="333387" y="8089"/>
                  </a:lnTo>
                  <a:lnTo>
                    <a:pt x="334949" y="8089"/>
                  </a:lnTo>
                  <a:lnTo>
                    <a:pt x="334162" y="7708"/>
                  </a:lnTo>
                  <a:close/>
                </a:path>
                <a:path w="359410" h="309244">
                  <a:moveTo>
                    <a:pt x="359067" y="17335"/>
                  </a:moveTo>
                  <a:lnTo>
                    <a:pt x="357517" y="17335"/>
                  </a:lnTo>
                  <a:lnTo>
                    <a:pt x="357517" y="17716"/>
                  </a:lnTo>
                  <a:lnTo>
                    <a:pt x="359067" y="17716"/>
                  </a:lnTo>
                  <a:lnTo>
                    <a:pt x="359067" y="17335"/>
                  </a:lnTo>
                  <a:close/>
                </a:path>
                <a:path w="359410" h="309244">
                  <a:moveTo>
                    <a:pt x="357517" y="16560"/>
                  </a:moveTo>
                  <a:lnTo>
                    <a:pt x="355955" y="16560"/>
                  </a:lnTo>
                  <a:lnTo>
                    <a:pt x="356730" y="17335"/>
                  </a:lnTo>
                  <a:lnTo>
                    <a:pt x="358292" y="17335"/>
                  </a:lnTo>
                  <a:lnTo>
                    <a:pt x="357517" y="16560"/>
                  </a:lnTo>
                  <a:close/>
                </a:path>
                <a:path w="359410" h="309244">
                  <a:moveTo>
                    <a:pt x="357517" y="15798"/>
                  </a:moveTo>
                  <a:lnTo>
                    <a:pt x="356730" y="15798"/>
                  </a:lnTo>
                  <a:lnTo>
                    <a:pt x="357517" y="16560"/>
                  </a:lnTo>
                  <a:lnTo>
                    <a:pt x="357517" y="15798"/>
                  </a:lnTo>
                  <a:close/>
                </a:path>
                <a:path w="359410" h="309244">
                  <a:moveTo>
                    <a:pt x="344678" y="15798"/>
                  </a:moveTo>
                  <a:lnTo>
                    <a:pt x="343115" y="15798"/>
                  </a:lnTo>
                  <a:lnTo>
                    <a:pt x="344678" y="17335"/>
                  </a:lnTo>
                  <a:lnTo>
                    <a:pt x="346227" y="17335"/>
                  </a:lnTo>
                  <a:lnTo>
                    <a:pt x="346227" y="16560"/>
                  </a:lnTo>
                  <a:lnTo>
                    <a:pt x="344678" y="16560"/>
                  </a:lnTo>
                  <a:lnTo>
                    <a:pt x="344678" y="15798"/>
                  </a:lnTo>
                  <a:close/>
                </a:path>
                <a:path w="359410" h="309244">
                  <a:moveTo>
                    <a:pt x="343115" y="15024"/>
                  </a:moveTo>
                  <a:lnTo>
                    <a:pt x="341553" y="15024"/>
                  </a:lnTo>
                  <a:lnTo>
                    <a:pt x="342341" y="15798"/>
                  </a:lnTo>
                  <a:lnTo>
                    <a:pt x="343115" y="15798"/>
                  </a:lnTo>
                  <a:lnTo>
                    <a:pt x="343115" y="15024"/>
                  </a:lnTo>
                  <a:close/>
                </a:path>
                <a:path w="359410" h="309244">
                  <a:moveTo>
                    <a:pt x="340398" y="15798"/>
                  </a:moveTo>
                  <a:lnTo>
                    <a:pt x="339610" y="15798"/>
                  </a:lnTo>
                  <a:lnTo>
                    <a:pt x="339610" y="16560"/>
                  </a:lnTo>
                  <a:lnTo>
                    <a:pt x="340398" y="16560"/>
                  </a:lnTo>
                  <a:lnTo>
                    <a:pt x="340398" y="15798"/>
                  </a:lnTo>
                  <a:close/>
                </a:path>
                <a:path w="359410" h="309244">
                  <a:moveTo>
                    <a:pt x="338836" y="15024"/>
                  </a:moveTo>
                  <a:lnTo>
                    <a:pt x="338061" y="15024"/>
                  </a:lnTo>
                  <a:lnTo>
                    <a:pt x="338836" y="15798"/>
                  </a:lnTo>
                  <a:lnTo>
                    <a:pt x="339610" y="15798"/>
                  </a:lnTo>
                  <a:lnTo>
                    <a:pt x="338836" y="15024"/>
                  </a:lnTo>
                  <a:close/>
                </a:path>
                <a:path w="359410" h="309244">
                  <a:moveTo>
                    <a:pt x="337273" y="14249"/>
                  </a:moveTo>
                  <a:lnTo>
                    <a:pt x="336499" y="14249"/>
                  </a:lnTo>
                  <a:lnTo>
                    <a:pt x="336499" y="15024"/>
                  </a:lnTo>
                  <a:lnTo>
                    <a:pt x="337273" y="15024"/>
                  </a:lnTo>
                  <a:lnTo>
                    <a:pt x="337273" y="14249"/>
                  </a:lnTo>
                  <a:close/>
                </a:path>
                <a:path w="359410" h="309244">
                  <a:moveTo>
                    <a:pt x="332613" y="14249"/>
                  </a:moveTo>
                  <a:lnTo>
                    <a:pt x="331838" y="14249"/>
                  </a:lnTo>
                  <a:lnTo>
                    <a:pt x="331838" y="15024"/>
                  </a:lnTo>
                  <a:lnTo>
                    <a:pt x="333387" y="15024"/>
                  </a:lnTo>
                  <a:lnTo>
                    <a:pt x="332613" y="14249"/>
                  </a:lnTo>
                  <a:close/>
                </a:path>
                <a:path w="359410" h="309244">
                  <a:moveTo>
                    <a:pt x="330669" y="12712"/>
                  </a:moveTo>
                  <a:lnTo>
                    <a:pt x="329895" y="12712"/>
                  </a:lnTo>
                  <a:lnTo>
                    <a:pt x="329895" y="13487"/>
                  </a:lnTo>
                  <a:lnTo>
                    <a:pt x="331050" y="13487"/>
                  </a:lnTo>
                  <a:lnTo>
                    <a:pt x="330669" y="12712"/>
                  </a:lnTo>
                  <a:close/>
                </a:path>
                <a:path w="359410" h="309244">
                  <a:moveTo>
                    <a:pt x="331063" y="11937"/>
                  </a:moveTo>
                  <a:lnTo>
                    <a:pt x="330669" y="11937"/>
                  </a:lnTo>
                  <a:lnTo>
                    <a:pt x="330669" y="12712"/>
                  </a:lnTo>
                  <a:lnTo>
                    <a:pt x="331063" y="12712"/>
                  </a:lnTo>
                  <a:lnTo>
                    <a:pt x="331063" y="11937"/>
                  </a:lnTo>
                  <a:close/>
                </a:path>
                <a:path w="359410" h="309244">
                  <a:moveTo>
                    <a:pt x="304215" y="2311"/>
                  </a:moveTo>
                  <a:lnTo>
                    <a:pt x="303441" y="2311"/>
                  </a:lnTo>
                  <a:lnTo>
                    <a:pt x="303441" y="3086"/>
                  </a:lnTo>
                  <a:lnTo>
                    <a:pt x="304215" y="3086"/>
                  </a:lnTo>
                  <a:lnTo>
                    <a:pt x="304215" y="2311"/>
                  </a:lnTo>
                  <a:close/>
                </a:path>
                <a:path w="359410" h="309244">
                  <a:moveTo>
                    <a:pt x="328333" y="14249"/>
                  </a:moveTo>
                  <a:lnTo>
                    <a:pt x="327558" y="14249"/>
                  </a:lnTo>
                  <a:lnTo>
                    <a:pt x="328333" y="15024"/>
                  </a:lnTo>
                  <a:lnTo>
                    <a:pt x="329107" y="15024"/>
                  </a:lnTo>
                  <a:lnTo>
                    <a:pt x="328333" y="14249"/>
                  </a:lnTo>
                  <a:close/>
                </a:path>
                <a:path w="359410" h="309244">
                  <a:moveTo>
                    <a:pt x="295262" y="5397"/>
                  </a:moveTo>
                  <a:lnTo>
                    <a:pt x="294487" y="5397"/>
                  </a:lnTo>
                  <a:lnTo>
                    <a:pt x="294487" y="6159"/>
                  </a:lnTo>
                  <a:lnTo>
                    <a:pt x="293712" y="6159"/>
                  </a:lnTo>
                  <a:lnTo>
                    <a:pt x="293712" y="6934"/>
                  </a:lnTo>
                  <a:lnTo>
                    <a:pt x="294487" y="7708"/>
                  </a:lnTo>
                  <a:lnTo>
                    <a:pt x="296049" y="7708"/>
                  </a:lnTo>
                  <a:lnTo>
                    <a:pt x="295262" y="6934"/>
                  </a:lnTo>
                  <a:lnTo>
                    <a:pt x="295262" y="5397"/>
                  </a:lnTo>
                  <a:close/>
                </a:path>
                <a:path w="359410" h="309244">
                  <a:moveTo>
                    <a:pt x="331050" y="20802"/>
                  </a:moveTo>
                  <a:lnTo>
                    <a:pt x="330669" y="20802"/>
                  </a:lnTo>
                  <a:lnTo>
                    <a:pt x="330669" y="21577"/>
                  </a:lnTo>
                  <a:lnTo>
                    <a:pt x="331050" y="21577"/>
                  </a:lnTo>
                  <a:lnTo>
                    <a:pt x="331050" y="20802"/>
                  </a:lnTo>
                  <a:close/>
                </a:path>
                <a:path w="359410" h="309244">
                  <a:moveTo>
                    <a:pt x="302272" y="8864"/>
                  </a:moveTo>
                  <a:lnTo>
                    <a:pt x="301485" y="8864"/>
                  </a:lnTo>
                  <a:lnTo>
                    <a:pt x="302272" y="9626"/>
                  </a:lnTo>
                  <a:lnTo>
                    <a:pt x="302272" y="8864"/>
                  </a:lnTo>
                  <a:close/>
                </a:path>
                <a:path w="359410" h="309244">
                  <a:moveTo>
                    <a:pt x="307327" y="13487"/>
                  </a:moveTo>
                  <a:lnTo>
                    <a:pt x="305777" y="13487"/>
                  </a:lnTo>
                  <a:lnTo>
                    <a:pt x="305777" y="14249"/>
                  </a:lnTo>
                  <a:lnTo>
                    <a:pt x="307327" y="14249"/>
                  </a:lnTo>
                  <a:lnTo>
                    <a:pt x="307327" y="13487"/>
                  </a:lnTo>
                  <a:close/>
                </a:path>
                <a:path w="359410" h="309244">
                  <a:moveTo>
                    <a:pt x="303441" y="12712"/>
                  </a:moveTo>
                  <a:lnTo>
                    <a:pt x="302653" y="12712"/>
                  </a:lnTo>
                  <a:lnTo>
                    <a:pt x="302653" y="13487"/>
                  </a:lnTo>
                  <a:lnTo>
                    <a:pt x="304215" y="13487"/>
                  </a:lnTo>
                  <a:lnTo>
                    <a:pt x="303441" y="12712"/>
                  </a:lnTo>
                  <a:close/>
                </a:path>
                <a:path w="359410" h="309244">
                  <a:moveTo>
                    <a:pt x="303441" y="11175"/>
                  </a:moveTo>
                  <a:lnTo>
                    <a:pt x="302272" y="11175"/>
                  </a:lnTo>
                  <a:lnTo>
                    <a:pt x="302272" y="12712"/>
                  </a:lnTo>
                  <a:lnTo>
                    <a:pt x="304215" y="12712"/>
                  </a:lnTo>
                  <a:lnTo>
                    <a:pt x="304215" y="11937"/>
                  </a:lnTo>
                  <a:lnTo>
                    <a:pt x="303441" y="11937"/>
                  </a:lnTo>
                  <a:lnTo>
                    <a:pt x="303441" y="11175"/>
                  </a:lnTo>
                  <a:close/>
                </a:path>
                <a:path w="359410" h="309244">
                  <a:moveTo>
                    <a:pt x="304990" y="11175"/>
                  </a:moveTo>
                  <a:lnTo>
                    <a:pt x="303441" y="11175"/>
                  </a:lnTo>
                  <a:lnTo>
                    <a:pt x="304215" y="11937"/>
                  </a:lnTo>
                  <a:lnTo>
                    <a:pt x="304215" y="12712"/>
                  </a:lnTo>
                  <a:lnTo>
                    <a:pt x="306552" y="12712"/>
                  </a:lnTo>
                  <a:lnTo>
                    <a:pt x="304990" y="11175"/>
                  </a:lnTo>
                  <a:close/>
                </a:path>
                <a:path w="359410" h="309244">
                  <a:moveTo>
                    <a:pt x="303441" y="10401"/>
                  </a:moveTo>
                  <a:lnTo>
                    <a:pt x="302653" y="10401"/>
                  </a:lnTo>
                  <a:lnTo>
                    <a:pt x="303441" y="11175"/>
                  </a:lnTo>
                  <a:lnTo>
                    <a:pt x="303441" y="10401"/>
                  </a:lnTo>
                  <a:close/>
                </a:path>
                <a:path w="359410" h="309244">
                  <a:moveTo>
                    <a:pt x="316268" y="16560"/>
                  </a:moveTo>
                  <a:lnTo>
                    <a:pt x="315493" y="16560"/>
                  </a:lnTo>
                  <a:lnTo>
                    <a:pt x="316268" y="17335"/>
                  </a:lnTo>
                  <a:lnTo>
                    <a:pt x="317055" y="17335"/>
                  </a:lnTo>
                  <a:lnTo>
                    <a:pt x="316268" y="16560"/>
                  </a:lnTo>
                  <a:close/>
                </a:path>
                <a:path w="359410" h="309244">
                  <a:moveTo>
                    <a:pt x="313156" y="16560"/>
                  </a:moveTo>
                  <a:lnTo>
                    <a:pt x="312000" y="16560"/>
                  </a:lnTo>
                  <a:lnTo>
                    <a:pt x="312000" y="17335"/>
                  </a:lnTo>
                  <a:lnTo>
                    <a:pt x="313156" y="17335"/>
                  </a:lnTo>
                  <a:lnTo>
                    <a:pt x="313156" y="16560"/>
                  </a:lnTo>
                  <a:close/>
                </a:path>
                <a:path w="359410" h="309244">
                  <a:moveTo>
                    <a:pt x="311213" y="15798"/>
                  </a:moveTo>
                  <a:lnTo>
                    <a:pt x="310438" y="15798"/>
                  </a:lnTo>
                  <a:lnTo>
                    <a:pt x="311213" y="16560"/>
                  </a:lnTo>
                  <a:lnTo>
                    <a:pt x="312000" y="16560"/>
                  </a:lnTo>
                  <a:lnTo>
                    <a:pt x="311213" y="15798"/>
                  </a:lnTo>
                  <a:close/>
                </a:path>
                <a:path w="359410" h="309244">
                  <a:moveTo>
                    <a:pt x="340398" y="27343"/>
                  </a:moveTo>
                  <a:lnTo>
                    <a:pt x="339610" y="27343"/>
                  </a:lnTo>
                  <a:lnTo>
                    <a:pt x="340398" y="28117"/>
                  </a:lnTo>
                  <a:lnTo>
                    <a:pt x="340398" y="27343"/>
                  </a:lnTo>
                  <a:close/>
                </a:path>
                <a:path w="359410" h="309244">
                  <a:moveTo>
                    <a:pt x="287870" y="6159"/>
                  </a:moveTo>
                  <a:lnTo>
                    <a:pt x="287096" y="6159"/>
                  </a:lnTo>
                  <a:lnTo>
                    <a:pt x="287096" y="6934"/>
                  </a:lnTo>
                  <a:lnTo>
                    <a:pt x="288645" y="7708"/>
                  </a:lnTo>
                  <a:lnTo>
                    <a:pt x="288645" y="6934"/>
                  </a:lnTo>
                  <a:lnTo>
                    <a:pt x="287870" y="6934"/>
                  </a:lnTo>
                  <a:lnTo>
                    <a:pt x="287870" y="6159"/>
                  </a:lnTo>
                  <a:close/>
                </a:path>
                <a:path w="359410" h="309244">
                  <a:moveTo>
                    <a:pt x="345452" y="29654"/>
                  </a:moveTo>
                  <a:lnTo>
                    <a:pt x="345452" y="30429"/>
                  </a:lnTo>
                  <a:lnTo>
                    <a:pt x="345840" y="30041"/>
                  </a:lnTo>
                  <a:lnTo>
                    <a:pt x="345452" y="29654"/>
                  </a:lnTo>
                  <a:close/>
                </a:path>
                <a:path w="359410" h="309244">
                  <a:moveTo>
                    <a:pt x="346227" y="29654"/>
                  </a:moveTo>
                  <a:lnTo>
                    <a:pt x="345840" y="30041"/>
                  </a:lnTo>
                  <a:lnTo>
                    <a:pt x="346227" y="30429"/>
                  </a:lnTo>
                  <a:lnTo>
                    <a:pt x="346227" y="29654"/>
                  </a:lnTo>
                  <a:close/>
                </a:path>
                <a:path w="359410" h="309244">
                  <a:moveTo>
                    <a:pt x="299935" y="11937"/>
                  </a:moveTo>
                  <a:lnTo>
                    <a:pt x="298373" y="11937"/>
                  </a:lnTo>
                  <a:lnTo>
                    <a:pt x="298373" y="13487"/>
                  </a:lnTo>
                  <a:lnTo>
                    <a:pt x="299161" y="13487"/>
                  </a:lnTo>
                  <a:lnTo>
                    <a:pt x="299161" y="14249"/>
                  </a:lnTo>
                  <a:lnTo>
                    <a:pt x="299935" y="14249"/>
                  </a:lnTo>
                  <a:lnTo>
                    <a:pt x="300710" y="13487"/>
                  </a:lnTo>
                  <a:lnTo>
                    <a:pt x="300710" y="12712"/>
                  </a:lnTo>
                  <a:lnTo>
                    <a:pt x="299935" y="12712"/>
                  </a:lnTo>
                  <a:lnTo>
                    <a:pt x="299935" y="11937"/>
                  </a:lnTo>
                  <a:close/>
                </a:path>
                <a:path w="359410" h="309244">
                  <a:moveTo>
                    <a:pt x="304215" y="15024"/>
                  </a:moveTo>
                  <a:lnTo>
                    <a:pt x="304215" y="15798"/>
                  </a:lnTo>
                  <a:lnTo>
                    <a:pt x="304990" y="16560"/>
                  </a:lnTo>
                  <a:lnTo>
                    <a:pt x="308102" y="16560"/>
                  </a:lnTo>
                  <a:lnTo>
                    <a:pt x="308102" y="15798"/>
                  </a:lnTo>
                  <a:lnTo>
                    <a:pt x="304990" y="15798"/>
                  </a:lnTo>
                  <a:lnTo>
                    <a:pt x="304215" y="15024"/>
                  </a:lnTo>
                  <a:close/>
                </a:path>
                <a:path w="359410" h="309244">
                  <a:moveTo>
                    <a:pt x="304990" y="15024"/>
                  </a:moveTo>
                  <a:lnTo>
                    <a:pt x="304990" y="15798"/>
                  </a:lnTo>
                  <a:lnTo>
                    <a:pt x="305777" y="15798"/>
                  </a:lnTo>
                  <a:lnTo>
                    <a:pt x="304990" y="15024"/>
                  </a:lnTo>
                  <a:close/>
                </a:path>
                <a:path w="359410" h="309244">
                  <a:moveTo>
                    <a:pt x="307327" y="15024"/>
                  </a:moveTo>
                  <a:lnTo>
                    <a:pt x="304990" y="15024"/>
                  </a:lnTo>
                  <a:lnTo>
                    <a:pt x="305777" y="15798"/>
                  </a:lnTo>
                  <a:lnTo>
                    <a:pt x="307327" y="15798"/>
                  </a:lnTo>
                  <a:lnTo>
                    <a:pt x="307327" y="15024"/>
                  </a:lnTo>
                  <a:close/>
                </a:path>
                <a:path w="359410" h="309244">
                  <a:moveTo>
                    <a:pt x="338061" y="29654"/>
                  </a:moveTo>
                  <a:lnTo>
                    <a:pt x="337273" y="29654"/>
                  </a:lnTo>
                  <a:lnTo>
                    <a:pt x="337273" y="30429"/>
                  </a:lnTo>
                  <a:lnTo>
                    <a:pt x="338836" y="30429"/>
                  </a:lnTo>
                  <a:lnTo>
                    <a:pt x="338061" y="29654"/>
                  </a:lnTo>
                  <a:close/>
                </a:path>
                <a:path w="359410" h="309244">
                  <a:moveTo>
                    <a:pt x="337273" y="28892"/>
                  </a:moveTo>
                  <a:lnTo>
                    <a:pt x="336499" y="28892"/>
                  </a:lnTo>
                  <a:lnTo>
                    <a:pt x="336499" y="29654"/>
                  </a:lnTo>
                  <a:lnTo>
                    <a:pt x="337273" y="29654"/>
                  </a:lnTo>
                  <a:lnTo>
                    <a:pt x="337273" y="28892"/>
                  </a:lnTo>
                  <a:close/>
                </a:path>
                <a:path w="359410" h="309244">
                  <a:moveTo>
                    <a:pt x="331050" y="27343"/>
                  </a:moveTo>
                  <a:lnTo>
                    <a:pt x="331050" y="28117"/>
                  </a:lnTo>
                  <a:lnTo>
                    <a:pt x="331838" y="28117"/>
                  </a:lnTo>
                  <a:lnTo>
                    <a:pt x="331050" y="27343"/>
                  </a:lnTo>
                  <a:close/>
                </a:path>
                <a:path w="359410" h="309244">
                  <a:moveTo>
                    <a:pt x="265315" y="774"/>
                  </a:moveTo>
                  <a:lnTo>
                    <a:pt x="264528" y="774"/>
                  </a:lnTo>
                  <a:lnTo>
                    <a:pt x="265315" y="1536"/>
                  </a:lnTo>
                  <a:lnTo>
                    <a:pt x="265315" y="774"/>
                  </a:lnTo>
                  <a:close/>
                </a:path>
                <a:path w="359410" h="309244">
                  <a:moveTo>
                    <a:pt x="265315" y="0"/>
                  </a:moveTo>
                  <a:lnTo>
                    <a:pt x="265315" y="774"/>
                  </a:lnTo>
                  <a:lnTo>
                    <a:pt x="266090" y="1536"/>
                  </a:lnTo>
                  <a:lnTo>
                    <a:pt x="267639" y="1536"/>
                  </a:lnTo>
                  <a:lnTo>
                    <a:pt x="267639" y="774"/>
                  </a:lnTo>
                  <a:lnTo>
                    <a:pt x="266090" y="774"/>
                  </a:lnTo>
                  <a:lnTo>
                    <a:pt x="265315" y="0"/>
                  </a:lnTo>
                  <a:close/>
                </a:path>
                <a:path w="359410" h="309244">
                  <a:moveTo>
                    <a:pt x="264147" y="0"/>
                  </a:moveTo>
                  <a:lnTo>
                    <a:pt x="264147" y="774"/>
                  </a:lnTo>
                  <a:lnTo>
                    <a:pt x="264528" y="774"/>
                  </a:lnTo>
                  <a:lnTo>
                    <a:pt x="264147" y="0"/>
                  </a:lnTo>
                  <a:close/>
                </a:path>
                <a:path w="359410" h="309244">
                  <a:moveTo>
                    <a:pt x="266865" y="0"/>
                  </a:moveTo>
                  <a:lnTo>
                    <a:pt x="266090" y="0"/>
                  </a:lnTo>
                  <a:lnTo>
                    <a:pt x="266090" y="774"/>
                  </a:lnTo>
                  <a:lnTo>
                    <a:pt x="266865" y="774"/>
                  </a:lnTo>
                  <a:lnTo>
                    <a:pt x="266865" y="0"/>
                  </a:lnTo>
                  <a:close/>
                </a:path>
                <a:path w="359410" h="309244">
                  <a:moveTo>
                    <a:pt x="271538" y="4622"/>
                  </a:moveTo>
                  <a:lnTo>
                    <a:pt x="270751" y="4622"/>
                  </a:lnTo>
                  <a:lnTo>
                    <a:pt x="270751" y="5397"/>
                  </a:lnTo>
                  <a:lnTo>
                    <a:pt x="271538" y="4622"/>
                  </a:lnTo>
                  <a:close/>
                </a:path>
                <a:path w="359410" h="309244">
                  <a:moveTo>
                    <a:pt x="270751" y="3848"/>
                  </a:moveTo>
                  <a:lnTo>
                    <a:pt x="269976" y="3848"/>
                  </a:lnTo>
                  <a:lnTo>
                    <a:pt x="269976" y="4622"/>
                  </a:lnTo>
                  <a:lnTo>
                    <a:pt x="270751" y="4622"/>
                  </a:lnTo>
                  <a:lnTo>
                    <a:pt x="270751" y="3848"/>
                  </a:lnTo>
                  <a:close/>
                </a:path>
                <a:path w="359410" h="309244">
                  <a:moveTo>
                    <a:pt x="326783" y="28117"/>
                  </a:moveTo>
                  <a:lnTo>
                    <a:pt x="326783" y="29654"/>
                  </a:lnTo>
                  <a:lnTo>
                    <a:pt x="327558" y="30429"/>
                  </a:lnTo>
                  <a:lnTo>
                    <a:pt x="328333" y="30429"/>
                  </a:lnTo>
                  <a:lnTo>
                    <a:pt x="328333" y="29654"/>
                  </a:lnTo>
                  <a:lnTo>
                    <a:pt x="327558" y="29654"/>
                  </a:lnTo>
                  <a:lnTo>
                    <a:pt x="327558" y="28892"/>
                  </a:lnTo>
                  <a:lnTo>
                    <a:pt x="326783" y="28117"/>
                  </a:lnTo>
                  <a:close/>
                </a:path>
                <a:path w="359410" h="309244">
                  <a:moveTo>
                    <a:pt x="326783" y="28117"/>
                  </a:moveTo>
                  <a:lnTo>
                    <a:pt x="325221" y="28117"/>
                  </a:lnTo>
                  <a:lnTo>
                    <a:pt x="325221" y="28892"/>
                  </a:lnTo>
                  <a:lnTo>
                    <a:pt x="326783" y="28892"/>
                  </a:lnTo>
                  <a:lnTo>
                    <a:pt x="326783" y="28117"/>
                  </a:lnTo>
                  <a:close/>
                </a:path>
                <a:path w="359410" h="309244">
                  <a:moveTo>
                    <a:pt x="335724" y="32740"/>
                  </a:moveTo>
                  <a:lnTo>
                    <a:pt x="334949" y="32740"/>
                  </a:lnTo>
                  <a:lnTo>
                    <a:pt x="334949" y="33515"/>
                  </a:lnTo>
                  <a:lnTo>
                    <a:pt x="335724" y="33515"/>
                  </a:lnTo>
                  <a:lnTo>
                    <a:pt x="335724" y="32740"/>
                  </a:lnTo>
                  <a:close/>
                </a:path>
                <a:path w="359410" h="309244">
                  <a:moveTo>
                    <a:pt x="337273" y="97053"/>
                  </a:moveTo>
                  <a:lnTo>
                    <a:pt x="336499" y="97053"/>
                  </a:lnTo>
                  <a:lnTo>
                    <a:pt x="336499" y="97828"/>
                  </a:lnTo>
                  <a:lnTo>
                    <a:pt x="337273" y="97828"/>
                  </a:lnTo>
                  <a:lnTo>
                    <a:pt x="337273" y="97053"/>
                  </a:lnTo>
                  <a:close/>
                </a:path>
                <a:path w="359410" h="309244">
                  <a:moveTo>
                    <a:pt x="316268" y="92049"/>
                  </a:moveTo>
                  <a:lnTo>
                    <a:pt x="314718" y="92049"/>
                  </a:lnTo>
                  <a:lnTo>
                    <a:pt x="314718" y="92824"/>
                  </a:lnTo>
                  <a:lnTo>
                    <a:pt x="316268" y="92824"/>
                  </a:lnTo>
                  <a:lnTo>
                    <a:pt x="316268" y="92049"/>
                  </a:lnTo>
                  <a:close/>
                </a:path>
                <a:path w="359410" h="309244">
                  <a:moveTo>
                    <a:pt x="316268" y="91287"/>
                  </a:moveTo>
                  <a:lnTo>
                    <a:pt x="313944" y="91287"/>
                  </a:lnTo>
                  <a:lnTo>
                    <a:pt x="313156" y="92049"/>
                  </a:lnTo>
                  <a:lnTo>
                    <a:pt x="317055" y="92049"/>
                  </a:lnTo>
                  <a:lnTo>
                    <a:pt x="316268" y="91287"/>
                  </a:lnTo>
                  <a:close/>
                </a:path>
                <a:path w="359410" h="309244">
                  <a:moveTo>
                    <a:pt x="309664" y="91274"/>
                  </a:moveTo>
                  <a:lnTo>
                    <a:pt x="308889" y="91274"/>
                  </a:lnTo>
                  <a:lnTo>
                    <a:pt x="308889" y="92049"/>
                  </a:lnTo>
                  <a:lnTo>
                    <a:pt x="309664" y="92049"/>
                  </a:lnTo>
                  <a:lnTo>
                    <a:pt x="309664" y="91274"/>
                  </a:lnTo>
                  <a:close/>
                </a:path>
                <a:path w="359410" h="309244">
                  <a:moveTo>
                    <a:pt x="306552" y="92824"/>
                  </a:moveTo>
                  <a:lnTo>
                    <a:pt x="305777" y="92824"/>
                  </a:lnTo>
                  <a:lnTo>
                    <a:pt x="305777" y="93598"/>
                  </a:lnTo>
                  <a:lnTo>
                    <a:pt x="306552" y="93598"/>
                  </a:lnTo>
                  <a:lnTo>
                    <a:pt x="306552" y="92824"/>
                  </a:lnTo>
                  <a:close/>
                </a:path>
                <a:path w="359410" h="309244">
                  <a:moveTo>
                    <a:pt x="307327" y="92049"/>
                  </a:moveTo>
                  <a:lnTo>
                    <a:pt x="304215" y="92049"/>
                  </a:lnTo>
                  <a:lnTo>
                    <a:pt x="304215" y="92824"/>
                  </a:lnTo>
                  <a:lnTo>
                    <a:pt x="307327" y="92824"/>
                  </a:lnTo>
                  <a:lnTo>
                    <a:pt x="307327" y="92049"/>
                  </a:lnTo>
                  <a:close/>
                </a:path>
                <a:path w="359410" h="309244">
                  <a:moveTo>
                    <a:pt x="302272" y="93598"/>
                  </a:moveTo>
                  <a:lnTo>
                    <a:pt x="301485" y="93598"/>
                  </a:lnTo>
                  <a:lnTo>
                    <a:pt x="301485" y="93979"/>
                  </a:lnTo>
                  <a:lnTo>
                    <a:pt x="302272" y="93979"/>
                  </a:lnTo>
                  <a:lnTo>
                    <a:pt x="302272" y="93598"/>
                  </a:lnTo>
                  <a:close/>
                </a:path>
                <a:path w="359410" h="309244">
                  <a:moveTo>
                    <a:pt x="297599" y="117855"/>
                  </a:moveTo>
                  <a:lnTo>
                    <a:pt x="296824" y="117855"/>
                  </a:lnTo>
                  <a:lnTo>
                    <a:pt x="296824" y="118630"/>
                  </a:lnTo>
                  <a:lnTo>
                    <a:pt x="297599" y="118630"/>
                  </a:lnTo>
                  <a:lnTo>
                    <a:pt x="297599" y="117855"/>
                  </a:lnTo>
                  <a:close/>
                </a:path>
                <a:path w="359410" h="309244">
                  <a:moveTo>
                    <a:pt x="297599" y="119392"/>
                  </a:moveTo>
                  <a:lnTo>
                    <a:pt x="296824" y="119392"/>
                  </a:lnTo>
                  <a:lnTo>
                    <a:pt x="296824" y="120167"/>
                  </a:lnTo>
                  <a:lnTo>
                    <a:pt x="297599" y="120167"/>
                  </a:lnTo>
                  <a:lnTo>
                    <a:pt x="297599" y="119392"/>
                  </a:lnTo>
                  <a:close/>
                </a:path>
                <a:path w="359410" h="309244">
                  <a:moveTo>
                    <a:pt x="292544" y="117855"/>
                  </a:moveTo>
                  <a:lnTo>
                    <a:pt x="291769" y="117855"/>
                  </a:lnTo>
                  <a:lnTo>
                    <a:pt x="291769" y="118630"/>
                  </a:lnTo>
                  <a:lnTo>
                    <a:pt x="292544" y="117855"/>
                  </a:lnTo>
                  <a:close/>
                </a:path>
                <a:path w="359410" h="309244">
                  <a:moveTo>
                    <a:pt x="292938" y="117855"/>
                  </a:moveTo>
                  <a:lnTo>
                    <a:pt x="292544" y="117855"/>
                  </a:lnTo>
                  <a:lnTo>
                    <a:pt x="292938" y="118630"/>
                  </a:lnTo>
                  <a:lnTo>
                    <a:pt x="292938" y="117855"/>
                  </a:lnTo>
                  <a:close/>
                </a:path>
                <a:path w="359410" h="309244">
                  <a:moveTo>
                    <a:pt x="295262" y="120167"/>
                  </a:moveTo>
                  <a:lnTo>
                    <a:pt x="294487" y="120167"/>
                  </a:lnTo>
                  <a:lnTo>
                    <a:pt x="294487" y="120942"/>
                  </a:lnTo>
                  <a:lnTo>
                    <a:pt x="295262" y="120942"/>
                  </a:lnTo>
                  <a:lnTo>
                    <a:pt x="295262" y="120167"/>
                  </a:lnTo>
                  <a:close/>
                </a:path>
                <a:path w="359410" h="309244">
                  <a:moveTo>
                    <a:pt x="295262" y="119392"/>
                  </a:moveTo>
                  <a:lnTo>
                    <a:pt x="294487" y="119392"/>
                  </a:lnTo>
                  <a:lnTo>
                    <a:pt x="294487" y="120167"/>
                  </a:lnTo>
                  <a:lnTo>
                    <a:pt x="295262" y="119392"/>
                  </a:lnTo>
                  <a:close/>
                </a:path>
                <a:path w="359410" h="309244">
                  <a:moveTo>
                    <a:pt x="292938" y="119392"/>
                  </a:moveTo>
                  <a:lnTo>
                    <a:pt x="292544" y="119392"/>
                  </a:lnTo>
                  <a:lnTo>
                    <a:pt x="292544" y="120167"/>
                  </a:lnTo>
                  <a:lnTo>
                    <a:pt x="292938" y="120167"/>
                  </a:lnTo>
                  <a:lnTo>
                    <a:pt x="292938" y="119392"/>
                  </a:lnTo>
                  <a:close/>
                </a:path>
                <a:path w="359410" h="309244">
                  <a:moveTo>
                    <a:pt x="249745" y="120942"/>
                  </a:moveTo>
                  <a:lnTo>
                    <a:pt x="248970" y="120942"/>
                  </a:lnTo>
                  <a:lnTo>
                    <a:pt x="248970" y="121704"/>
                  </a:lnTo>
                  <a:lnTo>
                    <a:pt x="249745" y="121704"/>
                  </a:lnTo>
                  <a:lnTo>
                    <a:pt x="249745" y="120942"/>
                  </a:lnTo>
                  <a:close/>
                </a:path>
                <a:path w="359410" h="309244">
                  <a:moveTo>
                    <a:pt x="231851" y="131330"/>
                  </a:moveTo>
                  <a:lnTo>
                    <a:pt x="231076" y="131330"/>
                  </a:lnTo>
                  <a:lnTo>
                    <a:pt x="231076" y="132105"/>
                  </a:lnTo>
                  <a:lnTo>
                    <a:pt x="231851" y="132105"/>
                  </a:lnTo>
                  <a:lnTo>
                    <a:pt x="231851" y="131330"/>
                  </a:lnTo>
                  <a:close/>
                </a:path>
                <a:path w="359410" h="309244">
                  <a:moveTo>
                    <a:pt x="219798" y="152514"/>
                  </a:moveTo>
                  <a:lnTo>
                    <a:pt x="219024" y="152514"/>
                  </a:lnTo>
                  <a:lnTo>
                    <a:pt x="219024" y="153288"/>
                  </a:lnTo>
                  <a:lnTo>
                    <a:pt x="219798" y="153288"/>
                  </a:lnTo>
                  <a:lnTo>
                    <a:pt x="219798" y="152514"/>
                  </a:lnTo>
                  <a:close/>
                </a:path>
                <a:path w="359410" h="309244">
                  <a:moveTo>
                    <a:pt x="224459" y="158686"/>
                  </a:moveTo>
                  <a:lnTo>
                    <a:pt x="223685" y="158686"/>
                  </a:lnTo>
                  <a:lnTo>
                    <a:pt x="223685" y="159448"/>
                  </a:lnTo>
                  <a:lnTo>
                    <a:pt x="224459" y="160223"/>
                  </a:lnTo>
                  <a:lnTo>
                    <a:pt x="224459" y="158686"/>
                  </a:lnTo>
                  <a:close/>
                </a:path>
                <a:path w="359410" h="309244">
                  <a:moveTo>
                    <a:pt x="223685" y="158673"/>
                  </a:moveTo>
                  <a:lnTo>
                    <a:pt x="222910" y="158673"/>
                  </a:lnTo>
                  <a:lnTo>
                    <a:pt x="222910" y="159448"/>
                  </a:lnTo>
                  <a:lnTo>
                    <a:pt x="223685" y="159448"/>
                  </a:lnTo>
                  <a:lnTo>
                    <a:pt x="223685" y="158673"/>
                  </a:lnTo>
                  <a:close/>
                </a:path>
                <a:path w="359410" h="309244">
                  <a:moveTo>
                    <a:pt x="223685" y="156375"/>
                  </a:moveTo>
                  <a:lnTo>
                    <a:pt x="223685" y="157137"/>
                  </a:lnTo>
                  <a:lnTo>
                    <a:pt x="224459" y="157137"/>
                  </a:lnTo>
                  <a:lnTo>
                    <a:pt x="223685" y="156375"/>
                  </a:lnTo>
                  <a:close/>
                </a:path>
                <a:path w="359410" h="309244">
                  <a:moveTo>
                    <a:pt x="224459" y="154838"/>
                  </a:moveTo>
                  <a:lnTo>
                    <a:pt x="222910" y="154838"/>
                  </a:lnTo>
                  <a:lnTo>
                    <a:pt x="222910" y="155600"/>
                  </a:lnTo>
                  <a:lnTo>
                    <a:pt x="223685" y="155600"/>
                  </a:lnTo>
                  <a:lnTo>
                    <a:pt x="223685" y="156375"/>
                  </a:lnTo>
                  <a:lnTo>
                    <a:pt x="224459" y="156375"/>
                  </a:lnTo>
                  <a:lnTo>
                    <a:pt x="224459" y="154838"/>
                  </a:lnTo>
                  <a:close/>
                </a:path>
                <a:path w="359410" h="309244">
                  <a:moveTo>
                    <a:pt x="225234" y="163690"/>
                  </a:moveTo>
                  <a:lnTo>
                    <a:pt x="224459" y="163690"/>
                  </a:lnTo>
                  <a:lnTo>
                    <a:pt x="225234" y="164464"/>
                  </a:lnTo>
                  <a:lnTo>
                    <a:pt x="225234" y="163690"/>
                  </a:lnTo>
                  <a:close/>
                </a:path>
                <a:path w="359410" h="309244">
                  <a:moveTo>
                    <a:pt x="227965" y="165226"/>
                  </a:moveTo>
                  <a:lnTo>
                    <a:pt x="227190" y="165226"/>
                  </a:lnTo>
                  <a:lnTo>
                    <a:pt x="227190" y="166001"/>
                  </a:lnTo>
                  <a:lnTo>
                    <a:pt x="227965" y="166001"/>
                  </a:lnTo>
                  <a:lnTo>
                    <a:pt x="227965" y="165226"/>
                  </a:lnTo>
                  <a:close/>
                </a:path>
                <a:path w="359410" h="309244">
                  <a:moveTo>
                    <a:pt x="228739" y="165226"/>
                  </a:moveTo>
                  <a:lnTo>
                    <a:pt x="227965" y="165226"/>
                  </a:lnTo>
                  <a:lnTo>
                    <a:pt x="227965" y="166001"/>
                  </a:lnTo>
                  <a:lnTo>
                    <a:pt x="228739" y="166001"/>
                  </a:lnTo>
                  <a:lnTo>
                    <a:pt x="228739" y="165226"/>
                  </a:lnTo>
                  <a:close/>
                </a:path>
                <a:path w="359410" h="309244">
                  <a:moveTo>
                    <a:pt x="219798" y="165226"/>
                  </a:moveTo>
                  <a:lnTo>
                    <a:pt x="219011" y="165226"/>
                  </a:lnTo>
                  <a:lnTo>
                    <a:pt x="219798" y="166001"/>
                  </a:lnTo>
                  <a:lnTo>
                    <a:pt x="219798" y="165226"/>
                  </a:lnTo>
                  <a:close/>
                </a:path>
                <a:path w="359410" h="309244">
                  <a:moveTo>
                    <a:pt x="220573" y="163690"/>
                  </a:moveTo>
                  <a:lnTo>
                    <a:pt x="219798" y="163690"/>
                  </a:lnTo>
                  <a:lnTo>
                    <a:pt x="219798" y="166001"/>
                  </a:lnTo>
                  <a:lnTo>
                    <a:pt x="220573" y="166001"/>
                  </a:lnTo>
                  <a:lnTo>
                    <a:pt x="220573" y="163690"/>
                  </a:lnTo>
                  <a:close/>
                </a:path>
                <a:path w="359410" h="309244">
                  <a:moveTo>
                    <a:pt x="222910" y="169849"/>
                  </a:moveTo>
                  <a:lnTo>
                    <a:pt x="222910" y="170243"/>
                  </a:lnTo>
                  <a:lnTo>
                    <a:pt x="223685" y="170243"/>
                  </a:lnTo>
                  <a:lnTo>
                    <a:pt x="222910" y="169849"/>
                  </a:lnTo>
                  <a:close/>
                </a:path>
                <a:path w="359410" h="309244">
                  <a:moveTo>
                    <a:pt x="222910" y="169087"/>
                  </a:moveTo>
                  <a:lnTo>
                    <a:pt x="222123" y="169087"/>
                  </a:lnTo>
                  <a:lnTo>
                    <a:pt x="222123" y="169849"/>
                  </a:lnTo>
                  <a:lnTo>
                    <a:pt x="222910" y="169849"/>
                  </a:lnTo>
                  <a:lnTo>
                    <a:pt x="222910" y="169087"/>
                  </a:lnTo>
                  <a:close/>
                </a:path>
                <a:path w="359410" h="309244">
                  <a:moveTo>
                    <a:pt x="223685" y="168313"/>
                  </a:moveTo>
                  <a:lnTo>
                    <a:pt x="222910" y="168313"/>
                  </a:lnTo>
                  <a:lnTo>
                    <a:pt x="222910" y="169087"/>
                  </a:lnTo>
                  <a:lnTo>
                    <a:pt x="223685" y="168313"/>
                  </a:lnTo>
                  <a:close/>
                </a:path>
                <a:path w="359410" h="309244">
                  <a:moveTo>
                    <a:pt x="231076" y="177177"/>
                  </a:moveTo>
                  <a:lnTo>
                    <a:pt x="230301" y="177177"/>
                  </a:lnTo>
                  <a:lnTo>
                    <a:pt x="230301" y="177939"/>
                  </a:lnTo>
                  <a:lnTo>
                    <a:pt x="231076" y="177939"/>
                  </a:lnTo>
                  <a:lnTo>
                    <a:pt x="231076" y="177177"/>
                  </a:lnTo>
                  <a:close/>
                </a:path>
                <a:path w="359410" h="309244">
                  <a:moveTo>
                    <a:pt x="229527" y="176402"/>
                  </a:moveTo>
                  <a:lnTo>
                    <a:pt x="229527" y="177177"/>
                  </a:lnTo>
                  <a:lnTo>
                    <a:pt x="230301" y="177177"/>
                  </a:lnTo>
                  <a:lnTo>
                    <a:pt x="229527" y="176402"/>
                  </a:lnTo>
                  <a:close/>
                </a:path>
                <a:path w="359410" h="309244">
                  <a:moveTo>
                    <a:pt x="245859" y="182943"/>
                  </a:moveTo>
                  <a:lnTo>
                    <a:pt x="245465" y="182943"/>
                  </a:lnTo>
                  <a:lnTo>
                    <a:pt x="245465" y="183718"/>
                  </a:lnTo>
                  <a:lnTo>
                    <a:pt x="245859" y="183718"/>
                  </a:lnTo>
                  <a:lnTo>
                    <a:pt x="245859" y="182943"/>
                  </a:lnTo>
                  <a:close/>
                </a:path>
                <a:path w="359410" h="309244">
                  <a:moveTo>
                    <a:pt x="240017" y="181406"/>
                  </a:moveTo>
                  <a:lnTo>
                    <a:pt x="240017" y="182181"/>
                  </a:lnTo>
                  <a:lnTo>
                    <a:pt x="240804" y="182181"/>
                  </a:lnTo>
                  <a:lnTo>
                    <a:pt x="240017" y="181406"/>
                  </a:lnTo>
                  <a:close/>
                </a:path>
                <a:path w="359410" h="309244">
                  <a:moveTo>
                    <a:pt x="245859" y="186804"/>
                  </a:moveTo>
                  <a:lnTo>
                    <a:pt x="245465" y="186804"/>
                  </a:lnTo>
                  <a:lnTo>
                    <a:pt x="245465" y="187566"/>
                  </a:lnTo>
                  <a:lnTo>
                    <a:pt x="245859" y="187566"/>
                  </a:lnTo>
                  <a:lnTo>
                    <a:pt x="245859" y="186804"/>
                  </a:lnTo>
                  <a:close/>
                </a:path>
                <a:path w="359410" h="309244">
                  <a:moveTo>
                    <a:pt x="243916" y="186029"/>
                  </a:moveTo>
                  <a:lnTo>
                    <a:pt x="243916" y="186804"/>
                  </a:lnTo>
                  <a:lnTo>
                    <a:pt x="244690" y="186804"/>
                  </a:lnTo>
                  <a:lnTo>
                    <a:pt x="243916" y="186029"/>
                  </a:lnTo>
                  <a:close/>
                </a:path>
                <a:path w="359410" h="309244">
                  <a:moveTo>
                    <a:pt x="244690" y="186029"/>
                  </a:moveTo>
                  <a:lnTo>
                    <a:pt x="244690" y="186804"/>
                  </a:lnTo>
                  <a:lnTo>
                    <a:pt x="245465" y="186804"/>
                  </a:lnTo>
                  <a:lnTo>
                    <a:pt x="244690" y="186029"/>
                  </a:lnTo>
                  <a:close/>
                </a:path>
                <a:path w="359410" h="309244">
                  <a:moveTo>
                    <a:pt x="244690" y="185254"/>
                  </a:moveTo>
                  <a:lnTo>
                    <a:pt x="243916" y="185254"/>
                  </a:lnTo>
                  <a:lnTo>
                    <a:pt x="243916" y="186029"/>
                  </a:lnTo>
                  <a:lnTo>
                    <a:pt x="244690" y="186029"/>
                  </a:lnTo>
                  <a:lnTo>
                    <a:pt x="244690" y="185254"/>
                  </a:lnTo>
                  <a:close/>
                </a:path>
                <a:path w="359410" h="309244">
                  <a:moveTo>
                    <a:pt x="244690" y="185254"/>
                  </a:moveTo>
                  <a:lnTo>
                    <a:pt x="244690" y="186029"/>
                  </a:lnTo>
                  <a:lnTo>
                    <a:pt x="245465" y="186029"/>
                  </a:lnTo>
                  <a:lnTo>
                    <a:pt x="244690" y="185254"/>
                  </a:lnTo>
                  <a:close/>
                </a:path>
                <a:path w="359410" h="309244">
                  <a:moveTo>
                    <a:pt x="246634" y="185254"/>
                  </a:moveTo>
                  <a:lnTo>
                    <a:pt x="245859" y="185254"/>
                  </a:lnTo>
                  <a:lnTo>
                    <a:pt x="245859" y="186029"/>
                  </a:lnTo>
                  <a:lnTo>
                    <a:pt x="246634" y="186029"/>
                  </a:lnTo>
                  <a:lnTo>
                    <a:pt x="246634" y="185254"/>
                  </a:lnTo>
                  <a:close/>
                </a:path>
                <a:path w="359410" h="309244">
                  <a:moveTo>
                    <a:pt x="252082" y="189115"/>
                  </a:moveTo>
                  <a:lnTo>
                    <a:pt x="251307" y="189115"/>
                  </a:lnTo>
                  <a:lnTo>
                    <a:pt x="252082" y="189496"/>
                  </a:lnTo>
                  <a:lnTo>
                    <a:pt x="252082" y="189115"/>
                  </a:lnTo>
                  <a:close/>
                </a:path>
                <a:path w="359410" h="309244">
                  <a:moveTo>
                    <a:pt x="250532" y="188340"/>
                  </a:moveTo>
                  <a:lnTo>
                    <a:pt x="250532" y="189115"/>
                  </a:lnTo>
                  <a:lnTo>
                    <a:pt x="251307" y="189115"/>
                  </a:lnTo>
                  <a:lnTo>
                    <a:pt x="250532" y="188340"/>
                  </a:lnTo>
                  <a:close/>
                </a:path>
                <a:path w="359410" h="309244">
                  <a:moveTo>
                    <a:pt x="86753" y="203746"/>
                  </a:moveTo>
                  <a:lnTo>
                    <a:pt x="85979" y="203746"/>
                  </a:lnTo>
                  <a:lnTo>
                    <a:pt x="85979" y="204508"/>
                  </a:lnTo>
                  <a:lnTo>
                    <a:pt x="85191" y="204508"/>
                  </a:lnTo>
                  <a:lnTo>
                    <a:pt x="85191" y="205282"/>
                  </a:lnTo>
                  <a:lnTo>
                    <a:pt x="85979" y="206057"/>
                  </a:lnTo>
                  <a:lnTo>
                    <a:pt x="85979" y="206819"/>
                  </a:lnTo>
                  <a:lnTo>
                    <a:pt x="86753" y="207594"/>
                  </a:lnTo>
                  <a:lnTo>
                    <a:pt x="86753" y="206819"/>
                  </a:lnTo>
                  <a:lnTo>
                    <a:pt x="87528" y="206057"/>
                  </a:lnTo>
                  <a:lnTo>
                    <a:pt x="87528" y="205282"/>
                  </a:lnTo>
                  <a:lnTo>
                    <a:pt x="86753" y="205282"/>
                  </a:lnTo>
                  <a:lnTo>
                    <a:pt x="86753" y="203746"/>
                  </a:lnTo>
                  <a:close/>
                </a:path>
                <a:path w="359410" h="309244">
                  <a:moveTo>
                    <a:pt x="90639" y="217995"/>
                  </a:moveTo>
                  <a:lnTo>
                    <a:pt x="89865" y="217995"/>
                  </a:lnTo>
                  <a:lnTo>
                    <a:pt x="89865" y="218376"/>
                  </a:lnTo>
                  <a:lnTo>
                    <a:pt x="90639" y="218376"/>
                  </a:lnTo>
                  <a:lnTo>
                    <a:pt x="90639" y="217995"/>
                  </a:lnTo>
                  <a:close/>
                </a:path>
                <a:path w="359410" h="309244">
                  <a:moveTo>
                    <a:pt x="89865" y="237248"/>
                  </a:moveTo>
                  <a:lnTo>
                    <a:pt x="89090" y="237248"/>
                  </a:lnTo>
                  <a:lnTo>
                    <a:pt x="89090" y="237629"/>
                  </a:lnTo>
                  <a:lnTo>
                    <a:pt x="89865" y="237629"/>
                  </a:lnTo>
                  <a:lnTo>
                    <a:pt x="89865" y="237248"/>
                  </a:lnTo>
                  <a:close/>
                </a:path>
                <a:path w="359410" h="309244">
                  <a:moveTo>
                    <a:pt x="91414" y="240715"/>
                  </a:moveTo>
                  <a:lnTo>
                    <a:pt x="90639" y="240715"/>
                  </a:lnTo>
                  <a:lnTo>
                    <a:pt x="91414" y="241490"/>
                  </a:lnTo>
                  <a:lnTo>
                    <a:pt x="91414" y="240715"/>
                  </a:lnTo>
                  <a:close/>
                </a:path>
                <a:path w="359410" h="309244">
                  <a:moveTo>
                    <a:pt x="92976" y="245338"/>
                  </a:moveTo>
                  <a:lnTo>
                    <a:pt x="92202" y="245338"/>
                  </a:lnTo>
                  <a:lnTo>
                    <a:pt x="92202" y="246113"/>
                  </a:lnTo>
                  <a:lnTo>
                    <a:pt x="92976" y="245338"/>
                  </a:lnTo>
                  <a:close/>
                </a:path>
                <a:path w="359410" h="309244">
                  <a:moveTo>
                    <a:pt x="92976" y="245338"/>
                  </a:moveTo>
                  <a:lnTo>
                    <a:pt x="92202" y="246113"/>
                  </a:lnTo>
                  <a:lnTo>
                    <a:pt x="92976" y="246113"/>
                  </a:lnTo>
                  <a:lnTo>
                    <a:pt x="92976" y="245338"/>
                  </a:lnTo>
                  <a:close/>
                </a:path>
                <a:path w="359410" h="309244">
                  <a:moveTo>
                    <a:pt x="92976" y="243801"/>
                  </a:moveTo>
                  <a:lnTo>
                    <a:pt x="92202" y="243801"/>
                  </a:lnTo>
                  <a:lnTo>
                    <a:pt x="92976" y="244576"/>
                  </a:lnTo>
                  <a:lnTo>
                    <a:pt x="92976" y="243801"/>
                  </a:lnTo>
                  <a:close/>
                </a:path>
                <a:path w="359410" h="309244">
                  <a:moveTo>
                    <a:pt x="92976" y="243027"/>
                  </a:moveTo>
                  <a:lnTo>
                    <a:pt x="92202" y="243027"/>
                  </a:lnTo>
                  <a:lnTo>
                    <a:pt x="92976" y="243801"/>
                  </a:lnTo>
                  <a:lnTo>
                    <a:pt x="92976" y="243027"/>
                  </a:lnTo>
                  <a:close/>
                </a:path>
                <a:path w="359410" h="309244">
                  <a:moveTo>
                    <a:pt x="17500" y="205282"/>
                  </a:moveTo>
                  <a:lnTo>
                    <a:pt x="16725" y="205282"/>
                  </a:lnTo>
                  <a:lnTo>
                    <a:pt x="17500" y="206057"/>
                  </a:lnTo>
                  <a:lnTo>
                    <a:pt x="17500" y="205282"/>
                  </a:lnTo>
                  <a:close/>
                </a:path>
                <a:path w="359410" h="309244">
                  <a:moveTo>
                    <a:pt x="93751" y="251117"/>
                  </a:moveTo>
                  <a:lnTo>
                    <a:pt x="92976" y="251117"/>
                  </a:lnTo>
                  <a:lnTo>
                    <a:pt x="92976" y="251891"/>
                  </a:lnTo>
                  <a:lnTo>
                    <a:pt x="93751" y="251891"/>
                  </a:lnTo>
                  <a:lnTo>
                    <a:pt x="93751" y="251117"/>
                  </a:lnTo>
                  <a:close/>
                </a:path>
                <a:path w="359410" h="309244">
                  <a:moveTo>
                    <a:pt x="11277" y="202196"/>
                  </a:moveTo>
                  <a:lnTo>
                    <a:pt x="9728" y="202196"/>
                  </a:lnTo>
                  <a:lnTo>
                    <a:pt x="9728" y="202971"/>
                  </a:lnTo>
                  <a:lnTo>
                    <a:pt x="11277" y="202971"/>
                  </a:lnTo>
                  <a:lnTo>
                    <a:pt x="11277" y="202196"/>
                  </a:lnTo>
                  <a:close/>
                </a:path>
                <a:path w="359410" h="309244">
                  <a:moveTo>
                    <a:pt x="9728" y="200659"/>
                  </a:moveTo>
                  <a:lnTo>
                    <a:pt x="8940" y="200659"/>
                  </a:lnTo>
                  <a:lnTo>
                    <a:pt x="8940" y="202196"/>
                  </a:lnTo>
                  <a:lnTo>
                    <a:pt x="10502" y="202196"/>
                  </a:lnTo>
                  <a:lnTo>
                    <a:pt x="10502" y="201434"/>
                  </a:lnTo>
                  <a:lnTo>
                    <a:pt x="9728" y="201434"/>
                  </a:lnTo>
                  <a:lnTo>
                    <a:pt x="9728" y="200659"/>
                  </a:lnTo>
                  <a:close/>
                </a:path>
                <a:path w="359410" h="309244">
                  <a:moveTo>
                    <a:pt x="6997" y="202971"/>
                  </a:moveTo>
                  <a:lnTo>
                    <a:pt x="4660" y="202971"/>
                  </a:lnTo>
                  <a:lnTo>
                    <a:pt x="4660" y="204508"/>
                  </a:lnTo>
                  <a:lnTo>
                    <a:pt x="5448" y="204508"/>
                  </a:lnTo>
                  <a:lnTo>
                    <a:pt x="5448" y="203746"/>
                  </a:lnTo>
                  <a:lnTo>
                    <a:pt x="6997" y="203746"/>
                  </a:lnTo>
                  <a:lnTo>
                    <a:pt x="6997" y="202971"/>
                  </a:lnTo>
                  <a:close/>
                </a:path>
                <a:path w="359410" h="309244">
                  <a:moveTo>
                    <a:pt x="6223" y="203746"/>
                  </a:moveTo>
                  <a:lnTo>
                    <a:pt x="5448" y="203746"/>
                  </a:lnTo>
                  <a:lnTo>
                    <a:pt x="5448" y="204508"/>
                  </a:lnTo>
                  <a:lnTo>
                    <a:pt x="6223" y="204508"/>
                  </a:lnTo>
                  <a:lnTo>
                    <a:pt x="6223" y="203746"/>
                  </a:lnTo>
                  <a:close/>
                </a:path>
                <a:path w="359410" h="309244">
                  <a:moveTo>
                    <a:pt x="8559" y="203746"/>
                  </a:moveTo>
                  <a:lnTo>
                    <a:pt x="7785" y="203746"/>
                  </a:lnTo>
                  <a:lnTo>
                    <a:pt x="7785" y="204508"/>
                  </a:lnTo>
                  <a:lnTo>
                    <a:pt x="8559" y="204508"/>
                  </a:lnTo>
                  <a:lnTo>
                    <a:pt x="8559" y="203746"/>
                  </a:lnTo>
                  <a:close/>
                </a:path>
                <a:path w="359410" h="309244">
                  <a:moveTo>
                    <a:pt x="6223" y="202196"/>
                  </a:moveTo>
                  <a:lnTo>
                    <a:pt x="5448" y="202196"/>
                  </a:lnTo>
                  <a:lnTo>
                    <a:pt x="5448" y="202971"/>
                  </a:lnTo>
                  <a:lnTo>
                    <a:pt x="6223" y="202971"/>
                  </a:lnTo>
                  <a:lnTo>
                    <a:pt x="6223" y="202196"/>
                  </a:lnTo>
                  <a:close/>
                </a:path>
                <a:path w="359410" h="309244">
                  <a:moveTo>
                    <a:pt x="6223" y="199123"/>
                  </a:moveTo>
                  <a:lnTo>
                    <a:pt x="4660" y="199123"/>
                  </a:lnTo>
                  <a:lnTo>
                    <a:pt x="4660" y="202196"/>
                  </a:lnTo>
                  <a:lnTo>
                    <a:pt x="6997" y="202196"/>
                  </a:lnTo>
                  <a:lnTo>
                    <a:pt x="6997" y="201434"/>
                  </a:lnTo>
                  <a:lnTo>
                    <a:pt x="8559" y="201434"/>
                  </a:lnTo>
                  <a:lnTo>
                    <a:pt x="8559" y="200659"/>
                  </a:lnTo>
                  <a:lnTo>
                    <a:pt x="7785" y="200659"/>
                  </a:lnTo>
                  <a:lnTo>
                    <a:pt x="7785" y="199897"/>
                  </a:lnTo>
                  <a:lnTo>
                    <a:pt x="5448" y="199897"/>
                  </a:lnTo>
                  <a:lnTo>
                    <a:pt x="6223" y="199123"/>
                  </a:lnTo>
                  <a:close/>
                </a:path>
                <a:path w="359410" h="309244">
                  <a:moveTo>
                    <a:pt x="7785" y="201434"/>
                  </a:moveTo>
                  <a:lnTo>
                    <a:pt x="6997" y="201434"/>
                  </a:lnTo>
                  <a:lnTo>
                    <a:pt x="6997" y="202196"/>
                  </a:lnTo>
                  <a:lnTo>
                    <a:pt x="7785" y="202196"/>
                  </a:lnTo>
                  <a:lnTo>
                    <a:pt x="7785" y="201434"/>
                  </a:lnTo>
                  <a:close/>
                </a:path>
                <a:path w="359410" h="309244">
                  <a:moveTo>
                    <a:pt x="6223" y="199123"/>
                  </a:moveTo>
                  <a:lnTo>
                    <a:pt x="5448" y="199897"/>
                  </a:lnTo>
                  <a:lnTo>
                    <a:pt x="6223" y="199897"/>
                  </a:lnTo>
                  <a:lnTo>
                    <a:pt x="6223" y="199123"/>
                  </a:lnTo>
                  <a:close/>
                </a:path>
                <a:path w="359410" h="309244">
                  <a:moveTo>
                    <a:pt x="6997" y="199123"/>
                  </a:moveTo>
                  <a:lnTo>
                    <a:pt x="6223" y="199123"/>
                  </a:lnTo>
                  <a:lnTo>
                    <a:pt x="6223" y="199897"/>
                  </a:lnTo>
                  <a:lnTo>
                    <a:pt x="6997" y="199897"/>
                  </a:lnTo>
                  <a:lnTo>
                    <a:pt x="6997" y="199123"/>
                  </a:lnTo>
                  <a:close/>
                </a:path>
                <a:path w="359410" h="309244">
                  <a:moveTo>
                    <a:pt x="43573" y="230327"/>
                  </a:moveTo>
                  <a:lnTo>
                    <a:pt x="42786" y="230327"/>
                  </a:lnTo>
                  <a:lnTo>
                    <a:pt x="42786" y="231863"/>
                  </a:lnTo>
                  <a:lnTo>
                    <a:pt x="43573" y="231863"/>
                  </a:lnTo>
                  <a:lnTo>
                    <a:pt x="43573" y="230327"/>
                  </a:lnTo>
                  <a:close/>
                </a:path>
                <a:path w="359410" h="309244">
                  <a:moveTo>
                    <a:pt x="44348" y="228777"/>
                  </a:moveTo>
                  <a:lnTo>
                    <a:pt x="43573" y="228777"/>
                  </a:lnTo>
                  <a:lnTo>
                    <a:pt x="43573" y="229552"/>
                  </a:lnTo>
                  <a:lnTo>
                    <a:pt x="44348" y="228777"/>
                  </a:lnTo>
                  <a:close/>
                </a:path>
                <a:path w="359410" h="309244">
                  <a:moveTo>
                    <a:pt x="44348" y="228015"/>
                  </a:moveTo>
                  <a:lnTo>
                    <a:pt x="43573" y="228015"/>
                  </a:lnTo>
                  <a:lnTo>
                    <a:pt x="43573" y="228777"/>
                  </a:lnTo>
                  <a:lnTo>
                    <a:pt x="44348" y="228015"/>
                  </a:lnTo>
                  <a:close/>
                </a:path>
                <a:path w="359410" h="309244">
                  <a:moveTo>
                    <a:pt x="40462" y="238417"/>
                  </a:moveTo>
                  <a:lnTo>
                    <a:pt x="39674" y="238417"/>
                  </a:lnTo>
                  <a:lnTo>
                    <a:pt x="39674" y="239179"/>
                  </a:lnTo>
                  <a:lnTo>
                    <a:pt x="40462" y="239953"/>
                  </a:lnTo>
                  <a:lnTo>
                    <a:pt x="40462" y="238417"/>
                  </a:lnTo>
                  <a:close/>
                </a:path>
                <a:path w="359410" h="309244">
                  <a:moveTo>
                    <a:pt x="41236" y="238404"/>
                  </a:moveTo>
                  <a:lnTo>
                    <a:pt x="40462" y="239179"/>
                  </a:lnTo>
                  <a:lnTo>
                    <a:pt x="41236" y="239179"/>
                  </a:lnTo>
                  <a:lnTo>
                    <a:pt x="41236" y="238404"/>
                  </a:lnTo>
                  <a:close/>
                </a:path>
                <a:path w="359410" h="309244">
                  <a:moveTo>
                    <a:pt x="40462" y="238404"/>
                  </a:moveTo>
                  <a:close/>
                </a:path>
                <a:path w="359410" h="309244">
                  <a:moveTo>
                    <a:pt x="39674" y="237447"/>
                  </a:moveTo>
                  <a:lnTo>
                    <a:pt x="38900" y="237642"/>
                  </a:lnTo>
                  <a:lnTo>
                    <a:pt x="39674" y="238404"/>
                  </a:lnTo>
                  <a:lnTo>
                    <a:pt x="39674" y="237447"/>
                  </a:lnTo>
                  <a:close/>
                </a:path>
                <a:path w="359410" h="309244">
                  <a:moveTo>
                    <a:pt x="40449" y="237642"/>
                  </a:moveTo>
                  <a:lnTo>
                    <a:pt x="39674" y="237642"/>
                  </a:lnTo>
                  <a:lnTo>
                    <a:pt x="39674" y="238404"/>
                  </a:lnTo>
                  <a:lnTo>
                    <a:pt x="40449" y="238404"/>
                  </a:lnTo>
                  <a:lnTo>
                    <a:pt x="40449" y="237642"/>
                  </a:lnTo>
                  <a:close/>
                </a:path>
                <a:path w="359410" h="309244">
                  <a:moveTo>
                    <a:pt x="41236" y="237642"/>
                  </a:moveTo>
                  <a:lnTo>
                    <a:pt x="40462" y="237642"/>
                  </a:lnTo>
                  <a:lnTo>
                    <a:pt x="40462" y="238404"/>
                  </a:lnTo>
                  <a:lnTo>
                    <a:pt x="41236" y="237642"/>
                  </a:lnTo>
                  <a:close/>
                </a:path>
                <a:path w="359410" h="309244">
                  <a:moveTo>
                    <a:pt x="39674" y="236486"/>
                  </a:moveTo>
                  <a:lnTo>
                    <a:pt x="38900" y="236486"/>
                  </a:lnTo>
                  <a:lnTo>
                    <a:pt x="38125" y="237248"/>
                  </a:lnTo>
                  <a:lnTo>
                    <a:pt x="38125" y="237642"/>
                  </a:lnTo>
                  <a:lnTo>
                    <a:pt x="38900" y="237642"/>
                  </a:lnTo>
                  <a:lnTo>
                    <a:pt x="39674" y="237248"/>
                  </a:lnTo>
                  <a:lnTo>
                    <a:pt x="39674" y="236486"/>
                  </a:lnTo>
                  <a:close/>
                </a:path>
                <a:path w="359410" h="309244">
                  <a:moveTo>
                    <a:pt x="39674" y="236486"/>
                  </a:moveTo>
                  <a:lnTo>
                    <a:pt x="39674" y="237447"/>
                  </a:lnTo>
                  <a:lnTo>
                    <a:pt x="40462" y="237248"/>
                  </a:lnTo>
                  <a:lnTo>
                    <a:pt x="39674" y="236486"/>
                  </a:lnTo>
                  <a:close/>
                </a:path>
                <a:path w="359410" h="309244">
                  <a:moveTo>
                    <a:pt x="40462" y="236486"/>
                  </a:moveTo>
                  <a:lnTo>
                    <a:pt x="39674" y="236486"/>
                  </a:lnTo>
                  <a:lnTo>
                    <a:pt x="40462" y="237248"/>
                  </a:lnTo>
                  <a:lnTo>
                    <a:pt x="40462" y="236486"/>
                  </a:lnTo>
                  <a:close/>
                </a:path>
                <a:path w="359410" h="309244">
                  <a:moveTo>
                    <a:pt x="38900" y="234175"/>
                  </a:moveTo>
                  <a:lnTo>
                    <a:pt x="38125" y="234175"/>
                  </a:lnTo>
                  <a:lnTo>
                    <a:pt x="38125" y="236486"/>
                  </a:lnTo>
                  <a:lnTo>
                    <a:pt x="38900" y="236486"/>
                  </a:lnTo>
                  <a:lnTo>
                    <a:pt x="38900" y="234175"/>
                  </a:lnTo>
                  <a:close/>
                </a:path>
                <a:path w="359410" h="309244">
                  <a:moveTo>
                    <a:pt x="39674" y="234937"/>
                  </a:moveTo>
                  <a:lnTo>
                    <a:pt x="38900" y="234937"/>
                  </a:lnTo>
                  <a:lnTo>
                    <a:pt x="38900" y="235711"/>
                  </a:lnTo>
                  <a:lnTo>
                    <a:pt x="39674" y="236486"/>
                  </a:lnTo>
                  <a:lnTo>
                    <a:pt x="39674" y="234937"/>
                  </a:lnTo>
                  <a:close/>
                </a:path>
                <a:path w="359410" h="309244">
                  <a:moveTo>
                    <a:pt x="37350" y="234937"/>
                  </a:moveTo>
                  <a:lnTo>
                    <a:pt x="36957" y="235711"/>
                  </a:lnTo>
                  <a:lnTo>
                    <a:pt x="37350" y="235711"/>
                  </a:lnTo>
                  <a:lnTo>
                    <a:pt x="37350" y="234937"/>
                  </a:lnTo>
                  <a:close/>
                </a:path>
                <a:path w="359410" h="309244">
                  <a:moveTo>
                    <a:pt x="39674" y="234937"/>
                  </a:moveTo>
                  <a:lnTo>
                    <a:pt x="39674" y="235711"/>
                  </a:lnTo>
                  <a:lnTo>
                    <a:pt x="40068" y="235324"/>
                  </a:lnTo>
                  <a:lnTo>
                    <a:pt x="39674" y="234937"/>
                  </a:lnTo>
                  <a:close/>
                </a:path>
                <a:path w="359410" h="309244">
                  <a:moveTo>
                    <a:pt x="40462" y="234937"/>
                  </a:moveTo>
                  <a:lnTo>
                    <a:pt x="40068" y="235324"/>
                  </a:lnTo>
                  <a:lnTo>
                    <a:pt x="40462" y="235711"/>
                  </a:lnTo>
                  <a:lnTo>
                    <a:pt x="40462" y="234937"/>
                  </a:lnTo>
                  <a:close/>
                </a:path>
                <a:path w="359410" h="309244">
                  <a:moveTo>
                    <a:pt x="36182" y="234175"/>
                  </a:moveTo>
                  <a:lnTo>
                    <a:pt x="35394" y="234175"/>
                  </a:lnTo>
                  <a:lnTo>
                    <a:pt x="35394" y="234937"/>
                  </a:lnTo>
                  <a:lnTo>
                    <a:pt x="36182" y="234937"/>
                  </a:lnTo>
                  <a:lnTo>
                    <a:pt x="36182" y="234175"/>
                  </a:lnTo>
                  <a:close/>
                </a:path>
                <a:path w="359410" h="309244">
                  <a:moveTo>
                    <a:pt x="37350" y="232625"/>
                  </a:moveTo>
                  <a:lnTo>
                    <a:pt x="36957" y="232625"/>
                  </a:lnTo>
                  <a:lnTo>
                    <a:pt x="36957" y="233400"/>
                  </a:lnTo>
                  <a:lnTo>
                    <a:pt x="36182" y="234175"/>
                  </a:lnTo>
                  <a:lnTo>
                    <a:pt x="36182" y="234937"/>
                  </a:lnTo>
                  <a:lnTo>
                    <a:pt x="36957" y="234937"/>
                  </a:lnTo>
                  <a:lnTo>
                    <a:pt x="36957" y="234175"/>
                  </a:lnTo>
                  <a:lnTo>
                    <a:pt x="37350" y="234175"/>
                  </a:lnTo>
                  <a:lnTo>
                    <a:pt x="37350" y="232625"/>
                  </a:lnTo>
                  <a:close/>
                </a:path>
                <a:path w="359410" h="309244">
                  <a:moveTo>
                    <a:pt x="38125" y="233400"/>
                  </a:moveTo>
                  <a:lnTo>
                    <a:pt x="37350" y="233400"/>
                  </a:lnTo>
                  <a:lnTo>
                    <a:pt x="37350" y="234175"/>
                  </a:lnTo>
                  <a:lnTo>
                    <a:pt x="38125" y="234175"/>
                  </a:lnTo>
                  <a:lnTo>
                    <a:pt x="38125" y="233400"/>
                  </a:lnTo>
                  <a:close/>
                </a:path>
                <a:path w="359410" h="309244">
                  <a:moveTo>
                    <a:pt x="38900" y="231863"/>
                  </a:moveTo>
                  <a:lnTo>
                    <a:pt x="38125" y="232625"/>
                  </a:lnTo>
                  <a:lnTo>
                    <a:pt x="38125" y="233400"/>
                  </a:lnTo>
                  <a:lnTo>
                    <a:pt x="38900" y="233400"/>
                  </a:lnTo>
                  <a:lnTo>
                    <a:pt x="38900" y="231863"/>
                  </a:lnTo>
                  <a:close/>
                </a:path>
                <a:path w="359410" h="309244">
                  <a:moveTo>
                    <a:pt x="40462" y="232625"/>
                  </a:moveTo>
                  <a:lnTo>
                    <a:pt x="40462" y="233400"/>
                  </a:lnTo>
                  <a:lnTo>
                    <a:pt x="41236" y="233400"/>
                  </a:lnTo>
                  <a:lnTo>
                    <a:pt x="40462" y="232625"/>
                  </a:lnTo>
                  <a:close/>
                </a:path>
                <a:path w="359410" h="309244">
                  <a:moveTo>
                    <a:pt x="68859" y="252666"/>
                  </a:moveTo>
                  <a:lnTo>
                    <a:pt x="68084" y="252666"/>
                  </a:lnTo>
                  <a:lnTo>
                    <a:pt x="68084" y="253428"/>
                  </a:lnTo>
                  <a:lnTo>
                    <a:pt x="68859" y="253428"/>
                  </a:lnTo>
                  <a:lnTo>
                    <a:pt x="68859" y="252666"/>
                  </a:lnTo>
                  <a:close/>
                </a:path>
                <a:path w="359410" h="309244">
                  <a:moveTo>
                    <a:pt x="69634" y="251891"/>
                  </a:moveTo>
                  <a:lnTo>
                    <a:pt x="68859" y="251891"/>
                  </a:lnTo>
                  <a:lnTo>
                    <a:pt x="68859" y="252666"/>
                  </a:lnTo>
                  <a:lnTo>
                    <a:pt x="69634" y="252666"/>
                  </a:lnTo>
                  <a:lnTo>
                    <a:pt x="69634" y="251891"/>
                  </a:lnTo>
                  <a:close/>
                </a:path>
                <a:path w="359410" h="309244">
                  <a:moveTo>
                    <a:pt x="42786" y="245338"/>
                  </a:moveTo>
                  <a:lnTo>
                    <a:pt x="42011" y="245338"/>
                  </a:lnTo>
                  <a:lnTo>
                    <a:pt x="42011" y="246113"/>
                  </a:lnTo>
                  <a:lnTo>
                    <a:pt x="42786" y="246113"/>
                  </a:lnTo>
                  <a:lnTo>
                    <a:pt x="42786" y="245338"/>
                  </a:lnTo>
                  <a:close/>
                </a:path>
                <a:path w="359410" h="309244">
                  <a:moveTo>
                    <a:pt x="43573" y="245338"/>
                  </a:moveTo>
                  <a:lnTo>
                    <a:pt x="42786" y="245338"/>
                  </a:lnTo>
                  <a:lnTo>
                    <a:pt x="42786" y="246113"/>
                  </a:lnTo>
                  <a:lnTo>
                    <a:pt x="43573" y="245338"/>
                  </a:lnTo>
                  <a:close/>
                </a:path>
                <a:path w="359410" h="309244">
                  <a:moveTo>
                    <a:pt x="42786" y="243801"/>
                  </a:moveTo>
                  <a:lnTo>
                    <a:pt x="42011" y="243801"/>
                  </a:lnTo>
                  <a:lnTo>
                    <a:pt x="42011" y="244576"/>
                  </a:lnTo>
                  <a:lnTo>
                    <a:pt x="42786" y="244576"/>
                  </a:lnTo>
                  <a:lnTo>
                    <a:pt x="42786" y="243801"/>
                  </a:lnTo>
                  <a:close/>
                </a:path>
                <a:path w="359410" h="309244">
                  <a:moveTo>
                    <a:pt x="45897" y="248043"/>
                  </a:moveTo>
                  <a:lnTo>
                    <a:pt x="45123" y="248043"/>
                  </a:lnTo>
                  <a:lnTo>
                    <a:pt x="45897" y="248805"/>
                  </a:lnTo>
                  <a:lnTo>
                    <a:pt x="45897" y="248043"/>
                  </a:lnTo>
                  <a:close/>
                </a:path>
                <a:path w="359410" h="309244">
                  <a:moveTo>
                    <a:pt x="45123" y="247268"/>
                  </a:moveTo>
                  <a:lnTo>
                    <a:pt x="44348" y="247268"/>
                  </a:lnTo>
                  <a:lnTo>
                    <a:pt x="44348" y="248043"/>
                  </a:lnTo>
                  <a:lnTo>
                    <a:pt x="45123" y="247268"/>
                  </a:lnTo>
                  <a:close/>
                </a:path>
                <a:path w="359410" h="309244">
                  <a:moveTo>
                    <a:pt x="47066" y="251117"/>
                  </a:moveTo>
                  <a:lnTo>
                    <a:pt x="47066" y="253428"/>
                  </a:lnTo>
                  <a:lnTo>
                    <a:pt x="47853" y="254203"/>
                  </a:lnTo>
                  <a:lnTo>
                    <a:pt x="49403" y="254203"/>
                  </a:lnTo>
                  <a:lnTo>
                    <a:pt x="49403" y="253428"/>
                  </a:lnTo>
                  <a:lnTo>
                    <a:pt x="48628" y="252666"/>
                  </a:lnTo>
                  <a:lnTo>
                    <a:pt x="47853" y="252666"/>
                  </a:lnTo>
                  <a:lnTo>
                    <a:pt x="47847" y="251891"/>
                  </a:lnTo>
                  <a:lnTo>
                    <a:pt x="47066" y="251117"/>
                  </a:lnTo>
                  <a:close/>
                </a:path>
                <a:path w="359410" h="309244">
                  <a:moveTo>
                    <a:pt x="49403" y="251891"/>
                  </a:moveTo>
                  <a:lnTo>
                    <a:pt x="47853" y="251891"/>
                  </a:lnTo>
                  <a:lnTo>
                    <a:pt x="48628" y="252666"/>
                  </a:lnTo>
                  <a:lnTo>
                    <a:pt x="49403" y="252666"/>
                  </a:lnTo>
                  <a:lnTo>
                    <a:pt x="49403" y="251891"/>
                  </a:lnTo>
                  <a:close/>
                </a:path>
                <a:path w="359410" h="309244">
                  <a:moveTo>
                    <a:pt x="47066" y="251117"/>
                  </a:moveTo>
                  <a:lnTo>
                    <a:pt x="46291" y="251117"/>
                  </a:lnTo>
                  <a:lnTo>
                    <a:pt x="47066" y="251891"/>
                  </a:lnTo>
                  <a:lnTo>
                    <a:pt x="47066" y="251117"/>
                  </a:lnTo>
                  <a:close/>
                </a:path>
                <a:path w="359410" h="309244">
                  <a:moveTo>
                    <a:pt x="47066" y="250355"/>
                  </a:moveTo>
                  <a:lnTo>
                    <a:pt x="47066" y="251117"/>
                  </a:lnTo>
                  <a:lnTo>
                    <a:pt x="47853" y="251891"/>
                  </a:lnTo>
                  <a:lnTo>
                    <a:pt x="47853" y="251117"/>
                  </a:lnTo>
                  <a:lnTo>
                    <a:pt x="47066" y="250355"/>
                  </a:lnTo>
                  <a:close/>
                </a:path>
                <a:path w="359410" h="309244">
                  <a:moveTo>
                    <a:pt x="47066" y="250355"/>
                  </a:moveTo>
                  <a:lnTo>
                    <a:pt x="46291" y="250355"/>
                  </a:lnTo>
                  <a:lnTo>
                    <a:pt x="47066" y="251117"/>
                  </a:lnTo>
                  <a:lnTo>
                    <a:pt x="47066" y="250355"/>
                  </a:lnTo>
                  <a:close/>
                </a:path>
                <a:path w="359410" h="309244">
                  <a:moveTo>
                    <a:pt x="47066" y="249580"/>
                  </a:moveTo>
                  <a:lnTo>
                    <a:pt x="46291" y="249580"/>
                  </a:lnTo>
                  <a:lnTo>
                    <a:pt x="47066" y="250355"/>
                  </a:lnTo>
                  <a:lnTo>
                    <a:pt x="47066" y="249580"/>
                  </a:lnTo>
                  <a:close/>
                </a:path>
                <a:path w="359410" h="309244">
                  <a:moveTo>
                    <a:pt x="47066" y="254977"/>
                  </a:moveTo>
                  <a:lnTo>
                    <a:pt x="46291" y="254977"/>
                  </a:lnTo>
                  <a:lnTo>
                    <a:pt x="46291" y="255752"/>
                  </a:lnTo>
                  <a:lnTo>
                    <a:pt x="47066" y="255752"/>
                  </a:lnTo>
                  <a:lnTo>
                    <a:pt x="47066" y="254977"/>
                  </a:lnTo>
                  <a:close/>
                </a:path>
                <a:path w="359410" h="309244">
                  <a:moveTo>
                    <a:pt x="7785" y="231089"/>
                  </a:moveTo>
                  <a:lnTo>
                    <a:pt x="6997" y="231089"/>
                  </a:lnTo>
                  <a:lnTo>
                    <a:pt x="6997" y="231863"/>
                  </a:lnTo>
                  <a:lnTo>
                    <a:pt x="7785" y="231863"/>
                  </a:lnTo>
                  <a:lnTo>
                    <a:pt x="7785" y="231089"/>
                  </a:lnTo>
                  <a:close/>
                </a:path>
                <a:path w="359410" h="309244">
                  <a:moveTo>
                    <a:pt x="774" y="228777"/>
                  </a:moveTo>
                  <a:lnTo>
                    <a:pt x="0" y="228777"/>
                  </a:lnTo>
                  <a:lnTo>
                    <a:pt x="0" y="229552"/>
                  </a:lnTo>
                  <a:lnTo>
                    <a:pt x="774" y="229552"/>
                  </a:lnTo>
                  <a:lnTo>
                    <a:pt x="774" y="228777"/>
                  </a:lnTo>
                  <a:close/>
                </a:path>
                <a:path w="359410" h="309244">
                  <a:moveTo>
                    <a:pt x="15176" y="247268"/>
                  </a:moveTo>
                  <a:lnTo>
                    <a:pt x="14389" y="247268"/>
                  </a:lnTo>
                  <a:lnTo>
                    <a:pt x="13614" y="248043"/>
                  </a:lnTo>
                  <a:lnTo>
                    <a:pt x="12839" y="248043"/>
                  </a:lnTo>
                  <a:lnTo>
                    <a:pt x="12839" y="249580"/>
                  </a:lnTo>
                  <a:lnTo>
                    <a:pt x="13614" y="249580"/>
                  </a:lnTo>
                  <a:lnTo>
                    <a:pt x="13614" y="251117"/>
                  </a:lnTo>
                  <a:lnTo>
                    <a:pt x="15176" y="251117"/>
                  </a:lnTo>
                  <a:lnTo>
                    <a:pt x="15176" y="247268"/>
                  </a:lnTo>
                  <a:close/>
                </a:path>
                <a:path w="359410" h="309244">
                  <a:moveTo>
                    <a:pt x="15951" y="250355"/>
                  </a:moveTo>
                  <a:lnTo>
                    <a:pt x="15176" y="250355"/>
                  </a:lnTo>
                  <a:lnTo>
                    <a:pt x="15176" y="251117"/>
                  </a:lnTo>
                  <a:lnTo>
                    <a:pt x="15951" y="250355"/>
                  </a:lnTo>
                  <a:close/>
                </a:path>
                <a:path w="359410" h="309244">
                  <a:moveTo>
                    <a:pt x="41236" y="268071"/>
                  </a:moveTo>
                  <a:lnTo>
                    <a:pt x="40462" y="268071"/>
                  </a:lnTo>
                  <a:lnTo>
                    <a:pt x="40462" y="268833"/>
                  </a:lnTo>
                  <a:lnTo>
                    <a:pt x="41236" y="268071"/>
                  </a:lnTo>
                  <a:close/>
                </a:path>
                <a:path w="359410" h="309244">
                  <a:moveTo>
                    <a:pt x="39674" y="269608"/>
                  </a:moveTo>
                  <a:lnTo>
                    <a:pt x="38900" y="269608"/>
                  </a:lnTo>
                  <a:lnTo>
                    <a:pt x="38900" y="270382"/>
                  </a:lnTo>
                  <a:lnTo>
                    <a:pt x="39674" y="269608"/>
                  </a:lnTo>
                  <a:close/>
                </a:path>
                <a:path w="359410" h="309244">
                  <a:moveTo>
                    <a:pt x="40462" y="288086"/>
                  </a:moveTo>
                  <a:lnTo>
                    <a:pt x="39674" y="288086"/>
                  </a:lnTo>
                  <a:lnTo>
                    <a:pt x="40462" y="288861"/>
                  </a:lnTo>
                  <a:lnTo>
                    <a:pt x="40462" y="288086"/>
                  </a:lnTo>
                  <a:close/>
                </a:path>
                <a:path w="359410" h="309244">
                  <a:moveTo>
                    <a:pt x="42011" y="291947"/>
                  </a:moveTo>
                  <a:lnTo>
                    <a:pt x="41236" y="291947"/>
                  </a:lnTo>
                  <a:lnTo>
                    <a:pt x="41236" y="292709"/>
                  </a:lnTo>
                  <a:lnTo>
                    <a:pt x="42011" y="292709"/>
                  </a:lnTo>
                  <a:lnTo>
                    <a:pt x="42011" y="291947"/>
                  </a:lnTo>
                  <a:close/>
                </a:path>
                <a:path w="359410" h="309244">
                  <a:moveTo>
                    <a:pt x="45123" y="299262"/>
                  </a:moveTo>
                  <a:lnTo>
                    <a:pt x="44348" y="299262"/>
                  </a:lnTo>
                  <a:lnTo>
                    <a:pt x="44348" y="300037"/>
                  </a:lnTo>
                  <a:lnTo>
                    <a:pt x="45123" y="300037"/>
                  </a:lnTo>
                  <a:lnTo>
                    <a:pt x="45123" y="299262"/>
                  </a:lnTo>
                  <a:close/>
                </a:path>
                <a:path w="359410" h="309244">
                  <a:moveTo>
                    <a:pt x="45510" y="304076"/>
                  </a:moveTo>
                  <a:lnTo>
                    <a:pt x="45123" y="304266"/>
                  </a:lnTo>
                  <a:lnTo>
                    <a:pt x="45897" y="304266"/>
                  </a:lnTo>
                  <a:lnTo>
                    <a:pt x="45510" y="304076"/>
                  </a:lnTo>
                  <a:close/>
                </a:path>
                <a:path w="359410" h="309244">
                  <a:moveTo>
                    <a:pt x="45897" y="303110"/>
                  </a:moveTo>
                  <a:lnTo>
                    <a:pt x="45123" y="303110"/>
                  </a:lnTo>
                  <a:lnTo>
                    <a:pt x="45123" y="303885"/>
                  </a:lnTo>
                  <a:lnTo>
                    <a:pt x="45510" y="304076"/>
                  </a:lnTo>
                  <a:lnTo>
                    <a:pt x="45897" y="303885"/>
                  </a:lnTo>
                  <a:lnTo>
                    <a:pt x="45897" y="303110"/>
                  </a:lnTo>
                  <a:close/>
                </a:path>
                <a:path w="359410" h="309244">
                  <a:moveTo>
                    <a:pt x="49403" y="308127"/>
                  </a:moveTo>
                  <a:lnTo>
                    <a:pt x="48628" y="308127"/>
                  </a:lnTo>
                  <a:lnTo>
                    <a:pt x="49403" y="308889"/>
                  </a:lnTo>
                  <a:lnTo>
                    <a:pt x="49403" y="308127"/>
                  </a:lnTo>
                  <a:close/>
                </a:path>
                <a:path w="359410" h="309244">
                  <a:moveTo>
                    <a:pt x="31508" y="305815"/>
                  </a:moveTo>
                  <a:lnTo>
                    <a:pt x="30734" y="305815"/>
                  </a:lnTo>
                  <a:lnTo>
                    <a:pt x="31508" y="306577"/>
                  </a:lnTo>
                  <a:lnTo>
                    <a:pt x="31508" y="30581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6371838" y="2479637"/>
              <a:ext cx="71755" cy="33020"/>
            </a:xfrm>
            <a:custGeom>
              <a:avLst/>
              <a:gdLst/>
              <a:ahLst/>
              <a:cxnLst/>
              <a:rect l="l" t="t" r="r" b="b"/>
              <a:pathLst>
                <a:path w="71754" h="33019">
                  <a:moveTo>
                    <a:pt x="42011" y="8864"/>
                  </a:moveTo>
                  <a:lnTo>
                    <a:pt x="42786" y="8864"/>
                  </a:lnTo>
                  <a:lnTo>
                    <a:pt x="42011" y="8864"/>
                  </a:lnTo>
                  <a:close/>
                </a:path>
                <a:path w="71754" h="33019">
                  <a:moveTo>
                    <a:pt x="63017" y="16573"/>
                  </a:moveTo>
                  <a:lnTo>
                    <a:pt x="63804" y="16573"/>
                  </a:lnTo>
                  <a:lnTo>
                    <a:pt x="63804" y="17335"/>
                  </a:lnTo>
                  <a:lnTo>
                    <a:pt x="63017" y="16573"/>
                  </a:lnTo>
                  <a:close/>
                </a:path>
                <a:path w="71754" h="33019">
                  <a:moveTo>
                    <a:pt x="42786" y="8864"/>
                  </a:moveTo>
                  <a:lnTo>
                    <a:pt x="42011" y="8864"/>
                  </a:lnTo>
                  <a:lnTo>
                    <a:pt x="42786" y="8864"/>
                  </a:lnTo>
                  <a:close/>
                </a:path>
                <a:path w="71754" h="33019">
                  <a:moveTo>
                    <a:pt x="41236" y="8864"/>
                  </a:moveTo>
                  <a:lnTo>
                    <a:pt x="42011" y="8864"/>
                  </a:lnTo>
                  <a:lnTo>
                    <a:pt x="41236" y="8864"/>
                  </a:lnTo>
                  <a:lnTo>
                    <a:pt x="40449" y="8864"/>
                  </a:lnTo>
                  <a:lnTo>
                    <a:pt x="39674" y="8864"/>
                  </a:lnTo>
                  <a:lnTo>
                    <a:pt x="38900" y="8483"/>
                  </a:lnTo>
                  <a:lnTo>
                    <a:pt x="39674" y="8483"/>
                  </a:lnTo>
                  <a:lnTo>
                    <a:pt x="40449" y="8483"/>
                  </a:lnTo>
                  <a:lnTo>
                    <a:pt x="41236" y="8864"/>
                  </a:lnTo>
                  <a:close/>
                </a:path>
                <a:path w="71754" h="33019">
                  <a:moveTo>
                    <a:pt x="63804" y="18491"/>
                  </a:moveTo>
                  <a:lnTo>
                    <a:pt x="63804" y="18110"/>
                  </a:lnTo>
                  <a:lnTo>
                    <a:pt x="63017" y="18110"/>
                  </a:lnTo>
                  <a:lnTo>
                    <a:pt x="62242" y="17335"/>
                  </a:lnTo>
                  <a:lnTo>
                    <a:pt x="63017" y="17335"/>
                  </a:lnTo>
                  <a:lnTo>
                    <a:pt x="63804" y="17335"/>
                  </a:lnTo>
                  <a:lnTo>
                    <a:pt x="64579" y="18110"/>
                  </a:lnTo>
                  <a:lnTo>
                    <a:pt x="65354" y="18110"/>
                  </a:lnTo>
                  <a:lnTo>
                    <a:pt x="65354" y="18491"/>
                  </a:lnTo>
                  <a:lnTo>
                    <a:pt x="63804" y="18491"/>
                  </a:lnTo>
                  <a:close/>
                </a:path>
                <a:path w="71754" h="33019">
                  <a:moveTo>
                    <a:pt x="38125" y="8864"/>
                  </a:moveTo>
                  <a:lnTo>
                    <a:pt x="38900" y="8864"/>
                  </a:lnTo>
                  <a:lnTo>
                    <a:pt x="38125" y="8864"/>
                  </a:lnTo>
                  <a:close/>
                </a:path>
                <a:path w="71754" h="33019">
                  <a:moveTo>
                    <a:pt x="38125" y="8864"/>
                  </a:moveTo>
                  <a:lnTo>
                    <a:pt x="38900" y="8864"/>
                  </a:lnTo>
                  <a:lnTo>
                    <a:pt x="38900" y="9639"/>
                  </a:lnTo>
                  <a:lnTo>
                    <a:pt x="38900" y="8864"/>
                  </a:lnTo>
                  <a:lnTo>
                    <a:pt x="38125" y="8864"/>
                  </a:lnTo>
                  <a:close/>
                </a:path>
                <a:path w="71754" h="33019">
                  <a:moveTo>
                    <a:pt x="15951" y="1549"/>
                  </a:moveTo>
                  <a:lnTo>
                    <a:pt x="15176" y="1549"/>
                  </a:lnTo>
                  <a:lnTo>
                    <a:pt x="15951" y="1549"/>
                  </a:lnTo>
                  <a:close/>
                </a:path>
                <a:path w="71754" h="33019">
                  <a:moveTo>
                    <a:pt x="12839" y="1549"/>
                  </a:moveTo>
                  <a:lnTo>
                    <a:pt x="12064" y="1549"/>
                  </a:lnTo>
                  <a:lnTo>
                    <a:pt x="12064" y="774"/>
                  </a:lnTo>
                  <a:lnTo>
                    <a:pt x="11277" y="774"/>
                  </a:lnTo>
                  <a:lnTo>
                    <a:pt x="11277" y="0"/>
                  </a:lnTo>
                  <a:lnTo>
                    <a:pt x="11277" y="774"/>
                  </a:lnTo>
                  <a:lnTo>
                    <a:pt x="12064" y="774"/>
                  </a:lnTo>
                  <a:lnTo>
                    <a:pt x="12064" y="1549"/>
                  </a:lnTo>
                  <a:lnTo>
                    <a:pt x="12839" y="1549"/>
                  </a:lnTo>
                  <a:lnTo>
                    <a:pt x="12839" y="2311"/>
                  </a:lnTo>
                  <a:lnTo>
                    <a:pt x="12839" y="1549"/>
                  </a:lnTo>
                  <a:close/>
                </a:path>
                <a:path w="71754" h="33019">
                  <a:moveTo>
                    <a:pt x="52514" y="18110"/>
                  </a:moveTo>
                  <a:lnTo>
                    <a:pt x="51739" y="18110"/>
                  </a:lnTo>
                  <a:lnTo>
                    <a:pt x="50965" y="18110"/>
                  </a:lnTo>
                  <a:lnTo>
                    <a:pt x="49402" y="16573"/>
                  </a:lnTo>
                  <a:lnTo>
                    <a:pt x="48628" y="16573"/>
                  </a:lnTo>
                  <a:lnTo>
                    <a:pt x="47840" y="15798"/>
                  </a:lnTo>
                  <a:lnTo>
                    <a:pt x="48628" y="15798"/>
                  </a:lnTo>
                  <a:lnTo>
                    <a:pt x="49402" y="15798"/>
                  </a:lnTo>
                  <a:lnTo>
                    <a:pt x="49402" y="16573"/>
                  </a:lnTo>
                  <a:lnTo>
                    <a:pt x="50177" y="16573"/>
                  </a:lnTo>
                  <a:lnTo>
                    <a:pt x="50965" y="16573"/>
                  </a:lnTo>
                  <a:lnTo>
                    <a:pt x="50965" y="17335"/>
                  </a:lnTo>
                  <a:lnTo>
                    <a:pt x="52514" y="17335"/>
                  </a:lnTo>
                  <a:lnTo>
                    <a:pt x="52514" y="18110"/>
                  </a:lnTo>
                  <a:close/>
                </a:path>
                <a:path w="71754" h="33019">
                  <a:moveTo>
                    <a:pt x="32283" y="10401"/>
                  </a:moveTo>
                  <a:lnTo>
                    <a:pt x="31508" y="10401"/>
                  </a:lnTo>
                  <a:lnTo>
                    <a:pt x="32283" y="10401"/>
                  </a:lnTo>
                  <a:close/>
                </a:path>
                <a:path w="71754" h="33019">
                  <a:moveTo>
                    <a:pt x="43560" y="15024"/>
                  </a:moveTo>
                  <a:lnTo>
                    <a:pt x="43560" y="15798"/>
                  </a:lnTo>
                  <a:lnTo>
                    <a:pt x="45123" y="15798"/>
                  </a:lnTo>
                  <a:lnTo>
                    <a:pt x="45897" y="16573"/>
                  </a:lnTo>
                  <a:lnTo>
                    <a:pt x="46685" y="16573"/>
                  </a:lnTo>
                  <a:lnTo>
                    <a:pt x="46685" y="17335"/>
                  </a:lnTo>
                  <a:lnTo>
                    <a:pt x="45897" y="17335"/>
                  </a:lnTo>
                  <a:lnTo>
                    <a:pt x="45897" y="16573"/>
                  </a:lnTo>
                  <a:lnTo>
                    <a:pt x="45123" y="16573"/>
                  </a:lnTo>
                  <a:lnTo>
                    <a:pt x="44348" y="15798"/>
                  </a:lnTo>
                  <a:lnTo>
                    <a:pt x="42786" y="15798"/>
                  </a:lnTo>
                  <a:lnTo>
                    <a:pt x="42786" y="15024"/>
                  </a:lnTo>
                  <a:lnTo>
                    <a:pt x="42011" y="15024"/>
                  </a:lnTo>
                  <a:lnTo>
                    <a:pt x="42786" y="15024"/>
                  </a:lnTo>
                  <a:lnTo>
                    <a:pt x="43560" y="15024"/>
                  </a:lnTo>
                  <a:close/>
                </a:path>
                <a:path w="71754" h="33019">
                  <a:moveTo>
                    <a:pt x="36956" y="12712"/>
                  </a:moveTo>
                  <a:lnTo>
                    <a:pt x="37337" y="12712"/>
                  </a:lnTo>
                  <a:lnTo>
                    <a:pt x="37337" y="13487"/>
                  </a:lnTo>
                  <a:lnTo>
                    <a:pt x="36956" y="13487"/>
                  </a:lnTo>
                  <a:lnTo>
                    <a:pt x="36956" y="12712"/>
                  </a:lnTo>
                  <a:close/>
                </a:path>
                <a:path w="71754" h="33019">
                  <a:moveTo>
                    <a:pt x="38900" y="15024"/>
                  </a:moveTo>
                  <a:lnTo>
                    <a:pt x="38125" y="14262"/>
                  </a:lnTo>
                  <a:lnTo>
                    <a:pt x="37337" y="14262"/>
                  </a:lnTo>
                  <a:lnTo>
                    <a:pt x="36956" y="14262"/>
                  </a:lnTo>
                  <a:lnTo>
                    <a:pt x="36182" y="14262"/>
                  </a:lnTo>
                  <a:lnTo>
                    <a:pt x="36182" y="13487"/>
                  </a:lnTo>
                  <a:lnTo>
                    <a:pt x="36956" y="13487"/>
                  </a:lnTo>
                  <a:lnTo>
                    <a:pt x="37337" y="14262"/>
                  </a:lnTo>
                  <a:lnTo>
                    <a:pt x="38125" y="14262"/>
                  </a:lnTo>
                  <a:lnTo>
                    <a:pt x="38900" y="15024"/>
                  </a:lnTo>
                  <a:close/>
                </a:path>
                <a:path w="71754" h="33019">
                  <a:moveTo>
                    <a:pt x="10502" y="3860"/>
                  </a:moveTo>
                  <a:lnTo>
                    <a:pt x="9728" y="3860"/>
                  </a:lnTo>
                  <a:lnTo>
                    <a:pt x="9728" y="3086"/>
                  </a:lnTo>
                  <a:lnTo>
                    <a:pt x="10502" y="3086"/>
                  </a:lnTo>
                  <a:lnTo>
                    <a:pt x="10502" y="3860"/>
                  </a:lnTo>
                  <a:close/>
                </a:path>
                <a:path w="71754" h="33019">
                  <a:moveTo>
                    <a:pt x="38900" y="15798"/>
                  </a:moveTo>
                  <a:lnTo>
                    <a:pt x="38125" y="15798"/>
                  </a:lnTo>
                  <a:lnTo>
                    <a:pt x="38125" y="15024"/>
                  </a:lnTo>
                  <a:lnTo>
                    <a:pt x="37337" y="15024"/>
                  </a:lnTo>
                  <a:lnTo>
                    <a:pt x="38125" y="15024"/>
                  </a:lnTo>
                  <a:lnTo>
                    <a:pt x="38900" y="15024"/>
                  </a:lnTo>
                  <a:lnTo>
                    <a:pt x="39674" y="15798"/>
                  </a:lnTo>
                  <a:lnTo>
                    <a:pt x="38900" y="15798"/>
                  </a:lnTo>
                  <a:close/>
                </a:path>
                <a:path w="71754" h="33019">
                  <a:moveTo>
                    <a:pt x="34620" y="15798"/>
                  </a:moveTo>
                  <a:lnTo>
                    <a:pt x="33845" y="15024"/>
                  </a:lnTo>
                  <a:lnTo>
                    <a:pt x="34620" y="15024"/>
                  </a:lnTo>
                  <a:lnTo>
                    <a:pt x="35394" y="15798"/>
                  </a:lnTo>
                  <a:lnTo>
                    <a:pt x="34620" y="15798"/>
                  </a:lnTo>
                  <a:close/>
                </a:path>
                <a:path w="71754" h="33019">
                  <a:moveTo>
                    <a:pt x="68846" y="27736"/>
                  </a:moveTo>
                  <a:lnTo>
                    <a:pt x="68071" y="27736"/>
                  </a:lnTo>
                  <a:lnTo>
                    <a:pt x="68846" y="27736"/>
                  </a:lnTo>
                  <a:close/>
                </a:path>
                <a:path w="71754" h="33019">
                  <a:moveTo>
                    <a:pt x="47840" y="21577"/>
                  </a:moveTo>
                  <a:lnTo>
                    <a:pt x="47066" y="21577"/>
                  </a:lnTo>
                  <a:lnTo>
                    <a:pt x="47840" y="21577"/>
                  </a:lnTo>
                  <a:close/>
                </a:path>
                <a:path w="71754" h="33019">
                  <a:moveTo>
                    <a:pt x="71183" y="32740"/>
                  </a:moveTo>
                  <a:lnTo>
                    <a:pt x="70408" y="32740"/>
                  </a:lnTo>
                  <a:lnTo>
                    <a:pt x="70408" y="31978"/>
                  </a:lnTo>
                  <a:lnTo>
                    <a:pt x="70408" y="32740"/>
                  </a:lnTo>
                  <a:lnTo>
                    <a:pt x="71183" y="32740"/>
                  </a:lnTo>
                  <a:close/>
                </a:path>
                <a:path w="71754" h="33019">
                  <a:moveTo>
                    <a:pt x="1549" y="8483"/>
                  </a:moveTo>
                  <a:lnTo>
                    <a:pt x="1549" y="8864"/>
                  </a:lnTo>
                  <a:lnTo>
                    <a:pt x="1549" y="8483"/>
                  </a:lnTo>
                  <a:lnTo>
                    <a:pt x="774" y="8483"/>
                  </a:lnTo>
                  <a:lnTo>
                    <a:pt x="0" y="7708"/>
                  </a:lnTo>
                  <a:lnTo>
                    <a:pt x="0" y="6934"/>
                  </a:lnTo>
                  <a:lnTo>
                    <a:pt x="774" y="6934"/>
                  </a:lnTo>
                  <a:lnTo>
                    <a:pt x="1549" y="6934"/>
                  </a:lnTo>
                  <a:lnTo>
                    <a:pt x="774" y="6934"/>
                  </a:lnTo>
                  <a:lnTo>
                    <a:pt x="774" y="6172"/>
                  </a:lnTo>
                  <a:lnTo>
                    <a:pt x="0" y="6172"/>
                  </a:lnTo>
                  <a:lnTo>
                    <a:pt x="774" y="6172"/>
                  </a:lnTo>
                  <a:lnTo>
                    <a:pt x="774" y="5397"/>
                  </a:lnTo>
                  <a:lnTo>
                    <a:pt x="774" y="6172"/>
                  </a:lnTo>
                  <a:lnTo>
                    <a:pt x="1549" y="6172"/>
                  </a:lnTo>
                  <a:lnTo>
                    <a:pt x="1549" y="6934"/>
                  </a:lnTo>
                  <a:lnTo>
                    <a:pt x="1549" y="7708"/>
                  </a:lnTo>
                  <a:lnTo>
                    <a:pt x="2336" y="8483"/>
                  </a:lnTo>
                  <a:lnTo>
                    <a:pt x="1549" y="8483"/>
                  </a:lnTo>
                  <a:close/>
                </a:path>
                <a:path w="71754" h="33019">
                  <a:moveTo>
                    <a:pt x="38125" y="21577"/>
                  </a:moveTo>
                  <a:lnTo>
                    <a:pt x="38900" y="21577"/>
                  </a:lnTo>
                  <a:lnTo>
                    <a:pt x="38125" y="21577"/>
                  </a:lnTo>
                  <a:close/>
                </a:path>
                <a:path w="71754" h="33019">
                  <a:moveTo>
                    <a:pt x="37337" y="22351"/>
                  </a:moveTo>
                  <a:lnTo>
                    <a:pt x="36956" y="22351"/>
                  </a:lnTo>
                  <a:lnTo>
                    <a:pt x="36956" y="21577"/>
                  </a:lnTo>
                  <a:lnTo>
                    <a:pt x="36182" y="21577"/>
                  </a:lnTo>
                  <a:lnTo>
                    <a:pt x="36956" y="21577"/>
                  </a:lnTo>
                  <a:lnTo>
                    <a:pt x="37337" y="21577"/>
                  </a:lnTo>
                  <a:lnTo>
                    <a:pt x="38125" y="21577"/>
                  </a:lnTo>
                  <a:lnTo>
                    <a:pt x="37337" y="21577"/>
                  </a:lnTo>
                  <a:lnTo>
                    <a:pt x="37337" y="22351"/>
                  </a:lnTo>
                  <a:close/>
                </a:path>
                <a:path w="71754" h="33019">
                  <a:moveTo>
                    <a:pt x="8559" y="10401"/>
                  </a:moveTo>
                  <a:lnTo>
                    <a:pt x="7772" y="9639"/>
                  </a:lnTo>
                  <a:lnTo>
                    <a:pt x="8559" y="9639"/>
                  </a:lnTo>
                  <a:lnTo>
                    <a:pt x="8559" y="104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6431744" y="25093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6364447" y="2486572"/>
              <a:ext cx="62865" cy="24765"/>
            </a:xfrm>
            <a:custGeom>
              <a:avLst/>
              <a:gdLst/>
              <a:ahLst/>
              <a:cxnLst/>
              <a:rect l="l" t="t" r="r" b="b"/>
              <a:pathLst>
                <a:path w="62864" h="24764">
                  <a:moveTo>
                    <a:pt x="18668" y="5016"/>
                  </a:moveTo>
                  <a:lnTo>
                    <a:pt x="19456" y="5778"/>
                  </a:lnTo>
                  <a:lnTo>
                    <a:pt x="18668" y="5778"/>
                  </a:lnTo>
                  <a:lnTo>
                    <a:pt x="19456" y="5778"/>
                  </a:lnTo>
                  <a:lnTo>
                    <a:pt x="20231" y="6553"/>
                  </a:lnTo>
                  <a:lnTo>
                    <a:pt x="19456" y="6553"/>
                  </a:lnTo>
                  <a:lnTo>
                    <a:pt x="20231" y="6553"/>
                  </a:lnTo>
                  <a:lnTo>
                    <a:pt x="19456" y="6553"/>
                  </a:lnTo>
                  <a:lnTo>
                    <a:pt x="18668" y="6553"/>
                  </a:lnTo>
                  <a:lnTo>
                    <a:pt x="17894" y="6553"/>
                  </a:lnTo>
                  <a:lnTo>
                    <a:pt x="17894" y="5778"/>
                  </a:lnTo>
                  <a:lnTo>
                    <a:pt x="17119" y="5016"/>
                  </a:lnTo>
                  <a:lnTo>
                    <a:pt x="16332" y="5016"/>
                  </a:lnTo>
                  <a:lnTo>
                    <a:pt x="17119" y="5016"/>
                  </a:lnTo>
                  <a:lnTo>
                    <a:pt x="16332" y="4241"/>
                  </a:lnTo>
                  <a:lnTo>
                    <a:pt x="17119" y="4241"/>
                  </a:lnTo>
                  <a:lnTo>
                    <a:pt x="17119" y="5016"/>
                  </a:lnTo>
                  <a:lnTo>
                    <a:pt x="17119" y="4241"/>
                  </a:lnTo>
                  <a:lnTo>
                    <a:pt x="17119" y="5016"/>
                  </a:lnTo>
                  <a:lnTo>
                    <a:pt x="17894" y="5016"/>
                  </a:lnTo>
                  <a:lnTo>
                    <a:pt x="18668" y="5016"/>
                  </a:lnTo>
                  <a:close/>
                </a:path>
                <a:path w="62864" h="24764">
                  <a:moveTo>
                    <a:pt x="30733" y="11176"/>
                  </a:moveTo>
                  <a:lnTo>
                    <a:pt x="29946" y="11176"/>
                  </a:lnTo>
                  <a:lnTo>
                    <a:pt x="29171" y="10401"/>
                  </a:lnTo>
                  <a:lnTo>
                    <a:pt x="29946" y="10401"/>
                  </a:lnTo>
                  <a:lnTo>
                    <a:pt x="30733" y="11176"/>
                  </a:lnTo>
                  <a:close/>
                </a:path>
                <a:path w="62864" h="24764">
                  <a:moveTo>
                    <a:pt x="15951" y="6553"/>
                  </a:moveTo>
                  <a:lnTo>
                    <a:pt x="15951" y="5778"/>
                  </a:lnTo>
                  <a:lnTo>
                    <a:pt x="15163" y="5778"/>
                  </a:lnTo>
                  <a:lnTo>
                    <a:pt x="15951" y="5778"/>
                  </a:lnTo>
                  <a:lnTo>
                    <a:pt x="15951" y="5016"/>
                  </a:lnTo>
                  <a:lnTo>
                    <a:pt x="16332" y="5016"/>
                  </a:lnTo>
                  <a:lnTo>
                    <a:pt x="17119" y="5016"/>
                  </a:lnTo>
                  <a:lnTo>
                    <a:pt x="17119" y="5778"/>
                  </a:lnTo>
                  <a:lnTo>
                    <a:pt x="17894" y="5778"/>
                  </a:lnTo>
                  <a:lnTo>
                    <a:pt x="17894" y="6553"/>
                  </a:lnTo>
                  <a:lnTo>
                    <a:pt x="17119" y="6553"/>
                  </a:lnTo>
                  <a:lnTo>
                    <a:pt x="16332" y="6553"/>
                  </a:lnTo>
                  <a:lnTo>
                    <a:pt x="15951" y="6553"/>
                  </a:lnTo>
                  <a:close/>
                </a:path>
                <a:path w="62864" h="24764">
                  <a:moveTo>
                    <a:pt x="21005" y="8089"/>
                  </a:moveTo>
                  <a:lnTo>
                    <a:pt x="20231" y="8089"/>
                  </a:lnTo>
                  <a:lnTo>
                    <a:pt x="21005" y="8089"/>
                  </a:lnTo>
                  <a:lnTo>
                    <a:pt x="20231" y="8089"/>
                  </a:lnTo>
                  <a:lnTo>
                    <a:pt x="19456" y="8089"/>
                  </a:lnTo>
                  <a:lnTo>
                    <a:pt x="19456" y="7327"/>
                  </a:lnTo>
                  <a:lnTo>
                    <a:pt x="18668" y="7327"/>
                  </a:lnTo>
                  <a:lnTo>
                    <a:pt x="19456" y="7327"/>
                  </a:lnTo>
                  <a:lnTo>
                    <a:pt x="20231" y="7327"/>
                  </a:lnTo>
                  <a:lnTo>
                    <a:pt x="21005" y="7327"/>
                  </a:lnTo>
                  <a:lnTo>
                    <a:pt x="21005" y="8089"/>
                  </a:lnTo>
                  <a:close/>
                </a:path>
                <a:path w="62864" h="24764">
                  <a:moveTo>
                    <a:pt x="25679" y="10401"/>
                  </a:moveTo>
                  <a:lnTo>
                    <a:pt x="26060" y="10401"/>
                  </a:lnTo>
                  <a:lnTo>
                    <a:pt x="26835" y="10401"/>
                  </a:lnTo>
                  <a:lnTo>
                    <a:pt x="26835" y="11176"/>
                  </a:lnTo>
                  <a:lnTo>
                    <a:pt x="26060" y="11176"/>
                  </a:lnTo>
                  <a:lnTo>
                    <a:pt x="25679" y="11176"/>
                  </a:lnTo>
                  <a:lnTo>
                    <a:pt x="25679" y="10401"/>
                  </a:lnTo>
                  <a:lnTo>
                    <a:pt x="24891" y="10401"/>
                  </a:lnTo>
                  <a:lnTo>
                    <a:pt x="24117" y="9639"/>
                  </a:lnTo>
                  <a:lnTo>
                    <a:pt x="23342" y="9639"/>
                  </a:lnTo>
                  <a:lnTo>
                    <a:pt x="24117" y="9639"/>
                  </a:lnTo>
                  <a:lnTo>
                    <a:pt x="24891" y="9639"/>
                  </a:lnTo>
                  <a:lnTo>
                    <a:pt x="25679" y="10401"/>
                  </a:lnTo>
                  <a:close/>
                </a:path>
                <a:path w="62864" h="24764">
                  <a:moveTo>
                    <a:pt x="16332" y="7327"/>
                  </a:moveTo>
                  <a:lnTo>
                    <a:pt x="16332" y="6553"/>
                  </a:lnTo>
                  <a:lnTo>
                    <a:pt x="15951" y="6553"/>
                  </a:lnTo>
                  <a:lnTo>
                    <a:pt x="16332" y="6553"/>
                  </a:lnTo>
                  <a:lnTo>
                    <a:pt x="17119" y="6553"/>
                  </a:lnTo>
                  <a:lnTo>
                    <a:pt x="17894" y="7327"/>
                  </a:lnTo>
                  <a:lnTo>
                    <a:pt x="17119" y="7327"/>
                  </a:lnTo>
                  <a:lnTo>
                    <a:pt x="16332" y="7327"/>
                  </a:lnTo>
                  <a:close/>
                </a:path>
                <a:path w="62864" h="24764">
                  <a:moveTo>
                    <a:pt x="61467" y="24269"/>
                  </a:moveTo>
                  <a:lnTo>
                    <a:pt x="62242" y="24269"/>
                  </a:lnTo>
                  <a:lnTo>
                    <a:pt x="61467" y="24269"/>
                  </a:lnTo>
                  <a:close/>
                </a:path>
                <a:path w="62864" h="24764">
                  <a:moveTo>
                    <a:pt x="61467" y="24269"/>
                  </a:moveTo>
                  <a:lnTo>
                    <a:pt x="60680" y="24269"/>
                  </a:lnTo>
                  <a:lnTo>
                    <a:pt x="61467" y="24269"/>
                  </a:lnTo>
                  <a:close/>
                </a:path>
                <a:path w="62864" h="24764">
                  <a:moveTo>
                    <a:pt x="54076" y="21958"/>
                  </a:moveTo>
                  <a:lnTo>
                    <a:pt x="53289" y="21183"/>
                  </a:lnTo>
                  <a:lnTo>
                    <a:pt x="52514" y="21183"/>
                  </a:lnTo>
                  <a:lnTo>
                    <a:pt x="53289" y="21183"/>
                  </a:lnTo>
                  <a:lnTo>
                    <a:pt x="54076" y="21183"/>
                  </a:lnTo>
                  <a:lnTo>
                    <a:pt x="54076" y="21958"/>
                  </a:lnTo>
                  <a:close/>
                </a:path>
                <a:path w="62864" h="24764">
                  <a:moveTo>
                    <a:pt x="774" y="0"/>
                  </a:moveTo>
                  <a:lnTo>
                    <a:pt x="1549" y="0"/>
                  </a:lnTo>
                  <a:lnTo>
                    <a:pt x="1549" y="774"/>
                  </a:lnTo>
                  <a:lnTo>
                    <a:pt x="2324" y="774"/>
                  </a:lnTo>
                  <a:lnTo>
                    <a:pt x="2324" y="1549"/>
                  </a:lnTo>
                  <a:lnTo>
                    <a:pt x="3111" y="1549"/>
                  </a:lnTo>
                  <a:lnTo>
                    <a:pt x="2324" y="1549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62864" h="24764">
                  <a:moveTo>
                    <a:pt x="59905" y="24269"/>
                  </a:moveTo>
                  <a:lnTo>
                    <a:pt x="59131" y="23495"/>
                  </a:lnTo>
                  <a:lnTo>
                    <a:pt x="59131" y="24269"/>
                  </a:lnTo>
                  <a:lnTo>
                    <a:pt x="59905" y="23495"/>
                  </a:lnTo>
                  <a:lnTo>
                    <a:pt x="59905" y="2426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6360167" y="24842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6375724" y="2491588"/>
              <a:ext cx="33655" cy="14604"/>
            </a:xfrm>
            <a:custGeom>
              <a:avLst/>
              <a:gdLst/>
              <a:ahLst/>
              <a:cxnLst/>
              <a:rect l="l" t="t" r="r" b="b"/>
              <a:pathLst>
                <a:path w="33654" h="146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33654" h="14605">
                  <a:moveTo>
                    <a:pt x="9728" y="4622"/>
                  </a:moveTo>
                  <a:lnTo>
                    <a:pt x="10502" y="4622"/>
                  </a:lnTo>
                  <a:lnTo>
                    <a:pt x="10502" y="5384"/>
                  </a:lnTo>
                  <a:lnTo>
                    <a:pt x="9728" y="5384"/>
                  </a:lnTo>
                  <a:lnTo>
                    <a:pt x="8953" y="5384"/>
                  </a:lnTo>
                  <a:lnTo>
                    <a:pt x="8178" y="5384"/>
                  </a:lnTo>
                  <a:lnTo>
                    <a:pt x="7391" y="5384"/>
                  </a:lnTo>
                  <a:lnTo>
                    <a:pt x="6616" y="4622"/>
                  </a:lnTo>
                  <a:lnTo>
                    <a:pt x="6616" y="3848"/>
                  </a:lnTo>
                  <a:lnTo>
                    <a:pt x="5842" y="3848"/>
                  </a:lnTo>
                  <a:lnTo>
                    <a:pt x="6616" y="3848"/>
                  </a:lnTo>
                  <a:lnTo>
                    <a:pt x="7391" y="4622"/>
                  </a:lnTo>
                  <a:lnTo>
                    <a:pt x="7391" y="3848"/>
                  </a:lnTo>
                  <a:lnTo>
                    <a:pt x="8178" y="4622"/>
                  </a:lnTo>
                  <a:lnTo>
                    <a:pt x="7391" y="3848"/>
                  </a:lnTo>
                  <a:lnTo>
                    <a:pt x="8178" y="3848"/>
                  </a:lnTo>
                  <a:lnTo>
                    <a:pt x="8953" y="3848"/>
                  </a:lnTo>
                  <a:lnTo>
                    <a:pt x="9728" y="3848"/>
                  </a:lnTo>
                  <a:lnTo>
                    <a:pt x="9728" y="4622"/>
                  </a:lnTo>
                  <a:close/>
                </a:path>
                <a:path w="33654" h="14605">
                  <a:moveTo>
                    <a:pt x="2336" y="761"/>
                  </a:moveTo>
                  <a:lnTo>
                    <a:pt x="2336" y="1536"/>
                  </a:lnTo>
                  <a:lnTo>
                    <a:pt x="3111" y="1536"/>
                  </a:lnTo>
                  <a:lnTo>
                    <a:pt x="3111" y="2311"/>
                  </a:lnTo>
                  <a:lnTo>
                    <a:pt x="2336" y="2311"/>
                  </a:lnTo>
                  <a:lnTo>
                    <a:pt x="3111" y="2311"/>
                  </a:lnTo>
                  <a:lnTo>
                    <a:pt x="2336" y="3073"/>
                  </a:lnTo>
                  <a:lnTo>
                    <a:pt x="1562" y="3073"/>
                  </a:lnTo>
                  <a:lnTo>
                    <a:pt x="1562" y="2311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774" y="761"/>
                  </a:lnTo>
                  <a:lnTo>
                    <a:pt x="1562" y="761"/>
                  </a:lnTo>
                  <a:lnTo>
                    <a:pt x="2336" y="761"/>
                  </a:lnTo>
                  <a:close/>
                </a:path>
                <a:path w="33654" h="14605">
                  <a:moveTo>
                    <a:pt x="774" y="761"/>
                  </a:moveTo>
                  <a:lnTo>
                    <a:pt x="0" y="761"/>
                  </a:lnTo>
                  <a:lnTo>
                    <a:pt x="0" y="0"/>
                  </a:lnTo>
                  <a:lnTo>
                    <a:pt x="0" y="761"/>
                  </a:lnTo>
                  <a:lnTo>
                    <a:pt x="774" y="761"/>
                  </a:lnTo>
                  <a:close/>
                </a:path>
                <a:path w="33654" h="14605">
                  <a:moveTo>
                    <a:pt x="33070" y="14249"/>
                  </a:moveTo>
                  <a:lnTo>
                    <a:pt x="32296" y="14249"/>
                  </a:lnTo>
                  <a:lnTo>
                    <a:pt x="33070" y="142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6414625" y="25085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6342273" y="2480412"/>
              <a:ext cx="74930" cy="30480"/>
            </a:xfrm>
            <a:custGeom>
              <a:avLst/>
              <a:gdLst/>
              <a:ahLst/>
              <a:cxnLst/>
              <a:rect l="l" t="t" r="r" b="b"/>
              <a:pathLst>
                <a:path w="74929" h="30480">
                  <a:moveTo>
                    <a:pt x="73914" y="29654"/>
                  </a:moveTo>
                  <a:lnTo>
                    <a:pt x="74688" y="30429"/>
                  </a:lnTo>
                  <a:lnTo>
                    <a:pt x="73914" y="30429"/>
                  </a:lnTo>
                  <a:lnTo>
                    <a:pt x="73126" y="30429"/>
                  </a:lnTo>
                  <a:lnTo>
                    <a:pt x="73126" y="29654"/>
                  </a:lnTo>
                  <a:lnTo>
                    <a:pt x="72351" y="29654"/>
                  </a:lnTo>
                  <a:lnTo>
                    <a:pt x="72351" y="28892"/>
                  </a:lnTo>
                  <a:lnTo>
                    <a:pt x="73126" y="28892"/>
                  </a:lnTo>
                  <a:lnTo>
                    <a:pt x="73126" y="29654"/>
                  </a:lnTo>
                  <a:lnTo>
                    <a:pt x="73914" y="29654"/>
                  </a:lnTo>
                  <a:close/>
                </a:path>
                <a:path w="74929" h="30480">
                  <a:moveTo>
                    <a:pt x="67691" y="28117"/>
                  </a:moveTo>
                  <a:lnTo>
                    <a:pt x="66903" y="28117"/>
                  </a:lnTo>
                  <a:lnTo>
                    <a:pt x="66522" y="28117"/>
                  </a:lnTo>
                  <a:lnTo>
                    <a:pt x="66903" y="28117"/>
                  </a:lnTo>
                  <a:lnTo>
                    <a:pt x="66903" y="27343"/>
                  </a:lnTo>
                  <a:lnTo>
                    <a:pt x="67691" y="28117"/>
                  </a:lnTo>
                  <a:close/>
                </a:path>
                <a:path w="74929" h="30480">
                  <a:moveTo>
                    <a:pt x="1943" y="1536"/>
                  </a:moveTo>
                  <a:lnTo>
                    <a:pt x="1168" y="774"/>
                  </a:lnTo>
                  <a:lnTo>
                    <a:pt x="1168" y="0"/>
                  </a:lnTo>
                  <a:lnTo>
                    <a:pt x="1943" y="774"/>
                  </a:lnTo>
                  <a:lnTo>
                    <a:pt x="1943" y="0"/>
                  </a:lnTo>
                  <a:lnTo>
                    <a:pt x="2717" y="0"/>
                  </a:lnTo>
                  <a:lnTo>
                    <a:pt x="2717" y="774"/>
                  </a:lnTo>
                  <a:lnTo>
                    <a:pt x="3492" y="774"/>
                  </a:lnTo>
                  <a:lnTo>
                    <a:pt x="3492" y="1536"/>
                  </a:lnTo>
                  <a:lnTo>
                    <a:pt x="2717" y="1536"/>
                  </a:lnTo>
                  <a:lnTo>
                    <a:pt x="1943" y="1536"/>
                  </a:lnTo>
                  <a:close/>
                </a:path>
                <a:path w="74929" h="30480">
                  <a:moveTo>
                    <a:pt x="22174" y="9626"/>
                  </a:moveTo>
                  <a:lnTo>
                    <a:pt x="21386" y="9626"/>
                  </a:lnTo>
                  <a:lnTo>
                    <a:pt x="22174" y="9626"/>
                  </a:lnTo>
                  <a:close/>
                </a:path>
                <a:path w="74929" h="30480">
                  <a:moveTo>
                    <a:pt x="8166" y="3086"/>
                  </a:moveTo>
                  <a:lnTo>
                    <a:pt x="7391" y="3086"/>
                  </a:lnTo>
                  <a:lnTo>
                    <a:pt x="8166" y="3086"/>
                  </a:lnTo>
                  <a:close/>
                </a:path>
                <a:path w="74929" h="30480">
                  <a:moveTo>
                    <a:pt x="49796" y="22339"/>
                  </a:moveTo>
                  <a:lnTo>
                    <a:pt x="49009" y="22339"/>
                  </a:lnTo>
                  <a:lnTo>
                    <a:pt x="49796" y="22339"/>
                  </a:lnTo>
                  <a:close/>
                </a:path>
                <a:path w="74929" h="30480">
                  <a:moveTo>
                    <a:pt x="381" y="0"/>
                  </a:moveTo>
                  <a:lnTo>
                    <a:pt x="381" y="774"/>
                  </a:lnTo>
                  <a:lnTo>
                    <a:pt x="1168" y="774"/>
                  </a:lnTo>
                  <a:lnTo>
                    <a:pt x="381" y="774"/>
                  </a:lnTo>
                  <a:lnTo>
                    <a:pt x="381" y="0"/>
                  </a:ln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6369895" y="24931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6342273" y="2480412"/>
              <a:ext cx="73660" cy="111125"/>
            </a:xfrm>
            <a:custGeom>
              <a:avLst/>
              <a:gdLst/>
              <a:ahLst/>
              <a:cxnLst/>
              <a:rect l="l" t="t" r="r" b="b"/>
              <a:pathLst>
                <a:path w="73660" h="111125">
                  <a:moveTo>
                    <a:pt x="1168" y="774"/>
                  </a:moveTo>
                  <a:lnTo>
                    <a:pt x="1168" y="1536"/>
                  </a:lnTo>
                  <a:lnTo>
                    <a:pt x="381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381" y="774"/>
                  </a:lnTo>
                  <a:lnTo>
                    <a:pt x="1168" y="774"/>
                  </a:lnTo>
                  <a:close/>
                </a:path>
                <a:path w="73660" h="111125">
                  <a:moveTo>
                    <a:pt x="7391" y="4622"/>
                  </a:moveTo>
                  <a:lnTo>
                    <a:pt x="6604" y="5397"/>
                  </a:lnTo>
                  <a:lnTo>
                    <a:pt x="6604" y="4622"/>
                  </a:lnTo>
                  <a:lnTo>
                    <a:pt x="5829" y="4622"/>
                  </a:lnTo>
                  <a:lnTo>
                    <a:pt x="5829" y="3848"/>
                  </a:lnTo>
                  <a:lnTo>
                    <a:pt x="6604" y="3848"/>
                  </a:lnTo>
                  <a:lnTo>
                    <a:pt x="6604" y="4622"/>
                  </a:lnTo>
                  <a:lnTo>
                    <a:pt x="7391" y="4622"/>
                  </a:lnTo>
                  <a:lnTo>
                    <a:pt x="7391" y="5397"/>
                  </a:lnTo>
                  <a:lnTo>
                    <a:pt x="7391" y="4622"/>
                  </a:lnTo>
                  <a:close/>
                </a:path>
                <a:path w="73660" h="111125">
                  <a:moveTo>
                    <a:pt x="63411" y="28892"/>
                  </a:moveTo>
                  <a:lnTo>
                    <a:pt x="63411" y="29654"/>
                  </a:lnTo>
                  <a:lnTo>
                    <a:pt x="64185" y="29654"/>
                  </a:lnTo>
                  <a:lnTo>
                    <a:pt x="64185" y="30429"/>
                  </a:lnTo>
                  <a:lnTo>
                    <a:pt x="64960" y="30429"/>
                  </a:lnTo>
                  <a:lnTo>
                    <a:pt x="64185" y="30429"/>
                  </a:lnTo>
                  <a:lnTo>
                    <a:pt x="63411" y="30429"/>
                  </a:lnTo>
                  <a:lnTo>
                    <a:pt x="62636" y="29654"/>
                  </a:lnTo>
                  <a:lnTo>
                    <a:pt x="62636" y="28892"/>
                  </a:lnTo>
                  <a:lnTo>
                    <a:pt x="61849" y="28892"/>
                  </a:lnTo>
                  <a:lnTo>
                    <a:pt x="61074" y="28892"/>
                  </a:lnTo>
                  <a:lnTo>
                    <a:pt x="61074" y="28117"/>
                  </a:lnTo>
                  <a:lnTo>
                    <a:pt x="60299" y="28117"/>
                  </a:lnTo>
                  <a:lnTo>
                    <a:pt x="61074" y="28117"/>
                  </a:lnTo>
                  <a:lnTo>
                    <a:pt x="61849" y="28117"/>
                  </a:lnTo>
                  <a:lnTo>
                    <a:pt x="62636" y="28117"/>
                  </a:lnTo>
                  <a:lnTo>
                    <a:pt x="62636" y="28892"/>
                  </a:lnTo>
                  <a:lnTo>
                    <a:pt x="62636" y="28117"/>
                  </a:lnTo>
                  <a:lnTo>
                    <a:pt x="63411" y="28892"/>
                  </a:lnTo>
                  <a:close/>
                </a:path>
                <a:path w="73660" h="111125">
                  <a:moveTo>
                    <a:pt x="70802" y="32740"/>
                  </a:moveTo>
                  <a:lnTo>
                    <a:pt x="71577" y="32740"/>
                  </a:lnTo>
                  <a:lnTo>
                    <a:pt x="71577" y="33515"/>
                  </a:lnTo>
                  <a:lnTo>
                    <a:pt x="70802" y="33515"/>
                  </a:lnTo>
                  <a:lnTo>
                    <a:pt x="70802" y="32740"/>
                  </a:lnTo>
                  <a:close/>
                </a:path>
                <a:path w="73660" h="111125">
                  <a:moveTo>
                    <a:pt x="70015" y="32740"/>
                  </a:moveTo>
                  <a:lnTo>
                    <a:pt x="70802" y="32740"/>
                  </a:lnTo>
                </a:path>
                <a:path w="73660" h="111125">
                  <a:moveTo>
                    <a:pt x="73126" y="97828"/>
                  </a:moveTo>
                  <a:lnTo>
                    <a:pt x="72351" y="97828"/>
                  </a:lnTo>
                  <a:lnTo>
                    <a:pt x="72351" y="97066"/>
                  </a:lnTo>
                  <a:lnTo>
                    <a:pt x="73126" y="97066"/>
                  </a:lnTo>
                  <a:lnTo>
                    <a:pt x="73126" y="97828"/>
                  </a:lnTo>
                  <a:close/>
                </a:path>
                <a:path w="73660" h="111125">
                  <a:moveTo>
                    <a:pt x="70015" y="96291"/>
                  </a:moveTo>
                  <a:lnTo>
                    <a:pt x="69240" y="96291"/>
                  </a:lnTo>
                  <a:lnTo>
                    <a:pt x="70015" y="96291"/>
                  </a:lnTo>
                  <a:close/>
                </a:path>
                <a:path w="73660" h="111125">
                  <a:moveTo>
                    <a:pt x="53682" y="92049"/>
                  </a:moveTo>
                  <a:lnTo>
                    <a:pt x="52908" y="92049"/>
                  </a:lnTo>
                  <a:lnTo>
                    <a:pt x="52120" y="92049"/>
                  </a:lnTo>
                  <a:lnTo>
                    <a:pt x="52120" y="92824"/>
                  </a:lnTo>
                  <a:lnTo>
                    <a:pt x="51346" y="92824"/>
                  </a:lnTo>
                  <a:lnTo>
                    <a:pt x="50571" y="92824"/>
                  </a:lnTo>
                  <a:lnTo>
                    <a:pt x="50571" y="92049"/>
                  </a:lnTo>
                  <a:lnTo>
                    <a:pt x="49796" y="92049"/>
                  </a:lnTo>
                  <a:lnTo>
                    <a:pt x="50571" y="92049"/>
                  </a:lnTo>
                  <a:lnTo>
                    <a:pt x="49796" y="92049"/>
                  </a:lnTo>
                  <a:lnTo>
                    <a:pt x="49009" y="92049"/>
                  </a:lnTo>
                  <a:lnTo>
                    <a:pt x="49796" y="91287"/>
                  </a:lnTo>
                  <a:lnTo>
                    <a:pt x="50571" y="91287"/>
                  </a:lnTo>
                  <a:lnTo>
                    <a:pt x="51346" y="91287"/>
                  </a:lnTo>
                  <a:lnTo>
                    <a:pt x="52120" y="91287"/>
                  </a:lnTo>
                  <a:lnTo>
                    <a:pt x="52908" y="92049"/>
                  </a:lnTo>
                  <a:lnTo>
                    <a:pt x="53682" y="92049"/>
                  </a:lnTo>
                  <a:close/>
                </a:path>
                <a:path w="73660" h="111125">
                  <a:moveTo>
                    <a:pt x="42405" y="89738"/>
                  </a:moveTo>
                  <a:lnTo>
                    <a:pt x="43180" y="89738"/>
                  </a:lnTo>
                  <a:lnTo>
                    <a:pt x="42405" y="89738"/>
                  </a:lnTo>
                  <a:close/>
                </a:path>
                <a:path w="73660" h="111125">
                  <a:moveTo>
                    <a:pt x="45516" y="92049"/>
                  </a:moveTo>
                  <a:lnTo>
                    <a:pt x="44742" y="92049"/>
                  </a:lnTo>
                  <a:lnTo>
                    <a:pt x="44742" y="91287"/>
                  </a:lnTo>
                  <a:lnTo>
                    <a:pt x="45516" y="91287"/>
                  </a:lnTo>
                  <a:lnTo>
                    <a:pt x="45516" y="92049"/>
                  </a:lnTo>
                  <a:close/>
                </a:path>
                <a:path w="73660" h="111125">
                  <a:moveTo>
                    <a:pt x="47066" y="92049"/>
                  </a:moveTo>
                  <a:lnTo>
                    <a:pt x="47853" y="92049"/>
                  </a:lnTo>
                  <a:lnTo>
                    <a:pt x="47066" y="92049"/>
                  </a:lnTo>
                  <a:lnTo>
                    <a:pt x="46291" y="92049"/>
                  </a:lnTo>
                  <a:lnTo>
                    <a:pt x="45516" y="92049"/>
                  </a:lnTo>
                  <a:lnTo>
                    <a:pt x="46291" y="92049"/>
                  </a:lnTo>
                  <a:lnTo>
                    <a:pt x="47066" y="92049"/>
                  </a:lnTo>
                  <a:close/>
                </a:path>
                <a:path w="73660" h="111125">
                  <a:moveTo>
                    <a:pt x="49796" y="93979"/>
                  </a:moveTo>
                  <a:lnTo>
                    <a:pt x="49796" y="94754"/>
                  </a:lnTo>
                  <a:lnTo>
                    <a:pt x="50571" y="94754"/>
                  </a:lnTo>
                  <a:lnTo>
                    <a:pt x="49796" y="94754"/>
                  </a:lnTo>
                  <a:lnTo>
                    <a:pt x="49796" y="93979"/>
                  </a:lnTo>
                  <a:close/>
                </a:path>
                <a:path w="73660" h="111125">
                  <a:moveTo>
                    <a:pt x="43180" y="92049"/>
                  </a:moveTo>
                  <a:lnTo>
                    <a:pt x="43180" y="92824"/>
                  </a:lnTo>
                  <a:lnTo>
                    <a:pt x="42405" y="92824"/>
                  </a:lnTo>
                  <a:lnTo>
                    <a:pt x="41630" y="92824"/>
                  </a:lnTo>
                  <a:lnTo>
                    <a:pt x="40843" y="92824"/>
                  </a:lnTo>
                  <a:lnTo>
                    <a:pt x="40068" y="92824"/>
                  </a:lnTo>
                  <a:lnTo>
                    <a:pt x="40068" y="92049"/>
                  </a:lnTo>
                  <a:lnTo>
                    <a:pt x="39293" y="92049"/>
                  </a:lnTo>
                  <a:lnTo>
                    <a:pt x="40068" y="92049"/>
                  </a:lnTo>
                  <a:lnTo>
                    <a:pt x="40843" y="92049"/>
                  </a:lnTo>
                  <a:lnTo>
                    <a:pt x="41630" y="92049"/>
                  </a:lnTo>
                  <a:lnTo>
                    <a:pt x="42405" y="92049"/>
                  </a:lnTo>
                  <a:lnTo>
                    <a:pt x="41630" y="92049"/>
                  </a:lnTo>
                  <a:lnTo>
                    <a:pt x="42405" y="92049"/>
                  </a:lnTo>
                  <a:lnTo>
                    <a:pt x="43180" y="92049"/>
                  </a:lnTo>
                  <a:close/>
                </a:path>
                <a:path w="73660" h="111125">
                  <a:moveTo>
                    <a:pt x="42405" y="92824"/>
                  </a:moveTo>
                  <a:lnTo>
                    <a:pt x="42405" y="93598"/>
                  </a:lnTo>
                  <a:lnTo>
                    <a:pt x="43180" y="93598"/>
                  </a:lnTo>
                  <a:lnTo>
                    <a:pt x="42405" y="93598"/>
                  </a:lnTo>
                  <a:lnTo>
                    <a:pt x="41630" y="93598"/>
                  </a:lnTo>
                  <a:lnTo>
                    <a:pt x="41630" y="92824"/>
                  </a:lnTo>
                  <a:lnTo>
                    <a:pt x="40843" y="92824"/>
                  </a:lnTo>
                  <a:lnTo>
                    <a:pt x="41630" y="92824"/>
                  </a:lnTo>
                  <a:lnTo>
                    <a:pt x="42405" y="92824"/>
                  </a:lnTo>
                  <a:close/>
                </a:path>
                <a:path w="73660" h="111125">
                  <a:moveTo>
                    <a:pt x="43954" y="93598"/>
                  </a:moveTo>
                  <a:lnTo>
                    <a:pt x="43180" y="93598"/>
                  </a:lnTo>
                  <a:lnTo>
                    <a:pt x="43954" y="93598"/>
                  </a:lnTo>
                  <a:close/>
                </a:path>
                <a:path w="73660" h="111125">
                  <a:moveTo>
                    <a:pt x="37338" y="93979"/>
                  </a:moveTo>
                  <a:lnTo>
                    <a:pt x="37338" y="93598"/>
                  </a:lnTo>
                  <a:lnTo>
                    <a:pt x="38125" y="93598"/>
                  </a:lnTo>
                  <a:lnTo>
                    <a:pt x="38125" y="93979"/>
                  </a:lnTo>
                  <a:lnTo>
                    <a:pt x="38506" y="93979"/>
                  </a:lnTo>
                  <a:lnTo>
                    <a:pt x="38125" y="93979"/>
                  </a:lnTo>
                  <a:lnTo>
                    <a:pt x="37338" y="93979"/>
                  </a:lnTo>
                  <a:close/>
                </a:path>
                <a:path w="73660" h="111125">
                  <a:moveTo>
                    <a:pt x="32677" y="95516"/>
                  </a:moveTo>
                  <a:lnTo>
                    <a:pt x="32677" y="96291"/>
                  </a:lnTo>
                  <a:lnTo>
                    <a:pt x="33451" y="96291"/>
                  </a:lnTo>
                  <a:lnTo>
                    <a:pt x="32677" y="96291"/>
                  </a:lnTo>
                  <a:lnTo>
                    <a:pt x="32677" y="95516"/>
                  </a:lnTo>
                  <a:close/>
                </a:path>
                <a:path w="73660" h="111125">
                  <a:moveTo>
                    <a:pt x="57962" y="110540"/>
                  </a:moveTo>
                  <a:lnTo>
                    <a:pt x="58737" y="110540"/>
                  </a:lnTo>
                  <a:lnTo>
                    <a:pt x="58737" y="109766"/>
                  </a:lnTo>
                  <a:lnTo>
                    <a:pt x="58737" y="110540"/>
                  </a:lnTo>
                  <a:lnTo>
                    <a:pt x="57962" y="110540"/>
                  </a:lnTo>
                  <a:close/>
                </a:path>
                <a:path w="73660" h="111125">
                  <a:moveTo>
                    <a:pt x="54457" y="109004"/>
                  </a:moveTo>
                  <a:lnTo>
                    <a:pt x="55232" y="109004"/>
                  </a:lnTo>
                  <a:lnTo>
                    <a:pt x="54457" y="10900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6396730" y="25894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6369895" y="2597493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4">
                  <a:moveTo>
                    <a:pt x="5829" y="774"/>
                  </a:moveTo>
                  <a:lnTo>
                    <a:pt x="5829" y="0"/>
                  </a:lnTo>
                  <a:lnTo>
                    <a:pt x="6604" y="0"/>
                  </a:lnTo>
                  <a:lnTo>
                    <a:pt x="5829" y="0"/>
                  </a:lnTo>
                  <a:lnTo>
                    <a:pt x="5829" y="774"/>
                  </a:lnTo>
                  <a:close/>
                </a:path>
                <a:path w="6985" h="4444">
                  <a:moveTo>
                    <a:pt x="5829" y="1549"/>
                  </a:moveTo>
                  <a:lnTo>
                    <a:pt x="5054" y="1549"/>
                  </a:lnTo>
                  <a:lnTo>
                    <a:pt x="5054" y="774"/>
                  </a:lnTo>
                  <a:lnTo>
                    <a:pt x="5829" y="774"/>
                  </a:lnTo>
                  <a:lnTo>
                    <a:pt x="5829" y="1549"/>
                  </a:lnTo>
                  <a:close/>
                </a:path>
                <a:path w="6985" h="4444">
                  <a:moveTo>
                    <a:pt x="5054" y="2311"/>
                  </a:moveTo>
                  <a:lnTo>
                    <a:pt x="5829" y="2311"/>
                  </a:lnTo>
                  <a:lnTo>
                    <a:pt x="5829" y="3086"/>
                  </a:lnTo>
                  <a:lnTo>
                    <a:pt x="5054" y="3086"/>
                  </a:lnTo>
                  <a:lnTo>
                    <a:pt x="5054" y="2311"/>
                  </a:lnTo>
                  <a:close/>
                </a:path>
                <a:path w="6985" h="4444">
                  <a:moveTo>
                    <a:pt x="1168" y="774"/>
                  </a:moveTo>
                  <a:lnTo>
                    <a:pt x="774" y="774"/>
                  </a:lnTo>
                  <a:lnTo>
                    <a:pt x="1168" y="774"/>
                  </a:lnTo>
                  <a:close/>
                </a:path>
                <a:path w="6985" h="4444">
                  <a:moveTo>
                    <a:pt x="3492" y="2311"/>
                  </a:moveTo>
                  <a:lnTo>
                    <a:pt x="4279" y="2311"/>
                  </a:lnTo>
                  <a:lnTo>
                    <a:pt x="3492" y="2311"/>
                  </a:lnTo>
                  <a:close/>
                </a:path>
                <a:path w="6985" h="4444">
                  <a:moveTo>
                    <a:pt x="1168" y="1549"/>
                  </a:moveTo>
                  <a:lnTo>
                    <a:pt x="774" y="774"/>
                  </a:lnTo>
                  <a:lnTo>
                    <a:pt x="1168" y="774"/>
                  </a:lnTo>
                  <a:lnTo>
                    <a:pt x="1168" y="1549"/>
                  </a:lnTo>
                  <a:close/>
                </a:path>
                <a:path w="6985" h="4444">
                  <a:moveTo>
                    <a:pt x="4279" y="2311"/>
                  </a:moveTo>
                  <a:lnTo>
                    <a:pt x="3492" y="2311"/>
                  </a:lnTo>
                  <a:lnTo>
                    <a:pt x="3492" y="3086"/>
                  </a:lnTo>
                  <a:lnTo>
                    <a:pt x="2717" y="3086"/>
                  </a:lnTo>
                  <a:lnTo>
                    <a:pt x="3492" y="3086"/>
                  </a:lnTo>
                  <a:lnTo>
                    <a:pt x="3492" y="3860"/>
                  </a:lnTo>
                  <a:lnTo>
                    <a:pt x="3492" y="3086"/>
                  </a:lnTo>
                  <a:lnTo>
                    <a:pt x="3492" y="3860"/>
                  </a:lnTo>
                  <a:lnTo>
                    <a:pt x="3492" y="3086"/>
                  </a:lnTo>
                  <a:lnTo>
                    <a:pt x="3492" y="3860"/>
                  </a:lnTo>
                  <a:lnTo>
                    <a:pt x="2717" y="3860"/>
                  </a:lnTo>
                  <a:lnTo>
                    <a:pt x="2717" y="3086"/>
                  </a:lnTo>
                  <a:lnTo>
                    <a:pt x="2717" y="3860"/>
                  </a:lnTo>
                  <a:lnTo>
                    <a:pt x="2717" y="3086"/>
                  </a:lnTo>
                  <a:lnTo>
                    <a:pt x="1943" y="3086"/>
                  </a:lnTo>
                  <a:lnTo>
                    <a:pt x="2717" y="3086"/>
                  </a:lnTo>
                  <a:lnTo>
                    <a:pt x="1943" y="3086"/>
                  </a:lnTo>
                  <a:lnTo>
                    <a:pt x="2717" y="3086"/>
                  </a:lnTo>
                  <a:lnTo>
                    <a:pt x="3492" y="3086"/>
                  </a:lnTo>
                  <a:lnTo>
                    <a:pt x="3492" y="2311"/>
                  </a:lnTo>
                  <a:lnTo>
                    <a:pt x="4279" y="2311"/>
                  </a:lnTo>
                  <a:close/>
                </a:path>
                <a:path w="6985" h="4444">
                  <a:moveTo>
                    <a:pt x="774" y="774"/>
                  </a:moveTo>
                  <a:lnTo>
                    <a:pt x="0" y="1549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6985" h="4444">
                  <a:moveTo>
                    <a:pt x="3492" y="2311"/>
                  </a:moveTo>
                  <a:lnTo>
                    <a:pt x="2717" y="3086"/>
                  </a:lnTo>
                  <a:lnTo>
                    <a:pt x="2717" y="2311"/>
                  </a:lnTo>
                  <a:lnTo>
                    <a:pt x="2717" y="3086"/>
                  </a:lnTo>
                  <a:lnTo>
                    <a:pt x="2717" y="2311"/>
                  </a:lnTo>
                  <a:lnTo>
                    <a:pt x="3492" y="2311"/>
                  </a:lnTo>
                  <a:close/>
                </a:path>
                <a:path w="6985" h="4444">
                  <a:moveTo>
                    <a:pt x="1168" y="3086"/>
                  </a:moveTo>
                  <a:lnTo>
                    <a:pt x="774" y="3086"/>
                  </a:lnTo>
                  <a:lnTo>
                    <a:pt x="774" y="2311"/>
                  </a:lnTo>
                  <a:lnTo>
                    <a:pt x="1168" y="2311"/>
                  </a:lnTo>
                  <a:lnTo>
                    <a:pt x="1168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6342654" y="25924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6367558" y="26028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6352591" y="2603659"/>
              <a:ext cx="13335" cy="0"/>
            </a:xfrm>
            <a:custGeom>
              <a:avLst/>
              <a:gdLst/>
              <a:ahLst/>
              <a:cxnLst/>
              <a:rect l="l" t="t" r="r" b="b"/>
              <a:pathLst>
                <a:path w="13335" h="0">
                  <a:moveTo>
                    <a:pt x="12052" y="0"/>
                  </a:moveTo>
                  <a:lnTo>
                    <a:pt x="13208" y="0"/>
                  </a:lnTo>
                </a:path>
                <a:path w="13335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6309202" y="2599043"/>
              <a:ext cx="33655" cy="13970"/>
            </a:xfrm>
            <a:custGeom>
              <a:avLst/>
              <a:gdLst/>
              <a:ahLst/>
              <a:cxnLst/>
              <a:rect l="l" t="t" r="r" b="b"/>
              <a:pathLst>
                <a:path w="33654" h="13969">
                  <a:moveTo>
                    <a:pt x="31508" y="3073"/>
                  </a:moveTo>
                  <a:lnTo>
                    <a:pt x="30734" y="3073"/>
                  </a:lnTo>
                  <a:lnTo>
                    <a:pt x="31508" y="3073"/>
                  </a:lnTo>
                  <a:close/>
                </a:path>
                <a:path w="33654" h="13969">
                  <a:moveTo>
                    <a:pt x="24511" y="762"/>
                  </a:moveTo>
                  <a:lnTo>
                    <a:pt x="23736" y="762"/>
                  </a:lnTo>
                  <a:lnTo>
                    <a:pt x="23736" y="0"/>
                  </a:lnTo>
                  <a:lnTo>
                    <a:pt x="23736" y="762"/>
                  </a:lnTo>
                  <a:lnTo>
                    <a:pt x="24511" y="762"/>
                  </a:lnTo>
                  <a:close/>
                </a:path>
                <a:path w="33654" h="13969">
                  <a:moveTo>
                    <a:pt x="18669" y="3073"/>
                  </a:moveTo>
                  <a:lnTo>
                    <a:pt x="19456" y="3073"/>
                  </a:lnTo>
                  <a:lnTo>
                    <a:pt x="18669" y="3073"/>
                  </a:lnTo>
                  <a:lnTo>
                    <a:pt x="17894" y="3073"/>
                  </a:lnTo>
                  <a:lnTo>
                    <a:pt x="17894" y="2311"/>
                  </a:lnTo>
                  <a:lnTo>
                    <a:pt x="17894" y="3073"/>
                  </a:lnTo>
                  <a:lnTo>
                    <a:pt x="17894" y="2311"/>
                  </a:lnTo>
                  <a:lnTo>
                    <a:pt x="18669" y="2311"/>
                  </a:lnTo>
                  <a:lnTo>
                    <a:pt x="18669" y="3073"/>
                  </a:lnTo>
                  <a:close/>
                </a:path>
                <a:path w="33654" h="13969">
                  <a:moveTo>
                    <a:pt x="19456" y="5778"/>
                  </a:moveTo>
                  <a:lnTo>
                    <a:pt x="19456" y="6540"/>
                  </a:lnTo>
                  <a:lnTo>
                    <a:pt x="19456" y="5778"/>
                  </a:lnTo>
                  <a:lnTo>
                    <a:pt x="20231" y="5778"/>
                  </a:lnTo>
                  <a:lnTo>
                    <a:pt x="19456" y="5778"/>
                  </a:lnTo>
                  <a:close/>
                </a:path>
                <a:path w="33654" h="13969">
                  <a:moveTo>
                    <a:pt x="33070" y="11938"/>
                  </a:moveTo>
                  <a:lnTo>
                    <a:pt x="32296" y="11938"/>
                  </a:lnTo>
                  <a:lnTo>
                    <a:pt x="33070" y="11938"/>
                  </a:lnTo>
                  <a:close/>
                </a:path>
                <a:path w="33654" h="13969">
                  <a:moveTo>
                    <a:pt x="8166" y="6540"/>
                  </a:moveTo>
                  <a:lnTo>
                    <a:pt x="7391" y="6540"/>
                  </a:lnTo>
                  <a:lnTo>
                    <a:pt x="7391" y="5778"/>
                  </a:lnTo>
                  <a:lnTo>
                    <a:pt x="7391" y="6540"/>
                  </a:lnTo>
                  <a:lnTo>
                    <a:pt x="7391" y="5778"/>
                  </a:lnTo>
                  <a:lnTo>
                    <a:pt x="7391" y="6540"/>
                  </a:lnTo>
                  <a:lnTo>
                    <a:pt x="8166" y="6540"/>
                  </a:lnTo>
                  <a:lnTo>
                    <a:pt x="8166" y="5778"/>
                  </a:lnTo>
                  <a:lnTo>
                    <a:pt x="8166" y="6540"/>
                  </a:lnTo>
                  <a:close/>
                </a:path>
                <a:path w="33654" h="13969">
                  <a:moveTo>
                    <a:pt x="7391" y="10388"/>
                  </a:moveTo>
                  <a:lnTo>
                    <a:pt x="8166" y="10388"/>
                  </a:lnTo>
                  <a:lnTo>
                    <a:pt x="7391" y="10388"/>
                  </a:lnTo>
                  <a:lnTo>
                    <a:pt x="7391" y="9626"/>
                  </a:lnTo>
                  <a:lnTo>
                    <a:pt x="7391" y="10388"/>
                  </a:lnTo>
                  <a:lnTo>
                    <a:pt x="7391" y="9626"/>
                  </a:lnTo>
                  <a:lnTo>
                    <a:pt x="7391" y="10388"/>
                  </a:lnTo>
                  <a:close/>
                </a:path>
                <a:path w="33654" h="13969">
                  <a:moveTo>
                    <a:pt x="774" y="13474"/>
                  </a:moveTo>
                  <a:lnTo>
                    <a:pt x="0" y="13474"/>
                  </a:lnTo>
                  <a:lnTo>
                    <a:pt x="0" y="12700"/>
                  </a:lnTo>
                  <a:lnTo>
                    <a:pt x="774" y="12700"/>
                  </a:lnTo>
                  <a:lnTo>
                    <a:pt x="774" y="134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6310186" y="26140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6306865" y="2615985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4904" y="9626"/>
                  </a:moveTo>
                  <a:lnTo>
                    <a:pt x="24117" y="9626"/>
                  </a:lnTo>
                  <a:lnTo>
                    <a:pt x="24904" y="9626"/>
                  </a:lnTo>
                  <a:close/>
                </a:path>
                <a:path w="25400" h="10160">
                  <a:moveTo>
                    <a:pt x="787" y="0"/>
                  </a:move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6306090" y="26167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6304541" y="26182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6302585" y="2619833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774" y="0"/>
                  </a:moveTo>
                  <a:lnTo>
                    <a:pt x="1562" y="0"/>
                  </a:lnTo>
                  <a:lnTo>
                    <a:pt x="774" y="0"/>
                  </a:lnTo>
                  <a:close/>
                </a:path>
                <a:path w="1904" h="2539">
                  <a:moveTo>
                    <a:pt x="774" y="0"/>
                  </a:moveTo>
                  <a:lnTo>
                    <a:pt x="1562" y="0"/>
                  </a:lnTo>
                  <a:lnTo>
                    <a:pt x="774" y="0"/>
                  </a:lnTo>
                  <a:close/>
                </a:path>
                <a:path w="1904" h="2539">
                  <a:moveTo>
                    <a:pt x="774" y="1549"/>
                  </a:moveTo>
                  <a:lnTo>
                    <a:pt x="0" y="1549"/>
                  </a:lnTo>
                  <a:lnTo>
                    <a:pt x="774" y="1549"/>
                  </a:lnTo>
                  <a:close/>
                </a:path>
                <a:path w="1904" h="2539">
                  <a:moveTo>
                    <a:pt x="774" y="2311"/>
                  </a:moveTo>
                  <a:lnTo>
                    <a:pt x="0" y="2311"/>
                  </a:lnTo>
                  <a:lnTo>
                    <a:pt x="774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6299474" y="26329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6297137" y="26321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0"/>
                  </a:moveTo>
                  <a:lnTo>
                    <a:pt x="0" y="761"/>
                  </a:lnTo>
                  <a:lnTo>
                    <a:pt x="787" y="761"/>
                  </a:lnTo>
                  <a:lnTo>
                    <a:pt x="0" y="761"/>
                  </a:lnTo>
                  <a:lnTo>
                    <a:pt x="0" y="0"/>
                  </a:lnTo>
                  <a:close/>
                </a:path>
                <a:path w="2539" h="2539">
                  <a:moveTo>
                    <a:pt x="787" y="1536"/>
                  </a:moveTo>
                  <a:lnTo>
                    <a:pt x="0" y="1536"/>
                  </a:lnTo>
                  <a:lnTo>
                    <a:pt x="0" y="761"/>
                  </a:lnTo>
                  <a:lnTo>
                    <a:pt x="787" y="761"/>
                  </a:lnTo>
                  <a:lnTo>
                    <a:pt x="787" y="1536"/>
                  </a:lnTo>
                  <a:close/>
                </a:path>
                <a:path w="2539" h="2539">
                  <a:moveTo>
                    <a:pt x="2336" y="2311"/>
                  </a:moveTo>
                  <a:lnTo>
                    <a:pt x="1562" y="2311"/>
                  </a:lnTo>
                  <a:lnTo>
                    <a:pt x="1562" y="1536"/>
                  </a:lnTo>
                  <a:lnTo>
                    <a:pt x="1562" y="2311"/>
                  </a:lnTo>
                  <a:lnTo>
                    <a:pt x="2336" y="2311"/>
                  </a:lnTo>
                  <a:lnTo>
                    <a:pt x="2336" y="1536"/>
                  </a:lnTo>
                  <a:lnTo>
                    <a:pt x="2336" y="2311"/>
                  </a:lnTo>
                  <a:lnTo>
                    <a:pt x="2336" y="1536"/>
                  </a:lnTo>
                  <a:lnTo>
                    <a:pt x="2336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6302585" y="26352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6301810" y="263601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6301036" y="26352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6297924" y="26344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6298699" y="26352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6301810" y="2636787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0" y="0"/>
                  </a:moveTo>
                  <a:lnTo>
                    <a:pt x="774" y="761"/>
                  </a:lnTo>
                  <a:lnTo>
                    <a:pt x="0" y="761"/>
                  </a:lnTo>
                  <a:lnTo>
                    <a:pt x="0" y="0"/>
                  </a:lnTo>
                  <a:close/>
                </a:path>
                <a:path w="1904" h="2539">
                  <a:moveTo>
                    <a:pt x="1549" y="761"/>
                  </a:moveTo>
                  <a:lnTo>
                    <a:pt x="1549" y="1536"/>
                  </a:lnTo>
                  <a:lnTo>
                    <a:pt x="1549" y="2311"/>
                  </a:lnTo>
                  <a:lnTo>
                    <a:pt x="1549" y="1536"/>
                  </a:lnTo>
                  <a:lnTo>
                    <a:pt x="1549" y="2311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774" y="761"/>
                  </a:lnTo>
                  <a:lnTo>
                    <a:pt x="1549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6302585" y="26375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6299474" y="2637549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2336" y="0"/>
                  </a:moveTo>
                  <a:lnTo>
                    <a:pt x="1562" y="0"/>
                  </a:lnTo>
                  <a:lnTo>
                    <a:pt x="2336" y="0"/>
                  </a:lnTo>
                  <a:lnTo>
                    <a:pt x="1562" y="0"/>
                  </a:lnTo>
                  <a:lnTo>
                    <a:pt x="2336" y="0"/>
                  </a:lnTo>
                  <a:close/>
                </a:path>
                <a:path w="5079" h="3175">
                  <a:moveTo>
                    <a:pt x="4673" y="774"/>
                  </a:moveTo>
                  <a:lnTo>
                    <a:pt x="3886" y="774"/>
                  </a:lnTo>
                  <a:lnTo>
                    <a:pt x="4673" y="774"/>
                  </a:lnTo>
                  <a:lnTo>
                    <a:pt x="3886" y="774"/>
                  </a:lnTo>
                  <a:lnTo>
                    <a:pt x="4673" y="774"/>
                  </a:lnTo>
                  <a:close/>
                </a:path>
                <a:path w="5079" h="3175">
                  <a:moveTo>
                    <a:pt x="774" y="774"/>
                  </a:moveTo>
                  <a:lnTo>
                    <a:pt x="774" y="1549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5079" h="3175">
                  <a:moveTo>
                    <a:pt x="2336" y="1549"/>
                  </a:moveTo>
                  <a:lnTo>
                    <a:pt x="3111" y="1549"/>
                  </a:lnTo>
                  <a:lnTo>
                    <a:pt x="3111" y="2311"/>
                  </a:lnTo>
                  <a:lnTo>
                    <a:pt x="3111" y="3086"/>
                  </a:lnTo>
                  <a:lnTo>
                    <a:pt x="2336" y="2311"/>
                  </a:lnTo>
                  <a:lnTo>
                    <a:pt x="2336" y="1549"/>
                  </a:lnTo>
                  <a:close/>
                </a:path>
                <a:path w="5079" h="3175">
                  <a:moveTo>
                    <a:pt x="2336" y="2311"/>
                  </a:moveTo>
                  <a:lnTo>
                    <a:pt x="1562" y="2311"/>
                  </a:lnTo>
                  <a:lnTo>
                    <a:pt x="1562" y="1549"/>
                  </a:lnTo>
                  <a:lnTo>
                    <a:pt x="2336" y="1549"/>
                  </a:lnTo>
                  <a:lnTo>
                    <a:pt x="2336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6303360" y="26410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6300248" y="26398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6301233" y="2642178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0" y="0"/>
                  </a:moveTo>
                  <a:lnTo>
                    <a:pt x="1155" y="0"/>
                  </a:lnTo>
                </a:path>
                <a:path w="4445" h="1905">
                  <a:moveTo>
                    <a:pt x="2730" y="1536"/>
                  </a:moveTo>
                  <a:lnTo>
                    <a:pt x="3886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6302585" y="2643328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562" y="0"/>
                  </a:moveTo>
                  <a:lnTo>
                    <a:pt x="1562" y="774"/>
                  </a:lnTo>
                  <a:lnTo>
                    <a:pt x="1562" y="1549"/>
                  </a:lnTo>
                  <a:lnTo>
                    <a:pt x="1562" y="2311"/>
                  </a:lnTo>
                  <a:lnTo>
                    <a:pt x="1562" y="1549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1562" y="1549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6303360" y="26433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6297137" y="2644102"/>
              <a:ext cx="27305" cy="20320"/>
            </a:xfrm>
            <a:custGeom>
              <a:avLst/>
              <a:gdLst/>
              <a:ahLst/>
              <a:cxnLst/>
              <a:rect l="l" t="t" r="r" b="b"/>
              <a:pathLst>
                <a:path w="27304" h="20319">
                  <a:moveTo>
                    <a:pt x="8953" y="1536"/>
                  </a:moveTo>
                  <a:lnTo>
                    <a:pt x="9728" y="1536"/>
                  </a:lnTo>
                  <a:lnTo>
                    <a:pt x="9728" y="2311"/>
                  </a:lnTo>
                  <a:lnTo>
                    <a:pt x="10515" y="2311"/>
                  </a:lnTo>
                  <a:lnTo>
                    <a:pt x="10515" y="3086"/>
                  </a:lnTo>
                  <a:lnTo>
                    <a:pt x="10515" y="2311"/>
                  </a:lnTo>
                  <a:lnTo>
                    <a:pt x="9728" y="2311"/>
                  </a:lnTo>
                  <a:lnTo>
                    <a:pt x="8953" y="2311"/>
                  </a:lnTo>
                  <a:lnTo>
                    <a:pt x="8953" y="1536"/>
                  </a:lnTo>
                  <a:lnTo>
                    <a:pt x="8953" y="2311"/>
                  </a:lnTo>
                  <a:lnTo>
                    <a:pt x="8178" y="2311"/>
                  </a:lnTo>
                  <a:lnTo>
                    <a:pt x="8178" y="1536"/>
                  </a:lnTo>
                  <a:lnTo>
                    <a:pt x="8953" y="1536"/>
                  </a:lnTo>
                  <a:close/>
                </a:path>
                <a:path w="27304" h="20319">
                  <a:moveTo>
                    <a:pt x="9728" y="2311"/>
                  </a:moveTo>
                  <a:lnTo>
                    <a:pt x="9728" y="3086"/>
                  </a:lnTo>
                  <a:lnTo>
                    <a:pt x="9728" y="2311"/>
                  </a:lnTo>
                  <a:lnTo>
                    <a:pt x="8953" y="2311"/>
                  </a:lnTo>
                  <a:lnTo>
                    <a:pt x="9728" y="2311"/>
                  </a:lnTo>
                  <a:close/>
                </a:path>
                <a:path w="27304" h="20319">
                  <a:moveTo>
                    <a:pt x="5448" y="774"/>
                  </a:moveTo>
                  <a:lnTo>
                    <a:pt x="6222" y="774"/>
                  </a:lnTo>
                  <a:lnTo>
                    <a:pt x="5448" y="774"/>
                  </a:lnTo>
                  <a:close/>
                </a:path>
                <a:path w="27304" h="20319">
                  <a:moveTo>
                    <a:pt x="787" y="0"/>
                  </a:moveTo>
                  <a:lnTo>
                    <a:pt x="787" y="774"/>
                  </a:lnTo>
                  <a:lnTo>
                    <a:pt x="1562" y="774"/>
                  </a:lnTo>
                  <a:lnTo>
                    <a:pt x="787" y="774"/>
                  </a:lnTo>
                  <a:lnTo>
                    <a:pt x="1562" y="774"/>
                  </a:lnTo>
                  <a:lnTo>
                    <a:pt x="1562" y="1536"/>
                  </a:lnTo>
                  <a:lnTo>
                    <a:pt x="787" y="1536"/>
                  </a:lnTo>
                  <a:lnTo>
                    <a:pt x="1562" y="1536"/>
                  </a:lnTo>
                  <a:lnTo>
                    <a:pt x="787" y="1536"/>
                  </a:lnTo>
                  <a:lnTo>
                    <a:pt x="1562" y="1536"/>
                  </a:lnTo>
                  <a:lnTo>
                    <a:pt x="1562" y="2311"/>
                  </a:lnTo>
                  <a:lnTo>
                    <a:pt x="787" y="2311"/>
                  </a:lnTo>
                  <a:lnTo>
                    <a:pt x="787" y="1536"/>
                  </a:lnTo>
                  <a:lnTo>
                    <a:pt x="787" y="2311"/>
                  </a:lnTo>
                  <a:lnTo>
                    <a:pt x="787" y="1536"/>
                  </a:lnTo>
                  <a:lnTo>
                    <a:pt x="787" y="2311"/>
                  </a:lnTo>
                  <a:lnTo>
                    <a:pt x="787" y="1536"/>
                  </a:lnTo>
                  <a:lnTo>
                    <a:pt x="787" y="2311"/>
                  </a:lnTo>
                  <a:lnTo>
                    <a:pt x="0" y="1536"/>
                  </a:lnTo>
                  <a:lnTo>
                    <a:pt x="787" y="1536"/>
                  </a:lnTo>
                  <a:lnTo>
                    <a:pt x="787" y="774"/>
                  </a:lnTo>
                  <a:lnTo>
                    <a:pt x="787" y="0"/>
                  </a:lnTo>
                  <a:close/>
                </a:path>
                <a:path w="27304" h="20319">
                  <a:moveTo>
                    <a:pt x="1562" y="774"/>
                  </a:moveTo>
                  <a:lnTo>
                    <a:pt x="787" y="774"/>
                  </a:lnTo>
                  <a:lnTo>
                    <a:pt x="787" y="0"/>
                  </a:lnTo>
                  <a:lnTo>
                    <a:pt x="1562" y="0"/>
                  </a:lnTo>
                  <a:lnTo>
                    <a:pt x="1562" y="774"/>
                  </a:lnTo>
                  <a:close/>
                </a:path>
                <a:path w="27304" h="20319">
                  <a:moveTo>
                    <a:pt x="4673" y="5397"/>
                  </a:moveTo>
                  <a:lnTo>
                    <a:pt x="3898" y="5397"/>
                  </a:lnTo>
                  <a:lnTo>
                    <a:pt x="3898" y="4622"/>
                  </a:lnTo>
                  <a:lnTo>
                    <a:pt x="3898" y="3848"/>
                  </a:lnTo>
                  <a:lnTo>
                    <a:pt x="3898" y="4622"/>
                  </a:lnTo>
                  <a:lnTo>
                    <a:pt x="4673" y="4622"/>
                  </a:lnTo>
                  <a:lnTo>
                    <a:pt x="3898" y="5397"/>
                  </a:lnTo>
                  <a:lnTo>
                    <a:pt x="4673" y="5397"/>
                  </a:lnTo>
                  <a:close/>
                </a:path>
                <a:path w="27304" h="20319">
                  <a:moveTo>
                    <a:pt x="3898" y="6159"/>
                  </a:moveTo>
                  <a:lnTo>
                    <a:pt x="3111" y="6159"/>
                  </a:lnTo>
                  <a:lnTo>
                    <a:pt x="3111" y="6553"/>
                  </a:lnTo>
                  <a:lnTo>
                    <a:pt x="3898" y="6553"/>
                  </a:lnTo>
                  <a:lnTo>
                    <a:pt x="3111" y="6553"/>
                  </a:lnTo>
                  <a:lnTo>
                    <a:pt x="3898" y="6553"/>
                  </a:lnTo>
                  <a:lnTo>
                    <a:pt x="3111" y="6553"/>
                  </a:lnTo>
                  <a:lnTo>
                    <a:pt x="3111" y="6159"/>
                  </a:lnTo>
                  <a:lnTo>
                    <a:pt x="3111" y="5397"/>
                  </a:lnTo>
                  <a:lnTo>
                    <a:pt x="2336" y="5397"/>
                  </a:lnTo>
                  <a:lnTo>
                    <a:pt x="2336" y="4622"/>
                  </a:lnTo>
                  <a:lnTo>
                    <a:pt x="2336" y="5397"/>
                  </a:lnTo>
                  <a:lnTo>
                    <a:pt x="3111" y="5397"/>
                  </a:lnTo>
                  <a:lnTo>
                    <a:pt x="3111" y="4622"/>
                  </a:lnTo>
                  <a:lnTo>
                    <a:pt x="3111" y="5397"/>
                  </a:lnTo>
                  <a:lnTo>
                    <a:pt x="3898" y="5397"/>
                  </a:lnTo>
                  <a:lnTo>
                    <a:pt x="3898" y="6159"/>
                  </a:lnTo>
                  <a:close/>
                </a:path>
                <a:path w="27304" h="20319">
                  <a:moveTo>
                    <a:pt x="3898" y="6159"/>
                  </a:moveTo>
                  <a:lnTo>
                    <a:pt x="4673" y="6553"/>
                  </a:lnTo>
                  <a:lnTo>
                    <a:pt x="3898" y="6553"/>
                  </a:lnTo>
                  <a:lnTo>
                    <a:pt x="3898" y="6159"/>
                  </a:lnTo>
                  <a:close/>
                </a:path>
                <a:path w="27304" h="20319">
                  <a:moveTo>
                    <a:pt x="15951" y="13487"/>
                  </a:moveTo>
                  <a:lnTo>
                    <a:pt x="15176" y="13487"/>
                  </a:lnTo>
                  <a:lnTo>
                    <a:pt x="15951" y="13487"/>
                  </a:lnTo>
                  <a:close/>
                </a:path>
                <a:path w="27304" h="20319">
                  <a:moveTo>
                    <a:pt x="10515" y="12712"/>
                  </a:moveTo>
                  <a:lnTo>
                    <a:pt x="11290" y="13487"/>
                  </a:lnTo>
                  <a:lnTo>
                    <a:pt x="11290" y="12712"/>
                  </a:lnTo>
                  <a:lnTo>
                    <a:pt x="11290" y="13487"/>
                  </a:lnTo>
                  <a:lnTo>
                    <a:pt x="12064" y="13487"/>
                  </a:lnTo>
                  <a:lnTo>
                    <a:pt x="12064" y="14249"/>
                  </a:lnTo>
                  <a:lnTo>
                    <a:pt x="11290" y="14249"/>
                  </a:lnTo>
                  <a:lnTo>
                    <a:pt x="11290" y="13487"/>
                  </a:lnTo>
                  <a:lnTo>
                    <a:pt x="11290" y="14249"/>
                  </a:lnTo>
                  <a:lnTo>
                    <a:pt x="11290" y="13487"/>
                  </a:lnTo>
                  <a:lnTo>
                    <a:pt x="10515" y="13487"/>
                  </a:lnTo>
                  <a:lnTo>
                    <a:pt x="10515" y="12712"/>
                  </a:lnTo>
                  <a:close/>
                </a:path>
                <a:path w="27304" h="20319">
                  <a:moveTo>
                    <a:pt x="26847" y="20027"/>
                  </a:moveTo>
                  <a:lnTo>
                    <a:pt x="26454" y="20027"/>
                  </a:lnTo>
                  <a:lnTo>
                    <a:pt x="26454" y="19253"/>
                  </a:lnTo>
                  <a:lnTo>
                    <a:pt x="26847" y="19253"/>
                  </a:lnTo>
                  <a:lnTo>
                    <a:pt x="26847" y="2002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6315819" y="26602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6318143" y="2661819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80">
                  <a:moveTo>
                    <a:pt x="0" y="0"/>
                  </a:moveTo>
                  <a:lnTo>
                    <a:pt x="787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  <a:path w="10795" h="5080">
                  <a:moveTo>
                    <a:pt x="10515" y="4622"/>
                  </a:moveTo>
                  <a:lnTo>
                    <a:pt x="9728" y="4622"/>
                  </a:lnTo>
                  <a:lnTo>
                    <a:pt x="10515" y="4622"/>
                  </a:lnTo>
                  <a:close/>
                </a:path>
                <a:path w="10795" h="5080">
                  <a:moveTo>
                    <a:pt x="787" y="774"/>
                  </a:moveTo>
                  <a:lnTo>
                    <a:pt x="787" y="1536"/>
                  </a:lnTo>
                  <a:lnTo>
                    <a:pt x="1562" y="1536"/>
                  </a:lnTo>
                  <a:lnTo>
                    <a:pt x="1562" y="2311"/>
                  </a:lnTo>
                  <a:lnTo>
                    <a:pt x="1562" y="1536"/>
                  </a:lnTo>
                  <a:lnTo>
                    <a:pt x="787" y="1536"/>
                  </a:lnTo>
                  <a:lnTo>
                    <a:pt x="787" y="774"/>
                  </a:lnTo>
                  <a:close/>
                </a:path>
                <a:path w="10795" h="5080">
                  <a:moveTo>
                    <a:pt x="6616" y="3848"/>
                  </a:moveTo>
                  <a:lnTo>
                    <a:pt x="6616" y="4622"/>
                  </a:lnTo>
                  <a:lnTo>
                    <a:pt x="6616" y="3848"/>
                  </a:lnTo>
                  <a:lnTo>
                    <a:pt x="6616" y="4622"/>
                  </a:lnTo>
                  <a:lnTo>
                    <a:pt x="6616" y="3848"/>
                  </a:lnTo>
                  <a:lnTo>
                    <a:pt x="5842" y="3848"/>
                  </a:lnTo>
                  <a:lnTo>
                    <a:pt x="6616" y="3848"/>
                  </a:lnTo>
                  <a:lnTo>
                    <a:pt x="5842" y="3848"/>
                  </a:lnTo>
                  <a:lnTo>
                    <a:pt x="6616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6330982" y="26679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6315819" y="2662594"/>
              <a:ext cx="14604" cy="6350"/>
            </a:xfrm>
            <a:custGeom>
              <a:avLst/>
              <a:gdLst/>
              <a:ahLst/>
              <a:cxnLst/>
              <a:rect l="l" t="t" r="r" b="b"/>
              <a:pathLst>
                <a:path w="14604" h="6350">
                  <a:moveTo>
                    <a:pt x="14389" y="5384"/>
                  </a:moveTo>
                  <a:lnTo>
                    <a:pt x="14389" y="6159"/>
                  </a:lnTo>
                  <a:lnTo>
                    <a:pt x="14389" y="5384"/>
                  </a:lnTo>
                  <a:lnTo>
                    <a:pt x="14389" y="6159"/>
                  </a:lnTo>
                  <a:lnTo>
                    <a:pt x="14389" y="5384"/>
                  </a:lnTo>
                  <a:lnTo>
                    <a:pt x="13614" y="5384"/>
                  </a:lnTo>
                  <a:lnTo>
                    <a:pt x="14389" y="5384"/>
                  </a:lnTo>
                  <a:close/>
                </a:path>
                <a:path w="14604" h="6350">
                  <a:moveTo>
                    <a:pt x="8940" y="3848"/>
                  </a:moveTo>
                  <a:lnTo>
                    <a:pt x="8166" y="3848"/>
                  </a:lnTo>
                  <a:lnTo>
                    <a:pt x="8166" y="3073"/>
                  </a:lnTo>
                  <a:lnTo>
                    <a:pt x="8940" y="3073"/>
                  </a:lnTo>
                  <a:lnTo>
                    <a:pt x="8940" y="3848"/>
                  </a:lnTo>
                  <a:close/>
                </a:path>
                <a:path w="14604" h="635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6315819" y="26625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6322042" y="2665667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774" y="0"/>
                  </a:moveTo>
                  <a:lnTo>
                    <a:pt x="1549" y="774"/>
                  </a:lnTo>
                  <a:lnTo>
                    <a:pt x="1943" y="774"/>
                  </a:lnTo>
                  <a:lnTo>
                    <a:pt x="1549" y="774"/>
                  </a:lnTo>
                  <a:lnTo>
                    <a:pt x="1943" y="774"/>
                  </a:lnTo>
                  <a:lnTo>
                    <a:pt x="1549" y="774"/>
                  </a:lnTo>
                  <a:lnTo>
                    <a:pt x="1549" y="1549"/>
                  </a:lnTo>
                  <a:lnTo>
                    <a:pt x="1549" y="774"/>
                  </a:lnTo>
                  <a:lnTo>
                    <a:pt x="1549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6350" h="2539">
                  <a:moveTo>
                    <a:pt x="5054" y="2311"/>
                  </a:moveTo>
                  <a:lnTo>
                    <a:pt x="5829" y="2311"/>
                  </a:lnTo>
                  <a:lnTo>
                    <a:pt x="5054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6321267" y="26649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6322042" y="2666442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6616" y="2311"/>
                  </a:moveTo>
                  <a:lnTo>
                    <a:pt x="7391" y="3086"/>
                  </a:lnTo>
                  <a:lnTo>
                    <a:pt x="6616" y="3086"/>
                  </a:lnTo>
                  <a:lnTo>
                    <a:pt x="7391" y="3086"/>
                  </a:lnTo>
                  <a:lnTo>
                    <a:pt x="6616" y="3086"/>
                  </a:lnTo>
                  <a:lnTo>
                    <a:pt x="6616" y="2311"/>
                  </a:lnTo>
                  <a:close/>
                </a:path>
                <a:path w="9525" h="3810">
                  <a:moveTo>
                    <a:pt x="8166" y="3086"/>
                  </a:moveTo>
                  <a:lnTo>
                    <a:pt x="8166" y="3467"/>
                  </a:lnTo>
                  <a:lnTo>
                    <a:pt x="8940" y="3467"/>
                  </a:lnTo>
                  <a:lnTo>
                    <a:pt x="8166" y="3467"/>
                  </a:lnTo>
                  <a:lnTo>
                    <a:pt x="7391" y="3086"/>
                  </a:lnTo>
                  <a:lnTo>
                    <a:pt x="8166" y="3086"/>
                  </a:lnTo>
                  <a:lnTo>
                    <a:pt x="7391" y="3086"/>
                  </a:lnTo>
                  <a:lnTo>
                    <a:pt x="8166" y="3086"/>
                  </a:lnTo>
                  <a:lnTo>
                    <a:pt x="7391" y="3086"/>
                  </a:lnTo>
                  <a:lnTo>
                    <a:pt x="8166" y="3086"/>
                  </a:lnTo>
                  <a:close/>
                </a:path>
                <a:path w="9525" h="3810">
                  <a:moveTo>
                    <a:pt x="2717" y="774"/>
                  </a:moveTo>
                  <a:lnTo>
                    <a:pt x="1943" y="774"/>
                  </a:lnTo>
                  <a:lnTo>
                    <a:pt x="2717" y="1536"/>
                  </a:lnTo>
                  <a:lnTo>
                    <a:pt x="1943" y="774"/>
                  </a:lnTo>
                  <a:lnTo>
                    <a:pt x="1549" y="774"/>
                  </a:lnTo>
                  <a:lnTo>
                    <a:pt x="1943" y="774"/>
                  </a:lnTo>
                  <a:lnTo>
                    <a:pt x="1943" y="1536"/>
                  </a:lnTo>
                  <a:lnTo>
                    <a:pt x="1549" y="1536"/>
                  </a:lnTo>
                  <a:lnTo>
                    <a:pt x="1943" y="1536"/>
                  </a:lnTo>
                  <a:lnTo>
                    <a:pt x="1549" y="1536"/>
                  </a:lnTo>
                  <a:lnTo>
                    <a:pt x="1549" y="774"/>
                  </a:lnTo>
                  <a:lnTo>
                    <a:pt x="1943" y="774"/>
                  </a:lnTo>
                  <a:lnTo>
                    <a:pt x="2717" y="774"/>
                  </a:lnTo>
                  <a:close/>
                </a:path>
                <a:path w="9525" h="3810">
                  <a:moveTo>
                    <a:pt x="774" y="0"/>
                  </a:moveTo>
                  <a:lnTo>
                    <a:pt x="774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6321464" y="266682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0" y="0"/>
                  </a:moveTo>
                  <a:lnTo>
                    <a:pt x="1155" y="0"/>
                  </a:lnTo>
                </a:path>
                <a:path w="4445" h="1905">
                  <a:moveTo>
                    <a:pt x="2717" y="1536"/>
                  </a:moveTo>
                  <a:lnTo>
                    <a:pt x="3873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6163317" y="2669528"/>
              <a:ext cx="166370" cy="29845"/>
            </a:xfrm>
            <a:custGeom>
              <a:avLst/>
              <a:gdLst/>
              <a:ahLst/>
              <a:cxnLst/>
              <a:rect l="l" t="t" r="r" b="b"/>
              <a:pathLst>
                <a:path w="166370" h="29844">
                  <a:moveTo>
                    <a:pt x="165341" y="380"/>
                  </a:moveTo>
                  <a:lnTo>
                    <a:pt x="166115" y="380"/>
                  </a:lnTo>
                  <a:lnTo>
                    <a:pt x="166115" y="1155"/>
                  </a:lnTo>
                  <a:lnTo>
                    <a:pt x="166115" y="380"/>
                  </a:lnTo>
                  <a:lnTo>
                    <a:pt x="165341" y="380"/>
                  </a:lnTo>
                  <a:close/>
                </a:path>
                <a:path w="166370" h="29844">
                  <a:moveTo>
                    <a:pt x="163779" y="0"/>
                  </a:moveTo>
                  <a:lnTo>
                    <a:pt x="163004" y="0"/>
                  </a:lnTo>
                  <a:lnTo>
                    <a:pt x="163779" y="0"/>
                  </a:lnTo>
                  <a:close/>
                </a:path>
                <a:path w="166370" h="29844">
                  <a:moveTo>
                    <a:pt x="1562" y="18478"/>
                  </a:moveTo>
                  <a:lnTo>
                    <a:pt x="787" y="17703"/>
                  </a:lnTo>
                  <a:lnTo>
                    <a:pt x="787" y="16941"/>
                  </a:lnTo>
                  <a:lnTo>
                    <a:pt x="0" y="16167"/>
                  </a:lnTo>
                  <a:lnTo>
                    <a:pt x="0" y="15392"/>
                  </a:lnTo>
                  <a:lnTo>
                    <a:pt x="787" y="15392"/>
                  </a:lnTo>
                  <a:lnTo>
                    <a:pt x="787" y="14630"/>
                  </a:lnTo>
                  <a:lnTo>
                    <a:pt x="1562" y="14630"/>
                  </a:lnTo>
                  <a:lnTo>
                    <a:pt x="1562" y="15392"/>
                  </a:lnTo>
                  <a:lnTo>
                    <a:pt x="1562" y="16167"/>
                  </a:lnTo>
                  <a:lnTo>
                    <a:pt x="2336" y="16167"/>
                  </a:lnTo>
                  <a:lnTo>
                    <a:pt x="2336" y="16941"/>
                  </a:lnTo>
                  <a:lnTo>
                    <a:pt x="1562" y="17703"/>
                  </a:lnTo>
                  <a:lnTo>
                    <a:pt x="1562" y="18478"/>
                  </a:lnTo>
                  <a:close/>
                </a:path>
                <a:path w="166370" h="29844">
                  <a:moveTo>
                    <a:pt x="5448" y="29260"/>
                  </a:moveTo>
                  <a:lnTo>
                    <a:pt x="4673" y="29260"/>
                  </a:lnTo>
                  <a:lnTo>
                    <a:pt x="4673" y="28879"/>
                  </a:lnTo>
                  <a:lnTo>
                    <a:pt x="5448" y="28879"/>
                  </a:lnTo>
                  <a:lnTo>
                    <a:pt x="5448" y="292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6168765" y="27099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6167991" y="27115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6167991" y="27122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6167216" y="2713813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774"/>
                  </a:moveTo>
                  <a:lnTo>
                    <a:pt x="0" y="1536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6167216" y="27161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6167216" y="27168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6082786" y="2679535"/>
              <a:ext cx="89535" cy="53340"/>
            </a:xfrm>
            <a:custGeom>
              <a:avLst/>
              <a:gdLst/>
              <a:ahLst/>
              <a:cxnLst/>
              <a:rect l="l" t="t" r="r" b="b"/>
              <a:pathLst>
                <a:path w="89535" h="53339">
                  <a:moveTo>
                    <a:pt x="84429" y="38125"/>
                  </a:moveTo>
                  <a:lnTo>
                    <a:pt x="85204" y="38125"/>
                  </a:lnTo>
                  <a:lnTo>
                    <a:pt x="85204" y="38519"/>
                  </a:lnTo>
                  <a:lnTo>
                    <a:pt x="84429" y="38519"/>
                  </a:lnTo>
                  <a:lnTo>
                    <a:pt x="84429" y="38125"/>
                  </a:lnTo>
                  <a:close/>
                </a:path>
                <a:path w="89535" h="53339">
                  <a:moveTo>
                    <a:pt x="85978" y="39281"/>
                  </a:moveTo>
                  <a:lnTo>
                    <a:pt x="85204" y="39281"/>
                  </a:lnTo>
                  <a:lnTo>
                    <a:pt x="85978" y="39281"/>
                  </a:lnTo>
                  <a:close/>
                </a:path>
                <a:path w="89535" h="53339">
                  <a:moveTo>
                    <a:pt x="85204" y="39281"/>
                  </a:moveTo>
                  <a:lnTo>
                    <a:pt x="85978" y="39281"/>
                  </a:lnTo>
                  <a:lnTo>
                    <a:pt x="85204" y="39281"/>
                  </a:lnTo>
                  <a:close/>
                </a:path>
                <a:path w="89535" h="53339">
                  <a:moveTo>
                    <a:pt x="85978" y="41592"/>
                  </a:moveTo>
                  <a:lnTo>
                    <a:pt x="86753" y="41592"/>
                  </a:lnTo>
                  <a:lnTo>
                    <a:pt x="86753" y="42367"/>
                  </a:lnTo>
                  <a:lnTo>
                    <a:pt x="85978" y="41592"/>
                  </a:lnTo>
                  <a:close/>
                </a:path>
                <a:path w="89535" h="53339">
                  <a:moveTo>
                    <a:pt x="85978" y="42367"/>
                  </a:moveTo>
                  <a:lnTo>
                    <a:pt x="86753" y="42367"/>
                  </a:lnTo>
                  <a:lnTo>
                    <a:pt x="85978" y="42367"/>
                  </a:lnTo>
                  <a:close/>
                </a:path>
                <a:path w="89535" h="53339">
                  <a:moveTo>
                    <a:pt x="88315" y="43903"/>
                  </a:moveTo>
                  <a:lnTo>
                    <a:pt x="88315" y="44678"/>
                  </a:lnTo>
                  <a:lnTo>
                    <a:pt x="88315" y="45453"/>
                  </a:lnTo>
                  <a:lnTo>
                    <a:pt x="88315" y="44678"/>
                  </a:lnTo>
                  <a:lnTo>
                    <a:pt x="88315" y="45453"/>
                  </a:lnTo>
                  <a:lnTo>
                    <a:pt x="87541" y="44678"/>
                  </a:lnTo>
                  <a:lnTo>
                    <a:pt x="88315" y="44678"/>
                  </a:lnTo>
                  <a:lnTo>
                    <a:pt x="87541" y="43903"/>
                  </a:lnTo>
                  <a:lnTo>
                    <a:pt x="88315" y="43903"/>
                  </a:lnTo>
                  <a:close/>
                </a:path>
                <a:path w="89535" h="53339">
                  <a:moveTo>
                    <a:pt x="88315" y="46215"/>
                  </a:moveTo>
                  <a:lnTo>
                    <a:pt x="87541" y="46989"/>
                  </a:lnTo>
                  <a:lnTo>
                    <a:pt x="87541" y="46215"/>
                  </a:lnTo>
                  <a:lnTo>
                    <a:pt x="88315" y="46215"/>
                  </a:lnTo>
                  <a:lnTo>
                    <a:pt x="88315" y="45453"/>
                  </a:lnTo>
                  <a:lnTo>
                    <a:pt x="88315" y="46215"/>
                  </a:lnTo>
                  <a:close/>
                </a:path>
                <a:path w="89535" h="53339">
                  <a:moveTo>
                    <a:pt x="88315" y="46989"/>
                  </a:moveTo>
                  <a:lnTo>
                    <a:pt x="87541" y="46989"/>
                  </a:lnTo>
                  <a:lnTo>
                    <a:pt x="88315" y="46215"/>
                  </a:lnTo>
                  <a:lnTo>
                    <a:pt x="88315" y="46989"/>
                  </a:lnTo>
                  <a:close/>
                </a:path>
                <a:path w="89535" h="53339">
                  <a:moveTo>
                    <a:pt x="88315" y="48920"/>
                  </a:moveTo>
                  <a:lnTo>
                    <a:pt x="87541" y="48920"/>
                  </a:lnTo>
                  <a:lnTo>
                    <a:pt x="88315" y="48920"/>
                  </a:lnTo>
                  <a:close/>
                </a:path>
                <a:path w="89535" h="53339">
                  <a:moveTo>
                    <a:pt x="12839" y="6159"/>
                  </a:moveTo>
                  <a:lnTo>
                    <a:pt x="12839" y="6934"/>
                  </a:lnTo>
                  <a:lnTo>
                    <a:pt x="12839" y="6159"/>
                  </a:lnTo>
                  <a:lnTo>
                    <a:pt x="12839" y="6934"/>
                  </a:lnTo>
                  <a:lnTo>
                    <a:pt x="12064" y="6159"/>
                  </a:lnTo>
                  <a:lnTo>
                    <a:pt x="12839" y="6159"/>
                  </a:lnTo>
                  <a:close/>
                </a:path>
                <a:path w="89535" h="53339">
                  <a:moveTo>
                    <a:pt x="89090" y="52768"/>
                  </a:moveTo>
                  <a:lnTo>
                    <a:pt x="88315" y="52768"/>
                  </a:lnTo>
                  <a:lnTo>
                    <a:pt x="88315" y="51993"/>
                  </a:lnTo>
                  <a:lnTo>
                    <a:pt x="89090" y="51993"/>
                  </a:lnTo>
                  <a:lnTo>
                    <a:pt x="89090" y="52768"/>
                  </a:lnTo>
                  <a:close/>
                </a:path>
                <a:path w="89535" h="53339">
                  <a:moveTo>
                    <a:pt x="5067" y="1536"/>
                  </a:moveTo>
                  <a:lnTo>
                    <a:pt x="5067" y="2311"/>
                  </a:lnTo>
                  <a:lnTo>
                    <a:pt x="5067" y="1536"/>
                  </a:lnTo>
                  <a:lnTo>
                    <a:pt x="5067" y="2311"/>
                  </a:lnTo>
                  <a:lnTo>
                    <a:pt x="5841" y="2311"/>
                  </a:lnTo>
                  <a:lnTo>
                    <a:pt x="5841" y="3073"/>
                  </a:lnTo>
                  <a:lnTo>
                    <a:pt x="5067" y="3073"/>
                  </a:lnTo>
                  <a:lnTo>
                    <a:pt x="5841" y="3073"/>
                  </a:lnTo>
                  <a:lnTo>
                    <a:pt x="6616" y="3073"/>
                  </a:lnTo>
                  <a:lnTo>
                    <a:pt x="6616" y="3848"/>
                  </a:lnTo>
                  <a:lnTo>
                    <a:pt x="7391" y="3848"/>
                  </a:lnTo>
                  <a:lnTo>
                    <a:pt x="6616" y="3848"/>
                  </a:lnTo>
                  <a:lnTo>
                    <a:pt x="5841" y="3848"/>
                  </a:lnTo>
                  <a:lnTo>
                    <a:pt x="5067" y="3848"/>
                  </a:lnTo>
                  <a:lnTo>
                    <a:pt x="5067" y="3073"/>
                  </a:lnTo>
                  <a:lnTo>
                    <a:pt x="5067" y="3848"/>
                  </a:lnTo>
                  <a:lnTo>
                    <a:pt x="5067" y="3073"/>
                  </a:lnTo>
                  <a:lnTo>
                    <a:pt x="4279" y="3073"/>
                  </a:lnTo>
                  <a:lnTo>
                    <a:pt x="5067" y="3073"/>
                  </a:lnTo>
                  <a:lnTo>
                    <a:pt x="4279" y="3073"/>
                  </a:lnTo>
                  <a:lnTo>
                    <a:pt x="4279" y="2311"/>
                  </a:lnTo>
                  <a:lnTo>
                    <a:pt x="4279" y="1536"/>
                  </a:lnTo>
                  <a:lnTo>
                    <a:pt x="5067" y="1536"/>
                  </a:lnTo>
                  <a:close/>
                </a:path>
                <a:path w="89535" h="53339">
                  <a:moveTo>
                    <a:pt x="3124" y="774"/>
                  </a:moveTo>
                  <a:lnTo>
                    <a:pt x="3124" y="1536"/>
                  </a:lnTo>
                  <a:lnTo>
                    <a:pt x="3898" y="1536"/>
                  </a:lnTo>
                  <a:lnTo>
                    <a:pt x="3898" y="2311"/>
                  </a:lnTo>
                  <a:lnTo>
                    <a:pt x="3124" y="2311"/>
                  </a:lnTo>
                  <a:lnTo>
                    <a:pt x="3124" y="3073"/>
                  </a:lnTo>
                  <a:lnTo>
                    <a:pt x="3124" y="2311"/>
                  </a:lnTo>
                  <a:lnTo>
                    <a:pt x="3124" y="3073"/>
                  </a:lnTo>
                  <a:lnTo>
                    <a:pt x="2336" y="3073"/>
                  </a:lnTo>
                  <a:lnTo>
                    <a:pt x="2336" y="3848"/>
                  </a:lnTo>
                  <a:lnTo>
                    <a:pt x="2336" y="3073"/>
                  </a:lnTo>
                  <a:lnTo>
                    <a:pt x="2336" y="2311"/>
                  </a:lnTo>
                  <a:lnTo>
                    <a:pt x="2336" y="3073"/>
                  </a:lnTo>
                  <a:lnTo>
                    <a:pt x="1562" y="3073"/>
                  </a:lnTo>
                  <a:lnTo>
                    <a:pt x="1562" y="3848"/>
                  </a:lnTo>
                  <a:lnTo>
                    <a:pt x="2336" y="3848"/>
                  </a:lnTo>
                  <a:lnTo>
                    <a:pt x="1562" y="3848"/>
                  </a:lnTo>
                  <a:lnTo>
                    <a:pt x="2336" y="3848"/>
                  </a:lnTo>
                  <a:lnTo>
                    <a:pt x="2336" y="4622"/>
                  </a:lnTo>
                  <a:lnTo>
                    <a:pt x="1562" y="4622"/>
                  </a:lnTo>
                  <a:lnTo>
                    <a:pt x="1562" y="5384"/>
                  </a:lnTo>
                  <a:lnTo>
                    <a:pt x="1562" y="4622"/>
                  </a:lnTo>
                  <a:lnTo>
                    <a:pt x="1562" y="5384"/>
                  </a:lnTo>
                  <a:lnTo>
                    <a:pt x="1562" y="4622"/>
                  </a:lnTo>
                  <a:lnTo>
                    <a:pt x="1562" y="5384"/>
                  </a:lnTo>
                  <a:lnTo>
                    <a:pt x="787" y="5384"/>
                  </a:lnTo>
                  <a:lnTo>
                    <a:pt x="787" y="4622"/>
                  </a:lnTo>
                  <a:lnTo>
                    <a:pt x="787" y="5384"/>
                  </a:lnTo>
                  <a:lnTo>
                    <a:pt x="0" y="5384"/>
                  </a:lnTo>
                  <a:lnTo>
                    <a:pt x="0" y="4622"/>
                  </a:lnTo>
                  <a:lnTo>
                    <a:pt x="0" y="3848"/>
                  </a:lnTo>
                  <a:lnTo>
                    <a:pt x="787" y="3848"/>
                  </a:lnTo>
                  <a:lnTo>
                    <a:pt x="787" y="3073"/>
                  </a:lnTo>
                  <a:lnTo>
                    <a:pt x="787" y="3848"/>
                  </a:lnTo>
                  <a:lnTo>
                    <a:pt x="787" y="3073"/>
                  </a:lnTo>
                  <a:lnTo>
                    <a:pt x="787" y="3848"/>
                  </a:lnTo>
                  <a:lnTo>
                    <a:pt x="787" y="3073"/>
                  </a:lnTo>
                  <a:lnTo>
                    <a:pt x="0" y="3073"/>
                  </a:lnTo>
                  <a:lnTo>
                    <a:pt x="0" y="2311"/>
                  </a:lnTo>
                  <a:lnTo>
                    <a:pt x="0" y="3073"/>
                  </a:lnTo>
                  <a:lnTo>
                    <a:pt x="0" y="2311"/>
                  </a:lnTo>
                  <a:lnTo>
                    <a:pt x="0" y="1536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1562" y="0"/>
                  </a:lnTo>
                  <a:lnTo>
                    <a:pt x="787" y="0"/>
                  </a:lnTo>
                  <a:lnTo>
                    <a:pt x="1562" y="0"/>
                  </a:lnTo>
                  <a:lnTo>
                    <a:pt x="787" y="774"/>
                  </a:lnTo>
                  <a:lnTo>
                    <a:pt x="1562" y="0"/>
                  </a:lnTo>
                  <a:lnTo>
                    <a:pt x="1562" y="774"/>
                  </a:lnTo>
                  <a:lnTo>
                    <a:pt x="787" y="774"/>
                  </a:lnTo>
                  <a:lnTo>
                    <a:pt x="1562" y="774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2336" y="774"/>
                  </a:lnTo>
                  <a:lnTo>
                    <a:pt x="312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6084348" y="26795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6082012" y="2683383"/>
              <a:ext cx="40640" cy="30480"/>
            </a:xfrm>
            <a:custGeom>
              <a:avLst/>
              <a:gdLst/>
              <a:ahLst/>
              <a:cxnLst/>
              <a:rect l="l" t="t" r="r" b="b"/>
              <a:pathLst>
                <a:path w="40639" h="30480">
                  <a:moveTo>
                    <a:pt x="4673" y="774"/>
                  </a:moveTo>
                  <a:lnTo>
                    <a:pt x="4673" y="1536"/>
                  </a:lnTo>
                  <a:lnTo>
                    <a:pt x="3898" y="1536"/>
                  </a:lnTo>
                  <a:lnTo>
                    <a:pt x="3898" y="774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898" y="774"/>
                  </a:lnTo>
                  <a:lnTo>
                    <a:pt x="4673" y="774"/>
                  </a:lnTo>
                  <a:close/>
                </a:path>
                <a:path w="40639" h="30480">
                  <a:moveTo>
                    <a:pt x="39687" y="25806"/>
                  </a:moveTo>
                  <a:lnTo>
                    <a:pt x="40462" y="25044"/>
                  </a:lnTo>
                  <a:lnTo>
                    <a:pt x="39687" y="25044"/>
                  </a:lnTo>
                  <a:lnTo>
                    <a:pt x="39687" y="25806"/>
                  </a:lnTo>
                  <a:close/>
                </a:path>
                <a:path w="40639" h="30480">
                  <a:moveTo>
                    <a:pt x="39687" y="26581"/>
                  </a:moveTo>
                  <a:lnTo>
                    <a:pt x="39687" y="27355"/>
                  </a:lnTo>
                  <a:lnTo>
                    <a:pt x="40462" y="27355"/>
                  </a:lnTo>
                  <a:lnTo>
                    <a:pt x="39687" y="27355"/>
                  </a:lnTo>
                  <a:lnTo>
                    <a:pt x="39687" y="28117"/>
                  </a:lnTo>
                  <a:lnTo>
                    <a:pt x="39687" y="28892"/>
                  </a:lnTo>
                  <a:lnTo>
                    <a:pt x="38900" y="28892"/>
                  </a:lnTo>
                  <a:lnTo>
                    <a:pt x="38900" y="28117"/>
                  </a:lnTo>
                  <a:lnTo>
                    <a:pt x="38900" y="27355"/>
                  </a:lnTo>
                  <a:lnTo>
                    <a:pt x="38900" y="28117"/>
                  </a:lnTo>
                  <a:lnTo>
                    <a:pt x="38900" y="27355"/>
                  </a:lnTo>
                  <a:lnTo>
                    <a:pt x="39687" y="27355"/>
                  </a:lnTo>
                  <a:lnTo>
                    <a:pt x="39687" y="26581"/>
                  </a:lnTo>
                  <a:lnTo>
                    <a:pt x="39687" y="25806"/>
                  </a:lnTo>
                  <a:lnTo>
                    <a:pt x="40462" y="25806"/>
                  </a:lnTo>
                  <a:lnTo>
                    <a:pt x="39687" y="25806"/>
                  </a:lnTo>
                  <a:lnTo>
                    <a:pt x="40462" y="25806"/>
                  </a:lnTo>
                  <a:lnTo>
                    <a:pt x="39687" y="26581"/>
                  </a:lnTo>
                  <a:lnTo>
                    <a:pt x="40462" y="26581"/>
                  </a:lnTo>
                  <a:lnTo>
                    <a:pt x="39687" y="26581"/>
                  </a:lnTo>
                  <a:close/>
                </a:path>
                <a:path w="40639" h="30480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40639" h="30480">
                  <a:moveTo>
                    <a:pt x="37350" y="29654"/>
                  </a:moveTo>
                  <a:lnTo>
                    <a:pt x="36576" y="29654"/>
                  </a:lnTo>
                  <a:lnTo>
                    <a:pt x="37350" y="30429"/>
                  </a:lnTo>
                  <a:lnTo>
                    <a:pt x="36576" y="30429"/>
                  </a:lnTo>
                  <a:lnTo>
                    <a:pt x="36576" y="29654"/>
                  </a:lnTo>
                  <a:lnTo>
                    <a:pt x="35788" y="29654"/>
                  </a:lnTo>
                  <a:lnTo>
                    <a:pt x="36576" y="29654"/>
                  </a:lnTo>
                  <a:lnTo>
                    <a:pt x="37350" y="2965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6121699" y="27153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6116251" y="2712276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3886" y="2311"/>
                  </a:moveTo>
                  <a:lnTo>
                    <a:pt x="3886" y="3073"/>
                  </a:lnTo>
                  <a:lnTo>
                    <a:pt x="4660" y="3073"/>
                  </a:lnTo>
                  <a:lnTo>
                    <a:pt x="3886" y="3073"/>
                  </a:lnTo>
                  <a:lnTo>
                    <a:pt x="3886" y="2311"/>
                  </a:lnTo>
                  <a:close/>
                </a:path>
                <a:path w="5079" h="3175">
                  <a:moveTo>
                    <a:pt x="774" y="761"/>
                  </a:moveTo>
                  <a:lnTo>
                    <a:pt x="774" y="1536"/>
                  </a:lnTo>
                  <a:lnTo>
                    <a:pt x="774" y="761"/>
                  </a:lnTo>
                  <a:lnTo>
                    <a:pt x="774" y="1536"/>
                  </a:lnTo>
                  <a:lnTo>
                    <a:pt x="774" y="761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774" y="761"/>
                  </a:lnTo>
                  <a:lnTo>
                    <a:pt x="0" y="761"/>
                  </a:lnTo>
                  <a:lnTo>
                    <a:pt x="774" y="0"/>
                  </a:lnTo>
                  <a:lnTo>
                    <a:pt x="77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6120912" y="27153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6120137" y="27153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577" y="774"/>
                  </a:moveTo>
                  <a:lnTo>
                    <a:pt x="577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6115082" y="2713038"/>
              <a:ext cx="33020" cy="20955"/>
            </a:xfrm>
            <a:custGeom>
              <a:avLst/>
              <a:gdLst/>
              <a:ahLst/>
              <a:cxnLst/>
              <a:rect l="l" t="t" r="r" b="b"/>
              <a:pathLst>
                <a:path w="33020" h="20955">
                  <a:moveTo>
                    <a:pt x="1168" y="774"/>
                  </a:moveTo>
                  <a:lnTo>
                    <a:pt x="1943" y="774"/>
                  </a:lnTo>
                  <a:lnTo>
                    <a:pt x="1943" y="1549"/>
                  </a:lnTo>
                  <a:lnTo>
                    <a:pt x="1168" y="1549"/>
                  </a:lnTo>
                  <a:lnTo>
                    <a:pt x="1168" y="774"/>
                  </a:lnTo>
                  <a:close/>
                </a:path>
                <a:path w="33020" h="20955">
                  <a:moveTo>
                    <a:pt x="32677" y="19265"/>
                  </a:moveTo>
                  <a:lnTo>
                    <a:pt x="31902" y="19265"/>
                  </a:lnTo>
                  <a:lnTo>
                    <a:pt x="32677" y="19265"/>
                  </a:lnTo>
                  <a:lnTo>
                    <a:pt x="32677" y="20040"/>
                  </a:lnTo>
                  <a:lnTo>
                    <a:pt x="31902" y="20040"/>
                  </a:lnTo>
                  <a:lnTo>
                    <a:pt x="31902" y="20802"/>
                  </a:lnTo>
                  <a:lnTo>
                    <a:pt x="31127" y="20802"/>
                  </a:lnTo>
                  <a:lnTo>
                    <a:pt x="31902" y="20802"/>
                  </a:lnTo>
                  <a:lnTo>
                    <a:pt x="31127" y="20802"/>
                  </a:lnTo>
                  <a:lnTo>
                    <a:pt x="31127" y="20040"/>
                  </a:lnTo>
                  <a:lnTo>
                    <a:pt x="31902" y="20040"/>
                  </a:lnTo>
                  <a:lnTo>
                    <a:pt x="31902" y="19265"/>
                  </a:lnTo>
                  <a:lnTo>
                    <a:pt x="31902" y="20040"/>
                  </a:lnTo>
                  <a:lnTo>
                    <a:pt x="31902" y="19265"/>
                  </a:lnTo>
                  <a:lnTo>
                    <a:pt x="32677" y="19265"/>
                  </a:lnTo>
                  <a:close/>
                </a:path>
                <a:path w="33020" h="20955">
                  <a:moveTo>
                    <a:pt x="1168" y="774"/>
                  </a:moveTo>
                  <a:lnTo>
                    <a:pt x="393" y="774"/>
                  </a:lnTo>
                  <a:lnTo>
                    <a:pt x="1168" y="774"/>
                  </a:lnTo>
                  <a:close/>
                </a:path>
                <a:path w="33020" h="20955">
                  <a:moveTo>
                    <a:pt x="393" y="0"/>
                  </a:moveTo>
                  <a:lnTo>
                    <a:pt x="393" y="774"/>
                  </a:lnTo>
                  <a:lnTo>
                    <a:pt x="1168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6117800" y="27145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6115476" y="2713813"/>
              <a:ext cx="3175" cy="4445"/>
            </a:xfrm>
            <a:custGeom>
              <a:avLst/>
              <a:gdLst/>
              <a:ahLst/>
              <a:cxnLst/>
              <a:rect l="l" t="t" r="r" b="b"/>
              <a:pathLst>
                <a:path w="3175" h="4444">
                  <a:moveTo>
                    <a:pt x="3111" y="1536"/>
                  </a:moveTo>
                  <a:lnTo>
                    <a:pt x="3111" y="2311"/>
                  </a:lnTo>
                  <a:lnTo>
                    <a:pt x="3111" y="1536"/>
                  </a:lnTo>
                  <a:lnTo>
                    <a:pt x="3111" y="2311"/>
                  </a:lnTo>
                  <a:lnTo>
                    <a:pt x="2324" y="1536"/>
                  </a:lnTo>
                  <a:lnTo>
                    <a:pt x="3111" y="1536"/>
                  </a:lnTo>
                  <a:close/>
                </a:path>
                <a:path w="3175" h="4444">
                  <a:moveTo>
                    <a:pt x="2324" y="1536"/>
                  </a:moveTo>
                  <a:lnTo>
                    <a:pt x="2324" y="2311"/>
                  </a:lnTo>
                  <a:lnTo>
                    <a:pt x="2324" y="3086"/>
                  </a:lnTo>
                  <a:lnTo>
                    <a:pt x="1549" y="2311"/>
                  </a:lnTo>
                  <a:lnTo>
                    <a:pt x="1549" y="3086"/>
                  </a:lnTo>
                  <a:lnTo>
                    <a:pt x="1549" y="2311"/>
                  </a:lnTo>
                  <a:lnTo>
                    <a:pt x="1549" y="3086"/>
                  </a:lnTo>
                  <a:lnTo>
                    <a:pt x="774" y="3086"/>
                  </a:lnTo>
                  <a:lnTo>
                    <a:pt x="774" y="3848"/>
                  </a:lnTo>
                  <a:lnTo>
                    <a:pt x="774" y="3086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1549" y="1536"/>
                  </a:lnTo>
                  <a:lnTo>
                    <a:pt x="1549" y="2311"/>
                  </a:lnTo>
                  <a:lnTo>
                    <a:pt x="1549" y="1536"/>
                  </a:lnTo>
                  <a:lnTo>
                    <a:pt x="2324" y="1536"/>
                  </a:lnTo>
                  <a:lnTo>
                    <a:pt x="2324" y="2311"/>
                  </a:lnTo>
                  <a:lnTo>
                    <a:pt x="2324" y="1536"/>
                  </a:lnTo>
                  <a:lnTo>
                    <a:pt x="1549" y="1536"/>
                  </a:lnTo>
                  <a:lnTo>
                    <a:pt x="2324" y="1536"/>
                  </a:lnTo>
                  <a:lnTo>
                    <a:pt x="2324" y="774"/>
                  </a:lnTo>
                  <a:lnTo>
                    <a:pt x="232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6117800" y="27153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6117800" y="271534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74"/>
                  </a:moveTo>
                  <a:lnTo>
                    <a:pt x="0" y="774"/>
                  </a:lnTo>
                  <a:lnTo>
                    <a:pt x="787" y="774"/>
                  </a:lnTo>
                  <a:close/>
                </a:path>
                <a:path w="1270" h="1269">
                  <a:moveTo>
                    <a:pt x="787" y="774"/>
                  </a:moveTo>
                  <a:lnTo>
                    <a:pt x="0" y="774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6113730" y="2714200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4279" y="2311"/>
                  </a:moveTo>
                  <a:lnTo>
                    <a:pt x="5435" y="2311"/>
                  </a:lnTo>
                </a:path>
                <a:path w="5714" h="2539">
                  <a:moveTo>
                    <a:pt x="4279" y="2311"/>
                  </a:moveTo>
                  <a:lnTo>
                    <a:pt x="5435" y="2311"/>
                  </a:lnTo>
                </a:path>
                <a:path w="5714" h="2539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6112746" y="2713813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1562" y="774"/>
                  </a:moveTo>
                  <a:lnTo>
                    <a:pt x="2336" y="774"/>
                  </a:lnTo>
                  <a:lnTo>
                    <a:pt x="2336" y="1536"/>
                  </a:lnTo>
                  <a:lnTo>
                    <a:pt x="2336" y="2311"/>
                  </a:lnTo>
                  <a:lnTo>
                    <a:pt x="2730" y="1536"/>
                  </a:lnTo>
                  <a:lnTo>
                    <a:pt x="2730" y="2311"/>
                  </a:lnTo>
                  <a:lnTo>
                    <a:pt x="2336" y="2311"/>
                  </a:lnTo>
                  <a:lnTo>
                    <a:pt x="2336" y="1536"/>
                  </a:lnTo>
                  <a:lnTo>
                    <a:pt x="1562" y="1536"/>
                  </a:lnTo>
                  <a:lnTo>
                    <a:pt x="2336" y="1536"/>
                  </a:lnTo>
                  <a:lnTo>
                    <a:pt x="1562" y="1536"/>
                  </a:lnTo>
                  <a:lnTo>
                    <a:pt x="1562" y="774"/>
                  </a:lnTo>
                  <a:lnTo>
                    <a:pt x="1562" y="1536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1562" y="0"/>
                  </a:lnTo>
                  <a:lnTo>
                    <a:pt x="2336" y="0"/>
                  </a:lnTo>
                  <a:lnTo>
                    <a:pt x="1562" y="774"/>
                  </a:lnTo>
                  <a:lnTo>
                    <a:pt x="2336" y="774"/>
                  </a:lnTo>
                  <a:lnTo>
                    <a:pt x="1562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6121699" y="27180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6115476" y="2715349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2324" y="1549"/>
                  </a:moveTo>
                  <a:lnTo>
                    <a:pt x="2324" y="2311"/>
                  </a:lnTo>
                  <a:lnTo>
                    <a:pt x="2324" y="1549"/>
                  </a:lnTo>
                  <a:lnTo>
                    <a:pt x="1549" y="1549"/>
                  </a:lnTo>
                  <a:lnTo>
                    <a:pt x="2324" y="1549"/>
                  </a:lnTo>
                  <a:close/>
                </a:path>
                <a:path w="3175" h="3810">
                  <a:moveTo>
                    <a:pt x="3111" y="1549"/>
                  </a:moveTo>
                  <a:lnTo>
                    <a:pt x="2324" y="1549"/>
                  </a:lnTo>
                  <a:lnTo>
                    <a:pt x="3111" y="2311"/>
                  </a:lnTo>
                  <a:lnTo>
                    <a:pt x="2324" y="1549"/>
                  </a:lnTo>
                  <a:lnTo>
                    <a:pt x="3111" y="1549"/>
                  </a:lnTo>
                  <a:lnTo>
                    <a:pt x="3111" y="2311"/>
                  </a:lnTo>
                  <a:lnTo>
                    <a:pt x="3111" y="1549"/>
                  </a:lnTo>
                  <a:lnTo>
                    <a:pt x="3111" y="2311"/>
                  </a:lnTo>
                  <a:lnTo>
                    <a:pt x="3111" y="2705"/>
                  </a:lnTo>
                  <a:lnTo>
                    <a:pt x="3111" y="3467"/>
                  </a:lnTo>
                  <a:lnTo>
                    <a:pt x="3111" y="2705"/>
                  </a:lnTo>
                  <a:lnTo>
                    <a:pt x="2324" y="2705"/>
                  </a:lnTo>
                  <a:lnTo>
                    <a:pt x="3111" y="2705"/>
                  </a:lnTo>
                  <a:lnTo>
                    <a:pt x="3111" y="2311"/>
                  </a:lnTo>
                  <a:lnTo>
                    <a:pt x="2324" y="2311"/>
                  </a:lnTo>
                  <a:lnTo>
                    <a:pt x="3111" y="2311"/>
                  </a:lnTo>
                  <a:lnTo>
                    <a:pt x="2324" y="2311"/>
                  </a:lnTo>
                  <a:lnTo>
                    <a:pt x="2324" y="1549"/>
                  </a:lnTo>
                  <a:lnTo>
                    <a:pt x="3111" y="1549"/>
                  </a:lnTo>
                  <a:close/>
                </a:path>
                <a:path w="3175" h="3810">
                  <a:moveTo>
                    <a:pt x="0" y="0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  <a:path w="3175" h="3810">
                  <a:moveTo>
                    <a:pt x="2324" y="1549"/>
                  </a:moveTo>
                  <a:lnTo>
                    <a:pt x="2324" y="2311"/>
                  </a:lnTo>
                  <a:lnTo>
                    <a:pt x="1549" y="2705"/>
                  </a:lnTo>
                  <a:lnTo>
                    <a:pt x="774" y="2705"/>
                  </a:lnTo>
                  <a:lnTo>
                    <a:pt x="774" y="2311"/>
                  </a:lnTo>
                  <a:lnTo>
                    <a:pt x="1549" y="2311"/>
                  </a:lnTo>
                  <a:lnTo>
                    <a:pt x="774" y="2311"/>
                  </a:lnTo>
                  <a:lnTo>
                    <a:pt x="1549" y="2311"/>
                  </a:lnTo>
                  <a:lnTo>
                    <a:pt x="774" y="2311"/>
                  </a:lnTo>
                  <a:lnTo>
                    <a:pt x="1549" y="2311"/>
                  </a:lnTo>
                  <a:lnTo>
                    <a:pt x="774" y="2311"/>
                  </a:lnTo>
                  <a:lnTo>
                    <a:pt x="1549" y="1549"/>
                  </a:lnTo>
                  <a:lnTo>
                    <a:pt x="2324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6115476" y="27153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6118588" y="2717661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393"/>
                  </a:moveTo>
                  <a:lnTo>
                    <a:pt x="774" y="393"/>
                  </a:lnTo>
                  <a:lnTo>
                    <a:pt x="0" y="0"/>
                  </a:lnTo>
                  <a:lnTo>
                    <a:pt x="774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6116251" y="27161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6117025" y="27176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336" y="393"/>
                  </a:moveTo>
                  <a:lnTo>
                    <a:pt x="2336" y="1155"/>
                  </a:lnTo>
                  <a:lnTo>
                    <a:pt x="1562" y="1155"/>
                  </a:lnTo>
                  <a:lnTo>
                    <a:pt x="2336" y="1155"/>
                  </a:lnTo>
                  <a:lnTo>
                    <a:pt x="1562" y="1930"/>
                  </a:lnTo>
                  <a:lnTo>
                    <a:pt x="1562" y="1155"/>
                  </a:lnTo>
                  <a:lnTo>
                    <a:pt x="2336" y="393"/>
                  </a:lnTo>
                  <a:lnTo>
                    <a:pt x="1562" y="393"/>
                  </a:lnTo>
                  <a:lnTo>
                    <a:pt x="2336" y="393"/>
                  </a:lnTo>
                  <a:close/>
                </a:path>
                <a:path w="2539" h="2539">
                  <a:moveTo>
                    <a:pt x="774" y="393"/>
                  </a:moveTo>
                  <a:lnTo>
                    <a:pt x="1562" y="393"/>
                  </a:lnTo>
                  <a:lnTo>
                    <a:pt x="1562" y="1155"/>
                  </a:lnTo>
                  <a:lnTo>
                    <a:pt x="774" y="1155"/>
                  </a:lnTo>
                  <a:lnTo>
                    <a:pt x="774" y="393"/>
                  </a:lnTo>
                  <a:close/>
                </a:path>
                <a:path w="2539" h="2539">
                  <a:moveTo>
                    <a:pt x="0" y="393"/>
                  </a:moveTo>
                  <a:lnTo>
                    <a:pt x="774" y="393"/>
                  </a:lnTo>
                  <a:lnTo>
                    <a:pt x="774" y="0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1562" y="0"/>
                  </a:lnTo>
                  <a:lnTo>
                    <a:pt x="774" y="393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6118010" y="271843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6119362" y="2718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6117025" y="27180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774" y="761"/>
                  </a:lnTo>
                  <a:lnTo>
                    <a:pt x="0" y="761"/>
                  </a:lnTo>
                  <a:lnTo>
                    <a:pt x="774" y="761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6118588" y="2718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6116251" y="2718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2539" h="2539">
                  <a:moveTo>
                    <a:pt x="2336" y="761"/>
                  </a:moveTo>
                  <a:lnTo>
                    <a:pt x="2336" y="1536"/>
                  </a:lnTo>
                  <a:lnTo>
                    <a:pt x="2336" y="2311"/>
                  </a:lnTo>
                  <a:lnTo>
                    <a:pt x="1549" y="1536"/>
                  </a:lnTo>
                  <a:lnTo>
                    <a:pt x="1549" y="761"/>
                  </a:lnTo>
                  <a:lnTo>
                    <a:pt x="2336" y="761"/>
                  </a:lnTo>
                  <a:close/>
                </a:path>
                <a:path w="2539" h="2539">
                  <a:moveTo>
                    <a:pt x="2336" y="2311"/>
                  </a:moveTo>
                  <a:lnTo>
                    <a:pt x="1549" y="2311"/>
                  </a:lnTo>
                  <a:lnTo>
                    <a:pt x="1549" y="1536"/>
                  </a:lnTo>
                  <a:lnTo>
                    <a:pt x="1549" y="2311"/>
                  </a:lnTo>
                  <a:lnTo>
                    <a:pt x="2336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6119362" y="27211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6142705" y="27361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6119362" y="27219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6120137" y="27226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6120137" y="2724214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774" y="774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  <a:path w="1904" h="2539">
                  <a:moveTo>
                    <a:pt x="1562" y="774"/>
                  </a:moveTo>
                  <a:lnTo>
                    <a:pt x="1562" y="1536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1562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6120137" y="272498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6120137" y="272575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  <a:path w="7620" h="761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7620" h="7619">
                  <a:moveTo>
                    <a:pt x="3111" y="1930"/>
                  </a:moveTo>
                  <a:lnTo>
                    <a:pt x="2336" y="2705"/>
                  </a:lnTo>
                  <a:lnTo>
                    <a:pt x="2336" y="1930"/>
                  </a:lnTo>
                  <a:lnTo>
                    <a:pt x="1562" y="1930"/>
                  </a:lnTo>
                  <a:lnTo>
                    <a:pt x="2336" y="1930"/>
                  </a:lnTo>
                  <a:lnTo>
                    <a:pt x="3111" y="1930"/>
                  </a:lnTo>
                  <a:close/>
                </a:path>
                <a:path w="7620" h="7619">
                  <a:moveTo>
                    <a:pt x="3886" y="2705"/>
                  </a:moveTo>
                  <a:lnTo>
                    <a:pt x="3886" y="3467"/>
                  </a:lnTo>
                  <a:lnTo>
                    <a:pt x="3111" y="2705"/>
                  </a:lnTo>
                  <a:lnTo>
                    <a:pt x="3886" y="2705"/>
                  </a:lnTo>
                  <a:close/>
                </a:path>
                <a:path w="7620" h="7619">
                  <a:moveTo>
                    <a:pt x="5054" y="4241"/>
                  </a:moveTo>
                  <a:lnTo>
                    <a:pt x="5054" y="5016"/>
                  </a:lnTo>
                  <a:lnTo>
                    <a:pt x="5842" y="5016"/>
                  </a:lnTo>
                  <a:lnTo>
                    <a:pt x="5054" y="5016"/>
                  </a:lnTo>
                  <a:lnTo>
                    <a:pt x="5842" y="5016"/>
                  </a:lnTo>
                  <a:lnTo>
                    <a:pt x="5054" y="5016"/>
                  </a:lnTo>
                  <a:lnTo>
                    <a:pt x="5842" y="5016"/>
                  </a:lnTo>
                  <a:lnTo>
                    <a:pt x="5054" y="5016"/>
                  </a:lnTo>
                  <a:lnTo>
                    <a:pt x="5054" y="4241"/>
                  </a:lnTo>
                  <a:close/>
                </a:path>
                <a:path w="7620" h="7619">
                  <a:moveTo>
                    <a:pt x="5054" y="5016"/>
                  </a:moveTo>
                  <a:lnTo>
                    <a:pt x="4279" y="4241"/>
                  </a:lnTo>
                  <a:lnTo>
                    <a:pt x="5054" y="4241"/>
                  </a:lnTo>
                  <a:lnTo>
                    <a:pt x="5054" y="5016"/>
                  </a:lnTo>
                  <a:lnTo>
                    <a:pt x="5054" y="4241"/>
                  </a:lnTo>
                  <a:lnTo>
                    <a:pt x="4279" y="4241"/>
                  </a:lnTo>
                  <a:lnTo>
                    <a:pt x="5054" y="4241"/>
                  </a:lnTo>
                  <a:lnTo>
                    <a:pt x="5054" y="5016"/>
                  </a:lnTo>
                  <a:close/>
                </a:path>
                <a:path w="7620" h="7619">
                  <a:moveTo>
                    <a:pt x="5054" y="5016"/>
                  </a:moveTo>
                  <a:lnTo>
                    <a:pt x="5842" y="5778"/>
                  </a:lnTo>
                  <a:lnTo>
                    <a:pt x="5842" y="5016"/>
                  </a:lnTo>
                  <a:lnTo>
                    <a:pt x="5842" y="5778"/>
                  </a:lnTo>
                  <a:lnTo>
                    <a:pt x="6616" y="5778"/>
                  </a:lnTo>
                  <a:lnTo>
                    <a:pt x="6616" y="6553"/>
                  </a:lnTo>
                  <a:lnTo>
                    <a:pt x="6616" y="5778"/>
                  </a:lnTo>
                  <a:lnTo>
                    <a:pt x="7391" y="6553"/>
                  </a:lnTo>
                  <a:lnTo>
                    <a:pt x="7391" y="7327"/>
                  </a:lnTo>
                  <a:lnTo>
                    <a:pt x="6616" y="7327"/>
                  </a:lnTo>
                  <a:lnTo>
                    <a:pt x="5842" y="6553"/>
                  </a:lnTo>
                  <a:lnTo>
                    <a:pt x="5054" y="5778"/>
                  </a:lnTo>
                  <a:lnTo>
                    <a:pt x="5054" y="5016"/>
                  </a:lnTo>
                  <a:close/>
                </a:path>
                <a:path w="7620" h="7619">
                  <a:moveTo>
                    <a:pt x="4279" y="4241"/>
                  </a:moveTo>
                  <a:lnTo>
                    <a:pt x="4279" y="5016"/>
                  </a:lnTo>
                  <a:lnTo>
                    <a:pt x="5054" y="5016"/>
                  </a:lnTo>
                  <a:lnTo>
                    <a:pt x="4279" y="5016"/>
                  </a:lnTo>
                  <a:lnTo>
                    <a:pt x="4279" y="42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6123839" y="27311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6124417" y="2730767"/>
              <a:ext cx="3175" cy="4445"/>
            </a:xfrm>
            <a:custGeom>
              <a:avLst/>
              <a:gdLst/>
              <a:ahLst/>
              <a:cxnLst/>
              <a:rect l="l" t="t" r="r" b="b"/>
              <a:pathLst>
                <a:path w="3175" h="4444">
                  <a:moveTo>
                    <a:pt x="774" y="761"/>
                  </a:moveTo>
                  <a:lnTo>
                    <a:pt x="774" y="1536"/>
                  </a:lnTo>
                  <a:lnTo>
                    <a:pt x="774" y="761"/>
                  </a:lnTo>
                  <a:lnTo>
                    <a:pt x="774" y="1536"/>
                  </a:lnTo>
                  <a:lnTo>
                    <a:pt x="1562" y="1536"/>
                  </a:lnTo>
                  <a:lnTo>
                    <a:pt x="1562" y="2311"/>
                  </a:lnTo>
                  <a:lnTo>
                    <a:pt x="2336" y="2311"/>
                  </a:lnTo>
                  <a:lnTo>
                    <a:pt x="3111" y="3073"/>
                  </a:lnTo>
                  <a:lnTo>
                    <a:pt x="3111" y="3848"/>
                  </a:lnTo>
                  <a:lnTo>
                    <a:pt x="2336" y="3848"/>
                  </a:lnTo>
                  <a:lnTo>
                    <a:pt x="1562" y="3848"/>
                  </a:lnTo>
                  <a:lnTo>
                    <a:pt x="774" y="3073"/>
                  </a:lnTo>
                  <a:lnTo>
                    <a:pt x="774" y="2311"/>
                  </a:lnTo>
                  <a:lnTo>
                    <a:pt x="1562" y="2311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0" y="761"/>
                  </a:lnTo>
                  <a:lnTo>
                    <a:pt x="0" y="0"/>
                  </a:lnTo>
                  <a:lnTo>
                    <a:pt x="774" y="761"/>
                  </a:lnTo>
                  <a:close/>
                </a:path>
                <a:path w="3175" h="4444">
                  <a:moveTo>
                    <a:pt x="774" y="761"/>
                  </a:moveTo>
                  <a:lnTo>
                    <a:pt x="1562" y="1536"/>
                  </a:lnTo>
                  <a:lnTo>
                    <a:pt x="774" y="1536"/>
                  </a:lnTo>
                  <a:lnTo>
                    <a:pt x="77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6125979" y="27315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6078125" y="2708428"/>
              <a:ext cx="48260" cy="32384"/>
            </a:xfrm>
            <a:custGeom>
              <a:avLst/>
              <a:gdLst/>
              <a:ahLst/>
              <a:cxnLst/>
              <a:rect l="l" t="t" r="r" b="b"/>
              <a:pathLst>
                <a:path w="48260" h="32385">
                  <a:moveTo>
                    <a:pt x="47066" y="26187"/>
                  </a:moveTo>
                  <a:lnTo>
                    <a:pt x="47853" y="26187"/>
                  </a:lnTo>
                  <a:lnTo>
                    <a:pt x="47066" y="26187"/>
                  </a:lnTo>
                  <a:close/>
                </a:path>
                <a:path w="48260" h="32385">
                  <a:moveTo>
                    <a:pt x="5448" y="761"/>
                  </a:moveTo>
                  <a:lnTo>
                    <a:pt x="6223" y="761"/>
                  </a:lnTo>
                  <a:lnTo>
                    <a:pt x="5448" y="761"/>
                  </a:lnTo>
                  <a:close/>
                </a:path>
                <a:path w="48260" h="32385">
                  <a:moveTo>
                    <a:pt x="46291" y="26962"/>
                  </a:moveTo>
                  <a:lnTo>
                    <a:pt x="47066" y="26962"/>
                  </a:lnTo>
                  <a:lnTo>
                    <a:pt x="47066" y="27724"/>
                  </a:lnTo>
                  <a:lnTo>
                    <a:pt x="46291" y="27724"/>
                  </a:lnTo>
                  <a:lnTo>
                    <a:pt x="46291" y="26962"/>
                  </a:lnTo>
                  <a:close/>
                </a:path>
                <a:path w="48260" h="32385">
                  <a:moveTo>
                    <a:pt x="6997" y="3073"/>
                  </a:moveTo>
                  <a:lnTo>
                    <a:pt x="7785" y="3073"/>
                  </a:lnTo>
                  <a:lnTo>
                    <a:pt x="6997" y="3073"/>
                  </a:lnTo>
                  <a:lnTo>
                    <a:pt x="7785" y="3073"/>
                  </a:lnTo>
                  <a:lnTo>
                    <a:pt x="6997" y="3073"/>
                  </a:lnTo>
                  <a:lnTo>
                    <a:pt x="7785" y="3073"/>
                  </a:lnTo>
                  <a:lnTo>
                    <a:pt x="7785" y="3848"/>
                  </a:lnTo>
                  <a:lnTo>
                    <a:pt x="6997" y="3848"/>
                  </a:lnTo>
                  <a:lnTo>
                    <a:pt x="6997" y="3073"/>
                  </a:lnTo>
                  <a:close/>
                </a:path>
                <a:path w="48260" h="32385">
                  <a:moveTo>
                    <a:pt x="774" y="1536"/>
                  </a:moveTo>
                  <a:lnTo>
                    <a:pt x="0" y="1536"/>
                  </a:lnTo>
                  <a:lnTo>
                    <a:pt x="0" y="761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1536"/>
                  </a:lnTo>
                  <a:close/>
                </a:path>
                <a:path w="48260" h="32385">
                  <a:moveTo>
                    <a:pt x="9728" y="8470"/>
                  </a:moveTo>
                  <a:lnTo>
                    <a:pt x="10502" y="8470"/>
                  </a:lnTo>
                  <a:lnTo>
                    <a:pt x="9728" y="8470"/>
                  </a:lnTo>
                  <a:lnTo>
                    <a:pt x="9728" y="7696"/>
                  </a:lnTo>
                  <a:lnTo>
                    <a:pt x="9728" y="8470"/>
                  </a:lnTo>
                  <a:lnTo>
                    <a:pt x="9728" y="7696"/>
                  </a:lnTo>
                  <a:lnTo>
                    <a:pt x="9728" y="8470"/>
                  </a:lnTo>
                  <a:close/>
                </a:path>
                <a:path w="48260" h="32385">
                  <a:moveTo>
                    <a:pt x="42786" y="31965"/>
                  </a:moveTo>
                  <a:lnTo>
                    <a:pt x="42011" y="31965"/>
                  </a:lnTo>
                  <a:lnTo>
                    <a:pt x="42786" y="31965"/>
                  </a:lnTo>
                  <a:close/>
                </a:path>
                <a:path w="48260" h="32385">
                  <a:moveTo>
                    <a:pt x="15176" y="23101"/>
                  </a:moveTo>
                  <a:lnTo>
                    <a:pt x="15176" y="22339"/>
                  </a:lnTo>
                  <a:lnTo>
                    <a:pt x="15176" y="23101"/>
                  </a:lnTo>
                  <a:lnTo>
                    <a:pt x="14389" y="23101"/>
                  </a:lnTo>
                  <a:lnTo>
                    <a:pt x="13614" y="23101"/>
                  </a:lnTo>
                  <a:lnTo>
                    <a:pt x="13614" y="22339"/>
                  </a:lnTo>
                  <a:lnTo>
                    <a:pt x="13614" y="21564"/>
                  </a:lnTo>
                  <a:lnTo>
                    <a:pt x="12839" y="21564"/>
                  </a:lnTo>
                  <a:lnTo>
                    <a:pt x="12839" y="20789"/>
                  </a:lnTo>
                  <a:lnTo>
                    <a:pt x="12839" y="20027"/>
                  </a:lnTo>
                  <a:lnTo>
                    <a:pt x="13614" y="20027"/>
                  </a:lnTo>
                  <a:lnTo>
                    <a:pt x="14389" y="19253"/>
                  </a:lnTo>
                  <a:lnTo>
                    <a:pt x="15176" y="19253"/>
                  </a:lnTo>
                  <a:lnTo>
                    <a:pt x="15176" y="20027"/>
                  </a:lnTo>
                  <a:lnTo>
                    <a:pt x="15176" y="20789"/>
                  </a:lnTo>
                  <a:lnTo>
                    <a:pt x="15176" y="21564"/>
                  </a:lnTo>
                  <a:lnTo>
                    <a:pt x="15176" y="22339"/>
                  </a:lnTo>
                  <a:lnTo>
                    <a:pt x="15951" y="22339"/>
                  </a:lnTo>
                  <a:lnTo>
                    <a:pt x="15176" y="23101"/>
                  </a:lnTo>
                  <a:close/>
                </a:path>
                <a:path w="48260" h="32385">
                  <a:moveTo>
                    <a:pt x="12839" y="19253"/>
                  </a:moveTo>
                  <a:lnTo>
                    <a:pt x="12052" y="19253"/>
                  </a:lnTo>
                  <a:lnTo>
                    <a:pt x="12052" y="18478"/>
                  </a:lnTo>
                  <a:lnTo>
                    <a:pt x="12052" y="19253"/>
                  </a:lnTo>
                  <a:lnTo>
                    <a:pt x="12839" y="192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6117025" y="274501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6118588" y="274770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774" y="774"/>
                  </a:moveTo>
                  <a:lnTo>
                    <a:pt x="0" y="1536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6119362" y="27477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6115476" y="2749246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3886" y="0"/>
                  </a:moveTo>
                  <a:lnTo>
                    <a:pt x="3111" y="0"/>
                  </a:lnTo>
                  <a:lnTo>
                    <a:pt x="3886" y="0"/>
                  </a:lnTo>
                  <a:close/>
                </a:path>
                <a:path w="4445" h="1905">
                  <a:moveTo>
                    <a:pt x="2324" y="774"/>
                  </a:moveTo>
                  <a:lnTo>
                    <a:pt x="1549" y="1549"/>
                  </a:lnTo>
                  <a:lnTo>
                    <a:pt x="1549" y="774"/>
                  </a:lnTo>
                  <a:lnTo>
                    <a:pt x="2324" y="774"/>
                  </a:lnTo>
                  <a:close/>
                </a:path>
                <a:path w="4445" h="190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6117025" y="27515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6117025" y="2752332"/>
              <a:ext cx="1905" cy="17145"/>
            </a:xfrm>
            <a:custGeom>
              <a:avLst/>
              <a:gdLst/>
              <a:ahLst/>
              <a:cxnLst/>
              <a:rect l="l" t="t" r="r" b="b"/>
              <a:pathLst>
                <a:path w="1904" h="17144">
                  <a:moveTo>
                    <a:pt x="0" y="0"/>
                  </a:moveTo>
                  <a:lnTo>
                    <a:pt x="0" y="761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0" y="0"/>
                  </a:lnTo>
                  <a:close/>
                </a:path>
                <a:path w="1904" h="17144">
                  <a:moveTo>
                    <a:pt x="774" y="11163"/>
                  </a:moveTo>
                  <a:lnTo>
                    <a:pt x="1562" y="11163"/>
                  </a:lnTo>
                  <a:lnTo>
                    <a:pt x="774" y="11163"/>
                  </a:lnTo>
                  <a:close/>
                </a:path>
                <a:path w="1904" h="17144">
                  <a:moveTo>
                    <a:pt x="0" y="13093"/>
                  </a:moveTo>
                  <a:lnTo>
                    <a:pt x="774" y="13093"/>
                  </a:lnTo>
                  <a:lnTo>
                    <a:pt x="0" y="13093"/>
                  </a:lnTo>
                  <a:close/>
                </a:path>
                <a:path w="1904" h="17144">
                  <a:moveTo>
                    <a:pt x="774" y="15405"/>
                  </a:moveTo>
                  <a:lnTo>
                    <a:pt x="0" y="15405"/>
                  </a:lnTo>
                  <a:lnTo>
                    <a:pt x="774" y="15405"/>
                  </a:lnTo>
                  <a:close/>
                </a:path>
                <a:path w="1904" h="17144">
                  <a:moveTo>
                    <a:pt x="774" y="15405"/>
                  </a:moveTo>
                  <a:lnTo>
                    <a:pt x="774" y="16167"/>
                  </a:lnTo>
                  <a:lnTo>
                    <a:pt x="1562" y="16167"/>
                  </a:lnTo>
                  <a:lnTo>
                    <a:pt x="1562" y="16941"/>
                  </a:lnTo>
                  <a:lnTo>
                    <a:pt x="774" y="16167"/>
                  </a:lnTo>
                  <a:lnTo>
                    <a:pt x="774" y="154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6118588" y="27700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6119362" y="277236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774" y="762"/>
                  </a:lnTo>
                  <a:lnTo>
                    <a:pt x="0" y="762"/>
                  </a:lnTo>
                  <a:lnTo>
                    <a:pt x="774" y="762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6122474" y="27781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6122474" y="277890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0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  <a:path w="1270" h="1905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6123248" y="27804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6123248" y="27812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6113520" y="2779675"/>
              <a:ext cx="15240" cy="10160"/>
            </a:xfrm>
            <a:custGeom>
              <a:avLst/>
              <a:gdLst/>
              <a:ahLst/>
              <a:cxnLst/>
              <a:rect l="l" t="t" r="r" b="b"/>
              <a:pathLst>
                <a:path w="15239" h="10160">
                  <a:moveTo>
                    <a:pt x="10502" y="3848"/>
                  </a:moveTo>
                  <a:lnTo>
                    <a:pt x="10502" y="4622"/>
                  </a:lnTo>
                  <a:lnTo>
                    <a:pt x="10502" y="3848"/>
                  </a:lnTo>
                  <a:lnTo>
                    <a:pt x="10502" y="4622"/>
                  </a:lnTo>
                  <a:lnTo>
                    <a:pt x="9728" y="4622"/>
                  </a:lnTo>
                  <a:lnTo>
                    <a:pt x="9728" y="3848"/>
                  </a:lnTo>
                  <a:lnTo>
                    <a:pt x="9728" y="4622"/>
                  </a:lnTo>
                  <a:lnTo>
                    <a:pt x="9728" y="3848"/>
                  </a:lnTo>
                  <a:lnTo>
                    <a:pt x="9728" y="4622"/>
                  </a:lnTo>
                  <a:lnTo>
                    <a:pt x="9728" y="3848"/>
                  </a:lnTo>
                  <a:lnTo>
                    <a:pt x="10502" y="3848"/>
                  </a:lnTo>
                  <a:close/>
                </a:path>
                <a:path w="15239" h="10160">
                  <a:moveTo>
                    <a:pt x="9728" y="4622"/>
                  </a:moveTo>
                  <a:lnTo>
                    <a:pt x="9728" y="5003"/>
                  </a:lnTo>
                  <a:lnTo>
                    <a:pt x="9728" y="4622"/>
                  </a:lnTo>
                  <a:lnTo>
                    <a:pt x="10502" y="4622"/>
                  </a:lnTo>
                  <a:lnTo>
                    <a:pt x="9728" y="5003"/>
                  </a:lnTo>
                  <a:lnTo>
                    <a:pt x="9728" y="4622"/>
                  </a:lnTo>
                  <a:lnTo>
                    <a:pt x="10502" y="5003"/>
                  </a:lnTo>
                  <a:lnTo>
                    <a:pt x="9728" y="5003"/>
                  </a:lnTo>
                  <a:lnTo>
                    <a:pt x="9728" y="4622"/>
                  </a:lnTo>
                  <a:close/>
                </a:path>
                <a:path w="15239" h="10160">
                  <a:moveTo>
                    <a:pt x="1562" y="0"/>
                  </a:moveTo>
                  <a:lnTo>
                    <a:pt x="787" y="0"/>
                  </a:lnTo>
                  <a:lnTo>
                    <a:pt x="1562" y="0"/>
                  </a:lnTo>
                  <a:close/>
                </a:path>
                <a:path w="15239" h="10160">
                  <a:moveTo>
                    <a:pt x="10502" y="5003"/>
                  </a:moveTo>
                  <a:lnTo>
                    <a:pt x="9728" y="5003"/>
                  </a:lnTo>
                  <a:lnTo>
                    <a:pt x="10502" y="5003"/>
                  </a:lnTo>
                  <a:close/>
                </a:path>
                <a:path w="15239" h="10160">
                  <a:moveTo>
                    <a:pt x="0" y="774"/>
                  </a:moveTo>
                  <a:lnTo>
                    <a:pt x="787" y="0"/>
                  </a:lnTo>
                  <a:lnTo>
                    <a:pt x="0" y="774"/>
                  </a:lnTo>
                  <a:close/>
                </a:path>
                <a:path w="15239" h="10160">
                  <a:moveTo>
                    <a:pt x="14008" y="9626"/>
                  </a:moveTo>
                  <a:lnTo>
                    <a:pt x="14008" y="8864"/>
                  </a:lnTo>
                  <a:lnTo>
                    <a:pt x="14008" y="9626"/>
                  </a:lnTo>
                  <a:lnTo>
                    <a:pt x="14782" y="9626"/>
                  </a:lnTo>
                  <a:lnTo>
                    <a:pt x="14008" y="9626"/>
                  </a:lnTo>
                  <a:close/>
                </a:path>
                <a:path w="15239" h="10160">
                  <a:moveTo>
                    <a:pt x="14008" y="8864"/>
                  </a:moveTo>
                  <a:lnTo>
                    <a:pt x="14008" y="9626"/>
                  </a:lnTo>
                  <a:lnTo>
                    <a:pt x="13233" y="8864"/>
                  </a:lnTo>
                  <a:lnTo>
                    <a:pt x="14008" y="8864"/>
                  </a:lnTo>
                  <a:close/>
                </a:path>
                <a:path w="15239" h="10160">
                  <a:moveTo>
                    <a:pt x="787" y="1536"/>
                  </a:moveTo>
                  <a:lnTo>
                    <a:pt x="0" y="2311"/>
                  </a:lnTo>
                  <a:lnTo>
                    <a:pt x="787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6113520" y="27819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6111196" y="27827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6111196" y="27842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6110409" y="27846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0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6109634" y="27854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6108859" y="278622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6084621" y="2662566"/>
              <a:ext cx="241300" cy="122555"/>
            </a:xfrm>
            <a:custGeom>
              <a:avLst/>
              <a:gdLst/>
              <a:ahLst/>
              <a:cxnLst/>
              <a:rect l="l" t="t" r="r" b="b"/>
              <a:pathLst>
                <a:path w="241300" h="122555">
                  <a:moveTo>
                    <a:pt x="231520" y="0"/>
                  </a:moveTo>
                  <a:lnTo>
                    <a:pt x="231520" y="774"/>
                  </a:lnTo>
                  <a:lnTo>
                    <a:pt x="232295" y="774"/>
                  </a:lnTo>
                  <a:lnTo>
                    <a:pt x="231520" y="0"/>
                  </a:lnTo>
                  <a:close/>
                </a:path>
                <a:path w="241300" h="122555">
                  <a:moveTo>
                    <a:pt x="240461" y="5397"/>
                  </a:moveTo>
                  <a:lnTo>
                    <a:pt x="240461" y="6172"/>
                  </a:lnTo>
                  <a:lnTo>
                    <a:pt x="241236" y="6172"/>
                  </a:lnTo>
                  <a:lnTo>
                    <a:pt x="240461" y="5397"/>
                  </a:lnTo>
                  <a:close/>
                </a:path>
                <a:path w="241300" h="122555">
                  <a:moveTo>
                    <a:pt x="774" y="20027"/>
                  </a:moveTo>
                  <a:lnTo>
                    <a:pt x="0" y="20027"/>
                  </a:lnTo>
                  <a:lnTo>
                    <a:pt x="0" y="20802"/>
                  </a:lnTo>
                  <a:lnTo>
                    <a:pt x="774" y="20802"/>
                  </a:lnTo>
                  <a:lnTo>
                    <a:pt x="774" y="20027"/>
                  </a:lnTo>
                  <a:close/>
                </a:path>
                <a:path w="241300" h="122555">
                  <a:moveTo>
                    <a:pt x="40855" y="68173"/>
                  </a:moveTo>
                  <a:lnTo>
                    <a:pt x="40081" y="68173"/>
                  </a:lnTo>
                  <a:lnTo>
                    <a:pt x="40855" y="68948"/>
                  </a:lnTo>
                  <a:lnTo>
                    <a:pt x="40855" y="68173"/>
                  </a:lnTo>
                  <a:close/>
                </a:path>
                <a:path w="241300" h="122555">
                  <a:moveTo>
                    <a:pt x="31902" y="88976"/>
                  </a:moveTo>
                  <a:lnTo>
                    <a:pt x="31902" y="90512"/>
                  </a:lnTo>
                  <a:lnTo>
                    <a:pt x="32689" y="90512"/>
                  </a:lnTo>
                  <a:lnTo>
                    <a:pt x="32689" y="89750"/>
                  </a:lnTo>
                  <a:lnTo>
                    <a:pt x="31902" y="88976"/>
                  </a:lnTo>
                  <a:close/>
                </a:path>
                <a:path w="241300" h="122555">
                  <a:moveTo>
                    <a:pt x="29959" y="97066"/>
                  </a:moveTo>
                  <a:lnTo>
                    <a:pt x="29959" y="97828"/>
                  </a:lnTo>
                  <a:lnTo>
                    <a:pt x="30733" y="97828"/>
                  </a:lnTo>
                  <a:lnTo>
                    <a:pt x="29959" y="97066"/>
                  </a:lnTo>
                  <a:close/>
                </a:path>
                <a:path w="241300" h="122555">
                  <a:moveTo>
                    <a:pt x="39687" y="121704"/>
                  </a:moveTo>
                  <a:lnTo>
                    <a:pt x="38912" y="121704"/>
                  </a:lnTo>
                  <a:lnTo>
                    <a:pt x="39687" y="122097"/>
                  </a:lnTo>
                  <a:lnTo>
                    <a:pt x="39687" y="121704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6423140" y="25100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6391619" y="2574377"/>
              <a:ext cx="64135" cy="1270"/>
            </a:xfrm>
            <a:custGeom>
              <a:avLst/>
              <a:gdLst/>
              <a:ahLst/>
              <a:cxnLst/>
              <a:rect l="l" t="t" r="r" b="b"/>
              <a:pathLst>
                <a:path w="64135" h="1269">
                  <a:moveTo>
                    <a:pt x="63042" y="761"/>
                  </a:moveTo>
                  <a:lnTo>
                    <a:pt x="63817" y="761"/>
                  </a:lnTo>
                  <a:lnTo>
                    <a:pt x="63042" y="761"/>
                  </a:lnTo>
                  <a:close/>
                </a:path>
                <a:path w="64135" h="126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64135" h="126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6375483" y="2574758"/>
              <a:ext cx="15875" cy="1905"/>
            </a:xfrm>
            <a:custGeom>
              <a:avLst/>
              <a:gdLst/>
              <a:ahLst/>
              <a:cxnLst/>
              <a:rect l="l" t="t" r="r" b="b"/>
              <a:pathLst>
                <a:path w="15875" h="1905">
                  <a:moveTo>
                    <a:pt x="14389" y="0"/>
                  </a:moveTo>
                  <a:lnTo>
                    <a:pt x="15544" y="0"/>
                  </a:lnTo>
                </a:path>
                <a:path w="15875" h="1905">
                  <a:moveTo>
                    <a:pt x="0" y="1536"/>
                  </a:moveTo>
                  <a:lnTo>
                    <a:pt x="1155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6351537" y="2582848"/>
              <a:ext cx="26670" cy="15240"/>
            </a:xfrm>
            <a:custGeom>
              <a:avLst/>
              <a:gdLst/>
              <a:ahLst/>
              <a:cxnLst/>
              <a:rect l="l" t="t" r="r" b="b"/>
              <a:pathLst>
                <a:path w="26670" h="1523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26670" h="15239">
                  <a:moveTo>
                    <a:pt x="6629" y="5003"/>
                  </a:moveTo>
                  <a:lnTo>
                    <a:pt x="5841" y="5003"/>
                  </a:lnTo>
                  <a:lnTo>
                    <a:pt x="6629" y="5003"/>
                  </a:lnTo>
                  <a:close/>
                </a:path>
                <a:path w="26670" h="15239">
                  <a:moveTo>
                    <a:pt x="26073" y="14630"/>
                  </a:moveTo>
                  <a:lnTo>
                    <a:pt x="25298" y="14630"/>
                  </a:lnTo>
                  <a:lnTo>
                    <a:pt x="26073" y="146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6369444" y="25951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6353493" y="26032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6354268" y="26040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6349410" y="2605181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5841" y="0"/>
                  </a:moveTo>
                  <a:lnTo>
                    <a:pt x="6997" y="0"/>
                  </a:lnTo>
                </a:path>
                <a:path w="762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6310300" y="2599790"/>
              <a:ext cx="40640" cy="22860"/>
            </a:xfrm>
            <a:custGeom>
              <a:avLst/>
              <a:gdLst/>
              <a:ahLst/>
              <a:cxnLst/>
              <a:rect l="l" t="t" r="r" b="b"/>
              <a:pathLst>
                <a:path w="40639" h="22860">
                  <a:moveTo>
                    <a:pt x="40462" y="5778"/>
                  </a:moveTo>
                  <a:lnTo>
                    <a:pt x="39687" y="5778"/>
                  </a:lnTo>
                  <a:lnTo>
                    <a:pt x="40462" y="5778"/>
                  </a:lnTo>
                  <a:close/>
                </a:path>
                <a:path w="40639" h="22860">
                  <a:moveTo>
                    <a:pt x="24510" y="0"/>
                  </a:moveTo>
                  <a:lnTo>
                    <a:pt x="25298" y="0"/>
                  </a:lnTo>
                  <a:lnTo>
                    <a:pt x="24510" y="0"/>
                  </a:lnTo>
                  <a:close/>
                </a:path>
                <a:path w="40639" h="22860">
                  <a:moveTo>
                    <a:pt x="28409" y="16954"/>
                  </a:moveTo>
                  <a:lnTo>
                    <a:pt x="27622" y="16954"/>
                  </a:lnTo>
                  <a:lnTo>
                    <a:pt x="28409" y="16954"/>
                  </a:lnTo>
                  <a:close/>
                </a:path>
                <a:path w="40639" h="22860">
                  <a:moveTo>
                    <a:pt x="774" y="12712"/>
                  </a:moveTo>
                  <a:lnTo>
                    <a:pt x="0" y="12712"/>
                  </a:lnTo>
                  <a:lnTo>
                    <a:pt x="774" y="12712"/>
                  </a:lnTo>
                  <a:close/>
                </a:path>
                <a:path w="40639" h="22860">
                  <a:moveTo>
                    <a:pt x="20231" y="22339"/>
                  </a:moveTo>
                  <a:lnTo>
                    <a:pt x="19456" y="22339"/>
                  </a:lnTo>
                  <a:lnTo>
                    <a:pt x="20231" y="2233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6330532" y="26221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6306414" y="26167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6303684" y="261981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6304471" y="26205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6300572" y="261981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4279" y="1536"/>
                  </a:moveTo>
                  <a:lnTo>
                    <a:pt x="3898" y="1536"/>
                  </a:lnTo>
                  <a:lnTo>
                    <a:pt x="4279" y="1536"/>
                  </a:lnTo>
                  <a:close/>
                </a:path>
                <a:path w="4445" h="1905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6302331" y="262174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6302134" y="2621354"/>
              <a:ext cx="24130" cy="19685"/>
            </a:xfrm>
            <a:custGeom>
              <a:avLst/>
              <a:gdLst/>
              <a:ahLst/>
              <a:cxnLst/>
              <a:rect l="l" t="t" r="r" b="b"/>
              <a:pathLst>
                <a:path w="24129" h="1968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24129" h="19685">
                  <a:moveTo>
                    <a:pt x="21780" y="13093"/>
                  </a:moveTo>
                  <a:lnTo>
                    <a:pt x="21005" y="12331"/>
                  </a:lnTo>
                  <a:lnTo>
                    <a:pt x="21780" y="13093"/>
                  </a:lnTo>
                  <a:close/>
                </a:path>
                <a:path w="24129" h="19685">
                  <a:moveTo>
                    <a:pt x="23723" y="19646"/>
                  </a:moveTo>
                  <a:lnTo>
                    <a:pt x="22948" y="19646"/>
                  </a:lnTo>
                  <a:lnTo>
                    <a:pt x="23723" y="196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6299797" y="26329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6299797" y="26336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6295518" y="263213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6303893" y="263714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380" y="0"/>
                  </a:moveTo>
                  <a:lnTo>
                    <a:pt x="1536" y="0"/>
                  </a:lnTo>
                </a:path>
                <a:path w="1904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6298235" y="26359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6302134" y="26375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6299797" y="263830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2336" y="0"/>
                  </a:moveTo>
                  <a:lnTo>
                    <a:pt x="1562" y="0"/>
                  </a:lnTo>
                  <a:lnTo>
                    <a:pt x="2336" y="0"/>
                  </a:lnTo>
                  <a:close/>
                </a:path>
                <a:path w="2539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6325858" y="26494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6302909" y="263984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1562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6325858" y="26502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6301360" y="26398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6304471" y="26440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6304471" y="2645624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1943" y="0"/>
                  </a:moveTo>
                  <a:lnTo>
                    <a:pt x="1155" y="0"/>
                  </a:lnTo>
                  <a:lnTo>
                    <a:pt x="1943" y="0"/>
                  </a:lnTo>
                  <a:close/>
                </a:path>
                <a:path w="3810" h="1905">
                  <a:moveTo>
                    <a:pt x="3492" y="1536"/>
                  </a:moveTo>
                  <a:lnTo>
                    <a:pt x="2717" y="1536"/>
                  </a:lnTo>
                  <a:lnTo>
                    <a:pt x="3492" y="1536"/>
                  </a:lnTo>
                  <a:close/>
                </a:path>
                <a:path w="3810" h="1905">
                  <a:moveTo>
                    <a:pt x="1155" y="774"/>
                  </a:moveTo>
                  <a:lnTo>
                    <a:pt x="380" y="774"/>
                  </a:lnTo>
                  <a:lnTo>
                    <a:pt x="1155" y="774"/>
                  </a:lnTo>
                  <a:close/>
                </a:path>
                <a:path w="3810" h="1905">
                  <a:moveTo>
                    <a:pt x="380" y="774"/>
                  </a:moveTo>
                  <a:lnTo>
                    <a:pt x="0" y="774"/>
                  </a:lnTo>
                  <a:lnTo>
                    <a:pt x="38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6313412" y="26567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6316142" y="2661029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4">
                  <a:moveTo>
                    <a:pt x="7772" y="1536"/>
                  </a:moveTo>
                  <a:lnTo>
                    <a:pt x="6997" y="1536"/>
                  </a:lnTo>
                  <a:lnTo>
                    <a:pt x="7772" y="1536"/>
                  </a:lnTo>
                  <a:close/>
                </a:path>
                <a:path w="13335" h="5714">
                  <a:moveTo>
                    <a:pt x="0" y="0"/>
                  </a:moveTo>
                  <a:lnTo>
                    <a:pt x="774" y="774"/>
                  </a:lnTo>
                  <a:lnTo>
                    <a:pt x="0" y="0"/>
                  </a:lnTo>
                  <a:close/>
                </a:path>
                <a:path w="13335" h="5714">
                  <a:moveTo>
                    <a:pt x="12839" y="5397"/>
                  </a:moveTo>
                  <a:lnTo>
                    <a:pt x="12052" y="5397"/>
                  </a:lnTo>
                  <a:lnTo>
                    <a:pt x="12839" y="5397"/>
                  </a:lnTo>
                  <a:close/>
                </a:path>
                <a:path w="13335" h="5714">
                  <a:moveTo>
                    <a:pt x="8940" y="4622"/>
                  </a:moveTo>
                  <a:lnTo>
                    <a:pt x="8166" y="4622"/>
                  </a:lnTo>
                  <a:lnTo>
                    <a:pt x="8940" y="46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6319254" y="26625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6324308" y="26656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6325858" y="26656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6326645" y="26664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6316142" y="266256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0" y="0"/>
                  </a:move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6322365" y="26648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6161660" y="2666426"/>
              <a:ext cx="164465" cy="29845"/>
            </a:xfrm>
            <a:custGeom>
              <a:avLst/>
              <a:gdLst/>
              <a:ahLst/>
              <a:cxnLst/>
              <a:rect l="l" t="t" r="r" b="b"/>
              <a:pathLst>
                <a:path w="164464" h="29844">
                  <a:moveTo>
                    <a:pt x="161480" y="0"/>
                  </a:moveTo>
                  <a:lnTo>
                    <a:pt x="160705" y="0"/>
                  </a:lnTo>
                  <a:lnTo>
                    <a:pt x="161480" y="0"/>
                  </a:lnTo>
                  <a:close/>
                </a:path>
                <a:path w="164464" h="29844">
                  <a:moveTo>
                    <a:pt x="163423" y="2311"/>
                  </a:moveTo>
                  <a:lnTo>
                    <a:pt x="163423" y="1536"/>
                  </a:lnTo>
                  <a:lnTo>
                    <a:pt x="164198" y="2311"/>
                  </a:lnTo>
                  <a:lnTo>
                    <a:pt x="163423" y="2311"/>
                  </a:lnTo>
                  <a:close/>
                </a:path>
                <a:path w="164464" h="29844">
                  <a:moveTo>
                    <a:pt x="5841" y="29654"/>
                  </a:moveTo>
                  <a:lnTo>
                    <a:pt x="5054" y="29654"/>
                  </a:lnTo>
                  <a:lnTo>
                    <a:pt x="5841" y="29654"/>
                  </a:lnTo>
                  <a:close/>
                </a:path>
                <a:path w="164464" h="29844">
                  <a:moveTo>
                    <a:pt x="0" y="26568"/>
                  </a:moveTo>
                  <a:lnTo>
                    <a:pt x="787" y="26568"/>
                  </a:lnTo>
                  <a:lnTo>
                    <a:pt x="0" y="2656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6167502" y="26976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6166714" y="2698392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  <a:path w="2539" h="635">
                  <a:moveTo>
                    <a:pt x="2336" y="380"/>
                  </a:moveTo>
                  <a:lnTo>
                    <a:pt x="1562" y="380"/>
                  </a:lnTo>
                  <a:lnTo>
                    <a:pt x="2336" y="380"/>
                  </a:lnTo>
                  <a:close/>
                </a:path>
                <a:path w="2539" h="635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2539" h="635">
                  <a:moveTo>
                    <a:pt x="2336" y="380"/>
                  </a:moveTo>
                  <a:lnTo>
                    <a:pt x="1562" y="380"/>
                  </a:lnTo>
                  <a:lnTo>
                    <a:pt x="2336" y="380"/>
                  </a:lnTo>
                  <a:close/>
                </a:path>
                <a:path w="2539" h="635">
                  <a:moveTo>
                    <a:pt x="1562" y="380"/>
                  </a:moveTo>
                  <a:lnTo>
                    <a:pt x="2336" y="380"/>
                  </a:lnTo>
                  <a:lnTo>
                    <a:pt x="1562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6172162" y="27033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6163603" y="2701859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80">
                  <a:moveTo>
                    <a:pt x="5448" y="762"/>
                  </a:moveTo>
                  <a:lnTo>
                    <a:pt x="4673" y="762"/>
                  </a:lnTo>
                  <a:lnTo>
                    <a:pt x="5448" y="762"/>
                  </a:lnTo>
                  <a:close/>
                </a:path>
                <a:path w="8254" h="5080">
                  <a:moveTo>
                    <a:pt x="3898" y="0"/>
                  </a:moveTo>
                  <a:lnTo>
                    <a:pt x="3111" y="0"/>
                  </a:lnTo>
                  <a:lnTo>
                    <a:pt x="3898" y="0"/>
                  </a:lnTo>
                  <a:close/>
                </a:path>
                <a:path w="8254" h="5080">
                  <a:moveTo>
                    <a:pt x="787" y="762"/>
                  </a:moveTo>
                  <a:lnTo>
                    <a:pt x="1562" y="762"/>
                  </a:lnTo>
                  <a:lnTo>
                    <a:pt x="787" y="762"/>
                  </a:lnTo>
                  <a:close/>
                </a:path>
                <a:path w="8254" h="5080">
                  <a:moveTo>
                    <a:pt x="6235" y="3848"/>
                  </a:moveTo>
                  <a:lnTo>
                    <a:pt x="7010" y="3848"/>
                  </a:lnTo>
                  <a:lnTo>
                    <a:pt x="6235" y="3848"/>
                  </a:lnTo>
                  <a:close/>
                </a:path>
                <a:path w="8254" h="5080">
                  <a:moveTo>
                    <a:pt x="7785" y="4610"/>
                  </a:moveTo>
                  <a:lnTo>
                    <a:pt x="7010" y="4610"/>
                  </a:lnTo>
                  <a:lnTo>
                    <a:pt x="7785" y="4610"/>
                  </a:lnTo>
                  <a:close/>
                </a:path>
                <a:path w="8254" h="5080">
                  <a:moveTo>
                    <a:pt x="787" y="762"/>
                  </a:moveTo>
                  <a:lnTo>
                    <a:pt x="0" y="762"/>
                  </a:lnTo>
                  <a:lnTo>
                    <a:pt x="787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6170035" y="27076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6163603" y="270493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010" y="3086"/>
                  </a:moveTo>
                  <a:lnTo>
                    <a:pt x="6235" y="3086"/>
                  </a:lnTo>
                  <a:lnTo>
                    <a:pt x="7010" y="3086"/>
                  </a:lnTo>
                  <a:close/>
                </a:path>
                <a:path w="7620" h="635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7620" h="6350">
                  <a:moveTo>
                    <a:pt x="5448" y="5778"/>
                  </a:moveTo>
                  <a:lnTo>
                    <a:pt x="4673" y="5778"/>
                  </a:lnTo>
                  <a:lnTo>
                    <a:pt x="5448" y="577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6166924" y="2711099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774" y="0"/>
                  </a:moveTo>
                  <a:lnTo>
                    <a:pt x="1930" y="0"/>
                  </a:lnTo>
                </a:path>
                <a:path w="2539" h="5080">
                  <a:moveTo>
                    <a:pt x="774" y="2311"/>
                  </a:moveTo>
                  <a:lnTo>
                    <a:pt x="1930" y="2311"/>
                  </a:lnTo>
                </a:path>
                <a:path w="2539" h="5080">
                  <a:moveTo>
                    <a:pt x="0" y="4622"/>
                  </a:moveTo>
                  <a:lnTo>
                    <a:pt x="1155" y="4622"/>
                  </a:lnTo>
                </a:path>
                <a:path w="2539" h="5080">
                  <a:moveTo>
                    <a:pt x="0" y="4622"/>
                  </a:moveTo>
                  <a:lnTo>
                    <a:pt x="1155" y="462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6169838" y="2721887"/>
              <a:ext cx="3175" cy="12065"/>
            </a:xfrm>
            <a:custGeom>
              <a:avLst/>
              <a:gdLst/>
              <a:ahLst/>
              <a:cxnLst/>
              <a:rect l="l" t="t" r="r" b="b"/>
              <a:pathLst>
                <a:path w="3175" h="12064">
                  <a:moveTo>
                    <a:pt x="774" y="762"/>
                  </a:moveTo>
                  <a:lnTo>
                    <a:pt x="0" y="0"/>
                  </a:lnTo>
                  <a:lnTo>
                    <a:pt x="774" y="762"/>
                  </a:lnTo>
                  <a:close/>
                </a:path>
                <a:path w="3175" h="12064">
                  <a:moveTo>
                    <a:pt x="1549" y="2311"/>
                  </a:moveTo>
                  <a:lnTo>
                    <a:pt x="774" y="2311"/>
                  </a:lnTo>
                  <a:lnTo>
                    <a:pt x="1549" y="2311"/>
                  </a:lnTo>
                  <a:close/>
                </a:path>
                <a:path w="3175" h="12064">
                  <a:moveTo>
                    <a:pt x="1549" y="3848"/>
                  </a:moveTo>
                  <a:lnTo>
                    <a:pt x="774" y="3848"/>
                  </a:lnTo>
                  <a:lnTo>
                    <a:pt x="1549" y="3848"/>
                  </a:lnTo>
                  <a:close/>
                </a:path>
                <a:path w="3175" h="12064">
                  <a:moveTo>
                    <a:pt x="2717" y="11938"/>
                  </a:moveTo>
                  <a:lnTo>
                    <a:pt x="2324" y="11938"/>
                  </a:lnTo>
                  <a:lnTo>
                    <a:pt x="2717" y="11938"/>
                  </a:lnTo>
                  <a:close/>
                </a:path>
                <a:path w="3175" h="12064">
                  <a:moveTo>
                    <a:pt x="2717" y="11938"/>
                  </a:moveTo>
                  <a:lnTo>
                    <a:pt x="2324" y="11938"/>
                  </a:lnTo>
                  <a:lnTo>
                    <a:pt x="2717" y="119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6084818" y="26822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6084044" y="268298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6084621" y="26833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6084621" y="26825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6122759" y="270801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6083059" y="26833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6089676" y="26891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6090463" y="26899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6120423" y="27130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6120423" y="27130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6119635" y="271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1904" h="1905">
                  <a:moveTo>
                    <a:pt x="1562" y="761"/>
                  </a:moveTo>
                  <a:lnTo>
                    <a:pt x="787" y="761"/>
                  </a:lnTo>
                  <a:lnTo>
                    <a:pt x="1562" y="761"/>
                  </a:lnTo>
                  <a:close/>
                </a:path>
                <a:path w="1904" h="1905">
                  <a:moveTo>
                    <a:pt x="1562" y="1536"/>
                  </a:moveTo>
                  <a:lnTo>
                    <a:pt x="787" y="1536"/>
                  </a:lnTo>
                  <a:lnTo>
                    <a:pt x="1562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6116733" y="271494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3886" y="774"/>
                  </a:moveTo>
                  <a:lnTo>
                    <a:pt x="5041" y="774"/>
                  </a:lnTo>
                </a:path>
                <a:path w="5079" h="1269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6118861" y="27161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6118086" y="27168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6114581" y="27145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6145708" y="27338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6145708" y="27338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6114003" y="2715722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0" y="0"/>
                  </a:moveTo>
                  <a:lnTo>
                    <a:pt x="1155" y="0"/>
                  </a:lnTo>
                </a:path>
                <a:path w="3175" h="1905">
                  <a:moveTo>
                    <a:pt x="1943" y="1536"/>
                  </a:moveTo>
                  <a:lnTo>
                    <a:pt x="3098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6115749" y="2717646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079" h="2539">
                  <a:moveTo>
                    <a:pt x="4673" y="1930"/>
                  </a:moveTo>
                  <a:lnTo>
                    <a:pt x="3886" y="1930"/>
                  </a:lnTo>
                  <a:lnTo>
                    <a:pt x="4673" y="1930"/>
                  </a:lnTo>
                  <a:close/>
                </a:path>
                <a:path w="5079" h="2539">
                  <a:moveTo>
                    <a:pt x="2336" y="380"/>
                  </a:moveTo>
                  <a:lnTo>
                    <a:pt x="1562" y="380"/>
                  </a:lnTo>
                  <a:lnTo>
                    <a:pt x="2336" y="380"/>
                  </a:lnTo>
                  <a:close/>
                </a:path>
                <a:path w="5079" h="253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5079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6110695" y="27145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6121197" y="27234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6086958" y="2708400"/>
              <a:ext cx="38735" cy="23495"/>
            </a:xfrm>
            <a:custGeom>
              <a:avLst/>
              <a:gdLst/>
              <a:ahLst/>
              <a:cxnLst/>
              <a:rect l="l" t="t" r="r" b="b"/>
              <a:pathLst>
                <a:path w="38735" h="23494">
                  <a:moveTo>
                    <a:pt x="38519" y="22339"/>
                  </a:moveTo>
                  <a:lnTo>
                    <a:pt x="38519" y="23113"/>
                  </a:lnTo>
                  <a:lnTo>
                    <a:pt x="37744" y="22339"/>
                  </a:lnTo>
                  <a:lnTo>
                    <a:pt x="38519" y="22339"/>
                  </a:lnTo>
                  <a:close/>
                </a:path>
                <a:path w="38735" h="23494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6127039" y="27345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6091238" y="27137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6081510" y="27072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6079948" y="2708400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4673" y="1536"/>
                  </a:moveTo>
                  <a:lnTo>
                    <a:pt x="3898" y="1536"/>
                  </a:lnTo>
                  <a:lnTo>
                    <a:pt x="4673" y="1536"/>
                  </a:lnTo>
                  <a:close/>
                </a:path>
                <a:path w="5079" h="1905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6088127" y="27161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6077611" y="2712248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4" h="33019">
                  <a:moveTo>
                    <a:pt x="11290" y="4622"/>
                  </a:moveTo>
                  <a:lnTo>
                    <a:pt x="10515" y="4622"/>
                  </a:lnTo>
                  <a:lnTo>
                    <a:pt x="11290" y="4622"/>
                  </a:lnTo>
                  <a:close/>
                </a:path>
                <a:path w="40004" h="33019">
                  <a:moveTo>
                    <a:pt x="1562" y="0"/>
                  </a:moveTo>
                  <a:lnTo>
                    <a:pt x="787" y="0"/>
                  </a:lnTo>
                  <a:lnTo>
                    <a:pt x="1562" y="0"/>
                  </a:lnTo>
                  <a:close/>
                </a:path>
                <a:path w="40004" h="3301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40004" h="33019">
                  <a:moveTo>
                    <a:pt x="39700" y="32740"/>
                  </a:moveTo>
                  <a:lnTo>
                    <a:pt x="38912" y="32740"/>
                  </a:lnTo>
                  <a:lnTo>
                    <a:pt x="38912" y="31978"/>
                  </a:lnTo>
                  <a:lnTo>
                    <a:pt x="38912" y="32740"/>
                  </a:lnTo>
                  <a:lnTo>
                    <a:pt x="39700" y="3274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6117508" y="274961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6116524" y="275154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787" y="774"/>
                  </a:ln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6116524" y="27515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6116524" y="275231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6115946" y="27526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87" y="0"/>
                  </a:moveTo>
                  <a:lnTo>
                    <a:pt x="1943" y="0"/>
                  </a:lnTo>
                </a:path>
                <a:path w="2539" h="0">
                  <a:moveTo>
                    <a:pt x="787" y="0"/>
                  </a:moveTo>
                  <a:lnTo>
                    <a:pt x="1943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6116524" y="27530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6117311" y="27546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6115355" y="27573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6114581" y="275885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270" h="1905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1270" h="1905">
                  <a:moveTo>
                    <a:pt x="774" y="1536"/>
                  </a:moveTo>
                  <a:lnTo>
                    <a:pt x="0" y="1536"/>
                  </a:lnTo>
                  <a:lnTo>
                    <a:pt x="0" y="774"/>
                  </a:lnTo>
                  <a:lnTo>
                    <a:pt x="77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6114778" y="276078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0" y="0"/>
                  </a:moveTo>
                  <a:lnTo>
                    <a:pt x="1155" y="0"/>
                  </a:lnTo>
                </a:path>
                <a:path w="1904" h="0">
                  <a:moveTo>
                    <a:pt x="393" y="0"/>
                  </a:moveTo>
                  <a:lnTo>
                    <a:pt x="154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6088127" y="27442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6117311" y="2765398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448" y="2311"/>
                  </a:moveTo>
                  <a:lnTo>
                    <a:pt x="4660" y="2311"/>
                  </a:lnTo>
                  <a:lnTo>
                    <a:pt x="5448" y="2311"/>
                  </a:lnTo>
                  <a:close/>
                </a:path>
                <a:path w="5714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714" h="253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6118861" y="27700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6118086" y="27700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6119635" y="27715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6119635" y="277233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787" y="774"/>
                  </a:moveTo>
                  <a:lnTo>
                    <a:pt x="0" y="774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6121197" y="27746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6116524" y="2773106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6350" h="3810">
                  <a:moveTo>
                    <a:pt x="5448" y="3467"/>
                  </a:moveTo>
                  <a:lnTo>
                    <a:pt x="6235" y="3467"/>
                  </a:lnTo>
                  <a:lnTo>
                    <a:pt x="5448" y="34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6116733" y="2774262"/>
              <a:ext cx="6985" cy="3810"/>
            </a:xfrm>
            <a:custGeom>
              <a:avLst/>
              <a:gdLst/>
              <a:ahLst/>
              <a:cxnLst/>
              <a:rect l="l" t="t" r="r" b="b"/>
              <a:pathLst>
                <a:path w="6985" h="3810">
                  <a:moveTo>
                    <a:pt x="0" y="0"/>
                  </a:moveTo>
                  <a:lnTo>
                    <a:pt x="1155" y="0"/>
                  </a:lnTo>
                </a:path>
                <a:path w="6985" h="3810">
                  <a:moveTo>
                    <a:pt x="5448" y="3467"/>
                  </a:moveTo>
                  <a:lnTo>
                    <a:pt x="6604" y="3467"/>
                  </a:lnTo>
                </a:path>
                <a:path w="6985" h="3810">
                  <a:moveTo>
                    <a:pt x="5448" y="3467"/>
                  </a:moveTo>
                  <a:lnTo>
                    <a:pt x="6604" y="3467"/>
                  </a:lnTo>
                </a:path>
                <a:path w="6985" h="3810">
                  <a:moveTo>
                    <a:pt x="5448" y="3467"/>
                  </a:moveTo>
                  <a:lnTo>
                    <a:pt x="6604" y="346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6116524" y="2774643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87" y="393"/>
                  </a:moveTo>
                  <a:lnTo>
                    <a:pt x="0" y="0"/>
                  </a:lnTo>
                  <a:lnTo>
                    <a:pt x="787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6122182" y="277849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1155" y="0"/>
                  </a:lnTo>
                </a:path>
                <a:path w="1270" h="1269">
                  <a:moveTo>
                    <a:pt x="0" y="0"/>
                  </a:moveTo>
                  <a:lnTo>
                    <a:pt x="1155" y="0"/>
                  </a:lnTo>
                </a:path>
                <a:path w="1270" h="1269">
                  <a:moveTo>
                    <a:pt x="0" y="774"/>
                  </a:moveTo>
                  <a:lnTo>
                    <a:pt x="1155" y="774"/>
                  </a:lnTo>
                </a:path>
                <a:path w="1270" h="1269">
                  <a:moveTo>
                    <a:pt x="0" y="774"/>
                  </a:moveTo>
                  <a:lnTo>
                    <a:pt x="1155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6115355" y="27750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6122956" y="27808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6113806" y="27757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6124309" y="278197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6124309" y="27835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6114581" y="2780422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4">
                  <a:moveTo>
                    <a:pt x="9728" y="3848"/>
                  </a:moveTo>
                  <a:lnTo>
                    <a:pt x="9728" y="4241"/>
                  </a:lnTo>
                  <a:lnTo>
                    <a:pt x="8953" y="3848"/>
                  </a:lnTo>
                  <a:lnTo>
                    <a:pt x="9728" y="3848"/>
                  </a:lnTo>
                  <a:close/>
                </a:path>
                <a:path w="10160" h="4444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6114581" y="27804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6113806" y="27811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6113806" y="27819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6113806" y="278197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6112244" y="27835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6111469" y="27835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6111469" y="27842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6111469" y="27842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6109907" y="278466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6109132" y="27842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6107780" y="27858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6107583" y="27862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6107583" y="27862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6106796" y="27869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6100388" y="27927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6096293" y="2793134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73" y="0"/>
                  </a:moveTo>
                  <a:lnTo>
                    <a:pt x="3898" y="0"/>
                  </a:lnTo>
                  <a:lnTo>
                    <a:pt x="4673" y="0"/>
                  </a:lnTo>
                  <a:close/>
                </a:path>
                <a:path w="5079" h="3810">
                  <a:moveTo>
                    <a:pt x="3898" y="2692"/>
                  </a:moveTo>
                  <a:lnTo>
                    <a:pt x="3111" y="2692"/>
                  </a:lnTo>
                  <a:lnTo>
                    <a:pt x="3898" y="2692"/>
                  </a:lnTo>
                  <a:close/>
                </a:path>
                <a:path w="5079" h="3810">
                  <a:moveTo>
                    <a:pt x="1562" y="3467"/>
                  </a:moveTo>
                  <a:lnTo>
                    <a:pt x="2336" y="3467"/>
                  </a:lnTo>
                  <a:lnTo>
                    <a:pt x="1562" y="3467"/>
                  </a:lnTo>
                  <a:close/>
                </a:path>
                <a:path w="5079" h="3810">
                  <a:moveTo>
                    <a:pt x="774" y="3467"/>
                  </a:moveTo>
                  <a:lnTo>
                    <a:pt x="0" y="3467"/>
                  </a:lnTo>
                  <a:lnTo>
                    <a:pt x="774" y="34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6094350" y="27996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6002096" y="2873475"/>
              <a:ext cx="86995" cy="106045"/>
            </a:xfrm>
            <a:custGeom>
              <a:avLst/>
              <a:gdLst/>
              <a:ahLst/>
              <a:cxnLst/>
              <a:rect l="l" t="t" r="r" b="b"/>
              <a:pathLst>
                <a:path w="86995" h="106044">
                  <a:moveTo>
                    <a:pt x="2336" y="5461"/>
                  </a:moveTo>
                  <a:lnTo>
                    <a:pt x="1549" y="5461"/>
                  </a:lnTo>
                  <a:lnTo>
                    <a:pt x="1549" y="6223"/>
                  </a:lnTo>
                  <a:lnTo>
                    <a:pt x="2336" y="5461"/>
                  </a:lnTo>
                  <a:close/>
                </a:path>
                <a:path w="86995" h="106044">
                  <a:moveTo>
                    <a:pt x="6223" y="2286"/>
                  </a:moveTo>
                  <a:lnTo>
                    <a:pt x="5435" y="2286"/>
                  </a:lnTo>
                  <a:lnTo>
                    <a:pt x="5435" y="3048"/>
                  </a:lnTo>
                  <a:lnTo>
                    <a:pt x="6223" y="3048"/>
                  </a:lnTo>
                  <a:lnTo>
                    <a:pt x="6223" y="2286"/>
                  </a:lnTo>
                  <a:close/>
                </a:path>
                <a:path w="86995" h="106044">
                  <a:moveTo>
                    <a:pt x="12827" y="22352"/>
                  </a:moveTo>
                  <a:lnTo>
                    <a:pt x="12052" y="22352"/>
                  </a:lnTo>
                  <a:lnTo>
                    <a:pt x="12052" y="23114"/>
                  </a:lnTo>
                  <a:lnTo>
                    <a:pt x="12827" y="22352"/>
                  </a:lnTo>
                  <a:close/>
                </a:path>
                <a:path w="86995" h="106044">
                  <a:moveTo>
                    <a:pt x="50139" y="17780"/>
                  </a:moveTo>
                  <a:lnTo>
                    <a:pt x="49364" y="17018"/>
                  </a:lnTo>
                  <a:lnTo>
                    <a:pt x="48590" y="17018"/>
                  </a:lnTo>
                  <a:lnTo>
                    <a:pt x="48590" y="17780"/>
                  </a:lnTo>
                  <a:lnTo>
                    <a:pt x="47028" y="17018"/>
                  </a:lnTo>
                  <a:lnTo>
                    <a:pt x="45859" y="17018"/>
                  </a:lnTo>
                  <a:lnTo>
                    <a:pt x="45859" y="15875"/>
                  </a:lnTo>
                  <a:lnTo>
                    <a:pt x="45085" y="15113"/>
                  </a:lnTo>
                  <a:lnTo>
                    <a:pt x="45859" y="15113"/>
                  </a:lnTo>
                  <a:lnTo>
                    <a:pt x="45859" y="14224"/>
                  </a:lnTo>
                  <a:lnTo>
                    <a:pt x="46647" y="14224"/>
                  </a:lnTo>
                  <a:lnTo>
                    <a:pt x="46647" y="13462"/>
                  </a:lnTo>
                  <a:lnTo>
                    <a:pt x="47028" y="13462"/>
                  </a:lnTo>
                  <a:lnTo>
                    <a:pt x="47028" y="11938"/>
                  </a:lnTo>
                  <a:lnTo>
                    <a:pt x="47802" y="11938"/>
                  </a:lnTo>
                  <a:lnTo>
                    <a:pt x="47802" y="11176"/>
                  </a:lnTo>
                  <a:lnTo>
                    <a:pt x="48590" y="11176"/>
                  </a:lnTo>
                  <a:lnTo>
                    <a:pt x="48590" y="10414"/>
                  </a:lnTo>
                  <a:lnTo>
                    <a:pt x="49364" y="10414"/>
                  </a:lnTo>
                  <a:lnTo>
                    <a:pt x="49364" y="9652"/>
                  </a:lnTo>
                  <a:lnTo>
                    <a:pt x="48590" y="9652"/>
                  </a:lnTo>
                  <a:lnTo>
                    <a:pt x="48590" y="8128"/>
                  </a:lnTo>
                  <a:lnTo>
                    <a:pt x="47802" y="8128"/>
                  </a:lnTo>
                  <a:lnTo>
                    <a:pt x="47802" y="8890"/>
                  </a:lnTo>
                  <a:lnTo>
                    <a:pt x="47028" y="8890"/>
                  </a:lnTo>
                  <a:lnTo>
                    <a:pt x="45859" y="8890"/>
                  </a:lnTo>
                  <a:lnTo>
                    <a:pt x="45085" y="8128"/>
                  </a:lnTo>
                  <a:lnTo>
                    <a:pt x="42760" y="8128"/>
                  </a:lnTo>
                  <a:lnTo>
                    <a:pt x="41973" y="8128"/>
                  </a:lnTo>
                  <a:lnTo>
                    <a:pt x="41198" y="8128"/>
                  </a:lnTo>
                  <a:lnTo>
                    <a:pt x="40424" y="7366"/>
                  </a:lnTo>
                  <a:lnTo>
                    <a:pt x="39649" y="7366"/>
                  </a:lnTo>
                  <a:lnTo>
                    <a:pt x="40424" y="6604"/>
                  </a:lnTo>
                  <a:lnTo>
                    <a:pt x="39649" y="6604"/>
                  </a:lnTo>
                  <a:lnTo>
                    <a:pt x="38862" y="6223"/>
                  </a:lnTo>
                  <a:lnTo>
                    <a:pt x="39649" y="6223"/>
                  </a:lnTo>
                  <a:lnTo>
                    <a:pt x="39649" y="5461"/>
                  </a:lnTo>
                  <a:lnTo>
                    <a:pt x="38862" y="5461"/>
                  </a:lnTo>
                  <a:lnTo>
                    <a:pt x="38862" y="2286"/>
                  </a:lnTo>
                  <a:lnTo>
                    <a:pt x="38087" y="2286"/>
                  </a:lnTo>
                  <a:lnTo>
                    <a:pt x="38087" y="1524"/>
                  </a:lnTo>
                  <a:lnTo>
                    <a:pt x="37312" y="762"/>
                  </a:lnTo>
                  <a:lnTo>
                    <a:pt x="37312" y="0"/>
                  </a:lnTo>
                  <a:lnTo>
                    <a:pt x="36918" y="0"/>
                  </a:lnTo>
                  <a:lnTo>
                    <a:pt x="36918" y="762"/>
                  </a:lnTo>
                  <a:lnTo>
                    <a:pt x="36144" y="762"/>
                  </a:lnTo>
                  <a:lnTo>
                    <a:pt x="36144" y="2286"/>
                  </a:lnTo>
                  <a:lnTo>
                    <a:pt x="35369" y="2286"/>
                  </a:lnTo>
                  <a:lnTo>
                    <a:pt x="35369" y="3810"/>
                  </a:lnTo>
                  <a:lnTo>
                    <a:pt x="34594" y="3810"/>
                  </a:lnTo>
                  <a:lnTo>
                    <a:pt x="34594" y="5461"/>
                  </a:lnTo>
                  <a:lnTo>
                    <a:pt x="33820" y="5461"/>
                  </a:lnTo>
                  <a:lnTo>
                    <a:pt x="33820" y="6223"/>
                  </a:lnTo>
                  <a:lnTo>
                    <a:pt x="32258" y="6223"/>
                  </a:lnTo>
                  <a:lnTo>
                    <a:pt x="32258" y="5461"/>
                  </a:lnTo>
                  <a:lnTo>
                    <a:pt x="30708" y="5461"/>
                  </a:lnTo>
                  <a:lnTo>
                    <a:pt x="30708" y="6223"/>
                  </a:lnTo>
                  <a:lnTo>
                    <a:pt x="29933" y="6223"/>
                  </a:lnTo>
                  <a:lnTo>
                    <a:pt x="29933" y="5461"/>
                  </a:lnTo>
                  <a:lnTo>
                    <a:pt x="25654" y="5461"/>
                  </a:lnTo>
                  <a:lnTo>
                    <a:pt x="25654" y="6223"/>
                  </a:lnTo>
                  <a:lnTo>
                    <a:pt x="24879" y="6223"/>
                  </a:lnTo>
                  <a:lnTo>
                    <a:pt x="24879" y="5461"/>
                  </a:lnTo>
                  <a:lnTo>
                    <a:pt x="24091" y="5461"/>
                  </a:lnTo>
                  <a:lnTo>
                    <a:pt x="24091" y="4699"/>
                  </a:lnTo>
                  <a:lnTo>
                    <a:pt x="22542" y="4699"/>
                  </a:lnTo>
                  <a:lnTo>
                    <a:pt x="22542" y="3810"/>
                  </a:lnTo>
                  <a:lnTo>
                    <a:pt x="20993" y="3810"/>
                  </a:lnTo>
                  <a:lnTo>
                    <a:pt x="20205" y="3810"/>
                  </a:lnTo>
                  <a:lnTo>
                    <a:pt x="20205" y="3048"/>
                  </a:lnTo>
                  <a:lnTo>
                    <a:pt x="18656" y="3048"/>
                  </a:lnTo>
                  <a:lnTo>
                    <a:pt x="17487" y="3048"/>
                  </a:lnTo>
                  <a:lnTo>
                    <a:pt x="17487" y="2286"/>
                  </a:lnTo>
                  <a:lnTo>
                    <a:pt x="17487" y="1524"/>
                  </a:lnTo>
                  <a:lnTo>
                    <a:pt x="16713" y="2286"/>
                  </a:lnTo>
                  <a:lnTo>
                    <a:pt x="16713" y="1524"/>
                  </a:lnTo>
                  <a:lnTo>
                    <a:pt x="15163" y="1524"/>
                  </a:lnTo>
                  <a:lnTo>
                    <a:pt x="15163" y="2286"/>
                  </a:lnTo>
                  <a:lnTo>
                    <a:pt x="14376" y="3048"/>
                  </a:lnTo>
                  <a:lnTo>
                    <a:pt x="13601" y="3048"/>
                  </a:lnTo>
                  <a:lnTo>
                    <a:pt x="13601" y="2286"/>
                  </a:lnTo>
                  <a:lnTo>
                    <a:pt x="11277" y="2286"/>
                  </a:lnTo>
                  <a:lnTo>
                    <a:pt x="11277" y="1524"/>
                  </a:lnTo>
                  <a:lnTo>
                    <a:pt x="9715" y="1524"/>
                  </a:lnTo>
                  <a:lnTo>
                    <a:pt x="9715" y="3048"/>
                  </a:lnTo>
                  <a:lnTo>
                    <a:pt x="8940" y="3810"/>
                  </a:lnTo>
                  <a:lnTo>
                    <a:pt x="8940" y="3048"/>
                  </a:lnTo>
                  <a:lnTo>
                    <a:pt x="8547" y="3048"/>
                  </a:lnTo>
                  <a:lnTo>
                    <a:pt x="7772" y="3048"/>
                  </a:lnTo>
                  <a:lnTo>
                    <a:pt x="6223" y="3048"/>
                  </a:lnTo>
                  <a:lnTo>
                    <a:pt x="6223" y="3810"/>
                  </a:lnTo>
                  <a:lnTo>
                    <a:pt x="5435" y="3048"/>
                  </a:lnTo>
                  <a:lnTo>
                    <a:pt x="4660" y="3810"/>
                  </a:lnTo>
                  <a:lnTo>
                    <a:pt x="4660" y="4699"/>
                  </a:lnTo>
                  <a:lnTo>
                    <a:pt x="2336" y="4699"/>
                  </a:lnTo>
                  <a:lnTo>
                    <a:pt x="2336" y="5461"/>
                  </a:lnTo>
                  <a:lnTo>
                    <a:pt x="2336" y="6223"/>
                  </a:lnTo>
                  <a:lnTo>
                    <a:pt x="1549" y="6223"/>
                  </a:lnTo>
                  <a:lnTo>
                    <a:pt x="774" y="6223"/>
                  </a:lnTo>
                  <a:lnTo>
                    <a:pt x="774" y="6604"/>
                  </a:lnTo>
                  <a:lnTo>
                    <a:pt x="0" y="6604"/>
                  </a:lnTo>
                  <a:lnTo>
                    <a:pt x="0" y="8128"/>
                  </a:lnTo>
                  <a:lnTo>
                    <a:pt x="2336" y="8128"/>
                  </a:lnTo>
                  <a:lnTo>
                    <a:pt x="3886" y="8128"/>
                  </a:lnTo>
                  <a:lnTo>
                    <a:pt x="3886" y="9652"/>
                  </a:lnTo>
                  <a:lnTo>
                    <a:pt x="4660" y="9652"/>
                  </a:lnTo>
                  <a:lnTo>
                    <a:pt x="4660" y="10414"/>
                  </a:lnTo>
                  <a:lnTo>
                    <a:pt x="5435" y="10414"/>
                  </a:lnTo>
                  <a:lnTo>
                    <a:pt x="5435" y="11176"/>
                  </a:lnTo>
                  <a:lnTo>
                    <a:pt x="4660" y="11176"/>
                  </a:lnTo>
                  <a:lnTo>
                    <a:pt x="3886" y="11938"/>
                  </a:lnTo>
                  <a:lnTo>
                    <a:pt x="3886" y="13462"/>
                  </a:lnTo>
                  <a:lnTo>
                    <a:pt x="2336" y="13462"/>
                  </a:lnTo>
                  <a:lnTo>
                    <a:pt x="2336" y="14224"/>
                  </a:lnTo>
                  <a:lnTo>
                    <a:pt x="3111" y="14224"/>
                  </a:lnTo>
                  <a:lnTo>
                    <a:pt x="3111" y="15113"/>
                  </a:lnTo>
                  <a:lnTo>
                    <a:pt x="2336" y="15113"/>
                  </a:lnTo>
                  <a:lnTo>
                    <a:pt x="2336" y="17018"/>
                  </a:lnTo>
                  <a:lnTo>
                    <a:pt x="1549" y="17018"/>
                  </a:lnTo>
                  <a:lnTo>
                    <a:pt x="1549" y="17780"/>
                  </a:lnTo>
                  <a:lnTo>
                    <a:pt x="3111" y="17780"/>
                  </a:lnTo>
                  <a:lnTo>
                    <a:pt x="3111" y="18542"/>
                  </a:lnTo>
                  <a:lnTo>
                    <a:pt x="3886" y="19304"/>
                  </a:lnTo>
                  <a:lnTo>
                    <a:pt x="3886" y="20066"/>
                  </a:lnTo>
                  <a:lnTo>
                    <a:pt x="5435" y="20066"/>
                  </a:lnTo>
                  <a:lnTo>
                    <a:pt x="5435" y="19304"/>
                  </a:lnTo>
                  <a:lnTo>
                    <a:pt x="8940" y="19304"/>
                  </a:lnTo>
                  <a:lnTo>
                    <a:pt x="8940" y="18542"/>
                  </a:lnTo>
                  <a:lnTo>
                    <a:pt x="9715" y="19304"/>
                  </a:lnTo>
                  <a:lnTo>
                    <a:pt x="10490" y="19304"/>
                  </a:lnTo>
                  <a:lnTo>
                    <a:pt x="10490" y="20066"/>
                  </a:lnTo>
                  <a:lnTo>
                    <a:pt x="12052" y="20066"/>
                  </a:lnTo>
                  <a:lnTo>
                    <a:pt x="12052" y="21590"/>
                  </a:lnTo>
                  <a:lnTo>
                    <a:pt x="12827" y="22352"/>
                  </a:lnTo>
                  <a:lnTo>
                    <a:pt x="12827" y="23114"/>
                  </a:lnTo>
                  <a:lnTo>
                    <a:pt x="13601" y="23114"/>
                  </a:lnTo>
                  <a:lnTo>
                    <a:pt x="13601" y="24638"/>
                  </a:lnTo>
                  <a:lnTo>
                    <a:pt x="14376" y="24638"/>
                  </a:lnTo>
                  <a:lnTo>
                    <a:pt x="14376" y="25527"/>
                  </a:lnTo>
                  <a:lnTo>
                    <a:pt x="15938" y="25527"/>
                  </a:lnTo>
                  <a:lnTo>
                    <a:pt x="15938" y="25908"/>
                  </a:lnTo>
                  <a:lnTo>
                    <a:pt x="17487" y="25908"/>
                  </a:lnTo>
                  <a:lnTo>
                    <a:pt x="17487" y="26670"/>
                  </a:lnTo>
                  <a:lnTo>
                    <a:pt x="18262" y="26670"/>
                  </a:lnTo>
                  <a:lnTo>
                    <a:pt x="18262" y="27432"/>
                  </a:lnTo>
                  <a:lnTo>
                    <a:pt x="19431" y="27432"/>
                  </a:lnTo>
                  <a:lnTo>
                    <a:pt x="19431" y="28194"/>
                  </a:lnTo>
                  <a:lnTo>
                    <a:pt x="20993" y="28194"/>
                  </a:lnTo>
                  <a:lnTo>
                    <a:pt x="20993" y="28956"/>
                  </a:lnTo>
                  <a:lnTo>
                    <a:pt x="21767" y="28956"/>
                  </a:lnTo>
                  <a:lnTo>
                    <a:pt x="22542" y="29718"/>
                  </a:lnTo>
                  <a:lnTo>
                    <a:pt x="22542" y="28956"/>
                  </a:lnTo>
                  <a:lnTo>
                    <a:pt x="23317" y="28956"/>
                  </a:lnTo>
                  <a:lnTo>
                    <a:pt x="23317" y="32004"/>
                  </a:lnTo>
                  <a:lnTo>
                    <a:pt x="22542" y="32004"/>
                  </a:lnTo>
                  <a:lnTo>
                    <a:pt x="22542" y="34290"/>
                  </a:lnTo>
                  <a:lnTo>
                    <a:pt x="24091" y="34290"/>
                  </a:lnTo>
                  <a:lnTo>
                    <a:pt x="24091" y="33528"/>
                  </a:lnTo>
                  <a:lnTo>
                    <a:pt x="24879" y="34290"/>
                  </a:lnTo>
                  <a:lnTo>
                    <a:pt x="24879" y="33528"/>
                  </a:lnTo>
                  <a:lnTo>
                    <a:pt x="25654" y="33528"/>
                  </a:lnTo>
                  <a:lnTo>
                    <a:pt x="26428" y="33528"/>
                  </a:lnTo>
                  <a:lnTo>
                    <a:pt x="26428" y="34290"/>
                  </a:lnTo>
                  <a:lnTo>
                    <a:pt x="27203" y="33528"/>
                  </a:lnTo>
                  <a:lnTo>
                    <a:pt x="27203" y="34290"/>
                  </a:lnTo>
                  <a:lnTo>
                    <a:pt x="27990" y="34290"/>
                  </a:lnTo>
                  <a:lnTo>
                    <a:pt x="27990" y="35052"/>
                  </a:lnTo>
                  <a:lnTo>
                    <a:pt x="28371" y="35052"/>
                  </a:lnTo>
                  <a:lnTo>
                    <a:pt x="28371" y="35433"/>
                  </a:lnTo>
                  <a:lnTo>
                    <a:pt x="29146" y="35433"/>
                  </a:lnTo>
                  <a:lnTo>
                    <a:pt x="29146" y="36322"/>
                  </a:lnTo>
                  <a:lnTo>
                    <a:pt x="29933" y="36322"/>
                  </a:lnTo>
                  <a:lnTo>
                    <a:pt x="30708" y="36322"/>
                  </a:lnTo>
                  <a:lnTo>
                    <a:pt x="30708" y="35433"/>
                  </a:lnTo>
                  <a:lnTo>
                    <a:pt x="33820" y="36957"/>
                  </a:lnTo>
                  <a:lnTo>
                    <a:pt x="33820" y="36322"/>
                  </a:lnTo>
                  <a:lnTo>
                    <a:pt x="34594" y="35433"/>
                  </a:lnTo>
                  <a:lnTo>
                    <a:pt x="33820" y="35433"/>
                  </a:lnTo>
                  <a:lnTo>
                    <a:pt x="33820" y="35052"/>
                  </a:lnTo>
                  <a:lnTo>
                    <a:pt x="35369" y="35052"/>
                  </a:lnTo>
                  <a:lnTo>
                    <a:pt x="35369" y="34290"/>
                  </a:lnTo>
                  <a:lnTo>
                    <a:pt x="36144" y="34290"/>
                  </a:lnTo>
                  <a:lnTo>
                    <a:pt x="36144" y="33528"/>
                  </a:lnTo>
                  <a:lnTo>
                    <a:pt x="35369" y="32766"/>
                  </a:lnTo>
                  <a:lnTo>
                    <a:pt x="35369" y="31242"/>
                  </a:lnTo>
                  <a:lnTo>
                    <a:pt x="36144" y="31242"/>
                  </a:lnTo>
                  <a:lnTo>
                    <a:pt x="36144" y="30480"/>
                  </a:lnTo>
                  <a:lnTo>
                    <a:pt x="36918" y="30480"/>
                  </a:lnTo>
                  <a:lnTo>
                    <a:pt x="36918" y="29718"/>
                  </a:lnTo>
                  <a:lnTo>
                    <a:pt x="37312" y="29718"/>
                  </a:lnTo>
                  <a:lnTo>
                    <a:pt x="37312" y="28956"/>
                  </a:lnTo>
                  <a:lnTo>
                    <a:pt x="38087" y="28956"/>
                  </a:lnTo>
                  <a:lnTo>
                    <a:pt x="38087" y="29718"/>
                  </a:lnTo>
                  <a:lnTo>
                    <a:pt x="38862" y="29718"/>
                  </a:lnTo>
                  <a:lnTo>
                    <a:pt x="38862" y="28956"/>
                  </a:lnTo>
                  <a:lnTo>
                    <a:pt x="39649" y="28956"/>
                  </a:lnTo>
                  <a:lnTo>
                    <a:pt x="39649" y="29718"/>
                  </a:lnTo>
                  <a:lnTo>
                    <a:pt x="41973" y="29718"/>
                  </a:lnTo>
                  <a:lnTo>
                    <a:pt x="41973" y="30480"/>
                  </a:lnTo>
                  <a:lnTo>
                    <a:pt x="43535" y="28956"/>
                  </a:lnTo>
                  <a:lnTo>
                    <a:pt x="43535" y="25908"/>
                  </a:lnTo>
                  <a:lnTo>
                    <a:pt x="45859" y="22352"/>
                  </a:lnTo>
                  <a:lnTo>
                    <a:pt x="47028" y="20828"/>
                  </a:lnTo>
                  <a:lnTo>
                    <a:pt x="47028" y="20066"/>
                  </a:lnTo>
                  <a:lnTo>
                    <a:pt x="47802" y="19304"/>
                  </a:lnTo>
                  <a:lnTo>
                    <a:pt x="48971" y="18542"/>
                  </a:lnTo>
                  <a:lnTo>
                    <a:pt x="50139" y="17780"/>
                  </a:lnTo>
                  <a:close/>
                </a:path>
                <a:path w="86995" h="106044">
                  <a:moveTo>
                    <a:pt x="50139" y="16256"/>
                  </a:moveTo>
                  <a:lnTo>
                    <a:pt x="49364" y="16256"/>
                  </a:lnTo>
                  <a:lnTo>
                    <a:pt x="49364" y="17018"/>
                  </a:lnTo>
                  <a:lnTo>
                    <a:pt x="50139" y="16256"/>
                  </a:lnTo>
                  <a:close/>
                </a:path>
                <a:path w="86995" h="106044">
                  <a:moveTo>
                    <a:pt x="50914" y="15875"/>
                  </a:moveTo>
                  <a:lnTo>
                    <a:pt x="50139" y="15875"/>
                  </a:lnTo>
                  <a:lnTo>
                    <a:pt x="50139" y="16256"/>
                  </a:lnTo>
                  <a:lnTo>
                    <a:pt x="50914" y="15875"/>
                  </a:lnTo>
                  <a:close/>
                </a:path>
                <a:path w="86995" h="106044">
                  <a:moveTo>
                    <a:pt x="51689" y="13462"/>
                  </a:moveTo>
                  <a:lnTo>
                    <a:pt x="50914" y="14224"/>
                  </a:lnTo>
                  <a:lnTo>
                    <a:pt x="50914" y="15113"/>
                  </a:lnTo>
                  <a:lnTo>
                    <a:pt x="51689" y="14224"/>
                  </a:lnTo>
                  <a:lnTo>
                    <a:pt x="51689" y="13462"/>
                  </a:lnTo>
                  <a:close/>
                </a:path>
                <a:path w="86995" h="106044">
                  <a:moveTo>
                    <a:pt x="67259" y="104355"/>
                  </a:moveTo>
                  <a:lnTo>
                    <a:pt x="66484" y="103581"/>
                  </a:lnTo>
                  <a:lnTo>
                    <a:pt x="66484" y="105117"/>
                  </a:lnTo>
                  <a:lnTo>
                    <a:pt x="67259" y="104355"/>
                  </a:lnTo>
                  <a:close/>
                </a:path>
                <a:path w="86995" h="106044">
                  <a:moveTo>
                    <a:pt x="68033" y="102806"/>
                  </a:moveTo>
                  <a:lnTo>
                    <a:pt x="67259" y="105117"/>
                  </a:lnTo>
                  <a:lnTo>
                    <a:pt x="67259" y="105892"/>
                  </a:lnTo>
                  <a:lnTo>
                    <a:pt x="68033" y="105117"/>
                  </a:lnTo>
                  <a:lnTo>
                    <a:pt x="68033" y="102806"/>
                  </a:lnTo>
                  <a:close/>
                </a:path>
                <a:path w="86995" h="106044">
                  <a:moveTo>
                    <a:pt x="81622" y="67398"/>
                  </a:moveTo>
                  <a:lnTo>
                    <a:pt x="80060" y="66624"/>
                  </a:lnTo>
                  <a:lnTo>
                    <a:pt x="78511" y="66624"/>
                  </a:lnTo>
                  <a:lnTo>
                    <a:pt x="77736" y="67398"/>
                  </a:lnTo>
                  <a:lnTo>
                    <a:pt x="77736" y="66624"/>
                  </a:lnTo>
                  <a:lnTo>
                    <a:pt x="75412" y="66624"/>
                  </a:lnTo>
                  <a:lnTo>
                    <a:pt x="75018" y="67398"/>
                  </a:lnTo>
                  <a:lnTo>
                    <a:pt x="72694" y="67398"/>
                  </a:lnTo>
                  <a:lnTo>
                    <a:pt x="71907" y="68160"/>
                  </a:lnTo>
                  <a:lnTo>
                    <a:pt x="70358" y="68160"/>
                  </a:lnTo>
                  <a:lnTo>
                    <a:pt x="70358" y="67398"/>
                  </a:lnTo>
                  <a:lnTo>
                    <a:pt x="68808" y="67398"/>
                  </a:lnTo>
                  <a:lnTo>
                    <a:pt x="68808" y="66624"/>
                  </a:lnTo>
                  <a:lnTo>
                    <a:pt x="64541" y="66624"/>
                  </a:lnTo>
                  <a:lnTo>
                    <a:pt x="64541" y="67398"/>
                  </a:lnTo>
                  <a:lnTo>
                    <a:pt x="63766" y="68160"/>
                  </a:lnTo>
                  <a:lnTo>
                    <a:pt x="62204" y="68160"/>
                  </a:lnTo>
                  <a:lnTo>
                    <a:pt x="62204" y="70472"/>
                  </a:lnTo>
                  <a:lnTo>
                    <a:pt x="60655" y="70472"/>
                  </a:lnTo>
                  <a:lnTo>
                    <a:pt x="60655" y="72009"/>
                  </a:lnTo>
                  <a:lnTo>
                    <a:pt x="80060" y="72009"/>
                  </a:lnTo>
                  <a:lnTo>
                    <a:pt x="80060" y="70472"/>
                  </a:lnTo>
                  <a:lnTo>
                    <a:pt x="80848" y="70472"/>
                  </a:lnTo>
                  <a:lnTo>
                    <a:pt x="80060" y="69710"/>
                  </a:lnTo>
                  <a:lnTo>
                    <a:pt x="81622" y="67398"/>
                  </a:lnTo>
                  <a:close/>
                </a:path>
                <a:path w="86995" h="106044">
                  <a:moveTo>
                    <a:pt x="86664" y="85102"/>
                  </a:moveTo>
                  <a:lnTo>
                    <a:pt x="85115" y="83566"/>
                  </a:lnTo>
                  <a:lnTo>
                    <a:pt x="85115" y="82410"/>
                  </a:lnTo>
                  <a:lnTo>
                    <a:pt x="85890" y="81635"/>
                  </a:lnTo>
                  <a:lnTo>
                    <a:pt x="84721" y="81635"/>
                  </a:lnTo>
                  <a:lnTo>
                    <a:pt x="84721" y="80098"/>
                  </a:lnTo>
                  <a:lnTo>
                    <a:pt x="83947" y="80098"/>
                  </a:lnTo>
                  <a:lnTo>
                    <a:pt x="83947" y="77787"/>
                  </a:lnTo>
                  <a:lnTo>
                    <a:pt x="84721" y="77025"/>
                  </a:lnTo>
                  <a:lnTo>
                    <a:pt x="83947" y="76250"/>
                  </a:lnTo>
                  <a:lnTo>
                    <a:pt x="84721" y="76250"/>
                  </a:lnTo>
                  <a:lnTo>
                    <a:pt x="84721" y="74714"/>
                  </a:lnTo>
                  <a:lnTo>
                    <a:pt x="83947" y="74714"/>
                  </a:lnTo>
                  <a:lnTo>
                    <a:pt x="82397" y="73164"/>
                  </a:lnTo>
                  <a:lnTo>
                    <a:pt x="82397" y="72783"/>
                  </a:lnTo>
                  <a:lnTo>
                    <a:pt x="81622" y="72783"/>
                  </a:lnTo>
                  <a:lnTo>
                    <a:pt x="81622" y="73164"/>
                  </a:lnTo>
                  <a:lnTo>
                    <a:pt x="80848" y="72783"/>
                  </a:lnTo>
                  <a:lnTo>
                    <a:pt x="59105" y="72783"/>
                  </a:lnTo>
                  <a:lnTo>
                    <a:pt x="58331" y="72783"/>
                  </a:lnTo>
                  <a:lnTo>
                    <a:pt x="57543" y="72783"/>
                  </a:lnTo>
                  <a:lnTo>
                    <a:pt x="57543" y="73164"/>
                  </a:lnTo>
                  <a:lnTo>
                    <a:pt x="56769" y="73164"/>
                  </a:lnTo>
                  <a:lnTo>
                    <a:pt x="56769" y="75476"/>
                  </a:lnTo>
                  <a:lnTo>
                    <a:pt x="57543" y="75476"/>
                  </a:lnTo>
                  <a:lnTo>
                    <a:pt x="57543" y="77787"/>
                  </a:lnTo>
                  <a:lnTo>
                    <a:pt x="56769" y="77787"/>
                  </a:lnTo>
                  <a:lnTo>
                    <a:pt x="56769" y="78562"/>
                  </a:lnTo>
                  <a:lnTo>
                    <a:pt x="57543" y="78562"/>
                  </a:lnTo>
                  <a:lnTo>
                    <a:pt x="57543" y="79324"/>
                  </a:lnTo>
                  <a:lnTo>
                    <a:pt x="58331" y="79324"/>
                  </a:lnTo>
                  <a:lnTo>
                    <a:pt x="58331" y="80098"/>
                  </a:lnTo>
                  <a:lnTo>
                    <a:pt x="59105" y="80098"/>
                  </a:lnTo>
                  <a:lnTo>
                    <a:pt x="59105" y="82410"/>
                  </a:lnTo>
                  <a:lnTo>
                    <a:pt x="56388" y="82410"/>
                  </a:lnTo>
                  <a:lnTo>
                    <a:pt x="56388" y="82791"/>
                  </a:lnTo>
                  <a:lnTo>
                    <a:pt x="55613" y="82791"/>
                  </a:lnTo>
                  <a:lnTo>
                    <a:pt x="55613" y="85102"/>
                  </a:lnTo>
                  <a:lnTo>
                    <a:pt x="52501" y="85102"/>
                  </a:lnTo>
                  <a:lnTo>
                    <a:pt x="52501" y="85877"/>
                  </a:lnTo>
                  <a:lnTo>
                    <a:pt x="51727" y="85877"/>
                  </a:lnTo>
                  <a:lnTo>
                    <a:pt x="50952" y="85877"/>
                  </a:lnTo>
                  <a:lnTo>
                    <a:pt x="50952" y="88950"/>
                  </a:lnTo>
                  <a:lnTo>
                    <a:pt x="50177" y="88950"/>
                  </a:lnTo>
                  <a:lnTo>
                    <a:pt x="50952" y="89725"/>
                  </a:lnTo>
                  <a:lnTo>
                    <a:pt x="50952" y="90500"/>
                  </a:lnTo>
                  <a:lnTo>
                    <a:pt x="50177" y="91262"/>
                  </a:lnTo>
                  <a:lnTo>
                    <a:pt x="50952" y="91262"/>
                  </a:lnTo>
                  <a:lnTo>
                    <a:pt x="52501" y="89725"/>
                  </a:lnTo>
                  <a:lnTo>
                    <a:pt x="52501" y="92036"/>
                  </a:lnTo>
                  <a:lnTo>
                    <a:pt x="51727" y="92036"/>
                  </a:lnTo>
                  <a:lnTo>
                    <a:pt x="51727" y="93954"/>
                  </a:lnTo>
                  <a:lnTo>
                    <a:pt x="52501" y="93954"/>
                  </a:lnTo>
                  <a:lnTo>
                    <a:pt x="52501" y="95491"/>
                  </a:lnTo>
                  <a:lnTo>
                    <a:pt x="51727" y="95491"/>
                  </a:lnTo>
                  <a:lnTo>
                    <a:pt x="51727" y="96266"/>
                  </a:lnTo>
                  <a:lnTo>
                    <a:pt x="50952" y="97040"/>
                  </a:lnTo>
                  <a:lnTo>
                    <a:pt x="51727" y="97802"/>
                  </a:lnTo>
                  <a:lnTo>
                    <a:pt x="50952" y="97802"/>
                  </a:lnTo>
                  <a:lnTo>
                    <a:pt x="51727" y="98577"/>
                  </a:lnTo>
                  <a:lnTo>
                    <a:pt x="51727" y="100114"/>
                  </a:lnTo>
                  <a:lnTo>
                    <a:pt x="52501" y="100114"/>
                  </a:lnTo>
                  <a:lnTo>
                    <a:pt x="52501" y="101650"/>
                  </a:lnTo>
                  <a:lnTo>
                    <a:pt x="54051" y="101650"/>
                  </a:lnTo>
                  <a:lnTo>
                    <a:pt x="54051" y="103581"/>
                  </a:lnTo>
                  <a:lnTo>
                    <a:pt x="54838" y="103581"/>
                  </a:lnTo>
                  <a:lnTo>
                    <a:pt x="55613" y="103581"/>
                  </a:lnTo>
                  <a:lnTo>
                    <a:pt x="56388" y="102806"/>
                  </a:lnTo>
                  <a:lnTo>
                    <a:pt x="56769" y="103581"/>
                  </a:lnTo>
                  <a:lnTo>
                    <a:pt x="57543" y="102806"/>
                  </a:lnTo>
                  <a:lnTo>
                    <a:pt x="57543" y="104355"/>
                  </a:lnTo>
                  <a:lnTo>
                    <a:pt x="58331" y="104355"/>
                  </a:lnTo>
                  <a:lnTo>
                    <a:pt x="58331" y="105117"/>
                  </a:lnTo>
                  <a:lnTo>
                    <a:pt x="59880" y="105117"/>
                  </a:lnTo>
                  <a:lnTo>
                    <a:pt x="59880" y="104355"/>
                  </a:lnTo>
                  <a:lnTo>
                    <a:pt x="62204" y="104355"/>
                  </a:lnTo>
                  <a:lnTo>
                    <a:pt x="62204" y="102806"/>
                  </a:lnTo>
                  <a:lnTo>
                    <a:pt x="62979" y="102806"/>
                  </a:lnTo>
                  <a:lnTo>
                    <a:pt x="62979" y="102044"/>
                  </a:lnTo>
                  <a:lnTo>
                    <a:pt x="63766" y="102044"/>
                  </a:lnTo>
                  <a:lnTo>
                    <a:pt x="63766" y="101650"/>
                  </a:lnTo>
                  <a:lnTo>
                    <a:pt x="64541" y="101650"/>
                  </a:lnTo>
                  <a:lnTo>
                    <a:pt x="64541" y="102044"/>
                  </a:lnTo>
                  <a:lnTo>
                    <a:pt x="65316" y="102806"/>
                  </a:lnTo>
                  <a:lnTo>
                    <a:pt x="65316" y="103581"/>
                  </a:lnTo>
                  <a:lnTo>
                    <a:pt x="65697" y="103581"/>
                  </a:lnTo>
                  <a:lnTo>
                    <a:pt x="65697" y="102806"/>
                  </a:lnTo>
                  <a:lnTo>
                    <a:pt x="66484" y="102806"/>
                  </a:lnTo>
                  <a:lnTo>
                    <a:pt x="66484" y="103581"/>
                  </a:lnTo>
                  <a:lnTo>
                    <a:pt x="67259" y="103581"/>
                  </a:lnTo>
                  <a:lnTo>
                    <a:pt x="67259" y="102806"/>
                  </a:lnTo>
                  <a:lnTo>
                    <a:pt x="68033" y="102806"/>
                  </a:lnTo>
                  <a:lnTo>
                    <a:pt x="68808" y="102044"/>
                  </a:lnTo>
                  <a:lnTo>
                    <a:pt x="68808" y="101650"/>
                  </a:lnTo>
                  <a:lnTo>
                    <a:pt x="69583" y="101650"/>
                  </a:lnTo>
                  <a:lnTo>
                    <a:pt x="69583" y="102044"/>
                  </a:lnTo>
                  <a:lnTo>
                    <a:pt x="70358" y="102044"/>
                  </a:lnTo>
                  <a:lnTo>
                    <a:pt x="69583" y="102806"/>
                  </a:lnTo>
                  <a:lnTo>
                    <a:pt x="71907" y="102806"/>
                  </a:lnTo>
                  <a:lnTo>
                    <a:pt x="71907" y="102044"/>
                  </a:lnTo>
                  <a:lnTo>
                    <a:pt x="72694" y="102044"/>
                  </a:lnTo>
                  <a:lnTo>
                    <a:pt x="72694" y="100114"/>
                  </a:lnTo>
                  <a:lnTo>
                    <a:pt x="71907" y="100888"/>
                  </a:lnTo>
                  <a:lnTo>
                    <a:pt x="71907" y="99352"/>
                  </a:lnTo>
                  <a:lnTo>
                    <a:pt x="75018" y="99352"/>
                  </a:lnTo>
                  <a:lnTo>
                    <a:pt x="75018" y="98577"/>
                  </a:lnTo>
                  <a:lnTo>
                    <a:pt x="75412" y="97040"/>
                  </a:lnTo>
                  <a:lnTo>
                    <a:pt x="75018" y="96266"/>
                  </a:lnTo>
                  <a:lnTo>
                    <a:pt x="75412" y="96266"/>
                  </a:lnTo>
                  <a:lnTo>
                    <a:pt x="75412" y="94729"/>
                  </a:lnTo>
                  <a:lnTo>
                    <a:pt x="75018" y="93954"/>
                  </a:lnTo>
                  <a:lnTo>
                    <a:pt x="74244" y="93954"/>
                  </a:lnTo>
                  <a:lnTo>
                    <a:pt x="74244" y="94729"/>
                  </a:lnTo>
                  <a:lnTo>
                    <a:pt x="74244" y="95491"/>
                  </a:lnTo>
                  <a:lnTo>
                    <a:pt x="73469" y="95491"/>
                  </a:lnTo>
                  <a:lnTo>
                    <a:pt x="74244" y="94729"/>
                  </a:lnTo>
                  <a:lnTo>
                    <a:pt x="73469" y="94729"/>
                  </a:lnTo>
                  <a:lnTo>
                    <a:pt x="73469" y="93954"/>
                  </a:lnTo>
                  <a:lnTo>
                    <a:pt x="72694" y="93954"/>
                  </a:lnTo>
                  <a:lnTo>
                    <a:pt x="72694" y="94729"/>
                  </a:lnTo>
                  <a:lnTo>
                    <a:pt x="71907" y="94729"/>
                  </a:lnTo>
                  <a:lnTo>
                    <a:pt x="71132" y="95491"/>
                  </a:lnTo>
                  <a:lnTo>
                    <a:pt x="71132" y="94729"/>
                  </a:lnTo>
                  <a:lnTo>
                    <a:pt x="71907" y="93954"/>
                  </a:lnTo>
                  <a:lnTo>
                    <a:pt x="71907" y="92417"/>
                  </a:lnTo>
                  <a:lnTo>
                    <a:pt x="72694" y="92417"/>
                  </a:lnTo>
                  <a:lnTo>
                    <a:pt x="72694" y="92036"/>
                  </a:lnTo>
                  <a:lnTo>
                    <a:pt x="73469" y="92036"/>
                  </a:lnTo>
                  <a:lnTo>
                    <a:pt x="73469" y="92417"/>
                  </a:lnTo>
                  <a:lnTo>
                    <a:pt x="75018" y="92417"/>
                  </a:lnTo>
                  <a:lnTo>
                    <a:pt x="75018" y="92036"/>
                  </a:lnTo>
                  <a:lnTo>
                    <a:pt x="76187" y="92036"/>
                  </a:lnTo>
                  <a:lnTo>
                    <a:pt x="76187" y="91262"/>
                  </a:lnTo>
                  <a:lnTo>
                    <a:pt x="76962" y="91262"/>
                  </a:lnTo>
                  <a:lnTo>
                    <a:pt x="76962" y="90500"/>
                  </a:lnTo>
                  <a:lnTo>
                    <a:pt x="77736" y="90500"/>
                  </a:lnTo>
                  <a:lnTo>
                    <a:pt x="77736" y="89725"/>
                  </a:lnTo>
                  <a:lnTo>
                    <a:pt x="78511" y="89725"/>
                  </a:lnTo>
                  <a:lnTo>
                    <a:pt x="79286" y="90500"/>
                  </a:lnTo>
                  <a:lnTo>
                    <a:pt x="80060" y="90500"/>
                  </a:lnTo>
                  <a:lnTo>
                    <a:pt x="80060" y="89725"/>
                  </a:lnTo>
                  <a:lnTo>
                    <a:pt x="80060" y="88188"/>
                  </a:lnTo>
                  <a:lnTo>
                    <a:pt x="79286" y="88188"/>
                  </a:lnTo>
                  <a:lnTo>
                    <a:pt x="80848" y="86639"/>
                  </a:lnTo>
                  <a:lnTo>
                    <a:pt x="80848" y="87414"/>
                  </a:lnTo>
                  <a:lnTo>
                    <a:pt x="81622" y="86639"/>
                  </a:lnTo>
                  <a:lnTo>
                    <a:pt x="82397" y="86639"/>
                  </a:lnTo>
                  <a:lnTo>
                    <a:pt x="83172" y="87414"/>
                  </a:lnTo>
                  <a:lnTo>
                    <a:pt x="83172" y="86639"/>
                  </a:lnTo>
                  <a:lnTo>
                    <a:pt x="83947" y="86639"/>
                  </a:lnTo>
                  <a:lnTo>
                    <a:pt x="83947" y="85877"/>
                  </a:lnTo>
                  <a:lnTo>
                    <a:pt x="84721" y="85877"/>
                  </a:lnTo>
                  <a:lnTo>
                    <a:pt x="84721" y="85102"/>
                  </a:lnTo>
                  <a:lnTo>
                    <a:pt x="85115" y="85102"/>
                  </a:lnTo>
                  <a:lnTo>
                    <a:pt x="85115" y="85877"/>
                  </a:lnTo>
                  <a:lnTo>
                    <a:pt x="86664" y="85877"/>
                  </a:lnTo>
                  <a:lnTo>
                    <a:pt x="86664" y="85102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5" name="object 43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177963" y="3001651"/>
              <a:ext cx="77038" cy="112522"/>
            </a:xfrm>
            <a:prstGeom prst="rect">
              <a:avLst/>
            </a:prstGeom>
          </p:spPr>
        </p:pic>
        <p:sp>
          <p:nvSpPr>
            <p:cNvPr id="436" name="object 436"/>
            <p:cNvSpPr/>
            <p:nvPr/>
          </p:nvSpPr>
          <p:spPr>
            <a:xfrm>
              <a:off x="6275275" y="2789823"/>
              <a:ext cx="287020" cy="208279"/>
            </a:xfrm>
            <a:custGeom>
              <a:avLst/>
              <a:gdLst/>
              <a:ahLst/>
              <a:cxnLst/>
              <a:rect l="l" t="t" r="r" b="b"/>
              <a:pathLst>
                <a:path w="287020" h="208280">
                  <a:moveTo>
                    <a:pt x="159969" y="200660"/>
                  </a:moveTo>
                  <a:lnTo>
                    <a:pt x="135051" y="200660"/>
                  </a:lnTo>
                  <a:lnTo>
                    <a:pt x="138163" y="203200"/>
                  </a:lnTo>
                  <a:lnTo>
                    <a:pt x="139725" y="205740"/>
                  </a:lnTo>
                  <a:lnTo>
                    <a:pt x="144792" y="205740"/>
                  </a:lnTo>
                  <a:lnTo>
                    <a:pt x="147129" y="207010"/>
                  </a:lnTo>
                  <a:lnTo>
                    <a:pt x="148678" y="208280"/>
                  </a:lnTo>
                  <a:lnTo>
                    <a:pt x="151790" y="208280"/>
                  </a:lnTo>
                  <a:lnTo>
                    <a:pt x="154520" y="207010"/>
                  </a:lnTo>
                  <a:lnTo>
                    <a:pt x="155295" y="205740"/>
                  </a:lnTo>
                  <a:lnTo>
                    <a:pt x="157632" y="204470"/>
                  </a:lnTo>
                  <a:lnTo>
                    <a:pt x="159181" y="203200"/>
                  </a:lnTo>
                  <a:lnTo>
                    <a:pt x="159181" y="201930"/>
                  </a:lnTo>
                  <a:lnTo>
                    <a:pt x="159969" y="201930"/>
                  </a:lnTo>
                  <a:lnTo>
                    <a:pt x="159969" y="200660"/>
                  </a:lnTo>
                  <a:close/>
                </a:path>
                <a:path w="287020" h="208280">
                  <a:moveTo>
                    <a:pt x="165023" y="191770"/>
                  </a:moveTo>
                  <a:lnTo>
                    <a:pt x="128435" y="191770"/>
                  </a:lnTo>
                  <a:lnTo>
                    <a:pt x="127660" y="194310"/>
                  </a:lnTo>
                  <a:lnTo>
                    <a:pt x="127660" y="195580"/>
                  </a:lnTo>
                  <a:lnTo>
                    <a:pt x="128435" y="196850"/>
                  </a:lnTo>
                  <a:lnTo>
                    <a:pt x="126885" y="198120"/>
                  </a:lnTo>
                  <a:lnTo>
                    <a:pt x="133108" y="201930"/>
                  </a:lnTo>
                  <a:lnTo>
                    <a:pt x="133883" y="200660"/>
                  </a:lnTo>
                  <a:lnTo>
                    <a:pt x="159969" y="200660"/>
                  </a:lnTo>
                  <a:lnTo>
                    <a:pt x="159969" y="195580"/>
                  </a:lnTo>
                  <a:lnTo>
                    <a:pt x="162305" y="195580"/>
                  </a:lnTo>
                  <a:lnTo>
                    <a:pt x="162686" y="194310"/>
                  </a:lnTo>
                  <a:lnTo>
                    <a:pt x="163474" y="193040"/>
                  </a:lnTo>
                  <a:lnTo>
                    <a:pt x="164249" y="193040"/>
                  </a:lnTo>
                  <a:lnTo>
                    <a:pt x="165023" y="191770"/>
                  </a:lnTo>
                  <a:close/>
                </a:path>
                <a:path w="287020" h="208280">
                  <a:moveTo>
                    <a:pt x="167360" y="189230"/>
                  </a:moveTo>
                  <a:lnTo>
                    <a:pt x="123380" y="189230"/>
                  </a:lnTo>
                  <a:lnTo>
                    <a:pt x="123380" y="190500"/>
                  </a:lnTo>
                  <a:lnTo>
                    <a:pt x="125323" y="191770"/>
                  </a:lnTo>
                  <a:lnTo>
                    <a:pt x="166585" y="191770"/>
                  </a:lnTo>
                  <a:lnTo>
                    <a:pt x="167360" y="189230"/>
                  </a:lnTo>
                  <a:close/>
                </a:path>
                <a:path w="287020" h="208280">
                  <a:moveTo>
                    <a:pt x="173977" y="186690"/>
                  </a:moveTo>
                  <a:lnTo>
                    <a:pt x="123380" y="186690"/>
                  </a:lnTo>
                  <a:lnTo>
                    <a:pt x="122605" y="187960"/>
                  </a:lnTo>
                  <a:lnTo>
                    <a:pt x="122605" y="189230"/>
                  </a:lnTo>
                  <a:lnTo>
                    <a:pt x="173202" y="189230"/>
                  </a:lnTo>
                  <a:lnTo>
                    <a:pt x="173202" y="187960"/>
                  </a:lnTo>
                  <a:lnTo>
                    <a:pt x="173977" y="186690"/>
                  </a:lnTo>
                  <a:close/>
                </a:path>
                <a:path w="287020" h="208280">
                  <a:moveTo>
                    <a:pt x="86791" y="166370"/>
                  </a:moveTo>
                  <a:lnTo>
                    <a:pt x="39306" y="166370"/>
                  </a:lnTo>
                  <a:lnTo>
                    <a:pt x="39179" y="171450"/>
                  </a:lnTo>
                  <a:lnTo>
                    <a:pt x="38925" y="173990"/>
                  </a:lnTo>
                  <a:lnTo>
                    <a:pt x="38925" y="175260"/>
                  </a:lnTo>
                  <a:lnTo>
                    <a:pt x="40081" y="179070"/>
                  </a:lnTo>
                  <a:lnTo>
                    <a:pt x="40081" y="181610"/>
                  </a:lnTo>
                  <a:lnTo>
                    <a:pt x="43205" y="184150"/>
                  </a:lnTo>
                  <a:lnTo>
                    <a:pt x="46316" y="184150"/>
                  </a:lnTo>
                  <a:lnTo>
                    <a:pt x="47866" y="185420"/>
                  </a:lnTo>
                  <a:lnTo>
                    <a:pt x="47866" y="186690"/>
                  </a:lnTo>
                  <a:lnTo>
                    <a:pt x="49822" y="185420"/>
                  </a:lnTo>
                  <a:lnTo>
                    <a:pt x="53708" y="185420"/>
                  </a:lnTo>
                  <a:lnTo>
                    <a:pt x="54495" y="182880"/>
                  </a:lnTo>
                  <a:lnTo>
                    <a:pt x="55270" y="179070"/>
                  </a:lnTo>
                  <a:lnTo>
                    <a:pt x="56819" y="179070"/>
                  </a:lnTo>
                  <a:lnTo>
                    <a:pt x="57607" y="177800"/>
                  </a:lnTo>
                  <a:lnTo>
                    <a:pt x="61887" y="177800"/>
                  </a:lnTo>
                  <a:lnTo>
                    <a:pt x="65773" y="176530"/>
                  </a:lnTo>
                  <a:lnTo>
                    <a:pt x="67335" y="175260"/>
                  </a:lnTo>
                  <a:lnTo>
                    <a:pt x="76288" y="175260"/>
                  </a:lnTo>
                  <a:lnTo>
                    <a:pt x="77063" y="173990"/>
                  </a:lnTo>
                  <a:lnTo>
                    <a:pt x="78231" y="171450"/>
                  </a:lnTo>
                  <a:lnTo>
                    <a:pt x="79006" y="171450"/>
                  </a:lnTo>
                  <a:lnTo>
                    <a:pt x="79794" y="168910"/>
                  </a:lnTo>
                  <a:lnTo>
                    <a:pt x="80568" y="167640"/>
                  </a:lnTo>
                  <a:lnTo>
                    <a:pt x="84454" y="167640"/>
                  </a:lnTo>
                  <a:lnTo>
                    <a:pt x="86791" y="166370"/>
                  </a:lnTo>
                  <a:close/>
                </a:path>
                <a:path w="287020" h="208280">
                  <a:moveTo>
                    <a:pt x="177088" y="175260"/>
                  </a:moveTo>
                  <a:lnTo>
                    <a:pt x="117157" y="175260"/>
                  </a:lnTo>
                  <a:lnTo>
                    <a:pt x="117932" y="176530"/>
                  </a:lnTo>
                  <a:lnTo>
                    <a:pt x="117932" y="179070"/>
                  </a:lnTo>
                  <a:lnTo>
                    <a:pt x="120268" y="179070"/>
                  </a:lnTo>
                  <a:lnTo>
                    <a:pt x="121043" y="180340"/>
                  </a:lnTo>
                  <a:lnTo>
                    <a:pt x="121043" y="182880"/>
                  </a:lnTo>
                  <a:lnTo>
                    <a:pt x="121831" y="184150"/>
                  </a:lnTo>
                  <a:lnTo>
                    <a:pt x="122605" y="184150"/>
                  </a:lnTo>
                  <a:lnTo>
                    <a:pt x="122605" y="186690"/>
                  </a:lnTo>
                  <a:lnTo>
                    <a:pt x="174751" y="186690"/>
                  </a:lnTo>
                  <a:lnTo>
                    <a:pt x="176314" y="179070"/>
                  </a:lnTo>
                  <a:lnTo>
                    <a:pt x="177088" y="177800"/>
                  </a:lnTo>
                  <a:lnTo>
                    <a:pt x="177088" y="175260"/>
                  </a:lnTo>
                  <a:close/>
                </a:path>
                <a:path w="287020" h="208280">
                  <a:moveTo>
                    <a:pt x="61887" y="177800"/>
                  </a:moveTo>
                  <a:lnTo>
                    <a:pt x="57607" y="177800"/>
                  </a:lnTo>
                  <a:lnTo>
                    <a:pt x="57988" y="179070"/>
                  </a:lnTo>
                  <a:lnTo>
                    <a:pt x="59550" y="179070"/>
                  </a:lnTo>
                  <a:lnTo>
                    <a:pt x="61887" y="177800"/>
                  </a:lnTo>
                  <a:close/>
                </a:path>
                <a:path w="287020" h="208280">
                  <a:moveTo>
                    <a:pt x="179425" y="171450"/>
                  </a:moveTo>
                  <a:lnTo>
                    <a:pt x="114426" y="171450"/>
                  </a:lnTo>
                  <a:lnTo>
                    <a:pt x="115201" y="173990"/>
                  </a:lnTo>
                  <a:lnTo>
                    <a:pt x="115201" y="175260"/>
                  </a:lnTo>
                  <a:lnTo>
                    <a:pt x="178650" y="175260"/>
                  </a:lnTo>
                  <a:lnTo>
                    <a:pt x="178650" y="173990"/>
                  </a:lnTo>
                  <a:lnTo>
                    <a:pt x="179425" y="172720"/>
                  </a:lnTo>
                  <a:lnTo>
                    <a:pt x="179425" y="171450"/>
                  </a:lnTo>
                  <a:close/>
                </a:path>
                <a:path w="287020" h="208280">
                  <a:moveTo>
                    <a:pt x="243649" y="171450"/>
                  </a:moveTo>
                  <a:lnTo>
                    <a:pt x="234695" y="171450"/>
                  </a:lnTo>
                  <a:lnTo>
                    <a:pt x="237807" y="172720"/>
                  </a:lnTo>
                  <a:lnTo>
                    <a:pt x="238594" y="173990"/>
                  </a:lnTo>
                  <a:lnTo>
                    <a:pt x="239750" y="175260"/>
                  </a:lnTo>
                  <a:lnTo>
                    <a:pt x="240537" y="175260"/>
                  </a:lnTo>
                  <a:lnTo>
                    <a:pt x="243649" y="173990"/>
                  </a:lnTo>
                  <a:lnTo>
                    <a:pt x="243649" y="171450"/>
                  </a:lnTo>
                  <a:close/>
                </a:path>
                <a:path w="287020" h="208280">
                  <a:moveTo>
                    <a:pt x="251040" y="166370"/>
                  </a:moveTo>
                  <a:lnTo>
                    <a:pt x="224967" y="166370"/>
                  </a:lnTo>
                  <a:lnTo>
                    <a:pt x="228853" y="167640"/>
                  </a:lnTo>
                  <a:lnTo>
                    <a:pt x="228853" y="170180"/>
                  </a:lnTo>
                  <a:lnTo>
                    <a:pt x="229247" y="170180"/>
                  </a:lnTo>
                  <a:lnTo>
                    <a:pt x="229247" y="171450"/>
                  </a:lnTo>
                  <a:lnTo>
                    <a:pt x="233146" y="172720"/>
                  </a:lnTo>
                  <a:lnTo>
                    <a:pt x="234695" y="171450"/>
                  </a:lnTo>
                  <a:lnTo>
                    <a:pt x="243649" y="171450"/>
                  </a:lnTo>
                  <a:lnTo>
                    <a:pt x="245986" y="170180"/>
                  </a:lnTo>
                  <a:lnTo>
                    <a:pt x="247535" y="168910"/>
                  </a:lnTo>
                  <a:lnTo>
                    <a:pt x="248704" y="167640"/>
                  </a:lnTo>
                  <a:lnTo>
                    <a:pt x="251040" y="166370"/>
                  </a:lnTo>
                  <a:close/>
                </a:path>
                <a:path w="287020" h="208280">
                  <a:moveTo>
                    <a:pt x="179425" y="167640"/>
                  </a:moveTo>
                  <a:lnTo>
                    <a:pt x="112090" y="167640"/>
                  </a:lnTo>
                  <a:lnTo>
                    <a:pt x="112864" y="171450"/>
                  </a:lnTo>
                  <a:lnTo>
                    <a:pt x="178650" y="171450"/>
                  </a:lnTo>
                  <a:lnTo>
                    <a:pt x="178650" y="168910"/>
                  </a:lnTo>
                  <a:lnTo>
                    <a:pt x="179425" y="168910"/>
                  </a:lnTo>
                  <a:lnTo>
                    <a:pt x="179425" y="167640"/>
                  </a:lnTo>
                  <a:close/>
                </a:path>
                <a:path w="287020" h="208280">
                  <a:moveTo>
                    <a:pt x="180987" y="166370"/>
                  </a:moveTo>
                  <a:lnTo>
                    <a:pt x="106641" y="166370"/>
                  </a:lnTo>
                  <a:lnTo>
                    <a:pt x="107416" y="167640"/>
                  </a:lnTo>
                  <a:lnTo>
                    <a:pt x="109753" y="170180"/>
                  </a:lnTo>
                  <a:lnTo>
                    <a:pt x="112090" y="167640"/>
                  </a:lnTo>
                  <a:lnTo>
                    <a:pt x="180987" y="167640"/>
                  </a:lnTo>
                  <a:lnTo>
                    <a:pt x="180987" y="166370"/>
                  </a:lnTo>
                  <a:close/>
                </a:path>
                <a:path w="287020" h="208280">
                  <a:moveTo>
                    <a:pt x="275173" y="165100"/>
                  </a:moveTo>
                  <a:lnTo>
                    <a:pt x="257657" y="165100"/>
                  </a:lnTo>
                  <a:lnTo>
                    <a:pt x="259994" y="167640"/>
                  </a:lnTo>
                  <a:lnTo>
                    <a:pt x="263105" y="170180"/>
                  </a:lnTo>
                  <a:lnTo>
                    <a:pt x="266230" y="170180"/>
                  </a:lnTo>
                  <a:lnTo>
                    <a:pt x="267385" y="168910"/>
                  </a:lnTo>
                  <a:lnTo>
                    <a:pt x="268947" y="167640"/>
                  </a:lnTo>
                  <a:lnTo>
                    <a:pt x="269722" y="167640"/>
                  </a:lnTo>
                  <a:lnTo>
                    <a:pt x="275173" y="165100"/>
                  </a:lnTo>
                  <a:close/>
                </a:path>
                <a:path w="287020" h="208280">
                  <a:moveTo>
                    <a:pt x="84454" y="167640"/>
                  </a:moveTo>
                  <a:lnTo>
                    <a:pt x="80568" y="167640"/>
                  </a:lnTo>
                  <a:lnTo>
                    <a:pt x="82118" y="168910"/>
                  </a:lnTo>
                  <a:lnTo>
                    <a:pt x="84454" y="167640"/>
                  </a:lnTo>
                  <a:close/>
                </a:path>
                <a:path w="287020" h="208280">
                  <a:moveTo>
                    <a:pt x="219519" y="167640"/>
                  </a:moveTo>
                  <a:lnTo>
                    <a:pt x="216788" y="167640"/>
                  </a:lnTo>
                  <a:lnTo>
                    <a:pt x="219125" y="168910"/>
                  </a:lnTo>
                  <a:lnTo>
                    <a:pt x="219519" y="167640"/>
                  </a:lnTo>
                  <a:close/>
                </a:path>
                <a:path w="287020" h="208280">
                  <a:moveTo>
                    <a:pt x="106641" y="166370"/>
                  </a:moveTo>
                  <a:lnTo>
                    <a:pt x="103136" y="166370"/>
                  </a:lnTo>
                  <a:lnTo>
                    <a:pt x="103136" y="167640"/>
                  </a:lnTo>
                  <a:lnTo>
                    <a:pt x="105473" y="167640"/>
                  </a:lnTo>
                  <a:lnTo>
                    <a:pt x="106641" y="166370"/>
                  </a:lnTo>
                  <a:close/>
                </a:path>
                <a:path w="287020" h="208280">
                  <a:moveTo>
                    <a:pt x="283349" y="161290"/>
                  </a:moveTo>
                  <a:lnTo>
                    <a:pt x="196557" y="161290"/>
                  </a:lnTo>
                  <a:lnTo>
                    <a:pt x="197332" y="162560"/>
                  </a:lnTo>
                  <a:lnTo>
                    <a:pt x="208622" y="162560"/>
                  </a:lnTo>
                  <a:lnTo>
                    <a:pt x="208622" y="163830"/>
                  </a:lnTo>
                  <a:lnTo>
                    <a:pt x="209397" y="163830"/>
                  </a:lnTo>
                  <a:lnTo>
                    <a:pt x="209397" y="167640"/>
                  </a:lnTo>
                  <a:lnTo>
                    <a:pt x="224193" y="167640"/>
                  </a:lnTo>
                  <a:lnTo>
                    <a:pt x="224967" y="166370"/>
                  </a:lnTo>
                  <a:lnTo>
                    <a:pt x="251040" y="166370"/>
                  </a:lnTo>
                  <a:lnTo>
                    <a:pt x="253377" y="165100"/>
                  </a:lnTo>
                  <a:lnTo>
                    <a:pt x="275173" y="165100"/>
                  </a:lnTo>
                  <a:lnTo>
                    <a:pt x="283349" y="161290"/>
                  </a:lnTo>
                  <a:close/>
                </a:path>
                <a:path w="287020" h="208280">
                  <a:moveTo>
                    <a:pt x="81343" y="105410"/>
                  </a:moveTo>
                  <a:lnTo>
                    <a:pt x="80568" y="105410"/>
                  </a:lnTo>
                  <a:lnTo>
                    <a:pt x="80568" y="106680"/>
                  </a:lnTo>
                  <a:lnTo>
                    <a:pt x="26073" y="106680"/>
                  </a:lnTo>
                  <a:lnTo>
                    <a:pt x="26860" y="107950"/>
                  </a:lnTo>
                  <a:lnTo>
                    <a:pt x="27635" y="110490"/>
                  </a:lnTo>
                  <a:lnTo>
                    <a:pt x="27635" y="114300"/>
                  </a:lnTo>
                  <a:lnTo>
                    <a:pt x="25298" y="118110"/>
                  </a:lnTo>
                  <a:lnTo>
                    <a:pt x="24523" y="123190"/>
                  </a:lnTo>
                  <a:lnTo>
                    <a:pt x="25298" y="125730"/>
                  </a:lnTo>
                  <a:lnTo>
                    <a:pt x="25298" y="128270"/>
                  </a:lnTo>
                  <a:lnTo>
                    <a:pt x="26073" y="132080"/>
                  </a:lnTo>
                  <a:lnTo>
                    <a:pt x="25298" y="134620"/>
                  </a:lnTo>
                  <a:lnTo>
                    <a:pt x="26860" y="135890"/>
                  </a:lnTo>
                  <a:lnTo>
                    <a:pt x="27635" y="137160"/>
                  </a:lnTo>
                  <a:lnTo>
                    <a:pt x="27635" y="138430"/>
                  </a:lnTo>
                  <a:lnTo>
                    <a:pt x="28409" y="138430"/>
                  </a:lnTo>
                  <a:lnTo>
                    <a:pt x="28409" y="147320"/>
                  </a:lnTo>
                  <a:lnTo>
                    <a:pt x="26860" y="153670"/>
                  </a:lnTo>
                  <a:lnTo>
                    <a:pt x="26073" y="154940"/>
                  </a:lnTo>
                  <a:lnTo>
                    <a:pt x="26860" y="157480"/>
                  </a:lnTo>
                  <a:lnTo>
                    <a:pt x="32689" y="158750"/>
                  </a:lnTo>
                  <a:lnTo>
                    <a:pt x="35026" y="161290"/>
                  </a:lnTo>
                  <a:lnTo>
                    <a:pt x="38925" y="162560"/>
                  </a:lnTo>
                  <a:lnTo>
                    <a:pt x="38138" y="165100"/>
                  </a:lnTo>
                  <a:lnTo>
                    <a:pt x="38138" y="166370"/>
                  </a:lnTo>
                  <a:lnTo>
                    <a:pt x="89509" y="166370"/>
                  </a:lnTo>
                  <a:lnTo>
                    <a:pt x="90296" y="165100"/>
                  </a:lnTo>
                  <a:lnTo>
                    <a:pt x="87960" y="161290"/>
                  </a:lnTo>
                  <a:lnTo>
                    <a:pt x="89509" y="161290"/>
                  </a:lnTo>
                  <a:lnTo>
                    <a:pt x="91071" y="160020"/>
                  </a:lnTo>
                  <a:lnTo>
                    <a:pt x="183705" y="160020"/>
                  </a:lnTo>
                  <a:lnTo>
                    <a:pt x="184492" y="158750"/>
                  </a:lnTo>
                  <a:lnTo>
                    <a:pt x="282574" y="158750"/>
                  </a:lnTo>
                  <a:lnTo>
                    <a:pt x="283349" y="157480"/>
                  </a:lnTo>
                  <a:lnTo>
                    <a:pt x="286067" y="157480"/>
                  </a:lnTo>
                  <a:lnTo>
                    <a:pt x="286854" y="156210"/>
                  </a:lnTo>
                  <a:lnTo>
                    <a:pt x="286854" y="154940"/>
                  </a:lnTo>
                  <a:lnTo>
                    <a:pt x="285686" y="153670"/>
                  </a:lnTo>
                  <a:lnTo>
                    <a:pt x="284124" y="153670"/>
                  </a:lnTo>
                  <a:lnTo>
                    <a:pt x="282574" y="152400"/>
                  </a:lnTo>
                  <a:lnTo>
                    <a:pt x="281800" y="152400"/>
                  </a:lnTo>
                  <a:lnTo>
                    <a:pt x="281012" y="149860"/>
                  </a:lnTo>
                  <a:lnTo>
                    <a:pt x="277901" y="149860"/>
                  </a:lnTo>
                  <a:lnTo>
                    <a:pt x="277901" y="148590"/>
                  </a:lnTo>
                  <a:lnTo>
                    <a:pt x="277126" y="148590"/>
                  </a:lnTo>
                  <a:lnTo>
                    <a:pt x="276339" y="147320"/>
                  </a:lnTo>
                  <a:lnTo>
                    <a:pt x="272834" y="147320"/>
                  </a:lnTo>
                  <a:lnTo>
                    <a:pt x="272834" y="144780"/>
                  </a:lnTo>
                  <a:lnTo>
                    <a:pt x="272059" y="144780"/>
                  </a:lnTo>
                  <a:lnTo>
                    <a:pt x="272059" y="143510"/>
                  </a:lnTo>
                  <a:lnTo>
                    <a:pt x="271284" y="143510"/>
                  </a:lnTo>
                  <a:lnTo>
                    <a:pt x="272059" y="142240"/>
                  </a:lnTo>
                  <a:lnTo>
                    <a:pt x="272059" y="138430"/>
                  </a:lnTo>
                  <a:lnTo>
                    <a:pt x="271284" y="137160"/>
                  </a:lnTo>
                  <a:lnTo>
                    <a:pt x="271284" y="135890"/>
                  </a:lnTo>
                  <a:lnTo>
                    <a:pt x="270497" y="134620"/>
                  </a:lnTo>
                  <a:lnTo>
                    <a:pt x="270497" y="132080"/>
                  </a:lnTo>
                  <a:lnTo>
                    <a:pt x="268173" y="132080"/>
                  </a:lnTo>
                  <a:lnTo>
                    <a:pt x="267385" y="130810"/>
                  </a:lnTo>
                  <a:lnTo>
                    <a:pt x="267385" y="129540"/>
                  </a:lnTo>
                  <a:lnTo>
                    <a:pt x="267004" y="128270"/>
                  </a:lnTo>
                  <a:lnTo>
                    <a:pt x="259219" y="128270"/>
                  </a:lnTo>
                  <a:lnTo>
                    <a:pt x="257263" y="127000"/>
                  </a:lnTo>
                  <a:lnTo>
                    <a:pt x="257263" y="124460"/>
                  </a:lnTo>
                  <a:lnTo>
                    <a:pt x="254152" y="123190"/>
                  </a:lnTo>
                  <a:lnTo>
                    <a:pt x="254939" y="120650"/>
                  </a:lnTo>
                  <a:lnTo>
                    <a:pt x="244424" y="120650"/>
                  </a:lnTo>
                  <a:lnTo>
                    <a:pt x="242087" y="119380"/>
                  </a:lnTo>
                  <a:lnTo>
                    <a:pt x="201612" y="119380"/>
                  </a:lnTo>
                  <a:lnTo>
                    <a:pt x="200837" y="116840"/>
                  </a:lnTo>
                  <a:lnTo>
                    <a:pt x="199669" y="115570"/>
                  </a:lnTo>
                  <a:lnTo>
                    <a:pt x="82118" y="115570"/>
                  </a:lnTo>
                  <a:lnTo>
                    <a:pt x="82118" y="114300"/>
                  </a:lnTo>
                  <a:lnTo>
                    <a:pt x="80568" y="114300"/>
                  </a:lnTo>
                  <a:lnTo>
                    <a:pt x="80568" y="113030"/>
                  </a:lnTo>
                  <a:lnTo>
                    <a:pt x="79794" y="113030"/>
                  </a:lnTo>
                  <a:lnTo>
                    <a:pt x="79794" y="111760"/>
                  </a:lnTo>
                  <a:lnTo>
                    <a:pt x="80568" y="110490"/>
                  </a:lnTo>
                  <a:lnTo>
                    <a:pt x="79794" y="110490"/>
                  </a:lnTo>
                  <a:lnTo>
                    <a:pt x="79794" y="107950"/>
                  </a:lnTo>
                  <a:lnTo>
                    <a:pt x="81343" y="107950"/>
                  </a:lnTo>
                  <a:lnTo>
                    <a:pt x="81343" y="105410"/>
                  </a:lnTo>
                  <a:close/>
                </a:path>
                <a:path w="287020" h="208280">
                  <a:moveTo>
                    <a:pt x="183705" y="160020"/>
                  </a:moveTo>
                  <a:lnTo>
                    <a:pt x="91071" y="160020"/>
                  </a:lnTo>
                  <a:lnTo>
                    <a:pt x="92633" y="161290"/>
                  </a:lnTo>
                  <a:lnTo>
                    <a:pt x="94970" y="161290"/>
                  </a:lnTo>
                  <a:lnTo>
                    <a:pt x="94970" y="162560"/>
                  </a:lnTo>
                  <a:lnTo>
                    <a:pt x="96138" y="163830"/>
                  </a:lnTo>
                  <a:lnTo>
                    <a:pt x="100812" y="163830"/>
                  </a:lnTo>
                  <a:lnTo>
                    <a:pt x="102361" y="165100"/>
                  </a:lnTo>
                  <a:lnTo>
                    <a:pt x="102361" y="166370"/>
                  </a:lnTo>
                  <a:lnTo>
                    <a:pt x="182930" y="166370"/>
                  </a:lnTo>
                  <a:lnTo>
                    <a:pt x="182930" y="165100"/>
                  </a:lnTo>
                  <a:lnTo>
                    <a:pt x="182156" y="165100"/>
                  </a:lnTo>
                  <a:lnTo>
                    <a:pt x="182156" y="162560"/>
                  </a:lnTo>
                  <a:lnTo>
                    <a:pt x="183705" y="162560"/>
                  </a:lnTo>
                  <a:lnTo>
                    <a:pt x="183705" y="160020"/>
                  </a:lnTo>
                  <a:close/>
                </a:path>
                <a:path w="287020" h="208280">
                  <a:moveTo>
                    <a:pt x="204723" y="162560"/>
                  </a:moveTo>
                  <a:lnTo>
                    <a:pt x="202387" y="162560"/>
                  </a:lnTo>
                  <a:lnTo>
                    <a:pt x="203161" y="163830"/>
                  </a:lnTo>
                  <a:lnTo>
                    <a:pt x="204723" y="163830"/>
                  </a:lnTo>
                  <a:lnTo>
                    <a:pt x="204723" y="162560"/>
                  </a:lnTo>
                  <a:close/>
                </a:path>
                <a:path w="287020" h="208280">
                  <a:moveTo>
                    <a:pt x="205498" y="162560"/>
                  </a:moveTo>
                  <a:lnTo>
                    <a:pt x="204723" y="162560"/>
                  </a:lnTo>
                  <a:lnTo>
                    <a:pt x="204723" y="163830"/>
                  </a:lnTo>
                  <a:lnTo>
                    <a:pt x="205498" y="163830"/>
                  </a:lnTo>
                  <a:lnTo>
                    <a:pt x="205498" y="162560"/>
                  </a:lnTo>
                  <a:close/>
                </a:path>
                <a:path w="287020" h="208280">
                  <a:moveTo>
                    <a:pt x="207060" y="162560"/>
                  </a:moveTo>
                  <a:lnTo>
                    <a:pt x="206286" y="162560"/>
                  </a:lnTo>
                  <a:lnTo>
                    <a:pt x="206286" y="163830"/>
                  </a:lnTo>
                  <a:lnTo>
                    <a:pt x="207060" y="163830"/>
                  </a:lnTo>
                  <a:lnTo>
                    <a:pt x="207060" y="162560"/>
                  </a:lnTo>
                  <a:close/>
                </a:path>
                <a:path w="287020" h="208280">
                  <a:moveTo>
                    <a:pt x="283349" y="158750"/>
                  </a:moveTo>
                  <a:lnTo>
                    <a:pt x="186829" y="158750"/>
                  </a:lnTo>
                  <a:lnTo>
                    <a:pt x="187604" y="160020"/>
                  </a:lnTo>
                  <a:lnTo>
                    <a:pt x="190715" y="160020"/>
                  </a:lnTo>
                  <a:lnTo>
                    <a:pt x="191109" y="161290"/>
                  </a:lnTo>
                  <a:lnTo>
                    <a:pt x="192658" y="162560"/>
                  </a:lnTo>
                  <a:lnTo>
                    <a:pt x="194221" y="162560"/>
                  </a:lnTo>
                  <a:lnTo>
                    <a:pt x="195770" y="161290"/>
                  </a:lnTo>
                  <a:lnTo>
                    <a:pt x="283349" y="161290"/>
                  </a:lnTo>
                  <a:lnTo>
                    <a:pt x="283349" y="158750"/>
                  </a:lnTo>
                  <a:close/>
                </a:path>
                <a:path w="287020" h="208280">
                  <a:moveTo>
                    <a:pt x="265442" y="127000"/>
                  </a:moveTo>
                  <a:lnTo>
                    <a:pt x="263893" y="128270"/>
                  </a:lnTo>
                  <a:lnTo>
                    <a:pt x="267004" y="128270"/>
                  </a:lnTo>
                  <a:lnTo>
                    <a:pt x="265442" y="127000"/>
                  </a:lnTo>
                  <a:close/>
                </a:path>
                <a:path w="287020" h="208280">
                  <a:moveTo>
                    <a:pt x="252602" y="119380"/>
                  </a:moveTo>
                  <a:lnTo>
                    <a:pt x="245986" y="119380"/>
                  </a:lnTo>
                  <a:lnTo>
                    <a:pt x="245211" y="120650"/>
                  </a:lnTo>
                  <a:lnTo>
                    <a:pt x="254939" y="120650"/>
                  </a:lnTo>
                  <a:lnTo>
                    <a:pt x="252602" y="119380"/>
                  </a:lnTo>
                  <a:close/>
                </a:path>
                <a:path w="287020" h="208280">
                  <a:moveTo>
                    <a:pt x="211340" y="118110"/>
                  </a:moveTo>
                  <a:lnTo>
                    <a:pt x="209791" y="118110"/>
                  </a:lnTo>
                  <a:lnTo>
                    <a:pt x="208622" y="119380"/>
                  </a:lnTo>
                  <a:lnTo>
                    <a:pt x="213677" y="119380"/>
                  </a:lnTo>
                  <a:lnTo>
                    <a:pt x="211340" y="118110"/>
                  </a:lnTo>
                  <a:close/>
                </a:path>
                <a:path w="287020" h="208280">
                  <a:moveTo>
                    <a:pt x="238975" y="114300"/>
                  </a:moveTo>
                  <a:lnTo>
                    <a:pt x="224193" y="114300"/>
                  </a:lnTo>
                  <a:lnTo>
                    <a:pt x="223405" y="115570"/>
                  </a:lnTo>
                  <a:lnTo>
                    <a:pt x="223405" y="116840"/>
                  </a:lnTo>
                  <a:lnTo>
                    <a:pt x="222630" y="119380"/>
                  </a:lnTo>
                  <a:lnTo>
                    <a:pt x="242087" y="119380"/>
                  </a:lnTo>
                  <a:lnTo>
                    <a:pt x="240537" y="116840"/>
                  </a:lnTo>
                  <a:lnTo>
                    <a:pt x="238975" y="116840"/>
                  </a:lnTo>
                  <a:lnTo>
                    <a:pt x="238975" y="114300"/>
                  </a:lnTo>
                  <a:close/>
                </a:path>
                <a:path w="287020" h="208280">
                  <a:moveTo>
                    <a:pt x="84454" y="114300"/>
                  </a:moveTo>
                  <a:lnTo>
                    <a:pt x="82905" y="114300"/>
                  </a:lnTo>
                  <a:lnTo>
                    <a:pt x="82905" y="115570"/>
                  </a:lnTo>
                  <a:lnTo>
                    <a:pt x="84454" y="115570"/>
                  </a:lnTo>
                  <a:lnTo>
                    <a:pt x="84454" y="114300"/>
                  </a:lnTo>
                  <a:close/>
                </a:path>
                <a:path w="287020" h="208280">
                  <a:moveTo>
                    <a:pt x="198107" y="114300"/>
                  </a:moveTo>
                  <a:lnTo>
                    <a:pt x="85242" y="114300"/>
                  </a:lnTo>
                  <a:lnTo>
                    <a:pt x="86017" y="115570"/>
                  </a:lnTo>
                  <a:lnTo>
                    <a:pt x="198894" y="115570"/>
                  </a:lnTo>
                  <a:lnTo>
                    <a:pt x="198107" y="114300"/>
                  </a:lnTo>
                  <a:close/>
                </a:path>
                <a:path w="287020" h="208280">
                  <a:moveTo>
                    <a:pt x="84454" y="111760"/>
                  </a:moveTo>
                  <a:lnTo>
                    <a:pt x="83680" y="113030"/>
                  </a:lnTo>
                  <a:lnTo>
                    <a:pt x="84454" y="114300"/>
                  </a:lnTo>
                  <a:lnTo>
                    <a:pt x="197332" y="114300"/>
                  </a:lnTo>
                  <a:lnTo>
                    <a:pt x="196295" y="113030"/>
                  </a:lnTo>
                  <a:lnTo>
                    <a:pt x="84454" y="113030"/>
                  </a:lnTo>
                  <a:lnTo>
                    <a:pt x="84454" y="111760"/>
                  </a:lnTo>
                  <a:close/>
                </a:path>
                <a:path w="287020" h="208280">
                  <a:moveTo>
                    <a:pt x="238594" y="113030"/>
                  </a:moveTo>
                  <a:lnTo>
                    <a:pt x="228853" y="113030"/>
                  </a:lnTo>
                  <a:lnTo>
                    <a:pt x="227304" y="114300"/>
                  </a:lnTo>
                  <a:lnTo>
                    <a:pt x="238594" y="114300"/>
                  </a:lnTo>
                  <a:lnTo>
                    <a:pt x="238594" y="113030"/>
                  </a:lnTo>
                  <a:close/>
                </a:path>
                <a:path w="287020" h="208280">
                  <a:moveTo>
                    <a:pt x="81343" y="111760"/>
                  </a:moveTo>
                  <a:lnTo>
                    <a:pt x="80568" y="111760"/>
                  </a:lnTo>
                  <a:lnTo>
                    <a:pt x="80568" y="113030"/>
                  </a:lnTo>
                  <a:lnTo>
                    <a:pt x="81343" y="113030"/>
                  </a:lnTo>
                  <a:lnTo>
                    <a:pt x="81343" y="111760"/>
                  </a:lnTo>
                  <a:close/>
                </a:path>
                <a:path w="287020" h="208280">
                  <a:moveTo>
                    <a:pt x="82905" y="111760"/>
                  </a:moveTo>
                  <a:lnTo>
                    <a:pt x="82905" y="113030"/>
                  </a:lnTo>
                  <a:lnTo>
                    <a:pt x="83680" y="113030"/>
                  </a:lnTo>
                  <a:lnTo>
                    <a:pt x="82905" y="111760"/>
                  </a:lnTo>
                  <a:close/>
                </a:path>
                <a:path w="287020" h="208280">
                  <a:moveTo>
                    <a:pt x="230809" y="110490"/>
                  </a:moveTo>
                  <a:lnTo>
                    <a:pt x="194221" y="110490"/>
                  </a:lnTo>
                  <a:lnTo>
                    <a:pt x="196295" y="113030"/>
                  </a:lnTo>
                  <a:lnTo>
                    <a:pt x="229247" y="113030"/>
                  </a:lnTo>
                  <a:lnTo>
                    <a:pt x="230809" y="110490"/>
                  </a:lnTo>
                  <a:close/>
                </a:path>
                <a:path w="287020" h="208280">
                  <a:moveTo>
                    <a:pt x="82118" y="110490"/>
                  </a:moveTo>
                  <a:lnTo>
                    <a:pt x="81343" y="110490"/>
                  </a:lnTo>
                  <a:lnTo>
                    <a:pt x="81343" y="111760"/>
                  </a:lnTo>
                  <a:lnTo>
                    <a:pt x="82118" y="110490"/>
                  </a:lnTo>
                  <a:close/>
                </a:path>
                <a:path w="287020" h="208280">
                  <a:moveTo>
                    <a:pt x="82118" y="110490"/>
                  </a:moveTo>
                  <a:lnTo>
                    <a:pt x="81343" y="111760"/>
                  </a:lnTo>
                  <a:lnTo>
                    <a:pt x="82118" y="111760"/>
                  </a:lnTo>
                  <a:lnTo>
                    <a:pt x="82118" y="110490"/>
                  </a:lnTo>
                  <a:close/>
                </a:path>
                <a:path w="287020" h="208280">
                  <a:moveTo>
                    <a:pt x="82905" y="110490"/>
                  </a:moveTo>
                  <a:lnTo>
                    <a:pt x="82118" y="110490"/>
                  </a:lnTo>
                  <a:lnTo>
                    <a:pt x="82118" y="111760"/>
                  </a:lnTo>
                  <a:lnTo>
                    <a:pt x="82905" y="111760"/>
                  </a:lnTo>
                  <a:lnTo>
                    <a:pt x="82905" y="110490"/>
                  </a:lnTo>
                  <a:close/>
                </a:path>
                <a:path w="287020" h="208280">
                  <a:moveTo>
                    <a:pt x="83680" y="110490"/>
                  </a:moveTo>
                  <a:lnTo>
                    <a:pt x="82905" y="111760"/>
                  </a:lnTo>
                  <a:lnTo>
                    <a:pt x="83680" y="111760"/>
                  </a:lnTo>
                  <a:lnTo>
                    <a:pt x="83680" y="110490"/>
                  </a:lnTo>
                  <a:close/>
                </a:path>
                <a:path w="287020" h="208280">
                  <a:moveTo>
                    <a:pt x="84454" y="110490"/>
                  </a:moveTo>
                  <a:lnTo>
                    <a:pt x="83680" y="110490"/>
                  </a:lnTo>
                  <a:lnTo>
                    <a:pt x="83680" y="111760"/>
                  </a:lnTo>
                  <a:lnTo>
                    <a:pt x="84454" y="111760"/>
                  </a:lnTo>
                  <a:lnTo>
                    <a:pt x="84454" y="110490"/>
                  </a:lnTo>
                  <a:close/>
                </a:path>
                <a:path w="287020" h="208280">
                  <a:moveTo>
                    <a:pt x="84454" y="105410"/>
                  </a:moveTo>
                  <a:lnTo>
                    <a:pt x="83680" y="105410"/>
                  </a:lnTo>
                  <a:lnTo>
                    <a:pt x="83680" y="109220"/>
                  </a:lnTo>
                  <a:lnTo>
                    <a:pt x="84454" y="110490"/>
                  </a:lnTo>
                  <a:lnTo>
                    <a:pt x="84454" y="105410"/>
                  </a:lnTo>
                  <a:close/>
                </a:path>
                <a:path w="287020" h="208280">
                  <a:moveTo>
                    <a:pt x="193446" y="109220"/>
                  </a:moveTo>
                  <a:lnTo>
                    <a:pt x="84454" y="109220"/>
                  </a:lnTo>
                  <a:lnTo>
                    <a:pt x="84454" y="110490"/>
                  </a:lnTo>
                  <a:lnTo>
                    <a:pt x="193446" y="110490"/>
                  </a:lnTo>
                  <a:lnTo>
                    <a:pt x="193446" y="109220"/>
                  </a:lnTo>
                  <a:close/>
                </a:path>
                <a:path w="287020" h="208280">
                  <a:moveTo>
                    <a:pt x="237420" y="109220"/>
                  </a:moveTo>
                  <a:lnTo>
                    <a:pt x="232359" y="109220"/>
                  </a:lnTo>
                  <a:lnTo>
                    <a:pt x="232359" y="110490"/>
                  </a:lnTo>
                  <a:lnTo>
                    <a:pt x="237032" y="110490"/>
                  </a:lnTo>
                  <a:lnTo>
                    <a:pt x="237420" y="109220"/>
                  </a:lnTo>
                  <a:close/>
                </a:path>
                <a:path w="287020" h="208280">
                  <a:moveTo>
                    <a:pt x="82905" y="106680"/>
                  </a:moveTo>
                  <a:lnTo>
                    <a:pt x="82118" y="106680"/>
                  </a:lnTo>
                  <a:lnTo>
                    <a:pt x="82118" y="107950"/>
                  </a:lnTo>
                  <a:lnTo>
                    <a:pt x="81343" y="107950"/>
                  </a:lnTo>
                  <a:lnTo>
                    <a:pt x="81343" y="109220"/>
                  </a:lnTo>
                  <a:lnTo>
                    <a:pt x="82905" y="109220"/>
                  </a:lnTo>
                  <a:lnTo>
                    <a:pt x="82905" y="106680"/>
                  </a:lnTo>
                  <a:close/>
                </a:path>
                <a:path w="287020" h="208280">
                  <a:moveTo>
                    <a:pt x="83680" y="105410"/>
                  </a:moveTo>
                  <a:lnTo>
                    <a:pt x="82118" y="105410"/>
                  </a:lnTo>
                  <a:lnTo>
                    <a:pt x="82905" y="106680"/>
                  </a:lnTo>
                  <a:lnTo>
                    <a:pt x="82905" y="109220"/>
                  </a:lnTo>
                  <a:lnTo>
                    <a:pt x="83680" y="107950"/>
                  </a:lnTo>
                  <a:lnTo>
                    <a:pt x="83680" y="105410"/>
                  </a:lnTo>
                  <a:close/>
                </a:path>
                <a:path w="287020" h="208280">
                  <a:moveTo>
                    <a:pt x="233921" y="107950"/>
                  </a:moveTo>
                  <a:lnTo>
                    <a:pt x="193446" y="107950"/>
                  </a:lnTo>
                  <a:lnTo>
                    <a:pt x="193446" y="109220"/>
                  </a:lnTo>
                  <a:lnTo>
                    <a:pt x="232359" y="109220"/>
                  </a:lnTo>
                  <a:lnTo>
                    <a:pt x="233921" y="107950"/>
                  </a:lnTo>
                  <a:close/>
                </a:path>
                <a:path w="287020" h="208280">
                  <a:moveTo>
                    <a:pt x="69278" y="88900"/>
                  </a:moveTo>
                  <a:lnTo>
                    <a:pt x="9728" y="88900"/>
                  </a:lnTo>
                  <a:lnTo>
                    <a:pt x="11671" y="90170"/>
                  </a:lnTo>
                  <a:lnTo>
                    <a:pt x="13233" y="90170"/>
                  </a:lnTo>
                  <a:lnTo>
                    <a:pt x="14782" y="91440"/>
                  </a:lnTo>
                  <a:lnTo>
                    <a:pt x="15570" y="92710"/>
                  </a:lnTo>
                  <a:lnTo>
                    <a:pt x="20231" y="99060"/>
                  </a:lnTo>
                  <a:lnTo>
                    <a:pt x="20624" y="100330"/>
                  </a:lnTo>
                  <a:lnTo>
                    <a:pt x="25298" y="106680"/>
                  </a:lnTo>
                  <a:lnTo>
                    <a:pt x="79794" y="106680"/>
                  </a:lnTo>
                  <a:lnTo>
                    <a:pt x="79794" y="102870"/>
                  </a:lnTo>
                  <a:lnTo>
                    <a:pt x="79006" y="101600"/>
                  </a:lnTo>
                  <a:lnTo>
                    <a:pt x="74726" y="101600"/>
                  </a:lnTo>
                  <a:lnTo>
                    <a:pt x="74726" y="100330"/>
                  </a:lnTo>
                  <a:lnTo>
                    <a:pt x="75514" y="100330"/>
                  </a:lnTo>
                  <a:lnTo>
                    <a:pt x="75514" y="99060"/>
                  </a:lnTo>
                  <a:lnTo>
                    <a:pt x="74726" y="99060"/>
                  </a:lnTo>
                  <a:lnTo>
                    <a:pt x="74726" y="97790"/>
                  </a:lnTo>
                  <a:lnTo>
                    <a:pt x="73952" y="97790"/>
                  </a:lnTo>
                  <a:lnTo>
                    <a:pt x="73952" y="96520"/>
                  </a:lnTo>
                  <a:lnTo>
                    <a:pt x="70840" y="96520"/>
                  </a:lnTo>
                  <a:lnTo>
                    <a:pt x="70053" y="95250"/>
                  </a:lnTo>
                  <a:lnTo>
                    <a:pt x="66547" y="95250"/>
                  </a:lnTo>
                  <a:lnTo>
                    <a:pt x="67335" y="93980"/>
                  </a:lnTo>
                  <a:lnTo>
                    <a:pt x="67335" y="92710"/>
                  </a:lnTo>
                  <a:lnTo>
                    <a:pt x="66547" y="92710"/>
                  </a:lnTo>
                  <a:lnTo>
                    <a:pt x="66547" y="91440"/>
                  </a:lnTo>
                  <a:lnTo>
                    <a:pt x="69278" y="91440"/>
                  </a:lnTo>
                  <a:lnTo>
                    <a:pt x="69278" y="88900"/>
                  </a:lnTo>
                  <a:close/>
                </a:path>
                <a:path w="287020" h="208280">
                  <a:moveTo>
                    <a:pt x="81343" y="104140"/>
                  </a:moveTo>
                  <a:lnTo>
                    <a:pt x="79794" y="104140"/>
                  </a:lnTo>
                  <a:lnTo>
                    <a:pt x="79794" y="106680"/>
                  </a:lnTo>
                  <a:lnTo>
                    <a:pt x="80568" y="106680"/>
                  </a:lnTo>
                  <a:lnTo>
                    <a:pt x="80568" y="105410"/>
                  </a:lnTo>
                  <a:lnTo>
                    <a:pt x="81343" y="105410"/>
                  </a:lnTo>
                  <a:lnTo>
                    <a:pt x="81343" y="104140"/>
                  </a:lnTo>
                  <a:close/>
                </a:path>
                <a:path w="287020" h="208280">
                  <a:moveTo>
                    <a:pt x="82118" y="105410"/>
                  </a:moveTo>
                  <a:lnTo>
                    <a:pt x="81343" y="105410"/>
                  </a:lnTo>
                  <a:lnTo>
                    <a:pt x="82118" y="106680"/>
                  </a:lnTo>
                  <a:lnTo>
                    <a:pt x="82118" y="105410"/>
                  </a:lnTo>
                  <a:close/>
                </a:path>
                <a:path w="287020" h="208280">
                  <a:moveTo>
                    <a:pt x="85242" y="102870"/>
                  </a:moveTo>
                  <a:lnTo>
                    <a:pt x="84454" y="102870"/>
                  </a:lnTo>
                  <a:lnTo>
                    <a:pt x="84454" y="105410"/>
                  </a:lnTo>
                  <a:lnTo>
                    <a:pt x="191884" y="105410"/>
                  </a:lnTo>
                  <a:lnTo>
                    <a:pt x="191109" y="104140"/>
                  </a:lnTo>
                  <a:lnTo>
                    <a:pt x="85242" y="104140"/>
                  </a:lnTo>
                  <a:lnTo>
                    <a:pt x="85242" y="102870"/>
                  </a:lnTo>
                  <a:close/>
                </a:path>
                <a:path w="287020" h="208280">
                  <a:moveTo>
                    <a:pt x="82118" y="102870"/>
                  </a:moveTo>
                  <a:lnTo>
                    <a:pt x="81343" y="102870"/>
                  </a:lnTo>
                  <a:lnTo>
                    <a:pt x="81343" y="104140"/>
                  </a:lnTo>
                  <a:lnTo>
                    <a:pt x="82118" y="104140"/>
                  </a:lnTo>
                  <a:lnTo>
                    <a:pt x="82118" y="102870"/>
                  </a:lnTo>
                  <a:close/>
                </a:path>
                <a:path w="287020" h="208280">
                  <a:moveTo>
                    <a:pt x="86017" y="102870"/>
                  </a:moveTo>
                  <a:lnTo>
                    <a:pt x="85242" y="102870"/>
                  </a:lnTo>
                  <a:lnTo>
                    <a:pt x="85242" y="104140"/>
                  </a:lnTo>
                  <a:lnTo>
                    <a:pt x="86017" y="104140"/>
                  </a:lnTo>
                  <a:lnTo>
                    <a:pt x="86017" y="102870"/>
                  </a:lnTo>
                  <a:close/>
                </a:path>
                <a:path w="287020" h="208280">
                  <a:moveTo>
                    <a:pt x="184873" y="102870"/>
                  </a:moveTo>
                  <a:lnTo>
                    <a:pt x="86017" y="102870"/>
                  </a:lnTo>
                  <a:lnTo>
                    <a:pt x="86017" y="104140"/>
                  </a:lnTo>
                  <a:lnTo>
                    <a:pt x="186042" y="104140"/>
                  </a:lnTo>
                  <a:lnTo>
                    <a:pt x="184873" y="102870"/>
                  </a:lnTo>
                  <a:close/>
                </a:path>
                <a:path w="287020" h="208280">
                  <a:moveTo>
                    <a:pt x="189941" y="102870"/>
                  </a:moveTo>
                  <a:lnTo>
                    <a:pt x="186829" y="104140"/>
                  </a:lnTo>
                  <a:lnTo>
                    <a:pt x="189941" y="104140"/>
                  </a:lnTo>
                  <a:lnTo>
                    <a:pt x="189941" y="102870"/>
                  </a:lnTo>
                  <a:close/>
                </a:path>
                <a:path w="287020" h="208280">
                  <a:moveTo>
                    <a:pt x="168922" y="99060"/>
                  </a:moveTo>
                  <a:lnTo>
                    <a:pt x="82905" y="99060"/>
                  </a:lnTo>
                  <a:lnTo>
                    <a:pt x="82905" y="102870"/>
                  </a:lnTo>
                  <a:lnTo>
                    <a:pt x="83680" y="102870"/>
                  </a:lnTo>
                  <a:lnTo>
                    <a:pt x="83680" y="100330"/>
                  </a:lnTo>
                  <a:lnTo>
                    <a:pt x="171259" y="100330"/>
                  </a:lnTo>
                  <a:lnTo>
                    <a:pt x="168922" y="99060"/>
                  </a:lnTo>
                  <a:close/>
                </a:path>
                <a:path w="287020" h="208280">
                  <a:moveTo>
                    <a:pt x="84454" y="101600"/>
                  </a:moveTo>
                  <a:lnTo>
                    <a:pt x="83680" y="101600"/>
                  </a:lnTo>
                  <a:lnTo>
                    <a:pt x="83680" y="102870"/>
                  </a:lnTo>
                  <a:lnTo>
                    <a:pt x="84454" y="102870"/>
                  </a:lnTo>
                  <a:lnTo>
                    <a:pt x="84454" y="101600"/>
                  </a:lnTo>
                  <a:close/>
                </a:path>
                <a:path w="287020" h="208280">
                  <a:moveTo>
                    <a:pt x="76288" y="100330"/>
                  </a:moveTo>
                  <a:lnTo>
                    <a:pt x="75514" y="100330"/>
                  </a:lnTo>
                  <a:lnTo>
                    <a:pt x="75514" y="101600"/>
                  </a:lnTo>
                  <a:lnTo>
                    <a:pt x="76288" y="101600"/>
                  </a:lnTo>
                  <a:lnTo>
                    <a:pt x="76288" y="100330"/>
                  </a:lnTo>
                  <a:close/>
                </a:path>
                <a:path w="287020" h="208280">
                  <a:moveTo>
                    <a:pt x="77063" y="96520"/>
                  </a:moveTo>
                  <a:lnTo>
                    <a:pt x="77063" y="101600"/>
                  </a:lnTo>
                  <a:lnTo>
                    <a:pt x="79006" y="101600"/>
                  </a:lnTo>
                  <a:lnTo>
                    <a:pt x="78231" y="100330"/>
                  </a:lnTo>
                  <a:lnTo>
                    <a:pt x="77457" y="100330"/>
                  </a:lnTo>
                  <a:lnTo>
                    <a:pt x="77457" y="97790"/>
                  </a:lnTo>
                  <a:lnTo>
                    <a:pt x="77063" y="96520"/>
                  </a:lnTo>
                  <a:close/>
                </a:path>
                <a:path w="287020" h="208280">
                  <a:moveTo>
                    <a:pt x="79794" y="100330"/>
                  </a:moveTo>
                  <a:lnTo>
                    <a:pt x="79006" y="100330"/>
                  </a:lnTo>
                  <a:lnTo>
                    <a:pt x="79006" y="101600"/>
                  </a:lnTo>
                  <a:lnTo>
                    <a:pt x="79794" y="100330"/>
                  </a:lnTo>
                  <a:close/>
                </a:path>
                <a:path w="287020" h="208280">
                  <a:moveTo>
                    <a:pt x="80568" y="99060"/>
                  </a:moveTo>
                  <a:lnTo>
                    <a:pt x="78231" y="99060"/>
                  </a:lnTo>
                  <a:lnTo>
                    <a:pt x="78231" y="100330"/>
                  </a:lnTo>
                  <a:lnTo>
                    <a:pt x="79794" y="100330"/>
                  </a:lnTo>
                  <a:lnTo>
                    <a:pt x="79794" y="101600"/>
                  </a:lnTo>
                  <a:lnTo>
                    <a:pt x="80568" y="101600"/>
                  </a:lnTo>
                  <a:lnTo>
                    <a:pt x="80568" y="99060"/>
                  </a:lnTo>
                  <a:close/>
                </a:path>
                <a:path w="287020" h="208280">
                  <a:moveTo>
                    <a:pt x="82905" y="100330"/>
                  </a:moveTo>
                  <a:lnTo>
                    <a:pt x="81343" y="100330"/>
                  </a:lnTo>
                  <a:lnTo>
                    <a:pt x="81343" y="101600"/>
                  </a:lnTo>
                  <a:lnTo>
                    <a:pt x="82905" y="101600"/>
                  </a:lnTo>
                  <a:lnTo>
                    <a:pt x="82905" y="100330"/>
                  </a:lnTo>
                  <a:close/>
                </a:path>
                <a:path w="287020" h="208280">
                  <a:moveTo>
                    <a:pt x="78231" y="97790"/>
                  </a:moveTo>
                  <a:lnTo>
                    <a:pt x="77457" y="97790"/>
                  </a:lnTo>
                  <a:lnTo>
                    <a:pt x="77457" y="100330"/>
                  </a:lnTo>
                  <a:lnTo>
                    <a:pt x="78231" y="100330"/>
                  </a:lnTo>
                  <a:lnTo>
                    <a:pt x="78231" y="97790"/>
                  </a:lnTo>
                  <a:close/>
                </a:path>
                <a:path w="287020" h="208280">
                  <a:moveTo>
                    <a:pt x="82118" y="99060"/>
                  </a:moveTo>
                  <a:lnTo>
                    <a:pt x="80568" y="99060"/>
                  </a:lnTo>
                  <a:lnTo>
                    <a:pt x="80568" y="100330"/>
                  </a:lnTo>
                  <a:lnTo>
                    <a:pt x="82118" y="100330"/>
                  </a:lnTo>
                  <a:lnTo>
                    <a:pt x="82118" y="99060"/>
                  </a:lnTo>
                  <a:close/>
                </a:path>
                <a:path w="287020" h="208280">
                  <a:moveTo>
                    <a:pt x="177876" y="99060"/>
                  </a:moveTo>
                  <a:lnTo>
                    <a:pt x="172415" y="99060"/>
                  </a:lnTo>
                  <a:lnTo>
                    <a:pt x="172034" y="100330"/>
                  </a:lnTo>
                  <a:lnTo>
                    <a:pt x="178650" y="100330"/>
                  </a:lnTo>
                  <a:lnTo>
                    <a:pt x="177876" y="99060"/>
                  </a:lnTo>
                  <a:close/>
                </a:path>
                <a:path w="287020" h="208280">
                  <a:moveTo>
                    <a:pt x="180987" y="99060"/>
                  </a:moveTo>
                  <a:lnTo>
                    <a:pt x="180200" y="99060"/>
                  </a:lnTo>
                  <a:lnTo>
                    <a:pt x="179425" y="100330"/>
                  </a:lnTo>
                  <a:lnTo>
                    <a:pt x="182156" y="100330"/>
                  </a:lnTo>
                  <a:lnTo>
                    <a:pt x="180987" y="99060"/>
                  </a:lnTo>
                  <a:close/>
                </a:path>
                <a:path w="287020" h="208280">
                  <a:moveTo>
                    <a:pt x="76288" y="97790"/>
                  </a:moveTo>
                  <a:lnTo>
                    <a:pt x="75514" y="97790"/>
                  </a:lnTo>
                  <a:lnTo>
                    <a:pt x="75514" y="99060"/>
                  </a:lnTo>
                  <a:lnTo>
                    <a:pt x="76288" y="97790"/>
                  </a:lnTo>
                  <a:close/>
                </a:path>
                <a:path w="287020" h="208280">
                  <a:moveTo>
                    <a:pt x="79006" y="97790"/>
                  </a:moveTo>
                  <a:lnTo>
                    <a:pt x="79006" y="99060"/>
                  </a:lnTo>
                  <a:lnTo>
                    <a:pt x="79794" y="99060"/>
                  </a:lnTo>
                  <a:lnTo>
                    <a:pt x="79006" y="97790"/>
                  </a:lnTo>
                  <a:close/>
                </a:path>
                <a:path w="287020" h="208280">
                  <a:moveTo>
                    <a:pt x="79794" y="97790"/>
                  </a:moveTo>
                  <a:lnTo>
                    <a:pt x="79006" y="97790"/>
                  </a:lnTo>
                  <a:lnTo>
                    <a:pt x="79794" y="99060"/>
                  </a:lnTo>
                  <a:lnTo>
                    <a:pt x="79794" y="97790"/>
                  </a:lnTo>
                  <a:close/>
                </a:path>
                <a:path w="287020" h="208280">
                  <a:moveTo>
                    <a:pt x="165811" y="97790"/>
                  </a:moveTo>
                  <a:lnTo>
                    <a:pt x="81343" y="97790"/>
                  </a:lnTo>
                  <a:lnTo>
                    <a:pt x="81343" y="99060"/>
                  </a:lnTo>
                  <a:lnTo>
                    <a:pt x="167360" y="99060"/>
                  </a:lnTo>
                  <a:lnTo>
                    <a:pt x="165811" y="97790"/>
                  </a:lnTo>
                  <a:close/>
                </a:path>
                <a:path w="287020" h="208280">
                  <a:moveTo>
                    <a:pt x="76288" y="96520"/>
                  </a:moveTo>
                  <a:lnTo>
                    <a:pt x="76288" y="97790"/>
                  </a:lnTo>
                  <a:lnTo>
                    <a:pt x="77063" y="97790"/>
                  </a:lnTo>
                  <a:lnTo>
                    <a:pt x="76288" y="96520"/>
                  </a:lnTo>
                  <a:close/>
                </a:path>
                <a:path w="287020" h="208280">
                  <a:moveTo>
                    <a:pt x="72389" y="95250"/>
                  </a:moveTo>
                  <a:lnTo>
                    <a:pt x="70840" y="95250"/>
                  </a:lnTo>
                  <a:lnTo>
                    <a:pt x="70840" y="96520"/>
                  </a:lnTo>
                  <a:lnTo>
                    <a:pt x="72389" y="96520"/>
                  </a:lnTo>
                  <a:lnTo>
                    <a:pt x="72389" y="95250"/>
                  </a:lnTo>
                  <a:close/>
                </a:path>
                <a:path w="287020" h="208280">
                  <a:moveTo>
                    <a:pt x="72389" y="95250"/>
                  </a:moveTo>
                  <a:lnTo>
                    <a:pt x="72389" y="96520"/>
                  </a:lnTo>
                  <a:lnTo>
                    <a:pt x="73177" y="96520"/>
                  </a:lnTo>
                  <a:lnTo>
                    <a:pt x="72389" y="95250"/>
                  </a:lnTo>
                  <a:close/>
                </a:path>
                <a:path w="287020" h="208280">
                  <a:moveTo>
                    <a:pt x="75514" y="93980"/>
                  </a:moveTo>
                  <a:lnTo>
                    <a:pt x="74726" y="93980"/>
                  </a:lnTo>
                  <a:lnTo>
                    <a:pt x="74726" y="96520"/>
                  </a:lnTo>
                  <a:lnTo>
                    <a:pt x="75514" y="95250"/>
                  </a:lnTo>
                  <a:lnTo>
                    <a:pt x="75514" y="93980"/>
                  </a:lnTo>
                  <a:close/>
                </a:path>
                <a:path w="287020" h="208280">
                  <a:moveTo>
                    <a:pt x="76288" y="95250"/>
                  </a:moveTo>
                  <a:lnTo>
                    <a:pt x="75514" y="95250"/>
                  </a:lnTo>
                  <a:lnTo>
                    <a:pt x="76288" y="96520"/>
                  </a:lnTo>
                  <a:lnTo>
                    <a:pt x="76288" y="95250"/>
                  </a:lnTo>
                  <a:close/>
                </a:path>
                <a:path w="287020" h="208280">
                  <a:moveTo>
                    <a:pt x="77063" y="95250"/>
                  </a:moveTo>
                  <a:lnTo>
                    <a:pt x="76288" y="95250"/>
                  </a:lnTo>
                  <a:lnTo>
                    <a:pt x="77063" y="96520"/>
                  </a:lnTo>
                  <a:lnTo>
                    <a:pt x="77063" y="95250"/>
                  </a:lnTo>
                  <a:close/>
                </a:path>
                <a:path w="287020" h="208280">
                  <a:moveTo>
                    <a:pt x="77457" y="93980"/>
                  </a:moveTo>
                  <a:lnTo>
                    <a:pt x="77457" y="95250"/>
                  </a:lnTo>
                  <a:lnTo>
                    <a:pt x="77063" y="95250"/>
                  </a:lnTo>
                  <a:lnTo>
                    <a:pt x="77457" y="96520"/>
                  </a:lnTo>
                  <a:lnTo>
                    <a:pt x="78231" y="96520"/>
                  </a:lnTo>
                  <a:lnTo>
                    <a:pt x="78231" y="95250"/>
                  </a:lnTo>
                  <a:lnTo>
                    <a:pt x="77457" y="93980"/>
                  </a:lnTo>
                  <a:close/>
                </a:path>
                <a:path w="287020" h="208280">
                  <a:moveTo>
                    <a:pt x="164249" y="95250"/>
                  </a:moveTo>
                  <a:lnTo>
                    <a:pt x="79006" y="95250"/>
                  </a:lnTo>
                  <a:lnTo>
                    <a:pt x="79006" y="96520"/>
                  </a:lnTo>
                  <a:lnTo>
                    <a:pt x="165811" y="96520"/>
                  </a:lnTo>
                  <a:lnTo>
                    <a:pt x="164249" y="95250"/>
                  </a:lnTo>
                  <a:close/>
                </a:path>
                <a:path w="287020" h="208280">
                  <a:moveTo>
                    <a:pt x="67335" y="93980"/>
                  </a:moveTo>
                  <a:lnTo>
                    <a:pt x="66547" y="95250"/>
                  </a:lnTo>
                  <a:lnTo>
                    <a:pt x="67335" y="95250"/>
                  </a:lnTo>
                  <a:lnTo>
                    <a:pt x="67335" y="93980"/>
                  </a:lnTo>
                  <a:close/>
                </a:path>
                <a:path w="287020" h="208280">
                  <a:moveTo>
                    <a:pt x="69278" y="93980"/>
                  </a:moveTo>
                  <a:lnTo>
                    <a:pt x="68503" y="93980"/>
                  </a:lnTo>
                  <a:lnTo>
                    <a:pt x="68503" y="95250"/>
                  </a:lnTo>
                  <a:lnTo>
                    <a:pt x="69278" y="93980"/>
                  </a:lnTo>
                  <a:close/>
                </a:path>
                <a:path w="287020" h="208280">
                  <a:moveTo>
                    <a:pt x="73952" y="93980"/>
                  </a:moveTo>
                  <a:lnTo>
                    <a:pt x="71615" y="93980"/>
                  </a:lnTo>
                  <a:lnTo>
                    <a:pt x="72389" y="95250"/>
                  </a:lnTo>
                  <a:lnTo>
                    <a:pt x="73952" y="95250"/>
                  </a:lnTo>
                  <a:lnTo>
                    <a:pt x="73952" y="93980"/>
                  </a:lnTo>
                  <a:close/>
                </a:path>
                <a:path w="287020" h="208280">
                  <a:moveTo>
                    <a:pt x="67729" y="91440"/>
                  </a:moveTo>
                  <a:lnTo>
                    <a:pt x="66547" y="91440"/>
                  </a:lnTo>
                  <a:lnTo>
                    <a:pt x="66547" y="92710"/>
                  </a:lnTo>
                  <a:lnTo>
                    <a:pt x="67335" y="92710"/>
                  </a:lnTo>
                  <a:lnTo>
                    <a:pt x="67729" y="93980"/>
                  </a:lnTo>
                  <a:lnTo>
                    <a:pt x="67729" y="91440"/>
                  </a:lnTo>
                  <a:close/>
                </a:path>
                <a:path w="287020" h="208280">
                  <a:moveTo>
                    <a:pt x="71615" y="92710"/>
                  </a:moveTo>
                  <a:lnTo>
                    <a:pt x="70840" y="92710"/>
                  </a:lnTo>
                  <a:lnTo>
                    <a:pt x="70840" y="93980"/>
                  </a:lnTo>
                  <a:lnTo>
                    <a:pt x="71615" y="93980"/>
                  </a:lnTo>
                  <a:lnTo>
                    <a:pt x="71615" y="92710"/>
                  </a:lnTo>
                  <a:close/>
                </a:path>
                <a:path w="287020" h="208280">
                  <a:moveTo>
                    <a:pt x="72389" y="92710"/>
                  </a:moveTo>
                  <a:lnTo>
                    <a:pt x="71615" y="92710"/>
                  </a:lnTo>
                  <a:lnTo>
                    <a:pt x="71615" y="93980"/>
                  </a:lnTo>
                  <a:lnTo>
                    <a:pt x="72389" y="92710"/>
                  </a:lnTo>
                  <a:close/>
                </a:path>
                <a:path w="287020" h="208280">
                  <a:moveTo>
                    <a:pt x="73952" y="92710"/>
                  </a:moveTo>
                  <a:lnTo>
                    <a:pt x="73177" y="92710"/>
                  </a:lnTo>
                  <a:lnTo>
                    <a:pt x="73952" y="93980"/>
                  </a:lnTo>
                  <a:lnTo>
                    <a:pt x="73952" y="92710"/>
                  </a:lnTo>
                  <a:close/>
                </a:path>
                <a:path w="287020" h="208280">
                  <a:moveTo>
                    <a:pt x="76288" y="92710"/>
                  </a:moveTo>
                  <a:lnTo>
                    <a:pt x="75514" y="92710"/>
                  </a:lnTo>
                  <a:lnTo>
                    <a:pt x="75514" y="93980"/>
                  </a:lnTo>
                  <a:lnTo>
                    <a:pt x="76288" y="93980"/>
                  </a:lnTo>
                  <a:lnTo>
                    <a:pt x="76288" y="92710"/>
                  </a:lnTo>
                  <a:close/>
                </a:path>
                <a:path w="287020" h="208280">
                  <a:moveTo>
                    <a:pt x="77063" y="92710"/>
                  </a:moveTo>
                  <a:lnTo>
                    <a:pt x="76288" y="92710"/>
                  </a:lnTo>
                  <a:lnTo>
                    <a:pt x="76288" y="93980"/>
                  </a:lnTo>
                  <a:lnTo>
                    <a:pt x="77063" y="93980"/>
                  </a:lnTo>
                  <a:lnTo>
                    <a:pt x="77063" y="92710"/>
                  </a:lnTo>
                  <a:close/>
                </a:path>
                <a:path w="287020" h="208280">
                  <a:moveTo>
                    <a:pt x="153733" y="86360"/>
                  </a:moveTo>
                  <a:lnTo>
                    <a:pt x="151790" y="86360"/>
                  </a:lnTo>
                  <a:lnTo>
                    <a:pt x="151015" y="87630"/>
                  </a:lnTo>
                  <a:lnTo>
                    <a:pt x="149453" y="88900"/>
                  </a:lnTo>
                  <a:lnTo>
                    <a:pt x="72389" y="88900"/>
                  </a:lnTo>
                  <a:lnTo>
                    <a:pt x="72389" y="90170"/>
                  </a:lnTo>
                  <a:lnTo>
                    <a:pt x="75514" y="90170"/>
                  </a:lnTo>
                  <a:lnTo>
                    <a:pt x="75514" y="91440"/>
                  </a:lnTo>
                  <a:lnTo>
                    <a:pt x="77063" y="91440"/>
                  </a:lnTo>
                  <a:lnTo>
                    <a:pt x="77063" y="93980"/>
                  </a:lnTo>
                  <a:lnTo>
                    <a:pt x="162305" y="93980"/>
                  </a:lnTo>
                  <a:lnTo>
                    <a:pt x="159969" y="92710"/>
                  </a:lnTo>
                  <a:lnTo>
                    <a:pt x="157632" y="92710"/>
                  </a:lnTo>
                  <a:lnTo>
                    <a:pt x="155295" y="91440"/>
                  </a:lnTo>
                  <a:lnTo>
                    <a:pt x="155295" y="88900"/>
                  </a:lnTo>
                  <a:lnTo>
                    <a:pt x="153733" y="87630"/>
                  </a:lnTo>
                  <a:lnTo>
                    <a:pt x="153733" y="86360"/>
                  </a:lnTo>
                  <a:close/>
                </a:path>
                <a:path w="287020" h="208280">
                  <a:moveTo>
                    <a:pt x="68503" y="91440"/>
                  </a:moveTo>
                  <a:lnTo>
                    <a:pt x="67729" y="91440"/>
                  </a:lnTo>
                  <a:lnTo>
                    <a:pt x="67729" y="92710"/>
                  </a:lnTo>
                  <a:lnTo>
                    <a:pt x="68503" y="92710"/>
                  </a:lnTo>
                  <a:lnTo>
                    <a:pt x="68503" y="91440"/>
                  </a:lnTo>
                  <a:close/>
                </a:path>
                <a:path w="287020" h="208280">
                  <a:moveTo>
                    <a:pt x="70053" y="91440"/>
                  </a:moveTo>
                  <a:lnTo>
                    <a:pt x="69278" y="91440"/>
                  </a:lnTo>
                  <a:lnTo>
                    <a:pt x="69278" y="92710"/>
                  </a:lnTo>
                  <a:lnTo>
                    <a:pt x="70053" y="92710"/>
                  </a:lnTo>
                  <a:lnTo>
                    <a:pt x="70053" y="91440"/>
                  </a:lnTo>
                  <a:close/>
                </a:path>
                <a:path w="287020" h="208280">
                  <a:moveTo>
                    <a:pt x="70053" y="90170"/>
                  </a:moveTo>
                  <a:lnTo>
                    <a:pt x="69278" y="90170"/>
                  </a:lnTo>
                  <a:lnTo>
                    <a:pt x="69278" y="91440"/>
                  </a:lnTo>
                  <a:lnTo>
                    <a:pt x="70053" y="90170"/>
                  </a:lnTo>
                  <a:close/>
                </a:path>
                <a:path w="287020" h="208280">
                  <a:moveTo>
                    <a:pt x="70840" y="90170"/>
                  </a:moveTo>
                  <a:lnTo>
                    <a:pt x="70053" y="90170"/>
                  </a:lnTo>
                  <a:lnTo>
                    <a:pt x="70840" y="91440"/>
                  </a:lnTo>
                  <a:lnTo>
                    <a:pt x="70840" y="90170"/>
                  </a:lnTo>
                  <a:close/>
                </a:path>
                <a:path w="287020" h="208280">
                  <a:moveTo>
                    <a:pt x="71615" y="90170"/>
                  </a:moveTo>
                  <a:lnTo>
                    <a:pt x="71615" y="91440"/>
                  </a:lnTo>
                  <a:lnTo>
                    <a:pt x="72389" y="91440"/>
                  </a:lnTo>
                  <a:lnTo>
                    <a:pt x="71615" y="90170"/>
                  </a:lnTo>
                  <a:close/>
                </a:path>
                <a:path w="287020" h="208280">
                  <a:moveTo>
                    <a:pt x="71615" y="88900"/>
                  </a:moveTo>
                  <a:lnTo>
                    <a:pt x="70840" y="88900"/>
                  </a:lnTo>
                  <a:lnTo>
                    <a:pt x="71615" y="90170"/>
                  </a:lnTo>
                  <a:lnTo>
                    <a:pt x="71615" y="88900"/>
                  </a:lnTo>
                  <a:close/>
                </a:path>
                <a:path w="287020" h="208280">
                  <a:moveTo>
                    <a:pt x="68503" y="85090"/>
                  </a:moveTo>
                  <a:lnTo>
                    <a:pt x="2730" y="85090"/>
                  </a:lnTo>
                  <a:lnTo>
                    <a:pt x="2730" y="86360"/>
                  </a:lnTo>
                  <a:lnTo>
                    <a:pt x="5841" y="86360"/>
                  </a:lnTo>
                  <a:lnTo>
                    <a:pt x="6616" y="87630"/>
                  </a:lnTo>
                  <a:lnTo>
                    <a:pt x="8178" y="87630"/>
                  </a:lnTo>
                  <a:lnTo>
                    <a:pt x="8953" y="88900"/>
                  </a:lnTo>
                  <a:lnTo>
                    <a:pt x="68503" y="88900"/>
                  </a:lnTo>
                  <a:lnTo>
                    <a:pt x="68503" y="85090"/>
                  </a:lnTo>
                  <a:close/>
                </a:path>
                <a:path w="287020" h="208280">
                  <a:moveTo>
                    <a:pt x="70053" y="87630"/>
                  </a:moveTo>
                  <a:lnTo>
                    <a:pt x="69278" y="87630"/>
                  </a:lnTo>
                  <a:lnTo>
                    <a:pt x="69278" y="88900"/>
                  </a:lnTo>
                  <a:lnTo>
                    <a:pt x="70053" y="88900"/>
                  </a:lnTo>
                  <a:lnTo>
                    <a:pt x="70053" y="87630"/>
                  </a:lnTo>
                  <a:close/>
                </a:path>
                <a:path w="287020" h="208280">
                  <a:moveTo>
                    <a:pt x="70840" y="87630"/>
                  </a:moveTo>
                  <a:lnTo>
                    <a:pt x="70053" y="87630"/>
                  </a:lnTo>
                  <a:lnTo>
                    <a:pt x="70840" y="88900"/>
                  </a:lnTo>
                  <a:lnTo>
                    <a:pt x="70840" y="87630"/>
                  </a:lnTo>
                  <a:close/>
                </a:path>
                <a:path w="287020" h="208280">
                  <a:moveTo>
                    <a:pt x="71615" y="87630"/>
                  </a:moveTo>
                  <a:lnTo>
                    <a:pt x="70840" y="87630"/>
                  </a:lnTo>
                  <a:lnTo>
                    <a:pt x="70840" y="88900"/>
                  </a:lnTo>
                  <a:lnTo>
                    <a:pt x="71615" y="87630"/>
                  </a:lnTo>
                  <a:close/>
                </a:path>
                <a:path w="287020" h="208280">
                  <a:moveTo>
                    <a:pt x="137646" y="83820"/>
                  </a:moveTo>
                  <a:lnTo>
                    <a:pt x="70840" y="83820"/>
                  </a:lnTo>
                  <a:lnTo>
                    <a:pt x="70053" y="85090"/>
                  </a:lnTo>
                  <a:lnTo>
                    <a:pt x="70840" y="85090"/>
                  </a:lnTo>
                  <a:lnTo>
                    <a:pt x="70840" y="86360"/>
                  </a:lnTo>
                  <a:lnTo>
                    <a:pt x="71615" y="86360"/>
                  </a:lnTo>
                  <a:lnTo>
                    <a:pt x="71615" y="88900"/>
                  </a:lnTo>
                  <a:lnTo>
                    <a:pt x="136613" y="88900"/>
                  </a:lnTo>
                  <a:lnTo>
                    <a:pt x="137646" y="83820"/>
                  </a:lnTo>
                  <a:close/>
                </a:path>
                <a:path w="287020" h="208280">
                  <a:moveTo>
                    <a:pt x="141287" y="87630"/>
                  </a:moveTo>
                  <a:lnTo>
                    <a:pt x="140500" y="87630"/>
                  </a:lnTo>
                  <a:lnTo>
                    <a:pt x="136613" y="88900"/>
                  </a:lnTo>
                  <a:lnTo>
                    <a:pt x="142062" y="88900"/>
                  </a:lnTo>
                  <a:lnTo>
                    <a:pt x="141287" y="87630"/>
                  </a:lnTo>
                  <a:close/>
                </a:path>
                <a:path w="287020" h="208280">
                  <a:moveTo>
                    <a:pt x="143611" y="86360"/>
                  </a:moveTo>
                  <a:lnTo>
                    <a:pt x="142062" y="88900"/>
                  </a:lnTo>
                  <a:lnTo>
                    <a:pt x="147129" y="88900"/>
                  </a:lnTo>
                  <a:lnTo>
                    <a:pt x="146342" y="87630"/>
                  </a:lnTo>
                  <a:lnTo>
                    <a:pt x="144792" y="87630"/>
                  </a:lnTo>
                  <a:lnTo>
                    <a:pt x="143611" y="86360"/>
                  </a:lnTo>
                  <a:close/>
                </a:path>
                <a:path w="287020" h="208280">
                  <a:moveTo>
                    <a:pt x="69278" y="86360"/>
                  </a:moveTo>
                  <a:lnTo>
                    <a:pt x="68503" y="86360"/>
                  </a:lnTo>
                  <a:lnTo>
                    <a:pt x="69278" y="87630"/>
                  </a:lnTo>
                  <a:lnTo>
                    <a:pt x="69278" y="86360"/>
                  </a:lnTo>
                  <a:close/>
                </a:path>
                <a:path w="287020" h="208280">
                  <a:moveTo>
                    <a:pt x="69278" y="85090"/>
                  </a:moveTo>
                  <a:lnTo>
                    <a:pt x="69278" y="86360"/>
                  </a:lnTo>
                  <a:lnTo>
                    <a:pt x="70053" y="86360"/>
                  </a:lnTo>
                  <a:lnTo>
                    <a:pt x="69278" y="85090"/>
                  </a:lnTo>
                  <a:close/>
                </a:path>
                <a:path w="287020" h="208280">
                  <a:moveTo>
                    <a:pt x="64998" y="82550"/>
                  </a:moveTo>
                  <a:lnTo>
                    <a:pt x="3505" y="82550"/>
                  </a:lnTo>
                  <a:lnTo>
                    <a:pt x="3505" y="85090"/>
                  </a:lnTo>
                  <a:lnTo>
                    <a:pt x="64998" y="85090"/>
                  </a:lnTo>
                  <a:lnTo>
                    <a:pt x="64998" y="82550"/>
                  </a:lnTo>
                  <a:close/>
                </a:path>
                <a:path w="287020" h="208280">
                  <a:moveTo>
                    <a:pt x="67532" y="81915"/>
                  </a:moveTo>
                  <a:lnTo>
                    <a:pt x="67335" y="82550"/>
                  </a:lnTo>
                  <a:lnTo>
                    <a:pt x="65773" y="82550"/>
                  </a:lnTo>
                  <a:lnTo>
                    <a:pt x="65773" y="85090"/>
                  </a:lnTo>
                  <a:lnTo>
                    <a:pt x="67729" y="85090"/>
                  </a:lnTo>
                  <a:lnTo>
                    <a:pt x="67729" y="82550"/>
                  </a:lnTo>
                  <a:lnTo>
                    <a:pt x="67532" y="81915"/>
                  </a:lnTo>
                  <a:close/>
                </a:path>
                <a:path w="287020" h="208280">
                  <a:moveTo>
                    <a:pt x="69278" y="82550"/>
                  </a:moveTo>
                  <a:lnTo>
                    <a:pt x="68503" y="83820"/>
                  </a:lnTo>
                  <a:lnTo>
                    <a:pt x="68503" y="85090"/>
                  </a:lnTo>
                  <a:lnTo>
                    <a:pt x="69278" y="85090"/>
                  </a:lnTo>
                  <a:lnTo>
                    <a:pt x="69278" y="82550"/>
                  </a:lnTo>
                  <a:close/>
                </a:path>
                <a:path w="287020" h="208280">
                  <a:moveTo>
                    <a:pt x="136613" y="74930"/>
                  </a:moveTo>
                  <a:lnTo>
                    <a:pt x="67729" y="74930"/>
                  </a:lnTo>
                  <a:lnTo>
                    <a:pt x="67729" y="76200"/>
                  </a:lnTo>
                  <a:lnTo>
                    <a:pt x="68503" y="77470"/>
                  </a:lnTo>
                  <a:lnTo>
                    <a:pt x="68503" y="80010"/>
                  </a:lnTo>
                  <a:lnTo>
                    <a:pt x="69278" y="80010"/>
                  </a:lnTo>
                  <a:lnTo>
                    <a:pt x="69278" y="85090"/>
                  </a:lnTo>
                  <a:lnTo>
                    <a:pt x="70053" y="85090"/>
                  </a:lnTo>
                  <a:lnTo>
                    <a:pt x="70053" y="81280"/>
                  </a:lnTo>
                  <a:lnTo>
                    <a:pt x="138163" y="81280"/>
                  </a:lnTo>
                  <a:lnTo>
                    <a:pt x="138950" y="78740"/>
                  </a:lnTo>
                  <a:lnTo>
                    <a:pt x="138950" y="77470"/>
                  </a:lnTo>
                  <a:lnTo>
                    <a:pt x="138163" y="77470"/>
                  </a:lnTo>
                  <a:lnTo>
                    <a:pt x="138163" y="76200"/>
                  </a:lnTo>
                  <a:lnTo>
                    <a:pt x="137388" y="76200"/>
                  </a:lnTo>
                  <a:lnTo>
                    <a:pt x="136613" y="74930"/>
                  </a:lnTo>
                  <a:close/>
                </a:path>
                <a:path w="287020" h="208280">
                  <a:moveTo>
                    <a:pt x="63436" y="81280"/>
                  </a:moveTo>
                  <a:lnTo>
                    <a:pt x="4279" y="81280"/>
                  </a:lnTo>
                  <a:lnTo>
                    <a:pt x="4279" y="82550"/>
                  </a:lnTo>
                  <a:lnTo>
                    <a:pt x="64223" y="82550"/>
                  </a:lnTo>
                  <a:lnTo>
                    <a:pt x="63436" y="81280"/>
                  </a:lnTo>
                  <a:close/>
                </a:path>
                <a:path w="287020" h="208280">
                  <a:moveTo>
                    <a:pt x="67335" y="80010"/>
                  </a:moveTo>
                  <a:lnTo>
                    <a:pt x="66547" y="80010"/>
                  </a:lnTo>
                  <a:lnTo>
                    <a:pt x="66547" y="82550"/>
                  </a:lnTo>
                  <a:lnTo>
                    <a:pt x="67335" y="82550"/>
                  </a:lnTo>
                  <a:lnTo>
                    <a:pt x="67335" y="80010"/>
                  </a:lnTo>
                  <a:close/>
                </a:path>
                <a:path w="287020" h="208280">
                  <a:moveTo>
                    <a:pt x="69278" y="81280"/>
                  </a:moveTo>
                  <a:lnTo>
                    <a:pt x="68503" y="81280"/>
                  </a:lnTo>
                  <a:lnTo>
                    <a:pt x="68503" y="82550"/>
                  </a:lnTo>
                  <a:lnTo>
                    <a:pt x="69278" y="82550"/>
                  </a:lnTo>
                  <a:lnTo>
                    <a:pt x="69278" y="81280"/>
                  </a:lnTo>
                  <a:close/>
                </a:path>
                <a:path w="287020" h="208280">
                  <a:moveTo>
                    <a:pt x="138163" y="81280"/>
                  </a:moveTo>
                  <a:lnTo>
                    <a:pt x="70053" y="81280"/>
                  </a:lnTo>
                  <a:lnTo>
                    <a:pt x="70053" y="82550"/>
                  </a:lnTo>
                  <a:lnTo>
                    <a:pt x="137905" y="82550"/>
                  </a:lnTo>
                  <a:lnTo>
                    <a:pt x="138163" y="81280"/>
                  </a:lnTo>
                  <a:close/>
                </a:path>
                <a:path w="287020" h="208280">
                  <a:moveTo>
                    <a:pt x="67729" y="78740"/>
                  </a:moveTo>
                  <a:lnTo>
                    <a:pt x="67335" y="78740"/>
                  </a:lnTo>
                  <a:lnTo>
                    <a:pt x="67335" y="81280"/>
                  </a:lnTo>
                  <a:lnTo>
                    <a:pt x="67532" y="81915"/>
                  </a:lnTo>
                  <a:lnTo>
                    <a:pt x="67729" y="81280"/>
                  </a:lnTo>
                  <a:lnTo>
                    <a:pt x="67729" y="78740"/>
                  </a:lnTo>
                  <a:close/>
                </a:path>
                <a:path w="287020" h="208280">
                  <a:moveTo>
                    <a:pt x="66547" y="80010"/>
                  </a:moveTo>
                  <a:lnTo>
                    <a:pt x="2730" y="80010"/>
                  </a:lnTo>
                  <a:lnTo>
                    <a:pt x="3505" y="81280"/>
                  </a:lnTo>
                  <a:lnTo>
                    <a:pt x="66547" y="81280"/>
                  </a:lnTo>
                  <a:lnTo>
                    <a:pt x="66547" y="80010"/>
                  </a:lnTo>
                  <a:close/>
                </a:path>
                <a:path w="287020" h="208280">
                  <a:moveTo>
                    <a:pt x="62661" y="77470"/>
                  </a:moveTo>
                  <a:lnTo>
                    <a:pt x="774" y="77470"/>
                  </a:lnTo>
                  <a:lnTo>
                    <a:pt x="0" y="78740"/>
                  </a:lnTo>
                  <a:lnTo>
                    <a:pt x="774" y="80010"/>
                  </a:lnTo>
                  <a:lnTo>
                    <a:pt x="65773" y="80010"/>
                  </a:lnTo>
                  <a:lnTo>
                    <a:pt x="64998" y="78740"/>
                  </a:lnTo>
                  <a:lnTo>
                    <a:pt x="62661" y="78740"/>
                  </a:lnTo>
                  <a:lnTo>
                    <a:pt x="62661" y="77470"/>
                  </a:lnTo>
                  <a:close/>
                </a:path>
                <a:path w="287020" h="208280">
                  <a:moveTo>
                    <a:pt x="68503" y="77470"/>
                  </a:moveTo>
                  <a:lnTo>
                    <a:pt x="67729" y="77470"/>
                  </a:lnTo>
                  <a:lnTo>
                    <a:pt x="67729" y="78740"/>
                  </a:lnTo>
                  <a:lnTo>
                    <a:pt x="68503" y="80010"/>
                  </a:lnTo>
                  <a:lnTo>
                    <a:pt x="68503" y="77470"/>
                  </a:lnTo>
                  <a:close/>
                </a:path>
                <a:path w="287020" h="208280">
                  <a:moveTo>
                    <a:pt x="63436" y="77470"/>
                  </a:moveTo>
                  <a:lnTo>
                    <a:pt x="62661" y="77470"/>
                  </a:lnTo>
                  <a:lnTo>
                    <a:pt x="62661" y="78740"/>
                  </a:lnTo>
                  <a:lnTo>
                    <a:pt x="63436" y="78740"/>
                  </a:lnTo>
                  <a:lnTo>
                    <a:pt x="63436" y="77470"/>
                  </a:lnTo>
                  <a:close/>
                </a:path>
                <a:path w="287020" h="208280">
                  <a:moveTo>
                    <a:pt x="64998" y="72390"/>
                  </a:moveTo>
                  <a:lnTo>
                    <a:pt x="64223" y="72390"/>
                  </a:lnTo>
                  <a:lnTo>
                    <a:pt x="64223" y="73660"/>
                  </a:lnTo>
                  <a:lnTo>
                    <a:pt x="774" y="73660"/>
                  </a:lnTo>
                  <a:lnTo>
                    <a:pt x="774" y="76200"/>
                  </a:lnTo>
                  <a:lnTo>
                    <a:pt x="0" y="77470"/>
                  </a:lnTo>
                  <a:lnTo>
                    <a:pt x="64223" y="77470"/>
                  </a:lnTo>
                  <a:lnTo>
                    <a:pt x="64223" y="74930"/>
                  </a:lnTo>
                  <a:lnTo>
                    <a:pt x="64998" y="74930"/>
                  </a:lnTo>
                  <a:lnTo>
                    <a:pt x="64998" y="72390"/>
                  </a:lnTo>
                  <a:close/>
                </a:path>
                <a:path w="287020" h="208280">
                  <a:moveTo>
                    <a:pt x="64998" y="74930"/>
                  </a:moveTo>
                  <a:lnTo>
                    <a:pt x="64223" y="74930"/>
                  </a:lnTo>
                  <a:lnTo>
                    <a:pt x="64223" y="77470"/>
                  </a:lnTo>
                  <a:lnTo>
                    <a:pt x="64998" y="77470"/>
                  </a:lnTo>
                  <a:lnTo>
                    <a:pt x="64998" y="74930"/>
                  </a:lnTo>
                  <a:close/>
                </a:path>
                <a:path w="287020" h="208280">
                  <a:moveTo>
                    <a:pt x="66547" y="76200"/>
                  </a:moveTo>
                  <a:lnTo>
                    <a:pt x="65773" y="76200"/>
                  </a:lnTo>
                  <a:lnTo>
                    <a:pt x="65773" y="77470"/>
                  </a:lnTo>
                  <a:lnTo>
                    <a:pt x="66547" y="77470"/>
                  </a:lnTo>
                  <a:lnTo>
                    <a:pt x="66547" y="76200"/>
                  </a:lnTo>
                  <a:close/>
                </a:path>
                <a:path w="287020" h="208280">
                  <a:moveTo>
                    <a:pt x="67335" y="76200"/>
                  </a:moveTo>
                  <a:lnTo>
                    <a:pt x="67335" y="77470"/>
                  </a:lnTo>
                  <a:lnTo>
                    <a:pt x="67729" y="77470"/>
                  </a:lnTo>
                  <a:lnTo>
                    <a:pt x="67335" y="76200"/>
                  </a:lnTo>
                  <a:close/>
                </a:path>
                <a:path w="287020" h="208280">
                  <a:moveTo>
                    <a:pt x="67729" y="74930"/>
                  </a:moveTo>
                  <a:lnTo>
                    <a:pt x="67335" y="74930"/>
                  </a:lnTo>
                  <a:lnTo>
                    <a:pt x="67335" y="76200"/>
                  </a:lnTo>
                  <a:lnTo>
                    <a:pt x="67729" y="76200"/>
                  </a:lnTo>
                  <a:lnTo>
                    <a:pt x="67729" y="74930"/>
                  </a:lnTo>
                  <a:close/>
                </a:path>
                <a:path w="287020" h="208280">
                  <a:moveTo>
                    <a:pt x="133108" y="73660"/>
                  </a:moveTo>
                  <a:lnTo>
                    <a:pt x="66547" y="73660"/>
                  </a:lnTo>
                  <a:lnTo>
                    <a:pt x="66547" y="74930"/>
                  </a:lnTo>
                  <a:lnTo>
                    <a:pt x="135051" y="74930"/>
                  </a:lnTo>
                  <a:lnTo>
                    <a:pt x="133108" y="73660"/>
                  </a:lnTo>
                  <a:close/>
                </a:path>
                <a:path w="287020" h="208280">
                  <a:moveTo>
                    <a:pt x="42417" y="53340"/>
                  </a:moveTo>
                  <a:lnTo>
                    <a:pt x="7391" y="53340"/>
                  </a:lnTo>
                  <a:lnTo>
                    <a:pt x="7391" y="54610"/>
                  </a:lnTo>
                  <a:lnTo>
                    <a:pt x="8178" y="54610"/>
                  </a:lnTo>
                  <a:lnTo>
                    <a:pt x="8178" y="57150"/>
                  </a:lnTo>
                  <a:lnTo>
                    <a:pt x="6616" y="58420"/>
                  </a:lnTo>
                  <a:lnTo>
                    <a:pt x="6616" y="59690"/>
                  </a:lnTo>
                  <a:lnTo>
                    <a:pt x="5841" y="59690"/>
                  </a:lnTo>
                  <a:lnTo>
                    <a:pt x="5841" y="60960"/>
                  </a:lnTo>
                  <a:lnTo>
                    <a:pt x="5054" y="62230"/>
                  </a:lnTo>
                  <a:lnTo>
                    <a:pt x="5054" y="63500"/>
                  </a:lnTo>
                  <a:lnTo>
                    <a:pt x="6616" y="64770"/>
                  </a:lnTo>
                  <a:lnTo>
                    <a:pt x="6616" y="66040"/>
                  </a:lnTo>
                  <a:lnTo>
                    <a:pt x="4279" y="69850"/>
                  </a:lnTo>
                  <a:lnTo>
                    <a:pt x="3505" y="69850"/>
                  </a:lnTo>
                  <a:lnTo>
                    <a:pt x="1168" y="73660"/>
                  </a:lnTo>
                  <a:lnTo>
                    <a:pt x="64223" y="73660"/>
                  </a:lnTo>
                  <a:lnTo>
                    <a:pt x="64223" y="71120"/>
                  </a:lnTo>
                  <a:lnTo>
                    <a:pt x="55270" y="71120"/>
                  </a:lnTo>
                  <a:lnTo>
                    <a:pt x="55270" y="66040"/>
                  </a:lnTo>
                  <a:lnTo>
                    <a:pt x="54495" y="64770"/>
                  </a:lnTo>
                  <a:lnTo>
                    <a:pt x="52933" y="64770"/>
                  </a:lnTo>
                  <a:lnTo>
                    <a:pt x="52158" y="63500"/>
                  </a:lnTo>
                  <a:lnTo>
                    <a:pt x="49047" y="63500"/>
                  </a:lnTo>
                  <a:lnTo>
                    <a:pt x="49047" y="62230"/>
                  </a:lnTo>
                  <a:lnTo>
                    <a:pt x="48653" y="62230"/>
                  </a:lnTo>
                  <a:lnTo>
                    <a:pt x="48653" y="59690"/>
                  </a:lnTo>
                  <a:lnTo>
                    <a:pt x="49047" y="58420"/>
                  </a:lnTo>
                  <a:lnTo>
                    <a:pt x="45529" y="58420"/>
                  </a:lnTo>
                  <a:lnTo>
                    <a:pt x="45529" y="57150"/>
                  </a:lnTo>
                  <a:lnTo>
                    <a:pt x="44754" y="57150"/>
                  </a:lnTo>
                  <a:lnTo>
                    <a:pt x="44754" y="55880"/>
                  </a:lnTo>
                  <a:lnTo>
                    <a:pt x="43980" y="55880"/>
                  </a:lnTo>
                  <a:lnTo>
                    <a:pt x="42417" y="53340"/>
                  </a:lnTo>
                  <a:close/>
                </a:path>
                <a:path w="287020" h="208280">
                  <a:moveTo>
                    <a:pt x="65773" y="72390"/>
                  </a:moveTo>
                  <a:lnTo>
                    <a:pt x="64998" y="73660"/>
                  </a:lnTo>
                  <a:lnTo>
                    <a:pt x="65773" y="73660"/>
                  </a:lnTo>
                  <a:lnTo>
                    <a:pt x="65773" y="72390"/>
                  </a:lnTo>
                  <a:close/>
                </a:path>
                <a:path w="287020" h="208280">
                  <a:moveTo>
                    <a:pt x="66547" y="72390"/>
                  </a:moveTo>
                  <a:lnTo>
                    <a:pt x="65773" y="72390"/>
                  </a:lnTo>
                  <a:lnTo>
                    <a:pt x="65773" y="73660"/>
                  </a:lnTo>
                  <a:lnTo>
                    <a:pt x="66547" y="73660"/>
                  </a:lnTo>
                  <a:lnTo>
                    <a:pt x="66547" y="72390"/>
                  </a:lnTo>
                  <a:close/>
                </a:path>
                <a:path w="287020" h="208280">
                  <a:moveTo>
                    <a:pt x="68503" y="72390"/>
                  </a:moveTo>
                  <a:lnTo>
                    <a:pt x="67729" y="72390"/>
                  </a:lnTo>
                  <a:lnTo>
                    <a:pt x="67335" y="73660"/>
                  </a:lnTo>
                  <a:lnTo>
                    <a:pt x="68503" y="73660"/>
                  </a:lnTo>
                  <a:lnTo>
                    <a:pt x="68503" y="72390"/>
                  </a:lnTo>
                  <a:close/>
                </a:path>
                <a:path w="287020" h="208280">
                  <a:moveTo>
                    <a:pt x="67335" y="69850"/>
                  </a:moveTo>
                  <a:lnTo>
                    <a:pt x="66547" y="69850"/>
                  </a:lnTo>
                  <a:lnTo>
                    <a:pt x="66547" y="72390"/>
                  </a:lnTo>
                  <a:lnTo>
                    <a:pt x="67335" y="72390"/>
                  </a:lnTo>
                  <a:lnTo>
                    <a:pt x="67335" y="69850"/>
                  </a:lnTo>
                  <a:close/>
                </a:path>
                <a:path w="287020" h="208280">
                  <a:moveTo>
                    <a:pt x="67729" y="71120"/>
                  </a:moveTo>
                  <a:lnTo>
                    <a:pt x="67335" y="71120"/>
                  </a:lnTo>
                  <a:lnTo>
                    <a:pt x="67729" y="72390"/>
                  </a:lnTo>
                  <a:lnTo>
                    <a:pt x="67729" y="71120"/>
                  </a:lnTo>
                  <a:close/>
                </a:path>
                <a:path w="287020" h="208280">
                  <a:moveTo>
                    <a:pt x="132333" y="71120"/>
                  </a:moveTo>
                  <a:lnTo>
                    <a:pt x="69278" y="71120"/>
                  </a:lnTo>
                  <a:lnTo>
                    <a:pt x="69278" y="72390"/>
                  </a:lnTo>
                  <a:lnTo>
                    <a:pt x="132333" y="72390"/>
                  </a:lnTo>
                  <a:lnTo>
                    <a:pt x="132333" y="71120"/>
                  </a:lnTo>
                  <a:close/>
                </a:path>
                <a:path w="287020" h="208280">
                  <a:moveTo>
                    <a:pt x="57607" y="67310"/>
                  </a:moveTo>
                  <a:lnTo>
                    <a:pt x="56819" y="67310"/>
                  </a:lnTo>
                  <a:lnTo>
                    <a:pt x="56819" y="69850"/>
                  </a:lnTo>
                  <a:lnTo>
                    <a:pt x="55270" y="69850"/>
                  </a:lnTo>
                  <a:lnTo>
                    <a:pt x="55270" y="71120"/>
                  </a:lnTo>
                  <a:lnTo>
                    <a:pt x="58762" y="71120"/>
                  </a:lnTo>
                  <a:lnTo>
                    <a:pt x="58762" y="68580"/>
                  </a:lnTo>
                  <a:lnTo>
                    <a:pt x="57607" y="68580"/>
                  </a:lnTo>
                  <a:lnTo>
                    <a:pt x="57607" y="67310"/>
                  </a:lnTo>
                  <a:close/>
                </a:path>
                <a:path w="287020" h="208280">
                  <a:moveTo>
                    <a:pt x="61887" y="66040"/>
                  </a:moveTo>
                  <a:lnTo>
                    <a:pt x="60324" y="66040"/>
                  </a:lnTo>
                  <a:lnTo>
                    <a:pt x="60324" y="68580"/>
                  </a:lnTo>
                  <a:lnTo>
                    <a:pt x="59550" y="68580"/>
                  </a:lnTo>
                  <a:lnTo>
                    <a:pt x="59550" y="71120"/>
                  </a:lnTo>
                  <a:lnTo>
                    <a:pt x="61099" y="71120"/>
                  </a:lnTo>
                  <a:lnTo>
                    <a:pt x="61099" y="67310"/>
                  </a:lnTo>
                  <a:lnTo>
                    <a:pt x="61887" y="66040"/>
                  </a:lnTo>
                  <a:close/>
                </a:path>
                <a:path w="287020" h="208280">
                  <a:moveTo>
                    <a:pt x="61887" y="69850"/>
                  </a:moveTo>
                  <a:lnTo>
                    <a:pt x="61099" y="69850"/>
                  </a:lnTo>
                  <a:lnTo>
                    <a:pt x="61099" y="71120"/>
                  </a:lnTo>
                  <a:lnTo>
                    <a:pt x="61887" y="71120"/>
                  </a:lnTo>
                  <a:lnTo>
                    <a:pt x="61887" y="69850"/>
                  </a:lnTo>
                  <a:close/>
                </a:path>
                <a:path w="287020" h="208280">
                  <a:moveTo>
                    <a:pt x="67729" y="67310"/>
                  </a:moveTo>
                  <a:lnTo>
                    <a:pt x="61887" y="67310"/>
                  </a:lnTo>
                  <a:lnTo>
                    <a:pt x="61887" y="69850"/>
                  </a:lnTo>
                  <a:lnTo>
                    <a:pt x="64998" y="69850"/>
                  </a:lnTo>
                  <a:lnTo>
                    <a:pt x="64998" y="71120"/>
                  </a:lnTo>
                  <a:lnTo>
                    <a:pt x="65773" y="71120"/>
                  </a:lnTo>
                  <a:lnTo>
                    <a:pt x="65773" y="68580"/>
                  </a:lnTo>
                  <a:lnTo>
                    <a:pt x="67729" y="68580"/>
                  </a:lnTo>
                  <a:lnTo>
                    <a:pt x="67729" y="67310"/>
                  </a:lnTo>
                  <a:close/>
                </a:path>
                <a:path w="287020" h="208280">
                  <a:moveTo>
                    <a:pt x="70053" y="68580"/>
                  </a:moveTo>
                  <a:lnTo>
                    <a:pt x="69278" y="68580"/>
                  </a:lnTo>
                  <a:lnTo>
                    <a:pt x="69278" y="71120"/>
                  </a:lnTo>
                  <a:lnTo>
                    <a:pt x="70053" y="69850"/>
                  </a:lnTo>
                  <a:lnTo>
                    <a:pt x="70053" y="68580"/>
                  </a:lnTo>
                  <a:close/>
                </a:path>
                <a:path w="287020" h="208280">
                  <a:moveTo>
                    <a:pt x="68503" y="67310"/>
                  </a:moveTo>
                  <a:lnTo>
                    <a:pt x="68503" y="69850"/>
                  </a:lnTo>
                  <a:lnTo>
                    <a:pt x="69278" y="69850"/>
                  </a:lnTo>
                  <a:lnTo>
                    <a:pt x="69278" y="68580"/>
                  </a:lnTo>
                  <a:lnTo>
                    <a:pt x="68503" y="67310"/>
                  </a:lnTo>
                  <a:close/>
                </a:path>
                <a:path w="287020" h="208280">
                  <a:moveTo>
                    <a:pt x="70840" y="67310"/>
                  </a:moveTo>
                  <a:lnTo>
                    <a:pt x="70053" y="67310"/>
                  </a:lnTo>
                  <a:lnTo>
                    <a:pt x="70053" y="69850"/>
                  </a:lnTo>
                  <a:lnTo>
                    <a:pt x="70840" y="68580"/>
                  </a:lnTo>
                  <a:lnTo>
                    <a:pt x="70840" y="67310"/>
                  </a:lnTo>
                  <a:close/>
                </a:path>
                <a:path w="287020" h="208280">
                  <a:moveTo>
                    <a:pt x="61099" y="64770"/>
                  </a:moveTo>
                  <a:lnTo>
                    <a:pt x="55270" y="64770"/>
                  </a:lnTo>
                  <a:lnTo>
                    <a:pt x="55270" y="68580"/>
                  </a:lnTo>
                  <a:lnTo>
                    <a:pt x="56819" y="68580"/>
                  </a:lnTo>
                  <a:lnTo>
                    <a:pt x="56819" y="67310"/>
                  </a:lnTo>
                  <a:lnTo>
                    <a:pt x="58762" y="67310"/>
                  </a:lnTo>
                  <a:lnTo>
                    <a:pt x="58762" y="66040"/>
                  </a:lnTo>
                  <a:lnTo>
                    <a:pt x="61099" y="66040"/>
                  </a:lnTo>
                  <a:lnTo>
                    <a:pt x="61099" y="64770"/>
                  </a:lnTo>
                  <a:close/>
                </a:path>
                <a:path w="287020" h="208280">
                  <a:moveTo>
                    <a:pt x="57988" y="67310"/>
                  </a:moveTo>
                  <a:lnTo>
                    <a:pt x="57607" y="67310"/>
                  </a:lnTo>
                  <a:lnTo>
                    <a:pt x="57607" y="68580"/>
                  </a:lnTo>
                  <a:lnTo>
                    <a:pt x="57988" y="68580"/>
                  </a:lnTo>
                  <a:lnTo>
                    <a:pt x="57988" y="67310"/>
                  </a:lnTo>
                  <a:close/>
                </a:path>
                <a:path w="287020" h="208280">
                  <a:moveTo>
                    <a:pt x="60324" y="66040"/>
                  </a:moveTo>
                  <a:lnTo>
                    <a:pt x="59550" y="66040"/>
                  </a:lnTo>
                  <a:lnTo>
                    <a:pt x="59550" y="67310"/>
                  </a:lnTo>
                  <a:lnTo>
                    <a:pt x="58762" y="67310"/>
                  </a:lnTo>
                  <a:lnTo>
                    <a:pt x="58762" y="68580"/>
                  </a:lnTo>
                  <a:lnTo>
                    <a:pt x="60324" y="68580"/>
                  </a:lnTo>
                  <a:lnTo>
                    <a:pt x="60324" y="66040"/>
                  </a:lnTo>
                  <a:close/>
                </a:path>
                <a:path w="287020" h="208280">
                  <a:moveTo>
                    <a:pt x="61887" y="67310"/>
                  </a:moveTo>
                  <a:lnTo>
                    <a:pt x="61099" y="67310"/>
                  </a:lnTo>
                  <a:lnTo>
                    <a:pt x="61099" y="68580"/>
                  </a:lnTo>
                  <a:lnTo>
                    <a:pt x="61887" y="68580"/>
                  </a:lnTo>
                  <a:lnTo>
                    <a:pt x="61887" y="67310"/>
                  </a:lnTo>
                  <a:close/>
                </a:path>
                <a:path w="287020" h="208280">
                  <a:moveTo>
                    <a:pt x="70053" y="63500"/>
                  </a:moveTo>
                  <a:lnTo>
                    <a:pt x="64223" y="63500"/>
                  </a:lnTo>
                  <a:lnTo>
                    <a:pt x="64223" y="64770"/>
                  </a:lnTo>
                  <a:lnTo>
                    <a:pt x="69278" y="64770"/>
                  </a:lnTo>
                  <a:lnTo>
                    <a:pt x="69278" y="67310"/>
                  </a:lnTo>
                  <a:lnTo>
                    <a:pt x="70053" y="68580"/>
                  </a:lnTo>
                  <a:lnTo>
                    <a:pt x="70053" y="63500"/>
                  </a:lnTo>
                  <a:close/>
                </a:path>
                <a:path w="287020" h="208280">
                  <a:moveTo>
                    <a:pt x="71615" y="67310"/>
                  </a:moveTo>
                  <a:lnTo>
                    <a:pt x="70840" y="67310"/>
                  </a:lnTo>
                  <a:lnTo>
                    <a:pt x="70840" y="68580"/>
                  </a:lnTo>
                  <a:lnTo>
                    <a:pt x="71615" y="68580"/>
                  </a:lnTo>
                  <a:lnTo>
                    <a:pt x="71615" y="67310"/>
                  </a:lnTo>
                  <a:close/>
                </a:path>
                <a:path w="287020" h="208280">
                  <a:moveTo>
                    <a:pt x="72389" y="67310"/>
                  </a:moveTo>
                  <a:lnTo>
                    <a:pt x="71615" y="67310"/>
                  </a:lnTo>
                  <a:lnTo>
                    <a:pt x="71615" y="68580"/>
                  </a:lnTo>
                  <a:lnTo>
                    <a:pt x="72389" y="67310"/>
                  </a:lnTo>
                  <a:close/>
                </a:path>
                <a:path w="287020" h="208280">
                  <a:moveTo>
                    <a:pt x="132333" y="67310"/>
                  </a:moveTo>
                  <a:lnTo>
                    <a:pt x="73177" y="67310"/>
                  </a:lnTo>
                  <a:lnTo>
                    <a:pt x="72389" y="68580"/>
                  </a:lnTo>
                  <a:lnTo>
                    <a:pt x="131559" y="68580"/>
                  </a:lnTo>
                  <a:lnTo>
                    <a:pt x="132333" y="67310"/>
                  </a:lnTo>
                  <a:close/>
                </a:path>
                <a:path w="287020" h="208280">
                  <a:moveTo>
                    <a:pt x="62661" y="64770"/>
                  </a:moveTo>
                  <a:lnTo>
                    <a:pt x="61887" y="64770"/>
                  </a:lnTo>
                  <a:lnTo>
                    <a:pt x="61887" y="67310"/>
                  </a:lnTo>
                  <a:lnTo>
                    <a:pt x="62661" y="66040"/>
                  </a:lnTo>
                  <a:lnTo>
                    <a:pt x="62661" y="64770"/>
                  </a:lnTo>
                  <a:close/>
                </a:path>
                <a:path w="287020" h="208280">
                  <a:moveTo>
                    <a:pt x="63436" y="63500"/>
                  </a:moveTo>
                  <a:lnTo>
                    <a:pt x="52933" y="63500"/>
                  </a:lnTo>
                  <a:lnTo>
                    <a:pt x="52933" y="64770"/>
                  </a:lnTo>
                  <a:lnTo>
                    <a:pt x="62661" y="64770"/>
                  </a:lnTo>
                  <a:lnTo>
                    <a:pt x="62661" y="67310"/>
                  </a:lnTo>
                  <a:lnTo>
                    <a:pt x="63436" y="67310"/>
                  </a:lnTo>
                  <a:lnTo>
                    <a:pt x="63436" y="64770"/>
                  </a:lnTo>
                  <a:lnTo>
                    <a:pt x="63830" y="64135"/>
                  </a:lnTo>
                  <a:lnTo>
                    <a:pt x="63436" y="63500"/>
                  </a:lnTo>
                  <a:close/>
                </a:path>
                <a:path w="287020" h="208280">
                  <a:moveTo>
                    <a:pt x="68503" y="64770"/>
                  </a:moveTo>
                  <a:lnTo>
                    <a:pt x="63436" y="64770"/>
                  </a:lnTo>
                  <a:lnTo>
                    <a:pt x="63436" y="67310"/>
                  </a:lnTo>
                  <a:lnTo>
                    <a:pt x="68503" y="67310"/>
                  </a:lnTo>
                  <a:lnTo>
                    <a:pt x="68503" y="64770"/>
                  </a:lnTo>
                  <a:close/>
                </a:path>
                <a:path w="287020" h="208280">
                  <a:moveTo>
                    <a:pt x="69278" y="66040"/>
                  </a:moveTo>
                  <a:lnTo>
                    <a:pt x="68503" y="66040"/>
                  </a:lnTo>
                  <a:lnTo>
                    <a:pt x="68503" y="67310"/>
                  </a:lnTo>
                  <a:lnTo>
                    <a:pt x="69278" y="67310"/>
                  </a:lnTo>
                  <a:lnTo>
                    <a:pt x="69278" y="66040"/>
                  </a:lnTo>
                  <a:close/>
                </a:path>
                <a:path w="287020" h="208280">
                  <a:moveTo>
                    <a:pt x="74726" y="64770"/>
                  </a:moveTo>
                  <a:lnTo>
                    <a:pt x="73177" y="64770"/>
                  </a:lnTo>
                  <a:lnTo>
                    <a:pt x="73177" y="66040"/>
                  </a:lnTo>
                  <a:lnTo>
                    <a:pt x="73952" y="66040"/>
                  </a:lnTo>
                  <a:lnTo>
                    <a:pt x="73952" y="67310"/>
                  </a:lnTo>
                  <a:lnTo>
                    <a:pt x="74726" y="67310"/>
                  </a:lnTo>
                  <a:lnTo>
                    <a:pt x="74726" y="64770"/>
                  </a:lnTo>
                  <a:close/>
                </a:path>
                <a:path w="287020" h="208280">
                  <a:moveTo>
                    <a:pt x="75514" y="66040"/>
                  </a:moveTo>
                  <a:lnTo>
                    <a:pt x="74726" y="67310"/>
                  </a:lnTo>
                  <a:lnTo>
                    <a:pt x="75514" y="67310"/>
                  </a:lnTo>
                  <a:lnTo>
                    <a:pt x="75514" y="66040"/>
                  </a:lnTo>
                  <a:close/>
                </a:path>
                <a:path w="287020" h="208280">
                  <a:moveTo>
                    <a:pt x="130771" y="66040"/>
                  </a:moveTo>
                  <a:lnTo>
                    <a:pt x="75514" y="66040"/>
                  </a:lnTo>
                  <a:lnTo>
                    <a:pt x="75514" y="67310"/>
                  </a:lnTo>
                  <a:lnTo>
                    <a:pt x="130771" y="67310"/>
                  </a:lnTo>
                  <a:lnTo>
                    <a:pt x="130771" y="66040"/>
                  </a:lnTo>
                  <a:close/>
                </a:path>
                <a:path w="287020" h="208280">
                  <a:moveTo>
                    <a:pt x="61887" y="64770"/>
                  </a:moveTo>
                  <a:lnTo>
                    <a:pt x="61099" y="64770"/>
                  </a:lnTo>
                  <a:lnTo>
                    <a:pt x="61099" y="66040"/>
                  </a:lnTo>
                  <a:lnTo>
                    <a:pt x="61887" y="64770"/>
                  </a:lnTo>
                  <a:close/>
                </a:path>
                <a:path w="287020" h="208280">
                  <a:moveTo>
                    <a:pt x="71615" y="63500"/>
                  </a:moveTo>
                  <a:lnTo>
                    <a:pt x="70840" y="64770"/>
                  </a:lnTo>
                  <a:lnTo>
                    <a:pt x="70840" y="66040"/>
                  </a:lnTo>
                  <a:lnTo>
                    <a:pt x="71615" y="66040"/>
                  </a:lnTo>
                  <a:lnTo>
                    <a:pt x="71615" y="63500"/>
                  </a:lnTo>
                  <a:close/>
                </a:path>
                <a:path w="287020" h="208280">
                  <a:moveTo>
                    <a:pt x="72389" y="64770"/>
                  </a:moveTo>
                  <a:lnTo>
                    <a:pt x="71615" y="64770"/>
                  </a:lnTo>
                  <a:lnTo>
                    <a:pt x="71615" y="66040"/>
                  </a:lnTo>
                  <a:lnTo>
                    <a:pt x="72389" y="66040"/>
                  </a:lnTo>
                  <a:lnTo>
                    <a:pt x="72389" y="64770"/>
                  </a:lnTo>
                  <a:close/>
                </a:path>
                <a:path w="287020" h="208280">
                  <a:moveTo>
                    <a:pt x="75514" y="64770"/>
                  </a:moveTo>
                  <a:lnTo>
                    <a:pt x="74726" y="64770"/>
                  </a:lnTo>
                  <a:lnTo>
                    <a:pt x="74726" y="66040"/>
                  </a:lnTo>
                  <a:lnTo>
                    <a:pt x="75514" y="66040"/>
                  </a:lnTo>
                  <a:lnTo>
                    <a:pt x="75514" y="64770"/>
                  </a:lnTo>
                  <a:close/>
                </a:path>
                <a:path w="287020" h="208280">
                  <a:moveTo>
                    <a:pt x="64223" y="63500"/>
                  </a:moveTo>
                  <a:lnTo>
                    <a:pt x="63830" y="64135"/>
                  </a:lnTo>
                  <a:lnTo>
                    <a:pt x="64223" y="64770"/>
                  </a:lnTo>
                  <a:lnTo>
                    <a:pt x="64223" y="63500"/>
                  </a:lnTo>
                  <a:close/>
                </a:path>
                <a:path w="287020" h="208280">
                  <a:moveTo>
                    <a:pt x="71615" y="59690"/>
                  </a:moveTo>
                  <a:lnTo>
                    <a:pt x="67729" y="59690"/>
                  </a:lnTo>
                  <a:lnTo>
                    <a:pt x="67729" y="63500"/>
                  </a:lnTo>
                  <a:lnTo>
                    <a:pt x="70053" y="63500"/>
                  </a:lnTo>
                  <a:lnTo>
                    <a:pt x="70053" y="64770"/>
                  </a:lnTo>
                  <a:lnTo>
                    <a:pt x="70840" y="64770"/>
                  </a:lnTo>
                  <a:lnTo>
                    <a:pt x="71615" y="63500"/>
                  </a:lnTo>
                  <a:lnTo>
                    <a:pt x="71615" y="59690"/>
                  </a:lnTo>
                  <a:close/>
                </a:path>
                <a:path w="287020" h="208280">
                  <a:moveTo>
                    <a:pt x="73177" y="62230"/>
                  </a:moveTo>
                  <a:lnTo>
                    <a:pt x="72389" y="62230"/>
                  </a:lnTo>
                  <a:lnTo>
                    <a:pt x="72389" y="64770"/>
                  </a:lnTo>
                  <a:lnTo>
                    <a:pt x="73177" y="64770"/>
                  </a:lnTo>
                  <a:lnTo>
                    <a:pt x="73177" y="62230"/>
                  </a:lnTo>
                  <a:close/>
                </a:path>
                <a:path w="287020" h="208280">
                  <a:moveTo>
                    <a:pt x="76288" y="63500"/>
                  </a:moveTo>
                  <a:lnTo>
                    <a:pt x="75514" y="64770"/>
                  </a:lnTo>
                  <a:lnTo>
                    <a:pt x="76288" y="64770"/>
                  </a:lnTo>
                  <a:lnTo>
                    <a:pt x="76288" y="63500"/>
                  </a:lnTo>
                  <a:close/>
                </a:path>
                <a:path w="287020" h="208280">
                  <a:moveTo>
                    <a:pt x="133883" y="63500"/>
                  </a:moveTo>
                  <a:lnTo>
                    <a:pt x="76288" y="63500"/>
                  </a:lnTo>
                  <a:lnTo>
                    <a:pt x="76288" y="64770"/>
                  </a:lnTo>
                  <a:lnTo>
                    <a:pt x="133108" y="64770"/>
                  </a:lnTo>
                  <a:lnTo>
                    <a:pt x="133883" y="63500"/>
                  </a:lnTo>
                  <a:close/>
                </a:path>
                <a:path w="287020" h="208280">
                  <a:moveTo>
                    <a:pt x="64223" y="62230"/>
                  </a:moveTo>
                  <a:lnTo>
                    <a:pt x="49822" y="62230"/>
                  </a:lnTo>
                  <a:lnTo>
                    <a:pt x="49822" y="63500"/>
                  </a:lnTo>
                  <a:lnTo>
                    <a:pt x="64223" y="63500"/>
                  </a:lnTo>
                  <a:lnTo>
                    <a:pt x="64223" y="62230"/>
                  </a:lnTo>
                  <a:close/>
                </a:path>
                <a:path w="287020" h="208280">
                  <a:moveTo>
                    <a:pt x="65773" y="60960"/>
                  </a:moveTo>
                  <a:lnTo>
                    <a:pt x="49047" y="60960"/>
                  </a:lnTo>
                  <a:lnTo>
                    <a:pt x="49047" y="62230"/>
                  </a:lnTo>
                  <a:lnTo>
                    <a:pt x="64998" y="62230"/>
                  </a:lnTo>
                  <a:lnTo>
                    <a:pt x="64998" y="63500"/>
                  </a:lnTo>
                  <a:lnTo>
                    <a:pt x="65773" y="63500"/>
                  </a:lnTo>
                  <a:lnTo>
                    <a:pt x="65773" y="60960"/>
                  </a:lnTo>
                  <a:close/>
                </a:path>
                <a:path w="287020" h="208280">
                  <a:moveTo>
                    <a:pt x="66547" y="62230"/>
                  </a:moveTo>
                  <a:lnTo>
                    <a:pt x="65773" y="62230"/>
                  </a:lnTo>
                  <a:lnTo>
                    <a:pt x="66547" y="63500"/>
                  </a:lnTo>
                  <a:lnTo>
                    <a:pt x="66547" y="62230"/>
                  </a:lnTo>
                  <a:close/>
                </a:path>
                <a:path w="287020" h="208280">
                  <a:moveTo>
                    <a:pt x="67729" y="62230"/>
                  </a:moveTo>
                  <a:lnTo>
                    <a:pt x="67335" y="62230"/>
                  </a:lnTo>
                  <a:lnTo>
                    <a:pt x="67335" y="63500"/>
                  </a:lnTo>
                  <a:lnTo>
                    <a:pt x="67729" y="63500"/>
                  </a:lnTo>
                  <a:lnTo>
                    <a:pt x="67729" y="62230"/>
                  </a:lnTo>
                  <a:close/>
                </a:path>
                <a:path w="287020" h="208280">
                  <a:moveTo>
                    <a:pt x="73177" y="62230"/>
                  </a:moveTo>
                  <a:lnTo>
                    <a:pt x="73177" y="63500"/>
                  </a:lnTo>
                  <a:lnTo>
                    <a:pt x="73952" y="63500"/>
                  </a:lnTo>
                  <a:lnTo>
                    <a:pt x="73177" y="62230"/>
                  </a:lnTo>
                  <a:close/>
                </a:path>
                <a:path w="287020" h="208280">
                  <a:moveTo>
                    <a:pt x="77457" y="60960"/>
                  </a:moveTo>
                  <a:lnTo>
                    <a:pt x="77457" y="63500"/>
                  </a:lnTo>
                  <a:lnTo>
                    <a:pt x="78231" y="62230"/>
                  </a:lnTo>
                  <a:lnTo>
                    <a:pt x="77457" y="60960"/>
                  </a:lnTo>
                  <a:close/>
                </a:path>
                <a:path w="287020" h="208280">
                  <a:moveTo>
                    <a:pt x="79006" y="62230"/>
                  </a:moveTo>
                  <a:lnTo>
                    <a:pt x="78231" y="62230"/>
                  </a:lnTo>
                  <a:lnTo>
                    <a:pt x="78231" y="63500"/>
                  </a:lnTo>
                  <a:lnTo>
                    <a:pt x="79006" y="62230"/>
                  </a:lnTo>
                  <a:close/>
                </a:path>
                <a:path w="287020" h="208280">
                  <a:moveTo>
                    <a:pt x="70840" y="57150"/>
                  </a:moveTo>
                  <a:lnTo>
                    <a:pt x="70053" y="58420"/>
                  </a:lnTo>
                  <a:lnTo>
                    <a:pt x="70053" y="59690"/>
                  </a:lnTo>
                  <a:lnTo>
                    <a:pt x="71615" y="59690"/>
                  </a:lnTo>
                  <a:lnTo>
                    <a:pt x="71615" y="62230"/>
                  </a:lnTo>
                  <a:lnTo>
                    <a:pt x="72389" y="62230"/>
                  </a:lnTo>
                  <a:lnTo>
                    <a:pt x="72389" y="58420"/>
                  </a:lnTo>
                  <a:lnTo>
                    <a:pt x="70840" y="58420"/>
                  </a:lnTo>
                  <a:lnTo>
                    <a:pt x="70840" y="57150"/>
                  </a:lnTo>
                  <a:close/>
                </a:path>
                <a:path w="287020" h="208280">
                  <a:moveTo>
                    <a:pt x="73952" y="57150"/>
                  </a:moveTo>
                  <a:lnTo>
                    <a:pt x="73177" y="57150"/>
                  </a:lnTo>
                  <a:lnTo>
                    <a:pt x="73177" y="58420"/>
                  </a:lnTo>
                  <a:lnTo>
                    <a:pt x="72389" y="59690"/>
                  </a:lnTo>
                  <a:lnTo>
                    <a:pt x="72389" y="62230"/>
                  </a:lnTo>
                  <a:lnTo>
                    <a:pt x="73952" y="59690"/>
                  </a:lnTo>
                  <a:lnTo>
                    <a:pt x="74726" y="59690"/>
                  </a:lnTo>
                  <a:lnTo>
                    <a:pt x="74726" y="58420"/>
                  </a:lnTo>
                  <a:lnTo>
                    <a:pt x="73952" y="57150"/>
                  </a:lnTo>
                  <a:close/>
                </a:path>
                <a:path w="287020" h="208280">
                  <a:moveTo>
                    <a:pt x="73177" y="60960"/>
                  </a:moveTo>
                  <a:lnTo>
                    <a:pt x="73177" y="62230"/>
                  </a:lnTo>
                  <a:lnTo>
                    <a:pt x="73952" y="62230"/>
                  </a:lnTo>
                  <a:lnTo>
                    <a:pt x="73177" y="60960"/>
                  </a:lnTo>
                  <a:close/>
                </a:path>
                <a:path w="287020" h="208280">
                  <a:moveTo>
                    <a:pt x="74726" y="60960"/>
                  </a:moveTo>
                  <a:lnTo>
                    <a:pt x="73952" y="60960"/>
                  </a:lnTo>
                  <a:lnTo>
                    <a:pt x="73952" y="62230"/>
                  </a:lnTo>
                  <a:lnTo>
                    <a:pt x="74726" y="62230"/>
                  </a:lnTo>
                  <a:lnTo>
                    <a:pt x="74726" y="60960"/>
                  </a:lnTo>
                  <a:close/>
                </a:path>
                <a:path w="287020" h="208280">
                  <a:moveTo>
                    <a:pt x="77063" y="60960"/>
                  </a:moveTo>
                  <a:lnTo>
                    <a:pt x="76288" y="62230"/>
                  </a:lnTo>
                  <a:lnTo>
                    <a:pt x="77063" y="62230"/>
                  </a:lnTo>
                  <a:lnTo>
                    <a:pt x="77063" y="60960"/>
                  </a:lnTo>
                  <a:close/>
                </a:path>
                <a:path w="287020" h="208280">
                  <a:moveTo>
                    <a:pt x="79006" y="59690"/>
                  </a:moveTo>
                  <a:lnTo>
                    <a:pt x="78231" y="60960"/>
                  </a:lnTo>
                  <a:lnTo>
                    <a:pt x="79006" y="62230"/>
                  </a:lnTo>
                  <a:lnTo>
                    <a:pt x="79006" y="59690"/>
                  </a:lnTo>
                  <a:close/>
                </a:path>
                <a:path w="287020" h="208280">
                  <a:moveTo>
                    <a:pt x="85242" y="60960"/>
                  </a:moveTo>
                  <a:lnTo>
                    <a:pt x="84454" y="60960"/>
                  </a:lnTo>
                  <a:lnTo>
                    <a:pt x="84454" y="62230"/>
                  </a:lnTo>
                  <a:lnTo>
                    <a:pt x="85242" y="62230"/>
                  </a:lnTo>
                  <a:lnTo>
                    <a:pt x="85242" y="60960"/>
                  </a:lnTo>
                  <a:close/>
                </a:path>
                <a:path w="287020" h="208280">
                  <a:moveTo>
                    <a:pt x="86017" y="60960"/>
                  </a:moveTo>
                  <a:lnTo>
                    <a:pt x="85242" y="60960"/>
                  </a:lnTo>
                  <a:lnTo>
                    <a:pt x="86017" y="62230"/>
                  </a:lnTo>
                  <a:lnTo>
                    <a:pt x="86017" y="60960"/>
                  </a:lnTo>
                  <a:close/>
                </a:path>
                <a:path w="287020" h="208280">
                  <a:moveTo>
                    <a:pt x="66547" y="59690"/>
                  </a:moveTo>
                  <a:lnTo>
                    <a:pt x="48653" y="59690"/>
                  </a:lnTo>
                  <a:lnTo>
                    <a:pt x="48653" y="60960"/>
                  </a:lnTo>
                  <a:lnTo>
                    <a:pt x="66547" y="60960"/>
                  </a:lnTo>
                  <a:lnTo>
                    <a:pt x="66547" y="59690"/>
                  </a:lnTo>
                  <a:close/>
                </a:path>
                <a:path w="287020" h="208280">
                  <a:moveTo>
                    <a:pt x="75514" y="59690"/>
                  </a:moveTo>
                  <a:lnTo>
                    <a:pt x="74726" y="59690"/>
                  </a:lnTo>
                  <a:lnTo>
                    <a:pt x="74726" y="60960"/>
                  </a:lnTo>
                  <a:lnTo>
                    <a:pt x="75514" y="60960"/>
                  </a:lnTo>
                  <a:lnTo>
                    <a:pt x="75514" y="59690"/>
                  </a:lnTo>
                  <a:close/>
                </a:path>
                <a:path w="287020" h="208280">
                  <a:moveTo>
                    <a:pt x="77063" y="59690"/>
                  </a:moveTo>
                  <a:lnTo>
                    <a:pt x="76288" y="59690"/>
                  </a:lnTo>
                  <a:lnTo>
                    <a:pt x="76288" y="60960"/>
                  </a:lnTo>
                  <a:lnTo>
                    <a:pt x="77063" y="60960"/>
                  </a:lnTo>
                  <a:lnTo>
                    <a:pt x="77063" y="59690"/>
                  </a:lnTo>
                  <a:close/>
                </a:path>
                <a:path w="287020" h="208280">
                  <a:moveTo>
                    <a:pt x="77457" y="59690"/>
                  </a:moveTo>
                  <a:lnTo>
                    <a:pt x="77063" y="59690"/>
                  </a:lnTo>
                  <a:lnTo>
                    <a:pt x="77063" y="60960"/>
                  </a:lnTo>
                  <a:lnTo>
                    <a:pt x="77457" y="60960"/>
                  </a:lnTo>
                  <a:lnTo>
                    <a:pt x="77457" y="59690"/>
                  </a:lnTo>
                  <a:close/>
                </a:path>
                <a:path w="287020" h="208280">
                  <a:moveTo>
                    <a:pt x="78231" y="59690"/>
                  </a:moveTo>
                  <a:lnTo>
                    <a:pt x="77457" y="59690"/>
                  </a:lnTo>
                  <a:lnTo>
                    <a:pt x="77457" y="60960"/>
                  </a:lnTo>
                  <a:lnTo>
                    <a:pt x="78231" y="59690"/>
                  </a:lnTo>
                  <a:close/>
                </a:path>
                <a:path w="287020" h="208280">
                  <a:moveTo>
                    <a:pt x="79006" y="55880"/>
                  </a:moveTo>
                  <a:lnTo>
                    <a:pt x="78231" y="57150"/>
                  </a:lnTo>
                  <a:lnTo>
                    <a:pt x="77457" y="57150"/>
                  </a:lnTo>
                  <a:lnTo>
                    <a:pt x="77457" y="58420"/>
                  </a:lnTo>
                  <a:lnTo>
                    <a:pt x="78231" y="58420"/>
                  </a:lnTo>
                  <a:lnTo>
                    <a:pt x="78231" y="60960"/>
                  </a:lnTo>
                  <a:lnTo>
                    <a:pt x="79006" y="59690"/>
                  </a:lnTo>
                  <a:lnTo>
                    <a:pt x="79006" y="57150"/>
                  </a:lnTo>
                  <a:lnTo>
                    <a:pt x="78231" y="57150"/>
                  </a:lnTo>
                  <a:lnTo>
                    <a:pt x="78231" y="55880"/>
                  </a:lnTo>
                  <a:lnTo>
                    <a:pt x="79006" y="55880"/>
                  </a:lnTo>
                  <a:close/>
                </a:path>
                <a:path w="287020" h="208280">
                  <a:moveTo>
                    <a:pt x="85242" y="59690"/>
                  </a:moveTo>
                  <a:lnTo>
                    <a:pt x="84454" y="59690"/>
                  </a:lnTo>
                  <a:lnTo>
                    <a:pt x="84454" y="60960"/>
                  </a:lnTo>
                  <a:lnTo>
                    <a:pt x="85242" y="59690"/>
                  </a:lnTo>
                  <a:close/>
                </a:path>
                <a:path w="287020" h="208280">
                  <a:moveTo>
                    <a:pt x="67729" y="58420"/>
                  </a:moveTo>
                  <a:lnTo>
                    <a:pt x="49047" y="58420"/>
                  </a:lnTo>
                  <a:lnTo>
                    <a:pt x="49047" y="59690"/>
                  </a:lnTo>
                  <a:lnTo>
                    <a:pt x="67729" y="59690"/>
                  </a:lnTo>
                  <a:lnTo>
                    <a:pt x="67729" y="58420"/>
                  </a:lnTo>
                  <a:close/>
                </a:path>
                <a:path w="287020" h="208280">
                  <a:moveTo>
                    <a:pt x="77063" y="55880"/>
                  </a:moveTo>
                  <a:lnTo>
                    <a:pt x="75514" y="55880"/>
                  </a:lnTo>
                  <a:lnTo>
                    <a:pt x="75514" y="58420"/>
                  </a:lnTo>
                  <a:lnTo>
                    <a:pt x="74726" y="58420"/>
                  </a:lnTo>
                  <a:lnTo>
                    <a:pt x="75514" y="59690"/>
                  </a:lnTo>
                  <a:lnTo>
                    <a:pt x="76288" y="58420"/>
                  </a:lnTo>
                  <a:lnTo>
                    <a:pt x="76288" y="57150"/>
                  </a:lnTo>
                  <a:lnTo>
                    <a:pt x="77063" y="57150"/>
                  </a:lnTo>
                  <a:lnTo>
                    <a:pt x="77063" y="55880"/>
                  </a:lnTo>
                  <a:close/>
                </a:path>
                <a:path w="287020" h="208280">
                  <a:moveTo>
                    <a:pt x="77063" y="58420"/>
                  </a:moveTo>
                  <a:lnTo>
                    <a:pt x="76288" y="58420"/>
                  </a:lnTo>
                  <a:lnTo>
                    <a:pt x="76288" y="59690"/>
                  </a:lnTo>
                  <a:lnTo>
                    <a:pt x="77063" y="58420"/>
                  </a:lnTo>
                  <a:close/>
                </a:path>
                <a:path w="287020" h="208280">
                  <a:moveTo>
                    <a:pt x="77457" y="58420"/>
                  </a:moveTo>
                  <a:lnTo>
                    <a:pt x="77063" y="58420"/>
                  </a:lnTo>
                  <a:lnTo>
                    <a:pt x="77457" y="59690"/>
                  </a:lnTo>
                  <a:lnTo>
                    <a:pt x="77457" y="58420"/>
                  </a:lnTo>
                  <a:close/>
                </a:path>
                <a:path w="287020" h="208280">
                  <a:moveTo>
                    <a:pt x="79006" y="58420"/>
                  </a:moveTo>
                  <a:lnTo>
                    <a:pt x="79006" y="59690"/>
                  </a:lnTo>
                  <a:lnTo>
                    <a:pt x="79794" y="59690"/>
                  </a:lnTo>
                  <a:lnTo>
                    <a:pt x="79006" y="58420"/>
                  </a:lnTo>
                  <a:close/>
                </a:path>
                <a:path w="287020" h="208280">
                  <a:moveTo>
                    <a:pt x="79794" y="54610"/>
                  </a:moveTo>
                  <a:lnTo>
                    <a:pt x="79006" y="54610"/>
                  </a:lnTo>
                  <a:lnTo>
                    <a:pt x="79006" y="58420"/>
                  </a:lnTo>
                  <a:lnTo>
                    <a:pt x="79794" y="59690"/>
                  </a:lnTo>
                  <a:lnTo>
                    <a:pt x="79794" y="54610"/>
                  </a:lnTo>
                  <a:close/>
                </a:path>
                <a:path w="287020" h="208280">
                  <a:moveTo>
                    <a:pt x="82118" y="57150"/>
                  </a:moveTo>
                  <a:lnTo>
                    <a:pt x="81343" y="57150"/>
                  </a:lnTo>
                  <a:lnTo>
                    <a:pt x="81343" y="58420"/>
                  </a:lnTo>
                  <a:lnTo>
                    <a:pt x="80568" y="58420"/>
                  </a:lnTo>
                  <a:lnTo>
                    <a:pt x="80568" y="59690"/>
                  </a:lnTo>
                  <a:lnTo>
                    <a:pt x="82118" y="59690"/>
                  </a:lnTo>
                  <a:lnTo>
                    <a:pt x="82118" y="57150"/>
                  </a:lnTo>
                  <a:close/>
                </a:path>
                <a:path w="287020" h="208280">
                  <a:moveTo>
                    <a:pt x="82905" y="58420"/>
                  </a:moveTo>
                  <a:lnTo>
                    <a:pt x="82905" y="59690"/>
                  </a:lnTo>
                  <a:lnTo>
                    <a:pt x="83680" y="59690"/>
                  </a:lnTo>
                  <a:lnTo>
                    <a:pt x="82905" y="58420"/>
                  </a:lnTo>
                  <a:close/>
                </a:path>
                <a:path w="287020" h="208280">
                  <a:moveTo>
                    <a:pt x="46316" y="57150"/>
                  </a:moveTo>
                  <a:lnTo>
                    <a:pt x="45529" y="57150"/>
                  </a:lnTo>
                  <a:lnTo>
                    <a:pt x="45529" y="58420"/>
                  </a:lnTo>
                  <a:lnTo>
                    <a:pt x="46316" y="58420"/>
                  </a:lnTo>
                  <a:lnTo>
                    <a:pt x="46316" y="57150"/>
                  </a:lnTo>
                  <a:close/>
                </a:path>
                <a:path w="287020" h="208280">
                  <a:moveTo>
                    <a:pt x="47091" y="57150"/>
                  </a:moveTo>
                  <a:lnTo>
                    <a:pt x="46316" y="57150"/>
                  </a:lnTo>
                  <a:lnTo>
                    <a:pt x="46316" y="58420"/>
                  </a:lnTo>
                  <a:lnTo>
                    <a:pt x="47091" y="58420"/>
                  </a:lnTo>
                  <a:lnTo>
                    <a:pt x="47091" y="57150"/>
                  </a:lnTo>
                  <a:close/>
                </a:path>
                <a:path w="287020" h="208280">
                  <a:moveTo>
                    <a:pt x="48653" y="57150"/>
                  </a:moveTo>
                  <a:lnTo>
                    <a:pt x="47091" y="57150"/>
                  </a:lnTo>
                  <a:lnTo>
                    <a:pt x="47091" y="58420"/>
                  </a:lnTo>
                  <a:lnTo>
                    <a:pt x="48653" y="58420"/>
                  </a:lnTo>
                  <a:lnTo>
                    <a:pt x="48653" y="57150"/>
                  </a:lnTo>
                  <a:close/>
                </a:path>
                <a:path w="287020" h="208280">
                  <a:moveTo>
                    <a:pt x="67335" y="57150"/>
                  </a:moveTo>
                  <a:lnTo>
                    <a:pt x="48653" y="57150"/>
                  </a:lnTo>
                  <a:lnTo>
                    <a:pt x="48653" y="58420"/>
                  </a:lnTo>
                  <a:lnTo>
                    <a:pt x="67335" y="58420"/>
                  </a:lnTo>
                  <a:lnTo>
                    <a:pt x="67335" y="57150"/>
                  </a:lnTo>
                  <a:close/>
                </a:path>
                <a:path w="287020" h="208280">
                  <a:moveTo>
                    <a:pt x="69278" y="57150"/>
                  </a:moveTo>
                  <a:lnTo>
                    <a:pt x="68503" y="57150"/>
                  </a:lnTo>
                  <a:lnTo>
                    <a:pt x="68503" y="58420"/>
                  </a:lnTo>
                  <a:lnTo>
                    <a:pt x="69278" y="58420"/>
                  </a:lnTo>
                  <a:lnTo>
                    <a:pt x="69278" y="57150"/>
                  </a:lnTo>
                  <a:close/>
                </a:path>
                <a:path w="287020" h="208280">
                  <a:moveTo>
                    <a:pt x="70053" y="55880"/>
                  </a:moveTo>
                  <a:lnTo>
                    <a:pt x="69278" y="55880"/>
                  </a:lnTo>
                  <a:lnTo>
                    <a:pt x="69278" y="58420"/>
                  </a:lnTo>
                  <a:lnTo>
                    <a:pt x="70053" y="58420"/>
                  </a:lnTo>
                  <a:lnTo>
                    <a:pt x="70053" y="55880"/>
                  </a:lnTo>
                  <a:close/>
                </a:path>
                <a:path w="287020" h="208280">
                  <a:moveTo>
                    <a:pt x="41643" y="48260"/>
                  </a:moveTo>
                  <a:lnTo>
                    <a:pt x="40868" y="49530"/>
                  </a:lnTo>
                  <a:lnTo>
                    <a:pt x="41643" y="50800"/>
                  </a:lnTo>
                  <a:lnTo>
                    <a:pt x="41643" y="53340"/>
                  </a:lnTo>
                  <a:lnTo>
                    <a:pt x="43205" y="53340"/>
                  </a:lnTo>
                  <a:lnTo>
                    <a:pt x="43205" y="54610"/>
                  </a:lnTo>
                  <a:lnTo>
                    <a:pt x="70053" y="54610"/>
                  </a:lnTo>
                  <a:lnTo>
                    <a:pt x="70053" y="58420"/>
                  </a:lnTo>
                  <a:lnTo>
                    <a:pt x="70840" y="57150"/>
                  </a:lnTo>
                  <a:lnTo>
                    <a:pt x="70840" y="52070"/>
                  </a:lnTo>
                  <a:lnTo>
                    <a:pt x="72389" y="52070"/>
                  </a:lnTo>
                  <a:lnTo>
                    <a:pt x="72389" y="50800"/>
                  </a:lnTo>
                  <a:lnTo>
                    <a:pt x="66547" y="50800"/>
                  </a:lnTo>
                  <a:lnTo>
                    <a:pt x="66547" y="49530"/>
                  </a:lnTo>
                  <a:lnTo>
                    <a:pt x="41643" y="49530"/>
                  </a:lnTo>
                  <a:lnTo>
                    <a:pt x="41643" y="48260"/>
                  </a:lnTo>
                  <a:close/>
                </a:path>
                <a:path w="287020" h="208280">
                  <a:moveTo>
                    <a:pt x="71615" y="57150"/>
                  </a:moveTo>
                  <a:lnTo>
                    <a:pt x="70840" y="57150"/>
                  </a:lnTo>
                  <a:lnTo>
                    <a:pt x="70840" y="58420"/>
                  </a:lnTo>
                  <a:lnTo>
                    <a:pt x="71615" y="58420"/>
                  </a:lnTo>
                  <a:lnTo>
                    <a:pt x="71615" y="57150"/>
                  </a:lnTo>
                  <a:close/>
                </a:path>
                <a:path w="287020" h="208280">
                  <a:moveTo>
                    <a:pt x="72389" y="57150"/>
                  </a:moveTo>
                  <a:lnTo>
                    <a:pt x="71615" y="57150"/>
                  </a:lnTo>
                  <a:lnTo>
                    <a:pt x="71615" y="58420"/>
                  </a:lnTo>
                  <a:lnTo>
                    <a:pt x="72389" y="57150"/>
                  </a:lnTo>
                  <a:close/>
                </a:path>
                <a:path w="287020" h="208280">
                  <a:moveTo>
                    <a:pt x="82905" y="55880"/>
                  </a:moveTo>
                  <a:lnTo>
                    <a:pt x="82118" y="55880"/>
                  </a:lnTo>
                  <a:lnTo>
                    <a:pt x="82118" y="58420"/>
                  </a:lnTo>
                  <a:lnTo>
                    <a:pt x="82905" y="57150"/>
                  </a:lnTo>
                  <a:lnTo>
                    <a:pt x="82905" y="55880"/>
                  </a:lnTo>
                  <a:close/>
                </a:path>
                <a:path w="287020" h="208280">
                  <a:moveTo>
                    <a:pt x="84454" y="57150"/>
                  </a:moveTo>
                  <a:lnTo>
                    <a:pt x="82905" y="57150"/>
                  </a:lnTo>
                  <a:lnTo>
                    <a:pt x="82905" y="58420"/>
                  </a:lnTo>
                  <a:lnTo>
                    <a:pt x="84454" y="58420"/>
                  </a:lnTo>
                  <a:lnTo>
                    <a:pt x="84454" y="57150"/>
                  </a:lnTo>
                  <a:close/>
                </a:path>
                <a:path w="287020" h="208280">
                  <a:moveTo>
                    <a:pt x="103136" y="57150"/>
                  </a:moveTo>
                  <a:lnTo>
                    <a:pt x="102361" y="57150"/>
                  </a:lnTo>
                  <a:lnTo>
                    <a:pt x="102361" y="58420"/>
                  </a:lnTo>
                  <a:lnTo>
                    <a:pt x="103136" y="58420"/>
                  </a:lnTo>
                  <a:lnTo>
                    <a:pt x="103136" y="57150"/>
                  </a:lnTo>
                  <a:close/>
                </a:path>
                <a:path w="287020" h="208280">
                  <a:moveTo>
                    <a:pt x="66547" y="55880"/>
                  </a:moveTo>
                  <a:lnTo>
                    <a:pt x="44754" y="55880"/>
                  </a:lnTo>
                  <a:lnTo>
                    <a:pt x="44754" y="57150"/>
                  </a:lnTo>
                  <a:lnTo>
                    <a:pt x="66547" y="57150"/>
                  </a:lnTo>
                  <a:lnTo>
                    <a:pt x="66547" y="55880"/>
                  </a:lnTo>
                  <a:close/>
                </a:path>
                <a:path w="287020" h="208280">
                  <a:moveTo>
                    <a:pt x="68503" y="55880"/>
                  </a:moveTo>
                  <a:lnTo>
                    <a:pt x="66547" y="55880"/>
                  </a:lnTo>
                  <a:lnTo>
                    <a:pt x="66547" y="57150"/>
                  </a:lnTo>
                  <a:lnTo>
                    <a:pt x="68503" y="57150"/>
                  </a:lnTo>
                  <a:lnTo>
                    <a:pt x="68503" y="55880"/>
                  </a:lnTo>
                  <a:close/>
                </a:path>
                <a:path w="287020" h="208280">
                  <a:moveTo>
                    <a:pt x="75514" y="55880"/>
                  </a:moveTo>
                  <a:lnTo>
                    <a:pt x="74726" y="55880"/>
                  </a:lnTo>
                  <a:lnTo>
                    <a:pt x="74726" y="57150"/>
                  </a:lnTo>
                  <a:lnTo>
                    <a:pt x="75514" y="57150"/>
                  </a:lnTo>
                  <a:lnTo>
                    <a:pt x="75514" y="55880"/>
                  </a:lnTo>
                  <a:close/>
                </a:path>
                <a:path w="287020" h="208280">
                  <a:moveTo>
                    <a:pt x="76288" y="50800"/>
                  </a:moveTo>
                  <a:lnTo>
                    <a:pt x="75514" y="50800"/>
                  </a:lnTo>
                  <a:lnTo>
                    <a:pt x="75514" y="53340"/>
                  </a:lnTo>
                  <a:lnTo>
                    <a:pt x="77063" y="54610"/>
                  </a:lnTo>
                  <a:lnTo>
                    <a:pt x="77063" y="57150"/>
                  </a:lnTo>
                  <a:lnTo>
                    <a:pt x="77457" y="57150"/>
                  </a:lnTo>
                  <a:lnTo>
                    <a:pt x="77457" y="52070"/>
                  </a:lnTo>
                  <a:lnTo>
                    <a:pt x="76288" y="52070"/>
                  </a:lnTo>
                  <a:lnTo>
                    <a:pt x="76288" y="50800"/>
                  </a:lnTo>
                  <a:close/>
                </a:path>
                <a:path w="287020" h="208280">
                  <a:moveTo>
                    <a:pt x="80568" y="55880"/>
                  </a:moveTo>
                  <a:lnTo>
                    <a:pt x="79794" y="55880"/>
                  </a:lnTo>
                  <a:lnTo>
                    <a:pt x="79794" y="57150"/>
                  </a:lnTo>
                  <a:lnTo>
                    <a:pt x="80568" y="57150"/>
                  </a:lnTo>
                  <a:lnTo>
                    <a:pt x="80568" y="55880"/>
                  </a:lnTo>
                  <a:close/>
                </a:path>
                <a:path w="287020" h="208280">
                  <a:moveTo>
                    <a:pt x="102361" y="55880"/>
                  </a:moveTo>
                  <a:lnTo>
                    <a:pt x="83680" y="55880"/>
                  </a:lnTo>
                  <a:lnTo>
                    <a:pt x="83680" y="57150"/>
                  </a:lnTo>
                  <a:lnTo>
                    <a:pt x="102361" y="57150"/>
                  </a:lnTo>
                  <a:lnTo>
                    <a:pt x="102361" y="55880"/>
                  </a:lnTo>
                  <a:close/>
                </a:path>
                <a:path w="287020" h="208280">
                  <a:moveTo>
                    <a:pt x="126098" y="55880"/>
                  </a:moveTo>
                  <a:lnTo>
                    <a:pt x="104698" y="55880"/>
                  </a:lnTo>
                  <a:lnTo>
                    <a:pt x="103924" y="57150"/>
                  </a:lnTo>
                  <a:lnTo>
                    <a:pt x="127660" y="57150"/>
                  </a:lnTo>
                  <a:lnTo>
                    <a:pt x="126098" y="55880"/>
                  </a:lnTo>
                  <a:close/>
                </a:path>
                <a:path w="287020" h="208280">
                  <a:moveTo>
                    <a:pt x="129222" y="55880"/>
                  </a:moveTo>
                  <a:lnTo>
                    <a:pt x="128435" y="57150"/>
                  </a:lnTo>
                  <a:lnTo>
                    <a:pt x="130001" y="57150"/>
                  </a:lnTo>
                  <a:lnTo>
                    <a:pt x="129222" y="55880"/>
                  </a:lnTo>
                  <a:close/>
                </a:path>
                <a:path w="287020" h="208280">
                  <a:moveTo>
                    <a:pt x="69278" y="54610"/>
                  </a:moveTo>
                  <a:lnTo>
                    <a:pt x="43980" y="54610"/>
                  </a:lnTo>
                  <a:lnTo>
                    <a:pt x="43980" y="55880"/>
                  </a:lnTo>
                  <a:lnTo>
                    <a:pt x="69278" y="55880"/>
                  </a:lnTo>
                  <a:lnTo>
                    <a:pt x="69278" y="54610"/>
                  </a:lnTo>
                  <a:close/>
                </a:path>
                <a:path w="287020" h="208280">
                  <a:moveTo>
                    <a:pt x="72389" y="54610"/>
                  </a:moveTo>
                  <a:lnTo>
                    <a:pt x="71615" y="54610"/>
                  </a:lnTo>
                  <a:lnTo>
                    <a:pt x="71615" y="55880"/>
                  </a:lnTo>
                  <a:lnTo>
                    <a:pt x="72389" y="55880"/>
                  </a:lnTo>
                  <a:lnTo>
                    <a:pt x="72389" y="54610"/>
                  </a:lnTo>
                  <a:close/>
                </a:path>
                <a:path w="287020" h="208280">
                  <a:moveTo>
                    <a:pt x="73177" y="54610"/>
                  </a:moveTo>
                  <a:lnTo>
                    <a:pt x="72389" y="55880"/>
                  </a:lnTo>
                  <a:lnTo>
                    <a:pt x="73177" y="55880"/>
                  </a:lnTo>
                  <a:lnTo>
                    <a:pt x="73177" y="54610"/>
                  </a:lnTo>
                  <a:close/>
                </a:path>
                <a:path w="287020" h="208280">
                  <a:moveTo>
                    <a:pt x="73952" y="54610"/>
                  </a:moveTo>
                  <a:lnTo>
                    <a:pt x="73177" y="54610"/>
                  </a:lnTo>
                  <a:lnTo>
                    <a:pt x="73177" y="55880"/>
                  </a:lnTo>
                  <a:lnTo>
                    <a:pt x="73952" y="54610"/>
                  </a:lnTo>
                  <a:close/>
                </a:path>
                <a:path w="287020" h="208280">
                  <a:moveTo>
                    <a:pt x="76288" y="54610"/>
                  </a:moveTo>
                  <a:lnTo>
                    <a:pt x="75514" y="54610"/>
                  </a:lnTo>
                  <a:lnTo>
                    <a:pt x="76288" y="55880"/>
                  </a:lnTo>
                  <a:lnTo>
                    <a:pt x="76288" y="54610"/>
                  </a:lnTo>
                  <a:close/>
                </a:path>
                <a:path w="287020" h="208280">
                  <a:moveTo>
                    <a:pt x="77063" y="54610"/>
                  </a:moveTo>
                  <a:lnTo>
                    <a:pt x="76288" y="54610"/>
                  </a:lnTo>
                  <a:lnTo>
                    <a:pt x="77063" y="55880"/>
                  </a:lnTo>
                  <a:lnTo>
                    <a:pt x="77063" y="54610"/>
                  </a:lnTo>
                  <a:close/>
                </a:path>
                <a:path w="287020" h="208280">
                  <a:moveTo>
                    <a:pt x="99250" y="54610"/>
                  </a:moveTo>
                  <a:lnTo>
                    <a:pt x="82905" y="54610"/>
                  </a:lnTo>
                  <a:lnTo>
                    <a:pt x="82905" y="55880"/>
                  </a:lnTo>
                  <a:lnTo>
                    <a:pt x="99250" y="55880"/>
                  </a:lnTo>
                  <a:lnTo>
                    <a:pt x="99250" y="54610"/>
                  </a:lnTo>
                  <a:close/>
                </a:path>
                <a:path w="287020" h="208280">
                  <a:moveTo>
                    <a:pt x="112090" y="53340"/>
                  </a:moveTo>
                  <a:lnTo>
                    <a:pt x="110540" y="53340"/>
                  </a:lnTo>
                  <a:lnTo>
                    <a:pt x="107416" y="54610"/>
                  </a:lnTo>
                  <a:lnTo>
                    <a:pt x="107416" y="55880"/>
                  </a:lnTo>
                  <a:lnTo>
                    <a:pt x="114426" y="55880"/>
                  </a:lnTo>
                  <a:lnTo>
                    <a:pt x="112090" y="53340"/>
                  </a:lnTo>
                  <a:close/>
                </a:path>
                <a:path w="287020" h="208280">
                  <a:moveTo>
                    <a:pt x="125323" y="54610"/>
                  </a:moveTo>
                  <a:lnTo>
                    <a:pt x="115595" y="54610"/>
                  </a:lnTo>
                  <a:lnTo>
                    <a:pt x="115595" y="55880"/>
                  </a:lnTo>
                  <a:lnTo>
                    <a:pt x="125323" y="55880"/>
                  </a:lnTo>
                  <a:lnTo>
                    <a:pt x="125323" y="54610"/>
                  </a:lnTo>
                  <a:close/>
                </a:path>
                <a:path w="287020" h="208280">
                  <a:moveTo>
                    <a:pt x="78231" y="49530"/>
                  </a:moveTo>
                  <a:lnTo>
                    <a:pt x="78231" y="53340"/>
                  </a:lnTo>
                  <a:lnTo>
                    <a:pt x="77457" y="53340"/>
                  </a:lnTo>
                  <a:lnTo>
                    <a:pt x="77457" y="54610"/>
                  </a:lnTo>
                  <a:lnTo>
                    <a:pt x="78231" y="54610"/>
                  </a:lnTo>
                  <a:lnTo>
                    <a:pt x="79006" y="53340"/>
                  </a:lnTo>
                  <a:lnTo>
                    <a:pt x="79006" y="52070"/>
                  </a:lnTo>
                  <a:lnTo>
                    <a:pt x="79794" y="50800"/>
                  </a:lnTo>
                  <a:lnTo>
                    <a:pt x="79006" y="50800"/>
                  </a:lnTo>
                  <a:lnTo>
                    <a:pt x="78231" y="49530"/>
                  </a:lnTo>
                  <a:close/>
                </a:path>
                <a:path w="287020" h="208280">
                  <a:moveTo>
                    <a:pt x="80568" y="53340"/>
                  </a:moveTo>
                  <a:lnTo>
                    <a:pt x="79794" y="53340"/>
                  </a:lnTo>
                  <a:lnTo>
                    <a:pt x="79794" y="54610"/>
                  </a:lnTo>
                  <a:lnTo>
                    <a:pt x="80568" y="53340"/>
                  </a:lnTo>
                  <a:close/>
                </a:path>
                <a:path w="287020" h="208280">
                  <a:moveTo>
                    <a:pt x="80568" y="53340"/>
                  </a:moveTo>
                  <a:lnTo>
                    <a:pt x="79794" y="54610"/>
                  </a:lnTo>
                  <a:lnTo>
                    <a:pt x="80568" y="54610"/>
                  </a:lnTo>
                  <a:lnTo>
                    <a:pt x="80568" y="53340"/>
                  </a:lnTo>
                  <a:close/>
                </a:path>
                <a:path w="287020" h="208280">
                  <a:moveTo>
                    <a:pt x="82905" y="53340"/>
                  </a:moveTo>
                  <a:lnTo>
                    <a:pt x="81343" y="53340"/>
                  </a:lnTo>
                  <a:lnTo>
                    <a:pt x="82118" y="54610"/>
                  </a:lnTo>
                  <a:lnTo>
                    <a:pt x="82905" y="53340"/>
                  </a:lnTo>
                  <a:close/>
                </a:path>
                <a:path w="287020" h="208280">
                  <a:moveTo>
                    <a:pt x="96913" y="53340"/>
                  </a:moveTo>
                  <a:lnTo>
                    <a:pt x="83680" y="53340"/>
                  </a:lnTo>
                  <a:lnTo>
                    <a:pt x="83680" y="54610"/>
                  </a:lnTo>
                  <a:lnTo>
                    <a:pt x="97688" y="54610"/>
                  </a:lnTo>
                  <a:lnTo>
                    <a:pt x="96913" y="53340"/>
                  </a:lnTo>
                  <a:close/>
                </a:path>
                <a:path w="287020" h="208280">
                  <a:moveTo>
                    <a:pt x="121043" y="53340"/>
                  </a:moveTo>
                  <a:lnTo>
                    <a:pt x="117157" y="53340"/>
                  </a:lnTo>
                  <a:lnTo>
                    <a:pt x="117157" y="54610"/>
                  </a:lnTo>
                  <a:lnTo>
                    <a:pt x="123380" y="54610"/>
                  </a:lnTo>
                  <a:lnTo>
                    <a:pt x="121043" y="53340"/>
                  </a:lnTo>
                  <a:close/>
                </a:path>
                <a:path w="287020" h="208280">
                  <a:moveTo>
                    <a:pt x="41643" y="50800"/>
                  </a:moveTo>
                  <a:lnTo>
                    <a:pt x="7391" y="50800"/>
                  </a:lnTo>
                  <a:lnTo>
                    <a:pt x="6616" y="52070"/>
                  </a:lnTo>
                  <a:lnTo>
                    <a:pt x="6616" y="53340"/>
                  </a:lnTo>
                  <a:lnTo>
                    <a:pt x="41643" y="53340"/>
                  </a:lnTo>
                  <a:lnTo>
                    <a:pt x="41643" y="50800"/>
                  </a:lnTo>
                  <a:close/>
                </a:path>
                <a:path w="287020" h="208280">
                  <a:moveTo>
                    <a:pt x="73952" y="49530"/>
                  </a:moveTo>
                  <a:lnTo>
                    <a:pt x="73177" y="49530"/>
                  </a:lnTo>
                  <a:lnTo>
                    <a:pt x="73177" y="50800"/>
                  </a:lnTo>
                  <a:lnTo>
                    <a:pt x="72389" y="50800"/>
                  </a:lnTo>
                  <a:lnTo>
                    <a:pt x="72389" y="52070"/>
                  </a:lnTo>
                  <a:lnTo>
                    <a:pt x="73177" y="52070"/>
                  </a:lnTo>
                  <a:lnTo>
                    <a:pt x="73177" y="53340"/>
                  </a:lnTo>
                  <a:lnTo>
                    <a:pt x="73952" y="53340"/>
                  </a:lnTo>
                  <a:lnTo>
                    <a:pt x="73952" y="49530"/>
                  </a:lnTo>
                  <a:close/>
                </a:path>
                <a:path w="287020" h="208280">
                  <a:moveTo>
                    <a:pt x="81343" y="52070"/>
                  </a:moveTo>
                  <a:lnTo>
                    <a:pt x="80568" y="52070"/>
                  </a:lnTo>
                  <a:lnTo>
                    <a:pt x="80568" y="53340"/>
                  </a:lnTo>
                  <a:lnTo>
                    <a:pt x="81343" y="52070"/>
                  </a:lnTo>
                  <a:close/>
                </a:path>
                <a:path w="287020" h="208280">
                  <a:moveTo>
                    <a:pt x="82118" y="52070"/>
                  </a:moveTo>
                  <a:lnTo>
                    <a:pt x="81343" y="52070"/>
                  </a:lnTo>
                  <a:lnTo>
                    <a:pt x="81343" y="53340"/>
                  </a:lnTo>
                  <a:lnTo>
                    <a:pt x="82118" y="52070"/>
                  </a:lnTo>
                  <a:close/>
                </a:path>
                <a:path w="287020" h="208280">
                  <a:moveTo>
                    <a:pt x="83680" y="50800"/>
                  </a:moveTo>
                  <a:lnTo>
                    <a:pt x="82905" y="50800"/>
                  </a:lnTo>
                  <a:lnTo>
                    <a:pt x="82905" y="53340"/>
                  </a:lnTo>
                  <a:lnTo>
                    <a:pt x="83680" y="53340"/>
                  </a:lnTo>
                  <a:lnTo>
                    <a:pt x="83680" y="50800"/>
                  </a:lnTo>
                  <a:close/>
                </a:path>
                <a:path w="287020" h="208280">
                  <a:moveTo>
                    <a:pt x="116382" y="52070"/>
                  </a:moveTo>
                  <a:lnTo>
                    <a:pt x="96913" y="52070"/>
                  </a:lnTo>
                  <a:lnTo>
                    <a:pt x="96913" y="53340"/>
                  </a:lnTo>
                  <a:lnTo>
                    <a:pt x="116382" y="53340"/>
                  </a:lnTo>
                  <a:lnTo>
                    <a:pt x="116382" y="52070"/>
                  </a:lnTo>
                  <a:close/>
                </a:path>
                <a:path w="287020" h="208280">
                  <a:moveTo>
                    <a:pt x="76288" y="50800"/>
                  </a:moveTo>
                  <a:lnTo>
                    <a:pt x="76288" y="52070"/>
                  </a:lnTo>
                  <a:lnTo>
                    <a:pt x="77063" y="52070"/>
                  </a:lnTo>
                  <a:lnTo>
                    <a:pt x="76288" y="50800"/>
                  </a:lnTo>
                  <a:close/>
                </a:path>
                <a:path w="287020" h="208280">
                  <a:moveTo>
                    <a:pt x="78231" y="50800"/>
                  </a:moveTo>
                  <a:lnTo>
                    <a:pt x="77457" y="50800"/>
                  </a:lnTo>
                  <a:lnTo>
                    <a:pt x="78231" y="52070"/>
                  </a:lnTo>
                  <a:lnTo>
                    <a:pt x="78231" y="50800"/>
                  </a:lnTo>
                  <a:close/>
                </a:path>
                <a:path w="287020" h="208280">
                  <a:moveTo>
                    <a:pt x="79794" y="50800"/>
                  </a:moveTo>
                  <a:lnTo>
                    <a:pt x="79006" y="52070"/>
                  </a:lnTo>
                  <a:lnTo>
                    <a:pt x="79794" y="52070"/>
                  </a:lnTo>
                  <a:lnTo>
                    <a:pt x="79794" y="50800"/>
                  </a:lnTo>
                  <a:close/>
                </a:path>
                <a:path w="287020" h="208280">
                  <a:moveTo>
                    <a:pt x="79794" y="50800"/>
                  </a:moveTo>
                  <a:lnTo>
                    <a:pt x="79794" y="52070"/>
                  </a:lnTo>
                  <a:lnTo>
                    <a:pt x="80568" y="52070"/>
                  </a:lnTo>
                  <a:lnTo>
                    <a:pt x="79794" y="50800"/>
                  </a:lnTo>
                  <a:close/>
                </a:path>
                <a:path w="287020" h="208280">
                  <a:moveTo>
                    <a:pt x="82118" y="48260"/>
                  </a:moveTo>
                  <a:lnTo>
                    <a:pt x="82118" y="52070"/>
                  </a:lnTo>
                  <a:lnTo>
                    <a:pt x="82905" y="52070"/>
                  </a:lnTo>
                  <a:lnTo>
                    <a:pt x="82905" y="49530"/>
                  </a:lnTo>
                  <a:lnTo>
                    <a:pt x="82118" y="48260"/>
                  </a:lnTo>
                  <a:close/>
                </a:path>
                <a:path w="287020" h="208280">
                  <a:moveTo>
                    <a:pt x="84454" y="48260"/>
                  </a:moveTo>
                  <a:lnTo>
                    <a:pt x="83680" y="49530"/>
                  </a:lnTo>
                  <a:lnTo>
                    <a:pt x="83680" y="52070"/>
                  </a:lnTo>
                  <a:lnTo>
                    <a:pt x="84454" y="50800"/>
                  </a:lnTo>
                  <a:lnTo>
                    <a:pt x="84454" y="48260"/>
                  </a:lnTo>
                  <a:close/>
                </a:path>
                <a:path w="287020" h="208280">
                  <a:moveTo>
                    <a:pt x="85242" y="50800"/>
                  </a:moveTo>
                  <a:lnTo>
                    <a:pt x="84454" y="50800"/>
                  </a:lnTo>
                  <a:lnTo>
                    <a:pt x="84454" y="52070"/>
                  </a:lnTo>
                  <a:lnTo>
                    <a:pt x="85242" y="52070"/>
                  </a:lnTo>
                  <a:lnTo>
                    <a:pt x="85242" y="50800"/>
                  </a:lnTo>
                  <a:close/>
                </a:path>
                <a:path w="287020" h="208280">
                  <a:moveTo>
                    <a:pt x="86017" y="49530"/>
                  </a:moveTo>
                  <a:lnTo>
                    <a:pt x="85242" y="50800"/>
                  </a:lnTo>
                  <a:lnTo>
                    <a:pt x="85242" y="52070"/>
                  </a:lnTo>
                  <a:lnTo>
                    <a:pt x="86017" y="52070"/>
                  </a:lnTo>
                  <a:lnTo>
                    <a:pt x="86017" y="49530"/>
                  </a:lnTo>
                  <a:close/>
                </a:path>
                <a:path w="287020" h="208280">
                  <a:moveTo>
                    <a:pt x="94970" y="50800"/>
                  </a:moveTo>
                  <a:lnTo>
                    <a:pt x="87185" y="50800"/>
                  </a:lnTo>
                  <a:lnTo>
                    <a:pt x="87185" y="52070"/>
                  </a:lnTo>
                  <a:lnTo>
                    <a:pt x="95745" y="52070"/>
                  </a:lnTo>
                  <a:lnTo>
                    <a:pt x="94970" y="50800"/>
                  </a:lnTo>
                  <a:close/>
                </a:path>
                <a:path w="287020" h="208280">
                  <a:moveTo>
                    <a:pt x="121043" y="50800"/>
                  </a:moveTo>
                  <a:lnTo>
                    <a:pt x="116382" y="50800"/>
                  </a:lnTo>
                  <a:lnTo>
                    <a:pt x="116382" y="52070"/>
                  </a:lnTo>
                  <a:lnTo>
                    <a:pt x="121043" y="52070"/>
                  </a:lnTo>
                  <a:lnTo>
                    <a:pt x="121043" y="50800"/>
                  </a:lnTo>
                  <a:close/>
                </a:path>
                <a:path w="287020" h="208280">
                  <a:moveTo>
                    <a:pt x="38925" y="45720"/>
                  </a:moveTo>
                  <a:lnTo>
                    <a:pt x="10515" y="45720"/>
                  </a:lnTo>
                  <a:lnTo>
                    <a:pt x="10515" y="46990"/>
                  </a:lnTo>
                  <a:lnTo>
                    <a:pt x="8953" y="49530"/>
                  </a:lnTo>
                  <a:lnTo>
                    <a:pt x="8953" y="50800"/>
                  </a:lnTo>
                  <a:lnTo>
                    <a:pt x="40868" y="50800"/>
                  </a:lnTo>
                  <a:lnTo>
                    <a:pt x="40868" y="49530"/>
                  </a:lnTo>
                  <a:lnTo>
                    <a:pt x="39306" y="49530"/>
                  </a:lnTo>
                  <a:lnTo>
                    <a:pt x="39306" y="48260"/>
                  </a:lnTo>
                  <a:lnTo>
                    <a:pt x="37363" y="48260"/>
                  </a:lnTo>
                  <a:lnTo>
                    <a:pt x="37363" y="46990"/>
                  </a:lnTo>
                  <a:lnTo>
                    <a:pt x="38925" y="46990"/>
                  </a:lnTo>
                  <a:lnTo>
                    <a:pt x="38925" y="45720"/>
                  </a:lnTo>
                  <a:close/>
                </a:path>
                <a:path w="287020" h="208280">
                  <a:moveTo>
                    <a:pt x="67729" y="49530"/>
                  </a:moveTo>
                  <a:lnTo>
                    <a:pt x="67335" y="49530"/>
                  </a:lnTo>
                  <a:lnTo>
                    <a:pt x="67335" y="50800"/>
                  </a:lnTo>
                  <a:lnTo>
                    <a:pt x="68503" y="50800"/>
                  </a:lnTo>
                  <a:lnTo>
                    <a:pt x="67729" y="49530"/>
                  </a:lnTo>
                  <a:close/>
                </a:path>
                <a:path w="287020" h="208280">
                  <a:moveTo>
                    <a:pt x="72389" y="49530"/>
                  </a:moveTo>
                  <a:lnTo>
                    <a:pt x="69278" y="49530"/>
                  </a:lnTo>
                  <a:lnTo>
                    <a:pt x="68503" y="50800"/>
                  </a:lnTo>
                  <a:lnTo>
                    <a:pt x="73177" y="50800"/>
                  </a:lnTo>
                  <a:lnTo>
                    <a:pt x="72389" y="49530"/>
                  </a:lnTo>
                  <a:close/>
                </a:path>
                <a:path w="287020" h="208280">
                  <a:moveTo>
                    <a:pt x="74726" y="49530"/>
                  </a:moveTo>
                  <a:lnTo>
                    <a:pt x="73952" y="49530"/>
                  </a:lnTo>
                  <a:lnTo>
                    <a:pt x="73952" y="50800"/>
                  </a:lnTo>
                  <a:lnTo>
                    <a:pt x="74726" y="50800"/>
                  </a:lnTo>
                  <a:lnTo>
                    <a:pt x="74726" y="49530"/>
                  </a:lnTo>
                  <a:close/>
                </a:path>
                <a:path w="287020" h="208280">
                  <a:moveTo>
                    <a:pt x="75514" y="49530"/>
                  </a:moveTo>
                  <a:lnTo>
                    <a:pt x="74726" y="49530"/>
                  </a:lnTo>
                  <a:lnTo>
                    <a:pt x="74726" y="50800"/>
                  </a:lnTo>
                  <a:lnTo>
                    <a:pt x="75514" y="50800"/>
                  </a:lnTo>
                  <a:lnTo>
                    <a:pt x="75514" y="49530"/>
                  </a:lnTo>
                  <a:close/>
                </a:path>
                <a:path w="287020" h="208280">
                  <a:moveTo>
                    <a:pt x="76288" y="48260"/>
                  </a:moveTo>
                  <a:lnTo>
                    <a:pt x="41643" y="48260"/>
                  </a:lnTo>
                  <a:lnTo>
                    <a:pt x="41643" y="49530"/>
                  </a:lnTo>
                  <a:lnTo>
                    <a:pt x="75514" y="49530"/>
                  </a:lnTo>
                  <a:lnTo>
                    <a:pt x="75514" y="50800"/>
                  </a:lnTo>
                  <a:lnTo>
                    <a:pt x="76288" y="49530"/>
                  </a:lnTo>
                  <a:lnTo>
                    <a:pt x="76288" y="48260"/>
                  </a:lnTo>
                  <a:close/>
                </a:path>
                <a:path w="287020" h="208280">
                  <a:moveTo>
                    <a:pt x="77457" y="49530"/>
                  </a:moveTo>
                  <a:lnTo>
                    <a:pt x="77063" y="50800"/>
                  </a:lnTo>
                  <a:lnTo>
                    <a:pt x="77457" y="50800"/>
                  </a:lnTo>
                  <a:lnTo>
                    <a:pt x="77457" y="49530"/>
                  </a:lnTo>
                  <a:close/>
                </a:path>
                <a:path w="287020" h="208280">
                  <a:moveTo>
                    <a:pt x="80956" y="50165"/>
                  </a:moveTo>
                  <a:lnTo>
                    <a:pt x="80568" y="50800"/>
                  </a:lnTo>
                  <a:lnTo>
                    <a:pt x="81343" y="50800"/>
                  </a:lnTo>
                  <a:lnTo>
                    <a:pt x="80956" y="50165"/>
                  </a:lnTo>
                  <a:close/>
                </a:path>
                <a:path w="287020" h="208280">
                  <a:moveTo>
                    <a:pt x="83680" y="49530"/>
                  </a:moveTo>
                  <a:lnTo>
                    <a:pt x="82905" y="49530"/>
                  </a:lnTo>
                  <a:lnTo>
                    <a:pt x="83680" y="50800"/>
                  </a:lnTo>
                  <a:lnTo>
                    <a:pt x="83680" y="49530"/>
                  </a:lnTo>
                  <a:close/>
                </a:path>
                <a:path w="287020" h="208280">
                  <a:moveTo>
                    <a:pt x="80568" y="45720"/>
                  </a:moveTo>
                  <a:lnTo>
                    <a:pt x="80568" y="49530"/>
                  </a:lnTo>
                  <a:lnTo>
                    <a:pt x="80956" y="50165"/>
                  </a:lnTo>
                  <a:lnTo>
                    <a:pt x="81343" y="49530"/>
                  </a:lnTo>
                  <a:lnTo>
                    <a:pt x="81343" y="48260"/>
                  </a:lnTo>
                  <a:lnTo>
                    <a:pt x="82905" y="48260"/>
                  </a:lnTo>
                  <a:lnTo>
                    <a:pt x="82905" y="46990"/>
                  </a:lnTo>
                  <a:lnTo>
                    <a:pt x="81343" y="46990"/>
                  </a:lnTo>
                  <a:lnTo>
                    <a:pt x="80568" y="45720"/>
                  </a:lnTo>
                  <a:close/>
                </a:path>
                <a:path w="287020" h="208280">
                  <a:moveTo>
                    <a:pt x="76288" y="46990"/>
                  </a:moveTo>
                  <a:lnTo>
                    <a:pt x="39306" y="46990"/>
                  </a:lnTo>
                  <a:lnTo>
                    <a:pt x="39306" y="48260"/>
                  </a:lnTo>
                  <a:lnTo>
                    <a:pt x="40081" y="49530"/>
                  </a:lnTo>
                  <a:lnTo>
                    <a:pt x="40868" y="49530"/>
                  </a:lnTo>
                  <a:lnTo>
                    <a:pt x="40868" y="48260"/>
                  </a:lnTo>
                  <a:lnTo>
                    <a:pt x="76288" y="48260"/>
                  </a:lnTo>
                  <a:lnTo>
                    <a:pt x="76288" y="46990"/>
                  </a:lnTo>
                  <a:close/>
                </a:path>
                <a:path w="287020" h="208280">
                  <a:moveTo>
                    <a:pt x="79006" y="48260"/>
                  </a:moveTo>
                  <a:lnTo>
                    <a:pt x="78231" y="48260"/>
                  </a:lnTo>
                  <a:lnTo>
                    <a:pt x="78231" y="49530"/>
                  </a:lnTo>
                  <a:lnTo>
                    <a:pt x="79006" y="49530"/>
                  </a:lnTo>
                  <a:lnTo>
                    <a:pt x="79006" y="48260"/>
                  </a:lnTo>
                  <a:close/>
                </a:path>
                <a:path w="287020" h="208280">
                  <a:moveTo>
                    <a:pt x="82118" y="48260"/>
                  </a:moveTo>
                  <a:lnTo>
                    <a:pt x="81343" y="48260"/>
                  </a:lnTo>
                  <a:lnTo>
                    <a:pt x="81343" y="49530"/>
                  </a:lnTo>
                  <a:lnTo>
                    <a:pt x="82118" y="49530"/>
                  </a:lnTo>
                  <a:lnTo>
                    <a:pt x="82118" y="48260"/>
                  </a:lnTo>
                  <a:close/>
                </a:path>
                <a:path w="287020" h="208280">
                  <a:moveTo>
                    <a:pt x="94970" y="46990"/>
                  </a:moveTo>
                  <a:lnTo>
                    <a:pt x="87185" y="46990"/>
                  </a:lnTo>
                  <a:lnTo>
                    <a:pt x="87185" y="49530"/>
                  </a:lnTo>
                  <a:lnTo>
                    <a:pt x="87960" y="49530"/>
                  </a:lnTo>
                  <a:lnTo>
                    <a:pt x="87960" y="48260"/>
                  </a:lnTo>
                  <a:lnTo>
                    <a:pt x="94970" y="48260"/>
                  </a:lnTo>
                  <a:lnTo>
                    <a:pt x="94970" y="46990"/>
                  </a:lnTo>
                  <a:close/>
                </a:path>
                <a:path w="287020" h="208280">
                  <a:moveTo>
                    <a:pt x="38138" y="46990"/>
                  </a:moveTo>
                  <a:lnTo>
                    <a:pt x="37363" y="46990"/>
                  </a:lnTo>
                  <a:lnTo>
                    <a:pt x="38138" y="48260"/>
                  </a:lnTo>
                  <a:lnTo>
                    <a:pt x="38138" y="46990"/>
                  </a:lnTo>
                  <a:close/>
                </a:path>
                <a:path w="287020" h="208280">
                  <a:moveTo>
                    <a:pt x="38925" y="46990"/>
                  </a:moveTo>
                  <a:lnTo>
                    <a:pt x="38138" y="46990"/>
                  </a:lnTo>
                  <a:lnTo>
                    <a:pt x="38138" y="48260"/>
                  </a:lnTo>
                  <a:lnTo>
                    <a:pt x="38925" y="48260"/>
                  </a:lnTo>
                  <a:lnTo>
                    <a:pt x="38925" y="46990"/>
                  </a:lnTo>
                  <a:close/>
                </a:path>
                <a:path w="287020" h="208280">
                  <a:moveTo>
                    <a:pt x="77063" y="45720"/>
                  </a:moveTo>
                  <a:lnTo>
                    <a:pt x="38925" y="45720"/>
                  </a:lnTo>
                  <a:lnTo>
                    <a:pt x="38925" y="48260"/>
                  </a:lnTo>
                  <a:lnTo>
                    <a:pt x="39306" y="48260"/>
                  </a:lnTo>
                  <a:lnTo>
                    <a:pt x="39306" y="46990"/>
                  </a:lnTo>
                  <a:lnTo>
                    <a:pt x="77063" y="46990"/>
                  </a:lnTo>
                  <a:lnTo>
                    <a:pt x="77063" y="45720"/>
                  </a:lnTo>
                  <a:close/>
                </a:path>
                <a:path w="287020" h="208280">
                  <a:moveTo>
                    <a:pt x="77457" y="46990"/>
                  </a:moveTo>
                  <a:lnTo>
                    <a:pt x="76288" y="46990"/>
                  </a:lnTo>
                  <a:lnTo>
                    <a:pt x="76288" y="48260"/>
                  </a:lnTo>
                  <a:lnTo>
                    <a:pt x="77063" y="48260"/>
                  </a:lnTo>
                  <a:lnTo>
                    <a:pt x="77457" y="46990"/>
                  </a:lnTo>
                  <a:close/>
                </a:path>
                <a:path w="287020" h="208280">
                  <a:moveTo>
                    <a:pt x="86791" y="46990"/>
                  </a:moveTo>
                  <a:lnTo>
                    <a:pt x="86017" y="46990"/>
                  </a:lnTo>
                  <a:lnTo>
                    <a:pt x="86017" y="48260"/>
                  </a:lnTo>
                  <a:lnTo>
                    <a:pt x="87185" y="48260"/>
                  </a:lnTo>
                  <a:lnTo>
                    <a:pt x="86791" y="46990"/>
                  </a:lnTo>
                  <a:close/>
                </a:path>
                <a:path w="287020" h="208280">
                  <a:moveTo>
                    <a:pt x="78231" y="45720"/>
                  </a:moveTo>
                  <a:lnTo>
                    <a:pt x="77457" y="45720"/>
                  </a:lnTo>
                  <a:lnTo>
                    <a:pt x="77457" y="46990"/>
                  </a:lnTo>
                  <a:lnTo>
                    <a:pt x="78231" y="46990"/>
                  </a:lnTo>
                  <a:lnTo>
                    <a:pt x="78231" y="45720"/>
                  </a:lnTo>
                  <a:close/>
                </a:path>
                <a:path w="287020" h="208280">
                  <a:moveTo>
                    <a:pt x="61099" y="33020"/>
                  </a:moveTo>
                  <a:lnTo>
                    <a:pt x="17906" y="33020"/>
                  </a:lnTo>
                  <a:lnTo>
                    <a:pt x="17906" y="34290"/>
                  </a:lnTo>
                  <a:lnTo>
                    <a:pt x="12458" y="43180"/>
                  </a:lnTo>
                  <a:lnTo>
                    <a:pt x="10896" y="44450"/>
                  </a:lnTo>
                  <a:lnTo>
                    <a:pt x="10896" y="45720"/>
                  </a:lnTo>
                  <a:lnTo>
                    <a:pt x="78231" y="45720"/>
                  </a:lnTo>
                  <a:lnTo>
                    <a:pt x="78231" y="46990"/>
                  </a:lnTo>
                  <a:lnTo>
                    <a:pt x="79006" y="46990"/>
                  </a:lnTo>
                  <a:lnTo>
                    <a:pt x="79006" y="44450"/>
                  </a:lnTo>
                  <a:lnTo>
                    <a:pt x="79794" y="44450"/>
                  </a:lnTo>
                  <a:lnTo>
                    <a:pt x="79794" y="40640"/>
                  </a:lnTo>
                  <a:lnTo>
                    <a:pt x="64998" y="40640"/>
                  </a:lnTo>
                  <a:lnTo>
                    <a:pt x="64223" y="39370"/>
                  </a:lnTo>
                  <a:lnTo>
                    <a:pt x="61887" y="39370"/>
                  </a:lnTo>
                  <a:lnTo>
                    <a:pt x="61887" y="38100"/>
                  </a:lnTo>
                  <a:lnTo>
                    <a:pt x="60324" y="38100"/>
                  </a:lnTo>
                  <a:lnTo>
                    <a:pt x="60324" y="36830"/>
                  </a:lnTo>
                  <a:lnTo>
                    <a:pt x="61099" y="36830"/>
                  </a:lnTo>
                  <a:lnTo>
                    <a:pt x="61887" y="34290"/>
                  </a:lnTo>
                  <a:lnTo>
                    <a:pt x="61099" y="34290"/>
                  </a:lnTo>
                  <a:lnTo>
                    <a:pt x="61099" y="33020"/>
                  </a:lnTo>
                  <a:close/>
                </a:path>
                <a:path w="287020" h="208280">
                  <a:moveTo>
                    <a:pt x="79794" y="44450"/>
                  </a:moveTo>
                  <a:lnTo>
                    <a:pt x="79006" y="44450"/>
                  </a:lnTo>
                  <a:lnTo>
                    <a:pt x="79006" y="46990"/>
                  </a:lnTo>
                  <a:lnTo>
                    <a:pt x="79794" y="46990"/>
                  </a:lnTo>
                  <a:lnTo>
                    <a:pt x="79794" y="44450"/>
                  </a:lnTo>
                  <a:close/>
                </a:path>
                <a:path w="287020" h="208280">
                  <a:moveTo>
                    <a:pt x="79794" y="45720"/>
                  </a:moveTo>
                  <a:lnTo>
                    <a:pt x="79794" y="46990"/>
                  </a:lnTo>
                  <a:lnTo>
                    <a:pt x="80568" y="46990"/>
                  </a:lnTo>
                  <a:lnTo>
                    <a:pt x="79794" y="45720"/>
                  </a:lnTo>
                  <a:close/>
                </a:path>
                <a:path w="287020" h="208280">
                  <a:moveTo>
                    <a:pt x="84454" y="44450"/>
                  </a:moveTo>
                  <a:lnTo>
                    <a:pt x="83680" y="44450"/>
                  </a:lnTo>
                  <a:lnTo>
                    <a:pt x="83680" y="46990"/>
                  </a:lnTo>
                  <a:lnTo>
                    <a:pt x="84454" y="46990"/>
                  </a:lnTo>
                  <a:lnTo>
                    <a:pt x="84454" y="44450"/>
                  </a:lnTo>
                  <a:close/>
                </a:path>
                <a:path w="287020" h="208280">
                  <a:moveTo>
                    <a:pt x="85242" y="45720"/>
                  </a:moveTo>
                  <a:lnTo>
                    <a:pt x="84454" y="45720"/>
                  </a:lnTo>
                  <a:lnTo>
                    <a:pt x="84454" y="46990"/>
                  </a:lnTo>
                  <a:lnTo>
                    <a:pt x="85242" y="46990"/>
                  </a:lnTo>
                  <a:lnTo>
                    <a:pt x="85242" y="45720"/>
                  </a:lnTo>
                  <a:close/>
                </a:path>
                <a:path w="287020" h="208280">
                  <a:moveTo>
                    <a:pt x="86017" y="45720"/>
                  </a:moveTo>
                  <a:lnTo>
                    <a:pt x="85242" y="45720"/>
                  </a:lnTo>
                  <a:lnTo>
                    <a:pt x="85242" y="46990"/>
                  </a:lnTo>
                  <a:lnTo>
                    <a:pt x="86017" y="46990"/>
                  </a:lnTo>
                  <a:lnTo>
                    <a:pt x="86017" y="45720"/>
                  </a:lnTo>
                  <a:close/>
                </a:path>
                <a:path w="287020" h="208280">
                  <a:moveTo>
                    <a:pt x="86791" y="45720"/>
                  </a:moveTo>
                  <a:lnTo>
                    <a:pt x="86017" y="45720"/>
                  </a:lnTo>
                  <a:lnTo>
                    <a:pt x="86017" y="46990"/>
                  </a:lnTo>
                  <a:lnTo>
                    <a:pt x="86791" y="45720"/>
                  </a:lnTo>
                  <a:close/>
                </a:path>
                <a:path w="287020" h="208280">
                  <a:moveTo>
                    <a:pt x="87185" y="45720"/>
                  </a:moveTo>
                  <a:lnTo>
                    <a:pt x="86791" y="45720"/>
                  </a:lnTo>
                  <a:lnTo>
                    <a:pt x="86791" y="46990"/>
                  </a:lnTo>
                  <a:lnTo>
                    <a:pt x="87185" y="45720"/>
                  </a:lnTo>
                  <a:close/>
                </a:path>
                <a:path w="287020" h="208280">
                  <a:moveTo>
                    <a:pt x="80568" y="44450"/>
                  </a:moveTo>
                  <a:lnTo>
                    <a:pt x="79794" y="44450"/>
                  </a:lnTo>
                  <a:lnTo>
                    <a:pt x="79794" y="45720"/>
                  </a:lnTo>
                  <a:lnTo>
                    <a:pt x="80568" y="44450"/>
                  </a:lnTo>
                  <a:close/>
                </a:path>
                <a:path w="287020" h="208280">
                  <a:moveTo>
                    <a:pt x="84454" y="43180"/>
                  </a:moveTo>
                  <a:lnTo>
                    <a:pt x="80568" y="43180"/>
                  </a:lnTo>
                  <a:lnTo>
                    <a:pt x="80568" y="45720"/>
                  </a:lnTo>
                  <a:lnTo>
                    <a:pt x="81343" y="45720"/>
                  </a:lnTo>
                  <a:lnTo>
                    <a:pt x="81343" y="44450"/>
                  </a:lnTo>
                  <a:lnTo>
                    <a:pt x="84454" y="44450"/>
                  </a:lnTo>
                  <a:lnTo>
                    <a:pt x="84454" y="43180"/>
                  </a:lnTo>
                  <a:close/>
                </a:path>
                <a:path w="287020" h="208280">
                  <a:moveTo>
                    <a:pt x="82905" y="44450"/>
                  </a:moveTo>
                  <a:lnTo>
                    <a:pt x="82118" y="44450"/>
                  </a:lnTo>
                  <a:lnTo>
                    <a:pt x="82118" y="45720"/>
                  </a:lnTo>
                  <a:lnTo>
                    <a:pt x="82905" y="45720"/>
                  </a:lnTo>
                  <a:lnTo>
                    <a:pt x="82905" y="44450"/>
                  </a:lnTo>
                  <a:close/>
                </a:path>
                <a:path w="287020" h="208280">
                  <a:moveTo>
                    <a:pt x="83680" y="44450"/>
                  </a:moveTo>
                  <a:lnTo>
                    <a:pt x="82905" y="44450"/>
                  </a:lnTo>
                  <a:lnTo>
                    <a:pt x="82905" y="45720"/>
                  </a:lnTo>
                  <a:lnTo>
                    <a:pt x="83680" y="44450"/>
                  </a:lnTo>
                  <a:close/>
                </a:path>
                <a:path w="287020" h="208280">
                  <a:moveTo>
                    <a:pt x="83680" y="44450"/>
                  </a:moveTo>
                  <a:lnTo>
                    <a:pt x="82905" y="45720"/>
                  </a:lnTo>
                  <a:lnTo>
                    <a:pt x="83680" y="45720"/>
                  </a:lnTo>
                  <a:lnTo>
                    <a:pt x="83680" y="44450"/>
                  </a:lnTo>
                  <a:close/>
                </a:path>
                <a:path w="287020" h="208280">
                  <a:moveTo>
                    <a:pt x="85242" y="41910"/>
                  </a:moveTo>
                  <a:lnTo>
                    <a:pt x="83680" y="41910"/>
                  </a:lnTo>
                  <a:lnTo>
                    <a:pt x="83680" y="43180"/>
                  </a:lnTo>
                  <a:lnTo>
                    <a:pt x="84454" y="43180"/>
                  </a:lnTo>
                  <a:lnTo>
                    <a:pt x="84454" y="44450"/>
                  </a:lnTo>
                  <a:lnTo>
                    <a:pt x="85229" y="44450"/>
                  </a:lnTo>
                  <a:lnTo>
                    <a:pt x="85229" y="45720"/>
                  </a:lnTo>
                  <a:lnTo>
                    <a:pt x="85242" y="41910"/>
                  </a:lnTo>
                  <a:close/>
                </a:path>
                <a:path w="287020" h="208280">
                  <a:moveTo>
                    <a:pt x="86791" y="40640"/>
                  </a:moveTo>
                  <a:lnTo>
                    <a:pt x="86017" y="40640"/>
                  </a:lnTo>
                  <a:lnTo>
                    <a:pt x="86017" y="44450"/>
                  </a:lnTo>
                  <a:lnTo>
                    <a:pt x="86791" y="44450"/>
                  </a:lnTo>
                  <a:lnTo>
                    <a:pt x="86791" y="40640"/>
                  </a:lnTo>
                  <a:close/>
                </a:path>
                <a:path w="287020" h="208280">
                  <a:moveTo>
                    <a:pt x="87185" y="41910"/>
                  </a:moveTo>
                  <a:lnTo>
                    <a:pt x="86791" y="41910"/>
                  </a:lnTo>
                  <a:lnTo>
                    <a:pt x="86791" y="44450"/>
                  </a:lnTo>
                  <a:lnTo>
                    <a:pt x="87185" y="44450"/>
                  </a:lnTo>
                  <a:lnTo>
                    <a:pt x="87185" y="41910"/>
                  </a:lnTo>
                  <a:close/>
                </a:path>
                <a:path w="287020" h="208280">
                  <a:moveTo>
                    <a:pt x="87960" y="43180"/>
                  </a:moveTo>
                  <a:lnTo>
                    <a:pt x="87185" y="43180"/>
                  </a:lnTo>
                  <a:lnTo>
                    <a:pt x="87185" y="44450"/>
                  </a:lnTo>
                  <a:lnTo>
                    <a:pt x="87960" y="44450"/>
                  </a:lnTo>
                  <a:lnTo>
                    <a:pt x="87960" y="43180"/>
                  </a:lnTo>
                  <a:close/>
                </a:path>
                <a:path w="287020" h="208280">
                  <a:moveTo>
                    <a:pt x="87960" y="39370"/>
                  </a:moveTo>
                  <a:lnTo>
                    <a:pt x="87960" y="44450"/>
                  </a:lnTo>
                  <a:lnTo>
                    <a:pt x="91071" y="44450"/>
                  </a:lnTo>
                  <a:lnTo>
                    <a:pt x="91071" y="43180"/>
                  </a:lnTo>
                  <a:lnTo>
                    <a:pt x="89509" y="43180"/>
                  </a:lnTo>
                  <a:lnTo>
                    <a:pt x="88734" y="41910"/>
                  </a:lnTo>
                  <a:lnTo>
                    <a:pt x="88734" y="39791"/>
                  </a:lnTo>
                  <a:lnTo>
                    <a:pt x="87960" y="39370"/>
                  </a:lnTo>
                  <a:close/>
                </a:path>
                <a:path w="287020" h="208280">
                  <a:moveTo>
                    <a:pt x="96913" y="43180"/>
                  </a:moveTo>
                  <a:lnTo>
                    <a:pt x="91071" y="43180"/>
                  </a:lnTo>
                  <a:lnTo>
                    <a:pt x="91071" y="44450"/>
                  </a:lnTo>
                  <a:lnTo>
                    <a:pt x="96913" y="44450"/>
                  </a:lnTo>
                  <a:lnTo>
                    <a:pt x="96913" y="43180"/>
                  </a:lnTo>
                  <a:close/>
                </a:path>
                <a:path w="287020" h="208280">
                  <a:moveTo>
                    <a:pt x="79794" y="38100"/>
                  </a:moveTo>
                  <a:lnTo>
                    <a:pt x="79794" y="41910"/>
                  </a:lnTo>
                  <a:lnTo>
                    <a:pt x="80568" y="43180"/>
                  </a:lnTo>
                  <a:lnTo>
                    <a:pt x="80568" y="40640"/>
                  </a:lnTo>
                  <a:lnTo>
                    <a:pt x="81343" y="40640"/>
                  </a:lnTo>
                  <a:lnTo>
                    <a:pt x="81343" y="39370"/>
                  </a:lnTo>
                  <a:lnTo>
                    <a:pt x="80568" y="39370"/>
                  </a:lnTo>
                  <a:lnTo>
                    <a:pt x="79794" y="38100"/>
                  </a:lnTo>
                  <a:close/>
                </a:path>
                <a:path w="287020" h="208280">
                  <a:moveTo>
                    <a:pt x="82118" y="41910"/>
                  </a:moveTo>
                  <a:lnTo>
                    <a:pt x="81343" y="41910"/>
                  </a:lnTo>
                  <a:lnTo>
                    <a:pt x="81343" y="43180"/>
                  </a:lnTo>
                  <a:lnTo>
                    <a:pt x="82118" y="41910"/>
                  </a:lnTo>
                  <a:close/>
                </a:path>
                <a:path w="287020" h="208280">
                  <a:moveTo>
                    <a:pt x="82905" y="40640"/>
                  </a:moveTo>
                  <a:lnTo>
                    <a:pt x="82118" y="40640"/>
                  </a:lnTo>
                  <a:lnTo>
                    <a:pt x="82118" y="43180"/>
                  </a:lnTo>
                  <a:lnTo>
                    <a:pt x="82905" y="41910"/>
                  </a:lnTo>
                  <a:lnTo>
                    <a:pt x="82905" y="40640"/>
                  </a:lnTo>
                  <a:close/>
                </a:path>
                <a:path w="287020" h="208280">
                  <a:moveTo>
                    <a:pt x="82905" y="41910"/>
                  </a:moveTo>
                  <a:lnTo>
                    <a:pt x="82118" y="43180"/>
                  </a:lnTo>
                  <a:lnTo>
                    <a:pt x="82905" y="43180"/>
                  </a:lnTo>
                  <a:lnTo>
                    <a:pt x="82905" y="41910"/>
                  </a:lnTo>
                  <a:close/>
                </a:path>
                <a:path w="287020" h="208280">
                  <a:moveTo>
                    <a:pt x="83680" y="41910"/>
                  </a:moveTo>
                  <a:lnTo>
                    <a:pt x="82905" y="41910"/>
                  </a:lnTo>
                  <a:lnTo>
                    <a:pt x="82905" y="43180"/>
                  </a:lnTo>
                  <a:lnTo>
                    <a:pt x="83680" y="43180"/>
                  </a:lnTo>
                  <a:lnTo>
                    <a:pt x="83680" y="41910"/>
                  </a:lnTo>
                  <a:close/>
                </a:path>
                <a:path w="287020" h="208280">
                  <a:moveTo>
                    <a:pt x="81343" y="40640"/>
                  </a:moveTo>
                  <a:lnTo>
                    <a:pt x="80568" y="40640"/>
                  </a:lnTo>
                  <a:lnTo>
                    <a:pt x="80568" y="41910"/>
                  </a:lnTo>
                  <a:lnTo>
                    <a:pt x="81343" y="41910"/>
                  </a:lnTo>
                  <a:lnTo>
                    <a:pt x="81343" y="40640"/>
                  </a:lnTo>
                  <a:close/>
                </a:path>
                <a:path w="287020" h="208280">
                  <a:moveTo>
                    <a:pt x="86017" y="40640"/>
                  </a:moveTo>
                  <a:lnTo>
                    <a:pt x="85242" y="40640"/>
                  </a:lnTo>
                  <a:lnTo>
                    <a:pt x="86017" y="41910"/>
                  </a:lnTo>
                  <a:lnTo>
                    <a:pt x="86017" y="40640"/>
                  </a:lnTo>
                  <a:close/>
                </a:path>
                <a:path w="287020" h="208280">
                  <a:moveTo>
                    <a:pt x="87185" y="40640"/>
                  </a:moveTo>
                  <a:lnTo>
                    <a:pt x="86791" y="40640"/>
                  </a:lnTo>
                  <a:lnTo>
                    <a:pt x="86791" y="41910"/>
                  </a:lnTo>
                  <a:lnTo>
                    <a:pt x="87185" y="40640"/>
                  </a:lnTo>
                  <a:close/>
                </a:path>
                <a:path w="287020" h="208280">
                  <a:moveTo>
                    <a:pt x="87960" y="40640"/>
                  </a:moveTo>
                  <a:lnTo>
                    <a:pt x="87185" y="40640"/>
                  </a:lnTo>
                  <a:lnTo>
                    <a:pt x="87185" y="41910"/>
                  </a:lnTo>
                  <a:lnTo>
                    <a:pt x="87960" y="41910"/>
                  </a:lnTo>
                  <a:lnTo>
                    <a:pt x="87960" y="40640"/>
                  </a:lnTo>
                  <a:close/>
                </a:path>
                <a:path w="287020" h="208280">
                  <a:moveTo>
                    <a:pt x="90296" y="40640"/>
                  </a:moveTo>
                  <a:lnTo>
                    <a:pt x="88734" y="40640"/>
                  </a:lnTo>
                  <a:lnTo>
                    <a:pt x="88734" y="41910"/>
                  </a:lnTo>
                  <a:lnTo>
                    <a:pt x="92633" y="41910"/>
                  </a:lnTo>
                  <a:lnTo>
                    <a:pt x="90296" y="40640"/>
                  </a:lnTo>
                  <a:close/>
                </a:path>
                <a:path w="287020" h="208280">
                  <a:moveTo>
                    <a:pt x="67335" y="38100"/>
                  </a:moveTo>
                  <a:lnTo>
                    <a:pt x="65773" y="38100"/>
                  </a:lnTo>
                  <a:lnTo>
                    <a:pt x="64998" y="40640"/>
                  </a:lnTo>
                  <a:lnTo>
                    <a:pt x="78231" y="40640"/>
                  </a:lnTo>
                  <a:lnTo>
                    <a:pt x="78231" y="39370"/>
                  </a:lnTo>
                  <a:lnTo>
                    <a:pt x="70053" y="39370"/>
                  </a:lnTo>
                  <a:lnTo>
                    <a:pt x="67335" y="38100"/>
                  </a:lnTo>
                  <a:close/>
                </a:path>
                <a:path w="287020" h="208280">
                  <a:moveTo>
                    <a:pt x="79006" y="39370"/>
                  </a:moveTo>
                  <a:lnTo>
                    <a:pt x="78231" y="39370"/>
                  </a:lnTo>
                  <a:lnTo>
                    <a:pt x="78231" y="40640"/>
                  </a:lnTo>
                  <a:lnTo>
                    <a:pt x="79006" y="39370"/>
                  </a:lnTo>
                  <a:close/>
                </a:path>
                <a:path w="287020" h="208280">
                  <a:moveTo>
                    <a:pt x="84454" y="39370"/>
                  </a:moveTo>
                  <a:lnTo>
                    <a:pt x="83680" y="39370"/>
                  </a:lnTo>
                  <a:lnTo>
                    <a:pt x="84454" y="40640"/>
                  </a:lnTo>
                  <a:lnTo>
                    <a:pt x="84454" y="39370"/>
                  </a:lnTo>
                  <a:close/>
                </a:path>
                <a:path w="287020" h="208280">
                  <a:moveTo>
                    <a:pt x="85242" y="38100"/>
                  </a:moveTo>
                  <a:lnTo>
                    <a:pt x="84454" y="38100"/>
                  </a:lnTo>
                  <a:lnTo>
                    <a:pt x="84454" y="40640"/>
                  </a:lnTo>
                  <a:lnTo>
                    <a:pt x="85242" y="40640"/>
                  </a:lnTo>
                  <a:lnTo>
                    <a:pt x="85242" y="38100"/>
                  </a:lnTo>
                  <a:close/>
                </a:path>
                <a:path w="287020" h="208280">
                  <a:moveTo>
                    <a:pt x="87960" y="39370"/>
                  </a:moveTo>
                  <a:lnTo>
                    <a:pt x="86791" y="39370"/>
                  </a:lnTo>
                  <a:lnTo>
                    <a:pt x="87185" y="40640"/>
                  </a:lnTo>
                  <a:lnTo>
                    <a:pt x="87960" y="39370"/>
                  </a:lnTo>
                  <a:close/>
                </a:path>
                <a:path w="287020" h="208280">
                  <a:moveTo>
                    <a:pt x="77063" y="38100"/>
                  </a:moveTo>
                  <a:lnTo>
                    <a:pt x="73177" y="38100"/>
                  </a:lnTo>
                  <a:lnTo>
                    <a:pt x="71615" y="39370"/>
                  </a:lnTo>
                  <a:lnTo>
                    <a:pt x="78231" y="39370"/>
                  </a:lnTo>
                  <a:lnTo>
                    <a:pt x="77063" y="38100"/>
                  </a:lnTo>
                  <a:close/>
                </a:path>
                <a:path w="287020" h="208280">
                  <a:moveTo>
                    <a:pt x="80568" y="38100"/>
                  </a:moveTo>
                  <a:lnTo>
                    <a:pt x="79794" y="38100"/>
                  </a:lnTo>
                  <a:lnTo>
                    <a:pt x="80568" y="39370"/>
                  </a:lnTo>
                  <a:lnTo>
                    <a:pt x="80568" y="38100"/>
                  </a:lnTo>
                  <a:close/>
                </a:path>
                <a:path w="287020" h="208280">
                  <a:moveTo>
                    <a:pt x="81343" y="38100"/>
                  </a:moveTo>
                  <a:lnTo>
                    <a:pt x="81343" y="39370"/>
                  </a:lnTo>
                  <a:lnTo>
                    <a:pt x="82118" y="39370"/>
                  </a:lnTo>
                  <a:lnTo>
                    <a:pt x="81343" y="38100"/>
                  </a:lnTo>
                  <a:close/>
                </a:path>
                <a:path w="287020" h="208280">
                  <a:moveTo>
                    <a:pt x="82118" y="38100"/>
                  </a:moveTo>
                  <a:lnTo>
                    <a:pt x="82118" y="39370"/>
                  </a:lnTo>
                  <a:lnTo>
                    <a:pt x="82905" y="39370"/>
                  </a:lnTo>
                  <a:lnTo>
                    <a:pt x="82118" y="38100"/>
                  </a:lnTo>
                  <a:close/>
                </a:path>
                <a:path w="287020" h="208280">
                  <a:moveTo>
                    <a:pt x="83680" y="38100"/>
                  </a:moveTo>
                  <a:lnTo>
                    <a:pt x="82905" y="38100"/>
                  </a:lnTo>
                  <a:lnTo>
                    <a:pt x="82905" y="39370"/>
                  </a:lnTo>
                  <a:lnTo>
                    <a:pt x="83680" y="39370"/>
                  </a:lnTo>
                  <a:lnTo>
                    <a:pt x="83680" y="38100"/>
                  </a:lnTo>
                  <a:close/>
                </a:path>
                <a:path w="287020" h="208280">
                  <a:moveTo>
                    <a:pt x="57988" y="20320"/>
                  </a:moveTo>
                  <a:lnTo>
                    <a:pt x="22961" y="20320"/>
                  </a:lnTo>
                  <a:lnTo>
                    <a:pt x="22961" y="22860"/>
                  </a:lnTo>
                  <a:lnTo>
                    <a:pt x="21399" y="24130"/>
                  </a:lnTo>
                  <a:lnTo>
                    <a:pt x="21399" y="27940"/>
                  </a:lnTo>
                  <a:lnTo>
                    <a:pt x="22961" y="29210"/>
                  </a:lnTo>
                  <a:lnTo>
                    <a:pt x="22186" y="29210"/>
                  </a:lnTo>
                  <a:lnTo>
                    <a:pt x="22186" y="30480"/>
                  </a:lnTo>
                  <a:lnTo>
                    <a:pt x="20624" y="31750"/>
                  </a:lnTo>
                  <a:lnTo>
                    <a:pt x="20624" y="33020"/>
                  </a:lnTo>
                  <a:lnTo>
                    <a:pt x="60324" y="33020"/>
                  </a:lnTo>
                  <a:lnTo>
                    <a:pt x="59550" y="31750"/>
                  </a:lnTo>
                  <a:lnTo>
                    <a:pt x="54495" y="31750"/>
                  </a:lnTo>
                  <a:lnTo>
                    <a:pt x="54495" y="30480"/>
                  </a:lnTo>
                  <a:lnTo>
                    <a:pt x="53708" y="29210"/>
                  </a:lnTo>
                  <a:lnTo>
                    <a:pt x="53708" y="27940"/>
                  </a:lnTo>
                  <a:lnTo>
                    <a:pt x="54495" y="27940"/>
                  </a:lnTo>
                  <a:lnTo>
                    <a:pt x="54495" y="26670"/>
                  </a:lnTo>
                  <a:lnTo>
                    <a:pt x="56045" y="26670"/>
                  </a:lnTo>
                  <a:lnTo>
                    <a:pt x="57607" y="25400"/>
                  </a:lnTo>
                  <a:lnTo>
                    <a:pt x="57607" y="24130"/>
                  </a:lnTo>
                  <a:lnTo>
                    <a:pt x="57988" y="24130"/>
                  </a:lnTo>
                  <a:lnTo>
                    <a:pt x="57988" y="22860"/>
                  </a:lnTo>
                  <a:lnTo>
                    <a:pt x="57607" y="22860"/>
                  </a:lnTo>
                  <a:lnTo>
                    <a:pt x="57607" y="21590"/>
                  </a:lnTo>
                  <a:lnTo>
                    <a:pt x="57988" y="20320"/>
                  </a:lnTo>
                  <a:close/>
                </a:path>
                <a:path w="287020" h="208280">
                  <a:moveTo>
                    <a:pt x="62661" y="12700"/>
                  </a:moveTo>
                  <a:lnTo>
                    <a:pt x="38925" y="12700"/>
                  </a:lnTo>
                  <a:lnTo>
                    <a:pt x="38925" y="13970"/>
                  </a:lnTo>
                  <a:lnTo>
                    <a:pt x="26073" y="13970"/>
                  </a:lnTo>
                  <a:lnTo>
                    <a:pt x="26073" y="15240"/>
                  </a:lnTo>
                  <a:lnTo>
                    <a:pt x="26860" y="15240"/>
                  </a:lnTo>
                  <a:lnTo>
                    <a:pt x="26860" y="16510"/>
                  </a:lnTo>
                  <a:lnTo>
                    <a:pt x="24523" y="16510"/>
                  </a:lnTo>
                  <a:lnTo>
                    <a:pt x="24523" y="17780"/>
                  </a:lnTo>
                  <a:lnTo>
                    <a:pt x="23736" y="19050"/>
                  </a:lnTo>
                  <a:lnTo>
                    <a:pt x="22186" y="19050"/>
                  </a:lnTo>
                  <a:lnTo>
                    <a:pt x="22186" y="20320"/>
                  </a:lnTo>
                  <a:lnTo>
                    <a:pt x="58762" y="20320"/>
                  </a:lnTo>
                  <a:lnTo>
                    <a:pt x="61099" y="15240"/>
                  </a:lnTo>
                  <a:lnTo>
                    <a:pt x="62661" y="12700"/>
                  </a:lnTo>
                  <a:close/>
                </a:path>
                <a:path w="287020" h="208280">
                  <a:moveTo>
                    <a:pt x="35026" y="8890"/>
                  </a:moveTo>
                  <a:lnTo>
                    <a:pt x="33477" y="8890"/>
                  </a:lnTo>
                  <a:lnTo>
                    <a:pt x="32689" y="10160"/>
                  </a:lnTo>
                  <a:lnTo>
                    <a:pt x="31140" y="10160"/>
                  </a:lnTo>
                  <a:lnTo>
                    <a:pt x="29578" y="11430"/>
                  </a:lnTo>
                  <a:lnTo>
                    <a:pt x="28409" y="11430"/>
                  </a:lnTo>
                  <a:lnTo>
                    <a:pt x="27635" y="12700"/>
                  </a:lnTo>
                  <a:lnTo>
                    <a:pt x="26860" y="12700"/>
                  </a:lnTo>
                  <a:lnTo>
                    <a:pt x="26860" y="13970"/>
                  </a:lnTo>
                  <a:lnTo>
                    <a:pt x="36588" y="13970"/>
                  </a:lnTo>
                  <a:lnTo>
                    <a:pt x="37363" y="12700"/>
                  </a:lnTo>
                  <a:lnTo>
                    <a:pt x="35801" y="11430"/>
                  </a:lnTo>
                  <a:lnTo>
                    <a:pt x="36588" y="10160"/>
                  </a:lnTo>
                  <a:lnTo>
                    <a:pt x="35026" y="8890"/>
                  </a:lnTo>
                  <a:close/>
                </a:path>
                <a:path w="287020" h="208280">
                  <a:moveTo>
                    <a:pt x="40868" y="11430"/>
                  </a:moveTo>
                  <a:lnTo>
                    <a:pt x="40081" y="11430"/>
                  </a:lnTo>
                  <a:lnTo>
                    <a:pt x="39306" y="12700"/>
                  </a:lnTo>
                  <a:lnTo>
                    <a:pt x="40868" y="12700"/>
                  </a:lnTo>
                  <a:lnTo>
                    <a:pt x="40868" y="11430"/>
                  </a:lnTo>
                  <a:close/>
                </a:path>
                <a:path w="287020" h="208280">
                  <a:moveTo>
                    <a:pt x="59550" y="6350"/>
                  </a:moveTo>
                  <a:lnTo>
                    <a:pt x="47866" y="6350"/>
                  </a:lnTo>
                  <a:lnTo>
                    <a:pt x="46316" y="8890"/>
                  </a:lnTo>
                  <a:lnTo>
                    <a:pt x="46316" y="10160"/>
                  </a:lnTo>
                  <a:lnTo>
                    <a:pt x="43980" y="10160"/>
                  </a:lnTo>
                  <a:lnTo>
                    <a:pt x="43205" y="11430"/>
                  </a:lnTo>
                  <a:lnTo>
                    <a:pt x="41643" y="12700"/>
                  </a:lnTo>
                  <a:lnTo>
                    <a:pt x="61887" y="12700"/>
                  </a:lnTo>
                  <a:lnTo>
                    <a:pt x="60324" y="11430"/>
                  </a:lnTo>
                  <a:lnTo>
                    <a:pt x="59550" y="11430"/>
                  </a:lnTo>
                  <a:lnTo>
                    <a:pt x="58762" y="10160"/>
                  </a:lnTo>
                  <a:lnTo>
                    <a:pt x="58762" y="7620"/>
                  </a:lnTo>
                  <a:lnTo>
                    <a:pt x="59550" y="6350"/>
                  </a:lnTo>
                  <a:close/>
                </a:path>
                <a:path w="287020" h="208280">
                  <a:moveTo>
                    <a:pt x="58762" y="5080"/>
                  </a:moveTo>
                  <a:lnTo>
                    <a:pt x="49047" y="5080"/>
                  </a:lnTo>
                  <a:lnTo>
                    <a:pt x="48653" y="6350"/>
                  </a:lnTo>
                  <a:lnTo>
                    <a:pt x="58762" y="6350"/>
                  </a:lnTo>
                  <a:lnTo>
                    <a:pt x="58762" y="5080"/>
                  </a:lnTo>
                  <a:close/>
                </a:path>
                <a:path w="287020" h="208280">
                  <a:moveTo>
                    <a:pt x="57988" y="1270"/>
                  </a:moveTo>
                  <a:lnTo>
                    <a:pt x="53708" y="1270"/>
                  </a:lnTo>
                  <a:lnTo>
                    <a:pt x="53708" y="2540"/>
                  </a:lnTo>
                  <a:lnTo>
                    <a:pt x="52158" y="2540"/>
                  </a:lnTo>
                  <a:lnTo>
                    <a:pt x="50596" y="5080"/>
                  </a:lnTo>
                  <a:lnTo>
                    <a:pt x="59550" y="5080"/>
                  </a:lnTo>
                  <a:lnTo>
                    <a:pt x="57988" y="2540"/>
                  </a:lnTo>
                  <a:lnTo>
                    <a:pt x="57988" y="1270"/>
                  </a:lnTo>
                  <a:close/>
                </a:path>
                <a:path w="287020" h="208280">
                  <a:moveTo>
                    <a:pt x="56045" y="0"/>
                  </a:moveTo>
                  <a:lnTo>
                    <a:pt x="54495" y="1270"/>
                  </a:lnTo>
                  <a:lnTo>
                    <a:pt x="56819" y="1270"/>
                  </a:lnTo>
                  <a:lnTo>
                    <a:pt x="56045" y="0"/>
                  </a:lnTo>
                  <a:close/>
                </a:path>
                <a:path w="287020" h="208280">
                  <a:moveTo>
                    <a:pt x="57607" y="0"/>
                  </a:moveTo>
                  <a:lnTo>
                    <a:pt x="56819" y="0"/>
                  </a:lnTo>
                  <a:lnTo>
                    <a:pt x="56819" y="1270"/>
                  </a:lnTo>
                  <a:lnTo>
                    <a:pt x="57607" y="1270"/>
                  </a:lnTo>
                  <a:lnTo>
                    <a:pt x="57607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6356619" y="2831683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6616" y="0"/>
                  </a:moveTo>
                  <a:lnTo>
                    <a:pt x="7391" y="0"/>
                  </a:lnTo>
                  <a:lnTo>
                    <a:pt x="6616" y="0"/>
                  </a:lnTo>
                  <a:lnTo>
                    <a:pt x="7391" y="0"/>
                  </a:lnTo>
                  <a:lnTo>
                    <a:pt x="6616" y="0"/>
                  </a:lnTo>
                  <a:close/>
                </a:path>
                <a:path w="7620" h="6985">
                  <a:moveTo>
                    <a:pt x="5448" y="5003"/>
                  </a:moveTo>
                  <a:lnTo>
                    <a:pt x="4673" y="5003"/>
                  </a:lnTo>
                  <a:lnTo>
                    <a:pt x="5448" y="5003"/>
                  </a:lnTo>
                  <a:close/>
                </a:path>
                <a:path w="7620" h="6985">
                  <a:moveTo>
                    <a:pt x="0" y="6553"/>
                  </a:moveTo>
                  <a:lnTo>
                    <a:pt x="774" y="6553"/>
                  </a:lnTo>
                  <a:lnTo>
                    <a:pt x="0" y="65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6354282" y="28397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6356619" y="28417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6342610" y="2850174"/>
              <a:ext cx="29845" cy="10160"/>
            </a:xfrm>
            <a:custGeom>
              <a:avLst/>
              <a:gdLst/>
              <a:ahLst/>
              <a:cxnLst/>
              <a:rect l="l" t="t" r="r" b="b"/>
              <a:pathLst>
                <a:path w="29845" h="10160">
                  <a:moveTo>
                    <a:pt x="29578" y="0"/>
                  </a:moveTo>
                  <a:lnTo>
                    <a:pt x="28803" y="0"/>
                  </a:lnTo>
                  <a:lnTo>
                    <a:pt x="29578" y="0"/>
                  </a:lnTo>
                  <a:close/>
                </a:path>
                <a:path w="29845" h="10160">
                  <a:moveTo>
                    <a:pt x="5842" y="4229"/>
                  </a:moveTo>
                  <a:lnTo>
                    <a:pt x="5054" y="4229"/>
                  </a:lnTo>
                  <a:lnTo>
                    <a:pt x="5842" y="4229"/>
                  </a:lnTo>
                  <a:close/>
                </a:path>
                <a:path w="29845" h="10160">
                  <a:moveTo>
                    <a:pt x="393" y="8864"/>
                  </a:moveTo>
                  <a:lnTo>
                    <a:pt x="1168" y="8864"/>
                  </a:lnTo>
                  <a:lnTo>
                    <a:pt x="1168" y="8089"/>
                  </a:lnTo>
                  <a:lnTo>
                    <a:pt x="1168" y="8864"/>
                  </a:lnTo>
                  <a:lnTo>
                    <a:pt x="393" y="8864"/>
                  </a:lnTo>
                  <a:close/>
                </a:path>
                <a:path w="29845" h="10160">
                  <a:moveTo>
                    <a:pt x="0" y="9626"/>
                  </a:moveTo>
                  <a:lnTo>
                    <a:pt x="393" y="9626"/>
                  </a:lnTo>
                  <a:lnTo>
                    <a:pt x="0" y="9626"/>
                  </a:lnTo>
                  <a:lnTo>
                    <a:pt x="393" y="9626"/>
                  </a:lnTo>
                  <a:lnTo>
                    <a:pt x="0" y="96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6342033" y="28601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6341823" y="28598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6342610" y="28598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6341823" y="285980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787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6353507" y="28351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6332095" y="28582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6337162" y="28590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6330545" y="2837461"/>
              <a:ext cx="47625" cy="32384"/>
            </a:xfrm>
            <a:custGeom>
              <a:avLst/>
              <a:gdLst/>
              <a:ahLst/>
              <a:cxnLst/>
              <a:rect l="l" t="t" r="r" b="b"/>
              <a:pathLst>
                <a:path w="47625" h="32385">
                  <a:moveTo>
                    <a:pt x="774" y="23113"/>
                  </a:moveTo>
                  <a:lnTo>
                    <a:pt x="0" y="23113"/>
                  </a:lnTo>
                  <a:lnTo>
                    <a:pt x="774" y="23113"/>
                  </a:lnTo>
                  <a:close/>
                </a:path>
                <a:path w="47625" h="32385">
                  <a:moveTo>
                    <a:pt x="10502" y="30429"/>
                  </a:moveTo>
                  <a:lnTo>
                    <a:pt x="11277" y="30429"/>
                  </a:lnTo>
                  <a:lnTo>
                    <a:pt x="10502" y="30429"/>
                  </a:lnTo>
                  <a:close/>
                </a:path>
                <a:path w="47625" h="32385">
                  <a:moveTo>
                    <a:pt x="10502" y="31978"/>
                  </a:moveTo>
                  <a:lnTo>
                    <a:pt x="11277" y="31978"/>
                  </a:lnTo>
                  <a:lnTo>
                    <a:pt x="10502" y="31978"/>
                  </a:lnTo>
                  <a:close/>
                </a:path>
                <a:path w="47625" h="32385">
                  <a:moveTo>
                    <a:pt x="29972" y="10401"/>
                  </a:moveTo>
                  <a:lnTo>
                    <a:pt x="29184" y="10401"/>
                  </a:lnTo>
                  <a:lnTo>
                    <a:pt x="29972" y="10401"/>
                  </a:lnTo>
                  <a:close/>
                </a:path>
                <a:path w="47625" h="32385">
                  <a:moveTo>
                    <a:pt x="31521" y="0"/>
                  </a:moveTo>
                  <a:lnTo>
                    <a:pt x="31915" y="0"/>
                  </a:lnTo>
                  <a:lnTo>
                    <a:pt x="31521" y="0"/>
                  </a:lnTo>
                  <a:close/>
                </a:path>
                <a:path w="47625" h="32385">
                  <a:moveTo>
                    <a:pt x="30746" y="11937"/>
                  </a:moveTo>
                  <a:lnTo>
                    <a:pt x="31521" y="11937"/>
                  </a:lnTo>
                  <a:lnTo>
                    <a:pt x="30746" y="11937"/>
                  </a:lnTo>
                  <a:lnTo>
                    <a:pt x="30746" y="11163"/>
                  </a:lnTo>
                  <a:lnTo>
                    <a:pt x="30746" y="11937"/>
                  </a:lnTo>
                  <a:lnTo>
                    <a:pt x="30746" y="11163"/>
                  </a:lnTo>
                  <a:lnTo>
                    <a:pt x="30746" y="11937"/>
                  </a:lnTo>
                  <a:lnTo>
                    <a:pt x="31521" y="11937"/>
                  </a:lnTo>
                  <a:lnTo>
                    <a:pt x="30746" y="11937"/>
                  </a:lnTo>
                  <a:lnTo>
                    <a:pt x="30746" y="12712"/>
                  </a:lnTo>
                  <a:lnTo>
                    <a:pt x="30746" y="11937"/>
                  </a:lnTo>
                  <a:close/>
                </a:path>
                <a:path w="47625" h="32385">
                  <a:moveTo>
                    <a:pt x="35801" y="13868"/>
                  </a:moveTo>
                  <a:lnTo>
                    <a:pt x="35801" y="13474"/>
                  </a:lnTo>
                  <a:lnTo>
                    <a:pt x="35801" y="13868"/>
                  </a:lnTo>
                  <a:lnTo>
                    <a:pt x="35801" y="13474"/>
                  </a:lnTo>
                  <a:lnTo>
                    <a:pt x="36576" y="13474"/>
                  </a:lnTo>
                  <a:lnTo>
                    <a:pt x="36576" y="13868"/>
                  </a:lnTo>
                  <a:lnTo>
                    <a:pt x="37363" y="13868"/>
                  </a:lnTo>
                  <a:lnTo>
                    <a:pt x="38138" y="13868"/>
                  </a:lnTo>
                  <a:lnTo>
                    <a:pt x="38912" y="13868"/>
                  </a:lnTo>
                  <a:lnTo>
                    <a:pt x="38138" y="13868"/>
                  </a:lnTo>
                  <a:lnTo>
                    <a:pt x="38912" y="13868"/>
                  </a:lnTo>
                  <a:lnTo>
                    <a:pt x="38912" y="13474"/>
                  </a:lnTo>
                  <a:lnTo>
                    <a:pt x="39700" y="13474"/>
                  </a:lnTo>
                  <a:lnTo>
                    <a:pt x="38912" y="13474"/>
                  </a:lnTo>
                  <a:lnTo>
                    <a:pt x="39700" y="13474"/>
                  </a:lnTo>
                  <a:lnTo>
                    <a:pt x="40474" y="13474"/>
                  </a:lnTo>
                  <a:lnTo>
                    <a:pt x="40868" y="13474"/>
                  </a:lnTo>
                  <a:lnTo>
                    <a:pt x="40868" y="12712"/>
                  </a:lnTo>
                  <a:lnTo>
                    <a:pt x="41643" y="12712"/>
                  </a:lnTo>
                  <a:lnTo>
                    <a:pt x="41643" y="13474"/>
                  </a:lnTo>
                  <a:lnTo>
                    <a:pt x="41643" y="12712"/>
                  </a:lnTo>
                  <a:lnTo>
                    <a:pt x="41643" y="13474"/>
                  </a:lnTo>
                  <a:lnTo>
                    <a:pt x="42418" y="13474"/>
                  </a:lnTo>
                  <a:lnTo>
                    <a:pt x="43205" y="13474"/>
                  </a:lnTo>
                  <a:lnTo>
                    <a:pt x="43980" y="13474"/>
                  </a:lnTo>
                  <a:lnTo>
                    <a:pt x="43980" y="13868"/>
                  </a:lnTo>
                  <a:lnTo>
                    <a:pt x="43980" y="13474"/>
                  </a:lnTo>
                  <a:lnTo>
                    <a:pt x="43980" y="13868"/>
                  </a:lnTo>
                  <a:lnTo>
                    <a:pt x="44754" y="13474"/>
                  </a:lnTo>
                  <a:lnTo>
                    <a:pt x="45542" y="13474"/>
                  </a:lnTo>
                  <a:lnTo>
                    <a:pt x="45542" y="13868"/>
                  </a:lnTo>
                  <a:lnTo>
                    <a:pt x="46316" y="13868"/>
                  </a:lnTo>
                  <a:lnTo>
                    <a:pt x="46316" y="13474"/>
                  </a:lnTo>
                  <a:lnTo>
                    <a:pt x="46316" y="13868"/>
                  </a:lnTo>
                  <a:lnTo>
                    <a:pt x="47091" y="13868"/>
                  </a:lnTo>
                  <a:lnTo>
                    <a:pt x="46316" y="13868"/>
                  </a:lnTo>
                  <a:lnTo>
                    <a:pt x="46316" y="13474"/>
                  </a:lnTo>
                  <a:lnTo>
                    <a:pt x="46316" y="13868"/>
                  </a:lnTo>
                  <a:lnTo>
                    <a:pt x="45542" y="13868"/>
                  </a:lnTo>
                  <a:lnTo>
                    <a:pt x="45542" y="13474"/>
                  </a:lnTo>
                  <a:lnTo>
                    <a:pt x="44754" y="13474"/>
                  </a:lnTo>
                  <a:lnTo>
                    <a:pt x="43980" y="13474"/>
                  </a:lnTo>
                  <a:lnTo>
                    <a:pt x="43205" y="13474"/>
                  </a:lnTo>
                  <a:lnTo>
                    <a:pt x="42418" y="13474"/>
                  </a:lnTo>
                  <a:lnTo>
                    <a:pt x="41643" y="13474"/>
                  </a:lnTo>
                  <a:lnTo>
                    <a:pt x="41643" y="12712"/>
                  </a:lnTo>
                  <a:lnTo>
                    <a:pt x="41643" y="13474"/>
                  </a:lnTo>
                  <a:lnTo>
                    <a:pt x="41643" y="12712"/>
                  </a:lnTo>
                  <a:lnTo>
                    <a:pt x="40868" y="12712"/>
                  </a:lnTo>
                  <a:lnTo>
                    <a:pt x="40868" y="13474"/>
                  </a:lnTo>
                  <a:lnTo>
                    <a:pt x="40474" y="13474"/>
                  </a:lnTo>
                  <a:lnTo>
                    <a:pt x="40474" y="12712"/>
                  </a:lnTo>
                  <a:lnTo>
                    <a:pt x="40474" y="13474"/>
                  </a:lnTo>
                  <a:lnTo>
                    <a:pt x="39700" y="13474"/>
                  </a:lnTo>
                  <a:lnTo>
                    <a:pt x="38912" y="13474"/>
                  </a:lnTo>
                  <a:lnTo>
                    <a:pt x="39700" y="13474"/>
                  </a:lnTo>
                  <a:lnTo>
                    <a:pt x="38912" y="13474"/>
                  </a:lnTo>
                  <a:lnTo>
                    <a:pt x="38912" y="13868"/>
                  </a:lnTo>
                  <a:lnTo>
                    <a:pt x="38138" y="13868"/>
                  </a:lnTo>
                  <a:lnTo>
                    <a:pt x="38912" y="13868"/>
                  </a:lnTo>
                  <a:lnTo>
                    <a:pt x="38138" y="13868"/>
                  </a:lnTo>
                  <a:lnTo>
                    <a:pt x="37363" y="13868"/>
                  </a:lnTo>
                  <a:lnTo>
                    <a:pt x="36576" y="13868"/>
                  </a:lnTo>
                  <a:lnTo>
                    <a:pt x="36576" y="13474"/>
                  </a:lnTo>
                  <a:lnTo>
                    <a:pt x="35801" y="13474"/>
                  </a:lnTo>
                  <a:lnTo>
                    <a:pt x="35026" y="13474"/>
                  </a:lnTo>
                  <a:lnTo>
                    <a:pt x="35801" y="12712"/>
                  </a:lnTo>
                  <a:lnTo>
                    <a:pt x="35026" y="12712"/>
                  </a:lnTo>
                  <a:lnTo>
                    <a:pt x="35801" y="12712"/>
                  </a:lnTo>
                  <a:lnTo>
                    <a:pt x="35026" y="13474"/>
                  </a:lnTo>
                  <a:lnTo>
                    <a:pt x="35801" y="13474"/>
                  </a:lnTo>
                  <a:lnTo>
                    <a:pt x="35801" y="13868"/>
                  </a:lnTo>
                  <a:lnTo>
                    <a:pt x="35026" y="13868"/>
                  </a:lnTo>
                  <a:lnTo>
                    <a:pt x="35801" y="1386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6355069" y="28493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6354282" y="28501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6344554" y="286250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6359730" y="29010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6323141" y="2852092"/>
              <a:ext cx="36195" cy="53340"/>
            </a:xfrm>
            <a:custGeom>
              <a:avLst/>
              <a:gdLst/>
              <a:ahLst/>
              <a:cxnLst/>
              <a:rect l="l" t="t" r="r" b="b"/>
              <a:pathLst>
                <a:path w="36195" h="53339">
                  <a:moveTo>
                    <a:pt x="35039" y="52781"/>
                  </a:moveTo>
                  <a:lnTo>
                    <a:pt x="35813" y="52781"/>
                  </a:lnTo>
                  <a:lnTo>
                    <a:pt x="35039" y="52781"/>
                  </a:lnTo>
                  <a:close/>
                </a:path>
                <a:path w="36195" h="53339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6341823" y="28389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6341823" y="283899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6342610" y="28389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6275275" y="2789303"/>
              <a:ext cx="287020" cy="208915"/>
            </a:xfrm>
            <a:custGeom>
              <a:avLst/>
              <a:gdLst/>
              <a:ahLst/>
              <a:cxnLst/>
              <a:rect l="l" t="t" r="r" b="b"/>
              <a:pathLst>
                <a:path w="287020" h="208914">
                  <a:moveTo>
                    <a:pt x="79006" y="40068"/>
                  </a:moveTo>
                  <a:lnTo>
                    <a:pt x="79006" y="39293"/>
                  </a:lnTo>
                  <a:lnTo>
                    <a:pt x="78231" y="40068"/>
                  </a:lnTo>
                  <a:lnTo>
                    <a:pt x="78231" y="39293"/>
                  </a:lnTo>
                  <a:lnTo>
                    <a:pt x="78231" y="40068"/>
                  </a:lnTo>
                  <a:lnTo>
                    <a:pt x="79006" y="40068"/>
                  </a:lnTo>
                  <a:lnTo>
                    <a:pt x="79006" y="39293"/>
                  </a:lnTo>
                  <a:lnTo>
                    <a:pt x="79006" y="40068"/>
                  </a:lnTo>
                  <a:lnTo>
                    <a:pt x="79006" y="40843"/>
                  </a:lnTo>
                  <a:lnTo>
                    <a:pt x="79006" y="40068"/>
                  </a:lnTo>
                  <a:lnTo>
                    <a:pt x="79006" y="40843"/>
                  </a:lnTo>
                  <a:lnTo>
                    <a:pt x="79006" y="40068"/>
                  </a:lnTo>
                  <a:lnTo>
                    <a:pt x="79794" y="40068"/>
                  </a:lnTo>
                  <a:lnTo>
                    <a:pt x="79794" y="40843"/>
                  </a:lnTo>
                  <a:lnTo>
                    <a:pt x="79794" y="40068"/>
                  </a:lnTo>
                  <a:lnTo>
                    <a:pt x="79006" y="40068"/>
                  </a:lnTo>
                  <a:lnTo>
                    <a:pt x="79794" y="40068"/>
                  </a:lnTo>
                  <a:lnTo>
                    <a:pt x="79794" y="40843"/>
                  </a:lnTo>
                  <a:lnTo>
                    <a:pt x="79794" y="40068"/>
                  </a:lnTo>
                  <a:lnTo>
                    <a:pt x="79794" y="39293"/>
                  </a:lnTo>
                  <a:lnTo>
                    <a:pt x="79794" y="40068"/>
                  </a:lnTo>
                  <a:lnTo>
                    <a:pt x="79794" y="39293"/>
                  </a:lnTo>
                  <a:lnTo>
                    <a:pt x="79794" y="40068"/>
                  </a:lnTo>
                  <a:lnTo>
                    <a:pt x="79794" y="39293"/>
                  </a:lnTo>
                  <a:lnTo>
                    <a:pt x="79794" y="40068"/>
                  </a:lnTo>
                  <a:lnTo>
                    <a:pt x="79794" y="39293"/>
                  </a:lnTo>
                  <a:lnTo>
                    <a:pt x="79006" y="39293"/>
                  </a:lnTo>
                  <a:lnTo>
                    <a:pt x="79794" y="39293"/>
                  </a:lnTo>
                  <a:lnTo>
                    <a:pt x="79794" y="40068"/>
                  </a:lnTo>
                  <a:lnTo>
                    <a:pt x="80568" y="40068"/>
                  </a:lnTo>
                  <a:lnTo>
                    <a:pt x="79794" y="40068"/>
                  </a:lnTo>
                  <a:lnTo>
                    <a:pt x="79794" y="40843"/>
                  </a:lnTo>
                  <a:lnTo>
                    <a:pt x="80568" y="40843"/>
                  </a:lnTo>
                  <a:lnTo>
                    <a:pt x="79794" y="40843"/>
                  </a:lnTo>
                  <a:lnTo>
                    <a:pt x="79794" y="41605"/>
                  </a:lnTo>
                  <a:lnTo>
                    <a:pt x="80568" y="41605"/>
                  </a:lnTo>
                  <a:lnTo>
                    <a:pt x="79794" y="41605"/>
                  </a:lnTo>
                  <a:lnTo>
                    <a:pt x="79794" y="40843"/>
                  </a:lnTo>
                  <a:lnTo>
                    <a:pt x="80568" y="40843"/>
                  </a:lnTo>
                  <a:lnTo>
                    <a:pt x="80568" y="41605"/>
                  </a:lnTo>
                  <a:lnTo>
                    <a:pt x="80568" y="42379"/>
                  </a:lnTo>
                  <a:lnTo>
                    <a:pt x="79794" y="42379"/>
                  </a:lnTo>
                  <a:lnTo>
                    <a:pt x="79794" y="41605"/>
                  </a:lnTo>
                  <a:lnTo>
                    <a:pt x="79794" y="42379"/>
                  </a:lnTo>
                  <a:lnTo>
                    <a:pt x="79794" y="42760"/>
                  </a:lnTo>
                  <a:lnTo>
                    <a:pt x="79006" y="42760"/>
                  </a:lnTo>
                  <a:lnTo>
                    <a:pt x="78231" y="42760"/>
                  </a:lnTo>
                  <a:lnTo>
                    <a:pt x="79006" y="42760"/>
                  </a:lnTo>
                  <a:lnTo>
                    <a:pt x="79794" y="42760"/>
                  </a:lnTo>
                  <a:lnTo>
                    <a:pt x="79794" y="43535"/>
                  </a:lnTo>
                  <a:lnTo>
                    <a:pt x="79794" y="44310"/>
                  </a:lnTo>
                  <a:lnTo>
                    <a:pt x="79006" y="44310"/>
                  </a:lnTo>
                  <a:lnTo>
                    <a:pt x="79006" y="45072"/>
                  </a:lnTo>
                  <a:lnTo>
                    <a:pt x="78231" y="45072"/>
                  </a:lnTo>
                  <a:lnTo>
                    <a:pt x="79006" y="45072"/>
                  </a:lnTo>
                  <a:lnTo>
                    <a:pt x="79006" y="45846"/>
                  </a:lnTo>
                  <a:lnTo>
                    <a:pt x="79006" y="45072"/>
                  </a:lnTo>
                  <a:lnTo>
                    <a:pt x="78231" y="45846"/>
                  </a:lnTo>
                  <a:lnTo>
                    <a:pt x="79006" y="45846"/>
                  </a:lnTo>
                  <a:lnTo>
                    <a:pt x="78231" y="45846"/>
                  </a:lnTo>
                  <a:lnTo>
                    <a:pt x="78231" y="46621"/>
                  </a:lnTo>
                  <a:lnTo>
                    <a:pt x="78231" y="45846"/>
                  </a:lnTo>
                  <a:lnTo>
                    <a:pt x="79006" y="45846"/>
                  </a:lnTo>
                  <a:lnTo>
                    <a:pt x="79794" y="45846"/>
                  </a:lnTo>
                  <a:lnTo>
                    <a:pt x="79794" y="45072"/>
                  </a:lnTo>
                  <a:lnTo>
                    <a:pt x="79794" y="44310"/>
                  </a:lnTo>
                  <a:lnTo>
                    <a:pt x="79794" y="45072"/>
                  </a:lnTo>
                  <a:lnTo>
                    <a:pt x="79794" y="44310"/>
                  </a:lnTo>
                  <a:lnTo>
                    <a:pt x="80568" y="44310"/>
                  </a:lnTo>
                  <a:lnTo>
                    <a:pt x="79794" y="44310"/>
                  </a:lnTo>
                  <a:lnTo>
                    <a:pt x="79794" y="45072"/>
                  </a:lnTo>
                  <a:lnTo>
                    <a:pt x="79794" y="45846"/>
                  </a:lnTo>
                  <a:lnTo>
                    <a:pt x="79006" y="45846"/>
                  </a:lnTo>
                  <a:lnTo>
                    <a:pt x="79794" y="45846"/>
                  </a:lnTo>
                  <a:lnTo>
                    <a:pt x="79794" y="46621"/>
                  </a:lnTo>
                  <a:lnTo>
                    <a:pt x="79006" y="46621"/>
                  </a:lnTo>
                  <a:lnTo>
                    <a:pt x="79006" y="45846"/>
                  </a:lnTo>
                  <a:lnTo>
                    <a:pt x="79794" y="45846"/>
                  </a:lnTo>
                  <a:lnTo>
                    <a:pt x="79006" y="45846"/>
                  </a:lnTo>
                  <a:lnTo>
                    <a:pt x="79006" y="46621"/>
                  </a:lnTo>
                  <a:lnTo>
                    <a:pt x="79006" y="45846"/>
                  </a:lnTo>
                  <a:lnTo>
                    <a:pt x="79006" y="46621"/>
                  </a:lnTo>
                  <a:lnTo>
                    <a:pt x="79006" y="47383"/>
                  </a:lnTo>
                  <a:lnTo>
                    <a:pt x="79006" y="46621"/>
                  </a:lnTo>
                  <a:lnTo>
                    <a:pt x="79006" y="47383"/>
                  </a:lnTo>
                  <a:lnTo>
                    <a:pt x="79006" y="46621"/>
                  </a:lnTo>
                  <a:lnTo>
                    <a:pt x="78231" y="46621"/>
                  </a:lnTo>
                  <a:lnTo>
                    <a:pt x="79006" y="46621"/>
                  </a:lnTo>
                  <a:lnTo>
                    <a:pt x="78231" y="46621"/>
                  </a:lnTo>
                  <a:lnTo>
                    <a:pt x="79006" y="46621"/>
                  </a:lnTo>
                  <a:lnTo>
                    <a:pt x="79006" y="47383"/>
                  </a:lnTo>
                  <a:lnTo>
                    <a:pt x="78231" y="47383"/>
                  </a:lnTo>
                  <a:lnTo>
                    <a:pt x="78231" y="46621"/>
                  </a:lnTo>
                  <a:lnTo>
                    <a:pt x="78231" y="47383"/>
                  </a:lnTo>
                  <a:lnTo>
                    <a:pt x="77457" y="47383"/>
                  </a:lnTo>
                  <a:lnTo>
                    <a:pt x="78231" y="47383"/>
                  </a:lnTo>
                  <a:lnTo>
                    <a:pt x="77457" y="47383"/>
                  </a:lnTo>
                  <a:lnTo>
                    <a:pt x="78231" y="47383"/>
                  </a:lnTo>
                  <a:lnTo>
                    <a:pt x="77457" y="46621"/>
                  </a:lnTo>
                  <a:lnTo>
                    <a:pt x="77457" y="47383"/>
                  </a:lnTo>
                  <a:lnTo>
                    <a:pt x="77457" y="46621"/>
                  </a:lnTo>
                  <a:lnTo>
                    <a:pt x="77457" y="45846"/>
                  </a:lnTo>
                  <a:lnTo>
                    <a:pt x="77063" y="45846"/>
                  </a:lnTo>
                  <a:lnTo>
                    <a:pt x="77457" y="45846"/>
                  </a:lnTo>
                  <a:lnTo>
                    <a:pt x="77063" y="45846"/>
                  </a:lnTo>
                  <a:lnTo>
                    <a:pt x="77063" y="46621"/>
                  </a:lnTo>
                  <a:lnTo>
                    <a:pt x="77457" y="46621"/>
                  </a:lnTo>
                  <a:lnTo>
                    <a:pt x="77063" y="46621"/>
                  </a:lnTo>
                  <a:lnTo>
                    <a:pt x="77063" y="47383"/>
                  </a:lnTo>
                  <a:lnTo>
                    <a:pt x="76288" y="47383"/>
                  </a:lnTo>
                  <a:lnTo>
                    <a:pt x="77063" y="47383"/>
                  </a:lnTo>
                  <a:lnTo>
                    <a:pt x="76288" y="47383"/>
                  </a:lnTo>
                  <a:lnTo>
                    <a:pt x="76288" y="48158"/>
                  </a:lnTo>
                  <a:lnTo>
                    <a:pt x="76288" y="47383"/>
                  </a:lnTo>
                  <a:lnTo>
                    <a:pt x="77063" y="47383"/>
                  </a:lnTo>
                  <a:lnTo>
                    <a:pt x="77457" y="47383"/>
                  </a:lnTo>
                  <a:lnTo>
                    <a:pt x="78231" y="47383"/>
                  </a:lnTo>
                  <a:lnTo>
                    <a:pt x="77457" y="47383"/>
                  </a:lnTo>
                  <a:lnTo>
                    <a:pt x="77063" y="48158"/>
                  </a:lnTo>
                  <a:lnTo>
                    <a:pt x="76288" y="48158"/>
                  </a:lnTo>
                  <a:lnTo>
                    <a:pt x="76288" y="48933"/>
                  </a:lnTo>
                  <a:lnTo>
                    <a:pt x="75514" y="48933"/>
                  </a:lnTo>
                  <a:lnTo>
                    <a:pt x="75514" y="49695"/>
                  </a:lnTo>
                  <a:lnTo>
                    <a:pt x="75514" y="48933"/>
                  </a:lnTo>
                  <a:lnTo>
                    <a:pt x="76288" y="48933"/>
                  </a:lnTo>
                  <a:lnTo>
                    <a:pt x="75514" y="48933"/>
                  </a:lnTo>
                  <a:lnTo>
                    <a:pt x="76288" y="48933"/>
                  </a:lnTo>
                  <a:lnTo>
                    <a:pt x="75514" y="48933"/>
                  </a:lnTo>
                  <a:lnTo>
                    <a:pt x="76288" y="48933"/>
                  </a:lnTo>
                  <a:lnTo>
                    <a:pt x="75514" y="48933"/>
                  </a:lnTo>
                  <a:lnTo>
                    <a:pt x="75514" y="49695"/>
                  </a:lnTo>
                  <a:lnTo>
                    <a:pt x="76288" y="49695"/>
                  </a:lnTo>
                  <a:lnTo>
                    <a:pt x="75514" y="49695"/>
                  </a:lnTo>
                  <a:lnTo>
                    <a:pt x="75514" y="50469"/>
                  </a:lnTo>
                  <a:lnTo>
                    <a:pt x="75514" y="49695"/>
                  </a:lnTo>
                  <a:lnTo>
                    <a:pt x="75514" y="50469"/>
                  </a:lnTo>
                  <a:lnTo>
                    <a:pt x="74726" y="50469"/>
                  </a:lnTo>
                  <a:lnTo>
                    <a:pt x="74726" y="49695"/>
                  </a:lnTo>
                  <a:lnTo>
                    <a:pt x="74726" y="50469"/>
                  </a:lnTo>
                  <a:lnTo>
                    <a:pt x="73952" y="50469"/>
                  </a:lnTo>
                  <a:lnTo>
                    <a:pt x="74726" y="50469"/>
                  </a:lnTo>
                  <a:lnTo>
                    <a:pt x="73952" y="50469"/>
                  </a:lnTo>
                  <a:lnTo>
                    <a:pt x="73177" y="50469"/>
                  </a:lnTo>
                  <a:lnTo>
                    <a:pt x="73952" y="50469"/>
                  </a:lnTo>
                  <a:lnTo>
                    <a:pt x="73952" y="49695"/>
                  </a:lnTo>
                  <a:lnTo>
                    <a:pt x="73952" y="50469"/>
                  </a:lnTo>
                  <a:lnTo>
                    <a:pt x="73177" y="50469"/>
                  </a:lnTo>
                  <a:lnTo>
                    <a:pt x="73177" y="49695"/>
                  </a:lnTo>
                  <a:lnTo>
                    <a:pt x="72389" y="49695"/>
                  </a:lnTo>
                  <a:lnTo>
                    <a:pt x="71615" y="49695"/>
                  </a:lnTo>
                  <a:lnTo>
                    <a:pt x="71615" y="48933"/>
                  </a:lnTo>
                  <a:lnTo>
                    <a:pt x="71615" y="49695"/>
                  </a:lnTo>
                  <a:lnTo>
                    <a:pt x="71615" y="48933"/>
                  </a:lnTo>
                  <a:lnTo>
                    <a:pt x="71615" y="49695"/>
                  </a:lnTo>
                  <a:lnTo>
                    <a:pt x="70840" y="49695"/>
                  </a:lnTo>
                  <a:lnTo>
                    <a:pt x="70053" y="49695"/>
                  </a:lnTo>
                  <a:lnTo>
                    <a:pt x="69278" y="48933"/>
                  </a:lnTo>
                  <a:lnTo>
                    <a:pt x="69278" y="49695"/>
                  </a:lnTo>
                  <a:lnTo>
                    <a:pt x="68503" y="49695"/>
                  </a:lnTo>
                  <a:lnTo>
                    <a:pt x="68503" y="50469"/>
                  </a:lnTo>
                  <a:lnTo>
                    <a:pt x="68503" y="49695"/>
                  </a:lnTo>
                  <a:lnTo>
                    <a:pt x="67729" y="49695"/>
                  </a:lnTo>
                  <a:lnTo>
                    <a:pt x="68503" y="50469"/>
                  </a:lnTo>
                  <a:lnTo>
                    <a:pt x="67729" y="50469"/>
                  </a:lnTo>
                  <a:lnTo>
                    <a:pt x="67335" y="50469"/>
                  </a:lnTo>
                  <a:lnTo>
                    <a:pt x="67335" y="49695"/>
                  </a:lnTo>
                  <a:lnTo>
                    <a:pt x="67335" y="50469"/>
                  </a:lnTo>
                  <a:lnTo>
                    <a:pt x="67729" y="50469"/>
                  </a:lnTo>
                  <a:lnTo>
                    <a:pt x="68503" y="50469"/>
                  </a:lnTo>
                  <a:lnTo>
                    <a:pt x="68503" y="49695"/>
                  </a:lnTo>
                  <a:lnTo>
                    <a:pt x="68503" y="50469"/>
                  </a:lnTo>
                  <a:lnTo>
                    <a:pt x="67729" y="50469"/>
                  </a:lnTo>
                  <a:lnTo>
                    <a:pt x="68503" y="50469"/>
                  </a:lnTo>
                  <a:lnTo>
                    <a:pt x="68503" y="49695"/>
                  </a:lnTo>
                  <a:lnTo>
                    <a:pt x="68503" y="50469"/>
                  </a:lnTo>
                  <a:lnTo>
                    <a:pt x="69278" y="49695"/>
                  </a:lnTo>
                  <a:lnTo>
                    <a:pt x="70053" y="49695"/>
                  </a:lnTo>
                  <a:lnTo>
                    <a:pt x="69278" y="49695"/>
                  </a:lnTo>
                  <a:lnTo>
                    <a:pt x="70053" y="49695"/>
                  </a:lnTo>
                  <a:lnTo>
                    <a:pt x="70840" y="49695"/>
                  </a:lnTo>
                  <a:lnTo>
                    <a:pt x="71615" y="49695"/>
                  </a:lnTo>
                  <a:lnTo>
                    <a:pt x="72389" y="49695"/>
                  </a:lnTo>
                  <a:lnTo>
                    <a:pt x="73177" y="49695"/>
                  </a:lnTo>
                  <a:lnTo>
                    <a:pt x="72389" y="49695"/>
                  </a:lnTo>
                  <a:lnTo>
                    <a:pt x="73177" y="50469"/>
                  </a:lnTo>
                  <a:lnTo>
                    <a:pt x="73177" y="51244"/>
                  </a:lnTo>
                  <a:lnTo>
                    <a:pt x="73952" y="51244"/>
                  </a:lnTo>
                  <a:lnTo>
                    <a:pt x="73952" y="52006"/>
                  </a:lnTo>
                  <a:lnTo>
                    <a:pt x="73177" y="52006"/>
                  </a:lnTo>
                  <a:lnTo>
                    <a:pt x="73952" y="52006"/>
                  </a:lnTo>
                  <a:lnTo>
                    <a:pt x="73177" y="52006"/>
                  </a:lnTo>
                  <a:lnTo>
                    <a:pt x="73952" y="52006"/>
                  </a:lnTo>
                  <a:lnTo>
                    <a:pt x="73177" y="52006"/>
                  </a:lnTo>
                  <a:lnTo>
                    <a:pt x="73952" y="52006"/>
                  </a:lnTo>
                  <a:lnTo>
                    <a:pt x="73177" y="52400"/>
                  </a:lnTo>
                  <a:lnTo>
                    <a:pt x="72389" y="52006"/>
                  </a:lnTo>
                  <a:lnTo>
                    <a:pt x="72389" y="51244"/>
                  </a:lnTo>
                  <a:lnTo>
                    <a:pt x="72389" y="52006"/>
                  </a:lnTo>
                  <a:lnTo>
                    <a:pt x="72389" y="52400"/>
                  </a:lnTo>
                  <a:lnTo>
                    <a:pt x="71615" y="52400"/>
                  </a:lnTo>
                  <a:lnTo>
                    <a:pt x="70840" y="52400"/>
                  </a:lnTo>
                  <a:lnTo>
                    <a:pt x="70840" y="53162"/>
                  </a:lnTo>
                  <a:lnTo>
                    <a:pt x="70840" y="53936"/>
                  </a:lnTo>
                  <a:lnTo>
                    <a:pt x="70840" y="53162"/>
                  </a:lnTo>
                  <a:lnTo>
                    <a:pt x="70840" y="53936"/>
                  </a:lnTo>
                  <a:lnTo>
                    <a:pt x="70840" y="53162"/>
                  </a:lnTo>
                  <a:lnTo>
                    <a:pt x="70840" y="53936"/>
                  </a:lnTo>
                  <a:lnTo>
                    <a:pt x="70053" y="53936"/>
                  </a:lnTo>
                  <a:lnTo>
                    <a:pt x="70840" y="53936"/>
                  </a:lnTo>
                  <a:lnTo>
                    <a:pt x="70053" y="53936"/>
                  </a:lnTo>
                  <a:lnTo>
                    <a:pt x="70053" y="54711"/>
                  </a:lnTo>
                  <a:lnTo>
                    <a:pt x="70053" y="53936"/>
                  </a:lnTo>
                  <a:lnTo>
                    <a:pt x="70053" y="54711"/>
                  </a:lnTo>
                  <a:lnTo>
                    <a:pt x="70053" y="53936"/>
                  </a:lnTo>
                  <a:lnTo>
                    <a:pt x="69278" y="53936"/>
                  </a:lnTo>
                  <a:lnTo>
                    <a:pt x="69278" y="54711"/>
                  </a:lnTo>
                  <a:lnTo>
                    <a:pt x="69278" y="53936"/>
                  </a:lnTo>
                  <a:lnTo>
                    <a:pt x="69278" y="54711"/>
                  </a:lnTo>
                  <a:lnTo>
                    <a:pt x="68503" y="54711"/>
                  </a:lnTo>
                  <a:lnTo>
                    <a:pt x="69278" y="54711"/>
                  </a:lnTo>
                  <a:lnTo>
                    <a:pt x="69278" y="53936"/>
                  </a:lnTo>
                  <a:lnTo>
                    <a:pt x="69278" y="54711"/>
                  </a:lnTo>
                  <a:lnTo>
                    <a:pt x="70053" y="54711"/>
                  </a:lnTo>
                  <a:lnTo>
                    <a:pt x="69278" y="54711"/>
                  </a:lnTo>
                  <a:lnTo>
                    <a:pt x="69278" y="55473"/>
                  </a:lnTo>
                  <a:lnTo>
                    <a:pt x="68503" y="55473"/>
                  </a:lnTo>
                  <a:lnTo>
                    <a:pt x="68503" y="56248"/>
                  </a:lnTo>
                  <a:lnTo>
                    <a:pt x="67729" y="56248"/>
                  </a:lnTo>
                  <a:lnTo>
                    <a:pt x="68503" y="56248"/>
                  </a:lnTo>
                  <a:lnTo>
                    <a:pt x="68503" y="57010"/>
                  </a:lnTo>
                  <a:lnTo>
                    <a:pt x="67729" y="57010"/>
                  </a:lnTo>
                  <a:lnTo>
                    <a:pt x="68503" y="57010"/>
                  </a:lnTo>
                  <a:lnTo>
                    <a:pt x="67729" y="57010"/>
                  </a:lnTo>
                  <a:lnTo>
                    <a:pt x="68503" y="57010"/>
                  </a:lnTo>
                  <a:lnTo>
                    <a:pt x="67729" y="57010"/>
                  </a:lnTo>
                  <a:lnTo>
                    <a:pt x="67335" y="57010"/>
                  </a:lnTo>
                  <a:lnTo>
                    <a:pt x="66547" y="57010"/>
                  </a:lnTo>
                  <a:lnTo>
                    <a:pt x="67335" y="57010"/>
                  </a:lnTo>
                  <a:lnTo>
                    <a:pt x="66547" y="57010"/>
                  </a:lnTo>
                  <a:lnTo>
                    <a:pt x="66547" y="56248"/>
                  </a:lnTo>
                  <a:lnTo>
                    <a:pt x="66547" y="57010"/>
                  </a:lnTo>
                  <a:lnTo>
                    <a:pt x="67335" y="57010"/>
                  </a:lnTo>
                  <a:lnTo>
                    <a:pt x="67335" y="57784"/>
                  </a:lnTo>
                  <a:lnTo>
                    <a:pt x="67729" y="57784"/>
                  </a:lnTo>
                  <a:lnTo>
                    <a:pt x="67729" y="58559"/>
                  </a:lnTo>
                  <a:lnTo>
                    <a:pt x="67729" y="59321"/>
                  </a:lnTo>
                  <a:lnTo>
                    <a:pt x="67335" y="59321"/>
                  </a:lnTo>
                  <a:lnTo>
                    <a:pt x="67335" y="60096"/>
                  </a:lnTo>
                  <a:lnTo>
                    <a:pt x="66547" y="60096"/>
                  </a:lnTo>
                  <a:lnTo>
                    <a:pt x="66547" y="60871"/>
                  </a:lnTo>
                  <a:lnTo>
                    <a:pt x="66547" y="60096"/>
                  </a:lnTo>
                  <a:lnTo>
                    <a:pt x="66547" y="60871"/>
                  </a:lnTo>
                  <a:lnTo>
                    <a:pt x="65773" y="60871"/>
                  </a:lnTo>
                  <a:lnTo>
                    <a:pt x="65773" y="61633"/>
                  </a:lnTo>
                  <a:lnTo>
                    <a:pt x="65773" y="62026"/>
                  </a:lnTo>
                  <a:lnTo>
                    <a:pt x="65773" y="61633"/>
                  </a:lnTo>
                  <a:lnTo>
                    <a:pt x="65773" y="62026"/>
                  </a:lnTo>
                  <a:lnTo>
                    <a:pt x="65773" y="61633"/>
                  </a:lnTo>
                  <a:lnTo>
                    <a:pt x="64998" y="61633"/>
                  </a:lnTo>
                  <a:lnTo>
                    <a:pt x="64998" y="62026"/>
                  </a:lnTo>
                  <a:lnTo>
                    <a:pt x="64998" y="61633"/>
                  </a:lnTo>
                  <a:lnTo>
                    <a:pt x="64223" y="61633"/>
                  </a:lnTo>
                  <a:lnTo>
                    <a:pt x="64998" y="61633"/>
                  </a:lnTo>
                  <a:lnTo>
                    <a:pt x="64223" y="62026"/>
                  </a:lnTo>
                  <a:lnTo>
                    <a:pt x="64998" y="62026"/>
                  </a:lnTo>
                  <a:lnTo>
                    <a:pt x="64223" y="62026"/>
                  </a:lnTo>
                  <a:lnTo>
                    <a:pt x="64223" y="62788"/>
                  </a:lnTo>
                  <a:lnTo>
                    <a:pt x="64998" y="62788"/>
                  </a:lnTo>
                  <a:lnTo>
                    <a:pt x="64998" y="62026"/>
                  </a:lnTo>
                  <a:lnTo>
                    <a:pt x="65773" y="62026"/>
                  </a:lnTo>
                  <a:lnTo>
                    <a:pt x="65773" y="62788"/>
                  </a:lnTo>
                  <a:lnTo>
                    <a:pt x="64998" y="62788"/>
                  </a:lnTo>
                  <a:lnTo>
                    <a:pt x="65773" y="62788"/>
                  </a:lnTo>
                  <a:lnTo>
                    <a:pt x="65773" y="62026"/>
                  </a:lnTo>
                  <a:lnTo>
                    <a:pt x="65773" y="62788"/>
                  </a:lnTo>
                  <a:lnTo>
                    <a:pt x="65773" y="62026"/>
                  </a:lnTo>
                  <a:lnTo>
                    <a:pt x="66547" y="62026"/>
                  </a:lnTo>
                  <a:lnTo>
                    <a:pt x="66547" y="62788"/>
                  </a:lnTo>
                  <a:lnTo>
                    <a:pt x="65773" y="62026"/>
                  </a:lnTo>
                  <a:lnTo>
                    <a:pt x="65773" y="62788"/>
                  </a:lnTo>
                  <a:lnTo>
                    <a:pt x="64998" y="62788"/>
                  </a:lnTo>
                  <a:lnTo>
                    <a:pt x="64223" y="62788"/>
                  </a:lnTo>
                  <a:lnTo>
                    <a:pt x="64998" y="62788"/>
                  </a:lnTo>
                  <a:lnTo>
                    <a:pt x="64223" y="62788"/>
                  </a:lnTo>
                  <a:lnTo>
                    <a:pt x="64998" y="62788"/>
                  </a:lnTo>
                  <a:lnTo>
                    <a:pt x="64223" y="62788"/>
                  </a:lnTo>
                  <a:lnTo>
                    <a:pt x="64223" y="63563"/>
                  </a:lnTo>
                  <a:lnTo>
                    <a:pt x="63436" y="63563"/>
                  </a:lnTo>
                  <a:lnTo>
                    <a:pt x="64223" y="64338"/>
                  </a:lnTo>
                  <a:lnTo>
                    <a:pt x="64223" y="63563"/>
                  </a:lnTo>
                  <a:lnTo>
                    <a:pt x="64223" y="64338"/>
                  </a:lnTo>
                  <a:lnTo>
                    <a:pt x="64223" y="63563"/>
                  </a:lnTo>
                  <a:lnTo>
                    <a:pt x="63436" y="64338"/>
                  </a:lnTo>
                  <a:lnTo>
                    <a:pt x="63436" y="65100"/>
                  </a:lnTo>
                  <a:lnTo>
                    <a:pt x="63436" y="64338"/>
                  </a:lnTo>
                  <a:lnTo>
                    <a:pt x="63436" y="65100"/>
                  </a:lnTo>
                  <a:lnTo>
                    <a:pt x="63436" y="64338"/>
                  </a:lnTo>
                  <a:lnTo>
                    <a:pt x="62661" y="64338"/>
                  </a:lnTo>
                  <a:lnTo>
                    <a:pt x="63436" y="65100"/>
                  </a:lnTo>
                  <a:lnTo>
                    <a:pt x="63436" y="65874"/>
                  </a:lnTo>
                  <a:lnTo>
                    <a:pt x="62661" y="65874"/>
                  </a:lnTo>
                  <a:lnTo>
                    <a:pt x="62661" y="65100"/>
                  </a:lnTo>
                  <a:lnTo>
                    <a:pt x="62661" y="64338"/>
                  </a:lnTo>
                  <a:lnTo>
                    <a:pt x="61887" y="64338"/>
                  </a:lnTo>
                  <a:lnTo>
                    <a:pt x="61887" y="65100"/>
                  </a:lnTo>
                  <a:lnTo>
                    <a:pt x="61887" y="64338"/>
                  </a:lnTo>
                  <a:lnTo>
                    <a:pt x="61887" y="65100"/>
                  </a:lnTo>
                  <a:lnTo>
                    <a:pt x="61099" y="65874"/>
                  </a:lnTo>
                  <a:lnTo>
                    <a:pt x="61099" y="65100"/>
                  </a:lnTo>
                  <a:lnTo>
                    <a:pt x="61099" y="65874"/>
                  </a:lnTo>
                  <a:lnTo>
                    <a:pt x="61887" y="65874"/>
                  </a:lnTo>
                  <a:lnTo>
                    <a:pt x="61887" y="65100"/>
                  </a:lnTo>
                  <a:lnTo>
                    <a:pt x="62661" y="65100"/>
                  </a:lnTo>
                  <a:lnTo>
                    <a:pt x="62661" y="65874"/>
                  </a:lnTo>
                  <a:lnTo>
                    <a:pt x="61887" y="65874"/>
                  </a:lnTo>
                  <a:lnTo>
                    <a:pt x="62661" y="65874"/>
                  </a:lnTo>
                  <a:lnTo>
                    <a:pt x="61887" y="65874"/>
                  </a:lnTo>
                  <a:lnTo>
                    <a:pt x="61099" y="66649"/>
                  </a:lnTo>
                  <a:lnTo>
                    <a:pt x="60324" y="66649"/>
                  </a:lnTo>
                  <a:lnTo>
                    <a:pt x="60324" y="65874"/>
                  </a:lnTo>
                  <a:lnTo>
                    <a:pt x="60324" y="66649"/>
                  </a:lnTo>
                  <a:lnTo>
                    <a:pt x="59550" y="66649"/>
                  </a:lnTo>
                  <a:lnTo>
                    <a:pt x="59550" y="65874"/>
                  </a:lnTo>
                  <a:lnTo>
                    <a:pt x="58762" y="65874"/>
                  </a:lnTo>
                  <a:lnTo>
                    <a:pt x="58762" y="66649"/>
                  </a:lnTo>
                  <a:lnTo>
                    <a:pt x="57988" y="66649"/>
                  </a:lnTo>
                  <a:lnTo>
                    <a:pt x="58762" y="66649"/>
                  </a:lnTo>
                  <a:lnTo>
                    <a:pt x="59550" y="66649"/>
                  </a:lnTo>
                  <a:lnTo>
                    <a:pt x="58762" y="66649"/>
                  </a:lnTo>
                  <a:lnTo>
                    <a:pt x="59550" y="66649"/>
                  </a:lnTo>
                  <a:lnTo>
                    <a:pt x="58762" y="66649"/>
                  </a:lnTo>
                  <a:lnTo>
                    <a:pt x="59550" y="66649"/>
                  </a:lnTo>
                  <a:lnTo>
                    <a:pt x="58762" y="66649"/>
                  </a:lnTo>
                  <a:lnTo>
                    <a:pt x="59550" y="66649"/>
                  </a:lnTo>
                  <a:lnTo>
                    <a:pt x="58762" y="66649"/>
                  </a:lnTo>
                  <a:lnTo>
                    <a:pt x="59550" y="66649"/>
                  </a:lnTo>
                  <a:lnTo>
                    <a:pt x="59550" y="67424"/>
                  </a:lnTo>
                  <a:lnTo>
                    <a:pt x="59550" y="66649"/>
                  </a:lnTo>
                  <a:lnTo>
                    <a:pt x="59550" y="67424"/>
                  </a:lnTo>
                  <a:lnTo>
                    <a:pt x="59550" y="66649"/>
                  </a:lnTo>
                  <a:lnTo>
                    <a:pt x="60324" y="66649"/>
                  </a:lnTo>
                  <a:lnTo>
                    <a:pt x="60324" y="67424"/>
                  </a:lnTo>
                  <a:lnTo>
                    <a:pt x="60324" y="66649"/>
                  </a:lnTo>
                  <a:lnTo>
                    <a:pt x="59550" y="66649"/>
                  </a:lnTo>
                  <a:lnTo>
                    <a:pt x="60324" y="66649"/>
                  </a:lnTo>
                  <a:lnTo>
                    <a:pt x="60324" y="67424"/>
                  </a:lnTo>
                  <a:lnTo>
                    <a:pt x="60324" y="66649"/>
                  </a:lnTo>
                  <a:lnTo>
                    <a:pt x="61099" y="66649"/>
                  </a:lnTo>
                  <a:lnTo>
                    <a:pt x="61099" y="67424"/>
                  </a:lnTo>
                  <a:lnTo>
                    <a:pt x="61099" y="66649"/>
                  </a:lnTo>
                  <a:lnTo>
                    <a:pt x="61099" y="67424"/>
                  </a:lnTo>
                  <a:lnTo>
                    <a:pt x="60324" y="67424"/>
                  </a:lnTo>
                  <a:lnTo>
                    <a:pt x="60324" y="68186"/>
                  </a:lnTo>
                  <a:lnTo>
                    <a:pt x="59550" y="68186"/>
                  </a:lnTo>
                  <a:lnTo>
                    <a:pt x="58762" y="68186"/>
                  </a:lnTo>
                  <a:lnTo>
                    <a:pt x="58762" y="67424"/>
                  </a:lnTo>
                  <a:lnTo>
                    <a:pt x="57988" y="66649"/>
                  </a:lnTo>
                  <a:lnTo>
                    <a:pt x="57607" y="66649"/>
                  </a:lnTo>
                  <a:lnTo>
                    <a:pt x="56819" y="66649"/>
                  </a:lnTo>
                  <a:lnTo>
                    <a:pt x="56819" y="67424"/>
                  </a:lnTo>
                  <a:lnTo>
                    <a:pt x="56819" y="68186"/>
                  </a:lnTo>
                  <a:lnTo>
                    <a:pt x="56045" y="68186"/>
                  </a:lnTo>
                  <a:lnTo>
                    <a:pt x="56045" y="68960"/>
                  </a:lnTo>
                  <a:lnTo>
                    <a:pt x="55270" y="68960"/>
                  </a:lnTo>
                  <a:lnTo>
                    <a:pt x="55270" y="68186"/>
                  </a:lnTo>
                  <a:lnTo>
                    <a:pt x="55270" y="67424"/>
                  </a:lnTo>
                  <a:lnTo>
                    <a:pt x="55270" y="66649"/>
                  </a:lnTo>
                  <a:lnTo>
                    <a:pt x="55270" y="65874"/>
                  </a:lnTo>
                  <a:lnTo>
                    <a:pt x="55270" y="65100"/>
                  </a:lnTo>
                  <a:lnTo>
                    <a:pt x="54495" y="64338"/>
                  </a:lnTo>
                  <a:lnTo>
                    <a:pt x="53708" y="64338"/>
                  </a:lnTo>
                  <a:lnTo>
                    <a:pt x="52933" y="64338"/>
                  </a:lnTo>
                  <a:lnTo>
                    <a:pt x="52933" y="63563"/>
                  </a:lnTo>
                  <a:lnTo>
                    <a:pt x="52158" y="63563"/>
                  </a:lnTo>
                  <a:lnTo>
                    <a:pt x="51371" y="63563"/>
                  </a:lnTo>
                  <a:lnTo>
                    <a:pt x="50596" y="63563"/>
                  </a:lnTo>
                  <a:lnTo>
                    <a:pt x="50596" y="62788"/>
                  </a:lnTo>
                  <a:lnTo>
                    <a:pt x="49822" y="62788"/>
                  </a:lnTo>
                  <a:lnTo>
                    <a:pt x="49822" y="62026"/>
                  </a:lnTo>
                  <a:lnTo>
                    <a:pt x="49047" y="62026"/>
                  </a:lnTo>
                  <a:lnTo>
                    <a:pt x="49047" y="61633"/>
                  </a:lnTo>
                  <a:lnTo>
                    <a:pt x="49047" y="60871"/>
                  </a:lnTo>
                  <a:lnTo>
                    <a:pt x="48653" y="60871"/>
                  </a:lnTo>
                  <a:lnTo>
                    <a:pt x="48653" y="60096"/>
                  </a:lnTo>
                  <a:lnTo>
                    <a:pt x="49047" y="60096"/>
                  </a:lnTo>
                  <a:lnTo>
                    <a:pt x="49047" y="59321"/>
                  </a:lnTo>
                  <a:lnTo>
                    <a:pt x="49047" y="58559"/>
                  </a:lnTo>
                  <a:lnTo>
                    <a:pt x="48653" y="57784"/>
                  </a:lnTo>
                  <a:lnTo>
                    <a:pt x="48653" y="57010"/>
                  </a:lnTo>
                  <a:lnTo>
                    <a:pt x="48653" y="57784"/>
                  </a:lnTo>
                  <a:lnTo>
                    <a:pt x="47866" y="57784"/>
                  </a:lnTo>
                  <a:lnTo>
                    <a:pt x="47091" y="57784"/>
                  </a:lnTo>
                  <a:lnTo>
                    <a:pt x="47091" y="57010"/>
                  </a:lnTo>
                  <a:lnTo>
                    <a:pt x="46316" y="57010"/>
                  </a:lnTo>
                  <a:lnTo>
                    <a:pt x="46316" y="57784"/>
                  </a:lnTo>
                  <a:lnTo>
                    <a:pt x="45529" y="57784"/>
                  </a:lnTo>
                  <a:lnTo>
                    <a:pt x="45529" y="57010"/>
                  </a:lnTo>
                  <a:lnTo>
                    <a:pt x="44754" y="57010"/>
                  </a:lnTo>
                  <a:lnTo>
                    <a:pt x="44754" y="56248"/>
                  </a:lnTo>
                  <a:lnTo>
                    <a:pt x="43980" y="55473"/>
                  </a:lnTo>
                  <a:lnTo>
                    <a:pt x="43980" y="54711"/>
                  </a:lnTo>
                  <a:lnTo>
                    <a:pt x="43205" y="54711"/>
                  </a:lnTo>
                  <a:lnTo>
                    <a:pt x="43205" y="53936"/>
                  </a:lnTo>
                  <a:lnTo>
                    <a:pt x="43205" y="53162"/>
                  </a:lnTo>
                  <a:lnTo>
                    <a:pt x="42417" y="53162"/>
                  </a:lnTo>
                  <a:lnTo>
                    <a:pt x="41643" y="53162"/>
                  </a:lnTo>
                  <a:lnTo>
                    <a:pt x="41643" y="52400"/>
                  </a:lnTo>
                  <a:lnTo>
                    <a:pt x="41643" y="52006"/>
                  </a:lnTo>
                  <a:lnTo>
                    <a:pt x="41643" y="51244"/>
                  </a:lnTo>
                  <a:lnTo>
                    <a:pt x="41643" y="50469"/>
                  </a:lnTo>
                  <a:lnTo>
                    <a:pt x="40868" y="49695"/>
                  </a:lnTo>
                  <a:lnTo>
                    <a:pt x="40868" y="48933"/>
                  </a:lnTo>
                  <a:lnTo>
                    <a:pt x="41643" y="48933"/>
                  </a:lnTo>
                  <a:lnTo>
                    <a:pt x="41643" y="48158"/>
                  </a:lnTo>
                  <a:lnTo>
                    <a:pt x="40868" y="48158"/>
                  </a:lnTo>
                  <a:lnTo>
                    <a:pt x="40868" y="48933"/>
                  </a:lnTo>
                  <a:lnTo>
                    <a:pt x="40081" y="48933"/>
                  </a:lnTo>
                  <a:lnTo>
                    <a:pt x="39306" y="48158"/>
                  </a:lnTo>
                  <a:lnTo>
                    <a:pt x="39306" y="47383"/>
                  </a:lnTo>
                  <a:lnTo>
                    <a:pt x="38925" y="47383"/>
                  </a:lnTo>
                  <a:lnTo>
                    <a:pt x="38925" y="46621"/>
                  </a:lnTo>
                  <a:lnTo>
                    <a:pt x="38925" y="45846"/>
                  </a:lnTo>
                  <a:lnTo>
                    <a:pt x="38925" y="46621"/>
                  </a:lnTo>
                  <a:lnTo>
                    <a:pt x="38925" y="47383"/>
                  </a:lnTo>
                  <a:lnTo>
                    <a:pt x="38925" y="46621"/>
                  </a:lnTo>
                  <a:lnTo>
                    <a:pt x="38925" y="47383"/>
                  </a:lnTo>
                  <a:lnTo>
                    <a:pt x="39306" y="47383"/>
                  </a:lnTo>
                  <a:lnTo>
                    <a:pt x="39306" y="48158"/>
                  </a:lnTo>
                  <a:lnTo>
                    <a:pt x="38925" y="48158"/>
                  </a:lnTo>
                  <a:lnTo>
                    <a:pt x="38925" y="47383"/>
                  </a:lnTo>
                  <a:lnTo>
                    <a:pt x="38138" y="47383"/>
                  </a:lnTo>
                  <a:lnTo>
                    <a:pt x="38138" y="48158"/>
                  </a:lnTo>
                  <a:lnTo>
                    <a:pt x="37363" y="47383"/>
                  </a:lnTo>
                  <a:lnTo>
                    <a:pt x="37363" y="48158"/>
                  </a:lnTo>
                  <a:lnTo>
                    <a:pt x="38138" y="48158"/>
                  </a:lnTo>
                  <a:lnTo>
                    <a:pt x="38138" y="47383"/>
                  </a:lnTo>
                  <a:lnTo>
                    <a:pt x="38925" y="47383"/>
                  </a:lnTo>
                  <a:lnTo>
                    <a:pt x="38925" y="48158"/>
                  </a:lnTo>
                  <a:lnTo>
                    <a:pt x="39306" y="48158"/>
                  </a:lnTo>
                  <a:lnTo>
                    <a:pt x="39306" y="48933"/>
                  </a:lnTo>
                  <a:lnTo>
                    <a:pt x="40081" y="48933"/>
                  </a:lnTo>
                  <a:lnTo>
                    <a:pt x="40868" y="48933"/>
                  </a:lnTo>
                  <a:lnTo>
                    <a:pt x="41643" y="48158"/>
                  </a:lnTo>
                  <a:lnTo>
                    <a:pt x="41643" y="48933"/>
                  </a:lnTo>
                  <a:lnTo>
                    <a:pt x="40868" y="48933"/>
                  </a:lnTo>
                  <a:lnTo>
                    <a:pt x="40868" y="49695"/>
                  </a:lnTo>
                  <a:lnTo>
                    <a:pt x="40868" y="50469"/>
                  </a:lnTo>
                  <a:lnTo>
                    <a:pt x="41643" y="50469"/>
                  </a:lnTo>
                  <a:lnTo>
                    <a:pt x="41643" y="51244"/>
                  </a:lnTo>
                  <a:lnTo>
                    <a:pt x="41643" y="52006"/>
                  </a:lnTo>
                  <a:lnTo>
                    <a:pt x="41643" y="52400"/>
                  </a:lnTo>
                  <a:lnTo>
                    <a:pt x="41643" y="53162"/>
                  </a:lnTo>
                  <a:lnTo>
                    <a:pt x="42417" y="53162"/>
                  </a:lnTo>
                  <a:lnTo>
                    <a:pt x="43205" y="53936"/>
                  </a:lnTo>
                  <a:lnTo>
                    <a:pt x="43205" y="54711"/>
                  </a:lnTo>
                  <a:lnTo>
                    <a:pt x="43980" y="55473"/>
                  </a:lnTo>
                  <a:lnTo>
                    <a:pt x="43980" y="56248"/>
                  </a:lnTo>
                  <a:lnTo>
                    <a:pt x="44754" y="56248"/>
                  </a:lnTo>
                  <a:lnTo>
                    <a:pt x="44754" y="57010"/>
                  </a:lnTo>
                  <a:lnTo>
                    <a:pt x="45529" y="57010"/>
                  </a:lnTo>
                  <a:lnTo>
                    <a:pt x="45529" y="57784"/>
                  </a:lnTo>
                  <a:lnTo>
                    <a:pt x="46316" y="57784"/>
                  </a:lnTo>
                  <a:lnTo>
                    <a:pt x="46316" y="57010"/>
                  </a:lnTo>
                  <a:lnTo>
                    <a:pt x="47091" y="57010"/>
                  </a:lnTo>
                  <a:lnTo>
                    <a:pt x="47091" y="57784"/>
                  </a:lnTo>
                  <a:lnTo>
                    <a:pt x="47866" y="57784"/>
                  </a:lnTo>
                  <a:lnTo>
                    <a:pt x="48653" y="57784"/>
                  </a:lnTo>
                  <a:lnTo>
                    <a:pt x="48653" y="58559"/>
                  </a:lnTo>
                  <a:lnTo>
                    <a:pt x="49047" y="58559"/>
                  </a:lnTo>
                  <a:lnTo>
                    <a:pt x="48653" y="59321"/>
                  </a:lnTo>
                  <a:lnTo>
                    <a:pt x="48653" y="60096"/>
                  </a:lnTo>
                  <a:lnTo>
                    <a:pt x="48653" y="60871"/>
                  </a:lnTo>
                  <a:lnTo>
                    <a:pt x="48653" y="61633"/>
                  </a:lnTo>
                  <a:lnTo>
                    <a:pt x="48653" y="62026"/>
                  </a:lnTo>
                  <a:lnTo>
                    <a:pt x="49047" y="62026"/>
                  </a:lnTo>
                  <a:lnTo>
                    <a:pt x="49047" y="62788"/>
                  </a:lnTo>
                  <a:lnTo>
                    <a:pt x="49822" y="62788"/>
                  </a:lnTo>
                  <a:lnTo>
                    <a:pt x="49047" y="62788"/>
                  </a:lnTo>
                  <a:lnTo>
                    <a:pt x="49047" y="63563"/>
                  </a:lnTo>
                  <a:lnTo>
                    <a:pt x="49047" y="62788"/>
                  </a:lnTo>
                  <a:lnTo>
                    <a:pt x="49047" y="63563"/>
                  </a:lnTo>
                  <a:lnTo>
                    <a:pt x="49047" y="62788"/>
                  </a:lnTo>
                  <a:lnTo>
                    <a:pt x="48653" y="62788"/>
                  </a:lnTo>
                  <a:lnTo>
                    <a:pt x="48653" y="63563"/>
                  </a:lnTo>
                  <a:lnTo>
                    <a:pt x="47866" y="63563"/>
                  </a:lnTo>
                  <a:lnTo>
                    <a:pt x="48653" y="63563"/>
                  </a:lnTo>
                  <a:lnTo>
                    <a:pt x="48653" y="62788"/>
                  </a:lnTo>
                  <a:lnTo>
                    <a:pt x="48653" y="63563"/>
                  </a:lnTo>
                  <a:lnTo>
                    <a:pt x="49047" y="62788"/>
                  </a:lnTo>
                  <a:lnTo>
                    <a:pt x="49047" y="63563"/>
                  </a:lnTo>
                  <a:lnTo>
                    <a:pt x="49047" y="62788"/>
                  </a:lnTo>
                  <a:lnTo>
                    <a:pt x="49822" y="62788"/>
                  </a:lnTo>
                  <a:lnTo>
                    <a:pt x="49047" y="62788"/>
                  </a:lnTo>
                  <a:lnTo>
                    <a:pt x="49822" y="62788"/>
                  </a:lnTo>
                  <a:lnTo>
                    <a:pt x="50596" y="62788"/>
                  </a:lnTo>
                  <a:lnTo>
                    <a:pt x="50596" y="63563"/>
                  </a:lnTo>
                  <a:lnTo>
                    <a:pt x="51371" y="63563"/>
                  </a:lnTo>
                  <a:lnTo>
                    <a:pt x="50596" y="63563"/>
                  </a:lnTo>
                  <a:lnTo>
                    <a:pt x="51371" y="63563"/>
                  </a:lnTo>
                  <a:lnTo>
                    <a:pt x="52158" y="63563"/>
                  </a:lnTo>
                  <a:lnTo>
                    <a:pt x="52933" y="64338"/>
                  </a:lnTo>
                  <a:lnTo>
                    <a:pt x="53708" y="64338"/>
                  </a:lnTo>
                  <a:lnTo>
                    <a:pt x="52933" y="64338"/>
                  </a:lnTo>
                  <a:lnTo>
                    <a:pt x="53708" y="64338"/>
                  </a:lnTo>
                  <a:lnTo>
                    <a:pt x="54495" y="64338"/>
                  </a:lnTo>
                  <a:lnTo>
                    <a:pt x="53708" y="64338"/>
                  </a:lnTo>
                  <a:lnTo>
                    <a:pt x="53708" y="65100"/>
                  </a:lnTo>
                  <a:lnTo>
                    <a:pt x="54495" y="64338"/>
                  </a:lnTo>
                  <a:lnTo>
                    <a:pt x="54495" y="65100"/>
                  </a:lnTo>
                  <a:lnTo>
                    <a:pt x="55270" y="65874"/>
                  </a:lnTo>
                  <a:lnTo>
                    <a:pt x="55270" y="68186"/>
                  </a:lnTo>
                  <a:lnTo>
                    <a:pt x="55270" y="66649"/>
                  </a:lnTo>
                  <a:lnTo>
                    <a:pt x="55270" y="71272"/>
                  </a:lnTo>
                  <a:lnTo>
                    <a:pt x="55270" y="70497"/>
                  </a:lnTo>
                  <a:lnTo>
                    <a:pt x="55270" y="71272"/>
                  </a:lnTo>
                  <a:lnTo>
                    <a:pt x="55270" y="70497"/>
                  </a:lnTo>
                  <a:lnTo>
                    <a:pt x="55270" y="71272"/>
                  </a:lnTo>
                  <a:lnTo>
                    <a:pt x="56045" y="71272"/>
                  </a:lnTo>
                  <a:lnTo>
                    <a:pt x="55270" y="71272"/>
                  </a:lnTo>
                  <a:lnTo>
                    <a:pt x="56045" y="71272"/>
                  </a:lnTo>
                  <a:lnTo>
                    <a:pt x="55270" y="71272"/>
                  </a:lnTo>
                  <a:lnTo>
                    <a:pt x="55270" y="70497"/>
                  </a:lnTo>
                  <a:lnTo>
                    <a:pt x="56045" y="71272"/>
                  </a:lnTo>
                  <a:lnTo>
                    <a:pt x="56045" y="70497"/>
                  </a:lnTo>
                  <a:lnTo>
                    <a:pt x="55270" y="70497"/>
                  </a:lnTo>
                  <a:lnTo>
                    <a:pt x="55270" y="69735"/>
                  </a:lnTo>
                  <a:lnTo>
                    <a:pt x="56045" y="69735"/>
                  </a:lnTo>
                  <a:lnTo>
                    <a:pt x="55270" y="69735"/>
                  </a:lnTo>
                  <a:lnTo>
                    <a:pt x="56045" y="69735"/>
                  </a:lnTo>
                  <a:lnTo>
                    <a:pt x="56045" y="68960"/>
                  </a:lnTo>
                  <a:lnTo>
                    <a:pt x="56819" y="68960"/>
                  </a:lnTo>
                  <a:lnTo>
                    <a:pt x="56045" y="68960"/>
                  </a:lnTo>
                  <a:lnTo>
                    <a:pt x="56819" y="68960"/>
                  </a:lnTo>
                  <a:lnTo>
                    <a:pt x="56045" y="68960"/>
                  </a:lnTo>
                  <a:lnTo>
                    <a:pt x="56045" y="69735"/>
                  </a:lnTo>
                  <a:lnTo>
                    <a:pt x="56819" y="69735"/>
                  </a:lnTo>
                  <a:lnTo>
                    <a:pt x="56819" y="68960"/>
                  </a:lnTo>
                  <a:lnTo>
                    <a:pt x="56045" y="68960"/>
                  </a:lnTo>
                  <a:lnTo>
                    <a:pt x="55270" y="68960"/>
                  </a:lnTo>
                  <a:lnTo>
                    <a:pt x="56045" y="68960"/>
                  </a:lnTo>
                  <a:lnTo>
                    <a:pt x="55270" y="68960"/>
                  </a:lnTo>
                  <a:lnTo>
                    <a:pt x="56045" y="68960"/>
                  </a:lnTo>
                  <a:lnTo>
                    <a:pt x="55270" y="68960"/>
                  </a:lnTo>
                  <a:lnTo>
                    <a:pt x="55270" y="68186"/>
                  </a:lnTo>
                  <a:lnTo>
                    <a:pt x="55270" y="68960"/>
                  </a:lnTo>
                  <a:lnTo>
                    <a:pt x="56045" y="68960"/>
                  </a:lnTo>
                  <a:lnTo>
                    <a:pt x="56819" y="68186"/>
                  </a:lnTo>
                  <a:lnTo>
                    <a:pt x="56819" y="67424"/>
                  </a:lnTo>
                  <a:lnTo>
                    <a:pt x="56819" y="66649"/>
                  </a:lnTo>
                  <a:lnTo>
                    <a:pt x="57607" y="66649"/>
                  </a:lnTo>
                  <a:lnTo>
                    <a:pt x="57988" y="66649"/>
                  </a:lnTo>
                  <a:lnTo>
                    <a:pt x="57988" y="67424"/>
                  </a:lnTo>
                  <a:lnTo>
                    <a:pt x="58762" y="67424"/>
                  </a:lnTo>
                  <a:lnTo>
                    <a:pt x="57988" y="67424"/>
                  </a:lnTo>
                  <a:lnTo>
                    <a:pt x="58762" y="67424"/>
                  </a:lnTo>
                  <a:lnTo>
                    <a:pt x="57988" y="67424"/>
                  </a:lnTo>
                  <a:lnTo>
                    <a:pt x="57607" y="67424"/>
                  </a:lnTo>
                  <a:lnTo>
                    <a:pt x="57988" y="67424"/>
                  </a:lnTo>
                  <a:lnTo>
                    <a:pt x="57607" y="67424"/>
                  </a:lnTo>
                  <a:lnTo>
                    <a:pt x="57607" y="68186"/>
                  </a:lnTo>
                  <a:lnTo>
                    <a:pt x="57607" y="67424"/>
                  </a:lnTo>
                  <a:lnTo>
                    <a:pt x="57988" y="67424"/>
                  </a:lnTo>
                  <a:lnTo>
                    <a:pt x="57988" y="68186"/>
                  </a:lnTo>
                  <a:lnTo>
                    <a:pt x="57988" y="68960"/>
                  </a:lnTo>
                  <a:lnTo>
                    <a:pt x="57988" y="68186"/>
                  </a:lnTo>
                  <a:lnTo>
                    <a:pt x="58762" y="68186"/>
                  </a:lnTo>
                  <a:lnTo>
                    <a:pt x="59550" y="68186"/>
                  </a:lnTo>
                  <a:lnTo>
                    <a:pt x="60324" y="68186"/>
                  </a:lnTo>
                  <a:lnTo>
                    <a:pt x="60324" y="67424"/>
                  </a:lnTo>
                  <a:lnTo>
                    <a:pt x="61099" y="67424"/>
                  </a:lnTo>
                  <a:lnTo>
                    <a:pt x="61099" y="68186"/>
                  </a:lnTo>
                  <a:lnTo>
                    <a:pt x="61099" y="67424"/>
                  </a:lnTo>
                  <a:lnTo>
                    <a:pt x="60324" y="67424"/>
                  </a:lnTo>
                  <a:lnTo>
                    <a:pt x="61099" y="67424"/>
                  </a:lnTo>
                  <a:lnTo>
                    <a:pt x="60324" y="67424"/>
                  </a:lnTo>
                  <a:lnTo>
                    <a:pt x="61099" y="67424"/>
                  </a:lnTo>
                  <a:lnTo>
                    <a:pt x="61099" y="68186"/>
                  </a:lnTo>
                  <a:lnTo>
                    <a:pt x="61099" y="67424"/>
                  </a:lnTo>
                  <a:lnTo>
                    <a:pt x="61099" y="68186"/>
                  </a:lnTo>
                  <a:lnTo>
                    <a:pt x="60324" y="68186"/>
                  </a:lnTo>
                  <a:lnTo>
                    <a:pt x="60324" y="68960"/>
                  </a:lnTo>
                  <a:lnTo>
                    <a:pt x="59550" y="68960"/>
                  </a:lnTo>
                  <a:lnTo>
                    <a:pt x="60324" y="68960"/>
                  </a:lnTo>
                  <a:lnTo>
                    <a:pt x="59550" y="68960"/>
                  </a:lnTo>
                  <a:lnTo>
                    <a:pt x="58762" y="68960"/>
                  </a:lnTo>
                  <a:lnTo>
                    <a:pt x="58762" y="69735"/>
                  </a:lnTo>
                  <a:lnTo>
                    <a:pt x="59550" y="69735"/>
                  </a:lnTo>
                  <a:lnTo>
                    <a:pt x="58762" y="69735"/>
                  </a:lnTo>
                  <a:lnTo>
                    <a:pt x="59550" y="69735"/>
                  </a:lnTo>
                  <a:lnTo>
                    <a:pt x="58762" y="69735"/>
                  </a:lnTo>
                  <a:lnTo>
                    <a:pt x="58762" y="70497"/>
                  </a:lnTo>
                  <a:lnTo>
                    <a:pt x="57988" y="70497"/>
                  </a:lnTo>
                  <a:lnTo>
                    <a:pt x="58762" y="70497"/>
                  </a:lnTo>
                  <a:lnTo>
                    <a:pt x="57988" y="70497"/>
                  </a:lnTo>
                  <a:lnTo>
                    <a:pt x="57988" y="71272"/>
                  </a:lnTo>
                  <a:lnTo>
                    <a:pt x="57988" y="70497"/>
                  </a:lnTo>
                  <a:lnTo>
                    <a:pt x="58762" y="70497"/>
                  </a:lnTo>
                  <a:lnTo>
                    <a:pt x="59550" y="70497"/>
                  </a:lnTo>
                  <a:lnTo>
                    <a:pt x="58762" y="70497"/>
                  </a:lnTo>
                  <a:lnTo>
                    <a:pt x="59550" y="70497"/>
                  </a:lnTo>
                  <a:lnTo>
                    <a:pt x="59550" y="71272"/>
                  </a:lnTo>
                  <a:lnTo>
                    <a:pt x="59550" y="70497"/>
                  </a:lnTo>
                  <a:lnTo>
                    <a:pt x="59550" y="71272"/>
                  </a:lnTo>
                  <a:lnTo>
                    <a:pt x="59550" y="70497"/>
                  </a:lnTo>
                  <a:lnTo>
                    <a:pt x="59550" y="71272"/>
                  </a:lnTo>
                  <a:lnTo>
                    <a:pt x="60324" y="71272"/>
                  </a:lnTo>
                  <a:lnTo>
                    <a:pt x="59550" y="71272"/>
                  </a:lnTo>
                  <a:lnTo>
                    <a:pt x="60324" y="71272"/>
                  </a:lnTo>
                  <a:lnTo>
                    <a:pt x="59550" y="71272"/>
                  </a:lnTo>
                  <a:lnTo>
                    <a:pt x="59550" y="70497"/>
                  </a:lnTo>
                  <a:lnTo>
                    <a:pt x="59550" y="71272"/>
                  </a:lnTo>
                  <a:lnTo>
                    <a:pt x="59550" y="70497"/>
                  </a:lnTo>
                  <a:lnTo>
                    <a:pt x="59550" y="69735"/>
                  </a:lnTo>
                  <a:lnTo>
                    <a:pt x="59550" y="68960"/>
                  </a:lnTo>
                  <a:lnTo>
                    <a:pt x="59550" y="69735"/>
                  </a:lnTo>
                  <a:lnTo>
                    <a:pt x="59550" y="68960"/>
                  </a:lnTo>
                  <a:lnTo>
                    <a:pt x="60324" y="68960"/>
                  </a:lnTo>
                  <a:lnTo>
                    <a:pt x="60324" y="68186"/>
                  </a:lnTo>
                  <a:lnTo>
                    <a:pt x="61099" y="68186"/>
                  </a:lnTo>
                  <a:lnTo>
                    <a:pt x="61099" y="68960"/>
                  </a:lnTo>
                  <a:lnTo>
                    <a:pt x="61099" y="69735"/>
                  </a:lnTo>
                  <a:lnTo>
                    <a:pt x="60324" y="69735"/>
                  </a:lnTo>
                  <a:lnTo>
                    <a:pt x="61099" y="69735"/>
                  </a:lnTo>
                  <a:lnTo>
                    <a:pt x="61099" y="70497"/>
                  </a:lnTo>
                  <a:lnTo>
                    <a:pt x="60324" y="70497"/>
                  </a:lnTo>
                  <a:lnTo>
                    <a:pt x="61099" y="70497"/>
                  </a:lnTo>
                  <a:lnTo>
                    <a:pt x="61099" y="69735"/>
                  </a:lnTo>
                  <a:lnTo>
                    <a:pt x="60324" y="69735"/>
                  </a:lnTo>
                  <a:lnTo>
                    <a:pt x="61099" y="69735"/>
                  </a:lnTo>
                  <a:lnTo>
                    <a:pt x="61887" y="69735"/>
                  </a:lnTo>
                  <a:lnTo>
                    <a:pt x="61887" y="68960"/>
                  </a:lnTo>
                  <a:lnTo>
                    <a:pt x="61887" y="69735"/>
                  </a:lnTo>
                  <a:lnTo>
                    <a:pt x="61887" y="68960"/>
                  </a:lnTo>
                  <a:lnTo>
                    <a:pt x="61887" y="69735"/>
                  </a:lnTo>
                  <a:lnTo>
                    <a:pt x="61887" y="68960"/>
                  </a:lnTo>
                  <a:lnTo>
                    <a:pt x="61887" y="68186"/>
                  </a:lnTo>
                  <a:lnTo>
                    <a:pt x="61887" y="68960"/>
                  </a:lnTo>
                  <a:lnTo>
                    <a:pt x="61887" y="68186"/>
                  </a:lnTo>
                  <a:lnTo>
                    <a:pt x="61887" y="67424"/>
                  </a:lnTo>
                  <a:lnTo>
                    <a:pt x="61099" y="67424"/>
                  </a:lnTo>
                  <a:lnTo>
                    <a:pt x="61099" y="66649"/>
                  </a:lnTo>
                  <a:lnTo>
                    <a:pt x="61887" y="66649"/>
                  </a:lnTo>
                  <a:lnTo>
                    <a:pt x="61887" y="65874"/>
                  </a:lnTo>
                  <a:lnTo>
                    <a:pt x="62661" y="65874"/>
                  </a:lnTo>
                  <a:lnTo>
                    <a:pt x="61887" y="65874"/>
                  </a:lnTo>
                  <a:lnTo>
                    <a:pt x="62661" y="65874"/>
                  </a:lnTo>
                  <a:lnTo>
                    <a:pt x="61887" y="65874"/>
                  </a:lnTo>
                  <a:lnTo>
                    <a:pt x="62661" y="65874"/>
                  </a:lnTo>
                  <a:lnTo>
                    <a:pt x="61887" y="66649"/>
                  </a:lnTo>
                  <a:lnTo>
                    <a:pt x="61887" y="65874"/>
                  </a:lnTo>
                  <a:lnTo>
                    <a:pt x="61887" y="66649"/>
                  </a:lnTo>
                  <a:lnTo>
                    <a:pt x="61099" y="66649"/>
                  </a:lnTo>
                  <a:lnTo>
                    <a:pt x="61887" y="66649"/>
                  </a:lnTo>
                  <a:lnTo>
                    <a:pt x="61099" y="66649"/>
                  </a:lnTo>
                  <a:lnTo>
                    <a:pt x="61887" y="66649"/>
                  </a:lnTo>
                  <a:lnTo>
                    <a:pt x="62661" y="66649"/>
                  </a:lnTo>
                  <a:lnTo>
                    <a:pt x="61887" y="66649"/>
                  </a:lnTo>
                  <a:lnTo>
                    <a:pt x="62661" y="66649"/>
                  </a:lnTo>
                  <a:lnTo>
                    <a:pt x="62661" y="65874"/>
                  </a:lnTo>
                  <a:lnTo>
                    <a:pt x="62661" y="66649"/>
                  </a:lnTo>
                  <a:lnTo>
                    <a:pt x="62661" y="65874"/>
                  </a:lnTo>
                  <a:lnTo>
                    <a:pt x="63436" y="65874"/>
                  </a:lnTo>
                  <a:lnTo>
                    <a:pt x="62661" y="65874"/>
                  </a:lnTo>
                  <a:lnTo>
                    <a:pt x="63436" y="65874"/>
                  </a:lnTo>
                  <a:lnTo>
                    <a:pt x="63436" y="66649"/>
                  </a:lnTo>
                  <a:lnTo>
                    <a:pt x="63436" y="65874"/>
                  </a:lnTo>
                  <a:lnTo>
                    <a:pt x="63436" y="65100"/>
                  </a:lnTo>
                  <a:lnTo>
                    <a:pt x="63436" y="64338"/>
                  </a:lnTo>
                  <a:lnTo>
                    <a:pt x="63436" y="65100"/>
                  </a:lnTo>
                  <a:lnTo>
                    <a:pt x="63436" y="64338"/>
                  </a:lnTo>
                  <a:lnTo>
                    <a:pt x="64223" y="64338"/>
                  </a:lnTo>
                  <a:lnTo>
                    <a:pt x="64223" y="63563"/>
                  </a:lnTo>
                  <a:lnTo>
                    <a:pt x="64998" y="63563"/>
                  </a:lnTo>
                  <a:lnTo>
                    <a:pt x="65773" y="62788"/>
                  </a:lnTo>
                  <a:lnTo>
                    <a:pt x="65773" y="63563"/>
                  </a:lnTo>
                  <a:lnTo>
                    <a:pt x="65773" y="62788"/>
                  </a:lnTo>
                  <a:lnTo>
                    <a:pt x="66547" y="62788"/>
                  </a:lnTo>
                  <a:lnTo>
                    <a:pt x="67335" y="62788"/>
                  </a:lnTo>
                  <a:lnTo>
                    <a:pt x="67335" y="62026"/>
                  </a:lnTo>
                  <a:lnTo>
                    <a:pt x="67729" y="62026"/>
                  </a:lnTo>
                  <a:lnTo>
                    <a:pt x="67729" y="62788"/>
                  </a:lnTo>
                  <a:lnTo>
                    <a:pt x="67729" y="62026"/>
                  </a:lnTo>
                  <a:lnTo>
                    <a:pt x="67335" y="62026"/>
                  </a:lnTo>
                  <a:lnTo>
                    <a:pt x="67729" y="62026"/>
                  </a:lnTo>
                  <a:lnTo>
                    <a:pt x="67729" y="61633"/>
                  </a:lnTo>
                  <a:lnTo>
                    <a:pt x="67729" y="60871"/>
                  </a:lnTo>
                  <a:lnTo>
                    <a:pt x="67729" y="60096"/>
                  </a:lnTo>
                  <a:lnTo>
                    <a:pt x="68503" y="60096"/>
                  </a:lnTo>
                  <a:lnTo>
                    <a:pt x="69278" y="60096"/>
                  </a:lnTo>
                  <a:lnTo>
                    <a:pt x="69278" y="59321"/>
                  </a:lnTo>
                  <a:lnTo>
                    <a:pt x="68503" y="60096"/>
                  </a:lnTo>
                  <a:lnTo>
                    <a:pt x="68503" y="59321"/>
                  </a:lnTo>
                  <a:lnTo>
                    <a:pt x="69278" y="59321"/>
                  </a:lnTo>
                  <a:lnTo>
                    <a:pt x="70053" y="60096"/>
                  </a:lnTo>
                  <a:lnTo>
                    <a:pt x="70840" y="60096"/>
                  </a:lnTo>
                  <a:lnTo>
                    <a:pt x="70840" y="59321"/>
                  </a:lnTo>
                  <a:lnTo>
                    <a:pt x="70840" y="60096"/>
                  </a:lnTo>
                  <a:lnTo>
                    <a:pt x="71615" y="60096"/>
                  </a:lnTo>
                  <a:lnTo>
                    <a:pt x="71615" y="60871"/>
                  </a:lnTo>
                  <a:lnTo>
                    <a:pt x="71615" y="61633"/>
                  </a:lnTo>
                  <a:lnTo>
                    <a:pt x="72389" y="61633"/>
                  </a:lnTo>
                  <a:lnTo>
                    <a:pt x="71615" y="61633"/>
                  </a:lnTo>
                  <a:lnTo>
                    <a:pt x="71615" y="62026"/>
                  </a:lnTo>
                  <a:lnTo>
                    <a:pt x="71615" y="62788"/>
                  </a:lnTo>
                  <a:lnTo>
                    <a:pt x="70840" y="62788"/>
                  </a:lnTo>
                  <a:lnTo>
                    <a:pt x="70840" y="63563"/>
                  </a:lnTo>
                  <a:lnTo>
                    <a:pt x="70053" y="63563"/>
                  </a:lnTo>
                  <a:lnTo>
                    <a:pt x="70053" y="64338"/>
                  </a:lnTo>
                  <a:lnTo>
                    <a:pt x="69278" y="64338"/>
                  </a:lnTo>
                  <a:lnTo>
                    <a:pt x="70053" y="64338"/>
                  </a:lnTo>
                  <a:lnTo>
                    <a:pt x="69278" y="64338"/>
                  </a:lnTo>
                  <a:lnTo>
                    <a:pt x="69278" y="65100"/>
                  </a:lnTo>
                  <a:lnTo>
                    <a:pt x="69278" y="64338"/>
                  </a:lnTo>
                  <a:lnTo>
                    <a:pt x="69278" y="65100"/>
                  </a:lnTo>
                  <a:lnTo>
                    <a:pt x="68503" y="65100"/>
                  </a:lnTo>
                  <a:lnTo>
                    <a:pt x="68503" y="65874"/>
                  </a:lnTo>
                  <a:lnTo>
                    <a:pt x="68503" y="66649"/>
                  </a:lnTo>
                  <a:lnTo>
                    <a:pt x="67729" y="66649"/>
                  </a:lnTo>
                  <a:lnTo>
                    <a:pt x="67729" y="67424"/>
                  </a:lnTo>
                  <a:lnTo>
                    <a:pt x="67729" y="68186"/>
                  </a:lnTo>
                  <a:lnTo>
                    <a:pt x="67335" y="68186"/>
                  </a:lnTo>
                  <a:lnTo>
                    <a:pt x="67729" y="68186"/>
                  </a:lnTo>
                  <a:lnTo>
                    <a:pt x="67335" y="68186"/>
                  </a:lnTo>
                  <a:lnTo>
                    <a:pt x="67729" y="68186"/>
                  </a:lnTo>
                  <a:lnTo>
                    <a:pt x="67335" y="68960"/>
                  </a:lnTo>
                  <a:lnTo>
                    <a:pt x="67729" y="68960"/>
                  </a:lnTo>
                  <a:lnTo>
                    <a:pt x="67729" y="68186"/>
                  </a:lnTo>
                  <a:lnTo>
                    <a:pt x="67729" y="67424"/>
                  </a:lnTo>
                  <a:lnTo>
                    <a:pt x="67729" y="68186"/>
                  </a:lnTo>
                  <a:lnTo>
                    <a:pt x="67729" y="68960"/>
                  </a:lnTo>
                  <a:lnTo>
                    <a:pt x="67335" y="68960"/>
                  </a:lnTo>
                  <a:lnTo>
                    <a:pt x="66547" y="68960"/>
                  </a:lnTo>
                  <a:lnTo>
                    <a:pt x="66547" y="69735"/>
                  </a:lnTo>
                  <a:lnTo>
                    <a:pt x="65773" y="69735"/>
                  </a:lnTo>
                  <a:lnTo>
                    <a:pt x="66547" y="69735"/>
                  </a:lnTo>
                  <a:lnTo>
                    <a:pt x="66547" y="68960"/>
                  </a:lnTo>
                  <a:lnTo>
                    <a:pt x="65773" y="68960"/>
                  </a:lnTo>
                  <a:lnTo>
                    <a:pt x="65773" y="69735"/>
                  </a:lnTo>
                  <a:lnTo>
                    <a:pt x="65773" y="68960"/>
                  </a:lnTo>
                  <a:lnTo>
                    <a:pt x="65773" y="69735"/>
                  </a:lnTo>
                  <a:lnTo>
                    <a:pt x="64998" y="69735"/>
                  </a:lnTo>
                  <a:lnTo>
                    <a:pt x="64998" y="70497"/>
                  </a:lnTo>
                  <a:lnTo>
                    <a:pt x="64998" y="71272"/>
                  </a:lnTo>
                  <a:lnTo>
                    <a:pt x="64223" y="70497"/>
                  </a:lnTo>
                  <a:lnTo>
                    <a:pt x="64998" y="71272"/>
                  </a:lnTo>
                  <a:lnTo>
                    <a:pt x="64223" y="71272"/>
                  </a:lnTo>
                  <a:lnTo>
                    <a:pt x="64998" y="71272"/>
                  </a:lnTo>
                  <a:lnTo>
                    <a:pt x="64223" y="71272"/>
                  </a:lnTo>
                  <a:lnTo>
                    <a:pt x="64223" y="71653"/>
                  </a:lnTo>
                  <a:lnTo>
                    <a:pt x="64998" y="71653"/>
                  </a:lnTo>
                  <a:lnTo>
                    <a:pt x="64223" y="71653"/>
                  </a:lnTo>
                  <a:lnTo>
                    <a:pt x="64223" y="72428"/>
                  </a:lnTo>
                  <a:lnTo>
                    <a:pt x="64223" y="73202"/>
                  </a:lnTo>
                  <a:lnTo>
                    <a:pt x="64223" y="73964"/>
                  </a:lnTo>
                  <a:lnTo>
                    <a:pt x="64223" y="73202"/>
                  </a:lnTo>
                  <a:lnTo>
                    <a:pt x="64223" y="73964"/>
                  </a:lnTo>
                  <a:lnTo>
                    <a:pt x="64998" y="73964"/>
                  </a:lnTo>
                  <a:lnTo>
                    <a:pt x="64223" y="73964"/>
                  </a:lnTo>
                  <a:lnTo>
                    <a:pt x="64998" y="73964"/>
                  </a:lnTo>
                  <a:lnTo>
                    <a:pt x="64998" y="73202"/>
                  </a:lnTo>
                  <a:lnTo>
                    <a:pt x="64998" y="73964"/>
                  </a:lnTo>
                  <a:lnTo>
                    <a:pt x="64998" y="73202"/>
                  </a:lnTo>
                  <a:lnTo>
                    <a:pt x="64223" y="73202"/>
                  </a:lnTo>
                  <a:lnTo>
                    <a:pt x="64998" y="73202"/>
                  </a:lnTo>
                  <a:lnTo>
                    <a:pt x="64223" y="73202"/>
                  </a:lnTo>
                  <a:lnTo>
                    <a:pt x="64998" y="73202"/>
                  </a:lnTo>
                  <a:lnTo>
                    <a:pt x="64223" y="73202"/>
                  </a:lnTo>
                  <a:lnTo>
                    <a:pt x="64998" y="73202"/>
                  </a:lnTo>
                  <a:lnTo>
                    <a:pt x="65773" y="73202"/>
                  </a:lnTo>
                  <a:lnTo>
                    <a:pt x="65773" y="72428"/>
                  </a:lnTo>
                  <a:lnTo>
                    <a:pt x="64998" y="73202"/>
                  </a:lnTo>
                  <a:lnTo>
                    <a:pt x="64998" y="72428"/>
                  </a:lnTo>
                  <a:lnTo>
                    <a:pt x="64998" y="73202"/>
                  </a:lnTo>
                  <a:lnTo>
                    <a:pt x="64998" y="72428"/>
                  </a:lnTo>
                  <a:lnTo>
                    <a:pt x="65773" y="72428"/>
                  </a:lnTo>
                  <a:lnTo>
                    <a:pt x="64998" y="72428"/>
                  </a:lnTo>
                  <a:lnTo>
                    <a:pt x="64998" y="71653"/>
                  </a:lnTo>
                  <a:lnTo>
                    <a:pt x="65773" y="71653"/>
                  </a:lnTo>
                  <a:lnTo>
                    <a:pt x="64998" y="71653"/>
                  </a:lnTo>
                  <a:lnTo>
                    <a:pt x="64998" y="72428"/>
                  </a:lnTo>
                  <a:lnTo>
                    <a:pt x="65773" y="72428"/>
                  </a:lnTo>
                  <a:lnTo>
                    <a:pt x="65773" y="73202"/>
                  </a:lnTo>
                  <a:lnTo>
                    <a:pt x="66547" y="73202"/>
                  </a:lnTo>
                  <a:lnTo>
                    <a:pt x="65773" y="73202"/>
                  </a:lnTo>
                  <a:lnTo>
                    <a:pt x="66547" y="73202"/>
                  </a:lnTo>
                  <a:lnTo>
                    <a:pt x="66547" y="73964"/>
                  </a:lnTo>
                  <a:lnTo>
                    <a:pt x="65773" y="73964"/>
                  </a:lnTo>
                  <a:lnTo>
                    <a:pt x="66547" y="73964"/>
                  </a:lnTo>
                  <a:lnTo>
                    <a:pt x="66547" y="73202"/>
                  </a:lnTo>
                  <a:lnTo>
                    <a:pt x="65773" y="73202"/>
                  </a:lnTo>
                  <a:lnTo>
                    <a:pt x="66547" y="73202"/>
                  </a:lnTo>
                  <a:lnTo>
                    <a:pt x="66547" y="73964"/>
                  </a:lnTo>
                  <a:lnTo>
                    <a:pt x="66547" y="73202"/>
                  </a:lnTo>
                  <a:lnTo>
                    <a:pt x="65773" y="73202"/>
                  </a:lnTo>
                  <a:lnTo>
                    <a:pt x="65773" y="72428"/>
                  </a:lnTo>
                  <a:lnTo>
                    <a:pt x="65773" y="73202"/>
                  </a:lnTo>
                  <a:lnTo>
                    <a:pt x="65773" y="73964"/>
                  </a:lnTo>
                  <a:lnTo>
                    <a:pt x="64998" y="73964"/>
                  </a:lnTo>
                  <a:lnTo>
                    <a:pt x="64998" y="73202"/>
                  </a:lnTo>
                  <a:lnTo>
                    <a:pt x="64998" y="73964"/>
                  </a:lnTo>
                  <a:lnTo>
                    <a:pt x="64998" y="74739"/>
                  </a:lnTo>
                  <a:lnTo>
                    <a:pt x="64998" y="75514"/>
                  </a:lnTo>
                  <a:lnTo>
                    <a:pt x="64223" y="75514"/>
                  </a:lnTo>
                  <a:lnTo>
                    <a:pt x="64223" y="74739"/>
                  </a:lnTo>
                  <a:lnTo>
                    <a:pt x="64223" y="75514"/>
                  </a:lnTo>
                  <a:lnTo>
                    <a:pt x="64223" y="74739"/>
                  </a:lnTo>
                  <a:lnTo>
                    <a:pt x="64223" y="75514"/>
                  </a:lnTo>
                  <a:lnTo>
                    <a:pt x="63436" y="75514"/>
                  </a:lnTo>
                  <a:lnTo>
                    <a:pt x="64223" y="75514"/>
                  </a:lnTo>
                  <a:lnTo>
                    <a:pt x="64998" y="75514"/>
                  </a:lnTo>
                  <a:lnTo>
                    <a:pt x="64998" y="76276"/>
                  </a:lnTo>
                  <a:lnTo>
                    <a:pt x="64998" y="75514"/>
                  </a:lnTo>
                  <a:lnTo>
                    <a:pt x="64998" y="76276"/>
                  </a:lnTo>
                  <a:lnTo>
                    <a:pt x="64998" y="77050"/>
                  </a:lnTo>
                  <a:lnTo>
                    <a:pt x="64998" y="76276"/>
                  </a:lnTo>
                  <a:lnTo>
                    <a:pt x="65773" y="76276"/>
                  </a:lnTo>
                  <a:lnTo>
                    <a:pt x="64998" y="76276"/>
                  </a:lnTo>
                  <a:lnTo>
                    <a:pt x="65773" y="76276"/>
                  </a:lnTo>
                  <a:lnTo>
                    <a:pt x="64998" y="76276"/>
                  </a:lnTo>
                  <a:lnTo>
                    <a:pt x="64998" y="77050"/>
                  </a:lnTo>
                  <a:lnTo>
                    <a:pt x="64998" y="76276"/>
                  </a:lnTo>
                  <a:lnTo>
                    <a:pt x="64998" y="77050"/>
                  </a:lnTo>
                  <a:lnTo>
                    <a:pt x="64223" y="77050"/>
                  </a:lnTo>
                  <a:lnTo>
                    <a:pt x="64223" y="76276"/>
                  </a:lnTo>
                  <a:lnTo>
                    <a:pt x="64223" y="77050"/>
                  </a:lnTo>
                  <a:lnTo>
                    <a:pt x="64223" y="77825"/>
                  </a:lnTo>
                  <a:lnTo>
                    <a:pt x="63436" y="77825"/>
                  </a:lnTo>
                  <a:lnTo>
                    <a:pt x="62661" y="77825"/>
                  </a:lnTo>
                  <a:lnTo>
                    <a:pt x="62661" y="78587"/>
                  </a:lnTo>
                  <a:lnTo>
                    <a:pt x="62661" y="77825"/>
                  </a:lnTo>
                  <a:lnTo>
                    <a:pt x="62661" y="78587"/>
                  </a:lnTo>
                  <a:lnTo>
                    <a:pt x="62661" y="77825"/>
                  </a:lnTo>
                  <a:lnTo>
                    <a:pt x="63436" y="77825"/>
                  </a:lnTo>
                  <a:lnTo>
                    <a:pt x="63436" y="78587"/>
                  </a:lnTo>
                  <a:lnTo>
                    <a:pt x="64223" y="78587"/>
                  </a:lnTo>
                  <a:lnTo>
                    <a:pt x="64223" y="77825"/>
                  </a:lnTo>
                  <a:lnTo>
                    <a:pt x="64223" y="78587"/>
                  </a:lnTo>
                  <a:lnTo>
                    <a:pt x="64223" y="77825"/>
                  </a:lnTo>
                  <a:lnTo>
                    <a:pt x="64223" y="78587"/>
                  </a:lnTo>
                  <a:lnTo>
                    <a:pt x="64998" y="78587"/>
                  </a:lnTo>
                  <a:lnTo>
                    <a:pt x="64223" y="78587"/>
                  </a:lnTo>
                  <a:lnTo>
                    <a:pt x="64223" y="77825"/>
                  </a:lnTo>
                  <a:lnTo>
                    <a:pt x="64998" y="77825"/>
                  </a:lnTo>
                  <a:lnTo>
                    <a:pt x="64223" y="77825"/>
                  </a:lnTo>
                  <a:lnTo>
                    <a:pt x="64223" y="78587"/>
                  </a:lnTo>
                  <a:lnTo>
                    <a:pt x="64998" y="78587"/>
                  </a:lnTo>
                  <a:lnTo>
                    <a:pt x="65773" y="79362"/>
                  </a:lnTo>
                  <a:lnTo>
                    <a:pt x="65773" y="78587"/>
                  </a:lnTo>
                  <a:lnTo>
                    <a:pt x="65773" y="77825"/>
                  </a:lnTo>
                  <a:lnTo>
                    <a:pt x="66547" y="77825"/>
                  </a:lnTo>
                  <a:lnTo>
                    <a:pt x="65773" y="77825"/>
                  </a:lnTo>
                  <a:lnTo>
                    <a:pt x="66547" y="77825"/>
                  </a:lnTo>
                  <a:lnTo>
                    <a:pt x="65773" y="77825"/>
                  </a:lnTo>
                  <a:lnTo>
                    <a:pt x="65773" y="78587"/>
                  </a:lnTo>
                  <a:lnTo>
                    <a:pt x="66547" y="78587"/>
                  </a:lnTo>
                  <a:lnTo>
                    <a:pt x="66547" y="79362"/>
                  </a:lnTo>
                  <a:lnTo>
                    <a:pt x="66547" y="78587"/>
                  </a:lnTo>
                  <a:lnTo>
                    <a:pt x="66547" y="79362"/>
                  </a:lnTo>
                  <a:lnTo>
                    <a:pt x="66547" y="78587"/>
                  </a:lnTo>
                  <a:lnTo>
                    <a:pt x="65773" y="78587"/>
                  </a:lnTo>
                  <a:lnTo>
                    <a:pt x="65773" y="79362"/>
                  </a:lnTo>
                  <a:lnTo>
                    <a:pt x="66547" y="79362"/>
                  </a:lnTo>
                  <a:lnTo>
                    <a:pt x="65773" y="79362"/>
                  </a:lnTo>
                  <a:lnTo>
                    <a:pt x="65773" y="80136"/>
                  </a:lnTo>
                  <a:lnTo>
                    <a:pt x="65773" y="79362"/>
                  </a:lnTo>
                  <a:lnTo>
                    <a:pt x="65773" y="80136"/>
                  </a:lnTo>
                  <a:lnTo>
                    <a:pt x="65773" y="79362"/>
                  </a:lnTo>
                  <a:lnTo>
                    <a:pt x="65773" y="80136"/>
                  </a:lnTo>
                  <a:lnTo>
                    <a:pt x="65773" y="79362"/>
                  </a:lnTo>
                  <a:lnTo>
                    <a:pt x="66547" y="79362"/>
                  </a:lnTo>
                  <a:lnTo>
                    <a:pt x="66547" y="80136"/>
                  </a:lnTo>
                  <a:lnTo>
                    <a:pt x="66547" y="79362"/>
                  </a:lnTo>
                  <a:lnTo>
                    <a:pt x="66547" y="80136"/>
                  </a:lnTo>
                  <a:lnTo>
                    <a:pt x="66547" y="80898"/>
                  </a:lnTo>
                  <a:lnTo>
                    <a:pt x="66547" y="80136"/>
                  </a:lnTo>
                  <a:lnTo>
                    <a:pt x="66547" y="80898"/>
                  </a:lnTo>
                  <a:lnTo>
                    <a:pt x="66547" y="80136"/>
                  </a:lnTo>
                  <a:lnTo>
                    <a:pt x="66547" y="79362"/>
                  </a:lnTo>
                  <a:lnTo>
                    <a:pt x="66547" y="80136"/>
                  </a:lnTo>
                  <a:lnTo>
                    <a:pt x="67335" y="80136"/>
                  </a:lnTo>
                  <a:lnTo>
                    <a:pt x="66547" y="80136"/>
                  </a:lnTo>
                  <a:lnTo>
                    <a:pt x="67335" y="79362"/>
                  </a:lnTo>
                  <a:lnTo>
                    <a:pt x="67335" y="80136"/>
                  </a:lnTo>
                  <a:lnTo>
                    <a:pt x="67335" y="80898"/>
                  </a:lnTo>
                  <a:lnTo>
                    <a:pt x="67335" y="80136"/>
                  </a:lnTo>
                  <a:lnTo>
                    <a:pt x="67729" y="80136"/>
                  </a:lnTo>
                  <a:lnTo>
                    <a:pt x="67335" y="80136"/>
                  </a:lnTo>
                  <a:lnTo>
                    <a:pt x="67729" y="80136"/>
                  </a:lnTo>
                  <a:lnTo>
                    <a:pt x="67335" y="80136"/>
                  </a:lnTo>
                  <a:lnTo>
                    <a:pt x="67729" y="80136"/>
                  </a:lnTo>
                  <a:lnTo>
                    <a:pt x="67729" y="79362"/>
                  </a:lnTo>
                  <a:lnTo>
                    <a:pt x="67729" y="80136"/>
                  </a:lnTo>
                  <a:lnTo>
                    <a:pt x="67729" y="79362"/>
                  </a:lnTo>
                  <a:lnTo>
                    <a:pt x="67335" y="79362"/>
                  </a:lnTo>
                  <a:lnTo>
                    <a:pt x="67335" y="78587"/>
                  </a:lnTo>
                  <a:lnTo>
                    <a:pt x="67335" y="79362"/>
                  </a:lnTo>
                  <a:lnTo>
                    <a:pt x="67335" y="78587"/>
                  </a:lnTo>
                  <a:lnTo>
                    <a:pt x="67335" y="79362"/>
                  </a:lnTo>
                  <a:lnTo>
                    <a:pt x="67335" y="78587"/>
                  </a:lnTo>
                  <a:lnTo>
                    <a:pt x="67335" y="79362"/>
                  </a:lnTo>
                  <a:lnTo>
                    <a:pt x="67335" y="78587"/>
                  </a:lnTo>
                  <a:lnTo>
                    <a:pt x="67335" y="79362"/>
                  </a:lnTo>
                  <a:lnTo>
                    <a:pt x="67335" y="78587"/>
                  </a:lnTo>
                  <a:lnTo>
                    <a:pt x="67729" y="78587"/>
                  </a:lnTo>
                  <a:lnTo>
                    <a:pt x="67335" y="78587"/>
                  </a:lnTo>
                  <a:lnTo>
                    <a:pt x="67729" y="78587"/>
                  </a:lnTo>
                  <a:lnTo>
                    <a:pt x="67729" y="77825"/>
                  </a:lnTo>
                  <a:lnTo>
                    <a:pt x="67335" y="77825"/>
                  </a:lnTo>
                  <a:lnTo>
                    <a:pt x="67335" y="77050"/>
                  </a:lnTo>
                  <a:lnTo>
                    <a:pt x="66547" y="77050"/>
                  </a:lnTo>
                  <a:lnTo>
                    <a:pt x="66547" y="76276"/>
                  </a:lnTo>
                  <a:lnTo>
                    <a:pt x="66547" y="77050"/>
                  </a:lnTo>
                  <a:lnTo>
                    <a:pt x="66547" y="76276"/>
                  </a:lnTo>
                  <a:lnTo>
                    <a:pt x="66547" y="77050"/>
                  </a:lnTo>
                  <a:lnTo>
                    <a:pt x="67335" y="77050"/>
                  </a:lnTo>
                  <a:lnTo>
                    <a:pt x="67335" y="76276"/>
                  </a:lnTo>
                  <a:lnTo>
                    <a:pt x="67335" y="77050"/>
                  </a:lnTo>
                  <a:lnTo>
                    <a:pt x="67335" y="76276"/>
                  </a:lnTo>
                  <a:lnTo>
                    <a:pt x="67335" y="75514"/>
                  </a:lnTo>
                  <a:lnTo>
                    <a:pt x="67335" y="76276"/>
                  </a:lnTo>
                  <a:lnTo>
                    <a:pt x="67335" y="75514"/>
                  </a:lnTo>
                  <a:lnTo>
                    <a:pt x="66547" y="75514"/>
                  </a:lnTo>
                  <a:lnTo>
                    <a:pt x="66547" y="74739"/>
                  </a:lnTo>
                  <a:lnTo>
                    <a:pt x="66547" y="75514"/>
                  </a:lnTo>
                  <a:lnTo>
                    <a:pt x="66547" y="74739"/>
                  </a:lnTo>
                  <a:lnTo>
                    <a:pt x="66547" y="75514"/>
                  </a:lnTo>
                  <a:lnTo>
                    <a:pt x="66547" y="74739"/>
                  </a:lnTo>
                  <a:lnTo>
                    <a:pt x="66547" y="75514"/>
                  </a:lnTo>
                  <a:lnTo>
                    <a:pt x="67335" y="75514"/>
                  </a:lnTo>
                  <a:lnTo>
                    <a:pt x="67335" y="76276"/>
                  </a:lnTo>
                  <a:lnTo>
                    <a:pt x="67729" y="77050"/>
                  </a:lnTo>
                  <a:lnTo>
                    <a:pt x="67729" y="77825"/>
                  </a:lnTo>
                  <a:lnTo>
                    <a:pt x="67729" y="78587"/>
                  </a:lnTo>
                  <a:lnTo>
                    <a:pt x="67729" y="79362"/>
                  </a:lnTo>
                  <a:lnTo>
                    <a:pt x="68503" y="79362"/>
                  </a:lnTo>
                  <a:lnTo>
                    <a:pt x="67729" y="80136"/>
                  </a:lnTo>
                  <a:lnTo>
                    <a:pt x="67729" y="80898"/>
                  </a:lnTo>
                  <a:lnTo>
                    <a:pt x="67729" y="81292"/>
                  </a:lnTo>
                  <a:lnTo>
                    <a:pt x="67729" y="80898"/>
                  </a:lnTo>
                  <a:lnTo>
                    <a:pt x="67335" y="80898"/>
                  </a:lnTo>
                  <a:lnTo>
                    <a:pt x="66547" y="80898"/>
                  </a:lnTo>
                  <a:lnTo>
                    <a:pt x="66547" y="80136"/>
                  </a:lnTo>
                  <a:lnTo>
                    <a:pt x="65773" y="80136"/>
                  </a:lnTo>
                  <a:lnTo>
                    <a:pt x="66547" y="80136"/>
                  </a:lnTo>
                  <a:lnTo>
                    <a:pt x="66547" y="80898"/>
                  </a:lnTo>
                  <a:lnTo>
                    <a:pt x="65773" y="80898"/>
                  </a:lnTo>
                  <a:lnTo>
                    <a:pt x="65773" y="81292"/>
                  </a:lnTo>
                  <a:lnTo>
                    <a:pt x="64998" y="81292"/>
                  </a:lnTo>
                  <a:lnTo>
                    <a:pt x="64223" y="81292"/>
                  </a:lnTo>
                  <a:lnTo>
                    <a:pt x="63436" y="81292"/>
                  </a:lnTo>
                  <a:lnTo>
                    <a:pt x="64223" y="82054"/>
                  </a:lnTo>
                  <a:lnTo>
                    <a:pt x="63436" y="82054"/>
                  </a:lnTo>
                  <a:lnTo>
                    <a:pt x="64223" y="82054"/>
                  </a:lnTo>
                  <a:lnTo>
                    <a:pt x="64223" y="82829"/>
                  </a:lnTo>
                  <a:lnTo>
                    <a:pt x="63436" y="82829"/>
                  </a:lnTo>
                  <a:lnTo>
                    <a:pt x="64223" y="82829"/>
                  </a:lnTo>
                  <a:lnTo>
                    <a:pt x="64223" y="82054"/>
                  </a:lnTo>
                  <a:lnTo>
                    <a:pt x="64223" y="82829"/>
                  </a:lnTo>
                  <a:lnTo>
                    <a:pt x="64998" y="82829"/>
                  </a:lnTo>
                  <a:lnTo>
                    <a:pt x="64223" y="82829"/>
                  </a:lnTo>
                  <a:lnTo>
                    <a:pt x="64998" y="82829"/>
                  </a:lnTo>
                  <a:lnTo>
                    <a:pt x="64998" y="83604"/>
                  </a:lnTo>
                  <a:lnTo>
                    <a:pt x="64998" y="84366"/>
                  </a:lnTo>
                  <a:lnTo>
                    <a:pt x="64998" y="83604"/>
                  </a:lnTo>
                  <a:lnTo>
                    <a:pt x="64998" y="84366"/>
                  </a:lnTo>
                  <a:lnTo>
                    <a:pt x="64998" y="85140"/>
                  </a:lnTo>
                  <a:lnTo>
                    <a:pt x="64998" y="84366"/>
                  </a:lnTo>
                  <a:lnTo>
                    <a:pt x="64998" y="85140"/>
                  </a:lnTo>
                  <a:lnTo>
                    <a:pt x="64998" y="84366"/>
                  </a:lnTo>
                  <a:lnTo>
                    <a:pt x="65773" y="84366"/>
                  </a:lnTo>
                  <a:lnTo>
                    <a:pt x="65773" y="83604"/>
                  </a:lnTo>
                  <a:lnTo>
                    <a:pt x="65773" y="82829"/>
                  </a:lnTo>
                  <a:lnTo>
                    <a:pt x="65773" y="83604"/>
                  </a:lnTo>
                  <a:lnTo>
                    <a:pt x="65773" y="82829"/>
                  </a:lnTo>
                  <a:lnTo>
                    <a:pt x="66547" y="82829"/>
                  </a:lnTo>
                  <a:lnTo>
                    <a:pt x="65773" y="82829"/>
                  </a:lnTo>
                  <a:lnTo>
                    <a:pt x="66547" y="82829"/>
                  </a:lnTo>
                  <a:lnTo>
                    <a:pt x="66547" y="82054"/>
                  </a:lnTo>
                  <a:lnTo>
                    <a:pt x="66547" y="81292"/>
                  </a:lnTo>
                  <a:lnTo>
                    <a:pt x="66547" y="82054"/>
                  </a:lnTo>
                  <a:lnTo>
                    <a:pt x="66547" y="81292"/>
                  </a:lnTo>
                  <a:lnTo>
                    <a:pt x="67335" y="81292"/>
                  </a:lnTo>
                  <a:lnTo>
                    <a:pt x="67335" y="82054"/>
                  </a:lnTo>
                  <a:lnTo>
                    <a:pt x="67729" y="82054"/>
                  </a:lnTo>
                  <a:lnTo>
                    <a:pt x="67335" y="82054"/>
                  </a:lnTo>
                  <a:lnTo>
                    <a:pt x="67729" y="82054"/>
                  </a:lnTo>
                  <a:lnTo>
                    <a:pt x="67335" y="81292"/>
                  </a:lnTo>
                  <a:lnTo>
                    <a:pt x="67729" y="81292"/>
                  </a:lnTo>
                  <a:lnTo>
                    <a:pt x="67335" y="81292"/>
                  </a:lnTo>
                  <a:lnTo>
                    <a:pt x="67335" y="80898"/>
                  </a:lnTo>
                  <a:lnTo>
                    <a:pt x="67335" y="81292"/>
                  </a:lnTo>
                  <a:lnTo>
                    <a:pt x="67335" y="80898"/>
                  </a:lnTo>
                  <a:lnTo>
                    <a:pt x="67335" y="81292"/>
                  </a:lnTo>
                  <a:lnTo>
                    <a:pt x="67335" y="80898"/>
                  </a:lnTo>
                  <a:lnTo>
                    <a:pt x="66547" y="80898"/>
                  </a:lnTo>
                  <a:lnTo>
                    <a:pt x="66547" y="81292"/>
                  </a:lnTo>
                  <a:lnTo>
                    <a:pt x="65773" y="81292"/>
                  </a:lnTo>
                  <a:lnTo>
                    <a:pt x="66547" y="81292"/>
                  </a:lnTo>
                  <a:lnTo>
                    <a:pt x="66547" y="80898"/>
                  </a:lnTo>
                  <a:lnTo>
                    <a:pt x="65773" y="80898"/>
                  </a:lnTo>
                  <a:lnTo>
                    <a:pt x="66547" y="80898"/>
                  </a:lnTo>
                  <a:lnTo>
                    <a:pt x="67335" y="80898"/>
                  </a:lnTo>
                  <a:lnTo>
                    <a:pt x="67729" y="80898"/>
                  </a:lnTo>
                  <a:lnTo>
                    <a:pt x="67729" y="81292"/>
                  </a:lnTo>
                  <a:lnTo>
                    <a:pt x="67335" y="82054"/>
                  </a:lnTo>
                  <a:lnTo>
                    <a:pt x="67729" y="82054"/>
                  </a:lnTo>
                  <a:lnTo>
                    <a:pt x="67729" y="82829"/>
                  </a:lnTo>
                  <a:lnTo>
                    <a:pt x="67729" y="82054"/>
                  </a:lnTo>
                  <a:lnTo>
                    <a:pt x="67729" y="82829"/>
                  </a:lnTo>
                  <a:lnTo>
                    <a:pt x="67729" y="83604"/>
                  </a:lnTo>
                  <a:lnTo>
                    <a:pt x="67729" y="84366"/>
                  </a:lnTo>
                  <a:lnTo>
                    <a:pt x="67335" y="84366"/>
                  </a:lnTo>
                  <a:lnTo>
                    <a:pt x="67729" y="84366"/>
                  </a:lnTo>
                  <a:lnTo>
                    <a:pt x="67729" y="85140"/>
                  </a:lnTo>
                  <a:lnTo>
                    <a:pt x="68503" y="85140"/>
                  </a:lnTo>
                  <a:lnTo>
                    <a:pt x="68503" y="85915"/>
                  </a:lnTo>
                  <a:lnTo>
                    <a:pt x="68503" y="85140"/>
                  </a:lnTo>
                  <a:lnTo>
                    <a:pt x="67729" y="85140"/>
                  </a:lnTo>
                  <a:lnTo>
                    <a:pt x="68503" y="85140"/>
                  </a:lnTo>
                  <a:lnTo>
                    <a:pt x="69278" y="85140"/>
                  </a:lnTo>
                  <a:lnTo>
                    <a:pt x="68503" y="85140"/>
                  </a:lnTo>
                  <a:lnTo>
                    <a:pt x="68503" y="85915"/>
                  </a:lnTo>
                  <a:lnTo>
                    <a:pt x="67729" y="85915"/>
                  </a:lnTo>
                  <a:lnTo>
                    <a:pt x="68503" y="85915"/>
                  </a:lnTo>
                  <a:lnTo>
                    <a:pt x="68503" y="85140"/>
                  </a:lnTo>
                  <a:lnTo>
                    <a:pt x="68503" y="85915"/>
                  </a:lnTo>
                  <a:lnTo>
                    <a:pt x="68503" y="86677"/>
                  </a:lnTo>
                  <a:lnTo>
                    <a:pt x="68503" y="85915"/>
                  </a:lnTo>
                  <a:lnTo>
                    <a:pt x="68503" y="86677"/>
                  </a:lnTo>
                  <a:lnTo>
                    <a:pt x="69278" y="86677"/>
                  </a:lnTo>
                  <a:lnTo>
                    <a:pt x="69278" y="85915"/>
                  </a:lnTo>
                  <a:lnTo>
                    <a:pt x="69278" y="85140"/>
                  </a:lnTo>
                  <a:lnTo>
                    <a:pt x="70053" y="85915"/>
                  </a:lnTo>
                  <a:lnTo>
                    <a:pt x="69278" y="85915"/>
                  </a:lnTo>
                  <a:lnTo>
                    <a:pt x="70053" y="86677"/>
                  </a:lnTo>
                  <a:lnTo>
                    <a:pt x="69278" y="86677"/>
                  </a:lnTo>
                  <a:lnTo>
                    <a:pt x="68503" y="86677"/>
                  </a:lnTo>
                  <a:lnTo>
                    <a:pt x="68503" y="87452"/>
                  </a:lnTo>
                  <a:lnTo>
                    <a:pt x="68503" y="88214"/>
                  </a:lnTo>
                  <a:lnTo>
                    <a:pt x="69278" y="88214"/>
                  </a:lnTo>
                  <a:lnTo>
                    <a:pt x="68503" y="88214"/>
                  </a:lnTo>
                  <a:lnTo>
                    <a:pt x="69278" y="88214"/>
                  </a:lnTo>
                  <a:lnTo>
                    <a:pt x="69278" y="88988"/>
                  </a:lnTo>
                  <a:lnTo>
                    <a:pt x="69278" y="88214"/>
                  </a:lnTo>
                  <a:lnTo>
                    <a:pt x="69278" y="88988"/>
                  </a:lnTo>
                  <a:lnTo>
                    <a:pt x="69278" y="89763"/>
                  </a:lnTo>
                  <a:lnTo>
                    <a:pt x="69278" y="88988"/>
                  </a:lnTo>
                  <a:lnTo>
                    <a:pt x="69278" y="89763"/>
                  </a:lnTo>
                  <a:lnTo>
                    <a:pt x="69278" y="90538"/>
                  </a:lnTo>
                  <a:lnTo>
                    <a:pt x="69278" y="89763"/>
                  </a:lnTo>
                  <a:lnTo>
                    <a:pt x="69278" y="90538"/>
                  </a:lnTo>
                  <a:lnTo>
                    <a:pt x="70053" y="90538"/>
                  </a:lnTo>
                  <a:lnTo>
                    <a:pt x="69278" y="90538"/>
                  </a:lnTo>
                  <a:lnTo>
                    <a:pt x="69278" y="90919"/>
                  </a:lnTo>
                  <a:lnTo>
                    <a:pt x="69278" y="90538"/>
                  </a:lnTo>
                  <a:lnTo>
                    <a:pt x="69278" y="90919"/>
                  </a:lnTo>
                  <a:lnTo>
                    <a:pt x="70053" y="90919"/>
                  </a:lnTo>
                  <a:lnTo>
                    <a:pt x="70053" y="91693"/>
                  </a:lnTo>
                  <a:lnTo>
                    <a:pt x="70053" y="92468"/>
                  </a:lnTo>
                  <a:lnTo>
                    <a:pt x="69278" y="92468"/>
                  </a:lnTo>
                  <a:lnTo>
                    <a:pt x="69278" y="91693"/>
                  </a:lnTo>
                  <a:lnTo>
                    <a:pt x="68503" y="91693"/>
                  </a:lnTo>
                  <a:lnTo>
                    <a:pt x="68503" y="92468"/>
                  </a:lnTo>
                  <a:lnTo>
                    <a:pt x="67729" y="92468"/>
                  </a:lnTo>
                  <a:lnTo>
                    <a:pt x="67729" y="91693"/>
                  </a:lnTo>
                  <a:lnTo>
                    <a:pt x="67729" y="92468"/>
                  </a:lnTo>
                  <a:lnTo>
                    <a:pt x="67335" y="92468"/>
                  </a:lnTo>
                  <a:lnTo>
                    <a:pt x="66547" y="92468"/>
                  </a:lnTo>
                  <a:lnTo>
                    <a:pt x="66547" y="91693"/>
                  </a:lnTo>
                  <a:lnTo>
                    <a:pt x="66547" y="92468"/>
                  </a:lnTo>
                  <a:lnTo>
                    <a:pt x="67335" y="92468"/>
                  </a:lnTo>
                  <a:lnTo>
                    <a:pt x="67729" y="92468"/>
                  </a:lnTo>
                  <a:lnTo>
                    <a:pt x="67729" y="93230"/>
                  </a:lnTo>
                  <a:lnTo>
                    <a:pt x="67729" y="94005"/>
                  </a:lnTo>
                  <a:lnTo>
                    <a:pt x="67335" y="93230"/>
                  </a:lnTo>
                  <a:lnTo>
                    <a:pt x="67335" y="94005"/>
                  </a:lnTo>
                  <a:lnTo>
                    <a:pt x="66547" y="94005"/>
                  </a:lnTo>
                  <a:lnTo>
                    <a:pt x="67335" y="94005"/>
                  </a:lnTo>
                  <a:lnTo>
                    <a:pt x="66547" y="94005"/>
                  </a:lnTo>
                  <a:lnTo>
                    <a:pt x="67335" y="94005"/>
                  </a:lnTo>
                  <a:lnTo>
                    <a:pt x="66547" y="94767"/>
                  </a:lnTo>
                  <a:lnTo>
                    <a:pt x="67335" y="94005"/>
                  </a:lnTo>
                  <a:lnTo>
                    <a:pt x="67335" y="94767"/>
                  </a:lnTo>
                  <a:lnTo>
                    <a:pt x="67335" y="94005"/>
                  </a:lnTo>
                  <a:lnTo>
                    <a:pt x="67729" y="94005"/>
                  </a:lnTo>
                  <a:lnTo>
                    <a:pt x="68503" y="94005"/>
                  </a:lnTo>
                  <a:lnTo>
                    <a:pt x="68503" y="94767"/>
                  </a:lnTo>
                  <a:lnTo>
                    <a:pt x="67729" y="94767"/>
                  </a:lnTo>
                  <a:lnTo>
                    <a:pt x="67729" y="95542"/>
                  </a:lnTo>
                  <a:lnTo>
                    <a:pt x="67729" y="94767"/>
                  </a:lnTo>
                  <a:lnTo>
                    <a:pt x="67729" y="95542"/>
                  </a:lnTo>
                  <a:lnTo>
                    <a:pt x="68503" y="95542"/>
                  </a:lnTo>
                  <a:lnTo>
                    <a:pt x="68503" y="94767"/>
                  </a:lnTo>
                  <a:lnTo>
                    <a:pt x="69278" y="94005"/>
                  </a:lnTo>
                  <a:lnTo>
                    <a:pt x="70053" y="94005"/>
                  </a:lnTo>
                  <a:lnTo>
                    <a:pt x="70053" y="93230"/>
                  </a:lnTo>
                  <a:lnTo>
                    <a:pt x="70053" y="94005"/>
                  </a:lnTo>
                  <a:lnTo>
                    <a:pt x="70053" y="94767"/>
                  </a:lnTo>
                  <a:lnTo>
                    <a:pt x="70053" y="95542"/>
                  </a:lnTo>
                  <a:lnTo>
                    <a:pt x="70840" y="96316"/>
                  </a:lnTo>
                  <a:lnTo>
                    <a:pt x="70840" y="95542"/>
                  </a:lnTo>
                  <a:lnTo>
                    <a:pt x="70053" y="95542"/>
                  </a:lnTo>
                  <a:lnTo>
                    <a:pt x="70840" y="95542"/>
                  </a:lnTo>
                  <a:lnTo>
                    <a:pt x="70053" y="95542"/>
                  </a:lnTo>
                  <a:lnTo>
                    <a:pt x="70053" y="94767"/>
                  </a:lnTo>
                  <a:lnTo>
                    <a:pt x="70053" y="94005"/>
                  </a:lnTo>
                  <a:lnTo>
                    <a:pt x="70840" y="94005"/>
                  </a:lnTo>
                  <a:lnTo>
                    <a:pt x="70840" y="93230"/>
                  </a:lnTo>
                  <a:lnTo>
                    <a:pt x="70840" y="92468"/>
                  </a:lnTo>
                  <a:lnTo>
                    <a:pt x="70840" y="93230"/>
                  </a:lnTo>
                  <a:lnTo>
                    <a:pt x="70840" y="92468"/>
                  </a:lnTo>
                  <a:lnTo>
                    <a:pt x="70840" y="93230"/>
                  </a:lnTo>
                  <a:lnTo>
                    <a:pt x="70840" y="92468"/>
                  </a:lnTo>
                  <a:lnTo>
                    <a:pt x="70840" y="93230"/>
                  </a:lnTo>
                  <a:lnTo>
                    <a:pt x="71615" y="92468"/>
                  </a:lnTo>
                  <a:lnTo>
                    <a:pt x="71615" y="93230"/>
                  </a:lnTo>
                  <a:lnTo>
                    <a:pt x="71615" y="92468"/>
                  </a:lnTo>
                  <a:lnTo>
                    <a:pt x="71615" y="93230"/>
                  </a:lnTo>
                  <a:lnTo>
                    <a:pt x="71615" y="92468"/>
                  </a:lnTo>
                  <a:lnTo>
                    <a:pt x="71615" y="93230"/>
                  </a:lnTo>
                  <a:lnTo>
                    <a:pt x="71615" y="92468"/>
                  </a:lnTo>
                  <a:lnTo>
                    <a:pt x="71615" y="93230"/>
                  </a:lnTo>
                  <a:lnTo>
                    <a:pt x="71615" y="92468"/>
                  </a:lnTo>
                  <a:lnTo>
                    <a:pt x="71615" y="91693"/>
                  </a:lnTo>
                  <a:lnTo>
                    <a:pt x="71615" y="92468"/>
                  </a:lnTo>
                  <a:lnTo>
                    <a:pt x="71615" y="91693"/>
                  </a:lnTo>
                  <a:lnTo>
                    <a:pt x="71615" y="92468"/>
                  </a:lnTo>
                  <a:lnTo>
                    <a:pt x="71615" y="91693"/>
                  </a:lnTo>
                  <a:lnTo>
                    <a:pt x="71615" y="92468"/>
                  </a:lnTo>
                  <a:lnTo>
                    <a:pt x="71615" y="91693"/>
                  </a:lnTo>
                  <a:lnTo>
                    <a:pt x="70840" y="91693"/>
                  </a:lnTo>
                  <a:lnTo>
                    <a:pt x="71615" y="91693"/>
                  </a:lnTo>
                  <a:lnTo>
                    <a:pt x="71615" y="92468"/>
                  </a:lnTo>
                  <a:lnTo>
                    <a:pt x="71615" y="93230"/>
                  </a:lnTo>
                  <a:lnTo>
                    <a:pt x="71615" y="94005"/>
                  </a:lnTo>
                  <a:lnTo>
                    <a:pt x="72389" y="94005"/>
                  </a:lnTo>
                  <a:lnTo>
                    <a:pt x="71615" y="94005"/>
                  </a:lnTo>
                  <a:lnTo>
                    <a:pt x="72389" y="94005"/>
                  </a:lnTo>
                  <a:lnTo>
                    <a:pt x="71615" y="94005"/>
                  </a:lnTo>
                  <a:lnTo>
                    <a:pt x="72389" y="94767"/>
                  </a:lnTo>
                  <a:lnTo>
                    <a:pt x="71615" y="94767"/>
                  </a:lnTo>
                  <a:lnTo>
                    <a:pt x="72389" y="94767"/>
                  </a:lnTo>
                  <a:lnTo>
                    <a:pt x="71615" y="94767"/>
                  </a:lnTo>
                  <a:lnTo>
                    <a:pt x="72389" y="94767"/>
                  </a:lnTo>
                  <a:lnTo>
                    <a:pt x="72389" y="95542"/>
                  </a:lnTo>
                  <a:lnTo>
                    <a:pt x="72389" y="96316"/>
                  </a:lnTo>
                  <a:lnTo>
                    <a:pt x="72389" y="95542"/>
                  </a:lnTo>
                  <a:lnTo>
                    <a:pt x="73177" y="96316"/>
                  </a:lnTo>
                  <a:lnTo>
                    <a:pt x="73952" y="96316"/>
                  </a:lnTo>
                  <a:lnTo>
                    <a:pt x="73952" y="97078"/>
                  </a:lnTo>
                  <a:lnTo>
                    <a:pt x="73177" y="97078"/>
                  </a:lnTo>
                  <a:lnTo>
                    <a:pt x="73952" y="97078"/>
                  </a:lnTo>
                  <a:lnTo>
                    <a:pt x="73952" y="97853"/>
                  </a:lnTo>
                  <a:lnTo>
                    <a:pt x="74726" y="97853"/>
                  </a:lnTo>
                  <a:lnTo>
                    <a:pt x="74726" y="98628"/>
                  </a:lnTo>
                  <a:lnTo>
                    <a:pt x="73952" y="98628"/>
                  </a:lnTo>
                  <a:lnTo>
                    <a:pt x="74726" y="98628"/>
                  </a:lnTo>
                  <a:lnTo>
                    <a:pt x="74726" y="99390"/>
                  </a:lnTo>
                  <a:lnTo>
                    <a:pt x="73952" y="99390"/>
                  </a:lnTo>
                  <a:lnTo>
                    <a:pt x="74726" y="99390"/>
                  </a:lnTo>
                  <a:lnTo>
                    <a:pt x="73952" y="99390"/>
                  </a:lnTo>
                  <a:lnTo>
                    <a:pt x="74726" y="99390"/>
                  </a:lnTo>
                  <a:lnTo>
                    <a:pt x="75514" y="99390"/>
                  </a:lnTo>
                  <a:lnTo>
                    <a:pt x="75514" y="100164"/>
                  </a:lnTo>
                  <a:lnTo>
                    <a:pt x="75514" y="100545"/>
                  </a:lnTo>
                  <a:lnTo>
                    <a:pt x="74726" y="100545"/>
                  </a:lnTo>
                  <a:lnTo>
                    <a:pt x="74726" y="101320"/>
                  </a:lnTo>
                  <a:lnTo>
                    <a:pt x="73952" y="101320"/>
                  </a:lnTo>
                  <a:lnTo>
                    <a:pt x="73952" y="102095"/>
                  </a:lnTo>
                  <a:lnTo>
                    <a:pt x="73952" y="101320"/>
                  </a:lnTo>
                  <a:lnTo>
                    <a:pt x="73177" y="102095"/>
                  </a:lnTo>
                  <a:lnTo>
                    <a:pt x="73952" y="102095"/>
                  </a:lnTo>
                  <a:lnTo>
                    <a:pt x="73952" y="101320"/>
                  </a:lnTo>
                  <a:lnTo>
                    <a:pt x="74726" y="101320"/>
                  </a:lnTo>
                  <a:lnTo>
                    <a:pt x="75514" y="101320"/>
                  </a:lnTo>
                  <a:lnTo>
                    <a:pt x="74726" y="101320"/>
                  </a:lnTo>
                  <a:lnTo>
                    <a:pt x="75514" y="101320"/>
                  </a:lnTo>
                  <a:lnTo>
                    <a:pt x="75514" y="100545"/>
                  </a:lnTo>
                  <a:lnTo>
                    <a:pt x="76288" y="100545"/>
                  </a:lnTo>
                  <a:lnTo>
                    <a:pt x="76288" y="100164"/>
                  </a:lnTo>
                  <a:lnTo>
                    <a:pt x="76288" y="100545"/>
                  </a:lnTo>
                  <a:lnTo>
                    <a:pt x="77063" y="100545"/>
                  </a:lnTo>
                  <a:lnTo>
                    <a:pt x="76288" y="100545"/>
                  </a:lnTo>
                  <a:lnTo>
                    <a:pt x="76288" y="101320"/>
                  </a:lnTo>
                  <a:lnTo>
                    <a:pt x="77063" y="101320"/>
                  </a:lnTo>
                  <a:lnTo>
                    <a:pt x="77063" y="100545"/>
                  </a:lnTo>
                  <a:lnTo>
                    <a:pt x="76288" y="100545"/>
                  </a:lnTo>
                  <a:lnTo>
                    <a:pt x="77063" y="100545"/>
                  </a:lnTo>
                  <a:lnTo>
                    <a:pt x="76288" y="100164"/>
                  </a:lnTo>
                  <a:lnTo>
                    <a:pt x="77063" y="100164"/>
                  </a:lnTo>
                  <a:lnTo>
                    <a:pt x="76288" y="100164"/>
                  </a:lnTo>
                  <a:lnTo>
                    <a:pt x="77063" y="100164"/>
                  </a:lnTo>
                  <a:lnTo>
                    <a:pt x="76288" y="100164"/>
                  </a:lnTo>
                  <a:lnTo>
                    <a:pt x="76288" y="99390"/>
                  </a:lnTo>
                  <a:lnTo>
                    <a:pt x="75514" y="99390"/>
                  </a:lnTo>
                  <a:lnTo>
                    <a:pt x="76288" y="99390"/>
                  </a:lnTo>
                  <a:lnTo>
                    <a:pt x="75514" y="99390"/>
                  </a:lnTo>
                  <a:lnTo>
                    <a:pt x="76288" y="99390"/>
                  </a:lnTo>
                  <a:lnTo>
                    <a:pt x="75514" y="99390"/>
                  </a:lnTo>
                  <a:lnTo>
                    <a:pt x="75514" y="98628"/>
                  </a:lnTo>
                  <a:lnTo>
                    <a:pt x="76288" y="98628"/>
                  </a:lnTo>
                  <a:lnTo>
                    <a:pt x="75514" y="98628"/>
                  </a:lnTo>
                  <a:lnTo>
                    <a:pt x="75514" y="97853"/>
                  </a:lnTo>
                  <a:lnTo>
                    <a:pt x="75514" y="98628"/>
                  </a:lnTo>
                  <a:lnTo>
                    <a:pt x="75514" y="97853"/>
                  </a:lnTo>
                  <a:lnTo>
                    <a:pt x="76288" y="97853"/>
                  </a:lnTo>
                  <a:lnTo>
                    <a:pt x="75514" y="97853"/>
                  </a:lnTo>
                  <a:lnTo>
                    <a:pt x="75514" y="97078"/>
                  </a:lnTo>
                  <a:lnTo>
                    <a:pt x="75514" y="97853"/>
                  </a:lnTo>
                  <a:lnTo>
                    <a:pt x="75514" y="97078"/>
                  </a:lnTo>
                  <a:lnTo>
                    <a:pt x="75514" y="97853"/>
                  </a:lnTo>
                  <a:lnTo>
                    <a:pt x="75514" y="97078"/>
                  </a:lnTo>
                  <a:lnTo>
                    <a:pt x="76288" y="97078"/>
                  </a:lnTo>
                  <a:lnTo>
                    <a:pt x="75514" y="97078"/>
                  </a:lnTo>
                  <a:lnTo>
                    <a:pt x="75514" y="97853"/>
                  </a:lnTo>
                  <a:lnTo>
                    <a:pt x="76288" y="97853"/>
                  </a:lnTo>
                  <a:lnTo>
                    <a:pt x="75514" y="98628"/>
                  </a:lnTo>
                  <a:lnTo>
                    <a:pt x="76288" y="98628"/>
                  </a:lnTo>
                  <a:lnTo>
                    <a:pt x="76288" y="97853"/>
                  </a:lnTo>
                  <a:lnTo>
                    <a:pt x="76288" y="98628"/>
                  </a:lnTo>
                  <a:lnTo>
                    <a:pt x="76288" y="97853"/>
                  </a:lnTo>
                  <a:lnTo>
                    <a:pt x="76288" y="98628"/>
                  </a:lnTo>
                  <a:lnTo>
                    <a:pt x="76288" y="97853"/>
                  </a:lnTo>
                  <a:lnTo>
                    <a:pt x="76288" y="98628"/>
                  </a:lnTo>
                  <a:lnTo>
                    <a:pt x="77063" y="98628"/>
                  </a:lnTo>
                  <a:lnTo>
                    <a:pt x="76288" y="98628"/>
                  </a:lnTo>
                  <a:lnTo>
                    <a:pt x="77063" y="98628"/>
                  </a:lnTo>
                  <a:lnTo>
                    <a:pt x="77063" y="97853"/>
                  </a:lnTo>
                  <a:lnTo>
                    <a:pt x="77457" y="97853"/>
                  </a:lnTo>
                  <a:lnTo>
                    <a:pt x="77457" y="98628"/>
                  </a:lnTo>
                  <a:lnTo>
                    <a:pt x="77063" y="98628"/>
                  </a:lnTo>
                  <a:lnTo>
                    <a:pt x="77063" y="97853"/>
                  </a:lnTo>
                  <a:lnTo>
                    <a:pt x="77063" y="98628"/>
                  </a:lnTo>
                  <a:lnTo>
                    <a:pt x="76288" y="98628"/>
                  </a:lnTo>
                  <a:lnTo>
                    <a:pt x="76288" y="99390"/>
                  </a:lnTo>
                  <a:lnTo>
                    <a:pt x="76288" y="98628"/>
                  </a:lnTo>
                  <a:lnTo>
                    <a:pt x="76288" y="99390"/>
                  </a:lnTo>
                  <a:lnTo>
                    <a:pt x="76288" y="98628"/>
                  </a:lnTo>
                  <a:lnTo>
                    <a:pt x="76288" y="99390"/>
                  </a:lnTo>
                  <a:lnTo>
                    <a:pt x="76288" y="98628"/>
                  </a:lnTo>
                  <a:lnTo>
                    <a:pt x="77063" y="98628"/>
                  </a:lnTo>
                  <a:lnTo>
                    <a:pt x="76288" y="98628"/>
                  </a:lnTo>
                  <a:lnTo>
                    <a:pt x="77063" y="98628"/>
                  </a:lnTo>
                  <a:lnTo>
                    <a:pt x="76288" y="98628"/>
                  </a:lnTo>
                  <a:lnTo>
                    <a:pt x="76288" y="99390"/>
                  </a:lnTo>
                  <a:lnTo>
                    <a:pt x="77063" y="99390"/>
                  </a:lnTo>
                  <a:lnTo>
                    <a:pt x="77063" y="98628"/>
                  </a:lnTo>
                  <a:lnTo>
                    <a:pt x="77063" y="99390"/>
                  </a:lnTo>
                  <a:lnTo>
                    <a:pt x="77063" y="98628"/>
                  </a:lnTo>
                  <a:lnTo>
                    <a:pt x="77063" y="99390"/>
                  </a:lnTo>
                  <a:lnTo>
                    <a:pt x="77063" y="98628"/>
                  </a:lnTo>
                  <a:lnTo>
                    <a:pt x="77063" y="99390"/>
                  </a:lnTo>
                  <a:lnTo>
                    <a:pt x="77457" y="99390"/>
                  </a:lnTo>
                  <a:lnTo>
                    <a:pt x="77063" y="99390"/>
                  </a:lnTo>
                  <a:lnTo>
                    <a:pt x="77457" y="99390"/>
                  </a:lnTo>
                  <a:lnTo>
                    <a:pt x="77457" y="98628"/>
                  </a:lnTo>
                  <a:lnTo>
                    <a:pt x="77457" y="99390"/>
                  </a:lnTo>
                  <a:lnTo>
                    <a:pt x="78231" y="99390"/>
                  </a:lnTo>
                  <a:lnTo>
                    <a:pt x="78231" y="98628"/>
                  </a:lnTo>
                  <a:lnTo>
                    <a:pt x="79006" y="98628"/>
                  </a:lnTo>
                  <a:lnTo>
                    <a:pt x="78231" y="98628"/>
                  </a:lnTo>
                  <a:lnTo>
                    <a:pt x="79006" y="98628"/>
                  </a:lnTo>
                  <a:lnTo>
                    <a:pt x="78231" y="99390"/>
                  </a:lnTo>
                  <a:lnTo>
                    <a:pt x="77063" y="99390"/>
                  </a:lnTo>
                  <a:lnTo>
                    <a:pt x="77457" y="99390"/>
                  </a:lnTo>
                  <a:lnTo>
                    <a:pt x="76288" y="99390"/>
                  </a:lnTo>
                  <a:lnTo>
                    <a:pt x="77063" y="99390"/>
                  </a:lnTo>
                  <a:lnTo>
                    <a:pt x="77063" y="100164"/>
                  </a:lnTo>
                  <a:lnTo>
                    <a:pt x="77457" y="100164"/>
                  </a:lnTo>
                  <a:lnTo>
                    <a:pt x="77457" y="99390"/>
                  </a:lnTo>
                  <a:lnTo>
                    <a:pt x="77457" y="100164"/>
                  </a:lnTo>
                  <a:lnTo>
                    <a:pt x="78231" y="100164"/>
                  </a:lnTo>
                  <a:lnTo>
                    <a:pt x="78231" y="100545"/>
                  </a:lnTo>
                  <a:lnTo>
                    <a:pt x="79006" y="101320"/>
                  </a:lnTo>
                  <a:lnTo>
                    <a:pt x="79006" y="100545"/>
                  </a:lnTo>
                  <a:lnTo>
                    <a:pt x="79006" y="100164"/>
                  </a:lnTo>
                  <a:lnTo>
                    <a:pt x="79794" y="100164"/>
                  </a:lnTo>
                  <a:lnTo>
                    <a:pt x="79794" y="100545"/>
                  </a:lnTo>
                  <a:lnTo>
                    <a:pt x="79794" y="100164"/>
                  </a:lnTo>
                  <a:lnTo>
                    <a:pt x="79794" y="100545"/>
                  </a:lnTo>
                  <a:lnTo>
                    <a:pt x="79794" y="100164"/>
                  </a:lnTo>
                  <a:lnTo>
                    <a:pt x="79794" y="100545"/>
                  </a:lnTo>
                  <a:lnTo>
                    <a:pt x="79794" y="100164"/>
                  </a:lnTo>
                  <a:lnTo>
                    <a:pt x="79794" y="100545"/>
                  </a:lnTo>
                  <a:lnTo>
                    <a:pt x="79006" y="101320"/>
                  </a:lnTo>
                  <a:lnTo>
                    <a:pt x="79006" y="102095"/>
                  </a:lnTo>
                  <a:lnTo>
                    <a:pt x="79794" y="102857"/>
                  </a:lnTo>
                  <a:lnTo>
                    <a:pt x="79006" y="102857"/>
                  </a:lnTo>
                  <a:lnTo>
                    <a:pt x="79794" y="102857"/>
                  </a:lnTo>
                  <a:lnTo>
                    <a:pt x="79006" y="102857"/>
                  </a:lnTo>
                  <a:lnTo>
                    <a:pt x="79794" y="102857"/>
                  </a:lnTo>
                  <a:lnTo>
                    <a:pt x="79794" y="103631"/>
                  </a:lnTo>
                  <a:lnTo>
                    <a:pt x="79794" y="104406"/>
                  </a:lnTo>
                  <a:lnTo>
                    <a:pt x="79794" y="105168"/>
                  </a:lnTo>
                  <a:lnTo>
                    <a:pt x="79794" y="105943"/>
                  </a:lnTo>
                  <a:lnTo>
                    <a:pt x="79794" y="105168"/>
                  </a:lnTo>
                  <a:lnTo>
                    <a:pt x="80568" y="105168"/>
                  </a:lnTo>
                  <a:lnTo>
                    <a:pt x="80568" y="105943"/>
                  </a:lnTo>
                  <a:lnTo>
                    <a:pt x="80568" y="105168"/>
                  </a:lnTo>
                  <a:lnTo>
                    <a:pt x="79794" y="105168"/>
                  </a:lnTo>
                  <a:lnTo>
                    <a:pt x="79794" y="104406"/>
                  </a:lnTo>
                  <a:lnTo>
                    <a:pt x="80568" y="104406"/>
                  </a:lnTo>
                  <a:lnTo>
                    <a:pt x="80568" y="103631"/>
                  </a:lnTo>
                  <a:lnTo>
                    <a:pt x="79794" y="103631"/>
                  </a:lnTo>
                  <a:lnTo>
                    <a:pt x="80568" y="103631"/>
                  </a:lnTo>
                  <a:lnTo>
                    <a:pt x="80568" y="104406"/>
                  </a:lnTo>
                  <a:lnTo>
                    <a:pt x="81343" y="104406"/>
                  </a:lnTo>
                  <a:lnTo>
                    <a:pt x="81343" y="103631"/>
                  </a:lnTo>
                  <a:lnTo>
                    <a:pt x="81343" y="104406"/>
                  </a:lnTo>
                  <a:lnTo>
                    <a:pt x="81343" y="103631"/>
                  </a:lnTo>
                  <a:lnTo>
                    <a:pt x="82118" y="103631"/>
                  </a:lnTo>
                  <a:lnTo>
                    <a:pt x="81343" y="103631"/>
                  </a:lnTo>
                  <a:lnTo>
                    <a:pt x="81343" y="102857"/>
                  </a:lnTo>
                  <a:lnTo>
                    <a:pt x="81343" y="103631"/>
                  </a:lnTo>
                  <a:lnTo>
                    <a:pt x="81343" y="102857"/>
                  </a:lnTo>
                  <a:lnTo>
                    <a:pt x="81343" y="103631"/>
                  </a:lnTo>
                  <a:lnTo>
                    <a:pt x="81343" y="102857"/>
                  </a:lnTo>
                  <a:lnTo>
                    <a:pt x="82118" y="102857"/>
                  </a:lnTo>
                  <a:lnTo>
                    <a:pt x="82118" y="103631"/>
                  </a:lnTo>
                  <a:lnTo>
                    <a:pt x="81343" y="104406"/>
                  </a:lnTo>
                  <a:lnTo>
                    <a:pt x="81343" y="105168"/>
                  </a:lnTo>
                  <a:lnTo>
                    <a:pt x="81343" y="105943"/>
                  </a:lnTo>
                  <a:lnTo>
                    <a:pt x="81343" y="106718"/>
                  </a:lnTo>
                  <a:lnTo>
                    <a:pt x="81343" y="107480"/>
                  </a:lnTo>
                  <a:lnTo>
                    <a:pt x="80568" y="107480"/>
                  </a:lnTo>
                  <a:lnTo>
                    <a:pt x="81343" y="107480"/>
                  </a:lnTo>
                  <a:lnTo>
                    <a:pt x="81343" y="108254"/>
                  </a:lnTo>
                  <a:lnTo>
                    <a:pt x="80568" y="108254"/>
                  </a:lnTo>
                  <a:lnTo>
                    <a:pt x="79794" y="108254"/>
                  </a:lnTo>
                  <a:lnTo>
                    <a:pt x="80568" y="108254"/>
                  </a:lnTo>
                  <a:lnTo>
                    <a:pt x="80568" y="107480"/>
                  </a:lnTo>
                  <a:lnTo>
                    <a:pt x="79794" y="107480"/>
                  </a:lnTo>
                  <a:lnTo>
                    <a:pt x="79794" y="108254"/>
                  </a:lnTo>
                  <a:lnTo>
                    <a:pt x="79794" y="107480"/>
                  </a:lnTo>
                  <a:lnTo>
                    <a:pt x="79794" y="110185"/>
                  </a:lnTo>
                  <a:lnTo>
                    <a:pt x="79794" y="109791"/>
                  </a:lnTo>
                  <a:lnTo>
                    <a:pt x="79794" y="110947"/>
                  </a:lnTo>
                  <a:lnTo>
                    <a:pt x="80568" y="110947"/>
                  </a:lnTo>
                  <a:lnTo>
                    <a:pt x="79794" y="110947"/>
                  </a:lnTo>
                  <a:lnTo>
                    <a:pt x="80568" y="110947"/>
                  </a:lnTo>
                  <a:lnTo>
                    <a:pt x="79794" y="110947"/>
                  </a:lnTo>
                  <a:lnTo>
                    <a:pt x="80568" y="110947"/>
                  </a:lnTo>
                  <a:lnTo>
                    <a:pt x="79794" y="111721"/>
                  </a:lnTo>
                  <a:lnTo>
                    <a:pt x="80568" y="111721"/>
                  </a:lnTo>
                  <a:lnTo>
                    <a:pt x="79794" y="111721"/>
                  </a:lnTo>
                  <a:lnTo>
                    <a:pt x="79794" y="112496"/>
                  </a:lnTo>
                  <a:lnTo>
                    <a:pt x="79794" y="111721"/>
                  </a:lnTo>
                  <a:lnTo>
                    <a:pt x="79794" y="112496"/>
                  </a:lnTo>
                  <a:lnTo>
                    <a:pt x="80568" y="112496"/>
                  </a:lnTo>
                  <a:lnTo>
                    <a:pt x="79794" y="112496"/>
                  </a:lnTo>
                  <a:lnTo>
                    <a:pt x="80568" y="112496"/>
                  </a:lnTo>
                  <a:lnTo>
                    <a:pt x="79794" y="112496"/>
                  </a:lnTo>
                  <a:lnTo>
                    <a:pt x="79794" y="113258"/>
                  </a:lnTo>
                  <a:lnTo>
                    <a:pt x="80568" y="113258"/>
                  </a:lnTo>
                  <a:lnTo>
                    <a:pt x="80568" y="114033"/>
                  </a:lnTo>
                  <a:lnTo>
                    <a:pt x="81343" y="114033"/>
                  </a:lnTo>
                  <a:lnTo>
                    <a:pt x="82118" y="114033"/>
                  </a:lnTo>
                  <a:lnTo>
                    <a:pt x="82118" y="114807"/>
                  </a:lnTo>
                  <a:lnTo>
                    <a:pt x="82118" y="115569"/>
                  </a:lnTo>
                  <a:lnTo>
                    <a:pt x="82905" y="115569"/>
                  </a:lnTo>
                  <a:lnTo>
                    <a:pt x="82118" y="115569"/>
                  </a:lnTo>
                  <a:lnTo>
                    <a:pt x="82905" y="115569"/>
                  </a:lnTo>
                  <a:lnTo>
                    <a:pt x="82905" y="114807"/>
                  </a:lnTo>
                  <a:lnTo>
                    <a:pt x="82905" y="114033"/>
                  </a:lnTo>
                  <a:lnTo>
                    <a:pt x="82905" y="114807"/>
                  </a:lnTo>
                  <a:lnTo>
                    <a:pt x="82905" y="114033"/>
                  </a:lnTo>
                  <a:lnTo>
                    <a:pt x="83680" y="114033"/>
                  </a:lnTo>
                  <a:lnTo>
                    <a:pt x="83680" y="113258"/>
                  </a:lnTo>
                  <a:lnTo>
                    <a:pt x="83680" y="114033"/>
                  </a:lnTo>
                  <a:lnTo>
                    <a:pt x="83680" y="113258"/>
                  </a:lnTo>
                  <a:lnTo>
                    <a:pt x="83680" y="114033"/>
                  </a:lnTo>
                  <a:lnTo>
                    <a:pt x="83680" y="114807"/>
                  </a:lnTo>
                  <a:lnTo>
                    <a:pt x="84454" y="114807"/>
                  </a:lnTo>
                  <a:lnTo>
                    <a:pt x="84454" y="115569"/>
                  </a:lnTo>
                  <a:lnTo>
                    <a:pt x="83680" y="115569"/>
                  </a:lnTo>
                  <a:lnTo>
                    <a:pt x="84454" y="115569"/>
                  </a:lnTo>
                  <a:lnTo>
                    <a:pt x="85242" y="115569"/>
                  </a:lnTo>
                  <a:lnTo>
                    <a:pt x="86017" y="115569"/>
                  </a:lnTo>
                  <a:lnTo>
                    <a:pt x="85242" y="114807"/>
                  </a:lnTo>
                  <a:lnTo>
                    <a:pt x="85242" y="114033"/>
                  </a:lnTo>
                  <a:lnTo>
                    <a:pt x="84454" y="114033"/>
                  </a:lnTo>
                  <a:lnTo>
                    <a:pt x="83680" y="113258"/>
                  </a:lnTo>
                  <a:lnTo>
                    <a:pt x="83680" y="112496"/>
                  </a:lnTo>
                  <a:lnTo>
                    <a:pt x="83680" y="113258"/>
                  </a:lnTo>
                  <a:lnTo>
                    <a:pt x="84454" y="113258"/>
                  </a:lnTo>
                  <a:lnTo>
                    <a:pt x="83680" y="112496"/>
                  </a:lnTo>
                  <a:lnTo>
                    <a:pt x="84454" y="111721"/>
                  </a:lnTo>
                  <a:lnTo>
                    <a:pt x="84454" y="110947"/>
                  </a:lnTo>
                  <a:lnTo>
                    <a:pt x="85242" y="110947"/>
                  </a:lnTo>
                  <a:lnTo>
                    <a:pt x="85242" y="110185"/>
                  </a:lnTo>
                  <a:lnTo>
                    <a:pt x="85242" y="109791"/>
                  </a:lnTo>
                  <a:lnTo>
                    <a:pt x="86017" y="109791"/>
                  </a:lnTo>
                  <a:lnTo>
                    <a:pt x="85242" y="109791"/>
                  </a:lnTo>
                  <a:lnTo>
                    <a:pt x="85242" y="110185"/>
                  </a:lnTo>
                  <a:lnTo>
                    <a:pt x="85242" y="109791"/>
                  </a:lnTo>
                  <a:lnTo>
                    <a:pt x="84454" y="109791"/>
                  </a:lnTo>
                  <a:lnTo>
                    <a:pt x="84454" y="109029"/>
                  </a:lnTo>
                  <a:lnTo>
                    <a:pt x="84454" y="105943"/>
                  </a:lnTo>
                  <a:lnTo>
                    <a:pt x="84454" y="106718"/>
                  </a:lnTo>
                  <a:lnTo>
                    <a:pt x="84454" y="105943"/>
                  </a:lnTo>
                  <a:lnTo>
                    <a:pt x="84454" y="106718"/>
                  </a:lnTo>
                  <a:lnTo>
                    <a:pt x="84454" y="104406"/>
                  </a:lnTo>
                  <a:lnTo>
                    <a:pt x="85242" y="104406"/>
                  </a:lnTo>
                  <a:lnTo>
                    <a:pt x="85242" y="103631"/>
                  </a:lnTo>
                  <a:lnTo>
                    <a:pt x="85242" y="104406"/>
                  </a:lnTo>
                  <a:lnTo>
                    <a:pt x="85242" y="103631"/>
                  </a:lnTo>
                  <a:lnTo>
                    <a:pt x="86017" y="103631"/>
                  </a:lnTo>
                  <a:lnTo>
                    <a:pt x="86017" y="104406"/>
                  </a:lnTo>
                  <a:lnTo>
                    <a:pt x="86791" y="104406"/>
                  </a:lnTo>
                  <a:lnTo>
                    <a:pt x="86791" y="103631"/>
                  </a:lnTo>
                  <a:lnTo>
                    <a:pt x="86791" y="104406"/>
                  </a:lnTo>
                  <a:lnTo>
                    <a:pt x="86017" y="103631"/>
                  </a:lnTo>
                  <a:lnTo>
                    <a:pt x="86017" y="102857"/>
                  </a:lnTo>
                  <a:lnTo>
                    <a:pt x="86017" y="103631"/>
                  </a:lnTo>
                  <a:lnTo>
                    <a:pt x="85242" y="103631"/>
                  </a:lnTo>
                  <a:lnTo>
                    <a:pt x="85242" y="102857"/>
                  </a:lnTo>
                  <a:lnTo>
                    <a:pt x="85242" y="103631"/>
                  </a:lnTo>
                  <a:lnTo>
                    <a:pt x="84454" y="103631"/>
                  </a:lnTo>
                  <a:lnTo>
                    <a:pt x="84454" y="102857"/>
                  </a:lnTo>
                  <a:lnTo>
                    <a:pt x="84454" y="102095"/>
                  </a:lnTo>
                  <a:lnTo>
                    <a:pt x="83680" y="102095"/>
                  </a:lnTo>
                  <a:lnTo>
                    <a:pt x="83680" y="101320"/>
                  </a:lnTo>
                  <a:lnTo>
                    <a:pt x="83680" y="100545"/>
                  </a:lnTo>
                  <a:lnTo>
                    <a:pt x="82905" y="100164"/>
                  </a:lnTo>
                  <a:lnTo>
                    <a:pt x="83680" y="100164"/>
                  </a:lnTo>
                  <a:lnTo>
                    <a:pt x="82905" y="100164"/>
                  </a:lnTo>
                  <a:lnTo>
                    <a:pt x="82905" y="99390"/>
                  </a:lnTo>
                  <a:lnTo>
                    <a:pt x="82118" y="99390"/>
                  </a:lnTo>
                  <a:lnTo>
                    <a:pt x="82118" y="98628"/>
                  </a:lnTo>
                  <a:lnTo>
                    <a:pt x="81343" y="98628"/>
                  </a:lnTo>
                  <a:lnTo>
                    <a:pt x="81343" y="97853"/>
                  </a:lnTo>
                  <a:lnTo>
                    <a:pt x="82118" y="97078"/>
                  </a:lnTo>
                  <a:lnTo>
                    <a:pt x="82118" y="96316"/>
                  </a:lnTo>
                  <a:lnTo>
                    <a:pt x="82118" y="97078"/>
                  </a:lnTo>
                  <a:lnTo>
                    <a:pt x="81343" y="97078"/>
                  </a:lnTo>
                  <a:lnTo>
                    <a:pt x="81343" y="97853"/>
                  </a:lnTo>
                  <a:lnTo>
                    <a:pt x="80568" y="97853"/>
                  </a:lnTo>
                  <a:lnTo>
                    <a:pt x="81343" y="97853"/>
                  </a:lnTo>
                  <a:lnTo>
                    <a:pt x="80568" y="97853"/>
                  </a:lnTo>
                  <a:lnTo>
                    <a:pt x="79794" y="97853"/>
                  </a:lnTo>
                  <a:lnTo>
                    <a:pt x="79794" y="97078"/>
                  </a:lnTo>
                  <a:lnTo>
                    <a:pt x="79006" y="97078"/>
                  </a:lnTo>
                  <a:lnTo>
                    <a:pt x="78231" y="97078"/>
                  </a:lnTo>
                  <a:lnTo>
                    <a:pt x="78231" y="96316"/>
                  </a:lnTo>
                  <a:lnTo>
                    <a:pt x="78231" y="97078"/>
                  </a:lnTo>
                  <a:lnTo>
                    <a:pt x="78231" y="96316"/>
                  </a:lnTo>
                  <a:lnTo>
                    <a:pt x="79006" y="96316"/>
                  </a:lnTo>
                  <a:lnTo>
                    <a:pt x="79006" y="95542"/>
                  </a:lnTo>
                  <a:lnTo>
                    <a:pt x="78231" y="95542"/>
                  </a:lnTo>
                  <a:lnTo>
                    <a:pt x="78231" y="94767"/>
                  </a:lnTo>
                  <a:lnTo>
                    <a:pt x="77457" y="94767"/>
                  </a:lnTo>
                  <a:lnTo>
                    <a:pt x="78231" y="94767"/>
                  </a:lnTo>
                  <a:lnTo>
                    <a:pt x="78231" y="94005"/>
                  </a:lnTo>
                  <a:lnTo>
                    <a:pt x="78231" y="94767"/>
                  </a:lnTo>
                  <a:lnTo>
                    <a:pt x="77457" y="94767"/>
                  </a:lnTo>
                  <a:lnTo>
                    <a:pt x="78231" y="94767"/>
                  </a:lnTo>
                  <a:lnTo>
                    <a:pt x="77457" y="94005"/>
                  </a:lnTo>
                  <a:lnTo>
                    <a:pt x="77457" y="94767"/>
                  </a:lnTo>
                  <a:lnTo>
                    <a:pt x="78231" y="94767"/>
                  </a:lnTo>
                  <a:lnTo>
                    <a:pt x="78231" y="95542"/>
                  </a:lnTo>
                  <a:lnTo>
                    <a:pt x="78231" y="96316"/>
                  </a:lnTo>
                  <a:lnTo>
                    <a:pt x="77457" y="96316"/>
                  </a:lnTo>
                  <a:lnTo>
                    <a:pt x="77063" y="95542"/>
                  </a:lnTo>
                  <a:lnTo>
                    <a:pt x="77063" y="94767"/>
                  </a:lnTo>
                  <a:lnTo>
                    <a:pt x="77063" y="94005"/>
                  </a:lnTo>
                  <a:lnTo>
                    <a:pt x="77063" y="93230"/>
                  </a:lnTo>
                  <a:lnTo>
                    <a:pt x="77063" y="92468"/>
                  </a:lnTo>
                  <a:lnTo>
                    <a:pt x="77063" y="91693"/>
                  </a:lnTo>
                  <a:lnTo>
                    <a:pt x="76288" y="91693"/>
                  </a:lnTo>
                  <a:lnTo>
                    <a:pt x="76288" y="90919"/>
                  </a:lnTo>
                  <a:lnTo>
                    <a:pt x="75514" y="90919"/>
                  </a:lnTo>
                  <a:lnTo>
                    <a:pt x="74726" y="90919"/>
                  </a:lnTo>
                  <a:lnTo>
                    <a:pt x="75514" y="90919"/>
                  </a:lnTo>
                  <a:lnTo>
                    <a:pt x="75514" y="90538"/>
                  </a:lnTo>
                  <a:lnTo>
                    <a:pt x="75514" y="89763"/>
                  </a:lnTo>
                  <a:lnTo>
                    <a:pt x="75514" y="90538"/>
                  </a:lnTo>
                  <a:lnTo>
                    <a:pt x="75514" y="89763"/>
                  </a:lnTo>
                  <a:lnTo>
                    <a:pt x="75514" y="90538"/>
                  </a:lnTo>
                  <a:lnTo>
                    <a:pt x="75514" y="89763"/>
                  </a:lnTo>
                  <a:lnTo>
                    <a:pt x="75514" y="90538"/>
                  </a:lnTo>
                  <a:lnTo>
                    <a:pt x="74726" y="90538"/>
                  </a:lnTo>
                  <a:lnTo>
                    <a:pt x="73952" y="90538"/>
                  </a:lnTo>
                  <a:lnTo>
                    <a:pt x="73177" y="89763"/>
                  </a:lnTo>
                  <a:lnTo>
                    <a:pt x="72389" y="89763"/>
                  </a:lnTo>
                  <a:lnTo>
                    <a:pt x="72389" y="88988"/>
                  </a:lnTo>
                  <a:lnTo>
                    <a:pt x="71615" y="88988"/>
                  </a:lnTo>
                  <a:lnTo>
                    <a:pt x="72389" y="88988"/>
                  </a:lnTo>
                  <a:lnTo>
                    <a:pt x="71615" y="88988"/>
                  </a:lnTo>
                  <a:lnTo>
                    <a:pt x="71615" y="88214"/>
                  </a:lnTo>
                  <a:lnTo>
                    <a:pt x="71615" y="87452"/>
                  </a:lnTo>
                  <a:lnTo>
                    <a:pt x="71615" y="86677"/>
                  </a:lnTo>
                  <a:lnTo>
                    <a:pt x="71615" y="85915"/>
                  </a:lnTo>
                  <a:lnTo>
                    <a:pt x="71615" y="86677"/>
                  </a:lnTo>
                  <a:lnTo>
                    <a:pt x="71615" y="85915"/>
                  </a:lnTo>
                  <a:lnTo>
                    <a:pt x="71615" y="86677"/>
                  </a:lnTo>
                  <a:lnTo>
                    <a:pt x="71615" y="85915"/>
                  </a:lnTo>
                  <a:lnTo>
                    <a:pt x="71615" y="86677"/>
                  </a:lnTo>
                  <a:lnTo>
                    <a:pt x="70840" y="85915"/>
                  </a:lnTo>
                  <a:lnTo>
                    <a:pt x="70840" y="85140"/>
                  </a:lnTo>
                  <a:lnTo>
                    <a:pt x="70840" y="84366"/>
                  </a:lnTo>
                  <a:lnTo>
                    <a:pt x="70053" y="84366"/>
                  </a:lnTo>
                  <a:lnTo>
                    <a:pt x="70840" y="83604"/>
                  </a:lnTo>
                  <a:lnTo>
                    <a:pt x="70053" y="83604"/>
                  </a:lnTo>
                  <a:lnTo>
                    <a:pt x="70053" y="82829"/>
                  </a:lnTo>
                  <a:lnTo>
                    <a:pt x="69278" y="82054"/>
                  </a:lnTo>
                  <a:lnTo>
                    <a:pt x="70053" y="82054"/>
                  </a:lnTo>
                  <a:lnTo>
                    <a:pt x="70053" y="81292"/>
                  </a:lnTo>
                  <a:lnTo>
                    <a:pt x="70053" y="82054"/>
                  </a:lnTo>
                  <a:lnTo>
                    <a:pt x="69278" y="82054"/>
                  </a:lnTo>
                  <a:lnTo>
                    <a:pt x="69278" y="81292"/>
                  </a:lnTo>
                  <a:lnTo>
                    <a:pt x="69278" y="80898"/>
                  </a:lnTo>
                  <a:lnTo>
                    <a:pt x="69278" y="80136"/>
                  </a:lnTo>
                  <a:lnTo>
                    <a:pt x="70053" y="80136"/>
                  </a:lnTo>
                  <a:lnTo>
                    <a:pt x="70840" y="80136"/>
                  </a:lnTo>
                  <a:lnTo>
                    <a:pt x="71615" y="80136"/>
                  </a:lnTo>
                  <a:lnTo>
                    <a:pt x="70840" y="80136"/>
                  </a:lnTo>
                  <a:lnTo>
                    <a:pt x="71615" y="80136"/>
                  </a:lnTo>
                  <a:lnTo>
                    <a:pt x="71615" y="79362"/>
                  </a:lnTo>
                  <a:lnTo>
                    <a:pt x="72389" y="79362"/>
                  </a:lnTo>
                  <a:lnTo>
                    <a:pt x="71615" y="79362"/>
                  </a:lnTo>
                  <a:lnTo>
                    <a:pt x="71615" y="80136"/>
                  </a:lnTo>
                  <a:lnTo>
                    <a:pt x="71615" y="79362"/>
                  </a:lnTo>
                  <a:lnTo>
                    <a:pt x="70840" y="79362"/>
                  </a:lnTo>
                  <a:lnTo>
                    <a:pt x="70840" y="80136"/>
                  </a:lnTo>
                  <a:lnTo>
                    <a:pt x="70053" y="80136"/>
                  </a:lnTo>
                  <a:lnTo>
                    <a:pt x="69278" y="80136"/>
                  </a:lnTo>
                  <a:lnTo>
                    <a:pt x="68503" y="80136"/>
                  </a:lnTo>
                  <a:lnTo>
                    <a:pt x="68503" y="79362"/>
                  </a:lnTo>
                  <a:lnTo>
                    <a:pt x="68503" y="78587"/>
                  </a:lnTo>
                  <a:lnTo>
                    <a:pt x="69278" y="78587"/>
                  </a:lnTo>
                  <a:lnTo>
                    <a:pt x="68503" y="78587"/>
                  </a:lnTo>
                  <a:lnTo>
                    <a:pt x="68503" y="77825"/>
                  </a:lnTo>
                  <a:lnTo>
                    <a:pt x="68503" y="77050"/>
                  </a:lnTo>
                  <a:lnTo>
                    <a:pt x="67729" y="76276"/>
                  </a:lnTo>
                  <a:lnTo>
                    <a:pt x="67335" y="75514"/>
                  </a:lnTo>
                  <a:lnTo>
                    <a:pt x="67335" y="74739"/>
                  </a:lnTo>
                  <a:lnTo>
                    <a:pt x="67729" y="74739"/>
                  </a:lnTo>
                  <a:lnTo>
                    <a:pt x="67729" y="75514"/>
                  </a:lnTo>
                  <a:lnTo>
                    <a:pt x="67729" y="74739"/>
                  </a:lnTo>
                  <a:lnTo>
                    <a:pt x="67335" y="74739"/>
                  </a:lnTo>
                  <a:lnTo>
                    <a:pt x="67335" y="75514"/>
                  </a:lnTo>
                  <a:lnTo>
                    <a:pt x="67335" y="74739"/>
                  </a:lnTo>
                  <a:lnTo>
                    <a:pt x="66547" y="74739"/>
                  </a:lnTo>
                  <a:lnTo>
                    <a:pt x="66547" y="73964"/>
                  </a:lnTo>
                  <a:lnTo>
                    <a:pt x="67335" y="73964"/>
                  </a:lnTo>
                  <a:lnTo>
                    <a:pt x="67335" y="73202"/>
                  </a:lnTo>
                  <a:lnTo>
                    <a:pt x="67729" y="73202"/>
                  </a:lnTo>
                  <a:lnTo>
                    <a:pt x="68503" y="73202"/>
                  </a:lnTo>
                  <a:lnTo>
                    <a:pt x="68503" y="73964"/>
                  </a:lnTo>
                  <a:lnTo>
                    <a:pt x="68503" y="73202"/>
                  </a:lnTo>
                  <a:lnTo>
                    <a:pt x="68503" y="73964"/>
                  </a:lnTo>
                  <a:lnTo>
                    <a:pt x="69278" y="73964"/>
                  </a:lnTo>
                  <a:lnTo>
                    <a:pt x="69278" y="73202"/>
                  </a:lnTo>
                  <a:lnTo>
                    <a:pt x="69278" y="73964"/>
                  </a:lnTo>
                  <a:lnTo>
                    <a:pt x="69278" y="73202"/>
                  </a:lnTo>
                  <a:lnTo>
                    <a:pt x="68503" y="73202"/>
                  </a:lnTo>
                  <a:lnTo>
                    <a:pt x="69278" y="73202"/>
                  </a:lnTo>
                  <a:lnTo>
                    <a:pt x="68503" y="73202"/>
                  </a:lnTo>
                  <a:lnTo>
                    <a:pt x="68503" y="72428"/>
                  </a:lnTo>
                  <a:lnTo>
                    <a:pt x="69278" y="72428"/>
                  </a:lnTo>
                  <a:lnTo>
                    <a:pt x="69278" y="71653"/>
                  </a:lnTo>
                  <a:lnTo>
                    <a:pt x="69278" y="72428"/>
                  </a:lnTo>
                  <a:lnTo>
                    <a:pt x="69278" y="71653"/>
                  </a:lnTo>
                  <a:lnTo>
                    <a:pt x="69278" y="71272"/>
                  </a:lnTo>
                  <a:lnTo>
                    <a:pt x="70053" y="71272"/>
                  </a:lnTo>
                  <a:lnTo>
                    <a:pt x="70053" y="70497"/>
                  </a:lnTo>
                  <a:lnTo>
                    <a:pt x="70053" y="69735"/>
                  </a:lnTo>
                  <a:lnTo>
                    <a:pt x="70840" y="68960"/>
                  </a:lnTo>
                  <a:lnTo>
                    <a:pt x="71615" y="68960"/>
                  </a:lnTo>
                  <a:lnTo>
                    <a:pt x="70840" y="68960"/>
                  </a:lnTo>
                  <a:lnTo>
                    <a:pt x="70840" y="68186"/>
                  </a:lnTo>
                  <a:lnTo>
                    <a:pt x="71615" y="68186"/>
                  </a:lnTo>
                  <a:lnTo>
                    <a:pt x="72389" y="68186"/>
                  </a:lnTo>
                  <a:lnTo>
                    <a:pt x="73177" y="67424"/>
                  </a:lnTo>
                  <a:lnTo>
                    <a:pt x="73952" y="67424"/>
                  </a:lnTo>
                  <a:lnTo>
                    <a:pt x="74726" y="67424"/>
                  </a:lnTo>
                  <a:lnTo>
                    <a:pt x="73952" y="67424"/>
                  </a:lnTo>
                  <a:lnTo>
                    <a:pt x="74726" y="67424"/>
                  </a:lnTo>
                  <a:lnTo>
                    <a:pt x="74726" y="66649"/>
                  </a:lnTo>
                  <a:lnTo>
                    <a:pt x="75514" y="65874"/>
                  </a:lnTo>
                  <a:lnTo>
                    <a:pt x="75514" y="66649"/>
                  </a:lnTo>
                  <a:lnTo>
                    <a:pt x="75514" y="65874"/>
                  </a:lnTo>
                  <a:lnTo>
                    <a:pt x="75514" y="65100"/>
                  </a:lnTo>
                  <a:lnTo>
                    <a:pt x="75514" y="65874"/>
                  </a:lnTo>
                  <a:lnTo>
                    <a:pt x="75514" y="65100"/>
                  </a:lnTo>
                  <a:lnTo>
                    <a:pt x="74726" y="65100"/>
                  </a:lnTo>
                  <a:lnTo>
                    <a:pt x="74726" y="64338"/>
                  </a:lnTo>
                  <a:lnTo>
                    <a:pt x="75514" y="64338"/>
                  </a:lnTo>
                  <a:lnTo>
                    <a:pt x="74726" y="64338"/>
                  </a:lnTo>
                  <a:lnTo>
                    <a:pt x="75514" y="64338"/>
                  </a:lnTo>
                  <a:lnTo>
                    <a:pt x="74726" y="64338"/>
                  </a:lnTo>
                  <a:lnTo>
                    <a:pt x="75514" y="64338"/>
                  </a:lnTo>
                  <a:lnTo>
                    <a:pt x="76288" y="63563"/>
                  </a:lnTo>
                  <a:lnTo>
                    <a:pt x="76288" y="64338"/>
                  </a:lnTo>
                  <a:lnTo>
                    <a:pt x="76288" y="63563"/>
                  </a:lnTo>
                  <a:lnTo>
                    <a:pt x="76288" y="64338"/>
                  </a:lnTo>
                  <a:lnTo>
                    <a:pt x="76288" y="63563"/>
                  </a:lnTo>
                  <a:lnTo>
                    <a:pt x="77063" y="63563"/>
                  </a:lnTo>
                  <a:lnTo>
                    <a:pt x="77457" y="63563"/>
                  </a:lnTo>
                  <a:lnTo>
                    <a:pt x="78231" y="62788"/>
                  </a:lnTo>
                  <a:lnTo>
                    <a:pt x="78231" y="63563"/>
                  </a:lnTo>
                  <a:lnTo>
                    <a:pt x="78231" y="62788"/>
                  </a:lnTo>
                  <a:lnTo>
                    <a:pt x="78231" y="63563"/>
                  </a:lnTo>
                  <a:lnTo>
                    <a:pt x="78231" y="62788"/>
                  </a:lnTo>
                  <a:lnTo>
                    <a:pt x="79006" y="62788"/>
                  </a:lnTo>
                  <a:lnTo>
                    <a:pt x="79006" y="62026"/>
                  </a:lnTo>
                  <a:lnTo>
                    <a:pt x="79006" y="61633"/>
                  </a:lnTo>
                  <a:lnTo>
                    <a:pt x="78231" y="61633"/>
                  </a:lnTo>
                  <a:lnTo>
                    <a:pt x="79006" y="61633"/>
                  </a:lnTo>
                  <a:lnTo>
                    <a:pt x="78231" y="60871"/>
                  </a:lnTo>
                  <a:lnTo>
                    <a:pt x="79006" y="60871"/>
                  </a:lnTo>
                  <a:lnTo>
                    <a:pt x="78231" y="60871"/>
                  </a:lnTo>
                  <a:lnTo>
                    <a:pt x="79006" y="60871"/>
                  </a:lnTo>
                  <a:lnTo>
                    <a:pt x="79006" y="60096"/>
                  </a:lnTo>
                  <a:lnTo>
                    <a:pt x="79794" y="60096"/>
                  </a:lnTo>
                  <a:lnTo>
                    <a:pt x="79794" y="59321"/>
                  </a:lnTo>
                  <a:lnTo>
                    <a:pt x="79794" y="58559"/>
                  </a:lnTo>
                  <a:lnTo>
                    <a:pt x="79794" y="57784"/>
                  </a:lnTo>
                  <a:lnTo>
                    <a:pt x="79794" y="58559"/>
                  </a:lnTo>
                  <a:lnTo>
                    <a:pt x="79794" y="59321"/>
                  </a:lnTo>
                  <a:lnTo>
                    <a:pt x="79794" y="58559"/>
                  </a:lnTo>
                  <a:lnTo>
                    <a:pt x="79794" y="59321"/>
                  </a:lnTo>
                  <a:lnTo>
                    <a:pt x="79794" y="60096"/>
                  </a:lnTo>
                  <a:lnTo>
                    <a:pt x="79794" y="59321"/>
                  </a:lnTo>
                  <a:lnTo>
                    <a:pt x="79794" y="58559"/>
                  </a:lnTo>
                  <a:lnTo>
                    <a:pt x="80568" y="58559"/>
                  </a:lnTo>
                  <a:lnTo>
                    <a:pt x="79794" y="58559"/>
                  </a:lnTo>
                  <a:lnTo>
                    <a:pt x="80568" y="58559"/>
                  </a:lnTo>
                  <a:lnTo>
                    <a:pt x="80568" y="57784"/>
                  </a:lnTo>
                  <a:lnTo>
                    <a:pt x="80568" y="58559"/>
                  </a:lnTo>
                  <a:lnTo>
                    <a:pt x="79794" y="58559"/>
                  </a:lnTo>
                  <a:lnTo>
                    <a:pt x="80568" y="57784"/>
                  </a:lnTo>
                  <a:lnTo>
                    <a:pt x="80568" y="58559"/>
                  </a:lnTo>
                  <a:lnTo>
                    <a:pt x="80568" y="57784"/>
                  </a:lnTo>
                  <a:lnTo>
                    <a:pt x="80568" y="58559"/>
                  </a:lnTo>
                  <a:lnTo>
                    <a:pt x="81343" y="58559"/>
                  </a:lnTo>
                  <a:lnTo>
                    <a:pt x="80568" y="58559"/>
                  </a:lnTo>
                  <a:lnTo>
                    <a:pt x="81343" y="58559"/>
                  </a:lnTo>
                  <a:lnTo>
                    <a:pt x="80568" y="58559"/>
                  </a:lnTo>
                  <a:lnTo>
                    <a:pt x="80568" y="59321"/>
                  </a:lnTo>
                  <a:lnTo>
                    <a:pt x="80568" y="58559"/>
                  </a:lnTo>
                  <a:lnTo>
                    <a:pt x="80568" y="59321"/>
                  </a:lnTo>
                  <a:lnTo>
                    <a:pt x="79794" y="59321"/>
                  </a:lnTo>
                  <a:lnTo>
                    <a:pt x="80568" y="59321"/>
                  </a:lnTo>
                  <a:lnTo>
                    <a:pt x="81343" y="59321"/>
                  </a:lnTo>
                  <a:lnTo>
                    <a:pt x="81343" y="60096"/>
                  </a:lnTo>
                  <a:lnTo>
                    <a:pt x="81343" y="59321"/>
                  </a:lnTo>
                  <a:lnTo>
                    <a:pt x="82118" y="59321"/>
                  </a:lnTo>
                  <a:lnTo>
                    <a:pt x="81343" y="59321"/>
                  </a:lnTo>
                  <a:lnTo>
                    <a:pt x="82118" y="59321"/>
                  </a:lnTo>
                  <a:lnTo>
                    <a:pt x="81343" y="59321"/>
                  </a:lnTo>
                  <a:lnTo>
                    <a:pt x="82118" y="59321"/>
                  </a:lnTo>
                  <a:lnTo>
                    <a:pt x="81343" y="59321"/>
                  </a:lnTo>
                  <a:lnTo>
                    <a:pt x="82118" y="59321"/>
                  </a:lnTo>
                  <a:lnTo>
                    <a:pt x="82118" y="58559"/>
                  </a:lnTo>
                  <a:lnTo>
                    <a:pt x="82118" y="59321"/>
                  </a:lnTo>
                  <a:lnTo>
                    <a:pt x="82118" y="58559"/>
                  </a:lnTo>
                  <a:lnTo>
                    <a:pt x="81343" y="58559"/>
                  </a:lnTo>
                  <a:lnTo>
                    <a:pt x="82118" y="58559"/>
                  </a:lnTo>
                  <a:lnTo>
                    <a:pt x="81343" y="58559"/>
                  </a:lnTo>
                  <a:lnTo>
                    <a:pt x="81343" y="57784"/>
                  </a:lnTo>
                  <a:lnTo>
                    <a:pt x="82118" y="57784"/>
                  </a:lnTo>
                  <a:lnTo>
                    <a:pt x="82118" y="58559"/>
                  </a:lnTo>
                  <a:lnTo>
                    <a:pt x="82118" y="57784"/>
                  </a:lnTo>
                  <a:lnTo>
                    <a:pt x="82118" y="58559"/>
                  </a:lnTo>
                  <a:lnTo>
                    <a:pt x="82118" y="57784"/>
                  </a:lnTo>
                  <a:lnTo>
                    <a:pt x="82118" y="58559"/>
                  </a:lnTo>
                  <a:lnTo>
                    <a:pt x="82905" y="58559"/>
                  </a:lnTo>
                  <a:lnTo>
                    <a:pt x="82905" y="59321"/>
                  </a:lnTo>
                  <a:lnTo>
                    <a:pt x="83680" y="59321"/>
                  </a:lnTo>
                  <a:lnTo>
                    <a:pt x="83680" y="60096"/>
                  </a:lnTo>
                  <a:lnTo>
                    <a:pt x="83680" y="58559"/>
                  </a:lnTo>
                  <a:lnTo>
                    <a:pt x="83680" y="59321"/>
                  </a:lnTo>
                  <a:lnTo>
                    <a:pt x="83680" y="57784"/>
                  </a:lnTo>
                  <a:lnTo>
                    <a:pt x="83680" y="58559"/>
                  </a:lnTo>
                  <a:lnTo>
                    <a:pt x="84454" y="58559"/>
                  </a:lnTo>
                  <a:lnTo>
                    <a:pt x="83680" y="58559"/>
                  </a:lnTo>
                  <a:lnTo>
                    <a:pt x="84454" y="58559"/>
                  </a:lnTo>
                  <a:lnTo>
                    <a:pt x="84454" y="57784"/>
                  </a:lnTo>
                  <a:lnTo>
                    <a:pt x="83680" y="57784"/>
                  </a:lnTo>
                  <a:lnTo>
                    <a:pt x="83680" y="58559"/>
                  </a:lnTo>
                  <a:lnTo>
                    <a:pt x="83680" y="57784"/>
                  </a:lnTo>
                  <a:lnTo>
                    <a:pt x="84454" y="57784"/>
                  </a:lnTo>
                  <a:lnTo>
                    <a:pt x="84454" y="58559"/>
                  </a:lnTo>
                  <a:lnTo>
                    <a:pt x="85242" y="58559"/>
                  </a:lnTo>
                  <a:lnTo>
                    <a:pt x="84454" y="58559"/>
                  </a:lnTo>
                  <a:lnTo>
                    <a:pt x="85242" y="58559"/>
                  </a:lnTo>
                  <a:lnTo>
                    <a:pt x="85242" y="59321"/>
                  </a:lnTo>
                  <a:lnTo>
                    <a:pt x="84454" y="59321"/>
                  </a:lnTo>
                  <a:lnTo>
                    <a:pt x="84454" y="60096"/>
                  </a:lnTo>
                  <a:lnTo>
                    <a:pt x="85242" y="60096"/>
                  </a:lnTo>
                  <a:lnTo>
                    <a:pt x="84454" y="60871"/>
                  </a:lnTo>
                  <a:lnTo>
                    <a:pt x="85242" y="60871"/>
                  </a:lnTo>
                  <a:lnTo>
                    <a:pt x="84454" y="60871"/>
                  </a:lnTo>
                  <a:lnTo>
                    <a:pt x="84454" y="61633"/>
                  </a:lnTo>
                  <a:lnTo>
                    <a:pt x="84454" y="60871"/>
                  </a:lnTo>
                  <a:lnTo>
                    <a:pt x="84454" y="61633"/>
                  </a:lnTo>
                  <a:lnTo>
                    <a:pt x="85242" y="61633"/>
                  </a:lnTo>
                  <a:lnTo>
                    <a:pt x="84454" y="61633"/>
                  </a:lnTo>
                  <a:lnTo>
                    <a:pt x="85242" y="61633"/>
                  </a:lnTo>
                  <a:lnTo>
                    <a:pt x="85242" y="60871"/>
                  </a:lnTo>
                  <a:lnTo>
                    <a:pt x="85242" y="61633"/>
                  </a:lnTo>
                  <a:lnTo>
                    <a:pt x="85242" y="60871"/>
                  </a:lnTo>
                  <a:lnTo>
                    <a:pt x="85242" y="61633"/>
                  </a:lnTo>
                  <a:lnTo>
                    <a:pt x="85242" y="60871"/>
                  </a:lnTo>
                  <a:lnTo>
                    <a:pt x="86017" y="61633"/>
                  </a:lnTo>
                  <a:lnTo>
                    <a:pt x="86017" y="60871"/>
                  </a:lnTo>
                  <a:lnTo>
                    <a:pt x="85242" y="60871"/>
                  </a:lnTo>
                  <a:lnTo>
                    <a:pt x="86017" y="60871"/>
                  </a:lnTo>
                  <a:lnTo>
                    <a:pt x="86017" y="61633"/>
                  </a:lnTo>
                  <a:lnTo>
                    <a:pt x="86017" y="60871"/>
                  </a:lnTo>
                  <a:lnTo>
                    <a:pt x="86017" y="61633"/>
                  </a:lnTo>
                  <a:lnTo>
                    <a:pt x="86017" y="60871"/>
                  </a:lnTo>
                  <a:lnTo>
                    <a:pt x="86791" y="60871"/>
                  </a:lnTo>
                  <a:lnTo>
                    <a:pt x="86791" y="61633"/>
                  </a:lnTo>
                  <a:lnTo>
                    <a:pt x="87185" y="61633"/>
                  </a:lnTo>
                  <a:lnTo>
                    <a:pt x="86791" y="61633"/>
                  </a:lnTo>
                  <a:lnTo>
                    <a:pt x="87185" y="61633"/>
                  </a:lnTo>
                  <a:lnTo>
                    <a:pt x="87185" y="62026"/>
                  </a:lnTo>
                  <a:lnTo>
                    <a:pt x="86791" y="62026"/>
                  </a:lnTo>
                  <a:lnTo>
                    <a:pt x="87185" y="62026"/>
                  </a:lnTo>
                  <a:lnTo>
                    <a:pt x="87960" y="62026"/>
                  </a:lnTo>
                  <a:lnTo>
                    <a:pt x="87185" y="62026"/>
                  </a:lnTo>
                  <a:lnTo>
                    <a:pt x="87960" y="62026"/>
                  </a:lnTo>
                  <a:lnTo>
                    <a:pt x="88734" y="62026"/>
                  </a:lnTo>
                  <a:lnTo>
                    <a:pt x="87960" y="62026"/>
                  </a:lnTo>
                  <a:lnTo>
                    <a:pt x="88734" y="62026"/>
                  </a:lnTo>
                  <a:lnTo>
                    <a:pt x="88734" y="61633"/>
                  </a:lnTo>
                  <a:lnTo>
                    <a:pt x="89509" y="61633"/>
                  </a:lnTo>
                  <a:lnTo>
                    <a:pt x="89509" y="62026"/>
                  </a:lnTo>
                  <a:lnTo>
                    <a:pt x="90296" y="62026"/>
                  </a:lnTo>
                  <a:lnTo>
                    <a:pt x="89509" y="62026"/>
                  </a:lnTo>
                  <a:lnTo>
                    <a:pt x="89509" y="62788"/>
                  </a:lnTo>
                  <a:lnTo>
                    <a:pt x="89509" y="62026"/>
                  </a:lnTo>
                  <a:lnTo>
                    <a:pt x="90296" y="62026"/>
                  </a:lnTo>
                  <a:lnTo>
                    <a:pt x="90296" y="62788"/>
                  </a:lnTo>
                  <a:lnTo>
                    <a:pt x="90296" y="62026"/>
                  </a:lnTo>
                  <a:lnTo>
                    <a:pt x="90296" y="62788"/>
                  </a:lnTo>
                  <a:lnTo>
                    <a:pt x="90296" y="62026"/>
                  </a:lnTo>
                  <a:lnTo>
                    <a:pt x="89509" y="62026"/>
                  </a:lnTo>
                  <a:lnTo>
                    <a:pt x="90296" y="62026"/>
                  </a:lnTo>
                  <a:lnTo>
                    <a:pt x="89509" y="62026"/>
                  </a:lnTo>
                  <a:lnTo>
                    <a:pt x="89509" y="61633"/>
                  </a:lnTo>
                  <a:lnTo>
                    <a:pt x="88734" y="61633"/>
                  </a:lnTo>
                  <a:lnTo>
                    <a:pt x="87960" y="61633"/>
                  </a:lnTo>
                  <a:lnTo>
                    <a:pt x="88734" y="61633"/>
                  </a:lnTo>
                  <a:lnTo>
                    <a:pt x="88734" y="62026"/>
                  </a:lnTo>
                  <a:lnTo>
                    <a:pt x="87960" y="62026"/>
                  </a:lnTo>
                  <a:lnTo>
                    <a:pt x="87960" y="61633"/>
                  </a:lnTo>
                  <a:lnTo>
                    <a:pt x="87960" y="62026"/>
                  </a:lnTo>
                  <a:lnTo>
                    <a:pt x="87960" y="61633"/>
                  </a:lnTo>
                  <a:lnTo>
                    <a:pt x="87960" y="62026"/>
                  </a:lnTo>
                  <a:lnTo>
                    <a:pt x="87185" y="62026"/>
                  </a:lnTo>
                  <a:lnTo>
                    <a:pt x="87185" y="61633"/>
                  </a:lnTo>
                  <a:lnTo>
                    <a:pt x="87185" y="62026"/>
                  </a:lnTo>
                  <a:lnTo>
                    <a:pt x="87185" y="61633"/>
                  </a:lnTo>
                  <a:lnTo>
                    <a:pt x="86791" y="61633"/>
                  </a:lnTo>
                  <a:lnTo>
                    <a:pt x="86791" y="60871"/>
                  </a:lnTo>
                  <a:lnTo>
                    <a:pt x="86791" y="61633"/>
                  </a:lnTo>
                  <a:lnTo>
                    <a:pt x="86791" y="60871"/>
                  </a:lnTo>
                  <a:lnTo>
                    <a:pt x="86017" y="60871"/>
                  </a:lnTo>
                  <a:lnTo>
                    <a:pt x="86791" y="60871"/>
                  </a:lnTo>
                  <a:lnTo>
                    <a:pt x="86017" y="60871"/>
                  </a:lnTo>
                  <a:lnTo>
                    <a:pt x="86017" y="61633"/>
                  </a:lnTo>
                  <a:lnTo>
                    <a:pt x="86017" y="60871"/>
                  </a:lnTo>
                  <a:lnTo>
                    <a:pt x="85242" y="60871"/>
                  </a:lnTo>
                  <a:lnTo>
                    <a:pt x="85242" y="61633"/>
                  </a:lnTo>
                  <a:lnTo>
                    <a:pt x="85242" y="60871"/>
                  </a:lnTo>
                  <a:lnTo>
                    <a:pt x="84454" y="60871"/>
                  </a:lnTo>
                  <a:lnTo>
                    <a:pt x="85242" y="60871"/>
                  </a:lnTo>
                  <a:lnTo>
                    <a:pt x="84454" y="60871"/>
                  </a:lnTo>
                  <a:lnTo>
                    <a:pt x="85242" y="60871"/>
                  </a:lnTo>
                  <a:lnTo>
                    <a:pt x="84454" y="60871"/>
                  </a:lnTo>
                  <a:lnTo>
                    <a:pt x="85242" y="60871"/>
                  </a:lnTo>
                  <a:lnTo>
                    <a:pt x="84454" y="60871"/>
                  </a:lnTo>
                  <a:lnTo>
                    <a:pt x="84454" y="60096"/>
                  </a:lnTo>
                  <a:lnTo>
                    <a:pt x="85242" y="60096"/>
                  </a:lnTo>
                  <a:lnTo>
                    <a:pt x="84454" y="60096"/>
                  </a:lnTo>
                  <a:lnTo>
                    <a:pt x="85242" y="60096"/>
                  </a:lnTo>
                  <a:lnTo>
                    <a:pt x="84454" y="60096"/>
                  </a:lnTo>
                  <a:lnTo>
                    <a:pt x="84454" y="59321"/>
                  </a:lnTo>
                  <a:lnTo>
                    <a:pt x="85242" y="59321"/>
                  </a:lnTo>
                  <a:lnTo>
                    <a:pt x="85242" y="58559"/>
                  </a:lnTo>
                  <a:lnTo>
                    <a:pt x="85242" y="59321"/>
                  </a:lnTo>
                  <a:lnTo>
                    <a:pt x="86017" y="59321"/>
                  </a:lnTo>
                  <a:lnTo>
                    <a:pt x="85242" y="59321"/>
                  </a:lnTo>
                  <a:lnTo>
                    <a:pt x="86017" y="60096"/>
                  </a:lnTo>
                  <a:lnTo>
                    <a:pt x="86017" y="59321"/>
                  </a:lnTo>
                  <a:lnTo>
                    <a:pt x="86017" y="60096"/>
                  </a:lnTo>
                  <a:lnTo>
                    <a:pt x="86017" y="59321"/>
                  </a:lnTo>
                  <a:lnTo>
                    <a:pt x="85242" y="59321"/>
                  </a:lnTo>
                  <a:lnTo>
                    <a:pt x="85242" y="58559"/>
                  </a:lnTo>
                  <a:lnTo>
                    <a:pt x="85242" y="59321"/>
                  </a:lnTo>
                  <a:lnTo>
                    <a:pt x="85242" y="58559"/>
                  </a:lnTo>
                  <a:lnTo>
                    <a:pt x="86017" y="58559"/>
                  </a:lnTo>
                  <a:lnTo>
                    <a:pt x="85242" y="58559"/>
                  </a:lnTo>
                  <a:lnTo>
                    <a:pt x="84454" y="58559"/>
                  </a:lnTo>
                  <a:lnTo>
                    <a:pt x="84454" y="57784"/>
                  </a:lnTo>
                  <a:lnTo>
                    <a:pt x="83680" y="57784"/>
                  </a:lnTo>
                  <a:lnTo>
                    <a:pt x="84454" y="57784"/>
                  </a:lnTo>
                  <a:lnTo>
                    <a:pt x="85242" y="57784"/>
                  </a:lnTo>
                  <a:lnTo>
                    <a:pt x="85242" y="57010"/>
                  </a:lnTo>
                  <a:lnTo>
                    <a:pt x="85242" y="57784"/>
                  </a:lnTo>
                  <a:lnTo>
                    <a:pt x="84454" y="57784"/>
                  </a:lnTo>
                  <a:lnTo>
                    <a:pt x="85242" y="57784"/>
                  </a:lnTo>
                  <a:lnTo>
                    <a:pt x="84454" y="57784"/>
                  </a:lnTo>
                  <a:lnTo>
                    <a:pt x="84454" y="57010"/>
                  </a:lnTo>
                  <a:lnTo>
                    <a:pt x="83680" y="57010"/>
                  </a:lnTo>
                  <a:lnTo>
                    <a:pt x="84454" y="57010"/>
                  </a:lnTo>
                  <a:lnTo>
                    <a:pt x="83680" y="57010"/>
                  </a:lnTo>
                  <a:lnTo>
                    <a:pt x="83680" y="56248"/>
                  </a:lnTo>
                  <a:lnTo>
                    <a:pt x="82905" y="56248"/>
                  </a:lnTo>
                  <a:lnTo>
                    <a:pt x="83680" y="56248"/>
                  </a:lnTo>
                  <a:lnTo>
                    <a:pt x="82905" y="56248"/>
                  </a:lnTo>
                  <a:lnTo>
                    <a:pt x="82905" y="55473"/>
                  </a:lnTo>
                  <a:lnTo>
                    <a:pt x="82905" y="56248"/>
                  </a:lnTo>
                  <a:lnTo>
                    <a:pt x="82905" y="55473"/>
                  </a:lnTo>
                  <a:lnTo>
                    <a:pt x="82905" y="54711"/>
                  </a:lnTo>
                  <a:lnTo>
                    <a:pt x="82118" y="54711"/>
                  </a:lnTo>
                  <a:lnTo>
                    <a:pt x="82905" y="54711"/>
                  </a:lnTo>
                  <a:lnTo>
                    <a:pt x="82118" y="54711"/>
                  </a:lnTo>
                  <a:lnTo>
                    <a:pt x="82905" y="53936"/>
                  </a:lnTo>
                  <a:lnTo>
                    <a:pt x="82905" y="53162"/>
                  </a:lnTo>
                  <a:lnTo>
                    <a:pt x="82905" y="53936"/>
                  </a:lnTo>
                  <a:lnTo>
                    <a:pt x="82905" y="54711"/>
                  </a:lnTo>
                  <a:lnTo>
                    <a:pt x="82905" y="53936"/>
                  </a:lnTo>
                  <a:lnTo>
                    <a:pt x="82905" y="54711"/>
                  </a:lnTo>
                  <a:lnTo>
                    <a:pt x="83680" y="54711"/>
                  </a:lnTo>
                  <a:lnTo>
                    <a:pt x="83680" y="53936"/>
                  </a:lnTo>
                  <a:lnTo>
                    <a:pt x="83680" y="54711"/>
                  </a:lnTo>
                  <a:lnTo>
                    <a:pt x="83680" y="53936"/>
                  </a:lnTo>
                  <a:lnTo>
                    <a:pt x="83680" y="54711"/>
                  </a:lnTo>
                  <a:lnTo>
                    <a:pt x="82905" y="54711"/>
                  </a:lnTo>
                  <a:lnTo>
                    <a:pt x="82905" y="53936"/>
                  </a:lnTo>
                  <a:lnTo>
                    <a:pt x="82905" y="54711"/>
                  </a:lnTo>
                  <a:lnTo>
                    <a:pt x="82905" y="53936"/>
                  </a:lnTo>
                  <a:lnTo>
                    <a:pt x="83680" y="53936"/>
                  </a:lnTo>
                  <a:lnTo>
                    <a:pt x="82905" y="53936"/>
                  </a:lnTo>
                  <a:lnTo>
                    <a:pt x="83680" y="53936"/>
                  </a:lnTo>
                  <a:lnTo>
                    <a:pt x="83680" y="53162"/>
                  </a:lnTo>
                  <a:lnTo>
                    <a:pt x="83680" y="52400"/>
                  </a:lnTo>
                  <a:lnTo>
                    <a:pt x="84454" y="52400"/>
                  </a:lnTo>
                  <a:lnTo>
                    <a:pt x="83680" y="52400"/>
                  </a:lnTo>
                  <a:lnTo>
                    <a:pt x="84454" y="52400"/>
                  </a:lnTo>
                  <a:lnTo>
                    <a:pt x="83680" y="52400"/>
                  </a:lnTo>
                  <a:lnTo>
                    <a:pt x="84454" y="52400"/>
                  </a:lnTo>
                  <a:lnTo>
                    <a:pt x="84454" y="52006"/>
                  </a:lnTo>
                  <a:lnTo>
                    <a:pt x="84454" y="52400"/>
                  </a:lnTo>
                  <a:lnTo>
                    <a:pt x="84454" y="52006"/>
                  </a:lnTo>
                  <a:lnTo>
                    <a:pt x="84454" y="51244"/>
                  </a:lnTo>
                  <a:lnTo>
                    <a:pt x="85242" y="51244"/>
                  </a:lnTo>
                  <a:lnTo>
                    <a:pt x="85242" y="52006"/>
                  </a:lnTo>
                  <a:lnTo>
                    <a:pt x="85242" y="52400"/>
                  </a:lnTo>
                  <a:lnTo>
                    <a:pt x="85242" y="52006"/>
                  </a:lnTo>
                  <a:lnTo>
                    <a:pt x="85242" y="51244"/>
                  </a:lnTo>
                  <a:lnTo>
                    <a:pt x="85242" y="50469"/>
                  </a:lnTo>
                  <a:lnTo>
                    <a:pt x="85242" y="51244"/>
                  </a:lnTo>
                  <a:lnTo>
                    <a:pt x="86017" y="51244"/>
                  </a:lnTo>
                  <a:lnTo>
                    <a:pt x="85242" y="51244"/>
                  </a:lnTo>
                  <a:lnTo>
                    <a:pt x="86017" y="51244"/>
                  </a:lnTo>
                  <a:lnTo>
                    <a:pt x="86017" y="52006"/>
                  </a:lnTo>
                  <a:lnTo>
                    <a:pt x="86791" y="52006"/>
                  </a:lnTo>
                  <a:lnTo>
                    <a:pt x="86017" y="52006"/>
                  </a:lnTo>
                  <a:lnTo>
                    <a:pt x="86017" y="52400"/>
                  </a:lnTo>
                  <a:lnTo>
                    <a:pt x="86017" y="52006"/>
                  </a:lnTo>
                  <a:lnTo>
                    <a:pt x="86017" y="52400"/>
                  </a:lnTo>
                  <a:lnTo>
                    <a:pt x="86791" y="52400"/>
                  </a:lnTo>
                  <a:lnTo>
                    <a:pt x="86017" y="52400"/>
                  </a:lnTo>
                  <a:lnTo>
                    <a:pt x="86791" y="52006"/>
                  </a:lnTo>
                  <a:lnTo>
                    <a:pt x="87185" y="52006"/>
                  </a:lnTo>
                  <a:lnTo>
                    <a:pt x="87185" y="51244"/>
                  </a:lnTo>
                  <a:lnTo>
                    <a:pt x="87185" y="52006"/>
                  </a:lnTo>
                  <a:lnTo>
                    <a:pt x="87185" y="51244"/>
                  </a:lnTo>
                  <a:lnTo>
                    <a:pt x="87185" y="52006"/>
                  </a:lnTo>
                  <a:lnTo>
                    <a:pt x="87960" y="52006"/>
                  </a:lnTo>
                  <a:lnTo>
                    <a:pt x="87185" y="52006"/>
                  </a:lnTo>
                  <a:lnTo>
                    <a:pt x="87960" y="52006"/>
                  </a:lnTo>
                  <a:lnTo>
                    <a:pt x="87185" y="52006"/>
                  </a:lnTo>
                  <a:lnTo>
                    <a:pt x="87960" y="52006"/>
                  </a:lnTo>
                  <a:lnTo>
                    <a:pt x="87185" y="52006"/>
                  </a:lnTo>
                  <a:lnTo>
                    <a:pt x="87960" y="52006"/>
                  </a:lnTo>
                  <a:lnTo>
                    <a:pt x="87185" y="52006"/>
                  </a:lnTo>
                  <a:lnTo>
                    <a:pt x="87185" y="51244"/>
                  </a:lnTo>
                  <a:lnTo>
                    <a:pt x="87185" y="50469"/>
                  </a:lnTo>
                  <a:lnTo>
                    <a:pt x="86791" y="50469"/>
                  </a:lnTo>
                  <a:lnTo>
                    <a:pt x="86791" y="51244"/>
                  </a:lnTo>
                  <a:lnTo>
                    <a:pt x="86791" y="50469"/>
                  </a:lnTo>
                  <a:lnTo>
                    <a:pt x="86791" y="51244"/>
                  </a:lnTo>
                  <a:lnTo>
                    <a:pt x="86017" y="51244"/>
                  </a:lnTo>
                  <a:lnTo>
                    <a:pt x="86017" y="50469"/>
                  </a:lnTo>
                  <a:lnTo>
                    <a:pt x="86017" y="49695"/>
                  </a:lnTo>
                  <a:lnTo>
                    <a:pt x="86017" y="48933"/>
                  </a:lnTo>
                  <a:lnTo>
                    <a:pt x="86017" y="48158"/>
                  </a:lnTo>
                  <a:lnTo>
                    <a:pt x="86017" y="48933"/>
                  </a:lnTo>
                  <a:lnTo>
                    <a:pt x="86017" y="48158"/>
                  </a:lnTo>
                  <a:lnTo>
                    <a:pt x="86017" y="48933"/>
                  </a:lnTo>
                  <a:lnTo>
                    <a:pt x="86017" y="48158"/>
                  </a:lnTo>
                  <a:lnTo>
                    <a:pt x="86791" y="48158"/>
                  </a:lnTo>
                  <a:lnTo>
                    <a:pt x="86017" y="48158"/>
                  </a:lnTo>
                  <a:lnTo>
                    <a:pt x="86017" y="47383"/>
                  </a:lnTo>
                  <a:lnTo>
                    <a:pt x="86791" y="47383"/>
                  </a:lnTo>
                  <a:lnTo>
                    <a:pt x="86017" y="47383"/>
                  </a:lnTo>
                  <a:lnTo>
                    <a:pt x="86791" y="47383"/>
                  </a:lnTo>
                  <a:lnTo>
                    <a:pt x="86017" y="47383"/>
                  </a:lnTo>
                  <a:lnTo>
                    <a:pt x="86017" y="46621"/>
                  </a:lnTo>
                  <a:lnTo>
                    <a:pt x="85242" y="46621"/>
                  </a:lnTo>
                  <a:lnTo>
                    <a:pt x="85242" y="47383"/>
                  </a:lnTo>
                  <a:lnTo>
                    <a:pt x="85242" y="46621"/>
                  </a:lnTo>
                  <a:lnTo>
                    <a:pt x="85242" y="45846"/>
                  </a:lnTo>
                  <a:lnTo>
                    <a:pt x="86017" y="45846"/>
                  </a:lnTo>
                  <a:lnTo>
                    <a:pt x="86791" y="45846"/>
                  </a:lnTo>
                  <a:lnTo>
                    <a:pt x="86017" y="45846"/>
                  </a:lnTo>
                  <a:lnTo>
                    <a:pt x="86791" y="45846"/>
                  </a:lnTo>
                  <a:lnTo>
                    <a:pt x="86791" y="46621"/>
                  </a:lnTo>
                  <a:lnTo>
                    <a:pt x="86017" y="46621"/>
                  </a:lnTo>
                  <a:lnTo>
                    <a:pt x="86791" y="45846"/>
                  </a:lnTo>
                  <a:lnTo>
                    <a:pt x="86017" y="45846"/>
                  </a:lnTo>
                  <a:lnTo>
                    <a:pt x="86017" y="46621"/>
                  </a:lnTo>
                  <a:lnTo>
                    <a:pt x="86017" y="45846"/>
                  </a:lnTo>
                  <a:lnTo>
                    <a:pt x="85242" y="45846"/>
                  </a:lnTo>
                  <a:lnTo>
                    <a:pt x="85242" y="46621"/>
                  </a:lnTo>
                  <a:lnTo>
                    <a:pt x="85242" y="45846"/>
                  </a:lnTo>
                  <a:lnTo>
                    <a:pt x="86017" y="45846"/>
                  </a:lnTo>
                  <a:lnTo>
                    <a:pt x="85242" y="45846"/>
                  </a:lnTo>
                  <a:lnTo>
                    <a:pt x="86017" y="45846"/>
                  </a:lnTo>
                  <a:lnTo>
                    <a:pt x="85242" y="45846"/>
                  </a:lnTo>
                  <a:lnTo>
                    <a:pt x="85242" y="46621"/>
                  </a:lnTo>
                  <a:lnTo>
                    <a:pt x="85242" y="45846"/>
                  </a:lnTo>
                  <a:lnTo>
                    <a:pt x="85242" y="46621"/>
                  </a:lnTo>
                  <a:lnTo>
                    <a:pt x="86017" y="46621"/>
                  </a:lnTo>
                  <a:lnTo>
                    <a:pt x="86791" y="46621"/>
                  </a:lnTo>
                  <a:lnTo>
                    <a:pt x="86017" y="46621"/>
                  </a:lnTo>
                  <a:lnTo>
                    <a:pt x="86791" y="46621"/>
                  </a:lnTo>
                  <a:lnTo>
                    <a:pt x="86017" y="46621"/>
                  </a:lnTo>
                  <a:lnTo>
                    <a:pt x="86017" y="47383"/>
                  </a:lnTo>
                  <a:lnTo>
                    <a:pt x="86017" y="46621"/>
                  </a:lnTo>
                  <a:lnTo>
                    <a:pt x="86017" y="47383"/>
                  </a:lnTo>
                  <a:lnTo>
                    <a:pt x="86017" y="46621"/>
                  </a:lnTo>
                  <a:lnTo>
                    <a:pt x="86017" y="47383"/>
                  </a:lnTo>
                  <a:lnTo>
                    <a:pt x="86017" y="46621"/>
                  </a:lnTo>
                  <a:lnTo>
                    <a:pt x="86791" y="47383"/>
                  </a:lnTo>
                  <a:lnTo>
                    <a:pt x="86791" y="46621"/>
                  </a:lnTo>
                  <a:lnTo>
                    <a:pt x="86791" y="47383"/>
                  </a:lnTo>
                  <a:lnTo>
                    <a:pt x="86791" y="46621"/>
                  </a:lnTo>
                  <a:lnTo>
                    <a:pt x="86791" y="47383"/>
                  </a:lnTo>
                  <a:lnTo>
                    <a:pt x="86791" y="46621"/>
                  </a:lnTo>
                  <a:lnTo>
                    <a:pt x="86791" y="47383"/>
                  </a:lnTo>
                  <a:lnTo>
                    <a:pt x="86791" y="46621"/>
                  </a:lnTo>
                  <a:lnTo>
                    <a:pt x="86791" y="47383"/>
                  </a:lnTo>
                  <a:lnTo>
                    <a:pt x="87185" y="47383"/>
                  </a:lnTo>
                  <a:lnTo>
                    <a:pt x="86791" y="47383"/>
                  </a:lnTo>
                  <a:lnTo>
                    <a:pt x="86791" y="46621"/>
                  </a:lnTo>
                  <a:lnTo>
                    <a:pt x="87185" y="46621"/>
                  </a:lnTo>
                  <a:lnTo>
                    <a:pt x="86791" y="47383"/>
                  </a:lnTo>
                  <a:lnTo>
                    <a:pt x="87185" y="47383"/>
                  </a:lnTo>
                  <a:lnTo>
                    <a:pt x="86791" y="47383"/>
                  </a:lnTo>
                  <a:lnTo>
                    <a:pt x="87185" y="47383"/>
                  </a:lnTo>
                  <a:lnTo>
                    <a:pt x="86791" y="47383"/>
                  </a:lnTo>
                  <a:lnTo>
                    <a:pt x="87185" y="48158"/>
                  </a:lnTo>
                  <a:lnTo>
                    <a:pt x="87185" y="48933"/>
                  </a:lnTo>
                  <a:lnTo>
                    <a:pt x="86791" y="48933"/>
                  </a:lnTo>
                  <a:lnTo>
                    <a:pt x="86017" y="48933"/>
                  </a:lnTo>
                  <a:lnTo>
                    <a:pt x="86791" y="48933"/>
                  </a:lnTo>
                  <a:lnTo>
                    <a:pt x="87185" y="48933"/>
                  </a:lnTo>
                  <a:lnTo>
                    <a:pt x="87185" y="49695"/>
                  </a:lnTo>
                  <a:lnTo>
                    <a:pt x="87185" y="50469"/>
                  </a:lnTo>
                  <a:lnTo>
                    <a:pt x="87185" y="49695"/>
                  </a:lnTo>
                  <a:lnTo>
                    <a:pt x="87185" y="48933"/>
                  </a:lnTo>
                  <a:lnTo>
                    <a:pt x="87960" y="48933"/>
                  </a:lnTo>
                  <a:lnTo>
                    <a:pt x="88734" y="48933"/>
                  </a:lnTo>
                  <a:lnTo>
                    <a:pt x="87960" y="48933"/>
                  </a:lnTo>
                  <a:lnTo>
                    <a:pt x="88734" y="48933"/>
                  </a:lnTo>
                  <a:lnTo>
                    <a:pt x="87960" y="48933"/>
                  </a:lnTo>
                  <a:lnTo>
                    <a:pt x="88734" y="48933"/>
                  </a:lnTo>
                  <a:lnTo>
                    <a:pt x="88734" y="48158"/>
                  </a:lnTo>
                  <a:lnTo>
                    <a:pt x="88734" y="48933"/>
                  </a:lnTo>
                  <a:lnTo>
                    <a:pt x="88734" y="48158"/>
                  </a:lnTo>
                  <a:lnTo>
                    <a:pt x="88734" y="48933"/>
                  </a:lnTo>
                  <a:lnTo>
                    <a:pt x="87960" y="48933"/>
                  </a:lnTo>
                  <a:lnTo>
                    <a:pt x="87960" y="48158"/>
                  </a:lnTo>
                  <a:lnTo>
                    <a:pt x="87185" y="48158"/>
                  </a:lnTo>
                  <a:lnTo>
                    <a:pt x="87960" y="48158"/>
                  </a:lnTo>
                  <a:lnTo>
                    <a:pt x="87185" y="48158"/>
                  </a:lnTo>
                  <a:lnTo>
                    <a:pt x="87185" y="47383"/>
                  </a:lnTo>
                  <a:lnTo>
                    <a:pt x="87960" y="47383"/>
                  </a:lnTo>
                  <a:lnTo>
                    <a:pt x="87185" y="47383"/>
                  </a:lnTo>
                  <a:lnTo>
                    <a:pt x="87185" y="46621"/>
                  </a:lnTo>
                  <a:lnTo>
                    <a:pt x="86791" y="46621"/>
                  </a:lnTo>
                  <a:lnTo>
                    <a:pt x="87185" y="45846"/>
                  </a:lnTo>
                  <a:lnTo>
                    <a:pt x="87185" y="45072"/>
                  </a:lnTo>
                  <a:lnTo>
                    <a:pt x="87960" y="45072"/>
                  </a:lnTo>
                  <a:lnTo>
                    <a:pt x="87185" y="45072"/>
                  </a:lnTo>
                  <a:lnTo>
                    <a:pt x="86791" y="45072"/>
                  </a:lnTo>
                  <a:lnTo>
                    <a:pt x="86791" y="44310"/>
                  </a:lnTo>
                  <a:lnTo>
                    <a:pt x="87185" y="44310"/>
                  </a:lnTo>
                  <a:lnTo>
                    <a:pt x="87185" y="43535"/>
                  </a:lnTo>
                  <a:lnTo>
                    <a:pt x="87185" y="42760"/>
                  </a:lnTo>
                  <a:lnTo>
                    <a:pt x="87185" y="43535"/>
                  </a:lnTo>
                  <a:lnTo>
                    <a:pt x="87185" y="42760"/>
                  </a:lnTo>
                  <a:lnTo>
                    <a:pt x="87185" y="43535"/>
                  </a:lnTo>
                  <a:lnTo>
                    <a:pt x="87185" y="42760"/>
                  </a:lnTo>
                  <a:lnTo>
                    <a:pt x="87185" y="42379"/>
                  </a:lnTo>
                  <a:lnTo>
                    <a:pt x="87185" y="42760"/>
                  </a:lnTo>
                  <a:lnTo>
                    <a:pt x="87185" y="42379"/>
                  </a:lnTo>
                  <a:lnTo>
                    <a:pt x="87185" y="41605"/>
                  </a:lnTo>
                  <a:lnTo>
                    <a:pt x="86791" y="41605"/>
                  </a:lnTo>
                  <a:lnTo>
                    <a:pt x="86791" y="40843"/>
                  </a:lnTo>
                  <a:lnTo>
                    <a:pt x="87185" y="40843"/>
                  </a:lnTo>
                  <a:lnTo>
                    <a:pt x="86791" y="40843"/>
                  </a:lnTo>
                  <a:lnTo>
                    <a:pt x="87185" y="40843"/>
                  </a:lnTo>
                  <a:lnTo>
                    <a:pt x="86791" y="41605"/>
                  </a:lnTo>
                  <a:lnTo>
                    <a:pt x="87185" y="41605"/>
                  </a:lnTo>
                  <a:lnTo>
                    <a:pt x="87185" y="40843"/>
                  </a:lnTo>
                  <a:lnTo>
                    <a:pt x="87185" y="41605"/>
                  </a:lnTo>
                  <a:lnTo>
                    <a:pt x="87185" y="40843"/>
                  </a:lnTo>
                  <a:lnTo>
                    <a:pt x="87185" y="41605"/>
                  </a:lnTo>
                  <a:lnTo>
                    <a:pt x="87185" y="40843"/>
                  </a:lnTo>
                  <a:lnTo>
                    <a:pt x="87960" y="40843"/>
                  </a:lnTo>
                  <a:lnTo>
                    <a:pt x="87185" y="40843"/>
                  </a:lnTo>
                  <a:lnTo>
                    <a:pt x="87960" y="40843"/>
                  </a:lnTo>
                  <a:lnTo>
                    <a:pt x="87960" y="40068"/>
                  </a:lnTo>
                  <a:lnTo>
                    <a:pt x="87960" y="40843"/>
                  </a:lnTo>
                  <a:lnTo>
                    <a:pt x="87960" y="40068"/>
                  </a:lnTo>
                  <a:lnTo>
                    <a:pt x="87960" y="40843"/>
                  </a:lnTo>
                  <a:lnTo>
                    <a:pt x="87960" y="40068"/>
                  </a:lnTo>
                  <a:lnTo>
                    <a:pt x="87960" y="40843"/>
                  </a:lnTo>
                  <a:lnTo>
                    <a:pt x="87960" y="41605"/>
                  </a:lnTo>
                  <a:lnTo>
                    <a:pt x="87960" y="42379"/>
                  </a:lnTo>
                  <a:lnTo>
                    <a:pt x="87960" y="41605"/>
                  </a:lnTo>
                  <a:lnTo>
                    <a:pt x="87960" y="42379"/>
                  </a:lnTo>
                  <a:lnTo>
                    <a:pt x="88734" y="42379"/>
                  </a:lnTo>
                  <a:lnTo>
                    <a:pt x="87960" y="42379"/>
                  </a:lnTo>
                  <a:lnTo>
                    <a:pt x="88734" y="42379"/>
                  </a:lnTo>
                  <a:lnTo>
                    <a:pt x="87960" y="42379"/>
                  </a:lnTo>
                  <a:lnTo>
                    <a:pt x="87185" y="41605"/>
                  </a:lnTo>
                  <a:lnTo>
                    <a:pt x="87185" y="42379"/>
                  </a:lnTo>
                  <a:lnTo>
                    <a:pt x="87960" y="42379"/>
                  </a:lnTo>
                  <a:lnTo>
                    <a:pt x="87960" y="42760"/>
                  </a:lnTo>
                  <a:lnTo>
                    <a:pt x="87960" y="43535"/>
                  </a:lnTo>
                  <a:lnTo>
                    <a:pt x="87185" y="43535"/>
                  </a:lnTo>
                  <a:lnTo>
                    <a:pt x="87960" y="43535"/>
                  </a:lnTo>
                  <a:lnTo>
                    <a:pt x="87960" y="44310"/>
                  </a:lnTo>
                  <a:lnTo>
                    <a:pt x="87960" y="43535"/>
                  </a:lnTo>
                  <a:lnTo>
                    <a:pt x="87960" y="44310"/>
                  </a:lnTo>
                  <a:lnTo>
                    <a:pt x="87960" y="45072"/>
                  </a:lnTo>
                  <a:lnTo>
                    <a:pt x="87960" y="44310"/>
                  </a:lnTo>
                  <a:lnTo>
                    <a:pt x="88734" y="44310"/>
                  </a:lnTo>
                  <a:lnTo>
                    <a:pt x="87960" y="44310"/>
                  </a:lnTo>
                  <a:lnTo>
                    <a:pt x="87960" y="43535"/>
                  </a:lnTo>
                  <a:lnTo>
                    <a:pt x="88734" y="43535"/>
                  </a:lnTo>
                  <a:lnTo>
                    <a:pt x="87960" y="43535"/>
                  </a:lnTo>
                  <a:lnTo>
                    <a:pt x="88734" y="43535"/>
                  </a:lnTo>
                  <a:lnTo>
                    <a:pt x="89509" y="43535"/>
                  </a:lnTo>
                  <a:lnTo>
                    <a:pt x="90296" y="43535"/>
                  </a:lnTo>
                  <a:lnTo>
                    <a:pt x="91071" y="43535"/>
                  </a:lnTo>
                  <a:lnTo>
                    <a:pt x="91071" y="44310"/>
                  </a:lnTo>
                  <a:lnTo>
                    <a:pt x="91071" y="45072"/>
                  </a:lnTo>
                  <a:lnTo>
                    <a:pt x="91846" y="45072"/>
                  </a:lnTo>
                  <a:lnTo>
                    <a:pt x="91071" y="45072"/>
                  </a:lnTo>
                  <a:lnTo>
                    <a:pt x="91071" y="44310"/>
                  </a:lnTo>
                  <a:lnTo>
                    <a:pt x="91071" y="43535"/>
                  </a:lnTo>
                  <a:lnTo>
                    <a:pt x="91846" y="43535"/>
                  </a:lnTo>
                  <a:lnTo>
                    <a:pt x="91846" y="42760"/>
                  </a:lnTo>
                  <a:lnTo>
                    <a:pt x="91846" y="42379"/>
                  </a:lnTo>
                  <a:lnTo>
                    <a:pt x="92633" y="42379"/>
                  </a:lnTo>
                  <a:lnTo>
                    <a:pt x="91846" y="42379"/>
                  </a:lnTo>
                  <a:lnTo>
                    <a:pt x="92633" y="42379"/>
                  </a:lnTo>
                  <a:lnTo>
                    <a:pt x="91846" y="42379"/>
                  </a:lnTo>
                  <a:lnTo>
                    <a:pt x="91846" y="42760"/>
                  </a:lnTo>
                  <a:lnTo>
                    <a:pt x="91071" y="42760"/>
                  </a:lnTo>
                  <a:lnTo>
                    <a:pt x="91846" y="42760"/>
                  </a:lnTo>
                  <a:lnTo>
                    <a:pt x="91071" y="42760"/>
                  </a:lnTo>
                  <a:lnTo>
                    <a:pt x="90296" y="42760"/>
                  </a:lnTo>
                  <a:lnTo>
                    <a:pt x="89509" y="42760"/>
                  </a:lnTo>
                  <a:lnTo>
                    <a:pt x="89509" y="42379"/>
                  </a:lnTo>
                  <a:lnTo>
                    <a:pt x="90296" y="42379"/>
                  </a:lnTo>
                  <a:lnTo>
                    <a:pt x="89509" y="42379"/>
                  </a:lnTo>
                  <a:lnTo>
                    <a:pt x="89509" y="42760"/>
                  </a:lnTo>
                  <a:lnTo>
                    <a:pt x="88734" y="42379"/>
                  </a:lnTo>
                  <a:lnTo>
                    <a:pt x="88734" y="41605"/>
                  </a:lnTo>
                  <a:lnTo>
                    <a:pt x="88734" y="42379"/>
                  </a:lnTo>
                  <a:lnTo>
                    <a:pt x="87960" y="42379"/>
                  </a:lnTo>
                  <a:lnTo>
                    <a:pt x="87960" y="41605"/>
                  </a:lnTo>
                  <a:lnTo>
                    <a:pt x="88734" y="41605"/>
                  </a:lnTo>
                  <a:lnTo>
                    <a:pt x="87960" y="41605"/>
                  </a:lnTo>
                  <a:lnTo>
                    <a:pt x="88734" y="41605"/>
                  </a:lnTo>
                  <a:lnTo>
                    <a:pt x="87960" y="41605"/>
                  </a:lnTo>
                  <a:lnTo>
                    <a:pt x="88734" y="41605"/>
                  </a:lnTo>
                  <a:lnTo>
                    <a:pt x="88734" y="40843"/>
                  </a:lnTo>
                  <a:lnTo>
                    <a:pt x="88734" y="41605"/>
                  </a:lnTo>
                  <a:lnTo>
                    <a:pt x="88734" y="40843"/>
                  </a:lnTo>
                  <a:lnTo>
                    <a:pt x="88734" y="41605"/>
                  </a:lnTo>
                  <a:lnTo>
                    <a:pt x="88734" y="40843"/>
                  </a:lnTo>
                  <a:lnTo>
                    <a:pt x="89509" y="40843"/>
                  </a:lnTo>
                  <a:lnTo>
                    <a:pt x="89509" y="40068"/>
                  </a:lnTo>
                  <a:lnTo>
                    <a:pt x="88734" y="40068"/>
                  </a:lnTo>
                  <a:lnTo>
                    <a:pt x="89509" y="40843"/>
                  </a:lnTo>
                  <a:lnTo>
                    <a:pt x="88734" y="40843"/>
                  </a:lnTo>
                  <a:lnTo>
                    <a:pt x="88734" y="40068"/>
                  </a:lnTo>
                  <a:lnTo>
                    <a:pt x="88734" y="39293"/>
                  </a:lnTo>
                  <a:lnTo>
                    <a:pt x="87960" y="39293"/>
                  </a:lnTo>
                  <a:lnTo>
                    <a:pt x="87960" y="40068"/>
                  </a:lnTo>
                  <a:lnTo>
                    <a:pt x="87960" y="39293"/>
                  </a:lnTo>
                  <a:lnTo>
                    <a:pt x="90296" y="40068"/>
                  </a:lnTo>
                  <a:lnTo>
                    <a:pt x="91846" y="41605"/>
                  </a:lnTo>
                  <a:lnTo>
                    <a:pt x="92633" y="42379"/>
                  </a:lnTo>
                  <a:lnTo>
                    <a:pt x="93408" y="42379"/>
                  </a:lnTo>
                  <a:lnTo>
                    <a:pt x="94970" y="42379"/>
                  </a:lnTo>
                  <a:lnTo>
                    <a:pt x="95745" y="42379"/>
                  </a:lnTo>
                  <a:lnTo>
                    <a:pt x="96138" y="42760"/>
                  </a:lnTo>
                  <a:lnTo>
                    <a:pt x="96138" y="43535"/>
                  </a:lnTo>
                  <a:lnTo>
                    <a:pt x="96913" y="43535"/>
                  </a:lnTo>
                  <a:lnTo>
                    <a:pt x="96913" y="44310"/>
                  </a:lnTo>
                  <a:lnTo>
                    <a:pt x="96913" y="45072"/>
                  </a:lnTo>
                  <a:lnTo>
                    <a:pt x="96913" y="45846"/>
                  </a:lnTo>
                  <a:lnTo>
                    <a:pt x="96138" y="45846"/>
                  </a:lnTo>
                  <a:lnTo>
                    <a:pt x="95745" y="46621"/>
                  </a:lnTo>
                  <a:lnTo>
                    <a:pt x="95745" y="47383"/>
                  </a:lnTo>
                  <a:lnTo>
                    <a:pt x="94970" y="47383"/>
                  </a:lnTo>
                  <a:lnTo>
                    <a:pt x="94970" y="48158"/>
                  </a:lnTo>
                  <a:lnTo>
                    <a:pt x="94970" y="48933"/>
                  </a:lnTo>
                  <a:lnTo>
                    <a:pt x="94183" y="49695"/>
                  </a:lnTo>
                  <a:lnTo>
                    <a:pt x="94183" y="50469"/>
                  </a:lnTo>
                  <a:lnTo>
                    <a:pt x="94183" y="51244"/>
                  </a:lnTo>
                  <a:lnTo>
                    <a:pt x="94970" y="51244"/>
                  </a:lnTo>
                  <a:lnTo>
                    <a:pt x="95745" y="52006"/>
                  </a:lnTo>
                  <a:lnTo>
                    <a:pt x="96138" y="52006"/>
                  </a:lnTo>
                  <a:lnTo>
                    <a:pt x="96138" y="52400"/>
                  </a:lnTo>
                  <a:lnTo>
                    <a:pt x="96913" y="52400"/>
                  </a:lnTo>
                  <a:lnTo>
                    <a:pt x="96913" y="53162"/>
                  </a:lnTo>
                  <a:lnTo>
                    <a:pt x="97688" y="53936"/>
                  </a:lnTo>
                  <a:lnTo>
                    <a:pt x="97688" y="54711"/>
                  </a:lnTo>
                  <a:lnTo>
                    <a:pt x="96913" y="54711"/>
                  </a:lnTo>
                  <a:lnTo>
                    <a:pt x="97688" y="54711"/>
                  </a:lnTo>
                  <a:lnTo>
                    <a:pt x="98475" y="54711"/>
                  </a:lnTo>
                  <a:lnTo>
                    <a:pt x="99250" y="54711"/>
                  </a:lnTo>
                  <a:lnTo>
                    <a:pt x="99250" y="55473"/>
                  </a:lnTo>
                  <a:lnTo>
                    <a:pt x="100025" y="55473"/>
                  </a:lnTo>
                  <a:lnTo>
                    <a:pt x="100812" y="55473"/>
                  </a:lnTo>
                  <a:lnTo>
                    <a:pt x="100812" y="56248"/>
                  </a:lnTo>
                  <a:lnTo>
                    <a:pt x="101587" y="56248"/>
                  </a:lnTo>
                  <a:lnTo>
                    <a:pt x="102361" y="56248"/>
                  </a:lnTo>
                  <a:lnTo>
                    <a:pt x="102361" y="57010"/>
                  </a:lnTo>
                  <a:lnTo>
                    <a:pt x="102361" y="57784"/>
                  </a:lnTo>
                  <a:lnTo>
                    <a:pt x="103136" y="57784"/>
                  </a:lnTo>
                  <a:lnTo>
                    <a:pt x="103136" y="57010"/>
                  </a:lnTo>
                  <a:lnTo>
                    <a:pt x="103924" y="57010"/>
                  </a:lnTo>
                  <a:lnTo>
                    <a:pt x="104698" y="56248"/>
                  </a:lnTo>
                  <a:lnTo>
                    <a:pt x="105473" y="56248"/>
                  </a:lnTo>
                  <a:lnTo>
                    <a:pt x="106641" y="55473"/>
                  </a:lnTo>
                  <a:lnTo>
                    <a:pt x="107416" y="55473"/>
                  </a:lnTo>
                  <a:lnTo>
                    <a:pt x="107416" y="54711"/>
                  </a:lnTo>
                  <a:lnTo>
                    <a:pt x="110540" y="53162"/>
                  </a:lnTo>
                  <a:lnTo>
                    <a:pt x="111315" y="53162"/>
                  </a:lnTo>
                  <a:lnTo>
                    <a:pt x="112090" y="53162"/>
                  </a:lnTo>
                  <a:lnTo>
                    <a:pt x="112864" y="53936"/>
                  </a:lnTo>
                  <a:lnTo>
                    <a:pt x="113652" y="54711"/>
                  </a:lnTo>
                  <a:lnTo>
                    <a:pt x="114426" y="55473"/>
                  </a:lnTo>
                  <a:lnTo>
                    <a:pt x="114426" y="56248"/>
                  </a:lnTo>
                  <a:lnTo>
                    <a:pt x="115201" y="56248"/>
                  </a:lnTo>
                  <a:lnTo>
                    <a:pt x="115595" y="56248"/>
                  </a:lnTo>
                  <a:lnTo>
                    <a:pt x="115595" y="55473"/>
                  </a:lnTo>
                  <a:lnTo>
                    <a:pt x="115595" y="54711"/>
                  </a:lnTo>
                  <a:lnTo>
                    <a:pt x="116382" y="54711"/>
                  </a:lnTo>
                  <a:lnTo>
                    <a:pt x="117157" y="53936"/>
                  </a:lnTo>
                  <a:lnTo>
                    <a:pt x="117157" y="53162"/>
                  </a:lnTo>
                  <a:lnTo>
                    <a:pt x="116382" y="53162"/>
                  </a:lnTo>
                  <a:lnTo>
                    <a:pt x="116382" y="52400"/>
                  </a:lnTo>
                  <a:lnTo>
                    <a:pt x="116382" y="51244"/>
                  </a:lnTo>
                  <a:lnTo>
                    <a:pt x="117157" y="51244"/>
                  </a:lnTo>
                  <a:lnTo>
                    <a:pt x="118706" y="51244"/>
                  </a:lnTo>
                  <a:lnTo>
                    <a:pt x="119494" y="51244"/>
                  </a:lnTo>
                  <a:lnTo>
                    <a:pt x="120268" y="51244"/>
                  </a:lnTo>
                  <a:lnTo>
                    <a:pt x="121043" y="51244"/>
                  </a:lnTo>
                  <a:lnTo>
                    <a:pt x="121043" y="52006"/>
                  </a:lnTo>
                  <a:lnTo>
                    <a:pt x="121043" y="53162"/>
                  </a:lnTo>
                  <a:lnTo>
                    <a:pt x="123380" y="53936"/>
                  </a:lnTo>
                  <a:lnTo>
                    <a:pt x="124155" y="53936"/>
                  </a:lnTo>
                  <a:lnTo>
                    <a:pt x="124548" y="53936"/>
                  </a:lnTo>
                  <a:lnTo>
                    <a:pt x="124548" y="54711"/>
                  </a:lnTo>
                  <a:lnTo>
                    <a:pt x="125323" y="54711"/>
                  </a:lnTo>
                  <a:lnTo>
                    <a:pt x="125323" y="55473"/>
                  </a:lnTo>
                  <a:lnTo>
                    <a:pt x="125323" y="56248"/>
                  </a:lnTo>
                  <a:lnTo>
                    <a:pt x="126098" y="56248"/>
                  </a:lnTo>
                  <a:lnTo>
                    <a:pt x="127660" y="57010"/>
                  </a:lnTo>
                  <a:lnTo>
                    <a:pt x="128435" y="57010"/>
                  </a:lnTo>
                  <a:lnTo>
                    <a:pt x="129222" y="56248"/>
                  </a:lnTo>
                  <a:lnTo>
                    <a:pt x="129997" y="57010"/>
                  </a:lnTo>
                  <a:lnTo>
                    <a:pt x="130771" y="57784"/>
                  </a:lnTo>
                  <a:lnTo>
                    <a:pt x="131559" y="59321"/>
                  </a:lnTo>
                  <a:lnTo>
                    <a:pt x="131559" y="60096"/>
                  </a:lnTo>
                  <a:lnTo>
                    <a:pt x="133108" y="60096"/>
                  </a:lnTo>
                  <a:lnTo>
                    <a:pt x="133883" y="60871"/>
                  </a:lnTo>
                  <a:lnTo>
                    <a:pt x="134277" y="61633"/>
                  </a:lnTo>
                  <a:lnTo>
                    <a:pt x="133883" y="63563"/>
                  </a:lnTo>
                  <a:lnTo>
                    <a:pt x="133108" y="64338"/>
                  </a:lnTo>
                  <a:lnTo>
                    <a:pt x="132333" y="64338"/>
                  </a:lnTo>
                  <a:lnTo>
                    <a:pt x="130771" y="65100"/>
                  </a:lnTo>
                  <a:lnTo>
                    <a:pt x="130771" y="65874"/>
                  </a:lnTo>
                  <a:lnTo>
                    <a:pt x="130771" y="66649"/>
                  </a:lnTo>
                  <a:lnTo>
                    <a:pt x="131559" y="66649"/>
                  </a:lnTo>
                  <a:lnTo>
                    <a:pt x="131559" y="67424"/>
                  </a:lnTo>
                  <a:lnTo>
                    <a:pt x="132333" y="67424"/>
                  </a:lnTo>
                  <a:lnTo>
                    <a:pt x="131559" y="68960"/>
                  </a:lnTo>
                  <a:lnTo>
                    <a:pt x="132333" y="70497"/>
                  </a:lnTo>
                  <a:lnTo>
                    <a:pt x="132333" y="71272"/>
                  </a:lnTo>
                  <a:lnTo>
                    <a:pt x="132333" y="71653"/>
                  </a:lnTo>
                  <a:lnTo>
                    <a:pt x="133108" y="73964"/>
                  </a:lnTo>
                  <a:lnTo>
                    <a:pt x="135051" y="74739"/>
                  </a:lnTo>
                  <a:lnTo>
                    <a:pt x="135839" y="74739"/>
                  </a:lnTo>
                  <a:lnTo>
                    <a:pt x="136613" y="74739"/>
                  </a:lnTo>
                  <a:lnTo>
                    <a:pt x="137388" y="75514"/>
                  </a:lnTo>
                  <a:lnTo>
                    <a:pt x="138163" y="75514"/>
                  </a:lnTo>
                  <a:lnTo>
                    <a:pt x="138163" y="76276"/>
                  </a:lnTo>
                  <a:lnTo>
                    <a:pt x="138163" y="77050"/>
                  </a:lnTo>
                  <a:lnTo>
                    <a:pt x="138950" y="77825"/>
                  </a:lnTo>
                  <a:lnTo>
                    <a:pt x="138950" y="78587"/>
                  </a:lnTo>
                  <a:lnTo>
                    <a:pt x="138163" y="81292"/>
                  </a:lnTo>
                  <a:lnTo>
                    <a:pt x="136613" y="88214"/>
                  </a:lnTo>
                  <a:lnTo>
                    <a:pt x="140500" y="87452"/>
                  </a:lnTo>
                  <a:lnTo>
                    <a:pt x="141287" y="87452"/>
                  </a:lnTo>
                  <a:lnTo>
                    <a:pt x="142062" y="88214"/>
                  </a:lnTo>
                  <a:lnTo>
                    <a:pt x="143611" y="86677"/>
                  </a:lnTo>
                  <a:lnTo>
                    <a:pt x="144792" y="87452"/>
                  </a:lnTo>
                  <a:lnTo>
                    <a:pt x="145567" y="87452"/>
                  </a:lnTo>
                  <a:lnTo>
                    <a:pt x="146342" y="87452"/>
                  </a:lnTo>
                  <a:lnTo>
                    <a:pt x="147129" y="88214"/>
                  </a:lnTo>
                  <a:lnTo>
                    <a:pt x="147904" y="88214"/>
                  </a:lnTo>
                  <a:lnTo>
                    <a:pt x="148678" y="88214"/>
                  </a:lnTo>
                  <a:lnTo>
                    <a:pt x="149453" y="88214"/>
                  </a:lnTo>
                  <a:lnTo>
                    <a:pt x="151015" y="87452"/>
                  </a:lnTo>
                  <a:lnTo>
                    <a:pt x="151790" y="85915"/>
                  </a:lnTo>
                  <a:lnTo>
                    <a:pt x="153733" y="85915"/>
                  </a:lnTo>
                  <a:lnTo>
                    <a:pt x="153733" y="86677"/>
                  </a:lnTo>
                  <a:lnTo>
                    <a:pt x="153733" y="87452"/>
                  </a:lnTo>
                  <a:lnTo>
                    <a:pt x="155295" y="88988"/>
                  </a:lnTo>
                  <a:lnTo>
                    <a:pt x="155295" y="90919"/>
                  </a:lnTo>
                  <a:lnTo>
                    <a:pt x="156857" y="92468"/>
                  </a:lnTo>
                  <a:lnTo>
                    <a:pt x="157632" y="93230"/>
                  </a:lnTo>
                  <a:lnTo>
                    <a:pt x="159969" y="93230"/>
                  </a:lnTo>
                  <a:lnTo>
                    <a:pt x="162305" y="94005"/>
                  </a:lnTo>
                  <a:lnTo>
                    <a:pt x="163474" y="94767"/>
                  </a:lnTo>
                  <a:lnTo>
                    <a:pt x="164249" y="94767"/>
                  </a:lnTo>
                  <a:lnTo>
                    <a:pt x="165811" y="96316"/>
                  </a:lnTo>
                  <a:lnTo>
                    <a:pt x="165811" y="97078"/>
                  </a:lnTo>
                  <a:lnTo>
                    <a:pt x="166585" y="97853"/>
                  </a:lnTo>
                  <a:lnTo>
                    <a:pt x="167360" y="98628"/>
                  </a:lnTo>
                  <a:lnTo>
                    <a:pt x="168922" y="99390"/>
                  </a:lnTo>
                  <a:lnTo>
                    <a:pt x="171259" y="100164"/>
                  </a:lnTo>
                  <a:lnTo>
                    <a:pt x="172034" y="100164"/>
                  </a:lnTo>
                  <a:lnTo>
                    <a:pt x="172415" y="99390"/>
                  </a:lnTo>
                  <a:lnTo>
                    <a:pt x="173202" y="99390"/>
                  </a:lnTo>
                  <a:lnTo>
                    <a:pt x="177876" y="99390"/>
                  </a:lnTo>
                  <a:lnTo>
                    <a:pt x="178650" y="100164"/>
                  </a:lnTo>
                  <a:lnTo>
                    <a:pt x="179425" y="100164"/>
                  </a:lnTo>
                  <a:lnTo>
                    <a:pt x="180200" y="99390"/>
                  </a:lnTo>
                  <a:lnTo>
                    <a:pt x="180987" y="99390"/>
                  </a:lnTo>
                  <a:lnTo>
                    <a:pt x="182156" y="100164"/>
                  </a:lnTo>
                  <a:lnTo>
                    <a:pt x="182156" y="100545"/>
                  </a:lnTo>
                  <a:lnTo>
                    <a:pt x="182930" y="101320"/>
                  </a:lnTo>
                  <a:lnTo>
                    <a:pt x="183705" y="101320"/>
                  </a:lnTo>
                  <a:lnTo>
                    <a:pt x="184492" y="102095"/>
                  </a:lnTo>
                  <a:lnTo>
                    <a:pt x="185267" y="102857"/>
                  </a:lnTo>
                  <a:lnTo>
                    <a:pt x="186042" y="103631"/>
                  </a:lnTo>
                  <a:lnTo>
                    <a:pt x="186042" y="104406"/>
                  </a:lnTo>
                  <a:lnTo>
                    <a:pt x="186829" y="104406"/>
                  </a:lnTo>
                  <a:lnTo>
                    <a:pt x="189941" y="102857"/>
                  </a:lnTo>
                  <a:lnTo>
                    <a:pt x="189941" y="103631"/>
                  </a:lnTo>
                  <a:lnTo>
                    <a:pt x="191109" y="104406"/>
                  </a:lnTo>
                  <a:lnTo>
                    <a:pt x="191884" y="105168"/>
                  </a:lnTo>
                  <a:lnTo>
                    <a:pt x="193446" y="105943"/>
                  </a:lnTo>
                  <a:lnTo>
                    <a:pt x="193446" y="107480"/>
                  </a:lnTo>
                  <a:lnTo>
                    <a:pt x="193446" y="109791"/>
                  </a:lnTo>
                  <a:lnTo>
                    <a:pt x="194221" y="109791"/>
                  </a:lnTo>
                  <a:lnTo>
                    <a:pt x="194221" y="110185"/>
                  </a:lnTo>
                  <a:lnTo>
                    <a:pt x="194221" y="110947"/>
                  </a:lnTo>
                  <a:lnTo>
                    <a:pt x="194995" y="111721"/>
                  </a:lnTo>
                  <a:lnTo>
                    <a:pt x="196557" y="113258"/>
                  </a:lnTo>
                  <a:lnTo>
                    <a:pt x="197332" y="114033"/>
                  </a:lnTo>
                  <a:lnTo>
                    <a:pt x="198107" y="114033"/>
                  </a:lnTo>
                  <a:lnTo>
                    <a:pt x="198894" y="115569"/>
                  </a:lnTo>
                  <a:lnTo>
                    <a:pt x="199669" y="115569"/>
                  </a:lnTo>
                  <a:lnTo>
                    <a:pt x="200837" y="117119"/>
                  </a:lnTo>
                  <a:lnTo>
                    <a:pt x="201612" y="118656"/>
                  </a:lnTo>
                  <a:lnTo>
                    <a:pt x="202387" y="119811"/>
                  </a:lnTo>
                  <a:lnTo>
                    <a:pt x="203161" y="119811"/>
                  </a:lnTo>
                  <a:lnTo>
                    <a:pt x="203161" y="119430"/>
                  </a:lnTo>
                  <a:lnTo>
                    <a:pt x="203949" y="119430"/>
                  </a:lnTo>
                  <a:lnTo>
                    <a:pt x="204723" y="119430"/>
                  </a:lnTo>
                  <a:lnTo>
                    <a:pt x="206286" y="118656"/>
                  </a:lnTo>
                  <a:lnTo>
                    <a:pt x="207060" y="118656"/>
                  </a:lnTo>
                  <a:lnTo>
                    <a:pt x="207835" y="118656"/>
                  </a:lnTo>
                  <a:lnTo>
                    <a:pt x="208622" y="118656"/>
                  </a:lnTo>
                  <a:lnTo>
                    <a:pt x="209791" y="117894"/>
                  </a:lnTo>
                  <a:lnTo>
                    <a:pt x="210565" y="117894"/>
                  </a:lnTo>
                  <a:lnTo>
                    <a:pt x="211340" y="117894"/>
                  </a:lnTo>
                  <a:lnTo>
                    <a:pt x="213677" y="118656"/>
                  </a:lnTo>
                  <a:lnTo>
                    <a:pt x="216014" y="118656"/>
                  </a:lnTo>
                  <a:lnTo>
                    <a:pt x="218351" y="119430"/>
                  </a:lnTo>
                  <a:lnTo>
                    <a:pt x="219519" y="119430"/>
                  </a:lnTo>
                  <a:lnTo>
                    <a:pt x="221856" y="119811"/>
                  </a:lnTo>
                  <a:lnTo>
                    <a:pt x="222630" y="119811"/>
                  </a:lnTo>
                  <a:lnTo>
                    <a:pt x="222630" y="119430"/>
                  </a:lnTo>
                  <a:lnTo>
                    <a:pt x="223405" y="117119"/>
                  </a:lnTo>
                  <a:lnTo>
                    <a:pt x="223405" y="116344"/>
                  </a:lnTo>
                  <a:lnTo>
                    <a:pt x="223405" y="115569"/>
                  </a:lnTo>
                  <a:lnTo>
                    <a:pt x="224193" y="114807"/>
                  </a:lnTo>
                  <a:lnTo>
                    <a:pt x="224967" y="114807"/>
                  </a:lnTo>
                  <a:lnTo>
                    <a:pt x="225742" y="114807"/>
                  </a:lnTo>
                  <a:lnTo>
                    <a:pt x="226517" y="114807"/>
                  </a:lnTo>
                  <a:lnTo>
                    <a:pt x="226517" y="114033"/>
                  </a:lnTo>
                  <a:lnTo>
                    <a:pt x="227304" y="114033"/>
                  </a:lnTo>
                  <a:lnTo>
                    <a:pt x="228853" y="113258"/>
                  </a:lnTo>
                  <a:lnTo>
                    <a:pt x="228853" y="112496"/>
                  </a:lnTo>
                  <a:lnTo>
                    <a:pt x="229247" y="112496"/>
                  </a:lnTo>
                  <a:lnTo>
                    <a:pt x="230022" y="111721"/>
                  </a:lnTo>
                  <a:lnTo>
                    <a:pt x="230809" y="110947"/>
                  </a:lnTo>
                  <a:lnTo>
                    <a:pt x="231584" y="110947"/>
                  </a:lnTo>
                  <a:lnTo>
                    <a:pt x="232359" y="110185"/>
                  </a:lnTo>
                  <a:lnTo>
                    <a:pt x="232359" y="109791"/>
                  </a:lnTo>
                  <a:lnTo>
                    <a:pt x="232359" y="109029"/>
                  </a:lnTo>
                  <a:lnTo>
                    <a:pt x="233921" y="108254"/>
                  </a:lnTo>
                  <a:lnTo>
                    <a:pt x="236258" y="108254"/>
                  </a:lnTo>
                  <a:lnTo>
                    <a:pt x="237807" y="108254"/>
                  </a:lnTo>
                  <a:lnTo>
                    <a:pt x="237032" y="110185"/>
                  </a:lnTo>
                  <a:lnTo>
                    <a:pt x="237807" y="111721"/>
                  </a:lnTo>
                  <a:lnTo>
                    <a:pt x="237807" y="112496"/>
                  </a:lnTo>
                  <a:lnTo>
                    <a:pt x="238594" y="113258"/>
                  </a:lnTo>
                  <a:lnTo>
                    <a:pt x="238594" y="114033"/>
                  </a:lnTo>
                  <a:lnTo>
                    <a:pt x="238975" y="114033"/>
                  </a:lnTo>
                  <a:lnTo>
                    <a:pt x="238975" y="114807"/>
                  </a:lnTo>
                  <a:lnTo>
                    <a:pt x="238975" y="115569"/>
                  </a:lnTo>
                  <a:lnTo>
                    <a:pt x="238975" y="116344"/>
                  </a:lnTo>
                  <a:lnTo>
                    <a:pt x="239750" y="117119"/>
                  </a:lnTo>
                  <a:lnTo>
                    <a:pt x="240537" y="117119"/>
                  </a:lnTo>
                  <a:lnTo>
                    <a:pt x="241312" y="117894"/>
                  </a:lnTo>
                  <a:lnTo>
                    <a:pt x="242087" y="118656"/>
                  </a:lnTo>
                  <a:lnTo>
                    <a:pt x="242087" y="119430"/>
                  </a:lnTo>
                  <a:lnTo>
                    <a:pt x="242874" y="119811"/>
                  </a:lnTo>
                  <a:lnTo>
                    <a:pt x="244424" y="120586"/>
                  </a:lnTo>
                  <a:lnTo>
                    <a:pt x="245211" y="120586"/>
                  </a:lnTo>
                  <a:lnTo>
                    <a:pt x="245986" y="119430"/>
                  </a:lnTo>
                  <a:lnTo>
                    <a:pt x="247535" y="119430"/>
                  </a:lnTo>
                  <a:lnTo>
                    <a:pt x="247929" y="118656"/>
                  </a:lnTo>
                  <a:lnTo>
                    <a:pt x="249491" y="119430"/>
                  </a:lnTo>
                  <a:lnTo>
                    <a:pt x="251040" y="119811"/>
                  </a:lnTo>
                  <a:lnTo>
                    <a:pt x="251815" y="119811"/>
                  </a:lnTo>
                  <a:lnTo>
                    <a:pt x="252602" y="119811"/>
                  </a:lnTo>
                  <a:lnTo>
                    <a:pt x="254939" y="120586"/>
                  </a:lnTo>
                  <a:lnTo>
                    <a:pt x="254152" y="122897"/>
                  </a:lnTo>
                  <a:lnTo>
                    <a:pt x="257263" y="124434"/>
                  </a:lnTo>
                  <a:lnTo>
                    <a:pt x="257263" y="125209"/>
                  </a:lnTo>
                  <a:lnTo>
                    <a:pt x="257263" y="125983"/>
                  </a:lnTo>
                  <a:lnTo>
                    <a:pt x="257263" y="126745"/>
                  </a:lnTo>
                  <a:lnTo>
                    <a:pt x="259219" y="128676"/>
                  </a:lnTo>
                  <a:lnTo>
                    <a:pt x="259994" y="128676"/>
                  </a:lnTo>
                  <a:lnTo>
                    <a:pt x="262331" y="127520"/>
                  </a:lnTo>
                  <a:lnTo>
                    <a:pt x="263105" y="128282"/>
                  </a:lnTo>
                  <a:lnTo>
                    <a:pt x="263893" y="128282"/>
                  </a:lnTo>
                  <a:lnTo>
                    <a:pt x="265442" y="126745"/>
                  </a:lnTo>
                  <a:lnTo>
                    <a:pt x="267004" y="128282"/>
                  </a:lnTo>
                  <a:lnTo>
                    <a:pt x="267004" y="128676"/>
                  </a:lnTo>
                  <a:lnTo>
                    <a:pt x="267385" y="129438"/>
                  </a:lnTo>
                  <a:lnTo>
                    <a:pt x="267385" y="130213"/>
                  </a:lnTo>
                  <a:lnTo>
                    <a:pt x="267385" y="130987"/>
                  </a:lnTo>
                  <a:lnTo>
                    <a:pt x="268173" y="131749"/>
                  </a:lnTo>
                  <a:lnTo>
                    <a:pt x="269722" y="131749"/>
                  </a:lnTo>
                  <a:lnTo>
                    <a:pt x="270497" y="132524"/>
                  </a:lnTo>
                  <a:lnTo>
                    <a:pt x="270497" y="133299"/>
                  </a:lnTo>
                  <a:lnTo>
                    <a:pt x="270497" y="134061"/>
                  </a:lnTo>
                  <a:lnTo>
                    <a:pt x="270497" y="134835"/>
                  </a:lnTo>
                  <a:lnTo>
                    <a:pt x="271284" y="135610"/>
                  </a:lnTo>
                  <a:lnTo>
                    <a:pt x="271284" y="136372"/>
                  </a:lnTo>
                  <a:lnTo>
                    <a:pt x="271284" y="137147"/>
                  </a:lnTo>
                  <a:lnTo>
                    <a:pt x="272059" y="138302"/>
                  </a:lnTo>
                  <a:lnTo>
                    <a:pt x="272059" y="139077"/>
                  </a:lnTo>
                  <a:lnTo>
                    <a:pt x="272059" y="140614"/>
                  </a:lnTo>
                  <a:lnTo>
                    <a:pt x="272059" y="141389"/>
                  </a:lnTo>
                  <a:lnTo>
                    <a:pt x="272059" y="142151"/>
                  </a:lnTo>
                  <a:lnTo>
                    <a:pt x="271284" y="142925"/>
                  </a:lnTo>
                  <a:lnTo>
                    <a:pt x="272059" y="143700"/>
                  </a:lnTo>
                  <a:lnTo>
                    <a:pt x="272059" y="144475"/>
                  </a:lnTo>
                  <a:lnTo>
                    <a:pt x="272834" y="145237"/>
                  </a:lnTo>
                  <a:lnTo>
                    <a:pt x="272834" y="146011"/>
                  </a:lnTo>
                  <a:lnTo>
                    <a:pt x="272834" y="146786"/>
                  </a:lnTo>
                  <a:lnTo>
                    <a:pt x="273621" y="147548"/>
                  </a:lnTo>
                  <a:lnTo>
                    <a:pt x="274396" y="147548"/>
                  </a:lnTo>
                  <a:lnTo>
                    <a:pt x="275170" y="147548"/>
                  </a:lnTo>
                  <a:lnTo>
                    <a:pt x="275958" y="147548"/>
                  </a:lnTo>
                  <a:lnTo>
                    <a:pt x="276339" y="147548"/>
                  </a:lnTo>
                  <a:lnTo>
                    <a:pt x="277126" y="147942"/>
                  </a:lnTo>
                  <a:lnTo>
                    <a:pt x="277901" y="148704"/>
                  </a:lnTo>
                  <a:lnTo>
                    <a:pt x="277901" y="149478"/>
                  </a:lnTo>
                  <a:lnTo>
                    <a:pt x="278676" y="150253"/>
                  </a:lnTo>
                  <a:lnTo>
                    <a:pt x="279463" y="150253"/>
                  </a:lnTo>
                  <a:lnTo>
                    <a:pt x="280238" y="150253"/>
                  </a:lnTo>
                  <a:lnTo>
                    <a:pt x="281012" y="150253"/>
                  </a:lnTo>
                  <a:lnTo>
                    <a:pt x="281800" y="151790"/>
                  </a:lnTo>
                  <a:lnTo>
                    <a:pt x="282574" y="152565"/>
                  </a:lnTo>
                  <a:lnTo>
                    <a:pt x="284124" y="153327"/>
                  </a:lnTo>
                  <a:lnTo>
                    <a:pt x="284911" y="153327"/>
                  </a:lnTo>
                  <a:lnTo>
                    <a:pt x="285686" y="153327"/>
                  </a:lnTo>
                  <a:lnTo>
                    <a:pt x="286854" y="154876"/>
                  </a:lnTo>
                  <a:lnTo>
                    <a:pt x="286854" y="156413"/>
                  </a:lnTo>
                  <a:lnTo>
                    <a:pt x="286067" y="157187"/>
                  </a:lnTo>
                  <a:lnTo>
                    <a:pt x="285686" y="157187"/>
                  </a:lnTo>
                  <a:lnTo>
                    <a:pt x="284911" y="157187"/>
                  </a:lnTo>
                  <a:lnTo>
                    <a:pt x="284124" y="157187"/>
                  </a:lnTo>
                  <a:lnTo>
                    <a:pt x="283349" y="157568"/>
                  </a:lnTo>
                  <a:lnTo>
                    <a:pt x="282574" y="158343"/>
                  </a:lnTo>
                  <a:lnTo>
                    <a:pt x="282574" y="159105"/>
                  </a:lnTo>
                  <a:lnTo>
                    <a:pt x="283349" y="159105"/>
                  </a:lnTo>
                  <a:lnTo>
                    <a:pt x="283349" y="160654"/>
                  </a:lnTo>
                  <a:lnTo>
                    <a:pt x="270497" y="166814"/>
                  </a:lnTo>
                  <a:lnTo>
                    <a:pt x="269722" y="167195"/>
                  </a:lnTo>
                  <a:lnTo>
                    <a:pt x="268947" y="167970"/>
                  </a:lnTo>
                  <a:lnTo>
                    <a:pt x="267385" y="168732"/>
                  </a:lnTo>
                  <a:lnTo>
                    <a:pt x="266230" y="170281"/>
                  </a:lnTo>
                  <a:lnTo>
                    <a:pt x="265442" y="170281"/>
                  </a:lnTo>
                  <a:lnTo>
                    <a:pt x="264667" y="170281"/>
                  </a:lnTo>
                  <a:lnTo>
                    <a:pt x="263105" y="170281"/>
                  </a:lnTo>
                  <a:lnTo>
                    <a:pt x="262331" y="169506"/>
                  </a:lnTo>
                  <a:lnTo>
                    <a:pt x="261556" y="168732"/>
                  </a:lnTo>
                  <a:lnTo>
                    <a:pt x="259994" y="167970"/>
                  </a:lnTo>
                  <a:lnTo>
                    <a:pt x="257657" y="164503"/>
                  </a:lnTo>
                  <a:lnTo>
                    <a:pt x="255714" y="164503"/>
                  </a:lnTo>
                  <a:lnTo>
                    <a:pt x="254152" y="164503"/>
                  </a:lnTo>
                  <a:lnTo>
                    <a:pt x="253377" y="165265"/>
                  </a:lnTo>
                  <a:lnTo>
                    <a:pt x="248704" y="167970"/>
                  </a:lnTo>
                  <a:lnTo>
                    <a:pt x="247535" y="168732"/>
                  </a:lnTo>
                  <a:lnTo>
                    <a:pt x="245986" y="169506"/>
                  </a:lnTo>
                  <a:lnTo>
                    <a:pt x="243649" y="171056"/>
                  </a:lnTo>
                  <a:lnTo>
                    <a:pt x="243649" y="171818"/>
                  </a:lnTo>
                  <a:lnTo>
                    <a:pt x="243649" y="172592"/>
                  </a:lnTo>
                  <a:lnTo>
                    <a:pt x="243649" y="174129"/>
                  </a:lnTo>
                  <a:lnTo>
                    <a:pt x="242087" y="174904"/>
                  </a:lnTo>
                  <a:lnTo>
                    <a:pt x="240537" y="175679"/>
                  </a:lnTo>
                  <a:lnTo>
                    <a:pt x="239750" y="174904"/>
                  </a:lnTo>
                  <a:lnTo>
                    <a:pt x="238594" y="173367"/>
                  </a:lnTo>
                  <a:lnTo>
                    <a:pt x="237807" y="172592"/>
                  </a:lnTo>
                  <a:lnTo>
                    <a:pt x="234695" y="171818"/>
                  </a:lnTo>
                  <a:lnTo>
                    <a:pt x="233146" y="172592"/>
                  </a:lnTo>
                  <a:lnTo>
                    <a:pt x="229247" y="171056"/>
                  </a:lnTo>
                  <a:lnTo>
                    <a:pt x="229247" y="170281"/>
                  </a:lnTo>
                  <a:lnTo>
                    <a:pt x="228853" y="170281"/>
                  </a:lnTo>
                  <a:lnTo>
                    <a:pt x="228853" y="169506"/>
                  </a:lnTo>
                  <a:lnTo>
                    <a:pt x="228853" y="168732"/>
                  </a:lnTo>
                  <a:lnTo>
                    <a:pt x="228853" y="167970"/>
                  </a:lnTo>
                  <a:lnTo>
                    <a:pt x="224967" y="166039"/>
                  </a:lnTo>
                  <a:lnTo>
                    <a:pt x="224193" y="167195"/>
                  </a:lnTo>
                  <a:lnTo>
                    <a:pt x="221856" y="167195"/>
                  </a:lnTo>
                  <a:lnTo>
                    <a:pt x="219519" y="167970"/>
                  </a:lnTo>
                  <a:lnTo>
                    <a:pt x="219125" y="168732"/>
                  </a:lnTo>
                  <a:lnTo>
                    <a:pt x="216788" y="167970"/>
                  </a:lnTo>
                  <a:lnTo>
                    <a:pt x="216014" y="167970"/>
                  </a:lnTo>
                  <a:lnTo>
                    <a:pt x="215239" y="167970"/>
                  </a:lnTo>
                  <a:lnTo>
                    <a:pt x="212902" y="167195"/>
                  </a:lnTo>
                  <a:lnTo>
                    <a:pt x="212128" y="167195"/>
                  </a:lnTo>
                  <a:lnTo>
                    <a:pt x="211340" y="167195"/>
                  </a:lnTo>
                  <a:lnTo>
                    <a:pt x="211340" y="167970"/>
                  </a:lnTo>
                  <a:lnTo>
                    <a:pt x="211340" y="167195"/>
                  </a:lnTo>
                  <a:lnTo>
                    <a:pt x="210565" y="167195"/>
                  </a:lnTo>
                  <a:lnTo>
                    <a:pt x="210565" y="167970"/>
                  </a:lnTo>
                  <a:lnTo>
                    <a:pt x="209791" y="167970"/>
                  </a:lnTo>
                  <a:lnTo>
                    <a:pt x="209397" y="167970"/>
                  </a:lnTo>
                  <a:lnTo>
                    <a:pt x="209397" y="167195"/>
                  </a:lnTo>
                  <a:lnTo>
                    <a:pt x="209397" y="166814"/>
                  </a:lnTo>
                  <a:lnTo>
                    <a:pt x="208622" y="166814"/>
                  </a:lnTo>
                  <a:lnTo>
                    <a:pt x="208622" y="166039"/>
                  </a:lnTo>
                  <a:lnTo>
                    <a:pt x="209397" y="166039"/>
                  </a:lnTo>
                  <a:lnTo>
                    <a:pt x="209397" y="165265"/>
                  </a:lnTo>
                  <a:lnTo>
                    <a:pt x="208622" y="165265"/>
                  </a:lnTo>
                  <a:lnTo>
                    <a:pt x="209397" y="165265"/>
                  </a:lnTo>
                  <a:lnTo>
                    <a:pt x="209397" y="164503"/>
                  </a:lnTo>
                  <a:lnTo>
                    <a:pt x="208622" y="164503"/>
                  </a:lnTo>
                  <a:lnTo>
                    <a:pt x="209397" y="164503"/>
                  </a:lnTo>
                  <a:lnTo>
                    <a:pt x="209397" y="163728"/>
                  </a:lnTo>
                  <a:lnTo>
                    <a:pt x="208622" y="163728"/>
                  </a:lnTo>
                  <a:lnTo>
                    <a:pt x="208622" y="162966"/>
                  </a:lnTo>
                  <a:lnTo>
                    <a:pt x="207835" y="162966"/>
                  </a:lnTo>
                  <a:lnTo>
                    <a:pt x="208622" y="162966"/>
                  </a:lnTo>
                  <a:lnTo>
                    <a:pt x="207835" y="162966"/>
                  </a:lnTo>
                  <a:lnTo>
                    <a:pt x="208622" y="162966"/>
                  </a:lnTo>
                  <a:lnTo>
                    <a:pt x="207835" y="162966"/>
                  </a:lnTo>
                  <a:lnTo>
                    <a:pt x="207835" y="163728"/>
                  </a:lnTo>
                  <a:lnTo>
                    <a:pt x="207835" y="162966"/>
                  </a:lnTo>
                  <a:lnTo>
                    <a:pt x="207060" y="162966"/>
                  </a:lnTo>
                  <a:lnTo>
                    <a:pt x="207060" y="163728"/>
                  </a:lnTo>
                  <a:lnTo>
                    <a:pt x="207060" y="162966"/>
                  </a:lnTo>
                  <a:lnTo>
                    <a:pt x="207060" y="163728"/>
                  </a:lnTo>
                  <a:lnTo>
                    <a:pt x="206286" y="163728"/>
                  </a:lnTo>
                  <a:lnTo>
                    <a:pt x="206286" y="162966"/>
                  </a:lnTo>
                  <a:lnTo>
                    <a:pt x="205498" y="162966"/>
                  </a:lnTo>
                  <a:lnTo>
                    <a:pt x="206286" y="162966"/>
                  </a:lnTo>
                  <a:lnTo>
                    <a:pt x="205498" y="162966"/>
                  </a:lnTo>
                  <a:lnTo>
                    <a:pt x="205498" y="163728"/>
                  </a:lnTo>
                  <a:lnTo>
                    <a:pt x="204723" y="163728"/>
                  </a:lnTo>
                  <a:lnTo>
                    <a:pt x="204723" y="162966"/>
                  </a:lnTo>
                  <a:lnTo>
                    <a:pt x="204723" y="163728"/>
                  </a:lnTo>
                  <a:lnTo>
                    <a:pt x="203949" y="163728"/>
                  </a:lnTo>
                  <a:lnTo>
                    <a:pt x="203949" y="164503"/>
                  </a:lnTo>
                  <a:lnTo>
                    <a:pt x="203949" y="163728"/>
                  </a:lnTo>
                  <a:lnTo>
                    <a:pt x="203161" y="163728"/>
                  </a:lnTo>
                  <a:lnTo>
                    <a:pt x="203161" y="164503"/>
                  </a:lnTo>
                  <a:lnTo>
                    <a:pt x="203161" y="163728"/>
                  </a:lnTo>
                  <a:lnTo>
                    <a:pt x="203161" y="164503"/>
                  </a:lnTo>
                  <a:lnTo>
                    <a:pt x="203161" y="163728"/>
                  </a:lnTo>
                  <a:lnTo>
                    <a:pt x="202387" y="162966"/>
                  </a:lnTo>
                  <a:lnTo>
                    <a:pt x="202387" y="162191"/>
                  </a:lnTo>
                  <a:lnTo>
                    <a:pt x="201612" y="162191"/>
                  </a:lnTo>
                  <a:lnTo>
                    <a:pt x="200837" y="162966"/>
                  </a:lnTo>
                  <a:lnTo>
                    <a:pt x="199669" y="162966"/>
                  </a:lnTo>
                  <a:lnTo>
                    <a:pt x="198107" y="162191"/>
                  </a:lnTo>
                  <a:lnTo>
                    <a:pt x="197332" y="162191"/>
                  </a:lnTo>
                  <a:lnTo>
                    <a:pt x="196557" y="161416"/>
                  </a:lnTo>
                  <a:lnTo>
                    <a:pt x="195770" y="161416"/>
                  </a:lnTo>
                  <a:lnTo>
                    <a:pt x="194221" y="162191"/>
                  </a:lnTo>
                  <a:lnTo>
                    <a:pt x="194221" y="162966"/>
                  </a:lnTo>
                  <a:lnTo>
                    <a:pt x="193446" y="162966"/>
                  </a:lnTo>
                  <a:lnTo>
                    <a:pt x="193446" y="162191"/>
                  </a:lnTo>
                  <a:lnTo>
                    <a:pt x="192658" y="162191"/>
                  </a:lnTo>
                  <a:lnTo>
                    <a:pt x="191884" y="161416"/>
                  </a:lnTo>
                  <a:lnTo>
                    <a:pt x="191109" y="160654"/>
                  </a:lnTo>
                  <a:lnTo>
                    <a:pt x="190715" y="159880"/>
                  </a:lnTo>
                  <a:lnTo>
                    <a:pt x="189153" y="159880"/>
                  </a:lnTo>
                  <a:lnTo>
                    <a:pt x="188379" y="159880"/>
                  </a:lnTo>
                  <a:lnTo>
                    <a:pt x="187604" y="159880"/>
                  </a:lnTo>
                  <a:lnTo>
                    <a:pt x="186829" y="159105"/>
                  </a:lnTo>
                  <a:lnTo>
                    <a:pt x="186042" y="159105"/>
                  </a:lnTo>
                  <a:lnTo>
                    <a:pt x="185267" y="158343"/>
                  </a:lnTo>
                  <a:lnTo>
                    <a:pt x="184492" y="158343"/>
                  </a:lnTo>
                  <a:lnTo>
                    <a:pt x="183705" y="158343"/>
                  </a:lnTo>
                  <a:lnTo>
                    <a:pt x="184492" y="158343"/>
                  </a:lnTo>
                  <a:lnTo>
                    <a:pt x="184492" y="159105"/>
                  </a:lnTo>
                  <a:lnTo>
                    <a:pt x="183705" y="159105"/>
                  </a:lnTo>
                  <a:lnTo>
                    <a:pt x="184492" y="159105"/>
                  </a:lnTo>
                  <a:lnTo>
                    <a:pt x="183705" y="159880"/>
                  </a:lnTo>
                  <a:lnTo>
                    <a:pt x="183705" y="160654"/>
                  </a:lnTo>
                  <a:lnTo>
                    <a:pt x="183705" y="161416"/>
                  </a:lnTo>
                  <a:lnTo>
                    <a:pt x="183705" y="162191"/>
                  </a:lnTo>
                  <a:lnTo>
                    <a:pt x="182930" y="162191"/>
                  </a:lnTo>
                  <a:lnTo>
                    <a:pt x="182156" y="162966"/>
                  </a:lnTo>
                  <a:lnTo>
                    <a:pt x="182156" y="163728"/>
                  </a:lnTo>
                  <a:lnTo>
                    <a:pt x="181368" y="163728"/>
                  </a:lnTo>
                  <a:lnTo>
                    <a:pt x="182156" y="163728"/>
                  </a:lnTo>
                  <a:lnTo>
                    <a:pt x="182156" y="164503"/>
                  </a:lnTo>
                  <a:lnTo>
                    <a:pt x="182156" y="163728"/>
                  </a:lnTo>
                  <a:lnTo>
                    <a:pt x="182156" y="164503"/>
                  </a:lnTo>
                  <a:lnTo>
                    <a:pt x="182930" y="164503"/>
                  </a:lnTo>
                  <a:lnTo>
                    <a:pt x="182930" y="163728"/>
                  </a:lnTo>
                  <a:lnTo>
                    <a:pt x="182930" y="164503"/>
                  </a:lnTo>
                  <a:lnTo>
                    <a:pt x="182930" y="165265"/>
                  </a:lnTo>
                  <a:lnTo>
                    <a:pt x="182930" y="164503"/>
                  </a:lnTo>
                  <a:lnTo>
                    <a:pt x="182156" y="165265"/>
                  </a:lnTo>
                  <a:lnTo>
                    <a:pt x="182930" y="165265"/>
                  </a:lnTo>
                  <a:lnTo>
                    <a:pt x="182156" y="165265"/>
                  </a:lnTo>
                  <a:lnTo>
                    <a:pt x="182930" y="165265"/>
                  </a:lnTo>
                  <a:lnTo>
                    <a:pt x="182156" y="165265"/>
                  </a:lnTo>
                  <a:lnTo>
                    <a:pt x="182930" y="165265"/>
                  </a:lnTo>
                  <a:lnTo>
                    <a:pt x="182156" y="165265"/>
                  </a:lnTo>
                  <a:lnTo>
                    <a:pt x="182930" y="165265"/>
                  </a:lnTo>
                  <a:lnTo>
                    <a:pt x="182930" y="166039"/>
                  </a:lnTo>
                  <a:lnTo>
                    <a:pt x="182156" y="166039"/>
                  </a:lnTo>
                  <a:lnTo>
                    <a:pt x="182930" y="166039"/>
                  </a:lnTo>
                  <a:lnTo>
                    <a:pt x="182930" y="166814"/>
                  </a:lnTo>
                  <a:lnTo>
                    <a:pt x="182156" y="166039"/>
                  </a:lnTo>
                  <a:lnTo>
                    <a:pt x="182156" y="166814"/>
                  </a:lnTo>
                  <a:lnTo>
                    <a:pt x="181368" y="166814"/>
                  </a:lnTo>
                  <a:lnTo>
                    <a:pt x="180987" y="166814"/>
                  </a:lnTo>
                  <a:lnTo>
                    <a:pt x="180987" y="167195"/>
                  </a:lnTo>
                  <a:lnTo>
                    <a:pt x="180200" y="167195"/>
                  </a:lnTo>
                  <a:lnTo>
                    <a:pt x="179425" y="167195"/>
                  </a:lnTo>
                  <a:lnTo>
                    <a:pt x="179425" y="167970"/>
                  </a:lnTo>
                  <a:lnTo>
                    <a:pt x="179425" y="168732"/>
                  </a:lnTo>
                  <a:lnTo>
                    <a:pt x="178650" y="168732"/>
                  </a:lnTo>
                  <a:lnTo>
                    <a:pt x="178650" y="169506"/>
                  </a:lnTo>
                  <a:lnTo>
                    <a:pt x="178650" y="170281"/>
                  </a:lnTo>
                  <a:lnTo>
                    <a:pt x="178650" y="171056"/>
                  </a:lnTo>
                  <a:lnTo>
                    <a:pt x="178650" y="171818"/>
                  </a:lnTo>
                  <a:lnTo>
                    <a:pt x="179425" y="171818"/>
                  </a:lnTo>
                  <a:lnTo>
                    <a:pt x="179425" y="172592"/>
                  </a:lnTo>
                  <a:lnTo>
                    <a:pt x="178650" y="172592"/>
                  </a:lnTo>
                  <a:lnTo>
                    <a:pt x="179425" y="172592"/>
                  </a:lnTo>
                  <a:lnTo>
                    <a:pt x="178650" y="173367"/>
                  </a:lnTo>
                  <a:lnTo>
                    <a:pt x="178650" y="174129"/>
                  </a:lnTo>
                  <a:lnTo>
                    <a:pt x="178650" y="174904"/>
                  </a:lnTo>
                  <a:lnTo>
                    <a:pt x="177876" y="174904"/>
                  </a:lnTo>
                  <a:lnTo>
                    <a:pt x="177876" y="175679"/>
                  </a:lnTo>
                  <a:lnTo>
                    <a:pt x="177088" y="175679"/>
                  </a:lnTo>
                  <a:lnTo>
                    <a:pt x="177088" y="176441"/>
                  </a:lnTo>
                  <a:lnTo>
                    <a:pt x="176314" y="176441"/>
                  </a:lnTo>
                  <a:lnTo>
                    <a:pt x="176314" y="176834"/>
                  </a:lnTo>
                  <a:lnTo>
                    <a:pt x="177088" y="176834"/>
                  </a:lnTo>
                  <a:lnTo>
                    <a:pt x="177088" y="177596"/>
                  </a:lnTo>
                  <a:lnTo>
                    <a:pt x="176314" y="178371"/>
                  </a:lnTo>
                  <a:lnTo>
                    <a:pt x="176314" y="179146"/>
                  </a:lnTo>
                  <a:lnTo>
                    <a:pt x="175539" y="182219"/>
                  </a:lnTo>
                  <a:lnTo>
                    <a:pt x="174751" y="186080"/>
                  </a:lnTo>
                  <a:lnTo>
                    <a:pt x="173977" y="186461"/>
                  </a:lnTo>
                  <a:lnTo>
                    <a:pt x="173202" y="187998"/>
                  </a:lnTo>
                  <a:lnTo>
                    <a:pt x="173202" y="188772"/>
                  </a:lnTo>
                  <a:lnTo>
                    <a:pt x="173202" y="189547"/>
                  </a:lnTo>
                  <a:lnTo>
                    <a:pt x="167360" y="189547"/>
                  </a:lnTo>
                  <a:lnTo>
                    <a:pt x="166585" y="191084"/>
                  </a:lnTo>
                  <a:lnTo>
                    <a:pt x="165023" y="191858"/>
                  </a:lnTo>
                  <a:lnTo>
                    <a:pt x="164249" y="192620"/>
                  </a:lnTo>
                  <a:lnTo>
                    <a:pt x="163474" y="192620"/>
                  </a:lnTo>
                  <a:lnTo>
                    <a:pt x="162686" y="194157"/>
                  </a:lnTo>
                  <a:lnTo>
                    <a:pt x="162305" y="195706"/>
                  </a:lnTo>
                  <a:lnTo>
                    <a:pt x="161518" y="195706"/>
                  </a:lnTo>
                  <a:lnTo>
                    <a:pt x="160743" y="196087"/>
                  </a:lnTo>
                  <a:lnTo>
                    <a:pt x="159969" y="196087"/>
                  </a:lnTo>
                  <a:lnTo>
                    <a:pt x="159969" y="197637"/>
                  </a:lnTo>
                  <a:lnTo>
                    <a:pt x="159969" y="199948"/>
                  </a:lnTo>
                  <a:lnTo>
                    <a:pt x="159969" y="201485"/>
                  </a:lnTo>
                  <a:lnTo>
                    <a:pt x="159181" y="202260"/>
                  </a:lnTo>
                  <a:lnTo>
                    <a:pt x="159181" y="203022"/>
                  </a:lnTo>
                  <a:lnTo>
                    <a:pt x="157632" y="204571"/>
                  </a:lnTo>
                  <a:lnTo>
                    <a:pt x="155295" y="205727"/>
                  </a:lnTo>
                  <a:lnTo>
                    <a:pt x="154520" y="206489"/>
                  </a:lnTo>
                  <a:lnTo>
                    <a:pt x="151790" y="208800"/>
                  </a:lnTo>
                  <a:lnTo>
                    <a:pt x="151015" y="208800"/>
                  </a:lnTo>
                  <a:lnTo>
                    <a:pt x="149453" y="208038"/>
                  </a:lnTo>
                  <a:lnTo>
                    <a:pt x="148678" y="208038"/>
                  </a:lnTo>
                  <a:lnTo>
                    <a:pt x="147129" y="206489"/>
                  </a:lnTo>
                  <a:lnTo>
                    <a:pt x="144792" y="205727"/>
                  </a:lnTo>
                  <a:lnTo>
                    <a:pt x="144005" y="205727"/>
                  </a:lnTo>
                  <a:lnTo>
                    <a:pt x="142062" y="205333"/>
                  </a:lnTo>
                  <a:lnTo>
                    <a:pt x="139725" y="205333"/>
                  </a:lnTo>
                  <a:lnTo>
                    <a:pt x="138950" y="204571"/>
                  </a:lnTo>
                  <a:lnTo>
                    <a:pt x="138163" y="203022"/>
                  </a:lnTo>
                  <a:lnTo>
                    <a:pt x="136613" y="202260"/>
                  </a:lnTo>
                  <a:lnTo>
                    <a:pt x="136613" y="201485"/>
                  </a:lnTo>
                  <a:lnTo>
                    <a:pt x="135051" y="200710"/>
                  </a:lnTo>
                  <a:lnTo>
                    <a:pt x="133883" y="200710"/>
                  </a:lnTo>
                  <a:lnTo>
                    <a:pt x="133108" y="201485"/>
                  </a:lnTo>
                  <a:lnTo>
                    <a:pt x="128435" y="199174"/>
                  </a:lnTo>
                  <a:lnTo>
                    <a:pt x="126885" y="198412"/>
                  </a:lnTo>
                  <a:lnTo>
                    <a:pt x="126885" y="197637"/>
                  </a:lnTo>
                  <a:lnTo>
                    <a:pt x="128435" y="196862"/>
                  </a:lnTo>
                  <a:lnTo>
                    <a:pt x="127660" y="194932"/>
                  </a:lnTo>
                  <a:lnTo>
                    <a:pt x="127660" y="194157"/>
                  </a:lnTo>
                  <a:lnTo>
                    <a:pt x="128435" y="191858"/>
                  </a:lnTo>
                  <a:lnTo>
                    <a:pt x="126885" y="191084"/>
                  </a:lnTo>
                  <a:lnTo>
                    <a:pt x="126098" y="191084"/>
                  </a:lnTo>
                  <a:lnTo>
                    <a:pt x="125323" y="191084"/>
                  </a:lnTo>
                  <a:lnTo>
                    <a:pt x="123380" y="190309"/>
                  </a:lnTo>
                  <a:lnTo>
                    <a:pt x="123380" y="189547"/>
                  </a:lnTo>
                  <a:lnTo>
                    <a:pt x="122605" y="188772"/>
                  </a:lnTo>
                  <a:lnTo>
                    <a:pt x="122605" y="187998"/>
                  </a:lnTo>
                  <a:lnTo>
                    <a:pt x="122605" y="187236"/>
                  </a:lnTo>
                  <a:lnTo>
                    <a:pt x="123380" y="186461"/>
                  </a:lnTo>
                  <a:lnTo>
                    <a:pt x="122605" y="186080"/>
                  </a:lnTo>
                  <a:lnTo>
                    <a:pt x="122605" y="184530"/>
                  </a:lnTo>
                  <a:lnTo>
                    <a:pt x="121831" y="183768"/>
                  </a:lnTo>
                  <a:lnTo>
                    <a:pt x="121043" y="182219"/>
                  </a:lnTo>
                  <a:lnTo>
                    <a:pt x="121043" y="180682"/>
                  </a:lnTo>
                  <a:lnTo>
                    <a:pt x="120268" y="179146"/>
                  </a:lnTo>
                  <a:lnTo>
                    <a:pt x="119494" y="178371"/>
                  </a:lnTo>
                  <a:lnTo>
                    <a:pt x="118706" y="178371"/>
                  </a:lnTo>
                  <a:lnTo>
                    <a:pt x="117932" y="178371"/>
                  </a:lnTo>
                  <a:lnTo>
                    <a:pt x="117932" y="177596"/>
                  </a:lnTo>
                  <a:lnTo>
                    <a:pt x="117932" y="176834"/>
                  </a:lnTo>
                  <a:lnTo>
                    <a:pt x="117932" y="176441"/>
                  </a:lnTo>
                  <a:lnTo>
                    <a:pt x="117157" y="175679"/>
                  </a:lnTo>
                  <a:lnTo>
                    <a:pt x="115201" y="174904"/>
                  </a:lnTo>
                  <a:lnTo>
                    <a:pt x="115201" y="173367"/>
                  </a:lnTo>
                  <a:lnTo>
                    <a:pt x="114426" y="171818"/>
                  </a:lnTo>
                  <a:lnTo>
                    <a:pt x="113652" y="171818"/>
                  </a:lnTo>
                  <a:lnTo>
                    <a:pt x="112864" y="171056"/>
                  </a:lnTo>
                  <a:lnTo>
                    <a:pt x="112090" y="167195"/>
                  </a:lnTo>
                  <a:lnTo>
                    <a:pt x="110540" y="168732"/>
                  </a:lnTo>
                  <a:lnTo>
                    <a:pt x="109753" y="169506"/>
                  </a:lnTo>
                  <a:lnTo>
                    <a:pt x="107416" y="167195"/>
                  </a:lnTo>
                  <a:lnTo>
                    <a:pt x="106641" y="166814"/>
                  </a:lnTo>
                  <a:lnTo>
                    <a:pt x="105473" y="167195"/>
                  </a:lnTo>
                  <a:lnTo>
                    <a:pt x="103924" y="167195"/>
                  </a:lnTo>
                  <a:lnTo>
                    <a:pt x="103136" y="167195"/>
                  </a:lnTo>
                  <a:lnTo>
                    <a:pt x="103136" y="166814"/>
                  </a:lnTo>
                  <a:lnTo>
                    <a:pt x="102361" y="166814"/>
                  </a:lnTo>
                  <a:lnTo>
                    <a:pt x="102361" y="166039"/>
                  </a:lnTo>
                  <a:lnTo>
                    <a:pt x="102361" y="165265"/>
                  </a:lnTo>
                  <a:lnTo>
                    <a:pt x="101587" y="164503"/>
                  </a:lnTo>
                  <a:lnTo>
                    <a:pt x="100812" y="163728"/>
                  </a:lnTo>
                  <a:lnTo>
                    <a:pt x="96138" y="163728"/>
                  </a:lnTo>
                  <a:lnTo>
                    <a:pt x="94970" y="162966"/>
                  </a:lnTo>
                  <a:lnTo>
                    <a:pt x="94970" y="162191"/>
                  </a:lnTo>
                  <a:lnTo>
                    <a:pt x="94970" y="161416"/>
                  </a:lnTo>
                  <a:lnTo>
                    <a:pt x="94183" y="161416"/>
                  </a:lnTo>
                  <a:lnTo>
                    <a:pt x="93408" y="160654"/>
                  </a:lnTo>
                  <a:lnTo>
                    <a:pt x="92633" y="160654"/>
                  </a:lnTo>
                  <a:lnTo>
                    <a:pt x="91071" y="159880"/>
                  </a:lnTo>
                  <a:lnTo>
                    <a:pt x="89509" y="160654"/>
                  </a:lnTo>
                  <a:lnTo>
                    <a:pt x="88734" y="160654"/>
                  </a:lnTo>
                  <a:lnTo>
                    <a:pt x="87960" y="161416"/>
                  </a:lnTo>
                  <a:lnTo>
                    <a:pt x="88734" y="162191"/>
                  </a:lnTo>
                  <a:lnTo>
                    <a:pt x="89509" y="163728"/>
                  </a:lnTo>
                  <a:lnTo>
                    <a:pt x="90296" y="164503"/>
                  </a:lnTo>
                  <a:lnTo>
                    <a:pt x="90296" y="165265"/>
                  </a:lnTo>
                  <a:lnTo>
                    <a:pt x="89509" y="166039"/>
                  </a:lnTo>
                  <a:lnTo>
                    <a:pt x="86791" y="166814"/>
                  </a:lnTo>
                  <a:lnTo>
                    <a:pt x="82118" y="168732"/>
                  </a:lnTo>
                  <a:lnTo>
                    <a:pt x="80568" y="167970"/>
                  </a:lnTo>
                  <a:lnTo>
                    <a:pt x="79794" y="168732"/>
                  </a:lnTo>
                  <a:lnTo>
                    <a:pt x="79006" y="171056"/>
                  </a:lnTo>
                  <a:lnTo>
                    <a:pt x="78231" y="171818"/>
                  </a:lnTo>
                  <a:lnTo>
                    <a:pt x="77063" y="173367"/>
                  </a:lnTo>
                  <a:lnTo>
                    <a:pt x="76288" y="174904"/>
                  </a:lnTo>
                  <a:lnTo>
                    <a:pt x="72389" y="175679"/>
                  </a:lnTo>
                  <a:lnTo>
                    <a:pt x="70840" y="175679"/>
                  </a:lnTo>
                  <a:lnTo>
                    <a:pt x="69278" y="174904"/>
                  </a:lnTo>
                  <a:lnTo>
                    <a:pt x="67729" y="174904"/>
                  </a:lnTo>
                  <a:lnTo>
                    <a:pt x="67335" y="175679"/>
                  </a:lnTo>
                  <a:lnTo>
                    <a:pt x="65773" y="176834"/>
                  </a:lnTo>
                  <a:lnTo>
                    <a:pt x="61887" y="177596"/>
                  </a:lnTo>
                  <a:lnTo>
                    <a:pt x="59550" y="178371"/>
                  </a:lnTo>
                  <a:lnTo>
                    <a:pt x="57988" y="179146"/>
                  </a:lnTo>
                  <a:lnTo>
                    <a:pt x="57607" y="177596"/>
                  </a:lnTo>
                  <a:lnTo>
                    <a:pt x="56819" y="178371"/>
                  </a:lnTo>
                  <a:lnTo>
                    <a:pt x="55270" y="178371"/>
                  </a:lnTo>
                  <a:lnTo>
                    <a:pt x="54495" y="182219"/>
                  </a:lnTo>
                  <a:lnTo>
                    <a:pt x="53708" y="185305"/>
                  </a:lnTo>
                  <a:lnTo>
                    <a:pt x="49822" y="185305"/>
                  </a:lnTo>
                  <a:lnTo>
                    <a:pt x="47866" y="186080"/>
                  </a:lnTo>
                  <a:lnTo>
                    <a:pt x="47866" y="185305"/>
                  </a:lnTo>
                  <a:lnTo>
                    <a:pt x="46316" y="184530"/>
                  </a:lnTo>
                  <a:lnTo>
                    <a:pt x="45529" y="184530"/>
                  </a:lnTo>
                  <a:lnTo>
                    <a:pt x="44754" y="184530"/>
                  </a:lnTo>
                  <a:lnTo>
                    <a:pt x="43205" y="183768"/>
                  </a:lnTo>
                  <a:lnTo>
                    <a:pt x="40081" y="181457"/>
                  </a:lnTo>
                  <a:lnTo>
                    <a:pt x="40081" y="179146"/>
                  </a:lnTo>
                  <a:lnTo>
                    <a:pt x="38925" y="174904"/>
                  </a:lnTo>
                  <a:lnTo>
                    <a:pt x="38925" y="173367"/>
                  </a:lnTo>
                  <a:lnTo>
                    <a:pt x="39306" y="170281"/>
                  </a:lnTo>
                  <a:lnTo>
                    <a:pt x="39306" y="167195"/>
                  </a:lnTo>
                  <a:lnTo>
                    <a:pt x="39306" y="166039"/>
                  </a:lnTo>
                  <a:lnTo>
                    <a:pt x="38925" y="166039"/>
                  </a:lnTo>
                  <a:lnTo>
                    <a:pt x="38138" y="166039"/>
                  </a:lnTo>
                  <a:lnTo>
                    <a:pt x="38138" y="165265"/>
                  </a:lnTo>
                  <a:lnTo>
                    <a:pt x="38925" y="162966"/>
                  </a:lnTo>
                  <a:lnTo>
                    <a:pt x="35026" y="160654"/>
                  </a:lnTo>
                  <a:lnTo>
                    <a:pt x="32689" y="159105"/>
                  </a:lnTo>
                  <a:lnTo>
                    <a:pt x="26860" y="157568"/>
                  </a:lnTo>
                  <a:lnTo>
                    <a:pt x="26073" y="154876"/>
                  </a:lnTo>
                  <a:lnTo>
                    <a:pt x="26860" y="153327"/>
                  </a:lnTo>
                  <a:lnTo>
                    <a:pt x="28409" y="147548"/>
                  </a:lnTo>
                  <a:lnTo>
                    <a:pt x="28409" y="145237"/>
                  </a:lnTo>
                  <a:lnTo>
                    <a:pt x="28409" y="142151"/>
                  </a:lnTo>
                  <a:lnTo>
                    <a:pt x="28409" y="139839"/>
                  </a:lnTo>
                  <a:lnTo>
                    <a:pt x="28409" y="139077"/>
                  </a:lnTo>
                  <a:lnTo>
                    <a:pt x="28409" y="138302"/>
                  </a:lnTo>
                  <a:lnTo>
                    <a:pt x="29184" y="138302"/>
                  </a:lnTo>
                  <a:lnTo>
                    <a:pt x="29184" y="137921"/>
                  </a:lnTo>
                  <a:lnTo>
                    <a:pt x="28409" y="137921"/>
                  </a:lnTo>
                  <a:lnTo>
                    <a:pt x="29184" y="137921"/>
                  </a:lnTo>
                  <a:lnTo>
                    <a:pt x="28409" y="137921"/>
                  </a:lnTo>
                  <a:lnTo>
                    <a:pt x="27635" y="137921"/>
                  </a:lnTo>
                  <a:lnTo>
                    <a:pt x="27635" y="137147"/>
                  </a:lnTo>
                  <a:lnTo>
                    <a:pt x="26860" y="136372"/>
                  </a:lnTo>
                  <a:lnTo>
                    <a:pt x="25298" y="134061"/>
                  </a:lnTo>
                  <a:lnTo>
                    <a:pt x="26073" y="132524"/>
                  </a:lnTo>
                  <a:lnTo>
                    <a:pt x="25298" y="128282"/>
                  </a:lnTo>
                  <a:lnTo>
                    <a:pt x="25298" y="125983"/>
                  </a:lnTo>
                  <a:lnTo>
                    <a:pt x="24523" y="122897"/>
                  </a:lnTo>
                  <a:lnTo>
                    <a:pt x="25298" y="117894"/>
                  </a:lnTo>
                  <a:lnTo>
                    <a:pt x="26073" y="116344"/>
                  </a:lnTo>
                  <a:lnTo>
                    <a:pt x="27635" y="114033"/>
                  </a:lnTo>
                  <a:lnTo>
                    <a:pt x="27635" y="110947"/>
                  </a:lnTo>
                  <a:lnTo>
                    <a:pt x="26860" y="108254"/>
                  </a:lnTo>
                  <a:lnTo>
                    <a:pt x="26073" y="106718"/>
                  </a:lnTo>
                  <a:lnTo>
                    <a:pt x="25298" y="105943"/>
                  </a:lnTo>
                  <a:lnTo>
                    <a:pt x="20624" y="100545"/>
                  </a:lnTo>
                  <a:lnTo>
                    <a:pt x="20624" y="100164"/>
                  </a:lnTo>
                  <a:lnTo>
                    <a:pt x="20231" y="98628"/>
                  </a:lnTo>
                  <a:lnTo>
                    <a:pt x="17906" y="95542"/>
                  </a:lnTo>
                  <a:lnTo>
                    <a:pt x="15570" y="92468"/>
                  </a:lnTo>
                  <a:lnTo>
                    <a:pt x="14782" y="90919"/>
                  </a:lnTo>
                  <a:lnTo>
                    <a:pt x="13233" y="90538"/>
                  </a:lnTo>
                  <a:lnTo>
                    <a:pt x="11671" y="89763"/>
                  </a:lnTo>
                  <a:lnTo>
                    <a:pt x="9728" y="88214"/>
                  </a:lnTo>
                  <a:lnTo>
                    <a:pt x="8953" y="88214"/>
                  </a:lnTo>
                  <a:lnTo>
                    <a:pt x="8178" y="87452"/>
                  </a:lnTo>
                  <a:lnTo>
                    <a:pt x="6616" y="87452"/>
                  </a:lnTo>
                  <a:lnTo>
                    <a:pt x="5841" y="86677"/>
                  </a:lnTo>
                  <a:lnTo>
                    <a:pt x="4279" y="86677"/>
                  </a:lnTo>
                  <a:lnTo>
                    <a:pt x="3505" y="86677"/>
                  </a:lnTo>
                  <a:lnTo>
                    <a:pt x="2730" y="85915"/>
                  </a:lnTo>
                  <a:lnTo>
                    <a:pt x="2730" y="85140"/>
                  </a:lnTo>
                  <a:lnTo>
                    <a:pt x="3505" y="84366"/>
                  </a:lnTo>
                  <a:lnTo>
                    <a:pt x="3505" y="83604"/>
                  </a:lnTo>
                  <a:lnTo>
                    <a:pt x="3505" y="82829"/>
                  </a:lnTo>
                  <a:lnTo>
                    <a:pt x="4279" y="82829"/>
                  </a:lnTo>
                  <a:lnTo>
                    <a:pt x="4279" y="82054"/>
                  </a:lnTo>
                  <a:lnTo>
                    <a:pt x="4279" y="81292"/>
                  </a:lnTo>
                  <a:lnTo>
                    <a:pt x="3505" y="81292"/>
                  </a:lnTo>
                  <a:lnTo>
                    <a:pt x="3505" y="80898"/>
                  </a:lnTo>
                  <a:lnTo>
                    <a:pt x="2730" y="80136"/>
                  </a:lnTo>
                  <a:lnTo>
                    <a:pt x="1943" y="80136"/>
                  </a:lnTo>
                  <a:lnTo>
                    <a:pt x="1168" y="80136"/>
                  </a:lnTo>
                  <a:lnTo>
                    <a:pt x="1168" y="79362"/>
                  </a:lnTo>
                  <a:lnTo>
                    <a:pt x="774" y="79362"/>
                  </a:lnTo>
                  <a:lnTo>
                    <a:pt x="0" y="78587"/>
                  </a:lnTo>
                  <a:lnTo>
                    <a:pt x="774" y="77825"/>
                  </a:lnTo>
                  <a:lnTo>
                    <a:pt x="0" y="77050"/>
                  </a:lnTo>
                  <a:lnTo>
                    <a:pt x="774" y="75514"/>
                  </a:lnTo>
                  <a:lnTo>
                    <a:pt x="774" y="73964"/>
                  </a:lnTo>
                  <a:lnTo>
                    <a:pt x="1168" y="73202"/>
                  </a:lnTo>
                  <a:lnTo>
                    <a:pt x="1943" y="72428"/>
                  </a:lnTo>
                  <a:lnTo>
                    <a:pt x="2730" y="71272"/>
                  </a:lnTo>
                  <a:lnTo>
                    <a:pt x="3505" y="69735"/>
                  </a:lnTo>
                  <a:lnTo>
                    <a:pt x="4279" y="69735"/>
                  </a:lnTo>
                  <a:lnTo>
                    <a:pt x="5054" y="68960"/>
                  </a:lnTo>
                  <a:lnTo>
                    <a:pt x="5841" y="67424"/>
                  </a:lnTo>
                  <a:lnTo>
                    <a:pt x="5841" y="66649"/>
                  </a:lnTo>
                  <a:lnTo>
                    <a:pt x="6616" y="65874"/>
                  </a:lnTo>
                  <a:lnTo>
                    <a:pt x="6616" y="65100"/>
                  </a:lnTo>
                  <a:lnTo>
                    <a:pt x="5841" y="64338"/>
                  </a:lnTo>
                  <a:lnTo>
                    <a:pt x="5054" y="63563"/>
                  </a:lnTo>
                  <a:lnTo>
                    <a:pt x="5054" y="62026"/>
                  </a:lnTo>
                  <a:lnTo>
                    <a:pt x="5841" y="60871"/>
                  </a:lnTo>
                  <a:lnTo>
                    <a:pt x="5841" y="60096"/>
                  </a:lnTo>
                  <a:lnTo>
                    <a:pt x="6616" y="59321"/>
                  </a:lnTo>
                  <a:lnTo>
                    <a:pt x="6616" y="58559"/>
                  </a:lnTo>
                  <a:lnTo>
                    <a:pt x="8178" y="57010"/>
                  </a:lnTo>
                  <a:lnTo>
                    <a:pt x="8178" y="55473"/>
                  </a:lnTo>
                  <a:lnTo>
                    <a:pt x="8178" y="54711"/>
                  </a:lnTo>
                  <a:lnTo>
                    <a:pt x="7391" y="53936"/>
                  </a:lnTo>
                  <a:lnTo>
                    <a:pt x="7391" y="53162"/>
                  </a:lnTo>
                  <a:lnTo>
                    <a:pt x="6616" y="53162"/>
                  </a:lnTo>
                  <a:lnTo>
                    <a:pt x="6616" y="52400"/>
                  </a:lnTo>
                  <a:lnTo>
                    <a:pt x="6616" y="52006"/>
                  </a:lnTo>
                  <a:lnTo>
                    <a:pt x="7391" y="51244"/>
                  </a:lnTo>
                  <a:lnTo>
                    <a:pt x="8178" y="51244"/>
                  </a:lnTo>
                  <a:lnTo>
                    <a:pt x="8953" y="50469"/>
                  </a:lnTo>
                  <a:lnTo>
                    <a:pt x="8953" y="48933"/>
                  </a:lnTo>
                  <a:lnTo>
                    <a:pt x="9728" y="48158"/>
                  </a:lnTo>
                  <a:lnTo>
                    <a:pt x="10515" y="47383"/>
                  </a:lnTo>
                  <a:lnTo>
                    <a:pt x="10515" y="46621"/>
                  </a:lnTo>
                  <a:lnTo>
                    <a:pt x="10515" y="45846"/>
                  </a:lnTo>
                  <a:lnTo>
                    <a:pt x="10515" y="45072"/>
                  </a:lnTo>
                  <a:lnTo>
                    <a:pt x="10896" y="45072"/>
                  </a:lnTo>
                  <a:lnTo>
                    <a:pt x="10896" y="44310"/>
                  </a:lnTo>
                  <a:lnTo>
                    <a:pt x="12458" y="42760"/>
                  </a:lnTo>
                  <a:lnTo>
                    <a:pt x="14008" y="40843"/>
                  </a:lnTo>
                  <a:lnTo>
                    <a:pt x="15570" y="38519"/>
                  </a:lnTo>
                  <a:lnTo>
                    <a:pt x="15570" y="37757"/>
                  </a:lnTo>
                  <a:lnTo>
                    <a:pt x="16344" y="36982"/>
                  </a:lnTo>
                  <a:lnTo>
                    <a:pt x="16344" y="36207"/>
                  </a:lnTo>
                  <a:lnTo>
                    <a:pt x="17119" y="35445"/>
                  </a:lnTo>
                  <a:lnTo>
                    <a:pt x="17906" y="34670"/>
                  </a:lnTo>
                  <a:lnTo>
                    <a:pt x="17906" y="33896"/>
                  </a:lnTo>
                  <a:lnTo>
                    <a:pt x="17906" y="33134"/>
                  </a:lnTo>
                  <a:lnTo>
                    <a:pt x="18681" y="33134"/>
                  </a:lnTo>
                  <a:lnTo>
                    <a:pt x="19456" y="32740"/>
                  </a:lnTo>
                  <a:lnTo>
                    <a:pt x="20624" y="32740"/>
                  </a:lnTo>
                  <a:lnTo>
                    <a:pt x="20624" y="31978"/>
                  </a:lnTo>
                  <a:lnTo>
                    <a:pt x="22186" y="30429"/>
                  </a:lnTo>
                  <a:lnTo>
                    <a:pt x="22186" y="29667"/>
                  </a:lnTo>
                  <a:lnTo>
                    <a:pt x="22961" y="28892"/>
                  </a:lnTo>
                  <a:lnTo>
                    <a:pt x="22186" y="28117"/>
                  </a:lnTo>
                  <a:lnTo>
                    <a:pt x="21399" y="27355"/>
                  </a:lnTo>
                  <a:lnTo>
                    <a:pt x="21399" y="26581"/>
                  </a:lnTo>
                  <a:lnTo>
                    <a:pt x="21399" y="25806"/>
                  </a:lnTo>
                  <a:lnTo>
                    <a:pt x="21399" y="25044"/>
                  </a:lnTo>
                  <a:lnTo>
                    <a:pt x="21399" y="24269"/>
                  </a:lnTo>
                  <a:lnTo>
                    <a:pt x="22961" y="23113"/>
                  </a:lnTo>
                  <a:lnTo>
                    <a:pt x="22961" y="22339"/>
                  </a:lnTo>
                  <a:lnTo>
                    <a:pt x="22961" y="20802"/>
                  </a:lnTo>
                  <a:lnTo>
                    <a:pt x="22961" y="20040"/>
                  </a:lnTo>
                  <a:lnTo>
                    <a:pt x="22186" y="20040"/>
                  </a:lnTo>
                  <a:lnTo>
                    <a:pt x="22186" y="19265"/>
                  </a:lnTo>
                  <a:lnTo>
                    <a:pt x="22961" y="18491"/>
                  </a:lnTo>
                  <a:lnTo>
                    <a:pt x="23736" y="18491"/>
                  </a:lnTo>
                  <a:lnTo>
                    <a:pt x="24523" y="17729"/>
                  </a:lnTo>
                  <a:lnTo>
                    <a:pt x="24523" y="16954"/>
                  </a:lnTo>
                  <a:lnTo>
                    <a:pt x="25298" y="16954"/>
                  </a:lnTo>
                  <a:lnTo>
                    <a:pt x="26073" y="16954"/>
                  </a:lnTo>
                  <a:lnTo>
                    <a:pt x="26860" y="16179"/>
                  </a:lnTo>
                  <a:lnTo>
                    <a:pt x="26860" y="15417"/>
                  </a:lnTo>
                  <a:lnTo>
                    <a:pt x="26073" y="14643"/>
                  </a:lnTo>
                  <a:lnTo>
                    <a:pt x="26073" y="14262"/>
                  </a:lnTo>
                  <a:lnTo>
                    <a:pt x="26860" y="13487"/>
                  </a:lnTo>
                  <a:lnTo>
                    <a:pt x="26860" y="12712"/>
                  </a:lnTo>
                  <a:lnTo>
                    <a:pt x="27635" y="12712"/>
                  </a:lnTo>
                  <a:lnTo>
                    <a:pt x="28409" y="11937"/>
                  </a:lnTo>
                  <a:lnTo>
                    <a:pt x="29184" y="11937"/>
                  </a:lnTo>
                  <a:lnTo>
                    <a:pt x="29578" y="11937"/>
                  </a:lnTo>
                  <a:lnTo>
                    <a:pt x="30352" y="11175"/>
                  </a:lnTo>
                  <a:lnTo>
                    <a:pt x="31140" y="10401"/>
                  </a:lnTo>
                  <a:lnTo>
                    <a:pt x="31915" y="10401"/>
                  </a:lnTo>
                  <a:lnTo>
                    <a:pt x="31915" y="9626"/>
                  </a:lnTo>
                  <a:lnTo>
                    <a:pt x="32689" y="9626"/>
                  </a:lnTo>
                  <a:lnTo>
                    <a:pt x="33477" y="8864"/>
                  </a:lnTo>
                  <a:lnTo>
                    <a:pt x="34251" y="8864"/>
                  </a:lnTo>
                  <a:lnTo>
                    <a:pt x="35026" y="8864"/>
                  </a:lnTo>
                  <a:lnTo>
                    <a:pt x="36588" y="9626"/>
                  </a:lnTo>
                  <a:lnTo>
                    <a:pt x="36588" y="10401"/>
                  </a:lnTo>
                  <a:lnTo>
                    <a:pt x="35801" y="11175"/>
                  </a:lnTo>
                  <a:lnTo>
                    <a:pt x="37363" y="12712"/>
                  </a:lnTo>
                  <a:lnTo>
                    <a:pt x="36588" y="13487"/>
                  </a:lnTo>
                  <a:lnTo>
                    <a:pt x="37363" y="14262"/>
                  </a:lnTo>
                  <a:lnTo>
                    <a:pt x="38138" y="14262"/>
                  </a:lnTo>
                  <a:lnTo>
                    <a:pt x="38925" y="14262"/>
                  </a:lnTo>
                  <a:lnTo>
                    <a:pt x="38925" y="13487"/>
                  </a:lnTo>
                  <a:lnTo>
                    <a:pt x="38925" y="12712"/>
                  </a:lnTo>
                  <a:lnTo>
                    <a:pt x="39306" y="12712"/>
                  </a:lnTo>
                  <a:lnTo>
                    <a:pt x="40081" y="11937"/>
                  </a:lnTo>
                  <a:lnTo>
                    <a:pt x="40868" y="11937"/>
                  </a:lnTo>
                  <a:lnTo>
                    <a:pt x="40868" y="12712"/>
                  </a:lnTo>
                  <a:lnTo>
                    <a:pt x="41643" y="12712"/>
                  </a:lnTo>
                  <a:lnTo>
                    <a:pt x="42417" y="11937"/>
                  </a:lnTo>
                  <a:lnTo>
                    <a:pt x="43205" y="11175"/>
                  </a:lnTo>
                  <a:lnTo>
                    <a:pt x="43980" y="9626"/>
                  </a:lnTo>
                  <a:lnTo>
                    <a:pt x="44754" y="9626"/>
                  </a:lnTo>
                  <a:lnTo>
                    <a:pt x="45529" y="10401"/>
                  </a:lnTo>
                  <a:lnTo>
                    <a:pt x="46316" y="10401"/>
                  </a:lnTo>
                  <a:lnTo>
                    <a:pt x="46316" y="9626"/>
                  </a:lnTo>
                  <a:lnTo>
                    <a:pt x="46316" y="8864"/>
                  </a:lnTo>
                  <a:lnTo>
                    <a:pt x="47091" y="8089"/>
                  </a:lnTo>
                  <a:lnTo>
                    <a:pt x="47091" y="7315"/>
                  </a:lnTo>
                  <a:lnTo>
                    <a:pt x="47866" y="6553"/>
                  </a:lnTo>
                  <a:lnTo>
                    <a:pt x="48653" y="6553"/>
                  </a:lnTo>
                  <a:lnTo>
                    <a:pt x="48653" y="5778"/>
                  </a:lnTo>
                  <a:lnTo>
                    <a:pt x="49047" y="5003"/>
                  </a:lnTo>
                  <a:lnTo>
                    <a:pt x="49822" y="5003"/>
                  </a:lnTo>
                  <a:lnTo>
                    <a:pt x="49822" y="4622"/>
                  </a:lnTo>
                  <a:lnTo>
                    <a:pt x="50596" y="4622"/>
                  </a:lnTo>
                  <a:lnTo>
                    <a:pt x="51371" y="3086"/>
                  </a:lnTo>
                  <a:lnTo>
                    <a:pt x="52158" y="2311"/>
                  </a:lnTo>
                  <a:lnTo>
                    <a:pt x="52933" y="2311"/>
                  </a:lnTo>
                  <a:lnTo>
                    <a:pt x="53708" y="2311"/>
                  </a:lnTo>
                  <a:lnTo>
                    <a:pt x="53708" y="1536"/>
                  </a:lnTo>
                  <a:lnTo>
                    <a:pt x="54495" y="1536"/>
                  </a:lnTo>
                  <a:lnTo>
                    <a:pt x="55270" y="774"/>
                  </a:lnTo>
                  <a:lnTo>
                    <a:pt x="56045" y="0"/>
                  </a:lnTo>
                  <a:lnTo>
                    <a:pt x="56819" y="774"/>
                  </a:lnTo>
                  <a:lnTo>
                    <a:pt x="56819" y="0"/>
                  </a:lnTo>
                  <a:lnTo>
                    <a:pt x="57607" y="0"/>
                  </a:lnTo>
                  <a:lnTo>
                    <a:pt x="57607" y="774"/>
                  </a:lnTo>
                  <a:lnTo>
                    <a:pt x="57988" y="774"/>
                  </a:lnTo>
                  <a:lnTo>
                    <a:pt x="57988" y="1536"/>
                  </a:lnTo>
                  <a:lnTo>
                    <a:pt x="57988" y="2311"/>
                  </a:lnTo>
                  <a:lnTo>
                    <a:pt x="58762" y="3086"/>
                  </a:lnTo>
                  <a:lnTo>
                    <a:pt x="58762" y="3848"/>
                  </a:lnTo>
                  <a:lnTo>
                    <a:pt x="59550" y="4622"/>
                  </a:lnTo>
                  <a:lnTo>
                    <a:pt x="58762" y="4622"/>
                  </a:lnTo>
                  <a:lnTo>
                    <a:pt x="58762" y="5003"/>
                  </a:lnTo>
                  <a:lnTo>
                    <a:pt x="58762" y="5778"/>
                  </a:lnTo>
                  <a:lnTo>
                    <a:pt x="59550" y="6553"/>
                  </a:lnTo>
                  <a:lnTo>
                    <a:pt x="58762" y="7315"/>
                  </a:lnTo>
                  <a:lnTo>
                    <a:pt x="58762" y="8089"/>
                  </a:lnTo>
                  <a:lnTo>
                    <a:pt x="58762" y="9626"/>
                  </a:lnTo>
                  <a:lnTo>
                    <a:pt x="58762" y="10401"/>
                  </a:lnTo>
                  <a:lnTo>
                    <a:pt x="59550" y="11175"/>
                  </a:lnTo>
                  <a:lnTo>
                    <a:pt x="60324" y="11175"/>
                  </a:lnTo>
                  <a:lnTo>
                    <a:pt x="61099" y="11937"/>
                  </a:lnTo>
                  <a:lnTo>
                    <a:pt x="61887" y="12712"/>
                  </a:lnTo>
                  <a:lnTo>
                    <a:pt x="62661" y="12712"/>
                  </a:lnTo>
                  <a:lnTo>
                    <a:pt x="61887" y="14262"/>
                  </a:lnTo>
                  <a:lnTo>
                    <a:pt x="61099" y="14643"/>
                  </a:lnTo>
                  <a:lnTo>
                    <a:pt x="61099" y="15417"/>
                  </a:lnTo>
                  <a:lnTo>
                    <a:pt x="59550" y="18491"/>
                  </a:lnTo>
                  <a:lnTo>
                    <a:pt x="58762" y="20040"/>
                  </a:lnTo>
                  <a:lnTo>
                    <a:pt x="57988" y="20802"/>
                  </a:lnTo>
                  <a:lnTo>
                    <a:pt x="57607" y="21577"/>
                  </a:lnTo>
                  <a:lnTo>
                    <a:pt x="57607" y="22339"/>
                  </a:lnTo>
                  <a:lnTo>
                    <a:pt x="57988" y="23113"/>
                  </a:lnTo>
                  <a:lnTo>
                    <a:pt x="57988" y="23888"/>
                  </a:lnTo>
                  <a:lnTo>
                    <a:pt x="57988" y="24269"/>
                  </a:lnTo>
                  <a:lnTo>
                    <a:pt x="57607" y="24269"/>
                  </a:lnTo>
                  <a:lnTo>
                    <a:pt x="57607" y="25044"/>
                  </a:lnTo>
                  <a:lnTo>
                    <a:pt x="56819" y="25806"/>
                  </a:lnTo>
                  <a:lnTo>
                    <a:pt x="56045" y="26581"/>
                  </a:lnTo>
                  <a:lnTo>
                    <a:pt x="55270" y="26581"/>
                  </a:lnTo>
                  <a:lnTo>
                    <a:pt x="54495" y="26581"/>
                  </a:lnTo>
                  <a:lnTo>
                    <a:pt x="54495" y="27355"/>
                  </a:lnTo>
                  <a:lnTo>
                    <a:pt x="53708" y="28117"/>
                  </a:lnTo>
                  <a:lnTo>
                    <a:pt x="53708" y="28892"/>
                  </a:lnTo>
                  <a:lnTo>
                    <a:pt x="53708" y="29667"/>
                  </a:lnTo>
                  <a:lnTo>
                    <a:pt x="54495" y="30429"/>
                  </a:lnTo>
                  <a:lnTo>
                    <a:pt x="54495" y="31203"/>
                  </a:lnTo>
                  <a:lnTo>
                    <a:pt x="56045" y="31203"/>
                  </a:lnTo>
                  <a:lnTo>
                    <a:pt x="56819" y="31978"/>
                  </a:lnTo>
                  <a:lnTo>
                    <a:pt x="57607" y="31978"/>
                  </a:lnTo>
                  <a:lnTo>
                    <a:pt x="57988" y="31203"/>
                  </a:lnTo>
                  <a:lnTo>
                    <a:pt x="59550" y="31978"/>
                  </a:lnTo>
                  <a:lnTo>
                    <a:pt x="60324" y="32740"/>
                  </a:lnTo>
                  <a:lnTo>
                    <a:pt x="60324" y="33134"/>
                  </a:lnTo>
                  <a:lnTo>
                    <a:pt x="61099" y="33134"/>
                  </a:lnTo>
                  <a:lnTo>
                    <a:pt x="61099" y="33896"/>
                  </a:lnTo>
                  <a:lnTo>
                    <a:pt x="61887" y="33896"/>
                  </a:lnTo>
                  <a:lnTo>
                    <a:pt x="61099" y="36207"/>
                  </a:lnTo>
                  <a:lnTo>
                    <a:pt x="60324" y="36982"/>
                  </a:lnTo>
                  <a:lnTo>
                    <a:pt x="60324" y="37757"/>
                  </a:lnTo>
                  <a:lnTo>
                    <a:pt x="61887" y="38519"/>
                  </a:lnTo>
                  <a:lnTo>
                    <a:pt x="61887" y="39293"/>
                  </a:lnTo>
                  <a:lnTo>
                    <a:pt x="64223" y="39293"/>
                  </a:lnTo>
                  <a:lnTo>
                    <a:pt x="64998" y="40068"/>
                  </a:lnTo>
                  <a:lnTo>
                    <a:pt x="65773" y="38519"/>
                  </a:lnTo>
                  <a:lnTo>
                    <a:pt x="67335" y="38519"/>
                  </a:lnTo>
                  <a:lnTo>
                    <a:pt x="70053" y="39293"/>
                  </a:lnTo>
                  <a:lnTo>
                    <a:pt x="71615" y="39293"/>
                  </a:lnTo>
                  <a:lnTo>
                    <a:pt x="73177" y="38519"/>
                  </a:lnTo>
                  <a:lnTo>
                    <a:pt x="73952" y="38519"/>
                  </a:lnTo>
                  <a:lnTo>
                    <a:pt x="77063" y="38519"/>
                  </a:lnTo>
                  <a:lnTo>
                    <a:pt x="78231" y="39293"/>
                  </a:lnTo>
                  <a:lnTo>
                    <a:pt x="79006" y="39293"/>
                  </a:lnTo>
                  <a:lnTo>
                    <a:pt x="79006" y="40068"/>
                  </a:lnTo>
                  <a:lnTo>
                    <a:pt x="79006" y="39293"/>
                  </a:lnTo>
                  <a:lnTo>
                    <a:pt x="79006" y="40068"/>
                  </a:lnTo>
                  <a:lnTo>
                    <a:pt x="79794" y="40068"/>
                  </a:lnTo>
                  <a:lnTo>
                    <a:pt x="79006" y="40068"/>
                  </a:lnTo>
                  <a:close/>
                </a:path>
                <a:path w="287020" h="208914">
                  <a:moveTo>
                    <a:pt x="87185" y="40068"/>
                  </a:moveTo>
                  <a:lnTo>
                    <a:pt x="87185" y="40843"/>
                  </a:lnTo>
                  <a:lnTo>
                    <a:pt x="87960" y="40843"/>
                  </a:lnTo>
                  <a:lnTo>
                    <a:pt x="87185" y="40843"/>
                  </a:lnTo>
                  <a:lnTo>
                    <a:pt x="87185" y="40068"/>
                  </a:lnTo>
                  <a:lnTo>
                    <a:pt x="87960" y="40068"/>
                  </a:lnTo>
                  <a:lnTo>
                    <a:pt x="87185" y="40068"/>
                  </a:lnTo>
                  <a:close/>
                </a:path>
                <a:path w="287020" h="208914">
                  <a:moveTo>
                    <a:pt x="86791" y="40068"/>
                  </a:moveTo>
                  <a:lnTo>
                    <a:pt x="86791" y="39293"/>
                  </a:lnTo>
                  <a:lnTo>
                    <a:pt x="86791" y="40068"/>
                  </a:lnTo>
                  <a:lnTo>
                    <a:pt x="86017" y="40068"/>
                  </a:lnTo>
                  <a:lnTo>
                    <a:pt x="86017" y="39293"/>
                  </a:lnTo>
                  <a:lnTo>
                    <a:pt x="86017" y="40068"/>
                  </a:lnTo>
                  <a:lnTo>
                    <a:pt x="86017" y="39293"/>
                  </a:lnTo>
                  <a:lnTo>
                    <a:pt x="85242" y="39293"/>
                  </a:lnTo>
                  <a:lnTo>
                    <a:pt x="86017" y="39293"/>
                  </a:lnTo>
                  <a:lnTo>
                    <a:pt x="85242" y="39293"/>
                  </a:lnTo>
                  <a:lnTo>
                    <a:pt x="86017" y="39293"/>
                  </a:lnTo>
                  <a:lnTo>
                    <a:pt x="86791" y="39293"/>
                  </a:lnTo>
                  <a:lnTo>
                    <a:pt x="87185" y="40068"/>
                  </a:lnTo>
                  <a:lnTo>
                    <a:pt x="87960" y="39293"/>
                  </a:lnTo>
                  <a:lnTo>
                    <a:pt x="87960" y="40068"/>
                  </a:lnTo>
                  <a:lnTo>
                    <a:pt x="87960" y="40843"/>
                  </a:lnTo>
                  <a:lnTo>
                    <a:pt x="87185" y="40843"/>
                  </a:lnTo>
                  <a:lnTo>
                    <a:pt x="86791" y="40843"/>
                  </a:lnTo>
                  <a:lnTo>
                    <a:pt x="86791" y="40068"/>
                  </a:lnTo>
                  <a:close/>
                </a:path>
                <a:path w="287020" h="208914">
                  <a:moveTo>
                    <a:pt x="84454" y="39293"/>
                  </a:moveTo>
                  <a:lnTo>
                    <a:pt x="83680" y="39293"/>
                  </a:lnTo>
                  <a:lnTo>
                    <a:pt x="84454" y="39293"/>
                  </a:lnTo>
                  <a:close/>
                </a:path>
                <a:path w="287020" h="208914">
                  <a:moveTo>
                    <a:pt x="84454" y="39293"/>
                  </a:moveTo>
                  <a:lnTo>
                    <a:pt x="83680" y="38519"/>
                  </a:lnTo>
                  <a:lnTo>
                    <a:pt x="83680" y="39293"/>
                  </a:lnTo>
                  <a:lnTo>
                    <a:pt x="83680" y="38519"/>
                  </a:lnTo>
                  <a:lnTo>
                    <a:pt x="83680" y="39293"/>
                  </a:lnTo>
                  <a:lnTo>
                    <a:pt x="84454" y="39293"/>
                  </a:lnTo>
                  <a:lnTo>
                    <a:pt x="83680" y="38519"/>
                  </a:lnTo>
                  <a:lnTo>
                    <a:pt x="84454" y="38519"/>
                  </a:lnTo>
                  <a:lnTo>
                    <a:pt x="84454" y="39293"/>
                  </a:lnTo>
                  <a:close/>
                </a:path>
                <a:path w="287020" h="208914">
                  <a:moveTo>
                    <a:pt x="84454" y="38519"/>
                  </a:moveTo>
                  <a:lnTo>
                    <a:pt x="84454" y="39293"/>
                  </a:lnTo>
                  <a:lnTo>
                    <a:pt x="85242" y="39293"/>
                  </a:lnTo>
                  <a:lnTo>
                    <a:pt x="85242" y="38519"/>
                  </a:lnTo>
                  <a:lnTo>
                    <a:pt x="85242" y="39293"/>
                  </a:lnTo>
                  <a:lnTo>
                    <a:pt x="84454" y="39293"/>
                  </a:lnTo>
                  <a:lnTo>
                    <a:pt x="85242" y="39293"/>
                  </a:lnTo>
                  <a:lnTo>
                    <a:pt x="85242" y="38519"/>
                  </a:lnTo>
                  <a:lnTo>
                    <a:pt x="85242" y="39293"/>
                  </a:lnTo>
                  <a:lnTo>
                    <a:pt x="86017" y="39293"/>
                  </a:lnTo>
                  <a:lnTo>
                    <a:pt x="86017" y="40068"/>
                  </a:lnTo>
                  <a:lnTo>
                    <a:pt x="85242" y="40068"/>
                  </a:lnTo>
                  <a:lnTo>
                    <a:pt x="85242" y="39293"/>
                  </a:lnTo>
                  <a:lnTo>
                    <a:pt x="84454" y="39293"/>
                  </a:lnTo>
                  <a:lnTo>
                    <a:pt x="84454" y="38519"/>
                  </a:lnTo>
                  <a:close/>
                </a:path>
                <a:path w="287020" h="208914">
                  <a:moveTo>
                    <a:pt x="82905" y="38519"/>
                  </a:moveTo>
                  <a:lnTo>
                    <a:pt x="82118" y="38519"/>
                  </a:lnTo>
                  <a:lnTo>
                    <a:pt x="82118" y="39293"/>
                  </a:lnTo>
                  <a:lnTo>
                    <a:pt x="82118" y="38519"/>
                  </a:lnTo>
                  <a:lnTo>
                    <a:pt x="81343" y="37757"/>
                  </a:lnTo>
                  <a:lnTo>
                    <a:pt x="82118" y="37757"/>
                  </a:lnTo>
                  <a:lnTo>
                    <a:pt x="82905" y="38519"/>
                  </a:lnTo>
                  <a:close/>
                </a:path>
                <a:path w="287020" h="208914">
                  <a:moveTo>
                    <a:pt x="82118" y="39293"/>
                  </a:moveTo>
                  <a:lnTo>
                    <a:pt x="81343" y="39293"/>
                  </a:lnTo>
                  <a:lnTo>
                    <a:pt x="81343" y="40068"/>
                  </a:lnTo>
                  <a:lnTo>
                    <a:pt x="80568" y="40068"/>
                  </a:lnTo>
                  <a:lnTo>
                    <a:pt x="80568" y="40843"/>
                  </a:lnTo>
                  <a:lnTo>
                    <a:pt x="80568" y="40068"/>
                  </a:lnTo>
                  <a:lnTo>
                    <a:pt x="80568" y="40843"/>
                  </a:lnTo>
                  <a:lnTo>
                    <a:pt x="79794" y="40843"/>
                  </a:lnTo>
                  <a:lnTo>
                    <a:pt x="80568" y="40068"/>
                  </a:lnTo>
                  <a:lnTo>
                    <a:pt x="79794" y="40068"/>
                  </a:lnTo>
                  <a:lnTo>
                    <a:pt x="79794" y="39293"/>
                  </a:lnTo>
                  <a:lnTo>
                    <a:pt x="79794" y="38519"/>
                  </a:lnTo>
                  <a:lnTo>
                    <a:pt x="80568" y="39293"/>
                  </a:lnTo>
                  <a:lnTo>
                    <a:pt x="79794" y="38519"/>
                  </a:lnTo>
                  <a:lnTo>
                    <a:pt x="80568" y="38519"/>
                  </a:lnTo>
                  <a:lnTo>
                    <a:pt x="80568" y="39293"/>
                  </a:lnTo>
                  <a:lnTo>
                    <a:pt x="79794" y="39293"/>
                  </a:lnTo>
                  <a:lnTo>
                    <a:pt x="80568" y="39293"/>
                  </a:lnTo>
                  <a:lnTo>
                    <a:pt x="80568" y="38519"/>
                  </a:lnTo>
                  <a:lnTo>
                    <a:pt x="80568" y="39293"/>
                  </a:lnTo>
                  <a:lnTo>
                    <a:pt x="80568" y="38519"/>
                  </a:lnTo>
                  <a:lnTo>
                    <a:pt x="80568" y="39293"/>
                  </a:lnTo>
                  <a:lnTo>
                    <a:pt x="81343" y="39293"/>
                  </a:lnTo>
                  <a:lnTo>
                    <a:pt x="80568" y="39293"/>
                  </a:lnTo>
                  <a:lnTo>
                    <a:pt x="81343" y="39293"/>
                  </a:lnTo>
                  <a:lnTo>
                    <a:pt x="81343" y="38519"/>
                  </a:lnTo>
                  <a:lnTo>
                    <a:pt x="80568" y="38519"/>
                  </a:lnTo>
                  <a:lnTo>
                    <a:pt x="81343" y="38519"/>
                  </a:lnTo>
                  <a:lnTo>
                    <a:pt x="81343" y="37757"/>
                  </a:lnTo>
                  <a:lnTo>
                    <a:pt x="81343" y="38519"/>
                  </a:lnTo>
                  <a:lnTo>
                    <a:pt x="82118" y="39293"/>
                  </a:lnTo>
                  <a:lnTo>
                    <a:pt x="81343" y="39293"/>
                  </a:lnTo>
                  <a:lnTo>
                    <a:pt x="82118" y="39293"/>
                  </a:lnTo>
                  <a:close/>
                </a:path>
                <a:path w="287020" h="208914">
                  <a:moveTo>
                    <a:pt x="80568" y="40843"/>
                  </a:moveTo>
                  <a:lnTo>
                    <a:pt x="81343" y="40843"/>
                  </a:lnTo>
                  <a:lnTo>
                    <a:pt x="82118" y="40843"/>
                  </a:lnTo>
                  <a:lnTo>
                    <a:pt x="81343" y="40843"/>
                  </a:lnTo>
                  <a:lnTo>
                    <a:pt x="82118" y="40843"/>
                  </a:lnTo>
                  <a:lnTo>
                    <a:pt x="81343" y="40843"/>
                  </a:lnTo>
                  <a:lnTo>
                    <a:pt x="81343" y="41605"/>
                  </a:lnTo>
                  <a:lnTo>
                    <a:pt x="81343" y="40843"/>
                  </a:lnTo>
                  <a:lnTo>
                    <a:pt x="81343" y="41605"/>
                  </a:lnTo>
                  <a:lnTo>
                    <a:pt x="82118" y="41605"/>
                  </a:lnTo>
                  <a:lnTo>
                    <a:pt x="82118" y="40843"/>
                  </a:lnTo>
                  <a:lnTo>
                    <a:pt x="82118" y="41605"/>
                  </a:lnTo>
                  <a:lnTo>
                    <a:pt x="81343" y="41605"/>
                  </a:lnTo>
                  <a:lnTo>
                    <a:pt x="82118" y="42379"/>
                  </a:lnTo>
                  <a:lnTo>
                    <a:pt x="82118" y="41605"/>
                  </a:lnTo>
                  <a:lnTo>
                    <a:pt x="82118" y="40843"/>
                  </a:lnTo>
                  <a:lnTo>
                    <a:pt x="82905" y="40843"/>
                  </a:lnTo>
                  <a:lnTo>
                    <a:pt x="82905" y="40068"/>
                  </a:lnTo>
                  <a:lnTo>
                    <a:pt x="83680" y="40068"/>
                  </a:lnTo>
                  <a:lnTo>
                    <a:pt x="82905" y="40068"/>
                  </a:lnTo>
                  <a:lnTo>
                    <a:pt x="83680" y="40068"/>
                  </a:lnTo>
                  <a:lnTo>
                    <a:pt x="83680" y="39293"/>
                  </a:lnTo>
                  <a:lnTo>
                    <a:pt x="83680" y="40068"/>
                  </a:lnTo>
                  <a:lnTo>
                    <a:pt x="83680" y="39293"/>
                  </a:lnTo>
                  <a:lnTo>
                    <a:pt x="83680" y="40068"/>
                  </a:lnTo>
                  <a:lnTo>
                    <a:pt x="84454" y="40068"/>
                  </a:lnTo>
                  <a:lnTo>
                    <a:pt x="83680" y="40068"/>
                  </a:lnTo>
                  <a:lnTo>
                    <a:pt x="84454" y="40068"/>
                  </a:lnTo>
                  <a:lnTo>
                    <a:pt x="83680" y="39293"/>
                  </a:lnTo>
                  <a:lnTo>
                    <a:pt x="83680" y="38519"/>
                  </a:lnTo>
                  <a:lnTo>
                    <a:pt x="83680" y="39293"/>
                  </a:lnTo>
                  <a:lnTo>
                    <a:pt x="84454" y="39293"/>
                  </a:lnTo>
                  <a:lnTo>
                    <a:pt x="84454" y="40068"/>
                  </a:lnTo>
                  <a:lnTo>
                    <a:pt x="83680" y="40068"/>
                  </a:lnTo>
                  <a:lnTo>
                    <a:pt x="83680" y="40843"/>
                  </a:lnTo>
                  <a:lnTo>
                    <a:pt x="82905" y="40843"/>
                  </a:lnTo>
                  <a:lnTo>
                    <a:pt x="82905" y="41605"/>
                  </a:lnTo>
                  <a:lnTo>
                    <a:pt x="82905" y="42379"/>
                  </a:lnTo>
                  <a:lnTo>
                    <a:pt x="82118" y="42379"/>
                  </a:lnTo>
                  <a:lnTo>
                    <a:pt x="81343" y="42760"/>
                  </a:lnTo>
                  <a:lnTo>
                    <a:pt x="81343" y="42379"/>
                  </a:lnTo>
                  <a:lnTo>
                    <a:pt x="80568" y="42379"/>
                  </a:lnTo>
                  <a:lnTo>
                    <a:pt x="80568" y="41605"/>
                  </a:lnTo>
                  <a:lnTo>
                    <a:pt x="80568" y="40843"/>
                  </a:lnTo>
                  <a:lnTo>
                    <a:pt x="80568" y="40068"/>
                  </a:lnTo>
                  <a:lnTo>
                    <a:pt x="81343" y="40068"/>
                  </a:lnTo>
                  <a:lnTo>
                    <a:pt x="82118" y="40068"/>
                  </a:lnTo>
                  <a:lnTo>
                    <a:pt x="82118" y="39293"/>
                  </a:lnTo>
                  <a:lnTo>
                    <a:pt x="82118" y="40068"/>
                  </a:lnTo>
                  <a:lnTo>
                    <a:pt x="82118" y="39293"/>
                  </a:lnTo>
                  <a:lnTo>
                    <a:pt x="82118" y="40068"/>
                  </a:lnTo>
                  <a:lnTo>
                    <a:pt x="81343" y="40068"/>
                  </a:lnTo>
                  <a:lnTo>
                    <a:pt x="82118" y="40068"/>
                  </a:lnTo>
                  <a:lnTo>
                    <a:pt x="82118" y="40843"/>
                  </a:lnTo>
                  <a:lnTo>
                    <a:pt x="82118" y="40068"/>
                  </a:lnTo>
                  <a:lnTo>
                    <a:pt x="82118" y="40843"/>
                  </a:lnTo>
                  <a:lnTo>
                    <a:pt x="82118" y="40068"/>
                  </a:lnTo>
                  <a:lnTo>
                    <a:pt x="81343" y="40068"/>
                  </a:lnTo>
                  <a:lnTo>
                    <a:pt x="81343" y="40843"/>
                  </a:lnTo>
                  <a:lnTo>
                    <a:pt x="81343" y="40068"/>
                  </a:lnTo>
                  <a:lnTo>
                    <a:pt x="81343" y="40843"/>
                  </a:lnTo>
                  <a:lnTo>
                    <a:pt x="81343" y="40068"/>
                  </a:lnTo>
                  <a:lnTo>
                    <a:pt x="81343" y="40843"/>
                  </a:lnTo>
                  <a:lnTo>
                    <a:pt x="80568" y="40843"/>
                  </a:lnTo>
                  <a:lnTo>
                    <a:pt x="81343" y="40843"/>
                  </a:lnTo>
                  <a:lnTo>
                    <a:pt x="80568" y="4084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6356619" y="28270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6359730" y="28285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6358181" y="28278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6357393" y="2827822"/>
              <a:ext cx="6985" cy="3175"/>
            </a:xfrm>
            <a:custGeom>
              <a:avLst/>
              <a:gdLst/>
              <a:ahLst/>
              <a:cxnLst/>
              <a:rect l="l" t="t" r="r" b="b"/>
              <a:pathLst>
                <a:path w="6985" h="3175">
                  <a:moveTo>
                    <a:pt x="0" y="774"/>
                  </a:moveTo>
                  <a:lnTo>
                    <a:pt x="0" y="0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close/>
                </a:path>
                <a:path w="6985" h="3175">
                  <a:moveTo>
                    <a:pt x="3898" y="2324"/>
                  </a:moveTo>
                  <a:lnTo>
                    <a:pt x="3898" y="3086"/>
                  </a:lnTo>
                  <a:lnTo>
                    <a:pt x="3898" y="2324"/>
                  </a:lnTo>
                  <a:lnTo>
                    <a:pt x="4673" y="2324"/>
                  </a:lnTo>
                  <a:lnTo>
                    <a:pt x="4673" y="3086"/>
                  </a:lnTo>
                  <a:lnTo>
                    <a:pt x="4673" y="2324"/>
                  </a:lnTo>
                  <a:lnTo>
                    <a:pt x="3898" y="2324"/>
                  </a:lnTo>
                  <a:lnTo>
                    <a:pt x="4673" y="2324"/>
                  </a:lnTo>
                  <a:lnTo>
                    <a:pt x="4673" y="3086"/>
                  </a:lnTo>
                  <a:lnTo>
                    <a:pt x="4673" y="2324"/>
                  </a:lnTo>
                  <a:lnTo>
                    <a:pt x="4673" y="3086"/>
                  </a:lnTo>
                  <a:lnTo>
                    <a:pt x="4673" y="2324"/>
                  </a:lnTo>
                  <a:lnTo>
                    <a:pt x="3898" y="2324"/>
                  </a:lnTo>
                  <a:lnTo>
                    <a:pt x="4673" y="2324"/>
                  </a:lnTo>
                  <a:lnTo>
                    <a:pt x="4673" y="3086"/>
                  </a:lnTo>
                  <a:lnTo>
                    <a:pt x="4673" y="2324"/>
                  </a:lnTo>
                  <a:lnTo>
                    <a:pt x="3898" y="1549"/>
                  </a:lnTo>
                  <a:lnTo>
                    <a:pt x="4673" y="2324"/>
                  </a:lnTo>
                  <a:lnTo>
                    <a:pt x="4673" y="3086"/>
                  </a:lnTo>
                  <a:lnTo>
                    <a:pt x="3898" y="3086"/>
                  </a:lnTo>
                  <a:lnTo>
                    <a:pt x="3898" y="2324"/>
                  </a:lnTo>
                  <a:lnTo>
                    <a:pt x="3124" y="2324"/>
                  </a:lnTo>
                  <a:lnTo>
                    <a:pt x="3124" y="1549"/>
                  </a:lnTo>
                  <a:lnTo>
                    <a:pt x="3124" y="2324"/>
                  </a:lnTo>
                  <a:lnTo>
                    <a:pt x="3898" y="2324"/>
                  </a:lnTo>
                  <a:lnTo>
                    <a:pt x="3898" y="3086"/>
                  </a:lnTo>
                  <a:lnTo>
                    <a:pt x="3898" y="2324"/>
                  </a:lnTo>
                  <a:close/>
                </a:path>
                <a:path w="6985" h="3175">
                  <a:moveTo>
                    <a:pt x="6616" y="3086"/>
                  </a:moveTo>
                  <a:lnTo>
                    <a:pt x="5841" y="3086"/>
                  </a:lnTo>
                  <a:lnTo>
                    <a:pt x="5841" y="2324"/>
                  </a:lnTo>
                  <a:lnTo>
                    <a:pt x="5841" y="3086"/>
                  </a:lnTo>
                  <a:lnTo>
                    <a:pt x="5841" y="2324"/>
                  </a:lnTo>
                  <a:lnTo>
                    <a:pt x="6616" y="2324"/>
                  </a:lnTo>
                  <a:lnTo>
                    <a:pt x="6616" y="3086"/>
                  </a:lnTo>
                  <a:close/>
                </a:path>
                <a:path w="6985" h="3175">
                  <a:moveTo>
                    <a:pt x="6616" y="3086"/>
                  </a:moveTo>
                  <a:lnTo>
                    <a:pt x="5841" y="3086"/>
                  </a:lnTo>
                  <a:lnTo>
                    <a:pt x="6616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6358955" y="28316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6355844" y="2829371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4">
                  <a:moveTo>
                    <a:pt x="4673" y="2311"/>
                  </a:moveTo>
                  <a:lnTo>
                    <a:pt x="5448" y="2311"/>
                  </a:lnTo>
                  <a:lnTo>
                    <a:pt x="5448" y="2692"/>
                  </a:lnTo>
                  <a:lnTo>
                    <a:pt x="5448" y="2311"/>
                  </a:lnTo>
                  <a:lnTo>
                    <a:pt x="4673" y="2311"/>
                  </a:lnTo>
                  <a:close/>
                </a:path>
                <a:path w="6985" h="4444">
                  <a:moveTo>
                    <a:pt x="2336" y="4241"/>
                  </a:moveTo>
                  <a:lnTo>
                    <a:pt x="3111" y="4241"/>
                  </a:lnTo>
                  <a:lnTo>
                    <a:pt x="2336" y="4241"/>
                  </a:lnTo>
                  <a:lnTo>
                    <a:pt x="1549" y="4241"/>
                  </a:lnTo>
                  <a:lnTo>
                    <a:pt x="774" y="4241"/>
                  </a:lnTo>
                  <a:lnTo>
                    <a:pt x="0" y="4241"/>
                  </a:lnTo>
                  <a:lnTo>
                    <a:pt x="0" y="3467"/>
                  </a:lnTo>
                  <a:lnTo>
                    <a:pt x="0" y="2692"/>
                  </a:lnTo>
                  <a:lnTo>
                    <a:pt x="774" y="2692"/>
                  </a:lnTo>
                  <a:lnTo>
                    <a:pt x="1549" y="2692"/>
                  </a:lnTo>
                  <a:lnTo>
                    <a:pt x="1549" y="2311"/>
                  </a:lnTo>
                  <a:lnTo>
                    <a:pt x="1549" y="2692"/>
                  </a:lnTo>
                  <a:lnTo>
                    <a:pt x="1549" y="2311"/>
                  </a:lnTo>
                  <a:lnTo>
                    <a:pt x="2336" y="2311"/>
                  </a:lnTo>
                  <a:lnTo>
                    <a:pt x="1549" y="2692"/>
                  </a:lnTo>
                  <a:lnTo>
                    <a:pt x="2336" y="2311"/>
                  </a:lnTo>
                  <a:lnTo>
                    <a:pt x="2336" y="2692"/>
                  </a:lnTo>
                  <a:lnTo>
                    <a:pt x="2336" y="2311"/>
                  </a:lnTo>
                  <a:lnTo>
                    <a:pt x="2336" y="2692"/>
                  </a:lnTo>
                  <a:lnTo>
                    <a:pt x="2336" y="2311"/>
                  </a:lnTo>
                  <a:lnTo>
                    <a:pt x="2336" y="1536"/>
                  </a:lnTo>
                  <a:lnTo>
                    <a:pt x="2336" y="774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111" y="1536"/>
                  </a:lnTo>
                  <a:lnTo>
                    <a:pt x="3111" y="774"/>
                  </a:lnTo>
                  <a:lnTo>
                    <a:pt x="2336" y="774"/>
                  </a:lnTo>
                  <a:lnTo>
                    <a:pt x="2336" y="1536"/>
                  </a:lnTo>
                  <a:lnTo>
                    <a:pt x="3111" y="1536"/>
                  </a:lnTo>
                  <a:lnTo>
                    <a:pt x="3886" y="1536"/>
                  </a:lnTo>
                  <a:lnTo>
                    <a:pt x="3886" y="774"/>
                  </a:lnTo>
                  <a:lnTo>
                    <a:pt x="3886" y="1536"/>
                  </a:lnTo>
                  <a:lnTo>
                    <a:pt x="3886" y="2311"/>
                  </a:lnTo>
                  <a:lnTo>
                    <a:pt x="3886" y="1536"/>
                  </a:lnTo>
                  <a:lnTo>
                    <a:pt x="4673" y="1536"/>
                  </a:lnTo>
                  <a:lnTo>
                    <a:pt x="4673" y="774"/>
                  </a:lnTo>
                  <a:lnTo>
                    <a:pt x="4673" y="1536"/>
                  </a:lnTo>
                  <a:lnTo>
                    <a:pt x="4673" y="774"/>
                  </a:lnTo>
                  <a:lnTo>
                    <a:pt x="4673" y="1536"/>
                  </a:lnTo>
                  <a:lnTo>
                    <a:pt x="3886" y="1536"/>
                  </a:lnTo>
                  <a:lnTo>
                    <a:pt x="3886" y="2311"/>
                  </a:lnTo>
                  <a:lnTo>
                    <a:pt x="3886" y="1536"/>
                  </a:lnTo>
                  <a:lnTo>
                    <a:pt x="3886" y="2311"/>
                  </a:lnTo>
                  <a:lnTo>
                    <a:pt x="3111" y="2311"/>
                  </a:lnTo>
                  <a:lnTo>
                    <a:pt x="3886" y="2311"/>
                  </a:lnTo>
                  <a:lnTo>
                    <a:pt x="3111" y="2311"/>
                  </a:lnTo>
                  <a:lnTo>
                    <a:pt x="3111" y="2692"/>
                  </a:lnTo>
                  <a:lnTo>
                    <a:pt x="3111" y="3467"/>
                  </a:lnTo>
                  <a:lnTo>
                    <a:pt x="3886" y="3467"/>
                  </a:lnTo>
                  <a:lnTo>
                    <a:pt x="3111" y="3467"/>
                  </a:lnTo>
                  <a:lnTo>
                    <a:pt x="3886" y="3467"/>
                  </a:lnTo>
                  <a:lnTo>
                    <a:pt x="3886" y="4241"/>
                  </a:lnTo>
                  <a:lnTo>
                    <a:pt x="3886" y="3467"/>
                  </a:lnTo>
                  <a:lnTo>
                    <a:pt x="4673" y="3467"/>
                  </a:lnTo>
                  <a:lnTo>
                    <a:pt x="4673" y="2692"/>
                  </a:lnTo>
                  <a:lnTo>
                    <a:pt x="4673" y="3467"/>
                  </a:lnTo>
                  <a:lnTo>
                    <a:pt x="4673" y="2692"/>
                  </a:lnTo>
                  <a:lnTo>
                    <a:pt x="4673" y="3467"/>
                  </a:lnTo>
                  <a:lnTo>
                    <a:pt x="4673" y="2692"/>
                  </a:lnTo>
                  <a:lnTo>
                    <a:pt x="4673" y="3467"/>
                  </a:lnTo>
                  <a:lnTo>
                    <a:pt x="5448" y="2692"/>
                  </a:lnTo>
                  <a:lnTo>
                    <a:pt x="4673" y="2692"/>
                  </a:lnTo>
                  <a:lnTo>
                    <a:pt x="4673" y="2311"/>
                  </a:lnTo>
                  <a:lnTo>
                    <a:pt x="5448" y="2311"/>
                  </a:lnTo>
                  <a:lnTo>
                    <a:pt x="5448" y="1536"/>
                  </a:lnTo>
                  <a:lnTo>
                    <a:pt x="5448" y="2311"/>
                  </a:lnTo>
                  <a:lnTo>
                    <a:pt x="4673" y="2311"/>
                  </a:lnTo>
                  <a:lnTo>
                    <a:pt x="4673" y="2692"/>
                  </a:lnTo>
                  <a:lnTo>
                    <a:pt x="4673" y="2311"/>
                  </a:lnTo>
                  <a:lnTo>
                    <a:pt x="4673" y="2692"/>
                  </a:lnTo>
                  <a:lnTo>
                    <a:pt x="4673" y="2311"/>
                  </a:lnTo>
                  <a:lnTo>
                    <a:pt x="4673" y="1536"/>
                  </a:lnTo>
                  <a:lnTo>
                    <a:pt x="5448" y="1536"/>
                  </a:lnTo>
                  <a:lnTo>
                    <a:pt x="4673" y="1536"/>
                  </a:lnTo>
                  <a:lnTo>
                    <a:pt x="5448" y="1536"/>
                  </a:lnTo>
                  <a:lnTo>
                    <a:pt x="5448" y="774"/>
                  </a:lnTo>
                  <a:lnTo>
                    <a:pt x="4673" y="774"/>
                  </a:lnTo>
                  <a:lnTo>
                    <a:pt x="5448" y="1536"/>
                  </a:lnTo>
                  <a:lnTo>
                    <a:pt x="5448" y="2311"/>
                  </a:lnTo>
                  <a:lnTo>
                    <a:pt x="5448" y="2692"/>
                  </a:lnTo>
                  <a:lnTo>
                    <a:pt x="4673" y="3467"/>
                  </a:lnTo>
                  <a:lnTo>
                    <a:pt x="5448" y="3467"/>
                  </a:lnTo>
                  <a:lnTo>
                    <a:pt x="4673" y="3467"/>
                  </a:lnTo>
                  <a:lnTo>
                    <a:pt x="5448" y="3467"/>
                  </a:lnTo>
                  <a:lnTo>
                    <a:pt x="5448" y="2692"/>
                  </a:lnTo>
                  <a:lnTo>
                    <a:pt x="5448" y="3467"/>
                  </a:lnTo>
                  <a:lnTo>
                    <a:pt x="4673" y="3467"/>
                  </a:lnTo>
                  <a:lnTo>
                    <a:pt x="4673" y="4241"/>
                  </a:lnTo>
                  <a:lnTo>
                    <a:pt x="3111" y="4241"/>
                  </a:lnTo>
                  <a:lnTo>
                    <a:pt x="3886" y="4241"/>
                  </a:lnTo>
                  <a:lnTo>
                    <a:pt x="2336" y="4241"/>
                  </a:lnTo>
                  <a:lnTo>
                    <a:pt x="3111" y="4241"/>
                  </a:lnTo>
                  <a:lnTo>
                    <a:pt x="2336" y="4241"/>
                  </a:lnTo>
                  <a:close/>
                </a:path>
                <a:path w="6985" h="4444">
                  <a:moveTo>
                    <a:pt x="5448" y="2311"/>
                  </a:moveTo>
                  <a:lnTo>
                    <a:pt x="6222" y="2311"/>
                  </a:lnTo>
                  <a:lnTo>
                    <a:pt x="5448" y="2311"/>
                  </a:lnTo>
                  <a:lnTo>
                    <a:pt x="5448" y="2692"/>
                  </a:lnTo>
                  <a:lnTo>
                    <a:pt x="5448" y="2311"/>
                  </a:lnTo>
                  <a:lnTo>
                    <a:pt x="5448" y="2692"/>
                  </a:lnTo>
                  <a:lnTo>
                    <a:pt x="6222" y="2692"/>
                  </a:lnTo>
                  <a:lnTo>
                    <a:pt x="6222" y="2311"/>
                  </a:lnTo>
                  <a:lnTo>
                    <a:pt x="6222" y="2692"/>
                  </a:lnTo>
                  <a:lnTo>
                    <a:pt x="5448" y="2692"/>
                  </a:lnTo>
                  <a:lnTo>
                    <a:pt x="6222" y="2692"/>
                  </a:lnTo>
                  <a:lnTo>
                    <a:pt x="6222" y="2311"/>
                  </a:lnTo>
                  <a:lnTo>
                    <a:pt x="6222" y="2692"/>
                  </a:lnTo>
                  <a:lnTo>
                    <a:pt x="6222" y="3467"/>
                  </a:lnTo>
                  <a:lnTo>
                    <a:pt x="6222" y="2692"/>
                  </a:lnTo>
                  <a:lnTo>
                    <a:pt x="6222" y="3467"/>
                  </a:lnTo>
                  <a:lnTo>
                    <a:pt x="6222" y="2692"/>
                  </a:lnTo>
                  <a:lnTo>
                    <a:pt x="6222" y="2311"/>
                  </a:lnTo>
                  <a:lnTo>
                    <a:pt x="6222" y="2692"/>
                  </a:lnTo>
                  <a:lnTo>
                    <a:pt x="6222" y="3467"/>
                  </a:lnTo>
                  <a:lnTo>
                    <a:pt x="5448" y="3467"/>
                  </a:lnTo>
                  <a:lnTo>
                    <a:pt x="6222" y="3467"/>
                  </a:lnTo>
                  <a:lnTo>
                    <a:pt x="5448" y="3467"/>
                  </a:lnTo>
                  <a:lnTo>
                    <a:pt x="6222" y="3467"/>
                  </a:lnTo>
                  <a:lnTo>
                    <a:pt x="6222" y="4241"/>
                  </a:lnTo>
                  <a:lnTo>
                    <a:pt x="6222" y="3467"/>
                  </a:lnTo>
                  <a:lnTo>
                    <a:pt x="6222" y="4241"/>
                  </a:lnTo>
                  <a:lnTo>
                    <a:pt x="6222" y="3467"/>
                  </a:lnTo>
                  <a:lnTo>
                    <a:pt x="6222" y="4241"/>
                  </a:lnTo>
                  <a:lnTo>
                    <a:pt x="6222" y="3467"/>
                  </a:lnTo>
                  <a:lnTo>
                    <a:pt x="6616" y="3467"/>
                  </a:lnTo>
                  <a:lnTo>
                    <a:pt x="6616" y="2692"/>
                  </a:lnTo>
                  <a:lnTo>
                    <a:pt x="6222" y="2692"/>
                  </a:lnTo>
                  <a:lnTo>
                    <a:pt x="6616" y="2692"/>
                  </a:lnTo>
                  <a:lnTo>
                    <a:pt x="6222" y="2692"/>
                  </a:lnTo>
                  <a:lnTo>
                    <a:pt x="6616" y="2692"/>
                  </a:lnTo>
                  <a:lnTo>
                    <a:pt x="6616" y="2311"/>
                  </a:lnTo>
                  <a:lnTo>
                    <a:pt x="6222" y="2311"/>
                  </a:lnTo>
                  <a:lnTo>
                    <a:pt x="6616" y="2311"/>
                  </a:lnTo>
                  <a:lnTo>
                    <a:pt x="6616" y="2692"/>
                  </a:lnTo>
                  <a:lnTo>
                    <a:pt x="6616" y="3467"/>
                  </a:lnTo>
                  <a:lnTo>
                    <a:pt x="6616" y="4241"/>
                  </a:lnTo>
                  <a:lnTo>
                    <a:pt x="6222" y="4241"/>
                  </a:lnTo>
                  <a:lnTo>
                    <a:pt x="5448" y="4241"/>
                  </a:lnTo>
                  <a:lnTo>
                    <a:pt x="5448" y="3467"/>
                  </a:lnTo>
                  <a:lnTo>
                    <a:pt x="5448" y="2692"/>
                  </a:lnTo>
                  <a:lnTo>
                    <a:pt x="5448" y="2311"/>
                  </a:lnTo>
                  <a:lnTo>
                    <a:pt x="5448" y="1536"/>
                  </a:lnTo>
                  <a:lnTo>
                    <a:pt x="6222" y="1536"/>
                  </a:lnTo>
                  <a:lnTo>
                    <a:pt x="5448" y="1536"/>
                  </a:lnTo>
                  <a:lnTo>
                    <a:pt x="6222" y="1536"/>
                  </a:lnTo>
                  <a:lnTo>
                    <a:pt x="5448" y="1536"/>
                  </a:lnTo>
                  <a:lnTo>
                    <a:pt x="6222" y="1536"/>
                  </a:lnTo>
                  <a:lnTo>
                    <a:pt x="5448" y="1536"/>
                  </a:lnTo>
                  <a:lnTo>
                    <a:pt x="5448" y="2311"/>
                  </a:lnTo>
                  <a:close/>
                </a:path>
                <a:path w="6985" h="4444">
                  <a:moveTo>
                    <a:pt x="6222" y="2311"/>
                  </a:moveTo>
                  <a:lnTo>
                    <a:pt x="6222" y="2692"/>
                  </a:lnTo>
                  <a:lnTo>
                    <a:pt x="6222" y="2311"/>
                  </a:lnTo>
                  <a:lnTo>
                    <a:pt x="6222" y="1536"/>
                  </a:lnTo>
                  <a:lnTo>
                    <a:pt x="6222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6362067" y="28309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6354282" y="28293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6360517" y="28309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6355069" y="2830146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80">
                  <a:moveTo>
                    <a:pt x="5448" y="1536"/>
                  </a:moveTo>
                  <a:lnTo>
                    <a:pt x="4660" y="1536"/>
                  </a:lnTo>
                  <a:lnTo>
                    <a:pt x="4660" y="761"/>
                  </a:lnTo>
                  <a:lnTo>
                    <a:pt x="5448" y="761"/>
                  </a:lnTo>
                  <a:lnTo>
                    <a:pt x="4660" y="1536"/>
                  </a:lnTo>
                  <a:lnTo>
                    <a:pt x="5448" y="1536"/>
                  </a:lnTo>
                  <a:close/>
                </a:path>
                <a:path w="7620" h="5080">
                  <a:moveTo>
                    <a:pt x="3886" y="761"/>
                  </a:moveTo>
                  <a:lnTo>
                    <a:pt x="3111" y="761"/>
                  </a:lnTo>
                  <a:lnTo>
                    <a:pt x="3886" y="761"/>
                  </a:lnTo>
                  <a:close/>
                </a:path>
                <a:path w="7620" h="5080">
                  <a:moveTo>
                    <a:pt x="4660" y="1536"/>
                  </a:moveTo>
                  <a:lnTo>
                    <a:pt x="5448" y="1536"/>
                  </a:lnTo>
                  <a:lnTo>
                    <a:pt x="4660" y="1536"/>
                  </a:lnTo>
                  <a:close/>
                </a:path>
                <a:path w="7620" h="5080">
                  <a:moveTo>
                    <a:pt x="774" y="0"/>
                  </a:moveTo>
                  <a:lnTo>
                    <a:pt x="1549" y="0"/>
                  </a:lnTo>
                  <a:lnTo>
                    <a:pt x="774" y="0"/>
                  </a:lnTo>
                  <a:close/>
                </a:path>
                <a:path w="7620" h="5080">
                  <a:moveTo>
                    <a:pt x="4660" y="2692"/>
                  </a:moveTo>
                  <a:lnTo>
                    <a:pt x="4660" y="1917"/>
                  </a:lnTo>
                  <a:lnTo>
                    <a:pt x="4660" y="2692"/>
                  </a:lnTo>
                  <a:lnTo>
                    <a:pt x="5448" y="1917"/>
                  </a:lnTo>
                  <a:lnTo>
                    <a:pt x="4660" y="2692"/>
                  </a:lnTo>
                  <a:close/>
                </a:path>
                <a:path w="7620" h="5080">
                  <a:moveTo>
                    <a:pt x="774" y="1917"/>
                  </a:moveTo>
                  <a:lnTo>
                    <a:pt x="0" y="1536"/>
                  </a:lnTo>
                  <a:lnTo>
                    <a:pt x="774" y="1536"/>
                  </a:lnTo>
                  <a:lnTo>
                    <a:pt x="774" y="1917"/>
                  </a:lnTo>
                  <a:close/>
                </a:path>
                <a:path w="7620" h="5080">
                  <a:moveTo>
                    <a:pt x="6222" y="3467"/>
                  </a:moveTo>
                  <a:lnTo>
                    <a:pt x="6997" y="3467"/>
                  </a:lnTo>
                  <a:lnTo>
                    <a:pt x="6222" y="3467"/>
                  </a:lnTo>
                  <a:lnTo>
                    <a:pt x="6997" y="3467"/>
                  </a:lnTo>
                  <a:lnTo>
                    <a:pt x="6222" y="3467"/>
                  </a:lnTo>
                  <a:lnTo>
                    <a:pt x="6222" y="2692"/>
                  </a:lnTo>
                  <a:lnTo>
                    <a:pt x="6222" y="3467"/>
                  </a:lnTo>
                  <a:close/>
                </a:path>
                <a:path w="7620" h="5080">
                  <a:moveTo>
                    <a:pt x="774" y="1917"/>
                  </a:moveTo>
                  <a:lnTo>
                    <a:pt x="0" y="1917"/>
                  </a:lnTo>
                  <a:lnTo>
                    <a:pt x="774" y="1917"/>
                  </a:lnTo>
                  <a:lnTo>
                    <a:pt x="0" y="1917"/>
                  </a:lnTo>
                  <a:lnTo>
                    <a:pt x="0" y="2692"/>
                  </a:lnTo>
                  <a:lnTo>
                    <a:pt x="0" y="1917"/>
                  </a:lnTo>
                  <a:lnTo>
                    <a:pt x="774" y="1917"/>
                  </a:lnTo>
                  <a:lnTo>
                    <a:pt x="0" y="1917"/>
                  </a:lnTo>
                  <a:lnTo>
                    <a:pt x="0" y="1536"/>
                  </a:lnTo>
                  <a:lnTo>
                    <a:pt x="0" y="1917"/>
                  </a:lnTo>
                  <a:lnTo>
                    <a:pt x="774" y="1917"/>
                  </a:lnTo>
                  <a:close/>
                </a:path>
                <a:path w="7620" h="5080">
                  <a:moveTo>
                    <a:pt x="5448" y="4229"/>
                  </a:moveTo>
                  <a:lnTo>
                    <a:pt x="5448" y="5003"/>
                  </a:lnTo>
                  <a:lnTo>
                    <a:pt x="5448" y="4229"/>
                  </a:lnTo>
                  <a:lnTo>
                    <a:pt x="6222" y="4229"/>
                  </a:lnTo>
                  <a:lnTo>
                    <a:pt x="5448" y="4229"/>
                  </a:lnTo>
                  <a:lnTo>
                    <a:pt x="6222" y="4229"/>
                  </a:lnTo>
                  <a:lnTo>
                    <a:pt x="5448" y="4229"/>
                  </a:lnTo>
                  <a:lnTo>
                    <a:pt x="6222" y="5003"/>
                  </a:lnTo>
                  <a:lnTo>
                    <a:pt x="6222" y="4229"/>
                  </a:lnTo>
                  <a:lnTo>
                    <a:pt x="6222" y="3467"/>
                  </a:lnTo>
                  <a:lnTo>
                    <a:pt x="6222" y="4229"/>
                  </a:lnTo>
                  <a:lnTo>
                    <a:pt x="6222" y="5003"/>
                  </a:lnTo>
                  <a:lnTo>
                    <a:pt x="5448" y="5003"/>
                  </a:lnTo>
                  <a:lnTo>
                    <a:pt x="4660" y="5003"/>
                  </a:lnTo>
                  <a:lnTo>
                    <a:pt x="5448" y="5003"/>
                  </a:lnTo>
                  <a:lnTo>
                    <a:pt x="4660" y="5003"/>
                  </a:lnTo>
                  <a:lnTo>
                    <a:pt x="4660" y="4229"/>
                  </a:lnTo>
                  <a:lnTo>
                    <a:pt x="5448" y="4229"/>
                  </a:lnTo>
                  <a:lnTo>
                    <a:pt x="5448" y="3467"/>
                  </a:lnTo>
                  <a:lnTo>
                    <a:pt x="5448" y="4229"/>
                  </a:lnTo>
                  <a:lnTo>
                    <a:pt x="4660" y="4229"/>
                  </a:lnTo>
                  <a:lnTo>
                    <a:pt x="4660" y="5003"/>
                  </a:lnTo>
                  <a:lnTo>
                    <a:pt x="5448" y="5003"/>
                  </a:lnTo>
                  <a:lnTo>
                    <a:pt x="5448" y="42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6362067" y="28336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6355844" y="28320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6358181" y="2833613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1549" y="0"/>
                  </a:moveTo>
                  <a:lnTo>
                    <a:pt x="774" y="0"/>
                  </a:lnTo>
                  <a:lnTo>
                    <a:pt x="774" y="761"/>
                  </a:lnTo>
                  <a:lnTo>
                    <a:pt x="0" y="761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1549" y="0"/>
                  </a:lnTo>
                  <a:close/>
                </a:path>
                <a:path w="4445" h="1905">
                  <a:moveTo>
                    <a:pt x="3886" y="1536"/>
                  </a:moveTo>
                  <a:lnTo>
                    <a:pt x="4279" y="1536"/>
                  </a:lnTo>
                  <a:lnTo>
                    <a:pt x="3886" y="1536"/>
                  </a:lnTo>
                  <a:lnTo>
                    <a:pt x="3886" y="761"/>
                  </a:lnTo>
                  <a:lnTo>
                    <a:pt x="3886" y="1536"/>
                  </a:lnTo>
                  <a:close/>
                </a:path>
                <a:path w="4445" h="1905">
                  <a:moveTo>
                    <a:pt x="3886" y="761"/>
                  </a:moveTo>
                  <a:lnTo>
                    <a:pt x="3111" y="761"/>
                  </a:lnTo>
                  <a:lnTo>
                    <a:pt x="3111" y="1536"/>
                  </a:lnTo>
                  <a:lnTo>
                    <a:pt x="3886" y="761"/>
                  </a:lnTo>
                  <a:lnTo>
                    <a:pt x="3886" y="1536"/>
                  </a:lnTo>
                  <a:lnTo>
                    <a:pt x="3111" y="1536"/>
                  </a:lnTo>
                  <a:lnTo>
                    <a:pt x="3111" y="761"/>
                  </a:lnTo>
                  <a:lnTo>
                    <a:pt x="3111" y="1536"/>
                  </a:lnTo>
                  <a:lnTo>
                    <a:pt x="3111" y="761"/>
                  </a:lnTo>
                  <a:lnTo>
                    <a:pt x="3886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6360517" y="28336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6359730" y="28336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87" y="0"/>
                  </a:lnTo>
                  <a:lnTo>
                    <a:pt x="787" y="761"/>
                  </a:lnTo>
                  <a:lnTo>
                    <a:pt x="0" y="76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6362461" y="28343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6355069" y="2833613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4">
                  <a:moveTo>
                    <a:pt x="4660" y="761"/>
                  </a:moveTo>
                  <a:lnTo>
                    <a:pt x="4660" y="1536"/>
                  </a:lnTo>
                  <a:lnTo>
                    <a:pt x="4660" y="761"/>
                  </a:lnTo>
                  <a:lnTo>
                    <a:pt x="3886" y="1536"/>
                  </a:lnTo>
                  <a:lnTo>
                    <a:pt x="4660" y="1536"/>
                  </a:lnTo>
                  <a:lnTo>
                    <a:pt x="3886" y="1536"/>
                  </a:lnTo>
                  <a:lnTo>
                    <a:pt x="3886" y="761"/>
                  </a:lnTo>
                  <a:lnTo>
                    <a:pt x="4660" y="761"/>
                  </a:lnTo>
                  <a:lnTo>
                    <a:pt x="4660" y="0"/>
                  </a:lnTo>
                  <a:lnTo>
                    <a:pt x="4660" y="761"/>
                  </a:lnTo>
                  <a:lnTo>
                    <a:pt x="3886" y="761"/>
                  </a:lnTo>
                  <a:lnTo>
                    <a:pt x="4660" y="761"/>
                  </a:lnTo>
                  <a:close/>
                </a:path>
                <a:path w="7620" h="4444">
                  <a:moveTo>
                    <a:pt x="7391" y="1536"/>
                  </a:moveTo>
                  <a:lnTo>
                    <a:pt x="6997" y="1536"/>
                  </a:lnTo>
                  <a:lnTo>
                    <a:pt x="7391" y="1536"/>
                  </a:lnTo>
                  <a:lnTo>
                    <a:pt x="6997" y="1536"/>
                  </a:lnTo>
                  <a:lnTo>
                    <a:pt x="7391" y="1536"/>
                  </a:lnTo>
                  <a:close/>
                </a:path>
                <a:path w="7620" h="4444">
                  <a:moveTo>
                    <a:pt x="1549" y="0"/>
                  </a:moveTo>
                  <a:lnTo>
                    <a:pt x="2324" y="0"/>
                  </a:lnTo>
                  <a:lnTo>
                    <a:pt x="1549" y="0"/>
                  </a:lnTo>
                  <a:lnTo>
                    <a:pt x="2324" y="0"/>
                  </a:lnTo>
                  <a:lnTo>
                    <a:pt x="1549" y="0"/>
                  </a:lnTo>
                  <a:lnTo>
                    <a:pt x="2324" y="0"/>
                  </a:lnTo>
                  <a:lnTo>
                    <a:pt x="1549" y="0"/>
                  </a:lnTo>
                  <a:lnTo>
                    <a:pt x="1549" y="761"/>
                  </a:lnTo>
                  <a:lnTo>
                    <a:pt x="1549" y="0"/>
                  </a:lnTo>
                  <a:lnTo>
                    <a:pt x="1549" y="761"/>
                  </a:lnTo>
                  <a:lnTo>
                    <a:pt x="1549" y="0"/>
                  </a:lnTo>
                  <a:lnTo>
                    <a:pt x="2324" y="0"/>
                  </a:lnTo>
                  <a:lnTo>
                    <a:pt x="2324" y="761"/>
                  </a:lnTo>
                  <a:lnTo>
                    <a:pt x="3111" y="761"/>
                  </a:lnTo>
                  <a:lnTo>
                    <a:pt x="3111" y="0"/>
                  </a:lnTo>
                  <a:lnTo>
                    <a:pt x="3111" y="761"/>
                  </a:lnTo>
                  <a:lnTo>
                    <a:pt x="3111" y="0"/>
                  </a:lnTo>
                  <a:lnTo>
                    <a:pt x="3111" y="761"/>
                  </a:lnTo>
                  <a:lnTo>
                    <a:pt x="3886" y="0"/>
                  </a:lnTo>
                  <a:lnTo>
                    <a:pt x="3111" y="761"/>
                  </a:lnTo>
                  <a:lnTo>
                    <a:pt x="2324" y="761"/>
                  </a:lnTo>
                  <a:lnTo>
                    <a:pt x="2324" y="0"/>
                  </a:lnTo>
                  <a:lnTo>
                    <a:pt x="2324" y="761"/>
                  </a:lnTo>
                  <a:lnTo>
                    <a:pt x="1549" y="761"/>
                  </a:lnTo>
                  <a:lnTo>
                    <a:pt x="1549" y="0"/>
                  </a:lnTo>
                  <a:close/>
                </a:path>
                <a:path w="7620" h="4444">
                  <a:moveTo>
                    <a:pt x="3886" y="0"/>
                  </a:moveTo>
                  <a:lnTo>
                    <a:pt x="3111" y="0"/>
                  </a:lnTo>
                  <a:lnTo>
                    <a:pt x="3886" y="0"/>
                  </a:lnTo>
                  <a:lnTo>
                    <a:pt x="3111" y="0"/>
                  </a:lnTo>
                  <a:lnTo>
                    <a:pt x="3886" y="0"/>
                  </a:lnTo>
                  <a:close/>
                </a:path>
                <a:path w="7620" h="4444">
                  <a:moveTo>
                    <a:pt x="0" y="1536"/>
                  </a:moveTo>
                  <a:lnTo>
                    <a:pt x="0" y="761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0" y="1536"/>
                  </a:lnTo>
                  <a:close/>
                </a:path>
                <a:path w="7620" h="4444">
                  <a:moveTo>
                    <a:pt x="1549" y="761"/>
                  </a:moveTo>
                  <a:lnTo>
                    <a:pt x="2324" y="761"/>
                  </a:lnTo>
                  <a:lnTo>
                    <a:pt x="1549" y="761"/>
                  </a:lnTo>
                  <a:lnTo>
                    <a:pt x="2324" y="761"/>
                  </a:lnTo>
                  <a:lnTo>
                    <a:pt x="1549" y="761"/>
                  </a:lnTo>
                  <a:lnTo>
                    <a:pt x="2324" y="761"/>
                  </a:lnTo>
                  <a:lnTo>
                    <a:pt x="1549" y="761"/>
                  </a:lnTo>
                  <a:close/>
                </a:path>
                <a:path w="7620" h="4444">
                  <a:moveTo>
                    <a:pt x="1549" y="3848"/>
                  </a:moveTo>
                  <a:lnTo>
                    <a:pt x="774" y="3848"/>
                  </a:lnTo>
                  <a:lnTo>
                    <a:pt x="1549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6357393" y="28359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6355069" y="2834375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4">
                  <a:moveTo>
                    <a:pt x="3111" y="1549"/>
                  </a:moveTo>
                  <a:lnTo>
                    <a:pt x="3111" y="774"/>
                  </a:lnTo>
                  <a:lnTo>
                    <a:pt x="3886" y="774"/>
                  </a:lnTo>
                  <a:lnTo>
                    <a:pt x="3111" y="774"/>
                  </a:lnTo>
                  <a:lnTo>
                    <a:pt x="3886" y="774"/>
                  </a:lnTo>
                  <a:lnTo>
                    <a:pt x="3111" y="774"/>
                  </a:lnTo>
                  <a:lnTo>
                    <a:pt x="3111" y="1549"/>
                  </a:lnTo>
                  <a:lnTo>
                    <a:pt x="3886" y="1549"/>
                  </a:lnTo>
                  <a:lnTo>
                    <a:pt x="3111" y="1549"/>
                  </a:lnTo>
                  <a:lnTo>
                    <a:pt x="3886" y="1549"/>
                  </a:lnTo>
                  <a:lnTo>
                    <a:pt x="3111" y="1549"/>
                  </a:lnTo>
                  <a:lnTo>
                    <a:pt x="3111" y="2311"/>
                  </a:lnTo>
                  <a:lnTo>
                    <a:pt x="3886" y="2311"/>
                  </a:lnTo>
                  <a:lnTo>
                    <a:pt x="3886" y="1549"/>
                  </a:lnTo>
                  <a:lnTo>
                    <a:pt x="3886" y="2311"/>
                  </a:lnTo>
                  <a:lnTo>
                    <a:pt x="3111" y="2311"/>
                  </a:lnTo>
                  <a:lnTo>
                    <a:pt x="3111" y="3086"/>
                  </a:lnTo>
                  <a:lnTo>
                    <a:pt x="3111" y="2311"/>
                  </a:lnTo>
                  <a:lnTo>
                    <a:pt x="3111" y="3086"/>
                  </a:lnTo>
                  <a:lnTo>
                    <a:pt x="3886" y="2311"/>
                  </a:lnTo>
                  <a:lnTo>
                    <a:pt x="3111" y="3086"/>
                  </a:lnTo>
                  <a:lnTo>
                    <a:pt x="2324" y="3086"/>
                  </a:lnTo>
                  <a:lnTo>
                    <a:pt x="2324" y="3860"/>
                  </a:lnTo>
                  <a:lnTo>
                    <a:pt x="1549" y="3860"/>
                  </a:lnTo>
                  <a:lnTo>
                    <a:pt x="1549" y="3086"/>
                  </a:lnTo>
                  <a:lnTo>
                    <a:pt x="1549" y="3860"/>
                  </a:lnTo>
                  <a:lnTo>
                    <a:pt x="774" y="3860"/>
                  </a:lnTo>
                  <a:lnTo>
                    <a:pt x="774" y="3086"/>
                  </a:lnTo>
                  <a:lnTo>
                    <a:pt x="774" y="3860"/>
                  </a:lnTo>
                  <a:lnTo>
                    <a:pt x="774" y="3086"/>
                  </a:lnTo>
                  <a:lnTo>
                    <a:pt x="774" y="3860"/>
                  </a:lnTo>
                  <a:lnTo>
                    <a:pt x="774" y="3086"/>
                  </a:lnTo>
                  <a:lnTo>
                    <a:pt x="774" y="2311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774" y="2311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1549" y="0"/>
                  </a:lnTo>
                  <a:lnTo>
                    <a:pt x="1549" y="774"/>
                  </a:lnTo>
                  <a:lnTo>
                    <a:pt x="1549" y="0"/>
                  </a:lnTo>
                  <a:lnTo>
                    <a:pt x="1549" y="774"/>
                  </a:lnTo>
                  <a:lnTo>
                    <a:pt x="1549" y="0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1549" y="1549"/>
                  </a:lnTo>
                  <a:lnTo>
                    <a:pt x="1549" y="774"/>
                  </a:lnTo>
                  <a:lnTo>
                    <a:pt x="1549" y="1549"/>
                  </a:lnTo>
                  <a:lnTo>
                    <a:pt x="774" y="1549"/>
                  </a:lnTo>
                  <a:lnTo>
                    <a:pt x="1549" y="1549"/>
                  </a:lnTo>
                  <a:lnTo>
                    <a:pt x="1549" y="2311"/>
                  </a:lnTo>
                  <a:lnTo>
                    <a:pt x="774" y="2311"/>
                  </a:lnTo>
                  <a:lnTo>
                    <a:pt x="774" y="3086"/>
                  </a:lnTo>
                  <a:lnTo>
                    <a:pt x="774" y="2311"/>
                  </a:lnTo>
                  <a:lnTo>
                    <a:pt x="1549" y="2311"/>
                  </a:lnTo>
                  <a:lnTo>
                    <a:pt x="1549" y="1549"/>
                  </a:lnTo>
                  <a:lnTo>
                    <a:pt x="1549" y="2311"/>
                  </a:lnTo>
                  <a:lnTo>
                    <a:pt x="1549" y="1549"/>
                  </a:lnTo>
                  <a:lnTo>
                    <a:pt x="1549" y="2311"/>
                  </a:lnTo>
                  <a:lnTo>
                    <a:pt x="1549" y="1549"/>
                  </a:lnTo>
                  <a:lnTo>
                    <a:pt x="2324" y="1549"/>
                  </a:lnTo>
                  <a:lnTo>
                    <a:pt x="1549" y="1549"/>
                  </a:lnTo>
                  <a:lnTo>
                    <a:pt x="2324" y="1549"/>
                  </a:lnTo>
                  <a:lnTo>
                    <a:pt x="2324" y="774"/>
                  </a:lnTo>
                  <a:lnTo>
                    <a:pt x="2324" y="0"/>
                  </a:lnTo>
                  <a:lnTo>
                    <a:pt x="3111" y="0"/>
                  </a:lnTo>
                  <a:lnTo>
                    <a:pt x="2324" y="0"/>
                  </a:lnTo>
                  <a:lnTo>
                    <a:pt x="2324" y="774"/>
                  </a:lnTo>
                  <a:lnTo>
                    <a:pt x="2324" y="1549"/>
                  </a:lnTo>
                  <a:lnTo>
                    <a:pt x="2324" y="774"/>
                  </a:lnTo>
                  <a:lnTo>
                    <a:pt x="2324" y="1549"/>
                  </a:lnTo>
                  <a:lnTo>
                    <a:pt x="3111" y="1549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886" y="0"/>
                  </a:lnTo>
                  <a:lnTo>
                    <a:pt x="3111" y="0"/>
                  </a:lnTo>
                  <a:lnTo>
                    <a:pt x="3886" y="0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111" y="1549"/>
                  </a:lnTo>
                  <a:lnTo>
                    <a:pt x="3111" y="774"/>
                  </a:lnTo>
                  <a:lnTo>
                    <a:pt x="3111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6358955" y="28343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6356619" y="2834375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5448" y="1549"/>
                  </a:moveTo>
                  <a:lnTo>
                    <a:pt x="5842" y="1549"/>
                  </a:lnTo>
                  <a:lnTo>
                    <a:pt x="5448" y="1549"/>
                  </a:lnTo>
                  <a:close/>
                </a:path>
                <a:path w="6350" h="1905">
                  <a:moveTo>
                    <a:pt x="774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6350" h="1905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  <a:path w="6350" h="1905">
                  <a:moveTo>
                    <a:pt x="5842" y="1549"/>
                  </a:moveTo>
                  <a:lnTo>
                    <a:pt x="5448" y="1549"/>
                  </a:lnTo>
                  <a:lnTo>
                    <a:pt x="5842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6358955" y="28351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6358955" y="283515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0"/>
                  </a:move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1562" y="774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6354282" y="28336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6354282" y="283437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87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  <a:path w="7620" h="6350">
                  <a:moveTo>
                    <a:pt x="5448" y="1549"/>
                  </a:moveTo>
                  <a:lnTo>
                    <a:pt x="5448" y="2311"/>
                  </a:lnTo>
                  <a:lnTo>
                    <a:pt x="4673" y="2311"/>
                  </a:lnTo>
                  <a:lnTo>
                    <a:pt x="5448" y="2311"/>
                  </a:lnTo>
                  <a:lnTo>
                    <a:pt x="4673" y="2311"/>
                  </a:lnTo>
                  <a:lnTo>
                    <a:pt x="5448" y="1549"/>
                  </a:lnTo>
                  <a:lnTo>
                    <a:pt x="5448" y="2311"/>
                  </a:lnTo>
                  <a:lnTo>
                    <a:pt x="5448" y="1549"/>
                  </a:lnTo>
                  <a:close/>
                </a:path>
                <a:path w="7620" h="6350">
                  <a:moveTo>
                    <a:pt x="5448" y="3860"/>
                  </a:moveTo>
                  <a:lnTo>
                    <a:pt x="5448" y="4622"/>
                  </a:lnTo>
                  <a:lnTo>
                    <a:pt x="5448" y="3860"/>
                  </a:lnTo>
                  <a:lnTo>
                    <a:pt x="5448" y="4622"/>
                  </a:lnTo>
                  <a:lnTo>
                    <a:pt x="4673" y="4622"/>
                  </a:lnTo>
                  <a:lnTo>
                    <a:pt x="5448" y="4622"/>
                  </a:lnTo>
                  <a:lnTo>
                    <a:pt x="4673" y="4622"/>
                  </a:lnTo>
                  <a:lnTo>
                    <a:pt x="5448" y="4622"/>
                  </a:lnTo>
                  <a:lnTo>
                    <a:pt x="5448" y="5397"/>
                  </a:lnTo>
                  <a:lnTo>
                    <a:pt x="5448" y="4622"/>
                  </a:lnTo>
                  <a:lnTo>
                    <a:pt x="6235" y="4622"/>
                  </a:lnTo>
                  <a:lnTo>
                    <a:pt x="5448" y="4622"/>
                  </a:lnTo>
                  <a:lnTo>
                    <a:pt x="6235" y="4622"/>
                  </a:lnTo>
                  <a:lnTo>
                    <a:pt x="5448" y="4622"/>
                  </a:lnTo>
                  <a:lnTo>
                    <a:pt x="6235" y="3860"/>
                  </a:lnTo>
                  <a:lnTo>
                    <a:pt x="5448" y="3860"/>
                  </a:lnTo>
                  <a:lnTo>
                    <a:pt x="5448" y="4622"/>
                  </a:lnTo>
                  <a:lnTo>
                    <a:pt x="6235" y="4622"/>
                  </a:lnTo>
                  <a:lnTo>
                    <a:pt x="6235" y="3860"/>
                  </a:lnTo>
                  <a:lnTo>
                    <a:pt x="6235" y="3086"/>
                  </a:lnTo>
                  <a:lnTo>
                    <a:pt x="7010" y="3086"/>
                  </a:lnTo>
                  <a:lnTo>
                    <a:pt x="6235" y="3086"/>
                  </a:lnTo>
                  <a:lnTo>
                    <a:pt x="7010" y="3086"/>
                  </a:lnTo>
                  <a:lnTo>
                    <a:pt x="7010" y="2311"/>
                  </a:lnTo>
                  <a:lnTo>
                    <a:pt x="7010" y="3086"/>
                  </a:lnTo>
                  <a:lnTo>
                    <a:pt x="7010" y="2311"/>
                  </a:lnTo>
                  <a:lnTo>
                    <a:pt x="7010" y="3086"/>
                  </a:lnTo>
                  <a:lnTo>
                    <a:pt x="7010" y="2311"/>
                  </a:lnTo>
                  <a:lnTo>
                    <a:pt x="6235" y="2311"/>
                  </a:lnTo>
                  <a:lnTo>
                    <a:pt x="7010" y="2311"/>
                  </a:lnTo>
                  <a:lnTo>
                    <a:pt x="6235" y="2311"/>
                  </a:lnTo>
                  <a:lnTo>
                    <a:pt x="7010" y="2311"/>
                  </a:lnTo>
                  <a:lnTo>
                    <a:pt x="6235" y="2311"/>
                  </a:lnTo>
                  <a:lnTo>
                    <a:pt x="7010" y="2311"/>
                  </a:lnTo>
                  <a:lnTo>
                    <a:pt x="6235" y="2311"/>
                  </a:lnTo>
                  <a:lnTo>
                    <a:pt x="7010" y="2311"/>
                  </a:lnTo>
                  <a:lnTo>
                    <a:pt x="7010" y="3086"/>
                  </a:lnTo>
                  <a:lnTo>
                    <a:pt x="7010" y="3860"/>
                  </a:lnTo>
                  <a:lnTo>
                    <a:pt x="6235" y="3860"/>
                  </a:lnTo>
                  <a:lnTo>
                    <a:pt x="7010" y="3860"/>
                  </a:lnTo>
                  <a:lnTo>
                    <a:pt x="6235" y="4622"/>
                  </a:lnTo>
                  <a:lnTo>
                    <a:pt x="6235" y="3860"/>
                  </a:lnTo>
                  <a:lnTo>
                    <a:pt x="6235" y="4622"/>
                  </a:lnTo>
                  <a:lnTo>
                    <a:pt x="6235" y="5397"/>
                  </a:lnTo>
                  <a:lnTo>
                    <a:pt x="6235" y="4622"/>
                  </a:lnTo>
                  <a:lnTo>
                    <a:pt x="6235" y="5397"/>
                  </a:lnTo>
                  <a:lnTo>
                    <a:pt x="6235" y="4622"/>
                  </a:lnTo>
                  <a:lnTo>
                    <a:pt x="6235" y="5397"/>
                  </a:lnTo>
                  <a:lnTo>
                    <a:pt x="6235" y="4622"/>
                  </a:lnTo>
                  <a:lnTo>
                    <a:pt x="7010" y="4622"/>
                  </a:lnTo>
                  <a:lnTo>
                    <a:pt x="7010" y="3860"/>
                  </a:lnTo>
                  <a:lnTo>
                    <a:pt x="7010" y="4622"/>
                  </a:lnTo>
                  <a:lnTo>
                    <a:pt x="7010" y="3860"/>
                  </a:lnTo>
                  <a:lnTo>
                    <a:pt x="7010" y="4622"/>
                  </a:lnTo>
                  <a:lnTo>
                    <a:pt x="6235" y="5397"/>
                  </a:lnTo>
                  <a:lnTo>
                    <a:pt x="5448" y="5397"/>
                  </a:lnTo>
                  <a:lnTo>
                    <a:pt x="5448" y="4622"/>
                  </a:lnTo>
                  <a:lnTo>
                    <a:pt x="4673" y="4622"/>
                  </a:lnTo>
                  <a:lnTo>
                    <a:pt x="4673" y="5397"/>
                  </a:lnTo>
                  <a:lnTo>
                    <a:pt x="4673" y="6172"/>
                  </a:lnTo>
                  <a:lnTo>
                    <a:pt x="3898" y="6172"/>
                  </a:lnTo>
                  <a:lnTo>
                    <a:pt x="3898" y="5397"/>
                  </a:lnTo>
                  <a:lnTo>
                    <a:pt x="3111" y="5397"/>
                  </a:lnTo>
                  <a:lnTo>
                    <a:pt x="3898" y="5397"/>
                  </a:lnTo>
                  <a:lnTo>
                    <a:pt x="3898" y="4622"/>
                  </a:lnTo>
                  <a:lnTo>
                    <a:pt x="4673" y="5397"/>
                  </a:lnTo>
                  <a:lnTo>
                    <a:pt x="3898" y="5397"/>
                  </a:lnTo>
                  <a:lnTo>
                    <a:pt x="3898" y="4622"/>
                  </a:lnTo>
                  <a:lnTo>
                    <a:pt x="3898" y="5397"/>
                  </a:lnTo>
                  <a:lnTo>
                    <a:pt x="4673" y="5397"/>
                  </a:lnTo>
                  <a:lnTo>
                    <a:pt x="4673" y="4622"/>
                  </a:lnTo>
                  <a:lnTo>
                    <a:pt x="4673" y="3860"/>
                  </a:lnTo>
                  <a:lnTo>
                    <a:pt x="4673" y="3086"/>
                  </a:lnTo>
                  <a:lnTo>
                    <a:pt x="5448" y="3086"/>
                  </a:lnTo>
                  <a:lnTo>
                    <a:pt x="4673" y="3086"/>
                  </a:lnTo>
                  <a:lnTo>
                    <a:pt x="5448" y="3086"/>
                  </a:lnTo>
                  <a:lnTo>
                    <a:pt x="4673" y="3086"/>
                  </a:lnTo>
                  <a:lnTo>
                    <a:pt x="4673" y="3860"/>
                  </a:lnTo>
                  <a:lnTo>
                    <a:pt x="5448" y="3086"/>
                  </a:lnTo>
                  <a:lnTo>
                    <a:pt x="5448" y="3860"/>
                  </a:lnTo>
                  <a:lnTo>
                    <a:pt x="4673" y="3860"/>
                  </a:lnTo>
                  <a:lnTo>
                    <a:pt x="5448" y="3860"/>
                  </a:lnTo>
                  <a:lnTo>
                    <a:pt x="4673" y="3860"/>
                  </a:lnTo>
                  <a:lnTo>
                    <a:pt x="4673" y="4622"/>
                  </a:lnTo>
                  <a:lnTo>
                    <a:pt x="4673" y="3860"/>
                  </a:lnTo>
                  <a:lnTo>
                    <a:pt x="4673" y="4622"/>
                  </a:lnTo>
                  <a:lnTo>
                    <a:pt x="4673" y="3860"/>
                  </a:lnTo>
                  <a:lnTo>
                    <a:pt x="4673" y="4622"/>
                  </a:lnTo>
                  <a:lnTo>
                    <a:pt x="5448" y="4622"/>
                  </a:lnTo>
                  <a:lnTo>
                    <a:pt x="5448" y="38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6359730" y="28359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6354282" y="28343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6356619" y="2835924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2539" h="1905">
                  <a:moveTo>
                    <a:pt x="2336" y="762"/>
                  </a:moveTo>
                  <a:lnTo>
                    <a:pt x="2336" y="1536"/>
                  </a:lnTo>
                  <a:lnTo>
                    <a:pt x="1562" y="1536"/>
                  </a:lnTo>
                  <a:lnTo>
                    <a:pt x="2336" y="1536"/>
                  </a:lnTo>
                  <a:lnTo>
                    <a:pt x="2336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6360517" y="28374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6355069" y="2837461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4">
                  <a:moveTo>
                    <a:pt x="3886" y="0"/>
                  </a:moveTo>
                  <a:lnTo>
                    <a:pt x="3886" y="774"/>
                  </a:lnTo>
                  <a:lnTo>
                    <a:pt x="3111" y="1536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886" y="774"/>
                  </a:lnTo>
                  <a:lnTo>
                    <a:pt x="3886" y="0"/>
                  </a:lnTo>
                  <a:close/>
                </a:path>
                <a:path w="4445" h="4444">
                  <a:moveTo>
                    <a:pt x="3111" y="0"/>
                  </a:moveTo>
                  <a:lnTo>
                    <a:pt x="2324" y="0"/>
                  </a:lnTo>
                  <a:lnTo>
                    <a:pt x="3111" y="0"/>
                  </a:lnTo>
                  <a:close/>
                </a:path>
                <a:path w="4445" h="4444">
                  <a:moveTo>
                    <a:pt x="3111" y="774"/>
                  </a:moveTo>
                  <a:lnTo>
                    <a:pt x="3111" y="0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2324" y="0"/>
                  </a:lnTo>
                  <a:lnTo>
                    <a:pt x="2324" y="774"/>
                  </a:lnTo>
                  <a:lnTo>
                    <a:pt x="2324" y="0"/>
                  </a:lnTo>
                  <a:lnTo>
                    <a:pt x="3111" y="774"/>
                  </a:lnTo>
                  <a:lnTo>
                    <a:pt x="2324" y="774"/>
                  </a:lnTo>
                  <a:lnTo>
                    <a:pt x="2324" y="1536"/>
                  </a:lnTo>
                  <a:lnTo>
                    <a:pt x="2324" y="774"/>
                  </a:lnTo>
                  <a:lnTo>
                    <a:pt x="3111" y="774"/>
                  </a:lnTo>
                  <a:lnTo>
                    <a:pt x="2324" y="774"/>
                  </a:lnTo>
                  <a:lnTo>
                    <a:pt x="2324" y="1536"/>
                  </a:lnTo>
                  <a:lnTo>
                    <a:pt x="1549" y="1536"/>
                  </a:lnTo>
                  <a:lnTo>
                    <a:pt x="1549" y="2311"/>
                  </a:lnTo>
                  <a:lnTo>
                    <a:pt x="2324" y="2311"/>
                  </a:lnTo>
                  <a:lnTo>
                    <a:pt x="2324" y="1536"/>
                  </a:lnTo>
                  <a:lnTo>
                    <a:pt x="2324" y="2311"/>
                  </a:lnTo>
                  <a:lnTo>
                    <a:pt x="2324" y="1536"/>
                  </a:lnTo>
                  <a:lnTo>
                    <a:pt x="2324" y="2311"/>
                  </a:lnTo>
                  <a:lnTo>
                    <a:pt x="1549" y="1536"/>
                  </a:lnTo>
                  <a:lnTo>
                    <a:pt x="2324" y="1536"/>
                  </a:lnTo>
                  <a:lnTo>
                    <a:pt x="1549" y="1536"/>
                  </a:lnTo>
                  <a:lnTo>
                    <a:pt x="2324" y="2311"/>
                  </a:lnTo>
                  <a:lnTo>
                    <a:pt x="2324" y="3086"/>
                  </a:lnTo>
                  <a:lnTo>
                    <a:pt x="1549" y="3086"/>
                  </a:lnTo>
                  <a:lnTo>
                    <a:pt x="774" y="3086"/>
                  </a:lnTo>
                  <a:lnTo>
                    <a:pt x="1549" y="3086"/>
                  </a:lnTo>
                  <a:lnTo>
                    <a:pt x="774" y="3086"/>
                  </a:lnTo>
                  <a:lnTo>
                    <a:pt x="774" y="3848"/>
                  </a:lnTo>
                  <a:lnTo>
                    <a:pt x="0" y="3848"/>
                  </a:lnTo>
                  <a:lnTo>
                    <a:pt x="774" y="3848"/>
                  </a:lnTo>
                  <a:lnTo>
                    <a:pt x="0" y="3848"/>
                  </a:lnTo>
                  <a:lnTo>
                    <a:pt x="774" y="3848"/>
                  </a:lnTo>
                  <a:lnTo>
                    <a:pt x="0" y="3848"/>
                  </a:lnTo>
                  <a:lnTo>
                    <a:pt x="0" y="3086"/>
                  </a:lnTo>
                  <a:lnTo>
                    <a:pt x="774" y="3848"/>
                  </a:lnTo>
                  <a:lnTo>
                    <a:pt x="774" y="3086"/>
                  </a:lnTo>
                  <a:lnTo>
                    <a:pt x="774" y="3848"/>
                  </a:lnTo>
                  <a:lnTo>
                    <a:pt x="774" y="3086"/>
                  </a:lnTo>
                  <a:lnTo>
                    <a:pt x="0" y="3086"/>
                  </a:lnTo>
                  <a:lnTo>
                    <a:pt x="774" y="3086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1549" y="2311"/>
                  </a:lnTo>
                  <a:lnTo>
                    <a:pt x="1549" y="1536"/>
                  </a:lnTo>
                  <a:lnTo>
                    <a:pt x="1549" y="2311"/>
                  </a:lnTo>
                  <a:lnTo>
                    <a:pt x="1549" y="3086"/>
                  </a:lnTo>
                  <a:lnTo>
                    <a:pt x="2324" y="3086"/>
                  </a:lnTo>
                  <a:lnTo>
                    <a:pt x="2324" y="2311"/>
                  </a:lnTo>
                  <a:lnTo>
                    <a:pt x="1549" y="2311"/>
                  </a:lnTo>
                  <a:lnTo>
                    <a:pt x="2324" y="2311"/>
                  </a:lnTo>
                  <a:lnTo>
                    <a:pt x="1549" y="2311"/>
                  </a:lnTo>
                  <a:lnTo>
                    <a:pt x="2324" y="2311"/>
                  </a:lnTo>
                  <a:lnTo>
                    <a:pt x="1549" y="2311"/>
                  </a:lnTo>
                  <a:lnTo>
                    <a:pt x="1549" y="1536"/>
                  </a:lnTo>
                  <a:lnTo>
                    <a:pt x="774" y="2311"/>
                  </a:lnTo>
                  <a:lnTo>
                    <a:pt x="774" y="3086"/>
                  </a:lnTo>
                  <a:lnTo>
                    <a:pt x="0" y="3086"/>
                  </a:lnTo>
                  <a:lnTo>
                    <a:pt x="774" y="3086"/>
                  </a:lnTo>
                  <a:lnTo>
                    <a:pt x="0" y="3086"/>
                  </a:lnTo>
                  <a:lnTo>
                    <a:pt x="0" y="2311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1549" y="1536"/>
                  </a:lnTo>
                  <a:lnTo>
                    <a:pt x="1549" y="774"/>
                  </a:lnTo>
                  <a:lnTo>
                    <a:pt x="1549" y="1536"/>
                  </a:lnTo>
                  <a:lnTo>
                    <a:pt x="1549" y="774"/>
                  </a:lnTo>
                  <a:lnTo>
                    <a:pt x="1549" y="1536"/>
                  </a:lnTo>
                  <a:lnTo>
                    <a:pt x="2324" y="1536"/>
                  </a:lnTo>
                  <a:lnTo>
                    <a:pt x="2324" y="774"/>
                  </a:lnTo>
                  <a:lnTo>
                    <a:pt x="1549" y="774"/>
                  </a:lnTo>
                  <a:lnTo>
                    <a:pt x="2324" y="774"/>
                  </a:lnTo>
                  <a:lnTo>
                    <a:pt x="1549" y="774"/>
                  </a:lnTo>
                  <a:lnTo>
                    <a:pt x="2324" y="774"/>
                  </a:lnTo>
                  <a:lnTo>
                    <a:pt x="1549" y="774"/>
                  </a:lnTo>
                  <a:lnTo>
                    <a:pt x="2324" y="774"/>
                  </a:lnTo>
                  <a:lnTo>
                    <a:pt x="2324" y="0"/>
                  </a:lnTo>
                  <a:lnTo>
                    <a:pt x="3111" y="0"/>
                  </a:lnTo>
                  <a:lnTo>
                    <a:pt x="311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6353704" y="2837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6360517" y="28382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6355069" y="28397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6350002" y="2836686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19">
                  <a:moveTo>
                    <a:pt x="5067" y="1549"/>
                  </a:moveTo>
                  <a:lnTo>
                    <a:pt x="5067" y="2311"/>
                  </a:lnTo>
                  <a:lnTo>
                    <a:pt x="5067" y="1549"/>
                  </a:lnTo>
                  <a:lnTo>
                    <a:pt x="5067" y="2311"/>
                  </a:lnTo>
                  <a:lnTo>
                    <a:pt x="5067" y="3086"/>
                  </a:lnTo>
                  <a:lnTo>
                    <a:pt x="5067" y="2311"/>
                  </a:lnTo>
                  <a:lnTo>
                    <a:pt x="5067" y="4622"/>
                  </a:lnTo>
                  <a:lnTo>
                    <a:pt x="4279" y="4622"/>
                  </a:lnTo>
                  <a:lnTo>
                    <a:pt x="5067" y="3860"/>
                  </a:lnTo>
                  <a:lnTo>
                    <a:pt x="4279" y="3860"/>
                  </a:lnTo>
                  <a:lnTo>
                    <a:pt x="5067" y="3860"/>
                  </a:lnTo>
                  <a:lnTo>
                    <a:pt x="4279" y="4622"/>
                  </a:lnTo>
                  <a:lnTo>
                    <a:pt x="5067" y="4622"/>
                  </a:lnTo>
                  <a:lnTo>
                    <a:pt x="5067" y="3860"/>
                  </a:lnTo>
                  <a:lnTo>
                    <a:pt x="5067" y="3086"/>
                  </a:lnTo>
                  <a:lnTo>
                    <a:pt x="5067" y="3860"/>
                  </a:lnTo>
                  <a:lnTo>
                    <a:pt x="5067" y="3086"/>
                  </a:lnTo>
                  <a:lnTo>
                    <a:pt x="5067" y="3860"/>
                  </a:lnTo>
                  <a:lnTo>
                    <a:pt x="5067" y="4622"/>
                  </a:lnTo>
                  <a:lnTo>
                    <a:pt x="4279" y="4622"/>
                  </a:lnTo>
                  <a:lnTo>
                    <a:pt x="4279" y="5016"/>
                  </a:lnTo>
                  <a:lnTo>
                    <a:pt x="4279" y="5778"/>
                  </a:lnTo>
                  <a:lnTo>
                    <a:pt x="4279" y="5016"/>
                  </a:lnTo>
                  <a:lnTo>
                    <a:pt x="4279" y="5778"/>
                  </a:lnTo>
                  <a:lnTo>
                    <a:pt x="3505" y="6553"/>
                  </a:lnTo>
                  <a:lnTo>
                    <a:pt x="2730" y="6553"/>
                  </a:lnTo>
                  <a:lnTo>
                    <a:pt x="2730" y="5778"/>
                  </a:lnTo>
                  <a:lnTo>
                    <a:pt x="2730" y="6553"/>
                  </a:lnTo>
                  <a:lnTo>
                    <a:pt x="2336" y="6553"/>
                  </a:lnTo>
                  <a:lnTo>
                    <a:pt x="2336" y="7327"/>
                  </a:lnTo>
                  <a:lnTo>
                    <a:pt x="1562" y="6553"/>
                  </a:lnTo>
                  <a:lnTo>
                    <a:pt x="787" y="5778"/>
                  </a:lnTo>
                  <a:lnTo>
                    <a:pt x="787" y="5016"/>
                  </a:lnTo>
                  <a:lnTo>
                    <a:pt x="0" y="5016"/>
                  </a:lnTo>
                  <a:lnTo>
                    <a:pt x="0" y="5778"/>
                  </a:lnTo>
                  <a:lnTo>
                    <a:pt x="0" y="5016"/>
                  </a:lnTo>
                  <a:lnTo>
                    <a:pt x="0" y="4622"/>
                  </a:lnTo>
                  <a:lnTo>
                    <a:pt x="787" y="4622"/>
                  </a:lnTo>
                  <a:lnTo>
                    <a:pt x="787" y="5016"/>
                  </a:lnTo>
                  <a:lnTo>
                    <a:pt x="787" y="4622"/>
                  </a:lnTo>
                  <a:lnTo>
                    <a:pt x="787" y="5016"/>
                  </a:lnTo>
                  <a:lnTo>
                    <a:pt x="787" y="4622"/>
                  </a:lnTo>
                  <a:lnTo>
                    <a:pt x="787" y="5016"/>
                  </a:lnTo>
                  <a:lnTo>
                    <a:pt x="787" y="4622"/>
                  </a:lnTo>
                  <a:lnTo>
                    <a:pt x="1562" y="5016"/>
                  </a:lnTo>
                  <a:lnTo>
                    <a:pt x="1562" y="4622"/>
                  </a:lnTo>
                  <a:lnTo>
                    <a:pt x="1562" y="5016"/>
                  </a:lnTo>
                  <a:lnTo>
                    <a:pt x="1562" y="4622"/>
                  </a:lnTo>
                  <a:lnTo>
                    <a:pt x="1562" y="5016"/>
                  </a:lnTo>
                  <a:lnTo>
                    <a:pt x="1562" y="4622"/>
                  </a:lnTo>
                  <a:lnTo>
                    <a:pt x="1562" y="5016"/>
                  </a:lnTo>
                  <a:lnTo>
                    <a:pt x="1562" y="4622"/>
                  </a:lnTo>
                  <a:lnTo>
                    <a:pt x="787" y="4622"/>
                  </a:lnTo>
                  <a:lnTo>
                    <a:pt x="787" y="3860"/>
                  </a:lnTo>
                  <a:lnTo>
                    <a:pt x="1562" y="3860"/>
                  </a:lnTo>
                  <a:lnTo>
                    <a:pt x="1562" y="4622"/>
                  </a:lnTo>
                  <a:lnTo>
                    <a:pt x="1562" y="5016"/>
                  </a:lnTo>
                  <a:lnTo>
                    <a:pt x="1562" y="4622"/>
                  </a:lnTo>
                  <a:lnTo>
                    <a:pt x="2336" y="4622"/>
                  </a:lnTo>
                  <a:lnTo>
                    <a:pt x="1562" y="4622"/>
                  </a:lnTo>
                  <a:lnTo>
                    <a:pt x="2336" y="4622"/>
                  </a:lnTo>
                  <a:lnTo>
                    <a:pt x="1562" y="4622"/>
                  </a:lnTo>
                  <a:lnTo>
                    <a:pt x="1562" y="3860"/>
                  </a:lnTo>
                  <a:lnTo>
                    <a:pt x="2336" y="4622"/>
                  </a:lnTo>
                  <a:lnTo>
                    <a:pt x="2336" y="3860"/>
                  </a:lnTo>
                  <a:lnTo>
                    <a:pt x="2336" y="4622"/>
                  </a:lnTo>
                  <a:lnTo>
                    <a:pt x="2336" y="3860"/>
                  </a:lnTo>
                  <a:lnTo>
                    <a:pt x="2336" y="4622"/>
                  </a:lnTo>
                  <a:lnTo>
                    <a:pt x="2336" y="3860"/>
                  </a:lnTo>
                  <a:lnTo>
                    <a:pt x="2336" y="4622"/>
                  </a:lnTo>
                  <a:lnTo>
                    <a:pt x="2336" y="3860"/>
                  </a:lnTo>
                  <a:lnTo>
                    <a:pt x="2336" y="4622"/>
                  </a:lnTo>
                  <a:lnTo>
                    <a:pt x="2336" y="5016"/>
                  </a:lnTo>
                  <a:lnTo>
                    <a:pt x="1562" y="5016"/>
                  </a:lnTo>
                  <a:lnTo>
                    <a:pt x="2336" y="5016"/>
                  </a:lnTo>
                  <a:lnTo>
                    <a:pt x="2336" y="4622"/>
                  </a:lnTo>
                  <a:lnTo>
                    <a:pt x="2730" y="4622"/>
                  </a:lnTo>
                  <a:lnTo>
                    <a:pt x="2730" y="5016"/>
                  </a:lnTo>
                  <a:lnTo>
                    <a:pt x="2730" y="4622"/>
                  </a:lnTo>
                  <a:lnTo>
                    <a:pt x="2730" y="5016"/>
                  </a:lnTo>
                  <a:lnTo>
                    <a:pt x="2336" y="5016"/>
                  </a:lnTo>
                  <a:lnTo>
                    <a:pt x="2730" y="5016"/>
                  </a:lnTo>
                  <a:lnTo>
                    <a:pt x="2336" y="5016"/>
                  </a:lnTo>
                  <a:lnTo>
                    <a:pt x="2730" y="5016"/>
                  </a:lnTo>
                  <a:lnTo>
                    <a:pt x="2730" y="5778"/>
                  </a:lnTo>
                  <a:lnTo>
                    <a:pt x="2730" y="5016"/>
                  </a:lnTo>
                  <a:lnTo>
                    <a:pt x="2730" y="5778"/>
                  </a:lnTo>
                  <a:lnTo>
                    <a:pt x="2336" y="5778"/>
                  </a:lnTo>
                  <a:lnTo>
                    <a:pt x="2730" y="5778"/>
                  </a:lnTo>
                  <a:lnTo>
                    <a:pt x="2336" y="5778"/>
                  </a:lnTo>
                  <a:lnTo>
                    <a:pt x="2730" y="5778"/>
                  </a:lnTo>
                  <a:lnTo>
                    <a:pt x="2730" y="6553"/>
                  </a:lnTo>
                  <a:lnTo>
                    <a:pt x="2730" y="5778"/>
                  </a:lnTo>
                  <a:lnTo>
                    <a:pt x="3505" y="5016"/>
                  </a:lnTo>
                  <a:lnTo>
                    <a:pt x="2730" y="5016"/>
                  </a:lnTo>
                  <a:lnTo>
                    <a:pt x="3505" y="5016"/>
                  </a:lnTo>
                  <a:lnTo>
                    <a:pt x="2730" y="5778"/>
                  </a:lnTo>
                  <a:lnTo>
                    <a:pt x="3505" y="5778"/>
                  </a:lnTo>
                  <a:lnTo>
                    <a:pt x="2730" y="5778"/>
                  </a:lnTo>
                  <a:lnTo>
                    <a:pt x="3505" y="5778"/>
                  </a:lnTo>
                  <a:lnTo>
                    <a:pt x="3505" y="5016"/>
                  </a:lnTo>
                  <a:lnTo>
                    <a:pt x="3505" y="5778"/>
                  </a:lnTo>
                  <a:lnTo>
                    <a:pt x="3505" y="5016"/>
                  </a:lnTo>
                  <a:lnTo>
                    <a:pt x="4279" y="5016"/>
                  </a:lnTo>
                  <a:lnTo>
                    <a:pt x="3505" y="4622"/>
                  </a:lnTo>
                  <a:lnTo>
                    <a:pt x="3505" y="3860"/>
                  </a:lnTo>
                  <a:lnTo>
                    <a:pt x="3505" y="4622"/>
                  </a:lnTo>
                  <a:lnTo>
                    <a:pt x="3505" y="3860"/>
                  </a:lnTo>
                  <a:lnTo>
                    <a:pt x="4279" y="3860"/>
                  </a:lnTo>
                  <a:lnTo>
                    <a:pt x="3505" y="3860"/>
                  </a:lnTo>
                  <a:lnTo>
                    <a:pt x="4279" y="3860"/>
                  </a:lnTo>
                  <a:lnTo>
                    <a:pt x="4279" y="3086"/>
                  </a:lnTo>
                  <a:lnTo>
                    <a:pt x="3505" y="2311"/>
                  </a:lnTo>
                  <a:lnTo>
                    <a:pt x="4279" y="2311"/>
                  </a:lnTo>
                  <a:lnTo>
                    <a:pt x="3505" y="2311"/>
                  </a:lnTo>
                  <a:lnTo>
                    <a:pt x="3505" y="1549"/>
                  </a:lnTo>
                  <a:lnTo>
                    <a:pt x="3505" y="2311"/>
                  </a:lnTo>
                  <a:lnTo>
                    <a:pt x="4279" y="2311"/>
                  </a:lnTo>
                  <a:lnTo>
                    <a:pt x="4279" y="1549"/>
                  </a:lnTo>
                  <a:lnTo>
                    <a:pt x="4279" y="2311"/>
                  </a:lnTo>
                  <a:lnTo>
                    <a:pt x="4279" y="1549"/>
                  </a:lnTo>
                  <a:lnTo>
                    <a:pt x="4279" y="2311"/>
                  </a:lnTo>
                  <a:lnTo>
                    <a:pt x="4279" y="3086"/>
                  </a:lnTo>
                  <a:lnTo>
                    <a:pt x="4279" y="2311"/>
                  </a:lnTo>
                  <a:lnTo>
                    <a:pt x="5067" y="2311"/>
                  </a:lnTo>
                  <a:lnTo>
                    <a:pt x="4279" y="2311"/>
                  </a:lnTo>
                  <a:lnTo>
                    <a:pt x="4279" y="1549"/>
                  </a:lnTo>
                  <a:lnTo>
                    <a:pt x="5067" y="1549"/>
                  </a:lnTo>
                  <a:lnTo>
                    <a:pt x="4279" y="1549"/>
                  </a:lnTo>
                  <a:lnTo>
                    <a:pt x="5067" y="1549"/>
                  </a:lnTo>
                  <a:lnTo>
                    <a:pt x="5067" y="2311"/>
                  </a:lnTo>
                  <a:lnTo>
                    <a:pt x="5067" y="1549"/>
                  </a:lnTo>
                  <a:lnTo>
                    <a:pt x="5067" y="774"/>
                  </a:lnTo>
                  <a:lnTo>
                    <a:pt x="4279" y="774"/>
                  </a:lnTo>
                  <a:lnTo>
                    <a:pt x="5067" y="774"/>
                  </a:lnTo>
                  <a:lnTo>
                    <a:pt x="4279" y="774"/>
                  </a:lnTo>
                  <a:lnTo>
                    <a:pt x="5067" y="774"/>
                  </a:lnTo>
                  <a:lnTo>
                    <a:pt x="5067" y="1549"/>
                  </a:lnTo>
                  <a:lnTo>
                    <a:pt x="5067" y="774"/>
                  </a:lnTo>
                  <a:lnTo>
                    <a:pt x="5067" y="1549"/>
                  </a:lnTo>
                  <a:close/>
                </a:path>
                <a:path w="10795" h="7619">
                  <a:moveTo>
                    <a:pt x="2336" y="3086"/>
                  </a:moveTo>
                  <a:lnTo>
                    <a:pt x="1562" y="3086"/>
                  </a:lnTo>
                  <a:lnTo>
                    <a:pt x="2336" y="3086"/>
                  </a:lnTo>
                  <a:lnTo>
                    <a:pt x="1562" y="3086"/>
                  </a:lnTo>
                  <a:lnTo>
                    <a:pt x="2336" y="3086"/>
                  </a:lnTo>
                  <a:lnTo>
                    <a:pt x="1562" y="3086"/>
                  </a:lnTo>
                  <a:lnTo>
                    <a:pt x="787" y="3086"/>
                  </a:lnTo>
                  <a:lnTo>
                    <a:pt x="787" y="3860"/>
                  </a:lnTo>
                  <a:lnTo>
                    <a:pt x="1562" y="3860"/>
                  </a:lnTo>
                  <a:lnTo>
                    <a:pt x="787" y="3860"/>
                  </a:lnTo>
                  <a:lnTo>
                    <a:pt x="1562" y="3860"/>
                  </a:lnTo>
                  <a:lnTo>
                    <a:pt x="2336" y="3086"/>
                  </a:lnTo>
                  <a:lnTo>
                    <a:pt x="2336" y="3860"/>
                  </a:lnTo>
                  <a:lnTo>
                    <a:pt x="2336" y="3086"/>
                  </a:lnTo>
                  <a:lnTo>
                    <a:pt x="2336" y="3860"/>
                  </a:lnTo>
                  <a:lnTo>
                    <a:pt x="1562" y="3860"/>
                  </a:lnTo>
                  <a:lnTo>
                    <a:pt x="2336" y="3860"/>
                  </a:lnTo>
                  <a:lnTo>
                    <a:pt x="1562" y="3860"/>
                  </a:lnTo>
                  <a:lnTo>
                    <a:pt x="787" y="3860"/>
                  </a:lnTo>
                  <a:lnTo>
                    <a:pt x="0" y="3860"/>
                  </a:lnTo>
                  <a:lnTo>
                    <a:pt x="787" y="3860"/>
                  </a:lnTo>
                  <a:lnTo>
                    <a:pt x="787" y="3086"/>
                  </a:lnTo>
                  <a:lnTo>
                    <a:pt x="787" y="3860"/>
                  </a:lnTo>
                  <a:lnTo>
                    <a:pt x="787" y="3086"/>
                  </a:lnTo>
                  <a:lnTo>
                    <a:pt x="787" y="2311"/>
                  </a:lnTo>
                  <a:lnTo>
                    <a:pt x="1562" y="2311"/>
                  </a:lnTo>
                  <a:lnTo>
                    <a:pt x="787" y="2311"/>
                  </a:lnTo>
                  <a:lnTo>
                    <a:pt x="1562" y="2311"/>
                  </a:lnTo>
                  <a:lnTo>
                    <a:pt x="787" y="2311"/>
                  </a:lnTo>
                  <a:lnTo>
                    <a:pt x="1562" y="2311"/>
                  </a:lnTo>
                  <a:lnTo>
                    <a:pt x="787" y="3086"/>
                  </a:lnTo>
                  <a:lnTo>
                    <a:pt x="1562" y="3086"/>
                  </a:lnTo>
                  <a:lnTo>
                    <a:pt x="787" y="3086"/>
                  </a:lnTo>
                  <a:lnTo>
                    <a:pt x="787" y="2311"/>
                  </a:lnTo>
                  <a:lnTo>
                    <a:pt x="787" y="3086"/>
                  </a:lnTo>
                  <a:lnTo>
                    <a:pt x="1562" y="3086"/>
                  </a:lnTo>
                  <a:lnTo>
                    <a:pt x="1562" y="2311"/>
                  </a:lnTo>
                  <a:lnTo>
                    <a:pt x="1562" y="3086"/>
                  </a:lnTo>
                  <a:lnTo>
                    <a:pt x="1562" y="2311"/>
                  </a:lnTo>
                  <a:lnTo>
                    <a:pt x="1562" y="3086"/>
                  </a:lnTo>
                  <a:lnTo>
                    <a:pt x="2336" y="3086"/>
                  </a:lnTo>
                  <a:lnTo>
                    <a:pt x="2336" y="2311"/>
                  </a:lnTo>
                  <a:lnTo>
                    <a:pt x="2336" y="3086"/>
                  </a:lnTo>
                  <a:lnTo>
                    <a:pt x="2336" y="2311"/>
                  </a:lnTo>
                  <a:lnTo>
                    <a:pt x="2336" y="3086"/>
                  </a:lnTo>
                  <a:lnTo>
                    <a:pt x="2336" y="2311"/>
                  </a:lnTo>
                  <a:lnTo>
                    <a:pt x="2336" y="3086"/>
                  </a:lnTo>
                  <a:lnTo>
                    <a:pt x="2336" y="2311"/>
                  </a:lnTo>
                  <a:lnTo>
                    <a:pt x="2336" y="1549"/>
                  </a:lnTo>
                  <a:lnTo>
                    <a:pt x="2336" y="774"/>
                  </a:lnTo>
                  <a:lnTo>
                    <a:pt x="2730" y="774"/>
                  </a:lnTo>
                  <a:lnTo>
                    <a:pt x="2730" y="0"/>
                  </a:lnTo>
                  <a:lnTo>
                    <a:pt x="2730" y="774"/>
                  </a:lnTo>
                  <a:lnTo>
                    <a:pt x="3505" y="774"/>
                  </a:lnTo>
                  <a:lnTo>
                    <a:pt x="2730" y="774"/>
                  </a:lnTo>
                  <a:lnTo>
                    <a:pt x="2730" y="1549"/>
                  </a:lnTo>
                  <a:lnTo>
                    <a:pt x="2730" y="774"/>
                  </a:lnTo>
                  <a:lnTo>
                    <a:pt x="2336" y="774"/>
                  </a:lnTo>
                  <a:lnTo>
                    <a:pt x="2336" y="1549"/>
                  </a:lnTo>
                  <a:lnTo>
                    <a:pt x="2336" y="2311"/>
                  </a:lnTo>
                  <a:lnTo>
                    <a:pt x="2730" y="2311"/>
                  </a:lnTo>
                  <a:lnTo>
                    <a:pt x="2730" y="1549"/>
                  </a:lnTo>
                  <a:lnTo>
                    <a:pt x="2730" y="2311"/>
                  </a:lnTo>
                  <a:lnTo>
                    <a:pt x="2730" y="1549"/>
                  </a:lnTo>
                  <a:lnTo>
                    <a:pt x="2730" y="774"/>
                  </a:lnTo>
                  <a:lnTo>
                    <a:pt x="2730" y="1549"/>
                  </a:lnTo>
                  <a:lnTo>
                    <a:pt x="2730" y="774"/>
                  </a:lnTo>
                  <a:lnTo>
                    <a:pt x="2730" y="1549"/>
                  </a:lnTo>
                  <a:lnTo>
                    <a:pt x="2730" y="774"/>
                  </a:lnTo>
                  <a:lnTo>
                    <a:pt x="2730" y="1549"/>
                  </a:lnTo>
                  <a:lnTo>
                    <a:pt x="3505" y="1549"/>
                  </a:lnTo>
                  <a:lnTo>
                    <a:pt x="3505" y="774"/>
                  </a:lnTo>
                  <a:lnTo>
                    <a:pt x="4279" y="774"/>
                  </a:lnTo>
                  <a:lnTo>
                    <a:pt x="3505" y="774"/>
                  </a:lnTo>
                  <a:lnTo>
                    <a:pt x="4279" y="774"/>
                  </a:lnTo>
                  <a:lnTo>
                    <a:pt x="4279" y="1549"/>
                  </a:lnTo>
                  <a:lnTo>
                    <a:pt x="3505" y="1549"/>
                  </a:lnTo>
                  <a:lnTo>
                    <a:pt x="3505" y="774"/>
                  </a:lnTo>
                  <a:lnTo>
                    <a:pt x="3505" y="1549"/>
                  </a:lnTo>
                  <a:lnTo>
                    <a:pt x="2730" y="1549"/>
                  </a:lnTo>
                  <a:lnTo>
                    <a:pt x="2730" y="2311"/>
                  </a:lnTo>
                  <a:lnTo>
                    <a:pt x="3505" y="1549"/>
                  </a:lnTo>
                  <a:lnTo>
                    <a:pt x="3505" y="2311"/>
                  </a:lnTo>
                  <a:lnTo>
                    <a:pt x="2730" y="2311"/>
                  </a:lnTo>
                  <a:lnTo>
                    <a:pt x="2336" y="2311"/>
                  </a:lnTo>
                  <a:lnTo>
                    <a:pt x="2336" y="3086"/>
                  </a:lnTo>
                  <a:close/>
                </a:path>
                <a:path w="10795" h="7619">
                  <a:moveTo>
                    <a:pt x="8178" y="2311"/>
                  </a:moveTo>
                  <a:lnTo>
                    <a:pt x="7391" y="2311"/>
                  </a:lnTo>
                  <a:lnTo>
                    <a:pt x="8178" y="2311"/>
                  </a:lnTo>
                  <a:lnTo>
                    <a:pt x="7391" y="2311"/>
                  </a:lnTo>
                  <a:lnTo>
                    <a:pt x="7391" y="3086"/>
                  </a:lnTo>
                  <a:lnTo>
                    <a:pt x="8178" y="3086"/>
                  </a:lnTo>
                  <a:lnTo>
                    <a:pt x="7391" y="3086"/>
                  </a:lnTo>
                  <a:lnTo>
                    <a:pt x="7391" y="2311"/>
                  </a:lnTo>
                  <a:lnTo>
                    <a:pt x="8178" y="2311"/>
                  </a:lnTo>
                  <a:close/>
                </a:path>
                <a:path w="10795" h="7619">
                  <a:moveTo>
                    <a:pt x="8953" y="3086"/>
                  </a:moveTo>
                  <a:lnTo>
                    <a:pt x="8953" y="3860"/>
                  </a:lnTo>
                  <a:lnTo>
                    <a:pt x="8953" y="3086"/>
                  </a:lnTo>
                  <a:lnTo>
                    <a:pt x="9728" y="3086"/>
                  </a:lnTo>
                  <a:lnTo>
                    <a:pt x="8953" y="3086"/>
                  </a:lnTo>
                  <a:lnTo>
                    <a:pt x="9728" y="3086"/>
                  </a:lnTo>
                  <a:lnTo>
                    <a:pt x="8953" y="3086"/>
                  </a:lnTo>
                  <a:lnTo>
                    <a:pt x="8953" y="3860"/>
                  </a:lnTo>
                  <a:lnTo>
                    <a:pt x="8953" y="3086"/>
                  </a:lnTo>
                  <a:close/>
                </a:path>
                <a:path w="10795" h="7619">
                  <a:moveTo>
                    <a:pt x="9728" y="3086"/>
                  </a:moveTo>
                  <a:lnTo>
                    <a:pt x="9728" y="3860"/>
                  </a:lnTo>
                  <a:lnTo>
                    <a:pt x="9728" y="3086"/>
                  </a:lnTo>
                  <a:lnTo>
                    <a:pt x="9728" y="3860"/>
                  </a:lnTo>
                  <a:lnTo>
                    <a:pt x="8953" y="3860"/>
                  </a:lnTo>
                  <a:lnTo>
                    <a:pt x="9728" y="3860"/>
                  </a:lnTo>
                  <a:lnTo>
                    <a:pt x="9728" y="3086"/>
                  </a:lnTo>
                  <a:close/>
                </a:path>
                <a:path w="10795" h="7619">
                  <a:moveTo>
                    <a:pt x="8953" y="4622"/>
                  </a:moveTo>
                  <a:lnTo>
                    <a:pt x="8178" y="4622"/>
                  </a:lnTo>
                  <a:lnTo>
                    <a:pt x="8953" y="4622"/>
                  </a:lnTo>
                  <a:close/>
                </a:path>
                <a:path w="10795" h="7619">
                  <a:moveTo>
                    <a:pt x="8953" y="4622"/>
                  </a:moveTo>
                  <a:lnTo>
                    <a:pt x="8178" y="4622"/>
                  </a:lnTo>
                  <a:lnTo>
                    <a:pt x="8178" y="5016"/>
                  </a:lnTo>
                  <a:lnTo>
                    <a:pt x="8953" y="4622"/>
                  </a:lnTo>
                  <a:lnTo>
                    <a:pt x="8178" y="4622"/>
                  </a:lnTo>
                  <a:lnTo>
                    <a:pt x="8953" y="4622"/>
                  </a:lnTo>
                  <a:lnTo>
                    <a:pt x="8953" y="5016"/>
                  </a:lnTo>
                  <a:lnTo>
                    <a:pt x="8953" y="4622"/>
                  </a:lnTo>
                  <a:lnTo>
                    <a:pt x="8953" y="5016"/>
                  </a:lnTo>
                  <a:lnTo>
                    <a:pt x="8178" y="5016"/>
                  </a:lnTo>
                  <a:lnTo>
                    <a:pt x="8953" y="5016"/>
                  </a:lnTo>
                  <a:lnTo>
                    <a:pt x="8178" y="5016"/>
                  </a:lnTo>
                  <a:lnTo>
                    <a:pt x="8178" y="5778"/>
                  </a:lnTo>
                  <a:lnTo>
                    <a:pt x="8953" y="5778"/>
                  </a:lnTo>
                  <a:lnTo>
                    <a:pt x="8178" y="5778"/>
                  </a:lnTo>
                  <a:lnTo>
                    <a:pt x="7391" y="5778"/>
                  </a:lnTo>
                  <a:lnTo>
                    <a:pt x="8178" y="5778"/>
                  </a:lnTo>
                  <a:lnTo>
                    <a:pt x="7391" y="5778"/>
                  </a:lnTo>
                  <a:lnTo>
                    <a:pt x="8178" y="5778"/>
                  </a:lnTo>
                  <a:lnTo>
                    <a:pt x="7391" y="6553"/>
                  </a:lnTo>
                  <a:lnTo>
                    <a:pt x="7391" y="7327"/>
                  </a:lnTo>
                  <a:lnTo>
                    <a:pt x="7391" y="6553"/>
                  </a:lnTo>
                  <a:lnTo>
                    <a:pt x="6616" y="5778"/>
                  </a:lnTo>
                  <a:lnTo>
                    <a:pt x="7391" y="5778"/>
                  </a:lnTo>
                  <a:lnTo>
                    <a:pt x="6616" y="5778"/>
                  </a:lnTo>
                  <a:lnTo>
                    <a:pt x="7391" y="5778"/>
                  </a:lnTo>
                  <a:lnTo>
                    <a:pt x="7391" y="5016"/>
                  </a:lnTo>
                  <a:lnTo>
                    <a:pt x="7391" y="4622"/>
                  </a:lnTo>
                  <a:lnTo>
                    <a:pt x="7391" y="3860"/>
                  </a:lnTo>
                  <a:lnTo>
                    <a:pt x="8178" y="3860"/>
                  </a:lnTo>
                  <a:lnTo>
                    <a:pt x="7391" y="3860"/>
                  </a:lnTo>
                  <a:lnTo>
                    <a:pt x="8178" y="3860"/>
                  </a:lnTo>
                  <a:lnTo>
                    <a:pt x="8178" y="4622"/>
                  </a:lnTo>
                  <a:lnTo>
                    <a:pt x="8178" y="3860"/>
                  </a:lnTo>
                  <a:lnTo>
                    <a:pt x="8178" y="4622"/>
                  </a:lnTo>
                  <a:lnTo>
                    <a:pt x="7391" y="4622"/>
                  </a:lnTo>
                  <a:lnTo>
                    <a:pt x="8178" y="4622"/>
                  </a:lnTo>
                  <a:lnTo>
                    <a:pt x="7391" y="4622"/>
                  </a:lnTo>
                  <a:lnTo>
                    <a:pt x="8178" y="4622"/>
                  </a:lnTo>
                  <a:lnTo>
                    <a:pt x="8178" y="5016"/>
                  </a:lnTo>
                  <a:lnTo>
                    <a:pt x="8178" y="5778"/>
                  </a:lnTo>
                  <a:lnTo>
                    <a:pt x="8178" y="5016"/>
                  </a:lnTo>
                  <a:lnTo>
                    <a:pt x="8178" y="4622"/>
                  </a:lnTo>
                  <a:lnTo>
                    <a:pt x="8178" y="3860"/>
                  </a:lnTo>
                  <a:lnTo>
                    <a:pt x="8953" y="3860"/>
                  </a:lnTo>
                  <a:lnTo>
                    <a:pt x="8178" y="3860"/>
                  </a:lnTo>
                  <a:lnTo>
                    <a:pt x="8953" y="3860"/>
                  </a:lnTo>
                  <a:lnTo>
                    <a:pt x="8953" y="4622"/>
                  </a:lnTo>
                  <a:lnTo>
                    <a:pt x="8953" y="3860"/>
                  </a:lnTo>
                  <a:lnTo>
                    <a:pt x="8953" y="4622"/>
                  </a:lnTo>
                  <a:lnTo>
                    <a:pt x="8953" y="3860"/>
                  </a:lnTo>
                  <a:lnTo>
                    <a:pt x="9728" y="3860"/>
                  </a:lnTo>
                  <a:lnTo>
                    <a:pt x="9728" y="3086"/>
                  </a:lnTo>
                  <a:lnTo>
                    <a:pt x="9728" y="3860"/>
                  </a:lnTo>
                  <a:lnTo>
                    <a:pt x="9728" y="3086"/>
                  </a:lnTo>
                  <a:lnTo>
                    <a:pt x="10515" y="3086"/>
                  </a:lnTo>
                  <a:lnTo>
                    <a:pt x="9728" y="3086"/>
                  </a:lnTo>
                  <a:lnTo>
                    <a:pt x="9728" y="3860"/>
                  </a:lnTo>
                  <a:lnTo>
                    <a:pt x="9728" y="3086"/>
                  </a:lnTo>
                  <a:lnTo>
                    <a:pt x="9728" y="3860"/>
                  </a:lnTo>
                  <a:lnTo>
                    <a:pt x="10515" y="3860"/>
                  </a:lnTo>
                  <a:lnTo>
                    <a:pt x="10515" y="3086"/>
                  </a:lnTo>
                  <a:lnTo>
                    <a:pt x="10515" y="3860"/>
                  </a:lnTo>
                  <a:lnTo>
                    <a:pt x="9728" y="3860"/>
                  </a:lnTo>
                  <a:lnTo>
                    <a:pt x="8953" y="4622"/>
                  </a:lnTo>
                  <a:lnTo>
                    <a:pt x="8178" y="4622"/>
                  </a:lnTo>
                  <a:lnTo>
                    <a:pt x="8953" y="46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6357393" y="28389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6357393" y="283977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74"/>
                  </a:move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6355069" y="28389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6352732" y="283899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6351564" y="28382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6350789" y="28382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6353507" y="28389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6349227" y="2838998"/>
              <a:ext cx="10160" cy="5080"/>
            </a:xfrm>
            <a:custGeom>
              <a:avLst/>
              <a:gdLst/>
              <a:ahLst/>
              <a:cxnLst/>
              <a:rect l="l" t="t" r="r" b="b"/>
              <a:pathLst>
                <a:path w="10160" h="5080">
                  <a:moveTo>
                    <a:pt x="9728" y="1549"/>
                  </a:moveTo>
                  <a:lnTo>
                    <a:pt x="8953" y="1549"/>
                  </a:lnTo>
                  <a:lnTo>
                    <a:pt x="9728" y="1549"/>
                  </a:lnTo>
                  <a:close/>
                </a:path>
                <a:path w="10160" h="5080">
                  <a:moveTo>
                    <a:pt x="9728" y="1549"/>
                  </a:moveTo>
                  <a:lnTo>
                    <a:pt x="8953" y="1549"/>
                  </a:lnTo>
                  <a:lnTo>
                    <a:pt x="9728" y="1549"/>
                  </a:lnTo>
                  <a:close/>
                </a:path>
                <a:path w="10160" h="5080">
                  <a:moveTo>
                    <a:pt x="3111" y="1549"/>
                  </a:moveTo>
                  <a:lnTo>
                    <a:pt x="3111" y="774"/>
                  </a:lnTo>
                  <a:lnTo>
                    <a:pt x="3505" y="0"/>
                  </a:lnTo>
                  <a:lnTo>
                    <a:pt x="3505" y="774"/>
                  </a:lnTo>
                  <a:lnTo>
                    <a:pt x="3505" y="0"/>
                  </a:lnTo>
                  <a:lnTo>
                    <a:pt x="3505" y="774"/>
                  </a:lnTo>
                  <a:lnTo>
                    <a:pt x="3111" y="774"/>
                  </a:lnTo>
                  <a:lnTo>
                    <a:pt x="3111" y="1549"/>
                  </a:lnTo>
                  <a:close/>
                </a:path>
                <a:path w="10160" h="5080">
                  <a:moveTo>
                    <a:pt x="6616" y="2311"/>
                  </a:moveTo>
                  <a:lnTo>
                    <a:pt x="7391" y="2311"/>
                  </a:lnTo>
                  <a:lnTo>
                    <a:pt x="6616" y="2311"/>
                  </a:lnTo>
                  <a:close/>
                </a:path>
                <a:path w="10160" h="5080">
                  <a:moveTo>
                    <a:pt x="7391" y="1549"/>
                  </a:moveTo>
                  <a:lnTo>
                    <a:pt x="7391" y="2311"/>
                  </a:lnTo>
                  <a:lnTo>
                    <a:pt x="7391" y="1549"/>
                  </a:lnTo>
                  <a:lnTo>
                    <a:pt x="7391" y="2311"/>
                  </a:lnTo>
                  <a:lnTo>
                    <a:pt x="7391" y="2705"/>
                  </a:lnTo>
                  <a:lnTo>
                    <a:pt x="7391" y="2311"/>
                  </a:lnTo>
                  <a:lnTo>
                    <a:pt x="6616" y="2311"/>
                  </a:lnTo>
                  <a:lnTo>
                    <a:pt x="7391" y="2311"/>
                  </a:lnTo>
                  <a:lnTo>
                    <a:pt x="6616" y="2311"/>
                  </a:lnTo>
                  <a:lnTo>
                    <a:pt x="6616" y="2705"/>
                  </a:lnTo>
                  <a:lnTo>
                    <a:pt x="6616" y="2311"/>
                  </a:lnTo>
                  <a:lnTo>
                    <a:pt x="7391" y="2311"/>
                  </a:lnTo>
                  <a:lnTo>
                    <a:pt x="7391" y="1549"/>
                  </a:lnTo>
                  <a:lnTo>
                    <a:pt x="6616" y="1549"/>
                  </a:lnTo>
                  <a:lnTo>
                    <a:pt x="7391" y="1549"/>
                  </a:lnTo>
                  <a:close/>
                </a:path>
                <a:path w="10160" h="5080">
                  <a:moveTo>
                    <a:pt x="4279" y="1549"/>
                  </a:moveTo>
                  <a:lnTo>
                    <a:pt x="3505" y="1549"/>
                  </a:lnTo>
                  <a:lnTo>
                    <a:pt x="4279" y="1549"/>
                  </a:lnTo>
                  <a:lnTo>
                    <a:pt x="4279" y="774"/>
                  </a:lnTo>
                  <a:lnTo>
                    <a:pt x="4279" y="1549"/>
                  </a:lnTo>
                  <a:lnTo>
                    <a:pt x="4279" y="774"/>
                  </a:lnTo>
                  <a:lnTo>
                    <a:pt x="5054" y="774"/>
                  </a:lnTo>
                  <a:lnTo>
                    <a:pt x="4279" y="774"/>
                  </a:lnTo>
                  <a:lnTo>
                    <a:pt x="5054" y="774"/>
                  </a:lnTo>
                  <a:lnTo>
                    <a:pt x="4279" y="774"/>
                  </a:lnTo>
                  <a:lnTo>
                    <a:pt x="5054" y="774"/>
                  </a:lnTo>
                  <a:lnTo>
                    <a:pt x="5054" y="1549"/>
                  </a:lnTo>
                  <a:lnTo>
                    <a:pt x="4279" y="1549"/>
                  </a:lnTo>
                  <a:lnTo>
                    <a:pt x="4279" y="2311"/>
                  </a:lnTo>
                  <a:lnTo>
                    <a:pt x="3505" y="2311"/>
                  </a:lnTo>
                  <a:lnTo>
                    <a:pt x="4279" y="2311"/>
                  </a:lnTo>
                  <a:lnTo>
                    <a:pt x="4279" y="1549"/>
                  </a:lnTo>
                  <a:lnTo>
                    <a:pt x="4279" y="2311"/>
                  </a:lnTo>
                  <a:lnTo>
                    <a:pt x="3505" y="1549"/>
                  </a:lnTo>
                  <a:lnTo>
                    <a:pt x="4279" y="1549"/>
                  </a:lnTo>
                  <a:close/>
                </a:path>
                <a:path w="10160" h="5080">
                  <a:moveTo>
                    <a:pt x="7391" y="3467"/>
                  </a:moveTo>
                  <a:lnTo>
                    <a:pt x="7391" y="2705"/>
                  </a:lnTo>
                  <a:lnTo>
                    <a:pt x="6616" y="3467"/>
                  </a:lnTo>
                  <a:lnTo>
                    <a:pt x="7391" y="3467"/>
                  </a:lnTo>
                  <a:lnTo>
                    <a:pt x="6616" y="3467"/>
                  </a:lnTo>
                  <a:lnTo>
                    <a:pt x="7391" y="3467"/>
                  </a:lnTo>
                  <a:lnTo>
                    <a:pt x="6616" y="3467"/>
                  </a:lnTo>
                  <a:lnTo>
                    <a:pt x="6616" y="4241"/>
                  </a:lnTo>
                  <a:lnTo>
                    <a:pt x="7391" y="4241"/>
                  </a:lnTo>
                  <a:lnTo>
                    <a:pt x="6616" y="4241"/>
                  </a:lnTo>
                  <a:lnTo>
                    <a:pt x="7391" y="4241"/>
                  </a:lnTo>
                  <a:lnTo>
                    <a:pt x="7391" y="3467"/>
                  </a:lnTo>
                  <a:lnTo>
                    <a:pt x="7391" y="4241"/>
                  </a:lnTo>
                  <a:lnTo>
                    <a:pt x="7391" y="3467"/>
                  </a:lnTo>
                  <a:lnTo>
                    <a:pt x="6616" y="3467"/>
                  </a:lnTo>
                  <a:lnTo>
                    <a:pt x="7391" y="3467"/>
                  </a:lnTo>
                  <a:lnTo>
                    <a:pt x="7391" y="2705"/>
                  </a:lnTo>
                  <a:lnTo>
                    <a:pt x="8166" y="2705"/>
                  </a:lnTo>
                  <a:lnTo>
                    <a:pt x="8166" y="2311"/>
                  </a:lnTo>
                  <a:lnTo>
                    <a:pt x="8166" y="2705"/>
                  </a:lnTo>
                  <a:lnTo>
                    <a:pt x="8166" y="2311"/>
                  </a:lnTo>
                  <a:lnTo>
                    <a:pt x="8166" y="2705"/>
                  </a:lnTo>
                  <a:lnTo>
                    <a:pt x="8166" y="3467"/>
                  </a:lnTo>
                  <a:lnTo>
                    <a:pt x="7391" y="3467"/>
                  </a:lnTo>
                  <a:lnTo>
                    <a:pt x="7391" y="4241"/>
                  </a:lnTo>
                  <a:lnTo>
                    <a:pt x="6616" y="4241"/>
                  </a:lnTo>
                  <a:lnTo>
                    <a:pt x="6616" y="5016"/>
                  </a:lnTo>
                  <a:lnTo>
                    <a:pt x="5842" y="4241"/>
                  </a:lnTo>
                  <a:lnTo>
                    <a:pt x="6616" y="3467"/>
                  </a:lnTo>
                  <a:lnTo>
                    <a:pt x="6616" y="4241"/>
                  </a:lnTo>
                  <a:lnTo>
                    <a:pt x="6616" y="3467"/>
                  </a:lnTo>
                  <a:lnTo>
                    <a:pt x="6616" y="2705"/>
                  </a:lnTo>
                  <a:lnTo>
                    <a:pt x="6616" y="3467"/>
                  </a:lnTo>
                  <a:lnTo>
                    <a:pt x="6616" y="2705"/>
                  </a:lnTo>
                  <a:lnTo>
                    <a:pt x="6616" y="3467"/>
                  </a:lnTo>
                  <a:lnTo>
                    <a:pt x="6616" y="2705"/>
                  </a:lnTo>
                  <a:lnTo>
                    <a:pt x="7391" y="2705"/>
                  </a:lnTo>
                  <a:lnTo>
                    <a:pt x="6616" y="2705"/>
                  </a:lnTo>
                  <a:lnTo>
                    <a:pt x="7391" y="2705"/>
                  </a:lnTo>
                  <a:lnTo>
                    <a:pt x="6616" y="2705"/>
                  </a:lnTo>
                  <a:lnTo>
                    <a:pt x="7391" y="2705"/>
                  </a:lnTo>
                  <a:lnTo>
                    <a:pt x="6616" y="2705"/>
                  </a:lnTo>
                  <a:lnTo>
                    <a:pt x="7391" y="2705"/>
                  </a:lnTo>
                  <a:lnTo>
                    <a:pt x="8166" y="2705"/>
                  </a:lnTo>
                  <a:lnTo>
                    <a:pt x="7391" y="2705"/>
                  </a:lnTo>
                  <a:lnTo>
                    <a:pt x="8166" y="2705"/>
                  </a:lnTo>
                  <a:lnTo>
                    <a:pt x="8166" y="2311"/>
                  </a:lnTo>
                  <a:lnTo>
                    <a:pt x="7391" y="2311"/>
                  </a:lnTo>
                  <a:lnTo>
                    <a:pt x="8166" y="2311"/>
                  </a:lnTo>
                  <a:lnTo>
                    <a:pt x="7391" y="2311"/>
                  </a:lnTo>
                  <a:lnTo>
                    <a:pt x="8166" y="2311"/>
                  </a:lnTo>
                  <a:lnTo>
                    <a:pt x="7391" y="2311"/>
                  </a:lnTo>
                  <a:lnTo>
                    <a:pt x="8166" y="2311"/>
                  </a:lnTo>
                  <a:lnTo>
                    <a:pt x="7391" y="2311"/>
                  </a:lnTo>
                  <a:lnTo>
                    <a:pt x="8166" y="2311"/>
                  </a:lnTo>
                  <a:lnTo>
                    <a:pt x="8166" y="1549"/>
                  </a:lnTo>
                  <a:lnTo>
                    <a:pt x="7391" y="1549"/>
                  </a:lnTo>
                  <a:lnTo>
                    <a:pt x="7391" y="2311"/>
                  </a:lnTo>
                  <a:lnTo>
                    <a:pt x="7391" y="1549"/>
                  </a:lnTo>
                  <a:lnTo>
                    <a:pt x="8166" y="1549"/>
                  </a:lnTo>
                  <a:lnTo>
                    <a:pt x="8166" y="2311"/>
                  </a:lnTo>
                  <a:lnTo>
                    <a:pt x="8166" y="1549"/>
                  </a:lnTo>
                  <a:lnTo>
                    <a:pt x="8166" y="2311"/>
                  </a:lnTo>
                  <a:lnTo>
                    <a:pt x="8166" y="1549"/>
                  </a:lnTo>
                  <a:lnTo>
                    <a:pt x="8166" y="2311"/>
                  </a:lnTo>
                  <a:lnTo>
                    <a:pt x="8166" y="2705"/>
                  </a:lnTo>
                  <a:lnTo>
                    <a:pt x="7391" y="3467"/>
                  </a:lnTo>
                  <a:lnTo>
                    <a:pt x="7391" y="2705"/>
                  </a:lnTo>
                  <a:lnTo>
                    <a:pt x="7391" y="3467"/>
                  </a:lnTo>
                  <a:close/>
                </a:path>
                <a:path w="10160" h="5080">
                  <a:moveTo>
                    <a:pt x="4279" y="1549"/>
                  </a:moveTo>
                  <a:lnTo>
                    <a:pt x="3505" y="1549"/>
                  </a:lnTo>
                  <a:lnTo>
                    <a:pt x="3505" y="774"/>
                  </a:lnTo>
                  <a:lnTo>
                    <a:pt x="3505" y="1549"/>
                  </a:lnTo>
                  <a:lnTo>
                    <a:pt x="4279" y="1549"/>
                  </a:lnTo>
                  <a:close/>
                </a:path>
                <a:path w="10160" h="5080">
                  <a:moveTo>
                    <a:pt x="7391" y="2311"/>
                  </a:moveTo>
                  <a:lnTo>
                    <a:pt x="8166" y="2311"/>
                  </a:lnTo>
                  <a:lnTo>
                    <a:pt x="7391" y="2311"/>
                  </a:lnTo>
                  <a:close/>
                </a:path>
                <a:path w="10160" h="5080">
                  <a:moveTo>
                    <a:pt x="8953" y="3467"/>
                  </a:moveTo>
                  <a:lnTo>
                    <a:pt x="8953" y="2705"/>
                  </a:lnTo>
                  <a:lnTo>
                    <a:pt x="9728" y="2705"/>
                  </a:lnTo>
                  <a:lnTo>
                    <a:pt x="8953" y="2705"/>
                  </a:lnTo>
                  <a:lnTo>
                    <a:pt x="8953" y="3467"/>
                  </a:lnTo>
                  <a:close/>
                </a:path>
                <a:path w="10160" h="5080">
                  <a:moveTo>
                    <a:pt x="0" y="1549"/>
                  </a:moveTo>
                  <a:lnTo>
                    <a:pt x="774" y="1549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1562" y="1549"/>
                  </a:lnTo>
                  <a:lnTo>
                    <a:pt x="1562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0" y="1549"/>
                  </a:lnTo>
                  <a:close/>
                </a:path>
                <a:path w="10160" h="5080">
                  <a:moveTo>
                    <a:pt x="6616" y="2705"/>
                  </a:moveTo>
                  <a:lnTo>
                    <a:pt x="5842" y="2705"/>
                  </a:lnTo>
                  <a:lnTo>
                    <a:pt x="5842" y="3467"/>
                  </a:lnTo>
                  <a:lnTo>
                    <a:pt x="6616" y="3467"/>
                  </a:lnTo>
                  <a:lnTo>
                    <a:pt x="5842" y="3467"/>
                  </a:lnTo>
                  <a:lnTo>
                    <a:pt x="6616" y="3467"/>
                  </a:lnTo>
                  <a:lnTo>
                    <a:pt x="5842" y="4241"/>
                  </a:lnTo>
                  <a:lnTo>
                    <a:pt x="5842" y="3467"/>
                  </a:lnTo>
                  <a:lnTo>
                    <a:pt x="5842" y="2705"/>
                  </a:lnTo>
                  <a:lnTo>
                    <a:pt x="5842" y="3467"/>
                  </a:lnTo>
                  <a:lnTo>
                    <a:pt x="5842" y="2705"/>
                  </a:lnTo>
                  <a:lnTo>
                    <a:pt x="6616" y="2705"/>
                  </a:lnTo>
                  <a:lnTo>
                    <a:pt x="5842" y="2705"/>
                  </a:lnTo>
                  <a:lnTo>
                    <a:pt x="6616" y="2705"/>
                  </a:lnTo>
                  <a:lnTo>
                    <a:pt x="6616" y="2311"/>
                  </a:lnTo>
                  <a:lnTo>
                    <a:pt x="6616" y="2705"/>
                  </a:lnTo>
                  <a:lnTo>
                    <a:pt x="6616" y="2311"/>
                  </a:lnTo>
                  <a:lnTo>
                    <a:pt x="6616" y="27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6355069" y="28413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6348452" y="28397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6354282" y="2841703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762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36"/>
                  </a:lnTo>
                  <a:lnTo>
                    <a:pt x="787" y="1536"/>
                  </a:lnTo>
                  <a:lnTo>
                    <a:pt x="787" y="762"/>
                  </a:lnTo>
                  <a:lnTo>
                    <a:pt x="787" y="1536"/>
                  </a:lnTo>
                  <a:lnTo>
                    <a:pt x="787" y="762"/>
                  </a:lnTo>
                  <a:lnTo>
                    <a:pt x="787" y="1536"/>
                  </a:lnTo>
                  <a:lnTo>
                    <a:pt x="787" y="762"/>
                  </a:lnTo>
                  <a:lnTo>
                    <a:pt x="787" y="1536"/>
                  </a:lnTo>
                  <a:lnTo>
                    <a:pt x="0" y="1536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6357393" y="28432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6345328" y="2841309"/>
              <a:ext cx="12065" cy="6350"/>
            </a:xfrm>
            <a:custGeom>
              <a:avLst/>
              <a:gdLst/>
              <a:ahLst/>
              <a:cxnLst/>
              <a:rect l="l" t="t" r="r" b="b"/>
              <a:pathLst>
                <a:path w="12064" h="6350">
                  <a:moveTo>
                    <a:pt x="11290" y="1930"/>
                  </a:moveTo>
                  <a:lnTo>
                    <a:pt x="12065" y="1930"/>
                  </a:lnTo>
                  <a:lnTo>
                    <a:pt x="11290" y="1930"/>
                  </a:lnTo>
                  <a:lnTo>
                    <a:pt x="11290" y="1155"/>
                  </a:lnTo>
                  <a:lnTo>
                    <a:pt x="11290" y="1930"/>
                  </a:lnTo>
                  <a:close/>
                </a:path>
                <a:path w="12064" h="6350">
                  <a:moveTo>
                    <a:pt x="12065" y="2705"/>
                  </a:moveTo>
                  <a:lnTo>
                    <a:pt x="11290" y="2705"/>
                  </a:lnTo>
                  <a:lnTo>
                    <a:pt x="12065" y="2705"/>
                  </a:lnTo>
                  <a:close/>
                </a:path>
                <a:path w="12064" h="6350">
                  <a:moveTo>
                    <a:pt x="3124" y="393"/>
                  </a:moveTo>
                  <a:lnTo>
                    <a:pt x="3898" y="393"/>
                  </a:lnTo>
                  <a:lnTo>
                    <a:pt x="3124" y="393"/>
                  </a:lnTo>
                  <a:lnTo>
                    <a:pt x="3898" y="393"/>
                  </a:lnTo>
                  <a:lnTo>
                    <a:pt x="3898" y="0"/>
                  </a:lnTo>
                  <a:lnTo>
                    <a:pt x="3898" y="393"/>
                  </a:lnTo>
                  <a:lnTo>
                    <a:pt x="3124" y="393"/>
                  </a:lnTo>
                  <a:close/>
                </a:path>
                <a:path w="12064" h="6350">
                  <a:moveTo>
                    <a:pt x="11290" y="2705"/>
                  </a:moveTo>
                  <a:lnTo>
                    <a:pt x="12065" y="2705"/>
                  </a:lnTo>
                  <a:lnTo>
                    <a:pt x="11290" y="2705"/>
                  </a:lnTo>
                  <a:lnTo>
                    <a:pt x="11290" y="3467"/>
                  </a:lnTo>
                  <a:lnTo>
                    <a:pt x="11290" y="2705"/>
                  </a:lnTo>
                  <a:lnTo>
                    <a:pt x="11290" y="3467"/>
                  </a:lnTo>
                  <a:lnTo>
                    <a:pt x="11290" y="2705"/>
                  </a:lnTo>
                  <a:lnTo>
                    <a:pt x="11290" y="3467"/>
                  </a:lnTo>
                  <a:lnTo>
                    <a:pt x="12065" y="3467"/>
                  </a:lnTo>
                  <a:lnTo>
                    <a:pt x="12065" y="4241"/>
                  </a:lnTo>
                  <a:lnTo>
                    <a:pt x="12065" y="3467"/>
                  </a:lnTo>
                  <a:lnTo>
                    <a:pt x="11290" y="3467"/>
                  </a:lnTo>
                  <a:lnTo>
                    <a:pt x="11290" y="4241"/>
                  </a:lnTo>
                  <a:lnTo>
                    <a:pt x="11290" y="3467"/>
                  </a:lnTo>
                  <a:lnTo>
                    <a:pt x="11290" y="2705"/>
                  </a:lnTo>
                  <a:lnTo>
                    <a:pt x="11290" y="3467"/>
                  </a:lnTo>
                  <a:lnTo>
                    <a:pt x="11290" y="2705"/>
                  </a:lnTo>
                  <a:close/>
                </a:path>
                <a:path w="12064" h="6350">
                  <a:moveTo>
                    <a:pt x="8953" y="5003"/>
                  </a:moveTo>
                  <a:lnTo>
                    <a:pt x="8953" y="4241"/>
                  </a:lnTo>
                  <a:lnTo>
                    <a:pt x="8178" y="3467"/>
                  </a:lnTo>
                  <a:lnTo>
                    <a:pt x="8178" y="4241"/>
                  </a:lnTo>
                  <a:lnTo>
                    <a:pt x="8178" y="5003"/>
                  </a:lnTo>
                  <a:lnTo>
                    <a:pt x="8178" y="4241"/>
                  </a:lnTo>
                  <a:lnTo>
                    <a:pt x="8178" y="3467"/>
                  </a:lnTo>
                  <a:lnTo>
                    <a:pt x="8953" y="3467"/>
                  </a:lnTo>
                  <a:lnTo>
                    <a:pt x="8178" y="3467"/>
                  </a:lnTo>
                  <a:lnTo>
                    <a:pt x="8953" y="3467"/>
                  </a:lnTo>
                  <a:lnTo>
                    <a:pt x="8178" y="3467"/>
                  </a:lnTo>
                  <a:lnTo>
                    <a:pt x="8953" y="3467"/>
                  </a:lnTo>
                  <a:lnTo>
                    <a:pt x="8953" y="2705"/>
                  </a:lnTo>
                  <a:lnTo>
                    <a:pt x="8953" y="3467"/>
                  </a:lnTo>
                  <a:lnTo>
                    <a:pt x="8953" y="2705"/>
                  </a:lnTo>
                  <a:lnTo>
                    <a:pt x="9740" y="2705"/>
                  </a:lnTo>
                  <a:lnTo>
                    <a:pt x="9740" y="1930"/>
                  </a:lnTo>
                  <a:lnTo>
                    <a:pt x="9740" y="2705"/>
                  </a:lnTo>
                  <a:lnTo>
                    <a:pt x="9740" y="1930"/>
                  </a:lnTo>
                  <a:lnTo>
                    <a:pt x="9740" y="2705"/>
                  </a:lnTo>
                  <a:lnTo>
                    <a:pt x="9740" y="3467"/>
                  </a:lnTo>
                  <a:lnTo>
                    <a:pt x="8953" y="3467"/>
                  </a:lnTo>
                  <a:lnTo>
                    <a:pt x="9740" y="3467"/>
                  </a:lnTo>
                  <a:lnTo>
                    <a:pt x="10515" y="3467"/>
                  </a:lnTo>
                  <a:lnTo>
                    <a:pt x="9740" y="3467"/>
                  </a:lnTo>
                  <a:lnTo>
                    <a:pt x="9740" y="4241"/>
                  </a:lnTo>
                  <a:lnTo>
                    <a:pt x="10515" y="4241"/>
                  </a:lnTo>
                  <a:lnTo>
                    <a:pt x="10515" y="3467"/>
                  </a:lnTo>
                  <a:lnTo>
                    <a:pt x="10515" y="4241"/>
                  </a:lnTo>
                  <a:lnTo>
                    <a:pt x="9740" y="4241"/>
                  </a:lnTo>
                  <a:lnTo>
                    <a:pt x="8953" y="4241"/>
                  </a:lnTo>
                  <a:lnTo>
                    <a:pt x="9740" y="4241"/>
                  </a:lnTo>
                  <a:lnTo>
                    <a:pt x="8953" y="4241"/>
                  </a:lnTo>
                  <a:lnTo>
                    <a:pt x="8953" y="5003"/>
                  </a:lnTo>
                  <a:lnTo>
                    <a:pt x="8953" y="4241"/>
                  </a:lnTo>
                  <a:lnTo>
                    <a:pt x="8953" y="5003"/>
                  </a:lnTo>
                  <a:lnTo>
                    <a:pt x="9740" y="5003"/>
                  </a:lnTo>
                  <a:lnTo>
                    <a:pt x="8953" y="5003"/>
                  </a:lnTo>
                  <a:lnTo>
                    <a:pt x="9740" y="5003"/>
                  </a:lnTo>
                  <a:lnTo>
                    <a:pt x="9740" y="4241"/>
                  </a:lnTo>
                  <a:lnTo>
                    <a:pt x="9740" y="5003"/>
                  </a:lnTo>
                  <a:lnTo>
                    <a:pt x="9740" y="4241"/>
                  </a:lnTo>
                  <a:lnTo>
                    <a:pt x="9740" y="5003"/>
                  </a:lnTo>
                  <a:lnTo>
                    <a:pt x="9740" y="5778"/>
                  </a:lnTo>
                  <a:lnTo>
                    <a:pt x="9740" y="5003"/>
                  </a:lnTo>
                  <a:lnTo>
                    <a:pt x="10515" y="5003"/>
                  </a:lnTo>
                  <a:lnTo>
                    <a:pt x="10515" y="4241"/>
                  </a:lnTo>
                  <a:lnTo>
                    <a:pt x="10515" y="5003"/>
                  </a:lnTo>
                  <a:lnTo>
                    <a:pt x="10515" y="4241"/>
                  </a:lnTo>
                  <a:lnTo>
                    <a:pt x="10515" y="5003"/>
                  </a:lnTo>
                  <a:lnTo>
                    <a:pt x="10515" y="4241"/>
                  </a:lnTo>
                  <a:lnTo>
                    <a:pt x="11290" y="4241"/>
                  </a:lnTo>
                  <a:lnTo>
                    <a:pt x="10515" y="4241"/>
                  </a:lnTo>
                  <a:lnTo>
                    <a:pt x="11290" y="4241"/>
                  </a:lnTo>
                  <a:lnTo>
                    <a:pt x="10515" y="3467"/>
                  </a:lnTo>
                  <a:lnTo>
                    <a:pt x="11290" y="4241"/>
                  </a:lnTo>
                  <a:lnTo>
                    <a:pt x="10515" y="4241"/>
                  </a:lnTo>
                  <a:lnTo>
                    <a:pt x="11290" y="4241"/>
                  </a:lnTo>
                  <a:lnTo>
                    <a:pt x="10515" y="4241"/>
                  </a:lnTo>
                  <a:lnTo>
                    <a:pt x="10515" y="3467"/>
                  </a:lnTo>
                  <a:lnTo>
                    <a:pt x="10515" y="4241"/>
                  </a:lnTo>
                  <a:lnTo>
                    <a:pt x="10515" y="3467"/>
                  </a:lnTo>
                  <a:lnTo>
                    <a:pt x="10515" y="4241"/>
                  </a:lnTo>
                  <a:lnTo>
                    <a:pt x="10515" y="3467"/>
                  </a:lnTo>
                  <a:lnTo>
                    <a:pt x="10515" y="2705"/>
                  </a:lnTo>
                  <a:lnTo>
                    <a:pt x="10515" y="3467"/>
                  </a:lnTo>
                  <a:lnTo>
                    <a:pt x="11290" y="3467"/>
                  </a:lnTo>
                  <a:lnTo>
                    <a:pt x="10515" y="3467"/>
                  </a:lnTo>
                  <a:lnTo>
                    <a:pt x="11290" y="3467"/>
                  </a:lnTo>
                  <a:lnTo>
                    <a:pt x="11290" y="4241"/>
                  </a:lnTo>
                  <a:lnTo>
                    <a:pt x="11290" y="5003"/>
                  </a:lnTo>
                  <a:lnTo>
                    <a:pt x="11290" y="5778"/>
                  </a:lnTo>
                  <a:lnTo>
                    <a:pt x="10515" y="5778"/>
                  </a:lnTo>
                  <a:lnTo>
                    <a:pt x="9740" y="5778"/>
                  </a:lnTo>
                  <a:lnTo>
                    <a:pt x="9740" y="5003"/>
                  </a:lnTo>
                  <a:lnTo>
                    <a:pt x="8953" y="5003"/>
                  </a:lnTo>
                  <a:lnTo>
                    <a:pt x="8953" y="5778"/>
                  </a:lnTo>
                  <a:lnTo>
                    <a:pt x="8953" y="5003"/>
                  </a:lnTo>
                  <a:lnTo>
                    <a:pt x="8178" y="5003"/>
                  </a:lnTo>
                  <a:lnTo>
                    <a:pt x="8953" y="5003"/>
                  </a:lnTo>
                  <a:lnTo>
                    <a:pt x="8178" y="5003"/>
                  </a:lnTo>
                  <a:lnTo>
                    <a:pt x="8953" y="5003"/>
                  </a:lnTo>
                  <a:close/>
                </a:path>
                <a:path w="12064" h="6350">
                  <a:moveTo>
                    <a:pt x="9740" y="1930"/>
                  </a:moveTo>
                  <a:lnTo>
                    <a:pt x="8953" y="1930"/>
                  </a:lnTo>
                  <a:lnTo>
                    <a:pt x="9740" y="1930"/>
                  </a:lnTo>
                  <a:lnTo>
                    <a:pt x="8953" y="1930"/>
                  </a:lnTo>
                  <a:lnTo>
                    <a:pt x="8953" y="2705"/>
                  </a:lnTo>
                  <a:lnTo>
                    <a:pt x="9740" y="2705"/>
                  </a:lnTo>
                  <a:lnTo>
                    <a:pt x="8953" y="2705"/>
                  </a:lnTo>
                  <a:lnTo>
                    <a:pt x="8953" y="1930"/>
                  </a:lnTo>
                  <a:lnTo>
                    <a:pt x="9740" y="1930"/>
                  </a:lnTo>
                  <a:close/>
                </a:path>
                <a:path w="12064" h="6350">
                  <a:moveTo>
                    <a:pt x="8953" y="1930"/>
                  </a:moveTo>
                  <a:lnTo>
                    <a:pt x="8953" y="2705"/>
                  </a:lnTo>
                  <a:lnTo>
                    <a:pt x="8178" y="2705"/>
                  </a:lnTo>
                  <a:lnTo>
                    <a:pt x="8178" y="1930"/>
                  </a:lnTo>
                  <a:lnTo>
                    <a:pt x="8178" y="2705"/>
                  </a:lnTo>
                  <a:lnTo>
                    <a:pt x="8953" y="1930"/>
                  </a:lnTo>
                  <a:lnTo>
                    <a:pt x="8953" y="2705"/>
                  </a:lnTo>
                  <a:lnTo>
                    <a:pt x="8953" y="1930"/>
                  </a:lnTo>
                  <a:lnTo>
                    <a:pt x="8953" y="2705"/>
                  </a:lnTo>
                  <a:lnTo>
                    <a:pt x="8953" y="1930"/>
                  </a:lnTo>
                  <a:close/>
                </a:path>
                <a:path w="12064" h="6350">
                  <a:moveTo>
                    <a:pt x="7404" y="1930"/>
                  </a:moveTo>
                  <a:lnTo>
                    <a:pt x="8178" y="1930"/>
                  </a:lnTo>
                  <a:lnTo>
                    <a:pt x="7404" y="1930"/>
                  </a:lnTo>
                  <a:close/>
                </a:path>
                <a:path w="12064" h="6350">
                  <a:moveTo>
                    <a:pt x="5461" y="1155"/>
                  </a:moveTo>
                  <a:lnTo>
                    <a:pt x="4673" y="1155"/>
                  </a:lnTo>
                  <a:lnTo>
                    <a:pt x="5461" y="1155"/>
                  </a:lnTo>
                  <a:lnTo>
                    <a:pt x="4673" y="1155"/>
                  </a:lnTo>
                  <a:lnTo>
                    <a:pt x="4673" y="1930"/>
                  </a:lnTo>
                  <a:lnTo>
                    <a:pt x="5461" y="1930"/>
                  </a:lnTo>
                  <a:lnTo>
                    <a:pt x="4673" y="1930"/>
                  </a:lnTo>
                  <a:lnTo>
                    <a:pt x="4673" y="2705"/>
                  </a:lnTo>
                  <a:lnTo>
                    <a:pt x="5461" y="2705"/>
                  </a:lnTo>
                  <a:lnTo>
                    <a:pt x="4673" y="2705"/>
                  </a:lnTo>
                  <a:lnTo>
                    <a:pt x="5461" y="2705"/>
                  </a:lnTo>
                  <a:lnTo>
                    <a:pt x="4673" y="2705"/>
                  </a:lnTo>
                  <a:lnTo>
                    <a:pt x="5461" y="2705"/>
                  </a:lnTo>
                  <a:lnTo>
                    <a:pt x="5461" y="1930"/>
                  </a:lnTo>
                  <a:lnTo>
                    <a:pt x="5461" y="1155"/>
                  </a:lnTo>
                  <a:lnTo>
                    <a:pt x="5461" y="1930"/>
                  </a:lnTo>
                  <a:lnTo>
                    <a:pt x="6235" y="1930"/>
                  </a:lnTo>
                  <a:lnTo>
                    <a:pt x="5461" y="1930"/>
                  </a:lnTo>
                  <a:lnTo>
                    <a:pt x="5461" y="2705"/>
                  </a:lnTo>
                  <a:lnTo>
                    <a:pt x="5461" y="3467"/>
                  </a:lnTo>
                  <a:lnTo>
                    <a:pt x="4673" y="4241"/>
                  </a:lnTo>
                  <a:lnTo>
                    <a:pt x="5461" y="4241"/>
                  </a:lnTo>
                  <a:lnTo>
                    <a:pt x="4673" y="4241"/>
                  </a:lnTo>
                  <a:lnTo>
                    <a:pt x="4673" y="5003"/>
                  </a:lnTo>
                  <a:lnTo>
                    <a:pt x="5461" y="5003"/>
                  </a:lnTo>
                  <a:lnTo>
                    <a:pt x="5461" y="4241"/>
                  </a:lnTo>
                  <a:lnTo>
                    <a:pt x="5461" y="5003"/>
                  </a:lnTo>
                  <a:lnTo>
                    <a:pt x="5461" y="5778"/>
                  </a:lnTo>
                  <a:lnTo>
                    <a:pt x="4673" y="5778"/>
                  </a:lnTo>
                  <a:lnTo>
                    <a:pt x="5461" y="5778"/>
                  </a:lnTo>
                  <a:lnTo>
                    <a:pt x="4673" y="5778"/>
                  </a:lnTo>
                  <a:lnTo>
                    <a:pt x="3898" y="5003"/>
                  </a:lnTo>
                  <a:lnTo>
                    <a:pt x="3124" y="5003"/>
                  </a:lnTo>
                  <a:lnTo>
                    <a:pt x="3124" y="5778"/>
                  </a:lnTo>
                  <a:lnTo>
                    <a:pt x="2336" y="5778"/>
                  </a:lnTo>
                  <a:lnTo>
                    <a:pt x="2336" y="5003"/>
                  </a:lnTo>
                  <a:lnTo>
                    <a:pt x="1562" y="5778"/>
                  </a:lnTo>
                  <a:lnTo>
                    <a:pt x="1562" y="5003"/>
                  </a:lnTo>
                  <a:lnTo>
                    <a:pt x="1562" y="4241"/>
                  </a:lnTo>
                  <a:lnTo>
                    <a:pt x="1562" y="5003"/>
                  </a:lnTo>
                  <a:lnTo>
                    <a:pt x="787" y="5003"/>
                  </a:lnTo>
                  <a:lnTo>
                    <a:pt x="787" y="4241"/>
                  </a:lnTo>
                  <a:lnTo>
                    <a:pt x="787" y="5003"/>
                  </a:lnTo>
                  <a:lnTo>
                    <a:pt x="0" y="5003"/>
                  </a:lnTo>
                  <a:lnTo>
                    <a:pt x="0" y="4241"/>
                  </a:lnTo>
                  <a:lnTo>
                    <a:pt x="0" y="3467"/>
                  </a:lnTo>
                  <a:lnTo>
                    <a:pt x="0" y="2705"/>
                  </a:lnTo>
                  <a:lnTo>
                    <a:pt x="0" y="3467"/>
                  </a:lnTo>
                  <a:lnTo>
                    <a:pt x="0" y="4241"/>
                  </a:lnTo>
                  <a:lnTo>
                    <a:pt x="0" y="3467"/>
                  </a:lnTo>
                  <a:lnTo>
                    <a:pt x="0" y="4241"/>
                  </a:lnTo>
                  <a:lnTo>
                    <a:pt x="787" y="4241"/>
                  </a:lnTo>
                  <a:lnTo>
                    <a:pt x="0" y="4241"/>
                  </a:lnTo>
                  <a:lnTo>
                    <a:pt x="787" y="4241"/>
                  </a:lnTo>
                  <a:lnTo>
                    <a:pt x="0" y="4241"/>
                  </a:lnTo>
                  <a:lnTo>
                    <a:pt x="787" y="3467"/>
                  </a:lnTo>
                  <a:lnTo>
                    <a:pt x="787" y="4241"/>
                  </a:lnTo>
                  <a:lnTo>
                    <a:pt x="1562" y="4241"/>
                  </a:lnTo>
                  <a:lnTo>
                    <a:pt x="787" y="4241"/>
                  </a:lnTo>
                  <a:lnTo>
                    <a:pt x="1562" y="4241"/>
                  </a:lnTo>
                  <a:lnTo>
                    <a:pt x="787" y="4241"/>
                  </a:lnTo>
                  <a:lnTo>
                    <a:pt x="1562" y="4241"/>
                  </a:lnTo>
                  <a:lnTo>
                    <a:pt x="787" y="4241"/>
                  </a:lnTo>
                  <a:lnTo>
                    <a:pt x="1562" y="4241"/>
                  </a:lnTo>
                  <a:lnTo>
                    <a:pt x="1562" y="3467"/>
                  </a:lnTo>
                  <a:lnTo>
                    <a:pt x="787" y="3467"/>
                  </a:lnTo>
                  <a:lnTo>
                    <a:pt x="1562" y="3467"/>
                  </a:lnTo>
                  <a:lnTo>
                    <a:pt x="787" y="3467"/>
                  </a:lnTo>
                  <a:lnTo>
                    <a:pt x="787" y="2705"/>
                  </a:lnTo>
                  <a:lnTo>
                    <a:pt x="1562" y="2705"/>
                  </a:lnTo>
                  <a:lnTo>
                    <a:pt x="787" y="2705"/>
                  </a:lnTo>
                  <a:lnTo>
                    <a:pt x="1562" y="2705"/>
                  </a:lnTo>
                  <a:lnTo>
                    <a:pt x="1562" y="3467"/>
                  </a:lnTo>
                  <a:lnTo>
                    <a:pt x="1562" y="2705"/>
                  </a:lnTo>
                  <a:lnTo>
                    <a:pt x="1562" y="3467"/>
                  </a:lnTo>
                  <a:lnTo>
                    <a:pt x="2336" y="3467"/>
                  </a:lnTo>
                  <a:lnTo>
                    <a:pt x="1562" y="3467"/>
                  </a:lnTo>
                  <a:lnTo>
                    <a:pt x="2336" y="3467"/>
                  </a:lnTo>
                  <a:lnTo>
                    <a:pt x="1562" y="3467"/>
                  </a:lnTo>
                  <a:lnTo>
                    <a:pt x="2336" y="3467"/>
                  </a:lnTo>
                  <a:lnTo>
                    <a:pt x="1562" y="3467"/>
                  </a:lnTo>
                  <a:lnTo>
                    <a:pt x="1562" y="4241"/>
                  </a:lnTo>
                  <a:lnTo>
                    <a:pt x="2336" y="4241"/>
                  </a:lnTo>
                  <a:lnTo>
                    <a:pt x="2336" y="3467"/>
                  </a:lnTo>
                  <a:lnTo>
                    <a:pt x="2336" y="2705"/>
                  </a:lnTo>
                  <a:lnTo>
                    <a:pt x="3124" y="2705"/>
                  </a:lnTo>
                  <a:lnTo>
                    <a:pt x="2336" y="3467"/>
                  </a:lnTo>
                  <a:lnTo>
                    <a:pt x="3124" y="3467"/>
                  </a:lnTo>
                  <a:lnTo>
                    <a:pt x="3124" y="2705"/>
                  </a:lnTo>
                  <a:lnTo>
                    <a:pt x="3124" y="3467"/>
                  </a:lnTo>
                  <a:lnTo>
                    <a:pt x="2336" y="3467"/>
                  </a:lnTo>
                  <a:lnTo>
                    <a:pt x="3124" y="3467"/>
                  </a:lnTo>
                  <a:lnTo>
                    <a:pt x="3898" y="2705"/>
                  </a:lnTo>
                  <a:lnTo>
                    <a:pt x="3124" y="2705"/>
                  </a:lnTo>
                  <a:lnTo>
                    <a:pt x="3898" y="2705"/>
                  </a:lnTo>
                  <a:lnTo>
                    <a:pt x="3124" y="2705"/>
                  </a:lnTo>
                  <a:lnTo>
                    <a:pt x="3898" y="2705"/>
                  </a:lnTo>
                  <a:lnTo>
                    <a:pt x="4673" y="2705"/>
                  </a:lnTo>
                  <a:lnTo>
                    <a:pt x="3898" y="2705"/>
                  </a:lnTo>
                  <a:lnTo>
                    <a:pt x="4673" y="2705"/>
                  </a:lnTo>
                  <a:lnTo>
                    <a:pt x="3898" y="1930"/>
                  </a:lnTo>
                  <a:lnTo>
                    <a:pt x="3898" y="1155"/>
                  </a:lnTo>
                  <a:lnTo>
                    <a:pt x="3898" y="1930"/>
                  </a:lnTo>
                  <a:lnTo>
                    <a:pt x="3898" y="1155"/>
                  </a:lnTo>
                  <a:lnTo>
                    <a:pt x="3898" y="1930"/>
                  </a:lnTo>
                  <a:lnTo>
                    <a:pt x="4673" y="1930"/>
                  </a:lnTo>
                  <a:lnTo>
                    <a:pt x="3898" y="1930"/>
                  </a:lnTo>
                  <a:lnTo>
                    <a:pt x="4673" y="1930"/>
                  </a:lnTo>
                  <a:lnTo>
                    <a:pt x="3898" y="1930"/>
                  </a:lnTo>
                  <a:lnTo>
                    <a:pt x="4673" y="1930"/>
                  </a:lnTo>
                  <a:lnTo>
                    <a:pt x="4673" y="2705"/>
                  </a:lnTo>
                  <a:lnTo>
                    <a:pt x="4673" y="3467"/>
                  </a:lnTo>
                  <a:lnTo>
                    <a:pt x="4673" y="2705"/>
                  </a:lnTo>
                  <a:lnTo>
                    <a:pt x="4673" y="1930"/>
                  </a:lnTo>
                  <a:lnTo>
                    <a:pt x="4673" y="2705"/>
                  </a:lnTo>
                  <a:lnTo>
                    <a:pt x="4673" y="1930"/>
                  </a:lnTo>
                  <a:lnTo>
                    <a:pt x="4673" y="1155"/>
                  </a:lnTo>
                  <a:lnTo>
                    <a:pt x="4673" y="1930"/>
                  </a:lnTo>
                  <a:lnTo>
                    <a:pt x="4673" y="1155"/>
                  </a:lnTo>
                  <a:lnTo>
                    <a:pt x="5461" y="1155"/>
                  </a:lnTo>
                  <a:close/>
                </a:path>
                <a:path w="12064" h="6350">
                  <a:moveTo>
                    <a:pt x="7404" y="2705"/>
                  </a:moveTo>
                  <a:lnTo>
                    <a:pt x="8178" y="2705"/>
                  </a:lnTo>
                  <a:lnTo>
                    <a:pt x="7404" y="2705"/>
                  </a:lnTo>
                  <a:lnTo>
                    <a:pt x="8178" y="2705"/>
                  </a:lnTo>
                  <a:lnTo>
                    <a:pt x="8178" y="1930"/>
                  </a:lnTo>
                  <a:lnTo>
                    <a:pt x="8178" y="2705"/>
                  </a:lnTo>
                  <a:lnTo>
                    <a:pt x="7404" y="2705"/>
                  </a:lnTo>
                  <a:close/>
                </a:path>
                <a:path w="12064" h="6350">
                  <a:moveTo>
                    <a:pt x="3898" y="393"/>
                  </a:moveTo>
                  <a:lnTo>
                    <a:pt x="3124" y="393"/>
                  </a:lnTo>
                  <a:lnTo>
                    <a:pt x="3898" y="393"/>
                  </a:lnTo>
                  <a:close/>
                </a:path>
                <a:path w="12064" h="6350">
                  <a:moveTo>
                    <a:pt x="3898" y="1155"/>
                  </a:moveTo>
                  <a:lnTo>
                    <a:pt x="3124" y="1155"/>
                  </a:lnTo>
                  <a:lnTo>
                    <a:pt x="3124" y="393"/>
                  </a:lnTo>
                  <a:lnTo>
                    <a:pt x="3898" y="393"/>
                  </a:lnTo>
                  <a:lnTo>
                    <a:pt x="3898" y="1155"/>
                  </a:lnTo>
                  <a:close/>
                </a:path>
                <a:path w="12064" h="6350">
                  <a:moveTo>
                    <a:pt x="7404" y="2705"/>
                  </a:moveTo>
                  <a:lnTo>
                    <a:pt x="8178" y="2705"/>
                  </a:lnTo>
                  <a:lnTo>
                    <a:pt x="8178" y="3467"/>
                  </a:lnTo>
                  <a:lnTo>
                    <a:pt x="8178" y="2705"/>
                  </a:lnTo>
                  <a:lnTo>
                    <a:pt x="7404" y="2705"/>
                  </a:lnTo>
                  <a:lnTo>
                    <a:pt x="7404" y="3467"/>
                  </a:lnTo>
                  <a:lnTo>
                    <a:pt x="7404" y="2705"/>
                  </a:lnTo>
                  <a:lnTo>
                    <a:pt x="7010" y="2705"/>
                  </a:lnTo>
                  <a:lnTo>
                    <a:pt x="7404" y="2705"/>
                  </a:lnTo>
                  <a:lnTo>
                    <a:pt x="7404" y="1930"/>
                  </a:lnTo>
                  <a:lnTo>
                    <a:pt x="7404" y="2705"/>
                  </a:lnTo>
                  <a:lnTo>
                    <a:pt x="7404" y="1930"/>
                  </a:lnTo>
                  <a:lnTo>
                    <a:pt x="7404" y="2705"/>
                  </a:lnTo>
                  <a:close/>
                </a:path>
                <a:path w="12064" h="6350">
                  <a:moveTo>
                    <a:pt x="8953" y="2705"/>
                  </a:moveTo>
                  <a:lnTo>
                    <a:pt x="8178" y="2705"/>
                  </a:lnTo>
                  <a:lnTo>
                    <a:pt x="8953" y="2705"/>
                  </a:lnTo>
                  <a:close/>
                </a:path>
                <a:path w="12064" h="6350">
                  <a:moveTo>
                    <a:pt x="6235" y="1930"/>
                  </a:moveTo>
                  <a:lnTo>
                    <a:pt x="6235" y="2705"/>
                  </a:lnTo>
                  <a:lnTo>
                    <a:pt x="6235" y="1930"/>
                  </a:lnTo>
                  <a:lnTo>
                    <a:pt x="6235" y="2705"/>
                  </a:lnTo>
                  <a:lnTo>
                    <a:pt x="7010" y="3467"/>
                  </a:lnTo>
                  <a:lnTo>
                    <a:pt x="7010" y="2705"/>
                  </a:lnTo>
                  <a:lnTo>
                    <a:pt x="7010" y="3467"/>
                  </a:lnTo>
                  <a:lnTo>
                    <a:pt x="6235" y="3467"/>
                  </a:lnTo>
                  <a:lnTo>
                    <a:pt x="6235" y="4241"/>
                  </a:lnTo>
                  <a:lnTo>
                    <a:pt x="6235" y="3467"/>
                  </a:lnTo>
                  <a:lnTo>
                    <a:pt x="7010" y="3467"/>
                  </a:lnTo>
                  <a:lnTo>
                    <a:pt x="6235" y="3467"/>
                  </a:lnTo>
                  <a:lnTo>
                    <a:pt x="7010" y="3467"/>
                  </a:lnTo>
                  <a:lnTo>
                    <a:pt x="6235" y="3467"/>
                  </a:lnTo>
                  <a:lnTo>
                    <a:pt x="6235" y="2705"/>
                  </a:lnTo>
                  <a:lnTo>
                    <a:pt x="6235" y="3467"/>
                  </a:lnTo>
                  <a:lnTo>
                    <a:pt x="6235" y="2705"/>
                  </a:lnTo>
                  <a:lnTo>
                    <a:pt x="6235" y="3467"/>
                  </a:lnTo>
                  <a:lnTo>
                    <a:pt x="6235" y="2705"/>
                  </a:lnTo>
                  <a:lnTo>
                    <a:pt x="6235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6358181" y="28455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6352339" y="2844014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5054" y="1536"/>
                  </a:moveTo>
                  <a:lnTo>
                    <a:pt x="5054" y="2298"/>
                  </a:lnTo>
                  <a:lnTo>
                    <a:pt x="4279" y="2298"/>
                  </a:lnTo>
                  <a:lnTo>
                    <a:pt x="5054" y="2298"/>
                  </a:lnTo>
                  <a:lnTo>
                    <a:pt x="4279" y="2298"/>
                  </a:lnTo>
                  <a:lnTo>
                    <a:pt x="4279" y="1536"/>
                  </a:lnTo>
                  <a:lnTo>
                    <a:pt x="4279" y="761"/>
                  </a:lnTo>
                  <a:lnTo>
                    <a:pt x="4279" y="1536"/>
                  </a:lnTo>
                  <a:lnTo>
                    <a:pt x="5054" y="1536"/>
                  </a:lnTo>
                  <a:close/>
                </a:path>
                <a:path w="5079" h="2539">
                  <a:moveTo>
                    <a:pt x="0" y="0"/>
                  </a:moveTo>
                  <a:lnTo>
                    <a:pt x="393" y="0"/>
                  </a:lnTo>
                  <a:lnTo>
                    <a:pt x="393" y="761"/>
                  </a:lnTo>
                  <a:lnTo>
                    <a:pt x="0" y="761"/>
                  </a:lnTo>
                  <a:lnTo>
                    <a:pt x="393" y="761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6351564" y="28432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6357393" y="2845551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762"/>
                  </a:moveTo>
                  <a:lnTo>
                    <a:pt x="787" y="762"/>
                  </a:lnTo>
                  <a:lnTo>
                    <a:pt x="0" y="762"/>
                  </a:lnTo>
                  <a:lnTo>
                    <a:pt x="787" y="762"/>
                  </a:lnTo>
                  <a:lnTo>
                    <a:pt x="0" y="762"/>
                  </a:lnTo>
                  <a:lnTo>
                    <a:pt x="0" y="1536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6352732" y="28440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6346116" y="2842465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714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714" h="2539">
                  <a:moveTo>
                    <a:pt x="5448" y="1549"/>
                  </a:moveTo>
                  <a:lnTo>
                    <a:pt x="5448" y="2311"/>
                  </a:lnTo>
                  <a:lnTo>
                    <a:pt x="5448" y="1549"/>
                  </a:lnTo>
                  <a:lnTo>
                    <a:pt x="5448" y="2311"/>
                  </a:lnTo>
                  <a:lnTo>
                    <a:pt x="5448" y="1549"/>
                  </a:lnTo>
                  <a:lnTo>
                    <a:pt x="5448" y="2311"/>
                  </a:lnTo>
                  <a:lnTo>
                    <a:pt x="5448" y="1549"/>
                  </a:lnTo>
                  <a:lnTo>
                    <a:pt x="5448" y="2311"/>
                  </a:lnTo>
                  <a:lnTo>
                    <a:pt x="4673" y="2311"/>
                  </a:lnTo>
                  <a:lnTo>
                    <a:pt x="4673" y="1549"/>
                  </a:lnTo>
                  <a:lnTo>
                    <a:pt x="5448" y="1549"/>
                  </a:lnTo>
                  <a:lnTo>
                    <a:pt x="4673" y="1549"/>
                  </a:lnTo>
                  <a:lnTo>
                    <a:pt x="5448" y="2311"/>
                  </a:lnTo>
                  <a:lnTo>
                    <a:pt x="5448" y="1549"/>
                  </a:lnTo>
                  <a:lnTo>
                    <a:pt x="5448" y="2311"/>
                  </a:lnTo>
                  <a:lnTo>
                    <a:pt x="5448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6353507" y="28447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6346116" y="2842465"/>
              <a:ext cx="13970" cy="5080"/>
            </a:xfrm>
            <a:custGeom>
              <a:avLst/>
              <a:gdLst/>
              <a:ahLst/>
              <a:cxnLst/>
              <a:rect l="l" t="t" r="r" b="b"/>
              <a:pathLst>
                <a:path w="13970" h="5080">
                  <a:moveTo>
                    <a:pt x="0" y="1549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0" y="1549"/>
                  </a:lnTo>
                  <a:close/>
                </a:path>
                <a:path w="13970" h="5080">
                  <a:moveTo>
                    <a:pt x="12839" y="4622"/>
                  </a:moveTo>
                  <a:lnTo>
                    <a:pt x="13614" y="4622"/>
                  </a:lnTo>
                  <a:lnTo>
                    <a:pt x="12839" y="4622"/>
                  </a:lnTo>
                  <a:close/>
                </a:path>
                <a:path w="13970" h="5080">
                  <a:moveTo>
                    <a:pt x="12065" y="4622"/>
                  </a:moveTo>
                  <a:lnTo>
                    <a:pt x="11277" y="4622"/>
                  </a:lnTo>
                  <a:lnTo>
                    <a:pt x="12065" y="4622"/>
                  </a:lnTo>
                  <a:lnTo>
                    <a:pt x="11277" y="4622"/>
                  </a:lnTo>
                  <a:lnTo>
                    <a:pt x="12065" y="4622"/>
                  </a:lnTo>
                  <a:lnTo>
                    <a:pt x="11277" y="4622"/>
                  </a:lnTo>
                  <a:lnTo>
                    <a:pt x="11277" y="3848"/>
                  </a:lnTo>
                  <a:lnTo>
                    <a:pt x="12065" y="3848"/>
                  </a:lnTo>
                  <a:lnTo>
                    <a:pt x="11277" y="3848"/>
                  </a:lnTo>
                  <a:lnTo>
                    <a:pt x="11277" y="4622"/>
                  </a:lnTo>
                  <a:lnTo>
                    <a:pt x="12065" y="3848"/>
                  </a:lnTo>
                  <a:lnTo>
                    <a:pt x="12065" y="4622"/>
                  </a:lnTo>
                  <a:lnTo>
                    <a:pt x="12065" y="3848"/>
                  </a:lnTo>
                  <a:lnTo>
                    <a:pt x="12065" y="4622"/>
                  </a:lnTo>
                  <a:lnTo>
                    <a:pt x="11277" y="4622"/>
                  </a:lnTo>
                  <a:lnTo>
                    <a:pt x="12065" y="4622"/>
                  </a:lnTo>
                  <a:close/>
                </a:path>
                <a:path w="13970" h="5080">
                  <a:moveTo>
                    <a:pt x="6223" y="2311"/>
                  </a:moveTo>
                  <a:lnTo>
                    <a:pt x="6223" y="3086"/>
                  </a:lnTo>
                  <a:lnTo>
                    <a:pt x="6223" y="2311"/>
                  </a:lnTo>
                  <a:lnTo>
                    <a:pt x="6223" y="3086"/>
                  </a:lnTo>
                  <a:lnTo>
                    <a:pt x="6223" y="2311"/>
                  </a:lnTo>
                  <a:lnTo>
                    <a:pt x="6223" y="3086"/>
                  </a:lnTo>
                  <a:lnTo>
                    <a:pt x="6223" y="2311"/>
                  </a:lnTo>
                  <a:lnTo>
                    <a:pt x="6616" y="2311"/>
                  </a:lnTo>
                  <a:lnTo>
                    <a:pt x="6616" y="3086"/>
                  </a:lnTo>
                  <a:lnTo>
                    <a:pt x="6616" y="2311"/>
                  </a:lnTo>
                  <a:lnTo>
                    <a:pt x="6616" y="3086"/>
                  </a:lnTo>
                  <a:lnTo>
                    <a:pt x="6616" y="2311"/>
                  </a:lnTo>
                  <a:lnTo>
                    <a:pt x="6223" y="2311"/>
                  </a:lnTo>
                  <a:close/>
                </a:path>
                <a:path w="13970" h="5080">
                  <a:moveTo>
                    <a:pt x="10502" y="3848"/>
                  </a:moveTo>
                  <a:lnTo>
                    <a:pt x="11277" y="3848"/>
                  </a:lnTo>
                  <a:lnTo>
                    <a:pt x="10502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6352339" y="28447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6351564" y="2844776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774" y="0"/>
                  </a:moveTo>
                  <a:lnTo>
                    <a:pt x="1168" y="774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3175" h="1905">
                  <a:moveTo>
                    <a:pt x="1168" y="774"/>
                  </a:moveTo>
                  <a:lnTo>
                    <a:pt x="1943" y="774"/>
                  </a:lnTo>
                  <a:lnTo>
                    <a:pt x="1168" y="774"/>
                  </a:lnTo>
                  <a:lnTo>
                    <a:pt x="1943" y="774"/>
                  </a:lnTo>
                  <a:lnTo>
                    <a:pt x="1168" y="774"/>
                  </a:lnTo>
                  <a:lnTo>
                    <a:pt x="1943" y="774"/>
                  </a:lnTo>
                  <a:lnTo>
                    <a:pt x="1168" y="1536"/>
                  </a:lnTo>
                  <a:lnTo>
                    <a:pt x="1168" y="774"/>
                  </a:lnTo>
                  <a:lnTo>
                    <a:pt x="1168" y="1536"/>
                  </a:lnTo>
                  <a:lnTo>
                    <a:pt x="1168" y="774"/>
                  </a:lnTo>
                  <a:close/>
                </a:path>
                <a:path w="3175" h="1905">
                  <a:moveTo>
                    <a:pt x="0" y="774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774"/>
                  </a:lnTo>
                  <a:close/>
                </a:path>
                <a:path w="3175" h="1905">
                  <a:moveTo>
                    <a:pt x="2717" y="774"/>
                  </a:moveTo>
                  <a:lnTo>
                    <a:pt x="1943" y="1536"/>
                  </a:lnTo>
                  <a:lnTo>
                    <a:pt x="1943" y="774"/>
                  </a:lnTo>
                  <a:lnTo>
                    <a:pt x="271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6358955" y="28470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6350789" y="2844776"/>
              <a:ext cx="7620" cy="3175"/>
            </a:xfrm>
            <a:custGeom>
              <a:avLst/>
              <a:gdLst/>
              <a:ahLst/>
              <a:cxnLst/>
              <a:rect l="l" t="t" r="r" b="b"/>
              <a:pathLst>
                <a:path w="7620" h="3175">
                  <a:moveTo>
                    <a:pt x="0" y="774"/>
                  </a:moveTo>
                  <a:lnTo>
                    <a:pt x="0" y="1536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close/>
                </a:path>
                <a:path w="7620" h="3175">
                  <a:moveTo>
                    <a:pt x="6604" y="2311"/>
                  </a:moveTo>
                  <a:lnTo>
                    <a:pt x="7391" y="2311"/>
                  </a:lnTo>
                  <a:lnTo>
                    <a:pt x="6604" y="2311"/>
                  </a:lnTo>
                  <a:lnTo>
                    <a:pt x="6604" y="3086"/>
                  </a:lnTo>
                  <a:lnTo>
                    <a:pt x="6604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6347665" y="28440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6352339" y="28455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6358181" y="284786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61"/>
                  </a:moveTo>
                  <a:lnTo>
                    <a:pt x="774" y="761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0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6352732" y="28463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6351564" y="2846313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1269">
                  <a:moveTo>
                    <a:pt x="3505" y="774"/>
                  </a:moveTo>
                  <a:lnTo>
                    <a:pt x="4279" y="774"/>
                  </a:lnTo>
                  <a:lnTo>
                    <a:pt x="3505" y="774"/>
                  </a:lnTo>
                  <a:close/>
                </a:path>
                <a:path w="4445" h="1269">
                  <a:moveTo>
                    <a:pt x="1943" y="774"/>
                  </a:moveTo>
                  <a:lnTo>
                    <a:pt x="2717" y="774"/>
                  </a:lnTo>
                  <a:lnTo>
                    <a:pt x="194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6345328" y="28440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6355069" y="28470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6351564" y="284631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1943" y="774"/>
                  </a:moveTo>
                  <a:lnTo>
                    <a:pt x="2717" y="774"/>
                  </a:lnTo>
                  <a:lnTo>
                    <a:pt x="2717" y="1549"/>
                  </a:lnTo>
                  <a:lnTo>
                    <a:pt x="2717" y="774"/>
                  </a:lnTo>
                  <a:lnTo>
                    <a:pt x="1943" y="774"/>
                  </a:lnTo>
                  <a:lnTo>
                    <a:pt x="2717" y="774"/>
                  </a:lnTo>
                  <a:lnTo>
                    <a:pt x="1943" y="774"/>
                  </a:lnTo>
                  <a:lnTo>
                    <a:pt x="2717" y="774"/>
                  </a:lnTo>
                  <a:lnTo>
                    <a:pt x="1943" y="774"/>
                  </a:lnTo>
                  <a:close/>
                </a:path>
                <a:path w="3175" h="1905">
                  <a:moveTo>
                    <a:pt x="774" y="0"/>
                  </a:moveTo>
                  <a:lnTo>
                    <a:pt x="774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3175" h="1905">
                  <a:moveTo>
                    <a:pt x="0" y="774"/>
                  </a:move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6352732" y="28470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6352339" y="28463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6350789" y="28463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6352929" y="28474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6347665" y="284708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5841" y="3086"/>
                  </a:moveTo>
                  <a:lnTo>
                    <a:pt x="5067" y="3086"/>
                  </a:lnTo>
                  <a:lnTo>
                    <a:pt x="5067" y="2311"/>
                  </a:lnTo>
                  <a:lnTo>
                    <a:pt x="5067" y="3086"/>
                  </a:lnTo>
                  <a:lnTo>
                    <a:pt x="5841" y="2311"/>
                  </a:lnTo>
                  <a:lnTo>
                    <a:pt x="5841" y="3086"/>
                  </a:lnTo>
                  <a:lnTo>
                    <a:pt x="5841" y="2311"/>
                  </a:lnTo>
                  <a:lnTo>
                    <a:pt x="5841" y="3086"/>
                  </a:lnTo>
                  <a:lnTo>
                    <a:pt x="5841" y="2311"/>
                  </a:lnTo>
                  <a:lnTo>
                    <a:pt x="5841" y="3086"/>
                  </a:lnTo>
                  <a:lnTo>
                    <a:pt x="6616" y="2311"/>
                  </a:lnTo>
                  <a:lnTo>
                    <a:pt x="5841" y="2311"/>
                  </a:lnTo>
                  <a:lnTo>
                    <a:pt x="6616" y="2311"/>
                  </a:lnTo>
                  <a:lnTo>
                    <a:pt x="5841" y="2311"/>
                  </a:lnTo>
                  <a:lnTo>
                    <a:pt x="6616" y="2311"/>
                  </a:lnTo>
                  <a:lnTo>
                    <a:pt x="6616" y="1536"/>
                  </a:lnTo>
                  <a:lnTo>
                    <a:pt x="6616" y="2311"/>
                  </a:lnTo>
                  <a:lnTo>
                    <a:pt x="6616" y="1536"/>
                  </a:lnTo>
                  <a:lnTo>
                    <a:pt x="5841" y="1536"/>
                  </a:lnTo>
                  <a:lnTo>
                    <a:pt x="6616" y="1536"/>
                  </a:lnTo>
                  <a:lnTo>
                    <a:pt x="5841" y="1536"/>
                  </a:lnTo>
                  <a:lnTo>
                    <a:pt x="6616" y="1536"/>
                  </a:lnTo>
                  <a:lnTo>
                    <a:pt x="5841" y="1536"/>
                  </a:lnTo>
                  <a:lnTo>
                    <a:pt x="6616" y="1536"/>
                  </a:lnTo>
                  <a:lnTo>
                    <a:pt x="6616" y="774"/>
                  </a:lnTo>
                  <a:lnTo>
                    <a:pt x="6616" y="1536"/>
                  </a:lnTo>
                  <a:lnTo>
                    <a:pt x="6616" y="2311"/>
                  </a:lnTo>
                  <a:lnTo>
                    <a:pt x="6616" y="1536"/>
                  </a:lnTo>
                  <a:lnTo>
                    <a:pt x="7404" y="1536"/>
                  </a:lnTo>
                  <a:lnTo>
                    <a:pt x="6616" y="1536"/>
                  </a:lnTo>
                  <a:lnTo>
                    <a:pt x="7404" y="1536"/>
                  </a:lnTo>
                  <a:lnTo>
                    <a:pt x="6616" y="1536"/>
                  </a:lnTo>
                  <a:lnTo>
                    <a:pt x="6616" y="774"/>
                  </a:lnTo>
                  <a:lnTo>
                    <a:pt x="6616" y="1536"/>
                  </a:lnTo>
                  <a:lnTo>
                    <a:pt x="6616" y="774"/>
                  </a:lnTo>
                  <a:lnTo>
                    <a:pt x="6616" y="1536"/>
                  </a:lnTo>
                  <a:lnTo>
                    <a:pt x="7404" y="1536"/>
                  </a:lnTo>
                  <a:lnTo>
                    <a:pt x="6616" y="774"/>
                  </a:lnTo>
                  <a:lnTo>
                    <a:pt x="7404" y="1536"/>
                  </a:lnTo>
                  <a:lnTo>
                    <a:pt x="7404" y="774"/>
                  </a:lnTo>
                  <a:lnTo>
                    <a:pt x="6616" y="774"/>
                  </a:lnTo>
                  <a:lnTo>
                    <a:pt x="7404" y="774"/>
                  </a:lnTo>
                  <a:lnTo>
                    <a:pt x="7404" y="1536"/>
                  </a:lnTo>
                  <a:lnTo>
                    <a:pt x="6616" y="1536"/>
                  </a:lnTo>
                  <a:lnTo>
                    <a:pt x="6616" y="2311"/>
                  </a:lnTo>
                  <a:lnTo>
                    <a:pt x="5841" y="3086"/>
                  </a:lnTo>
                  <a:close/>
                </a:path>
                <a:path w="7620" h="6350">
                  <a:moveTo>
                    <a:pt x="4673" y="0"/>
                  </a:moveTo>
                  <a:lnTo>
                    <a:pt x="4673" y="774"/>
                  </a:lnTo>
                  <a:lnTo>
                    <a:pt x="3898" y="774"/>
                  </a:lnTo>
                  <a:lnTo>
                    <a:pt x="4673" y="774"/>
                  </a:lnTo>
                  <a:lnTo>
                    <a:pt x="3898" y="774"/>
                  </a:lnTo>
                  <a:lnTo>
                    <a:pt x="3898" y="1536"/>
                  </a:lnTo>
                  <a:lnTo>
                    <a:pt x="3898" y="774"/>
                  </a:lnTo>
                  <a:lnTo>
                    <a:pt x="3898" y="1536"/>
                  </a:lnTo>
                  <a:lnTo>
                    <a:pt x="3898" y="774"/>
                  </a:lnTo>
                  <a:lnTo>
                    <a:pt x="4673" y="774"/>
                  </a:lnTo>
                  <a:lnTo>
                    <a:pt x="3898" y="1536"/>
                  </a:lnTo>
                  <a:lnTo>
                    <a:pt x="3898" y="774"/>
                  </a:lnTo>
                  <a:lnTo>
                    <a:pt x="3898" y="0"/>
                  </a:lnTo>
                  <a:lnTo>
                    <a:pt x="3898" y="774"/>
                  </a:lnTo>
                  <a:lnTo>
                    <a:pt x="4673" y="774"/>
                  </a:lnTo>
                  <a:lnTo>
                    <a:pt x="4673" y="0"/>
                  </a:lnTo>
                  <a:close/>
                </a:path>
                <a:path w="7620" h="6350">
                  <a:moveTo>
                    <a:pt x="787" y="3086"/>
                  </a:moveTo>
                  <a:lnTo>
                    <a:pt x="0" y="3848"/>
                  </a:lnTo>
                  <a:lnTo>
                    <a:pt x="787" y="3848"/>
                  </a:lnTo>
                  <a:lnTo>
                    <a:pt x="0" y="3848"/>
                  </a:lnTo>
                  <a:lnTo>
                    <a:pt x="787" y="3848"/>
                  </a:lnTo>
                  <a:lnTo>
                    <a:pt x="787" y="3086"/>
                  </a:lnTo>
                  <a:lnTo>
                    <a:pt x="787" y="3848"/>
                  </a:lnTo>
                  <a:lnTo>
                    <a:pt x="787" y="3086"/>
                  </a:lnTo>
                  <a:lnTo>
                    <a:pt x="787" y="3848"/>
                  </a:lnTo>
                  <a:lnTo>
                    <a:pt x="787" y="3086"/>
                  </a:lnTo>
                  <a:lnTo>
                    <a:pt x="1562" y="3848"/>
                  </a:lnTo>
                  <a:lnTo>
                    <a:pt x="787" y="3848"/>
                  </a:lnTo>
                  <a:lnTo>
                    <a:pt x="1562" y="3848"/>
                  </a:lnTo>
                  <a:lnTo>
                    <a:pt x="787" y="3848"/>
                  </a:lnTo>
                  <a:lnTo>
                    <a:pt x="787" y="4241"/>
                  </a:lnTo>
                  <a:lnTo>
                    <a:pt x="0" y="4241"/>
                  </a:lnTo>
                  <a:lnTo>
                    <a:pt x="787" y="4241"/>
                  </a:lnTo>
                  <a:lnTo>
                    <a:pt x="787" y="3848"/>
                  </a:lnTo>
                  <a:lnTo>
                    <a:pt x="787" y="4241"/>
                  </a:lnTo>
                  <a:lnTo>
                    <a:pt x="787" y="3848"/>
                  </a:lnTo>
                  <a:lnTo>
                    <a:pt x="787" y="4241"/>
                  </a:lnTo>
                  <a:lnTo>
                    <a:pt x="787" y="5003"/>
                  </a:lnTo>
                  <a:lnTo>
                    <a:pt x="787" y="5778"/>
                  </a:lnTo>
                  <a:lnTo>
                    <a:pt x="0" y="5003"/>
                  </a:lnTo>
                  <a:lnTo>
                    <a:pt x="787" y="5003"/>
                  </a:lnTo>
                  <a:lnTo>
                    <a:pt x="0" y="5003"/>
                  </a:lnTo>
                  <a:lnTo>
                    <a:pt x="0" y="4241"/>
                  </a:lnTo>
                  <a:lnTo>
                    <a:pt x="0" y="3848"/>
                  </a:lnTo>
                  <a:lnTo>
                    <a:pt x="0" y="4241"/>
                  </a:lnTo>
                  <a:lnTo>
                    <a:pt x="0" y="3848"/>
                  </a:lnTo>
                  <a:lnTo>
                    <a:pt x="0" y="4241"/>
                  </a:lnTo>
                  <a:lnTo>
                    <a:pt x="0" y="3848"/>
                  </a:lnTo>
                  <a:lnTo>
                    <a:pt x="0" y="3086"/>
                  </a:lnTo>
                  <a:lnTo>
                    <a:pt x="787" y="3086"/>
                  </a:lnTo>
                  <a:lnTo>
                    <a:pt x="0" y="3086"/>
                  </a:lnTo>
                  <a:lnTo>
                    <a:pt x="0" y="2311"/>
                  </a:lnTo>
                  <a:lnTo>
                    <a:pt x="0" y="1536"/>
                  </a:lnTo>
                  <a:lnTo>
                    <a:pt x="0" y="2311"/>
                  </a:lnTo>
                  <a:lnTo>
                    <a:pt x="0" y="1536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0" y="1536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1562" y="0"/>
                  </a:lnTo>
                  <a:lnTo>
                    <a:pt x="787" y="0"/>
                  </a:lnTo>
                  <a:lnTo>
                    <a:pt x="1562" y="0"/>
                  </a:lnTo>
                  <a:lnTo>
                    <a:pt x="787" y="0"/>
                  </a:lnTo>
                  <a:lnTo>
                    <a:pt x="1562" y="0"/>
                  </a:lnTo>
                  <a:lnTo>
                    <a:pt x="1562" y="774"/>
                  </a:lnTo>
                  <a:lnTo>
                    <a:pt x="1562" y="0"/>
                  </a:lnTo>
                  <a:lnTo>
                    <a:pt x="1562" y="774"/>
                  </a:lnTo>
                  <a:lnTo>
                    <a:pt x="1562" y="0"/>
                  </a:lnTo>
                  <a:lnTo>
                    <a:pt x="2336" y="0"/>
                  </a:lnTo>
                  <a:lnTo>
                    <a:pt x="1562" y="0"/>
                  </a:lnTo>
                  <a:lnTo>
                    <a:pt x="1562" y="774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3124" y="0"/>
                  </a:lnTo>
                  <a:lnTo>
                    <a:pt x="2336" y="0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2336" y="774"/>
                  </a:lnTo>
                  <a:lnTo>
                    <a:pt x="3124" y="774"/>
                  </a:lnTo>
                  <a:lnTo>
                    <a:pt x="3124" y="0"/>
                  </a:lnTo>
                  <a:lnTo>
                    <a:pt x="3124" y="774"/>
                  </a:lnTo>
                  <a:lnTo>
                    <a:pt x="3124" y="0"/>
                  </a:lnTo>
                  <a:lnTo>
                    <a:pt x="3124" y="774"/>
                  </a:lnTo>
                  <a:lnTo>
                    <a:pt x="2336" y="774"/>
                  </a:lnTo>
                  <a:lnTo>
                    <a:pt x="3124" y="774"/>
                  </a:lnTo>
                  <a:lnTo>
                    <a:pt x="2336" y="774"/>
                  </a:lnTo>
                  <a:lnTo>
                    <a:pt x="3124" y="774"/>
                  </a:lnTo>
                  <a:lnTo>
                    <a:pt x="3898" y="774"/>
                  </a:lnTo>
                  <a:lnTo>
                    <a:pt x="3124" y="774"/>
                  </a:lnTo>
                  <a:lnTo>
                    <a:pt x="3898" y="774"/>
                  </a:lnTo>
                  <a:lnTo>
                    <a:pt x="3898" y="0"/>
                  </a:lnTo>
                  <a:lnTo>
                    <a:pt x="3898" y="774"/>
                  </a:lnTo>
                  <a:lnTo>
                    <a:pt x="3124" y="1536"/>
                  </a:lnTo>
                  <a:lnTo>
                    <a:pt x="2336" y="774"/>
                  </a:lnTo>
                  <a:lnTo>
                    <a:pt x="2336" y="1536"/>
                  </a:lnTo>
                  <a:lnTo>
                    <a:pt x="2336" y="774"/>
                  </a:lnTo>
                  <a:lnTo>
                    <a:pt x="2336" y="1536"/>
                  </a:lnTo>
                  <a:lnTo>
                    <a:pt x="2336" y="2311"/>
                  </a:lnTo>
                  <a:lnTo>
                    <a:pt x="1562" y="2311"/>
                  </a:lnTo>
                  <a:lnTo>
                    <a:pt x="787" y="3086"/>
                  </a:lnTo>
                  <a:close/>
                </a:path>
                <a:path w="7620" h="6350">
                  <a:moveTo>
                    <a:pt x="5067" y="774"/>
                  </a:moveTo>
                  <a:lnTo>
                    <a:pt x="4673" y="774"/>
                  </a:lnTo>
                  <a:lnTo>
                    <a:pt x="5067" y="774"/>
                  </a:lnTo>
                  <a:lnTo>
                    <a:pt x="4673" y="774"/>
                  </a:lnTo>
                  <a:lnTo>
                    <a:pt x="506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6351564" y="28470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6353507" y="28478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6344554" y="2846313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5" h="5080">
                  <a:moveTo>
                    <a:pt x="3898" y="774"/>
                  </a:moveTo>
                  <a:lnTo>
                    <a:pt x="3898" y="1549"/>
                  </a:lnTo>
                  <a:lnTo>
                    <a:pt x="3111" y="1549"/>
                  </a:lnTo>
                  <a:lnTo>
                    <a:pt x="3111" y="2311"/>
                  </a:lnTo>
                  <a:lnTo>
                    <a:pt x="3111" y="3860"/>
                  </a:lnTo>
                  <a:lnTo>
                    <a:pt x="3111" y="3086"/>
                  </a:lnTo>
                  <a:lnTo>
                    <a:pt x="3111" y="3860"/>
                  </a:lnTo>
                  <a:lnTo>
                    <a:pt x="3111" y="3086"/>
                  </a:lnTo>
                  <a:lnTo>
                    <a:pt x="3111" y="3860"/>
                  </a:lnTo>
                  <a:lnTo>
                    <a:pt x="3111" y="3086"/>
                  </a:lnTo>
                  <a:lnTo>
                    <a:pt x="3111" y="4622"/>
                  </a:lnTo>
                  <a:lnTo>
                    <a:pt x="2336" y="4622"/>
                  </a:lnTo>
                  <a:lnTo>
                    <a:pt x="2336" y="3860"/>
                  </a:lnTo>
                  <a:lnTo>
                    <a:pt x="2336" y="4622"/>
                  </a:lnTo>
                  <a:lnTo>
                    <a:pt x="2336" y="3860"/>
                  </a:lnTo>
                  <a:lnTo>
                    <a:pt x="3111" y="3860"/>
                  </a:lnTo>
                  <a:lnTo>
                    <a:pt x="2336" y="3860"/>
                  </a:lnTo>
                  <a:lnTo>
                    <a:pt x="2336" y="3086"/>
                  </a:lnTo>
                  <a:lnTo>
                    <a:pt x="1562" y="2311"/>
                  </a:lnTo>
                  <a:lnTo>
                    <a:pt x="774" y="3086"/>
                  </a:lnTo>
                  <a:lnTo>
                    <a:pt x="774" y="2311"/>
                  </a:lnTo>
                  <a:lnTo>
                    <a:pt x="0" y="2311"/>
                  </a:lnTo>
                  <a:lnTo>
                    <a:pt x="774" y="2311"/>
                  </a:lnTo>
                  <a:lnTo>
                    <a:pt x="774" y="1549"/>
                  </a:lnTo>
                  <a:lnTo>
                    <a:pt x="774" y="2311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1562" y="0"/>
                  </a:lnTo>
                  <a:lnTo>
                    <a:pt x="774" y="0"/>
                  </a:lnTo>
                  <a:lnTo>
                    <a:pt x="1562" y="0"/>
                  </a:lnTo>
                  <a:lnTo>
                    <a:pt x="1562" y="774"/>
                  </a:lnTo>
                  <a:lnTo>
                    <a:pt x="1562" y="0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1562" y="1549"/>
                  </a:lnTo>
                  <a:lnTo>
                    <a:pt x="2336" y="1549"/>
                  </a:lnTo>
                  <a:lnTo>
                    <a:pt x="2336" y="774"/>
                  </a:lnTo>
                  <a:lnTo>
                    <a:pt x="2336" y="1549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1562" y="0"/>
                  </a:lnTo>
                  <a:lnTo>
                    <a:pt x="2336" y="0"/>
                  </a:lnTo>
                  <a:lnTo>
                    <a:pt x="1562" y="0"/>
                  </a:lnTo>
                  <a:lnTo>
                    <a:pt x="2336" y="0"/>
                  </a:lnTo>
                  <a:lnTo>
                    <a:pt x="2336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2336" y="774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898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6346116" y="28455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6344554" y="2845551"/>
              <a:ext cx="10160" cy="5080"/>
            </a:xfrm>
            <a:custGeom>
              <a:avLst/>
              <a:gdLst/>
              <a:ahLst/>
              <a:cxnLst/>
              <a:rect l="l" t="t" r="r" b="b"/>
              <a:pathLst>
                <a:path w="10160" h="5080">
                  <a:moveTo>
                    <a:pt x="9728" y="3073"/>
                  </a:moveTo>
                  <a:lnTo>
                    <a:pt x="8953" y="3073"/>
                  </a:lnTo>
                  <a:lnTo>
                    <a:pt x="9728" y="3073"/>
                  </a:lnTo>
                  <a:close/>
                </a:path>
                <a:path w="10160" h="5080">
                  <a:moveTo>
                    <a:pt x="8178" y="3073"/>
                  </a:moveTo>
                  <a:lnTo>
                    <a:pt x="7785" y="2311"/>
                  </a:lnTo>
                  <a:lnTo>
                    <a:pt x="7785" y="3073"/>
                  </a:lnTo>
                  <a:lnTo>
                    <a:pt x="8178" y="3073"/>
                  </a:lnTo>
                  <a:lnTo>
                    <a:pt x="7785" y="3073"/>
                  </a:lnTo>
                  <a:lnTo>
                    <a:pt x="8178" y="3073"/>
                  </a:lnTo>
                  <a:lnTo>
                    <a:pt x="7785" y="3073"/>
                  </a:lnTo>
                  <a:lnTo>
                    <a:pt x="7785" y="2311"/>
                  </a:lnTo>
                  <a:lnTo>
                    <a:pt x="8178" y="2311"/>
                  </a:lnTo>
                  <a:lnTo>
                    <a:pt x="8178" y="3073"/>
                  </a:lnTo>
                  <a:close/>
                </a:path>
                <a:path w="10160" h="5080">
                  <a:moveTo>
                    <a:pt x="774" y="0"/>
                  </a:moveTo>
                  <a:lnTo>
                    <a:pt x="774" y="762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10160" h="5080">
                  <a:moveTo>
                    <a:pt x="8953" y="3073"/>
                  </a:moveTo>
                  <a:lnTo>
                    <a:pt x="8178" y="3073"/>
                  </a:lnTo>
                  <a:lnTo>
                    <a:pt x="8953" y="3073"/>
                  </a:lnTo>
                  <a:close/>
                </a:path>
                <a:path w="10160" h="5080">
                  <a:moveTo>
                    <a:pt x="8178" y="3848"/>
                  </a:moveTo>
                  <a:lnTo>
                    <a:pt x="8178" y="3073"/>
                  </a:lnTo>
                  <a:lnTo>
                    <a:pt x="8953" y="3073"/>
                  </a:lnTo>
                  <a:lnTo>
                    <a:pt x="8178" y="3073"/>
                  </a:lnTo>
                  <a:lnTo>
                    <a:pt x="8178" y="3848"/>
                  </a:lnTo>
                  <a:lnTo>
                    <a:pt x="8953" y="3848"/>
                  </a:lnTo>
                  <a:lnTo>
                    <a:pt x="8178" y="3848"/>
                  </a:lnTo>
                  <a:close/>
                </a:path>
                <a:path w="10160" h="5080">
                  <a:moveTo>
                    <a:pt x="8178" y="3848"/>
                  </a:moveTo>
                  <a:lnTo>
                    <a:pt x="7785" y="3848"/>
                  </a:lnTo>
                  <a:lnTo>
                    <a:pt x="7785" y="4622"/>
                  </a:lnTo>
                  <a:lnTo>
                    <a:pt x="7785" y="3848"/>
                  </a:lnTo>
                  <a:lnTo>
                    <a:pt x="8178" y="3848"/>
                  </a:lnTo>
                  <a:lnTo>
                    <a:pt x="7785" y="3848"/>
                  </a:lnTo>
                  <a:lnTo>
                    <a:pt x="8178" y="3848"/>
                  </a:lnTo>
                  <a:lnTo>
                    <a:pt x="7785" y="3848"/>
                  </a:lnTo>
                  <a:lnTo>
                    <a:pt x="8178" y="3848"/>
                  </a:lnTo>
                  <a:close/>
                </a:path>
                <a:path w="10160" h="5080">
                  <a:moveTo>
                    <a:pt x="7010" y="3848"/>
                  </a:moveTo>
                  <a:lnTo>
                    <a:pt x="6235" y="3848"/>
                  </a:lnTo>
                  <a:lnTo>
                    <a:pt x="7010" y="3073"/>
                  </a:lnTo>
                  <a:lnTo>
                    <a:pt x="7010" y="3848"/>
                  </a:lnTo>
                  <a:close/>
                </a:path>
                <a:path w="10160" h="5080">
                  <a:moveTo>
                    <a:pt x="2336" y="1536"/>
                  </a:moveTo>
                  <a:lnTo>
                    <a:pt x="1562" y="1536"/>
                  </a:lnTo>
                  <a:lnTo>
                    <a:pt x="2336" y="1536"/>
                  </a:lnTo>
                  <a:close/>
                </a:path>
                <a:path w="10160" h="5080">
                  <a:moveTo>
                    <a:pt x="8178" y="3848"/>
                  </a:moveTo>
                  <a:lnTo>
                    <a:pt x="8178" y="4622"/>
                  </a:lnTo>
                  <a:lnTo>
                    <a:pt x="7785" y="4622"/>
                  </a:lnTo>
                  <a:lnTo>
                    <a:pt x="8178" y="4622"/>
                  </a:lnTo>
                  <a:lnTo>
                    <a:pt x="8178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6343779" y="28463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6343779" y="2846313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0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6343779" y="28463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6343004" y="2847088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4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9525" h="4444">
                  <a:moveTo>
                    <a:pt x="8559" y="2311"/>
                  </a:moveTo>
                  <a:lnTo>
                    <a:pt x="8559" y="3086"/>
                  </a:lnTo>
                  <a:lnTo>
                    <a:pt x="8559" y="2311"/>
                  </a:lnTo>
                  <a:lnTo>
                    <a:pt x="8559" y="3086"/>
                  </a:lnTo>
                  <a:lnTo>
                    <a:pt x="8559" y="2311"/>
                  </a:lnTo>
                  <a:lnTo>
                    <a:pt x="8559" y="3086"/>
                  </a:lnTo>
                  <a:lnTo>
                    <a:pt x="9334" y="3086"/>
                  </a:lnTo>
                  <a:lnTo>
                    <a:pt x="9334" y="2311"/>
                  </a:lnTo>
                  <a:lnTo>
                    <a:pt x="9334" y="3086"/>
                  </a:lnTo>
                  <a:lnTo>
                    <a:pt x="8559" y="3086"/>
                  </a:lnTo>
                  <a:lnTo>
                    <a:pt x="9334" y="3086"/>
                  </a:lnTo>
                  <a:lnTo>
                    <a:pt x="9334" y="3848"/>
                  </a:lnTo>
                  <a:lnTo>
                    <a:pt x="9334" y="3086"/>
                  </a:lnTo>
                  <a:lnTo>
                    <a:pt x="8559" y="3086"/>
                  </a:lnTo>
                  <a:lnTo>
                    <a:pt x="8559" y="3848"/>
                  </a:lnTo>
                  <a:lnTo>
                    <a:pt x="8559" y="3086"/>
                  </a:lnTo>
                  <a:lnTo>
                    <a:pt x="7785" y="3086"/>
                  </a:lnTo>
                  <a:lnTo>
                    <a:pt x="8559" y="3086"/>
                  </a:lnTo>
                  <a:lnTo>
                    <a:pt x="7785" y="3086"/>
                  </a:lnTo>
                  <a:lnTo>
                    <a:pt x="7785" y="2311"/>
                  </a:lnTo>
                  <a:lnTo>
                    <a:pt x="8559" y="2311"/>
                  </a:lnTo>
                  <a:lnTo>
                    <a:pt x="7785" y="2311"/>
                  </a:lnTo>
                  <a:lnTo>
                    <a:pt x="8559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6344554" y="28470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6349227" y="2850174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279" y="1155"/>
                  </a:moveTo>
                  <a:lnTo>
                    <a:pt x="3505" y="1155"/>
                  </a:lnTo>
                  <a:lnTo>
                    <a:pt x="4279" y="1155"/>
                  </a:lnTo>
                  <a:lnTo>
                    <a:pt x="3505" y="1155"/>
                  </a:lnTo>
                  <a:lnTo>
                    <a:pt x="4279" y="1155"/>
                  </a:lnTo>
                  <a:lnTo>
                    <a:pt x="3505" y="1155"/>
                  </a:lnTo>
                  <a:lnTo>
                    <a:pt x="3505" y="1917"/>
                  </a:lnTo>
                  <a:lnTo>
                    <a:pt x="4279" y="1155"/>
                  </a:lnTo>
                  <a:lnTo>
                    <a:pt x="4279" y="1917"/>
                  </a:lnTo>
                  <a:lnTo>
                    <a:pt x="5054" y="1155"/>
                  </a:lnTo>
                  <a:lnTo>
                    <a:pt x="5054" y="1917"/>
                  </a:lnTo>
                  <a:lnTo>
                    <a:pt x="5054" y="1155"/>
                  </a:lnTo>
                  <a:lnTo>
                    <a:pt x="4279" y="761"/>
                  </a:lnTo>
                  <a:lnTo>
                    <a:pt x="5054" y="1155"/>
                  </a:lnTo>
                  <a:lnTo>
                    <a:pt x="5054" y="1917"/>
                  </a:lnTo>
                  <a:lnTo>
                    <a:pt x="4279" y="1917"/>
                  </a:lnTo>
                  <a:lnTo>
                    <a:pt x="3505" y="1917"/>
                  </a:lnTo>
                  <a:lnTo>
                    <a:pt x="3111" y="1917"/>
                  </a:lnTo>
                  <a:lnTo>
                    <a:pt x="3111" y="2692"/>
                  </a:lnTo>
                  <a:lnTo>
                    <a:pt x="2336" y="2692"/>
                  </a:lnTo>
                  <a:lnTo>
                    <a:pt x="1562" y="2692"/>
                  </a:lnTo>
                  <a:lnTo>
                    <a:pt x="774" y="2692"/>
                  </a:lnTo>
                  <a:lnTo>
                    <a:pt x="0" y="2692"/>
                  </a:lnTo>
                  <a:lnTo>
                    <a:pt x="0" y="1917"/>
                  </a:lnTo>
                  <a:lnTo>
                    <a:pt x="774" y="1917"/>
                  </a:lnTo>
                  <a:lnTo>
                    <a:pt x="0" y="1917"/>
                  </a:lnTo>
                  <a:lnTo>
                    <a:pt x="0" y="1155"/>
                  </a:lnTo>
                  <a:lnTo>
                    <a:pt x="774" y="1155"/>
                  </a:lnTo>
                  <a:lnTo>
                    <a:pt x="774" y="1917"/>
                  </a:lnTo>
                  <a:lnTo>
                    <a:pt x="774" y="1155"/>
                  </a:lnTo>
                  <a:lnTo>
                    <a:pt x="1562" y="1155"/>
                  </a:lnTo>
                  <a:lnTo>
                    <a:pt x="2336" y="1155"/>
                  </a:lnTo>
                  <a:lnTo>
                    <a:pt x="2336" y="761"/>
                  </a:lnTo>
                  <a:lnTo>
                    <a:pt x="2336" y="0"/>
                  </a:lnTo>
                  <a:lnTo>
                    <a:pt x="2336" y="761"/>
                  </a:lnTo>
                  <a:lnTo>
                    <a:pt x="3111" y="0"/>
                  </a:lnTo>
                  <a:lnTo>
                    <a:pt x="3111" y="761"/>
                  </a:lnTo>
                  <a:lnTo>
                    <a:pt x="3111" y="0"/>
                  </a:lnTo>
                  <a:lnTo>
                    <a:pt x="3111" y="761"/>
                  </a:lnTo>
                  <a:lnTo>
                    <a:pt x="2336" y="761"/>
                  </a:lnTo>
                  <a:lnTo>
                    <a:pt x="3111" y="761"/>
                  </a:lnTo>
                  <a:lnTo>
                    <a:pt x="3111" y="1155"/>
                  </a:lnTo>
                  <a:lnTo>
                    <a:pt x="3111" y="761"/>
                  </a:lnTo>
                  <a:lnTo>
                    <a:pt x="2336" y="1155"/>
                  </a:lnTo>
                  <a:lnTo>
                    <a:pt x="3111" y="1155"/>
                  </a:lnTo>
                  <a:lnTo>
                    <a:pt x="2336" y="1155"/>
                  </a:lnTo>
                  <a:lnTo>
                    <a:pt x="3111" y="1155"/>
                  </a:lnTo>
                  <a:lnTo>
                    <a:pt x="2336" y="1155"/>
                  </a:lnTo>
                  <a:lnTo>
                    <a:pt x="3111" y="1155"/>
                  </a:lnTo>
                  <a:lnTo>
                    <a:pt x="3111" y="761"/>
                  </a:lnTo>
                  <a:lnTo>
                    <a:pt x="3505" y="761"/>
                  </a:lnTo>
                  <a:lnTo>
                    <a:pt x="3505" y="1155"/>
                  </a:lnTo>
                  <a:lnTo>
                    <a:pt x="3505" y="761"/>
                  </a:lnTo>
                  <a:lnTo>
                    <a:pt x="3505" y="1155"/>
                  </a:lnTo>
                  <a:lnTo>
                    <a:pt x="3505" y="761"/>
                  </a:lnTo>
                  <a:lnTo>
                    <a:pt x="3505" y="1155"/>
                  </a:lnTo>
                  <a:lnTo>
                    <a:pt x="3505" y="761"/>
                  </a:lnTo>
                  <a:lnTo>
                    <a:pt x="3505" y="1155"/>
                  </a:lnTo>
                  <a:lnTo>
                    <a:pt x="3505" y="761"/>
                  </a:lnTo>
                  <a:lnTo>
                    <a:pt x="3111" y="761"/>
                  </a:lnTo>
                  <a:lnTo>
                    <a:pt x="3111" y="1155"/>
                  </a:lnTo>
                  <a:lnTo>
                    <a:pt x="3505" y="1155"/>
                  </a:lnTo>
                  <a:lnTo>
                    <a:pt x="3111" y="1155"/>
                  </a:lnTo>
                  <a:lnTo>
                    <a:pt x="3505" y="1155"/>
                  </a:lnTo>
                  <a:lnTo>
                    <a:pt x="3111" y="1155"/>
                  </a:lnTo>
                  <a:lnTo>
                    <a:pt x="3505" y="1155"/>
                  </a:lnTo>
                  <a:lnTo>
                    <a:pt x="4279" y="761"/>
                  </a:lnTo>
                  <a:lnTo>
                    <a:pt x="3505" y="761"/>
                  </a:lnTo>
                  <a:lnTo>
                    <a:pt x="3505" y="0"/>
                  </a:lnTo>
                  <a:lnTo>
                    <a:pt x="4279" y="761"/>
                  </a:lnTo>
                  <a:lnTo>
                    <a:pt x="4279" y="0"/>
                  </a:lnTo>
                  <a:lnTo>
                    <a:pt x="4279" y="761"/>
                  </a:lnTo>
                  <a:lnTo>
                    <a:pt x="4279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6352155" y="28505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6343779" y="2847862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774" y="0"/>
                  </a:moveTo>
                  <a:lnTo>
                    <a:pt x="774" y="761"/>
                  </a:lnTo>
                  <a:lnTo>
                    <a:pt x="0" y="761"/>
                  </a:lnTo>
                  <a:lnTo>
                    <a:pt x="774" y="761"/>
                  </a:lnTo>
                  <a:lnTo>
                    <a:pt x="0" y="761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0" y="761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0" y="761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6350" h="3175">
                  <a:moveTo>
                    <a:pt x="6222" y="3073"/>
                  </a:moveTo>
                  <a:lnTo>
                    <a:pt x="5448" y="3073"/>
                  </a:lnTo>
                  <a:lnTo>
                    <a:pt x="5448" y="2311"/>
                  </a:lnTo>
                  <a:lnTo>
                    <a:pt x="6222" y="2311"/>
                  </a:lnTo>
                  <a:lnTo>
                    <a:pt x="6222" y="30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6350002" y="28493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6343004" y="2847862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8889" h="5080">
                  <a:moveTo>
                    <a:pt x="6223" y="2311"/>
                  </a:moveTo>
                  <a:lnTo>
                    <a:pt x="5448" y="2311"/>
                  </a:lnTo>
                  <a:lnTo>
                    <a:pt x="6223" y="2311"/>
                  </a:lnTo>
                  <a:lnTo>
                    <a:pt x="6997" y="2311"/>
                  </a:lnTo>
                  <a:lnTo>
                    <a:pt x="6997" y="1536"/>
                  </a:lnTo>
                  <a:lnTo>
                    <a:pt x="6997" y="2311"/>
                  </a:lnTo>
                  <a:lnTo>
                    <a:pt x="6223" y="2311"/>
                  </a:lnTo>
                  <a:lnTo>
                    <a:pt x="6997" y="2311"/>
                  </a:lnTo>
                  <a:lnTo>
                    <a:pt x="6223" y="2311"/>
                  </a:lnTo>
                  <a:lnTo>
                    <a:pt x="6223" y="3073"/>
                  </a:lnTo>
                  <a:lnTo>
                    <a:pt x="6223" y="2311"/>
                  </a:lnTo>
                  <a:lnTo>
                    <a:pt x="6223" y="3073"/>
                  </a:lnTo>
                  <a:lnTo>
                    <a:pt x="6223" y="2311"/>
                  </a:lnTo>
                  <a:lnTo>
                    <a:pt x="5448" y="2311"/>
                  </a:lnTo>
                  <a:lnTo>
                    <a:pt x="6223" y="2311"/>
                  </a:lnTo>
                  <a:lnTo>
                    <a:pt x="5448" y="2311"/>
                  </a:lnTo>
                  <a:lnTo>
                    <a:pt x="6223" y="2311"/>
                  </a:lnTo>
                  <a:close/>
                </a:path>
                <a:path w="8889" h="5080">
                  <a:moveTo>
                    <a:pt x="8559" y="2311"/>
                  </a:moveTo>
                  <a:lnTo>
                    <a:pt x="8559" y="3073"/>
                  </a:lnTo>
                  <a:lnTo>
                    <a:pt x="8559" y="3467"/>
                  </a:lnTo>
                  <a:lnTo>
                    <a:pt x="7785" y="3073"/>
                  </a:lnTo>
                  <a:lnTo>
                    <a:pt x="7785" y="3467"/>
                  </a:lnTo>
                  <a:lnTo>
                    <a:pt x="6997" y="3467"/>
                  </a:lnTo>
                  <a:lnTo>
                    <a:pt x="6223" y="3467"/>
                  </a:lnTo>
                  <a:lnTo>
                    <a:pt x="6223" y="4229"/>
                  </a:lnTo>
                  <a:lnTo>
                    <a:pt x="6223" y="5003"/>
                  </a:lnTo>
                  <a:lnTo>
                    <a:pt x="6223" y="4229"/>
                  </a:lnTo>
                  <a:lnTo>
                    <a:pt x="6223" y="3467"/>
                  </a:lnTo>
                  <a:lnTo>
                    <a:pt x="6223" y="4229"/>
                  </a:lnTo>
                  <a:lnTo>
                    <a:pt x="6223" y="3467"/>
                  </a:lnTo>
                  <a:lnTo>
                    <a:pt x="6223" y="3073"/>
                  </a:lnTo>
                  <a:lnTo>
                    <a:pt x="6223" y="3467"/>
                  </a:lnTo>
                  <a:lnTo>
                    <a:pt x="6223" y="3073"/>
                  </a:lnTo>
                  <a:lnTo>
                    <a:pt x="6997" y="3073"/>
                  </a:lnTo>
                  <a:lnTo>
                    <a:pt x="6223" y="3073"/>
                  </a:lnTo>
                  <a:lnTo>
                    <a:pt x="6997" y="3073"/>
                  </a:lnTo>
                  <a:lnTo>
                    <a:pt x="6223" y="3073"/>
                  </a:lnTo>
                  <a:lnTo>
                    <a:pt x="6223" y="3467"/>
                  </a:lnTo>
                  <a:lnTo>
                    <a:pt x="6223" y="3073"/>
                  </a:lnTo>
                  <a:lnTo>
                    <a:pt x="6223" y="3467"/>
                  </a:lnTo>
                  <a:lnTo>
                    <a:pt x="6223" y="3073"/>
                  </a:lnTo>
                  <a:lnTo>
                    <a:pt x="6223" y="3467"/>
                  </a:lnTo>
                  <a:lnTo>
                    <a:pt x="6997" y="3467"/>
                  </a:lnTo>
                  <a:lnTo>
                    <a:pt x="7785" y="3467"/>
                  </a:lnTo>
                  <a:lnTo>
                    <a:pt x="7785" y="3073"/>
                  </a:lnTo>
                  <a:lnTo>
                    <a:pt x="6997" y="3073"/>
                  </a:lnTo>
                  <a:lnTo>
                    <a:pt x="7785" y="3073"/>
                  </a:lnTo>
                  <a:lnTo>
                    <a:pt x="6997" y="3073"/>
                  </a:lnTo>
                  <a:lnTo>
                    <a:pt x="7785" y="3073"/>
                  </a:lnTo>
                  <a:lnTo>
                    <a:pt x="7785" y="2311"/>
                  </a:lnTo>
                  <a:lnTo>
                    <a:pt x="7785" y="3073"/>
                  </a:lnTo>
                  <a:lnTo>
                    <a:pt x="8559" y="3073"/>
                  </a:lnTo>
                  <a:lnTo>
                    <a:pt x="8559" y="2311"/>
                  </a:lnTo>
                  <a:lnTo>
                    <a:pt x="7785" y="2311"/>
                  </a:lnTo>
                  <a:lnTo>
                    <a:pt x="8559" y="2311"/>
                  </a:lnTo>
                  <a:close/>
                </a:path>
                <a:path w="8889" h="5080">
                  <a:moveTo>
                    <a:pt x="5448" y="2311"/>
                  </a:moveTo>
                  <a:lnTo>
                    <a:pt x="6223" y="2311"/>
                  </a:lnTo>
                  <a:lnTo>
                    <a:pt x="5448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6350002" y="28501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6352339" y="2850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6346890" y="28501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774" y="761"/>
                  </a:moveTo>
                  <a:lnTo>
                    <a:pt x="774" y="1155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6350002" y="2850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6348452" y="28509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1155"/>
                  </a:moveTo>
                  <a:lnTo>
                    <a:pt x="774" y="1155"/>
                  </a:lnTo>
                  <a:lnTo>
                    <a:pt x="0" y="393"/>
                  </a:lnTo>
                  <a:lnTo>
                    <a:pt x="0" y="1155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393"/>
                  </a:lnTo>
                  <a:lnTo>
                    <a:pt x="774" y="0"/>
                  </a:lnTo>
                  <a:lnTo>
                    <a:pt x="774" y="393"/>
                  </a:lnTo>
                  <a:lnTo>
                    <a:pt x="0" y="393"/>
                  </a:lnTo>
                  <a:lnTo>
                    <a:pt x="774" y="393"/>
                  </a:lnTo>
                  <a:lnTo>
                    <a:pt x="774" y="1155"/>
                  </a:lnTo>
                  <a:lnTo>
                    <a:pt x="0" y="1155"/>
                  </a:lnTo>
                  <a:lnTo>
                    <a:pt x="0" y="393"/>
                  </a:lnTo>
                  <a:lnTo>
                    <a:pt x="0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6348452" y="28513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6345328" y="2852092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562" y="0"/>
                  </a:moveTo>
                  <a:lnTo>
                    <a:pt x="787" y="774"/>
                  </a:lnTo>
                  <a:lnTo>
                    <a:pt x="1562" y="774"/>
                  </a:lnTo>
                  <a:lnTo>
                    <a:pt x="787" y="774"/>
                  </a:lnTo>
                  <a:lnTo>
                    <a:pt x="1562" y="774"/>
                  </a:lnTo>
                  <a:lnTo>
                    <a:pt x="787" y="1549"/>
                  </a:lnTo>
                  <a:lnTo>
                    <a:pt x="1562" y="1549"/>
                  </a:lnTo>
                  <a:lnTo>
                    <a:pt x="1562" y="774"/>
                  </a:lnTo>
                  <a:lnTo>
                    <a:pt x="1562" y="0"/>
                  </a:lnTo>
                  <a:lnTo>
                    <a:pt x="2336" y="0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2336" y="774"/>
                  </a:lnTo>
                  <a:lnTo>
                    <a:pt x="1562" y="774"/>
                  </a:lnTo>
                  <a:lnTo>
                    <a:pt x="787" y="1549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1562" y="0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6348452" y="28528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6348452" y="2852866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774" y="774"/>
                  </a:moveTo>
                  <a:lnTo>
                    <a:pt x="0" y="1536"/>
                  </a:lnTo>
                  <a:lnTo>
                    <a:pt x="0" y="774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0" y="2311"/>
                  </a:lnTo>
                  <a:lnTo>
                    <a:pt x="0" y="1536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  <a:path w="1270" h="2539">
                  <a:moveTo>
                    <a:pt x="774" y="1536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6345328" y="285748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6344554" y="2853641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448" y="0"/>
                  </a:moveTo>
                  <a:lnTo>
                    <a:pt x="5448" y="761"/>
                  </a:lnTo>
                  <a:lnTo>
                    <a:pt x="5448" y="1536"/>
                  </a:lnTo>
                  <a:lnTo>
                    <a:pt x="5448" y="761"/>
                  </a:lnTo>
                  <a:lnTo>
                    <a:pt x="5448" y="0"/>
                  </a:lnTo>
                  <a:lnTo>
                    <a:pt x="5448" y="761"/>
                  </a:lnTo>
                  <a:lnTo>
                    <a:pt x="5448" y="1536"/>
                  </a:lnTo>
                  <a:lnTo>
                    <a:pt x="6235" y="1536"/>
                  </a:lnTo>
                  <a:lnTo>
                    <a:pt x="5448" y="1536"/>
                  </a:lnTo>
                  <a:lnTo>
                    <a:pt x="5448" y="2311"/>
                  </a:lnTo>
                  <a:lnTo>
                    <a:pt x="4673" y="2311"/>
                  </a:lnTo>
                  <a:lnTo>
                    <a:pt x="3898" y="3086"/>
                  </a:lnTo>
                  <a:lnTo>
                    <a:pt x="4673" y="3086"/>
                  </a:lnTo>
                  <a:lnTo>
                    <a:pt x="4673" y="2311"/>
                  </a:lnTo>
                  <a:lnTo>
                    <a:pt x="4673" y="3086"/>
                  </a:lnTo>
                  <a:lnTo>
                    <a:pt x="3898" y="3086"/>
                  </a:lnTo>
                  <a:lnTo>
                    <a:pt x="3111" y="3086"/>
                  </a:lnTo>
                  <a:lnTo>
                    <a:pt x="2336" y="3848"/>
                  </a:lnTo>
                  <a:lnTo>
                    <a:pt x="2336" y="3086"/>
                  </a:lnTo>
                  <a:lnTo>
                    <a:pt x="2336" y="3848"/>
                  </a:lnTo>
                  <a:lnTo>
                    <a:pt x="1562" y="3848"/>
                  </a:lnTo>
                  <a:lnTo>
                    <a:pt x="774" y="3848"/>
                  </a:lnTo>
                  <a:lnTo>
                    <a:pt x="774" y="4622"/>
                  </a:lnTo>
                  <a:lnTo>
                    <a:pt x="774" y="5397"/>
                  </a:lnTo>
                  <a:lnTo>
                    <a:pt x="774" y="4622"/>
                  </a:lnTo>
                  <a:lnTo>
                    <a:pt x="774" y="5397"/>
                  </a:lnTo>
                  <a:lnTo>
                    <a:pt x="774" y="4622"/>
                  </a:lnTo>
                  <a:lnTo>
                    <a:pt x="774" y="5397"/>
                  </a:lnTo>
                  <a:lnTo>
                    <a:pt x="774" y="4622"/>
                  </a:lnTo>
                  <a:lnTo>
                    <a:pt x="774" y="5397"/>
                  </a:lnTo>
                  <a:lnTo>
                    <a:pt x="774" y="4622"/>
                  </a:lnTo>
                  <a:lnTo>
                    <a:pt x="0" y="4622"/>
                  </a:lnTo>
                  <a:lnTo>
                    <a:pt x="774" y="4622"/>
                  </a:lnTo>
                  <a:lnTo>
                    <a:pt x="774" y="3848"/>
                  </a:lnTo>
                  <a:lnTo>
                    <a:pt x="774" y="3086"/>
                  </a:lnTo>
                  <a:lnTo>
                    <a:pt x="1562" y="3086"/>
                  </a:lnTo>
                  <a:lnTo>
                    <a:pt x="1562" y="2311"/>
                  </a:lnTo>
                  <a:lnTo>
                    <a:pt x="2336" y="2311"/>
                  </a:lnTo>
                  <a:lnTo>
                    <a:pt x="1562" y="2311"/>
                  </a:lnTo>
                  <a:lnTo>
                    <a:pt x="2336" y="2311"/>
                  </a:lnTo>
                  <a:lnTo>
                    <a:pt x="1562" y="2311"/>
                  </a:lnTo>
                  <a:lnTo>
                    <a:pt x="1562" y="1536"/>
                  </a:lnTo>
                  <a:lnTo>
                    <a:pt x="1562" y="2311"/>
                  </a:lnTo>
                  <a:lnTo>
                    <a:pt x="1562" y="1536"/>
                  </a:lnTo>
                  <a:lnTo>
                    <a:pt x="2336" y="1536"/>
                  </a:lnTo>
                  <a:lnTo>
                    <a:pt x="1562" y="1536"/>
                  </a:lnTo>
                  <a:lnTo>
                    <a:pt x="2336" y="1536"/>
                  </a:lnTo>
                  <a:lnTo>
                    <a:pt x="1562" y="1536"/>
                  </a:lnTo>
                  <a:lnTo>
                    <a:pt x="1562" y="2311"/>
                  </a:lnTo>
                  <a:lnTo>
                    <a:pt x="2336" y="2311"/>
                  </a:lnTo>
                  <a:lnTo>
                    <a:pt x="1562" y="2311"/>
                  </a:lnTo>
                  <a:lnTo>
                    <a:pt x="2336" y="2311"/>
                  </a:lnTo>
                  <a:lnTo>
                    <a:pt x="2336" y="1536"/>
                  </a:lnTo>
                  <a:lnTo>
                    <a:pt x="2336" y="2311"/>
                  </a:lnTo>
                  <a:lnTo>
                    <a:pt x="3111" y="2311"/>
                  </a:lnTo>
                  <a:lnTo>
                    <a:pt x="3111" y="1536"/>
                  </a:lnTo>
                  <a:lnTo>
                    <a:pt x="2336" y="1536"/>
                  </a:lnTo>
                  <a:lnTo>
                    <a:pt x="3111" y="1536"/>
                  </a:lnTo>
                  <a:lnTo>
                    <a:pt x="2336" y="1536"/>
                  </a:lnTo>
                  <a:lnTo>
                    <a:pt x="3111" y="1536"/>
                  </a:lnTo>
                  <a:lnTo>
                    <a:pt x="3111" y="2311"/>
                  </a:lnTo>
                  <a:lnTo>
                    <a:pt x="3111" y="1536"/>
                  </a:lnTo>
                  <a:lnTo>
                    <a:pt x="3111" y="2311"/>
                  </a:lnTo>
                  <a:lnTo>
                    <a:pt x="3111" y="1536"/>
                  </a:lnTo>
                  <a:lnTo>
                    <a:pt x="3111" y="2311"/>
                  </a:lnTo>
                  <a:lnTo>
                    <a:pt x="3111" y="1536"/>
                  </a:lnTo>
                  <a:lnTo>
                    <a:pt x="3111" y="2311"/>
                  </a:lnTo>
                  <a:lnTo>
                    <a:pt x="2336" y="2311"/>
                  </a:lnTo>
                  <a:lnTo>
                    <a:pt x="1562" y="2311"/>
                  </a:lnTo>
                  <a:lnTo>
                    <a:pt x="2336" y="2311"/>
                  </a:lnTo>
                  <a:lnTo>
                    <a:pt x="1562" y="2311"/>
                  </a:lnTo>
                  <a:lnTo>
                    <a:pt x="1562" y="3086"/>
                  </a:lnTo>
                  <a:lnTo>
                    <a:pt x="2336" y="3086"/>
                  </a:lnTo>
                  <a:lnTo>
                    <a:pt x="1562" y="3086"/>
                  </a:lnTo>
                  <a:lnTo>
                    <a:pt x="1562" y="3848"/>
                  </a:lnTo>
                  <a:lnTo>
                    <a:pt x="1562" y="3086"/>
                  </a:lnTo>
                  <a:lnTo>
                    <a:pt x="2336" y="3086"/>
                  </a:lnTo>
                  <a:lnTo>
                    <a:pt x="3111" y="3086"/>
                  </a:lnTo>
                  <a:lnTo>
                    <a:pt x="2336" y="3086"/>
                  </a:lnTo>
                  <a:lnTo>
                    <a:pt x="3111" y="3086"/>
                  </a:lnTo>
                  <a:lnTo>
                    <a:pt x="3111" y="2311"/>
                  </a:lnTo>
                  <a:lnTo>
                    <a:pt x="3111" y="3086"/>
                  </a:lnTo>
                  <a:lnTo>
                    <a:pt x="3898" y="3086"/>
                  </a:lnTo>
                  <a:lnTo>
                    <a:pt x="3898" y="2311"/>
                  </a:lnTo>
                  <a:lnTo>
                    <a:pt x="4673" y="2311"/>
                  </a:lnTo>
                  <a:lnTo>
                    <a:pt x="4673" y="1536"/>
                  </a:lnTo>
                  <a:lnTo>
                    <a:pt x="5448" y="1536"/>
                  </a:lnTo>
                  <a:lnTo>
                    <a:pt x="4673" y="1536"/>
                  </a:lnTo>
                  <a:lnTo>
                    <a:pt x="5448" y="1536"/>
                  </a:lnTo>
                  <a:lnTo>
                    <a:pt x="5448" y="761"/>
                  </a:lnTo>
                  <a:lnTo>
                    <a:pt x="4673" y="761"/>
                  </a:lnTo>
                  <a:lnTo>
                    <a:pt x="5448" y="761"/>
                  </a:lnTo>
                  <a:lnTo>
                    <a:pt x="4673" y="761"/>
                  </a:lnTo>
                  <a:lnTo>
                    <a:pt x="5448" y="761"/>
                  </a:lnTo>
                  <a:lnTo>
                    <a:pt x="5448" y="0"/>
                  </a:lnTo>
                  <a:lnTo>
                    <a:pt x="4673" y="0"/>
                  </a:lnTo>
                  <a:lnTo>
                    <a:pt x="5448" y="0"/>
                  </a:lnTo>
                  <a:close/>
                </a:path>
                <a:path w="6350" h="5714">
                  <a:moveTo>
                    <a:pt x="3111" y="761"/>
                  </a:moveTo>
                  <a:lnTo>
                    <a:pt x="2336" y="761"/>
                  </a:lnTo>
                  <a:lnTo>
                    <a:pt x="2336" y="0"/>
                  </a:lnTo>
                  <a:lnTo>
                    <a:pt x="3111" y="0"/>
                  </a:lnTo>
                  <a:lnTo>
                    <a:pt x="3111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6347665" y="28528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6350002" y="285364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6346890" y="28544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6334825" y="2853641"/>
              <a:ext cx="13970" cy="8890"/>
            </a:xfrm>
            <a:custGeom>
              <a:avLst/>
              <a:gdLst/>
              <a:ahLst/>
              <a:cxnLst/>
              <a:rect l="l" t="t" r="r" b="b"/>
              <a:pathLst>
                <a:path w="13970" h="8889">
                  <a:moveTo>
                    <a:pt x="13627" y="761"/>
                  </a:moveTo>
                  <a:lnTo>
                    <a:pt x="12839" y="761"/>
                  </a:lnTo>
                  <a:lnTo>
                    <a:pt x="12839" y="1536"/>
                  </a:lnTo>
                  <a:lnTo>
                    <a:pt x="12839" y="761"/>
                  </a:lnTo>
                  <a:lnTo>
                    <a:pt x="12839" y="1536"/>
                  </a:lnTo>
                  <a:lnTo>
                    <a:pt x="12065" y="1536"/>
                  </a:lnTo>
                  <a:lnTo>
                    <a:pt x="12839" y="1536"/>
                  </a:lnTo>
                  <a:lnTo>
                    <a:pt x="12065" y="1536"/>
                  </a:lnTo>
                  <a:lnTo>
                    <a:pt x="11290" y="1536"/>
                  </a:lnTo>
                  <a:lnTo>
                    <a:pt x="11290" y="761"/>
                  </a:lnTo>
                  <a:lnTo>
                    <a:pt x="12065" y="761"/>
                  </a:lnTo>
                  <a:lnTo>
                    <a:pt x="12065" y="1536"/>
                  </a:lnTo>
                  <a:lnTo>
                    <a:pt x="12839" y="1536"/>
                  </a:lnTo>
                  <a:lnTo>
                    <a:pt x="12839" y="761"/>
                  </a:lnTo>
                  <a:lnTo>
                    <a:pt x="13627" y="761"/>
                  </a:lnTo>
                  <a:lnTo>
                    <a:pt x="13627" y="1536"/>
                  </a:lnTo>
                  <a:lnTo>
                    <a:pt x="12839" y="1536"/>
                  </a:lnTo>
                  <a:lnTo>
                    <a:pt x="12839" y="761"/>
                  </a:lnTo>
                  <a:lnTo>
                    <a:pt x="13627" y="761"/>
                  </a:lnTo>
                  <a:close/>
                </a:path>
                <a:path w="13970" h="8889">
                  <a:moveTo>
                    <a:pt x="11290" y="0"/>
                  </a:moveTo>
                  <a:lnTo>
                    <a:pt x="10502" y="0"/>
                  </a:lnTo>
                  <a:lnTo>
                    <a:pt x="11290" y="0"/>
                  </a:lnTo>
                  <a:lnTo>
                    <a:pt x="11290" y="761"/>
                  </a:lnTo>
                  <a:lnTo>
                    <a:pt x="11290" y="0"/>
                  </a:lnTo>
                  <a:lnTo>
                    <a:pt x="11290" y="761"/>
                  </a:lnTo>
                  <a:lnTo>
                    <a:pt x="10502" y="761"/>
                  </a:lnTo>
                  <a:lnTo>
                    <a:pt x="11290" y="761"/>
                  </a:lnTo>
                  <a:lnTo>
                    <a:pt x="10502" y="761"/>
                  </a:lnTo>
                  <a:lnTo>
                    <a:pt x="10502" y="1536"/>
                  </a:lnTo>
                  <a:lnTo>
                    <a:pt x="10502" y="761"/>
                  </a:lnTo>
                  <a:lnTo>
                    <a:pt x="10502" y="1536"/>
                  </a:lnTo>
                  <a:lnTo>
                    <a:pt x="10502" y="761"/>
                  </a:lnTo>
                  <a:lnTo>
                    <a:pt x="10502" y="1536"/>
                  </a:lnTo>
                  <a:lnTo>
                    <a:pt x="11290" y="1536"/>
                  </a:lnTo>
                  <a:lnTo>
                    <a:pt x="11290" y="761"/>
                  </a:lnTo>
                  <a:lnTo>
                    <a:pt x="10502" y="761"/>
                  </a:lnTo>
                  <a:lnTo>
                    <a:pt x="11290" y="761"/>
                  </a:lnTo>
                  <a:lnTo>
                    <a:pt x="12065" y="761"/>
                  </a:lnTo>
                  <a:lnTo>
                    <a:pt x="11290" y="761"/>
                  </a:lnTo>
                  <a:lnTo>
                    <a:pt x="11290" y="0"/>
                  </a:lnTo>
                  <a:lnTo>
                    <a:pt x="12065" y="0"/>
                  </a:lnTo>
                  <a:lnTo>
                    <a:pt x="11290" y="0"/>
                  </a:lnTo>
                  <a:lnTo>
                    <a:pt x="11290" y="761"/>
                  </a:lnTo>
                  <a:lnTo>
                    <a:pt x="12065" y="761"/>
                  </a:lnTo>
                  <a:lnTo>
                    <a:pt x="12065" y="0"/>
                  </a:lnTo>
                  <a:lnTo>
                    <a:pt x="12065" y="761"/>
                  </a:lnTo>
                  <a:lnTo>
                    <a:pt x="12065" y="0"/>
                  </a:lnTo>
                  <a:lnTo>
                    <a:pt x="12065" y="761"/>
                  </a:lnTo>
                  <a:lnTo>
                    <a:pt x="11290" y="761"/>
                  </a:lnTo>
                  <a:lnTo>
                    <a:pt x="12065" y="761"/>
                  </a:lnTo>
                  <a:lnTo>
                    <a:pt x="11290" y="761"/>
                  </a:lnTo>
                  <a:lnTo>
                    <a:pt x="11290" y="1536"/>
                  </a:lnTo>
                  <a:lnTo>
                    <a:pt x="10502" y="1536"/>
                  </a:lnTo>
                  <a:lnTo>
                    <a:pt x="9728" y="1536"/>
                  </a:lnTo>
                  <a:lnTo>
                    <a:pt x="9728" y="761"/>
                  </a:lnTo>
                  <a:lnTo>
                    <a:pt x="10502" y="0"/>
                  </a:lnTo>
                  <a:lnTo>
                    <a:pt x="11290" y="0"/>
                  </a:lnTo>
                  <a:close/>
                </a:path>
                <a:path w="13970" h="8889">
                  <a:moveTo>
                    <a:pt x="7785" y="6934"/>
                  </a:moveTo>
                  <a:lnTo>
                    <a:pt x="7785" y="7315"/>
                  </a:lnTo>
                  <a:lnTo>
                    <a:pt x="7785" y="6934"/>
                  </a:lnTo>
                  <a:lnTo>
                    <a:pt x="7785" y="7315"/>
                  </a:lnTo>
                  <a:lnTo>
                    <a:pt x="7785" y="6934"/>
                  </a:lnTo>
                  <a:lnTo>
                    <a:pt x="7785" y="7315"/>
                  </a:lnTo>
                  <a:lnTo>
                    <a:pt x="6997" y="7315"/>
                  </a:lnTo>
                  <a:lnTo>
                    <a:pt x="7785" y="7315"/>
                  </a:lnTo>
                  <a:lnTo>
                    <a:pt x="6997" y="7315"/>
                  </a:lnTo>
                  <a:lnTo>
                    <a:pt x="7785" y="7315"/>
                  </a:lnTo>
                  <a:lnTo>
                    <a:pt x="7785" y="6934"/>
                  </a:lnTo>
                  <a:close/>
                </a:path>
                <a:path w="13970" h="8889">
                  <a:moveTo>
                    <a:pt x="9728" y="3086"/>
                  </a:moveTo>
                  <a:lnTo>
                    <a:pt x="8953" y="3086"/>
                  </a:lnTo>
                  <a:lnTo>
                    <a:pt x="9728" y="3086"/>
                  </a:lnTo>
                  <a:close/>
                </a:path>
                <a:path w="13970" h="8889">
                  <a:moveTo>
                    <a:pt x="11290" y="1536"/>
                  </a:moveTo>
                  <a:lnTo>
                    <a:pt x="11290" y="2311"/>
                  </a:lnTo>
                  <a:lnTo>
                    <a:pt x="10502" y="2311"/>
                  </a:lnTo>
                  <a:lnTo>
                    <a:pt x="10502" y="3086"/>
                  </a:lnTo>
                  <a:lnTo>
                    <a:pt x="10502" y="2311"/>
                  </a:lnTo>
                  <a:lnTo>
                    <a:pt x="9728" y="2311"/>
                  </a:lnTo>
                  <a:lnTo>
                    <a:pt x="9728" y="3086"/>
                  </a:lnTo>
                  <a:lnTo>
                    <a:pt x="8953" y="3086"/>
                  </a:lnTo>
                  <a:lnTo>
                    <a:pt x="9728" y="3848"/>
                  </a:lnTo>
                  <a:lnTo>
                    <a:pt x="9728" y="3086"/>
                  </a:lnTo>
                  <a:lnTo>
                    <a:pt x="9728" y="3848"/>
                  </a:lnTo>
                  <a:lnTo>
                    <a:pt x="9728" y="3086"/>
                  </a:lnTo>
                  <a:lnTo>
                    <a:pt x="9728" y="3848"/>
                  </a:lnTo>
                  <a:lnTo>
                    <a:pt x="10502" y="3848"/>
                  </a:lnTo>
                  <a:lnTo>
                    <a:pt x="9728" y="3086"/>
                  </a:lnTo>
                  <a:lnTo>
                    <a:pt x="10502" y="3086"/>
                  </a:lnTo>
                  <a:lnTo>
                    <a:pt x="9728" y="3086"/>
                  </a:lnTo>
                  <a:lnTo>
                    <a:pt x="10502" y="3086"/>
                  </a:lnTo>
                  <a:lnTo>
                    <a:pt x="9728" y="3086"/>
                  </a:lnTo>
                  <a:lnTo>
                    <a:pt x="10502" y="3086"/>
                  </a:lnTo>
                  <a:lnTo>
                    <a:pt x="10502" y="2311"/>
                  </a:lnTo>
                  <a:lnTo>
                    <a:pt x="11290" y="2311"/>
                  </a:lnTo>
                  <a:lnTo>
                    <a:pt x="10502" y="2311"/>
                  </a:lnTo>
                  <a:lnTo>
                    <a:pt x="10502" y="3086"/>
                  </a:lnTo>
                  <a:lnTo>
                    <a:pt x="10502" y="2311"/>
                  </a:lnTo>
                  <a:lnTo>
                    <a:pt x="11290" y="2311"/>
                  </a:lnTo>
                  <a:lnTo>
                    <a:pt x="11290" y="3086"/>
                  </a:lnTo>
                  <a:lnTo>
                    <a:pt x="11290" y="2311"/>
                  </a:lnTo>
                  <a:lnTo>
                    <a:pt x="11290" y="3086"/>
                  </a:lnTo>
                  <a:lnTo>
                    <a:pt x="11290" y="2311"/>
                  </a:lnTo>
                  <a:lnTo>
                    <a:pt x="11290" y="3086"/>
                  </a:lnTo>
                  <a:lnTo>
                    <a:pt x="10502" y="3086"/>
                  </a:lnTo>
                  <a:lnTo>
                    <a:pt x="10502" y="3848"/>
                  </a:lnTo>
                  <a:lnTo>
                    <a:pt x="10502" y="3086"/>
                  </a:lnTo>
                  <a:lnTo>
                    <a:pt x="10502" y="3848"/>
                  </a:lnTo>
                  <a:lnTo>
                    <a:pt x="9728" y="3848"/>
                  </a:lnTo>
                  <a:lnTo>
                    <a:pt x="9728" y="4622"/>
                  </a:lnTo>
                  <a:lnTo>
                    <a:pt x="9728" y="3848"/>
                  </a:lnTo>
                  <a:lnTo>
                    <a:pt x="9728" y="4622"/>
                  </a:lnTo>
                  <a:lnTo>
                    <a:pt x="8953" y="4622"/>
                  </a:lnTo>
                  <a:lnTo>
                    <a:pt x="8953" y="5397"/>
                  </a:lnTo>
                  <a:lnTo>
                    <a:pt x="8953" y="4622"/>
                  </a:lnTo>
                  <a:lnTo>
                    <a:pt x="8953" y="5397"/>
                  </a:lnTo>
                  <a:lnTo>
                    <a:pt x="8953" y="4622"/>
                  </a:lnTo>
                  <a:lnTo>
                    <a:pt x="8953" y="5397"/>
                  </a:lnTo>
                  <a:lnTo>
                    <a:pt x="8178" y="5397"/>
                  </a:lnTo>
                  <a:lnTo>
                    <a:pt x="8178" y="6159"/>
                  </a:lnTo>
                  <a:lnTo>
                    <a:pt x="8178" y="5397"/>
                  </a:lnTo>
                  <a:lnTo>
                    <a:pt x="8178" y="6159"/>
                  </a:lnTo>
                  <a:lnTo>
                    <a:pt x="8178" y="5397"/>
                  </a:lnTo>
                  <a:lnTo>
                    <a:pt x="8178" y="6159"/>
                  </a:lnTo>
                  <a:lnTo>
                    <a:pt x="8178" y="5397"/>
                  </a:lnTo>
                  <a:lnTo>
                    <a:pt x="8178" y="6159"/>
                  </a:lnTo>
                  <a:lnTo>
                    <a:pt x="7785" y="6159"/>
                  </a:lnTo>
                  <a:lnTo>
                    <a:pt x="6997" y="6159"/>
                  </a:lnTo>
                  <a:lnTo>
                    <a:pt x="6997" y="6934"/>
                  </a:lnTo>
                  <a:lnTo>
                    <a:pt x="7785" y="6934"/>
                  </a:lnTo>
                  <a:lnTo>
                    <a:pt x="6997" y="6934"/>
                  </a:lnTo>
                  <a:lnTo>
                    <a:pt x="7785" y="6934"/>
                  </a:lnTo>
                  <a:lnTo>
                    <a:pt x="6997" y="6934"/>
                  </a:lnTo>
                  <a:lnTo>
                    <a:pt x="7785" y="6934"/>
                  </a:lnTo>
                  <a:lnTo>
                    <a:pt x="7785" y="7315"/>
                  </a:lnTo>
                  <a:lnTo>
                    <a:pt x="7785" y="6934"/>
                  </a:lnTo>
                  <a:lnTo>
                    <a:pt x="7785" y="6159"/>
                  </a:lnTo>
                  <a:lnTo>
                    <a:pt x="7785" y="6934"/>
                  </a:lnTo>
                  <a:lnTo>
                    <a:pt x="8178" y="6934"/>
                  </a:lnTo>
                  <a:lnTo>
                    <a:pt x="8178" y="6159"/>
                  </a:lnTo>
                  <a:lnTo>
                    <a:pt x="8178" y="5397"/>
                  </a:lnTo>
                  <a:lnTo>
                    <a:pt x="8178" y="6159"/>
                  </a:lnTo>
                  <a:lnTo>
                    <a:pt x="8178" y="5397"/>
                  </a:lnTo>
                  <a:lnTo>
                    <a:pt x="8178" y="6159"/>
                  </a:lnTo>
                  <a:lnTo>
                    <a:pt x="8178" y="5397"/>
                  </a:lnTo>
                  <a:lnTo>
                    <a:pt x="8953" y="5397"/>
                  </a:lnTo>
                  <a:lnTo>
                    <a:pt x="8178" y="5397"/>
                  </a:lnTo>
                  <a:lnTo>
                    <a:pt x="8953" y="5397"/>
                  </a:lnTo>
                  <a:lnTo>
                    <a:pt x="8178" y="5397"/>
                  </a:lnTo>
                  <a:lnTo>
                    <a:pt x="8953" y="5397"/>
                  </a:lnTo>
                  <a:lnTo>
                    <a:pt x="8953" y="4622"/>
                  </a:lnTo>
                  <a:lnTo>
                    <a:pt x="8953" y="5397"/>
                  </a:lnTo>
                  <a:lnTo>
                    <a:pt x="9728" y="5397"/>
                  </a:lnTo>
                  <a:lnTo>
                    <a:pt x="9728" y="4622"/>
                  </a:lnTo>
                  <a:lnTo>
                    <a:pt x="9728" y="5397"/>
                  </a:lnTo>
                  <a:lnTo>
                    <a:pt x="9728" y="6159"/>
                  </a:lnTo>
                  <a:lnTo>
                    <a:pt x="8953" y="6159"/>
                  </a:lnTo>
                  <a:lnTo>
                    <a:pt x="8178" y="6159"/>
                  </a:lnTo>
                  <a:lnTo>
                    <a:pt x="8178" y="6934"/>
                  </a:lnTo>
                  <a:lnTo>
                    <a:pt x="7785" y="6934"/>
                  </a:lnTo>
                  <a:lnTo>
                    <a:pt x="7785" y="7315"/>
                  </a:lnTo>
                  <a:lnTo>
                    <a:pt x="8178" y="7315"/>
                  </a:lnTo>
                  <a:lnTo>
                    <a:pt x="8178" y="8089"/>
                  </a:lnTo>
                  <a:lnTo>
                    <a:pt x="7785" y="8089"/>
                  </a:lnTo>
                  <a:lnTo>
                    <a:pt x="7785" y="7315"/>
                  </a:lnTo>
                  <a:lnTo>
                    <a:pt x="6997" y="7315"/>
                  </a:lnTo>
                  <a:lnTo>
                    <a:pt x="6997" y="6934"/>
                  </a:lnTo>
                  <a:lnTo>
                    <a:pt x="6997" y="7315"/>
                  </a:lnTo>
                  <a:lnTo>
                    <a:pt x="6997" y="6934"/>
                  </a:lnTo>
                  <a:lnTo>
                    <a:pt x="6997" y="6159"/>
                  </a:lnTo>
                  <a:lnTo>
                    <a:pt x="7785" y="6159"/>
                  </a:lnTo>
                  <a:lnTo>
                    <a:pt x="7785" y="5397"/>
                  </a:lnTo>
                  <a:lnTo>
                    <a:pt x="7785" y="6159"/>
                  </a:lnTo>
                  <a:lnTo>
                    <a:pt x="7785" y="5397"/>
                  </a:lnTo>
                  <a:lnTo>
                    <a:pt x="8178" y="5397"/>
                  </a:lnTo>
                  <a:lnTo>
                    <a:pt x="8178" y="4622"/>
                  </a:lnTo>
                  <a:lnTo>
                    <a:pt x="8178" y="5397"/>
                  </a:lnTo>
                  <a:lnTo>
                    <a:pt x="8178" y="4622"/>
                  </a:lnTo>
                  <a:lnTo>
                    <a:pt x="8178" y="5397"/>
                  </a:lnTo>
                  <a:lnTo>
                    <a:pt x="8178" y="4622"/>
                  </a:lnTo>
                  <a:lnTo>
                    <a:pt x="8953" y="4622"/>
                  </a:lnTo>
                  <a:lnTo>
                    <a:pt x="8953" y="3848"/>
                  </a:lnTo>
                  <a:lnTo>
                    <a:pt x="8953" y="4622"/>
                  </a:lnTo>
                  <a:lnTo>
                    <a:pt x="8178" y="4622"/>
                  </a:lnTo>
                  <a:lnTo>
                    <a:pt x="8953" y="4622"/>
                  </a:lnTo>
                  <a:lnTo>
                    <a:pt x="8953" y="3848"/>
                  </a:lnTo>
                  <a:lnTo>
                    <a:pt x="8953" y="4622"/>
                  </a:lnTo>
                  <a:lnTo>
                    <a:pt x="9728" y="3848"/>
                  </a:lnTo>
                  <a:lnTo>
                    <a:pt x="8953" y="3848"/>
                  </a:lnTo>
                  <a:lnTo>
                    <a:pt x="8953" y="3086"/>
                  </a:lnTo>
                  <a:lnTo>
                    <a:pt x="8953" y="2311"/>
                  </a:lnTo>
                  <a:lnTo>
                    <a:pt x="9728" y="2311"/>
                  </a:lnTo>
                  <a:lnTo>
                    <a:pt x="9728" y="1536"/>
                  </a:lnTo>
                  <a:lnTo>
                    <a:pt x="10502" y="1536"/>
                  </a:lnTo>
                  <a:lnTo>
                    <a:pt x="11290" y="1536"/>
                  </a:lnTo>
                  <a:lnTo>
                    <a:pt x="10502" y="1536"/>
                  </a:lnTo>
                  <a:lnTo>
                    <a:pt x="10502" y="2311"/>
                  </a:lnTo>
                  <a:lnTo>
                    <a:pt x="10502" y="1536"/>
                  </a:lnTo>
                  <a:lnTo>
                    <a:pt x="10502" y="2311"/>
                  </a:lnTo>
                  <a:lnTo>
                    <a:pt x="9728" y="2311"/>
                  </a:lnTo>
                  <a:lnTo>
                    <a:pt x="10502" y="2311"/>
                  </a:lnTo>
                  <a:lnTo>
                    <a:pt x="10502" y="1536"/>
                  </a:lnTo>
                  <a:lnTo>
                    <a:pt x="10502" y="2311"/>
                  </a:lnTo>
                  <a:lnTo>
                    <a:pt x="11290" y="1536"/>
                  </a:lnTo>
                  <a:lnTo>
                    <a:pt x="10502" y="2311"/>
                  </a:lnTo>
                  <a:lnTo>
                    <a:pt x="11290" y="2311"/>
                  </a:lnTo>
                  <a:lnTo>
                    <a:pt x="11290" y="1536"/>
                  </a:lnTo>
                  <a:close/>
                </a:path>
                <a:path w="13970" h="8889">
                  <a:moveTo>
                    <a:pt x="8953" y="1536"/>
                  </a:moveTo>
                  <a:lnTo>
                    <a:pt x="9728" y="1536"/>
                  </a:lnTo>
                  <a:lnTo>
                    <a:pt x="8953" y="1536"/>
                  </a:lnTo>
                  <a:lnTo>
                    <a:pt x="9728" y="1536"/>
                  </a:lnTo>
                  <a:lnTo>
                    <a:pt x="9728" y="761"/>
                  </a:lnTo>
                  <a:lnTo>
                    <a:pt x="9728" y="1536"/>
                  </a:lnTo>
                  <a:lnTo>
                    <a:pt x="9728" y="761"/>
                  </a:lnTo>
                  <a:lnTo>
                    <a:pt x="9728" y="1536"/>
                  </a:lnTo>
                  <a:lnTo>
                    <a:pt x="9728" y="761"/>
                  </a:lnTo>
                  <a:lnTo>
                    <a:pt x="9728" y="1536"/>
                  </a:lnTo>
                  <a:lnTo>
                    <a:pt x="9728" y="761"/>
                  </a:lnTo>
                  <a:lnTo>
                    <a:pt x="9728" y="1536"/>
                  </a:lnTo>
                  <a:lnTo>
                    <a:pt x="9728" y="2311"/>
                  </a:lnTo>
                  <a:lnTo>
                    <a:pt x="9728" y="1536"/>
                  </a:lnTo>
                  <a:lnTo>
                    <a:pt x="9728" y="2311"/>
                  </a:lnTo>
                  <a:lnTo>
                    <a:pt x="9728" y="1536"/>
                  </a:lnTo>
                  <a:lnTo>
                    <a:pt x="9728" y="2311"/>
                  </a:lnTo>
                  <a:lnTo>
                    <a:pt x="8953" y="2311"/>
                  </a:lnTo>
                  <a:lnTo>
                    <a:pt x="8953" y="1536"/>
                  </a:lnTo>
                  <a:lnTo>
                    <a:pt x="8953" y="2311"/>
                  </a:lnTo>
                  <a:lnTo>
                    <a:pt x="8953" y="1536"/>
                  </a:lnTo>
                  <a:lnTo>
                    <a:pt x="8953" y="2311"/>
                  </a:lnTo>
                  <a:lnTo>
                    <a:pt x="8953" y="1536"/>
                  </a:lnTo>
                  <a:close/>
                </a:path>
                <a:path w="13970" h="8889">
                  <a:moveTo>
                    <a:pt x="8953" y="1536"/>
                  </a:moveTo>
                  <a:lnTo>
                    <a:pt x="9728" y="1536"/>
                  </a:lnTo>
                  <a:lnTo>
                    <a:pt x="8953" y="1536"/>
                  </a:lnTo>
                  <a:close/>
                </a:path>
                <a:path w="13970" h="8889">
                  <a:moveTo>
                    <a:pt x="4673" y="0"/>
                  </a:moveTo>
                  <a:lnTo>
                    <a:pt x="3886" y="0"/>
                  </a:lnTo>
                  <a:lnTo>
                    <a:pt x="4673" y="0"/>
                  </a:lnTo>
                  <a:lnTo>
                    <a:pt x="3886" y="0"/>
                  </a:lnTo>
                  <a:lnTo>
                    <a:pt x="4673" y="0"/>
                  </a:lnTo>
                  <a:close/>
                </a:path>
                <a:path w="13970" h="8889">
                  <a:moveTo>
                    <a:pt x="9728" y="3086"/>
                  </a:moveTo>
                  <a:lnTo>
                    <a:pt x="10502" y="3086"/>
                  </a:lnTo>
                  <a:lnTo>
                    <a:pt x="9728" y="3086"/>
                  </a:lnTo>
                  <a:lnTo>
                    <a:pt x="10502" y="2311"/>
                  </a:lnTo>
                  <a:lnTo>
                    <a:pt x="10502" y="3086"/>
                  </a:lnTo>
                  <a:lnTo>
                    <a:pt x="9728" y="3086"/>
                  </a:lnTo>
                  <a:close/>
                </a:path>
                <a:path w="13970" h="8889">
                  <a:moveTo>
                    <a:pt x="10502" y="3848"/>
                  </a:moveTo>
                  <a:lnTo>
                    <a:pt x="10502" y="4622"/>
                  </a:lnTo>
                  <a:lnTo>
                    <a:pt x="10502" y="3848"/>
                  </a:lnTo>
                  <a:lnTo>
                    <a:pt x="10502" y="4622"/>
                  </a:lnTo>
                  <a:lnTo>
                    <a:pt x="9728" y="4622"/>
                  </a:lnTo>
                  <a:lnTo>
                    <a:pt x="9728" y="5397"/>
                  </a:lnTo>
                  <a:lnTo>
                    <a:pt x="9728" y="6159"/>
                  </a:lnTo>
                  <a:lnTo>
                    <a:pt x="9728" y="5397"/>
                  </a:lnTo>
                  <a:lnTo>
                    <a:pt x="9728" y="4622"/>
                  </a:lnTo>
                  <a:lnTo>
                    <a:pt x="10502" y="4622"/>
                  </a:lnTo>
                  <a:lnTo>
                    <a:pt x="9728" y="4622"/>
                  </a:lnTo>
                  <a:lnTo>
                    <a:pt x="9728" y="3848"/>
                  </a:lnTo>
                  <a:lnTo>
                    <a:pt x="9728" y="4622"/>
                  </a:lnTo>
                  <a:lnTo>
                    <a:pt x="10502" y="4622"/>
                  </a:lnTo>
                  <a:lnTo>
                    <a:pt x="9728" y="3848"/>
                  </a:lnTo>
                  <a:lnTo>
                    <a:pt x="9728" y="4622"/>
                  </a:lnTo>
                  <a:lnTo>
                    <a:pt x="9728" y="3848"/>
                  </a:lnTo>
                  <a:lnTo>
                    <a:pt x="10502" y="3848"/>
                  </a:lnTo>
                  <a:close/>
                </a:path>
                <a:path w="13970" h="8889">
                  <a:moveTo>
                    <a:pt x="6997" y="5397"/>
                  </a:moveTo>
                  <a:lnTo>
                    <a:pt x="7785" y="5397"/>
                  </a:lnTo>
                  <a:lnTo>
                    <a:pt x="7785" y="4622"/>
                  </a:lnTo>
                  <a:lnTo>
                    <a:pt x="7785" y="5397"/>
                  </a:lnTo>
                  <a:lnTo>
                    <a:pt x="7785" y="4622"/>
                  </a:lnTo>
                  <a:lnTo>
                    <a:pt x="7785" y="5397"/>
                  </a:lnTo>
                  <a:lnTo>
                    <a:pt x="7785" y="4622"/>
                  </a:lnTo>
                  <a:lnTo>
                    <a:pt x="8178" y="4622"/>
                  </a:lnTo>
                  <a:lnTo>
                    <a:pt x="7785" y="5397"/>
                  </a:lnTo>
                  <a:lnTo>
                    <a:pt x="8178" y="4622"/>
                  </a:lnTo>
                  <a:lnTo>
                    <a:pt x="8178" y="5397"/>
                  </a:lnTo>
                  <a:lnTo>
                    <a:pt x="7785" y="5397"/>
                  </a:lnTo>
                  <a:lnTo>
                    <a:pt x="6997" y="5397"/>
                  </a:lnTo>
                  <a:lnTo>
                    <a:pt x="6223" y="6159"/>
                  </a:lnTo>
                  <a:lnTo>
                    <a:pt x="6997" y="6159"/>
                  </a:lnTo>
                  <a:lnTo>
                    <a:pt x="6997" y="5397"/>
                  </a:lnTo>
                  <a:lnTo>
                    <a:pt x="6223" y="6159"/>
                  </a:lnTo>
                  <a:lnTo>
                    <a:pt x="6223" y="5397"/>
                  </a:lnTo>
                  <a:lnTo>
                    <a:pt x="6997" y="5397"/>
                  </a:lnTo>
                  <a:close/>
                </a:path>
                <a:path w="13970" h="8889">
                  <a:moveTo>
                    <a:pt x="774" y="2311"/>
                  </a:moveTo>
                  <a:lnTo>
                    <a:pt x="0" y="2311"/>
                  </a:lnTo>
                  <a:lnTo>
                    <a:pt x="774" y="2311"/>
                  </a:lnTo>
                  <a:close/>
                </a:path>
                <a:path w="13970" h="8889">
                  <a:moveTo>
                    <a:pt x="8953" y="7315"/>
                  </a:moveTo>
                  <a:lnTo>
                    <a:pt x="8953" y="8089"/>
                  </a:lnTo>
                  <a:lnTo>
                    <a:pt x="8953" y="7315"/>
                  </a:lnTo>
                  <a:lnTo>
                    <a:pt x="8953" y="8089"/>
                  </a:lnTo>
                  <a:lnTo>
                    <a:pt x="8953" y="7315"/>
                  </a:lnTo>
                  <a:lnTo>
                    <a:pt x="9728" y="7315"/>
                  </a:lnTo>
                  <a:lnTo>
                    <a:pt x="9728" y="6934"/>
                  </a:lnTo>
                  <a:lnTo>
                    <a:pt x="9728" y="6159"/>
                  </a:lnTo>
                  <a:lnTo>
                    <a:pt x="9728" y="5397"/>
                  </a:lnTo>
                  <a:lnTo>
                    <a:pt x="9728" y="6159"/>
                  </a:lnTo>
                  <a:lnTo>
                    <a:pt x="10502" y="5397"/>
                  </a:lnTo>
                  <a:lnTo>
                    <a:pt x="10502" y="6159"/>
                  </a:lnTo>
                  <a:lnTo>
                    <a:pt x="10502" y="5397"/>
                  </a:lnTo>
                  <a:lnTo>
                    <a:pt x="10502" y="6159"/>
                  </a:lnTo>
                  <a:lnTo>
                    <a:pt x="9728" y="6159"/>
                  </a:lnTo>
                  <a:lnTo>
                    <a:pt x="9728" y="6934"/>
                  </a:lnTo>
                  <a:lnTo>
                    <a:pt x="9728" y="7315"/>
                  </a:lnTo>
                  <a:lnTo>
                    <a:pt x="8953" y="8089"/>
                  </a:lnTo>
                  <a:lnTo>
                    <a:pt x="8178" y="8089"/>
                  </a:lnTo>
                  <a:lnTo>
                    <a:pt x="8953" y="8089"/>
                  </a:lnTo>
                  <a:lnTo>
                    <a:pt x="8178" y="8089"/>
                  </a:lnTo>
                  <a:lnTo>
                    <a:pt x="7785" y="8864"/>
                  </a:lnTo>
                  <a:lnTo>
                    <a:pt x="7785" y="8089"/>
                  </a:lnTo>
                  <a:lnTo>
                    <a:pt x="8178" y="8089"/>
                  </a:lnTo>
                  <a:lnTo>
                    <a:pt x="8178" y="7315"/>
                  </a:lnTo>
                  <a:lnTo>
                    <a:pt x="7785" y="6934"/>
                  </a:lnTo>
                  <a:lnTo>
                    <a:pt x="8178" y="6934"/>
                  </a:lnTo>
                  <a:lnTo>
                    <a:pt x="8178" y="6159"/>
                  </a:lnTo>
                  <a:lnTo>
                    <a:pt x="8953" y="6159"/>
                  </a:lnTo>
                  <a:lnTo>
                    <a:pt x="9728" y="6159"/>
                  </a:lnTo>
                  <a:lnTo>
                    <a:pt x="8953" y="6159"/>
                  </a:lnTo>
                  <a:lnTo>
                    <a:pt x="8953" y="6934"/>
                  </a:lnTo>
                  <a:lnTo>
                    <a:pt x="8953" y="6159"/>
                  </a:lnTo>
                  <a:lnTo>
                    <a:pt x="8953" y="6934"/>
                  </a:lnTo>
                  <a:lnTo>
                    <a:pt x="8953" y="6159"/>
                  </a:lnTo>
                  <a:lnTo>
                    <a:pt x="8953" y="6934"/>
                  </a:lnTo>
                  <a:lnTo>
                    <a:pt x="8178" y="6934"/>
                  </a:lnTo>
                  <a:lnTo>
                    <a:pt x="8953" y="6934"/>
                  </a:lnTo>
                  <a:lnTo>
                    <a:pt x="8178" y="6934"/>
                  </a:lnTo>
                  <a:lnTo>
                    <a:pt x="8178" y="7315"/>
                  </a:lnTo>
                  <a:lnTo>
                    <a:pt x="8953" y="731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6342610" y="28582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6336375" y="285672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787" y="762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6341823" y="28582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6339499" y="2859038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2324" y="0"/>
                  </a:moveTo>
                  <a:lnTo>
                    <a:pt x="1549" y="0"/>
                  </a:lnTo>
                  <a:lnTo>
                    <a:pt x="2324" y="0"/>
                  </a:lnTo>
                  <a:close/>
                </a:path>
                <a:path w="3175" h="3810">
                  <a:moveTo>
                    <a:pt x="1549" y="0"/>
                  </a:moveTo>
                  <a:lnTo>
                    <a:pt x="774" y="0"/>
                  </a:lnTo>
                  <a:lnTo>
                    <a:pt x="1549" y="0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774" y="0"/>
                  </a:lnTo>
                  <a:lnTo>
                    <a:pt x="1549" y="0"/>
                  </a:lnTo>
                  <a:close/>
                </a:path>
                <a:path w="3175" h="3810">
                  <a:moveTo>
                    <a:pt x="774" y="762"/>
                  </a:moveTo>
                  <a:lnTo>
                    <a:pt x="774" y="1536"/>
                  </a:lnTo>
                  <a:lnTo>
                    <a:pt x="774" y="762"/>
                  </a:lnTo>
                  <a:lnTo>
                    <a:pt x="774" y="1536"/>
                  </a:lnTo>
                  <a:lnTo>
                    <a:pt x="774" y="762"/>
                  </a:lnTo>
                  <a:lnTo>
                    <a:pt x="774" y="1536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774" y="762"/>
                  </a:lnTo>
                  <a:lnTo>
                    <a:pt x="774" y="0"/>
                  </a:lnTo>
                  <a:lnTo>
                    <a:pt x="774" y="762"/>
                  </a:lnTo>
                  <a:close/>
                </a:path>
                <a:path w="3175" h="3810">
                  <a:moveTo>
                    <a:pt x="3111" y="3467"/>
                  </a:moveTo>
                  <a:lnTo>
                    <a:pt x="2324" y="3467"/>
                  </a:lnTo>
                  <a:lnTo>
                    <a:pt x="2324" y="2692"/>
                  </a:lnTo>
                  <a:lnTo>
                    <a:pt x="2324" y="3467"/>
                  </a:lnTo>
                  <a:lnTo>
                    <a:pt x="2324" y="2692"/>
                  </a:lnTo>
                  <a:lnTo>
                    <a:pt x="3111" y="2692"/>
                  </a:lnTo>
                  <a:lnTo>
                    <a:pt x="3111" y="3467"/>
                  </a:lnTo>
                  <a:close/>
                </a:path>
                <a:path w="3175" h="3810">
                  <a:moveTo>
                    <a:pt x="2324" y="3467"/>
                  </a:moveTo>
                  <a:lnTo>
                    <a:pt x="2324" y="2692"/>
                  </a:lnTo>
                  <a:lnTo>
                    <a:pt x="1549" y="2692"/>
                  </a:lnTo>
                  <a:lnTo>
                    <a:pt x="2324" y="2692"/>
                  </a:lnTo>
                  <a:lnTo>
                    <a:pt x="1549" y="2692"/>
                  </a:lnTo>
                  <a:lnTo>
                    <a:pt x="2324" y="2692"/>
                  </a:lnTo>
                  <a:lnTo>
                    <a:pt x="2324" y="3467"/>
                  </a:lnTo>
                  <a:close/>
                </a:path>
                <a:path w="3175" h="3810">
                  <a:moveTo>
                    <a:pt x="774" y="2692"/>
                  </a:moveTo>
                  <a:lnTo>
                    <a:pt x="774" y="3467"/>
                  </a:lnTo>
                  <a:lnTo>
                    <a:pt x="0" y="3467"/>
                  </a:lnTo>
                  <a:lnTo>
                    <a:pt x="774" y="3467"/>
                  </a:lnTo>
                  <a:lnTo>
                    <a:pt x="0" y="3467"/>
                  </a:lnTo>
                  <a:lnTo>
                    <a:pt x="774" y="3467"/>
                  </a:lnTo>
                  <a:lnTo>
                    <a:pt x="774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6338921" y="286211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6341048" y="286557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  <a:path w="3175" h="317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3175" h="3175">
                  <a:moveTo>
                    <a:pt x="1955" y="1549"/>
                  </a:moveTo>
                  <a:lnTo>
                    <a:pt x="1955" y="2311"/>
                  </a:lnTo>
                  <a:lnTo>
                    <a:pt x="1955" y="1549"/>
                  </a:lnTo>
                  <a:lnTo>
                    <a:pt x="1955" y="774"/>
                  </a:lnTo>
                  <a:lnTo>
                    <a:pt x="1955" y="1549"/>
                  </a:lnTo>
                  <a:lnTo>
                    <a:pt x="2730" y="1549"/>
                  </a:lnTo>
                  <a:lnTo>
                    <a:pt x="2730" y="2311"/>
                  </a:lnTo>
                  <a:lnTo>
                    <a:pt x="2730" y="1549"/>
                  </a:lnTo>
                  <a:lnTo>
                    <a:pt x="2730" y="2311"/>
                  </a:lnTo>
                  <a:lnTo>
                    <a:pt x="2730" y="3086"/>
                  </a:lnTo>
                  <a:lnTo>
                    <a:pt x="1955" y="2311"/>
                  </a:lnTo>
                  <a:lnTo>
                    <a:pt x="1955" y="1549"/>
                  </a:lnTo>
                  <a:lnTo>
                    <a:pt x="1955" y="774"/>
                  </a:lnTo>
                  <a:lnTo>
                    <a:pt x="1955" y="1549"/>
                  </a:lnTo>
                  <a:lnTo>
                    <a:pt x="1955" y="774"/>
                  </a:lnTo>
                  <a:lnTo>
                    <a:pt x="1955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6343004" y="28663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6340274" y="2865579"/>
              <a:ext cx="4445" cy="8255"/>
            </a:xfrm>
            <a:custGeom>
              <a:avLst/>
              <a:gdLst/>
              <a:ahLst/>
              <a:cxnLst/>
              <a:rect l="l" t="t" r="r" b="b"/>
              <a:pathLst>
                <a:path w="4445" h="8255">
                  <a:moveTo>
                    <a:pt x="0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close/>
                </a:path>
                <a:path w="4445" h="8255">
                  <a:moveTo>
                    <a:pt x="3505" y="4622"/>
                  </a:moveTo>
                  <a:lnTo>
                    <a:pt x="3505" y="5016"/>
                  </a:lnTo>
                  <a:lnTo>
                    <a:pt x="4279" y="5016"/>
                  </a:lnTo>
                  <a:lnTo>
                    <a:pt x="4279" y="5778"/>
                  </a:lnTo>
                  <a:lnTo>
                    <a:pt x="4279" y="6553"/>
                  </a:lnTo>
                  <a:lnTo>
                    <a:pt x="4279" y="7327"/>
                  </a:lnTo>
                  <a:lnTo>
                    <a:pt x="4279" y="8089"/>
                  </a:lnTo>
                  <a:lnTo>
                    <a:pt x="3505" y="8089"/>
                  </a:lnTo>
                  <a:lnTo>
                    <a:pt x="3505" y="7327"/>
                  </a:lnTo>
                  <a:lnTo>
                    <a:pt x="3505" y="6553"/>
                  </a:lnTo>
                  <a:lnTo>
                    <a:pt x="3505" y="7327"/>
                  </a:lnTo>
                  <a:lnTo>
                    <a:pt x="3505" y="8089"/>
                  </a:lnTo>
                  <a:lnTo>
                    <a:pt x="3505" y="7327"/>
                  </a:lnTo>
                  <a:lnTo>
                    <a:pt x="3505" y="6553"/>
                  </a:lnTo>
                  <a:lnTo>
                    <a:pt x="3505" y="7327"/>
                  </a:lnTo>
                  <a:lnTo>
                    <a:pt x="3505" y="6553"/>
                  </a:lnTo>
                  <a:lnTo>
                    <a:pt x="2730" y="6553"/>
                  </a:lnTo>
                  <a:lnTo>
                    <a:pt x="2730" y="5778"/>
                  </a:lnTo>
                  <a:lnTo>
                    <a:pt x="2730" y="6553"/>
                  </a:lnTo>
                  <a:lnTo>
                    <a:pt x="3505" y="6553"/>
                  </a:lnTo>
                  <a:lnTo>
                    <a:pt x="3505" y="5778"/>
                  </a:lnTo>
                  <a:lnTo>
                    <a:pt x="3505" y="5016"/>
                  </a:lnTo>
                  <a:lnTo>
                    <a:pt x="2730" y="5016"/>
                  </a:lnTo>
                  <a:lnTo>
                    <a:pt x="2730" y="5778"/>
                  </a:lnTo>
                  <a:lnTo>
                    <a:pt x="2730" y="6553"/>
                  </a:lnTo>
                  <a:lnTo>
                    <a:pt x="2730" y="5778"/>
                  </a:lnTo>
                  <a:lnTo>
                    <a:pt x="2730" y="5016"/>
                  </a:lnTo>
                  <a:lnTo>
                    <a:pt x="2730" y="5778"/>
                  </a:lnTo>
                  <a:lnTo>
                    <a:pt x="2730" y="5016"/>
                  </a:lnTo>
                  <a:lnTo>
                    <a:pt x="2730" y="5778"/>
                  </a:lnTo>
                  <a:lnTo>
                    <a:pt x="2730" y="5016"/>
                  </a:lnTo>
                  <a:lnTo>
                    <a:pt x="2730" y="5778"/>
                  </a:lnTo>
                  <a:lnTo>
                    <a:pt x="2730" y="5016"/>
                  </a:lnTo>
                  <a:lnTo>
                    <a:pt x="3505" y="5016"/>
                  </a:lnTo>
                  <a:lnTo>
                    <a:pt x="3505" y="5778"/>
                  </a:lnTo>
                  <a:lnTo>
                    <a:pt x="3505" y="6553"/>
                  </a:lnTo>
                  <a:lnTo>
                    <a:pt x="3505" y="5778"/>
                  </a:lnTo>
                  <a:lnTo>
                    <a:pt x="3505" y="6553"/>
                  </a:lnTo>
                  <a:lnTo>
                    <a:pt x="3505" y="5778"/>
                  </a:lnTo>
                  <a:lnTo>
                    <a:pt x="3505" y="6553"/>
                  </a:lnTo>
                  <a:lnTo>
                    <a:pt x="4279" y="6553"/>
                  </a:lnTo>
                  <a:lnTo>
                    <a:pt x="3505" y="6553"/>
                  </a:lnTo>
                  <a:lnTo>
                    <a:pt x="4279" y="6553"/>
                  </a:lnTo>
                  <a:lnTo>
                    <a:pt x="3505" y="6553"/>
                  </a:lnTo>
                  <a:lnTo>
                    <a:pt x="3505" y="7327"/>
                  </a:lnTo>
                  <a:lnTo>
                    <a:pt x="4279" y="7327"/>
                  </a:lnTo>
                  <a:lnTo>
                    <a:pt x="3505" y="7327"/>
                  </a:lnTo>
                  <a:lnTo>
                    <a:pt x="4279" y="6553"/>
                  </a:lnTo>
                  <a:lnTo>
                    <a:pt x="4279" y="5778"/>
                  </a:lnTo>
                  <a:lnTo>
                    <a:pt x="4279" y="6553"/>
                  </a:lnTo>
                  <a:lnTo>
                    <a:pt x="4279" y="5778"/>
                  </a:lnTo>
                  <a:lnTo>
                    <a:pt x="3505" y="5778"/>
                  </a:lnTo>
                  <a:lnTo>
                    <a:pt x="3505" y="5016"/>
                  </a:lnTo>
                  <a:lnTo>
                    <a:pt x="3505" y="5778"/>
                  </a:lnTo>
                  <a:lnTo>
                    <a:pt x="3505" y="5016"/>
                  </a:lnTo>
                  <a:lnTo>
                    <a:pt x="3505" y="5778"/>
                  </a:lnTo>
                  <a:lnTo>
                    <a:pt x="3505" y="5016"/>
                  </a:lnTo>
                  <a:lnTo>
                    <a:pt x="2730" y="5016"/>
                  </a:lnTo>
                  <a:lnTo>
                    <a:pt x="2730" y="4622"/>
                  </a:lnTo>
                  <a:lnTo>
                    <a:pt x="2730" y="5016"/>
                  </a:lnTo>
                  <a:lnTo>
                    <a:pt x="2730" y="4622"/>
                  </a:lnTo>
                  <a:lnTo>
                    <a:pt x="3505" y="5016"/>
                  </a:lnTo>
                  <a:lnTo>
                    <a:pt x="3505" y="4622"/>
                  </a:lnTo>
                  <a:lnTo>
                    <a:pt x="2730" y="4622"/>
                  </a:lnTo>
                  <a:lnTo>
                    <a:pt x="3505" y="4622"/>
                  </a:lnTo>
                  <a:close/>
                </a:path>
                <a:path w="4445" h="8255">
                  <a:moveTo>
                    <a:pt x="2336" y="4622"/>
                  </a:moveTo>
                  <a:lnTo>
                    <a:pt x="1549" y="4622"/>
                  </a:lnTo>
                  <a:lnTo>
                    <a:pt x="2336" y="4622"/>
                  </a:lnTo>
                  <a:close/>
                </a:path>
                <a:path w="4445" h="8255">
                  <a:moveTo>
                    <a:pt x="774" y="5016"/>
                  </a:moveTo>
                  <a:lnTo>
                    <a:pt x="0" y="5016"/>
                  </a:lnTo>
                  <a:lnTo>
                    <a:pt x="774" y="5016"/>
                  </a:lnTo>
                  <a:close/>
                </a:path>
                <a:path w="4445" h="8255">
                  <a:moveTo>
                    <a:pt x="774" y="5016"/>
                  </a:moveTo>
                  <a:lnTo>
                    <a:pt x="0" y="5016"/>
                  </a:lnTo>
                  <a:lnTo>
                    <a:pt x="774" y="501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6344554" y="28721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6343779" y="2872132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774" y="774"/>
                  </a:moveTo>
                  <a:lnTo>
                    <a:pt x="774" y="1536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1549" y="1536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1549" y="1536"/>
                  </a:lnTo>
                  <a:lnTo>
                    <a:pt x="1549" y="774"/>
                  </a:lnTo>
                  <a:lnTo>
                    <a:pt x="1549" y="0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1549" y="774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  <a:path w="1904" h="3175">
                  <a:moveTo>
                    <a:pt x="1549" y="3086"/>
                  </a:moveTo>
                  <a:lnTo>
                    <a:pt x="1549" y="2311"/>
                  </a:lnTo>
                  <a:lnTo>
                    <a:pt x="1549" y="1536"/>
                  </a:lnTo>
                  <a:lnTo>
                    <a:pt x="1549" y="2311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1549" y="1536"/>
                  </a:lnTo>
                  <a:lnTo>
                    <a:pt x="1549" y="2311"/>
                  </a:lnTo>
                  <a:lnTo>
                    <a:pt x="1549" y="3086"/>
                  </a:lnTo>
                  <a:close/>
                </a:path>
                <a:path w="1904" h="3175">
                  <a:moveTo>
                    <a:pt x="774" y="1536"/>
                  </a:moveTo>
                  <a:lnTo>
                    <a:pt x="1549" y="1536"/>
                  </a:lnTo>
                  <a:lnTo>
                    <a:pt x="1549" y="2311"/>
                  </a:lnTo>
                  <a:lnTo>
                    <a:pt x="1549" y="1536"/>
                  </a:lnTo>
                  <a:lnTo>
                    <a:pt x="774" y="1536"/>
                  </a:lnTo>
                  <a:close/>
                </a:path>
                <a:path w="1904" h="3175">
                  <a:moveTo>
                    <a:pt x="0" y="1536"/>
                  </a:moveTo>
                  <a:lnTo>
                    <a:pt x="774" y="1536"/>
                  </a:lnTo>
                  <a:lnTo>
                    <a:pt x="774" y="2311"/>
                  </a:lnTo>
                  <a:lnTo>
                    <a:pt x="1549" y="2311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0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6343779" y="287366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6343779" y="2874444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2539" h="1905">
                  <a:moveTo>
                    <a:pt x="1549" y="774"/>
                  </a:moveTo>
                  <a:lnTo>
                    <a:pt x="2336" y="774"/>
                  </a:lnTo>
                  <a:lnTo>
                    <a:pt x="2336" y="1536"/>
                  </a:lnTo>
                  <a:lnTo>
                    <a:pt x="1549" y="1536"/>
                  </a:lnTo>
                  <a:lnTo>
                    <a:pt x="2336" y="1536"/>
                  </a:lnTo>
                  <a:lnTo>
                    <a:pt x="2336" y="774"/>
                  </a:lnTo>
                  <a:lnTo>
                    <a:pt x="154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6345328" y="28752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6343779" y="2875980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4">
                  <a:moveTo>
                    <a:pt x="1549" y="0"/>
                  </a:moveTo>
                  <a:lnTo>
                    <a:pt x="1549" y="774"/>
                  </a:lnTo>
                  <a:lnTo>
                    <a:pt x="1549" y="0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1549" y="0"/>
                  </a:lnTo>
                  <a:close/>
                </a:path>
                <a:path w="5079" h="4444">
                  <a:moveTo>
                    <a:pt x="2336" y="774"/>
                  </a:moveTo>
                  <a:lnTo>
                    <a:pt x="3111" y="774"/>
                  </a:lnTo>
                  <a:lnTo>
                    <a:pt x="2336" y="1536"/>
                  </a:lnTo>
                  <a:lnTo>
                    <a:pt x="2336" y="774"/>
                  </a:lnTo>
                  <a:lnTo>
                    <a:pt x="2336" y="1536"/>
                  </a:lnTo>
                  <a:lnTo>
                    <a:pt x="3111" y="1536"/>
                  </a:lnTo>
                  <a:lnTo>
                    <a:pt x="3111" y="2311"/>
                  </a:lnTo>
                  <a:lnTo>
                    <a:pt x="3111" y="3086"/>
                  </a:lnTo>
                  <a:lnTo>
                    <a:pt x="2336" y="2311"/>
                  </a:lnTo>
                  <a:lnTo>
                    <a:pt x="2336" y="3086"/>
                  </a:lnTo>
                  <a:lnTo>
                    <a:pt x="2336" y="2311"/>
                  </a:lnTo>
                  <a:lnTo>
                    <a:pt x="1549" y="2311"/>
                  </a:lnTo>
                  <a:lnTo>
                    <a:pt x="2336" y="2311"/>
                  </a:lnTo>
                  <a:lnTo>
                    <a:pt x="2336" y="1536"/>
                  </a:lnTo>
                  <a:lnTo>
                    <a:pt x="2336" y="2311"/>
                  </a:lnTo>
                  <a:lnTo>
                    <a:pt x="2336" y="1536"/>
                  </a:lnTo>
                  <a:lnTo>
                    <a:pt x="2336" y="2311"/>
                  </a:lnTo>
                  <a:lnTo>
                    <a:pt x="3111" y="2311"/>
                  </a:lnTo>
                  <a:lnTo>
                    <a:pt x="3111" y="1536"/>
                  </a:lnTo>
                  <a:lnTo>
                    <a:pt x="2336" y="1536"/>
                  </a:lnTo>
                  <a:lnTo>
                    <a:pt x="1549" y="774"/>
                  </a:lnTo>
                  <a:lnTo>
                    <a:pt x="2336" y="774"/>
                  </a:lnTo>
                  <a:lnTo>
                    <a:pt x="1549" y="774"/>
                  </a:lnTo>
                  <a:lnTo>
                    <a:pt x="2336" y="774"/>
                  </a:lnTo>
                  <a:lnTo>
                    <a:pt x="2336" y="1536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1549" y="0"/>
                  </a:lnTo>
                  <a:lnTo>
                    <a:pt x="2336" y="0"/>
                  </a:lnTo>
                  <a:lnTo>
                    <a:pt x="2336" y="774"/>
                  </a:lnTo>
                  <a:close/>
                </a:path>
                <a:path w="5079" h="4444">
                  <a:moveTo>
                    <a:pt x="774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1549" y="1536"/>
                  </a:lnTo>
                  <a:lnTo>
                    <a:pt x="1549" y="774"/>
                  </a:lnTo>
                  <a:lnTo>
                    <a:pt x="1549" y="1536"/>
                  </a:lnTo>
                  <a:lnTo>
                    <a:pt x="1549" y="774"/>
                  </a:lnTo>
                  <a:lnTo>
                    <a:pt x="1549" y="1536"/>
                  </a:lnTo>
                  <a:lnTo>
                    <a:pt x="1549" y="774"/>
                  </a:lnTo>
                  <a:lnTo>
                    <a:pt x="1549" y="1536"/>
                  </a:lnTo>
                  <a:lnTo>
                    <a:pt x="1549" y="2311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5079" h="4444">
                  <a:moveTo>
                    <a:pt x="1549" y="1536"/>
                  </a:moveTo>
                  <a:lnTo>
                    <a:pt x="774" y="1536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1549" y="1536"/>
                  </a:lnTo>
                  <a:close/>
                </a:path>
                <a:path w="5079" h="4444">
                  <a:moveTo>
                    <a:pt x="774" y="2311"/>
                  </a:moveTo>
                  <a:lnTo>
                    <a:pt x="1549" y="2311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774" y="2311"/>
                  </a:lnTo>
                  <a:close/>
                </a:path>
                <a:path w="5079" h="4444">
                  <a:moveTo>
                    <a:pt x="1549" y="1536"/>
                  </a:moveTo>
                  <a:lnTo>
                    <a:pt x="1549" y="2311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1549" y="1536"/>
                  </a:lnTo>
                  <a:close/>
                </a:path>
                <a:path w="5079" h="4444">
                  <a:moveTo>
                    <a:pt x="3886" y="3086"/>
                  </a:moveTo>
                  <a:lnTo>
                    <a:pt x="3111" y="3086"/>
                  </a:lnTo>
                  <a:lnTo>
                    <a:pt x="3886" y="3086"/>
                  </a:lnTo>
                  <a:close/>
                </a:path>
                <a:path w="5079" h="4444">
                  <a:moveTo>
                    <a:pt x="774" y="3086"/>
                  </a:moveTo>
                  <a:lnTo>
                    <a:pt x="774" y="2311"/>
                  </a:lnTo>
                  <a:lnTo>
                    <a:pt x="774" y="3086"/>
                  </a:lnTo>
                  <a:lnTo>
                    <a:pt x="774" y="2311"/>
                  </a:lnTo>
                  <a:lnTo>
                    <a:pt x="774" y="3086"/>
                  </a:lnTo>
                  <a:lnTo>
                    <a:pt x="1549" y="3086"/>
                  </a:lnTo>
                  <a:lnTo>
                    <a:pt x="1549" y="3860"/>
                  </a:lnTo>
                  <a:lnTo>
                    <a:pt x="1549" y="3086"/>
                  </a:lnTo>
                  <a:lnTo>
                    <a:pt x="1549" y="3860"/>
                  </a:lnTo>
                  <a:lnTo>
                    <a:pt x="1549" y="3086"/>
                  </a:lnTo>
                  <a:lnTo>
                    <a:pt x="774" y="3086"/>
                  </a:lnTo>
                  <a:lnTo>
                    <a:pt x="774" y="2311"/>
                  </a:lnTo>
                  <a:lnTo>
                    <a:pt x="774" y="3086"/>
                  </a:lnTo>
                  <a:close/>
                </a:path>
                <a:path w="5079" h="4444">
                  <a:moveTo>
                    <a:pt x="3111" y="3086"/>
                  </a:moveTo>
                  <a:lnTo>
                    <a:pt x="2336" y="3086"/>
                  </a:lnTo>
                  <a:lnTo>
                    <a:pt x="3111" y="3086"/>
                  </a:lnTo>
                  <a:lnTo>
                    <a:pt x="2336" y="3086"/>
                  </a:lnTo>
                  <a:lnTo>
                    <a:pt x="3111" y="3086"/>
                  </a:lnTo>
                  <a:lnTo>
                    <a:pt x="2336" y="3086"/>
                  </a:lnTo>
                  <a:lnTo>
                    <a:pt x="3111" y="3086"/>
                  </a:lnTo>
                  <a:close/>
                </a:path>
                <a:path w="5079" h="4444">
                  <a:moveTo>
                    <a:pt x="3886" y="3086"/>
                  </a:moveTo>
                  <a:lnTo>
                    <a:pt x="4673" y="3860"/>
                  </a:lnTo>
                  <a:lnTo>
                    <a:pt x="3886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6345328" y="287829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577" y="774"/>
                  </a:moveTo>
                  <a:lnTo>
                    <a:pt x="577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6347665" y="2879841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87" y="0"/>
                  </a:moveTo>
                  <a:lnTo>
                    <a:pt x="787" y="38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8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6346890" y="28790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6344554" y="2879066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2336" y="774"/>
                  </a:moveTo>
                  <a:lnTo>
                    <a:pt x="2336" y="1155"/>
                  </a:lnTo>
                  <a:lnTo>
                    <a:pt x="3111" y="1155"/>
                  </a:lnTo>
                  <a:lnTo>
                    <a:pt x="3111" y="1930"/>
                  </a:lnTo>
                  <a:lnTo>
                    <a:pt x="2336" y="1930"/>
                  </a:lnTo>
                  <a:lnTo>
                    <a:pt x="1562" y="1930"/>
                  </a:lnTo>
                  <a:lnTo>
                    <a:pt x="1562" y="1155"/>
                  </a:lnTo>
                  <a:lnTo>
                    <a:pt x="2336" y="1155"/>
                  </a:lnTo>
                  <a:lnTo>
                    <a:pt x="1562" y="1155"/>
                  </a:lnTo>
                  <a:lnTo>
                    <a:pt x="2336" y="1155"/>
                  </a:lnTo>
                  <a:lnTo>
                    <a:pt x="2336" y="1930"/>
                  </a:lnTo>
                  <a:lnTo>
                    <a:pt x="1562" y="1155"/>
                  </a:lnTo>
                  <a:lnTo>
                    <a:pt x="2336" y="1930"/>
                  </a:lnTo>
                  <a:lnTo>
                    <a:pt x="2336" y="1155"/>
                  </a:lnTo>
                  <a:lnTo>
                    <a:pt x="2336" y="1930"/>
                  </a:lnTo>
                  <a:lnTo>
                    <a:pt x="3111" y="1930"/>
                  </a:lnTo>
                  <a:lnTo>
                    <a:pt x="3111" y="1155"/>
                  </a:lnTo>
                  <a:lnTo>
                    <a:pt x="2336" y="1155"/>
                  </a:lnTo>
                  <a:lnTo>
                    <a:pt x="2336" y="774"/>
                  </a:lnTo>
                  <a:lnTo>
                    <a:pt x="1562" y="774"/>
                  </a:lnTo>
                  <a:lnTo>
                    <a:pt x="1562" y="1155"/>
                  </a:lnTo>
                  <a:lnTo>
                    <a:pt x="1562" y="774"/>
                  </a:lnTo>
                  <a:lnTo>
                    <a:pt x="1562" y="1155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2336" y="774"/>
                  </a:lnTo>
                  <a:lnTo>
                    <a:pt x="1562" y="774"/>
                  </a:lnTo>
                  <a:lnTo>
                    <a:pt x="2336" y="0"/>
                  </a:lnTo>
                  <a:lnTo>
                    <a:pt x="2336" y="774"/>
                  </a:lnTo>
                  <a:close/>
                </a:path>
                <a:path w="8254" h="6985">
                  <a:moveTo>
                    <a:pt x="1562" y="0"/>
                  </a:move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8254" h="6985">
                  <a:moveTo>
                    <a:pt x="1562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8254" h="6985">
                  <a:moveTo>
                    <a:pt x="3111" y="1155"/>
                  </a:moveTo>
                  <a:lnTo>
                    <a:pt x="3898" y="1155"/>
                  </a:lnTo>
                  <a:lnTo>
                    <a:pt x="3111" y="1155"/>
                  </a:lnTo>
                  <a:lnTo>
                    <a:pt x="3898" y="1155"/>
                  </a:lnTo>
                  <a:lnTo>
                    <a:pt x="3111" y="1155"/>
                  </a:lnTo>
                  <a:lnTo>
                    <a:pt x="3111" y="774"/>
                  </a:lnTo>
                  <a:lnTo>
                    <a:pt x="3111" y="1155"/>
                  </a:lnTo>
                  <a:close/>
                </a:path>
                <a:path w="8254" h="6985">
                  <a:moveTo>
                    <a:pt x="4673" y="4241"/>
                  </a:moveTo>
                  <a:lnTo>
                    <a:pt x="3898" y="4241"/>
                  </a:lnTo>
                  <a:lnTo>
                    <a:pt x="4673" y="4241"/>
                  </a:lnTo>
                  <a:close/>
                </a:path>
                <a:path w="8254" h="6985">
                  <a:moveTo>
                    <a:pt x="5448" y="5778"/>
                  </a:moveTo>
                  <a:lnTo>
                    <a:pt x="5448" y="5003"/>
                  </a:lnTo>
                  <a:lnTo>
                    <a:pt x="4673" y="5003"/>
                  </a:lnTo>
                  <a:lnTo>
                    <a:pt x="4673" y="4241"/>
                  </a:lnTo>
                  <a:lnTo>
                    <a:pt x="3898" y="4241"/>
                  </a:lnTo>
                  <a:lnTo>
                    <a:pt x="4673" y="4241"/>
                  </a:lnTo>
                  <a:lnTo>
                    <a:pt x="3898" y="3467"/>
                  </a:lnTo>
                  <a:lnTo>
                    <a:pt x="4673" y="3467"/>
                  </a:lnTo>
                  <a:lnTo>
                    <a:pt x="4673" y="4241"/>
                  </a:lnTo>
                  <a:lnTo>
                    <a:pt x="4673" y="3467"/>
                  </a:lnTo>
                  <a:lnTo>
                    <a:pt x="3898" y="3467"/>
                  </a:lnTo>
                  <a:lnTo>
                    <a:pt x="3898" y="2705"/>
                  </a:lnTo>
                  <a:lnTo>
                    <a:pt x="3898" y="3467"/>
                  </a:lnTo>
                  <a:lnTo>
                    <a:pt x="3898" y="2705"/>
                  </a:lnTo>
                  <a:lnTo>
                    <a:pt x="3898" y="3467"/>
                  </a:lnTo>
                  <a:lnTo>
                    <a:pt x="3898" y="2705"/>
                  </a:lnTo>
                  <a:lnTo>
                    <a:pt x="3898" y="3467"/>
                  </a:lnTo>
                  <a:lnTo>
                    <a:pt x="3898" y="2705"/>
                  </a:lnTo>
                  <a:lnTo>
                    <a:pt x="4673" y="3467"/>
                  </a:lnTo>
                  <a:lnTo>
                    <a:pt x="4673" y="4241"/>
                  </a:lnTo>
                  <a:lnTo>
                    <a:pt x="4673" y="3467"/>
                  </a:lnTo>
                  <a:lnTo>
                    <a:pt x="5448" y="3467"/>
                  </a:lnTo>
                  <a:lnTo>
                    <a:pt x="4673" y="3467"/>
                  </a:lnTo>
                  <a:lnTo>
                    <a:pt x="4673" y="4241"/>
                  </a:lnTo>
                  <a:lnTo>
                    <a:pt x="5448" y="4241"/>
                  </a:lnTo>
                  <a:lnTo>
                    <a:pt x="4673" y="4241"/>
                  </a:lnTo>
                  <a:lnTo>
                    <a:pt x="5448" y="4241"/>
                  </a:lnTo>
                  <a:lnTo>
                    <a:pt x="5448" y="5003"/>
                  </a:lnTo>
                  <a:lnTo>
                    <a:pt x="6235" y="5003"/>
                  </a:lnTo>
                  <a:lnTo>
                    <a:pt x="6235" y="4241"/>
                  </a:lnTo>
                  <a:lnTo>
                    <a:pt x="5448" y="4241"/>
                  </a:lnTo>
                  <a:lnTo>
                    <a:pt x="6235" y="4241"/>
                  </a:lnTo>
                  <a:lnTo>
                    <a:pt x="6235" y="5003"/>
                  </a:lnTo>
                  <a:lnTo>
                    <a:pt x="7010" y="5003"/>
                  </a:lnTo>
                  <a:lnTo>
                    <a:pt x="7010" y="4241"/>
                  </a:lnTo>
                  <a:lnTo>
                    <a:pt x="7010" y="5003"/>
                  </a:lnTo>
                  <a:lnTo>
                    <a:pt x="6235" y="5003"/>
                  </a:lnTo>
                  <a:lnTo>
                    <a:pt x="7010" y="5003"/>
                  </a:lnTo>
                  <a:lnTo>
                    <a:pt x="6235" y="5003"/>
                  </a:lnTo>
                  <a:lnTo>
                    <a:pt x="6235" y="4241"/>
                  </a:lnTo>
                  <a:lnTo>
                    <a:pt x="7010" y="4241"/>
                  </a:lnTo>
                  <a:lnTo>
                    <a:pt x="6235" y="4241"/>
                  </a:lnTo>
                  <a:lnTo>
                    <a:pt x="7010" y="4241"/>
                  </a:lnTo>
                  <a:lnTo>
                    <a:pt x="6235" y="4241"/>
                  </a:lnTo>
                  <a:lnTo>
                    <a:pt x="6235" y="3467"/>
                  </a:lnTo>
                  <a:lnTo>
                    <a:pt x="7010" y="3467"/>
                  </a:lnTo>
                  <a:lnTo>
                    <a:pt x="6235" y="3467"/>
                  </a:lnTo>
                  <a:lnTo>
                    <a:pt x="7010" y="3467"/>
                  </a:lnTo>
                  <a:lnTo>
                    <a:pt x="7010" y="4241"/>
                  </a:lnTo>
                  <a:lnTo>
                    <a:pt x="7010" y="5003"/>
                  </a:lnTo>
                  <a:lnTo>
                    <a:pt x="7010" y="4241"/>
                  </a:lnTo>
                  <a:lnTo>
                    <a:pt x="7010" y="3467"/>
                  </a:lnTo>
                  <a:lnTo>
                    <a:pt x="7010" y="2705"/>
                  </a:lnTo>
                  <a:lnTo>
                    <a:pt x="7010" y="3467"/>
                  </a:lnTo>
                  <a:lnTo>
                    <a:pt x="7010" y="2705"/>
                  </a:lnTo>
                  <a:lnTo>
                    <a:pt x="7010" y="1930"/>
                  </a:lnTo>
                  <a:lnTo>
                    <a:pt x="7010" y="2705"/>
                  </a:lnTo>
                  <a:lnTo>
                    <a:pt x="7010" y="1930"/>
                  </a:lnTo>
                  <a:lnTo>
                    <a:pt x="6235" y="1930"/>
                  </a:lnTo>
                  <a:lnTo>
                    <a:pt x="5448" y="1930"/>
                  </a:lnTo>
                  <a:lnTo>
                    <a:pt x="5448" y="2705"/>
                  </a:lnTo>
                  <a:lnTo>
                    <a:pt x="5448" y="1930"/>
                  </a:lnTo>
                  <a:lnTo>
                    <a:pt x="5448" y="2705"/>
                  </a:lnTo>
                  <a:lnTo>
                    <a:pt x="5448" y="1930"/>
                  </a:lnTo>
                  <a:lnTo>
                    <a:pt x="6235" y="1930"/>
                  </a:lnTo>
                  <a:lnTo>
                    <a:pt x="5448" y="1930"/>
                  </a:lnTo>
                  <a:lnTo>
                    <a:pt x="4673" y="1930"/>
                  </a:lnTo>
                  <a:lnTo>
                    <a:pt x="4673" y="1155"/>
                  </a:lnTo>
                  <a:lnTo>
                    <a:pt x="3898" y="1155"/>
                  </a:lnTo>
                  <a:lnTo>
                    <a:pt x="4673" y="1155"/>
                  </a:lnTo>
                  <a:lnTo>
                    <a:pt x="5448" y="1155"/>
                  </a:lnTo>
                  <a:lnTo>
                    <a:pt x="5448" y="1930"/>
                  </a:lnTo>
                  <a:lnTo>
                    <a:pt x="4673" y="1930"/>
                  </a:lnTo>
                  <a:lnTo>
                    <a:pt x="5448" y="1930"/>
                  </a:lnTo>
                  <a:lnTo>
                    <a:pt x="6235" y="1930"/>
                  </a:lnTo>
                  <a:lnTo>
                    <a:pt x="7010" y="1930"/>
                  </a:lnTo>
                  <a:lnTo>
                    <a:pt x="7010" y="2705"/>
                  </a:lnTo>
                  <a:lnTo>
                    <a:pt x="7785" y="3467"/>
                  </a:lnTo>
                  <a:lnTo>
                    <a:pt x="7785" y="4241"/>
                  </a:lnTo>
                  <a:lnTo>
                    <a:pt x="7785" y="5003"/>
                  </a:lnTo>
                  <a:lnTo>
                    <a:pt x="7785" y="5778"/>
                  </a:lnTo>
                  <a:lnTo>
                    <a:pt x="7010" y="5778"/>
                  </a:lnTo>
                  <a:lnTo>
                    <a:pt x="7010" y="6553"/>
                  </a:lnTo>
                  <a:lnTo>
                    <a:pt x="7010" y="5778"/>
                  </a:lnTo>
                  <a:lnTo>
                    <a:pt x="6235" y="5003"/>
                  </a:lnTo>
                  <a:lnTo>
                    <a:pt x="6235" y="5778"/>
                  </a:lnTo>
                  <a:lnTo>
                    <a:pt x="5448" y="5778"/>
                  </a:lnTo>
                  <a:lnTo>
                    <a:pt x="6235" y="5778"/>
                  </a:lnTo>
                  <a:lnTo>
                    <a:pt x="5448" y="6553"/>
                  </a:lnTo>
                  <a:lnTo>
                    <a:pt x="5448" y="5778"/>
                  </a:lnTo>
                  <a:close/>
                </a:path>
                <a:path w="8254" h="6985">
                  <a:moveTo>
                    <a:pt x="0" y="774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6346890" y="28798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6344554" y="287984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336" y="0"/>
                  </a:moveTo>
                  <a:lnTo>
                    <a:pt x="3111" y="380"/>
                  </a:lnTo>
                  <a:lnTo>
                    <a:pt x="2336" y="0"/>
                  </a:lnTo>
                  <a:close/>
                </a:path>
                <a:path w="3175" h="1269">
                  <a:moveTo>
                    <a:pt x="2336" y="1155"/>
                  </a:moveTo>
                  <a:lnTo>
                    <a:pt x="1562" y="1155"/>
                  </a:lnTo>
                  <a:lnTo>
                    <a:pt x="1562" y="380"/>
                  </a:lnTo>
                  <a:lnTo>
                    <a:pt x="774" y="380"/>
                  </a:lnTo>
                  <a:lnTo>
                    <a:pt x="774" y="0"/>
                  </a:lnTo>
                  <a:lnTo>
                    <a:pt x="774" y="380"/>
                  </a:lnTo>
                  <a:lnTo>
                    <a:pt x="1562" y="380"/>
                  </a:lnTo>
                  <a:lnTo>
                    <a:pt x="1562" y="1155"/>
                  </a:lnTo>
                  <a:lnTo>
                    <a:pt x="2336" y="1155"/>
                  </a:lnTo>
                  <a:close/>
                </a:path>
                <a:path w="3175" h="1269">
                  <a:moveTo>
                    <a:pt x="0" y="38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380"/>
                  </a:lnTo>
                  <a:close/>
                </a:path>
                <a:path w="3175" h="1269">
                  <a:moveTo>
                    <a:pt x="0" y="380"/>
                  </a:moveTo>
                  <a:lnTo>
                    <a:pt x="774" y="380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6346890" y="28802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6346890" y="28809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905">
                  <a:moveTo>
                    <a:pt x="1562" y="774"/>
                  </a:moveTo>
                  <a:lnTo>
                    <a:pt x="774" y="774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1562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6346116" y="28809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6346116" y="288177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0"/>
                  </a:moveTo>
                  <a:lnTo>
                    <a:pt x="774" y="762"/>
                  </a:lnTo>
                  <a:lnTo>
                    <a:pt x="1549" y="762"/>
                  </a:lnTo>
                  <a:lnTo>
                    <a:pt x="774" y="762"/>
                  </a:lnTo>
                  <a:lnTo>
                    <a:pt x="1549" y="762"/>
                  </a:lnTo>
                  <a:lnTo>
                    <a:pt x="1549" y="0"/>
                  </a:lnTo>
                  <a:lnTo>
                    <a:pt x="1549" y="762"/>
                  </a:lnTo>
                  <a:lnTo>
                    <a:pt x="1549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1549" y="762"/>
                  </a:moveTo>
                  <a:lnTo>
                    <a:pt x="774" y="762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1549" y="762"/>
                  </a:lnTo>
                  <a:close/>
                </a:path>
                <a:path w="1904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6347665" y="288177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6346116" y="28817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6347665" y="28825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6346890" y="288253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80">
                  <a:moveTo>
                    <a:pt x="774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5714" h="5080">
                  <a:moveTo>
                    <a:pt x="5448" y="2311"/>
                  </a:moveTo>
                  <a:lnTo>
                    <a:pt x="5448" y="3086"/>
                  </a:lnTo>
                  <a:lnTo>
                    <a:pt x="4673" y="2311"/>
                  </a:lnTo>
                  <a:lnTo>
                    <a:pt x="5448" y="2311"/>
                  </a:lnTo>
                  <a:close/>
                </a:path>
                <a:path w="5714" h="5080">
                  <a:moveTo>
                    <a:pt x="2336" y="1536"/>
                  </a:moveTo>
                  <a:lnTo>
                    <a:pt x="3111" y="1536"/>
                  </a:lnTo>
                  <a:lnTo>
                    <a:pt x="3111" y="2311"/>
                  </a:lnTo>
                  <a:lnTo>
                    <a:pt x="3111" y="1536"/>
                  </a:lnTo>
                  <a:lnTo>
                    <a:pt x="2336" y="1536"/>
                  </a:lnTo>
                  <a:close/>
                </a:path>
                <a:path w="5714" h="5080">
                  <a:moveTo>
                    <a:pt x="4673" y="3848"/>
                  </a:moveTo>
                  <a:lnTo>
                    <a:pt x="4673" y="4622"/>
                  </a:lnTo>
                  <a:lnTo>
                    <a:pt x="5448" y="3848"/>
                  </a:lnTo>
                  <a:lnTo>
                    <a:pt x="4673" y="3848"/>
                  </a:lnTo>
                  <a:close/>
                </a:path>
                <a:path w="5714" h="5080">
                  <a:moveTo>
                    <a:pt x="4673" y="3086"/>
                  </a:moveTo>
                  <a:lnTo>
                    <a:pt x="5448" y="3848"/>
                  </a:lnTo>
                  <a:lnTo>
                    <a:pt x="5448" y="4622"/>
                  </a:lnTo>
                  <a:lnTo>
                    <a:pt x="4673" y="4622"/>
                  </a:lnTo>
                  <a:lnTo>
                    <a:pt x="4673" y="3848"/>
                  </a:lnTo>
                  <a:lnTo>
                    <a:pt x="4673" y="4622"/>
                  </a:lnTo>
                  <a:lnTo>
                    <a:pt x="4673" y="3848"/>
                  </a:lnTo>
                  <a:lnTo>
                    <a:pt x="4673" y="4622"/>
                  </a:lnTo>
                  <a:lnTo>
                    <a:pt x="4673" y="3848"/>
                  </a:lnTo>
                  <a:lnTo>
                    <a:pt x="4673" y="3086"/>
                  </a:lnTo>
                  <a:lnTo>
                    <a:pt x="3898" y="3086"/>
                  </a:lnTo>
                  <a:lnTo>
                    <a:pt x="4673" y="3086"/>
                  </a:lnTo>
                  <a:lnTo>
                    <a:pt x="3898" y="2311"/>
                  </a:lnTo>
                  <a:lnTo>
                    <a:pt x="4673" y="2311"/>
                  </a:lnTo>
                  <a:lnTo>
                    <a:pt x="4673" y="3086"/>
                  </a:lnTo>
                  <a:lnTo>
                    <a:pt x="4673" y="2311"/>
                  </a:lnTo>
                  <a:lnTo>
                    <a:pt x="3898" y="2311"/>
                  </a:lnTo>
                  <a:lnTo>
                    <a:pt x="4673" y="2311"/>
                  </a:lnTo>
                  <a:lnTo>
                    <a:pt x="3898" y="2311"/>
                  </a:lnTo>
                  <a:lnTo>
                    <a:pt x="4673" y="2311"/>
                  </a:lnTo>
                  <a:lnTo>
                    <a:pt x="3898" y="2311"/>
                  </a:lnTo>
                  <a:lnTo>
                    <a:pt x="4673" y="2311"/>
                  </a:lnTo>
                  <a:lnTo>
                    <a:pt x="3898" y="2311"/>
                  </a:lnTo>
                  <a:lnTo>
                    <a:pt x="4673" y="2311"/>
                  </a:lnTo>
                  <a:lnTo>
                    <a:pt x="3898" y="2311"/>
                  </a:lnTo>
                  <a:lnTo>
                    <a:pt x="3898" y="3086"/>
                  </a:lnTo>
                  <a:lnTo>
                    <a:pt x="3898" y="2311"/>
                  </a:lnTo>
                  <a:lnTo>
                    <a:pt x="3111" y="2311"/>
                  </a:lnTo>
                  <a:lnTo>
                    <a:pt x="3898" y="2311"/>
                  </a:lnTo>
                  <a:lnTo>
                    <a:pt x="3898" y="1536"/>
                  </a:lnTo>
                  <a:lnTo>
                    <a:pt x="3898" y="2311"/>
                  </a:lnTo>
                  <a:lnTo>
                    <a:pt x="4673" y="2311"/>
                  </a:lnTo>
                  <a:lnTo>
                    <a:pt x="4673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6353507" y="28856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6352339" y="28856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2539" h="2539">
                  <a:moveTo>
                    <a:pt x="0" y="0"/>
                  </a:moveTo>
                  <a:lnTo>
                    <a:pt x="393" y="762"/>
                  </a:lnTo>
                  <a:lnTo>
                    <a:pt x="393" y="0"/>
                  </a:lnTo>
                  <a:lnTo>
                    <a:pt x="393" y="762"/>
                  </a:lnTo>
                  <a:lnTo>
                    <a:pt x="1168" y="762"/>
                  </a:lnTo>
                  <a:lnTo>
                    <a:pt x="393" y="762"/>
                  </a:lnTo>
                  <a:lnTo>
                    <a:pt x="393" y="1536"/>
                  </a:lnTo>
                  <a:lnTo>
                    <a:pt x="1168" y="1536"/>
                  </a:lnTo>
                  <a:lnTo>
                    <a:pt x="1168" y="762"/>
                  </a:lnTo>
                  <a:lnTo>
                    <a:pt x="1168" y="1536"/>
                  </a:lnTo>
                  <a:lnTo>
                    <a:pt x="1168" y="762"/>
                  </a:lnTo>
                  <a:lnTo>
                    <a:pt x="1168" y="1536"/>
                  </a:lnTo>
                  <a:lnTo>
                    <a:pt x="1168" y="762"/>
                  </a:lnTo>
                  <a:lnTo>
                    <a:pt x="1168" y="1536"/>
                  </a:lnTo>
                  <a:lnTo>
                    <a:pt x="1943" y="2311"/>
                  </a:lnTo>
                  <a:lnTo>
                    <a:pt x="1168" y="2311"/>
                  </a:lnTo>
                  <a:lnTo>
                    <a:pt x="1943" y="2311"/>
                  </a:lnTo>
                  <a:lnTo>
                    <a:pt x="1168" y="2311"/>
                  </a:lnTo>
                  <a:lnTo>
                    <a:pt x="1943" y="2311"/>
                  </a:lnTo>
                  <a:lnTo>
                    <a:pt x="1168" y="1536"/>
                  </a:lnTo>
                  <a:lnTo>
                    <a:pt x="1943" y="1536"/>
                  </a:lnTo>
                  <a:lnTo>
                    <a:pt x="1168" y="1536"/>
                  </a:lnTo>
                  <a:lnTo>
                    <a:pt x="1168" y="2311"/>
                  </a:lnTo>
                  <a:lnTo>
                    <a:pt x="1168" y="1536"/>
                  </a:lnTo>
                  <a:lnTo>
                    <a:pt x="1168" y="2311"/>
                  </a:lnTo>
                  <a:lnTo>
                    <a:pt x="393" y="2311"/>
                  </a:lnTo>
                  <a:lnTo>
                    <a:pt x="393" y="1536"/>
                  </a:lnTo>
                  <a:lnTo>
                    <a:pt x="393" y="2311"/>
                  </a:lnTo>
                  <a:lnTo>
                    <a:pt x="393" y="1536"/>
                  </a:lnTo>
                  <a:lnTo>
                    <a:pt x="393" y="2311"/>
                  </a:lnTo>
                  <a:lnTo>
                    <a:pt x="393" y="1536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393" y="762"/>
                  </a:lnTo>
                  <a:lnTo>
                    <a:pt x="0" y="762"/>
                  </a:lnTo>
                  <a:lnTo>
                    <a:pt x="0" y="0"/>
                  </a:lnTo>
                  <a:close/>
                </a:path>
                <a:path w="2539" h="2539">
                  <a:moveTo>
                    <a:pt x="1943" y="1536"/>
                  </a:moveTo>
                  <a:lnTo>
                    <a:pt x="1168" y="762"/>
                  </a:lnTo>
                  <a:lnTo>
                    <a:pt x="1943" y="762"/>
                  </a:lnTo>
                  <a:lnTo>
                    <a:pt x="1943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6349227" y="28848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6352339" y="2886382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2730" y="774"/>
                  </a:moveTo>
                  <a:lnTo>
                    <a:pt x="3505" y="774"/>
                  </a:lnTo>
                  <a:lnTo>
                    <a:pt x="3505" y="1549"/>
                  </a:lnTo>
                  <a:lnTo>
                    <a:pt x="3505" y="774"/>
                  </a:lnTo>
                  <a:lnTo>
                    <a:pt x="2730" y="774"/>
                  </a:lnTo>
                  <a:close/>
                </a:path>
                <a:path w="3810" h="1905">
                  <a:moveTo>
                    <a:pt x="1168" y="0"/>
                  </a:moveTo>
                  <a:lnTo>
                    <a:pt x="1168" y="774"/>
                  </a:lnTo>
                  <a:lnTo>
                    <a:pt x="1943" y="774"/>
                  </a:lnTo>
                  <a:lnTo>
                    <a:pt x="1943" y="1549"/>
                  </a:lnTo>
                  <a:lnTo>
                    <a:pt x="1943" y="774"/>
                  </a:lnTo>
                  <a:lnTo>
                    <a:pt x="2730" y="1549"/>
                  </a:lnTo>
                  <a:lnTo>
                    <a:pt x="1943" y="774"/>
                  </a:lnTo>
                  <a:lnTo>
                    <a:pt x="2730" y="774"/>
                  </a:lnTo>
                  <a:lnTo>
                    <a:pt x="2730" y="1549"/>
                  </a:lnTo>
                  <a:lnTo>
                    <a:pt x="1943" y="1549"/>
                  </a:lnTo>
                  <a:lnTo>
                    <a:pt x="1943" y="774"/>
                  </a:lnTo>
                  <a:lnTo>
                    <a:pt x="1168" y="0"/>
                  </a:lnTo>
                  <a:lnTo>
                    <a:pt x="1168" y="774"/>
                  </a:lnTo>
                  <a:lnTo>
                    <a:pt x="1168" y="0"/>
                  </a:lnTo>
                  <a:close/>
                </a:path>
                <a:path w="3810" h="1905">
                  <a:moveTo>
                    <a:pt x="0" y="774"/>
                  </a:moveTo>
                  <a:lnTo>
                    <a:pt x="393" y="774"/>
                  </a:lnTo>
                  <a:lnTo>
                    <a:pt x="393" y="0"/>
                  </a:lnTo>
                  <a:lnTo>
                    <a:pt x="393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6342610" y="28833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6355069" y="2887931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3175" h="1905">
                  <a:moveTo>
                    <a:pt x="2324" y="1536"/>
                  </a:moveTo>
                  <a:lnTo>
                    <a:pt x="3111" y="1536"/>
                  </a:lnTo>
                  <a:lnTo>
                    <a:pt x="232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6357393" y="28886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6353507" y="2887931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3111" y="762"/>
                  </a:moveTo>
                  <a:lnTo>
                    <a:pt x="3886" y="762"/>
                  </a:lnTo>
                  <a:lnTo>
                    <a:pt x="3111" y="762"/>
                  </a:lnTo>
                  <a:lnTo>
                    <a:pt x="3886" y="762"/>
                  </a:lnTo>
                  <a:lnTo>
                    <a:pt x="3886" y="1536"/>
                  </a:lnTo>
                  <a:lnTo>
                    <a:pt x="4673" y="1536"/>
                  </a:lnTo>
                  <a:lnTo>
                    <a:pt x="4673" y="1917"/>
                  </a:lnTo>
                  <a:lnTo>
                    <a:pt x="4673" y="1536"/>
                  </a:lnTo>
                  <a:lnTo>
                    <a:pt x="3886" y="1536"/>
                  </a:lnTo>
                  <a:lnTo>
                    <a:pt x="3886" y="762"/>
                  </a:lnTo>
                  <a:lnTo>
                    <a:pt x="3111" y="762"/>
                  </a:lnTo>
                  <a:close/>
                </a:path>
                <a:path w="5079" h="3810">
                  <a:moveTo>
                    <a:pt x="774" y="0"/>
                  </a:moveTo>
                  <a:lnTo>
                    <a:pt x="1562" y="0"/>
                  </a:lnTo>
                  <a:lnTo>
                    <a:pt x="774" y="0"/>
                  </a:lnTo>
                  <a:close/>
                </a:path>
                <a:path w="5079" h="3810">
                  <a:moveTo>
                    <a:pt x="2336" y="1536"/>
                  </a:moveTo>
                  <a:lnTo>
                    <a:pt x="2336" y="762"/>
                  </a:lnTo>
                  <a:lnTo>
                    <a:pt x="2336" y="1536"/>
                  </a:lnTo>
                  <a:lnTo>
                    <a:pt x="3111" y="1536"/>
                  </a:lnTo>
                  <a:lnTo>
                    <a:pt x="3111" y="1917"/>
                  </a:lnTo>
                  <a:lnTo>
                    <a:pt x="3111" y="2692"/>
                  </a:lnTo>
                  <a:lnTo>
                    <a:pt x="3886" y="2692"/>
                  </a:lnTo>
                  <a:lnTo>
                    <a:pt x="3111" y="2692"/>
                  </a:lnTo>
                  <a:lnTo>
                    <a:pt x="3886" y="2692"/>
                  </a:lnTo>
                  <a:lnTo>
                    <a:pt x="3111" y="2692"/>
                  </a:lnTo>
                  <a:lnTo>
                    <a:pt x="3886" y="2692"/>
                  </a:lnTo>
                  <a:lnTo>
                    <a:pt x="3111" y="3467"/>
                  </a:lnTo>
                  <a:lnTo>
                    <a:pt x="2336" y="3467"/>
                  </a:lnTo>
                  <a:lnTo>
                    <a:pt x="3111" y="3467"/>
                  </a:lnTo>
                  <a:lnTo>
                    <a:pt x="2336" y="3467"/>
                  </a:lnTo>
                  <a:lnTo>
                    <a:pt x="2336" y="2692"/>
                  </a:lnTo>
                  <a:lnTo>
                    <a:pt x="2336" y="3467"/>
                  </a:lnTo>
                  <a:lnTo>
                    <a:pt x="2336" y="2692"/>
                  </a:lnTo>
                  <a:lnTo>
                    <a:pt x="2336" y="1917"/>
                  </a:lnTo>
                  <a:lnTo>
                    <a:pt x="2336" y="1536"/>
                  </a:lnTo>
                  <a:close/>
                </a:path>
                <a:path w="5079" h="3810">
                  <a:moveTo>
                    <a:pt x="0" y="1536"/>
                  </a:moveTo>
                  <a:lnTo>
                    <a:pt x="774" y="1536"/>
                  </a:lnTo>
                  <a:lnTo>
                    <a:pt x="0" y="1536"/>
                  </a:lnTo>
                  <a:lnTo>
                    <a:pt x="0" y="762"/>
                  </a:lnTo>
                  <a:lnTo>
                    <a:pt x="0" y="1536"/>
                  </a:lnTo>
                  <a:lnTo>
                    <a:pt x="0" y="762"/>
                  </a:lnTo>
                  <a:lnTo>
                    <a:pt x="0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6358181" y="28898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6350789" y="288869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6604" y="1155"/>
                  </a:moveTo>
                  <a:lnTo>
                    <a:pt x="7391" y="1155"/>
                  </a:lnTo>
                  <a:lnTo>
                    <a:pt x="6604" y="1155"/>
                  </a:lnTo>
                  <a:close/>
                </a:path>
                <a:path w="7620" h="1269">
                  <a:moveTo>
                    <a:pt x="3492" y="774"/>
                  </a:moveTo>
                  <a:lnTo>
                    <a:pt x="4279" y="774"/>
                  </a:lnTo>
                  <a:lnTo>
                    <a:pt x="3492" y="774"/>
                  </a:lnTo>
                  <a:close/>
                </a:path>
                <a:path w="7620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6350789" y="28886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6358181" y="28906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6358955" y="28906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w="0" h="5080">
                  <a:moveTo>
                    <a:pt x="-577" y="2311"/>
                  </a:moveTo>
                  <a:lnTo>
                    <a:pt x="577" y="2311"/>
                  </a:lnTo>
                </a:path>
              </a:pathLst>
            </a:custGeom>
            <a:ln w="462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6358181" y="28906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6350211" y="2889080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0" y="0"/>
                  </a:moveTo>
                  <a:lnTo>
                    <a:pt x="1155" y="0"/>
                  </a:lnTo>
                </a:path>
                <a:path w="5714" h="1269">
                  <a:moveTo>
                    <a:pt x="4279" y="1155"/>
                  </a:moveTo>
                  <a:lnTo>
                    <a:pt x="5435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6354282" y="289062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74"/>
                  </a:moveTo>
                  <a:lnTo>
                    <a:pt x="787" y="0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6358181" y="28913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6355069" y="28906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6355844" y="28906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6355069" y="2891398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774" y="0"/>
                  </a:moveTo>
                  <a:lnTo>
                    <a:pt x="1549" y="762"/>
                  </a:lnTo>
                  <a:lnTo>
                    <a:pt x="774" y="762"/>
                  </a:lnTo>
                  <a:lnTo>
                    <a:pt x="1549" y="762"/>
                  </a:lnTo>
                  <a:lnTo>
                    <a:pt x="774" y="762"/>
                  </a:lnTo>
                  <a:lnTo>
                    <a:pt x="1549" y="762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1549" y="762"/>
                  </a:lnTo>
                  <a:lnTo>
                    <a:pt x="1549" y="0"/>
                  </a:lnTo>
                  <a:lnTo>
                    <a:pt x="1549" y="762"/>
                  </a:lnTo>
                  <a:lnTo>
                    <a:pt x="774" y="762"/>
                  </a:lnTo>
                  <a:lnTo>
                    <a:pt x="774" y="1536"/>
                  </a:lnTo>
                  <a:lnTo>
                    <a:pt x="774" y="762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774" y="0"/>
                  </a:lnTo>
                  <a:close/>
                </a:path>
                <a:path w="5079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079" h="1905">
                  <a:moveTo>
                    <a:pt x="3886" y="1536"/>
                  </a:moveTo>
                  <a:lnTo>
                    <a:pt x="4660" y="1536"/>
                  </a:lnTo>
                  <a:lnTo>
                    <a:pt x="3886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6357603" y="289332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6355844" y="289293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6358181" y="28937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6356619" y="2893709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2336" y="761"/>
                  </a:moveTo>
                  <a:lnTo>
                    <a:pt x="1562" y="761"/>
                  </a:lnTo>
                  <a:lnTo>
                    <a:pt x="2336" y="761"/>
                  </a:lnTo>
                  <a:close/>
                </a:path>
                <a:path w="2539" h="1905">
                  <a:moveTo>
                    <a:pt x="0" y="761"/>
                  </a:moveTo>
                  <a:lnTo>
                    <a:pt x="774" y="761"/>
                  </a:lnTo>
                  <a:lnTo>
                    <a:pt x="0" y="761"/>
                  </a:lnTo>
                  <a:lnTo>
                    <a:pt x="774" y="1536"/>
                  </a:lnTo>
                  <a:lnTo>
                    <a:pt x="774" y="761"/>
                  </a:lnTo>
                  <a:lnTo>
                    <a:pt x="1562" y="761"/>
                  </a:lnTo>
                  <a:lnTo>
                    <a:pt x="774" y="761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0" y="0"/>
                  </a:lnTo>
                  <a:lnTo>
                    <a:pt x="0" y="761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774" y="761"/>
                  </a:lnTo>
                  <a:lnTo>
                    <a:pt x="0" y="761"/>
                  </a:lnTo>
                  <a:close/>
                </a:path>
                <a:path w="2539" h="1905">
                  <a:moveTo>
                    <a:pt x="1562" y="761"/>
                  </a:moveTo>
                  <a:lnTo>
                    <a:pt x="2336" y="761"/>
                  </a:lnTo>
                  <a:lnTo>
                    <a:pt x="1562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6358955" y="28952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6357393" y="2894471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787" y="774"/>
                  </a:moveTo>
                  <a:lnTo>
                    <a:pt x="0" y="0"/>
                  </a:lnTo>
                  <a:lnTo>
                    <a:pt x="787" y="774"/>
                  </a:lnTo>
                  <a:close/>
                </a:path>
                <a:path w="1904" h="3175">
                  <a:moveTo>
                    <a:pt x="787" y="774"/>
                  </a:move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close/>
                </a:path>
                <a:path w="1904" h="3175">
                  <a:moveTo>
                    <a:pt x="787" y="774"/>
                  </a:moveTo>
                  <a:lnTo>
                    <a:pt x="0" y="1549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close/>
                </a:path>
                <a:path w="1904" h="3175">
                  <a:moveTo>
                    <a:pt x="0" y="1549"/>
                  </a:moveTo>
                  <a:lnTo>
                    <a:pt x="787" y="1549"/>
                  </a:lnTo>
                  <a:lnTo>
                    <a:pt x="787" y="774"/>
                  </a:lnTo>
                  <a:lnTo>
                    <a:pt x="0" y="1549"/>
                  </a:lnTo>
                  <a:lnTo>
                    <a:pt x="787" y="1549"/>
                  </a:lnTo>
                  <a:lnTo>
                    <a:pt x="787" y="774"/>
                  </a:lnTo>
                  <a:lnTo>
                    <a:pt x="787" y="1549"/>
                  </a:lnTo>
                  <a:lnTo>
                    <a:pt x="0" y="1549"/>
                  </a:lnTo>
                  <a:close/>
                </a:path>
                <a:path w="1904" h="3175">
                  <a:moveTo>
                    <a:pt x="1562" y="2311"/>
                  </a:moveTo>
                  <a:lnTo>
                    <a:pt x="1562" y="3086"/>
                  </a:lnTo>
                  <a:lnTo>
                    <a:pt x="1562" y="2311"/>
                  </a:lnTo>
                  <a:lnTo>
                    <a:pt x="1562" y="3086"/>
                  </a:lnTo>
                  <a:lnTo>
                    <a:pt x="787" y="2311"/>
                  </a:lnTo>
                  <a:lnTo>
                    <a:pt x="1562" y="2311"/>
                  </a:lnTo>
                  <a:lnTo>
                    <a:pt x="787" y="2311"/>
                  </a:lnTo>
                  <a:lnTo>
                    <a:pt x="787" y="1549"/>
                  </a:lnTo>
                  <a:lnTo>
                    <a:pt x="787" y="2311"/>
                  </a:lnTo>
                  <a:lnTo>
                    <a:pt x="1562" y="2311"/>
                  </a:lnTo>
                  <a:lnTo>
                    <a:pt x="1562" y="1549"/>
                  </a:lnTo>
                  <a:lnTo>
                    <a:pt x="1562" y="2311"/>
                  </a:lnTo>
                  <a:lnTo>
                    <a:pt x="1562" y="1549"/>
                  </a:lnTo>
                  <a:lnTo>
                    <a:pt x="1562" y="2311"/>
                  </a:lnTo>
                  <a:lnTo>
                    <a:pt x="1562" y="1549"/>
                  </a:lnTo>
                  <a:lnTo>
                    <a:pt x="1562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6358181" y="28952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6356815" y="28964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6356041" y="28971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6357393" y="2897558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787" y="3467"/>
                  </a:moveTo>
                  <a:lnTo>
                    <a:pt x="0" y="3467"/>
                  </a:lnTo>
                  <a:lnTo>
                    <a:pt x="787" y="3467"/>
                  </a:lnTo>
                  <a:close/>
                </a:path>
                <a:path w="2539" h="3810">
                  <a:moveTo>
                    <a:pt x="787" y="3467"/>
                  </a:moveTo>
                  <a:lnTo>
                    <a:pt x="0" y="3467"/>
                  </a:lnTo>
                  <a:lnTo>
                    <a:pt x="0" y="2692"/>
                  </a:lnTo>
                  <a:lnTo>
                    <a:pt x="0" y="3467"/>
                  </a:lnTo>
                  <a:lnTo>
                    <a:pt x="787" y="3467"/>
                  </a:lnTo>
                  <a:lnTo>
                    <a:pt x="787" y="2692"/>
                  </a:lnTo>
                  <a:lnTo>
                    <a:pt x="787" y="3467"/>
                  </a:lnTo>
                  <a:lnTo>
                    <a:pt x="787" y="2692"/>
                  </a:lnTo>
                  <a:lnTo>
                    <a:pt x="787" y="1930"/>
                  </a:lnTo>
                  <a:lnTo>
                    <a:pt x="787" y="2692"/>
                  </a:lnTo>
                  <a:lnTo>
                    <a:pt x="787" y="1930"/>
                  </a:lnTo>
                  <a:lnTo>
                    <a:pt x="787" y="2692"/>
                  </a:lnTo>
                  <a:lnTo>
                    <a:pt x="787" y="1930"/>
                  </a:lnTo>
                  <a:lnTo>
                    <a:pt x="787" y="2692"/>
                  </a:lnTo>
                  <a:lnTo>
                    <a:pt x="787" y="1930"/>
                  </a:lnTo>
                  <a:lnTo>
                    <a:pt x="1562" y="1930"/>
                  </a:lnTo>
                  <a:lnTo>
                    <a:pt x="787" y="1930"/>
                  </a:lnTo>
                  <a:lnTo>
                    <a:pt x="1562" y="1930"/>
                  </a:lnTo>
                  <a:lnTo>
                    <a:pt x="1562" y="2692"/>
                  </a:lnTo>
                  <a:lnTo>
                    <a:pt x="1562" y="1930"/>
                  </a:lnTo>
                  <a:lnTo>
                    <a:pt x="1562" y="2692"/>
                  </a:lnTo>
                  <a:lnTo>
                    <a:pt x="1562" y="1930"/>
                  </a:lnTo>
                  <a:lnTo>
                    <a:pt x="1562" y="2692"/>
                  </a:lnTo>
                  <a:lnTo>
                    <a:pt x="2336" y="2692"/>
                  </a:lnTo>
                  <a:lnTo>
                    <a:pt x="1562" y="1930"/>
                  </a:lnTo>
                  <a:lnTo>
                    <a:pt x="2336" y="1930"/>
                  </a:lnTo>
                  <a:lnTo>
                    <a:pt x="2336" y="2692"/>
                  </a:lnTo>
                  <a:lnTo>
                    <a:pt x="2336" y="1930"/>
                  </a:lnTo>
                  <a:lnTo>
                    <a:pt x="2336" y="1536"/>
                  </a:lnTo>
                  <a:lnTo>
                    <a:pt x="1562" y="1536"/>
                  </a:lnTo>
                  <a:lnTo>
                    <a:pt x="2336" y="1536"/>
                  </a:lnTo>
                  <a:lnTo>
                    <a:pt x="2336" y="1930"/>
                  </a:lnTo>
                  <a:lnTo>
                    <a:pt x="2336" y="1536"/>
                  </a:lnTo>
                  <a:lnTo>
                    <a:pt x="2336" y="774"/>
                  </a:lnTo>
                  <a:lnTo>
                    <a:pt x="1562" y="774"/>
                  </a:lnTo>
                  <a:lnTo>
                    <a:pt x="1562" y="0"/>
                  </a:lnTo>
                  <a:lnTo>
                    <a:pt x="1562" y="774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1562" y="0"/>
                  </a:lnTo>
                  <a:lnTo>
                    <a:pt x="1562" y="774"/>
                  </a:lnTo>
                  <a:lnTo>
                    <a:pt x="2336" y="1536"/>
                  </a:lnTo>
                  <a:lnTo>
                    <a:pt x="2336" y="1930"/>
                  </a:lnTo>
                  <a:lnTo>
                    <a:pt x="2336" y="2692"/>
                  </a:lnTo>
                  <a:lnTo>
                    <a:pt x="1562" y="2692"/>
                  </a:lnTo>
                  <a:lnTo>
                    <a:pt x="787" y="34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6356041" y="28971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1155" y="0"/>
                  </a:lnTo>
                </a:path>
                <a:path w="1270" h="1269">
                  <a:moveTo>
                    <a:pt x="0" y="774"/>
                  </a:moveTo>
                  <a:lnTo>
                    <a:pt x="1155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6355844" y="2898332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774" y="1917"/>
                  </a:moveTo>
                  <a:lnTo>
                    <a:pt x="774" y="1155"/>
                  </a:lnTo>
                  <a:lnTo>
                    <a:pt x="774" y="1917"/>
                  </a:lnTo>
                  <a:lnTo>
                    <a:pt x="774" y="1155"/>
                  </a:lnTo>
                  <a:lnTo>
                    <a:pt x="0" y="1155"/>
                  </a:lnTo>
                  <a:lnTo>
                    <a:pt x="0" y="761"/>
                  </a:lnTo>
                  <a:lnTo>
                    <a:pt x="774" y="761"/>
                  </a:lnTo>
                  <a:lnTo>
                    <a:pt x="0" y="761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1155"/>
                  </a:lnTo>
                  <a:lnTo>
                    <a:pt x="774" y="761"/>
                  </a:lnTo>
                  <a:lnTo>
                    <a:pt x="774" y="1155"/>
                  </a:lnTo>
                  <a:lnTo>
                    <a:pt x="774" y="761"/>
                  </a:lnTo>
                  <a:lnTo>
                    <a:pt x="774" y="1155"/>
                  </a:lnTo>
                  <a:lnTo>
                    <a:pt x="774" y="761"/>
                  </a:lnTo>
                  <a:lnTo>
                    <a:pt x="774" y="1155"/>
                  </a:lnTo>
                  <a:lnTo>
                    <a:pt x="774" y="1917"/>
                  </a:lnTo>
                  <a:close/>
                </a:path>
                <a:path w="1904" h="2539">
                  <a:moveTo>
                    <a:pt x="1549" y="1155"/>
                  </a:moveTo>
                  <a:lnTo>
                    <a:pt x="1549" y="761"/>
                  </a:lnTo>
                  <a:lnTo>
                    <a:pt x="774" y="761"/>
                  </a:lnTo>
                  <a:lnTo>
                    <a:pt x="1549" y="761"/>
                  </a:lnTo>
                  <a:lnTo>
                    <a:pt x="1549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6357393" y="28990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6356619" y="2899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774" y="761"/>
                  </a:moveTo>
                  <a:lnTo>
                    <a:pt x="774" y="0"/>
                  </a:lnTo>
                  <a:lnTo>
                    <a:pt x="774" y="761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1562" y="0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0" y="1536"/>
                  </a:lnTo>
                  <a:lnTo>
                    <a:pt x="774" y="761"/>
                  </a:lnTo>
                  <a:close/>
                </a:path>
                <a:path w="1904" h="1905">
                  <a:moveTo>
                    <a:pt x="1562" y="0"/>
                  </a:move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6357393" y="28994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6358378" y="29006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6355844" y="2900250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3175" h="1905">
                  <a:moveTo>
                    <a:pt x="2336" y="1549"/>
                  </a:moveTo>
                  <a:lnTo>
                    <a:pt x="2336" y="774"/>
                  </a:lnTo>
                  <a:lnTo>
                    <a:pt x="2336" y="1549"/>
                  </a:lnTo>
                  <a:lnTo>
                    <a:pt x="2336" y="774"/>
                  </a:lnTo>
                  <a:lnTo>
                    <a:pt x="2336" y="1549"/>
                  </a:lnTo>
                  <a:lnTo>
                    <a:pt x="3111" y="1549"/>
                  </a:lnTo>
                  <a:lnTo>
                    <a:pt x="2336" y="774"/>
                  </a:lnTo>
                  <a:lnTo>
                    <a:pt x="3111" y="774"/>
                  </a:lnTo>
                  <a:lnTo>
                    <a:pt x="3111" y="1549"/>
                  </a:lnTo>
                  <a:lnTo>
                    <a:pt x="2336" y="1549"/>
                  </a:lnTo>
                  <a:lnTo>
                    <a:pt x="3111" y="1549"/>
                  </a:lnTo>
                  <a:lnTo>
                    <a:pt x="2336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6356619" y="29002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6358955" y="29010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6356619" y="29010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6358181" y="29010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6355069" y="2900250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774" y="774"/>
                  </a:moveTo>
                  <a:lnTo>
                    <a:pt x="1549" y="774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  <a:path w="1904" h="2539">
                  <a:moveTo>
                    <a:pt x="774" y="774"/>
                  </a:moveTo>
                  <a:lnTo>
                    <a:pt x="1549" y="774"/>
                  </a:lnTo>
                  <a:lnTo>
                    <a:pt x="1549" y="1549"/>
                  </a:lnTo>
                  <a:lnTo>
                    <a:pt x="774" y="2311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774" y="2311"/>
                  </a:lnTo>
                  <a:lnTo>
                    <a:pt x="774" y="1549"/>
                  </a:lnTo>
                  <a:lnTo>
                    <a:pt x="1549" y="1549"/>
                  </a:lnTo>
                  <a:lnTo>
                    <a:pt x="774" y="1549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6356619" y="29010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6358955" y="29017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6356619" y="2901799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774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762"/>
                  </a:lnTo>
                  <a:lnTo>
                    <a:pt x="774" y="762"/>
                  </a:lnTo>
                  <a:close/>
                </a:path>
                <a:path w="2539" h="1905">
                  <a:moveTo>
                    <a:pt x="1562" y="0"/>
                  </a:moveTo>
                  <a:lnTo>
                    <a:pt x="1562" y="762"/>
                  </a:lnTo>
                  <a:lnTo>
                    <a:pt x="1562" y="0"/>
                  </a:lnTo>
                  <a:lnTo>
                    <a:pt x="1562" y="762"/>
                  </a:lnTo>
                  <a:lnTo>
                    <a:pt x="1562" y="0"/>
                  </a:lnTo>
                  <a:lnTo>
                    <a:pt x="1562" y="762"/>
                  </a:lnTo>
                  <a:lnTo>
                    <a:pt x="2336" y="762"/>
                  </a:lnTo>
                  <a:lnTo>
                    <a:pt x="1562" y="762"/>
                  </a:lnTo>
                  <a:lnTo>
                    <a:pt x="2336" y="762"/>
                  </a:lnTo>
                  <a:lnTo>
                    <a:pt x="1562" y="762"/>
                  </a:lnTo>
                  <a:lnTo>
                    <a:pt x="1562" y="0"/>
                  </a:lnTo>
                  <a:lnTo>
                    <a:pt x="1562" y="762"/>
                  </a:lnTo>
                  <a:lnTo>
                    <a:pt x="1562" y="0"/>
                  </a:lnTo>
                  <a:close/>
                </a:path>
                <a:path w="2539" h="1905">
                  <a:moveTo>
                    <a:pt x="0" y="762"/>
                  </a:moveTo>
                  <a:lnTo>
                    <a:pt x="774" y="762"/>
                  </a:lnTo>
                  <a:lnTo>
                    <a:pt x="0" y="762"/>
                  </a:lnTo>
                  <a:close/>
                </a:path>
                <a:path w="2539" h="1905">
                  <a:moveTo>
                    <a:pt x="774" y="1536"/>
                  </a:moveTo>
                  <a:lnTo>
                    <a:pt x="0" y="1536"/>
                  </a:lnTo>
                  <a:lnTo>
                    <a:pt x="77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6323574" y="2827817"/>
              <a:ext cx="38735" cy="77470"/>
            </a:xfrm>
            <a:custGeom>
              <a:avLst/>
              <a:gdLst/>
              <a:ahLst/>
              <a:cxnLst/>
              <a:rect l="l" t="t" r="r" b="b"/>
              <a:pathLst>
                <a:path w="38735" h="77469">
                  <a:moveTo>
                    <a:pt x="36791" y="774"/>
                  </a:moveTo>
                  <a:lnTo>
                    <a:pt x="36017" y="774"/>
                  </a:lnTo>
                  <a:lnTo>
                    <a:pt x="36791" y="1549"/>
                  </a:lnTo>
                  <a:lnTo>
                    <a:pt x="36791" y="774"/>
                  </a:lnTo>
                  <a:close/>
                </a:path>
                <a:path w="38735" h="77469">
                  <a:moveTo>
                    <a:pt x="33667" y="0"/>
                  </a:moveTo>
                  <a:lnTo>
                    <a:pt x="32880" y="0"/>
                  </a:lnTo>
                  <a:lnTo>
                    <a:pt x="33667" y="774"/>
                  </a:lnTo>
                  <a:lnTo>
                    <a:pt x="33667" y="0"/>
                  </a:lnTo>
                  <a:close/>
                </a:path>
                <a:path w="38735" h="77469">
                  <a:moveTo>
                    <a:pt x="37579" y="5016"/>
                  </a:moveTo>
                  <a:lnTo>
                    <a:pt x="37579" y="5778"/>
                  </a:lnTo>
                  <a:lnTo>
                    <a:pt x="38366" y="5778"/>
                  </a:lnTo>
                  <a:lnTo>
                    <a:pt x="37579" y="5016"/>
                  </a:lnTo>
                  <a:close/>
                </a:path>
                <a:path w="38735" h="77469">
                  <a:moveTo>
                    <a:pt x="32092" y="10401"/>
                  </a:moveTo>
                  <a:lnTo>
                    <a:pt x="31318" y="10401"/>
                  </a:lnTo>
                  <a:lnTo>
                    <a:pt x="32092" y="11176"/>
                  </a:lnTo>
                  <a:lnTo>
                    <a:pt x="32092" y="10401"/>
                  </a:lnTo>
                  <a:close/>
                </a:path>
                <a:path w="38735" h="77469">
                  <a:moveTo>
                    <a:pt x="31318" y="8089"/>
                  </a:moveTo>
                  <a:lnTo>
                    <a:pt x="30530" y="8864"/>
                  </a:lnTo>
                  <a:lnTo>
                    <a:pt x="30530" y="9639"/>
                  </a:lnTo>
                  <a:lnTo>
                    <a:pt x="31318" y="9639"/>
                  </a:lnTo>
                  <a:lnTo>
                    <a:pt x="31318" y="8089"/>
                  </a:lnTo>
                  <a:close/>
                </a:path>
                <a:path w="38735" h="77469">
                  <a:moveTo>
                    <a:pt x="32092" y="8864"/>
                  </a:moveTo>
                  <a:lnTo>
                    <a:pt x="31318" y="8864"/>
                  </a:lnTo>
                  <a:lnTo>
                    <a:pt x="31318" y="9639"/>
                  </a:lnTo>
                  <a:lnTo>
                    <a:pt x="32092" y="9639"/>
                  </a:lnTo>
                  <a:lnTo>
                    <a:pt x="32092" y="8864"/>
                  </a:lnTo>
                  <a:close/>
                </a:path>
                <a:path w="38735" h="77469">
                  <a:moveTo>
                    <a:pt x="36017" y="12712"/>
                  </a:moveTo>
                  <a:lnTo>
                    <a:pt x="35229" y="12712"/>
                  </a:lnTo>
                  <a:lnTo>
                    <a:pt x="35229" y="13487"/>
                  </a:lnTo>
                  <a:lnTo>
                    <a:pt x="36017" y="13487"/>
                  </a:lnTo>
                  <a:lnTo>
                    <a:pt x="36017" y="12712"/>
                  </a:lnTo>
                  <a:close/>
                </a:path>
                <a:path w="38735" h="77469">
                  <a:moveTo>
                    <a:pt x="24663" y="15417"/>
                  </a:moveTo>
                  <a:lnTo>
                    <a:pt x="23876" y="15417"/>
                  </a:lnTo>
                  <a:lnTo>
                    <a:pt x="24663" y="16179"/>
                  </a:lnTo>
                  <a:lnTo>
                    <a:pt x="24663" y="15417"/>
                  </a:lnTo>
                  <a:close/>
                </a:path>
                <a:path w="38735" h="77469">
                  <a:moveTo>
                    <a:pt x="26225" y="12712"/>
                  </a:moveTo>
                  <a:lnTo>
                    <a:pt x="25450" y="12712"/>
                  </a:lnTo>
                  <a:lnTo>
                    <a:pt x="25450" y="13487"/>
                  </a:lnTo>
                  <a:lnTo>
                    <a:pt x="26225" y="13487"/>
                  </a:lnTo>
                  <a:lnTo>
                    <a:pt x="26225" y="12712"/>
                  </a:lnTo>
                  <a:close/>
                </a:path>
                <a:path w="38735" h="77469">
                  <a:moveTo>
                    <a:pt x="35229" y="17716"/>
                  </a:moveTo>
                  <a:lnTo>
                    <a:pt x="34455" y="17716"/>
                  </a:lnTo>
                  <a:lnTo>
                    <a:pt x="35229" y="18491"/>
                  </a:lnTo>
                  <a:lnTo>
                    <a:pt x="35229" y="17716"/>
                  </a:lnTo>
                  <a:close/>
                </a:path>
                <a:path w="38735" h="77469">
                  <a:moveTo>
                    <a:pt x="35229" y="19265"/>
                  </a:moveTo>
                  <a:lnTo>
                    <a:pt x="34455" y="19265"/>
                  </a:lnTo>
                  <a:lnTo>
                    <a:pt x="34455" y="20027"/>
                  </a:lnTo>
                  <a:lnTo>
                    <a:pt x="35229" y="19265"/>
                  </a:lnTo>
                  <a:close/>
                </a:path>
                <a:path w="38735" h="77469">
                  <a:moveTo>
                    <a:pt x="28968" y="20027"/>
                  </a:moveTo>
                  <a:lnTo>
                    <a:pt x="28575" y="20027"/>
                  </a:lnTo>
                  <a:lnTo>
                    <a:pt x="28575" y="21577"/>
                  </a:lnTo>
                  <a:lnTo>
                    <a:pt x="29756" y="21577"/>
                  </a:lnTo>
                  <a:lnTo>
                    <a:pt x="29756" y="20802"/>
                  </a:lnTo>
                  <a:lnTo>
                    <a:pt x="28968" y="20802"/>
                  </a:lnTo>
                  <a:lnTo>
                    <a:pt x="28968" y="20027"/>
                  </a:lnTo>
                  <a:close/>
                </a:path>
                <a:path w="38735" h="77469">
                  <a:moveTo>
                    <a:pt x="31318" y="20802"/>
                  </a:moveTo>
                  <a:lnTo>
                    <a:pt x="30530" y="21577"/>
                  </a:lnTo>
                  <a:lnTo>
                    <a:pt x="31318" y="21577"/>
                  </a:lnTo>
                  <a:lnTo>
                    <a:pt x="31318" y="20802"/>
                  </a:lnTo>
                  <a:close/>
                </a:path>
                <a:path w="38735" h="77469">
                  <a:moveTo>
                    <a:pt x="30530" y="20027"/>
                  </a:moveTo>
                  <a:lnTo>
                    <a:pt x="29756" y="20027"/>
                  </a:lnTo>
                  <a:lnTo>
                    <a:pt x="30530" y="20040"/>
                  </a:lnTo>
                  <a:close/>
                </a:path>
                <a:path w="38735" h="77469">
                  <a:moveTo>
                    <a:pt x="28968" y="19265"/>
                  </a:moveTo>
                  <a:lnTo>
                    <a:pt x="28575" y="19265"/>
                  </a:lnTo>
                  <a:lnTo>
                    <a:pt x="28968" y="20027"/>
                  </a:lnTo>
                  <a:lnTo>
                    <a:pt x="28968" y="19265"/>
                  </a:lnTo>
                  <a:close/>
                </a:path>
                <a:path w="38735" h="77469">
                  <a:moveTo>
                    <a:pt x="31318" y="19265"/>
                  </a:moveTo>
                  <a:lnTo>
                    <a:pt x="30530" y="19265"/>
                  </a:lnTo>
                  <a:lnTo>
                    <a:pt x="30530" y="20027"/>
                  </a:lnTo>
                  <a:lnTo>
                    <a:pt x="31318" y="20027"/>
                  </a:lnTo>
                  <a:lnTo>
                    <a:pt x="31318" y="19265"/>
                  </a:lnTo>
                  <a:close/>
                </a:path>
                <a:path w="38735" h="77469">
                  <a:moveTo>
                    <a:pt x="28968" y="18491"/>
                  </a:moveTo>
                  <a:lnTo>
                    <a:pt x="28575" y="18491"/>
                  </a:lnTo>
                  <a:lnTo>
                    <a:pt x="28575" y="19265"/>
                  </a:lnTo>
                  <a:lnTo>
                    <a:pt x="28968" y="18491"/>
                  </a:lnTo>
                  <a:close/>
                </a:path>
                <a:path w="38735" h="77469">
                  <a:moveTo>
                    <a:pt x="26225" y="21577"/>
                  </a:moveTo>
                  <a:lnTo>
                    <a:pt x="25450" y="21577"/>
                  </a:lnTo>
                  <a:lnTo>
                    <a:pt x="25450" y="22339"/>
                  </a:lnTo>
                  <a:lnTo>
                    <a:pt x="26225" y="21577"/>
                  </a:lnTo>
                  <a:close/>
                </a:path>
                <a:path w="38735" h="77469">
                  <a:moveTo>
                    <a:pt x="26225" y="20027"/>
                  </a:moveTo>
                  <a:lnTo>
                    <a:pt x="26225" y="20802"/>
                  </a:lnTo>
                  <a:lnTo>
                    <a:pt x="27012" y="20802"/>
                  </a:lnTo>
                  <a:lnTo>
                    <a:pt x="26225" y="20027"/>
                  </a:lnTo>
                  <a:close/>
                </a:path>
                <a:path w="38735" h="77469">
                  <a:moveTo>
                    <a:pt x="27800" y="20027"/>
                  </a:moveTo>
                  <a:lnTo>
                    <a:pt x="27012" y="20802"/>
                  </a:lnTo>
                  <a:lnTo>
                    <a:pt x="27800" y="20802"/>
                  </a:lnTo>
                  <a:lnTo>
                    <a:pt x="27800" y="20027"/>
                  </a:lnTo>
                  <a:close/>
                </a:path>
                <a:path w="38735" h="77469">
                  <a:moveTo>
                    <a:pt x="21526" y="16954"/>
                  </a:moveTo>
                  <a:lnTo>
                    <a:pt x="20751" y="16954"/>
                  </a:lnTo>
                  <a:lnTo>
                    <a:pt x="20751" y="17716"/>
                  </a:lnTo>
                  <a:lnTo>
                    <a:pt x="21526" y="17716"/>
                  </a:lnTo>
                  <a:lnTo>
                    <a:pt x="21526" y="16954"/>
                  </a:lnTo>
                  <a:close/>
                </a:path>
                <a:path w="38735" h="77469">
                  <a:moveTo>
                    <a:pt x="28968" y="24269"/>
                  </a:moveTo>
                  <a:lnTo>
                    <a:pt x="28575" y="24269"/>
                  </a:lnTo>
                  <a:lnTo>
                    <a:pt x="28575" y="25044"/>
                  </a:lnTo>
                  <a:lnTo>
                    <a:pt x="28968" y="25044"/>
                  </a:lnTo>
                  <a:lnTo>
                    <a:pt x="28968" y="24269"/>
                  </a:lnTo>
                  <a:close/>
                </a:path>
                <a:path w="38735" h="77469">
                  <a:moveTo>
                    <a:pt x="27012" y="25044"/>
                  </a:moveTo>
                  <a:lnTo>
                    <a:pt x="26225" y="25044"/>
                  </a:lnTo>
                  <a:lnTo>
                    <a:pt x="26225" y="25806"/>
                  </a:lnTo>
                  <a:lnTo>
                    <a:pt x="27012" y="25806"/>
                  </a:lnTo>
                  <a:lnTo>
                    <a:pt x="27012" y="25044"/>
                  </a:lnTo>
                  <a:close/>
                </a:path>
                <a:path w="38735" h="77469">
                  <a:moveTo>
                    <a:pt x="18796" y="23495"/>
                  </a:moveTo>
                  <a:lnTo>
                    <a:pt x="18008" y="23495"/>
                  </a:lnTo>
                  <a:lnTo>
                    <a:pt x="18008" y="24269"/>
                  </a:lnTo>
                  <a:lnTo>
                    <a:pt x="18796" y="23495"/>
                  </a:lnTo>
                  <a:close/>
                </a:path>
                <a:path w="38735" h="77469">
                  <a:moveTo>
                    <a:pt x="19177" y="23114"/>
                  </a:moveTo>
                  <a:lnTo>
                    <a:pt x="18796" y="23495"/>
                  </a:lnTo>
                  <a:lnTo>
                    <a:pt x="19177" y="23495"/>
                  </a:lnTo>
                  <a:lnTo>
                    <a:pt x="19177" y="23114"/>
                  </a:lnTo>
                  <a:close/>
                </a:path>
                <a:path w="38735" h="77469">
                  <a:moveTo>
                    <a:pt x="19964" y="28117"/>
                  </a:moveTo>
                  <a:lnTo>
                    <a:pt x="19177" y="28892"/>
                  </a:lnTo>
                  <a:lnTo>
                    <a:pt x="19177" y="29667"/>
                  </a:lnTo>
                  <a:lnTo>
                    <a:pt x="19964" y="29667"/>
                  </a:lnTo>
                  <a:lnTo>
                    <a:pt x="19964" y="28117"/>
                  </a:lnTo>
                  <a:close/>
                </a:path>
                <a:path w="38735" h="77469">
                  <a:moveTo>
                    <a:pt x="22313" y="29654"/>
                  </a:moveTo>
                  <a:lnTo>
                    <a:pt x="21539" y="29654"/>
                  </a:lnTo>
                  <a:lnTo>
                    <a:pt x="21539" y="30429"/>
                  </a:lnTo>
                  <a:lnTo>
                    <a:pt x="22313" y="30429"/>
                  </a:lnTo>
                  <a:lnTo>
                    <a:pt x="22313" y="29654"/>
                  </a:lnTo>
                  <a:close/>
                </a:path>
                <a:path w="38735" h="77469">
                  <a:moveTo>
                    <a:pt x="0" y="23114"/>
                  </a:moveTo>
                  <a:lnTo>
                    <a:pt x="0" y="23495"/>
                  </a:lnTo>
                  <a:lnTo>
                    <a:pt x="393" y="23495"/>
                  </a:lnTo>
                  <a:lnTo>
                    <a:pt x="0" y="23114"/>
                  </a:lnTo>
                  <a:close/>
                </a:path>
                <a:path w="38735" h="77469">
                  <a:moveTo>
                    <a:pt x="13309" y="27355"/>
                  </a:moveTo>
                  <a:lnTo>
                    <a:pt x="12522" y="28117"/>
                  </a:lnTo>
                  <a:lnTo>
                    <a:pt x="13309" y="28117"/>
                  </a:lnTo>
                  <a:lnTo>
                    <a:pt x="13309" y="27355"/>
                  </a:lnTo>
                  <a:close/>
                </a:path>
                <a:path w="38735" h="77469">
                  <a:moveTo>
                    <a:pt x="18008" y="33134"/>
                  </a:moveTo>
                  <a:lnTo>
                    <a:pt x="17221" y="33134"/>
                  </a:lnTo>
                  <a:lnTo>
                    <a:pt x="18008" y="33896"/>
                  </a:lnTo>
                  <a:lnTo>
                    <a:pt x="18008" y="33134"/>
                  </a:lnTo>
                  <a:close/>
                </a:path>
                <a:path w="38735" h="77469">
                  <a:moveTo>
                    <a:pt x="19964" y="41605"/>
                  </a:moveTo>
                  <a:lnTo>
                    <a:pt x="19964" y="42379"/>
                  </a:lnTo>
                  <a:lnTo>
                    <a:pt x="20751" y="42379"/>
                  </a:lnTo>
                  <a:lnTo>
                    <a:pt x="19964" y="41605"/>
                  </a:lnTo>
                  <a:close/>
                </a:path>
                <a:path w="38735" h="77469">
                  <a:moveTo>
                    <a:pt x="22313" y="50457"/>
                  </a:moveTo>
                  <a:lnTo>
                    <a:pt x="21526" y="50457"/>
                  </a:lnTo>
                  <a:lnTo>
                    <a:pt x="21526" y="51231"/>
                  </a:lnTo>
                  <a:lnTo>
                    <a:pt x="22313" y="51231"/>
                  </a:lnTo>
                  <a:lnTo>
                    <a:pt x="22313" y="50457"/>
                  </a:lnTo>
                  <a:close/>
                </a:path>
                <a:path w="38735" h="77469">
                  <a:moveTo>
                    <a:pt x="24663" y="54698"/>
                  </a:moveTo>
                  <a:lnTo>
                    <a:pt x="24663" y="56235"/>
                  </a:lnTo>
                  <a:lnTo>
                    <a:pt x="25450" y="55473"/>
                  </a:lnTo>
                  <a:lnTo>
                    <a:pt x="24663" y="54698"/>
                  </a:lnTo>
                  <a:close/>
                </a:path>
                <a:path w="38735" h="77469">
                  <a:moveTo>
                    <a:pt x="33667" y="65100"/>
                  </a:moveTo>
                  <a:lnTo>
                    <a:pt x="32880" y="65874"/>
                  </a:lnTo>
                  <a:lnTo>
                    <a:pt x="33667" y="65874"/>
                  </a:lnTo>
                  <a:lnTo>
                    <a:pt x="33667" y="65100"/>
                  </a:lnTo>
                  <a:close/>
                </a:path>
                <a:path w="38735" h="77469">
                  <a:moveTo>
                    <a:pt x="32092" y="64325"/>
                  </a:moveTo>
                  <a:lnTo>
                    <a:pt x="31318" y="65100"/>
                  </a:lnTo>
                  <a:lnTo>
                    <a:pt x="32092" y="65100"/>
                  </a:lnTo>
                  <a:lnTo>
                    <a:pt x="32092" y="64325"/>
                  </a:lnTo>
                  <a:close/>
                </a:path>
                <a:path w="38735" h="77469">
                  <a:moveTo>
                    <a:pt x="36017" y="72415"/>
                  </a:moveTo>
                  <a:lnTo>
                    <a:pt x="35229" y="72415"/>
                  </a:lnTo>
                  <a:lnTo>
                    <a:pt x="35229" y="73964"/>
                  </a:lnTo>
                  <a:lnTo>
                    <a:pt x="36017" y="73190"/>
                  </a:lnTo>
                  <a:lnTo>
                    <a:pt x="36017" y="72415"/>
                  </a:lnTo>
                  <a:close/>
                </a:path>
                <a:path w="38735" h="77469">
                  <a:moveTo>
                    <a:pt x="32092" y="72415"/>
                  </a:moveTo>
                  <a:lnTo>
                    <a:pt x="31318" y="73190"/>
                  </a:lnTo>
                  <a:lnTo>
                    <a:pt x="32092" y="73190"/>
                  </a:lnTo>
                  <a:lnTo>
                    <a:pt x="32092" y="72415"/>
                  </a:lnTo>
                  <a:close/>
                </a:path>
                <a:path w="38735" h="77469">
                  <a:moveTo>
                    <a:pt x="32880" y="71653"/>
                  </a:moveTo>
                  <a:lnTo>
                    <a:pt x="32092" y="72415"/>
                  </a:lnTo>
                  <a:lnTo>
                    <a:pt x="32880" y="72415"/>
                  </a:lnTo>
                  <a:lnTo>
                    <a:pt x="32880" y="71653"/>
                  </a:lnTo>
                  <a:close/>
                </a:path>
                <a:path w="38735" h="77469">
                  <a:moveTo>
                    <a:pt x="32092" y="73964"/>
                  </a:moveTo>
                  <a:lnTo>
                    <a:pt x="31318" y="73964"/>
                  </a:lnTo>
                  <a:lnTo>
                    <a:pt x="31318" y="74726"/>
                  </a:lnTo>
                  <a:lnTo>
                    <a:pt x="32092" y="73964"/>
                  </a:lnTo>
                  <a:close/>
                </a:path>
                <a:path w="38735" h="77469">
                  <a:moveTo>
                    <a:pt x="36017" y="75501"/>
                  </a:moveTo>
                  <a:lnTo>
                    <a:pt x="36017" y="77038"/>
                  </a:lnTo>
                  <a:lnTo>
                    <a:pt x="36791" y="77038"/>
                  </a:lnTo>
                  <a:lnTo>
                    <a:pt x="36791" y="76263"/>
                  </a:lnTo>
                  <a:lnTo>
                    <a:pt x="36017" y="7550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6356455" y="2827817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3136" y="774"/>
                  </a:moveTo>
                  <a:lnTo>
                    <a:pt x="3911" y="774"/>
                  </a:lnTo>
                  <a:lnTo>
                    <a:pt x="3911" y="1549"/>
                  </a:lnTo>
                  <a:lnTo>
                    <a:pt x="3911" y="774"/>
                  </a:lnTo>
                  <a:lnTo>
                    <a:pt x="3136" y="774"/>
                  </a:lnTo>
                  <a:lnTo>
                    <a:pt x="3911" y="774"/>
                  </a:lnTo>
                  <a:lnTo>
                    <a:pt x="3136" y="774"/>
                  </a:lnTo>
                  <a:close/>
                </a:path>
                <a:path w="5714" h="2539">
                  <a:moveTo>
                    <a:pt x="3136" y="774"/>
                  </a:moveTo>
                  <a:lnTo>
                    <a:pt x="3911" y="1549"/>
                  </a:lnTo>
                  <a:lnTo>
                    <a:pt x="3136" y="774"/>
                  </a:lnTo>
                  <a:close/>
                </a:path>
                <a:path w="5714" h="2539">
                  <a:moveTo>
                    <a:pt x="0" y="0"/>
                  </a:moveTo>
                  <a:lnTo>
                    <a:pt x="787" y="0"/>
                  </a:lnTo>
                  <a:lnTo>
                    <a:pt x="787" y="774"/>
                  </a:lnTo>
                  <a:lnTo>
                    <a:pt x="0" y="0"/>
                  </a:lnTo>
                  <a:close/>
                </a:path>
                <a:path w="5714" h="2539">
                  <a:moveTo>
                    <a:pt x="787" y="774"/>
                  </a:moveTo>
                  <a:lnTo>
                    <a:pt x="1574" y="1549"/>
                  </a:lnTo>
                  <a:lnTo>
                    <a:pt x="787" y="774"/>
                  </a:lnTo>
                  <a:close/>
                </a:path>
                <a:path w="5714" h="2539">
                  <a:moveTo>
                    <a:pt x="3911" y="1549"/>
                  </a:moveTo>
                  <a:lnTo>
                    <a:pt x="3136" y="1549"/>
                  </a:lnTo>
                  <a:lnTo>
                    <a:pt x="3911" y="1549"/>
                  </a:lnTo>
                  <a:close/>
                </a:path>
                <a:path w="5714" h="2539">
                  <a:moveTo>
                    <a:pt x="5486" y="2311"/>
                  </a:moveTo>
                  <a:lnTo>
                    <a:pt x="4699" y="2311"/>
                  </a:lnTo>
                  <a:lnTo>
                    <a:pt x="5486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6359592" y="28293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6357242" y="283167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5079" h="3175">
                  <a:moveTo>
                    <a:pt x="4699" y="1917"/>
                  </a:moveTo>
                  <a:lnTo>
                    <a:pt x="3911" y="1917"/>
                  </a:lnTo>
                  <a:lnTo>
                    <a:pt x="3911" y="1155"/>
                  </a:lnTo>
                  <a:lnTo>
                    <a:pt x="4699" y="1917"/>
                  </a:lnTo>
                  <a:close/>
                </a:path>
                <a:path w="5079" h="3175">
                  <a:moveTo>
                    <a:pt x="4699" y="2692"/>
                  </a:moveTo>
                  <a:lnTo>
                    <a:pt x="3911" y="1917"/>
                  </a:lnTo>
                  <a:lnTo>
                    <a:pt x="4699" y="2692"/>
                  </a:lnTo>
                  <a:lnTo>
                    <a:pt x="4699" y="1917"/>
                  </a:lnTo>
                  <a:lnTo>
                    <a:pt x="4699" y="2692"/>
                  </a:lnTo>
                  <a:lnTo>
                    <a:pt x="4699" y="1917"/>
                  </a:lnTo>
                  <a:lnTo>
                    <a:pt x="4699" y="2692"/>
                  </a:lnTo>
                  <a:close/>
                </a:path>
                <a:path w="5079" h="3175">
                  <a:moveTo>
                    <a:pt x="787" y="1917"/>
                  </a:moveTo>
                  <a:lnTo>
                    <a:pt x="0" y="1917"/>
                  </a:lnTo>
                  <a:lnTo>
                    <a:pt x="787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6359014" y="28355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6355089" y="28347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6352543" y="2835907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7048" y="774"/>
                  </a:moveTo>
                  <a:lnTo>
                    <a:pt x="7048" y="1549"/>
                  </a:lnTo>
                  <a:lnTo>
                    <a:pt x="7048" y="774"/>
                  </a:lnTo>
                  <a:lnTo>
                    <a:pt x="6261" y="1549"/>
                  </a:lnTo>
                  <a:lnTo>
                    <a:pt x="7048" y="774"/>
                  </a:lnTo>
                  <a:close/>
                </a:path>
                <a:path w="8889" h="4444">
                  <a:moveTo>
                    <a:pt x="7048" y="774"/>
                  </a:moveTo>
                  <a:lnTo>
                    <a:pt x="6261" y="1549"/>
                  </a:lnTo>
                  <a:lnTo>
                    <a:pt x="7048" y="774"/>
                  </a:lnTo>
                  <a:lnTo>
                    <a:pt x="6261" y="774"/>
                  </a:lnTo>
                  <a:lnTo>
                    <a:pt x="7048" y="774"/>
                  </a:lnTo>
                  <a:close/>
                </a:path>
                <a:path w="8889" h="4444">
                  <a:moveTo>
                    <a:pt x="2349" y="0"/>
                  </a:moveTo>
                  <a:lnTo>
                    <a:pt x="2349" y="774"/>
                  </a:lnTo>
                  <a:lnTo>
                    <a:pt x="1562" y="774"/>
                  </a:lnTo>
                  <a:lnTo>
                    <a:pt x="2349" y="774"/>
                  </a:lnTo>
                  <a:lnTo>
                    <a:pt x="2349" y="1549"/>
                  </a:lnTo>
                  <a:lnTo>
                    <a:pt x="1562" y="1549"/>
                  </a:lnTo>
                  <a:lnTo>
                    <a:pt x="1562" y="774"/>
                  </a:lnTo>
                  <a:lnTo>
                    <a:pt x="2349" y="774"/>
                  </a:lnTo>
                  <a:lnTo>
                    <a:pt x="2349" y="0"/>
                  </a:lnTo>
                  <a:close/>
                </a:path>
                <a:path w="8889" h="4444">
                  <a:moveTo>
                    <a:pt x="3124" y="774"/>
                  </a:moveTo>
                  <a:lnTo>
                    <a:pt x="3124" y="1549"/>
                  </a:lnTo>
                  <a:lnTo>
                    <a:pt x="2349" y="1549"/>
                  </a:lnTo>
                  <a:lnTo>
                    <a:pt x="2349" y="774"/>
                  </a:lnTo>
                  <a:lnTo>
                    <a:pt x="2349" y="1549"/>
                  </a:lnTo>
                  <a:lnTo>
                    <a:pt x="2349" y="774"/>
                  </a:lnTo>
                  <a:lnTo>
                    <a:pt x="3124" y="774"/>
                  </a:lnTo>
                  <a:lnTo>
                    <a:pt x="2349" y="774"/>
                  </a:lnTo>
                  <a:lnTo>
                    <a:pt x="3124" y="774"/>
                  </a:lnTo>
                  <a:lnTo>
                    <a:pt x="2349" y="774"/>
                  </a:lnTo>
                  <a:lnTo>
                    <a:pt x="3124" y="774"/>
                  </a:lnTo>
                  <a:close/>
                </a:path>
                <a:path w="8889" h="4444">
                  <a:moveTo>
                    <a:pt x="2349" y="774"/>
                  </a:moveTo>
                  <a:lnTo>
                    <a:pt x="1562" y="774"/>
                  </a:lnTo>
                  <a:lnTo>
                    <a:pt x="2349" y="0"/>
                  </a:lnTo>
                  <a:lnTo>
                    <a:pt x="2349" y="774"/>
                  </a:lnTo>
                  <a:close/>
                </a:path>
                <a:path w="8889" h="4444">
                  <a:moveTo>
                    <a:pt x="1562" y="774"/>
                  </a:moveTo>
                  <a:lnTo>
                    <a:pt x="787" y="774"/>
                  </a:lnTo>
                  <a:lnTo>
                    <a:pt x="1562" y="774"/>
                  </a:lnTo>
                  <a:lnTo>
                    <a:pt x="787" y="774"/>
                  </a:lnTo>
                  <a:lnTo>
                    <a:pt x="1562" y="774"/>
                  </a:lnTo>
                  <a:close/>
                </a:path>
                <a:path w="8889" h="4444">
                  <a:moveTo>
                    <a:pt x="1562" y="774"/>
                  </a:moveTo>
                  <a:lnTo>
                    <a:pt x="787" y="774"/>
                  </a:lnTo>
                  <a:lnTo>
                    <a:pt x="1562" y="774"/>
                  </a:lnTo>
                  <a:close/>
                </a:path>
                <a:path w="8889" h="4444">
                  <a:moveTo>
                    <a:pt x="5486" y="2311"/>
                  </a:moveTo>
                  <a:lnTo>
                    <a:pt x="4699" y="2311"/>
                  </a:lnTo>
                  <a:lnTo>
                    <a:pt x="5486" y="2311"/>
                  </a:lnTo>
                  <a:close/>
                </a:path>
                <a:path w="8889" h="4444">
                  <a:moveTo>
                    <a:pt x="787" y="774"/>
                  </a:moveTo>
                  <a:lnTo>
                    <a:pt x="0" y="774"/>
                  </a:lnTo>
                  <a:lnTo>
                    <a:pt x="787" y="774"/>
                  </a:lnTo>
                  <a:close/>
                </a:path>
                <a:path w="8889" h="4444">
                  <a:moveTo>
                    <a:pt x="2349" y="2311"/>
                  </a:moveTo>
                  <a:lnTo>
                    <a:pt x="3124" y="2311"/>
                  </a:lnTo>
                  <a:lnTo>
                    <a:pt x="2349" y="2311"/>
                  </a:lnTo>
                  <a:lnTo>
                    <a:pt x="3124" y="2311"/>
                  </a:lnTo>
                  <a:lnTo>
                    <a:pt x="3124" y="3086"/>
                  </a:lnTo>
                  <a:lnTo>
                    <a:pt x="2349" y="2311"/>
                  </a:lnTo>
                  <a:lnTo>
                    <a:pt x="3124" y="1549"/>
                  </a:lnTo>
                  <a:lnTo>
                    <a:pt x="2349" y="2311"/>
                  </a:lnTo>
                  <a:lnTo>
                    <a:pt x="3124" y="2311"/>
                  </a:lnTo>
                  <a:lnTo>
                    <a:pt x="2349" y="2311"/>
                  </a:lnTo>
                  <a:close/>
                </a:path>
                <a:path w="8889" h="4444">
                  <a:moveTo>
                    <a:pt x="8610" y="3860"/>
                  </a:moveTo>
                  <a:lnTo>
                    <a:pt x="7823" y="3860"/>
                  </a:lnTo>
                  <a:lnTo>
                    <a:pt x="7048" y="3860"/>
                  </a:lnTo>
                  <a:lnTo>
                    <a:pt x="7823" y="3860"/>
                  </a:lnTo>
                  <a:lnTo>
                    <a:pt x="8610" y="3860"/>
                  </a:lnTo>
                  <a:close/>
                </a:path>
                <a:path w="8889" h="4444">
                  <a:moveTo>
                    <a:pt x="1562" y="2311"/>
                  </a:moveTo>
                  <a:lnTo>
                    <a:pt x="787" y="2311"/>
                  </a:lnTo>
                  <a:lnTo>
                    <a:pt x="1562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6353331" y="28382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6350587" y="2838993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39">
                  <a:moveTo>
                    <a:pt x="9004" y="1536"/>
                  </a:moveTo>
                  <a:lnTo>
                    <a:pt x="9004" y="2311"/>
                  </a:lnTo>
                  <a:lnTo>
                    <a:pt x="9004" y="1536"/>
                  </a:lnTo>
                  <a:lnTo>
                    <a:pt x="9004" y="2311"/>
                  </a:lnTo>
                  <a:lnTo>
                    <a:pt x="9004" y="1536"/>
                  </a:lnTo>
                  <a:lnTo>
                    <a:pt x="9004" y="2311"/>
                  </a:lnTo>
                  <a:lnTo>
                    <a:pt x="8216" y="2311"/>
                  </a:lnTo>
                  <a:lnTo>
                    <a:pt x="8216" y="1536"/>
                  </a:lnTo>
                  <a:lnTo>
                    <a:pt x="9004" y="1536"/>
                  </a:lnTo>
                  <a:close/>
                </a:path>
                <a:path w="9525" h="2539">
                  <a:moveTo>
                    <a:pt x="787" y="0"/>
                  </a:moveTo>
                  <a:lnTo>
                    <a:pt x="1562" y="0"/>
                  </a:lnTo>
                  <a:lnTo>
                    <a:pt x="787" y="0"/>
                  </a:lnTo>
                  <a:lnTo>
                    <a:pt x="1562" y="0"/>
                  </a:lnTo>
                  <a:lnTo>
                    <a:pt x="787" y="0"/>
                  </a:lnTo>
                  <a:close/>
                </a:path>
                <a:path w="9525" h="253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6354893" y="28413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6358030" y="28424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6348238" y="28405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6350587" y="28405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6349025" y="2840529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9778" y="2705"/>
                  </a:moveTo>
                  <a:lnTo>
                    <a:pt x="9004" y="2705"/>
                  </a:lnTo>
                  <a:lnTo>
                    <a:pt x="9778" y="2705"/>
                  </a:lnTo>
                  <a:lnTo>
                    <a:pt x="9004" y="2705"/>
                  </a:lnTo>
                  <a:lnTo>
                    <a:pt x="9778" y="2705"/>
                  </a:lnTo>
                  <a:close/>
                </a:path>
                <a:path w="10160" h="3175">
                  <a:moveTo>
                    <a:pt x="774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6349800" y="28413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6356455" y="28432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6353331" y="284323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6357242" y="28439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6353331" y="28432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6346676" y="2841685"/>
              <a:ext cx="11430" cy="4445"/>
            </a:xfrm>
            <a:custGeom>
              <a:avLst/>
              <a:gdLst/>
              <a:ahLst/>
              <a:cxnLst/>
              <a:rect l="l" t="t" r="r" b="b"/>
              <a:pathLst>
                <a:path w="11429" h="4444">
                  <a:moveTo>
                    <a:pt x="10566" y="3086"/>
                  </a:moveTo>
                  <a:lnTo>
                    <a:pt x="11353" y="3086"/>
                  </a:lnTo>
                  <a:lnTo>
                    <a:pt x="10566" y="3086"/>
                  </a:lnTo>
                  <a:close/>
                </a:path>
                <a:path w="11429" h="4444">
                  <a:moveTo>
                    <a:pt x="1562" y="774"/>
                  </a:move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1562" y="0"/>
                  </a:lnTo>
                  <a:lnTo>
                    <a:pt x="1562" y="774"/>
                  </a:lnTo>
                  <a:close/>
                </a:path>
                <a:path w="11429" h="4444">
                  <a:moveTo>
                    <a:pt x="10566" y="3086"/>
                  </a:moveTo>
                  <a:lnTo>
                    <a:pt x="10566" y="3848"/>
                  </a:lnTo>
                  <a:lnTo>
                    <a:pt x="9778" y="3848"/>
                  </a:lnTo>
                  <a:lnTo>
                    <a:pt x="9778" y="3086"/>
                  </a:lnTo>
                  <a:lnTo>
                    <a:pt x="9778" y="3848"/>
                  </a:lnTo>
                  <a:lnTo>
                    <a:pt x="9778" y="3086"/>
                  </a:lnTo>
                  <a:lnTo>
                    <a:pt x="10566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6350797" y="2843616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0" y="0"/>
                  </a:moveTo>
                  <a:lnTo>
                    <a:pt x="1155" y="0"/>
                  </a:lnTo>
                </a:path>
                <a:path w="6350" h="1905">
                  <a:moveTo>
                    <a:pt x="5079" y="1536"/>
                  </a:moveTo>
                  <a:lnTo>
                    <a:pt x="6235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6358804" y="28455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6345888" y="2842460"/>
              <a:ext cx="13335" cy="4445"/>
            </a:xfrm>
            <a:custGeom>
              <a:avLst/>
              <a:gdLst/>
              <a:ahLst/>
              <a:cxnLst/>
              <a:rect l="l" t="t" r="r" b="b"/>
              <a:pathLst>
                <a:path w="13335" h="4444">
                  <a:moveTo>
                    <a:pt x="12915" y="3073"/>
                  </a:moveTo>
                  <a:lnTo>
                    <a:pt x="12915" y="3848"/>
                  </a:lnTo>
                  <a:lnTo>
                    <a:pt x="12141" y="3073"/>
                  </a:lnTo>
                  <a:lnTo>
                    <a:pt x="12915" y="3073"/>
                  </a:lnTo>
                  <a:close/>
                </a:path>
                <a:path w="13335" h="4444">
                  <a:moveTo>
                    <a:pt x="1562" y="774"/>
                  </a:moveTo>
                  <a:lnTo>
                    <a:pt x="2349" y="774"/>
                  </a:lnTo>
                  <a:lnTo>
                    <a:pt x="1562" y="774"/>
                  </a:lnTo>
                  <a:lnTo>
                    <a:pt x="2349" y="774"/>
                  </a:lnTo>
                  <a:lnTo>
                    <a:pt x="2349" y="1536"/>
                  </a:lnTo>
                  <a:lnTo>
                    <a:pt x="1562" y="774"/>
                  </a:lnTo>
                  <a:lnTo>
                    <a:pt x="2349" y="774"/>
                  </a:lnTo>
                  <a:lnTo>
                    <a:pt x="1562" y="774"/>
                  </a:lnTo>
                  <a:close/>
                </a:path>
                <a:path w="13335" h="4444">
                  <a:moveTo>
                    <a:pt x="0" y="774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787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6358030" y="28470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6344326" y="2843235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80">
                  <a:moveTo>
                    <a:pt x="14477" y="4610"/>
                  </a:moveTo>
                  <a:lnTo>
                    <a:pt x="13703" y="4610"/>
                  </a:lnTo>
                  <a:lnTo>
                    <a:pt x="13703" y="3848"/>
                  </a:lnTo>
                  <a:lnTo>
                    <a:pt x="13703" y="4610"/>
                  </a:lnTo>
                  <a:lnTo>
                    <a:pt x="14477" y="3848"/>
                  </a:lnTo>
                  <a:lnTo>
                    <a:pt x="14477" y="4610"/>
                  </a:lnTo>
                  <a:close/>
                </a:path>
                <a:path w="14604" h="5080">
                  <a:moveTo>
                    <a:pt x="12128" y="3848"/>
                  </a:moveTo>
                  <a:lnTo>
                    <a:pt x="11341" y="3848"/>
                  </a:lnTo>
                  <a:lnTo>
                    <a:pt x="10566" y="3848"/>
                  </a:lnTo>
                  <a:lnTo>
                    <a:pt x="11341" y="3848"/>
                  </a:lnTo>
                  <a:lnTo>
                    <a:pt x="12128" y="3848"/>
                  </a:lnTo>
                  <a:lnTo>
                    <a:pt x="11341" y="3848"/>
                  </a:lnTo>
                  <a:lnTo>
                    <a:pt x="12128" y="3848"/>
                  </a:lnTo>
                  <a:close/>
                </a:path>
                <a:path w="14604" h="5080">
                  <a:moveTo>
                    <a:pt x="1562" y="761"/>
                  </a:moveTo>
                  <a:lnTo>
                    <a:pt x="1562" y="0"/>
                  </a:lnTo>
                  <a:lnTo>
                    <a:pt x="1562" y="761"/>
                  </a:lnTo>
                  <a:lnTo>
                    <a:pt x="774" y="761"/>
                  </a:lnTo>
                  <a:lnTo>
                    <a:pt x="1562" y="761"/>
                  </a:lnTo>
                  <a:lnTo>
                    <a:pt x="1562" y="0"/>
                  </a:lnTo>
                  <a:lnTo>
                    <a:pt x="1562" y="761"/>
                  </a:lnTo>
                  <a:close/>
                </a:path>
                <a:path w="14604" h="5080">
                  <a:moveTo>
                    <a:pt x="9004" y="3073"/>
                  </a:moveTo>
                  <a:lnTo>
                    <a:pt x="8216" y="3073"/>
                  </a:lnTo>
                  <a:lnTo>
                    <a:pt x="9004" y="3073"/>
                  </a:lnTo>
                  <a:lnTo>
                    <a:pt x="8216" y="3073"/>
                  </a:lnTo>
                  <a:lnTo>
                    <a:pt x="9004" y="3073"/>
                  </a:lnTo>
                  <a:close/>
                </a:path>
                <a:path w="14604" h="5080">
                  <a:moveTo>
                    <a:pt x="7048" y="2298"/>
                  </a:moveTo>
                  <a:lnTo>
                    <a:pt x="6261" y="2298"/>
                  </a:lnTo>
                  <a:lnTo>
                    <a:pt x="7048" y="2298"/>
                  </a:lnTo>
                  <a:close/>
                </a:path>
                <a:path w="14604" h="5080">
                  <a:moveTo>
                    <a:pt x="9778" y="3848"/>
                  </a:moveTo>
                  <a:lnTo>
                    <a:pt x="10566" y="3848"/>
                  </a:lnTo>
                  <a:lnTo>
                    <a:pt x="10566" y="4610"/>
                  </a:lnTo>
                  <a:lnTo>
                    <a:pt x="9778" y="4610"/>
                  </a:lnTo>
                  <a:lnTo>
                    <a:pt x="9778" y="3848"/>
                  </a:lnTo>
                  <a:close/>
                </a:path>
                <a:path w="14604" h="5080">
                  <a:moveTo>
                    <a:pt x="10566" y="3848"/>
                  </a:moveTo>
                  <a:lnTo>
                    <a:pt x="9778" y="3848"/>
                  </a:lnTo>
                </a:path>
                <a:path w="14604" h="5080">
                  <a:moveTo>
                    <a:pt x="1562" y="761"/>
                  </a:moveTo>
                  <a:lnTo>
                    <a:pt x="774" y="761"/>
                  </a:lnTo>
                  <a:lnTo>
                    <a:pt x="1562" y="761"/>
                  </a:lnTo>
                  <a:lnTo>
                    <a:pt x="774" y="761"/>
                  </a:lnTo>
                  <a:lnTo>
                    <a:pt x="1562" y="761"/>
                  </a:lnTo>
                  <a:close/>
                </a:path>
                <a:path w="14604" h="5080">
                  <a:moveTo>
                    <a:pt x="9778" y="3848"/>
                  </a:moveTo>
                  <a:lnTo>
                    <a:pt x="9004" y="3848"/>
                  </a:lnTo>
                  <a:lnTo>
                    <a:pt x="9778" y="3848"/>
                  </a:lnTo>
                  <a:close/>
                </a:path>
                <a:path w="14604" h="5080">
                  <a:moveTo>
                    <a:pt x="7823" y="3848"/>
                  </a:moveTo>
                  <a:lnTo>
                    <a:pt x="7823" y="3073"/>
                  </a:lnTo>
                  <a:lnTo>
                    <a:pt x="8216" y="3073"/>
                  </a:lnTo>
                  <a:lnTo>
                    <a:pt x="7823" y="3848"/>
                  </a:lnTo>
                  <a:close/>
                </a:path>
                <a:path w="14604" h="5080">
                  <a:moveTo>
                    <a:pt x="7048" y="3073"/>
                  </a:moveTo>
                  <a:lnTo>
                    <a:pt x="7048" y="3848"/>
                  </a:lnTo>
                  <a:lnTo>
                    <a:pt x="7048" y="3073"/>
                  </a:lnTo>
                  <a:lnTo>
                    <a:pt x="6261" y="3073"/>
                  </a:lnTo>
                  <a:lnTo>
                    <a:pt x="7048" y="3073"/>
                  </a:lnTo>
                  <a:lnTo>
                    <a:pt x="6261" y="3073"/>
                  </a:lnTo>
                  <a:lnTo>
                    <a:pt x="7048" y="3073"/>
                  </a:lnTo>
                  <a:lnTo>
                    <a:pt x="6261" y="3073"/>
                  </a:lnTo>
                  <a:lnTo>
                    <a:pt x="7048" y="3073"/>
                  </a:lnTo>
                  <a:close/>
                </a:path>
                <a:path w="14604" h="5080">
                  <a:moveTo>
                    <a:pt x="0" y="1536"/>
                  </a:moveTo>
                  <a:lnTo>
                    <a:pt x="774" y="1536"/>
                  </a:lnTo>
                  <a:lnTo>
                    <a:pt x="0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6344326" y="284477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6344326" y="2844771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7823" y="2311"/>
                  </a:moveTo>
                  <a:lnTo>
                    <a:pt x="8216" y="2311"/>
                  </a:lnTo>
                  <a:lnTo>
                    <a:pt x="8216" y="3073"/>
                  </a:lnTo>
                  <a:lnTo>
                    <a:pt x="7823" y="2311"/>
                  </a:lnTo>
                  <a:lnTo>
                    <a:pt x="7823" y="3073"/>
                  </a:lnTo>
                  <a:lnTo>
                    <a:pt x="7823" y="2311"/>
                  </a:lnTo>
                  <a:close/>
                </a:path>
                <a:path w="8254" h="3175">
                  <a:moveTo>
                    <a:pt x="774" y="0"/>
                  </a:move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0" y="761"/>
                  </a:lnTo>
                  <a:lnTo>
                    <a:pt x="774" y="761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6353331" y="28478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6352149" y="28478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6345310" y="2845921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0" y="0"/>
                  </a:moveTo>
                  <a:lnTo>
                    <a:pt x="1155" y="0"/>
                  </a:lnTo>
                </a:path>
                <a:path w="8254" h="2539">
                  <a:moveTo>
                    <a:pt x="6654" y="2311"/>
                  </a:moveTo>
                  <a:lnTo>
                    <a:pt x="7810" y="23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6350587" y="28470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6352149" y="28478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6354105" y="284861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787" y="774"/>
                  </a:lnTo>
                  <a:lnTo>
                    <a:pt x="0" y="774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6344326" y="28455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6350587" y="284784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787" y="774"/>
                  </a:moveTo>
                  <a:lnTo>
                    <a:pt x="0" y="774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close/>
                </a:path>
                <a:path w="2539" h="1269">
                  <a:moveTo>
                    <a:pt x="1562" y="774"/>
                  </a:moveTo>
                  <a:lnTo>
                    <a:pt x="1955" y="774"/>
                  </a:lnTo>
                  <a:lnTo>
                    <a:pt x="1562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6343748" y="2846695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60" h="2539">
                  <a:moveTo>
                    <a:pt x="0" y="0"/>
                  </a:moveTo>
                  <a:lnTo>
                    <a:pt x="1155" y="0"/>
                  </a:lnTo>
                </a:path>
                <a:path w="10160" h="2539">
                  <a:moveTo>
                    <a:pt x="9004" y="2311"/>
                  </a:moveTo>
                  <a:lnTo>
                    <a:pt x="10160" y="23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6349025" y="2847845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774" y="1549"/>
                  </a:moveTo>
                  <a:lnTo>
                    <a:pt x="0" y="2311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774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6313795" y="28359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6350587" y="284861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3175" h="1269">
                  <a:moveTo>
                    <a:pt x="2743" y="774"/>
                  </a:moveTo>
                  <a:lnTo>
                    <a:pt x="1955" y="774"/>
                  </a:lnTo>
                  <a:lnTo>
                    <a:pt x="274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6352149" y="28486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6349800" y="284861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0" y="774"/>
                  </a:move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0" y="774"/>
                  </a:lnTo>
                  <a:close/>
                </a:path>
                <a:path w="4445" h="1905">
                  <a:moveTo>
                    <a:pt x="4305" y="1536"/>
                  </a:moveTo>
                  <a:lnTo>
                    <a:pt x="3530" y="1536"/>
                  </a:lnTo>
                  <a:lnTo>
                    <a:pt x="4305" y="1536"/>
                  </a:lnTo>
                  <a:close/>
                </a:path>
                <a:path w="4445" h="1905">
                  <a:moveTo>
                    <a:pt x="787" y="774"/>
                  </a:moveTo>
                  <a:lnTo>
                    <a:pt x="0" y="774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6350587" y="28493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6350587" y="2850156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close/>
                </a:path>
                <a:path w="2539" h="1269">
                  <a:moveTo>
                    <a:pt x="1955" y="774"/>
                  </a:moveTo>
                  <a:lnTo>
                    <a:pt x="1562" y="774"/>
                  </a:lnTo>
                  <a:lnTo>
                    <a:pt x="1955" y="774"/>
                  </a:lnTo>
                  <a:lnTo>
                    <a:pt x="1955" y="0"/>
                  </a:lnTo>
                  <a:lnTo>
                    <a:pt x="1955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6315751" y="28389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6346676" y="28493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6342751" y="2849394"/>
              <a:ext cx="10795" cy="3810"/>
            </a:xfrm>
            <a:custGeom>
              <a:avLst/>
              <a:gdLst/>
              <a:ahLst/>
              <a:cxnLst/>
              <a:rect l="l" t="t" r="r" b="b"/>
              <a:pathLst>
                <a:path w="10795" h="381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close/>
                </a:path>
                <a:path w="10795" h="3810">
                  <a:moveTo>
                    <a:pt x="9791" y="2692"/>
                  </a:moveTo>
                  <a:lnTo>
                    <a:pt x="9791" y="3467"/>
                  </a:lnTo>
                  <a:lnTo>
                    <a:pt x="9791" y="2692"/>
                  </a:lnTo>
                  <a:lnTo>
                    <a:pt x="9791" y="3467"/>
                  </a:lnTo>
                  <a:lnTo>
                    <a:pt x="9398" y="3467"/>
                  </a:lnTo>
                  <a:lnTo>
                    <a:pt x="9791" y="3467"/>
                  </a:lnTo>
                  <a:lnTo>
                    <a:pt x="9398" y="3467"/>
                  </a:lnTo>
                  <a:lnTo>
                    <a:pt x="9791" y="3467"/>
                  </a:lnTo>
                  <a:lnTo>
                    <a:pt x="10579" y="2692"/>
                  </a:lnTo>
                  <a:lnTo>
                    <a:pt x="9791" y="3467"/>
                  </a:lnTo>
                  <a:lnTo>
                    <a:pt x="9398" y="3467"/>
                  </a:lnTo>
                  <a:lnTo>
                    <a:pt x="9398" y="2692"/>
                  </a:lnTo>
                  <a:lnTo>
                    <a:pt x="9791" y="2692"/>
                  </a:lnTo>
                  <a:lnTo>
                    <a:pt x="9398" y="2692"/>
                  </a:lnTo>
                  <a:lnTo>
                    <a:pt x="9791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6348238" y="28509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6347450" y="28513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6342370" y="2850931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7429" y="1930"/>
                  </a:moveTo>
                  <a:lnTo>
                    <a:pt x="8216" y="1930"/>
                  </a:lnTo>
                  <a:lnTo>
                    <a:pt x="7429" y="1930"/>
                  </a:lnTo>
                  <a:lnTo>
                    <a:pt x="8216" y="1930"/>
                  </a:lnTo>
                  <a:lnTo>
                    <a:pt x="8216" y="2692"/>
                  </a:lnTo>
                  <a:lnTo>
                    <a:pt x="7429" y="2692"/>
                  </a:lnTo>
                  <a:lnTo>
                    <a:pt x="7429" y="1930"/>
                  </a:lnTo>
                  <a:close/>
                </a:path>
                <a:path w="8254" h="3175">
                  <a:moveTo>
                    <a:pt x="5867" y="1155"/>
                  </a:moveTo>
                  <a:lnTo>
                    <a:pt x="5867" y="1930"/>
                  </a:lnTo>
                  <a:lnTo>
                    <a:pt x="6654" y="1930"/>
                  </a:lnTo>
                  <a:lnTo>
                    <a:pt x="5867" y="1930"/>
                  </a:lnTo>
                  <a:lnTo>
                    <a:pt x="5867" y="1155"/>
                  </a:lnTo>
                  <a:close/>
                </a:path>
                <a:path w="8254" h="3175">
                  <a:moveTo>
                    <a:pt x="380" y="0"/>
                  </a:moveTo>
                  <a:lnTo>
                    <a:pt x="380" y="380"/>
                  </a:lnTo>
                  <a:lnTo>
                    <a:pt x="0" y="38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6342370" y="28509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6340796" y="2850931"/>
              <a:ext cx="8255" cy="3810"/>
            </a:xfrm>
            <a:custGeom>
              <a:avLst/>
              <a:gdLst/>
              <a:ahLst/>
              <a:cxnLst/>
              <a:rect l="l" t="t" r="r" b="b"/>
              <a:pathLst>
                <a:path w="8254" h="3810">
                  <a:moveTo>
                    <a:pt x="1574" y="0"/>
                  </a:moveTo>
                  <a:lnTo>
                    <a:pt x="1574" y="380"/>
                  </a:lnTo>
                  <a:lnTo>
                    <a:pt x="787" y="380"/>
                  </a:lnTo>
                  <a:lnTo>
                    <a:pt x="787" y="1155"/>
                  </a:lnTo>
                  <a:lnTo>
                    <a:pt x="787" y="380"/>
                  </a:lnTo>
                  <a:lnTo>
                    <a:pt x="787" y="1155"/>
                  </a:lnTo>
                  <a:lnTo>
                    <a:pt x="787" y="380"/>
                  </a:lnTo>
                  <a:lnTo>
                    <a:pt x="1574" y="380"/>
                  </a:lnTo>
                  <a:lnTo>
                    <a:pt x="787" y="1155"/>
                  </a:lnTo>
                  <a:lnTo>
                    <a:pt x="787" y="380"/>
                  </a:lnTo>
                  <a:lnTo>
                    <a:pt x="787" y="1155"/>
                  </a:lnTo>
                  <a:lnTo>
                    <a:pt x="787" y="380"/>
                  </a:lnTo>
                  <a:lnTo>
                    <a:pt x="787" y="1155"/>
                  </a:lnTo>
                  <a:lnTo>
                    <a:pt x="787" y="380"/>
                  </a:lnTo>
                  <a:lnTo>
                    <a:pt x="1574" y="380"/>
                  </a:lnTo>
                  <a:lnTo>
                    <a:pt x="1574" y="0"/>
                  </a:lnTo>
                  <a:close/>
                </a:path>
                <a:path w="8254" h="3810">
                  <a:moveTo>
                    <a:pt x="787" y="380"/>
                  </a:moveTo>
                  <a:lnTo>
                    <a:pt x="0" y="380"/>
                  </a:lnTo>
                  <a:lnTo>
                    <a:pt x="787" y="380"/>
                  </a:lnTo>
                  <a:close/>
                </a:path>
                <a:path w="8254" h="3810">
                  <a:moveTo>
                    <a:pt x="8229" y="3467"/>
                  </a:moveTo>
                  <a:lnTo>
                    <a:pt x="7442" y="3467"/>
                  </a:lnTo>
                  <a:lnTo>
                    <a:pt x="8229" y="34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6346676" y="28536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6339234" y="2852086"/>
              <a:ext cx="10795" cy="4445"/>
            </a:xfrm>
            <a:custGeom>
              <a:avLst/>
              <a:gdLst/>
              <a:ahLst/>
              <a:cxnLst/>
              <a:rect l="l" t="t" r="r" b="b"/>
              <a:pathLst>
                <a:path w="10795" h="4444">
                  <a:moveTo>
                    <a:pt x="7442" y="2311"/>
                  </a:moveTo>
                  <a:lnTo>
                    <a:pt x="8216" y="2311"/>
                  </a:lnTo>
                  <a:lnTo>
                    <a:pt x="7442" y="2311"/>
                  </a:lnTo>
                  <a:lnTo>
                    <a:pt x="8216" y="2311"/>
                  </a:lnTo>
                  <a:lnTo>
                    <a:pt x="7442" y="2311"/>
                  </a:lnTo>
                  <a:close/>
                </a:path>
                <a:path w="10795" h="4444">
                  <a:moveTo>
                    <a:pt x="8216" y="3086"/>
                  </a:moveTo>
                  <a:lnTo>
                    <a:pt x="9004" y="3086"/>
                  </a:lnTo>
                  <a:lnTo>
                    <a:pt x="8216" y="3086"/>
                  </a:lnTo>
                  <a:close/>
                </a:path>
                <a:path w="10795" h="4444">
                  <a:moveTo>
                    <a:pt x="787" y="0"/>
                  </a:moveTo>
                  <a:lnTo>
                    <a:pt x="787" y="774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787" y="0"/>
                  </a:lnTo>
                  <a:close/>
                </a:path>
                <a:path w="10795" h="4444">
                  <a:moveTo>
                    <a:pt x="10566" y="3848"/>
                  </a:moveTo>
                  <a:lnTo>
                    <a:pt x="9791" y="3848"/>
                  </a:lnTo>
                  <a:lnTo>
                    <a:pt x="10566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6323968" y="28486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6347450" y="28567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6343539" y="28559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6342751" y="285670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6343539" y="28559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6323574" y="2850931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19">
                  <a:moveTo>
                    <a:pt x="19964" y="5003"/>
                  </a:moveTo>
                  <a:lnTo>
                    <a:pt x="19177" y="5778"/>
                  </a:lnTo>
                  <a:lnTo>
                    <a:pt x="19964" y="5003"/>
                  </a:lnTo>
                  <a:close/>
                </a:path>
                <a:path w="23495" h="7619">
                  <a:moveTo>
                    <a:pt x="22313" y="7315"/>
                  </a:moveTo>
                  <a:lnTo>
                    <a:pt x="21526" y="7315"/>
                  </a:lnTo>
                  <a:lnTo>
                    <a:pt x="21526" y="6553"/>
                  </a:lnTo>
                  <a:lnTo>
                    <a:pt x="22313" y="6553"/>
                  </a:lnTo>
                  <a:lnTo>
                    <a:pt x="22313" y="7315"/>
                  </a:lnTo>
                  <a:close/>
                </a:path>
                <a:path w="23495" h="7619">
                  <a:moveTo>
                    <a:pt x="22313" y="6553"/>
                  </a:moveTo>
                  <a:lnTo>
                    <a:pt x="23101" y="6553"/>
                  </a:lnTo>
                  <a:lnTo>
                    <a:pt x="22313" y="6553"/>
                  </a:lnTo>
                  <a:close/>
                </a:path>
                <a:path w="23495" h="7619">
                  <a:moveTo>
                    <a:pt x="19964" y="6553"/>
                  </a:moveTo>
                  <a:lnTo>
                    <a:pt x="19177" y="6553"/>
                  </a:lnTo>
                  <a:lnTo>
                    <a:pt x="19177" y="7315"/>
                  </a:lnTo>
                  <a:lnTo>
                    <a:pt x="19177" y="6553"/>
                  </a:lnTo>
                  <a:lnTo>
                    <a:pt x="19964" y="6553"/>
                  </a:lnTo>
                  <a:lnTo>
                    <a:pt x="19964" y="5778"/>
                  </a:lnTo>
                  <a:lnTo>
                    <a:pt x="19964" y="6553"/>
                  </a:lnTo>
                  <a:close/>
                </a:path>
                <a:path w="23495" h="7619">
                  <a:moveTo>
                    <a:pt x="393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393" y="380"/>
                  </a:lnTo>
                  <a:close/>
                </a:path>
                <a:path w="23495" h="7619">
                  <a:moveTo>
                    <a:pt x="12522" y="5003"/>
                  </a:moveTo>
                  <a:lnTo>
                    <a:pt x="13309" y="4241"/>
                  </a:lnTo>
                  <a:lnTo>
                    <a:pt x="13309" y="5003"/>
                  </a:lnTo>
                  <a:lnTo>
                    <a:pt x="12522" y="5003"/>
                  </a:lnTo>
                  <a:close/>
                </a:path>
                <a:path w="23495" h="7619">
                  <a:moveTo>
                    <a:pt x="4305" y="2692"/>
                  </a:moveTo>
                  <a:lnTo>
                    <a:pt x="4305" y="1930"/>
                  </a:lnTo>
                  <a:lnTo>
                    <a:pt x="3530" y="1930"/>
                  </a:lnTo>
                  <a:lnTo>
                    <a:pt x="4305" y="1930"/>
                  </a:lnTo>
                  <a:lnTo>
                    <a:pt x="4305" y="2692"/>
                  </a:lnTo>
                  <a:close/>
                </a:path>
                <a:path w="23495" h="7619">
                  <a:moveTo>
                    <a:pt x="2743" y="1930"/>
                  </a:moveTo>
                  <a:lnTo>
                    <a:pt x="1955" y="1930"/>
                  </a:lnTo>
                  <a:lnTo>
                    <a:pt x="1955" y="1155"/>
                  </a:lnTo>
                  <a:lnTo>
                    <a:pt x="1955" y="1930"/>
                  </a:lnTo>
                  <a:lnTo>
                    <a:pt x="2743" y="1930"/>
                  </a:lnTo>
                  <a:close/>
                </a:path>
                <a:path w="23495" h="7619">
                  <a:moveTo>
                    <a:pt x="6654" y="4241"/>
                  </a:moveTo>
                  <a:lnTo>
                    <a:pt x="6654" y="3467"/>
                  </a:lnTo>
                  <a:lnTo>
                    <a:pt x="5867" y="3467"/>
                  </a:lnTo>
                  <a:lnTo>
                    <a:pt x="6654" y="3467"/>
                  </a:lnTo>
                  <a:lnTo>
                    <a:pt x="6654" y="42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6330229" y="28551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6340796" y="285902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0" y="0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0" y="774"/>
                  </a:lnTo>
                  <a:lnTo>
                    <a:pt x="0" y="1536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6344326" y="28605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6340796" y="285902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6331226" y="2857097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0" y="0"/>
                  </a:moveTo>
                  <a:lnTo>
                    <a:pt x="1155" y="0"/>
                  </a:lnTo>
                </a:path>
                <a:path w="5714" h="1905">
                  <a:moveTo>
                    <a:pt x="4292" y="1536"/>
                  </a:moveTo>
                  <a:lnTo>
                    <a:pt x="5448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6340796" y="285979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62"/>
                  </a:moveTo>
                  <a:lnTo>
                    <a:pt x="0" y="762"/>
                  </a:lnTo>
                  <a:lnTo>
                    <a:pt x="787" y="762"/>
                  </a:lnTo>
                  <a:lnTo>
                    <a:pt x="787" y="0"/>
                  </a:lnTo>
                  <a:lnTo>
                    <a:pt x="787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6340796" y="28605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6340796" y="286055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393"/>
                  </a:moveTo>
                  <a:lnTo>
                    <a:pt x="787" y="393"/>
                  </a:lnTo>
                  <a:lnTo>
                    <a:pt x="0" y="393"/>
                  </a:lnTo>
                  <a:lnTo>
                    <a:pt x="0" y="1155"/>
                  </a:lnTo>
                  <a:lnTo>
                    <a:pt x="787" y="1155"/>
                  </a:lnTo>
                  <a:lnTo>
                    <a:pt x="0" y="393"/>
                  </a:lnTo>
                  <a:lnTo>
                    <a:pt x="787" y="393"/>
                  </a:lnTo>
                  <a:lnTo>
                    <a:pt x="787" y="1155"/>
                  </a:lnTo>
                  <a:lnTo>
                    <a:pt x="787" y="393"/>
                  </a:lnTo>
                  <a:lnTo>
                    <a:pt x="787" y="1155"/>
                  </a:lnTo>
                  <a:lnTo>
                    <a:pt x="0" y="1155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6330229" y="28574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6340796" y="28624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6341583" y="28632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6341583" y="28632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577" y="768"/>
                  </a:moveTo>
                  <a:lnTo>
                    <a:pt x="577" y="76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6340021" y="286326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774" y="0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0" y="0"/>
                  </a:lnTo>
                  <a:close/>
                </a:path>
                <a:path w="3175" h="3175">
                  <a:moveTo>
                    <a:pt x="774" y="761"/>
                  </a:moveTo>
                  <a:lnTo>
                    <a:pt x="774" y="1536"/>
                  </a:lnTo>
                  <a:lnTo>
                    <a:pt x="774" y="761"/>
                  </a:lnTo>
                  <a:lnTo>
                    <a:pt x="0" y="761"/>
                  </a:lnTo>
                  <a:lnTo>
                    <a:pt x="774" y="761"/>
                  </a:lnTo>
                  <a:close/>
                </a:path>
                <a:path w="3175" h="3175">
                  <a:moveTo>
                    <a:pt x="2349" y="2311"/>
                  </a:moveTo>
                  <a:lnTo>
                    <a:pt x="2730" y="2311"/>
                  </a:lnTo>
                  <a:lnTo>
                    <a:pt x="2349" y="2311"/>
                  </a:lnTo>
                  <a:lnTo>
                    <a:pt x="2730" y="2311"/>
                  </a:lnTo>
                  <a:lnTo>
                    <a:pt x="2730" y="3073"/>
                  </a:lnTo>
                  <a:lnTo>
                    <a:pt x="2730" y="2311"/>
                  </a:lnTo>
                  <a:lnTo>
                    <a:pt x="2349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6343539" y="28686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6342751" y="2868647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80">
                  <a:moveTo>
                    <a:pt x="787" y="774"/>
                  </a:moveTo>
                  <a:lnTo>
                    <a:pt x="787" y="1549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  <a:path w="1904" h="5080">
                  <a:moveTo>
                    <a:pt x="787" y="774"/>
                  </a:moveTo>
                  <a:lnTo>
                    <a:pt x="787" y="1549"/>
                  </a:lnTo>
                  <a:lnTo>
                    <a:pt x="787" y="774"/>
                  </a:lnTo>
                  <a:lnTo>
                    <a:pt x="1574" y="1549"/>
                  </a:lnTo>
                  <a:lnTo>
                    <a:pt x="787" y="1549"/>
                  </a:lnTo>
                  <a:lnTo>
                    <a:pt x="787" y="774"/>
                  </a:lnTo>
                  <a:close/>
                </a:path>
                <a:path w="1904" h="5080">
                  <a:moveTo>
                    <a:pt x="0" y="5003"/>
                  </a:moveTo>
                  <a:lnTo>
                    <a:pt x="787" y="5003"/>
                  </a:lnTo>
                  <a:lnTo>
                    <a:pt x="0" y="5003"/>
                  </a:lnTo>
                  <a:lnTo>
                    <a:pt x="0" y="4241"/>
                  </a:lnTo>
                  <a:lnTo>
                    <a:pt x="0" y="5003"/>
                  </a:lnTo>
                  <a:lnTo>
                    <a:pt x="787" y="4241"/>
                  </a:lnTo>
                  <a:lnTo>
                    <a:pt x="0" y="50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6345101" y="28744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6346676" y="28775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6345101" y="28782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6344523" y="287866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0" y="0"/>
                  </a:moveTo>
                  <a:lnTo>
                    <a:pt x="1155" y="0"/>
                  </a:lnTo>
                </a:path>
                <a:path w="2539" h="0">
                  <a:moveTo>
                    <a:pt x="787" y="0"/>
                  </a:moveTo>
                  <a:lnTo>
                    <a:pt x="1943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6345101" y="2880979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  <a:path w="4445" h="3175">
                  <a:moveTo>
                    <a:pt x="3136" y="1536"/>
                  </a:moveTo>
                  <a:lnTo>
                    <a:pt x="3924" y="2311"/>
                  </a:lnTo>
                  <a:lnTo>
                    <a:pt x="3136" y="2311"/>
                  </a:lnTo>
                  <a:lnTo>
                    <a:pt x="3136" y="1536"/>
                  </a:lnTo>
                  <a:close/>
                </a:path>
                <a:path w="4445" h="3175">
                  <a:moveTo>
                    <a:pt x="3136" y="2311"/>
                  </a:moveTo>
                  <a:lnTo>
                    <a:pt x="3924" y="2311"/>
                  </a:lnTo>
                  <a:lnTo>
                    <a:pt x="3924" y="3073"/>
                  </a:lnTo>
                  <a:lnTo>
                    <a:pt x="3924" y="2311"/>
                  </a:lnTo>
                  <a:lnTo>
                    <a:pt x="3136" y="3073"/>
                  </a:lnTo>
                  <a:lnTo>
                    <a:pt x="3136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6349222" y="288444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1155" y="0"/>
                  </a:lnTo>
                </a:path>
                <a:path w="3175" h="1269">
                  <a:moveTo>
                    <a:pt x="1574" y="774"/>
                  </a:moveTo>
                  <a:lnTo>
                    <a:pt x="2730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6352543" y="28856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6353527" y="288675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1155" y="0"/>
                  </a:lnTo>
                </a:path>
                <a:path w="3175" h="1269">
                  <a:moveTo>
                    <a:pt x="1562" y="774"/>
                  </a:moveTo>
                  <a:lnTo>
                    <a:pt x="2717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6356455" y="28894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6356455" y="288945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6352543" y="28886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6357242" y="28898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6349800" y="2888675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8229" y="1930"/>
                  </a:moveTo>
                  <a:lnTo>
                    <a:pt x="7442" y="1930"/>
                  </a:lnTo>
                  <a:lnTo>
                    <a:pt x="8229" y="1930"/>
                  </a:lnTo>
                  <a:close/>
                </a:path>
                <a:path w="8254" h="253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6357242" y="28906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6354893" y="2891380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3911" y="0"/>
                  </a:moveTo>
                  <a:lnTo>
                    <a:pt x="3136" y="762"/>
                  </a:lnTo>
                  <a:lnTo>
                    <a:pt x="3911" y="0"/>
                  </a:lnTo>
                  <a:lnTo>
                    <a:pt x="3136" y="762"/>
                  </a:lnTo>
                  <a:lnTo>
                    <a:pt x="3911" y="0"/>
                  </a:lnTo>
                  <a:close/>
                </a:path>
                <a:path w="5079" h="3175">
                  <a:moveTo>
                    <a:pt x="3911" y="762"/>
                  </a:moveTo>
                  <a:lnTo>
                    <a:pt x="3136" y="762"/>
                  </a:lnTo>
                  <a:lnTo>
                    <a:pt x="3911" y="762"/>
                  </a:lnTo>
                  <a:close/>
                </a:path>
                <a:path w="5079" h="317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079" h="3175">
                  <a:moveTo>
                    <a:pt x="3136" y="762"/>
                  </a:moveTo>
                  <a:lnTo>
                    <a:pt x="3136" y="1536"/>
                  </a:lnTo>
                  <a:lnTo>
                    <a:pt x="3911" y="1536"/>
                  </a:lnTo>
                  <a:lnTo>
                    <a:pt x="3136" y="1536"/>
                  </a:lnTo>
                  <a:lnTo>
                    <a:pt x="3136" y="762"/>
                  </a:lnTo>
                  <a:close/>
                </a:path>
                <a:path w="5079" h="3175">
                  <a:moveTo>
                    <a:pt x="2349" y="762"/>
                  </a:moveTo>
                  <a:lnTo>
                    <a:pt x="1562" y="762"/>
                  </a:lnTo>
                  <a:lnTo>
                    <a:pt x="2349" y="762"/>
                  </a:lnTo>
                  <a:lnTo>
                    <a:pt x="1562" y="762"/>
                  </a:lnTo>
                  <a:lnTo>
                    <a:pt x="2349" y="762"/>
                  </a:lnTo>
                  <a:close/>
                </a:path>
                <a:path w="5079" h="3175">
                  <a:moveTo>
                    <a:pt x="3911" y="2311"/>
                  </a:moveTo>
                  <a:lnTo>
                    <a:pt x="4699" y="2311"/>
                  </a:lnTo>
                  <a:lnTo>
                    <a:pt x="3911" y="2311"/>
                  </a:lnTo>
                  <a:lnTo>
                    <a:pt x="3911" y="3073"/>
                  </a:lnTo>
                  <a:lnTo>
                    <a:pt x="3911" y="2311"/>
                  </a:lnTo>
                  <a:lnTo>
                    <a:pt x="3911" y="1536"/>
                  </a:lnTo>
                  <a:lnTo>
                    <a:pt x="3911" y="2311"/>
                  </a:lnTo>
                  <a:close/>
                </a:path>
                <a:path w="5079" h="3175">
                  <a:moveTo>
                    <a:pt x="774" y="1536"/>
                  </a:moveTo>
                  <a:lnTo>
                    <a:pt x="0" y="1536"/>
                  </a:lnTo>
                  <a:lnTo>
                    <a:pt x="774" y="762"/>
                  </a:lnTo>
                  <a:lnTo>
                    <a:pt x="774" y="1536"/>
                  </a:lnTo>
                  <a:close/>
                </a:path>
                <a:path w="5079" h="3175">
                  <a:moveTo>
                    <a:pt x="2349" y="1536"/>
                  </a:moveTo>
                  <a:lnTo>
                    <a:pt x="2349" y="2311"/>
                  </a:lnTo>
                  <a:lnTo>
                    <a:pt x="1562" y="2311"/>
                  </a:lnTo>
                  <a:lnTo>
                    <a:pt x="2349" y="1536"/>
                  </a:lnTo>
                  <a:lnTo>
                    <a:pt x="2349" y="2311"/>
                  </a:lnTo>
                  <a:lnTo>
                    <a:pt x="2349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6358804" y="28936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6358804" y="28944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6358030" y="28952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6358030" y="28967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6359592" y="28990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6356664" y="289869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6357242" y="28990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6359592" y="28994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6354893" y="2899076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3136" y="393"/>
                  </a:moveTo>
                  <a:lnTo>
                    <a:pt x="2349" y="393"/>
                  </a:lnTo>
                  <a:lnTo>
                    <a:pt x="2349" y="0"/>
                  </a:lnTo>
                  <a:lnTo>
                    <a:pt x="2349" y="393"/>
                  </a:lnTo>
                  <a:lnTo>
                    <a:pt x="3136" y="393"/>
                  </a:lnTo>
                  <a:close/>
                </a:path>
                <a:path w="5079" h="2539">
                  <a:moveTo>
                    <a:pt x="3911" y="1155"/>
                  </a:moveTo>
                  <a:lnTo>
                    <a:pt x="4699" y="1155"/>
                  </a:lnTo>
                  <a:lnTo>
                    <a:pt x="3911" y="1155"/>
                  </a:lnTo>
                  <a:lnTo>
                    <a:pt x="4699" y="1155"/>
                  </a:lnTo>
                  <a:lnTo>
                    <a:pt x="4699" y="1930"/>
                  </a:lnTo>
                  <a:lnTo>
                    <a:pt x="3911" y="1930"/>
                  </a:lnTo>
                  <a:lnTo>
                    <a:pt x="4699" y="1930"/>
                  </a:lnTo>
                  <a:lnTo>
                    <a:pt x="4699" y="1155"/>
                  </a:lnTo>
                  <a:lnTo>
                    <a:pt x="3911" y="1155"/>
                  </a:lnTo>
                  <a:close/>
                </a:path>
                <a:path w="5079" h="2539">
                  <a:moveTo>
                    <a:pt x="774" y="393"/>
                  </a:moveTo>
                  <a:lnTo>
                    <a:pt x="0" y="393"/>
                  </a:lnTo>
                  <a:lnTo>
                    <a:pt x="774" y="0"/>
                  </a:lnTo>
                  <a:lnTo>
                    <a:pt x="0" y="393"/>
                  </a:lnTo>
                  <a:lnTo>
                    <a:pt x="774" y="393"/>
                  </a:lnTo>
                  <a:close/>
                </a:path>
                <a:path w="5079" h="2539">
                  <a:moveTo>
                    <a:pt x="774" y="1155"/>
                  </a:moveTo>
                  <a:lnTo>
                    <a:pt x="1562" y="393"/>
                  </a:lnTo>
                  <a:lnTo>
                    <a:pt x="1562" y="1155"/>
                  </a:lnTo>
                  <a:lnTo>
                    <a:pt x="1562" y="393"/>
                  </a:lnTo>
                  <a:lnTo>
                    <a:pt x="1562" y="1155"/>
                  </a:lnTo>
                  <a:lnTo>
                    <a:pt x="774" y="1155"/>
                  </a:lnTo>
                  <a:close/>
                </a:path>
                <a:path w="5079" h="2539">
                  <a:moveTo>
                    <a:pt x="774" y="1155"/>
                  </a:moveTo>
                  <a:lnTo>
                    <a:pt x="774" y="393"/>
                  </a:lnTo>
                  <a:lnTo>
                    <a:pt x="774" y="1155"/>
                  </a:lnTo>
                  <a:lnTo>
                    <a:pt x="774" y="393"/>
                  </a:lnTo>
                  <a:lnTo>
                    <a:pt x="774" y="1155"/>
                  </a:lnTo>
                  <a:lnTo>
                    <a:pt x="1562" y="393"/>
                  </a:lnTo>
                  <a:lnTo>
                    <a:pt x="774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6358804" y="29002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6358804" y="290100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0" y="0"/>
                  </a:lnTo>
                  <a:lnTo>
                    <a:pt x="787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6356455" y="29002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6354893" y="2900232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774"/>
                  </a:moveTo>
                  <a:lnTo>
                    <a:pt x="774" y="774"/>
                  </a:lnTo>
                  <a:lnTo>
                    <a:pt x="0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close/>
                </a:path>
                <a:path w="3175" h="2539">
                  <a:moveTo>
                    <a:pt x="2349" y="2311"/>
                  </a:moveTo>
                  <a:lnTo>
                    <a:pt x="3136" y="2311"/>
                  </a:lnTo>
                  <a:lnTo>
                    <a:pt x="2349" y="2311"/>
                  </a:lnTo>
                  <a:close/>
                </a:path>
                <a:path w="3175" h="2539">
                  <a:moveTo>
                    <a:pt x="1562" y="2311"/>
                  </a:moveTo>
                  <a:lnTo>
                    <a:pt x="2349" y="2311"/>
                  </a:lnTo>
                  <a:lnTo>
                    <a:pt x="1562" y="2311"/>
                  </a:lnTo>
                  <a:close/>
                </a:path>
                <a:path w="3175" h="2539">
                  <a:moveTo>
                    <a:pt x="774" y="1549"/>
                  </a:moveTo>
                  <a:lnTo>
                    <a:pt x="774" y="2311"/>
                  </a:lnTo>
                  <a:lnTo>
                    <a:pt x="774" y="1549"/>
                  </a:lnTo>
                  <a:lnTo>
                    <a:pt x="0" y="2311"/>
                  </a:lnTo>
                  <a:lnTo>
                    <a:pt x="0" y="1549"/>
                  </a:lnTo>
                  <a:lnTo>
                    <a:pt x="0" y="2311"/>
                  </a:lnTo>
                  <a:lnTo>
                    <a:pt x="0" y="1549"/>
                  </a:lnTo>
                  <a:lnTo>
                    <a:pt x="774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6358030" y="29025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6359592" y="2903318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0"/>
                  </a:moveTo>
                  <a:lnTo>
                    <a:pt x="774" y="761"/>
                  </a:lnTo>
                  <a:lnTo>
                    <a:pt x="0" y="761"/>
                  </a:lnTo>
                  <a:lnTo>
                    <a:pt x="0" y="0"/>
                  </a:lnTo>
                  <a:close/>
                </a:path>
                <a:path w="1270" h="1905">
                  <a:moveTo>
                    <a:pt x="774" y="1536"/>
                  </a:moveTo>
                  <a:lnTo>
                    <a:pt x="0" y="1536"/>
                  </a:lnTo>
                  <a:lnTo>
                    <a:pt x="0" y="761"/>
                  </a:lnTo>
                  <a:lnTo>
                    <a:pt x="774" y="761"/>
                  </a:lnTo>
                  <a:lnTo>
                    <a:pt x="77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6357242" y="29040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6339284" y="2827822"/>
              <a:ext cx="22860" cy="75565"/>
            </a:xfrm>
            <a:custGeom>
              <a:avLst/>
              <a:gdLst/>
              <a:ahLst/>
              <a:cxnLst/>
              <a:rect l="l" t="t" r="r" b="b"/>
              <a:pathLst>
                <a:path w="22860" h="75564">
                  <a:moveTo>
                    <a:pt x="20129" y="3835"/>
                  </a:moveTo>
                  <a:lnTo>
                    <a:pt x="18580" y="3835"/>
                  </a:lnTo>
                  <a:lnTo>
                    <a:pt x="18580" y="4216"/>
                  </a:lnTo>
                  <a:lnTo>
                    <a:pt x="20129" y="4216"/>
                  </a:lnTo>
                  <a:lnTo>
                    <a:pt x="20129" y="3835"/>
                  </a:lnTo>
                  <a:close/>
                </a:path>
                <a:path w="22860" h="75564">
                  <a:moveTo>
                    <a:pt x="20904" y="3073"/>
                  </a:moveTo>
                  <a:lnTo>
                    <a:pt x="20129" y="3073"/>
                  </a:lnTo>
                  <a:lnTo>
                    <a:pt x="20129" y="3835"/>
                  </a:lnTo>
                  <a:lnTo>
                    <a:pt x="20904" y="3835"/>
                  </a:lnTo>
                  <a:lnTo>
                    <a:pt x="20904" y="3073"/>
                  </a:lnTo>
                  <a:close/>
                </a:path>
                <a:path w="22860" h="75564">
                  <a:moveTo>
                    <a:pt x="20129" y="1536"/>
                  </a:moveTo>
                  <a:lnTo>
                    <a:pt x="19354" y="1536"/>
                  </a:lnTo>
                  <a:lnTo>
                    <a:pt x="19354" y="2311"/>
                  </a:lnTo>
                  <a:lnTo>
                    <a:pt x="20129" y="2311"/>
                  </a:lnTo>
                  <a:lnTo>
                    <a:pt x="20129" y="1536"/>
                  </a:lnTo>
                  <a:close/>
                </a:path>
                <a:path w="22860" h="75564">
                  <a:moveTo>
                    <a:pt x="19354" y="0"/>
                  </a:moveTo>
                  <a:lnTo>
                    <a:pt x="18580" y="0"/>
                  </a:lnTo>
                  <a:lnTo>
                    <a:pt x="18580" y="774"/>
                  </a:lnTo>
                  <a:lnTo>
                    <a:pt x="19354" y="774"/>
                  </a:lnTo>
                  <a:lnTo>
                    <a:pt x="19354" y="0"/>
                  </a:lnTo>
                  <a:close/>
                </a:path>
                <a:path w="22860" h="75564">
                  <a:moveTo>
                    <a:pt x="22453" y="3073"/>
                  </a:moveTo>
                  <a:lnTo>
                    <a:pt x="22453" y="3835"/>
                  </a:lnTo>
                  <a:lnTo>
                    <a:pt x="22834" y="3835"/>
                  </a:lnTo>
                  <a:lnTo>
                    <a:pt x="22453" y="3073"/>
                  </a:lnTo>
                  <a:close/>
                </a:path>
                <a:path w="22860" h="75564">
                  <a:moveTo>
                    <a:pt x="8127" y="28041"/>
                  </a:moveTo>
                  <a:lnTo>
                    <a:pt x="6578" y="28041"/>
                  </a:lnTo>
                  <a:lnTo>
                    <a:pt x="6578" y="28803"/>
                  </a:lnTo>
                  <a:lnTo>
                    <a:pt x="8127" y="28803"/>
                  </a:lnTo>
                  <a:lnTo>
                    <a:pt x="8127" y="28041"/>
                  </a:lnTo>
                  <a:close/>
                </a:path>
                <a:path w="22860" h="75564">
                  <a:moveTo>
                    <a:pt x="6578" y="27279"/>
                  </a:moveTo>
                  <a:lnTo>
                    <a:pt x="5029" y="27279"/>
                  </a:lnTo>
                  <a:lnTo>
                    <a:pt x="5029" y="28041"/>
                  </a:lnTo>
                  <a:lnTo>
                    <a:pt x="6578" y="28041"/>
                  </a:lnTo>
                  <a:lnTo>
                    <a:pt x="6578" y="27279"/>
                  </a:lnTo>
                  <a:close/>
                </a:path>
                <a:path w="22860" h="75564">
                  <a:moveTo>
                    <a:pt x="9677" y="26517"/>
                  </a:moveTo>
                  <a:lnTo>
                    <a:pt x="8902" y="26517"/>
                  </a:lnTo>
                  <a:lnTo>
                    <a:pt x="8902" y="27279"/>
                  </a:lnTo>
                  <a:lnTo>
                    <a:pt x="9677" y="26517"/>
                  </a:lnTo>
                  <a:close/>
                </a:path>
                <a:path w="22860" h="75564">
                  <a:moveTo>
                    <a:pt x="10452" y="25755"/>
                  </a:moveTo>
                  <a:lnTo>
                    <a:pt x="9677" y="25755"/>
                  </a:lnTo>
                  <a:lnTo>
                    <a:pt x="9677" y="26517"/>
                  </a:lnTo>
                  <a:lnTo>
                    <a:pt x="10452" y="26517"/>
                  </a:lnTo>
                  <a:lnTo>
                    <a:pt x="10452" y="25755"/>
                  </a:lnTo>
                  <a:close/>
                </a:path>
                <a:path w="22860" h="75564">
                  <a:moveTo>
                    <a:pt x="8902" y="23469"/>
                  </a:moveTo>
                  <a:lnTo>
                    <a:pt x="7353" y="23469"/>
                  </a:lnTo>
                  <a:lnTo>
                    <a:pt x="7353" y="24993"/>
                  </a:lnTo>
                  <a:lnTo>
                    <a:pt x="8127" y="24993"/>
                  </a:lnTo>
                  <a:lnTo>
                    <a:pt x="8127" y="24231"/>
                  </a:lnTo>
                  <a:lnTo>
                    <a:pt x="8902" y="24231"/>
                  </a:lnTo>
                  <a:lnTo>
                    <a:pt x="8902" y="23469"/>
                  </a:lnTo>
                  <a:close/>
                </a:path>
                <a:path w="22860" h="75564">
                  <a:moveTo>
                    <a:pt x="9677" y="23469"/>
                  </a:moveTo>
                  <a:lnTo>
                    <a:pt x="8902" y="23469"/>
                  </a:lnTo>
                  <a:lnTo>
                    <a:pt x="8902" y="24993"/>
                  </a:lnTo>
                  <a:lnTo>
                    <a:pt x="9677" y="24993"/>
                  </a:lnTo>
                  <a:lnTo>
                    <a:pt x="9677" y="23469"/>
                  </a:lnTo>
                  <a:close/>
                </a:path>
                <a:path w="22860" h="75564">
                  <a:moveTo>
                    <a:pt x="7353" y="22326"/>
                  </a:moveTo>
                  <a:lnTo>
                    <a:pt x="3479" y="22326"/>
                  </a:lnTo>
                  <a:lnTo>
                    <a:pt x="3479" y="23088"/>
                  </a:lnTo>
                  <a:lnTo>
                    <a:pt x="7353" y="23088"/>
                  </a:lnTo>
                  <a:lnTo>
                    <a:pt x="7353" y="22326"/>
                  </a:lnTo>
                  <a:close/>
                </a:path>
                <a:path w="22860" h="75564">
                  <a:moveTo>
                    <a:pt x="10452" y="22326"/>
                  </a:moveTo>
                  <a:lnTo>
                    <a:pt x="9677" y="22326"/>
                  </a:lnTo>
                  <a:lnTo>
                    <a:pt x="9677" y="23088"/>
                  </a:lnTo>
                  <a:lnTo>
                    <a:pt x="10452" y="23088"/>
                  </a:lnTo>
                  <a:lnTo>
                    <a:pt x="10452" y="22326"/>
                  </a:lnTo>
                  <a:close/>
                </a:path>
                <a:path w="22860" h="75564">
                  <a:moveTo>
                    <a:pt x="12776" y="21564"/>
                  </a:moveTo>
                  <a:lnTo>
                    <a:pt x="12001" y="21564"/>
                  </a:lnTo>
                  <a:lnTo>
                    <a:pt x="12001" y="22326"/>
                  </a:lnTo>
                  <a:lnTo>
                    <a:pt x="12776" y="22326"/>
                  </a:lnTo>
                  <a:lnTo>
                    <a:pt x="12776" y="21564"/>
                  </a:lnTo>
                  <a:close/>
                </a:path>
                <a:path w="22860" h="75564">
                  <a:moveTo>
                    <a:pt x="13931" y="21564"/>
                  </a:moveTo>
                  <a:lnTo>
                    <a:pt x="13157" y="21564"/>
                  </a:lnTo>
                  <a:lnTo>
                    <a:pt x="13157" y="22326"/>
                  </a:lnTo>
                  <a:lnTo>
                    <a:pt x="13931" y="22326"/>
                  </a:lnTo>
                  <a:lnTo>
                    <a:pt x="13931" y="21564"/>
                  </a:lnTo>
                  <a:close/>
                </a:path>
                <a:path w="22860" h="75564">
                  <a:moveTo>
                    <a:pt x="8127" y="20040"/>
                  </a:moveTo>
                  <a:lnTo>
                    <a:pt x="4254" y="20040"/>
                  </a:lnTo>
                  <a:lnTo>
                    <a:pt x="4254" y="21564"/>
                  </a:lnTo>
                  <a:lnTo>
                    <a:pt x="11226" y="21564"/>
                  </a:lnTo>
                  <a:lnTo>
                    <a:pt x="11226" y="20802"/>
                  </a:lnTo>
                  <a:lnTo>
                    <a:pt x="8127" y="20802"/>
                  </a:lnTo>
                  <a:lnTo>
                    <a:pt x="8127" y="20040"/>
                  </a:lnTo>
                  <a:close/>
                </a:path>
                <a:path w="22860" h="75564">
                  <a:moveTo>
                    <a:pt x="12001" y="20802"/>
                  </a:moveTo>
                  <a:lnTo>
                    <a:pt x="11226" y="20802"/>
                  </a:lnTo>
                  <a:lnTo>
                    <a:pt x="11226" y="21564"/>
                  </a:lnTo>
                  <a:lnTo>
                    <a:pt x="12001" y="20802"/>
                  </a:lnTo>
                  <a:close/>
                </a:path>
                <a:path w="22860" h="75564">
                  <a:moveTo>
                    <a:pt x="13931" y="20040"/>
                  </a:moveTo>
                  <a:lnTo>
                    <a:pt x="13157" y="20040"/>
                  </a:lnTo>
                  <a:lnTo>
                    <a:pt x="13157" y="20802"/>
                  </a:lnTo>
                  <a:lnTo>
                    <a:pt x="13931" y="20802"/>
                  </a:lnTo>
                  <a:lnTo>
                    <a:pt x="13931" y="20040"/>
                  </a:lnTo>
                  <a:close/>
                </a:path>
                <a:path w="22860" h="75564">
                  <a:moveTo>
                    <a:pt x="17030" y="19278"/>
                  </a:moveTo>
                  <a:lnTo>
                    <a:pt x="13931" y="19278"/>
                  </a:lnTo>
                  <a:lnTo>
                    <a:pt x="14706" y="20040"/>
                  </a:lnTo>
                  <a:lnTo>
                    <a:pt x="14706" y="20802"/>
                  </a:lnTo>
                  <a:lnTo>
                    <a:pt x="15481" y="20802"/>
                  </a:lnTo>
                  <a:lnTo>
                    <a:pt x="15481" y="20040"/>
                  </a:lnTo>
                  <a:lnTo>
                    <a:pt x="17030" y="20040"/>
                  </a:lnTo>
                  <a:lnTo>
                    <a:pt x="17030" y="19278"/>
                  </a:lnTo>
                  <a:close/>
                </a:path>
                <a:path w="22860" h="75564">
                  <a:moveTo>
                    <a:pt x="4254" y="19278"/>
                  </a:moveTo>
                  <a:lnTo>
                    <a:pt x="3479" y="19278"/>
                  </a:lnTo>
                  <a:lnTo>
                    <a:pt x="3479" y="20040"/>
                  </a:lnTo>
                  <a:lnTo>
                    <a:pt x="4254" y="20040"/>
                  </a:lnTo>
                  <a:lnTo>
                    <a:pt x="4254" y="19278"/>
                  </a:lnTo>
                  <a:close/>
                </a:path>
                <a:path w="22860" h="75564">
                  <a:moveTo>
                    <a:pt x="11226" y="19278"/>
                  </a:moveTo>
                  <a:lnTo>
                    <a:pt x="6578" y="19278"/>
                  </a:lnTo>
                  <a:lnTo>
                    <a:pt x="6578" y="20040"/>
                  </a:lnTo>
                  <a:lnTo>
                    <a:pt x="11226" y="20040"/>
                  </a:lnTo>
                  <a:lnTo>
                    <a:pt x="11226" y="19278"/>
                  </a:lnTo>
                  <a:close/>
                </a:path>
                <a:path w="22860" h="75564">
                  <a:moveTo>
                    <a:pt x="17805" y="18516"/>
                  </a:moveTo>
                  <a:lnTo>
                    <a:pt x="17030" y="18516"/>
                  </a:lnTo>
                  <a:lnTo>
                    <a:pt x="17030" y="20040"/>
                  </a:lnTo>
                  <a:lnTo>
                    <a:pt x="17805" y="20040"/>
                  </a:lnTo>
                  <a:lnTo>
                    <a:pt x="17805" y="18516"/>
                  </a:lnTo>
                  <a:close/>
                </a:path>
                <a:path w="22860" h="75564">
                  <a:moveTo>
                    <a:pt x="19354" y="19278"/>
                  </a:moveTo>
                  <a:lnTo>
                    <a:pt x="18580" y="19278"/>
                  </a:lnTo>
                  <a:lnTo>
                    <a:pt x="18580" y="20040"/>
                  </a:lnTo>
                  <a:lnTo>
                    <a:pt x="19354" y="20040"/>
                  </a:lnTo>
                  <a:lnTo>
                    <a:pt x="19354" y="19278"/>
                  </a:lnTo>
                  <a:close/>
                </a:path>
                <a:path w="22860" h="75564">
                  <a:moveTo>
                    <a:pt x="12001" y="17754"/>
                  </a:moveTo>
                  <a:lnTo>
                    <a:pt x="11226" y="17754"/>
                  </a:lnTo>
                  <a:lnTo>
                    <a:pt x="11226" y="19278"/>
                  </a:lnTo>
                  <a:lnTo>
                    <a:pt x="12001" y="19278"/>
                  </a:lnTo>
                  <a:lnTo>
                    <a:pt x="12001" y="17754"/>
                  </a:lnTo>
                  <a:close/>
                </a:path>
                <a:path w="22860" h="75564">
                  <a:moveTo>
                    <a:pt x="13157" y="17754"/>
                  </a:moveTo>
                  <a:lnTo>
                    <a:pt x="12001" y="17754"/>
                  </a:lnTo>
                  <a:lnTo>
                    <a:pt x="12001" y="19278"/>
                  </a:lnTo>
                  <a:lnTo>
                    <a:pt x="12776" y="19278"/>
                  </a:lnTo>
                  <a:lnTo>
                    <a:pt x="12776" y="18516"/>
                  </a:lnTo>
                  <a:lnTo>
                    <a:pt x="13157" y="18516"/>
                  </a:lnTo>
                  <a:lnTo>
                    <a:pt x="13157" y="17754"/>
                  </a:lnTo>
                  <a:close/>
                </a:path>
                <a:path w="22860" h="75564">
                  <a:moveTo>
                    <a:pt x="13931" y="18516"/>
                  </a:moveTo>
                  <a:lnTo>
                    <a:pt x="13157" y="18516"/>
                  </a:lnTo>
                  <a:lnTo>
                    <a:pt x="13157" y="19278"/>
                  </a:lnTo>
                  <a:lnTo>
                    <a:pt x="13931" y="19278"/>
                  </a:lnTo>
                  <a:lnTo>
                    <a:pt x="13931" y="18516"/>
                  </a:lnTo>
                  <a:close/>
                </a:path>
                <a:path w="22860" h="75564">
                  <a:moveTo>
                    <a:pt x="14706" y="17754"/>
                  </a:moveTo>
                  <a:lnTo>
                    <a:pt x="13931" y="17754"/>
                  </a:lnTo>
                  <a:lnTo>
                    <a:pt x="13931" y="19278"/>
                  </a:lnTo>
                  <a:lnTo>
                    <a:pt x="14706" y="18516"/>
                  </a:lnTo>
                  <a:lnTo>
                    <a:pt x="14706" y="17754"/>
                  </a:lnTo>
                  <a:close/>
                </a:path>
                <a:path w="22860" h="75564">
                  <a:moveTo>
                    <a:pt x="15481" y="18516"/>
                  </a:moveTo>
                  <a:lnTo>
                    <a:pt x="14706" y="18516"/>
                  </a:lnTo>
                  <a:lnTo>
                    <a:pt x="14706" y="19278"/>
                  </a:lnTo>
                  <a:lnTo>
                    <a:pt x="15481" y="19278"/>
                  </a:lnTo>
                  <a:lnTo>
                    <a:pt x="15481" y="18516"/>
                  </a:lnTo>
                  <a:close/>
                </a:path>
                <a:path w="22860" h="75564">
                  <a:moveTo>
                    <a:pt x="5029" y="16992"/>
                  </a:moveTo>
                  <a:lnTo>
                    <a:pt x="4254" y="16992"/>
                  </a:lnTo>
                  <a:lnTo>
                    <a:pt x="4254" y="18516"/>
                  </a:lnTo>
                  <a:lnTo>
                    <a:pt x="5029" y="18516"/>
                  </a:lnTo>
                  <a:lnTo>
                    <a:pt x="5029" y="16992"/>
                  </a:lnTo>
                  <a:close/>
                </a:path>
                <a:path w="22860" h="75564">
                  <a:moveTo>
                    <a:pt x="6578" y="16230"/>
                  </a:moveTo>
                  <a:lnTo>
                    <a:pt x="5803" y="16230"/>
                  </a:lnTo>
                  <a:lnTo>
                    <a:pt x="5803" y="18516"/>
                  </a:lnTo>
                  <a:lnTo>
                    <a:pt x="11226" y="18516"/>
                  </a:lnTo>
                  <a:lnTo>
                    <a:pt x="11226" y="17754"/>
                  </a:lnTo>
                  <a:lnTo>
                    <a:pt x="6578" y="17754"/>
                  </a:lnTo>
                  <a:lnTo>
                    <a:pt x="6578" y="16230"/>
                  </a:lnTo>
                  <a:close/>
                </a:path>
                <a:path w="22860" h="75564">
                  <a:moveTo>
                    <a:pt x="5803" y="16992"/>
                  </a:moveTo>
                  <a:lnTo>
                    <a:pt x="5029" y="16992"/>
                  </a:lnTo>
                  <a:lnTo>
                    <a:pt x="5029" y="17754"/>
                  </a:lnTo>
                  <a:lnTo>
                    <a:pt x="5803" y="17754"/>
                  </a:lnTo>
                  <a:lnTo>
                    <a:pt x="5803" y="16992"/>
                  </a:lnTo>
                  <a:close/>
                </a:path>
                <a:path w="22860" h="75564">
                  <a:moveTo>
                    <a:pt x="14706" y="14706"/>
                  </a:moveTo>
                  <a:lnTo>
                    <a:pt x="11226" y="14706"/>
                  </a:lnTo>
                  <a:lnTo>
                    <a:pt x="11226" y="15468"/>
                  </a:lnTo>
                  <a:lnTo>
                    <a:pt x="13931" y="15468"/>
                  </a:lnTo>
                  <a:lnTo>
                    <a:pt x="13931" y="16992"/>
                  </a:lnTo>
                  <a:lnTo>
                    <a:pt x="16255" y="16992"/>
                  </a:lnTo>
                  <a:lnTo>
                    <a:pt x="16255" y="16230"/>
                  </a:lnTo>
                  <a:lnTo>
                    <a:pt x="14706" y="16230"/>
                  </a:lnTo>
                  <a:lnTo>
                    <a:pt x="14706" y="14706"/>
                  </a:lnTo>
                  <a:close/>
                </a:path>
                <a:path w="22860" h="75564">
                  <a:moveTo>
                    <a:pt x="12001" y="15468"/>
                  </a:moveTo>
                  <a:lnTo>
                    <a:pt x="8902" y="15468"/>
                  </a:lnTo>
                  <a:lnTo>
                    <a:pt x="8902" y="16230"/>
                  </a:lnTo>
                  <a:lnTo>
                    <a:pt x="12001" y="16230"/>
                  </a:lnTo>
                  <a:lnTo>
                    <a:pt x="12001" y="15468"/>
                  </a:lnTo>
                  <a:close/>
                </a:path>
                <a:path w="22860" h="75564">
                  <a:moveTo>
                    <a:pt x="18580" y="15468"/>
                  </a:moveTo>
                  <a:lnTo>
                    <a:pt x="15481" y="15468"/>
                  </a:lnTo>
                  <a:lnTo>
                    <a:pt x="15481" y="16230"/>
                  </a:lnTo>
                  <a:lnTo>
                    <a:pt x="18580" y="16230"/>
                  </a:lnTo>
                  <a:lnTo>
                    <a:pt x="18580" y="15468"/>
                  </a:lnTo>
                  <a:close/>
                </a:path>
                <a:path w="22860" h="75564">
                  <a:moveTo>
                    <a:pt x="8127" y="14706"/>
                  </a:moveTo>
                  <a:lnTo>
                    <a:pt x="7353" y="14706"/>
                  </a:lnTo>
                  <a:lnTo>
                    <a:pt x="7353" y="15468"/>
                  </a:lnTo>
                  <a:lnTo>
                    <a:pt x="8127" y="15468"/>
                  </a:lnTo>
                  <a:lnTo>
                    <a:pt x="8127" y="14706"/>
                  </a:lnTo>
                  <a:close/>
                </a:path>
                <a:path w="22860" h="75564">
                  <a:moveTo>
                    <a:pt x="16255" y="13944"/>
                  </a:moveTo>
                  <a:lnTo>
                    <a:pt x="11226" y="13944"/>
                  </a:lnTo>
                  <a:lnTo>
                    <a:pt x="10452" y="14706"/>
                  </a:lnTo>
                  <a:lnTo>
                    <a:pt x="16255" y="14706"/>
                  </a:lnTo>
                  <a:lnTo>
                    <a:pt x="16255" y="13944"/>
                  </a:lnTo>
                  <a:close/>
                </a:path>
                <a:path w="22860" h="75564">
                  <a:moveTo>
                    <a:pt x="17805" y="13563"/>
                  </a:moveTo>
                  <a:lnTo>
                    <a:pt x="17030" y="13563"/>
                  </a:lnTo>
                  <a:lnTo>
                    <a:pt x="17030" y="14706"/>
                  </a:lnTo>
                  <a:lnTo>
                    <a:pt x="19354" y="14706"/>
                  </a:lnTo>
                  <a:lnTo>
                    <a:pt x="19354" y="13944"/>
                  </a:lnTo>
                  <a:lnTo>
                    <a:pt x="17805" y="13944"/>
                  </a:lnTo>
                  <a:lnTo>
                    <a:pt x="17805" y="13563"/>
                  </a:lnTo>
                  <a:close/>
                </a:path>
                <a:path w="22860" h="75564">
                  <a:moveTo>
                    <a:pt x="18580" y="12801"/>
                  </a:moveTo>
                  <a:lnTo>
                    <a:pt x="17805" y="12801"/>
                  </a:lnTo>
                  <a:lnTo>
                    <a:pt x="17805" y="13944"/>
                  </a:lnTo>
                  <a:lnTo>
                    <a:pt x="19354" y="13944"/>
                  </a:lnTo>
                  <a:lnTo>
                    <a:pt x="19354" y="13563"/>
                  </a:lnTo>
                  <a:lnTo>
                    <a:pt x="18580" y="13563"/>
                  </a:lnTo>
                  <a:lnTo>
                    <a:pt x="18580" y="12801"/>
                  </a:lnTo>
                  <a:close/>
                </a:path>
                <a:path w="22860" h="75564">
                  <a:moveTo>
                    <a:pt x="20129" y="13563"/>
                  </a:moveTo>
                  <a:lnTo>
                    <a:pt x="19354" y="13563"/>
                  </a:lnTo>
                  <a:lnTo>
                    <a:pt x="19354" y="13944"/>
                  </a:lnTo>
                  <a:lnTo>
                    <a:pt x="20129" y="13944"/>
                  </a:lnTo>
                  <a:lnTo>
                    <a:pt x="20129" y="13563"/>
                  </a:lnTo>
                  <a:close/>
                </a:path>
                <a:path w="22860" h="75564">
                  <a:moveTo>
                    <a:pt x="12776" y="12801"/>
                  </a:moveTo>
                  <a:lnTo>
                    <a:pt x="11226" y="12801"/>
                  </a:lnTo>
                  <a:lnTo>
                    <a:pt x="11226" y="13563"/>
                  </a:lnTo>
                  <a:lnTo>
                    <a:pt x="12776" y="13563"/>
                  </a:lnTo>
                  <a:lnTo>
                    <a:pt x="12776" y="12801"/>
                  </a:lnTo>
                  <a:close/>
                </a:path>
                <a:path w="22860" h="75564">
                  <a:moveTo>
                    <a:pt x="9677" y="11912"/>
                  </a:moveTo>
                  <a:lnTo>
                    <a:pt x="8902" y="11912"/>
                  </a:lnTo>
                  <a:lnTo>
                    <a:pt x="8902" y="12801"/>
                  </a:lnTo>
                  <a:lnTo>
                    <a:pt x="9677" y="12801"/>
                  </a:lnTo>
                  <a:lnTo>
                    <a:pt x="9677" y="11912"/>
                  </a:lnTo>
                  <a:close/>
                </a:path>
                <a:path w="22860" h="75564">
                  <a:moveTo>
                    <a:pt x="17805" y="11912"/>
                  </a:moveTo>
                  <a:lnTo>
                    <a:pt x="10452" y="11912"/>
                  </a:lnTo>
                  <a:lnTo>
                    <a:pt x="10452" y="12801"/>
                  </a:lnTo>
                  <a:lnTo>
                    <a:pt x="17805" y="12801"/>
                  </a:lnTo>
                  <a:lnTo>
                    <a:pt x="17805" y="11912"/>
                  </a:lnTo>
                  <a:close/>
                </a:path>
                <a:path w="22860" h="75564">
                  <a:moveTo>
                    <a:pt x="20904" y="11912"/>
                  </a:moveTo>
                  <a:lnTo>
                    <a:pt x="19354" y="11912"/>
                  </a:lnTo>
                  <a:lnTo>
                    <a:pt x="19354" y="12801"/>
                  </a:lnTo>
                  <a:lnTo>
                    <a:pt x="20904" y="12801"/>
                  </a:lnTo>
                  <a:lnTo>
                    <a:pt x="20904" y="11912"/>
                  </a:lnTo>
                  <a:close/>
                </a:path>
                <a:path w="22860" h="75564">
                  <a:moveTo>
                    <a:pt x="12001" y="11150"/>
                  </a:moveTo>
                  <a:lnTo>
                    <a:pt x="11226" y="11150"/>
                  </a:lnTo>
                  <a:lnTo>
                    <a:pt x="11226" y="11912"/>
                  </a:lnTo>
                  <a:lnTo>
                    <a:pt x="12001" y="11912"/>
                  </a:lnTo>
                  <a:lnTo>
                    <a:pt x="12001" y="11150"/>
                  </a:lnTo>
                  <a:close/>
                </a:path>
                <a:path w="22860" h="75564">
                  <a:moveTo>
                    <a:pt x="17805" y="10388"/>
                  </a:moveTo>
                  <a:lnTo>
                    <a:pt x="13157" y="10388"/>
                  </a:lnTo>
                  <a:lnTo>
                    <a:pt x="13157" y="11912"/>
                  </a:lnTo>
                  <a:lnTo>
                    <a:pt x="13931" y="11912"/>
                  </a:lnTo>
                  <a:lnTo>
                    <a:pt x="13931" y="11150"/>
                  </a:lnTo>
                  <a:lnTo>
                    <a:pt x="17805" y="11150"/>
                  </a:lnTo>
                  <a:lnTo>
                    <a:pt x="17805" y="10388"/>
                  </a:lnTo>
                  <a:close/>
                </a:path>
                <a:path w="22860" h="75564">
                  <a:moveTo>
                    <a:pt x="18580" y="10388"/>
                  </a:moveTo>
                  <a:lnTo>
                    <a:pt x="17805" y="10388"/>
                  </a:lnTo>
                  <a:lnTo>
                    <a:pt x="17805" y="11150"/>
                  </a:lnTo>
                  <a:lnTo>
                    <a:pt x="18580" y="11150"/>
                  </a:lnTo>
                  <a:lnTo>
                    <a:pt x="18580" y="10388"/>
                  </a:lnTo>
                  <a:close/>
                </a:path>
                <a:path w="22860" h="75564">
                  <a:moveTo>
                    <a:pt x="19354" y="10388"/>
                  </a:moveTo>
                  <a:lnTo>
                    <a:pt x="18580" y="10388"/>
                  </a:lnTo>
                  <a:lnTo>
                    <a:pt x="18580" y="11150"/>
                  </a:lnTo>
                  <a:lnTo>
                    <a:pt x="19354" y="11150"/>
                  </a:lnTo>
                  <a:lnTo>
                    <a:pt x="19354" y="10388"/>
                  </a:lnTo>
                  <a:close/>
                </a:path>
                <a:path w="22860" h="75564">
                  <a:moveTo>
                    <a:pt x="20904" y="10388"/>
                  </a:moveTo>
                  <a:lnTo>
                    <a:pt x="20129" y="10388"/>
                  </a:lnTo>
                  <a:lnTo>
                    <a:pt x="20129" y="11150"/>
                  </a:lnTo>
                  <a:lnTo>
                    <a:pt x="20904" y="11150"/>
                  </a:lnTo>
                  <a:lnTo>
                    <a:pt x="20904" y="10388"/>
                  </a:lnTo>
                  <a:close/>
                </a:path>
                <a:path w="22860" h="75564">
                  <a:moveTo>
                    <a:pt x="20129" y="9626"/>
                  </a:moveTo>
                  <a:lnTo>
                    <a:pt x="19354" y="9626"/>
                  </a:lnTo>
                  <a:lnTo>
                    <a:pt x="19354" y="10388"/>
                  </a:lnTo>
                  <a:lnTo>
                    <a:pt x="20129" y="10388"/>
                  </a:lnTo>
                  <a:lnTo>
                    <a:pt x="20129" y="9626"/>
                  </a:lnTo>
                  <a:close/>
                </a:path>
                <a:path w="22860" h="75564">
                  <a:moveTo>
                    <a:pt x="19354" y="8864"/>
                  </a:moveTo>
                  <a:lnTo>
                    <a:pt x="13931" y="8864"/>
                  </a:lnTo>
                  <a:lnTo>
                    <a:pt x="13931" y="9626"/>
                  </a:lnTo>
                  <a:lnTo>
                    <a:pt x="19354" y="9626"/>
                  </a:lnTo>
                  <a:lnTo>
                    <a:pt x="19354" y="8864"/>
                  </a:lnTo>
                  <a:close/>
                </a:path>
                <a:path w="22860" h="75564">
                  <a:moveTo>
                    <a:pt x="20129" y="8102"/>
                  </a:moveTo>
                  <a:lnTo>
                    <a:pt x="14706" y="8102"/>
                  </a:lnTo>
                  <a:lnTo>
                    <a:pt x="14706" y="8864"/>
                  </a:lnTo>
                  <a:lnTo>
                    <a:pt x="20129" y="8864"/>
                  </a:lnTo>
                  <a:lnTo>
                    <a:pt x="20129" y="8102"/>
                  </a:lnTo>
                  <a:close/>
                </a:path>
                <a:path w="22860" h="75564">
                  <a:moveTo>
                    <a:pt x="18580" y="6578"/>
                  </a:moveTo>
                  <a:lnTo>
                    <a:pt x="17805" y="7340"/>
                  </a:lnTo>
                  <a:lnTo>
                    <a:pt x="18580" y="7340"/>
                  </a:lnTo>
                  <a:lnTo>
                    <a:pt x="18580" y="6578"/>
                  </a:lnTo>
                  <a:close/>
                </a:path>
                <a:path w="22860" h="75564">
                  <a:moveTo>
                    <a:pt x="15481" y="5816"/>
                  </a:moveTo>
                  <a:lnTo>
                    <a:pt x="14706" y="5816"/>
                  </a:lnTo>
                  <a:lnTo>
                    <a:pt x="14706" y="6578"/>
                  </a:lnTo>
                  <a:lnTo>
                    <a:pt x="15481" y="6578"/>
                  </a:lnTo>
                  <a:lnTo>
                    <a:pt x="15481" y="5816"/>
                  </a:lnTo>
                  <a:close/>
                </a:path>
                <a:path w="22860" h="75564">
                  <a:moveTo>
                    <a:pt x="3098" y="30327"/>
                  </a:moveTo>
                  <a:lnTo>
                    <a:pt x="2324" y="30327"/>
                  </a:lnTo>
                  <a:lnTo>
                    <a:pt x="2324" y="31102"/>
                  </a:lnTo>
                  <a:lnTo>
                    <a:pt x="3098" y="31102"/>
                  </a:lnTo>
                  <a:lnTo>
                    <a:pt x="3098" y="30327"/>
                  </a:lnTo>
                  <a:close/>
                </a:path>
                <a:path w="22860" h="75564">
                  <a:moveTo>
                    <a:pt x="2324" y="38392"/>
                  </a:moveTo>
                  <a:lnTo>
                    <a:pt x="774" y="38392"/>
                  </a:lnTo>
                  <a:lnTo>
                    <a:pt x="774" y="39928"/>
                  </a:lnTo>
                  <a:lnTo>
                    <a:pt x="3098" y="39928"/>
                  </a:lnTo>
                  <a:lnTo>
                    <a:pt x="3098" y="39154"/>
                  </a:lnTo>
                  <a:lnTo>
                    <a:pt x="2324" y="39154"/>
                  </a:lnTo>
                  <a:lnTo>
                    <a:pt x="2324" y="38392"/>
                  </a:lnTo>
                  <a:close/>
                </a:path>
                <a:path w="22860" h="75564">
                  <a:moveTo>
                    <a:pt x="774" y="38392"/>
                  </a:moveTo>
                  <a:lnTo>
                    <a:pt x="0" y="38392"/>
                  </a:lnTo>
                  <a:lnTo>
                    <a:pt x="774" y="39154"/>
                  </a:lnTo>
                  <a:lnTo>
                    <a:pt x="774" y="38392"/>
                  </a:lnTo>
                  <a:close/>
                </a:path>
                <a:path w="22860" h="75564">
                  <a:moveTo>
                    <a:pt x="1549" y="36855"/>
                  </a:moveTo>
                  <a:lnTo>
                    <a:pt x="774" y="36855"/>
                  </a:lnTo>
                  <a:lnTo>
                    <a:pt x="1549" y="36868"/>
                  </a:lnTo>
                  <a:close/>
                </a:path>
                <a:path w="22860" h="75564">
                  <a:moveTo>
                    <a:pt x="774" y="33020"/>
                  </a:moveTo>
                  <a:lnTo>
                    <a:pt x="0" y="33020"/>
                  </a:lnTo>
                  <a:lnTo>
                    <a:pt x="0" y="34556"/>
                  </a:lnTo>
                  <a:lnTo>
                    <a:pt x="774" y="33794"/>
                  </a:lnTo>
                  <a:lnTo>
                    <a:pt x="774" y="33020"/>
                  </a:lnTo>
                  <a:close/>
                </a:path>
                <a:path w="22860" h="75564">
                  <a:moveTo>
                    <a:pt x="2324" y="33794"/>
                  </a:moveTo>
                  <a:lnTo>
                    <a:pt x="774" y="33794"/>
                  </a:lnTo>
                  <a:lnTo>
                    <a:pt x="774" y="34556"/>
                  </a:lnTo>
                  <a:lnTo>
                    <a:pt x="2324" y="34556"/>
                  </a:lnTo>
                  <a:lnTo>
                    <a:pt x="2324" y="33794"/>
                  </a:lnTo>
                  <a:close/>
                </a:path>
                <a:path w="22860" h="75564">
                  <a:moveTo>
                    <a:pt x="3098" y="31864"/>
                  </a:moveTo>
                  <a:lnTo>
                    <a:pt x="774" y="31864"/>
                  </a:lnTo>
                  <a:lnTo>
                    <a:pt x="774" y="33020"/>
                  </a:lnTo>
                  <a:lnTo>
                    <a:pt x="1549" y="33020"/>
                  </a:lnTo>
                  <a:lnTo>
                    <a:pt x="1549" y="32638"/>
                  </a:lnTo>
                  <a:lnTo>
                    <a:pt x="3098" y="32638"/>
                  </a:lnTo>
                  <a:lnTo>
                    <a:pt x="3098" y="31864"/>
                  </a:lnTo>
                  <a:close/>
                </a:path>
                <a:path w="22860" h="75564">
                  <a:moveTo>
                    <a:pt x="774" y="43383"/>
                  </a:moveTo>
                  <a:lnTo>
                    <a:pt x="0" y="43383"/>
                  </a:lnTo>
                  <a:lnTo>
                    <a:pt x="0" y="44157"/>
                  </a:lnTo>
                  <a:lnTo>
                    <a:pt x="774" y="43383"/>
                  </a:lnTo>
                  <a:close/>
                </a:path>
                <a:path w="22860" h="75564">
                  <a:moveTo>
                    <a:pt x="4254" y="42621"/>
                  </a:moveTo>
                  <a:lnTo>
                    <a:pt x="3479" y="42621"/>
                  </a:lnTo>
                  <a:lnTo>
                    <a:pt x="3479" y="43383"/>
                  </a:lnTo>
                  <a:lnTo>
                    <a:pt x="4254" y="43383"/>
                  </a:lnTo>
                  <a:lnTo>
                    <a:pt x="4254" y="42621"/>
                  </a:lnTo>
                  <a:close/>
                </a:path>
                <a:path w="22860" h="75564">
                  <a:moveTo>
                    <a:pt x="3098" y="42227"/>
                  </a:moveTo>
                  <a:lnTo>
                    <a:pt x="2324" y="42227"/>
                  </a:lnTo>
                  <a:lnTo>
                    <a:pt x="2324" y="42621"/>
                  </a:lnTo>
                  <a:lnTo>
                    <a:pt x="3098" y="42227"/>
                  </a:lnTo>
                  <a:close/>
                </a:path>
                <a:path w="22860" h="75564">
                  <a:moveTo>
                    <a:pt x="5803" y="45694"/>
                  </a:moveTo>
                  <a:lnTo>
                    <a:pt x="5029" y="45694"/>
                  </a:lnTo>
                  <a:lnTo>
                    <a:pt x="5029" y="47218"/>
                  </a:lnTo>
                  <a:lnTo>
                    <a:pt x="5803" y="47218"/>
                  </a:lnTo>
                  <a:lnTo>
                    <a:pt x="5803" y="45694"/>
                  </a:lnTo>
                  <a:close/>
                </a:path>
                <a:path w="22860" h="75564">
                  <a:moveTo>
                    <a:pt x="16255" y="70396"/>
                  </a:moveTo>
                  <a:lnTo>
                    <a:pt x="15481" y="70396"/>
                  </a:lnTo>
                  <a:lnTo>
                    <a:pt x="15481" y="71031"/>
                  </a:lnTo>
                  <a:lnTo>
                    <a:pt x="16255" y="71031"/>
                  </a:lnTo>
                  <a:lnTo>
                    <a:pt x="16255" y="70396"/>
                  </a:lnTo>
                  <a:close/>
                </a:path>
                <a:path w="22860" h="75564">
                  <a:moveTo>
                    <a:pt x="18580" y="67983"/>
                  </a:moveTo>
                  <a:lnTo>
                    <a:pt x="17805" y="68745"/>
                  </a:lnTo>
                  <a:lnTo>
                    <a:pt x="17805" y="69507"/>
                  </a:lnTo>
                  <a:lnTo>
                    <a:pt x="18580" y="69507"/>
                  </a:lnTo>
                  <a:lnTo>
                    <a:pt x="18580" y="67983"/>
                  </a:lnTo>
                  <a:close/>
                </a:path>
                <a:path w="22860" h="75564">
                  <a:moveTo>
                    <a:pt x="19354" y="67983"/>
                  </a:moveTo>
                  <a:lnTo>
                    <a:pt x="18580" y="67983"/>
                  </a:lnTo>
                  <a:lnTo>
                    <a:pt x="18580" y="69507"/>
                  </a:lnTo>
                  <a:lnTo>
                    <a:pt x="20129" y="69507"/>
                  </a:lnTo>
                  <a:lnTo>
                    <a:pt x="20129" y="68745"/>
                  </a:lnTo>
                  <a:lnTo>
                    <a:pt x="19354" y="68745"/>
                  </a:lnTo>
                  <a:lnTo>
                    <a:pt x="19354" y="67983"/>
                  </a:lnTo>
                  <a:close/>
                </a:path>
                <a:path w="22860" h="75564">
                  <a:moveTo>
                    <a:pt x="17805" y="67983"/>
                  </a:moveTo>
                  <a:lnTo>
                    <a:pt x="17030" y="67983"/>
                  </a:lnTo>
                  <a:lnTo>
                    <a:pt x="17030" y="68745"/>
                  </a:lnTo>
                  <a:lnTo>
                    <a:pt x="17805" y="68745"/>
                  </a:lnTo>
                  <a:lnTo>
                    <a:pt x="17805" y="67983"/>
                  </a:lnTo>
                  <a:close/>
                </a:path>
                <a:path w="22860" h="75564">
                  <a:moveTo>
                    <a:pt x="17805" y="66459"/>
                  </a:moveTo>
                  <a:lnTo>
                    <a:pt x="17030" y="66459"/>
                  </a:lnTo>
                  <a:lnTo>
                    <a:pt x="17030" y="67221"/>
                  </a:lnTo>
                  <a:lnTo>
                    <a:pt x="17805" y="67221"/>
                  </a:lnTo>
                  <a:lnTo>
                    <a:pt x="17805" y="66459"/>
                  </a:lnTo>
                  <a:close/>
                </a:path>
                <a:path w="22860" h="75564">
                  <a:moveTo>
                    <a:pt x="19354" y="65697"/>
                  </a:moveTo>
                  <a:lnTo>
                    <a:pt x="18580" y="65697"/>
                  </a:lnTo>
                  <a:lnTo>
                    <a:pt x="18580" y="67221"/>
                  </a:lnTo>
                  <a:lnTo>
                    <a:pt x="19354" y="67221"/>
                  </a:lnTo>
                  <a:lnTo>
                    <a:pt x="19354" y="65697"/>
                  </a:lnTo>
                  <a:close/>
                </a:path>
                <a:path w="22860" h="75564">
                  <a:moveTo>
                    <a:pt x="18580" y="64935"/>
                  </a:moveTo>
                  <a:lnTo>
                    <a:pt x="17805" y="64935"/>
                  </a:lnTo>
                  <a:lnTo>
                    <a:pt x="17805" y="65697"/>
                  </a:lnTo>
                  <a:lnTo>
                    <a:pt x="18580" y="65697"/>
                  </a:lnTo>
                  <a:lnTo>
                    <a:pt x="18580" y="64935"/>
                  </a:lnTo>
                  <a:close/>
                </a:path>
                <a:path w="22860" h="75564">
                  <a:moveTo>
                    <a:pt x="20129" y="64935"/>
                  </a:moveTo>
                  <a:lnTo>
                    <a:pt x="19354" y="64935"/>
                  </a:lnTo>
                  <a:lnTo>
                    <a:pt x="19354" y="65697"/>
                  </a:lnTo>
                  <a:lnTo>
                    <a:pt x="20129" y="65697"/>
                  </a:lnTo>
                  <a:lnTo>
                    <a:pt x="20129" y="64935"/>
                  </a:lnTo>
                  <a:close/>
                </a:path>
                <a:path w="22860" h="75564">
                  <a:moveTo>
                    <a:pt x="17805" y="61887"/>
                  </a:moveTo>
                  <a:lnTo>
                    <a:pt x="16255" y="61887"/>
                  </a:lnTo>
                  <a:lnTo>
                    <a:pt x="16255" y="62649"/>
                  </a:lnTo>
                  <a:lnTo>
                    <a:pt x="17805" y="62649"/>
                  </a:lnTo>
                  <a:lnTo>
                    <a:pt x="17805" y="61887"/>
                  </a:lnTo>
                  <a:close/>
                </a:path>
                <a:path w="22860" h="75564">
                  <a:moveTo>
                    <a:pt x="14706" y="59982"/>
                  </a:moveTo>
                  <a:lnTo>
                    <a:pt x="13931" y="59982"/>
                  </a:lnTo>
                  <a:lnTo>
                    <a:pt x="13931" y="61506"/>
                  </a:lnTo>
                  <a:lnTo>
                    <a:pt x="14706" y="61506"/>
                  </a:lnTo>
                  <a:lnTo>
                    <a:pt x="14706" y="59982"/>
                  </a:lnTo>
                  <a:close/>
                </a:path>
                <a:path w="22860" h="75564">
                  <a:moveTo>
                    <a:pt x="16255" y="60744"/>
                  </a:moveTo>
                  <a:lnTo>
                    <a:pt x="15481" y="60744"/>
                  </a:lnTo>
                  <a:lnTo>
                    <a:pt x="16255" y="61506"/>
                  </a:lnTo>
                  <a:lnTo>
                    <a:pt x="17030" y="61506"/>
                  </a:lnTo>
                  <a:lnTo>
                    <a:pt x="16255" y="60744"/>
                  </a:lnTo>
                  <a:close/>
                </a:path>
                <a:path w="22860" h="75564">
                  <a:moveTo>
                    <a:pt x="17030" y="58458"/>
                  </a:moveTo>
                  <a:lnTo>
                    <a:pt x="12776" y="58458"/>
                  </a:lnTo>
                  <a:lnTo>
                    <a:pt x="12776" y="59220"/>
                  </a:lnTo>
                  <a:lnTo>
                    <a:pt x="17030" y="59220"/>
                  </a:lnTo>
                  <a:lnTo>
                    <a:pt x="17030" y="58458"/>
                  </a:lnTo>
                  <a:close/>
                </a:path>
                <a:path w="22860" h="75564">
                  <a:moveTo>
                    <a:pt x="11226" y="57696"/>
                  </a:moveTo>
                  <a:lnTo>
                    <a:pt x="9677" y="57696"/>
                  </a:lnTo>
                  <a:lnTo>
                    <a:pt x="9677" y="58458"/>
                  </a:lnTo>
                  <a:lnTo>
                    <a:pt x="11226" y="58458"/>
                  </a:lnTo>
                  <a:lnTo>
                    <a:pt x="11226" y="57696"/>
                  </a:lnTo>
                  <a:close/>
                </a:path>
                <a:path w="22860" h="75564">
                  <a:moveTo>
                    <a:pt x="9677" y="56172"/>
                  </a:moveTo>
                  <a:lnTo>
                    <a:pt x="8902" y="56172"/>
                  </a:lnTo>
                  <a:lnTo>
                    <a:pt x="8902" y="56934"/>
                  </a:lnTo>
                  <a:lnTo>
                    <a:pt x="10452" y="56934"/>
                  </a:lnTo>
                  <a:lnTo>
                    <a:pt x="9677" y="56172"/>
                  </a:lnTo>
                  <a:close/>
                </a:path>
                <a:path w="22860" h="75564">
                  <a:moveTo>
                    <a:pt x="12776" y="56172"/>
                  </a:moveTo>
                  <a:lnTo>
                    <a:pt x="10452" y="56172"/>
                  </a:lnTo>
                  <a:lnTo>
                    <a:pt x="10452" y="56934"/>
                  </a:lnTo>
                  <a:lnTo>
                    <a:pt x="12776" y="56934"/>
                  </a:lnTo>
                  <a:lnTo>
                    <a:pt x="12776" y="56172"/>
                  </a:lnTo>
                  <a:close/>
                </a:path>
                <a:path w="22860" h="75564">
                  <a:moveTo>
                    <a:pt x="10452" y="54648"/>
                  </a:moveTo>
                  <a:lnTo>
                    <a:pt x="8127" y="54648"/>
                  </a:lnTo>
                  <a:lnTo>
                    <a:pt x="8127" y="56172"/>
                  </a:lnTo>
                  <a:lnTo>
                    <a:pt x="8902" y="56172"/>
                  </a:lnTo>
                  <a:lnTo>
                    <a:pt x="8902" y="55283"/>
                  </a:lnTo>
                  <a:lnTo>
                    <a:pt x="10452" y="55283"/>
                  </a:lnTo>
                  <a:lnTo>
                    <a:pt x="10452" y="54648"/>
                  </a:lnTo>
                  <a:close/>
                </a:path>
                <a:path w="22860" h="75564">
                  <a:moveTo>
                    <a:pt x="7353" y="53759"/>
                  </a:moveTo>
                  <a:lnTo>
                    <a:pt x="6578" y="53759"/>
                  </a:lnTo>
                  <a:lnTo>
                    <a:pt x="6578" y="54648"/>
                  </a:lnTo>
                  <a:lnTo>
                    <a:pt x="7353" y="54648"/>
                  </a:lnTo>
                  <a:lnTo>
                    <a:pt x="7353" y="53759"/>
                  </a:lnTo>
                  <a:close/>
                </a:path>
                <a:path w="22860" h="75564">
                  <a:moveTo>
                    <a:pt x="7353" y="52235"/>
                  </a:moveTo>
                  <a:lnTo>
                    <a:pt x="5803" y="52235"/>
                  </a:lnTo>
                  <a:lnTo>
                    <a:pt x="5803" y="52997"/>
                  </a:lnTo>
                  <a:lnTo>
                    <a:pt x="7353" y="52997"/>
                  </a:lnTo>
                  <a:lnTo>
                    <a:pt x="7353" y="52235"/>
                  </a:lnTo>
                  <a:close/>
                </a:path>
                <a:path w="22860" h="75564">
                  <a:moveTo>
                    <a:pt x="6578" y="50330"/>
                  </a:moveTo>
                  <a:lnTo>
                    <a:pt x="5029" y="50330"/>
                  </a:lnTo>
                  <a:lnTo>
                    <a:pt x="5029" y="51092"/>
                  </a:lnTo>
                  <a:lnTo>
                    <a:pt x="6578" y="51092"/>
                  </a:lnTo>
                  <a:lnTo>
                    <a:pt x="6578" y="50330"/>
                  </a:lnTo>
                  <a:close/>
                </a:path>
                <a:path w="22860" h="75564">
                  <a:moveTo>
                    <a:pt x="5803" y="48806"/>
                  </a:moveTo>
                  <a:lnTo>
                    <a:pt x="5029" y="48806"/>
                  </a:lnTo>
                  <a:lnTo>
                    <a:pt x="5029" y="49568"/>
                  </a:lnTo>
                  <a:lnTo>
                    <a:pt x="5803" y="49568"/>
                  </a:lnTo>
                  <a:lnTo>
                    <a:pt x="5803" y="48806"/>
                  </a:lnTo>
                  <a:close/>
                </a:path>
                <a:path w="22860" h="75564">
                  <a:moveTo>
                    <a:pt x="6578" y="48806"/>
                  </a:moveTo>
                  <a:lnTo>
                    <a:pt x="5803" y="48806"/>
                  </a:lnTo>
                  <a:lnTo>
                    <a:pt x="5803" y="49568"/>
                  </a:lnTo>
                  <a:lnTo>
                    <a:pt x="6578" y="49568"/>
                  </a:lnTo>
                  <a:lnTo>
                    <a:pt x="6578" y="48806"/>
                  </a:lnTo>
                  <a:close/>
                </a:path>
                <a:path w="22860" h="75564">
                  <a:moveTo>
                    <a:pt x="17805" y="74485"/>
                  </a:moveTo>
                  <a:lnTo>
                    <a:pt x="17030" y="74485"/>
                  </a:lnTo>
                  <a:lnTo>
                    <a:pt x="17805" y="75247"/>
                  </a:lnTo>
                  <a:lnTo>
                    <a:pt x="17805" y="74485"/>
                  </a:lnTo>
                  <a:close/>
                </a:path>
                <a:path w="22860" h="75564">
                  <a:moveTo>
                    <a:pt x="18580" y="73710"/>
                  </a:moveTo>
                  <a:lnTo>
                    <a:pt x="17805" y="73710"/>
                  </a:lnTo>
                  <a:lnTo>
                    <a:pt x="17805" y="74485"/>
                  </a:lnTo>
                  <a:lnTo>
                    <a:pt x="18580" y="75247"/>
                  </a:lnTo>
                  <a:lnTo>
                    <a:pt x="18580" y="73710"/>
                  </a:lnTo>
                  <a:close/>
                </a:path>
                <a:path w="22860" h="75564">
                  <a:moveTo>
                    <a:pt x="17805" y="72948"/>
                  </a:moveTo>
                  <a:lnTo>
                    <a:pt x="15481" y="72948"/>
                  </a:lnTo>
                  <a:lnTo>
                    <a:pt x="15481" y="73710"/>
                  </a:lnTo>
                  <a:lnTo>
                    <a:pt x="17805" y="73710"/>
                  </a:lnTo>
                  <a:lnTo>
                    <a:pt x="17805" y="72948"/>
                  </a:lnTo>
                  <a:close/>
                </a:path>
                <a:path w="22860" h="75564">
                  <a:moveTo>
                    <a:pt x="17805" y="71412"/>
                  </a:moveTo>
                  <a:lnTo>
                    <a:pt x="16255" y="71412"/>
                  </a:lnTo>
                  <a:lnTo>
                    <a:pt x="16255" y="72948"/>
                  </a:lnTo>
                  <a:lnTo>
                    <a:pt x="17030" y="72948"/>
                  </a:lnTo>
                  <a:lnTo>
                    <a:pt x="17030" y="72174"/>
                  </a:lnTo>
                  <a:lnTo>
                    <a:pt x="17805" y="72174"/>
                  </a:lnTo>
                  <a:lnTo>
                    <a:pt x="17805" y="71412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6358639" y="28278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6357287" y="2828209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774" y="0"/>
                  </a:moveTo>
                  <a:lnTo>
                    <a:pt x="1930" y="0"/>
                  </a:lnTo>
                </a:path>
                <a:path w="6350" h="1905">
                  <a:moveTo>
                    <a:pt x="5029" y="1536"/>
                  </a:moveTo>
                  <a:lnTo>
                    <a:pt x="6184" y="1536"/>
                  </a:lnTo>
                </a:path>
                <a:path w="6350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6359414" y="28285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6354188" y="2828209"/>
              <a:ext cx="8255" cy="1905"/>
            </a:xfrm>
            <a:custGeom>
              <a:avLst/>
              <a:gdLst/>
              <a:ahLst/>
              <a:cxnLst/>
              <a:rect l="l" t="t" r="r" b="b"/>
              <a:pathLst>
                <a:path w="8254" h="1905">
                  <a:moveTo>
                    <a:pt x="6972" y="1536"/>
                  </a:moveTo>
                  <a:lnTo>
                    <a:pt x="8127" y="1536"/>
                  </a:lnTo>
                </a:path>
                <a:path w="8254" h="1905">
                  <a:moveTo>
                    <a:pt x="5422" y="1536"/>
                  </a:moveTo>
                  <a:lnTo>
                    <a:pt x="6578" y="1536"/>
                  </a:lnTo>
                </a:path>
                <a:path w="8254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6359414" y="28293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6358836" y="282974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6356315" y="28293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6358639" y="28293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6359414" y="2830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6359611" y="28305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6360189" y="2830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6360189" y="28301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6362119" y="283089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6361738" y="283089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81" y="762"/>
                  </a:moveTo>
                  <a:lnTo>
                    <a:pt x="0" y="0"/>
                  </a:lnTo>
                  <a:lnTo>
                    <a:pt x="381" y="0"/>
                  </a:lnTo>
                  <a:lnTo>
                    <a:pt x="381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6361738" y="283089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6353991" y="28285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6360963" y="283089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6353991" y="28293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6365992" y="28320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6353991" y="2829359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6350" h="1905">
                  <a:moveTo>
                    <a:pt x="6197" y="1536"/>
                  </a:moveTo>
                  <a:lnTo>
                    <a:pt x="5422" y="1536"/>
                  </a:lnTo>
                  <a:lnTo>
                    <a:pt x="6197" y="1536"/>
                  </a:lnTo>
                  <a:close/>
                </a:path>
                <a:path w="6350" h="1905">
                  <a:moveTo>
                    <a:pt x="6197" y="1536"/>
                  </a:moveTo>
                  <a:lnTo>
                    <a:pt x="5422" y="1536"/>
                  </a:lnTo>
                  <a:lnTo>
                    <a:pt x="6197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6358836" y="283127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6357864" y="283089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6361738" y="28320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6359414" y="28316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6359414" y="28320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6357864" y="28316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6358836" y="28324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6358639" y="2832813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549" y="761"/>
                  </a:moveTo>
                  <a:lnTo>
                    <a:pt x="2324" y="761"/>
                  </a:lnTo>
                  <a:lnTo>
                    <a:pt x="1549" y="761"/>
                  </a:lnTo>
                  <a:close/>
                </a:path>
                <a:path w="2539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2539" h="1269">
                  <a:moveTo>
                    <a:pt x="2324" y="761"/>
                  </a:moveTo>
                  <a:lnTo>
                    <a:pt x="1549" y="761"/>
                  </a:lnTo>
                  <a:lnTo>
                    <a:pt x="2324" y="761"/>
                  </a:lnTo>
                  <a:close/>
                </a:path>
                <a:path w="2539" h="1269">
                  <a:moveTo>
                    <a:pt x="2324" y="761"/>
                  </a:moveTo>
                  <a:lnTo>
                    <a:pt x="1549" y="761"/>
                  </a:lnTo>
                  <a:lnTo>
                    <a:pt x="232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6361738" y="2833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6360189" y="283357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1930" y="774"/>
                  </a:moveTo>
                  <a:lnTo>
                    <a:pt x="1549" y="774"/>
                  </a:lnTo>
                  <a:lnTo>
                    <a:pt x="1930" y="774"/>
                  </a:lnTo>
                  <a:close/>
                </a:path>
                <a:path w="2539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6361738" y="28343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6357864" y="283357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549" y="0"/>
                  </a:moveTo>
                  <a:lnTo>
                    <a:pt x="774" y="0"/>
                  </a:lnTo>
                  <a:lnTo>
                    <a:pt x="1549" y="0"/>
                  </a:lnTo>
                  <a:close/>
                </a:path>
                <a:path w="1904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6357864" y="2833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6354766" y="2833575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3098" y="0"/>
                  </a:moveTo>
                  <a:lnTo>
                    <a:pt x="2324" y="0"/>
                  </a:lnTo>
                  <a:lnTo>
                    <a:pt x="3098" y="0"/>
                  </a:lnTo>
                  <a:close/>
                </a:path>
                <a:path w="6350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6350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6350" h="2539">
                  <a:moveTo>
                    <a:pt x="4648" y="1536"/>
                  </a:moveTo>
                  <a:lnTo>
                    <a:pt x="3873" y="1536"/>
                  </a:lnTo>
                  <a:lnTo>
                    <a:pt x="4648" y="1536"/>
                  </a:lnTo>
                  <a:close/>
                </a:path>
                <a:path w="6350" h="2539">
                  <a:moveTo>
                    <a:pt x="3873" y="1536"/>
                  </a:moveTo>
                  <a:lnTo>
                    <a:pt x="3098" y="1536"/>
                  </a:lnTo>
                  <a:lnTo>
                    <a:pt x="3873" y="1536"/>
                  </a:lnTo>
                  <a:close/>
                </a:path>
                <a:path w="6350" h="2539">
                  <a:moveTo>
                    <a:pt x="6197" y="2311"/>
                  </a:moveTo>
                  <a:lnTo>
                    <a:pt x="5422" y="2311"/>
                  </a:lnTo>
                  <a:lnTo>
                    <a:pt x="6197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6354766" y="2833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6357864" y="28343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6354766" y="2833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6357090" y="28343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6357090" y="283435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61"/>
                  </a:moveTo>
                  <a:lnTo>
                    <a:pt x="0" y="761"/>
                  </a:lnTo>
                  <a:lnTo>
                    <a:pt x="774" y="0"/>
                  </a:lnTo>
                  <a:lnTo>
                    <a:pt x="77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6357090" y="28343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6354766" y="2833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6358639" y="283511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1549" y="774"/>
                  </a:moveTo>
                  <a:lnTo>
                    <a:pt x="774" y="774"/>
                  </a:lnTo>
                  <a:lnTo>
                    <a:pt x="154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6353991" y="2833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6353991" y="2834350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5">
                  <a:moveTo>
                    <a:pt x="6197" y="1536"/>
                  </a:moveTo>
                  <a:lnTo>
                    <a:pt x="6972" y="1536"/>
                  </a:lnTo>
                  <a:lnTo>
                    <a:pt x="6197" y="1536"/>
                  </a:lnTo>
                  <a:close/>
                </a:path>
                <a:path w="6985" h="1905">
                  <a:moveTo>
                    <a:pt x="3873" y="761"/>
                  </a:moveTo>
                  <a:lnTo>
                    <a:pt x="3098" y="761"/>
                  </a:lnTo>
                  <a:lnTo>
                    <a:pt x="3873" y="761"/>
                  </a:lnTo>
                  <a:close/>
                </a:path>
                <a:path w="6985" h="1905">
                  <a:moveTo>
                    <a:pt x="5422" y="1536"/>
                  </a:moveTo>
                  <a:lnTo>
                    <a:pt x="4648" y="1536"/>
                  </a:lnTo>
                  <a:lnTo>
                    <a:pt x="5422" y="1536"/>
                  </a:lnTo>
                  <a:close/>
                </a:path>
                <a:path w="6985" h="1905">
                  <a:moveTo>
                    <a:pt x="3098" y="761"/>
                  </a:moveTo>
                  <a:lnTo>
                    <a:pt x="3873" y="761"/>
                  </a:lnTo>
                  <a:lnTo>
                    <a:pt x="3098" y="761"/>
                  </a:lnTo>
                  <a:close/>
                </a:path>
                <a:path w="6985" h="1905">
                  <a:moveTo>
                    <a:pt x="3098" y="761"/>
                  </a:moveTo>
                  <a:lnTo>
                    <a:pt x="2324" y="761"/>
                  </a:lnTo>
                  <a:lnTo>
                    <a:pt x="3098" y="761"/>
                  </a:lnTo>
                  <a:close/>
                </a:path>
                <a:path w="6985" h="1905">
                  <a:moveTo>
                    <a:pt x="3098" y="761"/>
                  </a:moveTo>
                  <a:lnTo>
                    <a:pt x="3873" y="761"/>
                  </a:lnTo>
                  <a:lnTo>
                    <a:pt x="3098" y="761"/>
                  </a:lnTo>
                  <a:close/>
                </a:path>
                <a:path w="6985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6985" h="1905">
                  <a:moveTo>
                    <a:pt x="5422" y="1536"/>
                  </a:moveTo>
                  <a:lnTo>
                    <a:pt x="4648" y="1536"/>
                  </a:lnTo>
                  <a:lnTo>
                    <a:pt x="5422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6359414" y="28358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6356315" y="28351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6357090" y="28351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6356315" y="283588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873" y="762"/>
                  </a:moveTo>
                  <a:lnTo>
                    <a:pt x="4648" y="762"/>
                  </a:lnTo>
                  <a:lnTo>
                    <a:pt x="3873" y="762"/>
                  </a:lnTo>
                  <a:close/>
                </a:path>
                <a:path w="5079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079" h="1905">
                  <a:moveTo>
                    <a:pt x="4648" y="1536"/>
                  </a:moveTo>
                  <a:lnTo>
                    <a:pt x="3873" y="1536"/>
                  </a:lnTo>
                  <a:lnTo>
                    <a:pt x="4648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6360189" y="28366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6358639" y="283664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1549" y="774"/>
                  </a:moveTo>
                  <a:lnTo>
                    <a:pt x="774" y="774"/>
                  </a:lnTo>
                  <a:lnTo>
                    <a:pt x="154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6358639" y="28366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6359414" y="28374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6358061" y="28370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6353413" y="2836267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5">
                  <a:moveTo>
                    <a:pt x="6197" y="1536"/>
                  </a:moveTo>
                  <a:lnTo>
                    <a:pt x="7353" y="1536"/>
                  </a:lnTo>
                </a:path>
                <a:path w="7620" h="1905">
                  <a:moveTo>
                    <a:pt x="5422" y="1536"/>
                  </a:moveTo>
                  <a:lnTo>
                    <a:pt x="6578" y="1536"/>
                  </a:lnTo>
                </a:path>
                <a:path w="7620" h="1905">
                  <a:moveTo>
                    <a:pt x="0" y="0"/>
                  </a:moveTo>
                  <a:lnTo>
                    <a:pt x="1155" y="0"/>
                  </a:lnTo>
                </a:path>
                <a:path w="7620" h="1905">
                  <a:moveTo>
                    <a:pt x="4648" y="1536"/>
                  </a:moveTo>
                  <a:lnTo>
                    <a:pt x="5803" y="1536"/>
                  </a:lnTo>
                </a:path>
                <a:path w="7620" h="1905">
                  <a:moveTo>
                    <a:pt x="3873" y="1536"/>
                  </a:moveTo>
                  <a:lnTo>
                    <a:pt x="5029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6360189" y="28381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6352442" y="28366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6359414" y="28381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6353216" y="28366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6352638" y="2837036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5">
                  <a:moveTo>
                    <a:pt x="0" y="0"/>
                  </a:moveTo>
                  <a:lnTo>
                    <a:pt x="1155" y="0"/>
                  </a:lnTo>
                </a:path>
                <a:path w="6985" h="1905">
                  <a:moveTo>
                    <a:pt x="5422" y="1536"/>
                  </a:moveTo>
                  <a:lnTo>
                    <a:pt x="6578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6352442" y="2836648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197" y="2311"/>
                  </a:moveTo>
                  <a:lnTo>
                    <a:pt x="5422" y="2311"/>
                  </a:lnTo>
                  <a:lnTo>
                    <a:pt x="6197" y="2311"/>
                  </a:lnTo>
                  <a:close/>
                </a:path>
                <a:path w="6350" h="253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6357864" y="28381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6357090" y="28381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6357864" y="28381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6352442" y="2837423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0160" h="3175">
                  <a:moveTo>
                    <a:pt x="9677" y="3073"/>
                  </a:moveTo>
                  <a:lnTo>
                    <a:pt x="9296" y="2298"/>
                  </a:lnTo>
                  <a:lnTo>
                    <a:pt x="9677" y="3073"/>
                  </a:lnTo>
                  <a:close/>
                </a:path>
                <a:path w="10160" h="3175">
                  <a:moveTo>
                    <a:pt x="6197" y="1536"/>
                  </a:moveTo>
                  <a:lnTo>
                    <a:pt x="5422" y="1536"/>
                  </a:lnTo>
                  <a:lnTo>
                    <a:pt x="6197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6353991" y="28374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6353991" y="283818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1269">
                  <a:moveTo>
                    <a:pt x="3873" y="774"/>
                  </a:moveTo>
                  <a:lnTo>
                    <a:pt x="3098" y="774"/>
                  </a:lnTo>
                  <a:lnTo>
                    <a:pt x="387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6353991" y="28374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6352442" y="2837423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6197" y="1536"/>
                  </a:moveTo>
                  <a:lnTo>
                    <a:pt x="5422" y="1536"/>
                  </a:lnTo>
                  <a:lnTo>
                    <a:pt x="6197" y="1536"/>
                  </a:lnTo>
                  <a:close/>
                </a:path>
                <a:path w="6350" h="190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6360963" y="28397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6353216" y="28381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6360189" y="28397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6357864" y="28389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6358639" y="28397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6352442" y="28381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6353216" y="283896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1269">
                  <a:moveTo>
                    <a:pt x="3873" y="762"/>
                  </a:moveTo>
                  <a:lnTo>
                    <a:pt x="3098" y="762"/>
                  </a:lnTo>
                  <a:lnTo>
                    <a:pt x="3873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6356512" y="28401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6357090" y="28404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6357090" y="28397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6353216" y="28397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6357864" y="28404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6352442" y="28389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6351864" y="283934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0" y="0"/>
                  </a:moveTo>
                  <a:lnTo>
                    <a:pt x="1155" y="0"/>
                  </a:lnTo>
                </a:path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6356315" y="284049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3175" h="1269">
                  <a:moveTo>
                    <a:pt x="2324" y="761"/>
                  </a:moveTo>
                  <a:lnTo>
                    <a:pt x="3098" y="761"/>
                  </a:lnTo>
                  <a:lnTo>
                    <a:pt x="2324" y="761"/>
                  </a:lnTo>
                  <a:close/>
                </a:path>
                <a:path w="3175" h="1269">
                  <a:moveTo>
                    <a:pt x="2324" y="761"/>
                  </a:moveTo>
                  <a:lnTo>
                    <a:pt x="3098" y="761"/>
                  </a:lnTo>
                  <a:lnTo>
                    <a:pt x="232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6357090" y="28404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6352442" y="2839722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5">
                  <a:moveTo>
                    <a:pt x="6972" y="1536"/>
                  </a:moveTo>
                  <a:lnTo>
                    <a:pt x="6197" y="1536"/>
                  </a:lnTo>
                  <a:lnTo>
                    <a:pt x="6972" y="1536"/>
                  </a:lnTo>
                  <a:close/>
                </a:path>
                <a:path w="6985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6985" h="1905">
                  <a:moveTo>
                    <a:pt x="6972" y="1536"/>
                  </a:moveTo>
                  <a:lnTo>
                    <a:pt x="6197" y="1536"/>
                  </a:lnTo>
                  <a:lnTo>
                    <a:pt x="6972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6358061" y="284144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6358639" y="2841258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635">
                  <a:moveTo>
                    <a:pt x="774" y="381"/>
                  </a:moveTo>
                  <a:lnTo>
                    <a:pt x="0" y="381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6358639" y="28412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6351286" y="28389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6352442" y="283972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4648" y="1536"/>
                  </a:moveTo>
                  <a:lnTo>
                    <a:pt x="3873" y="1536"/>
                  </a:lnTo>
                  <a:lnTo>
                    <a:pt x="4648" y="1536"/>
                  </a:lnTo>
                  <a:close/>
                </a:path>
                <a:path w="5079" h="1905">
                  <a:moveTo>
                    <a:pt x="2324" y="774"/>
                  </a:moveTo>
                  <a:lnTo>
                    <a:pt x="3098" y="774"/>
                  </a:lnTo>
                  <a:lnTo>
                    <a:pt x="2324" y="774"/>
                  </a:lnTo>
                  <a:close/>
                </a:path>
                <a:path w="5079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6350511" y="28389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6352061" y="283972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6355737" y="284144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6351286" y="283972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079" h="1905">
                  <a:moveTo>
                    <a:pt x="3479" y="1536"/>
                  </a:moveTo>
                  <a:lnTo>
                    <a:pt x="4254" y="1536"/>
                  </a:lnTo>
                  <a:lnTo>
                    <a:pt x="3479" y="1536"/>
                  </a:lnTo>
                  <a:close/>
                </a:path>
                <a:path w="5079" h="1905">
                  <a:moveTo>
                    <a:pt x="5029" y="1536"/>
                  </a:moveTo>
                  <a:lnTo>
                    <a:pt x="4254" y="1536"/>
                  </a:lnTo>
                  <a:lnTo>
                    <a:pt x="5029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6355737" y="284144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6346638" y="283896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3098" y="762"/>
                  </a:moveTo>
                  <a:lnTo>
                    <a:pt x="3873" y="762"/>
                  </a:lnTo>
                  <a:lnTo>
                    <a:pt x="3098" y="762"/>
                  </a:lnTo>
                  <a:close/>
                </a:path>
                <a:path w="444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6358061" y="28420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6352442" y="28404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6355540" y="28416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6352442" y="28404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6348962" y="2839722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3479" y="774"/>
                  </a:moveTo>
                  <a:lnTo>
                    <a:pt x="3098" y="774"/>
                  </a:lnTo>
                  <a:lnTo>
                    <a:pt x="3479" y="774"/>
                  </a:lnTo>
                  <a:close/>
                </a:path>
                <a:path w="10160" h="317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0160" h="3175">
                  <a:moveTo>
                    <a:pt x="9677" y="2692"/>
                  </a:moveTo>
                  <a:lnTo>
                    <a:pt x="8902" y="2692"/>
                  </a:lnTo>
                  <a:lnTo>
                    <a:pt x="9677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6349736" y="28397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6353216" y="28412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6348962" y="28397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6352061" y="28404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6354766" y="28416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6356315" y="28416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6348187" y="28397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6355540" y="28416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6350511" y="284049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05" y="761"/>
                  </a:moveTo>
                  <a:lnTo>
                    <a:pt x="1930" y="761"/>
                  </a:lnTo>
                  <a:lnTo>
                    <a:pt x="2705" y="761"/>
                  </a:lnTo>
                  <a:close/>
                </a:path>
                <a:path w="317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6348187" y="28397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6352061" y="284125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6350511" y="28404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6348962" y="2841258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8902" y="1917"/>
                  </a:moveTo>
                  <a:lnTo>
                    <a:pt x="8127" y="1917"/>
                  </a:lnTo>
                  <a:lnTo>
                    <a:pt x="8902" y="1917"/>
                  </a:lnTo>
                  <a:close/>
                </a:path>
                <a:path w="10160" h="3175">
                  <a:moveTo>
                    <a:pt x="774" y="0"/>
                  </a:moveTo>
                  <a:lnTo>
                    <a:pt x="1549" y="0"/>
                  </a:lnTo>
                  <a:lnTo>
                    <a:pt x="774" y="0"/>
                  </a:lnTo>
                  <a:close/>
                </a:path>
                <a:path w="10160" h="317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0160" h="3175">
                  <a:moveTo>
                    <a:pt x="9677" y="2692"/>
                  </a:moveTo>
                  <a:lnTo>
                    <a:pt x="8902" y="2692"/>
                  </a:lnTo>
                  <a:lnTo>
                    <a:pt x="9677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6357864" y="28431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6357864" y="28439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6348962" y="28412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6353991" y="28424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6353991" y="284317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3175" h="1269">
                  <a:moveTo>
                    <a:pt x="3098" y="774"/>
                  </a:moveTo>
                  <a:lnTo>
                    <a:pt x="2324" y="774"/>
                  </a:lnTo>
                  <a:lnTo>
                    <a:pt x="3098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6348962" y="28412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6348962" y="284163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1549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154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6354766" y="28431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6348962" y="284163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4254" y="1536"/>
                  </a:moveTo>
                  <a:lnTo>
                    <a:pt x="3479" y="1536"/>
                  </a:lnTo>
                  <a:lnTo>
                    <a:pt x="4254" y="1536"/>
                  </a:lnTo>
                  <a:close/>
                </a:path>
                <a:path w="4445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6349736" y="28416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6356315" y="28439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6353991" y="28431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6348962" y="28424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6348384" y="2842027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5">
                  <a:moveTo>
                    <a:pt x="0" y="0"/>
                  </a:moveTo>
                  <a:lnTo>
                    <a:pt x="1155" y="0"/>
                  </a:lnTo>
                </a:path>
                <a:path w="5714" h="1905">
                  <a:moveTo>
                    <a:pt x="0" y="0"/>
                  </a:moveTo>
                  <a:lnTo>
                    <a:pt x="1155" y="0"/>
                  </a:lnTo>
                </a:path>
                <a:path w="5714" h="1905">
                  <a:moveTo>
                    <a:pt x="4254" y="1536"/>
                  </a:moveTo>
                  <a:lnTo>
                    <a:pt x="5410" y="1536"/>
                  </a:lnTo>
                </a:path>
                <a:path w="5714" h="1905">
                  <a:moveTo>
                    <a:pt x="4254" y="1536"/>
                  </a:moveTo>
                  <a:lnTo>
                    <a:pt x="5410" y="1536"/>
                  </a:lnTo>
                </a:path>
                <a:path w="5714" h="1905">
                  <a:moveTo>
                    <a:pt x="4254" y="1536"/>
                  </a:moveTo>
                  <a:lnTo>
                    <a:pt x="5410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6355540" y="28439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6352442" y="28431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6347412" y="2841639"/>
              <a:ext cx="10795" cy="4445"/>
            </a:xfrm>
            <a:custGeom>
              <a:avLst/>
              <a:gdLst/>
              <a:ahLst/>
              <a:cxnLst/>
              <a:rect l="l" t="t" r="r" b="b"/>
              <a:pathLst>
                <a:path w="10795" h="4444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0795" h="4444">
                  <a:moveTo>
                    <a:pt x="9677" y="3073"/>
                  </a:moveTo>
                  <a:lnTo>
                    <a:pt x="10452" y="3848"/>
                  </a:lnTo>
                  <a:lnTo>
                    <a:pt x="9677" y="3848"/>
                  </a:lnTo>
                  <a:lnTo>
                    <a:pt x="9677" y="30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6350511" y="28424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6357090" y="2844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6352442" y="28431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6348187" y="2842414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7353" y="2298"/>
                  </a:moveTo>
                  <a:lnTo>
                    <a:pt x="6578" y="2298"/>
                  </a:lnTo>
                  <a:lnTo>
                    <a:pt x="7353" y="2298"/>
                  </a:lnTo>
                  <a:close/>
                </a:path>
                <a:path w="10795" h="3175">
                  <a:moveTo>
                    <a:pt x="10452" y="3073"/>
                  </a:moveTo>
                  <a:lnTo>
                    <a:pt x="9677" y="3073"/>
                  </a:lnTo>
                  <a:lnTo>
                    <a:pt x="10452" y="3073"/>
                  </a:lnTo>
                  <a:close/>
                </a:path>
                <a:path w="10795" h="3175">
                  <a:moveTo>
                    <a:pt x="5803" y="1536"/>
                  </a:moveTo>
                  <a:lnTo>
                    <a:pt x="5029" y="1536"/>
                  </a:lnTo>
                  <a:lnTo>
                    <a:pt x="5803" y="1536"/>
                  </a:lnTo>
                  <a:close/>
                </a:path>
                <a:path w="10795" h="317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0795" h="3175">
                  <a:moveTo>
                    <a:pt x="10452" y="3073"/>
                  </a:moveTo>
                  <a:lnTo>
                    <a:pt x="9677" y="3073"/>
                  </a:lnTo>
                  <a:lnTo>
                    <a:pt x="10452" y="3073"/>
                  </a:lnTo>
                  <a:close/>
                </a:path>
                <a:path w="10795" h="3175">
                  <a:moveTo>
                    <a:pt x="10452" y="3073"/>
                  </a:moveTo>
                  <a:lnTo>
                    <a:pt x="9677" y="3073"/>
                  </a:lnTo>
                  <a:lnTo>
                    <a:pt x="10452" y="3073"/>
                  </a:lnTo>
                  <a:close/>
                </a:path>
                <a:path w="10795" h="3175">
                  <a:moveTo>
                    <a:pt x="6578" y="2298"/>
                  </a:moveTo>
                  <a:lnTo>
                    <a:pt x="7353" y="2298"/>
                  </a:lnTo>
                  <a:lnTo>
                    <a:pt x="6578" y="22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6353216" y="28439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6347412" y="2842414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0160" h="3175">
                  <a:moveTo>
                    <a:pt x="9677" y="3073"/>
                  </a:moveTo>
                  <a:lnTo>
                    <a:pt x="8902" y="3073"/>
                  </a:lnTo>
                  <a:lnTo>
                    <a:pt x="9677" y="30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6351286" y="28431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6355540" y="2844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6352061" y="284395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6355540" y="2844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6346638" y="2842414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422" y="1536"/>
                  </a:moveTo>
                  <a:lnTo>
                    <a:pt x="4648" y="1536"/>
                  </a:lnTo>
                  <a:lnTo>
                    <a:pt x="5422" y="1536"/>
                  </a:lnTo>
                  <a:close/>
                </a:path>
                <a:path w="6985" h="2539">
                  <a:moveTo>
                    <a:pt x="6578" y="2298"/>
                  </a:moveTo>
                  <a:lnTo>
                    <a:pt x="5803" y="2298"/>
                  </a:lnTo>
                  <a:lnTo>
                    <a:pt x="6578" y="2298"/>
                  </a:lnTo>
                  <a:close/>
                </a:path>
                <a:path w="6985" h="253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6347412" y="28424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6352061" y="28439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6346638" y="28424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6352061" y="28439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6352638" y="2845100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5">
                  <a:moveTo>
                    <a:pt x="6197" y="1536"/>
                  </a:moveTo>
                  <a:lnTo>
                    <a:pt x="7353" y="1536"/>
                  </a:lnTo>
                </a:path>
                <a:path w="7620" h="1905">
                  <a:moveTo>
                    <a:pt x="6197" y="1536"/>
                  </a:moveTo>
                  <a:lnTo>
                    <a:pt x="7353" y="1536"/>
                  </a:lnTo>
                </a:path>
                <a:path w="7620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6352061" y="284471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2705" y="774"/>
                  </a:moveTo>
                  <a:lnTo>
                    <a:pt x="3479" y="774"/>
                  </a:lnTo>
                  <a:lnTo>
                    <a:pt x="2705" y="774"/>
                  </a:lnTo>
                  <a:close/>
                </a:path>
                <a:path w="5079" h="1905">
                  <a:moveTo>
                    <a:pt x="5029" y="1536"/>
                  </a:moveTo>
                  <a:lnTo>
                    <a:pt x="4254" y="1536"/>
                  </a:lnTo>
                  <a:lnTo>
                    <a:pt x="5029" y="1536"/>
                  </a:lnTo>
                  <a:close/>
                </a:path>
                <a:path w="5079" h="190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6346638" y="28424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6353216" y="284548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0">
                  <a:moveTo>
                    <a:pt x="1549" y="0"/>
                  </a:moveTo>
                  <a:lnTo>
                    <a:pt x="774" y="0"/>
                  </a:lnTo>
                  <a:lnTo>
                    <a:pt x="154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6353216" y="2844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6348187" y="28431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6354766" y="28454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6351286" y="2844713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7353" y="2311"/>
                  </a:moveTo>
                  <a:lnTo>
                    <a:pt x="6578" y="2311"/>
                  </a:lnTo>
                  <a:lnTo>
                    <a:pt x="7353" y="2311"/>
                  </a:lnTo>
                  <a:close/>
                </a:path>
                <a:path w="7620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7620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6357090" y="28462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6352061" y="284548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6352061" y="2844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6353991" y="28454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6345863" y="2843176"/>
              <a:ext cx="13970" cy="5080"/>
            </a:xfrm>
            <a:custGeom>
              <a:avLst/>
              <a:gdLst/>
              <a:ahLst/>
              <a:cxnLst/>
              <a:rect l="l" t="t" r="r" b="b"/>
              <a:pathLst>
                <a:path w="13970" h="508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3970" h="5080">
                  <a:moveTo>
                    <a:pt x="13550" y="3848"/>
                  </a:moveTo>
                  <a:lnTo>
                    <a:pt x="12776" y="4610"/>
                  </a:lnTo>
                  <a:lnTo>
                    <a:pt x="13550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6352061" y="2844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6358639" y="28470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6356315" y="28462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6352638" y="28458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6355540" y="284702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3175" h="1269">
                  <a:moveTo>
                    <a:pt x="3098" y="762"/>
                  </a:moveTo>
                  <a:lnTo>
                    <a:pt x="2324" y="762"/>
                  </a:lnTo>
                  <a:lnTo>
                    <a:pt x="3098" y="762"/>
                  </a:lnTo>
                  <a:close/>
                </a:path>
                <a:path w="3175" h="1269">
                  <a:moveTo>
                    <a:pt x="3098" y="762"/>
                  </a:moveTo>
                  <a:lnTo>
                    <a:pt x="2324" y="762"/>
                  </a:lnTo>
                  <a:lnTo>
                    <a:pt x="3098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6354766" y="28462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6356512" y="284740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6346638" y="28439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6351864" y="2845869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4648" y="1536"/>
                  </a:moveTo>
                  <a:lnTo>
                    <a:pt x="5803" y="1536"/>
                  </a:lnTo>
                </a:path>
                <a:path w="6350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6350511" y="2845488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3810" h="1905">
                  <a:moveTo>
                    <a:pt x="774" y="0"/>
                  </a:moveTo>
                  <a:lnTo>
                    <a:pt x="1549" y="0"/>
                  </a:lnTo>
                  <a:lnTo>
                    <a:pt x="774" y="0"/>
                  </a:lnTo>
                  <a:close/>
                </a:path>
                <a:path w="3810" h="1905">
                  <a:moveTo>
                    <a:pt x="774" y="0"/>
                  </a:moveTo>
                  <a:lnTo>
                    <a:pt x="774" y="762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774" y="0"/>
                  </a:lnTo>
                  <a:close/>
                </a:path>
                <a:path w="3810" h="1905">
                  <a:moveTo>
                    <a:pt x="3479" y="762"/>
                  </a:moveTo>
                  <a:lnTo>
                    <a:pt x="3479" y="1536"/>
                  </a:lnTo>
                  <a:lnTo>
                    <a:pt x="2705" y="1536"/>
                  </a:lnTo>
                  <a:lnTo>
                    <a:pt x="3479" y="762"/>
                  </a:lnTo>
                  <a:lnTo>
                    <a:pt x="2705" y="762"/>
                  </a:lnTo>
                  <a:lnTo>
                    <a:pt x="3479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6355737" y="28474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6352061" y="28462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1155" y="0"/>
                  </a:moveTo>
                  <a:lnTo>
                    <a:pt x="381" y="0"/>
                  </a:lnTo>
                  <a:lnTo>
                    <a:pt x="1155" y="0"/>
                  </a:lnTo>
                  <a:close/>
                </a:path>
                <a:path w="1270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1270" h="0">
                  <a:moveTo>
                    <a:pt x="381" y="0"/>
                  </a:moveTo>
                  <a:lnTo>
                    <a:pt x="1155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6352638" y="28466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6357864" y="2847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6352061" y="284625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6345863" y="28439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6351286" y="2846250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5029" y="1536"/>
                  </a:moveTo>
                  <a:lnTo>
                    <a:pt x="4254" y="1536"/>
                  </a:lnTo>
                  <a:lnTo>
                    <a:pt x="5029" y="1536"/>
                  </a:lnTo>
                  <a:close/>
                </a:path>
                <a:path w="5079" h="1905">
                  <a:moveTo>
                    <a:pt x="774" y="0"/>
                  </a:moveTo>
                  <a:lnTo>
                    <a:pt x="1155" y="0"/>
                  </a:lnTo>
                  <a:lnTo>
                    <a:pt x="774" y="0"/>
                  </a:lnTo>
                  <a:close/>
                </a:path>
                <a:path w="5079" h="1905">
                  <a:moveTo>
                    <a:pt x="5029" y="1536"/>
                  </a:moveTo>
                  <a:lnTo>
                    <a:pt x="4254" y="1536"/>
                  </a:lnTo>
                  <a:lnTo>
                    <a:pt x="5029" y="1536"/>
                  </a:lnTo>
                  <a:close/>
                </a:path>
                <a:path w="5079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6352442" y="28462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6349933" y="28458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6351286" y="28462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6345088" y="28439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6350708" y="28466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0" y="0"/>
                  </a:moveTo>
                  <a:lnTo>
                    <a:pt x="1155" y="0"/>
                  </a:lnTo>
                </a:path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6346638" y="2844713"/>
              <a:ext cx="10795" cy="4445"/>
            </a:xfrm>
            <a:custGeom>
              <a:avLst/>
              <a:gdLst/>
              <a:ahLst/>
              <a:cxnLst/>
              <a:rect l="l" t="t" r="r" b="b"/>
              <a:pathLst>
                <a:path w="10795" h="4444">
                  <a:moveTo>
                    <a:pt x="774" y="0"/>
                  </a:move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10795" h="4444">
                  <a:moveTo>
                    <a:pt x="10452" y="3848"/>
                  </a:moveTo>
                  <a:lnTo>
                    <a:pt x="9677" y="3848"/>
                  </a:lnTo>
                  <a:lnTo>
                    <a:pt x="10452" y="3848"/>
                  </a:lnTo>
                  <a:close/>
                </a:path>
                <a:path w="10795" h="4444">
                  <a:moveTo>
                    <a:pt x="7353" y="3073"/>
                  </a:moveTo>
                  <a:lnTo>
                    <a:pt x="6578" y="3073"/>
                  </a:lnTo>
                  <a:lnTo>
                    <a:pt x="6578" y="2311"/>
                  </a:lnTo>
                  <a:lnTo>
                    <a:pt x="7353" y="3073"/>
                  </a:lnTo>
                  <a:close/>
                </a:path>
                <a:path w="10795" h="4444">
                  <a:moveTo>
                    <a:pt x="9677" y="3073"/>
                  </a:moveTo>
                  <a:lnTo>
                    <a:pt x="8902" y="3073"/>
                  </a:lnTo>
                  <a:lnTo>
                    <a:pt x="9677" y="30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6351286" y="28462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6353216" y="28470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6349736" y="2846250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7353" y="2311"/>
                  </a:moveTo>
                  <a:lnTo>
                    <a:pt x="6578" y="2311"/>
                  </a:lnTo>
                  <a:lnTo>
                    <a:pt x="7353" y="2311"/>
                  </a:lnTo>
                  <a:close/>
                </a:path>
                <a:path w="7620" h="253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6345285" y="28451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6352061" y="284702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6344510" y="2845100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5">
                  <a:moveTo>
                    <a:pt x="774" y="0"/>
                  </a:moveTo>
                  <a:lnTo>
                    <a:pt x="1930" y="0"/>
                  </a:lnTo>
                </a:path>
                <a:path w="6985" h="1905">
                  <a:moveTo>
                    <a:pt x="5422" y="1536"/>
                  </a:moveTo>
                  <a:lnTo>
                    <a:pt x="6578" y="1536"/>
                  </a:lnTo>
                </a:path>
                <a:path w="6985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6354766" y="2847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6344510" y="2845100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5">
                  <a:moveTo>
                    <a:pt x="5422" y="1536"/>
                  </a:moveTo>
                  <a:lnTo>
                    <a:pt x="6578" y="1536"/>
                  </a:lnTo>
                </a:path>
                <a:path w="6985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6351286" y="284702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1930" y="762"/>
                  </a:moveTo>
                  <a:lnTo>
                    <a:pt x="2705" y="762"/>
                  </a:lnTo>
                  <a:lnTo>
                    <a:pt x="1930" y="762"/>
                  </a:lnTo>
                  <a:close/>
                </a:path>
                <a:path w="317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3175" h="1269">
                  <a:moveTo>
                    <a:pt x="1930" y="762"/>
                  </a:moveTo>
                  <a:lnTo>
                    <a:pt x="1155" y="762"/>
                  </a:lnTo>
                  <a:lnTo>
                    <a:pt x="1930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6344314" y="2844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6353991" y="2847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6343539" y="28447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6344314" y="2844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6350511" y="284702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2539" h="1269">
                  <a:moveTo>
                    <a:pt x="1930" y="762"/>
                  </a:moveTo>
                  <a:lnTo>
                    <a:pt x="1549" y="762"/>
                  </a:lnTo>
                  <a:lnTo>
                    <a:pt x="1930" y="762"/>
                  </a:lnTo>
                  <a:lnTo>
                    <a:pt x="1549" y="762"/>
                  </a:lnTo>
                  <a:lnTo>
                    <a:pt x="1930" y="762"/>
                  </a:lnTo>
                  <a:lnTo>
                    <a:pt x="1549" y="762"/>
                  </a:lnTo>
                  <a:lnTo>
                    <a:pt x="1930" y="762"/>
                  </a:lnTo>
                  <a:close/>
                </a:path>
                <a:path w="2539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6343539" y="2844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6353216" y="2847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6350511" y="28470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6344314" y="2845488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8254" h="2539">
                  <a:moveTo>
                    <a:pt x="7747" y="2298"/>
                  </a:moveTo>
                  <a:lnTo>
                    <a:pt x="6972" y="2298"/>
                  </a:lnTo>
                  <a:lnTo>
                    <a:pt x="7747" y="22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6352442" y="2847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6344510" y="2845869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5">
                  <a:moveTo>
                    <a:pt x="5422" y="1536"/>
                  </a:moveTo>
                  <a:lnTo>
                    <a:pt x="6578" y="1536"/>
                  </a:lnTo>
                </a:path>
                <a:path w="6985" h="1905">
                  <a:moveTo>
                    <a:pt x="5422" y="1536"/>
                  </a:moveTo>
                  <a:lnTo>
                    <a:pt x="6578" y="1536"/>
                  </a:lnTo>
                </a:path>
                <a:path w="6985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6351286" y="2847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6353216" y="28485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6342961" y="284586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6351286" y="28485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6343539" y="28454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6353216" y="28485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6343539" y="28454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6345863" y="28470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6351483" y="284894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381" y="0"/>
                  </a:moveTo>
                  <a:lnTo>
                    <a:pt x="1536" y="0"/>
                  </a:lnTo>
                </a:path>
                <a:path w="1904" h="0">
                  <a:moveTo>
                    <a:pt x="381" y="0"/>
                  </a:moveTo>
                  <a:lnTo>
                    <a:pt x="1536" y="0"/>
                  </a:lnTo>
                </a:path>
                <a:path w="1904" h="0">
                  <a:moveTo>
                    <a:pt x="0" y="0"/>
                  </a:moveTo>
                  <a:lnTo>
                    <a:pt x="1155" y="0"/>
                  </a:lnTo>
                </a:path>
                <a:path w="1904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6343539" y="2846250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9677" y="3073"/>
                  </a:moveTo>
                  <a:lnTo>
                    <a:pt x="10452" y="3073"/>
                  </a:lnTo>
                  <a:lnTo>
                    <a:pt x="9677" y="3073"/>
                  </a:lnTo>
                  <a:close/>
                </a:path>
                <a:path w="10795" h="3175">
                  <a:moveTo>
                    <a:pt x="6972" y="2311"/>
                  </a:moveTo>
                  <a:lnTo>
                    <a:pt x="6197" y="2311"/>
                  </a:lnTo>
                  <a:lnTo>
                    <a:pt x="6972" y="2311"/>
                  </a:lnTo>
                  <a:close/>
                </a:path>
                <a:path w="10795" h="317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0795" h="3175">
                  <a:moveTo>
                    <a:pt x="1549" y="774"/>
                  </a:moveTo>
                  <a:lnTo>
                    <a:pt x="774" y="774"/>
                  </a:lnTo>
                  <a:lnTo>
                    <a:pt x="154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6343736" y="28466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6353216" y="28493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6349736" y="284856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49" y="0"/>
                  </a:move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1549" y="0"/>
                  </a:lnTo>
                  <a:close/>
                </a:path>
                <a:path w="1904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6352442" y="28493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6350511" y="28485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6345863" y="28470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6342764" y="2847024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39">
                  <a:moveTo>
                    <a:pt x="9296" y="2298"/>
                  </a:moveTo>
                  <a:lnTo>
                    <a:pt x="8521" y="2298"/>
                  </a:lnTo>
                  <a:lnTo>
                    <a:pt x="9296" y="2298"/>
                  </a:lnTo>
                  <a:close/>
                </a:path>
                <a:path w="9525" h="253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9525" h="2539">
                  <a:moveTo>
                    <a:pt x="8521" y="2298"/>
                  </a:moveTo>
                  <a:lnTo>
                    <a:pt x="7746" y="2298"/>
                  </a:lnTo>
                  <a:lnTo>
                    <a:pt x="8521" y="22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6347412" y="2847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6351286" y="28493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6352061" y="28493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6353216" y="28500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6351286" y="28493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6352638" y="28504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6342961" y="28474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6342764" y="28470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6342186" y="284740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6342764" y="2847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6342186" y="28474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6342764" y="2847786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10">
                  <a:moveTo>
                    <a:pt x="9296" y="2298"/>
                  </a:moveTo>
                  <a:lnTo>
                    <a:pt x="8521" y="2298"/>
                  </a:lnTo>
                  <a:lnTo>
                    <a:pt x="9296" y="2298"/>
                  </a:lnTo>
                  <a:close/>
                </a:path>
                <a:path w="11429" h="3810">
                  <a:moveTo>
                    <a:pt x="7746" y="2298"/>
                  </a:moveTo>
                  <a:lnTo>
                    <a:pt x="6972" y="2298"/>
                  </a:lnTo>
                  <a:lnTo>
                    <a:pt x="7746" y="2298"/>
                  </a:lnTo>
                  <a:close/>
                </a:path>
                <a:path w="11429" h="3810">
                  <a:moveTo>
                    <a:pt x="6972" y="2298"/>
                  </a:moveTo>
                  <a:lnTo>
                    <a:pt x="7746" y="2298"/>
                  </a:lnTo>
                  <a:lnTo>
                    <a:pt x="6972" y="2298"/>
                  </a:lnTo>
                  <a:close/>
                </a:path>
                <a:path w="11429" h="381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1429" h="3810">
                  <a:moveTo>
                    <a:pt x="6972" y="2298"/>
                  </a:moveTo>
                  <a:lnTo>
                    <a:pt x="7746" y="2298"/>
                  </a:lnTo>
                  <a:lnTo>
                    <a:pt x="6972" y="2298"/>
                  </a:lnTo>
                  <a:close/>
                </a:path>
                <a:path w="11429" h="381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1429" h="3810">
                  <a:moveTo>
                    <a:pt x="11226" y="3454"/>
                  </a:moveTo>
                  <a:lnTo>
                    <a:pt x="10452" y="3454"/>
                  </a:lnTo>
                  <a:lnTo>
                    <a:pt x="11226" y="3454"/>
                  </a:lnTo>
                  <a:close/>
                </a:path>
                <a:path w="11429" h="3810">
                  <a:moveTo>
                    <a:pt x="9296" y="3073"/>
                  </a:moveTo>
                  <a:lnTo>
                    <a:pt x="9677" y="3073"/>
                  </a:lnTo>
                  <a:lnTo>
                    <a:pt x="9296" y="30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6343539" y="2847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6349736" y="28500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6352061" y="28508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6346638" y="2850085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6578" y="1155"/>
                  </a:moveTo>
                  <a:lnTo>
                    <a:pt x="5803" y="1155"/>
                  </a:lnTo>
                  <a:lnTo>
                    <a:pt x="6578" y="1155"/>
                  </a:lnTo>
                  <a:close/>
                </a:path>
                <a:path w="698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6348384" y="2850472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4254" y="1155"/>
                  </a:moveTo>
                  <a:lnTo>
                    <a:pt x="5410" y="1155"/>
                  </a:lnTo>
                </a:path>
                <a:path w="5714" h="1269">
                  <a:moveTo>
                    <a:pt x="0" y="0"/>
                  </a:moveTo>
                  <a:lnTo>
                    <a:pt x="1155" y="0"/>
                  </a:lnTo>
                </a:path>
                <a:path w="5714" h="1269">
                  <a:moveTo>
                    <a:pt x="4254" y="1155"/>
                  </a:moveTo>
                  <a:lnTo>
                    <a:pt x="5410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6352061" y="28512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6343539" y="28485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6351286" y="28512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6346638" y="28500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6342764" y="2849323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5422" y="1536"/>
                  </a:moveTo>
                  <a:lnTo>
                    <a:pt x="4648" y="1536"/>
                  </a:lnTo>
                  <a:lnTo>
                    <a:pt x="5422" y="1536"/>
                  </a:lnTo>
                  <a:close/>
                </a:path>
                <a:path w="10795" h="317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0795" h="3175">
                  <a:moveTo>
                    <a:pt x="10452" y="2692"/>
                  </a:moveTo>
                  <a:lnTo>
                    <a:pt x="9677" y="2692"/>
                  </a:lnTo>
                  <a:lnTo>
                    <a:pt x="10452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6316831" y="28404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6348962" y="285124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6316831" y="284125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6342186" y="2850472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5422" y="1155"/>
                  </a:moveTo>
                  <a:lnTo>
                    <a:pt x="6578" y="1155"/>
                  </a:lnTo>
                </a:path>
                <a:path w="6985" h="1269">
                  <a:moveTo>
                    <a:pt x="5422" y="1155"/>
                  </a:moveTo>
                  <a:lnTo>
                    <a:pt x="6578" y="1155"/>
                  </a:lnTo>
                </a:path>
                <a:path w="6985" h="1269">
                  <a:moveTo>
                    <a:pt x="0" y="0"/>
                  </a:moveTo>
                  <a:lnTo>
                    <a:pt x="1155" y="0"/>
                  </a:lnTo>
                </a:path>
                <a:path w="6985" h="1269">
                  <a:moveTo>
                    <a:pt x="3873" y="1155"/>
                  </a:moveTo>
                  <a:lnTo>
                    <a:pt x="5029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6348187" y="285201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6346834" y="2852396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1549" y="0"/>
                  </a:moveTo>
                  <a:lnTo>
                    <a:pt x="2705" y="0"/>
                  </a:lnTo>
                </a:path>
                <a:path w="3175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6342383" y="28508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6346638" y="28520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6340834" y="28508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6342383" y="28508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6346060" y="28523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6340834" y="28508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6346060" y="28523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6340834" y="28508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6348962" y="28527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6348962" y="28535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6340834" y="28508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6349736" y="28535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6348962" y="28543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6348962" y="28535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6340059" y="28512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6340834" y="285124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6346834" y="28539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6340834" y="28520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6348962" y="28543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6340834" y="28520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6348962" y="28543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6346638" y="285431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2539" h="1269">
                  <a:moveTo>
                    <a:pt x="2324" y="774"/>
                  </a:moveTo>
                  <a:lnTo>
                    <a:pt x="1549" y="774"/>
                  </a:lnTo>
                  <a:lnTo>
                    <a:pt x="2324" y="0"/>
                  </a:lnTo>
                  <a:lnTo>
                    <a:pt x="2324" y="774"/>
                  </a:lnTo>
                  <a:close/>
                </a:path>
                <a:path w="2539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6348187" y="28543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6348187" y="28550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6340059" y="28520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6323803" y="284778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6348187" y="285508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6345088" y="28550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6324184" y="2847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6346638" y="285508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6343539" y="28543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6345285" y="28554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6338510" y="28535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6347412" y="28558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6347412" y="28566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6344314" y="285508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6336382" y="2853933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60" h="2539">
                  <a:moveTo>
                    <a:pt x="8902" y="2298"/>
                  </a:moveTo>
                  <a:lnTo>
                    <a:pt x="10058" y="2298"/>
                  </a:lnTo>
                </a:path>
                <a:path w="10160" h="2539">
                  <a:moveTo>
                    <a:pt x="8127" y="2298"/>
                  </a:moveTo>
                  <a:lnTo>
                    <a:pt x="9283" y="2298"/>
                  </a:lnTo>
                </a:path>
                <a:path w="10160" h="2539">
                  <a:moveTo>
                    <a:pt x="8127" y="2298"/>
                  </a:moveTo>
                  <a:lnTo>
                    <a:pt x="9283" y="2298"/>
                  </a:lnTo>
                </a:path>
                <a:path w="10160" h="2539">
                  <a:moveTo>
                    <a:pt x="7353" y="2298"/>
                  </a:moveTo>
                  <a:lnTo>
                    <a:pt x="8508" y="2298"/>
                  </a:lnTo>
                </a:path>
                <a:path w="10160" h="2539">
                  <a:moveTo>
                    <a:pt x="7353" y="2298"/>
                  </a:moveTo>
                  <a:lnTo>
                    <a:pt x="8508" y="2298"/>
                  </a:lnTo>
                </a:path>
                <a:path w="10160" h="2539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6344314" y="28566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6336960" y="2855089"/>
              <a:ext cx="7620" cy="3175"/>
            </a:xfrm>
            <a:custGeom>
              <a:avLst/>
              <a:gdLst/>
              <a:ahLst/>
              <a:cxnLst/>
              <a:rect l="l" t="t" r="r" b="b"/>
              <a:pathLst>
                <a:path w="7620" h="317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7620" h="3175">
                  <a:moveTo>
                    <a:pt x="7353" y="3060"/>
                  </a:moveTo>
                  <a:lnTo>
                    <a:pt x="6578" y="3060"/>
                  </a:lnTo>
                  <a:lnTo>
                    <a:pt x="7353" y="30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6345088" y="28581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6343539" y="285814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1549" y="774"/>
                  </a:lnTo>
                  <a:lnTo>
                    <a:pt x="774" y="774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1549" y="774"/>
                  </a:lnTo>
                  <a:lnTo>
                    <a:pt x="774" y="774"/>
                  </a:lnTo>
                  <a:close/>
                </a:path>
                <a:path w="1904" h="1269">
                  <a:moveTo>
                    <a:pt x="1549" y="774"/>
                  </a:moveTo>
                  <a:lnTo>
                    <a:pt x="774" y="774"/>
                  </a:lnTo>
                  <a:lnTo>
                    <a:pt x="154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6342383" y="28581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6341608" y="285814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1930" y="774"/>
                  </a:moveTo>
                  <a:lnTo>
                    <a:pt x="1155" y="774"/>
                  </a:lnTo>
                  <a:lnTo>
                    <a:pt x="1930" y="774"/>
                  </a:lnTo>
                  <a:close/>
                </a:path>
                <a:path w="3810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3810" h="1269">
                  <a:moveTo>
                    <a:pt x="3479" y="774"/>
                  </a:moveTo>
                  <a:lnTo>
                    <a:pt x="2705" y="774"/>
                  </a:lnTo>
                  <a:lnTo>
                    <a:pt x="347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6335608" y="2857000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5">
                  <a:moveTo>
                    <a:pt x="6197" y="1536"/>
                  </a:moveTo>
                  <a:lnTo>
                    <a:pt x="7353" y="1536"/>
                  </a:lnTo>
                </a:path>
                <a:path w="7620" h="1905">
                  <a:moveTo>
                    <a:pt x="774" y="0"/>
                  </a:moveTo>
                  <a:lnTo>
                    <a:pt x="1930" y="0"/>
                  </a:lnTo>
                </a:path>
                <a:path w="7620" h="1905">
                  <a:moveTo>
                    <a:pt x="5422" y="1536"/>
                  </a:moveTo>
                  <a:lnTo>
                    <a:pt x="6578" y="1536"/>
                  </a:lnTo>
                </a:path>
                <a:path w="7620" h="1905">
                  <a:moveTo>
                    <a:pt x="0" y="0"/>
                  </a:moveTo>
                  <a:lnTo>
                    <a:pt x="1155" y="0"/>
                  </a:lnTo>
                </a:path>
                <a:path w="7620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6333087" y="2856613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3873" y="774"/>
                  </a:moveTo>
                  <a:lnTo>
                    <a:pt x="3098" y="774"/>
                  </a:lnTo>
                  <a:lnTo>
                    <a:pt x="3873" y="774"/>
                  </a:lnTo>
                  <a:close/>
                </a:path>
                <a:path w="444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6344314" y="28604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6340059" y="28589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6342383" y="28596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6336186" y="28581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6343539" y="28604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6336186" y="28581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6340059" y="28596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6340059" y="28596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6340059" y="28604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6339481" y="286065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6330382" y="2858149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0452" y="2692"/>
                  </a:moveTo>
                  <a:lnTo>
                    <a:pt x="11226" y="2692"/>
                  </a:lnTo>
                  <a:lnTo>
                    <a:pt x="10452" y="2692"/>
                  </a:lnTo>
                  <a:close/>
                </a:path>
                <a:path w="13335" h="3810">
                  <a:moveTo>
                    <a:pt x="13157" y="3467"/>
                  </a:moveTo>
                  <a:lnTo>
                    <a:pt x="12382" y="3467"/>
                  </a:lnTo>
                  <a:lnTo>
                    <a:pt x="13157" y="3467"/>
                  </a:lnTo>
                  <a:close/>
                </a:path>
                <a:path w="13335" h="381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3335" h="3810">
                  <a:moveTo>
                    <a:pt x="10452" y="2692"/>
                  </a:moveTo>
                  <a:lnTo>
                    <a:pt x="9677" y="2692"/>
                  </a:lnTo>
                  <a:lnTo>
                    <a:pt x="10452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6340256" y="28612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6339284" y="28608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6338706" y="286122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6341031" y="28619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6339284" y="286161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6339481" y="28619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6339284" y="286161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62"/>
                  </a:moveTo>
                  <a:lnTo>
                    <a:pt x="0" y="762"/>
                  </a:lnTo>
                  <a:lnTo>
                    <a:pt x="774" y="0"/>
                  </a:lnTo>
                  <a:lnTo>
                    <a:pt x="774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6339284" y="286161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6340059" y="286237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6339284" y="286237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0"/>
                  </a:moveTo>
                  <a:lnTo>
                    <a:pt x="774" y="761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774" y="761"/>
                  </a:moveTo>
                  <a:lnTo>
                    <a:pt x="1549" y="761"/>
                  </a:lnTo>
                  <a:lnTo>
                    <a:pt x="77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6338706" y="28627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6340834" y="286314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6341608" y="28639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6341608" y="28646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6341608" y="28639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6341608" y="28646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6340256" y="28650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6340059" y="28646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6340059" y="28646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6340834" y="28654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6342764" y="28662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6340059" y="28654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774" y="762"/>
                  </a:moveTo>
                  <a:lnTo>
                    <a:pt x="0" y="762"/>
                  </a:lnTo>
                  <a:lnTo>
                    <a:pt x="774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6341608" y="28662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6340059" y="28662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6341805" y="286736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381" y="0"/>
                  </a:moveTo>
                  <a:lnTo>
                    <a:pt x="1536" y="0"/>
                  </a:lnTo>
                </a:path>
                <a:path w="1904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6340059" y="28662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6339284" y="286621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61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77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6346638" y="2868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6339284" y="28669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6337932" y="2867363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1549" y="0"/>
                  </a:moveTo>
                  <a:lnTo>
                    <a:pt x="2705" y="0"/>
                  </a:lnTo>
                </a:path>
                <a:path w="3175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6342383" y="286928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6341805" y="286966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381" y="0"/>
                  </a:moveTo>
                  <a:lnTo>
                    <a:pt x="1536" y="0"/>
                  </a:lnTo>
                </a:path>
                <a:path w="1904" h="0">
                  <a:moveTo>
                    <a:pt x="381" y="0"/>
                  </a:moveTo>
                  <a:lnTo>
                    <a:pt x="1536" y="0"/>
                  </a:lnTo>
                </a:path>
                <a:path w="1904" h="0">
                  <a:moveTo>
                    <a:pt x="0" y="0"/>
                  </a:moveTo>
                  <a:lnTo>
                    <a:pt x="1155" y="0"/>
                  </a:lnTo>
                </a:path>
                <a:path w="1904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6342383" y="28700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6342383" y="287044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6342383" y="28700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6341608" y="2870049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1155" y="393"/>
                  </a:moveTo>
                  <a:lnTo>
                    <a:pt x="1930" y="393"/>
                  </a:lnTo>
                  <a:lnTo>
                    <a:pt x="1155" y="393"/>
                  </a:lnTo>
                  <a:close/>
                </a:path>
                <a:path w="2539" h="635">
                  <a:moveTo>
                    <a:pt x="774" y="0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6341608" y="28700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6341608" y="28704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6341608" y="28700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6343539" y="287044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6341608" y="28704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6342764" y="287044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6340059" y="2870443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774" y="0"/>
                  </a:moveTo>
                  <a:lnTo>
                    <a:pt x="1549" y="0"/>
                  </a:lnTo>
                  <a:lnTo>
                    <a:pt x="774" y="0"/>
                  </a:lnTo>
                  <a:close/>
                </a:path>
                <a:path w="5079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079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079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079" h="253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5079" h="2539">
                  <a:moveTo>
                    <a:pt x="1549" y="762"/>
                  </a:moveTo>
                  <a:lnTo>
                    <a:pt x="774" y="762"/>
                  </a:lnTo>
                  <a:lnTo>
                    <a:pt x="1549" y="762"/>
                  </a:lnTo>
                  <a:close/>
                </a:path>
                <a:path w="5079" h="2539">
                  <a:moveTo>
                    <a:pt x="5029" y="2298"/>
                  </a:moveTo>
                  <a:lnTo>
                    <a:pt x="4254" y="2298"/>
                  </a:lnTo>
                  <a:lnTo>
                    <a:pt x="5029" y="2298"/>
                  </a:lnTo>
                  <a:close/>
                </a:path>
                <a:path w="5079" h="2539">
                  <a:moveTo>
                    <a:pt x="5029" y="2298"/>
                  </a:moveTo>
                  <a:lnTo>
                    <a:pt x="4254" y="2298"/>
                  </a:lnTo>
                  <a:lnTo>
                    <a:pt x="5029" y="2298"/>
                  </a:lnTo>
                  <a:close/>
                </a:path>
                <a:path w="5079" h="2539">
                  <a:moveTo>
                    <a:pt x="1549" y="1536"/>
                  </a:moveTo>
                  <a:lnTo>
                    <a:pt x="774" y="1536"/>
                  </a:lnTo>
                  <a:lnTo>
                    <a:pt x="1549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6342764" y="28719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6339284" y="287120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6343539" y="28727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6342764" y="287274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2539" h="1269">
                  <a:moveTo>
                    <a:pt x="2324" y="774"/>
                  </a:moveTo>
                  <a:lnTo>
                    <a:pt x="1549" y="774"/>
                  </a:lnTo>
                  <a:lnTo>
                    <a:pt x="232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6342186" y="287312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6344314" y="28735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6343736" y="287389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6342764" y="28735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6342961" y="28738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6340059" y="287351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5029" y="762"/>
                  </a:moveTo>
                  <a:lnTo>
                    <a:pt x="5029" y="1524"/>
                  </a:lnTo>
                  <a:lnTo>
                    <a:pt x="5029" y="762"/>
                  </a:lnTo>
                  <a:lnTo>
                    <a:pt x="4254" y="762"/>
                  </a:lnTo>
                  <a:lnTo>
                    <a:pt x="5029" y="762"/>
                  </a:lnTo>
                  <a:close/>
                </a:path>
                <a:path w="5079" h="1905">
                  <a:moveTo>
                    <a:pt x="3479" y="762"/>
                  </a:moveTo>
                  <a:lnTo>
                    <a:pt x="2705" y="762"/>
                  </a:lnTo>
                  <a:lnTo>
                    <a:pt x="3479" y="762"/>
                  </a:lnTo>
                  <a:close/>
                </a:path>
                <a:path w="5079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6344314" y="28742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6344510" y="28754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6345863" y="28758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6344314" y="28765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6344510" y="287696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6343539" y="28765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6346638" y="28773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6343539" y="28765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6344314" y="28765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6345285" y="28777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6343539" y="287735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098" y="762"/>
                  </a:moveTo>
                  <a:lnTo>
                    <a:pt x="2324" y="762"/>
                  </a:lnTo>
                  <a:lnTo>
                    <a:pt x="3098" y="762"/>
                  </a:lnTo>
                  <a:close/>
                </a:path>
                <a:path w="3175" h="1269">
                  <a:moveTo>
                    <a:pt x="1549" y="0"/>
                  </a:moveTo>
                  <a:lnTo>
                    <a:pt x="774" y="0"/>
                  </a:lnTo>
                  <a:lnTo>
                    <a:pt x="1549" y="0"/>
                  </a:lnTo>
                  <a:close/>
                </a:path>
                <a:path w="317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6343736" y="28777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6345088" y="28781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6343736" y="2878501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1549" y="0"/>
                  </a:moveTo>
                  <a:lnTo>
                    <a:pt x="2705" y="0"/>
                  </a:lnTo>
                </a:path>
                <a:path w="3175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6345088" y="287965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904" h="0">
                  <a:moveTo>
                    <a:pt x="1549" y="0"/>
                  </a:moveTo>
                  <a:lnTo>
                    <a:pt x="774" y="0"/>
                  </a:lnTo>
                  <a:lnTo>
                    <a:pt x="1549" y="0"/>
                  </a:lnTo>
                  <a:close/>
                </a:path>
                <a:path w="1904" h="0">
                  <a:moveTo>
                    <a:pt x="774" y="0"/>
                  </a:moveTo>
                  <a:lnTo>
                    <a:pt x="1549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6344314" y="287888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6344314" y="2879651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2324" y="0"/>
                  </a:moveTo>
                  <a:lnTo>
                    <a:pt x="1549" y="0"/>
                  </a:lnTo>
                  <a:lnTo>
                    <a:pt x="2324" y="0"/>
                  </a:lnTo>
                  <a:lnTo>
                    <a:pt x="1549" y="0"/>
                  </a:lnTo>
                  <a:lnTo>
                    <a:pt x="2324" y="0"/>
                  </a:lnTo>
                  <a:close/>
                </a:path>
                <a:path w="3175" h="63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3175" h="635">
                  <a:moveTo>
                    <a:pt x="3098" y="393"/>
                  </a:moveTo>
                  <a:lnTo>
                    <a:pt x="2324" y="393"/>
                  </a:lnTo>
                  <a:lnTo>
                    <a:pt x="3098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6346834" y="28804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6345088" y="28796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6347412" y="28800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6348187" y="288080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6344510" y="288042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2324" y="0"/>
                  </a:moveTo>
                  <a:lnTo>
                    <a:pt x="3479" y="0"/>
                  </a:lnTo>
                </a:path>
                <a:path w="3810" h="0">
                  <a:moveTo>
                    <a:pt x="1549" y="0"/>
                  </a:moveTo>
                  <a:lnTo>
                    <a:pt x="2705" y="0"/>
                  </a:lnTo>
                </a:path>
                <a:path w="381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6346638" y="28808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6348187" y="28823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6349736" y="288234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6347412" y="28815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6349736" y="28831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6346834" y="28819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6347412" y="28823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6345285" y="288195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6352061" y="28838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6347412" y="288234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6342186" y="2881956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5">
                  <a:moveTo>
                    <a:pt x="5422" y="1536"/>
                  </a:moveTo>
                  <a:lnTo>
                    <a:pt x="6578" y="1536"/>
                  </a:lnTo>
                </a:path>
                <a:path w="6985" h="1905">
                  <a:moveTo>
                    <a:pt x="0" y="0"/>
                  </a:moveTo>
                  <a:lnTo>
                    <a:pt x="1155" y="0"/>
                  </a:lnTo>
                </a:path>
                <a:path w="6985" h="1905">
                  <a:moveTo>
                    <a:pt x="4648" y="1536"/>
                  </a:moveTo>
                  <a:lnTo>
                    <a:pt x="5803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6348962" y="288388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4254" y="1536"/>
                  </a:moveTo>
                  <a:lnTo>
                    <a:pt x="3479" y="1536"/>
                  </a:lnTo>
                  <a:lnTo>
                    <a:pt x="4254" y="1536"/>
                  </a:lnTo>
                  <a:close/>
                </a:path>
                <a:path w="4445" h="1905">
                  <a:moveTo>
                    <a:pt x="4254" y="1536"/>
                  </a:moveTo>
                  <a:lnTo>
                    <a:pt x="3479" y="1536"/>
                  </a:lnTo>
                  <a:lnTo>
                    <a:pt x="4254" y="1536"/>
                  </a:lnTo>
                  <a:close/>
                </a:path>
                <a:path w="4445" h="1905">
                  <a:moveTo>
                    <a:pt x="774" y="0"/>
                  </a:moveTo>
                  <a:lnTo>
                    <a:pt x="774" y="762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6348187" y="28838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6356315" y="28861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6348187" y="288464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4254" y="774"/>
                  </a:moveTo>
                  <a:lnTo>
                    <a:pt x="5029" y="774"/>
                  </a:lnTo>
                  <a:lnTo>
                    <a:pt x="4254" y="774"/>
                  </a:lnTo>
                  <a:close/>
                </a:path>
                <a:path w="5079" h="1905">
                  <a:moveTo>
                    <a:pt x="3873" y="774"/>
                  </a:moveTo>
                  <a:lnTo>
                    <a:pt x="3098" y="774"/>
                  </a:lnTo>
                  <a:lnTo>
                    <a:pt x="3873" y="774"/>
                  </a:lnTo>
                  <a:close/>
                </a:path>
                <a:path w="5079" h="1905">
                  <a:moveTo>
                    <a:pt x="5029" y="1536"/>
                  </a:moveTo>
                  <a:lnTo>
                    <a:pt x="4254" y="1536"/>
                  </a:lnTo>
                  <a:lnTo>
                    <a:pt x="5029" y="1536"/>
                  </a:lnTo>
                  <a:close/>
                </a:path>
                <a:path w="5079" h="1905">
                  <a:moveTo>
                    <a:pt x="3873" y="774"/>
                  </a:moveTo>
                  <a:lnTo>
                    <a:pt x="3098" y="774"/>
                  </a:lnTo>
                  <a:lnTo>
                    <a:pt x="3873" y="774"/>
                  </a:lnTo>
                  <a:close/>
                </a:path>
                <a:path w="5079" h="190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5079" h="1905">
                  <a:moveTo>
                    <a:pt x="3873" y="774"/>
                  </a:moveTo>
                  <a:lnTo>
                    <a:pt x="3098" y="774"/>
                  </a:lnTo>
                  <a:lnTo>
                    <a:pt x="3873" y="774"/>
                  </a:lnTo>
                  <a:close/>
                </a:path>
                <a:path w="5079" h="1905">
                  <a:moveTo>
                    <a:pt x="1549" y="774"/>
                  </a:moveTo>
                  <a:lnTo>
                    <a:pt x="2324" y="774"/>
                  </a:lnTo>
                  <a:lnTo>
                    <a:pt x="154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6352061" y="28854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6348187" y="2884642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3098" y="774"/>
                  </a:moveTo>
                  <a:lnTo>
                    <a:pt x="3873" y="774"/>
                  </a:lnTo>
                  <a:lnTo>
                    <a:pt x="3098" y="774"/>
                  </a:lnTo>
                  <a:close/>
                </a:path>
                <a:path w="444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6347609" y="288502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6350511" y="28854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6350511" y="28854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6341608" y="2883105"/>
              <a:ext cx="13970" cy="5080"/>
            </a:xfrm>
            <a:custGeom>
              <a:avLst/>
              <a:gdLst/>
              <a:ahLst/>
              <a:cxnLst/>
              <a:rect l="l" t="t" r="r" b="b"/>
              <a:pathLst>
                <a:path w="13970" h="5080">
                  <a:moveTo>
                    <a:pt x="9677" y="3073"/>
                  </a:moveTo>
                  <a:lnTo>
                    <a:pt x="8902" y="3073"/>
                  </a:lnTo>
                  <a:lnTo>
                    <a:pt x="9677" y="3073"/>
                  </a:lnTo>
                  <a:close/>
                </a:path>
                <a:path w="13970" h="5080">
                  <a:moveTo>
                    <a:pt x="10833" y="3073"/>
                  </a:moveTo>
                  <a:lnTo>
                    <a:pt x="10452" y="3073"/>
                  </a:lnTo>
                  <a:lnTo>
                    <a:pt x="10833" y="3073"/>
                  </a:lnTo>
                  <a:close/>
                </a:path>
                <a:path w="13970" h="5080">
                  <a:moveTo>
                    <a:pt x="12382" y="3848"/>
                  </a:moveTo>
                  <a:lnTo>
                    <a:pt x="13157" y="3848"/>
                  </a:lnTo>
                  <a:lnTo>
                    <a:pt x="12382" y="3848"/>
                  </a:lnTo>
                  <a:close/>
                </a:path>
                <a:path w="13970" h="508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3970" h="5080">
                  <a:moveTo>
                    <a:pt x="6578" y="2311"/>
                  </a:moveTo>
                  <a:lnTo>
                    <a:pt x="7353" y="2311"/>
                  </a:lnTo>
                  <a:lnTo>
                    <a:pt x="6578" y="2311"/>
                  </a:lnTo>
                  <a:close/>
                </a:path>
                <a:path w="13970" h="5080">
                  <a:moveTo>
                    <a:pt x="13931" y="4610"/>
                  </a:moveTo>
                  <a:lnTo>
                    <a:pt x="13157" y="4610"/>
                  </a:lnTo>
                  <a:lnTo>
                    <a:pt x="13931" y="4610"/>
                  </a:lnTo>
                  <a:close/>
                </a:path>
                <a:path w="13970" h="5080">
                  <a:moveTo>
                    <a:pt x="11607" y="3848"/>
                  </a:moveTo>
                  <a:lnTo>
                    <a:pt x="10833" y="3848"/>
                  </a:lnTo>
                  <a:lnTo>
                    <a:pt x="11607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6352061" y="28861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6354766" y="28877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6348962" y="28854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6352061" y="288695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  <a:path w="5079" h="1905">
                  <a:moveTo>
                    <a:pt x="4254" y="1536"/>
                  </a:moveTo>
                  <a:lnTo>
                    <a:pt x="3479" y="1536"/>
                  </a:lnTo>
                  <a:lnTo>
                    <a:pt x="4254" y="1536"/>
                  </a:lnTo>
                  <a:close/>
                </a:path>
                <a:path w="5079" h="1905">
                  <a:moveTo>
                    <a:pt x="5029" y="1536"/>
                  </a:moveTo>
                  <a:lnTo>
                    <a:pt x="4254" y="1536"/>
                  </a:lnTo>
                  <a:lnTo>
                    <a:pt x="5029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6352442" y="28869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6352442" y="28877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6354766" y="28877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6356512" y="28888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6352442" y="28877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6353991" y="28877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6353216" y="288771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0" y="774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0" y="774"/>
                  </a:lnTo>
                  <a:close/>
                </a:path>
                <a:path w="3175" h="1905">
                  <a:moveTo>
                    <a:pt x="3098" y="774"/>
                  </a:moveTo>
                  <a:lnTo>
                    <a:pt x="3098" y="1536"/>
                  </a:lnTo>
                  <a:lnTo>
                    <a:pt x="3098" y="774"/>
                  </a:lnTo>
                  <a:lnTo>
                    <a:pt x="3098" y="1536"/>
                  </a:lnTo>
                  <a:lnTo>
                    <a:pt x="2324" y="774"/>
                  </a:lnTo>
                  <a:lnTo>
                    <a:pt x="3098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6356315" y="28884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6353216" y="28877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6352061" y="2887715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1930" y="774"/>
                  </a:moveTo>
                  <a:lnTo>
                    <a:pt x="1155" y="774"/>
                  </a:lnTo>
                  <a:lnTo>
                    <a:pt x="1930" y="774"/>
                  </a:lnTo>
                  <a:close/>
                </a:path>
                <a:path w="6350" h="1905">
                  <a:moveTo>
                    <a:pt x="0" y="0"/>
                  </a:moveTo>
                  <a:lnTo>
                    <a:pt x="381" y="0"/>
                  </a:lnTo>
                  <a:lnTo>
                    <a:pt x="0" y="0"/>
                  </a:lnTo>
                  <a:close/>
                </a:path>
                <a:path w="6350" h="1905">
                  <a:moveTo>
                    <a:pt x="3479" y="1536"/>
                  </a:moveTo>
                  <a:lnTo>
                    <a:pt x="2705" y="1536"/>
                  </a:lnTo>
                  <a:lnTo>
                    <a:pt x="2705" y="774"/>
                  </a:lnTo>
                  <a:lnTo>
                    <a:pt x="3479" y="1536"/>
                  </a:lnTo>
                  <a:close/>
                </a:path>
                <a:path w="6350" h="1905">
                  <a:moveTo>
                    <a:pt x="5803" y="1536"/>
                  </a:moveTo>
                  <a:lnTo>
                    <a:pt x="5029" y="1536"/>
                  </a:lnTo>
                  <a:lnTo>
                    <a:pt x="5803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6354766" y="28884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6353991" y="2889252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5" h="63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635">
                  <a:moveTo>
                    <a:pt x="3873" y="381"/>
                  </a:moveTo>
                  <a:lnTo>
                    <a:pt x="3098" y="381"/>
                  </a:lnTo>
                  <a:lnTo>
                    <a:pt x="3873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6356315" y="2889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6353216" y="28884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6353216" y="28884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6349736" y="2887715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7620" h="2539">
                  <a:moveTo>
                    <a:pt x="7353" y="1917"/>
                  </a:moveTo>
                  <a:lnTo>
                    <a:pt x="6578" y="1917"/>
                  </a:lnTo>
                  <a:lnTo>
                    <a:pt x="7353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6353991" y="28884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6350511" y="288849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2705" y="761"/>
                  </a:moveTo>
                  <a:lnTo>
                    <a:pt x="3479" y="761"/>
                  </a:lnTo>
                  <a:lnTo>
                    <a:pt x="2705" y="761"/>
                  </a:lnTo>
                  <a:close/>
                </a:path>
                <a:path w="7620" h="1269">
                  <a:moveTo>
                    <a:pt x="1930" y="0"/>
                  </a:moveTo>
                  <a:lnTo>
                    <a:pt x="1549" y="0"/>
                  </a:lnTo>
                  <a:lnTo>
                    <a:pt x="1930" y="0"/>
                  </a:lnTo>
                  <a:close/>
                </a:path>
                <a:path w="7620" h="1269">
                  <a:moveTo>
                    <a:pt x="7353" y="1142"/>
                  </a:moveTo>
                  <a:lnTo>
                    <a:pt x="6578" y="1142"/>
                  </a:lnTo>
                  <a:lnTo>
                    <a:pt x="7353" y="1142"/>
                  </a:lnTo>
                  <a:close/>
                </a:path>
                <a:path w="7620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6357864" y="28896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6354766" y="2889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6357090" y="28896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6354766" y="2889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6352442" y="28892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6355540" y="28896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6351286" y="2889633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3479" y="774"/>
                  </a:moveTo>
                  <a:lnTo>
                    <a:pt x="4254" y="774"/>
                  </a:lnTo>
                  <a:lnTo>
                    <a:pt x="3479" y="774"/>
                  </a:lnTo>
                  <a:close/>
                </a:path>
                <a:path w="444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6357287" y="28915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6355540" y="28911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6355737" y="28915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6353991" y="28911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6356512" y="289232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6354188" y="28915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6357090" y="28919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6359414" y="28927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6356315" y="28919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6359414" y="28927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6356315" y="28919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6356315" y="289270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6358639" y="28927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6354766" y="289194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098" y="762"/>
                  </a:moveTo>
                  <a:lnTo>
                    <a:pt x="2324" y="762"/>
                  </a:lnTo>
                  <a:lnTo>
                    <a:pt x="3098" y="762"/>
                  </a:lnTo>
                  <a:close/>
                </a:path>
                <a:path w="3175" h="1269">
                  <a:moveTo>
                    <a:pt x="1549" y="762"/>
                  </a:moveTo>
                  <a:lnTo>
                    <a:pt x="2324" y="762"/>
                  </a:lnTo>
                  <a:lnTo>
                    <a:pt x="1549" y="762"/>
                  </a:lnTo>
                  <a:close/>
                </a:path>
                <a:path w="317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6357864" y="28927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6358639" y="28934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6356512" y="28930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6357864" y="28934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6357090" y="28927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6355540" y="289270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3175" h="1269">
                  <a:moveTo>
                    <a:pt x="3098" y="774"/>
                  </a:moveTo>
                  <a:lnTo>
                    <a:pt x="2324" y="774"/>
                  </a:lnTo>
                  <a:lnTo>
                    <a:pt x="3098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6348384" y="2890788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0" y="0"/>
                  </a:moveTo>
                  <a:lnTo>
                    <a:pt x="1155" y="0"/>
                  </a:lnTo>
                </a:path>
                <a:path w="11429" h="3175">
                  <a:moveTo>
                    <a:pt x="0" y="0"/>
                  </a:moveTo>
                  <a:lnTo>
                    <a:pt x="1155" y="0"/>
                  </a:lnTo>
                </a:path>
                <a:path w="11429" h="3175">
                  <a:moveTo>
                    <a:pt x="9677" y="3073"/>
                  </a:moveTo>
                  <a:lnTo>
                    <a:pt x="10833" y="3073"/>
                  </a:lnTo>
                </a:path>
                <a:path w="11429" h="3175">
                  <a:moveTo>
                    <a:pt x="9677" y="3073"/>
                  </a:moveTo>
                  <a:lnTo>
                    <a:pt x="10833" y="307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6355540" y="289348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3175" h="1269">
                  <a:moveTo>
                    <a:pt x="3098" y="762"/>
                  </a:moveTo>
                  <a:lnTo>
                    <a:pt x="2324" y="762"/>
                  </a:lnTo>
                  <a:lnTo>
                    <a:pt x="3098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6357864" y="289348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6357090" y="28934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6357287" y="2893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6357090" y="28942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6357287" y="28946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6356315" y="289424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6356512" y="28953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6357864" y="28957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6357287" y="289616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6357090" y="28957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6357090" y="28957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6356315" y="28957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6356512" y="28961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6359414" y="28965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6356315" y="28957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6355737" y="2896935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1549" y="0"/>
                  </a:moveTo>
                  <a:lnTo>
                    <a:pt x="2705" y="0"/>
                  </a:lnTo>
                </a:path>
                <a:path w="3175" h="0">
                  <a:moveTo>
                    <a:pt x="774" y="0"/>
                  </a:moveTo>
                  <a:lnTo>
                    <a:pt x="1930" y="0"/>
                  </a:lnTo>
                </a:path>
                <a:path w="3175" h="0">
                  <a:moveTo>
                    <a:pt x="1549" y="0"/>
                  </a:moveTo>
                  <a:lnTo>
                    <a:pt x="2705" y="0"/>
                  </a:lnTo>
                </a:path>
                <a:path w="3175" h="0">
                  <a:moveTo>
                    <a:pt x="774" y="0"/>
                  </a:moveTo>
                  <a:lnTo>
                    <a:pt x="1930" y="0"/>
                  </a:lnTo>
                </a:path>
                <a:path w="3175" h="0">
                  <a:moveTo>
                    <a:pt x="774" y="0"/>
                  </a:moveTo>
                  <a:lnTo>
                    <a:pt x="1930" y="0"/>
                  </a:lnTo>
                </a:path>
                <a:path w="3175" h="0">
                  <a:moveTo>
                    <a:pt x="0" y="0"/>
                  </a:moveTo>
                  <a:lnTo>
                    <a:pt x="1155" y="0"/>
                  </a:lnTo>
                </a:path>
                <a:path w="3175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6356315" y="28973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6355737" y="2897704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1549" y="0"/>
                  </a:moveTo>
                  <a:lnTo>
                    <a:pt x="2705" y="0"/>
                  </a:lnTo>
                </a:path>
                <a:path w="3175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6355540" y="28973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6354962" y="289770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6355540" y="28980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6354188" y="2898472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1549" y="0"/>
                  </a:moveTo>
                  <a:lnTo>
                    <a:pt x="2705" y="0"/>
                  </a:lnTo>
                </a:path>
                <a:path w="3175" h="0">
                  <a:moveTo>
                    <a:pt x="1549" y="0"/>
                  </a:moveTo>
                  <a:lnTo>
                    <a:pt x="2705" y="0"/>
                  </a:lnTo>
                </a:path>
                <a:path w="3175" h="0">
                  <a:moveTo>
                    <a:pt x="774" y="0"/>
                  </a:moveTo>
                  <a:lnTo>
                    <a:pt x="1930" y="0"/>
                  </a:lnTo>
                </a:path>
                <a:path w="3175" h="0">
                  <a:moveTo>
                    <a:pt x="774" y="0"/>
                  </a:moveTo>
                  <a:lnTo>
                    <a:pt x="1930" y="0"/>
                  </a:lnTo>
                </a:path>
                <a:path w="3175" h="0">
                  <a:moveTo>
                    <a:pt x="774" y="0"/>
                  </a:moveTo>
                  <a:lnTo>
                    <a:pt x="1930" y="0"/>
                  </a:lnTo>
                </a:path>
                <a:path w="3175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6354766" y="2898853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5" h="63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635">
                  <a:moveTo>
                    <a:pt x="1549" y="0"/>
                  </a:moveTo>
                  <a:lnTo>
                    <a:pt x="774" y="0"/>
                  </a:lnTo>
                  <a:lnTo>
                    <a:pt x="1549" y="0"/>
                  </a:lnTo>
                  <a:close/>
                </a:path>
                <a:path w="4445" h="635">
                  <a:moveTo>
                    <a:pt x="3098" y="381"/>
                  </a:moveTo>
                  <a:lnTo>
                    <a:pt x="2324" y="381"/>
                  </a:lnTo>
                  <a:lnTo>
                    <a:pt x="3098" y="381"/>
                  </a:lnTo>
                  <a:close/>
                </a:path>
                <a:path w="4445" h="635">
                  <a:moveTo>
                    <a:pt x="3873" y="381"/>
                  </a:moveTo>
                  <a:lnTo>
                    <a:pt x="3098" y="381"/>
                  </a:lnTo>
                  <a:lnTo>
                    <a:pt x="3873" y="381"/>
                  </a:lnTo>
                  <a:close/>
                </a:path>
                <a:path w="4445" h="63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635">
                  <a:moveTo>
                    <a:pt x="2324" y="381"/>
                  </a:moveTo>
                  <a:lnTo>
                    <a:pt x="1549" y="381"/>
                  </a:lnTo>
                  <a:lnTo>
                    <a:pt x="2324" y="381"/>
                  </a:lnTo>
                  <a:close/>
                </a:path>
                <a:path w="4445" h="635">
                  <a:moveTo>
                    <a:pt x="1549" y="381"/>
                  </a:moveTo>
                  <a:lnTo>
                    <a:pt x="2324" y="381"/>
                  </a:lnTo>
                  <a:lnTo>
                    <a:pt x="1549" y="381"/>
                  </a:lnTo>
                  <a:lnTo>
                    <a:pt x="2324" y="381"/>
                  </a:lnTo>
                  <a:lnTo>
                    <a:pt x="1549" y="381"/>
                  </a:lnTo>
                  <a:close/>
                </a:path>
                <a:path w="4445" h="635">
                  <a:moveTo>
                    <a:pt x="1549" y="381"/>
                  </a:moveTo>
                  <a:lnTo>
                    <a:pt x="774" y="381"/>
                  </a:lnTo>
                  <a:lnTo>
                    <a:pt x="1549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6357090" y="28992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6358639" y="28999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6354962" y="28996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6357864" y="29007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6356315" y="28999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6356315" y="29007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6354962" y="290038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6356315" y="29007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6354962" y="29003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6357287" y="29011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6355540" y="29007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6356512" y="290115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6354766" y="290077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3873" y="761"/>
                  </a:moveTo>
                  <a:lnTo>
                    <a:pt x="3098" y="761"/>
                  </a:lnTo>
                  <a:lnTo>
                    <a:pt x="3873" y="761"/>
                  </a:lnTo>
                  <a:close/>
                </a:path>
                <a:path w="4445" h="1905">
                  <a:moveTo>
                    <a:pt x="3098" y="761"/>
                  </a:moveTo>
                  <a:lnTo>
                    <a:pt x="3873" y="761"/>
                  </a:lnTo>
                  <a:lnTo>
                    <a:pt x="3098" y="761"/>
                  </a:lnTo>
                  <a:close/>
                </a:path>
                <a:path w="4445" h="1905">
                  <a:moveTo>
                    <a:pt x="3873" y="761"/>
                  </a:moveTo>
                  <a:lnTo>
                    <a:pt x="3098" y="761"/>
                  </a:lnTo>
                  <a:lnTo>
                    <a:pt x="3873" y="761"/>
                  </a:lnTo>
                  <a:close/>
                </a:path>
                <a:path w="4445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1905">
                  <a:moveTo>
                    <a:pt x="3873" y="761"/>
                  </a:moveTo>
                  <a:lnTo>
                    <a:pt x="3098" y="761"/>
                  </a:lnTo>
                  <a:lnTo>
                    <a:pt x="3873" y="761"/>
                  </a:lnTo>
                  <a:close/>
                </a:path>
                <a:path w="4445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1905">
                  <a:moveTo>
                    <a:pt x="3873" y="761"/>
                  </a:moveTo>
                  <a:lnTo>
                    <a:pt x="3098" y="761"/>
                  </a:lnTo>
                  <a:lnTo>
                    <a:pt x="3873" y="761"/>
                  </a:lnTo>
                  <a:close/>
                </a:path>
                <a:path w="4445" h="1905">
                  <a:moveTo>
                    <a:pt x="3873" y="761"/>
                  </a:moveTo>
                  <a:lnTo>
                    <a:pt x="3098" y="1536"/>
                  </a:lnTo>
                  <a:lnTo>
                    <a:pt x="3098" y="761"/>
                  </a:lnTo>
                  <a:lnTo>
                    <a:pt x="3873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6357287" y="29019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6354766" y="290077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6355737" y="290192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6357090" y="290230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0"/>
                  </a:moveTo>
                  <a:lnTo>
                    <a:pt x="1549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904" h="1269">
                  <a:moveTo>
                    <a:pt x="1549" y="0"/>
                  </a:moveTo>
                  <a:lnTo>
                    <a:pt x="774" y="0"/>
                  </a:lnTo>
                  <a:lnTo>
                    <a:pt x="1549" y="761"/>
                  </a:lnTo>
                  <a:lnTo>
                    <a:pt x="774" y="0"/>
                  </a:lnTo>
                  <a:lnTo>
                    <a:pt x="154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6356315" y="29015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6357864" y="29023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6354766" y="2902307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1269">
                  <a:moveTo>
                    <a:pt x="3873" y="761"/>
                  </a:moveTo>
                  <a:lnTo>
                    <a:pt x="3098" y="761"/>
                  </a:lnTo>
                  <a:lnTo>
                    <a:pt x="3873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6357090" y="29023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6356315" y="290230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49" y="761"/>
                  </a:moveTo>
                  <a:lnTo>
                    <a:pt x="774" y="761"/>
                  </a:lnTo>
                  <a:lnTo>
                    <a:pt x="774" y="0"/>
                  </a:lnTo>
                  <a:lnTo>
                    <a:pt x="1549" y="761"/>
                  </a:lnTo>
                  <a:close/>
                </a:path>
                <a:path w="1904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774" y="0"/>
                  </a:moveTo>
                  <a:lnTo>
                    <a:pt x="774" y="761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0" y="761"/>
                  </a:moveTo>
                  <a:lnTo>
                    <a:pt x="774" y="761"/>
                  </a:lnTo>
                  <a:lnTo>
                    <a:pt x="0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6357090" y="290306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35" name="object 123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19775" y="2831294"/>
              <a:ext cx="175489" cy="138506"/>
            </a:xfrm>
            <a:prstGeom prst="rect">
              <a:avLst/>
            </a:prstGeom>
          </p:spPr>
        </p:pic>
        <p:sp>
          <p:nvSpPr>
            <p:cNvPr id="1236" name="object 1236"/>
            <p:cNvSpPr/>
            <p:nvPr/>
          </p:nvSpPr>
          <p:spPr>
            <a:xfrm>
              <a:off x="6523607" y="2534891"/>
              <a:ext cx="279400" cy="142240"/>
            </a:xfrm>
            <a:custGeom>
              <a:avLst/>
              <a:gdLst/>
              <a:ahLst/>
              <a:cxnLst/>
              <a:rect l="l" t="t" r="r" b="b"/>
              <a:pathLst>
                <a:path w="279400" h="142239">
                  <a:moveTo>
                    <a:pt x="115290" y="6527"/>
                  </a:moveTo>
                  <a:lnTo>
                    <a:pt x="108673" y="6527"/>
                  </a:lnTo>
                  <a:lnTo>
                    <a:pt x="109448" y="7302"/>
                  </a:lnTo>
                  <a:lnTo>
                    <a:pt x="114503" y="7302"/>
                  </a:lnTo>
                  <a:lnTo>
                    <a:pt x="115290" y="6527"/>
                  </a:lnTo>
                  <a:close/>
                </a:path>
                <a:path w="279400" h="142239">
                  <a:moveTo>
                    <a:pt x="115290" y="4991"/>
                  </a:moveTo>
                  <a:lnTo>
                    <a:pt x="105549" y="4991"/>
                  </a:lnTo>
                  <a:lnTo>
                    <a:pt x="105549" y="6527"/>
                  </a:lnTo>
                  <a:lnTo>
                    <a:pt x="116065" y="6527"/>
                  </a:lnTo>
                  <a:lnTo>
                    <a:pt x="116065" y="5765"/>
                  </a:lnTo>
                  <a:lnTo>
                    <a:pt x="115290" y="4991"/>
                  </a:lnTo>
                  <a:close/>
                </a:path>
                <a:path w="279400" h="142239">
                  <a:moveTo>
                    <a:pt x="37007" y="1155"/>
                  </a:moveTo>
                  <a:lnTo>
                    <a:pt x="27660" y="1155"/>
                  </a:lnTo>
                  <a:lnTo>
                    <a:pt x="28435" y="1917"/>
                  </a:lnTo>
                  <a:lnTo>
                    <a:pt x="36220" y="1917"/>
                  </a:lnTo>
                  <a:lnTo>
                    <a:pt x="37007" y="1155"/>
                  </a:lnTo>
                  <a:close/>
                </a:path>
                <a:path w="279400" h="142239">
                  <a:moveTo>
                    <a:pt x="32321" y="0"/>
                  </a:moveTo>
                  <a:lnTo>
                    <a:pt x="27660" y="0"/>
                  </a:lnTo>
                  <a:lnTo>
                    <a:pt x="27266" y="762"/>
                  </a:lnTo>
                  <a:lnTo>
                    <a:pt x="27266" y="1155"/>
                  </a:lnTo>
                  <a:lnTo>
                    <a:pt x="35445" y="1155"/>
                  </a:lnTo>
                  <a:lnTo>
                    <a:pt x="34658" y="762"/>
                  </a:lnTo>
                  <a:lnTo>
                    <a:pt x="33883" y="762"/>
                  </a:lnTo>
                  <a:lnTo>
                    <a:pt x="32321" y="0"/>
                  </a:lnTo>
                  <a:close/>
                </a:path>
                <a:path w="279400" h="142239">
                  <a:moveTo>
                    <a:pt x="126580" y="25755"/>
                  </a:moveTo>
                  <a:lnTo>
                    <a:pt x="118402" y="25755"/>
                  </a:lnTo>
                  <a:lnTo>
                    <a:pt x="118402" y="26530"/>
                  </a:lnTo>
                  <a:lnTo>
                    <a:pt x="126580" y="26530"/>
                  </a:lnTo>
                  <a:lnTo>
                    <a:pt x="126580" y="25755"/>
                  </a:lnTo>
                  <a:close/>
                </a:path>
                <a:path w="279400" h="142239">
                  <a:moveTo>
                    <a:pt x="119964" y="24993"/>
                  </a:moveTo>
                  <a:lnTo>
                    <a:pt x="119176" y="25755"/>
                  </a:lnTo>
                  <a:lnTo>
                    <a:pt x="119964" y="25755"/>
                  </a:lnTo>
                  <a:lnTo>
                    <a:pt x="119964" y="24993"/>
                  </a:lnTo>
                  <a:close/>
                </a:path>
                <a:path w="279400" h="142239">
                  <a:moveTo>
                    <a:pt x="128142" y="24993"/>
                  </a:moveTo>
                  <a:lnTo>
                    <a:pt x="121526" y="24993"/>
                  </a:lnTo>
                  <a:lnTo>
                    <a:pt x="121526" y="25755"/>
                  </a:lnTo>
                  <a:lnTo>
                    <a:pt x="128142" y="25755"/>
                  </a:lnTo>
                  <a:lnTo>
                    <a:pt x="128142" y="24993"/>
                  </a:lnTo>
                  <a:close/>
                </a:path>
                <a:path w="279400" h="142239">
                  <a:moveTo>
                    <a:pt x="129692" y="24218"/>
                  </a:moveTo>
                  <a:lnTo>
                    <a:pt x="119964" y="24218"/>
                  </a:lnTo>
                  <a:lnTo>
                    <a:pt x="119964" y="24993"/>
                  </a:lnTo>
                  <a:lnTo>
                    <a:pt x="129692" y="24993"/>
                  </a:lnTo>
                  <a:lnTo>
                    <a:pt x="129692" y="24218"/>
                  </a:lnTo>
                  <a:close/>
                </a:path>
                <a:path w="279400" h="142239">
                  <a:moveTo>
                    <a:pt x="131254" y="23456"/>
                  </a:moveTo>
                  <a:lnTo>
                    <a:pt x="112953" y="23456"/>
                  </a:lnTo>
                  <a:lnTo>
                    <a:pt x="112953" y="24218"/>
                  </a:lnTo>
                  <a:lnTo>
                    <a:pt x="131254" y="24218"/>
                  </a:lnTo>
                  <a:lnTo>
                    <a:pt x="131254" y="23456"/>
                  </a:lnTo>
                  <a:close/>
                </a:path>
                <a:path w="279400" h="142239">
                  <a:moveTo>
                    <a:pt x="132029" y="22682"/>
                  </a:moveTo>
                  <a:lnTo>
                    <a:pt x="112560" y="22682"/>
                  </a:lnTo>
                  <a:lnTo>
                    <a:pt x="112560" y="23456"/>
                  </a:lnTo>
                  <a:lnTo>
                    <a:pt x="132029" y="23456"/>
                  </a:lnTo>
                  <a:lnTo>
                    <a:pt x="132029" y="22682"/>
                  </a:lnTo>
                  <a:close/>
                </a:path>
                <a:path w="279400" h="142239">
                  <a:moveTo>
                    <a:pt x="119964" y="20383"/>
                  </a:moveTo>
                  <a:lnTo>
                    <a:pt x="112560" y="20383"/>
                  </a:lnTo>
                  <a:lnTo>
                    <a:pt x="112953" y="21145"/>
                  </a:lnTo>
                  <a:lnTo>
                    <a:pt x="112953" y="21907"/>
                  </a:lnTo>
                  <a:lnTo>
                    <a:pt x="113728" y="22682"/>
                  </a:lnTo>
                  <a:lnTo>
                    <a:pt x="129692" y="22682"/>
                  </a:lnTo>
                  <a:lnTo>
                    <a:pt x="129692" y="21907"/>
                  </a:lnTo>
                  <a:lnTo>
                    <a:pt x="126580" y="21907"/>
                  </a:lnTo>
                  <a:lnTo>
                    <a:pt x="126580" y="21145"/>
                  </a:lnTo>
                  <a:lnTo>
                    <a:pt x="119964" y="21145"/>
                  </a:lnTo>
                  <a:lnTo>
                    <a:pt x="119964" y="20383"/>
                  </a:lnTo>
                  <a:close/>
                </a:path>
                <a:path w="279400" h="142239">
                  <a:moveTo>
                    <a:pt x="12852" y="17691"/>
                  </a:moveTo>
                  <a:lnTo>
                    <a:pt x="9740" y="17691"/>
                  </a:lnTo>
                  <a:lnTo>
                    <a:pt x="12077" y="18453"/>
                  </a:lnTo>
                  <a:lnTo>
                    <a:pt x="12852" y="18453"/>
                  </a:lnTo>
                  <a:lnTo>
                    <a:pt x="12852" y="17691"/>
                  </a:lnTo>
                  <a:close/>
                </a:path>
                <a:path w="279400" h="142239">
                  <a:moveTo>
                    <a:pt x="8966" y="16141"/>
                  </a:moveTo>
                  <a:lnTo>
                    <a:pt x="6235" y="16141"/>
                  </a:lnTo>
                  <a:lnTo>
                    <a:pt x="7797" y="17691"/>
                  </a:lnTo>
                  <a:lnTo>
                    <a:pt x="11302" y="17691"/>
                  </a:lnTo>
                  <a:lnTo>
                    <a:pt x="10515" y="16916"/>
                  </a:lnTo>
                  <a:lnTo>
                    <a:pt x="9740" y="16916"/>
                  </a:lnTo>
                  <a:lnTo>
                    <a:pt x="8966" y="16141"/>
                  </a:lnTo>
                  <a:close/>
                </a:path>
                <a:path w="279400" h="142239">
                  <a:moveTo>
                    <a:pt x="8572" y="15379"/>
                  </a:moveTo>
                  <a:lnTo>
                    <a:pt x="4673" y="15379"/>
                  </a:lnTo>
                  <a:lnTo>
                    <a:pt x="4673" y="16141"/>
                  </a:lnTo>
                  <a:lnTo>
                    <a:pt x="8572" y="16141"/>
                  </a:lnTo>
                  <a:lnTo>
                    <a:pt x="8572" y="15379"/>
                  </a:lnTo>
                  <a:close/>
                </a:path>
                <a:path w="279400" h="142239">
                  <a:moveTo>
                    <a:pt x="4673" y="14605"/>
                  </a:moveTo>
                  <a:lnTo>
                    <a:pt x="3111" y="14605"/>
                  </a:lnTo>
                  <a:lnTo>
                    <a:pt x="3898" y="15379"/>
                  </a:lnTo>
                  <a:lnTo>
                    <a:pt x="4673" y="15379"/>
                  </a:lnTo>
                  <a:lnTo>
                    <a:pt x="4673" y="14605"/>
                  </a:lnTo>
                  <a:close/>
                </a:path>
                <a:path w="279400" h="142239">
                  <a:moveTo>
                    <a:pt x="7010" y="14605"/>
                  </a:moveTo>
                  <a:lnTo>
                    <a:pt x="5460" y="14605"/>
                  </a:lnTo>
                  <a:lnTo>
                    <a:pt x="5460" y="15379"/>
                  </a:lnTo>
                  <a:lnTo>
                    <a:pt x="7010" y="15379"/>
                  </a:lnTo>
                  <a:lnTo>
                    <a:pt x="7010" y="14605"/>
                  </a:lnTo>
                  <a:close/>
                </a:path>
                <a:path w="279400" h="142239">
                  <a:moveTo>
                    <a:pt x="3124" y="13843"/>
                  </a:moveTo>
                  <a:lnTo>
                    <a:pt x="2336" y="13843"/>
                  </a:lnTo>
                  <a:lnTo>
                    <a:pt x="3111" y="14605"/>
                  </a:lnTo>
                  <a:lnTo>
                    <a:pt x="3124" y="13843"/>
                  </a:lnTo>
                  <a:close/>
                </a:path>
                <a:path w="279400" h="142239">
                  <a:moveTo>
                    <a:pt x="236410" y="44221"/>
                  </a:moveTo>
                  <a:lnTo>
                    <a:pt x="233692" y="44221"/>
                  </a:lnTo>
                  <a:lnTo>
                    <a:pt x="233692" y="44983"/>
                  </a:lnTo>
                  <a:lnTo>
                    <a:pt x="235242" y="44983"/>
                  </a:lnTo>
                  <a:lnTo>
                    <a:pt x="235242" y="46532"/>
                  </a:lnTo>
                  <a:lnTo>
                    <a:pt x="236029" y="45758"/>
                  </a:lnTo>
                  <a:lnTo>
                    <a:pt x="236410" y="45758"/>
                  </a:lnTo>
                  <a:lnTo>
                    <a:pt x="236410" y="44221"/>
                  </a:lnTo>
                  <a:close/>
                </a:path>
                <a:path w="279400" h="142239">
                  <a:moveTo>
                    <a:pt x="235242" y="44983"/>
                  </a:moveTo>
                  <a:lnTo>
                    <a:pt x="228231" y="44983"/>
                  </a:lnTo>
                  <a:lnTo>
                    <a:pt x="228231" y="45758"/>
                  </a:lnTo>
                  <a:lnTo>
                    <a:pt x="235242" y="45758"/>
                  </a:lnTo>
                  <a:lnTo>
                    <a:pt x="235242" y="44983"/>
                  </a:lnTo>
                  <a:close/>
                </a:path>
                <a:path w="279400" h="142239">
                  <a:moveTo>
                    <a:pt x="232905" y="44221"/>
                  </a:moveTo>
                  <a:lnTo>
                    <a:pt x="232130" y="44221"/>
                  </a:lnTo>
                  <a:lnTo>
                    <a:pt x="232130" y="44983"/>
                  </a:lnTo>
                  <a:lnTo>
                    <a:pt x="232905" y="44983"/>
                  </a:lnTo>
                  <a:lnTo>
                    <a:pt x="232905" y="44221"/>
                  </a:lnTo>
                  <a:close/>
                </a:path>
                <a:path w="279400" h="142239">
                  <a:moveTo>
                    <a:pt x="98932" y="63449"/>
                  </a:moveTo>
                  <a:lnTo>
                    <a:pt x="96596" y="63449"/>
                  </a:lnTo>
                  <a:lnTo>
                    <a:pt x="95034" y="64985"/>
                  </a:lnTo>
                  <a:lnTo>
                    <a:pt x="95821" y="65760"/>
                  </a:lnTo>
                  <a:lnTo>
                    <a:pt x="95821" y="64985"/>
                  </a:lnTo>
                  <a:lnTo>
                    <a:pt x="99707" y="64985"/>
                  </a:lnTo>
                  <a:lnTo>
                    <a:pt x="98932" y="64211"/>
                  </a:lnTo>
                  <a:lnTo>
                    <a:pt x="99707" y="64211"/>
                  </a:lnTo>
                  <a:lnTo>
                    <a:pt x="98932" y="63449"/>
                  </a:lnTo>
                  <a:close/>
                </a:path>
                <a:path w="279400" h="142239">
                  <a:moveTo>
                    <a:pt x="98932" y="64985"/>
                  </a:moveTo>
                  <a:lnTo>
                    <a:pt x="95821" y="64985"/>
                  </a:lnTo>
                  <a:lnTo>
                    <a:pt x="95821" y="65760"/>
                  </a:lnTo>
                  <a:lnTo>
                    <a:pt x="98932" y="65760"/>
                  </a:lnTo>
                  <a:lnTo>
                    <a:pt x="98932" y="64985"/>
                  </a:lnTo>
                  <a:close/>
                </a:path>
                <a:path w="279400" h="142239">
                  <a:moveTo>
                    <a:pt x="147612" y="69989"/>
                  </a:moveTo>
                  <a:lnTo>
                    <a:pt x="146837" y="69989"/>
                  </a:lnTo>
                  <a:lnTo>
                    <a:pt x="146837" y="70751"/>
                  </a:lnTo>
                  <a:lnTo>
                    <a:pt x="147612" y="70751"/>
                  </a:lnTo>
                  <a:lnTo>
                    <a:pt x="147612" y="69989"/>
                  </a:lnTo>
                  <a:close/>
                </a:path>
                <a:path w="279400" h="142239">
                  <a:moveTo>
                    <a:pt x="143713" y="69215"/>
                  </a:moveTo>
                  <a:lnTo>
                    <a:pt x="142938" y="69989"/>
                  </a:lnTo>
                  <a:lnTo>
                    <a:pt x="143713" y="69989"/>
                  </a:lnTo>
                  <a:lnTo>
                    <a:pt x="143713" y="69215"/>
                  </a:lnTo>
                  <a:close/>
                </a:path>
                <a:path w="279400" h="142239">
                  <a:moveTo>
                    <a:pt x="146837" y="69215"/>
                  </a:moveTo>
                  <a:lnTo>
                    <a:pt x="143713" y="69215"/>
                  </a:lnTo>
                  <a:lnTo>
                    <a:pt x="143713" y="69989"/>
                  </a:lnTo>
                  <a:lnTo>
                    <a:pt x="146837" y="69989"/>
                  </a:lnTo>
                  <a:lnTo>
                    <a:pt x="146837" y="69215"/>
                  </a:lnTo>
                  <a:close/>
                </a:path>
                <a:path w="279400" h="142239">
                  <a:moveTo>
                    <a:pt x="149948" y="69215"/>
                  </a:moveTo>
                  <a:lnTo>
                    <a:pt x="148386" y="69215"/>
                  </a:lnTo>
                  <a:lnTo>
                    <a:pt x="148386" y="69989"/>
                  </a:lnTo>
                  <a:lnTo>
                    <a:pt x="149948" y="69989"/>
                  </a:lnTo>
                  <a:lnTo>
                    <a:pt x="149948" y="69215"/>
                  </a:lnTo>
                  <a:close/>
                </a:path>
                <a:path w="279400" h="142239">
                  <a:moveTo>
                    <a:pt x="150723" y="68453"/>
                  </a:moveTo>
                  <a:lnTo>
                    <a:pt x="145275" y="68453"/>
                  </a:lnTo>
                  <a:lnTo>
                    <a:pt x="144500" y="69215"/>
                  </a:lnTo>
                  <a:lnTo>
                    <a:pt x="150723" y="69215"/>
                  </a:lnTo>
                  <a:lnTo>
                    <a:pt x="150723" y="68453"/>
                  </a:lnTo>
                  <a:close/>
                </a:path>
                <a:path w="279400" h="142239">
                  <a:moveTo>
                    <a:pt x="151904" y="68059"/>
                  </a:moveTo>
                  <a:lnTo>
                    <a:pt x="148386" y="68059"/>
                  </a:lnTo>
                  <a:lnTo>
                    <a:pt x="148386" y="68453"/>
                  </a:lnTo>
                  <a:lnTo>
                    <a:pt x="151904" y="68453"/>
                  </a:lnTo>
                  <a:lnTo>
                    <a:pt x="151904" y="68059"/>
                  </a:lnTo>
                  <a:close/>
                </a:path>
                <a:path w="279400" h="142239">
                  <a:moveTo>
                    <a:pt x="152679" y="67297"/>
                  </a:moveTo>
                  <a:lnTo>
                    <a:pt x="149948" y="67297"/>
                  </a:lnTo>
                  <a:lnTo>
                    <a:pt x="149174" y="68059"/>
                  </a:lnTo>
                  <a:lnTo>
                    <a:pt x="152679" y="68059"/>
                  </a:lnTo>
                  <a:lnTo>
                    <a:pt x="152679" y="67297"/>
                  </a:lnTo>
                  <a:close/>
                </a:path>
                <a:path w="279400" h="142239">
                  <a:moveTo>
                    <a:pt x="151904" y="66522"/>
                  </a:moveTo>
                  <a:lnTo>
                    <a:pt x="151117" y="66522"/>
                  </a:lnTo>
                  <a:lnTo>
                    <a:pt x="150723" y="67297"/>
                  </a:lnTo>
                  <a:lnTo>
                    <a:pt x="151904" y="67297"/>
                  </a:lnTo>
                  <a:lnTo>
                    <a:pt x="151904" y="66522"/>
                  </a:lnTo>
                  <a:close/>
                </a:path>
                <a:path w="279400" h="142239">
                  <a:moveTo>
                    <a:pt x="278472" y="67297"/>
                  </a:moveTo>
                  <a:lnTo>
                    <a:pt x="276923" y="67297"/>
                  </a:lnTo>
                  <a:lnTo>
                    <a:pt x="276923" y="68059"/>
                  </a:lnTo>
                  <a:lnTo>
                    <a:pt x="278472" y="68059"/>
                  </a:lnTo>
                  <a:lnTo>
                    <a:pt x="278472" y="67297"/>
                  </a:lnTo>
                  <a:close/>
                </a:path>
                <a:path w="279400" h="142239">
                  <a:moveTo>
                    <a:pt x="277698" y="66522"/>
                  </a:moveTo>
                  <a:lnTo>
                    <a:pt x="275361" y="66522"/>
                  </a:lnTo>
                  <a:lnTo>
                    <a:pt x="276136" y="67297"/>
                  </a:lnTo>
                  <a:lnTo>
                    <a:pt x="277698" y="67297"/>
                  </a:lnTo>
                  <a:lnTo>
                    <a:pt x="277698" y="66522"/>
                  </a:lnTo>
                  <a:close/>
                </a:path>
                <a:path w="279400" h="142239">
                  <a:moveTo>
                    <a:pt x="276923" y="64985"/>
                  </a:moveTo>
                  <a:lnTo>
                    <a:pt x="273405" y="64985"/>
                  </a:lnTo>
                  <a:lnTo>
                    <a:pt x="273405" y="66522"/>
                  </a:lnTo>
                  <a:lnTo>
                    <a:pt x="276923" y="66522"/>
                  </a:lnTo>
                  <a:lnTo>
                    <a:pt x="276923" y="64985"/>
                  </a:lnTo>
                  <a:close/>
                </a:path>
                <a:path w="279400" h="142239">
                  <a:moveTo>
                    <a:pt x="278472" y="65760"/>
                  </a:moveTo>
                  <a:lnTo>
                    <a:pt x="278472" y="66522"/>
                  </a:lnTo>
                  <a:lnTo>
                    <a:pt x="279260" y="66522"/>
                  </a:lnTo>
                  <a:lnTo>
                    <a:pt x="278472" y="65760"/>
                  </a:lnTo>
                  <a:close/>
                </a:path>
                <a:path w="279400" h="142239">
                  <a:moveTo>
                    <a:pt x="145275" y="84213"/>
                  </a:moveTo>
                  <a:lnTo>
                    <a:pt x="145275" y="84988"/>
                  </a:lnTo>
                  <a:lnTo>
                    <a:pt x="146049" y="84988"/>
                  </a:lnTo>
                  <a:lnTo>
                    <a:pt x="145275" y="84213"/>
                  </a:lnTo>
                  <a:close/>
                </a:path>
                <a:path w="279400" h="142239">
                  <a:moveTo>
                    <a:pt x="151904" y="84213"/>
                  </a:moveTo>
                  <a:lnTo>
                    <a:pt x="146049" y="84213"/>
                  </a:lnTo>
                  <a:lnTo>
                    <a:pt x="146049" y="84988"/>
                  </a:lnTo>
                  <a:lnTo>
                    <a:pt x="151904" y="84988"/>
                  </a:lnTo>
                  <a:lnTo>
                    <a:pt x="151904" y="84213"/>
                  </a:lnTo>
                  <a:close/>
                </a:path>
                <a:path w="279400" h="142239">
                  <a:moveTo>
                    <a:pt x="144500" y="83439"/>
                  </a:moveTo>
                  <a:lnTo>
                    <a:pt x="143713" y="83439"/>
                  </a:lnTo>
                  <a:lnTo>
                    <a:pt x="143713" y="84213"/>
                  </a:lnTo>
                  <a:lnTo>
                    <a:pt x="144500" y="84213"/>
                  </a:lnTo>
                  <a:lnTo>
                    <a:pt x="144500" y="83439"/>
                  </a:lnTo>
                  <a:close/>
                </a:path>
                <a:path w="279400" h="142239">
                  <a:moveTo>
                    <a:pt x="150723" y="83439"/>
                  </a:moveTo>
                  <a:lnTo>
                    <a:pt x="144500" y="83439"/>
                  </a:lnTo>
                  <a:lnTo>
                    <a:pt x="144500" y="84213"/>
                  </a:lnTo>
                  <a:lnTo>
                    <a:pt x="150723" y="84213"/>
                  </a:lnTo>
                  <a:lnTo>
                    <a:pt x="150723" y="83439"/>
                  </a:lnTo>
                  <a:close/>
                </a:path>
                <a:path w="279400" h="142239">
                  <a:moveTo>
                    <a:pt x="145275" y="82677"/>
                  </a:moveTo>
                  <a:lnTo>
                    <a:pt x="142938" y="82677"/>
                  </a:lnTo>
                  <a:lnTo>
                    <a:pt x="142938" y="83439"/>
                  </a:lnTo>
                  <a:lnTo>
                    <a:pt x="145275" y="83439"/>
                  </a:lnTo>
                  <a:lnTo>
                    <a:pt x="145275" y="82677"/>
                  </a:lnTo>
                  <a:close/>
                </a:path>
                <a:path w="279400" h="142239">
                  <a:moveTo>
                    <a:pt x="149174" y="82677"/>
                  </a:moveTo>
                  <a:lnTo>
                    <a:pt x="145275" y="82677"/>
                  </a:lnTo>
                  <a:lnTo>
                    <a:pt x="145275" y="83439"/>
                  </a:lnTo>
                  <a:lnTo>
                    <a:pt x="149174" y="83439"/>
                  </a:lnTo>
                  <a:lnTo>
                    <a:pt x="149174" y="82677"/>
                  </a:lnTo>
                  <a:close/>
                </a:path>
                <a:path w="279400" h="142239">
                  <a:moveTo>
                    <a:pt x="151904" y="81915"/>
                  </a:moveTo>
                  <a:lnTo>
                    <a:pt x="150723" y="81915"/>
                  </a:lnTo>
                  <a:lnTo>
                    <a:pt x="149948" y="82677"/>
                  </a:lnTo>
                  <a:lnTo>
                    <a:pt x="149948" y="83439"/>
                  </a:lnTo>
                  <a:lnTo>
                    <a:pt x="151117" y="83439"/>
                  </a:lnTo>
                  <a:lnTo>
                    <a:pt x="151117" y="82677"/>
                  </a:lnTo>
                  <a:lnTo>
                    <a:pt x="151904" y="82677"/>
                  </a:lnTo>
                  <a:lnTo>
                    <a:pt x="151904" y="81915"/>
                  </a:lnTo>
                  <a:close/>
                </a:path>
                <a:path w="279400" h="142239">
                  <a:moveTo>
                    <a:pt x="147612" y="81915"/>
                  </a:moveTo>
                  <a:lnTo>
                    <a:pt x="146049" y="81915"/>
                  </a:lnTo>
                  <a:lnTo>
                    <a:pt x="146049" y="82677"/>
                  </a:lnTo>
                  <a:lnTo>
                    <a:pt x="147612" y="82677"/>
                  </a:lnTo>
                  <a:lnTo>
                    <a:pt x="147612" y="81915"/>
                  </a:lnTo>
                  <a:close/>
                </a:path>
                <a:path w="279400" h="142239">
                  <a:moveTo>
                    <a:pt x="34658" y="96139"/>
                  </a:moveTo>
                  <a:lnTo>
                    <a:pt x="33883" y="96139"/>
                  </a:lnTo>
                  <a:lnTo>
                    <a:pt x="33883" y="96520"/>
                  </a:lnTo>
                  <a:lnTo>
                    <a:pt x="34658" y="96520"/>
                  </a:lnTo>
                  <a:lnTo>
                    <a:pt x="34658" y="96139"/>
                  </a:lnTo>
                  <a:close/>
                </a:path>
                <a:path w="279400" h="142239">
                  <a:moveTo>
                    <a:pt x="36220" y="93065"/>
                  </a:moveTo>
                  <a:lnTo>
                    <a:pt x="32321" y="93065"/>
                  </a:lnTo>
                  <a:lnTo>
                    <a:pt x="33108" y="93827"/>
                  </a:lnTo>
                  <a:lnTo>
                    <a:pt x="34658" y="93827"/>
                  </a:lnTo>
                  <a:lnTo>
                    <a:pt x="34658" y="96139"/>
                  </a:lnTo>
                  <a:lnTo>
                    <a:pt x="35445" y="96139"/>
                  </a:lnTo>
                  <a:lnTo>
                    <a:pt x="35445" y="95364"/>
                  </a:lnTo>
                  <a:lnTo>
                    <a:pt x="36220" y="95364"/>
                  </a:lnTo>
                  <a:lnTo>
                    <a:pt x="36220" y="93065"/>
                  </a:lnTo>
                  <a:close/>
                </a:path>
                <a:path w="279400" h="142239">
                  <a:moveTo>
                    <a:pt x="37007" y="93065"/>
                  </a:moveTo>
                  <a:lnTo>
                    <a:pt x="36220" y="93065"/>
                  </a:lnTo>
                  <a:lnTo>
                    <a:pt x="36220" y="93827"/>
                  </a:lnTo>
                  <a:lnTo>
                    <a:pt x="37007" y="93827"/>
                  </a:lnTo>
                  <a:lnTo>
                    <a:pt x="37007" y="93065"/>
                  </a:lnTo>
                  <a:close/>
                </a:path>
                <a:path w="279400" h="142239">
                  <a:moveTo>
                    <a:pt x="38176" y="93065"/>
                  </a:moveTo>
                  <a:lnTo>
                    <a:pt x="37388" y="93065"/>
                  </a:lnTo>
                  <a:lnTo>
                    <a:pt x="37388" y="93827"/>
                  </a:lnTo>
                  <a:lnTo>
                    <a:pt x="38176" y="93827"/>
                  </a:lnTo>
                  <a:lnTo>
                    <a:pt x="38176" y="93065"/>
                  </a:lnTo>
                  <a:close/>
                </a:path>
                <a:path w="279400" h="142239">
                  <a:moveTo>
                    <a:pt x="37388" y="92290"/>
                  </a:moveTo>
                  <a:lnTo>
                    <a:pt x="33108" y="92290"/>
                  </a:lnTo>
                  <a:lnTo>
                    <a:pt x="33108" y="93065"/>
                  </a:lnTo>
                  <a:lnTo>
                    <a:pt x="37388" y="93065"/>
                  </a:lnTo>
                  <a:lnTo>
                    <a:pt x="37388" y="92290"/>
                  </a:lnTo>
                  <a:close/>
                </a:path>
                <a:path w="279400" h="142239">
                  <a:moveTo>
                    <a:pt x="33883" y="90754"/>
                  </a:moveTo>
                  <a:lnTo>
                    <a:pt x="32321" y="92290"/>
                  </a:lnTo>
                  <a:lnTo>
                    <a:pt x="33883" y="92290"/>
                  </a:lnTo>
                  <a:lnTo>
                    <a:pt x="33883" y="90754"/>
                  </a:lnTo>
                  <a:close/>
                </a:path>
                <a:path w="279400" h="142239">
                  <a:moveTo>
                    <a:pt x="37007" y="91528"/>
                  </a:moveTo>
                  <a:lnTo>
                    <a:pt x="35445" y="91528"/>
                  </a:lnTo>
                  <a:lnTo>
                    <a:pt x="35445" y="92290"/>
                  </a:lnTo>
                  <a:lnTo>
                    <a:pt x="37007" y="92290"/>
                  </a:lnTo>
                  <a:lnTo>
                    <a:pt x="37007" y="91528"/>
                  </a:lnTo>
                  <a:close/>
                </a:path>
                <a:path w="279400" h="142239">
                  <a:moveTo>
                    <a:pt x="37388" y="91528"/>
                  </a:moveTo>
                  <a:lnTo>
                    <a:pt x="37007" y="91528"/>
                  </a:lnTo>
                  <a:lnTo>
                    <a:pt x="37388" y="92290"/>
                  </a:lnTo>
                  <a:lnTo>
                    <a:pt x="37388" y="91528"/>
                  </a:lnTo>
                  <a:close/>
                </a:path>
                <a:path w="279400" h="142239">
                  <a:moveTo>
                    <a:pt x="35445" y="89979"/>
                  </a:moveTo>
                  <a:lnTo>
                    <a:pt x="34658" y="90754"/>
                  </a:lnTo>
                  <a:lnTo>
                    <a:pt x="35445" y="90754"/>
                  </a:lnTo>
                  <a:lnTo>
                    <a:pt x="35445" y="89979"/>
                  </a:lnTo>
                  <a:close/>
                </a:path>
                <a:path w="279400" h="142239">
                  <a:moveTo>
                    <a:pt x="37388" y="89979"/>
                  </a:moveTo>
                  <a:lnTo>
                    <a:pt x="37007" y="89979"/>
                  </a:lnTo>
                  <a:lnTo>
                    <a:pt x="37007" y="90754"/>
                  </a:lnTo>
                  <a:lnTo>
                    <a:pt x="37388" y="89979"/>
                  </a:lnTo>
                  <a:close/>
                </a:path>
                <a:path w="279400" h="142239">
                  <a:moveTo>
                    <a:pt x="70497" y="104978"/>
                  </a:moveTo>
                  <a:lnTo>
                    <a:pt x="68935" y="104978"/>
                  </a:lnTo>
                  <a:lnTo>
                    <a:pt x="68935" y="106133"/>
                  </a:lnTo>
                  <a:lnTo>
                    <a:pt x="72059" y="106133"/>
                  </a:lnTo>
                  <a:lnTo>
                    <a:pt x="72059" y="106908"/>
                  </a:lnTo>
                  <a:lnTo>
                    <a:pt x="73609" y="106908"/>
                  </a:lnTo>
                  <a:lnTo>
                    <a:pt x="73609" y="106133"/>
                  </a:lnTo>
                  <a:lnTo>
                    <a:pt x="72834" y="105752"/>
                  </a:lnTo>
                  <a:lnTo>
                    <a:pt x="70497" y="105752"/>
                  </a:lnTo>
                  <a:lnTo>
                    <a:pt x="70497" y="104978"/>
                  </a:lnTo>
                  <a:close/>
                </a:path>
                <a:path w="279400" h="142239">
                  <a:moveTo>
                    <a:pt x="75171" y="105752"/>
                  </a:moveTo>
                  <a:lnTo>
                    <a:pt x="74396" y="105752"/>
                  </a:lnTo>
                  <a:lnTo>
                    <a:pt x="74396" y="106908"/>
                  </a:lnTo>
                  <a:lnTo>
                    <a:pt x="75171" y="106908"/>
                  </a:lnTo>
                  <a:lnTo>
                    <a:pt x="75171" y="105752"/>
                  </a:lnTo>
                  <a:close/>
                </a:path>
                <a:path w="279400" h="142239">
                  <a:moveTo>
                    <a:pt x="75564" y="105752"/>
                  </a:moveTo>
                  <a:lnTo>
                    <a:pt x="75171" y="105752"/>
                  </a:lnTo>
                  <a:lnTo>
                    <a:pt x="75171" y="106133"/>
                  </a:lnTo>
                  <a:lnTo>
                    <a:pt x="75564" y="106133"/>
                  </a:lnTo>
                  <a:lnTo>
                    <a:pt x="75564" y="105752"/>
                  </a:lnTo>
                  <a:close/>
                </a:path>
                <a:path w="279400" h="142239">
                  <a:moveTo>
                    <a:pt x="73609" y="104978"/>
                  </a:moveTo>
                  <a:lnTo>
                    <a:pt x="72059" y="104978"/>
                  </a:lnTo>
                  <a:lnTo>
                    <a:pt x="72059" y="105752"/>
                  </a:lnTo>
                  <a:lnTo>
                    <a:pt x="73609" y="105752"/>
                  </a:lnTo>
                  <a:lnTo>
                    <a:pt x="73609" y="104978"/>
                  </a:lnTo>
                  <a:close/>
                </a:path>
                <a:path w="279400" h="142239">
                  <a:moveTo>
                    <a:pt x="76339" y="104978"/>
                  </a:moveTo>
                  <a:lnTo>
                    <a:pt x="73609" y="104978"/>
                  </a:lnTo>
                  <a:lnTo>
                    <a:pt x="73609" y="105752"/>
                  </a:lnTo>
                  <a:lnTo>
                    <a:pt x="76339" y="105752"/>
                  </a:lnTo>
                  <a:lnTo>
                    <a:pt x="76339" y="104978"/>
                  </a:lnTo>
                  <a:close/>
                </a:path>
                <a:path w="279400" h="142239">
                  <a:moveTo>
                    <a:pt x="72059" y="104216"/>
                  </a:moveTo>
                  <a:lnTo>
                    <a:pt x="71272" y="104216"/>
                  </a:lnTo>
                  <a:lnTo>
                    <a:pt x="71272" y="104978"/>
                  </a:lnTo>
                  <a:lnTo>
                    <a:pt x="72059" y="104978"/>
                  </a:lnTo>
                  <a:lnTo>
                    <a:pt x="72059" y="104216"/>
                  </a:lnTo>
                  <a:close/>
                </a:path>
                <a:path w="279400" h="142239">
                  <a:moveTo>
                    <a:pt x="75564" y="104216"/>
                  </a:moveTo>
                  <a:lnTo>
                    <a:pt x="72834" y="104216"/>
                  </a:lnTo>
                  <a:lnTo>
                    <a:pt x="72834" y="104978"/>
                  </a:lnTo>
                  <a:lnTo>
                    <a:pt x="75564" y="104978"/>
                  </a:lnTo>
                  <a:lnTo>
                    <a:pt x="75564" y="104216"/>
                  </a:lnTo>
                  <a:close/>
                </a:path>
                <a:path w="279400" h="142239">
                  <a:moveTo>
                    <a:pt x="77114" y="127673"/>
                  </a:moveTo>
                  <a:lnTo>
                    <a:pt x="76339" y="127673"/>
                  </a:lnTo>
                  <a:lnTo>
                    <a:pt x="76339" y="128435"/>
                  </a:lnTo>
                  <a:lnTo>
                    <a:pt x="77114" y="128435"/>
                  </a:lnTo>
                  <a:lnTo>
                    <a:pt x="77114" y="127673"/>
                  </a:lnTo>
                  <a:close/>
                </a:path>
                <a:path w="279400" h="142239">
                  <a:moveTo>
                    <a:pt x="77901" y="126136"/>
                  </a:moveTo>
                  <a:lnTo>
                    <a:pt x="75564" y="126136"/>
                  </a:lnTo>
                  <a:lnTo>
                    <a:pt x="75564" y="126898"/>
                  </a:lnTo>
                  <a:lnTo>
                    <a:pt x="77114" y="126898"/>
                  </a:lnTo>
                  <a:lnTo>
                    <a:pt x="77114" y="127673"/>
                  </a:lnTo>
                  <a:lnTo>
                    <a:pt x="77901" y="127673"/>
                  </a:lnTo>
                  <a:lnTo>
                    <a:pt x="77901" y="126136"/>
                  </a:lnTo>
                  <a:close/>
                </a:path>
                <a:path w="279400" h="142239">
                  <a:moveTo>
                    <a:pt x="78676" y="126136"/>
                  </a:moveTo>
                  <a:lnTo>
                    <a:pt x="77901" y="126136"/>
                  </a:lnTo>
                  <a:lnTo>
                    <a:pt x="77901" y="126898"/>
                  </a:lnTo>
                  <a:lnTo>
                    <a:pt x="78676" y="126898"/>
                  </a:lnTo>
                  <a:lnTo>
                    <a:pt x="78676" y="126136"/>
                  </a:lnTo>
                  <a:close/>
                </a:path>
                <a:path w="279400" h="142239">
                  <a:moveTo>
                    <a:pt x="74396" y="121907"/>
                  </a:moveTo>
                  <a:lnTo>
                    <a:pt x="73609" y="122669"/>
                  </a:lnTo>
                  <a:lnTo>
                    <a:pt x="73609" y="123444"/>
                  </a:lnTo>
                  <a:lnTo>
                    <a:pt x="74396" y="123444"/>
                  </a:lnTo>
                  <a:lnTo>
                    <a:pt x="74396" y="124206"/>
                  </a:lnTo>
                  <a:lnTo>
                    <a:pt x="75171" y="124206"/>
                  </a:lnTo>
                  <a:lnTo>
                    <a:pt x="75171" y="126136"/>
                  </a:lnTo>
                  <a:lnTo>
                    <a:pt x="76339" y="126136"/>
                  </a:lnTo>
                  <a:lnTo>
                    <a:pt x="76339" y="124206"/>
                  </a:lnTo>
                  <a:lnTo>
                    <a:pt x="77114" y="123444"/>
                  </a:lnTo>
                  <a:lnTo>
                    <a:pt x="76339" y="122669"/>
                  </a:lnTo>
                  <a:lnTo>
                    <a:pt x="74396" y="122669"/>
                  </a:lnTo>
                  <a:lnTo>
                    <a:pt x="74396" y="121907"/>
                  </a:lnTo>
                  <a:close/>
                </a:path>
                <a:path w="279400" h="142239">
                  <a:moveTo>
                    <a:pt x="77114" y="124206"/>
                  </a:moveTo>
                  <a:lnTo>
                    <a:pt x="76339" y="124206"/>
                  </a:lnTo>
                  <a:lnTo>
                    <a:pt x="76339" y="126136"/>
                  </a:lnTo>
                  <a:lnTo>
                    <a:pt x="77114" y="126136"/>
                  </a:lnTo>
                  <a:lnTo>
                    <a:pt x="77114" y="124206"/>
                  </a:lnTo>
                  <a:close/>
                </a:path>
                <a:path w="279400" h="142239">
                  <a:moveTo>
                    <a:pt x="77901" y="123444"/>
                  </a:moveTo>
                  <a:lnTo>
                    <a:pt x="77114" y="123444"/>
                  </a:lnTo>
                  <a:lnTo>
                    <a:pt x="77114" y="126136"/>
                  </a:lnTo>
                  <a:lnTo>
                    <a:pt x="79451" y="126136"/>
                  </a:lnTo>
                  <a:lnTo>
                    <a:pt x="79451" y="125361"/>
                  </a:lnTo>
                  <a:lnTo>
                    <a:pt x="78676" y="125361"/>
                  </a:lnTo>
                  <a:lnTo>
                    <a:pt x="78676" y="124206"/>
                  </a:lnTo>
                  <a:lnTo>
                    <a:pt x="77901" y="124206"/>
                  </a:lnTo>
                  <a:lnTo>
                    <a:pt x="77901" y="123444"/>
                  </a:lnTo>
                  <a:close/>
                </a:path>
                <a:path w="279400" h="142239">
                  <a:moveTo>
                    <a:pt x="7010" y="141135"/>
                  </a:moveTo>
                  <a:lnTo>
                    <a:pt x="5460" y="141135"/>
                  </a:lnTo>
                  <a:lnTo>
                    <a:pt x="6235" y="141897"/>
                  </a:lnTo>
                  <a:lnTo>
                    <a:pt x="7010" y="141135"/>
                  </a:lnTo>
                  <a:close/>
                </a:path>
                <a:path w="279400" h="142239">
                  <a:moveTo>
                    <a:pt x="7797" y="137287"/>
                  </a:moveTo>
                  <a:lnTo>
                    <a:pt x="0" y="137287"/>
                  </a:lnTo>
                  <a:lnTo>
                    <a:pt x="0" y="138823"/>
                  </a:lnTo>
                  <a:lnTo>
                    <a:pt x="787" y="138823"/>
                  </a:lnTo>
                  <a:lnTo>
                    <a:pt x="787" y="139598"/>
                  </a:lnTo>
                  <a:lnTo>
                    <a:pt x="2336" y="139598"/>
                  </a:lnTo>
                  <a:lnTo>
                    <a:pt x="1562" y="140360"/>
                  </a:lnTo>
                  <a:lnTo>
                    <a:pt x="3124" y="140360"/>
                  </a:lnTo>
                  <a:lnTo>
                    <a:pt x="3124" y="141135"/>
                  </a:lnTo>
                  <a:lnTo>
                    <a:pt x="7010" y="141135"/>
                  </a:lnTo>
                  <a:lnTo>
                    <a:pt x="7797" y="141897"/>
                  </a:lnTo>
                  <a:lnTo>
                    <a:pt x="7797" y="137287"/>
                  </a:lnTo>
                  <a:close/>
                </a:path>
                <a:path w="279400" h="142239">
                  <a:moveTo>
                    <a:pt x="6235" y="133819"/>
                  </a:moveTo>
                  <a:lnTo>
                    <a:pt x="4673" y="133819"/>
                  </a:lnTo>
                  <a:lnTo>
                    <a:pt x="3898" y="134975"/>
                  </a:lnTo>
                  <a:lnTo>
                    <a:pt x="3124" y="135750"/>
                  </a:lnTo>
                  <a:lnTo>
                    <a:pt x="2336" y="135750"/>
                  </a:lnTo>
                  <a:lnTo>
                    <a:pt x="1562" y="136512"/>
                  </a:lnTo>
                  <a:lnTo>
                    <a:pt x="787" y="136512"/>
                  </a:lnTo>
                  <a:lnTo>
                    <a:pt x="787" y="137287"/>
                  </a:lnTo>
                  <a:lnTo>
                    <a:pt x="8572" y="137287"/>
                  </a:lnTo>
                  <a:lnTo>
                    <a:pt x="7797" y="136512"/>
                  </a:lnTo>
                  <a:lnTo>
                    <a:pt x="7797" y="135750"/>
                  </a:lnTo>
                  <a:lnTo>
                    <a:pt x="7010" y="134975"/>
                  </a:lnTo>
                  <a:lnTo>
                    <a:pt x="7010" y="134594"/>
                  </a:lnTo>
                  <a:lnTo>
                    <a:pt x="6235" y="134594"/>
                  </a:lnTo>
                  <a:lnTo>
                    <a:pt x="6235" y="133819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6523607" y="2539882"/>
              <a:ext cx="279400" cy="137160"/>
            </a:xfrm>
            <a:custGeom>
              <a:avLst/>
              <a:gdLst/>
              <a:ahLst/>
              <a:cxnLst/>
              <a:rect l="l" t="t" r="r" b="b"/>
              <a:pathLst>
                <a:path w="279400" h="137160">
                  <a:moveTo>
                    <a:pt x="112560" y="0"/>
                  </a:moveTo>
                  <a:lnTo>
                    <a:pt x="112953" y="0"/>
                  </a:lnTo>
                  <a:lnTo>
                    <a:pt x="114503" y="0"/>
                  </a:lnTo>
                  <a:lnTo>
                    <a:pt x="115290" y="0"/>
                  </a:lnTo>
                  <a:lnTo>
                    <a:pt x="116065" y="774"/>
                  </a:lnTo>
                  <a:lnTo>
                    <a:pt x="116065" y="1536"/>
                  </a:lnTo>
                  <a:lnTo>
                    <a:pt x="115290" y="1536"/>
                  </a:lnTo>
                  <a:lnTo>
                    <a:pt x="114503" y="2311"/>
                  </a:lnTo>
                  <a:lnTo>
                    <a:pt x="109448" y="2311"/>
                  </a:lnTo>
                  <a:lnTo>
                    <a:pt x="108673" y="1536"/>
                  </a:lnTo>
                  <a:lnTo>
                    <a:pt x="107886" y="1536"/>
                  </a:lnTo>
                  <a:lnTo>
                    <a:pt x="106337" y="1536"/>
                  </a:lnTo>
                  <a:lnTo>
                    <a:pt x="105549" y="1536"/>
                  </a:lnTo>
                  <a:lnTo>
                    <a:pt x="105549" y="774"/>
                  </a:lnTo>
                  <a:lnTo>
                    <a:pt x="105549" y="0"/>
                  </a:lnTo>
                  <a:lnTo>
                    <a:pt x="106337" y="0"/>
                  </a:lnTo>
                  <a:lnTo>
                    <a:pt x="107111" y="0"/>
                  </a:lnTo>
                  <a:lnTo>
                    <a:pt x="107886" y="0"/>
                  </a:lnTo>
                  <a:lnTo>
                    <a:pt x="108673" y="0"/>
                  </a:lnTo>
                  <a:lnTo>
                    <a:pt x="109448" y="0"/>
                  </a:lnTo>
                  <a:lnTo>
                    <a:pt x="111785" y="0"/>
                  </a:lnTo>
                  <a:lnTo>
                    <a:pt x="112560" y="0"/>
                  </a:lnTo>
                  <a:close/>
                </a:path>
                <a:path w="279400" h="137160">
                  <a:moveTo>
                    <a:pt x="118402" y="15392"/>
                  </a:moveTo>
                  <a:lnTo>
                    <a:pt x="119964" y="15392"/>
                  </a:lnTo>
                  <a:lnTo>
                    <a:pt x="119964" y="16154"/>
                  </a:lnTo>
                  <a:lnTo>
                    <a:pt x="120738" y="16154"/>
                  </a:lnTo>
                  <a:lnTo>
                    <a:pt x="122681" y="16154"/>
                  </a:lnTo>
                  <a:lnTo>
                    <a:pt x="122300" y="16154"/>
                  </a:lnTo>
                  <a:lnTo>
                    <a:pt x="123469" y="16154"/>
                  </a:lnTo>
                  <a:lnTo>
                    <a:pt x="122681" y="16154"/>
                  </a:lnTo>
                  <a:lnTo>
                    <a:pt x="126580" y="16154"/>
                  </a:lnTo>
                  <a:lnTo>
                    <a:pt x="126580" y="16916"/>
                  </a:lnTo>
                  <a:lnTo>
                    <a:pt x="128142" y="16916"/>
                  </a:lnTo>
                  <a:lnTo>
                    <a:pt x="128917" y="16916"/>
                  </a:lnTo>
                  <a:lnTo>
                    <a:pt x="129692" y="16916"/>
                  </a:lnTo>
                  <a:lnTo>
                    <a:pt x="129692" y="17691"/>
                  </a:lnTo>
                  <a:lnTo>
                    <a:pt x="130479" y="17691"/>
                  </a:lnTo>
                  <a:lnTo>
                    <a:pt x="131254" y="17691"/>
                  </a:lnTo>
                  <a:lnTo>
                    <a:pt x="132029" y="17691"/>
                  </a:lnTo>
                  <a:lnTo>
                    <a:pt x="132029" y="18465"/>
                  </a:lnTo>
                  <a:lnTo>
                    <a:pt x="131254" y="18465"/>
                  </a:lnTo>
                  <a:lnTo>
                    <a:pt x="131254" y="19227"/>
                  </a:lnTo>
                  <a:lnTo>
                    <a:pt x="130479" y="19227"/>
                  </a:lnTo>
                  <a:lnTo>
                    <a:pt x="129692" y="19227"/>
                  </a:lnTo>
                  <a:lnTo>
                    <a:pt x="129692" y="20002"/>
                  </a:lnTo>
                  <a:lnTo>
                    <a:pt x="128917" y="20002"/>
                  </a:lnTo>
                  <a:lnTo>
                    <a:pt x="129692" y="20002"/>
                  </a:lnTo>
                  <a:lnTo>
                    <a:pt x="128917" y="20002"/>
                  </a:lnTo>
                  <a:lnTo>
                    <a:pt x="128142" y="20002"/>
                  </a:lnTo>
                  <a:lnTo>
                    <a:pt x="128142" y="20764"/>
                  </a:lnTo>
                  <a:lnTo>
                    <a:pt x="127355" y="20764"/>
                  </a:lnTo>
                  <a:lnTo>
                    <a:pt x="126580" y="20764"/>
                  </a:lnTo>
                  <a:lnTo>
                    <a:pt x="126580" y="21539"/>
                  </a:lnTo>
                  <a:lnTo>
                    <a:pt x="119964" y="21539"/>
                  </a:lnTo>
                  <a:lnTo>
                    <a:pt x="120738" y="21539"/>
                  </a:lnTo>
                  <a:lnTo>
                    <a:pt x="118402" y="21539"/>
                  </a:lnTo>
                  <a:lnTo>
                    <a:pt x="119176" y="21539"/>
                  </a:lnTo>
                  <a:lnTo>
                    <a:pt x="118402" y="21539"/>
                  </a:lnTo>
                  <a:lnTo>
                    <a:pt x="119176" y="21539"/>
                  </a:lnTo>
                  <a:lnTo>
                    <a:pt x="118402" y="21539"/>
                  </a:lnTo>
                  <a:lnTo>
                    <a:pt x="118402" y="20764"/>
                  </a:lnTo>
                  <a:lnTo>
                    <a:pt x="119176" y="20764"/>
                  </a:lnTo>
                  <a:lnTo>
                    <a:pt x="118402" y="20764"/>
                  </a:lnTo>
                  <a:lnTo>
                    <a:pt x="119176" y="20764"/>
                  </a:lnTo>
                  <a:lnTo>
                    <a:pt x="119964" y="20764"/>
                  </a:lnTo>
                  <a:lnTo>
                    <a:pt x="119176" y="20764"/>
                  </a:lnTo>
                  <a:lnTo>
                    <a:pt x="119176" y="20002"/>
                  </a:lnTo>
                  <a:lnTo>
                    <a:pt x="119176" y="20764"/>
                  </a:lnTo>
                  <a:lnTo>
                    <a:pt x="119964" y="20764"/>
                  </a:lnTo>
                  <a:lnTo>
                    <a:pt x="119176" y="20764"/>
                  </a:lnTo>
                  <a:lnTo>
                    <a:pt x="119964" y="20002"/>
                  </a:lnTo>
                  <a:lnTo>
                    <a:pt x="119964" y="20764"/>
                  </a:lnTo>
                  <a:lnTo>
                    <a:pt x="120738" y="20764"/>
                  </a:lnTo>
                  <a:lnTo>
                    <a:pt x="121526" y="20764"/>
                  </a:lnTo>
                  <a:lnTo>
                    <a:pt x="121526" y="20002"/>
                  </a:lnTo>
                  <a:lnTo>
                    <a:pt x="120738" y="20002"/>
                  </a:lnTo>
                  <a:lnTo>
                    <a:pt x="121526" y="20002"/>
                  </a:lnTo>
                  <a:lnTo>
                    <a:pt x="120738" y="20002"/>
                  </a:lnTo>
                  <a:lnTo>
                    <a:pt x="119964" y="20002"/>
                  </a:lnTo>
                  <a:lnTo>
                    <a:pt x="119964" y="19227"/>
                  </a:lnTo>
                  <a:lnTo>
                    <a:pt x="112953" y="19227"/>
                  </a:lnTo>
                  <a:lnTo>
                    <a:pt x="112953" y="18465"/>
                  </a:lnTo>
                  <a:lnTo>
                    <a:pt x="112560" y="18465"/>
                  </a:lnTo>
                  <a:lnTo>
                    <a:pt x="112560" y="17691"/>
                  </a:lnTo>
                  <a:lnTo>
                    <a:pt x="112953" y="17691"/>
                  </a:lnTo>
                  <a:lnTo>
                    <a:pt x="113728" y="17691"/>
                  </a:lnTo>
                  <a:lnTo>
                    <a:pt x="112953" y="16916"/>
                  </a:lnTo>
                  <a:lnTo>
                    <a:pt x="112560" y="16916"/>
                  </a:lnTo>
                  <a:lnTo>
                    <a:pt x="112953" y="16916"/>
                  </a:lnTo>
                  <a:lnTo>
                    <a:pt x="112953" y="16154"/>
                  </a:lnTo>
                  <a:lnTo>
                    <a:pt x="113728" y="16154"/>
                  </a:lnTo>
                  <a:lnTo>
                    <a:pt x="112953" y="16154"/>
                  </a:lnTo>
                  <a:lnTo>
                    <a:pt x="112560" y="15392"/>
                  </a:lnTo>
                  <a:lnTo>
                    <a:pt x="112953" y="15392"/>
                  </a:lnTo>
                  <a:lnTo>
                    <a:pt x="112560" y="15392"/>
                  </a:lnTo>
                  <a:lnTo>
                    <a:pt x="111785" y="15392"/>
                  </a:lnTo>
                  <a:lnTo>
                    <a:pt x="111010" y="15392"/>
                  </a:lnTo>
                  <a:lnTo>
                    <a:pt x="111785" y="15392"/>
                  </a:lnTo>
                  <a:lnTo>
                    <a:pt x="116839" y="15392"/>
                  </a:lnTo>
                  <a:lnTo>
                    <a:pt x="118402" y="15392"/>
                  </a:lnTo>
                  <a:close/>
                </a:path>
                <a:path w="279400" h="137160">
                  <a:moveTo>
                    <a:pt x="3898" y="8851"/>
                  </a:moveTo>
                  <a:lnTo>
                    <a:pt x="3898" y="9613"/>
                  </a:lnTo>
                  <a:lnTo>
                    <a:pt x="4673" y="9613"/>
                  </a:lnTo>
                  <a:lnTo>
                    <a:pt x="5460" y="9613"/>
                  </a:lnTo>
                  <a:lnTo>
                    <a:pt x="4673" y="9613"/>
                  </a:lnTo>
                  <a:lnTo>
                    <a:pt x="3898" y="9613"/>
                  </a:lnTo>
                  <a:lnTo>
                    <a:pt x="3898" y="8851"/>
                  </a:lnTo>
                  <a:lnTo>
                    <a:pt x="3124" y="8851"/>
                  </a:lnTo>
                  <a:lnTo>
                    <a:pt x="3124" y="9613"/>
                  </a:lnTo>
                  <a:lnTo>
                    <a:pt x="3898" y="9613"/>
                  </a:lnTo>
                  <a:lnTo>
                    <a:pt x="3124" y="9613"/>
                  </a:lnTo>
                  <a:lnTo>
                    <a:pt x="3898" y="9613"/>
                  </a:lnTo>
                  <a:lnTo>
                    <a:pt x="4673" y="9613"/>
                  </a:lnTo>
                  <a:lnTo>
                    <a:pt x="4673" y="10388"/>
                  </a:lnTo>
                  <a:lnTo>
                    <a:pt x="5460" y="10388"/>
                  </a:lnTo>
                  <a:lnTo>
                    <a:pt x="5460" y="9613"/>
                  </a:lnTo>
                  <a:lnTo>
                    <a:pt x="4673" y="9613"/>
                  </a:lnTo>
                  <a:lnTo>
                    <a:pt x="5460" y="9613"/>
                  </a:lnTo>
                  <a:lnTo>
                    <a:pt x="6235" y="9613"/>
                  </a:lnTo>
                  <a:lnTo>
                    <a:pt x="7010" y="9613"/>
                  </a:lnTo>
                  <a:lnTo>
                    <a:pt x="7010" y="10388"/>
                  </a:lnTo>
                  <a:lnTo>
                    <a:pt x="7797" y="10388"/>
                  </a:lnTo>
                  <a:lnTo>
                    <a:pt x="8572" y="10388"/>
                  </a:lnTo>
                  <a:lnTo>
                    <a:pt x="8572" y="11150"/>
                  </a:lnTo>
                  <a:lnTo>
                    <a:pt x="8966" y="11150"/>
                  </a:lnTo>
                  <a:lnTo>
                    <a:pt x="9740" y="11925"/>
                  </a:lnTo>
                  <a:lnTo>
                    <a:pt x="10515" y="11925"/>
                  </a:lnTo>
                  <a:lnTo>
                    <a:pt x="11302" y="12700"/>
                  </a:lnTo>
                  <a:lnTo>
                    <a:pt x="12077" y="12700"/>
                  </a:lnTo>
                  <a:lnTo>
                    <a:pt x="12852" y="12700"/>
                  </a:lnTo>
                  <a:lnTo>
                    <a:pt x="12852" y="13462"/>
                  </a:lnTo>
                  <a:lnTo>
                    <a:pt x="12077" y="13462"/>
                  </a:lnTo>
                  <a:lnTo>
                    <a:pt x="9740" y="12700"/>
                  </a:lnTo>
                  <a:lnTo>
                    <a:pt x="8572" y="12700"/>
                  </a:lnTo>
                  <a:lnTo>
                    <a:pt x="7797" y="12700"/>
                  </a:lnTo>
                  <a:lnTo>
                    <a:pt x="7010" y="11925"/>
                  </a:lnTo>
                  <a:lnTo>
                    <a:pt x="6235" y="11150"/>
                  </a:lnTo>
                  <a:lnTo>
                    <a:pt x="7010" y="11150"/>
                  </a:lnTo>
                  <a:lnTo>
                    <a:pt x="6235" y="11150"/>
                  </a:lnTo>
                  <a:lnTo>
                    <a:pt x="5460" y="11150"/>
                  </a:lnTo>
                  <a:lnTo>
                    <a:pt x="6235" y="11150"/>
                  </a:lnTo>
                  <a:lnTo>
                    <a:pt x="4673" y="11150"/>
                  </a:lnTo>
                  <a:lnTo>
                    <a:pt x="4673" y="10388"/>
                  </a:lnTo>
                  <a:lnTo>
                    <a:pt x="3898" y="10388"/>
                  </a:lnTo>
                  <a:lnTo>
                    <a:pt x="3124" y="9613"/>
                  </a:lnTo>
                  <a:lnTo>
                    <a:pt x="2336" y="8851"/>
                  </a:lnTo>
                  <a:lnTo>
                    <a:pt x="3124" y="8851"/>
                  </a:lnTo>
                  <a:lnTo>
                    <a:pt x="3898" y="8851"/>
                  </a:lnTo>
                  <a:close/>
                </a:path>
                <a:path w="279400" h="137160">
                  <a:moveTo>
                    <a:pt x="234467" y="39230"/>
                  </a:moveTo>
                  <a:lnTo>
                    <a:pt x="235242" y="39230"/>
                  </a:lnTo>
                  <a:lnTo>
                    <a:pt x="234467" y="39230"/>
                  </a:lnTo>
                  <a:lnTo>
                    <a:pt x="235242" y="39230"/>
                  </a:lnTo>
                  <a:lnTo>
                    <a:pt x="236029" y="39230"/>
                  </a:lnTo>
                  <a:lnTo>
                    <a:pt x="236410" y="39230"/>
                  </a:lnTo>
                  <a:lnTo>
                    <a:pt x="236029" y="39230"/>
                  </a:lnTo>
                  <a:lnTo>
                    <a:pt x="236410" y="39230"/>
                  </a:lnTo>
                  <a:lnTo>
                    <a:pt x="236029" y="39230"/>
                  </a:lnTo>
                  <a:lnTo>
                    <a:pt x="236410" y="39230"/>
                  </a:lnTo>
                  <a:lnTo>
                    <a:pt x="236410" y="39992"/>
                  </a:lnTo>
                  <a:lnTo>
                    <a:pt x="236410" y="40767"/>
                  </a:lnTo>
                  <a:lnTo>
                    <a:pt x="236029" y="40767"/>
                  </a:lnTo>
                  <a:lnTo>
                    <a:pt x="235242" y="41541"/>
                  </a:lnTo>
                  <a:lnTo>
                    <a:pt x="234467" y="41541"/>
                  </a:lnTo>
                  <a:lnTo>
                    <a:pt x="235242" y="41541"/>
                  </a:lnTo>
                  <a:lnTo>
                    <a:pt x="235242" y="40767"/>
                  </a:lnTo>
                  <a:lnTo>
                    <a:pt x="234467" y="40767"/>
                  </a:lnTo>
                  <a:lnTo>
                    <a:pt x="235242" y="40767"/>
                  </a:lnTo>
                  <a:lnTo>
                    <a:pt x="234467" y="40767"/>
                  </a:lnTo>
                  <a:lnTo>
                    <a:pt x="235242" y="40767"/>
                  </a:lnTo>
                  <a:lnTo>
                    <a:pt x="236029" y="40767"/>
                  </a:lnTo>
                  <a:lnTo>
                    <a:pt x="235242" y="40767"/>
                  </a:lnTo>
                  <a:lnTo>
                    <a:pt x="235242" y="39992"/>
                  </a:lnTo>
                  <a:lnTo>
                    <a:pt x="235242" y="40767"/>
                  </a:lnTo>
                  <a:lnTo>
                    <a:pt x="234467" y="40767"/>
                  </a:lnTo>
                  <a:lnTo>
                    <a:pt x="233692" y="40767"/>
                  </a:lnTo>
                  <a:lnTo>
                    <a:pt x="230568" y="40767"/>
                  </a:lnTo>
                  <a:lnTo>
                    <a:pt x="231355" y="40767"/>
                  </a:lnTo>
                  <a:lnTo>
                    <a:pt x="229019" y="40767"/>
                  </a:lnTo>
                  <a:lnTo>
                    <a:pt x="229793" y="40767"/>
                  </a:lnTo>
                  <a:lnTo>
                    <a:pt x="228231" y="40767"/>
                  </a:lnTo>
                  <a:lnTo>
                    <a:pt x="229019" y="40767"/>
                  </a:lnTo>
                  <a:lnTo>
                    <a:pt x="227456" y="40767"/>
                  </a:lnTo>
                  <a:lnTo>
                    <a:pt x="227456" y="39992"/>
                  </a:lnTo>
                  <a:lnTo>
                    <a:pt x="228231" y="39992"/>
                  </a:lnTo>
                  <a:lnTo>
                    <a:pt x="227456" y="39992"/>
                  </a:lnTo>
                  <a:lnTo>
                    <a:pt x="227456" y="40767"/>
                  </a:lnTo>
                  <a:lnTo>
                    <a:pt x="228231" y="40767"/>
                  </a:lnTo>
                  <a:lnTo>
                    <a:pt x="228231" y="39992"/>
                  </a:lnTo>
                  <a:lnTo>
                    <a:pt x="229019" y="39992"/>
                  </a:lnTo>
                  <a:lnTo>
                    <a:pt x="229793" y="39992"/>
                  </a:lnTo>
                  <a:lnTo>
                    <a:pt x="229019" y="39992"/>
                  </a:lnTo>
                  <a:lnTo>
                    <a:pt x="229793" y="39992"/>
                  </a:lnTo>
                  <a:lnTo>
                    <a:pt x="230568" y="39992"/>
                  </a:lnTo>
                  <a:lnTo>
                    <a:pt x="229793" y="39992"/>
                  </a:lnTo>
                  <a:lnTo>
                    <a:pt x="232130" y="39992"/>
                  </a:lnTo>
                  <a:lnTo>
                    <a:pt x="231355" y="39992"/>
                  </a:lnTo>
                  <a:lnTo>
                    <a:pt x="232905" y="39992"/>
                  </a:lnTo>
                  <a:lnTo>
                    <a:pt x="232130" y="39992"/>
                  </a:lnTo>
                  <a:lnTo>
                    <a:pt x="232905" y="39992"/>
                  </a:lnTo>
                  <a:lnTo>
                    <a:pt x="232130" y="39992"/>
                  </a:lnTo>
                  <a:lnTo>
                    <a:pt x="232130" y="39230"/>
                  </a:lnTo>
                  <a:lnTo>
                    <a:pt x="232905" y="39230"/>
                  </a:lnTo>
                  <a:lnTo>
                    <a:pt x="232905" y="39992"/>
                  </a:lnTo>
                  <a:lnTo>
                    <a:pt x="233692" y="39992"/>
                  </a:lnTo>
                  <a:lnTo>
                    <a:pt x="233692" y="39230"/>
                  </a:lnTo>
                  <a:lnTo>
                    <a:pt x="233692" y="39992"/>
                  </a:lnTo>
                  <a:lnTo>
                    <a:pt x="233692" y="39230"/>
                  </a:lnTo>
                  <a:lnTo>
                    <a:pt x="232905" y="39230"/>
                  </a:lnTo>
                  <a:lnTo>
                    <a:pt x="234467" y="39230"/>
                  </a:lnTo>
                  <a:lnTo>
                    <a:pt x="233692" y="39230"/>
                  </a:lnTo>
                  <a:lnTo>
                    <a:pt x="234467" y="39230"/>
                  </a:lnTo>
                  <a:lnTo>
                    <a:pt x="233692" y="39230"/>
                  </a:lnTo>
                  <a:lnTo>
                    <a:pt x="235242" y="39230"/>
                  </a:lnTo>
                  <a:lnTo>
                    <a:pt x="234467" y="39230"/>
                  </a:lnTo>
                  <a:close/>
                </a:path>
                <a:path w="279400" h="137160">
                  <a:moveTo>
                    <a:pt x="98932" y="58458"/>
                  </a:moveTo>
                  <a:lnTo>
                    <a:pt x="99707" y="59220"/>
                  </a:lnTo>
                  <a:lnTo>
                    <a:pt x="98932" y="59220"/>
                  </a:lnTo>
                  <a:lnTo>
                    <a:pt x="98145" y="59220"/>
                  </a:lnTo>
                  <a:lnTo>
                    <a:pt x="98932" y="59220"/>
                  </a:lnTo>
                  <a:lnTo>
                    <a:pt x="99707" y="59994"/>
                  </a:lnTo>
                  <a:lnTo>
                    <a:pt x="99707" y="59220"/>
                  </a:lnTo>
                  <a:lnTo>
                    <a:pt x="99707" y="59994"/>
                  </a:lnTo>
                  <a:lnTo>
                    <a:pt x="98932" y="59994"/>
                  </a:lnTo>
                  <a:lnTo>
                    <a:pt x="98932" y="60769"/>
                  </a:lnTo>
                  <a:lnTo>
                    <a:pt x="96596" y="60769"/>
                  </a:lnTo>
                  <a:lnTo>
                    <a:pt x="97370" y="60769"/>
                  </a:lnTo>
                  <a:lnTo>
                    <a:pt x="95821" y="60769"/>
                  </a:lnTo>
                  <a:lnTo>
                    <a:pt x="95821" y="59994"/>
                  </a:lnTo>
                  <a:lnTo>
                    <a:pt x="95034" y="59994"/>
                  </a:lnTo>
                  <a:lnTo>
                    <a:pt x="95821" y="59994"/>
                  </a:lnTo>
                  <a:lnTo>
                    <a:pt x="95821" y="60769"/>
                  </a:lnTo>
                  <a:lnTo>
                    <a:pt x="95034" y="59994"/>
                  </a:lnTo>
                  <a:lnTo>
                    <a:pt x="95821" y="59220"/>
                  </a:lnTo>
                  <a:lnTo>
                    <a:pt x="96596" y="58458"/>
                  </a:lnTo>
                  <a:lnTo>
                    <a:pt x="97370" y="58458"/>
                  </a:lnTo>
                  <a:lnTo>
                    <a:pt x="98145" y="58458"/>
                  </a:lnTo>
                  <a:lnTo>
                    <a:pt x="98932" y="58458"/>
                  </a:lnTo>
                  <a:close/>
                </a:path>
                <a:path w="279400" h="137160">
                  <a:moveTo>
                    <a:pt x="152679" y="63068"/>
                  </a:moveTo>
                  <a:lnTo>
                    <a:pt x="151904" y="63068"/>
                  </a:lnTo>
                  <a:lnTo>
                    <a:pt x="151904" y="63461"/>
                  </a:lnTo>
                  <a:lnTo>
                    <a:pt x="151117" y="63461"/>
                  </a:lnTo>
                  <a:lnTo>
                    <a:pt x="151117" y="64223"/>
                  </a:lnTo>
                  <a:lnTo>
                    <a:pt x="150723" y="64223"/>
                  </a:lnTo>
                  <a:lnTo>
                    <a:pt x="151117" y="64223"/>
                  </a:lnTo>
                  <a:lnTo>
                    <a:pt x="151117" y="63461"/>
                  </a:lnTo>
                  <a:lnTo>
                    <a:pt x="150723" y="63461"/>
                  </a:lnTo>
                  <a:lnTo>
                    <a:pt x="150723" y="64223"/>
                  </a:lnTo>
                  <a:lnTo>
                    <a:pt x="149948" y="64223"/>
                  </a:lnTo>
                  <a:lnTo>
                    <a:pt x="149948" y="64998"/>
                  </a:lnTo>
                  <a:lnTo>
                    <a:pt x="149948" y="64223"/>
                  </a:lnTo>
                  <a:lnTo>
                    <a:pt x="150723" y="64223"/>
                  </a:lnTo>
                  <a:lnTo>
                    <a:pt x="149948" y="64223"/>
                  </a:lnTo>
                  <a:lnTo>
                    <a:pt x="149948" y="64998"/>
                  </a:lnTo>
                  <a:lnTo>
                    <a:pt x="149174" y="64998"/>
                  </a:lnTo>
                  <a:lnTo>
                    <a:pt x="148386" y="64998"/>
                  </a:lnTo>
                  <a:lnTo>
                    <a:pt x="147612" y="64998"/>
                  </a:lnTo>
                  <a:lnTo>
                    <a:pt x="147612" y="65760"/>
                  </a:lnTo>
                  <a:lnTo>
                    <a:pt x="146837" y="65760"/>
                  </a:lnTo>
                  <a:lnTo>
                    <a:pt x="146049" y="65760"/>
                  </a:lnTo>
                  <a:lnTo>
                    <a:pt x="146049" y="66535"/>
                  </a:lnTo>
                  <a:lnTo>
                    <a:pt x="145275" y="66535"/>
                  </a:lnTo>
                  <a:lnTo>
                    <a:pt x="146049" y="66535"/>
                  </a:lnTo>
                  <a:lnTo>
                    <a:pt x="146049" y="65760"/>
                  </a:lnTo>
                  <a:lnTo>
                    <a:pt x="146837" y="65760"/>
                  </a:lnTo>
                  <a:lnTo>
                    <a:pt x="146837" y="64998"/>
                  </a:lnTo>
                  <a:lnTo>
                    <a:pt x="147612" y="64998"/>
                  </a:lnTo>
                  <a:lnTo>
                    <a:pt x="148386" y="64998"/>
                  </a:lnTo>
                  <a:lnTo>
                    <a:pt x="148386" y="64223"/>
                  </a:lnTo>
                  <a:lnTo>
                    <a:pt x="148386" y="64998"/>
                  </a:lnTo>
                  <a:lnTo>
                    <a:pt x="148386" y="64223"/>
                  </a:lnTo>
                  <a:lnTo>
                    <a:pt x="147612" y="64223"/>
                  </a:lnTo>
                  <a:lnTo>
                    <a:pt x="146837" y="64223"/>
                  </a:lnTo>
                  <a:lnTo>
                    <a:pt x="146837" y="64998"/>
                  </a:lnTo>
                  <a:lnTo>
                    <a:pt x="146049" y="64998"/>
                  </a:lnTo>
                  <a:lnTo>
                    <a:pt x="145275" y="64998"/>
                  </a:lnTo>
                  <a:lnTo>
                    <a:pt x="144500" y="64998"/>
                  </a:lnTo>
                  <a:lnTo>
                    <a:pt x="143713" y="64998"/>
                  </a:lnTo>
                  <a:lnTo>
                    <a:pt x="144500" y="64998"/>
                  </a:lnTo>
                  <a:lnTo>
                    <a:pt x="143713" y="64998"/>
                  </a:lnTo>
                  <a:lnTo>
                    <a:pt x="143713" y="64223"/>
                  </a:lnTo>
                  <a:lnTo>
                    <a:pt x="143713" y="64998"/>
                  </a:lnTo>
                  <a:lnTo>
                    <a:pt x="142938" y="64998"/>
                  </a:lnTo>
                  <a:lnTo>
                    <a:pt x="143713" y="64998"/>
                  </a:lnTo>
                  <a:lnTo>
                    <a:pt x="142938" y="64998"/>
                  </a:lnTo>
                  <a:lnTo>
                    <a:pt x="143713" y="64223"/>
                  </a:lnTo>
                  <a:lnTo>
                    <a:pt x="144500" y="64223"/>
                  </a:lnTo>
                  <a:lnTo>
                    <a:pt x="145275" y="63461"/>
                  </a:lnTo>
                  <a:lnTo>
                    <a:pt x="146049" y="63461"/>
                  </a:lnTo>
                  <a:lnTo>
                    <a:pt x="146837" y="63461"/>
                  </a:lnTo>
                  <a:lnTo>
                    <a:pt x="147612" y="63461"/>
                  </a:lnTo>
                  <a:lnTo>
                    <a:pt x="148386" y="63461"/>
                  </a:lnTo>
                  <a:lnTo>
                    <a:pt x="148386" y="63068"/>
                  </a:lnTo>
                  <a:lnTo>
                    <a:pt x="149174" y="63068"/>
                  </a:lnTo>
                  <a:lnTo>
                    <a:pt x="149948" y="62306"/>
                  </a:lnTo>
                  <a:lnTo>
                    <a:pt x="150723" y="62306"/>
                  </a:lnTo>
                  <a:lnTo>
                    <a:pt x="151117" y="61531"/>
                  </a:lnTo>
                  <a:lnTo>
                    <a:pt x="151904" y="61531"/>
                  </a:lnTo>
                  <a:lnTo>
                    <a:pt x="151904" y="62306"/>
                  </a:lnTo>
                  <a:lnTo>
                    <a:pt x="152679" y="62306"/>
                  </a:lnTo>
                  <a:lnTo>
                    <a:pt x="152679" y="63068"/>
                  </a:lnTo>
                  <a:close/>
                </a:path>
                <a:path w="279400" h="137160">
                  <a:moveTo>
                    <a:pt x="274192" y="59994"/>
                  </a:moveTo>
                  <a:lnTo>
                    <a:pt x="274586" y="59994"/>
                  </a:lnTo>
                  <a:lnTo>
                    <a:pt x="275361" y="59994"/>
                  </a:lnTo>
                  <a:lnTo>
                    <a:pt x="276136" y="59994"/>
                  </a:lnTo>
                  <a:lnTo>
                    <a:pt x="276923" y="59994"/>
                  </a:lnTo>
                  <a:lnTo>
                    <a:pt x="276923" y="60769"/>
                  </a:lnTo>
                  <a:lnTo>
                    <a:pt x="277698" y="60769"/>
                  </a:lnTo>
                  <a:lnTo>
                    <a:pt x="276923" y="60769"/>
                  </a:lnTo>
                  <a:lnTo>
                    <a:pt x="277698" y="60769"/>
                  </a:lnTo>
                  <a:lnTo>
                    <a:pt x="276923" y="60769"/>
                  </a:lnTo>
                  <a:lnTo>
                    <a:pt x="276923" y="61531"/>
                  </a:lnTo>
                  <a:lnTo>
                    <a:pt x="277698" y="61531"/>
                  </a:lnTo>
                  <a:lnTo>
                    <a:pt x="276923" y="61531"/>
                  </a:lnTo>
                  <a:lnTo>
                    <a:pt x="277698" y="61531"/>
                  </a:lnTo>
                  <a:lnTo>
                    <a:pt x="278472" y="61531"/>
                  </a:lnTo>
                  <a:lnTo>
                    <a:pt x="278472" y="60769"/>
                  </a:lnTo>
                  <a:lnTo>
                    <a:pt x="279260" y="61531"/>
                  </a:lnTo>
                  <a:lnTo>
                    <a:pt x="278472" y="61531"/>
                  </a:lnTo>
                  <a:lnTo>
                    <a:pt x="277698" y="61531"/>
                  </a:lnTo>
                  <a:lnTo>
                    <a:pt x="277698" y="62306"/>
                  </a:lnTo>
                  <a:lnTo>
                    <a:pt x="278472" y="62306"/>
                  </a:lnTo>
                  <a:lnTo>
                    <a:pt x="278472" y="63068"/>
                  </a:lnTo>
                  <a:lnTo>
                    <a:pt x="277698" y="63068"/>
                  </a:lnTo>
                  <a:lnTo>
                    <a:pt x="276923" y="63068"/>
                  </a:lnTo>
                  <a:lnTo>
                    <a:pt x="276136" y="63068"/>
                  </a:lnTo>
                  <a:lnTo>
                    <a:pt x="276923" y="63068"/>
                  </a:lnTo>
                  <a:lnTo>
                    <a:pt x="276923" y="62306"/>
                  </a:lnTo>
                  <a:lnTo>
                    <a:pt x="276136" y="62306"/>
                  </a:lnTo>
                  <a:lnTo>
                    <a:pt x="275361" y="61531"/>
                  </a:lnTo>
                  <a:lnTo>
                    <a:pt x="274586" y="61531"/>
                  </a:lnTo>
                  <a:lnTo>
                    <a:pt x="275361" y="61531"/>
                  </a:lnTo>
                  <a:lnTo>
                    <a:pt x="274586" y="61531"/>
                  </a:lnTo>
                  <a:lnTo>
                    <a:pt x="274192" y="61531"/>
                  </a:lnTo>
                  <a:lnTo>
                    <a:pt x="273405" y="61531"/>
                  </a:lnTo>
                  <a:lnTo>
                    <a:pt x="274192" y="61531"/>
                  </a:lnTo>
                  <a:lnTo>
                    <a:pt x="273405" y="61531"/>
                  </a:lnTo>
                  <a:lnTo>
                    <a:pt x="273405" y="60769"/>
                  </a:lnTo>
                  <a:lnTo>
                    <a:pt x="274192" y="60769"/>
                  </a:lnTo>
                  <a:lnTo>
                    <a:pt x="273405" y="60769"/>
                  </a:lnTo>
                  <a:lnTo>
                    <a:pt x="272630" y="60769"/>
                  </a:lnTo>
                  <a:lnTo>
                    <a:pt x="273405" y="60769"/>
                  </a:lnTo>
                  <a:lnTo>
                    <a:pt x="274192" y="60769"/>
                  </a:lnTo>
                  <a:lnTo>
                    <a:pt x="273405" y="60769"/>
                  </a:lnTo>
                  <a:lnTo>
                    <a:pt x="273405" y="59994"/>
                  </a:lnTo>
                  <a:lnTo>
                    <a:pt x="274192" y="59994"/>
                  </a:lnTo>
                  <a:close/>
                </a:path>
                <a:path w="279400" h="137160">
                  <a:moveTo>
                    <a:pt x="147612" y="76923"/>
                  </a:moveTo>
                  <a:lnTo>
                    <a:pt x="147612" y="77685"/>
                  </a:lnTo>
                  <a:lnTo>
                    <a:pt x="148386" y="77685"/>
                  </a:lnTo>
                  <a:lnTo>
                    <a:pt x="149174" y="77685"/>
                  </a:lnTo>
                  <a:lnTo>
                    <a:pt x="149948" y="77685"/>
                  </a:lnTo>
                  <a:lnTo>
                    <a:pt x="149174" y="77685"/>
                  </a:lnTo>
                  <a:lnTo>
                    <a:pt x="149948" y="77685"/>
                  </a:lnTo>
                  <a:lnTo>
                    <a:pt x="149174" y="77685"/>
                  </a:lnTo>
                  <a:lnTo>
                    <a:pt x="149174" y="78447"/>
                  </a:lnTo>
                  <a:lnTo>
                    <a:pt x="149948" y="78447"/>
                  </a:lnTo>
                  <a:lnTo>
                    <a:pt x="149948" y="77685"/>
                  </a:lnTo>
                  <a:lnTo>
                    <a:pt x="150723" y="77685"/>
                  </a:lnTo>
                  <a:lnTo>
                    <a:pt x="149948" y="77685"/>
                  </a:lnTo>
                  <a:lnTo>
                    <a:pt x="150723" y="76923"/>
                  </a:lnTo>
                  <a:lnTo>
                    <a:pt x="151117" y="76923"/>
                  </a:lnTo>
                  <a:lnTo>
                    <a:pt x="151904" y="76923"/>
                  </a:lnTo>
                  <a:lnTo>
                    <a:pt x="151904" y="77685"/>
                  </a:lnTo>
                  <a:lnTo>
                    <a:pt x="151117" y="77685"/>
                  </a:lnTo>
                  <a:lnTo>
                    <a:pt x="151117" y="78447"/>
                  </a:lnTo>
                  <a:lnTo>
                    <a:pt x="151904" y="78447"/>
                  </a:lnTo>
                  <a:lnTo>
                    <a:pt x="151904" y="79222"/>
                  </a:lnTo>
                  <a:lnTo>
                    <a:pt x="151904" y="78447"/>
                  </a:lnTo>
                  <a:lnTo>
                    <a:pt x="151117" y="78447"/>
                  </a:lnTo>
                  <a:lnTo>
                    <a:pt x="150723" y="78447"/>
                  </a:lnTo>
                  <a:lnTo>
                    <a:pt x="149948" y="78447"/>
                  </a:lnTo>
                  <a:lnTo>
                    <a:pt x="150723" y="78447"/>
                  </a:lnTo>
                  <a:lnTo>
                    <a:pt x="150723" y="79222"/>
                  </a:lnTo>
                  <a:lnTo>
                    <a:pt x="150723" y="78447"/>
                  </a:lnTo>
                  <a:lnTo>
                    <a:pt x="150723" y="79222"/>
                  </a:lnTo>
                  <a:lnTo>
                    <a:pt x="151117" y="79222"/>
                  </a:lnTo>
                  <a:lnTo>
                    <a:pt x="151904" y="79222"/>
                  </a:lnTo>
                  <a:lnTo>
                    <a:pt x="151904" y="79997"/>
                  </a:lnTo>
                  <a:lnTo>
                    <a:pt x="151117" y="79997"/>
                  </a:lnTo>
                  <a:lnTo>
                    <a:pt x="151117" y="80759"/>
                  </a:lnTo>
                  <a:lnTo>
                    <a:pt x="151904" y="80759"/>
                  </a:lnTo>
                  <a:lnTo>
                    <a:pt x="151117" y="80759"/>
                  </a:lnTo>
                  <a:lnTo>
                    <a:pt x="151117" y="79997"/>
                  </a:lnTo>
                  <a:lnTo>
                    <a:pt x="145275" y="79997"/>
                  </a:lnTo>
                  <a:lnTo>
                    <a:pt x="145275" y="79222"/>
                  </a:lnTo>
                  <a:lnTo>
                    <a:pt x="146049" y="79997"/>
                  </a:lnTo>
                  <a:lnTo>
                    <a:pt x="146049" y="79222"/>
                  </a:lnTo>
                  <a:lnTo>
                    <a:pt x="145275" y="79222"/>
                  </a:lnTo>
                  <a:lnTo>
                    <a:pt x="144500" y="79222"/>
                  </a:lnTo>
                  <a:lnTo>
                    <a:pt x="144500" y="78447"/>
                  </a:lnTo>
                  <a:lnTo>
                    <a:pt x="144500" y="79222"/>
                  </a:lnTo>
                  <a:lnTo>
                    <a:pt x="143713" y="79222"/>
                  </a:lnTo>
                  <a:lnTo>
                    <a:pt x="143713" y="78447"/>
                  </a:lnTo>
                  <a:lnTo>
                    <a:pt x="142938" y="78447"/>
                  </a:lnTo>
                  <a:lnTo>
                    <a:pt x="142938" y="77685"/>
                  </a:lnTo>
                  <a:lnTo>
                    <a:pt x="143713" y="77685"/>
                  </a:lnTo>
                  <a:lnTo>
                    <a:pt x="144500" y="77685"/>
                  </a:lnTo>
                  <a:lnTo>
                    <a:pt x="145275" y="77685"/>
                  </a:lnTo>
                  <a:lnTo>
                    <a:pt x="145275" y="78447"/>
                  </a:lnTo>
                  <a:lnTo>
                    <a:pt x="144500" y="78447"/>
                  </a:lnTo>
                  <a:lnTo>
                    <a:pt x="145275" y="78447"/>
                  </a:lnTo>
                  <a:lnTo>
                    <a:pt x="145275" y="77685"/>
                  </a:lnTo>
                  <a:lnTo>
                    <a:pt x="146049" y="77685"/>
                  </a:lnTo>
                  <a:lnTo>
                    <a:pt x="146049" y="76923"/>
                  </a:lnTo>
                  <a:lnTo>
                    <a:pt x="146837" y="76923"/>
                  </a:lnTo>
                  <a:lnTo>
                    <a:pt x="147612" y="76923"/>
                  </a:lnTo>
                  <a:close/>
                </a:path>
                <a:path w="279400" h="137160">
                  <a:moveTo>
                    <a:pt x="38176" y="84988"/>
                  </a:moveTo>
                  <a:lnTo>
                    <a:pt x="37388" y="84988"/>
                  </a:lnTo>
                  <a:lnTo>
                    <a:pt x="37007" y="85763"/>
                  </a:lnTo>
                  <a:lnTo>
                    <a:pt x="37007" y="86537"/>
                  </a:lnTo>
                  <a:lnTo>
                    <a:pt x="37388" y="86537"/>
                  </a:lnTo>
                  <a:lnTo>
                    <a:pt x="37007" y="86537"/>
                  </a:lnTo>
                  <a:lnTo>
                    <a:pt x="37007" y="85763"/>
                  </a:lnTo>
                  <a:lnTo>
                    <a:pt x="36220" y="85763"/>
                  </a:lnTo>
                  <a:lnTo>
                    <a:pt x="36220" y="86537"/>
                  </a:lnTo>
                  <a:lnTo>
                    <a:pt x="37007" y="86537"/>
                  </a:lnTo>
                  <a:lnTo>
                    <a:pt x="37007" y="87299"/>
                  </a:lnTo>
                  <a:lnTo>
                    <a:pt x="37388" y="87299"/>
                  </a:lnTo>
                  <a:lnTo>
                    <a:pt x="37007" y="86537"/>
                  </a:lnTo>
                  <a:lnTo>
                    <a:pt x="37388" y="86537"/>
                  </a:lnTo>
                  <a:lnTo>
                    <a:pt x="37388" y="87299"/>
                  </a:lnTo>
                  <a:lnTo>
                    <a:pt x="37388" y="88074"/>
                  </a:lnTo>
                  <a:lnTo>
                    <a:pt x="38176" y="88074"/>
                  </a:lnTo>
                  <a:lnTo>
                    <a:pt x="38176" y="88836"/>
                  </a:lnTo>
                  <a:lnTo>
                    <a:pt x="37388" y="88836"/>
                  </a:lnTo>
                  <a:lnTo>
                    <a:pt x="37388" y="89611"/>
                  </a:lnTo>
                  <a:lnTo>
                    <a:pt x="37388" y="88836"/>
                  </a:lnTo>
                  <a:lnTo>
                    <a:pt x="38176" y="88836"/>
                  </a:lnTo>
                  <a:lnTo>
                    <a:pt x="37388" y="88836"/>
                  </a:lnTo>
                  <a:lnTo>
                    <a:pt x="37388" y="88074"/>
                  </a:lnTo>
                  <a:lnTo>
                    <a:pt x="37007" y="88074"/>
                  </a:lnTo>
                  <a:lnTo>
                    <a:pt x="37007" y="88836"/>
                  </a:lnTo>
                  <a:lnTo>
                    <a:pt x="37007" y="88074"/>
                  </a:lnTo>
                  <a:lnTo>
                    <a:pt x="37007" y="88836"/>
                  </a:lnTo>
                  <a:lnTo>
                    <a:pt x="36220" y="88836"/>
                  </a:lnTo>
                  <a:lnTo>
                    <a:pt x="36220" y="88074"/>
                  </a:lnTo>
                  <a:lnTo>
                    <a:pt x="36220" y="88836"/>
                  </a:lnTo>
                  <a:lnTo>
                    <a:pt x="36220" y="89611"/>
                  </a:lnTo>
                  <a:lnTo>
                    <a:pt x="35445" y="89611"/>
                  </a:lnTo>
                  <a:lnTo>
                    <a:pt x="36220" y="89611"/>
                  </a:lnTo>
                  <a:lnTo>
                    <a:pt x="36220" y="90373"/>
                  </a:lnTo>
                  <a:lnTo>
                    <a:pt x="35445" y="90373"/>
                  </a:lnTo>
                  <a:lnTo>
                    <a:pt x="35445" y="91147"/>
                  </a:lnTo>
                  <a:lnTo>
                    <a:pt x="35445" y="91528"/>
                  </a:lnTo>
                  <a:lnTo>
                    <a:pt x="35445" y="91147"/>
                  </a:lnTo>
                  <a:lnTo>
                    <a:pt x="34658" y="91147"/>
                  </a:lnTo>
                  <a:lnTo>
                    <a:pt x="34658" y="90373"/>
                  </a:lnTo>
                  <a:lnTo>
                    <a:pt x="35445" y="90373"/>
                  </a:lnTo>
                  <a:lnTo>
                    <a:pt x="34658" y="90373"/>
                  </a:lnTo>
                  <a:lnTo>
                    <a:pt x="34658" y="89611"/>
                  </a:lnTo>
                  <a:lnTo>
                    <a:pt x="34658" y="88836"/>
                  </a:lnTo>
                  <a:lnTo>
                    <a:pt x="33883" y="88836"/>
                  </a:lnTo>
                  <a:lnTo>
                    <a:pt x="34658" y="88836"/>
                  </a:lnTo>
                  <a:lnTo>
                    <a:pt x="33883" y="88836"/>
                  </a:lnTo>
                  <a:lnTo>
                    <a:pt x="33108" y="88836"/>
                  </a:lnTo>
                  <a:lnTo>
                    <a:pt x="33883" y="88836"/>
                  </a:lnTo>
                  <a:lnTo>
                    <a:pt x="33108" y="88836"/>
                  </a:lnTo>
                  <a:lnTo>
                    <a:pt x="33108" y="89611"/>
                  </a:lnTo>
                  <a:lnTo>
                    <a:pt x="33883" y="89611"/>
                  </a:lnTo>
                  <a:lnTo>
                    <a:pt x="33108" y="89611"/>
                  </a:lnTo>
                  <a:lnTo>
                    <a:pt x="33108" y="88836"/>
                  </a:lnTo>
                  <a:lnTo>
                    <a:pt x="32321" y="88836"/>
                  </a:lnTo>
                  <a:lnTo>
                    <a:pt x="33108" y="88836"/>
                  </a:lnTo>
                  <a:lnTo>
                    <a:pt x="32321" y="88074"/>
                  </a:lnTo>
                  <a:lnTo>
                    <a:pt x="33108" y="88074"/>
                  </a:lnTo>
                  <a:lnTo>
                    <a:pt x="33108" y="87299"/>
                  </a:lnTo>
                  <a:lnTo>
                    <a:pt x="32321" y="87299"/>
                  </a:lnTo>
                  <a:lnTo>
                    <a:pt x="32321" y="88074"/>
                  </a:lnTo>
                  <a:lnTo>
                    <a:pt x="32321" y="88836"/>
                  </a:lnTo>
                  <a:lnTo>
                    <a:pt x="32321" y="89611"/>
                  </a:lnTo>
                  <a:lnTo>
                    <a:pt x="33108" y="90373"/>
                  </a:lnTo>
                  <a:lnTo>
                    <a:pt x="33108" y="91147"/>
                  </a:lnTo>
                  <a:lnTo>
                    <a:pt x="34658" y="91147"/>
                  </a:lnTo>
                  <a:lnTo>
                    <a:pt x="34658" y="91528"/>
                  </a:lnTo>
                  <a:lnTo>
                    <a:pt x="33883" y="91528"/>
                  </a:lnTo>
                  <a:lnTo>
                    <a:pt x="33883" y="91147"/>
                  </a:lnTo>
                  <a:lnTo>
                    <a:pt x="33108" y="91147"/>
                  </a:lnTo>
                  <a:lnTo>
                    <a:pt x="33108" y="90373"/>
                  </a:lnTo>
                  <a:lnTo>
                    <a:pt x="32321" y="89611"/>
                  </a:lnTo>
                  <a:lnTo>
                    <a:pt x="32321" y="88836"/>
                  </a:lnTo>
                  <a:lnTo>
                    <a:pt x="32321" y="88074"/>
                  </a:lnTo>
                  <a:lnTo>
                    <a:pt x="32321" y="87299"/>
                  </a:lnTo>
                  <a:lnTo>
                    <a:pt x="33108" y="86537"/>
                  </a:lnTo>
                  <a:lnTo>
                    <a:pt x="33883" y="85763"/>
                  </a:lnTo>
                  <a:lnTo>
                    <a:pt x="34658" y="85763"/>
                  </a:lnTo>
                  <a:lnTo>
                    <a:pt x="33883" y="85763"/>
                  </a:lnTo>
                  <a:lnTo>
                    <a:pt x="33883" y="86537"/>
                  </a:lnTo>
                  <a:lnTo>
                    <a:pt x="33108" y="86537"/>
                  </a:lnTo>
                  <a:lnTo>
                    <a:pt x="33883" y="86537"/>
                  </a:lnTo>
                  <a:lnTo>
                    <a:pt x="33883" y="87299"/>
                  </a:lnTo>
                  <a:lnTo>
                    <a:pt x="34658" y="87299"/>
                  </a:lnTo>
                  <a:lnTo>
                    <a:pt x="35445" y="87299"/>
                  </a:lnTo>
                  <a:lnTo>
                    <a:pt x="35445" y="86537"/>
                  </a:lnTo>
                  <a:lnTo>
                    <a:pt x="34658" y="85763"/>
                  </a:lnTo>
                  <a:lnTo>
                    <a:pt x="35445" y="86537"/>
                  </a:lnTo>
                  <a:lnTo>
                    <a:pt x="36220" y="86537"/>
                  </a:lnTo>
                  <a:lnTo>
                    <a:pt x="36220" y="85763"/>
                  </a:lnTo>
                  <a:lnTo>
                    <a:pt x="37007" y="85763"/>
                  </a:lnTo>
                  <a:lnTo>
                    <a:pt x="37007" y="84988"/>
                  </a:lnTo>
                  <a:lnTo>
                    <a:pt x="36220" y="84988"/>
                  </a:lnTo>
                  <a:lnTo>
                    <a:pt x="35445" y="84988"/>
                  </a:lnTo>
                  <a:lnTo>
                    <a:pt x="35445" y="85763"/>
                  </a:lnTo>
                  <a:lnTo>
                    <a:pt x="34658" y="85763"/>
                  </a:lnTo>
                  <a:lnTo>
                    <a:pt x="35445" y="84988"/>
                  </a:lnTo>
                  <a:lnTo>
                    <a:pt x="36220" y="84988"/>
                  </a:lnTo>
                  <a:lnTo>
                    <a:pt x="37007" y="84988"/>
                  </a:lnTo>
                  <a:lnTo>
                    <a:pt x="37388" y="84988"/>
                  </a:lnTo>
                  <a:lnTo>
                    <a:pt x="38176" y="84988"/>
                  </a:lnTo>
                  <a:close/>
                </a:path>
                <a:path w="279400" h="137160">
                  <a:moveTo>
                    <a:pt x="75564" y="99225"/>
                  </a:moveTo>
                  <a:lnTo>
                    <a:pt x="75564" y="99987"/>
                  </a:lnTo>
                  <a:lnTo>
                    <a:pt x="76339" y="99987"/>
                  </a:lnTo>
                  <a:lnTo>
                    <a:pt x="76339" y="100761"/>
                  </a:lnTo>
                  <a:lnTo>
                    <a:pt x="75564" y="100761"/>
                  </a:lnTo>
                  <a:lnTo>
                    <a:pt x="75564" y="101142"/>
                  </a:lnTo>
                  <a:lnTo>
                    <a:pt x="75564" y="100761"/>
                  </a:lnTo>
                  <a:lnTo>
                    <a:pt x="75564" y="101142"/>
                  </a:lnTo>
                  <a:lnTo>
                    <a:pt x="75171" y="101142"/>
                  </a:lnTo>
                  <a:lnTo>
                    <a:pt x="75171" y="100761"/>
                  </a:lnTo>
                  <a:lnTo>
                    <a:pt x="75171" y="101142"/>
                  </a:lnTo>
                  <a:lnTo>
                    <a:pt x="74396" y="101142"/>
                  </a:lnTo>
                  <a:lnTo>
                    <a:pt x="74396" y="100761"/>
                  </a:lnTo>
                  <a:lnTo>
                    <a:pt x="73609" y="100761"/>
                  </a:lnTo>
                  <a:lnTo>
                    <a:pt x="74396" y="100761"/>
                  </a:lnTo>
                  <a:lnTo>
                    <a:pt x="73609" y="100761"/>
                  </a:lnTo>
                  <a:lnTo>
                    <a:pt x="73609" y="99987"/>
                  </a:lnTo>
                  <a:lnTo>
                    <a:pt x="73609" y="100761"/>
                  </a:lnTo>
                  <a:lnTo>
                    <a:pt x="72834" y="100761"/>
                  </a:lnTo>
                  <a:lnTo>
                    <a:pt x="73609" y="101142"/>
                  </a:lnTo>
                  <a:lnTo>
                    <a:pt x="73609" y="101917"/>
                  </a:lnTo>
                  <a:lnTo>
                    <a:pt x="74396" y="101917"/>
                  </a:lnTo>
                  <a:lnTo>
                    <a:pt x="74396" y="101142"/>
                  </a:lnTo>
                  <a:lnTo>
                    <a:pt x="75171" y="101142"/>
                  </a:lnTo>
                  <a:lnTo>
                    <a:pt x="75171" y="101917"/>
                  </a:lnTo>
                  <a:lnTo>
                    <a:pt x="74396" y="101917"/>
                  </a:lnTo>
                  <a:lnTo>
                    <a:pt x="73609" y="101917"/>
                  </a:lnTo>
                  <a:lnTo>
                    <a:pt x="72834" y="101917"/>
                  </a:lnTo>
                  <a:lnTo>
                    <a:pt x="72059" y="101917"/>
                  </a:lnTo>
                  <a:lnTo>
                    <a:pt x="72059" y="101142"/>
                  </a:lnTo>
                  <a:lnTo>
                    <a:pt x="69722" y="101142"/>
                  </a:lnTo>
                  <a:lnTo>
                    <a:pt x="70497" y="101142"/>
                  </a:lnTo>
                  <a:lnTo>
                    <a:pt x="68935" y="101142"/>
                  </a:lnTo>
                  <a:lnTo>
                    <a:pt x="68935" y="100761"/>
                  </a:lnTo>
                  <a:lnTo>
                    <a:pt x="68935" y="99987"/>
                  </a:lnTo>
                  <a:lnTo>
                    <a:pt x="69722" y="99987"/>
                  </a:lnTo>
                  <a:lnTo>
                    <a:pt x="70497" y="99987"/>
                  </a:lnTo>
                  <a:lnTo>
                    <a:pt x="70497" y="100761"/>
                  </a:lnTo>
                  <a:lnTo>
                    <a:pt x="71272" y="100761"/>
                  </a:lnTo>
                  <a:lnTo>
                    <a:pt x="72059" y="100761"/>
                  </a:lnTo>
                  <a:lnTo>
                    <a:pt x="72059" y="99987"/>
                  </a:lnTo>
                  <a:lnTo>
                    <a:pt x="71272" y="99987"/>
                  </a:lnTo>
                  <a:lnTo>
                    <a:pt x="72059" y="99987"/>
                  </a:lnTo>
                  <a:lnTo>
                    <a:pt x="71272" y="99987"/>
                  </a:lnTo>
                  <a:lnTo>
                    <a:pt x="71272" y="99225"/>
                  </a:lnTo>
                  <a:lnTo>
                    <a:pt x="72059" y="99225"/>
                  </a:lnTo>
                  <a:lnTo>
                    <a:pt x="71272" y="99225"/>
                  </a:lnTo>
                  <a:lnTo>
                    <a:pt x="72059" y="99225"/>
                  </a:lnTo>
                  <a:lnTo>
                    <a:pt x="72834" y="99225"/>
                  </a:lnTo>
                  <a:lnTo>
                    <a:pt x="72059" y="99225"/>
                  </a:lnTo>
                  <a:lnTo>
                    <a:pt x="72059" y="99987"/>
                  </a:lnTo>
                  <a:lnTo>
                    <a:pt x="72834" y="99987"/>
                  </a:lnTo>
                  <a:lnTo>
                    <a:pt x="72834" y="99225"/>
                  </a:lnTo>
                  <a:lnTo>
                    <a:pt x="73609" y="99225"/>
                  </a:lnTo>
                  <a:lnTo>
                    <a:pt x="74396" y="99225"/>
                  </a:lnTo>
                  <a:lnTo>
                    <a:pt x="75171" y="99225"/>
                  </a:lnTo>
                  <a:lnTo>
                    <a:pt x="75564" y="99225"/>
                  </a:lnTo>
                  <a:close/>
                </a:path>
                <a:path w="279400" h="137160">
                  <a:moveTo>
                    <a:pt x="74396" y="117678"/>
                  </a:moveTo>
                  <a:lnTo>
                    <a:pt x="75171" y="117678"/>
                  </a:lnTo>
                  <a:lnTo>
                    <a:pt x="75564" y="117678"/>
                  </a:lnTo>
                  <a:lnTo>
                    <a:pt x="76339" y="117678"/>
                  </a:lnTo>
                  <a:lnTo>
                    <a:pt x="77114" y="118452"/>
                  </a:lnTo>
                  <a:lnTo>
                    <a:pt x="76339" y="119214"/>
                  </a:lnTo>
                  <a:lnTo>
                    <a:pt x="77114" y="119214"/>
                  </a:lnTo>
                  <a:lnTo>
                    <a:pt x="76339" y="119214"/>
                  </a:lnTo>
                  <a:lnTo>
                    <a:pt x="76339" y="119989"/>
                  </a:lnTo>
                  <a:lnTo>
                    <a:pt x="76339" y="120370"/>
                  </a:lnTo>
                  <a:lnTo>
                    <a:pt x="76339" y="121145"/>
                  </a:lnTo>
                  <a:lnTo>
                    <a:pt x="75564" y="121145"/>
                  </a:lnTo>
                  <a:lnTo>
                    <a:pt x="75171" y="121145"/>
                  </a:lnTo>
                  <a:lnTo>
                    <a:pt x="75171" y="120370"/>
                  </a:lnTo>
                  <a:lnTo>
                    <a:pt x="75171" y="119989"/>
                  </a:lnTo>
                  <a:lnTo>
                    <a:pt x="75171" y="119214"/>
                  </a:lnTo>
                  <a:lnTo>
                    <a:pt x="75171" y="119989"/>
                  </a:lnTo>
                  <a:lnTo>
                    <a:pt x="75171" y="119214"/>
                  </a:lnTo>
                  <a:lnTo>
                    <a:pt x="74396" y="119214"/>
                  </a:lnTo>
                  <a:lnTo>
                    <a:pt x="74396" y="118452"/>
                  </a:lnTo>
                  <a:lnTo>
                    <a:pt x="73609" y="118452"/>
                  </a:lnTo>
                  <a:lnTo>
                    <a:pt x="73609" y="117678"/>
                  </a:lnTo>
                  <a:lnTo>
                    <a:pt x="72834" y="117678"/>
                  </a:lnTo>
                  <a:lnTo>
                    <a:pt x="73609" y="117678"/>
                  </a:lnTo>
                  <a:lnTo>
                    <a:pt x="74396" y="116916"/>
                  </a:lnTo>
                  <a:lnTo>
                    <a:pt x="73609" y="116916"/>
                  </a:lnTo>
                  <a:lnTo>
                    <a:pt x="74396" y="116916"/>
                  </a:lnTo>
                  <a:lnTo>
                    <a:pt x="74396" y="117678"/>
                  </a:lnTo>
                  <a:close/>
                </a:path>
                <a:path w="279400" h="137160">
                  <a:moveTo>
                    <a:pt x="77901" y="119214"/>
                  </a:moveTo>
                  <a:lnTo>
                    <a:pt x="78676" y="119214"/>
                  </a:lnTo>
                  <a:lnTo>
                    <a:pt x="78676" y="119989"/>
                  </a:lnTo>
                  <a:lnTo>
                    <a:pt x="78676" y="120370"/>
                  </a:lnTo>
                  <a:lnTo>
                    <a:pt x="77901" y="120370"/>
                  </a:lnTo>
                  <a:lnTo>
                    <a:pt x="78676" y="120370"/>
                  </a:lnTo>
                  <a:lnTo>
                    <a:pt x="79451" y="120370"/>
                  </a:lnTo>
                  <a:lnTo>
                    <a:pt x="79451" y="121145"/>
                  </a:lnTo>
                  <a:lnTo>
                    <a:pt x="78676" y="121145"/>
                  </a:lnTo>
                  <a:lnTo>
                    <a:pt x="78676" y="121907"/>
                  </a:lnTo>
                  <a:lnTo>
                    <a:pt x="79451" y="121907"/>
                  </a:lnTo>
                  <a:lnTo>
                    <a:pt x="78676" y="121907"/>
                  </a:lnTo>
                  <a:lnTo>
                    <a:pt x="77901" y="121907"/>
                  </a:lnTo>
                  <a:lnTo>
                    <a:pt x="77901" y="122682"/>
                  </a:lnTo>
                  <a:lnTo>
                    <a:pt x="77114" y="122682"/>
                  </a:lnTo>
                  <a:lnTo>
                    <a:pt x="77114" y="123444"/>
                  </a:lnTo>
                  <a:lnTo>
                    <a:pt x="76339" y="123444"/>
                  </a:lnTo>
                  <a:lnTo>
                    <a:pt x="76339" y="122682"/>
                  </a:lnTo>
                  <a:lnTo>
                    <a:pt x="77114" y="122682"/>
                  </a:lnTo>
                  <a:lnTo>
                    <a:pt x="77114" y="121907"/>
                  </a:lnTo>
                  <a:lnTo>
                    <a:pt x="77901" y="121907"/>
                  </a:lnTo>
                  <a:lnTo>
                    <a:pt x="77901" y="121145"/>
                  </a:lnTo>
                  <a:lnTo>
                    <a:pt x="77114" y="121145"/>
                  </a:lnTo>
                  <a:lnTo>
                    <a:pt x="77901" y="121145"/>
                  </a:lnTo>
                  <a:lnTo>
                    <a:pt x="77901" y="121907"/>
                  </a:lnTo>
                  <a:lnTo>
                    <a:pt x="77114" y="121907"/>
                  </a:lnTo>
                  <a:lnTo>
                    <a:pt x="76339" y="121907"/>
                  </a:lnTo>
                  <a:lnTo>
                    <a:pt x="75564" y="121907"/>
                  </a:lnTo>
                  <a:lnTo>
                    <a:pt x="75564" y="121145"/>
                  </a:lnTo>
                  <a:lnTo>
                    <a:pt x="76339" y="121145"/>
                  </a:lnTo>
                  <a:lnTo>
                    <a:pt x="76339" y="120370"/>
                  </a:lnTo>
                  <a:lnTo>
                    <a:pt x="76339" y="119989"/>
                  </a:lnTo>
                  <a:lnTo>
                    <a:pt x="76339" y="119214"/>
                  </a:lnTo>
                  <a:lnTo>
                    <a:pt x="77114" y="119214"/>
                  </a:lnTo>
                  <a:lnTo>
                    <a:pt x="77114" y="119989"/>
                  </a:lnTo>
                  <a:lnTo>
                    <a:pt x="77901" y="119989"/>
                  </a:lnTo>
                  <a:lnTo>
                    <a:pt x="77114" y="119989"/>
                  </a:lnTo>
                  <a:lnTo>
                    <a:pt x="77114" y="120370"/>
                  </a:lnTo>
                  <a:lnTo>
                    <a:pt x="77114" y="121145"/>
                  </a:lnTo>
                  <a:lnTo>
                    <a:pt x="77114" y="120370"/>
                  </a:lnTo>
                  <a:lnTo>
                    <a:pt x="77114" y="119989"/>
                  </a:lnTo>
                  <a:lnTo>
                    <a:pt x="77901" y="119989"/>
                  </a:lnTo>
                  <a:lnTo>
                    <a:pt x="77114" y="119989"/>
                  </a:lnTo>
                  <a:lnTo>
                    <a:pt x="77114" y="119214"/>
                  </a:lnTo>
                  <a:lnTo>
                    <a:pt x="76339" y="119214"/>
                  </a:lnTo>
                  <a:lnTo>
                    <a:pt x="77114" y="119214"/>
                  </a:lnTo>
                  <a:lnTo>
                    <a:pt x="77114" y="118452"/>
                  </a:lnTo>
                  <a:lnTo>
                    <a:pt x="77901" y="118452"/>
                  </a:lnTo>
                  <a:lnTo>
                    <a:pt x="77901" y="119214"/>
                  </a:lnTo>
                  <a:close/>
                </a:path>
                <a:path w="279400" h="137160">
                  <a:moveTo>
                    <a:pt x="6235" y="128828"/>
                  </a:moveTo>
                  <a:lnTo>
                    <a:pt x="6235" y="129603"/>
                  </a:lnTo>
                  <a:lnTo>
                    <a:pt x="7010" y="129603"/>
                  </a:lnTo>
                  <a:lnTo>
                    <a:pt x="7010" y="129984"/>
                  </a:lnTo>
                  <a:lnTo>
                    <a:pt x="7797" y="130759"/>
                  </a:lnTo>
                  <a:lnTo>
                    <a:pt x="7797" y="131521"/>
                  </a:lnTo>
                  <a:lnTo>
                    <a:pt x="8572" y="132295"/>
                  </a:lnTo>
                  <a:lnTo>
                    <a:pt x="7797" y="132295"/>
                  </a:lnTo>
                  <a:lnTo>
                    <a:pt x="7797" y="133057"/>
                  </a:lnTo>
                  <a:lnTo>
                    <a:pt x="8572" y="133057"/>
                  </a:lnTo>
                  <a:lnTo>
                    <a:pt x="7797" y="133057"/>
                  </a:lnTo>
                  <a:lnTo>
                    <a:pt x="7797" y="133832"/>
                  </a:lnTo>
                  <a:lnTo>
                    <a:pt x="7797" y="134607"/>
                  </a:lnTo>
                  <a:lnTo>
                    <a:pt x="7797" y="135369"/>
                  </a:lnTo>
                  <a:lnTo>
                    <a:pt x="7797" y="136144"/>
                  </a:lnTo>
                  <a:lnTo>
                    <a:pt x="8572" y="136144"/>
                  </a:lnTo>
                  <a:lnTo>
                    <a:pt x="7797" y="136144"/>
                  </a:lnTo>
                  <a:lnTo>
                    <a:pt x="7797" y="136906"/>
                  </a:lnTo>
                  <a:lnTo>
                    <a:pt x="7010" y="136144"/>
                  </a:lnTo>
                  <a:lnTo>
                    <a:pt x="6235" y="136906"/>
                  </a:lnTo>
                  <a:lnTo>
                    <a:pt x="5460" y="136144"/>
                  </a:lnTo>
                  <a:lnTo>
                    <a:pt x="4673" y="136144"/>
                  </a:lnTo>
                  <a:lnTo>
                    <a:pt x="3124" y="136144"/>
                  </a:lnTo>
                  <a:lnTo>
                    <a:pt x="3124" y="135369"/>
                  </a:lnTo>
                  <a:lnTo>
                    <a:pt x="2336" y="135369"/>
                  </a:lnTo>
                  <a:lnTo>
                    <a:pt x="1562" y="135369"/>
                  </a:lnTo>
                  <a:lnTo>
                    <a:pt x="2336" y="134607"/>
                  </a:lnTo>
                  <a:lnTo>
                    <a:pt x="1562" y="134607"/>
                  </a:lnTo>
                  <a:lnTo>
                    <a:pt x="787" y="134607"/>
                  </a:lnTo>
                  <a:lnTo>
                    <a:pt x="787" y="133832"/>
                  </a:lnTo>
                  <a:lnTo>
                    <a:pt x="0" y="133832"/>
                  </a:lnTo>
                  <a:lnTo>
                    <a:pt x="0" y="133057"/>
                  </a:lnTo>
                  <a:lnTo>
                    <a:pt x="0" y="133832"/>
                  </a:lnTo>
                  <a:lnTo>
                    <a:pt x="0" y="133057"/>
                  </a:lnTo>
                  <a:lnTo>
                    <a:pt x="0" y="132295"/>
                  </a:lnTo>
                  <a:lnTo>
                    <a:pt x="787" y="132295"/>
                  </a:lnTo>
                  <a:lnTo>
                    <a:pt x="787" y="131521"/>
                  </a:lnTo>
                  <a:lnTo>
                    <a:pt x="1562" y="131521"/>
                  </a:lnTo>
                  <a:lnTo>
                    <a:pt x="2336" y="130759"/>
                  </a:lnTo>
                  <a:lnTo>
                    <a:pt x="3124" y="130759"/>
                  </a:lnTo>
                  <a:lnTo>
                    <a:pt x="3898" y="129984"/>
                  </a:lnTo>
                  <a:lnTo>
                    <a:pt x="4673" y="128828"/>
                  </a:lnTo>
                  <a:lnTo>
                    <a:pt x="5460" y="128828"/>
                  </a:lnTo>
                  <a:lnTo>
                    <a:pt x="6235" y="12882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38" name="object 123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434410" y="3121780"/>
              <a:ext cx="122643" cy="103377"/>
            </a:xfrm>
            <a:prstGeom prst="rect">
              <a:avLst/>
            </a:prstGeom>
          </p:spPr>
        </p:pic>
        <p:pic>
          <p:nvPicPr>
            <p:cNvPr id="1239" name="object 123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528608" y="3066461"/>
              <a:ext cx="63995" cy="124815"/>
            </a:xfrm>
            <a:prstGeom prst="rect">
              <a:avLst/>
            </a:prstGeom>
          </p:spPr>
        </p:pic>
        <p:sp>
          <p:nvSpPr>
            <p:cNvPr id="1240" name="object 1240"/>
            <p:cNvSpPr/>
            <p:nvPr/>
          </p:nvSpPr>
          <p:spPr>
            <a:xfrm>
              <a:off x="6516283" y="2539064"/>
              <a:ext cx="305435" cy="664845"/>
            </a:xfrm>
            <a:custGeom>
              <a:avLst/>
              <a:gdLst/>
              <a:ahLst/>
              <a:cxnLst/>
              <a:rect l="l" t="t" r="r" b="b"/>
              <a:pathLst>
                <a:path w="305434" h="664844">
                  <a:moveTo>
                    <a:pt x="109435" y="663028"/>
                  </a:moveTo>
                  <a:lnTo>
                    <a:pt x="105537" y="663028"/>
                  </a:lnTo>
                  <a:lnTo>
                    <a:pt x="105537" y="664298"/>
                  </a:lnTo>
                  <a:lnTo>
                    <a:pt x="108648" y="664298"/>
                  </a:lnTo>
                  <a:lnTo>
                    <a:pt x="109435" y="663028"/>
                  </a:lnTo>
                  <a:close/>
                </a:path>
                <a:path w="305434" h="664844">
                  <a:moveTo>
                    <a:pt x="115277" y="663028"/>
                  </a:moveTo>
                  <a:lnTo>
                    <a:pt x="110985" y="663028"/>
                  </a:lnTo>
                  <a:lnTo>
                    <a:pt x="111379" y="664298"/>
                  </a:lnTo>
                  <a:lnTo>
                    <a:pt x="114490" y="664298"/>
                  </a:lnTo>
                  <a:lnTo>
                    <a:pt x="115277" y="663028"/>
                  </a:lnTo>
                  <a:close/>
                </a:path>
                <a:path w="305434" h="664844">
                  <a:moveTo>
                    <a:pt x="119164" y="660488"/>
                  </a:moveTo>
                  <a:lnTo>
                    <a:pt x="100482" y="660488"/>
                  </a:lnTo>
                  <a:lnTo>
                    <a:pt x="101257" y="661758"/>
                  </a:lnTo>
                  <a:lnTo>
                    <a:pt x="103974" y="661758"/>
                  </a:lnTo>
                  <a:lnTo>
                    <a:pt x="104762" y="663028"/>
                  </a:lnTo>
                  <a:lnTo>
                    <a:pt x="118389" y="663028"/>
                  </a:lnTo>
                  <a:lnTo>
                    <a:pt x="118389" y="661758"/>
                  </a:lnTo>
                  <a:lnTo>
                    <a:pt x="119164" y="660488"/>
                  </a:lnTo>
                  <a:close/>
                </a:path>
                <a:path w="305434" h="664844">
                  <a:moveTo>
                    <a:pt x="91516" y="659218"/>
                  </a:moveTo>
                  <a:lnTo>
                    <a:pt x="89966" y="659218"/>
                  </a:lnTo>
                  <a:lnTo>
                    <a:pt x="89966" y="660488"/>
                  </a:lnTo>
                  <a:lnTo>
                    <a:pt x="91516" y="660488"/>
                  </a:lnTo>
                  <a:lnTo>
                    <a:pt x="91516" y="659218"/>
                  </a:lnTo>
                  <a:close/>
                </a:path>
                <a:path w="305434" h="664844">
                  <a:moveTo>
                    <a:pt x="121119" y="659218"/>
                  </a:moveTo>
                  <a:lnTo>
                    <a:pt x="93459" y="659218"/>
                  </a:lnTo>
                  <a:lnTo>
                    <a:pt x="94246" y="660488"/>
                  </a:lnTo>
                  <a:lnTo>
                    <a:pt x="121119" y="660488"/>
                  </a:lnTo>
                  <a:lnTo>
                    <a:pt x="121119" y="659218"/>
                  </a:lnTo>
                  <a:close/>
                </a:path>
                <a:path w="305434" h="664844">
                  <a:moveTo>
                    <a:pt x="123456" y="656678"/>
                  </a:moveTo>
                  <a:lnTo>
                    <a:pt x="89179" y="656678"/>
                  </a:lnTo>
                  <a:lnTo>
                    <a:pt x="89179" y="659218"/>
                  </a:lnTo>
                  <a:lnTo>
                    <a:pt x="121894" y="659218"/>
                  </a:lnTo>
                  <a:lnTo>
                    <a:pt x="121894" y="657948"/>
                  </a:lnTo>
                  <a:lnTo>
                    <a:pt x="123456" y="657948"/>
                  </a:lnTo>
                  <a:lnTo>
                    <a:pt x="123456" y="656678"/>
                  </a:lnTo>
                  <a:close/>
                </a:path>
                <a:path w="305434" h="664844">
                  <a:moveTo>
                    <a:pt x="125018" y="655408"/>
                  </a:moveTo>
                  <a:lnTo>
                    <a:pt x="87630" y="655408"/>
                  </a:lnTo>
                  <a:lnTo>
                    <a:pt x="88404" y="656678"/>
                  </a:lnTo>
                  <a:lnTo>
                    <a:pt x="125018" y="656678"/>
                  </a:lnTo>
                  <a:lnTo>
                    <a:pt x="125018" y="655408"/>
                  </a:lnTo>
                  <a:close/>
                </a:path>
                <a:path w="305434" h="664844">
                  <a:moveTo>
                    <a:pt x="126568" y="654138"/>
                  </a:moveTo>
                  <a:lnTo>
                    <a:pt x="86842" y="654138"/>
                  </a:lnTo>
                  <a:lnTo>
                    <a:pt x="86842" y="655408"/>
                  </a:lnTo>
                  <a:lnTo>
                    <a:pt x="125793" y="655408"/>
                  </a:lnTo>
                  <a:lnTo>
                    <a:pt x="126568" y="654138"/>
                  </a:lnTo>
                  <a:close/>
                </a:path>
                <a:path w="305434" h="664844">
                  <a:moveTo>
                    <a:pt x="128905" y="651598"/>
                  </a:moveTo>
                  <a:lnTo>
                    <a:pt x="85293" y="651598"/>
                  </a:lnTo>
                  <a:lnTo>
                    <a:pt x="85293" y="652868"/>
                  </a:lnTo>
                  <a:lnTo>
                    <a:pt x="86067" y="654138"/>
                  </a:lnTo>
                  <a:lnTo>
                    <a:pt x="129679" y="654138"/>
                  </a:lnTo>
                  <a:lnTo>
                    <a:pt x="129679" y="652868"/>
                  </a:lnTo>
                  <a:lnTo>
                    <a:pt x="128905" y="652868"/>
                  </a:lnTo>
                  <a:lnTo>
                    <a:pt x="128905" y="651598"/>
                  </a:lnTo>
                  <a:close/>
                </a:path>
                <a:path w="305434" h="664844">
                  <a:moveTo>
                    <a:pt x="134747" y="641438"/>
                  </a:moveTo>
                  <a:lnTo>
                    <a:pt x="91516" y="641438"/>
                  </a:lnTo>
                  <a:lnTo>
                    <a:pt x="90741" y="643978"/>
                  </a:lnTo>
                  <a:lnTo>
                    <a:pt x="89179" y="645248"/>
                  </a:lnTo>
                  <a:lnTo>
                    <a:pt x="88404" y="647788"/>
                  </a:lnTo>
                  <a:lnTo>
                    <a:pt x="86067" y="650328"/>
                  </a:lnTo>
                  <a:lnTo>
                    <a:pt x="86067" y="651598"/>
                  </a:lnTo>
                  <a:lnTo>
                    <a:pt x="129679" y="651598"/>
                  </a:lnTo>
                  <a:lnTo>
                    <a:pt x="129679" y="650328"/>
                  </a:lnTo>
                  <a:lnTo>
                    <a:pt x="130073" y="650328"/>
                  </a:lnTo>
                  <a:lnTo>
                    <a:pt x="130073" y="647788"/>
                  </a:lnTo>
                  <a:lnTo>
                    <a:pt x="130860" y="647788"/>
                  </a:lnTo>
                  <a:lnTo>
                    <a:pt x="131635" y="646518"/>
                  </a:lnTo>
                  <a:lnTo>
                    <a:pt x="131635" y="645248"/>
                  </a:lnTo>
                  <a:lnTo>
                    <a:pt x="132410" y="645248"/>
                  </a:lnTo>
                  <a:lnTo>
                    <a:pt x="133197" y="643978"/>
                  </a:lnTo>
                  <a:lnTo>
                    <a:pt x="133197" y="642708"/>
                  </a:lnTo>
                  <a:lnTo>
                    <a:pt x="133972" y="642708"/>
                  </a:lnTo>
                  <a:lnTo>
                    <a:pt x="134747" y="641438"/>
                  </a:lnTo>
                  <a:close/>
                </a:path>
                <a:path w="305434" h="664844">
                  <a:moveTo>
                    <a:pt x="135534" y="638898"/>
                  </a:moveTo>
                  <a:lnTo>
                    <a:pt x="96583" y="638898"/>
                  </a:lnTo>
                  <a:lnTo>
                    <a:pt x="96583" y="641438"/>
                  </a:lnTo>
                  <a:lnTo>
                    <a:pt x="135534" y="641438"/>
                  </a:lnTo>
                  <a:lnTo>
                    <a:pt x="135534" y="638898"/>
                  </a:lnTo>
                  <a:close/>
                </a:path>
                <a:path w="305434" h="664844">
                  <a:moveTo>
                    <a:pt x="136309" y="636358"/>
                  </a:moveTo>
                  <a:lnTo>
                    <a:pt x="98145" y="636358"/>
                  </a:lnTo>
                  <a:lnTo>
                    <a:pt x="97358" y="637628"/>
                  </a:lnTo>
                  <a:lnTo>
                    <a:pt x="97358" y="638898"/>
                  </a:lnTo>
                  <a:lnTo>
                    <a:pt x="136309" y="638898"/>
                  </a:lnTo>
                  <a:lnTo>
                    <a:pt x="135534" y="637628"/>
                  </a:lnTo>
                  <a:lnTo>
                    <a:pt x="136309" y="637628"/>
                  </a:lnTo>
                  <a:lnTo>
                    <a:pt x="136309" y="636358"/>
                  </a:lnTo>
                  <a:close/>
                </a:path>
                <a:path w="305434" h="664844">
                  <a:moveTo>
                    <a:pt x="137871" y="635088"/>
                  </a:moveTo>
                  <a:lnTo>
                    <a:pt x="98920" y="635088"/>
                  </a:lnTo>
                  <a:lnTo>
                    <a:pt x="98920" y="636358"/>
                  </a:lnTo>
                  <a:lnTo>
                    <a:pt x="137871" y="636358"/>
                  </a:lnTo>
                  <a:lnTo>
                    <a:pt x="137871" y="635088"/>
                  </a:lnTo>
                  <a:close/>
                </a:path>
                <a:path w="305434" h="664844">
                  <a:moveTo>
                    <a:pt x="141363" y="632548"/>
                  </a:moveTo>
                  <a:lnTo>
                    <a:pt x="99695" y="632548"/>
                  </a:lnTo>
                  <a:lnTo>
                    <a:pt x="99695" y="635088"/>
                  </a:lnTo>
                  <a:lnTo>
                    <a:pt x="140589" y="635088"/>
                  </a:lnTo>
                  <a:lnTo>
                    <a:pt x="141363" y="633818"/>
                  </a:lnTo>
                  <a:lnTo>
                    <a:pt x="141363" y="632548"/>
                  </a:lnTo>
                  <a:close/>
                </a:path>
                <a:path w="305434" h="664844">
                  <a:moveTo>
                    <a:pt x="142151" y="627468"/>
                  </a:moveTo>
                  <a:lnTo>
                    <a:pt x="99695" y="627468"/>
                  </a:lnTo>
                  <a:lnTo>
                    <a:pt x="99695" y="631278"/>
                  </a:lnTo>
                  <a:lnTo>
                    <a:pt x="100482" y="631278"/>
                  </a:lnTo>
                  <a:lnTo>
                    <a:pt x="100482" y="632548"/>
                  </a:lnTo>
                  <a:lnTo>
                    <a:pt x="142151" y="632548"/>
                  </a:lnTo>
                  <a:lnTo>
                    <a:pt x="142151" y="627468"/>
                  </a:lnTo>
                  <a:close/>
                </a:path>
                <a:path w="305434" h="664844">
                  <a:moveTo>
                    <a:pt x="149542" y="619848"/>
                  </a:moveTo>
                  <a:lnTo>
                    <a:pt x="106311" y="619848"/>
                  </a:lnTo>
                  <a:lnTo>
                    <a:pt x="105537" y="621118"/>
                  </a:lnTo>
                  <a:lnTo>
                    <a:pt x="106311" y="621118"/>
                  </a:lnTo>
                  <a:lnTo>
                    <a:pt x="106311" y="622388"/>
                  </a:lnTo>
                  <a:lnTo>
                    <a:pt x="104762" y="623658"/>
                  </a:lnTo>
                  <a:lnTo>
                    <a:pt x="104762" y="626198"/>
                  </a:lnTo>
                  <a:lnTo>
                    <a:pt x="103974" y="626198"/>
                  </a:lnTo>
                  <a:lnTo>
                    <a:pt x="103200" y="627468"/>
                  </a:lnTo>
                  <a:lnTo>
                    <a:pt x="143700" y="627468"/>
                  </a:lnTo>
                  <a:lnTo>
                    <a:pt x="143700" y="626198"/>
                  </a:lnTo>
                  <a:lnTo>
                    <a:pt x="142925" y="624928"/>
                  </a:lnTo>
                  <a:lnTo>
                    <a:pt x="142151" y="624928"/>
                  </a:lnTo>
                  <a:lnTo>
                    <a:pt x="142151" y="623658"/>
                  </a:lnTo>
                  <a:lnTo>
                    <a:pt x="143700" y="623658"/>
                  </a:lnTo>
                  <a:lnTo>
                    <a:pt x="143700" y="622388"/>
                  </a:lnTo>
                  <a:lnTo>
                    <a:pt x="149542" y="622388"/>
                  </a:lnTo>
                  <a:lnTo>
                    <a:pt x="149542" y="619848"/>
                  </a:lnTo>
                  <a:close/>
                </a:path>
                <a:path w="305434" h="664844">
                  <a:moveTo>
                    <a:pt x="154216" y="621118"/>
                  </a:moveTo>
                  <a:lnTo>
                    <a:pt x="151879" y="621118"/>
                  </a:lnTo>
                  <a:lnTo>
                    <a:pt x="151879" y="622388"/>
                  </a:lnTo>
                  <a:lnTo>
                    <a:pt x="154216" y="622388"/>
                  </a:lnTo>
                  <a:lnTo>
                    <a:pt x="154216" y="621118"/>
                  </a:lnTo>
                  <a:close/>
                </a:path>
                <a:path w="305434" h="664844">
                  <a:moveTo>
                    <a:pt x="155778" y="619848"/>
                  </a:moveTo>
                  <a:lnTo>
                    <a:pt x="151104" y="619848"/>
                  </a:lnTo>
                  <a:lnTo>
                    <a:pt x="151104" y="621118"/>
                  </a:lnTo>
                  <a:lnTo>
                    <a:pt x="155778" y="621118"/>
                  </a:lnTo>
                  <a:lnTo>
                    <a:pt x="155778" y="619848"/>
                  </a:lnTo>
                  <a:close/>
                </a:path>
                <a:path w="305434" h="664844">
                  <a:moveTo>
                    <a:pt x="157340" y="618578"/>
                  </a:moveTo>
                  <a:lnTo>
                    <a:pt x="104762" y="618578"/>
                  </a:lnTo>
                  <a:lnTo>
                    <a:pt x="104762" y="619848"/>
                  </a:lnTo>
                  <a:lnTo>
                    <a:pt x="156552" y="619848"/>
                  </a:lnTo>
                  <a:lnTo>
                    <a:pt x="157340" y="618578"/>
                  </a:lnTo>
                  <a:close/>
                </a:path>
                <a:path w="305434" h="664844">
                  <a:moveTo>
                    <a:pt x="162394" y="618578"/>
                  </a:moveTo>
                  <a:lnTo>
                    <a:pt x="158115" y="618578"/>
                  </a:lnTo>
                  <a:lnTo>
                    <a:pt x="158115" y="619848"/>
                  </a:lnTo>
                  <a:lnTo>
                    <a:pt x="162394" y="619848"/>
                  </a:lnTo>
                  <a:lnTo>
                    <a:pt x="162394" y="618578"/>
                  </a:lnTo>
                  <a:close/>
                </a:path>
                <a:path w="305434" h="664844">
                  <a:moveTo>
                    <a:pt x="163957" y="616038"/>
                  </a:moveTo>
                  <a:lnTo>
                    <a:pt x="102425" y="616038"/>
                  </a:lnTo>
                  <a:lnTo>
                    <a:pt x="102425" y="617308"/>
                  </a:lnTo>
                  <a:lnTo>
                    <a:pt x="103200" y="618578"/>
                  </a:lnTo>
                  <a:lnTo>
                    <a:pt x="103200" y="617308"/>
                  </a:lnTo>
                  <a:lnTo>
                    <a:pt x="163957" y="617308"/>
                  </a:lnTo>
                  <a:lnTo>
                    <a:pt x="163957" y="616038"/>
                  </a:lnTo>
                  <a:close/>
                </a:path>
                <a:path w="305434" h="664844">
                  <a:moveTo>
                    <a:pt x="163957" y="617308"/>
                  </a:moveTo>
                  <a:lnTo>
                    <a:pt x="103974" y="617308"/>
                  </a:lnTo>
                  <a:lnTo>
                    <a:pt x="103974" y="618578"/>
                  </a:lnTo>
                  <a:lnTo>
                    <a:pt x="164731" y="618578"/>
                  </a:lnTo>
                  <a:lnTo>
                    <a:pt x="163957" y="617308"/>
                  </a:lnTo>
                  <a:close/>
                </a:path>
                <a:path w="305434" h="664844">
                  <a:moveTo>
                    <a:pt x="168249" y="617308"/>
                  </a:moveTo>
                  <a:lnTo>
                    <a:pt x="166293" y="617308"/>
                  </a:lnTo>
                  <a:lnTo>
                    <a:pt x="166293" y="618578"/>
                  </a:lnTo>
                  <a:lnTo>
                    <a:pt x="168249" y="618578"/>
                  </a:lnTo>
                  <a:lnTo>
                    <a:pt x="168249" y="617308"/>
                  </a:lnTo>
                  <a:close/>
                </a:path>
                <a:path w="305434" h="664844">
                  <a:moveTo>
                    <a:pt x="170586" y="616038"/>
                  </a:moveTo>
                  <a:lnTo>
                    <a:pt x="164731" y="616038"/>
                  </a:lnTo>
                  <a:lnTo>
                    <a:pt x="164731" y="617308"/>
                  </a:lnTo>
                  <a:lnTo>
                    <a:pt x="169799" y="617308"/>
                  </a:lnTo>
                  <a:lnTo>
                    <a:pt x="170586" y="616038"/>
                  </a:lnTo>
                  <a:close/>
                </a:path>
                <a:path w="305434" h="664844">
                  <a:moveTo>
                    <a:pt x="167068" y="612228"/>
                  </a:moveTo>
                  <a:lnTo>
                    <a:pt x="101638" y="612228"/>
                  </a:lnTo>
                  <a:lnTo>
                    <a:pt x="101638" y="616038"/>
                  </a:lnTo>
                  <a:lnTo>
                    <a:pt x="169799" y="616038"/>
                  </a:lnTo>
                  <a:lnTo>
                    <a:pt x="170586" y="614768"/>
                  </a:lnTo>
                  <a:lnTo>
                    <a:pt x="167855" y="614768"/>
                  </a:lnTo>
                  <a:lnTo>
                    <a:pt x="167855" y="613498"/>
                  </a:lnTo>
                  <a:lnTo>
                    <a:pt x="167068" y="612228"/>
                  </a:lnTo>
                  <a:close/>
                </a:path>
                <a:path w="305434" h="664844">
                  <a:moveTo>
                    <a:pt x="165519" y="609688"/>
                  </a:moveTo>
                  <a:lnTo>
                    <a:pt x="100482" y="609688"/>
                  </a:lnTo>
                  <a:lnTo>
                    <a:pt x="100482" y="612228"/>
                  </a:lnTo>
                  <a:lnTo>
                    <a:pt x="166293" y="612228"/>
                  </a:lnTo>
                  <a:lnTo>
                    <a:pt x="166293" y="610958"/>
                  </a:lnTo>
                  <a:lnTo>
                    <a:pt x="165519" y="610958"/>
                  </a:lnTo>
                  <a:lnTo>
                    <a:pt x="165519" y="609688"/>
                  </a:lnTo>
                  <a:close/>
                </a:path>
                <a:path w="305434" h="664844">
                  <a:moveTo>
                    <a:pt x="163957" y="608418"/>
                  </a:moveTo>
                  <a:lnTo>
                    <a:pt x="99695" y="608418"/>
                  </a:lnTo>
                  <a:lnTo>
                    <a:pt x="99695" y="609688"/>
                  </a:lnTo>
                  <a:lnTo>
                    <a:pt x="163957" y="609688"/>
                  </a:lnTo>
                  <a:lnTo>
                    <a:pt x="163957" y="608418"/>
                  </a:lnTo>
                  <a:close/>
                </a:path>
                <a:path w="305434" h="664844">
                  <a:moveTo>
                    <a:pt x="162394" y="605878"/>
                  </a:moveTo>
                  <a:lnTo>
                    <a:pt x="101257" y="605878"/>
                  </a:lnTo>
                  <a:lnTo>
                    <a:pt x="101257" y="608418"/>
                  </a:lnTo>
                  <a:lnTo>
                    <a:pt x="163182" y="608418"/>
                  </a:lnTo>
                  <a:lnTo>
                    <a:pt x="163182" y="607148"/>
                  </a:lnTo>
                  <a:lnTo>
                    <a:pt x="162394" y="607148"/>
                  </a:lnTo>
                  <a:lnTo>
                    <a:pt x="162394" y="605878"/>
                  </a:lnTo>
                  <a:close/>
                </a:path>
                <a:path w="305434" h="664844">
                  <a:moveTo>
                    <a:pt x="157340" y="595718"/>
                  </a:moveTo>
                  <a:lnTo>
                    <a:pt x="98920" y="595718"/>
                  </a:lnTo>
                  <a:lnTo>
                    <a:pt x="100482" y="598258"/>
                  </a:lnTo>
                  <a:lnTo>
                    <a:pt x="100482" y="599528"/>
                  </a:lnTo>
                  <a:lnTo>
                    <a:pt x="101257" y="600798"/>
                  </a:lnTo>
                  <a:lnTo>
                    <a:pt x="101257" y="602068"/>
                  </a:lnTo>
                  <a:lnTo>
                    <a:pt x="101638" y="602068"/>
                  </a:lnTo>
                  <a:lnTo>
                    <a:pt x="101638" y="605878"/>
                  </a:lnTo>
                  <a:lnTo>
                    <a:pt x="161620" y="605878"/>
                  </a:lnTo>
                  <a:lnTo>
                    <a:pt x="161620" y="604608"/>
                  </a:lnTo>
                  <a:lnTo>
                    <a:pt x="160845" y="604608"/>
                  </a:lnTo>
                  <a:lnTo>
                    <a:pt x="160845" y="603338"/>
                  </a:lnTo>
                  <a:lnTo>
                    <a:pt x="159283" y="603338"/>
                  </a:lnTo>
                  <a:lnTo>
                    <a:pt x="159283" y="602068"/>
                  </a:lnTo>
                  <a:lnTo>
                    <a:pt x="158508" y="600798"/>
                  </a:lnTo>
                  <a:lnTo>
                    <a:pt x="157340" y="600798"/>
                  </a:lnTo>
                  <a:lnTo>
                    <a:pt x="157340" y="599528"/>
                  </a:lnTo>
                  <a:lnTo>
                    <a:pt x="156552" y="599528"/>
                  </a:lnTo>
                  <a:lnTo>
                    <a:pt x="156552" y="596988"/>
                  </a:lnTo>
                  <a:lnTo>
                    <a:pt x="157340" y="595718"/>
                  </a:lnTo>
                  <a:close/>
                </a:path>
                <a:path w="305434" h="664844">
                  <a:moveTo>
                    <a:pt x="169799" y="580478"/>
                  </a:moveTo>
                  <a:lnTo>
                    <a:pt x="91909" y="580478"/>
                  </a:lnTo>
                  <a:lnTo>
                    <a:pt x="91909" y="581748"/>
                  </a:lnTo>
                  <a:lnTo>
                    <a:pt x="92684" y="581748"/>
                  </a:lnTo>
                  <a:lnTo>
                    <a:pt x="93459" y="583018"/>
                  </a:lnTo>
                  <a:lnTo>
                    <a:pt x="94246" y="583018"/>
                  </a:lnTo>
                  <a:lnTo>
                    <a:pt x="94246" y="588098"/>
                  </a:lnTo>
                  <a:lnTo>
                    <a:pt x="95796" y="589368"/>
                  </a:lnTo>
                  <a:lnTo>
                    <a:pt x="96583" y="589368"/>
                  </a:lnTo>
                  <a:lnTo>
                    <a:pt x="98145" y="591908"/>
                  </a:lnTo>
                  <a:lnTo>
                    <a:pt x="98145" y="595718"/>
                  </a:lnTo>
                  <a:lnTo>
                    <a:pt x="160058" y="595718"/>
                  </a:lnTo>
                  <a:lnTo>
                    <a:pt x="160058" y="593178"/>
                  </a:lnTo>
                  <a:lnTo>
                    <a:pt x="160845" y="593178"/>
                  </a:lnTo>
                  <a:lnTo>
                    <a:pt x="160845" y="591908"/>
                  </a:lnTo>
                  <a:lnTo>
                    <a:pt x="161620" y="590638"/>
                  </a:lnTo>
                  <a:lnTo>
                    <a:pt x="168249" y="590638"/>
                  </a:lnTo>
                  <a:lnTo>
                    <a:pt x="168249" y="588098"/>
                  </a:lnTo>
                  <a:lnTo>
                    <a:pt x="169024" y="586828"/>
                  </a:lnTo>
                  <a:lnTo>
                    <a:pt x="169024" y="585558"/>
                  </a:lnTo>
                  <a:lnTo>
                    <a:pt x="169799" y="584288"/>
                  </a:lnTo>
                  <a:lnTo>
                    <a:pt x="169799" y="580478"/>
                  </a:lnTo>
                  <a:close/>
                </a:path>
                <a:path w="305434" h="664844">
                  <a:moveTo>
                    <a:pt x="167855" y="590638"/>
                  </a:moveTo>
                  <a:lnTo>
                    <a:pt x="161620" y="590638"/>
                  </a:lnTo>
                  <a:lnTo>
                    <a:pt x="161620" y="591908"/>
                  </a:lnTo>
                  <a:lnTo>
                    <a:pt x="167855" y="591908"/>
                  </a:lnTo>
                  <a:lnTo>
                    <a:pt x="167855" y="590638"/>
                  </a:lnTo>
                  <a:close/>
                </a:path>
                <a:path w="305434" h="664844">
                  <a:moveTo>
                    <a:pt x="169024" y="575398"/>
                  </a:moveTo>
                  <a:lnTo>
                    <a:pt x="87630" y="575398"/>
                  </a:lnTo>
                  <a:lnTo>
                    <a:pt x="87630" y="576668"/>
                  </a:lnTo>
                  <a:lnTo>
                    <a:pt x="89179" y="576668"/>
                  </a:lnTo>
                  <a:lnTo>
                    <a:pt x="89179" y="580478"/>
                  </a:lnTo>
                  <a:lnTo>
                    <a:pt x="169024" y="580478"/>
                  </a:lnTo>
                  <a:lnTo>
                    <a:pt x="168249" y="579208"/>
                  </a:lnTo>
                  <a:lnTo>
                    <a:pt x="169024" y="577938"/>
                  </a:lnTo>
                  <a:lnTo>
                    <a:pt x="169799" y="577938"/>
                  </a:lnTo>
                  <a:lnTo>
                    <a:pt x="169024" y="576668"/>
                  </a:lnTo>
                  <a:lnTo>
                    <a:pt x="169024" y="575398"/>
                  </a:lnTo>
                  <a:close/>
                </a:path>
                <a:path w="305434" h="664844">
                  <a:moveTo>
                    <a:pt x="82956" y="574128"/>
                  </a:moveTo>
                  <a:lnTo>
                    <a:pt x="73215" y="574128"/>
                  </a:lnTo>
                  <a:lnTo>
                    <a:pt x="73215" y="576668"/>
                  </a:lnTo>
                  <a:lnTo>
                    <a:pt x="73990" y="576668"/>
                  </a:lnTo>
                  <a:lnTo>
                    <a:pt x="73990" y="577938"/>
                  </a:lnTo>
                  <a:lnTo>
                    <a:pt x="74777" y="577938"/>
                  </a:lnTo>
                  <a:lnTo>
                    <a:pt x="74777" y="575398"/>
                  </a:lnTo>
                  <a:lnTo>
                    <a:pt x="82956" y="575398"/>
                  </a:lnTo>
                  <a:lnTo>
                    <a:pt x="82956" y="574128"/>
                  </a:lnTo>
                  <a:close/>
                </a:path>
                <a:path w="305434" h="664844">
                  <a:moveTo>
                    <a:pt x="79451" y="575398"/>
                  </a:moveTo>
                  <a:lnTo>
                    <a:pt x="77889" y="575398"/>
                  </a:lnTo>
                  <a:lnTo>
                    <a:pt x="77889" y="576668"/>
                  </a:lnTo>
                  <a:lnTo>
                    <a:pt x="78663" y="577938"/>
                  </a:lnTo>
                  <a:lnTo>
                    <a:pt x="79451" y="577938"/>
                  </a:lnTo>
                  <a:lnTo>
                    <a:pt x="78663" y="576668"/>
                  </a:lnTo>
                  <a:lnTo>
                    <a:pt x="79451" y="576668"/>
                  </a:lnTo>
                  <a:lnTo>
                    <a:pt x="79451" y="575398"/>
                  </a:lnTo>
                  <a:close/>
                </a:path>
                <a:path w="305434" h="664844">
                  <a:moveTo>
                    <a:pt x="87630" y="575398"/>
                  </a:moveTo>
                  <a:lnTo>
                    <a:pt x="86842" y="575398"/>
                  </a:lnTo>
                  <a:lnTo>
                    <a:pt x="86842" y="576668"/>
                  </a:lnTo>
                  <a:lnTo>
                    <a:pt x="87630" y="575398"/>
                  </a:lnTo>
                  <a:close/>
                </a:path>
                <a:path w="305434" h="664844">
                  <a:moveTo>
                    <a:pt x="172135" y="569048"/>
                  </a:moveTo>
                  <a:lnTo>
                    <a:pt x="70485" y="569048"/>
                  </a:lnTo>
                  <a:lnTo>
                    <a:pt x="69710" y="571588"/>
                  </a:lnTo>
                  <a:lnTo>
                    <a:pt x="71272" y="572858"/>
                  </a:lnTo>
                  <a:lnTo>
                    <a:pt x="70485" y="574128"/>
                  </a:lnTo>
                  <a:lnTo>
                    <a:pt x="82956" y="574128"/>
                  </a:lnTo>
                  <a:lnTo>
                    <a:pt x="82956" y="575398"/>
                  </a:lnTo>
                  <a:lnTo>
                    <a:pt x="169799" y="575398"/>
                  </a:lnTo>
                  <a:lnTo>
                    <a:pt x="169799" y="571588"/>
                  </a:lnTo>
                  <a:lnTo>
                    <a:pt x="172910" y="571588"/>
                  </a:lnTo>
                  <a:lnTo>
                    <a:pt x="172910" y="570318"/>
                  </a:lnTo>
                  <a:lnTo>
                    <a:pt x="172135" y="570318"/>
                  </a:lnTo>
                  <a:lnTo>
                    <a:pt x="172135" y="569048"/>
                  </a:lnTo>
                  <a:close/>
                </a:path>
                <a:path w="305434" h="664844">
                  <a:moveTo>
                    <a:pt x="171361" y="562698"/>
                  </a:moveTo>
                  <a:lnTo>
                    <a:pt x="65811" y="562698"/>
                  </a:lnTo>
                  <a:lnTo>
                    <a:pt x="65811" y="565238"/>
                  </a:lnTo>
                  <a:lnTo>
                    <a:pt x="66598" y="565238"/>
                  </a:lnTo>
                  <a:lnTo>
                    <a:pt x="66598" y="566508"/>
                  </a:lnTo>
                  <a:lnTo>
                    <a:pt x="68148" y="566508"/>
                  </a:lnTo>
                  <a:lnTo>
                    <a:pt x="68148" y="567778"/>
                  </a:lnTo>
                  <a:lnTo>
                    <a:pt x="68935" y="569048"/>
                  </a:lnTo>
                  <a:lnTo>
                    <a:pt x="171361" y="569048"/>
                  </a:lnTo>
                  <a:lnTo>
                    <a:pt x="171361" y="562698"/>
                  </a:lnTo>
                  <a:close/>
                </a:path>
                <a:path w="305434" h="664844">
                  <a:moveTo>
                    <a:pt x="170586" y="560158"/>
                  </a:moveTo>
                  <a:lnTo>
                    <a:pt x="68935" y="560158"/>
                  </a:lnTo>
                  <a:lnTo>
                    <a:pt x="68935" y="561428"/>
                  </a:lnTo>
                  <a:lnTo>
                    <a:pt x="67373" y="561428"/>
                  </a:lnTo>
                  <a:lnTo>
                    <a:pt x="67373" y="562698"/>
                  </a:lnTo>
                  <a:lnTo>
                    <a:pt x="169799" y="562698"/>
                  </a:lnTo>
                  <a:lnTo>
                    <a:pt x="170586" y="561428"/>
                  </a:lnTo>
                  <a:lnTo>
                    <a:pt x="170586" y="560158"/>
                  </a:lnTo>
                  <a:close/>
                </a:path>
                <a:path w="305434" h="664844">
                  <a:moveTo>
                    <a:pt x="178752" y="547458"/>
                  </a:moveTo>
                  <a:lnTo>
                    <a:pt x="73990" y="547458"/>
                  </a:lnTo>
                  <a:lnTo>
                    <a:pt x="73990" y="552538"/>
                  </a:lnTo>
                  <a:lnTo>
                    <a:pt x="74777" y="553808"/>
                  </a:lnTo>
                  <a:lnTo>
                    <a:pt x="75552" y="553808"/>
                  </a:lnTo>
                  <a:lnTo>
                    <a:pt x="75552" y="557618"/>
                  </a:lnTo>
                  <a:lnTo>
                    <a:pt x="72821" y="557618"/>
                  </a:lnTo>
                  <a:lnTo>
                    <a:pt x="72821" y="558888"/>
                  </a:lnTo>
                  <a:lnTo>
                    <a:pt x="71272" y="558888"/>
                  </a:lnTo>
                  <a:lnTo>
                    <a:pt x="71272" y="560158"/>
                  </a:lnTo>
                  <a:lnTo>
                    <a:pt x="169799" y="560158"/>
                  </a:lnTo>
                  <a:lnTo>
                    <a:pt x="172135" y="557618"/>
                  </a:lnTo>
                  <a:lnTo>
                    <a:pt x="172135" y="556348"/>
                  </a:lnTo>
                  <a:lnTo>
                    <a:pt x="172910" y="556348"/>
                  </a:lnTo>
                  <a:lnTo>
                    <a:pt x="172910" y="552538"/>
                  </a:lnTo>
                  <a:lnTo>
                    <a:pt x="173697" y="552538"/>
                  </a:lnTo>
                  <a:lnTo>
                    <a:pt x="175247" y="549998"/>
                  </a:lnTo>
                  <a:lnTo>
                    <a:pt x="177977" y="549998"/>
                  </a:lnTo>
                  <a:lnTo>
                    <a:pt x="177977" y="548728"/>
                  </a:lnTo>
                  <a:lnTo>
                    <a:pt x="178752" y="548728"/>
                  </a:lnTo>
                  <a:lnTo>
                    <a:pt x="178752" y="547458"/>
                  </a:lnTo>
                  <a:close/>
                </a:path>
                <a:path w="305434" h="664844">
                  <a:moveTo>
                    <a:pt x="177977" y="551268"/>
                  </a:moveTo>
                  <a:lnTo>
                    <a:pt x="177584" y="551268"/>
                  </a:lnTo>
                  <a:lnTo>
                    <a:pt x="177584" y="552538"/>
                  </a:lnTo>
                  <a:lnTo>
                    <a:pt x="177977" y="552538"/>
                  </a:lnTo>
                  <a:lnTo>
                    <a:pt x="177977" y="551268"/>
                  </a:lnTo>
                  <a:close/>
                </a:path>
                <a:path w="305434" h="664844">
                  <a:moveTo>
                    <a:pt x="178752" y="549998"/>
                  </a:moveTo>
                  <a:lnTo>
                    <a:pt x="175247" y="549998"/>
                  </a:lnTo>
                  <a:lnTo>
                    <a:pt x="176809" y="551268"/>
                  </a:lnTo>
                  <a:lnTo>
                    <a:pt x="178752" y="551268"/>
                  </a:lnTo>
                  <a:lnTo>
                    <a:pt x="178752" y="549998"/>
                  </a:lnTo>
                  <a:close/>
                </a:path>
                <a:path w="305434" h="664844">
                  <a:moveTo>
                    <a:pt x="180314" y="544918"/>
                  </a:moveTo>
                  <a:lnTo>
                    <a:pt x="72821" y="544918"/>
                  </a:lnTo>
                  <a:lnTo>
                    <a:pt x="72821" y="547458"/>
                  </a:lnTo>
                  <a:lnTo>
                    <a:pt x="180314" y="547458"/>
                  </a:lnTo>
                  <a:lnTo>
                    <a:pt x="180314" y="544918"/>
                  </a:lnTo>
                  <a:close/>
                </a:path>
                <a:path w="305434" h="664844">
                  <a:moveTo>
                    <a:pt x="179539" y="542378"/>
                  </a:moveTo>
                  <a:lnTo>
                    <a:pt x="70485" y="542378"/>
                  </a:lnTo>
                  <a:lnTo>
                    <a:pt x="70485" y="543648"/>
                  </a:lnTo>
                  <a:lnTo>
                    <a:pt x="72047" y="543648"/>
                  </a:lnTo>
                  <a:lnTo>
                    <a:pt x="72047" y="544918"/>
                  </a:lnTo>
                  <a:lnTo>
                    <a:pt x="179539" y="544918"/>
                  </a:lnTo>
                  <a:lnTo>
                    <a:pt x="179539" y="542378"/>
                  </a:lnTo>
                  <a:close/>
                </a:path>
                <a:path w="305434" h="664844">
                  <a:moveTo>
                    <a:pt x="182651" y="537298"/>
                  </a:moveTo>
                  <a:lnTo>
                    <a:pt x="66598" y="537298"/>
                  </a:lnTo>
                  <a:lnTo>
                    <a:pt x="66598" y="539838"/>
                  </a:lnTo>
                  <a:lnTo>
                    <a:pt x="68148" y="539838"/>
                  </a:lnTo>
                  <a:lnTo>
                    <a:pt x="68148" y="541108"/>
                  </a:lnTo>
                  <a:lnTo>
                    <a:pt x="69710" y="541108"/>
                  </a:lnTo>
                  <a:lnTo>
                    <a:pt x="69710" y="542378"/>
                  </a:lnTo>
                  <a:lnTo>
                    <a:pt x="184213" y="542378"/>
                  </a:lnTo>
                  <a:lnTo>
                    <a:pt x="184213" y="538568"/>
                  </a:lnTo>
                  <a:lnTo>
                    <a:pt x="182651" y="538568"/>
                  </a:lnTo>
                  <a:lnTo>
                    <a:pt x="182651" y="537298"/>
                  </a:lnTo>
                  <a:close/>
                </a:path>
                <a:path w="305434" h="664844">
                  <a:moveTo>
                    <a:pt x="182651" y="532218"/>
                  </a:moveTo>
                  <a:lnTo>
                    <a:pt x="68148" y="532218"/>
                  </a:lnTo>
                  <a:lnTo>
                    <a:pt x="68148" y="534758"/>
                  </a:lnTo>
                  <a:lnTo>
                    <a:pt x="65811" y="534758"/>
                  </a:lnTo>
                  <a:lnTo>
                    <a:pt x="65811" y="537298"/>
                  </a:lnTo>
                  <a:lnTo>
                    <a:pt x="181876" y="537298"/>
                  </a:lnTo>
                  <a:lnTo>
                    <a:pt x="181876" y="536028"/>
                  </a:lnTo>
                  <a:lnTo>
                    <a:pt x="182651" y="536028"/>
                  </a:lnTo>
                  <a:lnTo>
                    <a:pt x="182651" y="532218"/>
                  </a:lnTo>
                  <a:close/>
                </a:path>
                <a:path w="305434" h="664844">
                  <a:moveTo>
                    <a:pt x="72047" y="511898"/>
                  </a:moveTo>
                  <a:lnTo>
                    <a:pt x="71272" y="514438"/>
                  </a:lnTo>
                  <a:lnTo>
                    <a:pt x="70485" y="515708"/>
                  </a:lnTo>
                  <a:lnTo>
                    <a:pt x="69710" y="519518"/>
                  </a:lnTo>
                  <a:lnTo>
                    <a:pt x="68148" y="519518"/>
                  </a:lnTo>
                  <a:lnTo>
                    <a:pt x="67373" y="520788"/>
                  </a:lnTo>
                  <a:lnTo>
                    <a:pt x="66598" y="520788"/>
                  </a:lnTo>
                  <a:lnTo>
                    <a:pt x="66598" y="522058"/>
                  </a:lnTo>
                  <a:lnTo>
                    <a:pt x="67373" y="522058"/>
                  </a:lnTo>
                  <a:lnTo>
                    <a:pt x="68148" y="523328"/>
                  </a:lnTo>
                  <a:lnTo>
                    <a:pt x="68935" y="523328"/>
                  </a:lnTo>
                  <a:lnTo>
                    <a:pt x="67373" y="529678"/>
                  </a:lnTo>
                  <a:lnTo>
                    <a:pt x="68148" y="529678"/>
                  </a:lnTo>
                  <a:lnTo>
                    <a:pt x="67373" y="532218"/>
                  </a:lnTo>
                  <a:lnTo>
                    <a:pt x="178752" y="532218"/>
                  </a:lnTo>
                  <a:lnTo>
                    <a:pt x="178752" y="529678"/>
                  </a:lnTo>
                  <a:lnTo>
                    <a:pt x="181089" y="528408"/>
                  </a:lnTo>
                  <a:lnTo>
                    <a:pt x="177977" y="528408"/>
                  </a:lnTo>
                  <a:lnTo>
                    <a:pt x="177977" y="525868"/>
                  </a:lnTo>
                  <a:lnTo>
                    <a:pt x="177584" y="525868"/>
                  </a:lnTo>
                  <a:lnTo>
                    <a:pt x="177977" y="523328"/>
                  </a:lnTo>
                  <a:lnTo>
                    <a:pt x="177977" y="522058"/>
                  </a:lnTo>
                  <a:lnTo>
                    <a:pt x="178752" y="520788"/>
                  </a:lnTo>
                  <a:lnTo>
                    <a:pt x="179539" y="516978"/>
                  </a:lnTo>
                  <a:lnTo>
                    <a:pt x="180314" y="515708"/>
                  </a:lnTo>
                  <a:lnTo>
                    <a:pt x="181089" y="513168"/>
                  </a:lnTo>
                  <a:lnTo>
                    <a:pt x="72047" y="513168"/>
                  </a:lnTo>
                  <a:lnTo>
                    <a:pt x="72047" y="511898"/>
                  </a:lnTo>
                  <a:close/>
                </a:path>
                <a:path w="305434" h="664844">
                  <a:moveTo>
                    <a:pt x="178752" y="527138"/>
                  </a:moveTo>
                  <a:lnTo>
                    <a:pt x="178752" y="528408"/>
                  </a:lnTo>
                  <a:lnTo>
                    <a:pt x="179539" y="528408"/>
                  </a:lnTo>
                  <a:lnTo>
                    <a:pt x="178752" y="527138"/>
                  </a:lnTo>
                  <a:close/>
                </a:path>
                <a:path w="305434" h="664844">
                  <a:moveTo>
                    <a:pt x="180314" y="527138"/>
                  </a:moveTo>
                  <a:lnTo>
                    <a:pt x="179539" y="527138"/>
                  </a:lnTo>
                  <a:lnTo>
                    <a:pt x="179539" y="528408"/>
                  </a:lnTo>
                  <a:lnTo>
                    <a:pt x="180314" y="528408"/>
                  </a:lnTo>
                  <a:lnTo>
                    <a:pt x="180314" y="527138"/>
                  </a:lnTo>
                  <a:close/>
                </a:path>
                <a:path w="305434" h="664844">
                  <a:moveTo>
                    <a:pt x="181089" y="527138"/>
                  </a:moveTo>
                  <a:lnTo>
                    <a:pt x="180314" y="528408"/>
                  </a:lnTo>
                  <a:lnTo>
                    <a:pt x="181089" y="528408"/>
                  </a:lnTo>
                  <a:lnTo>
                    <a:pt x="181089" y="527138"/>
                  </a:lnTo>
                  <a:close/>
                </a:path>
                <a:path w="305434" h="664844">
                  <a:moveTo>
                    <a:pt x="219265" y="513168"/>
                  </a:moveTo>
                  <a:lnTo>
                    <a:pt x="218478" y="513168"/>
                  </a:lnTo>
                  <a:lnTo>
                    <a:pt x="218478" y="514438"/>
                  </a:lnTo>
                  <a:lnTo>
                    <a:pt x="219265" y="514438"/>
                  </a:lnTo>
                  <a:lnTo>
                    <a:pt x="219265" y="513168"/>
                  </a:lnTo>
                  <a:close/>
                </a:path>
                <a:path w="305434" h="664844">
                  <a:moveTo>
                    <a:pt x="73215" y="511898"/>
                  </a:moveTo>
                  <a:lnTo>
                    <a:pt x="72821" y="513168"/>
                  </a:lnTo>
                  <a:lnTo>
                    <a:pt x="73990" y="513168"/>
                  </a:lnTo>
                  <a:lnTo>
                    <a:pt x="73215" y="511898"/>
                  </a:lnTo>
                  <a:close/>
                </a:path>
                <a:path w="305434" h="664844">
                  <a:moveTo>
                    <a:pt x="184213" y="504278"/>
                  </a:moveTo>
                  <a:lnTo>
                    <a:pt x="78663" y="504278"/>
                  </a:lnTo>
                  <a:lnTo>
                    <a:pt x="77889" y="505548"/>
                  </a:lnTo>
                  <a:lnTo>
                    <a:pt x="77889" y="506818"/>
                  </a:lnTo>
                  <a:lnTo>
                    <a:pt x="78663" y="508088"/>
                  </a:lnTo>
                  <a:lnTo>
                    <a:pt x="77889" y="508088"/>
                  </a:lnTo>
                  <a:lnTo>
                    <a:pt x="77889" y="509358"/>
                  </a:lnTo>
                  <a:lnTo>
                    <a:pt x="74777" y="509358"/>
                  </a:lnTo>
                  <a:lnTo>
                    <a:pt x="74777" y="511898"/>
                  </a:lnTo>
                  <a:lnTo>
                    <a:pt x="73990" y="511898"/>
                  </a:lnTo>
                  <a:lnTo>
                    <a:pt x="73990" y="513168"/>
                  </a:lnTo>
                  <a:lnTo>
                    <a:pt x="181089" y="513168"/>
                  </a:lnTo>
                  <a:lnTo>
                    <a:pt x="181876" y="511898"/>
                  </a:lnTo>
                  <a:lnTo>
                    <a:pt x="182651" y="509358"/>
                  </a:lnTo>
                  <a:lnTo>
                    <a:pt x="182651" y="508088"/>
                  </a:lnTo>
                  <a:lnTo>
                    <a:pt x="183438" y="506818"/>
                  </a:lnTo>
                  <a:lnTo>
                    <a:pt x="184213" y="504278"/>
                  </a:lnTo>
                  <a:close/>
                </a:path>
                <a:path w="305434" h="664844">
                  <a:moveTo>
                    <a:pt x="220040" y="504278"/>
                  </a:moveTo>
                  <a:lnTo>
                    <a:pt x="212636" y="504278"/>
                  </a:lnTo>
                  <a:lnTo>
                    <a:pt x="212636" y="505548"/>
                  </a:lnTo>
                  <a:lnTo>
                    <a:pt x="213423" y="505548"/>
                  </a:lnTo>
                  <a:lnTo>
                    <a:pt x="213423" y="508088"/>
                  </a:lnTo>
                  <a:lnTo>
                    <a:pt x="214198" y="509358"/>
                  </a:lnTo>
                  <a:lnTo>
                    <a:pt x="214198" y="510628"/>
                  </a:lnTo>
                  <a:lnTo>
                    <a:pt x="214972" y="510628"/>
                  </a:lnTo>
                  <a:lnTo>
                    <a:pt x="214972" y="511898"/>
                  </a:lnTo>
                  <a:lnTo>
                    <a:pt x="216928" y="511898"/>
                  </a:lnTo>
                  <a:lnTo>
                    <a:pt x="216928" y="513168"/>
                  </a:lnTo>
                  <a:lnTo>
                    <a:pt x="221589" y="513168"/>
                  </a:lnTo>
                  <a:lnTo>
                    <a:pt x="221589" y="511898"/>
                  </a:lnTo>
                  <a:lnTo>
                    <a:pt x="220814" y="510628"/>
                  </a:lnTo>
                  <a:lnTo>
                    <a:pt x="220814" y="509358"/>
                  </a:lnTo>
                  <a:lnTo>
                    <a:pt x="220040" y="509358"/>
                  </a:lnTo>
                  <a:lnTo>
                    <a:pt x="219265" y="508088"/>
                  </a:lnTo>
                  <a:lnTo>
                    <a:pt x="219265" y="506818"/>
                  </a:lnTo>
                  <a:lnTo>
                    <a:pt x="220040" y="506818"/>
                  </a:lnTo>
                  <a:lnTo>
                    <a:pt x="220040" y="504278"/>
                  </a:lnTo>
                  <a:close/>
                </a:path>
                <a:path w="305434" h="664844">
                  <a:moveTo>
                    <a:pt x="196278" y="506818"/>
                  </a:moveTo>
                  <a:lnTo>
                    <a:pt x="195503" y="506818"/>
                  </a:lnTo>
                  <a:lnTo>
                    <a:pt x="195503" y="508088"/>
                  </a:lnTo>
                  <a:lnTo>
                    <a:pt x="196278" y="508088"/>
                  </a:lnTo>
                  <a:lnTo>
                    <a:pt x="196278" y="506818"/>
                  </a:lnTo>
                  <a:close/>
                </a:path>
                <a:path w="305434" h="664844">
                  <a:moveTo>
                    <a:pt x="193167" y="505548"/>
                  </a:moveTo>
                  <a:lnTo>
                    <a:pt x="191604" y="505548"/>
                  </a:lnTo>
                  <a:lnTo>
                    <a:pt x="191604" y="506818"/>
                  </a:lnTo>
                  <a:lnTo>
                    <a:pt x="193167" y="506818"/>
                  </a:lnTo>
                  <a:lnTo>
                    <a:pt x="193167" y="505548"/>
                  </a:lnTo>
                  <a:close/>
                </a:path>
                <a:path w="305434" h="664844">
                  <a:moveTo>
                    <a:pt x="197446" y="505548"/>
                  </a:moveTo>
                  <a:lnTo>
                    <a:pt x="193941" y="505548"/>
                  </a:lnTo>
                  <a:lnTo>
                    <a:pt x="194729" y="506818"/>
                  </a:lnTo>
                  <a:lnTo>
                    <a:pt x="197446" y="506818"/>
                  </a:lnTo>
                  <a:lnTo>
                    <a:pt x="197446" y="505548"/>
                  </a:lnTo>
                  <a:close/>
                </a:path>
                <a:path w="305434" h="664844">
                  <a:moveTo>
                    <a:pt x="199783" y="505548"/>
                  </a:moveTo>
                  <a:lnTo>
                    <a:pt x="198234" y="505548"/>
                  </a:lnTo>
                  <a:lnTo>
                    <a:pt x="199009" y="506818"/>
                  </a:lnTo>
                  <a:lnTo>
                    <a:pt x="199783" y="505548"/>
                  </a:lnTo>
                  <a:close/>
                </a:path>
                <a:path w="305434" h="664844">
                  <a:moveTo>
                    <a:pt x="201345" y="504278"/>
                  </a:moveTo>
                  <a:lnTo>
                    <a:pt x="186550" y="504278"/>
                  </a:lnTo>
                  <a:lnTo>
                    <a:pt x="186931" y="505548"/>
                  </a:lnTo>
                  <a:lnTo>
                    <a:pt x="200571" y="505548"/>
                  </a:lnTo>
                  <a:lnTo>
                    <a:pt x="201345" y="504278"/>
                  </a:lnTo>
                  <a:close/>
                </a:path>
                <a:path w="305434" h="664844">
                  <a:moveTo>
                    <a:pt x="202120" y="504278"/>
                  </a:moveTo>
                  <a:lnTo>
                    <a:pt x="201345" y="504278"/>
                  </a:lnTo>
                  <a:lnTo>
                    <a:pt x="201345" y="505548"/>
                  </a:lnTo>
                  <a:lnTo>
                    <a:pt x="202120" y="505548"/>
                  </a:lnTo>
                  <a:lnTo>
                    <a:pt x="202120" y="504278"/>
                  </a:lnTo>
                  <a:close/>
                </a:path>
                <a:path w="305434" h="664844">
                  <a:moveTo>
                    <a:pt x="202907" y="501738"/>
                  </a:moveTo>
                  <a:lnTo>
                    <a:pt x="78663" y="501738"/>
                  </a:lnTo>
                  <a:lnTo>
                    <a:pt x="78663" y="503008"/>
                  </a:lnTo>
                  <a:lnTo>
                    <a:pt x="77889" y="503008"/>
                  </a:lnTo>
                  <a:lnTo>
                    <a:pt x="77889" y="504278"/>
                  </a:lnTo>
                  <a:lnTo>
                    <a:pt x="202907" y="504278"/>
                  </a:lnTo>
                  <a:lnTo>
                    <a:pt x="202907" y="501738"/>
                  </a:lnTo>
                  <a:close/>
                </a:path>
                <a:path w="305434" h="664844">
                  <a:moveTo>
                    <a:pt x="220040" y="503008"/>
                  </a:moveTo>
                  <a:lnTo>
                    <a:pt x="211861" y="503008"/>
                  </a:lnTo>
                  <a:lnTo>
                    <a:pt x="211861" y="504278"/>
                  </a:lnTo>
                  <a:lnTo>
                    <a:pt x="219265" y="504278"/>
                  </a:lnTo>
                  <a:lnTo>
                    <a:pt x="220040" y="503008"/>
                  </a:lnTo>
                  <a:close/>
                </a:path>
                <a:path w="305434" h="664844">
                  <a:moveTo>
                    <a:pt x="219265" y="501738"/>
                  </a:moveTo>
                  <a:lnTo>
                    <a:pt x="210299" y="501738"/>
                  </a:lnTo>
                  <a:lnTo>
                    <a:pt x="210299" y="503008"/>
                  </a:lnTo>
                  <a:lnTo>
                    <a:pt x="219265" y="503008"/>
                  </a:lnTo>
                  <a:lnTo>
                    <a:pt x="219265" y="501738"/>
                  </a:lnTo>
                  <a:close/>
                </a:path>
                <a:path w="305434" h="664844">
                  <a:moveTo>
                    <a:pt x="234454" y="483958"/>
                  </a:moveTo>
                  <a:lnTo>
                    <a:pt x="62306" y="483958"/>
                  </a:lnTo>
                  <a:lnTo>
                    <a:pt x="62306" y="489038"/>
                  </a:lnTo>
                  <a:lnTo>
                    <a:pt x="63093" y="491578"/>
                  </a:lnTo>
                  <a:lnTo>
                    <a:pt x="63093" y="492848"/>
                  </a:lnTo>
                  <a:lnTo>
                    <a:pt x="63474" y="494118"/>
                  </a:lnTo>
                  <a:lnTo>
                    <a:pt x="63474" y="495388"/>
                  </a:lnTo>
                  <a:lnTo>
                    <a:pt x="66598" y="496658"/>
                  </a:lnTo>
                  <a:lnTo>
                    <a:pt x="68935" y="497928"/>
                  </a:lnTo>
                  <a:lnTo>
                    <a:pt x="209524" y="497928"/>
                  </a:lnTo>
                  <a:lnTo>
                    <a:pt x="209524" y="501738"/>
                  </a:lnTo>
                  <a:lnTo>
                    <a:pt x="220040" y="501738"/>
                  </a:lnTo>
                  <a:lnTo>
                    <a:pt x="220814" y="503008"/>
                  </a:lnTo>
                  <a:lnTo>
                    <a:pt x="221589" y="501738"/>
                  </a:lnTo>
                  <a:lnTo>
                    <a:pt x="221589" y="500468"/>
                  </a:lnTo>
                  <a:lnTo>
                    <a:pt x="222377" y="500468"/>
                  </a:lnTo>
                  <a:lnTo>
                    <a:pt x="223151" y="499198"/>
                  </a:lnTo>
                  <a:lnTo>
                    <a:pt x="223151" y="497928"/>
                  </a:lnTo>
                  <a:lnTo>
                    <a:pt x="222377" y="496658"/>
                  </a:lnTo>
                  <a:lnTo>
                    <a:pt x="222377" y="495388"/>
                  </a:lnTo>
                  <a:lnTo>
                    <a:pt x="223926" y="494118"/>
                  </a:lnTo>
                  <a:lnTo>
                    <a:pt x="224713" y="494118"/>
                  </a:lnTo>
                  <a:lnTo>
                    <a:pt x="224713" y="492848"/>
                  </a:lnTo>
                  <a:lnTo>
                    <a:pt x="227444" y="492848"/>
                  </a:lnTo>
                  <a:lnTo>
                    <a:pt x="227444" y="490308"/>
                  </a:lnTo>
                  <a:lnTo>
                    <a:pt x="228219" y="490308"/>
                  </a:lnTo>
                  <a:lnTo>
                    <a:pt x="228219" y="487768"/>
                  </a:lnTo>
                  <a:lnTo>
                    <a:pt x="228993" y="487768"/>
                  </a:lnTo>
                  <a:lnTo>
                    <a:pt x="228993" y="486498"/>
                  </a:lnTo>
                  <a:lnTo>
                    <a:pt x="231330" y="486498"/>
                  </a:lnTo>
                  <a:lnTo>
                    <a:pt x="231330" y="485228"/>
                  </a:lnTo>
                  <a:lnTo>
                    <a:pt x="234454" y="485228"/>
                  </a:lnTo>
                  <a:lnTo>
                    <a:pt x="234454" y="483958"/>
                  </a:lnTo>
                  <a:close/>
                </a:path>
                <a:path w="305434" h="664844">
                  <a:moveTo>
                    <a:pt x="204457" y="497928"/>
                  </a:moveTo>
                  <a:lnTo>
                    <a:pt x="70485" y="497928"/>
                  </a:lnTo>
                  <a:lnTo>
                    <a:pt x="72047" y="499198"/>
                  </a:lnTo>
                  <a:lnTo>
                    <a:pt x="73990" y="499198"/>
                  </a:lnTo>
                  <a:lnTo>
                    <a:pt x="74777" y="500468"/>
                  </a:lnTo>
                  <a:lnTo>
                    <a:pt x="77889" y="500468"/>
                  </a:lnTo>
                  <a:lnTo>
                    <a:pt x="77889" y="501738"/>
                  </a:lnTo>
                  <a:lnTo>
                    <a:pt x="203682" y="501738"/>
                  </a:lnTo>
                  <a:lnTo>
                    <a:pt x="203682" y="500468"/>
                  </a:lnTo>
                  <a:lnTo>
                    <a:pt x="204457" y="499198"/>
                  </a:lnTo>
                  <a:lnTo>
                    <a:pt x="204457" y="497928"/>
                  </a:lnTo>
                  <a:close/>
                </a:path>
                <a:path w="305434" h="664844">
                  <a:moveTo>
                    <a:pt x="73990" y="499198"/>
                  </a:moveTo>
                  <a:lnTo>
                    <a:pt x="72821" y="499198"/>
                  </a:lnTo>
                  <a:lnTo>
                    <a:pt x="73215" y="500468"/>
                  </a:lnTo>
                  <a:lnTo>
                    <a:pt x="73990" y="499198"/>
                  </a:lnTo>
                  <a:close/>
                </a:path>
                <a:path w="305434" h="664844">
                  <a:moveTo>
                    <a:pt x="235623" y="481418"/>
                  </a:moveTo>
                  <a:lnTo>
                    <a:pt x="63474" y="481418"/>
                  </a:lnTo>
                  <a:lnTo>
                    <a:pt x="63474" y="482688"/>
                  </a:lnTo>
                  <a:lnTo>
                    <a:pt x="63093" y="483958"/>
                  </a:lnTo>
                  <a:lnTo>
                    <a:pt x="235623" y="483958"/>
                  </a:lnTo>
                  <a:lnTo>
                    <a:pt x="235623" y="481418"/>
                  </a:lnTo>
                  <a:close/>
                </a:path>
                <a:path w="305434" h="664844">
                  <a:moveTo>
                    <a:pt x="237172" y="472528"/>
                  </a:moveTo>
                  <a:lnTo>
                    <a:pt x="72821" y="472528"/>
                  </a:lnTo>
                  <a:lnTo>
                    <a:pt x="70485" y="473798"/>
                  </a:lnTo>
                  <a:lnTo>
                    <a:pt x="68935" y="475068"/>
                  </a:lnTo>
                  <a:lnTo>
                    <a:pt x="68148" y="475068"/>
                  </a:lnTo>
                  <a:lnTo>
                    <a:pt x="64262" y="481418"/>
                  </a:lnTo>
                  <a:lnTo>
                    <a:pt x="236397" y="481418"/>
                  </a:lnTo>
                  <a:lnTo>
                    <a:pt x="236397" y="480148"/>
                  </a:lnTo>
                  <a:lnTo>
                    <a:pt x="237959" y="480148"/>
                  </a:lnTo>
                  <a:lnTo>
                    <a:pt x="237959" y="478878"/>
                  </a:lnTo>
                  <a:lnTo>
                    <a:pt x="238734" y="478878"/>
                  </a:lnTo>
                  <a:lnTo>
                    <a:pt x="238734" y="476338"/>
                  </a:lnTo>
                  <a:lnTo>
                    <a:pt x="237959" y="476338"/>
                  </a:lnTo>
                  <a:lnTo>
                    <a:pt x="237959" y="475068"/>
                  </a:lnTo>
                  <a:lnTo>
                    <a:pt x="237172" y="473798"/>
                  </a:lnTo>
                  <a:lnTo>
                    <a:pt x="237172" y="472528"/>
                  </a:lnTo>
                  <a:close/>
                </a:path>
                <a:path w="305434" h="664844">
                  <a:moveTo>
                    <a:pt x="266382" y="476338"/>
                  </a:moveTo>
                  <a:lnTo>
                    <a:pt x="260540" y="476338"/>
                  </a:lnTo>
                  <a:lnTo>
                    <a:pt x="260540" y="477608"/>
                  </a:lnTo>
                  <a:lnTo>
                    <a:pt x="261327" y="478878"/>
                  </a:lnTo>
                  <a:lnTo>
                    <a:pt x="261327" y="480148"/>
                  </a:lnTo>
                  <a:lnTo>
                    <a:pt x="262102" y="480148"/>
                  </a:lnTo>
                  <a:lnTo>
                    <a:pt x="262877" y="478878"/>
                  </a:lnTo>
                  <a:lnTo>
                    <a:pt x="263271" y="478878"/>
                  </a:lnTo>
                  <a:lnTo>
                    <a:pt x="263271" y="477608"/>
                  </a:lnTo>
                  <a:lnTo>
                    <a:pt x="266382" y="477608"/>
                  </a:lnTo>
                  <a:lnTo>
                    <a:pt x="266382" y="476338"/>
                  </a:lnTo>
                  <a:close/>
                </a:path>
                <a:path w="305434" h="664844">
                  <a:moveTo>
                    <a:pt x="264045" y="477608"/>
                  </a:moveTo>
                  <a:lnTo>
                    <a:pt x="263271" y="477608"/>
                  </a:lnTo>
                  <a:lnTo>
                    <a:pt x="263271" y="478878"/>
                  </a:lnTo>
                  <a:lnTo>
                    <a:pt x="264045" y="478878"/>
                  </a:lnTo>
                  <a:lnTo>
                    <a:pt x="264045" y="477608"/>
                  </a:lnTo>
                  <a:close/>
                </a:path>
                <a:path w="305434" h="664844">
                  <a:moveTo>
                    <a:pt x="266382" y="469988"/>
                  </a:moveTo>
                  <a:lnTo>
                    <a:pt x="248475" y="469988"/>
                  </a:lnTo>
                  <a:lnTo>
                    <a:pt x="248475" y="471258"/>
                  </a:lnTo>
                  <a:lnTo>
                    <a:pt x="250812" y="471258"/>
                  </a:lnTo>
                  <a:lnTo>
                    <a:pt x="250812" y="472528"/>
                  </a:lnTo>
                  <a:lnTo>
                    <a:pt x="255092" y="472528"/>
                  </a:lnTo>
                  <a:lnTo>
                    <a:pt x="255092" y="473798"/>
                  </a:lnTo>
                  <a:lnTo>
                    <a:pt x="254304" y="473798"/>
                  </a:lnTo>
                  <a:lnTo>
                    <a:pt x="255092" y="475068"/>
                  </a:lnTo>
                  <a:lnTo>
                    <a:pt x="255092" y="477608"/>
                  </a:lnTo>
                  <a:lnTo>
                    <a:pt x="255866" y="477608"/>
                  </a:lnTo>
                  <a:lnTo>
                    <a:pt x="255866" y="476338"/>
                  </a:lnTo>
                  <a:lnTo>
                    <a:pt x="258203" y="476338"/>
                  </a:lnTo>
                  <a:lnTo>
                    <a:pt x="258203" y="475068"/>
                  </a:lnTo>
                  <a:lnTo>
                    <a:pt x="264820" y="475068"/>
                  </a:lnTo>
                  <a:lnTo>
                    <a:pt x="264820" y="472528"/>
                  </a:lnTo>
                  <a:lnTo>
                    <a:pt x="266382" y="471258"/>
                  </a:lnTo>
                  <a:lnTo>
                    <a:pt x="266382" y="469988"/>
                  </a:lnTo>
                  <a:close/>
                </a:path>
                <a:path w="305434" h="664844">
                  <a:moveTo>
                    <a:pt x="259765" y="476338"/>
                  </a:moveTo>
                  <a:lnTo>
                    <a:pt x="258978" y="476338"/>
                  </a:lnTo>
                  <a:lnTo>
                    <a:pt x="258978" y="477608"/>
                  </a:lnTo>
                  <a:lnTo>
                    <a:pt x="259765" y="477608"/>
                  </a:lnTo>
                  <a:lnTo>
                    <a:pt x="259765" y="476338"/>
                  </a:lnTo>
                  <a:close/>
                </a:path>
                <a:path w="305434" h="664844">
                  <a:moveTo>
                    <a:pt x="265607" y="475068"/>
                  </a:moveTo>
                  <a:lnTo>
                    <a:pt x="258203" y="475068"/>
                  </a:lnTo>
                  <a:lnTo>
                    <a:pt x="258203" y="476338"/>
                  </a:lnTo>
                  <a:lnTo>
                    <a:pt x="265607" y="476338"/>
                  </a:lnTo>
                  <a:lnTo>
                    <a:pt x="265607" y="475068"/>
                  </a:lnTo>
                  <a:close/>
                </a:path>
                <a:path w="305434" h="664844">
                  <a:moveTo>
                    <a:pt x="241071" y="464908"/>
                  </a:moveTo>
                  <a:lnTo>
                    <a:pt x="72047" y="464908"/>
                  </a:lnTo>
                  <a:lnTo>
                    <a:pt x="71272" y="467448"/>
                  </a:lnTo>
                  <a:lnTo>
                    <a:pt x="73215" y="472528"/>
                  </a:lnTo>
                  <a:lnTo>
                    <a:pt x="236397" y="472528"/>
                  </a:lnTo>
                  <a:lnTo>
                    <a:pt x="236397" y="471258"/>
                  </a:lnTo>
                  <a:lnTo>
                    <a:pt x="235623" y="469988"/>
                  </a:lnTo>
                  <a:lnTo>
                    <a:pt x="235623" y="468718"/>
                  </a:lnTo>
                  <a:lnTo>
                    <a:pt x="236397" y="468718"/>
                  </a:lnTo>
                  <a:lnTo>
                    <a:pt x="236397" y="467448"/>
                  </a:lnTo>
                  <a:lnTo>
                    <a:pt x="237959" y="466178"/>
                  </a:lnTo>
                  <a:lnTo>
                    <a:pt x="241071" y="466178"/>
                  </a:lnTo>
                  <a:lnTo>
                    <a:pt x="241071" y="464908"/>
                  </a:lnTo>
                  <a:close/>
                </a:path>
                <a:path w="305434" h="664844">
                  <a:moveTo>
                    <a:pt x="267944" y="468718"/>
                  </a:moveTo>
                  <a:lnTo>
                    <a:pt x="247688" y="468718"/>
                  </a:lnTo>
                  <a:lnTo>
                    <a:pt x="247688" y="469988"/>
                  </a:lnTo>
                  <a:lnTo>
                    <a:pt x="267157" y="469988"/>
                  </a:lnTo>
                  <a:lnTo>
                    <a:pt x="267944" y="468718"/>
                  </a:lnTo>
                  <a:close/>
                </a:path>
                <a:path w="305434" h="664844">
                  <a:moveTo>
                    <a:pt x="268719" y="467448"/>
                  </a:moveTo>
                  <a:lnTo>
                    <a:pt x="246913" y="467448"/>
                  </a:lnTo>
                  <a:lnTo>
                    <a:pt x="246913" y="468718"/>
                  </a:lnTo>
                  <a:lnTo>
                    <a:pt x="268719" y="468718"/>
                  </a:lnTo>
                  <a:lnTo>
                    <a:pt x="268719" y="467448"/>
                  </a:lnTo>
                  <a:close/>
                </a:path>
                <a:path w="305434" h="664844">
                  <a:moveTo>
                    <a:pt x="271056" y="464908"/>
                  </a:moveTo>
                  <a:lnTo>
                    <a:pt x="245351" y="464908"/>
                  </a:lnTo>
                  <a:lnTo>
                    <a:pt x="245351" y="466178"/>
                  </a:lnTo>
                  <a:lnTo>
                    <a:pt x="246138" y="466178"/>
                  </a:lnTo>
                  <a:lnTo>
                    <a:pt x="246138" y="467448"/>
                  </a:lnTo>
                  <a:lnTo>
                    <a:pt x="271056" y="467448"/>
                  </a:lnTo>
                  <a:lnTo>
                    <a:pt x="271056" y="464908"/>
                  </a:lnTo>
                  <a:close/>
                </a:path>
                <a:path w="305434" h="664844">
                  <a:moveTo>
                    <a:pt x="268719" y="459828"/>
                  </a:moveTo>
                  <a:lnTo>
                    <a:pt x="61531" y="459828"/>
                  </a:lnTo>
                  <a:lnTo>
                    <a:pt x="61531" y="461098"/>
                  </a:lnTo>
                  <a:lnTo>
                    <a:pt x="63093" y="463638"/>
                  </a:lnTo>
                  <a:lnTo>
                    <a:pt x="63093" y="466178"/>
                  </a:lnTo>
                  <a:lnTo>
                    <a:pt x="67373" y="466178"/>
                  </a:lnTo>
                  <a:lnTo>
                    <a:pt x="69710" y="464908"/>
                  </a:lnTo>
                  <a:lnTo>
                    <a:pt x="241071" y="464908"/>
                  </a:lnTo>
                  <a:lnTo>
                    <a:pt x="241846" y="463638"/>
                  </a:lnTo>
                  <a:lnTo>
                    <a:pt x="270281" y="463638"/>
                  </a:lnTo>
                  <a:lnTo>
                    <a:pt x="270281" y="462368"/>
                  </a:lnTo>
                  <a:lnTo>
                    <a:pt x="268719" y="462368"/>
                  </a:lnTo>
                  <a:lnTo>
                    <a:pt x="268719" y="459828"/>
                  </a:lnTo>
                  <a:close/>
                </a:path>
                <a:path w="305434" h="664844">
                  <a:moveTo>
                    <a:pt x="244576" y="463638"/>
                  </a:moveTo>
                  <a:lnTo>
                    <a:pt x="243408" y="463638"/>
                  </a:lnTo>
                  <a:lnTo>
                    <a:pt x="244576" y="464908"/>
                  </a:lnTo>
                  <a:lnTo>
                    <a:pt x="244576" y="463638"/>
                  </a:lnTo>
                  <a:close/>
                </a:path>
                <a:path w="305434" h="664844">
                  <a:moveTo>
                    <a:pt x="270281" y="463638"/>
                  </a:moveTo>
                  <a:lnTo>
                    <a:pt x="246913" y="463638"/>
                  </a:lnTo>
                  <a:lnTo>
                    <a:pt x="246913" y="464908"/>
                  </a:lnTo>
                  <a:lnTo>
                    <a:pt x="270281" y="464908"/>
                  </a:lnTo>
                  <a:lnTo>
                    <a:pt x="270281" y="463638"/>
                  </a:lnTo>
                  <a:close/>
                </a:path>
                <a:path w="305434" h="664844">
                  <a:moveTo>
                    <a:pt x="265607" y="456018"/>
                  </a:moveTo>
                  <a:lnTo>
                    <a:pt x="59969" y="456018"/>
                  </a:lnTo>
                  <a:lnTo>
                    <a:pt x="59969" y="457288"/>
                  </a:lnTo>
                  <a:lnTo>
                    <a:pt x="60744" y="458558"/>
                  </a:lnTo>
                  <a:lnTo>
                    <a:pt x="60744" y="459828"/>
                  </a:lnTo>
                  <a:lnTo>
                    <a:pt x="269494" y="459828"/>
                  </a:lnTo>
                  <a:lnTo>
                    <a:pt x="268719" y="458558"/>
                  </a:lnTo>
                  <a:lnTo>
                    <a:pt x="268719" y="457288"/>
                  </a:lnTo>
                  <a:lnTo>
                    <a:pt x="265607" y="457288"/>
                  </a:lnTo>
                  <a:lnTo>
                    <a:pt x="265607" y="456018"/>
                  </a:lnTo>
                  <a:close/>
                </a:path>
                <a:path w="305434" h="664844">
                  <a:moveTo>
                    <a:pt x="267944" y="456018"/>
                  </a:moveTo>
                  <a:lnTo>
                    <a:pt x="267157" y="456018"/>
                  </a:lnTo>
                  <a:lnTo>
                    <a:pt x="266382" y="457288"/>
                  </a:lnTo>
                  <a:lnTo>
                    <a:pt x="267944" y="457288"/>
                  </a:lnTo>
                  <a:lnTo>
                    <a:pt x="267944" y="456018"/>
                  </a:lnTo>
                  <a:close/>
                </a:path>
                <a:path w="305434" h="664844">
                  <a:moveTo>
                    <a:pt x="264820" y="447128"/>
                  </a:moveTo>
                  <a:lnTo>
                    <a:pt x="52578" y="447128"/>
                  </a:lnTo>
                  <a:lnTo>
                    <a:pt x="54127" y="448398"/>
                  </a:lnTo>
                  <a:lnTo>
                    <a:pt x="54521" y="448398"/>
                  </a:lnTo>
                  <a:lnTo>
                    <a:pt x="54521" y="450938"/>
                  </a:lnTo>
                  <a:lnTo>
                    <a:pt x="55295" y="453478"/>
                  </a:lnTo>
                  <a:lnTo>
                    <a:pt x="58407" y="454748"/>
                  </a:lnTo>
                  <a:lnTo>
                    <a:pt x="59194" y="454748"/>
                  </a:lnTo>
                  <a:lnTo>
                    <a:pt x="59194" y="456018"/>
                  </a:lnTo>
                  <a:lnTo>
                    <a:pt x="264045" y="456018"/>
                  </a:lnTo>
                  <a:lnTo>
                    <a:pt x="264045" y="453478"/>
                  </a:lnTo>
                  <a:lnTo>
                    <a:pt x="262877" y="453478"/>
                  </a:lnTo>
                  <a:lnTo>
                    <a:pt x="263271" y="452208"/>
                  </a:lnTo>
                  <a:lnTo>
                    <a:pt x="262877" y="452208"/>
                  </a:lnTo>
                  <a:lnTo>
                    <a:pt x="262877" y="450938"/>
                  </a:lnTo>
                  <a:lnTo>
                    <a:pt x="263271" y="450938"/>
                  </a:lnTo>
                  <a:lnTo>
                    <a:pt x="263271" y="449668"/>
                  </a:lnTo>
                  <a:lnTo>
                    <a:pt x="265607" y="449668"/>
                  </a:lnTo>
                  <a:lnTo>
                    <a:pt x="265607" y="448398"/>
                  </a:lnTo>
                  <a:lnTo>
                    <a:pt x="264820" y="447128"/>
                  </a:lnTo>
                  <a:close/>
                </a:path>
                <a:path w="305434" h="664844">
                  <a:moveTo>
                    <a:pt x="269494" y="443318"/>
                  </a:moveTo>
                  <a:lnTo>
                    <a:pt x="25692" y="443318"/>
                  </a:lnTo>
                  <a:lnTo>
                    <a:pt x="25692" y="444588"/>
                  </a:lnTo>
                  <a:lnTo>
                    <a:pt x="26085" y="444588"/>
                  </a:lnTo>
                  <a:lnTo>
                    <a:pt x="27647" y="447128"/>
                  </a:lnTo>
                  <a:lnTo>
                    <a:pt x="42062" y="447128"/>
                  </a:lnTo>
                  <a:lnTo>
                    <a:pt x="42062" y="445858"/>
                  </a:lnTo>
                  <a:lnTo>
                    <a:pt x="270281" y="445858"/>
                  </a:lnTo>
                  <a:lnTo>
                    <a:pt x="269494" y="444588"/>
                  </a:lnTo>
                  <a:lnTo>
                    <a:pt x="269494" y="443318"/>
                  </a:lnTo>
                  <a:close/>
                </a:path>
                <a:path w="305434" h="664844">
                  <a:moveTo>
                    <a:pt x="270281" y="445858"/>
                  </a:moveTo>
                  <a:lnTo>
                    <a:pt x="42837" y="445858"/>
                  </a:lnTo>
                  <a:lnTo>
                    <a:pt x="49453" y="447128"/>
                  </a:lnTo>
                  <a:lnTo>
                    <a:pt x="270281" y="447128"/>
                  </a:lnTo>
                  <a:lnTo>
                    <a:pt x="270281" y="445858"/>
                  </a:lnTo>
                  <a:close/>
                </a:path>
                <a:path w="305434" h="664844">
                  <a:moveTo>
                    <a:pt x="269494" y="436968"/>
                  </a:moveTo>
                  <a:lnTo>
                    <a:pt x="27647" y="436968"/>
                  </a:lnTo>
                  <a:lnTo>
                    <a:pt x="27647" y="438238"/>
                  </a:lnTo>
                  <a:lnTo>
                    <a:pt x="26873" y="438238"/>
                  </a:lnTo>
                  <a:lnTo>
                    <a:pt x="26873" y="439508"/>
                  </a:lnTo>
                  <a:lnTo>
                    <a:pt x="26085" y="440778"/>
                  </a:lnTo>
                  <a:lnTo>
                    <a:pt x="26085" y="443318"/>
                  </a:lnTo>
                  <a:lnTo>
                    <a:pt x="270281" y="443318"/>
                  </a:lnTo>
                  <a:lnTo>
                    <a:pt x="270281" y="440778"/>
                  </a:lnTo>
                  <a:lnTo>
                    <a:pt x="269494" y="440778"/>
                  </a:lnTo>
                  <a:lnTo>
                    <a:pt x="269494" y="436968"/>
                  </a:lnTo>
                  <a:close/>
                </a:path>
                <a:path w="305434" h="664844">
                  <a:moveTo>
                    <a:pt x="28422" y="434428"/>
                  </a:moveTo>
                  <a:lnTo>
                    <a:pt x="28422" y="436968"/>
                  </a:lnTo>
                  <a:lnTo>
                    <a:pt x="267944" y="436968"/>
                  </a:lnTo>
                  <a:lnTo>
                    <a:pt x="267944" y="435698"/>
                  </a:lnTo>
                  <a:lnTo>
                    <a:pt x="29210" y="435698"/>
                  </a:lnTo>
                  <a:lnTo>
                    <a:pt x="28422" y="434428"/>
                  </a:lnTo>
                  <a:close/>
                </a:path>
                <a:path w="305434" h="664844">
                  <a:moveTo>
                    <a:pt x="268719" y="435698"/>
                  </a:moveTo>
                  <a:lnTo>
                    <a:pt x="267944" y="435698"/>
                  </a:lnTo>
                  <a:lnTo>
                    <a:pt x="267944" y="436968"/>
                  </a:lnTo>
                  <a:lnTo>
                    <a:pt x="268719" y="436968"/>
                  </a:lnTo>
                  <a:lnTo>
                    <a:pt x="268719" y="435698"/>
                  </a:lnTo>
                  <a:close/>
                </a:path>
                <a:path w="305434" h="664844">
                  <a:moveTo>
                    <a:pt x="256641" y="422998"/>
                  </a:moveTo>
                  <a:lnTo>
                    <a:pt x="25692" y="422998"/>
                  </a:lnTo>
                  <a:lnTo>
                    <a:pt x="26873" y="426808"/>
                  </a:lnTo>
                  <a:lnTo>
                    <a:pt x="26873" y="428078"/>
                  </a:lnTo>
                  <a:lnTo>
                    <a:pt x="28422" y="430618"/>
                  </a:lnTo>
                  <a:lnTo>
                    <a:pt x="28422" y="431888"/>
                  </a:lnTo>
                  <a:lnTo>
                    <a:pt x="29210" y="433158"/>
                  </a:lnTo>
                  <a:lnTo>
                    <a:pt x="29210" y="435698"/>
                  </a:lnTo>
                  <a:lnTo>
                    <a:pt x="262102" y="435698"/>
                  </a:lnTo>
                  <a:lnTo>
                    <a:pt x="262102" y="434428"/>
                  </a:lnTo>
                  <a:lnTo>
                    <a:pt x="259765" y="434428"/>
                  </a:lnTo>
                  <a:lnTo>
                    <a:pt x="259765" y="431888"/>
                  </a:lnTo>
                  <a:lnTo>
                    <a:pt x="258978" y="431888"/>
                  </a:lnTo>
                  <a:lnTo>
                    <a:pt x="258978" y="429348"/>
                  </a:lnTo>
                  <a:lnTo>
                    <a:pt x="257429" y="429348"/>
                  </a:lnTo>
                  <a:lnTo>
                    <a:pt x="257429" y="426808"/>
                  </a:lnTo>
                  <a:lnTo>
                    <a:pt x="258203" y="426808"/>
                  </a:lnTo>
                  <a:lnTo>
                    <a:pt x="258203" y="425538"/>
                  </a:lnTo>
                  <a:lnTo>
                    <a:pt x="257429" y="425538"/>
                  </a:lnTo>
                  <a:lnTo>
                    <a:pt x="257429" y="424268"/>
                  </a:lnTo>
                  <a:lnTo>
                    <a:pt x="256641" y="424268"/>
                  </a:lnTo>
                  <a:lnTo>
                    <a:pt x="256641" y="422998"/>
                  </a:lnTo>
                  <a:close/>
                </a:path>
                <a:path w="305434" h="664844">
                  <a:moveTo>
                    <a:pt x="260540" y="410298"/>
                  </a:moveTo>
                  <a:lnTo>
                    <a:pt x="42062" y="410298"/>
                  </a:lnTo>
                  <a:lnTo>
                    <a:pt x="42062" y="411568"/>
                  </a:lnTo>
                  <a:lnTo>
                    <a:pt x="29210" y="417918"/>
                  </a:lnTo>
                  <a:lnTo>
                    <a:pt x="28422" y="417918"/>
                  </a:lnTo>
                  <a:lnTo>
                    <a:pt x="27647" y="419188"/>
                  </a:lnTo>
                  <a:lnTo>
                    <a:pt x="26085" y="419188"/>
                  </a:lnTo>
                  <a:lnTo>
                    <a:pt x="24917" y="421728"/>
                  </a:lnTo>
                  <a:lnTo>
                    <a:pt x="24917" y="422998"/>
                  </a:lnTo>
                  <a:lnTo>
                    <a:pt x="255866" y="422998"/>
                  </a:lnTo>
                  <a:lnTo>
                    <a:pt x="256641" y="421728"/>
                  </a:lnTo>
                  <a:lnTo>
                    <a:pt x="258203" y="421728"/>
                  </a:lnTo>
                  <a:lnTo>
                    <a:pt x="258203" y="420458"/>
                  </a:lnTo>
                  <a:lnTo>
                    <a:pt x="257429" y="420458"/>
                  </a:lnTo>
                  <a:lnTo>
                    <a:pt x="257429" y="416648"/>
                  </a:lnTo>
                  <a:lnTo>
                    <a:pt x="258203" y="416648"/>
                  </a:lnTo>
                  <a:lnTo>
                    <a:pt x="258203" y="415378"/>
                  </a:lnTo>
                  <a:lnTo>
                    <a:pt x="258978" y="415378"/>
                  </a:lnTo>
                  <a:lnTo>
                    <a:pt x="258978" y="414108"/>
                  </a:lnTo>
                  <a:lnTo>
                    <a:pt x="259765" y="414108"/>
                  </a:lnTo>
                  <a:lnTo>
                    <a:pt x="260540" y="412838"/>
                  </a:lnTo>
                  <a:lnTo>
                    <a:pt x="261327" y="412838"/>
                  </a:lnTo>
                  <a:lnTo>
                    <a:pt x="261327" y="411568"/>
                  </a:lnTo>
                  <a:lnTo>
                    <a:pt x="260540" y="410298"/>
                  </a:lnTo>
                  <a:close/>
                </a:path>
                <a:path w="305434" h="664844">
                  <a:moveTo>
                    <a:pt x="261327" y="412838"/>
                  </a:moveTo>
                  <a:lnTo>
                    <a:pt x="260540" y="412838"/>
                  </a:lnTo>
                  <a:lnTo>
                    <a:pt x="261327" y="414108"/>
                  </a:lnTo>
                  <a:lnTo>
                    <a:pt x="261327" y="412838"/>
                  </a:lnTo>
                  <a:close/>
                </a:path>
                <a:path w="305434" h="664844">
                  <a:moveTo>
                    <a:pt x="262102" y="412838"/>
                  </a:moveTo>
                  <a:lnTo>
                    <a:pt x="261327" y="412838"/>
                  </a:lnTo>
                  <a:lnTo>
                    <a:pt x="262102" y="414108"/>
                  </a:lnTo>
                  <a:lnTo>
                    <a:pt x="262102" y="412838"/>
                  </a:lnTo>
                  <a:close/>
                </a:path>
                <a:path w="305434" h="664844">
                  <a:moveTo>
                    <a:pt x="258203" y="409028"/>
                  </a:moveTo>
                  <a:lnTo>
                    <a:pt x="41275" y="409028"/>
                  </a:lnTo>
                  <a:lnTo>
                    <a:pt x="41275" y="410298"/>
                  </a:lnTo>
                  <a:lnTo>
                    <a:pt x="258978" y="410298"/>
                  </a:lnTo>
                  <a:lnTo>
                    <a:pt x="258203" y="409028"/>
                  </a:lnTo>
                  <a:close/>
                </a:path>
                <a:path w="305434" h="664844">
                  <a:moveTo>
                    <a:pt x="260540" y="407758"/>
                  </a:moveTo>
                  <a:lnTo>
                    <a:pt x="42837" y="407758"/>
                  </a:lnTo>
                  <a:lnTo>
                    <a:pt x="42062" y="409028"/>
                  </a:lnTo>
                  <a:lnTo>
                    <a:pt x="259765" y="409028"/>
                  </a:lnTo>
                  <a:lnTo>
                    <a:pt x="260540" y="407758"/>
                  </a:lnTo>
                  <a:close/>
                </a:path>
                <a:path w="305434" h="664844">
                  <a:moveTo>
                    <a:pt x="264045" y="403948"/>
                  </a:moveTo>
                  <a:lnTo>
                    <a:pt x="44399" y="403948"/>
                  </a:lnTo>
                  <a:lnTo>
                    <a:pt x="45567" y="405218"/>
                  </a:lnTo>
                  <a:lnTo>
                    <a:pt x="45567" y="407758"/>
                  </a:lnTo>
                  <a:lnTo>
                    <a:pt x="264045" y="407758"/>
                  </a:lnTo>
                  <a:lnTo>
                    <a:pt x="264045" y="406488"/>
                  </a:lnTo>
                  <a:lnTo>
                    <a:pt x="263271" y="406488"/>
                  </a:lnTo>
                  <a:lnTo>
                    <a:pt x="264045" y="405218"/>
                  </a:lnTo>
                  <a:lnTo>
                    <a:pt x="264045" y="403948"/>
                  </a:lnTo>
                  <a:close/>
                </a:path>
                <a:path w="305434" h="664844">
                  <a:moveTo>
                    <a:pt x="274561" y="382358"/>
                  </a:moveTo>
                  <a:lnTo>
                    <a:pt x="33883" y="382358"/>
                  </a:lnTo>
                  <a:lnTo>
                    <a:pt x="33883" y="383628"/>
                  </a:lnTo>
                  <a:lnTo>
                    <a:pt x="31546" y="386168"/>
                  </a:lnTo>
                  <a:lnTo>
                    <a:pt x="30759" y="387438"/>
                  </a:lnTo>
                  <a:lnTo>
                    <a:pt x="29984" y="387438"/>
                  </a:lnTo>
                  <a:lnTo>
                    <a:pt x="30759" y="388708"/>
                  </a:lnTo>
                  <a:lnTo>
                    <a:pt x="30759" y="392518"/>
                  </a:lnTo>
                  <a:lnTo>
                    <a:pt x="29984" y="393788"/>
                  </a:lnTo>
                  <a:lnTo>
                    <a:pt x="31546" y="396328"/>
                  </a:lnTo>
                  <a:lnTo>
                    <a:pt x="31546" y="397598"/>
                  </a:lnTo>
                  <a:lnTo>
                    <a:pt x="32321" y="398868"/>
                  </a:lnTo>
                  <a:lnTo>
                    <a:pt x="35826" y="398868"/>
                  </a:lnTo>
                  <a:lnTo>
                    <a:pt x="37388" y="401408"/>
                  </a:lnTo>
                  <a:lnTo>
                    <a:pt x="39725" y="401408"/>
                  </a:lnTo>
                  <a:lnTo>
                    <a:pt x="41275" y="403948"/>
                  </a:lnTo>
                  <a:lnTo>
                    <a:pt x="265607" y="403948"/>
                  </a:lnTo>
                  <a:lnTo>
                    <a:pt x="266382" y="402678"/>
                  </a:lnTo>
                  <a:lnTo>
                    <a:pt x="267157" y="402678"/>
                  </a:lnTo>
                  <a:lnTo>
                    <a:pt x="267157" y="401408"/>
                  </a:lnTo>
                  <a:lnTo>
                    <a:pt x="267944" y="400138"/>
                  </a:lnTo>
                  <a:lnTo>
                    <a:pt x="271056" y="400138"/>
                  </a:lnTo>
                  <a:lnTo>
                    <a:pt x="271056" y="398868"/>
                  </a:lnTo>
                  <a:lnTo>
                    <a:pt x="270281" y="397598"/>
                  </a:lnTo>
                  <a:lnTo>
                    <a:pt x="270281" y="395058"/>
                  </a:lnTo>
                  <a:lnTo>
                    <a:pt x="271056" y="395058"/>
                  </a:lnTo>
                  <a:lnTo>
                    <a:pt x="271056" y="393788"/>
                  </a:lnTo>
                  <a:lnTo>
                    <a:pt x="271830" y="392518"/>
                  </a:lnTo>
                  <a:lnTo>
                    <a:pt x="273011" y="392518"/>
                  </a:lnTo>
                  <a:lnTo>
                    <a:pt x="273011" y="391248"/>
                  </a:lnTo>
                  <a:lnTo>
                    <a:pt x="273786" y="391248"/>
                  </a:lnTo>
                  <a:lnTo>
                    <a:pt x="273786" y="389978"/>
                  </a:lnTo>
                  <a:lnTo>
                    <a:pt x="274561" y="389978"/>
                  </a:lnTo>
                  <a:lnTo>
                    <a:pt x="274561" y="384898"/>
                  </a:lnTo>
                  <a:lnTo>
                    <a:pt x="273786" y="384898"/>
                  </a:lnTo>
                  <a:lnTo>
                    <a:pt x="273786" y="383628"/>
                  </a:lnTo>
                  <a:lnTo>
                    <a:pt x="274561" y="382358"/>
                  </a:lnTo>
                  <a:close/>
                </a:path>
                <a:path w="305434" h="664844">
                  <a:moveTo>
                    <a:pt x="269494" y="400138"/>
                  </a:moveTo>
                  <a:lnTo>
                    <a:pt x="268719" y="400138"/>
                  </a:lnTo>
                  <a:lnTo>
                    <a:pt x="269494" y="401408"/>
                  </a:lnTo>
                  <a:lnTo>
                    <a:pt x="269494" y="400138"/>
                  </a:lnTo>
                  <a:close/>
                </a:path>
                <a:path w="305434" h="664844">
                  <a:moveTo>
                    <a:pt x="275348" y="379818"/>
                  </a:moveTo>
                  <a:lnTo>
                    <a:pt x="35826" y="379818"/>
                  </a:lnTo>
                  <a:lnTo>
                    <a:pt x="35826" y="381088"/>
                  </a:lnTo>
                  <a:lnTo>
                    <a:pt x="35052" y="382358"/>
                  </a:lnTo>
                  <a:lnTo>
                    <a:pt x="273786" y="382358"/>
                  </a:lnTo>
                  <a:lnTo>
                    <a:pt x="273786" y="381088"/>
                  </a:lnTo>
                  <a:lnTo>
                    <a:pt x="275348" y="381088"/>
                  </a:lnTo>
                  <a:lnTo>
                    <a:pt x="275348" y="379818"/>
                  </a:lnTo>
                  <a:close/>
                </a:path>
                <a:path w="305434" h="664844">
                  <a:moveTo>
                    <a:pt x="276123" y="378548"/>
                  </a:moveTo>
                  <a:lnTo>
                    <a:pt x="36601" y="378548"/>
                  </a:lnTo>
                  <a:lnTo>
                    <a:pt x="36601" y="379818"/>
                  </a:lnTo>
                  <a:lnTo>
                    <a:pt x="276123" y="379818"/>
                  </a:lnTo>
                  <a:lnTo>
                    <a:pt x="276123" y="378548"/>
                  </a:lnTo>
                  <a:close/>
                </a:path>
                <a:path w="305434" h="664844">
                  <a:moveTo>
                    <a:pt x="276898" y="377278"/>
                  </a:moveTo>
                  <a:lnTo>
                    <a:pt x="37388" y="377278"/>
                  </a:lnTo>
                  <a:lnTo>
                    <a:pt x="37388" y="378548"/>
                  </a:lnTo>
                  <a:lnTo>
                    <a:pt x="276898" y="378548"/>
                  </a:lnTo>
                  <a:lnTo>
                    <a:pt x="276898" y="377278"/>
                  </a:lnTo>
                  <a:close/>
                </a:path>
                <a:path w="305434" h="664844">
                  <a:moveTo>
                    <a:pt x="276898" y="376008"/>
                  </a:moveTo>
                  <a:lnTo>
                    <a:pt x="38163" y="376008"/>
                  </a:lnTo>
                  <a:lnTo>
                    <a:pt x="38163" y="377278"/>
                  </a:lnTo>
                  <a:lnTo>
                    <a:pt x="276123" y="377278"/>
                  </a:lnTo>
                  <a:lnTo>
                    <a:pt x="276898" y="376008"/>
                  </a:lnTo>
                  <a:close/>
                </a:path>
                <a:path w="305434" h="664844">
                  <a:moveTo>
                    <a:pt x="277672" y="374738"/>
                  </a:moveTo>
                  <a:lnTo>
                    <a:pt x="38938" y="374738"/>
                  </a:lnTo>
                  <a:lnTo>
                    <a:pt x="38938" y="376008"/>
                  </a:lnTo>
                  <a:lnTo>
                    <a:pt x="277672" y="376008"/>
                  </a:lnTo>
                  <a:lnTo>
                    <a:pt x="277672" y="374738"/>
                  </a:lnTo>
                  <a:close/>
                </a:path>
                <a:path w="305434" h="664844">
                  <a:moveTo>
                    <a:pt x="274561" y="373468"/>
                  </a:moveTo>
                  <a:lnTo>
                    <a:pt x="39725" y="373468"/>
                  </a:lnTo>
                  <a:lnTo>
                    <a:pt x="39725" y="374738"/>
                  </a:lnTo>
                  <a:lnTo>
                    <a:pt x="275348" y="374738"/>
                  </a:lnTo>
                  <a:lnTo>
                    <a:pt x="274561" y="373468"/>
                  </a:lnTo>
                  <a:close/>
                </a:path>
                <a:path w="305434" h="664844">
                  <a:moveTo>
                    <a:pt x="271056" y="368388"/>
                  </a:moveTo>
                  <a:lnTo>
                    <a:pt x="44399" y="368388"/>
                  </a:lnTo>
                  <a:lnTo>
                    <a:pt x="44399" y="370928"/>
                  </a:lnTo>
                  <a:lnTo>
                    <a:pt x="42062" y="370928"/>
                  </a:lnTo>
                  <a:lnTo>
                    <a:pt x="41275" y="372198"/>
                  </a:lnTo>
                  <a:lnTo>
                    <a:pt x="41275" y="373468"/>
                  </a:lnTo>
                  <a:lnTo>
                    <a:pt x="273786" y="373468"/>
                  </a:lnTo>
                  <a:lnTo>
                    <a:pt x="273786" y="372198"/>
                  </a:lnTo>
                  <a:lnTo>
                    <a:pt x="273011" y="370928"/>
                  </a:lnTo>
                  <a:lnTo>
                    <a:pt x="273011" y="369658"/>
                  </a:lnTo>
                  <a:lnTo>
                    <a:pt x="271830" y="369658"/>
                  </a:lnTo>
                  <a:lnTo>
                    <a:pt x="271056" y="368388"/>
                  </a:lnTo>
                  <a:close/>
                </a:path>
                <a:path w="305434" h="664844">
                  <a:moveTo>
                    <a:pt x="269494" y="365848"/>
                  </a:moveTo>
                  <a:lnTo>
                    <a:pt x="44780" y="365848"/>
                  </a:lnTo>
                  <a:lnTo>
                    <a:pt x="44780" y="368388"/>
                  </a:lnTo>
                  <a:lnTo>
                    <a:pt x="269494" y="368388"/>
                  </a:lnTo>
                  <a:lnTo>
                    <a:pt x="269494" y="365848"/>
                  </a:lnTo>
                  <a:close/>
                </a:path>
                <a:path w="305434" h="664844">
                  <a:moveTo>
                    <a:pt x="268719" y="364578"/>
                  </a:moveTo>
                  <a:lnTo>
                    <a:pt x="44399" y="364578"/>
                  </a:lnTo>
                  <a:lnTo>
                    <a:pt x="44399" y="365848"/>
                  </a:lnTo>
                  <a:lnTo>
                    <a:pt x="268719" y="365848"/>
                  </a:lnTo>
                  <a:lnTo>
                    <a:pt x="268719" y="364578"/>
                  </a:lnTo>
                  <a:close/>
                </a:path>
                <a:path w="305434" h="664844">
                  <a:moveTo>
                    <a:pt x="271830" y="360768"/>
                  </a:moveTo>
                  <a:lnTo>
                    <a:pt x="45567" y="360768"/>
                  </a:lnTo>
                  <a:lnTo>
                    <a:pt x="45567" y="362038"/>
                  </a:lnTo>
                  <a:lnTo>
                    <a:pt x="44780" y="362038"/>
                  </a:lnTo>
                  <a:lnTo>
                    <a:pt x="44780" y="364578"/>
                  </a:lnTo>
                  <a:lnTo>
                    <a:pt x="271056" y="364578"/>
                  </a:lnTo>
                  <a:lnTo>
                    <a:pt x="271056" y="363308"/>
                  </a:lnTo>
                  <a:lnTo>
                    <a:pt x="271830" y="363308"/>
                  </a:lnTo>
                  <a:lnTo>
                    <a:pt x="271830" y="360768"/>
                  </a:lnTo>
                  <a:close/>
                </a:path>
                <a:path w="305434" h="664844">
                  <a:moveTo>
                    <a:pt x="271056" y="356958"/>
                  </a:moveTo>
                  <a:lnTo>
                    <a:pt x="44399" y="356958"/>
                  </a:lnTo>
                  <a:lnTo>
                    <a:pt x="44399" y="358228"/>
                  </a:lnTo>
                  <a:lnTo>
                    <a:pt x="43611" y="358228"/>
                  </a:lnTo>
                  <a:lnTo>
                    <a:pt x="43611" y="359498"/>
                  </a:lnTo>
                  <a:lnTo>
                    <a:pt x="47117" y="359498"/>
                  </a:lnTo>
                  <a:lnTo>
                    <a:pt x="47117" y="360768"/>
                  </a:lnTo>
                  <a:lnTo>
                    <a:pt x="271056" y="360768"/>
                  </a:lnTo>
                  <a:lnTo>
                    <a:pt x="271056" y="356958"/>
                  </a:lnTo>
                  <a:close/>
                </a:path>
                <a:path w="305434" h="664844">
                  <a:moveTo>
                    <a:pt x="274561" y="355688"/>
                  </a:moveTo>
                  <a:lnTo>
                    <a:pt x="43611" y="355688"/>
                  </a:lnTo>
                  <a:lnTo>
                    <a:pt x="43611" y="356958"/>
                  </a:lnTo>
                  <a:lnTo>
                    <a:pt x="272224" y="356958"/>
                  </a:lnTo>
                  <a:lnTo>
                    <a:pt x="272224" y="358228"/>
                  </a:lnTo>
                  <a:lnTo>
                    <a:pt x="273786" y="358228"/>
                  </a:lnTo>
                  <a:lnTo>
                    <a:pt x="273786" y="356958"/>
                  </a:lnTo>
                  <a:lnTo>
                    <a:pt x="274561" y="355688"/>
                  </a:lnTo>
                  <a:close/>
                </a:path>
                <a:path w="305434" h="664844">
                  <a:moveTo>
                    <a:pt x="41275" y="353148"/>
                  </a:moveTo>
                  <a:lnTo>
                    <a:pt x="40500" y="353148"/>
                  </a:lnTo>
                  <a:lnTo>
                    <a:pt x="40500" y="355688"/>
                  </a:lnTo>
                  <a:lnTo>
                    <a:pt x="41275" y="355688"/>
                  </a:lnTo>
                  <a:lnTo>
                    <a:pt x="41275" y="353148"/>
                  </a:lnTo>
                  <a:close/>
                </a:path>
                <a:path w="305434" h="664844">
                  <a:moveTo>
                    <a:pt x="272224" y="353148"/>
                  </a:moveTo>
                  <a:lnTo>
                    <a:pt x="42062" y="353148"/>
                  </a:lnTo>
                  <a:lnTo>
                    <a:pt x="41275" y="354418"/>
                  </a:lnTo>
                  <a:lnTo>
                    <a:pt x="41275" y="355688"/>
                  </a:lnTo>
                  <a:lnTo>
                    <a:pt x="273011" y="355688"/>
                  </a:lnTo>
                  <a:lnTo>
                    <a:pt x="272224" y="354418"/>
                  </a:lnTo>
                  <a:lnTo>
                    <a:pt x="272224" y="353148"/>
                  </a:lnTo>
                  <a:close/>
                </a:path>
                <a:path w="305434" h="664844">
                  <a:moveTo>
                    <a:pt x="271830" y="351878"/>
                  </a:moveTo>
                  <a:lnTo>
                    <a:pt x="42837" y="351878"/>
                  </a:lnTo>
                  <a:lnTo>
                    <a:pt x="42837" y="353148"/>
                  </a:lnTo>
                  <a:lnTo>
                    <a:pt x="271056" y="353148"/>
                  </a:lnTo>
                  <a:lnTo>
                    <a:pt x="271830" y="351878"/>
                  </a:lnTo>
                  <a:close/>
                </a:path>
                <a:path w="305434" h="664844">
                  <a:moveTo>
                    <a:pt x="272224" y="350608"/>
                  </a:moveTo>
                  <a:lnTo>
                    <a:pt x="43611" y="350608"/>
                  </a:lnTo>
                  <a:lnTo>
                    <a:pt x="43611" y="351878"/>
                  </a:lnTo>
                  <a:lnTo>
                    <a:pt x="272224" y="351878"/>
                  </a:lnTo>
                  <a:lnTo>
                    <a:pt x="272224" y="350608"/>
                  </a:lnTo>
                  <a:close/>
                </a:path>
                <a:path w="305434" h="664844">
                  <a:moveTo>
                    <a:pt x="272224" y="345528"/>
                  </a:moveTo>
                  <a:lnTo>
                    <a:pt x="45567" y="345528"/>
                  </a:lnTo>
                  <a:lnTo>
                    <a:pt x="45567" y="346798"/>
                  </a:lnTo>
                  <a:lnTo>
                    <a:pt x="44399" y="346798"/>
                  </a:lnTo>
                  <a:lnTo>
                    <a:pt x="44780" y="348068"/>
                  </a:lnTo>
                  <a:lnTo>
                    <a:pt x="44399" y="348068"/>
                  </a:lnTo>
                  <a:lnTo>
                    <a:pt x="44399" y="350608"/>
                  </a:lnTo>
                  <a:lnTo>
                    <a:pt x="273011" y="350608"/>
                  </a:lnTo>
                  <a:lnTo>
                    <a:pt x="273011" y="349338"/>
                  </a:lnTo>
                  <a:lnTo>
                    <a:pt x="272224" y="349338"/>
                  </a:lnTo>
                  <a:lnTo>
                    <a:pt x="272224" y="345528"/>
                  </a:lnTo>
                  <a:close/>
                </a:path>
                <a:path w="305434" h="664844">
                  <a:moveTo>
                    <a:pt x="273011" y="344258"/>
                  </a:moveTo>
                  <a:lnTo>
                    <a:pt x="47117" y="344258"/>
                  </a:lnTo>
                  <a:lnTo>
                    <a:pt x="47117" y="345528"/>
                  </a:lnTo>
                  <a:lnTo>
                    <a:pt x="273011" y="345528"/>
                  </a:lnTo>
                  <a:lnTo>
                    <a:pt x="273011" y="344258"/>
                  </a:lnTo>
                  <a:close/>
                </a:path>
                <a:path w="305434" h="664844">
                  <a:moveTo>
                    <a:pt x="273011" y="342988"/>
                  </a:moveTo>
                  <a:lnTo>
                    <a:pt x="51015" y="342988"/>
                  </a:lnTo>
                  <a:lnTo>
                    <a:pt x="49453" y="344258"/>
                  </a:lnTo>
                  <a:lnTo>
                    <a:pt x="273786" y="344258"/>
                  </a:lnTo>
                  <a:lnTo>
                    <a:pt x="273011" y="342988"/>
                  </a:lnTo>
                  <a:close/>
                </a:path>
                <a:path w="305434" h="664844">
                  <a:moveTo>
                    <a:pt x="284302" y="339178"/>
                  </a:moveTo>
                  <a:lnTo>
                    <a:pt x="51790" y="339178"/>
                  </a:lnTo>
                  <a:lnTo>
                    <a:pt x="51790" y="342988"/>
                  </a:lnTo>
                  <a:lnTo>
                    <a:pt x="272224" y="342988"/>
                  </a:lnTo>
                  <a:lnTo>
                    <a:pt x="271830" y="341718"/>
                  </a:lnTo>
                  <a:lnTo>
                    <a:pt x="271830" y="340448"/>
                  </a:lnTo>
                  <a:lnTo>
                    <a:pt x="284302" y="340448"/>
                  </a:lnTo>
                  <a:lnTo>
                    <a:pt x="284302" y="339178"/>
                  </a:lnTo>
                  <a:close/>
                </a:path>
                <a:path w="305434" h="664844">
                  <a:moveTo>
                    <a:pt x="276123" y="341718"/>
                  </a:moveTo>
                  <a:lnTo>
                    <a:pt x="275348" y="341718"/>
                  </a:lnTo>
                  <a:lnTo>
                    <a:pt x="275348" y="342988"/>
                  </a:lnTo>
                  <a:lnTo>
                    <a:pt x="276123" y="341718"/>
                  </a:lnTo>
                  <a:close/>
                </a:path>
                <a:path w="305434" h="664844">
                  <a:moveTo>
                    <a:pt x="276898" y="341718"/>
                  </a:moveTo>
                  <a:lnTo>
                    <a:pt x="276123" y="341718"/>
                  </a:lnTo>
                  <a:lnTo>
                    <a:pt x="276123" y="342988"/>
                  </a:lnTo>
                  <a:lnTo>
                    <a:pt x="276898" y="342988"/>
                  </a:lnTo>
                  <a:lnTo>
                    <a:pt x="276898" y="341718"/>
                  </a:lnTo>
                  <a:close/>
                </a:path>
                <a:path w="305434" h="664844">
                  <a:moveTo>
                    <a:pt x="280797" y="341718"/>
                  </a:moveTo>
                  <a:lnTo>
                    <a:pt x="280009" y="341718"/>
                  </a:lnTo>
                  <a:lnTo>
                    <a:pt x="280009" y="342988"/>
                  </a:lnTo>
                  <a:lnTo>
                    <a:pt x="280797" y="342988"/>
                  </a:lnTo>
                  <a:lnTo>
                    <a:pt x="280797" y="341718"/>
                  </a:lnTo>
                  <a:close/>
                </a:path>
                <a:path w="305434" h="664844">
                  <a:moveTo>
                    <a:pt x="281965" y="340448"/>
                  </a:moveTo>
                  <a:lnTo>
                    <a:pt x="273011" y="340448"/>
                  </a:lnTo>
                  <a:lnTo>
                    <a:pt x="273011" y="341718"/>
                  </a:lnTo>
                  <a:lnTo>
                    <a:pt x="280797" y="341718"/>
                  </a:lnTo>
                  <a:lnTo>
                    <a:pt x="281571" y="342988"/>
                  </a:lnTo>
                  <a:lnTo>
                    <a:pt x="281965" y="342988"/>
                  </a:lnTo>
                  <a:lnTo>
                    <a:pt x="281965" y="340448"/>
                  </a:lnTo>
                  <a:close/>
                </a:path>
                <a:path w="305434" h="664844">
                  <a:moveTo>
                    <a:pt x="273011" y="340448"/>
                  </a:moveTo>
                  <a:lnTo>
                    <a:pt x="272224" y="340448"/>
                  </a:lnTo>
                  <a:lnTo>
                    <a:pt x="272224" y="341718"/>
                  </a:lnTo>
                  <a:lnTo>
                    <a:pt x="273011" y="341718"/>
                  </a:lnTo>
                  <a:lnTo>
                    <a:pt x="273011" y="340448"/>
                  </a:lnTo>
                  <a:close/>
                </a:path>
                <a:path w="305434" h="664844">
                  <a:moveTo>
                    <a:pt x="285864" y="339178"/>
                  </a:moveTo>
                  <a:lnTo>
                    <a:pt x="284302" y="339178"/>
                  </a:lnTo>
                  <a:lnTo>
                    <a:pt x="284302" y="340448"/>
                  </a:lnTo>
                  <a:lnTo>
                    <a:pt x="285076" y="340448"/>
                  </a:lnTo>
                  <a:lnTo>
                    <a:pt x="285864" y="339178"/>
                  </a:lnTo>
                  <a:close/>
                </a:path>
                <a:path w="305434" h="664844">
                  <a:moveTo>
                    <a:pt x="286639" y="339178"/>
                  </a:moveTo>
                  <a:lnTo>
                    <a:pt x="285864" y="339178"/>
                  </a:lnTo>
                  <a:lnTo>
                    <a:pt x="286639" y="340448"/>
                  </a:lnTo>
                  <a:lnTo>
                    <a:pt x="286639" y="339178"/>
                  </a:lnTo>
                  <a:close/>
                </a:path>
                <a:path w="305434" h="664844">
                  <a:moveTo>
                    <a:pt x="260540" y="322668"/>
                  </a:moveTo>
                  <a:lnTo>
                    <a:pt x="50241" y="322668"/>
                  </a:lnTo>
                  <a:lnTo>
                    <a:pt x="51790" y="325208"/>
                  </a:lnTo>
                  <a:lnTo>
                    <a:pt x="51790" y="327748"/>
                  </a:lnTo>
                  <a:lnTo>
                    <a:pt x="52578" y="329018"/>
                  </a:lnTo>
                  <a:lnTo>
                    <a:pt x="52578" y="330288"/>
                  </a:lnTo>
                  <a:lnTo>
                    <a:pt x="51015" y="331558"/>
                  </a:lnTo>
                  <a:lnTo>
                    <a:pt x="51015" y="332828"/>
                  </a:lnTo>
                  <a:lnTo>
                    <a:pt x="51790" y="332828"/>
                  </a:lnTo>
                  <a:lnTo>
                    <a:pt x="51790" y="335368"/>
                  </a:lnTo>
                  <a:lnTo>
                    <a:pt x="52578" y="336638"/>
                  </a:lnTo>
                  <a:lnTo>
                    <a:pt x="52578" y="339178"/>
                  </a:lnTo>
                  <a:lnTo>
                    <a:pt x="289750" y="339178"/>
                  </a:lnTo>
                  <a:lnTo>
                    <a:pt x="289750" y="335368"/>
                  </a:lnTo>
                  <a:lnTo>
                    <a:pt x="284302" y="335368"/>
                  </a:lnTo>
                  <a:lnTo>
                    <a:pt x="282740" y="334098"/>
                  </a:lnTo>
                  <a:lnTo>
                    <a:pt x="277672" y="334098"/>
                  </a:lnTo>
                  <a:lnTo>
                    <a:pt x="276898" y="332828"/>
                  </a:lnTo>
                  <a:lnTo>
                    <a:pt x="276898" y="331558"/>
                  </a:lnTo>
                  <a:lnTo>
                    <a:pt x="261327" y="331558"/>
                  </a:lnTo>
                  <a:lnTo>
                    <a:pt x="261327" y="329018"/>
                  </a:lnTo>
                  <a:lnTo>
                    <a:pt x="260540" y="329018"/>
                  </a:lnTo>
                  <a:lnTo>
                    <a:pt x="260540" y="326478"/>
                  </a:lnTo>
                  <a:lnTo>
                    <a:pt x="259765" y="326478"/>
                  </a:lnTo>
                  <a:lnTo>
                    <a:pt x="259765" y="325208"/>
                  </a:lnTo>
                  <a:lnTo>
                    <a:pt x="261327" y="325208"/>
                  </a:lnTo>
                  <a:lnTo>
                    <a:pt x="260540" y="323938"/>
                  </a:lnTo>
                  <a:lnTo>
                    <a:pt x="260540" y="322668"/>
                  </a:lnTo>
                  <a:close/>
                </a:path>
                <a:path w="305434" h="664844">
                  <a:moveTo>
                    <a:pt x="284302" y="334098"/>
                  </a:moveTo>
                  <a:lnTo>
                    <a:pt x="284302" y="335368"/>
                  </a:lnTo>
                  <a:lnTo>
                    <a:pt x="285076" y="335368"/>
                  </a:lnTo>
                  <a:lnTo>
                    <a:pt x="284302" y="334098"/>
                  </a:lnTo>
                  <a:close/>
                </a:path>
                <a:path w="305434" h="664844">
                  <a:moveTo>
                    <a:pt x="288975" y="334098"/>
                  </a:moveTo>
                  <a:lnTo>
                    <a:pt x="285076" y="334098"/>
                  </a:lnTo>
                  <a:lnTo>
                    <a:pt x="285864" y="335368"/>
                  </a:lnTo>
                  <a:lnTo>
                    <a:pt x="288975" y="335368"/>
                  </a:lnTo>
                  <a:lnTo>
                    <a:pt x="288975" y="334098"/>
                  </a:lnTo>
                  <a:close/>
                </a:path>
                <a:path w="305434" h="664844">
                  <a:moveTo>
                    <a:pt x="281965" y="332828"/>
                  </a:moveTo>
                  <a:lnTo>
                    <a:pt x="280009" y="332828"/>
                  </a:lnTo>
                  <a:lnTo>
                    <a:pt x="280009" y="334098"/>
                  </a:lnTo>
                  <a:lnTo>
                    <a:pt x="281965" y="334098"/>
                  </a:lnTo>
                  <a:lnTo>
                    <a:pt x="281965" y="332828"/>
                  </a:lnTo>
                  <a:close/>
                </a:path>
                <a:path w="305434" h="664844">
                  <a:moveTo>
                    <a:pt x="288201" y="332828"/>
                  </a:moveTo>
                  <a:lnTo>
                    <a:pt x="286639" y="332828"/>
                  </a:lnTo>
                  <a:lnTo>
                    <a:pt x="285864" y="334098"/>
                  </a:lnTo>
                  <a:lnTo>
                    <a:pt x="288201" y="334098"/>
                  </a:lnTo>
                  <a:lnTo>
                    <a:pt x="288201" y="332828"/>
                  </a:lnTo>
                  <a:close/>
                </a:path>
                <a:path w="305434" h="664844">
                  <a:moveTo>
                    <a:pt x="264820" y="330288"/>
                  </a:moveTo>
                  <a:lnTo>
                    <a:pt x="262102" y="330288"/>
                  </a:lnTo>
                  <a:lnTo>
                    <a:pt x="261327" y="331558"/>
                  </a:lnTo>
                  <a:lnTo>
                    <a:pt x="264820" y="331558"/>
                  </a:lnTo>
                  <a:lnTo>
                    <a:pt x="264820" y="330288"/>
                  </a:lnTo>
                  <a:close/>
                </a:path>
                <a:path w="305434" h="664844">
                  <a:moveTo>
                    <a:pt x="269494" y="327748"/>
                  </a:moveTo>
                  <a:lnTo>
                    <a:pt x="269494" y="329018"/>
                  </a:lnTo>
                  <a:lnTo>
                    <a:pt x="270281" y="330288"/>
                  </a:lnTo>
                  <a:lnTo>
                    <a:pt x="267944" y="330288"/>
                  </a:lnTo>
                  <a:lnTo>
                    <a:pt x="267157" y="331558"/>
                  </a:lnTo>
                  <a:lnTo>
                    <a:pt x="271830" y="331558"/>
                  </a:lnTo>
                  <a:lnTo>
                    <a:pt x="271056" y="330288"/>
                  </a:lnTo>
                  <a:lnTo>
                    <a:pt x="271056" y="329018"/>
                  </a:lnTo>
                  <a:lnTo>
                    <a:pt x="269494" y="327748"/>
                  </a:lnTo>
                  <a:close/>
                </a:path>
                <a:path w="305434" h="664844">
                  <a:moveTo>
                    <a:pt x="264045" y="329018"/>
                  </a:moveTo>
                  <a:lnTo>
                    <a:pt x="262877" y="329018"/>
                  </a:lnTo>
                  <a:lnTo>
                    <a:pt x="262877" y="330288"/>
                  </a:lnTo>
                  <a:lnTo>
                    <a:pt x="264045" y="330288"/>
                  </a:lnTo>
                  <a:lnTo>
                    <a:pt x="264045" y="329018"/>
                  </a:lnTo>
                  <a:close/>
                </a:path>
                <a:path w="305434" h="664844">
                  <a:moveTo>
                    <a:pt x="261327" y="325208"/>
                  </a:moveTo>
                  <a:lnTo>
                    <a:pt x="260540" y="325208"/>
                  </a:lnTo>
                  <a:lnTo>
                    <a:pt x="260540" y="326478"/>
                  </a:lnTo>
                  <a:lnTo>
                    <a:pt x="261327" y="326478"/>
                  </a:lnTo>
                  <a:lnTo>
                    <a:pt x="261327" y="325208"/>
                  </a:lnTo>
                  <a:close/>
                </a:path>
                <a:path w="305434" h="664844">
                  <a:moveTo>
                    <a:pt x="47117" y="322668"/>
                  </a:moveTo>
                  <a:lnTo>
                    <a:pt x="44399" y="322668"/>
                  </a:lnTo>
                  <a:lnTo>
                    <a:pt x="44399" y="325208"/>
                  </a:lnTo>
                  <a:lnTo>
                    <a:pt x="44780" y="325208"/>
                  </a:lnTo>
                  <a:lnTo>
                    <a:pt x="44780" y="323938"/>
                  </a:lnTo>
                  <a:lnTo>
                    <a:pt x="47117" y="323938"/>
                  </a:lnTo>
                  <a:lnTo>
                    <a:pt x="47117" y="322668"/>
                  </a:lnTo>
                  <a:close/>
                </a:path>
                <a:path w="305434" h="664844">
                  <a:moveTo>
                    <a:pt x="262102" y="320128"/>
                  </a:moveTo>
                  <a:lnTo>
                    <a:pt x="43611" y="320128"/>
                  </a:lnTo>
                  <a:lnTo>
                    <a:pt x="43611" y="322668"/>
                  </a:lnTo>
                  <a:lnTo>
                    <a:pt x="262877" y="322668"/>
                  </a:lnTo>
                  <a:lnTo>
                    <a:pt x="262102" y="321398"/>
                  </a:lnTo>
                  <a:lnTo>
                    <a:pt x="262102" y="320128"/>
                  </a:lnTo>
                  <a:close/>
                </a:path>
                <a:path w="305434" h="664844">
                  <a:moveTo>
                    <a:pt x="263271" y="318858"/>
                  </a:moveTo>
                  <a:lnTo>
                    <a:pt x="35826" y="318858"/>
                  </a:lnTo>
                  <a:lnTo>
                    <a:pt x="35826" y="320128"/>
                  </a:lnTo>
                  <a:lnTo>
                    <a:pt x="263271" y="320128"/>
                  </a:lnTo>
                  <a:lnTo>
                    <a:pt x="263271" y="318858"/>
                  </a:lnTo>
                  <a:close/>
                </a:path>
                <a:path w="305434" h="664844">
                  <a:moveTo>
                    <a:pt x="262102" y="316318"/>
                  </a:moveTo>
                  <a:lnTo>
                    <a:pt x="37388" y="316318"/>
                  </a:lnTo>
                  <a:lnTo>
                    <a:pt x="37388" y="318858"/>
                  </a:lnTo>
                  <a:lnTo>
                    <a:pt x="262877" y="318858"/>
                  </a:lnTo>
                  <a:lnTo>
                    <a:pt x="262102" y="317588"/>
                  </a:lnTo>
                  <a:lnTo>
                    <a:pt x="261327" y="317588"/>
                  </a:lnTo>
                  <a:lnTo>
                    <a:pt x="262102" y="316318"/>
                  </a:lnTo>
                  <a:close/>
                </a:path>
                <a:path w="305434" h="664844">
                  <a:moveTo>
                    <a:pt x="269494" y="306158"/>
                  </a:moveTo>
                  <a:lnTo>
                    <a:pt x="39725" y="306158"/>
                  </a:lnTo>
                  <a:lnTo>
                    <a:pt x="39725" y="307428"/>
                  </a:lnTo>
                  <a:lnTo>
                    <a:pt x="38938" y="308698"/>
                  </a:lnTo>
                  <a:lnTo>
                    <a:pt x="39725" y="308698"/>
                  </a:lnTo>
                  <a:lnTo>
                    <a:pt x="39725" y="312508"/>
                  </a:lnTo>
                  <a:lnTo>
                    <a:pt x="38163" y="312508"/>
                  </a:lnTo>
                  <a:lnTo>
                    <a:pt x="36601" y="315048"/>
                  </a:lnTo>
                  <a:lnTo>
                    <a:pt x="36601" y="316318"/>
                  </a:lnTo>
                  <a:lnTo>
                    <a:pt x="262877" y="316318"/>
                  </a:lnTo>
                  <a:lnTo>
                    <a:pt x="263271" y="315048"/>
                  </a:lnTo>
                  <a:lnTo>
                    <a:pt x="264045" y="315048"/>
                  </a:lnTo>
                  <a:lnTo>
                    <a:pt x="264045" y="313778"/>
                  </a:lnTo>
                  <a:lnTo>
                    <a:pt x="264820" y="313778"/>
                  </a:lnTo>
                  <a:lnTo>
                    <a:pt x="264820" y="312508"/>
                  </a:lnTo>
                  <a:lnTo>
                    <a:pt x="265607" y="311238"/>
                  </a:lnTo>
                  <a:lnTo>
                    <a:pt x="265607" y="309968"/>
                  </a:lnTo>
                  <a:lnTo>
                    <a:pt x="266382" y="309968"/>
                  </a:lnTo>
                  <a:lnTo>
                    <a:pt x="266382" y="307428"/>
                  </a:lnTo>
                  <a:lnTo>
                    <a:pt x="269494" y="307428"/>
                  </a:lnTo>
                  <a:lnTo>
                    <a:pt x="269494" y="306158"/>
                  </a:lnTo>
                  <a:close/>
                </a:path>
                <a:path w="305434" h="664844">
                  <a:moveTo>
                    <a:pt x="266382" y="311238"/>
                  </a:moveTo>
                  <a:lnTo>
                    <a:pt x="265607" y="311238"/>
                  </a:lnTo>
                  <a:lnTo>
                    <a:pt x="266382" y="312508"/>
                  </a:lnTo>
                  <a:lnTo>
                    <a:pt x="266382" y="311238"/>
                  </a:lnTo>
                  <a:close/>
                </a:path>
                <a:path w="305434" h="664844">
                  <a:moveTo>
                    <a:pt x="270281" y="304888"/>
                  </a:moveTo>
                  <a:lnTo>
                    <a:pt x="38938" y="304888"/>
                  </a:lnTo>
                  <a:lnTo>
                    <a:pt x="38938" y="306158"/>
                  </a:lnTo>
                  <a:lnTo>
                    <a:pt x="270281" y="306158"/>
                  </a:lnTo>
                  <a:lnTo>
                    <a:pt x="270281" y="304888"/>
                  </a:lnTo>
                  <a:close/>
                </a:path>
                <a:path w="305434" h="664844">
                  <a:moveTo>
                    <a:pt x="267944" y="302348"/>
                  </a:moveTo>
                  <a:lnTo>
                    <a:pt x="37388" y="302348"/>
                  </a:lnTo>
                  <a:lnTo>
                    <a:pt x="37388" y="303618"/>
                  </a:lnTo>
                  <a:lnTo>
                    <a:pt x="38163" y="304888"/>
                  </a:lnTo>
                  <a:lnTo>
                    <a:pt x="271056" y="304888"/>
                  </a:lnTo>
                  <a:lnTo>
                    <a:pt x="270281" y="303618"/>
                  </a:lnTo>
                  <a:lnTo>
                    <a:pt x="267944" y="303618"/>
                  </a:lnTo>
                  <a:lnTo>
                    <a:pt x="267944" y="302348"/>
                  </a:lnTo>
                  <a:close/>
                </a:path>
                <a:path w="305434" h="664844">
                  <a:moveTo>
                    <a:pt x="38163" y="301078"/>
                  </a:moveTo>
                  <a:lnTo>
                    <a:pt x="37388" y="301078"/>
                  </a:lnTo>
                  <a:lnTo>
                    <a:pt x="37388" y="302348"/>
                  </a:lnTo>
                  <a:lnTo>
                    <a:pt x="38163" y="301078"/>
                  </a:lnTo>
                  <a:close/>
                </a:path>
                <a:path w="305434" h="664844">
                  <a:moveTo>
                    <a:pt x="265607" y="301078"/>
                  </a:moveTo>
                  <a:lnTo>
                    <a:pt x="38163" y="301078"/>
                  </a:lnTo>
                  <a:lnTo>
                    <a:pt x="38163" y="302348"/>
                  </a:lnTo>
                  <a:lnTo>
                    <a:pt x="265607" y="302348"/>
                  </a:lnTo>
                  <a:lnTo>
                    <a:pt x="265607" y="301078"/>
                  </a:lnTo>
                  <a:close/>
                </a:path>
                <a:path w="305434" h="664844">
                  <a:moveTo>
                    <a:pt x="264045" y="298538"/>
                  </a:moveTo>
                  <a:lnTo>
                    <a:pt x="35052" y="298538"/>
                  </a:lnTo>
                  <a:lnTo>
                    <a:pt x="35826" y="299808"/>
                  </a:lnTo>
                  <a:lnTo>
                    <a:pt x="35826" y="301078"/>
                  </a:lnTo>
                  <a:lnTo>
                    <a:pt x="264045" y="301078"/>
                  </a:lnTo>
                  <a:lnTo>
                    <a:pt x="264045" y="298538"/>
                  </a:lnTo>
                  <a:close/>
                </a:path>
                <a:path w="305434" h="664844">
                  <a:moveTo>
                    <a:pt x="264820" y="299808"/>
                  </a:moveTo>
                  <a:lnTo>
                    <a:pt x="264045" y="299808"/>
                  </a:lnTo>
                  <a:lnTo>
                    <a:pt x="264045" y="301078"/>
                  </a:lnTo>
                  <a:lnTo>
                    <a:pt x="264820" y="301078"/>
                  </a:lnTo>
                  <a:lnTo>
                    <a:pt x="264820" y="299808"/>
                  </a:lnTo>
                  <a:close/>
                </a:path>
                <a:path w="305434" h="664844">
                  <a:moveTo>
                    <a:pt x="264820" y="297268"/>
                  </a:moveTo>
                  <a:lnTo>
                    <a:pt x="29984" y="297268"/>
                  </a:lnTo>
                  <a:lnTo>
                    <a:pt x="30759" y="298538"/>
                  </a:lnTo>
                  <a:lnTo>
                    <a:pt x="264820" y="298538"/>
                  </a:lnTo>
                  <a:lnTo>
                    <a:pt x="264820" y="297268"/>
                  </a:lnTo>
                  <a:close/>
                </a:path>
                <a:path w="305434" h="664844">
                  <a:moveTo>
                    <a:pt x="263271" y="290918"/>
                  </a:moveTo>
                  <a:lnTo>
                    <a:pt x="29210" y="290918"/>
                  </a:lnTo>
                  <a:lnTo>
                    <a:pt x="29210" y="293458"/>
                  </a:lnTo>
                  <a:lnTo>
                    <a:pt x="29984" y="293458"/>
                  </a:lnTo>
                  <a:lnTo>
                    <a:pt x="29984" y="294728"/>
                  </a:lnTo>
                  <a:lnTo>
                    <a:pt x="30759" y="294728"/>
                  </a:lnTo>
                  <a:lnTo>
                    <a:pt x="30759" y="297268"/>
                  </a:lnTo>
                  <a:lnTo>
                    <a:pt x="264045" y="297268"/>
                  </a:lnTo>
                  <a:lnTo>
                    <a:pt x="264045" y="292188"/>
                  </a:lnTo>
                  <a:lnTo>
                    <a:pt x="263271" y="292188"/>
                  </a:lnTo>
                  <a:lnTo>
                    <a:pt x="263271" y="290918"/>
                  </a:lnTo>
                  <a:close/>
                </a:path>
                <a:path w="305434" h="664844">
                  <a:moveTo>
                    <a:pt x="262877" y="289648"/>
                  </a:moveTo>
                  <a:lnTo>
                    <a:pt x="29984" y="289648"/>
                  </a:lnTo>
                  <a:lnTo>
                    <a:pt x="29984" y="290918"/>
                  </a:lnTo>
                  <a:lnTo>
                    <a:pt x="262877" y="290918"/>
                  </a:lnTo>
                  <a:lnTo>
                    <a:pt x="262877" y="289648"/>
                  </a:lnTo>
                  <a:close/>
                </a:path>
                <a:path w="305434" h="664844">
                  <a:moveTo>
                    <a:pt x="259765" y="283298"/>
                  </a:moveTo>
                  <a:lnTo>
                    <a:pt x="29210" y="283298"/>
                  </a:lnTo>
                  <a:lnTo>
                    <a:pt x="29210" y="284568"/>
                  </a:lnTo>
                  <a:lnTo>
                    <a:pt x="29984" y="284568"/>
                  </a:lnTo>
                  <a:lnTo>
                    <a:pt x="29984" y="285838"/>
                  </a:lnTo>
                  <a:lnTo>
                    <a:pt x="30759" y="285838"/>
                  </a:lnTo>
                  <a:lnTo>
                    <a:pt x="30759" y="287108"/>
                  </a:lnTo>
                  <a:lnTo>
                    <a:pt x="31546" y="288378"/>
                  </a:lnTo>
                  <a:lnTo>
                    <a:pt x="31546" y="289648"/>
                  </a:lnTo>
                  <a:lnTo>
                    <a:pt x="259765" y="289648"/>
                  </a:lnTo>
                  <a:lnTo>
                    <a:pt x="259765" y="283298"/>
                  </a:lnTo>
                  <a:close/>
                </a:path>
                <a:path w="305434" h="664844">
                  <a:moveTo>
                    <a:pt x="261327" y="280758"/>
                  </a:moveTo>
                  <a:lnTo>
                    <a:pt x="27647" y="280758"/>
                  </a:lnTo>
                  <a:lnTo>
                    <a:pt x="27647" y="282028"/>
                  </a:lnTo>
                  <a:lnTo>
                    <a:pt x="28422" y="283298"/>
                  </a:lnTo>
                  <a:lnTo>
                    <a:pt x="261327" y="283298"/>
                  </a:lnTo>
                  <a:lnTo>
                    <a:pt x="261327" y="280758"/>
                  </a:lnTo>
                  <a:close/>
                </a:path>
                <a:path w="305434" h="664844">
                  <a:moveTo>
                    <a:pt x="259765" y="276948"/>
                  </a:moveTo>
                  <a:lnTo>
                    <a:pt x="29984" y="276948"/>
                  </a:lnTo>
                  <a:lnTo>
                    <a:pt x="29984" y="278218"/>
                  </a:lnTo>
                  <a:lnTo>
                    <a:pt x="28422" y="278218"/>
                  </a:lnTo>
                  <a:lnTo>
                    <a:pt x="28422" y="280758"/>
                  </a:lnTo>
                  <a:lnTo>
                    <a:pt x="260540" y="280758"/>
                  </a:lnTo>
                  <a:lnTo>
                    <a:pt x="260540" y="279488"/>
                  </a:lnTo>
                  <a:lnTo>
                    <a:pt x="259765" y="278218"/>
                  </a:lnTo>
                  <a:lnTo>
                    <a:pt x="259765" y="276948"/>
                  </a:lnTo>
                  <a:close/>
                </a:path>
                <a:path w="305434" h="664844">
                  <a:moveTo>
                    <a:pt x="257429" y="271868"/>
                  </a:moveTo>
                  <a:lnTo>
                    <a:pt x="29210" y="271868"/>
                  </a:lnTo>
                  <a:lnTo>
                    <a:pt x="29984" y="273138"/>
                  </a:lnTo>
                  <a:lnTo>
                    <a:pt x="29984" y="274408"/>
                  </a:lnTo>
                  <a:lnTo>
                    <a:pt x="30759" y="275678"/>
                  </a:lnTo>
                  <a:lnTo>
                    <a:pt x="30759" y="276948"/>
                  </a:lnTo>
                  <a:lnTo>
                    <a:pt x="258978" y="276948"/>
                  </a:lnTo>
                  <a:lnTo>
                    <a:pt x="258978" y="275678"/>
                  </a:lnTo>
                  <a:lnTo>
                    <a:pt x="257429" y="275678"/>
                  </a:lnTo>
                  <a:lnTo>
                    <a:pt x="257429" y="271868"/>
                  </a:lnTo>
                  <a:close/>
                </a:path>
                <a:path w="305434" h="664844">
                  <a:moveTo>
                    <a:pt x="258978" y="274408"/>
                  </a:moveTo>
                  <a:lnTo>
                    <a:pt x="258203" y="274408"/>
                  </a:lnTo>
                  <a:lnTo>
                    <a:pt x="258203" y="275678"/>
                  </a:lnTo>
                  <a:lnTo>
                    <a:pt x="258978" y="275678"/>
                  </a:lnTo>
                  <a:lnTo>
                    <a:pt x="258978" y="274408"/>
                  </a:lnTo>
                  <a:close/>
                </a:path>
                <a:path w="305434" h="664844">
                  <a:moveTo>
                    <a:pt x="259765" y="262978"/>
                  </a:moveTo>
                  <a:lnTo>
                    <a:pt x="21805" y="262978"/>
                  </a:lnTo>
                  <a:lnTo>
                    <a:pt x="23368" y="265518"/>
                  </a:lnTo>
                  <a:lnTo>
                    <a:pt x="24917" y="266788"/>
                  </a:lnTo>
                  <a:lnTo>
                    <a:pt x="28422" y="271868"/>
                  </a:lnTo>
                  <a:lnTo>
                    <a:pt x="253149" y="271868"/>
                  </a:lnTo>
                  <a:lnTo>
                    <a:pt x="253149" y="270598"/>
                  </a:lnTo>
                  <a:lnTo>
                    <a:pt x="252361" y="270598"/>
                  </a:lnTo>
                  <a:lnTo>
                    <a:pt x="252361" y="269328"/>
                  </a:lnTo>
                  <a:lnTo>
                    <a:pt x="255866" y="269328"/>
                  </a:lnTo>
                  <a:lnTo>
                    <a:pt x="256641" y="268058"/>
                  </a:lnTo>
                  <a:lnTo>
                    <a:pt x="257429" y="268058"/>
                  </a:lnTo>
                  <a:lnTo>
                    <a:pt x="257429" y="265518"/>
                  </a:lnTo>
                  <a:lnTo>
                    <a:pt x="259765" y="265518"/>
                  </a:lnTo>
                  <a:lnTo>
                    <a:pt x="259765" y="262978"/>
                  </a:lnTo>
                  <a:close/>
                </a:path>
                <a:path w="305434" h="664844">
                  <a:moveTo>
                    <a:pt x="255092" y="270598"/>
                  </a:moveTo>
                  <a:lnTo>
                    <a:pt x="254304" y="271868"/>
                  </a:lnTo>
                  <a:lnTo>
                    <a:pt x="255092" y="271868"/>
                  </a:lnTo>
                  <a:lnTo>
                    <a:pt x="255092" y="270598"/>
                  </a:lnTo>
                  <a:close/>
                </a:path>
                <a:path w="305434" h="664844">
                  <a:moveTo>
                    <a:pt x="254304" y="269328"/>
                  </a:moveTo>
                  <a:lnTo>
                    <a:pt x="253149" y="269328"/>
                  </a:lnTo>
                  <a:lnTo>
                    <a:pt x="253530" y="270598"/>
                  </a:lnTo>
                  <a:lnTo>
                    <a:pt x="254304" y="269328"/>
                  </a:lnTo>
                  <a:close/>
                </a:path>
                <a:path w="305434" h="664844">
                  <a:moveTo>
                    <a:pt x="251587" y="213448"/>
                  </a:moveTo>
                  <a:lnTo>
                    <a:pt x="225882" y="213448"/>
                  </a:lnTo>
                  <a:lnTo>
                    <a:pt x="225882" y="214718"/>
                  </a:lnTo>
                  <a:lnTo>
                    <a:pt x="227444" y="214718"/>
                  </a:lnTo>
                  <a:lnTo>
                    <a:pt x="227444" y="215988"/>
                  </a:lnTo>
                  <a:lnTo>
                    <a:pt x="226656" y="215988"/>
                  </a:lnTo>
                  <a:lnTo>
                    <a:pt x="226656" y="217258"/>
                  </a:lnTo>
                  <a:lnTo>
                    <a:pt x="227444" y="217258"/>
                  </a:lnTo>
                  <a:lnTo>
                    <a:pt x="227444" y="218528"/>
                  </a:lnTo>
                  <a:lnTo>
                    <a:pt x="68148" y="218528"/>
                  </a:lnTo>
                  <a:lnTo>
                    <a:pt x="68148" y="221068"/>
                  </a:lnTo>
                  <a:lnTo>
                    <a:pt x="62306" y="221068"/>
                  </a:lnTo>
                  <a:lnTo>
                    <a:pt x="62306" y="222338"/>
                  </a:lnTo>
                  <a:lnTo>
                    <a:pt x="63474" y="222338"/>
                  </a:lnTo>
                  <a:lnTo>
                    <a:pt x="64262" y="223608"/>
                  </a:lnTo>
                  <a:lnTo>
                    <a:pt x="64262" y="224878"/>
                  </a:lnTo>
                  <a:lnTo>
                    <a:pt x="63474" y="224878"/>
                  </a:lnTo>
                  <a:lnTo>
                    <a:pt x="63474" y="226148"/>
                  </a:lnTo>
                  <a:lnTo>
                    <a:pt x="63093" y="226148"/>
                  </a:lnTo>
                  <a:lnTo>
                    <a:pt x="63093" y="227418"/>
                  </a:lnTo>
                  <a:lnTo>
                    <a:pt x="62306" y="227418"/>
                  </a:lnTo>
                  <a:lnTo>
                    <a:pt x="62306" y="228688"/>
                  </a:lnTo>
                  <a:lnTo>
                    <a:pt x="61531" y="228688"/>
                  </a:lnTo>
                  <a:lnTo>
                    <a:pt x="62306" y="229958"/>
                  </a:lnTo>
                  <a:lnTo>
                    <a:pt x="62306" y="231228"/>
                  </a:lnTo>
                  <a:lnTo>
                    <a:pt x="63093" y="231228"/>
                  </a:lnTo>
                  <a:lnTo>
                    <a:pt x="63093" y="232498"/>
                  </a:lnTo>
                  <a:lnTo>
                    <a:pt x="63474" y="232498"/>
                  </a:lnTo>
                  <a:lnTo>
                    <a:pt x="65036" y="233768"/>
                  </a:lnTo>
                  <a:lnTo>
                    <a:pt x="65036" y="235038"/>
                  </a:lnTo>
                  <a:lnTo>
                    <a:pt x="65811" y="235038"/>
                  </a:lnTo>
                  <a:lnTo>
                    <a:pt x="65811" y="236308"/>
                  </a:lnTo>
                  <a:lnTo>
                    <a:pt x="65036" y="236308"/>
                  </a:lnTo>
                  <a:lnTo>
                    <a:pt x="65811" y="237578"/>
                  </a:lnTo>
                  <a:lnTo>
                    <a:pt x="65036" y="237578"/>
                  </a:lnTo>
                  <a:lnTo>
                    <a:pt x="65036" y="241388"/>
                  </a:lnTo>
                  <a:lnTo>
                    <a:pt x="66598" y="241388"/>
                  </a:lnTo>
                  <a:lnTo>
                    <a:pt x="66598" y="242658"/>
                  </a:lnTo>
                  <a:lnTo>
                    <a:pt x="67373" y="242658"/>
                  </a:lnTo>
                  <a:lnTo>
                    <a:pt x="67373" y="245198"/>
                  </a:lnTo>
                  <a:lnTo>
                    <a:pt x="66598" y="245198"/>
                  </a:lnTo>
                  <a:lnTo>
                    <a:pt x="66598" y="246468"/>
                  </a:lnTo>
                  <a:lnTo>
                    <a:pt x="71272" y="246468"/>
                  </a:lnTo>
                  <a:lnTo>
                    <a:pt x="71272" y="247738"/>
                  </a:lnTo>
                  <a:lnTo>
                    <a:pt x="76327" y="247738"/>
                  </a:lnTo>
                  <a:lnTo>
                    <a:pt x="76327" y="249008"/>
                  </a:lnTo>
                  <a:lnTo>
                    <a:pt x="21031" y="249008"/>
                  </a:lnTo>
                  <a:lnTo>
                    <a:pt x="21031" y="250278"/>
                  </a:lnTo>
                  <a:lnTo>
                    <a:pt x="21805" y="250278"/>
                  </a:lnTo>
                  <a:lnTo>
                    <a:pt x="21805" y="254088"/>
                  </a:lnTo>
                  <a:lnTo>
                    <a:pt x="23368" y="254088"/>
                  </a:lnTo>
                  <a:lnTo>
                    <a:pt x="23368" y="255358"/>
                  </a:lnTo>
                  <a:lnTo>
                    <a:pt x="24142" y="255358"/>
                  </a:lnTo>
                  <a:lnTo>
                    <a:pt x="24142" y="257898"/>
                  </a:lnTo>
                  <a:lnTo>
                    <a:pt x="22580" y="257898"/>
                  </a:lnTo>
                  <a:lnTo>
                    <a:pt x="22580" y="259168"/>
                  </a:lnTo>
                  <a:lnTo>
                    <a:pt x="23368" y="259168"/>
                  </a:lnTo>
                  <a:lnTo>
                    <a:pt x="23368" y="260438"/>
                  </a:lnTo>
                  <a:lnTo>
                    <a:pt x="22580" y="260438"/>
                  </a:lnTo>
                  <a:lnTo>
                    <a:pt x="22580" y="261708"/>
                  </a:lnTo>
                  <a:lnTo>
                    <a:pt x="21031" y="261708"/>
                  </a:lnTo>
                  <a:lnTo>
                    <a:pt x="21031" y="262978"/>
                  </a:lnTo>
                  <a:lnTo>
                    <a:pt x="262877" y="262978"/>
                  </a:lnTo>
                  <a:lnTo>
                    <a:pt x="263271" y="261708"/>
                  </a:lnTo>
                  <a:lnTo>
                    <a:pt x="263172" y="255358"/>
                  </a:lnTo>
                  <a:lnTo>
                    <a:pt x="262975" y="252818"/>
                  </a:lnTo>
                  <a:lnTo>
                    <a:pt x="262877" y="246468"/>
                  </a:lnTo>
                  <a:lnTo>
                    <a:pt x="262102" y="240118"/>
                  </a:lnTo>
                  <a:lnTo>
                    <a:pt x="262102" y="236308"/>
                  </a:lnTo>
                  <a:lnTo>
                    <a:pt x="260540" y="226148"/>
                  </a:lnTo>
                  <a:lnTo>
                    <a:pt x="253149" y="215988"/>
                  </a:lnTo>
                  <a:lnTo>
                    <a:pt x="251587" y="214718"/>
                  </a:lnTo>
                  <a:lnTo>
                    <a:pt x="251587" y="213448"/>
                  </a:lnTo>
                  <a:close/>
                </a:path>
                <a:path w="305434" h="664844">
                  <a:moveTo>
                    <a:pt x="21805" y="260438"/>
                  </a:moveTo>
                  <a:lnTo>
                    <a:pt x="21805" y="261708"/>
                  </a:lnTo>
                  <a:lnTo>
                    <a:pt x="22580" y="261708"/>
                  </a:lnTo>
                  <a:lnTo>
                    <a:pt x="21805" y="260438"/>
                  </a:lnTo>
                  <a:close/>
                </a:path>
                <a:path w="305434" h="664844">
                  <a:moveTo>
                    <a:pt x="72047" y="247738"/>
                  </a:moveTo>
                  <a:lnTo>
                    <a:pt x="20256" y="247738"/>
                  </a:lnTo>
                  <a:lnTo>
                    <a:pt x="20256" y="249008"/>
                  </a:lnTo>
                  <a:lnTo>
                    <a:pt x="72821" y="249008"/>
                  </a:lnTo>
                  <a:lnTo>
                    <a:pt x="72047" y="247738"/>
                  </a:lnTo>
                  <a:close/>
                </a:path>
                <a:path w="305434" h="664844">
                  <a:moveTo>
                    <a:pt x="76327" y="247738"/>
                  </a:moveTo>
                  <a:lnTo>
                    <a:pt x="72821" y="247738"/>
                  </a:lnTo>
                  <a:lnTo>
                    <a:pt x="72821" y="249008"/>
                  </a:lnTo>
                  <a:lnTo>
                    <a:pt x="76327" y="249008"/>
                  </a:lnTo>
                  <a:lnTo>
                    <a:pt x="76327" y="247738"/>
                  </a:lnTo>
                  <a:close/>
                </a:path>
                <a:path w="305434" h="664844">
                  <a:moveTo>
                    <a:pt x="68935" y="246468"/>
                  </a:moveTo>
                  <a:lnTo>
                    <a:pt x="19469" y="246468"/>
                  </a:lnTo>
                  <a:lnTo>
                    <a:pt x="19469" y="247738"/>
                  </a:lnTo>
                  <a:lnTo>
                    <a:pt x="68935" y="247738"/>
                  </a:lnTo>
                  <a:lnTo>
                    <a:pt x="68935" y="246468"/>
                  </a:lnTo>
                  <a:close/>
                </a:path>
                <a:path w="305434" h="664844">
                  <a:moveTo>
                    <a:pt x="69710" y="246468"/>
                  </a:moveTo>
                  <a:lnTo>
                    <a:pt x="68935" y="246468"/>
                  </a:lnTo>
                  <a:lnTo>
                    <a:pt x="68935" y="247738"/>
                  </a:lnTo>
                  <a:lnTo>
                    <a:pt x="69710" y="247738"/>
                  </a:lnTo>
                  <a:lnTo>
                    <a:pt x="69710" y="246468"/>
                  </a:lnTo>
                  <a:close/>
                </a:path>
                <a:path w="305434" h="664844">
                  <a:moveTo>
                    <a:pt x="70485" y="246468"/>
                  </a:moveTo>
                  <a:lnTo>
                    <a:pt x="69710" y="246468"/>
                  </a:lnTo>
                  <a:lnTo>
                    <a:pt x="69710" y="247738"/>
                  </a:lnTo>
                  <a:lnTo>
                    <a:pt x="70485" y="247738"/>
                  </a:lnTo>
                  <a:lnTo>
                    <a:pt x="70485" y="246468"/>
                  </a:lnTo>
                  <a:close/>
                </a:path>
                <a:path w="305434" h="664844">
                  <a:moveTo>
                    <a:pt x="21805" y="245198"/>
                  </a:moveTo>
                  <a:lnTo>
                    <a:pt x="21031" y="246468"/>
                  </a:lnTo>
                  <a:lnTo>
                    <a:pt x="22580" y="246468"/>
                  </a:lnTo>
                  <a:lnTo>
                    <a:pt x="21805" y="245198"/>
                  </a:lnTo>
                  <a:close/>
                </a:path>
                <a:path w="305434" h="664844">
                  <a:moveTo>
                    <a:pt x="66598" y="242658"/>
                  </a:moveTo>
                  <a:lnTo>
                    <a:pt x="35826" y="242658"/>
                  </a:lnTo>
                  <a:lnTo>
                    <a:pt x="35826" y="243928"/>
                  </a:lnTo>
                  <a:lnTo>
                    <a:pt x="25692" y="243928"/>
                  </a:lnTo>
                  <a:lnTo>
                    <a:pt x="25692" y="246468"/>
                  </a:lnTo>
                  <a:lnTo>
                    <a:pt x="65036" y="246468"/>
                  </a:lnTo>
                  <a:lnTo>
                    <a:pt x="66598" y="243928"/>
                  </a:lnTo>
                  <a:lnTo>
                    <a:pt x="66598" y="242658"/>
                  </a:lnTo>
                  <a:close/>
                </a:path>
                <a:path w="305434" h="664844">
                  <a:moveTo>
                    <a:pt x="35052" y="241388"/>
                  </a:moveTo>
                  <a:lnTo>
                    <a:pt x="25692" y="241388"/>
                  </a:lnTo>
                  <a:lnTo>
                    <a:pt x="25692" y="242658"/>
                  </a:lnTo>
                  <a:lnTo>
                    <a:pt x="26085" y="243928"/>
                  </a:lnTo>
                  <a:lnTo>
                    <a:pt x="35052" y="243928"/>
                  </a:lnTo>
                  <a:lnTo>
                    <a:pt x="35052" y="241388"/>
                  </a:lnTo>
                  <a:close/>
                </a:path>
                <a:path w="305434" h="664844">
                  <a:moveTo>
                    <a:pt x="65811" y="241388"/>
                  </a:moveTo>
                  <a:lnTo>
                    <a:pt x="35052" y="241388"/>
                  </a:lnTo>
                  <a:lnTo>
                    <a:pt x="35052" y="242658"/>
                  </a:lnTo>
                  <a:lnTo>
                    <a:pt x="35826" y="243928"/>
                  </a:lnTo>
                  <a:lnTo>
                    <a:pt x="35826" y="242658"/>
                  </a:lnTo>
                  <a:lnTo>
                    <a:pt x="65811" y="242658"/>
                  </a:lnTo>
                  <a:lnTo>
                    <a:pt x="65811" y="241388"/>
                  </a:lnTo>
                  <a:close/>
                </a:path>
                <a:path w="305434" h="664844">
                  <a:moveTo>
                    <a:pt x="42062" y="222338"/>
                  </a:moveTo>
                  <a:lnTo>
                    <a:pt x="29984" y="222338"/>
                  </a:lnTo>
                  <a:lnTo>
                    <a:pt x="29984" y="226148"/>
                  </a:lnTo>
                  <a:lnTo>
                    <a:pt x="30759" y="227418"/>
                  </a:lnTo>
                  <a:lnTo>
                    <a:pt x="32321" y="227418"/>
                  </a:lnTo>
                  <a:lnTo>
                    <a:pt x="32321" y="229958"/>
                  </a:lnTo>
                  <a:lnTo>
                    <a:pt x="31546" y="231228"/>
                  </a:lnTo>
                  <a:lnTo>
                    <a:pt x="29984" y="231228"/>
                  </a:lnTo>
                  <a:lnTo>
                    <a:pt x="29984" y="237578"/>
                  </a:lnTo>
                  <a:lnTo>
                    <a:pt x="29210" y="238848"/>
                  </a:lnTo>
                  <a:lnTo>
                    <a:pt x="28422" y="238848"/>
                  </a:lnTo>
                  <a:lnTo>
                    <a:pt x="27647" y="240118"/>
                  </a:lnTo>
                  <a:lnTo>
                    <a:pt x="27647" y="241388"/>
                  </a:lnTo>
                  <a:lnTo>
                    <a:pt x="33883" y="241388"/>
                  </a:lnTo>
                  <a:lnTo>
                    <a:pt x="33883" y="233768"/>
                  </a:lnTo>
                  <a:lnTo>
                    <a:pt x="40500" y="233768"/>
                  </a:lnTo>
                  <a:lnTo>
                    <a:pt x="40500" y="232498"/>
                  </a:lnTo>
                  <a:lnTo>
                    <a:pt x="42062" y="232498"/>
                  </a:lnTo>
                  <a:lnTo>
                    <a:pt x="42062" y="228688"/>
                  </a:lnTo>
                  <a:lnTo>
                    <a:pt x="42837" y="227418"/>
                  </a:lnTo>
                  <a:lnTo>
                    <a:pt x="42837" y="224878"/>
                  </a:lnTo>
                  <a:lnTo>
                    <a:pt x="42062" y="224878"/>
                  </a:lnTo>
                  <a:lnTo>
                    <a:pt x="42062" y="222338"/>
                  </a:lnTo>
                  <a:close/>
                </a:path>
                <a:path w="305434" h="664844">
                  <a:moveTo>
                    <a:pt x="37388" y="233768"/>
                  </a:moveTo>
                  <a:lnTo>
                    <a:pt x="33883" y="233768"/>
                  </a:lnTo>
                  <a:lnTo>
                    <a:pt x="33883" y="235038"/>
                  </a:lnTo>
                  <a:lnTo>
                    <a:pt x="34658" y="236308"/>
                  </a:lnTo>
                  <a:lnTo>
                    <a:pt x="33883" y="236308"/>
                  </a:lnTo>
                  <a:lnTo>
                    <a:pt x="33883" y="237578"/>
                  </a:lnTo>
                  <a:lnTo>
                    <a:pt x="34658" y="237578"/>
                  </a:lnTo>
                  <a:lnTo>
                    <a:pt x="34658" y="238848"/>
                  </a:lnTo>
                  <a:lnTo>
                    <a:pt x="33883" y="238848"/>
                  </a:lnTo>
                  <a:lnTo>
                    <a:pt x="33883" y="241388"/>
                  </a:lnTo>
                  <a:lnTo>
                    <a:pt x="64262" y="241388"/>
                  </a:lnTo>
                  <a:lnTo>
                    <a:pt x="64262" y="240118"/>
                  </a:lnTo>
                  <a:lnTo>
                    <a:pt x="63474" y="240118"/>
                  </a:lnTo>
                  <a:lnTo>
                    <a:pt x="63474" y="238848"/>
                  </a:lnTo>
                  <a:lnTo>
                    <a:pt x="64262" y="237578"/>
                  </a:lnTo>
                  <a:lnTo>
                    <a:pt x="64262" y="236308"/>
                  </a:lnTo>
                  <a:lnTo>
                    <a:pt x="65036" y="235038"/>
                  </a:lnTo>
                  <a:lnTo>
                    <a:pt x="38163" y="235038"/>
                  </a:lnTo>
                  <a:lnTo>
                    <a:pt x="37388" y="233768"/>
                  </a:lnTo>
                  <a:close/>
                </a:path>
                <a:path w="305434" h="664844">
                  <a:moveTo>
                    <a:pt x="38163" y="233768"/>
                  </a:moveTo>
                  <a:lnTo>
                    <a:pt x="37388" y="233768"/>
                  </a:lnTo>
                  <a:lnTo>
                    <a:pt x="38163" y="235038"/>
                  </a:lnTo>
                  <a:lnTo>
                    <a:pt x="38163" y="233768"/>
                  </a:lnTo>
                  <a:close/>
                </a:path>
                <a:path w="305434" h="664844">
                  <a:moveTo>
                    <a:pt x="40500" y="233768"/>
                  </a:moveTo>
                  <a:lnTo>
                    <a:pt x="38163" y="233768"/>
                  </a:lnTo>
                  <a:lnTo>
                    <a:pt x="38163" y="235038"/>
                  </a:lnTo>
                  <a:lnTo>
                    <a:pt x="41275" y="235038"/>
                  </a:lnTo>
                  <a:lnTo>
                    <a:pt x="40500" y="233768"/>
                  </a:lnTo>
                  <a:close/>
                </a:path>
                <a:path w="305434" h="664844">
                  <a:moveTo>
                    <a:pt x="63093" y="232498"/>
                  </a:moveTo>
                  <a:lnTo>
                    <a:pt x="40500" y="232498"/>
                  </a:lnTo>
                  <a:lnTo>
                    <a:pt x="40500" y="233768"/>
                  </a:lnTo>
                  <a:lnTo>
                    <a:pt x="41275" y="235038"/>
                  </a:lnTo>
                  <a:lnTo>
                    <a:pt x="41275" y="233768"/>
                  </a:lnTo>
                  <a:lnTo>
                    <a:pt x="63474" y="233768"/>
                  </a:lnTo>
                  <a:lnTo>
                    <a:pt x="63093" y="232498"/>
                  </a:lnTo>
                  <a:close/>
                </a:path>
                <a:path w="305434" h="664844">
                  <a:moveTo>
                    <a:pt x="42062" y="233768"/>
                  </a:moveTo>
                  <a:lnTo>
                    <a:pt x="41275" y="233768"/>
                  </a:lnTo>
                  <a:lnTo>
                    <a:pt x="41275" y="235038"/>
                  </a:lnTo>
                  <a:lnTo>
                    <a:pt x="42062" y="235038"/>
                  </a:lnTo>
                  <a:lnTo>
                    <a:pt x="42062" y="233768"/>
                  </a:lnTo>
                  <a:close/>
                </a:path>
                <a:path w="305434" h="664844">
                  <a:moveTo>
                    <a:pt x="64262" y="233768"/>
                  </a:moveTo>
                  <a:lnTo>
                    <a:pt x="42062" y="233768"/>
                  </a:lnTo>
                  <a:lnTo>
                    <a:pt x="42062" y="235038"/>
                  </a:lnTo>
                  <a:lnTo>
                    <a:pt x="64262" y="235038"/>
                  </a:lnTo>
                  <a:lnTo>
                    <a:pt x="64262" y="233768"/>
                  </a:lnTo>
                  <a:close/>
                </a:path>
                <a:path w="305434" h="664844">
                  <a:moveTo>
                    <a:pt x="63093" y="224878"/>
                  </a:moveTo>
                  <a:lnTo>
                    <a:pt x="42837" y="224878"/>
                  </a:lnTo>
                  <a:lnTo>
                    <a:pt x="42837" y="228688"/>
                  </a:lnTo>
                  <a:lnTo>
                    <a:pt x="42062" y="228688"/>
                  </a:lnTo>
                  <a:lnTo>
                    <a:pt x="42062" y="232498"/>
                  </a:lnTo>
                  <a:lnTo>
                    <a:pt x="62306" y="232498"/>
                  </a:lnTo>
                  <a:lnTo>
                    <a:pt x="62306" y="231228"/>
                  </a:lnTo>
                  <a:lnTo>
                    <a:pt x="61531" y="231228"/>
                  </a:lnTo>
                  <a:lnTo>
                    <a:pt x="61531" y="229958"/>
                  </a:lnTo>
                  <a:lnTo>
                    <a:pt x="60744" y="228688"/>
                  </a:lnTo>
                  <a:lnTo>
                    <a:pt x="60744" y="227418"/>
                  </a:lnTo>
                  <a:lnTo>
                    <a:pt x="61531" y="227418"/>
                  </a:lnTo>
                  <a:lnTo>
                    <a:pt x="62306" y="226148"/>
                  </a:lnTo>
                  <a:lnTo>
                    <a:pt x="63093" y="226148"/>
                  </a:lnTo>
                  <a:lnTo>
                    <a:pt x="63093" y="224878"/>
                  </a:lnTo>
                  <a:close/>
                </a:path>
                <a:path w="305434" h="664844">
                  <a:moveTo>
                    <a:pt x="63474" y="222338"/>
                  </a:moveTo>
                  <a:lnTo>
                    <a:pt x="42062" y="222338"/>
                  </a:lnTo>
                  <a:lnTo>
                    <a:pt x="42062" y="224878"/>
                  </a:lnTo>
                  <a:lnTo>
                    <a:pt x="63474" y="224878"/>
                  </a:lnTo>
                  <a:lnTo>
                    <a:pt x="63474" y="222338"/>
                  </a:lnTo>
                  <a:close/>
                </a:path>
                <a:path w="305434" h="664844">
                  <a:moveTo>
                    <a:pt x="42837" y="221068"/>
                  </a:moveTo>
                  <a:lnTo>
                    <a:pt x="29210" y="221068"/>
                  </a:lnTo>
                  <a:lnTo>
                    <a:pt x="29210" y="222338"/>
                  </a:lnTo>
                  <a:lnTo>
                    <a:pt x="42837" y="222338"/>
                  </a:lnTo>
                  <a:lnTo>
                    <a:pt x="42837" y="221068"/>
                  </a:lnTo>
                  <a:close/>
                </a:path>
                <a:path w="305434" h="664844">
                  <a:moveTo>
                    <a:pt x="60744" y="218528"/>
                  </a:moveTo>
                  <a:lnTo>
                    <a:pt x="45567" y="218528"/>
                  </a:lnTo>
                  <a:lnTo>
                    <a:pt x="45567" y="219798"/>
                  </a:lnTo>
                  <a:lnTo>
                    <a:pt x="44780" y="219798"/>
                  </a:lnTo>
                  <a:lnTo>
                    <a:pt x="44780" y="221068"/>
                  </a:lnTo>
                  <a:lnTo>
                    <a:pt x="42837" y="221068"/>
                  </a:lnTo>
                  <a:lnTo>
                    <a:pt x="42837" y="222338"/>
                  </a:lnTo>
                  <a:lnTo>
                    <a:pt x="61531" y="222338"/>
                  </a:lnTo>
                  <a:lnTo>
                    <a:pt x="60744" y="221068"/>
                  </a:lnTo>
                  <a:lnTo>
                    <a:pt x="60744" y="218528"/>
                  </a:lnTo>
                  <a:close/>
                </a:path>
                <a:path w="305434" h="664844">
                  <a:moveTo>
                    <a:pt x="45567" y="218528"/>
                  </a:moveTo>
                  <a:lnTo>
                    <a:pt x="29984" y="218528"/>
                  </a:lnTo>
                  <a:lnTo>
                    <a:pt x="29984" y="221068"/>
                  </a:lnTo>
                  <a:lnTo>
                    <a:pt x="44780" y="221068"/>
                  </a:lnTo>
                  <a:lnTo>
                    <a:pt x="44780" y="219798"/>
                  </a:lnTo>
                  <a:lnTo>
                    <a:pt x="45567" y="219798"/>
                  </a:lnTo>
                  <a:lnTo>
                    <a:pt x="45567" y="218528"/>
                  </a:lnTo>
                  <a:close/>
                </a:path>
                <a:path w="305434" h="664844">
                  <a:moveTo>
                    <a:pt x="68148" y="218528"/>
                  </a:moveTo>
                  <a:lnTo>
                    <a:pt x="63474" y="218528"/>
                  </a:lnTo>
                  <a:lnTo>
                    <a:pt x="63093" y="219798"/>
                  </a:lnTo>
                  <a:lnTo>
                    <a:pt x="63093" y="221068"/>
                  </a:lnTo>
                  <a:lnTo>
                    <a:pt x="68148" y="221068"/>
                  </a:lnTo>
                  <a:lnTo>
                    <a:pt x="68148" y="218528"/>
                  </a:lnTo>
                  <a:close/>
                </a:path>
                <a:path w="305434" h="664844">
                  <a:moveTo>
                    <a:pt x="46342" y="217258"/>
                  </a:moveTo>
                  <a:lnTo>
                    <a:pt x="26873" y="217258"/>
                  </a:lnTo>
                  <a:lnTo>
                    <a:pt x="26873" y="218528"/>
                  </a:lnTo>
                  <a:lnTo>
                    <a:pt x="46342" y="218528"/>
                  </a:lnTo>
                  <a:lnTo>
                    <a:pt x="46342" y="217258"/>
                  </a:lnTo>
                  <a:close/>
                </a:path>
                <a:path w="305434" h="664844">
                  <a:moveTo>
                    <a:pt x="50241" y="217258"/>
                  </a:moveTo>
                  <a:lnTo>
                    <a:pt x="47117" y="217258"/>
                  </a:lnTo>
                  <a:lnTo>
                    <a:pt x="46342" y="218528"/>
                  </a:lnTo>
                  <a:lnTo>
                    <a:pt x="51015" y="218528"/>
                  </a:lnTo>
                  <a:lnTo>
                    <a:pt x="50241" y="217258"/>
                  </a:lnTo>
                  <a:close/>
                </a:path>
                <a:path w="305434" h="664844">
                  <a:moveTo>
                    <a:pt x="63093" y="217258"/>
                  </a:moveTo>
                  <a:lnTo>
                    <a:pt x="50241" y="217258"/>
                  </a:lnTo>
                  <a:lnTo>
                    <a:pt x="51015" y="218528"/>
                  </a:lnTo>
                  <a:lnTo>
                    <a:pt x="63093" y="218528"/>
                  </a:lnTo>
                  <a:lnTo>
                    <a:pt x="63093" y="217258"/>
                  </a:lnTo>
                  <a:close/>
                </a:path>
                <a:path w="305434" h="664844">
                  <a:moveTo>
                    <a:pt x="67373" y="217258"/>
                  </a:moveTo>
                  <a:lnTo>
                    <a:pt x="64262" y="217258"/>
                  </a:lnTo>
                  <a:lnTo>
                    <a:pt x="64262" y="218528"/>
                  </a:lnTo>
                  <a:lnTo>
                    <a:pt x="67373" y="218528"/>
                  </a:lnTo>
                  <a:lnTo>
                    <a:pt x="67373" y="217258"/>
                  </a:lnTo>
                  <a:close/>
                </a:path>
                <a:path w="305434" h="664844">
                  <a:moveTo>
                    <a:pt x="227444" y="217258"/>
                  </a:moveTo>
                  <a:lnTo>
                    <a:pt x="67373" y="217258"/>
                  </a:lnTo>
                  <a:lnTo>
                    <a:pt x="67373" y="218528"/>
                  </a:lnTo>
                  <a:lnTo>
                    <a:pt x="227444" y="218528"/>
                  </a:lnTo>
                  <a:lnTo>
                    <a:pt x="227444" y="217258"/>
                  </a:lnTo>
                  <a:close/>
                </a:path>
                <a:path w="305434" h="664844">
                  <a:moveTo>
                    <a:pt x="46342" y="212178"/>
                  </a:moveTo>
                  <a:lnTo>
                    <a:pt x="25692" y="212178"/>
                  </a:lnTo>
                  <a:lnTo>
                    <a:pt x="25692" y="213448"/>
                  </a:lnTo>
                  <a:lnTo>
                    <a:pt x="24917" y="214718"/>
                  </a:lnTo>
                  <a:lnTo>
                    <a:pt x="24917" y="215988"/>
                  </a:lnTo>
                  <a:lnTo>
                    <a:pt x="24142" y="215988"/>
                  </a:lnTo>
                  <a:lnTo>
                    <a:pt x="24142" y="217258"/>
                  </a:lnTo>
                  <a:lnTo>
                    <a:pt x="48679" y="217258"/>
                  </a:lnTo>
                  <a:lnTo>
                    <a:pt x="48679" y="214718"/>
                  </a:lnTo>
                  <a:lnTo>
                    <a:pt x="47904" y="214718"/>
                  </a:lnTo>
                  <a:lnTo>
                    <a:pt x="47904" y="213448"/>
                  </a:lnTo>
                  <a:lnTo>
                    <a:pt x="46342" y="213448"/>
                  </a:lnTo>
                  <a:lnTo>
                    <a:pt x="46342" y="212178"/>
                  </a:lnTo>
                  <a:close/>
                </a:path>
                <a:path w="305434" h="664844">
                  <a:moveTo>
                    <a:pt x="60744" y="212178"/>
                  </a:moveTo>
                  <a:lnTo>
                    <a:pt x="51790" y="212178"/>
                  </a:lnTo>
                  <a:lnTo>
                    <a:pt x="51790" y="215988"/>
                  </a:lnTo>
                  <a:lnTo>
                    <a:pt x="48679" y="215988"/>
                  </a:lnTo>
                  <a:lnTo>
                    <a:pt x="48679" y="217258"/>
                  </a:lnTo>
                  <a:lnTo>
                    <a:pt x="52578" y="217258"/>
                  </a:lnTo>
                  <a:lnTo>
                    <a:pt x="52578" y="214718"/>
                  </a:lnTo>
                  <a:lnTo>
                    <a:pt x="63284" y="214718"/>
                  </a:lnTo>
                  <a:lnTo>
                    <a:pt x="63093" y="213448"/>
                  </a:lnTo>
                  <a:lnTo>
                    <a:pt x="62306" y="213448"/>
                  </a:lnTo>
                  <a:lnTo>
                    <a:pt x="60744" y="212178"/>
                  </a:lnTo>
                  <a:close/>
                </a:path>
                <a:path w="305434" h="664844">
                  <a:moveTo>
                    <a:pt x="63284" y="214718"/>
                  </a:moveTo>
                  <a:lnTo>
                    <a:pt x="52578" y="214718"/>
                  </a:lnTo>
                  <a:lnTo>
                    <a:pt x="52578" y="217258"/>
                  </a:lnTo>
                  <a:lnTo>
                    <a:pt x="63474" y="217258"/>
                  </a:lnTo>
                  <a:lnTo>
                    <a:pt x="63474" y="215988"/>
                  </a:lnTo>
                  <a:lnTo>
                    <a:pt x="63284" y="214718"/>
                  </a:lnTo>
                  <a:close/>
                </a:path>
                <a:path w="305434" h="664844">
                  <a:moveTo>
                    <a:pt x="226656" y="215988"/>
                  </a:moveTo>
                  <a:lnTo>
                    <a:pt x="65036" y="215988"/>
                  </a:lnTo>
                  <a:lnTo>
                    <a:pt x="65036" y="217258"/>
                  </a:lnTo>
                  <a:lnTo>
                    <a:pt x="226656" y="217258"/>
                  </a:lnTo>
                  <a:lnTo>
                    <a:pt x="226656" y="215988"/>
                  </a:lnTo>
                  <a:close/>
                </a:path>
                <a:path w="305434" h="664844">
                  <a:moveTo>
                    <a:pt x="18694" y="214718"/>
                  </a:moveTo>
                  <a:lnTo>
                    <a:pt x="15963" y="214718"/>
                  </a:lnTo>
                  <a:lnTo>
                    <a:pt x="15963" y="215988"/>
                  </a:lnTo>
                  <a:lnTo>
                    <a:pt x="18694" y="215988"/>
                  </a:lnTo>
                  <a:lnTo>
                    <a:pt x="18694" y="214718"/>
                  </a:lnTo>
                  <a:close/>
                </a:path>
                <a:path w="305434" h="664844">
                  <a:moveTo>
                    <a:pt x="21805" y="214718"/>
                  </a:moveTo>
                  <a:lnTo>
                    <a:pt x="20256" y="214718"/>
                  </a:lnTo>
                  <a:lnTo>
                    <a:pt x="20256" y="215988"/>
                  </a:lnTo>
                  <a:lnTo>
                    <a:pt x="21805" y="215988"/>
                  </a:lnTo>
                  <a:lnTo>
                    <a:pt x="21805" y="214718"/>
                  </a:lnTo>
                  <a:close/>
                </a:path>
                <a:path w="305434" h="664844">
                  <a:moveTo>
                    <a:pt x="51790" y="212178"/>
                  </a:moveTo>
                  <a:lnTo>
                    <a:pt x="47904" y="212178"/>
                  </a:lnTo>
                  <a:lnTo>
                    <a:pt x="47904" y="214718"/>
                  </a:lnTo>
                  <a:lnTo>
                    <a:pt x="48679" y="214718"/>
                  </a:lnTo>
                  <a:lnTo>
                    <a:pt x="49453" y="215988"/>
                  </a:lnTo>
                  <a:lnTo>
                    <a:pt x="51790" y="215988"/>
                  </a:lnTo>
                  <a:lnTo>
                    <a:pt x="51790" y="212178"/>
                  </a:lnTo>
                  <a:close/>
                </a:path>
                <a:path w="305434" h="664844">
                  <a:moveTo>
                    <a:pt x="227444" y="214718"/>
                  </a:moveTo>
                  <a:lnTo>
                    <a:pt x="64262" y="214718"/>
                  </a:lnTo>
                  <a:lnTo>
                    <a:pt x="64262" y="215988"/>
                  </a:lnTo>
                  <a:lnTo>
                    <a:pt x="227444" y="215988"/>
                  </a:lnTo>
                  <a:lnTo>
                    <a:pt x="227444" y="214718"/>
                  </a:lnTo>
                  <a:close/>
                </a:path>
                <a:path w="305434" h="664844">
                  <a:moveTo>
                    <a:pt x="23368" y="213448"/>
                  </a:moveTo>
                  <a:lnTo>
                    <a:pt x="15189" y="213448"/>
                  </a:lnTo>
                  <a:lnTo>
                    <a:pt x="15189" y="214718"/>
                  </a:lnTo>
                  <a:lnTo>
                    <a:pt x="22580" y="214718"/>
                  </a:lnTo>
                  <a:lnTo>
                    <a:pt x="23368" y="213448"/>
                  </a:lnTo>
                  <a:close/>
                </a:path>
                <a:path w="305434" h="664844">
                  <a:moveTo>
                    <a:pt x="167855" y="213448"/>
                  </a:moveTo>
                  <a:lnTo>
                    <a:pt x="63474" y="213448"/>
                  </a:lnTo>
                  <a:lnTo>
                    <a:pt x="63474" y="214718"/>
                  </a:lnTo>
                  <a:lnTo>
                    <a:pt x="167855" y="214718"/>
                  </a:lnTo>
                  <a:lnTo>
                    <a:pt x="167855" y="213448"/>
                  </a:lnTo>
                  <a:close/>
                </a:path>
                <a:path w="305434" h="664844">
                  <a:moveTo>
                    <a:pt x="225882" y="213448"/>
                  </a:moveTo>
                  <a:lnTo>
                    <a:pt x="167855" y="213448"/>
                  </a:lnTo>
                  <a:lnTo>
                    <a:pt x="167855" y="214718"/>
                  </a:lnTo>
                  <a:lnTo>
                    <a:pt x="225882" y="214718"/>
                  </a:lnTo>
                  <a:lnTo>
                    <a:pt x="225882" y="213448"/>
                  </a:lnTo>
                  <a:close/>
                </a:path>
                <a:path w="305434" h="664844">
                  <a:moveTo>
                    <a:pt x="24142" y="210908"/>
                  </a:moveTo>
                  <a:lnTo>
                    <a:pt x="9728" y="210908"/>
                  </a:lnTo>
                  <a:lnTo>
                    <a:pt x="9728" y="212178"/>
                  </a:lnTo>
                  <a:lnTo>
                    <a:pt x="14401" y="212178"/>
                  </a:lnTo>
                  <a:lnTo>
                    <a:pt x="14401" y="213448"/>
                  </a:lnTo>
                  <a:lnTo>
                    <a:pt x="22580" y="213448"/>
                  </a:lnTo>
                  <a:lnTo>
                    <a:pt x="24142" y="210908"/>
                  </a:lnTo>
                  <a:close/>
                </a:path>
                <a:path w="305434" h="664844">
                  <a:moveTo>
                    <a:pt x="47904" y="212178"/>
                  </a:moveTo>
                  <a:lnTo>
                    <a:pt x="46342" y="212178"/>
                  </a:lnTo>
                  <a:lnTo>
                    <a:pt x="47117" y="213448"/>
                  </a:lnTo>
                  <a:lnTo>
                    <a:pt x="47904" y="213448"/>
                  </a:lnTo>
                  <a:lnTo>
                    <a:pt x="47904" y="212178"/>
                  </a:lnTo>
                  <a:close/>
                </a:path>
                <a:path w="305434" h="664844">
                  <a:moveTo>
                    <a:pt x="135534" y="210908"/>
                  </a:moveTo>
                  <a:lnTo>
                    <a:pt x="62306" y="210908"/>
                  </a:lnTo>
                  <a:lnTo>
                    <a:pt x="62306" y="212178"/>
                  </a:lnTo>
                  <a:lnTo>
                    <a:pt x="63093" y="213448"/>
                  </a:lnTo>
                  <a:lnTo>
                    <a:pt x="167068" y="213448"/>
                  </a:lnTo>
                  <a:lnTo>
                    <a:pt x="167068" y="212178"/>
                  </a:lnTo>
                  <a:lnTo>
                    <a:pt x="135534" y="212178"/>
                  </a:lnTo>
                  <a:lnTo>
                    <a:pt x="135534" y="210908"/>
                  </a:lnTo>
                  <a:close/>
                </a:path>
                <a:path w="305434" h="664844">
                  <a:moveTo>
                    <a:pt x="223151" y="212178"/>
                  </a:moveTo>
                  <a:lnTo>
                    <a:pt x="167068" y="212178"/>
                  </a:lnTo>
                  <a:lnTo>
                    <a:pt x="167068" y="213448"/>
                  </a:lnTo>
                  <a:lnTo>
                    <a:pt x="223151" y="213448"/>
                  </a:lnTo>
                  <a:lnTo>
                    <a:pt x="223151" y="212178"/>
                  </a:lnTo>
                  <a:close/>
                </a:path>
                <a:path w="305434" h="664844">
                  <a:moveTo>
                    <a:pt x="253149" y="212178"/>
                  </a:moveTo>
                  <a:lnTo>
                    <a:pt x="223151" y="212178"/>
                  </a:lnTo>
                  <a:lnTo>
                    <a:pt x="223151" y="213448"/>
                  </a:lnTo>
                  <a:lnTo>
                    <a:pt x="253149" y="213448"/>
                  </a:lnTo>
                  <a:lnTo>
                    <a:pt x="253149" y="212178"/>
                  </a:lnTo>
                  <a:close/>
                </a:path>
                <a:path w="305434" h="664844">
                  <a:moveTo>
                    <a:pt x="42837" y="208368"/>
                  </a:moveTo>
                  <a:lnTo>
                    <a:pt x="6223" y="208368"/>
                  </a:lnTo>
                  <a:lnTo>
                    <a:pt x="6223" y="210908"/>
                  </a:lnTo>
                  <a:lnTo>
                    <a:pt x="24142" y="210908"/>
                  </a:lnTo>
                  <a:lnTo>
                    <a:pt x="24142" y="212178"/>
                  </a:lnTo>
                  <a:lnTo>
                    <a:pt x="44780" y="212178"/>
                  </a:lnTo>
                  <a:lnTo>
                    <a:pt x="44399" y="209638"/>
                  </a:lnTo>
                  <a:lnTo>
                    <a:pt x="42837" y="209638"/>
                  </a:lnTo>
                  <a:lnTo>
                    <a:pt x="42837" y="208368"/>
                  </a:lnTo>
                  <a:close/>
                </a:path>
                <a:path w="305434" h="664844">
                  <a:moveTo>
                    <a:pt x="50241" y="210908"/>
                  </a:moveTo>
                  <a:lnTo>
                    <a:pt x="49453" y="212178"/>
                  </a:lnTo>
                  <a:lnTo>
                    <a:pt x="50241" y="212178"/>
                  </a:lnTo>
                  <a:lnTo>
                    <a:pt x="50241" y="210908"/>
                  </a:lnTo>
                  <a:close/>
                </a:path>
                <a:path w="305434" h="664844">
                  <a:moveTo>
                    <a:pt x="59969" y="210908"/>
                  </a:moveTo>
                  <a:lnTo>
                    <a:pt x="50241" y="210908"/>
                  </a:lnTo>
                  <a:lnTo>
                    <a:pt x="50241" y="212178"/>
                  </a:lnTo>
                  <a:lnTo>
                    <a:pt x="59969" y="212178"/>
                  </a:lnTo>
                  <a:lnTo>
                    <a:pt x="59969" y="210908"/>
                  </a:lnTo>
                  <a:close/>
                </a:path>
                <a:path w="305434" h="664844">
                  <a:moveTo>
                    <a:pt x="61531" y="209638"/>
                  </a:moveTo>
                  <a:lnTo>
                    <a:pt x="59194" y="209638"/>
                  </a:lnTo>
                  <a:lnTo>
                    <a:pt x="59969" y="210908"/>
                  </a:lnTo>
                  <a:lnTo>
                    <a:pt x="60744" y="210908"/>
                  </a:lnTo>
                  <a:lnTo>
                    <a:pt x="60744" y="212178"/>
                  </a:lnTo>
                  <a:lnTo>
                    <a:pt x="61531" y="210908"/>
                  </a:lnTo>
                  <a:lnTo>
                    <a:pt x="61531" y="209638"/>
                  </a:lnTo>
                  <a:close/>
                </a:path>
                <a:path w="305434" h="664844">
                  <a:moveTo>
                    <a:pt x="136309" y="210908"/>
                  </a:moveTo>
                  <a:lnTo>
                    <a:pt x="135534" y="210908"/>
                  </a:lnTo>
                  <a:lnTo>
                    <a:pt x="135534" y="212178"/>
                  </a:lnTo>
                  <a:lnTo>
                    <a:pt x="136309" y="212178"/>
                  </a:lnTo>
                  <a:lnTo>
                    <a:pt x="136309" y="210908"/>
                  </a:lnTo>
                  <a:close/>
                </a:path>
                <a:path w="305434" h="664844">
                  <a:moveTo>
                    <a:pt x="137083" y="210908"/>
                  </a:moveTo>
                  <a:lnTo>
                    <a:pt x="136309" y="210908"/>
                  </a:lnTo>
                  <a:lnTo>
                    <a:pt x="137083" y="212178"/>
                  </a:lnTo>
                  <a:lnTo>
                    <a:pt x="137083" y="210908"/>
                  </a:lnTo>
                  <a:close/>
                </a:path>
                <a:path w="305434" h="664844">
                  <a:moveTo>
                    <a:pt x="139814" y="210908"/>
                  </a:moveTo>
                  <a:lnTo>
                    <a:pt x="137083" y="210908"/>
                  </a:lnTo>
                  <a:lnTo>
                    <a:pt x="137083" y="212178"/>
                  </a:lnTo>
                  <a:lnTo>
                    <a:pt x="139814" y="212178"/>
                  </a:lnTo>
                  <a:lnTo>
                    <a:pt x="139814" y="210908"/>
                  </a:lnTo>
                  <a:close/>
                </a:path>
                <a:path w="305434" h="664844">
                  <a:moveTo>
                    <a:pt x="141363" y="210908"/>
                  </a:moveTo>
                  <a:lnTo>
                    <a:pt x="139814" y="210908"/>
                  </a:lnTo>
                  <a:lnTo>
                    <a:pt x="139814" y="212178"/>
                  </a:lnTo>
                  <a:lnTo>
                    <a:pt x="141363" y="212178"/>
                  </a:lnTo>
                  <a:lnTo>
                    <a:pt x="141363" y="210908"/>
                  </a:lnTo>
                  <a:close/>
                </a:path>
                <a:path w="305434" h="664844">
                  <a:moveTo>
                    <a:pt x="156552" y="209638"/>
                  </a:moveTo>
                  <a:lnTo>
                    <a:pt x="144487" y="209638"/>
                  </a:lnTo>
                  <a:lnTo>
                    <a:pt x="144487" y="210908"/>
                  </a:lnTo>
                  <a:lnTo>
                    <a:pt x="141363" y="210908"/>
                  </a:lnTo>
                  <a:lnTo>
                    <a:pt x="141363" y="212178"/>
                  </a:lnTo>
                  <a:lnTo>
                    <a:pt x="156552" y="212178"/>
                  </a:lnTo>
                  <a:lnTo>
                    <a:pt x="156552" y="209638"/>
                  </a:lnTo>
                  <a:close/>
                </a:path>
                <a:path w="305434" h="664844">
                  <a:moveTo>
                    <a:pt x="163182" y="209638"/>
                  </a:moveTo>
                  <a:lnTo>
                    <a:pt x="156552" y="209638"/>
                  </a:lnTo>
                  <a:lnTo>
                    <a:pt x="156552" y="212178"/>
                  </a:lnTo>
                  <a:lnTo>
                    <a:pt x="164731" y="212178"/>
                  </a:lnTo>
                  <a:lnTo>
                    <a:pt x="164731" y="210908"/>
                  </a:lnTo>
                  <a:lnTo>
                    <a:pt x="163957" y="210908"/>
                  </a:lnTo>
                  <a:lnTo>
                    <a:pt x="163182" y="209638"/>
                  </a:lnTo>
                  <a:close/>
                </a:path>
                <a:path w="305434" h="664844">
                  <a:moveTo>
                    <a:pt x="222377" y="209638"/>
                  </a:moveTo>
                  <a:lnTo>
                    <a:pt x="221589" y="209638"/>
                  </a:lnTo>
                  <a:lnTo>
                    <a:pt x="221589" y="210908"/>
                  </a:lnTo>
                  <a:lnTo>
                    <a:pt x="164731" y="210908"/>
                  </a:lnTo>
                  <a:lnTo>
                    <a:pt x="164731" y="212178"/>
                  </a:lnTo>
                  <a:lnTo>
                    <a:pt x="222377" y="212178"/>
                  </a:lnTo>
                  <a:lnTo>
                    <a:pt x="222377" y="209638"/>
                  </a:lnTo>
                  <a:close/>
                </a:path>
                <a:path w="305434" h="664844">
                  <a:moveTo>
                    <a:pt x="253530" y="209638"/>
                  </a:moveTo>
                  <a:lnTo>
                    <a:pt x="223151" y="209638"/>
                  </a:lnTo>
                  <a:lnTo>
                    <a:pt x="223151" y="210908"/>
                  </a:lnTo>
                  <a:lnTo>
                    <a:pt x="222377" y="210908"/>
                  </a:lnTo>
                  <a:lnTo>
                    <a:pt x="222377" y="212178"/>
                  </a:lnTo>
                  <a:lnTo>
                    <a:pt x="253530" y="212178"/>
                  </a:lnTo>
                  <a:lnTo>
                    <a:pt x="253530" y="209638"/>
                  </a:lnTo>
                  <a:close/>
                </a:path>
                <a:path w="305434" h="664844">
                  <a:moveTo>
                    <a:pt x="258978" y="209638"/>
                  </a:moveTo>
                  <a:lnTo>
                    <a:pt x="255092" y="209638"/>
                  </a:lnTo>
                  <a:lnTo>
                    <a:pt x="255866" y="210908"/>
                  </a:lnTo>
                  <a:lnTo>
                    <a:pt x="257429" y="210908"/>
                  </a:lnTo>
                  <a:lnTo>
                    <a:pt x="257429" y="212178"/>
                  </a:lnTo>
                  <a:lnTo>
                    <a:pt x="258978" y="209638"/>
                  </a:lnTo>
                  <a:close/>
                </a:path>
                <a:path w="305434" h="664844">
                  <a:moveTo>
                    <a:pt x="51015" y="208368"/>
                  </a:moveTo>
                  <a:lnTo>
                    <a:pt x="49453" y="208368"/>
                  </a:lnTo>
                  <a:lnTo>
                    <a:pt x="49453" y="209638"/>
                  </a:lnTo>
                  <a:lnTo>
                    <a:pt x="50241" y="209638"/>
                  </a:lnTo>
                  <a:lnTo>
                    <a:pt x="51015" y="210908"/>
                  </a:lnTo>
                  <a:lnTo>
                    <a:pt x="51015" y="208368"/>
                  </a:lnTo>
                  <a:close/>
                </a:path>
                <a:path w="305434" h="664844">
                  <a:moveTo>
                    <a:pt x="58407" y="208368"/>
                  </a:moveTo>
                  <a:lnTo>
                    <a:pt x="52578" y="208368"/>
                  </a:lnTo>
                  <a:lnTo>
                    <a:pt x="52578" y="209638"/>
                  </a:lnTo>
                  <a:lnTo>
                    <a:pt x="51015" y="210908"/>
                  </a:lnTo>
                  <a:lnTo>
                    <a:pt x="59194" y="210908"/>
                  </a:lnTo>
                  <a:lnTo>
                    <a:pt x="58407" y="209638"/>
                  </a:lnTo>
                  <a:lnTo>
                    <a:pt x="58407" y="208368"/>
                  </a:lnTo>
                  <a:close/>
                </a:path>
                <a:path w="305434" h="664844">
                  <a:moveTo>
                    <a:pt x="145262" y="208368"/>
                  </a:moveTo>
                  <a:lnTo>
                    <a:pt x="60744" y="208368"/>
                  </a:lnTo>
                  <a:lnTo>
                    <a:pt x="61531" y="209638"/>
                  </a:lnTo>
                  <a:lnTo>
                    <a:pt x="61531" y="210908"/>
                  </a:lnTo>
                  <a:lnTo>
                    <a:pt x="143700" y="210908"/>
                  </a:lnTo>
                  <a:lnTo>
                    <a:pt x="143700" y="209638"/>
                  </a:lnTo>
                  <a:lnTo>
                    <a:pt x="145262" y="209638"/>
                  </a:lnTo>
                  <a:lnTo>
                    <a:pt x="145262" y="208368"/>
                  </a:lnTo>
                  <a:close/>
                </a:path>
                <a:path w="305434" h="664844">
                  <a:moveTo>
                    <a:pt x="221589" y="209638"/>
                  </a:moveTo>
                  <a:lnTo>
                    <a:pt x="163957" y="209638"/>
                  </a:lnTo>
                  <a:lnTo>
                    <a:pt x="163957" y="210908"/>
                  </a:lnTo>
                  <a:lnTo>
                    <a:pt x="221589" y="210908"/>
                  </a:lnTo>
                  <a:lnTo>
                    <a:pt x="221589" y="209638"/>
                  </a:lnTo>
                  <a:close/>
                </a:path>
                <a:path w="305434" h="664844">
                  <a:moveTo>
                    <a:pt x="223151" y="209638"/>
                  </a:moveTo>
                  <a:lnTo>
                    <a:pt x="222377" y="209638"/>
                  </a:lnTo>
                  <a:lnTo>
                    <a:pt x="222377" y="210908"/>
                  </a:lnTo>
                  <a:lnTo>
                    <a:pt x="223151" y="209638"/>
                  </a:lnTo>
                  <a:close/>
                </a:path>
                <a:path w="305434" h="664844">
                  <a:moveTo>
                    <a:pt x="59194" y="207098"/>
                  </a:moveTo>
                  <a:lnTo>
                    <a:pt x="58407" y="207098"/>
                  </a:lnTo>
                  <a:lnTo>
                    <a:pt x="58407" y="209638"/>
                  </a:lnTo>
                  <a:lnTo>
                    <a:pt x="60744" y="209638"/>
                  </a:lnTo>
                  <a:lnTo>
                    <a:pt x="59969" y="208368"/>
                  </a:lnTo>
                  <a:lnTo>
                    <a:pt x="59194" y="208368"/>
                  </a:lnTo>
                  <a:lnTo>
                    <a:pt x="59194" y="207098"/>
                  </a:lnTo>
                  <a:close/>
                </a:path>
                <a:path w="305434" h="664844">
                  <a:moveTo>
                    <a:pt x="158115" y="208368"/>
                  </a:moveTo>
                  <a:lnTo>
                    <a:pt x="146037" y="208368"/>
                  </a:lnTo>
                  <a:lnTo>
                    <a:pt x="146037" y="209638"/>
                  </a:lnTo>
                  <a:lnTo>
                    <a:pt x="158115" y="209638"/>
                  </a:lnTo>
                  <a:lnTo>
                    <a:pt x="158115" y="208368"/>
                  </a:lnTo>
                  <a:close/>
                </a:path>
                <a:path w="305434" h="664844">
                  <a:moveTo>
                    <a:pt x="160058" y="208368"/>
                  </a:moveTo>
                  <a:lnTo>
                    <a:pt x="158115" y="208368"/>
                  </a:lnTo>
                  <a:lnTo>
                    <a:pt x="158115" y="209638"/>
                  </a:lnTo>
                  <a:lnTo>
                    <a:pt x="160058" y="209638"/>
                  </a:lnTo>
                  <a:lnTo>
                    <a:pt x="160058" y="208368"/>
                  </a:lnTo>
                  <a:close/>
                </a:path>
                <a:path w="305434" h="664844">
                  <a:moveTo>
                    <a:pt x="160058" y="208368"/>
                  </a:moveTo>
                  <a:lnTo>
                    <a:pt x="160058" y="209638"/>
                  </a:lnTo>
                  <a:lnTo>
                    <a:pt x="160845" y="209638"/>
                  </a:lnTo>
                  <a:lnTo>
                    <a:pt x="160058" y="208368"/>
                  </a:lnTo>
                  <a:close/>
                </a:path>
                <a:path w="305434" h="664844">
                  <a:moveTo>
                    <a:pt x="160845" y="208368"/>
                  </a:moveTo>
                  <a:lnTo>
                    <a:pt x="160058" y="208368"/>
                  </a:lnTo>
                  <a:lnTo>
                    <a:pt x="160845" y="209638"/>
                  </a:lnTo>
                  <a:lnTo>
                    <a:pt x="160845" y="208368"/>
                  </a:lnTo>
                  <a:close/>
                </a:path>
                <a:path w="305434" h="664844">
                  <a:moveTo>
                    <a:pt x="161620" y="208368"/>
                  </a:moveTo>
                  <a:lnTo>
                    <a:pt x="160845" y="209638"/>
                  </a:lnTo>
                  <a:lnTo>
                    <a:pt x="161620" y="209638"/>
                  </a:lnTo>
                  <a:lnTo>
                    <a:pt x="161620" y="208368"/>
                  </a:lnTo>
                  <a:close/>
                </a:path>
                <a:path w="305434" h="664844">
                  <a:moveTo>
                    <a:pt x="220814" y="207098"/>
                  </a:moveTo>
                  <a:lnTo>
                    <a:pt x="159283" y="207098"/>
                  </a:lnTo>
                  <a:lnTo>
                    <a:pt x="159283" y="208368"/>
                  </a:lnTo>
                  <a:lnTo>
                    <a:pt x="161620" y="208368"/>
                  </a:lnTo>
                  <a:lnTo>
                    <a:pt x="161620" y="209638"/>
                  </a:lnTo>
                  <a:lnTo>
                    <a:pt x="220814" y="209638"/>
                  </a:lnTo>
                  <a:lnTo>
                    <a:pt x="220814" y="207098"/>
                  </a:lnTo>
                  <a:close/>
                </a:path>
                <a:path w="305434" h="664844">
                  <a:moveTo>
                    <a:pt x="262877" y="207098"/>
                  </a:moveTo>
                  <a:lnTo>
                    <a:pt x="220814" y="207098"/>
                  </a:lnTo>
                  <a:lnTo>
                    <a:pt x="220814" y="209638"/>
                  </a:lnTo>
                  <a:lnTo>
                    <a:pt x="261327" y="209638"/>
                  </a:lnTo>
                  <a:lnTo>
                    <a:pt x="262877" y="207098"/>
                  </a:lnTo>
                  <a:close/>
                </a:path>
                <a:path w="305434" h="664844">
                  <a:moveTo>
                    <a:pt x="40500" y="204558"/>
                  </a:moveTo>
                  <a:lnTo>
                    <a:pt x="4673" y="204558"/>
                  </a:lnTo>
                  <a:lnTo>
                    <a:pt x="4673" y="207098"/>
                  </a:lnTo>
                  <a:lnTo>
                    <a:pt x="5448" y="208368"/>
                  </a:lnTo>
                  <a:lnTo>
                    <a:pt x="42062" y="208368"/>
                  </a:lnTo>
                  <a:lnTo>
                    <a:pt x="41275" y="207098"/>
                  </a:lnTo>
                  <a:lnTo>
                    <a:pt x="41275" y="205828"/>
                  </a:lnTo>
                  <a:lnTo>
                    <a:pt x="40500" y="205828"/>
                  </a:lnTo>
                  <a:lnTo>
                    <a:pt x="40500" y="204558"/>
                  </a:lnTo>
                  <a:close/>
                </a:path>
                <a:path w="305434" h="664844">
                  <a:moveTo>
                    <a:pt x="51790" y="207098"/>
                  </a:moveTo>
                  <a:lnTo>
                    <a:pt x="47904" y="207098"/>
                  </a:lnTo>
                  <a:lnTo>
                    <a:pt x="48679" y="208368"/>
                  </a:lnTo>
                  <a:lnTo>
                    <a:pt x="51790" y="208368"/>
                  </a:lnTo>
                  <a:lnTo>
                    <a:pt x="51790" y="207098"/>
                  </a:lnTo>
                  <a:close/>
                </a:path>
                <a:path w="305434" h="664844">
                  <a:moveTo>
                    <a:pt x="57632" y="207098"/>
                  </a:moveTo>
                  <a:lnTo>
                    <a:pt x="54521" y="207098"/>
                  </a:lnTo>
                  <a:lnTo>
                    <a:pt x="54127" y="208368"/>
                  </a:lnTo>
                  <a:lnTo>
                    <a:pt x="57632" y="208368"/>
                  </a:lnTo>
                  <a:lnTo>
                    <a:pt x="57632" y="207098"/>
                  </a:lnTo>
                  <a:close/>
                </a:path>
                <a:path w="305434" h="664844">
                  <a:moveTo>
                    <a:pt x="147599" y="207098"/>
                  </a:moveTo>
                  <a:lnTo>
                    <a:pt x="59969" y="207098"/>
                  </a:lnTo>
                  <a:lnTo>
                    <a:pt x="59969" y="208368"/>
                  </a:lnTo>
                  <a:lnTo>
                    <a:pt x="146824" y="208368"/>
                  </a:lnTo>
                  <a:lnTo>
                    <a:pt x="147599" y="207098"/>
                  </a:lnTo>
                  <a:close/>
                </a:path>
                <a:path w="305434" h="664844">
                  <a:moveTo>
                    <a:pt x="158508" y="207098"/>
                  </a:moveTo>
                  <a:lnTo>
                    <a:pt x="147599" y="207098"/>
                  </a:lnTo>
                  <a:lnTo>
                    <a:pt x="147599" y="208368"/>
                  </a:lnTo>
                  <a:lnTo>
                    <a:pt x="158508" y="208368"/>
                  </a:lnTo>
                  <a:lnTo>
                    <a:pt x="158508" y="207098"/>
                  </a:lnTo>
                  <a:close/>
                </a:path>
                <a:path w="305434" h="664844">
                  <a:moveTo>
                    <a:pt x="159283" y="207098"/>
                  </a:moveTo>
                  <a:lnTo>
                    <a:pt x="158508" y="207098"/>
                  </a:lnTo>
                  <a:lnTo>
                    <a:pt x="158508" y="208368"/>
                  </a:lnTo>
                  <a:lnTo>
                    <a:pt x="159283" y="208368"/>
                  </a:lnTo>
                  <a:lnTo>
                    <a:pt x="159283" y="207098"/>
                  </a:lnTo>
                  <a:close/>
                </a:path>
                <a:path w="305434" h="664844">
                  <a:moveTo>
                    <a:pt x="42837" y="204558"/>
                  </a:moveTo>
                  <a:lnTo>
                    <a:pt x="41275" y="204558"/>
                  </a:lnTo>
                  <a:lnTo>
                    <a:pt x="41275" y="207098"/>
                  </a:lnTo>
                  <a:lnTo>
                    <a:pt x="43611" y="207098"/>
                  </a:lnTo>
                  <a:lnTo>
                    <a:pt x="43611" y="205828"/>
                  </a:lnTo>
                  <a:lnTo>
                    <a:pt x="42837" y="204558"/>
                  </a:lnTo>
                  <a:close/>
                </a:path>
                <a:path w="305434" h="664844">
                  <a:moveTo>
                    <a:pt x="44399" y="205828"/>
                  </a:moveTo>
                  <a:lnTo>
                    <a:pt x="43611" y="205828"/>
                  </a:lnTo>
                  <a:lnTo>
                    <a:pt x="43611" y="207098"/>
                  </a:lnTo>
                  <a:lnTo>
                    <a:pt x="44399" y="207098"/>
                  </a:lnTo>
                  <a:lnTo>
                    <a:pt x="44399" y="205828"/>
                  </a:lnTo>
                  <a:close/>
                </a:path>
                <a:path w="305434" h="664844">
                  <a:moveTo>
                    <a:pt x="149542" y="205828"/>
                  </a:moveTo>
                  <a:lnTo>
                    <a:pt x="45567" y="205828"/>
                  </a:lnTo>
                  <a:lnTo>
                    <a:pt x="45567" y="207098"/>
                  </a:lnTo>
                  <a:lnTo>
                    <a:pt x="149542" y="207098"/>
                  </a:lnTo>
                  <a:lnTo>
                    <a:pt x="149542" y="205828"/>
                  </a:lnTo>
                  <a:close/>
                </a:path>
                <a:path w="305434" h="664844">
                  <a:moveTo>
                    <a:pt x="158115" y="205828"/>
                  </a:moveTo>
                  <a:lnTo>
                    <a:pt x="149542" y="205828"/>
                  </a:lnTo>
                  <a:lnTo>
                    <a:pt x="149542" y="207098"/>
                  </a:lnTo>
                  <a:lnTo>
                    <a:pt x="158115" y="207098"/>
                  </a:lnTo>
                  <a:lnTo>
                    <a:pt x="158115" y="205828"/>
                  </a:lnTo>
                  <a:close/>
                </a:path>
                <a:path w="305434" h="664844">
                  <a:moveTo>
                    <a:pt x="222377" y="205828"/>
                  </a:moveTo>
                  <a:lnTo>
                    <a:pt x="158115" y="205828"/>
                  </a:lnTo>
                  <a:lnTo>
                    <a:pt x="158115" y="207098"/>
                  </a:lnTo>
                  <a:lnTo>
                    <a:pt x="222377" y="207098"/>
                  </a:lnTo>
                  <a:lnTo>
                    <a:pt x="222377" y="205828"/>
                  </a:lnTo>
                  <a:close/>
                </a:path>
                <a:path w="305434" h="664844">
                  <a:moveTo>
                    <a:pt x="267944" y="203288"/>
                  </a:moveTo>
                  <a:lnTo>
                    <a:pt x="222377" y="203288"/>
                  </a:lnTo>
                  <a:lnTo>
                    <a:pt x="222377" y="204558"/>
                  </a:lnTo>
                  <a:lnTo>
                    <a:pt x="221589" y="204558"/>
                  </a:lnTo>
                  <a:lnTo>
                    <a:pt x="221589" y="205828"/>
                  </a:lnTo>
                  <a:lnTo>
                    <a:pt x="222377" y="205828"/>
                  </a:lnTo>
                  <a:lnTo>
                    <a:pt x="222377" y="207098"/>
                  </a:lnTo>
                  <a:lnTo>
                    <a:pt x="267157" y="207098"/>
                  </a:lnTo>
                  <a:lnTo>
                    <a:pt x="267944" y="205828"/>
                  </a:lnTo>
                  <a:lnTo>
                    <a:pt x="267944" y="203288"/>
                  </a:lnTo>
                  <a:close/>
                </a:path>
                <a:path w="305434" h="664844">
                  <a:moveTo>
                    <a:pt x="43611" y="204558"/>
                  </a:moveTo>
                  <a:lnTo>
                    <a:pt x="42837" y="204558"/>
                  </a:lnTo>
                  <a:lnTo>
                    <a:pt x="43611" y="205828"/>
                  </a:lnTo>
                  <a:lnTo>
                    <a:pt x="43611" y="204558"/>
                  </a:lnTo>
                  <a:close/>
                </a:path>
                <a:path w="305434" h="664844">
                  <a:moveTo>
                    <a:pt x="150329" y="204558"/>
                  </a:moveTo>
                  <a:lnTo>
                    <a:pt x="44780" y="204558"/>
                  </a:lnTo>
                  <a:lnTo>
                    <a:pt x="44780" y="205828"/>
                  </a:lnTo>
                  <a:lnTo>
                    <a:pt x="150329" y="205828"/>
                  </a:lnTo>
                  <a:lnTo>
                    <a:pt x="150329" y="204558"/>
                  </a:lnTo>
                  <a:close/>
                </a:path>
                <a:path w="305434" h="664844">
                  <a:moveTo>
                    <a:pt x="157340" y="204558"/>
                  </a:moveTo>
                  <a:lnTo>
                    <a:pt x="150329" y="204558"/>
                  </a:lnTo>
                  <a:lnTo>
                    <a:pt x="150329" y="205828"/>
                  </a:lnTo>
                  <a:lnTo>
                    <a:pt x="157340" y="205828"/>
                  </a:lnTo>
                  <a:lnTo>
                    <a:pt x="157340" y="204558"/>
                  </a:lnTo>
                  <a:close/>
                </a:path>
                <a:path w="305434" h="664844">
                  <a:moveTo>
                    <a:pt x="221589" y="204558"/>
                  </a:moveTo>
                  <a:lnTo>
                    <a:pt x="157340" y="204558"/>
                  </a:lnTo>
                  <a:lnTo>
                    <a:pt x="157340" y="205828"/>
                  </a:lnTo>
                  <a:lnTo>
                    <a:pt x="221589" y="205828"/>
                  </a:lnTo>
                  <a:lnTo>
                    <a:pt x="221589" y="204558"/>
                  </a:lnTo>
                  <a:close/>
                </a:path>
                <a:path w="305434" h="664844">
                  <a:moveTo>
                    <a:pt x="37388" y="203288"/>
                  </a:moveTo>
                  <a:lnTo>
                    <a:pt x="3886" y="203288"/>
                  </a:lnTo>
                  <a:lnTo>
                    <a:pt x="3886" y="204558"/>
                  </a:lnTo>
                  <a:lnTo>
                    <a:pt x="38163" y="204558"/>
                  </a:lnTo>
                  <a:lnTo>
                    <a:pt x="37388" y="203288"/>
                  </a:lnTo>
                  <a:close/>
                </a:path>
                <a:path w="305434" h="664844">
                  <a:moveTo>
                    <a:pt x="37388" y="200748"/>
                  </a:moveTo>
                  <a:lnTo>
                    <a:pt x="35826" y="200748"/>
                  </a:lnTo>
                  <a:lnTo>
                    <a:pt x="35826" y="202018"/>
                  </a:lnTo>
                  <a:lnTo>
                    <a:pt x="36601" y="203288"/>
                  </a:lnTo>
                  <a:lnTo>
                    <a:pt x="38163" y="203288"/>
                  </a:lnTo>
                  <a:lnTo>
                    <a:pt x="38163" y="204558"/>
                  </a:lnTo>
                  <a:lnTo>
                    <a:pt x="38938" y="203288"/>
                  </a:lnTo>
                  <a:lnTo>
                    <a:pt x="38938" y="202018"/>
                  </a:lnTo>
                  <a:lnTo>
                    <a:pt x="38163" y="202018"/>
                  </a:lnTo>
                  <a:lnTo>
                    <a:pt x="37388" y="200748"/>
                  </a:lnTo>
                  <a:close/>
                </a:path>
                <a:path w="305434" h="664844">
                  <a:moveTo>
                    <a:pt x="42837" y="203288"/>
                  </a:moveTo>
                  <a:lnTo>
                    <a:pt x="42062" y="203288"/>
                  </a:lnTo>
                  <a:lnTo>
                    <a:pt x="42837" y="204558"/>
                  </a:lnTo>
                  <a:lnTo>
                    <a:pt x="42837" y="203288"/>
                  </a:lnTo>
                  <a:close/>
                </a:path>
                <a:path w="305434" h="664844">
                  <a:moveTo>
                    <a:pt x="154216" y="203288"/>
                  </a:moveTo>
                  <a:lnTo>
                    <a:pt x="43611" y="203288"/>
                  </a:lnTo>
                  <a:lnTo>
                    <a:pt x="43611" y="204558"/>
                  </a:lnTo>
                  <a:lnTo>
                    <a:pt x="154216" y="204558"/>
                  </a:lnTo>
                  <a:lnTo>
                    <a:pt x="154216" y="203288"/>
                  </a:lnTo>
                  <a:close/>
                </a:path>
                <a:path w="305434" h="664844">
                  <a:moveTo>
                    <a:pt x="155003" y="203288"/>
                  </a:moveTo>
                  <a:lnTo>
                    <a:pt x="154216" y="204558"/>
                  </a:lnTo>
                  <a:lnTo>
                    <a:pt x="155003" y="204558"/>
                  </a:lnTo>
                  <a:lnTo>
                    <a:pt x="155003" y="203288"/>
                  </a:lnTo>
                  <a:close/>
                </a:path>
                <a:path w="305434" h="664844">
                  <a:moveTo>
                    <a:pt x="221589" y="203288"/>
                  </a:moveTo>
                  <a:lnTo>
                    <a:pt x="155778" y="203288"/>
                  </a:lnTo>
                  <a:lnTo>
                    <a:pt x="155003" y="204558"/>
                  </a:lnTo>
                  <a:lnTo>
                    <a:pt x="222377" y="204558"/>
                  </a:lnTo>
                  <a:lnTo>
                    <a:pt x="221589" y="203288"/>
                  </a:lnTo>
                  <a:close/>
                </a:path>
                <a:path w="305434" h="664844">
                  <a:moveTo>
                    <a:pt x="34658" y="202018"/>
                  </a:moveTo>
                  <a:lnTo>
                    <a:pt x="1549" y="202018"/>
                  </a:lnTo>
                  <a:lnTo>
                    <a:pt x="1549" y="203288"/>
                  </a:lnTo>
                  <a:lnTo>
                    <a:pt x="34658" y="203288"/>
                  </a:lnTo>
                  <a:lnTo>
                    <a:pt x="34658" y="202018"/>
                  </a:lnTo>
                  <a:close/>
                </a:path>
                <a:path w="305434" h="664844">
                  <a:moveTo>
                    <a:pt x="34658" y="199478"/>
                  </a:moveTo>
                  <a:lnTo>
                    <a:pt x="34658" y="200748"/>
                  </a:lnTo>
                  <a:lnTo>
                    <a:pt x="33883" y="200748"/>
                  </a:lnTo>
                  <a:lnTo>
                    <a:pt x="33883" y="202018"/>
                  </a:lnTo>
                  <a:lnTo>
                    <a:pt x="34658" y="202018"/>
                  </a:lnTo>
                  <a:lnTo>
                    <a:pt x="34658" y="203288"/>
                  </a:lnTo>
                  <a:lnTo>
                    <a:pt x="35052" y="203288"/>
                  </a:lnTo>
                  <a:lnTo>
                    <a:pt x="35052" y="200748"/>
                  </a:lnTo>
                  <a:lnTo>
                    <a:pt x="34658" y="199478"/>
                  </a:lnTo>
                  <a:close/>
                </a:path>
                <a:path w="305434" h="664844">
                  <a:moveTo>
                    <a:pt x="35826" y="200748"/>
                  </a:moveTo>
                  <a:lnTo>
                    <a:pt x="35052" y="200748"/>
                  </a:lnTo>
                  <a:lnTo>
                    <a:pt x="35052" y="203288"/>
                  </a:lnTo>
                  <a:lnTo>
                    <a:pt x="35826" y="203288"/>
                  </a:lnTo>
                  <a:lnTo>
                    <a:pt x="35826" y="200748"/>
                  </a:lnTo>
                  <a:close/>
                </a:path>
                <a:path w="305434" h="664844">
                  <a:moveTo>
                    <a:pt x="155003" y="200748"/>
                  </a:moveTo>
                  <a:lnTo>
                    <a:pt x="42837" y="200748"/>
                  </a:lnTo>
                  <a:lnTo>
                    <a:pt x="42837" y="203288"/>
                  </a:lnTo>
                  <a:lnTo>
                    <a:pt x="155003" y="203288"/>
                  </a:lnTo>
                  <a:lnTo>
                    <a:pt x="155003" y="200748"/>
                  </a:lnTo>
                  <a:close/>
                </a:path>
                <a:path w="305434" h="664844">
                  <a:moveTo>
                    <a:pt x="223151" y="200748"/>
                  </a:moveTo>
                  <a:lnTo>
                    <a:pt x="155778" y="200748"/>
                  </a:lnTo>
                  <a:lnTo>
                    <a:pt x="155003" y="202018"/>
                  </a:lnTo>
                  <a:lnTo>
                    <a:pt x="155003" y="203288"/>
                  </a:lnTo>
                  <a:lnTo>
                    <a:pt x="223151" y="203288"/>
                  </a:lnTo>
                  <a:lnTo>
                    <a:pt x="223151" y="200748"/>
                  </a:lnTo>
                  <a:close/>
                </a:path>
                <a:path w="305434" h="664844">
                  <a:moveTo>
                    <a:pt x="276123" y="200748"/>
                  </a:moveTo>
                  <a:lnTo>
                    <a:pt x="223151" y="200748"/>
                  </a:lnTo>
                  <a:lnTo>
                    <a:pt x="223151" y="203288"/>
                  </a:lnTo>
                  <a:lnTo>
                    <a:pt x="269494" y="203288"/>
                  </a:lnTo>
                  <a:lnTo>
                    <a:pt x="269494" y="202018"/>
                  </a:lnTo>
                  <a:lnTo>
                    <a:pt x="275348" y="202018"/>
                  </a:lnTo>
                  <a:lnTo>
                    <a:pt x="276123" y="200748"/>
                  </a:lnTo>
                  <a:close/>
                </a:path>
                <a:path w="305434" h="664844">
                  <a:moveTo>
                    <a:pt x="280009" y="200748"/>
                  </a:moveTo>
                  <a:lnTo>
                    <a:pt x="276123" y="200748"/>
                  </a:lnTo>
                  <a:lnTo>
                    <a:pt x="276123" y="203288"/>
                  </a:lnTo>
                  <a:lnTo>
                    <a:pt x="280009" y="203288"/>
                  </a:lnTo>
                  <a:lnTo>
                    <a:pt x="280009" y="200748"/>
                  </a:lnTo>
                  <a:close/>
                </a:path>
                <a:path w="305434" h="664844">
                  <a:moveTo>
                    <a:pt x="31546" y="198208"/>
                  </a:moveTo>
                  <a:lnTo>
                    <a:pt x="30759" y="198208"/>
                  </a:lnTo>
                  <a:lnTo>
                    <a:pt x="30759" y="200748"/>
                  </a:lnTo>
                  <a:lnTo>
                    <a:pt x="0" y="200748"/>
                  </a:lnTo>
                  <a:lnTo>
                    <a:pt x="0" y="202018"/>
                  </a:lnTo>
                  <a:lnTo>
                    <a:pt x="33096" y="202018"/>
                  </a:lnTo>
                  <a:lnTo>
                    <a:pt x="33096" y="199478"/>
                  </a:lnTo>
                  <a:lnTo>
                    <a:pt x="31546" y="199478"/>
                  </a:lnTo>
                  <a:lnTo>
                    <a:pt x="31546" y="198208"/>
                  </a:lnTo>
                  <a:close/>
                </a:path>
                <a:path w="305434" h="664844">
                  <a:moveTo>
                    <a:pt x="26873" y="198208"/>
                  </a:moveTo>
                  <a:lnTo>
                    <a:pt x="0" y="198208"/>
                  </a:lnTo>
                  <a:lnTo>
                    <a:pt x="774" y="199478"/>
                  </a:lnTo>
                  <a:lnTo>
                    <a:pt x="774" y="200748"/>
                  </a:lnTo>
                  <a:lnTo>
                    <a:pt x="30759" y="200748"/>
                  </a:lnTo>
                  <a:lnTo>
                    <a:pt x="30759" y="199478"/>
                  </a:lnTo>
                  <a:lnTo>
                    <a:pt x="26873" y="199478"/>
                  </a:lnTo>
                  <a:lnTo>
                    <a:pt x="26873" y="198208"/>
                  </a:lnTo>
                  <a:close/>
                </a:path>
                <a:path w="305434" h="664844">
                  <a:moveTo>
                    <a:pt x="34658" y="199478"/>
                  </a:moveTo>
                  <a:lnTo>
                    <a:pt x="33096" y="199478"/>
                  </a:lnTo>
                  <a:lnTo>
                    <a:pt x="33096" y="200748"/>
                  </a:lnTo>
                  <a:lnTo>
                    <a:pt x="34658" y="200748"/>
                  </a:lnTo>
                  <a:lnTo>
                    <a:pt x="34658" y="199478"/>
                  </a:lnTo>
                  <a:close/>
                </a:path>
                <a:path w="305434" h="664844">
                  <a:moveTo>
                    <a:pt x="156552" y="199478"/>
                  </a:moveTo>
                  <a:lnTo>
                    <a:pt x="42062" y="199478"/>
                  </a:lnTo>
                  <a:lnTo>
                    <a:pt x="42062" y="200748"/>
                  </a:lnTo>
                  <a:lnTo>
                    <a:pt x="155778" y="200748"/>
                  </a:lnTo>
                  <a:lnTo>
                    <a:pt x="156552" y="199478"/>
                  </a:lnTo>
                  <a:close/>
                </a:path>
                <a:path w="305434" h="664844">
                  <a:moveTo>
                    <a:pt x="224713" y="199478"/>
                  </a:moveTo>
                  <a:lnTo>
                    <a:pt x="156552" y="199478"/>
                  </a:lnTo>
                  <a:lnTo>
                    <a:pt x="156552" y="200748"/>
                  </a:lnTo>
                  <a:lnTo>
                    <a:pt x="224713" y="200748"/>
                  </a:lnTo>
                  <a:lnTo>
                    <a:pt x="224713" y="199478"/>
                  </a:lnTo>
                  <a:close/>
                </a:path>
                <a:path w="305434" h="664844">
                  <a:moveTo>
                    <a:pt x="225107" y="199478"/>
                  </a:moveTo>
                  <a:lnTo>
                    <a:pt x="224713" y="199478"/>
                  </a:lnTo>
                  <a:lnTo>
                    <a:pt x="225107" y="200748"/>
                  </a:lnTo>
                  <a:lnTo>
                    <a:pt x="225107" y="199478"/>
                  </a:lnTo>
                  <a:close/>
                </a:path>
                <a:path w="305434" h="664844">
                  <a:moveTo>
                    <a:pt x="280797" y="199478"/>
                  </a:moveTo>
                  <a:lnTo>
                    <a:pt x="225882" y="199478"/>
                  </a:lnTo>
                  <a:lnTo>
                    <a:pt x="225107" y="200748"/>
                  </a:lnTo>
                  <a:lnTo>
                    <a:pt x="280797" y="200748"/>
                  </a:lnTo>
                  <a:lnTo>
                    <a:pt x="280797" y="199478"/>
                  </a:lnTo>
                  <a:close/>
                </a:path>
                <a:path w="305434" h="664844">
                  <a:moveTo>
                    <a:pt x="29210" y="198208"/>
                  </a:moveTo>
                  <a:lnTo>
                    <a:pt x="26873" y="198208"/>
                  </a:lnTo>
                  <a:lnTo>
                    <a:pt x="26873" y="199478"/>
                  </a:lnTo>
                  <a:lnTo>
                    <a:pt x="29210" y="199478"/>
                  </a:lnTo>
                  <a:lnTo>
                    <a:pt x="29210" y="198208"/>
                  </a:lnTo>
                  <a:close/>
                </a:path>
                <a:path w="305434" h="664844">
                  <a:moveTo>
                    <a:pt x="30759" y="198208"/>
                  </a:moveTo>
                  <a:lnTo>
                    <a:pt x="29210" y="198208"/>
                  </a:lnTo>
                  <a:lnTo>
                    <a:pt x="29210" y="199478"/>
                  </a:lnTo>
                  <a:lnTo>
                    <a:pt x="30759" y="199478"/>
                  </a:lnTo>
                  <a:lnTo>
                    <a:pt x="30759" y="198208"/>
                  </a:lnTo>
                  <a:close/>
                </a:path>
                <a:path w="305434" h="664844">
                  <a:moveTo>
                    <a:pt x="155003" y="195668"/>
                  </a:moveTo>
                  <a:lnTo>
                    <a:pt x="38938" y="195668"/>
                  </a:lnTo>
                  <a:lnTo>
                    <a:pt x="38938" y="196938"/>
                  </a:lnTo>
                  <a:lnTo>
                    <a:pt x="39725" y="198208"/>
                  </a:lnTo>
                  <a:lnTo>
                    <a:pt x="38938" y="198208"/>
                  </a:lnTo>
                  <a:lnTo>
                    <a:pt x="38938" y="199478"/>
                  </a:lnTo>
                  <a:lnTo>
                    <a:pt x="155003" y="199478"/>
                  </a:lnTo>
                  <a:lnTo>
                    <a:pt x="155003" y="195668"/>
                  </a:lnTo>
                  <a:close/>
                </a:path>
                <a:path w="305434" h="664844">
                  <a:moveTo>
                    <a:pt x="155003" y="198208"/>
                  </a:moveTo>
                  <a:lnTo>
                    <a:pt x="155003" y="199478"/>
                  </a:lnTo>
                  <a:lnTo>
                    <a:pt x="155778" y="199478"/>
                  </a:lnTo>
                  <a:lnTo>
                    <a:pt x="155003" y="198208"/>
                  </a:lnTo>
                  <a:close/>
                </a:path>
                <a:path w="305434" h="664844">
                  <a:moveTo>
                    <a:pt x="223151" y="194398"/>
                  </a:moveTo>
                  <a:lnTo>
                    <a:pt x="155778" y="194398"/>
                  </a:lnTo>
                  <a:lnTo>
                    <a:pt x="155778" y="195668"/>
                  </a:lnTo>
                  <a:lnTo>
                    <a:pt x="155003" y="196938"/>
                  </a:lnTo>
                  <a:lnTo>
                    <a:pt x="155778" y="198208"/>
                  </a:lnTo>
                  <a:lnTo>
                    <a:pt x="155778" y="199478"/>
                  </a:lnTo>
                  <a:lnTo>
                    <a:pt x="226656" y="199478"/>
                  </a:lnTo>
                  <a:lnTo>
                    <a:pt x="226656" y="198208"/>
                  </a:lnTo>
                  <a:lnTo>
                    <a:pt x="225882" y="198208"/>
                  </a:lnTo>
                  <a:lnTo>
                    <a:pt x="225882" y="196938"/>
                  </a:lnTo>
                  <a:lnTo>
                    <a:pt x="225107" y="196938"/>
                  </a:lnTo>
                  <a:lnTo>
                    <a:pt x="225107" y="195668"/>
                  </a:lnTo>
                  <a:lnTo>
                    <a:pt x="223151" y="195668"/>
                  </a:lnTo>
                  <a:lnTo>
                    <a:pt x="223151" y="194398"/>
                  </a:lnTo>
                  <a:close/>
                </a:path>
                <a:path w="305434" h="664844">
                  <a:moveTo>
                    <a:pt x="281571" y="195668"/>
                  </a:moveTo>
                  <a:lnTo>
                    <a:pt x="225882" y="195668"/>
                  </a:lnTo>
                  <a:lnTo>
                    <a:pt x="225882" y="198208"/>
                  </a:lnTo>
                  <a:lnTo>
                    <a:pt x="226656" y="198208"/>
                  </a:lnTo>
                  <a:lnTo>
                    <a:pt x="226656" y="199478"/>
                  </a:lnTo>
                  <a:lnTo>
                    <a:pt x="280009" y="199478"/>
                  </a:lnTo>
                  <a:lnTo>
                    <a:pt x="280797" y="198208"/>
                  </a:lnTo>
                  <a:lnTo>
                    <a:pt x="280797" y="196938"/>
                  </a:lnTo>
                  <a:lnTo>
                    <a:pt x="281571" y="196938"/>
                  </a:lnTo>
                  <a:lnTo>
                    <a:pt x="281571" y="195668"/>
                  </a:lnTo>
                  <a:close/>
                </a:path>
                <a:path w="305434" h="664844">
                  <a:moveTo>
                    <a:pt x="29984" y="196938"/>
                  </a:moveTo>
                  <a:lnTo>
                    <a:pt x="774" y="196938"/>
                  </a:lnTo>
                  <a:lnTo>
                    <a:pt x="774" y="198208"/>
                  </a:lnTo>
                  <a:lnTo>
                    <a:pt x="29984" y="198208"/>
                  </a:lnTo>
                  <a:lnTo>
                    <a:pt x="29984" y="196938"/>
                  </a:lnTo>
                  <a:close/>
                </a:path>
                <a:path w="305434" h="664844">
                  <a:moveTo>
                    <a:pt x="37388" y="195668"/>
                  </a:moveTo>
                  <a:lnTo>
                    <a:pt x="37388" y="198208"/>
                  </a:lnTo>
                  <a:lnTo>
                    <a:pt x="38163" y="198208"/>
                  </a:lnTo>
                  <a:lnTo>
                    <a:pt x="38163" y="196938"/>
                  </a:lnTo>
                  <a:lnTo>
                    <a:pt x="38938" y="196938"/>
                  </a:lnTo>
                  <a:lnTo>
                    <a:pt x="37388" y="195668"/>
                  </a:lnTo>
                  <a:close/>
                </a:path>
                <a:path w="305434" h="664844">
                  <a:moveTo>
                    <a:pt x="38938" y="196938"/>
                  </a:moveTo>
                  <a:lnTo>
                    <a:pt x="38163" y="196938"/>
                  </a:lnTo>
                  <a:lnTo>
                    <a:pt x="38163" y="198208"/>
                  </a:lnTo>
                  <a:lnTo>
                    <a:pt x="38938" y="198208"/>
                  </a:lnTo>
                  <a:lnTo>
                    <a:pt x="38938" y="196938"/>
                  </a:lnTo>
                  <a:close/>
                </a:path>
                <a:path w="305434" h="664844">
                  <a:moveTo>
                    <a:pt x="20256" y="194398"/>
                  </a:moveTo>
                  <a:lnTo>
                    <a:pt x="3111" y="194398"/>
                  </a:lnTo>
                  <a:lnTo>
                    <a:pt x="3111" y="195668"/>
                  </a:lnTo>
                  <a:lnTo>
                    <a:pt x="2336" y="195668"/>
                  </a:lnTo>
                  <a:lnTo>
                    <a:pt x="1549" y="196938"/>
                  </a:lnTo>
                  <a:lnTo>
                    <a:pt x="20256" y="196938"/>
                  </a:lnTo>
                  <a:lnTo>
                    <a:pt x="20256" y="195668"/>
                  </a:lnTo>
                  <a:lnTo>
                    <a:pt x="3111" y="195668"/>
                  </a:lnTo>
                  <a:lnTo>
                    <a:pt x="2336" y="194398"/>
                  </a:lnTo>
                  <a:lnTo>
                    <a:pt x="20256" y="194398"/>
                  </a:lnTo>
                  <a:close/>
                </a:path>
                <a:path w="305434" h="664844">
                  <a:moveTo>
                    <a:pt x="20256" y="194398"/>
                  </a:moveTo>
                  <a:lnTo>
                    <a:pt x="20256" y="196938"/>
                  </a:lnTo>
                  <a:lnTo>
                    <a:pt x="30759" y="196938"/>
                  </a:lnTo>
                  <a:lnTo>
                    <a:pt x="30759" y="195668"/>
                  </a:lnTo>
                  <a:lnTo>
                    <a:pt x="21031" y="195668"/>
                  </a:lnTo>
                  <a:lnTo>
                    <a:pt x="20256" y="194398"/>
                  </a:lnTo>
                  <a:close/>
                </a:path>
                <a:path w="305434" h="664844">
                  <a:moveTo>
                    <a:pt x="31546" y="194398"/>
                  </a:moveTo>
                  <a:lnTo>
                    <a:pt x="24142" y="194398"/>
                  </a:lnTo>
                  <a:lnTo>
                    <a:pt x="24142" y="195668"/>
                  </a:lnTo>
                  <a:lnTo>
                    <a:pt x="30759" y="195668"/>
                  </a:lnTo>
                  <a:lnTo>
                    <a:pt x="30759" y="196938"/>
                  </a:lnTo>
                  <a:lnTo>
                    <a:pt x="31546" y="195668"/>
                  </a:lnTo>
                  <a:lnTo>
                    <a:pt x="31546" y="194398"/>
                  </a:lnTo>
                  <a:close/>
                </a:path>
                <a:path w="305434" h="664844">
                  <a:moveTo>
                    <a:pt x="21031" y="194398"/>
                  </a:moveTo>
                  <a:lnTo>
                    <a:pt x="20256" y="194398"/>
                  </a:lnTo>
                  <a:lnTo>
                    <a:pt x="21031" y="195668"/>
                  </a:lnTo>
                  <a:lnTo>
                    <a:pt x="21031" y="194398"/>
                  </a:lnTo>
                  <a:close/>
                </a:path>
                <a:path w="305434" h="664844">
                  <a:moveTo>
                    <a:pt x="21031" y="194398"/>
                  </a:moveTo>
                  <a:lnTo>
                    <a:pt x="21031" y="195668"/>
                  </a:lnTo>
                  <a:lnTo>
                    <a:pt x="21805" y="195668"/>
                  </a:lnTo>
                  <a:lnTo>
                    <a:pt x="21031" y="194398"/>
                  </a:lnTo>
                  <a:close/>
                </a:path>
                <a:path w="305434" h="664844">
                  <a:moveTo>
                    <a:pt x="22580" y="194398"/>
                  </a:moveTo>
                  <a:lnTo>
                    <a:pt x="21805" y="194398"/>
                  </a:lnTo>
                  <a:lnTo>
                    <a:pt x="21805" y="195668"/>
                  </a:lnTo>
                  <a:lnTo>
                    <a:pt x="22580" y="195668"/>
                  </a:lnTo>
                  <a:lnTo>
                    <a:pt x="22580" y="194398"/>
                  </a:lnTo>
                  <a:close/>
                </a:path>
                <a:path w="305434" h="664844">
                  <a:moveTo>
                    <a:pt x="22580" y="194398"/>
                  </a:moveTo>
                  <a:lnTo>
                    <a:pt x="22580" y="195668"/>
                  </a:lnTo>
                  <a:lnTo>
                    <a:pt x="23368" y="195668"/>
                  </a:lnTo>
                  <a:lnTo>
                    <a:pt x="22580" y="194398"/>
                  </a:lnTo>
                  <a:close/>
                </a:path>
                <a:path w="305434" h="664844">
                  <a:moveTo>
                    <a:pt x="24142" y="194398"/>
                  </a:moveTo>
                  <a:lnTo>
                    <a:pt x="23368" y="194398"/>
                  </a:lnTo>
                  <a:lnTo>
                    <a:pt x="24142" y="195668"/>
                  </a:lnTo>
                  <a:lnTo>
                    <a:pt x="24142" y="194398"/>
                  </a:lnTo>
                  <a:close/>
                </a:path>
                <a:path w="305434" h="664844">
                  <a:moveTo>
                    <a:pt x="33096" y="194398"/>
                  </a:moveTo>
                  <a:lnTo>
                    <a:pt x="32321" y="194398"/>
                  </a:lnTo>
                  <a:lnTo>
                    <a:pt x="32321" y="195668"/>
                  </a:lnTo>
                  <a:lnTo>
                    <a:pt x="33096" y="195668"/>
                  </a:lnTo>
                  <a:lnTo>
                    <a:pt x="33096" y="194398"/>
                  </a:lnTo>
                  <a:close/>
                </a:path>
                <a:path w="305434" h="664844">
                  <a:moveTo>
                    <a:pt x="33883" y="194398"/>
                  </a:moveTo>
                  <a:lnTo>
                    <a:pt x="33096" y="194398"/>
                  </a:lnTo>
                  <a:lnTo>
                    <a:pt x="33096" y="195668"/>
                  </a:lnTo>
                  <a:lnTo>
                    <a:pt x="33883" y="195668"/>
                  </a:lnTo>
                  <a:lnTo>
                    <a:pt x="33883" y="194398"/>
                  </a:lnTo>
                  <a:close/>
                </a:path>
                <a:path w="305434" h="664844">
                  <a:moveTo>
                    <a:pt x="33883" y="190588"/>
                  </a:moveTo>
                  <a:lnTo>
                    <a:pt x="33883" y="195668"/>
                  </a:lnTo>
                  <a:lnTo>
                    <a:pt x="34658" y="195668"/>
                  </a:lnTo>
                  <a:lnTo>
                    <a:pt x="34658" y="194398"/>
                  </a:lnTo>
                  <a:lnTo>
                    <a:pt x="35826" y="194398"/>
                  </a:lnTo>
                  <a:lnTo>
                    <a:pt x="35826" y="193128"/>
                  </a:lnTo>
                  <a:lnTo>
                    <a:pt x="36601" y="193128"/>
                  </a:lnTo>
                  <a:lnTo>
                    <a:pt x="36601" y="191858"/>
                  </a:lnTo>
                  <a:lnTo>
                    <a:pt x="34658" y="191858"/>
                  </a:lnTo>
                  <a:lnTo>
                    <a:pt x="33883" y="190588"/>
                  </a:lnTo>
                  <a:close/>
                </a:path>
                <a:path w="305434" h="664844">
                  <a:moveTo>
                    <a:pt x="38938" y="193128"/>
                  </a:moveTo>
                  <a:lnTo>
                    <a:pt x="38163" y="193128"/>
                  </a:lnTo>
                  <a:lnTo>
                    <a:pt x="38163" y="195668"/>
                  </a:lnTo>
                  <a:lnTo>
                    <a:pt x="44399" y="195668"/>
                  </a:lnTo>
                  <a:lnTo>
                    <a:pt x="44399" y="194398"/>
                  </a:lnTo>
                  <a:lnTo>
                    <a:pt x="38938" y="194398"/>
                  </a:lnTo>
                  <a:lnTo>
                    <a:pt x="38938" y="193128"/>
                  </a:lnTo>
                  <a:close/>
                </a:path>
                <a:path w="305434" h="664844">
                  <a:moveTo>
                    <a:pt x="44780" y="194398"/>
                  </a:moveTo>
                  <a:lnTo>
                    <a:pt x="44399" y="194398"/>
                  </a:lnTo>
                  <a:lnTo>
                    <a:pt x="44399" y="195668"/>
                  </a:lnTo>
                  <a:lnTo>
                    <a:pt x="44780" y="194398"/>
                  </a:lnTo>
                  <a:close/>
                </a:path>
                <a:path w="305434" h="664844">
                  <a:moveTo>
                    <a:pt x="44780" y="194398"/>
                  </a:moveTo>
                  <a:lnTo>
                    <a:pt x="44399" y="195668"/>
                  </a:lnTo>
                  <a:lnTo>
                    <a:pt x="44780" y="195668"/>
                  </a:lnTo>
                  <a:lnTo>
                    <a:pt x="44780" y="194398"/>
                  </a:lnTo>
                  <a:close/>
                </a:path>
                <a:path w="305434" h="664844">
                  <a:moveTo>
                    <a:pt x="151104" y="193128"/>
                  </a:moveTo>
                  <a:lnTo>
                    <a:pt x="43611" y="193128"/>
                  </a:lnTo>
                  <a:lnTo>
                    <a:pt x="43611" y="194398"/>
                  </a:lnTo>
                  <a:lnTo>
                    <a:pt x="44780" y="194398"/>
                  </a:lnTo>
                  <a:lnTo>
                    <a:pt x="44780" y="195668"/>
                  </a:lnTo>
                  <a:lnTo>
                    <a:pt x="151104" y="195668"/>
                  </a:lnTo>
                  <a:lnTo>
                    <a:pt x="151104" y="193128"/>
                  </a:lnTo>
                  <a:close/>
                </a:path>
                <a:path w="305434" h="664844">
                  <a:moveTo>
                    <a:pt x="169024" y="193128"/>
                  </a:moveTo>
                  <a:lnTo>
                    <a:pt x="151104" y="193128"/>
                  </a:lnTo>
                  <a:lnTo>
                    <a:pt x="151104" y="194398"/>
                  </a:lnTo>
                  <a:lnTo>
                    <a:pt x="151879" y="195668"/>
                  </a:lnTo>
                  <a:lnTo>
                    <a:pt x="151879" y="194398"/>
                  </a:lnTo>
                  <a:lnTo>
                    <a:pt x="169024" y="194398"/>
                  </a:lnTo>
                  <a:lnTo>
                    <a:pt x="169024" y="193128"/>
                  </a:lnTo>
                  <a:close/>
                </a:path>
                <a:path w="305434" h="664844">
                  <a:moveTo>
                    <a:pt x="152666" y="194398"/>
                  </a:moveTo>
                  <a:lnTo>
                    <a:pt x="151879" y="194398"/>
                  </a:lnTo>
                  <a:lnTo>
                    <a:pt x="152666" y="195668"/>
                  </a:lnTo>
                  <a:lnTo>
                    <a:pt x="152666" y="194398"/>
                  </a:lnTo>
                  <a:close/>
                </a:path>
                <a:path w="305434" h="664844">
                  <a:moveTo>
                    <a:pt x="154216" y="194398"/>
                  </a:moveTo>
                  <a:lnTo>
                    <a:pt x="152666" y="194398"/>
                  </a:lnTo>
                  <a:lnTo>
                    <a:pt x="152666" y="195668"/>
                  </a:lnTo>
                  <a:lnTo>
                    <a:pt x="154216" y="195668"/>
                  </a:lnTo>
                  <a:lnTo>
                    <a:pt x="154216" y="194398"/>
                  </a:lnTo>
                  <a:close/>
                </a:path>
                <a:path w="305434" h="664844">
                  <a:moveTo>
                    <a:pt x="155778" y="194398"/>
                  </a:moveTo>
                  <a:lnTo>
                    <a:pt x="154216" y="194398"/>
                  </a:lnTo>
                  <a:lnTo>
                    <a:pt x="154216" y="195668"/>
                  </a:lnTo>
                  <a:lnTo>
                    <a:pt x="155778" y="195668"/>
                  </a:lnTo>
                  <a:lnTo>
                    <a:pt x="155778" y="194398"/>
                  </a:lnTo>
                  <a:close/>
                </a:path>
                <a:path w="305434" h="664844">
                  <a:moveTo>
                    <a:pt x="224713" y="194398"/>
                  </a:moveTo>
                  <a:lnTo>
                    <a:pt x="223151" y="194398"/>
                  </a:lnTo>
                  <a:lnTo>
                    <a:pt x="223926" y="195668"/>
                  </a:lnTo>
                  <a:lnTo>
                    <a:pt x="224713" y="195668"/>
                  </a:lnTo>
                  <a:lnTo>
                    <a:pt x="224713" y="194398"/>
                  </a:lnTo>
                  <a:close/>
                </a:path>
                <a:path w="305434" h="664844">
                  <a:moveTo>
                    <a:pt x="225107" y="194398"/>
                  </a:moveTo>
                  <a:lnTo>
                    <a:pt x="224713" y="194398"/>
                  </a:lnTo>
                  <a:lnTo>
                    <a:pt x="224713" y="195668"/>
                  </a:lnTo>
                  <a:lnTo>
                    <a:pt x="225107" y="195668"/>
                  </a:lnTo>
                  <a:lnTo>
                    <a:pt x="225107" y="194398"/>
                  </a:lnTo>
                  <a:close/>
                </a:path>
                <a:path w="305434" h="664844">
                  <a:moveTo>
                    <a:pt x="279234" y="194398"/>
                  </a:moveTo>
                  <a:lnTo>
                    <a:pt x="225107" y="194398"/>
                  </a:lnTo>
                  <a:lnTo>
                    <a:pt x="225107" y="195668"/>
                  </a:lnTo>
                  <a:lnTo>
                    <a:pt x="279234" y="195668"/>
                  </a:lnTo>
                  <a:lnTo>
                    <a:pt x="279234" y="194398"/>
                  </a:lnTo>
                  <a:close/>
                </a:path>
                <a:path w="305434" h="664844">
                  <a:moveTo>
                    <a:pt x="24917" y="193128"/>
                  </a:moveTo>
                  <a:lnTo>
                    <a:pt x="4673" y="193128"/>
                  </a:lnTo>
                  <a:lnTo>
                    <a:pt x="3886" y="194398"/>
                  </a:lnTo>
                  <a:lnTo>
                    <a:pt x="24917" y="194398"/>
                  </a:lnTo>
                  <a:lnTo>
                    <a:pt x="24917" y="193128"/>
                  </a:lnTo>
                  <a:close/>
                </a:path>
                <a:path w="305434" h="664844">
                  <a:moveTo>
                    <a:pt x="28422" y="186778"/>
                  </a:moveTo>
                  <a:lnTo>
                    <a:pt x="27647" y="186778"/>
                  </a:lnTo>
                  <a:lnTo>
                    <a:pt x="27647" y="189318"/>
                  </a:lnTo>
                  <a:lnTo>
                    <a:pt x="21031" y="189318"/>
                  </a:lnTo>
                  <a:lnTo>
                    <a:pt x="21031" y="190588"/>
                  </a:lnTo>
                  <a:lnTo>
                    <a:pt x="28422" y="190588"/>
                  </a:lnTo>
                  <a:lnTo>
                    <a:pt x="28422" y="194398"/>
                  </a:lnTo>
                  <a:lnTo>
                    <a:pt x="30759" y="194398"/>
                  </a:lnTo>
                  <a:lnTo>
                    <a:pt x="30759" y="193128"/>
                  </a:lnTo>
                  <a:lnTo>
                    <a:pt x="29984" y="191858"/>
                  </a:lnTo>
                  <a:lnTo>
                    <a:pt x="29210" y="191858"/>
                  </a:lnTo>
                  <a:lnTo>
                    <a:pt x="29210" y="190588"/>
                  </a:lnTo>
                  <a:lnTo>
                    <a:pt x="28422" y="189318"/>
                  </a:lnTo>
                  <a:lnTo>
                    <a:pt x="28422" y="186778"/>
                  </a:lnTo>
                  <a:close/>
                </a:path>
                <a:path w="305434" h="664844">
                  <a:moveTo>
                    <a:pt x="32321" y="191858"/>
                  </a:moveTo>
                  <a:lnTo>
                    <a:pt x="31546" y="191858"/>
                  </a:lnTo>
                  <a:lnTo>
                    <a:pt x="31546" y="194398"/>
                  </a:lnTo>
                  <a:lnTo>
                    <a:pt x="32321" y="194398"/>
                  </a:lnTo>
                  <a:lnTo>
                    <a:pt x="32321" y="191858"/>
                  </a:lnTo>
                  <a:close/>
                </a:path>
                <a:path w="305434" h="664844">
                  <a:moveTo>
                    <a:pt x="32321" y="191858"/>
                  </a:moveTo>
                  <a:lnTo>
                    <a:pt x="32321" y="193128"/>
                  </a:lnTo>
                  <a:lnTo>
                    <a:pt x="33096" y="194398"/>
                  </a:lnTo>
                  <a:lnTo>
                    <a:pt x="33096" y="193128"/>
                  </a:lnTo>
                  <a:lnTo>
                    <a:pt x="32321" y="191858"/>
                  </a:lnTo>
                  <a:close/>
                </a:path>
                <a:path w="305434" h="664844">
                  <a:moveTo>
                    <a:pt x="33883" y="189318"/>
                  </a:moveTo>
                  <a:lnTo>
                    <a:pt x="33096" y="189318"/>
                  </a:lnTo>
                  <a:lnTo>
                    <a:pt x="33096" y="193128"/>
                  </a:lnTo>
                  <a:lnTo>
                    <a:pt x="33883" y="194398"/>
                  </a:lnTo>
                  <a:lnTo>
                    <a:pt x="33883" y="189318"/>
                  </a:lnTo>
                  <a:close/>
                </a:path>
                <a:path w="305434" h="664844">
                  <a:moveTo>
                    <a:pt x="223926" y="193128"/>
                  </a:moveTo>
                  <a:lnTo>
                    <a:pt x="169024" y="193128"/>
                  </a:lnTo>
                  <a:lnTo>
                    <a:pt x="169024" y="194398"/>
                  </a:lnTo>
                  <a:lnTo>
                    <a:pt x="223926" y="194398"/>
                  </a:lnTo>
                  <a:lnTo>
                    <a:pt x="223926" y="193128"/>
                  </a:lnTo>
                  <a:close/>
                </a:path>
                <a:path w="305434" h="664844">
                  <a:moveTo>
                    <a:pt x="278460" y="191858"/>
                  </a:moveTo>
                  <a:lnTo>
                    <a:pt x="223151" y="191858"/>
                  </a:lnTo>
                  <a:lnTo>
                    <a:pt x="223151" y="193128"/>
                  </a:lnTo>
                  <a:lnTo>
                    <a:pt x="223926" y="193128"/>
                  </a:lnTo>
                  <a:lnTo>
                    <a:pt x="223926" y="194398"/>
                  </a:lnTo>
                  <a:lnTo>
                    <a:pt x="278460" y="194398"/>
                  </a:lnTo>
                  <a:lnTo>
                    <a:pt x="278460" y="191858"/>
                  </a:lnTo>
                  <a:close/>
                </a:path>
                <a:path w="305434" h="664844">
                  <a:moveTo>
                    <a:pt x="5448" y="191858"/>
                  </a:moveTo>
                  <a:lnTo>
                    <a:pt x="4673" y="191858"/>
                  </a:lnTo>
                  <a:lnTo>
                    <a:pt x="4673" y="193128"/>
                  </a:lnTo>
                  <a:lnTo>
                    <a:pt x="5448" y="191858"/>
                  </a:lnTo>
                  <a:close/>
                </a:path>
                <a:path w="305434" h="664844">
                  <a:moveTo>
                    <a:pt x="23368" y="191858"/>
                  </a:moveTo>
                  <a:lnTo>
                    <a:pt x="6616" y="191858"/>
                  </a:lnTo>
                  <a:lnTo>
                    <a:pt x="6223" y="193128"/>
                  </a:lnTo>
                  <a:lnTo>
                    <a:pt x="23368" y="193128"/>
                  </a:lnTo>
                  <a:lnTo>
                    <a:pt x="23368" y="191858"/>
                  </a:lnTo>
                  <a:close/>
                </a:path>
                <a:path w="305434" h="664844">
                  <a:moveTo>
                    <a:pt x="24142" y="191858"/>
                  </a:moveTo>
                  <a:lnTo>
                    <a:pt x="23368" y="191858"/>
                  </a:lnTo>
                  <a:lnTo>
                    <a:pt x="23368" y="193128"/>
                  </a:lnTo>
                  <a:lnTo>
                    <a:pt x="24142" y="191858"/>
                  </a:lnTo>
                  <a:close/>
                </a:path>
                <a:path w="305434" h="664844">
                  <a:moveTo>
                    <a:pt x="24917" y="191858"/>
                  </a:moveTo>
                  <a:lnTo>
                    <a:pt x="24142" y="191858"/>
                  </a:lnTo>
                  <a:lnTo>
                    <a:pt x="24917" y="193128"/>
                  </a:lnTo>
                  <a:lnTo>
                    <a:pt x="24917" y="191858"/>
                  </a:lnTo>
                  <a:close/>
                </a:path>
                <a:path w="305434" h="664844">
                  <a:moveTo>
                    <a:pt x="25692" y="191858"/>
                  </a:moveTo>
                  <a:lnTo>
                    <a:pt x="24917" y="191858"/>
                  </a:lnTo>
                  <a:lnTo>
                    <a:pt x="24917" y="193128"/>
                  </a:lnTo>
                  <a:lnTo>
                    <a:pt x="25692" y="193128"/>
                  </a:lnTo>
                  <a:lnTo>
                    <a:pt x="25692" y="191858"/>
                  </a:lnTo>
                  <a:close/>
                </a:path>
                <a:path w="305434" h="664844">
                  <a:moveTo>
                    <a:pt x="142925" y="191858"/>
                  </a:moveTo>
                  <a:lnTo>
                    <a:pt x="44399" y="191858"/>
                  </a:lnTo>
                  <a:lnTo>
                    <a:pt x="44399" y="193128"/>
                  </a:lnTo>
                  <a:lnTo>
                    <a:pt x="143700" y="193128"/>
                  </a:lnTo>
                  <a:lnTo>
                    <a:pt x="142925" y="191858"/>
                  </a:lnTo>
                  <a:close/>
                </a:path>
                <a:path w="305434" h="664844">
                  <a:moveTo>
                    <a:pt x="144487" y="191858"/>
                  </a:moveTo>
                  <a:lnTo>
                    <a:pt x="143700" y="191858"/>
                  </a:lnTo>
                  <a:lnTo>
                    <a:pt x="143700" y="193128"/>
                  </a:lnTo>
                  <a:lnTo>
                    <a:pt x="144487" y="193128"/>
                  </a:lnTo>
                  <a:lnTo>
                    <a:pt x="144487" y="191858"/>
                  </a:lnTo>
                  <a:close/>
                </a:path>
                <a:path w="305434" h="664844">
                  <a:moveTo>
                    <a:pt x="146824" y="191858"/>
                  </a:moveTo>
                  <a:lnTo>
                    <a:pt x="145262" y="191858"/>
                  </a:lnTo>
                  <a:lnTo>
                    <a:pt x="145262" y="193128"/>
                  </a:lnTo>
                  <a:lnTo>
                    <a:pt x="146824" y="193128"/>
                  </a:lnTo>
                  <a:lnTo>
                    <a:pt x="146824" y="191858"/>
                  </a:lnTo>
                  <a:close/>
                </a:path>
                <a:path w="305434" h="664844">
                  <a:moveTo>
                    <a:pt x="149542" y="191858"/>
                  </a:moveTo>
                  <a:lnTo>
                    <a:pt x="147599" y="191858"/>
                  </a:lnTo>
                  <a:lnTo>
                    <a:pt x="147599" y="193128"/>
                  </a:lnTo>
                  <a:lnTo>
                    <a:pt x="148767" y="193128"/>
                  </a:lnTo>
                  <a:lnTo>
                    <a:pt x="149542" y="191858"/>
                  </a:lnTo>
                  <a:close/>
                </a:path>
                <a:path w="305434" h="664844">
                  <a:moveTo>
                    <a:pt x="150329" y="191858"/>
                  </a:moveTo>
                  <a:lnTo>
                    <a:pt x="149542" y="191858"/>
                  </a:lnTo>
                  <a:lnTo>
                    <a:pt x="149542" y="193128"/>
                  </a:lnTo>
                  <a:lnTo>
                    <a:pt x="150329" y="193128"/>
                  </a:lnTo>
                  <a:lnTo>
                    <a:pt x="150329" y="191858"/>
                  </a:lnTo>
                  <a:close/>
                </a:path>
                <a:path w="305434" h="664844">
                  <a:moveTo>
                    <a:pt x="169799" y="191858"/>
                  </a:moveTo>
                  <a:lnTo>
                    <a:pt x="150329" y="191858"/>
                  </a:lnTo>
                  <a:lnTo>
                    <a:pt x="150329" y="193128"/>
                  </a:lnTo>
                  <a:lnTo>
                    <a:pt x="169799" y="193128"/>
                  </a:lnTo>
                  <a:lnTo>
                    <a:pt x="169799" y="191858"/>
                  </a:lnTo>
                  <a:close/>
                </a:path>
                <a:path w="305434" h="664844">
                  <a:moveTo>
                    <a:pt x="170586" y="189318"/>
                  </a:moveTo>
                  <a:lnTo>
                    <a:pt x="169799" y="189318"/>
                  </a:lnTo>
                  <a:lnTo>
                    <a:pt x="169799" y="190588"/>
                  </a:lnTo>
                  <a:lnTo>
                    <a:pt x="142151" y="190588"/>
                  </a:lnTo>
                  <a:lnTo>
                    <a:pt x="142151" y="191858"/>
                  </a:lnTo>
                  <a:lnTo>
                    <a:pt x="169799" y="191858"/>
                  </a:lnTo>
                  <a:lnTo>
                    <a:pt x="169799" y="193128"/>
                  </a:lnTo>
                  <a:lnTo>
                    <a:pt x="170586" y="193128"/>
                  </a:lnTo>
                  <a:lnTo>
                    <a:pt x="170586" y="189318"/>
                  </a:lnTo>
                  <a:close/>
                </a:path>
                <a:path w="305434" h="664844">
                  <a:moveTo>
                    <a:pt x="171361" y="189318"/>
                  </a:moveTo>
                  <a:lnTo>
                    <a:pt x="170586" y="189318"/>
                  </a:lnTo>
                  <a:lnTo>
                    <a:pt x="170586" y="193128"/>
                  </a:lnTo>
                  <a:lnTo>
                    <a:pt x="223151" y="193128"/>
                  </a:lnTo>
                  <a:lnTo>
                    <a:pt x="223151" y="191858"/>
                  </a:lnTo>
                  <a:lnTo>
                    <a:pt x="223926" y="191858"/>
                  </a:lnTo>
                  <a:lnTo>
                    <a:pt x="223926" y="190588"/>
                  </a:lnTo>
                  <a:lnTo>
                    <a:pt x="171361" y="190588"/>
                  </a:lnTo>
                  <a:lnTo>
                    <a:pt x="171361" y="189318"/>
                  </a:lnTo>
                  <a:close/>
                </a:path>
                <a:path w="305434" h="664844">
                  <a:moveTo>
                    <a:pt x="21805" y="190588"/>
                  </a:moveTo>
                  <a:lnTo>
                    <a:pt x="7404" y="190588"/>
                  </a:lnTo>
                  <a:lnTo>
                    <a:pt x="7404" y="191858"/>
                  </a:lnTo>
                  <a:lnTo>
                    <a:pt x="21805" y="191858"/>
                  </a:lnTo>
                  <a:lnTo>
                    <a:pt x="21805" y="190588"/>
                  </a:lnTo>
                  <a:close/>
                </a:path>
                <a:path w="305434" h="664844">
                  <a:moveTo>
                    <a:pt x="22580" y="190588"/>
                  </a:moveTo>
                  <a:lnTo>
                    <a:pt x="21805" y="190588"/>
                  </a:lnTo>
                  <a:lnTo>
                    <a:pt x="22580" y="191858"/>
                  </a:lnTo>
                  <a:lnTo>
                    <a:pt x="22580" y="190588"/>
                  </a:lnTo>
                  <a:close/>
                </a:path>
                <a:path w="305434" h="664844">
                  <a:moveTo>
                    <a:pt x="28422" y="190588"/>
                  </a:moveTo>
                  <a:lnTo>
                    <a:pt x="22580" y="190588"/>
                  </a:lnTo>
                  <a:lnTo>
                    <a:pt x="22580" y="191858"/>
                  </a:lnTo>
                  <a:lnTo>
                    <a:pt x="28422" y="191858"/>
                  </a:lnTo>
                  <a:lnTo>
                    <a:pt x="28422" y="190588"/>
                  </a:lnTo>
                  <a:close/>
                </a:path>
                <a:path w="305434" h="664844">
                  <a:moveTo>
                    <a:pt x="29984" y="190588"/>
                  </a:moveTo>
                  <a:lnTo>
                    <a:pt x="29210" y="190588"/>
                  </a:lnTo>
                  <a:lnTo>
                    <a:pt x="29210" y="191858"/>
                  </a:lnTo>
                  <a:lnTo>
                    <a:pt x="29984" y="191858"/>
                  </a:lnTo>
                  <a:lnTo>
                    <a:pt x="29984" y="190588"/>
                  </a:lnTo>
                  <a:close/>
                </a:path>
                <a:path w="305434" h="664844">
                  <a:moveTo>
                    <a:pt x="30759" y="190588"/>
                  </a:moveTo>
                  <a:lnTo>
                    <a:pt x="29984" y="190588"/>
                  </a:lnTo>
                  <a:lnTo>
                    <a:pt x="29984" y="191858"/>
                  </a:lnTo>
                  <a:lnTo>
                    <a:pt x="30759" y="191858"/>
                  </a:lnTo>
                  <a:lnTo>
                    <a:pt x="30759" y="190588"/>
                  </a:lnTo>
                  <a:close/>
                </a:path>
                <a:path w="305434" h="664844">
                  <a:moveTo>
                    <a:pt x="32321" y="190588"/>
                  </a:moveTo>
                  <a:lnTo>
                    <a:pt x="32321" y="191858"/>
                  </a:lnTo>
                  <a:lnTo>
                    <a:pt x="33096" y="191858"/>
                  </a:lnTo>
                  <a:lnTo>
                    <a:pt x="32321" y="190588"/>
                  </a:lnTo>
                  <a:close/>
                </a:path>
                <a:path w="305434" h="664844">
                  <a:moveTo>
                    <a:pt x="35052" y="188048"/>
                  </a:moveTo>
                  <a:lnTo>
                    <a:pt x="34658" y="188048"/>
                  </a:lnTo>
                  <a:lnTo>
                    <a:pt x="34658" y="189318"/>
                  </a:lnTo>
                  <a:lnTo>
                    <a:pt x="33883" y="189318"/>
                  </a:lnTo>
                  <a:lnTo>
                    <a:pt x="33883" y="190588"/>
                  </a:lnTo>
                  <a:lnTo>
                    <a:pt x="34658" y="191858"/>
                  </a:lnTo>
                  <a:lnTo>
                    <a:pt x="34658" y="190588"/>
                  </a:lnTo>
                  <a:lnTo>
                    <a:pt x="35052" y="190588"/>
                  </a:lnTo>
                  <a:lnTo>
                    <a:pt x="35052" y="188048"/>
                  </a:lnTo>
                  <a:close/>
                </a:path>
                <a:path w="305434" h="664844">
                  <a:moveTo>
                    <a:pt x="35052" y="190588"/>
                  </a:moveTo>
                  <a:lnTo>
                    <a:pt x="34658" y="190588"/>
                  </a:lnTo>
                  <a:lnTo>
                    <a:pt x="34658" y="191858"/>
                  </a:lnTo>
                  <a:lnTo>
                    <a:pt x="35052" y="191858"/>
                  </a:lnTo>
                  <a:lnTo>
                    <a:pt x="35052" y="190588"/>
                  </a:lnTo>
                  <a:close/>
                </a:path>
                <a:path w="305434" h="664844">
                  <a:moveTo>
                    <a:pt x="38163" y="190588"/>
                  </a:moveTo>
                  <a:lnTo>
                    <a:pt x="37388" y="190588"/>
                  </a:lnTo>
                  <a:lnTo>
                    <a:pt x="37388" y="191858"/>
                  </a:lnTo>
                  <a:lnTo>
                    <a:pt x="38163" y="191858"/>
                  </a:lnTo>
                  <a:lnTo>
                    <a:pt x="38163" y="190588"/>
                  </a:lnTo>
                  <a:close/>
                </a:path>
                <a:path w="305434" h="664844">
                  <a:moveTo>
                    <a:pt x="43611" y="190588"/>
                  </a:moveTo>
                  <a:lnTo>
                    <a:pt x="42837" y="190588"/>
                  </a:lnTo>
                  <a:lnTo>
                    <a:pt x="42837" y="191858"/>
                  </a:lnTo>
                  <a:lnTo>
                    <a:pt x="43611" y="191858"/>
                  </a:lnTo>
                  <a:lnTo>
                    <a:pt x="43611" y="190588"/>
                  </a:lnTo>
                  <a:close/>
                </a:path>
                <a:path w="305434" h="664844">
                  <a:moveTo>
                    <a:pt x="44399" y="189318"/>
                  </a:moveTo>
                  <a:lnTo>
                    <a:pt x="43611" y="189318"/>
                  </a:lnTo>
                  <a:lnTo>
                    <a:pt x="43611" y="191858"/>
                  </a:lnTo>
                  <a:lnTo>
                    <a:pt x="44399" y="191858"/>
                  </a:lnTo>
                  <a:lnTo>
                    <a:pt x="44399" y="189318"/>
                  </a:lnTo>
                  <a:close/>
                </a:path>
                <a:path w="305434" h="664844">
                  <a:moveTo>
                    <a:pt x="139814" y="188048"/>
                  </a:moveTo>
                  <a:lnTo>
                    <a:pt x="45567" y="188048"/>
                  </a:lnTo>
                  <a:lnTo>
                    <a:pt x="45567" y="191858"/>
                  </a:lnTo>
                  <a:lnTo>
                    <a:pt x="142151" y="191858"/>
                  </a:lnTo>
                  <a:lnTo>
                    <a:pt x="141363" y="190588"/>
                  </a:lnTo>
                  <a:lnTo>
                    <a:pt x="139420" y="190588"/>
                  </a:lnTo>
                  <a:lnTo>
                    <a:pt x="139420" y="189318"/>
                  </a:lnTo>
                  <a:lnTo>
                    <a:pt x="139814" y="188048"/>
                  </a:lnTo>
                  <a:close/>
                </a:path>
                <a:path w="305434" h="664844">
                  <a:moveTo>
                    <a:pt x="284302" y="181698"/>
                  </a:moveTo>
                  <a:lnTo>
                    <a:pt x="216928" y="181698"/>
                  </a:lnTo>
                  <a:lnTo>
                    <a:pt x="216928" y="182968"/>
                  </a:lnTo>
                  <a:lnTo>
                    <a:pt x="218478" y="182968"/>
                  </a:lnTo>
                  <a:lnTo>
                    <a:pt x="218478" y="185508"/>
                  </a:lnTo>
                  <a:lnTo>
                    <a:pt x="220040" y="185508"/>
                  </a:lnTo>
                  <a:lnTo>
                    <a:pt x="220040" y="186143"/>
                  </a:lnTo>
                  <a:lnTo>
                    <a:pt x="220814" y="186778"/>
                  </a:lnTo>
                  <a:lnTo>
                    <a:pt x="220814" y="189318"/>
                  </a:lnTo>
                  <a:lnTo>
                    <a:pt x="224713" y="189318"/>
                  </a:lnTo>
                  <a:lnTo>
                    <a:pt x="224713" y="190588"/>
                  </a:lnTo>
                  <a:lnTo>
                    <a:pt x="223926" y="190588"/>
                  </a:lnTo>
                  <a:lnTo>
                    <a:pt x="223926" y="191858"/>
                  </a:lnTo>
                  <a:lnTo>
                    <a:pt x="280797" y="191858"/>
                  </a:lnTo>
                  <a:lnTo>
                    <a:pt x="280797" y="188048"/>
                  </a:lnTo>
                  <a:lnTo>
                    <a:pt x="283527" y="188048"/>
                  </a:lnTo>
                  <a:lnTo>
                    <a:pt x="284302" y="186778"/>
                  </a:lnTo>
                  <a:lnTo>
                    <a:pt x="285076" y="186778"/>
                  </a:lnTo>
                  <a:lnTo>
                    <a:pt x="284302" y="185508"/>
                  </a:lnTo>
                  <a:lnTo>
                    <a:pt x="285076" y="184238"/>
                  </a:lnTo>
                  <a:lnTo>
                    <a:pt x="284302" y="184238"/>
                  </a:lnTo>
                  <a:lnTo>
                    <a:pt x="284302" y="181698"/>
                  </a:lnTo>
                  <a:close/>
                </a:path>
                <a:path w="305434" h="664844">
                  <a:moveTo>
                    <a:pt x="17919" y="188048"/>
                  </a:moveTo>
                  <a:lnTo>
                    <a:pt x="12852" y="188048"/>
                  </a:lnTo>
                  <a:lnTo>
                    <a:pt x="12065" y="189318"/>
                  </a:lnTo>
                  <a:lnTo>
                    <a:pt x="10515" y="189318"/>
                  </a:lnTo>
                  <a:lnTo>
                    <a:pt x="10515" y="190588"/>
                  </a:lnTo>
                  <a:lnTo>
                    <a:pt x="17919" y="190588"/>
                  </a:lnTo>
                  <a:lnTo>
                    <a:pt x="17919" y="188048"/>
                  </a:lnTo>
                  <a:close/>
                </a:path>
                <a:path w="305434" h="664844">
                  <a:moveTo>
                    <a:pt x="21031" y="189318"/>
                  </a:moveTo>
                  <a:lnTo>
                    <a:pt x="17919" y="189318"/>
                  </a:lnTo>
                  <a:lnTo>
                    <a:pt x="17919" y="190588"/>
                  </a:lnTo>
                  <a:lnTo>
                    <a:pt x="21031" y="190588"/>
                  </a:lnTo>
                  <a:lnTo>
                    <a:pt x="21031" y="189318"/>
                  </a:lnTo>
                  <a:close/>
                </a:path>
                <a:path w="305434" h="664844">
                  <a:moveTo>
                    <a:pt x="32321" y="188048"/>
                  </a:moveTo>
                  <a:lnTo>
                    <a:pt x="31546" y="188048"/>
                  </a:lnTo>
                  <a:lnTo>
                    <a:pt x="31546" y="190588"/>
                  </a:lnTo>
                  <a:lnTo>
                    <a:pt x="33096" y="190588"/>
                  </a:lnTo>
                  <a:lnTo>
                    <a:pt x="33096" y="189318"/>
                  </a:lnTo>
                  <a:lnTo>
                    <a:pt x="32321" y="189318"/>
                  </a:lnTo>
                  <a:lnTo>
                    <a:pt x="32321" y="188048"/>
                  </a:lnTo>
                  <a:close/>
                </a:path>
                <a:path w="305434" h="664844">
                  <a:moveTo>
                    <a:pt x="37388" y="185508"/>
                  </a:moveTo>
                  <a:lnTo>
                    <a:pt x="36601" y="185508"/>
                  </a:lnTo>
                  <a:lnTo>
                    <a:pt x="36601" y="186778"/>
                  </a:lnTo>
                  <a:lnTo>
                    <a:pt x="35052" y="186778"/>
                  </a:lnTo>
                  <a:lnTo>
                    <a:pt x="35052" y="189318"/>
                  </a:lnTo>
                  <a:lnTo>
                    <a:pt x="35826" y="189318"/>
                  </a:lnTo>
                  <a:lnTo>
                    <a:pt x="35826" y="190588"/>
                  </a:lnTo>
                  <a:lnTo>
                    <a:pt x="38938" y="190588"/>
                  </a:lnTo>
                  <a:lnTo>
                    <a:pt x="38938" y="188048"/>
                  </a:lnTo>
                  <a:lnTo>
                    <a:pt x="37388" y="188048"/>
                  </a:lnTo>
                  <a:lnTo>
                    <a:pt x="37388" y="185508"/>
                  </a:lnTo>
                  <a:close/>
                </a:path>
                <a:path w="305434" h="664844">
                  <a:moveTo>
                    <a:pt x="169799" y="188048"/>
                  </a:moveTo>
                  <a:lnTo>
                    <a:pt x="160058" y="188048"/>
                  </a:lnTo>
                  <a:lnTo>
                    <a:pt x="160058" y="189318"/>
                  </a:lnTo>
                  <a:lnTo>
                    <a:pt x="139420" y="189318"/>
                  </a:lnTo>
                  <a:lnTo>
                    <a:pt x="139420" y="190588"/>
                  </a:lnTo>
                  <a:lnTo>
                    <a:pt x="169799" y="190588"/>
                  </a:lnTo>
                  <a:lnTo>
                    <a:pt x="169799" y="188048"/>
                  </a:lnTo>
                  <a:close/>
                </a:path>
                <a:path w="305434" h="664844">
                  <a:moveTo>
                    <a:pt x="223926" y="189318"/>
                  </a:moveTo>
                  <a:lnTo>
                    <a:pt x="172135" y="189318"/>
                  </a:lnTo>
                  <a:lnTo>
                    <a:pt x="172135" y="190588"/>
                  </a:lnTo>
                  <a:lnTo>
                    <a:pt x="224713" y="190588"/>
                  </a:lnTo>
                  <a:lnTo>
                    <a:pt x="223926" y="189318"/>
                  </a:lnTo>
                  <a:close/>
                </a:path>
                <a:path w="305434" h="664844">
                  <a:moveTo>
                    <a:pt x="19469" y="188048"/>
                  </a:moveTo>
                  <a:lnTo>
                    <a:pt x="18694" y="188048"/>
                  </a:lnTo>
                  <a:lnTo>
                    <a:pt x="18694" y="189318"/>
                  </a:lnTo>
                  <a:lnTo>
                    <a:pt x="19469" y="189318"/>
                  </a:lnTo>
                  <a:lnTo>
                    <a:pt x="19469" y="188048"/>
                  </a:lnTo>
                  <a:close/>
                </a:path>
                <a:path w="305434" h="664844">
                  <a:moveTo>
                    <a:pt x="20256" y="188048"/>
                  </a:moveTo>
                  <a:lnTo>
                    <a:pt x="19469" y="188048"/>
                  </a:lnTo>
                  <a:lnTo>
                    <a:pt x="19469" y="189318"/>
                  </a:lnTo>
                  <a:lnTo>
                    <a:pt x="20256" y="189318"/>
                  </a:lnTo>
                  <a:lnTo>
                    <a:pt x="20256" y="188048"/>
                  </a:lnTo>
                  <a:close/>
                </a:path>
                <a:path w="305434" h="664844">
                  <a:moveTo>
                    <a:pt x="32321" y="184238"/>
                  </a:moveTo>
                  <a:lnTo>
                    <a:pt x="18694" y="184238"/>
                  </a:lnTo>
                  <a:lnTo>
                    <a:pt x="18694" y="185508"/>
                  </a:lnTo>
                  <a:lnTo>
                    <a:pt x="17919" y="185508"/>
                  </a:lnTo>
                  <a:lnTo>
                    <a:pt x="17919" y="188048"/>
                  </a:lnTo>
                  <a:lnTo>
                    <a:pt x="20256" y="188048"/>
                  </a:lnTo>
                  <a:lnTo>
                    <a:pt x="20256" y="189318"/>
                  </a:lnTo>
                  <a:lnTo>
                    <a:pt x="27647" y="189318"/>
                  </a:lnTo>
                  <a:lnTo>
                    <a:pt x="27647" y="186778"/>
                  </a:lnTo>
                  <a:lnTo>
                    <a:pt x="31546" y="186778"/>
                  </a:lnTo>
                  <a:lnTo>
                    <a:pt x="31546" y="185508"/>
                  </a:lnTo>
                  <a:lnTo>
                    <a:pt x="32321" y="184238"/>
                  </a:lnTo>
                  <a:close/>
                </a:path>
                <a:path w="305434" h="664844">
                  <a:moveTo>
                    <a:pt x="34658" y="186778"/>
                  </a:moveTo>
                  <a:lnTo>
                    <a:pt x="33096" y="186778"/>
                  </a:lnTo>
                  <a:lnTo>
                    <a:pt x="33096" y="188048"/>
                  </a:lnTo>
                  <a:lnTo>
                    <a:pt x="32321" y="188048"/>
                  </a:lnTo>
                  <a:lnTo>
                    <a:pt x="32321" y="189318"/>
                  </a:lnTo>
                  <a:lnTo>
                    <a:pt x="34658" y="189318"/>
                  </a:lnTo>
                  <a:lnTo>
                    <a:pt x="34658" y="186778"/>
                  </a:lnTo>
                  <a:close/>
                </a:path>
                <a:path w="305434" h="664844">
                  <a:moveTo>
                    <a:pt x="160058" y="188048"/>
                  </a:moveTo>
                  <a:lnTo>
                    <a:pt x="139814" y="188048"/>
                  </a:lnTo>
                  <a:lnTo>
                    <a:pt x="139814" y="189318"/>
                  </a:lnTo>
                  <a:lnTo>
                    <a:pt x="160058" y="189318"/>
                  </a:lnTo>
                  <a:lnTo>
                    <a:pt x="160058" y="188048"/>
                  </a:lnTo>
                  <a:close/>
                </a:path>
                <a:path w="305434" h="664844">
                  <a:moveTo>
                    <a:pt x="220814" y="186778"/>
                  </a:moveTo>
                  <a:lnTo>
                    <a:pt x="173697" y="186778"/>
                  </a:lnTo>
                  <a:lnTo>
                    <a:pt x="173697" y="188048"/>
                  </a:lnTo>
                  <a:lnTo>
                    <a:pt x="172910" y="188048"/>
                  </a:lnTo>
                  <a:lnTo>
                    <a:pt x="172910" y="189318"/>
                  </a:lnTo>
                  <a:lnTo>
                    <a:pt x="220814" y="189318"/>
                  </a:lnTo>
                  <a:lnTo>
                    <a:pt x="220814" y="186778"/>
                  </a:lnTo>
                  <a:close/>
                </a:path>
                <a:path w="305434" h="664844">
                  <a:moveTo>
                    <a:pt x="13627" y="186778"/>
                  </a:moveTo>
                  <a:lnTo>
                    <a:pt x="13627" y="188048"/>
                  </a:lnTo>
                  <a:lnTo>
                    <a:pt x="14401" y="188048"/>
                  </a:lnTo>
                  <a:lnTo>
                    <a:pt x="13627" y="186778"/>
                  </a:lnTo>
                  <a:close/>
                </a:path>
                <a:path w="305434" h="664844">
                  <a:moveTo>
                    <a:pt x="17132" y="186778"/>
                  </a:moveTo>
                  <a:lnTo>
                    <a:pt x="15189" y="186778"/>
                  </a:lnTo>
                  <a:lnTo>
                    <a:pt x="14401" y="188048"/>
                  </a:lnTo>
                  <a:lnTo>
                    <a:pt x="17132" y="188048"/>
                  </a:lnTo>
                  <a:lnTo>
                    <a:pt x="17132" y="186778"/>
                  </a:lnTo>
                  <a:close/>
                </a:path>
                <a:path w="305434" h="664844">
                  <a:moveTo>
                    <a:pt x="140589" y="186778"/>
                  </a:moveTo>
                  <a:lnTo>
                    <a:pt x="45567" y="186778"/>
                  </a:lnTo>
                  <a:lnTo>
                    <a:pt x="44780" y="188048"/>
                  </a:lnTo>
                  <a:lnTo>
                    <a:pt x="140589" y="188048"/>
                  </a:lnTo>
                  <a:lnTo>
                    <a:pt x="140589" y="186778"/>
                  </a:lnTo>
                  <a:close/>
                </a:path>
                <a:path w="305434" h="664844">
                  <a:moveTo>
                    <a:pt x="155003" y="182968"/>
                  </a:moveTo>
                  <a:lnTo>
                    <a:pt x="44780" y="182968"/>
                  </a:lnTo>
                  <a:lnTo>
                    <a:pt x="44780" y="186778"/>
                  </a:lnTo>
                  <a:lnTo>
                    <a:pt x="141363" y="186778"/>
                  </a:lnTo>
                  <a:lnTo>
                    <a:pt x="141363" y="188048"/>
                  </a:lnTo>
                  <a:lnTo>
                    <a:pt x="142151" y="186778"/>
                  </a:lnTo>
                  <a:lnTo>
                    <a:pt x="142151" y="185508"/>
                  </a:lnTo>
                  <a:lnTo>
                    <a:pt x="152666" y="185508"/>
                  </a:lnTo>
                  <a:lnTo>
                    <a:pt x="152666" y="184238"/>
                  </a:lnTo>
                  <a:lnTo>
                    <a:pt x="155003" y="184238"/>
                  </a:lnTo>
                  <a:lnTo>
                    <a:pt x="155003" y="182968"/>
                  </a:lnTo>
                  <a:close/>
                </a:path>
                <a:path w="305434" h="664844">
                  <a:moveTo>
                    <a:pt x="150329" y="186778"/>
                  </a:moveTo>
                  <a:lnTo>
                    <a:pt x="142151" y="186778"/>
                  </a:lnTo>
                  <a:lnTo>
                    <a:pt x="141363" y="188048"/>
                  </a:lnTo>
                  <a:lnTo>
                    <a:pt x="150329" y="188048"/>
                  </a:lnTo>
                  <a:lnTo>
                    <a:pt x="150329" y="186778"/>
                  </a:lnTo>
                  <a:close/>
                </a:path>
                <a:path w="305434" h="664844">
                  <a:moveTo>
                    <a:pt x="176034" y="185508"/>
                  </a:moveTo>
                  <a:lnTo>
                    <a:pt x="151104" y="185508"/>
                  </a:lnTo>
                  <a:lnTo>
                    <a:pt x="151104" y="188048"/>
                  </a:lnTo>
                  <a:lnTo>
                    <a:pt x="172910" y="188048"/>
                  </a:lnTo>
                  <a:lnTo>
                    <a:pt x="172910" y="186778"/>
                  </a:lnTo>
                  <a:lnTo>
                    <a:pt x="175247" y="186778"/>
                  </a:lnTo>
                  <a:lnTo>
                    <a:pt x="176034" y="185508"/>
                  </a:lnTo>
                  <a:close/>
                </a:path>
                <a:path w="305434" h="664844">
                  <a:moveTo>
                    <a:pt x="32321" y="185508"/>
                  </a:moveTo>
                  <a:lnTo>
                    <a:pt x="31546" y="185508"/>
                  </a:lnTo>
                  <a:lnTo>
                    <a:pt x="31546" y="186778"/>
                  </a:lnTo>
                  <a:lnTo>
                    <a:pt x="32321" y="186778"/>
                  </a:lnTo>
                  <a:lnTo>
                    <a:pt x="32321" y="185508"/>
                  </a:lnTo>
                  <a:close/>
                </a:path>
                <a:path w="305434" h="664844">
                  <a:moveTo>
                    <a:pt x="35052" y="184238"/>
                  </a:moveTo>
                  <a:lnTo>
                    <a:pt x="34658" y="185508"/>
                  </a:lnTo>
                  <a:lnTo>
                    <a:pt x="34658" y="186778"/>
                  </a:lnTo>
                  <a:lnTo>
                    <a:pt x="36601" y="186778"/>
                  </a:lnTo>
                  <a:lnTo>
                    <a:pt x="36601" y="185508"/>
                  </a:lnTo>
                  <a:lnTo>
                    <a:pt x="35052" y="185508"/>
                  </a:lnTo>
                  <a:lnTo>
                    <a:pt x="35052" y="184238"/>
                  </a:lnTo>
                  <a:close/>
                </a:path>
                <a:path w="305434" h="664844">
                  <a:moveTo>
                    <a:pt x="143700" y="185508"/>
                  </a:moveTo>
                  <a:lnTo>
                    <a:pt x="142925" y="185508"/>
                  </a:lnTo>
                  <a:lnTo>
                    <a:pt x="142925" y="186778"/>
                  </a:lnTo>
                  <a:lnTo>
                    <a:pt x="144487" y="186778"/>
                  </a:lnTo>
                  <a:lnTo>
                    <a:pt x="143700" y="185508"/>
                  </a:lnTo>
                  <a:close/>
                </a:path>
                <a:path w="305434" h="664844">
                  <a:moveTo>
                    <a:pt x="146037" y="185508"/>
                  </a:moveTo>
                  <a:lnTo>
                    <a:pt x="145262" y="185508"/>
                  </a:lnTo>
                  <a:lnTo>
                    <a:pt x="144487" y="186778"/>
                  </a:lnTo>
                  <a:lnTo>
                    <a:pt x="146037" y="186778"/>
                  </a:lnTo>
                  <a:lnTo>
                    <a:pt x="146037" y="185508"/>
                  </a:lnTo>
                  <a:close/>
                </a:path>
                <a:path w="305434" h="664844">
                  <a:moveTo>
                    <a:pt x="151104" y="185508"/>
                  </a:moveTo>
                  <a:lnTo>
                    <a:pt x="146037" y="185508"/>
                  </a:lnTo>
                  <a:lnTo>
                    <a:pt x="146037" y="186778"/>
                  </a:lnTo>
                  <a:lnTo>
                    <a:pt x="151104" y="186778"/>
                  </a:lnTo>
                  <a:lnTo>
                    <a:pt x="151104" y="185508"/>
                  </a:lnTo>
                  <a:close/>
                </a:path>
                <a:path w="305434" h="664844">
                  <a:moveTo>
                    <a:pt x="177977" y="182968"/>
                  </a:moveTo>
                  <a:lnTo>
                    <a:pt x="176034" y="182968"/>
                  </a:lnTo>
                  <a:lnTo>
                    <a:pt x="176034" y="186778"/>
                  </a:lnTo>
                  <a:lnTo>
                    <a:pt x="220040" y="186778"/>
                  </a:lnTo>
                  <a:lnTo>
                    <a:pt x="220040" y="186143"/>
                  </a:lnTo>
                  <a:lnTo>
                    <a:pt x="219265" y="185508"/>
                  </a:lnTo>
                  <a:lnTo>
                    <a:pt x="218478" y="185508"/>
                  </a:lnTo>
                  <a:lnTo>
                    <a:pt x="218478" y="184238"/>
                  </a:lnTo>
                  <a:lnTo>
                    <a:pt x="177977" y="184238"/>
                  </a:lnTo>
                  <a:lnTo>
                    <a:pt x="177977" y="182968"/>
                  </a:lnTo>
                  <a:close/>
                </a:path>
                <a:path w="305434" h="664844">
                  <a:moveTo>
                    <a:pt x="35052" y="184238"/>
                  </a:moveTo>
                  <a:lnTo>
                    <a:pt x="34658" y="184238"/>
                  </a:lnTo>
                  <a:lnTo>
                    <a:pt x="34658" y="185508"/>
                  </a:lnTo>
                  <a:lnTo>
                    <a:pt x="35052" y="184238"/>
                  </a:lnTo>
                  <a:close/>
                </a:path>
                <a:path w="305434" h="664844">
                  <a:moveTo>
                    <a:pt x="38938" y="181698"/>
                  </a:moveTo>
                  <a:lnTo>
                    <a:pt x="36601" y="181698"/>
                  </a:lnTo>
                  <a:lnTo>
                    <a:pt x="36601" y="184238"/>
                  </a:lnTo>
                  <a:lnTo>
                    <a:pt x="37388" y="185508"/>
                  </a:lnTo>
                  <a:lnTo>
                    <a:pt x="39725" y="185508"/>
                  </a:lnTo>
                  <a:lnTo>
                    <a:pt x="39725" y="182968"/>
                  </a:lnTo>
                  <a:lnTo>
                    <a:pt x="38938" y="182968"/>
                  </a:lnTo>
                  <a:lnTo>
                    <a:pt x="38938" y="181698"/>
                  </a:lnTo>
                  <a:close/>
                </a:path>
                <a:path w="305434" h="664844">
                  <a:moveTo>
                    <a:pt x="153441" y="184238"/>
                  </a:moveTo>
                  <a:lnTo>
                    <a:pt x="152666" y="184238"/>
                  </a:lnTo>
                  <a:lnTo>
                    <a:pt x="152666" y="185508"/>
                  </a:lnTo>
                  <a:lnTo>
                    <a:pt x="153441" y="185508"/>
                  </a:lnTo>
                  <a:lnTo>
                    <a:pt x="153441" y="184238"/>
                  </a:lnTo>
                  <a:close/>
                </a:path>
                <a:path w="305434" h="664844">
                  <a:moveTo>
                    <a:pt x="175247" y="184238"/>
                  </a:moveTo>
                  <a:lnTo>
                    <a:pt x="154216" y="184238"/>
                  </a:lnTo>
                  <a:lnTo>
                    <a:pt x="153441" y="185508"/>
                  </a:lnTo>
                  <a:lnTo>
                    <a:pt x="175247" y="185508"/>
                  </a:lnTo>
                  <a:lnTo>
                    <a:pt x="175247" y="184238"/>
                  </a:lnTo>
                  <a:close/>
                </a:path>
                <a:path w="305434" h="664844">
                  <a:moveTo>
                    <a:pt x="34658" y="182968"/>
                  </a:moveTo>
                  <a:lnTo>
                    <a:pt x="19469" y="182968"/>
                  </a:lnTo>
                  <a:lnTo>
                    <a:pt x="19469" y="184238"/>
                  </a:lnTo>
                  <a:lnTo>
                    <a:pt x="33096" y="184238"/>
                  </a:lnTo>
                  <a:lnTo>
                    <a:pt x="34658" y="182968"/>
                  </a:lnTo>
                  <a:close/>
                </a:path>
                <a:path w="305434" h="664844">
                  <a:moveTo>
                    <a:pt x="176034" y="182968"/>
                  </a:moveTo>
                  <a:lnTo>
                    <a:pt x="155003" y="182968"/>
                  </a:lnTo>
                  <a:lnTo>
                    <a:pt x="155003" y="184238"/>
                  </a:lnTo>
                  <a:lnTo>
                    <a:pt x="176034" y="184238"/>
                  </a:lnTo>
                  <a:lnTo>
                    <a:pt x="176034" y="182968"/>
                  </a:lnTo>
                  <a:close/>
                </a:path>
                <a:path w="305434" h="664844">
                  <a:moveTo>
                    <a:pt x="218478" y="182968"/>
                  </a:moveTo>
                  <a:lnTo>
                    <a:pt x="177977" y="182968"/>
                  </a:lnTo>
                  <a:lnTo>
                    <a:pt x="177977" y="184238"/>
                  </a:lnTo>
                  <a:lnTo>
                    <a:pt x="218478" y="184238"/>
                  </a:lnTo>
                  <a:lnTo>
                    <a:pt x="218478" y="182968"/>
                  </a:lnTo>
                  <a:close/>
                </a:path>
                <a:path w="305434" h="664844">
                  <a:moveTo>
                    <a:pt x="34658" y="174078"/>
                  </a:moveTo>
                  <a:lnTo>
                    <a:pt x="18694" y="174078"/>
                  </a:lnTo>
                  <a:lnTo>
                    <a:pt x="18694" y="181698"/>
                  </a:lnTo>
                  <a:lnTo>
                    <a:pt x="17919" y="181698"/>
                  </a:lnTo>
                  <a:lnTo>
                    <a:pt x="17919" y="182968"/>
                  </a:lnTo>
                  <a:lnTo>
                    <a:pt x="33883" y="182968"/>
                  </a:lnTo>
                  <a:lnTo>
                    <a:pt x="33883" y="179158"/>
                  </a:lnTo>
                  <a:lnTo>
                    <a:pt x="33096" y="179158"/>
                  </a:lnTo>
                  <a:lnTo>
                    <a:pt x="33096" y="176618"/>
                  </a:lnTo>
                  <a:lnTo>
                    <a:pt x="34658" y="176618"/>
                  </a:lnTo>
                  <a:lnTo>
                    <a:pt x="34658" y="174078"/>
                  </a:lnTo>
                  <a:close/>
                </a:path>
                <a:path w="305434" h="664844">
                  <a:moveTo>
                    <a:pt x="187718" y="170268"/>
                  </a:moveTo>
                  <a:lnTo>
                    <a:pt x="44399" y="170268"/>
                  </a:lnTo>
                  <a:lnTo>
                    <a:pt x="44399" y="171538"/>
                  </a:lnTo>
                  <a:lnTo>
                    <a:pt x="42837" y="172808"/>
                  </a:lnTo>
                  <a:lnTo>
                    <a:pt x="42062" y="172808"/>
                  </a:lnTo>
                  <a:lnTo>
                    <a:pt x="42062" y="174078"/>
                  </a:lnTo>
                  <a:lnTo>
                    <a:pt x="42837" y="174078"/>
                  </a:lnTo>
                  <a:lnTo>
                    <a:pt x="42837" y="177888"/>
                  </a:lnTo>
                  <a:lnTo>
                    <a:pt x="44399" y="179158"/>
                  </a:lnTo>
                  <a:lnTo>
                    <a:pt x="44399" y="182968"/>
                  </a:lnTo>
                  <a:lnTo>
                    <a:pt x="159283" y="182968"/>
                  </a:lnTo>
                  <a:lnTo>
                    <a:pt x="160058" y="181698"/>
                  </a:lnTo>
                  <a:lnTo>
                    <a:pt x="161620" y="181698"/>
                  </a:lnTo>
                  <a:lnTo>
                    <a:pt x="161620" y="179158"/>
                  </a:lnTo>
                  <a:lnTo>
                    <a:pt x="185762" y="179158"/>
                  </a:lnTo>
                  <a:lnTo>
                    <a:pt x="186550" y="177888"/>
                  </a:lnTo>
                  <a:lnTo>
                    <a:pt x="186931" y="177888"/>
                  </a:lnTo>
                  <a:lnTo>
                    <a:pt x="186931" y="176618"/>
                  </a:lnTo>
                  <a:lnTo>
                    <a:pt x="187718" y="176618"/>
                  </a:lnTo>
                  <a:lnTo>
                    <a:pt x="187718" y="174078"/>
                  </a:lnTo>
                  <a:lnTo>
                    <a:pt x="186931" y="172808"/>
                  </a:lnTo>
                  <a:lnTo>
                    <a:pt x="186931" y="171538"/>
                  </a:lnTo>
                  <a:lnTo>
                    <a:pt x="187718" y="171538"/>
                  </a:lnTo>
                  <a:lnTo>
                    <a:pt x="187718" y="170268"/>
                  </a:lnTo>
                  <a:close/>
                </a:path>
                <a:path w="305434" h="664844">
                  <a:moveTo>
                    <a:pt x="174472" y="181698"/>
                  </a:moveTo>
                  <a:lnTo>
                    <a:pt x="160058" y="181698"/>
                  </a:lnTo>
                  <a:lnTo>
                    <a:pt x="160058" y="182968"/>
                  </a:lnTo>
                  <a:lnTo>
                    <a:pt x="174472" y="182968"/>
                  </a:lnTo>
                  <a:lnTo>
                    <a:pt x="174472" y="181698"/>
                  </a:lnTo>
                  <a:close/>
                </a:path>
                <a:path w="305434" h="664844">
                  <a:moveTo>
                    <a:pt x="181089" y="180428"/>
                  </a:moveTo>
                  <a:lnTo>
                    <a:pt x="175247" y="180428"/>
                  </a:lnTo>
                  <a:lnTo>
                    <a:pt x="175247" y="182968"/>
                  </a:lnTo>
                  <a:lnTo>
                    <a:pt x="176809" y="182968"/>
                  </a:lnTo>
                  <a:lnTo>
                    <a:pt x="176809" y="181698"/>
                  </a:lnTo>
                  <a:lnTo>
                    <a:pt x="181089" y="181698"/>
                  </a:lnTo>
                  <a:lnTo>
                    <a:pt x="181089" y="180428"/>
                  </a:lnTo>
                  <a:close/>
                </a:path>
                <a:path w="305434" h="664844">
                  <a:moveTo>
                    <a:pt x="214972" y="181698"/>
                  </a:moveTo>
                  <a:lnTo>
                    <a:pt x="176809" y="181698"/>
                  </a:lnTo>
                  <a:lnTo>
                    <a:pt x="177584" y="182968"/>
                  </a:lnTo>
                  <a:lnTo>
                    <a:pt x="215366" y="182968"/>
                  </a:lnTo>
                  <a:lnTo>
                    <a:pt x="214972" y="181698"/>
                  </a:lnTo>
                  <a:close/>
                </a:path>
                <a:path w="305434" h="664844">
                  <a:moveTo>
                    <a:pt x="216141" y="181698"/>
                  </a:moveTo>
                  <a:lnTo>
                    <a:pt x="214972" y="181698"/>
                  </a:lnTo>
                  <a:lnTo>
                    <a:pt x="215366" y="182968"/>
                  </a:lnTo>
                  <a:lnTo>
                    <a:pt x="216141" y="181698"/>
                  </a:lnTo>
                  <a:close/>
                </a:path>
                <a:path w="305434" h="664844">
                  <a:moveTo>
                    <a:pt x="216928" y="181698"/>
                  </a:moveTo>
                  <a:lnTo>
                    <a:pt x="216141" y="181698"/>
                  </a:lnTo>
                  <a:lnTo>
                    <a:pt x="215366" y="182968"/>
                  </a:lnTo>
                  <a:lnTo>
                    <a:pt x="216928" y="182968"/>
                  </a:lnTo>
                  <a:lnTo>
                    <a:pt x="216928" y="181698"/>
                  </a:lnTo>
                  <a:close/>
                </a:path>
                <a:path w="305434" h="664844">
                  <a:moveTo>
                    <a:pt x="38163" y="180428"/>
                  </a:moveTo>
                  <a:lnTo>
                    <a:pt x="37388" y="180428"/>
                  </a:lnTo>
                  <a:lnTo>
                    <a:pt x="37388" y="181698"/>
                  </a:lnTo>
                  <a:lnTo>
                    <a:pt x="38163" y="181698"/>
                  </a:lnTo>
                  <a:lnTo>
                    <a:pt x="38163" y="180428"/>
                  </a:lnTo>
                  <a:close/>
                </a:path>
                <a:path w="305434" h="664844">
                  <a:moveTo>
                    <a:pt x="176034" y="179158"/>
                  </a:moveTo>
                  <a:lnTo>
                    <a:pt x="161620" y="179158"/>
                  </a:lnTo>
                  <a:lnTo>
                    <a:pt x="161620" y="181698"/>
                  </a:lnTo>
                  <a:lnTo>
                    <a:pt x="175247" y="181698"/>
                  </a:lnTo>
                  <a:lnTo>
                    <a:pt x="174472" y="180428"/>
                  </a:lnTo>
                  <a:lnTo>
                    <a:pt x="175247" y="180428"/>
                  </a:lnTo>
                  <a:lnTo>
                    <a:pt x="176034" y="179158"/>
                  </a:lnTo>
                  <a:close/>
                </a:path>
                <a:path w="305434" h="664844">
                  <a:moveTo>
                    <a:pt x="182651" y="180428"/>
                  </a:moveTo>
                  <a:lnTo>
                    <a:pt x="181876" y="180428"/>
                  </a:lnTo>
                  <a:lnTo>
                    <a:pt x="181876" y="181698"/>
                  </a:lnTo>
                  <a:lnTo>
                    <a:pt x="182651" y="181698"/>
                  </a:lnTo>
                  <a:lnTo>
                    <a:pt x="182651" y="180428"/>
                  </a:lnTo>
                  <a:close/>
                </a:path>
                <a:path w="305434" h="664844">
                  <a:moveTo>
                    <a:pt x="214198" y="179158"/>
                  </a:moveTo>
                  <a:lnTo>
                    <a:pt x="192392" y="179158"/>
                  </a:lnTo>
                  <a:lnTo>
                    <a:pt x="192392" y="180428"/>
                  </a:lnTo>
                  <a:lnTo>
                    <a:pt x="183438" y="180428"/>
                  </a:lnTo>
                  <a:lnTo>
                    <a:pt x="182651" y="181698"/>
                  </a:lnTo>
                  <a:lnTo>
                    <a:pt x="213423" y="181698"/>
                  </a:lnTo>
                  <a:lnTo>
                    <a:pt x="213423" y="180428"/>
                  </a:lnTo>
                  <a:lnTo>
                    <a:pt x="214198" y="179158"/>
                  </a:lnTo>
                  <a:close/>
                </a:path>
                <a:path w="305434" h="664844">
                  <a:moveTo>
                    <a:pt x="285864" y="180428"/>
                  </a:moveTo>
                  <a:lnTo>
                    <a:pt x="213423" y="180428"/>
                  </a:lnTo>
                  <a:lnTo>
                    <a:pt x="213423" y="181698"/>
                  </a:lnTo>
                  <a:lnTo>
                    <a:pt x="285864" y="181698"/>
                  </a:lnTo>
                  <a:lnTo>
                    <a:pt x="285864" y="180428"/>
                  </a:lnTo>
                  <a:close/>
                </a:path>
                <a:path w="305434" h="664844">
                  <a:moveTo>
                    <a:pt x="184988" y="179158"/>
                  </a:moveTo>
                  <a:lnTo>
                    <a:pt x="176034" y="179158"/>
                  </a:lnTo>
                  <a:lnTo>
                    <a:pt x="176034" y="180428"/>
                  </a:lnTo>
                  <a:lnTo>
                    <a:pt x="184988" y="180428"/>
                  </a:lnTo>
                  <a:lnTo>
                    <a:pt x="184988" y="179158"/>
                  </a:lnTo>
                  <a:close/>
                </a:path>
                <a:path w="305434" h="664844">
                  <a:moveTo>
                    <a:pt x="192392" y="179158"/>
                  </a:moveTo>
                  <a:lnTo>
                    <a:pt x="185762" y="179158"/>
                  </a:lnTo>
                  <a:lnTo>
                    <a:pt x="184988" y="180428"/>
                  </a:lnTo>
                  <a:lnTo>
                    <a:pt x="192392" y="180428"/>
                  </a:lnTo>
                  <a:lnTo>
                    <a:pt x="192392" y="179158"/>
                  </a:lnTo>
                  <a:close/>
                </a:path>
                <a:path w="305434" h="664844">
                  <a:moveTo>
                    <a:pt x="287413" y="179158"/>
                  </a:moveTo>
                  <a:lnTo>
                    <a:pt x="214198" y="179158"/>
                  </a:lnTo>
                  <a:lnTo>
                    <a:pt x="214198" y="180428"/>
                  </a:lnTo>
                  <a:lnTo>
                    <a:pt x="287413" y="180428"/>
                  </a:lnTo>
                  <a:lnTo>
                    <a:pt x="287413" y="179158"/>
                  </a:lnTo>
                  <a:close/>
                </a:path>
                <a:path w="305434" h="664844">
                  <a:moveTo>
                    <a:pt x="190055" y="177888"/>
                  </a:moveTo>
                  <a:lnTo>
                    <a:pt x="186550" y="177888"/>
                  </a:lnTo>
                  <a:lnTo>
                    <a:pt x="186550" y="179158"/>
                  </a:lnTo>
                  <a:lnTo>
                    <a:pt x="190055" y="179158"/>
                  </a:lnTo>
                  <a:lnTo>
                    <a:pt x="190055" y="177888"/>
                  </a:lnTo>
                  <a:close/>
                </a:path>
                <a:path w="305434" h="664844">
                  <a:moveTo>
                    <a:pt x="215366" y="177888"/>
                  </a:moveTo>
                  <a:lnTo>
                    <a:pt x="190830" y="177888"/>
                  </a:lnTo>
                  <a:lnTo>
                    <a:pt x="191604" y="179158"/>
                  </a:lnTo>
                  <a:lnTo>
                    <a:pt x="216141" y="179158"/>
                  </a:lnTo>
                  <a:lnTo>
                    <a:pt x="215366" y="177888"/>
                  </a:lnTo>
                  <a:close/>
                </a:path>
                <a:path w="305434" h="664844">
                  <a:moveTo>
                    <a:pt x="288201" y="177888"/>
                  </a:moveTo>
                  <a:lnTo>
                    <a:pt x="215366" y="177888"/>
                  </a:lnTo>
                  <a:lnTo>
                    <a:pt x="216141" y="179158"/>
                  </a:lnTo>
                  <a:lnTo>
                    <a:pt x="288201" y="179158"/>
                  </a:lnTo>
                  <a:lnTo>
                    <a:pt x="288201" y="177888"/>
                  </a:lnTo>
                  <a:close/>
                </a:path>
                <a:path w="305434" h="664844">
                  <a:moveTo>
                    <a:pt x="42837" y="176618"/>
                  </a:moveTo>
                  <a:lnTo>
                    <a:pt x="42062" y="176618"/>
                  </a:lnTo>
                  <a:lnTo>
                    <a:pt x="42062" y="177888"/>
                  </a:lnTo>
                  <a:lnTo>
                    <a:pt x="42837" y="176618"/>
                  </a:lnTo>
                  <a:close/>
                </a:path>
                <a:path w="305434" h="664844">
                  <a:moveTo>
                    <a:pt x="42837" y="176618"/>
                  </a:moveTo>
                  <a:lnTo>
                    <a:pt x="42062" y="177888"/>
                  </a:lnTo>
                  <a:lnTo>
                    <a:pt x="42837" y="177888"/>
                  </a:lnTo>
                  <a:lnTo>
                    <a:pt x="42837" y="176618"/>
                  </a:lnTo>
                  <a:close/>
                </a:path>
                <a:path w="305434" h="664844">
                  <a:moveTo>
                    <a:pt x="218478" y="175348"/>
                  </a:moveTo>
                  <a:lnTo>
                    <a:pt x="187718" y="175348"/>
                  </a:lnTo>
                  <a:lnTo>
                    <a:pt x="187718" y="177888"/>
                  </a:lnTo>
                  <a:lnTo>
                    <a:pt x="217703" y="177888"/>
                  </a:lnTo>
                  <a:lnTo>
                    <a:pt x="217703" y="176618"/>
                  </a:lnTo>
                  <a:lnTo>
                    <a:pt x="218478" y="176618"/>
                  </a:lnTo>
                  <a:lnTo>
                    <a:pt x="218478" y="175348"/>
                  </a:lnTo>
                  <a:close/>
                </a:path>
                <a:path w="305434" h="664844">
                  <a:moveTo>
                    <a:pt x="291312" y="176618"/>
                  </a:moveTo>
                  <a:lnTo>
                    <a:pt x="217703" y="176618"/>
                  </a:lnTo>
                  <a:lnTo>
                    <a:pt x="217703" y="177888"/>
                  </a:lnTo>
                  <a:lnTo>
                    <a:pt x="291312" y="177888"/>
                  </a:lnTo>
                  <a:lnTo>
                    <a:pt x="291312" y="176618"/>
                  </a:lnTo>
                  <a:close/>
                </a:path>
                <a:path w="305434" h="664844">
                  <a:moveTo>
                    <a:pt x="296379" y="172808"/>
                  </a:moveTo>
                  <a:lnTo>
                    <a:pt x="220040" y="172808"/>
                  </a:lnTo>
                  <a:lnTo>
                    <a:pt x="220040" y="174078"/>
                  </a:lnTo>
                  <a:lnTo>
                    <a:pt x="219265" y="175348"/>
                  </a:lnTo>
                  <a:lnTo>
                    <a:pt x="219265" y="176618"/>
                  </a:lnTo>
                  <a:lnTo>
                    <a:pt x="294817" y="176618"/>
                  </a:lnTo>
                  <a:lnTo>
                    <a:pt x="294817" y="174078"/>
                  </a:lnTo>
                  <a:lnTo>
                    <a:pt x="296379" y="174078"/>
                  </a:lnTo>
                  <a:lnTo>
                    <a:pt x="296379" y="172808"/>
                  </a:lnTo>
                  <a:close/>
                </a:path>
                <a:path w="305434" h="664844">
                  <a:moveTo>
                    <a:pt x="220814" y="170268"/>
                  </a:moveTo>
                  <a:lnTo>
                    <a:pt x="220040" y="170268"/>
                  </a:lnTo>
                  <a:lnTo>
                    <a:pt x="220040" y="171538"/>
                  </a:lnTo>
                  <a:lnTo>
                    <a:pt x="187718" y="171538"/>
                  </a:lnTo>
                  <a:lnTo>
                    <a:pt x="187718" y="175348"/>
                  </a:lnTo>
                  <a:lnTo>
                    <a:pt x="188493" y="174078"/>
                  </a:lnTo>
                  <a:lnTo>
                    <a:pt x="218478" y="174078"/>
                  </a:lnTo>
                  <a:lnTo>
                    <a:pt x="218478" y="172808"/>
                  </a:lnTo>
                  <a:lnTo>
                    <a:pt x="220814" y="172808"/>
                  </a:lnTo>
                  <a:lnTo>
                    <a:pt x="220814" y="170268"/>
                  </a:lnTo>
                  <a:close/>
                </a:path>
                <a:path w="305434" h="664844">
                  <a:moveTo>
                    <a:pt x="219265" y="174078"/>
                  </a:moveTo>
                  <a:lnTo>
                    <a:pt x="188493" y="174078"/>
                  </a:lnTo>
                  <a:lnTo>
                    <a:pt x="188493" y="175348"/>
                  </a:lnTo>
                  <a:lnTo>
                    <a:pt x="219265" y="175348"/>
                  </a:lnTo>
                  <a:lnTo>
                    <a:pt x="219265" y="174078"/>
                  </a:lnTo>
                  <a:close/>
                </a:path>
                <a:path w="305434" h="664844">
                  <a:moveTo>
                    <a:pt x="33883" y="172808"/>
                  </a:moveTo>
                  <a:lnTo>
                    <a:pt x="15963" y="172808"/>
                  </a:lnTo>
                  <a:lnTo>
                    <a:pt x="17132" y="174078"/>
                  </a:lnTo>
                  <a:lnTo>
                    <a:pt x="33883" y="174078"/>
                  </a:lnTo>
                  <a:lnTo>
                    <a:pt x="33883" y="172808"/>
                  </a:lnTo>
                  <a:close/>
                </a:path>
                <a:path w="305434" h="664844">
                  <a:moveTo>
                    <a:pt x="219265" y="172808"/>
                  </a:moveTo>
                  <a:lnTo>
                    <a:pt x="218478" y="172808"/>
                  </a:lnTo>
                  <a:lnTo>
                    <a:pt x="218478" y="174078"/>
                  </a:lnTo>
                  <a:lnTo>
                    <a:pt x="220040" y="174078"/>
                  </a:lnTo>
                  <a:lnTo>
                    <a:pt x="219265" y="172808"/>
                  </a:lnTo>
                  <a:close/>
                </a:path>
                <a:path w="305434" h="664844">
                  <a:moveTo>
                    <a:pt x="43611" y="165188"/>
                  </a:moveTo>
                  <a:lnTo>
                    <a:pt x="6616" y="165188"/>
                  </a:lnTo>
                  <a:lnTo>
                    <a:pt x="7404" y="166458"/>
                  </a:lnTo>
                  <a:lnTo>
                    <a:pt x="7404" y="167728"/>
                  </a:lnTo>
                  <a:lnTo>
                    <a:pt x="9728" y="167728"/>
                  </a:lnTo>
                  <a:lnTo>
                    <a:pt x="13627" y="171538"/>
                  </a:lnTo>
                  <a:lnTo>
                    <a:pt x="13627" y="172808"/>
                  </a:lnTo>
                  <a:lnTo>
                    <a:pt x="34658" y="172808"/>
                  </a:lnTo>
                  <a:lnTo>
                    <a:pt x="34658" y="171538"/>
                  </a:lnTo>
                  <a:lnTo>
                    <a:pt x="35826" y="171538"/>
                  </a:lnTo>
                  <a:lnTo>
                    <a:pt x="35826" y="170268"/>
                  </a:lnTo>
                  <a:lnTo>
                    <a:pt x="41275" y="170268"/>
                  </a:lnTo>
                  <a:lnTo>
                    <a:pt x="41275" y="167728"/>
                  </a:lnTo>
                  <a:lnTo>
                    <a:pt x="42062" y="166458"/>
                  </a:lnTo>
                  <a:lnTo>
                    <a:pt x="43611" y="166458"/>
                  </a:lnTo>
                  <a:lnTo>
                    <a:pt x="43611" y="165188"/>
                  </a:lnTo>
                  <a:close/>
                </a:path>
                <a:path w="305434" h="664844">
                  <a:moveTo>
                    <a:pt x="300266" y="170268"/>
                  </a:moveTo>
                  <a:lnTo>
                    <a:pt x="220814" y="170268"/>
                  </a:lnTo>
                  <a:lnTo>
                    <a:pt x="220814" y="172808"/>
                  </a:lnTo>
                  <a:lnTo>
                    <a:pt x="300266" y="172808"/>
                  </a:lnTo>
                  <a:lnTo>
                    <a:pt x="300266" y="170268"/>
                  </a:lnTo>
                  <a:close/>
                </a:path>
                <a:path w="305434" h="664844">
                  <a:moveTo>
                    <a:pt x="188493" y="170268"/>
                  </a:moveTo>
                  <a:lnTo>
                    <a:pt x="187718" y="170268"/>
                  </a:lnTo>
                  <a:lnTo>
                    <a:pt x="188493" y="171538"/>
                  </a:lnTo>
                  <a:lnTo>
                    <a:pt x="188493" y="170268"/>
                  </a:lnTo>
                  <a:close/>
                </a:path>
                <a:path w="305434" h="664844">
                  <a:moveTo>
                    <a:pt x="219265" y="170268"/>
                  </a:moveTo>
                  <a:lnTo>
                    <a:pt x="190830" y="170268"/>
                  </a:lnTo>
                  <a:lnTo>
                    <a:pt x="189268" y="171538"/>
                  </a:lnTo>
                  <a:lnTo>
                    <a:pt x="219265" y="171538"/>
                  </a:lnTo>
                  <a:lnTo>
                    <a:pt x="219265" y="170268"/>
                  </a:lnTo>
                  <a:close/>
                </a:path>
                <a:path w="305434" h="664844">
                  <a:moveTo>
                    <a:pt x="220040" y="170268"/>
                  </a:moveTo>
                  <a:lnTo>
                    <a:pt x="219265" y="170268"/>
                  </a:lnTo>
                  <a:lnTo>
                    <a:pt x="219265" y="171538"/>
                  </a:lnTo>
                  <a:lnTo>
                    <a:pt x="220040" y="171538"/>
                  </a:lnTo>
                  <a:lnTo>
                    <a:pt x="220040" y="170268"/>
                  </a:lnTo>
                  <a:close/>
                </a:path>
                <a:path w="305434" h="664844">
                  <a:moveTo>
                    <a:pt x="302209" y="170268"/>
                  </a:moveTo>
                  <a:lnTo>
                    <a:pt x="301434" y="170268"/>
                  </a:lnTo>
                  <a:lnTo>
                    <a:pt x="301434" y="171538"/>
                  </a:lnTo>
                  <a:lnTo>
                    <a:pt x="302209" y="171538"/>
                  </a:lnTo>
                  <a:lnTo>
                    <a:pt x="302209" y="170268"/>
                  </a:lnTo>
                  <a:close/>
                </a:path>
                <a:path w="305434" h="664844">
                  <a:moveTo>
                    <a:pt x="191604" y="168998"/>
                  </a:moveTo>
                  <a:lnTo>
                    <a:pt x="44780" y="168998"/>
                  </a:lnTo>
                  <a:lnTo>
                    <a:pt x="44780" y="170268"/>
                  </a:lnTo>
                  <a:lnTo>
                    <a:pt x="190830" y="170268"/>
                  </a:lnTo>
                  <a:lnTo>
                    <a:pt x="191604" y="168998"/>
                  </a:lnTo>
                  <a:close/>
                </a:path>
                <a:path w="305434" h="664844">
                  <a:moveTo>
                    <a:pt x="216141" y="168998"/>
                  </a:moveTo>
                  <a:lnTo>
                    <a:pt x="192392" y="168998"/>
                  </a:lnTo>
                  <a:lnTo>
                    <a:pt x="191604" y="170268"/>
                  </a:lnTo>
                  <a:lnTo>
                    <a:pt x="216928" y="170268"/>
                  </a:lnTo>
                  <a:lnTo>
                    <a:pt x="216141" y="168998"/>
                  </a:lnTo>
                  <a:close/>
                </a:path>
                <a:path w="305434" h="664844">
                  <a:moveTo>
                    <a:pt x="302996" y="168998"/>
                  </a:moveTo>
                  <a:lnTo>
                    <a:pt x="216141" y="168998"/>
                  </a:lnTo>
                  <a:lnTo>
                    <a:pt x="216928" y="170268"/>
                  </a:lnTo>
                  <a:lnTo>
                    <a:pt x="302996" y="170268"/>
                  </a:lnTo>
                  <a:lnTo>
                    <a:pt x="302996" y="168998"/>
                  </a:lnTo>
                  <a:close/>
                </a:path>
                <a:path w="305434" h="664844">
                  <a:moveTo>
                    <a:pt x="103200" y="163918"/>
                  </a:moveTo>
                  <a:lnTo>
                    <a:pt x="47117" y="163918"/>
                  </a:lnTo>
                  <a:lnTo>
                    <a:pt x="47117" y="165188"/>
                  </a:lnTo>
                  <a:lnTo>
                    <a:pt x="47904" y="165188"/>
                  </a:lnTo>
                  <a:lnTo>
                    <a:pt x="47904" y="166458"/>
                  </a:lnTo>
                  <a:lnTo>
                    <a:pt x="47117" y="166458"/>
                  </a:lnTo>
                  <a:lnTo>
                    <a:pt x="47117" y="167728"/>
                  </a:lnTo>
                  <a:lnTo>
                    <a:pt x="46342" y="167728"/>
                  </a:lnTo>
                  <a:lnTo>
                    <a:pt x="46342" y="168998"/>
                  </a:lnTo>
                  <a:lnTo>
                    <a:pt x="103200" y="168998"/>
                  </a:lnTo>
                  <a:lnTo>
                    <a:pt x="103200" y="163918"/>
                  </a:lnTo>
                  <a:close/>
                </a:path>
                <a:path w="305434" h="664844">
                  <a:moveTo>
                    <a:pt x="199009" y="165188"/>
                  </a:moveTo>
                  <a:lnTo>
                    <a:pt x="103200" y="165188"/>
                  </a:lnTo>
                  <a:lnTo>
                    <a:pt x="103200" y="168998"/>
                  </a:lnTo>
                  <a:lnTo>
                    <a:pt x="195503" y="168998"/>
                  </a:lnTo>
                  <a:lnTo>
                    <a:pt x="196278" y="167728"/>
                  </a:lnTo>
                  <a:lnTo>
                    <a:pt x="197446" y="167728"/>
                  </a:lnTo>
                  <a:lnTo>
                    <a:pt x="197446" y="166458"/>
                  </a:lnTo>
                  <a:lnTo>
                    <a:pt x="199009" y="166458"/>
                  </a:lnTo>
                  <a:lnTo>
                    <a:pt x="199009" y="165188"/>
                  </a:lnTo>
                  <a:close/>
                </a:path>
                <a:path w="305434" h="664844">
                  <a:moveTo>
                    <a:pt x="213423" y="167728"/>
                  </a:moveTo>
                  <a:lnTo>
                    <a:pt x="197446" y="167728"/>
                  </a:lnTo>
                  <a:lnTo>
                    <a:pt x="196672" y="168998"/>
                  </a:lnTo>
                  <a:lnTo>
                    <a:pt x="213423" y="168998"/>
                  </a:lnTo>
                  <a:lnTo>
                    <a:pt x="213423" y="167728"/>
                  </a:lnTo>
                  <a:close/>
                </a:path>
                <a:path w="305434" h="664844">
                  <a:moveTo>
                    <a:pt x="304546" y="166458"/>
                  </a:moveTo>
                  <a:lnTo>
                    <a:pt x="214972" y="166458"/>
                  </a:lnTo>
                  <a:lnTo>
                    <a:pt x="214972" y="168998"/>
                  </a:lnTo>
                  <a:lnTo>
                    <a:pt x="304546" y="168998"/>
                  </a:lnTo>
                  <a:lnTo>
                    <a:pt x="303771" y="167728"/>
                  </a:lnTo>
                  <a:lnTo>
                    <a:pt x="304546" y="166458"/>
                  </a:lnTo>
                  <a:close/>
                </a:path>
                <a:path w="305434" h="664844">
                  <a:moveTo>
                    <a:pt x="199009" y="166458"/>
                  </a:moveTo>
                  <a:lnTo>
                    <a:pt x="198234" y="166458"/>
                  </a:lnTo>
                  <a:lnTo>
                    <a:pt x="198234" y="167728"/>
                  </a:lnTo>
                  <a:lnTo>
                    <a:pt x="199009" y="166458"/>
                  </a:lnTo>
                  <a:close/>
                </a:path>
                <a:path w="305434" h="664844">
                  <a:moveTo>
                    <a:pt x="212636" y="165188"/>
                  </a:moveTo>
                  <a:lnTo>
                    <a:pt x="210299" y="165188"/>
                  </a:lnTo>
                  <a:lnTo>
                    <a:pt x="210299" y="166458"/>
                  </a:lnTo>
                  <a:lnTo>
                    <a:pt x="203682" y="166458"/>
                  </a:lnTo>
                  <a:lnTo>
                    <a:pt x="203682" y="167728"/>
                  </a:lnTo>
                  <a:lnTo>
                    <a:pt x="212636" y="167728"/>
                  </a:lnTo>
                  <a:lnTo>
                    <a:pt x="212636" y="165188"/>
                  </a:lnTo>
                  <a:close/>
                </a:path>
                <a:path w="305434" h="664844">
                  <a:moveTo>
                    <a:pt x="210299" y="165188"/>
                  </a:moveTo>
                  <a:lnTo>
                    <a:pt x="206400" y="165188"/>
                  </a:lnTo>
                  <a:lnTo>
                    <a:pt x="206400" y="166458"/>
                  </a:lnTo>
                  <a:lnTo>
                    <a:pt x="210299" y="166458"/>
                  </a:lnTo>
                  <a:lnTo>
                    <a:pt x="210299" y="165188"/>
                  </a:lnTo>
                  <a:close/>
                </a:path>
                <a:path w="305434" h="664844">
                  <a:moveTo>
                    <a:pt x="303771" y="163918"/>
                  </a:moveTo>
                  <a:lnTo>
                    <a:pt x="303771" y="165188"/>
                  </a:lnTo>
                  <a:lnTo>
                    <a:pt x="214198" y="165188"/>
                  </a:lnTo>
                  <a:lnTo>
                    <a:pt x="214198" y="166458"/>
                  </a:lnTo>
                  <a:lnTo>
                    <a:pt x="305333" y="166458"/>
                  </a:lnTo>
                  <a:lnTo>
                    <a:pt x="305333" y="165188"/>
                  </a:lnTo>
                  <a:lnTo>
                    <a:pt x="303771" y="163918"/>
                  </a:lnTo>
                  <a:close/>
                </a:path>
                <a:path w="305434" h="664844">
                  <a:moveTo>
                    <a:pt x="10515" y="160108"/>
                  </a:moveTo>
                  <a:lnTo>
                    <a:pt x="9728" y="160108"/>
                  </a:lnTo>
                  <a:lnTo>
                    <a:pt x="9728" y="162648"/>
                  </a:lnTo>
                  <a:lnTo>
                    <a:pt x="7404" y="165188"/>
                  </a:lnTo>
                  <a:lnTo>
                    <a:pt x="44399" y="165188"/>
                  </a:lnTo>
                  <a:lnTo>
                    <a:pt x="44780" y="163918"/>
                  </a:lnTo>
                  <a:lnTo>
                    <a:pt x="44399" y="163918"/>
                  </a:lnTo>
                  <a:lnTo>
                    <a:pt x="43611" y="162648"/>
                  </a:lnTo>
                  <a:lnTo>
                    <a:pt x="32321" y="162648"/>
                  </a:lnTo>
                  <a:lnTo>
                    <a:pt x="30759" y="161378"/>
                  </a:lnTo>
                  <a:lnTo>
                    <a:pt x="10515" y="161378"/>
                  </a:lnTo>
                  <a:lnTo>
                    <a:pt x="10515" y="160108"/>
                  </a:lnTo>
                  <a:close/>
                </a:path>
                <a:path w="305434" h="664844">
                  <a:moveTo>
                    <a:pt x="104762" y="161378"/>
                  </a:moveTo>
                  <a:lnTo>
                    <a:pt x="47904" y="161378"/>
                  </a:lnTo>
                  <a:lnTo>
                    <a:pt x="47117" y="162648"/>
                  </a:lnTo>
                  <a:lnTo>
                    <a:pt x="103974" y="162648"/>
                  </a:lnTo>
                  <a:lnTo>
                    <a:pt x="103974" y="165188"/>
                  </a:lnTo>
                  <a:lnTo>
                    <a:pt x="207187" y="165188"/>
                  </a:lnTo>
                  <a:lnTo>
                    <a:pt x="207187" y="163918"/>
                  </a:lnTo>
                  <a:lnTo>
                    <a:pt x="104762" y="163918"/>
                  </a:lnTo>
                  <a:lnTo>
                    <a:pt x="104762" y="161378"/>
                  </a:lnTo>
                  <a:close/>
                </a:path>
                <a:path w="305434" h="664844">
                  <a:moveTo>
                    <a:pt x="209524" y="163918"/>
                  </a:moveTo>
                  <a:lnTo>
                    <a:pt x="207187" y="163918"/>
                  </a:lnTo>
                  <a:lnTo>
                    <a:pt x="207187" y="165188"/>
                  </a:lnTo>
                  <a:lnTo>
                    <a:pt x="209524" y="165188"/>
                  </a:lnTo>
                  <a:lnTo>
                    <a:pt x="209524" y="163918"/>
                  </a:lnTo>
                  <a:close/>
                </a:path>
                <a:path w="305434" h="664844">
                  <a:moveTo>
                    <a:pt x="300659" y="163918"/>
                  </a:moveTo>
                  <a:lnTo>
                    <a:pt x="211086" y="163918"/>
                  </a:lnTo>
                  <a:lnTo>
                    <a:pt x="211086" y="165188"/>
                  </a:lnTo>
                  <a:lnTo>
                    <a:pt x="302209" y="165188"/>
                  </a:lnTo>
                  <a:lnTo>
                    <a:pt x="300659" y="163918"/>
                  </a:lnTo>
                  <a:close/>
                </a:path>
                <a:path w="305434" h="664844">
                  <a:moveTo>
                    <a:pt x="45567" y="162648"/>
                  </a:moveTo>
                  <a:lnTo>
                    <a:pt x="45567" y="163918"/>
                  </a:lnTo>
                  <a:lnTo>
                    <a:pt x="46342" y="163918"/>
                  </a:lnTo>
                  <a:lnTo>
                    <a:pt x="45567" y="162648"/>
                  </a:lnTo>
                  <a:close/>
                </a:path>
                <a:path w="305434" h="664844">
                  <a:moveTo>
                    <a:pt x="103974" y="162648"/>
                  </a:moveTo>
                  <a:lnTo>
                    <a:pt x="46342" y="162648"/>
                  </a:lnTo>
                  <a:lnTo>
                    <a:pt x="46342" y="163918"/>
                  </a:lnTo>
                  <a:lnTo>
                    <a:pt x="103974" y="163918"/>
                  </a:lnTo>
                  <a:lnTo>
                    <a:pt x="103974" y="162648"/>
                  </a:lnTo>
                  <a:close/>
                </a:path>
                <a:path w="305434" h="664844">
                  <a:moveTo>
                    <a:pt x="208737" y="161378"/>
                  </a:moveTo>
                  <a:lnTo>
                    <a:pt x="105537" y="161378"/>
                  </a:lnTo>
                  <a:lnTo>
                    <a:pt x="105537" y="162648"/>
                  </a:lnTo>
                  <a:lnTo>
                    <a:pt x="104762" y="162648"/>
                  </a:lnTo>
                  <a:lnTo>
                    <a:pt x="105537" y="163918"/>
                  </a:lnTo>
                  <a:lnTo>
                    <a:pt x="207962" y="163918"/>
                  </a:lnTo>
                  <a:lnTo>
                    <a:pt x="208737" y="162648"/>
                  </a:lnTo>
                  <a:lnTo>
                    <a:pt x="208737" y="161378"/>
                  </a:lnTo>
                  <a:close/>
                </a:path>
                <a:path w="305434" h="664844">
                  <a:moveTo>
                    <a:pt x="227444" y="148678"/>
                  </a:moveTo>
                  <a:lnTo>
                    <a:pt x="225882" y="148678"/>
                  </a:lnTo>
                  <a:lnTo>
                    <a:pt x="225882" y="151218"/>
                  </a:lnTo>
                  <a:lnTo>
                    <a:pt x="225107" y="152488"/>
                  </a:lnTo>
                  <a:lnTo>
                    <a:pt x="218478" y="152488"/>
                  </a:lnTo>
                  <a:lnTo>
                    <a:pt x="218478" y="153758"/>
                  </a:lnTo>
                  <a:lnTo>
                    <a:pt x="219265" y="153758"/>
                  </a:lnTo>
                  <a:lnTo>
                    <a:pt x="219265" y="155028"/>
                  </a:lnTo>
                  <a:lnTo>
                    <a:pt x="218478" y="155028"/>
                  </a:lnTo>
                  <a:lnTo>
                    <a:pt x="217703" y="156298"/>
                  </a:lnTo>
                  <a:lnTo>
                    <a:pt x="216141" y="156298"/>
                  </a:lnTo>
                  <a:lnTo>
                    <a:pt x="216141" y="158838"/>
                  </a:lnTo>
                  <a:lnTo>
                    <a:pt x="214972" y="158838"/>
                  </a:lnTo>
                  <a:lnTo>
                    <a:pt x="214198" y="160108"/>
                  </a:lnTo>
                  <a:lnTo>
                    <a:pt x="214198" y="161378"/>
                  </a:lnTo>
                  <a:lnTo>
                    <a:pt x="211086" y="161378"/>
                  </a:lnTo>
                  <a:lnTo>
                    <a:pt x="210299" y="162648"/>
                  </a:lnTo>
                  <a:lnTo>
                    <a:pt x="210299" y="163918"/>
                  </a:lnTo>
                  <a:lnTo>
                    <a:pt x="297929" y="163918"/>
                  </a:lnTo>
                  <a:lnTo>
                    <a:pt x="297929" y="161378"/>
                  </a:lnTo>
                  <a:lnTo>
                    <a:pt x="297154" y="158838"/>
                  </a:lnTo>
                  <a:lnTo>
                    <a:pt x="296573" y="155028"/>
                  </a:lnTo>
                  <a:lnTo>
                    <a:pt x="219265" y="155028"/>
                  </a:lnTo>
                  <a:lnTo>
                    <a:pt x="218478" y="153758"/>
                  </a:lnTo>
                  <a:lnTo>
                    <a:pt x="296379" y="153758"/>
                  </a:lnTo>
                  <a:lnTo>
                    <a:pt x="295592" y="149948"/>
                  </a:lnTo>
                  <a:lnTo>
                    <a:pt x="227444" y="149948"/>
                  </a:lnTo>
                  <a:lnTo>
                    <a:pt x="227444" y="148678"/>
                  </a:lnTo>
                  <a:close/>
                </a:path>
                <a:path w="305434" h="664844">
                  <a:moveTo>
                    <a:pt x="42062" y="161378"/>
                  </a:moveTo>
                  <a:lnTo>
                    <a:pt x="36601" y="161378"/>
                  </a:lnTo>
                  <a:lnTo>
                    <a:pt x="36601" y="162648"/>
                  </a:lnTo>
                  <a:lnTo>
                    <a:pt x="42062" y="162648"/>
                  </a:lnTo>
                  <a:lnTo>
                    <a:pt x="42062" y="161378"/>
                  </a:lnTo>
                  <a:close/>
                </a:path>
                <a:path w="305434" h="664844">
                  <a:moveTo>
                    <a:pt x="47904" y="161378"/>
                  </a:moveTo>
                  <a:lnTo>
                    <a:pt x="46342" y="161378"/>
                  </a:lnTo>
                  <a:lnTo>
                    <a:pt x="45567" y="162648"/>
                  </a:lnTo>
                  <a:lnTo>
                    <a:pt x="47117" y="162648"/>
                  </a:lnTo>
                  <a:lnTo>
                    <a:pt x="47904" y="161378"/>
                  </a:lnTo>
                  <a:close/>
                </a:path>
                <a:path w="305434" h="664844">
                  <a:moveTo>
                    <a:pt x="16357" y="160108"/>
                  </a:moveTo>
                  <a:lnTo>
                    <a:pt x="15963" y="161378"/>
                  </a:lnTo>
                  <a:lnTo>
                    <a:pt x="16357" y="161378"/>
                  </a:lnTo>
                  <a:lnTo>
                    <a:pt x="16357" y="160108"/>
                  </a:lnTo>
                  <a:close/>
                </a:path>
                <a:path w="305434" h="664844">
                  <a:moveTo>
                    <a:pt x="26085" y="156298"/>
                  </a:moveTo>
                  <a:lnTo>
                    <a:pt x="16357" y="156298"/>
                  </a:lnTo>
                  <a:lnTo>
                    <a:pt x="17132" y="157568"/>
                  </a:lnTo>
                  <a:lnTo>
                    <a:pt x="17132" y="158838"/>
                  </a:lnTo>
                  <a:lnTo>
                    <a:pt x="16357" y="158838"/>
                  </a:lnTo>
                  <a:lnTo>
                    <a:pt x="16357" y="161378"/>
                  </a:lnTo>
                  <a:lnTo>
                    <a:pt x="28422" y="161378"/>
                  </a:lnTo>
                  <a:lnTo>
                    <a:pt x="28422" y="160108"/>
                  </a:lnTo>
                  <a:lnTo>
                    <a:pt x="26873" y="160108"/>
                  </a:lnTo>
                  <a:lnTo>
                    <a:pt x="26873" y="158838"/>
                  </a:lnTo>
                  <a:lnTo>
                    <a:pt x="26085" y="157568"/>
                  </a:lnTo>
                  <a:lnTo>
                    <a:pt x="26085" y="156298"/>
                  </a:lnTo>
                  <a:close/>
                </a:path>
                <a:path w="305434" h="664844">
                  <a:moveTo>
                    <a:pt x="106311" y="160108"/>
                  </a:moveTo>
                  <a:lnTo>
                    <a:pt x="45567" y="160108"/>
                  </a:lnTo>
                  <a:lnTo>
                    <a:pt x="45567" y="161378"/>
                  </a:lnTo>
                  <a:lnTo>
                    <a:pt x="106311" y="161378"/>
                  </a:lnTo>
                  <a:lnTo>
                    <a:pt x="106311" y="160108"/>
                  </a:lnTo>
                  <a:close/>
                </a:path>
                <a:path w="305434" h="664844">
                  <a:moveTo>
                    <a:pt x="211086" y="160108"/>
                  </a:moveTo>
                  <a:lnTo>
                    <a:pt x="106311" y="160108"/>
                  </a:lnTo>
                  <a:lnTo>
                    <a:pt x="106311" y="161378"/>
                  </a:lnTo>
                  <a:lnTo>
                    <a:pt x="211086" y="161378"/>
                  </a:lnTo>
                  <a:lnTo>
                    <a:pt x="211086" y="160108"/>
                  </a:lnTo>
                  <a:close/>
                </a:path>
                <a:path w="305434" h="664844">
                  <a:moveTo>
                    <a:pt x="213423" y="160108"/>
                  </a:moveTo>
                  <a:lnTo>
                    <a:pt x="211861" y="160108"/>
                  </a:lnTo>
                  <a:lnTo>
                    <a:pt x="211861" y="161378"/>
                  </a:lnTo>
                  <a:lnTo>
                    <a:pt x="213423" y="161378"/>
                  </a:lnTo>
                  <a:lnTo>
                    <a:pt x="213423" y="160108"/>
                  </a:lnTo>
                  <a:close/>
                </a:path>
                <a:path w="305434" h="664844">
                  <a:moveTo>
                    <a:pt x="107873" y="158838"/>
                  </a:moveTo>
                  <a:lnTo>
                    <a:pt x="42062" y="158838"/>
                  </a:lnTo>
                  <a:lnTo>
                    <a:pt x="42062" y="160108"/>
                  </a:lnTo>
                  <a:lnTo>
                    <a:pt x="107099" y="160108"/>
                  </a:lnTo>
                  <a:lnTo>
                    <a:pt x="107873" y="158838"/>
                  </a:lnTo>
                  <a:close/>
                </a:path>
                <a:path w="305434" h="664844">
                  <a:moveTo>
                    <a:pt x="215366" y="155028"/>
                  </a:moveTo>
                  <a:lnTo>
                    <a:pt x="109435" y="155028"/>
                  </a:lnTo>
                  <a:lnTo>
                    <a:pt x="109435" y="156298"/>
                  </a:lnTo>
                  <a:lnTo>
                    <a:pt x="108648" y="157568"/>
                  </a:lnTo>
                  <a:lnTo>
                    <a:pt x="108648" y="158838"/>
                  </a:lnTo>
                  <a:lnTo>
                    <a:pt x="107099" y="160108"/>
                  </a:lnTo>
                  <a:lnTo>
                    <a:pt x="214198" y="160108"/>
                  </a:lnTo>
                  <a:lnTo>
                    <a:pt x="214972" y="158838"/>
                  </a:lnTo>
                  <a:lnTo>
                    <a:pt x="214198" y="158838"/>
                  </a:lnTo>
                  <a:lnTo>
                    <a:pt x="214198" y="157568"/>
                  </a:lnTo>
                  <a:lnTo>
                    <a:pt x="215366" y="157568"/>
                  </a:lnTo>
                  <a:lnTo>
                    <a:pt x="216141" y="156298"/>
                  </a:lnTo>
                  <a:lnTo>
                    <a:pt x="215366" y="156298"/>
                  </a:lnTo>
                  <a:lnTo>
                    <a:pt x="215366" y="155028"/>
                  </a:lnTo>
                  <a:close/>
                </a:path>
                <a:path w="305434" h="664844">
                  <a:moveTo>
                    <a:pt x="64262" y="155028"/>
                  </a:moveTo>
                  <a:lnTo>
                    <a:pt x="38163" y="155028"/>
                  </a:lnTo>
                  <a:lnTo>
                    <a:pt x="38938" y="156298"/>
                  </a:lnTo>
                  <a:lnTo>
                    <a:pt x="38938" y="157568"/>
                  </a:lnTo>
                  <a:lnTo>
                    <a:pt x="39725" y="158838"/>
                  </a:lnTo>
                  <a:lnTo>
                    <a:pt x="108648" y="158838"/>
                  </a:lnTo>
                  <a:lnTo>
                    <a:pt x="108648" y="157568"/>
                  </a:lnTo>
                  <a:lnTo>
                    <a:pt x="65036" y="157568"/>
                  </a:lnTo>
                  <a:lnTo>
                    <a:pt x="65036" y="156298"/>
                  </a:lnTo>
                  <a:lnTo>
                    <a:pt x="64262" y="156298"/>
                  </a:lnTo>
                  <a:lnTo>
                    <a:pt x="64262" y="155028"/>
                  </a:lnTo>
                  <a:close/>
                </a:path>
                <a:path w="305434" h="664844">
                  <a:moveTo>
                    <a:pt x="214972" y="157568"/>
                  </a:moveTo>
                  <a:lnTo>
                    <a:pt x="214198" y="157568"/>
                  </a:lnTo>
                  <a:lnTo>
                    <a:pt x="214198" y="158838"/>
                  </a:lnTo>
                  <a:lnTo>
                    <a:pt x="214972" y="158838"/>
                  </a:lnTo>
                  <a:lnTo>
                    <a:pt x="214972" y="157568"/>
                  </a:lnTo>
                  <a:close/>
                </a:path>
                <a:path w="305434" h="664844">
                  <a:moveTo>
                    <a:pt x="216141" y="157568"/>
                  </a:moveTo>
                  <a:lnTo>
                    <a:pt x="215366" y="157568"/>
                  </a:lnTo>
                  <a:lnTo>
                    <a:pt x="215366" y="158838"/>
                  </a:lnTo>
                  <a:lnTo>
                    <a:pt x="216141" y="158838"/>
                  </a:lnTo>
                  <a:lnTo>
                    <a:pt x="216141" y="157568"/>
                  </a:lnTo>
                  <a:close/>
                </a:path>
                <a:path w="305434" h="664844">
                  <a:moveTo>
                    <a:pt x="108648" y="156298"/>
                  </a:moveTo>
                  <a:lnTo>
                    <a:pt x="65036" y="156298"/>
                  </a:lnTo>
                  <a:lnTo>
                    <a:pt x="65036" y="157568"/>
                  </a:lnTo>
                  <a:lnTo>
                    <a:pt x="108648" y="157568"/>
                  </a:lnTo>
                  <a:lnTo>
                    <a:pt x="108648" y="156298"/>
                  </a:lnTo>
                  <a:close/>
                </a:path>
                <a:path w="305434" h="664844">
                  <a:moveTo>
                    <a:pt x="24917" y="155028"/>
                  </a:moveTo>
                  <a:lnTo>
                    <a:pt x="18694" y="155028"/>
                  </a:lnTo>
                  <a:lnTo>
                    <a:pt x="18694" y="156298"/>
                  </a:lnTo>
                  <a:lnTo>
                    <a:pt x="24917" y="156298"/>
                  </a:lnTo>
                  <a:lnTo>
                    <a:pt x="24917" y="155028"/>
                  </a:lnTo>
                  <a:close/>
                </a:path>
                <a:path w="305434" h="664844">
                  <a:moveTo>
                    <a:pt x="65036" y="153758"/>
                  </a:moveTo>
                  <a:lnTo>
                    <a:pt x="36601" y="153758"/>
                  </a:lnTo>
                  <a:lnTo>
                    <a:pt x="36601" y="155028"/>
                  </a:lnTo>
                  <a:lnTo>
                    <a:pt x="64262" y="155028"/>
                  </a:lnTo>
                  <a:lnTo>
                    <a:pt x="64262" y="156298"/>
                  </a:lnTo>
                  <a:lnTo>
                    <a:pt x="65036" y="155028"/>
                  </a:lnTo>
                  <a:lnTo>
                    <a:pt x="65036" y="153758"/>
                  </a:lnTo>
                  <a:close/>
                </a:path>
                <a:path w="305434" h="664844">
                  <a:moveTo>
                    <a:pt x="65811" y="153758"/>
                  </a:moveTo>
                  <a:lnTo>
                    <a:pt x="65036" y="153758"/>
                  </a:lnTo>
                  <a:lnTo>
                    <a:pt x="65036" y="155028"/>
                  </a:lnTo>
                  <a:lnTo>
                    <a:pt x="64262" y="156298"/>
                  </a:lnTo>
                  <a:lnTo>
                    <a:pt x="109435" y="156298"/>
                  </a:lnTo>
                  <a:lnTo>
                    <a:pt x="108648" y="155028"/>
                  </a:lnTo>
                  <a:lnTo>
                    <a:pt x="65811" y="155028"/>
                  </a:lnTo>
                  <a:lnTo>
                    <a:pt x="65811" y="153758"/>
                  </a:lnTo>
                  <a:close/>
                </a:path>
                <a:path w="305434" h="664844">
                  <a:moveTo>
                    <a:pt x="216141" y="155028"/>
                  </a:moveTo>
                  <a:lnTo>
                    <a:pt x="215366" y="155028"/>
                  </a:lnTo>
                  <a:lnTo>
                    <a:pt x="215366" y="156298"/>
                  </a:lnTo>
                  <a:lnTo>
                    <a:pt x="216141" y="156298"/>
                  </a:lnTo>
                  <a:lnTo>
                    <a:pt x="216141" y="155028"/>
                  </a:lnTo>
                  <a:close/>
                </a:path>
                <a:path w="305434" h="664844">
                  <a:moveTo>
                    <a:pt x="22580" y="152488"/>
                  </a:moveTo>
                  <a:lnTo>
                    <a:pt x="15963" y="152488"/>
                  </a:lnTo>
                  <a:lnTo>
                    <a:pt x="15963" y="153758"/>
                  </a:lnTo>
                  <a:lnTo>
                    <a:pt x="17132" y="153758"/>
                  </a:lnTo>
                  <a:lnTo>
                    <a:pt x="17132" y="155028"/>
                  </a:lnTo>
                  <a:lnTo>
                    <a:pt x="23368" y="155028"/>
                  </a:lnTo>
                  <a:lnTo>
                    <a:pt x="23368" y="153758"/>
                  </a:lnTo>
                  <a:lnTo>
                    <a:pt x="22580" y="152488"/>
                  </a:lnTo>
                  <a:close/>
                </a:path>
                <a:path w="305434" h="664844">
                  <a:moveTo>
                    <a:pt x="112166" y="153758"/>
                  </a:moveTo>
                  <a:lnTo>
                    <a:pt x="65811" y="153758"/>
                  </a:lnTo>
                  <a:lnTo>
                    <a:pt x="65811" y="155028"/>
                  </a:lnTo>
                  <a:lnTo>
                    <a:pt x="112166" y="155028"/>
                  </a:lnTo>
                  <a:lnTo>
                    <a:pt x="112166" y="153758"/>
                  </a:lnTo>
                  <a:close/>
                </a:path>
                <a:path w="305434" h="664844">
                  <a:moveTo>
                    <a:pt x="216928" y="152488"/>
                  </a:moveTo>
                  <a:lnTo>
                    <a:pt x="113715" y="152488"/>
                  </a:lnTo>
                  <a:lnTo>
                    <a:pt x="113715" y="153758"/>
                  </a:lnTo>
                  <a:lnTo>
                    <a:pt x="112941" y="153758"/>
                  </a:lnTo>
                  <a:lnTo>
                    <a:pt x="112941" y="155028"/>
                  </a:lnTo>
                  <a:lnTo>
                    <a:pt x="216928" y="155028"/>
                  </a:lnTo>
                  <a:lnTo>
                    <a:pt x="216928" y="152488"/>
                  </a:lnTo>
                  <a:close/>
                </a:path>
                <a:path w="305434" h="664844">
                  <a:moveTo>
                    <a:pt x="217703" y="153758"/>
                  </a:moveTo>
                  <a:lnTo>
                    <a:pt x="216928" y="155028"/>
                  </a:lnTo>
                  <a:lnTo>
                    <a:pt x="217703" y="155028"/>
                  </a:lnTo>
                  <a:lnTo>
                    <a:pt x="217703" y="153758"/>
                  </a:lnTo>
                  <a:close/>
                </a:path>
                <a:path w="305434" h="664844">
                  <a:moveTo>
                    <a:pt x="61531" y="151218"/>
                  </a:moveTo>
                  <a:lnTo>
                    <a:pt x="37388" y="151218"/>
                  </a:lnTo>
                  <a:lnTo>
                    <a:pt x="37388" y="153758"/>
                  </a:lnTo>
                  <a:lnTo>
                    <a:pt x="63474" y="153758"/>
                  </a:lnTo>
                  <a:lnTo>
                    <a:pt x="63474" y="152488"/>
                  </a:lnTo>
                  <a:lnTo>
                    <a:pt x="61531" y="152488"/>
                  </a:lnTo>
                  <a:lnTo>
                    <a:pt x="61531" y="151218"/>
                  </a:lnTo>
                  <a:close/>
                </a:path>
                <a:path w="305434" h="664844">
                  <a:moveTo>
                    <a:pt x="66598" y="152488"/>
                  </a:moveTo>
                  <a:lnTo>
                    <a:pt x="63474" y="152488"/>
                  </a:lnTo>
                  <a:lnTo>
                    <a:pt x="63474" y="153758"/>
                  </a:lnTo>
                  <a:lnTo>
                    <a:pt x="66598" y="153758"/>
                  </a:lnTo>
                  <a:lnTo>
                    <a:pt x="66598" y="152488"/>
                  </a:lnTo>
                  <a:close/>
                </a:path>
                <a:path w="305434" h="664844">
                  <a:moveTo>
                    <a:pt x="113715" y="152488"/>
                  </a:moveTo>
                  <a:lnTo>
                    <a:pt x="67373" y="152488"/>
                  </a:lnTo>
                  <a:lnTo>
                    <a:pt x="67373" y="153758"/>
                  </a:lnTo>
                  <a:lnTo>
                    <a:pt x="113715" y="153758"/>
                  </a:lnTo>
                  <a:lnTo>
                    <a:pt x="113715" y="152488"/>
                  </a:lnTo>
                  <a:close/>
                </a:path>
                <a:path w="305434" h="664844">
                  <a:moveTo>
                    <a:pt x="217703" y="152488"/>
                  </a:moveTo>
                  <a:lnTo>
                    <a:pt x="216928" y="152488"/>
                  </a:lnTo>
                  <a:lnTo>
                    <a:pt x="216928" y="153758"/>
                  </a:lnTo>
                  <a:lnTo>
                    <a:pt x="217703" y="153758"/>
                  </a:lnTo>
                  <a:lnTo>
                    <a:pt x="217703" y="152488"/>
                  </a:lnTo>
                  <a:close/>
                </a:path>
                <a:path w="305434" h="664844">
                  <a:moveTo>
                    <a:pt x="12065" y="151218"/>
                  </a:moveTo>
                  <a:lnTo>
                    <a:pt x="11290" y="151218"/>
                  </a:lnTo>
                  <a:lnTo>
                    <a:pt x="11290" y="152488"/>
                  </a:lnTo>
                  <a:lnTo>
                    <a:pt x="12065" y="152488"/>
                  </a:lnTo>
                  <a:lnTo>
                    <a:pt x="12065" y="151218"/>
                  </a:lnTo>
                  <a:close/>
                </a:path>
                <a:path w="305434" h="664844">
                  <a:moveTo>
                    <a:pt x="13627" y="151218"/>
                  </a:moveTo>
                  <a:lnTo>
                    <a:pt x="12852" y="151218"/>
                  </a:lnTo>
                  <a:lnTo>
                    <a:pt x="12852" y="152488"/>
                  </a:lnTo>
                  <a:lnTo>
                    <a:pt x="13627" y="152488"/>
                  </a:lnTo>
                  <a:lnTo>
                    <a:pt x="13627" y="151218"/>
                  </a:lnTo>
                  <a:close/>
                </a:path>
                <a:path w="305434" h="664844">
                  <a:moveTo>
                    <a:pt x="20256" y="151218"/>
                  </a:moveTo>
                  <a:lnTo>
                    <a:pt x="14401" y="151218"/>
                  </a:lnTo>
                  <a:lnTo>
                    <a:pt x="14401" y="152488"/>
                  </a:lnTo>
                  <a:lnTo>
                    <a:pt x="21805" y="152488"/>
                  </a:lnTo>
                  <a:lnTo>
                    <a:pt x="20256" y="151218"/>
                  </a:lnTo>
                  <a:close/>
                </a:path>
                <a:path w="305434" h="664844">
                  <a:moveTo>
                    <a:pt x="68148" y="151218"/>
                  </a:moveTo>
                  <a:lnTo>
                    <a:pt x="61531" y="151218"/>
                  </a:lnTo>
                  <a:lnTo>
                    <a:pt x="61531" y="152488"/>
                  </a:lnTo>
                  <a:lnTo>
                    <a:pt x="68148" y="152488"/>
                  </a:lnTo>
                  <a:lnTo>
                    <a:pt x="68148" y="151218"/>
                  </a:lnTo>
                  <a:close/>
                </a:path>
                <a:path w="305434" h="664844">
                  <a:moveTo>
                    <a:pt x="116052" y="149948"/>
                  </a:moveTo>
                  <a:lnTo>
                    <a:pt x="68148" y="149948"/>
                  </a:lnTo>
                  <a:lnTo>
                    <a:pt x="68148" y="152488"/>
                  </a:lnTo>
                  <a:lnTo>
                    <a:pt x="112166" y="152488"/>
                  </a:lnTo>
                  <a:lnTo>
                    <a:pt x="112166" y="151218"/>
                  </a:lnTo>
                  <a:lnTo>
                    <a:pt x="116052" y="151218"/>
                  </a:lnTo>
                  <a:lnTo>
                    <a:pt x="116052" y="149948"/>
                  </a:lnTo>
                  <a:close/>
                </a:path>
                <a:path w="305434" h="664844">
                  <a:moveTo>
                    <a:pt x="115277" y="151218"/>
                  </a:moveTo>
                  <a:lnTo>
                    <a:pt x="112166" y="151218"/>
                  </a:lnTo>
                  <a:lnTo>
                    <a:pt x="112166" y="152488"/>
                  </a:lnTo>
                  <a:lnTo>
                    <a:pt x="115277" y="152488"/>
                  </a:lnTo>
                  <a:lnTo>
                    <a:pt x="115277" y="151218"/>
                  </a:lnTo>
                  <a:close/>
                </a:path>
                <a:path w="305434" h="664844">
                  <a:moveTo>
                    <a:pt x="121119" y="151218"/>
                  </a:moveTo>
                  <a:lnTo>
                    <a:pt x="118389" y="151218"/>
                  </a:lnTo>
                  <a:lnTo>
                    <a:pt x="117614" y="152488"/>
                  </a:lnTo>
                  <a:lnTo>
                    <a:pt x="121119" y="152488"/>
                  </a:lnTo>
                  <a:lnTo>
                    <a:pt x="121119" y="151218"/>
                  </a:lnTo>
                  <a:close/>
                </a:path>
                <a:path w="305434" h="664844">
                  <a:moveTo>
                    <a:pt x="213423" y="151218"/>
                  </a:moveTo>
                  <a:lnTo>
                    <a:pt x="121119" y="151218"/>
                  </a:lnTo>
                  <a:lnTo>
                    <a:pt x="121119" y="152488"/>
                  </a:lnTo>
                  <a:lnTo>
                    <a:pt x="213423" y="152488"/>
                  </a:lnTo>
                  <a:lnTo>
                    <a:pt x="213423" y="151218"/>
                  </a:lnTo>
                  <a:close/>
                </a:path>
                <a:path w="305434" h="664844">
                  <a:moveTo>
                    <a:pt x="218478" y="151218"/>
                  </a:moveTo>
                  <a:lnTo>
                    <a:pt x="213423" y="151218"/>
                  </a:lnTo>
                  <a:lnTo>
                    <a:pt x="213423" y="152488"/>
                  </a:lnTo>
                  <a:lnTo>
                    <a:pt x="218478" y="152488"/>
                  </a:lnTo>
                  <a:lnTo>
                    <a:pt x="218478" y="151218"/>
                  </a:lnTo>
                  <a:close/>
                </a:path>
                <a:path w="305434" h="664844">
                  <a:moveTo>
                    <a:pt x="225107" y="151218"/>
                  </a:moveTo>
                  <a:lnTo>
                    <a:pt x="220040" y="151218"/>
                  </a:lnTo>
                  <a:lnTo>
                    <a:pt x="220040" y="152488"/>
                  </a:lnTo>
                  <a:lnTo>
                    <a:pt x="225107" y="152488"/>
                  </a:lnTo>
                  <a:lnTo>
                    <a:pt x="225107" y="151218"/>
                  </a:lnTo>
                  <a:close/>
                </a:path>
                <a:path w="305434" h="664844">
                  <a:moveTo>
                    <a:pt x="225882" y="151218"/>
                  </a:moveTo>
                  <a:lnTo>
                    <a:pt x="225107" y="151218"/>
                  </a:lnTo>
                  <a:lnTo>
                    <a:pt x="225107" y="152488"/>
                  </a:lnTo>
                  <a:lnTo>
                    <a:pt x="225882" y="151218"/>
                  </a:lnTo>
                  <a:close/>
                </a:path>
                <a:path w="305434" h="664844">
                  <a:moveTo>
                    <a:pt x="17919" y="149948"/>
                  </a:moveTo>
                  <a:lnTo>
                    <a:pt x="8953" y="149948"/>
                  </a:lnTo>
                  <a:lnTo>
                    <a:pt x="8953" y="151218"/>
                  </a:lnTo>
                  <a:lnTo>
                    <a:pt x="19469" y="151218"/>
                  </a:lnTo>
                  <a:lnTo>
                    <a:pt x="17919" y="149948"/>
                  </a:lnTo>
                  <a:close/>
                </a:path>
                <a:path w="305434" h="664844">
                  <a:moveTo>
                    <a:pt x="53352" y="149948"/>
                  </a:moveTo>
                  <a:lnTo>
                    <a:pt x="36601" y="149948"/>
                  </a:lnTo>
                  <a:lnTo>
                    <a:pt x="36601" y="151218"/>
                  </a:lnTo>
                  <a:lnTo>
                    <a:pt x="53352" y="151218"/>
                  </a:lnTo>
                  <a:lnTo>
                    <a:pt x="53352" y="149948"/>
                  </a:lnTo>
                  <a:close/>
                </a:path>
                <a:path w="305434" h="664844">
                  <a:moveTo>
                    <a:pt x="66598" y="147408"/>
                  </a:moveTo>
                  <a:lnTo>
                    <a:pt x="52578" y="147408"/>
                  </a:lnTo>
                  <a:lnTo>
                    <a:pt x="52578" y="149948"/>
                  </a:lnTo>
                  <a:lnTo>
                    <a:pt x="53352" y="149948"/>
                  </a:lnTo>
                  <a:lnTo>
                    <a:pt x="53352" y="151218"/>
                  </a:lnTo>
                  <a:lnTo>
                    <a:pt x="56857" y="151218"/>
                  </a:lnTo>
                  <a:lnTo>
                    <a:pt x="57632" y="149948"/>
                  </a:lnTo>
                  <a:lnTo>
                    <a:pt x="57632" y="148678"/>
                  </a:lnTo>
                  <a:lnTo>
                    <a:pt x="66598" y="148678"/>
                  </a:lnTo>
                  <a:lnTo>
                    <a:pt x="66598" y="147408"/>
                  </a:lnTo>
                  <a:close/>
                </a:path>
                <a:path w="305434" h="664844">
                  <a:moveTo>
                    <a:pt x="58407" y="148678"/>
                  </a:moveTo>
                  <a:lnTo>
                    <a:pt x="57632" y="149948"/>
                  </a:lnTo>
                  <a:lnTo>
                    <a:pt x="57632" y="151218"/>
                  </a:lnTo>
                  <a:lnTo>
                    <a:pt x="60744" y="151218"/>
                  </a:lnTo>
                  <a:lnTo>
                    <a:pt x="59969" y="149948"/>
                  </a:lnTo>
                  <a:lnTo>
                    <a:pt x="58407" y="149948"/>
                  </a:lnTo>
                  <a:lnTo>
                    <a:pt x="58407" y="148678"/>
                  </a:lnTo>
                  <a:close/>
                </a:path>
                <a:path w="305434" h="664844">
                  <a:moveTo>
                    <a:pt x="68148" y="149948"/>
                  </a:moveTo>
                  <a:lnTo>
                    <a:pt x="59969" y="149948"/>
                  </a:lnTo>
                  <a:lnTo>
                    <a:pt x="60744" y="151218"/>
                  </a:lnTo>
                  <a:lnTo>
                    <a:pt x="67373" y="151218"/>
                  </a:lnTo>
                  <a:lnTo>
                    <a:pt x="68148" y="149948"/>
                  </a:lnTo>
                  <a:close/>
                </a:path>
                <a:path w="305434" h="664844">
                  <a:moveTo>
                    <a:pt x="120345" y="149948"/>
                  </a:moveTo>
                  <a:lnTo>
                    <a:pt x="118389" y="149948"/>
                  </a:lnTo>
                  <a:lnTo>
                    <a:pt x="119164" y="151218"/>
                  </a:lnTo>
                  <a:lnTo>
                    <a:pt x="120345" y="151218"/>
                  </a:lnTo>
                  <a:lnTo>
                    <a:pt x="120345" y="149948"/>
                  </a:lnTo>
                  <a:close/>
                </a:path>
                <a:path w="305434" h="664844">
                  <a:moveTo>
                    <a:pt x="204457" y="149948"/>
                  </a:moveTo>
                  <a:lnTo>
                    <a:pt x="120345" y="149948"/>
                  </a:lnTo>
                  <a:lnTo>
                    <a:pt x="120345" y="151218"/>
                  </a:lnTo>
                  <a:lnTo>
                    <a:pt x="204457" y="151218"/>
                  </a:lnTo>
                  <a:lnTo>
                    <a:pt x="204457" y="149948"/>
                  </a:lnTo>
                  <a:close/>
                </a:path>
                <a:path w="305434" h="664844">
                  <a:moveTo>
                    <a:pt x="205244" y="149948"/>
                  </a:moveTo>
                  <a:lnTo>
                    <a:pt x="204457" y="149948"/>
                  </a:lnTo>
                  <a:lnTo>
                    <a:pt x="204457" y="151218"/>
                  </a:lnTo>
                  <a:lnTo>
                    <a:pt x="205244" y="151218"/>
                  </a:lnTo>
                  <a:lnTo>
                    <a:pt x="205244" y="149948"/>
                  </a:lnTo>
                  <a:close/>
                </a:path>
                <a:path w="305434" h="664844">
                  <a:moveTo>
                    <a:pt x="220814" y="149948"/>
                  </a:moveTo>
                  <a:lnTo>
                    <a:pt x="205244" y="149948"/>
                  </a:lnTo>
                  <a:lnTo>
                    <a:pt x="205244" y="151218"/>
                  </a:lnTo>
                  <a:lnTo>
                    <a:pt x="220814" y="151218"/>
                  </a:lnTo>
                  <a:lnTo>
                    <a:pt x="220814" y="149948"/>
                  </a:lnTo>
                  <a:close/>
                </a:path>
                <a:path w="305434" h="664844">
                  <a:moveTo>
                    <a:pt x="222377" y="149948"/>
                  </a:moveTo>
                  <a:lnTo>
                    <a:pt x="221589" y="149948"/>
                  </a:lnTo>
                  <a:lnTo>
                    <a:pt x="221589" y="151218"/>
                  </a:lnTo>
                  <a:lnTo>
                    <a:pt x="223151" y="151218"/>
                  </a:lnTo>
                  <a:lnTo>
                    <a:pt x="222377" y="149948"/>
                  </a:lnTo>
                  <a:close/>
                </a:path>
                <a:path w="305434" h="664844">
                  <a:moveTo>
                    <a:pt x="224713" y="148678"/>
                  </a:moveTo>
                  <a:lnTo>
                    <a:pt x="202907" y="148678"/>
                  </a:lnTo>
                  <a:lnTo>
                    <a:pt x="202907" y="149948"/>
                  </a:lnTo>
                  <a:lnTo>
                    <a:pt x="223151" y="149948"/>
                  </a:lnTo>
                  <a:lnTo>
                    <a:pt x="223151" y="151218"/>
                  </a:lnTo>
                  <a:lnTo>
                    <a:pt x="223926" y="151218"/>
                  </a:lnTo>
                  <a:lnTo>
                    <a:pt x="224713" y="149948"/>
                  </a:lnTo>
                  <a:lnTo>
                    <a:pt x="224713" y="148678"/>
                  </a:lnTo>
                  <a:close/>
                </a:path>
                <a:path w="305434" h="664844">
                  <a:moveTo>
                    <a:pt x="15963" y="147408"/>
                  </a:moveTo>
                  <a:lnTo>
                    <a:pt x="6616" y="147408"/>
                  </a:lnTo>
                  <a:lnTo>
                    <a:pt x="6616" y="149948"/>
                  </a:lnTo>
                  <a:lnTo>
                    <a:pt x="7404" y="148678"/>
                  </a:lnTo>
                  <a:lnTo>
                    <a:pt x="16357" y="148678"/>
                  </a:lnTo>
                  <a:lnTo>
                    <a:pt x="15963" y="147408"/>
                  </a:lnTo>
                  <a:close/>
                </a:path>
                <a:path w="305434" h="664844">
                  <a:moveTo>
                    <a:pt x="16357" y="148678"/>
                  </a:moveTo>
                  <a:lnTo>
                    <a:pt x="7404" y="148678"/>
                  </a:lnTo>
                  <a:lnTo>
                    <a:pt x="7404" y="149948"/>
                  </a:lnTo>
                  <a:lnTo>
                    <a:pt x="17132" y="149948"/>
                  </a:lnTo>
                  <a:lnTo>
                    <a:pt x="16357" y="148678"/>
                  </a:lnTo>
                  <a:close/>
                </a:path>
                <a:path w="305434" h="664844">
                  <a:moveTo>
                    <a:pt x="34658" y="148678"/>
                  </a:moveTo>
                  <a:lnTo>
                    <a:pt x="33883" y="148678"/>
                  </a:lnTo>
                  <a:lnTo>
                    <a:pt x="33883" y="149948"/>
                  </a:lnTo>
                  <a:lnTo>
                    <a:pt x="34658" y="148678"/>
                  </a:lnTo>
                  <a:close/>
                </a:path>
                <a:path w="305434" h="664844">
                  <a:moveTo>
                    <a:pt x="38163" y="148678"/>
                  </a:moveTo>
                  <a:lnTo>
                    <a:pt x="34658" y="148678"/>
                  </a:lnTo>
                  <a:lnTo>
                    <a:pt x="34658" y="149948"/>
                  </a:lnTo>
                  <a:lnTo>
                    <a:pt x="38163" y="149948"/>
                  </a:lnTo>
                  <a:lnTo>
                    <a:pt x="38163" y="148678"/>
                  </a:lnTo>
                  <a:close/>
                </a:path>
                <a:path w="305434" h="664844">
                  <a:moveTo>
                    <a:pt x="52578" y="147408"/>
                  </a:moveTo>
                  <a:lnTo>
                    <a:pt x="40500" y="147408"/>
                  </a:lnTo>
                  <a:lnTo>
                    <a:pt x="40500" y="148678"/>
                  </a:lnTo>
                  <a:lnTo>
                    <a:pt x="38163" y="148678"/>
                  </a:lnTo>
                  <a:lnTo>
                    <a:pt x="38163" y="149948"/>
                  </a:lnTo>
                  <a:lnTo>
                    <a:pt x="52578" y="149948"/>
                  </a:lnTo>
                  <a:lnTo>
                    <a:pt x="52578" y="147408"/>
                  </a:lnTo>
                  <a:close/>
                </a:path>
                <a:path w="305434" h="664844">
                  <a:moveTo>
                    <a:pt x="67373" y="148678"/>
                  </a:moveTo>
                  <a:lnTo>
                    <a:pt x="58407" y="148678"/>
                  </a:lnTo>
                  <a:lnTo>
                    <a:pt x="58407" y="149948"/>
                  </a:lnTo>
                  <a:lnTo>
                    <a:pt x="67373" y="149948"/>
                  </a:lnTo>
                  <a:lnTo>
                    <a:pt x="67373" y="148678"/>
                  </a:lnTo>
                  <a:close/>
                </a:path>
                <a:path w="305434" h="664844">
                  <a:moveTo>
                    <a:pt x="97358" y="147408"/>
                  </a:moveTo>
                  <a:lnTo>
                    <a:pt x="66598" y="147408"/>
                  </a:lnTo>
                  <a:lnTo>
                    <a:pt x="67373" y="148678"/>
                  </a:lnTo>
                  <a:lnTo>
                    <a:pt x="67373" y="149948"/>
                  </a:lnTo>
                  <a:lnTo>
                    <a:pt x="114490" y="149948"/>
                  </a:lnTo>
                  <a:lnTo>
                    <a:pt x="114490" y="148678"/>
                  </a:lnTo>
                  <a:lnTo>
                    <a:pt x="97358" y="148678"/>
                  </a:lnTo>
                  <a:lnTo>
                    <a:pt x="97358" y="147408"/>
                  </a:lnTo>
                  <a:close/>
                </a:path>
                <a:path w="305434" h="664844">
                  <a:moveTo>
                    <a:pt x="230555" y="144868"/>
                  </a:moveTo>
                  <a:lnTo>
                    <a:pt x="116052" y="144868"/>
                  </a:lnTo>
                  <a:lnTo>
                    <a:pt x="116052" y="148678"/>
                  </a:lnTo>
                  <a:lnTo>
                    <a:pt x="116827" y="149948"/>
                  </a:lnTo>
                  <a:lnTo>
                    <a:pt x="119951" y="149948"/>
                  </a:lnTo>
                  <a:lnTo>
                    <a:pt x="119951" y="148678"/>
                  </a:lnTo>
                  <a:lnTo>
                    <a:pt x="119164" y="148678"/>
                  </a:lnTo>
                  <a:lnTo>
                    <a:pt x="119164" y="147408"/>
                  </a:lnTo>
                  <a:lnTo>
                    <a:pt x="117614" y="147408"/>
                  </a:lnTo>
                  <a:lnTo>
                    <a:pt x="117614" y="146138"/>
                  </a:lnTo>
                  <a:lnTo>
                    <a:pt x="228993" y="146138"/>
                  </a:lnTo>
                  <a:lnTo>
                    <a:pt x="230555" y="144868"/>
                  </a:lnTo>
                  <a:close/>
                </a:path>
                <a:path w="305434" h="664844">
                  <a:moveTo>
                    <a:pt x="202907" y="148678"/>
                  </a:moveTo>
                  <a:lnTo>
                    <a:pt x="119951" y="148678"/>
                  </a:lnTo>
                  <a:lnTo>
                    <a:pt x="119951" y="149948"/>
                  </a:lnTo>
                  <a:lnTo>
                    <a:pt x="202907" y="149948"/>
                  </a:lnTo>
                  <a:lnTo>
                    <a:pt x="202907" y="148678"/>
                  </a:lnTo>
                  <a:close/>
                </a:path>
                <a:path w="305434" h="664844">
                  <a:moveTo>
                    <a:pt x="225882" y="148678"/>
                  </a:moveTo>
                  <a:lnTo>
                    <a:pt x="225107" y="148678"/>
                  </a:lnTo>
                  <a:lnTo>
                    <a:pt x="225107" y="149948"/>
                  </a:lnTo>
                  <a:lnTo>
                    <a:pt x="225882" y="149948"/>
                  </a:lnTo>
                  <a:lnTo>
                    <a:pt x="225882" y="148678"/>
                  </a:lnTo>
                  <a:close/>
                </a:path>
                <a:path w="305434" h="664844">
                  <a:moveTo>
                    <a:pt x="230555" y="148678"/>
                  </a:moveTo>
                  <a:lnTo>
                    <a:pt x="229781" y="148678"/>
                  </a:lnTo>
                  <a:lnTo>
                    <a:pt x="228993" y="149948"/>
                  </a:lnTo>
                  <a:lnTo>
                    <a:pt x="230555" y="149948"/>
                  </a:lnTo>
                  <a:lnTo>
                    <a:pt x="230555" y="148678"/>
                  </a:lnTo>
                  <a:close/>
                </a:path>
                <a:path w="305434" h="664844">
                  <a:moveTo>
                    <a:pt x="280797" y="146138"/>
                  </a:moveTo>
                  <a:lnTo>
                    <a:pt x="232117" y="146138"/>
                  </a:lnTo>
                  <a:lnTo>
                    <a:pt x="232117" y="148678"/>
                  </a:lnTo>
                  <a:lnTo>
                    <a:pt x="230555" y="148678"/>
                  </a:lnTo>
                  <a:lnTo>
                    <a:pt x="230555" y="149948"/>
                  </a:lnTo>
                  <a:lnTo>
                    <a:pt x="295592" y="149948"/>
                  </a:lnTo>
                  <a:lnTo>
                    <a:pt x="295592" y="147408"/>
                  </a:lnTo>
                  <a:lnTo>
                    <a:pt x="280797" y="147408"/>
                  </a:lnTo>
                  <a:lnTo>
                    <a:pt x="280797" y="146138"/>
                  </a:lnTo>
                  <a:close/>
                </a:path>
                <a:path w="305434" h="664844">
                  <a:moveTo>
                    <a:pt x="31546" y="147408"/>
                  </a:moveTo>
                  <a:lnTo>
                    <a:pt x="30759" y="147408"/>
                  </a:lnTo>
                  <a:lnTo>
                    <a:pt x="31546" y="148678"/>
                  </a:lnTo>
                  <a:lnTo>
                    <a:pt x="31546" y="147408"/>
                  </a:lnTo>
                  <a:close/>
                </a:path>
                <a:path w="305434" h="664844">
                  <a:moveTo>
                    <a:pt x="40500" y="147408"/>
                  </a:moveTo>
                  <a:lnTo>
                    <a:pt x="31546" y="147408"/>
                  </a:lnTo>
                  <a:lnTo>
                    <a:pt x="32321" y="148678"/>
                  </a:lnTo>
                  <a:lnTo>
                    <a:pt x="40500" y="148678"/>
                  </a:lnTo>
                  <a:lnTo>
                    <a:pt x="40500" y="147408"/>
                  </a:lnTo>
                  <a:close/>
                </a:path>
                <a:path w="305434" h="664844">
                  <a:moveTo>
                    <a:pt x="98145" y="147408"/>
                  </a:moveTo>
                  <a:lnTo>
                    <a:pt x="97358" y="147408"/>
                  </a:lnTo>
                  <a:lnTo>
                    <a:pt x="97358" y="148678"/>
                  </a:lnTo>
                  <a:lnTo>
                    <a:pt x="98145" y="147408"/>
                  </a:lnTo>
                  <a:close/>
                </a:path>
                <a:path w="305434" h="664844">
                  <a:moveTo>
                    <a:pt x="99695" y="147408"/>
                  </a:moveTo>
                  <a:lnTo>
                    <a:pt x="98145" y="147408"/>
                  </a:lnTo>
                  <a:lnTo>
                    <a:pt x="98145" y="148678"/>
                  </a:lnTo>
                  <a:lnTo>
                    <a:pt x="99695" y="148678"/>
                  </a:lnTo>
                  <a:lnTo>
                    <a:pt x="99695" y="147408"/>
                  </a:lnTo>
                  <a:close/>
                </a:path>
                <a:path w="305434" h="664844">
                  <a:moveTo>
                    <a:pt x="115277" y="146138"/>
                  </a:moveTo>
                  <a:lnTo>
                    <a:pt x="96583" y="146138"/>
                  </a:lnTo>
                  <a:lnTo>
                    <a:pt x="96583" y="147408"/>
                  </a:lnTo>
                  <a:lnTo>
                    <a:pt x="99695" y="147408"/>
                  </a:lnTo>
                  <a:lnTo>
                    <a:pt x="99695" y="148678"/>
                  </a:lnTo>
                  <a:lnTo>
                    <a:pt x="115277" y="148678"/>
                  </a:lnTo>
                  <a:lnTo>
                    <a:pt x="115277" y="146138"/>
                  </a:lnTo>
                  <a:close/>
                </a:path>
                <a:path w="305434" h="664844">
                  <a:moveTo>
                    <a:pt x="200571" y="147408"/>
                  </a:moveTo>
                  <a:lnTo>
                    <a:pt x="119164" y="147408"/>
                  </a:lnTo>
                  <a:lnTo>
                    <a:pt x="119164" y="148678"/>
                  </a:lnTo>
                  <a:lnTo>
                    <a:pt x="200571" y="148678"/>
                  </a:lnTo>
                  <a:lnTo>
                    <a:pt x="200571" y="147408"/>
                  </a:lnTo>
                  <a:close/>
                </a:path>
                <a:path w="305434" h="664844">
                  <a:moveTo>
                    <a:pt x="201345" y="147408"/>
                  </a:moveTo>
                  <a:lnTo>
                    <a:pt x="200571" y="147408"/>
                  </a:lnTo>
                  <a:lnTo>
                    <a:pt x="200571" y="148678"/>
                  </a:lnTo>
                  <a:lnTo>
                    <a:pt x="201345" y="148678"/>
                  </a:lnTo>
                  <a:lnTo>
                    <a:pt x="201345" y="147408"/>
                  </a:lnTo>
                  <a:close/>
                </a:path>
                <a:path w="305434" h="664844">
                  <a:moveTo>
                    <a:pt x="226656" y="147408"/>
                  </a:moveTo>
                  <a:lnTo>
                    <a:pt x="201345" y="147408"/>
                  </a:lnTo>
                  <a:lnTo>
                    <a:pt x="201345" y="148678"/>
                  </a:lnTo>
                  <a:lnTo>
                    <a:pt x="225107" y="148678"/>
                  </a:lnTo>
                  <a:lnTo>
                    <a:pt x="226656" y="147408"/>
                  </a:lnTo>
                  <a:close/>
                </a:path>
                <a:path w="305434" h="664844">
                  <a:moveTo>
                    <a:pt x="12852" y="144868"/>
                  </a:moveTo>
                  <a:lnTo>
                    <a:pt x="5448" y="144868"/>
                  </a:lnTo>
                  <a:lnTo>
                    <a:pt x="5448" y="146138"/>
                  </a:lnTo>
                  <a:lnTo>
                    <a:pt x="6223" y="147408"/>
                  </a:lnTo>
                  <a:lnTo>
                    <a:pt x="15189" y="147408"/>
                  </a:lnTo>
                  <a:lnTo>
                    <a:pt x="14401" y="146138"/>
                  </a:lnTo>
                  <a:lnTo>
                    <a:pt x="12852" y="146138"/>
                  </a:lnTo>
                  <a:lnTo>
                    <a:pt x="12852" y="144868"/>
                  </a:lnTo>
                  <a:close/>
                </a:path>
                <a:path w="305434" h="664844">
                  <a:moveTo>
                    <a:pt x="65811" y="141058"/>
                  </a:moveTo>
                  <a:lnTo>
                    <a:pt x="25692" y="141058"/>
                  </a:lnTo>
                  <a:lnTo>
                    <a:pt x="26085" y="142328"/>
                  </a:lnTo>
                  <a:lnTo>
                    <a:pt x="25692" y="142328"/>
                  </a:lnTo>
                  <a:lnTo>
                    <a:pt x="25692" y="146138"/>
                  </a:lnTo>
                  <a:lnTo>
                    <a:pt x="26873" y="146138"/>
                  </a:lnTo>
                  <a:lnTo>
                    <a:pt x="26873" y="147408"/>
                  </a:lnTo>
                  <a:lnTo>
                    <a:pt x="65811" y="147408"/>
                  </a:lnTo>
                  <a:lnTo>
                    <a:pt x="65811" y="141058"/>
                  </a:lnTo>
                  <a:close/>
                </a:path>
                <a:path w="305434" h="664844">
                  <a:moveTo>
                    <a:pt x="90741" y="139788"/>
                  </a:moveTo>
                  <a:lnTo>
                    <a:pt x="89966" y="139788"/>
                  </a:lnTo>
                  <a:lnTo>
                    <a:pt x="89966" y="141058"/>
                  </a:lnTo>
                  <a:lnTo>
                    <a:pt x="65811" y="141058"/>
                  </a:lnTo>
                  <a:lnTo>
                    <a:pt x="65811" y="147408"/>
                  </a:lnTo>
                  <a:lnTo>
                    <a:pt x="96583" y="147408"/>
                  </a:lnTo>
                  <a:lnTo>
                    <a:pt x="96583" y="146138"/>
                  </a:lnTo>
                  <a:lnTo>
                    <a:pt x="95021" y="146138"/>
                  </a:lnTo>
                  <a:lnTo>
                    <a:pt x="95021" y="143598"/>
                  </a:lnTo>
                  <a:lnTo>
                    <a:pt x="92684" y="143598"/>
                  </a:lnTo>
                  <a:lnTo>
                    <a:pt x="92684" y="142328"/>
                  </a:lnTo>
                  <a:lnTo>
                    <a:pt x="91516" y="142328"/>
                  </a:lnTo>
                  <a:lnTo>
                    <a:pt x="90741" y="141058"/>
                  </a:lnTo>
                  <a:lnTo>
                    <a:pt x="90741" y="139788"/>
                  </a:lnTo>
                  <a:close/>
                </a:path>
                <a:path w="305434" h="664844">
                  <a:moveTo>
                    <a:pt x="228993" y="146138"/>
                  </a:moveTo>
                  <a:lnTo>
                    <a:pt x="117614" y="146138"/>
                  </a:lnTo>
                  <a:lnTo>
                    <a:pt x="117614" y="147408"/>
                  </a:lnTo>
                  <a:lnTo>
                    <a:pt x="228993" y="147408"/>
                  </a:lnTo>
                  <a:lnTo>
                    <a:pt x="228993" y="146138"/>
                  </a:lnTo>
                  <a:close/>
                </a:path>
                <a:path w="305434" h="664844">
                  <a:moveTo>
                    <a:pt x="280797" y="146138"/>
                  </a:moveTo>
                  <a:lnTo>
                    <a:pt x="280797" y="147408"/>
                  </a:lnTo>
                  <a:lnTo>
                    <a:pt x="281571" y="147408"/>
                  </a:lnTo>
                  <a:lnTo>
                    <a:pt x="280797" y="146138"/>
                  </a:lnTo>
                  <a:close/>
                </a:path>
                <a:path w="305434" h="664844">
                  <a:moveTo>
                    <a:pt x="291693" y="144868"/>
                  </a:moveTo>
                  <a:lnTo>
                    <a:pt x="278460" y="144868"/>
                  </a:lnTo>
                  <a:lnTo>
                    <a:pt x="278460" y="146138"/>
                  </a:lnTo>
                  <a:lnTo>
                    <a:pt x="280797" y="146138"/>
                  </a:lnTo>
                  <a:lnTo>
                    <a:pt x="281571" y="147408"/>
                  </a:lnTo>
                  <a:lnTo>
                    <a:pt x="291693" y="147408"/>
                  </a:lnTo>
                  <a:lnTo>
                    <a:pt x="291693" y="144868"/>
                  </a:lnTo>
                  <a:close/>
                </a:path>
                <a:path w="305434" h="664844">
                  <a:moveTo>
                    <a:pt x="292481" y="146138"/>
                  </a:moveTo>
                  <a:lnTo>
                    <a:pt x="291693" y="147408"/>
                  </a:lnTo>
                  <a:lnTo>
                    <a:pt x="292481" y="147408"/>
                  </a:lnTo>
                  <a:lnTo>
                    <a:pt x="292481" y="146138"/>
                  </a:lnTo>
                  <a:close/>
                </a:path>
                <a:path w="305434" h="664844">
                  <a:moveTo>
                    <a:pt x="104762" y="137248"/>
                  </a:moveTo>
                  <a:lnTo>
                    <a:pt x="91516" y="137248"/>
                  </a:lnTo>
                  <a:lnTo>
                    <a:pt x="90741" y="138518"/>
                  </a:lnTo>
                  <a:lnTo>
                    <a:pt x="90741" y="141058"/>
                  </a:lnTo>
                  <a:lnTo>
                    <a:pt x="91516" y="142328"/>
                  </a:lnTo>
                  <a:lnTo>
                    <a:pt x="92684" y="142328"/>
                  </a:lnTo>
                  <a:lnTo>
                    <a:pt x="92684" y="143598"/>
                  </a:lnTo>
                  <a:lnTo>
                    <a:pt x="95021" y="143598"/>
                  </a:lnTo>
                  <a:lnTo>
                    <a:pt x="95021" y="146138"/>
                  </a:lnTo>
                  <a:lnTo>
                    <a:pt x="114490" y="146138"/>
                  </a:lnTo>
                  <a:lnTo>
                    <a:pt x="113715" y="144868"/>
                  </a:lnTo>
                  <a:lnTo>
                    <a:pt x="114490" y="144868"/>
                  </a:lnTo>
                  <a:lnTo>
                    <a:pt x="114490" y="139788"/>
                  </a:lnTo>
                  <a:lnTo>
                    <a:pt x="113715" y="139788"/>
                  </a:lnTo>
                  <a:lnTo>
                    <a:pt x="113715" y="138518"/>
                  </a:lnTo>
                  <a:lnTo>
                    <a:pt x="104762" y="138518"/>
                  </a:lnTo>
                  <a:lnTo>
                    <a:pt x="104762" y="137248"/>
                  </a:lnTo>
                  <a:close/>
                </a:path>
                <a:path w="305434" h="664844">
                  <a:moveTo>
                    <a:pt x="278460" y="144868"/>
                  </a:moveTo>
                  <a:lnTo>
                    <a:pt x="233667" y="144868"/>
                  </a:lnTo>
                  <a:lnTo>
                    <a:pt x="232892" y="146138"/>
                  </a:lnTo>
                  <a:lnTo>
                    <a:pt x="278460" y="146138"/>
                  </a:lnTo>
                  <a:lnTo>
                    <a:pt x="278460" y="144868"/>
                  </a:lnTo>
                  <a:close/>
                </a:path>
                <a:path w="305434" h="664844">
                  <a:moveTo>
                    <a:pt x="8953" y="143598"/>
                  </a:moveTo>
                  <a:lnTo>
                    <a:pt x="4673" y="143598"/>
                  </a:lnTo>
                  <a:lnTo>
                    <a:pt x="4673" y="144868"/>
                  </a:lnTo>
                  <a:lnTo>
                    <a:pt x="9728" y="144868"/>
                  </a:lnTo>
                  <a:lnTo>
                    <a:pt x="8953" y="143598"/>
                  </a:lnTo>
                  <a:close/>
                </a:path>
                <a:path w="305434" h="664844">
                  <a:moveTo>
                    <a:pt x="231330" y="143598"/>
                  </a:moveTo>
                  <a:lnTo>
                    <a:pt x="115277" y="143598"/>
                  </a:lnTo>
                  <a:lnTo>
                    <a:pt x="115277" y="144868"/>
                  </a:lnTo>
                  <a:lnTo>
                    <a:pt x="231330" y="144868"/>
                  </a:lnTo>
                  <a:lnTo>
                    <a:pt x="231330" y="143598"/>
                  </a:lnTo>
                  <a:close/>
                </a:path>
                <a:path w="305434" h="664844">
                  <a:moveTo>
                    <a:pt x="234835" y="143598"/>
                  </a:moveTo>
                  <a:lnTo>
                    <a:pt x="234454" y="143598"/>
                  </a:lnTo>
                  <a:lnTo>
                    <a:pt x="234454" y="144868"/>
                  </a:lnTo>
                  <a:lnTo>
                    <a:pt x="234835" y="144868"/>
                  </a:lnTo>
                  <a:lnTo>
                    <a:pt x="234835" y="143598"/>
                  </a:lnTo>
                  <a:close/>
                </a:path>
                <a:path w="305434" h="664844">
                  <a:moveTo>
                    <a:pt x="237172" y="141058"/>
                  </a:moveTo>
                  <a:lnTo>
                    <a:pt x="235623" y="141058"/>
                  </a:lnTo>
                  <a:lnTo>
                    <a:pt x="234835" y="142328"/>
                  </a:lnTo>
                  <a:lnTo>
                    <a:pt x="234835" y="144868"/>
                  </a:lnTo>
                  <a:lnTo>
                    <a:pt x="276123" y="144868"/>
                  </a:lnTo>
                  <a:lnTo>
                    <a:pt x="275348" y="143598"/>
                  </a:lnTo>
                  <a:lnTo>
                    <a:pt x="267157" y="143598"/>
                  </a:lnTo>
                  <a:lnTo>
                    <a:pt x="267157" y="142328"/>
                  </a:lnTo>
                  <a:lnTo>
                    <a:pt x="237172" y="142328"/>
                  </a:lnTo>
                  <a:lnTo>
                    <a:pt x="237172" y="141058"/>
                  </a:lnTo>
                  <a:close/>
                </a:path>
                <a:path w="305434" h="664844">
                  <a:moveTo>
                    <a:pt x="288201" y="143598"/>
                  </a:moveTo>
                  <a:lnTo>
                    <a:pt x="276123" y="143598"/>
                  </a:lnTo>
                  <a:lnTo>
                    <a:pt x="276123" y="144868"/>
                  </a:lnTo>
                  <a:lnTo>
                    <a:pt x="288201" y="144868"/>
                  </a:lnTo>
                  <a:lnTo>
                    <a:pt x="288201" y="143598"/>
                  </a:lnTo>
                  <a:close/>
                </a:path>
                <a:path w="305434" h="664844">
                  <a:moveTo>
                    <a:pt x="239509" y="138518"/>
                  </a:moveTo>
                  <a:lnTo>
                    <a:pt x="114490" y="138518"/>
                  </a:lnTo>
                  <a:lnTo>
                    <a:pt x="114490" y="141058"/>
                  </a:lnTo>
                  <a:lnTo>
                    <a:pt x="115277" y="142328"/>
                  </a:lnTo>
                  <a:lnTo>
                    <a:pt x="114490" y="143598"/>
                  </a:lnTo>
                  <a:lnTo>
                    <a:pt x="232892" y="143598"/>
                  </a:lnTo>
                  <a:lnTo>
                    <a:pt x="232892" y="142328"/>
                  </a:lnTo>
                  <a:lnTo>
                    <a:pt x="234835" y="142328"/>
                  </a:lnTo>
                  <a:lnTo>
                    <a:pt x="234835" y="141058"/>
                  </a:lnTo>
                  <a:lnTo>
                    <a:pt x="238734" y="141058"/>
                  </a:lnTo>
                  <a:lnTo>
                    <a:pt x="239509" y="139788"/>
                  </a:lnTo>
                  <a:lnTo>
                    <a:pt x="239509" y="138518"/>
                  </a:lnTo>
                  <a:close/>
                </a:path>
                <a:path w="305434" h="664844">
                  <a:moveTo>
                    <a:pt x="268719" y="142328"/>
                  </a:moveTo>
                  <a:lnTo>
                    <a:pt x="267157" y="142328"/>
                  </a:lnTo>
                  <a:lnTo>
                    <a:pt x="267157" y="143598"/>
                  </a:lnTo>
                  <a:lnTo>
                    <a:pt x="268719" y="143598"/>
                  </a:lnTo>
                  <a:lnTo>
                    <a:pt x="268719" y="142328"/>
                  </a:lnTo>
                  <a:close/>
                </a:path>
                <a:path w="305434" h="664844">
                  <a:moveTo>
                    <a:pt x="270281" y="142328"/>
                  </a:moveTo>
                  <a:lnTo>
                    <a:pt x="268719" y="142328"/>
                  </a:lnTo>
                  <a:lnTo>
                    <a:pt x="268719" y="143598"/>
                  </a:lnTo>
                  <a:lnTo>
                    <a:pt x="270281" y="143598"/>
                  </a:lnTo>
                  <a:lnTo>
                    <a:pt x="270281" y="142328"/>
                  </a:lnTo>
                  <a:close/>
                </a:path>
                <a:path w="305434" h="664844">
                  <a:moveTo>
                    <a:pt x="271056" y="142328"/>
                  </a:moveTo>
                  <a:lnTo>
                    <a:pt x="270281" y="142328"/>
                  </a:lnTo>
                  <a:lnTo>
                    <a:pt x="270281" y="143598"/>
                  </a:lnTo>
                  <a:lnTo>
                    <a:pt x="271056" y="143598"/>
                  </a:lnTo>
                  <a:lnTo>
                    <a:pt x="271056" y="142328"/>
                  </a:lnTo>
                  <a:close/>
                </a:path>
                <a:path w="305434" h="664844">
                  <a:moveTo>
                    <a:pt x="271830" y="142328"/>
                  </a:moveTo>
                  <a:lnTo>
                    <a:pt x="271056" y="142328"/>
                  </a:lnTo>
                  <a:lnTo>
                    <a:pt x="271056" y="143598"/>
                  </a:lnTo>
                  <a:lnTo>
                    <a:pt x="271830" y="143598"/>
                  </a:lnTo>
                  <a:lnTo>
                    <a:pt x="271830" y="142328"/>
                  </a:lnTo>
                  <a:close/>
                </a:path>
                <a:path w="305434" h="664844">
                  <a:moveTo>
                    <a:pt x="275348" y="142328"/>
                  </a:moveTo>
                  <a:lnTo>
                    <a:pt x="271830" y="142328"/>
                  </a:lnTo>
                  <a:lnTo>
                    <a:pt x="271830" y="143598"/>
                  </a:lnTo>
                  <a:lnTo>
                    <a:pt x="275348" y="143598"/>
                  </a:lnTo>
                  <a:lnTo>
                    <a:pt x="275348" y="142328"/>
                  </a:lnTo>
                  <a:close/>
                </a:path>
                <a:path w="305434" h="664844">
                  <a:moveTo>
                    <a:pt x="285864" y="142328"/>
                  </a:moveTo>
                  <a:lnTo>
                    <a:pt x="276123" y="142328"/>
                  </a:lnTo>
                  <a:lnTo>
                    <a:pt x="275348" y="143598"/>
                  </a:lnTo>
                  <a:lnTo>
                    <a:pt x="285864" y="143598"/>
                  </a:lnTo>
                  <a:lnTo>
                    <a:pt x="285864" y="142328"/>
                  </a:lnTo>
                  <a:close/>
                </a:path>
                <a:path w="305434" h="664844">
                  <a:moveTo>
                    <a:pt x="68148" y="139788"/>
                  </a:moveTo>
                  <a:lnTo>
                    <a:pt x="24917" y="139788"/>
                  </a:lnTo>
                  <a:lnTo>
                    <a:pt x="24917" y="142328"/>
                  </a:lnTo>
                  <a:lnTo>
                    <a:pt x="25692" y="142328"/>
                  </a:lnTo>
                  <a:lnTo>
                    <a:pt x="25692" y="141058"/>
                  </a:lnTo>
                  <a:lnTo>
                    <a:pt x="68148" y="141058"/>
                  </a:lnTo>
                  <a:lnTo>
                    <a:pt x="68148" y="139788"/>
                  </a:lnTo>
                  <a:close/>
                </a:path>
                <a:path w="305434" h="664844">
                  <a:moveTo>
                    <a:pt x="243408" y="141058"/>
                  </a:moveTo>
                  <a:lnTo>
                    <a:pt x="239509" y="141058"/>
                  </a:lnTo>
                  <a:lnTo>
                    <a:pt x="239509" y="142328"/>
                  </a:lnTo>
                  <a:lnTo>
                    <a:pt x="243408" y="142328"/>
                  </a:lnTo>
                  <a:lnTo>
                    <a:pt x="243408" y="141058"/>
                  </a:lnTo>
                  <a:close/>
                </a:path>
                <a:path w="305434" h="664844">
                  <a:moveTo>
                    <a:pt x="261327" y="141058"/>
                  </a:moveTo>
                  <a:lnTo>
                    <a:pt x="243408" y="141058"/>
                  </a:lnTo>
                  <a:lnTo>
                    <a:pt x="243408" y="142328"/>
                  </a:lnTo>
                  <a:lnTo>
                    <a:pt x="261327" y="142328"/>
                  </a:lnTo>
                  <a:lnTo>
                    <a:pt x="261327" y="141058"/>
                  </a:lnTo>
                  <a:close/>
                </a:path>
                <a:path w="305434" h="664844">
                  <a:moveTo>
                    <a:pt x="262102" y="141058"/>
                  </a:moveTo>
                  <a:lnTo>
                    <a:pt x="261327" y="141058"/>
                  </a:lnTo>
                  <a:lnTo>
                    <a:pt x="261327" y="142328"/>
                  </a:lnTo>
                  <a:lnTo>
                    <a:pt x="262102" y="142328"/>
                  </a:lnTo>
                  <a:lnTo>
                    <a:pt x="262102" y="141058"/>
                  </a:lnTo>
                  <a:close/>
                </a:path>
                <a:path w="305434" h="664844">
                  <a:moveTo>
                    <a:pt x="264045" y="141058"/>
                  </a:moveTo>
                  <a:lnTo>
                    <a:pt x="262102" y="141058"/>
                  </a:lnTo>
                  <a:lnTo>
                    <a:pt x="262102" y="142328"/>
                  </a:lnTo>
                  <a:lnTo>
                    <a:pt x="263271" y="142328"/>
                  </a:lnTo>
                  <a:lnTo>
                    <a:pt x="264045" y="141058"/>
                  </a:lnTo>
                  <a:close/>
                </a:path>
                <a:path w="305434" h="664844">
                  <a:moveTo>
                    <a:pt x="265607" y="141058"/>
                  </a:moveTo>
                  <a:lnTo>
                    <a:pt x="264045" y="141058"/>
                  </a:lnTo>
                  <a:lnTo>
                    <a:pt x="263271" y="142328"/>
                  </a:lnTo>
                  <a:lnTo>
                    <a:pt x="265607" y="142328"/>
                  </a:lnTo>
                  <a:lnTo>
                    <a:pt x="265607" y="141058"/>
                  </a:lnTo>
                  <a:close/>
                </a:path>
                <a:path w="305434" h="664844">
                  <a:moveTo>
                    <a:pt x="288201" y="141058"/>
                  </a:moveTo>
                  <a:lnTo>
                    <a:pt x="265607" y="141058"/>
                  </a:lnTo>
                  <a:lnTo>
                    <a:pt x="265607" y="142328"/>
                  </a:lnTo>
                  <a:lnTo>
                    <a:pt x="288201" y="142328"/>
                  </a:lnTo>
                  <a:lnTo>
                    <a:pt x="288201" y="141058"/>
                  </a:lnTo>
                  <a:close/>
                </a:path>
                <a:path w="305434" h="664844">
                  <a:moveTo>
                    <a:pt x="73215" y="139788"/>
                  </a:moveTo>
                  <a:lnTo>
                    <a:pt x="68148" y="139788"/>
                  </a:lnTo>
                  <a:lnTo>
                    <a:pt x="68148" y="141058"/>
                  </a:lnTo>
                  <a:lnTo>
                    <a:pt x="73215" y="141058"/>
                  </a:lnTo>
                  <a:lnTo>
                    <a:pt x="73215" y="139788"/>
                  </a:lnTo>
                  <a:close/>
                </a:path>
                <a:path w="305434" h="664844">
                  <a:moveTo>
                    <a:pt x="73990" y="133438"/>
                  </a:moveTo>
                  <a:lnTo>
                    <a:pt x="26873" y="133438"/>
                  </a:lnTo>
                  <a:lnTo>
                    <a:pt x="26873" y="138518"/>
                  </a:lnTo>
                  <a:lnTo>
                    <a:pt x="25692" y="138518"/>
                  </a:lnTo>
                  <a:lnTo>
                    <a:pt x="25692" y="139788"/>
                  </a:lnTo>
                  <a:lnTo>
                    <a:pt x="73215" y="139788"/>
                  </a:lnTo>
                  <a:lnTo>
                    <a:pt x="73215" y="141058"/>
                  </a:lnTo>
                  <a:lnTo>
                    <a:pt x="76327" y="141058"/>
                  </a:lnTo>
                  <a:lnTo>
                    <a:pt x="77114" y="139788"/>
                  </a:lnTo>
                  <a:lnTo>
                    <a:pt x="77114" y="137248"/>
                  </a:lnTo>
                  <a:lnTo>
                    <a:pt x="76327" y="137248"/>
                  </a:lnTo>
                  <a:lnTo>
                    <a:pt x="76327" y="135978"/>
                  </a:lnTo>
                  <a:lnTo>
                    <a:pt x="75552" y="135978"/>
                  </a:lnTo>
                  <a:lnTo>
                    <a:pt x="74777" y="134708"/>
                  </a:lnTo>
                  <a:lnTo>
                    <a:pt x="73990" y="134708"/>
                  </a:lnTo>
                  <a:lnTo>
                    <a:pt x="73990" y="133438"/>
                  </a:lnTo>
                  <a:close/>
                </a:path>
                <a:path w="305434" h="664844">
                  <a:moveTo>
                    <a:pt x="98920" y="135978"/>
                  </a:moveTo>
                  <a:lnTo>
                    <a:pt x="76327" y="135978"/>
                  </a:lnTo>
                  <a:lnTo>
                    <a:pt x="77114" y="137248"/>
                  </a:lnTo>
                  <a:lnTo>
                    <a:pt x="77114" y="138518"/>
                  </a:lnTo>
                  <a:lnTo>
                    <a:pt x="77889" y="139788"/>
                  </a:lnTo>
                  <a:lnTo>
                    <a:pt x="77889" y="141058"/>
                  </a:lnTo>
                  <a:lnTo>
                    <a:pt x="81788" y="141058"/>
                  </a:lnTo>
                  <a:lnTo>
                    <a:pt x="82562" y="139788"/>
                  </a:lnTo>
                  <a:lnTo>
                    <a:pt x="89179" y="139788"/>
                  </a:lnTo>
                  <a:lnTo>
                    <a:pt x="89179" y="138518"/>
                  </a:lnTo>
                  <a:lnTo>
                    <a:pt x="77889" y="138518"/>
                  </a:lnTo>
                  <a:lnTo>
                    <a:pt x="77889" y="137248"/>
                  </a:lnTo>
                  <a:lnTo>
                    <a:pt x="98145" y="137248"/>
                  </a:lnTo>
                  <a:lnTo>
                    <a:pt x="98920" y="135978"/>
                  </a:lnTo>
                  <a:close/>
                </a:path>
                <a:path w="305434" h="664844">
                  <a:moveTo>
                    <a:pt x="86842" y="139788"/>
                  </a:moveTo>
                  <a:lnTo>
                    <a:pt x="86842" y="141058"/>
                  </a:lnTo>
                  <a:lnTo>
                    <a:pt x="87630" y="141058"/>
                  </a:lnTo>
                  <a:lnTo>
                    <a:pt x="86842" y="139788"/>
                  </a:lnTo>
                  <a:close/>
                </a:path>
                <a:path w="305434" h="664844">
                  <a:moveTo>
                    <a:pt x="256641" y="139788"/>
                  </a:moveTo>
                  <a:lnTo>
                    <a:pt x="241071" y="139788"/>
                  </a:lnTo>
                  <a:lnTo>
                    <a:pt x="241071" y="141058"/>
                  </a:lnTo>
                  <a:lnTo>
                    <a:pt x="256641" y="141058"/>
                  </a:lnTo>
                  <a:lnTo>
                    <a:pt x="256641" y="139788"/>
                  </a:lnTo>
                  <a:close/>
                </a:path>
                <a:path w="305434" h="664844">
                  <a:moveTo>
                    <a:pt x="258203" y="139788"/>
                  </a:moveTo>
                  <a:lnTo>
                    <a:pt x="257429" y="139788"/>
                  </a:lnTo>
                  <a:lnTo>
                    <a:pt x="257429" y="141058"/>
                  </a:lnTo>
                  <a:lnTo>
                    <a:pt x="258203" y="141058"/>
                  </a:lnTo>
                  <a:lnTo>
                    <a:pt x="258203" y="139788"/>
                  </a:lnTo>
                  <a:close/>
                </a:path>
                <a:path w="305434" h="664844">
                  <a:moveTo>
                    <a:pt x="258978" y="139788"/>
                  </a:moveTo>
                  <a:lnTo>
                    <a:pt x="258203" y="141058"/>
                  </a:lnTo>
                  <a:lnTo>
                    <a:pt x="258978" y="141058"/>
                  </a:lnTo>
                  <a:lnTo>
                    <a:pt x="258978" y="139788"/>
                  </a:lnTo>
                  <a:close/>
                </a:path>
                <a:path w="305434" h="664844">
                  <a:moveTo>
                    <a:pt x="284302" y="139788"/>
                  </a:moveTo>
                  <a:lnTo>
                    <a:pt x="259765" y="139788"/>
                  </a:lnTo>
                  <a:lnTo>
                    <a:pt x="259765" y="141058"/>
                  </a:lnTo>
                  <a:lnTo>
                    <a:pt x="284302" y="141058"/>
                  </a:lnTo>
                  <a:lnTo>
                    <a:pt x="284302" y="139788"/>
                  </a:lnTo>
                  <a:close/>
                </a:path>
                <a:path w="305434" h="664844">
                  <a:moveTo>
                    <a:pt x="90741" y="138518"/>
                  </a:moveTo>
                  <a:lnTo>
                    <a:pt x="89179" y="139788"/>
                  </a:lnTo>
                  <a:lnTo>
                    <a:pt x="89966" y="139788"/>
                  </a:lnTo>
                  <a:lnTo>
                    <a:pt x="90741" y="138518"/>
                  </a:lnTo>
                  <a:close/>
                </a:path>
                <a:path w="305434" h="664844">
                  <a:moveTo>
                    <a:pt x="242633" y="138518"/>
                  </a:moveTo>
                  <a:lnTo>
                    <a:pt x="241846" y="138518"/>
                  </a:lnTo>
                  <a:lnTo>
                    <a:pt x="241846" y="139788"/>
                  </a:lnTo>
                  <a:lnTo>
                    <a:pt x="243408" y="139788"/>
                  </a:lnTo>
                  <a:lnTo>
                    <a:pt x="242633" y="138518"/>
                  </a:lnTo>
                  <a:close/>
                </a:path>
                <a:path w="305434" h="664844">
                  <a:moveTo>
                    <a:pt x="247688" y="138518"/>
                  </a:moveTo>
                  <a:lnTo>
                    <a:pt x="246913" y="138518"/>
                  </a:lnTo>
                  <a:lnTo>
                    <a:pt x="246913" y="139788"/>
                  </a:lnTo>
                  <a:lnTo>
                    <a:pt x="247688" y="139788"/>
                  </a:lnTo>
                  <a:lnTo>
                    <a:pt x="247688" y="138518"/>
                  </a:lnTo>
                  <a:close/>
                </a:path>
                <a:path w="305434" h="664844">
                  <a:moveTo>
                    <a:pt x="250024" y="138518"/>
                  </a:moveTo>
                  <a:lnTo>
                    <a:pt x="247688" y="138518"/>
                  </a:lnTo>
                  <a:lnTo>
                    <a:pt x="247688" y="139788"/>
                  </a:lnTo>
                  <a:lnTo>
                    <a:pt x="249250" y="139788"/>
                  </a:lnTo>
                  <a:lnTo>
                    <a:pt x="250024" y="138518"/>
                  </a:lnTo>
                  <a:close/>
                </a:path>
                <a:path w="305434" h="664844">
                  <a:moveTo>
                    <a:pt x="250812" y="138518"/>
                  </a:moveTo>
                  <a:lnTo>
                    <a:pt x="250024" y="138518"/>
                  </a:lnTo>
                  <a:lnTo>
                    <a:pt x="250024" y="139788"/>
                  </a:lnTo>
                  <a:lnTo>
                    <a:pt x="250812" y="139788"/>
                  </a:lnTo>
                  <a:lnTo>
                    <a:pt x="250812" y="138518"/>
                  </a:lnTo>
                  <a:close/>
                </a:path>
                <a:path w="305434" h="664844">
                  <a:moveTo>
                    <a:pt x="253149" y="138518"/>
                  </a:moveTo>
                  <a:lnTo>
                    <a:pt x="250812" y="138518"/>
                  </a:lnTo>
                  <a:lnTo>
                    <a:pt x="250812" y="139788"/>
                  </a:lnTo>
                  <a:lnTo>
                    <a:pt x="252361" y="139788"/>
                  </a:lnTo>
                  <a:lnTo>
                    <a:pt x="253149" y="138518"/>
                  </a:lnTo>
                  <a:close/>
                </a:path>
                <a:path w="305434" h="664844">
                  <a:moveTo>
                    <a:pt x="282740" y="138518"/>
                  </a:moveTo>
                  <a:lnTo>
                    <a:pt x="253530" y="138518"/>
                  </a:lnTo>
                  <a:lnTo>
                    <a:pt x="253530" y="139788"/>
                  </a:lnTo>
                  <a:lnTo>
                    <a:pt x="282740" y="139788"/>
                  </a:lnTo>
                  <a:lnTo>
                    <a:pt x="282740" y="138518"/>
                  </a:lnTo>
                  <a:close/>
                </a:path>
                <a:path w="305434" h="664844">
                  <a:moveTo>
                    <a:pt x="26873" y="137248"/>
                  </a:moveTo>
                  <a:lnTo>
                    <a:pt x="26085" y="137248"/>
                  </a:lnTo>
                  <a:lnTo>
                    <a:pt x="26085" y="138518"/>
                  </a:lnTo>
                  <a:lnTo>
                    <a:pt x="26873" y="138518"/>
                  </a:lnTo>
                  <a:lnTo>
                    <a:pt x="26873" y="137248"/>
                  </a:lnTo>
                  <a:close/>
                </a:path>
                <a:path w="305434" h="664844">
                  <a:moveTo>
                    <a:pt x="90741" y="137248"/>
                  </a:moveTo>
                  <a:lnTo>
                    <a:pt x="77889" y="137248"/>
                  </a:lnTo>
                  <a:lnTo>
                    <a:pt x="77889" y="138518"/>
                  </a:lnTo>
                  <a:lnTo>
                    <a:pt x="90741" y="138518"/>
                  </a:lnTo>
                  <a:lnTo>
                    <a:pt x="90741" y="137248"/>
                  </a:lnTo>
                  <a:close/>
                </a:path>
                <a:path w="305434" h="664844">
                  <a:moveTo>
                    <a:pt x="113715" y="137248"/>
                  </a:moveTo>
                  <a:lnTo>
                    <a:pt x="107099" y="137248"/>
                  </a:lnTo>
                  <a:lnTo>
                    <a:pt x="107099" y="138518"/>
                  </a:lnTo>
                  <a:lnTo>
                    <a:pt x="113715" y="138518"/>
                  </a:lnTo>
                  <a:lnTo>
                    <a:pt x="113715" y="137248"/>
                  </a:lnTo>
                  <a:close/>
                </a:path>
                <a:path w="305434" h="664844">
                  <a:moveTo>
                    <a:pt x="240296" y="137248"/>
                  </a:moveTo>
                  <a:lnTo>
                    <a:pt x="113715" y="137248"/>
                  </a:lnTo>
                  <a:lnTo>
                    <a:pt x="113715" y="138518"/>
                  </a:lnTo>
                  <a:lnTo>
                    <a:pt x="240296" y="138518"/>
                  </a:lnTo>
                  <a:lnTo>
                    <a:pt x="240296" y="137248"/>
                  </a:lnTo>
                  <a:close/>
                </a:path>
                <a:path w="305434" h="664844">
                  <a:moveTo>
                    <a:pt x="244576" y="137248"/>
                  </a:moveTo>
                  <a:lnTo>
                    <a:pt x="243801" y="137248"/>
                  </a:lnTo>
                  <a:lnTo>
                    <a:pt x="244576" y="138518"/>
                  </a:lnTo>
                  <a:lnTo>
                    <a:pt x="244576" y="137248"/>
                  </a:lnTo>
                  <a:close/>
                </a:path>
                <a:path w="305434" h="664844">
                  <a:moveTo>
                    <a:pt x="281965" y="134708"/>
                  </a:moveTo>
                  <a:lnTo>
                    <a:pt x="243408" y="134708"/>
                  </a:lnTo>
                  <a:lnTo>
                    <a:pt x="243408" y="137248"/>
                  </a:lnTo>
                  <a:lnTo>
                    <a:pt x="244576" y="137248"/>
                  </a:lnTo>
                  <a:lnTo>
                    <a:pt x="244576" y="138518"/>
                  </a:lnTo>
                  <a:lnTo>
                    <a:pt x="281965" y="138518"/>
                  </a:lnTo>
                  <a:lnTo>
                    <a:pt x="281965" y="134708"/>
                  </a:lnTo>
                  <a:close/>
                </a:path>
                <a:path w="305434" h="664844">
                  <a:moveTo>
                    <a:pt x="99695" y="135978"/>
                  </a:moveTo>
                  <a:lnTo>
                    <a:pt x="98920" y="135978"/>
                  </a:lnTo>
                  <a:lnTo>
                    <a:pt x="98920" y="137248"/>
                  </a:lnTo>
                  <a:lnTo>
                    <a:pt x="99695" y="135978"/>
                  </a:lnTo>
                  <a:close/>
                </a:path>
                <a:path w="305434" h="664844">
                  <a:moveTo>
                    <a:pt x="101257" y="135978"/>
                  </a:moveTo>
                  <a:lnTo>
                    <a:pt x="99695" y="135978"/>
                  </a:lnTo>
                  <a:lnTo>
                    <a:pt x="100482" y="137248"/>
                  </a:lnTo>
                  <a:lnTo>
                    <a:pt x="101257" y="137248"/>
                  </a:lnTo>
                  <a:lnTo>
                    <a:pt x="101257" y="135978"/>
                  </a:lnTo>
                  <a:close/>
                </a:path>
                <a:path w="305434" h="664844">
                  <a:moveTo>
                    <a:pt x="110985" y="135978"/>
                  </a:moveTo>
                  <a:lnTo>
                    <a:pt x="101638" y="135978"/>
                  </a:lnTo>
                  <a:lnTo>
                    <a:pt x="101638" y="137248"/>
                  </a:lnTo>
                  <a:lnTo>
                    <a:pt x="110210" y="137248"/>
                  </a:lnTo>
                  <a:lnTo>
                    <a:pt x="110985" y="135978"/>
                  </a:lnTo>
                  <a:close/>
                </a:path>
                <a:path w="305434" h="664844">
                  <a:moveTo>
                    <a:pt x="111379" y="135978"/>
                  </a:moveTo>
                  <a:lnTo>
                    <a:pt x="110985" y="137248"/>
                  </a:lnTo>
                  <a:lnTo>
                    <a:pt x="111379" y="137248"/>
                  </a:lnTo>
                  <a:lnTo>
                    <a:pt x="111379" y="135978"/>
                  </a:lnTo>
                  <a:close/>
                </a:path>
                <a:path w="305434" h="664844">
                  <a:moveTo>
                    <a:pt x="240296" y="134708"/>
                  </a:moveTo>
                  <a:lnTo>
                    <a:pt x="114490" y="134708"/>
                  </a:lnTo>
                  <a:lnTo>
                    <a:pt x="114490" y="135978"/>
                  </a:lnTo>
                  <a:lnTo>
                    <a:pt x="112941" y="135978"/>
                  </a:lnTo>
                  <a:lnTo>
                    <a:pt x="112166" y="137248"/>
                  </a:lnTo>
                  <a:lnTo>
                    <a:pt x="241071" y="137248"/>
                  </a:lnTo>
                  <a:lnTo>
                    <a:pt x="240296" y="135978"/>
                  </a:lnTo>
                  <a:lnTo>
                    <a:pt x="240296" y="134708"/>
                  </a:lnTo>
                  <a:close/>
                </a:path>
                <a:path w="305434" h="664844">
                  <a:moveTo>
                    <a:pt x="116052" y="133438"/>
                  </a:moveTo>
                  <a:lnTo>
                    <a:pt x="74777" y="133438"/>
                  </a:lnTo>
                  <a:lnTo>
                    <a:pt x="74777" y="134708"/>
                  </a:lnTo>
                  <a:lnTo>
                    <a:pt x="75552" y="135978"/>
                  </a:lnTo>
                  <a:lnTo>
                    <a:pt x="102425" y="135978"/>
                  </a:lnTo>
                  <a:lnTo>
                    <a:pt x="102425" y="134708"/>
                  </a:lnTo>
                  <a:lnTo>
                    <a:pt x="116052" y="134708"/>
                  </a:lnTo>
                  <a:lnTo>
                    <a:pt x="116052" y="133438"/>
                  </a:lnTo>
                  <a:close/>
                </a:path>
                <a:path w="305434" h="664844">
                  <a:moveTo>
                    <a:pt x="113715" y="134708"/>
                  </a:moveTo>
                  <a:lnTo>
                    <a:pt x="102425" y="134708"/>
                  </a:lnTo>
                  <a:lnTo>
                    <a:pt x="102425" y="135978"/>
                  </a:lnTo>
                  <a:lnTo>
                    <a:pt x="114490" y="135978"/>
                  </a:lnTo>
                  <a:lnTo>
                    <a:pt x="113715" y="134708"/>
                  </a:lnTo>
                  <a:close/>
                </a:path>
                <a:path w="305434" h="664844">
                  <a:moveTo>
                    <a:pt x="241846" y="130898"/>
                  </a:moveTo>
                  <a:lnTo>
                    <a:pt x="116827" y="130898"/>
                  </a:lnTo>
                  <a:lnTo>
                    <a:pt x="116827" y="132168"/>
                  </a:lnTo>
                  <a:lnTo>
                    <a:pt x="115277" y="132168"/>
                  </a:lnTo>
                  <a:lnTo>
                    <a:pt x="115277" y="133438"/>
                  </a:lnTo>
                  <a:lnTo>
                    <a:pt x="116052" y="133438"/>
                  </a:lnTo>
                  <a:lnTo>
                    <a:pt x="116052" y="134708"/>
                  </a:lnTo>
                  <a:lnTo>
                    <a:pt x="241846" y="134708"/>
                  </a:lnTo>
                  <a:lnTo>
                    <a:pt x="241846" y="130898"/>
                  </a:lnTo>
                  <a:close/>
                </a:path>
                <a:path w="305434" h="664844">
                  <a:moveTo>
                    <a:pt x="281571" y="133438"/>
                  </a:moveTo>
                  <a:lnTo>
                    <a:pt x="243801" y="133438"/>
                  </a:lnTo>
                  <a:lnTo>
                    <a:pt x="243801" y="134708"/>
                  </a:lnTo>
                  <a:lnTo>
                    <a:pt x="281571" y="134708"/>
                  </a:lnTo>
                  <a:lnTo>
                    <a:pt x="281571" y="133438"/>
                  </a:lnTo>
                  <a:close/>
                </a:path>
                <a:path w="305434" h="664844">
                  <a:moveTo>
                    <a:pt x="69710" y="130898"/>
                  </a:moveTo>
                  <a:lnTo>
                    <a:pt x="24917" y="130898"/>
                  </a:lnTo>
                  <a:lnTo>
                    <a:pt x="24917" y="132168"/>
                  </a:lnTo>
                  <a:lnTo>
                    <a:pt x="26085" y="132168"/>
                  </a:lnTo>
                  <a:lnTo>
                    <a:pt x="26085" y="133438"/>
                  </a:lnTo>
                  <a:lnTo>
                    <a:pt x="70485" y="133438"/>
                  </a:lnTo>
                  <a:lnTo>
                    <a:pt x="70485" y="132168"/>
                  </a:lnTo>
                  <a:lnTo>
                    <a:pt x="69710" y="130898"/>
                  </a:lnTo>
                  <a:close/>
                </a:path>
                <a:path w="305434" h="664844">
                  <a:moveTo>
                    <a:pt x="115277" y="129628"/>
                  </a:moveTo>
                  <a:lnTo>
                    <a:pt x="70485" y="129628"/>
                  </a:lnTo>
                  <a:lnTo>
                    <a:pt x="70485" y="130898"/>
                  </a:lnTo>
                  <a:lnTo>
                    <a:pt x="72047" y="133438"/>
                  </a:lnTo>
                  <a:lnTo>
                    <a:pt x="115277" y="133438"/>
                  </a:lnTo>
                  <a:lnTo>
                    <a:pt x="115277" y="132168"/>
                  </a:lnTo>
                  <a:lnTo>
                    <a:pt x="116827" y="132168"/>
                  </a:lnTo>
                  <a:lnTo>
                    <a:pt x="116827" y="130898"/>
                  </a:lnTo>
                  <a:lnTo>
                    <a:pt x="115277" y="130898"/>
                  </a:lnTo>
                  <a:lnTo>
                    <a:pt x="115277" y="129628"/>
                  </a:lnTo>
                  <a:close/>
                </a:path>
                <a:path w="305434" h="664844">
                  <a:moveTo>
                    <a:pt x="281571" y="129628"/>
                  </a:moveTo>
                  <a:lnTo>
                    <a:pt x="261327" y="129628"/>
                  </a:lnTo>
                  <a:lnTo>
                    <a:pt x="261327" y="130898"/>
                  </a:lnTo>
                  <a:lnTo>
                    <a:pt x="256641" y="130898"/>
                  </a:lnTo>
                  <a:lnTo>
                    <a:pt x="256641" y="132168"/>
                  </a:lnTo>
                  <a:lnTo>
                    <a:pt x="253530" y="132168"/>
                  </a:lnTo>
                  <a:lnTo>
                    <a:pt x="253149" y="133438"/>
                  </a:lnTo>
                  <a:lnTo>
                    <a:pt x="281965" y="133438"/>
                  </a:lnTo>
                  <a:lnTo>
                    <a:pt x="281571" y="132168"/>
                  </a:lnTo>
                  <a:lnTo>
                    <a:pt x="281571" y="129628"/>
                  </a:lnTo>
                  <a:close/>
                </a:path>
                <a:path w="305434" h="664844">
                  <a:moveTo>
                    <a:pt x="282740" y="132168"/>
                  </a:moveTo>
                  <a:lnTo>
                    <a:pt x="281965" y="132168"/>
                  </a:lnTo>
                  <a:lnTo>
                    <a:pt x="281965" y="133438"/>
                  </a:lnTo>
                  <a:lnTo>
                    <a:pt x="282740" y="133438"/>
                  </a:lnTo>
                  <a:lnTo>
                    <a:pt x="282740" y="132168"/>
                  </a:lnTo>
                  <a:close/>
                </a:path>
                <a:path w="305434" h="664844">
                  <a:moveTo>
                    <a:pt x="282740" y="132168"/>
                  </a:moveTo>
                  <a:lnTo>
                    <a:pt x="282740" y="133438"/>
                  </a:lnTo>
                  <a:lnTo>
                    <a:pt x="283527" y="133438"/>
                  </a:lnTo>
                  <a:lnTo>
                    <a:pt x="282740" y="132168"/>
                  </a:lnTo>
                  <a:close/>
                </a:path>
                <a:path w="305434" h="664844">
                  <a:moveTo>
                    <a:pt x="69710" y="128358"/>
                  </a:moveTo>
                  <a:lnTo>
                    <a:pt x="26085" y="128358"/>
                  </a:lnTo>
                  <a:lnTo>
                    <a:pt x="26085" y="130898"/>
                  </a:lnTo>
                  <a:lnTo>
                    <a:pt x="26873" y="130898"/>
                  </a:lnTo>
                  <a:lnTo>
                    <a:pt x="26873" y="129628"/>
                  </a:lnTo>
                  <a:lnTo>
                    <a:pt x="69710" y="129628"/>
                  </a:lnTo>
                  <a:lnTo>
                    <a:pt x="69710" y="128358"/>
                  </a:lnTo>
                  <a:close/>
                </a:path>
                <a:path w="305434" h="664844">
                  <a:moveTo>
                    <a:pt x="70485" y="129628"/>
                  </a:moveTo>
                  <a:lnTo>
                    <a:pt x="26873" y="129628"/>
                  </a:lnTo>
                  <a:lnTo>
                    <a:pt x="26873" y="130898"/>
                  </a:lnTo>
                  <a:lnTo>
                    <a:pt x="70485" y="130898"/>
                  </a:lnTo>
                  <a:lnTo>
                    <a:pt x="70485" y="129628"/>
                  </a:lnTo>
                  <a:close/>
                </a:path>
                <a:path w="305434" h="664844">
                  <a:moveTo>
                    <a:pt x="216928" y="129628"/>
                  </a:moveTo>
                  <a:lnTo>
                    <a:pt x="115277" y="129628"/>
                  </a:lnTo>
                  <a:lnTo>
                    <a:pt x="115277" y="130898"/>
                  </a:lnTo>
                  <a:lnTo>
                    <a:pt x="216928" y="130898"/>
                  </a:lnTo>
                  <a:lnTo>
                    <a:pt x="216928" y="129628"/>
                  </a:lnTo>
                  <a:close/>
                </a:path>
                <a:path w="305434" h="664844">
                  <a:moveTo>
                    <a:pt x="218478" y="129628"/>
                  </a:moveTo>
                  <a:lnTo>
                    <a:pt x="216928" y="129628"/>
                  </a:lnTo>
                  <a:lnTo>
                    <a:pt x="216928" y="130898"/>
                  </a:lnTo>
                  <a:lnTo>
                    <a:pt x="218478" y="130898"/>
                  </a:lnTo>
                  <a:lnTo>
                    <a:pt x="218478" y="129628"/>
                  </a:lnTo>
                  <a:close/>
                </a:path>
                <a:path w="305434" h="664844">
                  <a:moveTo>
                    <a:pt x="223926" y="128358"/>
                  </a:moveTo>
                  <a:lnTo>
                    <a:pt x="219265" y="128358"/>
                  </a:lnTo>
                  <a:lnTo>
                    <a:pt x="219265" y="130898"/>
                  </a:lnTo>
                  <a:lnTo>
                    <a:pt x="225882" y="130898"/>
                  </a:lnTo>
                  <a:lnTo>
                    <a:pt x="225882" y="129628"/>
                  </a:lnTo>
                  <a:lnTo>
                    <a:pt x="224713" y="129628"/>
                  </a:lnTo>
                  <a:lnTo>
                    <a:pt x="223926" y="128358"/>
                  </a:lnTo>
                  <a:close/>
                </a:path>
                <a:path w="305434" h="664844">
                  <a:moveTo>
                    <a:pt x="226656" y="129628"/>
                  </a:moveTo>
                  <a:lnTo>
                    <a:pt x="225882" y="129628"/>
                  </a:lnTo>
                  <a:lnTo>
                    <a:pt x="225882" y="130898"/>
                  </a:lnTo>
                  <a:lnTo>
                    <a:pt x="226656" y="130898"/>
                  </a:lnTo>
                  <a:lnTo>
                    <a:pt x="226656" y="129628"/>
                  </a:lnTo>
                  <a:close/>
                </a:path>
                <a:path w="305434" h="664844">
                  <a:moveTo>
                    <a:pt x="247688" y="128358"/>
                  </a:moveTo>
                  <a:lnTo>
                    <a:pt x="225882" y="128358"/>
                  </a:lnTo>
                  <a:lnTo>
                    <a:pt x="226656" y="129628"/>
                  </a:lnTo>
                  <a:lnTo>
                    <a:pt x="226656" y="130898"/>
                  </a:lnTo>
                  <a:lnTo>
                    <a:pt x="247688" y="130898"/>
                  </a:lnTo>
                  <a:lnTo>
                    <a:pt x="247688" y="128358"/>
                  </a:lnTo>
                  <a:close/>
                </a:path>
                <a:path w="305434" h="664844">
                  <a:moveTo>
                    <a:pt x="70485" y="128358"/>
                  </a:moveTo>
                  <a:lnTo>
                    <a:pt x="69710" y="128358"/>
                  </a:lnTo>
                  <a:lnTo>
                    <a:pt x="70485" y="129628"/>
                  </a:lnTo>
                  <a:lnTo>
                    <a:pt x="70485" y="128358"/>
                  </a:lnTo>
                  <a:close/>
                </a:path>
                <a:path w="305434" h="664844">
                  <a:moveTo>
                    <a:pt x="116052" y="127088"/>
                  </a:moveTo>
                  <a:lnTo>
                    <a:pt x="87630" y="127088"/>
                  </a:lnTo>
                  <a:lnTo>
                    <a:pt x="87630" y="128358"/>
                  </a:lnTo>
                  <a:lnTo>
                    <a:pt x="72047" y="128358"/>
                  </a:lnTo>
                  <a:lnTo>
                    <a:pt x="71272" y="129628"/>
                  </a:lnTo>
                  <a:lnTo>
                    <a:pt x="116052" y="129628"/>
                  </a:lnTo>
                  <a:lnTo>
                    <a:pt x="116052" y="127088"/>
                  </a:lnTo>
                  <a:close/>
                </a:path>
                <a:path w="305434" h="664844">
                  <a:moveTo>
                    <a:pt x="209524" y="127088"/>
                  </a:moveTo>
                  <a:lnTo>
                    <a:pt x="116052" y="127088"/>
                  </a:lnTo>
                  <a:lnTo>
                    <a:pt x="116052" y="129628"/>
                  </a:lnTo>
                  <a:lnTo>
                    <a:pt x="216141" y="129628"/>
                  </a:lnTo>
                  <a:lnTo>
                    <a:pt x="216141" y="128358"/>
                  </a:lnTo>
                  <a:lnTo>
                    <a:pt x="209524" y="128358"/>
                  </a:lnTo>
                  <a:lnTo>
                    <a:pt x="209524" y="127088"/>
                  </a:lnTo>
                  <a:close/>
                </a:path>
                <a:path w="305434" h="664844">
                  <a:moveTo>
                    <a:pt x="219265" y="128358"/>
                  </a:moveTo>
                  <a:lnTo>
                    <a:pt x="216141" y="128358"/>
                  </a:lnTo>
                  <a:lnTo>
                    <a:pt x="216141" y="129628"/>
                  </a:lnTo>
                  <a:lnTo>
                    <a:pt x="219265" y="129628"/>
                  </a:lnTo>
                  <a:lnTo>
                    <a:pt x="219265" y="128358"/>
                  </a:lnTo>
                  <a:close/>
                </a:path>
                <a:path w="305434" h="664844">
                  <a:moveTo>
                    <a:pt x="224713" y="128358"/>
                  </a:moveTo>
                  <a:lnTo>
                    <a:pt x="223926" y="128358"/>
                  </a:lnTo>
                  <a:lnTo>
                    <a:pt x="224713" y="129628"/>
                  </a:lnTo>
                  <a:lnTo>
                    <a:pt x="224713" y="128358"/>
                  </a:lnTo>
                  <a:close/>
                </a:path>
                <a:path w="305434" h="664844">
                  <a:moveTo>
                    <a:pt x="225107" y="128358"/>
                  </a:moveTo>
                  <a:lnTo>
                    <a:pt x="224713" y="128358"/>
                  </a:lnTo>
                  <a:lnTo>
                    <a:pt x="224713" y="129628"/>
                  </a:lnTo>
                  <a:lnTo>
                    <a:pt x="225107" y="129628"/>
                  </a:lnTo>
                  <a:lnTo>
                    <a:pt x="225107" y="128358"/>
                  </a:lnTo>
                  <a:close/>
                </a:path>
                <a:path w="305434" h="664844">
                  <a:moveTo>
                    <a:pt x="225882" y="128358"/>
                  </a:moveTo>
                  <a:lnTo>
                    <a:pt x="225107" y="128358"/>
                  </a:lnTo>
                  <a:lnTo>
                    <a:pt x="225107" y="129628"/>
                  </a:lnTo>
                  <a:lnTo>
                    <a:pt x="225882" y="129628"/>
                  </a:lnTo>
                  <a:lnTo>
                    <a:pt x="225882" y="128358"/>
                  </a:lnTo>
                  <a:close/>
                </a:path>
                <a:path w="305434" h="664844">
                  <a:moveTo>
                    <a:pt x="277672" y="128358"/>
                  </a:moveTo>
                  <a:lnTo>
                    <a:pt x="259765" y="128358"/>
                  </a:lnTo>
                  <a:lnTo>
                    <a:pt x="259765" y="129628"/>
                  </a:lnTo>
                  <a:lnTo>
                    <a:pt x="277672" y="129628"/>
                  </a:lnTo>
                  <a:lnTo>
                    <a:pt x="277672" y="128358"/>
                  </a:lnTo>
                  <a:close/>
                </a:path>
                <a:path w="305434" h="664844">
                  <a:moveTo>
                    <a:pt x="281965" y="128358"/>
                  </a:moveTo>
                  <a:lnTo>
                    <a:pt x="280009" y="128358"/>
                  </a:lnTo>
                  <a:lnTo>
                    <a:pt x="280009" y="129628"/>
                  </a:lnTo>
                  <a:lnTo>
                    <a:pt x="281965" y="129628"/>
                  </a:lnTo>
                  <a:lnTo>
                    <a:pt x="281965" y="128358"/>
                  </a:lnTo>
                  <a:close/>
                </a:path>
                <a:path w="305434" h="664844">
                  <a:moveTo>
                    <a:pt x="73215" y="127088"/>
                  </a:moveTo>
                  <a:lnTo>
                    <a:pt x="24142" y="127088"/>
                  </a:lnTo>
                  <a:lnTo>
                    <a:pt x="24142" y="128358"/>
                  </a:lnTo>
                  <a:lnTo>
                    <a:pt x="72821" y="128358"/>
                  </a:lnTo>
                  <a:lnTo>
                    <a:pt x="73215" y="127088"/>
                  </a:lnTo>
                  <a:close/>
                </a:path>
                <a:path w="305434" h="664844">
                  <a:moveTo>
                    <a:pt x="81000" y="127088"/>
                  </a:moveTo>
                  <a:lnTo>
                    <a:pt x="79451" y="127088"/>
                  </a:lnTo>
                  <a:lnTo>
                    <a:pt x="79451" y="128358"/>
                  </a:lnTo>
                  <a:lnTo>
                    <a:pt x="80225" y="128358"/>
                  </a:lnTo>
                  <a:lnTo>
                    <a:pt x="81000" y="127088"/>
                  </a:lnTo>
                  <a:close/>
                </a:path>
                <a:path w="305434" h="664844">
                  <a:moveTo>
                    <a:pt x="87630" y="127088"/>
                  </a:moveTo>
                  <a:lnTo>
                    <a:pt x="81000" y="127088"/>
                  </a:lnTo>
                  <a:lnTo>
                    <a:pt x="80225" y="128358"/>
                  </a:lnTo>
                  <a:lnTo>
                    <a:pt x="87630" y="128358"/>
                  </a:lnTo>
                  <a:lnTo>
                    <a:pt x="87630" y="127088"/>
                  </a:lnTo>
                  <a:close/>
                </a:path>
                <a:path w="305434" h="664844">
                  <a:moveTo>
                    <a:pt x="211086" y="127088"/>
                  </a:moveTo>
                  <a:lnTo>
                    <a:pt x="209524" y="127088"/>
                  </a:lnTo>
                  <a:lnTo>
                    <a:pt x="209524" y="128358"/>
                  </a:lnTo>
                  <a:lnTo>
                    <a:pt x="211086" y="128358"/>
                  </a:lnTo>
                  <a:lnTo>
                    <a:pt x="211086" y="127088"/>
                  </a:lnTo>
                  <a:close/>
                </a:path>
                <a:path w="305434" h="664844">
                  <a:moveTo>
                    <a:pt x="214198" y="127088"/>
                  </a:moveTo>
                  <a:lnTo>
                    <a:pt x="211086" y="127088"/>
                  </a:lnTo>
                  <a:lnTo>
                    <a:pt x="211086" y="128358"/>
                  </a:lnTo>
                  <a:lnTo>
                    <a:pt x="213423" y="128358"/>
                  </a:lnTo>
                  <a:lnTo>
                    <a:pt x="214198" y="127088"/>
                  </a:lnTo>
                  <a:close/>
                </a:path>
                <a:path w="305434" h="664844">
                  <a:moveTo>
                    <a:pt x="232117" y="127088"/>
                  </a:moveTo>
                  <a:lnTo>
                    <a:pt x="214198" y="127088"/>
                  </a:lnTo>
                  <a:lnTo>
                    <a:pt x="213423" y="128358"/>
                  </a:lnTo>
                  <a:lnTo>
                    <a:pt x="232117" y="128358"/>
                  </a:lnTo>
                  <a:lnTo>
                    <a:pt x="232117" y="127088"/>
                  </a:lnTo>
                  <a:close/>
                </a:path>
                <a:path w="305434" h="664844">
                  <a:moveTo>
                    <a:pt x="232892" y="127088"/>
                  </a:moveTo>
                  <a:lnTo>
                    <a:pt x="232117" y="128358"/>
                  </a:lnTo>
                  <a:lnTo>
                    <a:pt x="232892" y="128358"/>
                  </a:lnTo>
                  <a:lnTo>
                    <a:pt x="232892" y="127088"/>
                  </a:lnTo>
                  <a:close/>
                </a:path>
                <a:path w="305434" h="664844">
                  <a:moveTo>
                    <a:pt x="249643" y="125818"/>
                  </a:moveTo>
                  <a:lnTo>
                    <a:pt x="234454" y="125818"/>
                  </a:lnTo>
                  <a:lnTo>
                    <a:pt x="234454" y="127088"/>
                  </a:lnTo>
                  <a:lnTo>
                    <a:pt x="232892" y="127088"/>
                  </a:lnTo>
                  <a:lnTo>
                    <a:pt x="232892" y="128358"/>
                  </a:lnTo>
                  <a:lnTo>
                    <a:pt x="248475" y="128358"/>
                  </a:lnTo>
                  <a:lnTo>
                    <a:pt x="248475" y="127088"/>
                  </a:lnTo>
                  <a:lnTo>
                    <a:pt x="249643" y="125818"/>
                  </a:lnTo>
                  <a:close/>
                </a:path>
                <a:path w="305434" h="664844">
                  <a:moveTo>
                    <a:pt x="279234" y="125818"/>
                  </a:moveTo>
                  <a:lnTo>
                    <a:pt x="267944" y="125818"/>
                  </a:lnTo>
                  <a:lnTo>
                    <a:pt x="267944" y="127088"/>
                  </a:lnTo>
                  <a:lnTo>
                    <a:pt x="264820" y="127088"/>
                  </a:lnTo>
                  <a:lnTo>
                    <a:pt x="263271" y="128358"/>
                  </a:lnTo>
                  <a:lnTo>
                    <a:pt x="279234" y="128358"/>
                  </a:lnTo>
                  <a:lnTo>
                    <a:pt x="279234" y="125818"/>
                  </a:lnTo>
                  <a:close/>
                </a:path>
                <a:path w="305434" h="664844">
                  <a:moveTo>
                    <a:pt x="76327" y="125818"/>
                  </a:moveTo>
                  <a:lnTo>
                    <a:pt x="25692" y="125818"/>
                  </a:lnTo>
                  <a:lnTo>
                    <a:pt x="25692" y="127088"/>
                  </a:lnTo>
                  <a:lnTo>
                    <a:pt x="75552" y="127088"/>
                  </a:lnTo>
                  <a:lnTo>
                    <a:pt x="76327" y="125818"/>
                  </a:lnTo>
                  <a:close/>
                </a:path>
                <a:path w="305434" h="664844">
                  <a:moveTo>
                    <a:pt x="86842" y="124548"/>
                  </a:moveTo>
                  <a:lnTo>
                    <a:pt x="85293" y="124548"/>
                  </a:lnTo>
                  <a:lnTo>
                    <a:pt x="85293" y="125818"/>
                  </a:lnTo>
                  <a:lnTo>
                    <a:pt x="82956" y="125818"/>
                  </a:lnTo>
                  <a:lnTo>
                    <a:pt x="82956" y="127088"/>
                  </a:lnTo>
                  <a:lnTo>
                    <a:pt x="86842" y="127088"/>
                  </a:lnTo>
                  <a:lnTo>
                    <a:pt x="86842" y="124548"/>
                  </a:lnTo>
                  <a:close/>
                </a:path>
                <a:path w="305434" h="664844">
                  <a:moveTo>
                    <a:pt x="112941" y="124548"/>
                  </a:moveTo>
                  <a:lnTo>
                    <a:pt x="86842" y="124548"/>
                  </a:lnTo>
                  <a:lnTo>
                    <a:pt x="86842" y="127088"/>
                  </a:lnTo>
                  <a:lnTo>
                    <a:pt x="112166" y="127088"/>
                  </a:lnTo>
                  <a:lnTo>
                    <a:pt x="111379" y="125818"/>
                  </a:lnTo>
                  <a:lnTo>
                    <a:pt x="112941" y="125818"/>
                  </a:lnTo>
                  <a:lnTo>
                    <a:pt x="112941" y="124548"/>
                  </a:lnTo>
                  <a:close/>
                </a:path>
                <a:path w="305434" h="664844">
                  <a:moveTo>
                    <a:pt x="112166" y="125818"/>
                  </a:moveTo>
                  <a:lnTo>
                    <a:pt x="111379" y="125818"/>
                  </a:lnTo>
                  <a:lnTo>
                    <a:pt x="112166" y="127088"/>
                  </a:lnTo>
                  <a:lnTo>
                    <a:pt x="112166" y="125818"/>
                  </a:lnTo>
                  <a:close/>
                </a:path>
                <a:path w="305434" h="664844">
                  <a:moveTo>
                    <a:pt x="113715" y="125818"/>
                  </a:moveTo>
                  <a:lnTo>
                    <a:pt x="112166" y="125818"/>
                  </a:lnTo>
                  <a:lnTo>
                    <a:pt x="112166" y="127088"/>
                  </a:lnTo>
                  <a:lnTo>
                    <a:pt x="113715" y="127088"/>
                  </a:lnTo>
                  <a:lnTo>
                    <a:pt x="113715" y="125818"/>
                  </a:lnTo>
                  <a:close/>
                </a:path>
                <a:path w="305434" h="664844">
                  <a:moveTo>
                    <a:pt x="114490" y="124548"/>
                  </a:moveTo>
                  <a:lnTo>
                    <a:pt x="113715" y="124548"/>
                  </a:lnTo>
                  <a:lnTo>
                    <a:pt x="113715" y="127088"/>
                  </a:lnTo>
                  <a:lnTo>
                    <a:pt x="233667" y="127088"/>
                  </a:lnTo>
                  <a:lnTo>
                    <a:pt x="234454" y="125818"/>
                  </a:lnTo>
                  <a:lnTo>
                    <a:pt x="114490" y="125818"/>
                  </a:lnTo>
                  <a:lnTo>
                    <a:pt x="114490" y="124548"/>
                  </a:lnTo>
                  <a:close/>
                </a:path>
                <a:path w="305434" h="664844">
                  <a:moveTo>
                    <a:pt x="41275" y="123278"/>
                  </a:moveTo>
                  <a:lnTo>
                    <a:pt x="26873" y="123278"/>
                  </a:lnTo>
                  <a:lnTo>
                    <a:pt x="26873" y="125818"/>
                  </a:lnTo>
                  <a:lnTo>
                    <a:pt x="77889" y="125818"/>
                  </a:lnTo>
                  <a:lnTo>
                    <a:pt x="78663" y="124548"/>
                  </a:lnTo>
                  <a:lnTo>
                    <a:pt x="41275" y="124548"/>
                  </a:lnTo>
                  <a:lnTo>
                    <a:pt x="41275" y="123278"/>
                  </a:lnTo>
                  <a:close/>
                </a:path>
                <a:path w="305434" h="664844">
                  <a:moveTo>
                    <a:pt x="85293" y="124548"/>
                  </a:moveTo>
                  <a:lnTo>
                    <a:pt x="84505" y="124548"/>
                  </a:lnTo>
                  <a:lnTo>
                    <a:pt x="84505" y="125818"/>
                  </a:lnTo>
                  <a:lnTo>
                    <a:pt x="85293" y="125818"/>
                  </a:lnTo>
                  <a:lnTo>
                    <a:pt x="85293" y="124548"/>
                  </a:lnTo>
                  <a:close/>
                </a:path>
                <a:path w="305434" h="664844">
                  <a:moveTo>
                    <a:pt x="267944" y="124548"/>
                  </a:moveTo>
                  <a:lnTo>
                    <a:pt x="250812" y="124548"/>
                  </a:lnTo>
                  <a:lnTo>
                    <a:pt x="249643" y="125818"/>
                  </a:lnTo>
                  <a:lnTo>
                    <a:pt x="267944" y="125818"/>
                  </a:lnTo>
                  <a:lnTo>
                    <a:pt x="267944" y="124548"/>
                  </a:lnTo>
                  <a:close/>
                </a:path>
                <a:path w="305434" h="664844">
                  <a:moveTo>
                    <a:pt x="277672" y="124548"/>
                  </a:moveTo>
                  <a:lnTo>
                    <a:pt x="276898" y="124548"/>
                  </a:lnTo>
                  <a:lnTo>
                    <a:pt x="276898" y="125818"/>
                  </a:lnTo>
                  <a:lnTo>
                    <a:pt x="277672" y="124548"/>
                  </a:lnTo>
                  <a:close/>
                </a:path>
                <a:path w="305434" h="664844">
                  <a:moveTo>
                    <a:pt x="278460" y="124548"/>
                  </a:moveTo>
                  <a:lnTo>
                    <a:pt x="277672" y="124548"/>
                  </a:lnTo>
                  <a:lnTo>
                    <a:pt x="277672" y="125818"/>
                  </a:lnTo>
                  <a:lnTo>
                    <a:pt x="278460" y="125818"/>
                  </a:lnTo>
                  <a:lnTo>
                    <a:pt x="278460" y="124548"/>
                  </a:lnTo>
                  <a:close/>
                </a:path>
                <a:path w="305434" h="664844">
                  <a:moveTo>
                    <a:pt x="25692" y="122008"/>
                  </a:moveTo>
                  <a:lnTo>
                    <a:pt x="25692" y="124548"/>
                  </a:lnTo>
                  <a:lnTo>
                    <a:pt x="26085" y="124548"/>
                  </a:lnTo>
                  <a:lnTo>
                    <a:pt x="26085" y="123278"/>
                  </a:lnTo>
                  <a:lnTo>
                    <a:pt x="25692" y="122008"/>
                  </a:lnTo>
                  <a:close/>
                </a:path>
                <a:path w="305434" h="664844">
                  <a:moveTo>
                    <a:pt x="42062" y="122008"/>
                  </a:moveTo>
                  <a:lnTo>
                    <a:pt x="28422" y="122008"/>
                  </a:lnTo>
                  <a:lnTo>
                    <a:pt x="28422" y="123278"/>
                  </a:lnTo>
                  <a:lnTo>
                    <a:pt x="41275" y="123278"/>
                  </a:lnTo>
                  <a:lnTo>
                    <a:pt x="42062" y="124548"/>
                  </a:lnTo>
                  <a:lnTo>
                    <a:pt x="42062" y="122008"/>
                  </a:lnTo>
                  <a:close/>
                </a:path>
                <a:path w="305434" h="664844">
                  <a:moveTo>
                    <a:pt x="43611" y="122008"/>
                  </a:moveTo>
                  <a:lnTo>
                    <a:pt x="42062" y="122008"/>
                  </a:lnTo>
                  <a:lnTo>
                    <a:pt x="42062" y="124548"/>
                  </a:lnTo>
                  <a:lnTo>
                    <a:pt x="47904" y="124548"/>
                  </a:lnTo>
                  <a:lnTo>
                    <a:pt x="47904" y="123278"/>
                  </a:lnTo>
                  <a:lnTo>
                    <a:pt x="43611" y="123278"/>
                  </a:lnTo>
                  <a:lnTo>
                    <a:pt x="43611" y="122008"/>
                  </a:lnTo>
                  <a:close/>
                </a:path>
                <a:path w="305434" h="664844">
                  <a:moveTo>
                    <a:pt x="50241" y="123278"/>
                  </a:moveTo>
                  <a:lnTo>
                    <a:pt x="47904" y="123278"/>
                  </a:lnTo>
                  <a:lnTo>
                    <a:pt x="47904" y="124548"/>
                  </a:lnTo>
                  <a:lnTo>
                    <a:pt x="50241" y="124548"/>
                  </a:lnTo>
                  <a:lnTo>
                    <a:pt x="50241" y="123278"/>
                  </a:lnTo>
                  <a:close/>
                </a:path>
                <a:path w="305434" h="664844">
                  <a:moveTo>
                    <a:pt x="54127" y="123278"/>
                  </a:moveTo>
                  <a:lnTo>
                    <a:pt x="50241" y="123278"/>
                  </a:lnTo>
                  <a:lnTo>
                    <a:pt x="50241" y="124548"/>
                  </a:lnTo>
                  <a:lnTo>
                    <a:pt x="54127" y="124548"/>
                  </a:lnTo>
                  <a:lnTo>
                    <a:pt x="54127" y="123278"/>
                  </a:lnTo>
                  <a:close/>
                </a:path>
                <a:path w="305434" h="664844">
                  <a:moveTo>
                    <a:pt x="63474" y="123278"/>
                  </a:moveTo>
                  <a:lnTo>
                    <a:pt x="54127" y="123278"/>
                  </a:lnTo>
                  <a:lnTo>
                    <a:pt x="54127" y="124548"/>
                  </a:lnTo>
                  <a:lnTo>
                    <a:pt x="63474" y="124548"/>
                  </a:lnTo>
                  <a:lnTo>
                    <a:pt x="63474" y="123278"/>
                  </a:lnTo>
                  <a:close/>
                </a:path>
                <a:path w="305434" h="664844">
                  <a:moveTo>
                    <a:pt x="81788" y="122008"/>
                  </a:moveTo>
                  <a:lnTo>
                    <a:pt x="68148" y="122008"/>
                  </a:lnTo>
                  <a:lnTo>
                    <a:pt x="68148" y="124548"/>
                  </a:lnTo>
                  <a:lnTo>
                    <a:pt x="80225" y="124548"/>
                  </a:lnTo>
                  <a:lnTo>
                    <a:pt x="81000" y="123278"/>
                  </a:lnTo>
                  <a:lnTo>
                    <a:pt x="81788" y="123278"/>
                  </a:lnTo>
                  <a:lnTo>
                    <a:pt x="81788" y="122008"/>
                  </a:lnTo>
                  <a:close/>
                </a:path>
                <a:path w="305434" h="664844">
                  <a:moveTo>
                    <a:pt x="119164" y="122008"/>
                  </a:moveTo>
                  <a:lnTo>
                    <a:pt x="86842" y="122008"/>
                  </a:lnTo>
                  <a:lnTo>
                    <a:pt x="87630" y="123278"/>
                  </a:lnTo>
                  <a:lnTo>
                    <a:pt x="87630" y="124548"/>
                  </a:lnTo>
                  <a:lnTo>
                    <a:pt x="117614" y="124548"/>
                  </a:lnTo>
                  <a:lnTo>
                    <a:pt x="118389" y="123278"/>
                  </a:lnTo>
                  <a:lnTo>
                    <a:pt x="119164" y="123278"/>
                  </a:lnTo>
                  <a:lnTo>
                    <a:pt x="119164" y="122008"/>
                  </a:lnTo>
                  <a:close/>
                </a:path>
                <a:path w="305434" h="664844">
                  <a:moveTo>
                    <a:pt x="201345" y="123278"/>
                  </a:moveTo>
                  <a:lnTo>
                    <a:pt x="118389" y="123278"/>
                  </a:lnTo>
                  <a:lnTo>
                    <a:pt x="117614" y="124548"/>
                  </a:lnTo>
                  <a:lnTo>
                    <a:pt x="201345" y="124548"/>
                  </a:lnTo>
                  <a:lnTo>
                    <a:pt x="201345" y="123278"/>
                  </a:lnTo>
                  <a:close/>
                </a:path>
                <a:path w="305434" h="664844">
                  <a:moveTo>
                    <a:pt x="237959" y="120738"/>
                  </a:moveTo>
                  <a:lnTo>
                    <a:pt x="202907" y="120738"/>
                  </a:lnTo>
                  <a:lnTo>
                    <a:pt x="202907" y="124548"/>
                  </a:lnTo>
                  <a:lnTo>
                    <a:pt x="244576" y="124548"/>
                  </a:lnTo>
                  <a:lnTo>
                    <a:pt x="245351" y="123278"/>
                  </a:lnTo>
                  <a:lnTo>
                    <a:pt x="247688" y="123278"/>
                  </a:lnTo>
                  <a:lnTo>
                    <a:pt x="247688" y="122008"/>
                  </a:lnTo>
                  <a:lnTo>
                    <a:pt x="237959" y="122008"/>
                  </a:lnTo>
                  <a:lnTo>
                    <a:pt x="237959" y="120738"/>
                  </a:lnTo>
                  <a:close/>
                </a:path>
                <a:path w="305434" h="664844">
                  <a:moveTo>
                    <a:pt x="246138" y="123278"/>
                  </a:moveTo>
                  <a:lnTo>
                    <a:pt x="245351" y="123278"/>
                  </a:lnTo>
                  <a:lnTo>
                    <a:pt x="245351" y="124548"/>
                  </a:lnTo>
                  <a:lnTo>
                    <a:pt x="246138" y="124548"/>
                  </a:lnTo>
                  <a:lnTo>
                    <a:pt x="246138" y="123278"/>
                  </a:lnTo>
                  <a:close/>
                </a:path>
                <a:path w="305434" h="664844">
                  <a:moveTo>
                    <a:pt x="247688" y="123278"/>
                  </a:moveTo>
                  <a:lnTo>
                    <a:pt x="246138" y="123278"/>
                  </a:lnTo>
                  <a:lnTo>
                    <a:pt x="246138" y="124548"/>
                  </a:lnTo>
                  <a:lnTo>
                    <a:pt x="247688" y="124548"/>
                  </a:lnTo>
                  <a:lnTo>
                    <a:pt x="247688" y="123278"/>
                  </a:lnTo>
                  <a:close/>
                </a:path>
                <a:path w="305434" h="664844">
                  <a:moveTo>
                    <a:pt x="268719" y="123278"/>
                  </a:moveTo>
                  <a:lnTo>
                    <a:pt x="268719" y="124548"/>
                  </a:lnTo>
                  <a:lnTo>
                    <a:pt x="269494" y="124548"/>
                  </a:lnTo>
                  <a:lnTo>
                    <a:pt x="268719" y="123278"/>
                  </a:lnTo>
                  <a:close/>
                </a:path>
                <a:path w="305434" h="664844">
                  <a:moveTo>
                    <a:pt x="279234" y="123278"/>
                  </a:moveTo>
                  <a:lnTo>
                    <a:pt x="273011" y="123278"/>
                  </a:lnTo>
                  <a:lnTo>
                    <a:pt x="273011" y="124548"/>
                  </a:lnTo>
                  <a:lnTo>
                    <a:pt x="279234" y="124548"/>
                  </a:lnTo>
                  <a:lnTo>
                    <a:pt x="279234" y="123278"/>
                  </a:lnTo>
                  <a:close/>
                </a:path>
                <a:path w="305434" h="664844">
                  <a:moveTo>
                    <a:pt x="28422" y="122008"/>
                  </a:moveTo>
                  <a:lnTo>
                    <a:pt x="26085" y="122008"/>
                  </a:lnTo>
                  <a:lnTo>
                    <a:pt x="26085" y="123278"/>
                  </a:lnTo>
                  <a:lnTo>
                    <a:pt x="28422" y="123278"/>
                  </a:lnTo>
                  <a:lnTo>
                    <a:pt x="28422" y="122008"/>
                  </a:lnTo>
                  <a:close/>
                </a:path>
                <a:path w="305434" h="664844">
                  <a:moveTo>
                    <a:pt x="44399" y="122008"/>
                  </a:moveTo>
                  <a:lnTo>
                    <a:pt x="43611" y="123278"/>
                  </a:lnTo>
                  <a:lnTo>
                    <a:pt x="44780" y="123278"/>
                  </a:lnTo>
                  <a:lnTo>
                    <a:pt x="44399" y="122008"/>
                  </a:lnTo>
                  <a:close/>
                </a:path>
                <a:path w="305434" h="664844">
                  <a:moveTo>
                    <a:pt x="62306" y="122008"/>
                  </a:moveTo>
                  <a:lnTo>
                    <a:pt x="61531" y="122008"/>
                  </a:lnTo>
                  <a:lnTo>
                    <a:pt x="59969" y="123278"/>
                  </a:lnTo>
                  <a:lnTo>
                    <a:pt x="62306" y="123278"/>
                  </a:lnTo>
                  <a:lnTo>
                    <a:pt x="62306" y="122008"/>
                  </a:lnTo>
                  <a:close/>
                </a:path>
                <a:path w="305434" h="664844">
                  <a:moveTo>
                    <a:pt x="119164" y="122008"/>
                  </a:moveTo>
                  <a:lnTo>
                    <a:pt x="119164" y="123278"/>
                  </a:lnTo>
                  <a:lnTo>
                    <a:pt x="119951" y="123278"/>
                  </a:lnTo>
                  <a:lnTo>
                    <a:pt x="119164" y="122008"/>
                  </a:lnTo>
                  <a:close/>
                </a:path>
                <a:path w="305434" h="664844">
                  <a:moveTo>
                    <a:pt x="197446" y="122008"/>
                  </a:moveTo>
                  <a:lnTo>
                    <a:pt x="119951" y="122008"/>
                  </a:lnTo>
                  <a:lnTo>
                    <a:pt x="119951" y="123278"/>
                  </a:lnTo>
                  <a:lnTo>
                    <a:pt x="197446" y="123278"/>
                  </a:lnTo>
                  <a:lnTo>
                    <a:pt x="197446" y="122008"/>
                  </a:lnTo>
                  <a:close/>
                </a:path>
                <a:path w="305434" h="664844">
                  <a:moveTo>
                    <a:pt x="253530" y="122008"/>
                  </a:moveTo>
                  <a:lnTo>
                    <a:pt x="247688" y="122008"/>
                  </a:lnTo>
                  <a:lnTo>
                    <a:pt x="248475" y="123278"/>
                  </a:lnTo>
                  <a:lnTo>
                    <a:pt x="253149" y="123278"/>
                  </a:lnTo>
                  <a:lnTo>
                    <a:pt x="253530" y="122008"/>
                  </a:lnTo>
                  <a:close/>
                </a:path>
                <a:path w="305434" h="664844">
                  <a:moveTo>
                    <a:pt x="267944" y="122008"/>
                  </a:moveTo>
                  <a:lnTo>
                    <a:pt x="267157" y="122008"/>
                  </a:lnTo>
                  <a:lnTo>
                    <a:pt x="267157" y="123278"/>
                  </a:lnTo>
                  <a:lnTo>
                    <a:pt x="268719" y="123278"/>
                  </a:lnTo>
                  <a:lnTo>
                    <a:pt x="267944" y="122008"/>
                  </a:lnTo>
                  <a:close/>
                </a:path>
                <a:path w="305434" h="664844">
                  <a:moveTo>
                    <a:pt x="280009" y="122008"/>
                  </a:moveTo>
                  <a:lnTo>
                    <a:pt x="273786" y="122008"/>
                  </a:lnTo>
                  <a:lnTo>
                    <a:pt x="273786" y="123278"/>
                  </a:lnTo>
                  <a:lnTo>
                    <a:pt x="280009" y="123278"/>
                  </a:lnTo>
                  <a:lnTo>
                    <a:pt x="280009" y="122008"/>
                  </a:lnTo>
                  <a:close/>
                </a:path>
                <a:path w="305434" h="664844">
                  <a:moveTo>
                    <a:pt x="199783" y="119468"/>
                  </a:moveTo>
                  <a:lnTo>
                    <a:pt x="86067" y="119468"/>
                  </a:lnTo>
                  <a:lnTo>
                    <a:pt x="86067" y="122008"/>
                  </a:lnTo>
                  <a:lnTo>
                    <a:pt x="87630" y="122008"/>
                  </a:lnTo>
                  <a:lnTo>
                    <a:pt x="87630" y="120738"/>
                  </a:lnTo>
                  <a:lnTo>
                    <a:pt x="199783" y="120738"/>
                  </a:lnTo>
                  <a:lnTo>
                    <a:pt x="199783" y="119468"/>
                  </a:lnTo>
                  <a:close/>
                </a:path>
                <a:path w="305434" h="664844">
                  <a:moveTo>
                    <a:pt x="199009" y="120738"/>
                  </a:moveTo>
                  <a:lnTo>
                    <a:pt x="87630" y="120738"/>
                  </a:lnTo>
                  <a:lnTo>
                    <a:pt x="87630" y="122008"/>
                  </a:lnTo>
                  <a:lnTo>
                    <a:pt x="199009" y="122008"/>
                  </a:lnTo>
                  <a:lnTo>
                    <a:pt x="199009" y="120738"/>
                  </a:lnTo>
                  <a:close/>
                </a:path>
                <a:path w="305434" h="664844">
                  <a:moveTo>
                    <a:pt x="259765" y="118198"/>
                  </a:moveTo>
                  <a:lnTo>
                    <a:pt x="200571" y="118198"/>
                  </a:lnTo>
                  <a:lnTo>
                    <a:pt x="200571" y="119468"/>
                  </a:lnTo>
                  <a:lnTo>
                    <a:pt x="202120" y="120738"/>
                  </a:lnTo>
                  <a:lnTo>
                    <a:pt x="202120" y="122008"/>
                  </a:lnTo>
                  <a:lnTo>
                    <a:pt x="202907" y="120738"/>
                  </a:lnTo>
                  <a:lnTo>
                    <a:pt x="241071" y="120738"/>
                  </a:lnTo>
                  <a:lnTo>
                    <a:pt x="241846" y="119468"/>
                  </a:lnTo>
                  <a:lnTo>
                    <a:pt x="259765" y="119468"/>
                  </a:lnTo>
                  <a:lnTo>
                    <a:pt x="259765" y="118198"/>
                  </a:lnTo>
                  <a:close/>
                </a:path>
                <a:path w="305434" h="664844">
                  <a:moveTo>
                    <a:pt x="237959" y="120738"/>
                  </a:moveTo>
                  <a:lnTo>
                    <a:pt x="237959" y="122008"/>
                  </a:lnTo>
                  <a:lnTo>
                    <a:pt x="238734" y="122008"/>
                  </a:lnTo>
                  <a:lnTo>
                    <a:pt x="237959" y="120738"/>
                  </a:lnTo>
                  <a:close/>
                </a:path>
                <a:path w="305434" h="664844">
                  <a:moveTo>
                    <a:pt x="240296" y="120738"/>
                  </a:moveTo>
                  <a:lnTo>
                    <a:pt x="237959" y="120738"/>
                  </a:lnTo>
                  <a:lnTo>
                    <a:pt x="238734" y="122008"/>
                  </a:lnTo>
                  <a:lnTo>
                    <a:pt x="240296" y="122008"/>
                  </a:lnTo>
                  <a:lnTo>
                    <a:pt x="240296" y="120738"/>
                  </a:lnTo>
                  <a:close/>
                </a:path>
                <a:path w="305434" h="664844">
                  <a:moveTo>
                    <a:pt x="241071" y="120738"/>
                  </a:moveTo>
                  <a:lnTo>
                    <a:pt x="240296" y="120738"/>
                  </a:lnTo>
                  <a:lnTo>
                    <a:pt x="240296" y="122008"/>
                  </a:lnTo>
                  <a:lnTo>
                    <a:pt x="241071" y="120738"/>
                  </a:lnTo>
                  <a:close/>
                </a:path>
                <a:path w="305434" h="664844">
                  <a:moveTo>
                    <a:pt x="241846" y="120738"/>
                  </a:moveTo>
                  <a:lnTo>
                    <a:pt x="241071" y="122008"/>
                  </a:lnTo>
                  <a:lnTo>
                    <a:pt x="241846" y="122008"/>
                  </a:lnTo>
                  <a:lnTo>
                    <a:pt x="241846" y="120738"/>
                  </a:lnTo>
                  <a:close/>
                </a:path>
                <a:path w="305434" h="664844">
                  <a:moveTo>
                    <a:pt x="259765" y="119468"/>
                  </a:moveTo>
                  <a:lnTo>
                    <a:pt x="241846" y="119468"/>
                  </a:lnTo>
                  <a:lnTo>
                    <a:pt x="241846" y="122008"/>
                  </a:lnTo>
                  <a:lnTo>
                    <a:pt x="242633" y="122008"/>
                  </a:lnTo>
                  <a:lnTo>
                    <a:pt x="242633" y="120738"/>
                  </a:lnTo>
                  <a:lnTo>
                    <a:pt x="259765" y="120738"/>
                  </a:lnTo>
                  <a:lnTo>
                    <a:pt x="259765" y="119468"/>
                  </a:lnTo>
                  <a:close/>
                </a:path>
                <a:path w="305434" h="664844">
                  <a:moveTo>
                    <a:pt x="258978" y="120738"/>
                  </a:moveTo>
                  <a:lnTo>
                    <a:pt x="242633" y="120738"/>
                  </a:lnTo>
                  <a:lnTo>
                    <a:pt x="242633" y="122008"/>
                  </a:lnTo>
                  <a:lnTo>
                    <a:pt x="258978" y="122008"/>
                  </a:lnTo>
                  <a:lnTo>
                    <a:pt x="258978" y="120738"/>
                  </a:lnTo>
                  <a:close/>
                </a:path>
                <a:path w="305434" h="664844">
                  <a:moveTo>
                    <a:pt x="280797" y="120738"/>
                  </a:moveTo>
                  <a:lnTo>
                    <a:pt x="276123" y="120738"/>
                  </a:lnTo>
                  <a:lnTo>
                    <a:pt x="276123" y="122008"/>
                  </a:lnTo>
                  <a:lnTo>
                    <a:pt x="280797" y="122008"/>
                  </a:lnTo>
                  <a:lnTo>
                    <a:pt x="280797" y="120738"/>
                  </a:lnTo>
                  <a:close/>
                </a:path>
                <a:path w="305434" h="664844">
                  <a:moveTo>
                    <a:pt x="86067" y="119468"/>
                  </a:moveTo>
                  <a:lnTo>
                    <a:pt x="85293" y="119468"/>
                  </a:lnTo>
                  <a:lnTo>
                    <a:pt x="85293" y="120738"/>
                  </a:lnTo>
                  <a:lnTo>
                    <a:pt x="86067" y="120738"/>
                  </a:lnTo>
                  <a:lnTo>
                    <a:pt x="86067" y="119468"/>
                  </a:lnTo>
                  <a:close/>
                </a:path>
                <a:path w="305434" h="664844">
                  <a:moveTo>
                    <a:pt x="281965" y="119468"/>
                  </a:moveTo>
                  <a:lnTo>
                    <a:pt x="276898" y="119468"/>
                  </a:lnTo>
                  <a:lnTo>
                    <a:pt x="276898" y="120738"/>
                  </a:lnTo>
                  <a:lnTo>
                    <a:pt x="281965" y="120738"/>
                  </a:lnTo>
                  <a:lnTo>
                    <a:pt x="281965" y="119468"/>
                  </a:lnTo>
                  <a:close/>
                </a:path>
                <a:path w="305434" h="664844">
                  <a:moveTo>
                    <a:pt x="86842" y="118198"/>
                  </a:moveTo>
                  <a:lnTo>
                    <a:pt x="83731" y="118198"/>
                  </a:lnTo>
                  <a:lnTo>
                    <a:pt x="83731" y="119468"/>
                  </a:lnTo>
                  <a:lnTo>
                    <a:pt x="86842" y="119468"/>
                  </a:lnTo>
                  <a:lnTo>
                    <a:pt x="86842" y="118198"/>
                  </a:lnTo>
                  <a:close/>
                </a:path>
                <a:path w="305434" h="664844">
                  <a:moveTo>
                    <a:pt x="175247" y="118198"/>
                  </a:moveTo>
                  <a:lnTo>
                    <a:pt x="86842" y="118198"/>
                  </a:lnTo>
                  <a:lnTo>
                    <a:pt x="86842" y="119468"/>
                  </a:lnTo>
                  <a:lnTo>
                    <a:pt x="174472" y="119468"/>
                  </a:lnTo>
                  <a:lnTo>
                    <a:pt x="175247" y="118198"/>
                  </a:lnTo>
                  <a:close/>
                </a:path>
                <a:path w="305434" h="664844">
                  <a:moveTo>
                    <a:pt x="176034" y="118198"/>
                  </a:moveTo>
                  <a:lnTo>
                    <a:pt x="176034" y="119468"/>
                  </a:lnTo>
                  <a:lnTo>
                    <a:pt x="176809" y="119468"/>
                  </a:lnTo>
                  <a:lnTo>
                    <a:pt x="176034" y="118198"/>
                  </a:lnTo>
                  <a:close/>
                </a:path>
                <a:path w="305434" h="664844">
                  <a:moveTo>
                    <a:pt x="180314" y="118198"/>
                  </a:moveTo>
                  <a:lnTo>
                    <a:pt x="176809" y="118198"/>
                  </a:lnTo>
                  <a:lnTo>
                    <a:pt x="176809" y="119468"/>
                  </a:lnTo>
                  <a:lnTo>
                    <a:pt x="180314" y="119468"/>
                  </a:lnTo>
                  <a:lnTo>
                    <a:pt x="180314" y="118198"/>
                  </a:lnTo>
                  <a:close/>
                </a:path>
                <a:path w="305434" h="664844">
                  <a:moveTo>
                    <a:pt x="181876" y="118198"/>
                  </a:moveTo>
                  <a:lnTo>
                    <a:pt x="181089" y="118198"/>
                  </a:lnTo>
                  <a:lnTo>
                    <a:pt x="181089" y="119468"/>
                  </a:lnTo>
                  <a:lnTo>
                    <a:pt x="181876" y="119468"/>
                  </a:lnTo>
                  <a:lnTo>
                    <a:pt x="181876" y="118198"/>
                  </a:lnTo>
                  <a:close/>
                </a:path>
                <a:path w="305434" h="664844">
                  <a:moveTo>
                    <a:pt x="182651" y="118198"/>
                  </a:moveTo>
                  <a:lnTo>
                    <a:pt x="181876" y="119468"/>
                  </a:lnTo>
                  <a:lnTo>
                    <a:pt x="183438" y="119468"/>
                  </a:lnTo>
                  <a:lnTo>
                    <a:pt x="182651" y="118198"/>
                  </a:lnTo>
                  <a:close/>
                </a:path>
                <a:path w="305434" h="664844">
                  <a:moveTo>
                    <a:pt x="186931" y="118198"/>
                  </a:moveTo>
                  <a:lnTo>
                    <a:pt x="184213" y="118198"/>
                  </a:lnTo>
                  <a:lnTo>
                    <a:pt x="184213" y="119468"/>
                  </a:lnTo>
                  <a:lnTo>
                    <a:pt x="186931" y="119468"/>
                  </a:lnTo>
                  <a:lnTo>
                    <a:pt x="186931" y="118198"/>
                  </a:lnTo>
                  <a:close/>
                </a:path>
                <a:path w="305434" h="664844">
                  <a:moveTo>
                    <a:pt x="198234" y="118198"/>
                  </a:moveTo>
                  <a:lnTo>
                    <a:pt x="186931" y="118198"/>
                  </a:lnTo>
                  <a:lnTo>
                    <a:pt x="186931" y="119468"/>
                  </a:lnTo>
                  <a:lnTo>
                    <a:pt x="198234" y="119468"/>
                  </a:lnTo>
                  <a:lnTo>
                    <a:pt x="198234" y="118198"/>
                  </a:lnTo>
                  <a:close/>
                </a:path>
                <a:path w="305434" h="664844">
                  <a:moveTo>
                    <a:pt x="261327" y="118198"/>
                  </a:moveTo>
                  <a:lnTo>
                    <a:pt x="259765" y="118198"/>
                  </a:lnTo>
                  <a:lnTo>
                    <a:pt x="259765" y="119468"/>
                  </a:lnTo>
                  <a:lnTo>
                    <a:pt x="260540" y="119468"/>
                  </a:lnTo>
                  <a:lnTo>
                    <a:pt x="261327" y="118198"/>
                  </a:lnTo>
                  <a:close/>
                </a:path>
                <a:path w="305434" h="664844">
                  <a:moveTo>
                    <a:pt x="277672" y="116928"/>
                  </a:moveTo>
                  <a:lnTo>
                    <a:pt x="269494" y="116928"/>
                  </a:lnTo>
                  <a:lnTo>
                    <a:pt x="269494" y="119468"/>
                  </a:lnTo>
                  <a:lnTo>
                    <a:pt x="273786" y="119468"/>
                  </a:lnTo>
                  <a:lnTo>
                    <a:pt x="273786" y="118198"/>
                  </a:lnTo>
                  <a:lnTo>
                    <a:pt x="276898" y="118198"/>
                  </a:lnTo>
                  <a:lnTo>
                    <a:pt x="277672" y="116928"/>
                  </a:lnTo>
                  <a:close/>
                </a:path>
                <a:path w="305434" h="664844">
                  <a:moveTo>
                    <a:pt x="276123" y="118198"/>
                  </a:moveTo>
                  <a:lnTo>
                    <a:pt x="274561" y="118198"/>
                  </a:lnTo>
                  <a:lnTo>
                    <a:pt x="275348" y="119468"/>
                  </a:lnTo>
                  <a:lnTo>
                    <a:pt x="276123" y="119468"/>
                  </a:lnTo>
                  <a:lnTo>
                    <a:pt x="276123" y="118198"/>
                  </a:lnTo>
                  <a:close/>
                </a:path>
                <a:path w="305434" h="664844">
                  <a:moveTo>
                    <a:pt x="283527" y="118198"/>
                  </a:moveTo>
                  <a:lnTo>
                    <a:pt x="280009" y="118198"/>
                  </a:lnTo>
                  <a:lnTo>
                    <a:pt x="279234" y="119468"/>
                  </a:lnTo>
                  <a:lnTo>
                    <a:pt x="283527" y="119468"/>
                  </a:lnTo>
                  <a:lnTo>
                    <a:pt x="283527" y="118198"/>
                  </a:lnTo>
                  <a:close/>
                </a:path>
                <a:path w="305434" h="664844">
                  <a:moveTo>
                    <a:pt x="284302" y="118198"/>
                  </a:moveTo>
                  <a:lnTo>
                    <a:pt x="283527" y="119468"/>
                  </a:lnTo>
                  <a:lnTo>
                    <a:pt x="284302" y="119468"/>
                  </a:lnTo>
                  <a:lnTo>
                    <a:pt x="284302" y="118198"/>
                  </a:lnTo>
                  <a:close/>
                </a:path>
                <a:path w="305434" h="664844">
                  <a:moveTo>
                    <a:pt x="86067" y="116928"/>
                  </a:moveTo>
                  <a:lnTo>
                    <a:pt x="80225" y="116928"/>
                  </a:lnTo>
                  <a:lnTo>
                    <a:pt x="80225" y="118198"/>
                  </a:lnTo>
                  <a:lnTo>
                    <a:pt x="86067" y="118198"/>
                  </a:lnTo>
                  <a:lnTo>
                    <a:pt x="86067" y="116928"/>
                  </a:lnTo>
                  <a:close/>
                </a:path>
                <a:path w="305434" h="664844">
                  <a:moveTo>
                    <a:pt x="184988" y="116928"/>
                  </a:moveTo>
                  <a:lnTo>
                    <a:pt x="86067" y="116928"/>
                  </a:lnTo>
                  <a:lnTo>
                    <a:pt x="86067" y="118198"/>
                  </a:lnTo>
                  <a:lnTo>
                    <a:pt x="184988" y="118198"/>
                  </a:lnTo>
                  <a:lnTo>
                    <a:pt x="184988" y="116928"/>
                  </a:lnTo>
                  <a:close/>
                </a:path>
                <a:path w="305434" h="664844">
                  <a:moveTo>
                    <a:pt x="193167" y="114388"/>
                  </a:moveTo>
                  <a:lnTo>
                    <a:pt x="187718" y="114388"/>
                  </a:lnTo>
                  <a:lnTo>
                    <a:pt x="187718" y="116928"/>
                  </a:lnTo>
                  <a:lnTo>
                    <a:pt x="186550" y="116928"/>
                  </a:lnTo>
                  <a:lnTo>
                    <a:pt x="186550" y="118198"/>
                  </a:lnTo>
                  <a:lnTo>
                    <a:pt x="197446" y="118198"/>
                  </a:lnTo>
                  <a:lnTo>
                    <a:pt x="197446" y="116928"/>
                  </a:lnTo>
                  <a:lnTo>
                    <a:pt x="196672" y="115658"/>
                  </a:lnTo>
                  <a:lnTo>
                    <a:pt x="193941" y="115658"/>
                  </a:lnTo>
                  <a:lnTo>
                    <a:pt x="193167" y="114388"/>
                  </a:lnTo>
                  <a:close/>
                </a:path>
                <a:path w="305434" h="664844">
                  <a:moveTo>
                    <a:pt x="222377" y="115658"/>
                  </a:moveTo>
                  <a:lnTo>
                    <a:pt x="199009" y="115658"/>
                  </a:lnTo>
                  <a:lnTo>
                    <a:pt x="199783" y="116928"/>
                  </a:lnTo>
                  <a:lnTo>
                    <a:pt x="199783" y="118198"/>
                  </a:lnTo>
                  <a:lnTo>
                    <a:pt x="222377" y="118198"/>
                  </a:lnTo>
                  <a:lnTo>
                    <a:pt x="222377" y="115658"/>
                  </a:lnTo>
                  <a:close/>
                </a:path>
                <a:path w="305434" h="664844">
                  <a:moveTo>
                    <a:pt x="223151" y="115658"/>
                  </a:moveTo>
                  <a:lnTo>
                    <a:pt x="222377" y="115658"/>
                  </a:lnTo>
                  <a:lnTo>
                    <a:pt x="222377" y="118198"/>
                  </a:lnTo>
                  <a:lnTo>
                    <a:pt x="262102" y="118198"/>
                  </a:lnTo>
                  <a:lnTo>
                    <a:pt x="262102" y="116928"/>
                  </a:lnTo>
                  <a:lnTo>
                    <a:pt x="223151" y="116928"/>
                  </a:lnTo>
                  <a:lnTo>
                    <a:pt x="223151" y="115658"/>
                  </a:lnTo>
                  <a:close/>
                </a:path>
                <a:path w="305434" h="664844">
                  <a:moveTo>
                    <a:pt x="186550" y="113118"/>
                  </a:moveTo>
                  <a:lnTo>
                    <a:pt x="77889" y="113118"/>
                  </a:lnTo>
                  <a:lnTo>
                    <a:pt x="77889" y="114388"/>
                  </a:lnTo>
                  <a:lnTo>
                    <a:pt x="79451" y="114388"/>
                  </a:lnTo>
                  <a:lnTo>
                    <a:pt x="79451" y="116928"/>
                  </a:lnTo>
                  <a:lnTo>
                    <a:pt x="185762" y="116928"/>
                  </a:lnTo>
                  <a:lnTo>
                    <a:pt x="186550" y="115658"/>
                  </a:lnTo>
                  <a:lnTo>
                    <a:pt x="186550" y="113118"/>
                  </a:lnTo>
                  <a:close/>
                </a:path>
                <a:path w="305434" h="664844">
                  <a:moveTo>
                    <a:pt x="188493" y="113118"/>
                  </a:moveTo>
                  <a:lnTo>
                    <a:pt x="186550" y="113118"/>
                  </a:lnTo>
                  <a:lnTo>
                    <a:pt x="186550" y="115658"/>
                  </a:lnTo>
                  <a:lnTo>
                    <a:pt x="186931" y="115658"/>
                  </a:lnTo>
                  <a:lnTo>
                    <a:pt x="186931" y="116928"/>
                  </a:lnTo>
                  <a:lnTo>
                    <a:pt x="187718" y="116928"/>
                  </a:lnTo>
                  <a:lnTo>
                    <a:pt x="187718" y="114388"/>
                  </a:lnTo>
                  <a:lnTo>
                    <a:pt x="188493" y="114388"/>
                  </a:lnTo>
                  <a:lnTo>
                    <a:pt x="188493" y="113118"/>
                  </a:lnTo>
                  <a:close/>
                </a:path>
                <a:path w="305434" h="664844">
                  <a:moveTo>
                    <a:pt x="262102" y="115658"/>
                  </a:moveTo>
                  <a:lnTo>
                    <a:pt x="223151" y="115658"/>
                  </a:lnTo>
                  <a:lnTo>
                    <a:pt x="223151" y="116928"/>
                  </a:lnTo>
                  <a:lnTo>
                    <a:pt x="262102" y="116928"/>
                  </a:lnTo>
                  <a:lnTo>
                    <a:pt x="262102" y="115658"/>
                  </a:lnTo>
                  <a:close/>
                </a:path>
                <a:path w="305434" h="664844">
                  <a:moveTo>
                    <a:pt x="283527" y="110578"/>
                  </a:moveTo>
                  <a:lnTo>
                    <a:pt x="281571" y="110578"/>
                  </a:lnTo>
                  <a:lnTo>
                    <a:pt x="281571" y="113118"/>
                  </a:lnTo>
                  <a:lnTo>
                    <a:pt x="271830" y="113118"/>
                  </a:lnTo>
                  <a:lnTo>
                    <a:pt x="271830" y="115658"/>
                  </a:lnTo>
                  <a:lnTo>
                    <a:pt x="270281" y="116928"/>
                  </a:lnTo>
                  <a:lnTo>
                    <a:pt x="278460" y="116928"/>
                  </a:lnTo>
                  <a:lnTo>
                    <a:pt x="278460" y="115658"/>
                  </a:lnTo>
                  <a:lnTo>
                    <a:pt x="281571" y="115658"/>
                  </a:lnTo>
                  <a:lnTo>
                    <a:pt x="282740" y="113118"/>
                  </a:lnTo>
                  <a:lnTo>
                    <a:pt x="282740" y="111848"/>
                  </a:lnTo>
                  <a:lnTo>
                    <a:pt x="283527" y="111848"/>
                  </a:lnTo>
                  <a:lnTo>
                    <a:pt x="283527" y="110578"/>
                  </a:lnTo>
                  <a:close/>
                </a:path>
                <a:path w="305434" h="664844">
                  <a:moveTo>
                    <a:pt x="196278" y="114388"/>
                  </a:moveTo>
                  <a:lnTo>
                    <a:pt x="195503" y="114388"/>
                  </a:lnTo>
                  <a:lnTo>
                    <a:pt x="195503" y="115658"/>
                  </a:lnTo>
                  <a:lnTo>
                    <a:pt x="196278" y="115658"/>
                  </a:lnTo>
                  <a:lnTo>
                    <a:pt x="196278" y="114388"/>
                  </a:lnTo>
                  <a:close/>
                </a:path>
                <a:path w="305434" h="664844">
                  <a:moveTo>
                    <a:pt x="200571" y="110578"/>
                  </a:moveTo>
                  <a:lnTo>
                    <a:pt x="198234" y="110578"/>
                  </a:lnTo>
                  <a:lnTo>
                    <a:pt x="198234" y="115658"/>
                  </a:lnTo>
                  <a:lnTo>
                    <a:pt x="203682" y="115658"/>
                  </a:lnTo>
                  <a:lnTo>
                    <a:pt x="202120" y="113118"/>
                  </a:lnTo>
                  <a:lnTo>
                    <a:pt x="199783" y="113118"/>
                  </a:lnTo>
                  <a:lnTo>
                    <a:pt x="199783" y="111848"/>
                  </a:lnTo>
                  <a:lnTo>
                    <a:pt x="200571" y="111848"/>
                  </a:lnTo>
                  <a:lnTo>
                    <a:pt x="200571" y="110578"/>
                  </a:lnTo>
                  <a:close/>
                </a:path>
                <a:path w="305434" h="664844">
                  <a:moveTo>
                    <a:pt x="207187" y="114388"/>
                  </a:moveTo>
                  <a:lnTo>
                    <a:pt x="206400" y="114388"/>
                  </a:lnTo>
                  <a:lnTo>
                    <a:pt x="206400" y="115658"/>
                  </a:lnTo>
                  <a:lnTo>
                    <a:pt x="207187" y="114388"/>
                  </a:lnTo>
                  <a:close/>
                </a:path>
                <a:path w="305434" h="664844">
                  <a:moveTo>
                    <a:pt x="219265" y="113118"/>
                  </a:moveTo>
                  <a:lnTo>
                    <a:pt x="207187" y="113118"/>
                  </a:lnTo>
                  <a:lnTo>
                    <a:pt x="207187" y="115658"/>
                  </a:lnTo>
                  <a:lnTo>
                    <a:pt x="220814" y="115658"/>
                  </a:lnTo>
                  <a:lnTo>
                    <a:pt x="220814" y="114388"/>
                  </a:lnTo>
                  <a:lnTo>
                    <a:pt x="219265" y="114388"/>
                  </a:lnTo>
                  <a:lnTo>
                    <a:pt x="219265" y="113118"/>
                  </a:lnTo>
                  <a:close/>
                </a:path>
                <a:path w="305434" h="664844">
                  <a:moveTo>
                    <a:pt x="221589" y="114388"/>
                  </a:moveTo>
                  <a:lnTo>
                    <a:pt x="220814" y="114388"/>
                  </a:lnTo>
                  <a:lnTo>
                    <a:pt x="220814" y="115658"/>
                  </a:lnTo>
                  <a:lnTo>
                    <a:pt x="221589" y="114388"/>
                  </a:lnTo>
                  <a:close/>
                </a:path>
                <a:path w="305434" h="664844">
                  <a:moveTo>
                    <a:pt x="263271" y="113118"/>
                  </a:moveTo>
                  <a:lnTo>
                    <a:pt x="220040" y="113118"/>
                  </a:lnTo>
                  <a:lnTo>
                    <a:pt x="220040" y="114388"/>
                  </a:lnTo>
                  <a:lnTo>
                    <a:pt x="221589" y="114388"/>
                  </a:lnTo>
                  <a:lnTo>
                    <a:pt x="221589" y="115658"/>
                  </a:lnTo>
                  <a:lnTo>
                    <a:pt x="262877" y="115658"/>
                  </a:lnTo>
                  <a:lnTo>
                    <a:pt x="263271" y="114388"/>
                  </a:lnTo>
                  <a:lnTo>
                    <a:pt x="263271" y="113118"/>
                  </a:lnTo>
                  <a:close/>
                </a:path>
                <a:path w="305434" h="664844">
                  <a:moveTo>
                    <a:pt x="77889" y="113118"/>
                  </a:moveTo>
                  <a:lnTo>
                    <a:pt x="77114" y="113118"/>
                  </a:lnTo>
                  <a:lnTo>
                    <a:pt x="77889" y="114388"/>
                  </a:lnTo>
                  <a:lnTo>
                    <a:pt x="77889" y="113118"/>
                  </a:lnTo>
                  <a:close/>
                </a:path>
                <a:path w="305434" h="664844">
                  <a:moveTo>
                    <a:pt x="220040" y="113118"/>
                  </a:moveTo>
                  <a:lnTo>
                    <a:pt x="219265" y="113118"/>
                  </a:lnTo>
                  <a:lnTo>
                    <a:pt x="219265" y="114388"/>
                  </a:lnTo>
                  <a:lnTo>
                    <a:pt x="220040" y="113118"/>
                  </a:lnTo>
                  <a:close/>
                </a:path>
                <a:path w="305434" h="664844">
                  <a:moveTo>
                    <a:pt x="73990" y="110578"/>
                  </a:moveTo>
                  <a:lnTo>
                    <a:pt x="72821" y="110578"/>
                  </a:lnTo>
                  <a:lnTo>
                    <a:pt x="72821" y="113118"/>
                  </a:lnTo>
                  <a:lnTo>
                    <a:pt x="80225" y="113118"/>
                  </a:lnTo>
                  <a:lnTo>
                    <a:pt x="80225" y="111848"/>
                  </a:lnTo>
                  <a:lnTo>
                    <a:pt x="73990" y="111848"/>
                  </a:lnTo>
                  <a:lnTo>
                    <a:pt x="73990" y="110578"/>
                  </a:lnTo>
                  <a:close/>
                </a:path>
                <a:path w="305434" h="664844">
                  <a:moveTo>
                    <a:pt x="81788" y="111848"/>
                  </a:moveTo>
                  <a:lnTo>
                    <a:pt x="81000" y="111848"/>
                  </a:lnTo>
                  <a:lnTo>
                    <a:pt x="81000" y="113118"/>
                  </a:lnTo>
                  <a:lnTo>
                    <a:pt x="81788" y="113118"/>
                  </a:lnTo>
                  <a:lnTo>
                    <a:pt x="81788" y="111848"/>
                  </a:lnTo>
                  <a:close/>
                </a:path>
                <a:path w="305434" h="664844">
                  <a:moveTo>
                    <a:pt x="83731" y="110578"/>
                  </a:moveTo>
                  <a:lnTo>
                    <a:pt x="82562" y="110578"/>
                  </a:lnTo>
                  <a:lnTo>
                    <a:pt x="82562" y="111848"/>
                  </a:lnTo>
                  <a:lnTo>
                    <a:pt x="81788" y="113118"/>
                  </a:lnTo>
                  <a:lnTo>
                    <a:pt x="83731" y="113118"/>
                  </a:lnTo>
                  <a:lnTo>
                    <a:pt x="83731" y="110578"/>
                  </a:lnTo>
                  <a:close/>
                </a:path>
                <a:path w="305434" h="664844">
                  <a:moveTo>
                    <a:pt x="191604" y="110578"/>
                  </a:moveTo>
                  <a:lnTo>
                    <a:pt x="83731" y="110578"/>
                  </a:lnTo>
                  <a:lnTo>
                    <a:pt x="83731" y="113118"/>
                  </a:lnTo>
                  <a:lnTo>
                    <a:pt x="185762" y="113118"/>
                  </a:lnTo>
                  <a:lnTo>
                    <a:pt x="185762" y="111848"/>
                  </a:lnTo>
                  <a:lnTo>
                    <a:pt x="191604" y="111848"/>
                  </a:lnTo>
                  <a:lnTo>
                    <a:pt x="191604" y="110578"/>
                  </a:lnTo>
                  <a:close/>
                </a:path>
                <a:path w="305434" h="664844">
                  <a:moveTo>
                    <a:pt x="190830" y="111848"/>
                  </a:moveTo>
                  <a:lnTo>
                    <a:pt x="186550" y="111848"/>
                  </a:lnTo>
                  <a:lnTo>
                    <a:pt x="186931" y="113118"/>
                  </a:lnTo>
                  <a:lnTo>
                    <a:pt x="190830" y="113118"/>
                  </a:lnTo>
                  <a:lnTo>
                    <a:pt x="190830" y="111848"/>
                  </a:lnTo>
                  <a:close/>
                </a:path>
                <a:path w="305434" h="664844">
                  <a:moveTo>
                    <a:pt x="196278" y="111848"/>
                  </a:moveTo>
                  <a:lnTo>
                    <a:pt x="193941" y="111848"/>
                  </a:lnTo>
                  <a:lnTo>
                    <a:pt x="193941" y="113118"/>
                  </a:lnTo>
                  <a:lnTo>
                    <a:pt x="196278" y="113118"/>
                  </a:lnTo>
                  <a:lnTo>
                    <a:pt x="196278" y="111848"/>
                  </a:lnTo>
                  <a:close/>
                </a:path>
                <a:path w="305434" h="664844">
                  <a:moveTo>
                    <a:pt x="215366" y="111848"/>
                  </a:moveTo>
                  <a:lnTo>
                    <a:pt x="206019" y="111848"/>
                  </a:lnTo>
                  <a:lnTo>
                    <a:pt x="206019" y="113118"/>
                  </a:lnTo>
                  <a:lnTo>
                    <a:pt x="215366" y="113118"/>
                  </a:lnTo>
                  <a:lnTo>
                    <a:pt x="215366" y="111848"/>
                  </a:lnTo>
                  <a:close/>
                </a:path>
                <a:path w="305434" h="664844">
                  <a:moveTo>
                    <a:pt x="216928" y="111848"/>
                  </a:moveTo>
                  <a:lnTo>
                    <a:pt x="216141" y="111848"/>
                  </a:lnTo>
                  <a:lnTo>
                    <a:pt x="216141" y="113118"/>
                  </a:lnTo>
                  <a:lnTo>
                    <a:pt x="216928" y="113118"/>
                  </a:lnTo>
                  <a:lnTo>
                    <a:pt x="216928" y="111848"/>
                  </a:lnTo>
                  <a:close/>
                </a:path>
                <a:path w="305434" h="664844">
                  <a:moveTo>
                    <a:pt x="265607" y="111848"/>
                  </a:moveTo>
                  <a:lnTo>
                    <a:pt x="216928" y="111848"/>
                  </a:lnTo>
                  <a:lnTo>
                    <a:pt x="216928" y="113118"/>
                  </a:lnTo>
                  <a:lnTo>
                    <a:pt x="264820" y="113118"/>
                  </a:lnTo>
                  <a:lnTo>
                    <a:pt x="265607" y="111848"/>
                  </a:lnTo>
                  <a:close/>
                </a:path>
                <a:path w="305434" h="664844">
                  <a:moveTo>
                    <a:pt x="278460" y="111848"/>
                  </a:moveTo>
                  <a:lnTo>
                    <a:pt x="272224" y="111848"/>
                  </a:lnTo>
                  <a:lnTo>
                    <a:pt x="272224" y="113118"/>
                  </a:lnTo>
                  <a:lnTo>
                    <a:pt x="278460" y="113118"/>
                  </a:lnTo>
                  <a:lnTo>
                    <a:pt x="278460" y="111848"/>
                  </a:lnTo>
                  <a:close/>
                </a:path>
                <a:path w="305434" h="664844">
                  <a:moveTo>
                    <a:pt x="278460" y="111848"/>
                  </a:moveTo>
                  <a:lnTo>
                    <a:pt x="278460" y="113118"/>
                  </a:lnTo>
                  <a:lnTo>
                    <a:pt x="279234" y="113118"/>
                  </a:lnTo>
                  <a:lnTo>
                    <a:pt x="278460" y="111848"/>
                  </a:lnTo>
                  <a:close/>
                </a:path>
                <a:path w="305434" h="664844">
                  <a:moveTo>
                    <a:pt x="78663" y="110578"/>
                  </a:moveTo>
                  <a:lnTo>
                    <a:pt x="75552" y="110578"/>
                  </a:lnTo>
                  <a:lnTo>
                    <a:pt x="75552" y="111848"/>
                  </a:lnTo>
                  <a:lnTo>
                    <a:pt x="78663" y="111848"/>
                  </a:lnTo>
                  <a:lnTo>
                    <a:pt x="78663" y="110578"/>
                  </a:lnTo>
                  <a:close/>
                </a:path>
                <a:path w="305434" h="664844">
                  <a:moveTo>
                    <a:pt x="212636" y="110578"/>
                  </a:moveTo>
                  <a:lnTo>
                    <a:pt x="205244" y="110578"/>
                  </a:lnTo>
                  <a:lnTo>
                    <a:pt x="205244" y="111848"/>
                  </a:lnTo>
                  <a:lnTo>
                    <a:pt x="212636" y="111848"/>
                  </a:lnTo>
                  <a:lnTo>
                    <a:pt x="212636" y="110578"/>
                  </a:lnTo>
                  <a:close/>
                </a:path>
                <a:path w="305434" h="664844">
                  <a:moveTo>
                    <a:pt x="268719" y="110578"/>
                  </a:moveTo>
                  <a:lnTo>
                    <a:pt x="212636" y="110578"/>
                  </a:lnTo>
                  <a:lnTo>
                    <a:pt x="212636" y="111848"/>
                  </a:lnTo>
                  <a:lnTo>
                    <a:pt x="268719" y="111848"/>
                  </a:lnTo>
                  <a:lnTo>
                    <a:pt x="268719" y="110578"/>
                  </a:lnTo>
                  <a:close/>
                </a:path>
                <a:path w="305434" h="664844">
                  <a:moveTo>
                    <a:pt x="193167" y="108038"/>
                  </a:moveTo>
                  <a:lnTo>
                    <a:pt x="79451" y="108038"/>
                  </a:lnTo>
                  <a:lnTo>
                    <a:pt x="79451" y="110578"/>
                  </a:lnTo>
                  <a:lnTo>
                    <a:pt x="193167" y="110578"/>
                  </a:lnTo>
                  <a:lnTo>
                    <a:pt x="193167" y="108038"/>
                  </a:lnTo>
                  <a:close/>
                </a:path>
                <a:path w="305434" h="664844">
                  <a:moveTo>
                    <a:pt x="206400" y="109308"/>
                  </a:moveTo>
                  <a:lnTo>
                    <a:pt x="206019" y="109308"/>
                  </a:lnTo>
                  <a:lnTo>
                    <a:pt x="206019" y="110578"/>
                  </a:lnTo>
                  <a:lnTo>
                    <a:pt x="206400" y="110578"/>
                  </a:lnTo>
                  <a:lnTo>
                    <a:pt x="206400" y="109308"/>
                  </a:lnTo>
                  <a:close/>
                </a:path>
                <a:path w="305434" h="664844">
                  <a:moveTo>
                    <a:pt x="210299" y="109308"/>
                  </a:moveTo>
                  <a:lnTo>
                    <a:pt x="206400" y="109308"/>
                  </a:lnTo>
                  <a:lnTo>
                    <a:pt x="206400" y="110578"/>
                  </a:lnTo>
                  <a:lnTo>
                    <a:pt x="210299" y="110578"/>
                  </a:lnTo>
                  <a:lnTo>
                    <a:pt x="210299" y="109308"/>
                  </a:lnTo>
                  <a:close/>
                </a:path>
                <a:path w="305434" h="664844">
                  <a:moveTo>
                    <a:pt x="222377" y="104228"/>
                  </a:moveTo>
                  <a:lnTo>
                    <a:pt x="221589" y="104228"/>
                  </a:lnTo>
                  <a:lnTo>
                    <a:pt x="221589" y="106768"/>
                  </a:lnTo>
                  <a:lnTo>
                    <a:pt x="269494" y="106768"/>
                  </a:lnTo>
                  <a:lnTo>
                    <a:pt x="269494" y="108038"/>
                  </a:lnTo>
                  <a:lnTo>
                    <a:pt x="266382" y="108038"/>
                  </a:lnTo>
                  <a:lnTo>
                    <a:pt x="266382" y="109308"/>
                  </a:lnTo>
                  <a:lnTo>
                    <a:pt x="211861" y="109308"/>
                  </a:lnTo>
                  <a:lnTo>
                    <a:pt x="211861" y="110578"/>
                  </a:lnTo>
                  <a:lnTo>
                    <a:pt x="270281" y="110578"/>
                  </a:lnTo>
                  <a:lnTo>
                    <a:pt x="271056" y="109308"/>
                  </a:lnTo>
                  <a:lnTo>
                    <a:pt x="271056" y="105498"/>
                  </a:lnTo>
                  <a:lnTo>
                    <a:pt x="222377" y="105498"/>
                  </a:lnTo>
                  <a:lnTo>
                    <a:pt x="222377" y="104228"/>
                  </a:lnTo>
                  <a:close/>
                </a:path>
                <a:path w="305434" h="664844">
                  <a:moveTo>
                    <a:pt x="78663" y="108038"/>
                  </a:moveTo>
                  <a:lnTo>
                    <a:pt x="77889" y="108038"/>
                  </a:lnTo>
                  <a:lnTo>
                    <a:pt x="77889" y="109308"/>
                  </a:lnTo>
                  <a:lnTo>
                    <a:pt x="78663" y="109308"/>
                  </a:lnTo>
                  <a:lnTo>
                    <a:pt x="78663" y="108038"/>
                  </a:lnTo>
                  <a:close/>
                </a:path>
                <a:path w="305434" h="664844">
                  <a:moveTo>
                    <a:pt x="79451" y="108038"/>
                  </a:moveTo>
                  <a:lnTo>
                    <a:pt x="78663" y="108038"/>
                  </a:lnTo>
                  <a:lnTo>
                    <a:pt x="79451" y="109308"/>
                  </a:lnTo>
                  <a:lnTo>
                    <a:pt x="79451" y="108038"/>
                  </a:lnTo>
                  <a:close/>
                </a:path>
                <a:path w="305434" h="664844">
                  <a:moveTo>
                    <a:pt x="203682" y="108038"/>
                  </a:moveTo>
                  <a:lnTo>
                    <a:pt x="199009" y="108038"/>
                  </a:lnTo>
                  <a:lnTo>
                    <a:pt x="199009" y="109308"/>
                  </a:lnTo>
                  <a:lnTo>
                    <a:pt x="202907" y="109308"/>
                  </a:lnTo>
                  <a:lnTo>
                    <a:pt x="203682" y="108038"/>
                  </a:lnTo>
                  <a:close/>
                </a:path>
                <a:path w="305434" h="664844">
                  <a:moveTo>
                    <a:pt x="262102" y="108038"/>
                  </a:moveTo>
                  <a:lnTo>
                    <a:pt x="214198" y="108038"/>
                  </a:lnTo>
                  <a:lnTo>
                    <a:pt x="213423" y="109308"/>
                  </a:lnTo>
                  <a:lnTo>
                    <a:pt x="262102" y="109308"/>
                  </a:lnTo>
                  <a:lnTo>
                    <a:pt x="262102" y="108038"/>
                  </a:lnTo>
                  <a:close/>
                </a:path>
                <a:path w="305434" h="664844">
                  <a:moveTo>
                    <a:pt x="262877" y="108038"/>
                  </a:moveTo>
                  <a:lnTo>
                    <a:pt x="262102" y="108038"/>
                  </a:lnTo>
                  <a:lnTo>
                    <a:pt x="262102" y="109308"/>
                  </a:lnTo>
                  <a:lnTo>
                    <a:pt x="262877" y="108038"/>
                  </a:lnTo>
                  <a:close/>
                </a:path>
                <a:path w="305434" h="664844">
                  <a:moveTo>
                    <a:pt x="264820" y="108038"/>
                  </a:moveTo>
                  <a:lnTo>
                    <a:pt x="262877" y="108038"/>
                  </a:lnTo>
                  <a:lnTo>
                    <a:pt x="262877" y="109308"/>
                  </a:lnTo>
                  <a:lnTo>
                    <a:pt x="264820" y="109308"/>
                  </a:lnTo>
                  <a:lnTo>
                    <a:pt x="264820" y="108038"/>
                  </a:lnTo>
                  <a:close/>
                </a:path>
                <a:path w="305434" h="664844">
                  <a:moveTo>
                    <a:pt x="265607" y="108038"/>
                  </a:moveTo>
                  <a:lnTo>
                    <a:pt x="264820" y="108038"/>
                  </a:lnTo>
                  <a:lnTo>
                    <a:pt x="264820" y="109308"/>
                  </a:lnTo>
                  <a:lnTo>
                    <a:pt x="265607" y="109308"/>
                  </a:lnTo>
                  <a:lnTo>
                    <a:pt x="265607" y="108038"/>
                  </a:lnTo>
                  <a:close/>
                </a:path>
                <a:path w="305434" h="664844">
                  <a:moveTo>
                    <a:pt x="266382" y="108038"/>
                  </a:moveTo>
                  <a:lnTo>
                    <a:pt x="265607" y="109308"/>
                  </a:lnTo>
                  <a:lnTo>
                    <a:pt x="266382" y="109308"/>
                  </a:lnTo>
                  <a:lnTo>
                    <a:pt x="266382" y="108038"/>
                  </a:lnTo>
                  <a:close/>
                </a:path>
                <a:path w="305434" h="664844">
                  <a:moveTo>
                    <a:pt x="81788" y="106768"/>
                  </a:moveTo>
                  <a:lnTo>
                    <a:pt x="76327" y="106768"/>
                  </a:lnTo>
                  <a:lnTo>
                    <a:pt x="77114" y="108038"/>
                  </a:lnTo>
                  <a:lnTo>
                    <a:pt x="81788" y="108038"/>
                  </a:lnTo>
                  <a:lnTo>
                    <a:pt x="81788" y="106768"/>
                  </a:lnTo>
                  <a:close/>
                </a:path>
                <a:path w="305434" h="664844">
                  <a:moveTo>
                    <a:pt x="192392" y="105498"/>
                  </a:moveTo>
                  <a:lnTo>
                    <a:pt x="81000" y="105498"/>
                  </a:lnTo>
                  <a:lnTo>
                    <a:pt x="80225" y="106768"/>
                  </a:lnTo>
                  <a:lnTo>
                    <a:pt x="81788" y="106768"/>
                  </a:lnTo>
                  <a:lnTo>
                    <a:pt x="81788" y="108038"/>
                  </a:lnTo>
                  <a:lnTo>
                    <a:pt x="192392" y="108038"/>
                  </a:lnTo>
                  <a:lnTo>
                    <a:pt x="192392" y="105498"/>
                  </a:lnTo>
                  <a:close/>
                </a:path>
                <a:path w="305434" h="664844">
                  <a:moveTo>
                    <a:pt x="206400" y="106768"/>
                  </a:moveTo>
                  <a:lnTo>
                    <a:pt x="197446" y="106768"/>
                  </a:lnTo>
                  <a:lnTo>
                    <a:pt x="197446" y="108038"/>
                  </a:lnTo>
                  <a:lnTo>
                    <a:pt x="206400" y="108038"/>
                  </a:lnTo>
                  <a:lnTo>
                    <a:pt x="206400" y="106768"/>
                  </a:lnTo>
                  <a:close/>
                </a:path>
                <a:path w="305434" h="664844">
                  <a:moveTo>
                    <a:pt x="211861" y="106768"/>
                  </a:moveTo>
                  <a:lnTo>
                    <a:pt x="210299" y="106768"/>
                  </a:lnTo>
                  <a:lnTo>
                    <a:pt x="210299" y="108038"/>
                  </a:lnTo>
                  <a:lnTo>
                    <a:pt x="211861" y="108038"/>
                  </a:lnTo>
                  <a:lnTo>
                    <a:pt x="211861" y="106768"/>
                  </a:lnTo>
                  <a:close/>
                </a:path>
                <a:path w="305434" h="664844">
                  <a:moveTo>
                    <a:pt x="260540" y="106768"/>
                  </a:moveTo>
                  <a:lnTo>
                    <a:pt x="217703" y="106768"/>
                  </a:lnTo>
                  <a:lnTo>
                    <a:pt x="217703" y="108038"/>
                  </a:lnTo>
                  <a:lnTo>
                    <a:pt x="260540" y="108038"/>
                  </a:lnTo>
                  <a:lnTo>
                    <a:pt x="260540" y="106768"/>
                  </a:lnTo>
                  <a:close/>
                </a:path>
                <a:path w="305434" h="664844">
                  <a:moveTo>
                    <a:pt x="267157" y="106768"/>
                  </a:moveTo>
                  <a:lnTo>
                    <a:pt x="260540" y="106768"/>
                  </a:lnTo>
                  <a:lnTo>
                    <a:pt x="260540" y="108038"/>
                  </a:lnTo>
                  <a:lnTo>
                    <a:pt x="267157" y="108038"/>
                  </a:lnTo>
                  <a:lnTo>
                    <a:pt x="267157" y="106768"/>
                  </a:lnTo>
                  <a:close/>
                </a:path>
                <a:path w="305434" h="664844">
                  <a:moveTo>
                    <a:pt x="268719" y="106768"/>
                  </a:moveTo>
                  <a:lnTo>
                    <a:pt x="267157" y="106768"/>
                  </a:lnTo>
                  <a:lnTo>
                    <a:pt x="267157" y="108038"/>
                  </a:lnTo>
                  <a:lnTo>
                    <a:pt x="268719" y="108038"/>
                  </a:lnTo>
                  <a:lnTo>
                    <a:pt x="268719" y="106768"/>
                  </a:lnTo>
                  <a:close/>
                </a:path>
                <a:path w="305434" h="664844">
                  <a:moveTo>
                    <a:pt x="79451" y="105498"/>
                  </a:moveTo>
                  <a:lnTo>
                    <a:pt x="72047" y="105498"/>
                  </a:lnTo>
                  <a:lnTo>
                    <a:pt x="72047" y="106768"/>
                  </a:lnTo>
                  <a:lnTo>
                    <a:pt x="79451" y="106768"/>
                  </a:lnTo>
                  <a:lnTo>
                    <a:pt x="79451" y="105498"/>
                  </a:lnTo>
                  <a:close/>
                </a:path>
                <a:path w="305434" h="664844">
                  <a:moveTo>
                    <a:pt x="220040" y="100418"/>
                  </a:moveTo>
                  <a:lnTo>
                    <a:pt x="193941" y="100418"/>
                  </a:lnTo>
                  <a:lnTo>
                    <a:pt x="193941" y="106768"/>
                  </a:lnTo>
                  <a:lnTo>
                    <a:pt x="216141" y="106768"/>
                  </a:lnTo>
                  <a:lnTo>
                    <a:pt x="216141" y="105498"/>
                  </a:lnTo>
                  <a:lnTo>
                    <a:pt x="219265" y="105498"/>
                  </a:lnTo>
                  <a:lnTo>
                    <a:pt x="219265" y="104228"/>
                  </a:lnTo>
                  <a:lnTo>
                    <a:pt x="220040" y="104228"/>
                  </a:lnTo>
                  <a:lnTo>
                    <a:pt x="220040" y="102958"/>
                  </a:lnTo>
                  <a:lnTo>
                    <a:pt x="224713" y="102958"/>
                  </a:lnTo>
                  <a:lnTo>
                    <a:pt x="224713" y="101688"/>
                  </a:lnTo>
                  <a:lnTo>
                    <a:pt x="220040" y="101688"/>
                  </a:lnTo>
                  <a:lnTo>
                    <a:pt x="220040" y="100418"/>
                  </a:lnTo>
                  <a:close/>
                </a:path>
                <a:path w="305434" h="664844">
                  <a:moveTo>
                    <a:pt x="73990" y="104228"/>
                  </a:moveTo>
                  <a:lnTo>
                    <a:pt x="73215" y="104228"/>
                  </a:lnTo>
                  <a:lnTo>
                    <a:pt x="72821" y="105498"/>
                  </a:lnTo>
                  <a:lnTo>
                    <a:pt x="73990" y="105498"/>
                  </a:lnTo>
                  <a:lnTo>
                    <a:pt x="73990" y="104228"/>
                  </a:lnTo>
                  <a:close/>
                </a:path>
                <a:path w="305434" h="664844">
                  <a:moveTo>
                    <a:pt x="76327" y="104228"/>
                  </a:moveTo>
                  <a:lnTo>
                    <a:pt x="73990" y="104228"/>
                  </a:lnTo>
                  <a:lnTo>
                    <a:pt x="73990" y="105498"/>
                  </a:lnTo>
                  <a:lnTo>
                    <a:pt x="76327" y="105498"/>
                  </a:lnTo>
                  <a:lnTo>
                    <a:pt x="76327" y="104228"/>
                  </a:lnTo>
                  <a:close/>
                </a:path>
                <a:path w="305434" h="664844">
                  <a:moveTo>
                    <a:pt x="190055" y="102958"/>
                  </a:moveTo>
                  <a:lnTo>
                    <a:pt x="82956" y="102958"/>
                  </a:lnTo>
                  <a:lnTo>
                    <a:pt x="82562" y="104228"/>
                  </a:lnTo>
                  <a:lnTo>
                    <a:pt x="82956" y="104228"/>
                  </a:lnTo>
                  <a:lnTo>
                    <a:pt x="82956" y="105498"/>
                  </a:lnTo>
                  <a:lnTo>
                    <a:pt x="190055" y="105498"/>
                  </a:lnTo>
                  <a:lnTo>
                    <a:pt x="190055" y="102958"/>
                  </a:lnTo>
                  <a:close/>
                </a:path>
                <a:path w="305434" h="664844">
                  <a:moveTo>
                    <a:pt x="273786" y="104228"/>
                  </a:moveTo>
                  <a:lnTo>
                    <a:pt x="224713" y="104228"/>
                  </a:lnTo>
                  <a:lnTo>
                    <a:pt x="223926" y="105498"/>
                  </a:lnTo>
                  <a:lnTo>
                    <a:pt x="273011" y="105498"/>
                  </a:lnTo>
                  <a:lnTo>
                    <a:pt x="273786" y="104228"/>
                  </a:lnTo>
                  <a:close/>
                </a:path>
                <a:path w="305434" h="664844">
                  <a:moveTo>
                    <a:pt x="77114" y="102958"/>
                  </a:moveTo>
                  <a:lnTo>
                    <a:pt x="75552" y="102958"/>
                  </a:lnTo>
                  <a:lnTo>
                    <a:pt x="75552" y="104228"/>
                  </a:lnTo>
                  <a:lnTo>
                    <a:pt x="77114" y="104228"/>
                  </a:lnTo>
                  <a:lnTo>
                    <a:pt x="77114" y="102958"/>
                  </a:lnTo>
                  <a:close/>
                </a:path>
                <a:path w="305434" h="664844">
                  <a:moveTo>
                    <a:pt x="193167" y="100418"/>
                  </a:moveTo>
                  <a:lnTo>
                    <a:pt x="88404" y="100418"/>
                  </a:lnTo>
                  <a:lnTo>
                    <a:pt x="88404" y="101688"/>
                  </a:lnTo>
                  <a:lnTo>
                    <a:pt x="87630" y="101688"/>
                  </a:lnTo>
                  <a:lnTo>
                    <a:pt x="87630" y="102958"/>
                  </a:lnTo>
                  <a:lnTo>
                    <a:pt x="191604" y="102958"/>
                  </a:lnTo>
                  <a:lnTo>
                    <a:pt x="192392" y="104228"/>
                  </a:lnTo>
                  <a:lnTo>
                    <a:pt x="193167" y="104228"/>
                  </a:lnTo>
                  <a:lnTo>
                    <a:pt x="193167" y="100418"/>
                  </a:lnTo>
                  <a:close/>
                </a:path>
                <a:path w="305434" h="664844">
                  <a:moveTo>
                    <a:pt x="243408" y="102958"/>
                  </a:moveTo>
                  <a:lnTo>
                    <a:pt x="225882" y="102958"/>
                  </a:lnTo>
                  <a:lnTo>
                    <a:pt x="225107" y="104228"/>
                  </a:lnTo>
                  <a:lnTo>
                    <a:pt x="243408" y="104228"/>
                  </a:lnTo>
                  <a:lnTo>
                    <a:pt x="243408" y="102958"/>
                  </a:lnTo>
                  <a:close/>
                </a:path>
                <a:path w="305434" h="664844">
                  <a:moveTo>
                    <a:pt x="274561" y="102958"/>
                  </a:moveTo>
                  <a:lnTo>
                    <a:pt x="243408" y="102958"/>
                  </a:lnTo>
                  <a:lnTo>
                    <a:pt x="243408" y="104228"/>
                  </a:lnTo>
                  <a:lnTo>
                    <a:pt x="274561" y="104228"/>
                  </a:lnTo>
                  <a:lnTo>
                    <a:pt x="274561" y="102958"/>
                  </a:lnTo>
                  <a:close/>
                </a:path>
                <a:path w="305434" h="664844">
                  <a:moveTo>
                    <a:pt x="87630" y="101688"/>
                  </a:moveTo>
                  <a:lnTo>
                    <a:pt x="83731" y="101688"/>
                  </a:lnTo>
                  <a:lnTo>
                    <a:pt x="83731" y="102958"/>
                  </a:lnTo>
                  <a:lnTo>
                    <a:pt x="87630" y="102958"/>
                  </a:lnTo>
                  <a:lnTo>
                    <a:pt x="87630" y="101688"/>
                  </a:lnTo>
                  <a:close/>
                </a:path>
                <a:path w="305434" h="664844">
                  <a:moveTo>
                    <a:pt x="242633" y="101688"/>
                  </a:moveTo>
                  <a:lnTo>
                    <a:pt x="232892" y="101688"/>
                  </a:lnTo>
                  <a:lnTo>
                    <a:pt x="232892" y="102958"/>
                  </a:lnTo>
                  <a:lnTo>
                    <a:pt x="242633" y="102958"/>
                  </a:lnTo>
                  <a:lnTo>
                    <a:pt x="242633" y="101688"/>
                  </a:lnTo>
                  <a:close/>
                </a:path>
                <a:path w="305434" h="664844">
                  <a:moveTo>
                    <a:pt x="267944" y="101688"/>
                  </a:moveTo>
                  <a:lnTo>
                    <a:pt x="242633" y="101688"/>
                  </a:lnTo>
                  <a:lnTo>
                    <a:pt x="242633" y="102958"/>
                  </a:lnTo>
                  <a:lnTo>
                    <a:pt x="268719" y="102958"/>
                  </a:lnTo>
                  <a:lnTo>
                    <a:pt x="267944" y="101688"/>
                  </a:lnTo>
                  <a:close/>
                </a:path>
                <a:path w="305434" h="664844">
                  <a:moveTo>
                    <a:pt x="276898" y="101688"/>
                  </a:moveTo>
                  <a:lnTo>
                    <a:pt x="268719" y="101688"/>
                  </a:lnTo>
                  <a:lnTo>
                    <a:pt x="268719" y="102958"/>
                  </a:lnTo>
                  <a:lnTo>
                    <a:pt x="276123" y="102958"/>
                  </a:lnTo>
                  <a:lnTo>
                    <a:pt x="276898" y="101688"/>
                  </a:lnTo>
                  <a:close/>
                </a:path>
                <a:path w="305434" h="664844">
                  <a:moveTo>
                    <a:pt x="86067" y="100418"/>
                  </a:moveTo>
                  <a:lnTo>
                    <a:pt x="84505" y="100418"/>
                  </a:lnTo>
                  <a:lnTo>
                    <a:pt x="84505" y="101688"/>
                  </a:lnTo>
                  <a:lnTo>
                    <a:pt x="86067" y="101688"/>
                  </a:lnTo>
                  <a:lnTo>
                    <a:pt x="86067" y="100418"/>
                  </a:lnTo>
                  <a:close/>
                </a:path>
                <a:path w="305434" h="664844">
                  <a:moveTo>
                    <a:pt x="235623" y="100418"/>
                  </a:moveTo>
                  <a:lnTo>
                    <a:pt x="229781" y="100418"/>
                  </a:lnTo>
                  <a:lnTo>
                    <a:pt x="229781" y="101688"/>
                  </a:lnTo>
                  <a:lnTo>
                    <a:pt x="235623" y="101688"/>
                  </a:lnTo>
                  <a:lnTo>
                    <a:pt x="235623" y="100418"/>
                  </a:lnTo>
                  <a:close/>
                </a:path>
                <a:path w="305434" h="664844">
                  <a:moveTo>
                    <a:pt x="237172" y="100418"/>
                  </a:moveTo>
                  <a:lnTo>
                    <a:pt x="235623" y="100418"/>
                  </a:lnTo>
                  <a:lnTo>
                    <a:pt x="235623" y="101688"/>
                  </a:lnTo>
                  <a:lnTo>
                    <a:pt x="237172" y="101688"/>
                  </a:lnTo>
                  <a:lnTo>
                    <a:pt x="237172" y="100418"/>
                  </a:lnTo>
                  <a:close/>
                </a:path>
                <a:path w="305434" h="664844">
                  <a:moveTo>
                    <a:pt x="238734" y="100418"/>
                  </a:moveTo>
                  <a:lnTo>
                    <a:pt x="237172" y="100418"/>
                  </a:lnTo>
                  <a:lnTo>
                    <a:pt x="237172" y="101688"/>
                  </a:lnTo>
                  <a:lnTo>
                    <a:pt x="238734" y="101688"/>
                  </a:lnTo>
                  <a:lnTo>
                    <a:pt x="238734" y="100418"/>
                  </a:lnTo>
                  <a:close/>
                </a:path>
                <a:path w="305434" h="664844">
                  <a:moveTo>
                    <a:pt x="238734" y="100418"/>
                  </a:moveTo>
                  <a:lnTo>
                    <a:pt x="238734" y="101688"/>
                  </a:lnTo>
                  <a:lnTo>
                    <a:pt x="239509" y="101688"/>
                  </a:lnTo>
                  <a:lnTo>
                    <a:pt x="238734" y="100418"/>
                  </a:lnTo>
                  <a:close/>
                </a:path>
                <a:path w="305434" h="664844">
                  <a:moveTo>
                    <a:pt x="240296" y="100418"/>
                  </a:moveTo>
                  <a:lnTo>
                    <a:pt x="239509" y="100418"/>
                  </a:lnTo>
                  <a:lnTo>
                    <a:pt x="240296" y="101688"/>
                  </a:lnTo>
                  <a:lnTo>
                    <a:pt x="240296" y="100418"/>
                  </a:lnTo>
                  <a:close/>
                </a:path>
                <a:path w="305434" h="664844">
                  <a:moveTo>
                    <a:pt x="241071" y="100418"/>
                  </a:moveTo>
                  <a:lnTo>
                    <a:pt x="240296" y="100418"/>
                  </a:lnTo>
                  <a:lnTo>
                    <a:pt x="240296" y="101688"/>
                  </a:lnTo>
                  <a:lnTo>
                    <a:pt x="241071" y="101688"/>
                  </a:lnTo>
                  <a:lnTo>
                    <a:pt x="241071" y="100418"/>
                  </a:lnTo>
                  <a:close/>
                </a:path>
                <a:path w="305434" h="664844">
                  <a:moveTo>
                    <a:pt x="264820" y="96608"/>
                  </a:moveTo>
                  <a:lnTo>
                    <a:pt x="242633" y="96608"/>
                  </a:lnTo>
                  <a:lnTo>
                    <a:pt x="242633" y="97878"/>
                  </a:lnTo>
                  <a:lnTo>
                    <a:pt x="241846" y="97878"/>
                  </a:lnTo>
                  <a:lnTo>
                    <a:pt x="241846" y="100418"/>
                  </a:lnTo>
                  <a:lnTo>
                    <a:pt x="242633" y="100418"/>
                  </a:lnTo>
                  <a:lnTo>
                    <a:pt x="241846" y="101688"/>
                  </a:lnTo>
                  <a:lnTo>
                    <a:pt x="265607" y="101688"/>
                  </a:lnTo>
                  <a:lnTo>
                    <a:pt x="265607" y="99148"/>
                  </a:lnTo>
                  <a:lnTo>
                    <a:pt x="264820" y="99148"/>
                  </a:lnTo>
                  <a:lnTo>
                    <a:pt x="264820" y="96608"/>
                  </a:lnTo>
                  <a:close/>
                </a:path>
                <a:path w="305434" h="664844">
                  <a:moveTo>
                    <a:pt x="279234" y="99148"/>
                  </a:moveTo>
                  <a:lnTo>
                    <a:pt x="265607" y="99148"/>
                  </a:lnTo>
                  <a:lnTo>
                    <a:pt x="265607" y="101688"/>
                  </a:lnTo>
                  <a:lnTo>
                    <a:pt x="278460" y="101688"/>
                  </a:lnTo>
                  <a:lnTo>
                    <a:pt x="278460" y="100418"/>
                  </a:lnTo>
                  <a:lnTo>
                    <a:pt x="279234" y="100418"/>
                  </a:lnTo>
                  <a:lnTo>
                    <a:pt x="279234" y="99148"/>
                  </a:lnTo>
                  <a:close/>
                </a:path>
                <a:path w="305434" h="664844">
                  <a:moveTo>
                    <a:pt x="92684" y="99148"/>
                  </a:moveTo>
                  <a:lnTo>
                    <a:pt x="84505" y="99148"/>
                  </a:lnTo>
                  <a:lnTo>
                    <a:pt x="85293" y="100418"/>
                  </a:lnTo>
                  <a:lnTo>
                    <a:pt x="92684" y="100418"/>
                  </a:lnTo>
                  <a:lnTo>
                    <a:pt x="92684" y="99148"/>
                  </a:lnTo>
                  <a:close/>
                </a:path>
                <a:path w="305434" h="664844">
                  <a:moveTo>
                    <a:pt x="188493" y="99148"/>
                  </a:moveTo>
                  <a:lnTo>
                    <a:pt x="92684" y="99148"/>
                  </a:lnTo>
                  <a:lnTo>
                    <a:pt x="92684" y="100418"/>
                  </a:lnTo>
                  <a:lnTo>
                    <a:pt x="188493" y="100418"/>
                  </a:lnTo>
                  <a:lnTo>
                    <a:pt x="188493" y="99148"/>
                  </a:lnTo>
                  <a:close/>
                </a:path>
                <a:path w="305434" h="664844">
                  <a:moveTo>
                    <a:pt x="222377" y="96608"/>
                  </a:moveTo>
                  <a:lnTo>
                    <a:pt x="189268" y="96608"/>
                  </a:lnTo>
                  <a:lnTo>
                    <a:pt x="189268" y="97878"/>
                  </a:lnTo>
                  <a:lnTo>
                    <a:pt x="190055" y="97878"/>
                  </a:lnTo>
                  <a:lnTo>
                    <a:pt x="190055" y="100418"/>
                  </a:lnTo>
                  <a:lnTo>
                    <a:pt x="190830" y="100418"/>
                  </a:lnTo>
                  <a:lnTo>
                    <a:pt x="190830" y="99148"/>
                  </a:lnTo>
                  <a:lnTo>
                    <a:pt x="222377" y="99148"/>
                  </a:lnTo>
                  <a:lnTo>
                    <a:pt x="222377" y="96608"/>
                  </a:lnTo>
                  <a:close/>
                </a:path>
                <a:path w="305434" h="664844">
                  <a:moveTo>
                    <a:pt x="191604" y="99148"/>
                  </a:moveTo>
                  <a:lnTo>
                    <a:pt x="190830" y="99148"/>
                  </a:lnTo>
                  <a:lnTo>
                    <a:pt x="190830" y="100418"/>
                  </a:lnTo>
                  <a:lnTo>
                    <a:pt x="191604" y="99148"/>
                  </a:lnTo>
                  <a:close/>
                </a:path>
                <a:path w="305434" h="664844">
                  <a:moveTo>
                    <a:pt x="220814" y="99148"/>
                  </a:moveTo>
                  <a:lnTo>
                    <a:pt x="191604" y="99148"/>
                  </a:lnTo>
                  <a:lnTo>
                    <a:pt x="191604" y="100418"/>
                  </a:lnTo>
                  <a:lnTo>
                    <a:pt x="220814" y="100418"/>
                  </a:lnTo>
                  <a:lnTo>
                    <a:pt x="220814" y="99148"/>
                  </a:lnTo>
                  <a:close/>
                </a:path>
                <a:path w="305434" h="664844">
                  <a:moveTo>
                    <a:pt x="242633" y="96608"/>
                  </a:moveTo>
                  <a:lnTo>
                    <a:pt x="240296" y="96608"/>
                  </a:lnTo>
                  <a:lnTo>
                    <a:pt x="240296" y="97878"/>
                  </a:lnTo>
                  <a:lnTo>
                    <a:pt x="225882" y="97878"/>
                  </a:lnTo>
                  <a:lnTo>
                    <a:pt x="225882" y="99148"/>
                  </a:lnTo>
                  <a:lnTo>
                    <a:pt x="226656" y="99148"/>
                  </a:lnTo>
                  <a:lnTo>
                    <a:pt x="226656" y="100418"/>
                  </a:lnTo>
                  <a:lnTo>
                    <a:pt x="241846" y="100418"/>
                  </a:lnTo>
                  <a:lnTo>
                    <a:pt x="241846" y="97878"/>
                  </a:lnTo>
                  <a:lnTo>
                    <a:pt x="242633" y="96608"/>
                  </a:lnTo>
                  <a:close/>
                </a:path>
                <a:path w="305434" h="664844">
                  <a:moveTo>
                    <a:pt x="280009" y="99148"/>
                  </a:moveTo>
                  <a:lnTo>
                    <a:pt x="279234" y="99148"/>
                  </a:lnTo>
                  <a:lnTo>
                    <a:pt x="279234" y="100418"/>
                  </a:lnTo>
                  <a:lnTo>
                    <a:pt x="280009" y="100418"/>
                  </a:lnTo>
                  <a:lnTo>
                    <a:pt x="280009" y="99148"/>
                  </a:lnTo>
                  <a:close/>
                </a:path>
                <a:path w="305434" h="664844">
                  <a:moveTo>
                    <a:pt x="82562" y="97878"/>
                  </a:moveTo>
                  <a:lnTo>
                    <a:pt x="81788" y="97878"/>
                  </a:lnTo>
                  <a:lnTo>
                    <a:pt x="82562" y="99148"/>
                  </a:lnTo>
                  <a:lnTo>
                    <a:pt x="82562" y="97878"/>
                  </a:lnTo>
                  <a:close/>
                </a:path>
                <a:path w="305434" h="664844">
                  <a:moveTo>
                    <a:pt x="89966" y="97878"/>
                  </a:moveTo>
                  <a:lnTo>
                    <a:pt x="82956" y="97878"/>
                  </a:lnTo>
                  <a:lnTo>
                    <a:pt x="83731" y="99148"/>
                  </a:lnTo>
                  <a:lnTo>
                    <a:pt x="89966" y="99148"/>
                  </a:lnTo>
                  <a:lnTo>
                    <a:pt x="89966" y="97878"/>
                  </a:lnTo>
                  <a:close/>
                </a:path>
                <a:path w="305434" h="664844">
                  <a:moveTo>
                    <a:pt x="91909" y="97878"/>
                  </a:moveTo>
                  <a:lnTo>
                    <a:pt x="89966" y="97878"/>
                  </a:lnTo>
                  <a:lnTo>
                    <a:pt x="90741" y="99148"/>
                  </a:lnTo>
                  <a:lnTo>
                    <a:pt x="91909" y="99148"/>
                  </a:lnTo>
                  <a:lnTo>
                    <a:pt x="91909" y="97878"/>
                  </a:lnTo>
                  <a:close/>
                </a:path>
                <a:path w="305434" h="664844">
                  <a:moveTo>
                    <a:pt x="190055" y="97878"/>
                  </a:moveTo>
                  <a:lnTo>
                    <a:pt x="91909" y="97878"/>
                  </a:lnTo>
                  <a:lnTo>
                    <a:pt x="91909" y="99148"/>
                  </a:lnTo>
                  <a:lnTo>
                    <a:pt x="190055" y="99148"/>
                  </a:lnTo>
                  <a:lnTo>
                    <a:pt x="190055" y="97878"/>
                  </a:lnTo>
                  <a:close/>
                </a:path>
                <a:path w="305434" h="664844">
                  <a:moveTo>
                    <a:pt x="285076" y="96608"/>
                  </a:moveTo>
                  <a:lnTo>
                    <a:pt x="264820" y="96608"/>
                  </a:lnTo>
                  <a:lnTo>
                    <a:pt x="264820" y="99148"/>
                  </a:lnTo>
                  <a:lnTo>
                    <a:pt x="276898" y="99148"/>
                  </a:lnTo>
                  <a:lnTo>
                    <a:pt x="276123" y="97878"/>
                  </a:lnTo>
                  <a:lnTo>
                    <a:pt x="285076" y="97878"/>
                  </a:lnTo>
                  <a:lnTo>
                    <a:pt x="285076" y="96608"/>
                  </a:lnTo>
                  <a:close/>
                </a:path>
                <a:path w="305434" h="664844">
                  <a:moveTo>
                    <a:pt x="276898" y="97878"/>
                  </a:moveTo>
                  <a:lnTo>
                    <a:pt x="276123" y="97878"/>
                  </a:lnTo>
                  <a:lnTo>
                    <a:pt x="276898" y="99148"/>
                  </a:lnTo>
                  <a:lnTo>
                    <a:pt x="276898" y="97878"/>
                  </a:lnTo>
                  <a:close/>
                </a:path>
                <a:path w="305434" h="664844">
                  <a:moveTo>
                    <a:pt x="277672" y="97878"/>
                  </a:moveTo>
                  <a:lnTo>
                    <a:pt x="276898" y="97878"/>
                  </a:lnTo>
                  <a:lnTo>
                    <a:pt x="276898" y="99148"/>
                  </a:lnTo>
                  <a:lnTo>
                    <a:pt x="277672" y="99148"/>
                  </a:lnTo>
                  <a:lnTo>
                    <a:pt x="277672" y="97878"/>
                  </a:lnTo>
                  <a:close/>
                </a:path>
                <a:path w="305434" h="664844">
                  <a:moveTo>
                    <a:pt x="280797" y="97878"/>
                  </a:moveTo>
                  <a:lnTo>
                    <a:pt x="277672" y="97878"/>
                  </a:lnTo>
                  <a:lnTo>
                    <a:pt x="277672" y="99148"/>
                  </a:lnTo>
                  <a:lnTo>
                    <a:pt x="280797" y="99148"/>
                  </a:lnTo>
                  <a:lnTo>
                    <a:pt x="280797" y="97878"/>
                  </a:lnTo>
                  <a:close/>
                </a:path>
                <a:path w="305434" h="664844">
                  <a:moveTo>
                    <a:pt x="189268" y="96608"/>
                  </a:moveTo>
                  <a:lnTo>
                    <a:pt x="93459" y="96608"/>
                  </a:lnTo>
                  <a:lnTo>
                    <a:pt x="93459" y="97878"/>
                  </a:lnTo>
                  <a:lnTo>
                    <a:pt x="189268" y="97878"/>
                  </a:lnTo>
                  <a:lnTo>
                    <a:pt x="189268" y="96608"/>
                  </a:lnTo>
                  <a:close/>
                </a:path>
                <a:path w="305434" h="664844">
                  <a:moveTo>
                    <a:pt x="240296" y="96608"/>
                  </a:moveTo>
                  <a:lnTo>
                    <a:pt x="225107" y="96608"/>
                  </a:lnTo>
                  <a:lnTo>
                    <a:pt x="225107" y="97878"/>
                  </a:lnTo>
                  <a:lnTo>
                    <a:pt x="240296" y="97878"/>
                  </a:lnTo>
                  <a:lnTo>
                    <a:pt x="240296" y="96608"/>
                  </a:lnTo>
                  <a:close/>
                </a:path>
                <a:path w="305434" h="664844">
                  <a:moveTo>
                    <a:pt x="101257" y="94068"/>
                  </a:moveTo>
                  <a:lnTo>
                    <a:pt x="95796" y="94068"/>
                  </a:lnTo>
                  <a:lnTo>
                    <a:pt x="95796" y="96608"/>
                  </a:lnTo>
                  <a:lnTo>
                    <a:pt x="163957" y="96608"/>
                  </a:lnTo>
                  <a:lnTo>
                    <a:pt x="163957" y="95338"/>
                  </a:lnTo>
                  <a:lnTo>
                    <a:pt x="101257" y="95338"/>
                  </a:lnTo>
                  <a:lnTo>
                    <a:pt x="101257" y="94068"/>
                  </a:lnTo>
                  <a:close/>
                </a:path>
                <a:path w="305434" h="664844">
                  <a:moveTo>
                    <a:pt x="163957" y="95338"/>
                  </a:moveTo>
                  <a:lnTo>
                    <a:pt x="163957" y="96608"/>
                  </a:lnTo>
                  <a:lnTo>
                    <a:pt x="164731" y="96608"/>
                  </a:lnTo>
                  <a:lnTo>
                    <a:pt x="163957" y="95338"/>
                  </a:lnTo>
                  <a:close/>
                </a:path>
                <a:path w="305434" h="664844">
                  <a:moveTo>
                    <a:pt x="164731" y="95338"/>
                  </a:moveTo>
                  <a:lnTo>
                    <a:pt x="163957" y="95338"/>
                  </a:lnTo>
                  <a:lnTo>
                    <a:pt x="164731" y="96608"/>
                  </a:lnTo>
                  <a:lnTo>
                    <a:pt x="164731" y="95338"/>
                  </a:lnTo>
                  <a:close/>
                </a:path>
                <a:path w="305434" h="664844">
                  <a:moveTo>
                    <a:pt x="165519" y="95338"/>
                  </a:moveTo>
                  <a:lnTo>
                    <a:pt x="164731" y="95338"/>
                  </a:lnTo>
                  <a:lnTo>
                    <a:pt x="164731" y="96608"/>
                  </a:lnTo>
                  <a:lnTo>
                    <a:pt x="165519" y="96608"/>
                  </a:lnTo>
                  <a:lnTo>
                    <a:pt x="165519" y="95338"/>
                  </a:lnTo>
                  <a:close/>
                </a:path>
                <a:path w="305434" h="664844">
                  <a:moveTo>
                    <a:pt x="166293" y="95338"/>
                  </a:moveTo>
                  <a:lnTo>
                    <a:pt x="165519" y="95338"/>
                  </a:lnTo>
                  <a:lnTo>
                    <a:pt x="165519" y="96608"/>
                  </a:lnTo>
                  <a:lnTo>
                    <a:pt x="166293" y="96608"/>
                  </a:lnTo>
                  <a:lnTo>
                    <a:pt x="166293" y="95338"/>
                  </a:lnTo>
                  <a:close/>
                </a:path>
                <a:path w="305434" h="664844">
                  <a:moveTo>
                    <a:pt x="172910" y="94068"/>
                  </a:moveTo>
                  <a:lnTo>
                    <a:pt x="101257" y="94068"/>
                  </a:lnTo>
                  <a:lnTo>
                    <a:pt x="101257" y="95338"/>
                  </a:lnTo>
                  <a:lnTo>
                    <a:pt x="166293" y="95338"/>
                  </a:lnTo>
                  <a:lnTo>
                    <a:pt x="166293" y="96608"/>
                  </a:lnTo>
                  <a:lnTo>
                    <a:pt x="172135" y="96608"/>
                  </a:lnTo>
                  <a:lnTo>
                    <a:pt x="172910" y="95338"/>
                  </a:lnTo>
                  <a:lnTo>
                    <a:pt x="172910" y="94068"/>
                  </a:lnTo>
                  <a:close/>
                </a:path>
                <a:path w="305434" h="664844">
                  <a:moveTo>
                    <a:pt x="174472" y="94068"/>
                  </a:moveTo>
                  <a:lnTo>
                    <a:pt x="172910" y="94068"/>
                  </a:lnTo>
                  <a:lnTo>
                    <a:pt x="172910" y="96608"/>
                  </a:lnTo>
                  <a:lnTo>
                    <a:pt x="176034" y="96608"/>
                  </a:lnTo>
                  <a:lnTo>
                    <a:pt x="176034" y="95338"/>
                  </a:lnTo>
                  <a:lnTo>
                    <a:pt x="174472" y="95338"/>
                  </a:lnTo>
                  <a:lnTo>
                    <a:pt x="174472" y="94068"/>
                  </a:lnTo>
                  <a:close/>
                </a:path>
                <a:path w="305434" h="664844">
                  <a:moveTo>
                    <a:pt x="176809" y="95338"/>
                  </a:moveTo>
                  <a:lnTo>
                    <a:pt x="176034" y="95338"/>
                  </a:lnTo>
                  <a:lnTo>
                    <a:pt x="176809" y="96608"/>
                  </a:lnTo>
                  <a:lnTo>
                    <a:pt x="176809" y="95338"/>
                  </a:lnTo>
                  <a:close/>
                </a:path>
                <a:path w="305434" h="664844">
                  <a:moveTo>
                    <a:pt x="186931" y="95338"/>
                  </a:moveTo>
                  <a:lnTo>
                    <a:pt x="176809" y="95338"/>
                  </a:lnTo>
                  <a:lnTo>
                    <a:pt x="176809" y="96608"/>
                  </a:lnTo>
                  <a:lnTo>
                    <a:pt x="187718" y="96608"/>
                  </a:lnTo>
                  <a:lnTo>
                    <a:pt x="186931" y="95338"/>
                  </a:lnTo>
                  <a:close/>
                </a:path>
                <a:path w="305434" h="664844">
                  <a:moveTo>
                    <a:pt x="236397" y="92798"/>
                  </a:moveTo>
                  <a:lnTo>
                    <a:pt x="186550" y="92798"/>
                  </a:lnTo>
                  <a:lnTo>
                    <a:pt x="186550" y="95338"/>
                  </a:lnTo>
                  <a:lnTo>
                    <a:pt x="187718" y="95338"/>
                  </a:lnTo>
                  <a:lnTo>
                    <a:pt x="187718" y="96608"/>
                  </a:lnTo>
                  <a:lnTo>
                    <a:pt x="238734" y="96608"/>
                  </a:lnTo>
                  <a:lnTo>
                    <a:pt x="238734" y="94068"/>
                  </a:lnTo>
                  <a:lnTo>
                    <a:pt x="236397" y="94068"/>
                  </a:lnTo>
                  <a:lnTo>
                    <a:pt x="236397" y="92798"/>
                  </a:lnTo>
                  <a:close/>
                </a:path>
                <a:path w="305434" h="664844">
                  <a:moveTo>
                    <a:pt x="244576" y="94068"/>
                  </a:moveTo>
                  <a:lnTo>
                    <a:pt x="238734" y="94068"/>
                  </a:lnTo>
                  <a:lnTo>
                    <a:pt x="238734" y="96608"/>
                  </a:lnTo>
                  <a:lnTo>
                    <a:pt x="243408" y="96608"/>
                  </a:lnTo>
                  <a:lnTo>
                    <a:pt x="243408" y="95338"/>
                  </a:lnTo>
                  <a:lnTo>
                    <a:pt x="244576" y="95338"/>
                  </a:lnTo>
                  <a:lnTo>
                    <a:pt x="244576" y="94068"/>
                  </a:lnTo>
                  <a:close/>
                </a:path>
                <a:path w="305434" h="664844">
                  <a:moveTo>
                    <a:pt x="264045" y="95338"/>
                  </a:moveTo>
                  <a:lnTo>
                    <a:pt x="243801" y="95338"/>
                  </a:lnTo>
                  <a:lnTo>
                    <a:pt x="243801" y="96608"/>
                  </a:lnTo>
                  <a:lnTo>
                    <a:pt x="264045" y="96608"/>
                  </a:lnTo>
                  <a:lnTo>
                    <a:pt x="264045" y="95338"/>
                  </a:lnTo>
                  <a:close/>
                </a:path>
                <a:path w="305434" h="664844">
                  <a:moveTo>
                    <a:pt x="286639" y="92798"/>
                  </a:moveTo>
                  <a:lnTo>
                    <a:pt x="263271" y="92798"/>
                  </a:lnTo>
                  <a:lnTo>
                    <a:pt x="263271" y="95338"/>
                  </a:lnTo>
                  <a:lnTo>
                    <a:pt x="264045" y="95338"/>
                  </a:lnTo>
                  <a:lnTo>
                    <a:pt x="264045" y="96608"/>
                  </a:lnTo>
                  <a:lnTo>
                    <a:pt x="285864" y="96608"/>
                  </a:lnTo>
                  <a:lnTo>
                    <a:pt x="285864" y="94068"/>
                  </a:lnTo>
                  <a:lnTo>
                    <a:pt x="286639" y="94068"/>
                  </a:lnTo>
                  <a:lnTo>
                    <a:pt x="286639" y="92798"/>
                  </a:lnTo>
                  <a:close/>
                </a:path>
                <a:path w="305434" h="664844">
                  <a:moveTo>
                    <a:pt x="177977" y="94068"/>
                  </a:moveTo>
                  <a:lnTo>
                    <a:pt x="174472" y="94068"/>
                  </a:lnTo>
                  <a:lnTo>
                    <a:pt x="174472" y="95338"/>
                  </a:lnTo>
                  <a:lnTo>
                    <a:pt x="177584" y="95338"/>
                  </a:lnTo>
                  <a:lnTo>
                    <a:pt x="177977" y="94068"/>
                  </a:lnTo>
                  <a:close/>
                </a:path>
                <a:path w="305434" h="664844">
                  <a:moveTo>
                    <a:pt x="177977" y="94068"/>
                  </a:moveTo>
                  <a:lnTo>
                    <a:pt x="177584" y="95338"/>
                  </a:lnTo>
                  <a:lnTo>
                    <a:pt x="178752" y="95338"/>
                  </a:lnTo>
                  <a:lnTo>
                    <a:pt x="177977" y="94068"/>
                  </a:lnTo>
                  <a:close/>
                </a:path>
                <a:path w="305434" h="664844">
                  <a:moveTo>
                    <a:pt x="178752" y="94068"/>
                  </a:moveTo>
                  <a:lnTo>
                    <a:pt x="177977" y="94068"/>
                  </a:lnTo>
                  <a:lnTo>
                    <a:pt x="178752" y="95338"/>
                  </a:lnTo>
                  <a:lnTo>
                    <a:pt x="178752" y="94068"/>
                  </a:lnTo>
                  <a:close/>
                </a:path>
                <a:path w="305434" h="664844">
                  <a:moveTo>
                    <a:pt x="185762" y="94068"/>
                  </a:moveTo>
                  <a:lnTo>
                    <a:pt x="178752" y="94068"/>
                  </a:lnTo>
                  <a:lnTo>
                    <a:pt x="178752" y="95338"/>
                  </a:lnTo>
                  <a:lnTo>
                    <a:pt x="185762" y="95338"/>
                  </a:lnTo>
                  <a:lnTo>
                    <a:pt x="185762" y="94068"/>
                  </a:lnTo>
                  <a:close/>
                </a:path>
                <a:path w="305434" h="664844">
                  <a:moveTo>
                    <a:pt x="245351" y="94068"/>
                  </a:moveTo>
                  <a:lnTo>
                    <a:pt x="244576" y="94068"/>
                  </a:lnTo>
                  <a:lnTo>
                    <a:pt x="244576" y="95338"/>
                  </a:lnTo>
                  <a:lnTo>
                    <a:pt x="245351" y="94068"/>
                  </a:lnTo>
                  <a:close/>
                </a:path>
                <a:path w="305434" h="664844">
                  <a:moveTo>
                    <a:pt x="263271" y="92798"/>
                  </a:moveTo>
                  <a:lnTo>
                    <a:pt x="247688" y="92798"/>
                  </a:lnTo>
                  <a:lnTo>
                    <a:pt x="247688" y="94068"/>
                  </a:lnTo>
                  <a:lnTo>
                    <a:pt x="245351" y="94068"/>
                  </a:lnTo>
                  <a:lnTo>
                    <a:pt x="245351" y="95338"/>
                  </a:lnTo>
                  <a:lnTo>
                    <a:pt x="263271" y="95338"/>
                  </a:lnTo>
                  <a:lnTo>
                    <a:pt x="263271" y="92798"/>
                  </a:lnTo>
                  <a:close/>
                </a:path>
                <a:path w="305434" h="664844">
                  <a:moveTo>
                    <a:pt x="98145" y="92798"/>
                  </a:moveTo>
                  <a:lnTo>
                    <a:pt x="97358" y="92798"/>
                  </a:lnTo>
                  <a:lnTo>
                    <a:pt x="97358" y="94068"/>
                  </a:lnTo>
                  <a:lnTo>
                    <a:pt x="98145" y="94068"/>
                  </a:lnTo>
                  <a:lnTo>
                    <a:pt x="98145" y="92798"/>
                  </a:lnTo>
                  <a:close/>
                </a:path>
                <a:path w="305434" h="664844">
                  <a:moveTo>
                    <a:pt x="98920" y="92798"/>
                  </a:moveTo>
                  <a:lnTo>
                    <a:pt x="98145" y="92798"/>
                  </a:lnTo>
                  <a:lnTo>
                    <a:pt x="98145" y="94068"/>
                  </a:lnTo>
                  <a:lnTo>
                    <a:pt x="98920" y="94068"/>
                  </a:lnTo>
                  <a:lnTo>
                    <a:pt x="98920" y="92798"/>
                  </a:lnTo>
                  <a:close/>
                </a:path>
                <a:path w="305434" h="664844">
                  <a:moveTo>
                    <a:pt x="181876" y="92798"/>
                  </a:moveTo>
                  <a:lnTo>
                    <a:pt x="99695" y="92798"/>
                  </a:lnTo>
                  <a:lnTo>
                    <a:pt x="99695" y="94068"/>
                  </a:lnTo>
                  <a:lnTo>
                    <a:pt x="181876" y="94068"/>
                  </a:lnTo>
                  <a:lnTo>
                    <a:pt x="181876" y="92798"/>
                  </a:lnTo>
                  <a:close/>
                </a:path>
                <a:path w="305434" h="664844">
                  <a:moveTo>
                    <a:pt x="233667" y="91528"/>
                  </a:moveTo>
                  <a:lnTo>
                    <a:pt x="181089" y="91528"/>
                  </a:lnTo>
                  <a:lnTo>
                    <a:pt x="181876" y="92798"/>
                  </a:lnTo>
                  <a:lnTo>
                    <a:pt x="181876" y="94068"/>
                  </a:lnTo>
                  <a:lnTo>
                    <a:pt x="186550" y="94068"/>
                  </a:lnTo>
                  <a:lnTo>
                    <a:pt x="185762" y="92798"/>
                  </a:lnTo>
                  <a:lnTo>
                    <a:pt x="233667" y="92798"/>
                  </a:lnTo>
                  <a:lnTo>
                    <a:pt x="233667" y="91528"/>
                  </a:lnTo>
                  <a:close/>
                </a:path>
                <a:path w="305434" h="664844">
                  <a:moveTo>
                    <a:pt x="247688" y="92798"/>
                  </a:moveTo>
                  <a:lnTo>
                    <a:pt x="236397" y="92798"/>
                  </a:lnTo>
                  <a:lnTo>
                    <a:pt x="236397" y="94068"/>
                  </a:lnTo>
                  <a:lnTo>
                    <a:pt x="247688" y="94068"/>
                  </a:lnTo>
                  <a:lnTo>
                    <a:pt x="247688" y="92798"/>
                  </a:lnTo>
                  <a:close/>
                </a:path>
                <a:path w="305434" h="664844">
                  <a:moveTo>
                    <a:pt x="287413" y="92798"/>
                  </a:moveTo>
                  <a:lnTo>
                    <a:pt x="286639" y="94068"/>
                  </a:lnTo>
                  <a:lnTo>
                    <a:pt x="287413" y="94068"/>
                  </a:lnTo>
                  <a:lnTo>
                    <a:pt x="287413" y="92798"/>
                  </a:lnTo>
                  <a:close/>
                </a:path>
                <a:path w="305434" h="664844">
                  <a:moveTo>
                    <a:pt x="181876" y="87718"/>
                  </a:moveTo>
                  <a:lnTo>
                    <a:pt x="155003" y="87718"/>
                  </a:lnTo>
                  <a:lnTo>
                    <a:pt x="153441" y="88988"/>
                  </a:lnTo>
                  <a:lnTo>
                    <a:pt x="121119" y="88988"/>
                  </a:lnTo>
                  <a:lnTo>
                    <a:pt x="121119" y="91528"/>
                  </a:lnTo>
                  <a:lnTo>
                    <a:pt x="107873" y="91528"/>
                  </a:lnTo>
                  <a:lnTo>
                    <a:pt x="107873" y="92798"/>
                  </a:lnTo>
                  <a:lnTo>
                    <a:pt x="181089" y="92798"/>
                  </a:lnTo>
                  <a:lnTo>
                    <a:pt x="181089" y="91528"/>
                  </a:lnTo>
                  <a:lnTo>
                    <a:pt x="181876" y="90258"/>
                  </a:lnTo>
                  <a:lnTo>
                    <a:pt x="181876" y="87718"/>
                  </a:lnTo>
                  <a:close/>
                </a:path>
                <a:path w="305434" h="664844">
                  <a:moveTo>
                    <a:pt x="234454" y="91528"/>
                  </a:moveTo>
                  <a:lnTo>
                    <a:pt x="233667" y="92798"/>
                  </a:lnTo>
                  <a:lnTo>
                    <a:pt x="234454" y="92798"/>
                  </a:lnTo>
                  <a:lnTo>
                    <a:pt x="234454" y="91528"/>
                  </a:lnTo>
                  <a:close/>
                </a:path>
                <a:path w="305434" h="664844">
                  <a:moveTo>
                    <a:pt x="249250" y="91528"/>
                  </a:moveTo>
                  <a:lnTo>
                    <a:pt x="234454" y="91528"/>
                  </a:lnTo>
                  <a:lnTo>
                    <a:pt x="234454" y="92798"/>
                  </a:lnTo>
                  <a:lnTo>
                    <a:pt x="249250" y="92798"/>
                  </a:lnTo>
                  <a:lnTo>
                    <a:pt x="249250" y="91528"/>
                  </a:lnTo>
                  <a:close/>
                </a:path>
                <a:path w="305434" h="664844">
                  <a:moveTo>
                    <a:pt x="264045" y="91528"/>
                  </a:moveTo>
                  <a:lnTo>
                    <a:pt x="249250" y="91528"/>
                  </a:lnTo>
                  <a:lnTo>
                    <a:pt x="249250" y="92798"/>
                  </a:lnTo>
                  <a:lnTo>
                    <a:pt x="264045" y="92798"/>
                  </a:lnTo>
                  <a:lnTo>
                    <a:pt x="264045" y="91528"/>
                  </a:lnTo>
                  <a:close/>
                </a:path>
                <a:path w="305434" h="664844">
                  <a:moveTo>
                    <a:pt x="289750" y="91528"/>
                  </a:moveTo>
                  <a:lnTo>
                    <a:pt x="264045" y="91528"/>
                  </a:lnTo>
                  <a:lnTo>
                    <a:pt x="264045" y="92798"/>
                  </a:lnTo>
                  <a:lnTo>
                    <a:pt x="289750" y="92798"/>
                  </a:lnTo>
                  <a:lnTo>
                    <a:pt x="289750" y="91528"/>
                  </a:lnTo>
                  <a:close/>
                </a:path>
                <a:path w="305434" h="664844">
                  <a:moveTo>
                    <a:pt x="115277" y="88988"/>
                  </a:moveTo>
                  <a:lnTo>
                    <a:pt x="114490" y="88988"/>
                  </a:lnTo>
                  <a:lnTo>
                    <a:pt x="114490" y="90258"/>
                  </a:lnTo>
                  <a:lnTo>
                    <a:pt x="112941" y="90258"/>
                  </a:lnTo>
                  <a:lnTo>
                    <a:pt x="112941" y="91528"/>
                  </a:lnTo>
                  <a:lnTo>
                    <a:pt x="115277" y="91528"/>
                  </a:lnTo>
                  <a:lnTo>
                    <a:pt x="115277" y="88988"/>
                  </a:lnTo>
                  <a:close/>
                </a:path>
                <a:path w="305434" h="664844">
                  <a:moveTo>
                    <a:pt x="121119" y="90258"/>
                  </a:moveTo>
                  <a:lnTo>
                    <a:pt x="116052" y="90258"/>
                  </a:lnTo>
                  <a:lnTo>
                    <a:pt x="116052" y="91528"/>
                  </a:lnTo>
                  <a:lnTo>
                    <a:pt x="121119" y="91528"/>
                  </a:lnTo>
                  <a:lnTo>
                    <a:pt x="121119" y="90258"/>
                  </a:lnTo>
                  <a:close/>
                </a:path>
                <a:path w="305434" h="664844">
                  <a:moveTo>
                    <a:pt x="246138" y="87718"/>
                  </a:moveTo>
                  <a:lnTo>
                    <a:pt x="181876" y="87718"/>
                  </a:lnTo>
                  <a:lnTo>
                    <a:pt x="182651" y="88988"/>
                  </a:lnTo>
                  <a:lnTo>
                    <a:pt x="181876" y="88988"/>
                  </a:lnTo>
                  <a:lnTo>
                    <a:pt x="181876" y="91528"/>
                  </a:lnTo>
                  <a:lnTo>
                    <a:pt x="246138" y="91528"/>
                  </a:lnTo>
                  <a:lnTo>
                    <a:pt x="246138" y="90258"/>
                  </a:lnTo>
                  <a:lnTo>
                    <a:pt x="246913" y="90258"/>
                  </a:lnTo>
                  <a:lnTo>
                    <a:pt x="246138" y="88988"/>
                  </a:lnTo>
                  <a:lnTo>
                    <a:pt x="246138" y="87718"/>
                  </a:lnTo>
                  <a:close/>
                </a:path>
                <a:path w="305434" h="664844">
                  <a:moveTo>
                    <a:pt x="266382" y="90258"/>
                  </a:moveTo>
                  <a:lnTo>
                    <a:pt x="246138" y="90258"/>
                  </a:lnTo>
                  <a:lnTo>
                    <a:pt x="246138" y="91528"/>
                  </a:lnTo>
                  <a:lnTo>
                    <a:pt x="266382" y="91528"/>
                  </a:lnTo>
                  <a:lnTo>
                    <a:pt x="266382" y="90258"/>
                  </a:lnTo>
                  <a:close/>
                </a:path>
                <a:path w="305434" h="664844">
                  <a:moveTo>
                    <a:pt x="293255" y="87718"/>
                  </a:moveTo>
                  <a:lnTo>
                    <a:pt x="246138" y="87718"/>
                  </a:lnTo>
                  <a:lnTo>
                    <a:pt x="246138" y="88988"/>
                  </a:lnTo>
                  <a:lnTo>
                    <a:pt x="267157" y="88988"/>
                  </a:lnTo>
                  <a:lnTo>
                    <a:pt x="267157" y="90258"/>
                  </a:lnTo>
                  <a:lnTo>
                    <a:pt x="266382" y="90258"/>
                  </a:lnTo>
                  <a:lnTo>
                    <a:pt x="266382" y="91528"/>
                  </a:lnTo>
                  <a:lnTo>
                    <a:pt x="291693" y="91528"/>
                  </a:lnTo>
                  <a:lnTo>
                    <a:pt x="292481" y="90258"/>
                  </a:lnTo>
                  <a:lnTo>
                    <a:pt x="292481" y="88988"/>
                  </a:lnTo>
                  <a:lnTo>
                    <a:pt x="293255" y="87718"/>
                  </a:lnTo>
                  <a:close/>
                </a:path>
                <a:path w="305434" h="664844">
                  <a:moveTo>
                    <a:pt x="117614" y="88988"/>
                  </a:moveTo>
                  <a:lnTo>
                    <a:pt x="116827" y="88988"/>
                  </a:lnTo>
                  <a:lnTo>
                    <a:pt x="116827" y="90258"/>
                  </a:lnTo>
                  <a:lnTo>
                    <a:pt x="117614" y="90258"/>
                  </a:lnTo>
                  <a:lnTo>
                    <a:pt x="117614" y="88988"/>
                  </a:lnTo>
                  <a:close/>
                </a:path>
                <a:path w="305434" h="664844">
                  <a:moveTo>
                    <a:pt x="267157" y="88988"/>
                  </a:moveTo>
                  <a:lnTo>
                    <a:pt x="246913" y="88988"/>
                  </a:lnTo>
                  <a:lnTo>
                    <a:pt x="246913" y="90258"/>
                  </a:lnTo>
                  <a:lnTo>
                    <a:pt x="267157" y="90258"/>
                  </a:lnTo>
                  <a:lnTo>
                    <a:pt x="267157" y="88988"/>
                  </a:lnTo>
                  <a:close/>
                </a:path>
                <a:path w="305434" h="664844">
                  <a:moveTo>
                    <a:pt x="136309" y="85178"/>
                  </a:moveTo>
                  <a:lnTo>
                    <a:pt x="135534" y="85178"/>
                  </a:lnTo>
                  <a:lnTo>
                    <a:pt x="135534" y="87718"/>
                  </a:lnTo>
                  <a:lnTo>
                    <a:pt x="128130" y="87718"/>
                  </a:lnTo>
                  <a:lnTo>
                    <a:pt x="127355" y="88988"/>
                  </a:lnTo>
                  <a:lnTo>
                    <a:pt x="153441" y="88988"/>
                  </a:lnTo>
                  <a:lnTo>
                    <a:pt x="153441" y="86448"/>
                  </a:lnTo>
                  <a:lnTo>
                    <a:pt x="136309" y="86448"/>
                  </a:lnTo>
                  <a:lnTo>
                    <a:pt x="136309" y="85178"/>
                  </a:lnTo>
                  <a:close/>
                </a:path>
                <a:path w="305434" h="664844">
                  <a:moveTo>
                    <a:pt x="159283" y="85178"/>
                  </a:moveTo>
                  <a:lnTo>
                    <a:pt x="155003" y="85178"/>
                  </a:lnTo>
                  <a:lnTo>
                    <a:pt x="154216" y="86448"/>
                  </a:lnTo>
                  <a:lnTo>
                    <a:pt x="154216" y="87718"/>
                  </a:lnTo>
                  <a:lnTo>
                    <a:pt x="184213" y="87718"/>
                  </a:lnTo>
                  <a:lnTo>
                    <a:pt x="184213" y="86448"/>
                  </a:lnTo>
                  <a:lnTo>
                    <a:pt x="159283" y="86448"/>
                  </a:lnTo>
                  <a:lnTo>
                    <a:pt x="159283" y="85178"/>
                  </a:lnTo>
                  <a:close/>
                </a:path>
                <a:path w="305434" h="664844">
                  <a:moveTo>
                    <a:pt x="295592" y="85178"/>
                  </a:moveTo>
                  <a:lnTo>
                    <a:pt x="185762" y="85178"/>
                  </a:lnTo>
                  <a:lnTo>
                    <a:pt x="185762" y="87718"/>
                  </a:lnTo>
                  <a:lnTo>
                    <a:pt x="186550" y="87718"/>
                  </a:lnTo>
                  <a:lnTo>
                    <a:pt x="186550" y="86448"/>
                  </a:lnTo>
                  <a:lnTo>
                    <a:pt x="295592" y="86448"/>
                  </a:lnTo>
                  <a:lnTo>
                    <a:pt x="295592" y="85178"/>
                  </a:lnTo>
                  <a:close/>
                </a:path>
                <a:path w="305434" h="664844">
                  <a:moveTo>
                    <a:pt x="247688" y="86448"/>
                  </a:moveTo>
                  <a:lnTo>
                    <a:pt x="186931" y="86448"/>
                  </a:lnTo>
                  <a:lnTo>
                    <a:pt x="186931" y="87718"/>
                  </a:lnTo>
                  <a:lnTo>
                    <a:pt x="247688" y="87718"/>
                  </a:lnTo>
                  <a:lnTo>
                    <a:pt x="247688" y="86448"/>
                  </a:lnTo>
                  <a:close/>
                </a:path>
                <a:path w="305434" h="664844">
                  <a:moveTo>
                    <a:pt x="294817" y="86448"/>
                  </a:moveTo>
                  <a:lnTo>
                    <a:pt x="247688" y="86448"/>
                  </a:lnTo>
                  <a:lnTo>
                    <a:pt x="247688" y="87718"/>
                  </a:lnTo>
                  <a:lnTo>
                    <a:pt x="294817" y="87718"/>
                  </a:lnTo>
                  <a:lnTo>
                    <a:pt x="294817" y="86448"/>
                  </a:lnTo>
                  <a:close/>
                </a:path>
                <a:path w="305434" h="664844">
                  <a:moveTo>
                    <a:pt x="153441" y="85178"/>
                  </a:moveTo>
                  <a:lnTo>
                    <a:pt x="138645" y="85178"/>
                  </a:lnTo>
                  <a:lnTo>
                    <a:pt x="138645" y="86448"/>
                  </a:lnTo>
                  <a:lnTo>
                    <a:pt x="153441" y="86448"/>
                  </a:lnTo>
                  <a:lnTo>
                    <a:pt x="153441" y="85178"/>
                  </a:lnTo>
                  <a:close/>
                </a:path>
                <a:path w="305434" h="664844">
                  <a:moveTo>
                    <a:pt x="162394" y="85178"/>
                  </a:moveTo>
                  <a:lnTo>
                    <a:pt x="160845" y="85178"/>
                  </a:lnTo>
                  <a:lnTo>
                    <a:pt x="160845" y="86448"/>
                  </a:lnTo>
                  <a:lnTo>
                    <a:pt x="162394" y="86448"/>
                  </a:lnTo>
                  <a:lnTo>
                    <a:pt x="162394" y="85178"/>
                  </a:lnTo>
                  <a:close/>
                </a:path>
                <a:path w="305434" h="664844">
                  <a:moveTo>
                    <a:pt x="184213" y="85178"/>
                  </a:moveTo>
                  <a:lnTo>
                    <a:pt x="162394" y="85178"/>
                  </a:lnTo>
                  <a:lnTo>
                    <a:pt x="162394" y="86448"/>
                  </a:lnTo>
                  <a:lnTo>
                    <a:pt x="184213" y="86448"/>
                  </a:lnTo>
                  <a:lnTo>
                    <a:pt x="184213" y="85178"/>
                  </a:lnTo>
                  <a:close/>
                </a:path>
                <a:path w="305434" h="664844">
                  <a:moveTo>
                    <a:pt x="133197" y="83908"/>
                  </a:moveTo>
                  <a:lnTo>
                    <a:pt x="130860" y="83908"/>
                  </a:lnTo>
                  <a:lnTo>
                    <a:pt x="130860" y="85178"/>
                  </a:lnTo>
                  <a:lnTo>
                    <a:pt x="133197" y="85178"/>
                  </a:lnTo>
                  <a:lnTo>
                    <a:pt x="133197" y="83908"/>
                  </a:lnTo>
                  <a:close/>
                </a:path>
                <a:path w="305434" h="664844">
                  <a:moveTo>
                    <a:pt x="135534" y="82638"/>
                  </a:moveTo>
                  <a:lnTo>
                    <a:pt x="133972" y="82638"/>
                  </a:lnTo>
                  <a:lnTo>
                    <a:pt x="133972" y="85178"/>
                  </a:lnTo>
                  <a:lnTo>
                    <a:pt x="155003" y="85178"/>
                  </a:lnTo>
                  <a:lnTo>
                    <a:pt x="155003" y="83908"/>
                  </a:lnTo>
                  <a:lnTo>
                    <a:pt x="135534" y="83908"/>
                  </a:lnTo>
                  <a:lnTo>
                    <a:pt x="135534" y="82638"/>
                  </a:lnTo>
                  <a:close/>
                </a:path>
                <a:path w="305434" h="664844">
                  <a:moveTo>
                    <a:pt x="160845" y="83908"/>
                  </a:moveTo>
                  <a:lnTo>
                    <a:pt x="158115" y="83908"/>
                  </a:lnTo>
                  <a:lnTo>
                    <a:pt x="158115" y="85178"/>
                  </a:lnTo>
                  <a:lnTo>
                    <a:pt x="160845" y="85178"/>
                  </a:lnTo>
                  <a:lnTo>
                    <a:pt x="160845" y="83908"/>
                  </a:lnTo>
                  <a:close/>
                </a:path>
                <a:path w="305434" h="664844">
                  <a:moveTo>
                    <a:pt x="165519" y="83908"/>
                  </a:moveTo>
                  <a:lnTo>
                    <a:pt x="163182" y="83908"/>
                  </a:lnTo>
                  <a:lnTo>
                    <a:pt x="163182" y="85178"/>
                  </a:lnTo>
                  <a:lnTo>
                    <a:pt x="165519" y="85178"/>
                  </a:lnTo>
                  <a:lnTo>
                    <a:pt x="165519" y="83908"/>
                  </a:lnTo>
                  <a:close/>
                </a:path>
                <a:path w="305434" h="664844">
                  <a:moveTo>
                    <a:pt x="184988" y="83908"/>
                  </a:moveTo>
                  <a:lnTo>
                    <a:pt x="166293" y="83908"/>
                  </a:lnTo>
                  <a:lnTo>
                    <a:pt x="166293" y="85178"/>
                  </a:lnTo>
                  <a:lnTo>
                    <a:pt x="184988" y="85178"/>
                  </a:lnTo>
                  <a:lnTo>
                    <a:pt x="184988" y="83908"/>
                  </a:lnTo>
                  <a:close/>
                </a:path>
                <a:path w="305434" h="664844">
                  <a:moveTo>
                    <a:pt x="186931" y="83908"/>
                  </a:moveTo>
                  <a:lnTo>
                    <a:pt x="186550" y="85178"/>
                  </a:lnTo>
                  <a:lnTo>
                    <a:pt x="186931" y="85178"/>
                  </a:lnTo>
                  <a:lnTo>
                    <a:pt x="186931" y="83908"/>
                  </a:lnTo>
                  <a:close/>
                </a:path>
                <a:path w="305434" h="664844">
                  <a:moveTo>
                    <a:pt x="292481" y="82638"/>
                  </a:moveTo>
                  <a:lnTo>
                    <a:pt x="186931" y="82638"/>
                  </a:lnTo>
                  <a:lnTo>
                    <a:pt x="186931" y="85178"/>
                  </a:lnTo>
                  <a:lnTo>
                    <a:pt x="288201" y="85178"/>
                  </a:lnTo>
                  <a:lnTo>
                    <a:pt x="288201" y="83908"/>
                  </a:lnTo>
                  <a:lnTo>
                    <a:pt x="292481" y="83908"/>
                  </a:lnTo>
                  <a:lnTo>
                    <a:pt x="292481" y="82638"/>
                  </a:lnTo>
                  <a:close/>
                </a:path>
                <a:path w="305434" h="664844">
                  <a:moveTo>
                    <a:pt x="297154" y="83908"/>
                  </a:moveTo>
                  <a:lnTo>
                    <a:pt x="288201" y="83908"/>
                  </a:lnTo>
                  <a:lnTo>
                    <a:pt x="288201" y="85178"/>
                  </a:lnTo>
                  <a:lnTo>
                    <a:pt x="297154" y="85178"/>
                  </a:lnTo>
                  <a:lnTo>
                    <a:pt x="297154" y="83908"/>
                  </a:lnTo>
                  <a:close/>
                </a:path>
                <a:path w="305434" h="664844">
                  <a:moveTo>
                    <a:pt x="132410" y="82638"/>
                  </a:moveTo>
                  <a:lnTo>
                    <a:pt x="131635" y="82638"/>
                  </a:lnTo>
                  <a:lnTo>
                    <a:pt x="131635" y="83908"/>
                  </a:lnTo>
                  <a:lnTo>
                    <a:pt x="132410" y="83908"/>
                  </a:lnTo>
                  <a:lnTo>
                    <a:pt x="132410" y="82638"/>
                  </a:lnTo>
                  <a:close/>
                </a:path>
                <a:path w="305434" h="664844">
                  <a:moveTo>
                    <a:pt x="139814" y="82638"/>
                  </a:moveTo>
                  <a:lnTo>
                    <a:pt x="137083" y="82638"/>
                  </a:lnTo>
                  <a:lnTo>
                    <a:pt x="137083" y="83908"/>
                  </a:lnTo>
                  <a:lnTo>
                    <a:pt x="139814" y="83908"/>
                  </a:lnTo>
                  <a:lnTo>
                    <a:pt x="139814" y="82638"/>
                  </a:lnTo>
                  <a:close/>
                </a:path>
                <a:path w="305434" h="664844">
                  <a:moveTo>
                    <a:pt x="155778" y="82638"/>
                  </a:moveTo>
                  <a:lnTo>
                    <a:pt x="139814" y="82638"/>
                  </a:lnTo>
                  <a:lnTo>
                    <a:pt x="139814" y="83908"/>
                  </a:lnTo>
                  <a:lnTo>
                    <a:pt x="156552" y="83908"/>
                  </a:lnTo>
                  <a:lnTo>
                    <a:pt x="155778" y="82638"/>
                  </a:lnTo>
                  <a:close/>
                </a:path>
                <a:path w="305434" h="664844">
                  <a:moveTo>
                    <a:pt x="157340" y="82638"/>
                  </a:moveTo>
                  <a:lnTo>
                    <a:pt x="156552" y="82638"/>
                  </a:lnTo>
                  <a:lnTo>
                    <a:pt x="156552" y="83908"/>
                  </a:lnTo>
                  <a:lnTo>
                    <a:pt x="157340" y="82638"/>
                  </a:lnTo>
                  <a:close/>
                </a:path>
                <a:path w="305434" h="664844">
                  <a:moveTo>
                    <a:pt x="169799" y="82638"/>
                  </a:moveTo>
                  <a:lnTo>
                    <a:pt x="168249" y="82638"/>
                  </a:lnTo>
                  <a:lnTo>
                    <a:pt x="168249" y="83908"/>
                  </a:lnTo>
                  <a:lnTo>
                    <a:pt x="169024" y="83908"/>
                  </a:lnTo>
                  <a:lnTo>
                    <a:pt x="169799" y="82638"/>
                  </a:lnTo>
                  <a:close/>
                </a:path>
                <a:path w="305434" h="664844">
                  <a:moveTo>
                    <a:pt x="185762" y="82638"/>
                  </a:moveTo>
                  <a:lnTo>
                    <a:pt x="169799" y="82638"/>
                  </a:lnTo>
                  <a:lnTo>
                    <a:pt x="169799" y="83908"/>
                  </a:lnTo>
                  <a:lnTo>
                    <a:pt x="185762" y="83908"/>
                  </a:lnTo>
                  <a:lnTo>
                    <a:pt x="185762" y="82638"/>
                  </a:lnTo>
                  <a:close/>
                </a:path>
                <a:path w="305434" h="664844">
                  <a:moveTo>
                    <a:pt x="297929" y="81368"/>
                  </a:moveTo>
                  <a:lnTo>
                    <a:pt x="296379" y="81368"/>
                  </a:lnTo>
                  <a:lnTo>
                    <a:pt x="296379" y="82638"/>
                  </a:lnTo>
                  <a:lnTo>
                    <a:pt x="292481" y="82638"/>
                  </a:lnTo>
                  <a:lnTo>
                    <a:pt x="292481" y="83908"/>
                  </a:lnTo>
                  <a:lnTo>
                    <a:pt x="297929" y="83908"/>
                  </a:lnTo>
                  <a:lnTo>
                    <a:pt x="297929" y="81368"/>
                  </a:lnTo>
                  <a:close/>
                </a:path>
                <a:path w="305434" h="664844">
                  <a:moveTo>
                    <a:pt x="147599" y="81368"/>
                  </a:moveTo>
                  <a:lnTo>
                    <a:pt x="146037" y="81368"/>
                  </a:lnTo>
                  <a:lnTo>
                    <a:pt x="146037" y="82638"/>
                  </a:lnTo>
                  <a:lnTo>
                    <a:pt x="147599" y="82638"/>
                  </a:lnTo>
                  <a:lnTo>
                    <a:pt x="147599" y="81368"/>
                  </a:lnTo>
                  <a:close/>
                </a:path>
                <a:path w="305434" h="664844">
                  <a:moveTo>
                    <a:pt x="155003" y="81368"/>
                  </a:moveTo>
                  <a:lnTo>
                    <a:pt x="150329" y="81368"/>
                  </a:lnTo>
                  <a:lnTo>
                    <a:pt x="150329" y="82638"/>
                  </a:lnTo>
                  <a:lnTo>
                    <a:pt x="155003" y="82638"/>
                  </a:lnTo>
                  <a:lnTo>
                    <a:pt x="155003" y="81368"/>
                  </a:lnTo>
                  <a:close/>
                </a:path>
                <a:path w="305434" h="664844">
                  <a:moveTo>
                    <a:pt x="172135" y="81368"/>
                  </a:moveTo>
                  <a:lnTo>
                    <a:pt x="171361" y="81368"/>
                  </a:lnTo>
                  <a:lnTo>
                    <a:pt x="171361" y="82638"/>
                  </a:lnTo>
                  <a:lnTo>
                    <a:pt x="172135" y="82638"/>
                  </a:lnTo>
                  <a:lnTo>
                    <a:pt x="172135" y="81368"/>
                  </a:lnTo>
                  <a:close/>
                </a:path>
                <a:path w="305434" h="664844">
                  <a:moveTo>
                    <a:pt x="181089" y="80098"/>
                  </a:moveTo>
                  <a:lnTo>
                    <a:pt x="172135" y="80098"/>
                  </a:lnTo>
                  <a:lnTo>
                    <a:pt x="172135" y="82638"/>
                  </a:lnTo>
                  <a:lnTo>
                    <a:pt x="183438" y="82638"/>
                  </a:lnTo>
                  <a:lnTo>
                    <a:pt x="183438" y="81368"/>
                  </a:lnTo>
                  <a:lnTo>
                    <a:pt x="181089" y="81368"/>
                  </a:lnTo>
                  <a:lnTo>
                    <a:pt x="181089" y="80098"/>
                  </a:lnTo>
                  <a:close/>
                </a:path>
                <a:path w="305434" h="664844">
                  <a:moveTo>
                    <a:pt x="297154" y="80098"/>
                  </a:moveTo>
                  <a:lnTo>
                    <a:pt x="185762" y="80098"/>
                  </a:lnTo>
                  <a:lnTo>
                    <a:pt x="186550" y="81368"/>
                  </a:lnTo>
                  <a:lnTo>
                    <a:pt x="186550" y="82638"/>
                  </a:lnTo>
                  <a:lnTo>
                    <a:pt x="296379" y="82638"/>
                  </a:lnTo>
                  <a:lnTo>
                    <a:pt x="296379" y="81368"/>
                  </a:lnTo>
                  <a:lnTo>
                    <a:pt x="297154" y="81368"/>
                  </a:lnTo>
                  <a:lnTo>
                    <a:pt x="297154" y="80098"/>
                  </a:lnTo>
                  <a:close/>
                </a:path>
                <a:path w="305434" h="664844">
                  <a:moveTo>
                    <a:pt x="184213" y="80098"/>
                  </a:moveTo>
                  <a:lnTo>
                    <a:pt x="183438" y="80098"/>
                  </a:lnTo>
                  <a:lnTo>
                    <a:pt x="182651" y="81368"/>
                  </a:lnTo>
                  <a:lnTo>
                    <a:pt x="184213" y="81368"/>
                  </a:lnTo>
                  <a:lnTo>
                    <a:pt x="184213" y="80098"/>
                  </a:lnTo>
                  <a:close/>
                </a:path>
                <a:path w="305434" h="664844">
                  <a:moveTo>
                    <a:pt x="177977" y="78828"/>
                  </a:moveTo>
                  <a:lnTo>
                    <a:pt x="176809" y="78828"/>
                  </a:lnTo>
                  <a:lnTo>
                    <a:pt x="176809" y="80098"/>
                  </a:lnTo>
                  <a:lnTo>
                    <a:pt x="177977" y="80098"/>
                  </a:lnTo>
                  <a:lnTo>
                    <a:pt x="177977" y="78828"/>
                  </a:lnTo>
                  <a:close/>
                </a:path>
                <a:path w="305434" h="664844">
                  <a:moveTo>
                    <a:pt x="179539" y="78828"/>
                  </a:moveTo>
                  <a:lnTo>
                    <a:pt x="178752" y="78828"/>
                  </a:lnTo>
                  <a:lnTo>
                    <a:pt x="178752" y="80098"/>
                  </a:lnTo>
                  <a:lnTo>
                    <a:pt x="179539" y="80098"/>
                  </a:lnTo>
                  <a:lnTo>
                    <a:pt x="179539" y="78828"/>
                  </a:lnTo>
                  <a:close/>
                </a:path>
                <a:path w="305434" h="664844">
                  <a:moveTo>
                    <a:pt x="289750" y="78828"/>
                  </a:moveTo>
                  <a:lnTo>
                    <a:pt x="184213" y="78828"/>
                  </a:lnTo>
                  <a:lnTo>
                    <a:pt x="184213" y="80098"/>
                  </a:lnTo>
                  <a:lnTo>
                    <a:pt x="289750" y="80098"/>
                  </a:lnTo>
                  <a:lnTo>
                    <a:pt x="289750" y="78828"/>
                  </a:lnTo>
                  <a:close/>
                </a:path>
                <a:path w="305434" h="664844">
                  <a:moveTo>
                    <a:pt x="297929" y="78828"/>
                  </a:moveTo>
                  <a:lnTo>
                    <a:pt x="291693" y="78828"/>
                  </a:lnTo>
                  <a:lnTo>
                    <a:pt x="291312" y="80098"/>
                  </a:lnTo>
                  <a:lnTo>
                    <a:pt x="297929" y="80098"/>
                  </a:lnTo>
                  <a:lnTo>
                    <a:pt x="297929" y="78828"/>
                  </a:lnTo>
                  <a:close/>
                </a:path>
                <a:path w="305434" h="664844">
                  <a:moveTo>
                    <a:pt x="290537" y="77558"/>
                  </a:moveTo>
                  <a:lnTo>
                    <a:pt x="182651" y="77558"/>
                  </a:lnTo>
                  <a:lnTo>
                    <a:pt x="182651" y="78828"/>
                  </a:lnTo>
                  <a:lnTo>
                    <a:pt x="290537" y="78828"/>
                  </a:lnTo>
                  <a:lnTo>
                    <a:pt x="290537" y="77558"/>
                  </a:lnTo>
                  <a:close/>
                </a:path>
                <a:path w="305434" h="664844">
                  <a:moveTo>
                    <a:pt x="294030" y="76288"/>
                  </a:moveTo>
                  <a:lnTo>
                    <a:pt x="292481" y="76288"/>
                  </a:lnTo>
                  <a:lnTo>
                    <a:pt x="291693" y="77558"/>
                  </a:lnTo>
                  <a:lnTo>
                    <a:pt x="291312" y="78828"/>
                  </a:lnTo>
                  <a:lnTo>
                    <a:pt x="294030" y="78828"/>
                  </a:lnTo>
                  <a:lnTo>
                    <a:pt x="294030" y="76288"/>
                  </a:lnTo>
                  <a:close/>
                </a:path>
                <a:path w="305434" h="664844">
                  <a:moveTo>
                    <a:pt x="296379" y="77558"/>
                  </a:moveTo>
                  <a:lnTo>
                    <a:pt x="295592" y="78828"/>
                  </a:lnTo>
                  <a:lnTo>
                    <a:pt x="296379" y="78828"/>
                  </a:lnTo>
                  <a:lnTo>
                    <a:pt x="296379" y="77558"/>
                  </a:lnTo>
                  <a:close/>
                </a:path>
                <a:path w="305434" h="664844">
                  <a:moveTo>
                    <a:pt x="180314" y="76288"/>
                  </a:moveTo>
                  <a:lnTo>
                    <a:pt x="179539" y="76288"/>
                  </a:lnTo>
                  <a:lnTo>
                    <a:pt x="180314" y="77558"/>
                  </a:lnTo>
                  <a:lnTo>
                    <a:pt x="180314" y="76288"/>
                  </a:lnTo>
                  <a:close/>
                </a:path>
                <a:path w="305434" h="664844">
                  <a:moveTo>
                    <a:pt x="288975" y="76288"/>
                  </a:moveTo>
                  <a:lnTo>
                    <a:pt x="181876" y="76288"/>
                  </a:lnTo>
                  <a:lnTo>
                    <a:pt x="181876" y="77558"/>
                  </a:lnTo>
                  <a:lnTo>
                    <a:pt x="288975" y="77558"/>
                  </a:lnTo>
                  <a:lnTo>
                    <a:pt x="288975" y="76288"/>
                  </a:lnTo>
                  <a:close/>
                </a:path>
                <a:path w="305434" h="664844">
                  <a:moveTo>
                    <a:pt x="288975" y="76288"/>
                  </a:moveTo>
                  <a:lnTo>
                    <a:pt x="288975" y="77558"/>
                  </a:lnTo>
                  <a:lnTo>
                    <a:pt x="289750" y="77558"/>
                  </a:lnTo>
                  <a:lnTo>
                    <a:pt x="288975" y="76288"/>
                  </a:lnTo>
                  <a:close/>
                </a:path>
                <a:path w="305434" h="664844">
                  <a:moveTo>
                    <a:pt x="297154" y="75018"/>
                  </a:moveTo>
                  <a:lnTo>
                    <a:pt x="290537" y="75018"/>
                  </a:lnTo>
                  <a:lnTo>
                    <a:pt x="290537" y="76288"/>
                  </a:lnTo>
                  <a:lnTo>
                    <a:pt x="296379" y="76288"/>
                  </a:lnTo>
                  <a:lnTo>
                    <a:pt x="296379" y="77558"/>
                  </a:lnTo>
                  <a:lnTo>
                    <a:pt x="297154" y="76288"/>
                  </a:lnTo>
                  <a:lnTo>
                    <a:pt x="297154" y="75018"/>
                  </a:lnTo>
                  <a:close/>
                </a:path>
                <a:path w="305434" h="664844">
                  <a:moveTo>
                    <a:pt x="203682" y="75018"/>
                  </a:moveTo>
                  <a:lnTo>
                    <a:pt x="178752" y="75018"/>
                  </a:lnTo>
                  <a:lnTo>
                    <a:pt x="178752" y="76288"/>
                  </a:lnTo>
                  <a:lnTo>
                    <a:pt x="204457" y="76288"/>
                  </a:lnTo>
                  <a:lnTo>
                    <a:pt x="203682" y="75018"/>
                  </a:lnTo>
                  <a:close/>
                </a:path>
                <a:path w="305434" h="664844">
                  <a:moveTo>
                    <a:pt x="206019" y="75018"/>
                  </a:moveTo>
                  <a:lnTo>
                    <a:pt x="205244" y="75018"/>
                  </a:lnTo>
                  <a:lnTo>
                    <a:pt x="205244" y="76288"/>
                  </a:lnTo>
                  <a:lnTo>
                    <a:pt x="206019" y="76288"/>
                  </a:lnTo>
                  <a:lnTo>
                    <a:pt x="206019" y="75018"/>
                  </a:lnTo>
                  <a:close/>
                </a:path>
                <a:path w="305434" h="664844">
                  <a:moveTo>
                    <a:pt x="206400" y="73748"/>
                  </a:moveTo>
                  <a:lnTo>
                    <a:pt x="202120" y="73748"/>
                  </a:lnTo>
                  <a:lnTo>
                    <a:pt x="202120" y="75018"/>
                  </a:lnTo>
                  <a:lnTo>
                    <a:pt x="206019" y="75018"/>
                  </a:lnTo>
                  <a:lnTo>
                    <a:pt x="206019" y="76288"/>
                  </a:lnTo>
                  <a:lnTo>
                    <a:pt x="206400" y="76288"/>
                  </a:lnTo>
                  <a:lnTo>
                    <a:pt x="206400" y="73748"/>
                  </a:lnTo>
                  <a:close/>
                </a:path>
                <a:path w="305434" h="664844">
                  <a:moveTo>
                    <a:pt x="206400" y="75018"/>
                  </a:moveTo>
                  <a:lnTo>
                    <a:pt x="206400" y="76288"/>
                  </a:lnTo>
                  <a:lnTo>
                    <a:pt x="207187" y="76288"/>
                  </a:lnTo>
                  <a:lnTo>
                    <a:pt x="206400" y="75018"/>
                  </a:lnTo>
                  <a:close/>
                </a:path>
                <a:path w="305434" h="664844">
                  <a:moveTo>
                    <a:pt x="208737" y="75018"/>
                  </a:moveTo>
                  <a:lnTo>
                    <a:pt x="206400" y="75018"/>
                  </a:lnTo>
                  <a:lnTo>
                    <a:pt x="207187" y="76288"/>
                  </a:lnTo>
                  <a:lnTo>
                    <a:pt x="208737" y="76288"/>
                  </a:lnTo>
                  <a:lnTo>
                    <a:pt x="208737" y="75018"/>
                  </a:lnTo>
                  <a:close/>
                </a:path>
                <a:path w="305434" h="664844">
                  <a:moveTo>
                    <a:pt x="209524" y="75018"/>
                  </a:moveTo>
                  <a:lnTo>
                    <a:pt x="208737" y="75018"/>
                  </a:lnTo>
                  <a:lnTo>
                    <a:pt x="208737" y="76288"/>
                  </a:lnTo>
                  <a:lnTo>
                    <a:pt x="209524" y="75018"/>
                  </a:lnTo>
                  <a:close/>
                </a:path>
                <a:path w="305434" h="664844">
                  <a:moveTo>
                    <a:pt x="286639" y="75018"/>
                  </a:moveTo>
                  <a:lnTo>
                    <a:pt x="209524" y="75018"/>
                  </a:lnTo>
                  <a:lnTo>
                    <a:pt x="209524" y="76288"/>
                  </a:lnTo>
                  <a:lnTo>
                    <a:pt x="286639" y="76288"/>
                  </a:lnTo>
                  <a:lnTo>
                    <a:pt x="286639" y="75018"/>
                  </a:lnTo>
                  <a:close/>
                </a:path>
                <a:path w="305434" h="664844">
                  <a:moveTo>
                    <a:pt x="288201" y="75018"/>
                  </a:moveTo>
                  <a:lnTo>
                    <a:pt x="287413" y="76288"/>
                  </a:lnTo>
                  <a:lnTo>
                    <a:pt x="288201" y="76288"/>
                  </a:lnTo>
                  <a:lnTo>
                    <a:pt x="288201" y="75018"/>
                  </a:lnTo>
                  <a:close/>
                </a:path>
                <a:path w="305434" h="664844">
                  <a:moveTo>
                    <a:pt x="196278" y="73748"/>
                  </a:moveTo>
                  <a:lnTo>
                    <a:pt x="192392" y="73748"/>
                  </a:lnTo>
                  <a:lnTo>
                    <a:pt x="191604" y="75018"/>
                  </a:lnTo>
                  <a:lnTo>
                    <a:pt x="196278" y="75018"/>
                  </a:lnTo>
                  <a:lnTo>
                    <a:pt x="196278" y="73748"/>
                  </a:lnTo>
                  <a:close/>
                </a:path>
                <a:path w="305434" h="664844">
                  <a:moveTo>
                    <a:pt x="200571" y="73748"/>
                  </a:moveTo>
                  <a:lnTo>
                    <a:pt x="199783" y="73748"/>
                  </a:lnTo>
                  <a:lnTo>
                    <a:pt x="200571" y="75018"/>
                  </a:lnTo>
                  <a:lnTo>
                    <a:pt x="200571" y="73748"/>
                  </a:lnTo>
                  <a:close/>
                </a:path>
                <a:path w="305434" h="664844">
                  <a:moveTo>
                    <a:pt x="207962" y="73748"/>
                  </a:moveTo>
                  <a:lnTo>
                    <a:pt x="207187" y="73748"/>
                  </a:lnTo>
                  <a:lnTo>
                    <a:pt x="207187" y="75018"/>
                  </a:lnTo>
                  <a:lnTo>
                    <a:pt x="207962" y="73748"/>
                  </a:lnTo>
                  <a:close/>
                </a:path>
                <a:path w="305434" h="664844">
                  <a:moveTo>
                    <a:pt x="214972" y="73748"/>
                  </a:moveTo>
                  <a:lnTo>
                    <a:pt x="207962" y="73748"/>
                  </a:lnTo>
                  <a:lnTo>
                    <a:pt x="207962" y="75018"/>
                  </a:lnTo>
                  <a:lnTo>
                    <a:pt x="214972" y="75018"/>
                  </a:lnTo>
                  <a:lnTo>
                    <a:pt x="214972" y="73748"/>
                  </a:lnTo>
                  <a:close/>
                </a:path>
                <a:path w="305434" h="664844">
                  <a:moveTo>
                    <a:pt x="284302" y="73748"/>
                  </a:moveTo>
                  <a:lnTo>
                    <a:pt x="214972" y="73748"/>
                  </a:lnTo>
                  <a:lnTo>
                    <a:pt x="214972" y="75018"/>
                  </a:lnTo>
                  <a:lnTo>
                    <a:pt x="284302" y="75018"/>
                  </a:lnTo>
                  <a:lnTo>
                    <a:pt x="284302" y="73748"/>
                  </a:lnTo>
                  <a:close/>
                </a:path>
                <a:path w="305434" h="664844">
                  <a:moveTo>
                    <a:pt x="297154" y="71208"/>
                  </a:moveTo>
                  <a:lnTo>
                    <a:pt x="294817" y="71208"/>
                  </a:lnTo>
                  <a:lnTo>
                    <a:pt x="295592" y="72478"/>
                  </a:lnTo>
                  <a:lnTo>
                    <a:pt x="295592" y="73748"/>
                  </a:lnTo>
                  <a:lnTo>
                    <a:pt x="284302" y="73748"/>
                  </a:lnTo>
                  <a:lnTo>
                    <a:pt x="284302" y="75018"/>
                  </a:lnTo>
                  <a:lnTo>
                    <a:pt x="297929" y="75018"/>
                  </a:lnTo>
                  <a:lnTo>
                    <a:pt x="297929" y="72478"/>
                  </a:lnTo>
                  <a:lnTo>
                    <a:pt x="297154" y="72478"/>
                  </a:lnTo>
                  <a:lnTo>
                    <a:pt x="297154" y="71208"/>
                  </a:lnTo>
                  <a:close/>
                </a:path>
                <a:path w="305434" h="664844">
                  <a:moveTo>
                    <a:pt x="294817" y="71208"/>
                  </a:moveTo>
                  <a:lnTo>
                    <a:pt x="195503" y="71208"/>
                  </a:lnTo>
                  <a:lnTo>
                    <a:pt x="195503" y="73748"/>
                  </a:lnTo>
                  <a:lnTo>
                    <a:pt x="294817" y="73748"/>
                  </a:lnTo>
                  <a:lnTo>
                    <a:pt x="295592" y="72478"/>
                  </a:lnTo>
                  <a:lnTo>
                    <a:pt x="294817" y="72478"/>
                  </a:lnTo>
                  <a:lnTo>
                    <a:pt x="294817" y="71208"/>
                  </a:lnTo>
                  <a:close/>
                </a:path>
                <a:path w="305434" h="664844">
                  <a:moveTo>
                    <a:pt x="237172" y="68668"/>
                  </a:moveTo>
                  <a:lnTo>
                    <a:pt x="196278" y="68668"/>
                  </a:lnTo>
                  <a:lnTo>
                    <a:pt x="196278" y="71208"/>
                  </a:lnTo>
                  <a:lnTo>
                    <a:pt x="197446" y="71208"/>
                  </a:lnTo>
                  <a:lnTo>
                    <a:pt x="197446" y="69938"/>
                  </a:lnTo>
                  <a:lnTo>
                    <a:pt x="237172" y="69938"/>
                  </a:lnTo>
                  <a:lnTo>
                    <a:pt x="237172" y="68668"/>
                  </a:lnTo>
                  <a:close/>
                </a:path>
                <a:path w="305434" h="664844">
                  <a:moveTo>
                    <a:pt x="287413" y="69938"/>
                  </a:moveTo>
                  <a:lnTo>
                    <a:pt x="197446" y="69938"/>
                  </a:lnTo>
                  <a:lnTo>
                    <a:pt x="198234" y="71208"/>
                  </a:lnTo>
                  <a:lnTo>
                    <a:pt x="287413" y="71208"/>
                  </a:lnTo>
                  <a:lnTo>
                    <a:pt x="287413" y="69938"/>
                  </a:lnTo>
                  <a:close/>
                </a:path>
                <a:path w="305434" h="664844">
                  <a:moveTo>
                    <a:pt x="294030" y="69938"/>
                  </a:moveTo>
                  <a:lnTo>
                    <a:pt x="288201" y="69938"/>
                  </a:lnTo>
                  <a:lnTo>
                    <a:pt x="288201" y="71208"/>
                  </a:lnTo>
                  <a:lnTo>
                    <a:pt x="294030" y="71208"/>
                  </a:lnTo>
                  <a:lnTo>
                    <a:pt x="294030" y="69938"/>
                  </a:lnTo>
                  <a:close/>
                </a:path>
                <a:path w="305434" h="664844">
                  <a:moveTo>
                    <a:pt x="237172" y="67398"/>
                  </a:moveTo>
                  <a:lnTo>
                    <a:pt x="194729" y="67398"/>
                  </a:lnTo>
                  <a:lnTo>
                    <a:pt x="194729" y="68668"/>
                  </a:lnTo>
                  <a:lnTo>
                    <a:pt x="195503" y="69938"/>
                  </a:lnTo>
                  <a:lnTo>
                    <a:pt x="195503" y="68668"/>
                  </a:lnTo>
                  <a:lnTo>
                    <a:pt x="237172" y="68668"/>
                  </a:lnTo>
                  <a:lnTo>
                    <a:pt x="237172" y="67398"/>
                  </a:lnTo>
                  <a:close/>
                </a:path>
                <a:path w="305434" h="664844">
                  <a:moveTo>
                    <a:pt x="243408" y="68668"/>
                  </a:moveTo>
                  <a:lnTo>
                    <a:pt x="242633" y="68668"/>
                  </a:lnTo>
                  <a:lnTo>
                    <a:pt x="243408" y="69938"/>
                  </a:lnTo>
                  <a:lnTo>
                    <a:pt x="243408" y="68668"/>
                  </a:lnTo>
                  <a:close/>
                </a:path>
                <a:path w="305434" h="664844">
                  <a:moveTo>
                    <a:pt x="288975" y="68668"/>
                  </a:moveTo>
                  <a:lnTo>
                    <a:pt x="243408" y="68668"/>
                  </a:lnTo>
                  <a:lnTo>
                    <a:pt x="243408" y="69938"/>
                  </a:lnTo>
                  <a:lnTo>
                    <a:pt x="288975" y="69938"/>
                  </a:lnTo>
                  <a:lnTo>
                    <a:pt x="288975" y="68668"/>
                  </a:lnTo>
                  <a:close/>
                </a:path>
                <a:path w="305434" h="664844">
                  <a:moveTo>
                    <a:pt x="291312" y="66128"/>
                  </a:moveTo>
                  <a:lnTo>
                    <a:pt x="290537" y="66128"/>
                  </a:lnTo>
                  <a:lnTo>
                    <a:pt x="290537" y="69938"/>
                  </a:lnTo>
                  <a:lnTo>
                    <a:pt x="293255" y="69938"/>
                  </a:lnTo>
                  <a:lnTo>
                    <a:pt x="293255" y="68668"/>
                  </a:lnTo>
                  <a:lnTo>
                    <a:pt x="291312" y="68668"/>
                  </a:lnTo>
                  <a:lnTo>
                    <a:pt x="291312" y="67398"/>
                  </a:lnTo>
                  <a:lnTo>
                    <a:pt x="291693" y="67398"/>
                  </a:lnTo>
                  <a:lnTo>
                    <a:pt x="291312" y="66128"/>
                  </a:lnTo>
                  <a:close/>
                </a:path>
                <a:path w="305434" h="664844">
                  <a:moveTo>
                    <a:pt x="239509" y="66128"/>
                  </a:moveTo>
                  <a:lnTo>
                    <a:pt x="193941" y="66128"/>
                  </a:lnTo>
                  <a:lnTo>
                    <a:pt x="193941" y="67398"/>
                  </a:lnTo>
                  <a:lnTo>
                    <a:pt x="237959" y="67398"/>
                  </a:lnTo>
                  <a:lnTo>
                    <a:pt x="238734" y="68668"/>
                  </a:lnTo>
                  <a:lnTo>
                    <a:pt x="239509" y="68668"/>
                  </a:lnTo>
                  <a:lnTo>
                    <a:pt x="239509" y="66128"/>
                  </a:lnTo>
                  <a:close/>
                </a:path>
                <a:path w="305434" h="664844">
                  <a:moveTo>
                    <a:pt x="281571" y="67398"/>
                  </a:moveTo>
                  <a:lnTo>
                    <a:pt x="247688" y="67398"/>
                  </a:lnTo>
                  <a:lnTo>
                    <a:pt x="247688" y="68668"/>
                  </a:lnTo>
                  <a:lnTo>
                    <a:pt x="281571" y="68668"/>
                  </a:lnTo>
                  <a:lnTo>
                    <a:pt x="281571" y="67398"/>
                  </a:lnTo>
                  <a:close/>
                </a:path>
                <a:path w="305434" h="664844">
                  <a:moveTo>
                    <a:pt x="285864" y="67398"/>
                  </a:moveTo>
                  <a:lnTo>
                    <a:pt x="281571" y="67398"/>
                  </a:lnTo>
                  <a:lnTo>
                    <a:pt x="281571" y="68668"/>
                  </a:lnTo>
                  <a:lnTo>
                    <a:pt x="285864" y="68668"/>
                  </a:lnTo>
                  <a:lnTo>
                    <a:pt x="285864" y="67398"/>
                  </a:lnTo>
                  <a:close/>
                </a:path>
                <a:path w="305434" h="664844">
                  <a:moveTo>
                    <a:pt x="286639" y="67398"/>
                  </a:moveTo>
                  <a:lnTo>
                    <a:pt x="285864" y="68668"/>
                  </a:lnTo>
                  <a:lnTo>
                    <a:pt x="286639" y="68668"/>
                  </a:lnTo>
                  <a:lnTo>
                    <a:pt x="286639" y="67398"/>
                  </a:lnTo>
                  <a:close/>
                </a:path>
                <a:path w="305434" h="664844">
                  <a:moveTo>
                    <a:pt x="291693" y="67398"/>
                  </a:moveTo>
                  <a:lnTo>
                    <a:pt x="291312" y="67398"/>
                  </a:lnTo>
                  <a:lnTo>
                    <a:pt x="291312" y="68668"/>
                  </a:lnTo>
                  <a:lnTo>
                    <a:pt x="291693" y="68668"/>
                  </a:lnTo>
                  <a:lnTo>
                    <a:pt x="291693" y="67398"/>
                  </a:lnTo>
                  <a:close/>
                </a:path>
                <a:path w="305434" h="664844">
                  <a:moveTo>
                    <a:pt x="293255" y="67398"/>
                  </a:moveTo>
                  <a:lnTo>
                    <a:pt x="292481" y="67398"/>
                  </a:lnTo>
                  <a:lnTo>
                    <a:pt x="292481" y="68668"/>
                  </a:lnTo>
                  <a:lnTo>
                    <a:pt x="293255" y="68668"/>
                  </a:lnTo>
                  <a:lnTo>
                    <a:pt x="293255" y="67398"/>
                  </a:lnTo>
                  <a:close/>
                </a:path>
                <a:path w="305434" h="664844">
                  <a:moveTo>
                    <a:pt x="250024" y="64858"/>
                  </a:moveTo>
                  <a:lnTo>
                    <a:pt x="249250" y="64858"/>
                  </a:lnTo>
                  <a:lnTo>
                    <a:pt x="249250" y="67398"/>
                  </a:lnTo>
                  <a:lnTo>
                    <a:pt x="253149" y="67398"/>
                  </a:lnTo>
                  <a:lnTo>
                    <a:pt x="253149" y="66128"/>
                  </a:lnTo>
                  <a:lnTo>
                    <a:pt x="250024" y="66128"/>
                  </a:lnTo>
                  <a:lnTo>
                    <a:pt x="250024" y="64858"/>
                  </a:lnTo>
                  <a:close/>
                </a:path>
                <a:path w="305434" h="664844">
                  <a:moveTo>
                    <a:pt x="269494" y="64858"/>
                  </a:moveTo>
                  <a:lnTo>
                    <a:pt x="253149" y="64858"/>
                  </a:lnTo>
                  <a:lnTo>
                    <a:pt x="253149" y="67398"/>
                  </a:lnTo>
                  <a:lnTo>
                    <a:pt x="268719" y="67398"/>
                  </a:lnTo>
                  <a:lnTo>
                    <a:pt x="268719" y="66128"/>
                  </a:lnTo>
                  <a:lnTo>
                    <a:pt x="269494" y="66128"/>
                  </a:lnTo>
                  <a:lnTo>
                    <a:pt x="269494" y="64858"/>
                  </a:lnTo>
                  <a:close/>
                </a:path>
                <a:path w="305434" h="664844">
                  <a:moveTo>
                    <a:pt x="280797" y="66128"/>
                  </a:moveTo>
                  <a:lnTo>
                    <a:pt x="268719" y="66128"/>
                  </a:lnTo>
                  <a:lnTo>
                    <a:pt x="268719" y="67398"/>
                  </a:lnTo>
                  <a:lnTo>
                    <a:pt x="280797" y="67398"/>
                  </a:lnTo>
                  <a:lnTo>
                    <a:pt x="280797" y="66128"/>
                  </a:lnTo>
                  <a:close/>
                </a:path>
                <a:path w="305434" h="664844">
                  <a:moveTo>
                    <a:pt x="287413" y="66128"/>
                  </a:moveTo>
                  <a:lnTo>
                    <a:pt x="280797" y="66128"/>
                  </a:lnTo>
                  <a:lnTo>
                    <a:pt x="280797" y="67398"/>
                  </a:lnTo>
                  <a:lnTo>
                    <a:pt x="287413" y="67398"/>
                  </a:lnTo>
                  <a:lnTo>
                    <a:pt x="287413" y="66128"/>
                  </a:lnTo>
                  <a:close/>
                </a:path>
                <a:path w="305434" h="664844">
                  <a:moveTo>
                    <a:pt x="289750" y="66128"/>
                  </a:moveTo>
                  <a:lnTo>
                    <a:pt x="288975" y="66128"/>
                  </a:lnTo>
                  <a:lnTo>
                    <a:pt x="288975" y="67398"/>
                  </a:lnTo>
                  <a:lnTo>
                    <a:pt x="289750" y="67398"/>
                  </a:lnTo>
                  <a:lnTo>
                    <a:pt x="289750" y="66128"/>
                  </a:lnTo>
                  <a:close/>
                </a:path>
                <a:path w="305434" h="664844">
                  <a:moveTo>
                    <a:pt x="290537" y="66128"/>
                  </a:moveTo>
                  <a:lnTo>
                    <a:pt x="289750" y="66128"/>
                  </a:lnTo>
                  <a:lnTo>
                    <a:pt x="289750" y="67398"/>
                  </a:lnTo>
                  <a:lnTo>
                    <a:pt x="290537" y="67398"/>
                  </a:lnTo>
                  <a:lnTo>
                    <a:pt x="290537" y="66128"/>
                  </a:lnTo>
                  <a:close/>
                </a:path>
                <a:path w="305434" h="664844">
                  <a:moveTo>
                    <a:pt x="194729" y="64858"/>
                  </a:moveTo>
                  <a:lnTo>
                    <a:pt x="194729" y="66128"/>
                  </a:lnTo>
                  <a:lnTo>
                    <a:pt x="195503" y="66128"/>
                  </a:lnTo>
                  <a:lnTo>
                    <a:pt x="194729" y="64858"/>
                  </a:lnTo>
                  <a:close/>
                </a:path>
                <a:path w="305434" h="664844">
                  <a:moveTo>
                    <a:pt x="222377" y="64858"/>
                  </a:moveTo>
                  <a:lnTo>
                    <a:pt x="196278" y="64858"/>
                  </a:lnTo>
                  <a:lnTo>
                    <a:pt x="196278" y="66128"/>
                  </a:lnTo>
                  <a:lnTo>
                    <a:pt x="222377" y="66128"/>
                  </a:lnTo>
                  <a:lnTo>
                    <a:pt x="222377" y="64858"/>
                  </a:lnTo>
                  <a:close/>
                </a:path>
                <a:path w="305434" h="664844">
                  <a:moveTo>
                    <a:pt x="241071" y="64858"/>
                  </a:moveTo>
                  <a:lnTo>
                    <a:pt x="222377" y="64858"/>
                  </a:lnTo>
                  <a:lnTo>
                    <a:pt x="222377" y="66128"/>
                  </a:lnTo>
                  <a:lnTo>
                    <a:pt x="241071" y="66128"/>
                  </a:lnTo>
                  <a:lnTo>
                    <a:pt x="241071" y="64858"/>
                  </a:lnTo>
                  <a:close/>
                </a:path>
                <a:path w="305434" h="664844">
                  <a:moveTo>
                    <a:pt x="250812" y="64858"/>
                  </a:moveTo>
                  <a:lnTo>
                    <a:pt x="250024" y="64858"/>
                  </a:lnTo>
                  <a:lnTo>
                    <a:pt x="250024" y="66128"/>
                  </a:lnTo>
                  <a:lnTo>
                    <a:pt x="250812" y="66128"/>
                  </a:lnTo>
                  <a:lnTo>
                    <a:pt x="250812" y="64858"/>
                  </a:lnTo>
                  <a:close/>
                </a:path>
                <a:path w="305434" h="664844">
                  <a:moveTo>
                    <a:pt x="252361" y="64858"/>
                  </a:moveTo>
                  <a:lnTo>
                    <a:pt x="250812" y="64858"/>
                  </a:lnTo>
                  <a:lnTo>
                    <a:pt x="250812" y="66128"/>
                  </a:lnTo>
                  <a:lnTo>
                    <a:pt x="252361" y="66128"/>
                  </a:lnTo>
                  <a:lnTo>
                    <a:pt x="252361" y="64858"/>
                  </a:lnTo>
                  <a:close/>
                </a:path>
                <a:path w="305434" h="664844">
                  <a:moveTo>
                    <a:pt x="281571" y="64858"/>
                  </a:moveTo>
                  <a:lnTo>
                    <a:pt x="269494" y="64858"/>
                  </a:lnTo>
                  <a:lnTo>
                    <a:pt x="269494" y="66128"/>
                  </a:lnTo>
                  <a:lnTo>
                    <a:pt x="281571" y="66128"/>
                  </a:lnTo>
                  <a:lnTo>
                    <a:pt x="281571" y="64858"/>
                  </a:lnTo>
                  <a:close/>
                </a:path>
                <a:path w="305434" h="664844">
                  <a:moveTo>
                    <a:pt x="285864" y="64858"/>
                  </a:moveTo>
                  <a:lnTo>
                    <a:pt x="281965" y="64858"/>
                  </a:lnTo>
                  <a:lnTo>
                    <a:pt x="281965" y="66128"/>
                  </a:lnTo>
                  <a:lnTo>
                    <a:pt x="286639" y="66128"/>
                  </a:lnTo>
                  <a:lnTo>
                    <a:pt x="285864" y="64858"/>
                  </a:lnTo>
                  <a:close/>
                </a:path>
                <a:path w="305434" h="664844">
                  <a:moveTo>
                    <a:pt x="196672" y="63588"/>
                  </a:moveTo>
                  <a:lnTo>
                    <a:pt x="196672" y="64858"/>
                  </a:lnTo>
                  <a:lnTo>
                    <a:pt x="197446" y="64858"/>
                  </a:lnTo>
                  <a:lnTo>
                    <a:pt x="196672" y="63588"/>
                  </a:lnTo>
                  <a:close/>
                </a:path>
                <a:path w="305434" h="664844">
                  <a:moveTo>
                    <a:pt x="218478" y="61048"/>
                  </a:moveTo>
                  <a:lnTo>
                    <a:pt x="198234" y="61048"/>
                  </a:lnTo>
                  <a:lnTo>
                    <a:pt x="198234" y="62318"/>
                  </a:lnTo>
                  <a:lnTo>
                    <a:pt x="196672" y="62318"/>
                  </a:lnTo>
                  <a:lnTo>
                    <a:pt x="196672" y="63588"/>
                  </a:lnTo>
                  <a:lnTo>
                    <a:pt x="197446" y="63588"/>
                  </a:lnTo>
                  <a:lnTo>
                    <a:pt x="197446" y="64858"/>
                  </a:lnTo>
                  <a:lnTo>
                    <a:pt x="219265" y="64858"/>
                  </a:lnTo>
                  <a:lnTo>
                    <a:pt x="219265" y="63588"/>
                  </a:lnTo>
                  <a:lnTo>
                    <a:pt x="218478" y="62318"/>
                  </a:lnTo>
                  <a:lnTo>
                    <a:pt x="218478" y="61048"/>
                  </a:lnTo>
                  <a:close/>
                </a:path>
                <a:path w="305434" h="664844">
                  <a:moveTo>
                    <a:pt x="242633" y="62318"/>
                  </a:moveTo>
                  <a:lnTo>
                    <a:pt x="219265" y="62318"/>
                  </a:lnTo>
                  <a:lnTo>
                    <a:pt x="219265" y="63588"/>
                  </a:lnTo>
                  <a:lnTo>
                    <a:pt x="220040" y="64858"/>
                  </a:lnTo>
                  <a:lnTo>
                    <a:pt x="241846" y="64858"/>
                  </a:lnTo>
                  <a:lnTo>
                    <a:pt x="241846" y="63588"/>
                  </a:lnTo>
                  <a:lnTo>
                    <a:pt x="242633" y="63588"/>
                  </a:lnTo>
                  <a:lnTo>
                    <a:pt x="242633" y="62318"/>
                  </a:lnTo>
                  <a:close/>
                </a:path>
                <a:path w="305434" h="664844">
                  <a:moveTo>
                    <a:pt x="242633" y="63588"/>
                  </a:moveTo>
                  <a:lnTo>
                    <a:pt x="241846" y="63588"/>
                  </a:lnTo>
                  <a:lnTo>
                    <a:pt x="241846" y="64858"/>
                  </a:lnTo>
                  <a:lnTo>
                    <a:pt x="242633" y="63588"/>
                  </a:lnTo>
                  <a:close/>
                </a:path>
                <a:path w="305434" h="664844">
                  <a:moveTo>
                    <a:pt x="270281" y="63588"/>
                  </a:moveTo>
                  <a:lnTo>
                    <a:pt x="255092" y="63588"/>
                  </a:lnTo>
                  <a:lnTo>
                    <a:pt x="255092" y="64858"/>
                  </a:lnTo>
                  <a:lnTo>
                    <a:pt x="270281" y="64858"/>
                  </a:lnTo>
                  <a:lnTo>
                    <a:pt x="270281" y="63588"/>
                  </a:lnTo>
                  <a:close/>
                </a:path>
                <a:path w="305434" h="664844">
                  <a:moveTo>
                    <a:pt x="276123" y="61048"/>
                  </a:moveTo>
                  <a:lnTo>
                    <a:pt x="273786" y="61048"/>
                  </a:lnTo>
                  <a:lnTo>
                    <a:pt x="273786" y="62318"/>
                  </a:lnTo>
                  <a:lnTo>
                    <a:pt x="271830" y="62318"/>
                  </a:lnTo>
                  <a:lnTo>
                    <a:pt x="271830" y="63588"/>
                  </a:lnTo>
                  <a:lnTo>
                    <a:pt x="270281" y="63588"/>
                  </a:lnTo>
                  <a:lnTo>
                    <a:pt x="270281" y="64858"/>
                  </a:lnTo>
                  <a:lnTo>
                    <a:pt x="276123" y="64858"/>
                  </a:lnTo>
                  <a:lnTo>
                    <a:pt x="276123" y="61048"/>
                  </a:lnTo>
                  <a:close/>
                </a:path>
                <a:path w="305434" h="664844">
                  <a:moveTo>
                    <a:pt x="276898" y="61048"/>
                  </a:moveTo>
                  <a:lnTo>
                    <a:pt x="276123" y="62318"/>
                  </a:lnTo>
                  <a:lnTo>
                    <a:pt x="276123" y="64858"/>
                  </a:lnTo>
                  <a:lnTo>
                    <a:pt x="282740" y="64858"/>
                  </a:lnTo>
                  <a:lnTo>
                    <a:pt x="281965" y="63588"/>
                  </a:lnTo>
                  <a:lnTo>
                    <a:pt x="280797" y="63588"/>
                  </a:lnTo>
                  <a:lnTo>
                    <a:pt x="280797" y="62318"/>
                  </a:lnTo>
                  <a:lnTo>
                    <a:pt x="276898" y="62318"/>
                  </a:lnTo>
                  <a:lnTo>
                    <a:pt x="276898" y="61048"/>
                  </a:lnTo>
                  <a:close/>
                </a:path>
                <a:path w="305434" h="664844">
                  <a:moveTo>
                    <a:pt x="264820" y="62318"/>
                  </a:moveTo>
                  <a:lnTo>
                    <a:pt x="258978" y="62318"/>
                  </a:lnTo>
                  <a:lnTo>
                    <a:pt x="258203" y="63588"/>
                  </a:lnTo>
                  <a:lnTo>
                    <a:pt x="264820" y="63588"/>
                  </a:lnTo>
                  <a:lnTo>
                    <a:pt x="264820" y="62318"/>
                  </a:lnTo>
                  <a:close/>
                </a:path>
                <a:path w="305434" h="664844">
                  <a:moveTo>
                    <a:pt x="264820" y="62318"/>
                  </a:moveTo>
                  <a:lnTo>
                    <a:pt x="264820" y="63588"/>
                  </a:lnTo>
                  <a:lnTo>
                    <a:pt x="265607" y="63588"/>
                  </a:lnTo>
                  <a:lnTo>
                    <a:pt x="264820" y="62318"/>
                  </a:lnTo>
                  <a:close/>
                </a:path>
                <a:path w="305434" h="664844">
                  <a:moveTo>
                    <a:pt x="271830" y="62318"/>
                  </a:moveTo>
                  <a:lnTo>
                    <a:pt x="265607" y="62318"/>
                  </a:lnTo>
                  <a:lnTo>
                    <a:pt x="265607" y="63588"/>
                  </a:lnTo>
                  <a:lnTo>
                    <a:pt x="271830" y="63588"/>
                  </a:lnTo>
                  <a:lnTo>
                    <a:pt x="271830" y="62318"/>
                  </a:lnTo>
                  <a:close/>
                </a:path>
                <a:path w="305434" h="664844">
                  <a:moveTo>
                    <a:pt x="228993" y="61048"/>
                  </a:moveTo>
                  <a:lnTo>
                    <a:pt x="218478" y="61048"/>
                  </a:lnTo>
                  <a:lnTo>
                    <a:pt x="218478" y="62318"/>
                  </a:lnTo>
                  <a:lnTo>
                    <a:pt x="228993" y="62318"/>
                  </a:lnTo>
                  <a:lnTo>
                    <a:pt x="228993" y="61048"/>
                  </a:lnTo>
                  <a:close/>
                </a:path>
                <a:path w="305434" h="664844">
                  <a:moveTo>
                    <a:pt x="232117" y="61048"/>
                  </a:moveTo>
                  <a:lnTo>
                    <a:pt x="232117" y="62318"/>
                  </a:lnTo>
                  <a:lnTo>
                    <a:pt x="232892" y="62318"/>
                  </a:lnTo>
                  <a:lnTo>
                    <a:pt x="232117" y="61048"/>
                  </a:lnTo>
                  <a:close/>
                </a:path>
                <a:path w="305434" h="664844">
                  <a:moveTo>
                    <a:pt x="244576" y="61048"/>
                  </a:moveTo>
                  <a:lnTo>
                    <a:pt x="232892" y="61048"/>
                  </a:lnTo>
                  <a:lnTo>
                    <a:pt x="232892" y="62318"/>
                  </a:lnTo>
                  <a:lnTo>
                    <a:pt x="244576" y="62318"/>
                  </a:lnTo>
                  <a:lnTo>
                    <a:pt x="244576" y="61048"/>
                  </a:lnTo>
                  <a:close/>
                </a:path>
                <a:path w="305434" h="664844">
                  <a:moveTo>
                    <a:pt x="273786" y="61048"/>
                  </a:moveTo>
                  <a:lnTo>
                    <a:pt x="267157" y="61048"/>
                  </a:lnTo>
                  <a:lnTo>
                    <a:pt x="267157" y="62318"/>
                  </a:lnTo>
                  <a:lnTo>
                    <a:pt x="273786" y="62318"/>
                  </a:lnTo>
                  <a:lnTo>
                    <a:pt x="273786" y="61048"/>
                  </a:lnTo>
                  <a:close/>
                </a:path>
                <a:path w="305434" h="664844">
                  <a:moveTo>
                    <a:pt x="222377" y="59778"/>
                  </a:moveTo>
                  <a:lnTo>
                    <a:pt x="200571" y="59778"/>
                  </a:lnTo>
                  <a:lnTo>
                    <a:pt x="199783" y="61048"/>
                  </a:lnTo>
                  <a:lnTo>
                    <a:pt x="222377" y="61048"/>
                  </a:lnTo>
                  <a:lnTo>
                    <a:pt x="222377" y="59778"/>
                  </a:lnTo>
                  <a:close/>
                </a:path>
                <a:path w="305434" h="664844">
                  <a:moveTo>
                    <a:pt x="232117" y="59778"/>
                  </a:moveTo>
                  <a:lnTo>
                    <a:pt x="229781" y="59778"/>
                  </a:lnTo>
                  <a:lnTo>
                    <a:pt x="229781" y="61048"/>
                  </a:lnTo>
                  <a:lnTo>
                    <a:pt x="232117" y="61048"/>
                  </a:lnTo>
                  <a:lnTo>
                    <a:pt x="232117" y="59778"/>
                  </a:lnTo>
                  <a:close/>
                </a:path>
                <a:path w="305434" h="664844">
                  <a:moveTo>
                    <a:pt x="240296" y="59778"/>
                  </a:moveTo>
                  <a:lnTo>
                    <a:pt x="238734" y="59778"/>
                  </a:lnTo>
                  <a:lnTo>
                    <a:pt x="238734" y="61048"/>
                  </a:lnTo>
                  <a:lnTo>
                    <a:pt x="240296" y="61048"/>
                  </a:lnTo>
                  <a:lnTo>
                    <a:pt x="240296" y="59778"/>
                  </a:lnTo>
                  <a:close/>
                </a:path>
                <a:path w="305434" h="664844">
                  <a:moveTo>
                    <a:pt x="225107" y="58508"/>
                  </a:moveTo>
                  <a:lnTo>
                    <a:pt x="201345" y="58508"/>
                  </a:lnTo>
                  <a:lnTo>
                    <a:pt x="201345" y="59778"/>
                  </a:lnTo>
                  <a:lnTo>
                    <a:pt x="224713" y="59778"/>
                  </a:lnTo>
                  <a:lnTo>
                    <a:pt x="225107" y="58508"/>
                  </a:lnTo>
                  <a:close/>
                </a:path>
                <a:path w="305434" h="664844">
                  <a:moveTo>
                    <a:pt x="202907" y="57238"/>
                  </a:moveTo>
                  <a:lnTo>
                    <a:pt x="202120" y="57238"/>
                  </a:lnTo>
                  <a:lnTo>
                    <a:pt x="202120" y="58508"/>
                  </a:lnTo>
                  <a:lnTo>
                    <a:pt x="203682" y="58508"/>
                  </a:lnTo>
                  <a:lnTo>
                    <a:pt x="202907" y="57238"/>
                  </a:lnTo>
                  <a:close/>
                </a:path>
                <a:path w="305434" h="664844">
                  <a:moveTo>
                    <a:pt x="204457" y="57238"/>
                  </a:moveTo>
                  <a:lnTo>
                    <a:pt x="203682" y="57238"/>
                  </a:lnTo>
                  <a:lnTo>
                    <a:pt x="203682" y="58508"/>
                  </a:lnTo>
                  <a:lnTo>
                    <a:pt x="204457" y="58508"/>
                  </a:lnTo>
                  <a:lnTo>
                    <a:pt x="204457" y="57238"/>
                  </a:lnTo>
                  <a:close/>
                </a:path>
                <a:path w="305434" h="664844">
                  <a:moveTo>
                    <a:pt x="228219" y="57238"/>
                  </a:moveTo>
                  <a:lnTo>
                    <a:pt x="204457" y="57238"/>
                  </a:lnTo>
                  <a:lnTo>
                    <a:pt x="204457" y="58508"/>
                  </a:lnTo>
                  <a:lnTo>
                    <a:pt x="228219" y="58508"/>
                  </a:lnTo>
                  <a:lnTo>
                    <a:pt x="228219" y="57238"/>
                  </a:lnTo>
                  <a:close/>
                </a:path>
                <a:path w="305434" h="664844">
                  <a:moveTo>
                    <a:pt x="226656" y="55968"/>
                  </a:moveTo>
                  <a:lnTo>
                    <a:pt x="205244" y="55968"/>
                  </a:lnTo>
                  <a:lnTo>
                    <a:pt x="205244" y="57238"/>
                  </a:lnTo>
                  <a:lnTo>
                    <a:pt x="226656" y="57238"/>
                  </a:lnTo>
                  <a:lnTo>
                    <a:pt x="226656" y="55968"/>
                  </a:lnTo>
                  <a:close/>
                </a:path>
                <a:path w="305434" h="664844">
                  <a:moveTo>
                    <a:pt x="231330" y="54698"/>
                  </a:moveTo>
                  <a:lnTo>
                    <a:pt x="229781" y="54698"/>
                  </a:lnTo>
                  <a:lnTo>
                    <a:pt x="229781" y="55968"/>
                  </a:lnTo>
                  <a:lnTo>
                    <a:pt x="227444" y="55968"/>
                  </a:lnTo>
                  <a:lnTo>
                    <a:pt x="226656" y="57238"/>
                  </a:lnTo>
                  <a:lnTo>
                    <a:pt x="229781" y="57238"/>
                  </a:lnTo>
                  <a:lnTo>
                    <a:pt x="231330" y="54698"/>
                  </a:lnTo>
                  <a:close/>
                </a:path>
                <a:path w="305434" h="664844">
                  <a:moveTo>
                    <a:pt x="229781" y="54698"/>
                  </a:moveTo>
                  <a:lnTo>
                    <a:pt x="206400" y="54698"/>
                  </a:lnTo>
                  <a:lnTo>
                    <a:pt x="206400" y="55968"/>
                  </a:lnTo>
                  <a:lnTo>
                    <a:pt x="229781" y="55968"/>
                  </a:lnTo>
                  <a:lnTo>
                    <a:pt x="229781" y="54698"/>
                  </a:lnTo>
                  <a:close/>
                </a:path>
                <a:path w="305434" h="664844">
                  <a:moveTo>
                    <a:pt x="232892" y="53428"/>
                  </a:moveTo>
                  <a:lnTo>
                    <a:pt x="209524" y="53428"/>
                  </a:lnTo>
                  <a:lnTo>
                    <a:pt x="209524" y="54698"/>
                  </a:lnTo>
                  <a:lnTo>
                    <a:pt x="232892" y="54698"/>
                  </a:lnTo>
                  <a:lnTo>
                    <a:pt x="232892" y="53428"/>
                  </a:lnTo>
                  <a:close/>
                </a:path>
                <a:path w="305434" h="664844">
                  <a:moveTo>
                    <a:pt x="211861" y="52158"/>
                  </a:moveTo>
                  <a:lnTo>
                    <a:pt x="211086" y="52158"/>
                  </a:lnTo>
                  <a:lnTo>
                    <a:pt x="211086" y="53428"/>
                  </a:lnTo>
                  <a:lnTo>
                    <a:pt x="211861" y="53428"/>
                  </a:lnTo>
                  <a:lnTo>
                    <a:pt x="211861" y="52158"/>
                  </a:lnTo>
                  <a:close/>
                </a:path>
                <a:path w="305434" h="664844">
                  <a:moveTo>
                    <a:pt x="225882" y="52158"/>
                  </a:moveTo>
                  <a:lnTo>
                    <a:pt x="213423" y="52158"/>
                  </a:lnTo>
                  <a:lnTo>
                    <a:pt x="213423" y="53428"/>
                  </a:lnTo>
                  <a:lnTo>
                    <a:pt x="225882" y="53428"/>
                  </a:lnTo>
                  <a:lnTo>
                    <a:pt x="225882" y="52158"/>
                  </a:lnTo>
                  <a:close/>
                </a:path>
                <a:path w="305434" h="664844">
                  <a:moveTo>
                    <a:pt x="226656" y="52158"/>
                  </a:moveTo>
                  <a:lnTo>
                    <a:pt x="226656" y="53428"/>
                  </a:lnTo>
                  <a:lnTo>
                    <a:pt x="227050" y="52793"/>
                  </a:lnTo>
                  <a:lnTo>
                    <a:pt x="226656" y="52158"/>
                  </a:lnTo>
                  <a:close/>
                </a:path>
                <a:path w="305434" h="664844">
                  <a:moveTo>
                    <a:pt x="227444" y="52158"/>
                  </a:moveTo>
                  <a:lnTo>
                    <a:pt x="227050" y="52793"/>
                  </a:lnTo>
                  <a:lnTo>
                    <a:pt x="227444" y="53428"/>
                  </a:lnTo>
                  <a:lnTo>
                    <a:pt x="227444" y="52158"/>
                  </a:lnTo>
                  <a:close/>
                </a:path>
                <a:path w="305434" h="664844">
                  <a:moveTo>
                    <a:pt x="231330" y="52158"/>
                  </a:moveTo>
                  <a:lnTo>
                    <a:pt x="227444" y="52158"/>
                  </a:lnTo>
                  <a:lnTo>
                    <a:pt x="227444" y="53428"/>
                  </a:lnTo>
                  <a:lnTo>
                    <a:pt x="232117" y="53428"/>
                  </a:lnTo>
                  <a:lnTo>
                    <a:pt x="231330" y="52158"/>
                  </a:lnTo>
                  <a:close/>
                </a:path>
                <a:path w="305434" h="664844">
                  <a:moveTo>
                    <a:pt x="219265" y="50888"/>
                  </a:moveTo>
                  <a:lnTo>
                    <a:pt x="216141" y="50888"/>
                  </a:lnTo>
                  <a:lnTo>
                    <a:pt x="216141" y="52158"/>
                  </a:lnTo>
                  <a:lnTo>
                    <a:pt x="219265" y="52158"/>
                  </a:lnTo>
                  <a:lnTo>
                    <a:pt x="219265" y="50888"/>
                  </a:lnTo>
                  <a:close/>
                </a:path>
                <a:path w="305434" h="664844">
                  <a:moveTo>
                    <a:pt x="223151" y="50888"/>
                  </a:moveTo>
                  <a:lnTo>
                    <a:pt x="220814" y="50888"/>
                  </a:lnTo>
                  <a:lnTo>
                    <a:pt x="220814" y="52158"/>
                  </a:lnTo>
                  <a:lnTo>
                    <a:pt x="223151" y="52158"/>
                  </a:lnTo>
                  <a:lnTo>
                    <a:pt x="223151" y="50888"/>
                  </a:lnTo>
                  <a:close/>
                </a:path>
                <a:path w="305434" h="664844">
                  <a:moveTo>
                    <a:pt x="218478" y="49618"/>
                  </a:moveTo>
                  <a:lnTo>
                    <a:pt x="217703" y="50888"/>
                  </a:lnTo>
                  <a:lnTo>
                    <a:pt x="218478" y="50888"/>
                  </a:lnTo>
                  <a:lnTo>
                    <a:pt x="218478" y="49618"/>
                  </a:lnTo>
                  <a:close/>
                </a:path>
                <a:path w="305434" h="664844">
                  <a:moveTo>
                    <a:pt x="168249" y="34924"/>
                  </a:moveTo>
                  <a:lnTo>
                    <a:pt x="167068" y="34924"/>
                  </a:lnTo>
                  <a:lnTo>
                    <a:pt x="167068" y="35305"/>
                  </a:lnTo>
                  <a:lnTo>
                    <a:pt x="168249" y="35305"/>
                  </a:lnTo>
                  <a:lnTo>
                    <a:pt x="168249" y="34924"/>
                  </a:lnTo>
                  <a:close/>
                </a:path>
                <a:path w="305434" h="664844">
                  <a:moveTo>
                    <a:pt x="170586" y="34924"/>
                  </a:moveTo>
                  <a:lnTo>
                    <a:pt x="169024" y="34924"/>
                  </a:lnTo>
                  <a:lnTo>
                    <a:pt x="169024" y="35305"/>
                  </a:lnTo>
                  <a:lnTo>
                    <a:pt x="171361" y="35305"/>
                  </a:lnTo>
                  <a:lnTo>
                    <a:pt x="170586" y="34924"/>
                  </a:lnTo>
                  <a:close/>
                </a:path>
                <a:path w="305434" h="664844">
                  <a:moveTo>
                    <a:pt x="174472" y="34924"/>
                  </a:moveTo>
                  <a:lnTo>
                    <a:pt x="171361" y="34924"/>
                  </a:lnTo>
                  <a:lnTo>
                    <a:pt x="171361" y="35305"/>
                  </a:lnTo>
                  <a:lnTo>
                    <a:pt x="174472" y="35305"/>
                  </a:lnTo>
                  <a:lnTo>
                    <a:pt x="174472" y="34924"/>
                  </a:lnTo>
                  <a:close/>
                </a:path>
                <a:path w="305434" h="664844">
                  <a:moveTo>
                    <a:pt x="176034" y="34924"/>
                  </a:moveTo>
                  <a:lnTo>
                    <a:pt x="174472" y="34924"/>
                  </a:lnTo>
                  <a:lnTo>
                    <a:pt x="176034" y="35305"/>
                  </a:lnTo>
                  <a:lnTo>
                    <a:pt x="176034" y="34924"/>
                  </a:lnTo>
                  <a:close/>
                </a:path>
                <a:path w="305434" h="664844">
                  <a:moveTo>
                    <a:pt x="164731" y="34162"/>
                  </a:moveTo>
                  <a:lnTo>
                    <a:pt x="164731" y="34924"/>
                  </a:lnTo>
                  <a:lnTo>
                    <a:pt x="165519" y="34924"/>
                  </a:lnTo>
                  <a:lnTo>
                    <a:pt x="164731" y="34162"/>
                  </a:lnTo>
                  <a:close/>
                </a:path>
                <a:path w="305434" h="664844">
                  <a:moveTo>
                    <a:pt x="181089" y="34162"/>
                  </a:moveTo>
                  <a:lnTo>
                    <a:pt x="165519" y="34162"/>
                  </a:lnTo>
                  <a:lnTo>
                    <a:pt x="165519" y="34924"/>
                  </a:lnTo>
                  <a:lnTo>
                    <a:pt x="181089" y="34924"/>
                  </a:lnTo>
                  <a:lnTo>
                    <a:pt x="181089" y="34162"/>
                  </a:lnTo>
                  <a:close/>
                </a:path>
                <a:path w="305434" h="664844">
                  <a:moveTo>
                    <a:pt x="182651" y="33400"/>
                  </a:moveTo>
                  <a:lnTo>
                    <a:pt x="163182" y="33400"/>
                  </a:lnTo>
                  <a:lnTo>
                    <a:pt x="163182" y="34162"/>
                  </a:lnTo>
                  <a:lnTo>
                    <a:pt x="182651" y="34162"/>
                  </a:lnTo>
                  <a:lnTo>
                    <a:pt x="182651" y="33400"/>
                  </a:lnTo>
                  <a:close/>
                </a:path>
                <a:path w="305434" h="664844">
                  <a:moveTo>
                    <a:pt x="184988" y="32638"/>
                  </a:moveTo>
                  <a:lnTo>
                    <a:pt x="162394" y="32638"/>
                  </a:lnTo>
                  <a:lnTo>
                    <a:pt x="162394" y="33400"/>
                  </a:lnTo>
                  <a:lnTo>
                    <a:pt x="184213" y="33400"/>
                  </a:lnTo>
                  <a:lnTo>
                    <a:pt x="184988" y="32638"/>
                  </a:lnTo>
                  <a:close/>
                </a:path>
                <a:path w="305434" h="664844">
                  <a:moveTo>
                    <a:pt x="148767" y="31876"/>
                  </a:moveTo>
                  <a:lnTo>
                    <a:pt x="148386" y="31876"/>
                  </a:lnTo>
                  <a:lnTo>
                    <a:pt x="148386" y="32638"/>
                  </a:lnTo>
                  <a:lnTo>
                    <a:pt x="148767" y="32638"/>
                  </a:lnTo>
                  <a:lnTo>
                    <a:pt x="148767" y="31876"/>
                  </a:lnTo>
                  <a:close/>
                </a:path>
                <a:path w="305434" h="664844">
                  <a:moveTo>
                    <a:pt x="153441" y="31876"/>
                  </a:moveTo>
                  <a:lnTo>
                    <a:pt x="152666" y="32638"/>
                  </a:lnTo>
                  <a:lnTo>
                    <a:pt x="153441" y="32638"/>
                  </a:lnTo>
                  <a:lnTo>
                    <a:pt x="153441" y="31876"/>
                  </a:lnTo>
                  <a:close/>
                </a:path>
                <a:path w="305434" h="664844">
                  <a:moveTo>
                    <a:pt x="146037" y="29590"/>
                  </a:moveTo>
                  <a:lnTo>
                    <a:pt x="145262" y="30352"/>
                  </a:lnTo>
                  <a:lnTo>
                    <a:pt x="145262" y="31114"/>
                  </a:lnTo>
                  <a:lnTo>
                    <a:pt x="152666" y="31114"/>
                  </a:lnTo>
                  <a:lnTo>
                    <a:pt x="152666" y="31876"/>
                  </a:lnTo>
                  <a:lnTo>
                    <a:pt x="153441" y="31876"/>
                  </a:lnTo>
                  <a:lnTo>
                    <a:pt x="153441" y="32638"/>
                  </a:lnTo>
                  <a:lnTo>
                    <a:pt x="184213" y="32638"/>
                  </a:lnTo>
                  <a:lnTo>
                    <a:pt x="184213" y="30352"/>
                  </a:lnTo>
                  <a:lnTo>
                    <a:pt x="146037" y="30352"/>
                  </a:lnTo>
                  <a:lnTo>
                    <a:pt x="146037" y="29590"/>
                  </a:lnTo>
                  <a:close/>
                </a:path>
                <a:path w="305434" h="664844">
                  <a:moveTo>
                    <a:pt x="150329" y="31114"/>
                  </a:moveTo>
                  <a:lnTo>
                    <a:pt x="146037" y="31114"/>
                  </a:lnTo>
                  <a:lnTo>
                    <a:pt x="146824" y="31876"/>
                  </a:lnTo>
                  <a:lnTo>
                    <a:pt x="150329" y="31876"/>
                  </a:lnTo>
                  <a:lnTo>
                    <a:pt x="150329" y="31114"/>
                  </a:lnTo>
                  <a:close/>
                </a:path>
                <a:path w="305434" h="664844">
                  <a:moveTo>
                    <a:pt x="179539" y="28066"/>
                  </a:moveTo>
                  <a:lnTo>
                    <a:pt x="143700" y="28066"/>
                  </a:lnTo>
                  <a:lnTo>
                    <a:pt x="143700" y="28828"/>
                  </a:lnTo>
                  <a:lnTo>
                    <a:pt x="145262" y="29590"/>
                  </a:lnTo>
                  <a:lnTo>
                    <a:pt x="146037" y="29590"/>
                  </a:lnTo>
                  <a:lnTo>
                    <a:pt x="146037" y="30352"/>
                  </a:lnTo>
                  <a:lnTo>
                    <a:pt x="181876" y="30352"/>
                  </a:lnTo>
                  <a:lnTo>
                    <a:pt x="181089" y="29590"/>
                  </a:lnTo>
                  <a:lnTo>
                    <a:pt x="181089" y="28828"/>
                  </a:lnTo>
                  <a:lnTo>
                    <a:pt x="179539" y="28828"/>
                  </a:lnTo>
                  <a:lnTo>
                    <a:pt x="179539" y="28066"/>
                  </a:lnTo>
                  <a:close/>
                </a:path>
                <a:path w="305434" h="664844">
                  <a:moveTo>
                    <a:pt x="182651" y="24637"/>
                  </a:moveTo>
                  <a:lnTo>
                    <a:pt x="139814" y="24637"/>
                  </a:lnTo>
                  <a:lnTo>
                    <a:pt x="140589" y="25399"/>
                  </a:lnTo>
                  <a:lnTo>
                    <a:pt x="142925" y="25399"/>
                  </a:lnTo>
                  <a:lnTo>
                    <a:pt x="143700" y="25780"/>
                  </a:lnTo>
                  <a:lnTo>
                    <a:pt x="142925" y="25780"/>
                  </a:lnTo>
                  <a:lnTo>
                    <a:pt x="142925" y="28066"/>
                  </a:lnTo>
                  <a:lnTo>
                    <a:pt x="178752" y="28066"/>
                  </a:lnTo>
                  <a:lnTo>
                    <a:pt x="177977" y="27304"/>
                  </a:lnTo>
                  <a:lnTo>
                    <a:pt x="183438" y="27304"/>
                  </a:lnTo>
                  <a:lnTo>
                    <a:pt x="182651" y="26542"/>
                  </a:lnTo>
                  <a:lnTo>
                    <a:pt x="183438" y="26542"/>
                  </a:lnTo>
                  <a:lnTo>
                    <a:pt x="183438" y="25399"/>
                  </a:lnTo>
                  <a:lnTo>
                    <a:pt x="182651" y="24637"/>
                  </a:lnTo>
                  <a:close/>
                </a:path>
                <a:path w="305434" h="664844">
                  <a:moveTo>
                    <a:pt x="182651" y="27304"/>
                  </a:moveTo>
                  <a:lnTo>
                    <a:pt x="180314" y="27304"/>
                  </a:lnTo>
                  <a:lnTo>
                    <a:pt x="181089" y="28066"/>
                  </a:lnTo>
                  <a:lnTo>
                    <a:pt x="182651" y="28066"/>
                  </a:lnTo>
                  <a:lnTo>
                    <a:pt x="182651" y="27304"/>
                  </a:lnTo>
                  <a:close/>
                </a:path>
                <a:path w="305434" h="664844">
                  <a:moveTo>
                    <a:pt x="137871" y="23875"/>
                  </a:moveTo>
                  <a:lnTo>
                    <a:pt x="135534" y="23875"/>
                  </a:lnTo>
                  <a:lnTo>
                    <a:pt x="135534" y="25399"/>
                  </a:lnTo>
                  <a:lnTo>
                    <a:pt x="133972" y="25399"/>
                  </a:lnTo>
                  <a:lnTo>
                    <a:pt x="134747" y="25780"/>
                  </a:lnTo>
                  <a:lnTo>
                    <a:pt x="135534" y="25780"/>
                  </a:lnTo>
                  <a:lnTo>
                    <a:pt x="136309" y="25399"/>
                  </a:lnTo>
                  <a:lnTo>
                    <a:pt x="136309" y="24637"/>
                  </a:lnTo>
                  <a:lnTo>
                    <a:pt x="137871" y="24637"/>
                  </a:lnTo>
                  <a:lnTo>
                    <a:pt x="137871" y="23875"/>
                  </a:lnTo>
                  <a:close/>
                </a:path>
                <a:path w="305434" h="664844">
                  <a:moveTo>
                    <a:pt x="140589" y="25399"/>
                  </a:moveTo>
                  <a:lnTo>
                    <a:pt x="138645" y="25399"/>
                  </a:lnTo>
                  <a:lnTo>
                    <a:pt x="139420" y="25780"/>
                  </a:lnTo>
                  <a:lnTo>
                    <a:pt x="140589" y="25780"/>
                  </a:lnTo>
                  <a:lnTo>
                    <a:pt x="140589" y="25399"/>
                  </a:lnTo>
                  <a:close/>
                </a:path>
                <a:path w="305434" h="664844">
                  <a:moveTo>
                    <a:pt x="134747" y="23875"/>
                  </a:moveTo>
                  <a:lnTo>
                    <a:pt x="133972" y="23875"/>
                  </a:lnTo>
                  <a:lnTo>
                    <a:pt x="133972" y="24637"/>
                  </a:lnTo>
                  <a:lnTo>
                    <a:pt x="134747" y="24637"/>
                  </a:lnTo>
                  <a:lnTo>
                    <a:pt x="134747" y="23875"/>
                  </a:lnTo>
                  <a:close/>
                </a:path>
                <a:path w="305434" h="664844">
                  <a:moveTo>
                    <a:pt x="138645" y="23875"/>
                  </a:moveTo>
                  <a:lnTo>
                    <a:pt x="137871" y="24637"/>
                  </a:lnTo>
                  <a:lnTo>
                    <a:pt x="138645" y="24637"/>
                  </a:lnTo>
                  <a:lnTo>
                    <a:pt x="138645" y="23875"/>
                  </a:lnTo>
                  <a:close/>
                </a:path>
                <a:path w="305434" h="664844">
                  <a:moveTo>
                    <a:pt x="183438" y="23875"/>
                  </a:moveTo>
                  <a:lnTo>
                    <a:pt x="138645" y="23875"/>
                  </a:lnTo>
                  <a:lnTo>
                    <a:pt x="138645" y="24637"/>
                  </a:lnTo>
                  <a:lnTo>
                    <a:pt x="183438" y="24637"/>
                  </a:lnTo>
                  <a:lnTo>
                    <a:pt x="183438" y="23875"/>
                  </a:lnTo>
                  <a:close/>
                </a:path>
                <a:path w="305434" h="664844">
                  <a:moveTo>
                    <a:pt x="138645" y="22986"/>
                  </a:moveTo>
                  <a:lnTo>
                    <a:pt x="137083" y="22986"/>
                  </a:lnTo>
                  <a:lnTo>
                    <a:pt x="137083" y="23875"/>
                  </a:lnTo>
                  <a:lnTo>
                    <a:pt x="138645" y="23875"/>
                  </a:lnTo>
                  <a:lnTo>
                    <a:pt x="138645" y="22986"/>
                  </a:lnTo>
                  <a:close/>
                </a:path>
                <a:path w="305434" h="664844">
                  <a:moveTo>
                    <a:pt x="184213" y="21462"/>
                  </a:moveTo>
                  <a:lnTo>
                    <a:pt x="139814" y="21462"/>
                  </a:lnTo>
                  <a:lnTo>
                    <a:pt x="139420" y="22224"/>
                  </a:lnTo>
                  <a:lnTo>
                    <a:pt x="138645" y="22986"/>
                  </a:lnTo>
                  <a:lnTo>
                    <a:pt x="139420" y="22986"/>
                  </a:lnTo>
                  <a:lnTo>
                    <a:pt x="139420" y="23875"/>
                  </a:lnTo>
                  <a:lnTo>
                    <a:pt x="182651" y="23875"/>
                  </a:lnTo>
                  <a:lnTo>
                    <a:pt x="182651" y="22986"/>
                  </a:lnTo>
                  <a:lnTo>
                    <a:pt x="184213" y="21462"/>
                  </a:lnTo>
                  <a:close/>
                </a:path>
                <a:path w="305434" h="664844">
                  <a:moveTo>
                    <a:pt x="184988" y="19938"/>
                  </a:moveTo>
                  <a:lnTo>
                    <a:pt x="146037" y="19938"/>
                  </a:lnTo>
                  <a:lnTo>
                    <a:pt x="145262" y="20700"/>
                  </a:lnTo>
                  <a:lnTo>
                    <a:pt x="140589" y="20700"/>
                  </a:lnTo>
                  <a:lnTo>
                    <a:pt x="140589" y="21462"/>
                  </a:lnTo>
                  <a:lnTo>
                    <a:pt x="183438" y="21462"/>
                  </a:lnTo>
                  <a:lnTo>
                    <a:pt x="184988" y="19938"/>
                  </a:lnTo>
                  <a:close/>
                </a:path>
                <a:path w="305434" h="664844">
                  <a:moveTo>
                    <a:pt x="184988" y="19176"/>
                  </a:moveTo>
                  <a:lnTo>
                    <a:pt x="143700" y="19176"/>
                  </a:lnTo>
                  <a:lnTo>
                    <a:pt x="143700" y="19938"/>
                  </a:lnTo>
                  <a:lnTo>
                    <a:pt x="184213" y="19938"/>
                  </a:lnTo>
                  <a:lnTo>
                    <a:pt x="184988" y="19176"/>
                  </a:lnTo>
                  <a:close/>
                </a:path>
                <a:path w="305434" h="664844">
                  <a:moveTo>
                    <a:pt x="143700" y="17652"/>
                  </a:moveTo>
                  <a:lnTo>
                    <a:pt x="142925" y="17652"/>
                  </a:lnTo>
                  <a:lnTo>
                    <a:pt x="142925" y="19176"/>
                  </a:lnTo>
                  <a:lnTo>
                    <a:pt x="169024" y="19176"/>
                  </a:lnTo>
                  <a:lnTo>
                    <a:pt x="169024" y="18414"/>
                  </a:lnTo>
                  <a:lnTo>
                    <a:pt x="143700" y="18414"/>
                  </a:lnTo>
                  <a:lnTo>
                    <a:pt x="143700" y="17652"/>
                  </a:lnTo>
                  <a:close/>
                </a:path>
                <a:path w="305434" h="664844">
                  <a:moveTo>
                    <a:pt x="169799" y="18414"/>
                  </a:moveTo>
                  <a:lnTo>
                    <a:pt x="169024" y="19176"/>
                  </a:lnTo>
                  <a:lnTo>
                    <a:pt x="169799" y="19176"/>
                  </a:lnTo>
                  <a:lnTo>
                    <a:pt x="169799" y="18414"/>
                  </a:lnTo>
                  <a:close/>
                </a:path>
                <a:path w="305434" h="664844">
                  <a:moveTo>
                    <a:pt x="170586" y="18414"/>
                  </a:moveTo>
                  <a:lnTo>
                    <a:pt x="169799" y="18414"/>
                  </a:lnTo>
                  <a:lnTo>
                    <a:pt x="169799" y="19176"/>
                  </a:lnTo>
                  <a:lnTo>
                    <a:pt x="170586" y="19176"/>
                  </a:lnTo>
                  <a:lnTo>
                    <a:pt x="170586" y="18414"/>
                  </a:lnTo>
                  <a:close/>
                </a:path>
                <a:path w="305434" h="664844">
                  <a:moveTo>
                    <a:pt x="183438" y="18414"/>
                  </a:moveTo>
                  <a:lnTo>
                    <a:pt x="172910" y="18414"/>
                  </a:lnTo>
                  <a:lnTo>
                    <a:pt x="172910" y="19176"/>
                  </a:lnTo>
                  <a:lnTo>
                    <a:pt x="183438" y="19176"/>
                  </a:lnTo>
                  <a:lnTo>
                    <a:pt x="183438" y="18414"/>
                  </a:lnTo>
                  <a:close/>
                </a:path>
                <a:path w="305434" h="664844">
                  <a:moveTo>
                    <a:pt x="169024" y="16890"/>
                  </a:moveTo>
                  <a:lnTo>
                    <a:pt x="146037" y="16890"/>
                  </a:lnTo>
                  <a:lnTo>
                    <a:pt x="146037" y="17652"/>
                  </a:lnTo>
                  <a:lnTo>
                    <a:pt x="144487" y="17652"/>
                  </a:lnTo>
                  <a:lnTo>
                    <a:pt x="144487" y="18414"/>
                  </a:lnTo>
                  <a:lnTo>
                    <a:pt x="169024" y="18414"/>
                  </a:lnTo>
                  <a:lnTo>
                    <a:pt x="169024" y="16890"/>
                  </a:lnTo>
                  <a:close/>
                </a:path>
                <a:path w="305434" h="664844">
                  <a:moveTo>
                    <a:pt x="181089" y="16890"/>
                  </a:moveTo>
                  <a:lnTo>
                    <a:pt x="172910" y="16890"/>
                  </a:lnTo>
                  <a:lnTo>
                    <a:pt x="173697" y="17652"/>
                  </a:lnTo>
                  <a:lnTo>
                    <a:pt x="173697" y="18414"/>
                  </a:lnTo>
                  <a:lnTo>
                    <a:pt x="182651" y="18414"/>
                  </a:lnTo>
                  <a:lnTo>
                    <a:pt x="182651" y="17652"/>
                  </a:lnTo>
                  <a:lnTo>
                    <a:pt x="181089" y="17652"/>
                  </a:lnTo>
                  <a:lnTo>
                    <a:pt x="181089" y="16890"/>
                  </a:lnTo>
                  <a:close/>
                </a:path>
                <a:path w="305434" h="664844">
                  <a:moveTo>
                    <a:pt x="139814" y="16890"/>
                  </a:moveTo>
                  <a:lnTo>
                    <a:pt x="137083" y="16890"/>
                  </a:lnTo>
                  <a:lnTo>
                    <a:pt x="137871" y="17652"/>
                  </a:lnTo>
                  <a:lnTo>
                    <a:pt x="139814" y="17652"/>
                  </a:lnTo>
                  <a:lnTo>
                    <a:pt x="139814" y="16890"/>
                  </a:lnTo>
                  <a:close/>
                </a:path>
                <a:path w="305434" h="664844">
                  <a:moveTo>
                    <a:pt x="143700" y="16128"/>
                  </a:moveTo>
                  <a:lnTo>
                    <a:pt x="134747" y="16128"/>
                  </a:lnTo>
                  <a:lnTo>
                    <a:pt x="136309" y="16890"/>
                  </a:lnTo>
                  <a:lnTo>
                    <a:pt x="142151" y="16890"/>
                  </a:lnTo>
                  <a:lnTo>
                    <a:pt x="143700" y="16128"/>
                  </a:lnTo>
                  <a:close/>
                </a:path>
                <a:path w="305434" h="664844">
                  <a:moveTo>
                    <a:pt x="148386" y="16128"/>
                  </a:moveTo>
                  <a:lnTo>
                    <a:pt x="147599" y="16128"/>
                  </a:lnTo>
                  <a:lnTo>
                    <a:pt x="147599" y="16890"/>
                  </a:lnTo>
                  <a:lnTo>
                    <a:pt x="148386" y="16890"/>
                  </a:lnTo>
                  <a:lnTo>
                    <a:pt x="148386" y="16128"/>
                  </a:lnTo>
                  <a:close/>
                </a:path>
                <a:path w="305434" h="664844">
                  <a:moveTo>
                    <a:pt x="169799" y="16128"/>
                  </a:moveTo>
                  <a:lnTo>
                    <a:pt x="150329" y="16128"/>
                  </a:lnTo>
                  <a:lnTo>
                    <a:pt x="150329" y="16890"/>
                  </a:lnTo>
                  <a:lnTo>
                    <a:pt x="169799" y="16890"/>
                  </a:lnTo>
                  <a:lnTo>
                    <a:pt x="169799" y="16128"/>
                  </a:lnTo>
                  <a:close/>
                </a:path>
                <a:path w="305434" h="664844">
                  <a:moveTo>
                    <a:pt x="175247" y="16128"/>
                  </a:moveTo>
                  <a:lnTo>
                    <a:pt x="173697" y="16128"/>
                  </a:lnTo>
                  <a:lnTo>
                    <a:pt x="173697" y="16890"/>
                  </a:lnTo>
                  <a:lnTo>
                    <a:pt x="175247" y="16890"/>
                  </a:lnTo>
                  <a:lnTo>
                    <a:pt x="175247" y="16128"/>
                  </a:lnTo>
                  <a:close/>
                </a:path>
                <a:path w="305434" h="664844">
                  <a:moveTo>
                    <a:pt x="176809" y="16128"/>
                  </a:moveTo>
                  <a:lnTo>
                    <a:pt x="176034" y="16128"/>
                  </a:lnTo>
                  <a:lnTo>
                    <a:pt x="176809" y="16890"/>
                  </a:lnTo>
                  <a:lnTo>
                    <a:pt x="176809" y="16128"/>
                  </a:lnTo>
                  <a:close/>
                </a:path>
                <a:path w="305434" h="664844">
                  <a:moveTo>
                    <a:pt x="178752" y="16128"/>
                  </a:moveTo>
                  <a:lnTo>
                    <a:pt x="177584" y="16128"/>
                  </a:lnTo>
                  <a:lnTo>
                    <a:pt x="176809" y="16890"/>
                  </a:lnTo>
                  <a:lnTo>
                    <a:pt x="178752" y="16890"/>
                  </a:lnTo>
                  <a:lnTo>
                    <a:pt x="178752" y="16128"/>
                  </a:lnTo>
                  <a:close/>
                </a:path>
                <a:path w="305434" h="664844">
                  <a:moveTo>
                    <a:pt x="151104" y="14985"/>
                  </a:moveTo>
                  <a:lnTo>
                    <a:pt x="133197" y="14985"/>
                  </a:lnTo>
                  <a:lnTo>
                    <a:pt x="133197" y="15747"/>
                  </a:lnTo>
                  <a:lnTo>
                    <a:pt x="133972" y="16128"/>
                  </a:lnTo>
                  <a:lnTo>
                    <a:pt x="145262" y="16128"/>
                  </a:lnTo>
                  <a:lnTo>
                    <a:pt x="145262" y="15747"/>
                  </a:lnTo>
                  <a:lnTo>
                    <a:pt x="150329" y="15747"/>
                  </a:lnTo>
                  <a:lnTo>
                    <a:pt x="151104" y="14985"/>
                  </a:lnTo>
                  <a:close/>
                </a:path>
                <a:path w="305434" h="664844">
                  <a:moveTo>
                    <a:pt x="146824" y="15747"/>
                  </a:moveTo>
                  <a:lnTo>
                    <a:pt x="145262" y="15747"/>
                  </a:lnTo>
                  <a:lnTo>
                    <a:pt x="145262" y="16128"/>
                  </a:lnTo>
                  <a:lnTo>
                    <a:pt x="146824" y="16128"/>
                  </a:lnTo>
                  <a:lnTo>
                    <a:pt x="146824" y="15747"/>
                  </a:lnTo>
                  <a:close/>
                </a:path>
                <a:path w="305434" h="664844">
                  <a:moveTo>
                    <a:pt x="160845" y="15747"/>
                  </a:moveTo>
                  <a:lnTo>
                    <a:pt x="160058" y="15747"/>
                  </a:lnTo>
                  <a:lnTo>
                    <a:pt x="160058" y="16128"/>
                  </a:lnTo>
                  <a:lnTo>
                    <a:pt x="160845" y="16128"/>
                  </a:lnTo>
                  <a:lnTo>
                    <a:pt x="160845" y="15747"/>
                  </a:lnTo>
                  <a:close/>
                </a:path>
                <a:path w="305434" h="664844">
                  <a:moveTo>
                    <a:pt x="169024" y="15747"/>
                  </a:moveTo>
                  <a:lnTo>
                    <a:pt x="161620" y="15747"/>
                  </a:lnTo>
                  <a:lnTo>
                    <a:pt x="161620" y="16128"/>
                  </a:lnTo>
                  <a:lnTo>
                    <a:pt x="169024" y="16128"/>
                  </a:lnTo>
                  <a:lnTo>
                    <a:pt x="169024" y="15747"/>
                  </a:lnTo>
                  <a:close/>
                </a:path>
                <a:path w="305434" h="664844">
                  <a:moveTo>
                    <a:pt x="131635" y="14985"/>
                  </a:moveTo>
                  <a:lnTo>
                    <a:pt x="128130" y="14985"/>
                  </a:lnTo>
                  <a:lnTo>
                    <a:pt x="128130" y="15747"/>
                  </a:lnTo>
                  <a:lnTo>
                    <a:pt x="132410" y="15747"/>
                  </a:lnTo>
                  <a:lnTo>
                    <a:pt x="131635" y="14985"/>
                  </a:lnTo>
                  <a:close/>
                </a:path>
                <a:path w="305434" h="664844">
                  <a:moveTo>
                    <a:pt x="167068" y="14985"/>
                  </a:moveTo>
                  <a:lnTo>
                    <a:pt x="163182" y="14985"/>
                  </a:lnTo>
                  <a:lnTo>
                    <a:pt x="163182" y="15747"/>
                  </a:lnTo>
                  <a:lnTo>
                    <a:pt x="167068" y="15747"/>
                  </a:lnTo>
                  <a:lnTo>
                    <a:pt x="167068" y="14985"/>
                  </a:lnTo>
                  <a:close/>
                </a:path>
                <a:path w="305434" h="664844">
                  <a:moveTo>
                    <a:pt x="160845" y="14223"/>
                  </a:moveTo>
                  <a:lnTo>
                    <a:pt x="129679" y="14223"/>
                  </a:lnTo>
                  <a:lnTo>
                    <a:pt x="129679" y="14985"/>
                  </a:lnTo>
                  <a:lnTo>
                    <a:pt x="159283" y="14985"/>
                  </a:lnTo>
                  <a:lnTo>
                    <a:pt x="160845" y="14223"/>
                  </a:lnTo>
                  <a:close/>
                </a:path>
                <a:path w="305434" h="664844">
                  <a:moveTo>
                    <a:pt x="162394" y="14223"/>
                  </a:moveTo>
                  <a:lnTo>
                    <a:pt x="161620" y="14223"/>
                  </a:lnTo>
                  <a:lnTo>
                    <a:pt x="161620" y="14985"/>
                  </a:lnTo>
                  <a:lnTo>
                    <a:pt x="162394" y="14223"/>
                  </a:lnTo>
                  <a:close/>
                </a:path>
                <a:path w="305434" h="664844">
                  <a:moveTo>
                    <a:pt x="133972" y="13461"/>
                  </a:moveTo>
                  <a:lnTo>
                    <a:pt x="127355" y="13461"/>
                  </a:lnTo>
                  <a:lnTo>
                    <a:pt x="127355" y="14223"/>
                  </a:lnTo>
                  <a:lnTo>
                    <a:pt x="134747" y="14223"/>
                  </a:lnTo>
                  <a:lnTo>
                    <a:pt x="133972" y="13461"/>
                  </a:lnTo>
                  <a:close/>
                </a:path>
                <a:path w="305434" h="664844">
                  <a:moveTo>
                    <a:pt x="164731" y="13461"/>
                  </a:moveTo>
                  <a:lnTo>
                    <a:pt x="135534" y="13461"/>
                  </a:lnTo>
                  <a:lnTo>
                    <a:pt x="136309" y="14223"/>
                  </a:lnTo>
                  <a:lnTo>
                    <a:pt x="164731" y="14223"/>
                  </a:lnTo>
                  <a:lnTo>
                    <a:pt x="164731" y="13461"/>
                  </a:lnTo>
                  <a:close/>
                </a:path>
                <a:path w="305434" h="664844">
                  <a:moveTo>
                    <a:pt x="165519" y="12699"/>
                  </a:moveTo>
                  <a:lnTo>
                    <a:pt x="123456" y="12699"/>
                  </a:lnTo>
                  <a:lnTo>
                    <a:pt x="122682" y="13461"/>
                  </a:lnTo>
                  <a:lnTo>
                    <a:pt x="165519" y="13461"/>
                  </a:lnTo>
                  <a:lnTo>
                    <a:pt x="165519" y="12699"/>
                  </a:lnTo>
                  <a:close/>
                </a:path>
                <a:path w="305434" h="664844">
                  <a:moveTo>
                    <a:pt x="126568" y="11937"/>
                  </a:moveTo>
                  <a:lnTo>
                    <a:pt x="125793" y="11937"/>
                  </a:lnTo>
                  <a:lnTo>
                    <a:pt x="125793" y="12699"/>
                  </a:lnTo>
                  <a:lnTo>
                    <a:pt x="126568" y="11937"/>
                  </a:lnTo>
                  <a:close/>
                </a:path>
                <a:path w="305434" h="664844">
                  <a:moveTo>
                    <a:pt x="163957" y="11048"/>
                  </a:moveTo>
                  <a:lnTo>
                    <a:pt x="125793" y="11048"/>
                  </a:lnTo>
                  <a:lnTo>
                    <a:pt x="126568" y="11937"/>
                  </a:lnTo>
                  <a:lnTo>
                    <a:pt x="127355" y="12699"/>
                  </a:lnTo>
                  <a:lnTo>
                    <a:pt x="128130" y="12699"/>
                  </a:lnTo>
                  <a:lnTo>
                    <a:pt x="127355" y="11937"/>
                  </a:lnTo>
                  <a:lnTo>
                    <a:pt x="163957" y="11937"/>
                  </a:lnTo>
                  <a:lnTo>
                    <a:pt x="163957" y="11048"/>
                  </a:lnTo>
                  <a:close/>
                </a:path>
                <a:path w="305434" h="664844">
                  <a:moveTo>
                    <a:pt x="128905" y="11937"/>
                  </a:moveTo>
                  <a:lnTo>
                    <a:pt x="128905" y="12699"/>
                  </a:lnTo>
                  <a:lnTo>
                    <a:pt x="129679" y="12699"/>
                  </a:lnTo>
                  <a:lnTo>
                    <a:pt x="128905" y="11937"/>
                  </a:lnTo>
                  <a:close/>
                </a:path>
                <a:path w="305434" h="664844">
                  <a:moveTo>
                    <a:pt x="163957" y="11937"/>
                  </a:moveTo>
                  <a:lnTo>
                    <a:pt x="129679" y="11937"/>
                  </a:lnTo>
                  <a:lnTo>
                    <a:pt x="130860" y="12699"/>
                  </a:lnTo>
                  <a:lnTo>
                    <a:pt x="163957" y="12699"/>
                  </a:lnTo>
                  <a:lnTo>
                    <a:pt x="163957" y="11937"/>
                  </a:lnTo>
                  <a:close/>
                </a:path>
                <a:path w="305434" h="664844">
                  <a:moveTo>
                    <a:pt x="163957" y="8762"/>
                  </a:moveTo>
                  <a:lnTo>
                    <a:pt x="132410" y="8762"/>
                  </a:lnTo>
                  <a:lnTo>
                    <a:pt x="132410" y="11048"/>
                  </a:lnTo>
                  <a:lnTo>
                    <a:pt x="163182" y="11048"/>
                  </a:lnTo>
                  <a:lnTo>
                    <a:pt x="163957" y="10286"/>
                  </a:lnTo>
                  <a:lnTo>
                    <a:pt x="163182" y="10286"/>
                  </a:lnTo>
                  <a:lnTo>
                    <a:pt x="163182" y="9524"/>
                  </a:lnTo>
                  <a:lnTo>
                    <a:pt x="163957" y="8762"/>
                  </a:lnTo>
                  <a:close/>
                </a:path>
                <a:path w="305434" h="664844">
                  <a:moveTo>
                    <a:pt x="163182" y="8000"/>
                  </a:moveTo>
                  <a:lnTo>
                    <a:pt x="133197" y="8000"/>
                  </a:lnTo>
                  <a:lnTo>
                    <a:pt x="133197" y="8762"/>
                  </a:lnTo>
                  <a:lnTo>
                    <a:pt x="163182" y="8762"/>
                  </a:lnTo>
                  <a:lnTo>
                    <a:pt x="163182" y="8000"/>
                  </a:lnTo>
                  <a:close/>
                </a:path>
                <a:path w="305434" h="664844">
                  <a:moveTo>
                    <a:pt x="164731" y="8000"/>
                  </a:moveTo>
                  <a:lnTo>
                    <a:pt x="163182" y="8000"/>
                  </a:lnTo>
                  <a:lnTo>
                    <a:pt x="163182" y="8762"/>
                  </a:lnTo>
                  <a:lnTo>
                    <a:pt x="164731" y="8762"/>
                  </a:lnTo>
                  <a:lnTo>
                    <a:pt x="164731" y="8000"/>
                  </a:lnTo>
                  <a:close/>
                </a:path>
                <a:path w="305434" h="664844">
                  <a:moveTo>
                    <a:pt x="166293" y="8000"/>
                  </a:moveTo>
                  <a:lnTo>
                    <a:pt x="164731" y="8000"/>
                  </a:lnTo>
                  <a:lnTo>
                    <a:pt x="164731" y="8762"/>
                  </a:lnTo>
                  <a:lnTo>
                    <a:pt x="166293" y="8762"/>
                  </a:lnTo>
                  <a:lnTo>
                    <a:pt x="166293" y="8000"/>
                  </a:lnTo>
                  <a:close/>
                </a:path>
                <a:path w="305434" h="664844">
                  <a:moveTo>
                    <a:pt x="169024" y="7238"/>
                  </a:moveTo>
                  <a:lnTo>
                    <a:pt x="135534" y="7238"/>
                  </a:lnTo>
                  <a:lnTo>
                    <a:pt x="134747" y="8000"/>
                  </a:lnTo>
                  <a:lnTo>
                    <a:pt x="169024" y="8000"/>
                  </a:lnTo>
                  <a:lnTo>
                    <a:pt x="169024" y="7238"/>
                  </a:lnTo>
                  <a:close/>
                </a:path>
                <a:path w="305434" h="664844">
                  <a:moveTo>
                    <a:pt x="135534" y="6476"/>
                  </a:moveTo>
                  <a:lnTo>
                    <a:pt x="130860" y="6476"/>
                  </a:lnTo>
                  <a:lnTo>
                    <a:pt x="130073" y="7238"/>
                  </a:lnTo>
                  <a:lnTo>
                    <a:pt x="134747" y="7238"/>
                  </a:lnTo>
                  <a:lnTo>
                    <a:pt x="135534" y="6476"/>
                  </a:lnTo>
                  <a:close/>
                </a:path>
                <a:path w="305434" h="664844">
                  <a:moveTo>
                    <a:pt x="168249" y="6476"/>
                  </a:moveTo>
                  <a:lnTo>
                    <a:pt x="136309" y="6476"/>
                  </a:lnTo>
                  <a:lnTo>
                    <a:pt x="136309" y="7238"/>
                  </a:lnTo>
                  <a:lnTo>
                    <a:pt x="168249" y="7238"/>
                  </a:lnTo>
                  <a:lnTo>
                    <a:pt x="168249" y="6476"/>
                  </a:lnTo>
                  <a:close/>
                </a:path>
                <a:path w="305434" h="664844">
                  <a:moveTo>
                    <a:pt x="166293" y="6095"/>
                  </a:moveTo>
                  <a:lnTo>
                    <a:pt x="132410" y="6095"/>
                  </a:lnTo>
                  <a:lnTo>
                    <a:pt x="132410" y="6476"/>
                  </a:lnTo>
                  <a:lnTo>
                    <a:pt x="166293" y="6476"/>
                  </a:lnTo>
                  <a:lnTo>
                    <a:pt x="166293" y="6095"/>
                  </a:lnTo>
                  <a:close/>
                </a:path>
                <a:path w="305434" h="664844">
                  <a:moveTo>
                    <a:pt x="167068" y="6095"/>
                  </a:moveTo>
                  <a:lnTo>
                    <a:pt x="166293" y="6095"/>
                  </a:lnTo>
                  <a:lnTo>
                    <a:pt x="166293" y="6476"/>
                  </a:lnTo>
                  <a:lnTo>
                    <a:pt x="167068" y="6476"/>
                  </a:lnTo>
                  <a:lnTo>
                    <a:pt x="167068" y="6095"/>
                  </a:lnTo>
                  <a:close/>
                </a:path>
                <a:path w="305434" h="664844">
                  <a:moveTo>
                    <a:pt x="163182" y="5333"/>
                  </a:moveTo>
                  <a:lnTo>
                    <a:pt x="133197" y="5333"/>
                  </a:lnTo>
                  <a:lnTo>
                    <a:pt x="133197" y="6095"/>
                  </a:lnTo>
                  <a:lnTo>
                    <a:pt x="163182" y="6095"/>
                  </a:lnTo>
                  <a:lnTo>
                    <a:pt x="163182" y="5333"/>
                  </a:lnTo>
                  <a:close/>
                </a:path>
                <a:path w="305434" h="664844">
                  <a:moveTo>
                    <a:pt x="160058" y="3809"/>
                  </a:moveTo>
                  <a:lnTo>
                    <a:pt x="137083" y="3809"/>
                  </a:lnTo>
                  <a:lnTo>
                    <a:pt x="137083" y="4571"/>
                  </a:lnTo>
                  <a:lnTo>
                    <a:pt x="135534" y="4571"/>
                  </a:lnTo>
                  <a:lnTo>
                    <a:pt x="134747" y="5333"/>
                  </a:lnTo>
                  <a:lnTo>
                    <a:pt x="160058" y="5333"/>
                  </a:lnTo>
                  <a:lnTo>
                    <a:pt x="160058" y="3809"/>
                  </a:lnTo>
                  <a:close/>
                </a:path>
                <a:path w="305434" h="664844">
                  <a:moveTo>
                    <a:pt x="137083" y="3809"/>
                  </a:moveTo>
                  <a:lnTo>
                    <a:pt x="136309" y="3809"/>
                  </a:lnTo>
                  <a:lnTo>
                    <a:pt x="136309" y="4571"/>
                  </a:lnTo>
                  <a:lnTo>
                    <a:pt x="137083" y="3809"/>
                  </a:lnTo>
                  <a:close/>
                </a:path>
                <a:path w="305434" h="664844">
                  <a:moveTo>
                    <a:pt x="158508" y="3047"/>
                  </a:moveTo>
                  <a:lnTo>
                    <a:pt x="142925" y="3047"/>
                  </a:lnTo>
                  <a:lnTo>
                    <a:pt x="142151" y="3809"/>
                  </a:lnTo>
                  <a:lnTo>
                    <a:pt x="158508" y="3809"/>
                  </a:lnTo>
                  <a:lnTo>
                    <a:pt x="158508" y="3047"/>
                  </a:lnTo>
                  <a:close/>
                </a:path>
                <a:path w="305434" h="664844">
                  <a:moveTo>
                    <a:pt x="157340" y="2285"/>
                  </a:moveTo>
                  <a:lnTo>
                    <a:pt x="146824" y="2285"/>
                  </a:lnTo>
                  <a:lnTo>
                    <a:pt x="146824" y="3047"/>
                  </a:lnTo>
                  <a:lnTo>
                    <a:pt x="158115" y="3047"/>
                  </a:lnTo>
                  <a:lnTo>
                    <a:pt x="157340" y="2285"/>
                  </a:lnTo>
                  <a:close/>
                </a:path>
                <a:path w="305434" h="664844">
                  <a:moveTo>
                    <a:pt x="155003" y="761"/>
                  </a:moveTo>
                  <a:lnTo>
                    <a:pt x="148767" y="761"/>
                  </a:lnTo>
                  <a:lnTo>
                    <a:pt x="148767" y="1523"/>
                  </a:lnTo>
                  <a:lnTo>
                    <a:pt x="148386" y="2285"/>
                  </a:lnTo>
                  <a:lnTo>
                    <a:pt x="156552" y="2285"/>
                  </a:lnTo>
                  <a:lnTo>
                    <a:pt x="156552" y="1523"/>
                  </a:lnTo>
                  <a:lnTo>
                    <a:pt x="155003" y="1523"/>
                  </a:lnTo>
                  <a:lnTo>
                    <a:pt x="155003" y="761"/>
                  </a:lnTo>
                  <a:close/>
                </a:path>
                <a:path w="305434" h="664844">
                  <a:moveTo>
                    <a:pt x="153441" y="0"/>
                  </a:moveTo>
                  <a:lnTo>
                    <a:pt x="151104" y="0"/>
                  </a:lnTo>
                  <a:lnTo>
                    <a:pt x="150329" y="761"/>
                  </a:lnTo>
                  <a:lnTo>
                    <a:pt x="153441" y="761"/>
                  </a:lnTo>
                  <a:lnTo>
                    <a:pt x="153441" y="0"/>
                  </a:lnTo>
                  <a:close/>
                </a:path>
              </a:pathLst>
            </a:custGeom>
            <a:solidFill>
              <a:srgbClr val="2E5F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6629224" y="26633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6638178" y="2538937"/>
              <a:ext cx="63500" cy="184150"/>
            </a:xfrm>
            <a:custGeom>
              <a:avLst/>
              <a:gdLst/>
              <a:ahLst/>
              <a:cxnLst/>
              <a:rect l="l" t="t" r="r" b="b"/>
              <a:pathLst>
                <a:path w="63500" h="184150">
                  <a:moveTo>
                    <a:pt x="31546" y="0"/>
                  </a:moveTo>
                  <a:lnTo>
                    <a:pt x="31546" y="774"/>
                  </a:lnTo>
                  <a:lnTo>
                    <a:pt x="32321" y="774"/>
                  </a:lnTo>
                  <a:lnTo>
                    <a:pt x="33108" y="774"/>
                  </a:lnTo>
                  <a:lnTo>
                    <a:pt x="33108" y="1549"/>
                  </a:lnTo>
                  <a:lnTo>
                    <a:pt x="32321" y="1549"/>
                  </a:lnTo>
                  <a:lnTo>
                    <a:pt x="33108" y="1549"/>
                  </a:lnTo>
                  <a:lnTo>
                    <a:pt x="32321" y="1549"/>
                  </a:lnTo>
                  <a:lnTo>
                    <a:pt x="33108" y="1549"/>
                  </a:lnTo>
                  <a:lnTo>
                    <a:pt x="33883" y="1549"/>
                  </a:lnTo>
                  <a:lnTo>
                    <a:pt x="33108" y="1549"/>
                  </a:lnTo>
                  <a:lnTo>
                    <a:pt x="33883" y="1549"/>
                  </a:lnTo>
                  <a:lnTo>
                    <a:pt x="34658" y="1549"/>
                  </a:lnTo>
                  <a:lnTo>
                    <a:pt x="33883" y="1549"/>
                  </a:lnTo>
                  <a:lnTo>
                    <a:pt x="34658" y="1549"/>
                  </a:lnTo>
                  <a:lnTo>
                    <a:pt x="34658" y="2311"/>
                  </a:lnTo>
                  <a:lnTo>
                    <a:pt x="35445" y="2311"/>
                  </a:lnTo>
                  <a:lnTo>
                    <a:pt x="36220" y="3086"/>
                  </a:lnTo>
                  <a:lnTo>
                    <a:pt x="36614" y="3086"/>
                  </a:lnTo>
                  <a:lnTo>
                    <a:pt x="36614" y="3848"/>
                  </a:lnTo>
                  <a:lnTo>
                    <a:pt x="37388" y="3848"/>
                  </a:lnTo>
                  <a:lnTo>
                    <a:pt x="38163" y="3848"/>
                  </a:lnTo>
                  <a:lnTo>
                    <a:pt x="38163" y="4622"/>
                  </a:lnTo>
                  <a:lnTo>
                    <a:pt x="38163" y="5397"/>
                  </a:lnTo>
                  <a:lnTo>
                    <a:pt x="38950" y="5397"/>
                  </a:lnTo>
                  <a:lnTo>
                    <a:pt x="39725" y="5397"/>
                  </a:lnTo>
                  <a:lnTo>
                    <a:pt x="40500" y="5397"/>
                  </a:lnTo>
                  <a:lnTo>
                    <a:pt x="41287" y="5397"/>
                  </a:lnTo>
                  <a:lnTo>
                    <a:pt x="40500" y="5397"/>
                  </a:lnTo>
                  <a:lnTo>
                    <a:pt x="41287" y="5397"/>
                  </a:lnTo>
                  <a:lnTo>
                    <a:pt x="41287" y="6159"/>
                  </a:lnTo>
                  <a:lnTo>
                    <a:pt x="43624" y="6159"/>
                  </a:lnTo>
                  <a:lnTo>
                    <a:pt x="42837" y="6159"/>
                  </a:lnTo>
                  <a:lnTo>
                    <a:pt x="44399" y="6159"/>
                  </a:lnTo>
                  <a:lnTo>
                    <a:pt x="43624" y="6159"/>
                  </a:lnTo>
                  <a:lnTo>
                    <a:pt x="44399" y="6159"/>
                  </a:lnTo>
                  <a:lnTo>
                    <a:pt x="44399" y="6553"/>
                  </a:lnTo>
                  <a:lnTo>
                    <a:pt x="44399" y="6159"/>
                  </a:lnTo>
                  <a:lnTo>
                    <a:pt x="45173" y="6159"/>
                  </a:lnTo>
                  <a:lnTo>
                    <a:pt x="45173" y="6553"/>
                  </a:lnTo>
                  <a:lnTo>
                    <a:pt x="45961" y="6553"/>
                  </a:lnTo>
                  <a:lnTo>
                    <a:pt x="46354" y="6553"/>
                  </a:lnTo>
                  <a:lnTo>
                    <a:pt x="45961" y="6553"/>
                  </a:lnTo>
                  <a:lnTo>
                    <a:pt x="46354" y="6553"/>
                  </a:lnTo>
                  <a:lnTo>
                    <a:pt x="45961" y="6553"/>
                  </a:lnTo>
                  <a:lnTo>
                    <a:pt x="46354" y="6553"/>
                  </a:lnTo>
                  <a:lnTo>
                    <a:pt x="45961" y="6553"/>
                  </a:lnTo>
                  <a:lnTo>
                    <a:pt x="46354" y="6553"/>
                  </a:lnTo>
                  <a:lnTo>
                    <a:pt x="46354" y="7315"/>
                  </a:lnTo>
                  <a:lnTo>
                    <a:pt x="47129" y="7315"/>
                  </a:lnTo>
                  <a:lnTo>
                    <a:pt x="46354" y="7315"/>
                  </a:lnTo>
                  <a:lnTo>
                    <a:pt x="45961" y="7315"/>
                  </a:lnTo>
                  <a:lnTo>
                    <a:pt x="46354" y="7315"/>
                  </a:lnTo>
                  <a:lnTo>
                    <a:pt x="45961" y="7315"/>
                  </a:lnTo>
                  <a:lnTo>
                    <a:pt x="46354" y="7315"/>
                  </a:lnTo>
                  <a:lnTo>
                    <a:pt x="45961" y="7315"/>
                  </a:lnTo>
                  <a:lnTo>
                    <a:pt x="46354" y="7315"/>
                  </a:lnTo>
                  <a:lnTo>
                    <a:pt x="47129" y="7315"/>
                  </a:lnTo>
                  <a:lnTo>
                    <a:pt x="46354" y="7315"/>
                  </a:lnTo>
                  <a:lnTo>
                    <a:pt x="47129" y="7315"/>
                  </a:lnTo>
                  <a:lnTo>
                    <a:pt x="47129" y="8089"/>
                  </a:lnTo>
                  <a:lnTo>
                    <a:pt x="46354" y="8089"/>
                  </a:lnTo>
                  <a:lnTo>
                    <a:pt x="47129" y="8089"/>
                  </a:lnTo>
                  <a:lnTo>
                    <a:pt x="46354" y="8089"/>
                  </a:lnTo>
                  <a:lnTo>
                    <a:pt x="45961" y="8089"/>
                  </a:lnTo>
                  <a:lnTo>
                    <a:pt x="45961" y="8864"/>
                  </a:lnTo>
                  <a:lnTo>
                    <a:pt x="45961" y="8089"/>
                  </a:lnTo>
                  <a:lnTo>
                    <a:pt x="45173" y="8089"/>
                  </a:lnTo>
                  <a:lnTo>
                    <a:pt x="45961" y="8089"/>
                  </a:lnTo>
                  <a:lnTo>
                    <a:pt x="45173" y="8089"/>
                  </a:lnTo>
                  <a:lnTo>
                    <a:pt x="45961" y="8089"/>
                  </a:lnTo>
                  <a:lnTo>
                    <a:pt x="45173" y="8089"/>
                  </a:lnTo>
                  <a:lnTo>
                    <a:pt x="44399" y="8089"/>
                  </a:lnTo>
                  <a:lnTo>
                    <a:pt x="44399" y="8864"/>
                  </a:lnTo>
                  <a:lnTo>
                    <a:pt x="43624" y="8864"/>
                  </a:lnTo>
                  <a:lnTo>
                    <a:pt x="44399" y="8864"/>
                  </a:lnTo>
                  <a:lnTo>
                    <a:pt x="43624" y="8864"/>
                  </a:lnTo>
                  <a:lnTo>
                    <a:pt x="42837" y="8864"/>
                  </a:lnTo>
                  <a:lnTo>
                    <a:pt x="43624" y="8864"/>
                  </a:lnTo>
                  <a:lnTo>
                    <a:pt x="42837" y="8864"/>
                  </a:lnTo>
                  <a:lnTo>
                    <a:pt x="42837" y="8089"/>
                  </a:lnTo>
                  <a:lnTo>
                    <a:pt x="42062" y="8089"/>
                  </a:lnTo>
                  <a:lnTo>
                    <a:pt x="42837" y="8089"/>
                  </a:lnTo>
                  <a:lnTo>
                    <a:pt x="42837" y="8864"/>
                  </a:lnTo>
                  <a:lnTo>
                    <a:pt x="42062" y="8864"/>
                  </a:lnTo>
                  <a:lnTo>
                    <a:pt x="41287" y="8864"/>
                  </a:lnTo>
                  <a:lnTo>
                    <a:pt x="41287" y="8089"/>
                  </a:lnTo>
                  <a:lnTo>
                    <a:pt x="41287" y="8864"/>
                  </a:lnTo>
                  <a:lnTo>
                    <a:pt x="42062" y="8864"/>
                  </a:lnTo>
                  <a:lnTo>
                    <a:pt x="41287" y="9626"/>
                  </a:lnTo>
                  <a:lnTo>
                    <a:pt x="41287" y="10401"/>
                  </a:lnTo>
                  <a:lnTo>
                    <a:pt x="40500" y="10401"/>
                  </a:lnTo>
                  <a:lnTo>
                    <a:pt x="41287" y="10401"/>
                  </a:lnTo>
                  <a:lnTo>
                    <a:pt x="42062" y="10401"/>
                  </a:lnTo>
                  <a:lnTo>
                    <a:pt x="41287" y="11175"/>
                  </a:lnTo>
                  <a:lnTo>
                    <a:pt x="42062" y="11175"/>
                  </a:lnTo>
                  <a:lnTo>
                    <a:pt x="41287" y="11175"/>
                  </a:lnTo>
                  <a:lnTo>
                    <a:pt x="42062" y="11175"/>
                  </a:lnTo>
                  <a:lnTo>
                    <a:pt x="42062" y="11937"/>
                  </a:lnTo>
                  <a:lnTo>
                    <a:pt x="42062" y="12712"/>
                  </a:lnTo>
                  <a:lnTo>
                    <a:pt x="42837" y="12712"/>
                  </a:lnTo>
                  <a:lnTo>
                    <a:pt x="43624" y="12712"/>
                  </a:lnTo>
                  <a:lnTo>
                    <a:pt x="43624" y="13487"/>
                  </a:lnTo>
                  <a:lnTo>
                    <a:pt x="44399" y="13487"/>
                  </a:lnTo>
                  <a:lnTo>
                    <a:pt x="43624" y="13487"/>
                  </a:lnTo>
                  <a:lnTo>
                    <a:pt x="42837" y="13487"/>
                  </a:lnTo>
                  <a:lnTo>
                    <a:pt x="42837" y="14249"/>
                  </a:lnTo>
                  <a:lnTo>
                    <a:pt x="42062" y="14249"/>
                  </a:lnTo>
                  <a:lnTo>
                    <a:pt x="42837" y="14249"/>
                  </a:lnTo>
                  <a:lnTo>
                    <a:pt x="42062" y="14249"/>
                  </a:lnTo>
                  <a:lnTo>
                    <a:pt x="41287" y="14249"/>
                  </a:lnTo>
                  <a:lnTo>
                    <a:pt x="40500" y="14249"/>
                  </a:lnTo>
                  <a:lnTo>
                    <a:pt x="39725" y="15024"/>
                  </a:lnTo>
                  <a:lnTo>
                    <a:pt x="39725" y="14249"/>
                  </a:lnTo>
                  <a:lnTo>
                    <a:pt x="38950" y="14249"/>
                  </a:lnTo>
                  <a:lnTo>
                    <a:pt x="37388" y="15024"/>
                  </a:lnTo>
                  <a:lnTo>
                    <a:pt x="36614" y="15024"/>
                  </a:lnTo>
                  <a:lnTo>
                    <a:pt x="29209" y="15024"/>
                  </a:lnTo>
                  <a:lnTo>
                    <a:pt x="28435" y="15798"/>
                  </a:lnTo>
                  <a:lnTo>
                    <a:pt x="24930" y="15798"/>
                  </a:lnTo>
                  <a:lnTo>
                    <a:pt x="24930" y="16179"/>
                  </a:lnTo>
                  <a:lnTo>
                    <a:pt x="24142" y="16179"/>
                  </a:lnTo>
                  <a:lnTo>
                    <a:pt x="23367" y="16179"/>
                  </a:lnTo>
                  <a:lnTo>
                    <a:pt x="23367" y="15798"/>
                  </a:lnTo>
                  <a:lnTo>
                    <a:pt x="23367" y="16179"/>
                  </a:lnTo>
                  <a:lnTo>
                    <a:pt x="23367" y="15798"/>
                  </a:lnTo>
                  <a:lnTo>
                    <a:pt x="22593" y="15798"/>
                  </a:lnTo>
                  <a:lnTo>
                    <a:pt x="23367" y="15798"/>
                  </a:lnTo>
                  <a:lnTo>
                    <a:pt x="23367" y="16179"/>
                  </a:lnTo>
                  <a:lnTo>
                    <a:pt x="22593" y="16179"/>
                  </a:lnTo>
                  <a:lnTo>
                    <a:pt x="21805" y="16179"/>
                  </a:lnTo>
                  <a:lnTo>
                    <a:pt x="20256" y="16954"/>
                  </a:lnTo>
                  <a:lnTo>
                    <a:pt x="19469" y="16954"/>
                  </a:lnTo>
                  <a:lnTo>
                    <a:pt x="18694" y="16954"/>
                  </a:lnTo>
                  <a:lnTo>
                    <a:pt x="17919" y="16954"/>
                  </a:lnTo>
                  <a:lnTo>
                    <a:pt x="17919" y="17716"/>
                  </a:lnTo>
                  <a:lnTo>
                    <a:pt x="17525" y="17716"/>
                  </a:lnTo>
                  <a:lnTo>
                    <a:pt x="16751" y="17716"/>
                  </a:lnTo>
                  <a:lnTo>
                    <a:pt x="15976" y="17716"/>
                  </a:lnTo>
                  <a:lnTo>
                    <a:pt x="15189" y="16954"/>
                  </a:lnTo>
                  <a:lnTo>
                    <a:pt x="14414" y="16954"/>
                  </a:lnTo>
                  <a:lnTo>
                    <a:pt x="15189" y="16954"/>
                  </a:lnTo>
                  <a:lnTo>
                    <a:pt x="14414" y="16954"/>
                  </a:lnTo>
                  <a:lnTo>
                    <a:pt x="12852" y="16179"/>
                  </a:lnTo>
                  <a:lnTo>
                    <a:pt x="12077" y="16179"/>
                  </a:lnTo>
                  <a:lnTo>
                    <a:pt x="11302" y="15798"/>
                  </a:lnTo>
                  <a:lnTo>
                    <a:pt x="10515" y="15798"/>
                  </a:lnTo>
                  <a:lnTo>
                    <a:pt x="8966" y="15798"/>
                  </a:lnTo>
                  <a:lnTo>
                    <a:pt x="8178" y="15798"/>
                  </a:lnTo>
                  <a:lnTo>
                    <a:pt x="7785" y="15798"/>
                  </a:lnTo>
                  <a:lnTo>
                    <a:pt x="6235" y="15798"/>
                  </a:lnTo>
                  <a:lnTo>
                    <a:pt x="6235" y="15024"/>
                  </a:lnTo>
                  <a:lnTo>
                    <a:pt x="5460" y="15024"/>
                  </a:lnTo>
                  <a:lnTo>
                    <a:pt x="6235" y="15024"/>
                  </a:lnTo>
                  <a:lnTo>
                    <a:pt x="7010" y="15024"/>
                  </a:lnTo>
                  <a:lnTo>
                    <a:pt x="6235" y="15024"/>
                  </a:lnTo>
                  <a:lnTo>
                    <a:pt x="7010" y="15024"/>
                  </a:lnTo>
                  <a:lnTo>
                    <a:pt x="8178" y="15024"/>
                  </a:lnTo>
                  <a:lnTo>
                    <a:pt x="8966" y="15024"/>
                  </a:lnTo>
                  <a:lnTo>
                    <a:pt x="9740" y="15024"/>
                  </a:lnTo>
                  <a:lnTo>
                    <a:pt x="10515" y="15798"/>
                  </a:lnTo>
                  <a:lnTo>
                    <a:pt x="11302" y="15798"/>
                  </a:lnTo>
                  <a:lnTo>
                    <a:pt x="10515" y="15798"/>
                  </a:lnTo>
                  <a:lnTo>
                    <a:pt x="11302" y="15798"/>
                  </a:lnTo>
                  <a:lnTo>
                    <a:pt x="10515" y="15798"/>
                  </a:lnTo>
                  <a:lnTo>
                    <a:pt x="11302" y="15798"/>
                  </a:lnTo>
                  <a:lnTo>
                    <a:pt x="11302" y="15024"/>
                  </a:lnTo>
                  <a:lnTo>
                    <a:pt x="7785" y="15024"/>
                  </a:lnTo>
                  <a:lnTo>
                    <a:pt x="7785" y="14249"/>
                  </a:lnTo>
                  <a:lnTo>
                    <a:pt x="7010" y="14249"/>
                  </a:lnTo>
                  <a:lnTo>
                    <a:pt x="6235" y="14249"/>
                  </a:lnTo>
                  <a:lnTo>
                    <a:pt x="5460" y="14249"/>
                  </a:lnTo>
                  <a:lnTo>
                    <a:pt x="5460" y="13487"/>
                  </a:lnTo>
                  <a:lnTo>
                    <a:pt x="12077" y="13487"/>
                  </a:lnTo>
                  <a:lnTo>
                    <a:pt x="12852" y="14249"/>
                  </a:lnTo>
                  <a:lnTo>
                    <a:pt x="13639" y="14249"/>
                  </a:lnTo>
                  <a:lnTo>
                    <a:pt x="14414" y="14249"/>
                  </a:lnTo>
                  <a:lnTo>
                    <a:pt x="13639" y="13487"/>
                  </a:lnTo>
                  <a:lnTo>
                    <a:pt x="14414" y="13487"/>
                  </a:lnTo>
                  <a:lnTo>
                    <a:pt x="13639" y="13487"/>
                  </a:lnTo>
                  <a:lnTo>
                    <a:pt x="12852" y="13487"/>
                  </a:lnTo>
                  <a:lnTo>
                    <a:pt x="0" y="13487"/>
                  </a:lnTo>
                  <a:lnTo>
                    <a:pt x="787" y="13487"/>
                  </a:lnTo>
                  <a:lnTo>
                    <a:pt x="1562" y="12712"/>
                  </a:lnTo>
                  <a:lnTo>
                    <a:pt x="2336" y="12712"/>
                  </a:lnTo>
                  <a:lnTo>
                    <a:pt x="1562" y="12712"/>
                  </a:lnTo>
                  <a:lnTo>
                    <a:pt x="2336" y="12712"/>
                  </a:lnTo>
                  <a:lnTo>
                    <a:pt x="3124" y="12712"/>
                  </a:lnTo>
                  <a:lnTo>
                    <a:pt x="3898" y="12712"/>
                  </a:lnTo>
                  <a:lnTo>
                    <a:pt x="3124" y="12712"/>
                  </a:lnTo>
                  <a:lnTo>
                    <a:pt x="3898" y="12712"/>
                  </a:lnTo>
                  <a:lnTo>
                    <a:pt x="3898" y="11937"/>
                  </a:lnTo>
                  <a:lnTo>
                    <a:pt x="4673" y="11937"/>
                  </a:lnTo>
                  <a:lnTo>
                    <a:pt x="3898" y="12712"/>
                  </a:lnTo>
                  <a:lnTo>
                    <a:pt x="4673" y="12712"/>
                  </a:lnTo>
                  <a:lnTo>
                    <a:pt x="5460" y="12712"/>
                  </a:lnTo>
                  <a:lnTo>
                    <a:pt x="6235" y="12712"/>
                  </a:lnTo>
                  <a:lnTo>
                    <a:pt x="5460" y="12712"/>
                  </a:lnTo>
                  <a:lnTo>
                    <a:pt x="4673" y="11937"/>
                  </a:lnTo>
                  <a:lnTo>
                    <a:pt x="5460" y="11937"/>
                  </a:lnTo>
                  <a:lnTo>
                    <a:pt x="6235" y="12712"/>
                  </a:lnTo>
                  <a:lnTo>
                    <a:pt x="7010" y="12712"/>
                  </a:lnTo>
                  <a:lnTo>
                    <a:pt x="7010" y="11937"/>
                  </a:lnTo>
                  <a:lnTo>
                    <a:pt x="7785" y="12712"/>
                  </a:lnTo>
                  <a:lnTo>
                    <a:pt x="8178" y="12712"/>
                  </a:lnTo>
                  <a:lnTo>
                    <a:pt x="8966" y="12712"/>
                  </a:lnTo>
                  <a:lnTo>
                    <a:pt x="7785" y="11937"/>
                  </a:lnTo>
                  <a:lnTo>
                    <a:pt x="6235" y="11937"/>
                  </a:lnTo>
                  <a:lnTo>
                    <a:pt x="5460" y="11937"/>
                  </a:lnTo>
                  <a:lnTo>
                    <a:pt x="4673" y="11937"/>
                  </a:lnTo>
                  <a:lnTo>
                    <a:pt x="3898" y="11175"/>
                  </a:lnTo>
                  <a:lnTo>
                    <a:pt x="4673" y="11175"/>
                  </a:lnTo>
                  <a:lnTo>
                    <a:pt x="5460" y="11175"/>
                  </a:lnTo>
                  <a:lnTo>
                    <a:pt x="10515" y="11175"/>
                  </a:lnTo>
                  <a:lnTo>
                    <a:pt x="10515" y="10401"/>
                  </a:lnTo>
                  <a:lnTo>
                    <a:pt x="10515" y="9626"/>
                  </a:lnTo>
                  <a:lnTo>
                    <a:pt x="10515" y="8864"/>
                  </a:lnTo>
                  <a:lnTo>
                    <a:pt x="11302" y="8864"/>
                  </a:lnTo>
                  <a:lnTo>
                    <a:pt x="11302" y="8089"/>
                  </a:lnTo>
                  <a:lnTo>
                    <a:pt x="12077" y="8089"/>
                  </a:lnTo>
                  <a:lnTo>
                    <a:pt x="12852" y="8089"/>
                  </a:lnTo>
                  <a:lnTo>
                    <a:pt x="13639" y="7315"/>
                  </a:lnTo>
                  <a:lnTo>
                    <a:pt x="14414" y="7315"/>
                  </a:lnTo>
                  <a:lnTo>
                    <a:pt x="13639" y="7315"/>
                  </a:lnTo>
                  <a:lnTo>
                    <a:pt x="14414" y="7315"/>
                  </a:lnTo>
                  <a:lnTo>
                    <a:pt x="14414" y="6553"/>
                  </a:lnTo>
                  <a:lnTo>
                    <a:pt x="13639" y="6553"/>
                  </a:lnTo>
                  <a:lnTo>
                    <a:pt x="12852" y="7315"/>
                  </a:lnTo>
                  <a:lnTo>
                    <a:pt x="13639" y="7315"/>
                  </a:lnTo>
                  <a:lnTo>
                    <a:pt x="12852" y="7315"/>
                  </a:lnTo>
                  <a:lnTo>
                    <a:pt x="8178" y="7315"/>
                  </a:lnTo>
                  <a:lnTo>
                    <a:pt x="8966" y="7315"/>
                  </a:lnTo>
                  <a:lnTo>
                    <a:pt x="8178" y="7315"/>
                  </a:lnTo>
                  <a:lnTo>
                    <a:pt x="8966" y="7315"/>
                  </a:lnTo>
                  <a:lnTo>
                    <a:pt x="8178" y="7315"/>
                  </a:lnTo>
                  <a:lnTo>
                    <a:pt x="8966" y="6553"/>
                  </a:lnTo>
                  <a:lnTo>
                    <a:pt x="9740" y="6553"/>
                  </a:lnTo>
                  <a:lnTo>
                    <a:pt x="8966" y="6553"/>
                  </a:lnTo>
                  <a:lnTo>
                    <a:pt x="9740" y="6553"/>
                  </a:lnTo>
                  <a:lnTo>
                    <a:pt x="10515" y="6553"/>
                  </a:lnTo>
                  <a:lnTo>
                    <a:pt x="10515" y="6159"/>
                  </a:lnTo>
                  <a:lnTo>
                    <a:pt x="11302" y="6159"/>
                  </a:lnTo>
                  <a:lnTo>
                    <a:pt x="11302" y="5397"/>
                  </a:lnTo>
                  <a:lnTo>
                    <a:pt x="11302" y="6159"/>
                  </a:lnTo>
                  <a:lnTo>
                    <a:pt x="11302" y="5397"/>
                  </a:lnTo>
                  <a:lnTo>
                    <a:pt x="12077" y="5397"/>
                  </a:lnTo>
                  <a:lnTo>
                    <a:pt x="12852" y="5397"/>
                  </a:lnTo>
                  <a:lnTo>
                    <a:pt x="13639" y="5397"/>
                  </a:lnTo>
                  <a:lnTo>
                    <a:pt x="12852" y="5397"/>
                  </a:lnTo>
                  <a:lnTo>
                    <a:pt x="13639" y="5397"/>
                  </a:lnTo>
                  <a:lnTo>
                    <a:pt x="12852" y="5397"/>
                  </a:lnTo>
                  <a:lnTo>
                    <a:pt x="13639" y="4622"/>
                  </a:lnTo>
                  <a:lnTo>
                    <a:pt x="12852" y="4622"/>
                  </a:lnTo>
                  <a:lnTo>
                    <a:pt x="13639" y="4622"/>
                  </a:lnTo>
                  <a:lnTo>
                    <a:pt x="14414" y="4622"/>
                  </a:lnTo>
                  <a:lnTo>
                    <a:pt x="14414" y="3848"/>
                  </a:lnTo>
                  <a:lnTo>
                    <a:pt x="15189" y="3848"/>
                  </a:lnTo>
                  <a:lnTo>
                    <a:pt x="14414" y="4622"/>
                  </a:lnTo>
                  <a:lnTo>
                    <a:pt x="15189" y="4622"/>
                  </a:lnTo>
                  <a:lnTo>
                    <a:pt x="15189" y="3848"/>
                  </a:lnTo>
                  <a:lnTo>
                    <a:pt x="15976" y="3848"/>
                  </a:lnTo>
                  <a:lnTo>
                    <a:pt x="16751" y="3848"/>
                  </a:lnTo>
                  <a:lnTo>
                    <a:pt x="17525" y="3848"/>
                  </a:lnTo>
                  <a:lnTo>
                    <a:pt x="16751" y="3848"/>
                  </a:lnTo>
                  <a:lnTo>
                    <a:pt x="17525" y="3848"/>
                  </a:lnTo>
                  <a:lnTo>
                    <a:pt x="17919" y="3848"/>
                  </a:lnTo>
                  <a:lnTo>
                    <a:pt x="18694" y="3848"/>
                  </a:lnTo>
                  <a:lnTo>
                    <a:pt x="19469" y="3848"/>
                  </a:lnTo>
                  <a:lnTo>
                    <a:pt x="20256" y="3848"/>
                  </a:lnTo>
                  <a:lnTo>
                    <a:pt x="21031" y="3086"/>
                  </a:lnTo>
                  <a:lnTo>
                    <a:pt x="23367" y="3086"/>
                  </a:lnTo>
                  <a:lnTo>
                    <a:pt x="22593" y="3086"/>
                  </a:lnTo>
                  <a:lnTo>
                    <a:pt x="24930" y="3086"/>
                  </a:lnTo>
                  <a:lnTo>
                    <a:pt x="24930" y="2311"/>
                  </a:lnTo>
                  <a:lnTo>
                    <a:pt x="25704" y="2311"/>
                  </a:lnTo>
                  <a:lnTo>
                    <a:pt x="26492" y="2311"/>
                  </a:lnTo>
                  <a:lnTo>
                    <a:pt x="26873" y="1549"/>
                  </a:lnTo>
                  <a:lnTo>
                    <a:pt x="30772" y="1549"/>
                  </a:lnTo>
                  <a:lnTo>
                    <a:pt x="29984" y="1549"/>
                  </a:lnTo>
                  <a:lnTo>
                    <a:pt x="29209" y="1549"/>
                  </a:lnTo>
                  <a:lnTo>
                    <a:pt x="28435" y="1549"/>
                  </a:lnTo>
                  <a:lnTo>
                    <a:pt x="27647" y="1549"/>
                  </a:lnTo>
                  <a:lnTo>
                    <a:pt x="26873" y="1549"/>
                  </a:lnTo>
                  <a:lnTo>
                    <a:pt x="26873" y="774"/>
                  </a:lnTo>
                  <a:lnTo>
                    <a:pt x="26492" y="774"/>
                  </a:lnTo>
                  <a:lnTo>
                    <a:pt x="26873" y="774"/>
                  </a:lnTo>
                  <a:lnTo>
                    <a:pt x="27647" y="774"/>
                  </a:lnTo>
                  <a:lnTo>
                    <a:pt x="28435" y="774"/>
                  </a:lnTo>
                  <a:lnTo>
                    <a:pt x="29209" y="0"/>
                  </a:lnTo>
                  <a:lnTo>
                    <a:pt x="29984" y="0"/>
                  </a:lnTo>
                  <a:lnTo>
                    <a:pt x="30772" y="0"/>
                  </a:lnTo>
                  <a:lnTo>
                    <a:pt x="31546" y="0"/>
                  </a:lnTo>
                  <a:close/>
                </a:path>
                <a:path w="63500" h="184150">
                  <a:moveTo>
                    <a:pt x="44399" y="15024"/>
                  </a:moveTo>
                  <a:lnTo>
                    <a:pt x="45173" y="15024"/>
                  </a:lnTo>
                  <a:lnTo>
                    <a:pt x="45173" y="15798"/>
                  </a:lnTo>
                  <a:lnTo>
                    <a:pt x="45961" y="15798"/>
                  </a:lnTo>
                  <a:lnTo>
                    <a:pt x="46354" y="15798"/>
                  </a:lnTo>
                  <a:lnTo>
                    <a:pt x="47129" y="15798"/>
                  </a:lnTo>
                  <a:lnTo>
                    <a:pt x="47129" y="16179"/>
                  </a:lnTo>
                  <a:lnTo>
                    <a:pt x="47904" y="16179"/>
                  </a:lnTo>
                  <a:lnTo>
                    <a:pt x="47904" y="16954"/>
                  </a:lnTo>
                  <a:lnTo>
                    <a:pt x="47129" y="16954"/>
                  </a:lnTo>
                  <a:lnTo>
                    <a:pt x="47129" y="17716"/>
                  </a:lnTo>
                  <a:lnTo>
                    <a:pt x="46354" y="17716"/>
                  </a:lnTo>
                  <a:lnTo>
                    <a:pt x="47129" y="17716"/>
                  </a:lnTo>
                  <a:lnTo>
                    <a:pt x="47129" y="18491"/>
                  </a:lnTo>
                  <a:lnTo>
                    <a:pt x="47129" y="17716"/>
                  </a:lnTo>
                  <a:lnTo>
                    <a:pt x="47129" y="18491"/>
                  </a:lnTo>
                  <a:lnTo>
                    <a:pt x="47129" y="19265"/>
                  </a:lnTo>
                  <a:lnTo>
                    <a:pt x="47904" y="18491"/>
                  </a:lnTo>
                  <a:lnTo>
                    <a:pt x="47904" y="19265"/>
                  </a:lnTo>
                  <a:lnTo>
                    <a:pt x="47904" y="18491"/>
                  </a:lnTo>
                  <a:lnTo>
                    <a:pt x="48691" y="18491"/>
                  </a:lnTo>
                  <a:lnTo>
                    <a:pt x="48691" y="19265"/>
                  </a:lnTo>
                  <a:lnTo>
                    <a:pt x="47904" y="19265"/>
                  </a:lnTo>
                  <a:lnTo>
                    <a:pt x="48691" y="19265"/>
                  </a:lnTo>
                  <a:lnTo>
                    <a:pt x="48691" y="18491"/>
                  </a:lnTo>
                  <a:lnTo>
                    <a:pt x="48691" y="19265"/>
                  </a:lnTo>
                  <a:lnTo>
                    <a:pt x="49466" y="19265"/>
                  </a:lnTo>
                  <a:lnTo>
                    <a:pt x="50241" y="19265"/>
                  </a:lnTo>
                  <a:lnTo>
                    <a:pt x="51015" y="19265"/>
                  </a:lnTo>
                  <a:lnTo>
                    <a:pt x="51015" y="18491"/>
                  </a:lnTo>
                  <a:lnTo>
                    <a:pt x="51803" y="18491"/>
                  </a:lnTo>
                  <a:lnTo>
                    <a:pt x="51803" y="17716"/>
                  </a:lnTo>
                  <a:lnTo>
                    <a:pt x="51015" y="17716"/>
                  </a:lnTo>
                  <a:lnTo>
                    <a:pt x="51803" y="17716"/>
                  </a:lnTo>
                  <a:lnTo>
                    <a:pt x="51015" y="16954"/>
                  </a:lnTo>
                  <a:lnTo>
                    <a:pt x="51803" y="16954"/>
                  </a:lnTo>
                  <a:lnTo>
                    <a:pt x="51015" y="16954"/>
                  </a:lnTo>
                  <a:lnTo>
                    <a:pt x="51803" y="16954"/>
                  </a:lnTo>
                  <a:lnTo>
                    <a:pt x="51803" y="16179"/>
                  </a:lnTo>
                  <a:lnTo>
                    <a:pt x="52577" y="16179"/>
                  </a:lnTo>
                  <a:lnTo>
                    <a:pt x="53352" y="16179"/>
                  </a:lnTo>
                  <a:lnTo>
                    <a:pt x="53352" y="16954"/>
                  </a:lnTo>
                  <a:lnTo>
                    <a:pt x="54140" y="16954"/>
                  </a:lnTo>
                  <a:lnTo>
                    <a:pt x="54914" y="16954"/>
                  </a:lnTo>
                  <a:lnTo>
                    <a:pt x="54140" y="16179"/>
                  </a:lnTo>
                  <a:lnTo>
                    <a:pt x="54914" y="16179"/>
                  </a:lnTo>
                  <a:lnTo>
                    <a:pt x="54914" y="16954"/>
                  </a:lnTo>
                  <a:lnTo>
                    <a:pt x="55689" y="16179"/>
                  </a:lnTo>
                  <a:lnTo>
                    <a:pt x="54914" y="16179"/>
                  </a:lnTo>
                  <a:lnTo>
                    <a:pt x="55689" y="16179"/>
                  </a:lnTo>
                  <a:lnTo>
                    <a:pt x="56083" y="16179"/>
                  </a:lnTo>
                  <a:lnTo>
                    <a:pt x="56857" y="16179"/>
                  </a:lnTo>
                  <a:lnTo>
                    <a:pt x="56857" y="16954"/>
                  </a:lnTo>
                  <a:lnTo>
                    <a:pt x="56083" y="16954"/>
                  </a:lnTo>
                  <a:lnTo>
                    <a:pt x="55689" y="16954"/>
                  </a:lnTo>
                  <a:lnTo>
                    <a:pt x="56083" y="16954"/>
                  </a:lnTo>
                  <a:lnTo>
                    <a:pt x="56857" y="16954"/>
                  </a:lnTo>
                  <a:lnTo>
                    <a:pt x="57645" y="16954"/>
                  </a:lnTo>
                  <a:lnTo>
                    <a:pt x="57645" y="16179"/>
                  </a:lnTo>
                  <a:lnTo>
                    <a:pt x="57645" y="16954"/>
                  </a:lnTo>
                  <a:lnTo>
                    <a:pt x="58419" y="16954"/>
                  </a:lnTo>
                  <a:lnTo>
                    <a:pt x="57645" y="16954"/>
                  </a:lnTo>
                  <a:lnTo>
                    <a:pt x="56857" y="16954"/>
                  </a:lnTo>
                  <a:lnTo>
                    <a:pt x="57645" y="16954"/>
                  </a:lnTo>
                  <a:lnTo>
                    <a:pt x="58419" y="16954"/>
                  </a:lnTo>
                  <a:lnTo>
                    <a:pt x="59194" y="16954"/>
                  </a:lnTo>
                  <a:lnTo>
                    <a:pt x="58419" y="16954"/>
                  </a:lnTo>
                  <a:lnTo>
                    <a:pt x="59194" y="16954"/>
                  </a:lnTo>
                  <a:lnTo>
                    <a:pt x="59194" y="17716"/>
                  </a:lnTo>
                  <a:lnTo>
                    <a:pt x="58419" y="17716"/>
                  </a:lnTo>
                  <a:lnTo>
                    <a:pt x="59194" y="17716"/>
                  </a:lnTo>
                  <a:lnTo>
                    <a:pt x="59982" y="17716"/>
                  </a:lnTo>
                  <a:lnTo>
                    <a:pt x="60756" y="17716"/>
                  </a:lnTo>
                  <a:lnTo>
                    <a:pt x="60756" y="18491"/>
                  </a:lnTo>
                  <a:lnTo>
                    <a:pt x="61544" y="18491"/>
                  </a:lnTo>
                  <a:lnTo>
                    <a:pt x="61544" y="19265"/>
                  </a:lnTo>
                  <a:lnTo>
                    <a:pt x="62318" y="19265"/>
                  </a:lnTo>
                  <a:lnTo>
                    <a:pt x="63093" y="19265"/>
                  </a:lnTo>
                  <a:lnTo>
                    <a:pt x="62318" y="20027"/>
                  </a:lnTo>
                  <a:lnTo>
                    <a:pt x="63093" y="20027"/>
                  </a:lnTo>
                  <a:lnTo>
                    <a:pt x="62318" y="20802"/>
                  </a:lnTo>
                  <a:lnTo>
                    <a:pt x="61544" y="20802"/>
                  </a:lnTo>
                  <a:lnTo>
                    <a:pt x="62318" y="20802"/>
                  </a:lnTo>
                  <a:lnTo>
                    <a:pt x="61544" y="21577"/>
                  </a:lnTo>
                  <a:lnTo>
                    <a:pt x="62318" y="21577"/>
                  </a:lnTo>
                  <a:lnTo>
                    <a:pt x="61544" y="22339"/>
                  </a:lnTo>
                  <a:lnTo>
                    <a:pt x="60756" y="23113"/>
                  </a:lnTo>
                  <a:lnTo>
                    <a:pt x="60756" y="23888"/>
                  </a:lnTo>
                  <a:lnTo>
                    <a:pt x="61544" y="23888"/>
                  </a:lnTo>
                  <a:lnTo>
                    <a:pt x="61544" y="24650"/>
                  </a:lnTo>
                  <a:lnTo>
                    <a:pt x="60756" y="24650"/>
                  </a:lnTo>
                  <a:lnTo>
                    <a:pt x="61544" y="25425"/>
                  </a:lnTo>
                  <a:lnTo>
                    <a:pt x="60756" y="25425"/>
                  </a:lnTo>
                  <a:lnTo>
                    <a:pt x="61544" y="25425"/>
                  </a:lnTo>
                  <a:lnTo>
                    <a:pt x="61544" y="25806"/>
                  </a:lnTo>
                  <a:lnTo>
                    <a:pt x="60756" y="25806"/>
                  </a:lnTo>
                  <a:lnTo>
                    <a:pt x="61544" y="25806"/>
                  </a:lnTo>
                  <a:lnTo>
                    <a:pt x="61544" y="26581"/>
                  </a:lnTo>
                  <a:lnTo>
                    <a:pt x="60756" y="26581"/>
                  </a:lnTo>
                  <a:lnTo>
                    <a:pt x="61544" y="26581"/>
                  </a:lnTo>
                  <a:lnTo>
                    <a:pt x="60756" y="26581"/>
                  </a:lnTo>
                  <a:lnTo>
                    <a:pt x="61544" y="27355"/>
                  </a:lnTo>
                  <a:lnTo>
                    <a:pt x="60756" y="27355"/>
                  </a:lnTo>
                  <a:lnTo>
                    <a:pt x="61544" y="27355"/>
                  </a:lnTo>
                  <a:lnTo>
                    <a:pt x="60756" y="27355"/>
                  </a:lnTo>
                  <a:lnTo>
                    <a:pt x="59982" y="27355"/>
                  </a:lnTo>
                  <a:lnTo>
                    <a:pt x="60756" y="27355"/>
                  </a:lnTo>
                  <a:lnTo>
                    <a:pt x="60756" y="28117"/>
                  </a:lnTo>
                  <a:lnTo>
                    <a:pt x="59982" y="28117"/>
                  </a:lnTo>
                  <a:lnTo>
                    <a:pt x="59194" y="28117"/>
                  </a:lnTo>
                  <a:lnTo>
                    <a:pt x="59982" y="28117"/>
                  </a:lnTo>
                  <a:lnTo>
                    <a:pt x="59194" y="28117"/>
                  </a:lnTo>
                  <a:lnTo>
                    <a:pt x="58419" y="27355"/>
                  </a:lnTo>
                  <a:lnTo>
                    <a:pt x="56857" y="27355"/>
                  </a:lnTo>
                  <a:lnTo>
                    <a:pt x="56083" y="27355"/>
                  </a:lnTo>
                  <a:lnTo>
                    <a:pt x="56857" y="28117"/>
                  </a:lnTo>
                  <a:lnTo>
                    <a:pt x="57645" y="28117"/>
                  </a:lnTo>
                  <a:lnTo>
                    <a:pt x="57645" y="28892"/>
                  </a:lnTo>
                  <a:lnTo>
                    <a:pt x="58419" y="28892"/>
                  </a:lnTo>
                  <a:lnTo>
                    <a:pt x="59194" y="28892"/>
                  </a:lnTo>
                  <a:lnTo>
                    <a:pt x="59194" y="29667"/>
                  </a:lnTo>
                  <a:lnTo>
                    <a:pt x="59982" y="29667"/>
                  </a:lnTo>
                  <a:lnTo>
                    <a:pt x="60756" y="29667"/>
                  </a:lnTo>
                  <a:lnTo>
                    <a:pt x="59982" y="29667"/>
                  </a:lnTo>
                  <a:lnTo>
                    <a:pt x="59194" y="29667"/>
                  </a:lnTo>
                  <a:lnTo>
                    <a:pt x="59982" y="30429"/>
                  </a:lnTo>
                  <a:lnTo>
                    <a:pt x="60756" y="30429"/>
                  </a:lnTo>
                  <a:lnTo>
                    <a:pt x="61544" y="30429"/>
                  </a:lnTo>
                  <a:lnTo>
                    <a:pt x="62318" y="30429"/>
                  </a:lnTo>
                  <a:lnTo>
                    <a:pt x="62318" y="31203"/>
                  </a:lnTo>
                  <a:lnTo>
                    <a:pt x="62318" y="31965"/>
                  </a:lnTo>
                  <a:lnTo>
                    <a:pt x="62318" y="32740"/>
                  </a:lnTo>
                  <a:lnTo>
                    <a:pt x="63093" y="32740"/>
                  </a:lnTo>
                  <a:lnTo>
                    <a:pt x="62318" y="33515"/>
                  </a:lnTo>
                  <a:lnTo>
                    <a:pt x="61544" y="33515"/>
                  </a:lnTo>
                  <a:lnTo>
                    <a:pt x="60756" y="33515"/>
                  </a:lnTo>
                  <a:lnTo>
                    <a:pt x="60756" y="34277"/>
                  </a:lnTo>
                  <a:lnTo>
                    <a:pt x="59982" y="34277"/>
                  </a:lnTo>
                  <a:lnTo>
                    <a:pt x="59194" y="34277"/>
                  </a:lnTo>
                  <a:lnTo>
                    <a:pt x="59194" y="35051"/>
                  </a:lnTo>
                  <a:lnTo>
                    <a:pt x="58419" y="35051"/>
                  </a:lnTo>
                  <a:lnTo>
                    <a:pt x="57645" y="35051"/>
                  </a:lnTo>
                  <a:lnTo>
                    <a:pt x="54140" y="35051"/>
                  </a:lnTo>
                  <a:lnTo>
                    <a:pt x="54140" y="35432"/>
                  </a:lnTo>
                  <a:lnTo>
                    <a:pt x="52577" y="35051"/>
                  </a:lnTo>
                  <a:lnTo>
                    <a:pt x="52577" y="35432"/>
                  </a:lnTo>
                  <a:lnTo>
                    <a:pt x="51803" y="35432"/>
                  </a:lnTo>
                  <a:lnTo>
                    <a:pt x="51015" y="35432"/>
                  </a:lnTo>
                  <a:lnTo>
                    <a:pt x="50241" y="35432"/>
                  </a:lnTo>
                  <a:lnTo>
                    <a:pt x="49466" y="35432"/>
                  </a:lnTo>
                  <a:lnTo>
                    <a:pt x="49466" y="35051"/>
                  </a:lnTo>
                  <a:lnTo>
                    <a:pt x="48691" y="35051"/>
                  </a:lnTo>
                  <a:lnTo>
                    <a:pt x="49466" y="35432"/>
                  </a:lnTo>
                  <a:lnTo>
                    <a:pt x="48691" y="35432"/>
                  </a:lnTo>
                  <a:lnTo>
                    <a:pt x="47904" y="35432"/>
                  </a:lnTo>
                  <a:lnTo>
                    <a:pt x="47129" y="35432"/>
                  </a:lnTo>
                  <a:lnTo>
                    <a:pt x="47129" y="35051"/>
                  </a:lnTo>
                  <a:lnTo>
                    <a:pt x="46354" y="35051"/>
                  </a:lnTo>
                  <a:lnTo>
                    <a:pt x="46354" y="35432"/>
                  </a:lnTo>
                  <a:lnTo>
                    <a:pt x="45961" y="35432"/>
                  </a:lnTo>
                  <a:lnTo>
                    <a:pt x="45173" y="35432"/>
                  </a:lnTo>
                  <a:lnTo>
                    <a:pt x="45173" y="35051"/>
                  </a:lnTo>
                  <a:lnTo>
                    <a:pt x="44399" y="35051"/>
                  </a:lnTo>
                  <a:lnTo>
                    <a:pt x="43624" y="35051"/>
                  </a:lnTo>
                  <a:lnTo>
                    <a:pt x="43624" y="34277"/>
                  </a:lnTo>
                  <a:lnTo>
                    <a:pt x="42837" y="34277"/>
                  </a:lnTo>
                  <a:lnTo>
                    <a:pt x="43624" y="35051"/>
                  </a:lnTo>
                  <a:lnTo>
                    <a:pt x="42837" y="35051"/>
                  </a:lnTo>
                  <a:lnTo>
                    <a:pt x="42837" y="34277"/>
                  </a:lnTo>
                  <a:lnTo>
                    <a:pt x="42062" y="34277"/>
                  </a:lnTo>
                  <a:lnTo>
                    <a:pt x="41287" y="34277"/>
                  </a:lnTo>
                  <a:lnTo>
                    <a:pt x="41287" y="33515"/>
                  </a:lnTo>
                  <a:lnTo>
                    <a:pt x="40500" y="33515"/>
                  </a:lnTo>
                  <a:lnTo>
                    <a:pt x="40500" y="32740"/>
                  </a:lnTo>
                  <a:lnTo>
                    <a:pt x="39725" y="32740"/>
                  </a:lnTo>
                  <a:lnTo>
                    <a:pt x="38950" y="32740"/>
                  </a:lnTo>
                  <a:lnTo>
                    <a:pt x="39725" y="32740"/>
                  </a:lnTo>
                  <a:lnTo>
                    <a:pt x="38950" y="32740"/>
                  </a:lnTo>
                  <a:lnTo>
                    <a:pt x="38163" y="32740"/>
                  </a:lnTo>
                  <a:lnTo>
                    <a:pt x="38950" y="32740"/>
                  </a:lnTo>
                  <a:lnTo>
                    <a:pt x="38163" y="32740"/>
                  </a:lnTo>
                  <a:lnTo>
                    <a:pt x="38950" y="32740"/>
                  </a:lnTo>
                  <a:lnTo>
                    <a:pt x="38163" y="32740"/>
                  </a:lnTo>
                  <a:lnTo>
                    <a:pt x="36614" y="32740"/>
                  </a:lnTo>
                  <a:lnTo>
                    <a:pt x="37388" y="32740"/>
                  </a:lnTo>
                  <a:lnTo>
                    <a:pt x="36220" y="32740"/>
                  </a:lnTo>
                  <a:lnTo>
                    <a:pt x="36614" y="32740"/>
                  </a:lnTo>
                  <a:lnTo>
                    <a:pt x="35445" y="32740"/>
                  </a:lnTo>
                  <a:lnTo>
                    <a:pt x="36614" y="32740"/>
                  </a:lnTo>
                  <a:lnTo>
                    <a:pt x="34658" y="32740"/>
                  </a:lnTo>
                  <a:lnTo>
                    <a:pt x="35445" y="32740"/>
                  </a:lnTo>
                  <a:lnTo>
                    <a:pt x="30772" y="32740"/>
                  </a:lnTo>
                  <a:lnTo>
                    <a:pt x="31546" y="31965"/>
                  </a:lnTo>
                  <a:lnTo>
                    <a:pt x="31546" y="32740"/>
                  </a:lnTo>
                  <a:lnTo>
                    <a:pt x="31546" y="31965"/>
                  </a:lnTo>
                  <a:lnTo>
                    <a:pt x="30772" y="31965"/>
                  </a:lnTo>
                  <a:lnTo>
                    <a:pt x="30772" y="31203"/>
                  </a:lnTo>
                  <a:lnTo>
                    <a:pt x="29984" y="31203"/>
                  </a:lnTo>
                  <a:lnTo>
                    <a:pt x="29209" y="31203"/>
                  </a:lnTo>
                  <a:lnTo>
                    <a:pt x="28435" y="31203"/>
                  </a:lnTo>
                  <a:lnTo>
                    <a:pt x="28435" y="31965"/>
                  </a:lnTo>
                  <a:lnTo>
                    <a:pt x="27647" y="31965"/>
                  </a:lnTo>
                  <a:lnTo>
                    <a:pt x="26873" y="31965"/>
                  </a:lnTo>
                  <a:lnTo>
                    <a:pt x="27647" y="31965"/>
                  </a:lnTo>
                  <a:lnTo>
                    <a:pt x="26873" y="31965"/>
                  </a:lnTo>
                  <a:lnTo>
                    <a:pt x="26873" y="32740"/>
                  </a:lnTo>
                  <a:lnTo>
                    <a:pt x="26492" y="32740"/>
                  </a:lnTo>
                  <a:lnTo>
                    <a:pt x="26492" y="31965"/>
                  </a:lnTo>
                  <a:lnTo>
                    <a:pt x="25704" y="31965"/>
                  </a:lnTo>
                  <a:lnTo>
                    <a:pt x="26492" y="31965"/>
                  </a:lnTo>
                  <a:lnTo>
                    <a:pt x="25704" y="31965"/>
                  </a:lnTo>
                  <a:lnTo>
                    <a:pt x="24930" y="31965"/>
                  </a:lnTo>
                  <a:lnTo>
                    <a:pt x="24142" y="31203"/>
                  </a:lnTo>
                  <a:lnTo>
                    <a:pt x="23367" y="31203"/>
                  </a:lnTo>
                  <a:lnTo>
                    <a:pt x="23367" y="30429"/>
                  </a:lnTo>
                  <a:lnTo>
                    <a:pt x="24142" y="29667"/>
                  </a:lnTo>
                  <a:lnTo>
                    <a:pt x="24142" y="30429"/>
                  </a:lnTo>
                  <a:lnTo>
                    <a:pt x="23367" y="30429"/>
                  </a:lnTo>
                  <a:lnTo>
                    <a:pt x="24142" y="30429"/>
                  </a:lnTo>
                  <a:lnTo>
                    <a:pt x="23367" y="30429"/>
                  </a:lnTo>
                  <a:lnTo>
                    <a:pt x="24142" y="30429"/>
                  </a:lnTo>
                  <a:lnTo>
                    <a:pt x="24142" y="29667"/>
                  </a:lnTo>
                  <a:lnTo>
                    <a:pt x="23367" y="29667"/>
                  </a:lnTo>
                  <a:lnTo>
                    <a:pt x="21805" y="28892"/>
                  </a:lnTo>
                  <a:lnTo>
                    <a:pt x="21031" y="28892"/>
                  </a:lnTo>
                  <a:lnTo>
                    <a:pt x="21805" y="28892"/>
                  </a:lnTo>
                  <a:lnTo>
                    <a:pt x="21031" y="28892"/>
                  </a:lnTo>
                  <a:lnTo>
                    <a:pt x="21805" y="28892"/>
                  </a:lnTo>
                  <a:lnTo>
                    <a:pt x="21805" y="28117"/>
                  </a:lnTo>
                  <a:lnTo>
                    <a:pt x="21031" y="28117"/>
                  </a:lnTo>
                  <a:lnTo>
                    <a:pt x="21031" y="27355"/>
                  </a:lnTo>
                  <a:lnTo>
                    <a:pt x="21805" y="27355"/>
                  </a:lnTo>
                  <a:lnTo>
                    <a:pt x="21031" y="27355"/>
                  </a:lnTo>
                  <a:lnTo>
                    <a:pt x="21805" y="27355"/>
                  </a:lnTo>
                  <a:lnTo>
                    <a:pt x="21031" y="27355"/>
                  </a:lnTo>
                  <a:lnTo>
                    <a:pt x="21805" y="27355"/>
                  </a:lnTo>
                  <a:lnTo>
                    <a:pt x="21031" y="27355"/>
                  </a:lnTo>
                  <a:lnTo>
                    <a:pt x="21031" y="26581"/>
                  </a:lnTo>
                  <a:lnTo>
                    <a:pt x="21031" y="25806"/>
                  </a:lnTo>
                  <a:lnTo>
                    <a:pt x="21805" y="25806"/>
                  </a:lnTo>
                  <a:lnTo>
                    <a:pt x="21031" y="25425"/>
                  </a:lnTo>
                  <a:lnTo>
                    <a:pt x="21805" y="25425"/>
                  </a:lnTo>
                  <a:lnTo>
                    <a:pt x="21031" y="25425"/>
                  </a:lnTo>
                  <a:lnTo>
                    <a:pt x="20256" y="25425"/>
                  </a:lnTo>
                  <a:lnTo>
                    <a:pt x="19469" y="25425"/>
                  </a:lnTo>
                  <a:lnTo>
                    <a:pt x="20256" y="25425"/>
                  </a:lnTo>
                  <a:lnTo>
                    <a:pt x="17919" y="25425"/>
                  </a:lnTo>
                  <a:lnTo>
                    <a:pt x="18694" y="25425"/>
                  </a:lnTo>
                  <a:lnTo>
                    <a:pt x="17919" y="25425"/>
                  </a:lnTo>
                  <a:lnTo>
                    <a:pt x="18694" y="25425"/>
                  </a:lnTo>
                  <a:lnTo>
                    <a:pt x="18694" y="25806"/>
                  </a:lnTo>
                  <a:lnTo>
                    <a:pt x="17919" y="25806"/>
                  </a:lnTo>
                  <a:lnTo>
                    <a:pt x="17525" y="25806"/>
                  </a:lnTo>
                  <a:lnTo>
                    <a:pt x="16751" y="25425"/>
                  </a:lnTo>
                  <a:lnTo>
                    <a:pt x="17525" y="25425"/>
                  </a:lnTo>
                  <a:lnTo>
                    <a:pt x="16751" y="25425"/>
                  </a:lnTo>
                  <a:lnTo>
                    <a:pt x="17525" y="25425"/>
                  </a:lnTo>
                  <a:lnTo>
                    <a:pt x="17919" y="25425"/>
                  </a:lnTo>
                  <a:lnTo>
                    <a:pt x="18694" y="25425"/>
                  </a:lnTo>
                  <a:lnTo>
                    <a:pt x="17919" y="24650"/>
                  </a:lnTo>
                  <a:lnTo>
                    <a:pt x="17525" y="24650"/>
                  </a:lnTo>
                  <a:lnTo>
                    <a:pt x="17919" y="24650"/>
                  </a:lnTo>
                  <a:lnTo>
                    <a:pt x="17525" y="24650"/>
                  </a:lnTo>
                  <a:lnTo>
                    <a:pt x="16751" y="24650"/>
                  </a:lnTo>
                  <a:lnTo>
                    <a:pt x="16751" y="23888"/>
                  </a:lnTo>
                  <a:lnTo>
                    <a:pt x="16751" y="24650"/>
                  </a:lnTo>
                  <a:lnTo>
                    <a:pt x="15976" y="24650"/>
                  </a:lnTo>
                  <a:lnTo>
                    <a:pt x="16751" y="23888"/>
                  </a:lnTo>
                  <a:lnTo>
                    <a:pt x="15976" y="23888"/>
                  </a:lnTo>
                  <a:lnTo>
                    <a:pt x="17525" y="23888"/>
                  </a:lnTo>
                  <a:lnTo>
                    <a:pt x="16751" y="23888"/>
                  </a:lnTo>
                  <a:lnTo>
                    <a:pt x="17919" y="23888"/>
                  </a:lnTo>
                  <a:lnTo>
                    <a:pt x="17525" y="23888"/>
                  </a:lnTo>
                  <a:lnTo>
                    <a:pt x="17525" y="23113"/>
                  </a:lnTo>
                  <a:lnTo>
                    <a:pt x="17919" y="23113"/>
                  </a:lnTo>
                  <a:lnTo>
                    <a:pt x="17525" y="23113"/>
                  </a:lnTo>
                  <a:lnTo>
                    <a:pt x="16751" y="23113"/>
                  </a:lnTo>
                  <a:lnTo>
                    <a:pt x="16751" y="23888"/>
                  </a:lnTo>
                  <a:lnTo>
                    <a:pt x="15976" y="23888"/>
                  </a:lnTo>
                  <a:lnTo>
                    <a:pt x="15189" y="23888"/>
                  </a:lnTo>
                  <a:lnTo>
                    <a:pt x="15976" y="23888"/>
                  </a:lnTo>
                  <a:lnTo>
                    <a:pt x="15976" y="24650"/>
                  </a:lnTo>
                  <a:lnTo>
                    <a:pt x="15189" y="24650"/>
                  </a:lnTo>
                  <a:lnTo>
                    <a:pt x="14414" y="24650"/>
                  </a:lnTo>
                  <a:lnTo>
                    <a:pt x="14414" y="25425"/>
                  </a:lnTo>
                  <a:lnTo>
                    <a:pt x="15189" y="25425"/>
                  </a:lnTo>
                  <a:lnTo>
                    <a:pt x="14414" y="25425"/>
                  </a:lnTo>
                  <a:lnTo>
                    <a:pt x="13639" y="25425"/>
                  </a:lnTo>
                  <a:lnTo>
                    <a:pt x="14414" y="25425"/>
                  </a:lnTo>
                  <a:lnTo>
                    <a:pt x="14414" y="25806"/>
                  </a:lnTo>
                  <a:lnTo>
                    <a:pt x="14414" y="25425"/>
                  </a:lnTo>
                  <a:lnTo>
                    <a:pt x="13639" y="25806"/>
                  </a:lnTo>
                  <a:lnTo>
                    <a:pt x="12852" y="25806"/>
                  </a:lnTo>
                  <a:lnTo>
                    <a:pt x="12077" y="25425"/>
                  </a:lnTo>
                  <a:lnTo>
                    <a:pt x="12852" y="25425"/>
                  </a:lnTo>
                  <a:lnTo>
                    <a:pt x="13639" y="25425"/>
                  </a:lnTo>
                  <a:lnTo>
                    <a:pt x="12852" y="25425"/>
                  </a:lnTo>
                  <a:lnTo>
                    <a:pt x="13639" y="25425"/>
                  </a:lnTo>
                  <a:lnTo>
                    <a:pt x="13639" y="24650"/>
                  </a:lnTo>
                  <a:lnTo>
                    <a:pt x="12852" y="24650"/>
                  </a:lnTo>
                  <a:lnTo>
                    <a:pt x="12077" y="24650"/>
                  </a:lnTo>
                  <a:lnTo>
                    <a:pt x="11302" y="24650"/>
                  </a:lnTo>
                  <a:lnTo>
                    <a:pt x="12077" y="24650"/>
                  </a:lnTo>
                  <a:lnTo>
                    <a:pt x="12077" y="23888"/>
                  </a:lnTo>
                  <a:lnTo>
                    <a:pt x="11302" y="23888"/>
                  </a:lnTo>
                  <a:lnTo>
                    <a:pt x="10515" y="23888"/>
                  </a:lnTo>
                  <a:lnTo>
                    <a:pt x="11302" y="23888"/>
                  </a:lnTo>
                  <a:lnTo>
                    <a:pt x="10515" y="23888"/>
                  </a:lnTo>
                  <a:lnTo>
                    <a:pt x="11302" y="23888"/>
                  </a:lnTo>
                  <a:lnTo>
                    <a:pt x="12077" y="23888"/>
                  </a:lnTo>
                  <a:lnTo>
                    <a:pt x="12852" y="23888"/>
                  </a:lnTo>
                  <a:lnTo>
                    <a:pt x="12852" y="24650"/>
                  </a:lnTo>
                  <a:lnTo>
                    <a:pt x="13639" y="24650"/>
                  </a:lnTo>
                  <a:lnTo>
                    <a:pt x="13639" y="23888"/>
                  </a:lnTo>
                  <a:lnTo>
                    <a:pt x="15189" y="23888"/>
                  </a:lnTo>
                  <a:lnTo>
                    <a:pt x="15189" y="23113"/>
                  </a:lnTo>
                  <a:lnTo>
                    <a:pt x="15976" y="23113"/>
                  </a:lnTo>
                  <a:lnTo>
                    <a:pt x="16751" y="23113"/>
                  </a:lnTo>
                  <a:lnTo>
                    <a:pt x="15976" y="23113"/>
                  </a:lnTo>
                  <a:lnTo>
                    <a:pt x="16751" y="23113"/>
                  </a:lnTo>
                  <a:lnTo>
                    <a:pt x="17525" y="22339"/>
                  </a:lnTo>
                  <a:lnTo>
                    <a:pt x="17919" y="21577"/>
                  </a:lnTo>
                  <a:lnTo>
                    <a:pt x="18694" y="21577"/>
                  </a:lnTo>
                  <a:lnTo>
                    <a:pt x="18694" y="20802"/>
                  </a:lnTo>
                  <a:lnTo>
                    <a:pt x="23367" y="20802"/>
                  </a:lnTo>
                  <a:lnTo>
                    <a:pt x="22593" y="20802"/>
                  </a:lnTo>
                  <a:lnTo>
                    <a:pt x="23367" y="20802"/>
                  </a:lnTo>
                  <a:lnTo>
                    <a:pt x="22593" y="20802"/>
                  </a:lnTo>
                  <a:lnTo>
                    <a:pt x="24142" y="20802"/>
                  </a:lnTo>
                  <a:lnTo>
                    <a:pt x="23367" y="20802"/>
                  </a:lnTo>
                  <a:lnTo>
                    <a:pt x="24142" y="20802"/>
                  </a:lnTo>
                  <a:lnTo>
                    <a:pt x="23367" y="20802"/>
                  </a:lnTo>
                  <a:lnTo>
                    <a:pt x="24142" y="20027"/>
                  </a:lnTo>
                  <a:lnTo>
                    <a:pt x="23367" y="20027"/>
                  </a:lnTo>
                  <a:lnTo>
                    <a:pt x="22593" y="20027"/>
                  </a:lnTo>
                  <a:lnTo>
                    <a:pt x="21805" y="20027"/>
                  </a:lnTo>
                  <a:lnTo>
                    <a:pt x="21805" y="19265"/>
                  </a:lnTo>
                  <a:lnTo>
                    <a:pt x="21031" y="19265"/>
                  </a:lnTo>
                  <a:lnTo>
                    <a:pt x="21031" y="18491"/>
                  </a:lnTo>
                  <a:lnTo>
                    <a:pt x="21805" y="18491"/>
                  </a:lnTo>
                  <a:lnTo>
                    <a:pt x="21031" y="18491"/>
                  </a:lnTo>
                  <a:lnTo>
                    <a:pt x="21805" y="18491"/>
                  </a:lnTo>
                  <a:lnTo>
                    <a:pt x="21031" y="18491"/>
                  </a:lnTo>
                  <a:lnTo>
                    <a:pt x="21031" y="17716"/>
                  </a:lnTo>
                  <a:lnTo>
                    <a:pt x="21805" y="17716"/>
                  </a:lnTo>
                  <a:lnTo>
                    <a:pt x="21805" y="18491"/>
                  </a:lnTo>
                  <a:lnTo>
                    <a:pt x="22593" y="18491"/>
                  </a:lnTo>
                  <a:lnTo>
                    <a:pt x="22593" y="17716"/>
                  </a:lnTo>
                  <a:lnTo>
                    <a:pt x="23367" y="17716"/>
                  </a:lnTo>
                  <a:lnTo>
                    <a:pt x="24142" y="17716"/>
                  </a:lnTo>
                  <a:lnTo>
                    <a:pt x="23367" y="17716"/>
                  </a:lnTo>
                  <a:lnTo>
                    <a:pt x="24142" y="17716"/>
                  </a:lnTo>
                  <a:lnTo>
                    <a:pt x="24142" y="16954"/>
                  </a:lnTo>
                  <a:lnTo>
                    <a:pt x="24930" y="16954"/>
                  </a:lnTo>
                  <a:lnTo>
                    <a:pt x="25704" y="16954"/>
                  </a:lnTo>
                  <a:lnTo>
                    <a:pt x="25704" y="16179"/>
                  </a:lnTo>
                  <a:lnTo>
                    <a:pt x="26492" y="16179"/>
                  </a:lnTo>
                  <a:lnTo>
                    <a:pt x="26492" y="16954"/>
                  </a:lnTo>
                  <a:lnTo>
                    <a:pt x="26873" y="16954"/>
                  </a:lnTo>
                  <a:lnTo>
                    <a:pt x="27647" y="16954"/>
                  </a:lnTo>
                  <a:lnTo>
                    <a:pt x="28435" y="16954"/>
                  </a:lnTo>
                  <a:lnTo>
                    <a:pt x="28435" y="16179"/>
                  </a:lnTo>
                  <a:lnTo>
                    <a:pt x="32321" y="16179"/>
                  </a:lnTo>
                  <a:lnTo>
                    <a:pt x="31546" y="16179"/>
                  </a:lnTo>
                  <a:lnTo>
                    <a:pt x="37388" y="16179"/>
                  </a:lnTo>
                  <a:lnTo>
                    <a:pt x="37388" y="15798"/>
                  </a:lnTo>
                  <a:lnTo>
                    <a:pt x="38163" y="15798"/>
                  </a:lnTo>
                  <a:lnTo>
                    <a:pt x="37388" y="15798"/>
                  </a:lnTo>
                  <a:lnTo>
                    <a:pt x="37388" y="16179"/>
                  </a:lnTo>
                  <a:lnTo>
                    <a:pt x="38163" y="16179"/>
                  </a:lnTo>
                  <a:lnTo>
                    <a:pt x="38163" y="15798"/>
                  </a:lnTo>
                  <a:lnTo>
                    <a:pt x="38950" y="15798"/>
                  </a:lnTo>
                  <a:lnTo>
                    <a:pt x="38950" y="16179"/>
                  </a:lnTo>
                  <a:lnTo>
                    <a:pt x="39725" y="16179"/>
                  </a:lnTo>
                  <a:lnTo>
                    <a:pt x="39725" y="15798"/>
                  </a:lnTo>
                  <a:lnTo>
                    <a:pt x="40500" y="15798"/>
                  </a:lnTo>
                  <a:lnTo>
                    <a:pt x="41287" y="15798"/>
                  </a:lnTo>
                  <a:lnTo>
                    <a:pt x="41287" y="15024"/>
                  </a:lnTo>
                  <a:lnTo>
                    <a:pt x="42062" y="15024"/>
                  </a:lnTo>
                  <a:lnTo>
                    <a:pt x="42837" y="15024"/>
                  </a:lnTo>
                  <a:lnTo>
                    <a:pt x="43624" y="15024"/>
                  </a:lnTo>
                  <a:lnTo>
                    <a:pt x="44399" y="15024"/>
                  </a:lnTo>
                  <a:close/>
                </a:path>
                <a:path w="63500" h="184150">
                  <a:moveTo>
                    <a:pt x="54140" y="182956"/>
                  </a:moveTo>
                  <a:lnTo>
                    <a:pt x="54914" y="182956"/>
                  </a:lnTo>
                  <a:lnTo>
                    <a:pt x="54140" y="182956"/>
                  </a:lnTo>
                  <a:close/>
                </a:path>
                <a:path w="63500" h="184150">
                  <a:moveTo>
                    <a:pt x="56083" y="183730"/>
                  </a:moveTo>
                  <a:lnTo>
                    <a:pt x="56083" y="182956"/>
                  </a:lnTo>
                  <a:lnTo>
                    <a:pt x="56857" y="182956"/>
                  </a:lnTo>
                  <a:lnTo>
                    <a:pt x="56083" y="182956"/>
                  </a:lnTo>
                  <a:lnTo>
                    <a:pt x="56083" y="182194"/>
                  </a:lnTo>
                  <a:lnTo>
                    <a:pt x="56083" y="182956"/>
                  </a:lnTo>
                  <a:lnTo>
                    <a:pt x="56083" y="182194"/>
                  </a:lnTo>
                  <a:lnTo>
                    <a:pt x="55689" y="182194"/>
                  </a:lnTo>
                  <a:lnTo>
                    <a:pt x="56083" y="182194"/>
                  </a:lnTo>
                  <a:lnTo>
                    <a:pt x="56083" y="182956"/>
                  </a:lnTo>
                  <a:lnTo>
                    <a:pt x="56083" y="182194"/>
                  </a:lnTo>
                  <a:lnTo>
                    <a:pt x="56083" y="182956"/>
                  </a:lnTo>
                  <a:lnTo>
                    <a:pt x="56857" y="182956"/>
                  </a:lnTo>
                  <a:lnTo>
                    <a:pt x="56083" y="182956"/>
                  </a:lnTo>
                  <a:lnTo>
                    <a:pt x="56083" y="1837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6745277" y="26907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6515496" y="2588633"/>
              <a:ext cx="306705" cy="615315"/>
            </a:xfrm>
            <a:custGeom>
              <a:avLst/>
              <a:gdLst/>
              <a:ahLst/>
              <a:cxnLst/>
              <a:rect l="l" t="t" r="r" b="b"/>
              <a:pathLst>
                <a:path w="306704" h="615314">
                  <a:moveTo>
                    <a:pt x="262890" y="91668"/>
                  </a:moveTo>
                  <a:lnTo>
                    <a:pt x="263664" y="91668"/>
                  </a:lnTo>
                  <a:lnTo>
                    <a:pt x="262890" y="91668"/>
                  </a:lnTo>
                  <a:lnTo>
                    <a:pt x="263664" y="91668"/>
                  </a:lnTo>
                  <a:lnTo>
                    <a:pt x="264058" y="91668"/>
                  </a:lnTo>
                  <a:lnTo>
                    <a:pt x="264833" y="90893"/>
                  </a:lnTo>
                  <a:lnTo>
                    <a:pt x="265607" y="90893"/>
                  </a:lnTo>
                  <a:lnTo>
                    <a:pt x="266395" y="90893"/>
                  </a:lnTo>
                  <a:lnTo>
                    <a:pt x="266395" y="91668"/>
                  </a:lnTo>
                  <a:lnTo>
                    <a:pt x="266395" y="92430"/>
                  </a:lnTo>
                  <a:lnTo>
                    <a:pt x="267169" y="92430"/>
                  </a:lnTo>
                  <a:lnTo>
                    <a:pt x="267944" y="92430"/>
                  </a:lnTo>
                  <a:lnTo>
                    <a:pt x="267944" y="93205"/>
                  </a:lnTo>
                  <a:lnTo>
                    <a:pt x="267944" y="93979"/>
                  </a:lnTo>
                  <a:lnTo>
                    <a:pt x="267169" y="93979"/>
                  </a:lnTo>
                  <a:lnTo>
                    <a:pt x="267944" y="93979"/>
                  </a:lnTo>
                  <a:lnTo>
                    <a:pt x="267944" y="93205"/>
                  </a:lnTo>
                  <a:lnTo>
                    <a:pt x="268732" y="93979"/>
                  </a:lnTo>
                  <a:lnTo>
                    <a:pt x="267944" y="93979"/>
                  </a:lnTo>
                  <a:lnTo>
                    <a:pt x="268732" y="93979"/>
                  </a:lnTo>
                  <a:lnTo>
                    <a:pt x="269506" y="93979"/>
                  </a:lnTo>
                  <a:lnTo>
                    <a:pt x="269506" y="93205"/>
                  </a:lnTo>
                  <a:lnTo>
                    <a:pt x="269506" y="92430"/>
                  </a:lnTo>
                  <a:lnTo>
                    <a:pt x="270281" y="92430"/>
                  </a:lnTo>
                  <a:lnTo>
                    <a:pt x="271068" y="92430"/>
                  </a:lnTo>
                  <a:lnTo>
                    <a:pt x="271068" y="93205"/>
                  </a:lnTo>
                  <a:lnTo>
                    <a:pt x="271843" y="93205"/>
                  </a:lnTo>
                  <a:lnTo>
                    <a:pt x="272618" y="93205"/>
                  </a:lnTo>
                  <a:lnTo>
                    <a:pt x="271843" y="93205"/>
                  </a:lnTo>
                  <a:lnTo>
                    <a:pt x="272618" y="93205"/>
                  </a:lnTo>
                  <a:lnTo>
                    <a:pt x="272618" y="92430"/>
                  </a:lnTo>
                  <a:lnTo>
                    <a:pt x="276136" y="92430"/>
                  </a:lnTo>
                  <a:lnTo>
                    <a:pt x="276136" y="93205"/>
                  </a:lnTo>
                  <a:lnTo>
                    <a:pt x="275348" y="93205"/>
                  </a:lnTo>
                  <a:lnTo>
                    <a:pt x="275348" y="93979"/>
                  </a:lnTo>
                  <a:lnTo>
                    <a:pt x="276136" y="93979"/>
                  </a:lnTo>
                  <a:lnTo>
                    <a:pt x="276910" y="94741"/>
                  </a:lnTo>
                  <a:lnTo>
                    <a:pt x="277685" y="94741"/>
                  </a:lnTo>
                  <a:lnTo>
                    <a:pt x="278460" y="94741"/>
                  </a:lnTo>
                  <a:lnTo>
                    <a:pt x="279247" y="94741"/>
                  </a:lnTo>
                  <a:lnTo>
                    <a:pt x="279247" y="95516"/>
                  </a:lnTo>
                  <a:lnTo>
                    <a:pt x="279247" y="96291"/>
                  </a:lnTo>
                  <a:lnTo>
                    <a:pt x="280022" y="96291"/>
                  </a:lnTo>
                  <a:lnTo>
                    <a:pt x="280797" y="96291"/>
                  </a:lnTo>
                  <a:lnTo>
                    <a:pt x="281584" y="96291"/>
                  </a:lnTo>
                  <a:lnTo>
                    <a:pt x="281584" y="97053"/>
                  </a:lnTo>
                  <a:lnTo>
                    <a:pt x="282359" y="97053"/>
                  </a:lnTo>
                  <a:lnTo>
                    <a:pt x="282752" y="97053"/>
                  </a:lnTo>
                  <a:lnTo>
                    <a:pt x="283527" y="97053"/>
                  </a:lnTo>
                  <a:lnTo>
                    <a:pt x="284314" y="97053"/>
                  </a:lnTo>
                  <a:lnTo>
                    <a:pt x="284314" y="97828"/>
                  </a:lnTo>
                  <a:lnTo>
                    <a:pt x="284314" y="97053"/>
                  </a:lnTo>
                  <a:lnTo>
                    <a:pt x="283527" y="97053"/>
                  </a:lnTo>
                  <a:lnTo>
                    <a:pt x="282752" y="97053"/>
                  </a:lnTo>
                  <a:lnTo>
                    <a:pt x="282359" y="97053"/>
                  </a:lnTo>
                  <a:lnTo>
                    <a:pt x="282752" y="97053"/>
                  </a:lnTo>
                  <a:lnTo>
                    <a:pt x="282359" y="97053"/>
                  </a:lnTo>
                  <a:lnTo>
                    <a:pt x="281584" y="97053"/>
                  </a:lnTo>
                  <a:lnTo>
                    <a:pt x="281584" y="96291"/>
                  </a:lnTo>
                  <a:lnTo>
                    <a:pt x="282359" y="97053"/>
                  </a:lnTo>
                  <a:lnTo>
                    <a:pt x="281584" y="96291"/>
                  </a:lnTo>
                  <a:lnTo>
                    <a:pt x="280797" y="96291"/>
                  </a:lnTo>
                  <a:lnTo>
                    <a:pt x="281584" y="96291"/>
                  </a:lnTo>
                  <a:lnTo>
                    <a:pt x="280797" y="96291"/>
                  </a:lnTo>
                  <a:lnTo>
                    <a:pt x="280022" y="96291"/>
                  </a:lnTo>
                  <a:lnTo>
                    <a:pt x="279247" y="96291"/>
                  </a:lnTo>
                  <a:lnTo>
                    <a:pt x="279247" y="95516"/>
                  </a:lnTo>
                  <a:lnTo>
                    <a:pt x="279247" y="94741"/>
                  </a:lnTo>
                  <a:lnTo>
                    <a:pt x="279247" y="95516"/>
                  </a:lnTo>
                  <a:lnTo>
                    <a:pt x="279247" y="94741"/>
                  </a:lnTo>
                  <a:lnTo>
                    <a:pt x="278460" y="94741"/>
                  </a:lnTo>
                  <a:lnTo>
                    <a:pt x="277685" y="94741"/>
                  </a:lnTo>
                  <a:lnTo>
                    <a:pt x="276910" y="94741"/>
                  </a:lnTo>
                  <a:lnTo>
                    <a:pt x="276910" y="93979"/>
                  </a:lnTo>
                  <a:lnTo>
                    <a:pt x="276136" y="93979"/>
                  </a:lnTo>
                  <a:lnTo>
                    <a:pt x="275348" y="93205"/>
                  </a:lnTo>
                  <a:lnTo>
                    <a:pt x="276136" y="93205"/>
                  </a:lnTo>
                  <a:lnTo>
                    <a:pt x="275348" y="93205"/>
                  </a:lnTo>
                  <a:lnTo>
                    <a:pt x="276136" y="93205"/>
                  </a:lnTo>
                  <a:lnTo>
                    <a:pt x="275348" y="93205"/>
                  </a:lnTo>
                  <a:lnTo>
                    <a:pt x="276136" y="93205"/>
                  </a:lnTo>
                  <a:lnTo>
                    <a:pt x="276910" y="92430"/>
                  </a:lnTo>
                  <a:lnTo>
                    <a:pt x="274574" y="92430"/>
                  </a:lnTo>
                  <a:lnTo>
                    <a:pt x="275348" y="92430"/>
                  </a:lnTo>
                  <a:lnTo>
                    <a:pt x="272618" y="92430"/>
                  </a:lnTo>
                  <a:lnTo>
                    <a:pt x="272618" y="93205"/>
                  </a:lnTo>
                  <a:lnTo>
                    <a:pt x="272618" y="92430"/>
                  </a:lnTo>
                  <a:lnTo>
                    <a:pt x="272618" y="93205"/>
                  </a:lnTo>
                  <a:lnTo>
                    <a:pt x="271843" y="93205"/>
                  </a:lnTo>
                  <a:lnTo>
                    <a:pt x="271843" y="92430"/>
                  </a:lnTo>
                  <a:lnTo>
                    <a:pt x="271843" y="93205"/>
                  </a:lnTo>
                  <a:lnTo>
                    <a:pt x="271068" y="93205"/>
                  </a:lnTo>
                  <a:lnTo>
                    <a:pt x="271068" y="92430"/>
                  </a:lnTo>
                  <a:lnTo>
                    <a:pt x="270281" y="92430"/>
                  </a:lnTo>
                  <a:lnTo>
                    <a:pt x="269506" y="92430"/>
                  </a:lnTo>
                  <a:lnTo>
                    <a:pt x="269506" y="93205"/>
                  </a:lnTo>
                  <a:lnTo>
                    <a:pt x="269506" y="93979"/>
                  </a:lnTo>
                  <a:lnTo>
                    <a:pt x="268732" y="93979"/>
                  </a:lnTo>
                  <a:lnTo>
                    <a:pt x="268732" y="93205"/>
                  </a:lnTo>
                  <a:lnTo>
                    <a:pt x="267944" y="93205"/>
                  </a:lnTo>
                  <a:lnTo>
                    <a:pt x="267944" y="92430"/>
                  </a:lnTo>
                  <a:lnTo>
                    <a:pt x="267169" y="92430"/>
                  </a:lnTo>
                  <a:lnTo>
                    <a:pt x="266395" y="92430"/>
                  </a:lnTo>
                  <a:lnTo>
                    <a:pt x="266395" y="91668"/>
                  </a:lnTo>
                  <a:lnTo>
                    <a:pt x="267169" y="91668"/>
                  </a:lnTo>
                  <a:lnTo>
                    <a:pt x="266395" y="91668"/>
                  </a:lnTo>
                  <a:lnTo>
                    <a:pt x="266395" y="90893"/>
                  </a:lnTo>
                  <a:lnTo>
                    <a:pt x="265607" y="90893"/>
                  </a:lnTo>
                  <a:lnTo>
                    <a:pt x="264833" y="90893"/>
                  </a:lnTo>
                  <a:lnTo>
                    <a:pt x="264058" y="91668"/>
                  </a:lnTo>
                  <a:lnTo>
                    <a:pt x="263664" y="91668"/>
                  </a:lnTo>
                  <a:lnTo>
                    <a:pt x="262890" y="91668"/>
                  </a:lnTo>
                  <a:lnTo>
                    <a:pt x="263664" y="91668"/>
                  </a:lnTo>
                  <a:lnTo>
                    <a:pt x="262890" y="91668"/>
                  </a:lnTo>
                  <a:lnTo>
                    <a:pt x="262890" y="90893"/>
                  </a:lnTo>
                  <a:lnTo>
                    <a:pt x="262890" y="91668"/>
                  </a:lnTo>
                  <a:lnTo>
                    <a:pt x="262890" y="90893"/>
                  </a:lnTo>
                  <a:lnTo>
                    <a:pt x="262890" y="91668"/>
                  </a:lnTo>
                  <a:close/>
                </a:path>
                <a:path w="306704" h="615314">
                  <a:moveTo>
                    <a:pt x="35445" y="194119"/>
                  </a:moveTo>
                  <a:lnTo>
                    <a:pt x="35839" y="194119"/>
                  </a:lnTo>
                  <a:lnTo>
                    <a:pt x="35445" y="194119"/>
                  </a:lnTo>
                  <a:close/>
                </a:path>
                <a:path w="306704" h="615314">
                  <a:moveTo>
                    <a:pt x="55308" y="73952"/>
                  </a:moveTo>
                  <a:lnTo>
                    <a:pt x="55308" y="74714"/>
                  </a:lnTo>
                  <a:lnTo>
                    <a:pt x="54914" y="73952"/>
                  </a:lnTo>
                  <a:lnTo>
                    <a:pt x="55308" y="73952"/>
                  </a:lnTo>
                  <a:lnTo>
                    <a:pt x="54914" y="73952"/>
                  </a:lnTo>
                  <a:lnTo>
                    <a:pt x="54914" y="74714"/>
                  </a:lnTo>
                  <a:lnTo>
                    <a:pt x="55308" y="73952"/>
                  </a:lnTo>
                  <a:lnTo>
                    <a:pt x="55308" y="74714"/>
                  </a:lnTo>
                  <a:lnTo>
                    <a:pt x="55308" y="73952"/>
                  </a:lnTo>
                  <a:close/>
                </a:path>
                <a:path w="306704" h="615314">
                  <a:moveTo>
                    <a:pt x="87630" y="70484"/>
                  </a:moveTo>
                  <a:lnTo>
                    <a:pt x="88417" y="70484"/>
                  </a:lnTo>
                  <a:lnTo>
                    <a:pt x="87630" y="70484"/>
                  </a:lnTo>
                  <a:close/>
                </a:path>
                <a:path w="306704" h="615314">
                  <a:moveTo>
                    <a:pt x="88417" y="70484"/>
                  </a:moveTo>
                  <a:lnTo>
                    <a:pt x="89192" y="70484"/>
                  </a:lnTo>
                  <a:lnTo>
                    <a:pt x="88417" y="70484"/>
                  </a:lnTo>
                  <a:close/>
                </a:path>
                <a:path w="306704" h="615314">
                  <a:moveTo>
                    <a:pt x="223939" y="1536"/>
                  </a:moveTo>
                  <a:lnTo>
                    <a:pt x="223939" y="2311"/>
                  </a:lnTo>
                  <a:lnTo>
                    <a:pt x="224713" y="2311"/>
                  </a:lnTo>
                  <a:lnTo>
                    <a:pt x="225501" y="2311"/>
                  </a:lnTo>
                  <a:lnTo>
                    <a:pt x="226669" y="2311"/>
                  </a:lnTo>
                  <a:lnTo>
                    <a:pt x="225894" y="2311"/>
                  </a:lnTo>
                  <a:lnTo>
                    <a:pt x="227444" y="2311"/>
                  </a:lnTo>
                  <a:lnTo>
                    <a:pt x="226669" y="2311"/>
                  </a:lnTo>
                  <a:lnTo>
                    <a:pt x="226669" y="3073"/>
                  </a:lnTo>
                  <a:lnTo>
                    <a:pt x="226669" y="2311"/>
                  </a:lnTo>
                  <a:lnTo>
                    <a:pt x="226669" y="3073"/>
                  </a:lnTo>
                  <a:lnTo>
                    <a:pt x="227444" y="3073"/>
                  </a:lnTo>
                  <a:lnTo>
                    <a:pt x="227444" y="2311"/>
                  </a:lnTo>
                  <a:lnTo>
                    <a:pt x="227444" y="3073"/>
                  </a:lnTo>
                  <a:lnTo>
                    <a:pt x="227444" y="2311"/>
                  </a:lnTo>
                  <a:lnTo>
                    <a:pt x="228231" y="2311"/>
                  </a:lnTo>
                  <a:lnTo>
                    <a:pt x="227444" y="2311"/>
                  </a:lnTo>
                  <a:lnTo>
                    <a:pt x="228231" y="2311"/>
                  </a:lnTo>
                  <a:lnTo>
                    <a:pt x="227444" y="3073"/>
                  </a:lnTo>
                  <a:lnTo>
                    <a:pt x="227444" y="2311"/>
                  </a:lnTo>
                  <a:lnTo>
                    <a:pt x="227444" y="3073"/>
                  </a:lnTo>
                  <a:lnTo>
                    <a:pt x="228231" y="3073"/>
                  </a:lnTo>
                  <a:lnTo>
                    <a:pt x="227444" y="2311"/>
                  </a:lnTo>
                  <a:lnTo>
                    <a:pt x="228231" y="2311"/>
                  </a:lnTo>
                  <a:lnTo>
                    <a:pt x="228231" y="3073"/>
                  </a:lnTo>
                  <a:lnTo>
                    <a:pt x="228231" y="2311"/>
                  </a:lnTo>
                  <a:lnTo>
                    <a:pt x="228231" y="3073"/>
                  </a:lnTo>
                  <a:lnTo>
                    <a:pt x="228231" y="2311"/>
                  </a:lnTo>
                  <a:lnTo>
                    <a:pt x="229006" y="2311"/>
                  </a:lnTo>
                  <a:lnTo>
                    <a:pt x="229781" y="2311"/>
                  </a:lnTo>
                  <a:lnTo>
                    <a:pt x="229006" y="2311"/>
                  </a:lnTo>
                  <a:lnTo>
                    <a:pt x="229781" y="2311"/>
                  </a:lnTo>
                  <a:lnTo>
                    <a:pt x="230568" y="2311"/>
                  </a:lnTo>
                  <a:lnTo>
                    <a:pt x="229781" y="2311"/>
                  </a:lnTo>
                  <a:lnTo>
                    <a:pt x="231343" y="2311"/>
                  </a:lnTo>
                  <a:lnTo>
                    <a:pt x="230568" y="2311"/>
                  </a:lnTo>
                  <a:lnTo>
                    <a:pt x="232117" y="2311"/>
                  </a:lnTo>
                  <a:lnTo>
                    <a:pt x="232905" y="3073"/>
                  </a:lnTo>
                  <a:lnTo>
                    <a:pt x="232117" y="3073"/>
                  </a:lnTo>
                  <a:lnTo>
                    <a:pt x="232905" y="3073"/>
                  </a:lnTo>
                  <a:lnTo>
                    <a:pt x="232117" y="3073"/>
                  </a:lnTo>
                  <a:lnTo>
                    <a:pt x="232905" y="3073"/>
                  </a:lnTo>
                  <a:lnTo>
                    <a:pt x="232117" y="3073"/>
                  </a:lnTo>
                  <a:lnTo>
                    <a:pt x="232905" y="3073"/>
                  </a:lnTo>
                  <a:lnTo>
                    <a:pt x="232117" y="3073"/>
                  </a:lnTo>
                  <a:lnTo>
                    <a:pt x="232905" y="3073"/>
                  </a:lnTo>
                  <a:lnTo>
                    <a:pt x="232905" y="3848"/>
                  </a:lnTo>
                  <a:lnTo>
                    <a:pt x="233680" y="3848"/>
                  </a:lnTo>
                  <a:lnTo>
                    <a:pt x="233680" y="4622"/>
                  </a:lnTo>
                  <a:lnTo>
                    <a:pt x="232905" y="4622"/>
                  </a:lnTo>
                  <a:lnTo>
                    <a:pt x="233680" y="4622"/>
                  </a:lnTo>
                  <a:lnTo>
                    <a:pt x="234454" y="4622"/>
                  </a:lnTo>
                  <a:lnTo>
                    <a:pt x="233680" y="4622"/>
                  </a:lnTo>
                  <a:lnTo>
                    <a:pt x="234454" y="4622"/>
                  </a:lnTo>
                  <a:lnTo>
                    <a:pt x="235242" y="4622"/>
                  </a:lnTo>
                  <a:lnTo>
                    <a:pt x="234454" y="4622"/>
                  </a:lnTo>
                  <a:lnTo>
                    <a:pt x="235242" y="4622"/>
                  </a:lnTo>
                  <a:lnTo>
                    <a:pt x="234454" y="4622"/>
                  </a:lnTo>
                  <a:lnTo>
                    <a:pt x="235242" y="4622"/>
                  </a:lnTo>
                  <a:lnTo>
                    <a:pt x="234454" y="4622"/>
                  </a:lnTo>
                  <a:lnTo>
                    <a:pt x="235242" y="4622"/>
                  </a:lnTo>
                  <a:lnTo>
                    <a:pt x="235242" y="5003"/>
                  </a:lnTo>
                  <a:lnTo>
                    <a:pt x="234454" y="5003"/>
                  </a:lnTo>
                  <a:lnTo>
                    <a:pt x="235242" y="5003"/>
                  </a:lnTo>
                  <a:lnTo>
                    <a:pt x="234454" y="5003"/>
                  </a:lnTo>
                  <a:lnTo>
                    <a:pt x="231343" y="5003"/>
                  </a:lnTo>
                  <a:lnTo>
                    <a:pt x="232117" y="5003"/>
                  </a:lnTo>
                  <a:lnTo>
                    <a:pt x="230568" y="5003"/>
                  </a:lnTo>
                  <a:lnTo>
                    <a:pt x="230568" y="5765"/>
                  </a:lnTo>
                  <a:lnTo>
                    <a:pt x="229781" y="5765"/>
                  </a:lnTo>
                  <a:lnTo>
                    <a:pt x="229006" y="5765"/>
                  </a:lnTo>
                  <a:lnTo>
                    <a:pt x="228231" y="5765"/>
                  </a:lnTo>
                  <a:lnTo>
                    <a:pt x="227444" y="5765"/>
                  </a:lnTo>
                  <a:lnTo>
                    <a:pt x="227444" y="6540"/>
                  </a:lnTo>
                  <a:lnTo>
                    <a:pt x="227444" y="5765"/>
                  </a:lnTo>
                  <a:lnTo>
                    <a:pt x="227444" y="6540"/>
                  </a:lnTo>
                  <a:lnTo>
                    <a:pt x="226669" y="6540"/>
                  </a:lnTo>
                  <a:lnTo>
                    <a:pt x="227444" y="6540"/>
                  </a:lnTo>
                  <a:lnTo>
                    <a:pt x="226669" y="6540"/>
                  </a:lnTo>
                  <a:lnTo>
                    <a:pt x="227444" y="6540"/>
                  </a:lnTo>
                  <a:lnTo>
                    <a:pt x="228231" y="5765"/>
                  </a:lnTo>
                  <a:lnTo>
                    <a:pt x="229006" y="5765"/>
                  </a:lnTo>
                  <a:lnTo>
                    <a:pt x="229781" y="5765"/>
                  </a:lnTo>
                  <a:lnTo>
                    <a:pt x="230568" y="5765"/>
                  </a:lnTo>
                  <a:lnTo>
                    <a:pt x="230568" y="5003"/>
                  </a:lnTo>
                  <a:lnTo>
                    <a:pt x="231343" y="5003"/>
                  </a:lnTo>
                  <a:lnTo>
                    <a:pt x="232117" y="5003"/>
                  </a:lnTo>
                  <a:lnTo>
                    <a:pt x="231343" y="5003"/>
                  </a:lnTo>
                  <a:lnTo>
                    <a:pt x="232117" y="5003"/>
                  </a:lnTo>
                  <a:lnTo>
                    <a:pt x="231343" y="5003"/>
                  </a:lnTo>
                  <a:lnTo>
                    <a:pt x="232117" y="5003"/>
                  </a:lnTo>
                  <a:lnTo>
                    <a:pt x="231343" y="5765"/>
                  </a:lnTo>
                  <a:lnTo>
                    <a:pt x="230568" y="6540"/>
                  </a:lnTo>
                  <a:lnTo>
                    <a:pt x="229781" y="6540"/>
                  </a:lnTo>
                  <a:lnTo>
                    <a:pt x="229781" y="7315"/>
                  </a:lnTo>
                  <a:lnTo>
                    <a:pt x="229781" y="6540"/>
                  </a:lnTo>
                  <a:lnTo>
                    <a:pt x="229781" y="7315"/>
                  </a:lnTo>
                  <a:lnTo>
                    <a:pt x="230568" y="7315"/>
                  </a:lnTo>
                  <a:lnTo>
                    <a:pt x="229781" y="7315"/>
                  </a:lnTo>
                  <a:lnTo>
                    <a:pt x="229006" y="7315"/>
                  </a:lnTo>
                  <a:lnTo>
                    <a:pt x="229006" y="8089"/>
                  </a:lnTo>
                  <a:lnTo>
                    <a:pt x="229006" y="7315"/>
                  </a:lnTo>
                  <a:lnTo>
                    <a:pt x="229006" y="8089"/>
                  </a:lnTo>
                  <a:lnTo>
                    <a:pt x="228231" y="8089"/>
                  </a:lnTo>
                  <a:lnTo>
                    <a:pt x="229006" y="8089"/>
                  </a:lnTo>
                  <a:lnTo>
                    <a:pt x="228231" y="8089"/>
                  </a:lnTo>
                  <a:lnTo>
                    <a:pt x="228231" y="8851"/>
                  </a:lnTo>
                  <a:lnTo>
                    <a:pt x="227444" y="8851"/>
                  </a:lnTo>
                  <a:lnTo>
                    <a:pt x="226669" y="8851"/>
                  </a:lnTo>
                  <a:lnTo>
                    <a:pt x="225894" y="8851"/>
                  </a:lnTo>
                  <a:lnTo>
                    <a:pt x="225501" y="9626"/>
                  </a:lnTo>
                  <a:lnTo>
                    <a:pt x="224713" y="9626"/>
                  </a:lnTo>
                  <a:lnTo>
                    <a:pt x="223939" y="9626"/>
                  </a:lnTo>
                  <a:lnTo>
                    <a:pt x="223164" y="9626"/>
                  </a:lnTo>
                  <a:lnTo>
                    <a:pt x="223164" y="10388"/>
                  </a:lnTo>
                  <a:lnTo>
                    <a:pt x="222377" y="10388"/>
                  </a:lnTo>
                  <a:lnTo>
                    <a:pt x="223164" y="10388"/>
                  </a:lnTo>
                  <a:lnTo>
                    <a:pt x="222377" y="10388"/>
                  </a:lnTo>
                  <a:lnTo>
                    <a:pt x="221602" y="10388"/>
                  </a:lnTo>
                  <a:lnTo>
                    <a:pt x="220827" y="10388"/>
                  </a:lnTo>
                  <a:lnTo>
                    <a:pt x="220052" y="10388"/>
                  </a:lnTo>
                  <a:lnTo>
                    <a:pt x="220052" y="11163"/>
                  </a:lnTo>
                  <a:lnTo>
                    <a:pt x="219265" y="11163"/>
                  </a:lnTo>
                  <a:lnTo>
                    <a:pt x="219265" y="10388"/>
                  </a:lnTo>
                  <a:lnTo>
                    <a:pt x="219265" y="11163"/>
                  </a:lnTo>
                  <a:lnTo>
                    <a:pt x="220052" y="11163"/>
                  </a:lnTo>
                  <a:lnTo>
                    <a:pt x="219265" y="11163"/>
                  </a:lnTo>
                  <a:lnTo>
                    <a:pt x="220052" y="11163"/>
                  </a:lnTo>
                  <a:lnTo>
                    <a:pt x="219265" y="11163"/>
                  </a:lnTo>
                  <a:lnTo>
                    <a:pt x="219265" y="11937"/>
                  </a:lnTo>
                  <a:lnTo>
                    <a:pt x="218490" y="11937"/>
                  </a:lnTo>
                  <a:lnTo>
                    <a:pt x="218490" y="12699"/>
                  </a:lnTo>
                  <a:lnTo>
                    <a:pt x="219265" y="12699"/>
                  </a:lnTo>
                  <a:lnTo>
                    <a:pt x="218490" y="12699"/>
                  </a:lnTo>
                  <a:lnTo>
                    <a:pt x="219265" y="12699"/>
                  </a:lnTo>
                  <a:lnTo>
                    <a:pt x="220052" y="13474"/>
                  </a:lnTo>
                  <a:lnTo>
                    <a:pt x="220827" y="13474"/>
                  </a:lnTo>
                  <a:lnTo>
                    <a:pt x="220052" y="13474"/>
                  </a:lnTo>
                  <a:lnTo>
                    <a:pt x="220052" y="14249"/>
                  </a:lnTo>
                  <a:lnTo>
                    <a:pt x="220827" y="14249"/>
                  </a:lnTo>
                  <a:lnTo>
                    <a:pt x="220052" y="14249"/>
                  </a:lnTo>
                  <a:lnTo>
                    <a:pt x="220827" y="14249"/>
                  </a:lnTo>
                  <a:lnTo>
                    <a:pt x="220052" y="14249"/>
                  </a:lnTo>
                  <a:lnTo>
                    <a:pt x="220827" y="14249"/>
                  </a:lnTo>
                  <a:lnTo>
                    <a:pt x="221602" y="14249"/>
                  </a:lnTo>
                  <a:lnTo>
                    <a:pt x="222377" y="14249"/>
                  </a:lnTo>
                  <a:lnTo>
                    <a:pt x="222377" y="14630"/>
                  </a:lnTo>
                  <a:lnTo>
                    <a:pt x="223164" y="14630"/>
                  </a:lnTo>
                  <a:lnTo>
                    <a:pt x="223164" y="15405"/>
                  </a:lnTo>
                  <a:lnTo>
                    <a:pt x="222377" y="15405"/>
                  </a:lnTo>
                  <a:lnTo>
                    <a:pt x="222377" y="16167"/>
                  </a:lnTo>
                  <a:lnTo>
                    <a:pt x="223164" y="16167"/>
                  </a:lnTo>
                  <a:lnTo>
                    <a:pt x="222377" y="16167"/>
                  </a:lnTo>
                  <a:lnTo>
                    <a:pt x="223164" y="16167"/>
                  </a:lnTo>
                  <a:lnTo>
                    <a:pt x="222377" y="16167"/>
                  </a:lnTo>
                  <a:lnTo>
                    <a:pt x="223164" y="15405"/>
                  </a:lnTo>
                  <a:lnTo>
                    <a:pt x="223164" y="14630"/>
                  </a:lnTo>
                  <a:lnTo>
                    <a:pt x="222377" y="14630"/>
                  </a:lnTo>
                  <a:lnTo>
                    <a:pt x="222377" y="14249"/>
                  </a:lnTo>
                  <a:lnTo>
                    <a:pt x="222377" y="14630"/>
                  </a:lnTo>
                  <a:lnTo>
                    <a:pt x="222377" y="14249"/>
                  </a:lnTo>
                  <a:lnTo>
                    <a:pt x="221602" y="14249"/>
                  </a:lnTo>
                  <a:lnTo>
                    <a:pt x="220827" y="14249"/>
                  </a:lnTo>
                  <a:lnTo>
                    <a:pt x="220052" y="13474"/>
                  </a:lnTo>
                  <a:lnTo>
                    <a:pt x="220827" y="13474"/>
                  </a:lnTo>
                  <a:lnTo>
                    <a:pt x="220052" y="13474"/>
                  </a:lnTo>
                  <a:lnTo>
                    <a:pt x="220052" y="12699"/>
                  </a:lnTo>
                  <a:lnTo>
                    <a:pt x="219265" y="12699"/>
                  </a:lnTo>
                  <a:lnTo>
                    <a:pt x="218490" y="12699"/>
                  </a:lnTo>
                  <a:lnTo>
                    <a:pt x="218490" y="11937"/>
                  </a:lnTo>
                  <a:lnTo>
                    <a:pt x="219265" y="11937"/>
                  </a:lnTo>
                  <a:lnTo>
                    <a:pt x="218490" y="11937"/>
                  </a:lnTo>
                  <a:lnTo>
                    <a:pt x="219265" y="11937"/>
                  </a:lnTo>
                  <a:lnTo>
                    <a:pt x="218490" y="11937"/>
                  </a:lnTo>
                  <a:lnTo>
                    <a:pt x="219265" y="11937"/>
                  </a:lnTo>
                  <a:lnTo>
                    <a:pt x="218490" y="11937"/>
                  </a:lnTo>
                  <a:lnTo>
                    <a:pt x="219265" y="11937"/>
                  </a:lnTo>
                  <a:lnTo>
                    <a:pt x="219265" y="11163"/>
                  </a:lnTo>
                  <a:lnTo>
                    <a:pt x="223164" y="11163"/>
                  </a:lnTo>
                  <a:lnTo>
                    <a:pt x="222377" y="11163"/>
                  </a:lnTo>
                  <a:lnTo>
                    <a:pt x="223939" y="11163"/>
                  </a:lnTo>
                  <a:lnTo>
                    <a:pt x="223939" y="10388"/>
                  </a:lnTo>
                  <a:lnTo>
                    <a:pt x="224713" y="10388"/>
                  </a:lnTo>
                  <a:lnTo>
                    <a:pt x="223939" y="10388"/>
                  </a:lnTo>
                  <a:lnTo>
                    <a:pt x="224713" y="10388"/>
                  </a:lnTo>
                  <a:lnTo>
                    <a:pt x="223939" y="10388"/>
                  </a:lnTo>
                  <a:lnTo>
                    <a:pt x="224713" y="10388"/>
                  </a:lnTo>
                  <a:lnTo>
                    <a:pt x="224713" y="11163"/>
                  </a:lnTo>
                  <a:lnTo>
                    <a:pt x="224713" y="10388"/>
                  </a:lnTo>
                  <a:lnTo>
                    <a:pt x="224713" y="11163"/>
                  </a:lnTo>
                  <a:lnTo>
                    <a:pt x="225501" y="11163"/>
                  </a:lnTo>
                  <a:lnTo>
                    <a:pt x="225894" y="11163"/>
                  </a:lnTo>
                  <a:lnTo>
                    <a:pt x="226669" y="11163"/>
                  </a:lnTo>
                  <a:lnTo>
                    <a:pt x="227444" y="10388"/>
                  </a:lnTo>
                  <a:lnTo>
                    <a:pt x="228231" y="10388"/>
                  </a:lnTo>
                  <a:lnTo>
                    <a:pt x="229006" y="10388"/>
                  </a:lnTo>
                  <a:lnTo>
                    <a:pt x="229781" y="10388"/>
                  </a:lnTo>
                  <a:lnTo>
                    <a:pt x="230568" y="10388"/>
                  </a:lnTo>
                  <a:lnTo>
                    <a:pt x="230568" y="9626"/>
                  </a:lnTo>
                  <a:lnTo>
                    <a:pt x="231343" y="9626"/>
                  </a:lnTo>
                  <a:lnTo>
                    <a:pt x="232117" y="9626"/>
                  </a:lnTo>
                  <a:lnTo>
                    <a:pt x="232905" y="9626"/>
                  </a:lnTo>
                  <a:lnTo>
                    <a:pt x="232905" y="8851"/>
                  </a:lnTo>
                  <a:lnTo>
                    <a:pt x="233680" y="8851"/>
                  </a:lnTo>
                  <a:lnTo>
                    <a:pt x="232905" y="8851"/>
                  </a:lnTo>
                  <a:lnTo>
                    <a:pt x="232905" y="9626"/>
                  </a:lnTo>
                  <a:lnTo>
                    <a:pt x="232905" y="10388"/>
                  </a:lnTo>
                  <a:lnTo>
                    <a:pt x="232117" y="10388"/>
                  </a:lnTo>
                  <a:lnTo>
                    <a:pt x="232117" y="11163"/>
                  </a:lnTo>
                  <a:lnTo>
                    <a:pt x="231343" y="11163"/>
                  </a:lnTo>
                  <a:lnTo>
                    <a:pt x="230568" y="11163"/>
                  </a:lnTo>
                  <a:lnTo>
                    <a:pt x="229781" y="11163"/>
                  </a:lnTo>
                  <a:lnTo>
                    <a:pt x="230568" y="11163"/>
                  </a:lnTo>
                  <a:lnTo>
                    <a:pt x="229781" y="11163"/>
                  </a:lnTo>
                  <a:lnTo>
                    <a:pt x="229781" y="11937"/>
                  </a:lnTo>
                  <a:lnTo>
                    <a:pt x="229006" y="11937"/>
                  </a:lnTo>
                  <a:lnTo>
                    <a:pt x="229781" y="11937"/>
                  </a:lnTo>
                  <a:lnTo>
                    <a:pt x="229781" y="12699"/>
                  </a:lnTo>
                  <a:lnTo>
                    <a:pt x="230568" y="12699"/>
                  </a:lnTo>
                  <a:lnTo>
                    <a:pt x="229781" y="12699"/>
                  </a:lnTo>
                  <a:lnTo>
                    <a:pt x="230568" y="12699"/>
                  </a:lnTo>
                  <a:lnTo>
                    <a:pt x="229781" y="12699"/>
                  </a:lnTo>
                  <a:lnTo>
                    <a:pt x="229781" y="11937"/>
                  </a:lnTo>
                  <a:lnTo>
                    <a:pt x="230568" y="11937"/>
                  </a:lnTo>
                  <a:lnTo>
                    <a:pt x="229781" y="11937"/>
                  </a:lnTo>
                  <a:lnTo>
                    <a:pt x="230568" y="11937"/>
                  </a:lnTo>
                  <a:lnTo>
                    <a:pt x="231343" y="11937"/>
                  </a:lnTo>
                  <a:lnTo>
                    <a:pt x="232117" y="11937"/>
                  </a:lnTo>
                  <a:lnTo>
                    <a:pt x="232905" y="11937"/>
                  </a:lnTo>
                  <a:lnTo>
                    <a:pt x="232905" y="11163"/>
                  </a:lnTo>
                  <a:lnTo>
                    <a:pt x="233680" y="11937"/>
                  </a:lnTo>
                  <a:lnTo>
                    <a:pt x="233680" y="11163"/>
                  </a:lnTo>
                  <a:lnTo>
                    <a:pt x="234454" y="11163"/>
                  </a:lnTo>
                  <a:lnTo>
                    <a:pt x="233680" y="11163"/>
                  </a:lnTo>
                  <a:lnTo>
                    <a:pt x="234454" y="11163"/>
                  </a:lnTo>
                  <a:lnTo>
                    <a:pt x="234454" y="10388"/>
                  </a:lnTo>
                  <a:lnTo>
                    <a:pt x="235242" y="10388"/>
                  </a:lnTo>
                  <a:lnTo>
                    <a:pt x="234454" y="10388"/>
                  </a:lnTo>
                  <a:lnTo>
                    <a:pt x="235242" y="10388"/>
                  </a:lnTo>
                  <a:lnTo>
                    <a:pt x="235623" y="10388"/>
                  </a:lnTo>
                  <a:lnTo>
                    <a:pt x="236410" y="10388"/>
                  </a:lnTo>
                  <a:lnTo>
                    <a:pt x="237185" y="10388"/>
                  </a:lnTo>
                  <a:lnTo>
                    <a:pt x="236410" y="10388"/>
                  </a:lnTo>
                  <a:lnTo>
                    <a:pt x="237185" y="10388"/>
                  </a:lnTo>
                  <a:lnTo>
                    <a:pt x="237185" y="11163"/>
                  </a:lnTo>
                  <a:lnTo>
                    <a:pt x="237185" y="10388"/>
                  </a:lnTo>
                  <a:lnTo>
                    <a:pt x="237959" y="10388"/>
                  </a:lnTo>
                  <a:lnTo>
                    <a:pt x="237959" y="11163"/>
                  </a:lnTo>
                  <a:lnTo>
                    <a:pt x="237959" y="10388"/>
                  </a:lnTo>
                  <a:lnTo>
                    <a:pt x="238747" y="10388"/>
                  </a:lnTo>
                  <a:lnTo>
                    <a:pt x="237959" y="10388"/>
                  </a:lnTo>
                  <a:lnTo>
                    <a:pt x="238747" y="10388"/>
                  </a:lnTo>
                  <a:lnTo>
                    <a:pt x="238747" y="11163"/>
                  </a:lnTo>
                  <a:lnTo>
                    <a:pt x="238747" y="10388"/>
                  </a:lnTo>
                  <a:lnTo>
                    <a:pt x="238747" y="11163"/>
                  </a:lnTo>
                  <a:lnTo>
                    <a:pt x="237959" y="11163"/>
                  </a:lnTo>
                  <a:lnTo>
                    <a:pt x="237185" y="11163"/>
                  </a:lnTo>
                  <a:lnTo>
                    <a:pt x="237959" y="11163"/>
                  </a:lnTo>
                  <a:lnTo>
                    <a:pt x="237185" y="11163"/>
                  </a:lnTo>
                  <a:lnTo>
                    <a:pt x="237959" y="11163"/>
                  </a:lnTo>
                  <a:lnTo>
                    <a:pt x="238747" y="11163"/>
                  </a:lnTo>
                  <a:lnTo>
                    <a:pt x="238747" y="10388"/>
                  </a:lnTo>
                  <a:lnTo>
                    <a:pt x="238747" y="11163"/>
                  </a:lnTo>
                  <a:lnTo>
                    <a:pt x="238747" y="10388"/>
                  </a:lnTo>
                  <a:lnTo>
                    <a:pt x="239522" y="10388"/>
                  </a:lnTo>
                  <a:lnTo>
                    <a:pt x="240296" y="10388"/>
                  </a:lnTo>
                  <a:lnTo>
                    <a:pt x="239522" y="10388"/>
                  </a:lnTo>
                  <a:lnTo>
                    <a:pt x="240296" y="10388"/>
                  </a:lnTo>
                  <a:lnTo>
                    <a:pt x="239522" y="10388"/>
                  </a:lnTo>
                  <a:lnTo>
                    <a:pt x="238747" y="10388"/>
                  </a:lnTo>
                  <a:lnTo>
                    <a:pt x="239522" y="10388"/>
                  </a:lnTo>
                  <a:lnTo>
                    <a:pt x="238747" y="10388"/>
                  </a:lnTo>
                  <a:lnTo>
                    <a:pt x="239522" y="10388"/>
                  </a:lnTo>
                  <a:lnTo>
                    <a:pt x="240296" y="10388"/>
                  </a:lnTo>
                  <a:lnTo>
                    <a:pt x="239522" y="10388"/>
                  </a:lnTo>
                  <a:lnTo>
                    <a:pt x="240296" y="10388"/>
                  </a:lnTo>
                  <a:lnTo>
                    <a:pt x="239522" y="10388"/>
                  </a:lnTo>
                  <a:lnTo>
                    <a:pt x="239522" y="9626"/>
                  </a:lnTo>
                  <a:lnTo>
                    <a:pt x="240296" y="9626"/>
                  </a:lnTo>
                  <a:lnTo>
                    <a:pt x="241084" y="9626"/>
                  </a:lnTo>
                  <a:lnTo>
                    <a:pt x="240296" y="9626"/>
                  </a:lnTo>
                  <a:lnTo>
                    <a:pt x="241084" y="9626"/>
                  </a:lnTo>
                  <a:lnTo>
                    <a:pt x="240296" y="9626"/>
                  </a:lnTo>
                  <a:lnTo>
                    <a:pt x="241084" y="9626"/>
                  </a:lnTo>
                  <a:lnTo>
                    <a:pt x="241084" y="10388"/>
                  </a:lnTo>
                  <a:lnTo>
                    <a:pt x="241858" y="10388"/>
                  </a:lnTo>
                  <a:lnTo>
                    <a:pt x="241084" y="10388"/>
                  </a:lnTo>
                  <a:lnTo>
                    <a:pt x="241858" y="10388"/>
                  </a:lnTo>
                  <a:lnTo>
                    <a:pt x="241858" y="9626"/>
                  </a:lnTo>
                  <a:lnTo>
                    <a:pt x="241858" y="10388"/>
                  </a:lnTo>
                  <a:lnTo>
                    <a:pt x="241084" y="10388"/>
                  </a:lnTo>
                  <a:lnTo>
                    <a:pt x="241858" y="10388"/>
                  </a:lnTo>
                  <a:lnTo>
                    <a:pt x="242633" y="10388"/>
                  </a:lnTo>
                  <a:lnTo>
                    <a:pt x="243420" y="10388"/>
                  </a:lnTo>
                  <a:lnTo>
                    <a:pt x="244195" y="10388"/>
                  </a:lnTo>
                  <a:lnTo>
                    <a:pt x="244195" y="11163"/>
                  </a:lnTo>
                  <a:lnTo>
                    <a:pt x="244589" y="11163"/>
                  </a:lnTo>
                  <a:lnTo>
                    <a:pt x="245364" y="11163"/>
                  </a:lnTo>
                  <a:lnTo>
                    <a:pt x="244589" y="11163"/>
                  </a:lnTo>
                  <a:lnTo>
                    <a:pt x="245364" y="11163"/>
                  </a:lnTo>
                  <a:lnTo>
                    <a:pt x="245364" y="11937"/>
                  </a:lnTo>
                  <a:lnTo>
                    <a:pt x="245364" y="11163"/>
                  </a:lnTo>
                  <a:lnTo>
                    <a:pt x="245364" y="11937"/>
                  </a:lnTo>
                  <a:lnTo>
                    <a:pt x="244589" y="11937"/>
                  </a:lnTo>
                  <a:lnTo>
                    <a:pt x="244195" y="11937"/>
                  </a:lnTo>
                  <a:lnTo>
                    <a:pt x="243420" y="11937"/>
                  </a:lnTo>
                  <a:lnTo>
                    <a:pt x="243420" y="12699"/>
                  </a:lnTo>
                  <a:lnTo>
                    <a:pt x="243420" y="11937"/>
                  </a:lnTo>
                  <a:lnTo>
                    <a:pt x="243420" y="12699"/>
                  </a:lnTo>
                  <a:lnTo>
                    <a:pt x="243420" y="11937"/>
                  </a:lnTo>
                  <a:lnTo>
                    <a:pt x="243420" y="12699"/>
                  </a:lnTo>
                  <a:lnTo>
                    <a:pt x="244195" y="12699"/>
                  </a:lnTo>
                  <a:lnTo>
                    <a:pt x="244195" y="11937"/>
                  </a:lnTo>
                  <a:lnTo>
                    <a:pt x="244195" y="12699"/>
                  </a:lnTo>
                  <a:lnTo>
                    <a:pt x="244195" y="11937"/>
                  </a:lnTo>
                  <a:lnTo>
                    <a:pt x="244195" y="12699"/>
                  </a:lnTo>
                  <a:lnTo>
                    <a:pt x="244195" y="11937"/>
                  </a:lnTo>
                  <a:lnTo>
                    <a:pt x="244195" y="12699"/>
                  </a:lnTo>
                  <a:lnTo>
                    <a:pt x="244589" y="11937"/>
                  </a:lnTo>
                  <a:lnTo>
                    <a:pt x="244589" y="12699"/>
                  </a:lnTo>
                  <a:lnTo>
                    <a:pt x="244589" y="11937"/>
                  </a:lnTo>
                  <a:lnTo>
                    <a:pt x="244589" y="12699"/>
                  </a:lnTo>
                  <a:lnTo>
                    <a:pt x="244195" y="12699"/>
                  </a:lnTo>
                  <a:lnTo>
                    <a:pt x="243420" y="12699"/>
                  </a:lnTo>
                  <a:lnTo>
                    <a:pt x="243420" y="13474"/>
                  </a:lnTo>
                  <a:lnTo>
                    <a:pt x="244195" y="13474"/>
                  </a:lnTo>
                  <a:lnTo>
                    <a:pt x="244195" y="12699"/>
                  </a:lnTo>
                  <a:lnTo>
                    <a:pt x="244195" y="13474"/>
                  </a:lnTo>
                  <a:lnTo>
                    <a:pt x="244195" y="12699"/>
                  </a:lnTo>
                  <a:lnTo>
                    <a:pt x="244195" y="13474"/>
                  </a:lnTo>
                  <a:lnTo>
                    <a:pt x="243420" y="13474"/>
                  </a:lnTo>
                  <a:lnTo>
                    <a:pt x="242633" y="14249"/>
                  </a:lnTo>
                  <a:lnTo>
                    <a:pt x="242633" y="13474"/>
                  </a:lnTo>
                  <a:lnTo>
                    <a:pt x="242633" y="14249"/>
                  </a:lnTo>
                  <a:lnTo>
                    <a:pt x="242633" y="14630"/>
                  </a:lnTo>
                  <a:lnTo>
                    <a:pt x="241858" y="14630"/>
                  </a:lnTo>
                  <a:lnTo>
                    <a:pt x="241858" y="15405"/>
                  </a:lnTo>
                  <a:lnTo>
                    <a:pt x="241084" y="15405"/>
                  </a:lnTo>
                  <a:lnTo>
                    <a:pt x="240296" y="15405"/>
                  </a:lnTo>
                  <a:lnTo>
                    <a:pt x="240296" y="16167"/>
                  </a:lnTo>
                  <a:lnTo>
                    <a:pt x="241084" y="16167"/>
                  </a:lnTo>
                  <a:lnTo>
                    <a:pt x="240296" y="16167"/>
                  </a:lnTo>
                  <a:lnTo>
                    <a:pt x="240296" y="16941"/>
                  </a:lnTo>
                  <a:lnTo>
                    <a:pt x="240296" y="16167"/>
                  </a:lnTo>
                  <a:lnTo>
                    <a:pt x="240296" y="16941"/>
                  </a:lnTo>
                  <a:lnTo>
                    <a:pt x="241084" y="16941"/>
                  </a:lnTo>
                  <a:lnTo>
                    <a:pt x="240296" y="16941"/>
                  </a:lnTo>
                  <a:lnTo>
                    <a:pt x="241084" y="16941"/>
                  </a:lnTo>
                  <a:lnTo>
                    <a:pt x="240296" y="16941"/>
                  </a:lnTo>
                  <a:lnTo>
                    <a:pt x="240296" y="17716"/>
                  </a:lnTo>
                  <a:lnTo>
                    <a:pt x="240296" y="18478"/>
                  </a:lnTo>
                  <a:lnTo>
                    <a:pt x="239522" y="18478"/>
                  </a:lnTo>
                  <a:lnTo>
                    <a:pt x="238747" y="17716"/>
                  </a:lnTo>
                  <a:lnTo>
                    <a:pt x="239522" y="17716"/>
                  </a:lnTo>
                  <a:lnTo>
                    <a:pt x="238747" y="17716"/>
                  </a:lnTo>
                  <a:lnTo>
                    <a:pt x="237959" y="17716"/>
                  </a:lnTo>
                  <a:lnTo>
                    <a:pt x="238747" y="17716"/>
                  </a:lnTo>
                  <a:lnTo>
                    <a:pt x="237959" y="17716"/>
                  </a:lnTo>
                  <a:lnTo>
                    <a:pt x="238747" y="17716"/>
                  </a:lnTo>
                  <a:lnTo>
                    <a:pt x="237959" y="17716"/>
                  </a:lnTo>
                  <a:lnTo>
                    <a:pt x="237959" y="18478"/>
                  </a:lnTo>
                  <a:lnTo>
                    <a:pt x="237959" y="17716"/>
                  </a:lnTo>
                  <a:lnTo>
                    <a:pt x="237959" y="18478"/>
                  </a:lnTo>
                  <a:lnTo>
                    <a:pt x="237959" y="19253"/>
                  </a:lnTo>
                  <a:lnTo>
                    <a:pt x="238747" y="19253"/>
                  </a:lnTo>
                  <a:lnTo>
                    <a:pt x="238747" y="20027"/>
                  </a:lnTo>
                  <a:lnTo>
                    <a:pt x="238747" y="19253"/>
                  </a:lnTo>
                  <a:lnTo>
                    <a:pt x="239522" y="19253"/>
                  </a:lnTo>
                  <a:lnTo>
                    <a:pt x="239522" y="20027"/>
                  </a:lnTo>
                  <a:lnTo>
                    <a:pt x="240296" y="19253"/>
                  </a:lnTo>
                  <a:lnTo>
                    <a:pt x="241084" y="19253"/>
                  </a:lnTo>
                  <a:lnTo>
                    <a:pt x="241084" y="20027"/>
                  </a:lnTo>
                  <a:lnTo>
                    <a:pt x="241858" y="20027"/>
                  </a:lnTo>
                  <a:lnTo>
                    <a:pt x="241858" y="19253"/>
                  </a:lnTo>
                  <a:lnTo>
                    <a:pt x="242633" y="19253"/>
                  </a:lnTo>
                  <a:lnTo>
                    <a:pt x="243420" y="19253"/>
                  </a:lnTo>
                  <a:lnTo>
                    <a:pt x="244195" y="19253"/>
                  </a:lnTo>
                  <a:lnTo>
                    <a:pt x="243420" y="18478"/>
                  </a:lnTo>
                  <a:lnTo>
                    <a:pt x="244195" y="18478"/>
                  </a:lnTo>
                  <a:lnTo>
                    <a:pt x="244195" y="19253"/>
                  </a:lnTo>
                  <a:lnTo>
                    <a:pt x="244195" y="18478"/>
                  </a:lnTo>
                  <a:lnTo>
                    <a:pt x="248475" y="18478"/>
                  </a:lnTo>
                  <a:lnTo>
                    <a:pt x="248475" y="17716"/>
                  </a:lnTo>
                  <a:lnTo>
                    <a:pt x="249262" y="17716"/>
                  </a:lnTo>
                  <a:lnTo>
                    <a:pt x="250037" y="17716"/>
                  </a:lnTo>
                  <a:lnTo>
                    <a:pt x="250037" y="16941"/>
                  </a:lnTo>
                  <a:lnTo>
                    <a:pt x="250037" y="16167"/>
                  </a:lnTo>
                  <a:lnTo>
                    <a:pt x="250037" y="15405"/>
                  </a:lnTo>
                  <a:lnTo>
                    <a:pt x="250812" y="15405"/>
                  </a:lnTo>
                  <a:lnTo>
                    <a:pt x="250812" y="14630"/>
                  </a:lnTo>
                  <a:lnTo>
                    <a:pt x="251599" y="14630"/>
                  </a:lnTo>
                  <a:lnTo>
                    <a:pt x="251599" y="15405"/>
                  </a:lnTo>
                  <a:lnTo>
                    <a:pt x="251599" y="14630"/>
                  </a:lnTo>
                  <a:lnTo>
                    <a:pt x="250812" y="14630"/>
                  </a:lnTo>
                  <a:lnTo>
                    <a:pt x="250812" y="15405"/>
                  </a:lnTo>
                  <a:lnTo>
                    <a:pt x="250037" y="15405"/>
                  </a:lnTo>
                  <a:lnTo>
                    <a:pt x="250037" y="14630"/>
                  </a:lnTo>
                  <a:lnTo>
                    <a:pt x="249262" y="14630"/>
                  </a:lnTo>
                  <a:lnTo>
                    <a:pt x="249262" y="14249"/>
                  </a:lnTo>
                  <a:lnTo>
                    <a:pt x="250037" y="14249"/>
                  </a:lnTo>
                  <a:lnTo>
                    <a:pt x="249262" y="14249"/>
                  </a:lnTo>
                  <a:lnTo>
                    <a:pt x="250037" y="14249"/>
                  </a:lnTo>
                  <a:lnTo>
                    <a:pt x="249262" y="14249"/>
                  </a:lnTo>
                  <a:lnTo>
                    <a:pt x="250037" y="14249"/>
                  </a:lnTo>
                  <a:lnTo>
                    <a:pt x="250812" y="14249"/>
                  </a:lnTo>
                  <a:lnTo>
                    <a:pt x="251599" y="14249"/>
                  </a:lnTo>
                  <a:lnTo>
                    <a:pt x="252374" y="14249"/>
                  </a:lnTo>
                  <a:lnTo>
                    <a:pt x="252374" y="13474"/>
                  </a:lnTo>
                  <a:lnTo>
                    <a:pt x="251599" y="13474"/>
                  </a:lnTo>
                  <a:lnTo>
                    <a:pt x="252374" y="13474"/>
                  </a:lnTo>
                  <a:lnTo>
                    <a:pt x="252374" y="14249"/>
                  </a:lnTo>
                  <a:lnTo>
                    <a:pt x="251599" y="14249"/>
                  </a:lnTo>
                  <a:lnTo>
                    <a:pt x="251599" y="14630"/>
                  </a:lnTo>
                  <a:lnTo>
                    <a:pt x="252374" y="14630"/>
                  </a:lnTo>
                  <a:lnTo>
                    <a:pt x="251599" y="14630"/>
                  </a:lnTo>
                  <a:lnTo>
                    <a:pt x="252374" y="14630"/>
                  </a:lnTo>
                  <a:lnTo>
                    <a:pt x="253149" y="14630"/>
                  </a:lnTo>
                  <a:lnTo>
                    <a:pt x="253149" y="15405"/>
                  </a:lnTo>
                  <a:lnTo>
                    <a:pt x="253936" y="15405"/>
                  </a:lnTo>
                  <a:lnTo>
                    <a:pt x="253936" y="16167"/>
                  </a:lnTo>
                  <a:lnTo>
                    <a:pt x="254317" y="16167"/>
                  </a:lnTo>
                  <a:lnTo>
                    <a:pt x="253936" y="16167"/>
                  </a:lnTo>
                  <a:lnTo>
                    <a:pt x="253936" y="16941"/>
                  </a:lnTo>
                  <a:lnTo>
                    <a:pt x="253936" y="16167"/>
                  </a:lnTo>
                  <a:lnTo>
                    <a:pt x="254317" y="16167"/>
                  </a:lnTo>
                  <a:lnTo>
                    <a:pt x="253936" y="16167"/>
                  </a:lnTo>
                  <a:lnTo>
                    <a:pt x="254317" y="16167"/>
                  </a:lnTo>
                  <a:lnTo>
                    <a:pt x="253936" y="16167"/>
                  </a:lnTo>
                  <a:lnTo>
                    <a:pt x="254317" y="16167"/>
                  </a:lnTo>
                  <a:lnTo>
                    <a:pt x="253936" y="16167"/>
                  </a:lnTo>
                  <a:lnTo>
                    <a:pt x="253936" y="15405"/>
                  </a:lnTo>
                  <a:lnTo>
                    <a:pt x="254317" y="15405"/>
                  </a:lnTo>
                  <a:lnTo>
                    <a:pt x="253936" y="15405"/>
                  </a:lnTo>
                  <a:lnTo>
                    <a:pt x="253936" y="14630"/>
                  </a:lnTo>
                  <a:lnTo>
                    <a:pt x="253149" y="14630"/>
                  </a:lnTo>
                  <a:lnTo>
                    <a:pt x="252374" y="14630"/>
                  </a:lnTo>
                  <a:lnTo>
                    <a:pt x="252374" y="14249"/>
                  </a:lnTo>
                  <a:lnTo>
                    <a:pt x="252374" y="14630"/>
                  </a:lnTo>
                  <a:lnTo>
                    <a:pt x="252374" y="14249"/>
                  </a:lnTo>
                  <a:lnTo>
                    <a:pt x="253149" y="14249"/>
                  </a:lnTo>
                  <a:lnTo>
                    <a:pt x="253936" y="14249"/>
                  </a:lnTo>
                  <a:lnTo>
                    <a:pt x="253149" y="14249"/>
                  </a:lnTo>
                  <a:lnTo>
                    <a:pt x="253936" y="14249"/>
                  </a:lnTo>
                  <a:lnTo>
                    <a:pt x="254317" y="14249"/>
                  </a:lnTo>
                  <a:lnTo>
                    <a:pt x="255092" y="14249"/>
                  </a:lnTo>
                  <a:lnTo>
                    <a:pt x="255879" y="14249"/>
                  </a:lnTo>
                  <a:lnTo>
                    <a:pt x="255879" y="13474"/>
                  </a:lnTo>
                  <a:lnTo>
                    <a:pt x="255879" y="14249"/>
                  </a:lnTo>
                  <a:lnTo>
                    <a:pt x="255879" y="13474"/>
                  </a:lnTo>
                  <a:lnTo>
                    <a:pt x="256654" y="13474"/>
                  </a:lnTo>
                  <a:lnTo>
                    <a:pt x="257429" y="13474"/>
                  </a:lnTo>
                  <a:lnTo>
                    <a:pt x="256654" y="13474"/>
                  </a:lnTo>
                  <a:lnTo>
                    <a:pt x="257429" y="13474"/>
                  </a:lnTo>
                  <a:lnTo>
                    <a:pt x="258216" y="13474"/>
                  </a:lnTo>
                  <a:lnTo>
                    <a:pt x="258991" y="13474"/>
                  </a:lnTo>
                  <a:lnTo>
                    <a:pt x="259765" y="12699"/>
                  </a:lnTo>
                  <a:lnTo>
                    <a:pt x="260553" y="12699"/>
                  </a:lnTo>
                  <a:lnTo>
                    <a:pt x="260553" y="11937"/>
                  </a:lnTo>
                  <a:lnTo>
                    <a:pt x="261327" y="12699"/>
                  </a:lnTo>
                  <a:lnTo>
                    <a:pt x="260553" y="12699"/>
                  </a:lnTo>
                  <a:lnTo>
                    <a:pt x="261327" y="12699"/>
                  </a:lnTo>
                  <a:lnTo>
                    <a:pt x="260553" y="12699"/>
                  </a:lnTo>
                  <a:lnTo>
                    <a:pt x="261327" y="12699"/>
                  </a:lnTo>
                  <a:lnTo>
                    <a:pt x="264058" y="12699"/>
                  </a:lnTo>
                  <a:lnTo>
                    <a:pt x="263664" y="12699"/>
                  </a:lnTo>
                  <a:lnTo>
                    <a:pt x="265607" y="12699"/>
                  </a:lnTo>
                  <a:lnTo>
                    <a:pt x="265607" y="13474"/>
                  </a:lnTo>
                  <a:lnTo>
                    <a:pt x="265607" y="12699"/>
                  </a:lnTo>
                  <a:lnTo>
                    <a:pt x="266395" y="13474"/>
                  </a:lnTo>
                  <a:lnTo>
                    <a:pt x="266395" y="12699"/>
                  </a:lnTo>
                  <a:lnTo>
                    <a:pt x="265607" y="12699"/>
                  </a:lnTo>
                  <a:lnTo>
                    <a:pt x="266395" y="12699"/>
                  </a:lnTo>
                  <a:lnTo>
                    <a:pt x="265607" y="12699"/>
                  </a:lnTo>
                  <a:lnTo>
                    <a:pt x="266395" y="12699"/>
                  </a:lnTo>
                  <a:lnTo>
                    <a:pt x="265607" y="12699"/>
                  </a:lnTo>
                  <a:lnTo>
                    <a:pt x="266395" y="12699"/>
                  </a:lnTo>
                  <a:lnTo>
                    <a:pt x="266395" y="11937"/>
                  </a:lnTo>
                  <a:lnTo>
                    <a:pt x="267169" y="11937"/>
                  </a:lnTo>
                  <a:lnTo>
                    <a:pt x="267944" y="11937"/>
                  </a:lnTo>
                  <a:lnTo>
                    <a:pt x="267944" y="11163"/>
                  </a:lnTo>
                  <a:lnTo>
                    <a:pt x="268732" y="11163"/>
                  </a:lnTo>
                  <a:lnTo>
                    <a:pt x="269506" y="11163"/>
                  </a:lnTo>
                  <a:lnTo>
                    <a:pt x="270281" y="11163"/>
                  </a:lnTo>
                  <a:lnTo>
                    <a:pt x="270281" y="10388"/>
                  </a:lnTo>
                  <a:lnTo>
                    <a:pt x="271068" y="10388"/>
                  </a:lnTo>
                  <a:lnTo>
                    <a:pt x="270281" y="10388"/>
                  </a:lnTo>
                  <a:lnTo>
                    <a:pt x="270281" y="11163"/>
                  </a:lnTo>
                  <a:lnTo>
                    <a:pt x="271068" y="11163"/>
                  </a:lnTo>
                  <a:lnTo>
                    <a:pt x="271843" y="11163"/>
                  </a:lnTo>
                  <a:lnTo>
                    <a:pt x="272618" y="11163"/>
                  </a:lnTo>
                  <a:lnTo>
                    <a:pt x="273011" y="11163"/>
                  </a:lnTo>
                  <a:lnTo>
                    <a:pt x="273011" y="10388"/>
                  </a:lnTo>
                  <a:lnTo>
                    <a:pt x="272618" y="10388"/>
                  </a:lnTo>
                  <a:lnTo>
                    <a:pt x="273011" y="10388"/>
                  </a:lnTo>
                  <a:lnTo>
                    <a:pt x="273799" y="10388"/>
                  </a:lnTo>
                  <a:lnTo>
                    <a:pt x="273011" y="10388"/>
                  </a:lnTo>
                  <a:lnTo>
                    <a:pt x="273799" y="10388"/>
                  </a:lnTo>
                  <a:lnTo>
                    <a:pt x="273011" y="10388"/>
                  </a:lnTo>
                  <a:lnTo>
                    <a:pt x="273799" y="10388"/>
                  </a:lnTo>
                  <a:lnTo>
                    <a:pt x="274574" y="10388"/>
                  </a:lnTo>
                  <a:lnTo>
                    <a:pt x="273799" y="10388"/>
                  </a:lnTo>
                  <a:lnTo>
                    <a:pt x="274574" y="10388"/>
                  </a:lnTo>
                  <a:lnTo>
                    <a:pt x="273799" y="10388"/>
                  </a:lnTo>
                  <a:lnTo>
                    <a:pt x="273799" y="11163"/>
                  </a:lnTo>
                  <a:lnTo>
                    <a:pt x="274574" y="11163"/>
                  </a:lnTo>
                  <a:lnTo>
                    <a:pt x="273799" y="11163"/>
                  </a:lnTo>
                  <a:lnTo>
                    <a:pt x="274574" y="11163"/>
                  </a:lnTo>
                  <a:lnTo>
                    <a:pt x="274574" y="11937"/>
                  </a:lnTo>
                  <a:lnTo>
                    <a:pt x="273799" y="11937"/>
                  </a:lnTo>
                  <a:lnTo>
                    <a:pt x="273799" y="12699"/>
                  </a:lnTo>
                  <a:lnTo>
                    <a:pt x="273011" y="12699"/>
                  </a:lnTo>
                  <a:lnTo>
                    <a:pt x="272618" y="12699"/>
                  </a:lnTo>
                  <a:lnTo>
                    <a:pt x="272618" y="13474"/>
                  </a:lnTo>
                  <a:lnTo>
                    <a:pt x="272618" y="12699"/>
                  </a:lnTo>
                  <a:lnTo>
                    <a:pt x="272618" y="13474"/>
                  </a:lnTo>
                  <a:lnTo>
                    <a:pt x="271843" y="13474"/>
                  </a:lnTo>
                  <a:lnTo>
                    <a:pt x="272618" y="13474"/>
                  </a:lnTo>
                  <a:lnTo>
                    <a:pt x="271843" y="13474"/>
                  </a:lnTo>
                  <a:lnTo>
                    <a:pt x="271068" y="13474"/>
                  </a:lnTo>
                  <a:lnTo>
                    <a:pt x="271068" y="14249"/>
                  </a:lnTo>
                  <a:lnTo>
                    <a:pt x="271068" y="14630"/>
                  </a:lnTo>
                  <a:lnTo>
                    <a:pt x="271068" y="14249"/>
                  </a:lnTo>
                  <a:lnTo>
                    <a:pt x="271068" y="14630"/>
                  </a:lnTo>
                  <a:lnTo>
                    <a:pt x="270281" y="14630"/>
                  </a:lnTo>
                  <a:lnTo>
                    <a:pt x="270281" y="15405"/>
                  </a:lnTo>
                  <a:lnTo>
                    <a:pt x="270281" y="16167"/>
                  </a:lnTo>
                  <a:lnTo>
                    <a:pt x="269506" y="16167"/>
                  </a:lnTo>
                  <a:lnTo>
                    <a:pt x="269506" y="16941"/>
                  </a:lnTo>
                  <a:lnTo>
                    <a:pt x="268732" y="16941"/>
                  </a:lnTo>
                  <a:lnTo>
                    <a:pt x="269506" y="16941"/>
                  </a:lnTo>
                  <a:lnTo>
                    <a:pt x="269506" y="16167"/>
                  </a:lnTo>
                  <a:lnTo>
                    <a:pt x="270281" y="16167"/>
                  </a:lnTo>
                  <a:lnTo>
                    <a:pt x="270281" y="15405"/>
                  </a:lnTo>
                  <a:lnTo>
                    <a:pt x="270281" y="14630"/>
                  </a:lnTo>
                  <a:lnTo>
                    <a:pt x="271068" y="14630"/>
                  </a:lnTo>
                  <a:lnTo>
                    <a:pt x="271068" y="14249"/>
                  </a:lnTo>
                  <a:lnTo>
                    <a:pt x="271068" y="13474"/>
                  </a:lnTo>
                  <a:lnTo>
                    <a:pt x="271843" y="13474"/>
                  </a:lnTo>
                  <a:lnTo>
                    <a:pt x="272618" y="13474"/>
                  </a:lnTo>
                  <a:lnTo>
                    <a:pt x="272618" y="12699"/>
                  </a:lnTo>
                  <a:lnTo>
                    <a:pt x="273011" y="12699"/>
                  </a:lnTo>
                  <a:lnTo>
                    <a:pt x="273799" y="12699"/>
                  </a:lnTo>
                  <a:lnTo>
                    <a:pt x="273799" y="11937"/>
                  </a:lnTo>
                  <a:lnTo>
                    <a:pt x="274574" y="11937"/>
                  </a:lnTo>
                  <a:lnTo>
                    <a:pt x="274574" y="11163"/>
                  </a:lnTo>
                  <a:lnTo>
                    <a:pt x="278460" y="11163"/>
                  </a:lnTo>
                  <a:lnTo>
                    <a:pt x="277685" y="11163"/>
                  </a:lnTo>
                  <a:lnTo>
                    <a:pt x="276910" y="11937"/>
                  </a:lnTo>
                  <a:lnTo>
                    <a:pt x="276910" y="11163"/>
                  </a:lnTo>
                  <a:lnTo>
                    <a:pt x="277685" y="11163"/>
                  </a:lnTo>
                  <a:lnTo>
                    <a:pt x="277685" y="11937"/>
                  </a:lnTo>
                  <a:lnTo>
                    <a:pt x="276910" y="11937"/>
                  </a:lnTo>
                  <a:lnTo>
                    <a:pt x="276910" y="12699"/>
                  </a:lnTo>
                  <a:lnTo>
                    <a:pt x="276910" y="13474"/>
                  </a:lnTo>
                  <a:lnTo>
                    <a:pt x="276910" y="14249"/>
                  </a:lnTo>
                  <a:lnTo>
                    <a:pt x="276910" y="13474"/>
                  </a:lnTo>
                  <a:lnTo>
                    <a:pt x="276910" y="12699"/>
                  </a:lnTo>
                  <a:lnTo>
                    <a:pt x="277685" y="11937"/>
                  </a:lnTo>
                  <a:lnTo>
                    <a:pt x="278460" y="11937"/>
                  </a:lnTo>
                  <a:lnTo>
                    <a:pt x="277685" y="11937"/>
                  </a:lnTo>
                  <a:lnTo>
                    <a:pt x="277685" y="12699"/>
                  </a:lnTo>
                  <a:lnTo>
                    <a:pt x="278460" y="12699"/>
                  </a:lnTo>
                  <a:lnTo>
                    <a:pt x="278460" y="11937"/>
                  </a:lnTo>
                  <a:lnTo>
                    <a:pt x="278460" y="12699"/>
                  </a:lnTo>
                  <a:lnTo>
                    <a:pt x="278460" y="11937"/>
                  </a:lnTo>
                  <a:lnTo>
                    <a:pt x="279247" y="11937"/>
                  </a:lnTo>
                  <a:lnTo>
                    <a:pt x="280022" y="11937"/>
                  </a:lnTo>
                  <a:lnTo>
                    <a:pt x="280797" y="12699"/>
                  </a:lnTo>
                  <a:lnTo>
                    <a:pt x="281584" y="12699"/>
                  </a:lnTo>
                  <a:lnTo>
                    <a:pt x="281584" y="13474"/>
                  </a:lnTo>
                  <a:lnTo>
                    <a:pt x="282359" y="13474"/>
                  </a:lnTo>
                  <a:lnTo>
                    <a:pt x="282752" y="13474"/>
                  </a:lnTo>
                  <a:lnTo>
                    <a:pt x="283527" y="14249"/>
                  </a:lnTo>
                  <a:lnTo>
                    <a:pt x="282752" y="14249"/>
                  </a:lnTo>
                  <a:lnTo>
                    <a:pt x="282752" y="14630"/>
                  </a:lnTo>
                  <a:lnTo>
                    <a:pt x="282359" y="14630"/>
                  </a:lnTo>
                  <a:lnTo>
                    <a:pt x="282752" y="14630"/>
                  </a:lnTo>
                  <a:lnTo>
                    <a:pt x="282359" y="14630"/>
                  </a:lnTo>
                  <a:lnTo>
                    <a:pt x="282359" y="15405"/>
                  </a:lnTo>
                  <a:lnTo>
                    <a:pt x="281584" y="15405"/>
                  </a:lnTo>
                  <a:lnTo>
                    <a:pt x="281584" y="16167"/>
                  </a:lnTo>
                  <a:lnTo>
                    <a:pt x="281584" y="16941"/>
                  </a:lnTo>
                  <a:lnTo>
                    <a:pt x="281584" y="17716"/>
                  </a:lnTo>
                  <a:lnTo>
                    <a:pt x="282359" y="17716"/>
                  </a:lnTo>
                  <a:lnTo>
                    <a:pt x="282359" y="18478"/>
                  </a:lnTo>
                  <a:lnTo>
                    <a:pt x="282359" y="17716"/>
                  </a:lnTo>
                  <a:lnTo>
                    <a:pt x="281584" y="17716"/>
                  </a:lnTo>
                  <a:lnTo>
                    <a:pt x="281584" y="16941"/>
                  </a:lnTo>
                  <a:lnTo>
                    <a:pt x="282359" y="16941"/>
                  </a:lnTo>
                  <a:lnTo>
                    <a:pt x="281584" y="16941"/>
                  </a:lnTo>
                  <a:lnTo>
                    <a:pt x="281584" y="16167"/>
                  </a:lnTo>
                  <a:lnTo>
                    <a:pt x="282359" y="16167"/>
                  </a:lnTo>
                  <a:lnTo>
                    <a:pt x="282359" y="15405"/>
                  </a:lnTo>
                  <a:lnTo>
                    <a:pt x="282752" y="15405"/>
                  </a:lnTo>
                  <a:lnTo>
                    <a:pt x="282752" y="14630"/>
                  </a:lnTo>
                  <a:lnTo>
                    <a:pt x="283527" y="14630"/>
                  </a:lnTo>
                  <a:lnTo>
                    <a:pt x="283527" y="14249"/>
                  </a:lnTo>
                  <a:lnTo>
                    <a:pt x="284314" y="14249"/>
                  </a:lnTo>
                  <a:lnTo>
                    <a:pt x="285089" y="14249"/>
                  </a:lnTo>
                  <a:lnTo>
                    <a:pt x="285089" y="14630"/>
                  </a:lnTo>
                  <a:lnTo>
                    <a:pt x="285864" y="14630"/>
                  </a:lnTo>
                  <a:lnTo>
                    <a:pt x="285089" y="14630"/>
                  </a:lnTo>
                  <a:lnTo>
                    <a:pt x="285864" y="14630"/>
                  </a:lnTo>
                  <a:lnTo>
                    <a:pt x="286651" y="14630"/>
                  </a:lnTo>
                  <a:lnTo>
                    <a:pt x="287426" y="15405"/>
                  </a:lnTo>
                  <a:lnTo>
                    <a:pt x="288201" y="15405"/>
                  </a:lnTo>
                  <a:lnTo>
                    <a:pt x="288201" y="16167"/>
                  </a:lnTo>
                  <a:lnTo>
                    <a:pt x="287426" y="16167"/>
                  </a:lnTo>
                  <a:lnTo>
                    <a:pt x="288201" y="16167"/>
                  </a:lnTo>
                  <a:lnTo>
                    <a:pt x="288201" y="16941"/>
                  </a:lnTo>
                  <a:lnTo>
                    <a:pt x="287426" y="16941"/>
                  </a:lnTo>
                  <a:lnTo>
                    <a:pt x="288201" y="16941"/>
                  </a:lnTo>
                  <a:lnTo>
                    <a:pt x="288201" y="17716"/>
                  </a:lnTo>
                  <a:lnTo>
                    <a:pt x="287426" y="17716"/>
                  </a:lnTo>
                  <a:lnTo>
                    <a:pt x="286651" y="17716"/>
                  </a:lnTo>
                  <a:lnTo>
                    <a:pt x="286651" y="16941"/>
                  </a:lnTo>
                  <a:lnTo>
                    <a:pt x="285864" y="17716"/>
                  </a:lnTo>
                  <a:lnTo>
                    <a:pt x="286651" y="17716"/>
                  </a:lnTo>
                  <a:lnTo>
                    <a:pt x="287426" y="17716"/>
                  </a:lnTo>
                  <a:lnTo>
                    <a:pt x="286651" y="17716"/>
                  </a:lnTo>
                  <a:lnTo>
                    <a:pt x="286651" y="18478"/>
                  </a:lnTo>
                  <a:lnTo>
                    <a:pt x="287426" y="17716"/>
                  </a:lnTo>
                  <a:lnTo>
                    <a:pt x="287426" y="18478"/>
                  </a:lnTo>
                  <a:lnTo>
                    <a:pt x="288201" y="18478"/>
                  </a:lnTo>
                  <a:lnTo>
                    <a:pt x="288201" y="17716"/>
                  </a:lnTo>
                  <a:lnTo>
                    <a:pt x="288201" y="18478"/>
                  </a:lnTo>
                  <a:lnTo>
                    <a:pt x="288988" y="18478"/>
                  </a:lnTo>
                  <a:lnTo>
                    <a:pt x="289763" y="18478"/>
                  </a:lnTo>
                  <a:lnTo>
                    <a:pt x="289763" y="19253"/>
                  </a:lnTo>
                  <a:lnTo>
                    <a:pt x="288988" y="19253"/>
                  </a:lnTo>
                  <a:lnTo>
                    <a:pt x="289763" y="19253"/>
                  </a:lnTo>
                  <a:lnTo>
                    <a:pt x="288988" y="19253"/>
                  </a:lnTo>
                  <a:lnTo>
                    <a:pt x="289763" y="19253"/>
                  </a:lnTo>
                  <a:lnTo>
                    <a:pt x="288988" y="19253"/>
                  </a:lnTo>
                  <a:lnTo>
                    <a:pt x="288988" y="20027"/>
                  </a:lnTo>
                  <a:lnTo>
                    <a:pt x="288201" y="20027"/>
                  </a:lnTo>
                  <a:lnTo>
                    <a:pt x="288201" y="20789"/>
                  </a:lnTo>
                  <a:lnTo>
                    <a:pt x="288988" y="20789"/>
                  </a:lnTo>
                  <a:lnTo>
                    <a:pt x="288988" y="20027"/>
                  </a:lnTo>
                  <a:lnTo>
                    <a:pt x="289763" y="20027"/>
                  </a:lnTo>
                  <a:lnTo>
                    <a:pt x="290537" y="20027"/>
                  </a:lnTo>
                  <a:lnTo>
                    <a:pt x="290537" y="19253"/>
                  </a:lnTo>
                  <a:lnTo>
                    <a:pt x="291325" y="19253"/>
                  </a:lnTo>
                  <a:lnTo>
                    <a:pt x="291325" y="18478"/>
                  </a:lnTo>
                  <a:lnTo>
                    <a:pt x="290537" y="18478"/>
                  </a:lnTo>
                  <a:lnTo>
                    <a:pt x="291325" y="18478"/>
                  </a:lnTo>
                  <a:lnTo>
                    <a:pt x="291325" y="17716"/>
                  </a:lnTo>
                  <a:lnTo>
                    <a:pt x="292100" y="17716"/>
                  </a:lnTo>
                  <a:lnTo>
                    <a:pt x="292100" y="18478"/>
                  </a:lnTo>
                  <a:lnTo>
                    <a:pt x="292100" y="17716"/>
                  </a:lnTo>
                  <a:lnTo>
                    <a:pt x="292481" y="17716"/>
                  </a:lnTo>
                  <a:lnTo>
                    <a:pt x="292481" y="18478"/>
                  </a:lnTo>
                  <a:lnTo>
                    <a:pt x="293268" y="18478"/>
                  </a:lnTo>
                  <a:lnTo>
                    <a:pt x="293268" y="17716"/>
                  </a:lnTo>
                  <a:lnTo>
                    <a:pt x="292481" y="17716"/>
                  </a:lnTo>
                  <a:lnTo>
                    <a:pt x="292100" y="17716"/>
                  </a:lnTo>
                  <a:lnTo>
                    <a:pt x="291325" y="16941"/>
                  </a:lnTo>
                  <a:lnTo>
                    <a:pt x="291325" y="17716"/>
                  </a:lnTo>
                  <a:lnTo>
                    <a:pt x="290537" y="17716"/>
                  </a:lnTo>
                  <a:lnTo>
                    <a:pt x="290537" y="16941"/>
                  </a:lnTo>
                  <a:lnTo>
                    <a:pt x="289763" y="16941"/>
                  </a:lnTo>
                  <a:lnTo>
                    <a:pt x="289763" y="16167"/>
                  </a:lnTo>
                  <a:lnTo>
                    <a:pt x="290537" y="16167"/>
                  </a:lnTo>
                  <a:lnTo>
                    <a:pt x="290537" y="16941"/>
                  </a:lnTo>
                  <a:lnTo>
                    <a:pt x="290537" y="16167"/>
                  </a:lnTo>
                  <a:lnTo>
                    <a:pt x="291325" y="16167"/>
                  </a:lnTo>
                  <a:lnTo>
                    <a:pt x="291325" y="16941"/>
                  </a:lnTo>
                  <a:lnTo>
                    <a:pt x="291325" y="16167"/>
                  </a:lnTo>
                  <a:lnTo>
                    <a:pt x="292100" y="16167"/>
                  </a:lnTo>
                  <a:lnTo>
                    <a:pt x="291325" y="16167"/>
                  </a:lnTo>
                  <a:lnTo>
                    <a:pt x="292100" y="16167"/>
                  </a:lnTo>
                  <a:lnTo>
                    <a:pt x="292100" y="15405"/>
                  </a:lnTo>
                  <a:lnTo>
                    <a:pt x="292100" y="16167"/>
                  </a:lnTo>
                  <a:lnTo>
                    <a:pt x="292100" y="15405"/>
                  </a:lnTo>
                  <a:lnTo>
                    <a:pt x="292481" y="16167"/>
                  </a:lnTo>
                  <a:lnTo>
                    <a:pt x="293268" y="16167"/>
                  </a:lnTo>
                  <a:lnTo>
                    <a:pt x="292481" y="16167"/>
                  </a:lnTo>
                  <a:lnTo>
                    <a:pt x="292100" y="16167"/>
                  </a:lnTo>
                  <a:lnTo>
                    <a:pt x="292481" y="16941"/>
                  </a:lnTo>
                  <a:lnTo>
                    <a:pt x="292481" y="16167"/>
                  </a:lnTo>
                  <a:lnTo>
                    <a:pt x="292481" y="16941"/>
                  </a:lnTo>
                  <a:lnTo>
                    <a:pt x="293268" y="16941"/>
                  </a:lnTo>
                  <a:lnTo>
                    <a:pt x="293268" y="16167"/>
                  </a:lnTo>
                  <a:lnTo>
                    <a:pt x="293268" y="16941"/>
                  </a:lnTo>
                  <a:lnTo>
                    <a:pt x="294043" y="17716"/>
                  </a:lnTo>
                  <a:lnTo>
                    <a:pt x="294043" y="18478"/>
                  </a:lnTo>
                  <a:lnTo>
                    <a:pt x="294043" y="19253"/>
                  </a:lnTo>
                  <a:lnTo>
                    <a:pt x="294817" y="19253"/>
                  </a:lnTo>
                  <a:lnTo>
                    <a:pt x="294043" y="19253"/>
                  </a:lnTo>
                  <a:lnTo>
                    <a:pt x="294817" y="19253"/>
                  </a:lnTo>
                  <a:lnTo>
                    <a:pt x="294817" y="20027"/>
                  </a:lnTo>
                  <a:lnTo>
                    <a:pt x="294817" y="20789"/>
                  </a:lnTo>
                  <a:lnTo>
                    <a:pt x="295605" y="20789"/>
                  </a:lnTo>
                  <a:lnTo>
                    <a:pt x="295605" y="21564"/>
                  </a:lnTo>
                  <a:lnTo>
                    <a:pt x="294817" y="21564"/>
                  </a:lnTo>
                  <a:lnTo>
                    <a:pt x="294043" y="21564"/>
                  </a:lnTo>
                  <a:lnTo>
                    <a:pt x="294817" y="21564"/>
                  </a:lnTo>
                  <a:lnTo>
                    <a:pt x="295605" y="21564"/>
                  </a:lnTo>
                  <a:lnTo>
                    <a:pt x="295605" y="22339"/>
                  </a:lnTo>
                  <a:lnTo>
                    <a:pt x="296379" y="22339"/>
                  </a:lnTo>
                  <a:lnTo>
                    <a:pt x="295605" y="23101"/>
                  </a:lnTo>
                  <a:lnTo>
                    <a:pt x="294817" y="23101"/>
                  </a:lnTo>
                  <a:lnTo>
                    <a:pt x="295605" y="23101"/>
                  </a:lnTo>
                  <a:lnTo>
                    <a:pt x="296379" y="23101"/>
                  </a:lnTo>
                  <a:lnTo>
                    <a:pt x="296379" y="22339"/>
                  </a:lnTo>
                  <a:lnTo>
                    <a:pt x="295605" y="22339"/>
                  </a:lnTo>
                  <a:lnTo>
                    <a:pt x="296379" y="22339"/>
                  </a:lnTo>
                  <a:lnTo>
                    <a:pt x="295605" y="21564"/>
                  </a:lnTo>
                  <a:lnTo>
                    <a:pt x="296379" y="21564"/>
                  </a:lnTo>
                  <a:lnTo>
                    <a:pt x="297167" y="21564"/>
                  </a:lnTo>
                  <a:lnTo>
                    <a:pt x="297167" y="20789"/>
                  </a:lnTo>
                  <a:lnTo>
                    <a:pt x="297942" y="20789"/>
                  </a:lnTo>
                  <a:lnTo>
                    <a:pt x="298716" y="21564"/>
                  </a:lnTo>
                  <a:lnTo>
                    <a:pt x="297942" y="21564"/>
                  </a:lnTo>
                  <a:lnTo>
                    <a:pt x="297942" y="22339"/>
                  </a:lnTo>
                  <a:lnTo>
                    <a:pt x="298716" y="22339"/>
                  </a:lnTo>
                  <a:lnTo>
                    <a:pt x="298716" y="23875"/>
                  </a:lnTo>
                  <a:lnTo>
                    <a:pt x="298716" y="24256"/>
                  </a:lnTo>
                  <a:lnTo>
                    <a:pt x="297942" y="24256"/>
                  </a:lnTo>
                  <a:lnTo>
                    <a:pt x="298716" y="24256"/>
                  </a:lnTo>
                  <a:lnTo>
                    <a:pt x="297942" y="24256"/>
                  </a:lnTo>
                  <a:lnTo>
                    <a:pt x="297942" y="25031"/>
                  </a:lnTo>
                  <a:lnTo>
                    <a:pt x="297942" y="26568"/>
                  </a:lnTo>
                  <a:lnTo>
                    <a:pt x="297167" y="27343"/>
                  </a:lnTo>
                  <a:lnTo>
                    <a:pt x="297167" y="28117"/>
                  </a:lnTo>
                  <a:lnTo>
                    <a:pt x="297167" y="28879"/>
                  </a:lnTo>
                  <a:lnTo>
                    <a:pt x="296379" y="28117"/>
                  </a:lnTo>
                  <a:lnTo>
                    <a:pt x="296379" y="28879"/>
                  </a:lnTo>
                  <a:lnTo>
                    <a:pt x="295605" y="28879"/>
                  </a:lnTo>
                  <a:lnTo>
                    <a:pt x="295605" y="28117"/>
                  </a:lnTo>
                  <a:lnTo>
                    <a:pt x="296379" y="28117"/>
                  </a:lnTo>
                  <a:lnTo>
                    <a:pt x="297167" y="27343"/>
                  </a:lnTo>
                  <a:lnTo>
                    <a:pt x="297167" y="26568"/>
                  </a:lnTo>
                  <a:lnTo>
                    <a:pt x="296379" y="26568"/>
                  </a:lnTo>
                  <a:lnTo>
                    <a:pt x="295605" y="26568"/>
                  </a:lnTo>
                  <a:lnTo>
                    <a:pt x="294817" y="25806"/>
                  </a:lnTo>
                  <a:lnTo>
                    <a:pt x="294043" y="25806"/>
                  </a:lnTo>
                  <a:lnTo>
                    <a:pt x="294043" y="26568"/>
                  </a:lnTo>
                  <a:lnTo>
                    <a:pt x="293268" y="26568"/>
                  </a:lnTo>
                  <a:lnTo>
                    <a:pt x="292481" y="26568"/>
                  </a:lnTo>
                  <a:lnTo>
                    <a:pt x="293268" y="25806"/>
                  </a:lnTo>
                  <a:lnTo>
                    <a:pt x="292481" y="25806"/>
                  </a:lnTo>
                  <a:lnTo>
                    <a:pt x="292100" y="25806"/>
                  </a:lnTo>
                  <a:lnTo>
                    <a:pt x="291325" y="25806"/>
                  </a:lnTo>
                  <a:lnTo>
                    <a:pt x="291325" y="25031"/>
                  </a:lnTo>
                  <a:lnTo>
                    <a:pt x="290537" y="25031"/>
                  </a:lnTo>
                  <a:lnTo>
                    <a:pt x="289763" y="25031"/>
                  </a:lnTo>
                  <a:lnTo>
                    <a:pt x="288988" y="24256"/>
                  </a:lnTo>
                  <a:lnTo>
                    <a:pt x="285089" y="24256"/>
                  </a:lnTo>
                  <a:lnTo>
                    <a:pt x="285089" y="23875"/>
                  </a:lnTo>
                  <a:lnTo>
                    <a:pt x="284314" y="23875"/>
                  </a:lnTo>
                  <a:lnTo>
                    <a:pt x="283527" y="23875"/>
                  </a:lnTo>
                  <a:lnTo>
                    <a:pt x="284314" y="23875"/>
                  </a:lnTo>
                  <a:lnTo>
                    <a:pt x="285089" y="23875"/>
                  </a:lnTo>
                  <a:lnTo>
                    <a:pt x="285089" y="24256"/>
                  </a:lnTo>
                  <a:lnTo>
                    <a:pt x="285864" y="24256"/>
                  </a:lnTo>
                  <a:lnTo>
                    <a:pt x="285089" y="24256"/>
                  </a:lnTo>
                  <a:lnTo>
                    <a:pt x="285864" y="24256"/>
                  </a:lnTo>
                  <a:lnTo>
                    <a:pt x="285089" y="24256"/>
                  </a:lnTo>
                  <a:lnTo>
                    <a:pt x="285864" y="24256"/>
                  </a:lnTo>
                  <a:lnTo>
                    <a:pt x="285089" y="24256"/>
                  </a:lnTo>
                  <a:lnTo>
                    <a:pt x="285864" y="24256"/>
                  </a:lnTo>
                  <a:lnTo>
                    <a:pt x="286651" y="24256"/>
                  </a:lnTo>
                  <a:lnTo>
                    <a:pt x="287426" y="24256"/>
                  </a:lnTo>
                  <a:lnTo>
                    <a:pt x="287426" y="25031"/>
                  </a:lnTo>
                  <a:lnTo>
                    <a:pt x="287426" y="24256"/>
                  </a:lnTo>
                  <a:lnTo>
                    <a:pt x="287426" y="25031"/>
                  </a:lnTo>
                  <a:lnTo>
                    <a:pt x="287426" y="25806"/>
                  </a:lnTo>
                  <a:lnTo>
                    <a:pt x="288201" y="25806"/>
                  </a:lnTo>
                  <a:lnTo>
                    <a:pt x="288988" y="25031"/>
                  </a:lnTo>
                  <a:lnTo>
                    <a:pt x="288988" y="25806"/>
                  </a:lnTo>
                  <a:lnTo>
                    <a:pt x="289763" y="25806"/>
                  </a:lnTo>
                  <a:lnTo>
                    <a:pt x="290537" y="25806"/>
                  </a:lnTo>
                  <a:lnTo>
                    <a:pt x="291325" y="25806"/>
                  </a:lnTo>
                  <a:lnTo>
                    <a:pt x="291325" y="26568"/>
                  </a:lnTo>
                  <a:lnTo>
                    <a:pt x="290537" y="26568"/>
                  </a:lnTo>
                  <a:lnTo>
                    <a:pt x="289763" y="26568"/>
                  </a:lnTo>
                  <a:lnTo>
                    <a:pt x="289763" y="27343"/>
                  </a:lnTo>
                  <a:lnTo>
                    <a:pt x="289763" y="26568"/>
                  </a:lnTo>
                  <a:lnTo>
                    <a:pt x="290537" y="27343"/>
                  </a:lnTo>
                  <a:lnTo>
                    <a:pt x="291325" y="27343"/>
                  </a:lnTo>
                  <a:lnTo>
                    <a:pt x="291325" y="28117"/>
                  </a:lnTo>
                  <a:lnTo>
                    <a:pt x="290537" y="28117"/>
                  </a:lnTo>
                  <a:lnTo>
                    <a:pt x="290537" y="28879"/>
                  </a:lnTo>
                  <a:lnTo>
                    <a:pt x="290537" y="29654"/>
                  </a:lnTo>
                  <a:lnTo>
                    <a:pt x="291325" y="29654"/>
                  </a:lnTo>
                  <a:lnTo>
                    <a:pt x="292100" y="29654"/>
                  </a:lnTo>
                  <a:lnTo>
                    <a:pt x="291325" y="29654"/>
                  </a:lnTo>
                  <a:lnTo>
                    <a:pt x="292100" y="29654"/>
                  </a:lnTo>
                  <a:lnTo>
                    <a:pt x="292481" y="28879"/>
                  </a:lnTo>
                  <a:lnTo>
                    <a:pt x="292100" y="28117"/>
                  </a:lnTo>
                  <a:lnTo>
                    <a:pt x="292481" y="27343"/>
                  </a:lnTo>
                  <a:lnTo>
                    <a:pt x="293268" y="26568"/>
                  </a:lnTo>
                  <a:lnTo>
                    <a:pt x="294043" y="26568"/>
                  </a:lnTo>
                  <a:lnTo>
                    <a:pt x="294817" y="26568"/>
                  </a:lnTo>
                  <a:lnTo>
                    <a:pt x="294817" y="27343"/>
                  </a:lnTo>
                  <a:lnTo>
                    <a:pt x="294043" y="27343"/>
                  </a:lnTo>
                  <a:lnTo>
                    <a:pt x="294817" y="27343"/>
                  </a:lnTo>
                  <a:lnTo>
                    <a:pt x="294817" y="28117"/>
                  </a:lnTo>
                  <a:lnTo>
                    <a:pt x="294043" y="28117"/>
                  </a:lnTo>
                  <a:lnTo>
                    <a:pt x="294817" y="28117"/>
                  </a:lnTo>
                  <a:lnTo>
                    <a:pt x="294817" y="28879"/>
                  </a:lnTo>
                  <a:lnTo>
                    <a:pt x="295605" y="28879"/>
                  </a:lnTo>
                  <a:lnTo>
                    <a:pt x="296379" y="28879"/>
                  </a:lnTo>
                  <a:lnTo>
                    <a:pt x="297167" y="28879"/>
                  </a:lnTo>
                  <a:lnTo>
                    <a:pt x="297942" y="28879"/>
                  </a:lnTo>
                  <a:lnTo>
                    <a:pt x="298716" y="28879"/>
                  </a:lnTo>
                  <a:lnTo>
                    <a:pt x="298716" y="29654"/>
                  </a:lnTo>
                  <a:lnTo>
                    <a:pt x="298716" y="30429"/>
                  </a:lnTo>
                  <a:lnTo>
                    <a:pt x="298716" y="29654"/>
                  </a:lnTo>
                  <a:lnTo>
                    <a:pt x="298716" y="30429"/>
                  </a:lnTo>
                  <a:lnTo>
                    <a:pt x="297942" y="30429"/>
                  </a:lnTo>
                  <a:lnTo>
                    <a:pt x="297942" y="31191"/>
                  </a:lnTo>
                  <a:lnTo>
                    <a:pt x="297167" y="31191"/>
                  </a:lnTo>
                  <a:lnTo>
                    <a:pt x="297167" y="31965"/>
                  </a:lnTo>
                  <a:lnTo>
                    <a:pt x="296379" y="31965"/>
                  </a:lnTo>
                  <a:lnTo>
                    <a:pt x="295605" y="31965"/>
                  </a:lnTo>
                  <a:lnTo>
                    <a:pt x="294817" y="31965"/>
                  </a:lnTo>
                  <a:lnTo>
                    <a:pt x="294817" y="32740"/>
                  </a:lnTo>
                  <a:lnTo>
                    <a:pt x="294043" y="32740"/>
                  </a:lnTo>
                  <a:lnTo>
                    <a:pt x="293268" y="32740"/>
                  </a:lnTo>
                  <a:lnTo>
                    <a:pt x="293268" y="33502"/>
                  </a:lnTo>
                  <a:lnTo>
                    <a:pt x="292100" y="33502"/>
                  </a:lnTo>
                  <a:lnTo>
                    <a:pt x="292481" y="33502"/>
                  </a:lnTo>
                  <a:lnTo>
                    <a:pt x="290537" y="33502"/>
                  </a:lnTo>
                  <a:lnTo>
                    <a:pt x="290537" y="33896"/>
                  </a:lnTo>
                  <a:lnTo>
                    <a:pt x="289763" y="33896"/>
                  </a:lnTo>
                  <a:lnTo>
                    <a:pt x="288988" y="33896"/>
                  </a:lnTo>
                  <a:lnTo>
                    <a:pt x="288988" y="34658"/>
                  </a:lnTo>
                  <a:lnTo>
                    <a:pt x="288201" y="34658"/>
                  </a:lnTo>
                  <a:lnTo>
                    <a:pt x="288988" y="34658"/>
                  </a:lnTo>
                  <a:lnTo>
                    <a:pt x="288988" y="33896"/>
                  </a:lnTo>
                  <a:lnTo>
                    <a:pt x="289763" y="33896"/>
                  </a:lnTo>
                  <a:lnTo>
                    <a:pt x="290537" y="33896"/>
                  </a:lnTo>
                  <a:lnTo>
                    <a:pt x="290537" y="33502"/>
                  </a:lnTo>
                  <a:lnTo>
                    <a:pt x="292481" y="33502"/>
                  </a:lnTo>
                  <a:lnTo>
                    <a:pt x="292100" y="33502"/>
                  </a:lnTo>
                  <a:lnTo>
                    <a:pt x="293268" y="33502"/>
                  </a:lnTo>
                  <a:lnTo>
                    <a:pt x="293268" y="32740"/>
                  </a:lnTo>
                  <a:lnTo>
                    <a:pt x="294043" y="32740"/>
                  </a:lnTo>
                  <a:lnTo>
                    <a:pt x="294817" y="31965"/>
                  </a:lnTo>
                  <a:lnTo>
                    <a:pt x="295605" y="31965"/>
                  </a:lnTo>
                  <a:lnTo>
                    <a:pt x="296379" y="31965"/>
                  </a:lnTo>
                  <a:lnTo>
                    <a:pt x="297167" y="31965"/>
                  </a:lnTo>
                  <a:lnTo>
                    <a:pt x="297167" y="31191"/>
                  </a:lnTo>
                  <a:lnTo>
                    <a:pt x="297167" y="31965"/>
                  </a:lnTo>
                  <a:lnTo>
                    <a:pt x="297167" y="31191"/>
                  </a:lnTo>
                  <a:lnTo>
                    <a:pt x="297942" y="31191"/>
                  </a:lnTo>
                  <a:lnTo>
                    <a:pt x="298716" y="31191"/>
                  </a:lnTo>
                  <a:lnTo>
                    <a:pt x="298716" y="31965"/>
                  </a:lnTo>
                  <a:lnTo>
                    <a:pt x="298716" y="32740"/>
                  </a:lnTo>
                  <a:lnTo>
                    <a:pt x="298716" y="33502"/>
                  </a:lnTo>
                  <a:lnTo>
                    <a:pt x="297942" y="33502"/>
                  </a:lnTo>
                  <a:lnTo>
                    <a:pt x="297942" y="33896"/>
                  </a:lnTo>
                  <a:lnTo>
                    <a:pt x="297942" y="33502"/>
                  </a:lnTo>
                  <a:lnTo>
                    <a:pt x="297942" y="33896"/>
                  </a:lnTo>
                  <a:lnTo>
                    <a:pt x="297942" y="34658"/>
                  </a:lnTo>
                  <a:lnTo>
                    <a:pt x="297167" y="34658"/>
                  </a:lnTo>
                  <a:lnTo>
                    <a:pt x="296379" y="35432"/>
                  </a:lnTo>
                  <a:lnTo>
                    <a:pt x="296379" y="36194"/>
                  </a:lnTo>
                  <a:lnTo>
                    <a:pt x="295605" y="36194"/>
                  </a:lnTo>
                  <a:lnTo>
                    <a:pt x="295605" y="36969"/>
                  </a:lnTo>
                  <a:lnTo>
                    <a:pt x="294817" y="37744"/>
                  </a:lnTo>
                  <a:lnTo>
                    <a:pt x="294043" y="37744"/>
                  </a:lnTo>
                  <a:lnTo>
                    <a:pt x="293268" y="38506"/>
                  </a:lnTo>
                  <a:lnTo>
                    <a:pt x="294043" y="38506"/>
                  </a:lnTo>
                  <a:lnTo>
                    <a:pt x="293268" y="38506"/>
                  </a:lnTo>
                  <a:lnTo>
                    <a:pt x="294043" y="38506"/>
                  </a:lnTo>
                  <a:lnTo>
                    <a:pt x="294817" y="38506"/>
                  </a:lnTo>
                  <a:lnTo>
                    <a:pt x="294043" y="38506"/>
                  </a:lnTo>
                  <a:lnTo>
                    <a:pt x="293268" y="39281"/>
                  </a:lnTo>
                  <a:lnTo>
                    <a:pt x="293268" y="40055"/>
                  </a:lnTo>
                  <a:lnTo>
                    <a:pt x="292481" y="40817"/>
                  </a:lnTo>
                  <a:lnTo>
                    <a:pt x="292100" y="40817"/>
                  </a:lnTo>
                  <a:lnTo>
                    <a:pt x="292100" y="41592"/>
                  </a:lnTo>
                  <a:lnTo>
                    <a:pt x="291325" y="41592"/>
                  </a:lnTo>
                  <a:lnTo>
                    <a:pt x="290537" y="41592"/>
                  </a:lnTo>
                  <a:lnTo>
                    <a:pt x="290537" y="42367"/>
                  </a:lnTo>
                  <a:lnTo>
                    <a:pt x="289763" y="42367"/>
                  </a:lnTo>
                  <a:lnTo>
                    <a:pt x="288988" y="42367"/>
                  </a:lnTo>
                  <a:lnTo>
                    <a:pt x="288988" y="42748"/>
                  </a:lnTo>
                  <a:lnTo>
                    <a:pt x="288201" y="42748"/>
                  </a:lnTo>
                  <a:lnTo>
                    <a:pt x="287426" y="42748"/>
                  </a:lnTo>
                  <a:lnTo>
                    <a:pt x="287426" y="43522"/>
                  </a:lnTo>
                  <a:lnTo>
                    <a:pt x="288201" y="42748"/>
                  </a:lnTo>
                  <a:lnTo>
                    <a:pt x="288201" y="43522"/>
                  </a:lnTo>
                  <a:lnTo>
                    <a:pt x="287426" y="44284"/>
                  </a:lnTo>
                  <a:lnTo>
                    <a:pt x="286651" y="44284"/>
                  </a:lnTo>
                  <a:lnTo>
                    <a:pt x="286651" y="45059"/>
                  </a:lnTo>
                  <a:lnTo>
                    <a:pt x="287426" y="45059"/>
                  </a:lnTo>
                  <a:lnTo>
                    <a:pt x="286651" y="45059"/>
                  </a:lnTo>
                  <a:lnTo>
                    <a:pt x="287426" y="45059"/>
                  </a:lnTo>
                  <a:lnTo>
                    <a:pt x="286651" y="45059"/>
                  </a:lnTo>
                  <a:lnTo>
                    <a:pt x="286651" y="45834"/>
                  </a:lnTo>
                  <a:lnTo>
                    <a:pt x="286651" y="45059"/>
                  </a:lnTo>
                  <a:lnTo>
                    <a:pt x="286651" y="45834"/>
                  </a:lnTo>
                  <a:lnTo>
                    <a:pt x="286651" y="45059"/>
                  </a:lnTo>
                  <a:lnTo>
                    <a:pt x="286651" y="45834"/>
                  </a:lnTo>
                  <a:lnTo>
                    <a:pt x="287426" y="45834"/>
                  </a:lnTo>
                  <a:lnTo>
                    <a:pt x="286651" y="45834"/>
                  </a:lnTo>
                  <a:lnTo>
                    <a:pt x="286651" y="46596"/>
                  </a:lnTo>
                  <a:lnTo>
                    <a:pt x="285864" y="46596"/>
                  </a:lnTo>
                  <a:lnTo>
                    <a:pt x="285864" y="47370"/>
                  </a:lnTo>
                  <a:lnTo>
                    <a:pt x="285089" y="47370"/>
                  </a:lnTo>
                  <a:lnTo>
                    <a:pt x="284314" y="47370"/>
                  </a:lnTo>
                  <a:lnTo>
                    <a:pt x="285089" y="47370"/>
                  </a:lnTo>
                  <a:lnTo>
                    <a:pt x="284314" y="47370"/>
                  </a:lnTo>
                  <a:lnTo>
                    <a:pt x="283527" y="47370"/>
                  </a:lnTo>
                  <a:lnTo>
                    <a:pt x="282752" y="47370"/>
                  </a:lnTo>
                  <a:lnTo>
                    <a:pt x="282359" y="47370"/>
                  </a:lnTo>
                  <a:lnTo>
                    <a:pt x="282359" y="48145"/>
                  </a:lnTo>
                  <a:lnTo>
                    <a:pt x="281584" y="48145"/>
                  </a:lnTo>
                  <a:lnTo>
                    <a:pt x="281584" y="48907"/>
                  </a:lnTo>
                  <a:lnTo>
                    <a:pt x="280797" y="48907"/>
                  </a:lnTo>
                  <a:lnTo>
                    <a:pt x="280797" y="49682"/>
                  </a:lnTo>
                  <a:lnTo>
                    <a:pt x="280022" y="49682"/>
                  </a:lnTo>
                  <a:lnTo>
                    <a:pt x="280022" y="48907"/>
                  </a:lnTo>
                  <a:lnTo>
                    <a:pt x="279247" y="48907"/>
                  </a:lnTo>
                  <a:lnTo>
                    <a:pt x="278460" y="48907"/>
                  </a:lnTo>
                  <a:lnTo>
                    <a:pt x="278460" y="48145"/>
                  </a:lnTo>
                  <a:lnTo>
                    <a:pt x="278460" y="48907"/>
                  </a:lnTo>
                  <a:lnTo>
                    <a:pt x="277685" y="48907"/>
                  </a:lnTo>
                  <a:lnTo>
                    <a:pt x="277685" y="48145"/>
                  </a:lnTo>
                  <a:lnTo>
                    <a:pt x="277685" y="48907"/>
                  </a:lnTo>
                  <a:lnTo>
                    <a:pt x="276910" y="48145"/>
                  </a:lnTo>
                  <a:lnTo>
                    <a:pt x="276136" y="48145"/>
                  </a:lnTo>
                  <a:lnTo>
                    <a:pt x="276910" y="48145"/>
                  </a:lnTo>
                  <a:lnTo>
                    <a:pt x="277685" y="48907"/>
                  </a:lnTo>
                  <a:lnTo>
                    <a:pt x="277685" y="48145"/>
                  </a:lnTo>
                  <a:lnTo>
                    <a:pt x="277685" y="48907"/>
                  </a:lnTo>
                  <a:lnTo>
                    <a:pt x="278460" y="48907"/>
                  </a:lnTo>
                  <a:lnTo>
                    <a:pt x="278460" y="48145"/>
                  </a:lnTo>
                  <a:lnTo>
                    <a:pt x="278460" y="48907"/>
                  </a:lnTo>
                  <a:lnTo>
                    <a:pt x="278460" y="48145"/>
                  </a:lnTo>
                  <a:lnTo>
                    <a:pt x="278460" y="48907"/>
                  </a:lnTo>
                  <a:lnTo>
                    <a:pt x="279247" y="48907"/>
                  </a:lnTo>
                  <a:lnTo>
                    <a:pt x="280022" y="48907"/>
                  </a:lnTo>
                  <a:lnTo>
                    <a:pt x="280022" y="49682"/>
                  </a:lnTo>
                  <a:lnTo>
                    <a:pt x="279247" y="49682"/>
                  </a:lnTo>
                  <a:lnTo>
                    <a:pt x="280022" y="49682"/>
                  </a:lnTo>
                  <a:lnTo>
                    <a:pt x="280797" y="49682"/>
                  </a:lnTo>
                  <a:lnTo>
                    <a:pt x="280797" y="50457"/>
                  </a:lnTo>
                  <a:lnTo>
                    <a:pt x="280022" y="50457"/>
                  </a:lnTo>
                  <a:lnTo>
                    <a:pt x="280022" y="51219"/>
                  </a:lnTo>
                  <a:lnTo>
                    <a:pt x="279247" y="51219"/>
                  </a:lnTo>
                  <a:lnTo>
                    <a:pt x="280022" y="51219"/>
                  </a:lnTo>
                  <a:lnTo>
                    <a:pt x="280022" y="50457"/>
                  </a:lnTo>
                  <a:lnTo>
                    <a:pt x="280022" y="51219"/>
                  </a:lnTo>
                  <a:lnTo>
                    <a:pt x="280022" y="50457"/>
                  </a:lnTo>
                  <a:lnTo>
                    <a:pt x="279247" y="50457"/>
                  </a:lnTo>
                  <a:lnTo>
                    <a:pt x="280022" y="50457"/>
                  </a:lnTo>
                  <a:lnTo>
                    <a:pt x="279247" y="50457"/>
                  </a:lnTo>
                  <a:lnTo>
                    <a:pt x="279247" y="51219"/>
                  </a:lnTo>
                  <a:lnTo>
                    <a:pt x="279247" y="50457"/>
                  </a:lnTo>
                  <a:lnTo>
                    <a:pt x="279247" y="51219"/>
                  </a:lnTo>
                  <a:lnTo>
                    <a:pt x="280022" y="51219"/>
                  </a:lnTo>
                  <a:lnTo>
                    <a:pt x="279247" y="51219"/>
                  </a:lnTo>
                  <a:lnTo>
                    <a:pt x="278460" y="51219"/>
                  </a:lnTo>
                  <a:lnTo>
                    <a:pt x="277685" y="51993"/>
                  </a:lnTo>
                  <a:lnTo>
                    <a:pt x="276910" y="52374"/>
                  </a:lnTo>
                  <a:lnTo>
                    <a:pt x="276136" y="52374"/>
                  </a:lnTo>
                  <a:lnTo>
                    <a:pt x="275348" y="52374"/>
                  </a:lnTo>
                  <a:lnTo>
                    <a:pt x="269506" y="52374"/>
                  </a:lnTo>
                  <a:lnTo>
                    <a:pt x="269506" y="51993"/>
                  </a:lnTo>
                  <a:lnTo>
                    <a:pt x="268732" y="51993"/>
                  </a:lnTo>
                  <a:lnTo>
                    <a:pt x="267944" y="51993"/>
                  </a:lnTo>
                  <a:lnTo>
                    <a:pt x="267944" y="51219"/>
                  </a:lnTo>
                  <a:lnTo>
                    <a:pt x="267944" y="51993"/>
                  </a:lnTo>
                  <a:lnTo>
                    <a:pt x="267944" y="51219"/>
                  </a:lnTo>
                  <a:lnTo>
                    <a:pt x="267944" y="51993"/>
                  </a:lnTo>
                  <a:lnTo>
                    <a:pt x="267944" y="51219"/>
                  </a:lnTo>
                  <a:lnTo>
                    <a:pt x="267169" y="51219"/>
                  </a:lnTo>
                  <a:lnTo>
                    <a:pt x="266395" y="51219"/>
                  </a:lnTo>
                  <a:lnTo>
                    <a:pt x="266395" y="50457"/>
                  </a:lnTo>
                  <a:lnTo>
                    <a:pt x="267169" y="50457"/>
                  </a:lnTo>
                  <a:lnTo>
                    <a:pt x="266395" y="50457"/>
                  </a:lnTo>
                  <a:lnTo>
                    <a:pt x="266395" y="49682"/>
                  </a:lnTo>
                  <a:lnTo>
                    <a:pt x="266395" y="48907"/>
                  </a:lnTo>
                  <a:lnTo>
                    <a:pt x="265607" y="48907"/>
                  </a:lnTo>
                  <a:lnTo>
                    <a:pt x="265607" y="48145"/>
                  </a:lnTo>
                  <a:lnTo>
                    <a:pt x="264833" y="48145"/>
                  </a:lnTo>
                  <a:lnTo>
                    <a:pt x="265607" y="48145"/>
                  </a:lnTo>
                  <a:lnTo>
                    <a:pt x="265607" y="47370"/>
                  </a:lnTo>
                  <a:lnTo>
                    <a:pt x="265607" y="46596"/>
                  </a:lnTo>
                  <a:lnTo>
                    <a:pt x="265607" y="45834"/>
                  </a:lnTo>
                  <a:lnTo>
                    <a:pt x="264833" y="45834"/>
                  </a:lnTo>
                  <a:lnTo>
                    <a:pt x="264833" y="45059"/>
                  </a:lnTo>
                  <a:lnTo>
                    <a:pt x="264833" y="45834"/>
                  </a:lnTo>
                  <a:lnTo>
                    <a:pt x="264833" y="45059"/>
                  </a:lnTo>
                  <a:lnTo>
                    <a:pt x="264058" y="45059"/>
                  </a:lnTo>
                  <a:lnTo>
                    <a:pt x="264058" y="44284"/>
                  </a:lnTo>
                  <a:lnTo>
                    <a:pt x="264058" y="43522"/>
                  </a:lnTo>
                  <a:lnTo>
                    <a:pt x="264058" y="42748"/>
                  </a:lnTo>
                  <a:lnTo>
                    <a:pt x="264058" y="42367"/>
                  </a:lnTo>
                  <a:lnTo>
                    <a:pt x="264833" y="42367"/>
                  </a:lnTo>
                  <a:lnTo>
                    <a:pt x="264058" y="42367"/>
                  </a:lnTo>
                  <a:lnTo>
                    <a:pt x="264833" y="42367"/>
                  </a:lnTo>
                  <a:lnTo>
                    <a:pt x="264833" y="41592"/>
                  </a:lnTo>
                  <a:lnTo>
                    <a:pt x="265607" y="41592"/>
                  </a:lnTo>
                  <a:lnTo>
                    <a:pt x="265607" y="40817"/>
                  </a:lnTo>
                  <a:lnTo>
                    <a:pt x="266395" y="40817"/>
                  </a:lnTo>
                  <a:lnTo>
                    <a:pt x="267169" y="40817"/>
                  </a:lnTo>
                  <a:lnTo>
                    <a:pt x="267169" y="40055"/>
                  </a:lnTo>
                  <a:lnTo>
                    <a:pt x="267944" y="40055"/>
                  </a:lnTo>
                  <a:lnTo>
                    <a:pt x="267944" y="39281"/>
                  </a:lnTo>
                  <a:lnTo>
                    <a:pt x="267944" y="40055"/>
                  </a:lnTo>
                  <a:lnTo>
                    <a:pt x="267169" y="40055"/>
                  </a:lnTo>
                  <a:lnTo>
                    <a:pt x="267169" y="40817"/>
                  </a:lnTo>
                  <a:lnTo>
                    <a:pt x="266395" y="40817"/>
                  </a:lnTo>
                  <a:lnTo>
                    <a:pt x="265607" y="40817"/>
                  </a:lnTo>
                  <a:lnTo>
                    <a:pt x="265607" y="41592"/>
                  </a:lnTo>
                  <a:lnTo>
                    <a:pt x="264833" y="41592"/>
                  </a:lnTo>
                  <a:lnTo>
                    <a:pt x="264833" y="42367"/>
                  </a:lnTo>
                  <a:lnTo>
                    <a:pt x="264058" y="42367"/>
                  </a:lnTo>
                  <a:lnTo>
                    <a:pt x="264058" y="42748"/>
                  </a:lnTo>
                  <a:lnTo>
                    <a:pt x="264058" y="43522"/>
                  </a:lnTo>
                  <a:lnTo>
                    <a:pt x="264058" y="44284"/>
                  </a:lnTo>
                  <a:lnTo>
                    <a:pt x="264058" y="45059"/>
                  </a:lnTo>
                  <a:lnTo>
                    <a:pt x="264833" y="45059"/>
                  </a:lnTo>
                  <a:lnTo>
                    <a:pt x="264833" y="45834"/>
                  </a:lnTo>
                  <a:lnTo>
                    <a:pt x="265607" y="45834"/>
                  </a:lnTo>
                  <a:lnTo>
                    <a:pt x="265607" y="46596"/>
                  </a:lnTo>
                  <a:lnTo>
                    <a:pt x="265607" y="47370"/>
                  </a:lnTo>
                  <a:lnTo>
                    <a:pt x="265607" y="46596"/>
                  </a:lnTo>
                  <a:lnTo>
                    <a:pt x="265607" y="47370"/>
                  </a:lnTo>
                  <a:lnTo>
                    <a:pt x="264833" y="47370"/>
                  </a:lnTo>
                  <a:lnTo>
                    <a:pt x="264833" y="48145"/>
                  </a:lnTo>
                  <a:lnTo>
                    <a:pt x="265607" y="48145"/>
                  </a:lnTo>
                  <a:lnTo>
                    <a:pt x="265607" y="48907"/>
                  </a:lnTo>
                  <a:lnTo>
                    <a:pt x="266395" y="48907"/>
                  </a:lnTo>
                  <a:lnTo>
                    <a:pt x="265607" y="48907"/>
                  </a:lnTo>
                  <a:lnTo>
                    <a:pt x="266395" y="48907"/>
                  </a:lnTo>
                  <a:lnTo>
                    <a:pt x="266395" y="49682"/>
                  </a:lnTo>
                  <a:lnTo>
                    <a:pt x="265607" y="49682"/>
                  </a:lnTo>
                  <a:lnTo>
                    <a:pt x="266395" y="49682"/>
                  </a:lnTo>
                  <a:lnTo>
                    <a:pt x="266395" y="50457"/>
                  </a:lnTo>
                  <a:lnTo>
                    <a:pt x="266395" y="51219"/>
                  </a:lnTo>
                  <a:lnTo>
                    <a:pt x="267169" y="51219"/>
                  </a:lnTo>
                  <a:lnTo>
                    <a:pt x="267944" y="51219"/>
                  </a:lnTo>
                  <a:lnTo>
                    <a:pt x="267944" y="51993"/>
                  </a:lnTo>
                  <a:lnTo>
                    <a:pt x="268732" y="51993"/>
                  </a:lnTo>
                  <a:lnTo>
                    <a:pt x="269506" y="52374"/>
                  </a:lnTo>
                  <a:lnTo>
                    <a:pt x="274574" y="52374"/>
                  </a:lnTo>
                  <a:lnTo>
                    <a:pt x="274574" y="53149"/>
                  </a:lnTo>
                  <a:lnTo>
                    <a:pt x="275348" y="53149"/>
                  </a:lnTo>
                  <a:lnTo>
                    <a:pt x="275348" y="53924"/>
                  </a:lnTo>
                  <a:lnTo>
                    <a:pt x="274574" y="53924"/>
                  </a:lnTo>
                  <a:lnTo>
                    <a:pt x="273799" y="54686"/>
                  </a:lnTo>
                  <a:lnTo>
                    <a:pt x="273011" y="54686"/>
                  </a:lnTo>
                  <a:lnTo>
                    <a:pt x="272618" y="54686"/>
                  </a:lnTo>
                  <a:lnTo>
                    <a:pt x="272618" y="55460"/>
                  </a:lnTo>
                  <a:lnTo>
                    <a:pt x="271843" y="55460"/>
                  </a:lnTo>
                  <a:lnTo>
                    <a:pt x="271843" y="56235"/>
                  </a:lnTo>
                  <a:lnTo>
                    <a:pt x="271068" y="56235"/>
                  </a:lnTo>
                  <a:lnTo>
                    <a:pt x="270281" y="56235"/>
                  </a:lnTo>
                  <a:lnTo>
                    <a:pt x="271068" y="56997"/>
                  </a:lnTo>
                  <a:lnTo>
                    <a:pt x="270281" y="56997"/>
                  </a:lnTo>
                  <a:lnTo>
                    <a:pt x="270281" y="56235"/>
                  </a:lnTo>
                  <a:lnTo>
                    <a:pt x="269506" y="56235"/>
                  </a:lnTo>
                  <a:lnTo>
                    <a:pt x="269506" y="56997"/>
                  </a:lnTo>
                  <a:lnTo>
                    <a:pt x="268732" y="56997"/>
                  </a:lnTo>
                  <a:lnTo>
                    <a:pt x="268732" y="56235"/>
                  </a:lnTo>
                  <a:lnTo>
                    <a:pt x="268732" y="56997"/>
                  </a:lnTo>
                  <a:lnTo>
                    <a:pt x="267944" y="56997"/>
                  </a:lnTo>
                  <a:lnTo>
                    <a:pt x="267944" y="57772"/>
                  </a:lnTo>
                  <a:lnTo>
                    <a:pt x="267169" y="57772"/>
                  </a:lnTo>
                  <a:lnTo>
                    <a:pt x="266395" y="57772"/>
                  </a:lnTo>
                  <a:lnTo>
                    <a:pt x="266395" y="58546"/>
                  </a:lnTo>
                  <a:lnTo>
                    <a:pt x="266395" y="57772"/>
                  </a:lnTo>
                  <a:lnTo>
                    <a:pt x="266395" y="58546"/>
                  </a:lnTo>
                  <a:lnTo>
                    <a:pt x="265607" y="58546"/>
                  </a:lnTo>
                  <a:lnTo>
                    <a:pt x="265607" y="57772"/>
                  </a:lnTo>
                  <a:lnTo>
                    <a:pt x="265607" y="58546"/>
                  </a:lnTo>
                  <a:lnTo>
                    <a:pt x="264833" y="58546"/>
                  </a:lnTo>
                  <a:lnTo>
                    <a:pt x="264058" y="58546"/>
                  </a:lnTo>
                  <a:lnTo>
                    <a:pt x="263664" y="58546"/>
                  </a:lnTo>
                  <a:lnTo>
                    <a:pt x="262890" y="58546"/>
                  </a:lnTo>
                  <a:lnTo>
                    <a:pt x="263664" y="58546"/>
                  </a:lnTo>
                  <a:lnTo>
                    <a:pt x="263664" y="57772"/>
                  </a:lnTo>
                  <a:lnTo>
                    <a:pt x="262890" y="57772"/>
                  </a:lnTo>
                  <a:lnTo>
                    <a:pt x="262890" y="58546"/>
                  </a:lnTo>
                  <a:lnTo>
                    <a:pt x="262890" y="57772"/>
                  </a:lnTo>
                  <a:lnTo>
                    <a:pt x="262115" y="57772"/>
                  </a:lnTo>
                  <a:lnTo>
                    <a:pt x="262890" y="57772"/>
                  </a:lnTo>
                  <a:lnTo>
                    <a:pt x="262115" y="57772"/>
                  </a:lnTo>
                  <a:lnTo>
                    <a:pt x="261327" y="57772"/>
                  </a:lnTo>
                  <a:lnTo>
                    <a:pt x="261327" y="56997"/>
                  </a:lnTo>
                  <a:lnTo>
                    <a:pt x="260553" y="56997"/>
                  </a:lnTo>
                  <a:lnTo>
                    <a:pt x="260553" y="56235"/>
                  </a:lnTo>
                  <a:lnTo>
                    <a:pt x="260553" y="56997"/>
                  </a:lnTo>
                  <a:lnTo>
                    <a:pt x="261327" y="56997"/>
                  </a:lnTo>
                  <a:lnTo>
                    <a:pt x="261327" y="57772"/>
                  </a:lnTo>
                  <a:lnTo>
                    <a:pt x="262115" y="57772"/>
                  </a:lnTo>
                  <a:lnTo>
                    <a:pt x="262890" y="57772"/>
                  </a:lnTo>
                  <a:lnTo>
                    <a:pt x="262115" y="57772"/>
                  </a:lnTo>
                  <a:lnTo>
                    <a:pt x="262890" y="57772"/>
                  </a:lnTo>
                  <a:lnTo>
                    <a:pt x="262890" y="58546"/>
                  </a:lnTo>
                  <a:lnTo>
                    <a:pt x="262890" y="57772"/>
                  </a:lnTo>
                  <a:lnTo>
                    <a:pt x="263664" y="57772"/>
                  </a:lnTo>
                  <a:lnTo>
                    <a:pt x="262890" y="58546"/>
                  </a:lnTo>
                  <a:lnTo>
                    <a:pt x="263664" y="58546"/>
                  </a:lnTo>
                  <a:lnTo>
                    <a:pt x="264058" y="58546"/>
                  </a:lnTo>
                  <a:lnTo>
                    <a:pt x="264833" y="58546"/>
                  </a:lnTo>
                  <a:lnTo>
                    <a:pt x="265607" y="58546"/>
                  </a:lnTo>
                  <a:lnTo>
                    <a:pt x="266395" y="58546"/>
                  </a:lnTo>
                  <a:lnTo>
                    <a:pt x="266395" y="57772"/>
                  </a:lnTo>
                  <a:lnTo>
                    <a:pt x="266395" y="58546"/>
                  </a:lnTo>
                  <a:lnTo>
                    <a:pt x="266395" y="57772"/>
                  </a:lnTo>
                  <a:lnTo>
                    <a:pt x="266395" y="58546"/>
                  </a:lnTo>
                  <a:lnTo>
                    <a:pt x="267169" y="57772"/>
                  </a:lnTo>
                  <a:lnTo>
                    <a:pt x="267169" y="58546"/>
                  </a:lnTo>
                  <a:lnTo>
                    <a:pt x="267169" y="57772"/>
                  </a:lnTo>
                  <a:lnTo>
                    <a:pt x="267944" y="57772"/>
                  </a:lnTo>
                  <a:lnTo>
                    <a:pt x="267944" y="56997"/>
                  </a:lnTo>
                  <a:lnTo>
                    <a:pt x="268732" y="56997"/>
                  </a:lnTo>
                  <a:lnTo>
                    <a:pt x="269506" y="56997"/>
                  </a:lnTo>
                  <a:lnTo>
                    <a:pt x="268732" y="56997"/>
                  </a:lnTo>
                  <a:lnTo>
                    <a:pt x="269506" y="56997"/>
                  </a:lnTo>
                  <a:lnTo>
                    <a:pt x="269506" y="57772"/>
                  </a:lnTo>
                  <a:lnTo>
                    <a:pt x="270281" y="57772"/>
                  </a:lnTo>
                  <a:lnTo>
                    <a:pt x="270281" y="56997"/>
                  </a:lnTo>
                  <a:lnTo>
                    <a:pt x="271068" y="56997"/>
                  </a:lnTo>
                  <a:lnTo>
                    <a:pt x="271843" y="56997"/>
                  </a:lnTo>
                  <a:lnTo>
                    <a:pt x="271843" y="56235"/>
                  </a:lnTo>
                  <a:lnTo>
                    <a:pt x="271843" y="56997"/>
                  </a:lnTo>
                  <a:lnTo>
                    <a:pt x="271843" y="57772"/>
                  </a:lnTo>
                  <a:lnTo>
                    <a:pt x="271843" y="58546"/>
                  </a:lnTo>
                  <a:lnTo>
                    <a:pt x="271843" y="59308"/>
                  </a:lnTo>
                  <a:lnTo>
                    <a:pt x="271068" y="60083"/>
                  </a:lnTo>
                  <a:lnTo>
                    <a:pt x="270281" y="60083"/>
                  </a:lnTo>
                  <a:lnTo>
                    <a:pt x="270281" y="60858"/>
                  </a:lnTo>
                  <a:lnTo>
                    <a:pt x="269506" y="60858"/>
                  </a:lnTo>
                  <a:lnTo>
                    <a:pt x="269506" y="61620"/>
                  </a:lnTo>
                  <a:lnTo>
                    <a:pt x="268732" y="61620"/>
                  </a:lnTo>
                  <a:lnTo>
                    <a:pt x="267944" y="61620"/>
                  </a:lnTo>
                  <a:lnTo>
                    <a:pt x="267944" y="62014"/>
                  </a:lnTo>
                  <a:lnTo>
                    <a:pt x="267169" y="62014"/>
                  </a:lnTo>
                  <a:lnTo>
                    <a:pt x="267944" y="62014"/>
                  </a:lnTo>
                  <a:lnTo>
                    <a:pt x="267169" y="62014"/>
                  </a:lnTo>
                  <a:lnTo>
                    <a:pt x="267169" y="61620"/>
                  </a:lnTo>
                  <a:lnTo>
                    <a:pt x="267169" y="62014"/>
                  </a:lnTo>
                  <a:lnTo>
                    <a:pt x="266395" y="62014"/>
                  </a:lnTo>
                  <a:lnTo>
                    <a:pt x="265607" y="62776"/>
                  </a:lnTo>
                  <a:lnTo>
                    <a:pt x="264833" y="62776"/>
                  </a:lnTo>
                  <a:lnTo>
                    <a:pt x="264833" y="63550"/>
                  </a:lnTo>
                  <a:lnTo>
                    <a:pt x="264058" y="63550"/>
                  </a:lnTo>
                  <a:lnTo>
                    <a:pt x="264058" y="64312"/>
                  </a:lnTo>
                  <a:lnTo>
                    <a:pt x="264058" y="63550"/>
                  </a:lnTo>
                  <a:lnTo>
                    <a:pt x="264058" y="64312"/>
                  </a:lnTo>
                  <a:lnTo>
                    <a:pt x="263664" y="65087"/>
                  </a:lnTo>
                  <a:lnTo>
                    <a:pt x="264058" y="64312"/>
                  </a:lnTo>
                  <a:lnTo>
                    <a:pt x="263664" y="64312"/>
                  </a:lnTo>
                  <a:lnTo>
                    <a:pt x="264058" y="64312"/>
                  </a:lnTo>
                  <a:lnTo>
                    <a:pt x="263664" y="64312"/>
                  </a:lnTo>
                  <a:lnTo>
                    <a:pt x="264058" y="64312"/>
                  </a:lnTo>
                  <a:lnTo>
                    <a:pt x="263664" y="65087"/>
                  </a:lnTo>
                  <a:lnTo>
                    <a:pt x="262890" y="65862"/>
                  </a:lnTo>
                  <a:lnTo>
                    <a:pt x="262890" y="66624"/>
                  </a:lnTo>
                  <a:lnTo>
                    <a:pt x="262890" y="67398"/>
                  </a:lnTo>
                  <a:lnTo>
                    <a:pt x="262115" y="67398"/>
                  </a:lnTo>
                  <a:lnTo>
                    <a:pt x="262890" y="67398"/>
                  </a:lnTo>
                  <a:lnTo>
                    <a:pt x="262115" y="67398"/>
                  </a:lnTo>
                  <a:lnTo>
                    <a:pt x="262115" y="68173"/>
                  </a:lnTo>
                  <a:lnTo>
                    <a:pt x="262115" y="67398"/>
                  </a:lnTo>
                  <a:lnTo>
                    <a:pt x="262115" y="68173"/>
                  </a:lnTo>
                  <a:lnTo>
                    <a:pt x="262115" y="67398"/>
                  </a:lnTo>
                  <a:lnTo>
                    <a:pt x="262115" y="68173"/>
                  </a:lnTo>
                  <a:lnTo>
                    <a:pt x="261327" y="68935"/>
                  </a:lnTo>
                  <a:lnTo>
                    <a:pt x="260553" y="68935"/>
                  </a:lnTo>
                  <a:lnTo>
                    <a:pt x="260553" y="68173"/>
                  </a:lnTo>
                  <a:lnTo>
                    <a:pt x="260553" y="68935"/>
                  </a:lnTo>
                  <a:lnTo>
                    <a:pt x="261327" y="68935"/>
                  </a:lnTo>
                  <a:lnTo>
                    <a:pt x="261327" y="69710"/>
                  </a:lnTo>
                  <a:lnTo>
                    <a:pt x="261327" y="68935"/>
                  </a:lnTo>
                  <a:lnTo>
                    <a:pt x="261327" y="69710"/>
                  </a:lnTo>
                  <a:lnTo>
                    <a:pt x="260553" y="69710"/>
                  </a:lnTo>
                  <a:lnTo>
                    <a:pt x="260553" y="70484"/>
                  </a:lnTo>
                  <a:lnTo>
                    <a:pt x="259765" y="70484"/>
                  </a:lnTo>
                  <a:lnTo>
                    <a:pt x="259765" y="71246"/>
                  </a:lnTo>
                  <a:lnTo>
                    <a:pt x="258991" y="71246"/>
                  </a:lnTo>
                  <a:lnTo>
                    <a:pt x="258991" y="71640"/>
                  </a:lnTo>
                  <a:lnTo>
                    <a:pt x="258991" y="71246"/>
                  </a:lnTo>
                  <a:lnTo>
                    <a:pt x="258991" y="71640"/>
                  </a:lnTo>
                  <a:lnTo>
                    <a:pt x="258216" y="71246"/>
                  </a:lnTo>
                  <a:lnTo>
                    <a:pt x="258216" y="71640"/>
                  </a:lnTo>
                  <a:lnTo>
                    <a:pt x="257429" y="71640"/>
                  </a:lnTo>
                  <a:lnTo>
                    <a:pt x="256654" y="71640"/>
                  </a:lnTo>
                  <a:lnTo>
                    <a:pt x="256654" y="72402"/>
                  </a:lnTo>
                  <a:lnTo>
                    <a:pt x="255879" y="72402"/>
                  </a:lnTo>
                  <a:lnTo>
                    <a:pt x="255092" y="72402"/>
                  </a:lnTo>
                  <a:lnTo>
                    <a:pt x="254317" y="72402"/>
                  </a:lnTo>
                  <a:lnTo>
                    <a:pt x="253936" y="73177"/>
                  </a:lnTo>
                  <a:lnTo>
                    <a:pt x="253149" y="73177"/>
                  </a:lnTo>
                  <a:lnTo>
                    <a:pt x="252374" y="73177"/>
                  </a:lnTo>
                  <a:lnTo>
                    <a:pt x="253149" y="73177"/>
                  </a:lnTo>
                  <a:lnTo>
                    <a:pt x="252374" y="73177"/>
                  </a:lnTo>
                  <a:lnTo>
                    <a:pt x="251599" y="73177"/>
                  </a:lnTo>
                  <a:lnTo>
                    <a:pt x="250812" y="73177"/>
                  </a:lnTo>
                  <a:lnTo>
                    <a:pt x="250037" y="73177"/>
                  </a:lnTo>
                  <a:lnTo>
                    <a:pt x="249262" y="73177"/>
                  </a:lnTo>
                  <a:lnTo>
                    <a:pt x="248475" y="72402"/>
                  </a:lnTo>
                  <a:lnTo>
                    <a:pt x="249262" y="72402"/>
                  </a:lnTo>
                  <a:lnTo>
                    <a:pt x="249262" y="71640"/>
                  </a:lnTo>
                  <a:lnTo>
                    <a:pt x="248475" y="71640"/>
                  </a:lnTo>
                  <a:lnTo>
                    <a:pt x="247700" y="71640"/>
                  </a:lnTo>
                  <a:lnTo>
                    <a:pt x="246926" y="71246"/>
                  </a:lnTo>
                  <a:lnTo>
                    <a:pt x="246138" y="71246"/>
                  </a:lnTo>
                  <a:lnTo>
                    <a:pt x="245364" y="71246"/>
                  </a:lnTo>
                  <a:lnTo>
                    <a:pt x="244589" y="71246"/>
                  </a:lnTo>
                  <a:lnTo>
                    <a:pt x="244195" y="71246"/>
                  </a:lnTo>
                  <a:lnTo>
                    <a:pt x="243420" y="71246"/>
                  </a:lnTo>
                  <a:lnTo>
                    <a:pt x="243420" y="70484"/>
                  </a:lnTo>
                  <a:lnTo>
                    <a:pt x="242633" y="70484"/>
                  </a:lnTo>
                  <a:lnTo>
                    <a:pt x="243420" y="70484"/>
                  </a:lnTo>
                  <a:lnTo>
                    <a:pt x="242633" y="70484"/>
                  </a:lnTo>
                  <a:lnTo>
                    <a:pt x="242633" y="69710"/>
                  </a:lnTo>
                  <a:lnTo>
                    <a:pt x="242633" y="70484"/>
                  </a:lnTo>
                  <a:lnTo>
                    <a:pt x="241858" y="70484"/>
                  </a:lnTo>
                  <a:lnTo>
                    <a:pt x="242633" y="70484"/>
                  </a:lnTo>
                  <a:lnTo>
                    <a:pt x="242633" y="69710"/>
                  </a:lnTo>
                  <a:lnTo>
                    <a:pt x="241858" y="69710"/>
                  </a:lnTo>
                  <a:lnTo>
                    <a:pt x="242633" y="69710"/>
                  </a:lnTo>
                  <a:lnTo>
                    <a:pt x="241858" y="68935"/>
                  </a:lnTo>
                  <a:lnTo>
                    <a:pt x="241858" y="69710"/>
                  </a:lnTo>
                  <a:lnTo>
                    <a:pt x="241858" y="68935"/>
                  </a:lnTo>
                  <a:lnTo>
                    <a:pt x="241858" y="69710"/>
                  </a:lnTo>
                  <a:lnTo>
                    <a:pt x="241858" y="68935"/>
                  </a:lnTo>
                  <a:lnTo>
                    <a:pt x="241858" y="69710"/>
                  </a:lnTo>
                  <a:lnTo>
                    <a:pt x="242633" y="69710"/>
                  </a:lnTo>
                  <a:lnTo>
                    <a:pt x="241858" y="69710"/>
                  </a:lnTo>
                  <a:lnTo>
                    <a:pt x="242633" y="69710"/>
                  </a:lnTo>
                  <a:lnTo>
                    <a:pt x="241858" y="70484"/>
                  </a:lnTo>
                  <a:lnTo>
                    <a:pt x="242633" y="70484"/>
                  </a:lnTo>
                  <a:lnTo>
                    <a:pt x="242633" y="69710"/>
                  </a:lnTo>
                  <a:lnTo>
                    <a:pt x="242633" y="70484"/>
                  </a:lnTo>
                  <a:lnTo>
                    <a:pt x="243420" y="70484"/>
                  </a:lnTo>
                  <a:lnTo>
                    <a:pt x="242633" y="70484"/>
                  </a:lnTo>
                  <a:lnTo>
                    <a:pt x="243420" y="70484"/>
                  </a:lnTo>
                  <a:lnTo>
                    <a:pt x="243420" y="71246"/>
                  </a:lnTo>
                  <a:lnTo>
                    <a:pt x="242633" y="71246"/>
                  </a:lnTo>
                  <a:lnTo>
                    <a:pt x="241858" y="71246"/>
                  </a:lnTo>
                  <a:lnTo>
                    <a:pt x="242633" y="71246"/>
                  </a:lnTo>
                  <a:lnTo>
                    <a:pt x="241858" y="71246"/>
                  </a:lnTo>
                  <a:lnTo>
                    <a:pt x="242633" y="71246"/>
                  </a:lnTo>
                  <a:lnTo>
                    <a:pt x="242633" y="70484"/>
                  </a:lnTo>
                  <a:lnTo>
                    <a:pt x="241858" y="70484"/>
                  </a:lnTo>
                  <a:lnTo>
                    <a:pt x="241858" y="71246"/>
                  </a:lnTo>
                  <a:lnTo>
                    <a:pt x="241858" y="70484"/>
                  </a:lnTo>
                  <a:lnTo>
                    <a:pt x="241084" y="71246"/>
                  </a:lnTo>
                  <a:lnTo>
                    <a:pt x="241084" y="70484"/>
                  </a:lnTo>
                  <a:lnTo>
                    <a:pt x="241084" y="71246"/>
                  </a:lnTo>
                  <a:lnTo>
                    <a:pt x="240296" y="71246"/>
                  </a:lnTo>
                  <a:lnTo>
                    <a:pt x="239522" y="71246"/>
                  </a:lnTo>
                  <a:lnTo>
                    <a:pt x="238747" y="71246"/>
                  </a:lnTo>
                  <a:lnTo>
                    <a:pt x="239522" y="71246"/>
                  </a:lnTo>
                  <a:lnTo>
                    <a:pt x="238747" y="70484"/>
                  </a:lnTo>
                  <a:lnTo>
                    <a:pt x="238747" y="71246"/>
                  </a:lnTo>
                  <a:lnTo>
                    <a:pt x="238747" y="70484"/>
                  </a:lnTo>
                  <a:lnTo>
                    <a:pt x="239522" y="71246"/>
                  </a:lnTo>
                  <a:lnTo>
                    <a:pt x="238747" y="71246"/>
                  </a:lnTo>
                  <a:lnTo>
                    <a:pt x="239522" y="71246"/>
                  </a:lnTo>
                  <a:lnTo>
                    <a:pt x="240296" y="71246"/>
                  </a:lnTo>
                  <a:lnTo>
                    <a:pt x="241084" y="71246"/>
                  </a:lnTo>
                  <a:lnTo>
                    <a:pt x="241084" y="70484"/>
                  </a:lnTo>
                  <a:lnTo>
                    <a:pt x="241084" y="71246"/>
                  </a:lnTo>
                  <a:lnTo>
                    <a:pt x="241858" y="71246"/>
                  </a:lnTo>
                  <a:lnTo>
                    <a:pt x="242633" y="70484"/>
                  </a:lnTo>
                  <a:lnTo>
                    <a:pt x="242633" y="71246"/>
                  </a:lnTo>
                  <a:lnTo>
                    <a:pt x="241858" y="71246"/>
                  </a:lnTo>
                  <a:lnTo>
                    <a:pt x="241858" y="71640"/>
                  </a:lnTo>
                  <a:lnTo>
                    <a:pt x="241858" y="71246"/>
                  </a:lnTo>
                  <a:lnTo>
                    <a:pt x="246926" y="71246"/>
                  </a:lnTo>
                  <a:lnTo>
                    <a:pt x="246926" y="71640"/>
                  </a:lnTo>
                  <a:lnTo>
                    <a:pt x="247700" y="71640"/>
                  </a:lnTo>
                  <a:lnTo>
                    <a:pt x="248475" y="71640"/>
                  </a:lnTo>
                  <a:lnTo>
                    <a:pt x="249262" y="71640"/>
                  </a:lnTo>
                  <a:lnTo>
                    <a:pt x="249262" y="72402"/>
                  </a:lnTo>
                  <a:lnTo>
                    <a:pt x="248475" y="72402"/>
                  </a:lnTo>
                  <a:lnTo>
                    <a:pt x="248475" y="73177"/>
                  </a:lnTo>
                  <a:lnTo>
                    <a:pt x="249262" y="73177"/>
                  </a:lnTo>
                  <a:lnTo>
                    <a:pt x="248475" y="73177"/>
                  </a:lnTo>
                  <a:lnTo>
                    <a:pt x="248475" y="73952"/>
                  </a:lnTo>
                  <a:lnTo>
                    <a:pt x="247700" y="73952"/>
                  </a:lnTo>
                  <a:lnTo>
                    <a:pt x="246926" y="73952"/>
                  </a:lnTo>
                  <a:lnTo>
                    <a:pt x="246926" y="73177"/>
                  </a:lnTo>
                  <a:lnTo>
                    <a:pt x="246138" y="73177"/>
                  </a:lnTo>
                  <a:lnTo>
                    <a:pt x="245364" y="73952"/>
                  </a:lnTo>
                  <a:lnTo>
                    <a:pt x="244589" y="73952"/>
                  </a:lnTo>
                  <a:lnTo>
                    <a:pt x="237185" y="73952"/>
                  </a:lnTo>
                  <a:lnTo>
                    <a:pt x="237185" y="74714"/>
                  </a:lnTo>
                  <a:lnTo>
                    <a:pt x="236410" y="74714"/>
                  </a:lnTo>
                  <a:lnTo>
                    <a:pt x="235623" y="75488"/>
                  </a:lnTo>
                  <a:lnTo>
                    <a:pt x="235242" y="75488"/>
                  </a:lnTo>
                  <a:lnTo>
                    <a:pt x="234454" y="76263"/>
                  </a:lnTo>
                  <a:lnTo>
                    <a:pt x="235242" y="76263"/>
                  </a:lnTo>
                  <a:lnTo>
                    <a:pt x="234454" y="77025"/>
                  </a:lnTo>
                  <a:lnTo>
                    <a:pt x="233680" y="77025"/>
                  </a:lnTo>
                  <a:lnTo>
                    <a:pt x="232905" y="77025"/>
                  </a:lnTo>
                  <a:lnTo>
                    <a:pt x="232905" y="77800"/>
                  </a:lnTo>
                  <a:lnTo>
                    <a:pt x="233680" y="77800"/>
                  </a:lnTo>
                  <a:lnTo>
                    <a:pt x="232905" y="77800"/>
                  </a:lnTo>
                  <a:lnTo>
                    <a:pt x="232117" y="77800"/>
                  </a:lnTo>
                  <a:lnTo>
                    <a:pt x="231343" y="78574"/>
                  </a:lnTo>
                  <a:lnTo>
                    <a:pt x="230568" y="77800"/>
                  </a:lnTo>
                  <a:lnTo>
                    <a:pt x="229781" y="77800"/>
                  </a:lnTo>
                  <a:lnTo>
                    <a:pt x="229006" y="77800"/>
                  </a:lnTo>
                  <a:lnTo>
                    <a:pt x="229006" y="78574"/>
                  </a:lnTo>
                  <a:lnTo>
                    <a:pt x="228231" y="78574"/>
                  </a:lnTo>
                  <a:lnTo>
                    <a:pt x="227444" y="78574"/>
                  </a:lnTo>
                  <a:lnTo>
                    <a:pt x="226669" y="78574"/>
                  </a:lnTo>
                  <a:lnTo>
                    <a:pt x="226669" y="79336"/>
                  </a:lnTo>
                  <a:lnTo>
                    <a:pt x="227444" y="79336"/>
                  </a:lnTo>
                  <a:lnTo>
                    <a:pt x="227444" y="80111"/>
                  </a:lnTo>
                  <a:lnTo>
                    <a:pt x="226669" y="80111"/>
                  </a:lnTo>
                  <a:lnTo>
                    <a:pt x="226669" y="79336"/>
                  </a:lnTo>
                  <a:lnTo>
                    <a:pt x="225894" y="79336"/>
                  </a:lnTo>
                  <a:lnTo>
                    <a:pt x="226669" y="79336"/>
                  </a:lnTo>
                  <a:lnTo>
                    <a:pt x="226669" y="78574"/>
                  </a:lnTo>
                  <a:lnTo>
                    <a:pt x="225894" y="78574"/>
                  </a:lnTo>
                  <a:lnTo>
                    <a:pt x="225894" y="79336"/>
                  </a:lnTo>
                  <a:lnTo>
                    <a:pt x="225501" y="79336"/>
                  </a:lnTo>
                  <a:lnTo>
                    <a:pt x="225894" y="79336"/>
                  </a:lnTo>
                  <a:lnTo>
                    <a:pt x="225501" y="79336"/>
                  </a:lnTo>
                  <a:lnTo>
                    <a:pt x="225501" y="78574"/>
                  </a:lnTo>
                  <a:lnTo>
                    <a:pt x="225501" y="79336"/>
                  </a:lnTo>
                  <a:lnTo>
                    <a:pt x="224713" y="78574"/>
                  </a:lnTo>
                  <a:lnTo>
                    <a:pt x="223939" y="78574"/>
                  </a:lnTo>
                  <a:lnTo>
                    <a:pt x="224713" y="78574"/>
                  </a:lnTo>
                  <a:lnTo>
                    <a:pt x="223939" y="78574"/>
                  </a:lnTo>
                  <a:lnTo>
                    <a:pt x="223164" y="78574"/>
                  </a:lnTo>
                  <a:lnTo>
                    <a:pt x="222377" y="78574"/>
                  </a:lnTo>
                  <a:lnTo>
                    <a:pt x="222377" y="77800"/>
                  </a:lnTo>
                  <a:lnTo>
                    <a:pt x="222377" y="78574"/>
                  </a:lnTo>
                  <a:lnTo>
                    <a:pt x="222377" y="77800"/>
                  </a:lnTo>
                  <a:lnTo>
                    <a:pt x="221602" y="77800"/>
                  </a:lnTo>
                  <a:lnTo>
                    <a:pt x="221602" y="78574"/>
                  </a:lnTo>
                  <a:lnTo>
                    <a:pt x="220827" y="78574"/>
                  </a:lnTo>
                  <a:lnTo>
                    <a:pt x="220827" y="77800"/>
                  </a:lnTo>
                  <a:lnTo>
                    <a:pt x="220827" y="78574"/>
                  </a:lnTo>
                  <a:lnTo>
                    <a:pt x="220052" y="78574"/>
                  </a:lnTo>
                  <a:lnTo>
                    <a:pt x="220052" y="79336"/>
                  </a:lnTo>
                  <a:lnTo>
                    <a:pt x="219265" y="79336"/>
                  </a:lnTo>
                  <a:lnTo>
                    <a:pt x="219265" y="80111"/>
                  </a:lnTo>
                  <a:lnTo>
                    <a:pt x="220052" y="80111"/>
                  </a:lnTo>
                  <a:lnTo>
                    <a:pt x="219265" y="80886"/>
                  </a:lnTo>
                  <a:lnTo>
                    <a:pt x="219265" y="80111"/>
                  </a:lnTo>
                  <a:lnTo>
                    <a:pt x="218490" y="80111"/>
                  </a:lnTo>
                  <a:lnTo>
                    <a:pt x="217716" y="80111"/>
                  </a:lnTo>
                  <a:lnTo>
                    <a:pt x="217716" y="79336"/>
                  </a:lnTo>
                  <a:lnTo>
                    <a:pt x="216928" y="79336"/>
                  </a:lnTo>
                  <a:lnTo>
                    <a:pt x="216928" y="78574"/>
                  </a:lnTo>
                  <a:lnTo>
                    <a:pt x="216154" y="78574"/>
                  </a:lnTo>
                  <a:lnTo>
                    <a:pt x="216154" y="77800"/>
                  </a:lnTo>
                  <a:lnTo>
                    <a:pt x="215760" y="77800"/>
                  </a:lnTo>
                  <a:lnTo>
                    <a:pt x="214985" y="77800"/>
                  </a:lnTo>
                  <a:lnTo>
                    <a:pt x="214210" y="77800"/>
                  </a:lnTo>
                  <a:lnTo>
                    <a:pt x="214985" y="77025"/>
                  </a:lnTo>
                  <a:lnTo>
                    <a:pt x="214210" y="77025"/>
                  </a:lnTo>
                  <a:lnTo>
                    <a:pt x="213423" y="77025"/>
                  </a:lnTo>
                  <a:lnTo>
                    <a:pt x="212648" y="77025"/>
                  </a:lnTo>
                  <a:lnTo>
                    <a:pt x="211874" y="77025"/>
                  </a:lnTo>
                  <a:lnTo>
                    <a:pt x="211874" y="77800"/>
                  </a:lnTo>
                  <a:lnTo>
                    <a:pt x="211086" y="77800"/>
                  </a:lnTo>
                  <a:lnTo>
                    <a:pt x="210312" y="78574"/>
                  </a:lnTo>
                  <a:lnTo>
                    <a:pt x="210312" y="77800"/>
                  </a:lnTo>
                  <a:lnTo>
                    <a:pt x="211086" y="77800"/>
                  </a:lnTo>
                  <a:lnTo>
                    <a:pt x="210312" y="77800"/>
                  </a:lnTo>
                  <a:lnTo>
                    <a:pt x="210312" y="77025"/>
                  </a:lnTo>
                  <a:lnTo>
                    <a:pt x="210312" y="77800"/>
                  </a:lnTo>
                  <a:lnTo>
                    <a:pt x="210312" y="78574"/>
                  </a:lnTo>
                  <a:lnTo>
                    <a:pt x="211086" y="77800"/>
                  </a:lnTo>
                  <a:lnTo>
                    <a:pt x="211874" y="77800"/>
                  </a:lnTo>
                  <a:lnTo>
                    <a:pt x="211874" y="77025"/>
                  </a:lnTo>
                  <a:lnTo>
                    <a:pt x="212648" y="77025"/>
                  </a:lnTo>
                  <a:lnTo>
                    <a:pt x="213423" y="77025"/>
                  </a:lnTo>
                  <a:lnTo>
                    <a:pt x="214210" y="77025"/>
                  </a:lnTo>
                  <a:lnTo>
                    <a:pt x="214985" y="77025"/>
                  </a:lnTo>
                  <a:lnTo>
                    <a:pt x="214210" y="77800"/>
                  </a:lnTo>
                  <a:lnTo>
                    <a:pt x="214985" y="77800"/>
                  </a:lnTo>
                  <a:lnTo>
                    <a:pt x="215760" y="77800"/>
                  </a:lnTo>
                  <a:lnTo>
                    <a:pt x="216154" y="77800"/>
                  </a:lnTo>
                  <a:lnTo>
                    <a:pt x="216154" y="78574"/>
                  </a:lnTo>
                  <a:lnTo>
                    <a:pt x="216928" y="78574"/>
                  </a:lnTo>
                  <a:lnTo>
                    <a:pt x="216928" y="79336"/>
                  </a:lnTo>
                  <a:lnTo>
                    <a:pt x="217716" y="79336"/>
                  </a:lnTo>
                  <a:lnTo>
                    <a:pt x="217716" y="80111"/>
                  </a:lnTo>
                  <a:lnTo>
                    <a:pt x="218490" y="80111"/>
                  </a:lnTo>
                  <a:lnTo>
                    <a:pt x="219265" y="80111"/>
                  </a:lnTo>
                  <a:lnTo>
                    <a:pt x="219265" y="80886"/>
                  </a:lnTo>
                  <a:lnTo>
                    <a:pt x="220052" y="80111"/>
                  </a:lnTo>
                  <a:lnTo>
                    <a:pt x="219265" y="80111"/>
                  </a:lnTo>
                  <a:lnTo>
                    <a:pt x="220052" y="80111"/>
                  </a:lnTo>
                  <a:lnTo>
                    <a:pt x="220052" y="79336"/>
                  </a:lnTo>
                  <a:lnTo>
                    <a:pt x="220052" y="78574"/>
                  </a:lnTo>
                  <a:lnTo>
                    <a:pt x="220827" y="78574"/>
                  </a:lnTo>
                  <a:lnTo>
                    <a:pt x="221602" y="78574"/>
                  </a:lnTo>
                  <a:lnTo>
                    <a:pt x="221602" y="77800"/>
                  </a:lnTo>
                  <a:lnTo>
                    <a:pt x="222377" y="78574"/>
                  </a:lnTo>
                  <a:lnTo>
                    <a:pt x="222377" y="77800"/>
                  </a:lnTo>
                  <a:lnTo>
                    <a:pt x="222377" y="78574"/>
                  </a:lnTo>
                  <a:lnTo>
                    <a:pt x="223164" y="78574"/>
                  </a:lnTo>
                  <a:lnTo>
                    <a:pt x="223939" y="78574"/>
                  </a:lnTo>
                  <a:lnTo>
                    <a:pt x="224713" y="78574"/>
                  </a:lnTo>
                  <a:lnTo>
                    <a:pt x="223939" y="78574"/>
                  </a:lnTo>
                  <a:lnTo>
                    <a:pt x="224713" y="78574"/>
                  </a:lnTo>
                  <a:lnTo>
                    <a:pt x="225501" y="79336"/>
                  </a:lnTo>
                  <a:lnTo>
                    <a:pt x="225501" y="78574"/>
                  </a:lnTo>
                  <a:lnTo>
                    <a:pt x="225501" y="79336"/>
                  </a:lnTo>
                  <a:lnTo>
                    <a:pt x="225894" y="79336"/>
                  </a:lnTo>
                  <a:lnTo>
                    <a:pt x="225501" y="79336"/>
                  </a:lnTo>
                  <a:lnTo>
                    <a:pt x="225894" y="79336"/>
                  </a:lnTo>
                  <a:lnTo>
                    <a:pt x="225894" y="78574"/>
                  </a:lnTo>
                  <a:lnTo>
                    <a:pt x="226669" y="78574"/>
                  </a:lnTo>
                  <a:lnTo>
                    <a:pt x="226669" y="79336"/>
                  </a:lnTo>
                  <a:lnTo>
                    <a:pt x="225894" y="79336"/>
                  </a:lnTo>
                  <a:lnTo>
                    <a:pt x="226669" y="79336"/>
                  </a:lnTo>
                  <a:lnTo>
                    <a:pt x="226669" y="80111"/>
                  </a:lnTo>
                  <a:lnTo>
                    <a:pt x="227444" y="80111"/>
                  </a:lnTo>
                  <a:lnTo>
                    <a:pt x="227444" y="79336"/>
                  </a:lnTo>
                  <a:lnTo>
                    <a:pt x="226669" y="78574"/>
                  </a:lnTo>
                  <a:lnTo>
                    <a:pt x="226669" y="79336"/>
                  </a:lnTo>
                  <a:lnTo>
                    <a:pt x="226669" y="78574"/>
                  </a:lnTo>
                  <a:lnTo>
                    <a:pt x="228231" y="78574"/>
                  </a:lnTo>
                  <a:lnTo>
                    <a:pt x="227444" y="78574"/>
                  </a:lnTo>
                  <a:lnTo>
                    <a:pt x="229006" y="78574"/>
                  </a:lnTo>
                  <a:lnTo>
                    <a:pt x="229006" y="77800"/>
                  </a:lnTo>
                  <a:lnTo>
                    <a:pt x="229781" y="77800"/>
                  </a:lnTo>
                  <a:lnTo>
                    <a:pt x="230568" y="77800"/>
                  </a:lnTo>
                  <a:lnTo>
                    <a:pt x="231343" y="78574"/>
                  </a:lnTo>
                  <a:lnTo>
                    <a:pt x="232117" y="77800"/>
                  </a:lnTo>
                  <a:lnTo>
                    <a:pt x="232905" y="77800"/>
                  </a:lnTo>
                  <a:lnTo>
                    <a:pt x="233680" y="77800"/>
                  </a:lnTo>
                  <a:lnTo>
                    <a:pt x="232905" y="77800"/>
                  </a:lnTo>
                  <a:lnTo>
                    <a:pt x="233680" y="77025"/>
                  </a:lnTo>
                  <a:lnTo>
                    <a:pt x="233680" y="77800"/>
                  </a:lnTo>
                  <a:lnTo>
                    <a:pt x="233680" y="77025"/>
                  </a:lnTo>
                  <a:lnTo>
                    <a:pt x="234454" y="77025"/>
                  </a:lnTo>
                  <a:lnTo>
                    <a:pt x="235242" y="77025"/>
                  </a:lnTo>
                  <a:lnTo>
                    <a:pt x="235242" y="76263"/>
                  </a:lnTo>
                  <a:lnTo>
                    <a:pt x="235242" y="75488"/>
                  </a:lnTo>
                  <a:lnTo>
                    <a:pt x="235623" y="75488"/>
                  </a:lnTo>
                  <a:lnTo>
                    <a:pt x="236410" y="74714"/>
                  </a:lnTo>
                  <a:lnTo>
                    <a:pt x="237185" y="74714"/>
                  </a:lnTo>
                  <a:lnTo>
                    <a:pt x="237959" y="73952"/>
                  </a:lnTo>
                  <a:lnTo>
                    <a:pt x="237185" y="73952"/>
                  </a:lnTo>
                  <a:lnTo>
                    <a:pt x="237959" y="73952"/>
                  </a:lnTo>
                  <a:lnTo>
                    <a:pt x="238747" y="73952"/>
                  </a:lnTo>
                  <a:lnTo>
                    <a:pt x="237959" y="73952"/>
                  </a:lnTo>
                  <a:lnTo>
                    <a:pt x="238747" y="73952"/>
                  </a:lnTo>
                  <a:lnTo>
                    <a:pt x="243420" y="73952"/>
                  </a:lnTo>
                  <a:lnTo>
                    <a:pt x="243420" y="74714"/>
                  </a:lnTo>
                  <a:lnTo>
                    <a:pt x="244195" y="73952"/>
                  </a:lnTo>
                  <a:lnTo>
                    <a:pt x="244589" y="73952"/>
                  </a:lnTo>
                  <a:lnTo>
                    <a:pt x="245364" y="73952"/>
                  </a:lnTo>
                  <a:lnTo>
                    <a:pt x="246138" y="73952"/>
                  </a:lnTo>
                  <a:lnTo>
                    <a:pt x="246138" y="73177"/>
                  </a:lnTo>
                  <a:lnTo>
                    <a:pt x="246926" y="73177"/>
                  </a:lnTo>
                  <a:lnTo>
                    <a:pt x="246926" y="73952"/>
                  </a:lnTo>
                  <a:lnTo>
                    <a:pt x="247700" y="73952"/>
                  </a:lnTo>
                  <a:lnTo>
                    <a:pt x="248475" y="73952"/>
                  </a:lnTo>
                  <a:lnTo>
                    <a:pt x="248475" y="74714"/>
                  </a:lnTo>
                  <a:lnTo>
                    <a:pt x="249262" y="74714"/>
                  </a:lnTo>
                  <a:lnTo>
                    <a:pt x="250037" y="74714"/>
                  </a:lnTo>
                  <a:lnTo>
                    <a:pt x="250812" y="74714"/>
                  </a:lnTo>
                  <a:lnTo>
                    <a:pt x="251599" y="74714"/>
                  </a:lnTo>
                  <a:lnTo>
                    <a:pt x="250812" y="75488"/>
                  </a:lnTo>
                  <a:lnTo>
                    <a:pt x="250037" y="76263"/>
                  </a:lnTo>
                  <a:lnTo>
                    <a:pt x="249262" y="77025"/>
                  </a:lnTo>
                  <a:lnTo>
                    <a:pt x="249262" y="77800"/>
                  </a:lnTo>
                  <a:lnTo>
                    <a:pt x="248475" y="77800"/>
                  </a:lnTo>
                  <a:lnTo>
                    <a:pt x="249262" y="77800"/>
                  </a:lnTo>
                  <a:lnTo>
                    <a:pt x="248475" y="77800"/>
                  </a:lnTo>
                  <a:lnTo>
                    <a:pt x="248475" y="78574"/>
                  </a:lnTo>
                  <a:lnTo>
                    <a:pt x="248475" y="79336"/>
                  </a:lnTo>
                  <a:lnTo>
                    <a:pt x="248475" y="80111"/>
                  </a:lnTo>
                  <a:lnTo>
                    <a:pt x="247700" y="80111"/>
                  </a:lnTo>
                  <a:lnTo>
                    <a:pt x="246926" y="80111"/>
                  </a:lnTo>
                  <a:lnTo>
                    <a:pt x="246926" y="80886"/>
                  </a:lnTo>
                  <a:lnTo>
                    <a:pt x="246138" y="80111"/>
                  </a:lnTo>
                  <a:lnTo>
                    <a:pt x="246138" y="80886"/>
                  </a:lnTo>
                  <a:lnTo>
                    <a:pt x="245364" y="80886"/>
                  </a:lnTo>
                  <a:lnTo>
                    <a:pt x="245364" y="80111"/>
                  </a:lnTo>
                  <a:lnTo>
                    <a:pt x="245364" y="80886"/>
                  </a:lnTo>
                  <a:lnTo>
                    <a:pt x="245364" y="80111"/>
                  </a:lnTo>
                  <a:lnTo>
                    <a:pt x="244589" y="80111"/>
                  </a:lnTo>
                  <a:lnTo>
                    <a:pt x="244589" y="80886"/>
                  </a:lnTo>
                  <a:lnTo>
                    <a:pt x="244195" y="80111"/>
                  </a:lnTo>
                  <a:lnTo>
                    <a:pt x="244195" y="80886"/>
                  </a:lnTo>
                  <a:lnTo>
                    <a:pt x="244195" y="80111"/>
                  </a:lnTo>
                  <a:lnTo>
                    <a:pt x="244195" y="80886"/>
                  </a:lnTo>
                  <a:lnTo>
                    <a:pt x="243420" y="80886"/>
                  </a:lnTo>
                  <a:lnTo>
                    <a:pt x="243420" y="81267"/>
                  </a:lnTo>
                  <a:lnTo>
                    <a:pt x="242633" y="81267"/>
                  </a:lnTo>
                  <a:lnTo>
                    <a:pt x="242633" y="82041"/>
                  </a:lnTo>
                  <a:lnTo>
                    <a:pt x="242633" y="82803"/>
                  </a:lnTo>
                  <a:lnTo>
                    <a:pt x="242633" y="83578"/>
                  </a:lnTo>
                  <a:lnTo>
                    <a:pt x="242633" y="84353"/>
                  </a:lnTo>
                  <a:lnTo>
                    <a:pt x="241858" y="84353"/>
                  </a:lnTo>
                  <a:lnTo>
                    <a:pt x="241858" y="85115"/>
                  </a:lnTo>
                  <a:lnTo>
                    <a:pt x="241084" y="85115"/>
                  </a:lnTo>
                  <a:lnTo>
                    <a:pt x="241084" y="85890"/>
                  </a:lnTo>
                  <a:lnTo>
                    <a:pt x="241858" y="85890"/>
                  </a:lnTo>
                  <a:lnTo>
                    <a:pt x="241084" y="85890"/>
                  </a:lnTo>
                  <a:lnTo>
                    <a:pt x="241858" y="86664"/>
                  </a:lnTo>
                  <a:lnTo>
                    <a:pt x="241858" y="87426"/>
                  </a:lnTo>
                  <a:lnTo>
                    <a:pt x="241084" y="87426"/>
                  </a:lnTo>
                  <a:lnTo>
                    <a:pt x="241084" y="88201"/>
                  </a:lnTo>
                  <a:lnTo>
                    <a:pt x="240296" y="88201"/>
                  </a:lnTo>
                  <a:lnTo>
                    <a:pt x="240296" y="88976"/>
                  </a:lnTo>
                  <a:lnTo>
                    <a:pt x="240296" y="89738"/>
                  </a:lnTo>
                  <a:lnTo>
                    <a:pt x="239522" y="89738"/>
                  </a:lnTo>
                  <a:lnTo>
                    <a:pt x="240296" y="89738"/>
                  </a:lnTo>
                  <a:lnTo>
                    <a:pt x="239522" y="90512"/>
                  </a:lnTo>
                  <a:lnTo>
                    <a:pt x="238747" y="90512"/>
                  </a:lnTo>
                  <a:lnTo>
                    <a:pt x="238747" y="90893"/>
                  </a:lnTo>
                  <a:lnTo>
                    <a:pt x="237959" y="90893"/>
                  </a:lnTo>
                  <a:lnTo>
                    <a:pt x="237959" y="91668"/>
                  </a:lnTo>
                  <a:lnTo>
                    <a:pt x="237959" y="90893"/>
                  </a:lnTo>
                  <a:lnTo>
                    <a:pt x="237959" y="91668"/>
                  </a:lnTo>
                  <a:lnTo>
                    <a:pt x="237185" y="91668"/>
                  </a:lnTo>
                  <a:lnTo>
                    <a:pt x="236410" y="91668"/>
                  </a:lnTo>
                  <a:lnTo>
                    <a:pt x="236410" y="92430"/>
                  </a:lnTo>
                  <a:lnTo>
                    <a:pt x="235623" y="92430"/>
                  </a:lnTo>
                  <a:lnTo>
                    <a:pt x="235623" y="91668"/>
                  </a:lnTo>
                  <a:lnTo>
                    <a:pt x="235623" y="90893"/>
                  </a:lnTo>
                  <a:lnTo>
                    <a:pt x="235623" y="91668"/>
                  </a:lnTo>
                  <a:lnTo>
                    <a:pt x="236410" y="90893"/>
                  </a:lnTo>
                  <a:lnTo>
                    <a:pt x="235623" y="90893"/>
                  </a:lnTo>
                  <a:lnTo>
                    <a:pt x="235242" y="90893"/>
                  </a:lnTo>
                  <a:lnTo>
                    <a:pt x="235623" y="90893"/>
                  </a:lnTo>
                  <a:lnTo>
                    <a:pt x="235242" y="90893"/>
                  </a:lnTo>
                  <a:lnTo>
                    <a:pt x="235623" y="90893"/>
                  </a:lnTo>
                  <a:lnTo>
                    <a:pt x="235242" y="90893"/>
                  </a:lnTo>
                  <a:lnTo>
                    <a:pt x="235623" y="90893"/>
                  </a:lnTo>
                  <a:lnTo>
                    <a:pt x="236410" y="90893"/>
                  </a:lnTo>
                  <a:lnTo>
                    <a:pt x="235623" y="90893"/>
                  </a:lnTo>
                  <a:lnTo>
                    <a:pt x="236410" y="90893"/>
                  </a:lnTo>
                  <a:lnTo>
                    <a:pt x="235623" y="90893"/>
                  </a:lnTo>
                  <a:lnTo>
                    <a:pt x="235623" y="91668"/>
                  </a:lnTo>
                  <a:lnTo>
                    <a:pt x="235623" y="90893"/>
                  </a:lnTo>
                  <a:lnTo>
                    <a:pt x="235623" y="91668"/>
                  </a:lnTo>
                  <a:lnTo>
                    <a:pt x="235242" y="92430"/>
                  </a:lnTo>
                  <a:lnTo>
                    <a:pt x="235242" y="91668"/>
                  </a:lnTo>
                  <a:lnTo>
                    <a:pt x="234454" y="91668"/>
                  </a:lnTo>
                  <a:lnTo>
                    <a:pt x="234454" y="92430"/>
                  </a:lnTo>
                  <a:lnTo>
                    <a:pt x="233680" y="92430"/>
                  </a:lnTo>
                  <a:lnTo>
                    <a:pt x="233680" y="93205"/>
                  </a:lnTo>
                  <a:lnTo>
                    <a:pt x="232905" y="93205"/>
                  </a:lnTo>
                  <a:lnTo>
                    <a:pt x="232117" y="93205"/>
                  </a:lnTo>
                  <a:lnTo>
                    <a:pt x="232117" y="93979"/>
                  </a:lnTo>
                  <a:lnTo>
                    <a:pt x="232905" y="93979"/>
                  </a:lnTo>
                  <a:lnTo>
                    <a:pt x="232117" y="93979"/>
                  </a:lnTo>
                  <a:lnTo>
                    <a:pt x="232117" y="94741"/>
                  </a:lnTo>
                  <a:lnTo>
                    <a:pt x="231343" y="94741"/>
                  </a:lnTo>
                  <a:lnTo>
                    <a:pt x="230568" y="95516"/>
                  </a:lnTo>
                  <a:lnTo>
                    <a:pt x="229781" y="96291"/>
                  </a:lnTo>
                  <a:lnTo>
                    <a:pt x="229006" y="96291"/>
                  </a:lnTo>
                  <a:lnTo>
                    <a:pt x="229781" y="96291"/>
                  </a:lnTo>
                  <a:lnTo>
                    <a:pt x="229781" y="97053"/>
                  </a:lnTo>
                  <a:lnTo>
                    <a:pt x="229006" y="97053"/>
                  </a:lnTo>
                  <a:lnTo>
                    <a:pt x="228231" y="97053"/>
                  </a:lnTo>
                  <a:lnTo>
                    <a:pt x="227444" y="97053"/>
                  </a:lnTo>
                  <a:lnTo>
                    <a:pt x="226669" y="97828"/>
                  </a:lnTo>
                  <a:lnTo>
                    <a:pt x="225894" y="98602"/>
                  </a:lnTo>
                  <a:lnTo>
                    <a:pt x="225501" y="98602"/>
                  </a:lnTo>
                  <a:lnTo>
                    <a:pt x="225501" y="99364"/>
                  </a:lnTo>
                  <a:lnTo>
                    <a:pt x="224713" y="99364"/>
                  </a:lnTo>
                  <a:lnTo>
                    <a:pt x="223939" y="99364"/>
                  </a:lnTo>
                  <a:lnTo>
                    <a:pt x="223164" y="100139"/>
                  </a:lnTo>
                  <a:lnTo>
                    <a:pt x="222377" y="100139"/>
                  </a:lnTo>
                  <a:lnTo>
                    <a:pt x="221602" y="100139"/>
                  </a:lnTo>
                  <a:lnTo>
                    <a:pt x="221602" y="100520"/>
                  </a:lnTo>
                  <a:lnTo>
                    <a:pt x="220827" y="100520"/>
                  </a:lnTo>
                  <a:lnTo>
                    <a:pt x="221602" y="100520"/>
                  </a:lnTo>
                  <a:lnTo>
                    <a:pt x="220827" y="100520"/>
                  </a:lnTo>
                  <a:lnTo>
                    <a:pt x="220827" y="101295"/>
                  </a:lnTo>
                  <a:lnTo>
                    <a:pt x="220052" y="101295"/>
                  </a:lnTo>
                  <a:lnTo>
                    <a:pt x="219265" y="101295"/>
                  </a:lnTo>
                  <a:lnTo>
                    <a:pt x="219265" y="102069"/>
                  </a:lnTo>
                  <a:lnTo>
                    <a:pt x="218490" y="102069"/>
                  </a:lnTo>
                  <a:lnTo>
                    <a:pt x="218490" y="102831"/>
                  </a:lnTo>
                  <a:lnTo>
                    <a:pt x="217716" y="102831"/>
                  </a:lnTo>
                  <a:lnTo>
                    <a:pt x="216928" y="102831"/>
                  </a:lnTo>
                  <a:lnTo>
                    <a:pt x="216154" y="102831"/>
                  </a:lnTo>
                  <a:lnTo>
                    <a:pt x="216928" y="102831"/>
                  </a:lnTo>
                  <a:lnTo>
                    <a:pt x="216154" y="102831"/>
                  </a:lnTo>
                  <a:lnTo>
                    <a:pt x="216154" y="102069"/>
                  </a:lnTo>
                  <a:lnTo>
                    <a:pt x="216154" y="102831"/>
                  </a:lnTo>
                  <a:lnTo>
                    <a:pt x="215760" y="102831"/>
                  </a:lnTo>
                  <a:lnTo>
                    <a:pt x="214985" y="102831"/>
                  </a:lnTo>
                  <a:lnTo>
                    <a:pt x="214985" y="102069"/>
                  </a:lnTo>
                  <a:lnTo>
                    <a:pt x="214210" y="102069"/>
                  </a:lnTo>
                  <a:lnTo>
                    <a:pt x="214210" y="101295"/>
                  </a:lnTo>
                  <a:lnTo>
                    <a:pt x="214210" y="100520"/>
                  </a:lnTo>
                  <a:lnTo>
                    <a:pt x="213423" y="100520"/>
                  </a:lnTo>
                  <a:lnTo>
                    <a:pt x="212648" y="100520"/>
                  </a:lnTo>
                  <a:lnTo>
                    <a:pt x="211874" y="100520"/>
                  </a:lnTo>
                  <a:lnTo>
                    <a:pt x="211086" y="100520"/>
                  </a:lnTo>
                  <a:lnTo>
                    <a:pt x="210312" y="100520"/>
                  </a:lnTo>
                  <a:lnTo>
                    <a:pt x="210312" y="101295"/>
                  </a:lnTo>
                  <a:lnTo>
                    <a:pt x="206806" y="101295"/>
                  </a:lnTo>
                  <a:lnTo>
                    <a:pt x="206806" y="100520"/>
                  </a:lnTo>
                  <a:lnTo>
                    <a:pt x="206032" y="100520"/>
                  </a:lnTo>
                  <a:lnTo>
                    <a:pt x="206032" y="100139"/>
                  </a:lnTo>
                  <a:lnTo>
                    <a:pt x="206032" y="100520"/>
                  </a:lnTo>
                  <a:lnTo>
                    <a:pt x="205244" y="100520"/>
                  </a:lnTo>
                  <a:lnTo>
                    <a:pt x="205244" y="100139"/>
                  </a:lnTo>
                  <a:lnTo>
                    <a:pt x="204470" y="100139"/>
                  </a:lnTo>
                  <a:lnTo>
                    <a:pt x="204470" y="99364"/>
                  </a:lnTo>
                  <a:lnTo>
                    <a:pt x="203695" y="99364"/>
                  </a:lnTo>
                  <a:lnTo>
                    <a:pt x="203695" y="98602"/>
                  </a:lnTo>
                  <a:lnTo>
                    <a:pt x="202907" y="98602"/>
                  </a:lnTo>
                  <a:lnTo>
                    <a:pt x="202133" y="98602"/>
                  </a:lnTo>
                  <a:lnTo>
                    <a:pt x="202133" y="97828"/>
                  </a:lnTo>
                  <a:lnTo>
                    <a:pt x="201358" y="97828"/>
                  </a:lnTo>
                  <a:lnTo>
                    <a:pt x="202133" y="97828"/>
                  </a:lnTo>
                  <a:lnTo>
                    <a:pt x="201358" y="97828"/>
                  </a:lnTo>
                  <a:lnTo>
                    <a:pt x="202133" y="97828"/>
                  </a:lnTo>
                  <a:lnTo>
                    <a:pt x="201358" y="97828"/>
                  </a:lnTo>
                  <a:lnTo>
                    <a:pt x="201358" y="98602"/>
                  </a:lnTo>
                  <a:lnTo>
                    <a:pt x="200571" y="98602"/>
                  </a:lnTo>
                  <a:lnTo>
                    <a:pt x="201358" y="98602"/>
                  </a:lnTo>
                  <a:lnTo>
                    <a:pt x="200571" y="98602"/>
                  </a:lnTo>
                  <a:lnTo>
                    <a:pt x="201358" y="98602"/>
                  </a:lnTo>
                  <a:lnTo>
                    <a:pt x="201358" y="97828"/>
                  </a:lnTo>
                  <a:lnTo>
                    <a:pt x="202133" y="97828"/>
                  </a:lnTo>
                  <a:lnTo>
                    <a:pt x="202133" y="98602"/>
                  </a:lnTo>
                  <a:lnTo>
                    <a:pt x="202907" y="98602"/>
                  </a:lnTo>
                  <a:lnTo>
                    <a:pt x="203695" y="98602"/>
                  </a:lnTo>
                  <a:lnTo>
                    <a:pt x="203695" y="99364"/>
                  </a:lnTo>
                  <a:lnTo>
                    <a:pt x="204470" y="99364"/>
                  </a:lnTo>
                  <a:lnTo>
                    <a:pt x="204470" y="100139"/>
                  </a:lnTo>
                  <a:lnTo>
                    <a:pt x="205244" y="100139"/>
                  </a:lnTo>
                  <a:lnTo>
                    <a:pt x="205244" y="100520"/>
                  </a:lnTo>
                  <a:lnTo>
                    <a:pt x="206032" y="100520"/>
                  </a:lnTo>
                  <a:lnTo>
                    <a:pt x="206032" y="100139"/>
                  </a:lnTo>
                  <a:lnTo>
                    <a:pt x="206032" y="100520"/>
                  </a:lnTo>
                  <a:lnTo>
                    <a:pt x="206806" y="100520"/>
                  </a:lnTo>
                  <a:lnTo>
                    <a:pt x="206806" y="101295"/>
                  </a:lnTo>
                  <a:lnTo>
                    <a:pt x="207187" y="101295"/>
                  </a:lnTo>
                  <a:lnTo>
                    <a:pt x="207975" y="101295"/>
                  </a:lnTo>
                  <a:lnTo>
                    <a:pt x="208749" y="101295"/>
                  </a:lnTo>
                  <a:lnTo>
                    <a:pt x="209524" y="101295"/>
                  </a:lnTo>
                  <a:lnTo>
                    <a:pt x="210312" y="101295"/>
                  </a:lnTo>
                  <a:lnTo>
                    <a:pt x="210312" y="100520"/>
                  </a:lnTo>
                  <a:lnTo>
                    <a:pt x="214210" y="100520"/>
                  </a:lnTo>
                  <a:lnTo>
                    <a:pt x="214210" y="101295"/>
                  </a:lnTo>
                  <a:lnTo>
                    <a:pt x="214210" y="102069"/>
                  </a:lnTo>
                  <a:lnTo>
                    <a:pt x="214985" y="102069"/>
                  </a:lnTo>
                  <a:lnTo>
                    <a:pt x="214985" y="102831"/>
                  </a:lnTo>
                  <a:lnTo>
                    <a:pt x="215760" y="102831"/>
                  </a:lnTo>
                  <a:lnTo>
                    <a:pt x="216154" y="102831"/>
                  </a:lnTo>
                  <a:lnTo>
                    <a:pt x="216928" y="102831"/>
                  </a:lnTo>
                  <a:lnTo>
                    <a:pt x="217716" y="102831"/>
                  </a:lnTo>
                  <a:lnTo>
                    <a:pt x="217716" y="103606"/>
                  </a:lnTo>
                  <a:lnTo>
                    <a:pt x="217716" y="102831"/>
                  </a:lnTo>
                  <a:lnTo>
                    <a:pt x="218490" y="102831"/>
                  </a:lnTo>
                  <a:lnTo>
                    <a:pt x="218490" y="103606"/>
                  </a:lnTo>
                  <a:lnTo>
                    <a:pt x="217716" y="103606"/>
                  </a:lnTo>
                  <a:lnTo>
                    <a:pt x="217716" y="104381"/>
                  </a:lnTo>
                  <a:lnTo>
                    <a:pt x="216928" y="104381"/>
                  </a:lnTo>
                  <a:lnTo>
                    <a:pt x="216154" y="105143"/>
                  </a:lnTo>
                  <a:lnTo>
                    <a:pt x="216928" y="105143"/>
                  </a:lnTo>
                  <a:lnTo>
                    <a:pt x="216154" y="105143"/>
                  </a:lnTo>
                  <a:lnTo>
                    <a:pt x="216154" y="105917"/>
                  </a:lnTo>
                  <a:lnTo>
                    <a:pt x="216154" y="105143"/>
                  </a:lnTo>
                  <a:lnTo>
                    <a:pt x="216928" y="105143"/>
                  </a:lnTo>
                  <a:lnTo>
                    <a:pt x="216154" y="105143"/>
                  </a:lnTo>
                  <a:lnTo>
                    <a:pt x="216928" y="105143"/>
                  </a:lnTo>
                  <a:lnTo>
                    <a:pt x="216928" y="104381"/>
                  </a:lnTo>
                  <a:lnTo>
                    <a:pt x="217716" y="104381"/>
                  </a:lnTo>
                  <a:lnTo>
                    <a:pt x="218490" y="103606"/>
                  </a:lnTo>
                  <a:lnTo>
                    <a:pt x="218490" y="104381"/>
                  </a:lnTo>
                  <a:lnTo>
                    <a:pt x="218490" y="105143"/>
                  </a:lnTo>
                  <a:lnTo>
                    <a:pt x="217716" y="105143"/>
                  </a:lnTo>
                  <a:lnTo>
                    <a:pt x="216928" y="105143"/>
                  </a:lnTo>
                  <a:lnTo>
                    <a:pt x="216928" y="105917"/>
                  </a:lnTo>
                  <a:lnTo>
                    <a:pt x="216928" y="106692"/>
                  </a:lnTo>
                  <a:lnTo>
                    <a:pt x="216154" y="107454"/>
                  </a:lnTo>
                  <a:lnTo>
                    <a:pt x="215760" y="107454"/>
                  </a:lnTo>
                  <a:lnTo>
                    <a:pt x="215760" y="108229"/>
                  </a:lnTo>
                  <a:lnTo>
                    <a:pt x="214985" y="108229"/>
                  </a:lnTo>
                  <a:lnTo>
                    <a:pt x="214985" y="107454"/>
                  </a:lnTo>
                  <a:lnTo>
                    <a:pt x="214985" y="108229"/>
                  </a:lnTo>
                  <a:lnTo>
                    <a:pt x="215760" y="108229"/>
                  </a:lnTo>
                  <a:lnTo>
                    <a:pt x="215760" y="109004"/>
                  </a:lnTo>
                  <a:lnTo>
                    <a:pt x="214985" y="109766"/>
                  </a:lnTo>
                  <a:lnTo>
                    <a:pt x="214985" y="110159"/>
                  </a:lnTo>
                  <a:lnTo>
                    <a:pt x="214210" y="110159"/>
                  </a:lnTo>
                  <a:lnTo>
                    <a:pt x="214210" y="110921"/>
                  </a:lnTo>
                  <a:lnTo>
                    <a:pt x="213423" y="110921"/>
                  </a:lnTo>
                  <a:lnTo>
                    <a:pt x="212648" y="110921"/>
                  </a:lnTo>
                  <a:lnTo>
                    <a:pt x="212648" y="110159"/>
                  </a:lnTo>
                  <a:lnTo>
                    <a:pt x="213423" y="110159"/>
                  </a:lnTo>
                  <a:lnTo>
                    <a:pt x="212648" y="110159"/>
                  </a:lnTo>
                  <a:lnTo>
                    <a:pt x="212648" y="110921"/>
                  </a:lnTo>
                  <a:lnTo>
                    <a:pt x="212648" y="110159"/>
                  </a:lnTo>
                  <a:lnTo>
                    <a:pt x="211874" y="110159"/>
                  </a:lnTo>
                  <a:lnTo>
                    <a:pt x="211874" y="110921"/>
                  </a:lnTo>
                  <a:lnTo>
                    <a:pt x="211086" y="110921"/>
                  </a:lnTo>
                  <a:lnTo>
                    <a:pt x="210312" y="110921"/>
                  </a:lnTo>
                  <a:lnTo>
                    <a:pt x="209524" y="110921"/>
                  </a:lnTo>
                  <a:lnTo>
                    <a:pt x="209524" y="111696"/>
                  </a:lnTo>
                  <a:lnTo>
                    <a:pt x="209524" y="112471"/>
                  </a:lnTo>
                  <a:lnTo>
                    <a:pt x="208749" y="113233"/>
                  </a:lnTo>
                  <a:lnTo>
                    <a:pt x="209524" y="113233"/>
                  </a:lnTo>
                  <a:lnTo>
                    <a:pt x="209524" y="114007"/>
                  </a:lnTo>
                  <a:lnTo>
                    <a:pt x="208749" y="114007"/>
                  </a:lnTo>
                  <a:lnTo>
                    <a:pt x="207975" y="114007"/>
                  </a:lnTo>
                  <a:lnTo>
                    <a:pt x="207975" y="114782"/>
                  </a:lnTo>
                  <a:lnTo>
                    <a:pt x="207187" y="114782"/>
                  </a:lnTo>
                  <a:lnTo>
                    <a:pt x="206806" y="114782"/>
                  </a:lnTo>
                  <a:lnTo>
                    <a:pt x="206032" y="114782"/>
                  </a:lnTo>
                  <a:lnTo>
                    <a:pt x="205244" y="114782"/>
                  </a:lnTo>
                  <a:lnTo>
                    <a:pt x="206032" y="114782"/>
                  </a:lnTo>
                  <a:lnTo>
                    <a:pt x="205244" y="115544"/>
                  </a:lnTo>
                  <a:lnTo>
                    <a:pt x="205244" y="114782"/>
                  </a:lnTo>
                  <a:lnTo>
                    <a:pt x="204470" y="114782"/>
                  </a:lnTo>
                  <a:lnTo>
                    <a:pt x="203695" y="114782"/>
                  </a:lnTo>
                  <a:lnTo>
                    <a:pt x="203695" y="115544"/>
                  </a:lnTo>
                  <a:lnTo>
                    <a:pt x="204470" y="115544"/>
                  </a:lnTo>
                  <a:lnTo>
                    <a:pt x="203695" y="115544"/>
                  </a:lnTo>
                  <a:lnTo>
                    <a:pt x="199796" y="115544"/>
                  </a:lnTo>
                  <a:lnTo>
                    <a:pt x="199796" y="116319"/>
                  </a:lnTo>
                  <a:lnTo>
                    <a:pt x="199021" y="117093"/>
                  </a:lnTo>
                  <a:lnTo>
                    <a:pt x="199021" y="116319"/>
                  </a:lnTo>
                  <a:lnTo>
                    <a:pt x="198234" y="116319"/>
                  </a:lnTo>
                  <a:lnTo>
                    <a:pt x="198234" y="117093"/>
                  </a:lnTo>
                  <a:lnTo>
                    <a:pt x="197459" y="117093"/>
                  </a:lnTo>
                  <a:lnTo>
                    <a:pt x="197459" y="117855"/>
                  </a:lnTo>
                  <a:lnTo>
                    <a:pt x="197065" y="117855"/>
                  </a:lnTo>
                  <a:lnTo>
                    <a:pt x="196291" y="118630"/>
                  </a:lnTo>
                  <a:lnTo>
                    <a:pt x="195516" y="118630"/>
                  </a:lnTo>
                  <a:lnTo>
                    <a:pt x="194729" y="118630"/>
                  </a:lnTo>
                  <a:lnTo>
                    <a:pt x="193954" y="118630"/>
                  </a:lnTo>
                  <a:lnTo>
                    <a:pt x="193179" y="118630"/>
                  </a:lnTo>
                  <a:lnTo>
                    <a:pt x="193179" y="119405"/>
                  </a:lnTo>
                  <a:lnTo>
                    <a:pt x="192392" y="119405"/>
                  </a:lnTo>
                  <a:lnTo>
                    <a:pt x="191617" y="119786"/>
                  </a:lnTo>
                  <a:lnTo>
                    <a:pt x="190842" y="119786"/>
                  </a:lnTo>
                  <a:lnTo>
                    <a:pt x="190842" y="120548"/>
                  </a:lnTo>
                  <a:lnTo>
                    <a:pt x="190055" y="120548"/>
                  </a:lnTo>
                  <a:lnTo>
                    <a:pt x="189280" y="120548"/>
                  </a:lnTo>
                  <a:lnTo>
                    <a:pt x="189280" y="121323"/>
                  </a:lnTo>
                  <a:lnTo>
                    <a:pt x="188506" y="120548"/>
                  </a:lnTo>
                  <a:lnTo>
                    <a:pt x="188506" y="121323"/>
                  </a:lnTo>
                  <a:lnTo>
                    <a:pt x="187718" y="121323"/>
                  </a:lnTo>
                  <a:lnTo>
                    <a:pt x="187718" y="122097"/>
                  </a:lnTo>
                  <a:lnTo>
                    <a:pt x="187718" y="122859"/>
                  </a:lnTo>
                  <a:lnTo>
                    <a:pt x="188506" y="123634"/>
                  </a:lnTo>
                  <a:lnTo>
                    <a:pt x="188506" y="124409"/>
                  </a:lnTo>
                  <a:lnTo>
                    <a:pt x="188506" y="125171"/>
                  </a:lnTo>
                  <a:lnTo>
                    <a:pt x="188506" y="125945"/>
                  </a:lnTo>
                  <a:lnTo>
                    <a:pt x="188506" y="126720"/>
                  </a:lnTo>
                  <a:lnTo>
                    <a:pt x="187718" y="126720"/>
                  </a:lnTo>
                  <a:lnTo>
                    <a:pt x="187718" y="127482"/>
                  </a:lnTo>
                  <a:lnTo>
                    <a:pt x="187337" y="128257"/>
                  </a:lnTo>
                  <a:lnTo>
                    <a:pt x="187337" y="129031"/>
                  </a:lnTo>
                  <a:lnTo>
                    <a:pt x="187337" y="128257"/>
                  </a:lnTo>
                  <a:lnTo>
                    <a:pt x="186550" y="129031"/>
                  </a:lnTo>
                  <a:lnTo>
                    <a:pt x="187337" y="129031"/>
                  </a:lnTo>
                  <a:lnTo>
                    <a:pt x="186550" y="129031"/>
                  </a:lnTo>
                  <a:lnTo>
                    <a:pt x="186550" y="129412"/>
                  </a:lnTo>
                  <a:lnTo>
                    <a:pt x="185775" y="129412"/>
                  </a:lnTo>
                  <a:lnTo>
                    <a:pt x="185775" y="130187"/>
                  </a:lnTo>
                  <a:lnTo>
                    <a:pt x="185000" y="130187"/>
                  </a:lnTo>
                  <a:lnTo>
                    <a:pt x="185775" y="130187"/>
                  </a:lnTo>
                  <a:lnTo>
                    <a:pt x="185000" y="130187"/>
                  </a:lnTo>
                  <a:lnTo>
                    <a:pt x="184226" y="130187"/>
                  </a:lnTo>
                  <a:lnTo>
                    <a:pt x="183438" y="130187"/>
                  </a:lnTo>
                  <a:lnTo>
                    <a:pt x="184226" y="130187"/>
                  </a:lnTo>
                  <a:lnTo>
                    <a:pt x="183438" y="130187"/>
                  </a:lnTo>
                  <a:lnTo>
                    <a:pt x="183438" y="130949"/>
                  </a:lnTo>
                  <a:lnTo>
                    <a:pt x="182664" y="130949"/>
                  </a:lnTo>
                  <a:lnTo>
                    <a:pt x="182664" y="130187"/>
                  </a:lnTo>
                  <a:lnTo>
                    <a:pt x="181876" y="130187"/>
                  </a:lnTo>
                  <a:lnTo>
                    <a:pt x="182664" y="130187"/>
                  </a:lnTo>
                  <a:lnTo>
                    <a:pt x="181876" y="130187"/>
                  </a:lnTo>
                  <a:lnTo>
                    <a:pt x="181102" y="130187"/>
                  </a:lnTo>
                  <a:lnTo>
                    <a:pt x="177596" y="130187"/>
                  </a:lnTo>
                  <a:lnTo>
                    <a:pt x="178371" y="130187"/>
                  </a:lnTo>
                  <a:lnTo>
                    <a:pt x="176822" y="130187"/>
                  </a:lnTo>
                  <a:lnTo>
                    <a:pt x="176822" y="129412"/>
                  </a:lnTo>
                  <a:lnTo>
                    <a:pt x="176034" y="130187"/>
                  </a:lnTo>
                  <a:lnTo>
                    <a:pt x="175260" y="130187"/>
                  </a:lnTo>
                  <a:lnTo>
                    <a:pt x="176034" y="130949"/>
                  </a:lnTo>
                  <a:lnTo>
                    <a:pt x="176034" y="131724"/>
                  </a:lnTo>
                  <a:lnTo>
                    <a:pt x="175260" y="131724"/>
                  </a:lnTo>
                  <a:lnTo>
                    <a:pt x="175260" y="132499"/>
                  </a:lnTo>
                  <a:lnTo>
                    <a:pt x="176034" y="132499"/>
                  </a:lnTo>
                  <a:lnTo>
                    <a:pt x="176822" y="132499"/>
                  </a:lnTo>
                  <a:lnTo>
                    <a:pt x="176822" y="133261"/>
                  </a:lnTo>
                  <a:lnTo>
                    <a:pt x="176822" y="134035"/>
                  </a:lnTo>
                  <a:lnTo>
                    <a:pt x="176034" y="134035"/>
                  </a:lnTo>
                  <a:lnTo>
                    <a:pt x="176822" y="134035"/>
                  </a:lnTo>
                  <a:lnTo>
                    <a:pt x="176034" y="134035"/>
                  </a:lnTo>
                  <a:lnTo>
                    <a:pt x="176034" y="134810"/>
                  </a:lnTo>
                  <a:lnTo>
                    <a:pt x="176822" y="135572"/>
                  </a:lnTo>
                  <a:lnTo>
                    <a:pt x="176034" y="136347"/>
                  </a:lnTo>
                  <a:lnTo>
                    <a:pt x="175260" y="136347"/>
                  </a:lnTo>
                  <a:lnTo>
                    <a:pt x="174485" y="136347"/>
                  </a:lnTo>
                  <a:lnTo>
                    <a:pt x="173697" y="137121"/>
                  </a:lnTo>
                  <a:lnTo>
                    <a:pt x="173697" y="137883"/>
                  </a:lnTo>
                  <a:lnTo>
                    <a:pt x="174485" y="137883"/>
                  </a:lnTo>
                  <a:lnTo>
                    <a:pt x="174485" y="138277"/>
                  </a:lnTo>
                  <a:lnTo>
                    <a:pt x="169811" y="138277"/>
                  </a:lnTo>
                  <a:lnTo>
                    <a:pt x="170586" y="138277"/>
                  </a:lnTo>
                  <a:lnTo>
                    <a:pt x="169811" y="138277"/>
                  </a:lnTo>
                  <a:lnTo>
                    <a:pt x="169037" y="137883"/>
                  </a:lnTo>
                  <a:lnTo>
                    <a:pt x="160845" y="137883"/>
                  </a:lnTo>
                  <a:lnTo>
                    <a:pt x="160070" y="138277"/>
                  </a:lnTo>
                  <a:lnTo>
                    <a:pt x="159296" y="138277"/>
                  </a:lnTo>
                  <a:lnTo>
                    <a:pt x="158902" y="138277"/>
                  </a:lnTo>
                  <a:lnTo>
                    <a:pt x="158127" y="138277"/>
                  </a:lnTo>
                  <a:lnTo>
                    <a:pt x="157340" y="137883"/>
                  </a:lnTo>
                  <a:lnTo>
                    <a:pt x="157340" y="138277"/>
                  </a:lnTo>
                  <a:lnTo>
                    <a:pt x="157340" y="137883"/>
                  </a:lnTo>
                  <a:lnTo>
                    <a:pt x="156565" y="138277"/>
                  </a:lnTo>
                  <a:lnTo>
                    <a:pt x="156565" y="137883"/>
                  </a:lnTo>
                  <a:lnTo>
                    <a:pt x="155790" y="138277"/>
                  </a:lnTo>
                  <a:lnTo>
                    <a:pt x="155003" y="138277"/>
                  </a:lnTo>
                  <a:lnTo>
                    <a:pt x="154228" y="137883"/>
                  </a:lnTo>
                  <a:lnTo>
                    <a:pt x="153454" y="137883"/>
                  </a:lnTo>
                  <a:lnTo>
                    <a:pt x="152666" y="137883"/>
                  </a:lnTo>
                  <a:lnTo>
                    <a:pt x="151892" y="137883"/>
                  </a:lnTo>
                  <a:lnTo>
                    <a:pt x="151892" y="137121"/>
                  </a:lnTo>
                  <a:lnTo>
                    <a:pt x="151117" y="137121"/>
                  </a:lnTo>
                  <a:lnTo>
                    <a:pt x="151892" y="136347"/>
                  </a:lnTo>
                  <a:lnTo>
                    <a:pt x="151892" y="135572"/>
                  </a:lnTo>
                  <a:lnTo>
                    <a:pt x="151892" y="134810"/>
                  </a:lnTo>
                  <a:lnTo>
                    <a:pt x="152666" y="134810"/>
                  </a:lnTo>
                  <a:lnTo>
                    <a:pt x="153454" y="134810"/>
                  </a:lnTo>
                  <a:lnTo>
                    <a:pt x="153454" y="134035"/>
                  </a:lnTo>
                  <a:lnTo>
                    <a:pt x="154228" y="134035"/>
                  </a:lnTo>
                  <a:lnTo>
                    <a:pt x="154228" y="134810"/>
                  </a:lnTo>
                  <a:lnTo>
                    <a:pt x="154228" y="134035"/>
                  </a:lnTo>
                  <a:lnTo>
                    <a:pt x="154228" y="134810"/>
                  </a:lnTo>
                  <a:lnTo>
                    <a:pt x="155003" y="134035"/>
                  </a:lnTo>
                  <a:lnTo>
                    <a:pt x="155790" y="134035"/>
                  </a:lnTo>
                  <a:lnTo>
                    <a:pt x="155790" y="133261"/>
                  </a:lnTo>
                  <a:lnTo>
                    <a:pt x="156565" y="133261"/>
                  </a:lnTo>
                  <a:lnTo>
                    <a:pt x="157340" y="133261"/>
                  </a:lnTo>
                  <a:lnTo>
                    <a:pt x="159296" y="133261"/>
                  </a:lnTo>
                  <a:lnTo>
                    <a:pt x="158902" y="133261"/>
                  </a:lnTo>
                  <a:lnTo>
                    <a:pt x="160070" y="133261"/>
                  </a:lnTo>
                  <a:lnTo>
                    <a:pt x="159296" y="132499"/>
                  </a:lnTo>
                  <a:lnTo>
                    <a:pt x="160070" y="132499"/>
                  </a:lnTo>
                  <a:lnTo>
                    <a:pt x="160845" y="132499"/>
                  </a:lnTo>
                  <a:lnTo>
                    <a:pt x="160845" y="131724"/>
                  </a:lnTo>
                  <a:lnTo>
                    <a:pt x="161632" y="131724"/>
                  </a:lnTo>
                  <a:lnTo>
                    <a:pt x="162407" y="131724"/>
                  </a:lnTo>
                  <a:lnTo>
                    <a:pt x="162407" y="130949"/>
                  </a:lnTo>
                  <a:lnTo>
                    <a:pt x="162407" y="130187"/>
                  </a:lnTo>
                  <a:lnTo>
                    <a:pt x="163182" y="130187"/>
                  </a:lnTo>
                  <a:lnTo>
                    <a:pt x="162407" y="130187"/>
                  </a:lnTo>
                  <a:lnTo>
                    <a:pt x="162407" y="129412"/>
                  </a:lnTo>
                  <a:lnTo>
                    <a:pt x="163182" y="129412"/>
                  </a:lnTo>
                  <a:lnTo>
                    <a:pt x="162407" y="129412"/>
                  </a:lnTo>
                  <a:lnTo>
                    <a:pt x="162407" y="130187"/>
                  </a:lnTo>
                  <a:lnTo>
                    <a:pt x="163182" y="130187"/>
                  </a:lnTo>
                  <a:lnTo>
                    <a:pt x="162407" y="130187"/>
                  </a:lnTo>
                  <a:lnTo>
                    <a:pt x="162407" y="130949"/>
                  </a:lnTo>
                  <a:lnTo>
                    <a:pt x="162407" y="131724"/>
                  </a:lnTo>
                  <a:lnTo>
                    <a:pt x="161632" y="131724"/>
                  </a:lnTo>
                  <a:lnTo>
                    <a:pt x="160845" y="131724"/>
                  </a:lnTo>
                  <a:lnTo>
                    <a:pt x="160070" y="132499"/>
                  </a:lnTo>
                  <a:lnTo>
                    <a:pt x="160845" y="132499"/>
                  </a:lnTo>
                  <a:lnTo>
                    <a:pt x="160070" y="132499"/>
                  </a:lnTo>
                  <a:lnTo>
                    <a:pt x="159296" y="132499"/>
                  </a:lnTo>
                  <a:lnTo>
                    <a:pt x="159296" y="133261"/>
                  </a:lnTo>
                  <a:lnTo>
                    <a:pt x="158902" y="133261"/>
                  </a:lnTo>
                  <a:lnTo>
                    <a:pt x="158127" y="133261"/>
                  </a:lnTo>
                  <a:lnTo>
                    <a:pt x="157340" y="133261"/>
                  </a:lnTo>
                  <a:lnTo>
                    <a:pt x="156565" y="133261"/>
                  </a:lnTo>
                  <a:lnTo>
                    <a:pt x="155790" y="133261"/>
                  </a:lnTo>
                  <a:lnTo>
                    <a:pt x="155790" y="134035"/>
                  </a:lnTo>
                  <a:lnTo>
                    <a:pt x="155003" y="134035"/>
                  </a:lnTo>
                  <a:lnTo>
                    <a:pt x="155790" y="134035"/>
                  </a:lnTo>
                  <a:lnTo>
                    <a:pt x="155003" y="134035"/>
                  </a:lnTo>
                  <a:lnTo>
                    <a:pt x="154228" y="134035"/>
                  </a:lnTo>
                  <a:lnTo>
                    <a:pt x="154228" y="134810"/>
                  </a:lnTo>
                  <a:lnTo>
                    <a:pt x="154228" y="134035"/>
                  </a:lnTo>
                  <a:lnTo>
                    <a:pt x="154228" y="134810"/>
                  </a:lnTo>
                  <a:lnTo>
                    <a:pt x="154228" y="134035"/>
                  </a:lnTo>
                  <a:lnTo>
                    <a:pt x="153454" y="134035"/>
                  </a:lnTo>
                  <a:lnTo>
                    <a:pt x="153454" y="134810"/>
                  </a:lnTo>
                  <a:lnTo>
                    <a:pt x="152666" y="134810"/>
                  </a:lnTo>
                  <a:lnTo>
                    <a:pt x="151892" y="134810"/>
                  </a:lnTo>
                  <a:lnTo>
                    <a:pt x="151892" y="135572"/>
                  </a:lnTo>
                  <a:lnTo>
                    <a:pt x="151892" y="136347"/>
                  </a:lnTo>
                  <a:lnTo>
                    <a:pt x="151892" y="137121"/>
                  </a:lnTo>
                  <a:lnTo>
                    <a:pt x="151117" y="137121"/>
                  </a:lnTo>
                  <a:lnTo>
                    <a:pt x="151892" y="136347"/>
                  </a:lnTo>
                  <a:lnTo>
                    <a:pt x="151117" y="137121"/>
                  </a:lnTo>
                  <a:lnTo>
                    <a:pt x="150329" y="137121"/>
                  </a:lnTo>
                  <a:lnTo>
                    <a:pt x="149555" y="137121"/>
                  </a:lnTo>
                  <a:lnTo>
                    <a:pt x="149555" y="136347"/>
                  </a:lnTo>
                  <a:lnTo>
                    <a:pt x="149174" y="136347"/>
                  </a:lnTo>
                  <a:lnTo>
                    <a:pt x="148386" y="136347"/>
                  </a:lnTo>
                  <a:lnTo>
                    <a:pt x="147612" y="136347"/>
                  </a:lnTo>
                  <a:lnTo>
                    <a:pt x="146824" y="136347"/>
                  </a:lnTo>
                  <a:lnTo>
                    <a:pt x="146824" y="135572"/>
                  </a:lnTo>
                  <a:lnTo>
                    <a:pt x="142938" y="135572"/>
                  </a:lnTo>
                  <a:lnTo>
                    <a:pt x="142938" y="136347"/>
                  </a:lnTo>
                  <a:lnTo>
                    <a:pt x="142151" y="136347"/>
                  </a:lnTo>
                  <a:lnTo>
                    <a:pt x="141376" y="136347"/>
                  </a:lnTo>
                  <a:lnTo>
                    <a:pt x="142151" y="136347"/>
                  </a:lnTo>
                  <a:lnTo>
                    <a:pt x="141376" y="136347"/>
                  </a:lnTo>
                  <a:lnTo>
                    <a:pt x="142151" y="136347"/>
                  </a:lnTo>
                  <a:lnTo>
                    <a:pt x="142938" y="136347"/>
                  </a:lnTo>
                  <a:lnTo>
                    <a:pt x="142938" y="135572"/>
                  </a:lnTo>
                  <a:lnTo>
                    <a:pt x="142938" y="136347"/>
                  </a:lnTo>
                  <a:lnTo>
                    <a:pt x="142938" y="137121"/>
                  </a:lnTo>
                  <a:lnTo>
                    <a:pt x="142151" y="137121"/>
                  </a:lnTo>
                  <a:lnTo>
                    <a:pt x="142938" y="137121"/>
                  </a:lnTo>
                  <a:lnTo>
                    <a:pt x="142151" y="137121"/>
                  </a:lnTo>
                  <a:lnTo>
                    <a:pt x="141376" y="137121"/>
                  </a:lnTo>
                  <a:lnTo>
                    <a:pt x="141376" y="137883"/>
                  </a:lnTo>
                  <a:lnTo>
                    <a:pt x="140601" y="137883"/>
                  </a:lnTo>
                  <a:lnTo>
                    <a:pt x="140601" y="138277"/>
                  </a:lnTo>
                  <a:lnTo>
                    <a:pt x="140208" y="139039"/>
                  </a:lnTo>
                  <a:lnTo>
                    <a:pt x="140208" y="139814"/>
                  </a:lnTo>
                  <a:lnTo>
                    <a:pt x="140208" y="140588"/>
                  </a:lnTo>
                  <a:lnTo>
                    <a:pt x="140601" y="140588"/>
                  </a:lnTo>
                  <a:lnTo>
                    <a:pt x="141376" y="140588"/>
                  </a:lnTo>
                  <a:lnTo>
                    <a:pt x="142151" y="140588"/>
                  </a:lnTo>
                  <a:lnTo>
                    <a:pt x="142938" y="141350"/>
                  </a:lnTo>
                  <a:lnTo>
                    <a:pt x="142938" y="142125"/>
                  </a:lnTo>
                  <a:lnTo>
                    <a:pt x="143713" y="142125"/>
                  </a:lnTo>
                  <a:lnTo>
                    <a:pt x="144487" y="142900"/>
                  </a:lnTo>
                  <a:lnTo>
                    <a:pt x="148386" y="142900"/>
                  </a:lnTo>
                  <a:lnTo>
                    <a:pt x="148386" y="142125"/>
                  </a:lnTo>
                  <a:lnTo>
                    <a:pt x="148386" y="142900"/>
                  </a:lnTo>
                  <a:lnTo>
                    <a:pt x="149174" y="142900"/>
                  </a:lnTo>
                  <a:lnTo>
                    <a:pt x="149555" y="142900"/>
                  </a:lnTo>
                  <a:lnTo>
                    <a:pt x="150329" y="142900"/>
                  </a:lnTo>
                  <a:lnTo>
                    <a:pt x="150329" y="142125"/>
                  </a:lnTo>
                  <a:lnTo>
                    <a:pt x="151117" y="142125"/>
                  </a:lnTo>
                  <a:lnTo>
                    <a:pt x="151117" y="142900"/>
                  </a:lnTo>
                  <a:lnTo>
                    <a:pt x="151892" y="142900"/>
                  </a:lnTo>
                  <a:lnTo>
                    <a:pt x="152666" y="142900"/>
                  </a:lnTo>
                  <a:lnTo>
                    <a:pt x="151892" y="142900"/>
                  </a:lnTo>
                  <a:lnTo>
                    <a:pt x="151892" y="143662"/>
                  </a:lnTo>
                  <a:lnTo>
                    <a:pt x="151117" y="143662"/>
                  </a:lnTo>
                  <a:lnTo>
                    <a:pt x="151117" y="144437"/>
                  </a:lnTo>
                  <a:lnTo>
                    <a:pt x="151892" y="144437"/>
                  </a:lnTo>
                  <a:lnTo>
                    <a:pt x="151892" y="145211"/>
                  </a:lnTo>
                  <a:lnTo>
                    <a:pt x="152666" y="145211"/>
                  </a:lnTo>
                  <a:lnTo>
                    <a:pt x="153454" y="145211"/>
                  </a:lnTo>
                  <a:lnTo>
                    <a:pt x="152666" y="144437"/>
                  </a:lnTo>
                  <a:lnTo>
                    <a:pt x="153454" y="144437"/>
                  </a:lnTo>
                  <a:lnTo>
                    <a:pt x="153454" y="145211"/>
                  </a:lnTo>
                  <a:lnTo>
                    <a:pt x="154228" y="145211"/>
                  </a:lnTo>
                  <a:lnTo>
                    <a:pt x="155003" y="145211"/>
                  </a:lnTo>
                  <a:lnTo>
                    <a:pt x="155003" y="144437"/>
                  </a:lnTo>
                  <a:lnTo>
                    <a:pt x="155790" y="144437"/>
                  </a:lnTo>
                  <a:lnTo>
                    <a:pt x="156565" y="144437"/>
                  </a:lnTo>
                  <a:lnTo>
                    <a:pt x="156565" y="145211"/>
                  </a:lnTo>
                  <a:lnTo>
                    <a:pt x="156565" y="145973"/>
                  </a:lnTo>
                  <a:lnTo>
                    <a:pt x="155790" y="145973"/>
                  </a:lnTo>
                  <a:lnTo>
                    <a:pt x="155790" y="146748"/>
                  </a:lnTo>
                  <a:lnTo>
                    <a:pt x="155790" y="147523"/>
                  </a:lnTo>
                  <a:lnTo>
                    <a:pt x="155790" y="147904"/>
                  </a:lnTo>
                  <a:lnTo>
                    <a:pt x="155790" y="148678"/>
                  </a:lnTo>
                  <a:lnTo>
                    <a:pt x="155790" y="147904"/>
                  </a:lnTo>
                  <a:lnTo>
                    <a:pt x="156565" y="148678"/>
                  </a:lnTo>
                  <a:lnTo>
                    <a:pt x="155790" y="148678"/>
                  </a:lnTo>
                  <a:lnTo>
                    <a:pt x="156565" y="148678"/>
                  </a:lnTo>
                  <a:lnTo>
                    <a:pt x="156565" y="149440"/>
                  </a:lnTo>
                  <a:lnTo>
                    <a:pt x="157340" y="149440"/>
                  </a:lnTo>
                  <a:lnTo>
                    <a:pt x="156565" y="150215"/>
                  </a:lnTo>
                  <a:lnTo>
                    <a:pt x="156565" y="150977"/>
                  </a:lnTo>
                  <a:lnTo>
                    <a:pt x="156565" y="150215"/>
                  </a:lnTo>
                  <a:lnTo>
                    <a:pt x="156565" y="150977"/>
                  </a:lnTo>
                  <a:lnTo>
                    <a:pt x="155790" y="150977"/>
                  </a:lnTo>
                  <a:lnTo>
                    <a:pt x="155790" y="151752"/>
                  </a:lnTo>
                  <a:lnTo>
                    <a:pt x="155790" y="152526"/>
                  </a:lnTo>
                  <a:lnTo>
                    <a:pt x="155790" y="153288"/>
                  </a:lnTo>
                  <a:lnTo>
                    <a:pt x="155790" y="152526"/>
                  </a:lnTo>
                  <a:lnTo>
                    <a:pt x="155003" y="152526"/>
                  </a:lnTo>
                  <a:lnTo>
                    <a:pt x="155003" y="153288"/>
                  </a:lnTo>
                  <a:lnTo>
                    <a:pt x="155790" y="153288"/>
                  </a:lnTo>
                  <a:lnTo>
                    <a:pt x="155003" y="153288"/>
                  </a:lnTo>
                  <a:lnTo>
                    <a:pt x="155003" y="154063"/>
                  </a:lnTo>
                  <a:lnTo>
                    <a:pt x="154228" y="154063"/>
                  </a:lnTo>
                  <a:lnTo>
                    <a:pt x="154228" y="154838"/>
                  </a:lnTo>
                  <a:lnTo>
                    <a:pt x="153454" y="154838"/>
                  </a:lnTo>
                  <a:lnTo>
                    <a:pt x="152666" y="154838"/>
                  </a:lnTo>
                  <a:lnTo>
                    <a:pt x="152666" y="154063"/>
                  </a:lnTo>
                  <a:lnTo>
                    <a:pt x="151892" y="154063"/>
                  </a:lnTo>
                  <a:lnTo>
                    <a:pt x="151117" y="154063"/>
                  </a:lnTo>
                  <a:lnTo>
                    <a:pt x="151117" y="154838"/>
                  </a:lnTo>
                  <a:lnTo>
                    <a:pt x="151117" y="154063"/>
                  </a:lnTo>
                  <a:lnTo>
                    <a:pt x="151117" y="154838"/>
                  </a:lnTo>
                  <a:lnTo>
                    <a:pt x="151117" y="155600"/>
                  </a:lnTo>
                  <a:lnTo>
                    <a:pt x="150329" y="155600"/>
                  </a:lnTo>
                  <a:lnTo>
                    <a:pt x="150329" y="156375"/>
                  </a:lnTo>
                  <a:lnTo>
                    <a:pt x="149555" y="156375"/>
                  </a:lnTo>
                  <a:lnTo>
                    <a:pt x="149555" y="157149"/>
                  </a:lnTo>
                  <a:lnTo>
                    <a:pt x="149174" y="157149"/>
                  </a:lnTo>
                  <a:lnTo>
                    <a:pt x="149174" y="157530"/>
                  </a:lnTo>
                  <a:lnTo>
                    <a:pt x="148386" y="157530"/>
                  </a:lnTo>
                  <a:lnTo>
                    <a:pt x="147612" y="158305"/>
                  </a:lnTo>
                  <a:lnTo>
                    <a:pt x="146824" y="158305"/>
                  </a:lnTo>
                  <a:lnTo>
                    <a:pt x="146050" y="158305"/>
                  </a:lnTo>
                  <a:lnTo>
                    <a:pt x="146050" y="159067"/>
                  </a:lnTo>
                  <a:lnTo>
                    <a:pt x="146050" y="159842"/>
                  </a:lnTo>
                  <a:lnTo>
                    <a:pt x="145275" y="159842"/>
                  </a:lnTo>
                  <a:lnTo>
                    <a:pt x="144487" y="159842"/>
                  </a:lnTo>
                  <a:lnTo>
                    <a:pt x="144487" y="160616"/>
                  </a:lnTo>
                  <a:lnTo>
                    <a:pt x="143713" y="160616"/>
                  </a:lnTo>
                  <a:lnTo>
                    <a:pt x="142938" y="160616"/>
                  </a:lnTo>
                  <a:lnTo>
                    <a:pt x="142151" y="160616"/>
                  </a:lnTo>
                  <a:lnTo>
                    <a:pt x="141376" y="160616"/>
                  </a:lnTo>
                  <a:lnTo>
                    <a:pt x="140601" y="160616"/>
                  </a:lnTo>
                  <a:lnTo>
                    <a:pt x="140601" y="161378"/>
                  </a:lnTo>
                  <a:lnTo>
                    <a:pt x="140601" y="160616"/>
                  </a:lnTo>
                  <a:lnTo>
                    <a:pt x="140208" y="160616"/>
                  </a:lnTo>
                  <a:lnTo>
                    <a:pt x="139433" y="160616"/>
                  </a:lnTo>
                  <a:lnTo>
                    <a:pt x="138658" y="160616"/>
                  </a:lnTo>
                  <a:lnTo>
                    <a:pt x="137871" y="160616"/>
                  </a:lnTo>
                  <a:lnTo>
                    <a:pt x="138658" y="160616"/>
                  </a:lnTo>
                  <a:lnTo>
                    <a:pt x="137871" y="160616"/>
                  </a:lnTo>
                  <a:lnTo>
                    <a:pt x="137871" y="161378"/>
                  </a:lnTo>
                  <a:lnTo>
                    <a:pt x="137096" y="160616"/>
                  </a:lnTo>
                  <a:lnTo>
                    <a:pt x="136321" y="160616"/>
                  </a:lnTo>
                  <a:lnTo>
                    <a:pt x="136321" y="161378"/>
                  </a:lnTo>
                  <a:lnTo>
                    <a:pt x="136321" y="160616"/>
                  </a:lnTo>
                  <a:lnTo>
                    <a:pt x="137096" y="160616"/>
                  </a:lnTo>
                  <a:lnTo>
                    <a:pt x="137096" y="161378"/>
                  </a:lnTo>
                  <a:lnTo>
                    <a:pt x="137871" y="161378"/>
                  </a:lnTo>
                  <a:lnTo>
                    <a:pt x="137871" y="160616"/>
                  </a:lnTo>
                  <a:lnTo>
                    <a:pt x="138658" y="160616"/>
                  </a:lnTo>
                  <a:lnTo>
                    <a:pt x="139433" y="160616"/>
                  </a:lnTo>
                  <a:lnTo>
                    <a:pt x="140208" y="160616"/>
                  </a:lnTo>
                  <a:lnTo>
                    <a:pt x="140601" y="160616"/>
                  </a:lnTo>
                  <a:lnTo>
                    <a:pt x="140601" y="161378"/>
                  </a:lnTo>
                  <a:lnTo>
                    <a:pt x="140601" y="160616"/>
                  </a:lnTo>
                  <a:lnTo>
                    <a:pt x="141376" y="160616"/>
                  </a:lnTo>
                  <a:lnTo>
                    <a:pt x="142151" y="160616"/>
                  </a:lnTo>
                  <a:lnTo>
                    <a:pt x="142151" y="161378"/>
                  </a:lnTo>
                  <a:lnTo>
                    <a:pt x="142151" y="160616"/>
                  </a:lnTo>
                  <a:lnTo>
                    <a:pt x="142151" y="161378"/>
                  </a:lnTo>
                  <a:lnTo>
                    <a:pt x="141376" y="161378"/>
                  </a:lnTo>
                  <a:lnTo>
                    <a:pt x="140601" y="161378"/>
                  </a:lnTo>
                  <a:lnTo>
                    <a:pt x="141376" y="161378"/>
                  </a:lnTo>
                  <a:lnTo>
                    <a:pt x="140601" y="161378"/>
                  </a:lnTo>
                  <a:lnTo>
                    <a:pt x="140601" y="162153"/>
                  </a:lnTo>
                  <a:lnTo>
                    <a:pt x="140601" y="161378"/>
                  </a:lnTo>
                  <a:lnTo>
                    <a:pt x="141376" y="161378"/>
                  </a:lnTo>
                  <a:lnTo>
                    <a:pt x="142151" y="161378"/>
                  </a:lnTo>
                  <a:lnTo>
                    <a:pt x="142151" y="160616"/>
                  </a:lnTo>
                  <a:lnTo>
                    <a:pt x="142938" y="160616"/>
                  </a:lnTo>
                  <a:lnTo>
                    <a:pt x="143713" y="160616"/>
                  </a:lnTo>
                  <a:lnTo>
                    <a:pt x="144487" y="160616"/>
                  </a:lnTo>
                  <a:lnTo>
                    <a:pt x="145275" y="160616"/>
                  </a:lnTo>
                  <a:lnTo>
                    <a:pt x="145275" y="159842"/>
                  </a:lnTo>
                  <a:lnTo>
                    <a:pt x="145275" y="160616"/>
                  </a:lnTo>
                  <a:lnTo>
                    <a:pt x="145275" y="159842"/>
                  </a:lnTo>
                  <a:lnTo>
                    <a:pt x="146050" y="159842"/>
                  </a:lnTo>
                  <a:lnTo>
                    <a:pt x="145275" y="159842"/>
                  </a:lnTo>
                  <a:lnTo>
                    <a:pt x="146050" y="159842"/>
                  </a:lnTo>
                  <a:lnTo>
                    <a:pt x="146050" y="159067"/>
                  </a:lnTo>
                  <a:lnTo>
                    <a:pt x="146824" y="159067"/>
                  </a:lnTo>
                  <a:lnTo>
                    <a:pt x="146824" y="158305"/>
                  </a:lnTo>
                  <a:lnTo>
                    <a:pt x="147612" y="158305"/>
                  </a:lnTo>
                  <a:lnTo>
                    <a:pt x="148386" y="158305"/>
                  </a:lnTo>
                  <a:lnTo>
                    <a:pt x="148386" y="157530"/>
                  </a:lnTo>
                  <a:lnTo>
                    <a:pt x="149174" y="157530"/>
                  </a:lnTo>
                  <a:lnTo>
                    <a:pt x="148386" y="157530"/>
                  </a:lnTo>
                  <a:lnTo>
                    <a:pt x="149174" y="157530"/>
                  </a:lnTo>
                  <a:lnTo>
                    <a:pt x="149174" y="157149"/>
                  </a:lnTo>
                  <a:lnTo>
                    <a:pt x="149555" y="157149"/>
                  </a:lnTo>
                  <a:lnTo>
                    <a:pt x="149555" y="156375"/>
                  </a:lnTo>
                  <a:lnTo>
                    <a:pt x="149555" y="157149"/>
                  </a:lnTo>
                  <a:lnTo>
                    <a:pt x="149555" y="156375"/>
                  </a:lnTo>
                  <a:lnTo>
                    <a:pt x="150329" y="156375"/>
                  </a:lnTo>
                  <a:lnTo>
                    <a:pt x="150329" y="155600"/>
                  </a:lnTo>
                  <a:lnTo>
                    <a:pt x="151117" y="155600"/>
                  </a:lnTo>
                  <a:lnTo>
                    <a:pt x="151117" y="154838"/>
                  </a:lnTo>
                  <a:lnTo>
                    <a:pt x="151892" y="154063"/>
                  </a:lnTo>
                  <a:lnTo>
                    <a:pt x="152666" y="154063"/>
                  </a:lnTo>
                  <a:lnTo>
                    <a:pt x="152666" y="154838"/>
                  </a:lnTo>
                  <a:lnTo>
                    <a:pt x="153454" y="154838"/>
                  </a:lnTo>
                  <a:lnTo>
                    <a:pt x="154228" y="154838"/>
                  </a:lnTo>
                  <a:lnTo>
                    <a:pt x="154228" y="154063"/>
                  </a:lnTo>
                  <a:lnTo>
                    <a:pt x="155003" y="154063"/>
                  </a:lnTo>
                  <a:lnTo>
                    <a:pt x="155790" y="153288"/>
                  </a:lnTo>
                  <a:lnTo>
                    <a:pt x="155003" y="153288"/>
                  </a:lnTo>
                  <a:lnTo>
                    <a:pt x="155790" y="153288"/>
                  </a:lnTo>
                  <a:lnTo>
                    <a:pt x="155790" y="154063"/>
                  </a:lnTo>
                  <a:lnTo>
                    <a:pt x="156565" y="154063"/>
                  </a:lnTo>
                  <a:lnTo>
                    <a:pt x="157340" y="154063"/>
                  </a:lnTo>
                  <a:lnTo>
                    <a:pt x="157340" y="154838"/>
                  </a:lnTo>
                  <a:lnTo>
                    <a:pt x="158127" y="154838"/>
                  </a:lnTo>
                  <a:lnTo>
                    <a:pt x="157340" y="154838"/>
                  </a:lnTo>
                  <a:lnTo>
                    <a:pt x="158127" y="154838"/>
                  </a:lnTo>
                  <a:lnTo>
                    <a:pt x="158127" y="155600"/>
                  </a:lnTo>
                  <a:lnTo>
                    <a:pt x="158902" y="155600"/>
                  </a:lnTo>
                  <a:lnTo>
                    <a:pt x="158902" y="156375"/>
                  </a:lnTo>
                  <a:lnTo>
                    <a:pt x="158902" y="155600"/>
                  </a:lnTo>
                  <a:lnTo>
                    <a:pt x="158902" y="156375"/>
                  </a:lnTo>
                  <a:lnTo>
                    <a:pt x="158902" y="157149"/>
                  </a:lnTo>
                  <a:lnTo>
                    <a:pt x="159296" y="157149"/>
                  </a:lnTo>
                  <a:lnTo>
                    <a:pt x="159296" y="157530"/>
                  </a:lnTo>
                  <a:lnTo>
                    <a:pt x="159296" y="158305"/>
                  </a:lnTo>
                  <a:lnTo>
                    <a:pt x="158902" y="158305"/>
                  </a:lnTo>
                  <a:lnTo>
                    <a:pt x="158902" y="159067"/>
                  </a:lnTo>
                  <a:lnTo>
                    <a:pt x="158127" y="159067"/>
                  </a:lnTo>
                  <a:lnTo>
                    <a:pt x="158902" y="159067"/>
                  </a:lnTo>
                  <a:lnTo>
                    <a:pt x="158127" y="159842"/>
                  </a:lnTo>
                  <a:lnTo>
                    <a:pt x="157340" y="159842"/>
                  </a:lnTo>
                  <a:lnTo>
                    <a:pt x="157340" y="160616"/>
                  </a:lnTo>
                  <a:lnTo>
                    <a:pt x="157340" y="161378"/>
                  </a:lnTo>
                  <a:lnTo>
                    <a:pt x="158127" y="161378"/>
                  </a:lnTo>
                  <a:lnTo>
                    <a:pt x="157340" y="161378"/>
                  </a:lnTo>
                  <a:lnTo>
                    <a:pt x="158127" y="161378"/>
                  </a:lnTo>
                  <a:lnTo>
                    <a:pt x="157340" y="161378"/>
                  </a:lnTo>
                  <a:lnTo>
                    <a:pt x="157340" y="160616"/>
                  </a:lnTo>
                  <a:lnTo>
                    <a:pt x="157340" y="159842"/>
                  </a:lnTo>
                  <a:lnTo>
                    <a:pt x="158127" y="159842"/>
                  </a:lnTo>
                  <a:lnTo>
                    <a:pt x="158902" y="159067"/>
                  </a:lnTo>
                  <a:lnTo>
                    <a:pt x="158127" y="159067"/>
                  </a:lnTo>
                  <a:lnTo>
                    <a:pt x="158902" y="159067"/>
                  </a:lnTo>
                  <a:lnTo>
                    <a:pt x="158902" y="158305"/>
                  </a:lnTo>
                  <a:lnTo>
                    <a:pt x="159296" y="158305"/>
                  </a:lnTo>
                  <a:lnTo>
                    <a:pt x="159296" y="157530"/>
                  </a:lnTo>
                  <a:lnTo>
                    <a:pt x="160070" y="157530"/>
                  </a:lnTo>
                  <a:lnTo>
                    <a:pt x="160070" y="158305"/>
                  </a:lnTo>
                  <a:lnTo>
                    <a:pt x="160845" y="158305"/>
                  </a:lnTo>
                  <a:lnTo>
                    <a:pt x="160845" y="159067"/>
                  </a:lnTo>
                  <a:lnTo>
                    <a:pt x="160845" y="158305"/>
                  </a:lnTo>
                  <a:lnTo>
                    <a:pt x="161632" y="159067"/>
                  </a:lnTo>
                  <a:lnTo>
                    <a:pt x="161632" y="158305"/>
                  </a:lnTo>
                  <a:lnTo>
                    <a:pt x="161632" y="159067"/>
                  </a:lnTo>
                  <a:lnTo>
                    <a:pt x="161632" y="158305"/>
                  </a:lnTo>
                  <a:lnTo>
                    <a:pt x="161632" y="159067"/>
                  </a:lnTo>
                  <a:lnTo>
                    <a:pt x="162407" y="158305"/>
                  </a:lnTo>
                  <a:lnTo>
                    <a:pt x="162407" y="159067"/>
                  </a:lnTo>
                  <a:lnTo>
                    <a:pt x="163182" y="159067"/>
                  </a:lnTo>
                  <a:lnTo>
                    <a:pt x="163969" y="159067"/>
                  </a:lnTo>
                  <a:lnTo>
                    <a:pt x="163969" y="159842"/>
                  </a:lnTo>
                  <a:lnTo>
                    <a:pt x="164744" y="159842"/>
                  </a:lnTo>
                  <a:lnTo>
                    <a:pt x="164744" y="160616"/>
                  </a:lnTo>
                  <a:lnTo>
                    <a:pt x="165519" y="160616"/>
                  </a:lnTo>
                  <a:lnTo>
                    <a:pt x="165519" y="161378"/>
                  </a:lnTo>
                  <a:lnTo>
                    <a:pt x="166306" y="161378"/>
                  </a:lnTo>
                  <a:lnTo>
                    <a:pt x="167081" y="161378"/>
                  </a:lnTo>
                  <a:lnTo>
                    <a:pt x="167081" y="162153"/>
                  </a:lnTo>
                  <a:lnTo>
                    <a:pt x="167855" y="162153"/>
                  </a:lnTo>
                  <a:lnTo>
                    <a:pt x="167855" y="162928"/>
                  </a:lnTo>
                  <a:lnTo>
                    <a:pt x="168643" y="162928"/>
                  </a:lnTo>
                  <a:lnTo>
                    <a:pt x="168643" y="163690"/>
                  </a:lnTo>
                  <a:lnTo>
                    <a:pt x="168643" y="164464"/>
                  </a:lnTo>
                  <a:lnTo>
                    <a:pt x="168643" y="163690"/>
                  </a:lnTo>
                  <a:lnTo>
                    <a:pt x="168643" y="162928"/>
                  </a:lnTo>
                  <a:lnTo>
                    <a:pt x="167855" y="162928"/>
                  </a:lnTo>
                  <a:lnTo>
                    <a:pt x="167855" y="162153"/>
                  </a:lnTo>
                  <a:lnTo>
                    <a:pt x="167081" y="162153"/>
                  </a:lnTo>
                  <a:lnTo>
                    <a:pt x="167081" y="161378"/>
                  </a:lnTo>
                  <a:lnTo>
                    <a:pt x="166306" y="161378"/>
                  </a:lnTo>
                  <a:lnTo>
                    <a:pt x="165519" y="161378"/>
                  </a:lnTo>
                  <a:lnTo>
                    <a:pt x="165519" y="160616"/>
                  </a:lnTo>
                  <a:lnTo>
                    <a:pt x="164744" y="160616"/>
                  </a:lnTo>
                  <a:lnTo>
                    <a:pt x="163969" y="159842"/>
                  </a:lnTo>
                  <a:lnTo>
                    <a:pt x="163969" y="159067"/>
                  </a:lnTo>
                  <a:lnTo>
                    <a:pt x="163182" y="159067"/>
                  </a:lnTo>
                  <a:lnTo>
                    <a:pt x="162407" y="159067"/>
                  </a:lnTo>
                  <a:lnTo>
                    <a:pt x="162407" y="158305"/>
                  </a:lnTo>
                  <a:lnTo>
                    <a:pt x="161632" y="158305"/>
                  </a:lnTo>
                  <a:lnTo>
                    <a:pt x="161632" y="159067"/>
                  </a:lnTo>
                  <a:lnTo>
                    <a:pt x="161632" y="158305"/>
                  </a:lnTo>
                  <a:lnTo>
                    <a:pt x="161632" y="159067"/>
                  </a:lnTo>
                  <a:lnTo>
                    <a:pt x="160845" y="158305"/>
                  </a:lnTo>
                  <a:lnTo>
                    <a:pt x="160070" y="158305"/>
                  </a:lnTo>
                  <a:lnTo>
                    <a:pt x="160070" y="157530"/>
                  </a:lnTo>
                  <a:lnTo>
                    <a:pt x="160070" y="158305"/>
                  </a:lnTo>
                  <a:lnTo>
                    <a:pt x="160070" y="157530"/>
                  </a:lnTo>
                  <a:lnTo>
                    <a:pt x="159296" y="157530"/>
                  </a:lnTo>
                  <a:lnTo>
                    <a:pt x="159296" y="157149"/>
                  </a:lnTo>
                  <a:lnTo>
                    <a:pt x="159296" y="156375"/>
                  </a:lnTo>
                  <a:lnTo>
                    <a:pt x="158902" y="156375"/>
                  </a:lnTo>
                  <a:lnTo>
                    <a:pt x="158902" y="155600"/>
                  </a:lnTo>
                  <a:lnTo>
                    <a:pt x="158127" y="155600"/>
                  </a:lnTo>
                  <a:lnTo>
                    <a:pt x="158127" y="154838"/>
                  </a:lnTo>
                  <a:lnTo>
                    <a:pt x="157340" y="154063"/>
                  </a:lnTo>
                  <a:lnTo>
                    <a:pt x="156565" y="154063"/>
                  </a:lnTo>
                  <a:lnTo>
                    <a:pt x="155790" y="154063"/>
                  </a:lnTo>
                  <a:lnTo>
                    <a:pt x="156565" y="153288"/>
                  </a:lnTo>
                  <a:lnTo>
                    <a:pt x="155790" y="153288"/>
                  </a:lnTo>
                  <a:lnTo>
                    <a:pt x="155790" y="152526"/>
                  </a:lnTo>
                  <a:lnTo>
                    <a:pt x="155790" y="151752"/>
                  </a:lnTo>
                  <a:lnTo>
                    <a:pt x="156565" y="150977"/>
                  </a:lnTo>
                  <a:lnTo>
                    <a:pt x="156565" y="150215"/>
                  </a:lnTo>
                  <a:lnTo>
                    <a:pt x="157340" y="150215"/>
                  </a:lnTo>
                  <a:lnTo>
                    <a:pt x="157340" y="149440"/>
                  </a:lnTo>
                  <a:lnTo>
                    <a:pt x="156565" y="148678"/>
                  </a:lnTo>
                  <a:lnTo>
                    <a:pt x="156565" y="147904"/>
                  </a:lnTo>
                  <a:lnTo>
                    <a:pt x="155790" y="147904"/>
                  </a:lnTo>
                  <a:lnTo>
                    <a:pt x="155790" y="147523"/>
                  </a:lnTo>
                  <a:lnTo>
                    <a:pt x="156565" y="147523"/>
                  </a:lnTo>
                  <a:lnTo>
                    <a:pt x="155790" y="146748"/>
                  </a:lnTo>
                  <a:lnTo>
                    <a:pt x="156565" y="146748"/>
                  </a:lnTo>
                  <a:lnTo>
                    <a:pt x="155790" y="146748"/>
                  </a:lnTo>
                  <a:lnTo>
                    <a:pt x="156565" y="146748"/>
                  </a:lnTo>
                  <a:lnTo>
                    <a:pt x="155790" y="146748"/>
                  </a:lnTo>
                  <a:lnTo>
                    <a:pt x="156565" y="145973"/>
                  </a:lnTo>
                  <a:lnTo>
                    <a:pt x="156565" y="145211"/>
                  </a:lnTo>
                  <a:lnTo>
                    <a:pt x="156565" y="144437"/>
                  </a:lnTo>
                  <a:lnTo>
                    <a:pt x="155790" y="144437"/>
                  </a:lnTo>
                  <a:lnTo>
                    <a:pt x="155003" y="144437"/>
                  </a:lnTo>
                  <a:lnTo>
                    <a:pt x="155003" y="145211"/>
                  </a:lnTo>
                  <a:lnTo>
                    <a:pt x="154228" y="145211"/>
                  </a:lnTo>
                  <a:lnTo>
                    <a:pt x="153454" y="145211"/>
                  </a:lnTo>
                  <a:lnTo>
                    <a:pt x="153454" y="144437"/>
                  </a:lnTo>
                  <a:lnTo>
                    <a:pt x="152666" y="144437"/>
                  </a:lnTo>
                  <a:lnTo>
                    <a:pt x="152666" y="145211"/>
                  </a:lnTo>
                  <a:lnTo>
                    <a:pt x="151892" y="144437"/>
                  </a:lnTo>
                  <a:lnTo>
                    <a:pt x="151117" y="144437"/>
                  </a:lnTo>
                  <a:lnTo>
                    <a:pt x="151117" y="143662"/>
                  </a:lnTo>
                  <a:lnTo>
                    <a:pt x="151892" y="143662"/>
                  </a:lnTo>
                  <a:lnTo>
                    <a:pt x="151892" y="142900"/>
                  </a:lnTo>
                  <a:lnTo>
                    <a:pt x="152666" y="142900"/>
                  </a:lnTo>
                  <a:lnTo>
                    <a:pt x="151892" y="142900"/>
                  </a:lnTo>
                  <a:lnTo>
                    <a:pt x="151117" y="142900"/>
                  </a:lnTo>
                  <a:lnTo>
                    <a:pt x="151117" y="142125"/>
                  </a:lnTo>
                  <a:lnTo>
                    <a:pt x="150329" y="142125"/>
                  </a:lnTo>
                  <a:lnTo>
                    <a:pt x="149555" y="142900"/>
                  </a:lnTo>
                  <a:lnTo>
                    <a:pt x="149174" y="142900"/>
                  </a:lnTo>
                  <a:lnTo>
                    <a:pt x="148386" y="142900"/>
                  </a:lnTo>
                  <a:lnTo>
                    <a:pt x="148386" y="142125"/>
                  </a:lnTo>
                  <a:lnTo>
                    <a:pt x="147612" y="142125"/>
                  </a:lnTo>
                  <a:lnTo>
                    <a:pt x="147612" y="142900"/>
                  </a:lnTo>
                  <a:lnTo>
                    <a:pt x="146824" y="142900"/>
                  </a:lnTo>
                  <a:lnTo>
                    <a:pt x="146050" y="142900"/>
                  </a:lnTo>
                  <a:lnTo>
                    <a:pt x="146050" y="142125"/>
                  </a:lnTo>
                  <a:lnTo>
                    <a:pt x="145275" y="142125"/>
                  </a:lnTo>
                  <a:lnTo>
                    <a:pt x="145275" y="142900"/>
                  </a:lnTo>
                  <a:lnTo>
                    <a:pt x="144487" y="142900"/>
                  </a:lnTo>
                  <a:lnTo>
                    <a:pt x="144487" y="142125"/>
                  </a:lnTo>
                  <a:lnTo>
                    <a:pt x="143713" y="141350"/>
                  </a:lnTo>
                  <a:lnTo>
                    <a:pt x="142938" y="141350"/>
                  </a:lnTo>
                  <a:lnTo>
                    <a:pt x="142938" y="140588"/>
                  </a:lnTo>
                  <a:lnTo>
                    <a:pt x="142151" y="140588"/>
                  </a:lnTo>
                  <a:lnTo>
                    <a:pt x="141376" y="140588"/>
                  </a:lnTo>
                  <a:lnTo>
                    <a:pt x="140601" y="140588"/>
                  </a:lnTo>
                  <a:lnTo>
                    <a:pt x="140208" y="140588"/>
                  </a:lnTo>
                  <a:lnTo>
                    <a:pt x="140208" y="139814"/>
                  </a:lnTo>
                  <a:lnTo>
                    <a:pt x="140208" y="139039"/>
                  </a:lnTo>
                  <a:lnTo>
                    <a:pt x="140601" y="139039"/>
                  </a:lnTo>
                  <a:lnTo>
                    <a:pt x="140601" y="138277"/>
                  </a:lnTo>
                  <a:lnTo>
                    <a:pt x="141376" y="138277"/>
                  </a:lnTo>
                  <a:lnTo>
                    <a:pt x="141376" y="137883"/>
                  </a:lnTo>
                  <a:lnTo>
                    <a:pt x="142151" y="137883"/>
                  </a:lnTo>
                  <a:lnTo>
                    <a:pt x="141376" y="137883"/>
                  </a:lnTo>
                  <a:lnTo>
                    <a:pt x="142151" y="137883"/>
                  </a:lnTo>
                  <a:lnTo>
                    <a:pt x="142151" y="137121"/>
                  </a:lnTo>
                  <a:lnTo>
                    <a:pt x="142938" y="137121"/>
                  </a:lnTo>
                  <a:lnTo>
                    <a:pt x="142151" y="137883"/>
                  </a:lnTo>
                  <a:lnTo>
                    <a:pt x="142938" y="137121"/>
                  </a:lnTo>
                  <a:lnTo>
                    <a:pt x="143713" y="137121"/>
                  </a:lnTo>
                  <a:lnTo>
                    <a:pt x="143713" y="136347"/>
                  </a:lnTo>
                  <a:lnTo>
                    <a:pt x="143713" y="135572"/>
                  </a:lnTo>
                  <a:lnTo>
                    <a:pt x="144487" y="135572"/>
                  </a:lnTo>
                  <a:lnTo>
                    <a:pt x="145275" y="136347"/>
                  </a:lnTo>
                  <a:lnTo>
                    <a:pt x="146050" y="135572"/>
                  </a:lnTo>
                  <a:lnTo>
                    <a:pt x="146824" y="135572"/>
                  </a:lnTo>
                  <a:lnTo>
                    <a:pt x="146824" y="136347"/>
                  </a:lnTo>
                  <a:lnTo>
                    <a:pt x="147612" y="136347"/>
                  </a:lnTo>
                  <a:lnTo>
                    <a:pt x="148386" y="136347"/>
                  </a:lnTo>
                  <a:lnTo>
                    <a:pt x="149174" y="136347"/>
                  </a:lnTo>
                  <a:lnTo>
                    <a:pt x="149555" y="136347"/>
                  </a:lnTo>
                  <a:lnTo>
                    <a:pt x="149555" y="137121"/>
                  </a:lnTo>
                  <a:lnTo>
                    <a:pt x="150329" y="137121"/>
                  </a:lnTo>
                  <a:lnTo>
                    <a:pt x="151117" y="137121"/>
                  </a:lnTo>
                  <a:lnTo>
                    <a:pt x="151117" y="137883"/>
                  </a:lnTo>
                  <a:lnTo>
                    <a:pt x="151892" y="137883"/>
                  </a:lnTo>
                  <a:lnTo>
                    <a:pt x="152666" y="137883"/>
                  </a:lnTo>
                  <a:lnTo>
                    <a:pt x="153454" y="137883"/>
                  </a:lnTo>
                  <a:lnTo>
                    <a:pt x="154228" y="137883"/>
                  </a:lnTo>
                  <a:lnTo>
                    <a:pt x="154228" y="138277"/>
                  </a:lnTo>
                  <a:lnTo>
                    <a:pt x="160845" y="138277"/>
                  </a:lnTo>
                  <a:lnTo>
                    <a:pt x="160070" y="138277"/>
                  </a:lnTo>
                  <a:lnTo>
                    <a:pt x="160845" y="138277"/>
                  </a:lnTo>
                  <a:lnTo>
                    <a:pt x="160845" y="139039"/>
                  </a:lnTo>
                  <a:lnTo>
                    <a:pt x="160845" y="138277"/>
                  </a:lnTo>
                  <a:lnTo>
                    <a:pt x="161632" y="137883"/>
                  </a:lnTo>
                  <a:lnTo>
                    <a:pt x="162407" y="137883"/>
                  </a:lnTo>
                  <a:lnTo>
                    <a:pt x="163182" y="137883"/>
                  </a:lnTo>
                  <a:lnTo>
                    <a:pt x="164744" y="137883"/>
                  </a:lnTo>
                  <a:lnTo>
                    <a:pt x="163969" y="137883"/>
                  </a:lnTo>
                  <a:lnTo>
                    <a:pt x="169037" y="137883"/>
                  </a:lnTo>
                  <a:lnTo>
                    <a:pt x="169037" y="138277"/>
                  </a:lnTo>
                  <a:lnTo>
                    <a:pt x="169811" y="138277"/>
                  </a:lnTo>
                  <a:lnTo>
                    <a:pt x="170586" y="138277"/>
                  </a:lnTo>
                  <a:lnTo>
                    <a:pt x="170586" y="139039"/>
                  </a:lnTo>
                  <a:lnTo>
                    <a:pt x="171373" y="139039"/>
                  </a:lnTo>
                  <a:lnTo>
                    <a:pt x="172148" y="139039"/>
                  </a:lnTo>
                  <a:lnTo>
                    <a:pt x="172148" y="139814"/>
                  </a:lnTo>
                  <a:lnTo>
                    <a:pt x="171373" y="139814"/>
                  </a:lnTo>
                  <a:lnTo>
                    <a:pt x="171373" y="139039"/>
                  </a:lnTo>
                  <a:lnTo>
                    <a:pt x="170586" y="139039"/>
                  </a:lnTo>
                  <a:lnTo>
                    <a:pt x="170586" y="139814"/>
                  </a:lnTo>
                  <a:lnTo>
                    <a:pt x="171373" y="139814"/>
                  </a:lnTo>
                  <a:lnTo>
                    <a:pt x="171373" y="140588"/>
                  </a:lnTo>
                  <a:lnTo>
                    <a:pt x="171373" y="141350"/>
                  </a:lnTo>
                  <a:lnTo>
                    <a:pt x="171373" y="142125"/>
                  </a:lnTo>
                  <a:lnTo>
                    <a:pt x="170586" y="142125"/>
                  </a:lnTo>
                  <a:lnTo>
                    <a:pt x="171373" y="142125"/>
                  </a:lnTo>
                  <a:lnTo>
                    <a:pt x="171373" y="142900"/>
                  </a:lnTo>
                  <a:lnTo>
                    <a:pt x="170586" y="142900"/>
                  </a:lnTo>
                  <a:lnTo>
                    <a:pt x="170586" y="142125"/>
                  </a:lnTo>
                  <a:lnTo>
                    <a:pt x="170586" y="142900"/>
                  </a:lnTo>
                  <a:lnTo>
                    <a:pt x="169811" y="142900"/>
                  </a:lnTo>
                  <a:lnTo>
                    <a:pt x="169811" y="143662"/>
                  </a:lnTo>
                  <a:lnTo>
                    <a:pt x="170586" y="143662"/>
                  </a:lnTo>
                  <a:lnTo>
                    <a:pt x="169811" y="143662"/>
                  </a:lnTo>
                  <a:lnTo>
                    <a:pt x="169811" y="142900"/>
                  </a:lnTo>
                  <a:lnTo>
                    <a:pt x="170586" y="142900"/>
                  </a:lnTo>
                  <a:lnTo>
                    <a:pt x="171373" y="142900"/>
                  </a:lnTo>
                  <a:lnTo>
                    <a:pt x="171373" y="142125"/>
                  </a:lnTo>
                  <a:lnTo>
                    <a:pt x="170586" y="142125"/>
                  </a:lnTo>
                  <a:lnTo>
                    <a:pt x="171373" y="142125"/>
                  </a:lnTo>
                  <a:lnTo>
                    <a:pt x="171373" y="141350"/>
                  </a:lnTo>
                  <a:lnTo>
                    <a:pt x="171373" y="140588"/>
                  </a:lnTo>
                  <a:lnTo>
                    <a:pt x="172148" y="139814"/>
                  </a:lnTo>
                  <a:lnTo>
                    <a:pt x="171373" y="139814"/>
                  </a:lnTo>
                  <a:lnTo>
                    <a:pt x="170586" y="139814"/>
                  </a:lnTo>
                  <a:lnTo>
                    <a:pt x="170586" y="139039"/>
                  </a:lnTo>
                  <a:lnTo>
                    <a:pt x="171373" y="139039"/>
                  </a:lnTo>
                  <a:lnTo>
                    <a:pt x="171373" y="139814"/>
                  </a:lnTo>
                  <a:lnTo>
                    <a:pt x="172148" y="139814"/>
                  </a:lnTo>
                  <a:lnTo>
                    <a:pt x="172923" y="139814"/>
                  </a:lnTo>
                  <a:lnTo>
                    <a:pt x="172923" y="139039"/>
                  </a:lnTo>
                  <a:lnTo>
                    <a:pt x="172148" y="139039"/>
                  </a:lnTo>
                  <a:lnTo>
                    <a:pt x="172923" y="139039"/>
                  </a:lnTo>
                  <a:lnTo>
                    <a:pt x="173697" y="139039"/>
                  </a:lnTo>
                  <a:lnTo>
                    <a:pt x="173697" y="138277"/>
                  </a:lnTo>
                  <a:lnTo>
                    <a:pt x="173697" y="139039"/>
                  </a:lnTo>
                  <a:lnTo>
                    <a:pt x="173697" y="138277"/>
                  </a:lnTo>
                  <a:lnTo>
                    <a:pt x="174485" y="138277"/>
                  </a:lnTo>
                  <a:lnTo>
                    <a:pt x="174485" y="137883"/>
                  </a:lnTo>
                  <a:lnTo>
                    <a:pt x="174485" y="137121"/>
                  </a:lnTo>
                  <a:lnTo>
                    <a:pt x="174485" y="136347"/>
                  </a:lnTo>
                  <a:lnTo>
                    <a:pt x="174485" y="137121"/>
                  </a:lnTo>
                  <a:lnTo>
                    <a:pt x="175260" y="136347"/>
                  </a:lnTo>
                  <a:lnTo>
                    <a:pt x="176034" y="136347"/>
                  </a:lnTo>
                  <a:lnTo>
                    <a:pt x="176822" y="136347"/>
                  </a:lnTo>
                  <a:lnTo>
                    <a:pt x="176822" y="135572"/>
                  </a:lnTo>
                  <a:lnTo>
                    <a:pt x="176822" y="136347"/>
                  </a:lnTo>
                  <a:lnTo>
                    <a:pt x="176822" y="135572"/>
                  </a:lnTo>
                  <a:lnTo>
                    <a:pt x="176822" y="134810"/>
                  </a:lnTo>
                  <a:lnTo>
                    <a:pt x="176822" y="134035"/>
                  </a:lnTo>
                  <a:lnTo>
                    <a:pt x="176822" y="133261"/>
                  </a:lnTo>
                  <a:lnTo>
                    <a:pt x="176822" y="132499"/>
                  </a:lnTo>
                  <a:lnTo>
                    <a:pt x="176822" y="133261"/>
                  </a:lnTo>
                  <a:lnTo>
                    <a:pt x="176822" y="132499"/>
                  </a:lnTo>
                  <a:lnTo>
                    <a:pt x="176034" y="132499"/>
                  </a:lnTo>
                  <a:lnTo>
                    <a:pt x="176034" y="131724"/>
                  </a:lnTo>
                  <a:lnTo>
                    <a:pt x="176822" y="131724"/>
                  </a:lnTo>
                  <a:lnTo>
                    <a:pt x="177596" y="131724"/>
                  </a:lnTo>
                  <a:lnTo>
                    <a:pt x="177596" y="132499"/>
                  </a:lnTo>
                  <a:lnTo>
                    <a:pt x="178371" y="132499"/>
                  </a:lnTo>
                  <a:lnTo>
                    <a:pt x="177596" y="131724"/>
                  </a:lnTo>
                  <a:lnTo>
                    <a:pt x="178371" y="131724"/>
                  </a:lnTo>
                  <a:lnTo>
                    <a:pt x="177596" y="131724"/>
                  </a:lnTo>
                  <a:lnTo>
                    <a:pt x="176822" y="131724"/>
                  </a:lnTo>
                  <a:lnTo>
                    <a:pt x="176034" y="131724"/>
                  </a:lnTo>
                  <a:lnTo>
                    <a:pt x="176822" y="131724"/>
                  </a:lnTo>
                  <a:lnTo>
                    <a:pt x="176034" y="130949"/>
                  </a:lnTo>
                  <a:lnTo>
                    <a:pt x="176034" y="130187"/>
                  </a:lnTo>
                  <a:lnTo>
                    <a:pt x="176822" y="130187"/>
                  </a:lnTo>
                  <a:lnTo>
                    <a:pt x="177596" y="130187"/>
                  </a:lnTo>
                  <a:lnTo>
                    <a:pt x="181876" y="130187"/>
                  </a:lnTo>
                  <a:lnTo>
                    <a:pt x="181876" y="130949"/>
                  </a:lnTo>
                  <a:lnTo>
                    <a:pt x="181876" y="130187"/>
                  </a:lnTo>
                  <a:lnTo>
                    <a:pt x="181876" y="130949"/>
                  </a:lnTo>
                  <a:lnTo>
                    <a:pt x="182664" y="130949"/>
                  </a:lnTo>
                  <a:lnTo>
                    <a:pt x="183438" y="130949"/>
                  </a:lnTo>
                  <a:lnTo>
                    <a:pt x="184226" y="130187"/>
                  </a:lnTo>
                  <a:lnTo>
                    <a:pt x="185000" y="130187"/>
                  </a:lnTo>
                  <a:lnTo>
                    <a:pt x="185775" y="130187"/>
                  </a:lnTo>
                  <a:lnTo>
                    <a:pt x="186550" y="129412"/>
                  </a:lnTo>
                  <a:lnTo>
                    <a:pt x="186550" y="129031"/>
                  </a:lnTo>
                  <a:lnTo>
                    <a:pt x="187337" y="129031"/>
                  </a:lnTo>
                  <a:lnTo>
                    <a:pt x="187337" y="128257"/>
                  </a:lnTo>
                  <a:lnTo>
                    <a:pt x="187718" y="128257"/>
                  </a:lnTo>
                  <a:lnTo>
                    <a:pt x="187718" y="127482"/>
                  </a:lnTo>
                  <a:lnTo>
                    <a:pt x="188506" y="127482"/>
                  </a:lnTo>
                  <a:lnTo>
                    <a:pt x="189280" y="127482"/>
                  </a:lnTo>
                  <a:lnTo>
                    <a:pt x="189280" y="128257"/>
                  </a:lnTo>
                  <a:lnTo>
                    <a:pt x="190055" y="128257"/>
                  </a:lnTo>
                  <a:lnTo>
                    <a:pt x="190055" y="127482"/>
                  </a:lnTo>
                  <a:lnTo>
                    <a:pt x="190842" y="128257"/>
                  </a:lnTo>
                  <a:lnTo>
                    <a:pt x="190842" y="129031"/>
                  </a:lnTo>
                  <a:lnTo>
                    <a:pt x="190842" y="128257"/>
                  </a:lnTo>
                  <a:lnTo>
                    <a:pt x="190842" y="129031"/>
                  </a:lnTo>
                  <a:lnTo>
                    <a:pt x="191617" y="129031"/>
                  </a:lnTo>
                  <a:lnTo>
                    <a:pt x="191617" y="129412"/>
                  </a:lnTo>
                  <a:lnTo>
                    <a:pt x="192392" y="129412"/>
                  </a:lnTo>
                  <a:lnTo>
                    <a:pt x="193179" y="129412"/>
                  </a:lnTo>
                  <a:lnTo>
                    <a:pt x="193179" y="130187"/>
                  </a:lnTo>
                  <a:lnTo>
                    <a:pt x="193179" y="129412"/>
                  </a:lnTo>
                  <a:lnTo>
                    <a:pt x="192392" y="129031"/>
                  </a:lnTo>
                  <a:lnTo>
                    <a:pt x="191617" y="128257"/>
                  </a:lnTo>
                  <a:lnTo>
                    <a:pt x="190842" y="128257"/>
                  </a:lnTo>
                  <a:lnTo>
                    <a:pt x="190842" y="127482"/>
                  </a:lnTo>
                  <a:lnTo>
                    <a:pt x="190842" y="128257"/>
                  </a:lnTo>
                  <a:lnTo>
                    <a:pt x="190842" y="127482"/>
                  </a:lnTo>
                  <a:lnTo>
                    <a:pt x="190055" y="127482"/>
                  </a:lnTo>
                  <a:lnTo>
                    <a:pt x="190055" y="128257"/>
                  </a:lnTo>
                  <a:lnTo>
                    <a:pt x="189280" y="128257"/>
                  </a:lnTo>
                  <a:lnTo>
                    <a:pt x="189280" y="127482"/>
                  </a:lnTo>
                  <a:lnTo>
                    <a:pt x="188506" y="127482"/>
                  </a:lnTo>
                  <a:lnTo>
                    <a:pt x="188506" y="126720"/>
                  </a:lnTo>
                  <a:lnTo>
                    <a:pt x="188506" y="125945"/>
                  </a:lnTo>
                  <a:lnTo>
                    <a:pt x="188506" y="125171"/>
                  </a:lnTo>
                  <a:lnTo>
                    <a:pt x="189280" y="125171"/>
                  </a:lnTo>
                  <a:lnTo>
                    <a:pt x="189280" y="124409"/>
                  </a:lnTo>
                  <a:lnTo>
                    <a:pt x="188506" y="125171"/>
                  </a:lnTo>
                  <a:lnTo>
                    <a:pt x="189280" y="125171"/>
                  </a:lnTo>
                  <a:lnTo>
                    <a:pt x="188506" y="125171"/>
                  </a:lnTo>
                  <a:lnTo>
                    <a:pt x="188506" y="124409"/>
                  </a:lnTo>
                  <a:lnTo>
                    <a:pt x="189280" y="123634"/>
                  </a:lnTo>
                  <a:lnTo>
                    <a:pt x="189280" y="124409"/>
                  </a:lnTo>
                  <a:lnTo>
                    <a:pt x="189280" y="123634"/>
                  </a:lnTo>
                  <a:lnTo>
                    <a:pt x="188506" y="123634"/>
                  </a:lnTo>
                  <a:lnTo>
                    <a:pt x="188506" y="122859"/>
                  </a:lnTo>
                  <a:lnTo>
                    <a:pt x="187718" y="122859"/>
                  </a:lnTo>
                  <a:lnTo>
                    <a:pt x="187718" y="122097"/>
                  </a:lnTo>
                  <a:lnTo>
                    <a:pt x="188506" y="122097"/>
                  </a:lnTo>
                  <a:lnTo>
                    <a:pt x="188506" y="121323"/>
                  </a:lnTo>
                  <a:lnTo>
                    <a:pt x="189280" y="121323"/>
                  </a:lnTo>
                  <a:lnTo>
                    <a:pt x="190055" y="121323"/>
                  </a:lnTo>
                  <a:lnTo>
                    <a:pt x="190842" y="120548"/>
                  </a:lnTo>
                  <a:lnTo>
                    <a:pt x="191617" y="119786"/>
                  </a:lnTo>
                  <a:lnTo>
                    <a:pt x="192392" y="119786"/>
                  </a:lnTo>
                  <a:lnTo>
                    <a:pt x="193179" y="119405"/>
                  </a:lnTo>
                  <a:lnTo>
                    <a:pt x="193954" y="119405"/>
                  </a:lnTo>
                  <a:lnTo>
                    <a:pt x="194729" y="119405"/>
                  </a:lnTo>
                  <a:lnTo>
                    <a:pt x="193954" y="119405"/>
                  </a:lnTo>
                  <a:lnTo>
                    <a:pt x="193179" y="119405"/>
                  </a:lnTo>
                  <a:lnTo>
                    <a:pt x="192392" y="119786"/>
                  </a:lnTo>
                  <a:lnTo>
                    <a:pt x="193179" y="119405"/>
                  </a:lnTo>
                  <a:lnTo>
                    <a:pt x="193954" y="119405"/>
                  </a:lnTo>
                  <a:lnTo>
                    <a:pt x="193954" y="118630"/>
                  </a:lnTo>
                  <a:lnTo>
                    <a:pt x="193954" y="119405"/>
                  </a:lnTo>
                  <a:lnTo>
                    <a:pt x="194729" y="119405"/>
                  </a:lnTo>
                  <a:lnTo>
                    <a:pt x="195516" y="118630"/>
                  </a:lnTo>
                  <a:lnTo>
                    <a:pt x="196291" y="118630"/>
                  </a:lnTo>
                  <a:lnTo>
                    <a:pt x="197065" y="118630"/>
                  </a:lnTo>
                  <a:lnTo>
                    <a:pt x="197459" y="118630"/>
                  </a:lnTo>
                  <a:lnTo>
                    <a:pt x="198234" y="117855"/>
                  </a:lnTo>
                  <a:lnTo>
                    <a:pt x="199021" y="117855"/>
                  </a:lnTo>
                  <a:lnTo>
                    <a:pt x="199021" y="117093"/>
                  </a:lnTo>
                  <a:lnTo>
                    <a:pt x="199796" y="117093"/>
                  </a:lnTo>
                  <a:lnTo>
                    <a:pt x="199021" y="117093"/>
                  </a:lnTo>
                  <a:lnTo>
                    <a:pt x="199796" y="117093"/>
                  </a:lnTo>
                  <a:lnTo>
                    <a:pt x="200571" y="117093"/>
                  </a:lnTo>
                  <a:lnTo>
                    <a:pt x="204470" y="117093"/>
                  </a:lnTo>
                  <a:lnTo>
                    <a:pt x="204470" y="116319"/>
                  </a:lnTo>
                  <a:lnTo>
                    <a:pt x="205244" y="116319"/>
                  </a:lnTo>
                  <a:lnTo>
                    <a:pt x="206032" y="116319"/>
                  </a:lnTo>
                  <a:lnTo>
                    <a:pt x="206806" y="116319"/>
                  </a:lnTo>
                  <a:lnTo>
                    <a:pt x="207187" y="116319"/>
                  </a:lnTo>
                  <a:lnTo>
                    <a:pt x="207187" y="115544"/>
                  </a:lnTo>
                  <a:lnTo>
                    <a:pt x="207187" y="114782"/>
                  </a:lnTo>
                  <a:lnTo>
                    <a:pt x="207975" y="114782"/>
                  </a:lnTo>
                  <a:lnTo>
                    <a:pt x="207975" y="114007"/>
                  </a:lnTo>
                  <a:lnTo>
                    <a:pt x="208749" y="114007"/>
                  </a:lnTo>
                  <a:lnTo>
                    <a:pt x="209524" y="114007"/>
                  </a:lnTo>
                  <a:lnTo>
                    <a:pt x="209524" y="113233"/>
                  </a:lnTo>
                  <a:lnTo>
                    <a:pt x="209524" y="114007"/>
                  </a:lnTo>
                  <a:lnTo>
                    <a:pt x="210312" y="114007"/>
                  </a:lnTo>
                  <a:lnTo>
                    <a:pt x="210312" y="114782"/>
                  </a:lnTo>
                  <a:lnTo>
                    <a:pt x="210312" y="114007"/>
                  </a:lnTo>
                  <a:lnTo>
                    <a:pt x="210312" y="114782"/>
                  </a:lnTo>
                  <a:lnTo>
                    <a:pt x="211086" y="114782"/>
                  </a:lnTo>
                  <a:lnTo>
                    <a:pt x="211874" y="114782"/>
                  </a:lnTo>
                  <a:lnTo>
                    <a:pt x="211086" y="115544"/>
                  </a:lnTo>
                  <a:lnTo>
                    <a:pt x="211874" y="114782"/>
                  </a:lnTo>
                  <a:lnTo>
                    <a:pt x="211874" y="115544"/>
                  </a:lnTo>
                  <a:lnTo>
                    <a:pt x="211086" y="115544"/>
                  </a:lnTo>
                  <a:lnTo>
                    <a:pt x="211086" y="116319"/>
                  </a:lnTo>
                  <a:lnTo>
                    <a:pt x="210312" y="116319"/>
                  </a:lnTo>
                  <a:lnTo>
                    <a:pt x="211086" y="116319"/>
                  </a:lnTo>
                  <a:lnTo>
                    <a:pt x="211086" y="115544"/>
                  </a:lnTo>
                  <a:lnTo>
                    <a:pt x="211874" y="115544"/>
                  </a:lnTo>
                  <a:lnTo>
                    <a:pt x="212648" y="115544"/>
                  </a:lnTo>
                  <a:lnTo>
                    <a:pt x="213423" y="115544"/>
                  </a:lnTo>
                  <a:lnTo>
                    <a:pt x="213423" y="116319"/>
                  </a:lnTo>
                  <a:lnTo>
                    <a:pt x="213423" y="117093"/>
                  </a:lnTo>
                  <a:lnTo>
                    <a:pt x="214210" y="117093"/>
                  </a:lnTo>
                  <a:lnTo>
                    <a:pt x="214210" y="117855"/>
                  </a:lnTo>
                  <a:lnTo>
                    <a:pt x="214210" y="118630"/>
                  </a:lnTo>
                  <a:lnTo>
                    <a:pt x="214985" y="118630"/>
                  </a:lnTo>
                  <a:lnTo>
                    <a:pt x="215760" y="119405"/>
                  </a:lnTo>
                  <a:lnTo>
                    <a:pt x="216154" y="119405"/>
                  </a:lnTo>
                  <a:lnTo>
                    <a:pt x="216928" y="119405"/>
                  </a:lnTo>
                  <a:lnTo>
                    <a:pt x="217716" y="119786"/>
                  </a:lnTo>
                  <a:lnTo>
                    <a:pt x="218490" y="119786"/>
                  </a:lnTo>
                  <a:lnTo>
                    <a:pt x="219265" y="119786"/>
                  </a:lnTo>
                  <a:lnTo>
                    <a:pt x="219265" y="120548"/>
                  </a:lnTo>
                  <a:lnTo>
                    <a:pt x="220052" y="120548"/>
                  </a:lnTo>
                  <a:lnTo>
                    <a:pt x="220052" y="121323"/>
                  </a:lnTo>
                  <a:lnTo>
                    <a:pt x="220827" y="121323"/>
                  </a:lnTo>
                  <a:lnTo>
                    <a:pt x="220827" y="120548"/>
                  </a:lnTo>
                  <a:lnTo>
                    <a:pt x="221602" y="120548"/>
                  </a:lnTo>
                  <a:lnTo>
                    <a:pt x="221602" y="121323"/>
                  </a:lnTo>
                  <a:lnTo>
                    <a:pt x="221602" y="122097"/>
                  </a:lnTo>
                  <a:lnTo>
                    <a:pt x="221602" y="122859"/>
                  </a:lnTo>
                  <a:lnTo>
                    <a:pt x="220827" y="122859"/>
                  </a:lnTo>
                  <a:lnTo>
                    <a:pt x="220052" y="122859"/>
                  </a:lnTo>
                  <a:lnTo>
                    <a:pt x="219265" y="122859"/>
                  </a:lnTo>
                  <a:lnTo>
                    <a:pt x="219265" y="123634"/>
                  </a:lnTo>
                  <a:lnTo>
                    <a:pt x="220052" y="123634"/>
                  </a:lnTo>
                  <a:lnTo>
                    <a:pt x="220827" y="124409"/>
                  </a:lnTo>
                  <a:lnTo>
                    <a:pt x="220052" y="124409"/>
                  </a:lnTo>
                  <a:lnTo>
                    <a:pt x="220052" y="125171"/>
                  </a:lnTo>
                  <a:lnTo>
                    <a:pt x="219265" y="125171"/>
                  </a:lnTo>
                  <a:lnTo>
                    <a:pt x="219265" y="125945"/>
                  </a:lnTo>
                  <a:lnTo>
                    <a:pt x="219265" y="126720"/>
                  </a:lnTo>
                  <a:lnTo>
                    <a:pt x="218490" y="126720"/>
                  </a:lnTo>
                  <a:lnTo>
                    <a:pt x="218490" y="127482"/>
                  </a:lnTo>
                  <a:lnTo>
                    <a:pt x="217716" y="127482"/>
                  </a:lnTo>
                  <a:lnTo>
                    <a:pt x="216928" y="127482"/>
                  </a:lnTo>
                  <a:lnTo>
                    <a:pt x="216154" y="128257"/>
                  </a:lnTo>
                  <a:lnTo>
                    <a:pt x="216928" y="129031"/>
                  </a:lnTo>
                  <a:lnTo>
                    <a:pt x="216928" y="129412"/>
                  </a:lnTo>
                  <a:lnTo>
                    <a:pt x="216154" y="129412"/>
                  </a:lnTo>
                  <a:lnTo>
                    <a:pt x="215760" y="129412"/>
                  </a:lnTo>
                  <a:lnTo>
                    <a:pt x="214985" y="129412"/>
                  </a:lnTo>
                  <a:lnTo>
                    <a:pt x="214210" y="130187"/>
                  </a:lnTo>
                  <a:lnTo>
                    <a:pt x="214210" y="130949"/>
                  </a:lnTo>
                  <a:lnTo>
                    <a:pt x="214985" y="130949"/>
                  </a:lnTo>
                  <a:lnTo>
                    <a:pt x="214985" y="131724"/>
                  </a:lnTo>
                  <a:lnTo>
                    <a:pt x="215760" y="131724"/>
                  </a:lnTo>
                  <a:lnTo>
                    <a:pt x="216154" y="132499"/>
                  </a:lnTo>
                  <a:lnTo>
                    <a:pt x="216928" y="131724"/>
                  </a:lnTo>
                  <a:lnTo>
                    <a:pt x="217716" y="131724"/>
                  </a:lnTo>
                  <a:lnTo>
                    <a:pt x="217716" y="132499"/>
                  </a:lnTo>
                  <a:lnTo>
                    <a:pt x="217716" y="133261"/>
                  </a:lnTo>
                  <a:lnTo>
                    <a:pt x="218490" y="133261"/>
                  </a:lnTo>
                  <a:lnTo>
                    <a:pt x="219265" y="133261"/>
                  </a:lnTo>
                  <a:lnTo>
                    <a:pt x="219265" y="134035"/>
                  </a:lnTo>
                  <a:lnTo>
                    <a:pt x="219265" y="134810"/>
                  </a:lnTo>
                  <a:lnTo>
                    <a:pt x="220052" y="134810"/>
                  </a:lnTo>
                  <a:lnTo>
                    <a:pt x="220052" y="135572"/>
                  </a:lnTo>
                  <a:lnTo>
                    <a:pt x="220827" y="135572"/>
                  </a:lnTo>
                  <a:lnTo>
                    <a:pt x="220827" y="136347"/>
                  </a:lnTo>
                  <a:lnTo>
                    <a:pt x="221602" y="136347"/>
                  </a:lnTo>
                  <a:lnTo>
                    <a:pt x="221602" y="137121"/>
                  </a:lnTo>
                  <a:lnTo>
                    <a:pt x="221602" y="137883"/>
                  </a:lnTo>
                  <a:lnTo>
                    <a:pt x="220827" y="137883"/>
                  </a:lnTo>
                  <a:lnTo>
                    <a:pt x="220827" y="138277"/>
                  </a:lnTo>
                  <a:lnTo>
                    <a:pt x="221602" y="138277"/>
                  </a:lnTo>
                  <a:lnTo>
                    <a:pt x="221602" y="139039"/>
                  </a:lnTo>
                  <a:lnTo>
                    <a:pt x="222377" y="139039"/>
                  </a:lnTo>
                  <a:lnTo>
                    <a:pt x="223164" y="139039"/>
                  </a:lnTo>
                  <a:lnTo>
                    <a:pt x="223939" y="139039"/>
                  </a:lnTo>
                  <a:lnTo>
                    <a:pt x="224713" y="139039"/>
                  </a:lnTo>
                  <a:lnTo>
                    <a:pt x="225501" y="139814"/>
                  </a:lnTo>
                  <a:lnTo>
                    <a:pt x="224713" y="139814"/>
                  </a:lnTo>
                  <a:lnTo>
                    <a:pt x="225501" y="139814"/>
                  </a:lnTo>
                  <a:lnTo>
                    <a:pt x="225501" y="140588"/>
                  </a:lnTo>
                  <a:lnTo>
                    <a:pt x="224713" y="140588"/>
                  </a:lnTo>
                  <a:lnTo>
                    <a:pt x="224713" y="141350"/>
                  </a:lnTo>
                  <a:lnTo>
                    <a:pt x="223939" y="142125"/>
                  </a:lnTo>
                  <a:lnTo>
                    <a:pt x="223939" y="142900"/>
                  </a:lnTo>
                  <a:lnTo>
                    <a:pt x="224713" y="142900"/>
                  </a:lnTo>
                  <a:lnTo>
                    <a:pt x="224713" y="143662"/>
                  </a:lnTo>
                  <a:lnTo>
                    <a:pt x="225501" y="143662"/>
                  </a:lnTo>
                  <a:lnTo>
                    <a:pt x="225894" y="143662"/>
                  </a:lnTo>
                  <a:lnTo>
                    <a:pt x="225501" y="143662"/>
                  </a:lnTo>
                  <a:lnTo>
                    <a:pt x="224713" y="144437"/>
                  </a:lnTo>
                  <a:lnTo>
                    <a:pt x="223939" y="144437"/>
                  </a:lnTo>
                  <a:lnTo>
                    <a:pt x="223939" y="145211"/>
                  </a:lnTo>
                  <a:lnTo>
                    <a:pt x="224713" y="145211"/>
                  </a:lnTo>
                  <a:lnTo>
                    <a:pt x="225501" y="145211"/>
                  </a:lnTo>
                  <a:lnTo>
                    <a:pt x="225501" y="144437"/>
                  </a:lnTo>
                  <a:lnTo>
                    <a:pt x="225894" y="144437"/>
                  </a:lnTo>
                  <a:lnTo>
                    <a:pt x="225894" y="145211"/>
                  </a:lnTo>
                  <a:lnTo>
                    <a:pt x="225894" y="145973"/>
                  </a:lnTo>
                  <a:lnTo>
                    <a:pt x="225894" y="146748"/>
                  </a:lnTo>
                  <a:lnTo>
                    <a:pt x="226669" y="146748"/>
                  </a:lnTo>
                  <a:lnTo>
                    <a:pt x="226669" y="147523"/>
                  </a:lnTo>
                  <a:lnTo>
                    <a:pt x="227444" y="147904"/>
                  </a:lnTo>
                  <a:lnTo>
                    <a:pt x="227444" y="147523"/>
                  </a:lnTo>
                  <a:lnTo>
                    <a:pt x="228231" y="147523"/>
                  </a:lnTo>
                  <a:lnTo>
                    <a:pt x="228231" y="147904"/>
                  </a:lnTo>
                  <a:lnTo>
                    <a:pt x="227444" y="147904"/>
                  </a:lnTo>
                  <a:lnTo>
                    <a:pt x="227444" y="148678"/>
                  </a:lnTo>
                  <a:lnTo>
                    <a:pt x="228231" y="148678"/>
                  </a:lnTo>
                  <a:lnTo>
                    <a:pt x="227444" y="148678"/>
                  </a:lnTo>
                  <a:lnTo>
                    <a:pt x="227444" y="149440"/>
                  </a:lnTo>
                  <a:lnTo>
                    <a:pt x="227444" y="148678"/>
                  </a:lnTo>
                  <a:lnTo>
                    <a:pt x="226669" y="148678"/>
                  </a:lnTo>
                  <a:lnTo>
                    <a:pt x="225894" y="148678"/>
                  </a:lnTo>
                  <a:lnTo>
                    <a:pt x="225894" y="149440"/>
                  </a:lnTo>
                  <a:lnTo>
                    <a:pt x="226669" y="149440"/>
                  </a:lnTo>
                  <a:lnTo>
                    <a:pt x="225894" y="149440"/>
                  </a:lnTo>
                  <a:lnTo>
                    <a:pt x="225894" y="150215"/>
                  </a:lnTo>
                  <a:lnTo>
                    <a:pt x="225501" y="149440"/>
                  </a:lnTo>
                  <a:lnTo>
                    <a:pt x="225501" y="150215"/>
                  </a:lnTo>
                  <a:lnTo>
                    <a:pt x="225501" y="150977"/>
                  </a:lnTo>
                  <a:lnTo>
                    <a:pt x="225501" y="150215"/>
                  </a:lnTo>
                  <a:lnTo>
                    <a:pt x="224713" y="150215"/>
                  </a:lnTo>
                  <a:lnTo>
                    <a:pt x="224713" y="150977"/>
                  </a:lnTo>
                  <a:lnTo>
                    <a:pt x="223939" y="150977"/>
                  </a:lnTo>
                  <a:lnTo>
                    <a:pt x="223939" y="151752"/>
                  </a:lnTo>
                  <a:lnTo>
                    <a:pt x="223939" y="152526"/>
                  </a:lnTo>
                  <a:lnTo>
                    <a:pt x="223164" y="152526"/>
                  </a:lnTo>
                  <a:lnTo>
                    <a:pt x="222377" y="152526"/>
                  </a:lnTo>
                  <a:lnTo>
                    <a:pt x="222377" y="153288"/>
                  </a:lnTo>
                  <a:lnTo>
                    <a:pt x="223164" y="154063"/>
                  </a:lnTo>
                  <a:lnTo>
                    <a:pt x="222377" y="154063"/>
                  </a:lnTo>
                  <a:lnTo>
                    <a:pt x="222377" y="154838"/>
                  </a:lnTo>
                  <a:lnTo>
                    <a:pt x="222377" y="155600"/>
                  </a:lnTo>
                  <a:lnTo>
                    <a:pt x="223164" y="155600"/>
                  </a:lnTo>
                  <a:lnTo>
                    <a:pt x="223164" y="156375"/>
                  </a:lnTo>
                  <a:lnTo>
                    <a:pt x="222377" y="156375"/>
                  </a:lnTo>
                  <a:lnTo>
                    <a:pt x="222377" y="157149"/>
                  </a:lnTo>
                  <a:lnTo>
                    <a:pt x="222377" y="157530"/>
                  </a:lnTo>
                  <a:lnTo>
                    <a:pt x="221602" y="157530"/>
                  </a:lnTo>
                  <a:lnTo>
                    <a:pt x="221602" y="157149"/>
                  </a:lnTo>
                  <a:lnTo>
                    <a:pt x="221602" y="157530"/>
                  </a:lnTo>
                  <a:lnTo>
                    <a:pt x="220827" y="157530"/>
                  </a:lnTo>
                  <a:lnTo>
                    <a:pt x="221602" y="157530"/>
                  </a:lnTo>
                  <a:lnTo>
                    <a:pt x="221602" y="158305"/>
                  </a:lnTo>
                  <a:lnTo>
                    <a:pt x="220827" y="158305"/>
                  </a:lnTo>
                  <a:lnTo>
                    <a:pt x="221602" y="158305"/>
                  </a:lnTo>
                  <a:lnTo>
                    <a:pt x="221602" y="159067"/>
                  </a:lnTo>
                  <a:lnTo>
                    <a:pt x="222377" y="159067"/>
                  </a:lnTo>
                  <a:lnTo>
                    <a:pt x="222377" y="159842"/>
                  </a:lnTo>
                  <a:lnTo>
                    <a:pt x="223164" y="159842"/>
                  </a:lnTo>
                  <a:lnTo>
                    <a:pt x="223939" y="159842"/>
                  </a:lnTo>
                  <a:lnTo>
                    <a:pt x="223164" y="160616"/>
                  </a:lnTo>
                  <a:lnTo>
                    <a:pt x="223164" y="159842"/>
                  </a:lnTo>
                  <a:lnTo>
                    <a:pt x="222377" y="159842"/>
                  </a:lnTo>
                  <a:lnTo>
                    <a:pt x="222377" y="160616"/>
                  </a:lnTo>
                  <a:lnTo>
                    <a:pt x="223164" y="160616"/>
                  </a:lnTo>
                  <a:lnTo>
                    <a:pt x="223164" y="161378"/>
                  </a:lnTo>
                  <a:lnTo>
                    <a:pt x="223164" y="162153"/>
                  </a:lnTo>
                  <a:lnTo>
                    <a:pt x="223939" y="162153"/>
                  </a:lnTo>
                  <a:lnTo>
                    <a:pt x="223939" y="162928"/>
                  </a:lnTo>
                  <a:lnTo>
                    <a:pt x="224713" y="162928"/>
                  </a:lnTo>
                  <a:lnTo>
                    <a:pt x="225501" y="162928"/>
                  </a:lnTo>
                  <a:lnTo>
                    <a:pt x="224713" y="162928"/>
                  </a:lnTo>
                  <a:lnTo>
                    <a:pt x="225501" y="162928"/>
                  </a:lnTo>
                  <a:lnTo>
                    <a:pt x="225501" y="163690"/>
                  </a:lnTo>
                  <a:lnTo>
                    <a:pt x="225894" y="163690"/>
                  </a:lnTo>
                  <a:lnTo>
                    <a:pt x="225894" y="162928"/>
                  </a:lnTo>
                  <a:lnTo>
                    <a:pt x="226669" y="162928"/>
                  </a:lnTo>
                  <a:lnTo>
                    <a:pt x="226669" y="163690"/>
                  </a:lnTo>
                  <a:lnTo>
                    <a:pt x="226669" y="164464"/>
                  </a:lnTo>
                  <a:lnTo>
                    <a:pt x="227444" y="164464"/>
                  </a:lnTo>
                  <a:lnTo>
                    <a:pt x="228231" y="164464"/>
                  </a:lnTo>
                  <a:lnTo>
                    <a:pt x="228231" y="165239"/>
                  </a:lnTo>
                  <a:lnTo>
                    <a:pt x="227444" y="165239"/>
                  </a:lnTo>
                  <a:lnTo>
                    <a:pt x="226669" y="165239"/>
                  </a:lnTo>
                  <a:lnTo>
                    <a:pt x="226669" y="166001"/>
                  </a:lnTo>
                  <a:lnTo>
                    <a:pt x="227444" y="166001"/>
                  </a:lnTo>
                  <a:lnTo>
                    <a:pt x="227444" y="166776"/>
                  </a:lnTo>
                  <a:lnTo>
                    <a:pt x="228231" y="166776"/>
                  </a:lnTo>
                  <a:lnTo>
                    <a:pt x="228231" y="167157"/>
                  </a:lnTo>
                  <a:lnTo>
                    <a:pt x="228231" y="167932"/>
                  </a:lnTo>
                  <a:lnTo>
                    <a:pt x="229006" y="167932"/>
                  </a:lnTo>
                  <a:lnTo>
                    <a:pt x="229781" y="168706"/>
                  </a:lnTo>
                  <a:lnTo>
                    <a:pt x="229006" y="167932"/>
                  </a:lnTo>
                  <a:lnTo>
                    <a:pt x="228231" y="167932"/>
                  </a:lnTo>
                  <a:lnTo>
                    <a:pt x="228231" y="167157"/>
                  </a:lnTo>
                  <a:lnTo>
                    <a:pt x="228231" y="166776"/>
                  </a:lnTo>
                  <a:lnTo>
                    <a:pt x="227444" y="166776"/>
                  </a:lnTo>
                  <a:lnTo>
                    <a:pt x="227444" y="166001"/>
                  </a:lnTo>
                  <a:lnTo>
                    <a:pt x="226669" y="166001"/>
                  </a:lnTo>
                  <a:lnTo>
                    <a:pt x="226669" y="165239"/>
                  </a:lnTo>
                  <a:lnTo>
                    <a:pt x="227444" y="165239"/>
                  </a:lnTo>
                  <a:lnTo>
                    <a:pt x="228231" y="165239"/>
                  </a:lnTo>
                  <a:lnTo>
                    <a:pt x="228231" y="164464"/>
                  </a:lnTo>
                  <a:lnTo>
                    <a:pt x="227444" y="164464"/>
                  </a:lnTo>
                  <a:lnTo>
                    <a:pt x="226669" y="164464"/>
                  </a:lnTo>
                  <a:lnTo>
                    <a:pt x="226669" y="163690"/>
                  </a:lnTo>
                  <a:lnTo>
                    <a:pt x="226669" y="162928"/>
                  </a:lnTo>
                  <a:lnTo>
                    <a:pt x="225894" y="162928"/>
                  </a:lnTo>
                  <a:lnTo>
                    <a:pt x="225894" y="163690"/>
                  </a:lnTo>
                  <a:lnTo>
                    <a:pt x="225501" y="163690"/>
                  </a:lnTo>
                  <a:lnTo>
                    <a:pt x="225501" y="162928"/>
                  </a:lnTo>
                  <a:lnTo>
                    <a:pt x="224713" y="162928"/>
                  </a:lnTo>
                  <a:lnTo>
                    <a:pt x="223939" y="162928"/>
                  </a:lnTo>
                  <a:lnTo>
                    <a:pt x="223939" y="162153"/>
                  </a:lnTo>
                  <a:lnTo>
                    <a:pt x="223164" y="162153"/>
                  </a:lnTo>
                  <a:lnTo>
                    <a:pt x="223164" y="161378"/>
                  </a:lnTo>
                  <a:lnTo>
                    <a:pt x="223164" y="160616"/>
                  </a:lnTo>
                  <a:lnTo>
                    <a:pt x="222377" y="160616"/>
                  </a:lnTo>
                  <a:lnTo>
                    <a:pt x="222377" y="159842"/>
                  </a:lnTo>
                  <a:lnTo>
                    <a:pt x="223164" y="159842"/>
                  </a:lnTo>
                  <a:lnTo>
                    <a:pt x="223164" y="160616"/>
                  </a:lnTo>
                  <a:lnTo>
                    <a:pt x="223939" y="160616"/>
                  </a:lnTo>
                  <a:lnTo>
                    <a:pt x="223939" y="159842"/>
                  </a:lnTo>
                  <a:lnTo>
                    <a:pt x="223164" y="159842"/>
                  </a:lnTo>
                  <a:lnTo>
                    <a:pt x="222377" y="159842"/>
                  </a:lnTo>
                  <a:lnTo>
                    <a:pt x="223164" y="159842"/>
                  </a:lnTo>
                  <a:lnTo>
                    <a:pt x="222377" y="159842"/>
                  </a:lnTo>
                  <a:lnTo>
                    <a:pt x="222377" y="159067"/>
                  </a:lnTo>
                  <a:lnTo>
                    <a:pt x="221602" y="159067"/>
                  </a:lnTo>
                  <a:lnTo>
                    <a:pt x="221602" y="158305"/>
                  </a:lnTo>
                  <a:lnTo>
                    <a:pt x="221602" y="157530"/>
                  </a:lnTo>
                  <a:lnTo>
                    <a:pt x="220827" y="157530"/>
                  </a:lnTo>
                  <a:lnTo>
                    <a:pt x="221602" y="157530"/>
                  </a:lnTo>
                  <a:lnTo>
                    <a:pt x="222377" y="157530"/>
                  </a:lnTo>
                  <a:lnTo>
                    <a:pt x="222377" y="157149"/>
                  </a:lnTo>
                  <a:lnTo>
                    <a:pt x="222377" y="156375"/>
                  </a:lnTo>
                  <a:lnTo>
                    <a:pt x="223164" y="156375"/>
                  </a:lnTo>
                  <a:lnTo>
                    <a:pt x="223164" y="155600"/>
                  </a:lnTo>
                  <a:lnTo>
                    <a:pt x="222377" y="155600"/>
                  </a:lnTo>
                  <a:lnTo>
                    <a:pt x="222377" y="154838"/>
                  </a:lnTo>
                  <a:lnTo>
                    <a:pt x="222377" y="154063"/>
                  </a:lnTo>
                  <a:lnTo>
                    <a:pt x="223164" y="154063"/>
                  </a:lnTo>
                  <a:lnTo>
                    <a:pt x="223164" y="153288"/>
                  </a:lnTo>
                  <a:lnTo>
                    <a:pt x="222377" y="153288"/>
                  </a:lnTo>
                  <a:lnTo>
                    <a:pt x="222377" y="152526"/>
                  </a:lnTo>
                  <a:lnTo>
                    <a:pt x="223164" y="152526"/>
                  </a:lnTo>
                  <a:lnTo>
                    <a:pt x="223939" y="152526"/>
                  </a:lnTo>
                  <a:lnTo>
                    <a:pt x="223939" y="151752"/>
                  </a:lnTo>
                  <a:lnTo>
                    <a:pt x="223939" y="150977"/>
                  </a:lnTo>
                  <a:lnTo>
                    <a:pt x="224713" y="150977"/>
                  </a:lnTo>
                  <a:lnTo>
                    <a:pt x="224713" y="150215"/>
                  </a:lnTo>
                  <a:lnTo>
                    <a:pt x="225501" y="150215"/>
                  </a:lnTo>
                  <a:lnTo>
                    <a:pt x="225501" y="150977"/>
                  </a:lnTo>
                  <a:lnTo>
                    <a:pt x="225501" y="150215"/>
                  </a:lnTo>
                  <a:lnTo>
                    <a:pt x="225501" y="149440"/>
                  </a:lnTo>
                  <a:lnTo>
                    <a:pt x="225501" y="150215"/>
                  </a:lnTo>
                  <a:lnTo>
                    <a:pt x="225894" y="150215"/>
                  </a:lnTo>
                  <a:lnTo>
                    <a:pt x="226669" y="149440"/>
                  </a:lnTo>
                  <a:lnTo>
                    <a:pt x="226669" y="148678"/>
                  </a:lnTo>
                  <a:lnTo>
                    <a:pt x="227444" y="148678"/>
                  </a:lnTo>
                  <a:lnTo>
                    <a:pt x="227444" y="149440"/>
                  </a:lnTo>
                  <a:lnTo>
                    <a:pt x="228231" y="148678"/>
                  </a:lnTo>
                  <a:lnTo>
                    <a:pt x="227444" y="148678"/>
                  </a:lnTo>
                  <a:lnTo>
                    <a:pt x="227444" y="147904"/>
                  </a:lnTo>
                  <a:lnTo>
                    <a:pt x="228231" y="147904"/>
                  </a:lnTo>
                  <a:lnTo>
                    <a:pt x="228231" y="147523"/>
                  </a:lnTo>
                  <a:lnTo>
                    <a:pt x="227444" y="147523"/>
                  </a:lnTo>
                  <a:lnTo>
                    <a:pt x="227444" y="147904"/>
                  </a:lnTo>
                  <a:lnTo>
                    <a:pt x="227444" y="147523"/>
                  </a:lnTo>
                  <a:lnTo>
                    <a:pt x="226669" y="147523"/>
                  </a:lnTo>
                  <a:lnTo>
                    <a:pt x="226669" y="146748"/>
                  </a:lnTo>
                  <a:lnTo>
                    <a:pt x="225894" y="146748"/>
                  </a:lnTo>
                  <a:lnTo>
                    <a:pt x="226669" y="146748"/>
                  </a:lnTo>
                  <a:lnTo>
                    <a:pt x="226669" y="145973"/>
                  </a:lnTo>
                  <a:lnTo>
                    <a:pt x="225894" y="145973"/>
                  </a:lnTo>
                  <a:lnTo>
                    <a:pt x="225894" y="145211"/>
                  </a:lnTo>
                  <a:lnTo>
                    <a:pt x="225894" y="144437"/>
                  </a:lnTo>
                  <a:lnTo>
                    <a:pt x="225501" y="144437"/>
                  </a:lnTo>
                  <a:lnTo>
                    <a:pt x="225501" y="145211"/>
                  </a:lnTo>
                  <a:lnTo>
                    <a:pt x="224713" y="145211"/>
                  </a:lnTo>
                  <a:lnTo>
                    <a:pt x="223939" y="144437"/>
                  </a:lnTo>
                  <a:lnTo>
                    <a:pt x="224713" y="144437"/>
                  </a:lnTo>
                  <a:lnTo>
                    <a:pt x="225501" y="144437"/>
                  </a:lnTo>
                  <a:lnTo>
                    <a:pt x="225501" y="143662"/>
                  </a:lnTo>
                  <a:lnTo>
                    <a:pt x="225894" y="143662"/>
                  </a:lnTo>
                  <a:lnTo>
                    <a:pt x="225501" y="143662"/>
                  </a:lnTo>
                  <a:lnTo>
                    <a:pt x="224713" y="143662"/>
                  </a:lnTo>
                  <a:lnTo>
                    <a:pt x="224713" y="142900"/>
                  </a:lnTo>
                  <a:lnTo>
                    <a:pt x="223939" y="142900"/>
                  </a:lnTo>
                  <a:lnTo>
                    <a:pt x="223939" y="142125"/>
                  </a:lnTo>
                  <a:lnTo>
                    <a:pt x="224713" y="142125"/>
                  </a:lnTo>
                  <a:lnTo>
                    <a:pt x="224713" y="141350"/>
                  </a:lnTo>
                  <a:lnTo>
                    <a:pt x="224713" y="140588"/>
                  </a:lnTo>
                  <a:lnTo>
                    <a:pt x="225501" y="140588"/>
                  </a:lnTo>
                  <a:lnTo>
                    <a:pt x="225501" y="139814"/>
                  </a:lnTo>
                  <a:lnTo>
                    <a:pt x="225894" y="139814"/>
                  </a:lnTo>
                  <a:lnTo>
                    <a:pt x="225894" y="140588"/>
                  </a:lnTo>
                  <a:lnTo>
                    <a:pt x="226669" y="140588"/>
                  </a:lnTo>
                  <a:lnTo>
                    <a:pt x="227444" y="140588"/>
                  </a:lnTo>
                  <a:lnTo>
                    <a:pt x="228231" y="139814"/>
                  </a:lnTo>
                  <a:lnTo>
                    <a:pt x="228231" y="140588"/>
                  </a:lnTo>
                  <a:lnTo>
                    <a:pt x="229006" y="140588"/>
                  </a:lnTo>
                  <a:lnTo>
                    <a:pt x="228231" y="140588"/>
                  </a:lnTo>
                  <a:lnTo>
                    <a:pt x="228231" y="139814"/>
                  </a:lnTo>
                  <a:lnTo>
                    <a:pt x="227444" y="139814"/>
                  </a:lnTo>
                  <a:lnTo>
                    <a:pt x="227444" y="140588"/>
                  </a:lnTo>
                  <a:lnTo>
                    <a:pt x="226669" y="140588"/>
                  </a:lnTo>
                  <a:lnTo>
                    <a:pt x="225894" y="140588"/>
                  </a:lnTo>
                  <a:lnTo>
                    <a:pt x="225894" y="139814"/>
                  </a:lnTo>
                  <a:lnTo>
                    <a:pt x="225501" y="139814"/>
                  </a:lnTo>
                  <a:lnTo>
                    <a:pt x="225501" y="139039"/>
                  </a:lnTo>
                  <a:lnTo>
                    <a:pt x="224713" y="139039"/>
                  </a:lnTo>
                  <a:lnTo>
                    <a:pt x="223939" y="139039"/>
                  </a:lnTo>
                  <a:lnTo>
                    <a:pt x="223164" y="139039"/>
                  </a:lnTo>
                  <a:lnTo>
                    <a:pt x="222377" y="139039"/>
                  </a:lnTo>
                  <a:lnTo>
                    <a:pt x="221602" y="139039"/>
                  </a:lnTo>
                  <a:lnTo>
                    <a:pt x="221602" y="138277"/>
                  </a:lnTo>
                  <a:lnTo>
                    <a:pt x="220827" y="138277"/>
                  </a:lnTo>
                  <a:lnTo>
                    <a:pt x="220827" y="137883"/>
                  </a:lnTo>
                  <a:lnTo>
                    <a:pt x="220827" y="138277"/>
                  </a:lnTo>
                  <a:lnTo>
                    <a:pt x="220827" y="137883"/>
                  </a:lnTo>
                  <a:lnTo>
                    <a:pt x="221602" y="137883"/>
                  </a:lnTo>
                  <a:lnTo>
                    <a:pt x="221602" y="137121"/>
                  </a:lnTo>
                  <a:lnTo>
                    <a:pt x="221602" y="136347"/>
                  </a:lnTo>
                  <a:lnTo>
                    <a:pt x="220827" y="135572"/>
                  </a:lnTo>
                  <a:lnTo>
                    <a:pt x="220052" y="134810"/>
                  </a:lnTo>
                  <a:lnTo>
                    <a:pt x="219265" y="134810"/>
                  </a:lnTo>
                  <a:lnTo>
                    <a:pt x="219265" y="134035"/>
                  </a:lnTo>
                  <a:lnTo>
                    <a:pt x="220052" y="134035"/>
                  </a:lnTo>
                  <a:lnTo>
                    <a:pt x="219265" y="134035"/>
                  </a:lnTo>
                  <a:lnTo>
                    <a:pt x="219265" y="133261"/>
                  </a:lnTo>
                  <a:lnTo>
                    <a:pt x="218490" y="133261"/>
                  </a:lnTo>
                  <a:lnTo>
                    <a:pt x="217716" y="132499"/>
                  </a:lnTo>
                  <a:lnTo>
                    <a:pt x="217716" y="131724"/>
                  </a:lnTo>
                  <a:lnTo>
                    <a:pt x="216928" y="131724"/>
                  </a:lnTo>
                  <a:lnTo>
                    <a:pt x="216154" y="132499"/>
                  </a:lnTo>
                  <a:lnTo>
                    <a:pt x="215760" y="131724"/>
                  </a:lnTo>
                  <a:lnTo>
                    <a:pt x="214985" y="131724"/>
                  </a:lnTo>
                  <a:lnTo>
                    <a:pt x="214985" y="130949"/>
                  </a:lnTo>
                  <a:lnTo>
                    <a:pt x="214210" y="130949"/>
                  </a:lnTo>
                  <a:lnTo>
                    <a:pt x="214210" y="130187"/>
                  </a:lnTo>
                  <a:lnTo>
                    <a:pt x="214985" y="130187"/>
                  </a:lnTo>
                  <a:lnTo>
                    <a:pt x="214985" y="129412"/>
                  </a:lnTo>
                  <a:lnTo>
                    <a:pt x="215760" y="129412"/>
                  </a:lnTo>
                  <a:lnTo>
                    <a:pt x="216154" y="129412"/>
                  </a:lnTo>
                  <a:lnTo>
                    <a:pt x="216928" y="129412"/>
                  </a:lnTo>
                  <a:lnTo>
                    <a:pt x="216928" y="129031"/>
                  </a:lnTo>
                  <a:lnTo>
                    <a:pt x="216154" y="128257"/>
                  </a:lnTo>
                  <a:lnTo>
                    <a:pt x="216928" y="127482"/>
                  </a:lnTo>
                  <a:lnTo>
                    <a:pt x="217716" y="127482"/>
                  </a:lnTo>
                  <a:lnTo>
                    <a:pt x="218490" y="127482"/>
                  </a:lnTo>
                  <a:lnTo>
                    <a:pt x="218490" y="126720"/>
                  </a:lnTo>
                  <a:lnTo>
                    <a:pt x="219265" y="126720"/>
                  </a:lnTo>
                  <a:lnTo>
                    <a:pt x="219265" y="125945"/>
                  </a:lnTo>
                  <a:lnTo>
                    <a:pt x="220052" y="125945"/>
                  </a:lnTo>
                  <a:lnTo>
                    <a:pt x="220052" y="125171"/>
                  </a:lnTo>
                  <a:lnTo>
                    <a:pt x="220827" y="124409"/>
                  </a:lnTo>
                  <a:lnTo>
                    <a:pt x="220052" y="123634"/>
                  </a:lnTo>
                  <a:lnTo>
                    <a:pt x="219265" y="123634"/>
                  </a:lnTo>
                  <a:lnTo>
                    <a:pt x="219265" y="122859"/>
                  </a:lnTo>
                  <a:lnTo>
                    <a:pt x="220052" y="122859"/>
                  </a:lnTo>
                  <a:lnTo>
                    <a:pt x="220827" y="123634"/>
                  </a:lnTo>
                  <a:lnTo>
                    <a:pt x="220827" y="122859"/>
                  </a:lnTo>
                  <a:lnTo>
                    <a:pt x="221602" y="122859"/>
                  </a:lnTo>
                  <a:lnTo>
                    <a:pt x="221602" y="122097"/>
                  </a:lnTo>
                  <a:lnTo>
                    <a:pt x="221602" y="121323"/>
                  </a:lnTo>
                  <a:lnTo>
                    <a:pt x="221602" y="120548"/>
                  </a:lnTo>
                  <a:lnTo>
                    <a:pt x="220827" y="120548"/>
                  </a:lnTo>
                  <a:lnTo>
                    <a:pt x="220827" y="121323"/>
                  </a:lnTo>
                  <a:lnTo>
                    <a:pt x="220052" y="121323"/>
                  </a:lnTo>
                  <a:lnTo>
                    <a:pt x="220052" y="120548"/>
                  </a:lnTo>
                  <a:lnTo>
                    <a:pt x="219265" y="120548"/>
                  </a:lnTo>
                  <a:lnTo>
                    <a:pt x="219265" y="119786"/>
                  </a:lnTo>
                  <a:lnTo>
                    <a:pt x="218490" y="119786"/>
                  </a:lnTo>
                  <a:lnTo>
                    <a:pt x="217716" y="119786"/>
                  </a:lnTo>
                  <a:lnTo>
                    <a:pt x="216928" y="119405"/>
                  </a:lnTo>
                  <a:lnTo>
                    <a:pt x="216154" y="119405"/>
                  </a:lnTo>
                  <a:lnTo>
                    <a:pt x="215760" y="118630"/>
                  </a:lnTo>
                  <a:lnTo>
                    <a:pt x="215760" y="117855"/>
                  </a:lnTo>
                  <a:lnTo>
                    <a:pt x="214985" y="117855"/>
                  </a:lnTo>
                  <a:lnTo>
                    <a:pt x="214985" y="117093"/>
                  </a:lnTo>
                  <a:lnTo>
                    <a:pt x="215760" y="117093"/>
                  </a:lnTo>
                  <a:lnTo>
                    <a:pt x="215760" y="116319"/>
                  </a:lnTo>
                  <a:lnTo>
                    <a:pt x="214985" y="116319"/>
                  </a:lnTo>
                  <a:lnTo>
                    <a:pt x="214985" y="115544"/>
                  </a:lnTo>
                  <a:lnTo>
                    <a:pt x="214210" y="115544"/>
                  </a:lnTo>
                  <a:lnTo>
                    <a:pt x="213423" y="115544"/>
                  </a:lnTo>
                  <a:lnTo>
                    <a:pt x="212648" y="115544"/>
                  </a:lnTo>
                  <a:lnTo>
                    <a:pt x="211874" y="115544"/>
                  </a:lnTo>
                  <a:lnTo>
                    <a:pt x="211874" y="114782"/>
                  </a:lnTo>
                  <a:lnTo>
                    <a:pt x="211874" y="114007"/>
                  </a:lnTo>
                  <a:lnTo>
                    <a:pt x="211086" y="113233"/>
                  </a:lnTo>
                  <a:lnTo>
                    <a:pt x="211086" y="112471"/>
                  </a:lnTo>
                  <a:lnTo>
                    <a:pt x="211874" y="111696"/>
                  </a:lnTo>
                  <a:lnTo>
                    <a:pt x="212648" y="111696"/>
                  </a:lnTo>
                  <a:lnTo>
                    <a:pt x="213423" y="111696"/>
                  </a:lnTo>
                  <a:lnTo>
                    <a:pt x="213423" y="110921"/>
                  </a:lnTo>
                  <a:lnTo>
                    <a:pt x="214210" y="110921"/>
                  </a:lnTo>
                  <a:lnTo>
                    <a:pt x="214985" y="110921"/>
                  </a:lnTo>
                  <a:lnTo>
                    <a:pt x="214985" y="110159"/>
                  </a:lnTo>
                  <a:lnTo>
                    <a:pt x="214985" y="109766"/>
                  </a:lnTo>
                  <a:lnTo>
                    <a:pt x="215760" y="109004"/>
                  </a:lnTo>
                  <a:lnTo>
                    <a:pt x="215760" y="108229"/>
                  </a:lnTo>
                  <a:lnTo>
                    <a:pt x="216154" y="108229"/>
                  </a:lnTo>
                  <a:lnTo>
                    <a:pt x="216154" y="107454"/>
                  </a:lnTo>
                  <a:lnTo>
                    <a:pt x="216928" y="107454"/>
                  </a:lnTo>
                  <a:lnTo>
                    <a:pt x="216928" y="106692"/>
                  </a:lnTo>
                  <a:lnTo>
                    <a:pt x="216928" y="107454"/>
                  </a:lnTo>
                  <a:lnTo>
                    <a:pt x="216928" y="108229"/>
                  </a:lnTo>
                  <a:lnTo>
                    <a:pt x="216928" y="107454"/>
                  </a:lnTo>
                  <a:lnTo>
                    <a:pt x="217716" y="107454"/>
                  </a:lnTo>
                  <a:lnTo>
                    <a:pt x="216928" y="107454"/>
                  </a:lnTo>
                  <a:lnTo>
                    <a:pt x="216928" y="106692"/>
                  </a:lnTo>
                  <a:lnTo>
                    <a:pt x="217716" y="105917"/>
                  </a:lnTo>
                  <a:lnTo>
                    <a:pt x="217716" y="106692"/>
                  </a:lnTo>
                  <a:lnTo>
                    <a:pt x="217716" y="105917"/>
                  </a:lnTo>
                  <a:lnTo>
                    <a:pt x="218490" y="105917"/>
                  </a:lnTo>
                  <a:lnTo>
                    <a:pt x="219265" y="105143"/>
                  </a:lnTo>
                  <a:lnTo>
                    <a:pt x="219265" y="104381"/>
                  </a:lnTo>
                  <a:lnTo>
                    <a:pt x="219265" y="103606"/>
                  </a:lnTo>
                  <a:lnTo>
                    <a:pt x="220052" y="104381"/>
                  </a:lnTo>
                  <a:lnTo>
                    <a:pt x="220052" y="103606"/>
                  </a:lnTo>
                  <a:lnTo>
                    <a:pt x="219265" y="103606"/>
                  </a:lnTo>
                  <a:lnTo>
                    <a:pt x="219265" y="102831"/>
                  </a:lnTo>
                  <a:lnTo>
                    <a:pt x="220052" y="102831"/>
                  </a:lnTo>
                  <a:lnTo>
                    <a:pt x="220827" y="102069"/>
                  </a:lnTo>
                  <a:lnTo>
                    <a:pt x="220827" y="101295"/>
                  </a:lnTo>
                  <a:lnTo>
                    <a:pt x="221602" y="101295"/>
                  </a:lnTo>
                  <a:lnTo>
                    <a:pt x="222377" y="101295"/>
                  </a:lnTo>
                  <a:lnTo>
                    <a:pt x="223164" y="101295"/>
                  </a:lnTo>
                  <a:lnTo>
                    <a:pt x="223939" y="101295"/>
                  </a:lnTo>
                  <a:lnTo>
                    <a:pt x="224713" y="101295"/>
                  </a:lnTo>
                  <a:lnTo>
                    <a:pt x="224713" y="100520"/>
                  </a:lnTo>
                  <a:lnTo>
                    <a:pt x="225501" y="100520"/>
                  </a:lnTo>
                  <a:lnTo>
                    <a:pt x="225501" y="101295"/>
                  </a:lnTo>
                  <a:lnTo>
                    <a:pt x="225894" y="101295"/>
                  </a:lnTo>
                  <a:lnTo>
                    <a:pt x="225894" y="102069"/>
                  </a:lnTo>
                  <a:lnTo>
                    <a:pt x="226669" y="102069"/>
                  </a:lnTo>
                  <a:lnTo>
                    <a:pt x="226669" y="102831"/>
                  </a:lnTo>
                  <a:lnTo>
                    <a:pt x="227444" y="102831"/>
                  </a:lnTo>
                  <a:lnTo>
                    <a:pt x="227444" y="102069"/>
                  </a:lnTo>
                  <a:lnTo>
                    <a:pt x="227444" y="102831"/>
                  </a:lnTo>
                  <a:lnTo>
                    <a:pt x="228231" y="102831"/>
                  </a:lnTo>
                  <a:lnTo>
                    <a:pt x="229006" y="102831"/>
                  </a:lnTo>
                  <a:lnTo>
                    <a:pt x="229781" y="102831"/>
                  </a:lnTo>
                  <a:lnTo>
                    <a:pt x="229006" y="102831"/>
                  </a:lnTo>
                  <a:lnTo>
                    <a:pt x="228231" y="102831"/>
                  </a:lnTo>
                  <a:lnTo>
                    <a:pt x="227444" y="102831"/>
                  </a:lnTo>
                  <a:lnTo>
                    <a:pt x="227444" y="102069"/>
                  </a:lnTo>
                  <a:lnTo>
                    <a:pt x="227444" y="102831"/>
                  </a:lnTo>
                  <a:lnTo>
                    <a:pt x="226669" y="102831"/>
                  </a:lnTo>
                  <a:lnTo>
                    <a:pt x="226669" y="102069"/>
                  </a:lnTo>
                  <a:lnTo>
                    <a:pt x="225894" y="102069"/>
                  </a:lnTo>
                  <a:lnTo>
                    <a:pt x="226669" y="101295"/>
                  </a:lnTo>
                  <a:lnTo>
                    <a:pt x="225894" y="102069"/>
                  </a:lnTo>
                  <a:lnTo>
                    <a:pt x="225894" y="101295"/>
                  </a:lnTo>
                  <a:lnTo>
                    <a:pt x="225501" y="101295"/>
                  </a:lnTo>
                  <a:lnTo>
                    <a:pt x="225894" y="101295"/>
                  </a:lnTo>
                  <a:lnTo>
                    <a:pt x="225894" y="100520"/>
                  </a:lnTo>
                  <a:lnTo>
                    <a:pt x="226669" y="100520"/>
                  </a:lnTo>
                  <a:lnTo>
                    <a:pt x="226669" y="100139"/>
                  </a:lnTo>
                  <a:lnTo>
                    <a:pt x="227444" y="100139"/>
                  </a:lnTo>
                  <a:lnTo>
                    <a:pt x="228231" y="100139"/>
                  </a:lnTo>
                  <a:lnTo>
                    <a:pt x="228231" y="99364"/>
                  </a:lnTo>
                  <a:lnTo>
                    <a:pt x="229006" y="99364"/>
                  </a:lnTo>
                  <a:lnTo>
                    <a:pt x="228231" y="99364"/>
                  </a:lnTo>
                  <a:lnTo>
                    <a:pt x="229006" y="99364"/>
                  </a:lnTo>
                  <a:lnTo>
                    <a:pt x="228231" y="99364"/>
                  </a:lnTo>
                  <a:lnTo>
                    <a:pt x="229006" y="99364"/>
                  </a:lnTo>
                  <a:lnTo>
                    <a:pt x="229781" y="99364"/>
                  </a:lnTo>
                  <a:lnTo>
                    <a:pt x="230568" y="98602"/>
                  </a:lnTo>
                  <a:lnTo>
                    <a:pt x="231343" y="98602"/>
                  </a:lnTo>
                  <a:lnTo>
                    <a:pt x="231343" y="99364"/>
                  </a:lnTo>
                  <a:lnTo>
                    <a:pt x="230568" y="99364"/>
                  </a:lnTo>
                  <a:lnTo>
                    <a:pt x="231343" y="99364"/>
                  </a:lnTo>
                  <a:lnTo>
                    <a:pt x="231343" y="98602"/>
                  </a:lnTo>
                  <a:lnTo>
                    <a:pt x="232117" y="98602"/>
                  </a:lnTo>
                  <a:lnTo>
                    <a:pt x="232905" y="98602"/>
                  </a:lnTo>
                  <a:lnTo>
                    <a:pt x="232905" y="96291"/>
                  </a:lnTo>
                  <a:lnTo>
                    <a:pt x="232905" y="97053"/>
                  </a:lnTo>
                  <a:lnTo>
                    <a:pt x="232905" y="95516"/>
                  </a:lnTo>
                  <a:lnTo>
                    <a:pt x="233680" y="95516"/>
                  </a:lnTo>
                  <a:lnTo>
                    <a:pt x="234454" y="94741"/>
                  </a:lnTo>
                  <a:lnTo>
                    <a:pt x="235242" y="94741"/>
                  </a:lnTo>
                  <a:lnTo>
                    <a:pt x="235242" y="93979"/>
                  </a:lnTo>
                  <a:lnTo>
                    <a:pt x="235623" y="93979"/>
                  </a:lnTo>
                  <a:lnTo>
                    <a:pt x="235242" y="93979"/>
                  </a:lnTo>
                  <a:lnTo>
                    <a:pt x="235623" y="93979"/>
                  </a:lnTo>
                  <a:lnTo>
                    <a:pt x="235623" y="94741"/>
                  </a:lnTo>
                  <a:lnTo>
                    <a:pt x="235623" y="93979"/>
                  </a:lnTo>
                  <a:lnTo>
                    <a:pt x="236410" y="93979"/>
                  </a:lnTo>
                  <a:lnTo>
                    <a:pt x="235623" y="93979"/>
                  </a:lnTo>
                  <a:lnTo>
                    <a:pt x="236410" y="93979"/>
                  </a:lnTo>
                  <a:lnTo>
                    <a:pt x="235623" y="93979"/>
                  </a:lnTo>
                  <a:lnTo>
                    <a:pt x="236410" y="93979"/>
                  </a:lnTo>
                  <a:lnTo>
                    <a:pt x="235623" y="93979"/>
                  </a:lnTo>
                  <a:lnTo>
                    <a:pt x="235623" y="93205"/>
                  </a:lnTo>
                  <a:lnTo>
                    <a:pt x="236410" y="93205"/>
                  </a:lnTo>
                  <a:lnTo>
                    <a:pt x="235623" y="93205"/>
                  </a:lnTo>
                  <a:lnTo>
                    <a:pt x="236410" y="93205"/>
                  </a:lnTo>
                  <a:lnTo>
                    <a:pt x="235623" y="93205"/>
                  </a:lnTo>
                  <a:lnTo>
                    <a:pt x="235623" y="92430"/>
                  </a:lnTo>
                  <a:lnTo>
                    <a:pt x="239522" y="92430"/>
                  </a:lnTo>
                  <a:lnTo>
                    <a:pt x="239522" y="91668"/>
                  </a:lnTo>
                  <a:lnTo>
                    <a:pt x="240296" y="91668"/>
                  </a:lnTo>
                  <a:lnTo>
                    <a:pt x="240296" y="90893"/>
                  </a:lnTo>
                  <a:lnTo>
                    <a:pt x="241084" y="90893"/>
                  </a:lnTo>
                  <a:lnTo>
                    <a:pt x="241084" y="90512"/>
                  </a:lnTo>
                  <a:lnTo>
                    <a:pt x="241858" y="90512"/>
                  </a:lnTo>
                  <a:lnTo>
                    <a:pt x="241858" y="89738"/>
                  </a:lnTo>
                  <a:lnTo>
                    <a:pt x="241858" y="90512"/>
                  </a:lnTo>
                  <a:lnTo>
                    <a:pt x="242633" y="90512"/>
                  </a:lnTo>
                  <a:lnTo>
                    <a:pt x="243420" y="90512"/>
                  </a:lnTo>
                  <a:lnTo>
                    <a:pt x="244195" y="90512"/>
                  </a:lnTo>
                  <a:lnTo>
                    <a:pt x="244195" y="90893"/>
                  </a:lnTo>
                  <a:lnTo>
                    <a:pt x="244195" y="91668"/>
                  </a:lnTo>
                  <a:lnTo>
                    <a:pt x="244589" y="91668"/>
                  </a:lnTo>
                  <a:lnTo>
                    <a:pt x="244195" y="91668"/>
                  </a:lnTo>
                  <a:lnTo>
                    <a:pt x="244589" y="91668"/>
                  </a:lnTo>
                  <a:lnTo>
                    <a:pt x="244589" y="92430"/>
                  </a:lnTo>
                  <a:lnTo>
                    <a:pt x="245364" y="92430"/>
                  </a:lnTo>
                  <a:lnTo>
                    <a:pt x="244589" y="92430"/>
                  </a:lnTo>
                  <a:lnTo>
                    <a:pt x="245364" y="92430"/>
                  </a:lnTo>
                  <a:lnTo>
                    <a:pt x="244589" y="92430"/>
                  </a:lnTo>
                  <a:lnTo>
                    <a:pt x="244589" y="91668"/>
                  </a:lnTo>
                  <a:lnTo>
                    <a:pt x="244195" y="91668"/>
                  </a:lnTo>
                  <a:lnTo>
                    <a:pt x="244589" y="91668"/>
                  </a:lnTo>
                  <a:lnTo>
                    <a:pt x="244195" y="91668"/>
                  </a:lnTo>
                  <a:lnTo>
                    <a:pt x="244195" y="90893"/>
                  </a:lnTo>
                  <a:lnTo>
                    <a:pt x="244195" y="90512"/>
                  </a:lnTo>
                  <a:lnTo>
                    <a:pt x="243420" y="90512"/>
                  </a:lnTo>
                  <a:lnTo>
                    <a:pt x="242633" y="90512"/>
                  </a:lnTo>
                  <a:lnTo>
                    <a:pt x="241858" y="90512"/>
                  </a:lnTo>
                  <a:lnTo>
                    <a:pt x="241858" y="89738"/>
                  </a:lnTo>
                  <a:lnTo>
                    <a:pt x="242633" y="89738"/>
                  </a:lnTo>
                  <a:lnTo>
                    <a:pt x="242633" y="88976"/>
                  </a:lnTo>
                  <a:lnTo>
                    <a:pt x="242633" y="88201"/>
                  </a:lnTo>
                  <a:lnTo>
                    <a:pt x="243420" y="88201"/>
                  </a:lnTo>
                  <a:lnTo>
                    <a:pt x="244195" y="88976"/>
                  </a:lnTo>
                  <a:lnTo>
                    <a:pt x="244589" y="88976"/>
                  </a:lnTo>
                  <a:lnTo>
                    <a:pt x="245364" y="88976"/>
                  </a:lnTo>
                  <a:lnTo>
                    <a:pt x="246138" y="88976"/>
                  </a:lnTo>
                  <a:lnTo>
                    <a:pt x="246138" y="89738"/>
                  </a:lnTo>
                  <a:lnTo>
                    <a:pt x="246138" y="88976"/>
                  </a:lnTo>
                  <a:lnTo>
                    <a:pt x="246926" y="88976"/>
                  </a:lnTo>
                  <a:lnTo>
                    <a:pt x="247700" y="88976"/>
                  </a:lnTo>
                  <a:lnTo>
                    <a:pt x="247700" y="89738"/>
                  </a:lnTo>
                  <a:lnTo>
                    <a:pt x="248475" y="89738"/>
                  </a:lnTo>
                  <a:lnTo>
                    <a:pt x="249262" y="89738"/>
                  </a:lnTo>
                  <a:lnTo>
                    <a:pt x="253149" y="89738"/>
                  </a:lnTo>
                  <a:lnTo>
                    <a:pt x="253149" y="88976"/>
                  </a:lnTo>
                  <a:lnTo>
                    <a:pt x="253936" y="88976"/>
                  </a:lnTo>
                  <a:lnTo>
                    <a:pt x="254317" y="88976"/>
                  </a:lnTo>
                  <a:lnTo>
                    <a:pt x="255092" y="88976"/>
                  </a:lnTo>
                  <a:lnTo>
                    <a:pt x="255879" y="88976"/>
                  </a:lnTo>
                  <a:lnTo>
                    <a:pt x="255879" y="89738"/>
                  </a:lnTo>
                  <a:lnTo>
                    <a:pt x="256654" y="89738"/>
                  </a:lnTo>
                  <a:lnTo>
                    <a:pt x="257429" y="89738"/>
                  </a:lnTo>
                  <a:lnTo>
                    <a:pt x="257429" y="90512"/>
                  </a:lnTo>
                  <a:lnTo>
                    <a:pt x="258216" y="90512"/>
                  </a:lnTo>
                  <a:lnTo>
                    <a:pt x="258991" y="90512"/>
                  </a:lnTo>
                  <a:lnTo>
                    <a:pt x="259765" y="89738"/>
                  </a:lnTo>
                  <a:lnTo>
                    <a:pt x="259765" y="90512"/>
                  </a:lnTo>
                  <a:lnTo>
                    <a:pt x="260553" y="90512"/>
                  </a:lnTo>
                  <a:lnTo>
                    <a:pt x="260553" y="90893"/>
                  </a:lnTo>
                  <a:lnTo>
                    <a:pt x="260553" y="90512"/>
                  </a:lnTo>
                  <a:lnTo>
                    <a:pt x="261327" y="90512"/>
                  </a:lnTo>
                  <a:lnTo>
                    <a:pt x="261327" y="90893"/>
                  </a:lnTo>
                  <a:lnTo>
                    <a:pt x="262115" y="90893"/>
                  </a:lnTo>
                  <a:lnTo>
                    <a:pt x="261327" y="90893"/>
                  </a:lnTo>
                  <a:lnTo>
                    <a:pt x="262115" y="90893"/>
                  </a:lnTo>
                  <a:lnTo>
                    <a:pt x="262115" y="91668"/>
                  </a:lnTo>
                  <a:lnTo>
                    <a:pt x="262115" y="90893"/>
                  </a:lnTo>
                  <a:lnTo>
                    <a:pt x="262115" y="91668"/>
                  </a:lnTo>
                  <a:lnTo>
                    <a:pt x="262115" y="90893"/>
                  </a:lnTo>
                  <a:lnTo>
                    <a:pt x="262115" y="91668"/>
                  </a:lnTo>
                  <a:lnTo>
                    <a:pt x="262115" y="90893"/>
                  </a:lnTo>
                  <a:lnTo>
                    <a:pt x="262115" y="90512"/>
                  </a:lnTo>
                  <a:lnTo>
                    <a:pt x="261327" y="90512"/>
                  </a:lnTo>
                  <a:lnTo>
                    <a:pt x="260553" y="90512"/>
                  </a:lnTo>
                  <a:lnTo>
                    <a:pt x="260553" y="89738"/>
                  </a:lnTo>
                  <a:lnTo>
                    <a:pt x="259765" y="89738"/>
                  </a:lnTo>
                  <a:lnTo>
                    <a:pt x="258991" y="89738"/>
                  </a:lnTo>
                  <a:lnTo>
                    <a:pt x="258991" y="90512"/>
                  </a:lnTo>
                  <a:lnTo>
                    <a:pt x="258216" y="90512"/>
                  </a:lnTo>
                  <a:lnTo>
                    <a:pt x="258216" y="89738"/>
                  </a:lnTo>
                  <a:lnTo>
                    <a:pt x="257429" y="89738"/>
                  </a:lnTo>
                  <a:lnTo>
                    <a:pt x="256654" y="88976"/>
                  </a:lnTo>
                  <a:lnTo>
                    <a:pt x="256654" y="89738"/>
                  </a:lnTo>
                  <a:lnTo>
                    <a:pt x="255879" y="89738"/>
                  </a:lnTo>
                  <a:lnTo>
                    <a:pt x="255879" y="88976"/>
                  </a:lnTo>
                  <a:lnTo>
                    <a:pt x="255092" y="88976"/>
                  </a:lnTo>
                  <a:lnTo>
                    <a:pt x="254317" y="88976"/>
                  </a:lnTo>
                  <a:lnTo>
                    <a:pt x="254317" y="88201"/>
                  </a:lnTo>
                  <a:lnTo>
                    <a:pt x="253936" y="88201"/>
                  </a:lnTo>
                  <a:lnTo>
                    <a:pt x="253149" y="88976"/>
                  </a:lnTo>
                  <a:lnTo>
                    <a:pt x="253149" y="89738"/>
                  </a:lnTo>
                  <a:lnTo>
                    <a:pt x="252374" y="89738"/>
                  </a:lnTo>
                  <a:lnTo>
                    <a:pt x="251599" y="89738"/>
                  </a:lnTo>
                  <a:lnTo>
                    <a:pt x="252374" y="89738"/>
                  </a:lnTo>
                  <a:lnTo>
                    <a:pt x="251599" y="89738"/>
                  </a:lnTo>
                  <a:lnTo>
                    <a:pt x="251599" y="88976"/>
                  </a:lnTo>
                  <a:lnTo>
                    <a:pt x="252374" y="88976"/>
                  </a:lnTo>
                  <a:lnTo>
                    <a:pt x="252374" y="89738"/>
                  </a:lnTo>
                  <a:lnTo>
                    <a:pt x="252374" y="88976"/>
                  </a:lnTo>
                  <a:lnTo>
                    <a:pt x="252374" y="89738"/>
                  </a:lnTo>
                  <a:lnTo>
                    <a:pt x="252374" y="88976"/>
                  </a:lnTo>
                  <a:lnTo>
                    <a:pt x="251599" y="88976"/>
                  </a:lnTo>
                  <a:lnTo>
                    <a:pt x="250812" y="88976"/>
                  </a:lnTo>
                  <a:lnTo>
                    <a:pt x="250812" y="88201"/>
                  </a:lnTo>
                  <a:lnTo>
                    <a:pt x="251599" y="88201"/>
                  </a:lnTo>
                  <a:lnTo>
                    <a:pt x="251599" y="88976"/>
                  </a:lnTo>
                  <a:lnTo>
                    <a:pt x="251599" y="88201"/>
                  </a:lnTo>
                  <a:lnTo>
                    <a:pt x="250812" y="88201"/>
                  </a:lnTo>
                  <a:lnTo>
                    <a:pt x="250037" y="88976"/>
                  </a:lnTo>
                  <a:lnTo>
                    <a:pt x="249262" y="88976"/>
                  </a:lnTo>
                  <a:lnTo>
                    <a:pt x="248475" y="88976"/>
                  </a:lnTo>
                  <a:lnTo>
                    <a:pt x="248475" y="88201"/>
                  </a:lnTo>
                  <a:lnTo>
                    <a:pt x="249262" y="88201"/>
                  </a:lnTo>
                  <a:lnTo>
                    <a:pt x="248475" y="88201"/>
                  </a:lnTo>
                  <a:lnTo>
                    <a:pt x="248475" y="88976"/>
                  </a:lnTo>
                  <a:lnTo>
                    <a:pt x="247700" y="88976"/>
                  </a:lnTo>
                  <a:lnTo>
                    <a:pt x="247700" y="88201"/>
                  </a:lnTo>
                  <a:lnTo>
                    <a:pt x="246926" y="88201"/>
                  </a:lnTo>
                  <a:lnTo>
                    <a:pt x="246138" y="88201"/>
                  </a:lnTo>
                  <a:lnTo>
                    <a:pt x="245364" y="88201"/>
                  </a:lnTo>
                  <a:lnTo>
                    <a:pt x="245364" y="87426"/>
                  </a:lnTo>
                  <a:lnTo>
                    <a:pt x="245364" y="88201"/>
                  </a:lnTo>
                  <a:lnTo>
                    <a:pt x="244589" y="87426"/>
                  </a:lnTo>
                  <a:lnTo>
                    <a:pt x="244195" y="87426"/>
                  </a:lnTo>
                  <a:lnTo>
                    <a:pt x="244589" y="87426"/>
                  </a:lnTo>
                  <a:lnTo>
                    <a:pt x="244195" y="87426"/>
                  </a:lnTo>
                  <a:lnTo>
                    <a:pt x="244195" y="86664"/>
                  </a:lnTo>
                  <a:lnTo>
                    <a:pt x="244195" y="85890"/>
                  </a:lnTo>
                  <a:lnTo>
                    <a:pt x="244195" y="85115"/>
                  </a:lnTo>
                  <a:lnTo>
                    <a:pt x="244195" y="84353"/>
                  </a:lnTo>
                  <a:lnTo>
                    <a:pt x="244589" y="84353"/>
                  </a:lnTo>
                  <a:lnTo>
                    <a:pt x="244589" y="83578"/>
                  </a:lnTo>
                  <a:lnTo>
                    <a:pt x="244589" y="82803"/>
                  </a:lnTo>
                  <a:lnTo>
                    <a:pt x="245364" y="82803"/>
                  </a:lnTo>
                  <a:lnTo>
                    <a:pt x="246138" y="82803"/>
                  </a:lnTo>
                  <a:lnTo>
                    <a:pt x="246926" y="82803"/>
                  </a:lnTo>
                  <a:lnTo>
                    <a:pt x="247700" y="83578"/>
                  </a:lnTo>
                  <a:lnTo>
                    <a:pt x="248475" y="83578"/>
                  </a:lnTo>
                  <a:lnTo>
                    <a:pt x="249262" y="83578"/>
                  </a:lnTo>
                  <a:lnTo>
                    <a:pt x="250037" y="83578"/>
                  </a:lnTo>
                  <a:lnTo>
                    <a:pt x="250037" y="82803"/>
                  </a:lnTo>
                  <a:lnTo>
                    <a:pt x="253936" y="82803"/>
                  </a:lnTo>
                  <a:lnTo>
                    <a:pt x="254317" y="82041"/>
                  </a:lnTo>
                  <a:lnTo>
                    <a:pt x="255092" y="82041"/>
                  </a:lnTo>
                  <a:lnTo>
                    <a:pt x="255879" y="82041"/>
                  </a:lnTo>
                  <a:lnTo>
                    <a:pt x="256654" y="82041"/>
                  </a:lnTo>
                  <a:lnTo>
                    <a:pt x="257429" y="82041"/>
                  </a:lnTo>
                  <a:lnTo>
                    <a:pt x="257429" y="81267"/>
                  </a:lnTo>
                  <a:lnTo>
                    <a:pt x="258216" y="80886"/>
                  </a:lnTo>
                  <a:lnTo>
                    <a:pt x="258991" y="80886"/>
                  </a:lnTo>
                  <a:lnTo>
                    <a:pt x="259765" y="80111"/>
                  </a:lnTo>
                  <a:lnTo>
                    <a:pt x="260553" y="80111"/>
                  </a:lnTo>
                  <a:lnTo>
                    <a:pt x="260553" y="80886"/>
                  </a:lnTo>
                  <a:lnTo>
                    <a:pt x="260553" y="80111"/>
                  </a:lnTo>
                  <a:lnTo>
                    <a:pt x="260553" y="80886"/>
                  </a:lnTo>
                  <a:lnTo>
                    <a:pt x="260553" y="80111"/>
                  </a:lnTo>
                  <a:lnTo>
                    <a:pt x="260553" y="80886"/>
                  </a:lnTo>
                  <a:lnTo>
                    <a:pt x="261327" y="80886"/>
                  </a:lnTo>
                  <a:lnTo>
                    <a:pt x="261327" y="80111"/>
                  </a:lnTo>
                  <a:lnTo>
                    <a:pt x="262115" y="80111"/>
                  </a:lnTo>
                  <a:lnTo>
                    <a:pt x="262115" y="80886"/>
                  </a:lnTo>
                  <a:lnTo>
                    <a:pt x="262115" y="80111"/>
                  </a:lnTo>
                  <a:lnTo>
                    <a:pt x="262115" y="79336"/>
                  </a:lnTo>
                  <a:lnTo>
                    <a:pt x="261327" y="79336"/>
                  </a:lnTo>
                  <a:lnTo>
                    <a:pt x="260553" y="79336"/>
                  </a:lnTo>
                  <a:lnTo>
                    <a:pt x="260553" y="80111"/>
                  </a:lnTo>
                  <a:lnTo>
                    <a:pt x="260553" y="79336"/>
                  </a:lnTo>
                  <a:lnTo>
                    <a:pt x="260553" y="78574"/>
                  </a:lnTo>
                  <a:lnTo>
                    <a:pt x="261327" y="78574"/>
                  </a:lnTo>
                  <a:lnTo>
                    <a:pt x="262115" y="78574"/>
                  </a:lnTo>
                  <a:lnTo>
                    <a:pt x="262890" y="78574"/>
                  </a:lnTo>
                  <a:lnTo>
                    <a:pt x="263664" y="78574"/>
                  </a:lnTo>
                  <a:lnTo>
                    <a:pt x="263664" y="77800"/>
                  </a:lnTo>
                  <a:lnTo>
                    <a:pt x="264058" y="77800"/>
                  </a:lnTo>
                  <a:lnTo>
                    <a:pt x="265607" y="77025"/>
                  </a:lnTo>
                  <a:lnTo>
                    <a:pt x="266395" y="77025"/>
                  </a:lnTo>
                  <a:lnTo>
                    <a:pt x="266395" y="76263"/>
                  </a:lnTo>
                  <a:lnTo>
                    <a:pt x="266395" y="77025"/>
                  </a:lnTo>
                  <a:lnTo>
                    <a:pt x="267169" y="76263"/>
                  </a:lnTo>
                  <a:lnTo>
                    <a:pt x="267944" y="76263"/>
                  </a:lnTo>
                  <a:lnTo>
                    <a:pt x="268732" y="76263"/>
                  </a:lnTo>
                  <a:lnTo>
                    <a:pt x="268732" y="75488"/>
                  </a:lnTo>
                  <a:lnTo>
                    <a:pt x="269506" y="75488"/>
                  </a:lnTo>
                  <a:lnTo>
                    <a:pt x="268732" y="75488"/>
                  </a:lnTo>
                  <a:lnTo>
                    <a:pt x="269506" y="75488"/>
                  </a:lnTo>
                  <a:lnTo>
                    <a:pt x="268732" y="75488"/>
                  </a:lnTo>
                  <a:lnTo>
                    <a:pt x="268732" y="74714"/>
                  </a:lnTo>
                  <a:lnTo>
                    <a:pt x="268732" y="73952"/>
                  </a:lnTo>
                  <a:lnTo>
                    <a:pt x="267944" y="73952"/>
                  </a:lnTo>
                  <a:lnTo>
                    <a:pt x="267944" y="74714"/>
                  </a:lnTo>
                  <a:lnTo>
                    <a:pt x="267944" y="73952"/>
                  </a:lnTo>
                  <a:lnTo>
                    <a:pt x="268732" y="73952"/>
                  </a:lnTo>
                  <a:lnTo>
                    <a:pt x="267944" y="73952"/>
                  </a:lnTo>
                  <a:lnTo>
                    <a:pt x="268732" y="73952"/>
                  </a:lnTo>
                  <a:lnTo>
                    <a:pt x="269506" y="74714"/>
                  </a:lnTo>
                  <a:lnTo>
                    <a:pt x="270281" y="74714"/>
                  </a:lnTo>
                  <a:lnTo>
                    <a:pt x="269506" y="74714"/>
                  </a:lnTo>
                  <a:lnTo>
                    <a:pt x="270281" y="74714"/>
                  </a:lnTo>
                  <a:lnTo>
                    <a:pt x="270281" y="75488"/>
                  </a:lnTo>
                  <a:lnTo>
                    <a:pt x="270281" y="74714"/>
                  </a:lnTo>
                  <a:lnTo>
                    <a:pt x="270281" y="75488"/>
                  </a:lnTo>
                  <a:lnTo>
                    <a:pt x="270281" y="74714"/>
                  </a:lnTo>
                  <a:lnTo>
                    <a:pt x="270281" y="73952"/>
                  </a:lnTo>
                  <a:lnTo>
                    <a:pt x="270281" y="74714"/>
                  </a:lnTo>
                  <a:lnTo>
                    <a:pt x="270281" y="73952"/>
                  </a:lnTo>
                  <a:lnTo>
                    <a:pt x="269506" y="73952"/>
                  </a:lnTo>
                  <a:lnTo>
                    <a:pt x="269506" y="73177"/>
                  </a:lnTo>
                  <a:lnTo>
                    <a:pt x="268732" y="73177"/>
                  </a:lnTo>
                  <a:lnTo>
                    <a:pt x="267944" y="73177"/>
                  </a:lnTo>
                  <a:lnTo>
                    <a:pt x="267944" y="73952"/>
                  </a:lnTo>
                  <a:lnTo>
                    <a:pt x="267944" y="73177"/>
                  </a:lnTo>
                  <a:lnTo>
                    <a:pt x="267944" y="72402"/>
                  </a:lnTo>
                  <a:lnTo>
                    <a:pt x="268732" y="72402"/>
                  </a:lnTo>
                  <a:lnTo>
                    <a:pt x="269506" y="73177"/>
                  </a:lnTo>
                  <a:lnTo>
                    <a:pt x="270281" y="73952"/>
                  </a:lnTo>
                  <a:lnTo>
                    <a:pt x="271068" y="73952"/>
                  </a:lnTo>
                  <a:lnTo>
                    <a:pt x="271843" y="73952"/>
                  </a:lnTo>
                  <a:lnTo>
                    <a:pt x="272618" y="73952"/>
                  </a:lnTo>
                  <a:lnTo>
                    <a:pt x="273011" y="73952"/>
                  </a:lnTo>
                  <a:lnTo>
                    <a:pt x="273799" y="73952"/>
                  </a:lnTo>
                  <a:lnTo>
                    <a:pt x="273799" y="73177"/>
                  </a:lnTo>
                  <a:lnTo>
                    <a:pt x="273799" y="73952"/>
                  </a:lnTo>
                  <a:lnTo>
                    <a:pt x="274574" y="73952"/>
                  </a:lnTo>
                  <a:lnTo>
                    <a:pt x="273799" y="73952"/>
                  </a:lnTo>
                  <a:lnTo>
                    <a:pt x="273799" y="73177"/>
                  </a:lnTo>
                  <a:lnTo>
                    <a:pt x="274574" y="73177"/>
                  </a:lnTo>
                  <a:lnTo>
                    <a:pt x="273799" y="73177"/>
                  </a:lnTo>
                  <a:lnTo>
                    <a:pt x="274574" y="73177"/>
                  </a:lnTo>
                  <a:lnTo>
                    <a:pt x="274574" y="72402"/>
                  </a:lnTo>
                  <a:lnTo>
                    <a:pt x="275348" y="72402"/>
                  </a:lnTo>
                  <a:lnTo>
                    <a:pt x="276136" y="72402"/>
                  </a:lnTo>
                  <a:lnTo>
                    <a:pt x="275348" y="72402"/>
                  </a:lnTo>
                  <a:lnTo>
                    <a:pt x="276136" y="72402"/>
                  </a:lnTo>
                  <a:lnTo>
                    <a:pt x="275348" y="71640"/>
                  </a:lnTo>
                  <a:lnTo>
                    <a:pt x="276136" y="71640"/>
                  </a:lnTo>
                  <a:lnTo>
                    <a:pt x="275348" y="71640"/>
                  </a:lnTo>
                  <a:lnTo>
                    <a:pt x="276136" y="71640"/>
                  </a:lnTo>
                  <a:lnTo>
                    <a:pt x="275348" y="71640"/>
                  </a:lnTo>
                  <a:lnTo>
                    <a:pt x="276136" y="71640"/>
                  </a:lnTo>
                  <a:lnTo>
                    <a:pt x="275348" y="71640"/>
                  </a:lnTo>
                  <a:lnTo>
                    <a:pt x="276136" y="71640"/>
                  </a:lnTo>
                  <a:lnTo>
                    <a:pt x="275348" y="71640"/>
                  </a:lnTo>
                  <a:lnTo>
                    <a:pt x="275348" y="71246"/>
                  </a:lnTo>
                  <a:lnTo>
                    <a:pt x="275348" y="71640"/>
                  </a:lnTo>
                  <a:lnTo>
                    <a:pt x="275348" y="71246"/>
                  </a:lnTo>
                  <a:lnTo>
                    <a:pt x="276136" y="71246"/>
                  </a:lnTo>
                  <a:lnTo>
                    <a:pt x="276910" y="71246"/>
                  </a:lnTo>
                  <a:lnTo>
                    <a:pt x="276910" y="70484"/>
                  </a:lnTo>
                  <a:lnTo>
                    <a:pt x="277685" y="70484"/>
                  </a:lnTo>
                  <a:lnTo>
                    <a:pt x="277685" y="69710"/>
                  </a:lnTo>
                  <a:lnTo>
                    <a:pt x="278460" y="68935"/>
                  </a:lnTo>
                  <a:lnTo>
                    <a:pt x="279247" y="68935"/>
                  </a:lnTo>
                  <a:lnTo>
                    <a:pt x="280022" y="68935"/>
                  </a:lnTo>
                  <a:lnTo>
                    <a:pt x="279247" y="68935"/>
                  </a:lnTo>
                  <a:lnTo>
                    <a:pt x="280022" y="68935"/>
                  </a:lnTo>
                  <a:lnTo>
                    <a:pt x="280797" y="68173"/>
                  </a:lnTo>
                  <a:lnTo>
                    <a:pt x="281584" y="68173"/>
                  </a:lnTo>
                  <a:lnTo>
                    <a:pt x="280797" y="68173"/>
                  </a:lnTo>
                  <a:lnTo>
                    <a:pt x="281584" y="68173"/>
                  </a:lnTo>
                  <a:lnTo>
                    <a:pt x="281584" y="67398"/>
                  </a:lnTo>
                  <a:lnTo>
                    <a:pt x="282359" y="67398"/>
                  </a:lnTo>
                  <a:lnTo>
                    <a:pt x="282752" y="67398"/>
                  </a:lnTo>
                  <a:lnTo>
                    <a:pt x="283527" y="67398"/>
                  </a:lnTo>
                  <a:lnTo>
                    <a:pt x="283527" y="68173"/>
                  </a:lnTo>
                  <a:lnTo>
                    <a:pt x="283527" y="67398"/>
                  </a:lnTo>
                  <a:lnTo>
                    <a:pt x="284314" y="67398"/>
                  </a:lnTo>
                  <a:lnTo>
                    <a:pt x="284314" y="68173"/>
                  </a:lnTo>
                  <a:lnTo>
                    <a:pt x="283527" y="68173"/>
                  </a:lnTo>
                  <a:lnTo>
                    <a:pt x="284314" y="68173"/>
                  </a:lnTo>
                  <a:lnTo>
                    <a:pt x="284314" y="68935"/>
                  </a:lnTo>
                  <a:lnTo>
                    <a:pt x="284314" y="68173"/>
                  </a:lnTo>
                  <a:lnTo>
                    <a:pt x="284314" y="68935"/>
                  </a:lnTo>
                  <a:lnTo>
                    <a:pt x="285089" y="68173"/>
                  </a:lnTo>
                  <a:lnTo>
                    <a:pt x="285089" y="68935"/>
                  </a:lnTo>
                  <a:lnTo>
                    <a:pt x="284314" y="68935"/>
                  </a:lnTo>
                  <a:lnTo>
                    <a:pt x="284314" y="69710"/>
                  </a:lnTo>
                  <a:lnTo>
                    <a:pt x="283527" y="69710"/>
                  </a:lnTo>
                  <a:lnTo>
                    <a:pt x="282752" y="69710"/>
                  </a:lnTo>
                  <a:lnTo>
                    <a:pt x="282752" y="70484"/>
                  </a:lnTo>
                  <a:lnTo>
                    <a:pt x="282359" y="70484"/>
                  </a:lnTo>
                  <a:lnTo>
                    <a:pt x="281584" y="70484"/>
                  </a:lnTo>
                  <a:lnTo>
                    <a:pt x="281584" y="71246"/>
                  </a:lnTo>
                  <a:lnTo>
                    <a:pt x="280797" y="71640"/>
                  </a:lnTo>
                  <a:lnTo>
                    <a:pt x="280797" y="72402"/>
                  </a:lnTo>
                  <a:lnTo>
                    <a:pt x="280797" y="73177"/>
                  </a:lnTo>
                  <a:lnTo>
                    <a:pt x="280022" y="73177"/>
                  </a:lnTo>
                  <a:lnTo>
                    <a:pt x="280022" y="73952"/>
                  </a:lnTo>
                  <a:lnTo>
                    <a:pt x="279247" y="73952"/>
                  </a:lnTo>
                  <a:lnTo>
                    <a:pt x="278460" y="73952"/>
                  </a:lnTo>
                  <a:lnTo>
                    <a:pt x="277685" y="73952"/>
                  </a:lnTo>
                  <a:lnTo>
                    <a:pt x="276910" y="73952"/>
                  </a:lnTo>
                  <a:lnTo>
                    <a:pt x="276136" y="73952"/>
                  </a:lnTo>
                  <a:lnTo>
                    <a:pt x="276136" y="74714"/>
                  </a:lnTo>
                  <a:lnTo>
                    <a:pt x="276910" y="74714"/>
                  </a:lnTo>
                  <a:lnTo>
                    <a:pt x="277685" y="74714"/>
                  </a:lnTo>
                  <a:lnTo>
                    <a:pt x="277685" y="75488"/>
                  </a:lnTo>
                  <a:lnTo>
                    <a:pt x="278460" y="74714"/>
                  </a:lnTo>
                  <a:lnTo>
                    <a:pt x="278460" y="75488"/>
                  </a:lnTo>
                  <a:lnTo>
                    <a:pt x="278460" y="74714"/>
                  </a:lnTo>
                  <a:lnTo>
                    <a:pt x="278460" y="75488"/>
                  </a:lnTo>
                  <a:lnTo>
                    <a:pt x="279247" y="75488"/>
                  </a:lnTo>
                  <a:lnTo>
                    <a:pt x="279247" y="74714"/>
                  </a:lnTo>
                  <a:lnTo>
                    <a:pt x="279247" y="75488"/>
                  </a:lnTo>
                  <a:lnTo>
                    <a:pt x="280022" y="75488"/>
                  </a:lnTo>
                  <a:lnTo>
                    <a:pt x="280022" y="76263"/>
                  </a:lnTo>
                  <a:lnTo>
                    <a:pt x="280797" y="76263"/>
                  </a:lnTo>
                  <a:lnTo>
                    <a:pt x="280797" y="77025"/>
                  </a:lnTo>
                  <a:lnTo>
                    <a:pt x="280022" y="77025"/>
                  </a:lnTo>
                  <a:lnTo>
                    <a:pt x="280022" y="77800"/>
                  </a:lnTo>
                  <a:lnTo>
                    <a:pt x="280022" y="77025"/>
                  </a:lnTo>
                  <a:lnTo>
                    <a:pt x="280022" y="77800"/>
                  </a:lnTo>
                  <a:lnTo>
                    <a:pt x="279247" y="77800"/>
                  </a:lnTo>
                  <a:lnTo>
                    <a:pt x="278460" y="77800"/>
                  </a:lnTo>
                  <a:lnTo>
                    <a:pt x="278460" y="78574"/>
                  </a:lnTo>
                  <a:lnTo>
                    <a:pt x="278460" y="79336"/>
                  </a:lnTo>
                  <a:lnTo>
                    <a:pt x="279247" y="79336"/>
                  </a:lnTo>
                  <a:lnTo>
                    <a:pt x="280022" y="79336"/>
                  </a:lnTo>
                  <a:lnTo>
                    <a:pt x="280797" y="79336"/>
                  </a:lnTo>
                  <a:lnTo>
                    <a:pt x="280797" y="78574"/>
                  </a:lnTo>
                  <a:lnTo>
                    <a:pt x="281584" y="78574"/>
                  </a:lnTo>
                  <a:lnTo>
                    <a:pt x="282359" y="78574"/>
                  </a:lnTo>
                  <a:lnTo>
                    <a:pt x="282752" y="78574"/>
                  </a:lnTo>
                  <a:lnTo>
                    <a:pt x="282752" y="79336"/>
                  </a:lnTo>
                  <a:lnTo>
                    <a:pt x="282359" y="79336"/>
                  </a:lnTo>
                  <a:lnTo>
                    <a:pt x="282359" y="80111"/>
                  </a:lnTo>
                  <a:lnTo>
                    <a:pt x="282752" y="80111"/>
                  </a:lnTo>
                  <a:lnTo>
                    <a:pt x="283527" y="80886"/>
                  </a:lnTo>
                  <a:lnTo>
                    <a:pt x="282752" y="80886"/>
                  </a:lnTo>
                  <a:lnTo>
                    <a:pt x="282752" y="81267"/>
                  </a:lnTo>
                  <a:lnTo>
                    <a:pt x="282359" y="81267"/>
                  </a:lnTo>
                  <a:lnTo>
                    <a:pt x="282359" y="82041"/>
                  </a:lnTo>
                  <a:lnTo>
                    <a:pt x="282752" y="82803"/>
                  </a:lnTo>
                  <a:lnTo>
                    <a:pt x="282752" y="82041"/>
                  </a:lnTo>
                  <a:lnTo>
                    <a:pt x="282752" y="82803"/>
                  </a:lnTo>
                  <a:lnTo>
                    <a:pt x="282752" y="82041"/>
                  </a:lnTo>
                  <a:lnTo>
                    <a:pt x="283527" y="82041"/>
                  </a:lnTo>
                  <a:lnTo>
                    <a:pt x="283527" y="82803"/>
                  </a:lnTo>
                  <a:lnTo>
                    <a:pt x="283527" y="82041"/>
                  </a:lnTo>
                  <a:lnTo>
                    <a:pt x="284314" y="82803"/>
                  </a:lnTo>
                  <a:lnTo>
                    <a:pt x="283527" y="82803"/>
                  </a:lnTo>
                  <a:lnTo>
                    <a:pt x="282752" y="82803"/>
                  </a:lnTo>
                  <a:lnTo>
                    <a:pt x="283527" y="82803"/>
                  </a:lnTo>
                  <a:lnTo>
                    <a:pt x="283527" y="83578"/>
                  </a:lnTo>
                  <a:lnTo>
                    <a:pt x="282752" y="83578"/>
                  </a:lnTo>
                  <a:lnTo>
                    <a:pt x="282359" y="83578"/>
                  </a:lnTo>
                  <a:lnTo>
                    <a:pt x="282359" y="84353"/>
                  </a:lnTo>
                  <a:lnTo>
                    <a:pt x="282359" y="85115"/>
                  </a:lnTo>
                  <a:lnTo>
                    <a:pt x="282752" y="85115"/>
                  </a:lnTo>
                  <a:lnTo>
                    <a:pt x="282752" y="85890"/>
                  </a:lnTo>
                  <a:lnTo>
                    <a:pt x="282752" y="85115"/>
                  </a:lnTo>
                  <a:lnTo>
                    <a:pt x="282752" y="85890"/>
                  </a:lnTo>
                  <a:lnTo>
                    <a:pt x="282359" y="85890"/>
                  </a:lnTo>
                  <a:lnTo>
                    <a:pt x="282752" y="85890"/>
                  </a:lnTo>
                  <a:lnTo>
                    <a:pt x="282359" y="85890"/>
                  </a:lnTo>
                  <a:lnTo>
                    <a:pt x="282752" y="85890"/>
                  </a:lnTo>
                  <a:lnTo>
                    <a:pt x="282752" y="86664"/>
                  </a:lnTo>
                  <a:lnTo>
                    <a:pt x="282752" y="87426"/>
                  </a:lnTo>
                  <a:lnTo>
                    <a:pt x="282752" y="88201"/>
                  </a:lnTo>
                  <a:lnTo>
                    <a:pt x="283527" y="88201"/>
                  </a:lnTo>
                  <a:lnTo>
                    <a:pt x="283527" y="88976"/>
                  </a:lnTo>
                  <a:lnTo>
                    <a:pt x="284314" y="88976"/>
                  </a:lnTo>
                  <a:lnTo>
                    <a:pt x="285089" y="88976"/>
                  </a:lnTo>
                  <a:lnTo>
                    <a:pt x="285089" y="89738"/>
                  </a:lnTo>
                  <a:lnTo>
                    <a:pt x="285089" y="90512"/>
                  </a:lnTo>
                  <a:lnTo>
                    <a:pt x="285864" y="90512"/>
                  </a:lnTo>
                  <a:lnTo>
                    <a:pt x="285864" y="89738"/>
                  </a:lnTo>
                  <a:lnTo>
                    <a:pt x="285864" y="90512"/>
                  </a:lnTo>
                  <a:lnTo>
                    <a:pt x="286651" y="90512"/>
                  </a:lnTo>
                  <a:lnTo>
                    <a:pt x="287426" y="90512"/>
                  </a:lnTo>
                  <a:lnTo>
                    <a:pt x="288201" y="90512"/>
                  </a:lnTo>
                  <a:lnTo>
                    <a:pt x="288988" y="90512"/>
                  </a:lnTo>
                  <a:lnTo>
                    <a:pt x="288988" y="90893"/>
                  </a:lnTo>
                  <a:lnTo>
                    <a:pt x="288988" y="91668"/>
                  </a:lnTo>
                  <a:lnTo>
                    <a:pt x="288201" y="91668"/>
                  </a:lnTo>
                  <a:lnTo>
                    <a:pt x="288201" y="92430"/>
                  </a:lnTo>
                  <a:lnTo>
                    <a:pt x="287426" y="92430"/>
                  </a:lnTo>
                  <a:lnTo>
                    <a:pt x="286651" y="92430"/>
                  </a:lnTo>
                  <a:lnTo>
                    <a:pt x="286651" y="93205"/>
                  </a:lnTo>
                  <a:lnTo>
                    <a:pt x="287426" y="93205"/>
                  </a:lnTo>
                  <a:lnTo>
                    <a:pt x="286651" y="93979"/>
                  </a:lnTo>
                  <a:lnTo>
                    <a:pt x="287426" y="93979"/>
                  </a:lnTo>
                  <a:lnTo>
                    <a:pt x="288201" y="93979"/>
                  </a:lnTo>
                  <a:lnTo>
                    <a:pt x="288988" y="93979"/>
                  </a:lnTo>
                  <a:lnTo>
                    <a:pt x="288988" y="94741"/>
                  </a:lnTo>
                  <a:lnTo>
                    <a:pt x="292481" y="94741"/>
                  </a:lnTo>
                  <a:lnTo>
                    <a:pt x="292481" y="95516"/>
                  </a:lnTo>
                  <a:lnTo>
                    <a:pt x="292481" y="96291"/>
                  </a:lnTo>
                  <a:lnTo>
                    <a:pt x="292481" y="97053"/>
                  </a:lnTo>
                  <a:lnTo>
                    <a:pt x="293268" y="96291"/>
                  </a:lnTo>
                  <a:lnTo>
                    <a:pt x="293268" y="97053"/>
                  </a:lnTo>
                  <a:lnTo>
                    <a:pt x="293268" y="97828"/>
                  </a:lnTo>
                  <a:lnTo>
                    <a:pt x="294043" y="97828"/>
                  </a:lnTo>
                  <a:lnTo>
                    <a:pt x="294817" y="97828"/>
                  </a:lnTo>
                  <a:lnTo>
                    <a:pt x="295605" y="97828"/>
                  </a:lnTo>
                  <a:lnTo>
                    <a:pt x="296379" y="97828"/>
                  </a:lnTo>
                  <a:lnTo>
                    <a:pt x="296379" y="98602"/>
                  </a:lnTo>
                  <a:lnTo>
                    <a:pt x="296379" y="99364"/>
                  </a:lnTo>
                  <a:lnTo>
                    <a:pt x="297167" y="103606"/>
                  </a:lnTo>
                  <a:lnTo>
                    <a:pt x="297942" y="108229"/>
                  </a:lnTo>
                  <a:lnTo>
                    <a:pt x="298716" y="110921"/>
                  </a:lnTo>
                  <a:lnTo>
                    <a:pt x="298716" y="113233"/>
                  </a:lnTo>
                  <a:lnTo>
                    <a:pt x="299504" y="113233"/>
                  </a:lnTo>
                  <a:lnTo>
                    <a:pt x="300278" y="113233"/>
                  </a:lnTo>
                  <a:lnTo>
                    <a:pt x="301053" y="113233"/>
                  </a:lnTo>
                  <a:lnTo>
                    <a:pt x="301447" y="113233"/>
                  </a:lnTo>
                  <a:lnTo>
                    <a:pt x="302221" y="114007"/>
                  </a:lnTo>
                  <a:lnTo>
                    <a:pt x="302996" y="114782"/>
                  </a:lnTo>
                  <a:lnTo>
                    <a:pt x="303784" y="114782"/>
                  </a:lnTo>
                  <a:lnTo>
                    <a:pt x="304558" y="114782"/>
                  </a:lnTo>
                  <a:lnTo>
                    <a:pt x="304558" y="114007"/>
                  </a:lnTo>
                  <a:lnTo>
                    <a:pt x="305333" y="114782"/>
                  </a:lnTo>
                  <a:lnTo>
                    <a:pt x="306120" y="115544"/>
                  </a:lnTo>
                  <a:lnTo>
                    <a:pt x="306120" y="116319"/>
                  </a:lnTo>
                  <a:lnTo>
                    <a:pt x="305333" y="116319"/>
                  </a:lnTo>
                  <a:lnTo>
                    <a:pt x="304558" y="117093"/>
                  </a:lnTo>
                  <a:lnTo>
                    <a:pt x="304558" y="117855"/>
                  </a:lnTo>
                  <a:lnTo>
                    <a:pt x="305333" y="118630"/>
                  </a:lnTo>
                  <a:lnTo>
                    <a:pt x="304558" y="118630"/>
                  </a:lnTo>
                  <a:lnTo>
                    <a:pt x="304558" y="119405"/>
                  </a:lnTo>
                  <a:lnTo>
                    <a:pt x="303784" y="119405"/>
                  </a:lnTo>
                  <a:lnTo>
                    <a:pt x="303784" y="119786"/>
                  </a:lnTo>
                  <a:lnTo>
                    <a:pt x="302996" y="119786"/>
                  </a:lnTo>
                  <a:lnTo>
                    <a:pt x="302996" y="121323"/>
                  </a:lnTo>
                  <a:lnTo>
                    <a:pt x="302221" y="121323"/>
                  </a:lnTo>
                  <a:lnTo>
                    <a:pt x="302221" y="120548"/>
                  </a:lnTo>
                  <a:lnTo>
                    <a:pt x="301447" y="119786"/>
                  </a:lnTo>
                  <a:lnTo>
                    <a:pt x="301053" y="119786"/>
                  </a:lnTo>
                  <a:lnTo>
                    <a:pt x="301053" y="120548"/>
                  </a:lnTo>
                  <a:lnTo>
                    <a:pt x="301053" y="121323"/>
                  </a:lnTo>
                  <a:lnTo>
                    <a:pt x="301053" y="122097"/>
                  </a:lnTo>
                  <a:lnTo>
                    <a:pt x="300278" y="122097"/>
                  </a:lnTo>
                  <a:lnTo>
                    <a:pt x="298716" y="122859"/>
                  </a:lnTo>
                  <a:lnTo>
                    <a:pt x="297942" y="122859"/>
                  </a:lnTo>
                  <a:lnTo>
                    <a:pt x="297167" y="122859"/>
                  </a:lnTo>
                  <a:lnTo>
                    <a:pt x="297167" y="123634"/>
                  </a:lnTo>
                  <a:lnTo>
                    <a:pt x="296379" y="123634"/>
                  </a:lnTo>
                  <a:lnTo>
                    <a:pt x="296379" y="124409"/>
                  </a:lnTo>
                  <a:lnTo>
                    <a:pt x="295605" y="124409"/>
                  </a:lnTo>
                  <a:lnTo>
                    <a:pt x="295605" y="125171"/>
                  </a:lnTo>
                  <a:lnTo>
                    <a:pt x="295605" y="125945"/>
                  </a:lnTo>
                  <a:lnTo>
                    <a:pt x="294817" y="125945"/>
                  </a:lnTo>
                  <a:lnTo>
                    <a:pt x="293268" y="125945"/>
                  </a:lnTo>
                  <a:lnTo>
                    <a:pt x="293268" y="126720"/>
                  </a:lnTo>
                  <a:lnTo>
                    <a:pt x="292481" y="126720"/>
                  </a:lnTo>
                  <a:lnTo>
                    <a:pt x="292100" y="126720"/>
                  </a:lnTo>
                  <a:lnTo>
                    <a:pt x="292100" y="127482"/>
                  </a:lnTo>
                  <a:lnTo>
                    <a:pt x="291325" y="127482"/>
                  </a:lnTo>
                  <a:lnTo>
                    <a:pt x="291325" y="128257"/>
                  </a:lnTo>
                  <a:lnTo>
                    <a:pt x="290537" y="128257"/>
                  </a:lnTo>
                  <a:lnTo>
                    <a:pt x="290537" y="127482"/>
                  </a:lnTo>
                  <a:lnTo>
                    <a:pt x="290537" y="128257"/>
                  </a:lnTo>
                  <a:lnTo>
                    <a:pt x="289763" y="128257"/>
                  </a:lnTo>
                  <a:lnTo>
                    <a:pt x="288988" y="128257"/>
                  </a:lnTo>
                  <a:lnTo>
                    <a:pt x="288988" y="129031"/>
                  </a:lnTo>
                  <a:lnTo>
                    <a:pt x="288201" y="129031"/>
                  </a:lnTo>
                  <a:lnTo>
                    <a:pt x="288201" y="129412"/>
                  </a:lnTo>
                  <a:lnTo>
                    <a:pt x="288201" y="130187"/>
                  </a:lnTo>
                  <a:lnTo>
                    <a:pt x="287426" y="130187"/>
                  </a:lnTo>
                  <a:lnTo>
                    <a:pt x="286651" y="130187"/>
                  </a:lnTo>
                  <a:lnTo>
                    <a:pt x="286651" y="130949"/>
                  </a:lnTo>
                  <a:lnTo>
                    <a:pt x="285864" y="130949"/>
                  </a:lnTo>
                  <a:lnTo>
                    <a:pt x="285864" y="131724"/>
                  </a:lnTo>
                  <a:lnTo>
                    <a:pt x="285089" y="131724"/>
                  </a:lnTo>
                  <a:lnTo>
                    <a:pt x="285089" y="132499"/>
                  </a:lnTo>
                  <a:lnTo>
                    <a:pt x="285089" y="133261"/>
                  </a:lnTo>
                  <a:lnTo>
                    <a:pt x="285089" y="134035"/>
                  </a:lnTo>
                  <a:lnTo>
                    <a:pt x="285864" y="134035"/>
                  </a:lnTo>
                  <a:lnTo>
                    <a:pt x="285089" y="134810"/>
                  </a:lnTo>
                  <a:lnTo>
                    <a:pt x="285089" y="135572"/>
                  </a:lnTo>
                  <a:lnTo>
                    <a:pt x="285864" y="136347"/>
                  </a:lnTo>
                  <a:lnTo>
                    <a:pt x="286651" y="136347"/>
                  </a:lnTo>
                  <a:lnTo>
                    <a:pt x="287426" y="136347"/>
                  </a:lnTo>
                  <a:lnTo>
                    <a:pt x="287426" y="137121"/>
                  </a:lnTo>
                  <a:lnTo>
                    <a:pt x="286651" y="137121"/>
                  </a:lnTo>
                  <a:lnTo>
                    <a:pt x="285864" y="137121"/>
                  </a:lnTo>
                  <a:lnTo>
                    <a:pt x="285089" y="137121"/>
                  </a:lnTo>
                  <a:lnTo>
                    <a:pt x="284314" y="137883"/>
                  </a:lnTo>
                  <a:lnTo>
                    <a:pt x="283527" y="137883"/>
                  </a:lnTo>
                  <a:lnTo>
                    <a:pt x="282752" y="138277"/>
                  </a:lnTo>
                  <a:lnTo>
                    <a:pt x="282359" y="138277"/>
                  </a:lnTo>
                  <a:lnTo>
                    <a:pt x="281584" y="138277"/>
                  </a:lnTo>
                  <a:lnTo>
                    <a:pt x="281584" y="139039"/>
                  </a:lnTo>
                  <a:lnTo>
                    <a:pt x="280797" y="139039"/>
                  </a:lnTo>
                  <a:lnTo>
                    <a:pt x="281584" y="139039"/>
                  </a:lnTo>
                  <a:lnTo>
                    <a:pt x="281584" y="139814"/>
                  </a:lnTo>
                  <a:lnTo>
                    <a:pt x="281584" y="140588"/>
                  </a:lnTo>
                  <a:lnTo>
                    <a:pt x="281584" y="141350"/>
                  </a:lnTo>
                  <a:lnTo>
                    <a:pt x="280797" y="141350"/>
                  </a:lnTo>
                  <a:lnTo>
                    <a:pt x="280797" y="142125"/>
                  </a:lnTo>
                  <a:lnTo>
                    <a:pt x="279247" y="142125"/>
                  </a:lnTo>
                  <a:lnTo>
                    <a:pt x="279247" y="142900"/>
                  </a:lnTo>
                  <a:lnTo>
                    <a:pt x="279247" y="143662"/>
                  </a:lnTo>
                  <a:lnTo>
                    <a:pt x="280022" y="144437"/>
                  </a:lnTo>
                  <a:lnTo>
                    <a:pt x="280022" y="145211"/>
                  </a:lnTo>
                  <a:lnTo>
                    <a:pt x="280797" y="145973"/>
                  </a:lnTo>
                  <a:lnTo>
                    <a:pt x="281584" y="145973"/>
                  </a:lnTo>
                  <a:lnTo>
                    <a:pt x="282359" y="145973"/>
                  </a:lnTo>
                  <a:lnTo>
                    <a:pt x="282359" y="146748"/>
                  </a:lnTo>
                  <a:lnTo>
                    <a:pt x="281584" y="146748"/>
                  </a:lnTo>
                  <a:lnTo>
                    <a:pt x="281584" y="147523"/>
                  </a:lnTo>
                  <a:lnTo>
                    <a:pt x="280797" y="147904"/>
                  </a:lnTo>
                  <a:lnTo>
                    <a:pt x="281584" y="147904"/>
                  </a:lnTo>
                  <a:lnTo>
                    <a:pt x="280797" y="148678"/>
                  </a:lnTo>
                  <a:lnTo>
                    <a:pt x="281584" y="149440"/>
                  </a:lnTo>
                  <a:lnTo>
                    <a:pt x="281584" y="150215"/>
                  </a:lnTo>
                  <a:lnTo>
                    <a:pt x="281584" y="150977"/>
                  </a:lnTo>
                  <a:lnTo>
                    <a:pt x="280797" y="150977"/>
                  </a:lnTo>
                  <a:lnTo>
                    <a:pt x="280797" y="151752"/>
                  </a:lnTo>
                  <a:lnTo>
                    <a:pt x="280797" y="152526"/>
                  </a:lnTo>
                  <a:lnTo>
                    <a:pt x="276910" y="152526"/>
                  </a:lnTo>
                  <a:lnTo>
                    <a:pt x="276910" y="151752"/>
                  </a:lnTo>
                  <a:lnTo>
                    <a:pt x="276910" y="150977"/>
                  </a:lnTo>
                  <a:lnTo>
                    <a:pt x="276136" y="151752"/>
                  </a:lnTo>
                  <a:lnTo>
                    <a:pt x="275348" y="151752"/>
                  </a:lnTo>
                  <a:lnTo>
                    <a:pt x="270281" y="151752"/>
                  </a:lnTo>
                  <a:lnTo>
                    <a:pt x="270281" y="152526"/>
                  </a:lnTo>
                  <a:lnTo>
                    <a:pt x="270281" y="153288"/>
                  </a:lnTo>
                  <a:lnTo>
                    <a:pt x="269506" y="153288"/>
                  </a:lnTo>
                  <a:lnTo>
                    <a:pt x="268732" y="153288"/>
                  </a:lnTo>
                  <a:lnTo>
                    <a:pt x="268732" y="154063"/>
                  </a:lnTo>
                  <a:lnTo>
                    <a:pt x="268732" y="154838"/>
                  </a:lnTo>
                  <a:lnTo>
                    <a:pt x="268732" y="155600"/>
                  </a:lnTo>
                  <a:lnTo>
                    <a:pt x="267944" y="156375"/>
                  </a:lnTo>
                  <a:lnTo>
                    <a:pt x="266395" y="156375"/>
                  </a:lnTo>
                  <a:lnTo>
                    <a:pt x="264058" y="157530"/>
                  </a:lnTo>
                  <a:lnTo>
                    <a:pt x="263664" y="157530"/>
                  </a:lnTo>
                  <a:lnTo>
                    <a:pt x="262115" y="159067"/>
                  </a:lnTo>
                  <a:lnTo>
                    <a:pt x="260553" y="159842"/>
                  </a:lnTo>
                  <a:lnTo>
                    <a:pt x="259765" y="159842"/>
                  </a:lnTo>
                  <a:lnTo>
                    <a:pt x="258991" y="160616"/>
                  </a:lnTo>
                  <a:lnTo>
                    <a:pt x="258216" y="161378"/>
                  </a:lnTo>
                  <a:lnTo>
                    <a:pt x="258216" y="160616"/>
                  </a:lnTo>
                  <a:lnTo>
                    <a:pt x="257429" y="160616"/>
                  </a:lnTo>
                  <a:lnTo>
                    <a:pt x="256654" y="160616"/>
                  </a:lnTo>
                  <a:lnTo>
                    <a:pt x="255879" y="159842"/>
                  </a:lnTo>
                  <a:lnTo>
                    <a:pt x="255092" y="159842"/>
                  </a:lnTo>
                  <a:lnTo>
                    <a:pt x="254317" y="159842"/>
                  </a:lnTo>
                  <a:lnTo>
                    <a:pt x="254317" y="160616"/>
                  </a:lnTo>
                  <a:lnTo>
                    <a:pt x="254317" y="161378"/>
                  </a:lnTo>
                  <a:lnTo>
                    <a:pt x="254317" y="162153"/>
                  </a:lnTo>
                  <a:lnTo>
                    <a:pt x="253936" y="162153"/>
                  </a:lnTo>
                  <a:lnTo>
                    <a:pt x="253936" y="162928"/>
                  </a:lnTo>
                  <a:lnTo>
                    <a:pt x="253149" y="162928"/>
                  </a:lnTo>
                  <a:lnTo>
                    <a:pt x="252374" y="163690"/>
                  </a:lnTo>
                  <a:lnTo>
                    <a:pt x="252374" y="164464"/>
                  </a:lnTo>
                  <a:lnTo>
                    <a:pt x="253149" y="165239"/>
                  </a:lnTo>
                  <a:lnTo>
                    <a:pt x="253936" y="166001"/>
                  </a:lnTo>
                  <a:lnTo>
                    <a:pt x="261327" y="175628"/>
                  </a:lnTo>
                  <a:lnTo>
                    <a:pt x="262115" y="181406"/>
                  </a:lnTo>
                  <a:lnTo>
                    <a:pt x="262890" y="186423"/>
                  </a:lnTo>
                  <a:lnTo>
                    <a:pt x="262890" y="187959"/>
                  </a:lnTo>
                  <a:lnTo>
                    <a:pt x="262890" y="190271"/>
                  </a:lnTo>
                  <a:lnTo>
                    <a:pt x="263664" y="195668"/>
                  </a:lnTo>
                  <a:lnTo>
                    <a:pt x="263664" y="201447"/>
                  </a:lnTo>
                  <a:lnTo>
                    <a:pt x="264058" y="206451"/>
                  </a:lnTo>
                  <a:lnTo>
                    <a:pt x="264058" y="211073"/>
                  </a:lnTo>
                  <a:lnTo>
                    <a:pt x="264058" y="211835"/>
                  </a:lnTo>
                  <a:lnTo>
                    <a:pt x="263664" y="212610"/>
                  </a:lnTo>
                  <a:lnTo>
                    <a:pt x="262890" y="212610"/>
                  </a:lnTo>
                  <a:lnTo>
                    <a:pt x="262115" y="212610"/>
                  </a:lnTo>
                  <a:lnTo>
                    <a:pt x="261327" y="212610"/>
                  </a:lnTo>
                  <a:lnTo>
                    <a:pt x="260553" y="213385"/>
                  </a:lnTo>
                  <a:lnTo>
                    <a:pt x="260553" y="214147"/>
                  </a:lnTo>
                  <a:lnTo>
                    <a:pt x="260553" y="214922"/>
                  </a:lnTo>
                  <a:lnTo>
                    <a:pt x="259765" y="215303"/>
                  </a:lnTo>
                  <a:lnTo>
                    <a:pt x="258991" y="215303"/>
                  </a:lnTo>
                  <a:lnTo>
                    <a:pt x="258216" y="215303"/>
                  </a:lnTo>
                  <a:lnTo>
                    <a:pt x="258216" y="216077"/>
                  </a:lnTo>
                  <a:lnTo>
                    <a:pt x="258216" y="216852"/>
                  </a:lnTo>
                  <a:lnTo>
                    <a:pt x="258216" y="217614"/>
                  </a:lnTo>
                  <a:lnTo>
                    <a:pt x="257429" y="217614"/>
                  </a:lnTo>
                  <a:lnTo>
                    <a:pt x="257429" y="218389"/>
                  </a:lnTo>
                  <a:lnTo>
                    <a:pt x="256654" y="219163"/>
                  </a:lnTo>
                  <a:lnTo>
                    <a:pt x="255092" y="219163"/>
                  </a:lnTo>
                  <a:lnTo>
                    <a:pt x="254317" y="219925"/>
                  </a:lnTo>
                  <a:lnTo>
                    <a:pt x="253936" y="219163"/>
                  </a:lnTo>
                  <a:lnTo>
                    <a:pt x="253149" y="219163"/>
                  </a:lnTo>
                  <a:lnTo>
                    <a:pt x="253149" y="219925"/>
                  </a:lnTo>
                  <a:lnTo>
                    <a:pt x="253149" y="220700"/>
                  </a:lnTo>
                  <a:lnTo>
                    <a:pt x="253936" y="220700"/>
                  </a:lnTo>
                  <a:lnTo>
                    <a:pt x="253936" y="221475"/>
                  </a:lnTo>
                  <a:lnTo>
                    <a:pt x="254317" y="221475"/>
                  </a:lnTo>
                  <a:lnTo>
                    <a:pt x="255092" y="221475"/>
                  </a:lnTo>
                  <a:lnTo>
                    <a:pt x="255879" y="220700"/>
                  </a:lnTo>
                  <a:lnTo>
                    <a:pt x="255879" y="221475"/>
                  </a:lnTo>
                  <a:lnTo>
                    <a:pt x="256654" y="222237"/>
                  </a:lnTo>
                  <a:lnTo>
                    <a:pt x="258216" y="222237"/>
                  </a:lnTo>
                  <a:lnTo>
                    <a:pt x="258216" y="223011"/>
                  </a:lnTo>
                  <a:lnTo>
                    <a:pt x="258216" y="224548"/>
                  </a:lnTo>
                  <a:lnTo>
                    <a:pt x="257429" y="224548"/>
                  </a:lnTo>
                  <a:lnTo>
                    <a:pt x="258216" y="224548"/>
                  </a:lnTo>
                  <a:lnTo>
                    <a:pt x="258216" y="224942"/>
                  </a:lnTo>
                  <a:lnTo>
                    <a:pt x="258991" y="224942"/>
                  </a:lnTo>
                  <a:lnTo>
                    <a:pt x="258991" y="224548"/>
                  </a:lnTo>
                  <a:lnTo>
                    <a:pt x="259765" y="224548"/>
                  </a:lnTo>
                  <a:lnTo>
                    <a:pt x="259765" y="224942"/>
                  </a:lnTo>
                  <a:lnTo>
                    <a:pt x="259765" y="225704"/>
                  </a:lnTo>
                  <a:lnTo>
                    <a:pt x="259765" y="226479"/>
                  </a:lnTo>
                  <a:lnTo>
                    <a:pt x="260553" y="226479"/>
                  </a:lnTo>
                  <a:lnTo>
                    <a:pt x="261327" y="226479"/>
                  </a:lnTo>
                  <a:lnTo>
                    <a:pt x="260553" y="226479"/>
                  </a:lnTo>
                  <a:lnTo>
                    <a:pt x="260553" y="227253"/>
                  </a:lnTo>
                  <a:lnTo>
                    <a:pt x="260553" y="228015"/>
                  </a:lnTo>
                  <a:lnTo>
                    <a:pt x="261327" y="228790"/>
                  </a:lnTo>
                  <a:lnTo>
                    <a:pt x="261327" y="229565"/>
                  </a:lnTo>
                  <a:lnTo>
                    <a:pt x="261327" y="230327"/>
                  </a:lnTo>
                  <a:lnTo>
                    <a:pt x="262115" y="230327"/>
                  </a:lnTo>
                  <a:lnTo>
                    <a:pt x="262115" y="231101"/>
                  </a:lnTo>
                  <a:lnTo>
                    <a:pt x="262115" y="231863"/>
                  </a:lnTo>
                  <a:lnTo>
                    <a:pt x="262115" y="232638"/>
                  </a:lnTo>
                  <a:lnTo>
                    <a:pt x="261327" y="232638"/>
                  </a:lnTo>
                  <a:lnTo>
                    <a:pt x="261327" y="233413"/>
                  </a:lnTo>
                  <a:lnTo>
                    <a:pt x="260553" y="233413"/>
                  </a:lnTo>
                  <a:lnTo>
                    <a:pt x="260553" y="233794"/>
                  </a:lnTo>
                  <a:lnTo>
                    <a:pt x="260553" y="239191"/>
                  </a:lnTo>
                  <a:lnTo>
                    <a:pt x="261327" y="239191"/>
                  </a:lnTo>
                  <a:lnTo>
                    <a:pt x="262115" y="239953"/>
                  </a:lnTo>
                  <a:lnTo>
                    <a:pt x="262890" y="239953"/>
                  </a:lnTo>
                  <a:lnTo>
                    <a:pt x="262890" y="239191"/>
                  </a:lnTo>
                  <a:lnTo>
                    <a:pt x="262890" y="239953"/>
                  </a:lnTo>
                  <a:lnTo>
                    <a:pt x="262890" y="239191"/>
                  </a:lnTo>
                  <a:lnTo>
                    <a:pt x="263664" y="239191"/>
                  </a:lnTo>
                  <a:lnTo>
                    <a:pt x="263664" y="239953"/>
                  </a:lnTo>
                  <a:lnTo>
                    <a:pt x="263664" y="240728"/>
                  </a:lnTo>
                  <a:lnTo>
                    <a:pt x="264058" y="240728"/>
                  </a:lnTo>
                  <a:lnTo>
                    <a:pt x="264058" y="241503"/>
                  </a:lnTo>
                  <a:lnTo>
                    <a:pt x="264058" y="242265"/>
                  </a:lnTo>
                  <a:lnTo>
                    <a:pt x="264833" y="242265"/>
                  </a:lnTo>
                  <a:lnTo>
                    <a:pt x="264833" y="243039"/>
                  </a:lnTo>
                  <a:lnTo>
                    <a:pt x="265607" y="243039"/>
                  </a:lnTo>
                  <a:lnTo>
                    <a:pt x="264833" y="243039"/>
                  </a:lnTo>
                  <a:lnTo>
                    <a:pt x="264833" y="243420"/>
                  </a:lnTo>
                  <a:lnTo>
                    <a:pt x="264833" y="244195"/>
                  </a:lnTo>
                  <a:lnTo>
                    <a:pt x="264833" y="244970"/>
                  </a:lnTo>
                  <a:lnTo>
                    <a:pt x="264833" y="245732"/>
                  </a:lnTo>
                  <a:lnTo>
                    <a:pt x="265607" y="245732"/>
                  </a:lnTo>
                  <a:lnTo>
                    <a:pt x="264833" y="245732"/>
                  </a:lnTo>
                  <a:lnTo>
                    <a:pt x="264833" y="246506"/>
                  </a:lnTo>
                  <a:lnTo>
                    <a:pt x="265607" y="246506"/>
                  </a:lnTo>
                  <a:lnTo>
                    <a:pt x="264833" y="246506"/>
                  </a:lnTo>
                  <a:lnTo>
                    <a:pt x="265607" y="247281"/>
                  </a:lnTo>
                  <a:lnTo>
                    <a:pt x="264833" y="247281"/>
                  </a:lnTo>
                  <a:lnTo>
                    <a:pt x="265607" y="247281"/>
                  </a:lnTo>
                  <a:lnTo>
                    <a:pt x="265607" y="248043"/>
                  </a:lnTo>
                  <a:lnTo>
                    <a:pt x="264833" y="248043"/>
                  </a:lnTo>
                  <a:lnTo>
                    <a:pt x="264833" y="248818"/>
                  </a:lnTo>
                  <a:lnTo>
                    <a:pt x="265607" y="248818"/>
                  </a:lnTo>
                  <a:lnTo>
                    <a:pt x="264833" y="248818"/>
                  </a:lnTo>
                  <a:lnTo>
                    <a:pt x="264833" y="249593"/>
                  </a:lnTo>
                  <a:lnTo>
                    <a:pt x="265607" y="249593"/>
                  </a:lnTo>
                  <a:lnTo>
                    <a:pt x="264833" y="249593"/>
                  </a:lnTo>
                  <a:lnTo>
                    <a:pt x="265607" y="249593"/>
                  </a:lnTo>
                  <a:lnTo>
                    <a:pt x="265607" y="250355"/>
                  </a:lnTo>
                  <a:lnTo>
                    <a:pt x="264833" y="250355"/>
                  </a:lnTo>
                  <a:lnTo>
                    <a:pt x="264833" y="249593"/>
                  </a:lnTo>
                  <a:lnTo>
                    <a:pt x="264833" y="250355"/>
                  </a:lnTo>
                  <a:lnTo>
                    <a:pt x="265607" y="250355"/>
                  </a:lnTo>
                  <a:lnTo>
                    <a:pt x="264833" y="251129"/>
                  </a:lnTo>
                  <a:lnTo>
                    <a:pt x="265607" y="251129"/>
                  </a:lnTo>
                  <a:lnTo>
                    <a:pt x="266395" y="251129"/>
                  </a:lnTo>
                  <a:lnTo>
                    <a:pt x="266395" y="251904"/>
                  </a:lnTo>
                  <a:lnTo>
                    <a:pt x="267169" y="251904"/>
                  </a:lnTo>
                  <a:lnTo>
                    <a:pt x="267944" y="251904"/>
                  </a:lnTo>
                  <a:lnTo>
                    <a:pt x="267169" y="251904"/>
                  </a:lnTo>
                  <a:lnTo>
                    <a:pt x="267169" y="252666"/>
                  </a:lnTo>
                  <a:lnTo>
                    <a:pt x="267944" y="252666"/>
                  </a:lnTo>
                  <a:lnTo>
                    <a:pt x="268732" y="252666"/>
                  </a:lnTo>
                  <a:lnTo>
                    <a:pt x="268732" y="253060"/>
                  </a:lnTo>
                  <a:lnTo>
                    <a:pt x="268732" y="253822"/>
                  </a:lnTo>
                  <a:lnTo>
                    <a:pt x="269506" y="253822"/>
                  </a:lnTo>
                  <a:lnTo>
                    <a:pt x="270281" y="253822"/>
                  </a:lnTo>
                  <a:lnTo>
                    <a:pt x="271068" y="253822"/>
                  </a:lnTo>
                  <a:lnTo>
                    <a:pt x="271843" y="254596"/>
                  </a:lnTo>
                  <a:lnTo>
                    <a:pt x="271068" y="254596"/>
                  </a:lnTo>
                  <a:lnTo>
                    <a:pt x="271068" y="256133"/>
                  </a:lnTo>
                  <a:lnTo>
                    <a:pt x="270281" y="256133"/>
                  </a:lnTo>
                  <a:lnTo>
                    <a:pt x="270281" y="256908"/>
                  </a:lnTo>
                  <a:lnTo>
                    <a:pt x="270281" y="257682"/>
                  </a:lnTo>
                  <a:lnTo>
                    <a:pt x="269506" y="257682"/>
                  </a:lnTo>
                  <a:lnTo>
                    <a:pt x="268732" y="257682"/>
                  </a:lnTo>
                  <a:lnTo>
                    <a:pt x="268732" y="256908"/>
                  </a:lnTo>
                  <a:lnTo>
                    <a:pt x="267944" y="256908"/>
                  </a:lnTo>
                  <a:lnTo>
                    <a:pt x="267944" y="257682"/>
                  </a:lnTo>
                  <a:lnTo>
                    <a:pt x="267169" y="257682"/>
                  </a:lnTo>
                  <a:lnTo>
                    <a:pt x="267169" y="258444"/>
                  </a:lnTo>
                  <a:lnTo>
                    <a:pt x="267169" y="259219"/>
                  </a:lnTo>
                  <a:lnTo>
                    <a:pt x="266395" y="259219"/>
                  </a:lnTo>
                  <a:lnTo>
                    <a:pt x="266395" y="259981"/>
                  </a:lnTo>
                  <a:lnTo>
                    <a:pt x="266395" y="261531"/>
                  </a:lnTo>
                  <a:lnTo>
                    <a:pt x="267169" y="261531"/>
                  </a:lnTo>
                  <a:lnTo>
                    <a:pt x="267169" y="262293"/>
                  </a:lnTo>
                  <a:lnTo>
                    <a:pt x="266395" y="261531"/>
                  </a:lnTo>
                  <a:lnTo>
                    <a:pt x="265607" y="262686"/>
                  </a:lnTo>
                  <a:lnTo>
                    <a:pt x="265607" y="263448"/>
                  </a:lnTo>
                  <a:lnTo>
                    <a:pt x="264833" y="263448"/>
                  </a:lnTo>
                  <a:lnTo>
                    <a:pt x="264833" y="264223"/>
                  </a:lnTo>
                  <a:lnTo>
                    <a:pt x="264058" y="264223"/>
                  </a:lnTo>
                  <a:lnTo>
                    <a:pt x="264058" y="264998"/>
                  </a:lnTo>
                  <a:lnTo>
                    <a:pt x="263664" y="265760"/>
                  </a:lnTo>
                  <a:lnTo>
                    <a:pt x="262890" y="265760"/>
                  </a:lnTo>
                  <a:lnTo>
                    <a:pt x="262890" y="266534"/>
                  </a:lnTo>
                  <a:lnTo>
                    <a:pt x="262115" y="267309"/>
                  </a:lnTo>
                  <a:lnTo>
                    <a:pt x="262890" y="267309"/>
                  </a:lnTo>
                  <a:lnTo>
                    <a:pt x="263664" y="268071"/>
                  </a:lnTo>
                  <a:lnTo>
                    <a:pt x="263664" y="268846"/>
                  </a:lnTo>
                  <a:lnTo>
                    <a:pt x="264058" y="268846"/>
                  </a:lnTo>
                  <a:lnTo>
                    <a:pt x="264058" y="269620"/>
                  </a:lnTo>
                  <a:lnTo>
                    <a:pt x="264058" y="270382"/>
                  </a:lnTo>
                  <a:lnTo>
                    <a:pt x="264833" y="270382"/>
                  </a:lnTo>
                  <a:lnTo>
                    <a:pt x="265607" y="270382"/>
                  </a:lnTo>
                  <a:lnTo>
                    <a:pt x="264833" y="270382"/>
                  </a:lnTo>
                  <a:lnTo>
                    <a:pt x="264058" y="270382"/>
                  </a:lnTo>
                  <a:lnTo>
                    <a:pt x="263664" y="270382"/>
                  </a:lnTo>
                  <a:lnTo>
                    <a:pt x="263664" y="269620"/>
                  </a:lnTo>
                  <a:lnTo>
                    <a:pt x="262890" y="269620"/>
                  </a:lnTo>
                  <a:lnTo>
                    <a:pt x="262890" y="270382"/>
                  </a:lnTo>
                  <a:lnTo>
                    <a:pt x="262890" y="271157"/>
                  </a:lnTo>
                  <a:lnTo>
                    <a:pt x="263664" y="271932"/>
                  </a:lnTo>
                  <a:lnTo>
                    <a:pt x="262890" y="271932"/>
                  </a:lnTo>
                  <a:lnTo>
                    <a:pt x="262115" y="271932"/>
                  </a:lnTo>
                  <a:lnTo>
                    <a:pt x="262115" y="272313"/>
                  </a:lnTo>
                  <a:lnTo>
                    <a:pt x="262115" y="273088"/>
                  </a:lnTo>
                  <a:lnTo>
                    <a:pt x="261327" y="273088"/>
                  </a:lnTo>
                  <a:lnTo>
                    <a:pt x="261327" y="273850"/>
                  </a:lnTo>
                  <a:lnTo>
                    <a:pt x="262115" y="274624"/>
                  </a:lnTo>
                  <a:lnTo>
                    <a:pt x="262115" y="275399"/>
                  </a:lnTo>
                  <a:lnTo>
                    <a:pt x="262890" y="275399"/>
                  </a:lnTo>
                  <a:lnTo>
                    <a:pt x="262115" y="275399"/>
                  </a:lnTo>
                  <a:lnTo>
                    <a:pt x="262115" y="276161"/>
                  </a:lnTo>
                  <a:lnTo>
                    <a:pt x="261327" y="276161"/>
                  </a:lnTo>
                  <a:lnTo>
                    <a:pt x="261327" y="275399"/>
                  </a:lnTo>
                  <a:lnTo>
                    <a:pt x="260553" y="275399"/>
                  </a:lnTo>
                  <a:lnTo>
                    <a:pt x="260553" y="276161"/>
                  </a:lnTo>
                  <a:lnTo>
                    <a:pt x="261327" y="276161"/>
                  </a:lnTo>
                  <a:lnTo>
                    <a:pt x="261327" y="276936"/>
                  </a:lnTo>
                  <a:lnTo>
                    <a:pt x="261327" y="277710"/>
                  </a:lnTo>
                  <a:lnTo>
                    <a:pt x="261327" y="278472"/>
                  </a:lnTo>
                  <a:lnTo>
                    <a:pt x="262115" y="279247"/>
                  </a:lnTo>
                  <a:lnTo>
                    <a:pt x="262115" y="280022"/>
                  </a:lnTo>
                  <a:lnTo>
                    <a:pt x="261327" y="280022"/>
                  </a:lnTo>
                  <a:lnTo>
                    <a:pt x="262115" y="280022"/>
                  </a:lnTo>
                  <a:lnTo>
                    <a:pt x="262115" y="280784"/>
                  </a:lnTo>
                  <a:lnTo>
                    <a:pt x="262890" y="280022"/>
                  </a:lnTo>
                  <a:lnTo>
                    <a:pt x="263664" y="280022"/>
                  </a:lnTo>
                  <a:lnTo>
                    <a:pt x="263664" y="279247"/>
                  </a:lnTo>
                  <a:lnTo>
                    <a:pt x="264058" y="279247"/>
                  </a:lnTo>
                  <a:lnTo>
                    <a:pt x="264833" y="279247"/>
                  </a:lnTo>
                  <a:lnTo>
                    <a:pt x="264833" y="280022"/>
                  </a:lnTo>
                  <a:lnTo>
                    <a:pt x="265607" y="280022"/>
                  </a:lnTo>
                  <a:lnTo>
                    <a:pt x="265607" y="280784"/>
                  </a:lnTo>
                  <a:lnTo>
                    <a:pt x="264833" y="281558"/>
                  </a:lnTo>
                  <a:lnTo>
                    <a:pt x="266395" y="281558"/>
                  </a:lnTo>
                  <a:lnTo>
                    <a:pt x="267169" y="280784"/>
                  </a:lnTo>
                  <a:lnTo>
                    <a:pt x="267944" y="280784"/>
                  </a:lnTo>
                  <a:lnTo>
                    <a:pt x="268732" y="280022"/>
                  </a:lnTo>
                  <a:lnTo>
                    <a:pt x="269506" y="280022"/>
                  </a:lnTo>
                  <a:lnTo>
                    <a:pt x="271068" y="280022"/>
                  </a:lnTo>
                  <a:lnTo>
                    <a:pt x="270281" y="278472"/>
                  </a:lnTo>
                  <a:lnTo>
                    <a:pt x="270281" y="277710"/>
                  </a:lnTo>
                  <a:lnTo>
                    <a:pt x="271068" y="278472"/>
                  </a:lnTo>
                  <a:lnTo>
                    <a:pt x="271843" y="279247"/>
                  </a:lnTo>
                  <a:lnTo>
                    <a:pt x="271843" y="280022"/>
                  </a:lnTo>
                  <a:lnTo>
                    <a:pt x="272618" y="280784"/>
                  </a:lnTo>
                  <a:lnTo>
                    <a:pt x="273011" y="280784"/>
                  </a:lnTo>
                  <a:lnTo>
                    <a:pt x="273799" y="280784"/>
                  </a:lnTo>
                  <a:lnTo>
                    <a:pt x="274574" y="281558"/>
                  </a:lnTo>
                  <a:lnTo>
                    <a:pt x="275348" y="281558"/>
                  </a:lnTo>
                  <a:lnTo>
                    <a:pt x="276136" y="281939"/>
                  </a:lnTo>
                  <a:lnTo>
                    <a:pt x="277685" y="281939"/>
                  </a:lnTo>
                  <a:lnTo>
                    <a:pt x="277685" y="282714"/>
                  </a:lnTo>
                  <a:lnTo>
                    <a:pt x="278460" y="283489"/>
                  </a:lnTo>
                  <a:lnTo>
                    <a:pt x="278460" y="284251"/>
                  </a:lnTo>
                  <a:lnTo>
                    <a:pt x="279247" y="283489"/>
                  </a:lnTo>
                  <a:lnTo>
                    <a:pt x="280022" y="283489"/>
                  </a:lnTo>
                  <a:lnTo>
                    <a:pt x="280797" y="283489"/>
                  </a:lnTo>
                  <a:lnTo>
                    <a:pt x="280797" y="282714"/>
                  </a:lnTo>
                  <a:lnTo>
                    <a:pt x="281584" y="282714"/>
                  </a:lnTo>
                  <a:lnTo>
                    <a:pt x="282359" y="282714"/>
                  </a:lnTo>
                  <a:lnTo>
                    <a:pt x="282752" y="282714"/>
                  </a:lnTo>
                  <a:lnTo>
                    <a:pt x="282752" y="283489"/>
                  </a:lnTo>
                  <a:lnTo>
                    <a:pt x="283527" y="283489"/>
                  </a:lnTo>
                  <a:lnTo>
                    <a:pt x="284314" y="284251"/>
                  </a:lnTo>
                  <a:lnTo>
                    <a:pt x="285089" y="285026"/>
                  </a:lnTo>
                  <a:lnTo>
                    <a:pt x="285089" y="284251"/>
                  </a:lnTo>
                  <a:lnTo>
                    <a:pt x="285864" y="285026"/>
                  </a:lnTo>
                  <a:lnTo>
                    <a:pt x="286651" y="285026"/>
                  </a:lnTo>
                  <a:lnTo>
                    <a:pt x="285864" y="284251"/>
                  </a:lnTo>
                  <a:lnTo>
                    <a:pt x="286651" y="284251"/>
                  </a:lnTo>
                  <a:lnTo>
                    <a:pt x="286651" y="283489"/>
                  </a:lnTo>
                  <a:lnTo>
                    <a:pt x="287426" y="282714"/>
                  </a:lnTo>
                  <a:lnTo>
                    <a:pt x="288201" y="282714"/>
                  </a:lnTo>
                  <a:lnTo>
                    <a:pt x="288988" y="282714"/>
                  </a:lnTo>
                  <a:lnTo>
                    <a:pt x="288988" y="283489"/>
                  </a:lnTo>
                  <a:lnTo>
                    <a:pt x="288988" y="284251"/>
                  </a:lnTo>
                  <a:lnTo>
                    <a:pt x="289763" y="284251"/>
                  </a:lnTo>
                  <a:lnTo>
                    <a:pt x="289763" y="285026"/>
                  </a:lnTo>
                  <a:lnTo>
                    <a:pt x="289763" y="285800"/>
                  </a:lnTo>
                  <a:lnTo>
                    <a:pt x="290537" y="285800"/>
                  </a:lnTo>
                  <a:lnTo>
                    <a:pt x="290537" y="286562"/>
                  </a:lnTo>
                  <a:lnTo>
                    <a:pt x="290537" y="287337"/>
                  </a:lnTo>
                  <a:lnTo>
                    <a:pt x="290537" y="288112"/>
                  </a:lnTo>
                  <a:lnTo>
                    <a:pt x="290537" y="288874"/>
                  </a:lnTo>
                  <a:lnTo>
                    <a:pt x="289763" y="288874"/>
                  </a:lnTo>
                  <a:lnTo>
                    <a:pt x="288988" y="288874"/>
                  </a:lnTo>
                  <a:lnTo>
                    <a:pt x="288201" y="288874"/>
                  </a:lnTo>
                  <a:lnTo>
                    <a:pt x="287426" y="288874"/>
                  </a:lnTo>
                  <a:lnTo>
                    <a:pt x="287426" y="289648"/>
                  </a:lnTo>
                  <a:lnTo>
                    <a:pt x="286651" y="288874"/>
                  </a:lnTo>
                  <a:lnTo>
                    <a:pt x="285864" y="289648"/>
                  </a:lnTo>
                  <a:lnTo>
                    <a:pt x="285089" y="289648"/>
                  </a:lnTo>
                  <a:lnTo>
                    <a:pt x="285089" y="288874"/>
                  </a:lnTo>
                  <a:lnTo>
                    <a:pt x="285089" y="289648"/>
                  </a:lnTo>
                  <a:lnTo>
                    <a:pt x="284314" y="289648"/>
                  </a:lnTo>
                  <a:lnTo>
                    <a:pt x="283527" y="289648"/>
                  </a:lnTo>
                  <a:lnTo>
                    <a:pt x="283527" y="290410"/>
                  </a:lnTo>
                  <a:lnTo>
                    <a:pt x="282752" y="290410"/>
                  </a:lnTo>
                  <a:lnTo>
                    <a:pt x="282752" y="291185"/>
                  </a:lnTo>
                  <a:lnTo>
                    <a:pt x="282752" y="291566"/>
                  </a:lnTo>
                  <a:lnTo>
                    <a:pt x="282752" y="292341"/>
                  </a:lnTo>
                  <a:lnTo>
                    <a:pt x="282359" y="292341"/>
                  </a:lnTo>
                  <a:lnTo>
                    <a:pt x="281584" y="291566"/>
                  </a:lnTo>
                  <a:lnTo>
                    <a:pt x="282359" y="291566"/>
                  </a:lnTo>
                  <a:lnTo>
                    <a:pt x="281584" y="291566"/>
                  </a:lnTo>
                  <a:lnTo>
                    <a:pt x="281584" y="292341"/>
                  </a:lnTo>
                  <a:lnTo>
                    <a:pt x="280797" y="292341"/>
                  </a:lnTo>
                  <a:lnTo>
                    <a:pt x="280022" y="292341"/>
                  </a:lnTo>
                  <a:lnTo>
                    <a:pt x="280797" y="292341"/>
                  </a:lnTo>
                  <a:lnTo>
                    <a:pt x="280797" y="291566"/>
                  </a:lnTo>
                  <a:lnTo>
                    <a:pt x="280022" y="291566"/>
                  </a:lnTo>
                  <a:lnTo>
                    <a:pt x="280022" y="291185"/>
                  </a:lnTo>
                  <a:lnTo>
                    <a:pt x="279247" y="291185"/>
                  </a:lnTo>
                  <a:lnTo>
                    <a:pt x="278460" y="291185"/>
                  </a:lnTo>
                  <a:lnTo>
                    <a:pt x="278460" y="291566"/>
                  </a:lnTo>
                  <a:lnTo>
                    <a:pt x="277685" y="291566"/>
                  </a:lnTo>
                  <a:lnTo>
                    <a:pt x="278460" y="291566"/>
                  </a:lnTo>
                  <a:lnTo>
                    <a:pt x="277685" y="291566"/>
                  </a:lnTo>
                  <a:lnTo>
                    <a:pt x="277685" y="292341"/>
                  </a:lnTo>
                  <a:lnTo>
                    <a:pt x="276910" y="292341"/>
                  </a:lnTo>
                  <a:lnTo>
                    <a:pt x="276910" y="291566"/>
                  </a:lnTo>
                  <a:lnTo>
                    <a:pt x="276136" y="292341"/>
                  </a:lnTo>
                  <a:lnTo>
                    <a:pt x="276136" y="291566"/>
                  </a:lnTo>
                  <a:lnTo>
                    <a:pt x="275348" y="291566"/>
                  </a:lnTo>
                  <a:lnTo>
                    <a:pt x="275348" y="291185"/>
                  </a:lnTo>
                  <a:lnTo>
                    <a:pt x="275348" y="291566"/>
                  </a:lnTo>
                  <a:lnTo>
                    <a:pt x="274574" y="291185"/>
                  </a:lnTo>
                  <a:lnTo>
                    <a:pt x="274574" y="291566"/>
                  </a:lnTo>
                  <a:lnTo>
                    <a:pt x="273799" y="291566"/>
                  </a:lnTo>
                  <a:lnTo>
                    <a:pt x="273799" y="291185"/>
                  </a:lnTo>
                  <a:lnTo>
                    <a:pt x="273799" y="290410"/>
                  </a:lnTo>
                  <a:lnTo>
                    <a:pt x="273799" y="291185"/>
                  </a:lnTo>
                  <a:lnTo>
                    <a:pt x="273011" y="291185"/>
                  </a:lnTo>
                  <a:lnTo>
                    <a:pt x="273011" y="290410"/>
                  </a:lnTo>
                  <a:lnTo>
                    <a:pt x="272618" y="290410"/>
                  </a:lnTo>
                  <a:lnTo>
                    <a:pt x="272618" y="291185"/>
                  </a:lnTo>
                  <a:lnTo>
                    <a:pt x="273011" y="292341"/>
                  </a:lnTo>
                  <a:lnTo>
                    <a:pt x="273799" y="292341"/>
                  </a:lnTo>
                  <a:lnTo>
                    <a:pt x="273799" y="293115"/>
                  </a:lnTo>
                  <a:lnTo>
                    <a:pt x="274574" y="293877"/>
                  </a:lnTo>
                  <a:lnTo>
                    <a:pt x="273799" y="294652"/>
                  </a:lnTo>
                  <a:lnTo>
                    <a:pt x="273799" y="295427"/>
                  </a:lnTo>
                  <a:lnTo>
                    <a:pt x="273011" y="295427"/>
                  </a:lnTo>
                  <a:lnTo>
                    <a:pt x="273011" y="296189"/>
                  </a:lnTo>
                  <a:lnTo>
                    <a:pt x="273011" y="296964"/>
                  </a:lnTo>
                  <a:lnTo>
                    <a:pt x="273011" y="297738"/>
                  </a:lnTo>
                  <a:lnTo>
                    <a:pt x="273011" y="298500"/>
                  </a:lnTo>
                  <a:lnTo>
                    <a:pt x="273011" y="299275"/>
                  </a:lnTo>
                  <a:lnTo>
                    <a:pt x="273799" y="299275"/>
                  </a:lnTo>
                  <a:lnTo>
                    <a:pt x="273799" y="300050"/>
                  </a:lnTo>
                  <a:lnTo>
                    <a:pt x="273799" y="300812"/>
                  </a:lnTo>
                  <a:lnTo>
                    <a:pt x="273011" y="300812"/>
                  </a:lnTo>
                  <a:lnTo>
                    <a:pt x="273011" y="301205"/>
                  </a:lnTo>
                  <a:lnTo>
                    <a:pt x="273011" y="301967"/>
                  </a:lnTo>
                  <a:lnTo>
                    <a:pt x="272618" y="301967"/>
                  </a:lnTo>
                  <a:lnTo>
                    <a:pt x="271843" y="302742"/>
                  </a:lnTo>
                  <a:lnTo>
                    <a:pt x="272618" y="302742"/>
                  </a:lnTo>
                  <a:lnTo>
                    <a:pt x="273011" y="303517"/>
                  </a:lnTo>
                  <a:lnTo>
                    <a:pt x="273011" y="304279"/>
                  </a:lnTo>
                  <a:lnTo>
                    <a:pt x="273799" y="305053"/>
                  </a:lnTo>
                  <a:lnTo>
                    <a:pt x="274574" y="305053"/>
                  </a:lnTo>
                  <a:lnTo>
                    <a:pt x="274574" y="305828"/>
                  </a:lnTo>
                  <a:lnTo>
                    <a:pt x="275348" y="305828"/>
                  </a:lnTo>
                  <a:lnTo>
                    <a:pt x="274574" y="306590"/>
                  </a:lnTo>
                  <a:lnTo>
                    <a:pt x="275348" y="306590"/>
                  </a:lnTo>
                  <a:lnTo>
                    <a:pt x="274574" y="306590"/>
                  </a:lnTo>
                  <a:lnTo>
                    <a:pt x="274574" y="307365"/>
                  </a:lnTo>
                  <a:lnTo>
                    <a:pt x="274574" y="308140"/>
                  </a:lnTo>
                  <a:lnTo>
                    <a:pt x="273799" y="308140"/>
                  </a:lnTo>
                  <a:lnTo>
                    <a:pt x="273011" y="308140"/>
                  </a:lnTo>
                  <a:lnTo>
                    <a:pt x="273011" y="307365"/>
                  </a:lnTo>
                  <a:lnTo>
                    <a:pt x="272618" y="307365"/>
                  </a:lnTo>
                  <a:lnTo>
                    <a:pt x="271843" y="307365"/>
                  </a:lnTo>
                  <a:lnTo>
                    <a:pt x="271843" y="308140"/>
                  </a:lnTo>
                  <a:lnTo>
                    <a:pt x="271843" y="308902"/>
                  </a:lnTo>
                  <a:lnTo>
                    <a:pt x="271843" y="309676"/>
                  </a:lnTo>
                  <a:lnTo>
                    <a:pt x="271843" y="310451"/>
                  </a:lnTo>
                  <a:lnTo>
                    <a:pt x="272618" y="310451"/>
                  </a:lnTo>
                  <a:lnTo>
                    <a:pt x="272618" y="310832"/>
                  </a:lnTo>
                  <a:lnTo>
                    <a:pt x="272618" y="311607"/>
                  </a:lnTo>
                  <a:lnTo>
                    <a:pt x="272618" y="312369"/>
                  </a:lnTo>
                  <a:lnTo>
                    <a:pt x="272618" y="313143"/>
                  </a:lnTo>
                  <a:lnTo>
                    <a:pt x="271843" y="313143"/>
                  </a:lnTo>
                  <a:lnTo>
                    <a:pt x="271843" y="313905"/>
                  </a:lnTo>
                  <a:lnTo>
                    <a:pt x="271068" y="313905"/>
                  </a:lnTo>
                  <a:lnTo>
                    <a:pt x="270281" y="313905"/>
                  </a:lnTo>
                  <a:lnTo>
                    <a:pt x="269506" y="314680"/>
                  </a:lnTo>
                  <a:lnTo>
                    <a:pt x="269506" y="315455"/>
                  </a:lnTo>
                  <a:lnTo>
                    <a:pt x="270281" y="316229"/>
                  </a:lnTo>
                  <a:lnTo>
                    <a:pt x="270281" y="316991"/>
                  </a:lnTo>
                  <a:lnTo>
                    <a:pt x="270281" y="317766"/>
                  </a:lnTo>
                  <a:lnTo>
                    <a:pt x="271068" y="317766"/>
                  </a:lnTo>
                  <a:lnTo>
                    <a:pt x="271068" y="318528"/>
                  </a:lnTo>
                  <a:lnTo>
                    <a:pt x="271843" y="318528"/>
                  </a:lnTo>
                  <a:lnTo>
                    <a:pt x="272618" y="319303"/>
                  </a:lnTo>
                  <a:lnTo>
                    <a:pt x="273011" y="319303"/>
                  </a:lnTo>
                  <a:lnTo>
                    <a:pt x="273799" y="320078"/>
                  </a:lnTo>
                  <a:lnTo>
                    <a:pt x="273799" y="320459"/>
                  </a:lnTo>
                  <a:lnTo>
                    <a:pt x="273799" y="321233"/>
                  </a:lnTo>
                  <a:lnTo>
                    <a:pt x="274574" y="321995"/>
                  </a:lnTo>
                  <a:lnTo>
                    <a:pt x="274574" y="322770"/>
                  </a:lnTo>
                  <a:lnTo>
                    <a:pt x="273799" y="323545"/>
                  </a:lnTo>
                  <a:lnTo>
                    <a:pt x="274574" y="323545"/>
                  </a:lnTo>
                  <a:lnTo>
                    <a:pt x="275348" y="323545"/>
                  </a:lnTo>
                  <a:lnTo>
                    <a:pt x="276136" y="324307"/>
                  </a:lnTo>
                  <a:lnTo>
                    <a:pt x="276910" y="324307"/>
                  </a:lnTo>
                  <a:lnTo>
                    <a:pt x="277685" y="324307"/>
                  </a:lnTo>
                  <a:lnTo>
                    <a:pt x="278460" y="325081"/>
                  </a:lnTo>
                  <a:lnTo>
                    <a:pt x="278460" y="325856"/>
                  </a:lnTo>
                  <a:lnTo>
                    <a:pt x="277685" y="325856"/>
                  </a:lnTo>
                  <a:lnTo>
                    <a:pt x="276910" y="326618"/>
                  </a:lnTo>
                  <a:lnTo>
                    <a:pt x="277685" y="326618"/>
                  </a:lnTo>
                  <a:lnTo>
                    <a:pt x="277685" y="327393"/>
                  </a:lnTo>
                  <a:lnTo>
                    <a:pt x="277685" y="328167"/>
                  </a:lnTo>
                  <a:lnTo>
                    <a:pt x="278460" y="328167"/>
                  </a:lnTo>
                  <a:lnTo>
                    <a:pt x="278460" y="328929"/>
                  </a:lnTo>
                  <a:lnTo>
                    <a:pt x="276910" y="328929"/>
                  </a:lnTo>
                  <a:lnTo>
                    <a:pt x="276910" y="329323"/>
                  </a:lnTo>
                  <a:lnTo>
                    <a:pt x="276136" y="330085"/>
                  </a:lnTo>
                  <a:lnTo>
                    <a:pt x="276136" y="330860"/>
                  </a:lnTo>
                  <a:lnTo>
                    <a:pt x="275348" y="330860"/>
                  </a:lnTo>
                  <a:lnTo>
                    <a:pt x="274574" y="330860"/>
                  </a:lnTo>
                  <a:lnTo>
                    <a:pt x="274574" y="331635"/>
                  </a:lnTo>
                  <a:lnTo>
                    <a:pt x="275348" y="331635"/>
                  </a:lnTo>
                  <a:lnTo>
                    <a:pt x="275348" y="332397"/>
                  </a:lnTo>
                  <a:lnTo>
                    <a:pt x="274574" y="333171"/>
                  </a:lnTo>
                  <a:lnTo>
                    <a:pt x="274574" y="333946"/>
                  </a:lnTo>
                  <a:lnTo>
                    <a:pt x="273799" y="333946"/>
                  </a:lnTo>
                  <a:lnTo>
                    <a:pt x="274574" y="333946"/>
                  </a:lnTo>
                  <a:lnTo>
                    <a:pt x="274574" y="334708"/>
                  </a:lnTo>
                  <a:lnTo>
                    <a:pt x="275348" y="334708"/>
                  </a:lnTo>
                  <a:lnTo>
                    <a:pt x="275348" y="339724"/>
                  </a:lnTo>
                  <a:lnTo>
                    <a:pt x="274574" y="339724"/>
                  </a:lnTo>
                  <a:lnTo>
                    <a:pt x="274574" y="340486"/>
                  </a:lnTo>
                  <a:lnTo>
                    <a:pt x="274574" y="339724"/>
                  </a:lnTo>
                  <a:lnTo>
                    <a:pt x="274574" y="340486"/>
                  </a:lnTo>
                  <a:lnTo>
                    <a:pt x="273799" y="340486"/>
                  </a:lnTo>
                  <a:lnTo>
                    <a:pt x="273799" y="341261"/>
                  </a:lnTo>
                  <a:lnTo>
                    <a:pt x="273799" y="342036"/>
                  </a:lnTo>
                  <a:lnTo>
                    <a:pt x="273011" y="342036"/>
                  </a:lnTo>
                  <a:lnTo>
                    <a:pt x="272618" y="342036"/>
                  </a:lnTo>
                  <a:lnTo>
                    <a:pt x="272618" y="342798"/>
                  </a:lnTo>
                  <a:lnTo>
                    <a:pt x="271843" y="343573"/>
                  </a:lnTo>
                  <a:lnTo>
                    <a:pt x="271843" y="344335"/>
                  </a:lnTo>
                  <a:lnTo>
                    <a:pt x="271068" y="344335"/>
                  </a:lnTo>
                  <a:lnTo>
                    <a:pt x="271068" y="345109"/>
                  </a:lnTo>
                  <a:lnTo>
                    <a:pt x="271068" y="345884"/>
                  </a:lnTo>
                  <a:lnTo>
                    <a:pt x="270281" y="345884"/>
                  </a:lnTo>
                  <a:lnTo>
                    <a:pt x="271068" y="346646"/>
                  </a:lnTo>
                  <a:lnTo>
                    <a:pt x="271068" y="347421"/>
                  </a:lnTo>
                  <a:lnTo>
                    <a:pt x="271843" y="348195"/>
                  </a:lnTo>
                  <a:lnTo>
                    <a:pt x="271843" y="348576"/>
                  </a:lnTo>
                  <a:lnTo>
                    <a:pt x="271843" y="349351"/>
                  </a:lnTo>
                  <a:lnTo>
                    <a:pt x="271068" y="349351"/>
                  </a:lnTo>
                  <a:lnTo>
                    <a:pt x="270281" y="350113"/>
                  </a:lnTo>
                  <a:lnTo>
                    <a:pt x="270281" y="350888"/>
                  </a:lnTo>
                  <a:lnTo>
                    <a:pt x="269506" y="350113"/>
                  </a:lnTo>
                  <a:lnTo>
                    <a:pt x="268732" y="350113"/>
                  </a:lnTo>
                  <a:lnTo>
                    <a:pt x="267944" y="350888"/>
                  </a:lnTo>
                  <a:lnTo>
                    <a:pt x="267944" y="351662"/>
                  </a:lnTo>
                  <a:lnTo>
                    <a:pt x="267944" y="352424"/>
                  </a:lnTo>
                  <a:lnTo>
                    <a:pt x="267169" y="352424"/>
                  </a:lnTo>
                  <a:lnTo>
                    <a:pt x="266395" y="353199"/>
                  </a:lnTo>
                  <a:lnTo>
                    <a:pt x="265607" y="353199"/>
                  </a:lnTo>
                  <a:lnTo>
                    <a:pt x="265607" y="353974"/>
                  </a:lnTo>
                  <a:lnTo>
                    <a:pt x="264833" y="353974"/>
                  </a:lnTo>
                  <a:lnTo>
                    <a:pt x="264833" y="354736"/>
                  </a:lnTo>
                  <a:lnTo>
                    <a:pt x="264833" y="355511"/>
                  </a:lnTo>
                  <a:lnTo>
                    <a:pt x="264058" y="356285"/>
                  </a:lnTo>
                  <a:lnTo>
                    <a:pt x="264833" y="356285"/>
                  </a:lnTo>
                  <a:lnTo>
                    <a:pt x="264833" y="357047"/>
                  </a:lnTo>
                  <a:lnTo>
                    <a:pt x="264058" y="357047"/>
                  </a:lnTo>
                  <a:lnTo>
                    <a:pt x="263664" y="357047"/>
                  </a:lnTo>
                  <a:lnTo>
                    <a:pt x="262890" y="357822"/>
                  </a:lnTo>
                  <a:lnTo>
                    <a:pt x="262115" y="357822"/>
                  </a:lnTo>
                  <a:lnTo>
                    <a:pt x="261327" y="357822"/>
                  </a:lnTo>
                  <a:lnTo>
                    <a:pt x="260553" y="358203"/>
                  </a:lnTo>
                  <a:lnTo>
                    <a:pt x="260553" y="358978"/>
                  </a:lnTo>
                  <a:lnTo>
                    <a:pt x="259765" y="358978"/>
                  </a:lnTo>
                  <a:lnTo>
                    <a:pt x="258991" y="358978"/>
                  </a:lnTo>
                  <a:lnTo>
                    <a:pt x="259765" y="359752"/>
                  </a:lnTo>
                  <a:lnTo>
                    <a:pt x="260553" y="359752"/>
                  </a:lnTo>
                  <a:lnTo>
                    <a:pt x="261327" y="359752"/>
                  </a:lnTo>
                  <a:lnTo>
                    <a:pt x="261327" y="360514"/>
                  </a:lnTo>
                  <a:lnTo>
                    <a:pt x="262115" y="361289"/>
                  </a:lnTo>
                  <a:lnTo>
                    <a:pt x="262115" y="362064"/>
                  </a:lnTo>
                  <a:lnTo>
                    <a:pt x="262890" y="362064"/>
                  </a:lnTo>
                  <a:lnTo>
                    <a:pt x="262890" y="362826"/>
                  </a:lnTo>
                  <a:lnTo>
                    <a:pt x="262890" y="363600"/>
                  </a:lnTo>
                  <a:lnTo>
                    <a:pt x="262115" y="362826"/>
                  </a:lnTo>
                  <a:lnTo>
                    <a:pt x="262115" y="363600"/>
                  </a:lnTo>
                  <a:lnTo>
                    <a:pt x="261327" y="362826"/>
                  </a:lnTo>
                  <a:lnTo>
                    <a:pt x="261327" y="363600"/>
                  </a:lnTo>
                  <a:lnTo>
                    <a:pt x="261327" y="362826"/>
                  </a:lnTo>
                  <a:lnTo>
                    <a:pt x="260553" y="363600"/>
                  </a:lnTo>
                  <a:lnTo>
                    <a:pt x="260553" y="364375"/>
                  </a:lnTo>
                  <a:lnTo>
                    <a:pt x="259765" y="364375"/>
                  </a:lnTo>
                  <a:lnTo>
                    <a:pt x="259765" y="365137"/>
                  </a:lnTo>
                  <a:lnTo>
                    <a:pt x="258991" y="365137"/>
                  </a:lnTo>
                  <a:lnTo>
                    <a:pt x="258991" y="365912"/>
                  </a:lnTo>
                  <a:lnTo>
                    <a:pt x="258216" y="366687"/>
                  </a:lnTo>
                  <a:lnTo>
                    <a:pt x="258216" y="370154"/>
                  </a:lnTo>
                  <a:lnTo>
                    <a:pt x="258991" y="370154"/>
                  </a:lnTo>
                  <a:lnTo>
                    <a:pt x="258991" y="370916"/>
                  </a:lnTo>
                  <a:lnTo>
                    <a:pt x="258991" y="371690"/>
                  </a:lnTo>
                  <a:lnTo>
                    <a:pt x="258216" y="371690"/>
                  </a:lnTo>
                  <a:lnTo>
                    <a:pt x="257429" y="371690"/>
                  </a:lnTo>
                  <a:lnTo>
                    <a:pt x="256654" y="372452"/>
                  </a:lnTo>
                  <a:lnTo>
                    <a:pt x="256654" y="373227"/>
                  </a:lnTo>
                  <a:lnTo>
                    <a:pt x="257429" y="373227"/>
                  </a:lnTo>
                  <a:lnTo>
                    <a:pt x="257429" y="374002"/>
                  </a:lnTo>
                  <a:lnTo>
                    <a:pt x="258216" y="374002"/>
                  </a:lnTo>
                  <a:lnTo>
                    <a:pt x="258216" y="374764"/>
                  </a:lnTo>
                  <a:lnTo>
                    <a:pt x="258991" y="374764"/>
                  </a:lnTo>
                  <a:lnTo>
                    <a:pt x="258991" y="375538"/>
                  </a:lnTo>
                  <a:lnTo>
                    <a:pt x="258991" y="376313"/>
                  </a:lnTo>
                  <a:lnTo>
                    <a:pt x="258216" y="376313"/>
                  </a:lnTo>
                  <a:lnTo>
                    <a:pt x="258216" y="377075"/>
                  </a:lnTo>
                  <a:lnTo>
                    <a:pt x="258216" y="377469"/>
                  </a:lnTo>
                  <a:lnTo>
                    <a:pt x="258216" y="378231"/>
                  </a:lnTo>
                  <a:lnTo>
                    <a:pt x="258216" y="379006"/>
                  </a:lnTo>
                  <a:lnTo>
                    <a:pt x="258991" y="379006"/>
                  </a:lnTo>
                  <a:lnTo>
                    <a:pt x="258991" y="379780"/>
                  </a:lnTo>
                  <a:lnTo>
                    <a:pt x="259765" y="379780"/>
                  </a:lnTo>
                  <a:lnTo>
                    <a:pt x="259765" y="380542"/>
                  </a:lnTo>
                  <a:lnTo>
                    <a:pt x="259765" y="381317"/>
                  </a:lnTo>
                  <a:lnTo>
                    <a:pt x="259765" y="382092"/>
                  </a:lnTo>
                  <a:lnTo>
                    <a:pt x="260553" y="382092"/>
                  </a:lnTo>
                  <a:lnTo>
                    <a:pt x="260553" y="382854"/>
                  </a:lnTo>
                  <a:lnTo>
                    <a:pt x="259765" y="382854"/>
                  </a:lnTo>
                  <a:lnTo>
                    <a:pt x="260553" y="382854"/>
                  </a:lnTo>
                  <a:lnTo>
                    <a:pt x="259765" y="382854"/>
                  </a:lnTo>
                  <a:lnTo>
                    <a:pt x="260553" y="382854"/>
                  </a:lnTo>
                  <a:lnTo>
                    <a:pt x="260553" y="383628"/>
                  </a:lnTo>
                  <a:lnTo>
                    <a:pt x="261327" y="383628"/>
                  </a:lnTo>
                  <a:lnTo>
                    <a:pt x="262115" y="383628"/>
                  </a:lnTo>
                  <a:lnTo>
                    <a:pt x="262115" y="384403"/>
                  </a:lnTo>
                  <a:lnTo>
                    <a:pt x="262890" y="384403"/>
                  </a:lnTo>
                  <a:lnTo>
                    <a:pt x="262115" y="384403"/>
                  </a:lnTo>
                  <a:lnTo>
                    <a:pt x="262890" y="384403"/>
                  </a:lnTo>
                  <a:lnTo>
                    <a:pt x="262890" y="385165"/>
                  </a:lnTo>
                  <a:lnTo>
                    <a:pt x="262890" y="384403"/>
                  </a:lnTo>
                  <a:lnTo>
                    <a:pt x="262890" y="385165"/>
                  </a:lnTo>
                  <a:lnTo>
                    <a:pt x="262890" y="385940"/>
                  </a:lnTo>
                  <a:lnTo>
                    <a:pt x="263664" y="385940"/>
                  </a:lnTo>
                  <a:lnTo>
                    <a:pt x="267944" y="385940"/>
                  </a:lnTo>
                  <a:lnTo>
                    <a:pt x="268732" y="385165"/>
                  </a:lnTo>
                  <a:lnTo>
                    <a:pt x="268732" y="385940"/>
                  </a:lnTo>
                  <a:lnTo>
                    <a:pt x="268732" y="386714"/>
                  </a:lnTo>
                  <a:lnTo>
                    <a:pt x="269506" y="386714"/>
                  </a:lnTo>
                  <a:lnTo>
                    <a:pt x="268732" y="386714"/>
                  </a:lnTo>
                  <a:lnTo>
                    <a:pt x="268732" y="385940"/>
                  </a:lnTo>
                  <a:lnTo>
                    <a:pt x="269506" y="385940"/>
                  </a:lnTo>
                  <a:lnTo>
                    <a:pt x="269506" y="386714"/>
                  </a:lnTo>
                  <a:lnTo>
                    <a:pt x="270281" y="386714"/>
                  </a:lnTo>
                  <a:lnTo>
                    <a:pt x="270281" y="387095"/>
                  </a:lnTo>
                  <a:lnTo>
                    <a:pt x="271068" y="387095"/>
                  </a:lnTo>
                  <a:lnTo>
                    <a:pt x="270281" y="387095"/>
                  </a:lnTo>
                  <a:lnTo>
                    <a:pt x="270281" y="390944"/>
                  </a:lnTo>
                  <a:lnTo>
                    <a:pt x="271068" y="390944"/>
                  </a:lnTo>
                  <a:lnTo>
                    <a:pt x="271068" y="391718"/>
                  </a:lnTo>
                  <a:lnTo>
                    <a:pt x="271068" y="392493"/>
                  </a:lnTo>
                  <a:lnTo>
                    <a:pt x="271068" y="393255"/>
                  </a:lnTo>
                  <a:lnTo>
                    <a:pt x="270281" y="393255"/>
                  </a:lnTo>
                  <a:lnTo>
                    <a:pt x="270281" y="394030"/>
                  </a:lnTo>
                  <a:lnTo>
                    <a:pt x="270281" y="394804"/>
                  </a:lnTo>
                  <a:lnTo>
                    <a:pt x="271068" y="394804"/>
                  </a:lnTo>
                  <a:lnTo>
                    <a:pt x="270281" y="394804"/>
                  </a:lnTo>
                  <a:lnTo>
                    <a:pt x="271068" y="395566"/>
                  </a:lnTo>
                  <a:lnTo>
                    <a:pt x="271068" y="396341"/>
                  </a:lnTo>
                  <a:lnTo>
                    <a:pt x="271843" y="396341"/>
                  </a:lnTo>
                  <a:lnTo>
                    <a:pt x="271068" y="396341"/>
                  </a:lnTo>
                  <a:lnTo>
                    <a:pt x="271843" y="396341"/>
                  </a:lnTo>
                  <a:lnTo>
                    <a:pt x="271843" y="396722"/>
                  </a:lnTo>
                  <a:lnTo>
                    <a:pt x="271068" y="396722"/>
                  </a:lnTo>
                  <a:lnTo>
                    <a:pt x="271843" y="396722"/>
                  </a:lnTo>
                  <a:lnTo>
                    <a:pt x="271068" y="396722"/>
                  </a:lnTo>
                  <a:lnTo>
                    <a:pt x="271068" y="396341"/>
                  </a:lnTo>
                  <a:lnTo>
                    <a:pt x="271068" y="396722"/>
                  </a:lnTo>
                  <a:lnTo>
                    <a:pt x="271068" y="396341"/>
                  </a:lnTo>
                  <a:lnTo>
                    <a:pt x="270281" y="396722"/>
                  </a:lnTo>
                  <a:lnTo>
                    <a:pt x="269506" y="396722"/>
                  </a:lnTo>
                  <a:lnTo>
                    <a:pt x="268732" y="396722"/>
                  </a:lnTo>
                  <a:lnTo>
                    <a:pt x="268732" y="396341"/>
                  </a:lnTo>
                  <a:lnTo>
                    <a:pt x="267944" y="396722"/>
                  </a:lnTo>
                  <a:lnTo>
                    <a:pt x="267944" y="396341"/>
                  </a:lnTo>
                  <a:lnTo>
                    <a:pt x="267169" y="396341"/>
                  </a:lnTo>
                  <a:lnTo>
                    <a:pt x="267944" y="396341"/>
                  </a:lnTo>
                  <a:lnTo>
                    <a:pt x="267169" y="396341"/>
                  </a:lnTo>
                  <a:lnTo>
                    <a:pt x="267169" y="396722"/>
                  </a:lnTo>
                  <a:lnTo>
                    <a:pt x="266395" y="396722"/>
                  </a:lnTo>
                  <a:lnTo>
                    <a:pt x="266395" y="396341"/>
                  </a:lnTo>
                  <a:lnTo>
                    <a:pt x="266395" y="396722"/>
                  </a:lnTo>
                  <a:lnTo>
                    <a:pt x="265607" y="397497"/>
                  </a:lnTo>
                  <a:lnTo>
                    <a:pt x="265607" y="396722"/>
                  </a:lnTo>
                  <a:lnTo>
                    <a:pt x="265607" y="397497"/>
                  </a:lnTo>
                  <a:lnTo>
                    <a:pt x="266395" y="398271"/>
                  </a:lnTo>
                  <a:lnTo>
                    <a:pt x="265607" y="398271"/>
                  </a:lnTo>
                  <a:lnTo>
                    <a:pt x="266395" y="398271"/>
                  </a:lnTo>
                  <a:lnTo>
                    <a:pt x="266395" y="399033"/>
                  </a:lnTo>
                  <a:lnTo>
                    <a:pt x="265607" y="399033"/>
                  </a:lnTo>
                  <a:lnTo>
                    <a:pt x="264833" y="399033"/>
                  </a:lnTo>
                  <a:lnTo>
                    <a:pt x="264058" y="399808"/>
                  </a:lnTo>
                  <a:lnTo>
                    <a:pt x="264833" y="399808"/>
                  </a:lnTo>
                  <a:lnTo>
                    <a:pt x="264058" y="399808"/>
                  </a:lnTo>
                  <a:lnTo>
                    <a:pt x="264058" y="400570"/>
                  </a:lnTo>
                  <a:lnTo>
                    <a:pt x="264058" y="401345"/>
                  </a:lnTo>
                  <a:lnTo>
                    <a:pt x="263664" y="401345"/>
                  </a:lnTo>
                  <a:lnTo>
                    <a:pt x="263664" y="402120"/>
                  </a:lnTo>
                  <a:lnTo>
                    <a:pt x="264058" y="402120"/>
                  </a:lnTo>
                  <a:lnTo>
                    <a:pt x="263664" y="402882"/>
                  </a:lnTo>
                  <a:lnTo>
                    <a:pt x="264058" y="402882"/>
                  </a:lnTo>
                  <a:lnTo>
                    <a:pt x="264058" y="403656"/>
                  </a:lnTo>
                  <a:lnTo>
                    <a:pt x="264833" y="403656"/>
                  </a:lnTo>
                  <a:lnTo>
                    <a:pt x="264833" y="404431"/>
                  </a:lnTo>
                  <a:lnTo>
                    <a:pt x="264833" y="405193"/>
                  </a:lnTo>
                  <a:lnTo>
                    <a:pt x="265607" y="405968"/>
                  </a:lnTo>
                  <a:lnTo>
                    <a:pt x="266395" y="406349"/>
                  </a:lnTo>
                  <a:lnTo>
                    <a:pt x="266395" y="407123"/>
                  </a:lnTo>
                  <a:lnTo>
                    <a:pt x="267169" y="407123"/>
                  </a:lnTo>
                  <a:lnTo>
                    <a:pt x="267944" y="406349"/>
                  </a:lnTo>
                  <a:lnTo>
                    <a:pt x="268732" y="406349"/>
                  </a:lnTo>
                  <a:lnTo>
                    <a:pt x="268732" y="407123"/>
                  </a:lnTo>
                  <a:lnTo>
                    <a:pt x="269506" y="407123"/>
                  </a:lnTo>
                  <a:lnTo>
                    <a:pt x="269506" y="407898"/>
                  </a:lnTo>
                  <a:lnTo>
                    <a:pt x="269506" y="408660"/>
                  </a:lnTo>
                  <a:lnTo>
                    <a:pt x="270281" y="409435"/>
                  </a:lnTo>
                  <a:lnTo>
                    <a:pt x="269506" y="410209"/>
                  </a:lnTo>
                  <a:lnTo>
                    <a:pt x="269506" y="410971"/>
                  </a:lnTo>
                  <a:lnTo>
                    <a:pt x="269506" y="411746"/>
                  </a:lnTo>
                  <a:lnTo>
                    <a:pt x="270281" y="411746"/>
                  </a:lnTo>
                  <a:lnTo>
                    <a:pt x="271068" y="411746"/>
                  </a:lnTo>
                  <a:lnTo>
                    <a:pt x="271068" y="412521"/>
                  </a:lnTo>
                  <a:lnTo>
                    <a:pt x="271068" y="413283"/>
                  </a:lnTo>
                  <a:lnTo>
                    <a:pt x="271843" y="413283"/>
                  </a:lnTo>
                  <a:lnTo>
                    <a:pt x="271843" y="414058"/>
                  </a:lnTo>
                  <a:lnTo>
                    <a:pt x="271068" y="414058"/>
                  </a:lnTo>
                  <a:lnTo>
                    <a:pt x="271068" y="414832"/>
                  </a:lnTo>
                  <a:lnTo>
                    <a:pt x="271843" y="414832"/>
                  </a:lnTo>
                  <a:lnTo>
                    <a:pt x="271843" y="415594"/>
                  </a:lnTo>
                  <a:lnTo>
                    <a:pt x="271843" y="415988"/>
                  </a:lnTo>
                  <a:lnTo>
                    <a:pt x="271843" y="416750"/>
                  </a:lnTo>
                  <a:lnTo>
                    <a:pt x="271068" y="416750"/>
                  </a:lnTo>
                  <a:lnTo>
                    <a:pt x="270281" y="417525"/>
                  </a:lnTo>
                  <a:lnTo>
                    <a:pt x="269506" y="417525"/>
                  </a:lnTo>
                  <a:lnTo>
                    <a:pt x="269506" y="418299"/>
                  </a:lnTo>
                  <a:lnTo>
                    <a:pt x="268732" y="418299"/>
                  </a:lnTo>
                  <a:lnTo>
                    <a:pt x="268732" y="419061"/>
                  </a:lnTo>
                  <a:lnTo>
                    <a:pt x="267944" y="419836"/>
                  </a:lnTo>
                  <a:lnTo>
                    <a:pt x="267169" y="419836"/>
                  </a:lnTo>
                  <a:lnTo>
                    <a:pt x="267169" y="420611"/>
                  </a:lnTo>
                  <a:lnTo>
                    <a:pt x="267169" y="421373"/>
                  </a:lnTo>
                  <a:lnTo>
                    <a:pt x="266395" y="422147"/>
                  </a:lnTo>
                  <a:lnTo>
                    <a:pt x="265607" y="422922"/>
                  </a:lnTo>
                  <a:lnTo>
                    <a:pt x="265607" y="423684"/>
                  </a:lnTo>
                  <a:lnTo>
                    <a:pt x="265607" y="424459"/>
                  </a:lnTo>
                  <a:lnTo>
                    <a:pt x="266395" y="424840"/>
                  </a:lnTo>
                  <a:lnTo>
                    <a:pt x="266395" y="425615"/>
                  </a:lnTo>
                  <a:lnTo>
                    <a:pt x="267169" y="425615"/>
                  </a:lnTo>
                  <a:lnTo>
                    <a:pt x="267169" y="426389"/>
                  </a:lnTo>
                  <a:lnTo>
                    <a:pt x="267169" y="427151"/>
                  </a:lnTo>
                  <a:lnTo>
                    <a:pt x="266395" y="427151"/>
                  </a:lnTo>
                  <a:lnTo>
                    <a:pt x="265607" y="427151"/>
                  </a:lnTo>
                  <a:lnTo>
                    <a:pt x="265607" y="427926"/>
                  </a:lnTo>
                  <a:lnTo>
                    <a:pt x="264833" y="427926"/>
                  </a:lnTo>
                  <a:lnTo>
                    <a:pt x="264833" y="428688"/>
                  </a:lnTo>
                  <a:lnTo>
                    <a:pt x="264058" y="428688"/>
                  </a:lnTo>
                  <a:lnTo>
                    <a:pt x="264058" y="427926"/>
                  </a:lnTo>
                  <a:lnTo>
                    <a:pt x="264058" y="428688"/>
                  </a:lnTo>
                  <a:lnTo>
                    <a:pt x="263664" y="428688"/>
                  </a:lnTo>
                  <a:lnTo>
                    <a:pt x="262890" y="429463"/>
                  </a:lnTo>
                  <a:lnTo>
                    <a:pt x="262115" y="429463"/>
                  </a:lnTo>
                  <a:lnTo>
                    <a:pt x="262115" y="428688"/>
                  </a:lnTo>
                  <a:lnTo>
                    <a:pt x="261327" y="427926"/>
                  </a:lnTo>
                  <a:lnTo>
                    <a:pt x="261327" y="427151"/>
                  </a:lnTo>
                  <a:lnTo>
                    <a:pt x="261327" y="426389"/>
                  </a:lnTo>
                  <a:lnTo>
                    <a:pt x="260553" y="426389"/>
                  </a:lnTo>
                  <a:lnTo>
                    <a:pt x="260553" y="427151"/>
                  </a:lnTo>
                  <a:lnTo>
                    <a:pt x="259765" y="427151"/>
                  </a:lnTo>
                  <a:lnTo>
                    <a:pt x="259765" y="426389"/>
                  </a:lnTo>
                  <a:lnTo>
                    <a:pt x="258991" y="426389"/>
                  </a:lnTo>
                  <a:lnTo>
                    <a:pt x="258991" y="425615"/>
                  </a:lnTo>
                  <a:lnTo>
                    <a:pt x="258991" y="424840"/>
                  </a:lnTo>
                  <a:lnTo>
                    <a:pt x="258991" y="425615"/>
                  </a:lnTo>
                  <a:lnTo>
                    <a:pt x="258216" y="425615"/>
                  </a:lnTo>
                  <a:lnTo>
                    <a:pt x="257429" y="425615"/>
                  </a:lnTo>
                  <a:lnTo>
                    <a:pt x="256654" y="425615"/>
                  </a:lnTo>
                  <a:lnTo>
                    <a:pt x="256654" y="426389"/>
                  </a:lnTo>
                  <a:lnTo>
                    <a:pt x="256654" y="427151"/>
                  </a:lnTo>
                  <a:lnTo>
                    <a:pt x="255879" y="427151"/>
                  </a:lnTo>
                  <a:lnTo>
                    <a:pt x="255879" y="426389"/>
                  </a:lnTo>
                  <a:lnTo>
                    <a:pt x="255879" y="425615"/>
                  </a:lnTo>
                  <a:lnTo>
                    <a:pt x="255879" y="424840"/>
                  </a:lnTo>
                  <a:lnTo>
                    <a:pt x="255879" y="424459"/>
                  </a:lnTo>
                  <a:lnTo>
                    <a:pt x="255092" y="423684"/>
                  </a:lnTo>
                  <a:lnTo>
                    <a:pt x="255879" y="423684"/>
                  </a:lnTo>
                  <a:lnTo>
                    <a:pt x="255879" y="422922"/>
                  </a:lnTo>
                  <a:lnTo>
                    <a:pt x="255092" y="422922"/>
                  </a:lnTo>
                  <a:lnTo>
                    <a:pt x="255092" y="422147"/>
                  </a:lnTo>
                  <a:lnTo>
                    <a:pt x="254317" y="422147"/>
                  </a:lnTo>
                  <a:lnTo>
                    <a:pt x="254317" y="422922"/>
                  </a:lnTo>
                  <a:lnTo>
                    <a:pt x="253936" y="422922"/>
                  </a:lnTo>
                  <a:lnTo>
                    <a:pt x="253149" y="422922"/>
                  </a:lnTo>
                  <a:lnTo>
                    <a:pt x="253149" y="422147"/>
                  </a:lnTo>
                  <a:lnTo>
                    <a:pt x="252374" y="422147"/>
                  </a:lnTo>
                  <a:lnTo>
                    <a:pt x="251599" y="422922"/>
                  </a:lnTo>
                  <a:lnTo>
                    <a:pt x="251599" y="422147"/>
                  </a:lnTo>
                  <a:lnTo>
                    <a:pt x="251599" y="422922"/>
                  </a:lnTo>
                  <a:lnTo>
                    <a:pt x="251599" y="422147"/>
                  </a:lnTo>
                  <a:lnTo>
                    <a:pt x="251599" y="421373"/>
                  </a:lnTo>
                  <a:lnTo>
                    <a:pt x="251599" y="420611"/>
                  </a:lnTo>
                  <a:lnTo>
                    <a:pt x="250812" y="421373"/>
                  </a:lnTo>
                  <a:lnTo>
                    <a:pt x="250812" y="420611"/>
                  </a:lnTo>
                  <a:lnTo>
                    <a:pt x="250812" y="421373"/>
                  </a:lnTo>
                  <a:lnTo>
                    <a:pt x="250812" y="420611"/>
                  </a:lnTo>
                  <a:lnTo>
                    <a:pt x="250037" y="420611"/>
                  </a:lnTo>
                  <a:lnTo>
                    <a:pt x="249262" y="420611"/>
                  </a:lnTo>
                  <a:lnTo>
                    <a:pt x="249262" y="419836"/>
                  </a:lnTo>
                  <a:lnTo>
                    <a:pt x="248475" y="419836"/>
                  </a:lnTo>
                  <a:lnTo>
                    <a:pt x="248475" y="419061"/>
                  </a:lnTo>
                  <a:lnTo>
                    <a:pt x="248475" y="418299"/>
                  </a:lnTo>
                  <a:lnTo>
                    <a:pt x="247700" y="418299"/>
                  </a:lnTo>
                  <a:lnTo>
                    <a:pt x="247700" y="417525"/>
                  </a:lnTo>
                  <a:lnTo>
                    <a:pt x="247700" y="416750"/>
                  </a:lnTo>
                  <a:lnTo>
                    <a:pt x="246926" y="416750"/>
                  </a:lnTo>
                  <a:lnTo>
                    <a:pt x="246926" y="415988"/>
                  </a:lnTo>
                  <a:lnTo>
                    <a:pt x="246138" y="415594"/>
                  </a:lnTo>
                  <a:lnTo>
                    <a:pt x="246138" y="414832"/>
                  </a:lnTo>
                  <a:lnTo>
                    <a:pt x="246926" y="414832"/>
                  </a:lnTo>
                  <a:lnTo>
                    <a:pt x="247700" y="414832"/>
                  </a:lnTo>
                  <a:lnTo>
                    <a:pt x="247700" y="414058"/>
                  </a:lnTo>
                  <a:lnTo>
                    <a:pt x="246926" y="414058"/>
                  </a:lnTo>
                  <a:lnTo>
                    <a:pt x="246138" y="413283"/>
                  </a:lnTo>
                  <a:lnTo>
                    <a:pt x="245364" y="414058"/>
                  </a:lnTo>
                  <a:lnTo>
                    <a:pt x="245364" y="414832"/>
                  </a:lnTo>
                  <a:lnTo>
                    <a:pt x="244195" y="414058"/>
                  </a:lnTo>
                  <a:lnTo>
                    <a:pt x="244195" y="413283"/>
                  </a:lnTo>
                  <a:lnTo>
                    <a:pt x="243420" y="414058"/>
                  </a:lnTo>
                  <a:lnTo>
                    <a:pt x="242633" y="414058"/>
                  </a:lnTo>
                  <a:lnTo>
                    <a:pt x="241858" y="414832"/>
                  </a:lnTo>
                  <a:lnTo>
                    <a:pt x="241858" y="415594"/>
                  </a:lnTo>
                  <a:lnTo>
                    <a:pt x="241858" y="415988"/>
                  </a:lnTo>
                  <a:lnTo>
                    <a:pt x="241084" y="415988"/>
                  </a:lnTo>
                  <a:lnTo>
                    <a:pt x="240296" y="415988"/>
                  </a:lnTo>
                  <a:lnTo>
                    <a:pt x="239522" y="415988"/>
                  </a:lnTo>
                  <a:lnTo>
                    <a:pt x="238747" y="415988"/>
                  </a:lnTo>
                  <a:lnTo>
                    <a:pt x="237959" y="416750"/>
                  </a:lnTo>
                  <a:lnTo>
                    <a:pt x="237185" y="417525"/>
                  </a:lnTo>
                  <a:lnTo>
                    <a:pt x="237185" y="418299"/>
                  </a:lnTo>
                  <a:lnTo>
                    <a:pt x="236410" y="419061"/>
                  </a:lnTo>
                  <a:lnTo>
                    <a:pt x="236410" y="419836"/>
                  </a:lnTo>
                  <a:lnTo>
                    <a:pt x="237185" y="420611"/>
                  </a:lnTo>
                  <a:lnTo>
                    <a:pt x="237185" y="421373"/>
                  </a:lnTo>
                  <a:lnTo>
                    <a:pt x="237185" y="422147"/>
                  </a:lnTo>
                  <a:lnTo>
                    <a:pt x="237185" y="422922"/>
                  </a:lnTo>
                  <a:lnTo>
                    <a:pt x="237959" y="422922"/>
                  </a:lnTo>
                  <a:lnTo>
                    <a:pt x="237959" y="423684"/>
                  </a:lnTo>
                  <a:lnTo>
                    <a:pt x="238747" y="424459"/>
                  </a:lnTo>
                  <a:lnTo>
                    <a:pt x="238747" y="424840"/>
                  </a:lnTo>
                  <a:lnTo>
                    <a:pt x="238747" y="425615"/>
                  </a:lnTo>
                  <a:lnTo>
                    <a:pt x="239522" y="426389"/>
                  </a:lnTo>
                  <a:lnTo>
                    <a:pt x="239522" y="427151"/>
                  </a:lnTo>
                  <a:lnTo>
                    <a:pt x="239522" y="427926"/>
                  </a:lnTo>
                  <a:lnTo>
                    <a:pt x="239522" y="428688"/>
                  </a:lnTo>
                  <a:lnTo>
                    <a:pt x="238747" y="428688"/>
                  </a:lnTo>
                  <a:lnTo>
                    <a:pt x="238747" y="429463"/>
                  </a:lnTo>
                  <a:lnTo>
                    <a:pt x="238747" y="428688"/>
                  </a:lnTo>
                  <a:lnTo>
                    <a:pt x="238747" y="429463"/>
                  </a:lnTo>
                  <a:lnTo>
                    <a:pt x="237959" y="429463"/>
                  </a:lnTo>
                  <a:lnTo>
                    <a:pt x="237959" y="430237"/>
                  </a:lnTo>
                  <a:lnTo>
                    <a:pt x="237185" y="430237"/>
                  </a:lnTo>
                  <a:lnTo>
                    <a:pt x="237185" y="430999"/>
                  </a:lnTo>
                  <a:lnTo>
                    <a:pt x="236410" y="430999"/>
                  </a:lnTo>
                  <a:lnTo>
                    <a:pt x="236410" y="431774"/>
                  </a:lnTo>
                  <a:lnTo>
                    <a:pt x="236410" y="432549"/>
                  </a:lnTo>
                  <a:lnTo>
                    <a:pt x="236410" y="433311"/>
                  </a:lnTo>
                  <a:lnTo>
                    <a:pt x="235623" y="433311"/>
                  </a:lnTo>
                  <a:lnTo>
                    <a:pt x="235623" y="434085"/>
                  </a:lnTo>
                  <a:lnTo>
                    <a:pt x="235242" y="434085"/>
                  </a:lnTo>
                  <a:lnTo>
                    <a:pt x="235242" y="434466"/>
                  </a:lnTo>
                  <a:lnTo>
                    <a:pt x="234454" y="434466"/>
                  </a:lnTo>
                  <a:lnTo>
                    <a:pt x="234454" y="435241"/>
                  </a:lnTo>
                  <a:lnTo>
                    <a:pt x="233680" y="435241"/>
                  </a:lnTo>
                  <a:lnTo>
                    <a:pt x="232905" y="435241"/>
                  </a:lnTo>
                  <a:lnTo>
                    <a:pt x="232117" y="435241"/>
                  </a:lnTo>
                  <a:lnTo>
                    <a:pt x="232117" y="436016"/>
                  </a:lnTo>
                  <a:lnTo>
                    <a:pt x="231343" y="436016"/>
                  </a:lnTo>
                  <a:lnTo>
                    <a:pt x="230568" y="436016"/>
                  </a:lnTo>
                  <a:lnTo>
                    <a:pt x="230568" y="436778"/>
                  </a:lnTo>
                  <a:lnTo>
                    <a:pt x="229781" y="436778"/>
                  </a:lnTo>
                  <a:lnTo>
                    <a:pt x="229781" y="437553"/>
                  </a:lnTo>
                  <a:lnTo>
                    <a:pt x="229006" y="437553"/>
                  </a:lnTo>
                  <a:lnTo>
                    <a:pt x="229006" y="438327"/>
                  </a:lnTo>
                  <a:lnTo>
                    <a:pt x="229781" y="438327"/>
                  </a:lnTo>
                  <a:lnTo>
                    <a:pt x="229006" y="438327"/>
                  </a:lnTo>
                  <a:lnTo>
                    <a:pt x="229781" y="438327"/>
                  </a:lnTo>
                  <a:lnTo>
                    <a:pt x="229781" y="439089"/>
                  </a:lnTo>
                  <a:lnTo>
                    <a:pt x="229006" y="439089"/>
                  </a:lnTo>
                  <a:lnTo>
                    <a:pt x="229006" y="439864"/>
                  </a:lnTo>
                  <a:lnTo>
                    <a:pt x="228231" y="440639"/>
                  </a:lnTo>
                  <a:lnTo>
                    <a:pt x="228231" y="441401"/>
                  </a:lnTo>
                  <a:lnTo>
                    <a:pt x="228231" y="442175"/>
                  </a:lnTo>
                  <a:lnTo>
                    <a:pt x="227444" y="442175"/>
                  </a:lnTo>
                  <a:lnTo>
                    <a:pt x="226669" y="442175"/>
                  </a:lnTo>
                  <a:lnTo>
                    <a:pt x="225894" y="442175"/>
                  </a:lnTo>
                  <a:lnTo>
                    <a:pt x="225894" y="442950"/>
                  </a:lnTo>
                  <a:lnTo>
                    <a:pt x="225501" y="442950"/>
                  </a:lnTo>
                  <a:lnTo>
                    <a:pt x="225501" y="443712"/>
                  </a:lnTo>
                  <a:lnTo>
                    <a:pt x="224713" y="443712"/>
                  </a:lnTo>
                  <a:lnTo>
                    <a:pt x="224713" y="444106"/>
                  </a:lnTo>
                  <a:lnTo>
                    <a:pt x="223939" y="444868"/>
                  </a:lnTo>
                  <a:lnTo>
                    <a:pt x="223164" y="445642"/>
                  </a:lnTo>
                  <a:lnTo>
                    <a:pt x="223164" y="446417"/>
                  </a:lnTo>
                  <a:lnTo>
                    <a:pt x="223939" y="447179"/>
                  </a:lnTo>
                  <a:lnTo>
                    <a:pt x="223939" y="447954"/>
                  </a:lnTo>
                  <a:lnTo>
                    <a:pt x="223939" y="448729"/>
                  </a:lnTo>
                  <a:lnTo>
                    <a:pt x="223939" y="449491"/>
                  </a:lnTo>
                  <a:lnTo>
                    <a:pt x="223164" y="450265"/>
                  </a:lnTo>
                  <a:lnTo>
                    <a:pt x="222377" y="450265"/>
                  </a:lnTo>
                  <a:lnTo>
                    <a:pt x="222377" y="451040"/>
                  </a:lnTo>
                  <a:lnTo>
                    <a:pt x="222377" y="451802"/>
                  </a:lnTo>
                  <a:lnTo>
                    <a:pt x="221602" y="452577"/>
                  </a:lnTo>
                  <a:lnTo>
                    <a:pt x="220827" y="451802"/>
                  </a:lnTo>
                  <a:lnTo>
                    <a:pt x="220052" y="451802"/>
                  </a:lnTo>
                  <a:lnTo>
                    <a:pt x="220052" y="452577"/>
                  </a:lnTo>
                  <a:lnTo>
                    <a:pt x="220052" y="453351"/>
                  </a:lnTo>
                  <a:lnTo>
                    <a:pt x="220827" y="453351"/>
                  </a:lnTo>
                  <a:lnTo>
                    <a:pt x="220052" y="453732"/>
                  </a:lnTo>
                  <a:lnTo>
                    <a:pt x="220827" y="453732"/>
                  </a:lnTo>
                  <a:lnTo>
                    <a:pt x="220827" y="454507"/>
                  </a:lnTo>
                  <a:lnTo>
                    <a:pt x="220827" y="455269"/>
                  </a:lnTo>
                  <a:lnTo>
                    <a:pt x="220827" y="456044"/>
                  </a:lnTo>
                  <a:lnTo>
                    <a:pt x="220052" y="456044"/>
                  </a:lnTo>
                  <a:lnTo>
                    <a:pt x="220827" y="456818"/>
                  </a:lnTo>
                  <a:lnTo>
                    <a:pt x="220052" y="456818"/>
                  </a:lnTo>
                  <a:lnTo>
                    <a:pt x="220827" y="456818"/>
                  </a:lnTo>
                  <a:lnTo>
                    <a:pt x="220052" y="456818"/>
                  </a:lnTo>
                  <a:lnTo>
                    <a:pt x="220052" y="457580"/>
                  </a:lnTo>
                  <a:lnTo>
                    <a:pt x="220827" y="457580"/>
                  </a:lnTo>
                  <a:lnTo>
                    <a:pt x="220052" y="458355"/>
                  </a:lnTo>
                  <a:lnTo>
                    <a:pt x="220827" y="459117"/>
                  </a:lnTo>
                  <a:lnTo>
                    <a:pt x="221602" y="459117"/>
                  </a:lnTo>
                  <a:lnTo>
                    <a:pt x="221602" y="459892"/>
                  </a:lnTo>
                  <a:lnTo>
                    <a:pt x="222377" y="459892"/>
                  </a:lnTo>
                  <a:lnTo>
                    <a:pt x="221602" y="459892"/>
                  </a:lnTo>
                  <a:lnTo>
                    <a:pt x="222377" y="459892"/>
                  </a:lnTo>
                  <a:lnTo>
                    <a:pt x="222377" y="460667"/>
                  </a:lnTo>
                  <a:lnTo>
                    <a:pt x="221602" y="460667"/>
                  </a:lnTo>
                  <a:lnTo>
                    <a:pt x="222377" y="460667"/>
                  </a:lnTo>
                  <a:lnTo>
                    <a:pt x="221602" y="460667"/>
                  </a:lnTo>
                  <a:lnTo>
                    <a:pt x="222377" y="461429"/>
                  </a:lnTo>
                  <a:lnTo>
                    <a:pt x="221602" y="461429"/>
                  </a:lnTo>
                  <a:lnTo>
                    <a:pt x="222377" y="461429"/>
                  </a:lnTo>
                  <a:lnTo>
                    <a:pt x="221602" y="461429"/>
                  </a:lnTo>
                  <a:lnTo>
                    <a:pt x="222377" y="462203"/>
                  </a:lnTo>
                  <a:lnTo>
                    <a:pt x="222377" y="462978"/>
                  </a:lnTo>
                  <a:lnTo>
                    <a:pt x="221602" y="462978"/>
                  </a:lnTo>
                  <a:lnTo>
                    <a:pt x="222377" y="462978"/>
                  </a:lnTo>
                  <a:lnTo>
                    <a:pt x="221602" y="462978"/>
                  </a:lnTo>
                  <a:lnTo>
                    <a:pt x="221602" y="463359"/>
                  </a:lnTo>
                  <a:lnTo>
                    <a:pt x="221602" y="462978"/>
                  </a:lnTo>
                  <a:lnTo>
                    <a:pt x="220827" y="462978"/>
                  </a:lnTo>
                  <a:lnTo>
                    <a:pt x="220827" y="463359"/>
                  </a:lnTo>
                  <a:lnTo>
                    <a:pt x="220052" y="463359"/>
                  </a:lnTo>
                  <a:lnTo>
                    <a:pt x="220052" y="464134"/>
                  </a:lnTo>
                  <a:lnTo>
                    <a:pt x="219265" y="464134"/>
                  </a:lnTo>
                  <a:lnTo>
                    <a:pt x="219265" y="463359"/>
                  </a:lnTo>
                  <a:lnTo>
                    <a:pt x="218490" y="462978"/>
                  </a:lnTo>
                  <a:lnTo>
                    <a:pt x="217716" y="462978"/>
                  </a:lnTo>
                  <a:lnTo>
                    <a:pt x="217716" y="462203"/>
                  </a:lnTo>
                  <a:lnTo>
                    <a:pt x="216928" y="462203"/>
                  </a:lnTo>
                  <a:lnTo>
                    <a:pt x="216154" y="461429"/>
                  </a:lnTo>
                  <a:lnTo>
                    <a:pt x="215760" y="461429"/>
                  </a:lnTo>
                  <a:lnTo>
                    <a:pt x="215760" y="460667"/>
                  </a:lnTo>
                  <a:lnTo>
                    <a:pt x="215760" y="459892"/>
                  </a:lnTo>
                  <a:lnTo>
                    <a:pt x="214985" y="459892"/>
                  </a:lnTo>
                  <a:lnTo>
                    <a:pt x="214985" y="459117"/>
                  </a:lnTo>
                  <a:lnTo>
                    <a:pt x="214210" y="458355"/>
                  </a:lnTo>
                  <a:lnTo>
                    <a:pt x="214985" y="457580"/>
                  </a:lnTo>
                  <a:lnTo>
                    <a:pt x="214210" y="457580"/>
                  </a:lnTo>
                  <a:lnTo>
                    <a:pt x="214210" y="456818"/>
                  </a:lnTo>
                  <a:lnTo>
                    <a:pt x="214210" y="456044"/>
                  </a:lnTo>
                  <a:lnTo>
                    <a:pt x="214985" y="456044"/>
                  </a:lnTo>
                  <a:lnTo>
                    <a:pt x="214210" y="456044"/>
                  </a:lnTo>
                  <a:lnTo>
                    <a:pt x="214210" y="455269"/>
                  </a:lnTo>
                  <a:lnTo>
                    <a:pt x="213423" y="455269"/>
                  </a:lnTo>
                  <a:lnTo>
                    <a:pt x="213423" y="454507"/>
                  </a:lnTo>
                  <a:lnTo>
                    <a:pt x="214210" y="454507"/>
                  </a:lnTo>
                  <a:lnTo>
                    <a:pt x="213423" y="453732"/>
                  </a:lnTo>
                  <a:lnTo>
                    <a:pt x="212648" y="453732"/>
                  </a:lnTo>
                  <a:lnTo>
                    <a:pt x="212648" y="453351"/>
                  </a:lnTo>
                  <a:lnTo>
                    <a:pt x="211874" y="453351"/>
                  </a:lnTo>
                  <a:lnTo>
                    <a:pt x="211086" y="453351"/>
                  </a:lnTo>
                  <a:lnTo>
                    <a:pt x="211874" y="452577"/>
                  </a:lnTo>
                  <a:lnTo>
                    <a:pt x="211086" y="452577"/>
                  </a:lnTo>
                  <a:lnTo>
                    <a:pt x="211086" y="451802"/>
                  </a:lnTo>
                  <a:lnTo>
                    <a:pt x="211086" y="451040"/>
                  </a:lnTo>
                  <a:lnTo>
                    <a:pt x="210312" y="451040"/>
                  </a:lnTo>
                  <a:lnTo>
                    <a:pt x="210312" y="447179"/>
                  </a:lnTo>
                  <a:lnTo>
                    <a:pt x="209524" y="447179"/>
                  </a:lnTo>
                  <a:lnTo>
                    <a:pt x="208749" y="447179"/>
                  </a:lnTo>
                  <a:lnTo>
                    <a:pt x="207975" y="447179"/>
                  </a:lnTo>
                  <a:lnTo>
                    <a:pt x="207187" y="447954"/>
                  </a:lnTo>
                  <a:lnTo>
                    <a:pt x="206806" y="447954"/>
                  </a:lnTo>
                  <a:lnTo>
                    <a:pt x="206806" y="447179"/>
                  </a:lnTo>
                  <a:lnTo>
                    <a:pt x="206032" y="447179"/>
                  </a:lnTo>
                  <a:lnTo>
                    <a:pt x="205244" y="447954"/>
                  </a:lnTo>
                  <a:lnTo>
                    <a:pt x="205244" y="448729"/>
                  </a:lnTo>
                  <a:lnTo>
                    <a:pt x="205244" y="449491"/>
                  </a:lnTo>
                  <a:lnTo>
                    <a:pt x="204470" y="450265"/>
                  </a:lnTo>
                  <a:lnTo>
                    <a:pt x="204470" y="451040"/>
                  </a:lnTo>
                  <a:lnTo>
                    <a:pt x="203695" y="451802"/>
                  </a:lnTo>
                  <a:lnTo>
                    <a:pt x="203695" y="452577"/>
                  </a:lnTo>
                  <a:lnTo>
                    <a:pt x="203695" y="453351"/>
                  </a:lnTo>
                  <a:lnTo>
                    <a:pt x="203695" y="453732"/>
                  </a:lnTo>
                  <a:lnTo>
                    <a:pt x="202907" y="453732"/>
                  </a:lnTo>
                  <a:lnTo>
                    <a:pt x="202907" y="454507"/>
                  </a:lnTo>
                  <a:lnTo>
                    <a:pt x="202907" y="455269"/>
                  </a:lnTo>
                  <a:lnTo>
                    <a:pt x="202133" y="455269"/>
                  </a:lnTo>
                  <a:lnTo>
                    <a:pt x="202133" y="454507"/>
                  </a:lnTo>
                  <a:lnTo>
                    <a:pt x="201358" y="455269"/>
                  </a:lnTo>
                  <a:lnTo>
                    <a:pt x="200571" y="455269"/>
                  </a:lnTo>
                  <a:lnTo>
                    <a:pt x="199796" y="456044"/>
                  </a:lnTo>
                  <a:lnTo>
                    <a:pt x="199021" y="455269"/>
                  </a:lnTo>
                  <a:lnTo>
                    <a:pt x="198234" y="455269"/>
                  </a:lnTo>
                  <a:lnTo>
                    <a:pt x="198234" y="456044"/>
                  </a:lnTo>
                  <a:lnTo>
                    <a:pt x="197459" y="456818"/>
                  </a:lnTo>
                  <a:lnTo>
                    <a:pt x="197065" y="456818"/>
                  </a:lnTo>
                  <a:lnTo>
                    <a:pt x="197065" y="457580"/>
                  </a:lnTo>
                  <a:lnTo>
                    <a:pt x="196291" y="457580"/>
                  </a:lnTo>
                  <a:lnTo>
                    <a:pt x="196291" y="456818"/>
                  </a:lnTo>
                  <a:lnTo>
                    <a:pt x="195516" y="456818"/>
                  </a:lnTo>
                  <a:lnTo>
                    <a:pt x="195516" y="456044"/>
                  </a:lnTo>
                  <a:lnTo>
                    <a:pt x="194729" y="455269"/>
                  </a:lnTo>
                  <a:lnTo>
                    <a:pt x="193954" y="455269"/>
                  </a:lnTo>
                  <a:lnTo>
                    <a:pt x="193954" y="456044"/>
                  </a:lnTo>
                  <a:lnTo>
                    <a:pt x="193179" y="456044"/>
                  </a:lnTo>
                  <a:lnTo>
                    <a:pt x="192392" y="456044"/>
                  </a:lnTo>
                  <a:lnTo>
                    <a:pt x="192392" y="455269"/>
                  </a:lnTo>
                  <a:lnTo>
                    <a:pt x="191617" y="455269"/>
                  </a:lnTo>
                  <a:lnTo>
                    <a:pt x="187718" y="455269"/>
                  </a:lnTo>
                  <a:lnTo>
                    <a:pt x="187337" y="454507"/>
                  </a:lnTo>
                  <a:lnTo>
                    <a:pt x="187337" y="455269"/>
                  </a:lnTo>
                  <a:lnTo>
                    <a:pt x="187337" y="454507"/>
                  </a:lnTo>
                  <a:lnTo>
                    <a:pt x="187337" y="455269"/>
                  </a:lnTo>
                  <a:lnTo>
                    <a:pt x="187337" y="454507"/>
                  </a:lnTo>
                  <a:lnTo>
                    <a:pt x="186550" y="454507"/>
                  </a:lnTo>
                  <a:lnTo>
                    <a:pt x="185775" y="454507"/>
                  </a:lnTo>
                  <a:lnTo>
                    <a:pt x="185000" y="454507"/>
                  </a:lnTo>
                  <a:lnTo>
                    <a:pt x="184226" y="456044"/>
                  </a:lnTo>
                  <a:lnTo>
                    <a:pt x="184226" y="456818"/>
                  </a:lnTo>
                  <a:lnTo>
                    <a:pt x="183438" y="457580"/>
                  </a:lnTo>
                  <a:lnTo>
                    <a:pt x="183438" y="458355"/>
                  </a:lnTo>
                  <a:lnTo>
                    <a:pt x="183438" y="459117"/>
                  </a:lnTo>
                  <a:lnTo>
                    <a:pt x="182664" y="461429"/>
                  </a:lnTo>
                  <a:lnTo>
                    <a:pt x="181876" y="462978"/>
                  </a:lnTo>
                  <a:lnTo>
                    <a:pt x="181102" y="464896"/>
                  </a:lnTo>
                  <a:lnTo>
                    <a:pt x="181102" y="465670"/>
                  </a:lnTo>
                  <a:lnTo>
                    <a:pt x="180327" y="467207"/>
                  </a:lnTo>
                  <a:lnTo>
                    <a:pt x="179539" y="470293"/>
                  </a:lnTo>
                  <a:lnTo>
                    <a:pt x="178765" y="471830"/>
                  </a:lnTo>
                  <a:lnTo>
                    <a:pt x="178765" y="472605"/>
                  </a:lnTo>
                  <a:lnTo>
                    <a:pt x="178371" y="475297"/>
                  </a:lnTo>
                  <a:lnTo>
                    <a:pt x="177596" y="476072"/>
                  </a:lnTo>
                  <a:lnTo>
                    <a:pt x="178371" y="476072"/>
                  </a:lnTo>
                  <a:lnTo>
                    <a:pt x="178765" y="476072"/>
                  </a:lnTo>
                  <a:lnTo>
                    <a:pt x="178765" y="476846"/>
                  </a:lnTo>
                  <a:lnTo>
                    <a:pt x="178765" y="477608"/>
                  </a:lnTo>
                  <a:lnTo>
                    <a:pt x="179539" y="477608"/>
                  </a:lnTo>
                  <a:lnTo>
                    <a:pt x="179539" y="476846"/>
                  </a:lnTo>
                  <a:lnTo>
                    <a:pt x="180327" y="477608"/>
                  </a:lnTo>
                  <a:lnTo>
                    <a:pt x="180327" y="476846"/>
                  </a:lnTo>
                  <a:lnTo>
                    <a:pt x="181102" y="476846"/>
                  </a:lnTo>
                  <a:lnTo>
                    <a:pt x="181102" y="477608"/>
                  </a:lnTo>
                  <a:lnTo>
                    <a:pt x="181876" y="476846"/>
                  </a:lnTo>
                  <a:lnTo>
                    <a:pt x="181876" y="477608"/>
                  </a:lnTo>
                  <a:lnTo>
                    <a:pt x="181102" y="478383"/>
                  </a:lnTo>
                  <a:lnTo>
                    <a:pt x="180327" y="479158"/>
                  </a:lnTo>
                  <a:lnTo>
                    <a:pt x="179539" y="479920"/>
                  </a:lnTo>
                  <a:lnTo>
                    <a:pt x="179539" y="480694"/>
                  </a:lnTo>
                  <a:lnTo>
                    <a:pt x="179539" y="481469"/>
                  </a:lnTo>
                  <a:lnTo>
                    <a:pt x="180327" y="482231"/>
                  </a:lnTo>
                  <a:lnTo>
                    <a:pt x="181102" y="482231"/>
                  </a:lnTo>
                  <a:lnTo>
                    <a:pt x="181876" y="481469"/>
                  </a:lnTo>
                  <a:lnTo>
                    <a:pt x="182664" y="481469"/>
                  </a:lnTo>
                  <a:lnTo>
                    <a:pt x="183438" y="482231"/>
                  </a:lnTo>
                  <a:lnTo>
                    <a:pt x="183438" y="482612"/>
                  </a:lnTo>
                  <a:lnTo>
                    <a:pt x="183438" y="483387"/>
                  </a:lnTo>
                  <a:lnTo>
                    <a:pt x="182664" y="483387"/>
                  </a:lnTo>
                  <a:lnTo>
                    <a:pt x="183438" y="483387"/>
                  </a:lnTo>
                  <a:lnTo>
                    <a:pt x="183438" y="484162"/>
                  </a:lnTo>
                  <a:lnTo>
                    <a:pt x="183438" y="484936"/>
                  </a:lnTo>
                  <a:lnTo>
                    <a:pt x="183438" y="485698"/>
                  </a:lnTo>
                  <a:lnTo>
                    <a:pt x="182664" y="485698"/>
                  </a:lnTo>
                  <a:lnTo>
                    <a:pt x="182664" y="486473"/>
                  </a:lnTo>
                  <a:lnTo>
                    <a:pt x="183438" y="486473"/>
                  </a:lnTo>
                  <a:lnTo>
                    <a:pt x="183438" y="487235"/>
                  </a:lnTo>
                  <a:lnTo>
                    <a:pt x="183438" y="488010"/>
                  </a:lnTo>
                  <a:lnTo>
                    <a:pt x="185000" y="488010"/>
                  </a:lnTo>
                  <a:lnTo>
                    <a:pt x="185000" y="492251"/>
                  </a:lnTo>
                  <a:lnTo>
                    <a:pt x="183438" y="492251"/>
                  </a:lnTo>
                  <a:lnTo>
                    <a:pt x="180327" y="492251"/>
                  </a:lnTo>
                  <a:lnTo>
                    <a:pt x="180327" y="493788"/>
                  </a:lnTo>
                  <a:lnTo>
                    <a:pt x="180327" y="495325"/>
                  </a:lnTo>
                  <a:lnTo>
                    <a:pt x="181102" y="495325"/>
                  </a:lnTo>
                  <a:lnTo>
                    <a:pt x="181102" y="496874"/>
                  </a:lnTo>
                  <a:lnTo>
                    <a:pt x="181102" y="497636"/>
                  </a:lnTo>
                  <a:lnTo>
                    <a:pt x="180327" y="497636"/>
                  </a:lnTo>
                  <a:lnTo>
                    <a:pt x="179539" y="497636"/>
                  </a:lnTo>
                  <a:lnTo>
                    <a:pt x="179539" y="498411"/>
                  </a:lnTo>
                  <a:lnTo>
                    <a:pt x="178765" y="498411"/>
                  </a:lnTo>
                  <a:lnTo>
                    <a:pt x="178765" y="499186"/>
                  </a:lnTo>
                  <a:lnTo>
                    <a:pt x="179539" y="499186"/>
                  </a:lnTo>
                  <a:lnTo>
                    <a:pt x="179539" y="500722"/>
                  </a:lnTo>
                  <a:lnTo>
                    <a:pt x="178765" y="501497"/>
                  </a:lnTo>
                  <a:lnTo>
                    <a:pt x="178765" y="501878"/>
                  </a:lnTo>
                  <a:lnTo>
                    <a:pt x="178371" y="501878"/>
                  </a:lnTo>
                  <a:lnTo>
                    <a:pt x="178371" y="501497"/>
                  </a:lnTo>
                  <a:lnTo>
                    <a:pt x="177596" y="500722"/>
                  </a:lnTo>
                  <a:lnTo>
                    <a:pt x="176034" y="499948"/>
                  </a:lnTo>
                  <a:lnTo>
                    <a:pt x="175260" y="500722"/>
                  </a:lnTo>
                  <a:lnTo>
                    <a:pt x="174485" y="502653"/>
                  </a:lnTo>
                  <a:lnTo>
                    <a:pt x="173697" y="502653"/>
                  </a:lnTo>
                  <a:lnTo>
                    <a:pt x="173697" y="504964"/>
                  </a:lnTo>
                  <a:lnTo>
                    <a:pt x="173697" y="506501"/>
                  </a:lnTo>
                  <a:lnTo>
                    <a:pt x="172923" y="506501"/>
                  </a:lnTo>
                  <a:lnTo>
                    <a:pt x="172923" y="507276"/>
                  </a:lnTo>
                  <a:lnTo>
                    <a:pt x="172148" y="508038"/>
                  </a:lnTo>
                  <a:lnTo>
                    <a:pt x="171373" y="508812"/>
                  </a:lnTo>
                  <a:lnTo>
                    <a:pt x="170586" y="509587"/>
                  </a:lnTo>
                  <a:lnTo>
                    <a:pt x="170586" y="510349"/>
                  </a:lnTo>
                  <a:lnTo>
                    <a:pt x="171373" y="510349"/>
                  </a:lnTo>
                  <a:lnTo>
                    <a:pt x="171373" y="511124"/>
                  </a:lnTo>
                  <a:lnTo>
                    <a:pt x="172148" y="511124"/>
                  </a:lnTo>
                  <a:lnTo>
                    <a:pt x="171373" y="511505"/>
                  </a:lnTo>
                  <a:lnTo>
                    <a:pt x="170586" y="512279"/>
                  </a:lnTo>
                  <a:lnTo>
                    <a:pt x="171373" y="512279"/>
                  </a:lnTo>
                  <a:lnTo>
                    <a:pt x="172148" y="513041"/>
                  </a:lnTo>
                  <a:lnTo>
                    <a:pt x="172148" y="513816"/>
                  </a:lnTo>
                  <a:lnTo>
                    <a:pt x="172148" y="514591"/>
                  </a:lnTo>
                  <a:lnTo>
                    <a:pt x="171373" y="514591"/>
                  </a:lnTo>
                  <a:lnTo>
                    <a:pt x="172148" y="515353"/>
                  </a:lnTo>
                  <a:lnTo>
                    <a:pt x="172148" y="516127"/>
                  </a:lnTo>
                  <a:lnTo>
                    <a:pt x="172148" y="516902"/>
                  </a:lnTo>
                  <a:lnTo>
                    <a:pt x="172148" y="517664"/>
                  </a:lnTo>
                  <a:lnTo>
                    <a:pt x="172148" y="518439"/>
                  </a:lnTo>
                  <a:lnTo>
                    <a:pt x="172923" y="518439"/>
                  </a:lnTo>
                  <a:lnTo>
                    <a:pt x="172923" y="519976"/>
                  </a:lnTo>
                  <a:lnTo>
                    <a:pt x="173697" y="520369"/>
                  </a:lnTo>
                  <a:lnTo>
                    <a:pt x="173697" y="521131"/>
                  </a:lnTo>
                  <a:lnTo>
                    <a:pt x="172923" y="521131"/>
                  </a:lnTo>
                  <a:lnTo>
                    <a:pt x="171373" y="521906"/>
                  </a:lnTo>
                  <a:lnTo>
                    <a:pt x="170586" y="521906"/>
                  </a:lnTo>
                  <a:lnTo>
                    <a:pt x="170586" y="522681"/>
                  </a:lnTo>
                  <a:lnTo>
                    <a:pt x="170586" y="523443"/>
                  </a:lnTo>
                  <a:lnTo>
                    <a:pt x="170586" y="524217"/>
                  </a:lnTo>
                  <a:lnTo>
                    <a:pt x="170586" y="524992"/>
                  </a:lnTo>
                  <a:lnTo>
                    <a:pt x="169811" y="524992"/>
                  </a:lnTo>
                  <a:lnTo>
                    <a:pt x="169811" y="525754"/>
                  </a:lnTo>
                  <a:lnTo>
                    <a:pt x="169811" y="526529"/>
                  </a:lnTo>
                  <a:lnTo>
                    <a:pt x="170586" y="527303"/>
                  </a:lnTo>
                  <a:lnTo>
                    <a:pt x="169811" y="527303"/>
                  </a:lnTo>
                  <a:lnTo>
                    <a:pt x="169811" y="528065"/>
                  </a:lnTo>
                  <a:lnTo>
                    <a:pt x="169037" y="528840"/>
                  </a:lnTo>
                  <a:lnTo>
                    <a:pt x="169037" y="529615"/>
                  </a:lnTo>
                  <a:lnTo>
                    <a:pt x="169811" y="529996"/>
                  </a:lnTo>
                  <a:lnTo>
                    <a:pt x="170586" y="530771"/>
                  </a:lnTo>
                  <a:lnTo>
                    <a:pt x="170586" y="534619"/>
                  </a:lnTo>
                  <a:lnTo>
                    <a:pt x="169811" y="535393"/>
                  </a:lnTo>
                  <a:lnTo>
                    <a:pt x="169811" y="536155"/>
                  </a:lnTo>
                  <a:lnTo>
                    <a:pt x="169037" y="537705"/>
                  </a:lnTo>
                  <a:lnTo>
                    <a:pt x="169037" y="538467"/>
                  </a:lnTo>
                  <a:lnTo>
                    <a:pt x="169037" y="539622"/>
                  </a:lnTo>
                  <a:lnTo>
                    <a:pt x="169037" y="540397"/>
                  </a:lnTo>
                  <a:lnTo>
                    <a:pt x="168643" y="540397"/>
                  </a:lnTo>
                  <a:lnTo>
                    <a:pt x="168643" y="541159"/>
                  </a:lnTo>
                  <a:lnTo>
                    <a:pt x="169037" y="541159"/>
                  </a:lnTo>
                  <a:lnTo>
                    <a:pt x="169037" y="541934"/>
                  </a:lnTo>
                  <a:lnTo>
                    <a:pt x="168643" y="541934"/>
                  </a:lnTo>
                  <a:lnTo>
                    <a:pt x="167855" y="541934"/>
                  </a:lnTo>
                  <a:lnTo>
                    <a:pt x="166306" y="541159"/>
                  </a:lnTo>
                  <a:lnTo>
                    <a:pt x="165519" y="541159"/>
                  </a:lnTo>
                  <a:lnTo>
                    <a:pt x="164744" y="541159"/>
                  </a:lnTo>
                  <a:lnTo>
                    <a:pt x="163969" y="541159"/>
                  </a:lnTo>
                  <a:lnTo>
                    <a:pt x="163969" y="541934"/>
                  </a:lnTo>
                  <a:lnTo>
                    <a:pt x="163969" y="541159"/>
                  </a:lnTo>
                  <a:lnTo>
                    <a:pt x="163182" y="541159"/>
                  </a:lnTo>
                  <a:lnTo>
                    <a:pt x="162407" y="541159"/>
                  </a:lnTo>
                  <a:lnTo>
                    <a:pt x="162407" y="540397"/>
                  </a:lnTo>
                  <a:lnTo>
                    <a:pt x="161632" y="541159"/>
                  </a:lnTo>
                  <a:lnTo>
                    <a:pt x="162407" y="541934"/>
                  </a:lnTo>
                  <a:lnTo>
                    <a:pt x="161632" y="541934"/>
                  </a:lnTo>
                  <a:lnTo>
                    <a:pt x="161632" y="542709"/>
                  </a:lnTo>
                  <a:lnTo>
                    <a:pt x="160845" y="542709"/>
                  </a:lnTo>
                  <a:lnTo>
                    <a:pt x="161632" y="542709"/>
                  </a:lnTo>
                  <a:lnTo>
                    <a:pt x="160845" y="542709"/>
                  </a:lnTo>
                  <a:lnTo>
                    <a:pt x="161632" y="542709"/>
                  </a:lnTo>
                  <a:lnTo>
                    <a:pt x="160845" y="542709"/>
                  </a:lnTo>
                  <a:lnTo>
                    <a:pt x="160845" y="543471"/>
                  </a:lnTo>
                  <a:lnTo>
                    <a:pt x="160845" y="544245"/>
                  </a:lnTo>
                  <a:lnTo>
                    <a:pt x="161632" y="544245"/>
                  </a:lnTo>
                  <a:lnTo>
                    <a:pt x="160845" y="544245"/>
                  </a:lnTo>
                  <a:lnTo>
                    <a:pt x="160845" y="545020"/>
                  </a:lnTo>
                  <a:lnTo>
                    <a:pt x="160070" y="545020"/>
                  </a:lnTo>
                  <a:lnTo>
                    <a:pt x="160845" y="545020"/>
                  </a:lnTo>
                  <a:lnTo>
                    <a:pt x="160070" y="545782"/>
                  </a:lnTo>
                  <a:lnTo>
                    <a:pt x="159296" y="545782"/>
                  </a:lnTo>
                  <a:lnTo>
                    <a:pt x="159296" y="545020"/>
                  </a:lnTo>
                  <a:lnTo>
                    <a:pt x="158902" y="545020"/>
                  </a:lnTo>
                  <a:lnTo>
                    <a:pt x="158127" y="545020"/>
                  </a:lnTo>
                  <a:lnTo>
                    <a:pt x="157340" y="545782"/>
                  </a:lnTo>
                  <a:lnTo>
                    <a:pt x="158127" y="545782"/>
                  </a:lnTo>
                  <a:lnTo>
                    <a:pt x="157340" y="546557"/>
                  </a:lnTo>
                  <a:lnTo>
                    <a:pt x="157340" y="547331"/>
                  </a:lnTo>
                  <a:lnTo>
                    <a:pt x="157340" y="548093"/>
                  </a:lnTo>
                  <a:lnTo>
                    <a:pt x="157340" y="548868"/>
                  </a:lnTo>
                  <a:lnTo>
                    <a:pt x="157340" y="549249"/>
                  </a:lnTo>
                  <a:lnTo>
                    <a:pt x="158127" y="549249"/>
                  </a:lnTo>
                  <a:lnTo>
                    <a:pt x="158127" y="550024"/>
                  </a:lnTo>
                  <a:lnTo>
                    <a:pt x="158902" y="550024"/>
                  </a:lnTo>
                  <a:lnTo>
                    <a:pt x="159296" y="550024"/>
                  </a:lnTo>
                  <a:lnTo>
                    <a:pt x="159296" y="550798"/>
                  </a:lnTo>
                  <a:lnTo>
                    <a:pt x="160070" y="550798"/>
                  </a:lnTo>
                  <a:lnTo>
                    <a:pt x="159296" y="550798"/>
                  </a:lnTo>
                  <a:lnTo>
                    <a:pt x="160070" y="551560"/>
                  </a:lnTo>
                  <a:lnTo>
                    <a:pt x="160070" y="552335"/>
                  </a:lnTo>
                  <a:lnTo>
                    <a:pt x="160070" y="553110"/>
                  </a:lnTo>
                  <a:lnTo>
                    <a:pt x="160845" y="553110"/>
                  </a:lnTo>
                  <a:lnTo>
                    <a:pt x="161632" y="553110"/>
                  </a:lnTo>
                  <a:lnTo>
                    <a:pt x="161632" y="553872"/>
                  </a:lnTo>
                  <a:lnTo>
                    <a:pt x="162407" y="553872"/>
                  </a:lnTo>
                  <a:lnTo>
                    <a:pt x="162407" y="554647"/>
                  </a:lnTo>
                  <a:lnTo>
                    <a:pt x="162407" y="555421"/>
                  </a:lnTo>
                  <a:lnTo>
                    <a:pt x="163182" y="555421"/>
                  </a:lnTo>
                  <a:lnTo>
                    <a:pt x="162407" y="556183"/>
                  </a:lnTo>
                  <a:lnTo>
                    <a:pt x="163182" y="556183"/>
                  </a:lnTo>
                  <a:lnTo>
                    <a:pt x="163182" y="556958"/>
                  </a:lnTo>
                  <a:lnTo>
                    <a:pt x="163969" y="556958"/>
                  </a:lnTo>
                  <a:lnTo>
                    <a:pt x="163969" y="557733"/>
                  </a:lnTo>
                  <a:lnTo>
                    <a:pt x="163969" y="558495"/>
                  </a:lnTo>
                  <a:lnTo>
                    <a:pt x="164744" y="558495"/>
                  </a:lnTo>
                  <a:lnTo>
                    <a:pt x="164744" y="558888"/>
                  </a:lnTo>
                  <a:lnTo>
                    <a:pt x="165519" y="558888"/>
                  </a:lnTo>
                  <a:lnTo>
                    <a:pt x="165519" y="559650"/>
                  </a:lnTo>
                  <a:lnTo>
                    <a:pt x="166306" y="559650"/>
                  </a:lnTo>
                  <a:lnTo>
                    <a:pt x="166306" y="560425"/>
                  </a:lnTo>
                  <a:lnTo>
                    <a:pt x="167081" y="561200"/>
                  </a:lnTo>
                  <a:lnTo>
                    <a:pt x="167081" y="561962"/>
                  </a:lnTo>
                  <a:lnTo>
                    <a:pt x="167855" y="561962"/>
                  </a:lnTo>
                  <a:lnTo>
                    <a:pt x="168643" y="562736"/>
                  </a:lnTo>
                  <a:lnTo>
                    <a:pt x="168643" y="563511"/>
                  </a:lnTo>
                  <a:lnTo>
                    <a:pt x="168643" y="564273"/>
                  </a:lnTo>
                  <a:lnTo>
                    <a:pt x="169037" y="564273"/>
                  </a:lnTo>
                  <a:lnTo>
                    <a:pt x="169037" y="565048"/>
                  </a:lnTo>
                  <a:lnTo>
                    <a:pt x="169811" y="565048"/>
                  </a:lnTo>
                  <a:lnTo>
                    <a:pt x="169811" y="564273"/>
                  </a:lnTo>
                  <a:lnTo>
                    <a:pt x="170586" y="564273"/>
                  </a:lnTo>
                  <a:lnTo>
                    <a:pt x="170586" y="565048"/>
                  </a:lnTo>
                  <a:lnTo>
                    <a:pt x="171373" y="565048"/>
                  </a:lnTo>
                  <a:lnTo>
                    <a:pt x="170586" y="565823"/>
                  </a:lnTo>
                  <a:lnTo>
                    <a:pt x="171373" y="565823"/>
                  </a:lnTo>
                  <a:lnTo>
                    <a:pt x="170586" y="566585"/>
                  </a:lnTo>
                  <a:lnTo>
                    <a:pt x="170586" y="567359"/>
                  </a:lnTo>
                  <a:lnTo>
                    <a:pt x="169811" y="567359"/>
                  </a:lnTo>
                  <a:lnTo>
                    <a:pt x="169037" y="567359"/>
                  </a:lnTo>
                  <a:lnTo>
                    <a:pt x="169037" y="568121"/>
                  </a:lnTo>
                  <a:lnTo>
                    <a:pt x="168643" y="568121"/>
                  </a:lnTo>
                  <a:lnTo>
                    <a:pt x="168643" y="568515"/>
                  </a:lnTo>
                  <a:lnTo>
                    <a:pt x="167855" y="568515"/>
                  </a:lnTo>
                  <a:lnTo>
                    <a:pt x="167855" y="568121"/>
                  </a:lnTo>
                  <a:lnTo>
                    <a:pt x="167081" y="568121"/>
                  </a:lnTo>
                  <a:lnTo>
                    <a:pt x="167081" y="567359"/>
                  </a:lnTo>
                  <a:lnTo>
                    <a:pt x="166306" y="567359"/>
                  </a:lnTo>
                  <a:lnTo>
                    <a:pt x="167081" y="566585"/>
                  </a:lnTo>
                  <a:lnTo>
                    <a:pt x="166306" y="566585"/>
                  </a:lnTo>
                  <a:lnTo>
                    <a:pt x="165519" y="566585"/>
                  </a:lnTo>
                  <a:lnTo>
                    <a:pt x="165519" y="565823"/>
                  </a:lnTo>
                  <a:lnTo>
                    <a:pt x="164744" y="565823"/>
                  </a:lnTo>
                  <a:lnTo>
                    <a:pt x="164744" y="566585"/>
                  </a:lnTo>
                  <a:lnTo>
                    <a:pt x="164744" y="567359"/>
                  </a:lnTo>
                  <a:lnTo>
                    <a:pt x="165519" y="568121"/>
                  </a:lnTo>
                  <a:lnTo>
                    <a:pt x="164744" y="568515"/>
                  </a:lnTo>
                  <a:lnTo>
                    <a:pt x="163969" y="568515"/>
                  </a:lnTo>
                  <a:lnTo>
                    <a:pt x="163182" y="568515"/>
                  </a:lnTo>
                  <a:lnTo>
                    <a:pt x="163182" y="569277"/>
                  </a:lnTo>
                  <a:lnTo>
                    <a:pt x="163182" y="570052"/>
                  </a:lnTo>
                  <a:lnTo>
                    <a:pt x="162407" y="570052"/>
                  </a:lnTo>
                  <a:lnTo>
                    <a:pt x="161632" y="569277"/>
                  </a:lnTo>
                  <a:lnTo>
                    <a:pt x="160845" y="569277"/>
                  </a:lnTo>
                  <a:lnTo>
                    <a:pt x="160070" y="569277"/>
                  </a:lnTo>
                  <a:lnTo>
                    <a:pt x="159296" y="569277"/>
                  </a:lnTo>
                  <a:lnTo>
                    <a:pt x="158902" y="569277"/>
                  </a:lnTo>
                  <a:lnTo>
                    <a:pt x="158902" y="568515"/>
                  </a:lnTo>
                  <a:lnTo>
                    <a:pt x="158127" y="568515"/>
                  </a:lnTo>
                  <a:lnTo>
                    <a:pt x="157340" y="569277"/>
                  </a:lnTo>
                  <a:lnTo>
                    <a:pt x="157340" y="570052"/>
                  </a:lnTo>
                  <a:lnTo>
                    <a:pt x="156565" y="570052"/>
                  </a:lnTo>
                  <a:lnTo>
                    <a:pt x="156565" y="570826"/>
                  </a:lnTo>
                  <a:lnTo>
                    <a:pt x="155790" y="570826"/>
                  </a:lnTo>
                  <a:lnTo>
                    <a:pt x="155003" y="570826"/>
                  </a:lnTo>
                  <a:lnTo>
                    <a:pt x="155003" y="571588"/>
                  </a:lnTo>
                  <a:lnTo>
                    <a:pt x="154228" y="571588"/>
                  </a:lnTo>
                  <a:lnTo>
                    <a:pt x="154228" y="572363"/>
                  </a:lnTo>
                  <a:lnTo>
                    <a:pt x="153454" y="572363"/>
                  </a:lnTo>
                  <a:lnTo>
                    <a:pt x="152666" y="572363"/>
                  </a:lnTo>
                  <a:lnTo>
                    <a:pt x="152666" y="571588"/>
                  </a:lnTo>
                  <a:lnTo>
                    <a:pt x="151892" y="571588"/>
                  </a:lnTo>
                  <a:lnTo>
                    <a:pt x="152666" y="571588"/>
                  </a:lnTo>
                  <a:lnTo>
                    <a:pt x="152666" y="570826"/>
                  </a:lnTo>
                  <a:lnTo>
                    <a:pt x="151892" y="570826"/>
                  </a:lnTo>
                  <a:lnTo>
                    <a:pt x="151892" y="570052"/>
                  </a:lnTo>
                  <a:lnTo>
                    <a:pt x="151117" y="570052"/>
                  </a:lnTo>
                  <a:lnTo>
                    <a:pt x="150329" y="570052"/>
                  </a:lnTo>
                  <a:lnTo>
                    <a:pt x="150329" y="570826"/>
                  </a:lnTo>
                  <a:lnTo>
                    <a:pt x="150329" y="571588"/>
                  </a:lnTo>
                  <a:lnTo>
                    <a:pt x="149555" y="571588"/>
                  </a:lnTo>
                  <a:lnTo>
                    <a:pt x="149174" y="571588"/>
                  </a:lnTo>
                  <a:lnTo>
                    <a:pt x="149174" y="572363"/>
                  </a:lnTo>
                  <a:lnTo>
                    <a:pt x="148386" y="572363"/>
                  </a:lnTo>
                  <a:lnTo>
                    <a:pt x="148386" y="571588"/>
                  </a:lnTo>
                  <a:lnTo>
                    <a:pt x="147612" y="571588"/>
                  </a:lnTo>
                  <a:lnTo>
                    <a:pt x="147612" y="572363"/>
                  </a:lnTo>
                  <a:lnTo>
                    <a:pt x="147612" y="571588"/>
                  </a:lnTo>
                  <a:lnTo>
                    <a:pt x="146824" y="571588"/>
                  </a:lnTo>
                  <a:lnTo>
                    <a:pt x="146050" y="572363"/>
                  </a:lnTo>
                  <a:lnTo>
                    <a:pt x="145275" y="572363"/>
                  </a:lnTo>
                  <a:lnTo>
                    <a:pt x="144487" y="572363"/>
                  </a:lnTo>
                  <a:lnTo>
                    <a:pt x="144487" y="573138"/>
                  </a:lnTo>
                  <a:lnTo>
                    <a:pt x="143713" y="573138"/>
                  </a:lnTo>
                  <a:lnTo>
                    <a:pt x="142938" y="573900"/>
                  </a:lnTo>
                  <a:lnTo>
                    <a:pt x="142938" y="574674"/>
                  </a:lnTo>
                  <a:lnTo>
                    <a:pt x="143713" y="574674"/>
                  </a:lnTo>
                  <a:lnTo>
                    <a:pt x="144487" y="575449"/>
                  </a:lnTo>
                  <a:lnTo>
                    <a:pt x="144487" y="576211"/>
                  </a:lnTo>
                  <a:lnTo>
                    <a:pt x="144487" y="576986"/>
                  </a:lnTo>
                  <a:lnTo>
                    <a:pt x="143713" y="576986"/>
                  </a:lnTo>
                  <a:lnTo>
                    <a:pt x="143713" y="577761"/>
                  </a:lnTo>
                  <a:lnTo>
                    <a:pt x="142938" y="577761"/>
                  </a:lnTo>
                  <a:lnTo>
                    <a:pt x="142938" y="578142"/>
                  </a:lnTo>
                  <a:lnTo>
                    <a:pt x="142938" y="581990"/>
                  </a:lnTo>
                  <a:lnTo>
                    <a:pt x="142151" y="581990"/>
                  </a:lnTo>
                  <a:lnTo>
                    <a:pt x="142938" y="581990"/>
                  </a:lnTo>
                  <a:lnTo>
                    <a:pt x="142151" y="582764"/>
                  </a:lnTo>
                  <a:lnTo>
                    <a:pt x="142938" y="582764"/>
                  </a:lnTo>
                  <a:lnTo>
                    <a:pt x="142151" y="582764"/>
                  </a:lnTo>
                  <a:lnTo>
                    <a:pt x="142151" y="583539"/>
                  </a:lnTo>
                  <a:lnTo>
                    <a:pt x="141376" y="584301"/>
                  </a:lnTo>
                  <a:lnTo>
                    <a:pt x="142151" y="585076"/>
                  </a:lnTo>
                  <a:lnTo>
                    <a:pt x="141376" y="585076"/>
                  </a:lnTo>
                  <a:lnTo>
                    <a:pt x="140601" y="585076"/>
                  </a:lnTo>
                  <a:lnTo>
                    <a:pt x="140208" y="585076"/>
                  </a:lnTo>
                  <a:lnTo>
                    <a:pt x="139433" y="585076"/>
                  </a:lnTo>
                  <a:lnTo>
                    <a:pt x="138658" y="585076"/>
                  </a:lnTo>
                  <a:lnTo>
                    <a:pt x="138658" y="585850"/>
                  </a:lnTo>
                  <a:lnTo>
                    <a:pt x="137871" y="585850"/>
                  </a:lnTo>
                  <a:lnTo>
                    <a:pt x="137096" y="586612"/>
                  </a:lnTo>
                  <a:lnTo>
                    <a:pt x="137096" y="587387"/>
                  </a:lnTo>
                  <a:lnTo>
                    <a:pt x="137096" y="587768"/>
                  </a:lnTo>
                  <a:lnTo>
                    <a:pt x="136321" y="587768"/>
                  </a:lnTo>
                  <a:lnTo>
                    <a:pt x="137096" y="588543"/>
                  </a:lnTo>
                  <a:lnTo>
                    <a:pt x="136321" y="588543"/>
                  </a:lnTo>
                  <a:lnTo>
                    <a:pt x="136321" y="589318"/>
                  </a:lnTo>
                  <a:lnTo>
                    <a:pt x="136321" y="590080"/>
                  </a:lnTo>
                  <a:lnTo>
                    <a:pt x="136321" y="590854"/>
                  </a:lnTo>
                  <a:lnTo>
                    <a:pt x="135534" y="590854"/>
                  </a:lnTo>
                  <a:lnTo>
                    <a:pt x="135534" y="591629"/>
                  </a:lnTo>
                  <a:lnTo>
                    <a:pt x="134759" y="592391"/>
                  </a:lnTo>
                  <a:lnTo>
                    <a:pt x="133985" y="592391"/>
                  </a:lnTo>
                  <a:lnTo>
                    <a:pt x="133985" y="593166"/>
                  </a:lnTo>
                  <a:lnTo>
                    <a:pt x="133985" y="593940"/>
                  </a:lnTo>
                  <a:lnTo>
                    <a:pt x="133197" y="594702"/>
                  </a:lnTo>
                  <a:lnTo>
                    <a:pt x="133197" y="595477"/>
                  </a:lnTo>
                  <a:lnTo>
                    <a:pt x="132422" y="595477"/>
                  </a:lnTo>
                  <a:lnTo>
                    <a:pt x="132422" y="596252"/>
                  </a:lnTo>
                  <a:lnTo>
                    <a:pt x="131648" y="597014"/>
                  </a:lnTo>
                  <a:lnTo>
                    <a:pt x="130860" y="597395"/>
                  </a:lnTo>
                  <a:lnTo>
                    <a:pt x="130860" y="598169"/>
                  </a:lnTo>
                  <a:lnTo>
                    <a:pt x="130860" y="598944"/>
                  </a:lnTo>
                  <a:lnTo>
                    <a:pt x="130860" y="599706"/>
                  </a:lnTo>
                  <a:lnTo>
                    <a:pt x="130467" y="600481"/>
                  </a:lnTo>
                  <a:lnTo>
                    <a:pt x="130467" y="601256"/>
                  </a:lnTo>
                  <a:lnTo>
                    <a:pt x="130467" y="602018"/>
                  </a:lnTo>
                  <a:lnTo>
                    <a:pt x="129692" y="602018"/>
                  </a:lnTo>
                  <a:lnTo>
                    <a:pt x="129692" y="602792"/>
                  </a:lnTo>
                  <a:lnTo>
                    <a:pt x="130467" y="602792"/>
                  </a:lnTo>
                  <a:lnTo>
                    <a:pt x="130467" y="603567"/>
                  </a:lnTo>
                  <a:lnTo>
                    <a:pt x="129692" y="603567"/>
                  </a:lnTo>
                  <a:lnTo>
                    <a:pt x="128917" y="604329"/>
                  </a:lnTo>
                  <a:lnTo>
                    <a:pt x="128143" y="604329"/>
                  </a:lnTo>
                  <a:lnTo>
                    <a:pt x="127355" y="604329"/>
                  </a:lnTo>
                  <a:lnTo>
                    <a:pt x="126580" y="605104"/>
                  </a:lnTo>
                  <a:lnTo>
                    <a:pt x="125806" y="605104"/>
                  </a:lnTo>
                  <a:lnTo>
                    <a:pt x="125806" y="605878"/>
                  </a:lnTo>
                  <a:lnTo>
                    <a:pt x="125018" y="606640"/>
                  </a:lnTo>
                  <a:lnTo>
                    <a:pt x="124244" y="606640"/>
                  </a:lnTo>
                  <a:lnTo>
                    <a:pt x="124244" y="607796"/>
                  </a:lnTo>
                  <a:lnTo>
                    <a:pt x="123469" y="607796"/>
                  </a:lnTo>
                  <a:lnTo>
                    <a:pt x="122682" y="607796"/>
                  </a:lnTo>
                  <a:lnTo>
                    <a:pt x="122682" y="608571"/>
                  </a:lnTo>
                  <a:lnTo>
                    <a:pt x="122682" y="609345"/>
                  </a:lnTo>
                  <a:lnTo>
                    <a:pt x="121907" y="609345"/>
                  </a:lnTo>
                  <a:lnTo>
                    <a:pt x="121907" y="610107"/>
                  </a:lnTo>
                  <a:lnTo>
                    <a:pt x="121132" y="610107"/>
                  </a:lnTo>
                  <a:lnTo>
                    <a:pt x="121132" y="610882"/>
                  </a:lnTo>
                  <a:lnTo>
                    <a:pt x="120738" y="610882"/>
                  </a:lnTo>
                  <a:lnTo>
                    <a:pt x="119951" y="610882"/>
                  </a:lnTo>
                  <a:lnTo>
                    <a:pt x="119176" y="611657"/>
                  </a:lnTo>
                  <a:lnTo>
                    <a:pt x="119176" y="612419"/>
                  </a:lnTo>
                  <a:lnTo>
                    <a:pt x="119176" y="613194"/>
                  </a:lnTo>
                  <a:lnTo>
                    <a:pt x="118402" y="613194"/>
                  </a:lnTo>
                  <a:lnTo>
                    <a:pt x="117614" y="612419"/>
                  </a:lnTo>
                  <a:lnTo>
                    <a:pt x="116840" y="612419"/>
                  </a:lnTo>
                  <a:lnTo>
                    <a:pt x="116065" y="612419"/>
                  </a:lnTo>
                  <a:lnTo>
                    <a:pt x="116065" y="613194"/>
                  </a:lnTo>
                  <a:lnTo>
                    <a:pt x="115277" y="613968"/>
                  </a:lnTo>
                  <a:lnTo>
                    <a:pt x="114503" y="613968"/>
                  </a:lnTo>
                  <a:lnTo>
                    <a:pt x="113728" y="613968"/>
                  </a:lnTo>
                  <a:lnTo>
                    <a:pt x="112953" y="613968"/>
                  </a:lnTo>
                  <a:lnTo>
                    <a:pt x="112166" y="613968"/>
                  </a:lnTo>
                  <a:lnTo>
                    <a:pt x="111772" y="613194"/>
                  </a:lnTo>
                  <a:lnTo>
                    <a:pt x="110998" y="613194"/>
                  </a:lnTo>
                  <a:lnTo>
                    <a:pt x="110998" y="613968"/>
                  </a:lnTo>
                  <a:lnTo>
                    <a:pt x="110998" y="613194"/>
                  </a:lnTo>
                  <a:lnTo>
                    <a:pt x="110223" y="613194"/>
                  </a:lnTo>
                  <a:lnTo>
                    <a:pt x="109435" y="613968"/>
                  </a:lnTo>
                  <a:lnTo>
                    <a:pt x="108661" y="613968"/>
                  </a:lnTo>
                  <a:lnTo>
                    <a:pt x="107886" y="613968"/>
                  </a:lnTo>
                  <a:lnTo>
                    <a:pt x="107886" y="614730"/>
                  </a:lnTo>
                  <a:lnTo>
                    <a:pt x="107099" y="613968"/>
                  </a:lnTo>
                  <a:lnTo>
                    <a:pt x="106324" y="613968"/>
                  </a:lnTo>
                  <a:lnTo>
                    <a:pt x="106324" y="613194"/>
                  </a:lnTo>
                  <a:lnTo>
                    <a:pt x="105549" y="613194"/>
                  </a:lnTo>
                  <a:lnTo>
                    <a:pt x="105549" y="612419"/>
                  </a:lnTo>
                  <a:lnTo>
                    <a:pt x="104762" y="611657"/>
                  </a:lnTo>
                  <a:lnTo>
                    <a:pt x="103987" y="611657"/>
                  </a:lnTo>
                  <a:lnTo>
                    <a:pt x="103212" y="611657"/>
                  </a:lnTo>
                  <a:lnTo>
                    <a:pt x="102425" y="611657"/>
                  </a:lnTo>
                  <a:lnTo>
                    <a:pt x="102044" y="611657"/>
                  </a:lnTo>
                  <a:lnTo>
                    <a:pt x="101269" y="610882"/>
                  </a:lnTo>
                  <a:lnTo>
                    <a:pt x="96583" y="610882"/>
                  </a:lnTo>
                  <a:lnTo>
                    <a:pt x="96583" y="611657"/>
                  </a:lnTo>
                  <a:lnTo>
                    <a:pt x="96583" y="610882"/>
                  </a:lnTo>
                  <a:lnTo>
                    <a:pt x="95808" y="610882"/>
                  </a:lnTo>
                  <a:lnTo>
                    <a:pt x="95034" y="610882"/>
                  </a:lnTo>
                  <a:lnTo>
                    <a:pt x="95034" y="610107"/>
                  </a:lnTo>
                  <a:lnTo>
                    <a:pt x="94246" y="609345"/>
                  </a:lnTo>
                  <a:lnTo>
                    <a:pt x="93472" y="609345"/>
                  </a:lnTo>
                  <a:lnTo>
                    <a:pt x="92697" y="609345"/>
                  </a:lnTo>
                  <a:lnTo>
                    <a:pt x="92303" y="609345"/>
                  </a:lnTo>
                  <a:lnTo>
                    <a:pt x="92303" y="610107"/>
                  </a:lnTo>
                  <a:lnTo>
                    <a:pt x="91528" y="610107"/>
                  </a:lnTo>
                  <a:lnTo>
                    <a:pt x="90754" y="610107"/>
                  </a:lnTo>
                  <a:lnTo>
                    <a:pt x="90754" y="608571"/>
                  </a:lnTo>
                  <a:lnTo>
                    <a:pt x="89966" y="608571"/>
                  </a:lnTo>
                  <a:lnTo>
                    <a:pt x="89966" y="607796"/>
                  </a:lnTo>
                  <a:lnTo>
                    <a:pt x="89966" y="607034"/>
                  </a:lnTo>
                  <a:lnTo>
                    <a:pt x="89966" y="606640"/>
                  </a:lnTo>
                  <a:lnTo>
                    <a:pt x="89966" y="605878"/>
                  </a:lnTo>
                  <a:lnTo>
                    <a:pt x="89192" y="605878"/>
                  </a:lnTo>
                  <a:lnTo>
                    <a:pt x="88417" y="605104"/>
                  </a:lnTo>
                  <a:lnTo>
                    <a:pt x="87630" y="605104"/>
                  </a:lnTo>
                  <a:lnTo>
                    <a:pt x="87630" y="604329"/>
                  </a:lnTo>
                  <a:lnTo>
                    <a:pt x="86855" y="604329"/>
                  </a:lnTo>
                  <a:lnTo>
                    <a:pt x="86855" y="603567"/>
                  </a:lnTo>
                  <a:lnTo>
                    <a:pt x="86080" y="602792"/>
                  </a:lnTo>
                  <a:lnTo>
                    <a:pt x="86080" y="602018"/>
                  </a:lnTo>
                  <a:lnTo>
                    <a:pt x="86855" y="601256"/>
                  </a:lnTo>
                  <a:lnTo>
                    <a:pt x="86855" y="600481"/>
                  </a:lnTo>
                  <a:lnTo>
                    <a:pt x="87630" y="599706"/>
                  </a:lnTo>
                  <a:lnTo>
                    <a:pt x="88417" y="598944"/>
                  </a:lnTo>
                  <a:lnTo>
                    <a:pt x="89192" y="598169"/>
                  </a:lnTo>
                  <a:lnTo>
                    <a:pt x="89192" y="597395"/>
                  </a:lnTo>
                  <a:lnTo>
                    <a:pt x="89192" y="597014"/>
                  </a:lnTo>
                  <a:lnTo>
                    <a:pt x="89966" y="595477"/>
                  </a:lnTo>
                  <a:lnTo>
                    <a:pt x="91528" y="593166"/>
                  </a:lnTo>
                  <a:lnTo>
                    <a:pt x="92303" y="591629"/>
                  </a:lnTo>
                  <a:lnTo>
                    <a:pt x="92697" y="591629"/>
                  </a:lnTo>
                  <a:lnTo>
                    <a:pt x="93472" y="591629"/>
                  </a:lnTo>
                  <a:lnTo>
                    <a:pt x="94246" y="591629"/>
                  </a:lnTo>
                  <a:lnTo>
                    <a:pt x="95034" y="590854"/>
                  </a:lnTo>
                  <a:lnTo>
                    <a:pt x="95808" y="590854"/>
                  </a:lnTo>
                  <a:lnTo>
                    <a:pt x="95808" y="591629"/>
                  </a:lnTo>
                  <a:lnTo>
                    <a:pt x="96583" y="590854"/>
                  </a:lnTo>
                  <a:lnTo>
                    <a:pt x="96583" y="591629"/>
                  </a:lnTo>
                  <a:lnTo>
                    <a:pt x="96583" y="590854"/>
                  </a:lnTo>
                  <a:lnTo>
                    <a:pt x="97370" y="590854"/>
                  </a:lnTo>
                  <a:lnTo>
                    <a:pt x="97370" y="590080"/>
                  </a:lnTo>
                  <a:lnTo>
                    <a:pt x="97370" y="589318"/>
                  </a:lnTo>
                  <a:lnTo>
                    <a:pt x="97370" y="588543"/>
                  </a:lnTo>
                  <a:lnTo>
                    <a:pt x="98145" y="588543"/>
                  </a:lnTo>
                  <a:lnTo>
                    <a:pt x="98145" y="587768"/>
                  </a:lnTo>
                  <a:lnTo>
                    <a:pt x="98145" y="587387"/>
                  </a:lnTo>
                  <a:lnTo>
                    <a:pt x="98933" y="586612"/>
                  </a:lnTo>
                  <a:lnTo>
                    <a:pt x="98933" y="585850"/>
                  </a:lnTo>
                  <a:lnTo>
                    <a:pt x="99707" y="585850"/>
                  </a:lnTo>
                  <a:lnTo>
                    <a:pt x="99707" y="585076"/>
                  </a:lnTo>
                  <a:lnTo>
                    <a:pt x="99707" y="584301"/>
                  </a:lnTo>
                  <a:lnTo>
                    <a:pt x="100482" y="584301"/>
                  </a:lnTo>
                  <a:lnTo>
                    <a:pt x="100482" y="583539"/>
                  </a:lnTo>
                  <a:lnTo>
                    <a:pt x="100482" y="582764"/>
                  </a:lnTo>
                  <a:lnTo>
                    <a:pt x="101269" y="581990"/>
                  </a:lnTo>
                  <a:lnTo>
                    <a:pt x="101269" y="581228"/>
                  </a:lnTo>
                  <a:lnTo>
                    <a:pt x="100482" y="581228"/>
                  </a:lnTo>
                  <a:lnTo>
                    <a:pt x="100482" y="580453"/>
                  </a:lnTo>
                  <a:lnTo>
                    <a:pt x="100482" y="579678"/>
                  </a:lnTo>
                  <a:lnTo>
                    <a:pt x="100482" y="578916"/>
                  </a:lnTo>
                  <a:lnTo>
                    <a:pt x="100482" y="578142"/>
                  </a:lnTo>
                  <a:lnTo>
                    <a:pt x="100482" y="577761"/>
                  </a:lnTo>
                  <a:lnTo>
                    <a:pt x="101269" y="577761"/>
                  </a:lnTo>
                  <a:lnTo>
                    <a:pt x="102044" y="577761"/>
                  </a:lnTo>
                  <a:lnTo>
                    <a:pt x="102425" y="577761"/>
                  </a:lnTo>
                  <a:lnTo>
                    <a:pt x="103212" y="577761"/>
                  </a:lnTo>
                  <a:lnTo>
                    <a:pt x="103212" y="576986"/>
                  </a:lnTo>
                  <a:lnTo>
                    <a:pt x="103987" y="576986"/>
                  </a:lnTo>
                  <a:lnTo>
                    <a:pt x="104762" y="576211"/>
                  </a:lnTo>
                  <a:lnTo>
                    <a:pt x="104762" y="575449"/>
                  </a:lnTo>
                  <a:lnTo>
                    <a:pt x="105549" y="575449"/>
                  </a:lnTo>
                  <a:lnTo>
                    <a:pt x="105549" y="574674"/>
                  </a:lnTo>
                  <a:lnTo>
                    <a:pt x="105549" y="573900"/>
                  </a:lnTo>
                  <a:lnTo>
                    <a:pt x="106324" y="573138"/>
                  </a:lnTo>
                  <a:lnTo>
                    <a:pt x="107099" y="572363"/>
                  </a:lnTo>
                  <a:lnTo>
                    <a:pt x="107099" y="571588"/>
                  </a:lnTo>
                  <a:lnTo>
                    <a:pt x="107099" y="570826"/>
                  </a:lnTo>
                  <a:lnTo>
                    <a:pt x="106324" y="570826"/>
                  </a:lnTo>
                  <a:lnTo>
                    <a:pt x="107099" y="570826"/>
                  </a:lnTo>
                  <a:lnTo>
                    <a:pt x="106324" y="570826"/>
                  </a:lnTo>
                  <a:lnTo>
                    <a:pt x="107099" y="570052"/>
                  </a:lnTo>
                  <a:lnTo>
                    <a:pt x="107099" y="569277"/>
                  </a:lnTo>
                  <a:lnTo>
                    <a:pt x="106324" y="569277"/>
                  </a:lnTo>
                  <a:lnTo>
                    <a:pt x="105549" y="569277"/>
                  </a:lnTo>
                  <a:lnTo>
                    <a:pt x="105549" y="568515"/>
                  </a:lnTo>
                  <a:lnTo>
                    <a:pt x="104762" y="568515"/>
                  </a:lnTo>
                  <a:lnTo>
                    <a:pt x="104762" y="568121"/>
                  </a:lnTo>
                  <a:lnTo>
                    <a:pt x="104762" y="567359"/>
                  </a:lnTo>
                  <a:lnTo>
                    <a:pt x="103987" y="567359"/>
                  </a:lnTo>
                  <a:lnTo>
                    <a:pt x="103987" y="568121"/>
                  </a:lnTo>
                  <a:lnTo>
                    <a:pt x="103212" y="567359"/>
                  </a:lnTo>
                  <a:lnTo>
                    <a:pt x="103212" y="566585"/>
                  </a:lnTo>
                  <a:lnTo>
                    <a:pt x="103212" y="565823"/>
                  </a:lnTo>
                  <a:lnTo>
                    <a:pt x="102425" y="565823"/>
                  </a:lnTo>
                  <a:lnTo>
                    <a:pt x="102425" y="565048"/>
                  </a:lnTo>
                  <a:lnTo>
                    <a:pt x="102044" y="565048"/>
                  </a:lnTo>
                  <a:lnTo>
                    <a:pt x="102044" y="564273"/>
                  </a:lnTo>
                  <a:lnTo>
                    <a:pt x="102425" y="564273"/>
                  </a:lnTo>
                  <a:lnTo>
                    <a:pt x="102425" y="563511"/>
                  </a:lnTo>
                  <a:lnTo>
                    <a:pt x="102425" y="562736"/>
                  </a:lnTo>
                  <a:lnTo>
                    <a:pt x="102425" y="561962"/>
                  </a:lnTo>
                  <a:lnTo>
                    <a:pt x="102044" y="561962"/>
                  </a:lnTo>
                  <a:lnTo>
                    <a:pt x="101269" y="561962"/>
                  </a:lnTo>
                  <a:lnTo>
                    <a:pt x="101269" y="561200"/>
                  </a:lnTo>
                  <a:lnTo>
                    <a:pt x="101269" y="560425"/>
                  </a:lnTo>
                  <a:lnTo>
                    <a:pt x="101269" y="559650"/>
                  </a:lnTo>
                  <a:lnTo>
                    <a:pt x="101269" y="558888"/>
                  </a:lnTo>
                  <a:lnTo>
                    <a:pt x="100482" y="558888"/>
                  </a:lnTo>
                  <a:lnTo>
                    <a:pt x="100482" y="558495"/>
                  </a:lnTo>
                  <a:lnTo>
                    <a:pt x="101269" y="558495"/>
                  </a:lnTo>
                  <a:lnTo>
                    <a:pt x="100482" y="557733"/>
                  </a:lnTo>
                  <a:lnTo>
                    <a:pt x="101269" y="557733"/>
                  </a:lnTo>
                  <a:lnTo>
                    <a:pt x="102044" y="557733"/>
                  </a:lnTo>
                  <a:lnTo>
                    <a:pt x="102044" y="556958"/>
                  </a:lnTo>
                  <a:lnTo>
                    <a:pt x="101269" y="556958"/>
                  </a:lnTo>
                  <a:lnTo>
                    <a:pt x="102044" y="556958"/>
                  </a:lnTo>
                  <a:lnTo>
                    <a:pt x="102044" y="556183"/>
                  </a:lnTo>
                  <a:lnTo>
                    <a:pt x="102425" y="556183"/>
                  </a:lnTo>
                  <a:lnTo>
                    <a:pt x="102425" y="554647"/>
                  </a:lnTo>
                  <a:lnTo>
                    <a:pt x="102425" y="553872"/>
                  </a:lnTo>
                  <a:lnTo>
                    <a:pt x="102425" y="553110"/>
                  </a:lnTo>
                  <a:lnTo>
                    <a:pt x="102425" y="552335"/>
                  </a:lnTo>
                  <a:lnTo>
                    <a:pt x="102044" y="551560"/>
                  </a:lnTo>
                  <a:lnTo>
                    <a:pt x="102044" y="550798"/>
                  </a:lnTo>
                  <a:lnTo>
                    <a:pt x="101269" y="549249"/>
                  </a:lnTo>
                  <a:lnTo>
                    <a:pt x="101269" y="548868"/>
                  </a:lnTo>
                  <a:lnTo>
                    <a:pt x="101269" y="548093"/>
                  </a:lnTo>
                  <a:lnTo>
                    <a:pt x="100482" y="547331"/>
                  </a:lnTo>
                  <a:lnTo>
                    <a:pt x="100482" y="546557"/>
                  </a:lnTo>
                  <a:lnTo>
                    <a:pt x="99707" y="545782"/>
                  </a:lnTo>
                  <a:lnTo>
                    <a:pt x="99707" y="545020"/>
                  </a:lnTo>
                  <a:lnTo>
                    <a:pt x="98933" y="545020"/>
                  </a:lnTo>
                  <a:lnTo>
                    <a:pt x="98933" y="543471"/>
                  </a:lnTo>
                  <a:lnTo>
                    <a:pt x="98933" y="542709"/>
                  </a:lnTo>
                  <a:lnTo>
                    <a:pt x="98933" y="541934"/>
                  </a:lnTo>
                  <a:lnTo>
                    <a:pt x="98933" y="541159"/>
                  </a:lnTo>
                  <a:lnTo>
                    <a:pt x="98145" y="540397"/>
                  </a:lnTo>
                  <a:lnTo>
                    <a:pt x="97370" y="539622"/>
                  </a:lnTo>
                  <a:lnTo>
                    <a:pt x="96583" y="539241"/>
                  </a:lnTo>
                  <a:lnTo>
                    <a:pt x="95808" y="538467"/>
                  </a:lnTo>
                  <a:lnTo>
                    <a:pt x="95034" y="537705"/>
                  </a:lnTo>
                  <a:lnTo>
                    <a:pt x="95034" y="536930"/>
                  </a:lnTo>
                  <a:lnTo>
                    <a:pt x="95034" y="536155"/>
                  </a:lnTo>
                  <a:lnTo>
                    <a:pt x="95034" y="535393"/>
                  </a:lnTo>
                  <a:lnTo>
                    <a:pt x="95034" y="533844"/>
                  </a:lnTo>
                  <a:lnTo>
                    <a:pt x="95034" y="532307"/>
                  </a:lnTo>
                  <a:lnTo>
                    <a:pt x="94246" y="532307"/>
                  </a:lnTo>
                  <a:lnTo>
                    <a:pt x="93472" y="531533"/>
                  </a:lnTo>
                  <a:lnTo>
                    <a:pt x="92697" y="531533"/>
                  </a:lnTo>
                  <a:lnTo>
                    <a:pt x="92697" y="529996"/>
                  </a:lnTo>
                  <a:lnTo>
                    <a:pt x="92303" y="529996"/>
                  </a:lnTo>
                  <a:lnTo>
                    <a:pt x="91528" y="530771"/>
                  </a:lnTo>
                  <a:lnTo>
                    <a:pt x="89966" y="530771"/>
                  </a:lnTo>
                  <a:lnTo>
                    <a:pt x="89966" y="529996"/>
                  </a:lnTo>
                  <a:lnTo>
                    <a:pt x="89966" y="529615"/>
                  </a:lnTo>
                  <a:lnTo>
                    <a:pt x="89966" y="528065"/>
                  </a:lnTo>
                  <a:lnTo>
                    <a:pt x="90754" y="528065"/>
                  </a:lnTo>
                  <a:lnTo>
                    <a:pt x="89966" y="527303"/>
                  </a:lnTo>
                  <a:lnTo>
                    <a:pt x="89966" y="526529"/>
                  </a:lnTo>
                  <a:lnTo>
                    <a:pt x="89192" y="526529"/>
                  </a:lnTo>
                  <a:lnTo>
                    <a:pt x="88417" y="526529"/>
                  </a:lnTo>
                  <a:lnTo>
                    <a:pt x="88417" y="525754"/>
                  </a:lnTo>
                  <a:lnTo>
                    <a:pt x="87630" y="526529"/>
                  </a:lnTo>
                  <a:lnTo>
                    <a:pt x="87630" y="525754"/>
                  </a:lnTo>
                  <a:lnTo>
                    <a:pt x="87630" y="526529"/>
                  </a:lnTo>
                  <a:lnTo>
                    <a:pt x="87630" y="525754"/>
                  </a:lnTo>
                  <a:lnTo>
                    <a:pt x="86855" y="525754"/>
                  </a:lnTo>
                  <a:lnTo>
                    <a:pt x="86855" y="526529"/>
                  </a:lnTo>
                  <a:lnTo>
                    <a:pt x="86855" y="525754"/>
                  </a:lnTo>
                  <a:lnTo>
                    <a:pt x="86080" y="525754"/>
                  </a:lnTo>
                  <a:lnTo>
                    <a:pt x="85293" y="525754"/>
                  </a:lnTo>
                  <a:lnTo>
                    <a:pt x="85293" y="524992"/>
                  </a:lnTo>
                  <a:lnTo>
                    <a:pt x="84518" y="524992"/>
                  </a:lnTo>
                  <a:lnTo>
                    <a:pt x="83743" y="524992"/>
                  </a:lnTo>
                  <a:lnTo>
                    <a:pt x="83743" y="524217"/>
                  </a:lnTo>
                  <a:lnTo>
                    <a:pt x="83743" y="524992"/>
                  </a:lnTo>
                  <a:lnTo>
                    <a:pt x="83350" y="524992"/>
                  </a:lnTo>
                  <a:lnTo>
                    <a:pt x="82575" y="524992"/>
                  </a:lnTo>
                  <a:lnTo>
                    <a:pt x="81788" y="524992"/>
                  </a:lnTo>
                  <a:lnTo>
                    <a:pt x="81788" y="525754"/>
                  </a:lnTo>
                  <a:lnTo>
                    <a:pt x="81013" y="525754"/>
                  </a:lnTo>
                  <a:lnTo>
                    <a:pt x="80238" y="525754"/>
                  </a:lnTo>
                  <a:lnTo>
                    <a:pt x="80238" y="526529"/>
                  </a:lnTo>
                  <a:lnTo>
                    <a:pt x="79451" y="526529"/>
                  </a:lnTo>
                  <a:lnTo>
                    <a:pt x="80238" y="527303"/>
                  </a:lnTo>
                  <a:lnTo>
                    <a:pt x="80238" y="528065"/>
                  </a:lnTo>
                  <a:lnTo>
                    <a:pt x="79451" y="528065"/>
                  </a:lnTo>
                  <a:lnTo>
                    <a:pt x="78676" y="526529"/>
                  </a:lnTo>
                  <a:lnTo>
                    <a:pt x="78676" y="525754"/>
                  </a:lnTo>
                  <a:lnTo>
                    <a:pt x="77901" y="525754"/>
                  </a:lnTo>
                  <a:lnTo>
                    <a:pt x="77114" y="525754"/>
                  </a:lnTo>
                  <a:lnTo>
                    <a:pt x="75565" y="525754"/>
                  </a:lnTo>
                  <a:lnTo>
                    <a:pt x="75565" y="526529"/>
                  </a:lnTo>
                  <a:lnTo>
                    <a:pt x="75565" y="527303"/>
                  </a:lnTo>
                  <a:lnTo>
                    <a:pt x="74777" y="527303"/>
                  </a:lnTo>
                  <a:lnTo>
                    <a:pt x="74777" y="526529"/>
                  </a:lnTo>
                  <a:lnTo>
                    <a:pt x="74002" y="526529"/>
                  </a:lnTo>
                  <a:lnTo>
                    <a:pt x="74002" y="525754"/>
                  </a:lnTo>
                  <a:lnTo>
                    <a:pt x="74002" y="524992"/>
                  </a:lnTo>
                  <a:lnTo>
                    <a:pt x="74002" y="524217"/>
                  </a:lnTo>
                  <a:lnTo>
                    <a:pt x="73609" y="524217"/>
                  </a:lnTo>
                  <a:lnTo>
                    <a:pt x="72834" y="524217"/>
                  </a:lnTo>
                  <a:lnTo>
                    <a:pt x="72059" y="524217"/>
                  </a:lnTo>
                  <a:lnTo>
                    <a:pt x="71272" y="524217"/>
                  </a:lnTo>
                  <a:lnTo>
                    <a:pt x="71272" y="523443"/>
                  </a:lnTo>
                  <a:lnTo>
                    <a:pt x="72059" y="522681"/>
                  </a:lnTo>
                  <a:lnTo>
                    <a:pt x="71272" y="521906"/>
                  </a:lnTo>
                  <a:lnTo>
                    <a:pt x="70497" y="521131"/>
                  </a:lnTo>
                  <a:lnTo>
                    <a:pt x="71272" y="519214"/>
                  </a:lnTo>
                  <a:lnTo>
                    <a:pt x="71272" y="518439"/>
                  </a:lnTo>
                  <a:lnTo>
                    <a:pt x="70497" y="518439"/>
                  </a:lnTo>
                  <a:lnTo>
                    <a:pt x="69723" y="518439"/>
                  </a:lnTo>
                  <a:lnTo>
                    <a:pt x="68935" y="517664"/>
                  </a:lnTo>
                  <a:lnTo>
                    <a:pt x="68935" y="516902"/>
                  </a:lnTo>
                  <a:lnTo>
                    <a:pt x="68160" y="516902"/>
                  </a:lnTo>
                  <a:lnTo>
                    <a:pt x="67386" y="516902"/>
                  </a:lnTo>
                  <a:lnTo>
                    <a:pt x="67386" y="516127"/>
                  </a:lnTo>
                  <a:lnTo>
                    <a:pt x="67386" y="515353"/>
                  </a:lnTo>
                  <a:lnTo>
                    <a:pt x="66598" y="515353"/>
                  </a:lnTo>
                  <a:lnTo>
                    <a:pt x="65824" y="515353"/>
                  </a:lnTo>
                  <a:lnTo>
                    <a:pt x="65824" y="514591"/>
                  </a:lnTo>
                  <a:lnTo>
                    <a:pt x="66598" y="514591"/>
                  </a:lnTo>
                  <a:lnTo>
                    <a:pt x="66598" y="513816"/>
                  </a:lnTo>
                  <a:lnTo>
                    <a:pt x="66598" y="513041"/>
                  </a:lnTo>
                  <a:lnTo>
                    <a:pt x="66598" y="513816"/>
                  </a:lnTo>
                  <a:lnTo>
                    <a:pt x="66598" y="513041"/>
                  </a:lnTo>
                  <a:lnTo>
                    <a:pt x="67386" y="513041"/>
                  </a:lnTo>
                  <a:lnTo>
                    <a:pt x="67386" y="512279"/>
                  </a:lnTo>
                  <a:lnTo>
                    <a:pt x="68160" y="512279"/>
                  </a:lnTo>
                  <a:lnTo>
                    <a:pt x="68160" y="511505"/>
                  </a:lnTo>
                  <a:lnTo>
                    <a:pt x="68935" y="511505"/>
                  </a:lnTo>
                  <a:lnTo>
                    <a:pt x="68935" y="511124"/>
                  </a:lnTo>
                  <a:lnTo>
                    <a:pt x="69723" y="511124"/>
                  </a:lnTo>
                  <a:lnTo>
                    <a:pt x="69723" y="510349"/>
                  </a:lnTo>
                  <a:lnTo>
                    <a:pt x="70497" y="510349"/>
                  </a:lnTo>
                  <a:lnTo>
                    <a:pt x="69723" y="510349"/>
                  </a:lnTo>
                  <a:lnTo>
                    <a:pt x="70497" y="510349"/>
                  </a:lnTo>
                  <a:lnTo>
                    <a:pt x="70497" y="509587"/>
                  </a:lnTo>
                  <a:lnTo>
                    <a:pt x="71272" y="509587"/>
                  </a:lnTo>
                  <a:lnTo>
                    <a:pt x="72059" y="509587"/>
                  </a:lnTo>
                  <a:lnTo>
                    <a:pt x="72059" y="508812"/>
                  </a:lnTo>
                  <a:lnTo>
                    <a:pt x="72834" y="508812"/>
                  </a:lnTo>
                  <a:lnTo>
                    <a:pt x="73609" y="508812"/>
                  </a:lnTo>
                  <a:lnTo>
                    <a:pt x="73609" y="508038"/>
                  </a:lnTo>
                  <a:lnTo>
                    <a:pt x="74002" y="508038"/>
                  </a:lnTo>
                  <a:lnTo>
                    <a:pt x="74002" y="507276"/>
                  </a:lnTo>
                  <a:lnTo>
                    <a:pt x="74002" y="508038"/>
                  </a:lnTo>
                  <a:lnTo>
                    <a:pt x="74002" y="507276"/>
                  </a:lnTo>
                  <a:lnTo>
                    <a:pt x="74777" y="507276"/>
                  </a:lnTo>
                  <a:lnTo>
                    <a:pt x="75565" y="507276"/>
                  </a:lnTo>
                  <a:lnTo>
                    <a:pt x="76339" y="507276"/>
                  </a:lnTo>
                  <a:lnTo>
                    <a:pt x="76339" y="506501"/>
                  </a:lnTo>
                  <a:lnTo>
                    <a:pt x="76339" y="505726"/>
                  </a:lnTo>
                  <a:lnTo>
                    <a:pt x="75565" y="505726"/>
                  </a:lnTo>
                  <a:lnTo>
                    <a:pt x="76339" y="505726"/>
                  </a:lnTo>
                  <a:lnTo>
                    <a:pt x="76339" y="504964"/>
                  </a:lnTo>
                  <a:lnTo>
                    <a:pt x="76339" y="504189"/>
                  </a:lnTo>
                  <a:lnTo>
                    <a:pt x="75565" y="504189"/>
                  </a:lnTo>
                  <a:lnTo>
                    <a:pt x="75565" y="503415"/>
                  </a:lnTo>
                  <a:lnTo>
                    <a:pt x="75565" y="504189"/>
                  </a:lnTo>
                  <a:lnTo>
                    <a:pt x="75565" y="503415"/>
                  </a:lnTo>
                  <a:lnTo>
                    <a:pt x="75565" y="504189"/>
                  </a:lnTo>
                  <a:lnTo>
                    <a:pt x="75565" y="503415"/>
                  </a:lnTo>
                  <a:lnTo>
                    <a:pt x="75565" y="504189"/>
                  </a:lnTo>
                  <a:lnTo>
                    <a:pt x="74777" y="504189"/>
                  </a:lnTo>
                  <a:lnTo>
                    <a:pt x="74777" y="503415"/>
                  </a:lnTo>
                  <a:lnTo>
                    <a:pt x="75565" y="503415"/>
                  </a:lnTo>
                  <a:lnTo>
                    <a:pt x="74777" y="502653"/>
                  </a:lnTo>
                  <a:lnTo>
                    <a:pt x="74777" y="501878"/>
                  </a:lnTo>
                  <a:lnTo>
                    <a:pt x="74777" y="501497"/>
                  </a:lnTo>
                  <a:lnTo>
                    <a:pt x="74777" y="500722"/>
                  </a:lnTo>
                  <a:lnTo>
                    <a:pt x="74777" y="499948"/>
                  </a:lnTo>
                  <a:lnTo>
                    <a:pt x="74777" y="500722"/>
                  </a:lnTo>
                  <a:lnTo>
                    <a:pt x="74777" y="499948"/>
                  </a:lnTo>
                  <a:lnTo>
                    <a:pt x="75565" y="499948"/>
                  </a:lnTo>
                  <a:lnTo>
                    <a:pt x="75565" y="499186"/>
                  </a:lnTo>
                  <a:lnTo>
                    <a:pt x="74777" y="499186"/>
                  </a:lnTo>
                  <a:lnTo>
                    <a:pt x="74777" y="498411"/>
                  </a:lnTo>
                  <a:lnTo>
                    <a:pt x="74777" y="497636"/>
                  </a:lnTo>
                  <a:lnTo>
                    <a:pt x="74002" y="497636"/>
                  </a:lnTo>
                  <a:lnTo>
                    <a:pt x="74002" y="496874"/>
                  </a:lnTo>
                  <a:lnTo>
                    <a:pt x="73609" y="496874"/>
                  </a:lnTo>
                  <a:lnTo>
                    <a:pt x="73609" y="496100"/>
                  </a:lnTo>
                  <a:lnTo>
                    <a:pt x="73609" y="495325"/>
                  </a:lnTo>
                  <a:lnTo>
                    <a:pt x="72834" y="495325"/>
                  </a:lnTo>
                  <a:lnTo>
                    <a:pt x="72834" y="493013"/>
                  </a:lnTo>
                  <a:lnTo>
                    <a:pt x="71272" y="493013"/>
                  </a:lnTo>
                  <a:lnTo>
                    <a:pt x="71272" y="492251"/>
                  </a:lnTo>
                  <a:lnTo>
                    <a:pt x="71272" y="491858"/>
                  </a:lnTo>
                  <a:lnTo>
                    <a:pt x="70497" y="491858"/>
                  </a:lnTo>
                  <a:lnTo>
                    <a:pt x="70497" y="491096"/>
                  </a:lnTo>
                  <a:lnTo>
                    <a:pt x="69723" y="491096"/>
                  </a:lnTo>
                  <a:lnTo>
                    <a:pt x="68935" y="491096"/>
                  </a:lnTo>
                  <a:lnTo>
                    <a:pt x="68935" y="489546"/>
                  </a:lnTo>
                  <a:lnTo>
                    <a:pt x="67386" y="489546"/>
                  </a:lnTo>
                  <a:lnTo>
                    <a:pt x="67386" y="488010"/>
                  </a:lnTo>
                  <a:lnTo>
                    <a:pt x="67386" y="486473"/>
                  </a:lnTo>
                  <a:lnTo>
                    <a:pt x="66598" y="486473"/>
                  </a:lnTo>
                  <a:lnTo>
                    <a:pt x="66598" y="484936"/>
                  </a:lnTo>
                  <a:lnTo>
                    <a:pt x="66598" y="484162"/>
                  </a:lnTo>
                  <a:lnTo>
                    <a:pt x="68935" y="484162"/>
                  </a:lnTo>
                  <a:lnTo>
                    <a:pt x="68935" y="482612"/>
                  </a:lnTo>
                  <a:lnTo>
                    <a:pt x="69723" y="482231"/>
                  </a:lnTo>
                  <a:lnTo>
                    <a:pt x="68160" y="481469"/>
                  </a:lnTo>
                  <a:lnTo>
                    <a:pt x="68935" y="479158"/>
                  </a:lnTo>
                  <a:lnTo>
                    <a:pt x="68160" y="479920"/>
                  </a:lnTo>
                  <a:lnTo>
                    <a:pt x="68935" y="476846"/>
                  </a:lnTo>
                  <a:lnTo>
                    <a:pt x="69723" y="473760"/>
                  </a:lnTo>
                  <a:lnTo>
                    <a:pt x="70497" y="472605"/>
                  </a:lnTo>
                  <a:lnTo>
                    <a:pt x="69723" y="472605"/>
                  </a:lnTo>
                  <a:lnTo>
                    <a:pt x="68935" y="472605"/>
                  </a:lnTo>
                  <a:lnTo>
                    <a:pt x="68160" y="471830"/>
                  </a:lnTo>
                  <a:lnTo>
                    <a:pt x="67386" y="471830"/>
                  </a:lnTo>
                  <a:lnTo>
                    <a:pt x="67386" y="471068"/>
                  </a:lnTo>
                  <a:lnTo>
                    <a:pt x="68160" y="470293"/>
                  </a:lnTo>
                  <a:lnTo>
                    <a:pt x="68935" y="468756"/>
                  </a:lnTo>
                  <a:lnTo>
                    <a:pt x="70497" y="468756"/>
                  </a:lnTo>
                  <a:lnTo>
                    <a:pt x="71272" y="465670"/>
                  </a:lnTo>
                  <a:lnTo>
                    <a:pt x="72059" y="464134"/>
                  </a:lnTo>
                  <a:lnTo>
                    <a:pt x="72834" y="462203"/>
                  </a:lnTo>
                  <a:lnTo>
                    <a:pt x="72834" y="462978"/>
                  </a:lnTo>
                  <a:lnTo>
                    <a:pt x="72834" y="463359"/>
                  </a:lnTo>
                  <a:lnTo>
                    <a:pt x="73609" y="463359"/>
                  </a:lnTo>
                  <a:lnTo>
                    <a:pt x="73609" y="462978"/>
                  </a:lnTo>
                  <a:lnTo>
                    <a:pt x="74002" y="462203"/>
                  </a:lnTo>
                  <a:lnTo>
                    <a:pt x="74002" y="461429"/>
                  </a:lnTo>
                  <a:lnTo>
                    <a:pt x="74777" y="461429"/>
                  </a:lnTo>
                  <a:lnTo>
                    <a:pt x="74777" y="462203"/>
                  </a:lnTo>
                  <a:lnTo>
                    <a:pt x="74002" y="462203"/>
                  </a:lnTo>
                  <a:lnTo>
                    <a:pt x="74777" y="462978"/>
                  </a:lnTo>
                  <a:lnTo>
                    <a:pt x="74777" y="462203"/>
                  </a:lnTo>
                  <a:lnTo>
                    <a:pt x="75565" y="461429"/>
                  </a:lnTo>
                  <a:lnTo>
                    <a:pt x="75565" y="462203"/>
                  </a:lnTo>
                  <a:lnTo>
                    <a:pt x="74777" y="462203"/>
                  </a:lnTo>
                  <a:lnTo>
                    <a:pt x="75565" y="462203"/>
                  </a:lnTo>
                  <a:lnTo>
                    <a:pt x="76339" y="462203"/>
                  </a:lnTo>
                  <a:lnTo>
                    <a:pt x="75565" y="462203"/>
                  </a:lnTo>
                  <a:lnTo>
                    <a:pt x="75565" y="461429"/>
                  </a:lnTo>
                  <a:lnTo>
                    <a:pt x="75565" y="460667"/>
                  </a:lnTo>
                  <a:lnTo>
                    <a:pt x="75565" y="459892"/>
                  </a:lnTo>
                  <a:lnTo>
                    <a:pt x="75565" y="459117"/>
                  </a:lnTo>
                  <a:lnTo>
                    <a:pt x="77114" y="459117"/>
                  </a:lnTo>
                  <a:lnTo>
                    <a:pt x="78676" y="459117"/>
                  </a:lnTo>
                  <a:lnTo>
                    <a:pt x="78676" y="458355"/>
                  </a:lnTo>
                  <a:lnTo>
                    <a:pt x="79451" y="457580"/>
                  </a:lnTo>
                  <a:lnTo>
                    <a:pt x="78676" y="457580"/>
                  </a:lnTo>
                  <a:lnTo>
                    <a:pt x="79451" y="457580"/>
                  </a:lnTo>
                  <a:lnTo>
                    <a:pt x="78676" y="456818"/>
                  </a:lnTo>
                  <a:lnTo>
                    <a:pt x="78676" y="456044"/>
                  </a:lnTo>
                  <a:lnTo>
                    <a:pt x="78676" y="455269"/>
                  </a:lnTo>
                  <a:lnTo>
                    <a:pt x="79451" y="455269"/>
                  </a:lnTo>
                  <a:lnTo>
                    <a:pt x="78676" y="455269"/>
                  </a:lnTo>
                  <a:lnTo>
                    <a:pt x="79451" y="454507"/>
                  </a:lnTo>
                  <a:lnTo>
                    <a:pt x="78676" y="454507"/>
                  </a:lnTo>
                  <a:lnTo>
                    <a:pt x="78676" y="453732"/>
                  </a:lnTo>
                  <a:lnTo>
                    <a:pt x="79451" y="453732"/>
                  </a:lnTo>
                  <a:lnTo>
                    <a:pt x="78676" y="453732"/>
                  </a:lnTo>
                  <a:lnTo>
                    <a:pt x="79451" y="453732"/>
                  </a:lnTo>
                  <a:lnTo>
                    <a:pt x="78676" y="453732"/>
                  </a:lnTo>
                  <a:lnTo>
                    <a:pt x="78676" y="453351"/>
                  </a:lnTo>
                  <a:lnTo>
                    <a:pt x="79451" y="453351"/>
                  </a:lnTo>
                  <a:lnTo>
                    <a:pt x="78676" y="453351"/>
                  </a:lnTo>
                  <a:lnTo>
                    <a:pt x="79451" y="453351"/>
                  </a:lnTo>
                  <a:lnTo>
                    <a:pt x="79451" y="452577"/>
                  </a:lnTo>
                  <a:lnTo>
                    <a:pt x="79451" y="451802"/>
                  </a:lnTo>
                  <a:lnTo>
                    <a:pt x="79451" y="451040"/>
                  </a:lnTo>
                  <a:lnTo>
                    <a:pt x="78676" y="451040"/>
                  </a:lnTo>
                  <a:lnTo>
                    <a:pt x="78676" y="450265"/>
                  </a:lnTo>
                  <a:lnTo>
                    <a:pt x="77901" y="450265"/>
                  </a:lnTo>
                  <a:lnTo>
                    <a:pt x="76339" y="450265"/>
                  </a:lnTo>
                  <a:lnTo>
                    <a:pt x="75565" y="450265"/>
                  </a:lnTo>
                  <a:lnTo>
                    <a:pt x="74777" y="449491"/>
                  </a:lnTo>
                  <a:lnTo>
                    <a:pt x="74002" y="450265"/>
                  </a:lnTo>
                  <a:lnTo>
                    <a:pt x="73609" y="449491"/>
                  </a:lnTo>
                  <a:lnTo>
                    <a:pt x="72834" y="449491"/>
                  </a:lnTo>
                  <a:lnTo>
                    <a:pt x="72834" y="448729"/>
                  </a:lnTo>
                  <a:lnTo>
                    <a:pt x="71272" y="447179"/>
                  </a:lnTo>
                  <a:lnTo>
                    <a:pt x="69723" y="447179"/>
                  </a:lnTo>
                  <a:lnTo>
                    <a:pt x="67386" y="446417"/>
                  </a:lnTo>
                  <a:lnTo>
                    <a:pt x="65824" y="445642"/>
                  </a:lnTo>
                  <a:lnTo>
                    <a:pt x="64262" y="444868"/>
                  </a:lnTo>
                  <a:lnTo>
                    <a:pt x="64262" y="444106"/>
                  </a:lnTo>
                  <a:lnTo>
                    <a:pt x="63881" y="442950"/>
                  </a:lnTo>
                  <a:lnTo>
                    <a:pt x="63881" y="442175"/>
                  </a:lnTo>
                  <a:lnTo>
                    <a:pt x="63881" y="441401"/>
                  </a:lnTo>
                  <a:lnTo>
                    <a:pt x="63093" y="439089"/>
                  </a:lnTo>
                  <a:lnTo>
                    <a:pt x="63093" y="436016"/>
                  </a:lnTo>
                  <a:lnTo>
                    <a:pt x="63093" y="434466"/>
                  </a:lnTo>
                  <a:lnTo>
                    <a:pt x="63093" y="434085"/>
                  </a:lnTo>
                  <a:lnTo>
                    <a:pt x="63881" y="433311"/>
                  </a:lnTo>
                  <a:lnTo>
                    <a:pt x="64262" y="432549"/>
                  </a:lnTo>
                  <a:lnTo>
                    <a:pt x="64262" y="431774"/>
                  </a:lnTo>
                  <a:lnTo>
                    <a:pt x="65049" y="431774"/>
                  </a:lnTo>
                  <a:lnTo>
                    <a:pt x="66598" y="428688"/>
                  </a:lnTo>
                  <a:lnTo>
                    <a:pt x="67386" y="427151"/>
                  </a:lnTo>
                  <a:lnTo>
                    <a:pt x="68160" y="425615"/>
                  </a:lnTo>
                  <a:lnTo>
                    <a:pt x="68935" y="424840"/>
                  </a:lnTo>
                  <a:lnTo>
                    <a:pt x="69723" y="424840"/>
                  </a:lnTo>
                  <a:lnTo>
                    <a:pt x="71272" y="423684"/>
                  </a:lnTo>
                  <a:lnTo>
                    <a:pt x="73609" y="422922"/>
                  </a:lnTo>
                  <a:lnTo>
                    <a:pt x="74002" y="422147"/>
                  </a:lnTo>
                  <a:lnTo>
                    <a:pt x="72059" y="416750"/>
                  </a:lnTo>
                  <a:lnTo>
                    <a:pt x="72834" y="414832"/>
                  </a:lnTo>
                  <a:lnTo>
                    <a:pt x="72059" y="414832"/>
                  </a:lnTo>
                  <a:lnTo>
                    <a:pt x="70497" y="414832"/>
                  </a:lnTo>
                  <a:lnTo>
                    <a:pt x="68160" y="415594"/>
                  </a:lnTo>
                  <a:lnTo>
                    <a:pt x="65824" y="415594"/>
                  </a:lnTo>
                  <a:lnTo>
                    <a:pt x="64262" y="415594"/>
                  </a:lnTo>
                  <a:lnTo>
                    <a:pt x="63881" y="415594"/>
                  </a:lnTo>
                  <a:lnTo>
                    <a:pt x="63881" y="414058"/>
                  </a:lnTo>
                  <a:lnTo>
                    <a:pt x="62318" y="410971"/>
                  </a:lnTo>
                  <a:lnTo>
                    <a:pt x="62318" y="410209"/>
                  </a:lnTo>
                  <a:lnTo>
                    <a:pt x="61531" y="409435"/>
                  </a:lnTo>
                  <a:lnTo>
                    <a:pt x="61531" y="407898"/>
                  </a:lnTo>
                  <a:lnTo>
                    <a:pt x="60756" y="407123"/>
                  </a:lnTo>
                  <a:lnTo>
                    <a:pt x="60756" y="406349"/>
                  </a:lnTo>
                  <a:lnTo>
                    <a:pt x="60756" y="405968"/>
                  </a:lnTo>
                  <a:lnTo>
                    <a:pt x="59982" y="405193"/>
                  </a:lnTo>
                  <a:lnTo>
                    <a:pt x="59982" y="404431"/>
                  </a:lnTo>
                  <a:lnTo>
                    <a:pt x="59194" y="404431"/>
                  </a:lnTo>
                  <a:lnTo>
                    <a:pt x="56083" y="403656"/>
                  </a:lnTo>
                  <a:lnTo>
                    <a:pt x="55308" y="401345"/>
                  </a:lnTo>
                  <a:lnTo>
                    <a:pt x="55308" y="398271"/>
                  </a:lnTo>
                  <a:lnTo>
                    <a:pt x="54914" y="398271"/>
                  </a:lnTo>
                  <a:lnTo>
                    <a:pt x="53365" y="397497"/>
                  </a:lnTo>
                  <a:lnTo>
                    <a:pt x="51028" y="396722"/>
                  </a:lnTo>
                  <a:lnTo>
                    <a:pt x="50241" y="396341"/>
                  </a:lnTo>
                  <a:lnTo>
                    <a:pt x="43624" y="395566"/>
                  </a:lnTo>
                  <a:lnTo>
                    <a:pt x="42849" y="395566"/>
                  </a:lnTo>
                  <a:lnTo>
                    <a:pt x="42849" y="396341"/>
                  </a:lnTo>
                  <a:lnTo>
                    <a:pt x="42062" y="396341"/>
                  </a:lnTo>
                  <a:lnTo>
                    <a:pt x="41287" y="396341"/>
                  </a:lnTo>
                  <a:lnTo>
                    <a:pt x="37388" y="396722"/>
                  </a:lnTo>
                  <a:lnTo>
                    <a:pt x="36614" y="396722"/>
                  </a:lnTo>
                  <a:lnTo>
                    <a:pt x="35839" y="396722"/>
                  </a:lnTo>
                  <a:lnTo>
                    <a:pt x="33883" y="396341"/>
                  </a:lnTo>
                  <a:lnTo>
                    <a:pt x="32334" y="396341"/>
                  </a:lnTo>
                  <a:lnTo>
                    <a:pt x="29997" y="396341"/>
                  </a:lnTo>
                  <a:lnTo>
                    <a:pt x="28435" y="396341"/>
                  </a:lnTo>
                  <a:lnTo>
                    <a:pt x="27660" y="395566"/>
                  </a:lnTo>
                  <a:lnTo>
                    <a:pt x="26873" y="394030"/>
                  </a:lnTo>
                  <a:lnTo>
                    <a:pt x="26479" y="394030"/>
                  </a:lnTo>
                  <a:lnTo>
                    <a:pt x="26479" y="393255"/>
                  </a:lnTo>
                  <a:lnTo>
                    <a:pt x="26479" y="392493"/>
                  </a:lnTo>
                  <a:lnTo>
                    <a:pt x="26873" y="392493"/>
                  </a:lnTo>
                  <a:lnTo>
                    <a:pt x="26873" y="391718"/>
                  </a:lnTo>
                  <a:lnTo>
                    <a:pt x="26873" y="390182"/>
                  </a:lnTo>
                  <a:lnTo>
                    <a:pt x="27660" y="389407"/>
                  </a:lnTo>
                  <a:lnTo>
                    <a:pt x="27660" y="388632"/>
                  </a:lnTo>
                  <a:lnTo>
                    <a:pt x="27660" y="387870"/>
                  </a:lnTo>
                  <a:lnTo>
                    <a:pt x="28435" y="387870"/>
                  </a:lnTo>
                  <a:lnTo>
                    <a:pt x="28435" y="387095"/>
                  </a:lnTo>
                  <a:lnTo>
                    <a:pt x="28435" y="386714"/>
                  </a:lnTo>
                  <a:lnTo>
                    <a:pt x="29210" y="386714"/>
                  </a:lnTo>
                  <a:lnTo>
                    <a:pt x="29210" y="385940"/>
                  </a:lnTo>
                  <a:lnTo>
                    <a:pt x="29210" y="385165"/>
                  </a:lnTo>
                  <a:lnTo>
                    <a:pt x="29210" y="384403"/>
                  </a:lnTo>
                  <a:lnTo>
                    <a:pt x="29997" y="385165"/>
                  </a:lnTo>
                  <a:lnTo>
                    <a:pt x="29997" y="384403"/>
                  </a:lnTo>
                  <a:lnTo>
                    <a:pt x="29997" y="383628"/>
                  </a:lnTo>
                  <a:lnTo>
                    <a:pt x="29997" y="382854"/>
                  </a:lnTo>
                  <a:lnTo>
                    <a:pt x="29210" y="382092"/>
                  </a:lnTo>
                  <a:lnTo>
                    <a:pt x="29210" y="381317"/>
                  </a:lnTo>
                  <a:lnTo>
                    <a:pt x="29210" y="380542"/>
                  </a:lnTo>
                  <a:lnTo>
                    <a:pt x="28435" y="379780"/>
                  </a:lnTo>
                  <a:lnTo>
                    <a:pt x="28435" y="379006"/>
                  </a:lnTo>
                  <a:lnTo>
                    <a:pt x="27660" y="377469"/>
                  </a:lnTo>
                  <a:lnTo>
                    <a:pt x="27660" y="376313"/>
                  </a:lnTo>
                  <a:lnTo>
                    <a:pt x="26873" y="374002"/>
                  </a:lnTo>
                  <a:lnTo>
                    <a:pt x="26479" y="372452"/>
                  </a:lnTo>
                  <a:lnTo>
                    <a:pt x="25704" y="372452"/>
                  </a:lnTo>
                  <a:lnTo>
                    <a:pt x="25704" y="371690"/>
                  </a:lnTo>
                  <a:lnTo>
                    <a:pt x="25704" y="370916"/>
                  </a:lnTo>
                  <a:lnTo>
                    <a:pt x="26873" y="369379"/>
                  </a:lnTo>
                  <a:lnTo>
                    <a:pt x="28435" y="368604"/>
                  </a:lnTo>
                  <a:lnTo>
                    <a:pt x="29210" y="367842"/>
                  </a:lnTo>
                  <a:lnTo>
                    <a:pt x="29997" y="367449"/>
                  </a:lnTo>
                  <a:lnTo>
                    <a:pt x="42849" y="361289"/>
                  </a:lnTo>
                  <a:lnTo>
                    <a:pt x="42849" y="359752"/>
                  </a:lnTo>
                  <a:lnTo>
                    <a:pt x="42062" y="359752"/>
                  </a:lnTo>
                  <a:lnTo>
                    <a:pt x="42062" y="358978"/>
                  </a:lnTo>
                  <a:lnTo>
                    <a:pt x="42849" y="358203"/>
                  </a:lnTo>
                  <a:lnTo>
                    <a:pt x="43624" y="357822"/>
                  </a:lnTo>
                  <a:lnTo>
                    <a:pt x="44399" y="357822"/>
                  </a:lnTo>
                  <a:lnTo>
                    <a:pt x="45186" y="357822"/>
                  </a:lnTo>
                  <a:lnTo>
                    <a:pt x="45567" y="357822"/>
                  </a:lnTo>
                  <a:lnTo>
                    <a:pt x="46355" y="357047"/>
                  </a:lnTo>
                  <a:lnTo>
                    <a:pt x="46355" y="355511"/>
                  </a:lnTo>
                  <a:lnTo>
                    <a:pt x="45186" y="353974"/>
                  </a:lnTo>
                  <a:lnTo>
                    <a:pt x="44399" y="353974"/>
                  </a:lnTo>
                  <a:lnTo>
                    <a:pt x="43624" y="353974"/>
                  </a:lnTo>
                  <a:lnTo>
                    <a:pt x="42062" y="353199"/>
                  </a:lnTo>
                  <a:lnTo>
                    <a:pt x="41287" y="352424"/>
                  </a:lnTo>
                  <a:lnTo>
                    <a:pt x="40513" y="350888"/>
                  </a:lnTo>
                  <a:lnTo>
                    <a:pt x="39725" y="350888"/>
                  </a:lnTo>
                  <a:lnTo>
                    <a:pt x="38950" y="350888"/>
                  </a:lnTo>
                  <a:lnTo>
                    <a:pt x="38176" y="350888"/>
                  </a:lnTo>
                  <a:lnTo>
                    <a:pt x="37388" y="350113"/>
                  </a:lnTo>
                  <a:lnTo>
                    <a:pt x="37388" y="349351"/>
                  </a:lnTo>
                  <a:lnTo>
                    <a:pt x="36614" y="348576"/>
                  </a:lnTo>
                  <a:lnTo>
                    <a:pt x="35839" y="348195"/>
                  </a:lnTo>
                  <a:lnTo>
                    <a:pt x="35445" y="348195"/>
                  </a:lnTo>
                  <a:lnTo>
                    <a:pt x="34671" y="348195"/>
                  </a:lnTo>
                  <a:lnTo>
                    <a:pt x="33883" y="348195"/>
                  </a:lnTo>
                  <a:lnTo>
                    <a:pt x="33108" y="348195"/>
                  </a:lnTo>
                  <a:lnTo>
                    <a:pt x="32334" y="347421"/>
                  </a:lnTo>
                  <a:lnTo>
                    <a:pt x="32334" y="346646"/>
                  </a:lnTo>
                  <a:lnTo>
                    <a:pt x="32334" y="345884"/>
                  </a:lnTo>
                  <a:lnTo>
                    <a:pt x="31546" y="345109"/>
                  </a:lnTo>
                  <a:lnTo>
                    <a:pt x="31546" y="344335"/>
                  </a:lnTo>
                  <a:lnTo>
                    <a:pt x="30772" y="343573"/>
                  </a:lnTo>
                  <a:lnTo>
                    <a:pt x="31546" y="342798"/>
                  </a:lnTo>
                  <a:lnTo>
                    <a:pt x="31546" y="342036"/>
                  </a:lnTo>
                  <a:lnTo>
                    <a:pt x="31546" y="341261"/>
                  </a:lnTo>
                  <a:lnTo>
                    <a:pt x="31546" y="339724"/>
                  </a:lnTo>
                  <a:lnTo>
                    <a:pt x="31546" y="338950"/>
                  </a:lnTo>
                  <a:lnTo>
                    <a:pt x="30772" y="337794"/>
                  </a:lnTo>
                  <a:lnTo>
                    <a:pt x="30772" y="337019"/>
                  </a:lnTo>
                  <a:lnTo>
                    <a:pt x="31546" y="337019"/>
                  </a:lnTo>
                  <a:lnTo>
                    <a:pt x="32334" y="336257"/>
                  </a:lnTo>
                  <a:lnTo>
                    <a:pt x="32334" y="335483"/>
                  </a:lnTo>
                  <a:lnTo>
                    <a:pt x="33883" y="333946"/>
                  </a:lnTo>
                  <a:lnTo>
                    <a:pt x="34671" y="333171"/>
                  </a:lnTo>
                  <a:lnTo>
                    <a:pt x="34671" y="332397"/>
                  </a:lnTo>
                  <a:lnTo>
                    <a:pt x="35445" y="332397"/>
                  </a:lnTo>
                  <a:lnTo>
                    <a:pt x="35839" y="331635"/>
                  </a:lnTo>
                  <a:lnTo>
                    <a:pt x="36614" y="330860"/>
                  </a:lnTo>
                  <a:lnTo>
                    <a:pt x="36614" y="330085"/>
                  </a:lnTo>
                  <a:lnTo>
                    <a:pt x="37388" y="330085"/>
                  </a:lnTo>
                  <a:lnTo>
                    <a:pt x="37388" y="329323"/>
                  </a:lnTo>
                  <a:lnTo>
                    <a:pt x="36614" y="329323"/>
                  </a:lnTo>
                  <a:lnTo>
                    <a:pt x="37388" y="329323"/>
                  </a:lnTo>
                  <a:lnTo>
                    <a:pt x="37388" y="328929"/>
                  </a:lnTo>
                  <a:lnTo>
                    <a:pt x="36614" y="328929"/>
                  </a:lnTo>
                  <a:lnTo>
                    <a:pt x="37388" y="328929"/>
                  </a:lnTo>
                  <a:lnTo>
                    <a:pt x="37388" y="328167"/>
                  </a:lnTo>
                  <a:lnTo>
                    <a:pt x="38176" y="328167"/>
                  </a:lnTo>
                  <a:lnTo>
                    <a:pt x="38176" y="327393"/>
                  </a:lnTo>
                  <a:lnTo>
                    <a:pt x="38950" y="327393"/>
                  </a:lnTo>
                  <a:lnTo>
                    <a:pt x="39725" y="327393"/>
                  </a:lnTo>
                  <a:lnTo>
                    <a:pt x="38950" y="327393"/>
                  </a:lnTo>
                  <a:lnTo>
                    <a:pt x="39725" y="327393"/>
                  </a:lnTo>
                  <a:lnTo>
                    <a:pt x="39725" y="326618"/>
                  </a:lnTo>
                  <a:lnTo>
                    <a:pt x="38950" y="326618"/>
                  </a:lnTo>
                  <a:lnTo>
                    <a:pt x="38950" y="325856"/>
                  </a:lnTo>
                  <a:lnTo>
                    <a:pt x="39725" y="325856"/>
                  </a:lnTo>
                  <a:lnTo>
                    <a:pt x="39725" y="325081"/>
                  </a:lnTo>
                  <a:lnTo>
                    <a:pt x="40513" y="325081"/>
                  </a:lnTo>
                  <a:lnTo>
                    <a:pt x="40513" y="324307"/>
                  </a:lnTo>
                  <a:lnTo>
                    <a:pt x="40513" y="323545"/>
                  </a:lnTo>
                  <a:lnTo>
                    <a:pt x="41287" y="323545"/>
                  </a:lnTo>
                  <a:lnTo>
                    <a:pt x="41287" y="322770"/>
                  </a:lnTo>
                  <a:lnTo>
                    <a:pt x="42062" y="322770"/>
                  </a:lnTo>
                  <a:lnTo>
                    <a:pt x="42062" y="321995"/>
                  </a:lnTo>
                  <a:lnTo>
                    <a:pt x="42849" y="321233"/>
                  </a:lnTo>
                  <a:lnTo>
                    <a:pt x="43624" y="321233"/>
                  </a:lnTo>
                  <a:lnTo>
                    <a:pt x="44399" y="321233"/>
                  </a:lnTo>
                  <a:lnTo>
                    <a:pt x="44399" y="320459"/>
                  </a:lnTo>
                  <a:lnTo>
                    <a:pt x="45186" y="320459"/>
                  </a:lnTo>
                  <a:lnTo>
                    <a:pt x="45186" y="320078"/>
                  </a:lnTo>
                  <a:lnTo>
                    <a:pt x="45186" y="319303"/>
                  </a:lnTo>
                  <a:lnTo>
                    <a:pt x="45186" y="318528"/>
                  </a:lnTo>
                  <a:lnTo>
                    <a:pt x="45567" y="318528"/>
                  </a:lnTo>
                  <a:lnTo>
                    <a:pt x="45567" y="317766"/>
                  </a:lnTo>
                  <a:lnTo>
                    <a:pt x="46355" y="317766"/>
                  </a:lnTo>
                  <a:lnTo>
                    <a:pt x="45567" y="317766"/>
                  </a:lnTo>
                  <a:lnTo>
                    <a:pt x="46355" y="317766"/>
                  </a:lnTo>
                  <a:lnTo>
                    <a:pt x="45567" y="317766"/>
                  </a:lnTo>
                  <a:lnTo>
                    <a:pt x="45567" y="316991"/>
                  </a:lnTo>
                  <a:lnTo>
                    <a:pt x="45567" y="316229"/>
                  </a:lnTo>
                  <a:lnTo>
                    <a:pt x="45186" y="315455"/>
                  </a:lnTo>
                  <a:lnTo>
                    <a:pt x="45567" y="315455"/>
                  </a:lnTo>
                  <a:lnTo>
                    <a:pt x="45186" y="315455"/>
                  </a:lnTo>
                  <a:lnTo>
                    <a:pt x="45567" y="315455"/>
                  </a:lnTo>
                  <a:lnTo>
                    <a:pt x="45186" y="315455"/>
                  </a:lnTo>
                  <a:lnTo>
                    <a:pt x="45567" y="315455"/>
                  </a:lnTo>
                  <a:lnTo>
                    <a:pt x="45186" y="315455"/>
                  </a:lnTo>
                  <a:lnTo>
                    <a:pt x="45186" y="314680"/>
                  </a:lnTo>
                  <a:lnTo>
                    <a:pt x="45186" y="315455"/>
                  </a:lnTo>
                  <a:lnTo>
                    <a:pt x="45186" y="314680"/>
                  </a:lnTo>
                  <a:lnTo>
                    <a:pt x="45186" y="313905"/>
                  </a:lnTo>
                  <a:lnTo>
                    <a:pt x="45567" y="313905"/>
                  </a:lnTo>
                  <a:lnTo>
                    <a:pt x="45186" y="313905"/>
                  </a:lnTo>
                  <a:lnTo>
                    <a:pt x="45567" y="313905"/>
                  </a:lnTo>
                  <a:lnTo>
                    <a:pt x="45567" y="313143"/>
                  </a:lnTo>
                  <a:lnTo>
                    <a:pt x="45567" y="312369"/>
                  </a:lnTo>
                  <a:lnTo>
                    <a:pt x="46355" y="311607"/>
                  </a:lnTo>
                  <a:lnTo>
                    <a:pt x="46355" y="312369"/>
                  </a:lnTo>
                  <a:lnTo>
                    <a:pt x="46355" y="311607"/>
                  </a:lnTo>
                  <a:lnTo>
                    <a:pt x="45567" y="311607"/>
                  </a:lnTo>
                  <a:lnTo>
                    <a:pt x="46355" y="311607"/>
                  </a:lnTo>
                  <a:lnTo>
                    <a:pt x="46355" y="310832"/>
                  </a:lnTo>
                  <a:lnTo>
                    <a:pt x="47129" y="310832"/>
                  </a:lnTo>
                  <a:lnTo>
                    <a:pt x="46355" y="310832"/>
                  </a:lnTo>
                  <a:lnTo>
                    <a:pt x="47129" y="310832"/>
                  </a:lnTo>
                  <a:lnTo>
                    <a:pt x="47129" y="310451"/>
                  </a:lnTo>
                  <a:lnTo>
                    <a:pt x="47904" y="310451"/>
                  </a:lnTo>
                  <a:lnTo>
                    <a:pt x="47904" y="309676"/>
                  </a:lnTo>
                  <a:lnTo>
                    <a:pt x="47129" y="309676"/>
                  </a:lnTo>
                  <a:lnTo>
                    <a:pt x="47904" y="309676"/>
                  </a:lnTo>
                  <a:lnTo>
                    <a:pt x="47129" y="309676"/>
                  </a:lnTo>
                  <a:lnTo>
                    <a:pt x="47129" y="308902"/>
                  </a:lnTo>
                  <a:lnTo>
                    <a:pt x="46355" y="308902"/>
                  </a:lnTo>
                  <a:lnTo>
                    <a:pt x="45567" y="308902"/>
                  </a:lnTo>
                  <a:lnTo>
                    <a:pt x="45567" y="309676"/>
                  </a:lnTo>
                  <a:lnTo>
                    <a:pt x="45567" y="308902"/>
                  </a:lnTo>
                  <a:lnTo>
                    <a:pt x="45567" y="309676"/>
                  </a:lnTo>
                  <a:lnTo>
                    <a:pt x="45186" y="309676"/>
                  </a:lnTo>
                  <a:lnTo>
                    <a:pt x="45186" y="308902"/>
                  </a:lnTo>
                  <a:lnTo>
                    <a:pt x="44399" y="308902"/>
                  </a:lnTo>
                  <a:lnTo>
                    <a:pt x="45186" y="308902"/>
                  </a:lnTo>
                  <a:lnTo>
                    <a:pt x="44399" y="308902"/>
                  </a:lnTo>
                  <a:lnTo>
                    <a:pt x="44399" y="308140"/>
                  </a:lnTo>
                  <a:lnTo>
                    <a:pt x="44399" y="308902"/>
                  </a:lnTo>
                  <a:lnTo>
                    <a:pt x="44399" y="308140"/>
                  </a:lnTo>
                  <a:lnTo>
                    <a:pt x="45186" y="308140"/>
                  </a:lnTo>
                  <a:lnTo>
                    <a:pt x="44399" y="308140"/>
                  </a:lnTo>
                  <a:lnTo>
                    <a:pt x="45186" y="308140"/>
                  </a:lnTo>
                  <a:lnTo>
                    <a:pt x="44399" y="308140"/>
                  </a:lnTo>
                  <a:lnTo>
                    <a:pt x="45186" y="308140"/>
                  </a:lnTo>
                  <a:lnTo>
                    <a:pt x="45186" y="307365"/>
                  </a:lnTo>
                  <a:lnTo>
                    <a:pt x="44399" y="307365"/>
                  </a:lnTo>
                  <a:lnTo>
                    <a:pt x="44399" y="306590"/>
                  </a:lnTo>
                  <a:lnTo>
                    <a:pt x="45186" y="306590"/>
                  </a:lnTo>
                  <a:lnTo>
                    <a:pt x="44399" y="306590"/>
                  </a:lnTo>
                  <a:lnTo>
                    <a:pt x="45186" y="306590"/>
                  </a:lnTo>
                  <a:lnTo>
                    <a:pt x="44399" y="306590"/>
                  </a:lnTo>
                  <a:lnTo>
                    <a:pt x="44399" y="305828"/>
                  </a:lnTo>
                  <a:lnTo>
                    <a:pt x="43624" y="305053"/>
                  </a:lnTo>
                  <a:lnTo>
                    <a:pt x="44399" y="305053"/>
                  </a:lnTo>
                  <a:lnTo>
                    <a:pt x="43624" y="305053"/>
                  </a:lnTo>
                  <a:lnTo>
                    <a:pt x="43624" y="305828"/>
                  </a:lnTo>
                  <a:lnTo>
                    <a:pt x="42849" y="305828"/>
                  </a:lnTo>
                  <a:lnTo>
                    <a:pt x="42849" y="305053"/>
                  </a:lnTo>
                  <a:lnTo>
                    <a:pt x="42062" y="305053"/>
                  </a:lnTo>
                  <a:lnTo>
                    <a:pt x="42062" y="304279"/>
                  </a:lnTo>
                  <a:lnTo>
                    <a:pt x="42062" y="305053"/>
                  </a:lnTo>
                  <a:lnTo>
                    <a:pt x="41287" y="305053"/>
                  </a:lnTo>
                  <a:lnTo>
                    <a:pt x="41287" y="304279"/>
                  </a:lnTo>
                  <a:lnTo>
                    <a:pt x="42062" y="304279"/>
                  </a:lnTo>
                  <a:lnTo>
                    <a:pt x="41287" y="304279"/>
                  </a:lnTo>
                  <a:lnTo>
                    <a:pt x="41287" y="303517"/>
                  </a:lnTo>
                  <a:lnTo>
                    <a:pt x="42062" y="303517"/>
                  </a:lnTo>
                  <a:lnTo>
                    <a:pt x="41287" y="303517"/>
                  </a:lnTo>
                  <a:lnTo>
                    <a:pt x="41287" y="302742"/>
                  </a:lnTo>
                  <a:lnTo>
                    <a:pt x="41287" y="303517"/>
                  </a:lnTo>
                  <a:lnTo>
                    <a:pt x="41287" y="302742"/>
                  </a:lnTo>
                  <a:lnTo>
                    <a:pt x="41287" y="303517"/>
                  </a:lnTo>
                  <a:lnTo>
                    <a:pt x="42062" y="303517"/>
                  </a:lnTo>
                  <a:lnTo>
                    <a:pt x="41287" y="303517"/>
                  </a:lnTo>
                  <a:lnTo>
                    <a:pt x="42062" y="303517"/>
                  </a:lnTo>
                  <a:lnTo>
                    <a:pt x="42062" y="304279"/>
                  </a:lnTo>
                  <a:lnTo>
                    <a:pt x="42849" y="303517"/>
                  </a:lnTo>
                  <a:lnTo>
                    <a:pt x="42062" y="303517"/>
                  </a:lnTo>
                  <a:lnTo>
                    <a:pt x="42849" y="303517"/>
                  </a:lnTo>
                  <a:lnTo>
                    <a:pt x="42849" y="302742"/>
                  </a:lnTo>
                  <a:lnTo>
                    <a:pt x="43624" y="302742"/>
                  </a:lnTo>
                  <a:lnTo>
                    <a:pt x="42849" y="302742"/>
                  </a:lnTo>
                  <a:lnTo>
                    <a:pt x="43624" y="302742"/>
                  </a:lnTo>
                  <a:lnTo>
                    <a:pt x="43624" y="301967"/>
                  </a:lnTo>
                  <a:lnTo>
                    <a:pt x="44399" y="301967"/>
                  </a:lnTo>
                  <a:lnTo>
                    <a:pt x="44399" y="301205"/>
                  </a:lnTo>
                  <a:lnTo>
                    <a:pt x="44399" y="300812"/>
                  </a:lnTo>
                  <a:lnTo>
                    <a:pt x="45186" y="300812"/>
                  </a:lnTo>
                  <a:lnTo>
                    <a:pt x="44399" y="300812"/>
                  </a:lnTo>
                  <a:lnTo>
                    <a:pt x="45186" y="300812"/>
                  </a:lnTo>
                  <a:lnTo>
                    <a:pt x="44399" y="300812"/>
                  </a:lnTo>
                  <a:lnTo>
                    <a:pt x="44399" y="300050"/>
                  </a:lnTo>
                  <a:lnTo>
                    <a:pt x="45186" y="300050"/>
                  </a:lnTo>
                  <a:lnTo>
                    <a:pt x="44399" y="300050"/>
                  </a:lnTo>
                  <a:lnTo>
                    <a:pt x="45186" y="300050"/>
                  </a:lnTo>
                  <a:lnTo>
                    <a:pt x="45186" y="299275"/>
                  </a:lnTo>
                  <a:lnTo>
                    <a:pt x="45567" y="299275"/>
                  </a:lnTo>
                  <a:lnTo>
                    <a:pt x="45186" y="299275"/>
                  </a:lnTo>
                  <a:lnTo>
                    <a:pt x="45186" y="298500"/>
                  </a:lnTo>
                  <a:lnTo>
                    <a:pt x="45186" y="297738"/>
                  </a:lnTo>
                  <a:lnTo>
                    <a:pt x="45567" y="297738"/>
                  </a:lnTo>
                  <a:lnTo>
                    <a:pt x="45186" y="296964"/>
                  </a:lnTo>
                  <a:lnTo>
                    <a:pt x="45567" y="296964"/>
                  </a:lnTo>
                  <a:lnTo>
                    <a:pt x="45186" y="296964"/>
                  </a:lnTo>
                  <a:lnTo>
                    <a:pt x="45567" y="296964"/>
                  </a:lnTo>
                  <a:lnTo>
                    <a:pt x="46355" y="296964"/>
                  </a:lnTo>
                  <a:lnTo>
                    <a:pt x="46355" y="296189"/>
                  </a:lnTo>
                  <a:lnTo>
                    <a:pt x="47129" y="296189"/>
                  </a:lnTo>
                  <a:lnTo>
                    <a:pt x="46355" y="296189"/>
                  </a:lnTo>
                  <a:lnTo>
                    <a:pt x="46355" y="295427"/>
                  </a:lnTo>
                  <a:lnTo>
                    <a:pt x="47129" y="295427"/>
                  </a:lnTo>
                  <a:lnTo>
                    <a:pt x="47904" y="295427"/>
                  </a:lnTo>
                  <a:lnTo>
                    <a:pt x="47904" y="294652"/>
                  </a:lnTo>
                  <a:lnTo>
                    <a:pt x="48691" y="294652"/>
                  </a:lnTo>
                  <a:lnTo>
                    <a:pt x="48691" y="293877"/>
                  </a:lnTo>
                  <a:lnTo>
                    <a:pt x="49466" y="293877"/>
                  </a:lnTo>
                  <a:lnTo>
                    <a:pt x="50241" y="293877"/>
                  </a:lnTo>
                  <a:lnTo>
                    <a:pt x="51803" y="293115"/>
                  </a:lnTo>
                  <a:lnTo>
                    <a:pt x="52578" y="293115"/>
                  </a:lnTo>
                  <a:lnTo>
                    <a:pt x="52578" y="292341"/>
                  </a:lnTo>
                  <a:lnTo>
                    <a:pt x="52578" y="291566"/>
                  </a:lnTo>
                  <a:lnTo>
                    <a:pt x="52578" y="291185"/>
                  </a:lnTo>
                  <a:lnTo>
                    <a:pt x="51803" y="291185"/>
                  </a:lnTo>
                  <a:lnTo>
                    <a:pt x="52578" y="291185"/>
                  </a:lnTo>
                  <a:lnTo>
                    <a:pt x="52578" y="290410"/>
                  </a:lnTo>
                  <a:lnTo>
                    <a:pt x="52578" y="289648"/>
                  </a:lnTo>
                  <a:lnTo>
                    <a:pt x="52578" y="288874"/>
                  </a:lnTo>
                  <a:lnTo>
                    <a:pt x="53365" y="288874"/>
                  </a:lnTo>
                  <a:lnTo>
                    <a:pt x="53365" y="287337"/>
                  </a:lnTo>
                  <a:lnTo>
                    <a:pt x="53365" y="286562"/>
                  </a:lnTo>
                  <a:lnTo>
                    <a:pt x="52578" y="285800"/>
                  </a:lnTo>
                  <a:lnTo>
                    <a:pt x="52578" y="285026"/>
                  </a:lnTo>
                  <a:lnTo>
                    <a:pt x="52578" y="284251"/>
                  </a:lnTo>
                  <a:lnTo>
                    <a:pt x="52578" y="283489"/>
                  </a:lnTo>
                  <a:lnTo>
                    <a:pt x="52578" y="282714"/>
                  </a:lnTo>
                  <a:lnTo>
                    <a:pt x="51803" y="282714"/>
                  </a:lnTo>
                  <a:lnTo>
                    <a:pt x="51803" y="281939"/>
                  </a:lnTo>
                  <a:lnTo>
                    <a:pt x="51803" y="281558"/>
                  </a:lnTo>
                  <a:lnTo>
                    <a:pt x="53365" y="280022"/>
                  </a:lnTo>
                  <a:lnTo>
                    <a:pt x="53365" y="279247"/>
                  </a:lnTo>
                  <a:lnTo>
                    <a:pt x="52578" y="277710"/>
                  </a:lnTo>
                  <a:lnTo>
                    <a:pt x="52578" y="276936"/>
                  </a:lnTo>
                  <a:lnTo>
                    <a:pt x="52578" y="276161"/>
                  </a:lnTo>
                  <a:lnTo>
                    <a:pt x="52578" y="274624"/>
                  </a:lnTo>
                  <a:lnTo>
                    <a:pt x="51803" y="273850"/>
                  </a:lnTo>
                  <a:lnTo>
                    <a:pt x="51028" y="273088"/>
                  </a:lnTo>
                  <a:lnTo>
                    <a:pt x="50241" y="273088"/>
                  </a:lnTo>
                  <a:lnTo>
                    <a:pt x="49466" y="272313"/>
                  </a:lnTo>
                  <a:lnTo>
                    <a:pt x="49466" y="273088"/>
                  </a:lnTo>
                  <a:lnTo>
                    <a:pt x="48691" y="273088"/>
                  </a:lnTo>
                  <a:lnTo>
                    <a:pt x="47904" y="273088"/>
                  </a:lnTo>
                  <a:lnTo>
                    <a:pt x="47904" y="273850"/>
                  </a:lnTo>
                  <a:lnTo>
                    <a:pt x="47129" y="273850"/>
                  </a:lnTo>
                  <a:lnTo>
                    <a:pt x="46355" y="273850"/>
                  </a:lnTo>
                  <a:lnTo>
                    <a:pt x="47129" y="273850"/>
                  </a:lnTo>
                  <a:lnTo>
                    <a:pt x="46355" y="273850"/>
                  </a:lnTo>
                  <a:lnTo>
                    <a:pt x="45567" y="273850"/>
                  </a:lnTo>
                  <a:lnTo>
                    <a:pt x="45567" y="274624"/>
                  </a:lnTo>
                  <a:lnTo>
                    <a:pt x="45567" y="273850"/>
                  </a:lnTo>
                  <a:lnTo>
                    <a:pt x="45567" y="274624"/>
                  </a:lnTo>
                  <a:lnTo>
                    <a:pt x="45186" y="274624"/>
                  </a:lnTo>
                  <a:lnTo>
                    <a:pt x="45186" y="273850"/>
                  </a:lnTo>
                  <a:lnTo>
                    <a:pt x="45186" y="273088"/>
                  </a:lnTo>
                  <a:lnTo>
                    <a:pt x="44399" y="273088"/>
                  </a:lnTo>
                  <a:lnTo>
                    <a:pt x="44399" y="272313"/>
                  </a:lnTo>
                  <a:lnTo>
                    <a:pt x="43624" y="272313"/>
                  </a:lnTo>
                  <a:lnTo>
                    <a:pt x="44399" y="272313"/>
                  </a:lnTo>
                  <a:lnTo>
                    <a:pt x="43624" y="272313"/>
                  </a:lnTo>
                  <a:lnTo>
                    <a:pt x="43624" y="271932"/>
                  </a:lnTo>
                  <a:lnTo>
                    <a:pt x="44399" y="271932"/>
                  </a:lnTo>
                  <a:lnTo>
                    <a:pt x="44399" y="271157"/>
                  </a:lnTo>
                  <a:lnTo>
                    <a:pt x="44399" y="270382"/>
                  </a:lnTo>
                  <a:lnTo>
                    <a:pt x="43624" y="270382"/>
                  </a:lnTo>
                  <a:lnTo>
                    <a:pt x="43624" y="269620"/>
                  </a:lnTo>
                  <a:lnTo>
                    <a:pt x="43624" y="270382"/>
                  </a:lnTo>
                  <a:lnTo>
                    <a:pt x="42849" y="270382"/>
                  </a:lnTo>
                  <a:lnTo>
                    <a:pt x="42849" y="269620"/>
                  </a:lnTo>
                  <a:lnTo>
                    <a:pt x="42849" y="270382"/>
                  </a:lnTo>
                  <a:lnTo>
                    <a:pt x="42849" y="269620"/>
                  </a:lnTo>
                  <a:lnTo>
                    <a:pt x="42062" y="270382"/>
                  </a:lnTo>
                  <a:lnTo>
                    <a:pt x="42062" y="269620"/>
                  </a:lnTo>
                  <a:lnTo>
                    <a:pt x="42062" y="270382"/>
                  </a:lnTo>
                  <a:lnTo>
                    <a:pt x="41287" y="270382"/>
                  </a:lnTo>
                  <a:lnTo>
                    <a:pt x="40513" y="270382"/>
                  </a:lnTo>
                  <a:lnTo>
                    <a:pt x="39725" y="270382"/>
                  </a:lnTo>
                  <a:lnTo>
                    <a:pt x="38950" y="270382"/>
                  </a:lnTo>
                  <a:lnTo>
                    <a:pt x="38176" y="270382"/>
                  </a:lnTo>
                  <a:lnTo>
                    <a:pt x="38176" y="269620"/>
                  </a:lnTo>
                  <a:lnTo>
                    <a:pt x="38176" y="270382"/>
                  </a:lnTo>
                  <a:lnTo>
                    <a:pt x="37388" y="270382"/>
                  </a:lnTo>
                  <a:lnTo>
                    <a:pt x="36614" y="270382"/>
                  </a:lnTo>
                  <a:lnTo>
                    <a:pt x="37388" y="270382"/>
                  </a:lnTo>
                  <a:lnTo>
                    <a:pt x="36614" y="269620"/>
                  </a:lnTo>
                  <a:lnTo>
                    <a:pt x="36614" y="268846"/>
                  </a:lnTo>
                  <a:lnTo>
                    <a:pt x="36614" y="269620"/>
                  </a:lnTo>
                  <a:lnTo>
                    <a:pt x="36614" y="268846"/>
                  </a:lnTo>
                  <a:lnTo>
                    <a:pt x="37388" y="268846"/>
                  </a:lnTo>
                  <a:lnTo>
                    <a:pt x="37388" y="268071"/>
                  </a:lnTo>
                  <a:lnTo>
                    <a:pt x="38176" y="268071"/>
                  </a:lnTo>
                  <a:lnTo>
                    <a:pt x="38176" y="267309"/>
                  </a:lnTo>
                  <a:lnTo>
                    <a:pt x="37388" y="267309"/>
                  </a:lnTo>
                  <a:lnTo>
                    <a:pt x="38176" y="267309"/>
                  </a:lnTo>
                  <a:lnTo>
                    <a:pt x="38176" y="266534"/>
                  </a:lnTo>
                  <a:lnTo>
                    <a:pt x="37388" y="266534"/>
                  </a:lnTo>
                  <a:lnTo>
                    <a:pt x="38176" y="265760"/>
                  </a:lnTo>
                  <a:lnTo>
                    <a:pt x="37388" y="265760"/>
                  </a:lnTo>
                  <a:lnTo>
                    <a:pt x="37388" y="266534"/>
                  </a:lnTo>
                  <a:lnTo>
                    <a:pt x="37388" y="265760"/>
                  </a:lnTo>
                  <a:lnTo>
                    <a:pt x="37388" y="264998"/>
                  </a:lnTo>
                  <a:lnTo>
                    <a:pt x="38176" y="263448"/>
                  </a:lnTo>
                  <a:lnTo>
                    <a:pt x="38950" y="262686"/>
                  </a:lnTo>
                  <a:lnTo>
                    <a:pt x="39725" y="262686"/>
                  </a:lnTo>
                  <a:lnTo>
                    <a:pt x="39725" y="262293"/>
                  </a:lnTo>
                  <a:lnTo>
                    <a:pt x="40513" y="262293"/>
                  </a:lnTo>
                  <a:lnTo>
                    <a:pt x="40513" y="261531"/>
                  </a:lnTo>
                  <a:lnTo>
                    <a:pt x="40513" y="260756"/>
                  </a:lnTo>
                  <a:lnTo>
                    <a:pt x="40513" y="259981"/>
                  </a:lnTo>
                  <a:lnTo>
                    <a:pt x="40513" y="259219"/>
                  </a:lnTo>
                  <a:lnTo>
                    <a:pt x="40513" y="258444"/>
                  </a:lnTo>
                  <a:lnTo>
                    <a:pt x="39725" y="258444"/>
                  </a:lnTo>
                  <a:lnTo>
                    <a:pt x="40513" y="257682"/>
                  </a:lnTo>
                  <a:lnTo>
                    <a:pt x="40513" y="256908"/>
                  </a:lnTo>
                  <a:lnTo>
                    <a:pt x="40513" y="256133"/>
                  </a:lnTo>
                  <a:lnTo>
                    <a:pt x="39725" y="256133"/>
                  </a:lnTo>
                  <a:lnTo>
                    <a:pt x="39725" y="255371"/>
                  </a:lnTo>
                  <a:lnTo>
                    <a:pt x="39725" y="254596"/>
                  </a:lnTo>
                  <a:lnTo>
                    <a:pt x="38950" y="254596"/>
                  </a:lnTo>
                  <a:lnTo>
                    <a:pt x="38176" y="253822"/>
                  </a:lnTo>
                  <a:lnTo>
                    <a:pt x="37388" y="253822"/>
                  </a:lnTo>
                  <a:lnTo>
                    <a:pt x="37388" y="253060"/>
                  </a:lnTo>
                  <a:lnTo>
                    <a:pt x="38176" y="253060"/>
                  </a:lnTo>
                  <a:lnTo>
                    <a:pt x="38176" y="252666"/>
                  </a:lnTo>
                  <a:lnTo>
                    <a:pt x="38950" y="252666"/>
                  </a:lnTo>
                  <a:lnTo>
                    <a:pt x="38950" y="251904"/>
                  </a:lnTo>
                  <a:lnTo>
                    <a:pt x="38950" y="251129"/>
                  </a:lnTo>
                  <a:lnTo>
                    <a:pt x="38176" y="251904"/>
                  </a:lnTo>
                  <a:lnTo>
                    <a:pt x="38176" y="251129"/>
                  </a:lnTo>
                  <a:lnTo>
                    <a:pt x="37388" y="251129"/>
                  </a:lnTo>
                  <a:lnTo>
                    <a:pt x="37388" y="250355"/>
                  </a:lnTo>
                  <a:lnTo>
                    <a:pt x="36614" y="250355"/>
                  </a:lnTo>
                  <a:lnTo>
                    <a:pt x="36614" y="249593"/>
                  </a:lnTo>
                  <a:lnTo>
                    <a:pt x="35839" y="248043"/>
                  </a:lnTo>
                  <a:lnTo>
                    <a:pt x="34671" y="248043"/>
                  </a:lnTo>
                  <a:lnTo>
                    <a:pt x="33108" y="248043"/>
                  </a:lnTo>
                  <a:lnTo>
                    <a:pt x="32334" y="248043"/>
                  </a:lnTo>
                  <a:lnTo>
                    <a:pt x="32334" y="248818"/>
                  </a:lnTo>
                  <a:lnTo>
                    <a:pt x="31546" y="248818"/>
                  </a:lnTo>
                  <a:lnTo>
                    <a:pt x="30772" y="247281"/>
                  </a:lnTo>
                  <a:lnTo>
                    <a:pt x="31546" y="246506"/>
                  </a:lnTo>
                  <a:lnTo>
                    <a:pt x="31546" y="245732"/>
                  </a:lnTo>
                  <a:lnTo>
                    <a:pt x="31546" y="244970"/>
                  </a:lnTo>
                  <a:lnTo>
                    <a:pt x="31546" y="244195"/>
                  </a:lnTo>
                  <a:lnTo>
                    <a:pt x="30772" y="244195"/>
                  </a:lnTo>
                  <a:lnTo>
                    <a:pt x="30772" y="243420"/>
                  </a:lnTo>
                  <a:lnTo>
                    <a:pt x="29997" y="243420"/>
                  </a:lnTo>
                  <a:lnTo>
                    <a:pt x="29997" y="243039"/>
                  </a:lnTo>
                  <a:lnTo>
                    <a:pt x="29210" y="243039"/>
                  </a:lnTo>
                  <a:lnTo>
                    <a:pt x="29997" y="243039"/>
                  </a:lnTo>
                  <a:lnTo>
                    <a:pt x="29997" y="242265"/>
                  </a:lnTo>
                  <a:lnTo>
                    <a:pt x="29997" y="241503"/>
                  </a:lnTo>
                  <a:lnTo>
                    <a:pt x="29210" y="241503"/>
                  </a:lnTo>
                  <a:lnTo>
                    <a:pt x="29210" y="242265"/>
                  </a:lnTo>
                  <a:lnTo>
                    <a:pt x="29210" y="241503"/>
                  </a:lnTo>
                  <a:lnTo>
                    <a:pt x="29997" y="241503"/>
                  </a:lnTo>
                  <a:lnTo>
                    <a:pt x="29997" y="240728"/>
                  </a:lnTo>
                  <a:lnTo>
                    <a:pt x="30772" y="240728"/>
                  </a:lnTo>
                  <a:lnTo>
                    <a:pt x="30772" y="239953"/>
                  </a:lnTo>
                  <a:lnTo>
                    <a:pt x="31546" y="239953"/>
                  </a:lnTo>
                  <a:lnTo>
                    <a:pt x="31546" y="239191"/>
                  </a:lnTo>
                  <a:lnTo>
                    <a:pt x="32334" y="239191"/>
                  </a:lnTo>
                  <a:lnTo>
                    <a:pt x="32334" y="238417"/>
                  </a:lnTo>
                  <a:lnTo>
                    <a:pt x="32334" y="237642"/>
                  </a:lnTo>
                  <a:lnTo>
                    <a:pt x="31546" y="236880"/>
                  </a:lnTo>
                  <a:lnTo>
                    <a:pt x="31546" y="236105"/>
                  </a:lnTo>
                  <a:lnTo>
                    <a:pt x="31546" y="235330"/>
                  </a:lnTo>
                  <a:lnTo>
                    <a:pt x="30772" y="235330"/>
                  </a:lnTo>
                  <a:lnTo>
                    <a:pt x="30772" y="234568"/>
                  </a:lnTo>
                  <a:lnTo>
                    <a:pt x="30772" y="233794"/>
                  </a:lnTo>
                  <a:lnTo>
                    <a:pt x="29997" y="233794"/>
                  </a:lnTo>
                  <a:lnTo>
                    <a:pt x="29997" y="233413"/>
                  </a:lnTo>
                  <a:lnTo>
                    <a:pt x="29210" y="233413"/>
                  </a:lnTo>
                  <a:lnTo>
                    <a:pt x="29210" y="232638"/>
                  </a:lnTo>
                  <a:lnTo>
                    <a:pt x="28435" y="231863"/>
                  </a:lnTo>
                  <a:lnTo>
                    <a:pt x="28435" y="231101"/>
                  </a:lnTo>
                  <a:lnTo>
                    <a:pt x="29210" y="230327"/>
                  </a:lnTo>
                  <a:lnTo>
                    <a:pt x="29210" y="229565"/>
                  </a:lnTo>
                  <a:lnTo>
                    <a:pt x="29210" y="228790"/>
                  </a:lnTo>
                  <a:lnTo>
                    <a:pt x="29210" y="228015"/>
                  </a:lnTo>
                  <a:lnTo>
                    <a:pt x="29997" y="228015"/>
                  </a:lnTo>
                  <a:lnTo>
                    <a:pt x="30772" y="228015"/>
                  </a:lnTo>
                  <a:lnTo>
                    <a:pt x="30772" y="227253"/>
                  </a:lnTo>
                  <a:lnTo>
                    <a:pt x="31546" y="227253"/>
                  </a:lnTo>
                  <a:lnTo>
                    <a:pt x="31546" y="226479"/>
                  </a:lnTo>
                  <a:lnTo>
                    <a:pt x="31546" y="225704"/>
                  </a:lnTo>
                  <a:lnTo>
                    <a:pt x="30772" y="225704"/>
                  </a:lnTo>
                  <a:lnTo>
                    <a:pt x="30772" y="224942"/>
                  </a:lnTo>
                  <a:lnTo>
                    <a:pt x="31546" y="224942"/>
                  </a:lnTo>
                  <a:lnTo>
                    <a:pt x="30772" y="224548"/>
                  </a:lnTo>
                  <a:lnTo>
                    <a:pt x="30772" y="223786"/>
                  </a:lnTo>
                  <a:lnTo>
                    <a:pt x="30772" y="223011"/>
                  </a:lnTo>
                  <a:lnTo>
                    <a:pt x="29997" y="222237"/>
                  </a:lnTo>
                  <a:lnTo>
                    <a:pt x="29210" y="222237"/>
                  </a:lnTo>
                  <a:lnTo>
                    <a:pt x="29997" y="221475"/>
                  </a:lnTo>
                  <a:lnTo>
                    <a:pt x="29210" y="221475"/>
                  </a:lnTo>
                  <a:lnTo>
                    <a:pt x="25704" y="216077"/>
                  </a:lnTo>
                  <a:lnTo>
                    <a:pt x="24155" y="215303"/>
                  </a:lnTo>
                  <a:lnTo>
                    <a:pt x="22593" y="213385"/>
                  </a:lnTo>
                  <a:lnTo>
                    <a:pt x="22593" y="212610"/>
                  </a:lnTo>
                  <a:lnTo>
                    <a:pt x="21818" y="212610"/>
                  </a:lnTo>
                  <a:lnTo>
                    <a:pt x="21818" y="211835"/>
                  </a:lnTo>
                  <a:lnTo>
                    <a:pt x="22593" y="211835"/>
                  </a:lnTo>
                  <a:lnTo>
                    <a:pt x="22593" y="211073"/>
                  </a:lnTo>
                  <a:lnTo>
                    <a:pt x="23368" y="211073"/>
                  </a:lnTo>
                  <a:lnTo>
                    <a:pt x="22593" y="211073"/>
                  </a:lnTo>
                  <a:lnTo>
                    <a:pt x="22593" y="210299"/>
                  </a:lnTo>
                  <a:lnTo>
                    <a:pt x="23368" y="211073"/>
                  </a:lnTo>
                  <a:lnTo>
                    <a:pt x="23368" y="210299"/>
                  </a:lnTo>
                  <a:lnTo>
                    <a:pt x="24155" y="210299"/>
                  </a:lnTo>
                  <a:lnTo>
                    <a:pt x="24155" y="209524"/>
                  </a:lnTo>
                  <a:lnTo>
                    <a:pt x="24155" y="210299"/>
                  </a:lnTo>
                  <a:lnTo>
                    <a:pt x="24155" y="209524"/>
                  </a:lnTo>
                  <a:lnTo>
                    <a:pt x="23368" y="209524"/>
                  </a:lnTo>
                  <a:lnTo>
                    <a:pt x="24155" y="209524"/>
                  </a:lnTo>
                  <a:lnTo>
                    <a:pt x="23368" y="209524"/>
                  </a:lnTo>
                  <a:lnTo>
                    <a:pt x="24155" y="209524"/>
                  </a:lnTo>
                  <a:lnTo>
                    <a:pt x="24155" y="208762"/>
                  </a:lnTo>
                  <a:lnTo>
                    <a:pt x="23368" y="208762"/>
                  </a:lnTo>
                  <a:lnTo>
                    <a:pt x="24155" y="208762"/>
                  </a:lnTo>
                  <a:lnTo>
                    <a:pt x="23368" y="208762"/>
                  </a:lnTo>
                  <a:lnTo>
                    <a:pt x="23368" y="207987"/>
                  </a:lnTo>
                  <a:lnTo>
                    <a:pt x="24155" y="207987"/>
                  </a:lnTo>
                  <a:lnTo>
                    <a:pt x="24155" y="207213"/>
                  </a:lnTo>
                  <a:lnTo>
                    <a:pt x="23368" y="207213"/>
                  </a:lnTo>
                  <a:lnTo>
                    <a:pt x="24155" y="207213"/>
                  </a:lnTo>
                  <a:lnTo>
                    <a:pt x="24930" y="207213"/>
                  </a:lnTo>
                  <a:lnTo>
                    <a:pt x="24930" y="206451"/>
                  </a:lnTo>
                  <a:lnTo>
                    <a:pt x="24930" y="207213"/>
                  </a:lnTo>
                  <a:lnTo>
                    <a:pt x="24930" y="206451"/>
                  </a:lnTo>
                  <a:lnTo>
                    <a:pt x="24930" y="205676"/>
                  </a:lnTo>
                  <a:lnTo>
                    <a:pt x="25704" y="205676"/>
                  </a:lnTo>
                  <a:lnTo>
                    <a:pt x="24930" y="205676"/>
                  </a:lnTo>
                  <a:lnTo>
                    <a:pt x="25704" y="205676"/>
                  </a:lnTo>
                  <a:lnTo>
                    <a:pt x="24930" y="205676"/>
                  </a:lnTo>
                  <a:lnTo>
                    <a:pt x="24930" y="205295"/>
                  </a:lnTo>
                  <a:lnTo>
                    <a:pt x="25704" y="205295"/>
                  </a:lnTo>
                  <a:lnTo>
                    <a:pt x="24930" y="205295"/>
                  </a:lnTo>
                  <a:lnTo>
                    <a:pt x="24155" y="205295"/>
                  </a:lnTo>
                  <a:lnTo>
                    <a:pt x="24155" y="204520"/>
                  </a:lnTo>
                  <a:lnTo>
                    <a:pt x="23368" y="204520"/>
                  </a:lnTo>
                  <a:lnTo>
                    <a:pt x="23368" y="203746"/>
                  </a:lnTo>
                  <a:lnTo>
                    <a:pt x="23368" y="204520"/>
                  </a:lnTo>
                  <a:lnTo>
                    <a:pt x="23368" y="203746"/>
                  </a:lnTo>
                  <a:lnTo>
                    <a:pt x="22593" y="203746"/>
                  </a:lnTo>
                  <a:lnTo>
                    <a:pt x="22593" y="202984"/>
                  </a:lnTo>
                  <a:lnTo>
                    <a:pt x="22593" y="202209"/>
                  </a:lnTo>
                  <a:lnTo>
                    <a:pt x="21818" y="202209"/>
                  </a:lnTo>
                  <a:lnTo>
                    <a:pt x="22593" y="202209"/>
                  </a:lnTo>
                  <a:lnTo>
                    <a:pt x="22593" y="201447"/>
                  </a:lnTo>
                  <a:lnTo>
                    <a:pt x="22593" y="202209"/>
                  </a:lnTo>
                  <a:lnTo>
                    <a:pt x="22593" y="201447"/>
                  </a:lnTo>
                  <a:lnTo>
                    <a:pt x="23368" y="201447"/>
                  </a:lnTo>
                  <a:lnTo>
                    <a:pt x="22593" y="201447"/>
                  </a:lnTo>
                  <a:lnTo>
                    <a:pt x="22593" y="200672"/>
                  </a:lnTo>
                  <a:lnTo>
                    <a:pt x="23368" y="200672"/>
                  </a:lnTo>
                  <a:lnTo>
                    <a:pt x="22593" y="200672"/>
                  </a:lnTo>
                  <a:lnTo>
                    <a:pt x="22593" y="199897"/>
                  </a:lnTo>
                  <a:lnTo>
                    <a:pt x="22593" y="200672"/>
                  </a:lnTo>
                  <a:lnTo>
                    <a:pt x="22593" y="199897"/>
                  </a:lnTo>
                  <a:lnTo>
                    <a:pt x="21818" y="199897"/>
                  </a:lnTo>
                  <a:lnTo>
                    <a:pt x="21818" y="199135"/>
                  </a:lnTo>
                  <a:lnTo>
                    <a:pt x="21043" y="199135"/>
                  </a:lnTo>
                  <a:lnTo>
                    <a:pt x="21043" y="198361"/>
                  </a:lnTo>
                  <a:lnTo>
                    <a:pt x="21043" y="197586"/>
                  </a:lnTo>
                  <a:lnTo>
                    <a:pt x="20256" y="197586"/>
                  </a:lnTo>
                  <a:lnTo>
                    <a:pt x="20256" y="196824"/>
                  </a:lnTo>
                  <a:lnTo>
                    <a:pt x="20256" y="196049"/>
                  </a:lnTo>
                  <a:lnTo>
                    <a:pt x="19481" y="196049"/>
                  </a:lnTo>
                  <a:lnTo>
                    <a:pt x="20256" y="195668"/>
                  </a:lnTo>
                  <a:lnTo>
                    <a:pt x="20256" y="194894"/>
                  </a:lnTo>
                  <a:lnTo>
                    <a:pt x="20256" y="195668"/>
                  </a:lnTo>
                  <a:lnTo>
                    <a:pt x="21043" y="195668"/>
                  </a:lnTo>
                  <a:lnTo>
                    <a:pt x="21818" y="195668"/>
                  </a:lnTo>
                  <a:lnTo>
                    <a:pt x="22593" y="194894"/>
                  </a:lnTo>
                  <a:lnTo>
                    <a:pt x="23368" y="195668"/>
                  </a:lnTo>
                  <a:lnTo>
                    <a:pt x="24155" y="195668"/>
                  </a:lnTo>
                  <a:lnTo>
                    <a:pt x="24930" y="195668"/>
                  </a:lnTo>
                  <a:lnTo>
                    <a:pt x="24930" y="196049"/>
                  </a:lnTo>
                  <a:lnTo>
                    <a:pt x="25704" y="196049"/>
                  </a:lnTo>
                  <a:lnTo>
                    <a:pt x="26479" y="196049"/>
                  </a:lnTo>
                  <a:lnTo>
                    <a:pt x="26479" y="195668"/>
                  </a:lnTo>
                  <a:lnTo>
                    <a:pt x="26479" y="194894"/>
                  </a:lnTo>
                  <a:lnTo>
                    <a:pt x="26479" y="193357"/>
                  </a:lnTo>
                  <a:lnTo>
                    <a:pt x="26873" y="193357"/>
                  </a:lnTo>
                  <a:lnTo>
                    <a:pt x="26479" y="192582"/>
                  </a:lnTo>
                  <a:lnTo>
                    <a:pt x="26479" y="191808"/>
                  </a:lnTo>
                  <a:lnTo>
                    <a:pt x="26873" y="191808"/>
                  </a:lnTo>
                  <a:lnTo>
                    <a:pt x="27660" y="191046"/>
                  </a:lnTo>
                  <a:lnTo>
                    <a:pt x="28435" y="191046"/>
                  </a:lnTo>
                  <a:lnTo>
                    <a:pt x="28435" y="190271"/>
                  </a:lnTo>
                  <a:lnTo>
                    <a:pt x="28435" y="189496"/>
                  </a:lnTo>
                  <a:lnTo>
                    <a:pt x="29210" y="188734"/>
                  </a:lnTo>
                  <a:lnTo>
                    <a:pt x="29997" y="188734"/>
                  </a:lnTo>
                  <a:lnTo>
                    <a:pt x="30772" y="187959"/>
                  </a:lnTo>
                  <a:lnTo>
                    <a:pt x="30772" y="180644"/>
                  </a:lnTo>
                  <a:lnTo>
                    <a:pt x="32334" y="180644"/>
                  </a:lnTo>
                  <a:lnTo>
                    <a:pt x="33108" y="179870"/>
                  </a:lnTo>
                  <a:lnTo>
                    <a:pt x="33108" y="179095"/>
                  </a:lnTo>
                  <a:lnTo>
                    <a:pt x="33108" y="178333"/>
                  </a:lnTo>
                  <a:lnTo>
                    <a:pt x="33108" y="177558"/>
                  </a:lnTo>
                  <a:lnTo>
                    <a:pt x="32334" y="176796"/>
                  </a:lnTo>
                  <a:lnTo>
                    <a:pt x="31546" y="176796"/>
                  </a:lnTo>
                  <a:lnTo>
                    <a:pt x="30772" y="176402"/>
                  </a:lnTo>
                  <a:lnTo>
                    <a:pt x="30772" y="174866"/>
                  </a:lnTo>
                  <a:lnTo>
                    <a:pt x="30772" y="174091"/>
                  </a:lnTo>
                  <a:lnTo>
                    <a:pt x="30772" y="173329"/>
                  </a:lnTo>
                  <a:lnTo>
                    <a:pt x="30772" y="172554"/>
                  </a:lnTo>
                  <a:lnTo>
                    <a:pt x="29997" y="172554"/>
                  </a:lnTo>
                  <a:lnTo>
                    <a:pt x="29997" y="171780"/>
                  </a:lnTo>
                  <a:lnTo>
                    <a:pt x="29997" y="171018"/>
                  </a:lnTo>
                  <a:lnTo>
                    <a:pt x="29210" y="171018"/>
                  </a:lnTo>
                  <a:lnTo>
                    <a:pt x="29210" y="170243"/>
                  </a:lnTo>
                  <a:lnTo>
                    <a:pt x="29997" y="170243"/>
                  </a:lnTo>
                  <a:lnTo>
                    <a:pt x="30772" y="170243"/>
                  </a:lnTo>
                  <a:lnTo>
                    <a:pt x="30772" y="169468"/>
                  </a:lnTo>
                  <a:lnTo>
                    <a:pt x="30772" y="168706"/>
                  </a:lnTo>
                  <a:lnTo>
                    <a:pt x="30772" y="167932"/>
                  </a:lnTo>
                  <a:lnTo>
                    <a:pt x="29997" y="167932"/>
                  </a:lnTo>
                  <a:lnTo>
                    <a:pt x="29210" y="167932"/>
                  </a:lnTo>
                  <a:lnTo>
                    <a:pt x="28435" y="167932"/>
                  </a:lnTo>
                  <a:lnTo>
                    <a:pt x="27660" y="167932"/>
                  </a:lnTo>
                  <a:lnTo>
                    <a:pt x="27660" y="167157"/>
                  </a:lnTo>
                  <a:lnTo>
                    <a:pt x="26873" y="167157"/>
                  </a:lnTo>
                  <a:lnTo>
                    <a:pt x="26479" y="166776"/>
                  </a:lnTo>
                  <a:lnTo>
                    <a:pt x="25704" y="166776"/>
                  </a:lnTo>
                  <a:lnTo>
                    <a:pt x="24930" y="166776"/>
                  </a:lnTo>
                  <a:lnTo>
                    <a:pt x="24930" y="166001"/>
                  </a:lnTo>
                  <a:lnTo>
                    <a:pt x="25704" y="165239"/>
                  </a:lnTo>
                  <a:lnTo>
                    <a:pt x="25704" y="164464"/>
                  </a:lnTo>
                  <a:lnTo>
                    <a:pt x="26479" y="163690"/>
                  </a:lnTo>
                  <a:lnTo>
                    <a:pt x="26479" y="162928"/>
                  </a:lnTo>
                  <a:lnTo>
                    <a:pt x="26479" y="162153"/>
                  </a:lnTo>
                  <a:lnTo>
                    <a:pt x="25704" y="161378"/>
                  </a:lnTo>
                  <a:lnTo>
                    <a:pt x="24930" y="161378"/>
                  </a:lnTo>
                  <a:lnTo>
                    <a:pt x="24930" y="160616"/>
                  </a:lnTo>
                  <a:lnTo>
                    <a:pt x="24155" y="161378"/>
                  </a:lnTo>
                  <a:lnTo>
                    <a:pt x="23368" y="162928"/>
                  </a:lnTo>
                  <a:lnTo>
                    <a:pt x="23368" y="163690"/>
                  </a:lnTo>
                  <a:lnTo>
                    <a:pt x="24155" y="163690"/>
                  </a:lnTo>
                  <a:lnTo>
                    <a:pt x="23368" y="164464"/>
                  </a:lnTo>
                  <a:lnTo>
                    <a:pt x="22593" y="164464"/>
                  </a:lnTo>
                  <a:lnTo>
                    <a:pt x="22593" y="165239"/>
                  </a:lnTo>
                  <a:lnTo>
                    <a:pt x="21818" y="165239"/>
                  </a:lnTo>
                  <a:lnTo>
                    <a:pt x="21043" y="165239"/>
                  </a:lnTo>
                  <a:lnTo>
                    <a:pt x="21043" y="164464"/>
                  </a:lnTo>
                  <a:lnTo>
                    <a:pt x="20256" y="164464"/>
                  </a:lnTo>
                  <a:lnTo>
                    <a:pt x="19481" y="164464"/>
                  </a:lnTo>
                  <a:lnTo>
                    <a:pt x="19481" y="165239"/>
                  </a:lnTo>
                  <a:lnTo>
                    <a:pt x="18707" y="165239"/>
                  </a:lnTo>
                  <a:lnTo>
                    <a:pt x="17919" y="165239"/>
                  </a:lnTo>
                  <a:lnTo>
                    <a:pt x="17145" y="165239"/>
                  </a:lnTo>
                  <a:lnTo>
                    <a:pt x="16751" y="165239"/>
                  </a:lnTo>
                  <a:lnTo>
                    <a:pt x="16751" y="164464"/>
                  </a:lnTo>
                  <a:lnTo>
                    <a:pt x="15976" y="164464"/>
                  </a:lnTo>
                  <a:lnTo>
                    <a:pt x="16751" y="164464"/>
                  </a:lnTo>
                  <a:lnTo>
                    <a:pt x="15976" y="164464"/>
                  </a:lnTo>
                  <a:lnTo>
                    <a:pt x="15976" y="163690"/>
                  </a:lnTo>
                  <a:lnTo>
                    <a:pt x="15189" y="163690"/>
                  </a:lnTo>
                  <a:lnTo>
                    <a:pt x="15189" y="162928"/>
                  </a:lnTo>
                  <a:lnTo>
                    <a:pt x="15976" y="162928"/>
                  </a:lnTo>
                  <a:lnTo>
                    <a:pt x="15189" y="162928"/>
                  </a:lnTo>
                  <a:lnTo>
                    <a:pt x="15189" y="162153"/>
                  </a:lnTo>
                  <a:lnTo>
                    <a:pt x="14414" y="162153"/>
                  </a:lnTo>
                  <a:lnTo>
                    <a:pt x="14414" y="162928"/>
                  </a:lnTo>
                  <a:lnTo>
                    <a:pt x="14414" y="162153"/>
                  </a:lnTo>
                  <a:lnTo>
                    <a:pt x="13639" y="162153"/>
                  </a:lnTo>
                  <a:lnTo>
                    <a:pt x="12852" y="162153"/>
                  </a:lnTo>
                  <a:lnTo>
                    <a:pt x="12077" y="162153"/>
                  </a:lnTo>
                  <a:lnTo>
                    <a:pt x="12077" y="161378"/>
                  </a:lnTo>
                  <a:lnTo>
                    <a:pt x="12077" y="162153"/>
                  </a:lnTo>
                  <a:lnTo>
                    <a:pt x="12077" y="161378"/>
                  </a:lnTo>
                  <a:lnTo>
                    <a:pt x="12077" y="162153"/>
                  </a:lnTo>
                  <a:lnTo>
                    <a:pt x="11303" y="162153"/>
                  </a:lnTo>
                  <a:lnTo>
                    <a:pt x="11303" y="161378"/>
                  </a:lnTo>
                  <a:lnTo>
                    <a:pt x="10515" y="161378"/>
                  </a:lnTo>
                  <a:lnTo>
                    <a:pt x="10515" y="160616"/>
                  </a:lnTo>
                  <a:lnTo>
                    <a:pt x="7010" y="160616"/>
                  </a:lnTo>
                  <a:lnTo>
                    <a:pt x="7010" y="159842"/>
                  </a:lnTo>
                  <a:lnTo>
                    <a:pt x="7404" y="159842"/>
                  </a:lnTo>
                  <a:lnTo>
                    <a:pt x="7010" y="159842"/>
                  </a:lnTo>
                  <a:lnTo>
                    <a:pt x="7010" y="159067"/>
                  </a:lnTo>
                  <a:lnTo>
                    <a:pt x="6235" y="159067"/>
                  </a:lnTo>
                  <a:lnTo>
                    <a:pt x="7010" y="159067"/>
                  </a:lnTo>
                  <a:lnTo>
                    <a:pt x="7010" y="158305"/>
                  </a:lnTo>
                  <a:lnTo>
                    <a:pt x="6235" y="158305"/>
                  </a:lnTo>
                  <a:lnTo>
                    <a:pt x="6235" y="159067"/>
                  </a:lnTo>
                  <a:lnTo>
                    <a:pt x="6235" y="158305"/>
                  </a:lnTo>
                  <a:lnTo>
                    <a:pt x="5461" y="158305"/>
                  </a:lnTo>
                  <a:lnTo>
                    <a:pt x="6235" y="158305"/>
                  </a:lnTo>
                  <a:lnTo>
                    <a:pt x="5461" y="157530"/>
                  </a:lnTo>
                  <a:lnTo>
                    <a:pt x="5461" y="157149"/>
                  </a:lnTo>
                  <a:lnTo>
                    <a:pt x="5461" y="156375"/>
                  </a:lnTo>
                  <a:lnTo>
                    <a:pt x="5461" y="155600"/>
                  </a:lnTo>
                  <a:lnTo>
                    <a:pt x="5461" y="154838"/>
                  </a:lnTo>
                  <a:lnTo>
                    <a:pt x="4673" y="154838"/>
                  </a:lnTo>
                  <a:lnTo>
                    <a:pt x="4673" y="154063"/>
                  </a:lnTo>
                  <a:lnTo>
                    <a:pt x="4673" y="153288"/>
                  </a:lnTo>
                  <a:lnTo>
                    <a:pt x="4673" y="154063"/>
                  </a:lnTo>
                  <a:lnTo>
                    <a:pt x="4673" y="153288"/>
                  </a:lnTo>
                  <a:lnTo>
                    <a:pt x="3898" y="153288"/>
                  </a:lnTo>
                  <a:lnTo>
                    <a:pt x="3898" y="152526"/>
                  </a:lnTo>
                  <a:lnTo>
                    <a:pt x="3898" y="153288"/>
                  </a:lnTo>
                  <a:lnTo>
                    <a:pt x="3124" y="153288"/>
                  </a:lnTo>
                  <a:lnTo>
                    <a:pt x="3124" y="152526"/>
                  </a:lnTo>
                  <a:lnTo>
                    <a:pt x="2336" y="152526"/>
                  </a:lnTo>
                  <a:lnTo>
                    <a:pt x="2336" y="151752"/>
                  </a:lnTo>
                  <a:lnTo>
                    <a:pt x="1562" y="151752"/>
                  </a:lnTo>
                  <a:lnTo>
                    <a:pt x="787" y="151752"/>
                  </a:lnTo>
                  <a:lnTo>
                    <a:pt x="787" y="150977"/>
                  </a:lnTo>
                  <a:lnTo>
                    <a:pt x="1562" y="150977"/>
                  </a:lnTo>
                  <a:lnTo>
                    <a:pt x="2336" y="150977"/>
                  </a:lnTo>
                  <a:lnTo>
                    <a:pt x="2336" y="150215"/>
                  </a:lnTo>
                  <a:lnTo>
                    <a:pt x="1562" y="150215"/>
                  </a:lnTo>
                  <a:lnTo>
                    <a:pt x="1562" y="149440"/>
                  </a:lnTo>
                  <a:lnTo>
                    <a:pt x="787" y="149440"/>
                  </a:lnTo>
                  <a:lnTo>
                    <a:pt x="787" y="148678"/>
                  </a:lnTo>
                  <a:lnTo>
                    <a:pt x="1562" y="148678"/>
                  </a:lnTo>
                  <a:lnTo>
                    <a:pt x="787" y="147904"/>
                  </a:lnTo>
                  <a:lnTo>
                    <a:pt x="0" y="147904"/>
                  </a:lnTo>
                  <a:lnTo>
                    <a:pt x="0" y="147523"/>
                  </a:lnTo>
                  <a:lnTo>
                    <a:pt x="787" y="147523"/>
                  </a:lnTo>
                  <a:lnTo>
                    <a:pt x="1562" y="147523"/>
                  </a:lnTo>
                  <a:lnTo>
                    <a:pt x="1562" y="146748"/>
                  </a:lnTo>
                  <a:lnTo>
                    <a:pt x="2336" y="146748"/>
                  </a:lnTo>
                  <a:lnTo>
                    <a:pt x="3124" y="145973"/>
                  </a:lnTo>
                  <a:lnTo>
                    <a:pt x="2336" y="145973"/>
                  </a:lnTo>
                  <a:lnTo>
                    <a:pt x="3124" y="145973"/>
                  </a:lnTo>
                  <a:lnTo>
                    <a:pt x="3124" y="145211"/>
                  </a:lnTo>
                  <a:lnTo>
                    <a:pt x="2336" y="145211"/>
                  </a:lnTo>
                  <a:lnTo>
                    <a:pt x="3124" y="145211"/>
                  </a:lnTo>
                  <a:lnTo>
                    <a:pt x="3124" y="144437"/>
                  </a:lnTo>
                  <a:lnTo>
                    <a:pt x="3898" y="145211"/>
                  </a:lnTo>
                  <a:lnTo>
                    <a:pt x="3898" y="144437"/>
                  </a:lnTo>
                  <a:lnTo>
                    <a:pt x="3898" y="143662"/>
                  </a:lnTo>
                  <a:lnTo>
                    <a:pt x="4673" y="144437"/>
                  </a:lnTo>
                  <a:lnTo>
                    <a:pt x="4673" y="143662"/>
                  </a:lnTo>
                  <a:lnTo>
                    <a:pt x="4673" y="144437"/>
                  </a:lnTo>
                  <a:lnTo>
                    <a:pt x="5461" y="144437"/>
                  </a:lnTo>
                  <a:lnTo>
                    <a:pt x="5461" y="143662"/>
                  </a:lnTo>
                  <a:lnTo>
                    <a:pt x="4673" y="143662"/>
                  </a:lnTo>
                  <a:lnTo>
                    <a:pt x="5461" y="142900"/>
                  </a:lnTo>
                  <a:lnTo>
                    <a:pt x="5461" y="142125"/>
                  </a:lnTo>
                  <a:lnTo>
                    <a:pt x="6235" y="142125"/>
                  </a:lnTo>
                  <a:lnTo>
                    <a:pt x="5461" y="142900"/>
                  </a:lnTo>
                  <a:lnTo>
                    <a:pt x="6235" y="142900"/>
                  </a:lnTo>
                  <a:lnTo>
                    <a:pt x="7010" y="142900"/>
                  </a:lnTo>
                  <a:lnTo>
                    <a:pt x="7404" y="142125"/>
                  </a:lnTo>
                  <a:lnTo>
                    <a:pt x="8191" y="142125"/>
                  </a:lnTo>
                  <a:lnTo>
                    <a:pt x="8191" y="141350"/>
                  </a:lnTo>
                  <a:lnTo>
                    <a:pt x="8191" y="140588"/>
                  </a:lnTo>
                  <a:lnTo>
                    <a:pt x="8966" y="140588"/>
                  </a:lnTo>
                  <a:lnTo>
                    <a:pt x="9740" y="140588"/>
                  </a:lnTo>
                  <a:lnTo>
                    <a:pt x="8966" y="140588"/>
                  </a:lnTo>
                  <a:lnTo>
                    <a:pt x="8966" y="139814"/>
                  </a:lnTo>
                  <a:lnTo>
                    <a:pt x="9740" y="139814"/>
                  </a:lnTo>
                  <a:lnTo>
                    <a:pt x="10515" y="139814"/>
                  </a:lnTo>
                  <a:lnTo>
                    <a:pt x="11303" y="139814"/>
                  </a:lnTo>
                  <a:lnTo>
                    <a:pt x="11303" y="139039"/>
                  </a:lnTo>
                  <a:lnTo>
                    <a:pt x="12077" y="139039"/>
                  </a:lnTo>
                  <a:lnTo>
                    <a:pt x="12852" y="139039"/>
                  </a:lnTo>
                  <a:lnTo>
                    <a:pt x="13639" y="138277"/>
                  </a:lnTo>
                  <a:lnTo>
                    <a:pt x="12852" y="138277"/>
                  </a:lnTo>
                  <a:lnTo>
                    <a:pt x="12852" y="137883"/>
                  </a:lnTo>
                  <a:lnTo>
                    <a:pt x="13639" y="137883"/>
                  </a:lnTo>
                  <a:lnTo>
                    <a:pt x="13639" y="138277"/>
                  </a:lnTo>
                  <a:lnTo>
                    <a:pt x="14414" y="137883"/>
                  </a:lnTo>
                  <a:lnTo>
                    <a:pt x="14414" y="137121"/>
                  </a:lnTo>
                  <a:lnTo>
                    <a:pt x="15189" y="137883"/>
                  </a:lnTo>
                  <a:lnTo>
                    <a:pt x="15976" y="137121"/>
                  </a:lnTo>
                  <a:lnTo>
                    <a:pt x="16751" y="137121"/>
                  </a:lnTo>
                  <a:lnTo>
                    <a:pt x="17145" y="137121"/>
                  </a:lnTo>
                  <a:lnTo>
                    <a:pt x="17919" y="137121"/>
                  </a:lnTo>
                  <a:lnTo>
                    <a:pt x="17919" y="137883"/>
                  </a:lnTo>
                  <a:lnTo>
                    <a:pt x="17919" y="138277"/>
                  </a:lnTo>
                  <a:lnTo>
                    <a:pt x="17919" y="137883"/>
                  </a:lnTo>
                  <a:lnTo>
                    <a:pt x="17919" y="138277"/>
                  </a:lnTo>
                  <a:lnTo>
                    <a:pt x="18707" y="138277"/>
                  </a:lnTo>
                  <a:lnTo>
                    <a:pt x="18707" y="139039"/>
                  </a:lnTo>
                  <a:lnTo>
                    <a:pt x="17919" y="139039"/>
                  </a:lnTo>
                  <a:lnTo>
                    <a:pt x="18707" y="139039"/>
                  </a:lnTo>
                  <a:lnTo>
                    <a:pt x="18707" y="139814"/>
                  </a:lnTo>
                  <a:lnTo>
                    <a:pt x="17919" y="139814"/>
                  </a:lnTo>
                  <a:lnTo>
                    <a:pt x="18707" y="139814"/>
                  </a:lnTo>
                  <a:lnTo>
                    <a:pt x="19481" y="140588"/>
                  </a:lnTo>
                  <a:lnTo>
                    <a:pt x="19481" y="139814"/>
                  </a:lnTo>
                  <a:lnTo>
                    <a:pt x="20256" y="139814"/>
                  </a:lnTo>
                  <a:lnTo>
                    <a:pt x="20256" y="140588"/>
                  </a:lnTo>
                  <a:lnTo>
                    <a:pt x="21043" y="139814"/>
                  </a:lnTo>
                  <a:lnTo>
                    <a:pt x="21043" y="140588"/>
                  </a:lnTo>
                  <a:lnTo>
                    <a:pt x="21818" y="140588"/>
                  </a:lnTo>
                  <a:lnTo>
                    <a:pt x="21043" y="140588"/>
                  </a:lnTo>
                  <a:lnTo>
                    <a:pt x="21818" y="140588"/>
                  </a:lnTo>
                  <a:lnTo>
                    <a:pt x="22593" y="140588"/>
                  </a:lnTo>
                  <a:lnTo>
                    <a:pt x="22593" y="141350"/>
                  </a:lnTo>
                  <a:lnTo>
                    <a:pt x="22593" y="140588"/>
                  </a:lnTo>
                  <a:lnTo>
                    <a:pt x="22593" y="141350"/>
                  </a:lnTo>
                  <a:lnTo>
                    <a:pt x="23368" y="141350"/>
                  </a:lnTo>
                  <a:lnTo>
                    <a:pt x="24155" y="141350"/>
                  </a:lnTo>
                  <a:lnTo>
                    <a:pt x="24155" y="142125"/>
                  </a:lnTo>
                  <a:lnTo>
                    <a:pt x="24155" y="142900"/>
                  </a:lnTo>
                  <a:lnTo>
                    <a:pt x="24930" y="142900"/>
                  </a:lnTo>
                  <a:lnTo>
                    <a:pt x="25704" y="142900"/>
                  </a:lnTo>
                  <a:lnTo>
                    <a:pt x="25704" y="143662"/>
                  </a:lnTo>
                  <a:lnTo>
                    <a:pt x="24930" y="143662"/>
                  </a:lnTo>
                  <a:lnTo>
                    <a:pt x="25704" y="143662"/>
                  </a:lnTo>
                  <a:lnTo>
                    <a:pt x="26479" y="143662"/>
                  </a:lnTo>
                  <a:lnTo>
                    <a:pt x="26873" y="144437"/>
                  </a:lnTo>
                  <a:lnTo>
                    <a:pt x="25704" y="144437"/>
                  </a:lnTo>
                  <a:lnTo>
                    <a:pt x="24930" y="144437"/>
                  </a:lnTo>
                  <a:lnTo>
                    <a:pt x="24930" y="143662"/>
                  </a:lnTo>
                  <a:lnTo>
                    <a:pt x="25704" y="143662"/>
                  </a:lnTo>
                  <a:lnTo>
                    <a:pt x="24930" y="143662"/>
                  </a:lnTo>
                  <a:lnTo>
                    <a:pt x="24930" y="144437"/>
                  </a:lnTo>
                  <a:lnTo>
                    <a:pt x="24930" y="143662"/>
                  </a:lnTo>
                  <a:lnTo>
                    <a:pt x="24155" y="143662"/>
                  </a:lnTo>
                  <a:lnTo>
                    <a:pt x="23368" y="143662"/>
                  </a:lnTo>
                  <a:lnTo>
                    <a:pt x="23368" y="144437"/>
                  </a:lnTo>
                  <a:lnTo>
                    <a:pt x="23368" y="143662"/>
                  </a:lnTo>
                  <a:lnTo>
                    <a:pt x="24155" y="143662"/>
                  </a:lnTo>
                  <a:lnTo>
                    <a:pt x="24155" y="144437"/>
                  </a:lnTo>
                  <a:lnTo>
                    <a:pt x="24155" y="143662"/>
                  </a:lnTo>
                  <a:lnTo>
                    <a:pt x="24155" y="144437"/>
                  </a:lnTo>
                  <a:lnTo>
                    <a:pt x="24930" y="144437"/>
                  </a:lnTo>
                  <a:lnTo>
                    <a:pt x="24930" y="143662"/>
                  </a:lnTo>
                  <a:lnTo>
                    <a:pt x="24930" y="144437"/>
                  </a:lnTo>
                  <a:lnTo>
                    <a:pt x="24930" y="143662"/>
                  </a:lnTo>
                  <a:lnTo>
                    <a:pt x="24930" y="144437"/>
                  </a:lnTo>
                  <a:lnTo>
                    <a:pt x="24930" y="143662"/>
                  </a:lnTo>
                  <a:lnTo>
                    <a:pt x="24930" y="144437"/>
                  </a:lnTo>
                  <a:lnTo>
                    <a:pt x="24930" y="145211"/>
                  </a:lnTo>
                  <a:lnTo>
                    <a:pt x="24155" y="144437"/>
                  </a:lnTo>
                  <a:lnTo>
                    <a:pt x="23368" y="144437"/>
                  </a:lnTo>
                  <a:lnTo>
                    <a:pt x="22593" y="144437"/>
                  </a:lnTo>
                  <a:lnTo>
                    <a:pt x="22593" y="143662"/>
                  </a:lnTo>
                  <a:lnTo>
                    <a:pt x="22593" y="144437"/>
                  </a:lnTo>
                  <a:lnTo>
                    <a:pt x="22593" y="143662"/>
                  </a:lnTo>
                  <a:lnTo>
                    <a:pt x="22593" y="144437"/>
                  </a:lnTo>
                  <a:lnTo>
                    <a:pt x="23368" y="144437"/>
                  </a:lnTo>
                  <a:lnTo>
                    <a:pt x="23368" y="145211"/>
                  </a:lnTo>
                  <a:lnTo>
                    <a:pt x="22593" y="145211"/>
                  </a:lnTo>
                  <a:lnTo>
                    <a:pt x="22593" y="144437"/>
                  </a:lnTo>
                  <a:lnTo>
                    <a:pt x="21818" y="144437"/>
                  </a:lnTo>
                  <a:lnTo>
                    <a:pt x="21818" y="145211"/>
                  </a:lnTo>
                  <a:lnTo>
                    <a:pt x="21043" y="144437"/>
                  </a:lnTo>
                  <a:lnTo>
                    <a:pt x="21043" y="145211"/>
                  </a:lnTo>
                  <a:lnTo>
                    <a:pt x="21818" y="145211"/>
                  </a:lnTo>
                  <a:lnTo>
                    <a:pt x="21043" y="145211"/>
                  </a:lnTo>
                  <a:lnTo>
                    <a:pt x="21818" y="145973"/>
                  </a:lnTo>
                  <a:lnTo>
                    <a:pt x="21043" y="145973"/>
                  </a:lnTo>
                  <a:lnTo>
                    <a:pt x="21043" y="146748"/>
                  </a:lnTo>
                  <a:lnTo>
                    <a:pt x="21043" y="145973"/>
                  </a:lnTo>
                  <a:lnTo>
                    <a:pt x="21818" y="145973"/>
                  </a:lnTo>
                  <a:lnTo>
                    <a:pt x="21043" y="145211"/>
                  </a:lnTo>
                  <a:lnTo>
                    <a:pt x="21818" y="145211"/>
                  </a:lnTo>
                  <a:lnTo>
                    <a:pt x="21043" y="145211"/>
                  </a:lnTo>
                  <a:lnTo>
                    <a:pt x="21043" y="144437"/>
                  </a:lnTo>
                  <a:lnTo>
                    <a:pt x="21818" y="145211"/>
                  </a:lnTo>
                  <a:lnTo>
                    <a:pt x="21818" y="144437"/>
                  </a:lnTo>
                  <a:lnTo>
                    <a:pt x="22593" y="145211"/>
                  </a:lnTo>
                  <a:lnTo>
                    <a:pt x="21818" y="145211"/>
                  </a:lnTo>
                  <a:lnTo>
                    <a:pt x="22593" y="145211"/>
                  </a:lnTo>
                  <a:lnTo>
                    <a:pt x="23368" y="145211"/>
                  </a:lnTo>
                  <a:lnTo>
                    <a:pt x="23368" y="144437"/>
                  </a:lnTo>
                  <a:lnTo>
                    <a:pt x="24155" y="145211"/>
                  </a:lnTo>
                  <a:lnTo>
                    <a:pt x="24930" y="145211"/>
                  </a:lnTo>
                  <a:lnTo>
                    <a:pt x="24930" y="144437"/>
                  </a:lnTo>
                  <a:lnTo>
                    <a:pt x="25704" y="144437"/>
                  </a:lnTo>
                  <a:lnTo>
                    <a:pt x="26479" y="144437"/>
                  </a:lnTo>
                  <a:lnTo>
                    <a:pt x="26873" y="144437"/>
                  </a:lnTo>
                  <a:lnTo>
                    <a:pt x="27660" y="144437"/>
                  </a:lnTo>
                  <a:lnTo>
                    <a:pt x="28435" y="143662"/>
                  </a:lnTo>
                  <a:lnTo>
                    <a:pt x="27660" y="144437"/>
                  </a:lnTo>
                  <a:lnTo>
                    <a:pt x="28435" y="144437"/>
                  </a:lnTo>
                  <a:lnTo>
                    <a:pt x="28435" y="143662"/>
                  </a:lnTo>
                  <a:lnTo>
                    <a:pt x="29210" y="143662"/>
                  </a:lnTo>
                  <a:lnTo>
                    <a:pt x="29210" y="142900"/>
                  </a:lnTo>
                  <a:lnTo>
                    <a:pt x="29997" y="142900"/>
                  </a:lnTo>
                  <a:lnTo>
                    <a:pt x="30772" y="142900"/>
                  </a:lnTo>
                  <a:lnTo>
                    <a:pt x="31546" y="142900"/>
                  </a:lnTo>
                  <a:lnTo>
                    <a:pt x="31546" y="143662"/>
                  </a:lnTo>
                  <a:lnTo>
                    <a:pt x="32334" y="143662"/>
                  </a:lnTo>
                  <a:lnTo>
                    <a:pt x="32334" y="144437"/>
                  </a:lnTo>
                  <a:lnTo>
                    <a:pt x="32334" y="145211"/>
                  </a:lnTo>
                  <a:lnTo>
                    <a:pt x="33108" y="145973"/>
                  </a:lnTo>
                  <a:lnTo>
                    <a:pt x="32334" y="145973"/>
                  </a:lnTo>
                  <a:lnTo>
                    <a:pt x="31546" y="145973"/>
                  </a:lnTo>
                  <a:lnTo>
                    <a:pt x="31546" y="146748"/>
                  </a:lnTo>
                  <a:lnTo>
                    <a:pt x="30772" y="146748"/>
                  </a:lnTo>
                  <a:lnTo>
                    <a:pt x="30772" y="147523"/>
                  </a:lnTo>
                  <a:lnTo>
                    <a:pt x="30772" y="147904"/>
                  </a:lnTo>
                  <a:lnTo>
                    <a:pt x="29997" y="147904"/>
                  </a:lnTo>
                  <a:lnTo>
                    <a:pt x="29210" y="147904"/>
                  </a:lnTo>
                  <a:lnTo>
                    <a:pt x="28435" y="147904"/>
                  </a:lnTo>
                  <a:lnTo>
                    <a:pt x="27660" y="147904"/>
                  </a:lnTo>
                  <a:lnTo>
                    <a:pt x="27660" y="148678"/>
                  </a:lnTo>
                  <a:lnTo>
                    <a:pt x="26873" y="148678"/>
                  </a:lnTo>
                  <a:lnTo>
                    <a:pt x="26873" y="149440"/>
                  </a:lnTo>
                  <a:lnTo>
                    <a:pt x="26479" y="149440"/>
                  </a:lnTo>
                  <a:lnTo>
                    <a:pt x="26873" y="149440"/>
                  </a:lnTo>
                  <a:lnTo>
                    <a:pt x="26873" y="148678"/>
                  </a:lnTo>
                  <a:lnTo>
                    <a:pt x="27660" y="148678"/>
                  </a:lnTo>
                  <a:lnTo>
                    <a:pt x="27660" y="147904"/>
                  </a:lnTo>
                  <a:lnTo>
                    <a:pt x="28435" y="147904"/>
                  </a:lnTo>
                  <a:lnTo>
                    <a:pt x="29210" y="147904"/>
                  </a:lnTo>
                  <a:lnTo>
                    <a:pt x="29997" y="147904"/>
                  </a:lnTo>
                  <a:lnTo>
                    <a:pt x="29997" y="148678"/>
                  </a:lnTo>
                  <a:lnTo>
                    <a:pt x="29997" y="147904"/>
                  </a:lnTo>
                  <a:lnTo>
                    <a:pt x="30772" y="147904"/>
                  </a:lnTo>
                  <a:lnTo>
                    <a:pt x="31546" y="147904"/>
                  </a:lnTo>
                  <a:lnTo>
                    <a:pt x="31546" y="148678"/>
                  </a:lnTo>
                  <a:lnTo>
                    <a:pt x="31546" y="149440"/>
                  </a:lnTo>
                  <a:lnTo>
                    <a:pt x="31546" y="150215"/>
                  </a:lnTo>
                  <a:lnTo>
                    <a:pt x="32334" y="150215"/>
                  </a:lnTo>
                  <a:lnTo>
                    <a:pt x="33108" y="150215"/>
                  </a:lnTo>
                  <a:lnTo>
                    <a:pt x="33108" y="150977"/>
                  </a:lnTo>
                  <a:lnTo>
                    <a:pt x="33883" y="150977"/>
                  </a:lnTo>
                  <a:lnTo>
                    <a:pt x="33883" y="151752"/>
                  </a:lnTo>
                  <a:lnTo>
                    <a:pt x="34671" y="151752"/>
                  </a:lnTo>
                  <a:lnTo>
                    <a:pt x="35445" y="151752"/>
                  </a:lnTo>
                  <a:lnTo>
                    <a:pt x="35445" y="152526"/>
                  </a:lnTo>
                  <a:lnTo>
                    <a:pt x="35839" y="152526"/>
                  </a:lnTo>
                  <a:lnTo>
                    <a:pt x="36614" y="152526"/>
                  </a:lnTo>
                  <a:lnTo>
                    <a:pt x="36614" y="153288"/>
                  </a:lnTo>
                  <a:lnTo>
                    <a:pt x="37388" y="153288"/>
                  </a:lnTo>
                  <a:lnTo>
                    <a:pt x="38176" y="153288"/>
                  </a:lnTo>
                  <a:lnTo>
                    <a:pt x="38950" y="154063"/>
                  </a:lnTo>
                  <a:lnTo>
                    <a:pt x="38950" y="153288"/>
                  </a:lnTo>
                  <a:lnTo>
                    <a:pt x="39725" y="153288"/>
                  </a:lnTo>
                  <a:lnTo>
                    <a:pt x="38950" y="154063"/>
                  </a:lnTo>
                  <a:lnTo>
                    <a:pt x="39725" y="154063"/>
                  </a:lnTo>
                  <a:lnTo>
                    <a:pt x="40513" y="154838"/>
                  </a:lnTo>
                  <a:lnTo>
                    <a:pt x="41287" y="154838"/>
                  </a:lnTo>
                  <a:lnTo>
                    <a:pt x="41287" y="155600"/>
                  </a:lnTo>
                  <a:lnTo>
                    <a:pt x="42062" y="155600"/>
                  </a:lnTo>
                  <a:lnTo>
                    <a:pt x="42062" y="156375"/>
                  </a:lnTo>
                  <a:lnTo>
                    <a:pt x="42062" y="157149"/>
                  </a:lnTo>
                  <a:lnTo>
                    <a:pt x="42062" y="157530"/>
                  </a:lnTo>
                  <a:lnTo>
                    <a:pt x="42849" y="158305"/>
                  </a:lnTo>
                  <a:lnTo>
                    <a:pt x="43624" y="158305"/>
                  </a:lnTo>
                  <a:lnTo>
                    <a:pt x="43624" y="159067"/>
                  </a:lnTo>
                  <a:lnTo>
                    <a:pt x="44399" y="159067"/>
                  </a:lnTo>
                  <a:lnTo>
                    <a:pt x="45186" y="159842"/>
                  </a:lnTo>
                  <a:lnTo>
                    <a:pt x="45567" y="161378"/>
                  </a:lnTo>
                  <a:lnTo>
                    <a:pt x="45567" y="162153"/>
                  </a:lnTo>
                  <a:lnTo>
                    <a:pt x="46355" y="162153"/>
                  </a:lnTo>
                  <a:lnTo>
                    <a:pt x="47129" y="162153"/>
                  </a:lnTo>
                  <a:lnTo>
                    <a:pt x="47129" y="162928"/>
                  </a:lnTo>
                  <a:lnTo>
                    <a:pt x="46355" y="162928"/>
                  </a:lnTo>
                  <a:lnTo>
                    <a:pt x="46355" y="163690"/>
                  </a:lnTo>
                  <a:lnTo>
                    <a:pt x="45567" y="163690"/>
                  </a:lnTo>
                  <a:lnTo>
                    <a:pt x="46355" y="163690"/>
                  </a:lnTo>
                  <a:lnTo>
                    <a:pt x="46355" y="162928"/>
                  </a:lnTo>
                  <a:lnTo>
                    <a:pt x="47129" y="162928"/>
                  </a:lnTo>
                  <a:lnTo>
                    <a:pt x="47904" y="162928"/>
                  </a:lnTo>
                  <a:lnTo>
                    <a:pt x="47129" y="162153"/>
                  </a:lnTo>
                  <a:lnTo>
                    <a:pt x="47904" y="162153"/>
                  </a:lnTo>
                  <a:lnTo>
                    <a:pt x="47904" y="161378"/>
                  </a:lnTo>
                  <a:lnTo>
                    <a:pt x="48691" y="161378"/>
                  </a:lnTo>
                  <a:lnTo>
                    <a:pt x="48691" y="162153"/>
                  </a:lnTo>
                  <a:lnTo>
                    <a:pt x="48691" y="162928"/>
                  </a:lnTo>
                  <a:lnTo>
                    <a:pt x="48691" y="163690"/>
                  </a:lnTo>
                  <a:lnTo>
                    <a:pt x="48691" y="164464"/>
                  </a:lnTo>
                  <a:lnTo>
                    <a:pt x="49466" y="164464"/>
                  </a:lnTo>
                  <a:lnTo>
                    <a:pt x="49466" y="165239"/>
                  </a:lnTo>
                  <a:lnTo>
                    <a:pt x="50241" y="165239"/>
                  </a:lnTo>
                  <a:lnTo>
                    <a:pt x="49466" y="165239"/>
                  </a:lnTo>
                  <a:lnTo>
                    <a:pt x="48691" y="165239"/>
                  </a:lnTo>
                  <a:lnTo>
                    <a:pt x="48691" y="166001"/>
                  </a:lnTo>
                  <a:lnTo>
                    <a:pt x="49466" y="166001"/>
                  </a:lnTo>
                  <a:lnTo>
                    <a:pt x="49466" y="166776"/>
                  </a:lnTo>
                  <a:lnTo>
                    <a:pt x="48691" y="167157"/>
                  </a:lnTo>
                  <a:lnTo>
                    <a:pt x="47904" y="167157"/>
                  </a:lnTo>
                  <a:lnTo>
                    <a:pt x="47129" y="167157"/>
                  </a:lnTo>
                  <a:lnTo>
                    <a:pt x="47129" y="167932"/>
                  </a:lnTo>
                  <a:lnTo>
                    <a:pt x="46355" y="167932"/>
                  </a:lnTo>
                  <a:lnTo>
                    <a:pt x="46355" y="168706"/>
                  </a:lnTo>
                  <a:lnTo>
                    <a:pt x="46355" y="169468"/>
                  </a:lnTo>
                  <a:lnTo>
                    <a:pt x="45567" y="169468"/>
                  </a:lnTo>
                  <a:lnTo>
                    <a:pt x="45567" y="170243"/>
                  </a:lnTo>
                  <a:lnTo>
                    <a:pt x="45186" y="170243"/>
                  </a:lnTo>
                  <a:lnTo>
                    <a:pt x="44399" y="170243"/>
                  </a:lnTo>
                  <a:lnTo>
                    <a:pt x="43624" y="170243"/>
                  </a:lnTo>
                  <a:lnTo>
                    <a:pt x="43624" y="171018"/>
                  </a:lnTo>
                  <a:lnTo>
                    <a:pt x="43624" y="171780"/>
                  </a:lnTo>
                  <a:lnTo>
                    <a:pt x="42849" y="171780"/>
                  </a:lnTo>
                  <a:lnTo>
                    <a:pt x="42849" y="172554"/>
                  </a:lnTo>
                  <a:lnTo>
                    <a:pt x="42849" y="173329"/>
                  </a:lnTo>
                  <a:lnTo>
                    <a:pt x="42849" y="174091"/>
                  </a:lnTo>
                  <a:lnTo>
                    <a:pt x="42849" y="174866"/>
                  </a:lnTo>
                  <a:lnTo>
                    <a:pt x="43624" y="174866"/>
                  </a:lnTo>
                  <a:lnTo>
                    <a:pt x="43624" y="175628"/>
                  </a:lnTo>
                  <a:lnTo>
                    <a:pt x="42849" y="175628"/>
                  </a:lnTo>
                  <a:lnTo>
                    <a:pt x="42849" y="176402"/>
                  </a:lnTo>
                  <a:lnTo>
                    <a:pt x="43624" y="176402"/>
                  </a:lnTo>
                  <a:lnTo>
                    <a:pt x="43624" y="176796"/>
                  </a:lnTo>
                  <a:lnTo>
                    <a:pt x="43624" y="176402"/>
                  </a:lnTo>
                  <a:lnTo>
                    <a:pt x="43624" y="176796"/>
                  </a:lnTo>
                  <a:lnTo>
                    <a:pt x="44399" y="176796"/>
                  </a:lnTo>
                  <a:lnTo>
                    <a:pt x="44399" y="177558"/>
                  </a:lnTo>
                  <a:lnTo>
                    <a:pt x="43624" y="177558"/>
                  </a:lnTo>
                  <a:lnTo>
                    <a:pt x="42849" y="178333"/>
                  </a:lnTo>
                  <a:lnTo>
                    <a:pt x="43624" y="178333"/>
                  </a:lnTo>
                  <a:lnTo>
                    <a:pt x="43624" y="179095"/>
                  </a:lnTo>
                  <a:lnTo>
                    <a:pt x="42849" y="179095"/>
                  </a:lnTo>
                  <a:lnTo>
                    <a:pt x="42849" y="179870"/>
                  </a:lnTo>
                  <a:lnTo>
                    <a:pt x="42849" y="180644"/>
                  </a:lnTo>
                  <a:lnTo>
                    <a:pt x="42849" y="181406"/>
                  </a:lnTo>
                  <a:lnTo>
                    <a:pt x="42849" y="182181"/>
                  </a:lnTo>
                  <a:lnTo>
                    <a:pt x="42062" y="182181"/>
                  </a:lnTo>
                  <a:lnTo>
                    <a:pt x="41287" y="182181"/>
                  </a:lnTo>
                  <a:lnTo>
                    <a:pt x="41287" y="182956"/>
                  </a:lnTo>
                  <a:lnTo>
                    <a:pt x="41287" y="183718"/>
                  </a:lnTo>
                  <a:lnTo>
                    <a:pt x="42062" y="184492"/>
                  </a:lnTo>
                  <a:lnTo>
                    <a:pt x="42062" y="183718"/>
                  </a:lnTo>
                  <a:lnTo>
                    <a:pt x="42849" y="183718"/>
                  </a:lnTo>
                  <a:lnTo>
                    <a:pt x="42849" y="184492"/>
                  </a:lnTo>
                  <a:lnTo>
                    <a:pt x="42062" y="185267"/>
                  </a:lnTo>
                  <a:lnTo>
                    <a:pt x="41287" y="185267"/>
                  </a:lnTo>
                  <a:lnTo>
                    <a:pt x="40513" y="185267"/>
                  </a:lnTo>
                  <a:lnTo>
                    <a:pt x="39725" y="185267"/>
                  </a:lnTo>
                  <a:lnTo>
                    <a:pt x="38950" y="185267"/>
                  </a:lnTo>
                  <a:lnTo>
                    <a:pt x="38950" y="184492"/>
                  </a:lnTo>
                  <a:lnTo>
                    <a:pt x="38950" y="183718"/>
                  </a:lnTo>
                  <a:lnTo>
                    <a:pt x="38950" y="184492"/>
                  </a:lnTo>
                  <a:lnTo>
                    <a:pt x="38176" y="183718"/>
                  </a:lnTo>
                  <a:lnTo>
                    <a:pt x="37388" y="183718"/>
                  </a:lnTo>
                  <a:lnTo>
                    <a:pt x="37388" y="182956"/>
                  </a:lnTo>
                  <a:lnTo>
                    <a:pt x="36614" y="182956"/>
                  </a:lnTo>
                  <a:lnTo>
                    <a:pt x="35839" y="183718"/>
                  </a:lnTo>
                  <a:lnTo>
                    <a:pt x="35839" y="182956"/>
                  </a:lnTo>
                  <a:lnTo>
                    <a:pt x="35445" y="182956"/>
                  </a:lnTo>
                  <a:lnTo>
                    <a:pt x="35445" y="183718"/>
                  </a:lnTo>
                  <a:lnTo>
                    <a:pt x="35445" y="182956"/>
                  </a:lnTo>
                  <a:lnTo>
                    <a:pt x="34671" y="182956"/>
                  </a:lnTo>
                  <a:lnTo>
                    <a:pt x="33883" y="182956"/>
                  </a:lnTo>
                  <a:lnTo>
                    <a:pt x="33883" y="183718"/>
                  </a:lnTo>
                  <a:lnTo>
                    <a:pt x="34671" y="183718"/>
                  </a:lnTo>
                  <a:lnTo>
                    <a:pt x="34671" y="184492"/>
                  </a:lnTo>
                  <a:lnTo>
                    <a:pt x="35445" y="185267"/>
                  </a:lnTo>
                  <a:lnTo>
                    <a:pt x="34671" y="185267"/>
                  </a:lnTo>
                  <a:lnTo>
                    <a:pt x="34671" y="186029"/>
                  </a:lnTo>
                  <a:lnTo>
                    <a:pt x="35445" y="186029"/>
                  </a:lnTo>
                  <a:lnTo>
                    <a:pt x="35445" y="186423"/>
                  </a:lnTo>
                  <a:lnTo>
                    <a:pt x="34671" y="186423"/>
                  </a:lnTo>
                  <a:lnTo>
                    <a:pt x="34671" y="187185"/>
                  </a:lnTo>
                  <a:lnTo>
                    <a:pt x="34671" y="187959"/>
                  </a:lnTo>
                  <a:lnTo>
                    <a:pt x="34671" y="188734"/>
                  </a:lnTo>
                  <a:lnTo>
                    <a:pt x="34671" y="189496"/>
                  </a:lnTo>
                  <a:lnTo>
                    <a:pt x="35445" y="190271"/>
                  </a:lnTo>
                  <a:lnTo>
                    <a:pt x="34671" y="190271"/>
                  </a:lnTo>
                  <a:lnTo>
                    <a:pt x="34671" y="191046"/>
                  </a:lnTo>
                  <a:lnTo>
                    <a:pt x="35445" y="191046"/>
                  </a:lnTo>
                  <a:lnTo>
                    <a:pt x="35445" y="191808"/>
                  </a:lnTo>
                  <a:lnTo>
                    <a:pt x="35839" y="191808"/>
                  </a:lnTo>
                  <a:lnTo>
                    <a:pt x="35839" y="192582"/>
                  </a:lnTo>
                  <a:lnTo>
                    <a:pt x="35839" y="193357"/>
                  </a:lnTo>
                  <a:lnTo>
                    <a:pt x="36614" y="193357"/>
                  </a:lnTo>
                  <a:lnTo>
                    <a:pt x="36614" y="192582"/>
                  </a:lnTo>
                  <a:lnTo>
                    <a:pt x="36614" y="193357"/>
                  </a:lnTo>
                  <a:lnTo>
                    <a:pt x="35839" y="192582"/>
                  </a:lnTo>
                  <a:lnTo>
                    <a:pt x="35839" y="191808"/>
                  </a:lnTo>
                  <a:lnTo>
                    <a:pt x="35445" y="191046"/>
                  </a:lnTo>
                  <a:lnTo>
                    <a:pt x="34671" y="191046"/>
                  </a:lnTo>
                  <a:lnTo>
                    <a:pt x="34671" y="190271"/>
                  </a:lnTo>
                  <a:lnTo>
                    <a:pt x="34671" y="191046"/>
                  </a:lnTo>
                  <a:lnTo>
                    <a:pt x="34671" y="190271"/>
                  </a:lnTo>
                  <a:lnTo>
                    <a:pt x="35445" y="190271"/>
                  </a:lnTo>
                  <a:lnTo>
                    <a:pt x="34671" y="189496"/>
                  </a:lnTo>
                  <a:lnTo>
                    <a:pt x="35445" y="189496"/>
                  </a:lnTo>
                  <a:lnTo>
                    <a:pt x="34671" y="189496"/>
                  </a:lnTo>
                  <a:lnTo>
                    <a:pt x="34671" y="188734"/>
                  </a:lnTo>
                  <a:lnTo>
                    <a:pt x="35445" y="188734"/>
                  </a:lnTo>
                  <a:lnTo>
                    <a:pt x="35445" y="187959"/>
                  </a:lnTo>
                  <a:lnTo>
                    <a:pt x="34671" y="187959"/>
                  </a:lnTo>
                  <a:lnTo>
                    <a:pt x="34671" y="187185"/>
                  </a:lnTo>
                  <a:lnTo>
                    <a:pt x="34671" y="186423"/>
                  </a:lnTo>
                  <a:lnTo>
                    <a:pt x="35445" y="186423"/>
                  </a:lnTo>
                  <a:lnTo>
                    <a:pt x="35445" y="186029"/>
                  </a:lnTo>
                  <a:lnTo>
                    <a:pt x="34671" y="185267"/>
                  </a:lnTo>
                  <a:lnTo>
                    <a:pt x="35445" y="185267"/>
                  </a:lnTo>
                  <a:lnTo>
                    <a:pt x="35445" y="184492"/>
                  </a:lnTo>
                  <a:lnTo>
                    <a:pt x="34671" y="184492"/>
                  </a:lnTo>
                  <a:lnTo>
                    <a:pt x="34671" y="183718"/>
                  </a:lnTo>
                  <a:lnTo>
                    <a:pt x="33883" y="183718"/>
                  </a:lnTo>
                  <a:lnTo>
                    <a:pt x="34671" y="182956"/>
                  </a:lnTo>
                  <a:lnTo>
                    <a:pt x="35445" y="182956"/>
                  </a:lnTo>
                  <a:lnTo>
                    <a:pt x="35445" y="183718"/>
                  </a:lnTo>
                  <a:lnTo>
                    <a:pt x="35445" y="182956"/>
                  </a:lnTo>
                  <a:lnTo>
                    <a:pt x="35839" y="182956"/>
                  </a:lnTo>
                  <a:lnTo>
                    <a:pt x="35839" y="183718"/>
                  </a:lnTo>
                  <a:lnTo>
                    <a:pt x="35445" y="183718"/>
                  </a:lnTo>
                  <a:lnTo>
                    <a:pt x="35839" y="183718"/>
                  </a:lnTo>
                  <a:lnTo>
                    <a:pt x="36614" y="182956"/>
                  </a:lnTo>
                  <a:lnTo>
                    <a:pt x="37388" y="182956"/>
                  </a:lnTo>
                  <a:lnTo>
                    <a:pt x="36614" y="182956"/>
                  </a:lnTo>
                  <a:lnTo>
                    <a:pt x="37388" y="182956"/>
                  </a:lnTo>
                  <a:lnTo>
                    <a:pt x="37388" y="183718"/>
                  </a:lnTo>
                  <a:lnTo>
                    <a:pt x="38176" y="183718"/>
                  </a:lnTo>
                  <a:lnTo>
                    <a:pt x="38950" y="184492"/>
                  </a:lnTo>
                  <a:lnTo>
                    <a:pt x="38950" y="185267"/>
                  </a:lnTo>
                  <a:lnTo>
                    <a:pt x="39725" y="185267"/>
                  </a:lnTo>
                  <a:lnTo>
                    <a:pt x="40513" y="185267"/>
                  </a:lnTo>
                  <a:lnTo>
                    <a:pt x="41287" y="185267"/>
                  </a:lnTo>
                  <a:lnTo>
                    <a:pt x="42062" y="185267"/>
                  </a:lnTo>
                  <a:lnTo>
                    <a:pt x="42849" y="184492"/>
                  </a:lnTo>
                  <a:lnTo>
                    <a:pt x="42849" y="183718"/>
                  </a:lnTo>
                  <a:lnTo>
                    <a:pt x="42062" y="183718"/>
                  </a:lnTo>
                  <a:lnTo>
                    <a:pt x="42062" y="184492"/>
                  </a:lnTo>
                  <a:lnTo>
                    <a:pt x="41287" y="183718"/>
                  </a:lnTo>
                  <a:lnTo>
                    <a:pt x="41287" y="182956"/>
                  </a:lnTo>
                  <a:lnTo>
                    <a:pt x="41287" y="182181"/>
                  </a:lnTo>
                  <a:lnTo>
                    <a:pt x="41287" y="182956"/>
                  </a:lnTo>
                  <a:lnTo>
                    <a:pt x="41287" y="182181"/>
                  </a:lnTo>
                  <a:lnTo>
                    <a:pt x="42062" y="182181"/>
                  </a:lnTo>
                  <a:lnTo>
                    <a:pt x="42849" y="182181"/>
                  </a:lnTo>
                  <a:lnTo>
                    <a:pt x="42849" y="181406"/>
                  </a:lnTo>
                  <a:lnTo>
                    <a:pt x="42849" y="180644"/>
                  </a:lnTo>
                  <a:lnTo>
                    <a:pt x="42849" y="179870"/>
                  </a:lnTo>
                  <a:lnTo>
                    <a:pt x="42849" y="179095"/>
                  </a:lnTo>
                  <a:lnTo>
                    <a:pt x="43624" y="179095"/>
                  </a:lnTo>
                  <a:lnTo>
                    <a:pt x="43624" y="178333"/>
                  </a:lnTo>
                  <a:lnTo>
                    <a:pt x="42849" y="178333"/>
                  </a:lnTo>
                  <a:lnTo>
                    <a:pt x="43624" y="178333"/>
                  </a:lnTo>
                  <a:lnTo>
                    <a:pt x="43624" y="177558"/>
                  </a:lnTo>
                  <a:lnTo>
                    <a:pt x="44399" y="177558"/>
                  </a:lnTo>
                  <a:lnTo>
                    <a:pt x="44399" y="176796"/>
                  </a:lnTo>
                  <a:lnTo>
                    <a:pt x="43624" y="176796"/>
                  </a:lnTo>
                  <a:lnTo>
                    <a:pt x="43624" y="176402"/>
                  </a:lnTo>
                  <a:lnTo>
                    <a:pt x="42849" y="176402"/>
                  </a:lnTo>
                  <a:lnTo>
                    <a:pt x="42849" y="175628"/>
                  </a:lnTo>
                  <a:lnTo>
                    <a:pt x="43624" y="175628"/>
                  </a:lnTo>
                  <a:lnTo>
                    <a:pt x="43624" y="174866"/>
                  </a:lnTo>
                  <a:lnTo>
                    <a:pt x="42849" y="174866"/>
                  </a:lnTo>
                  <a:lnTo>
                    <a:pt x="42849" y="174091"/>
                  </a:lnTo>
                  <a:lnTo>
                    <a:pt x="42849" y="173329"/>
                  </a:lnTo>
                  <a:lnTo>
                    <a:pt x="42849" y="172554"/>
                  </a:lnTo>
                  <a:lnTo>
                    <a:pt x="42849" y="171780"/>
                  </a:lnTo>
                  <a:lnTo>
                    <a:pt x="43624" y="171780"/>
                  </a:lnTo>
                  <a:lnTo>
                    <a:pt x="43624" y="171018"/>
                  </a:lnTo>
                  <a:lnTo>
                    <a:pt x="43624" y="170243"/>
                  </a:lnTo>
                  <a:lnTo>
                    <a:pt x="44399" y="170243"/>
                  </a:lnTo>
                  <a:lnTo>
                    <a:pt x="45186" y="170243"/>
                  </a:lnTo>
                  <a:lnTo>
                    <a:pt x="45567" y="170243"/>
                  </a:lnTo>
                  <a:lnTo>
                    <a:pt x="45567" y="169468"/>
                  </a:lnTo>
                  <a:lnTo>
                    <a:pt x="46355" y="169468"/>
                  </a:lnTo>
                  <a:lnTo>
                    <a:pt x="46355" y="168706"/>
                  </a:lnTo>
                  <a:lnTo>
                    <a:pt x="46355" y="167932"/>
                  </a:lnTo>
                  <a:lnTo>
                    <a:pt x="47129" y="167932"/>
                  </a:lnTo>
                  <a:lnTo>
                    <a:pt x="47904" y="167157"/>
                  </a:lnTo>
                  <a:lnTo>
                    <a:pt x="48691" y="167157"/>
                  </a:lnTo>
                  <a:lnTo>
                    <a:pt x="49466" y="167157"/>
                  </a:lnTo>
                  <a:lnTo>
                    <a:pt x="49466" y="166776"/>
                  </a:lnTo>
                  <a:lnTo>
                    <a:pt x="49466" y="166001"/>
                  </a:lnTo>
                  <a:lnTo>
                    <a:pt x="48691" y="166001"/>
                  </a:lnTo>
                  <a:lnTo>
                    <a:pt x="48691" y="165239"/>
                  </a:lnTo>
                  <a:lnTo>
                    <a:pt x="49466" y="165239"/>
                  </a:lnTo>
                  <a:lnTo>
                    <a:pt x="50241" y="165239"/>
                  </a:lnTo>
                  <a:lnTo>
                    <a:pt x="49466" y="164464"/>
                  </a:lnTo>
                  <a:lnTo>
                    <a:pt x="48691" y="164464"/>
                  </a:lnTo>
                  <a:lnTo>
                    <a:pt x="48691" y="163690"/>
                  </a:lnTo>
                  <a:lnTo>
                    <a:pt x="48691" y="162928"/>
                  </a:lnTo>
                  <a:lnTo>
                    <a:pt x="48691" y="162153"/>
                  </a:lnTo>
                  <a:lnTo>
                    <a:pt x="48691" y="161378"/>
                  </a:lnTo>
                  <a:lnTo>
                    <a:pt x="49466" y="161378"/>
                  </a:lnTo>
                  <a:lnTo>
                    <a:pt x="50241" y="161378"/>
                  </a:lnTo>
                  <a:lnTo>
                    <a:pt x="51028" y="160616"/>
                  </a:lnTo>
                  <a:lnTo>
                    <a:pt x="51028" y="161378"/>
                  </a:lnTo>
                  <a:lnTo>
                    <a:pt x="50241" y="161378"/>
                  </a:lnTo>
                  <a:lnTo>
                    <a:pt x="51028" y="161378"/>
                  </a:lnTo>
                  <a:lnTo>
                    <a:pt x="51803" y="162153"/>
                  </a:lnTo>
                  <a:lnTo>
                    <a:pt x="52578" y="162153"/>
                  </a:lnTo>
                  <a:lnTo>
                    <a:pt x="52578" y="162928"/>
                  </a:lnTo>
                  <a:lnTo>
                    <a:pt x="51803" y="162928"/>
                  </a:lnTo>
                  <a:lnTo>
                    <a:pt x="51803" y="163690"/>
                  </a:lnTo>
                  <a:lnTo>
                    <a:pt x="52578" y="163690"/>
                  </a:lnTo>
                  <a:lnTo>
                    <a:pt x="52578" y="164464"/>
                  </a:lnTo>
                  <a:lnTo>
                    <a:pt x="52578" y="165239"/>
                  </a:lnTo>
                  <a:lnTo>
                    <a:pt x="52578" y="164464"/>
                  </a:lnTo>
                  <a:lnTo>
                    <a:pt x="53365" y="164464"/>
                  </a:lnTo>
                  <a:lnTo>
                    <a:pt x="53365" y="165239"/>
                  </a:lnTo>
                  <a:lnTo>
                    <a:pt x="53365" y="166001"/>
                  </a:lnTo>
                  <a:lnTo>
                    <a:pt x="53365" y="166776"/>
                  </a:lnTo>
                  <a:lnTo>
                    <a:pt x="52578" y="166776"/>
                  </a:lnTo>
                  <a:lnTo>
                    <a:pt x="52578" y="167157"/>
                  </a:lnTo>
                  <a:lnTo>
                    <a:pt x="52578" y="166776"/>
                  </a:lnTo>
                  <a:lnTo>
                    <a:pt x="51803" y="166776"/>
                  </a:lnTo>
                  <a:lnTo>
                    <a:pt x="51803" y="167157"/>
                  </a:lnTo>
                  <a:lnTo>
                    <a:pt x="51028" y="167157"/>
                  </a:lnTo>
                  <a:lnTo>
                    <a:pt x="51028" y="166776"/>
                  </a:lnTo>
                  <a:lnTo>
                    <a:pt x="51028" y="167157"/>
                  </a:lnTo>
                  <a:lnTo>
                    <a:pt x="50241" y="167157"/>
                  </a:lnTo>
                  <a:lnTo>
                    <a:pt x="51028" y="167157"/>
                  </a:lnTo>
                  <a:lnTo>
                    <a:pt x="51803" y="167932"/>
                  </a:lnTo>
                  <a:lnTo>
                    <a:pt x="51028" y="167932"/>
                  </a:lnTo>
                  <a:lnTo>
                    <a:pt x="51028" y="168706"/>
                  </a:lnTo>
                  <a:lnTo>
                    <a:pt x="50241" y="168706"/>
                  </a:lnTo>
                  <a:lnTo>
                    <a:pt x="51028" y="168706"/>
                  </a:lnTo>
                  <a:lnTo>
                    <a:pt x="51028" y="167932"/>
                  </a:lnTo>
                  <a:lnTo>
                    <a:pt x="51803" y="167932"/>
                  </a:lnTo>
                  <a:lnTo>
                    <a:pt x="51028" y="167157"/>
                  </a:lnTo>
                  <a:lnTo>
                    <a:pt x="51803" y="167157"/>
                  </a:lnTo>
                  <a:lnTo>
                    <a:pt x="52578" y="166776"/>
                  </a:lnTo>
                  <a:lnTo>
                    <a:pt x="52578" y="167157"/>
                  </a:lnTo>
                  <a:lnTo>
                    <a:pt x="53365" y="166776"/>
                  </a:lnTo>
                  <a:lnTo>
                    <a:pt x="53365" y="166001"/>
                  </a:lnTo>
                  <a:lnTo>
                    <a:pt x="53365" y="165239"/>
                  </a:lnTo>
                  <a:lnTo>
                    <a:pt x="53365" y="164464"/>
                  </a:lnTo>
                  <a:lnTo>
                    <a:pt x="52578" y="164464"/>
                  </a:lnTo>
                  <a:lnTo>
                    <a:pt x="52578" y="165239"/>
                  </a:lnTo>
                  <a:lnTo>
                    <a:pt x="52578" y="164464"/>
                  </a:lnTo>
                  <a:lnTo>
                    <a:pt x="52578" y="163690"/>
                  </a:lnTo>
                  <a:lnTo>
                    <a:pt x="51803" y="163690"/>
                  </a:lnTo>
                  <a:lnTo>
                    <a:pt x="51803" y="162928"/>
                  </a:lnTo>
                  <a:lnTo>
                    <a:pt x="52578" y="162928"/>
                  </a:lnTo>
                  <a:lnTo>
                    <a:pt x="52578" y="162153"/>
                  </a:lnTo>
                  <a:lnTo>
                    <a:pt x="51803" y="162153"/>
                  </a:lnTo>
                  <a:lnTo>
                    <a:pt x="51803" y="161378"/>
                  </a:lnTo>
                  <a:lnTo>
                    <a:pt x="51028" y="161378"/>
                  </a:lnTo>
                  <a:lnTo>
                    <a:pt x="50241" y="161378"/>
                  </a:lnTo>
                  <a:lnTo>
                    <a:pt x="51028" y="161378"/>
                  </a:lnTo>
                  <a:lnTo>
                    <a:pt x="51028" y="160616"/>
                  </a:lnTo>
                  <a:lnTo>
                    <a:pt x="51803" y="160616"/>
                  </a:lnTo>
                  <a:lnTo>
                    <a:pt x="52578" y="159842"/>
                  </a:lnTo>
                  <a:lnTo>
                    <a:pt x="53365" y="159067"/>
                  </a:lnTo>
                  <a:lnTo>
                    <a:pt x="52578" y="159067"/>
                  </a:lnTo>
                  <a:lnTo>
                    <a:pt x="52578" y="159842"/>
                  </a:lnTo>
                  <a:lnTo>
                    <a:pt x="51803" y="159842"/>
                  </a:lnTo>
                  <a:lnTo>
                    <a:pt x="51803" y="160616"/>
                  </a:lnTo>
                  <a:lnTo>
                    <a:pt x="51028" y="159842"/>
                  </a:lnTo>
                  <a:lnTo>
                    <a:pt x="51803" y="159842"/>
                  </a:lnTo>
                  <a:lnTo>
                    <a:pt x="51803" y="159067"/>
                  </a:lnTo>
                  <a:lnTo>
                    <a:pt x="52578" y="159067"/>
                  </a:lnTo>
                  <a:lnTo>
                    <a:pt x="53365" y="159067"/>
                  </a:lnTo>
                  <a:lnTo>
                    <a:pt x="53365" y="158305"/>
                  </a:lnTo>
                  <a:lnTo>
                    <a:pt x="54140" y="158305"/>
                  </a:lnTo>
                  <a:lnTo>
                    <a:pt x="54914" y="158305"/>
                  </a:lnTo>
                  <a:lnTo>
                    <a:pt x="55308" y="157530"/>
                  </a:lnTo>
                  <a:lnTo>
                    <a:pt x="56083" y="157530"/>
                  </a:lnTo>
                  <a:lnTo>
                    <a:pt x="56870" y="157530"/>
                  </a:lnTo>
                  <a:lnTo>
                    <a:pt x="58420" y="157530"/>
                  </a:lnTo>
                  <a:lnTo>
                    <a:pt x="58420" y="158305"/>
                  </a:lnTo>
                  <a:lnTo>
                    <a:pt x="59194" y="158305"/>
                  </a:lnTo>
                  <a:lnTo>
                    <a:pt x="59194" y="159067"/>
                  </a:lnTo>
                  <a:lnTo>
                    <a:pt x="59194" y="159842"/>
                  </a:lnTo>
                  <a:lnTo>
                    <a:pt x="59982" y="160616"/>
                  </a:lnTo>
                  <a:lnTo>
                    <a:pt x="60756" y="160616"/>
                  </a:lnTo>
                  <a:lnTo>
                    <a:pt x="60756" y="161378"/>
                  </a:lnTo>
                  <a:lnTo>
                    <a:pt x="61531" y="161378"/>
                  </a:lnTo>
                  <a:lnTo>
                    <a:pt x="61531" y="162153"/>
                  </a:lnTo>
                  <a:lnTo>
                    <a:pt x="63093" y="163690"/>
                  </a:lnTo>
                  <a:lnTo>
                    <a:pt x="63881" y="163690"/>
                  </a:lnTo>
                  <a:lnTo>
                    <a:pt x="64262" y="165239"/>
                  </a:lnTo>
                  <a:lnTo>
                    <a:pt x="65049" y="165239"/>
                  </a:lnTo>
                  <a:lnTo>
                    <a:pt x="65049" y="166001"/>
                  </a:lnTo>
                  <a:lnTo>
                    <a:pt x="64262" y="166001"/>
                  </a:lnTo>
                  <a:lnTo>
                    <a:pt x="64262" y="166776"/>
                  </a:lnTo>
                  <a:lnTo>
                    <a:pt x="64262" y="167157"/>
                  </a:lnTo>
                  <a:lnTo>
                    <a:pt x="63881" y="167157"/>
                  </a:lnTo>
                  <a:lnTo>
                    <a:pt x="63881" y="167932"/>
                  </a:lnTo>
                  <a:lnTo>
                    <a:pt x="63093" y="167932"/>
                  </a:lnTo>
                  <a:lnTo>
                    <a:pt x="62318" y="167932"/>
                  </a:lnTo>
                  <a:lnTo>
                    <a:pt x="62318" y="168706"/>
                  </a:lnTo>
                  <a:lnTo>
                    <a:pt x="61531" y="168706"/>
                  </a:lnTo>
                  <a:lnTo>
                    <a:pt x="61531" y="169468"/>
                  </a:lnTo>
                  <a:lnTo>
                    <a:pt x="61531" y="170243"/>
                  </a:lnTo>
                  <a:lnTo>
                    <a:pt x="61531" y="171018"/>
                  </a:lnTo>
                  <a:lnTo>
                    <a:pt x="62318" y="171780"/>
                  </a:lnTo>
                  <a:lnTo>
                    <a:pt x="63093" y="171780"/>
                  </a:lnTo>
                  <a:lnTo>
                    <a:pt x="63881" y="172554"/>
                  </a:lnTo>
                  <a:lnTo>
                    <a:pt x="64262" y="172554"/>
                  </a:lnTo>
                  <a:lnTo>
                    <a:pt x="64262" y="173329"/>
                  </a:lnTo>
                  <a:lnTo>
                    <a:pt x="64262" y="174091"/>
                  </a:lnTo>
                  <a:lnTo>
                    <a:pt x="64262" y="174866"/>
                  </a:lnTo>
                  <a:lnTo>
                    <a:pt x="63881" y="174866"/>
                  </a:lnTo>
                  <a:lnTo>
                    <a:pt x="63881" y="175628"/>
                  </a:lnTo>
                  <a:lnTo>
                    <a:pt x="63093" y="175628"/>
                  </a:lnTo>
                  <a:lnTo>
                    <a:pt x="63093" y="176402"/>
                  </a:lnTo>
                  <a:lnTo>
                    <a:pt x="62318" y="176796"/>
                  </a:lnTo>
                  <a:lnTo>
                    <a:pt x="61531" y="177558"/>
                  </a:lnTo>
                  <a:lnTo>
                    <a:pt x="61531" y="179095"/>
                  </a:lnTo>
                  <a:lnTo>
                    <a:pt x="62318" y="179870"/>
                  </a:lnTo>
                  <a:lnTo>
                    <a:pt x="62318" y="180644"/>
                  </a:lnTo>
                  <a:lnTo>
                    <a:pt x="62318" y="181406"/>
                  </a:lnTo>
                  <a:lnTo>
                    <a:pt x="63093" y="181406"/>
                  </a:lnTo>
                  <a:lnTo>
                    <a:pt x="63093" y="182181"/>
                  </a:lnTo>
                  <a:lnTo>
                    <a:pt x="63881" y="182181"/>
                  </a:lnTo>
                  <a:lnTo>
                    <a:pt x="64262" y="182956"/>
                  </a:lnTo>
                  <a:lnTo>
                    <a:pt x="65049" y="183718"/>
                  </a:lnTo>
                  <a:lnTo>
                    <a:pt x="65049" y="184492"/>
                  </a:lnTo>
                  <a:lnTo>
                    <a:pt x="65049" y="185267"/>
                  </a:lnTo>
                  <a:lnTo>
                    <a:pt x="65824" y="185267"/>
                  </a:lnTo>
                  <a:lnTo>
                    <a:pt x="65049" y="186029"/>
                  </a:lnTo>
                  <a:lnTo>
                    <a:pt x="65049" y="186423"/>
                  </a:lnTo>
                  <a:lnTo>
                    <a:pt x="65049" y="187185"/>
                  </a:lnTo>
                  <a:lnTo>
                    <a:pt x="65049" y="187959"/>
                  </a:lnTo>
                  <a:lnTo>
                    <a:pt x="64262" y="188734"/>
                  </a:lnTo>
                  <a:lnTo>
                    <a:pt x="64262" y="189496"/>
                  </a:lnTo>
                  <a:lnTo>
                    <a:pt x="65049" y="190271"/>
                  </a:lnTo>
                  <a:lnTo>
                    <a:pt x="65049" y="191046"/>
                  </a:lnTo>
                  <a:lnTo>
                    <a:pt x="65824" y="191046"/>
                  </a:lnTo>
                  <a:lnTo>
                    <a:pt x="66598" y="191808"/>
                  </a:lnTo>
                  <a:lnTo>
                    <a:pt x="66598" y="192582"/>
                  </a:lnTo>
                  <a:lnTo>
                    <a:pt x="67386" y="192582"/>
                  </a:lnTo>
                  <a:lnTo>
                    <a:pt x="67386" y="193357"/>
                  </a:lnTo>
                  <a:lnTo>
                    <a:pt x="67386" y="194119"/>
                  </a:lnTo>
                  <a:lnTo>
                    <a:pt x="65824" y="195668"/>
                  </a:lnTo>
                  <a:lnTo>
                    <a:pt x="65824" y="196049"/>
                  </a:lnTo>
                  <a:lnTo>
                    <a:pt x="66598" y="196049"/>
                  </a:lnTo>
                  <a:lnTo>
                    <a:pt x="67386" y="196824"/>
                  </a:lnTo>
                  <a:lnTo>
                    <a:pt x="67386" y="196049"/>
                  </a:lnTo>
                  <a:lnTo>
                    <a:pt x="68160" y="196824"/>
                  </a:lnTo>
                  <a:lnTo>
                    <a:pt x="68935" y="196824"/>
                  </a:lnTo>
                  <a:lnTo>
                    <a:pt x="69723" y="196824"/>
                  </a:lnTo>
                  <a:lnTo>
                    <a:pt x="69723" y="197586"/>
                  </a:lnTo>
                  <a:lnTo>
                    <a:pt x="69723" y="196824"/>
                  </a:lnTo>
                  <a:lnTo>
                    <a:pt x="70497" y="196824"/>
                  </a:lnTo>
                  <a:lnTo>
                    <a:pt x="70497" y="197586"/>
                  </a:lnTo>
                  <a:lnTo>
                    <a:pt x="71272" y="197586"/>
                  </a:lnTo>
                  <a:lnTo>
                    <a:pt x="72059" y="197586"/>
                  </a:lnTo>
                  <a:lnTo>
                    <a:pt x="72834" y="197586"/>
                  </a:lnTo>
                  <a:lnTo>
                    <a:pt x="73609" y="198361"/>
                  </a:lnTo>
                  <a:lnTo>
                    <a:pt x="77114" y="198361"/>
                  </a:lnTo>
                  <a:lnTo>
                    <a:pt x="77114" y="197586"/>
                  </a:lnTo>
                  <a:lnTo>
                    <a:pt x="77901" y="197586"/>
                  </a:lnTo>
                  <a:lnTo>
                    <a:pt x="78676" y="197586"/>
                  </a:lnTo>
                  <a:lnTo>
                    <a:pt x="77901" y="197586"/>
                  </a:lnTo>
                  <a:lnTo>
                    <a:pt x="77114" y="197586"/>
                  </a:lnTo>
                  <a:lnTo>
                    <a:pt x="77114" y="198361"/>
                  </a:lnTo>
                  <a:lnTo>
                    <a:pt x="73609" y="198361"/>
                  </a:lnTo>
                  <a:lnTo>
                    <a:pt x="73609" y="197586"/>
                  </a:lnTo>
                  <a:lnTo>
                    <a:pt x="72834" y="197586"/>
                  </a:lnTo>
                  <a:lnTo>
                    <a:pt x="72059" y="197586"/>
                  </a:lnTo>
                  <a:lnTo>
                    <a:pt x="72059" y="196824"/>
                  </a:lnTo>
                  <a:lnTo>
                    <a:pt x="71272" y="196824"/>
                  </a:lnTo>
                  <a:lnTo>
                    <a:pt x="71272" y="197586"/>
                  </a:lnTo>
                  <a:lnTo>
                    <a:pt x="70497" y="197586"/>
                  </a:lnTo>
                  <a:lnTo>
                    <a:pt x="70497" y="196824"/>
                  </a:lnTo>
                  <a:lnTo>
                    <a:pt x="69723" y="196824"/>
                  </a:lnTo>
                  <a:lnTo>
                    <a:pt x="68935" y="196824"/>
                  </a:lnTo>
                  <a:lnTo>
                    <a:pt x="68160" y="196824"/>
                  </a:lnTo>
                  <a:lnTo>
                    <a:pt x="68160" y="196049"/>
                  </a:lnTo>
                  <a:lnTo>
                    <a:pt x="67386" y="196049"/>
                  </a:lnTo>
                  <a:lnTo>
                    <a:pt x="67386" y="196824"/>
                  </a:lnTo>
                  <a:lnTo>
                    <a:pt x="67386" y="196049"/>
                  </a:lnTo>
                  <a:lnTo>
                    <a:pt x="66598" y="196049"/>
                  </a:lnTo>
                  <a:lnTo>
                    <a:pt x="67386" y="195668"/>
                  </a:lnTo>
                  <a:lnTo>
                    <a:pt x="67386" y="194894"/>
                  </a:lnTo>
                  <a:lnTo>
                    <a:pt x="68160" y="194894"/>
                  </a:lnTo>
                  <a:lnTo>
                    <a:pt x="68160" y="194119"/>
                  </a:lnTo>
                  <a:lnTo>
                    <a:pt x="68160" y="193357"/>
                  </a:lnTo>
                  <a:lnTo>
                    <a:pt x="68160" y="192582"/>
                  </a:lnTo>
                  <a:lnTo>
                    <a:pt x="67386" y="192582"/>
                  </a:lnTo>
                  <a:lnTo>
                    <a:pt x="67386" y="191808"/>
                  </a:lnTo>
                  <a:lnTo>
                    <a:pt x="66598" y="191808"/>
                  </a:lnTo>
                  <a:lnTo>
                    <a:pt x="66598" y="191046"/>
                  </a:lnTo>
                  <a:lnTo>
                    <a:pt x="65824" y="191046"/>
                  </a:lnTo>
                  <a:lnTo>
                    <a:pt x="65824" y="189496"/>
                  </a:lnTo>
                  <a:lnTo>
                    <a:pt x="65824" y="188734"/>
                  </a:lnTo>
                  <a:lnTo>
                    <a:pt x="65824" y="187959"/>
                  </a:lnTo>
                  <a:lnTo>
                    <a:pt x="66598" y="187185"/>
                  </a:lnTo>
                  <a:lnTo>
                    <a:pt x="65824" y="186423"/>
                  </a:lnTo>
                  <a:lnTo>
                    <a:pt x="66598" y="186029"/>
                  </a:lnTo>
                  <a:lnTo>
                    <a:pt x="66598" y="185267"/>
                  </a:lnTo>
                  <a:lnTo>
                    <a:pt x="65824" y="184492"/>
                  </a:lnTo>
                  <a:lnTo>
                    <a:pt x="65824" y="183718"/>
                  </a:lnTo>
                  <a:lnTo>
                    <a:pt x="65049" y="182956"/>
                  </a:lnTo>
                  <a:lnTo>
                    <a:pt x="64262" y="182181"/>
                  </a:lnTo>
                  <a:lnTo>
                    <a:pt x="63881" y="182181"/>
                  </a:lnTo>
                  <a:lnTo>
                    <a:pt x="63881" y="181406"/>
                  </a:lnTo>
                  <a:lnTo>
                    <a:pt x="63881" y="180644"/>
                  </a:lnTo>
                  <a:lnTo>
                    <a:pt x="63093" y="180644"/>
                  </a:lnTo>
                  <a:lnTo>
                    <a:pt x="63093" y="179870"/>
                  </a:lnTo>
                  <a:lnTo>
                    <a:pt x="62318" y="179095"/>
                  </a:lnTo>
                  <a:lnTo>
                    <a:pt x="63093" y="179095"/>
                  </a:lnTo>
                  <a:lnTo>
                    <a:pt x="63093" y="177558"/>
                  </a:lnTo>
                  <a:lnTo>
                    <a:pt x="63093" y="176796"/>
                  </a:lnTo>
                  <a:lnTo>
                    <a:pt x="63881" y="176796"/>
                  </a:lnTo>
                  <a:lnTo>
                    <a:pt x="63881" y="176402"/>
                  </a:lnTo>
                  <a:lnTo>
                    <a:pt x="64262" y="176402"/>
                  </a:lnTo>
                  <a:lnTo>
                    <a:pt x="64262" y="175628"/>
                  </a:lnTo>
                  <a:lnTo>
                    <a:pt x="64262" y="174866"/>
                  </a:lnTo>
                  <a:lnTo>
                    <a:pt x="65049" y="174866"/>
                  </a:lnTo>
                  <a:lnTo>
                    <a:pt x="65049" y="174091"/>
                  </a:lnTo>
                  <a:lnTo>
                    <a:pt x="65049" y="173329"/>
                  </a:lnTo>
                  <a:lnTo>
                    <a:pt x="64262" y="172554"/>
                  </a:lnTo>
                  <a:lnTo>
                    <a:pt x="63881" y="171780"/>
                  </a:lnTo>
                  <a:lnTo>
                    <a:pt x="63093" y="171780"/>
                  </a:lnTo>
                  <a:lnTo>
                    <a:pt x="63093" y="171018"/>
                  </a:lnTo>
                  <a:lnTo>
                    <a:pt x="63093" y="170243"/>
                  </a:lnTo>
                  <a:lnTo>
                    <a:pt x="63881" y="170243"/>
                  </a:lnTo>
                  <a:lnTo>
                    <a:pt x="63881" y="169468"/>
                  </a:lnTo>
                  <a:lnTo>
                    <a:pt x="64262" y="168706"/>
                  </a:lnTo>
                  <a:lnTo>
                    <a:pt x="64262" y="167932"/>
                  </a:lnTo>
                  <a:lnTo>
                    <a:pt x="65049" y="167932"/>
                  </a:lnTo>
                  <a:lnTo>
                    <a:pt x="65049" y="167157"/>
                  </a:lnTo>
                  <a:lnTo>
                    <a:pt x="65824" y="167157"/>
                  </a:lnTo>
                  <a:lnTo>
                    <a:pt x="65824" y="166776"/>
                  </a:lnTo>
                  <a:lnTo>
                    <a:pt x="65824" y="167157"/>
                  </a:lnTo>
                  <a:lnTo>
                    <a:pt x="66598" y="167157"/>
                  </a:lnTo>
                  <a:lnTo>
                    <a:pt x="66598" y="166776"/>
                  </a:lnTo>
                  <a:lnTo>
                    <a:pt x="66598" y="167157"/>
                  </a:lnTo>
                  <a:lnTo>
                    <a:pt x="67386" y="167157"/>
                  </a:lnTo>
                  <a:lnTo>
                    <a:pt x="68160" y="167157"/>
                  </a:lnTo>
                  <a:lnTo>
                    <a:pt x="68160" y="167932"/>
                  </a:lnTo>
                  <a:lnTo>
                    <a:pt x="68935" y="167932"/>
                  </a:lnTo>
                  <a:lnTo>
                    <a:pt x="68935" y="168706"/>
                  </a:lnTo>
                  <a:lnTo>
                    <a:pt x="68935" y="169468"/>
                  </a:lnTo>
                  <a:lnTo>
                    <a:pt x="68935" y="170243"/>
                  </a:lnTo>
                  <a:lnTo>
                    <a:pt x="69723" y="170243"/>
                  </a:lnTo>
                  <a:lnTo>
                    <a:pt x="70497" y="170243"/>
                  </a:lnTo>
                  <a:lnTo>
                    <a:pt x="70497" y="171018"/>
                  </a:lnTo>
                  <a:lnTo>
                    <a:pt x="71272" y="171018"/>
                  </a:lnTo>
                  <a:lnTo>
                    <a:pt x="72059" y="171018"/>
                  </a:lnTo>
                  <a:lnTo>
                    <a:pt x="71272" y="171018"/>
                  </a:lnTo>
                  <a:lnTo>
                    <a:pt x="70497" y="171018"/>
                  </a:lnTo>
                  <a:lnTo>
                    <a:pt x="70497" y="170243"/>
                  </a:lnTo>
                  <a:lnTo>
                    <a:pt x="69723" y="170243"/>
                  </a:lnTo>
                  <a:lnTo>
                    <a:pt x="68935" y="170243"/>
                  </a:lnTo>
                  <a:lnTo>
                    <a:pt x="68935" y="169468"/>
                  </a:lnTo>
                  <a:lnTo>
                    <a:pt x="68935" y="168706"/>
                  </a:lnTo>
                  <a:lnTo>
                    <a:pt x="68935" y="167932"/>
                  </a:lnTo>
                  <a:lnTo>
                    <a:pt x="68160" y="167932"/>
                  </a:lnTo>
                  <a:lnTo>
                    <a:pt x="68160" y="167157"/>
                  </a:lnTo>
                  <a:lnTo>
                    <a:pt x="67386" y="167157"/>
                  </a:lnTo>
                  <a:lnTo>
                    <a:pt x="66598" y="167157"/>
                  </a:lnTo>
                  <a:lnTo>
                    <a:pt x="66598" y="166776"/>
                  </a:lnTo>
                  <a:lnTo>
                    <a:pt x="66598" y="167157"/>
                  </a:lnTo>
                  <a:lnTo>
                    <a:pt x="65824" y="167157"/>
                  </a:lnTo>
                  <a:lnTo>
                    <a:pt x="65824" y="166776"/>
                  </a:lnTo>
                  <a:lnTo>
                    <a:pt x="65824" y="166001"/>
                  </a:lnTo>
                  <a:lnTo>
                    <a:pt x="65049" y="165239"/>
                  </a:lnTo>
                  <a:lnTo>
                    <a:pt x="65049" y="164464"/>
                  </a:lnTo>
                  <a:lnTo>
                    <a:pt x="64262" y="164464"/>
                  </a:lnTo>
                  <a:lnTo>
                    <a:pt x="64262" y="163690"/>
                  </a:lnTo>
                  <a:lnTo>
                    <a:pt x="63881" y="163690"/>
                  </a:lnTo>
                  <a:lnTo>
                    <a:pt x="63881" y="162928"/>
                  </a:lnTo>
                  <a:lnTo>
                    <a:pt x="63093" y="162153"/>
                  </a:lnTo>
                  <a:lnTo>
                    <a:pt x="63093" y="161378"/>
                  </a:lnTo>
                  <a:lnTo>
                    <a:pt x="63093" y="160616"/>
                  </a:lnTo>
                  <a:lnTo>
                    <a:pt x="62318" y="160616"/>
                  </a:lnTo>
                  <a:lnTo>
                    <a:pt x="62318" y="159842"/>
                  </a:lnTo>
                  <a:lnTo>
                    <a:pt x="62318" y="159067"/>
                  </a:lnTo>
                  <a:lnTo>
                    <a:pt x="61531" y="158305"/>
                  </a:lnTo>
                  <a:lnTo>
                    <a:pt x="60756" y="158305"/>
                  </a:lnTo>
                  <a:lnTo>
                    <a:pt x="60756" y="157530"/>
                  </a:lnTo>
                  <a:lnTo>
                    <a:pt x="59982" y="157530"/>
                  </a:lnTo>
                  <a:lnTo>
                    <a:pt x="59982" y="157149"/>
                  </a:lnTo>
                  <a:lnTo>
                    <a:pt x="59194" y="157149"/>
                  </a:lnTo>
                  <a:lnTo>
                    <a:pt x="58420" y="157149"/>
                  </a:lnTo>
                  <a:lnTo>
                    <a:pt x="57645" y="157149"/>
                  </a:lnTo>
                  <a:lnTo>
                    <a:pt x="57645" y="156375"/>
                  </a:lnTo>
                  <a:lnTo>
                    <a:pt x="57645" y="157149"/>
                  </a:lnTo>
                  <a:lnTo>
                    <a:pt x="57645" y="156375"/>
                  </a:lnTo>
                  <a:lnTo>
                    <a:pt x="57645" y="157149"/>
                  </a:lnTo>
                  <a:lnTo>
                    <a:pt x="56870" y="157149"/>
                  </a:lnTo>
                  <a:lnTo>
                    <a:pt x="53365" y="157149"/>
                  </a:lnTo>
                  <a:lnTo>
                    <a:pt x="53365" y="157530"/>
                  </a:lnTo>
                  <a:lnTo>
                    <a:pt x="52578" y="157530"/>
                  </a:lnTo>
                  <a:lnTo>
                    <a:pt x="52578" y="158305"/>
                  </a:lnTo>
                  <a:lnTo>
                    <a:pt x="51803" y="158305"/>
                  </a:lnTo>
                  <a:lnTo>
                    <a:pt x="51803" y="159067"/>
                  </a:lnTo>
                  <a:lnTo>
                    <a:pt x="51028" y="159842"/>
                  </a:lnTo>
                  <a:lnTo>
                    <a:pt x="50241" y="159842"/>
                  </a:lnTo>
                  <a:lnTo>
                    <a:pt x="50241" y="159067"/>
                  </a:lnTo>
                  <a:lnTo>
                    <a:pt x="50241" y="158305"/>
                  </a:lnTo>
                  <a:lnTo>
                    <a:pt x="49466" y="158305"/>
                  </a:lnTo>
                  <a:lnTo>
                    <a:pt x="48691" y="157530"/>
                  </a:lnTo>
                  <a:lnTo>
                    <a:pt x="47904" y="157530"/>
                  </a:lnTo>
                  <a:lnTo>
                    <a:pt x="47129" y="157530"/>
                  </a:lnTo>
                  <a:lnTo>
                    <a:pt x="47129" y="157149"/>
                  </a:lnTo>
                  <a:lnTo>
                    <a:pt x="46355" y="157149"/>
                  </a:lnTo>
                  <a:lnTo>
                    <a:pt x="47129" y="157149"/>
                  </a:lnTo>
                  <a:lnTo>
                    <a:pt x="47129" y="156375"/>
                  </a:lnTo>
                  <a:lnTo>
                    <a:pt x="46355" y="156375"/>
                  </a:lnTo>
                  <a:lnTo>
                    <a:pt x="46355" y="155600"/>
                  </a:lnTo>
                  <a:lnTo>
                    <a:pt x="45567" y="155600"/>
                  </a:lnTo>
                  <a:lnTo>
                    <a:pt x="45567" y="154838"/>
                  </a:lnTo>
                  <a:lnTo>
                    <a:pt x="45186" y="154838"/>
                  </a:lnTo>
                  <a:lnTo>
                    <a:pt x="45186" y="154063"/>
                  </a:lnTo>
                  <a:lnTo>
                    <a:pt x="44399" y="154063"/>
                  </a:lnTo>
                  <a:lnTo>
                    <a:pt x="44399" y="153288"/>
                  </a:lnTo>
                  <a:lnTo>
                    <a:pt x="44399" y="152526"/>
                  </a:lnTo>
                  <a:lnTo>
                    <a:pt x="44399" y="153288"/>
                  </a:lnTo>
                  <a:lnTo>
                    <a:pt x="44399" y="152526"/>
                  </a:lnTo>
                  <a:lnTo>
                    <a:pt x="43624" y="152526"/>
                  </a:lnTo>
                  <a:lnTo>
                    <a:pt x="43624" y="151752"/>
                  </a:lnTo>
                  <a:lnTo>
                    <a:pt x="42849" y="151752"/>
                  </a:lnTo>
                  <a:lnTo>
                    <a:pt x="43624" y="151752"/>
                  </a:lnTo>
                  <a:lnTo>
                    <a:pt x="43624" y="150977"/>
                  </a:lnTo>
                  <a:lnTo>
                    <a:pt x="42849" y="150977"/>
                  </a:lnTo>
                  <a:lnTo>
                    <a:pt x="42849" y="150215"/>
                  </a:lnTo>
                  <a:lnTo>
                    <a:pt x="42849" y="149440"/>
                  </a:lnTo>
                  <a:lnTo>
                    <a:pt x="42062" y="149440"/>
                  </a:lnTo>
                  <a:lnTo>
                    <a:pt x="41287" y="148678"/>
                  </a:lnTo>
                  <a:lnTo>
                    <a:pt x="40513" y="148678"/>
                  </a:lnTo>
                  <a:lnTo>
                    <a:pt x="39725" y="148678"/>
                  </a:lnTo>
                  <a:lnTo>
                    <a:pt x="39725" y="147904"/>
                  </a:lnTo>
                  <a:lnTo>
                    <a:pt x="39725" y="147523"/>
                  </a:lnTo>
                  <a:lnTo>
                    <a:pt x="40513" y="147523"/>
                  </a:lnTo>
                  <a:lnTo>
                    <a:pt x="39725" y="147523"/>
                  </a:lnTo>
                  <a:lnTo>
                    <a:pt x="40513" y="147523"/>
                  </a:lnTo>
                  <a:lnTo>
                    <a:pt x="39725" y="146748"/>
                  </a:lnTo>
                  <a:lnTo>
                    <a:pt x="39725" y="145973"/>
                  </a:lnTo>
                  <a:lnTo>
                    <a:pt x="38950" y="145973"/>
                  </a:lnTo>
                  <a:lnTo>
                    <a:pt x="38950" y="145211"/>
                  </a:lnTo>
                  <a:lnTo>
                    <a:pt x="38950" y="144437"/>
                  </a:lnTo>
                  <a:lnTo>
                    <a:pt x="38950" y="143662"/>
                  </a:lnTo>
                  <a:lnTo>
                    <a:pt x="38950" y="142900"/>
                  </a:lnTo>
                  <a:lnTo>
                    <a:pt x="39725" y="142900"/>
                  </a:lnTo>
                  <a:lnTo>
                    <a:pt x="39725" y="143662"/>
                  </a:lnTo>
                  <a:lnTo>
                    <a:pt x="41287" y="143662"/>
                  </a:lnTo>
                  <a:lnTo>
                    <a:pt x="42062" y="143662"/>
                  </a:lnTo>
                  <a:lnTo>
                    <a:pt x="42849" y="143662"/>
                  </a:lnTo>
                  <a:lnTo>
                    <a:pt x="43624" y="143662"/>
                  </a:lnTo>
                  <a:lnTo>
                    <a:pt x="44399" y="143662"/>
                  </a:lnTo>
                  <a:lnTo>
                    <a:pt x="44399" y="142900"/>
                  </a:lnTo>
                  <a:lnTo>
                    <a:pt x="44399" y="143662"/>
                  </a:lnTo>
                  <a:lnTo>
                    <a:pt x="45186" y="143662"/>
                  </a:lnTo>
                  <a:lnTo>
                    <a:pt x="45567" y="143662"/>
                  </a:lnTo>
                  <a:lnTo>
                    <a:pt x="45567" y="144437"/>
                  </a:lnTo>
                  <a:lnTo>
                    <a:pt x="45186" y="144437"/>
                  </a:lnTo>
                  <a:lnTo>
                    <a:pt x="45186" y="145211"/>
                  </a:lnTo>
                  <a:lnTo>
                    <a:pt x="45567" y="144437"/>
                  </a:lnTo>
                  <a:lnTo>
                    <a:pt x="45567" y="145211"/>
                  </a:lnTo>
                  <a:lnTo>
                    <a:pt x="45567" y="144437"/>
                  </a:lnTo>
                  <a:lnTo>
                    <a:pt x="45567" y="145211"/>
                  </a:lnTo>
                  <a:lnTo>
                    <a:pt x="45186" y="145211"/>
                  </a:lnTo>
                  <a:lnTo>
                    <a:pt x="45186" y="145973"/>
                  </a:lnTo>
                  <a:lnTo>
                    <a:pt x="45186" y="145211"/>
                  </a:lnTo>
                  <a:lnTo>
                    <a:pt x="45567" y="145211"/>
                  </a:lnTo>
                  <a:lnTo>
                    <a:pt x="45567" y="144437"/>
                  </a:lnTo>
                  <a:lnTo>
                    <a:pt x="45186" y="145211"/>
                  </a:lnTo>
                  <a:lnTo>
                    <a:pt x="45186" y="144437"/>
                  </a:lnTo>
                  <a:lnTo>
                    <a:pt x="45567" y="144437"/>
                  </a:lnTo>
                  <a:lnTo>
                    <a:pt x="46355" y="144437"/>
                  </a:lnTo>
                  <a:lnTo>
                    <a:pt x="45567" y="143662"/>
                  </a:lnTo>
                  <a:lnTo>
                    <a:pt x="45186" y="143662"/>
                  </a:lnTo>
                  <a:lnTo>
                    <a:pt x="44399" y="143662"/>
                  </a:lnTo>
                  <a:lnTo>
                    <a:pt x="44399" y="142900"/>
                  </a:lnTo>
                  <a:lnTo>
                    <a:pt x="45186" y="142900"/>
                  </a:lnTo>
                  <a:lnTo>
                    <a:pt x="45186" y="142125"/>
                  </a:lnTo>
                  <a:lnTo>
                    <a:pt x="45567" y="142125"/>
                  </a:lnTo>
                  <a:lnTo>
                    <a:pt x="45567" y="141350"/>
                  </a:lnTo>
                  <a:lnTo>
                    <a:pt x="46355" y="141350"/>
                  </a:lnTo>
                  <a:lnTo>
                    <a:pt x="46355" y="139039"/>
                  </a:lnTo>
                  <a:lnTo>
                    <a:pt x="46355" y="139814"/>
                  </a:lnTo>
                  <a:lnTo>
                    <a:pt x="46355" y="137883"/>
                  </a:lnTo>
                  <a:lnTo>
                    <a:pt x="45567" y="137883"/>
                  </a:lnTo>
                  <a:lnTo>
                    <a:pt x="46355" y="137121"/>
                  </a:lnTo>
                  <a:lnTo>
                    <a:pt x="45567" y="137121"/>
                  </a:lnTo>
                  <a:lnTo>
                    <a:pt x="45567" y="136347"/>
                  </a:lnTo>
                  <a:lnTo>
                    <a:pt x="45567" y="135572"/>
                  </a:lnTo>
                  <a:lnTo>
                    <a:pt x="45567" y="134810"/>
                  </a:lnTo>
                  <a:lnTo>
                    <a:pt x="45567" y="134035"/>
                  </a:lnTo>
                  <a:lnTo>
                    <a:pt x="45186" y="134035"/>
                  </a:lnTo>
                  <a:lnTo>
                    <a:pt x="45567" y="134035"/>
                  </a:lnTo>
                  <a:lnTo>
                    <a:pt x="45567" y="133261"/>
                  </a:lnTo>
                  <a:lnTo>
                    <a:pt x="45186" y="133261"/>
                  </a:lnTo>
                  <a:lnTo>
                    <a:pt x="45186" y="132499"/>
                  </a:lnTo>
                  <a:lnTo>
                    <a:pt x="45186" y="129031"/>
                  </a:lnTo>
                  <a:lnTo>
                    <a:pt x="44399" y="128257"/>
                  </a:lnTo>
                  <a:lnTo>
                    <a:pt x="43624" y="127482"/>
                  </a:lnTo>
                  <a:lnTo>
                    <a:pt x="42849" y="127482"/>
                  </a:lnTo>
                  <a:lnTo>
                    <a:pt x="43624" y="126720"/>
                  </a:lnTo>
                  <a:lnTo>
                    <a:pt x="43624" y="127482"/>
                  </a:lnTo>
                  <a:lnTo>
                    <a:pt x="43624" y="126720"/>
                  </a:lnTo>
                  <a:lnTo>
                    <a:pt x="42849" y="127482"/>
                  </a:lnTo>
                  <a:lnTo>
                    <a:pt x="42849" y="126720"/>
                  </a:lnTo>
                  <a:lnTo>
                    <a:pt x="42849" y="125945"/>
                  </a:lnTo>
                  <a:lnTo>
                    <a:pt x="42849" y="126720"/>
                  </a:lnTo>
                  <a:lnTo>
                    <a:pt x="42849" y="125945"/>
                  </a:lnTo>
                  <a:lnTo>
                    <a:pt x="42849" y="126720"/>
                  </a:lnTo>
                  <a:lnTo>
                    <a:pt x="43624" y="126720"/>
                  </a:lnTo>
                  <a:lnTo>
                    <a:pt x="42849" y="126720"/>
                  </a:lnTo>
                  <a:lnTo>
                    <a:pt x="43624" y="126720"/>
                  </a:lnTo>
                  <a:lnTo>
                    <a:pt x="43624" y="125945"/>
                  </a:lnTo>
                  <a:lnTo>
                    <a:pt x="43624" y="125171"/>
                  </a:lnTo>
                  <a:lnTo>
                    <a:pt x="43624" y="124409"/>
                  </a:lnTo>
                  <a:lnTo>
                    <a:pt x="42849" y="123634"/>
                  </a:lnTo>
                  <a:lnTo>
                    <a:pt x="42849" y="122859"/>
                  </a:lnTo>
                  <a:lnTo>
                    <a:pt x="43624" y="122859"/>
                  </a:lnTo>
                  <a:lnTo>
                    <a:pt x="44399" y="122097"/>
                  </a:lnTo>
                  <a:lnTo>
                    <a:pt x="45186" y="121323"/>
                  </a:lnTo>
                  <a:lnTo>
                    <a:pt x="45186" y="120548"/>
                  </a:lnTo>
                  <a:lnTo>
                    <a:pt x="45186" y="119786"/>
                  </a:lnTo>
                  <a:lnTo>
                    <a:pt x="45567" y="119786"/>
                  </a:lnTo>
                  <a:lnTo>
                    <a:pt x="45567" y="119405"/>
                  </a:lnTo>
                  <a:lnTo>
                    <a:pt x="45567" y="118630"/>
                  </a:lnTo>
                  <a:lnTo>
                    <a:pt x="45567" y="119405"/>
                  </a:lnTo>
                  <a:lnTo>
                    <a:pt x="45567" y="118630"/>
                  </a:lnTo>
                  <a:lnTo>
                    <a:pt x="47129" y="118630"/>
                  </a:lnTo>
                  <a:lnTo>
                    <a:pt x="47129" y="117855"/>
                  </a:lnTo>
                  <a:lnTo>
                    <a:pt x="47904" y="117855"/>
                  </a:lnTo>
                  <a:lnTo>
                    <a:pt x="47904" y="117093"/>
                  </a:lnTo>
                  <a:lnTo>
                    <a:pt x="47904" y="116319"/>
                  </a:lnTo>
                  <a:lnTo>
                    <a:pt x="48691" y="116319"/>
                  </a:lnTo>
                  <a:lnTo>
                    <a:pt x="48691" y="115544"/>
                  </a:lnTo>
                  <a:lnTo>
                    <a:pt x="47904" y="114782"/>
                  </a:lnTo>
                  <a:lnTo>
                    <a:pt x="47904" y="114007"/>
                  </a:lnTo>
                  <a:lnTo>
                    <a:pt x="47129" y="114007"/>
                  </a:lnTo>
                  <a:lnTo>
                    <a:pt x="47129" y="113233"/>
                  </a:lnTo>
                  <a:lnTo>
                    <a:pt x="46355" y="113233"/>
                  </a:lnTo>
                  <a:lnTo>
                    <a:pt x="47129" y="113233"/>
                  </a:lnTo>
                  <a:lnTo>
                    <a:pt x="47129" y="112471"/>
                  </a:lnTo>
                  <a:lnTo>
                    <a:pt x="47904" y="112471"/>
                  </a:lnTo>
                  <a:lnTo>
                    <a:pt x="47129" y="112471"/>
                  </a:lnTo>
                  <a:lnTo>
                    <a:pt x="47904" y="112471"/>
                  </a:lnTo>
                  <a:lnTo>
                    <a:pt x="48691" y="111696"/>
                  </a:lnTo>
                  <a:lnTo>
                    <a:pt x="47904" y="112471"/>
                  </a:lnTo>
                  <a:lnTo>
                    <a:pt x="47129" y="112471"/>
                  </a:lnTo>
                  <a:lnTo>
                    <a:pt x="46355" y="112471"/>
                  </a:lnTo>
                  <a:lnTo>
                    <a:pt x="47129" y="113233"/>
                  </a:lnTo>
                  <a:lnTo>
                    <a:pt x="46355" y="113233"/>
                  </a:lnTo>
                  <a:lnTo>
                    <a:pt x="46355" y="112471"/>
                  </a:lnTo>
                  <a:lnTo>
                    <a:pt x="46355" y="113233"/>
                  </a:lnTo>
                  <a:lnTo>
                    <a:pt x="46355" y="112471"/>
                  </a:lnTo>
                  <a:lnTo>
                    <a:pt x="47129" y="111696"/>
                  </a:lnTo>
                  <a:lnTo>
                    <a:pt x="46355" y="110921"/>
                  </a:lnTo>
                  <a:lnTo>
                    <a:pt x="46355" y="110159"/>
                  </a:lnTo>
                  <a:lnTo>
                    <a:pt x="45567" y="110159"/>
                  </a:lnTo>
                  <a:lnTo>
                    <a:pt x="45186" y="110159"/>
                  </a:lnTo>
                  <a:lnTo>
                    <a:pt x="45186" y="109766"/>
                  </a:lnTo>
                  <a:lnTo>
                    <a:pt x="45186" y="110159"/>
                  </a:lnTo>
                  <a:lnTo>
                    <a:pt x="45186" y="109766"/>
                  </a:lnTo>
                  <a:lnTo>
                    <a:pt x="44399" y="109766"/>
                  </a:lnTo>
                  <a:lnTo>
                    <a:pt x="43624" y="109766"/>
                  </a:lnTo>
                  <a:lnTo>
                    <a:pt x="42849" y="109766"/>
                  </a:lnTo>
                  <a:lnTo>
                    <a:pt x="42849" y="109004"/>
                  </a:lnTo>
                  <a:lnTo>
                    <a:pt x="42062" y="109004"/>
                  </a:lnTo>
                  <a:lnTo>
                    <a:pt x="41287" y="109004"/>
                  </a:lnTo>
                  <a:lnTo>
                    <a:pt x="40513" y="109004"/>
                  </a:lnTo>
                  <a:lnTo>
                    <a:pt x="40513" y="109766"/>
                  </a:lnTo>
                  <a:lnTo>
                    <a:pt x="40513" y="109004"/>
                  </a:lnTo>
                  <a:lnTo>
                    <a:pt x="40513" y="108229"/>
                  </a:lnTo>
                  <a:lnTo>
                    <a:pt x="39725" y="107454"/>
                  </a:lnTo>
                  <a:lnTo>
                    <a:pt x="39725" y="106692"/>
                  </a:lnTo>
                  <a:lnTo>
                    <a:pt x="39725" y="105917"/>
                  </a:lnTo>
                  <a:lnTo>
                    <a:pt x="38950" y="105143"/>
                  </a:lnTo>
                  <a:lnTo>
                    <a:pt x="38176" y="105143"/>
                  </a:lnTo>
                  <a:lnTo>
                    <a:pt x="38176" y="104381"/>
                  </a:lnTo>
                  <a:lnTo>
                    <a:pt x="38950" y="104381"/>
                  </a:lnTo>
                  <a:lnTo>
                    <a:pt x="39725" y="104381"/>
                  </a:lnTo>
                  <a:lnTo>
                    <a:pt x="38950" y="104381"/>
                  </a:lnTo>
                  <a:lnTo>
                    <a:pt x="38176" y="104381"/>
                  </a:lnTo>
                  <a:lnTo>
                    <a:pt x="38176" y="105143"/>
                  </a:lnTo>
                  <a:lnTo>
                    <a:pt x="38950" y="105143"/>
                  </a:lnTo>
                  <a:lnTo>
                    <a:pt x="38176" y="105143"/>
                  </a:lnTo>
                  <a:lnTo>
                    <a:pt x="38176" y="104381"/>
                  </a:lnTo>
                  <a:lnTo>
                    <a:pt x="37388" y="104381"/>
                  </a:lnTo>
                  <a:lnTo>
                    <a:pt x="37388" y="103606"/>
                  </a:lnTo>
                  <a:lnTo>
                    <a:pt x="38176" y="103606"/>
                  </a:lnTo>
                  <a:lnTo>
                    <a:pt x="38176" y="102831"/>
                  </a:lnTo>
                  <a:lnTo>
                    <a:pt x="38176" y="102069"/>
                  </a:lnTo>
                  <a:lnTo>
                    <a:pt x="38176" y="101295"/>
                  </a:lnTo>
                  <a:lnTo>
                    <a:pt x="37388" y="100520"/>
                  </a:lnTo>
                  <a:lnTo>
                    <a:pt x="37388" y="100139"/>
                  </a:lnTo>
                  <a:lnTo>
                    <a:pt x="38176" y="100139"/>
                  </a:lnTo>
                  <a:lnTo>
                    <a:pt x="38950" y="100139"/>
                  </a:lnTo>
                  <a:lnTo>
                    <a:pt x="38950" y="99364"/>
                  </a:lnTo>
                  <a:lnTo>
                    <a:pt x="38950" y="98602"/>
                  </a:lnTo>
                  <a:lnTo>
                    <a:pt x="39725" y="98602"/>
                  </a:lnTo>
                  <a:lnTo>
                    <a:pt x="40513" y="98602"/>
                  </a:lnTo>
                  <a:lnTo>
                    <a:pt x="41287" y="98602"/>
                  </a:lnTo>
                  <a:lnTo>
                    <a:pt x="41287" y="97828"/>
                  </a:lnTo>
                  <a:lnTo>
                    <a:pt x="42062" y="97828"/>
                  </a:lnTo>
                  <a:lnTo>
                    <a:pt x="41287" y="97828"/>
                  </a:lnTo>
                  <a:lnTo>
                    <a:pt x="41287" y="98602"/>
                  </a:lnTo>
                  <a:lnTo>
                    <a:pt x="40513" y="98602"/>
                  </a:lnTo>
                  <a:lnTo>
                    <a:pt x="39725" y="98602"/>
                  </a:lnTo>
                  <a:lnTo>
                    <a:pt x="38950" y="98602"/>
                  </a:lnTo>
                  <a:lnTo>
                    <a:pt x="38950" y="99364"/>
                  </a:lnTo>
                  <a:lnTo>
                    <a:pt x="38950" y="100139"/>
                  </a:lnTo>
                  <a:lnTo>
                    <a:pt x="38176" y="100139"/>
                  </a:lnTo>
                  <a:lnTo>
                    <a:pt x="38176" y="99364"/>
                  </a:lnTo>
                  <a:lnTo>
                    <a:pt x="38176" y="100139"/>
                  </a:lnTo>
                  <a:lnTo>
                    <a:pt x="37388" y="100139"/>
                  </a:lnTo>
                  <a:lnTo>
                    <a:pt x="36614" y="100139"/>
                  </a:lnTo>
                  <a:lnTo>
                    <a:pt x="37388" y="100520"/>
                  </a:lnTo>
                  <a:lnTo>
                    <a:pt x="36614" y="100139"/>
                  </a:lnTo>
                  <a:lnTo>
                    <a:pt x="35839" y="100139"/>
                  </a:lnTo>
                  <a:lnTo>
                    <a:pt x="35445" y="99364"/>
                  </a:lnTo>
                  <a:lnTo>
                    <a:pt x="34671" y="99364"/>
                  </a:lnTo>
                  <a:lnTo>
                    <a:pt x="35445" y="99364"/>
                  </a:lnTo>
                  <a:lnTo>
                    <a:pt x="35445" y="98602"/>
                  </a:lnTo>
                  <a:lnTo>
                    <a:pt x="35839" y="98602"/>
                  </a:lnTo>
                  <a:lnTo>
                    <a:pt x="35445" y="98602"/>
                  </a:lnTo>
                  <a:lnTo>
                    <a:pt x="34671" y="99364"/>
                  </a:lnTo>
                  <a:lnTo>
                    <a:pt x="34671" y="98602"/>
                  </a:lnTo>
                  <a:lnTo>
                    <a:pt x="33883" y="98602"/>
                  </a:lnTo>
                  <a:lnTo>
                    <a:pt x="33108" y="98602"/>
                  </a:lnTo>
                  <a:lnTo>
                    <a:pt x="32334" y="97828"/>
                  </a:lnTo>
                  <a:lnTo>
                    <a:pt x="32334" y="98602"/>
                  </a:lnTo>
                  <a:lnTo>
                    <a:pt x="33108" y="98602"/>
                  </a:lnTo>
                  <a:lnTo>
                    <a:pt x="32334" y="98602"/>
                  </a:lnTo>
                  <a:lnTo>
                    <a:pt x="31546" y="97828"/>
                  </a:lnTo>
                  <a:lnTo>
                    <a:pt x="32334" y="97828"/>
                  </a:lnTo>
                  <a:lnTo>
                    <a:pt x="33108" y="97828"/>
                  </a:lnTo>
                  <a:lnTo>
                    <a:pt x="32334" y="97828"/>
                  </a:lnTo>
                  <a:lnTo>
                    <a:pt x="31546" y="97828"/>
                  </a:lnTo>
                  <a:lnTo>
                    <a:pt x="31546" y="98602"/>
                  </a:lnTo>
                  <a:lnTo>
                    <a:pt x="31546" y="97828"/>
                  </a:lnTo>
                  <a:lnTo>
                    <a:pt x="30772" y="97828"/>
                  </a:lnTo>
                  <a:lnTo>
                    <a:pt x="29997" y="97828"/>
                  </a:lnTo>
                  <a:lnTo>
                    <a:pt x="29210" y="97828"/>
                  </a:lnTo>
                  <a:lnTo>
                    <a:pt x="28435" y="97053"/>
                  </a:lnTo>
                  <a:lnTo>
                    <a:pt x="29210" y="97053"/>
                  </a:lnTo>
                  <a:lnTo>
                    <a:pt x="28435" y="97053"/>
                  </a:lnTo>
                  <a:lnTo>
                    <a:pt x="27660" y="97053"/>
                  </a:lnTo>
                  <a:lnTo>
                    <a:pt x="27660" y="96291"/>
                  </a:lnTo>
                  <a:lnTo>
                    <a:pt x="26873" y="95516"/>
                  </a:lnTo>
                  <a:lnTo>
                    <a:pt x="26479" y="95516"/>
                  </a:lnTo>
                  <a:lnTo>
                    <a:pt x="26479" y="94741"/>
                  </a:lnTo>
                  <a:lnTo>
                    <a:pt x="26479" y="93979"/>
                  </a:lnTo>
                  <a:lnTo>
                    <a:pt x="25704" y="93979"/>
                  </a:lnTo>
                  <a:lnTo>
                    <a:pt x="25704" y="93205"/>
                  </a:lnTo>
                  <a:lnTo>
                    <a:pt x="26479" y="93205"/>
                  </a:lnTo>
                  <a:lnTo>
                    <a:pt x="26479" y="92430"/>
                  </a:lnTo>
                  <a:lnTo>
                    <a:pt x="26873" y="92430"/>
                  </a:lnTo>
                  <a:lnTo>
                    <a:pt x="26873" y="91668"/>
                  </a:lnTo>
                  <a:lnTo>
                    <a:pt x="26479" y="90893"/>
                  </a:lnTo>
                  <a:lnTo>
                    <a:pt x="26479" y="91668"/>
                  </a:lnTo>
                  <a:lnTo>
                    <a:pt x="26873" y="91668"/>
                  </a:lnTo>
                  <a:lnTo>
                    <a:pt x="26479" y="91668"/>
                  </a:lnTo>
                  <a:lnTo>
                    <a:pt x="25704" y="91668"/>
                  </a:lnTo>
                  <a:lnTo>
                    <a:pt x="25704" y="90893"/>
                  </a:lnTo>
                  <a:lnTo>
                    <a:pt x="25704" y="90512"/>
                  </a:lnTo>
                  <a:lnTo>
                    <a:pt x="25704" y="89738"/>
                  </a:lnTo>
                  <a:lnTo>
                    <a:pt x="25704" y="88976"/>
                  </a:lnTo>
                  <a:lnTo>
                    <a:pt x="26479" y="88976"/>
                  </a:lnTo>
                  <a:lnTo>
                    <a:pt x="26479" y="88201"/>
                  </a:lnTo>
                  <a:lnTo>
                    <a:pt x="26873" y="88201"/>
                  </a:lnTo>
                  <a:lnTo>
                    <a:pt x="27660" y="88201"/>
                  </a:lnTo>
                  <a:lnTo>
                    <a:pt x="27660" y="87426"/>
                  </a:lnTo>
                  <a:lnTo>
                    <a:pt x="27660" y="88201"/>
                  </a:lnTo>
                  <a:lnTo>
                    <a:pt x="26873" y="88201"/>
                  </a:lnTo>
                  <a:lnTo>
                    <a:pt x="26873" y="87426"/>
                  </a:lnTo>
                  <a:lnTo>
                    <a:pt x="26873" y="86664"/>
                  </a:lnTo>
                  <a:lnTo>
                    <a:pt x="27660" y="86664"/>
                  </a:lnTo>
                  <a:lnTo>
                    <a:pt x="27660" y="85890"/>
                  </a:lnTo>
                  <a:lnTo>
                    <a:pt x="27660" y="85115"/>
                  </a:lnTo>
                  <a:lnTo>
                    <a:pt x="27660" y="84353"/>
                  </a:lnTo>
                  <a:lnTo>
                    <a:pt x="27660" y="83578"/>
                  </a:lnTo>
                  <a:lnTo>
                    <a:pt x="26873" y="83578"/>
                  </a:lnTo>
                  <a:lnTo>
                    <a:pt x="27660" y="83578"/>
                  </a:lnTo>
                  <a:lnTo>
                    <a:pt x="27660" y="82803"/>
                  </a:lnTo>
                  <a:lnTo>
                    <a:pt x="26873" y="82803"/>
                  </a:lnTo>
                  <a:lnTo>
                    <a:pt x="26873" y="82041"/>
                  </a:lnTo>
                  <a:lnTo>
                    <a:pt x="26479" y="82041"/>
                  </a:lnTo>
                  <a:lnTo>
                    <a:pt x="25704" y="82041"/>
                  </a:lnTo>
                  <a:lnTo>
                    <a:pt x="25704" y="81267"/>
                  </a:lnTo>
                  <a:lnTo>
                    <a:pt x="26479" y="81267"/>
                  </a:lnTo>
                  <a:lnTo>
                    <a:pt x="26479" y="80886"/>
                  </a:lnTo>
                  <a:lnTo>
                    <a:pt x="25704" y="80886"/>
                  </a:lnTo>
                  <a:lnTo>
                    <a:pt x="24930" y="80886"/>
                  </a:lnTo>
                  <a:lnTo>
                    <a:pt x="24930" y="80111"/>
                  </a:lnTo>
                  <a:lnTo>
                    <a:pt x="24155" y="80111"/>
                  </a:lnTo>
                  <a:lnTo>
                    <a:pt x="24930" y="80111"/>
                  </a:lnTo>
                  <a:lnTo>
                    <a:pt x="24930" y="79336"/>
                  </a:lnTo>
                  <a:lnTo>
                    <a:pt x="24155" y="79336"/>
                  </a:lnTo>
                  <a:lnTo>
                    <a:pt x="24155" y="80111"/>
                  </a:lnTo>
                  <a:lnTo>
                    <a:pt x="24155" y="79336"/>
                  </a:lnTo>
                  <a:lnTo>
                    <a:pt x="24930" y="79336"/>
                  </a:lnTo>
                  <a:lnTo>
                    <a:pt x="24155" y="79336"/>
                  </a:lnTo>
                  <a:lnTo>
                    <a:pt x="24930" y="79336"/>
                  </a:lnTo>
                  <a:lnTo>
                    <a:pt x="24930" y="80111"/>
                  </a:lnTo>
                  <a:lnTo>
                    <a:pt x="25704" y="80111"/>
                  </a:lnTo>
                  <a:lnTo>
                    <a:pt x="25704" y="79336"/>
                  </a:lnTo>
                  <a:lnTo>
                    <a:pt x="25704" y="80111"/>
                  </a:lnTo>
                  <a:lnTo>
                    <a:pt x="26479" y="80111"/>
                  </a:lnTo>
                  <a:lnTo>
                    <a:pt x="26479" y="79336"/>
                  </a:lnTo>
                  <a:lnTo>
                    <a:pt x="26479" y="80111"/>
                  </a:lnTo>
                  <a:lnTo>
                    <a:pt x="26873" y="80111"/>
                  </a:lnTo>
                  <a:lnTo>
                    <a:pt x="26873" y="79336"/>
                  </a:lnTo>
                  <a:lnTo>
                    <a:pt x="27660" y="79336"/>
                  </a:lnTo>
                  <a:lnTo>
                    <a:pt x="27660" y="80111"/>
                  </a:lnTo>
                  <a:lnTo>
                    <a:pt x="28435" y="80111"/>
                  </a:lnTo>
                  <a:lnTo>
                    <a:pt x="27660" y="80111"/>
                  </a:lnTo>
                  <a:lnTo>
                    <a:pt x="28435" y="80111"/>
                  </a:lnTo>
                  <a:lnTo>
                    <a:pt x="29210" y="80111"/>
                  </a:lnTo>
                  <a:lnTo>
                    <a:pt x="29210" y="80886"/>
                  </a:lnTo>
                  <a:lnTo>
                    <a:pt x="29997" y="80886"/>
                  </a:lnTo>
                  <a:lnTo>
                    <a:pt x="29210" y="80886"/>
                  </a:lnTo>
                  <a:lnTo>
                    <a:pt x="29997" y="80886"/>
                  </a:lnTo>
                  <a:lnTo>
                    <a:pt x="29210" y="80886"/>
                  </a:lnTo>
                  <a:lnTo>
                    <a:pt x="29210" y="80111"/>
                  </a:lnTo>
                  <a:lnTo>
                    <a:pt x="28435" y="80111"/>
                  </a:lnTo>
                  <a:lnTo>
                    <a:pt x="27660" y="80111"/>
                  </a:lnTo>
                  <a:lnTo>
                    <a:pt x="27660" y="79336"/>
                  </a:lnTo>
                  <a:lnTo>
                    <a:pt x="27660" y="80111"/>
                  </a:lnTo>
                  <a:lnTo>
                    <a:pt x="27660" y="79336"/>
                  </a:lnTo>
                  <a:lnTo>
                    <a:pt x="26873" y="79336"/>
                  </a:lnTo>
                  <a:lnTo>
                    <a:pt x="27660" y="79336"/>
                  </a:lnTo>
                  <a:lnTo>
                    <a:pt x="26873" y="79336"/>
                  </a:lnTo>
                  <a:lnTo>
                    <a:pt x="26873" y="78574"/>
                  </a:lnTo>
                  <a:lnTo>
                    <a:pt x="26479" y="78574"/>
                  </a:lnTo>
                  <a:lnTo>
                    <a:pt x="26479" y="77800"/>
                  </a:lnTo>
                  <a:lnTo>
                    <a:pt x="25704" y="77800"/>
                  </a:lnTo>
                  <a:lnTo>
                    <a:pt x="24930" y="77800"/>
                  </a:lnTo>
                  <a:lnTo>
                    <a:pt x="24930" y="77025"/>
                  </a:lnTo>
                  <a:lnTo>
                    <a:pt x="24930" y="76263"/>
                  </a:lnTo>
                  <a:lnTo>
                    <a:pt x="25704" y="76263"/>
                  </a:lnTo>
                  <a:lnTo>
                    <a:pt x="26479" y="76263"/>
                  </a:lnTo>
                  <a:lnTo>
                    <a:pt x="25704" y="76263"/>
                  </a:lnTo>
                  <a:lnTo>
                    <a:pt x="26479" y="76263"/>
                  </a:lnTo>
                  <a:lnTo>
                    <a:pt x="26479" y="75488"/>
                  </a:lnTo>
                  <a:lnTo>
                    <a:pt x="26479" y="76263"/>
                  </a:lnTo>
                  <a:lnTo>
                    <a:pt x="26479" y="75488"/>
                  </a:lnTo>
                  <a:lnTo>
                    <a:pt x="26873" y="75488"/>
                  </a:lnTo>
                  <a:lnTo>
                    <a:pt x="27660" y="75488"/>
                  </a:lnTo>
                  <a:lnTo>
                    <a:pt x="26873" y="75488"/>
                  </a:lnTo>
                  <a:lnTo>
                    <a:pt x="27660" y="75488"/>
                  </a:lnTo>
                  <a:lnTo>
                    <a:pt x="27660" y="74714"/>
                  </a:lnTo>
                  <a:lnTo>
                    <a:pt x="27660" y="75488"/>
                  </a:lnTo>
                  <a:lnTo>
                    <a:pt x="27660" y="74714"/>
                  </a:lnTo>
                  <a:lnTo>
                    <a:pt x="28435" y="74714"/>
                  </a:lnTo>
                  <a:lnTo>
                    <a:pt x="27660" y="74714"/>
                  </a:lnTo>
                  <a:lnTo>
                    <a:pt x="26873" y="74714"/>
                  </a:lnTo>
                  <a:lnTo>
                    <a:pt x="26873" y="73952"/>
                  </a:lnTo>
                  <a:lnTo>
                    <a:pt x="27660" y="73952"/>
                  </a:lnTo>
                  <a:lnTo>
                    <a:pt x="27660" y="73177"/>
                  </a:lnTo>
                  <a:lnTo>
                    <a:pt x="26873" y="73177"/>
                  </a:lnTo>
                  <a:lnTo>
                    <a:pt x="26873" y="73952"/>
                  </a:lnTo>
                  <a:lnTo>
                    <a:pt x="26479" y="73952"/>
                  </a:lnTo>
                  <a:lnTo>
                    <a:pt x="26479" y="73177"/>
                  </a:lnTo>
                  <a:lnTo>
                    <a:pt x="26873" y="73177"/>
                  </a:lnTo>
                  <a:lnTo>
                    <a:pt x="26479" y="73177"/>
                  </a:lnTo>
                  <a:lnTo>
                    <a:pt x="26479" y="72402"/>
                  </a:lnTo>
                  <a:lnTo>
                    <a:pt x="26873" y="73177"/>
                  </a:lnTo>
                  <a:lnTo>
                    <a:pt x="26873" y="72402"/>
                  </a:lnTo>
                  <a:lnTo>
                    <a:pt x="26479" y="72402"/>
                  </a:lnTo>
                  <a:lnTo>
                    <a:pt x="26873" y="72402"/>
                  </a:lnTo>
                  <a:lnTo>
                    <a:pt x="26479" y="71640"/>
                  </a:lnTo>
                  <a:lnTo>
                    <a:pt x="26873" y="71640"/>
                  </a:lnTo>
                  <a:lnTo>
                    <a:pt x="26873" y="72402"/>
                  </a:lnTo>
                  <a:lnTo>
                    <a:pt x="26873" y="71640"/>
                  </a:lnTo>
                  <a:lnTo>
                    <a:pt x="26873" y="72402"/>
                  </a:lnTo>
                  <a:lnTo>
                    <a:pt x="26873" y="71640"/>
                  </a:lnTo>
                  <a:lnTo>
                    <a:pt x="27660" y="71640"/>
                  </a:lnTo>
                  <a:lnTo>
                    <a:pt x="27660" y="72402"/>
                  </a:lnTo>
                  <a:lnTo>
                    <a:pt x="27660" y="71640"/>
                  </a:lnTo>
                  <a:lnTo>
                    <a:pt x="27660" y="72402"/>
                  </a:lnTo>
                  <a:lnTo>
                    <a:pt x="28435" y="72402"/>
                  </a:lnTo>
                  <a:lnTo>
                    <a:pt x="28435" y="71640"/>
                  </a:lnTo>
                  <a:lnTo>
                    <a:pt x="28435" y="72402"/>
                  </a:lnTo>
                  <a:lnTo>
                    <a:pt x="29210" y="72402"/>
                  </a:lnTo>
                  <a:lnTo>
                    <a:pt x="29210" y="73177"/>
                  </a:lnTo>
                  <a:lnTo>
                    <a:pt x="29210" y="72402"/>
                  </a:lnTo>
                  <a:lnTo>
                    <a:pt x="29997" y="72402"/>
                  </a:lnTo>
                  <a:lnTo>
                    <a:pt x="34671" y="72402"/>
                  </a:lnTo>
                  <a:lnTo>
                    <a:pt x="33883" y="72402"/>
                  </a:lnTo>
                  <a:lnTo>
                    <a:pt x="35445" y="72402"/>
                  </a:lnTo>
                  <a:lnTo>
                    <a:pt x="35445" y="71640"/>
                  </a:lnTo>
                  <a:lnTo>
                    <a:pt x="35839" y="71640"/>
                  </a:lnTo>
                  <a:lnTo>
                    <a:pt x="35839" y="72402"/>
                  </a:lnTo>
                  <a:lnTo>
                    <a:pt x="35839" y="71640"/>
                  </a:lnTo>
                  <a:lnTo>
                    <a:pt x="35839" y="72402"/>
                  </a:lnTo>
                  <a:lnTo>
                    <a:pt x="35839" y="71640"/>
                  </a:lnTo>
                  <a:lnTo>
                    <a:pt x="36614" y="71640"/>
                  </a:lnTo>
                  <a:lnTo>
                    <a:pt x="36614" y="72402"/>
                  </a:lnTo>
                  <a:lnTo>
                    <a:pt x="37388" y="72402"/>
                  </a:lnTo>
                  <a:lnTo>
                    <a:pt x="37388" y="71640"/>
                  </a:lnTo>
                  <a:lnTo>
                    <a:pt x="38176" y="72402"/>
                  </a:lnTo>
                  <a:lnTo>
                    <a:pt x="38176" y="71640"/>
                  </a:lnTo>
                  <a:lnTo>
                    <a:pt x="38176" y="72402"/>
                  </a:lnTo>
                  <a:lnTo>
                    <a:pt x="38950" y="72402"/>
                  </a:lnTo>
                  <a:lnTo>
                    <a:pt x="42849" y="72402"/>
                  </a:lnTo>
                  <a:lnTo>
                    <a:pt x="42849" y="73177"/>
                  </a:lnTo>
                  <a:lnTo>
                    <a:pt x="42849" y="73952"/>
                  </a:lnTo>
                  <a:lnTo>
                    <a:pt x="42062" y="73177"/>
                  </a:lnTo>
                  <a:lnTo>
                    <a:pt x="42062" y="73952"/>
                  </a:lnTo>
                  <a:lnTo>
                    <a:pt x="42062" y="74714"/>
                  </a:lnTo>
                  <a:lnTo>
                    <a:pt x="42062" y="73952"/>
                  </a:lnTo>
                  <a:lnTo>
                    <a:pt x="42062" y="73177"/>
                  </a:lnTo>
                  <a:lnTo>
                    <a:pt x="42062" y="73952"/>
                  </a:lnTo>
                  <a:lnTo>
                    <a:pt x="42849" y="73952"/>
                  </a:lnTo>
                  <a:lnTo>
                    <a:pt x="42849" y="73177"/>
                  </a:lnTo>
                  <a:lnTo>
                    <a:pt x="42849" y="72402"/>
                  </a:lnTo>
                  <a:lnTo>
                    <a:pt x="43624" y="72402"/>
                  </a:lnTo>
                  <a:lnTo>
                    <a:pt x="44399" y="72402"/>
                  </a:lnTo>
                  <a:lnTo>
                    <a:pt x="45186" y="72402"/>
                  </a:lnTo>
                  <a:lnTo>
                    <a:pt x="44399" y="72402"/>
                  </a:lnTo>
                  <a:lnTo>
                    <a:pt x="44399" y="73177"/>
                  </a:lnTo>
                  <a:lnTo>
                    <a:pt x="45186" y="72402"/>
                  </a:lnTo>
                  <a:lnTo>
                    <a:pt x="45567" y="73177"/>
                  </a:lnTo>
                  <a:lnTo>
                    <a:pt x="46355" y="73177"/>
                  </a:lnTo>
                  <a:lnTo>
                    <a:pt x="47129" y="73177"/>
                  </a:lnTo>
                  <a:lnTo>
                    <a:pt x="47904" y="73177"/>
                  </a:lnTo>
                  <a:lnTo>
                    <a:pt x="48691" y="73177"/>
                  </a:lnTo>
                  <a:lnTo>
                    <a:pt x="48691" y="73952"/>
                  </a:lnTo>
                  <a:lnTo>
                    <a:pt x="48691" y="73177"/>
                  </a:lnTo>
                  <a:lnTo>
                    <a:pt x="49466" y="73177"/>
                  </a:lnTo>
                  <a:lnTo>
                    <a:pt x="50241" y="73177"/>
                  </a:lnTo>
                  <a:lnTo>
                    <a:pt x="51028" y="73177"/>
                  </a:lnTo>
                  <a:lnTo>
                    <a:pt x="51028" y="73952"/>
                  </a:lnTo>
                  <a:lnTo>
                    <a:pt x="51028" y="73177"/>
                  </a:lnTo>
                  <a:lnTo>
                    <a:pt x="54914" y="73177"/>
                  </a:lnTo>
                  <a:lnTo>
                    <a:pt x="54914" y="73952"/>
                  </a:lnTo>
                  <a:lnTo>
                    <a:pt x="55308" y="73952"/>
                  </a:lnTo>
                  <a:lnTo>
                    <a:pt x="54914" y="73952"/>
                  </a:lnTo>
                  <a:lnTo>
                    <a:pt x="54914" y="73177"/>
                  </a:lnTo>
                  <a:lnTo>
                    <a:pt x="60756" y="73177"/>
                  </a:lnTo>
                  <a:lnTo>
                    <a:pt x="62318" y="72402"/>
                  </a:lnTo>
                  <a:lnTo>
                    <a:pt x="63093" y="72402"/>
                  </a:lnTo>
                  <a:lnTo>
                    <a:pt x="63093" y="73177"/>
                  </a:lnTo>
                  <a:lnTo>
                    <a:pt x="62318" y="73177"/>
                  </a:lnTo>
                  <a:lnTo>
                    <a:pt x="63093" y="73177"/>
                  </a:lnTo>
                  <a:lnTo>
                    <a:pt x="63881" y="73177"/>
                  </a:lnTo>
                  <a:lnTo>
                    <a:pt x="64262" y="73177"/>
                  </a:lnTo>
                  <a:lnTo>
                    <a:pt x="64262" y="73952"/>
                  </a:lnTo>
                  <a:lnTo>
                    <a:pt x="65049" y="73952"/>
                  </a:lnTo>
                  <a:lnTo>
                    <a:pt x="65824" y="73952"/>
                  </a:lnTo>
                  <a:lnTo>
                    <a:pt x="66598" y="73952"/>
                  </a:lnTo>
                  <a:lnTo>
                    <a:pt x="67386" y="73952"/>
                  </a:lnTo>
                  <a:lnTo>
                    <a:pt x="66598" y="73952"/>
                  </a:lnTo>
                  <a:lnTo>
                    <a:pt x="66598" y="74714"/>
                  </a:lnTo>
                  <a:lnTo>
                    <a:pt x="66598" y="73952"/>
                  </a:lnTo>
                  <a:lnTo>
                    <a:pt x="67386" y="73952"/>
                  </a:lnTo>
                  <a:lnTo>
                    <a:pt x="68160" y="73952"/>
                  </a:lnTo>
                  <a:lnTo>
                    <a:pt x="68935" y="73952"/>
                  </a:lnTo>
                  <a:lnTo>
                    <a:pt x="68935" y="73177"/>
                  </a:lnTo>
                  <a:lnTo>
                    <a:pt x="68935" y="72402"/>
                  </a:lnTo>
                  <a:lnTo>
                    <a:pt x="68935" y="73177"/>
                  </a:lnTo>
                  <a:lnTo>
                    <a:pt x="69723" y="73177"/>
                  </a:lnTo>
                  <a:lnTo>
                    <a:pt x="68935" y="73177"/>
                  </a:lnTo>
                  <a:lnTo>
                    <a:pt x="69723" y="73177"/>
                  </a:lnTo>
                  <a:lnTo>
                    <a:pt x="68935" y="73177"/>
                  </a:lnTo>
                  <a:lnTo>
                    <a:pt x="69723" y="73177"/>
                  </a:lnTo>
                  <a:lnTo>
                    <a:pt x="68935" y="73177"/>
                  </a:lnTo>
                  <a:lnTo>
                    <a:pt x="68935" y="72402"/>
                  </a:lnTo>
                  <a:lnTo>
                    <a:pt x="69723" y="72402"/>
                  </a:lnTo>
                  <a:lnTo>
                    <a:pt x="70497" y="71640"/>
                  </a:lnTo>
                  <a:lnTo>
                    <a:pt x="71272" y="71640"/>
                  </a:lnTo>
                  <a:lnTo>
                    <a:pt x="72059" y="71640"/>
                  </a:lnTo>
                  <a:lnTo>
                    <a:pt x="71272" y="71640"/>
                  </a:lnTo>
                  <a:lnTo>
                    <a:pt x="71272" y="72402"/>
                  </a:lnTo>
                  <a:lnTo>
                    <a:pt x="72059" y="71640"/>
                  </a:lnTo>
                  <a:lnTo>
                    <a:pt x="72059" y="72402"/>
                  </a:lnTo>
                  <a:lnTo>
                    <a:pt x="72834" y="72402"/>
                  </a:lnTo>
                  <a:lnTo>
                    <a:pt x="72834" y="71640"/>
                  </a:lnTo>
                  <a:lnTo>
                    <a:pt x="73609" y="71640"/>
                  </a:lnTo>
                  <a:lnTo>
                    <a:pt x="74002" y="71640"/>
                  </a:lnTo>
                  <a:lnTo>
                    <a:pt x="74777" y="71640"/>
                  </a:lnTo>
                  <a:lnTo>
                    <a:pt x="75565" y="71640"/>
                  </a:lnTo>
                  <a:lnTo>
                    <a:pt x="76339" y="71640"/>
                  </a:lnTo>
                  <a:lnTo>
                    <a:pt x="76339" y="71246"/>
                  </a:lnTo>
                  <a:lnTo>
                    <a:pt x="76339" y="71640"/>
                  </a:lnTo>
                  <a:lnTo>
                    <a:pt x="77114" y="71246"/>
                  </a:lnTo>
                  <a:lnTo>
                    <a:pt x="77901" y="71246"/>
                  </a:lnTo>
                  <a:lnTo>
                    <a:pt x="77901" y="71640"/>
                  </a:lnTo>
                  <a:lnTo>
                    <a:pt x="78676" y="71640"/>
                  </a:lnTo>
                  <a:lnTo>
                    <a:pt x="79451" y="71640"/>
                  </a:lnTo>
                  <a:lnTo>
                    <a:pt x="79451" y="71246"/>
                  </a:lnTo>
                  <a:lnTo>
                    <a:pt x="80238" y="71246"/>
                  </a:lnTo>
                  <a:lnTo>
                    <a:pt x="80238" y="71640"/>
                  </a:lnTo>
                  <a:lnTo>
                    <a:pt x="81013" y="71640"/>
                  </a:lnTo>
                  <a:lnTo>
                    <a:pt x="81788" y="71640"/>
                  </a:lnTo>
                  <a:lnTo>
                    <a:pt x="82575" y="72402"/>
                  </a:lnTo>
                  <a:lnTo>
                    <a:pt x="82575" y="71640"/>
                  </a:lnTo>
                  <a:lnTo>
                    <a:pt x="82575" y="72402"/>
                  </a:lnTo>
                  <a:lnTo>
                    <a:pt x="82575" y="73177"/>
                  </a:lnTo>
                  <a:lnTo>
                    <a:pt x="81788" y="73177"/>
                  </a:lnTo>
                  <a:lnTo>
                    <a:pt x="81013" y="73952"/>
                  </a:lnTo>
                  <a:lnTo>
                    <a:pt x="80238" y="73952"/>
                  </a:lnTo>
                  <a:lnTo>
                    <a:pt x="80238" y="74714"/>
                  </a:lnTo>
                  <a:lnTo>
                    <a:pt x="79451" y="74714"/>
                  </a:lnTo>
                  <a:lnTo>
                    <a:pt x="78676" y="75488"/>
                  </a:lnTo>
                  <a:lnTo>
                    <a:pt x="77901" y="75488"/>
                  </a:lnTo>
                  <a:lnTo>
                    <a:pt x="77114" y="75488"/>
                  </a:lnTo>
                  <a:lnTo>
                    <a:pt x="76339" y="76263"/>
                  </a:lnTo>
                  <a:lnTo>
                    <a:pt x="75565" y="76263"/>
                  </a:lnTo>
                  <a:lnTo>
                    <a:pt x="75565" y="77025"/>
                  </a:lnTo>
                  <a:lnTo>
                    <a:pt x="76339" y="77025"/>
                  </a:lnTo>
                  <a:lnTo>
                    <a:pt x="75565" y="77025"/>
                  </a:lnTo>
                  <a:lnTo>
                    <a:pt x="74777" y="77025"/>
                  </a:lnTo>
                  <a:lnTo>
                    <a:pt x="74002" y="77025"/>
                  </a:lnTo>
                  <a:lnTo>
                    <a:pt x="73609" y="77800"/>
                  </a:lnTo>
                  <a:lnTo>
                    <a:pt x="72834" y="77800"/>
                  </a:lnTo>
                  <a:lnTo>
                    <a:pt x="72834" y="78574"/>
                  </a:lnTo>
                  <a:lnTo>
                    <a:pt x="72834" y="77800"/>
                  </a:lnTo>
                  <a:lnTo>
                    <a:pt x="72059" y="77800"/>
                  </a:lnTo>
                  <a:lnTo>
                    <a:pt x="72834" y="77800"/>
                  </a:lnTo>
                  <a:lnTo>
                    <a:pt x="72834" y="78574"/>
                  </a:lnTo>
                  <a:lnTo>
                    <a:pt x="72059" y="78574"/>
                  </a:lnTo>
                  <a:lnTo>
                    <a:pt x="72834" y="78574"/>
                  </a:lnTo>
                  <a:lnTo>
                    <a:pt x="72059" y="78574"/>
                  </a:lnTo>
                  <a:lnTo>
                    <a:pt x="72834" y="78574"/>
                  </a:lnTo>
                  <a:lnTo>
                    <a:pt x="72059" y="78574"/>
                  </a:lnTo>
                  <a:lnTo>
                    <a:pt x="71272" y="78574"/>
                  </a:lnTo>
                  <a:lnTo>
                    <a:pt x="71272" y="79336"/>
                  </a:lnTo>
                  <a:lnTo>
                    <a:pt x="70497" y="78574"/>
                  </a:lnTo>
                  <a:lnTo>
                    <a:pt x="70497" y="79336"/>
                  </a:lnTo>
                  <a:lnTo>
                    <a:pt x="69723" y="79336"/>
                  </a:lnTo>
                  <a:lnTo>
                    <a:pt x="70497" y="79336"/>
                  </a:lnTo>
                  <a:lnTo>
                    <a:pt x="71272" y="79336"/>
                  </a:lnTo>
                  <a:lnTo>
                    <a:pt x="71272" y="80111"/>
                  </a:lnTo>
                  <a:lnTo>
                    <a:pt x="70497" y="80886"/>
                  </a:lnTo>
                  <a:lnTo>
                    <a:pt x="71272" y="80886"/>
                  </a:lnTo>
                  <a:lnTo>
                    <a:pt x="70497" y="80886"/>
                  </a:lnTo>
                  <a:lnTo>
                    <a:pt x="70497" y="80111"/>
                  </a:lnTo>
                  <a:lnTo>
                    <a:pt x="69723" y="80111"/>
                  </a:lnTo>
                  <a:lnTo>
                    <a:pt x="69723" y="80886"/>
                  </a:lnTo>
                  <a:lnTo>
                    <a:pt x="70497" y="81267"/>
                  </a:lnTo>
                  <a:lnTo>
                    <a:pt x="71272" y="82041"/>
                  </a:lnTo>
                  <a:lnTo>
                    <a:pt x="71272" y="82803"/>
                  </a:lnTo>
                  <a:lnTo>
                    <a:pt x="72059" y="82803"/>
                  </a:lnTo>
                  <a:lnTo>
                    <a:pt x="72834" y="82803"/>
                  </a:lnTo>
                  <a:lnTo>
                    <a:pt x="72834" y="83578"/>
                  </a:lnTo>
                  <a:lnTo>
                    <a:pt x="72834" y="82803"/>
                  </a:lnTo>
                  <a:lnTo>
                    <a:pt x="73609" y="83578"/>
                  </a:lnTo>
                  <a:lnTo>
                    <a:pt x="74002" y="83578"/>
                  </a:lnTo>
                  <a:lnTo>
                    <a:pt x="74777" y="83578"/>
                  </a:lnTo>
                  <a:lnTo>
                    <a:pt x="74777" y="84353"/>
                  </a:lnTo>
                  <a:lnTo>
                    <a:pt x="74002" y="84353"/>
                  </a:lnTo>
                  <a:lnTo>
                    <a:pt x="74002" y="85115"/>
                  </a:lnTo>
                  <a:lnTo>
                    <a:pt x="74777" y="85115"/>
                  </a:lnTo>
                  <a:lnTo>
                    <a:pt x="75565" y="85115"/>
                  </a:lnTo>
                  <a:lnTo>
                    <a:pt x="76339" y="85890"/>
                  </a:lnTo>
                  <a:lnTo>
                    <a:pt x="77114" y="85890"/>
                  </a:lnTo>
                  <a:lnTo>
                    <a:pt x="77114" y="86664"/>
                  </a:lnTo>
                  <a:lnTo>
                    <a:pt x="77901" y="86664"/>
                  </a:lnTo>
                  <a:lnTo>
                    <a:pt x="77901" y="87426"/>
                  </a:lnTo>
                  <a:lnTo>
                    <a:pt x="77901" y="88201"/>
                  </a:lnTo>
                  <a:lnTo>
                    <a:pt x="77901" y="88976"/>
                  </a:lnTo>
                  <a:lnTo>
                    <a:pt x="77901" y="89738"/>
                  </a:lnTo>
                  <a:lnTo>
                    <a:pt x="77114" y="90512"/>
                  </a:lnTo>
                  <a:lnTo>
                    <a:pt x="76339" y="90893"/>
                  </a:lnTo>
                  <a:lnTo>
                    <a:pt x="75565" y="90893"/>
                  </a:lnTo>
                  <a:lnTo>
                    <a:pt x="74777" y="90512"/>
                  </a:lnTo>
                  <a:lnTo>
                    <a:pt x="74002" y="90512"/>
                  </a:lnTo>
                  <a:lnTo>
                    <a:pt x="74002" y="89738"/>
                  </a:lnTo>
                  <a:lnTo>
                    <a:pt x="73609" y="89738"/>
                  </a:lnTo>
                  <a:lnTo>
                    <a:pt x="72834" y="89738"/>
                  </a:lnTo>
                  <a:lnTo>
                    <a:pt x="72834" y="88976"/>
                  </a:lnTo>
                  <a:lnTo>
                    <a:pt x="72059" y="88976"/>
                  </a:lnTo>
                  <a:lnTo>
                    <a:pt x="72059" y="89738"/>
                  </a:lnTo>
                  <a:lnTo>
                    <a:pt x="71272" y="89738"/>
                  </a:lnTo>
                  <a:lnTo>
                    <a:pt x="70497" y="88976"/>
                  </a:lnTo>
                  <a:lnTo>
                    <a:pt x="69723" y="88976"/>
                  </a:lnTo>
                  <a:lnTo>
                    <a:pt x="68935" y="89738"/>
                  </a:lnTo>
                  <a:lnTo>
                    <a:pt x="68935" y="90512"/>
                  </a:lnTo>
                  <a:lnTo>
                    <a:pt x="68160" y="90512"/>
                  </a:lnTo>
                  <a:lnTo>
                    <a:pt x="67386" y="90893"/>
                  </a:lnTo>
                  <a:lnTo>
                    <a:pt x="66598" y="90893"/>
                  </a:lnTo>
                  <a:lnTo>
                    <a:pt x="66598" y="91668"/>
                  </a:lnTo>
                  <a:lnTo>
                    <a:pt x="65824" y="91668"/>
                  </a:lnTo>
                  <a:lnTo>
                    <a:pt x="65824" y="92430"/>
                  </a:lnTo>
                  <a:lnTo>
                    <a:pt x="66598" y="92430"/>
                  </a:lnTo>
                  <a:lnTo>
                    <a:pt x="66598" y="93205"/>
                  </a:lnTo>
                  <a:lnTo>
                    <a:pt x="66598" y="97053"/>
                  </a:lnTo>
                  <a:lnTo>
                    <a:pt x="67386" y="97828"/>
                  </a:lnTo>
                  <a:lnTo>
                    <a:pt x="67386" y="98602"/>
                  </a:lnTo>
                  <a:lnTo>
                    <a:pt x="68160" y="98602"/>
                  </a:lnTo>
                  <a:lnTo>
                    <a:pt x="68160" y="99364"/>
                  </a:lnTo>
                  <a:lnTo>
                    <a:pt x="68935" y="99364"/>
                  </a:lnTo>
                  <a:lnTo>
                    <a:pt x="68160" y="99364"/>
                  </a:lnTo>
                  <a:lnTo>
                    <a:pt x="68935" y="100139"/>
                  </a:lnTo>
                  <a:lnTo>
                    <a:pt x="68160" y="100520"/>
                  </a:lnTo>
                  <a:lnTo>
                    <a:pt x="68935" y="101295"/>
                  </a:lnTo>
                  <a:lnTo>
                    <a:pt x="68935" y="102069"/>
                  </a:lnTo>
                  <a:lnTo>
                    <a:pt x="68935" y="102831"/>
                  </a:lnTo>
                  <a:lnTo>
                    <a:pt x="68160" y="102831"/>
                  </a:lnTo>
                  <a:lnTo>
                    <a:pt x="67386" y="102831"/>
                  </a:lnTo>
                  <a:lnTo>
                    <a:pt x="67386" y="103606"/>
                  </a:lnTo>
                  <a:lnTo>
                    <a:pt x="66598" y="103606"/>
                  </a:lnTo>
                  <a:lnTo>
                    <a:pt x="66598" y="104381"/>
                  </a:lnTo>
                  <a:lnTo>
                    <a:pt x="65824" y="104381"/>
                  </a:lnTo>
                  <a:lnTo>
                    <a:pt x="65824" y="103606"/>
                  </a:lnTo>
                  <a:lnTo>
                    <a:pt x="65049" y="103606"/>
                  </a:lnTo>
                  <a:lnTo>
                    <a:pt x="64262" y="103606"/>
                  </a:lnTo>
                  <a:lnTo>
                    <a:pt x="64262" y="102831"/>
                  </a:lnTo>
                  <a:lnTo>
                    <a:pt x="63881" y="102831"/>
                  </a:lnTo>
                  <a:lnTo>
                    <a:pt x="63093" y="102831"/>
                  </a:lnTo>
                  <a:lnTo>
                    <a:pt x="63093" y="102069"/>
                  </a:lnTo>
                  <a:lnTo>
                    <a:pt x="62318" y="102069"/>
                  </a:lnTo>
                  <a:lnTo>
                    <a:pt x="62318" y="101295"/>
                  </a:lnTo>
                  <a:lnTo>
                    <a:pt x="61531" y="101295"/>
                  </a:lnTo>
                  <a:lnTo>
                    <a:pt x="61531" y="100520"/>
                  </a:lnTo>
                  <a:lnTo>
                    <a:pt x="60756" y="100520"/>
                  </a:lnTo>
                  <a:lnTo>
                    <a:pt x="61531" y="100520"/>
                  </a:lnTo>
                  <a:lnTo>
                    <a:pt x="60756" y="100139"/>
                  </a:lnTo>
                  <a:lnTo>
                    <a:pt x="59982" y="99364"/>
                  </a:lnTo>
                  <a:lnTo>
                    <a:pt x="59194" y="99364"/>
                  </a:lnTo>
                  <a:lnTo>
                    <a:pt x="59982" y="99364"/>
                  </a:lnTo>
                  <a:lnTo>
                    <a:pt x="59194" y="99364"/>
                  </a:lnTo>
                  <a:lnTo>
                    <a:pt x="59194" y="98602"/>
                  </a:lnTo>
                  <a:lnTo>
                    <a:pt x="58420" y="98602"/>
                  </a:lnTo>
                  <a:lnTo>
                    <a:pt x="58420" y="99364"/>
                  </a:lnTo>
                  <a:lnTo>
                    <a:pt x="58420" y="100139"/>
                  </a:lnTo>
                  <a:lnTo>
                    <a:pt x="57645" y="100520"/>
                  </a:lnTo>
                  <a:lnTo>
                    <a:pt x="57645" y="101295"/>
                  </a:lnTo>
                  <a:lnTo>
                    <a:pt x="56870" y="100520"/>
                  </a:lnTo>
                  <a:lnTo>
                    <a:pt x="56870" y="101295"/>
                  </a:lnTo>
                  <a:lnTo>
                    <a:pt x="56870" y="100520"/>
                  </a:lnTo>
                  <a:lnTo>
                    <a:pt x="56870" y="101295"/>
                  </a:lnTo>
                  <a:lnTo>
                    <a:pt x="56083" y="101295"/>
                  </a:lnTo>
                  <a:lnTo>
                    <a:pt x="55308" y="101295"/>
                  </a:lnTo>
                  <a:lnTo>
                    <a:pt x="55308" y="100520"/>
                  </a:lnTo>
                  <a:lnTo>
                    <a:pt x="54914" y="100520"/>
                  </a:lnTo>
                  <a:lnTo>
                    <a:pt x="54914" y="101295"/>
                  </a:lnTo>
                  <a:lnTo>
                    <a:pt x="54140" y="101295"/>
                  </a:lnTo>
                  <a:lnTo>
                    <a:pt x="54140" y="100520"/>
                  </a:lnTo>
                  <a:lnTo>
                    <a:pt x="54140" y="100139"/>
                  </a:lnTo>
                  <a:lnTo>
                    <a:pt x="53365" y="100139"/>
                  </a:lnTo>
                  <a:lnTo>
                    <a:pt x="53365" y="99364"/>
                  </a:lnTo>
                  <a:lnTo>
                    <a:pt x="54140" y="99364"/>
                  </a:lnTo>
                  <a:lnTo>
                    <a:pt x="53365" y="99364"/>
                  </a:lnTo>
                  <a:lnTo>
                    <a:pt x="53365" y="98602"/>
                  </a:lnTo>
                  <a:lnTo>
                    <a:pt x="52578" y="98602"/>
                  </a:lnTo>
                  <a:lnTo>
                    <a:pt x="53365" y="98602"/>
                  </a:lnTo>
                  <a:lnTo>
                    <a:pt x="53365" y="97828"/>
                  </a:lnTo>
                  <a:lnTo>
                    <a:pt x="53365" y="98602"/>
                  </a:lnTo>
                  <a:lnTo>
                    <a:pt x="52578" y="98602"/>
                  </a:lnTo>
                  <a:lnTo>
                    <a:pt x="53365" y="98602"/>
                  </a:lnTo>
                  <a:lnTo>
                    <a:pt x="53365" y="99364"/>
                  </a:lnTo>
                  <a:lnTo>
                    <a:pt x="54140" y="99364"/>
                  </a:lnTo>
                  <a:lnTo>
                    <a:pt x="53365" y="99364"/>
                  </a:lnTo>
                  <a:lnTo>
                    <a:pt x="53365" y="100139"/>
                  </a:lnTo>
                  <a:lnTo>
                    <a:pt x="54140" y="100139"/>
                  </a:lnTo>
                  <a:lnTo>
                    <a:pt x="54140" y="100520"/>
                  </a:lnTo>
                  <a:lnTo>
                    <a:pt x="54140" y="101295"/>
                  </a:lnTo>
                  <a:lnTo>
                    <a:pt x="54914" y="101295"/>
                  </a:lnTo>
                  <a:lnTo>
                    <a:pt x="54914" y="100520"/>
                  </a:lnTo>
                  <a:lnTo>
                    <a:pt x="55308" y="100520"/>
                  </a:lnTo>
                  <a:lnTo>
                    <a:pt x="55308" y="101295"/>
                  </a:lnTo>
                  <a:lnTo>
                    <a:pt x="56083" y="101295"/>
                  </a:lnTo>
                  <a:lnTo>
                    <a:pt x="56870" y="101295"/>
                  </a:lnTo>
                  <a:lnTo>
                    <a:pt x="56870" y="100520"/>
                  </a:lnTo>
                  <a:lnTo>
                    <a:pt x="57645" y="101295"/>
                  </a:lnTo>
                  <a:lnTo>
                    <a:pt x="57645" y="100520"/>
                  </a:lnTo>
                  <a:lnTo>
                    <a:pt x="58420" y="100520"/>
                  </a:lnTo>
                  <a:lnTo>
                    <a:pt x="58420" y="100139"/>
                  </a:lnTo>
                  <a:lnTo>
                    <a:pt x="58420" y="99364"/>
                  </a:lnTo>
                  <a:lnTo>
                    <a:pt x="59194" y="98602"/>
                  </a:lnTo>
                  <a:lnTo>
                    <a:pt x="58420" y="98602"/>
                  </a:lnTo>
                  <a:lnTo>
                    <a:pt x="59194" y="98602"/>
                  </a:lnTo>
                  <a:lnTo>
                    <a:pt x="59194" y="99364"/>
                  </a:lnTo>
                  <a:lnTo>
                    <a:pt x="59982" y="99364"/>
                  </a:lnTo>
                  <a:lnTo>
                    <a:pt x="59982" y="100139"/>
                  </a:lnTo>
                  <a:lnTo>
                    <a:pt x="60756" y="100139"/>
                  </a:lnTo>
                  <a:lnTo>
                    <a:pt x="61531" y="100520"/>
                  </a:lnTo>
                  <a:lnTo>
                    <a:pt x="60756" y="100520"/>
                  </a:lnTo>
                  <a:lnTo>
                    <a:pt x="61531" y="100520"/>
                  </a:lnTo>
                  <a:lnTo>
                    <a:pt x="61531" y="101295"/>
                  </a:lnTo>
                  <a:lnTo>
                    <a:pt x="62318" y="101295"/>
                  </a:lnTo>
                  <a:lnTo>
                    <a:pt x="62318" y="102069"/>
                  </a:lnTo>
                  <a:lnTo>
                    <a:pt x="63093" y="102069"/>
                  </a:lnTo>
                  <a:lnTo>
                    <a:pt x="63093" y="102831"/>
                  </a:lnTo>
                  <a:lnTo>
                    <a:pt x="63881" y="102831"/>
                  </a:lnTo>
                  <a:lnTo>
                    <a:pt x="64262" y="102831"/>
                  </a:lnTo>
                  <a:lnTo>
                    <a:pt x="64262" y="103606"/>
                  </a:lnTo>
                  <a:lnTo>
                    <a:pt x="65049" y="103606"/>
                  </a:lnTo>
                  <a:lnTo>
                    <a:pt x="65824" y="103606"/>
                  </a:lnTo>
                  <a:lnTo>
                    <a:pt x="65824" y="104381"/>
                  </a:lnTo>
                  <a:lnTo>
                    <a:pt x="65824" y="105143"/>
                  </a:lnTo>
                  <a:lnTo>
                    <a:pt x="65824" y="104381"/>
                  </a:lnTo>
                  <a:lnTo>
                    <a:pt x="65824" y="105143"/>
                  </a:lnTo>
                  <a:lnTo>
                    <a:pt x="65049" y="105143"/>
                  </a:lnTo>
                  <a:lnTo>
                    <a:pt x="65049" y="105917"/>
                  </a:lnTo>
                  <a:lnTo>
                    <a:pt x="65049" y="105143"/>
                  </a:lnTo>
                  <a:lnTo>
                    <a:pt x="65824" y="105143"/>
                  </a:lnTo>
                  <a:lnTo>
                    <a:pt x="65049" y="105917"/>
                  </a:lnTo>
                  <a:lnTo>
                    <a:pt x="65049" y="106692"/>
                  </a:lnTo>
                  <a:lnTo>
                    <a:pt x="65824" y="106692"/>
                  </a:lnTo>
                  <a:lnTo>
                    <a:pt x="65824" y="107454"/>
                  </a:lnTo>
                  <a:lnTo>
                    <a:pt x="65049" y="107454"/>
                  </a:lnTo>
                  <a:lnTo>
                    <a:pt x="65824" y="107454"/>
                  </a:lnTo>
                  <a:lnTo>
                    <a:pt x="65049" y="107454"/>
                  </a:lnTo>
                  <a:lnTo>
                    <a:pt x="65824" y="107454"/>
                  </a:lnTo>
                  <a:lnTo>
                    <a:pt x="65824" y="106692"/>
                  </a:lnTo>
                  <a:lnTo>
                    <a:pt x="65049" y="106692"/>
                  </a:lnTo>
                  <a:lnTo>
                    <a:pt x="65049" y="105917"/>
                  </a:lnTo>
                  <a:lnTo>
                    <a:pt x="65824" y="105143"/>
                  </a:lnTo>
                  <a:lnTo>
                    <a:pt x="65824" y="104381"/>
                  </a:lnTo>
                  <a:lnTo>
                    <a:pt x="66598" y="104381"/>
                  </a:lnTo>
                  <a:lnTo>
                    <a:pt x="66598" y="103606"/>
                  </a:lnTo>
                  <a:lnTo>
                    <a:pt x="67386" y="103606"/>
                  </a:lnTo>
                  <a:lnTo>
                    <a:pt x="68160" y="103606"/>
                  </a:lnTo>
                  <a:lnTo>
                    <a:pt x="68160" y="102831"/>
                  </a:lnTo>
                  <a:lnTo>
                    <a:pt x="68935" y="102831"/>
                  </a:lnTo>
                  <a:lnTo>
                    <a:pt x="68935" y="102069"/>
                  </a:lnTo>
                  <a:lnTo>
                    <a:pt x="68935" y="101295"/>
                  </a:lnTo>
                  <a:lnTo>
                    <a:pt x="69723" y="101295"/>
                  </a:lnTo>
                  <a:lnTo>
                    <a:pt x="68935" y="101295"/>
                  </a:lnTo>
                  <a:lnTo>
                    <a:pt x="68160" y="100520"/>
                  </a:lnTo>
                  <a:lnTo>
                    <a:pt x="68935" y="100520"/>
                  </a:lnTo>
                  <a:lnTo>
                    <a:pt x="68935" y="100139"/>
                  </a:lnTo>
                  <a:lnTo>
                    <a:pt x="68935" y="99364"/>
                  </a:lnTo>
                  <a:lnTo>
                    <a:pt x="68160" y="99364"/>
                  </a:lnTo>
                  <a:lnTo>
                    <a:pt x="68160" y="98602"/>
                  </a:lnTo>
                  <a:lnTo>
                    <a:pt x="67386" y="97828"/>
                  </a:lnTo>
                  <a:lnTo>
                    <a:pt x="67386" y="97053"/>
                  </a:lnTo>
                  <a:lnTo>
                    <a:pt x="66598" y="97053"/>
                  </a:lnTo>
                  <a:lnTo>
                    <a:pt x="66598" y="96291"/>
                  </a:lnTo>
                  <a:lnTo>
                    <a:pt x="67386" y="96291"/>
                  </a:lnTo>
                  <a:lnTo>
                    <a:pt x="66598" y="96291"/>
                  </a:lnTo>
                  <a:lnTo>
                    <a:pt x="67386" y="96291"/>
                  </a:lnTo>
                  <a:lnTo>
                    <a:pt x="66598" y="96291"/>
                  </a:lnTo>
                  <a:lnTo>
                    <a:pt x="66598" y="95516"/>
                  </a:lnTo>
                  <a:lnTo>
                    <a:pt x="66598" y="94741"/>
                  </a:lnTo>
                  <a:lnTo>
                    <a:pt x="66598" y="93979"/>
                  </a:lnTo>
                  <a:lnTo>
                    <a:pt x="66598" y="93205"/>
                  </a:lnTo>
                  <a:lnTo>
                    <a:pt x="66598" y="92430"/>
                  </a:lnTo>
                  <a:lnTo>
                    <a:pt x="65824" y="92430"/>
                  </a:lnTo>
                  <a:lnTo>
                    <a:pt x="66598" y="92430"/>
                  </a:lnTo>
                  <a:lnTo>
                    <a:pt x="65824" y="92430"/>
                  </a:lnTo>
                  <a:lnTo>
                    <a:pt x="65824" y="91668"/>
                  </a:lnTo>
                  <a:lnTo>
                    <a:pt x="66598" y="91668"/>
                  </a:lnTo>
                  <a:lnTo>
                    <a:pt x="66598" y="90893"/>
                  </a:lnTo>
                  <a:lnTo>
                    <a:pt x="67386" y="90893"/>
                  </a:lnTo>
                  <a:lnTo>
                    <a:pt x="68160" y="90512"/>
                  </a:lnTo>
                  <a:lnTo>
                    <a:pt x="68935" y="90512"/>
                  </a:lnTo>
                  <a:lnTo>
                    <a:pt x="68935" y="89738"/>
                  </a:lnTo>
                  <a:lnTo>
                    <a:pt x="69723" y="88976"/>
                  </a:lnTo>
                  <a:lnTo>
                    <a:pt x="70497" y="88976"/>
                  </a:lnTo>
                  <a:lnTo>
                    <a:pt x="70497" y="89738"/>
                  </a:lnTo>
                  <a:lnTo>
                    <a:pt x="71272" y="89738"/>
                  </a:lnTo>
                  <a:lnTo>
                    <a:pt x="72059" y="89738"/>
                  </a:lnTo>
                  <a:lnTo>
                    <a:pt x="72834" y="89738"/>
                  </a:lnTo>
                  <a:lnTo>
                    <a:pt x="72834" y="88976"/>
                  </a:lnTo>
                  <a:lnTo>
                    <a:pt x="72834" y="89738"/>
                  </a:lnTo>
                  <a:lnTo>
                    <a:pt x="73609" y="89738"/>
                  </a:lnTo>
                  <a:lnTo>
                    <a:pt x="72834" y="89738"/>
                  </a:lnTo>
                  <a:lnTo>
                    <a:pt x="73609" y="89738"/>
                  </a:lnTo>
                  <a:lnTo>
                    <a:pt x="74002" y="89738"/>
                  </a:lnTo>
                  <a:lnTo>
                    <a:pt x="74002" y="90512"/>
                  </a:lnTo>
                  <a:lnTo>
                    <a:pt x="74777" y="90512"/>
                  </a:lnTo>
                  <a:lnTo>
                    <a:pt x="74777" y="90893"/>
                  </a:lnTo>
                  <a:lnTo>
                    <a:pt x="74777" y="90512"/>
                  </a:lnTo>
                  <a:lnTo>
                    <a:pt x="74777" y="90893"/>
                  </a:lnTo>
                  <a:lnTo>
                    <a:pt x="75565" y="90893"/>
                  </a:lnTo>
                  <a:lnTo>
                    <a:pt x="76339" y="90893"/>
                  </a:lnTo>
                  <a:lnTo>
                    <a:pt x="77114" y="90893"/>
                  </a:lnTo>
                  <a:lnTo>
                    <a:pt x="77901" y="90512"/>
                  </a:lnTo>
                  <a:lnTo>
                    <a:pt x="78676" y="90512"/>
                  </a:lnTo>
                  <a:lnTo>
                    <a:pt x="78676" y="90893"/>
                  </a:lnTo>
                  <a:lnTo>
                    <a:pt x="79451" y="90893"/>
                  </a:lnTo>
                  <a:lnTo>
                    <a:pt x="80238" y="90893"/>
                  </a:lnTo>
                  <a:lnTo>
                    <a:pt x="81013" y="90893"/>
                  </a:lnTo>
                  <a:lnTo>
                    <a:pt x="81788" y="90893"/>
                  </a:lnTo>
                  <a:lnTo>
                    <a:pt x="82575" y="90893"/>
                  </a:lnTo>
                  <a:lnTo>
                    <a:pt x="83350" y="90512"/>
                  </a:lnTo>
                  <a:lnTo>
                    <a:pt x="83350" y="90893"/>
                  </a:lnTo>
                  <a:lnTo>
                    <a:pt x="83743" y="90893"/>
                  </a:lnTo>
                  <a:lnTo>
                    <a:pt x="85293" y="90512"/>
                  </a:lnTo>
                  <a:lnTo>
                    <a:pt x="86080" y="90512"/>
                  </a:lnTo>
                  <a:lnTo>
                    <a:pt x="86855" y="90512"/>
                  </a:lnTo>
                  <a:lnTo>
                    <a:pt x="87630" y="90512"/>
                  </a:lnTo>
                  <a:lnTo>
                    <a:pt x="87630" y="89738"/>
                  </a:lnTo>
                  <a:lnTo>
                    <a:pt x="87630" y="90512"/>
                  </a:lnTo>
                  <a:lnTo>
                    <a:pt x="87630" y="89738"/>
                  </a:lnTo>
                  <a:lnTo>
                    <a:pt x="88417" y="90512"/>
                  </a:lnTo>
                  <a:lnTo>
                    <a:pt x="89192" y="90512"/>
                  </a:lnTo>
                  <a:lnTo>
                    <a:pt x="89966" y="90512"/>
                  </a:lnTo>
                  <a:lnTo>
                    <a:pt x="90754" y="90512"/>
                  </a:lnTo>
                  <a:lnTo>
                    <a:pt x="91528" y="90512"/>
                  </a:lnTo>
                  <a:lnTo>
                    <a:pt x="91528" y="89738"/>
                  </a:lnTo>
                  <a:lnTo>
                    <a:pt x="91528" y="90512"/>
                  </a:lnTo>
                  <a:lnTo>
                    <a:pt x="91528" y="90893"/>
                  </a:lnTo>
                  <a:lnTo>
                    <a:pt x="92303" y="91668"/>
                  </a:lnTo>
                  <a:lnTo>
                    <a:pt x="92303" y="92430"/>
                  </a:lnTo>
                  <a:lnTo>
                    <a:pt x="92697" y="92430"/>
                  </a:lnTo>
                  <a:lnTo>
                    <a:pt x="93472" y="92430"/>
                  </a:lnTo>
                  <a:lnTo>
                    <a:pt x="93472" y="93205"/>
                  </a:lnTo>
                  <a:lnTo>
                    <a:pt x="94246" y="93205"/>
                  </a:lnTo>
                  <a:lnTo>
                    <a:pt x="93472" y="93205"/>
                  </a:lnTo>
                  <a:lnTo>
                    <a:pt x="94246" y="93979"/>
                  </a:lnTo>
                  <a:lnTo>
                    <a:pt x="95034" y="93979"/>
                  </a:lnTo>
                  <a:lnTo>
                    <a:pt x="95808" y="93979"/>
                  </a:lnTo>
                  <a:lnTo>
                    <a:pt x="95808" y="94741"/>
                  </a:lnTo>
                  <a:lnTo>
                    <a:pt x="95808" y="95516"/>
                  </a:lnTo>
                  <a:lnTo>
                    <a:pt x="96583" y="95516"/>
                  </a:lnTo>
                  <a:lnTo>
                    <a:pt x="96583" y="96291"/>
                  </a:lnTo>
                  <a:lnTo>
                    <a:pt x="97370" y="96291"/>
                  </a:lnTo>
                  <a:lnTo>
                    <a:pt x="97370" y="97053"/>
                  </a:lnTo>
                  <a:lnTo>
                    <a:pt x="98145" y="97053"/>
                  </a:lnTo>
                  <a:lnTo>
                    <a:pt x="98145" y="97828"/>
                  </a:lnTo>
                  <a:lnTo>
                    <a:pt x="98145" y="98602"/>
                  </a:lnTo>
                  <a:lnTo>
                    <a:pt x="98933" y="98602"/>
                  </a:lnTo>
                  <a:lnTo>
                    <a:pt x="99707" y="98602"/>
                  </a:lnTo>
                  <a:lnTo>
                    <a:pt x="100482" y="98602"/>
                  </a:lnTo>
                  <a:lnTo>
                    <a:pt x="100482" y="97828"/>
                  </a:lnTo>
                  <a:lnTo>
                    <a:pt x="100482" y="98602"/>
                  </a:lnTo>
                  <a:lnTo>
                    <a:pt x="99707" y="98602"/>
                  </a:lnTo>
                  <a:lnTo>
                    <a:pt x="98933" y="98602"/>
                  </a:lnTo>
                  <a:lnTo>
                    <a:pt x="98933" y="97828"/>
                  </a:lnTo>
                  <a:lnTo>
                    <a:pt x="98145" y="98602"/>
                  </a:lnTo>
                  <a:lnTo>
                    <a:pt x="98145" y="97828"/>
                  </a:lnTo>
                  <a:lnTo>
                    <a:pt x="98145" y="97053"/>
                  </a:lnTo>
                  <a:lnTo>
                    <a:pt x="97370" y="97053"/>
                  </a:lnTo>
                  <a:lnTo>
                    <a:pt x="97370" y="96291"/>
                  </a:lnTo>
                  <a:lnTo>
                    <a:pt x="96583" y="96291"/>
                  </a:lnTo>
                  <a:lnTo>
                    <a:pt x="96583" y="95516"/>
                  </a:lnTo>
                  <a:lnTo>
                    <a:pt x="95808" y="95516"/>
                  </a:lnTo>
                  <a:lnTo>
                    <a:pt x="95808" y="94741"/>
                  </a:lnTo>
                  <a:lnTo>
                    <a:pt x="95808" y="93979"/>
                  </a:lnTo>
                  <a:lnTo>
                    <a:pt x="95034" y="93979"/>
                  </a:lnTo>
                  <a:lnTo>
                    <a:pt x="94246" y="93979"/>
                  </a:lnTo>
                  <a:lnTo>
                    <a:pt x="94246" y="93205"/>
                  </a:lnTo>
                  <a:lnTo>
                    <a:pt x="93472" y="93205"/>
                  </a:lnTo>
                  <a:lnTo>
                    <a:pt x="93472" y="92430"/>
                  </a:lnTo>
                  <a:lnTo>
                    <a:pt x="92697" y="92430"/>
                  </a:lnTo>
                  <a:lnTo>
                    <a:pt x="92303" y="92430"/>
                  </a:lnTo>
                  <a:lnTo>
                    <a:pt x="92697" y="91668"/>
                  </a:lnTo>
                  <a:lnTo>
                    <a:pt x="92303" y="91668"/>
                  </a:lnTo>
                  <a:lnTo>
                    <a:pt x="91528" y="90893"/>
                  </a:lnTo>
                  <a:lnTo>
                    <a:pt x="91528" y="90512"/>
                  </a:lnTo>
                  <a:lnTo>
                    <a:pt x="91528" y="89738"/>
                  </a:lnTo>
                  <a:lnTo>
                    <a:pt x="91528" y="90512"/>
                  </a:lnTo>
                  <a:lnTo>
                    <a:pt x="90754" y="90512"/>
                  </a:lnTo>
                  <a:lnTo>
                    <a:pt x="90754" y="89738"/>
                  </a:lnTo>
                  <a:lnTo>
                    <a:pt x="91528" y="89738"/>
                  </a:lnTo>
                  <a:lnTo>
                    <a:pt x="91528" y="88976"/>
                  </a:lnTo>
                  <a:lnTo>
                    <a:pt x="91528" y="88201"/>
                  </a:lnTo>
                  <a:lnTo>
                    <a:pt x="92303" y="87426"/>
                  </a:lnTo>
                  <a:lnTo>
                    <a:pt x="92303" y="86664"/>
                  </a:lnTo>
                  <a:lnTo>
                    <a:pt x="95808" y="86664"/>
                  </a:lnTo>
                  <a:lnTo>
                    <a:pt x="95808" y="87426"/>
                  </a:lnTo>
                  <a:lnTo>
                    <a:pt x="96583" y="87426"/>
                  </a:lnTo>
                  <a:lnTo>
                    <a:pt x="97370" y="87426"/>
                  </a:lnTo>
                  <a:lnTo>
                    <a:pt x="97370" y="86664"/>
                  </a:lnTo>
                  <a:lnTo>
                    <a:pt x="103212" y="86664"/>
                  </a:lnTo>
                  <a:lnTo>
                    <a:pt x="103212" y="87426"/>
                  </a:lnTo>
                  <a:lnTo>
                    <a:pt x="103987" y="87426"/>
                  </a:lnTo>
                  <a:lnTo>
                    <a:pt x="104762" y="87426"/>
                  </a:lnTo>
                  <a:lnTo>
                    <a:pt x="105549" y="87426"/>
                  </a:lnTo>
                  <a:lnTo>
                    <a:pt x="105549" y="88201"/>
                  </a:lnTo>
                  <a:lnTo>
                    <a:pt x="105549" y="87426"/>
                  </a:lnTo>
                  <a:lnTo>
                    <a:pt x="105549" y="88201"/>
                  </a:lnTo>
                  <a:lnTo>
                    <a:pt x="106324" y="88201"/>
                  </a:lnTo>
                  <a:lnTo>
                    <a:pt x="107099" y="88201"/>
                  </a:lnTo>
                  <a:lnTo>
                    <a:pt x="107886" y="88201"/>
                  </a:lnTo>
                  <a:lnTo>
                    <a:pt x="107886" y="87426"/>
                  </a:lnTo>
                  <a:lnTo>
                    <a:pt x="108661" y="87426"/>
                  </a:lnTo>
                  <a:lnTo>
                    <a:pt x="109435" y="87426"/>
                  </a:lnTo>
                  <a:lnTo>
                    <a:pt x="110223" y="86664"/>
                  </a:lnTo>
                  <a:lnTo>
                    <a:pt x="110998" y="86664"/>
                  </a:lnTo>
                  <a:lnTo>
                    <a:pt x="111772" y="86664"/>
                  </a:lnTo>
                  <a:lnTo>
                    <a:pt x="112166" y="85890"/>
                  </a:lnTo>
                  <a:lnTo>
                    <a:pt x="112166" y="86664"/>
                  </a:lnTo>
                  <a:lnTo>
                    <a:pt x="112953" y="86664"/>
                  </a:lnTo>
                  <a:lnTo>
                    <a:pt x="113728" y="86664"/>
                  </a:lnTo>
                  <a:lnTo>
                    <a:pt x="113728" y="87426"/>
                  </a:lnTo>
                  <a:lnTo>
                    <a:pt x="114503" y="87426"/>
                  </a:lnTo>
                  <a:lnTo>
                    <a:pt x="114503" y="88201"/>
                  </a:lnTo>
                  <a:lnTo>
                    <a:pt x="115277" y="88201"/>
                  </a:lnTo>
                  <a:lnTo>
                    <a:pt x="114503" y="88201"/>
                  </a:lnTo>
                  <a:lnTo>
                    <a:pt x="114503" y="88976"/>
                  </a:lnTo>
                  <a:lnTo>
                    <a:pt x="114503" y="89738"/>
                  </a:lnTo>
                  <a:lnTo>
                    <a:pt x="115277" y="89738"/>
                  </a:lnTo>
                  <a:lnTo>
                    <a:pt x="115277" y="90512"/>
                  </a:lnTo>
                  <a:lnTo>
                    <a:pt x="115277" y="94741"/>
                  </a:lnTo>
                  <a:lnTo>
                    <a:pt x="114503" y="94741"/>
                  </a:lnTo>
                  <a:lnTo>
                    <a:pt x="115277" y="95516"/>
                  </a:lnTo>
                  <a:lnTo>
                    <a:pt x="116065" y="95516"/>
                  </a:lnTo>
                  <a:lnTo>
                    <a:pt x="115277" y="95516"/>
                  </a:lnTo>
                  <a:lnTo>
                    <a:pt x="116065" y="95516"/>
                  </a:lnTo>
                  <a:lnTo>
                    <a:pt x="116065" y="96291"/>
                  </a:lnTo>
                  <a:lnTo>
                    <a:pt x="116065" y="97053"/>
                  </a:lnTo>
                  <a:lnTo>
                    <a:pt x="116065" y="97828"/>
                  </a:lnTo>
                  <a:lnTo>
                    <a:pt x="116065" y="98602"/>
                  </a:lnTo>
                  <a:lnTo>
                    <a:pt x="115277" y="98602"/>
                  </a:lnTo>
                  <a:lnTo>
                    <a:pt x="115277" y="99364"/>
                  </a:lnTo>
                  <a:lnTo>
                    <a:pt x="116065" y="100139"/>
                  </a:lnTo>
                  <a:lnTo>
                    <a:pt x="116840" y="100139"/>
                  </a:lnTo>
                  <a:lnTo>
                    <a:pt x="116840" y="100520"/>
                  </a:lnTo>
                  <a:lnTo>
                    <a:pt x="117614" y="100520"/>
                  </a:lnTo>
                  <a:lnTo>
                    <a:pt x="117614" y="101295"/>
                  </a:lnTo>
                  <a:lnTo>
                    <a:pt x="116840" y="101295"/>
                  </a:lnTo>
                  <a:lnTo>
                    <a:pt x="116065" y="101295"/>
                  </a:lnTo>
                  <a:lnTo>
                    <a:pt x="115277" y="101295"/>
                  </a:lnTo>
                  <a:lnTo>
                    <a:pt x="115277" y="100520"/>
                  </a:lnTo>
                  <a:lnTo>
                    <a:pt x="114503" y="100520"/>
                  </a:lnTo>
                  <a:lnTo>
                    <a:pt x="113728" y="100520"/>
                  </a:lnTo>
                  <a:lnTo>
                    <a:pt x="112953" y="101295"/>
                  </a:lnTo>
                  <a:lnTo>
                    <a:pt x="112953" y="102069"/>
                  </a:lnTo>
                  <a:lnTo>
                    <a:pt x="113728" y="102069"/>
                  </a:lnTo>
                  <a:lnTo>
                    <a:pt x="113728" y="102831"/>
                  </a:lnTo>
                  <a:lnTo>
                    <a:pt x="114503" y="102831"/>
                  </a:lnTo>
                  <a:lnTo>
                    <a:pt x="114503" y="103606"/>
                  </a:lnTo>
                  <a:lnTo>
                    <a:pt x="113728" y="103606"/>
                  </a:lnTo>
                  <a:lnTo>
                    <a:pt x="112953" y="103606"/>
                  </a:lnTo>
                  <a:lnTo>
                    <a:pt x="112953" y="104381"/>
                  </a:lnTo>
                  <a:lnTo>
                    <a:pt x="112953" y="103606"/>
                  </a:lnTo>
                  <a:lnTo>
                    <a:pt x="112953" y="104381"/>
                  </a:lnTo>
                  <a:lnTo>
                    <a:pt x="112166" y="104381"/>
                  </a:lnTo>
                  <a:lnTo>
                    <a:pt x="111772" y="105143"/>
                  </a:lnTo>
                  <a:lnTo>
                    <a:pt x="110998" y="105143"/>
                  </a:lnTo>
                  <a:lnTo>
                    <a:pt x="110223" y="105143"/>
                  </a:lnTo>
                  <a:lnTo>
                    <a:pt x="109435" y="105143"/>
                  </a:lnTo>
                  <a:lnTo>
                    <a:pt x="110223" y="105917"/>
                  </a:lnTo>
                  <a:lnTo>
                    <a:pt x="110223" y="106692"/>
                  </a:lnTo>
                  <a:lnTo>
                    <a:pt x="109435" y="106692"/>
                  </a:lnTo>
                  <a:lnTo>
                    <a:pt x="109435" y="107454"/>
                  </a:lnTo>
                  <a:lnTo>
                    <a:pt x="109435" y="108229"/>
                  </a:lnTo>
                  <a:lnTo>
                    <a:pt x="108661" y="109004"/>
                  </a:lnTo>
                  <a:lnTo>
                    <a:pt x="107886" y="109766"/>
                  </a:lnTo>
                  <a:lnTo>
                    <a:pt x="107099" y="109766"/>
                  </a:lnTo>
                  <a:lnTo>
                    <a:pt x="107099" y="110159"/>
                  </a:lnTo>
                  <a:lnTo>
                    <a:pt x="106324" y="110159"/>
                  </a:lnTo>
                  <a:lnTo>
                    <a:pt x="107099" y="110159"/>
                  </a:lnTo>
                  <a:lnTo>
                    <a:pt x="107099" y="110921"/>
                  </a:lnTo>
                  <a:lnTo>
                    <a:pt x="106324" y="110921"/>
                  </a:lnTo>
                  <a:lnTo>
                    <a:pt x="105549" y="111696"/>
                  </a:lnTo>
                  <a:lnTo>
                    <a:pt x="105549" y="112471"/>
                  </a:lnTo>
                  <a:lnTo>
                    <a:pt x="104762" y="112471"/>
                  </a:lnTo>
                  <a:lnTo>
                    <a:pt x="105549" y="112471"/>
                  </a:lnTo>
                  <a:lnTo>
                    <a:pt x="105549" y="113233"/>
                  </a:lnTo>
                  <a:lnTo>
                    <a:pt x="104762" y="113233"/>
                  </a:lnTo>
                  <a:lnTo>
                    <a:pt x="104762" y="112471"/>
                  </a:lnTo>
                  <a:lnTo>
                    <a:pt x="104762" y="113233"/>
                  </a:lnTo>
                  <a:lnTo>
                    <a:pt x="103987" y="113233"/>
                  </a:lnTo>
                  <a:lnTo>
                    <a:pt x="103987" y="114007"/>
                  </a:lnTo>
                  <a:lnTo>
                    <a:pt x="103987" y="114782"/>
                  </a:lnTo>
                  <a:lnTo>
                    <a:pt x="103987" y="118630"/>
                  </a:lnTo>
                  <a:lnTo>
                    <a:pt x="103987" y="117855"/>
                  </a:lnTo>
                  <a:lnTo>
                    <a:pt x="104762" y="117855"/>
                  </a:lnTo>
                  <a:lnTo>
                    <a:pt x="103987" y="117093"/>
                  </a:lnTo>
                  <a:lnTo>
                    <a:pt x="103987" y="116319"/>
                  </a:lnTo>
                  <a:lnTo>
                    <a:pt x="103987" y="115544"/>
                  </a:lnTo>
                  <a:lnTo>
                    <a:pt x="103987" y="114782"/>
                  </a:lnTo>
                  <a:lnTo>
                    <a:pt x="104762" y="114782"/>
                  </a:lnTo>
                  <a:lnTo>
                    <a:pt x="104762" y="114007"/>
                  </a:lnTo>
                  <a:lnTo>
                    <a:pt x="104762" y="114782"/>
                  </a:lnTo>
                  <a:lnTo>
                    <a:pt x="104762" y="114007"/>
                  </a:lnTo>
                  <a:lnTo>
                    <a:pt x="105549" y="114007"/>
                  </a:lnTo>
                  <a:lnTo>
                    <a:pt x="105549" y="113233"/>
                  </a:lnTo>
                  <a:lnTo>
                    <a:pt x="105549" y="114007"/>
                  </a:lnTo>
                  <a:lnTo>
                    <a:pt x="105549" y="113233"/>
                  </a:lnTo>
                  <a:lnTo>
                    <a:pt x="106324" y="113233"/>
                  </a:lnTo>
                  <a:lnTo>
                    <a:pt x="105549" y="112471"/>
                  </a:lnTo>
                  <a:lnTo>
                    <a:pt x="106324" y="112471"/>
                  </a:lnTo>
                  <a:lnTo>
                    <a:pt x="105549" y="112471"/>
                  </a:lnTo>
                  <a:lnTo>
                    <a:pt x="106324" y="112471"/>
                  </a:lnTo>
                  <a:lnTo>
                    <a:pt x="105549" y="112471"/>
                  </a:lnTo>
                  <a:lnTo>
                    <a:pt x="106324" y="112471"/>
                  </a:lnTo>
                  <a:lnTo>
                    <a:pt x="106324" y="111696"/>
                  </a:lnTo>
                  <a:lnTo>
                    <a:pt x="106324" y="110921"/>
                  </a:lnTo>
                  <a:lnTo>
                    <a:pt x="107099" y="110921"/>
                  </a:lnTo>
                  <a:lnTo>
                    <a:pt x="107099" y="110159"/>
                  </a:lnTo>
                  <a:lnTo>
                    <a:pt x="107886" y="109766"/>
                  </a:lnTo>
                  <a:lnTo>
                    <a:pt x="108661" y="109004"/>
                  </a:lnTo>
                  <a:lnTo>
                    <a:pt x="109435" y="109004"/>
                  </a:lnTo>
                  <a:lnTo>
                    <a:pt x="109435" y="108229"/>
                  </a:lnTo>
                  <a:lnTo>
                    <a:pt x="109435" y="107454"/>
                  </a:lnTo>
                  <a:lnTo>
                    <a:pt x="110223" y="106692"/>
                  </a:lnTo>
                  <a:lnTo>
                    <a:pt x="109435" y="107454"/>
                  </a:lnTo>
                  <a:lnTo>
                    <a:pt x="110223" y="106692"/>
                  </a:lnTo>
                  <a:lnTo>
                    <a:pt x="110223" y="105917"/>
                  </a:lnTo>
                  <a:lnTo>
                    <a:pt x="110223" y="105143"/>
                  </a:lnTo>
                  <a:lnTo>
                    <a:pt x="110998" y="105143"/>
                  </a:lnTo>
                  <a:lnTo>
                    <a:pt x="111772" y="105143"/>
                  </a:lnTo>
                  <a:lnTo>
                    <a:pt x="112166" y="105143"/>
                  </a:lnTo>
                  <a:lnTo>
                    <a:pt x="112166" y="104381"/>
                  </a:lnTo>
                  <a:lnTo>
                    <a:pt x="112953" y="104381"/>
                  </a:lnTo>
                  <a:lnTo>
                    <a:pt x="113728" y="104381"/>
                  </a:lnTo>
                  <a:lnTo>
                    <a:pt x="113728" y="103606"/>
                  </a:lnTo>
                  <a:lnTo>
                    <a:pt x="114503" y="103606"/>
                  </a:lnTo>
                  <a:lnTo>
                    <a:pt x="114503" y="102831"/>
                  </a:lnTo>
                  <a:lnTo>
                    <a:pt x="114503" y="102069"/>
                  </a:lnTo>
                  <a:lnTo>
                    <a:pt x="113728" y="102069"/>
                  </a:lnTo>
                  <a:lnTo>
                    <a:pt x="112953" y="102069"/>
                  </a:lnTo>
                  <a:lnTo>
                    <a:pt x="112953" y="101295"/>
                  </a:lnTo>
                  <a:lnTo>
                    <a:pt x="113728" y="101295"/>
                  </a:lnTo>
                  <a:lnTo>
                    <a:pt x="114503" y="100520"/>
                  </a:lnTo>
                  <a:lnTo>
                    <a:pt x="115277" y="101295"/>
                  </a:lnTo>
                  <a:lnTo>
                    <a:pt x="116065" y="101295"/>
                  </a:lnTo>
                  <a:lnTo>
                    <a:pt x="116065" y="102069"/>
                  </a:lnTo>
                  <a:lnTo>
                    <a:pt x="116840" y="102069"/>
                  </a:lnTo>
                  <a:lnTo>
                    <a:pt x="117614" y="102069"/>
                  </a:lnTo>
                  <a:lnTo>
                    <a:pt x="118402" y="102069"/>
                  </a:lnTo>
                  <a:lnTo>
                    <a:pt x="119176" y="101295"/>
                  </a:lnTo>
                  <a:lnTo>
                    <a:pt x="119951" y="101295"/>
                  </a:lnTo>
                  <a:lnTo>
                    <a:pt x="119951" y="100520"/>
                  </a:lnTo>
                  <a:lnTo>
                    <a:pt x="119176" y="100139"/>
                  </a:lnTo>
                  <a:lnTo>
                    <a:pt x="118402" y="99364"/>
                  </a:lnTo>
                  <a:lnTo>
                    <a:pt x="119176" y="99364"/>
                  </a:lnTo>
                  <a:lnTo>
                    <a:pt x="119176" y="100139"/>
                  </a:lnTo>
                  <a:lnTo>
                    <a:pt x="119176" y="99364"/>
                  </a:lnTo>
                  <a:lnTo>
                    <a:pt x="118402" y="99364"/>
                  </a:lnTo>
                  <a:lnTo>
                    <a:pt x="117614" y="99364"/>
                  </a:lnTo>
                  <a:lnTo>
                    <a:pt x="116840" y="98602"/>
                  </a:lnTo>
                  <a:lnTo>
                    <a:pt x="116840" y="97828"/>
                  </a:lnTo>
                  <a:lnTo>
                    <a:pt x="117614" y="97828"/>
                  </a:lnTo>
                  <a:lnTo>
                    <a:pt x="117614" y="97053"/>
                  </a:lnTo>
                  <a:lnTo>
                    <a:pt x="118402" y="97828"/>
                  </a:lnTo>
                  <a:lnTo>
                    <a:pt x="117614" y="97053"/>
                  </a:lnTo>
                  <a:lnTo>
                    <a:pt x="116840" y="97053"/>
                  </a:lnTo>
                  <a:lnTo>
                    <a:pt x="116840" y="96291"/>
                  </a:lnTo>
                  <a:lnTo>
                    <a:pt x="117614" y="96291"/>
                  </a:lnTo>
                  <a:lnTo>
                    <a:pt x="116840" y="96291"/>
                  </a:lnTo>
                  <a:lnTo>
                    <a:pt x="116840" y="95516"/>
                  </a:lnTo>
                  <a:lnTo>
                    <a:pt x="117614" y="95516"/>
                  </a:lnTo>
                  <a:lnTo>
                    <a:pt x="117614" y="96291"/>
                  </a:lnTo>
                  <a:lnTo>
                    <a:pt x="118402" y="96291"/>
                  </a:lnTo>
                  <a:lnTo>
                    <a:pt x="118402" y="97053"/>
                  </a:lnTo>
                  <a:lnTo>
                    <a:pt x="119176" y="97053"/>
                  </a:lnTo>
                  <a:lnTo>
                    <a:pt x="118402" y="97053"/>
                  </a:lnTo>
                  <a:lnTo>
                    <a:pt x="118402" y="97828"/>
                  </a:lnTo>
                  <a:lnTo>
                    <a:pt x="119176" y="97828"/>
                  </a:lnTo>
                  <a:lnTo>
                    <a:pt x="119951" y="97828"/>
                  </a:lnTo>
                  <a:lnTo>
                    <a:pt x="119951" y="98602"/>
                  </a:lnTo>
                  <a:lnTo>
                    <a:pt x="120738" y="98602"/>
                  </a:lnTo>
                  <a:lnTo>
                    <a:pt x="120738" y="99364"/>
                  </a:lnTo>
                  <a:lnTo>
                    <a:pt x="119951" y="99364"/>
                  </a:lnTo>
                  <a:lnTo>
                    <a:pt x="120738" y="99364"/>
                  </a:lnTo>
                  <a:lnTo>
                    <a:pt x="120738" y="100139"/>
                  </a:lnTo>
                  <a:lnTo>
                    <a:pt x="121132" y="100139"/>
                  </a:lnTo>
                  <a:lnTo>
                    <a:pt x="121132" y="100520"/>
                  </a:lnTo>
                  <a:lnTo>
                    <a:pt x="121907" y="101295"/>
                  </a:lnTo>
                  <a:lnTo>
                    <a:pt x="121907" y="102069"/>
                  </a:lnTo>
                  <a:lnTo>
                    <a:pt x="122682" y="102069"/>
                  </a:lnTo>
                  <a:lnTo>
                    <a:pt x="121907" y="102069"/>
                  </a:lnTo>
                  <a:lnTo>
                    <a:pt x="121907" y="101295"/>
                  </a:lnTo>
                  <a:lnTo>
                    <a:pt x="121132" y="101295"/>
                  </a:lnTo>
                  <a:lnTo>
                    <a:pt x="121132" y="100520"/>
                  </a:lnTo>
                  <a:lnTo>
                    <a:pt x="121132" y="100139"/>
                  </a:lnTo>
                  <a:lnTo>
                    <a:pt x="120738" y="100139"/>
                  </a:lnTo>
                  <a:lnTo>
                    <a:pt x="120738" y="99364"/>
                  </a:lnTo>
                  <a:lnTo>
                    <a:pt x="119951" y="99364"/>
                  </a:lnTo>
                  <a:lnTo>
                    <a:pt x="120738" y="99364"/>
                  </a:lnTo>
                  <a:lnTo>
                    <a:pt x="120738" y="98602"/>
                  </a:lnTo>
                  <a:lnTo>
                    <a:pt x="119951" y="98602"/>
                  </a:lnTo>
                  <a:lnTo>
                    <a:pt x="119951" y="97828"/>
                  </a:lnTo>
                  <a:lnTo>
                    <a:pt x="119176" y="97828"/>
                  </a:lnTo>
                  <a:lnTo>
                    <a:pt x="118402" y="97828"/>
                  </a:lnTo>
                  <a:lnTo>
                    <a:pt x="118402" y="97053"/>
                  </a:lnTo>
                  <a:lnTo>
                    <a:pt x="119176" y="97053"/>
                  </a:lnTo>
                  <a:lnTo>
                    <a:pt x="118402" y="97053"/>
                  </a:lnTo>
                  <a:lnTo>
                    <a:pt x="118402" y="96291"/>
                  </a:lnTo>
                  <a:lnTo>
                    <a:pt x="117614" y="96291"/>
                  </a:lnTo>
                  <a:lnTo>
                    <a:pt x="117614" y="95516"/>
                  </a:lnTo>
                  <a:lnTo>
                    <a:pt x="116840" y="95516"/>
                  </a:lnTo>
                  <a:lnTo>
                    <a:pt x="116840" y="94741"/>
                  </a:lnTo>
                  <a:lnTo>
                    <a:pt x="116065" y="94741"/>
                  </a:lnTo>
                  <a:lnTo>
                    <a:pt x="116065" y="93979"/>
                  </a:lnTo>
                  <a:lnTo>
                    <a:pt x="116065" y="93205"/>
                  </a:lnTo>
                  <a:lnTo>
                    <a:pt x="115277" y="93205"/>
                  </a:lnTo>
                  <a:lnTo>
                    <a:pt x="116065" y="92430"/>
                  </a:lnTo>
                  <a:lnTo>
                    <a:pt x="116065" y="91668"/>
                  </a:lnTo>
                  <a:lnTo>
                    <a:pt x="115277" y="90893"/>
                  </a:lnTo>
                  <a:lnTo>
                    <a:pt x="115277" y="90512"/>
                  </a:lnTo>
                  <a:lnTo>
                    <a:pt x="115277" y="89738"/>
                  </a:lnTo>
                  <a:lnTo>
                    <a:pt x="115277" y="88976"/>
                  </a:lnTo>
                  <a:lnTo>
                    <a:pt x="115277" y="88201"/>
                  </a:lnTo>
                  <a:lnTo>
                    <a:pt x="114503" y="88201"/>
                  </a:lnTo>
                  <a:lnTo>
                    <a:pt x="114503" y="87426"/>
                  </a:lnTo>
                  <a:lnTo>
                    <a:pt x="113728" y="87426"/>
                  </a:lnTo>
                  <a:lnTo>
                    <a:pt x="113728" y="86664"/>
                  </a:lnTo>
                  <a:lnTo>
                    <a:pt x="112953" y="86664"/>
                  </a:lnTo>
                  <a:lnTo>
                    <a:pt x="113728" y="85890"/>
                  </a:lnTo>
                  <a:lnTo>
                    <a:pt x="114503" y="85890"/>
                  </a:lnTo>
                  <a:lnTo>
                    <a:pt x="115277" y="85890"/>
                  </a:lnTo>
                  <a:lnTo>
                    <a:pt x="115277" y="85115"/>
                  </a:lnTo>
                  <a:lnTo>
                    <a:pt x="116065" y="85115"/>
                  </a:lnTo>
                  <a:lnTo>
                    <a:pt x="116840" y="84353"/>
                  </a:lnTo>
                  <a:lnTo>
                    <a:pt x="117614" y="84353"/>
                  </a:lnTo>
                  <a:lnTo>
                    <a:pt x="116840" y="84353"/>
                  </a:lnTo>
                  <a:lnTo>
                    <a:pt x="116840" y="83578"/>
                  </a:lnTo>
                  <a:lnTo>
                    <a:pt x="116065" y="83578"/>
                  </a:lnTo>
                  <a:lnTo>
                    <a:pt x="116840" y="83578"/>
                  </a:lnTo>
                  <a:lnTo>
                    <a:pt x="116840" y="82803"/>
                  </a:lnTo>
                  <a:lnTo>
                    <a:pt x="116065" y="82803"/>
                  </a:lnTo>
                  <a:lnTo>
                    <a:pt x="116065" y="82041"/>
                  </a:lnTo>
                  <a:lnTo>
                    <a:pt x="116840" y="82041"/>
                  </a:lnTo>
                  <a:lnTo>
                    <a:pt x="117614" y="82041"/>
                  </a:lnTo>
                  <a:lnTo>
                    <a:pt x="117614" y="81267"/>
                  </a:lnTo>
                  <a:lnTo>
                    <a:pt x="117614" y="80886"/>
                  </a:lnTo>
                  <a:lnTo>
                    <a:pt x="116840" y="80886"/>
                  </a:lnTo>
                  <a:lnTo>
                    <a:pt x="116065" y="80886"/>
                  </a:lnTo>
                  <a:lnTo>
                    <a:pt x="115277" y="80886"/>
                  </a:lnTo>
                  <a:lnTo>
                    <a:pt x="114503" y="80886"/>
                  </a:lnTo>
                  <a:lnTo>
                    <a:pt x="115277" y="80886"/>
                  </a:lnTo>
                  <a:lnTo>
                    <a:pt x="115277" y="80111"/>
                  </a:lnTo>
                  <a:lnTo>
                    <a:pt x="116065" y="80111"/>
                  </a:lnTo>
                  <a:lnTo>
                    <a:pt x="115277" y="80111"/>
                  </a:lnTo>
                  <a:lnTo>
                    <a:pt x="116065" y="80111"/>
                  </a:lnTo>
                  <a:lnTo>
                    <a:pt x="116065" y="79336"/>
                  </a:lnTo>
                  <a:lnTo>
                    <a:pt x="116840" y="79336"/>
                  </a:lnTo>
                  <a:lnTo>
                    <a:pt x="116840" y="78574"/>
                  </a:lnTo>
                  <a:lnTo>
                    <a:pt x="117614" y="78574"/>
                  </a:lnTo>
                  <a:lnTo>
                    <a:pt x="116840" y="78574"/>
                  </a:lnTo>
                  <a:lnTo>
                    <a:pt x="116065" y="78574"/>
                  </a:lnTo>
                  <a:lnTo>
                    <a:pt x="116065" y="77800"/>
                  </a:lnTo>
                  <a:lnTo>
                    <a:pt x="116840" y="77800"/>
                  </a:lnTo>
                  <a:lnTo>
                    <a:pt x="116840" y="77025"/>
                  </a:lnTo>
                  <a:lnTo>
                    <a:pt x="116840" y="76263"/>
                  </a:lnTo>
                  <a:lnTo>
                    <a:pt x="116065" y="76263"/>
                  </a:lnTo>
                  <a:lnTo>
                    <a:pt x="115277" y="76263"/>
                  </a:lnTo>
                  <a:lnTo>
                    <a:pt x="114503" y="76263"/>
                  </a:lnTo>
                  <a:lnTo>
                    <a:pt x="114503" y="75488"/>
                  </a:lnTo>
                  <a:lnTo>
                    <a:pt x="113728" y="75488"/>
                  </a:lnTo>
                  <a:lnTo>
                    <a:pt x="113728" y="74714"/>
                  </a:lnTo>
                  <a:lnTo>
                    <a:pt x="114503" y="74714"/>
                  </a:lnTo>
                  <a:lnTo>
                    <a:pt x="114503" y="75488"/>
                  </a:lnTo>
                  <a:lnTo>
                    <a:pt x="115277" y="75488"/>
                  </a:lnTo>
                  <a:lnTo>
                    <a:pt x="115277" y="74714"/>
                  </a:lnTo>
                  <a:lnTo>
                    <a:pt x="116065" y="74714"/>
                  </a:lnTo>
                  <a:lnTo>
                    <a:pt x="116840" y="74714"/>
                  </a:lnTo>
                  <a:lnTo>
                    <a:pt x="117614" y="74714"/>
                  </a:lnTo>
                  <a:lnTo>
                    <a:pt x="117614" y="73952"/>
                  </a:lnTo>
                  <a:lnTo>
                    <a:pt x="118402" y="73952"/>
                  </a:lnTo>
                  <a:lnTo>
                    <a:pt x="119176" y="73177"/>
                  </a:lnTo>
                  <a:lnTo>
                    <a:pt x="119951" y="73177"/>
                  </a:lnTo>
                  <a:lnTo>
                    <a:pt x="119951" y="72402"/>
                  </a:lnTo>
                  <a:lnTo>
                    <a:pt x="120738" y="73177"/>
                  </a:lnTo>
                  <a:lnTo>
                    <a:pt x="120738" y="72402"/>
                  </a:lnTo>
                  <a:lnTo>
                    <a:pt x="121132" y="72402"/>
                  </a:lnTo>
                  <a:lnTo>
                    <a:pt x="121907" y="72402"/>
                  </a:lnTo>
                  <a:lnTo>
                    <a:pt x="121132" y="72402"/>
                  </a:lnTo>
                  <a:lnTo>
                    <a:pt x="120738" y="72402"/>
                  </a:lnTo>
                  <a:lnTo>
                    <a:pt x="120738" y="73177"/>
                  </a:lnTo>
                  <a:lnTo>
                    <a:pt x="120738" y="72402"/>
                  </a:lnTo>
                  <a:lnTo>
                    <a:pt x="119951" y="72402"/>
                  </a:lnTo>
                  <a:lnTo>
                    <a:pt x="119951" y="73177"/>
                  </a:lnTo>
                  <a:lnTo>
                    <a:pt x="119176" y="73177"/>
                  </a:lnTo>
                  <a:lnTo>
                    <a:pt x="118402" y="73952"/>
                  </a:lnTo>
                  <a:lnTo>
                    <a:pt x="117614" y="73952"/>
                  </a:lnTo>
                  <a:lnTo>
                    <a:pt x="117614" y="74714"/>
                  </a:lnTo>
                  <a:lnTo>
                    <a:pt x="113728" y="74714"/>
                  </a:lnTo>
                  <a:lnTo>
                    <a:pt x="113728" y="75488"/>
                  </a:lnTo>
                  <a:lnTo>
                    <a:pt x="112953" y="75488"/>
                  </a:lnTo>
                  <a:lnTo>
                    <a:pt x="112953" y="76263"/>
                  </a:lnTo>
                  <a:lnTo>
                    <a:pt x="112166" y="75488"/>
                  </a:lnTo>
                  <a:lnTo>
                    <a:pt x="112953" y="75488"/>
                  </a:lnTo>
                  <a:lnTo>
                    <a:pt x="112166" y="75488"/>
                  </a:lnTo>
                  <a:lnTo>
                    <a:pt x="112953" y="75488"/>
                  </a:lnTo>
                  <a:lnTo>
                    <a:pt x="112166" y="75488"/>
                  </a:lnTo>
                  <a:lnTo>
                    <a:pt x="112953" y="75488"/>
                  </a:lnTo>
                  <a:lnTo>
                    <a:pt x="112166" y="75488"/>
                  </a:lnTo>
                  <a:lnTo>
                    <a:pt x="112953" y="75488"/>
                  </a:lnTo>
                  <a:lnTo>
                    <a:pt x="112166" y="75488"/>
                  </a:lnTo>
                  <a:lnTo>
                    <a:pt x="112953" y="76263"/>
                  </a:lnTo>
                  <a:lnTo>
                    <a:pt x="112953" y="75488"/>
                  </a:lnTo>
                  <a:lnTo>
                    <a:pt x="113728" y="75488"/>
                  </a:lnTo>
                  <a:lnTo>
                    <a:pt x="114503" y="75488"/>
                  </a:lnTo>
                  <a:lnTo>
                    <a:pt x="113728" y="75488"/>
                  </a:lnTo>
                  <a:lnTo>
                    <a:pt x="114503" y="75488"/>
                  </a:lnTo>
                  <a:lnTo>
                    <a:pt x="114503" y="76263"/>
                  </a:lnTo>
                  <a:lnTo>
                    <a:pt x="115277" y="76263"/>
                  </a:lnTo>
                  <a:lnTo>
                    <a:pt x="116065" y="76263"/>
                  </a:lnTo>
                  <a:lnTo>
                    <a:pt x="116840" y="77025"/>
                  </a:lnTo>
                  <a:lnTo>
                    <a:pt x="116840" y="77800"/>
                  </a:lnTo>
                  <a:lnTo>
                    <a:pt x="116065" y="77800"/>
                  </a:lnTo>
                  <a:lnTo>
                    <a:pt x="116065" y="78574"/>
                  </a:lnTo>
                  <a:lnTo>
                    <a:pt x="116840" y="78574"/>
                  </a:lnTo>
                  <a:lnTo>
                    <a:pt x="117614" y="78574"/>
                  </a:lnTo>
                  <a:lnTo>
                    <a:pt x="116840" y="78574"/>
                  </a:lnTo>
                  <a:lnTo>
                    <a:pt x="116840" y="79336"/>
                  </a:lnTo>
                  <a:lnTo>
                    <a:pt x="116065" y="79336"/>
                  </a:lnTo>
                  <a:lnTo>
                    <a:pt x="116840" y="79336"/>
                  </a:lnTo>
                  <a:lnTo>
                    <a:pt x="116065" y="79336"/>
                  </a:lnTo>
                  <a:lnTo>
                    <a:pt x="116065" y="80111"/>
                  </a:lnTo>
                  <a:lnTo>
                    <a:pt x="115277" y="80111"/>
                  </a:lnTo>
                  <a:lnTo>
                    <a:pt x="116065" y="80111"/>
                  </a:lnTo>
                  <a:lnTo>
                    <a:pt x="115277" y="80111"/>
                  </a:lnTo>
                  <a:lnTo>
                    <a:pt x="115277" y="80886"/>
                  </a:lnTo>
                  <a:lnTo>
                    <a:pt x="114503" y="80886"/>
                  </a:lnTo>
                  <a:lnTo>
                    <a:pt x="115277" y="80886"/>
                  </a:lnTo>
                  <a:lnTo>
                    <a:pt x="116065" y="80886"/>
                  </a:lnTo>
                  <a:lnTo>
                    <a:pt x="115277" y="80886"/>
                  </a:lnTo>
                  <a:lnTo>
                    <a:pt x="116065" y="80886"/>
                  </a:lnTo>
                  <a:lnTo>
                    <a:pt x="116840" y="80886"/>
                  </a:lnTo>
                  <a:lnTo>
                    <a:pt x="117614" y="80886"/>
                  </a:lnTo>
                  <a:lnTo>
                    <a:pt x="117614" y="81267"/>
                  </a:lnTo>
                  <a:lnTo>
                    <a:pt x="117614" y="82041"/>
                  </a:lnTo>
                  <a:lnTo>
                    <a:pt x="116840" y="82041"/>
                  </a:lnTo>
                  <a:lnTo>
                    <a:pt x="116065" y="82041"/>
                  </a:lnTo>
                  <a:lnTo>
                    <a:pt x="116065" y="82803"/>
                  </a:lnTo>
                  <a:lnTo>
                    <a:pt x="116840" y="82803"/>
                  </a:lnTo>
                  <a:lnTo>
                    <a:pt x="116840" y="83578"/>
                  </a:lnTo>
                  <a:lnTo>
                    <a:pt x="116065" y="83578"/>
                  </a:lnTo>
                  <a:lnTo>
                    <a:pt x="116840" y="83578"/>
                  </a:lnTo>
                  <a:lnTo>
                    <a:pt x="116840" y="84353"/>
                  </a:lnTo>
                  <a:lnTo>
                    <a:pt x="116065" y="84353"/>
                  </a:lnTo>
                  <a:lnTo>
                    <a:pt x="115277" y="85115"/>
                  </a:lnTo>
                  <a:lnTo>
                    <a:pt x="114503" y="85115"/>
                  </a:lnTo>
                  <a:lnTo>
                    <a:pt x="115277" y="85890"/>
                  </a:lnTo>
                  <a:lnTo>
                    <a:pt x="114503" y="85890"/>
                  </a:lnTo>
                  <a:lnTo>
                    <a:pt x="113728" y="85890"/>
                  </a:lnTo>
                  <a:lnTo>
                    <a:pt x="112953" y="85890"/>
                  </a:lnTo>
                  <a:lnTo>
                    <a:pt x="112166" y="85890"/>
                  </a:lnTo>
                  <a:lnTo>
                    <a:pt x="111772" y="85890"/>
                  </a:lnTo>
                  <a:lnTo>
                    <a:pt x="110998" y="85890"/>
                  </a:lnTo>
                  <a:lnTo>
                    <a:pt x="111772" y="85890"/>
                  </a:lnTo>
                  <a:lnTo>
                    <a:pt x="110998" y="86664"/>
                  </a:lnTo>
                  <a:lnTo>
                    <a:pt x="110223" y="86664"/>
                  </a:lnTo>
                  <a:lnTo>
                    <a:pt x="109435" y="86664"/>
                  </a:lnTo>
                  <a:lnTo>
                    <a:pt x="108661" y="87426"/>
                  </a:lnTo>
                  <a:lnTo>
                    <a:pt x="104762" y="87426"/>
                  </a:lnTo>
                  <a:lnTo>
                    <a:pt x="104762" y="86664"/>
                  </a:lnTo>
                  <a:lnTo>
                    <a:pt x="103987" y="86664"/>
                  </a:lnTo>
                  <a:lnTo>
                    <a:pt x="103212" y="86664"/>
                  </a:lnTo>
                  <a:lnTo>
                    <a:pt x="102425" y="86664"/>
                  </a:lnTo>
                  <a:lnTo>
                    <a:pt x="102425" y="85890"/>
                  </a:lnTo>
                  <a:lnTo>
                    <a:pt x="103212" y="85890"/>
                  </a:lnTo>
                  <a:lnTo>
                    <a:pt x="103212" y="85115"/>
                  </a:lnTo>
                  <a:lnTo>
                    <a:pt x="103212" y="85890"/>
                  </a:lnTo>
                  <a:lnTo>
                    <a:pt x="102425" y="85890"/>
                  </a:lnTo>
                  <a:lnTo>
                    <a:pt x="102044" y="85890"/>
                  </a:lnTo>
                  <a:lnTo>
                    <a:pt x="102044" y="86664"/>
                  </a:lnTo>
                  <a:lnTo>
                    <a:pt x="101269" y="86664"/>
                  </a:lnTo>
                  <a:lnTo>
                    <a:pt x="100482" y="85890"/>
                  </a:lnTo>
                  <a:lnTo>
                    <a:pt x="99707" y="85890"/>
                  </a:lnTo>
                  <a:lnTo>
                    <a:pt x="100482" y="85890"/>
                  </a:lnTo>
                  <a:lnTo>
                    <a:pt x="99707" y="86664"/>
                  </a:lnTo>
                  <a:lnTo>
                    <a:pt x="99707" y="85890"/>
                  </a:lnTo>
                  <a:lnTo>
                    <a:pt x="99707" y="86664"/>
                  </a:lnTo>
                  <a:lnTo>
                    <a:pt x="99707" y="85890"/>
                  </a:lnTo>
                  <a:lnTo>
                    <a:pt x="98933" y="86664"/>
                  </a:lnTo>
                  <a:lnTo>
                    <a:pt x="98145" y="86664"/>
                  </a:lnTo>
                  <a:lnTo>
                    <a:pt x="92303" y="86664"/>
                  </a:lnTo>
                  <a:lnTo>
                    <a:pt x="92303" y="87426"/>
                  </a:lnTo>
                  <a:lnTo>
                    <a:pt x="91528" y="87426"/>
                  </a:lnTo>
                  <a:lnTo>
                    <a:pt x="91528" y="88201"/>
                  </a:lnTo>
                  <a:lnTo>
                    <a:pt x="90754" y="88976"/>
                  </a:lnTo>
                  <a:lnTo>
                    <a:pt x="89966" y="88976"/>
                  </a:lnTo>
                  <a:lnTo>
                    <a:pt x="91528" y="88201"/>
                  </a:lnTo>
                  <a:lnTo>
                    <a:pt x="89966" y="88201"/>
                  </a:lnTo>
                  <a:lnTo>
                    <a:pt x="89966" y="88976"/>
                  </a:lnTo>
                  <a:lnTo>
                    <a:pt x="89192" y="88976"/>
                  </a:lnTo>
                  <a:lnTo>
                    <a:pt x="88417" y="88976"/>
                  </a:lnTo>
                  <a:lnTo>
                    <a:pt x="87630" y="88976"/>
                  </a:lnTo>
                  <a:lnTo>
                    <a:pt x="86855" y="88976"/>
                  </a:lnTo>
                  <a:lnTo>
                    <a:pt x="86855" y="89738"/>
                  </a:lnTo>
                  <a:lnTo>
                    <a:pt x="86080" y="89738"/>
                  </a:lnTo>
                  <a:lnTo>
                    <a:pt x="85293" y="89738"/>
                  </a:lnTo>
                  <a:lnTo>
                    <a:pt x="84518" y="89738"/>
                  </a:lnTo>
                  <a:lnTo>
                    <a:pt x="83743" y="89738"/>
                  </a:lnTo>
                  <a:lnTo>
                    <a:pt x="83743" y="88976"/>
                  </a:lnTo>
                  <a:lnTo>
                    <a:pt x="83350" y="89738"/>
                  </a:lnTo>
                  <a:lnTo>
                    <a:pt x="83743" y="89738"/>
                  </a:lnTo>
                  <a:lnTo>
                    <a:pt x="83350" y="89738"/>
                  </a:lnTo>
                  <a:lnTo>
                    <a:pt x="82575" y="90512"/>
                  </a:lnTo>
                  <a:lnTo>
                    <a:pt x="81788" y="90512"/>
                  </a:lnTo>
                  <a:lnTo>
                    <a:pt x="81013" y="90893"/>
                  </a:lnTo>
                  <a:lnTo>
                    <a:pt x="80238" y="90893"/>
                  </a:lnTo>
                  <a:lnTo>
                    <a:pt x="79451" y="90893"/>
                  </a:lnTo>
                  <a:lnTo>
                    <a:pt x="78676" y="90893"/>
                  </a:lnTo>
                  <a:lnTo>
                    <a:pt x="78676" y="90512"/>
                  </a:lnTo>
                  <a:lnTo>
                    <a:pt x="78676" y="89738"/>
                  </a:lnTo>
                  <a:lnTo>
                    <a:pt x="78676" y="90512"/>
                  </a:lnTo>
                  <a:lnTo>
                    <a:pt x="78676" y="89738"/>
                  </a:lnTo>
                  <a:lnTo>
                    <a:pt x="78676" y="88976"/>
                  </a:lnTo>
                  <a:lnTo>
                    <a:pt x="77901" y="88201"/>
                  </a:lnTo>
                  <a:lnTo>
                    <a:pt x="78676" y="88201"/>
                  </a:lnTo>
                  <a:lnTo>
                    <a:pt x="79451" y="88201"/>
                  </a:lnTo>
                  <a:lnTo>
                    <a:pt x="78676" y="88201"/>
                  </a:lnTo>
                  <a:lnTo>
                    <a:pt x="77901" y="88201"/>
                  </a:lnTo>
                  <a:lnTo>
                    <a:pt x="77901" y="87426"/>
                  </a:lnTo>
                  <a:lnTo>
                    <a:pt x="78676" y="87426"/>
                  </a:lnTo>
                  <a:lnTo>
                    <a:pt x="78676" y="88201"/>
                  </a:lnTo>
                  <a:lnTo>
                    <a:pt x="78676" y="87426"/>
                  </a:lnTo>
                  <a:lnTo>
                    <a:pt x="77901" y="87426"/>
                  </a:lnTo>
                  <a:lnTo>
                    <a:pt x="77901" y="86664"/>
                  </a:lnTo>
                  <a:lnTo>
                    <a:pt x="77114" y="85890"/>
                  </a:lnTo>
                  <a:lnTo>
                    <a:pt x="76339" y="85890"/>
                  </a:lnTo>
                  <a:lnTo>
                    <a:pt x="75565" y="85115"/>
                  </a:lnTo>
                  <a:lnTo>
                    <a:pt x="75565" y="84353"/>
                  </a:lnTo>
                  <a:lnTo>
                    <a:pt x="75565" y="83578"/>
                  </a:lnTo>
                  <a:lnTo>
                    <a:pt x="74777" y="83578"/>
                  </a:lnTo>
                  <a:lnTo>
                    <a:pt x="74002" y="83578"/>
                  </a:lnTo>
                  <a:lnTo>
                    <a:pt x="73609" y="82803"/>
                  </a:lnTo>
                  <a:lnTo>
                    <a:pt x="72834" y="82803"/>
                  </a:lnTo>
                  <a:lnTo>
                    <a:pt x="72059" y="82041"/>
                  </a:lnTo>
                  <a:lnTo>
                    <a:pt x="71272" y="81267"/>
                  </a:lnTo>
                  <a:lnTo>
                    <a:pt x="71272" y="80886"/>
                  </a:lnTo>
                  <a:lnTo>
                    <a:pt x="72059" y="80886"/>
                  </a:lnTo>
                  <a:lnTo>
                    <a:pt x="72059" y="80111"/>
                  </a:lnTo>
                  <a:lnTo>
                    <a:pt x="71272" y="80111"/>
                  </a:lnTo>
                  <a:lnTo>
                    <a:pt x="71272" y="79336"/>
                  </a:lnTo>
                  <a:lnTo>
                    <a:pt x="72059" y="79336"/>
                  </a:lnTo>
                  <a:lnTo>
                    <a:pt x="72834" y="78574"/>
                  </a:lnTo>
                  <a:lnTo>
                    <a:pt x="73609" y="78574"/>
                  </a:lnTo>
                  <a:lnTo>
                    <a:pt x="74002" y="78574"/>
                  </a:lnTo>
                  <a:lnTo>
                    <a:pt x="74002" y="77800"/>
                  </a:lnTo>
                  <a:lnTo>
                    <a:pt x="74002" y="78574"/>
                  </a:lnTo>
                  <a:lnTo>
                    <a:pt x="74002" y="77800"/>
                  </a:lnTo>
                  <a:lnTo>
                    <a:pt x="74002" y="78574"/>
                  </a:lnTo>
                  <a:lnTo>
                    <a:pt x="74777" y="78574"/>
                  </a:lnTo>
                  <a:lnTo>
                    <a:pt x="74002" y="78574"/>
                  </a:lnTo>
                  <a:lnTo>
                    <a:pt x="74777" y="78574"/>
                  </a:lnTo>
                  <a:lnTo>
                    <a:pt x="74002" y="78574"/>
                  </a:lnTo>
                  <a:lnTo>
                    <a:pt x="74002" y="77800"/>
                  </a:lnTo>
                  <a:lnTo>
                    <a:pt x="80238" y="77800"/>
                  </a:lnTo>
                  <a:lnTo>
                    <a:pt x="80238" y="77025"/>
                  </a:lnTo>
                  <a:lnTo>
                    <a:pt x="81013" y="77025"/>
                  </a:lnTo>
                  <a:lnTo>
                    <a:pt x="81788" y="77025"/>
                  </a:lnTo>
                  <a:lnTo>
                    <a:pt x="81013" y="77800"/>
                  </a:lnTo>
                  <a:lnTo>
                    <a:pt x="81788" y="77800"/>
                  </a:lnTo>
                  <a:lnTo>
                    <a:pt x="81013" y="77800"/>
                  </a:lnTo>
                  <a:lnTo>
                    <a:pt x="81788" y="77025"/>
                  </a:lnTo>
                  <a:lnTo>
                    <a:pt x="82575" y="77025"/>
                  </a:lnTo>
                  <a:lnTo>
                    <a:pt x="83350" y="77025"/>
                  </a:lnTo>
                  <a:lnTo>
                    <a:pt x="83350" y="76263"/>
                  </a:lnTo>
                  <a:lnTo>
                    <a:pt x="83743" y="76263"/>
                  </a:lnTo>
                  <a:lnTo>
                    <a:pt x="83743" y="77025"/>
                  </a:lnTo>
                  <a:lnTo>
                    <a:pt x="83743" y="76263"/>
                  </a:lnTo>
                  <a:lnTo>
                    <a:pt x="83350" y="76263"/>
                  </a:lnTo>
                  <a:lnTo>
                    <a:pt x="83743" y="76263"/>
                  </a:lnTo>
                  <a:lnTo>
                    <a:pt x="83743" y="75488"/>
                  </a:lnTo>
                  <a:lnTo>
                    <a:pt x="84518" y="75488"/>
                  </a:lnTo>
                  <a:lnTo>
                    <a:pt x="85293" y="75488"/>
                  </a:lnTo>
                  <a:lnTo>
                    <a:pt x="85293" y="74714"/>
                  </a:lnTo>
                  <a:lnTo>
                    <a:pt x="86080" y="74714"/>
                  </a:lnTo>
                  <a:lnTo>
                    <a:pt x="86080" y="75488"/>
                  </a:lnTo>
                  <a:lnTo>
                    <a:pt x="86080" y="74714"/>
                  </a:lnTo>
                  <a:lnTo>
                    <a:pt x="86855" y="74714"/>
                  </a:lnTo>
                  <a:lnTo>
                    <a:pt x="87630" y="74714"/>
                  </a:lnTo>
                  <a:lnTo>
                    <a:pt x="87630" y="75488"/>
                  </a:lnTo>
                  <a:lnTo>
                    <a:pt x="87630" y="76263"/>
                  </a:lnTo>
                  <a:lnTo>
                    <a:pt x="86855" y="76263"/>
                  </a:lnTo>
                  <a:lnTo>
                    <a:pt x="87630" y="76263"/>
                  </a:lnTo>
                  <a:lnTo>
                    <a:pt x="88417" y="77025"/>
                  </a:lnTo>
                  <a:lnTo>
                    <a:pt x="88417" y="77800"/>
                  </a:lnTo>
                  <a:lnTo>
                    <a:pt x="88417" y="78574"/>
                  </a:lnTo>
                  <a:lnTo>
                    <a:pt x="89192" y="78574"/>
                  </a:lnTo>
                  <a:lnTo>
                    <a:pt x="89192" y="77800"/>
                  </a:lnTo>
                  <a:lnTo>
                    <a:pt x="89192" y="78574"/>
                  </a:lnTo>
                  <a:lnTo>
                    <a:pt x="89966" y="78574"/>
                  </a:lnTo>
                  <a:lnTo>
                    <a:pt x="89192" y="78574"/>
                  </a:lnTo>
                  <a:lnTo>
                    <a:pt x="89192" y="77800"/>
                  </a:lnTo>
                  <a:lnTo>
                    <a:pt x="89192" y="78574"/>
                  </a:lnTo>
                  <a:lnTo>
                    <a:pt x="88417" y="78574"/>
                  </a:lnTo>
                  <a:lnTo>
                    <a:pt x="89192" y="77800"/>
                  </a:lnTo>
                  <a:lnTo>
                    <a:pt x="88417" y="77800"/>
                  </a:lnTo>
                  <a:lnTo>
                    <a:pt x="88417" y="77025"/>
                  </a:lnTo>
                  <a:lnTo>
                    <a:pt x="87630" y="76263"/>
                  </a:lnTo>
                  <a:lnTo>
                    <a:pt x="87630" y="75488"/>
                  </a:lnTo>
                  <a:lnTo>
                    <a:pt x="87630" y="74714"/>
                  </a:lnTo>
                  <a:lnTo>
                    <a:pt x="87630" y="73952"/>
                  </a:lnTo>
                  <a:lnTo>
                    <a:pt x="88417" y="73952"/>
                  </a:lnTo>
                  <a:lnTo>
                    <a:pt x="88417" y="73177"/>
                  </a:lnTo>
                  <a:lnTo>
                    <a:pt x="87630" y="72402"/>
                  </a:lnTo>
                  <a:lnTo>
                    <a:pt x="87630" y="71640"/>
                  </a:lnTo>
                  <a:lnTo>
                    <a:pt x="87630" y="71246"/>
                  </a:lnTo>
                  <a:lnTo>
                    <a:pt x="86855" y="71246"/>
                  </a:lnTo>
                  <a:lnTo>
                    <a:pt x="86855" y="70484"/>
                  </a:lnTo>
                  <a:lnTo>
                    <a:pt x="87630" y="70484"/>
                  </a:lnTo>
                  <a:lnTo>
                    <a:pt x="88417" y="70484"/>
                  </a:lnTo>
                  <a:lnTo>
                    <a:pt x="88417" y="71246"/>
                  </a:lnTo>
                  <a:lnTo>
                    <a:pt x="88417" y="70484"/>
                  </a:lnTo>
                  <a:lnTo>
                    <a:pt x="87630" y="70484"/>
                  </a:lnTo>
                  <a:lnTo>
                    <a:pt x="86855" y="70484"/>
                  </a:lnTo>
                  <a:lnTo>
                    <a:pt x="86855" y="69710"/>
                  </a:lnTo>
                  <a:lnTo>
                    <a:pt x="86855" y="70484"/>
                  </a:lnTo>
                  <a:lnTo>
                    <a:pt x="86080" y="70484"/>
                  </a:lnTo>
                  <a:lnTo>
                    <a:pt x="86080" y="69710"/>
                  </a:lnTo>
                  <a:lnTo>
                    <a:pt x="85293" y="69710"/>
                  </a:lnTo>
                  <a:lnTo>
                    <a:pt x="85293" y="68935"/>
                  </a:lnTo>
                  <a:lnTo>
                    <a:pt x="84518" y="68935"/>
                  </a:lnTo>
                  <a:lnTo>
                    <a:pt x="85293" y="68935"/>
                  </a:lnTo>
                  <a:lnTo>
                    <a:pt x="86080" y="68935"/>
                  </a:lnTo>
                  <a:lnTo>
                    <a:pt x="86855" y="68935"/>
                  </a:lnTo>
                  <a:lnTo>
                    <a:pt x="86855" y="69710"/>
                  </a:lnTo>
                  <a:lnTo>
                    <a:pt x="86855" y="68935"/>
                  </a:lnTo>
                  <a:lnTo>
                    <a:pt x="86080" y="68935"/>
                  </a:lnTo>
                  <a:lnTo>
                    <a:pt x="86855" y="68935"/>
                  </a:lnTo>
                  <a:lnTo>
                    <a:pt x="87630" y="68935"/>
                  </a:lnTo>
                  <a:lnTo>
                    <a:pt x="87630" y="68173"/>
                  </a:lnTo>
                  <a:lnTo>
                    <a:pt x="87630" y="68935"/>
                  </a:lnTo>
                  <a:lnTo>
                    <a:pt x="87630" y="68173"/>
                  </a:lnTo>
                  <a:lnTo>
                    <a:pt x="87630" y="68935"/>
                  </a:lnTo>
                  <a:lnTo>
                    <a:pt x="86855" y="68935"/>
                  </a:lnTo>
                  <a:lnTo>
                    <a:pt x="86080" y="68935"/>
                  </a:lnTo>
                  <a:lnTo>
                    <a:pt x="85293" y="68935"/>
                  </a:lnTo>
                  <a:lnTo>
                    <a:pt x="84518" y="68935"/>
                  </a:lnTo>
                  <a:lnTo>
                    <a:pt x="84518" y="68173"/>
                  </a:lnTo>
                  <a:lnTo>
                    <a:pt x="85293" y="68173"/>
                  </a:lnTo>
                  <a:lnTo>
                    <a:pt x="86080" y="68173"/>
                  </a:lnTo>
                  <a:lnTo>
                    <a:pt x="86080" y="67398"/>
                  </a:lnTo>
                  <a:lnTo>
                    <a:pt x="86855" y="67398"/>
                  </a:lnTo>
                  <a:lnTo>
                    <a:pt x="86080" y="67398"/>
                  </a:lnTo>
                  <a:lnTo>
                    <a:pt x="86855" y="67398"/>
                  </a:lnTo>
                  <a:lnTo>
                    <a:pt x="86855" y="66624"/>
                  </a:lnTo>
                  <a:lnTo>
                    <a:pt x="86080" y="66624"/>
                  </a:lnTo>
                  <a:lnTo>
                    <a:pt x="86855" y="66624"/>
                  </a:lnTo>
                  <a:lnTo>
                    <a:pt x="86855" y="67398"/>
                  </a:lnTo>
                  <a:lnTo>
                    <a:pt x="86080" y="67398"/>
                  </a:lnTo>
                  <a:lnTo>
                    <a:pt x="86080" y="68173"/>
                  </a:lnTo>
                  <a:lnTo>
                    <a:pt x="85293" y="68173"/>
                  </a:lnTo>
                  <a:lnTo>
                    <a:pt x="81013" y="68173"/>
                  </a:lnTo>
                  <a:lnTo>
                    <a:pt x="80238" y="67398"/>
                  </a:lnTo>
                  <a:lnTo>
                    <a:pt x="81013" y="67398"/>
                  </a:lnTo>
                  <a:lnTo>
                    <a:pt x="81013" y="66624"/>
                  </a:lnTo>
                  <a:lnTo>
                    <a:pt x="80238" y="66624"/>
                  </a:lnTo>
                  <a:lnTo>
                    <a:pt x="79451" y="66624"/>
                  </a:lnTo>
                  <a:lnTo>
                    <a:pt x="80238" y="66624"/>
                  </a:lnTo>
                  <a:lnTo>
                    <a:pt x="80238" y="65862"/>
                  </a:lnTo>
                  <a:lnTo>
                    <a:pt x="80238" y="65087"/>
                  </a:lnTo>
                  <a:lnTo>
                    <a:pt x="80238" y="64312"/>
                  </a:lnTo>
                  <a:lnTo>
                    <a:pt x="79451" y="64312"/>
                  </a:lnTo>
                  <a:lnTo>
                    <a:pt x="78676" y="64312"/>
                  </a:lnTo>
                  <a:lnTo>
                    <a:pt x="78676" y="63550"/>
                  </a:lnTo>
                  <a:lnTo>
                    <a:pt x="78676" y="64312"/>
                  </a:lnTo>
                  <a:lnTo>
                    <a:pt x="77901" y="63550"/>
                  </a:lnTo>
                  <a:lnTo>
                    <a:pt x="77901" y="64312"/>
                  </a:lnTo>
                  <a:lnTo>
                    <a:pt x="77901" y="63550"/>
                  </a:lnTo>
                  <a:lnTo>
                    <a:pt x="77114" y="63550"/>
                  </a:lnTo>
                  <a:lnTo>
                    <a:pt x="76339" y="63550"/>
                  </a:lnTo>
                  <a:lnTo>
                    <a:pt x="76339" y="62776"/>
                  </a:lnTo>
                  <a:lnTo>
                    <a:pt x="75565" y="62776"/>
                  </a:lnTo>
                  <a:lnTo>
                    <a:pt x="75565" y="63550"/>
                  </a:lnTo>
                  <a:lnTo>
                    <a:pt x="75565" y="62776"/>
                  </a:lnTo>
                  <a:lnTo>
                    <a:pt x="74777" y="62776"/>
                  </a:lnTo>
                  <a:lnTo>
                    <a:pt x="74002" y="62776"/>
                  </a:lnTo>
                  <a:lnTo>
                    <a:pt x="73609" y="62776"/>
                  </a:lnTo>
                  <a:lnTo>
                    <a:pt x="73609" y="62014"/>
                  </a:lnTo>
                  <a:lnTo>
                    <a:pt x="73609" y="61620"/>
                  </a:lnTo>
                  <a:lnTo>
                    <a:pt x="73609" y="60858"/>
                  </a:lnTo>
                  <a:lnTo>
                    <a:pt x="74002" y="60858"/>
                  </a:lnTo>
                  <a:lnTo>
                    <a:pt x="74777" y="60858"/>
                  </a:lnTo>
                  <a:lnTo>
                    <a:pt x="74777" y="61620"/>
                  </a:lnTo>
                  <a:lnTo>
                    <a:pt x="75565" y="61620"/>
                  </a:lnTo>
                  <a:lnTo>
                    <a:pt x="75565" y="60858"/>
                  </a:lnTo>
                  <a:lnTo>
                    <a:pt x="75565" y="61620"/>
                  </a:lnTo>
                  <a:lnTo>
                    <a:pt x="76339" y="61620"/>
                  </a:lnTo>
                  <a:lnTo>
                    <a:pt x="76339" y="62014"/>
                  </a:lnTo>
                  <a:lnTo>
                    <a:pt x="77114" y="62014"/>
                  </a:lnTo>
                  <a:lnTo>
                    <a:pt x="77114" y="61620"/>
                  </a:lnTo>
                  <a:lnTo>
                    <a:pt x="76339" y="61620"/>
                  </a:lnTo>
                  <a:lnTo>
                    <a:pt x="76339" y="60858"/>
                  </a:lnTo>
                  <a:lnTo>
                    <a:pt x="75565" y="60858"/>
                  </a:lnTo>
                  <a:lnTo>
                    <a:pt x="74777" y="60858"/>
                  </a:lnTo>
                  <a:lnTo>
                    <a:pt x="74777" y="60083"/>
                  </a:lnTo>
                  <a:lnTo>
                    <a:pt x="75565" y="60083"/>
                  </a:lnTo>
                  <a:lnTo>
                    <a:pt x="76339" y="60083"/>
                  </a:lnTo>
                  <a:lnTo>
                    <a:pt x="76339" y="60858"/>
                  </a:lnTo>
                  <a:lnTo>
                    <a:pt x="77114" y="60858"/>
                  </a:lnTo>
                  <a:lnTo>
                    <a:pt x="77114" y="60083"/>
                  </a:lnTo>
                  <a:lnTo>
                    <a:pt x="76339" y="60083"/>
                  </a:lnTo>
                  <a:lnTo>
                    <a:pt x="77114" y="60083"/>
                  </a:lnTo>
                  <a:lnTo>
                    <a:pt x="76339" y="60083"/>
                  </a:lnTo>
                  <a:lnTo>
                    <a:pt x="77114" y="60083"/>
                  </a:lnTo>
                  <a:lnTo>
                    <a:pt x="77901" y="60083"/>
                  </a:lnTo>
                  <a:lnTo>
                    <a:pt x="77114" y="60083"/>
                  </a:lnTo>
                  <a:lnTo>
                    <a:pt x="77901" y="60083"/>
                  </a:lnTo>
                  <a:lnTo>
                    <a:pt x="77901" y="59308"/>
                  </a:lnTo>
                  <a:lnTo>
                    <a:pt x="77901" y="60083"/>
                  </a:lnTo>
                  <a:lnTo>
                    <a:pt x="78676" y="60083"/>
                  </a:lnTo>
                  <a:lnTo>
                    <a:pt x="79451" y="60083"/>
                  </a:lnTo>
                  <a:lnTo>
                    <a:pt x="79451" y="60858"/>
                  </a:lnTo>
                  <a:lnTo>
                    <a:pt x="80238" y="60858"/>
                  </a:lnTo>
                  <a:lnTo>
                    <a:pt x="79451" y="60858"/>
                  </a:lnTo>
                  <a:lnTo>
                    <a:pt x="80238" y="60858"/>
                  </a:lnTo>
                  <a:lnTo>
                    <a:pt x="79451" y="60858"/>
                  </a:lnTo>
                  <a:lnTo>
                    <a:pt x="79451" y="61620"/>
                  </a:lnTo>
                  <a:lnTo>
                    <a:pt x="80238" y="61620"/>
                  </a:lnTo>
                  <a:lnTo>
                    <a:pt x="80238" y="60858"/>
                  </a:lnTo>
                  <a:lnTo>
                    <a:pt x="80238" y="61620"/>
                  </a:lnTo>
                  <a:lnTo>
                    <a:pt x="81013" y="61620"/>
                  </a:lnTo>
                  <a:lnTo>
                    <a:pt x="81788" y="61620"/>
                  </a:lnTo>
                  <a:lnTo>
                    <a:pt x="82575" y="61620"/>
                  </a:lnTo>
                  <a:lnTo>
                    <a:pt x="82575" y="62014"/>
                  </a:lnTo>
                  <a:lnTo>
                    <a:pt x="81788" y="62014"/>
                  </a:lnTo>
                  <a:lnTo>
                    <a:pt x="81013" y="62014"/>
                  </a:lnTo>
                  <a:lnTo>
                    <a:pt x="81013" y="62776"/>
                  </a:lnTo>
                  <a:lnTo>
                    <a:pt x="80238" y="62776"/>
                  </a:lnTo>
                  <a:lnTo>
                    <a:pt x="79451" y="62776"/>
                  </a:lnTo>
                  <a:lnTo>
                    <a:pt x="80238" y="62776"/>
                  </a:lnTo>
                  <a:lnTo>
                    <a:pt x="81013" y="62776"/>
                  </a:lnTo>
                  <a:lnTo>
                    <a:pt x="81788" y="62776"/>
                  </a:lnTo>
                  <a:lnTo>
                    <a:pt x="81788" y="62014"/>
                  </a:lnTo>
                  <a:lnTo>
                    <a:pt x="81788" y="62776"/>
                  </a:lnTo>
                  <a:lnTo>
                    <a:pt x="81788" y="62014"/>
                  </a:lnTo>
                  <a:lnTo>
                    <a:pt x="82575" y="62014"/>
                  </a:lnTo>
                  <a:lnTo>
                    <a:pt x="81788" y="62014"/>
                  </a:lnTo>
                  <a:lnTo>
                    <a:pt x="82575" y="62014"/>
                  </a:lnTo>
                  <a:lnTo>
                    <a:pt x="82575" y="62776"/>
                  </a:lnTo>
                  <a:lnTo>
                    <a:pt x="82575" y="63550"/>
                  </a:lnTo>
                  <a:lnTo>
                    <a:pt x="81788" y="63550"/>
                  </a:lnTo>
                  <a:lnTo>
                    <a:pt x="82575" y="63550"/>
                  </a:lnTo>
                  <a:lnTo>
                    <a:pt x="83350" y="63550"/>
                  </a:lnTo>
                  <a:lnTo>
                    <a:pt x="83350" y="62776"/>
                  </a:lnTo>
                  <a:lnTo>
                    <a:pt x="82575" y="62776"/>
                  </a:lnTo>
                  <a:lnTo>
                    <a:pt x="83350" y="62014"/>
                  </a:lnTo>
                  <a:lnTo>
                    <a:pt x="82575" y="62014"/>
                  </a:lnTo>
                  <a:lnTo>
                    <a:pt x="82575" y="61620"/>
                  </a:lnTo>
                  <a:lnTo>
                    <a:pt x="83350" y="61620"/>
                  </a:lnTo>
                  <a:lnTo>
                    <a:pt x="83350" y="62014"/>
                  </a:lnTo>
                  <a:lnTo>
                    <a:pt x="83743" y="62014"/>
                  </a:lnTo>
                  <a:lnTo>
                    <a:pt x="84518" y="62014"/>
                  </a:lnTo>
                  <a:lnTo>
                    <a:pt x="84518" y="62776"/>
                  </a:lnTo>
                  <a:lnTo>
                    <a:pt x="84518" y="62014"/>
                  </a:lnTo>
                  <a:lnTo>
                    <a:pt x="85293" y="62014"/>
                  </a:lnTo>
                  <a:lnTo>
                    <a:pt x="84518" y="61620"/>
                  </a:lnTo>
                  <a:lnTo>
                    <a:pt x="85293" y="61620"/>
                  </a:lnTo>
                  <a:lnTo>
                    <a:pt x="84518" y="61620"/>
                  </a:lnTo>
                  <a:lnTo>
                    <a:pt x="84518" y="60858"/>
                  </a:lnTo>
                  <a:lnTo>
                    <a:pt x="85293" y="60858"/>
                  </a:lnTo>
                  <a:lnTo>
                    <a:pt x="86080" y="60858"/>
                  </a:lnTo>
                  <a:lnTo>
                    <a:pt x="86855" y="60858"/>
                  </a:lnTo>
                  <a:lnTo>
                    <a:pt x="87630" y="60858"/>
                  </a:lnTo>
                  <a:lnTo>
                    <a:pt x="86855" y="60858"/>
                  </a:lnTo>
                  <a:lnTo>
                    <a:pt x="86080" y="60858"/>
                  </a:lnTo>
                  <a:lnTo>
                    <a:pt x="85293" y="60858"/>
                  </a:lnTo>
                  <a:lnTo>
                    <a:pt x="84518" y="60858"/>
                  </a:lnTo>
                  <a:lnTo>
                    <a:pt x="84518" y="61620"/>
                  </a:lnTo>
                  <a:lnTo>
                    <a:pt x="84518" y="62014"/>
                  </a:lnTo>
                  <a:lnTo>
                    <a:pt x="85293" y="62014"/>
                  </a:lnTo>
                  <a:lnTo>
                    <a:pt x="84518" y="62014"/>
                  </a:lnTo>
                  <a:lnTo>
                    <a:pt x="83743" y="62014"/>
                  </a:lnTo>
                  <a:lnTo>
                    <a:pt x="83350" y="61620"/>
                  </a:lnTo>
                  <a:lnTo>
                    <a:pt x="82575" y="61620"/>
                  </a:lnTo>
                  <a:lnTo>
                    <a:pt x="83350" y="61620"/>
                  </a:lnTo>
                  <a:lnTo>
                    <a:pt x="83350" y="60858"/>
                  </a:lnTo>
                  <a:lnTo>
                    <a:pt x="83743" y="60083"/>
                  </a:lnTo>
                  <a:lnTo>
                    <a:pt x="83350" y="60083"/>
                  </a:lnTo>
                  <a:lnTo>
                    <a:pt x="83350" y="60858"/>
                  </a:lnTo>
                  <a:lnTo>
                    <a:pt x="82575" y="60858"/>
                  </a:lnTo>
                  <a:lnTo>
                    <a:pt x="81788" y="60858"/>
                  </a:lnTo>
                  <a:lnTo>
                    <a:pt x="81013" y="60858"/>
                  </a:lnTo>
                  <a:lnTo>
                    <a:pt x="80238" y="60858"/>
                  </a:lnTo>
                  <a:lnTo>
                    <a:pt x="81013" y="60858"/>
                  </a:lnTo>
                  <a:lnTo>
                    <a:pt x="81013" y="60083"/>
                  </a:lnTo>
                  <a:lnTo>
                    <a:pt x="80238" y="60083"/>
                  </a:lnTo>
                  <a:lnTo>
                    <a:pt x="80238" y="59308"/>
                  </a:lnTo>
                  <a:lnTo>
                    <a:pt x="80238" y="60083"/>
                  </a:lnTo>
                  <a:lnTo>
                    <a:pt x="80238" y="59308"/>
                  </a:lnTo>
                  <a:lnTo>
                    <a:pt x="79451" y="59308"/>
                  </a:lnTo>
                  <a:lnTo>
                    <a:pt x="80238" y="59308"/>
                  </a:lnTo>
                  <a:lnTo>
                    <a:pt x="79451" y="59308"/>
                  </a:lnTo>
                  <a:lnTo>
                    <a:pt x="79451" y="58546"/>
                  </a:lnTo>
                  <a:lnTo>
                    <a:pt x="80238" y="58546"/>
                  </a:lnTo>
                  <a:lnTo>
                    <a:pt x="81013" y="58546"/>
                  </a:lnTo>
                  <a:lnTo>
                    <a:pt x="80238" y="58546"/>
                  </a:lnTo>
                  <a:lnTo>
                    <a:pt x="80238" y="57772"/>
                  </a:lnTo>
                  <a:lnTo>
                    <a:pt x="80238" y="58546"/>
                  </a:lnTo>
                  <a:lnTo>
                    <a:pt x="79451" y="57772"/>
                  </a:lnTo>
                  <a:lnTo>
                    <a:pt x="79451" y="58546"/>
                  </a:lnTo>
                  <a:lnTo>
                    <a:pt x="79451" y="57772"/>
                  </a:lnTo>
                  <a:lnTo>
                    <a:pt x="79451" y="58546"/>
                  </a:lnTo>
                  <a:lnTo>
                    <a:pt x="78676" y="58546"/>
                  </a:lnTo>
                  <a:lnTo>
                    <a:pt x="78676" y="57772"/>
                  </a:lnTo>
                  <a:lnTo>
                    <a:pt x="77901" y="57772"/>
                  </a:lnTo>
                  <a:lnTo>
                    <a:pt x="77114" y="56997"/>
                  </a:lnTo>
                  <a:lnTo>
                    <a:pt x="77901" y="56997"/>
                  </a:lnTo>
                  <a:lnTo>
                    <a:pt x="77114" y="56997"/>
                  </a:lnTo>
                  <a:lnTo>
                    <a:pt x="76339" y="56997"/>
                  </a:lnTo>
                  <a:lnTo>
                    <a:pt x="76339" y="56235"/>
                  </a:lnTo>
                  <a:lnTo>
                    <a:pt x="75565" y="56235"/>
                  </a:lnTo>
                  <a:lnTo>
                    <a:pt x="73609" y="56235"/>
                  </a:lnTo>
                  <a:lnTo>
                    <a:pt x="74002" y="56235"/>
                  </a:lnTo>
                  <a:lnTo>
                    <a:pt x="72834" y="56235"/>
                  </a:lnTo>
                  <a:lnTo>
                    <a:pt x="72834" y="55460"/>
                  </a:lnTo>
                  <a:lnTo>
                    <a:pt x="73609" y="55460"/>
                  </a:lnTo>
                  <a:lnTo>
                    <a:pt x="73609" y="54686"/>
                  </a:lnTo>
                  <a:lnTo>
                    <a:pt x="74002" y="54686"/>
                  </a:lnTo>
                  <a:lnTo>
                    <a:pt x="73609" y="54686"/>
                  </a:lnTo>
                  <a:lnTo>
                    <a:pt x="74002" y="53924"/>
                  </a:lnTo>
                  <a:lnTo>
                    <a:pt x="74777" y="53924"/>
                  </a:lnTo>
                  <a:lnTo>
                    <a:pt x="74777" y="54686"/>
                  </a:lnTo>
                  <a:lnTo>
                    <a:pt x="74777" y="53924"/>
                  </a:lnTo>
                  <a:lnTo>
                    <a:pt x="74777" y="54686"/>
                  </a:lnTo>
                  <a:lnTo>
                    <a:pt x="74777" y="53924"/>
                  </a:lnTo>
                  <a:lnTo>
                    <a:pt x="75565" y="53924"/>
                  </a:lnTo>
                  <a:lnTo>
                    <a:pt x="76339" y="53924"/>
                  </a:lnTo>
                  <a:lnTo>
                    <a:pt x="76339" y="53149"/>
                  </a:lnTo>
                  <a:lnTo>
                    <a:pt x="75565" y="53149"/>
                  </a:lnTo>
                  <a:lnTo>
                    <a:pt x="74777" y="53149"/>
                  </a:lnTo>
                  <a:lnTo>
                    <a:pt x="74777" y="52374"/>
                  </a:lnTo>
                  <a:lnTo>
                    <a:pt x="74002" y="52374"/>
                  </a:lnTo>
                  <a:lnTo>
                    <a:pt x="74002" y="51993"/>
                  </a:lnTo>
                  <a:lnTo>
                    <a:pt x="74002" y="52374"/>
                  </a:lnTo>
                  <a:lnTo>
                    <a:pt x="74777" y="52374"/>
                  </a:lnTo>
                  <a:lnTo>
                    <a:pt x="75565" y="52374"/>
                  </a:lnTo>
                  <a:lnTo>
                    <a:pt x="75565" y="53149"/>
                  </a:lnTo>
                  <a:lnTo>
                    <a:pt x="76339" y="53149"/>
                  </a:lnTo>
                  <a:lnTo>
                    <a:pt x="76339" y="52374"/>
                  </a:lnTo>
                  <a:lnTo>
                    <a:pt x="77114" y="52374"/>
                  </a:lnTo>
                  <a:lnTo>
                    <a:pt x="77114" y="53149"/>
                  </a:lnTo>
                  <a:lnTo>
                    <a:pt x="77901" y="53149"/>
                  </a:lnTo>
                  <a:lnTo>
                    <a:pt x="77901" y="53924"/>
                  </a:lnTo>
                  <a:lnTo>
                    <a:pt x="77114" y="53924"/>
                  </a:lnTo>
                  <a:lnTo>
                    <a:pt x="77114" y="54686"/>
                  </a:lnTo>
                  <a:lnTo>
                    <a:pt x="77114" y="55460"/>
                  </a:lnTo>
                  <a:lnTo>
                    <a:pt x="77901" y="55460"/>
                  </a:lnTo>
                  <a:lnTo>
                    <a:pt x="77901" y="54686"/>
                  </a:lnTo>
                  <a:lnTo>
                    <a:pt x="78676" y="54686"/>
                  </a:lnTo>
                  <a:lnTo>
                    <a:pt x="79451" y="54686"/>
                  </a:lnTo>
                  <a:lnTo>
                    <a:pt x="79451" y="55460"/>
                  </a:lnTo>
                  <a:lnTo>
                    <a:pt x="80238" y="55460"/>
                  </a:lnTo>
                  <a:lnTo>
                    <a:pt x="80238" y="54686"/>
                  </a:lnTo>
                  <a:lnTo>
                    <a:pt x="80238" y="55460"/>
                  </a:lnTo>
                  <a:lnTo>
                    <a:pt x="80238" y="56235"/>
                  </a:lnTo>
                  <a:lnTo>
                    <a:pt x="79451" y="56235"/>
                  </a:lnTo>
                  <a:lnTo>
                    <a:pt x="80238" y="56235"/>
                  </a:lnTo>
                  <a:lnTo>
                    <a:pt x="81013" y="56235"/>
                  </a:lnTo>
                  <a:lnTo>
                    <a:pt x="80238" y="56235"/>
                  </a:lnTo>
                  <a:lnTo>
                    <a:pt x="80238" y="56997"/>
                  </a:lnTo>
                  <a:lnTo>
                    <a:pt x="81013" y="56997"/>
                  </a:lnTo>
                  <a:lnTo>
                    <a:pt x="81788" y="56997"/>
                  </a:lnTo>
                  <a:lnTo>
                    <a:pt x="82575" y="56997"/>
                  </a:lnTo>
                  <a:lnTo>
                    <a:pt x="82575" y="57772"/>
                  </a:lnTo>
                  <a:lnTo>
                    <a:pt x="82575" y="56997"/>
                  </a:lnTo>
                  <a:lnTo>
                    <a:pt x="81788" y="56997"/>
                  </a:lnTo>
                  <a:lnTo>
                    <a:pt x="81788" y="56235"/>
                  </a:lnTo>
                  <a:lnTo>
                    <a:pt x="82575" y="56235"/>
                  </a:lnTo>
                  <a:lnTo>
                    <a:pt x="81788" y="56235"/>
                  </a:lnTo>
                  <a:lnTo>
                    <a:pt x="81013" y="56235"/>
                  </a:lnTo>
                  <a:lnTo>
                    <a:pt x="81788" y="55460"/>
                  </a:lnTo>
                  <a:lnTo>
                    <a:pt x="81013" y="55460"/>
                  </a:lnTo>
                  <a:lnTo>
                    <a:pt x="81788" y="55460"/>
                  </a:lnTo>
                  <a:lnTo>
                    <a:pt x="81788" y="54686"/>
                  </a:lnTo>
                  <a:lnTo>
                    <a:pt x="81013" y="54686"/>
                  </a:lnTo>
                  <a:lnTo>
                    <a:pt x="81788" y="54686"/>
                  </a:lnTo>
                  <a:lnTo>
                    <a:pt x="82575" y="54686"/>
                  </a:lnTo>
                  <a:lnTo>
                    <a:pt x="83350" y="54686"/>
                  </a:lnTo>
                  <a:lnTo>
                    <a:pt x="83350" y="55460"/>
                  </a:lnTo>
                  <a:lnTo>
                    <a:pt x="83350" y="54686"/>
                  </a:lnTo>
                  <a:lnTo>
                    <a:pt x="83743" y="54686"/>
                  </a:lnTo>
                  <a:lnTo>
                    <a:pt x="83743" y="53924"/>
                  </a:lnTo>
                  <a:lnTo>
                    <a:pt x="83350" y="53924"/>
                  </a:lnTo>
                  <a:lnTo>
                    <a:pt x="83743" y="53924"/>
                  </a:lnTo>
                  <a:lnTo>
                    <a:pt x="83350" y="53924"/>
                  </a:lnTo>
                  <a:lnTo>
                    <a:pt x="83350" y="54686"/>
                  </a:lnTo>
                  <a:lnTo>
                    <a:pt x="83350" y="53924"/>
                  </a:lnTo>
                  <a:lnTo>
                    <a:pt x="83743" y="53149"/>
                  </a:lnTo>
                  <a:lnTo>
                    <a:pt x="83350" y="53149"/>
                  </a:lnTo>
                  <a:lnTo>
                    <a:pt x="83743" y="53149"/>
                  </a:lnTo>
                  <a:lnTo>
                    <a:pt x="83350" y="53149"/>
                  </a:lnTo>
                  <a:lnTo>
                    <a:pt x="83743" y="53149"/>
                  </a:lnTo>
                  <a:lnTo>
                    <a:pt x="83743" y="52374"/>
                  </a:lnTo>
                  <a:lnTo>
                    <a:pt x="84518" y="52374"/>
                  </a:lnTo>
                  <a:lnTo>
                    <a:pt x="83743" y="52374"/>
                  </a:lnTo>
                  <a:lnTo>
                    <a:pt x="84518" y="52374"/>
                  </a:lnTo>
                  <a:lnTo>
                    <a:pt x="84518" y="51993"/>
                  </a:lnTo>
                  <a:lnTo>
                    <a:pt x="85293" y="51993"/>
                  </a:lnTo>
                  <a:lnTo>
                    <a:pt x="86080" y="51993"/>
                  </a:lnTo>
                  <a:lnTo>
                    <a:pt x="86080" y="51219"/>
                  </a:lnTo>
                  <a:lnTo>
                    <a:pt x="85293" y="51219"/>
                  </a:lnTo>
                  <a:lnTo>
                    <a:pt x="85293" y="50457"/>
                  </a:lnTo>
                  <a:lnTo>
                    <a:pt x="84518" y="50457"/>
                  </a:lnTo>
                  <a:lnTo>
                    <a:pt x="85293" y="50457"/>
                  </a:lnTo>
                  <a:lnTo>
                    <a:pt x="86080" y="50457"/>
                  </a:lnTo>
                  <a:lnTo>
                    <a:pt x="86855" y="50457"/>
                  </a:lnTo>
                  <a:lnTo>
                    <a:pt x="86855" y="51219"/>
                  </a:lnTo>
                  <a:lnTo>
                    <a:pt x="86080" y="51219"/>
                  </a:lnTo>
                  <a:lnTo>
                    <a:pt x="86855" y="51219"/>
                  </a:lnTo>
                  <a:lnTo>
                    <a:pt x="87630" y="51219"/>
                  </a:lnTo>
                  <a:lnTo>
                    <a:pt x="87630" y="51993"/>
                  </a:lnTo>
                  <a:lnTo>
                    <a:pt x="88417" y="51993"/>
                  </a:lnTo>
                  <a:lnTo>
                    <a:pt x="88417" y="52374"/>
                  </a:lnTo>
                  <a:lnTo>
                    <a:pt x="88417" y="51993"/>
                  </a:lnTo>
                  <a:lnTo>
                    <a:pt x="88417" y="51219"/>
                  </a:lnTo>
                  <a:lnTo>
                    <a:pt x="87630" y="51219"/>
                  </a:lnTo>
                  <a:lnTo>
                    <a:pt x="88417" y="51219"/>
                  </a:lnTo>
                  <a:lnTo>
                    <a:pt x="89192" y="51219"/>
                  </a:lnTo>
                  <a:lnTo>
                    <a:pt x="89192" y="50457"/>
                  </a:lnTo>
                  <a:lnTo>
                    <a:pt x="89966" y="50457"/>
                  </a:lnTo>
                  <a:lnTo>
                    <a:pt x="89192" y="50457"/>
                  </a:lnTo>
                  <a:lnTo>
                    <a:pt x="89192" y="49682"/>
                  </a:lnTo>
                  <a:lnTo>
                    <a:pt x="88417" y="49682"/>
                  </a:lnTo>
                  <a:lnTo>
                    <a:pt x="89192" y="49682"/>
                  </a:lnTo>
                  <a:lnTo>
                    <a:pt x="88417" y="49682"/>
                  </a:lnTo>
                  <a:lnTo>
                    <a:pt x="87630" y="49682"/>
                  </a:lnTo>
                  <a:lnTo>
                    <a:pt x="86855" y="49682"/>
                  </a:lnTo>
                  <a:lnTo>
                    <a:pt x="86080" y="49682"/>
                  </a:lnTo>
                  <a:lnTo>
                    <a:pt x="86855" y="49682"/>
                  </a:lnTo>
                  <a:lnTo>
                    <a:pt x="86080" y="49682"/>
                  </a:lnTo>
                  <a:lnTo>
                    <a:pt x="85293" y="48907"/>
                  </a:lnTo>
                  <a:lnTo>
                    <a:pt x="84518" y="48907"/>
                  </a:lnTo>
                  <a:lnTo>
                    <a:pt x="85293" y="48907"/>
                  </a:lnTo>
                  <a:lnTo>
                    <a:pt x="84518" y="48907"/>
                  </a:lnTo>
                  <a:lnTo>
                    <a:pt x="83743" y="48145"/>
                  </a:lnTo>
                  <a:lnTo>
                    <a:pt x="83350" y="48145"/>
                  </a:lnTo>
                  <a:lnTo>
                    <a:pt x="82575" y="48145"/>
                  </a:lnTo>
                  <a:lnTo>
                    <a:pt x="83350" y="48145"/>
                  </a:lnTo>
                  <a:lnTo>
                    <a:pt x="82575" y="48145"/>
                  </a:lnTo>
                  <a:lnTo>
                    <a:pt x="83350" y="48145"/>
                  </a:lnTo>
                  <a:lnTo>
                    <a:pt x="83350" y="48907"/>
                  </a:lnTo>
                  <a:lnTo>
                    <a:pt x="82575" y="48145"/>
                  </a:lnTo>
                  <a:lnTo>
                    <a:pt x="83350" y="47370"/>
                  </a:lnTo>
                  <a:lnTo>
                    <a:pt x="83743" y="47370"/>
                  </a:lnTo>
                  <a:lnTo>
                    <a:pt x="84518" y="47370"/>
                  </a:lnTo>
                  <a:lnTo>
                    <a:pt x="85293" y="47370"/>
                  </a:lnTo>
                  <a:lnTo>
                    <a:pt x="86080" y="47370"/>
                  </a:lnTo>
                  <a:lnTo>
                    <a:pt x="86855" y="47370"/>
                  </a:lnTo>
                  <a:lnTo>
                    <a:pt x="88417" y="48145"/>
                  </a:lnTo>
                  <a:lnTo>
                    <a:pt x="89192" y="48145"/>
                  </a:lnTo>
                  <a:lnTo>
                    <a:pt x="90754" y="48145"/>
                  </a:lnTo>
                  <a:lnTo>
                    <a:pt x="90754" y="48907"/>
                  </a:lnTo>
                  <a:lnTo>
                    <a:pt x="90754" y="48145"/>
                  </a:lnTo>
                  <a:lnTo>
                    <a:pt x="90754" y="48907"/>
                  </a:lnTo>
                  <a:lnTo>
                    <a:pt x="91528" y="48907"/>
                  </a:lnTo>
                  <a:lnTo>
                    <a:pt x="92303" y="48907"/>
                  </a:lnTo>
                  <a:lnTo>
                    <a:pt x="91528" y="48907"/>
                  </a:lnTo>
                  <a:lnTo>
                    <a:pt x="90754" y="48145"/>
                  </a:lnTo>
                  <a:lnTo>
                    <a:pt x="91528" y="48145"/>
                  </a:lnTo>
                  <a:lnTo>
                    <a:pt x="92303" y="48145"/>
                  </a:lnTo>
                  <a:lnTo>
                    <a:pt x="92697" y="48145"/>
                  </a:lnTo>
                  <a:lnTo>
                    <a:pt x="92697" y="48907"/>
                  </a:lnTo>
                  <a:lnTo>
                    <a:pt x="93472" y="48907"/>
                  </a:lnTo>
                  <a:lnTo>
                    <a:pt x="93472" y="49682"/>
                  </a:lnTo>
                  <a:lnTo>
                    <a:pt x="92697" y="49682"/>
                  </a:lnTo>
                  <a:lnTo>
                    <a:pt x="93472" y="49682"/>
                  </a:lnTo>
                  <a:lnTo>
                    <a:pt x="93472" y="48907"/>
                  </a:lnTo>
                  <a:lnTo>
                    <a:pt x="92697" y="48907"/>
                  </a:lnTo>
                  <a:lnTo>
                    <a:pt x="93472" y="48907"/>
                  </a:lnTo>
                  <a:lnTo>
                    <a:pt x="92697" y="48907"/>
                  </a:lnTo>
                  <a:lnTo>
                    <a:pt x="92697" y="48145"/>
                  </a:lnTo>
                  <a:lnTo>
                    <a:pt x="93472" y="48145"/>
                  </a:lnTo>
                  <a:lnTo>
                    <a:pt x="94246" y="48145"/>
                  </a:lnTo>
                  <a:lnTo>
                    <a:pt x="94246" y="47370"/>
                  </a:lnTo>
                  <a:lnTo>
                    <a:pt x="93472" y="47370"/>
                  </a:lnTo>
                  <a:lnTo>
                    <a:pt x="94246" y="47370"/>
                  </a:lnTo>
                  <a:lnTo>
                    <a:pt x="94246" y="46596"/>
                  </a:lnTo>
                  <a:lnTo>
                    <a:pt x="93472" y="46596"/>
                  </a:lnTo>
                  <a:lnTo>
                    <a:pt x="94246" y="46596"/>
                  </a:lnTo>
                  <a:lnTo>
                    <a:pt x="95034" y="46596"/>
                  </a:lnTo>
                  <a:lnTo>
                    <a:pt x="95034" y="45834"/>
                  </a:lnTo>
                  <a:lnTo>
                    <a:pt x="95808" y="45834"/>
                  </a:lnTo>
                  <a:lnTo>
                    <a:pt x="95808" y="45059"/>
                  </a:lnTo>
                  <a:lnTo>
                    <a:pt x="95808" y="45834"/>
                  </a:lnTo>
                  <a:lnTo>
                    <a:pt x="96583" y="45834"/>
                  </a:lnTo>
                  <a:lnTo>
                    <a:pt x="96583" y="46596"/>
                  </a:lnTo>
                  <a:lnTo>
                    <a:pt x="97370" y="46596"/>
                  </a:lnTo>
                  <a:lnTo>
                    <a:pt x="96583" y="45834"/>
                  </a:lnTo>
                  <a:lnTo>
                    <a:pt x="97370" y="45834"/>
                  </a:lnTo>
                  <a:lnTo>
                    <a:pt x="96583" y="45834"/>
                  </a:lnTo>
                  <a:lnTo>
                    <a:pt x="96583" y="45059"/>
                  </a:lnTo>
                  <a:lnTo>
                    <a:pt x="96583" y="44284"/>
                  </a:lnTo>
                  <a:lnTo>
                    <a:pt x="97370" y="44284"/>
                  </a:lnTo>
                  <a:lnTo>
                    <a:pt x="98145" y="44284"/>
                  </a:lnTo>
                  <a:lnTo>
                    <a:pt x="98933" y="44284"/>
                  </a:lnTo>
                  <a:lnTo>
                    <a:pt x="98145" y="44284"/>
                  </a:lnTo>
                  <a:lnTo>
                    <a:pt x="98933" y="43522"/>
                  </a:lnTo>
                  <a:lnTo>
                    <a:pt x="99707" y="43522"/>
                  </a:lnTo>
                  <a:lnTo>
                    <a:pt x="98933" y="43522"/>
                  </a:lnTo>
                  <a:lnTo>
                    <a:pt x="99707" y="43522"/>
                  </a:lnTo>
                  <a:lnTo>
                    <a:pt x="100482" y="43522"/>
                  </a:lnTo>
                  <a:lnTo>
                    <a:pt x="99707" y="43522"/>
                  </a:lnTo>
                  <a:lnTo>
                    <a:pt x="98933" y="43522"/>
                  </a:lnTo>
                  <a:lnTo>
                    <a:pt x="99707" y="43522"/>
                  </a:lnTo>
                  <a:lnTo>
                    <a:pt x="100482" y="43522"/>
                  </a:lnTo>
                  <a:lnTo>
                    <a:pt x="101269" y="43522"/>
                  </a:lnTo>
                  <a:lnTo>
                    <a:pt x="101269" y="44284"/>
                  </a:lnTo>
                  <a:lnTo>
                    <a:pt x="100482" y="44284"/>
                  </a:lnTo>
                  <a:lnTo>
                    <a:pt x="101269" y="44284"/>
                  </a:lnTo>
                  <a:lnTo>
                    <a:pt x="102044" y="44284"/>
                  </a:lnTo>
                  <a:lnTo>
                    <a:pt x="102044" y="45059"/>
                  </a:lnTo>
                  <a:lnTo>
                    <a:pt x="102425" y="45059"/>
                  </a:lnTo>
                  <a:lnTo>
                    <a:pt x="103212" y="45059"/>
                  </a:lnTo>
                  <a:lnTo>
                    <a:pt x="102425" y="45059"/>
                  </a:lnTo>
                  <a:lnTo>
                    <a:pt x="102044" y="45059"/>
                  </a:lnTo>
                  <a:lnTo>
                    <a:pt x="102044" y="44284"/>
                  </a:lnTo>
                  <a:lnTo>
                    <a:pt x="101269" y="44284"/>
                  </a:lnTo>
                  <a:lnTo>
                    <a:pt x="101269" y="43522"/>
                  </a:lnTo>
                  <a:lnTo>
                    <a:pt x="100482" y="43522"/>
                  </a:lnTo>
                  <a:lnTo>
                    <a:pt x="100482" y="42748"/>
                  </a:lnTo>
                  <a:lnTo>
                    <a:pt x="99707" y="42748"/>
                  </a:lnTo>
                  <a:lnTo>
                    <a:pt x="99707" y="43522"/>
                  </a:lnTo>
                  <a:lnTo>
                    <a:pt x="98933" y="43522"/>
                  </a:lnTo>
                  <a:lnTo>
                    <a:pt x="98145" y="43522"/>
                  </a:lnTo>
                  <a:lnTo>
                    <a:pt x="97370" y="43522"/>
                  </a:lnTo>
                  <a:lnTo>
                    <a:pt x="98145" y="43522"/>
                  </a:lnTo>
                  <a:lnTo>
                    <a:pt x="98145" y="42748"/>
                  </a:lnTo>
                  <a:lnTo>
                    <a:pt x="98933" y="42748"/>
                  </a:lnTo>
                  <a:lnTo>
                    <a:pt x="98933" y="43522"/>
                  </a:lnTo>
                  <a:lnTo>
                    <a:pt x="98933" y="42748"/>
                  </a:lnTo>
                  <a:lnTo>
                    <a:pt x="99707" y="42748"/>
                  </a:lnTo>
                  <a:lnTo>
                    <a:pt x="100482" y="42748"/>
                  </a:lnTo>
                  <a:lnTo>
                    <a:pt x="101269" y="42748"/>
                  </a:lnTo>
                  <a:lnTo>
                    <a:pt x="102044" y="42748"/>
                  </a:lnTo>
                  <a:lnTo>
                    <a:pt x="101269" y="42748"/>
                  </a:lnTo>
                  <a:lnTo>
                    <a:pt x="102044" y="42748"/>
                  </a:lnTo>
                  <a:lnTo>
                    <a:pt x="102044" y="42367"/>
                  </a:lnTo>
                  <a:lnTo>
                    <a:pt x="102425" y="42367"/>
                  </a:lnTo>
                  <a:lnTo>
                    <a:pt x="102425" y="42748"/>
                  </a:lnTo>
                  <a:lnTo>
                    <a:pt x="103212" y="42748"/>
                  </a:lnTo>
                  <a:lnTo>
                    <a:pt x="103987" y="42748"/>
                  </a:lnTo>
                  <a:lnTo>
                    <a:pt x="103212" y="42748"/>
                  </a:lnTo>
                  <a:lnTo>
                    <a:pt x="103987" y="42748"/>
                  </a:lnTo>
                  <a:lnTo>
                    <a:pt x="105549" y="42748"/>
                  </a:lnTo>
                  <a:lnTo>
                    <a:pt x="104762" y="42748"/>
                  </a:lnTo>
                  <a:lnTo>
                    <a:pt x="106324" y="42748"/>
                  </a:lnTo>
                  <a:lnTo>
                    <a:pt x="105549" y="42748"/>
                  </a:lnTo>
                  <a:lnTo>
                    <a:pt x="106324" y="42748"/>
                  </a:lnTo>
                  <a:lnTo>
                    <a:pt x="105549" y="42748"/>
                  </a:lnTo>
                  <a:lnTo>
                    <a:pt x="105549" y="42367"/>
                  </a:lnTo>
                  <a:lnTo>
                    <a:pt x="106324" y="42367"/>
                  </a:lnTo>
                  <a:lnTo>
                    <a:pt x="107099" y="42367"/>
                  </a:lnTo>
                  <a:lnTo>
                    <a:pt x="107886" y="42367"/>
                  </a:lnTo>
                  <a:lnTo>
                    <a:pt x="108661" y="42367"/>
                  </a:lnTo>
                  <a:lnTo>
                    <a:pt x="108661" y="41592"/>
                  </a:lnTo>
                  <a:lnTo>
                    <a:pt x="108661" y="42367"/>
                  </a:lnTo>
                  <a:lnTo>
                    <a:pt x="109435" y="42367"/>
                  </a:lnTo>
                  <a:lnTo>
                    <a:pt x="109435" y="42748"/>
                  </a:lnTo>
                  <a:lnTo>
                    <a:pt x="110223" y="42748"/>
                  </a:lnTo>
                  <a:lnTo>
                    <a:pt x="109435" y="42367"/>
                  </a:lnTo>
                  <a:lnTo>
                    <a:pt x="108661" y="42367"/>
                  </a:lnTo>
                  <a:lnTo>
                    <a:pt x="109435" y="42367"/>
                  </a:lnTo>
                  <a:lnTo>
                    <a:pt x="108661" y="42367"/>
                  </a:lnTo>
                  <a:lnTo>
                    <a:pt x="108661" y="41592"/>
                  </a:lnTo>
                  <a:lnTo>
                    <a:pt x="107886" y="41592"/>
                  </a:lnTo>
                  <a:lnTo>
                    <a:pt x="107886" y="40817"/>
                  </a:lnTo>
                  <a:lnTo>
                    <a:pt x="108661" y="40817"/>
                  </a:lnTo>
                  <a:lnTo>
                    <a:pt x="107886" y="40817"/>
                  </a:lnTo>
                  <a:lnTo>
                    <a:pt x="108661" y="40817"/>
                  </a:lnTo>
                  <a:lnTo>
                    <a:pt x="109435" y="40817"/>
                  </a:lnTo>
                  <a:lnTo>
                    <a:pt x="110223" y="40817"/>
                  </a:lnTo>
                  <a:lnTo>
                    <a:pt x="110223" y="40055"/>
                  </a:lnTo>
                  <a:lnTo>
                    <a:pt x="110223" y="40817"/>
                  </a:lnTo>
                  <a:lnTo>
                    <a:pt x="110998" y="40817"/>
                  </a:lnTo>
                  <a:lnTo>
                    <a:pt x="111772" y="40817"/>
                  </a:lnTo>
                  <a:lnTo>
                    <a:pt x="112166" y="40817"/>
                  </a:lnTo>
                  <a:lnTo>
                    <a:pt x="112953" y="40817"/>
                  </a:lnTo>
                  <a:lnTo>
                    <a:pt x="113728" y="40817"/>
                  </a:lnTo>
                  <a:lnTo>
                    <a:pt x="113728" y="40055"/>
                  </a:lnTo>
                  <a:lnTo>
                    <a:pt x="114503" y="40055"/>
                  </a:lnTo>
                  <a:lnTo>
                    <a:pt x="115277" y="40055"/>
                  </a:lnTo>
                  <a:lnTo>
                    <a:pt x="115277" y="39281"/>
                  </a:lnTo>
                  <a:lnTo>
                    <a:pt x="116065" y="39281"/>
                  </a:lnTo>
                  <a:lnTo>
                    <a:pt x="116065" y="40055"/>
                  </a:lnTo>
                  <a:lnTo>
                    <a:pt x="115277" y="40055"/>
                  </a:lnTo>
                  <a:lnTo>
                    <a:pt x="116065" y="40055"/>
                  </a:lnTo>
                  <a:lnTo>
                    <a:pt x="116065" y="40817"/>
                  </a:lnTo>
                  <a:lnTo>
                    <a:pt x="116065" y="41592"/>
                  </a:lnTo>
                  <a:lnTo>
                    <a:pt x="116065" y="40817"/>
                  </a:lnTo>
                  <a:lnTo>
                    <a:pt x="116840" y="40817"/>
                  </a:lnTo>
                  <a:lnTo>
                    <a:pt x="116840" y="40055"/>
                  </a:lnTo>
                  <a:lnTo>
                    <a:pt x="117614" y="40055"/>
                  </a:lnTo>
                  <a:lnTo>
                    <a:pt x="117614" y="39281"/>
                  </a:lnTo>
                  <a:lnTo>
                    <a:pt x="118402" y="39281"/>
                  </a:lnTo>
                  <a:lnTo>
                    <a:pt x="118402" y="40055"/>
                  </a:lnTo>
                  <a:lnTo>
                    <a:pt x="119176" y="40055"/>
                  </a:lnTo>
                  <a:lnTo>
                    <a:pt x="120738" y="40055"/>
                  </a:lnTo>
                  <a:lnTo>
                    <a:pt x="119951" y="40055"/>
                  </a:lnTo>
                  <a:lnTo>
                    <a:pt x="121907" y="40055"/>
                  </a:lnTo>
                  <a:lnTo>
                    <a:pt x="121907" y="40817"/>
                  </a:lnTo>
                  <a:lnTo>
                    <a:pt x="121907" y="40055"/>
                  </a:lnTo>
                  <a:lnTo>
                    <a:pt x="121132" y="40055"/>
                  </a:lnTo>
                  <a:lnTo>
                    <a:pt x="121907" y="40055"/>
                  </a:lnTo>
                  <a:lnTo>
                    <a:pt x="121907" y="39281"/>
                  </a:lnTo>
                  <a:lnTo>
                    <a:pt x="121132" y="39281"/>
                  </a:lnTo>
                  <a:lnTo>
                    <a:pt x="121907" y="39281"/>
                  </a:lnTo>
                  <a:lnTo>
                    <a:pt x="121907" y="38506"/>
                  </a:lnTo>
                  <a:lnTo>
                    <a:pt x="122682" y="38506"/>
                  </a:lnTo>
                  <a:lnTo>
                    <a:pt x="122682" y="39281"/>
                  </a:lnTo>
                  <a:lnTo>
                    <a:pt x="122682" y="38506"/>
                  </a:lnTo>
                  <a:lnTo>
                    <a:pt x="123469" y="38506"/>
                  </a:lnTo>
                  <a:lnTo>
                    <a:pt x="122682" y="38506"/>
                  </a:lnTo>
                  <a:lnTo>
                    <a:pt x="123469" y="38506"/>
                  </a:lnTo>
                  <a:lnTo>
                    <a:pt x="124244" y="38506"/>
                  </a:lnTo>
                  <a:lnTo>
                    <a:pt x="125018" y="38506"/>
                  </a:lnTo>
                  <a:lnTo>
                    <a:pt x="124244" y="38506"/>
                  </a:lnTo>
                  <a:lnTo>
                    <a:pt x="124244" y="39281"/>
                  </a:lnTo>
                  <a:lnTo>
                    <a:pt x="125018" y="39281"/>
                  </a:lnTo>
                  <a:lnTo>
                    <a:pt x="125018" y="38506"/>
                  </a:lnTo>
                  <a:lnTo>
                    <a:pt x="125806" y="38506"/>
                  </a:lnTo>
                  <a:lnTo>
                    <a:pt x="126580" y="38506"/>
                  </a:lnTo>
                  <a:lnTo>
                    <a:pt x="127355" y="38506"/>
                  </a:lnTo>
                  <a:lnTo>
                    <a:pt x="128143" y="38506"/>
                  </a:lnTo>
                  <a:lnTo>
                    <a:pt x="128917" y="38506"/>
                  </a:lnTo>
                  <a:lnTo>
                    <a:pt x="128143" y="38506"/>
                  </a:lnTo>
                  <a:lnTo>
                    <a:pt x="128143" y="37744"/>
                  </a:lnTo>
                  <a:lnTo>
                    <a:pt x="128143" y="38506"/>
                  </a:lnTo>
                  <a:lnTo>
                    <a:pt x="128917" y="37744"/>
                  </a:lnTo>
                  <a:lnTo>
                    <a:pt x="128143" y="37744"/>
                  </a:lnTo>
                  <a:lnTo>
                    <a:pt x="128917" y="37744"/>
                  </a:lnTo>
                  <a:lnTo>
                    <a:pt x="132422" y="37744"/>
                  </a:lnTo>
                  <a:lnTo>
                    <a:pt x="132422" y="36969"/>
                  </a:lnTo>
                  <a:lnTo>
                    <a:pt x="136321" y="36969"/>
                  </a:lnTo>
                  <a:lnTo>
                    <a:pt x="136321" y="36194"/>
                  </a:lnTo>
                  <a:lnTo>
                    <a:pt x="137096" y="36194"/>
                  </a:lnTo>
                  <a:lnTo>
                    <a:pt x="137871" y="36194"/>
                  </a:lnTo>
                  <a:lnTo>
                    <a:pt x="138658" y="36194"/>
                  </a:lnTo>
                  <a:lnTo>
                    <a:pt x="139433" y="36194"/>
                  </a:lnTo>
                  <a:lnTo>
                    <a:pt x="139433" y="35432"/>
                  </a:lnTo>
                  <a:lnTo>
                    <a:pt x="140208" y="35432"/>
                  </a:lnTo>
                  <a:lnTo>
                    <a:pt x="140601" y="35432"/>
                  </a:lnTo>
                  <a:lnTo>
                    <a:pt x="141376" y="35432"/>
                  </a:lnTo>
                  <a:lnTo>
                    <a:pt x="140601" y="35432"/>
                  </a:lnTo>
                  <a:lnTo>
                    <a:pt x="141376" y="35432"/>
                  </a:lnTo>
                  <a:lnTo>
                    <a:pt x="141376" y="34658"/>
                  </a:lnTo>
                  <a:lnTo>
                    <a:pt x="141376" y="35432"/>
                  </a:lnTo>
                  <a:lnTo>
                    <a:pt x="142151" y="35432"/>
                  </a:lnTo>
                  <a:lnTo>
                    <a:pt x="141376" y="35432"/>
                  </a:lnTo>
                  <a:lnTo>
                    <a:pt x="141376" y="34658"/>
                  </a:lnTo>
                  <a:lnTo>
                    <a:pt x="142151" y="34658"/>
                  </a:lnTo>
                  <a:lnTo>
                    <a:pt x="141376" y="34658"/>
                  </a:lnTo>
                  <a:lnTo>
                    <a:pt x="141376" y="35432"/>
                  </a:lnTo>
                  <a:lnTo>
                    <a:pt x="140601" y="34658"/>
                  </a:lnTo>
                  <a:lnTo>
                    <a:pt x="140601" y="35432"/>
                  </a:lnTo>
                  <a:lnTo>
                    <a:pt x="138658" y="35432"/>
                  </a:lnTo>
                  <a:lnTo>
                    <a:pt x="139433" y="35432"/>
                  </a:lnTo>
                  <a:lnTo>
                    <a:pt x="137096" y="35432"/>
                  </a:lnTo>
                  <a:lnTo>
                    <a:pt x="137871" y="35432"/>
                  </a:lnTo>
                  <a:lnTo>
                    <a:pt x="137871" y="34658"/>
                  </a:lnTo>
                  <a:lnTo>
                    <a:pt x="137096" y="34658"/>
                  </a:lnTo>
                  <a:lnTo>
                    <a:pt x="137096" y="35432"/>
                  </a:lnTo>
                  <a:lnTo>
                    <a:pt x="136321" y="35432"/>
                  </a:lnTo>
                  <a:lnTo>
                    <a:pt x="137096" y="35432"/>
                  </a:lnTo>
                  <a:lnTo>
                    <a:pt x="137096" y="36194"/>
                  </a:lnTo>
                  <a:lnTo>
                    <a:pt x="136321" y="36194"/>
                  </a:lnTo>
                  <a:lnTo>
                    <a:pt x="136321" y="35432"/>
                  </a:lnTo>
                  <a:lnTo>
                    <a:pt x="135534" y="35432"/>
                  </a:lnTo>
                  <a:lnTo>
                    <a:pt x="135534" y="34658"/>
                  </a:lnTo>
                  <a:lnTo>
                    <a:pt x="134759" y="34658"/>
                  </a:lnTo>
                  <a:lnTo>
                    <a:pt x="134759" y="33896"/>
                  </a:lnTo>
                  <a:lnTo>
                    <a:pt x="135534" y="33896"/>
                  </a:lnTo>
                  <a:lnTo>
                    <a:pt x="134759" y="33896"/>
                  </a:lnTo>
                  <a:lnTo>
                    <a:pt x="133985" y="33896"/>
                  </a:lnTo>
                  <a:lnTo>
                    <a:pt x="133985" y="34658"/>
                  </a:lnTo>
                  <a:lnTo>
                    <a:pt x="133197" y="34658"/>
                  </a:lnTo>
                  <a:lnTo>
                    <a:pt x="132422" y="34658"/>
                  </a:lnTo>
                  <a:lnTo>
                    <a:pt x="131648" y="34658"/>
                  </a:lnTo>
                  <a:lnTo>
                    <a:pt x="131648" y="35432"/>
                  </a:lnTo>
                  <a:lnTo>
                    <a:pt x="132422" y="34658"/>
                  </a:lnTo>
                  <a:lnTo>
                    <a:pt x="132422" y="35432"/>
                  </a:lnTo>
                  <a:lnTo>
                    <a:pt x="133197" y="35432"/>
                  </a:lnTo>
                  <a:lnTo>
                    <a:pt x="133197" y="34658"/>
                  </a:lnTo>
                  <a:lnTo>
                    <a:pt x="133197" y="35432"/>
                  </a:lnTo>
                  <a:lnTo>
                    <a:pt x="133985" y="35432"/>
                  </a:lnTo>
                  <a:lnTo>
                    <a:pt x="133197" y="35432"/>
                  </a:lnTo>
                  <a:lnTo>
                    <a:pt x="132422" y="35432"/>
                  </a:lnTo>
                  <a:lnTo>
                    <a:pt x="131648" y="35432"/>
                  </a:lnTo>
                  <a:lnTo>
                    <a:pt x="131648" y="34658"/>
                  </a:lnTo>
                  <a:lnTo>
                    <a:pt x="131648" y="33896"/>
                  </a:lnTo>
                  <a:lnTo>
                    <a:pt x="130860" y="33896"/>
                  </a:lnTo>
                  <a:lnTo>
                    <a:pt x="131648" y="33896"/>
                  </a:lnTo>
                  <a:lnTo>
                    <a:pt x="132422" y="33896"/>
                  </a:lnTo>
                  <a:lnTo>
                    <a:pt x="132422" y="33502"/>
                  </a:lnTo>
                  <a:lnTo>
                    <a:pt x="132422" y="32740"/>
                  </a:lnTo>
                  <a:lnTo>
                    <a:pt x="131648" y="32740"/>
                  </a:lnTo>
                  <a:lnTo>
                    <a:pt x="132422" y="32740"/>
                  </a:lnTo>
                  <a:lnTo>
                    <a:pt x="133197" y="32740"/>
                  </a:lnTo>
                  <a:lnTo>
                    <a:pt x="133197" y="33502"/>
                  </a:lnTo>
                  <a:lnTo>
                    <a:pt x="132422" y="33502"/>
                  </a:lnTo>
                  <a:lnTo>
                    <a:pt x="133197" y="33502"/>
                  </a:lnTo>
                  <a:lnTo>
                    <a:pt x="133985" y="33502"/>
                  </a:lnTo>
                  <a:lnTo>
                    <a:pt x="134759" y="33502"/>
                  </a:lnTo>
                  <a:lnTo>
                    <a:pt x="134759" y="32740"/>
                  </a:lnTo>
                  <a:lnTo>
                    <a:pt x="135534" y="32740"/>
                  </a:lnTo>
                  <a:lnTo>
                    <a:pt x="135534" y="31965"/>
                  </a:lnTo>
                  <a:lnTo>
                    <a:pt x="134759" y="32740"/>
                  </a:lnTo>
                  <a:lnTo>
                    <a:pt x="134759" y="31965"/>
                  </a:lnTo>
                  <a:lnTo>
                    <a:pt x="133985" y="31965"/>
                  </a:lnTo>
                  <a:lnTo>
                    <a:pt x="134759" y="31965"/>
                  </a:lnTo>
                  <a:lnTo>
                    <a:pt x="135534" y="31965"/>
                  </a:lnTo>
                  <a:lnTo>
                    <a:pt x="136321" y="31965"/>
                  </a:lnTo>
                  <a:lnTo>
                    <a:pt x="136321" y="32740"/>
                  </a:lnTo>
                  <a:lnTo>
                    <a:pt x="135534" y="32740"/>
                  </a:lnTo>
                  <a:lnTo>
                    <a:pt x="136321" y="32740"/>
                  </a:lnTo>
                  <a:lnTo>
                    <a:pt x="136321" y="33502"/>
                  </a:lnTo>
                  <a:lnTo>
                    <a:pt x="135534" y="33502"/>
                  </a:lnTo>
                  <a:lnTo>
                    <a:pt x="136321" y="33502"/>
                  </a:lnTo>
                  <a:lnTo>
                    <a:pt x="137096" y="33502"/>
                  </a:lnTo>
                  <a:lnTo>
                    <a:pt x="137096" y="32740"/>
                  </a:lnTo>
                  <a:lnTo>
                    <a:pt x="137096" y="33502"/>
                  </a:lnTo>
                  <a:lnTo>
                    <a:pt x="137871" y="33502"/>
                  </a:lnTo>
                  <a:lnTo>
                    <a:pt x="137871" y="32740"/>
                  </a:lnTo>
                  <a:lnTo>
                    <a:pt x="138658" y="32740"/>
                  </a:lnTo>
                  <a:lnTo>
                    <a:pt x="139433" y="32740"/>
                  </a:lnTo>
                  <a:lnTo>
                    <a:pt x="138658" y="32740"/>
                  </a:lnTo>
                  <a:lnTo>
                    <a:pt x="139433" y="32740"/>
                  </a:lnTo>
                  <a:lnTo>
                    <a:pt x="140208" y="32740"/>
                  </a:lnTo>
                  <a:lnTo>
                    <a:pt x="140601" y="32740"/>
                  </a:lnTo>
                  <a:lnTo>
                    <a:pt x="140601" y="33502"/>
                  </a:lnTo>
                  <a:lnTo>
                    <a:pt x="140601" y="32740"/>
                  </a:lnTo>
                  <a:lnTo>
                    <a:pt x="140208" y="32740"/>
                  </a:lnTo>
                  <a:lnTo>
                    <a:pt x="140601" y="32740"/>
                  </a:lnTo>
                  <a:lnTo>
                    <a:pt x="140208" y="32740"/>
                  </a:lnTo>
                  <a:lnTo>
                    <a:pt x="139433" y="32740"/>
                  </a:lnTo>
                  <a:lnTo>
                    <a:pt x="140208" y="32740"/>
                  </a:lnTo>
                  <a:lnTo>
                    <a:pt x="139433" y="31965"/>
                  </a:lnTo>
                  <a:lnTo>
                    <a:pt x="139433" y="32740"/>
                  </a:lnTo>
                  <a:lnTo>
                    <a:pt x="139433" y="31965"/>
                  </a:lnTo>
                  <a:lnTo>
                    <a:pt x="138658" y="31965"/>
                  </a:lnTo>
                  <a:lnTo>
                    <a:pt x="137871" y="31965"/>
                  </a:lnTo>
                  <a:lnTo>
                    <a:pt x="138658" y="31965"/>
                  </a:lnTo>
                  <a:lnTo>
                    <a:pt x="139433" y="31965"/>
                  </a:lnTo>
                  <a:lnTo>
                    <a:pt x="140208" y="31965"/>
                  </a:lnTo>
                  <a:lnTo>
                    <a:pt x="140601" y="31965"/>
                  </a:lnTo>
                  <a:lnTo>
                    <a:pt x="141376" y="31965"/>
                  </a:lnTo>
                  <a:lnTo>
                    <a:pt x="141376" y="31191"/>
                  </a:lnTo>
                  <a:lnTo>
                    <a:pt x="141376" y="31965"/>
                  </a:lnTo>
                  <a:lnTo>
                    <a:pt x="142151" y="31965"/>
                  </a:lnTo>
                  <a:lnTo>
                    <a:pt x="142938" y="31965"/>
                  </a:lnTo>
                  <a:lnTo>
                    <a:pt x="143713" y="31965"/>
                  </a:lnTo>
                  <a:lnTo>
                    <a:pt x="143713" y="31191"/>
                  </a:lnTo>
                  <a:lnTo>
                    <a:pt x="143713" y="31965"/>
                  </a:lnTo>
                  <a:lnTo>
                    <a:pt x="144487" y="31965"/>
                  </a:lnTo>
                  <a:lnTo>
                    <a:pt x="144487" y="32740"/>
                  </a:lnTo>
                  <a:lnTo>
                    <a:pt x="145275" y="32740"/>
                  </a:lnTo>
                  <a:lnTo>
                    <a:pt x="146050" y="32740"/>
                  </a:lnTo>
                  <a:lnTo>
                    <a:pt x="146050" y="31965"/>
                  </a:lnTo>
                  <a:lnTo>
                    <a:pt x="145275" y="31965"/>
                  </a:lnTo>
                  <a:lnTo>
                    <a:pt x="146050" y="31965"/>
                  </a:lnTo>
                  <a:lnTo>
                    <a:pt x="146824" y="31965"/>
                  </a:lnTo>
                  <a:lnTo>
                    <a:pt x="146824" y="31191"/>
                  </a:lnTo>
                  <a:lnTo>
                    <a:pt x="146050" y="31191"/>
                  </a:lnTo>
                  <a:lnTo>
                    <a:pt x="145275" y="31191"/>
                  </a:lnTo>
                  <a:lnTo>
                    <a:pt x="144487" y="31191"/>
                  </a:lnTo>
                  <a:lnTo>
                    <a:pt x="145275" y="31191"/>
                  </a:lnTo>
                  <a:lnTo>
                    <a:pt x="146050" y="31191"/>
                  </a:lnTo>
                  <a:lnTo>
                    <a:pt x="146824" y="31191"/>
                  </a:lnTo>
                  <a:lnTo>
                    <a:pt x="147612" y="31191"/>
                  </a:lnTo>
                  <a:lnTo>
                    <a:pt x="148386" y="31191"/>
                  </a:lnTo>
                  <a:lnTo>
                    <a:pt x="148386" y="31965"/>
                  </a:lnTo>
                  <a:lnTo>
                    <a:pt x="149174" y="31965"/>
                  </a:lnTo>
                  <a:lnTo>
                    <a:pt x="149555" y="31965"/>
                  </a:lnTo>
                  <a:lnTo>
                    <a:pt x="150329" y="31965"/>
                  </a:lnTo>
                  <a:lnTo>
                    <a:pt x="151117" y="31965"/>
                  </a:lnTo>
                  <a:lnTo>
                    <a:pt x="151117" y="31191"/>
                  </a:lnTo>
                  <a:lnTo>
                    <a:pt x="155790" y="31191"/>
                  </a:lnTo>
                  <a:lnTo>
                    <a:pt x="155790" y="31965"/>
                  </a:lnTo>
                  <a:lnTo>
                    <a:pt x="156565" y="31965"/>
                  </a:lnTo>
                  <a:lnTo>
                    <a:pt x="155790" y="31965"/>
                  </a:lnTo>
                  <a:lnTo>
                    <a:pt x="156565" y="31965"/>
                  </a:lnTo>
                  <a:lnTo>
                    <a:pt x="158127" y="31965"/>
                  </a:lnTo>
                  <a:lnTo>
                    <a:pt x="157340" y="31965"/>
                  </a:lnTo>
                  <a:lnTo>
                    <a:pt x="158902" y="31965"/>
                  </a:lnTo>
                  <a:lnTo>
                    <a:pt x="158902" y="32740"/>
                  </a:lnTo>
                  <a:lnTo>
                    <a:pt x="158127" y="32740"/>
                  </a:lnTo>
                  <a:lnTo>
                    <a:pt x="158127" y="31965"/>
                  </a:lnTo>
                  <a:lnTo>
                    <a:pt x="157340" y="31965"/>
                  </a:lnTo>
                  <a:lnTo>
                    <a:pt x="157340" y="32740"/>
                  </a:lnTo>
                  <a:lnTo>
                    <a:pt x="156565" y="32740"/>
                  </a:lnTo>
                  <a:lnTo>
                    <a:pt x="157340" y="32740"/>
                  </a:lnTo>
                  <a:lnTo>
                    <a:pt x="156565" y="32740"/>
                  </a:lnTo>
                  <a:lnTo>
                    <a:pt x="157340" y="33502"/>
                  </a:lnTo>
                  <a:lnTo>
                    <a:pt x="157340" y="32740"/>
                  </a:lnTo>
                  <a:lnTo>
                    <a:pt x="158127" y="32740"/>
                  </a:lnTo>
                  <a:lnTo>
                    <a:pt x="157340" y="33502"/>
                  </a:lnTo>
                  <a:lnTo>
                    <a:pt x="156565" y="33502"/>
                  </a:lnTo>
                  <a:lnTo>
                    <a:pt x="156565" y="33896"/>
                  </a:lnTo>
                  <a:lnTo>
                    <a:pt x="155790" y="33896"/>
                  </a:lnTo>
                  <a:lnTo>
                    <a:pt x="155790" y="34658"/>
                  </a:lnTo>
                  <a:lnTo>
                    <a:pt x="155003" y="34658"/>
                  </a:lnTo>
                  <a:lnTo>
                    <a:pt x="154228" y="34658"/>
                  </a:lnTo>
                  <a:lnTo>
                    <a:pt x="155003" y="34658"/>
                  </a:lnTo>
                  <a:lnTo>
                    <a:pt x="155003" y="35432"/>
                  </a:lnTo>
                  <a:lnTo>
                    <a:pt x="154228" y="34658"/>
                  </a:lnTo>
                  <a:lnTo>
                    <a:pt x="154228" y="35432"/>
                  </a:lnTo>
                  <a:lnTo>
                    <a:pt x="154228" y="36194"/>
                  </a:lnTo>
                  <a:lnTo>
                    <a:pt x="153454" y="36194"/>
                  </a:lnTo>
                  <a:lnTo>
                    <a:pt x="154228" y="36194"/>
                  </a:lnTo>
                  <a:lnTo>
                    <a:pt x="153454" y="36194"/>
                  </a:lnTo>
                  <a:lnTo>
                    <a:pt x="154228" y="36194"/>
                  </a:lnTo>
                  <a:lnTo>
                    <a:pt x="154228" y="36969"/>
                  </a:lnTo>
                  <a:lnTo>
                    <a:pt x="155003" y="36969"/>
                  </a:lnTo>
                  <a:lnTo>
                    <a:pt x="155003" y="36194"/>
                  </a:lnTo>
                  <a:lnTo>
                    <a:pt x="155003" y="36969"/>
                  </a:lnTo>
                  <a:lnTo>
                    <a:pt x="155003" y="37744"/>
                  </a:lnTo>
                  <a:lnTo>
                    <a:pt x="154228" y="37744"/>
                  </a:lnTo>
                  <a:lnTo>
                    <a:pt x="154228" y="38506"/>
                  </a:lnTo>
                  <a:lnTo>
                    <a:pt x="155003" y="37744"/>
                  </a:lnTo>
                  <a:lnTo>
                    <a:pt x="155790" y="36969"/>
                  </a:lnTo>
                  <a:lnTo>
                    <a:pt x="155003" y="36969"/>
                  </a:lnTo>
                  <a:lnTo>
                    <a:pt x="155003" y="36194"/>
                  </a:lnTo>
                  <a:lnTo>
                    <a:pt x="155790" y="35432"/>
                  </a:lnTo>
                  <a:lnTo>
                    <a:pt x="156565" y="35432"/>
                  </a:lnTo>
                  <a:lnTo>
                    <a:pt x="156565" y="34658"/>
                  </a:lnTo>
                  <a:lnTo>
                    <a:pt x="158902" y="34658"/>
                  </a:lnTo>
                  <a:lnTo>
                    <a:pt x="158127" y="34658"/>
                  </a:lnTo>
                  <a:lnTo>
                    <a:pt x="159296" y="34658"/>
                  </a:lnTo>
                  <a:lnTo>
                    <a:pt x="158902" y="34658"/>
                  </a:lnTo>
                  <a:lnTo>
                    <a:pt x="158902" y="33896"/>
                  </a:lnTo>
                  <a:lnTo>
                    <a:pt x="159296" y="33896"/>
                  </a:lnTo>
                  <a:lnTo>
                    <a:pt x="158902" y="33896"/>
                  </a:lnTo>
                  <a:lnTo>
                    <a:pt x="159296" y="33896"/>
                  </a:lnTo>
                  <a:lnTo>
                    <a:pt x="159296" y="33502"/>
                  </a:lnTo>
                  <a:lnTo>
                    <a:pt x="160070" y="33896"/>
                  </a:lnTo>
                  <a:lnTo>
                    <a:pt x="160845" y="33502"/>
                  </a:lnTo>
                  <a:lnTo>
                    <a:pt x="160845" y="33896"/>
                  </a:lnTo>
                  <a:lnTo>
                    <a:pt x="160070" y="33896"/>
                  </a:lnTo>
                  <a:lnTo>
                    <a:pt x="160845" y="33896"/>
                  </a:lnTo>
                  <a:lnTo>
                    <a:pt x="161632" y="33896"/>
                  </a:lnTo>
                  <a:lnTo>
                    <a:pt x="161632" y="34658"/>
                  </a:lnTo>
                  <a:lnTo>
                    <a:pt x="160845" y="35432"/>
                  </a:lnTo>
                  <a:lnTo>
                    <a:pt x="160070" y="35432"/>
                  </a:lnTo>
                  <a:lnTo>
                    <a:pt x="160070" y="36194"/>
                  </a:lnTo>
                  <a:lnTo>
                    <a:pt x="159296" y="36194"/>
                  </a:lnTo>
                  <a:lnTo>
                    <a:pt x="160070" y="36194"/>
                  </a:lnTo>
                  <a:lnTo>
                    <a:pt x="160845" y="36194"/>
                  </a:lnTo>
                  <a:lnTo>
                    <a:pt x="161632" y="36194"/>
                  </a:lnTo>
                  <a:lnTo>
                    <a:pt x="161632" y="35432"/>
                  </a:lnTo>
                  <a:lnTo>
                    <a:pt x="162407" y="35432"/>
                  </a:lnTo>
                  <a:lnTo>
                    <a:pt x="163182" y="35432"/>
                  </a:lnTo>
                  <a:lnTo>
                    <a:pt x="163182" y="36194"/>
                  </a:lnTo>
                  <a:lnTo>
                    <a:pt x="163182" y="35432"/>
                  </a:lnTo>
                  <a:lnTo>
                    <a:pt x="163969" y="35432"/>
                  </a:lnTo>
                  <a:lnTo>
                    <a:pt x="163969" y="34658"/>
                  </a:lnTo>
                  <a:lnTo>
                    <a:pt x="163969" y="33896"/>
                  </a:lnTo>
                  <a:lnTo>
                    <a:pt x="164744" y="33896"/>
                  </a:lnTo>
                  <a:lnTo>
                    <a:pt x="165519" y="33896"/>
                  </a:lnTo>
                  <a:lnTo>
                    <a:pt x="166306" y="33896"/>
                  </a:lnTo>
                  <a:lnTo>
                    <a:pt x="166306" y="33502"/>
                  </a:lnTo>
                  <a:lnTo>
                    <a:pt x="167081" y="33502"/>
                  </a:lnTo>
                  <a:lnTo>
                    <a:pt x="167855" y="33502"/>
                  </a:lnTo>
                  <a:lnTo>
                    <a:pt x="167081" y="33502"/>
                  </a:lnTo>
                  <a:lnTo>
                    <a:pt x="166306" y="33502"/>
                  </a:lnTo>
                  <a:lnTo>
                    <a:pt x="166306" y="33896"/>
                  </a:lnTo>
                  <a:lnTo>
                    <a:pt x="166306" y="33502"/>
                  </a:lnTo>
                  <a:lnTo>
                    <a:pt x="166306" y="33896"/>
                  </a:lnTo>
                  <a:lnTo>
                    <a:pt x="165519" y="33896"/>
                  </a:lnTo>
                  <a:lnTo>
                    <a:pt x="166306" y="33896"/>
                  </a:lnTo>
                  <a:lnTo>
                    <a:pt x="166306" y="34658"/>
                  </a:lnTo>
                  <a:lnTo>
                    <a:pt x="165519" y="34658"/>
                  </a:lnTo>
                  <a:lnTo>
                    <a:pt x="166306" y="34658"/>
                  </a:lnTo>
                  <a:lnTo>
                    <a:pt x="167081" y="34658"/>
                  </a:lnTo>
                  <a:lnTo>
                    <a:pt x="167081" y="33896"/>
                  </a:lnTo>
                  <a:lnTo>
                    <a:pt x="167855" y="33896"/>
                  </a:lnTo>
                  <a:lnTo>
                    <a:pt x="168643" y="33896"/>
                  </a:lnTo>
                  <a:lnTo>
                    <a:pt x="168643" y="33502"/>
                  </a:lnTo>
                  <a:lnTo>
                    <a:pt x="168643" y="33896"/>
                  </a:lnTo>
                  <a:lnTo>
                    <a:pt x="169811" y="33896"/>
                  </a:lnTo>
                  <a:lnTo>
                    <a:pt x="169037" y="33896"/>
                  </a:lnTo>
                  <a:lnTo>
                    <a:pt x="171373" y="33896"/>
                  </a:lnTo>
                  <a:lnTo>
                    <a:pt x="170586" y="33896"/>
                  </a:lnTo>
                  <a:lnTo>
                    <a:pt x="170586" y="33502"/>
                  </a:lnTo>
                  <a:lnTo>
                    <a:pt x="170586" y="32740"/>
                  </a:lnTo>
                  <a:lnTo>
                    <a:pt x="169811" y="33502"/>
                  </a:lnTo>
                  <a:lnTo>
                    <a:pt x="169037" y="33502"/>
                  </a:lnTo>
                  <a:lnTo>
                    <a:pt x="169037" y="32740"/>
                  </a:lnTo>
                  <a:lnTo>
                    <a:pt x="168643" y="32740"/>
                  </a:lnTo>
                  <a:lnTo>
                    <a:pt x="169037" y="32740"/>
                  </a:lnTo>
                  <a:lnTo>
                    <a:pt x="169811" y="32740"/>
                  </a:lnTo>
                  <a:lnTo>
                    <a:pt x="170586" y="31965"/>
                  </a:lnTo>
                  <a:lnTo>
                    <a:pt x="171373" y="31965"/>
                  </a:lnTo>
                  <a:lnTo>
                    <a:pt x="170586" y="31965"/>
                  </a:lnTo>
                  <a:lnTo>
                    <a:pt x="171373" y="32740"/>
                  </a:lnTo>
                  <a:lnTo>
                    <a:pt x="171373" y="31965"/>
                  </a:lnTo>
                  <a:lnTo>
                    <a:pt x="171373" y="32740"/>
                  </a:lnTo>
                  <a:lnTo>
                    <a:pt x="172148" y="32740"/>
                  </a:lnTo>
                  <a:lnTo>
                    <a:pt x="172923" y="32740"/>
                  </a:lnTo>
                  <a:lnTo>
                    <a:pt x="172923" y="31965"/>
                  </a:lnTo>
                  <a:lnTo>
                    <a:pt x="173697" y="31965"/>
                  </a:lnTo>
                  <a:lnTo>
                    <a:pt x="174485" y="31965"/>
                  </a:lnTo>
                  <a:lnTo>
                    <a:pt x="173697" y="31965"/>
                  </a:lnTo>
                  <a:lnTo>
                    <a:pt x="174485" y="31965"/>
                  </a:lnTo>
                  <a:lnTo>
                    <a:pt x="173697" y="31965"/>
                  </a:lnTo>
                  <a:lnTo>
                    <a:pt x="172923" y="31965"/>
                  </a:lnTo>
                  <a:lnTo>
                    <a:pt x="172923" y="31191"/>
                  </a:lnTo>
                  <a:lnTo>
                    <a:pt x="172923" y="31965"/>
                  </a:lnTo>
                  <a:lnTo>
                    <a:pt x="172148" y="31965"/>
                  </a:lnTo>
                  <a:lnTo>
                    <a:pt x="172923" y="31965"/>
                  </a:lnTo>
                  <a:lnTo>
                    <a:pt x="172148" y="31965"/>
                  </a:lnTo>
                  <a:lnTo>
                    <a:pt x="172148" y="31191"/>
                  </a:lnTo>
                  <a:lnTo>
                    <a:pt x="172923" y="31191"/>
                  </a:lnTo>
                  <a:lnTo>
                    <a:pt x="173697" y="31191"/>
                  </a:lnTo>
                  <a:lnTo>
                    <a:pt x="172923" y="31191"/>
                  </a:lnTo>
                  <a:lnTo>
                    <a:pt x="172923" y="30429"/>
                  </a:lnTo>
                  <a:lnTo>
                    <a:pt x="173697" y="30429"/>
                  </a:lnTo>
                  <a:lnTo>
                    <a:pt x="174485" y="30429"/>
                  </a:lnTo>
                  <a:lnTo>
                    <a:pt x="175260" y="30429"/>
                  </a:lnTo>
                  <a:lnTo>
                    <a:pt x="176034" y="30429"/>
                  </a:lnTo>
                  <a:lnTo>
                    <a:pt x="176034" y="29654"/>
                  </a:lnTo>
                  <a:lnTo>
                    <a:pt x="176822" y="29654"/>
                  </a:lnTo>
                  <a:lnTo>
                    <a:pt x="177596" y="29654"/>
                  </a:lnTo>
                  <a:lnTo>
                    <a:pt x="177596" y="28879"/>
                  </a:lnTo>
                  <a:lnTo>
                    <a:pt x="178371" y="28879"/>
                  </a:lnTo>
                  <a:lnTo>
                    <a:pt x="178765" y="28879"/>
                  </a:lnTo>
                  <a:lnTo>
                    <a:pt x="178765" y="29654"/>
                  </a:lnTo>
                  <a:lnTo>
                    <a:pt x="178371" y="29654"/>
                  </a:lnTo>
                  <a:lnTo>
                    <a:pt x="178765" y="29654"/>
                  </a:lnTo>
                  <a:lnTo>
                    <a:pt x="179539" y="29654"/>
                  </a:lnTo>
                  <a:lnTo>
                    <a:pt x="178765" y="29654"/>
                  </a:lnTo>
                  <a:lnTo>
                    <a:pt x="179539" y="29654"/>
                  </a:lnTo>
                  <a:lnTo>
                    <a:pt x="179539" y="28879"/>
                  </a:lnTo>
                  <a:lnTo>
                    <a:pt x="180327" y="28879"/>
                  </a:lnTo>
                  <a:lnTo>
                    <a:pt x="180327" y="29654"/>
                  </a:lnTo>
                  <a:lnTo>
                    <a:pt x="180327" y="28879"/>
                  </a:lnTo>
                  <a:lnTo>
                    <a:pt x="180327" y="29654"/>
                  </a:lnTo>
                  <a:lnTo>
                    <a:pt x="181102" y="29654"/>
                  </a:lnTo>
                  <a:lnTo>
                    <a:pt x="181876" y="29654"/>
                  </a:lnTo>
                  <a:lnTo>
                    <a:pt x="182664" y="29654"/>
                  </a:lnTo>
                  <a:lnTo>
                    <a:pt x="183438" y="29654"/>
                  </a:lnTo>
                  <a:lnTo>
                    <a:pt x="182664" y="29654"/>
                  </a:lnTo>
                  <a:lnTo>
                    <a:pt x="181876" y="29654"/>
                  </a:lnTo>
                  <a:lnTo>
                    <a:pt x="181876" y="30429"/>
                  </a:lnTo>
                  <a:lnTo>
                    <a:pt x="182664" y="30429"/>
                  </a:lnTo>
                  <a:lnTo>
                    <a:pt x="181876" y="30429"/>
                  </a:lnTo>
                  <a:lnTo>
                    <a:pt x="181876" y="31191"/>
                  </a:lnTo>
                  <a:lnTo>
                    <a:pt x="182664" y="31191"/>
                  </a:lnTo>
                  <a:lnTo>
                    <a:pt x="183438" y="31191"/>
                  </a:lnTo>
                  <a:lnTo>
                    <a:pt x="183438" y="30429"/>
                  </a:lnTo>
                  <a:lnTo>
                    <a:pt x="183438" y="31191"/>
                  </a:lnTo>
                  <a:lnTo>
                    <a:pt x="184226" y="30429"/>
                  </a:lnTo>
                  <a:lnTo>
                    <a:pt x="185000" y="30429"/>
                  </a:lnTo>
                  <a:lnTo>
                    <a:pt x="185000" y="31191"/>
                  </a:lnTo>
                  <a:lnTo>
                    <a:pt x="184226" y="31191"/>
                  </a:lnTo>
                  <a:lnTo>
                    <a:pt x="183438" y="31191"/>
                  </a:lnTo>
                  <a:lnTo>
                    <a:pt x="184226" y="31191"/>
                  </a:lnTo>
                  <a:lnTo>
                    <a:pt x="184226" y="31965"/>
                  </a:lnTo>
                  <a:lnTo>
                    <a:pt x="185000" y="31965"/>
                  </a:lnTo>
                  <a:lnTo>
                    <a:pt x="184226" y="31965"/>
                  </a:lnTo>
                  <a:lnTo>
                    <a:pt x="183438" y="31965"/>
                  </a:lnTo>
                  <a:lnTo>
                    <a:pt x="184226" y="31965"/>
                  </a:lnTo>
                  <a:lnTo>
                    <a:pt x="185000" y="31965"/>
                  </a:lnTo>
                  <a:lnTo>
                    <a:pt x="185775" y="32740"/>
                  </a:lnTo>
                  <a:lnTo>
                    <a:pt x="186550" y="32740"/>
                  </a:lnTo>
                  <a:lnTo>
                    <a:pt x="187337" y="32740"/>
                  </a:lnTo>
                  <a:lnTo>
                    <a:pt x="186550" y="32740"/>
                  </a:lnTo>
                  <a:lnTo>
                    <a:pt x="186550" y="33502"/>
                  </a:lnTo>
                  <a:lnTo>
                    <a:pt x="185775" y="33502"/>
                  </a:lnTo>
                  <a:lnTo>
                    <a:pt x="185775" y="33896"/>
                  </a:lnTo>
                  <a:lnTo>
                    <a:pt x="185775" y="34658"/>
                  </a:lnTo>
                  <a:lnTo>
                    <a:pt x="185775" y="35432"/>
                  </a:lnTo>
                  <a:lnTo>
                    <a:pt x="185000" y="35432"/>
                  </a:lnTo>
                  <a:lnTo>
                    <a:pt x="185000" y="36194"/>
                  </a:lnTo>
                  <a:lnTo>
                    <a:pt x="185000" y="36969"/>
                  </a:lnTo>
                  <a:lnTo>
                    <a:pt x="184226" y="36969"/>
                  </a:lnTo>
                  <a:lnTo>
                    <a:pt x="183438" y="36969"/>
                  </a:lnTo>
                  <a:lnTo>
                    <a:pt x="184226" y="36969"/>
                  </a:lnTo>
                  <a:lnTo>
                    <a:pt x="183438" y="36969"/>
                  </a:lnTo>
                  <a:lnTo>
                    <a:pt x="182664" y="36969"/>
                  </a:lnTo>
                  <a:lnTo>
                    <a:pt x="182664" y="37744"/>
                  </a:lnTo>
                  <a:lnTo>
                    <a:pt x="181876" y="37744"/>
                  </a:lnTo>
                  <a:lnTo>
                    <a:pt x="182664" y="37744"/>
                  </a:lnTo>
                  <a:lnTo>
                    <a:pt x="181876" y="37744"/>
                  </a:lnTo>
                  <a:lnTo>
                    <a:pt x="181102" y="37744"/>
                  </a:lnTo>
                  <a:lnTo>
                    <a:pt x="181876" y="37744"/>
                  </a:lnTo>
                  <a:lnTo>
                    <a:pt x="182664" y="37744"/>
                  </a:lnTo>
                  <a:lnTo>
                    <a:pt x="182664" y="38506"/>
                  </a:lnTo>
                  <a:lnTo>
                    <a:pt x="183438" y="38506"/>
                  </a:lnTo>
                  <a:lnTo>
                    <a:pt x="182664" y="38506"/>
                  </a:lnTo>
                  <a:lnTo>
                    <a:pt x="182664" y="39281"/>
                  </a:lnTo>
                  <a:lnTo>
                    <a:pt x="181876" y="39281"/>
                  </a:lnTo>
                  <a:lnTo>
                    <a:pt x="182664" y="39281"/>
                  </a:lnTo>
                  <a:lnTo>
                    <a:pt x="182664" y="40055"/>
                  </a:lnTo>
                  <a:lnTo>
                    <a:pt x="181876" y="40817"/>
                  </a:lnTo>
                  <a:lnTo>
                    <a:pt x="181876" y="41592"/>
                  </a:lnTo>
                  <a:lnTo>
                    <a:pt x="181876" y="42367"/>
                  </a:lnTo>
                  <a:lnTo>
                    <a:pt x="182664" y="42367"/>
                  </a:lnTo>
                  <a:lnTo>
                    <a:pt x="182664" y="42748"/>
                  </a:lnTo>
                  <a:lnTo>
                    <a:pt x="182664" y="43522"/>
                  </a:lnTo>
                  <a:lnTo>
                    <a:pt x="181876" y="43522"/>
                  </a:lnTo>
                  <a:lnTo>
                    <a:pt x="181876" y="44284"/>
                  </a:lnTo>
                  <a:lnTo>
                    <a:pt x="181102" y="44284"/>
                  </a:lnTo>
                  <a:lnTo>
                    <a:pt x="180327" y="44284"/>
                  </a:lnTo>
                  <a:lnTo>
                    <a:pt x="179539" y="44284"/>
                  </a:lnTo>
                  <a:lnTo>
                    <a:pt x="179539" y="45059"/>
                  </a:lnTo>
                  <a:lnTo>
                    <a:pt x="178765" y="44284"/>
                  </a:lnTo>
                  <a:lnTo>
                    <a:pt x="178371" y="45059"/>
                  </a:lnTo>
                  <a:lnTo>
                    <a:pt x="177596" y="45059"/>
                  </a:lnTo>
                  <a:lnTo>
                    <a:pt x="177596" y="45834"/>
                  </a:lnTo>
                  <a:lnTo>
                    <a:pt x="176822" y="45059"/>
                  </a:lnTo>
                  <a:lnTo>
                    <a:pt x="176034" y="45059"/>
                  </a:lnTo>
                  <a:lnTo>
                    <a:pt x="175260" y="45059"/>
                  </a:lnTo>
                  <a:lnTo>
                    <a:pt x="175260" y="44284"/>
                  </a:lnTo>
                  <a:lnTo>
                    <a:pt x="174485" y="44284"/>
                  </a:lnTo>
                  <a:lnTo>
                    <a:pt x="173697" y="44284"/>
                  </a:lnTo>
                  <a:lnTo>
                    <a:pt x="173697" y="45059"/>
                  </a:lnTo>
                  <a:lnTo>
                    <a:pt x="173697" y="45834"/>
                  </a:lnTo>
                  <a:lnTo>
                    <a:pt x="172923" y="45834"/>
                  </a:lnTo>
                  <a:lnTo>
                    <a:pt x="172148" y="45834"/>
                  </a:lnTo>
                  <a:lnTo>
                    <a:pt x="172148" y="46596"/>
                  </a:lnTo>
                  <a:lnTo>
                    <a:pt x="171373" y="46596"/>
                  </a:lnTo>
                  <a:lnTo>
                    <a:pt x="170586" y="46596"/>
                  </a:lnTo>
                  <a:lnTo>
                    <a:pt x="169811" y="46596"/>
                  </a:lnTo>
                  <a:lnTo>
                    <a:pt x="170586" y="46596"/>
                  </a:lnTo>
                  <a:lnTo>
                    <a:pt x="169811" y="46596"/>
                  </a:lnTo>
                  <a:lnTo>
                    <a:pt x="169811" y="45834"/>
                  </a:lnTo>
                  <a:lnTo>
                    <a:pt x="169037" y="45834"/>
                  </a:lnTo>
                  <a:lnTo>
                    <a:pt x="168643" y="45834"/>
                  </a:lnTo>
                  <a:lnTo>
                    <a:pt x="167855" y="45834"/>
                  </a:lnTo>
                  <a:lnTo>
                    <a:pt x="167081" y="45834"/>
                  </a:lnTo>
                  <a:lnTo>
                    <a:pt x="167081" y="45059"/>
                  </a:lnTo>
                  <a:lnTo>
                    <a:pt x="166306" y="45059"/>
                  </a:lnTo>
                  <a:lnTo>
                    <a:pt x="165519" y="45059"/>
                  </a:lnTo>
                  <a:lnTo>
                    <a:pt x="165519" y="45834"/>
                  </a:lnTo>
                  <a:lnTo>
                    <a:pt x="164744" y="45059"/>
                  </a:lnTo>
                  <a:lnTo>
                    <a:pt x="164744" y="45834"/>
                  </a:lnTo>
                  <a:lnTo>
                    <a:pt x="163969" y="45834"/>
                  </a:lnTo>
                  <a:lnTo>
                    <a:pt x="163182" y="45834"/>
                  </a:lnTo>
                  <a:lnTo>
                    <a:pt x="162407" y="45834"/>
                  </a:lnTo>
                  <a:lnTo>
                    <a:pt x="163182" y="45834"/>
                  </a:lnTo>
                  <a:lnTo>
                    <a:pt x="163969" y="45834"/>
                  </a:lnTo>
                  <a:lnTo>
                    <a:pt x="164744" y="45834"/>
                  </a:lnTo>
                  <a:lnTo>
                    <a:pt x="164744" y="45059"/>
                  </a:lnTo>
                  <a:lnTo>
                    <a:pt x="165519" y="45834"/>
                  </a:lnTo>
                  <a:lnTo>
                    <a:pt x="165519" y="45059"/>
                  </a:lnTo>
                  <a:lnTo>
                    <a:pt x="166306" y="45059"/>
                  </a:lnTo>
                  <a:lnTo>
                    <a:pt x="166306" y="45834"/>
                  </a:lnTo>
                  <a:lnTo>
                    <a:pt x="165519" y="45834"/>
                  </a:lnTo>
                  <a:lnTo>
                    <a:pt x="166306" y="45834"/>
                  </a:lnTo>
                  <a:lnTo>
                    <a:pt x="167081" y="45834"/>
                  </a:lnTo>
                  <a:lnTo>
                    <a:pt x="166306" y="45834"/>
                  </a:lnTo>
                  <a:lnTo>
                    <a:pt x="165519" y="45834"/>
                  </a:lnTo>
                  <a:lnTo>
                    <a:pt x="166306" y="45834"/>
                  </a:lnTo>
                  <a:lnTo>
                    <a:pt x="166306" y="45059"/>
                  </a:lnTo>
                  <a:lnTo>
                    <a:pt x="167081" y="45059"/>
                  </a:lnTo>
                  <a:lnTo>
                    <a:pt x="167081" y="45834"/>
                  </a:lnTo>
                  <a:lnTo>
                    <a:pt x="167855" y="45834"/>
                  </a:lnTo>
                  <a:lnTo>
                    <a:pt x="168643" y="45834"/>
                  </a:lnTo>
                  <a:lnTo>
                    <a:pt x="169037" y="45834"/>
                  </a:lnTo>
                  <a:lnTo>
                    <a:pt x="169811" y="45834"/>
                  </a:lnTo>
                  <a:lnTo>
                    <a:pt x="169811" y="46596"/>
                  </a:lnTo>
                  <a:lnTo>
                    <a:pt x="170586" y="46596"/>
                  </a:lnTo>
                  <a:lnTo>
                    <a:pt x="171373" y="46596"/>
                  </a:lnTo>
                  <a:lnTo>
                    <a:pt x="172148" y="46596"/>
                  </a:lnTo>
                  <a:lnTo>
                    <a:pt x="172148" y="45834"/>
                  </a:lnTo>
                  <a:lnTo>
                    <a:pt x="172923" y="45834"/>
                  </a:lnTo>
                  <a:lnTo>
                    <a:pt x="173697" y="45059"/>
                  </a:lnTo>
                  <a:lnTo>
                    <a:pt x="173697" y="44284"/>
                  </a:lnTo>
                  <a:lnTo>
                    <a:pt x="174485" y="44284"/>
                  </a:lnTo>
                  <a:lnTo>
                    <a:pt x="175260" y="44284"/>
                  </a:lnTo>
                  <a:lnTo>
                    <a:pt x="175260" y="45059"/>
                  </a:lnTo>
                  <a:lnTo>
                    <a:pt x="176034" y="45059"/>
                  </a:lnTo>
                  <a:lnTo>
                    <a:pt x="176822" y="45059"/>
                  </a:lnTo>
                  <a:lnTo>
                    <a:pt x="176822" y="45834"/>
                  </a:lnTo>
                  <a:lnTo>
                    <a:pt x="177596" y="45834"/>
                  </a:lnTo>
                  <a:lnTo>
                    <a:pt x="177596" y="45059"/>
                  </a:lnTo>
                  <a:lnTo>
                    <a:pt x="178371" y="45059"/>
                  </a:lnTo>
                  <a:lnTo>
                    <a:pt x="178765" y="44284"/>
                  </a:lnTo>
                  <a:lnTo>
                    <a:pt x="179539" y="45059"/>
                  </a:lnTo>
                  <a:lnTo>
                    <a:pt x="179539" y="44284"/>
                  </a:lnTo>
                  <a:lnTo>
                    <a:pt x="180327" y="44284"/>
                  </a:lnTo>
                  <a:lnTo>
                    <a:pt x="181102" y="44284"/>
                  </a:lnTo>
                  <a:lnTo>
                    <a:pt x="181876" y="44284"/>
                  </a:lnTo>
                  <a:lnTo>
                    <a:pt x="181876" y="43522"/>
                  </a:lnTo>
                  <a:lnTo>
                    <a:pt x="182664" y="43522"/>
                  </a:lnTo>
                  <a:lnTo>
                    <a:pt x="182664" y="42748"/>
                  </a:lnTo>
                  <a:lnTo>
                    <a:pt x="182664" y="42367"/>
                  </a:lnTo>
                  <a:lnTo>
                    <a:pt x="183438" y="42367"/>
                  </a:lnTo>
                  <a:lnTo>
                    <a:pt x="184226" y="42367"/>
                  </a:lnTo>
                  <a:lnTo>
                    <a:pt x="185000" y="42367"/>
                  </a:lnTo>
                  <a:lnTo>
                    <a:pt x="185000" y="42748"/>
                  </a:lnTo>
                  <a:lnTo>
                    <a:pt x="185775" y="42748"/>
                  </a:lnTo>
                  <a:lnTo>
                    <a:pt x="186550" y="42748"/>
                  </a:lnTo>
                  <a:lnTo>
                    <a:pt x="187337" y="43522"/>
                  </a:lnTo>
                  <a:lnTo>
                    <a:pt x="187337" y="42748"/>
                  </a:lnTo>
                  <a:lnTo>
                    <a:pt x="186550" y="42748"/>
                  </a:lnTo>
                  <a:lnTo>
                    <a:pt x="187337" y="42748"/>
                  </a:lnTo>
                  <a:lnTo>
                    <a:pt x="187337" y="43522"/>
                  </a:lnTo>
                  <a:lnTo>
                    <a:pt x="186550" y="43522"/>
                  </a:lnTo>
                  <a:lnTo>
                    <a:pt x="187337" y="43522"/>
                  </a:lnTo>
                  <a:lnTo>
                    <a:pt x="187337" y="44284"/>
                  </a:lnTo>
                  <a:lnTo>
                    <a:pt x="186550" y="44284"/>
                  </a:lnTo>
                  <a:lnTo>
                    <a:pt x="186550" y="45059"/>
                  </a:lnTo>
                  <a:lnTo>
                    <a:pt x="187337" y="45059"/>
                  </a:lnTo>
                  <a:lnTo>
                    <a:pt x="187718" y="45059"/>
                  </a:lnTo>
                  <a:lnTo>
                    <a:pt x="188506" y="45834"/>
                  </a:lnTo>
                  <a:lnTo>
                    <a:pt x="189280" y="45834"/>
                  </a:lnTo>
                  <a:lnTo>
                    <a:pt x="189280" y="46596"/>
                  </a:lnTo>
                  <a:lnTo>
                    <a:pt x="190055" y="46596"/>
                  </a:lnTo>
                  <a:lnTo>
                    <a:pt x="190055" y="47370"/>
                  </a:lnTo>
                  <a:lnTo>
                    <a:pt x="189280" y="47370"/>
                  </a:lnTo>
                  <a:lnTo>
                    <a:pt x="189280" y="48145"/>
                  </a:lnTo>
                  <a:lnTo>
                    <a:pt x="190055" y="48145"/>
                  </a:lnTo>
                  <a:lnTo>
                    <a:pt x="190842" y="48145"/>
                  </a:lnTo>
                  <a:lnTo>
                    <a:pt x="190055" y="48145"/>
                  </a:lnTo>
                  <a:lnTo>
                    <a:pt x="190842" y="48145"/>
                  </a:lnTo>
                  <a:lnTo>
                    <a:pt x="190842" y="48907"/>
                  </a:lnTo>
                  <a:lnTo>
                    <a:pt x="190055" y="48907"/>
                  </a:lnTo>
                  <a:lnTo>
                    <a:pt x="189280" y="48907"/>
                  </a:lnTo>
                  <a:lnTo>
                    <a:pt x="189280" y="49682"/>
                  </a:lnTo>
                  <a:lnTo>
                    <a:pt x="190055" y="49682"/>
                  </a:lnTo>
                  <a:lnTo>
                    <a:pt x="190055" y="50457"/>
                  </a:lnTo>
                  <a:lnTo>
                    <a:pt x="189280" y="50457"/>
                  </a:lnTo>
                  <a:lnTo>
                    <a:pt x="190055" y="50457"/>
                  </a:lnTo>
                  <a:lnTo>
                    <a:pt x="193954" y="50457"/>
                  </a:lnTo>
                  <a:lnTo>
                    <a:pt x="193954" y="51219"/>
                  </a:lnTo>
                  <a:lnTo>
                    <a:pt x="193954" y="51993"/>
                  </a:lnTo>
                  <a:lnTo>
                    <a:pt x="193954" y="52374"/>
                  </a:lnTo>
                  <a:lnTo>
                    <a:pt x="193179" y="52374"/>
                  </a:lnTo>
                  <a:lnTo>
                    <a:pt x="193179" y="53149"/>
                  </a:lnTo>
                  <a:lnTo>
                    <a:pt x="193179" y="52374"/>
                  </a:lnTo>
                  <a:lnTo>
                    <a:pt x="193179" y="53149"/>
                  </a:lnTo>
                  <a:lnTo>
                    <a:pt x="192392" y="53149"/>
                  </a:lnTo>
                  <a:lnTo>
                    <a:pt x="192392" y="52374"/>
                  </a:lnTo>
                  <a:lnTo>
                    <a:pt x="191617" y="52374"/>
                  </a:lnTo>
                  <a:lnTo>
                    <a:pt x="192392" y="52374"/>
                  </a:lnTo>
                  <a:lnTo>
                    <a:pt x="192392" y="53149"/>
                  </a:lnTo>
                  <a:lnTo>
                    <a:pt x="191617" y="53149"/>
                  </a:lnTo>
                  <a:lnTo>
                    <a:pt x="190842" y="53149"/>
                  </a:lnTo>
                  <a:lnTo>
                    <a:pt x="190842" y="53924"/>
                  </a:lnTo>
                  <a:lnTo>
                    <a:pt x="190842" y="54686"/>
                  </a:lnTo>
                  <a:lnTo>
                    <a:pt x="191617" y="54686"/>
                  </a:lnTo>
                  <a:lnTo>
                    <a:pt x="192392" y="54686"/>
                  </a:lnTo>
                  <a:lnTo>
                    <a:pt x="193179" y="54686"/>
                  </a:lnTo>
                  <a:lnTo>
                    <a:pt x="193179" y="55460"/>
                  </a:lnTo>
                  <a:lnTo>
                    <a:pt x="193179" y="56235"/>
                  </a:lnTo>
                  <a:lnTo>
                    <a:pt x="192392" y="56235"/>
                  </a:lnTo>
                  <a:lnTo>
                    <a:pt x="192392" y="56997"/>
                  </a:lnTo>
                  <a:lnTo>
                    <a:pt x="193179" y="56997"/>
                  </a:lnTo>
                  <a:lnTo>
                    <a:pt x="193179" y="57772"/>
                  </a:lnTo>
                  <a:lnTo>
                    <a:pt x="193954" y="57772"/>
                  </a:lnTo>
                  <a:lnTo>
                    <a:pt x="193954" y="58546"/>
                  </a:lnTo>
                  <a:lnTo>
                    <a:pt x="194729" y="58546"/>
                  </a:lnTo>
                  <a:lnTo>
                    <a:pt x="194729" y="59308"/>
                  </a:lnTo>
                  <a:lnTo>
                    <a:pt x="193954" y="59308"/>
                  </a:lnTo>
                  <a:lnTo>
                    <a:pt x="193954" y="60083"/>
                  </a:lnTo>
                  <a:lnTo>
                    <a:pt x="193954" y="60858"/>
                  </a:lnTo>
                  <a:lnTo>
                    <a:pt x="193954" y="60083"/>
                  </a:lnTo>
                  <a:lnTo>
                    <a:pt x="193179" y="60083"/>
                  </a:lnTo>
                  <a:lnTo>
                    <a:pt x="193179" y="60858"/>
                  </a:lnTo>
                  <a:lnTo>
                    <a:pt x="192392" y="60858"/>
                  </a:lnTo>
                  <a:lnTo>
                    <a:pt x="192392" y="61620"/>
                  </a:lnTo>
                  <a:lnTo>
                    <a:pt x="192392" y="60858"/>
                  </a:lnTo>
                  <a:lnTo>
                    <a:pt x="192392" y="61620"/>
                  </a:lnTo>
                  <a:lnTo>
                    <a:pt x="191617" y="61620"/>
                  </a:lnTo>
                  <a:lnTo>
                    <a:pt x="192392" y="61620"/>
                  </a:lnTo>
                  <a:lnTo>
                    <a:pt x="191617" y="61620"/>
                  </a:lnTo>
                  <a:lnTo>
                    <a:pt x="192392" y="61620"/>
                  </a:lnTo>
                  <a:lnTo>
                    <a:pt x="191617" y="61620"/>
                  </a:lnTo>
                  <a:lnTo>
                    <a:pt x="191617" y="62014"/>
                  </a:lnTo>
                  <a:lnTo>
                    <a:pt x="191617" y="62776"/>
                  </a:lnTo>
                  <a:lnTo>
                    <a:pt x="190842" y="62776"/>
                  </a:lnTo>
                  <a:lnTo>
                    <a:pt x="190842" y="63550"/>
                  </a:lnTo>
                  <a:lnTo>
                    <a:pt x="190055" y="63550"/>
                  </a:lnTo>
                  <a:lnTo>
                    <a:pt x="189280" y="63550"/>
                  </a:lnTo>
                  <a:lnTo>
                    <a:pt x="188506" y="63550"/>
                  </a:lnTo>
                  <a:lnTo>
                    <a:pt x="188506" y="62776"/>
                  </a:lnTo>
                  <a:lnTo>
                    <a:pt x="187718" y="62776"/>
                  </a:lnTo>
                  <a:lnTo>
                    <a:pt x="187337" y="62014"/>
                  </a:lnTo>
                  <a:lnTo>
                    <a:pt x="187337" y="62776"/>
                  </a:lnTo>
                  <a:lnTo>
                    <a:pt x="187337" y="62014"/>
                  </a:lnTo>
                  <a:lnTo>
                    <a:pt x="186550" y="62014"/>
                  </a:lnTo>
                  <a:lnTo>
                    <a:pt x="186550" y="62776"/>
                  </a:lnTo>
                  <a:lnTo>
                    <a:pt x="186550" y="62014"/>
                  </a:lnTo>
                  <a:lnTo>
                    <a:pt x="186550" y="62776"/>
                  </a:lnTo>
                  <a:lnTo>
                    <a:pt x="185775" y="62776"/>
                  </a:lnTo>
                  <a:lnTo>
                    <a:pt x="185000" y="62776"/>
                  </a:lnTo>
                  <a:lnTo>
                    <a:pt x="185775" y="62776"/>
                  </a:lnTo>
                  <a:lnTo>
                    <a:pt x="185000" y="62776"/>
                  </a:lnTo>
                  <a:lnTo>
                    <a:pt x="184226" y="62776"/>
                  </a:lnTo>
                  <a:lnTo>
                    <a:pt x="183438" y="62776"/>
                  </a:lnTo>
                  <a:lnTo>
                    <a:pt x="182664" y="62776"/>
                  </a:lnTo>
                  <a:lnTo>
                    <a:pt x="183438" y="62776"/>
                  </a:lnTo>
                  <a:lnTo>
                    <a:pt x="183438" y="63550"/>
                  </a:lnTo>
                  <a:lnTo>
                    <a:pt x="183438" y="62776"/>
                  </a:lnTo>
                  <a:lnTo>
                    <a:pt x="183438" y="63550"/>
                  </a:lnTo>
                  <a:lnTo>
                    <a:pt x="184226" y="63550"/>
                  </a:lnTo>
                  <a:lnTo>
                    <a:pt x="187718" y="63550"/>
                  </a:lnTo>
                  <a:lnTo>
                    <a:pt x="187337" y="63550"/>
                  </a:lnTo>
                  <a:lnTo>
                    <a:pt x="187337" y="64312"/>
                  </a:lnTo>
                  <a:lnTo>
                    <a:pt x="187337" y="63550"/>
                  </a:lnTo>
                  <a:lnTo>
                    <a:pt x="187718" y="63550"/>
                  </a:lnTo>
                  <a:lnTo>
                    <a:pt x="188506" y="63550"/>
                  </a:lnTo>
                  <a:lnTo>
                    <a:pt x="189280" y="63550"/>
                  </a:lnTo>
                  <a:lnTo>
                    <a:pt x="189280" y="64312"/>
                  </a:lnTo>
                  <a:lnTo>
                    <a:pt x="188506" y="64312"/>
                  </a:lnTo>
                  <a:lnTo>
                    <a:pt x="188506" y="65087"/>
                  </a:lnTo>
                  <a:lnTo>
                    <a:pt x="187718" y="65087"/>
                  </a:lnTo>
                  <a:lnTo>
                    <a:pt x="187337" y="65087"/>
                  </a:lnTo>
                  <a:lnTo>
                    <a:pt x="187337" y="64312"/>
                  </a:lnTo>
                  <a:lnTo>
                    <a:pt x="187337" y="65087"/>
                  </a:lnTo>
                  <a:lnTo>
                    <a:pt x="187337" y="65862"/>
                  </a:lnTo>
                  <a:lnTo>
                    <a:pt x="186550" y="66624"/>
                  </a:lnTo>
                  <a:lnTo>
                    <a:pt x="185775" y="66624"/>
                  </a:lnTo>
                  <a:lnTo>
                    <a:pt x="185775" y="67398"/>
                  </a:lnTo>
                  <a:lnTo>
                    <a:pt x="185000" y="68173"/>
                  </a:lnTo>
                  <a:lnTo>
                    <a:pt x="184226" y="68173"/>
                  </a:lnTo>
                  <a:lnTo>
                    <a:pt x="183438" y="68173"/>
                  </a:lnTo>
                  <a:lnTo>
                    <a:pt x="182664" y="68173"/>
                  </a:lnTo>
                  <a:lnTo>
                    <a:pt x="182664" y="68935"/>
                  </a:lnTo>
                  <a:lnTo>
                    <a:pt x="181876" y="68935"/>
                  </a:lnTo>
                  <a:lnTo>
                    <a:pt x="181876" y="68173"/>
                  </a:lnTo>
                  <a:lnTo>
                    <a:pt x="181102" y="68173"/>
                  </a:lnTo>
                  <a:lnTo>
                    <a:pt x="181102" y="68935"/>
                  </a:lnTo>
                  <a:lnTo>
                    <a:pt x="180327" y="68935"/>
                  </a:lnTo>
                  <a:lnTo>
                    <a:pt x="180327" y="69710"/>
                  </a:lnTo>
                  <a:lnTo>
                    <a:pt x="179539" y="69710"/>
                  </a:lnTo>
                  <a:lnTo>
                    <a:pt x="178765" y="69710"/>
                  </a:lnTo>
                  <a:lnTo>
                    <a:pt x="178765" y="68935"/>
                  </a:lnTo>
                  <a:lnTo>
                    <a:pt x="178371" y="68935"/>
                  </a:lnTo>
                  <a:lnTo>
                    <a:pt x="177596" y="68935"/>
                  </a:lnTo>
                  <a:lnTo>
                    <a:pt x="177596" y="68173"/>
                  </a:lnTo>
                  <a:lnTo>
                    <a:pt x="176822" y="68173"/>
                  </a:lnTo>
                  <a:lnTo>
                    <a:pt x="176034" y="68173"/>
                  </a:lnTo>
                  <a:lnTo>
                    <a:pt x="175260" y="68935"/>
                  </a:lnTo>
                  <a:lnTo>
                    <a:pt x="174485" y="68935"/>
                  </a:lnTo>
                  <a:lnTo>
                    <a:pt x="175260" y="68935"/>
                  </a:lnTo>
                  <a:lnTo>
                    <a:pt x="176034" y="68935"/>
                  </a:lnTo>
                  <a:lnTo>
                    <a:pt x="176034" y="68173"/>
                  </a:lnTo>
                  <a:lnTo>
                    <a:pt x="176034" y="68935"/>
                  </a:lnTo>
                  <a:lnTo>
                    <a:pt x="176822" y="68935"/>
                  </a:lnTo>
                  <a:lnTo>
                    <a:pt x="176822" y="68173"/>
                  </a:lnTo>
                  <a:lnTo>
                    <a:pt x="177596" y="68935"/>
                  </a:lnTo>
                  <a:lnTo>
                    <a:pt x="178371" y="68935"/>
                  </a:lnTo>
                  <a:lnTo>
                    <a:pt x="178371" y="69710"/>
                  </a:lnTo>
                  <a:lnTo>
                    <a:pt x="178765" y="69710"/>
                  </a:lnTo>
                  <a:lnTo>
                    <a:pt x="179539" y="69710"/>
                  </a:lnTo>
                  <a:lnTo>
                    <a:pt x="180327" y="69710"/>
                  </a:lnTo>
                  <a:lnTo>
                    <a:pt x="180327" y="68935"/>
                  </a:lnTo>
                  <a:lnTo>
                    <a:pt x="181102" y="68935"/>
                  </a:lnTo>
                  <a:lnTo>
                    <a:pt x="181102" y="68173"/>
                  </a:lnTo>
                  <a:lnTo>
                    <a:pt x="181102" y="68935"/>
                  </a:lnTo>
                  <a:lnTo>
                    <a:pt x="181876" y="68935"/>
                  </a:lnTo>
                  <a:lnTo>
                    <a:pt x="182664" y="68935"/>
                  </a:lnTo>
                  <a:lnTo>
                    <a:pt x="183438" y="68173"/>
                  </a:lnTo>
                  <a:lnTo>
                    <a:pt x="184226" y="68935"/>
                  </a:lnTo>
                  <a:lnTo>
                    <a:pt x="185000" y="68935"/>
                  </a:lnTo>
                  <a:lnTo>
                    <a:pt x="185000" y="68173"/>
                  </a:lnTo>
                  <a:lnTo>
                    <a:pt x="185775" y="68173"/>
                  </a:lnTo>
                  <a:lnTo>
                    <a:pt x="186550" y="68173"/>
                  </a:lnTo>
                  <a:lnTo>
                    <a:pt x="187337" y="68173"/>
                  </a:lnTo>
                  <a:lnTo>
                    <a:pt x="187718" y="68173"/>
                  </a:lnTo>
                  <a:lnTo>
                    <a:pt x="187718" y="68935"/>
                  </a:lnTo>
                  <a:lnTo>
                    <a:pt x="187718" y="68173"/>
                  </a:lnTo>
                  <a:lnTo>
                    <a:pt x="187337" y="68173"/>
                  </a:lnTo>
                  <a:lnTo>
                    <a:pt x="186550" y="68173"/>
                  </a:lnTo>
                  <a:lnTo>
                    <a:pt x="185775" y="68173"/>
                  </a:lnTo>
                  <a:lnTo>
                    <a:pt x="185775" y="67398"/>
                  </a:lnTo>
                  <a:lnTo>
                    <a:pt x="186550" y="67398"/>
                  </a:lnTo>
                  <a:lnTo>
                    <a:pt x="187337" y="67398"/>
                  </a:lnTo>
                  <a:lnTo>
                    <a:pt x="187337" y="66624"/>
                  </a:lnTo>
                  <a:lnTo>
                    <a:pt x="187718" y="66624"/>
                  </a:lnTo>
                  <a:lnTo>
                    <a:pt x="188506" y="66624"/>
                  </a:lnTo>
                  <a:lnTo>
                    <a:pt x="187718" y="66624"/>
                  </a:lnTo>
                  <a:lnTo>
                    <a:pt x="187718" y="65862"/>
                  </a:lnTo>
                  <a:lnTo>
                    <a:pt x="188506" y="65862"/>
                  </a:lnTo>
                  <a:lnTo>
                    <a:pt x="188506" y="66624"/>
                  </a:lnTo>
                  <a:lnTo>
                    <a:pt x="189280" y="66624"/>
                  </a:lnTo>
                  <a:lnTo>
                    <a:pt x="188506" y="66624"/>
                  </a:lnTo>
                  <a:lnTo>
                    <a:pt x="189280" y="66624"/>
                  </a:lnTo>
                  <a:lnTo>
                    <a:pt x="188506" y="66624"/>
                  </a:lnTo>
                  <a:lnTo>
                    <a:pt x="188506" y="65862"/>
                  </a:lnTo>
                  <a:lnTo>
                    <a:pt x="187718" y="65862"/>
                  </a:lnTo>
                  <a:lnTo>
                    <a:pt x="188506" y="65862"/>
                  </a:lnTo>
                  <a:lnTo>
                    <a:pt x="188506" y="65087"/>
                  </a:lnTo>
                  <a:lnTo>
                    <a:pt x="188506" y="64312"/>
                  </a:lnTo>
                  <a:lnTo>
                    <a:pt x="189280" y="64312"/>
                  </a:lnTo>
                  <a:lnTo>
                    <a:pt x="190055" y="64312"/>
                  </a:lnTo>
                  <a:lnTo>
                    <a:pt x="193954" y="64312"/>
                  </a:lnTo>
                  <a:lnTo>
                    <a:pt x="194729" y="65087"/>
                  </a:lnTo>
                  <a:lnTo>
                    <a:pt x="195516" y="65087"/>
                  </a:lnTo>
                  <a:lnTo>
                    <a:pt x="196291" y="65087"/>
                  </a:lnTo>
                  <a:lnTo>
                    <a:pt x="196291" y="64312"/>
                  </a:lnTo>
                  <a:lnTo>
                    <a:pt x="197065" y="64312"/>
                  </a:lnTo>
                  <a:lnTo>
                    <a:pt x="197065" y="65087"/>
                  </a:lnTo>
                  <a:lnTo>
                    <a:pt x="197459" y="65087"/>
                  </a:lnTo>
                  <a:lnTo>
                    <a:pt x="197459" y="65862"/>
                  </a:lnTo>
                  <a:lnTo>
                    <a:pt x="198234" y="66624"/>
                  </a:lnTo>
                  <a:lnTo>
                    <a:pt x="198234" y="67398"/>
                  </a:lnTo>
                  <a:lnTo>
                    <a:pt x="199021" y="67398"/>
                  </a:lnTo>
                  <a:lnTo>
                    <a:pt x="198234" y="67398"/>
                  </a:lnTo>
                  <a:lnTo>
                    <a:pt x="199021" y="68173"/>
                  </a:lnTo>
                  <a:lnTo>
                    <a:pt x="198234" y="68173"/>
                  </a:lnTo>
                  <a:lnTo>
                    <a:pt x="199021" y="68173"/>
                  </a:lnTo>
                  <a:lnTo>
                    <a:pt x="198234" y="68173"/>
                  </a:lnTo>
                  <a:lnTo>
                    <a:pt x="199021" y="68173"/>
                  </a:lnTo>
                  <a:lnTo>
                    <a:pt x="198234" y="68173"/>
                  </a:lnTo>
                  <a:lnTo>
                    <a:pt x="199021" y="68173"/>
                  </a:lnTo>
                  <a:lnTo>
                    <a:pt x="199021" y="68935"/>
                  </a:lnTo>
                  <a:lnTo>
                    <a:pt x="199796" y="68935"/>
                  </a:lnTo>
                  <a:lnTo>
                    <a:pt x="199796" y="69710"/>
                  </a:lnTo>
                  <a:lnTo>
                    <a:pt x="200571" y="69710"/>
                  </a:lnTo>
                  <a:lnTo>
                    <a:pt x="200571" y="70484"/>
                  </a:lnTo>
                  <a:lnTo>
                    <a:pt x="199796" y="70484"/>
                  </a:lnTo>
                  <a:lnTo>
                    <a:pt x="199796" y="71246"/>
                  </a:lnTo>
                  <a:lnTo>
                    <a:pt x="199796" y="71640"/>
                  </a:lnTo>
                  <a:lnTo>
                    <a:pt x="199021" y="71640"/>
                  </a:lnTo>
                  <a:lnTo>
                    <a:pt x="199796" y="71640"/>
                  </a:lnTo>
                  <a:lnTo>
                    <a:pt x="199021" y="71640"/>
                  </a:lnTo>
                  <a:lnTo>
                    <a:pt x="199021" y="72402"/>
                  </a:lnTo>
                  <a:lnTo>
                    <a:pt x="198234" y="72402"/>
                  </a:lnTo>
                  <a:lnTo>
                    <a:pt x="198234" y="73177"/>
                  </a:lnTo>
                  <a:lnTo>
                    <a:pt x="199021" y="73177"/>
                  </a:lnTo>
                  <a:lnTo>
                    <a:pt x="199796" y="73177"/>
                  </a:lnTo>
                  <a:lnTo>
                    <a:pt x="200571" y="73177"/>
                  </a:lnTo>
                  <a:lnTo>
                    <a:pt x="201358" y="73177"/>
                  </a:lnTo>
                  <a:lnTo>
                    <a:pt x="202133" y="73177"/>
                  </a:lnTo>
                  <a:lnTo>
                    <a:pt x="202133" y="73952"/>
                  </a:lnTo>
                  <a:lnTo>
                    <a:pt x="202907" y="73952"/>
                  </a:lnTo>
                  <a:lnTo>
                    <a:pt x="202907" y="73177"/>
                  </a:lnTo>
                  <a:lnTo>
                    <a:pt x="202907" y="73952"/>
                  </a:lnTo>
                  <a:lnTo>
                    <a:pt x="203695" y="73952"/>
                  </a:lnTo>
                  <a:lnTo>
                    <a:pt x="203695" y="73177"/>
                  </a:lnTo>
                  <a:lnTo>
                    <a:pt x="203695" y="72402"/>
                  </a:lnTo>
                  <a:lnTo>
                    <a:pt x="202907" y="72402"/>
                  </a:lnTo>
                  <a:lnTo>
                    <a:pt x="202907" y="71640"/>
                  </a:lnTo>
                  <a:lnTo>
                    <a:pt x="202907" y="71246"/>
                  </a:lnTo>
                  <a:lnTo>
                    <a:pt x="203695" y="71246"/>
                  </a:lnTo>
                  <a:lnTo>
                    <a:pt x="203695" y="70484"/>
                  </a:lnTo>
                  <a:lnTo>
                    <a:pt x="202907" y="71246"/>
                  </a:lnTo>
                  <a:lnTo>
                    <a:pt x="203695" y="71246"/>
                  </a:lnTo>
                  <a:lnTo>
                    <a:pt x="202907" y="71246"/>
                  </a:lnTo>
                  <a:lnTo>
                    <a:pt x="202907" y="70484"/>
                  </a:lnTo>
                  <a:lnTo>
                    <a:pt x="202133" y="69710"/>
                  </a:lnTo>
                  <a:lnTo>
                    <a:pt x="201358" y="68935"/>
                  </a:lnTo>
                  <a:lnTo>
                    <a:pt x="201358" y="68173"/>
                  </a:lnTo>
                  <a:lnTo>
                    <a:pt x="200571" y="68173"/>
                  </a:lnTo>
                  <a:lnTo>
                    <a:pt x="200571" y="67398"/>
                  </a:lnTo>
                  <a:lnTo>
                    <a:pt x="200571" y="66624"/>
                  </a:lnTo>
                  <a:lnTo>
                    <a:pt x="199796" y="66624"/>
                  </a:lnTo>
                  <a:lnTo>
                    <a:pt x="200571" y="66624"/>
                  </a:lnTo>
                  <a:lnTo>
                    <a:pt x="199796" y="66624"/>
                  </a:lnTo>
                  <a:lnTo>
                    <a:pt x="200571" y="66624"/>
                  </a:lnTo>
                  <a:lnTo>
                    <a:pt x="199796" y="66624"/>
                  </a:lnTo>
                  <a:lnTo>
                    <a:pt x="200571" y="66624"/>
                  </a:lnTo>
                  <a:lnTo>
                    <a:pt x="199796" y="65862"/>
                  </a:lnTo>
                  <a:lnTo>
                    <a:pt x="199796" y="65087"/>
                  </a:lnTo>
                  <a:lnTo>
                    <a:pt x="199021" y="65087"/>
                  </a:lnTo>
                  <a:lnTo>
                    <a:pt x="199021" y="64312"/>
                  </a:lnTo>
                  <a:lnTo>
                    <a:pt x="199021" y="63550"/>
                  </a:lnTo>
                  <a:lnTo>
                    <a:pt x="199796" y="63550"/>
                  </a:lnTo>
                  <a:lnTo>
                    <a:pt x="199796" y="62776"/>
                  </a:lnTo>
                  <a:lnTo>
                    <a:pt x="199021" y="62776"/>
                  </a:lnTo>
                  <a:lnTo>
                    <a:pt x="199021" y="62014"/>
                  </a:lnTo>
                  <a:lnTo>
                    <a:pt x="198234" y="62014"/>
                  </a:lnTo>
                  <a:lnTo>
                    <a:pt x="199021" y="62014"/>
                  </a:lnTo>
                  <a:lnTo>
                    <a:pt x="198234" y="62014"/>
                  </a:lnTo>
                  <a:lnTo>
                    <a:pt x="197459" y="62014"/>
                  </a:lnTo>
                  <a:lnTo>
                    <a:pt x="197065" y="62014"/>
                  </a:lnTo>
                  <a:lnTo>
                    <a:pt x="197065" y="62776"/>
                  </a:lnTo>
                  <a:lnTo>
                    <a:pt x="196291" y="62776"/>
                  </a:lnTo>
                  <a:lnTo>
                    <a:pt x="195516" y="62776"/>
                  </a:lnTo>
                  <a:lnTo>
                    <a:pt x="194729" y="62776"/>
                  </a:lnTo>
                  <a:lnTo>
                    <a:pt x="194729" y="62014"/>
                  </a:lnTo>
                  <a:lnTo>
                    <a:pt x="195516" y="62014"/>
                  </a:lnTo>
                  <a:lnTo>
                    <a:pt x="196291" y="62014"/>
                  </a:lnTo>
                  <a:lnTo>
                    <a:pt x="196291" y="61620"/>
                  </a:lnTo>
                  <a:lnTo>
                    <a:pt x="197065" y="61620"/>
                  </a:lnTo>
                  <a:lnTo>
                    <a:pt x="197459" y="61620"/>
                  </a:lnTo>
                  <a:lnTo>
                    <a:pt x="198234" y="61620"/>
                  </a:lnTo>
                  <a:lnTo>
                    <a:pt x="199021" y="61620"/>
                  </a:lnTo>
                  <a:lnTo>
                    <a:pt x="199021" y="60858"/>
                  </a:lnTo>
                  <a:lnTo>
                    <a:pt x="199796" y="60858"/>
                  </a:lnTo>
                  <a:lnTo>
                    <a:pt x="200571" y="60858"/>
                  </a:lnTo>
                  <a:lnTo>
                    <a:pt x="201358" y="60858"/>
                  </a:lnTo>
                  <a:lnTo>
                    <a:pt x="201358" y="61620"/>
                  </a:lnTo>
                  <a:lnTo>
                    <a:pt x="200571" y="61620"/>
                  </a:lnTo>
                  <a:lnTo>
                    <a:pt x="200571" y="62014"/>
                  </a:lnTo>
                  <a:lnTo>
                    <a:pt x="200571" y="62776"/>
                  </a:lnTo>
                  <a:lnTo>
                    <a:pt x="201358" y="63550"/>
                  </a:lnTo>
                  <a:lnTo>
                    <a:pt x="202133" y="63550"/>
                  </a:lnTo>
                  <a:lnTo>
                    <a:pt x="202907" y="63550"/>
                  </a:lnTo>
                  <a:lnTo>
                    <a:pt x="203695" y="64312"/>
                  </a:lnTo>
                  <a:lnTo>
                    <a:pt x="204470" y="65087"/>
                  </a:lnTo>
                  <a:lnTo>
                    <a:pt x="205244" y="65087"/>
                  </a:lnTo>
                  <a:lnTo>
                    <a:pt x="206032" y="65087"/>
                  </a:lnTo>
                  <a:lnTo>
                    <a:pt x="206806" y="65087"/>
                  </a:lnTo>
                  <a:lnTo>
                    <a:pt x="207187" y="65862"/>
                  </a:lnTo>
                  <a:lnTo>
                    <a:pt x="206806" y="65862"/>
                  </a:lnTo>
                  <a:lnTo>
                    <a:pt x="207187" y="65862"/>
                  </a:lnTo>
                  <a:lnTo>
                    <a:pt x="207187" y="65087"/>
                  </a:lnTo>
                  <a:lnTo>
                    <a:pt x="207975" y="65087"/>
                  </a:lnTo>
                  <a:lnTo>
                    <a:pt x="207975" y="65862"/>
                  </a:lnTo>
                  <a:lnTo>
                    <a:pt x="208749" y="65862"/>
                  </a:lnTo>
                  <a:lnTo>
                    <a:pt x="208749" y="65087"/>
                  </a:lnTo>
                  <a:lnTo>
                    <a:pt x="207975" y="65087"/>
                  </a:lnTo>
                  <a:lnTo>
                    <a:pt x="208749" y="65087"/>
                  </a:lnTo>
                  <a:lnTo>
                    <a:pt x="207975" y="65087"/>
                  </a:lnTo>
                  <a:lnTo>
                    <a:pt x="207975" y="64312"/>
                  </a:lnTo>
                  <a:lnTo>
                    <a:pt x="207187" y="65087"/>
                  </a:lnTo>
                  <a:lnTo>
                    <a:pt x="207187" y="64312"/>
                  </a:lnTo>
                  <a:lnTo>
                    <a:pt x="207975" y="64312"/>
                  </a:lnTo>
                  <a:lnTo>
                    <a:pt x="207975" y="63550"/>
                  </a:lnTo>
                  <a:lnTo>
                    <a:pt x="207187" y="63550"/>
                  </a:lnTo>
                  <a:lnTo>
                    <a:pt x="207187" y="64312"/>
                  </a:lnTo>
                  <a:lnTo>
                    <a:pt x="207187" y="63550"/>
                  </a:lnTo>
                  <a:lnTo>
                    <a:pt x="207187" y="62776"/>
                  </a:lnTo>
                  <a:lnTo>
                    <a:pt x="206806" y="62776"/>
                  </a:lnTo>
                  <a:lnTo>
                    <a:pt x="206806" y="62014"/>
                  </a:lnTo>
                  <a:lnTo>
                    <a:pt x="206806" y="61620"/>
                  </a:lnTo>
                  <a:lnTo>
                    <a:pt x="206032" y="61620"/>
                  </a:lnTo>
                  <a:lnTo>
                    <a:pt x="206032" y="60858"/>
                  </a:lnTo>
                  <a:lnTo>
                    <a:pt x="206032" y="60083"/>
                  </a:lnTo>
                  <a:lnTo>
                    <a:pt x="206806" y="60083"/>
                  </a:lnTo>
                  <a:lnTo>
                    <a:pt x="206806" y="59308"/>
                  </a:lnTo>
                  <a:lnTo>
                    <a:pt x="207187" y="59308"/>
                  </a:lnTo>
                  <a:lnTo>
                    <a:pt x="207187" y="60083"/>
                  </a:lnTo>
                  <a:lnTo>
                    <a:pt x="207187" y="59308"/>
                  </a:lnTo>
                  <a:lnTo>
                    <a:pt x="207187" y="60083"/>
                  </a:lnTo>
                  <a:lnTo>
                    <a:pt x="207187" y="59308"/>
                  </a:lnTo>
                  <a:lnTo>
                    <a:pt x="207975" y="59308"/>
                  </a:lnTo>
                  <a:lnTo>
                    <a:pt x="208749" y="59308"/>
                  </a:lnTo>
                  <a:lnTo>
                    <a:pt x="209524" y="59308"/>
                  </a:lnTo>
                  <a:lnTo>
                    <a:pt x="210312" y="59308"/>
                  </a:lnTo>
                  <a:lnTo>
                    <a:pt x="211086" y="59308"/>
                  </a:lnTo>
                  <a:lnTo>
                    <a:pt x="211086" y="60083"/>
                  </a:lnTo>
                  <a:lnTo>
                    <a:pt x="211874" y="60083"/>
                  </a:lnTo>
                  <a:lnTo>
                    <a:pt x="211086" y="60083"/>
                  </a:lnTo>
                  <a:lnTo>
                    <a:pt x="211874" y="60083"/>
                  </a:lnTo>
                  <a:lnTo>
                    <a:pt x="212648" y="60083"/>
                  </a:lnTo>
                  <a:lnTo>
                    <a:pt x="212648" y="60858"/>
                  </a:lnTo>
                  <a:lnTo>
                    <a:pt x="212648" y="60083"/>
                  </a:lnTo>
                  <a:lnTo>
                    <a:pt x="213423" y="60083"/>
                  </a:lnTo>
                  <a:lnTo>
                    <a:pt x="213423" y="60858"/>
                  </a:lnTo>
                  <a:lnTo>
                    <a:pt x="212648" y="60858"/>
                  </a:lnTo>
                  <a:lnTo>
                    <a:pt x="213423" y="60858"/>
                  </a:lnTo>
                  <a:lnTo>
                    <a:pt x="213423" y="60083"/>
                  </a:lnTo>
                  <a:lnTo>
                    <a:pt x="213423" y="60858"/>
                  </a:lnTo>
                  <a:lnTo>
                    <a:pt x="213423" y="61620"/>
                  </a:lnTo>
                  <a:lnTo>
                    <a:pt x="214210" y="61620"/>
                  </a:lnTo>
                  <a:lnTo>
                    <a:pt x="214985" y="61620"/>
                  </a:lnTo>
                  <a:lnTo>
                    <a:pt x="215760" y="61620"/>
                  </a:lnTo>
                  <a:lnTo>
                    <a:pt x="214985" y="61620"/>
                  </a:lnTo>
                  <a:lnTo>
                    <a:pt x="214985" y="62014"/>
                  </a:lnTo>
                  <a:lnTo>
                    <a:pt x="215760" y="62014"/>
                  </a:lnTo>
                  <a:lnTo>
                    <a:pt x="216154" y="62014"/>
                  </a:lnTo>
                  <a:lnTo>
                    <a:pt x="216154" y="62776"/>
                  </a:lnTo>
                  <a:lnTo>
                    <a:pt x="216928" y="62776"/>
                  </a:lnTo>
                  <a:lnTo>
                    <a:pt x="216928" y="62014"/>
                  </a:lnTo>
                  <a:lnTo>
                    <a:pt x="216928" y="62776"/>
                  </a:lnTo>
                  <a:lnTo>
                    <a:pt x="217716" y="62776"/>
                  </a:lnTo>
                  <a:lnTo>
                    <a:pt x="218490" y="62776"/>
                  </a:lnTo>
                  <a:lnTo>
                    <a:pt x="219265" y="62776"/>
                  </a:lnTo>
                  <a:lnTo>
                    <a:pt x="219265" y="63550"/>
                  </a:lnTo>
                  <a:lnTo>
                    <a:pt x="220052" y="63550"/>
                  </a:lnTo>
                  <a:lnTo>
                    <a:pt x="220052" y="64312"/>
                  </a:lnTo>
                  <a:lnTo>
                    <a:pt x="220827" y="64312"/>
                  </a:lnTo>
                  <a:lnTo>
                    <a:pt x="220827" y="63550"/>
                  </a:lnTo>
                  <a:lnTo>
                    <a:pt x="220827" y="64312"/>
                  </a:lnTo>
                  <a:lnTo>
                    <a:pt x="221602" y="64312"/>
                  </a:lnTo>
                  <a:lnTo>
                    <a:pt x="220827" y="64312"/>
                  </a:lnTo>
                  <a:lnTo>
                    <a:pt x="221602" y="64312"/>
                  </a:lnTo>
                  <a:lnTo>
                    <a:pt x="221602" y="65087"/>
                  </a:lnTo>
                  <a:lnTo>
                    <a:pt x="222377" y="65087"/>
                  </a:lnTo>
                  <a:lnTo>
                    <a:pt x="223164" y="65087"/>
                  </a:lnTo>
                  <a:lnTo>
                    <a:pt x="222377" y="65087"/>
                  </a:lnTo>
                  <a:lnTo>
                    <a:pt x="222377" y="65862"/>
                  </a:lnTo>
                  <a:lnTo>
                    <a:pt x="223164" y="65862"/>
                  </a:lnTo>
                  <a:lnTo>
                    <a:pt x="223939" y="65862"/>
                  </a:lnTo>
                  <a:lnTo>
                    <a:pt x="223939" y="66624"/>
                  </a:lnTo>
                  <a:lnTo>
                    <a:pt x="223164" y="66624"/>
                  </a:lnTo>
                  <a:lnTo>
                    <a:pt x="223164" y="65862"/>
                  </a:lnTo>
                  <a:lnTo>
                    <a:pt x="223164" y="66624"/>
                  </a:lnTo>
                  <a:lnTo>
                    <a:pt x="223164" y="67398"/>
                  </a:lnTo>
                  <a:lnTo>
                    <a:pt x="222377" y="67398"/>
                  </a:lnTo>
                  <a:lnTo>
                    <a:pt x="222377" y="68173"/>
                  </a:lnTo>
                  <a:lnTo>
                    <a:pt x="222377" y="67398"/>
                  </a:lnTo>
                  <a:lnTo>
                    <a:pt x="222377" y="68173"/>
                  </a:lnTo>
                  <a:lnTo>
                    <a:pt x="222377" y="67398"/>
                  </a:lnTo>
                  <a:lnTo>
                    <a:pt x="223164" y="67398"/>
                  </a:lnTo>
                  <a:lnTo>
                    <a:pt x="223164" y="66624"/>
                  </a:lnTo>
                  <a:lnTo>
                    <a:pt x="223939" y="66624"/>
                  </a:lnTo>
                  <a:lnTo>
                    <a:pt x="223939" y="65862"/>
                  </a:lnTo>
                  <a:lnTo>
                    <a:pt x="223164" y="65862"/>
                  </a:lnTo>
                  <a:lnTo>
                    <a:pt x="222377" y="65862"/>
                  </a:lnTo>
                  <a:lnTo>
                    <a:pt x="222377" y="65087"/>
                  </a:lnTo>
                  <a:lnTo>
                    <a:pt x="223164" y="65087"/>
                  </a:lnTo>
                  <a:lnTo>
                    <a:pt x="222377" y="65087"/>
                  </a:lnTo>
                  <a:lnTo>
                    <a:pt x="221602" y="65087"/>
                  </a:lnTo>
                  <a:lnTo>
                    <a:pt x="221602" y="64312"/>
                  </a:lnTo>
                  <a:lnTo>
                    <a:pt x="221602" y="65087"/>
                  </a:lnTo>
                  <a:lnTo>
                    <a:pt x="222377" y="65087"/>
                  </a:lnTo>
                  <a:lnTo>
                    <a:pt x="222377" y="64312"/>
                  </a:lnTo>
                  <a:lnTo>
                    <a:pt x="222377" y="65087"/>
                  </a:lnTo>
                  <a:lnTo>
                    <a:pt x="222377" y="64312"/>
                  </a:lnTo>
                  <a:lnTo>
                    <a:pt x="223164" y="64312"/>
                  </a:lnTo>
                  <a:lnTo>
                    <a:pt x="222377" y="64312"/>
                  </a:lnTo>
                  <a:lnTo>
                    <a:pt x="222377" y="65087"/>
                  </a:lnTo>
                  <a:lnTo>
                    <a:pt x="222377" y="64312"/>
                  </a:lnTo>
                  <a:lnTo>
                    <a:pt x="221602" y="65087"/>
                  </a:lnTo>
                  <a:lnTo>
                    <a:pt x="221602" y="64312"/>
                  </a:lnTo>
                  <a:lnTo>
                    <a:pt x="220827" y="64312"/>
                  </a:lnTo>
                  <a:lnTo>
                    <a:pt x="221602" y="64312"/>
                  </a:lnTo>
                  <a:lnTo>
                    <a:pt x="220827" y="64312"/>
                  </a:lnTo>
                  <a:lnTo>
                    <a:pt x="220827" y="63550"/>
                  </a:lnTo>
                  <a:lnTo>
                    <a:pt x="220052" y="64312"/>
                  </a:lnTo>
                  <a:lnTo>
                    <a:pt x="220052" y="63550"/>
                  </a:lnTo>
                  <a:lnTo>
                    <a:pt x="219265" y="63550"/>
                  </a:lnTo>
                  <a:lnTo>
                    <a:pt x="220052" y="63550"/>
                  </a:lnTo>
                  <a:lnTo>
                    <a:pt x="219265" y="62776"/>
                  </a:lnTo>
                  <a:lnTo>
                    <a:pt x="218490" y="62776"/>
                  </a:lnTo>
                  <a:lnTo>
                    <a:pt x="217716" y="62776"/>
                  </a:lnTo>
                  <a:lnTo>
                    <a:pt x="217716" y="62014"/>
                  </a:lnTo>
                  <a:lnTo>
                    <a:pt x="217716" y="62776"/>
                  </a:lnTo>
                  <a:lnTo>
                    <a:pt x="216928" y="62776"/>
                  </a:lnTo>
                  <a:lnTo>
                    <a:pt x="216928" y="62014"/>
                  </a:lnTo>
                  <a:lnTo>
                    <a:pt x="216154" y="62014"/>
                  </a:lnTo>
                  <a:lnTo>
                    <a:pt x="216154" y="62776"/>
                  </a:lnTo>
                  <a:lnTo>
                    <a:pt x="216154" y="62014"/>
                  </a:lnTo>
                  <a:lnTo>
                    <a:pt x="215760" y="62014"/>
                  </a:lnTo>
                  <a:lnTo>
                    <a:pt x="215760" y="61620"/>
                  </a:lnTo>
                  <a:lnTo>
                    <a:pt x="215760" y="62014"/>
                  </a:lnTo>
                  <a:lnTo>
                    <a:pt x="215760" y="61620"/>
                  </a:lnTo>
                  <a:lnTo>
                    <a:pt x="215760" y="62014"/>
                  </a:lnTo>
                  <a:lnTo>
                    <a:pt x="214985" y="62014"/>
                  </a:lnTo>
                  <a:lnTo>
                    <a:pt x="214985" y="61620"/>
                  </a:lnTo>
                  <a:lnTo>
                    <a:pt x="215760" y="61620"/>
                  </a:lnTo>
                  <a:lnTo>
                    <a:pt x="214985" y="61620"/>
                  </a:lnTo>
                  <a:lnTo>
                    <a:pt x="214210" y="61620"/>
                  </a:lnTo>
                  <a:lnTo>
                    <a:pt x="213423" y="61620"/>
                  </a:lnTo>
                  <a:lnTo>
                    <a:pt x="213423" y="60858"/>
                  </a:lnTo>
                  <a:lnTo>
                    <a:pt x="213423" y="61620"/>
                  </a:lnTo>
                  <a:lnTo>
                    <a:pt x="213423" y="60858"/>
                  </a:lnTo>
                  <a:lnTo>
                    <a:pt x="213423" y="61620"/>
                  </a:lnTo>
                  <a:lnTo>
                    <a:pt x="213423" y="60858"/>
                  </a:lnTo>
                  <a:lnTo>
                    <a:pt x="213423" y="60083"/>
                  </a:lnTo>
                  <a:lnTo>
                    <a:pt x="212648" y="60083"/>
                  </a:lnTo>
                  <a:lnTo>
                    <a:pt x="212648" y="59308"/>
                  </a:lnTo>
                  <a:lnTo>
                    <a:pt x="211874" y="59308"/>
                  </a:lnTo>
                  <a:lnTo>
                    <a:pt x="212648" y="58546"/>
                  </a:lnTo>
                  <a:lnTo>
                    <a:pt x="213423" y="58546"/>
                  </a:lnTo>
                  <a:lnTo>
                    <a:pt x="214210" y="58546"/>
                  </a:lnTo>
                  <a:lnTo>
                    <a:pt x="214985" y="57772"/>
                  </a:lnTo>
                  <a:lnTo>
                    <a:pt x="218490" y="57772"/>
                  </a:lnTo>
                  <a:lnTo>
                    <a:pt x="217716" y="57772"/>
                  </a:lnTo>
                  <a:lnTo>
                    <a:pt x="218490" y="57772"/>
                  </a:lnTo>
                  <a:lnTo>
                    <a:pt x="217716" y="57772"/>
                  </a:lnTo>
                  <a:lnTo>
                    <a:pt x="218490" y="57772"/>
                  </a:lnTo>
                  <a:lnTo>
                    <a:pt x="218490" y="56997"/>
                  </a:lnTo>
                  <a:lnTo>
                    <a:pt x="219265" y="56997"/>
                  </a:lnTo>
                  <a:lnTo>
                    <a:pt x="218490" y="56235"/>
                  </a:lnTo>
                  <a:lnTo>
                    <a:pt x="219265" y="56235"/>
                  </a:lnTo>
                  <a:lnTo>
                    <a:pt x="220052" y="56235"/>
                  </a:lnTo>
                  <a:lnTo>
                    <a:pt x="220827" y="56235"/>
                  </a:lnTo>
                  <a:lnTo>
                    <a:pt x="221602" y="56235"/>
                  </a:lnTo>
                  <a:lnTo>
                    <a:pt x="220827" y="56235"/>
                  </a:lnTo>
                  <a:lnTo>
                    <a:pt x="221602" y="56235"/>
                  </a:lnTo>
                  <a:lnTo>
                    <a:pt x="221602" y="56997"/>
                  </a:lnTo>
                  <a:lnTo>
                    <a:pt x="222377" y="56997"/>
                  </a:lnTo>
                  <a:lnTo>
                    <a:pt x="223164" y="56235"/>
                  </a:lnTo>
                  <a:lnTo>
                    <a:pt x="222377" y="56235"/>
                  </a:lnTo>
                  <a:lnTo>
                    <a:pt x="223164" y="56235"/>
                  </a:lnTo>
                  <a:lnTo>
                    <a:pt x="222377" y="56235"/>
                  </a:lnTo>
                  <a:lnTo>
                    <a:pt x="222377" y="55460"/>
                  </a:lnTo>
                  <a:lnTo>
                    <a:pt x="222377" y="54686"/>
                  </a:lnTo>
                  <a:lnTo>
                    <a:pt x="222377" y="53924"/>
                  </a:lnTo>
                  <a:lnTo>
                    <a:pt x="223164" y="53924"/>
                  </a:lnTo>
                  <a:lnTo>
                    <a:pt x="223164" y="54686"/>
                  </a:lnTo>
                  <a:lnTo>
                    <a:pt x="223939" y="54686"/>
                  </a:lnTo>
                  <a:lnTo>
                    <a:pt x="224713" y="54686"/>
                  </a:lnTo>
                  <a:lnTo>
                    <a:pt x="225501" y="53924"/>
                  </a:lnTo>
                  <a:lnTo>
                    <a:pt x="225894" y="53924"/>
                  </a:lnTo>
                  <a:lnTo>
                    <a:pt x="226669" y="53149"/>
                  </a:lnTo>
                  <a:lnTo>
                    <a:pt x="227444" y="53149"/>
                  </a:lnTo>
                  <a:lnTo>
                    <a:pt x="228231" y="53149"/>
                  </a:lnTo>
                  <a:lnTo>
                    <a:pt x="228231" y="52374"/>
                  </a:lnTo>
                  <a:lnTo>
                    <a:pt x="228231" y="53149"/>
                  </a:lnTo>
                  <a:lnTo>
                    <a:pt x="228231" y="52374"/>
                  </a:lnTo>
                  <a:lnTo>
                    <a:pt x="228231" y="53149"/>
                  </a:lnTo>
                  <a:lnTo>
                    <a:pt x="228231" y="52374"/>
                  </a:lnTo>
                  <a:lnTo>
                    <a:pt x="229006" y="52374"/>
                  </a:lnTo>
                  <a:lnTo>
                    <a:pt x="229781" y="52374"/>
                  </a:lnTo>
                  <a:lnTo>
                    <a:pt x="230568" y="52374"/>
                  </a:lnTo>
                  <a:lnTo>
                    <a:pt x="231343" y="52374"/>
                  </a:lnTo>
                  <a:lnTo>
                    <a:pt x="231343" y="53149"/>
                  </a:lnTo>
                  <a:lnTo>
                    <a:pt x="232117" y="53149"/>
                  </a:lnTo>
                  <a:lnTo>
                    <a:pt x="232117" y="52374"/>
                  </a:lnTo>
                  <a:lnTo>
                    <a:pt x="232905" y="52374"/>
                  </a:lnTo>
                  <a:lnTo>
                    <a:pt x="233680" y="52374"/>
                  </a:lnTo>
                  <a:lnTo>
                    <a:pt x="232905" y="52374"/>
                  </a:lnTo>
                  <a:lnTo>
                    <a:pt x="233680" y="52374"/>
                  </a:lnTo>
                  <a:lnTo>
                    <a:pt x="233680" y="51993"/>
                  </a:lnTo>
                  <a:lnTo>
                    <a:pt x="234454" y="51993"/>
                  </a:lnTo>
                  <a:lnTo>
                    <a:pt x="235242" y="51993"/>
                  </a:lnTo>
                  <a:lnTo>
                    <a:pt x="235623" y="51993"/>
                  </a:lnTo>
                  <a:lnTo>
                    <a:pt x="235623" y="51219"/>
                  </a:lnTo>
                  <a:lnTo>
                    <a:pt x="239522" y="51219"/>
                  </a:lnTo>
                  <a:lnTo>
                    <a:pt x="239522" y="50457"/>
                  </a:lnTo>
                  <a:lnTo>
                    <a:pt x="240296" y="51219"/>
                  </a:lnTo>
                  <a:lnTo>
                    <a:pt x="241084" y="51219"/>
                  </a:lnTo>
                  <a:lnTo>
                    <a:pt x="241084" y="50457"/>
                  </a:lnTo>
                  <a:lnTo>
                    <a:pt x="241858" y="50457"/>
                  </a:lnTo>
                  <a:lnTo>
                    <a:pt x="241858" y="51219"/>
                  </a:lnTo>
                  <a:lnTo>
                    <a:pt x="241858" y="50457"/>
                  </a:lnTo>
                  <a:lnTo>
                    <a:pt x="241858" y="51219"/>
                  </a:lnTo>
                  <a:lnTo>
                    <a:pt x="242633" y="51219"/>
                  </a:lnTo>
                  <a:lnTo>
                    <a:pt x="243420" y="51219"/>
                  </a:lnTo>
                  <a:lnTo>
                    <a:pt x="242633" y="51219"/>
                  </a:lnTo>
                  <a:lnTo>
                    <a:pt x="243420" y="51219"/>
                  </a:lnTo>
                  <a:lnTo>
                    <a:pt x="243420" y="51993"/>
                  </a:lnTo>
                  <a:lnTo>
                    <a:pt x="244195" y="51993"/>
                  </a:lnTo>
                  <a:lnTo>
                    <a:pt x="243420" y="51993"/>
                  </a:lnTo>
                  <a:lnTo>
                    <a:pt x="243420" y="52374"/>
                  </a:lnTo>
                  <a:lnTo>
                    <a:pt x="244195" y="52374"/>
                  </a:lnTo>
                  <a:lnTo>
                    <a:pt x="244195" y="53149"/>
                  </a:lnTo>
                  <a:lnTo>
                    <a:pt x="243420" y="53149"/>
                  </a:lnTo>
                  <a:lnTo>
                    <a:pt x="244195" y="53149"/>
                  </a:lnTo>
                  <a:lnTo>
                    <a:pt x="244195" y="53924"/>
                  </a:lnTo>
                  <a:lnTo>
                    <a:pt x="244589" y="53924"/>
                  </a:lnTo>
                  <a:lnTo>
                    <a:pt x="244195" y="53924"/>
                  </a:lnTo>
                  <a:lnTo>
                    <a:pt x="244195" y="53149"/>
                  </a:lnTo>
                  <a:lnTo>
                    <a:pt x="244589" y="53149"/>
                  </a:lnTo>
                  <a:lnTo>
                    <a:pt x="244195" y="53149"/>
                  </a:lnTo>
                  <a:lnTo>
                    <a:pt x="244195" y="52374"/>
                  </a:lnTo>
                  <a:lnTo>
                    <a:pt x="243420" y="52374"/>
                  </a:lnTo>
                  <a:lnTo>
                    <a:pt x="243420" y="51993"/>
                  </a:lnTo>
                  <a:lnTo>
                    <a:pt x="244195" y="51993"/>
                  </a:lnTo>
                  <a:lnTo>
                    <a:pt x="243420" y="51993"/>
                  </a:lnTo>
                  <a:lnTo>
                    <a:pt x="243420" y="51219"/>
                  </a:lnTo>
                  <a:lnTo>
                    <a:pt x="242633" y="51219"/>
                  </a:lnTo>
                  <a:lnTo>
                    <a:pt x="243420" y="50457"/>
                  </a:lnTo>
                  <a:lnTo>
                    <a:pt x="243420" y="49682"/>
                  </a:lnTo>
                  <a:lnTo>
                    <a:pt x="242633" y="49682"/>
                  </a:lnTo>
                  <a:lnTo>
                    <a:pt x="242633" y="48907"/>
                  </a:lnTo>
                  <a:lnTo>
                    <a:pt x="242633" y="48145"/>
                  </a:lnTo>
                  <a:lnTo>
                    <a:pt x="242633" y="47370"/>
                  </a:lnTo>
                  <a:lnTo>
                    <a:pt x="243420" y="47370"/>
                  </a:lnTo>
                  <a:lnTo>
                    <a:pt x="243420" y="46596"/>
                  </a:lnTo>
                  <a:lnTo>
                    <a:pt x="243420" y="45834"/>
                  </a:lnTo>
                  <a:lnTo>
                    <a:pt x="244195" y="45834"/>
                  </a:lnTo>
                  <a:lnTo>
                    <a:pt x="244589" y="45834"/>
                  </a:lnTo>
                  <a:lnTo>
                    <a:pt x="244195" y="45834"/>
                  </a:lnTo>
                  <a:lnTo>
                    <a:pt x="244589" y="45834"/>
                  </a:lnTo>
                  <a:lnTo>
                    <a:pt x="244589" y="46596"/>
                  </a:lnTo>
                  <a:lnTo>
                    <a:pt x="244589" y="45834"/>
                  </a:lnTo>
                  <a:lnTo>
                    <a:pt x="245364" y="45834"/>
                  </a:lnTo>
                  <a:lnTo>
                    <a:pt x="245364" y="46596"/>
                  </a:lnTo>
                  <a:lnTo>
                    <a:pt x="245364" y="45834"/>
                  </a:lnTo>
                  <a:lnTo>
                    <a:pt x="246138" y="46596"/>
                  </a:lnTo>
                  <a:lnTo>
                    <a:pt x="246138" y="45834"/>
                  </a:lnTo>
                  <a:lnTo>
                    <a:pt x="246926" y="45834"/>
                  </a:lnTo>
                  <a:lnTo>
                    <a:pt x="246138" y="45834"/>
                  </a:lnTo>
                  <a:lnTo>
                    <a:pt x="246926" y="45834"/>
                  </a:lnTo>
                  <a:lnTo>
                    <a:pt x="247700" y="45834"/>
                  </a:lnTo>
                  <a:lnTo>
                    <a:pt x="246926" y="45834"/>
                  </a:lnTo>
                  <a:lnTo>
                    <a:pt x="246138" y="45834"/>
                  </a:lnTo>
                  <a:lnTo>
                    <a:pt x="246138" y="46596"/>
                  </a:lnTo>
                  <a:lnTo>
                    <a:pt x="246138" y="45834"/>
                  </a:lnTo>
                  <a:lnTo>
                    <a:pt x="245364" y="45834"/>
                  </a:lnTo>
                  <a:lnTo>
                    <a:pt x="245364" y="46596"/>
                  </a:lnTo>
                  <a:lnTo>
                    <a:pt x="245364" y="45834"/>
                  </a:lnTo>
                  <a:lnTo>
                    <a:pt x="244589" y="45834"/>
                  </a:lnTo>
                  <a:lnTo>
                    <a:pt x="244589" y="46596"/>
                  </a:lnTo>
                  <a:lnTo>
                    <a:pt x="244589" y="45834"/>
                  </a:lnTo>
                  <a:lnTo>
                    <a:pt x="244589" y="46596"/>
                  </a:lnTo>
                  <a:lnTo>
                    <a:pt x="244589" y="45834"/>
                  </a:lnTo>
                  <a:lnTo>
                    <a:pt x="244195" y="45834"/>
                  </a:lnTo>
                  <a:lnTo>
                    <a:pt x="244589" y="45834"/>
                  </a:lnTo>
                  <a:lnTo>
                    <a:pt x="244589" y="45059"/>
                  </a:lnTo>
                  <a:lnTo>
                    <a:pt x="245364" y="45059"/>
                  </a:lnTo>
                  <a:lnTo>
                    <a:pt x="244589" y="45059"/>
                  </a:lnTo>
                  <a:lnTo>
                    <a:pt x="245364" y="45059"/>
                  </a:lnTo>
                  <a:lnTo>
                    <a:pt x="246138" y="45059"/>
                  </a:lnTo>
                  <a:lnTo>
                    <a:pt x="245364" y="45059"/>
                  </a:lnTo>
                  <a:lnTo>
                    <a:pt x="246138" y="45059"/>
                  </a:lnTo>
                  <a:lnTo>
                    <a:pt x="245364" y="45059"/>
                  </a:lnTo>
                  <a:lnTo>
                    <a:pt x="246138" y="45059"/>
                  </a:lnTo>
                  <a:lnTo>
                    <a:pt x="246138" y="44284"/>
                  </a:lnTo>
                  <a:lnTo>
                    <a:pt x="246138" y="45059"/>
                  </a:lnTo>
                  <a:lnTo>
                    <a:pt x="246138" y="44284"/>
                  </a:lnTo>
                  <a:lnTo>
                    <a:pt x="246138" y="45059"/>
                  </a:lnTo>
                  <a:lnTo>
                    <a:pt x="246138" y="44284"/>
                  </a:lnTo>
                  <a:lnTo>
                    <a:pt x="246926" y="44284"/>
                  </a:lnTo>
                  <a:lnTo>
                    <a:pt x="247700" y="44284"/>
                  </a:lnTo>
                  <a:lnTo>
                    <a:pt x="247700" y="43522"/>
                  </a:lnTo>
                  <a:lnTo>
                    <a:pt x="248475" y="43522"/>
                  </a:lnTo>
                  <a:lnTo>
                    <a:pt x="248475" y="42748"/>
                  </a:lnTo>
                  <a:lnTo>
                    <a:pt x="249262" y="42748"/>
                  </a:lnTo>
                  <a:lnTo>
                    <a:pt x="250037" y="42748"/>
                  </a:lnTo>
                  <a:lnTo>
                    <a:pt x="250037" y="42367"/>
                  </a:lnTo>
                  <a:lnTo>
                    <a:pt x="250037" y="41592"/>
                  </a:lnTo>
                  <a:lnTo>
                    <a:pt x="250037" y="40817"/>
                  </a:lnTo>
                  <a:lnTo>
                    <a:pt x="249262" y="40817"/>
                  </a:lnTo>
                  <a:lnTo>
                    <a:pt x="248475" y="40817"/>
                  </a:lnTo>
                  <a:lnTo>
                    <a:pt x="247700" y="40817"/>
                  </a:lnTo>
                  <a:lnTo>
                    <a:pt x="246926" y="40817"/>
                  </a:lnTo>
                  <a:lnTo>
                    <a:pt x="246926" y="40055"/>
                  </a:lnTo>
                  <a:lnTo>
                    <a:pt x="247700" y="40055"/>
                  </a:lnTo>
                  <a:lnTo>
                    <a:pt x="247700" y="39281"/>
                  </a:lnTo>
                  <a:lnTo>
                    <a:pt x="247700" y="38506"/>
                  </a:lnTo>
                  <a:lnTo>
                    <a:pt x="247700" y="39281"/>
                  </a:lnTo>
                  <a:lnTo>
                    <a:pt x="247700" y="38506"/>
                  </a:lnTo>
                  <a:lnTo>
                    <a:pt x="246926" y="38506"/>
                  </a:lnTo>
                  <a:lnTo>
                    <a:pt x="247700" y="38506"/>
                  </a:lnTo>
                  <a:lnTo>
                    <a:pt x="246926" y="38506"/>
                  </a:lnTo>
                  <a:lnTo>
                    <a:pt x="246926" y="37744"/>
                  </a:lnTo>
                  <a:lnTo>
                    <a:pt x="247700" y="37744"/>
                  </a:lnTo>
                  <a:lnTo>
                    <a:pt x="246926" y="37744"/>
                  </a:lnTo>
                  <a:lnTo>
                    <a:pt x="247700" y="37744"/>
                  </a:lnTo>
                  <a:lnTo>
                    <a:pt x="246926" y="37744"/>
                  </a:lnTo>
                  <a:lnTo>
                    <a:pt x="247700" y="37744"/>
                  </a:lnTo>
                  <a:lnTo>
                    <a:pt x="247700" y="36969"/>
                  </a:lnTo>
                  <a:lnTo>
                    <a:pt x="248475" y="36969"/>
                  </a:lnTo>
                  <a:lnTo>
                    <a:pt x="247700" y="36969"/>
                  </a:lnTo>
                  <a:lnTo>
                    <a:pt x="248475" y="36969"/>
                  </a:lnTo>
                  <a:lnTo>
                    <a:pt x="248475" y="36194"/>
                  </a:lnTo>
                  <a:lnTo>
                    <a:pt x="249262" y="36194"/>
                  </a:lnTo>
                  <a:lnTo>
                    <a:pt x="248475" y="36194"/>
                  </a:lnTo>
                  <a:lnTo>
                    <a:pt x="248475" y="36969"/>
                  </a:lnTo>
                  <a:lnTo>
                    <a:pt x="247700" y="36969"/>
                  </a:lnTo>
                  <a:lnTo>
                    <a:pt x="247700" y="37744"/>
                  </a:lnTo>
                  <a:lnTo>
                    <a:pt x="247700" y="36969"/>
                  </a:lnTo>
                  <a:lnTo>
                    <a:pt x="247700" y="37744"/>
                  </a:lnTo>
                  <a:lnTo>
                    <a:pt x="247700" y="36969"/>
                  </a:lnTo>
                  <a:lnTo>
                    <a:pt x="247700" y="37744"/>
                  </a:lnTo>
                  <a:lnTo>
                    <a:pt x="246926" y="37744"/>
                  </a:lnTo>
                  <a:lnTo>
                    <a:pt x="246926" y="38506"/>
                  </a:lnTo>
                  <a:lnTo>
                    <a:pt x="246926" y="39281"/>
                  </a:lnTo>
                  <a:lnTo>
                    <a:pt x="247700" y="39281"/>
                  </a:lnTo>
                  <a:lnTo>
                    <a:pt x="246926" y="39281"/>
                  </a:lnTo>
                  <a:lnTo>
                    <a:pt x="247700" y="39281"/>
                  </a:lnTo>
                  <a:lnTo>
                    <a:pt x="246926" y="39281"/>
                  </a:lnTo>
                  <a:lnTo>
                    <a:pt x="247700" y="40055"/>
                  </a:lnTo>
                  <a:lnTo>
                    <a:pt x="246926" y="40055"/>
                  </a:lnTo>
                  <a:lnTo>
                    <a:pt x="247700" y="40055"/>
                  </a:lnTo>
                  <a:lnTo>
                    <a:pt x="246926" y="40055"/>
                  </a:lnTo>
                  <a:lnTo>
                    <a:pt x="247700" y="40055"/>
                  </a:lnTo>
                  <a:lnTo>
                    <a:pt x="246926" y="40055"/>
                  </a:lnTo>
                  <a:lnTo>
                    <a:pt x="246926" y="40817"/>
                  </a:lnTo>
                  <a:lnTo>
                    <a:pt x="247700" y="40817"/>
                  </a:lnTo>
                  <a:lnTo>
                    <a:pt x="248475" y="40817"/>
                  </a:lnTo>
                  <a:lnTo>
                    <a:pt x="249262" y="40817"/>
                  </a:lnTo>
                  <a:lnTo>
                    <a:pt x="250037" y="40817"/>
                  </a:lnTo>
                  <a:lnTo>
                    <a:pt x="250037" y="41592"/>
                  </a:lnTo>
                  <a:lnTo>
                    <a:pt x="250037" y="42367"/>
                  </a:lnTo>
                  <a:lnTo>
                    <a:pt x="250037" y="42748"/>
                  </a:lnTo>
                  <a:lnTo>
                    <a:pt x="249262" y="42748"/>
                  </a:lnTo>
                  <a:lnTo>
                    <a:pt x="248475" y="42748"/>
                  </a:lnTo>
                  <a:lnTo>
                    <a:pt x="248475" y="43522"/>
                  </a:lnTo>
                  <a:lnTo>
                    <a:pt x="247700" y="43522"/>
                  </a:lnTo>
                  <a:lnTo>
                    <a:pt x="246926" y="44284"/>
                  </a:lnTo>
                  <a:lnTo>
                    <a:pt x="247700" y="43522"/>
                  </a:lnTo>
                  <a:lnTo>
                    <a:pt x="247700" y="44284"/>
                  </a:lnTo>
                  <a:lnTo>
                    <a:pt x="246926" y="44284"/>
                  </a:lnTo>
                  <a:lnTo>
                    <a:pt x="246138" y="44284"/>
                  </a:lnTo>
                  <a:lnTo>
                    <a:pt x="246926" y="44284"/>
                  </a:lnTo>
                  <a:lnTo>
                    <a:pt x="246138" y="44284"/>
                  </a:lnTo>
                  <a:lnTo>
                    <a:pt x="246138" y="45059"/>
                  </a:lnTo>
                  <a:lnTo>
                    <a:pt x="246138" y="44284"/>
                  </a:lnTo>
                  <a:lnTo>
                    <a:pt x="245364" y="45059"/>
                  </a:lnTo>
                  <a:lnTo>
                    <a:pt x="245364" y="44284"/>
                  </a:lnTo>
                  <a:lnTo>
                    <a:pt x="245364" y="45059"/>
                  </a:lnTo>
                  <a:lnTo>
                    <a:pt x="244589" y="45059"/>
                  </a:lnTo>
                  <a:lnTo>
                    <a:pt x="245364" y="45059"/>
                  </a:lnTo>
                  <a:lnTo>
                    <a:pt x="244589" y="45059"/>
                  </a:lnTo>
                  <a:lnTo>
                    <a:pt x="244195" y="45059"/>
                  </a:lnTo>
                  <a:lnTo>
                    <a:pt x="244589" y="45059"/>
                  </a:lnTo>
                  <a:lnTo>
                    <a:pt x="244195" y="45059"/>
                  </a:lnTo>
                  <a:lnTo>
                    <a:pt x="244195" y="45834"/>
                  </a:lnTo>
                  <a:lnTo>
                    <a:pt x="243420" y="45834"/>
                  </a:lnTo>
                  <a:lnTo>
                    <a:pt x="244195" y="45834"/>
                  </a:lnTo>
                  <a:lnTo>
                    <a:pt x="243420" y="45834"/>
                  </a:lnTo>
                  <a:lnTo>
                    <a:pt x="243420" y="46596"/>
                  </a:lnTo>
                  <a:lnTo>
                    <a:pt x="242633" y="47370"/>
                  </a:lnTo>
                  <a:lnTo>
                    <a:pt x="241858" y="47370"/>
                  </a:lnTo>
                  <a:lnTo>
                    <a:pt x="241084" y="47370"/>
                  </a:lnTo>
                  <a:lnTo>
                    <a:pt x="241084" y="46596"/>
                  </a:lnTo>
                  <a:lnTo>
                    <a:pt x="241858" y="46596"/>
                  </a:lnTo>
                  <a:lnTo>
                    <a:pt x="242633" y="46596"/>
                  </a:lnTo>
                  <a:lnTo>
                    <a:pt x="242633" y="45834"/>
                  </a:lnTo>
                  <a:lnTo>
                    <a:pt x="241858" y="45834"/>
                  </a:lnTo>
                  <a:lnTo>
                    <a:pt x="241084" y="45834"/>
                  </a:lnTo>
                  <a:lnTo>
                    <a:pt x="241084" y="46596"/>
                  </a:lnTo>
                  <a:lnTo>
                    <a:pt x="241084" y="45834"/>
                  </a:lnTo>
                  <a:lnTo>
                    <a:pt x="240296" y="45834"/>
                  </a:lnTo>
                  <a:lnTo>
                    <a:pt x="240296" y="46596"/>
                  </a:lnTo>
                  <a:lnTo>
                    <a:pt x="239522" y="46596"/>
                  </a:lnTo>
                  <a:lnTo>
                    <a:pt x="240296" y="45834"/>
                  </a:lnTo>
                  <a:lnTo>
                    <a:pt x="239522" y="45834"/>
                  </a:lnTo>
                  <a:lnTo>
                    <a:pt x="240296" y="45834"/>
                  </a:lnTo>
                  <a:lnTo>
                    <a:pt x="239522" y="45834"/>
                  </a:lnTo>
                  <a:lnTo>
                    <a:pt x="239522" y="45059"/>
                  </a:lnTo>
                  <a:lnTo>
                    <a:pt x="239522" y="44284"/>
                  </a:lnTo>
                  <a:lnTo>
                    <a:pt x="239522" y="43522"/>
                  </a:lnTo>
                  <a:lnTo>
                    <a:pt x="238747" y="43522"/>
                  </a:lnTo>
                  <a:lnTo>
                    <a:pt x="237959" y="43522"/>
                  </a:lnTo>
                  <a:lnTo>
                    <a:pt x="238747" y="43522"/>
                  </a:lnTo>
                  <a:lnTo>
                    <a:pt x="237959" y="43522"/>
                  </a:lnTo>
                  <a:lnTo>
                    <a:pt x="238747" y="43522"/>
                  </a:lnTo>
                  <a:lnTo>
                    <a:pt x="237959" y="43522"/>
                  </a:lnTo>
                  <a:lnTo>
                    <a:pt x="237185" y="43522"/>
                  </a:lnTo>
                  <a:lnTo>
                    <a:pt x="237185" y="42748"/>
                  </a:lnTo>
                  <a:lnTo>
                    <a:pt x="236410" y="42748"/>
                  </a:lnTo>
                  <a:lnTo>
                    <a:pt x="237185" y="42748"/>
                  </a:lnTo>
                  <a:lnTo>
                    <a:pt x="236410" y="42748"/>
                  </a:lnTo>
                  <a:lnTo>
                    <a:pt x="236410" y="42367"/>
                  </a:lnTo>
                  <a:lnTo>
                    <a:pt x="235623" y="42367"/>
                  </a:lnTo>
                  <a:lnTo>
                    <a:pt x="235242" y="42367"/>
                  </a:lnTo>
                  <a:lnTo>
                    <a:pt x="235242" y="41592"/>
                  </a:lnTo>
                  <a:lnTo>
                    <a:pt x="234454" y="41592"/>
                  </a:lnTo>
                  <a:lnTo>
                    <a:pt x="235242" y="41592"/>
                  </a:lnTo>
                  <a:lnTo>
                    <a:pt x="234454" y="41592"/>
                  </a:lnTo>
                  <a:lnTo>
                    <a:pt x="233680" y="41592"/>
                  </a:lnTo>
                  <a:lnTo>
                    <a:pt x="234454" y="41592"/>
                  </a:lnTo>
                  <a:lnTo>
                    <a:pt x="233680" y="41592"/>
                  </a:lnTo>
                  <a:lnTo>
                    <a:pt x="232905" y="41592"/>
                  </a:lnTo>
                  <a:lnTo>
                    <a:pt x="233680" y="41592"/>
                  </a:lnTo>
                  <a:lnTo>
                    <a:pt x="232905" y="41592"/>
                  </a:lnTo>
                  <a:lnTo>
                    <a:pt x="232905" y="40817"/>
                  </a:lnTo>
                  <a:lnTo>
                    <a:pt x="232117" y="40817"/>
                  </a:lnTo>
                  <a:lnTo>
                    <a:pt x="232905" y="40817"/>
                  </a:lnTo>
                  <a:lnTo>
                    <a:pt x="232905" y="41592"/>
                  </a:lnTo>
                  <a:lnTo>
                    <a:pt x="233680" y="41592"/>
                  </a:lnTo>
                  <a:lnTo>
                    <a:pt x="234454" y="41592"/>
                  </a:lnTo>
                  <a:lnTo>
                    <a:pt x="235242" y="41592"/>
                  </a:lnTo>
                  <a:lnTo>
                    <a:pt x="234454" y="41592"/>
                  </a:lnTo>
                  <a:lnTo>
                    <a:pt x="235242" y="41592"/>
                  </a:lnTo>
                  <a:lnTo>
                    <a:pt x="234454" y="41592"/>
                  </a:lnTo>
                  <a:lnTo>
                    <a:pt x="234454" y="42367"/>
                  </a:lnTo>
                  <a:lnTo>
                    <a:pt x="235242" y="42367"/>
                  </a:lnTo>
                  <a:lnTo>
                    <a:pt x="235623" y="42367"/>
                  </a:lnTo>
                  <a:lnTo>
                    <a:pt x="236410" y="42748"/>
                  </a:lnTo>
                  <a:lnTo>
                    <a:pt x="237185" y="42748"/>
                  </a:lnTo>
                  <a:lnTo>
                    <a:pt x="237185" y="43522"/>
                  </a:lnTo>
                  <a:lnTo>
                    <a:pt x="237959" y="43522"/>
                  </a:lnTo>
                  <a:lnTo>
                    <a:pt x="237959" y="44284"/>
                  </a:lnTo>
                  <a:lnTo>
                    <a:pt x="237185" y="44284"/>
                  </a:lnTo>
                  <a:lnTo>
                    <a:pt x="236410" y="44284"/>
                  </a:lnTo>
                  <a:lnTo>
                    <a:pt x="237185" y="44284"/>
                  </a:lnTo>
                  <a:lnTo>
                    <a:pt x="237959" y="44284"/>
                  </a:lnTo>
                  <a:lnTo>
                    <a:pt x="237185" y="44284"/>
                  </a:lnTo>
                  <a:lnTo>
                    <a:pt x="237959" y="44284"/>
                  </a:lnTo>
                  <a:lnTo>
                    <a:pt x="237959" y="43522"/>
                  </a:lnTo>
                  <a:lnTo>
                    <a:pt x="238747" y="43522"/>
                  </a:lnTo>
                  <a:lnTo>
                    <a:pt x="239522" y="44284"/>
                  </a:lnTo>
                  <a:lnTo>
                    <a:pt x="239522" y="45059"/>
                  </a:lnTo>
                  <a:lnTo>
                    <a:pt x="239522" y="45834"/>
                  </a:lnTo>
                  <a:lnTo>
                    <a:pt x="239522" y="46596"/>
                  </a:lnTo>
                  <a:lnTo>
                    <a:pt x="240296" y="46596"/>
                  </a:lnTo>
                  <a:lnTo>
                    <a:pt x="241084" y="46596"/>
                  </a:lnTo>
                  <a:lnTo>
                    <a:pt x="241858" y="46596"/>
                  </a:lnTo>
                  <a:lnTo>
                    <a:pt x="241858" y="45834"/>
                  </a:lnTo>
                  <a:lnTo>
                    <a:pt x="241858" y="46596"/>
                  </a:lnTo>
                  <a:lnTo>
                    <a:pt x="241084" y="46596"/>
                  </a:lnTo>
                  <a:lnTo>
                    <a:pt x="241084" y="47370"/>
                  </a:lnTo>
                  <a:lnTo>
                    <a:pt x="241858" y="47370"/>
                  </a:lnTo>
                  <a:lnTo>
                    <a:pt x="242633" y="47370"/>
                  </a:lnTo>
                  <a:lnTo>
                    <a:pt x="242633" y="48145"/>
                  </a:lnTo>
                  <a:lnTo>
                    <a:pt x="242633" y="48907"/>
                  </a:lnTo>
                  <a:lnTo>
                    <a:pt x="242633" y="49682"/>
                  </a:lnTo>
                  <a:lnTo>
                    <a:pt x="241858" y="49682"/>
                  </a:lnTo>
                  <a:lnTo>
                    <a:pt x="241858" y="50457"/>
                  </a:lnTo>
                  <a:lnTo>
                    <a:pt x="242633" y="50457"/>
                  </a:lnTo>
                  <a:lnTo>
                    <a:pt x="241858" y="50457"/>
                  </a:lnTo>
                  <a:lnTo>
                    <a:pt x="241084" y="50457"/>
                  </a:lnTo>
                  <a:lnTo>
                    <a:pt x="241084" y="51219"/>
                  </a:lnTo>
                  <a:lnTo>
                    <a:pt x="240296" y="50457"/>
                  </a:lnTo>
                  <a:lnTo>
                    <a:pt x="239522" y="50457"/>
                  </a:lnTo>
                  <a:lnTo>
                    <a:pt x="239522" y="51219"/>
                  </a:lnTo>
                  <a:lnTo>
                    <a:pt x="238747" y="51219"/>
                  </a:lnTo>
                  <a:lnTo>
                    <a:pt x="237959" y="51219"/>
                  </a:lnTo>
                  <a:lnTo>
                    <a:pt x="237959" y="50457"/>
                  </a:lnTo>
                  <a:lnTo>
                    <a:pt x="237959" y="51219"/>
                  </a:lnTo>
                  <a:lnTo>
                    <a:pt x="237185" y="51219"/>
                  </a:lnTo>
                  <a:lnTo>
                    <a:pt x="236410" y="51219"/>
                  </a:lnTo>
                  <a:lnTo>
                    <a:pt x="236410" y="50457"/>
                  </a:lnTo>
                  <a:lnTo>
                    <a:pt x="236410" y="51219"/>
                  </a:lnTo>
                  <a:lnTo>
                    <a:pt x="235623" y="51219"/>
                  </a:lnTo>
                  <a:lnTo>
                    <a:pt x="235242" y="51219"/>
                  </a:lnTo>
                  <a:lnTo>
                    <a:pt x="230568" y="51219"/>
                  </a:lnTo>
                  <a:lnTo>
                    <a:pt x="230568" y="50457"/>
                  </a:lnTo>
                  <a:lnTo>
                    <a:pt x="230568" y="51219"/>
                  </a:lnTo>
                  <a:lnTo>
                    <a:pt x="230568" y="50457"/>
                  </a:lnTo>
                  <a:lnTo>
                    <a:pt x="229781" y="50457"/>
                  </a:lnTo>
                  <a:lnTo>
                    <a:pt x="229006" y="50457"/>
                  </a:lnTo>
                  <a:lnTo>
                    <a:pt x="228231" y="50457"/>
                  </a:lnTo>
                  <a:lnTo>
                    <a:pt x="228231" y="49682"/>
                  </a:lnTo>
                  <a:lnTo>
                    <a:pt x="227444" y="49682"/>
                  </a:lnTo>
                  <a:lnTo>
                    <a:pt x="227444" y="48907"/>
                  </a:lnTo>
                  <a:lnTo>
                    <a:pt x="226669" y="48907"/>
                  </a:lnTo>
                  <a:lnTo>
                    <a:pt x="226669" y="48145"/>
                  </a:lnTo>
                  <a:lnTo>
                    <a:pt x="226669" y="47370"/>
                  </a:lnTo>
                  <a:lnTo>
                    <a:pt x="225894" y="47370"/>
                  </a:lnTo>
                  <a:lnTo>
                    <a:pt x="225894" y="46596"/>
                  </a:lnTo>
                  <a:lnTo>
                    <a:pt x="225501" y="46596"/>
                  </a:lnTo>
                  <a:lnTo>
                    <a:pt x="224713" y="46596"/>
                  </a:lnTo>
                  <a:lnTo>
                    <a:pt x="223939" y="46596"/>
                  </a:lnTo>
                  <a:lnTo>
                    <a:pt x="223164" y="46596"/>
                  </a:lnTo>
                  <a:lnTo>
                    <a:pt x="222377" y="46596"/>
                  </a:lnTo>
                  <a:lnTo>
                    <a:pt x="223164" y="46596"/>
                  </a:lnTo>
                  <a:lnTo>
                    <a:pt x="223164" y="45834"/>
                  </a:lnTo>
                  <a:lnTo>
                    <a:pt x="223164" y="46596"/>
                  </a:lnTo>
                  <a:lnTo>
                    <a:pt x="222377" y="46596"/>
                  </a:lnTo>
                  <a:lnTo>
                    <a:pt x="222377" y="45834"/>
                  </a:lnTo>
                  <a:lnTo>
                    <a:pt x="221602" y="45834"/>
                  </a:lnTo>
                  <a:lnTo>
                    <a:pt x="222377" y="45834"/>
                  </a:lnTo>
                  <a:lnTo>
                    <a:pt x="222377" y="46596"/>
                  </a:lnTo>
                  <a:lnTo>
                    <a:pt x="222377" y="45834"/>
                  </a:lnTo>
                  <a:lnTo>
                    <a:pt x="222377" y="46596"/>
                  </a:lnTo>
                  <a:lnTo>
                    <a:pt x="222377" y="45834"/>
                  </a:lnTo>
                  <a:lnTo>
                    <a:pt x="222377" y="46596"/>
                  </a:lnTo>
                  <a:lnTo>
                    <a:pt x="223164" y="46596"/>
                  </a:lnTo>
                  <a:lnTo>
                    <a:pt x="223164" y="47370"/>
                  </a:lnTo>
                  <a:lnTo>
                    <a:pt x="223164" y="48145"/>
                  </a:lnTo>
                  <a:lnTo>
                    <a:pt x="223164" y="48907"/>
                  </a:lnTo>
                  <a:lnTo>
                    <a:pt x="222377" y="48907"/>
                  </a:lnTo>
                  <a:lnTo>
                    <a:pt x="221602" y="48907"/>
                  </a:lnTo>
                  <a:lnTo>
                    <a:pt x="221602" y="49682"/>
                  </a:lnTo>
                  <a:lnTo>
                    <a:pt x="220827" y="49682"/>
                  </a:lnTo>
                  <a:lnTo>
                    <a:pt x="220827" y="50457"/>
                  </a:lnTo>
                  <a:lnTo>
                    <a:pt x="220827" y="51219"/>
                  </a:lnTo>
                  <a:lnTo>
                    <a:pt x="220827" y="50457"/>
                  </a:lnTo>
                  <a:lnTo>
                    <a:pt x="220827" y="51219"/>
                  </a:lnTo>
                  <a:lnTo>
                    <a:pt x="220827" y="50457"/>
                  </a:lnTo>
                  <a:lnTo>
                    <a:pt x="220827" y="51219"/>
                  </a:lnTo>
                  <a:lnTo>
                    <a:pt x="221602" y="51219"/>
                  </a:lnTo>
                  <a:lnTo>
                    <a:pt x="221602" y="51993"/>
                  </a:lnTo>
                  <a:lnTo>
                    <a:pt x="222377" y="51993"/>
                  </a:lnTo>
                  <a:lnTo>
                    <a:pt x="223164" y="51993"/>
                  </a:lnTo>
                  <a:lnTo>
                    <a:pt x="223939" y="51219"/>
                  </a:lnTo>
                  <a:lnTo>
                    <a:pt x="224713" y="51219"/>
                  </a:lnTo>
                  <a:lnTo>
                    <a:pt x="225501" y="51219"/>
                  </a:lnTo>
                  <a:lnTo>
                    <a:pt x="225894" y="51219"/>
                  </a:lnTo>
                  <a:lnTo>
                    <a:pt x="225501" y="51219"/>
                  </a:lnTo>
                  <a:lnTo>
                    <a:pt x="225501" y="51993"/>
                  </a:lnTo>
                  <a:lnTo>
                    <a:pt x="225501" y="52374"/>
                  </a:lnTo>
                  <a:lnTo>
                    <a:pt x="224713" y="52374"/>
                  </a:lnTo>
                  <a:lnTo>
                    <a:pt x="224713" y="53149"/>
                  </a:lnTo>
                  <a:lnTo>
                    <a:pt x="220827" y="53149"/>
                  </a:lnTo>
                  <a:lnTo>
                    <a:pt x="220827" y="53924"/>
                  </a:lnTo>
                  <a:lnTo>
                    <a:pt x="220052" y="53924"/>
                  </a:lnTo>
                  <a:lnTo>
                    <a:pt x="220052" y="54686"/>
                  </a:lnTo>
                  <a:lnTo>
                    <a:pt x="219265" y="54686"/>
                  </a:lnTo>
                  <a:lnTo>
                    <a:pt x="218490" y="54686"/>
                  </a:lnTo>
                  <a:lnTo>
                    <a:pt x="218490" y="55460"/>
                  </a:lnTo>
                  <a:lnTo>
                    <a:pt x="217716" y="55460"/>
                  </a:lnTo>
                  <a:lnTo>
                    <a:pt x="217716" y="56235"/>
                  </a:lnTo>
                  <a:lnTo>
                    <a:pt x="217716" y="55460"/>
                  </a:lnTo>
                  <a:lnTo>
                    <a:pt x="216928" y="55460"/>
                  </a:lnTo>
                  <a:lnTo>
                    <a:pt x="216928" y="56235"/>
                  </a:lnTo>
                  <a:lnTo>
                    <a:pt x="216154" y="56235"/>
                  </a:lnTo>
                  <a:lnTo>
                    <a:pt x="215760" y="56235"/>
                  </a:lnTo>
                  <a:lnTo>
                    <a:pt x="215760" y="56997"/>
                  </a:lnTo>
                  <a:lnTo>
                    <a:pt x="215760" y="56235"/>
                  </a:lnTo>
                  <a:lnTo>
                    <a:pt x="215760" y="56997"/>
                  </a:lnTo>
                  <a:lnTo>
                    <a:pt x="215760" y="56235"/>
                  </a:lnTo>
                  <a:lnTo>
                    <a:pt x="215760" y="56997"/>
                  </a:lnTo>
                  <a:lnTo>
                    <a:pt x="214985" y="56997"/>
                  </a:lnTo>
                  <a:lnTo>
                    <a:pt x="214210" y="56997"/>
                  </a:lnTo>
                  <a:lnTo>
                    <a:pt x="214985" y="56997"/>
                  </a:lnTo>
                  <a:lnTo>
                    <a:pt x="214210" y="56997"/>
                  </a:lnTo>
                  <a:lnTo>
                    <a:pt x="213423" y="56997"/>
                  </a:lnTo>
                  <a:lnTo>
                    <a:pt x="213423" y="57772"/>
                  </a:lnTo>
                  <a:lnTo>
                    <a:pt x="213423" y="56997"/>
                  </a:lnTo>
                  <a:lnTo>
                    <a:pt x="212648" y="56997"/>
                  </a:lnTo>
                  <a:lnTo>
                    <a:pt x="212648" y="57772"/>
                  </a:lnTo>
                  <a:lnTo>
                    <a:pt x="211874" y="57772"/>
                  </a:lnTo>
                  <a:lnTo>
                    <a:pt x="211086" y="57772"/>
                  </a:lnTo>
                  <a:lnTo>
                    <a:pt x="211086" y="56997"/>
                  </a:lnTo>
                  <a:lnTo>
                    <a:pt x="210312" y="56997"/>
                  </a:lnTo>
                  <a:lnTo>
                    <a:pt x="209524" y="56997"/>
                  </a:lnTo>
                  <a:lnTo>
                    <a:pt x="208749" y="56997"/>
                  </a:lnTo>
                  <a:lnTo>
                    <a:pt x="207975" y="56997"/>
                  </a:lnTo>
                  <a:lnTo>
                    <a:pt x="207187" y="56997"/>
                  </a:lnTo>
                  <a:lnTo>
                    <a:pt x="207187" y="57772"/>
                  </a:lnTo>
                  <a:lnTo>
                    <a:pt x="206806" y="57772"/>
                  </a:lnTo>
                  <a:lnTo>
                    <a:pt x="206032" y="57772"/>
                  </a:lnTo>
                  <a:lnTo>
                    <a:pt x="206032" y="58546"/>
                  </a:lnTo>
                  <a:lnTo>
                    <a:pt x="206032" y="57772"/>
                  </a:lnTo>
                  <a:lnTo>
                    <a:pt x="204470" y="57772"/>
                  </a:lnTo>
                  <a:lnTo>
                    <a:pt x="203695" y="58546"/>
                  </a:lnTo>
                  <a:lnTo>
                    <a:pt x="202907" y="58546"/>
                  </a:lnTo>
                  <a:lnTo>
                    <a:pt x="202133" y="58546"/>
                  </a:lnTo>
                  <a:lnTo>
                    <a:pt x="201358" y="58546"/>
                  </a:lnTo>
                  <a:lnTo>
                    <a:pt x="200571" y="58546"/>
                  </a:lnTo>
                  <a:lnTo>
                    <a:pt x="199796" y="58546"/>
                  </a:lnTo>
                  <a:lnTo>
                    <a:pt x="199796" y="57772"/>
                  </a:lnTo>
                  <a:lnTo>
                    <a:pt x="199796" y="58546"/>
                  </a:lnTo>
                  <a:lnTo>
                    <a:pt x="199796" y="57772"/>
                  </a:lnTo>
                  <a:lnTo>
                    <a:pt x="199021" y="57772"/>
                  </a:lnTo>
                  <a:lnTo>
                    <a:pt x="198234" y="57772"/>
                  </a:lnTo>
                  <a:lnTo>
                    <a:pt x="198234" y="56997"/>
                  </a:lnTo>
                  <a:lnTo>
                    <a:pt x="197459" y="56997"/>
                  </a:lnTo>
                  <a:lnTo>
                    <a:pt x="197065" y="56997"/>
                  </a:lnTo>
                  <a:lnTo>
                    <a:pt x="197065" y="56235"/>
                  </a:lnTo>
                  <a:lnTo>
                    <a:pt x="196291" y="56235"/>
                  </a:lnTo>
                  <a:lnTo>
                    <a:pt x="195516" y="56235"/>
                  </a:lnTo>
                  <a:lnTo>
                    <a:pt x="194729" y="56235"/>
                  </a:lnTo>
                  <a:lnTo>
                    <a:pt x="194729" y="55460"/>
                  </a:lnTo>
                  <a:lnTo>
                    <a:pt x="193954" y="55460"/>
                  </a:lnTo>
                  <a:lnTo>
                    <a:pt x="193954" y="54686"/>
                  </a:lnTo>
                  <a:lnTo>
                    <a:pt x="194729" y="54686"/>
                  </a:lnTo>
                  <a:lnTo>
                    <a:pt x="194729" y="53924"/>
                  </a:lnTo>
                  <a:lnTo>
                    <a:pt x="194729" y="53149"/>
                  </a:lnTo>
                  <a:lnTo>
                    <a:pt x="193954" y="53149"/>
                  </a:lnTo>
                  <a:lnTo>
                    <a:pt x="193954" y="53924"/>
                  </a:lnTo>
                  <a:lnTo>
                    <a:pt x="193179" y="53924"/>
                  </a:lnTo>
                  <a:lnTo>
                    <a:pt x="192392" y="53149"/>
                  </a:lnTo>
                  <a:lnTo>
                    <a:pt x="193179" y="53149"/>
                  </a:lnTo>
                  <a:lnTo>
                    <a:pt x="193954" y="53149"/>
                  </a:lnTo>
                  <a:lnTo>
                    <a:pt x="194729" y="53149"/>
                  </a:lnTo>
                  <a:lnTo>
                    <a:pt x="194729" y="52374"/>
                  </a:lnTo>
                  <a:lnTo>
                    <a:pt x="194729" y="51993"/>
                  </a:lnTo>
                  <a:lnTo>
                    <a:pt x="194729" y="51219"/>
                  </a:lnTo>
                  <a:lnTo>
                    <a:pt x="194729" y="50457"/>
                  </a:lnTo>
                  <a:lnTo>
                    <a:pt x="193954" y="50457"/>
                  </a:lnTo>
                  <a:lnTo>
                    <a:pt x="193954" y="49682"/>
                  </a:lnTo>
                  <a:lnTo>
                    <a:pt x="193954" y="50457"/>
                  </a:lnTo>
                  <a:lnTo>
                    <a:pt x="193179" y="49682"/>
                  </a:lnTo>
                  <a:lnTo>
                    <a:pt x="193179" y="50457"/>
                  </a:lnTo>
                  <a:lnTo>
                    <a:pt x="192392" y="49682"/>
                  </a:lnTo>
                  <a:lnTo>
                    <a:pt x="192392" y="50457"/>
                  </a:lnTo>
                  <a:lnTo>
                    <a:pt x="193179" y="50457"/>
                  </a:lnTo>
                  <a:lnTo>
                    <a:pt x="192392" y="50457"/>
                  </a:lnTo>
                  <a:lnTo>
                    <a:pt x="192392" y="49682"/>
                  </a:lnTo>
                  <a:lnTo>
                    <a:pt x="191617" y="49682"/>
                  </a:lnTo>
                  <a:lnTo>
                    <a:pt x="192392" y="49682"/>
                  </a:lnTo>
                  <a:lnTo>
                    <a:pt x="192392" y="48907"/>
                  </a:lnTo>
                  <a:lnTo>
                    <a:pt x="191617" y="49682"/>
                  </a:lnTo>
                  <a:lnTo>
                    <a:pt x="191617" y="48907"/>
                  </a:lnTo>
                  <a:lnTo>
                    <a:pt x="191617" y="49682"/>
                  </a:lnTo>
                  <a:lnTo>
                    <a:pt x="190842" y="49682"/>
                  </a:lnTo>
                  <a:lnTo>
                    <a:pt x="190842" y="48907"/>
                  </a:lnTo>
                  <a:lnTo>
                    <a:pt x="190842" y="48145"/>
                  </a:lnTo>
                  <a:lnTo>
                    <a:pt x="190055" y="48145"/>
                  </a:lnTo>
                  <a:lnTo>
                    <a:pt x="189280" y="48145"/>
                  </a:lnTo>
                  <a:lnTo>
                    <a:pt x="189280" y="47370"/>
                  </a:lnTo>
                  <a:lnTo>
                    <a:pt x="190055" y="47370"/>
                  </a:lnTo>
                  <a:lnTo>
                    <a:pt x="190055" y="46596"/>
                  </a:lnTo>
                  <a:lnTo>
                    <a:pt x="189280" y="45834"/>
                  </a:lnTo>
                  <a:lnTo>
                    <a:pt x="190055" y="45834"/>
                  </a:lnTo>
                  <a:lnTo>
                    <a:pt x="189280" y="45834"/>
                  </a:lnTo>
                  <a:lnTo>
                    <a:pt x="188506" y="45834"/>
                  </a:lnTo>
                  <a:lnTo>
                    <a:pt x="188506" y="45059"/>
                  </a:lnTo>
                  <a:lnTo>
                    <a:pt x="187718" y="45059"/>
                  </a:lnTo>
                  <a:lnTo>
                    <a:pt x="187337" y="45059"/>
                  </a:lnTo>
                  <a:lnTo>
                    <a:pt x="187337" y="44284"/>
                  </a:lnTo>
                  <a:lnTo>
                    <a:pt x="187337" y="43522"/>
                  </a:lnTo>
                  <a:lnTo>
                    <a:pt x="187718" y="43522"/>
                  </a:lnTo>
                  <a:lnTo>
                    <a:pt x="188506" y="43522"/>
                  </a:lnTo>
                  <a:lnTo>
                    <a:pt x="187718" y="43522"/>
                  </a:lnTo>
                  <a:lnTo>
                    <a:pt x="188506" y="43522"/>
                  </a:lnTo>
                  <a:lnTo>
                    <a:pt x="187718" y="43522"/>
                  </a:lnTo>
                  <a:lnTo>
                    <a:pt x="187337" y="43522"/>
                  </a:lnTo>
                  <a:lnTo>
                    <a:pt x="187337" y="42748"/>
                  </a:lnTo>
                  <a:lnTo>
                    <a:pt x="186550" y="42748"/>
                  </a:lnTo>
                  <a:lnTo>
                    <a:pt x="185775" y="42748"/>
                  </a:lnTo>
                  <a:lnTo>
                    <a:pt x="185000" y="42748"/>
                  </a:lnTo>
                  <a:lnTo>
                    <a:pt x="185000" y="42367"/>
                  </a:lnTo>
                  <a:lnTo>
                    <a:pt x="184226" y="42367"/>
                  </a:lnTo>
                  <a:lnTo>
                    <a:pt x="183438" y="42367"/>
                  </a:lnTo>
                  <a:lnTo>
                    <a:pt x="182664" y="42367"/>
                  </a:lnTo>
                  <a:lnTo>
                    <a:pt x="181876" y="41592"/>
                  </a:lnTo>
                  <a:lnTo>
                    <a:pt x="181876" y="40817"/>
                  </a:lnTo>
                  <a:lnTo>
                    <a:pt x="182664" y="40817"/>
                  </a:lnTo>
                  <a:lnTo>
                    <a:pt x="182664" y="40055"/>
                  </a:lnTo>
                  <a:lnTo>
                    <a:pt x="182664" y="39281"/>
                  </a:lnTo>
                  <a:lnTo>
                    <a:pt x="183438" y="39281"/>
                  </a:lnTo>
                  <a:lnTo>
                    <a:pt x="183438" y="38506"/>
                  </a:lnTo>
                  <a:lnTo>
                    <a:pt x="182664" y="38506"/>
                  </a:lnTo>
                  <a:lnTo>
                    <a:pt x="183438" y="38506"/>
                  </a:lnTo>
                  <a:lnTo>
                    <a:pt x="182664" y="37744"/>
                  </a:lnTo>
                  <a:lnTo>
                    <a:pt x="183438" y="37744"/>
                  </a:lnTo>
                  <a:lnTo>
                    <a:pt x="183438" y="36969"/>
                  </a:lnTo>
                  <a:lnTo>
                    <a:pt x="184226" y="36969"/>
                  </a:lnTo>
                  <a:lnTo>
                    <a:pt x="185000" y="36969"/>
                  </a:lnTo>
                  <a:lnTo>
                    <a:pt x="185775" y="36969"/>
                  </a:lnTo>
                  <a:lnTo>
                    <a:pt x="186550" y="36969"/>
                  </a:lnTo>
                  <a:lnTo>
                    <a:pt x="186550" y="36194"/>
                  </a:lnTo>
                  <a:lnTo>
                    <a:pt x="187337" y="36194"/>
                  </a:lnTo>
                  <a:lnTo>
                    <a:pt x="187337" y="36969"/>
                  </a:lnTo>
                  <a:lnTo>
                    <a:pt x="187337" y="36194"/>
                  </a:lnTo>
                  <a:lnTo>
                    <a:pt x="187337" y="36969"/>
                  </a:lnTo>
                  <a:lnTo>
                    <a:pt x="187718" y="36969"/>
                  </a:lnTo>
                  <a:lnTo>
                    <a:pt x="187718" y="36194"/>
                  </a:lnTo>
                  <a:lnTo>
                    <a:pt x="187337" y="36194"/>
                  </a:lnTo>
                  <a:lnTo>
                    <a:pt x="186550" y="36194"/>
                  </a:lnTo>
                  <a:lnTo>
                    <a:pt x="186550" y="35432"/>
                  </a:lnTo>
                  <a:lnTo>
                    <a:pt x="187337" y="35432"/>
                  </a:lnTo>
                  <a:lnTo>
                    <a:pt x="187337" y="34658"/>
                  </a:lnTo>
                  <a:lnTo>
                    <a:pt x="187337" y="35432"/>
                  </a:lnTo>
                  <a:lnTo>
                    <a:pt x="187337" y="34658"/>
                  </a:lnTo>
                  <a:lnTo>
                    <a:pt x="187337" y="35432"/>
                  </a:lnTo>
                  <a:lnTo>
                    <a:pt x="186550" y="35432"/>
                  </a:lnTo>
                  <a:lnTo>
                    <a:pt x="187337" y="35432"/>
                  </a:lnTo>
                  <a:lnTo>
                    <a:pt x="187337" y="34658"/>
                  </a:lnTo>
                  <a:lnTo>
                    <a:pt x="187718" y="34658"/>
                  </a:lnTo>
                  <a:lnTo>
                    <a:pt x="187337" y="34658"/>
                  </a:lnTo>
                  <a:lnTo>
                    <a:pt x="187718" y="33896"/>
                  </a:lnTo>
                  <a:lnTo>
                    <a:pt x="187718" y="34658"/>
                  </a:lnTo>
                  <a:lnTo>
                    <a:pt x="187718" y="33896"/>
                  </a:lnTo>
                  <a:lnTo>
                    <a:pt x="187718" y="33502"/>
                  </a:lnTo>
                  <a:lnTo>
                    <a:pt x="188506" y="33502"/>
                  </a:lnTo>
                  <a:lnTo>
                    <a:pt x="189280" y="33502"/>
                  </a:lnTo>
                  <a:lnTo>
                    <a:pt x="189280" y="33896"/>
                  </a:lnTo>
                  <a:lnTo>
                    <a:pt x="189280" y="33502"/>
                  </a:lnTo>
                  <a:lnTo>
                    <a:pt x="188506" y="33502"/>
                  </a:lnTo>
                  <a:lnTo>
                    <a:pt x="187718" y="33502"/>
                  </a:lnTo>
                  <a:lnTo>
                    <a:pt x="187718" y="32740"/>
                  </a:lnTo>
                  <a:lnTo>
                    <a:pt x="187337" y="32740"/>
                  </a:lnTo>
                  <a:lnTo>
                    <a:pt x="187337" y="31965"/>
                  </a:lnTo>
                  <a:lnTo>
                    <a:pt x="187337" y="31191"/>
                  </a:lnTo>
                  <a:lnTo>
                    <a:pt x="186550" y="30429"/>
                  </a:lnTo>
                  <a:lnTo>
                    <a:pt x="186550" y="29654"/>
                  </a:lnTo>
                  <a:lnTo>
                    <a:pt x="186550" y="30429"/>
                  </a:lnTo>
                  <a:lnTo>
                    <a:pt x="186550" y="29654"/>
                  </a:lnTo>
                  <a:lnTo>
                    <a:pt x="185775" y="29654"/>
                  </a:lnTo>
                  <a:lnTo>
                    <a:pt x="185000" y="29654"/>
                  </a:lnTo>
                  <a:lnTo>
                    <a:pt x="185000" y="28879"/>
                  </a:lnTo>
                  <a:lnTo>
                    <a:pt x="185000" y="28117"/>
                  </a:lnTo>
                  <a:lnTo>
                    <a:pt x="184226" y="28117"/>
                  </a:lnTo>
                  <a:lnTo>
                    <a:pt x="183438" y="28117"/>
                  </a:lnTo>
                  <a:lnTo>
                    <a:pt x="183438" y="27343"/>
                  </a:lnTo>
                  <a:lnTo>
                    <a:pt x="182664" y="27343"/>
                  </a:lnTo>
                  <a:lnTo>
                    <a:pt x="182664" y="26568"/>
                  </a:lnTo>
                  <a:lnTo>
                    <a:pt x="181876" y="26568"/>
                  </a:lnTo>
                  <a:lnTo>
                    <a:pt x="181102" y="26568"/>
                  </a:lnTo>
                  <a:lnTo>
                    <a:pt x="181102" y="27343"/>
                  </a:lnTo>
                  <a:lnTo>
                    <a:pt x="180327" y="26568"/>
                  </a:lnTo>
                  <a:lnTo>
                    <a:pt x="180327" y="25806"/>
                  </a:lnTo>
                  <a:lnTo>
                    <a:pt x="179539" y="25806"/>
                  </a:lnTo>
                  <a:lnTo>
                    <a:pt x="179539" y="25031"/>
                  </a:lnTo>
                  <a:lnTo>
                    <a:pt x="178765" y="25031"/>
                  </a:lnTo>
                  <a:lnTo>
                    <a:pt x="178765" y="24256"/>
                  </a:lnTo>
                  <a:lnTo>
                    <a:pt x="179539" y="24256"/>
                  </a:lnTo>
                  <a:lnTo>
                    <a:pt x="180327" y="24256"/>
                  </a:lnTo>
                  <a:lnTo>
                    <a:pt x="181876" y="24256"/>
                  </a:lnTo>
                  <a:lnTo>
                    <a:pt x="182664" y="25031"/>
                  </a:lnTo>
                  <a:lnTo>
                    <a:pt x="183438" y="25031"/>
                  </a:lnTo>
                  <a:lnTo>
                    <a:pt x="184226" y="25031"/>
                  </a:lnTo>
                  <a:lnTo>
                    <a:pt x="185000" y="25031"/>
                  </a:lnTo>
                  <a:lnTo>
                    <a:pt x="185775" y="25031"/>
                  </a:lnTo>
                  <a:lnTo>
                    <a:pt x="187337" y="24256"/>
                  </a:lnTo>
                  <a:lnTo>
                    <a:pt x="192392" y="24256"/>
                  </a:lnTo>
                  <a:lnTo>
                    <a:pt x="193179" y="23875"/>
                  </a:lnTo>
                  <a:lnTo>
                    <a:pt x="193954" y="23875"/>
                  </a:lnTo>
                  <a:lnTo>
                    <a:pt x="194729" y="23875"/>
                  </a:lnTo>
                  <a:lnTo>
                    <a:pt x="194729" y="23101"/>
                  </a:lnTo>
                  <a:lnTo>
                    <a:pt x="195516" y="23101"/>
                  </a:lnTo>
                  <a:lnTo>
                    <a:pt x="195516" y="23875"/>
                  </a:lnTo>
                  <a:lnTo>
                    <a:pt x="196291" y="23875"/>
                  </a:lnTo>
                  <a:lnTo>
                    <a:pt x="195516" y="23875"/>
                  </a:lnTo>
                  <a:lnTo>
                    <a:pt x="196291" y="23875"/>
                  </a:lnTo>
                  <a:lnTo>
                    <a:pt x="197065" y="23875"/>
                  </a:lnTo>
                  <a:lnTo>
                    <a:pt x="197065" y="24256"/>
                  </a:lnTo>
                  <a:lnTo>
                    <a:pt x="196291" y="24256"/>
                  </a:lnTo>
                  <a:lnTo>
                    <a:pt x="197065" y="24256"/>
                  </a:lnTo>
                  <a:lnTo>
                    <a:pt x="196291" y="24256"/>
                  </a:lnTo>
                  <a:lnTo>
                    <a:pt x="197065" y="24256"/>
                  </a:lnTo>
                  <a:lnTo>
                    <a:pt x="202133" y="24256"/>
                  </a:lnTo>
                  <a:lnTo>
                    <a:pt x="202133" y="25031"/>
                  </a:lnTo>
                  <a:lnTo>
                    <a:pt x="202133" y="24256"/>
                  </a:lnTo>
                  <a:lnTo>
                    <a:pt x="202907" y="25031"/>
                  </a:lnTo>
                  <a:lnTo>
                    <a:pt x="203695" y="25031"/>
                  </a:lnTo>
                  <a:lnTo>
                    <a:pt x="204470" y="25031"/>
                  </a:lnTo>
                  <a:lnTo>
                    <a:pt x="205244" y="25806"/>
                  </a:lnTo>
                  <a:lnTo>
                    <a:pt x="206032" y="25806"/>
                  </a:lnTo>
                  <a:lnTo>
                    <a:pt x="210312" y="25806"/>
                  </a:lnTo>
                  <a:lnTo>
                    <a:pt x="210312" y="25031"/>
                  </a:lnTo>
                  <a:lnTo>
                    <a:pt x="211086" y="25031"/>
                  </a:lnTo>
                  <a:lnTo>
                    <a:pt x="211874" y="25031"/>
                  </a:lnTo>
                  <a:lnTo>
                    <a:pt x="211874" y="24256"/>
                  </a:lnTo>
                  <a:lnTo>
                    <a:pt x="213423" y="24256"/>
                  </a:lnTo>
                  <a:lnTo>
                    <a:pt x="212648" y="24256"/>
                  </a:lnTo>
                  <a:lnTo>
                    <a:pt x="215760" y="24256"/>
                  </a:lnTo>
                  <a:lnTo>
                    <a:pt x="215760" y="23875"/>
                  </a:lnTo>
                  <a:lnTo>
                    <a:pt x="216154" y="23875"/>
                  </a:lnTo>
                  <a:lnTo>
                    <a:pt x="216928" y="23875"/>
                  </a:lnTo>
                  <a:lnTo>
                    <a:pt x="216154" y="23875"/>
                  </a:lnTo>
                  <a:lnTo>
                    <a:pt x="215760" y="23875"/>
                  </a:lnTo>
                  <a:lnTo>
                    <a:pt x="215760" y="24256"/>
                  </a:lnTo>
                  <a:lnTo>
                    <a:pt x="214210" y="24256"/>
                  </a:lnTo>
                  <a:lnTo>
                    <a:pt x="214985" y="24256"/>
                  </a:lnTo>
                  <a:lnTo>
                    <a:pt x="213423" y="24256"/>
                  </a:lnTo>
                  <a:lnTo>
                    <a:pt x="214210" y="24256"/>
                  </a:lnTo>
                  <a:lnTo>
                    <a:pt x="211874" y="24256"/>
                  </a:lnTo>
                  <a:lnTo>
                    <a:pt x="211874" y="25031"/>
                  </a:lnTo>
                  <a:lnTo>
                    <a:pt x="211874" y="24256"/>
                  </a:lnTo>
                  <a:lnTo>
                    <a:pt x="211874" y="25031"/>
                  </a:lnTo>
                  <a:lnTo>
                    <a:pt x="211874" y="24256"/>
                  </a:lnTo>
                  <a:lnTo>
                    <a:pt x="211874" y="25031"/>
                  </a:lnTo>
                  <a:lnTo>
                    <a:pt x="211086" y="25031"/>
                  </a:lnTo>
                  <a:lnTo>
                    <a:pt x="211874" y="25031"/>
                  </a:lnTo>
                  <a:lnTo>
                    <a:pt x="211086" y="25031"/>
                  </a:lnTo>
                  <a:lnTo>
                    <a:pt x="210312" y="25031"/>
                  </a:lnTo>
                  <a:lnTo>
                    <a:pt x="211086" y="25031"/>
                  </a:lnTo>
                  <a:lnTo>
                    <a:pt x="210312" y="25031"/>
                  </a:lnTo>
                  <a:lnTo>
                    <a:pt x="209524" y="25806"/>
                  </a:lnTo>
                  <a:lnTo>
                    <a:pt x="209524" y="25031"/>
                  </a:lnTo>
                  <a:lnTo>
                    <a:pt x="209524" y="25806"/>
                  </a:lnTo>
                  <a:lnTo>
                    <a:pt x="208749" y="25806"/>
                  </a:lnTo>
                  <a:lnTo>
                    <a:pt x="207975" y="25806"/>
                  </a:lnTo>
                  <a:lnTo>
                    <a:pt x="207187" y="25806"/>
                  </a:lnTo>
                  <a:lnTo>
                    <a:pt x="206806" y="25806"/>
                  </a:lnTo>
                  <a:lnTo>
                    <a:pt x="206032" y="25806"/>
                  </a:lnTo>
                  <a:lnTo>
                    <a:pt x="206032" y="25031"/>
                  </a:lnTo>
                  <a:lnTo>
                    <a:pt x="206806" y="25031"/>
                  </a:lnTo>
                  <a:lnTo>
                    <a:pt x="206806" y="25806"/>
                  </a:lnTo>
                  <a:lnTo>
                    <a:pt x="207187" y="25806"/>
                  </a:lnTo>
                  <a:lnTo>
                    <a:pt x="207187" y="25031"/>
                  </a:lnTo>
                  <a:lnTo>
                    <a:pt x="207975" y="25806"/>
                  </a:lnTo>
                  <a:lnTo>
                    <a:pt x="208749" y="25806"/>
                  </a:lnTo>
                  <a:lnTo>
                    <a:pt x="207975" y="25806"/>
                  </a:lnTo>
                  <a:lnTo>
                    <a:pt x="207187" y="25031"/>
                  </a:lnTo>
                  <a:lnTo>
                    <a:pt x="207187" y="25806"/>
                  </a:lnTo>
                  <a:lnTo>
                    <a:pt x="206806" y="25806"/>
                  </a:lnTo>
                  <a:lnTo>
                    <a:pt x="206806" y="25031"/>
                  </a:lnTo>
                  <a:lnTo>
                    <a:pt x="207187" y="25031"/>
                  </a:lnTo>
                  <a:lnTo>
                    <a:pt x="207975" y="25031"/>
                  </a:lnTo>
                  <a:lnTo>
                    <a:pt x="207975" y="24256"/>
                  </a:lnTo>
                  <a:lnTo>
                    <a:pt x="208749" y="24256"/>
                  </a:lnTo>
                  <a:lnTo>
                    <a:pt x="207975" y="24256"/>
                  </a:lnTo>
                  <a:lnTo>
                    <a:pt x="208749" y="25031"/>
                  </a:lnTo>
                  <a:lnTo>
                    <a:pt x="207975" y="25031"/>
                  </a:lnTo>
                  <a:lnTo>
                    <a:pt x="208749" y="25031"/>
                  </a:lnTo>
                  <a:lnTo>
                    <a:pt x="208749" y="24256"/>
                  </a:lnTo>
                  <a:lnTo>
                    <a:pt x="208749" y="23875"/>
                  </a:lnTo>
                  <a:lnTo>
                    <a:pt x="207975" y="24256"/>
                  </a:lnTo>
                  <a:lnTo>
                    <a:pt x="207975" y="23875"/>
                  </a:lnTo>
                  <a:lnTo>
                    <a:pt x="207187" y="23875"/>
                  </a:lnTo>
                  <a:lnTo>
                    <a:pt x="207187" y="24256"/>
                  </a:lnTo>
                  <a:lnTo>
                    <a:pt x="206806" y="24256"/>
                  </a:lnTo>
                  <a:lnTo>
                    <a:pt x="206806" y="25031"/>
                  </a:lnTo>
                  <a:lnTo>
                    <a:pt x="206032" y="25031"/>
                  </a:lnTo>
                  <a:lnTo>
                    <a:pt x="206806" y="25031"/>
                  </a:lnTo>
                  <a:lnTo>
                    <a:pt x="206032" y="25031"/>
                  </a:lnTo>
                  <a:lnTo>
                    <a:pt x="205244" y="25031"/>
                  </a:lnTo>
                  <a:lnTo>
                    <a:pt x="204470" y="25031"/>
                  </a:lnTo>
                  <a:lnTo>
                    <a:pt x="204470" y="24256"/>
                  </a:lnTo>
                  <a:lnTo>
                    <a:pt x="203695" y="25031"/>
                  </a:lnTo>
                  <a:lnTo>
                    <a:pt x="203695" y="24256"/>
                  </a:lnTo>
                  <a:lnTo>
                    <a:pt x="202907" y="24256"/>
                  </a:lnTo>
                  <a:lnTo>
                    <a:pt x="202907" y="23875"/>
                  </a:lnTo>
                  <a:lnTo>
                    <a:pt x="202133" y="23875"/>
                  </a:lnTo>
                  <a:lnTo>
                    <a:pt x="201358" y="23875"/>
                  </a:lnTo>
                  <a:lnTo>
                    <a:pt x="202133" y="23875"/>
                  </a:lnTo>
                  <a:lnTo>
                    <a:pt x="201358" y="23875"/>
                  </a:lnTo>
                  <a:lnTo>
                    <a:pt x="201358" y="24256"/>
                  </a:lnTo>
                  <a:lnTo>
                    <a:pt x="200571" y="23875"/>
                  </a:lnTo>
                  <a:lnTo>
                    <a:pt x="199796" y="23875"/>
                  </a:lnTo>
                  <a:lnTo>
                    <a:pt x="199021" y="23875"/>
                  </a:lnTo>
                  <a:lnTo>
                    <a:pt x="199021" y="23101"/>
                  </a:lnTo>
                  <a:lnTo>
                    <a:pt x="199021" y="23875"/>
                  </a:lnTo>
                  <a:lnTo>
                    <a:pt x="198234" y="23101"/>
                  </a:lnTo>
                  <a:lnTo>
                    <a:pt x="198234" y="23875"/>
                  </a:lnTo>
                  <a:lnTo>
                    <a:pt x="198234" y="23101"/>
                  </a:lnTo>
                  <a:lnTo>
                    <a:pt x="197459" y="23101"/>
                  </a:lnTo>
                  <a:lnTo>
                    <a:pt x="197065" y="23101"/>
                  </a:lnTo>
                  <a:lnTo>
                    <a:pt x="197065" y="23875"/>
                  </a:lnTo>
                  <a:lnTo>
                    <a:pt x="196291" y="23875"/>
                  </a:lnTo>
                  <a:lnTo>
                    <a:pt x="196291" y="23101"/>
                  </a:lnTo>
                  <a:lnTo>
                    <a:pt x="195516" y="23101"/>
                  </a:lnTo>
                  <a:lnTo>
                    <a:pt x="196291" y="23101"/>
                  </a:lnTo>
                  <a:lnTo>
                    <a:pt x="196291" y="22339"/>
                  </a:lnTo>
                  <a:lnTo>
                    <a:pt x="196291" y="21564"/>
                  </a:lnTo>
                  <a:lnTo>
                    <a:pt x="197065" y="21564"/>
                  </a:lnTo>
                  <a:lnTo>
                    <a:pt x="197065" y="20789"/>
                  </a:lnTo>
                  <a:lnTo>
                    <a:pt x="197065" y="20027"/>
                  </a:lnTo>
                  <a:lnTo>
                    <a:pt x="197459" y="20027"/>
                  </a:lnTo>
                  <a:lnTo>
                    <a:pt x="198234" y="20027"/>
                  </a:lnTo>
                  <a:lnTo>
                    <a:pt x="198234" y="20789"/>
                  </a:lnTo>
                  <a:lnTo>
                    <a:pt x="198234" y="20027"/>
                  </a:lnTo>
                  <a:lnTo>
                    <a:pt x="198234" y="20789"/>
                  </a:lnTo>
                  <a:lnTo>
                    <a:pt x="199021" y="20789"/>
                  </a:lnTo>
                  <a:lnTo>
                    <a:pt x="199796" y="20789"/>
                  </a:lnTo>
                  <a:lnTo>
                    <a:pt x="199021" y="20789"/>
                  </a:lnTo>
                  <a:lnTo>
                    <a:pt x="198234" y="20027"/>
                  </a:lnTo>
                  <a:lnTo>
                    <a:pt x="197459" y="20027"/>
                  </a:lnTo>
                  <a:lnTo>
                    <a:pt x="197459" y="19253"/>
                  </a:lnTo>
                  <a:lnTo>
                    <a:pt x="197065" y="19253"/>
                  </a:lnTo>
                  <a:lnTo>
                    <a:pt x="197065" y="18478"/>
                  </a:lnTo>
                  <a:lnTo>
                    <a:pt x="197065" y="19253"/>
                  </a:lnTo>
                  <a:lnTo>
                    <a:pt x="197065" y="18478"/>
                  </a:lnTo>
                  <a:lnTo>
                    <a:pt x="196291" y="18478"/>
                  </a:lnTo>
                  <a:lnTo>
                    <a:pt x="196291" y="19253"/>
                  </a:lnTo>
                  <a:lnTo>
                    <a:pt x="195516" y="18478"/>
                  </a:lnTo>
                  <a:lnTo>
                    <a:pt x="195516" y="17716"/>
                  </a:lnTo>
                  <a:lnTo>
                    <a:pt x="194729" y="17716"/>
                  </a:lnTo>
                  <a:lnTo>
                    <a:pt x="194729" y="16941"/>
                  </a:lnTo>
                  <a:lnTo>
                    <a:pt x="194729" y="16167"/>
                  </a:lnTo>
                  <a:lnTo>
                    <a:pt x="195516" y="16167"/>
                  </a:lnTo>
                  <a:lnTo>
                    <a:pt x="194729" y="16167"/>
                  </a:lnTo>
                  <a:lnTo>
                    <a:pt x="195516" y="16167"/>
                  </a:lnTo>
                  <a:lnTo>
                    <a:pt x="195516" y="15405"/>
                  </a:lnTo>
                  <a:lnTo>
                    <a:pt x="195516" y="14630"/>
                  </a:lnTo>
                  <a:lnTo>
                    <a:pt x="196291" y="15405"/>
                  </a:lnTo>
                  <a:lnTo>
                    <a:pt x="196291" y="14630"/>
                  </a:lnTo>
                  <a:lnTo>
                    <a:pt x="196291" y="15405"/>
                  </a:lnTo>
                  <a:lnTo>
                    <a:pt x="197065" y="15405"/>
                  </a:lnTo>
                  <a:lnTo>
                    <a:pt x="197459" y="15405"/>
                  </a:lnTo>
                  <a:lnTo>
                    <a:pt x="197065" y="15405"/>
                  </a:lnTo>
                  <a:lnTo>
                    <a:pt x="197065" y="14630"/>
                  </a:lnTo>
                  <a:lnTo>
                    <a:pt x="197459" y="14630"/>
                  </a:lnTo>
                  <a:lnTo>
                    <a:pt x="197459" y="14249"/>
                  </a:lnTo>
                  <a:lnTo>
                    <a:pt x="197459" y="14630"/>
                  </a:lnTo>
                  <a:lnTo>
                    <a:pt x="197459" y="14249"/>
                  </a:lnTo>
                  <a:lnTo>
                    <a:pt x="197459" y="13474"/>
                  </a:lnTo>
                  <a:lnTo>
                    <a:pt x="198234" y="14249"/>
                  </a:lnTo>
                  <a:lnTo>
                    <a:pt x="198234" y="13474"/>
                  </a:lnTo>
                  <a:lnTo>
                    <a:pt x="197459" y="13474"/>
                  </a:lnTo>
                  <a:lnTo>
                    <a:pt x="197459" y="14249"/>
                  </a:lnTo>
                  <a:lnTo>
                    <a:pt x="197459" y="13474"/>
                  </a:lnTo>
                  <a:lnTo>
                    <a:pt x="197065" y="13474"/>
                  </a:lnTo>
                  <a:lnTo>
                    <a:pt x="197459" y="13474"/>
                  </a:lnTo>
                  <a:lnTo>
                    <a:pt x="197459" y="12699"/>
                  </a:lnTo>
                  <a:lnTo>
                    <a:pt x="198234" y="12699"/>
                  </a:lnTo>
                  <a:lnTo>
                    <a:pt x="198234" y="11937"/>
                  </a:lnTo>
                  <a:lnTo>
                    <a:pt x="199021" y="11937"/>
                  </a:lnTo>
                  <a:lnTo>
                    <a:pt x="199021" y="11163"/>
                  </a:lnTo>
                  <a:lnTo>
                    <a:pt x="199021" y="11937"/>
                  </a:lnTo>
                  <a:lnTo>
                    <a:pt x="199021" y="11163"/>
                  </a:lnTo>
                  <a:lnTo>
                    <a:pt x="199796" y="11163"/>
                  </a:lnTo>
                  <a:lnTo>
                    <a:pt x="199796" y="10388"/>
                  </a:lnTo>
                  <a:lnTo>
                    <a:pt x="200571" y="10388"/>
                  </a:lnTo>
                  <a:lnTo>
                    <a:pt x="201358" y="9626"/>
                  </a:lnTo>
                  <a:lnTo>
                    <a:pt x="202133" y="9626"/>
                  </a:lnTo>
                  <a:lnTo>
                    <a:pt x="202133" y="8851"/>
                  </a:lnTo>
                  <a:lnTo>
                    <a:pt x="202907" y="8851"/>
                  </a:lnTo>
                  <a:lnTo>
                    <a:pt x="202907" y="8089"/>
                  </a:lnTo>
                  <a:lnTo>
                    <a:pt x="203695" y="8089"/>
                  </a:lnTo>
                  <a:lnTo>
                    <a:pt x="204470" y="8089"/>
                  </a:lnTo>
                  <a:lnTo>
                    <a:pt x="205244" y="8089"/>
                  </a:lnTo>
                  <a:lnTo>
                    <a:pt x="204470" y="8089"/>
                  </a:lnTo>
                  <a:lnTo>
                    <a:pt x="204470" y="7315"/>
                  </a:lnTo>
                  <a:lnTo>
                    <a:pt x="204470" y="8089"/>
                  </a:lnTo>
                  <a:lnTo>
                    <a:pt x="204470" y="7315"/>
                  </a:lnTo>
                  <a:lnTo>
                    <a:pt x="205244" y="7315"/>
                  </a:lnTo>
                  <a:lnTo>
                    <a:pt x="205244" y="8089"/>
                  </a:lnTo>
                  <a:lnTo>
                    <a:pt x="205244" y="7315"/>
                  </a:lnTo>
                  <a:lnTo>
                    <a:pt x="206032" y="7315"/>
                  </a:lnTo>
                  <a:lnTo>
                    <a:pt x="205244" y="7315"/>
                  </a:lnTo>
                  <a:lnTo>
                    <a:pt x="206032" y="7315"/>
                  </a:lnTo>
                  <a:lnTo>
                    <a:pt x="205244" y="7315"/>
                  </a:lnTo>
                  <a:lnTo>
                    <a:pt x="206032" y="7315"/>
                  </a:lnTo>
                  <a:lnTo>
                    <a:pt x="206032" y="6540"/>
                  </a:lnTo>
                  <a:lnTo>
                    <a:pt x="205244" y="6540"/>
                  </a:lnTo>
                  <a:lnTo>
                    <a:pt x="206032" y="6540"/>
                  </a:lnTo>
                  <a:lnTo>
                    <a:pt x="206032" y="5765"/>
                  </a:lnTo>
                  <a:lnTo>
                    <a:pt x="206806" y="5765"/>
                  </a:lnTo>
                  <a:lnTo>
                    <a:pt x="206032" y="5765"/>
                  </a:lnTo>
                  <a:lnTo>
                    <a:pt x="206806" y="5765"/>
                  </a:lnTo>
                  <a:lnTo>
                    <a:pt x="207187" y="5765"/>
                  </a:lnTo>
                  <a:lnTo>
                    <a:pt x="206806" y="5765"/>
                  </a:lnTo>
                  <a:lnTo>
                    <a:pt x="207187" y="5765"/>
                  </a:lnTo>
                  <a:lnTo>
                    <a:pt x="207187" y="5003"/>
                  </a:lnTo>
                  <a:lnTo>
                    <a:pt x="206806" y="5003"/>
                  </a:lnTo>
                  <a:lnTo>
                    <a:pt x="206806" y="5765"/>
                  </a:lnTo>
                  <a:lnTo>
                    <a:pt x="206806" y="5003"/>
                  </a:lnTo>
                  <a:lnTo>
                    <a:pt x="206806" y="5765"/>
                  </a:lnTo>
                  <a:lnTo>
                    <a:pt x="206806" y="5003"/>
                  </a:lnTo>
                  <a:lnTo>
                    <a:pt x="207187" y="5003"/>
                  </a:lnTo>
                  <a:lnTo>
                    <a:pt x="207975" y="5003"/>
                  </a:lnTo>
                  <a:lnTo>
                    <a:pt x="207187" y="5003"/>
                  </a:lnTo>
                  <a:lnTo>
                    <a:pt x="207975" y="5003"/>
                  </a:lnTo>
                  <a:lnTo>
                    <a:pt x="207975" y="4622"/>
                  </a:lnTo>
                  <a:lnTo>
                    <a:pt x="207975" y="5003"/>
                  </a:lnTo>
                  <a:lnTo>
                    <a:pt x="207975" y="4622"/>
                  </a:lnTo>
                  <a:lnTo>
                    <a:pt x="208749" y="5003"/>
                  </a:lnTo>
                  <a:lnTo>
                    <a:pt x="208749" y="4622"/>
                  </a:lnTo>
                  <a:lnTo>
                    <a:pt x="208749" y="5003"/>
                  </a:lnTo>
                  <a:lnTo>
                    <a:pt x="208749" y="4622"/>
                  </a:lnTo>
                  <a:lnTo>
                    <a:pt x="207975" y="4622"/>
                  </a:lnTo>
                  <a:lnTo>
                    <a:pt x="208749" y="4622"/>
                  </a:lnTo>
                  <a:lnTo>
                    <a:pt x="209524" y="4622"/>
                  </a:lnTo>
                  <a:lnTo>
                    <a:pt x="210312" y="4622"/>
                  </a:lnTo>
                  <a:lnTo>
                    <a:pt x="210312" y="3848"/>
                  </a:lnTo>
                  <a:lnTo>
                    <a:pt x="209524" y="3848"/>
                  </a:lnTo>
                  <a:lnTo>
                    <a:pt x="210312" y="3848"/>
                  </a:lnTo>
                  <a:lnTo>
                    <a:pt x="209524" y="3848"/>
                  </a:lnTo>
                  <a:lnTo>
                    <a:pt x="210312" y="3848"/>
                  </a:lnTo>
                  <a:lnTo>
                    <a:pt x="209524" y="3848"/>
                  </a:lnTo>
                  <a:lnTo>
                    <a:pt x="210312" y="3848"/>
                  </a:lnTo>
                  <a:lnTo>
                    <a:pt x="209524" y="3848"/>
                  </a:lnTo>
                  <a:lnTo>
                    <a:pt x="210312" y="3848"/>
                  </a:lnTo>
                  <a:lnTo>
                    <a:pt x="211086" y="3073"/>
                  </a:lnTo>
                  <a:lnTo>
                    <a:pt x="211874" y="3073"/>
                  </a:lnTo>
                  <a:lnTo>
                    <a:pt x="211874" y="2311"/>
                  </a:lnTo>
                  <a:lnTo>
                    <a:pt x="212648" y="2311"/>
                  </a:lnTo>
                  <a:lnTo>
                    <a:pt x="212648" y="3073"/>
                  </a:lnTo>
                  <a:lnTo>
                    <a:pt x="213423" y="3073"/>
                  </a:lnTo>
                  <a:lnTo>
                    <a:pt x="212648" y="3073"/>
                  </a:lnTo>
                  <a:lnTo>
                    <a:pt x="213423" y="3073"/>
                  </a:lnTo>
                  <a:lnTo>
                    <a:pt x="214210" y="3073"/>
                  </a:lnTo>
                  <a:lnTo>
                    <a:pt x="214210" y="2311"/>
                  </a:lnTo>
                  <a:lnTo>
                    <a:pt x="214985" y="2311"/>
                  </a:lnTo>
                  <a:lnTo>
                    <a:pt x="215760" y="2311"/>
                  </a:lnTo>
                  <a:lnTo>
                    <a:pt x="216154" y="2311"/>
                  </a:lnTo>
                  <a:lnTo>
                    <a:pt x="215760" y="2311"/>
                  </a:lnTo>
                  <a:lnTo>
                    <a:pt x="215760" y="1536"/>
                  </a:lnTo>
                  <a:lnTo>
                    <a:pt x="216154" y="1536"/>
                  </a:lnTo>
                  <a:lnTo>
                    <a:pt x="216928" y="1536"/>
                  </a:lnTo>
                  <a:lnTo>
                    <a:pt x="216928" y="761"/>
                  </a:lnTo>
                  <a:lnTo>
                    <a:pt x="217716" y="761"/>
                  </a:lnTo>
                  <a:lnTo>
                    <a:pt x="218490" y="761"/>
                  </a:lnTo>
                  <a:lnTo>
                    <a:pt x="219265" y="0"/>
                  </a:lnTo>
                  <a:lnTo>
                    <a:pt x="219265" y="761"/>
                  </a:lnTo>
                  <a:lnTo>
                    <a:pt x="220052" y="761"/>
                  </a:lnTo>
                  <a:lnTo>
                    <a:pt x="219265" y="761"/>
                  </a:lnTo>
                  <a:lnTo>
                    <a:pt x="220052" y="761"/>
                  </a:lnTo>
                  <a:lnTo>
                    <a:pt x="220052" y="1536"/>
                  </a:lnTo>
                  <a:lnTo>
                    <a:pt x="220827" y="1536"/>
                  </a:lnTo>
                  <a:lnTo>
                    <a:pt x="221602" y="1536"/>
                  </a:lnTo>
                  <a:lnTo>
                    <a:pt x="221602" y="761"/>
                  </a:lnTo>
                  <a:lnTo>
                    <a:pt x="222377" y="761"/>
                  </a:lnTo>
                  <a:lnTo>
                    <a:pt x="223164" y="761"/>
                  </a:lnTo>
                  <a:lnTo>
                    <a:pt x="223939" y="761"/>
                  </a:lnTo>
                  <a:lnTo>
                    <a:pt x="223939" y="1536"/>
                  </a:lnTo>
                  <a:lnTo>
                    <a:pt x="223164" y="1536"/>
                  </a:lnTo>
                  <a:lnTo>
                    <a:pt x="223939" y="1536"/>
                  </a:lnTo>
                  <a:lnTo>
                    <a:pt x="223939" y="2311"/>
                  </a:lnTo>
                  <a:lnTo>
                    <a:pt x="223939" y="1536"/>
                  </a:lnTo>
                  <a:close/>
                </a:path>
                <a:path w="306704" h="615314">
                  <a:moveTo>
                    <a:pt x="204470" y="7315"/>
                  </a:moveTo>
                  <a:lnTo>
                    <a:pt x="203695" y="7315"/>
                  </a:lnTo>
                  <a:lnTo>
                    <a:pt x="204470" y="8089"/>
                  </a:lnTo>
                  <a:lnTo>
                    <a:pt x="203695" y="8089"/>
                  </a:lnTo>
                  <a:lnTo>
                    <a:pt x="202907" y="8089"/>
                  </a:lnTo>
                  <a:lnTo>
                    <a:pt x="202907" y="7315"/>
                  </a:lnTo>
                  <a:lnTo>
                    <a:pt x="203695" y="7315"/>
                  </a:lnTo>
                  <a:lnTo>
                    <a:pt x="202907" y="7315"/>
                  </a:lnTo>
                  <a:lnTo>
                    <a:pt x="203695" y="7315"/>
                  </a:lnTo>
                  <a:lnTo>
                    <a:pt x="204470" y="7315"/>
                  </a:lnTo>
                  <a:close/>
                </a:path>
                <a:path w="306704" h="615314">
                  <a:moveTo>
                    <a:pt x="234454" y="42367"/>
                  </a:moveTo>
                  <a:lnTo>
                    <a:pt x="235242" y="41592"/>
                  </a:lnTo>
                  <a:lnTo>
                    <a:pt x="235242" y="42367"/>
                  </a:lnTo>
                  <a:lnTo>
                    <a:pt x="234454" y="423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6765533" y="26294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6520957" y="2648716"/>
              <a:ext cx="281305" cy="101600"/>
            </a:xfrm>
            <a:custGeom>
              <a:avLst/>
              <a:gdLst/>
              <a:ahLst/>
              <a:cxnLst/>
              <a:rect l="l" t="t" r="r" b="b"/>
              <a:pathLst>
                <a:path w="281304" h="101600">
                  <a:moveTo>
                    <a:pt x="278853" y="2692"/>
                  </a:moveTo>
                  <a:lnTo>
                    <a:pt x="278853" y="3467"/>
                  </a:lnTo>
                  <a:lnTo>
                    <a:pt x="278066" y="3467"/>
                  </a:lnTo>
                  <a:lnTo>
                    <a:pt x="276898" y="5003"/>
                  </a:lnTo>
                  <a:lnTo>
                    <a:pt x="276123" y="5003"/>
                  </a:lnTo>
                  <a:lnTo>
                    <a:pt x="276123" y="5778"/>
                  </a:lnTo>
                  <a:lnTo>
                    <a:pt x="275335" y="5778"/>
                  </a:lnTo>
                  <a:lnTo>
                    <a:pt x="274561" y="5778"/>
                  </a:lnTo>
                  <a:lnTo>
                    <a:pt x="273786" y="5778"/>
                  </a:lnTo>
                  <a:lnTo>
                    <a:pt x="273786" y="6540"/>
                  </a:lnTo>
                  <a:lnTo>
                    <a:pt x="273786" y="5778"/>
                  </a:lnTo>
                  <a:lnTo>
                    <a:pt x="273786" y="6540"/>
                  </a:lnTo>
                  <a:lnTo>
                    <a:pt x="272999" y="6540"/>
                  </a:lnTo>
                  <a:lnTo>
                    <a:pt x="272224" y="7315"/>
                  </a:lnTo>
                  <a:lnTo>
                    <a:pt x="271449" y="7315"/>
                  </a:lnTo>
                  <a:lnTo>
                    <a:pt x="271449" y="8089"/>
                  </a:lnTo>
                  <a:lnTo>
                    <a:pt x="271449" y="8851"/>
                  </a:lnTo>
                  <a:lnTo>
                    <a:pt x="270675" y="8851"/>
                  </a:lnTo>
                  <a:lnTo>
                    <a:pt x="269887" y="8089"/>
                  </a:lnTo>
                  <a:lnTo>
                    <a:pt x="269112" y="8089"/>
                  </a:lnTo>
                  <a:lnTo>
                    <a:pt x="269112" y="8851"/>
                  </a:lnTo>
                  <a:lnTo>
                    <a:pt x="268338" y="8851"/>
                  </a:lnTo>
                  <a:lnTo>
                    <a:pt x="267550" y="8851"/>
                  </a:lnTo>
                  <a:lnTo>
                    <a:pt x="267157" y="8851"/>
                  </a:lnTo>
                  <a:lnTo>
                    <a:pt x="266382" y="8851"/>
                  </a:lnTo>
                  <a:lnTo>
                    <a:pt x="266382" y="9626"/>
                  </a:lnTo>
                  <a:lnTo>
                    <a:pt x="267157" y="9626"/>
                  </a:lnTo>
                  <a:lnTo>
                    <a:pt x="266382" y="9626"/>
                  </a:lnTo>
                  <a:lnTo>
                    <a:pt x="265607" y="9626"/>
                  </a:lnTo>
                  <a:lnTo>
                    <a:pt x="265607" y="8851"/>
                  </a:lnTo>
                  <a:lnTo>
                    <a:pt x="264820" y="8851"/>
                  </a:lnTo>
                  <a:lnTo>
                    <a:pt x="264820" y="8089"/>
                  </a:lnTo>
                  <a:lnTo>
                    <a:pt x="264820" y="7315"/>
                  </a:lnTo>
                  <a:lnTo>
                    <a:pt x="264820" y="6540"/>
                  </a:lnTo>
                  <a:lnTo>
                    <a:pt x="265607" y="6540"/>
                  </a:lnTo>
                  <a:lnTo>
                    <a:pt x="266382" y="5778"/>
                  </a:lnTo>
                  <a:lnTo>
                    <a:pt x="267157" y="5003"/>
                  </a:lnTo>
                  <a:lnTo>
                    <a:pt x="267157" y="4229"/>
                  </a:lnTo>
                  <a:lnTo>
                    <a:pt x="267157" y="3467"/>
                  </a:lnTo>
                  <a:lnTo>
                    <a:pt x="267157" y="2692"/>
                  </a:lnTo>
                  <a:lnTo>
                    <a:pt x="267550" y="2692"/>
                  </a:lnTo>
                  <a:lnTo>
                    <a:pt x="267550" y="1930"/>
                  </a:lnTo>
                  <a:lnTo>
                    <a:pt x="272224" y="1930"/>
                  </a:lnTo>
                  <a:lnTo>
                    <a:pt x="271449" y="1930"/>
                  </a:lnTo>
                  <a:lnTo>
                    <a:pt x="273786" y="1930"/>
                  </a:lnTo>
                  <a:lnTo>
                    <a:pt x="272999" y="1930"/>
                  </a:lnTo>
                  <a:lnTo>
                    <a:pt x="273786" y="1930"/>
                  </a:lnTo>
                  <a:lnTo>
                    <a:pt x="273786" y="2692"/>
                  </a:lnTo>
                  <a:lnTo>
                    <a:pt x="273786" y="1930"/>
                  </a:lnTo>
                  <a:lnTo>
                    <a:pt x="274561" y="2692"/>
                  </a:lnTo>
                  <a:lnTo>
                    <a:pt x="275335" y="2692"/>
                  </a:lnTo>
                  <a:lnTo>
                    <a:pt x="276123" y="2692"/>
                  </a:lnTo>
                  <a:lnTo>
                    <a:pt x="276898" y="2692"/>
                  </a:lnTo>
                  <a:lnTo>
                    <a:pt x="276898" y="1930"/>
                  </a:lnTo>
                  <a:lnTo>
                    <a:pt x="276898" y="2692"/>
                  </a:lnTo>
                  <a:lnTo>
                    <a:pt x="276898" y="1930"/>
                  </a:lnTo>
                  <a:lnTo>
                    <a:pt x="276898" y="1536"/>
                  </a:lnTo>
                  <a:lnTo>
                    <a:pt x="276898" y="774"/>
                  </a:lnTo>
                  <a:lnTo>
                    <a:pt x="277291" y="774"/>
                  </a:lnTo>
                  <a:lnTo>
                    <a:pt x="278066" y="0"/>
                  </a:lnTo>
                  <a:lnTo>
                    <a:pt x="278853" y="0"/>
                  </a:lnTo>
                  <a:lnTo>
                    <a:pt x="279628" y="0"/>
                  </a:lnTo>
                  <a:lnTo>
                    <a:pt x="280403" y="0"/>
                  </a:lnTo>
                  <a:lnTo>
                    <a:pt x="281190" y="0"/>
                  </a:lnTo>
                  <a:lnTo>
                    <a:pt x="280403" y="774"/>
                  </a:lnTo>
                  <a:lnTo>
                    <a:pt x="279628" y="774"/>
                  </a:lnTo>
                  <a:lnTo>
                    <a:pt x="278853" y="774"/>
                  </a:lnTo>
                  <a:lnTo>
                    <a:pt x="278853" y="1536"/>
                  </a:lnTo>
                  <a:lnTo>
                    <a:pt x="278066" y="1536"/>
                  </a:lnTo>
                  <a:lnTo>
                    <a:pt x="278066" y="1930"/>
                  </a:lnTo>
                  <a:lnTo>
                    <a:pt x="278066" y="2692"/>
                  </a:lnTo>
                  <a:lnTo>
                    <a:pt x="278853" y="3467"/>
                  </a:lnTo>
                  <a:lnTo>
                    <a:pt x="278853" y="2692"/>
                  </a:lnTo>
                  <a:close/>
                </a:path>
                <a:path w="281304" h="101600">
                  <a:moveTo>
                    <a:pt x="221208" y="39281"/>
                  </a:moveTo>
                  <a:lnTo>
                    <a:pt x="220433" y="39281"/>
                  </a:lnTo>
                  <a:lnTo>
                    <a:pt x="221208" y="39281"/>
                  </a:lnTo>
                  <a:lnTo>
                    <a:pt x="221208" y="38519"/>
                  </a:lnTo>
                  <a:lnTo>
                    <a:pt x="221983" y="38519"/>
                  </a:lnTo>
                  <a:lnTo>
                    <a:pt x="222770" y="38519"/>
                  </a:lnTo>
                  <a:lnTo>
                    <a:pt x="222770" y="39281"/>
                  </a:lnTo>
                  <a:lnTo>
                    <a:pt x="222770" y="38519"/>
                  </a:lnTo>
                  <a:lnTo>
                    <a:pt x="222770" y="39281"/>
                  </a:lnTo>
                  <a:lnTo>
                    <a:pt x="221983" y="39281"/>
                  </a:lnTo>
                  <a:lnTo>
                    <a:pt x="221983" y="40055"/>
                  </a:lnTo>
                  <a:lnTo>
                    <a:pt x="221208" y="40055"/>
                  </a:lnTo>
                  <a:lnTo>
                    <a:pt x="220433" y="40055"/>
                  </a:lnTo>
                  <a:lnTo>
                    <a:pt x="220040" y="40055"/>
                  </a:lnTo>
                  <a:lnTo>
                    <a:pt x="219252" y="40436"/>
                  </a:lnTo>
                  <a:lnTo>
                    <a:pt x="218478" y="41211"/>
                  </a:lnTo>
                  <a:lnTo>
                    <a:pt x="217703" y="40436"/>
                  </a:lnTo>
                  <a:lnTo>
                    <a:pt x="216915" y="40436"/>
                  </a:lnTo>
                  <a:lnTo>
                    <a:pt x="216915" y="40055"/>
                  </a:lnTo>
                  <a:lnTo>
                    <a:pt x="217703" y="40055"/>
                  </a:lnTo>
                  <a:lnTo>
                    <a:pt x="218478" y="40436"/>
                  </a:lnTo>
                  <a:lnTo>
                    <a:pt x="218478" y="40055"/>
                  </a:lnTo>
                  <a:lnTo>
                    <a:pt x="219252" y="40055"/>
                  </a:lnTo>
                  <a:lnTo>
                    <a:pt x="220040" y="40055"/>
                  </a:lnTo>
                  <a:lnTo>
                    <a:pt x="220040" y="39281"/>
                  </a:lnTo>
                  <a:lnTo>
                    <a:pt x="220433" y="39281"/>
                  </a:lnTo>
                  <a:lnTo>
                    <a:pt x="220433" y="38519"/>
                  </a:lnTo>
                  <a:lnTo>
                    <a:pt x="221208" y="38519"/>
                  </a:lnTo>
                  <a:lnTo>
                    <a:pt x="221208" y="39281"/>
                  </a:lnTo>
                  <a:close/>
                </a:path>
                <a:path w="281304" h="101600">
                  <a:moveTo>
                    <a:pt x="20243" y="45834"/>
                  </a:moveTo>
                  <a:lnTo>
                    <a:pt x="21018" y="45834"/>
                  </a:lnTo>
                  <a:lnTo>
                    <a:pt x="21412" y="46608"/>
                  </a:lnTo>
                  <a:lnTo>
                    <a:pt x="21412" y="47370"/>
                  </a:lnTo>
                  <a:lnTo>
                    <a:pt x="22199" y="48145"/>
                  </a:lnTo>
                  <a:lnTo>
                    <a:pt x="22199" y="48920"/>
                  </a:lnTo>
                  <a:lnTo>
                    <a:pt x="21412" y="48920"/>
                  </a:lnTo>
                  <a:lnTo>
                    <a:pt x="21412" y="48145"/>
                  </a:lnTo>
                  <a:lnTo>
                    <a:pt x="21412" y="48920"/>
                  </a:lnTo>
                  <a:lnTo>
                    <a:pt x="21018" y="48145"/>
                  </a:lnTo>
                  <a:lnTo>
                    <a:pt x="21412" y="48920"/>
                  </a:lnTo>
                  <a:lnTo>
                    <a:pt x="21412" y="48145"/>
                  </a:lnTo>
                  <a:lnTo>
                    <a:pt x="21412" y="48920"/>
                  </a:lnTo>
                  <a:lnTo>
                    <a:pt x="22199" y="48920"/>
                  </a:lnTo>
                  <a:lnTo>
                    <a:pt x="22199" y="48145"/>
                  </a:lnTo>
                  <a:lnTo>
                    <a:pt x="22199" y="48920"/>
                  </a:lnTo>
                  <a:lnTo>
                    <a:pt x="22199" y="49682"/>
                  </a:lnTo>
                  <a:lnTo>
                    <a:pt x="22974" y="50076"/>
                  </a:lnTo>
                  <a:lnTo>
                    <a:pt x="23748" y="50076"/>
                  </a:lnTo>
                  <a:lnTo>
                    <a:pt x="23748" y="50838"/>
                  </a:lnTo>
                  <a:lnTo>
                    <a:pt x="24536" y="50838"/>
                  </a:lnTo>
                  <a:lnTo>
                    <a:pt x="23748" y="50838"/>
                  </a:lnTo>
                  <a:lnTo>
                    <a:pt x="24536" y="50838"/>
                  </a:lnTo>
                  <a:lnTo>
                    <a:pt x="23748" y="50838"/>
                  </a:lnTo>
                  <a:lnTo>
                    <a:pt x="23748" y="51612"/>
                  </a:lnTo>
                  <a:lnTo>
                    <a:pt x="23748" y="50838"/>
                  </a:lnTo>
                  <a:lnTo>
                    <a:pt x="22974" y="50838"/>
                  </a:lnTo>
                  <a:lnTo>
                    <a:pt x="23748" y="50838"/>
                  </a:lnTo>
                  <a:lnTo>
                    <a:pt x="23748" y="51612"/>
                  </a:lnTo>
                  <a:lnTo>
                    <a:pt x="23748" y="50838"/>
                  </a:lnTo>
                  <a:lnTo>
                    <a:pt x="24536" y="50838"/>
                  </a:lnTo>
                  <a:lnTo>
                    <a:pt x="25311" y="50838"/>
                  </a:lnTo>
                  <a:lnTo>
                    <a:pt x="25311" y="51612"/>
                  </a:lnTo>
                  <a:lnTo>
                    <a:pt x="26085" y="51612"/>
                  </a:lnTo>
                  <a:lnTo>
                    <a:pt x="25311" y="51612"/>
                  </a:lnTo>
                  <a:lnTo>
                    <a:pt x="26085" y="51612"/>
                  </a:lnTo>
                  <a:lnTo>
                    <a:pt x="27647" y="52387"/>
                  </a:lnTo>
                  <a:lnTo>
                    <a:pt x="28422" y="52387"/>
                  </a:lnTo>
                  <a:lnTo>
                    <a:pt x="29984" y="52387"/>
                  </a:lnTo>
                  <a:lnTo>
                    <a:pt x="30378" y="52387"/>
                  </a:lnTo>
                  <a:lnTo>
                    <a:pt x="31927" y="52387"/>
                  </a:lnTo>
                  <a:lnTo>
                    <a:pt x="31927" y="51612"/>
                  </a:lnTo>
                  <a:lnTo>
                    <a:pt x="37388" y="51612"/>
                  </a:lnTo>
                  <a:lnTo>
                    <a:pt x="37388" y="52387"/>
                  </a:lnTo>
                  <a:lnTo>
                    <a:pt x="38163" y="52387"/>
                  </a:lnTo>
                  <a:lnTo>
                    <a:pt x="38938" y="52387"/>
                  </a:lnTo>
                  <a:lnTo>
                    <a:pt x="39725" y="53149"/>
                  </a:lnTo>
                  <a:lnTo>
                    <a:pt x="39725" y="53924"/>
                  </a:lnTo>
                  <a:lnTo>
                    <a:pt x="40106" y="53924"/>
                  </a:lnTo>
                  <a:lnTo>
                    <a:pt x="39725" y="54698"/>
                  </a:lnTo>
                  <a:lnTo>
                    <a:pt x="38938" y="55460"/>
                  </a:lnTo>
                  <a:lnTo>
                    <a:pt x="38938" y="56235"/>
                  </a:lnTo>
                  <a:lnTo>
                    <a:pt x="38163" y="56235"/>
                  </a:lnTo>
                  <a:lnTo>
                    <a:pt x="37388" y="56235"/>
                  </a:lnTo>
                  <a:lnTo>
                    <a:pt x="36601" y="57010"/>
                  </a:lnTo>
                  <a:lnTo>
                    <a:pt x="36601" y="57772"/>
                  </a:lnTo>
                  <a:lnTo>
                    <a:pt x="36601" y="58546"/>
                  </a:lnTo>
                  <a:lnTo>
                    <a:pt x="36601" y="59321"/>
                  </a:lnTo>
                  <a:lnTo>
                    <a:pt x="36601" y="59702"/>
                  </a:lnTo>
                  <a:lnTo>
                    <a:pt x="35826" y="59702"/>
                  </a:lnTo>
                  <a:lnTo>
                    <a:pt x="35051" y="59702"/>
                  </a:lnTo>
                  <a:lnTo>
                    <a:pt x="34264" y="59702"/>
                  </a:lnTo>
                  <a:lnTo>
                    <a:pt x="33489" y="60464"/>
                  </a:lnTo>
                  <a:lnTo>
                    <a:pt x="32715" y="60464"/>
                  </a:lnTo>
                  <a:lnTo>
                    <a:pt x="31927" y="60464"/>
                  </a:lnTo>
                  <a:lnTo>
                    <a:pt x="31153" y="60464"/>
                  </a:lnTo>
                  <a:lnTo>
                    <a:pt x="31153" y="61239"/>
                  </a:lnTo>
                  <a:lnTo>
                    <a:pt x="30378" y="61239"/>
                  </a:lnTo>
                  <a:lnTo>
                    <a:pt x="29984" y="61239"/>
                  </a:lnTo>
                  <a:lnTo>
                    <a:pt x="29984" y="62014"/>
                  </a:lnTo>
                  <a:lnTo>
                    <a:pt x="29209" y="62014"/>
                  </a:lnTo>
                  <a:lnTo>
                    <a:pt x="29209" y="62776"/>
                  </a:lnTo>
                  <a:lnTo>
                    <a:pt x="29984" y="62776"/>
                  </a:lnTo>
                  <a:lnTo>
                    <a:pt x="29209" y="62776"/>
                  </a:lnTo>
                  <a:lnTo>
                    <a:pt x="29209" y="63550"/>
                  </a:lnTo>
                  <a:lnTo>
                    <a:pt x="29984" y="64325"/>
                  </a:lnTo>
                  <a:lnTo>
                    <a:pt x="29209" y="64325"/>
                  </a:lnTo>
                  <a:lnTo>
                    <a:pt x="29984" y="64325"/>
                  </a:lnTo>
                  <a:lnTo>
                    <a:pt x="29984" y="65087"/>
                  </a:lnTo>
                  <a:lnTo>
                    <a:pt x="29984" y="65862"/>
                  </a:lnTo>
                  <a:lnTo>
                    <a:pt x="29209" y="66636"/>
                  </a:lnTo>
                  <a:lnTo>
                    <a:pt x="28422" y="66636"/>
                  </a:lnTo>
                  <a:lnTo>
                    <a:pt x="28422" y="67398"/>
                  </a:lnTo>
                  <a:lnTo>
                    <a:pt x="28422" y="68173"/>
                  </a:lnTo>
                  <a:lnTo>
                    <a:pt x="28422" y="68948"/>
                  </a:lnTo>
                  <a:lnTo>
                    <a:pt x="28422" y="69329"/>
                  </a:lnTo>
                  <a:lnTo>
                    <a:pt x="29209" y="69329"/>
                  </a:lnTo>
                  <a:lnTo>
                    <a:pt x="29209" y="70103"/>
                  </a:lnTo>
                  <a:lnTo>
                    <a:pt x="28422" y="70103"/>
                  </a:lnTo>
                  <a:lnTo>
                    <a:pt x="29209" y="70103"/>
                  </a:lnTo>
                  <a:lnTo>
                    <a:pt x="29209" y="70865"/>
                  </a:lnTo>
                  <a:lnTo>
                    <a:pt x="29209" y="71640"/>
                  </a:lnTo>
                  <a:lnTo>
                    <a:pt x="29209" y="72415"/>
                  </a:lnTo>
                  <a:lnTo>
                    <a:pt x="29984" y="72415"/>
                  </a:lnTo>
                  <a:lnTo>
                    <a:pt x="29209" y="73177"/>
                  </a:lnTo>
                  <a:lnTo>
                    <a:pt x="28422" y="73952"/>
                  </a:lnTo>
                  <a:lnTo>
                    <a:pt x="27647" y="73952"/>
                  </a:lnTo>
                  <a:lnTo>
                    <a:pt x="26873" y="74726"/>
                  </a:lnTo>
                  <a:lnTo>
                    <a:pt x="27647" y="74726"/>
                  </a:lnTo>
                  <a:lnTo>
                    <a:pt x="27647" y="73952"/>
                  </a:lnTo>
                  <a:lnTo>
                    <a:pt x="27647" y="74726"/>
                  </a:lnTo>
                  <a:lnTo>
                    <a:pt x="27647" y="75488"/>
                  </a:lnTo>
                  <a:lnTo>
                    <a:pt x="27647" y="76263"/>
                  </a:lnTo>
                  <a:lnTo>
                    <a:pt x="26873" y="76263"/>
                  </a:lnTo>
                  <a:lnTo>
                    <a:pt x="26873" y="75488"/>
                  </a:lnTo>
                  <a:lnTo>
                    <a:pt x="26873" y="76263"/>
                  </a:lnTo>
                  <a:lnTo>
                    <a:pt x="26085" y="76263"/>
                  </a:lnTo>
                  <a:lnTo>
                    <a:pt x="26085" y="77038"/>
                  </a:lnTo>
                  <a:lnTo>
                    <a:pt x="25311" y="77038"/>
                  </a:lnTo>
                  <a:lnTo>
                    <a:pt x="24536" y="77038"/>
                  </a:lnTo>
                  <a:lnTo>
                    <a:pt x="23748" y="76263"/>
                  </a:lnTo>
                  <a:lnTo>
                    <a:pt x="23748" y="77038"/>
                  </a:lnTo>
                  <a:lnTo>
                    <a:pt x="22974" y="77038"/>
                  </a:lnTo>
                  <a:lnTo>
                    <a:pt x="22974" y="77800"/>
                  </a:lnTo>
                  <a:lnTo>
                    <a:pt x="22974" y="78193"/>
                  </a:lnTo>
                  <a:lnTo>
                    <a:pt x="22974" y="78955"/>
                  </a:lnTo>
                  <a:lnTo>
                    <a:pt x="22974" y="78193"/>
                  </a:lnTo>
                  <a:lnTo>
                    <a:pt x="22974" y="77800"/>
                  </a:lnTo>
                  <a:lnTo>
                    <a:pt x="22974" y="77038"/>
                  </a:lnTo>
                  <a:lnTo>
                    <a:pt x="23748" y="77038"/>
                  </a:lnTo>
                  <a:lnTo>
                    <a:pt x="23748" y="77800"/>
                  </a:lnTo>
                  <a:lnTo>
                    <a:pt x="24536" y="77800"/>
                  </a:lnTo>
                  <a:lnTo>
                    <a:pt x="24536" y="78193"/>
                  </a:lnTo>
                  <a:lnTo>
                    <a:pt x="23748" y="78193"/>
                  </a:lnTo>
                  <a:lnTo>
                    <a:pt x="23748" y="78955"/>
                  </a:lnTo>
                  <a:lnTo>
                    <a:pt x="24536" y="79730"/>
                  </a:lnTo>
                  <a:lnTo>
                    <a:pt x="23748" y="79730"/>
                  </a:lnTo>
                  <a:lnTo>
                    <a:pt x="23748" y="80505"/>
                  </a:lnTo>
                  <a:lnTo>
                    <a:pt x="23748" y="81267"/>
                  </a:lnTo>
                  <a:lnTo>
                    <a:pt x="22974" y="81267"/>
                  </a:lnTo>
                  <a:lnTo>
                    <a:pt x="22199" y="81267"/>
                  </a:lnTo>
                  <a:lnTo>
                    <a:pt x="21412" y="81267"/>
                  </a:lnTo>
                  <a:lnTo>
                    <a:pt x="21412" y="82041"/>
                  </a:lnTo>
                  <a:lnTo>
                    <a:pt x="21018" y="82041"/>
                  </a:lnTo>
                  <a:lnTo>
                    <a:pt x="21018" y="82816"/>
                  </a:lnTo>
                  <a:lnTo>
                    <a:pt x="20243" y="82816"/>
                  </a:lnTo>
                  <a:lnTo>
                    <a:pt x="20243" y="82041"/>
                  </a:lnTo>
                  <a:lnTo>
                    <a:pt x="20243" y="82816"/>
                  </a:lnTo>
                  <a:lnTo>
                    <a:pt x="19469" y="82041"/>
                  </a:lnTo>
                  <a:lnTo>
                    <a:pt x="18694" y="82816"/>
                  </a:lnTo>
                  <a:lnTo>
                    <a:pt x="18694" y="82041"/>
                  </a:lnTo>
                  <a:lnTo>
                    <a:pt x="18694" y="82816"/>
                  </a:lnTo>
                  <a:lnTo>
                    <a:pt x="18694" y="82041"/>
                  </a:lnTo>
                  <a:lnTo>
                    <a:pt x="18694" y="81267"/>
                  </a:lnTo>
                  <a:lnTo>
                    <a:pt x="17906" y="81267"/>
                  </a:lnTo>
                  <a:lnTo>
                    <a:pt x="17132" y="81267"/>
                  </a:lnTo>
                  <a:lnTo>
                    <a:pt x="17906" y="81267"/>
                  </a:lnTo>
                  <a:lnTo>
                    <a:pt x="17906" y="80505"/>
                  </a:lnTo>
                  <a:lnTo>
                    <a:pt x="17132" y="80505"/>
                  </a:lnTo>
                  <a:lnTo>
                    <a:pt x="17132" y="79730"/>
                  </a:lnTo>
                  <a:lnTo>
                    <a:pt x="16357" y="79730"/>
                  </a:lnTo>
                  <a:lnTo>
                    <a:pt x="16357" y="78955"/>
                  </a:lnTo>
                  <a:lnTo>
                    <a:pt x="15582" y="78955"/>
                  </a:lnTo>
                  <a:lnTo>
                    <a:pt x="15582" y="78193"/>
                  </a:lnTo>
                  <a:lnTo>
                    <a:pt x="15582" y="78955"/>
                  </a:lnTo>
                  <a:lnTo>
                    <a:pt x="14795" y="78955"/>
                  </a:lnTo>
                  <a:lnTo>
                    <a:pt x="14795" y="78193"/>
                  </a:lnTo>
                  <a:lnTo>
                    <a:pt x="14020" y="78193"/>
                  </a:lnTo>
                  <a:lnTo>
                    <a:pt x="14795" y="78193"/>
                  </a:lnTo>
                  <a:lnTo>
                    <a:pt x="14795" y="77800"/>
                  </a:lnTo>
                  <a:lnTo>
                    <a:pt x="14020" y="77800"/>
                  </a:lnTo>
                  <a:lnTo>
                    <a:pt x="14020" y="78193"/>
                  </a:lnTo>
                  <a:lnTo>
                    <a:pt x="14020" y="77800"/>
                  </a:lnTo>
                  <a:lnTo>
                    <a:pt x="13246" y="77800"/>
                  </a:lnTo>
                  <a:lnTo>
                    <a:pt x="13246" y="77038"/>
                  </a:lnTo>
                  <a:lnTo>
                    <a:pt x="12458" y="77038"/>
                  </a:lnTo>
                  <a:lnTo>
                    <a:pt x="12458" y="76263"/>
                  </a:lnTo>
                  <a:lnTo>
                    <a:pt x="13246" y="76263"/>
                  </a:lnTo>
                  <a:lnTo>
                    <a:pt x="13246" y="75488"/>
                  </a:lnTo>
                  <a:lnTo>
                    <a:pt x="14020" y="75488"/>
                  </a:lnTo>
                  <a:lnTo>
                    <a:pt x="13246" y="75488"/>
                  </a:lnTo>
                  <a:lnTo>
                    <a:pt x="14020" y="75488"/>
                  </a:lnTo>
                  <a:lnTo>
                    <a:pt x="13246" y="75488"/>
                  </a:lnTo>
                  <a:lnTo>
                    <a:pt x="14020" y="75488"/>
                  </a:lnTo>
                  <a:lnTo>
                    <a:pt x="14020" y="74726"/>
                  </a:lnTo>
                  <a:lnTo>
                    <a:pt x="13246" y="74726"/>
                  </a:lnTo>
                  <a:lnTo>
                    <a:pt x="14020" y="74726"/>
                  </a:lnTo>
                  <a:lnTo>
                    <a:pt x="14020" y="73952"/>
                  </a:lnTo>
                  <a:lnTo>
                    <a:pt x="14795" y="73952"/>
                  </a:lnTo>
                  <a:lnTo>
                    <a:pt x="14795" y="73177"/>
                  </a:lnTo>
                  <a:lnTo>
                    <a:pt x="14020" y="73177"/>
                  </a:lnTo>
                  <a:lnTo>
                    <a:pt x="14795" y="73177"/>
                  </a:lnTo>
                  <a:lnTo>
                    <a:pt x="14020" y="73177"/>
                  </a:lnTo>
                  <a:lnTo>
                    <a:pt x="14020" y="72415"/>
                  </a:lnTo>
                  <a:lnTo>
                    <a:pt x="13246" y="72415"/>
                  </a:lnTo>
                  <a:lnTo>
                    <a:pt x="13246" y="71640"/>
                  </a:lnTo>
                  <a:lnTo>
                    <a:pt x="13246" y="70865"/>
                  </a:lnTo>
                  <a:lnTo>
                    <a:pt x="14020" y="70865"/>
                  </a:lnTo>
                  <a:lnTo>
                    <a:pt x="13246" y="70865"/>
                  </a:lnTo>
                  <a:lnTo>
                    <a:pt x="14020" y="70865"/>
                  </a:lnTo>
                  <a:lnTo>
                    <a:pt x="14020" y="70103"/>
                  </a:lnTo>
                  <a:lnTo>
                    <a:pt x="14020" y="69329"/>
                  </a:lnTo>
                  <a:lnTo>
                    <a:pt x="14020" y="70103"/>
                  </a:lnTo>
                  <a:lnTo>
                    <a:pt x="14020" y="69329"/>
                  </a:lnTo>
                  <a:lnTo>
                    <a:pt x="14020" y="68948"/>
                  </a:lnTo>
                  <a:lnTo>
                    <a:pt x="14020" y="67398"/>
                  </a:lnTo>
                  <a:lnTo>
                    <a:pt x="14020" y="64325"/>
                  </a:lnTo>
                  <a:lnTo>
                    <a:pt x="12458" y="63550"/>
                  </a:lnTo>
                  <a:lnTo>
                    <a:pt x="11290" y="62776"/>
                  </a:lnTo>
                  <a:lnTo>
                    <a:pt x="8953" y="62014"/>
                  </a:lnTo>
                  <a:lnTo>
                    <a:pt x="8953" y="61239"/>
                  </a:lnTo>
                  <a:lnTo>
                    <a:pt x="5054" y="57772"/>
                  </a:lnTo>
                  <a:lnTo>
                    <a:pt x="3505" y="57010"/>
                  </a:lnTo>
                  <a:lnTo>
                    <a:pt x="2730" y="57010"/>
                  </a:lnTo>
                  <a:lnTo>
                    <a:pt x="2730" y="56235"/>
                  </a:lnTo>
                  <a:lnTo>
                    <a:pt x="1943" y="55460"/>
                  </a:lnTo>
                  <a:lnTo>
                    <a:pt x="1943" y="54698"/>
                  </a:lnTo>
                  <a:lnTo>
                    <a:pt x="2730" y="54698"/>
                  </a:lnTo>
                  <a:lnTo>
                    <a:pt x="3505" y="53924"/>
                  </a:lnTo>
                  <a:lnTo>
                    <a:pt x="4279" y="53149"/>
                  </a:lnTo>
                  <a:lnTo>
                    <a:pt x="5054" y="52387"/>
                  </a:lnTo>
                  <a:lnTo>
                    <a:pt x="5054" y="51612"/>
                  </a:lnTo>
                  <a:lnTo>
                    <a:pt x="4279" y="50838"/>
                  </a:lnTo>
                  <a:lnTo>
                    <a:pt x="5054" y="50838"/>
                  </a:lnTo>
                  <a:lnTo>
                    <a:pt x="5054" y="50076"/>
                  </a:lnTo>
                  <a:lnTo>
                    <a:pt x="5841" y="50076"/>
                  </a:lnTo>
                  <a:lnTo>
                    <a:pt x="5841" y="50838"/>
                  </a:lnTo>
                  <a:lnTo>
                    <a:pt x="6616" y="50838"/>
                  </a:lnTo>
                  <a:lnTo>
                    <a:pt x="7391" y="50838"/>
                  </a:lnTo>
                  <a:lnTo>
                    <a:pt x="8178" y="50838"/>
                  </a:lnTo>
                  <a:lnTo>
                    <a:pt x="8178" y="51612"/>
                  </a:lnTo>
                  <a:lnTo>
                    <a:pt x="8953" y="51612"/>
                  </a:lnTo>
                  <a:lnTo>
                    <a:pt x="9728" y="51612"/>
                  </a:lnTo>
                  <a:lnTo>
                    <a:pt x="10515" y="51612"/>
                  </a:lnTo>
                  <a:lnTo>
                    <a:pt x="10515" y="50838"/>
                  </a:lnTo>
                  <a:lnTo>
                    <a:pt x="11290" y="50838"/>
                  </a:lnTo>
                  <a:lnTo>
                    <a:pt x="11290" y="50076"/>
                  </a:lnTo>
                  <a:lnTo>
                    <a:pt x="11290" y="50838"/>
                  </a:lnTo>
                  <a:lnTo>
                    <a:pt x="11683" y="50076"/>
                  </a:lnTo>
                  <a:lnTo>
                    <a:pt x="11683" y="50838"/>
                  </a:lnTo>
                  <a:lnTo>
                    <a:pt x="11683" y="50076"/>
                  </a:lnTo>
                  <a:lnTo>
                    <a:pt x="12458" y="50076"/>
                  </a:lnTo>
                  <a:lnTo>
                    <a:pt x="11683" y="50076"/>
                  </a:lnTo>
                  <a:lnTo>
                    <a:pt x="11683" y="49682"/>
                  </a:lnTo>
                  <a:lnTo>
                    <a:pt x="12458" y="49682"/>
                  </a:lnTo>
                  <a:lnTo>
                    <a:pt x="11683" y="49682"/>
                  </a:lnTo>
                  <a:lnTo>
                    <a:pt x="12458" y="49682"/>
                  </a:lnTo>
                  <a:lnTo>
                    <a:pt x="11683" y="49682"/>
                  </a:lnTo>
                  <a:lnTo>
                    <a:pt x="11683" y="48920"/>
                  </a:lnTo>
                  <a:lnTo>
                    <a:pt x="12458" y="48920"/>
                  </a:lnTo>
                  <a:lnTo>
                    <a:pt x="11683" y="48920"/>
                  </a:lnTo>
                  <a:lnTo>
                    <a:pt x="12458" y="48920"/>
                  </a:lnTo>
                  <a:lnTo>
                    <a:pt x="12458" y="48145"/>
                  </a:lnTo>
                  <a:lnTo>
                    <a:pt x="11683" y="48145"/>
                  </a:lnTo>
                  <a:lnTo>
                    <a:pt x="12458" y="48145"/>
                  </a:lnTo>
                  <a:lnTo>
                    <a:pt x="11683" y="48145"/>
                  </a:lnTo>
                  <a:lnTo>
                    <a:pt x="12458" y="48145"/>
                  </a:lnTo>
                  <a:lnTo>
                    <a:pt x="12458" y="47370"/>
                  </a:lnTo>
                  <a:lnTo>
                    <a:pt x="11683" y="47370"/>
                  </a:lnTo>
                  <a:lnTo>
                    <a:pt x="12458" y="47370"/>
                  </a:lnTo>
                  <a:lnTo>
                    <a:pt x="11683" y="47370"/>
                  </a:lnTo>
                  <a:lnTo>
                    <a:pt x="11683" y="46608"/>
                  </a:lnTo>
                  <a:lnTo>
                    <a:pt x="11683" y="47370"/>
                  </a:lnTo>
                  <a:lnTo>
                    <a:pt x="12458" y="47370"/>
                  </a:lnTo>
                  <a:lnTo>
                    <a:pt x="11683" y="46608"/>
                  </a:lnTo>
                  <a:lnTo>
                    <a:pt x="12458" y="46608"/>
                  </a:lnTo>
                  <a:lnTo>
                    <a:pt x="14020" y="46608"/>
                  </a:lnTo>
                  <a:lnTo>
                    <a:pt x="13246" y="46608"/>
                  </a:lnTo>
                  <a:lnTo>
                    <a:pt x="14795" y="46608"/>
                  </a:lnTo>
                  <a:lnTo>
                    <a:pt x="14795" y="45834"/>
                  </a:lnTo>
                  <a:lnTo>
                    <a:pt x="14020" y="45834"/>
                  </a:lnTo>
                  <a:lnTo>
                    <a:pt x="14020" y="45059"/>
                  </a:lnTo>
                  <a:lnTo>
                    <a:pt x="13246" y="45059"/>
                  </a:lnTo>
                  <a:lnTo>
                    <a:pt x="13246" y="44297"/>
                  </a:lnTo>
                  <a:lnTo>
                    <a:pt x="12458" y="44297"/>
                  </a:lnTo>
                  <a:lnTo>
                    <a:pt x="12458" y="43522"/>
                  </a:lnTo>
                  <a:lnTo>
                    <a:pt x="12458" y="44297"/>
                  </a:lnTo>
                  <a:lnTo>
                    <a:pt x="12458" y="43522"/>
                  </a:lnTo>
                  <a:lnTo>
                    <a:pt x="11683" y="43522"/>
                  </a:lnTo>
                  <a:lnTo>
                    <a:pt x="11290" y="43522"/>
                  </a:lnTo>
                  <a:lnTo>
                    <a:pt x="11290" y="42748"/>
                  </a:lnTo>
                  <a:lnTo>
                    <a:pt x="10515" y="42748"/>
                  </a:lnTo>
                  <a:lnTo>
                    <a:pt x="10515" y="41986"/>
                  </a:lnTo>
                  <a:lnTo>
                    <a:pt x="10515" y="42748"/>
                  </a:lnTo>
                  <a:lnTo>
                    <a:pt x="10515" y="41986"/>
                  </a:lnTo>
                  <a:lnTo>
                    <a:pt x="9728" y="41986"/>
                  </a:lnTo>
                  <a:lnTo>
                    <a:pt x="9728" y="41211"/>
                  </a:lnTo>
                  <a:lnTo>
                    <a:pt x="8953" y="41211"/>
                  </a:lnTo>
                  <a:lnTo>
                    <a:pt x="8953" y="41986"/>
                  </a:lnTo>
                  <a:lnTo>
                    <a:pt x="8178" y="41986"/>
                  </a:lnTo>
                  <a:lnTo>
                    <a:pt x="8178" y="41211"/>
                  </a:lnTo>
                  <a:lnTo>
                    <a:pt x="7391" y="41211"/>
                  </a:lnTo>
                  <a:lnTo>
                    <a:pt x="7391" y="41986"/>
                  </a:lnTo>
                  <a:lnTo>
                    <a:pt x="7391" y="41211"/>
                  </a:lnTo>
                  <a:lnTo>
                    <a:pt x="7391" y="41986"/>
                  </a:lnTo>
                  <a:lnTo>
                    <a:pt x="6616" y="41986"/>
                  </a:lnTo>
                  <a:lnTo>
                    <a:pt x="6616" y="41211"/>
                  </a:lnTo>
                  <a:lnTo>
                    <a:pt x="5841" y="41211"/>
                  </a:lnTo>
                  <a:lnTo>
                    <a:pt x="5841" y="40436"/>
                  </a:lnTo>
                  <a:lnTo>
                    <a:pt x="5054" y="40436"/>
                  </a:lnTo>
                  <a:lnTo>
                    <a:pt x="4279" y="40436"/>
                  </a:lnTo>
                  <a:lnTo>
                    <a:pt x="4279" y="40055"/>
                  </a:lnTo>
                  <a:lnTo>
                    <a:pt x="3505" y="40055"/>
                  </a:lnTo>
                  <a:lnTo>
                    <a:pt x="4279" y="40055"/>
                  </a:lnTo>
                  <a:lnTo>
                    <a:pt x="3505" y="40055"/>
                  </a:lnTo>
                  <a:lnTo>
                    <a:pt x="3505" y="39281"/>
                  </a:lnTo>
                  <a:lnTo>
                    <a:pt x="2730" y="39281"/>
                  </a:lnTo>
                  <a:lnTo>
                    <a:pt x="2730" y="38519"/>
                  </a:lnTo>
                  <a:lnTo>
                    <a:pt x="1943" y="39281"/>
                  </a:lnTo>
                  <a:lnTo>
                    <a:pt x="1943" y="38519"/>
                  </a:lnTo>
                  <a:lnTo>
                    <a:pt x="1549" y="38519"/>
                  </a:lnTo>
                  <a:lnTo>
                    <a:pt x="1943" y="38519"/>
                  </a:lnTo>
                  <a:lnTo>
                    <a:pt x="1943" y="37744"/>
                  </a:lnTo>
                  <a:lnTo>
                    <a:pt x="1549" y="37744"/>
                  </a:lnTo>
                  <a:lnTo>
                    <a:pt x="774" y="37744"/>
                  </a:lnTo>
                  <a:lnTo>
                    <a:pt x="1549" y="37744"/>
                  </a:lnTo>
                  <a:lnTo>
                    <a:pt x="774" y="37744"/>
                  </a:lnTo>
                  <a:lnTo>
                    <a:pt x="774" y="36969"/>
                  </a:lnTo>
                  <a:lnTo>
                    <a:pt x="0" y="36969"/>
                  </a:lnTo>
                  <a:lnTo>
                    <a:pt x="774" y="36969"/>
                  </a:lnTo>
                  <a:lnTo>
                    <a:pt x="1549" y="36969"/>
                  </a:lnTo>
                  <a:lnTo>
                    <a:pt x="774" y="36207"/>
                  </a:lnTo>
                  <a:lnTo>
                    <a:pt x="1549" y="36207"/>
                  </a:lnTo>
                  <a:lnTo>
                    <a:pt x="774" y="36207"/>
                  </a:lnTo>
                  <a:lnTo>
                    <a:pt x="774" y="35432"/>
                  </a:lnTo>
                  <a:lnTo>
                    <a:pt x="1549" y="35432"/>
                  </a:lnTo>
                  <a:lnTo>
                    <a:pt x="774" y="35432"/>
                  </a:lnTo>
                  <a:lnTo>
                    <a:pt x="774" y="34658"/>
                  </a:lnTo>
                  <a:lnTo>
                    <a:pt x="0" y="34658"/>
                  </a:lnTo>
                  <a:lnTo>
                    <a:pt x="0" y="33896"/>
                  </a:lnTo>
                  <a:lnTo>
                    <a:pt x="774" y="33896"/>
                  </a:lnTo>
                  <a:lnTo>
                    <a:pt x="774" y="33121"/>
                  </a:lnTo>
                  <a:lnTo>
                    <a:pt x="1549" y="33121"/>
                  </a:lnTo>
                  <a:lnTo>
                    <a:pt x="774" y="33121"/>
                  </a:lnTo>
                  <a:lnTo>
                    <a:pt x="774" y="33896"/>
                  </a:lnTo>
                  <a:lnTo>
                    <a:pt x="1549" y="33121"/>
                  </a:lnTo>
                  <a:lnTo>
                    <a:pt x="3505" y="33896"/>
                  </a:lnTo>
                  <a:lnTo>
                    <a:pt x="4279" y="33896"/>
                  </a:lnTo>
                  <a:lnTo>
                    <a:pt x="5054" y="34658"/>
                  </a:lnTo>
                  <a:lnTo>
                    <a:pt x="5841" y="34658"/>
                  </a:lnTo>
                  <a:lnTo>
                    <a:pt x="6616" y="34658"/>
                  </a:lnTo>
                  <a:lnTo>
                    <a:pt x="7391" y="34658"/>
                  </a:lnTo>
                  <a:lnTo>
                    <a:pt x="8178" y="34658"/>
                  </a:lnTo>
                  <a:lnTo>
                    <a:pt x="8178" y="35432"/>
                  </a:lnTo>
                  <a:lnTo>
                    <a:pt x="8953" y="35432"/>
                  </a:lnTo>
                  <a:lnTo>
                    <a:pt x="9728" y="35432"/>
                  </a:lnTo>
                  <a:lnTo>
                    <a:pt x="9728" y="36207"/>
                  </a:lnTo>
                  <a:lnTo>
                    <a:pt x="10515" y="36969"/>
                  </a:lnTo>
                  <a:lnTo>
                    <a:pt x="11290" y="36969"/>
                  </a:lnTo>
                  <a:lnTo>
                    <a:pt x="11290" y="37744"/>
                  </a:lnTo>
                  <a:lnTo>
                    <a:pt x="11683" y="38519"/>
                  </a:lnTo>
                  <a:lnTo>
                    <a:pt x="12458" y="39281"/>
                  </a:lnTo>
                  <a:lnTo>
                    <a:pt x="13246" y="39281"/>
                  </a:lnTo>
                  <a:lnTo>
                    <a:pt x="13246" y="40055"/>
                  </a:lnTo>
                  <a:lnTo>
                    <a:pt x="14795" y="40436"/>
                  </a:lnTo>
                  <a:lnTo>
                    <a:pt x="15582" y="40436"/>
                  </a:lnTo>
                  <a:lnTo>
                    <a:pt x="16357" y="41211"/>
                  </a:lnTo>
                  <a:lnTo>
                    <a:pt x="17132" y="41986"/>
                  </a:lnTo>
                  <a:lnTo>
                    <a:pt x="19469" y="42748"/>
                  </a:lnTo>
                  <a:lnTo>
                    <a:pt x="19469" y="43522"/>
                  </a:lnTo>
                  <a:lnTo>
                    <a:pt x="19469" y="44297"/>
                  </a:lnTo>
                  <a:lnTo>
                    <a:pt x="19469" y="43522"/>
                  </a:lnTo>
                  <a:lnTo>
                    <a:pt x="18694" y="43522"/>
                  </a:lnTo>
                  <a:lnTo>
                    <a:pt x="19469" y="43522"/>
                  </a:lnTo>
                  <a:lnTo>
                    <a:pt x="19469" y="42748"/>
                  </a:lnTo>
                  <a:lnTo>
                    <a:pt x="18694" y="42748"/>
                  </a:lnTo>
                  <a:lnTo>
                    <a:pt x="17906" y="42748"/>
                  </a:lnTo>
                  <a:lnTo>
                    <a:pt x="18694" y="42748"/>
                  </a:lnTo>
                  <a:lnTo>
                    <a:pt x="17906" y="42748"/>
                  </a:lnTo>
                  <a:lnTo>
                    <a:pt x="18694" y="43522"/>
                  </a:lnTo>
                  <a:lnTo>
                    <a:pt x="18694" y="44297"/>
                  </a:lnTo>
                  <a:lnTo>
                    <a:pt x="19469" y="44297"/>
                  </a:lnTo>
                  <a:lnTo>
                    <a:pt x="19469" y="45059"/>
                  </a:lnTo>
                  <a:lnTo>
                    <a:pt x="20243" y="45059"/>
                  </a:lnTo>
                  <a:lnTo>
                    <a:pt x="20243" y="45834"/>
                  </a:lnTo>
                  <a:close/>
                </a:path>
                <a:path w="281304" h="101600">
                  <a:moveTo>
                    <a:pt x="34264" y="72415"/>
                  </a:moveTo>
                  <a:lnTo>
                    <a:pt x="34264" y="73177"/>
                  </a:lnTo>
                  <a:lnTo>
                    <a:pt x="35051" y="73177"/>
                  </a:lnTo>
                  <a:lnTo>
                    <a:pt x="34264" y="73177"/>
                  </a:lnTo>
                  <a:lnTo>
                    <a:pt x="35051" y="73177"/>
                  </a:lnTo>
                  <a:lnTo>
                    <a:pt x="35051" y="73952"/>
                  </a:lnTo>
                  <a:lnTo>
                    <a:pt x="35826" y="73952"/>
                  </a:lnTo>
                  <a:lnTo>
                    <a:pt x="35051" y="73952"/>
                  </a:lnTo>
                  <a:lnTo>
                    <a:pt x="35051" y="74726"/>
                  </a:lnTo>
                  <a:lnTo>
                    <a:pt x="34264" y="74726"/>
                  </a:lnTo>
                  <a:lnTo>
                    <a:pt x="33489" y="74726"/>
                  </a:lnTo>
                  <a:lnTo>
                    <a:pt x="32715" y="75488"/>
                  </a:lnTo>
                  <a:lnTo>
                    <a:pt x="32715" y="74726"/>
                  </a:lnTo>
                  <a:lnTo>
                    <a:pt x="31927" y="73952"/>
                  </a:lnTo>
                  <a:lnTo>
                    <a:pt x="31927" y="73177"/>
                  </a:lnTo>
                  <a:lnTo>
                    <a:pt x="31153" y="73177"/>
                  </a:lnTo>
                  <a:lnTo>
                    <a:pt x="31153" y="72415"/>
                  </a:lnTo>
                  <a:lnTo>
                    <a:pt x="31927" y="72415"/>
                  </a:lnTo>
                  <a:lnTo>
                    <a:pt x="31927" y="71640"/>
                  </a:lnTo>
                  <a:lnTo>
                    <a:pt x="32715" y="71640"/>
                  </a:lnTo>
                  <a:lnTo>
                    <a:pt x="32715" y="70865"/>
                  </a:lnTo>
                  <a:lnTo>
                    <a:pt x="32715" y="70103"/>
                  </a:lnTo>
                  <a:lnTo>
                    <a:pt x="33489" y="70103"/>
                  </a:lnTo>
                  <a:lnTo>
                    <a:pt x="33489" y="69329"/>
                  </a:lnTo>
                  <a:lnTo>
                    <a:pt x="33489" y="68948"/>
                  </a:lnTo>
                  <a:lnTo>
                    <a:pt x="33489" y="69329"/>
                  </a:lnTo>
                  <a:lnTo>
                    <a:pt x="33489" y="70103"/>
                  </a:lnTo>
                  <a:lnTo>
                    <a:pt x="33489" y="70865"/>
                  </a:lnTo>
                  <a:lnTo>
                    <a:pt x="34264" y="70865"/>
                  </a:lnTo>
                  <a:lnTo>
                    <a:pt x="34264" y="71640"/>
                  </a:lnTo>
                  <a:lnTo>
                    <a:pt x="34264" y="72415"/>
                  </a:lnTo>
                  <a:close/>
                </a:path>
                <a:path w="281304" h="101600">
                  <a:moveTo>
                    <a:pt x="32715" y="77800"/>
                  </a:moveTo>
                  <a:lnTo>
                    <a:pt x="31927" y="77800"/>
                  </a:lnTo>
                  <a:lnTo>
                    <a:pt x="32715" y="77800"/>
                  </a:lnTo>
                  <a:lnTo>
                    <a:pt x="33489" y="77800"/>
                  </a:lnTo>
                  <a:lnTo>
                    <a:pt x="33489" y="78193"/>
                  </a:lnTo>
                  <a:lnTo>
                    <a:pt x="32715" y="78193"/>
                  </a:lnTo>
                  <a:lnTo>
                    <a:pt x="33489" y="78193"/>
                  </a:lnTo>
                  <a:lnTo>
                    <a:pt x="33489" y="77800"/>
                  </a:lnTo>
                  <a:lnTo>
                    <a:pt x="33489" y="78193"/>
                  </a:lnTo>
                  <a:lnTo>
                    <a:pt x="33489" y="77800"/>
                  </a:lnTo>
                  <a:lnTo>
                    <a:pt x="34264" y="77800"/>
                  </a:lnTo>
                  <a:lnTo>
                    <a:pt x="34264" y="78193"/>
                  </a:lnTo>
                  <a:lnTo>
                    <a:pt x="34264" y="78955"/>
                  </a:lnTo>
                  <a:lnTo>
                    <a:pt x="34264" y="80505"/>
                  </a:lnTo>
                  <a:lnTo>
                    <a:pt x="33489" y="80505"/>
                  </a:lnTo>
                  <a:lnTo>
                    <a:pt x="33489" y="81267"/>
                  </a:lnTo>
                  <a:lnTo>
                    <a:pt x="32715" y="81267"/>
                  </a:lnTo>
                  <a:lnTo>
                    <a:pt x="32715" y="80505"/>
                  </a:lnTo>
                  <a:lnTo>
                    <a:pt x="31927" y="80505"/>
                  </a:lnTo>
                  <a:lnTo>
                    <a:pt x="31153" y="79730"/>
                  </a:lnTo>
                  <a:lnTo>
                    <a:pt x="31153" y="78955"/>
                  </a:lnTo>
                  <a:lnTo>
                    <a:pt x="30378" y="78955"/>
                  </a:lnTo>
                  <a:lnTo>
                    <a:pt x="31153" y="78955"/>
                  </a:lnTo>
                  <a:lnTo>
                    <a:pt x="30378" y="78955"/>
                  </a:lnTo>
                  <a:lnTo>
                    <a:pt x="30378" y="78193"/>
                  </a:lnTo>
                  <a:lnTo>
                    <a:pt x="30378" y="77800"/>
                  </a:lnTo>
                  <a:lnTo>
                    <a:pt x="30378" y="77038"/>
                  </a:lnTo>
                  <a:lnTo>
                    <a:pt x="29984" y="77038"/>
                  </a:lnTo>
                  <a:lnTo>
                    <a:pt x="29984" y="76263"/>
                  </a:lnTo>
                  <a:lnTo>
                    <a:pt x="29209" y="76263"/>
                  </a:lnTo>
                  <a:lnTo>
                    <a:pt x="29984" y="76263"/>
                  </a:lnTo>
                  <a:lnTo>
                    <a:pt x="29984" y="75488"/>
                  </a:lnTo>
                  <a:lnTo>
                    <a:pt x="29209" y="74726"/>
                  </a:lnTo>
                  <a:lnTo>
                    <a:pt x="29984" y="74726"/>
                  </a:lnTo>
                  <a:lnTo>
                    <a:pt x="29984" y="73952"/>
                  </a:lnTo>
                  <a:lnTo>
                    <a:pt x="30378" y="73952"/>
                  </a:lnTo>
                  <a:lnTo>
                    <a:pt x="30378" y="73177"/>
                  </a:lnTo>
                  <a:lnTo>
                    <a:pt x="30378" y="73952"/>
                  </a:lnTo>
                  <a:lnTo>
                    <a:pt x="29984" y="74726"/>
                  </a:lnTo>
                  <a:lnTo>
                    <a:pt x="30378" y="73952"/>
                  </a:lnTo>
                  <a:lnTo>
                    <a:pt x="30378" y="74726"/>
                  </a:lnTo>
                  <a:lnTo>
                    <a:pt x="31153" y="74726"/>
                  </a:lnTo>
                  <a:lnTo>
                    <a:pt x="31153" y="75488"/>
                  </a:lnTo>
                  <a:lnTo>
                    <a:pt x="31927" y="75488"/>
                  </a:lnTo>
                  <a:lnTo>
                    <a:pt x="31927" y="76263"/>
                  </a:lnTo>
                  <a:lnTo>
                    <a:pt x="31927" y="75488"/>
                  </a:lnTo>
                  <a:lnTo>
                    <a:pt x="32715" y="75488"/>
                  </a:lnTo>
                  <a:lnTo>
                    <a:pt x="32715" y="76263"/>
                  </a:lnTo>
                  <a:lnTo>
                    <a:pt x="32715" y="75488"/>
                  </a:lnTo>
                  <a:lnTo>
                    <a:pt x="32715" y="76263"/>
                  </a:lnTo>
                  <a:lnTo>
                    <a:pt x="33489" y="76263"/>
                  </a:lnTo>
                  <a:lnTo>
                    <a:pt x="33489" y="77038"/>
                  </a:lnTo>
                  <a:lnTo>
                    <a:pt x="32715" y="77038"/>
                  </a:lnTo>
                  <a:lnTo>
                    <a:pt x="32715" y="77800"/>
                  </a:lnTo>
                  <a:lnTo>
                    <a:pt x="31927" y="77800"/>
                  </a:lnTo>
                  <a:lnTo>
                    <a:pt x="31153" y="77800"/>
                  </a:lnTo>
                  <a:lnTo>
                    <a:pt x="31153" y="78193"/>
                  </a:lnTo>
                  <a:lnTo>
                    <a:pt x="31153" y="77800"/>
                  </a:lnTo>
                  <a:lnTo>
                    <a:pt x="31927" y="77800"/>
                  </a:lnTo>
                  <a:lnTo>
                    <a:pt x="32715" y="77800"/>
                  </a:lnTo>
                  <a:close/>
                </a:path>
                <a:path w="281304" h="101600">
                  <a:moveTo>
                    <a:pt x="29984" y="81267"/>
                  </a:moveTo>
                  <a:lnTo>
                    <a:pt x="29209" y="80505"/>
                  </a:lnTo>
                  <a:lnTo>
                    <a:pt x="28422" y="80505"/>
                  </a:lnTo>
                  <a:lnTo>
                    <a:pt x="28422" y="79730"/>
                  </a:lnTo>
                  <a:lnTo>
                    <a:pt x="27647" y="79730"/>
                  </a:lnTo>
                  <a:lnTo>
                    <a:pt x="26873" y="79730"/>
                  </a:lnTo>
                  <a:lnTo>
                    <a:pt x="27647" y="79730"/>
                  </a:lnTo>
                  <a:lnTo>
                    <a:pt x="28422" y="79730"/>
                  </a:lnTo>
                  <a:lnTo>
                    <a:pt x="28422" y="80505"/>
                  </a:lnTo>
                  <a:lnTo>
                    <a:pt x="29209" y="80505"/>
                  </a:lnTo>
                  <a:lnTo>
                    <a:pt x="29209" y="81267"/>
                  </a:lnTo>
                  <a:lnTo>
                    <a:pt x="29209" y="82041"/>
                  </a:lnTo>
                  <a:lnTo>
                    <a:pt x="29209" y="82816"/>
                  </a:lnTo>
                  <a:lnTo>
                    <a:pt x="29209" y="82041"/>
                  </a:lnTo>
                  <a:lnTo>
                    <a:pt x="29209" y="81267"/>
                  </a:lnTo>
                  <a:lnTo>
                    <a:pt x="29209" y="80505"/>
                  </a:lnTo>
                  <a:lnTo>
                    <a:pt x="29984" y="81267"/>
                  </a:lnTo>
                  <a:lnTo>
                    <a:pt x="30378" y="81267"/>
                  </a:lnTo>
                  <a:lnTo>
                    <a:pt x="29984" y="81267"/>
                  </a:lnTo>
                  <a:lnTo>
                    <a:pt x="29984" y="80505"/>
                  </a:lnTo>
                  <a:lnTo>
                    <a:pt x="29209" y="79730"/>
                  </a:lnTo>
                  <a:lnTo>
                    <a:pt x="29209" y="78955"/>
                  </a:lnTo>
                  <a:lnTo>
                    <a:pt x="29209" y="79730"/>
                  </a:lnTo>
                  <a:lnTo>
                    <a:pt x="28422" y="79730"/>
                  </a:lnTo>
                  <a:lnTo>
                    <a:pt x="28422" y="78955"/>
                  </a:lnTo>
                  <a:lnTo>
                    <a:pt x="27647" y="78955"/>
                  </a:lnTo>
                  <a:lnTo>
                    <a:pt x="27647" y="78193"/>
                  </a:lnTo>
                  <a:lnTo>
                    <a:pt x="26873" y="78193"/>
                  </a:lnTo>
                  <a:lnTo>
                    <a:pt x="27647" y="77800"/>
                  </a:lnTo>
                  <a:lnTo>
                    <a:pt x="27647" y="78193"/>
                  </a:lnTo>
                  <a:lnTo>
                    <a:pt x="27647" y="77800"/>
                  </a:lnTo>
                  <a:lnTo>
                    <a:pt x="28422" y="77800"/>
                  </a:lnTo>
                  <a:lnTo>
                    <a:pt x="28422" y="77038"/>
                  </a:lnTo>
                  <a:lnTo>
                    <a:pt x="29209" y="77038"/>
                  </a:lnTo>
                  <a:lnTo>
                    <a:pt x="28422" y="76263"/>
                  </a:lnTo>
                  <a:lnTo>
                    <a:pt x="29209" y="76263"/>
                  </a:lnTo>
                  <a:lnTo>
                    <a:pt x="29209" y="77038"/>
                  </a:lnTo>
                  <a:lnTo>
                    <a:pt x="29984" y="77038"/>
                  </a:lnTo>
                  <a:lnTo>
                    <a:pt x="29984" y="77800"/>
                  </a:lnTo>
                  <a:lnTo>
                    <a:pt x="30378" y="77800"/>
                  </a:lnTo>
                  <a:lnTo>
                    <a:pt x="29984" y="78193"/>
                  </a:lnTo>
                  <a:lnTo>
                    <a:pt x="30378" y="78193"/>
                  </a:lnTo>
                  <a:lnTo>
                    <a:pt x="29984" y="78193"/>
                  </a:lnTo>
                  <a:lnTo>
                    <a:pt x="29984" y="78955"/>
                  </a:lnTo>
                  <a:lnTo>
                    <a:pt x="30378" y="78955"/>
                  </a:lnTo>
                  <a:lnTo>
                    <a:pt x="29984" y="78955"/>
                  </a:lnTo>
                  <a:lnTo>
                    <a:pt x="29209" y="78955"/>
                  </a:lnTo>
                  <a:lnTo>
                    <a:pt x="29984" y="78955"/>
                  </a:lnTo>
                  <a:lnTo>
                    <a:pt x="30378" y="78955"/>
                  </a:lnTo>
                  <a:lnTo>
                    <a:pt x="29984" y="78955"/>
                  </a:lnTo>
                  <a:lnTo>
                    <a:pt x="29984" y="78193"/>
                  </a:lnTo>
                  <a:lnTo>
                    <a:pt x="30378" y="78193"/>
                  </a:lnTo>
                  <a:lnTo>
                    <a:pt x="29984" y="78193"/>
                  </a:lnTo>
                  <a:lnTo>
                    <a:pt x="30378" y="77800"/>
                  </a:lnTo>
                  <a:lnTo>
                    <a:pt x="30378" y="78193"/>
                  </a:lnTo>
                  <a:lnTo>
                    <a:pt x="30378" y="78955"/>
                  </a:lnTo>
                  <a:lnTo>
                    <a:pt x="30378" y="79730"/>
                  </a:lnTo>
                  <a:lnTo>
                    <a:pt x="31153" y="79730"/>
                  </a:lnTo>
                  <a:lnTo>
                    <a:pt x="31153" y="80505"/>
                  </a:lnTo>
                  <a:lnTo>
                    <a:pt x="30378" y="80505"/>
                  </a:lnTo>
                  <a:lnTo>
                    <a:pt x="30378" y="81267"/>
                  </a:lnTo>
                  <a:lnTo>
                    <a:pt x="31153" y="81267"/>
                  </a:lnTo>
                  <a:lnTo>
                    <a:pt x="31153" y="82041"/>
                  </a:lnTo>
                  <a:lnTo>
                    <a:pt x="31927" y="82041"/>
                  </a:lnTo>
                  <a:lnTo>
                    <a:pt x="31927" y="82816"/>
                  </a:lnTo>
                  <a:lnTo>
                    <a:pt x="31153" y="82816"/>
                  </a:lnTo>
                  <a:lnTo>
                    <a:pt x="31927" y="82816"/>
                  </a:lnTo>
                  <a:lnTo>
                    <a:pt x="31153" y="82816"/>
                  </a:lnTo>
                  <a:lnTo>
                    <a:pt x="31153" y="83578"/>
                  </a:lnTo>
                  <a:lnTo>
                    <a:pt x="30378" y="83578"/>
                  </a:lnTo>
                  <a:lnTo>
                    <a:pt x="30378" y="84353"/>
                  </a:lnTo>
                  <a:lnTo>
                    <a:pt x="29984" y="84353"/>
                  </a:lnTo>
                  <a:lnTo>
                    <a:pt x="29984" y="83578"/>
                  </a:lnTo>
                  <a:lnTo>
                    <a:pt x="29984" y="84353"/>
                  </a:lnTo>
                  <a:lnTo>
                    <a:pt x="29209" y="84353"/>
                  </a:lnTo>
                  <a:lnTo>
                    <a:pt x="29209" y="83578"/>
                  </a:lnTo>
                  <a:lnTo>
                    <a:pt x="29209" y="82816"/>
                  </a:lnTo>
                  <a:lnTo>
                    <a:pt x="29209" y="82041"/>
                  </a:lnTo>
                  <a:lnTo>
                    <a:pt x="28422" y="81267"/>
                  </a:lnTo>
                  <a:lnTo>
                    <a:pt x="28422" y="80505"/>
                  </a:lnTo>
                  <a:lnTo>
                    <a:pt x="27647" y="80505"/>
                  </a:lnTo>
                  <a:lnTo>
                    <a:pt x="26873" y="79730"/>
                  </a:lnTo>
                  <a:lnTo>
                    <a:pt x="26873" y="78955"/>
                  </a:lnTo>
                  <a:lnTo>
                    <a:pt x="26873" y="78193"/>
                  </a:lnTo>
                  <a:lnTo>
                    <a:pt x="27647" y="78193"/>
                  </a:lnTo>
                  <a:lnTo>
                    <a:pt x="27647" y="78955"/>
                  </a:lnTo>
                  <a:lnTo>
                    <a:pt x="28422" y="78955"/>
                  </a:lnTo>
                  <a:lnTo>
                    <a:pt x="28422" y="79730"/>
                  </a:lnTo>
                  <a:lnTo>
                    <a:pt x="29209" y="79730"/>
                  </a:lnTo>
                  <a:lnTo>
                    <a:pt x="29984" y="80505"/>
                  </a:lnTo>
                  <a:lnTo>
                    <a:pt x="29984" y="81267"/>
                  </a:lnTo>
                  <a:close/>
                </a:path>
                <a:path w="281304" h="101600">
                  <a:moveTo>
                    <a:pt x="38938" y="80505"/>
                  </a:moveTo>
                  <a:lnTo>
                    <a:pt x="38938" y="81267"/>
                  </a:lnTo>
                  <a:lnTo>
                    <a:pt x="38938" y="80505"/>
                  </a:lnTo>
                  <a:lnTo>
                    <a:pt x="39725" y="80505"/>
                  </a:lnTo>
                  <a:lnTo>
                    <a:pt x="39725" y="81267"/>
                  </a:lnTo>
                  <a:lnTo>
                    <a:pt x="38938" y="81267"/>
                  </a:lnTo>
                  <a:lnTo>
                    <a:pt x="38163" y="81267"/>
                  </a:lnTo>
                  <a:lnTo>
                    <a:pt x="38163" y="82041"/>
                  </a:lnTo>
                  <a:lnTo>
                    <a:pt x="37388" y="82041"/>
                  </a:lnTo>
                  <a:lnTo>
                    <a:pt x="37388" y="81267"/>
                  </a:lnTo>
                  <a:lnTo>
                    <a:pt x="38163" y="81267"/>
                  </a:lnTo>
                  <a:lnTo>
                    <a:pt x="38163" y="80505"/>
                  </a:lnTo>
                  <a:lnTo>
                    <a:pt x="38938" y="80505"/>
                  </a:lnTo>
                  <a:lnTo>
                    <a:pt x="38938" y="79730"/>
                  </a:lnTo>
                  <a:lnTo>
                    <a:pt x="38938" y="78955"/>
                  </a:lnTo>
                  <a:lnTo>
                    <a:pt x="39725" y="78955"/>
                  </a:lnTo>
                  <a:lnTo>
                    <a:pt x="39725" y="79730"/>
                  </a:lnTo>
                  <a:lnTo>
                    <a:pt x="39725" y="80505"/>
                  </a:lnTo>
                  <a:lnTo>
                    <a:pt x="38938" y="80505"/>
                  </a:lnTo>
                  <a:close/>
                </a:path>
                <a:path w="281304" h="101600">
                  <a:moveTo>
                    <a:pt x="14795" y="78955"/>
                  </a:moveTo>
                  <a:lnTo>
                    <a:pt x="15582" y="78955"/>
                  </a:lnTo>
                  <a:lnTo>
                    <a:pt x="15582" y="78193"/>
                  </a:lnTo>
                  <a:lnTo>
                    <a:pt x="15582" y="78955"/>
                  </a:lnTo>
                  <a:lnTo>
                    <a:pt x="16357" y="78955"/>
                  </a:lnTo>
                  <a:lnTo>
                    <a:pt x="16357" y="79730"/>
                  </a:lnTo>
                  <a:lnTo>
                    <a:pt x="17132" y="80505"/>
                  </a:lnTo>
                  <a:lnTo>
                    <a:pt x="17906" y="80505"/>
                  </a:lnTo>
                  <a:lnTo>
                    <a:pt x="17906" y="81267"/>
                  </a:lnTo>
                  <a:lnTo>
                    <a:pt x="17132" y="80505"/>
                  </a:lnTo>
                  <a:lnTo>
                    <a:pt x="16357" y="80505"/>
                  </a:lnTo>
                  <a:lnTo>
                    <a:pt x="15582" y="79730"/>
                  </a:lnTo>
                  <a:lnTo>
                    <a:pt x="14795" y="79730"/>
                  </a:lnTo>
                  <a:lnTo>
                    <a:pt x="14795" y="80505"/>
                  </a:lnTo>
                  <a:lnTo>
                    <a:pt x="14020" y="79730"/>
                  </a:lnTo>
                  <a:lnTo>
                    <a:pt x="14020" y="80505"/>
                  </a:lnTo>
                  <a:lnTo>
                    <a:pt x="14020" y="79730"/>
                  </a:lnTo>
                  <a:lnTo>
                    <a:pt x="13246" y="79730"/>
                  </a:lnTo>
                  <a:lnTo>
                    <a:pt x="13246" y="78955"/>
                  </a:lnTo>
                  <a:lnTo>
                    <a:pt x="12458" y="78955"/>
                  </a:lnTo>
                  <a:lnTo>
                    <a:pt x="13246" y="78955"/>
                  </a:lnTo>
                  <a:lnTo>
                    <a:pt x="14020" y="78955"/>
                  </a:lnTo>
                  <a:lnTo>
                    <a:pt x="14020" y="78193"/>
                  </a:lnTo>
                  <a:lnTo>
                    <a:pt x="13246" y="78193"/>
                  </a:lnTo>
                  <a:lnTo>
                    <a:pt x="14020" y="78193"/>
                  </a:lnTo>
                  <a:lnTo>
                    <a:pt x="14795" y="78193"/>
                  </a:lnTo>
                  <a:lnTo>
                    <a:pt x="14795" y="78955"/>
                  </a:lnTo>
                  <a:close/>
                </a:path>
                <a:path w="281304" h="101600">
                  <a:moveTo>
                    <a:pt x="27647" y="82041"/>
                  </a:moveTo>
                  <a:lnTo>
                    <a:pt x="28422" y="82041"/>
                  </a:lnTo>
                  <a:lnTo>
                    <a:pt x="27647" y="82041"/>
                  </a:lnTo>
                  <a:lnTo>
                    <a:pt x="28422" y="82041"/>
                  </a:lnTo>
                  <a:lnTo>
                    <a:pt x="27647" y="82041"/>
                  </a:lnTo>
                  <a:lnTo>
                    <a:pt x="27647" y="81267"/>
                  </a:lnTo>
                  <a:lnTo>
                    <a:pt x="27647" y="80505"/>
                  </a:lnTo>
                  <a:lnTo>
                    <a:pt x="26873" y="80505"/>
                  </a:lnTo>
                  <a:lnTo>
                    <a:pt x="27647" y="80505"/>
                  </a:lnTo>
                  <a:lnTo>
                    <a:pt x="28422" y="81267"/>
                  </a:lnTo>
                  <a:lnTo>
                    <a:pt x="28422" y="82041"/>
                  </a:lnTo>
                  <a:lnTo>
                    <a:pt x="29209" y="82041"/>
                  </a:lnTo>
                  <a:lnTo>
                    <a:pt x="29209" y="82816"/>
                  </a:lnTo>
                  <a:lnTo>
                    <a:pt x="29209" y="83578"/>
                  </a:lnTo>
                  <a:lnTo>
                    <a:pt x="29209" y="84353"/>
                  </a:lnTo>
                  <a:lnTo>
                    <a:pt x="29984" y="84353"/>
                  </a:lnTo>
                  <a:lnTo>
                    <a:pt x="29209" y="84353"/>
                  </a:lnTo>
                  <a:lnTo>
                    <a:pt x="29209" y="83578"/>
                  </a:lnTo>
                  <a:lnTo>
                    <a:pt x="28422" y="82816"/>
                  </a:lnTo>
                  <a:lnTo>
                    <a:pt x="28422" y="82041"/>
                  </a:lnTo>
                  <a:lnTo>
                    <a:pt x="27647" y="82041"/>
                  </a:lnTo>
                  <a:close/>
                </a:path>
                <a:path w="281304" h="101600">
                  <a:moveTo>
                    <a:pt x="24536" y="81267"/>
                  </a:moveTo>
                  <a:lnTo>
                    <a:pt x="24536" y="82041"/>
                  </a:lnTo>
                  <a:lnTo>
                    <a:pt x="23748" y="82041"/>
                  </a:lnTo>
                  <a:lnTo>
                    <a:pt x="24536" y="82041"/>
                  </a:lnTo>
                  <a:lnTo>
                    <a:pt x="24536" y="81267"/>
                  </a:lnTo>
                  <a:lnTo>
                    <a:pt x="24536" y="80505"/>
                  </a:lnTo>
                  <a:lnTo>
                    <a:pt x="24536" y="81267"/>
                  </a:lnTo>
                  <a:lnTo>
                    <a:pt x="25311" y="81267"/>
                  </a:lnTo>
                  <a:lnTo>
                    <a:pt x="25311" y="80505"/>
                  </a:lnTo>
                  <a:lnTo>
                    <a:pt x="25311" y="81267"/>
                  </a:lnTo>
                  <a:lnTo>
                    <a:pt x="25311" y="82041"/>
                  </a:lnTo>
                  <a:lnTo>
                    <a:pt x="25311" y="81267"/>
                  </a:lnTo>
                  <a:lnTo>
                    <a:pt x="25311" y="80505"/>
                  </a:lnTo>
                  <a:lnTo>
                    <a:pt x="26085" y="80505"/>
                  </a:lnTo>
                  <a:lnTo>
                    <a:pt x="26085" y="81267"/>
                  </a:lnTo>
                  <a:lnTo>
                    <a:pt x="26085" y="82041"/>
                  </a:lnTo>
                  <a:lnTo>
                    <a:pt x="26085" y="82816"/>
                  </a:lnTo>
                  <a:lnTo>
                    <a:pt x="26085" y="82041"/>
                  </a:lnTo>
                  <a:lnTo>
                    <a:pt x="25311" y="82041"/>
                  </a:lnTo>
                  <a:lnTo>
                    <a:pt x="26085" y="82816"/>
                  </a:lnTo>
                  <a:lnTo>
                    <a:pt x="25311" y="82816"/>
                  </a:lnTo>
                  <a:lnTo>
                    <a:pt x="24536" y="82816"/>
                  </a:lnTo>
                  <a:lnTo>
                    <a:pt x="23748" y="82816"/>
                  </a:lnTo>
                  <a:lnTo>
                    <a:pt x="23748" y="82041"/>
                  </a:lnTo>
                  <a:lnTo>
                    <a:pt x="23748" y="81267"/>
                  </a:lnTo>
                  <a:lnTo>
                    <a:pt x="23748" y="80505"/>
                  </a:lnTo>
                  <a:lnTo>
                    <a:pt x="24536" y="80505"/>
                  </a:lnTo>
                  <a:lnTo>
                    <a:pt x="25311" y="80505"/>
                  </a:lnTo>
                  <a:lnTo>
                    <a:pt x="25311" y="81267"/>
                  </a:lnTo>
                  <a:lnTo>
                    <a:pt x="24536" y="81267"/>
                  </a:lnTo>
                  <a:lnTo>
                    <a:pt x="24536" y="80505"/>
                  </a:lnTo>
                  <a:lnTo>
                    <a:pt x="24536" y="81267"/>
                  </a:lnTo>
                  <a:close/>
                </a:path>
                <a:path w="281304" h="101600">
                  <a:moveTo>
                    <a:pt x="28422" y="85128"/>
                  </a:moveTo>
                  <a:lnTo>
                    <a:pt x="27647" y="85128"/>
                  </a:lnTo>
                  <a:lnTo>
                    <a:pt x="27647" y="84353"/>
                  </a:lnTo>
                  <a:lnTo>
                    <a:pt x="26873" y="83578"/>
                  </a:lnTo>
                  <a:lnTo>
                    <a:pt x="26873" y="82816"/>
                  </a:lnTo>
                  <a:lnTo>
                    <a:pt x="27647" y="82816"/>
                  </a:lnTo>
                  <a:lnTo>
                    <a:pt x="27647" y="83578"/>
                  </a:lnTo>
                  <a:lnTo>
                    <a:pt x="27647" y="82816"/>
                  </a:lnTo>
                  <a:lnTo>
                    <a:pt x="26873" y="82816"/>
                  </a:lnTo>
                  <a:lnTo>
                    <a:pt x="26873" y="82041"/>
                  </a:lnTo>
                  <a:lnTo>
                    <a:pt x="26873" y="81267"/>
                  </a:lnTo>
                  <a:lnTo>
                    <a:pt x="26085" y="81267"/>
                  </a:lnTo>
                  <a:lnTo>
                    <a:pt x="26873" y="81267"/>
                  </a:lnTo>
                  <a:lnTo>
                    <a:pt x="26873" y="82041"/>
                  </a:lnTo>
                  <a:lnTo>
                    <a:pt x="27647" y="82041"/>
                  </a:lnTo>
                  <a:lnTo>
                    <a:pt x="27647" y="82816"/>
                  </a:lnTo>
                  <a:lnTo>
                    <a:pt x="27647" y="83578"/>
                  </a:lnTo>
                  <a:lnTo>
                    <a:pt x="28422" y="83578"/>
                  </a:lnTo>
                  <a:lnTo>
                    <a:pt x="28422" y="84353"/>
                  </a:lnTo>
                  <a:lnTo>
                    <a:pt x="28422" y="85128"/>
                  </a:lnTo>
                  <a:close/>
                </a:path>
                <a:path w="281304" h="101600">
                  <a:moveTo>
                    <a:pt x="27647" y="82041"/>
                  </a:moveTo>
                  <a:lnTo>
                    <a:pt x="28422" y="82816"/>
                  </a:lnTo>
                  <a:lnTo>
                    <a:pt x="28422" y="83578"/>
                  </a:lnTo>
                  <a:lnTo>
                    <a:pt x="29209" y="84353"/>
                  </a:lnTo>
                  <a:lnTo>
                    <a:pt x="29984" y="84353"/>
                  </a:lnTo>
                  <a:lnTo>
                    <a:pt x="29984" y="85128"/>
                  </a:lnTo>
                  <a:lnTo>
                    <a:pt x="29209" y="85128"/>
                  </a:lnTo>
                  <a:lnTo>
                    <a:pt x="29209" y="85890"/>
                  </a:lnTo>
                  <a:lnTo>
                    <a:pt x="29209" y="85128"/>
                  </a:lnTo>
                  <a:lnTo>
                    <a:pt x="29209" y="84353"/>
                  </a:lnTo>
                  <a:lnTo>
                    <a:pt x="28422" y="84353"/>
                  </a:lnTo>
                  <a:lnTo>
                    <a:pt x="29209" y="84353"/>
                  </a:lnTo>
                  <a:lnTo>
                    <a:pt x="29209" y="85128"/>
                  </a:lnTo>
                  <a:lnTo>
                    <a:pt x="29209" y="85890"/>
                  </a:lnTo>
                  <a:lnTo>
                    <a:pt x="28422" y="85128"/>
                  </a:lnTo>
                  <a:lnTo>
                    <a:pt x="27647" y="85128"/>
                  </a:lnTo>
                  <a:lnTo>
                    <a:pt x="28422" y="85128"/>
                  </a:lnTo>
                  <a:lnTo>
                    <a:pt x="28422" y="84353"/>
                  </a:lnTo>
                  <a:lnTo>
                    <a:pt x="29209" y="84353"/>
                  </a:lnTo>
                  <a:lnTo>
                    <a:pt x="28422" y="84353"/>
                  </a:lnTo>
                  <a:lnTo>
                    <a:pt x="29209" y="84353"/>
                  </a:lnTo>
                  <a:lnTo>
                    <a:pt x="28422" y="84353"/>
                  </a:lnTo>
                  <a:lnTo>
                    <a:pt x="28422" y="83578"/>
                  </a:lnTo>
                  <a:lnTo>
                    <a:pt x="27647" y="82816"/>
                  </a:lnTo>
                  <a:lnTo>
                    <a:pt x="27647" y="82041"/>
                  </a:lnTo>
                  <a:close/>
                </a:path>
                <a:path w="281304" h="101600">
                  <a:moveTo>
                    <a:pt x="33489" y="87439"/>
                  </a:moveTo>
                  <a:lnTo>
                    <a:pt x="33489" y="87820"/>
                  </a:lnTo>
                  <a:lnTo>
                    <a:pt x="33489" y="87439"/>
                  </a:lnTo>
                  <a:lnTo>
                    <a:pt x="33489" y="86664"/>
                  </a:lnTo>
                  <a:lnTo>
                    <a:pt x="32715" y="86664"/>
                  </a:lnTo>
                  <a:lnTo>
                    <a:pt x="32715" y="85890"/>
                  </a:lnTo>
                  <a:lnTo>
                    <a:pt x="32715" y="85128"/>
                  </a:lnTo>
                  <a:lnTo>
                    <a:pt x="33489" y="85890"/>
                  </a:lnTo>
                  <a:lnTo>
                    <a:pt x="32715" y="85128"/>
                  </a:lnTo>
                  <a:lnTo>
                    <a:pt x="33489" y="85890"/>
                  </a:lnTo>
                  <a:lnTo>
                    <a:pt x="34264" y="86664"/>
                  </a:lnTo>
                  <a:lnTo>
                    <a:pt x="34264" y="87439"/>
                  </a:lnTo>
                  <a:lnTo>
                    <a:pt x="33489" y="87439"/>
                  </a:lnTo>
                  <a:lnTo>
                    <a:pt x="33489" y="87820"/>
                  </a:lnTo>
                  <a:lnTo>
                    <a:pt x="32715" y="87820"/>
                  </a:lnTo>
                  <a:lnTo>
                    <a:pt x="32715" y="87439"/>
                  </a:lnTo>
                  <a:lnTo>
                    <a:pt x="32715" y="86664"/>
                  </a:lnTo>
                  <a:lnTo>
                    <a:pt x="32715" y="85890"/>
                  </a:lnTo>
                  <a:lnTo>
                    <a:pt x="32715" y="86664"/>
                  </a:lnTo>
                  <a:lnTo>
                    <a:pt x="33489" y="86664"/>
                  </a:lnTo>
                  <a:lnTo>
                    <a:pt x="32715" y="86664"/>
                  </a:lnTo>
                  <a:lnTo>
                    <a:pt x="33489" y="86664"/>
                  </a:lnTo>
                  <a:lnTo>
                    <a:pt x="33489" y="87439"/>
                  </a:lnTo>
                  <a:close/>
                </a:path>
                <a:path w="281304" h="101600">
                  <a:moveTo>
                    <a:pt x="28422" y="90131"/>
                  </a:moveTo>
                  <a:lnTo>
                    <a:pt x="29209" y="90131"/>
                  </a:lnTo>
                  <a:lnTo>
                    <a:pt x="28422" y="90131"/>
                  </a:lnTo>
                  <a:lnTo>
                    <a:pt x="28422" y="89357"/>
                  </a:lnTo>
                  <a:lnTo>
                    <a:pt x="27647" y="89357"/>
                  </a:lnTo>
                  <a:lnTo>
                    <a:pt x="27647" y="88595"/>
                  </a:lnTo>
                  <a:lnTo>
                    <a:pt x="27647" y="89357"/>
                  </a:lnTo>
                  <a:lnTo>
                    <a:pt x="28422" y="89357"/>
                  </a:lnTo>
                  <a:lnTo>
                    <a:pt x="29209" y="89357"/>
                  </a:lnTo>
                  <a:lnTo>
                    <a:pt x="29984" y="89357"/>
                  </a:lnTo>
                  <a:lnTo>
                    <a:pt x="29984" y="90131"/>
                  </a:lnTo>
                  <a:lnTo>
                    <a:pt x="30378" y="90893"/>
                  </a:lnTo>
                  <a:lnTo>
                    <a:pt x="31153" y="90893"/>
                  </a:lnTo>
                  <a:lnTo>
                    <a:pt x="31153" y="91668"/>
                  </a:lnTo>
                  <a:lnTo>
                    <a:pt x="31153" y="90893"/>
                  </a:lnTo>
                  <a:lnTo>
                    <a:pt x="30378" y="90893"/>
                  </a:lnTo>
                  <a:lnTo>
                    <a:pt x="30378" y="91668"/>
                  </a:lnTo>
                  <a:lnTo>
                    <a:pt x="30378" y="90893"/>
                  </a:lnTo>
                  <a:lnTo>
                    <a:pt x="31153" y="90893"/>
                  </a:lnTo>
                  <a:lnTo>
                    <a:pt x="31153" y="91668"/>
                  </a:lnTo>
                  <a:lnTo>
                    <a:pt x="31153" y="90893"/>
                  </a:lnTo>
                  <a:lnTo>
                    <a:pt x="30378" y="90893"/>
                  </a:lnTo>
                  <a:lnTo>
                    <a:pt x="30378" y="90131"/>
                  </a:lnTo>
                  <a:lnTo>
                    <a:pt x="29984" y="89357"/>
                  </a:lnTo>
                  <a:lnTo>
                    <a:pt x="29984" y="90131"/>
                  </a:lnTo>
                  <a:lnTo>
                    <a:pt x="30378" y="90131"/>
                  </a:lnTo>
                  <a:lnTo>
                    <a:pt x="31153" y="90131"/>
                  </a:lnTo>
                  <a:lnTo>
                    <a:pt x="30378" y="90131"/>
                  </a:lnTo>
                  <a:lnTo>
                    <a:pt x="31153" y="90131"/>
                  </a:lnTo>
                  <a:lnTo>
                    <a:pt x="31927" y="90131"/>
                  </a:lnTo>
                  <a:lnTo>
                    <a:pt x="31927" y="90893"/>
                  </a:lnTo>
                  <a:lnTo>
                    <a:pt x="32715" y="90893"/>
                  </a:lnTo>
                  <a:lnTo>
                    <a:pt x="33489" y="91668"/>
                  </a:lnTo>
                  <a:lnTo>
                    <a:pt x="34264" y="91668"/>
                  </a:lnTo>
                  <a:lnTo>
                    <a:pt x="34264" y="92443"/>
                  </a:lnTo>
                  <a:lnTo>
                    <a:pt x="34264" y="93205"/>
                  </a:lnTo>
                  <a:lnTo>
                    <a:pt x="33489" y="93205"/>
                  </a:lnTo>
                  <a:lnTo>
                    <a:pt x="32715" y="93205"/>
                  </a:lnTo>
                  <a:lnTo>
                    <a:pt x="32715" y="92443"/>
                  </a:lnTo>
                  <a:lnTo>
                    <a:pt x="31927" y="92443"/>
                  </a:lnTo>
                  <a:lnTo>
                    <a:pt x="31153" y="92443"/>
                  </a:lnTo>
                  <a:lnTo>
                    <a:pt x="31153" y="91668"/>
                  </a:lnTo>
                  <a:lnTo>
                    <a:pt x="31927" y="92443"/>
                  </a:lnTo>
                  <a:lnTo>
                    <a:pt x="31153" y="92443"/>
                  </a:lnTo>
                  <a:lnTo>
                    <a:pt x="30378" y="92443"/>
                  </a:lnTo>
                  <a:lnTo>
                    <a:pt x="30378" y="91668"/>
                  </a:lnTo>
                  <a:lnTo>
                    <a:pt x="30378" y="92443"/>
                  </a:lnTo>
                  <a:lnTo>
                    <a:pt x="29984" y="92443"/>
                  </a:lnTo>
                  <a:lnTo>
                    <a:pt x="29984" y="91668"/>
                  </a:lnTo>
                  <a:lnTo>
                    <a:pt x="29209" y="91668"/>
                  </a:lnTo>
                  <a:lnTo>
                    <a:pt x="29209" y="90893"/>
                  </a:lnTo>
                  <a:lnTo>
                    <a:pt x="28422" y="90893"/>
                  </a:lnTo>
                  <a:lnTo>
                    <a:pt x="27647" y="90131"/>
                  </a:lnTo>
                  <a:lnTo>
                    <a:pt x="26873" y="90131"/>
                  </a:lnTo>
                  <a:lnTo>
                    <a:pt x="26085" y="90131"/>
                  </a:lnTo>
                  <a:lnTo>
                    <a:pt x="26085" y="89357"/>
                  </a:lnTo>
                  <a:lnTo>
                    <a:pt x="26085" y="88595"/>
                  </a:lnTo>
                  <a:lnTo>
                    <a:pt x="26085" y="87820"/>
                  </a:lnTo>
                  <a:lnTo>
                    <a:pt x="26085" y="88595"/>
                  </a:lnTo>
                  <a:lnTo>
                    <a:pt x="26085" y="87820"/>
                  </a:lnTo>
                  <a:lnTo>
                    <a:pt x="26085" y="87439"/>
                  </a:lnTo>
                  <a:lnTo>
                    <a:pt x="26085" y="86664"/>
                  </a:lnTo>
                  <a:lnTo>
                    <a:pt x="26085" y="85890"/>
                  </a:lnTo>
                  <a:lnTo>
                    <a:pt x="26873" y="85890"/>
                  </a:lnTo>
                  <a:lnTo>
                    <a:pt x="27647" y="85890"/>
                  </a:lnTo>
                  <a:lnTo>
                    <a:pt x="26873" y="85890"/>
                  </a:lnTo>
                  <a:lnTo>
                    <a:pt x="26085" y="86664"/>
                  </a:lnTo>
                  <a:lnTo>
                    <a:pt x="26085" y="87439"/>
                  </a:lnTo>
                  <a:lnTo>
                    <a:pt x="26873" y="87439"/>
                  </a:lnTo>
                  <a:lnTo>
                    <a:pt x="26873" y="87820"/>
                  </a:lnTo>
                  <a:lnTo>
                    <a:pt x="26873" y="88595"/>
                  </a:lnTo>
                  <a:lnTo>
                    <a:pt x="27647" y="88595"/>
                  </a:lnTo>
                  <a:lnTo>
                    <a:pt x="27647" y="89357"/>
                  </a:lnTo>
                  <a:lnTo>
                    <a:pt x="28422" y="89357"/>
                  </a:lnTo>
                  <a:lnTo>
                    <a:pt x="28422" y="90131"/>
                  </a:lnTo>
                  <a:close/>
                </a:path>
                <a:path w="281304" h="101600">
                  <a:moveTo>
                    <a:pt x="38938" y="96291"/>
                  </a:moveTo>
                  <a:lnTo>
                    <a:pt x="39725" y="96291"/>
                  </a:lnTo>
                  <a:lnTo>
                    <a:pt x="39725" y="97066"/>
                  </a:lnTo>
                  <a:lnTo>
                    <a:pt x="39725" y="96291"/>
                  </a:lnTo>
                  <a:lnTo>
                    <a:pt x="38938" y="96291"/>
                  </a:lnTo>
                  <a:lnTo>
                    <a:pt x="38938" y="95516"/>
                  </a:lnTo>
                  <a:lnTo>
                    <a:pt x="38163" y="94754"/>
                  </a:lnTo>
                  <a:lnTo>
                    <a:pt x="38163" y="93979"/>
                  </a:lnTo>
                  <a:lnTo>
                    <a:pt x="37388" y="93979"/>
                  </a:lnTo>
                  <a:lnTo>
                    <a:pt x="37388" y="93205"/>
                  </a:lnTo>
                  <a:lnTo>
                    <a:pt x="37388" y="93979"/>
                  </a:lnTo>
                  <a:lnTo>
                    <a:pt x="37388" y="93205"/>
                  </a:lnTo>
                  <a:lnTo>
                    <a:pt x="38163" y="93205"/>
                  </a:lnTo>
                  <a:lnTo>
                    <a:pt x="38163" y="93979"/>
                  </a:lnTo>
                  <a:lnTo>
                    <a:pt x="38938" y="94754"/>
                  </a:lnTo>
                  <a:lnTo>
                    <a:pt x="38938" y="95516"/>
                  </a:lnTo>
                  <a:lnTo>
                    <a:pt x="39725" y="95516"/>
                  </a:lnTo>
                  <a:lnTo>
                    <a:pt x="39725" y="96291"/>
                  </a:lnTo>
                  <a:lnTo>
                    <a:pt x="39725" y="97066"/>
                  </a:lnTo>
                  <a:lnTo>
                    <a:pt x="38938" y="97066"/>
                  </a:lnTo>
                  <a:lnTo>
                    <a:pt x="38163" y="97066"/>
                  </a:lnTo>
                  <a:lnTo>
                    <a:pt x="38163" y="96291"/>
                  </a:lnTo>
                  <a:lnTo>
                    <a:pt x="38163" y="97066"/>
                  </a:lnTo>
                  <a:lnTo>
                    <a:pt x="38163" y="96291"/>
                  </a:lnTo>
                  <a:lnTo>
                    <a:pt x="37388" y="96291"/>
                  </a:lnTo>
                  <a:lnTo>
                    <a:pt x="36601" y="96291"/>
                  </a:lnTo>
                  <a:lnTo>
                    <a:pt x="36601" y="95516"/>
                  </a:lnTo>
                  <a:lnTo>
                    <a:pt x="36601" y="94754"/>
                  </a:lnTo>
                  <a:lnTo>
                    <a:pt x="36601" y="93979"/>
                  </a:lnTo>
                  <a:lnTo>
                    <a:pt x="36601" y="94754"/>
                  </a:lnTo>
                  <a:lnTo>
                    <a:pt x="36601" y="93979"/>
                  </a:lnTo>
                  <a:lnTo>
                    <a:pt x="36601" y="94754"/>
                  </a:lnTo>
                  <a:lnTo>
                    <a:pt x="36601" y="93979"/>
                  </a:lnTo>
                  <a:lnTo>
                    <a:pt x="37388" y="93979"/>
                  </a:lnTo>
                  <a:lnTo>
                    <a:pt x="36601" y="93979"/>
                  </a:lnTo>
                  <a:lnTo>
                    <a:pt x="37388" y="93979"/>
                  </a:lnTo>
                  <a:lnTo>
                    <a:pt x="37388" y="93205"/>
                  </a:lnTo>
                  <a:lnTo>
                    <a:pt x="37388" y="93979"/>
                  </a:lnTo>
                  <a:lnTo>
                    <a:pt x="37388" y="93205"/>
                  </a:lnTo>
                  <a:lnTo>
                    <a:pt x="38163" y="93979"/>
                  </a:lnTo>
                  <a:lnTo>
                    <a:pt x="38163" y="94754"/>
                  </a:lnTo>
                  <a:lnTo>
                    <a:pt x="38938" y="95516"/>
                  </a:lnTo>
                  <a:lnTo>
                    <a:pt x="38938" y="96291"/>
                  </a:lnTo>
                  <a:close/>
                </a:path>
                <a:path w="281304" h="101600">
                  <a:moveTo>
                    <a:pt x="56070" y="98983"/>
                  </a:moveTo>
                  <a:lnTo>
                    <a:pt x="56070" y="99758"/>
                  </a:lnTo>
                  <a:lnTo>
                    <a:pt x="56070" y="98983"/>
                  </a:lnTo>
                  <a:lnTo>
                    <a:pt x="56070" y="99758"/>
                  </a:lnTo>
                  <a:lnTo>
                    <a:pt x="56857" y="99758"/>
                  </a:lnTo>
                  <a:lnTo>
                    <a:pt x="56857" y="100533"/>
                  </a:lnTo>
                  <a:lnTo>
                    <a:pt x="56070" y="101295"/>
                  </a:lnTo>
                  <a:lnTo>
                    <a:pt x="56070" y="100533"/>
                  </a:lnTo>
                  <a:lnTo>
                    <a:pt x="55295" y="100533"/>
                  </a:lnTo>
                  <a:lnTo>
                    <a:pt x="54521" y="99758"/>
                  </a:lnTo>
                  <a:lnTo>
                    <a:pt x="53733" y="99758"/>
                  </a:lnTo>
                  <a:lnTo>
                    <a:pt x="53733" y="98221"/>
                  </a:lnTo>
                  <a:lnTo>
                    <a:pt x="53733" y="97447"/>
                  </a:lnTo>
                  <a:lnTo>
                    <a:pt x="52958" y="97447"/>
                  </a:lnTo>
                  <a:lnTo>
                    <a:pt x="53733" y="97447"/>
                  </a:lnTo>
                  <a:lnTo>
                    <a:pt x="54521" y="97447"/>
                  </a:lnTo>
                  <a:lnTo>
                    <a:pt x="54521" y="98221"/>
                  </a:lnTo>
                  <a:lnTo>
                    <a:pt x="55295" y="98221"/>
                  </a:lnTo>
                  <a:lnTo>
                    <a:pt x="56070" y="9898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6682577" y="27500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6519551" y="2546239"/>
              <a:ext cx="293370" cy="228600"/>
            </a:xfrm>
            <a:custGeom>
              <a:avLst/>
              <a:gdLst/>
              <a:ahLst/>
              <a:cxnLst/>
              <a:rect l="l" t="t" r="r" b="b"/>
              <a:pathLst>
                <a:path w="293370" h="228600">
                  <a:moveTo>
                    <a:pt x="164934" y="774"/>
                  </a:moveTo>
                  <a:lnTo>
                    <a:pt x="164541" y="774"/>
                  </a:lnTo>
                  <a:lnTo>
                    <a:pt x="164541" y="1536"/>
                  </a:lnTo>
                  <a:lnTo>
                    <a:pt x="164934" y="774"/>
                  </a:lnTo>
                  <a:close/>
                </a:path>
                <a:path w="293370" h="228600">
                  <a:moveTo>
                    <a:pt x="165709" y="0"/>
                  </a:moveTo>
                  <a:lnTo>
                    <a:pt x="165709" y="774"/>
                  </a:lnTo>
                  <a:lnTo>
                    <a:pt x="166484" y="774"/>
                  </a:lnTo>
                  <a:lnTo>
                    <a:pt x="165709" y="0"/>
                  </a:lnTo>
                  <a:close/>
                </a:path>
                <a:path w="293370" h="228600">
                  <a:moveTo>
                    <a:pt x="124091" y="7708"/>
                  </a:moveTo>
                  <a:lnTo>
                    <a:pt x="123316" y="7708"/>
                  </a:lnTo>
                  <a:lnTo>
                    <a:pt x="123316" y="8483"/>
                  </a:lnTo>
                  <a:lnTo>
                    <a:pt x="124091" y="7708"/>
                  </a:lnTo>
                  <a:close/>
                </a:path>
                <a:path w="293370" h="228600">
                  <a:moveTo>
                    <a:pt x="154825" y="8483"/>
                  </a:moveTo>
                  <a:lnTo>
                    <a:pt x="154038" y="8864"/>
                  </a:lnTo>
                  <a:lnTo>
                    <a:pt x="154825" y="8864"/>
                  </a:lnTo>
                  <a:lnTo>
                    <a:pt x="154825" y="8483"/>
                  </a:lnTo>
                  <a:close/>
                </a:path>
                <a:path w="293370" h="228600">
                  <a:moveTo>
                    <a:pt x="166484" y="8483"/>
                  </a:moveTo>
                  <a:lnTo>
                    <a:pt x="165709" y="8483"/>
                  </a:lnTo>
                  <a:lnTo>
                    <a:pt x="165709" y="8864"/>
                  </a:lnTo>
                  <a:lnTo>
                    <a:pt x="166484" y="8864"/>
                  </a:lnTo>
                  <a:lnTo>
                    <a:pt x="166484" y="8483"/>
                  </a:lnTo>
                  <a:close/>
                </a:path>
                <a:path w="293370" h="228600">
                  <a:moveTo>
                    <a:pt x="138087" y="9639"/>
                  </a:moveTo>
                  <a:lnTo>
                    <a:pt x="137312" y="10401"/>
                  </a:lnTo>
                  <a:lnTo>
                    <a:pt x="138874" y="10401"/>
                  </a:lnTo>
                  <a:lnTo>
                    <a:pt x="138087" y="9639"/>
                  </a:lnTo>
                  <a:close/>
                </a:path>
                <a:path w="293370" h="228600">
                  <a:moveTo>
                    <a:pt x="138874" y="9639"/>
                  </a:moveTo>
                  <a:lnTo>
                    <a:pt x="138087" y="9639"/>
                  </a:lnTo>
                  <a:lnTo>
                    <a:pt x="138874" y="10401"/>
                  </a:lnTo>
                  <a:lnTo>
                    <a:pt x="138874" y="9639"/>
                  </a:lnTo>
                  <a:close/>
                </a:path>
                <a:path w="293370" h="228600">
                  <a:moveTo>
                    <a:pt x="139649" y="9639"/>
                  </a:moveTo>
                  <a:lnTo>
                    <a:pt x="138874" y="9639"/>
                  </a:lnTo>
                  <a:lnTo>
                    <a:pt x="139649" y="10401"/>
                  </a:lnTo>
                  <a:lnTo>
                    <a:pt x="139649" y="9639"/>
                  </a:lnTo>
                  <a:close/>
                </a:path>
                <a:path w="293370" h="228600">
                  <a:moveTo>
                    <a:pt x="168046" y="11175"/>
                  </a:moveTo>
                  <a:lnTo>
                    <a:pt x="167271" y="11950"/>
                  </a:lnTo>
                  <a:lnTo>
                    <a:pt x="168046" y="11950"/>
                  </a:lnTo>
                  <a:lnTo>
                    <a:pt x="168046" y="11175"/>
                  </a:lnTo>
                  <a:close/>
                </a:path>
                <a:path w="293370" h="228600">
                  <a:moveTo>
                    <a:pt x="167271" y="10401"/>
                  </a:moveTo>
                  <a:lnTo>
                    <a:pt x="166484" y="11175"/>
                  </a:lnTo>
                  <a:lnTo>
                    <a:pt x="167271" y="11175"/>
                  </a:lnTo>
                  <a:lnTo>
                    <a:pt x="167271" y="10401"/>
                  </a:lnTo>
                  <a:close/>
                </a:path>
                <a:path w="293370" h="228600">
                  <a:moveTo>
                    <a:pt x="168046" y="10401"/>
                  </a:moveTo>
                  <a:lnTo>
                    <a:pt x="167271" y="10401"/>
                  </a:lnTo>
                  <a:lnTo>
                    <a:pt x="167271" y="11175"/>
                  </a:lnTo>
                  <a:lnTo>
                    <a:pt x="168046" y="11175"/>
                  </a:lnTo>
                  <a:lnTo>
                    <a:pt x="168046" y="10401"/>
                  </a:lnTo>
                  <a:close/>
                </a:path>
                <a:path w="293370" h="228600">
                  <a:moveTo>
                    <a:pt x="124866" y="13487"/>
                  </a:moveTo>
                  <a:lnTo>
                    <a:pt x="124866" y="14262"/>
                  </a:lnTo>
                  <a:lnTo>
                    <a:pt x="125641" y="14262"/>
                  </a:lnTo>
                  <a:lnTo>
                    <a:pt x="124866" y="13487"/>
                  </a:lnTo>
                  <a:close/>
                </a:path>
                <a:path w="293370" h="228600">
                  <a:moveTo>
                    <a:pt x="120980" y="15024"/>
                  </a:moveTo>
                  <a:lnTo>
                    <a:pt x="120205" y="15024"/>
                  </a:lnTo>
                  <a:lnTo>
                    <a:pt x="120205" y="15798"/>
                  </a:lnTo>
                  <a:lnTo>
                    <a:pt x="120980" y="15798"/>
                  </a:lnTo>
                  <a:lnTo>
                    <a:pt x="120980" y="15024"/>
                  </a:lnTo>
                  <a:close/>
                </a:path>
                <a:path w="293370" h="228600">
                  <a:moveTo>
                    <a:pt x="121754" y="14262"/>
                  </a:moveTo>
                  <a:lnTo>
                    <a:pt x="117868" y="14262"/>
                  </a:lnTo>
                  <a:lnTo>
                    <a:pt x="118643" y="15024"/>
                  </a:lnTo>
                  <a:lnTo>
                    <a:pt x="121754" y="15024"/>
                  </a:lnTo>
                  <a:lnTo>
                    <a:pt x="121754" y="14262"/>
                  </a:lnTo>
                  <a:close/>
                </a:path>
                <a:path w="293370" h="228600">
                  <a:moveTo>
                    <a:pt x="118643" y="13487"/>
                  </a:moveTo>
                  <a:lnTo>
                    <a:pt x="116700" y="13487"/>
                  </a:lnTo>
                  <a:lnTo>
                    <a:pt x="116700" y="14262"/>
                  </a:lnTo>
                  <a:lnTo>
                    <a:pt x="118643" y="14262"/>
                  </a:lnTo>
                  <a:lnTo>
                    <a:pt x="118643" y="13487"/>
                  </a:lnTo>
                  <a:close/>
                </a:path>
                <a:path w="293370" h="228600">
                  <a:moveTo>
                    <a:pt x="182435" y="13487"/>
                  </a:moveTo>
                  <a:lnTo>
                    <a:pt x="180886" y="13487"/>
                  </a:lnTo>
                  <a:lnTo>
                    <a:pt x="181660" y="14262"/>
                  </a:lnTo>
                  <a:lnTo>
                    <a:pt x="180886" y="15024"/>
                  </a:lnTo>
                  <a:lnTo>
                    <a:pt x="180886" y="15798"/>
                  </a:lnTo>
                  <a:lnTo>
                    <a:pt x="181660" y="15798"/>
                  </a:lnTo>
                  <a:lnTo>
                    <a:pt x="181660" y="15024"/>
                  </a:lnTo>
                  <a:lnTo>
                    <a:pt x="182435" y="14262"/>
                  </a:lnTo>
                  <a:lnTo>
                    <a:pt x="182435" y="13487"/>
                  </a:lnTo>
                  <a:close/>
                </a:path>
                <a:path w="293370" h="228600">
                  <a:moveTo>
                    <a:pt x="129146" y="16560"/>
                  </a:moveTo>
                  <a:lnTo>
                    <a:pt x="128371" y="16560"/>
                  </a:lnTo>
                  <a:lnTo>
                    <a:pt x="129146" y="17335"/>
                  </a:lnTo>
                  <a:lnTo>
                    <a:pt x="129146" y="16560"/>
                  </a:lnTo>
                  <a:close/>
                </a:path>
                <a:path w="293370" h="228600">
                  <a:moveTo>
                    <a:pt x="124866" y="18491"/>
                  </a:moveTo>
                  <a:lnTo>
                    <a:pt x="124091" y="18491"/>
                  </a:lnTo>
                  <a:lnTo>
                    <a:pt x="124091" y="19265"/>
                  </a:lnTo>
                  <a:lnTo>
                    <a:pt x="124866" y="19265"/>
                  </a:lnTo>
                  <a:lnTo>
                    <a:pt x="124866" y="18491"/>
                  </a:lnTo>
                  <a:close/>
                </a:path>
                <a:path w="293370" h="228600">
                  <a:moveTo>
                    <a:pt x="129920" y="18491"/>
                  </a:moveTo>
                  <a:lnTo>
                    <a:pt x="127584" y="18491"/>
                  </a:lnTo>
                  <a:lnTo>
                    <a:pt x="127584" y="19265"/>
                  </a:lnTo>
                  <a:lnTo>
                    <a:pt x="129920" y="19265"/>
                  </a:lnTo>
                  <a:lnTo>
                    <a:pt x="129920" y="18491"/>
                  </a:lnTo>
                  <a:close/>
                </a:path>
                <a:path w="293370" h="228600">
                  <a:moveTo>
                    <a:pt x="120205" y="18110"/>
                  </a:moveTo>
                  <a:lnTo>
                    <a:pt x="120205" y="18491"/>
                  </a:lnTo>
                  <a:lnTo>
                    <a:pt x="120980" y="18491"/>
                  </a:lnTo>
                  <a:lnTo>
                    <a:pt x="120205" y="18110"/>
                  </a:lnTo>
                  <a:close/>
                </a:path>
                <a:path w="293370" h="228600">
                  <a:moveTo>
                    <a:pt x="126428" y="18110"/>
                  </a:moveTo>
                  <a:lnTo>
                    <a:pt x="125641" y="18110"/>
                  </a:lnTo>
                  <a:lnTo>
                    <a:pt x="124866" y="18491"/>
                  </a:lnTo>
                  <a:lnTo>
                    <a:pt x="125641" y="18491"/>
                  </a:lnTo>
                  <a:lnTo>
                    <a:pt x="126428" y="18110"/>
                  </a:lnTo>
                  <a:close/>
                </a:path>
                <a:path w="293370" h="228600">
                  <a:moveTo>
                    <a:pt x="127584" y="18110"/>
                  </a:moveTo>
                  <a:lnTo>
                    <a:pt x="126428" y="18110"/>
                  </a:lnTo>
                  <a:lnTo>
                    <a:pt x="127584" y="18491"/>
                  </a:lnTo>
                  <a:lnTo>
                    <a:pt x="127584" y="18110"/>
                  </a:lnTo>
                  <a:close/>
                </a:path>
                <a:path w="293370" h="228600">
                  <a:moveTo>
                    <a:pt x="117868" y="17335"/>
                  </a:moveTo>
                  <a:lnTo>
                    <a:pt x="117868" y="18110"/>
                  </a:lnTo>
                  <a:lnTo>
                    <a:pt x="118643" y="18110"/>
                  </a:lnTo>
                  <a:lnTo>
                    <a:pt x="117868" y="17335"/>
                  </a:lnTo>
                  <a:close/>
                </a:path>
                <a:path w="293370" h="228600">
                  <a:moveTo>
                    <a:pt x="115138" y="16560"/>
                  </a:moveTo>
                  <a:lnTo>
                    <a:pt x="114363" y="16560"/>
                  </a:lnTo>
                  <a:lnTo>
                    <a:pt x="115138" y="17335"/>
                  </a:lnTo>
                  <a:lnTo>
                    <a:pt x="115138" y="16560"/>
                  </a:lnTo>
                  <a:close/>
                </a:path>
                <a:path w="293370" h="228600">
                  <a:moveTo>
                    <a:pt x="115925" y="16560"/>
                  </a:moveTo>
                  <a:lnTo>
                    <a:pt x="115138" y="16560"/>
                  </a:lnTo>
                  <a:lnTo>
                    <a:pt x="116700" y="17335"/>
                  </a:lnTo>
                  <a:lnTo>
                    <a:pt x="115925" y="16560"/>
                  </a:lnTo>
                  <a:close/>
                </a:path>
                <a:path w="293370" h="228600">
                  <a:moveTo>
                    <a:pt x="136537" y="17335"/>
                  </a:moveTo>
                  <a:lnTo>
                    <a:pt x="136143" y="18110"/>
                  </a:lnTo>
                  <a:lnTo>
                    <a:pt x="136537" y="18110"/>
                  </a:lnTo>
                  <a:lnTo>
                    <a:pt x="136537" y="17335"/>
                  </a:lnTo>
                  <a:close/>
                </a:path>
                <a:path w="293370" h="228600">
                  <a:moveTo>
                    <a:pt x="181660" y="18110"/>
                  </a:moveTo>
                  <a:lnTo>
                    <a:pt x="180886" y="18110"/>
                  </a:lnTo>
                  <a:lnTo>
                    <a:pt x="180886" y="18491"/>
                  </a:lnTo>
                  <a:lnTo>
                    <a:pt x="181660" y="18491"/>
                  </a:lnTo>
                  <a:lnTo>
                    <a:pt x="181660" y="18110"/>
                  </a:lnTo>
                  <a:close/>
                </a:path>
                <a:path w="293370" h="228600">
                  <a:moveTo>
                    <a:pt x="197218" y="19265"/>
                  </a:moveTo>
                  <a:lnTo>
                    <a:pt x="197218" y="20027"/>
                  </a:lnTo>
                  <a:lnTo>
                    <a:pt x="197992" y="20027"/>
                  </a:lnTo>
                  <a:lnTo>
                    <a:pt x="197218" y="19265"/>
                  </a:lnTo>
                  <a:close/>
                </a:path>
                <a:path w="293370" h="228600">
                  <a:moveTo>
                    <a:pt x="206159" y="19265"/>
                  </a:moveTo>
                  <a:lnTo>
                    <a:pt x="206159" y="20027"/>
                  </a:lnTo>
                  <a:lnTo>
                    <a:pt x="206946" y="20027"/>
                  </a:lnTo>
                  <a:lnTo>
                    <a:pt x="206159" y="19265"/>
                  </a:lnTo>
                  <a:close/>
                </a:path>
                <a:path w="293370" h="228600">
                  <a:moveTo>
                    <a:pt x="128371" y="23888"/>
                  </a:moveTo>
                  <a:lnTo>
                    <a:pt x="127584" y="23888"/>
                  </a:lnTo>
                  <a:lnTo>
                    <a:pt x="128371" y="24650"/>
                  </a:lnTo>
                  <a:lnTo>
                    <a:pt x="128371" y="23888"/>
                  </a:lnTo>
                  <a:close/>
                </a:path>
                <a:path w="293370" h="228600">
                  <a:moveTo>
                    <a:pt x="125641" y="23113"/>
                  </a:moveTo>
                  <a:lnTo>
                    <a:pt x="124866" y="23113"/>
                  </a:lnTo>
                  <a:lnTo>
                    <a:pt x="125641" y="23888"/>
                  </a:lnTo>
                  <a:lnTo>
                    <a:pt x="126428" y="23888"/>
                  </a:lnTo>
                  <a:lnTo>
                    <a:pt x="125641" y="23113"/>
                  </a:lnTo>
                  <a:close/>
                </a:path>
                <a:path w="293370" h="228600">
                  <a:moveTo>
                    <a:pt x="218998" y="23113"/>
                  </a:moveTo>
                  <a:lnTo>
                    <a:pt x="218224" y="23113"/>
                  </a:lnTo>
                  <a:lnTo>
                    <a:pt x="218224" y="23888"/>
                  </a:lnTo>
                  <a:lnTo>
                    <a:pt x="218998" y="23113"/>
                  </a:lnTo>
                  <a:close/>
                </a:path>
                <a:path w="293370" h="228600">
                  <a:moveTo>
                    <a:pt x="172707" y="31978"/>
                  </a:moveTo>
                  <a:lnTo>
                    <a:pt x="171932" y="31978"/>
                  </a:lnTo>
                  <a:lnTo>
                    <a:pt x="171932" y="32753"/>
                  </a:lnTo>
                  <a:lnTo>
                    <a:pt x="172707" y="32753"/>
                  </a:lnTo>
                  <a:lnTo>
                    <a:pt x="172707" y="31978"/>
                  </a:lnTo>
                  <a:close/>
                </a:path>
                <a:path w="293370" h="228600">
                  <a:moveTo>
                    <a:pt x="231063" y="31978"/>
                  </a:moveTo>
                  <a:lnTo>
                    <a:pt x="230276" y="31978"/>
                  </a:lnTo>
                  <a:lnTo>
                    <a:pt x="230276" y="32753"/>
                  </a:lnTo>
                  <a:lnTo>
                    <a:pt x="228726" y="32753"/>
                  </a:lnTo>
                  <a:lnTo>
                    <a:pt x="228726" y="33515"/>
                  </a:lnTo>
                  <a:lnTo>
                    <a:pt x="230276" y="33515"/>
                  </a:lnTo>
                  <a:lnTo>
                    <a:pt x="231063" y="32753"/>
                  </a:lnTo>
                  <a:lnTo>
                    <a:pt x="231063" y="31978"/>
                  </a:lnTo>
                  <a:close/>
                </a:path>
                <a:path w="293370" h="228600">
                  <a:moveTo>
                    <a:pt x="230276" y="31978"/>
                  </a:moveTo>
                  <a:lnTo>
                    <a:pt x="229501" y="31978"/>
                  </a:lnTo>
                  <a:lnTo>
                    <a:pt x="229501" y="32753"/>
                  </a:lnTo>
                  <a:lnTo>
                    <a:pt x="230276" y="32753"/>
                  </a:lnTo>
                  <a:lnTo>
                    <a:pt x="230276" y="31978"/>
                  </a:lnTo>
                  <a:close/>
                </a:path>
                <a:path w="293370" h="228600">
                  <a:moveTo>
                    <a:pt x="231063" y="31203"/>
                  </a:moveTo>
                  <a:lnTo>
                    <a:pt x="230276" y="31203"/>
                  </a:lnTo>
                  <a:lnTo>
                    <a:pt x="230276" y="31978"/>
                  </a:lnTo>
                  <a:lnTo>
                    <a:pt x="231063" y="31203"/>
                  </a:lnTo>
                  <a:close/>
                </a:path>
                <a:path w="293370" h="228600">
                  <a:moveTo>
                    <a:pt x="231444" y="29667"/>
                  </a:moveTo>
                  <a:lnTo>
                    <a:pt x="231444" y="31203"/>
                  </a:lnTo>
                  <a:lnTo>
                    <a:pt x="231063" y="31203"/>
                  </a:lnTo>
                  <a:lnTo>
                    <a:pt x="231063" y="31978"/>
                  </a:lnTo>
                  <a:lnTo>
                    <a:pt x="232219" y="31978"/>
                  </a:lnTo>
                  <a:lnTo>
                    <a:pt x="232219" y="30441"/>
                  </a:lnTo>
                  <a:lnTo>
                    <a:pt x="231444" y="29667"/>
                  </a:lnTo>
                  <a:close/>
                </a:path>
                <a:path w="293370" h="228600">
                  <a:moveTo>
                    <a:pt x="232994" y="31203"/>
                  </a:moveTo>
                  <a:lnTo>
                    <a:pt x="232219" y="31203"/>
                  </a:lnTo>
                  <a:lnTo>
                    <a:pt x="232219" y="31978"/>
                  </a:lnTo>
                  <a:lnTo>
                    <a:pt x="232994" y="31978"/>
                  </a:lnTo>
                  <a:lnTo>
                    <a:pt x="232994" y="31203"/>
                  </a:lnTo>
                  <a:close/>
                </a:path>
                <a:path w="293370" h="228600">
                  <a:moveTo>
                    <a:pt x="233781" y="31203"/>
                  </a:moveTo>
                  <a:lnTo>
                    <a:pt x="232994" y="31203"/>
                  </a:lnTo>
                  <a:lnTo>
                    <a:pt x="233781" y="31978"/>
                  </a:lnTo>
                  <a:lnTo>
                    <a:pt x="233781" y="31203"/>
                  </a:lnTo>
                  <a:close/>
                </a:path>
                <a:path w="293370" h="228600">
                  <a:moveTo>
                    <a:pt x="232219" y="30441"/>
                  </a:moveTo>
                  <a:lnTo>
                    <a:pt x="232994" y="31203"/>
                  </a:lnTo>
                  <a:lnTo>
                    <a:pt x="232219" y="30441"/>
                  </a:lnTo>
                  <a:close/>
                </a:path>
                <a:path w="293370" h="228600">
                  <a:moveTo>
                    <a:pt x="231444" y="29667"/>
                  </a:moveTo>
                  <a:lnTo>
                    <a:pt x="231063" y="30441"/>
                  </a:lnTo>
                  <a:lnTo>
                    <a:pt x="231444" y="30441"/>
                  </a:lnTo>
                  <a:lnTo>
                    <a:pt x="231444" y="29667"/>
                  </a:lnTo>
                  <a:close/>
                </a:path>
                <a:path w="293370" h="228600">
                  <a:moveTo>
                    <a:pt x="135369" y="37757"/>
                  </a:moveTo>
                  <a:lnTo>
                    <a:pt x="133807" y="37757"/>
                  </a:lnTo>
                  <a:lnTo>
                    <a:pt x="133807" y="38531"/>
                  </a:lnTo>
                  <a:lnTo>
                    <a:pt x="135369" y="38531"/>
                  </a:lnTo>
                  <a:lnTo>
                    <a:pt x="135369" y="37757"/>
                  </a:lnTo>
                  <a:close/>
                </a:path>
                <a:path w="293370" h="228600">
                  <a:moveTo>
                    <a:pt x="236105" y="32753"/>
                  </a:moveTo>
                  <a:lnTo>
                    <a:pt x="235330" y="32753"/>
                  </a:lnTo>
                  <a:lnTo>
                    <a:pt x="235330" y="33527"/>
                  </a:lnTo>
                  <a:lnTo>
                    <a:pt x="236105" y="33527"/>
                  </a:lnTo>
                  <a:lnTo>
                    <a:pt x="236105" y="32753"/>
                  </a:lnTo>
                  <a:close/>
                </a:path>
                <a:path w="293370" h="228600">
                  <a:moveTo>
                    <a:pt x="193332" y="45465"/>
                  </a:moveTo>
                  <a:lnTo>
                    <a:pt x="193332" y="46240"/>
                  </a:lnTo>
                  <a:lnTo>
                    <a:pt x="194106" y="46240"/>
                  </a:lnTo>
                  <a:lnTo>
                    <a:pt x="193332" y="45465"/>
                  </a:lnTo>
                  <a:close/>
                </a:path>
                <a:path w="293370" h="228600">
                  <a:moveTo>
                    <a:pt x="121754" y="47002"/>
                  </a:moveTo>
                  <a:lnTo>
                    <a:pt x="120205" y="47002"/>
                  </a:lnTo>
                  <a:lnTo>
                    <a:pt x="120205" y="47396"/>
                  </a:lnTo>
                  <a:lnTo>
                    <a:pt x="121754" y="47396"/>
                  </a:lnTo>
                  <a:lnTo>
                    <a:pt x="121754" y="47002"/>
                  </a:lnTo>
                  <a:close/>
                </a:path>
                <a:path w="293370" h="228600">
                  <a:moveTo>
                    <a:pt x="48628" y="43154"/>
                  </a:moveTo>
                  <a:lnTo>
                    <a:pt x="48628" y="43916"/>
                  </a:lnTo>
                  <a:lnTo>
                    <a:pt x="49402" y="44691"/>
                  </a:lnTo>
                  <a:lnTo>
                    <a:pt x="49402" y="43916"/>
                  </a:lnTo>
                  <a:lnTo>
                    <a:pt x="48628" y="43154"/>
                  </a:lnTo>
                  <a:close/>
                </a:path>
                <a:path w="293370" h="228600">
                  <a:moveTo>
                    <a:pt x="47853" y="43154"/>
                  </a:moveTo>
                  <a:lnTo>
                    <a:pt x="46291" y="43154"/>
                  </a:lnTo>
                  <a:lnTo>
                    <a:pt x="47066" y="43916"/>
                  </a:lnTo>
                  <a:lnTo>
                    <a:pt x="47853" y="43916"/>
                  </a:lnTo>
                  <a:lnTo>
                    <a:pt x="47853" y="43154"/>
                  </a:lnTo>
                  <a:close/>
                </a:path>
                <a:path w="293370" h="228600">
                  <a:moveTo>
                    <a:pt x="234556" y="46240"/>
                  </a:moveTo>
                  <a:lnTo>
                    <a:pt x="232994" y="46240"/>
                  </a:lnTo>
                  <a:lnTo>
                    <a:pt x="232994" y="47002"/>
                  </a:lnTo>
                  <a:lnTo>
                    <a:pt x="234556" y="47002"/>
                  </a:lnTo>
                  <a:lnTo>
                    <a:pt x="234556" y="46240"/>
                  </a:lnTo>
                  <a:close/>
                </a:path>
                <a:path w="293370" h="228600">
                  <a:moveTo>
                    <a:pt x="234556" y="44691"/>
                  </a:moveTo>
                  <a:lnTo>
                    <a:pt x="234556" y="45465"/>
                  </a:lnTo>
                  <a:lnTo>
                    <a:pt x="233781" y="45465"/>
                  </a:lnTo>
                  <a:lnTo>
                    <a:pt x="233781" y="46240"/>
                  </a:lnTo>
                  <a:lnTo>
                    <a:pt x="235330" y="46240"/>
                  </a:lnTo>
                  <a:lnTo>
                    <a:pt x="235330" y="45465"/>
                  </a:lnTo>
                  <a:lnTo>
                    <a:pt x="234556" y="44691"/>
                  </a:lnTo>
                  <a:close/>
                </a:path>
                <a:path w="293370" h="228600">
                  <a:moveTo>
                    <a:pt x="239229" y="48158"/>
                  </a:moveTo>
                  <a:lnTo>
                    <a:pt x="238455" y="48158"/>
                  </a:lnTo>
                  <a:lnTo>
                    <a:pt x="238455" y="48933"/>
                  </a:lnTo>
                  <a:lnTo>
                    <a:pt x="239229" y="48933"/>
                  </a:lnTo>
                  <a:lnTo>
                    <a:pt x="239229" y="48158"/>
                  </a:lnTo>
                  <a:close/>
                </a:path>
                <a:path w="293370" h="228600">
                  <a:moveTo>
                    <a:pt x="241172" y="47396"/>
                  </a:moveTo>
                  <a:lnTo>
                    <a:pt x="240398" y="47396"/>
                  </a:lnTo>
                  <a:lnTo>
                    <a:pt x="240398" y="48158"/>
                  </a:lnTo>
                  <a:lnTo>
                    <a:pt x="241172" y="48158"/>
                  </a:lnTo>
                  <a:lnTo>
                    <a:pt x="241172" y="47396"/>
                  </a:lnTo>
                  <a:close/>
                </a:path>
                <a:path w="293370" h="228600">
                  <a:moveTo>
                    <a:pt x="241947" y="47002"/>
                  </a:moveTo>
                  <a:lnTo>
                    <a:pt x="239229" y="47002"/>
                  </a:lnTo>
                  <a:lnTo>
                    <a:pt x="239229" y="47396"/>
                  </a:lnTo>
                  <a:lnTo>
                    <a:pt x="241947" y="47396"/>
                  </a:lnTo>
                  <a:lnTo>
                    <a:pt x="241947" y="47002"/>
                  </a:lnTo>
                  <a:close/>
                </a:path>
                <a:path w="293370" h="228600">
                  <a:moveTo>
                    <a:pt x="232219" y="47396"/>
                  </a:moveTo>
                  <a:lnTo>
                    <a:pt x="231444" y="47396"/>
                  </a:lnTo>
                  <a:lnTo>
                    <a:pt x="231444" y="48158"/>
                  </a:lnTo>
                  <a:lnTo>
                    <a:pt x="232219" y="48158"/>
                  </a:lnTo>
                  <a:lnTo>
                    <a:pt x="232219" y="47396"/>
                  </a:lnTo>
                  <a:close/>
                </a:path>
                <a:path w="293370" h="228600">
                  <a:moveTo>
                    <a:pt x="112026" y="52019"/>
                  </a:moveTo>
                  <a:lnTo>
                    <a:pt x="111251" y="52019"/>
                  </a:lnTo>
                  <a:lnTo>
                    <a:pt x="111251" y="52793"/>
                  </a:lnTo>
                  <a:lnTo>
                    <a:pt x="112026" y="52793"/>
                  </a:lnTo>
                  <a:lnTo>
                    <a:pt x="112026" y="52019"/>
                  </a:lnTo>
                  <a:close/>
                </a:path>
                <a:path w="293370" h="228600">
                  <a:moveTo>
                    <a:pt x="228726" y="49707"/>
                  </a:moveTo>
                  <a:lnTo>
                    <a:pt x="227952" y="50469"/>
                  </a:lnTo>
                  <a:lnTo>
                    <a:pt x="228726" y="50469"/>
                  </a:lnTo>
                  <a:lnTo>
                    <a:pt x="228726" y="49707"/>
                  </a:lnTo>
                  <a:close/>
                </a:path>
                <a:path w="293370" h="228600">
                  <a:moveTo>
                    <a:pt x="228726" y="48933"/>
                  </a:moveTo>
                  <a:lnTo>
                    <a:pt x="227952" y="48933"/>
                  </a:lnTo>
                  <a:lnTo>
                    <a:pt x="227952" y="49707"/>
                  </a:lnTo>
                  <a:lnTo>
                    <a:pt x="228726" y="49707"/>
                  </a:lnTo>
                  <a:lnTo>
                    <a:pt x="228726" y="48933"/>
                  </a:lnTo>
                  <a:close/>
                </a:path>
                <a:path w="293370" h="228600">
                  <a:moveTo>
                    <a:pt x="229501" y="48158"/>
                  </a:moveTo>
                  <a:lnTo>
                    <a:pt x="228726" y="48158"/>
                  </a:lnTo>
                  <a:lnTo>
                    <a:pt x="229501" y="48933"/>
                  </a:lnTo>
                  <a:lnTo>
                    <a:pt x="229501" y="48158"/>
                  </a:lnTo>
                  <a:close/>
                </a:path>
                <a:path w="293370" h="228600">
                  <a:moveTo>
                    <a:pt x="226390" y="49707"/>
                  </a:moveTo>
                  <a:lnTo>
                    <a:pt x="225615" y="49707"/>
                  </a:lnTo>
                  <a:lnTo>
                    <a:pt x="225615" y="50469"/>
                  </a:lnTo>
                  <a:lnTo>
                    <a:pt x="226390" y="49707"/>
                  </a:lnTo>
                  <a:close/>
                </a:path>
                <a:path w="293370" h="228600">
                  <a:moveTo>
                    <a:pt x="184378" y="54317"/>
                  </a:moveTo>
                  <a:lnTo>
                    <a:pt x="183603" y="54317"/>
                  </a:lnTo>
                  <a:lnTo>
                    <a:pt x="183603" y="55092"/>
                  </a:lnTo>
                  <a:lnTo>
                    <a:pt x="184378" y="55092"/>
                  </a:lnTo>
                  <a:lnTo>
                    <a:pt x="184378" y="54317"/>
                  </a:lnTo>
                  <a:close/>
                </a:path>
                <a:path w="293370" h="228600">
                  <a:moveTo>
                    <a:pt x="185940" y="53555"/>
                  </a:moveTo>
                  <a:lnTo>
                    <a:pt x="185153" y="53555"/>
                  </a:lnTo>
                  <a:lnTo>
                    <a:pt x="185153" y="54317"/>
                  </a:lnTo>
                  <a:lnTo>
                    <a:pt x="185940" y="53555"/>
                  </a:lnTo>
                  <a:close/>
                </a:path>
                <a:path w="293370" h="228600">
                  <a:moveTo>
                    <a:pt x="96469" y="55092"/>
                  </a:moveTo>
                  <a:lnTo>
                    <a:pt x="95694" y="55092"/>
                  </a:lnTo>
                  <a:lnTo>
                    <a:pt x="95694" y="55867"/>
                  </a:lnTo>
                  <a:lnTo>
                    <a:pt x="97256" y="55867"/>
                  </a:lnTo>
                  <a:lnTo>
                    <a:pt x="96469" y="55092"/>
                  </a:lnTo>
                  <a:close/>
                </a:path>
                <a:path w="293370" h="228600">
                  <a:moveTo>
                    <a:pt x="98031" y="54317"/>
                  </a:moveTo>
                  <a:lnTo>
                    <a:pt x="97256" y="54317"/>
                  </a:lnTo>
                  <a:lnTo>
                    <a:pt x="96469" y="55092"/>
                  </a:lnTo>
                  <a:lnTo>
                    <a:pt x="98031" y="55092"/>
                  </a:lnTo>
                  <a:lnTo>
                    <a:pt x="98031" y="54317"/>
                  </a:lnTo>
                  <a:close/>
                </a:path>
                <a:path w="293370" h="228600">
                  <a:moveTo>
                    <a:pt x="105422" y="55092"/>
                  </a:moveTo>
                  <a:lnTo>
                    <a:pt x="104635" y="55092"/>
                  </a:lnTo>
                  <a:lnTo>
                    <a:pt x="105422" y="55867"/>
                  </a:lnTo>
                  <a:lnTo>
                    <a:pt x="105422" y="55092"/>
                  </a:lnTo>
                  <a:close/>
                </a:path>
                <a:path w="293370" h="228600">
                  <a:moveTo>
                    <a:pt x="106972" y="55092"/>
                  </a:moveTo>
                  <a:lnTo>
                    <a:pt x="105422" y="55092"/>
                  </a:lnTo>
                  <a:lnTo>
                    <a:pt x="105422" y="55867"/>
                  </a:lnTo>
                  <a:lnTo>
                    <a:pt x="106972" y="55867"/>
                  </a:lnTo>
                  <a:lnTo>
                    <a:pt x="106972" y="55092"/>
                  </a:lnTo>
                  <a:close/>
                </a:path>
                <a:path w="293370" h="228600">
                  <a:moveTo>
                    <a:pt x="217436" y="52781"/>
                  </a:moveTo>
                  <a:lnTo>
                    <a:pt x="216661" y="52781"/>
                  </a:lnTo>
                  <a:lnTo>
                    <a:pt x="216661" y="53555"/>
                  </a:lnTo>
                  <a:lnTo>
                    <a:pt x="217436" y="52781"/>
                  </a:lnTo>
                  <a:close/>
                </a:path>
                <a:path w="293370" h="228600">
                  <a:moveTo>
                    <a:pt x="245059" y="52006"/>
                  </a:moveTo>
                  <a:lnTo>
                    <a:pt x="244284" y="52006"/>
                  </a:lnTo>
                  <a:lnTo>
                    <a:pt x="244284" y="52781"/>
                  </a:lnTo>
                  <a:lnTo>
                    <a:pt x="245059" y="52781"/>
                  </a:lnTo>
                  <a:lnTo>
                    <a:pt x="245059" y="52006"/>
                  </a:lnTo>
                  <a:close/>
                </a:path>
                <a:path w="293370" h="228600">
                  <a:moveTo>
                    <a:pt x="245833" y="51244"/>
                  </a:moveTo>
                  <a:lnTo>
                    <a:pt x="245059" y="51244"/>
                  </a:lnTo>
                  <a:lnTo>
                    <a:pt x="245059" y="52019"/>
                  </a:lnTo>
                  <a:lnTo>
                    <a:pt x="245833" y="52019"/>
                  </a:lnTo>
                  <a:lnTo>
                    <a:pt x="245833" y="51244"/>
                  </a:lnTo>
                  <a:close/>
                </a:path>
                <a:path w="293370" h="228600">
                  <a:moveTo>
                    <a:pt x="239229" y="52019"/>
                  </a:moveTo>
                  <a:lnTo>
                    <a:pt x="239229" y="52781"/>
                  </a:lnTo>
                  <a:lnTo>
                    <a:pt x="240004" y="52781"/>
                  </a:lnTo>
                  <a:lnTo>
                    <a:pt x="239229" y="52019"/>
                  </a:lnTo>
                  <a:close/>
                </a:path>
                <a:path w="293370" h="228600">
                  <a:moveTo>
                    <a:pt x="154038" y="59334"/>
                  </a:moveTo>
                  <a:lnTo>
                    <a:pt x="153263" y="59334"/>
                  </a:lnTo>
                  <a:lnTo>
                    <a:pt x="153263" y="60096"/>
                  </a:lnTo>
                  <a:lnTo>
                    <a:pt x="152488" y="60096"/>
                  </a:lnTo>
                  <a:lnTo>
                    <a:pt x="152488" y="60871"/>
                  </a:lnTo>
                  <a:lnTo>
                    <a:pt x="154038" y="60871"/>
                  </a:lnTo>
                  <a:lnTo>
                    <a:pt x="154038" y="59334"/>
                  </a:lnTo>
                  <a:close/>
                </a:path>
                <a:path w="293370" h="228600">
                  <a:moveTo>
                    <a:pt x="151714" y="59334"/>
                  </a:moveTo>
                  <a:lnTo>
                    <a:pt x="150926" y="59334"/>
                  </a:lnTo>
                  <a:lnTo>
                    <a:pt x="150926" y="60096"/>
                  </a:lnTo>
                  <a:lnTo>
                    <a:pt x="151714" y="59334"/>
                  </a:lnTo>
                  <a:close/>
                </a:path>
                <a:path w="293370" h="228600">
                  <a:moveTo>
                    <a:pt x="152488" y="58559"/>
                  </a:moveTo>
                  <a:lnTo>
                    <a:pt x="151714" y="59334"/>
                  </a:lnTo>
                  <a:lnTo>
                    <a:pt x="152488" y="59334"/>
                  </a:lnTo>
                  <a:lnTo>
                    <a:pt x="152488" y="58559"/>
                  </a:lnTo>
                  <a:close/>
                </a:path>
                <a:path w="293370" h="228600">
                  <a:moveTo>
                    <a:pt x="153263" y="58559"/>
                  </a:moveTo>
                  <a:lnTo>
                    <a:pt x="152488" y="58559"/>
                  </a:lnTo>
                  <a:lnTo>
                    <a:pt x="152488" y="59334"/>
                  </a:lnTo>
                  <a:lnTo>
                    <a:pt x="153263" y="58559"/>
                  </a:lnTo>
                  <a:close/>
                </a:path>
                <a:path w="293370" h="228600">
                  <a:moveTo>
                    <a:pt x="166484" y="59321"/>
                  </a:moveTo>
                  <a:lnTo>
                    <a:pt x="165709" y="59321"/>
                  </a:lnTo>
                  <a:lnTo>
                    <a:pt x="165709" y="60096"/>
                  </a:lnTo>
                  <a:lnTo>
                    <a:pt x="166484" y="60096"/>
                  </a:lnTo>
                  <a:lnTo>
                    <a:pt x="166484" y="59321"/>
                  </a:lnTo>
                  <a:close/>
                </a:path>
                <a:path w="293370" h="228600">
                  <a:moveTo>
                    <a:pt x="163766" y="64719"/>
                  </a:moveTo>
                  <a:lnTo>
                    <a:pt x="162979" y="65493"/>
                  </a:lnTo>
                  <a:lnTo>
                    <a:pt x="163766" y="65493"/>
                  </a:lnTo>
                  <a:lnTo>
                    <a:pt x="163766" y="64719"/>
                  </a:lnTo>
                  <a:close/>
                </a:path>
                <a:path w="293370" h="228600">
                  <a:moveTo>
                    <a:pt x="162204" y="62407"/>
                  </a:moveTo>
                  <a:lnTo>
                    <a:pt x="161429" y="62407"/>
                  </a:lnTo>
                  <a:lnTo>
                    <a:pt x="161429" y="63182"/>
                  </a:lnTo>
                  <a:lnTo>
                    <a:pt x="162204" y="63182"/>
                  </a:lnTo>
                  <a:lnTo>
                    <a:pt x="162204" y="62407"/>
                  </a:lnTo>
                  <a:close/>
                </a:path>
                <a:path w="293370" h="228600">
                  <a:moveTo>
                    <a:pt x="163766" y="62407"/>
                  </a:moveTo>
                  <a:lnTo>
                    <a:pt x="162204" y="62407"/>
                  </a:lnTo>
                  <a:lnTo>
                    <a:pt x="162979" y="63182"/>
                  </a:lnTo>
                  <a:lnTo>
                    <a:pt x="163766" y="62407"/>
                  </a:lnTo>
                  <a:close/>
                </a:path>
                <a:path w="293370" h="228600">
                  <a:moveTo>
                    <a:pt x="167271" y="60871"/>
                  </a:moveTo>
                  <a:lnTo>
                    <a:pt x="165709" y="60871"/>
                  </a:lnTo>
                  <a:lnTo>
                    <a:pt x="164934" y="61645"/>
                  </a:lnTo>
                  <a:lnTo>
                    <a:pt x="166484" y="61645"/>
                  </a:lnTo>
                  <a:lnTo>
                    <a:pt x="166484" y="62407"/>
                  </a:lnTo>
                  <a:lnTo>
                    <a:pt x="167271" y="62407"/>
                  </a:lnTo>
                  <a:lnTo>
                    <a:pt x="167271" y="60871"/>
                  </a:lnTo>
                  <a:close/>
                </a:path>
                <a:path w="293370" h="228600">
                  <a:moveTo>
                    <a:pt x="267627" y="52006"/>
                  </a:moveTo>
                  <a:lnTo>
                    <a:pt x="266852" y="52006"/>
                  </a:lnTo>
                  <a:lnTo>
                    <a:pt x="266852" y="52781"/>
                  </a:lnTo>
                  <a:lnTo>
                    <a:pt x="267627" y="52781"/>
                  </a:lnTo>
                  <a:lnTo>
                    <a:pt x="267627" y="52006"/>
                  </a:lnTo>
                  <a:close/>
                </a:path>
                <a:path w="293370" h="228600">
                  <a:moveTo>
                    <a:pt x="136143" y="72809"/>
                  </a:moveTo>
                  <a:lnTo>
                    <a:pt x="135369" y="72809"/>
                  </a:lnTo>
                  <a:lnTo>
                    <a:pt x="135369" y="73583"/>
                  </a:lnTo>
                  <a:lnTo>
                    <a:pt x="136143" y="73583"/>
                  </a:lnTo>
                  <a:lnTo>
                    <a:pt x="136143" y="72809"/>
                  </a:lnTo>
                  <a:close/>
                </a:path>
                <a:path w="293370" h="228600">
                  <a:moveTo>
                    <a:pt x="145491" y="72821"/>
                  </a:moveTo>
                  <a:lnTo>
                    <a:pt x="145097" y="72821"/>
                  </a:lnTo>
                  <a:lnTo>
                    <a:pt x="144310" y="73583"/>
                  </a:lnTo>
                  <a:lnTo>
                    <a:pt x="145491" y="73583"/>
                  </a:lnTo>
                  <a:lnTo>
                    <a:pt x="145491" y="72821"/>
                  </a:lnTo>
                  <a:close/>
                </a:path>
                <a:path w="293370" h="228600">
                  <a:moveTo>
                    <a:pt x="145491" y="72821"/>
                  </a:moveTo>
                  <a:lnTo>
                    <a:pt x="145491" y="73583"/>
                  </a:lnTo>
                  <a:lnTo>
                    <a:pt x="146265" y="73583"/>
                  </a:lnTo>
                  <a:lnTo>
                    <a:pt x="145491" y="72821"/>
                  </a:lnTo>
                  <a:close/>
                </a:path>
                <a:path w="293370" h="228600">
                  <a:moveTo>
                    <a:pt x="142760" y="72047"/>
                  </a:moveTo>
                  <a:lnTo>
                    <a:pt x="141198" y="72047"/>
                  </a:lnTo>
                  <a:lnTo>
                    <a:pt x="141198" y="72821"/>
                  </a:lnTo>
                  <a:lnTo>
                    <a:pt x="142760" y="72821"/>
                  </a:lnTo>
                  <a:lnTo>
                    <a:pt x="142760" y="72047"/>
                  </a:lnTo>
                  <a:close/>
                </a:path>
                <a:path w="293370" h="228600">
                  <a:moveTo>
                    <a:pt x="144310" y="71272"/>
                  </a:moveTo>
                  <a:lnTo>
                    <a:pt x="143535" y="71272"/>
                  </a:lnTo>
                  <a:lnTo>
                    <a:pt x="143535" y="72047"/>
                  </a:lnTo>
                  <a:lnTo>
                    <a:pt x="142760" y="72047"/>
                  </a:lnTo>
                  <a:lnTo>
                    <a:pt x="142760" y="72821"/>
                  </a:lnTo>
                  <a:lnTo>
                    <a:pt x="144310" y="72821"/>
                  </a:lnTo>
                  <a:lnTo>
                    <a:pt x="144310" y="72047"/>
                  </a:lnTo>
                  <a:lnTo>
                    <a:pt x="143535" y="72047"/>
                  </a:lnTo>
                  <a:lnTo>
                    <a:pt x="143535" y="71272"/>
                  </a:lnTo>
                  <a:lnTo>
                    <a:pt x="144310" y="71272"/>
                  </a:lnTo>
                  <a:close/>
                </a:path>
                <a:path w="293370" h="228600">
                  <a:moveTo>
                    <a:pt x="158318" y="72047"/>
                  </a:moveTo>
                  <a:lnTo>
                    <a:pt x="157543" y="72047"/>
                  </a:lnTo>
                  <a:lnTo>
                    <a:pt x="157543" y="72821"/>
                  </a:lnTo>
                  <a:lnTo>
                    <a:pt x="158318" y="72821"/>
                  </a:lnTo>
                  <a:lnTo>
                    <a:pt x="158318" y="72047"/>
                  </a:lnTo>
                  <a:close/>
                </a:path>
                <a:path w="293370" h="228600">
                  <a:moveTo>
                    <a:pt x="159092" y="71272"/>
                  </a:moveTo>
                  <a:lnTo>
                    <a:pt x="158318" y="71272"/>
                  </a:lnTo>
                  <a:lnTo>
                    <a:pt x="158318" y="72047"/>
                  </a:lnTo>
                  <a:lnTo>
                    <a:pt x="159092" y="72821"/>
                  </a:lnTo>
                  <a:lnTo>
                    <a:pt x="159092" y="71272"/>
                  </a:lnTo>
                  <a:close/>
                </a:path>
                <a:path w="293370" h="228600">
                  <a:moveTo>
                    <a:pt x="157543" y="71272"/>
                  </a:moveTo>
                  <a:lnTo>
                    <a:pt x="155981" y="71272"/>
                  </a:lnTo>
                  <a:lnTo>
                    <a:pt x="155981" y="72047"/>
                  </a:lnTo>
                  <a:lnTo>
                    <a:pt x="157543" y="72047"/>
                  </a:lnTo>
                  <a:lnTo>
                    <a:pt x="157543" y="71272"/>
                  </a:lnTo>
                  <a:close/>
                </a:path>
                <a:path w="293370" h="228600">
                  <a:moveTo>
                    <a:pt x="159867" y="71272"/>
                  </a:moveTo>
                  <a:lnTo>
                    <a:pt x="159092" y="72047"/>
                  </a:lnTo>
                  <a:lnTo>
                    <a:pt x="159867" y="72047"/>
                  </a:lnTo>
                  <a:lnTo>
                    <a:pt x="159867" y="71272"/>
                  </a:lnTo>
                  <a:close/>
                </a:path>
                <a:path w="293370" h="228600">
                  <a:moveTo>
                    <a:pt x="159867" y="69735"/>
                  </a:moveTo>
                  <a:lnTo>
                    <a:pt x="159092" y="69735"/>
                  </a:lnTo>
                  <a:lnTo>
                    <a:pt x="159092" y="71272"/>
                  </a:lnTo>
                  <a:lnTo>
                    <a:pt x="159867" y="71272"/>
                  </a:lnTo>
                  <a:lnTo>
                    <a:pt x="159867" y="69735"/>
                  </a:lnTo>
                  <a:close/>
                </a:path>
                <a:path w="293370" h="228600">
                  <a:moveTo>
                    <a:pt x="160654" y="69735"/>
                  </a:moveTo>
                  <a:lnTo>
                    <a:pt x="159867" y="70510"/>
                  </a:lnTo>
                  <a:lnTo>
                    <a:pt x="159867" y="71272"/>
                  </a:lnTo>
                  <a:lnTo>
                    <a:pt x="160654" y="71272"/>
                  </a:lnTo>
                  <a:lnTo>
                    <a:pt x="161429" y="70510"/>
                  </a:lnTo>
                  <a:lnTo>
                    <a:pt x="160654" y="70510"/>
                  </a:lnTo>
                  <a:lnTo>
                    <a:pt x="160654" y="69735"/>
                  </a:lnTo>
                  <a:close/>
                </a:path>
                <a:path w="293370" h="228600">
                  <a:moveTo>
                    <a:pt x="154038" y="69735"/>
                  </a:moveTo>
                  <a:lnTo>
                    <a:pt x="153263" y="69735"/>
                  </a:lnTo>
                  <a:lnTo>
                    <a:pt x="153263" y="70510"/>
                  </a:lnTo>
                  <a:lnTo>
                    <a:pt x="154038" y="70510"/>
                  </a:lnTo>
                  <a:lnTo>
                    <a:pt x="154038" y="69735"/>
                  </a:lnTo>
                  <a:close/>
                </a:path>
                <a:path w="293370" h="228600">
                  <a:moveTo>
                    <a:pt x="155981" y="69735"/>
                  </a:moveTo>
                  <a:lnTo>
                    <a:pt x="155206" y="69735"/>
                  </a:lnTo>
                  <a:lnTo>
                    <a:pt x="155206" y="70510"/>
                  </a:lnTo>
                  <a:lnTo>
                    <a:pt x="155981" y="69735"/>
                  </a:lnTo>
                  <a:close/>
                </a:path>
                <a:path w="293370" h="228600">
                  <a:moveTo>
                    <a:pt x="158318" y="69735"/>
                  </a:moveTo>
                  <a:lnTo>
                    <a:pt x="155981" y="69735"/>
                  </a:lnTo>
                  <a:lnTo>
                    <a:pt x="155981" y="70510"/>
                  </a:lnTo>
                  <a:lnTo>
                    <a:pt x="158318" y="70510"/>
                  </a:lnTo>
                  <a:lnTo>
                    <a:pt x="158318" y="69735"/>
                  </a:lnTo>
                  <a:close/>
                </a:path>
                <a:path w="293370" h="228600">
                  <a:moveTo>
                    <a:pt x="159092" y="68960"/>
                  </a:moveTo>
                  <a:lnTo>
                    <a:pt x="145097" y="68960"/>
                  </a:lnTo>
                  <a:lnTo>
                    <a:pt x="145097" y="69735"/>
                  </a:lnTo>
                  <a:lnTo>
                    <a:pt x="159092" y="69735"/>
                  </a:lnTo>
                  <a:lnTo>
                    <a:pt x="159092" y="68960"/>
                  </a:lnTo>
                  <a:close/>
                </a:path>
                <a:path w="293370" h="228600">
                  <a:moveTo>
                    <a:pt x="145097" y="68198"/>
                  </a:moveTo>
                  <a:lnTo>
                    <a:pt x="144310" y="68198"/>
                  </a:lnTo>
                  <a:lnTo>
                    <a:pt x="144310" y="68960"/>
                  </a:lnTo>
                  <a:lnTo>
                    <a:pt x="145097" y="68960"/>
                  </a:lnTo>
                  <a:lnTo>
                    <a:pt x="145097" y="68198"/>
                  </a:lnTo>
                  <a:close/>
                </a:path>
                <a:path w="293370" h="228600">
                  <a:moveTo>
                    <a:pt x="139649" y="66268"/>
                  </a:moveTo>
                  <a:lnTo>
                    <a:pt x="138874" y="66268"/>
                  </a:lnTo>
                  <a:lnTo>
                    <a:pt x="138874" y="66649"/>
                  </a:lnTo>
                  <a:lnTo>
                    <a:pt x="139649" y="66649"/>
                  </a:lnTo>
                  <a:lnTo>
                    <a:pt x="139649" y="66268"/>
                  </a:lnTo>
                  <a:close/>
                </a:path>
                <a:path w="293370" h="228600">
                  <a:moveTo>
                    <a:pt x="147815" y="66268"/>
                  </a:moveTo>
                  <a:lnTo>
                    <a:pt x="147040" y="66268"/>
                  </a:lnTo>
                  <a:lnTo>
                    <a:pt x="147040" y="66649"/>
                  </a:lnTo>
                  <a:lnTo>
                    <a:pt x="147815" y="66649"/>
                  </a:lnTo>
                  <a:lnTo>
                    <a:pt x="147815" y="66268"/>
                  </a:lnTo>
                  <a:close/>
                </a:path>
                <a:path w="293370" h="228600">
                  <a:moveTo>
                    <a:pt x="149377" y="66268"/>
                  </a:moveTo>
                  <a:lnTo>
                    <a:pt x="148602" y="66268"/>
                  </a:lnTo>
                  <a:lnTo>
                    <a:pt x="148602" y="66649"/>
                  </a:lnTo>
                  <a:lnTo>
                    <a:pt x="149377" y="66649"/>
                  </a:lnTo>
                  <a:lnTo>
                    <a:pt x="149377" y="66268"/>
                  </a:lnTo>
                  <a:close/>
                </a:path>
                <a:path w="293370" h="228600">
                  <a:moveTo>
                    <a:pt x="154038" y="66268"/>
                  </a:moveTo>
                  <a:lnTo>
                    <a:pt x="153263" y="66268"/>
                  </a:lnTo>
                  <a:lnTo>
                    <a:pt x="154038" y="66649"/>
                  </a:lnTo>
                  <a:lnTo>
                    <a:pt x="154038" y="66268"/>
                  </a:lnTo>
                  <a:close/>
                </a:path>
                <a:path w="293370" h="228600">
                  <a:moveTo>
                    <a:pt x="136537" y="65493"/>
                  </a:moveTo>
                  <a:lnTo>
                    <a:pt x="136143" y="65493"/>
                  </a:lnTo>
                  <a:lnTo>
                    <a:pt x="136143" y="66268"/>
                  </a:lnTo>
                  <a:lnTo>
                    <a:pt x="136537" y="66268"/>
                  </a:lnTo>
                  <a:lnTo>
                    <a:pt x="136537" y="65493"/>
                  </a:lnTo>
                  <a:close/>
                </a:path>
                <a:path w="293370" h="228600">
                  <a:moveTo>
                    <a:pt x="141985" y="65493"/>
                  </a:moveTo>
                  <a:lnTo>
                    <a:pt x="141198" y="66268"/>
                  </a:lnTo>
                  <a:lnTo>
                    <a:pt x="141985" y="66268"/>
                  </a:lnTo>
                  <a:lnTo>
                    <a:pt x="141985" y="65493"/>
                  </a:lnTo>
                  <a:close/>
                </a:path>
                <a:path w="293370" h="228600">
                  <a:moveTo>
                    <a:pt x="151714" y="64719"/>
                  </a:moveTo>
                  <a:lnTo>
                    <a:pt x="149377" y="64719"/>
                  </a:lnTo>
                  <a:lnTo>
                    <a:pt x="149377" y="65493"/>
                  </a:lnTo>
                  <a:lnTo>
                    <a:pt x="150926" y="65493"/>
                  </a:lnTo>
                  <a:lnTo>
                    <a:pt x="151714" y="66268"/>
                  </a:lnTo>
                  <a:lnTo>
                    <a:pt x="151714" y="64719"/>
                  </a:lnTo>
                  <a:close/>
                </a:path>
                <a:path w="293370" h="228600">
                  <a:moveTo>
                    <a:pt x="138874" y="64719"/>
                  </a:moveTo>
                  <a:lnTo>
                    <a:pt x="136537" y="64719"/>
                  </a:lnTo>
                  <a:lnTo>
                    <a:pt x="136537" y="65493"/>
                  </a:lnTo>
                  <a:lnTo>
                    <a:pt x="138874" y="65493"/>
                  </a:lnTo>
                  <a:lnTo>
                    <a:pt x="138874" y="64719"/>
                  </a:lnTo>
                  <a:close/>
                </a:path>
                <a:path w="293370" h="228600">
                  <a:moveTo>
                    <a:pt x="141198" y="64719"/>
                  </a:moveTo>
                  <a:lnTo>
                    <a:pt x="140423" y="64719"/>
                  </a:lnTo>
                  <a:lnTo>
                    <a:pt x="140423" y="65493"/>
                  </a:lnTo>
                  <a:lnTo>
                    <a:pt x="141198" y="65493"/>
                  </a:lnTo>
                  <a:lnTo>
                    <a:pt x="141198" y="64719"/>
                  </a:lnTo>
                  <a:close/>
                </a:path>
                <a:path w="293370" h="228600">
                  <a:moveTo>
                    <a:pt x="141985" y="64719"/>
                  </a:moveTo>
                  <a:lnTo>
                    <a:pt x="141198" y="65493"/>
                  </a:lnTo>
                  <a:lnTo>
                    <a:pt x="141985" y="65493"/>
                  </a:lnTo>
                  <a:lnTo>
                    <a:pt x="141985" y="64719"/>
                  </a:lnTo>
                  <a:close/>
                </a:path>
                <a:path w="293370" h="228600">
                  <a:moveTo>
                    <a:pt x="143535" y="64719"/>
                  </a:moveTo>
                  <a:lnTo>
                    <a:pt x="141985" y="64719"/>
                  </a:lnTo>
                  <a:lnTo>
                    <a:pt x="141985" y="65493"/>
                  </a:lnTo>
                  <a:lnTo>
                    <a:pt x="142760" y="65493"/>
                  </a:lnTo>
                  <a:lnTo>
                    <a:pt x="143535" y="64719"/>
                  </a:lnTo>
                  <a:close/>
                </a:path>
                <a:path w="293370" h="228600">
                  <a:moveTo>
                    <a:pt x="149377" y="63182"/>
                  </a:moveTo>
                  <a:lnTo>
                    <a:pt x="147815" y="63182"/>
                  </a:lnTo>
                  <a:lnTo>
                    <a:pt x="147815" y="64719"/>
                  </a:lnTo>
                  <a:lnTo>
                    <a:pt x="147040" y="65493"/>
                  </a:lnTo>
                  <a:lnTo>
                    <a:pt x="148589" y="65493"/>
                  </a:lnTo>
                  <a:lnTo>
                    <a:pt x="148589" y="63957"/>
                  </a:lnTo>
                  <a:lnTo>
                    <a:pt x="149377" y="63957"/>
                  </a:lnTo>
                  <a:lnTo>
                    <a:pt x="149377" y="63182"/>
                  </a:lnTo>
                  <a:close/>
                </a:path>
                <a:path w="293370" h="228600">
                  <a:moveTo>
                    <a:pt x="140423" y="63957"/>
                  </a:moveTo>
                  <a:lnTo>
                    <a:pt x="139649" y="63957"/>
                  </a:lnTo>
                  <a:lnTo>
                    <a:pt x="139649" y="64719"/>
                  </a:lnTo>
                  <a:lnTo>
                    <a:pt x="140423" y="64719"/>
                  </a:lnTo>
                  <a:lnTo>
                    <a:pt x="140423" y="63957"/>
                  </a:lnTo>
                  <a:close/>
                </a:path>
                <a:path w="293370" h="228600">
                  <a:moveTo>
                    <a:pt x="146265" y="63957"/>
                  </a:moveTo>
                  <a:lnTo>
                    <a:pt x="145491" y="63957"/>
                  </a:lnTo>
                  <a:lnTo>
                    <a:pt x="145097" y="64719"/>
                  </a:lnTo>
                  <a:lnTo>
                    <a:pt x="146265" y="64719"/>
                  </a:lnTo>
                  <a:lnTo>
                    <a:pt x="146265" y="63957"/>
                  </a:lnTo>
                  <a:close/>
                </a:path>
                <a:path w="293370" h="228600">
                  <a:moveTo>
                    <a:pt x="150152" y="63957"/>
                  </a:moveTo>
                  <a:lnTo>
                    <a:pt x="150152" y="64719"/>
                  </a:lnTo>
                  <a:lnTo>
                    <a:pt x="150926" y="64719"/>
                  </a:lnTo>
                  <a:lnTo>
                    <a:pt x="150152" y="63957"/>
                  </a:lnTo>
                  <a:close/>
                </a:path>
                <a:path w="293370" h="228600">
                  <a:moveTo>
                    <a:pt x="155206" y="63957"/>
                  </a:moveTo>
                  <a:lnTo>
                    <a:pt x="153263" y="63957"/>
                  </a:lnTo>
                  <a:lnTo>
                    <a:pt x="153263" y="64719"/>
                  </a:lnTo>
                  <a:lnTo>
                    <a:pt x="155206" y="64719"/>
                  </a:lnTo>
                  <a:lnTo>
                    <a:pt x="155206" y="63957"/>
                  </a:lnTo>
                  <a:close/>
                </a:path>
                <a:path w="293370" h="228600">
                  <a:moveTo>
                    <a:pt x="141198" y="63182"/>
                  </a:moveTo>
                  <a:lnTo>
                    <a:pt x="140423" y="63182"/>
                  </a:lnTo>
                  <a:lnTo>
                    <a:pt x="140423" y="63957"/>
                  </a:lnTo>
                  <a:lnTo>
                    <a:pt x="141198" y="63957"/>
                  </a:lnTo>
                  <a:lnTo>
                    <a:pt x="141198" y="63182"/>
                  </a:lnTo>
                  <a:close/>
                </a:path>
                <a:path w="293370" h="228600">
                  <a:moveTo>
                    <a:pt x="147815" y="63182"/>
                  </a:moveTo>
                  <a:lnTo>
                    <a:pt x="145097" y="63182"/>
                  </a:lnTo>
                  <a:lnTo>
                    <a:pt x="145097" y="63957"/>
                  </a:lnTo>
                  <a:lnTo>
                    <a:pt x="147815" y="63957"/>
                  </a:lnTo>
                  <a:lnTo>
                    <a:pt x="147815" y="63182"/>
                  </a:lnTo>
                  <a:close/>
                </a:path>
                <a:path w="293370" h="228600">
                  <a:moveTo>
                    <a:pt x="151714" y="63182"/>
                  </a:moveTo>
                  <a:lnTo>
                    <a:pt x="150926" y="63182"/>
                  </a:lnTo>
                  <a:lnTo>
                    <a:pt x="150926" y="63957"/>
                  </a:lnTo>
                  <a:lnTo>
                    <a:pt x="151714" y="63957"/>
                  </a:lnTo>
                  <a:lnTo>
                    <a:pt x="151714" y="63182"/>
                  </a:lnTo>
                  <a:close/>
                </a:path>
                <a:path w="293370" h="228600">
                  <a:moveTo>
                    <a:pt x="280073" y="52781"/>
                  </a:moveTo>
                  <a:lnTo>
                    <a:pt x="279298" y="53555"/>
                  </a:lnTo>
                  <a:lnTo>
                    <a:pt x="280073" y="53555"/>
                  </a:lnTo>
                  <a:lnTo>
                    <a:pt x="280073" y="52781"/>
                  </a:lnTo>
                  <a:close/>
                </a:path>
                <a:path w="293370" h="228600">
                  <a:moveTo>
                    <a:pt x="275793" y="53555"/>
                  </a:moveTo>
                  <a:lnTo>
                    <a:pt x="275005" y="54317"/>
                  </a:lnTo>
                  <a:lnTo>
                    <a:pt x="275793" y="54317"/>
                  </a:lnTo>
                  <a:lnTo>
                    <a:pt x="275793" y="53555"/>
                  </a:lnTo>
                  <a:close/>
                </a:path>
                <a:path w="293370" h="228600">
                  <a:moveTo>
                    <a:pt x="287845" y="55867"/>
                  </a:moveTo>
                  <a:lnTo>
                    <a:pt x="287070" y="55867"/>
                  </a:lnTo>
                  <a:lnTo>
                    <a:pt x="287070" y="56629"/>
                  </a:lnTo>
                  <a:lnTo>
                    <a:pt x="287845" y="56629"/>
                  </a:lnTo>
                  <a:lnTo>
                    <a:pt x="287845" y="55867"/>
                  </a:lnTo>
                  <a:close/>
                </a:path>
                <a:path w="293370" h="228600">
                  <a:moveTo>
                    <a:pt x="288239" y="55867"/>
                  </a:moveTo>
                  <a:lnTo>
                    <a:pt x="287845" y="55867"/>
                  </a:lnTo>
                  <a:lnTo>
                    <a:pt x="287845" y="56629"/>
                  </a:lnTo>
                  <a:lnTo>
                    <a:pt x="288239" y="56629"/>
                  </a:lnTo>
                  <a:lnTo>
                    <a:pt x="288239" y="55867"/>
                  </a:lnTo>
                  <a:close/>
                </a:path>
                <a:path w="293370" h="228600">
                  <a:moveTo>
                    <a:pt x="289013" y="55867"/>
                  </a:moveTo>
                  <a:lnTo>
                    <a:pt x="288239" y="56629"/>
                  </a:lnTo>
                  <a:lnTo>
                    <a:pt x="289013" y="56629"/>
                  </a:lnTo>
                  <a:lnTo>
                    <a:pt x="289013" y="55867"/>
                  </a:lnTo>
                  <a:close/>
                </a:path>
                <a:path w="293370" h="228600">
                  <a:moveTo>
                    <a:pt x="282409" y="56629"/>
                  </a:moveTo>
                  <a:lnTo>
                    <a:pt x="281622" y="56629"/>
                  </a:lnTo>
                  <a:lnTo>
                    <a:pt x="282409" y="57022"/>
                  </a:lnTo>
                  <a:lnTo>
                    <a:pt x="282409" y="56629"/>
                  </a:lnTo>
                  <a:close/>
                </a:path>
                <a:path w="293370" h="228600">
                  <a:moveTo>
                    <a:pt x="283184" y="55867"/>
                  </a:moveTo>
                  <a:lnTo>
                    <a:pt x="282409" y="55867"/>
                  </a:lnTo>
                  <a:lnTo>
                    <a:pt x="282409" y="57022"/>
                  </a:lnTo>
                  <a:lnTo>
                    <a:pt x="283184" y="57022"/>
                  </a:lnTo>
                  <a:lnTo>
                    <a:pt x="283184" y="55867"/>
                  </a:lnTo>
                  <a:close/>
                </a:path>
                <a:path w="293370" h="228600">
                  <a:moveTo>
                    <a:pt x="201879" y="67424"/>
                  </a:moveTo>
                  <a:lnTo>
                    <a:pt x="201104" y="67424"/>
                  </a:lnTo>
                  <a:lnTo>
                    <a:pt x="201104" y="68198"/>
                  </a:lnTo>
                  <a:lnTo>
                    <a:pt x="201879" y="68198"/>
                  </a:lnTo>
                  <a:lnTo>
                    <a:pt x="201879" y="67424"/>
                  </a:lnTo>
                  <a:close/>
                </a:path>
                <a:path w="293370" h="228600">
                  <a:moveTo>
                    <a:pt x="287845" y="57784"/>
                  </a:moveTo>
                  <a:lnTo>
                    <a:pt x="287070" y="57784"/>
                  </a:lnTo>
                  <a:lnTo>
                    <a:pt x="287070" y="58559"/>
                  </a:lnTo>
                  <a:lnTo>
                    <a:pt x="287845" y="57784"/>
                  </a:lnTo>
                  <a:close/>
                </a:path>
                <a:path w="293370" h="228600">
                  <a:moveTo>
                    <a:pt x="180098" y="71272"/>
                  </a:moveTo>
                  <a:lnTo>
                    <a:pt x="179323" y="71272"/>
                  </a:lnTo>
                  <a:lnTo>
                    <a:pt x="179323" y="72047"/>
                  </a:lnTo>
                  <a:lnTo>
                    <a:pt x="180098" y="71272"/>
                  </a:lnTo>
                  <a:close/>
                </a:path>
                <a:path w="293370" h="228600">
                  <a:moveTo>
                    <a:pt x="182435" y="73583"/>
                  </a:moveTo>
                  <a:lnTo>
                    <a:pt x="181660" y="73583"/>
                  </a:lnTo>
                  <a:lnTo>
                    <a:pt x="181660" y="74358"/>
                  </a:lnTo>
                  <a:lnTo>
                    <a:pt x="182435" y="75133"/>
                  </a:lnTo>
                  <a:lnTo>
                    <a:pt x="182435" y="73583"/>
                  </a:lnTo>
                  <a:close/>
                </a:path>
                <a:path w="293370" h="228600">
                  <a:moveTo>
                    <a:pt x="180886" y="73583"/>
                  </a:moveTo>
                  <a:lnTo>
                    <a:pt x="180886" y="74358"/>
                  </a:lnTo>
                  <a:lnTo>
                    <a:pt x="181660" y="74358"/>
                  </a:lnTo>
                  <a:lnTo>
                    <a:pt x="180886" y="73583"/>
                  </a:lnTo>
                  <a:close/>
                </a:path>
                <a:path w="293370" h="228600">
                  <a:moveTo>
                    <a:pt x="160654" y="75895"/>
                  </a:moveTo>
                  <a:lnTo>
                    <a:pt x="158318" y="75895"/>
                  </a:lnTo>
                  <a:lnTo>
                    <a:pt x="158318" y="76288"/>
                  </a:lnTo>
                  <a:lnTo>
                    <a:pt x="159867" y="76288"/>
                  </a:lnTo>
                  <a:lnTo>
                    <a:pt x="160654" y="75895"/>
                  </a:lnTo>
                  <a:close/>
                </a:path>
                <a:path w="293370" h="228600">
                  <a:moveTo>
                    <a:pt x="162204" y="75133"/>
                  </a:moveTo>
                  <a:lnTo>
                    <a:pt x="159867" y="75133"/>
                  </a:lnTo>
                  <a:lnTo>
                    <a:pt x="159867" y="75895"/>
                  </a:lnTo>
                  <a:lnTo>
                    <a:pt x="162204" y="75895"/>
                  </a:lnTo>
                  <a:lnTo>
                    <a:pt x="162204" y="75133"/>
                  </a:lnTo>
                  <a:close/>
                </a:path>
                <a:path w="293370" h="228600">
                  <a:moveTo>
                    <a:pt x="162979" y="74358"/>
                  </a:moveTo>
                  <a:lnTo>
                    <a:pt x="161429" y="74358"/>
                  </a:lnTo>
                  <a:lnTo>
                    <a:pt x="161429" y="75133"/>
                  </a:lnTo>
                  <a:lnTo>
                    <a:pt x="162979" y="75133"/>
                  </a:lnTo>
                  <a:lnTo>
                    <a:pt x="162979" y="74358"/>
                  </a:lnTo>
                  <a:close/>
                </a:path>
                <a:path w="293370" h="228600">
                  <a:moveTo>
                    <a:pt x="121754" y="74358"/>
                  </a:moveTo>
                  <a:lnTo>
                    <a:pt x="120980" y="74358"/>
                  </a:lnTo>
                  <a:lnTo>
                    <a:pt x="121754" y="75133"/>
                  </a:lnTo>
                  <a:lnTo>
                    <a:pt x="121754" y="74358"/>
                  </a:lnTo>
                  <a:close/>
                </a:path>
                <a:path w="293370" h="228600">
                  <a:moveTo>
                    <a:pt x="126428" y="75895"/>
                  </a:moveTo>
                  <a:lnTo>
                    <a:pt x="125641" y="75895"/>
                  </a:lnTo>
                  <a:lnTo>
                    <a:pt x="124866" y="76288"/>
                  </a:lnTo>
                  <a:lnTo>
                    <a:pt x="126428" y="76288"/>
                  </a:lnTo>
                  <a:lnTo>
                    <a:pt x="126428" y="75895"/>
                  </a:lnTo>
                  <a:close/>
                </a:path>
                <a:path w="293370" h="228600">
                  <a:moveTo>
                    <a:pt x="39674" y="72047"/>
                  </a:moveTo>
                  <a:lnTo>
                    <a:pt x="38900" y="72047"/>
                  </a:lnTo>
                  <a:lnTo>
                    <a:pt x="38900" y="72821"/>
                  </a:lnTo>
                  <a:lnTo>
                    <a:pt x="39674" y="72821"/>
                  </a:lnTo>
                  <a:lnTo>
                    <a:pt x="39674" y="72047"/>
                  </a:lnTo>
                  <a:close/>
                </a:path>
                <a:path w="293370" h="228600">
                  <a:moveTo>
                    <a:pt x="43954" y="72047"/>
                  </a:moveTo>
                  <a:lnTo>
                    <a:pt x="43179" y="72047"/>
                  </a:lnTo>
                  <a:lnTo>
                    <a:pt x="43179" y="72821"/>
                  </a:lnTo>
                  <a:lnTo>
                    <a:pt x="43954" y="72821"/>
                  </a:lnTo>
                  <a:lnTo>
                    <a:pt x="43954" y="72047"/>
                  </a:lnTo>
                  <a:close/>
                </a:path>
                <a:path w="293370" h="228600">
                  <a:moveTo>
                    <a:pt x="41236" y="70510"/>
                  </a:moveTo>
                  <a:lnTo>
                    <a:pt x="40462" y="70510"/>
                  </a:lnTo>
                  <a:lnTo>
                    <a:pt x="40462" y="71272"/>
                  </a:lnTo>
                  <a:lnTo>
                    <a:pt x="41236" y="72047"/>
                  </a:lnTo>
                  <a:lnTo>
                    <a:pt x="41630" y="72047"/>
                  </a:lnTo>
                  <a:lnTo>
                    <a:pt x="41236" y="71272"/>
                  </a:lnTo>
                  <a:lnTo>
                    <a:pt x="41236" y="70510"/>
                  </a:lnTo>
                  <a:close/>
                </a:path>
                <a:path w="293370" h="228600">
                  <a:moveTo>
                    <a:pt x="50965" y="71272"/>
                  </a:moveTo>
                  <a:lnTo>
                    <a:pt x="48628" y="71272"/>
                  </a:lnTo>
                  <a:lnTo>
                    <a:pt x="48628" y="72047"/>
                  </a:lnTo>
                  <a:lnTo>
                    <a:pt x="50965" y="72047"/>
                  </a:lnTo>
                  <a:lnTo>
                    <a:pt x="50965" y="71272"/>
                  </a:lnTo>
                  <a:close/>
                </a:path>
                <a:path w="293370" h="228600">
                  <a:moveTo>
                    <a:pt x="39687" y="70510"/>
                  </a:moveTo>
                  <a:lnTo>
                    <a:pt x="38900" y="70510"/>
                  </a:lnTo>
                  <a:lnTo>
                    <a:pt x="39687" y="71272"/>
                  </a:lnTo>
                  <a:lnTo>
                    <a:pt x="39687" y="70510"/>
                  </a:lnTo>
                  <a:close/>
                </a:path>
                <a:path w="293370" h="228600">
                  <a:moveTo>
                    <a:pt x="44742" y="70510"/>
                  </a:moveTo>
                  <a:lnTo>
                    <a:pt x="43954" y="70510"/>
                  </a:lnTo>
                  <a:lnTo>
                    <a:pt x="43954" y="71272"/>
                  </a:lnTo>
                  <a:lnTo>
                    <a:pt x="45516" y="71272"/>
                  </a:lnTo>
                  <a:lnTo>
                    <a:pt x="44742" y="70510"/>
                  </a:lnTo>
                  <a:close/>
                </a:path>
                <a:path w="293370" h="228600">
                  <a:moveTo>
                    <a:pt x="47853" y="70510"/>
                  </a:moveTo>
                  <a:lnTo>
                    <a:pt x="45516" y="70510"/>
                  </a:lnTo>
                  <a:lnTo>
                    <a:pt x="45516" y="71272"/>
                  </a:lnTo>
                  <a:lnTo>
                    <a:pt x="48628" y="71272"/>
                  </a:lnTo>
                  <a:lnTo>
                    <a:pt x="47853" y="70510"/>
                  </a:lnTo>
                  <a:close/>
                </a:path>
                <a:path w="293370" h="228600">
                  <a:moveTo>
                    <a:pt x="39687" y="69735"/>
                  </a:moveTo>
                  <a:lnTo>
                    <a:pt x="39687" y="70510"/>
                  </a:lnTo>
                  <a:lnTo>
                    <a:pt x="40462" y="70510"/>
                  </a:lnTo>
                  <a:lnTo>
                    <a:pt x="39687" y="69735"/>
                  </a:lnTo>
                  <a:close/>
                </a:path>
                <a:path w="293370" h="228600">
                  <a:moveTo>
                    <a:pt x="181660" y="77825"/>
                  </a:moveTo>
                  <a:lnTo>
                    <a:pt x="180886" y="77825"/>
                  </a:lnTo>
                  <a:lnTo>
                    <a:pt x="180886" y="78600"/>
                  </a:lnTo>
                  <a:lnTo>
                    <a:pt x="181660" y="78600"/>
                  </a:lnTo>
                  <a:lnTo>
                    <a:pt x="181660" y="77825"/>
                  </a:lnTo>
                  <a:close/>
                </a:path>
                <a:path w="293370" h="228600">
                  <a:moveTo>
                    <a:pt x="182435" y="77050"/>
                  </a:moveTo>
                  <a:lnTo>
                    <a:pt x="181660" y="77050"/>
                  </a:lnTo>
                  <a:lnTo>
                    <a:pt x="181660" y="77825"/>
                  </a:lnTo>
                  <a:lnTo>
                    <a:pt x="182435" y="77825"/>
                  </a:lnTo>
                  <a:lnTo>
                    <a:pt x="182435" y="77050"/>
                  </a:lnTo>
                  <a:close/>
                </a:path>
                <a:path w="293370" h="228600">
                  <a:moveTo>
                    <a:pt x="183603" y="75895"/>
                  </a:moveTo>
                  <a:lnTo>
                    <a:pt x="183210" y="75895"/>
                  </a:lnTo>
                  <a:lnTo>
                    <a:pt x="183210" y="76288"/>
                  </a:lnTo>
                  <a:lnTo>
                    <a:pt x="182435" y="76288"/>
                  </a:lnTo>
                  <a:lnTo>
                    <a:pt x="182435" y="77050"/>
                  </a:lnTo>
                  <a:lnTo>
                    <a:pt x="183210" y="77050"/>
                  </a:lnTo>
                  <a:lnTo>
                    <a:pt x="183603" y="76288"/>
                  </a:lnTo>
                  <a:lnTo>
                    <a:pt x="183603" y="75895"/>
                  </a:lnTo>
                  <a:close/>
                </a:path>
                <a:path w="293370" h="228600">
                  <a:moveTo>
                    <a:pt x="183210" y="75895"/>
                  </a:moveTo>
                  <a:lnTo>
                    <a:pt x="182435" y="75895"/>
                  </a:lnTo>
                  <a:lnTo>
                    <a:pt x="181660" y="76288"/>
                  </a:lnTo>
                  <a:lnTo>
                    <a:pt x="183210" y="76288"/>
                  </a:lnTo>
                  <a:lnTo>
                    <a:pt x="183210" y="75895"/>
                  </a:lnTo>
                  <a:close/>
                </a:path>
                <a:path w="293370" h="228600">
                  <a:moveTo>
                    <a:pt x="292900" y="63182"/>
                  </a:moveTo>
                  <a:lnTo>
                    <a:pt x="292125" y="63182"/>
                  </a:lnTo>
                  <a:lnTo>
                    <a:pt x="292125" y="63957"/>
                  </a:lnTo>
                  <a:lnTo>
                    <a:pt x="292900" y="63957"/>
                  </a:lnTo>
                  <a:lnTo>
                    <a:pt x="292900" y="63182"/>
                  </a:lnTo>
                  <a:close/>
                </a:path>
                <a:path w="293370" h="228600">
                  <a:moveTo>
                    <a:pt x="126809" y="78600"/>
                  </a:moveTo>
                  <a:lnTo>
                    <a:pt x="126428" y="78600"/>
                  </a:lnTo>
                  <a:lnTo>
                    <a:pt x="125641" y="79362"/>
                  </a:lnTo>
                  <a:lnTo>
                    <a:pt x="126428" y="79362"/>
                  </a:lnTo>
                  <a:lnTo>
                    <a:pt x="126809" y="78600"/>
                  </a:lnTo>
                  <a:close/>
                </a:path>
                <a:path w="293370" h="228600">
                  <a:moveTo>
                    <a:pt x="127584" y="78600"/>
                  </a:moveTo>
                  <a:lnTo>
                    <a:pt x="126809" y="78600"/>
                  </a:lnTo>
                  <a:lnTo>
                    <a:pt x="126809" y="79362"/>
                  </a:lnTo>
                  <a:lnTo>
                    <a:pt x="127584" y="79362"/>
                  </a:lnTo>
                  <a:lnTo>
                    <a:pt x="127584" y="78600"/>
                  </a:lnTo>
                  <a:close/>
                </a:path>
                <a:path w="293370" h="228600">
                  <a:moveTo>
                    <a:pt x="128371" y="78600"/>
                  </a:moveTo>
                  <a:lnTo>
                    <a:pt x="127584" y="78600"/>
                  </a:lnTo>
                  <a:lnTo>
                    <a:pt x="128371" y="79362"/>
                  </a:lnTo>
                  <a:lnTo>
                    <a:pt x="128371" y="78600"/>
                  </a:lnTo>
                  <a:close/>
                </a:path>
                <a:path w="293370" h="228600">
                  <a:moveTo>
                    <a:pt x="118643" y="80136"/>
                  </a:moveTo>
                  <a:lnTo>
                    <a:pt x="117868" y="80136"/>
                  </a:lnTo>
                  <a:lnTo>
                    <a:pt x="117868" y="80911"/>
                  </a:lnTo>
                  <a:lnTo>
                    <a:pt x="118643" y="80136"/>
                  </a:lnTo>
                  <a:close/>
                </a:path>
                <a:path w="293370" h="228600">
                  <a:moveTo>
                    <a:pt x="98412" y="83985"/>
                  </a:moveTo>
                  <a:lnTo>
                    <a:pt x="98412" y="84759"/>
                  </a:lnTo>
                  <a:lnTo>
                    <a:pt x="99186" y="84759"/>
                  </a:lnTo>
                  <a:lnTo>
                    <a:pt x="98412" y="83985"/>
                  </a:lnTo>
                  <a:close/>
                </a:path>
                <a:path w="293370" h="228600">
                  <a:moveTo>
                    <a:pt x="94145" y="85915"/>
                  </a:moveTo>
                  <a:lnTo>
                    <a:pt x="93370" y="85915"/>
                  </a:lnTo>
                  <a:lnTo>
                    <a:pt x="93370" y="86690"/>
                  </a:lnTo>
                  <a:lnTo>
                    <a:pt x="94145" y="86690"/>
                  </a:lnTo>
                  <a:lnTo>
                    <a:pt x="94145" y="85915"/>
                  </a:lnTo>
                  <a:close/>
                </a:path>
                <a:path w="293370" h="228600">
                  <a:moveTo>
                    <a:pt x="73913" y="85915"/>
                  </a:moveTo>
                  <a:lnTo>
                    <a:pt x="73139" y="85915"/>
                  </a:lnTo>
                  <a:lnTo>
                    <a:pt x="73139" y="86690"/>
                  </a:lnTo>
                  <a:lnTo>
                    <a:pt x="73913" y="86690"/>
                  </a:lnTo>
                  <a:lnTo>
                    <a:pt x="73913" y="85915"/>
                  </a:lnTo>
                  <a:close/>
                </a:path>
                <a:path w="293370" h="228600">
                  <a:moveTo>
                    <a:pt x="88696" y="87464"/>
                  </a:moveTo>
                  <a:lnTo>
                    <a:pt x="88303" y="87464"/>
                  </a:lnTo>
                  <a:lnTo>
                    <a:pt x="88303" y="88239"/>
                  </a:lnTo>
                  <a:lnTo>
                    <a:pt x="88696" y="88239"/>
                  </a:lnTo>
                  <a:lnTo>
                    <a:pt x="88696" y="87464"/>
                  </a:lnTo>
                  <a:close/>
                </a:path>
                <a:path w="293370" h="228600">
                  <a:moveTo>
                    <a:pt x="40462" y="85140"/>
                  </a:moveTo>
                  <a:lnTo>
                    <a:pt x="39687" y="85915"/>
                  </a:lnTo>
                  <a:lnTo>
                    <a:pt x="39687" y="86690"/>
                  </a:lnTo>
                  <a:lnTo>
                    <a:pt x="40462" y="86690"/>
                  </a:lnTo>
                  <a:lnTo>
                    <a:pt x="40462" y="85140"/>
                  </a:lnTo>
                  <a:close/>
                </a:path>
                <a:path w="293370" h="228600">
                  <a:moveTo>
                    <a:pt x="41236" y="84759"/>
                  </a:moveTo>
                  <a:lnTo>
                    <a:pt x="40462" y="84759"/>
                  </a:lnTo>
                  <a:lnTo>
                    <a:pt x="40462" y="85140"/>
                  </a:lnTo>
                  <a:lnTo>
                    <a:pt x="41236" y="84759"/>
                  </a:lnTo>
                  <a:close/>
                </a:path>
                <a:path w="293370" h="228600">
                  <a:moveTo>
                    <a:pt x="89471" y="89001"/>
                  </a:moveTo>
                  <a:lnTo>
                    <a:pt x="88696" y="89001"/>
                  </a:lnTo>
                  <a:lnTo>
                    <a:pt x="88696" y="89776"/>
                  </a:lnTo>
                  <a:lnTo>
                    <a:pt x="89471" y="89776"/>
                  </a:lnTo>
                  <a:lnTo>
                    <a:pt x="89471" y="89001"/>
                  </a:lnTo>
                  <a:close/>
                </a:path>
                <a:path w="293370" h="228600">
                  <a:moveTo>
                    <a:pt x="240398" y="87464"/>
                  </a:moveTo>
                  <a:lnTo>
                    <a:pt x="240004" y="87464"/>
                  </a:lnTo>
                  <a:lnTo>
                    <a:pt x="240004" y="88226"/>
                  </a:lnTo>
                  <a:lnTo>
                    <a:pt x="240398" y="88226"/>
                  </a:lnTo>
                  <a:lnTo>
                    <a:pt x="240398" y="87464"/>
                  </a:lnTo>
                  <a:close/>
                </a:path>
                <a:path w="293370" h="228600">
                  <a:moveTo>
                    <a:pt x="236893" y="88226"/>
                  </a:moveTo>
                  <a:lnTo>
                    <a:pt x="236118" y="88226"/>
                  </a:lnTo>
                  <a:lnTo>
                    <a:pt x="236118" y="89001"/>
                  </a:lnTo>
                  <a:lnTo>
                    <a:pt x="236893" y="89001"/>
                  </a:lnTo>
                  <a:lnTo>
                    <a:pt x="236893" y="88226"/>
                  </a:lnTo>
                  <a:close/>
                </a:path>
                <a:path w="293370" h="228600">
                  <a:moveTo>
                    <a:pt x="238455" y="92087"/>
                  </a:moveTo>
                  <a:lnTo>
                    <a:pt x="237667" y="92087"/>
                  </a:lnTo>
                  <a:lnTo>
                    <a:pt x="237667" y="92849"/>
                  </a:lnTo>
                  <a:lnTo>
                    <a:pt x="238455" y="92849"/>
                  </a:lnTo>
                  <a:lnTo>
                    <a:pt x="238455" y="92087"/>
                  </a:lnTo>
                  <a:close/>
                </a:path>
                <a:path w="293370" h="228600">
                  <a:moveTo>
                    <a:pt x="64960" y="95542"/>
                  </a:moveTo>
                  <a:lnTo>
                    <a:pt x="64185" y="95542"/>
                  </a:lnTo>
                  <a:lnTo>
                    <a:pt x="64185" y="96316"/>
                  </a:lnTo>
                  <a:lnTo>
                    <a:pt x="64960" y="96316"/>
                  </a:lnTo>
                  <a:lnTo>
                    <a:pt x="64960" y="95542"/>
                  </a:lnTo>
                  <a:close/>
                </a:path>
                <a:path w="293370" h="228600">
                  <a:moveTo>
                    <a:pt x="68071" y="94780"/>
                  </a:moveTo>
                  <a:lnTo>
                    <a:pt x="67297" y="95542"/>
                  </a:lnTo>
                  <a:lnTo>
                    <a:pt x="65747" y="95542"/>
                  </a:lnTo>
                  <a:lnTo>
                    <a:pt x="65747" y="96316"/>
                  </a:lnTo>
                  <a:lnTo>
                    <a:pt x="68071" y="96316"/>
                  </a:lnTo>
                  <a:lnTo>
                    <a:pt x="68071" y="94780"/>
                  </a:lnTo>
                  <a:close/>
                </a:path>
                <a:path w="293370" h="228600">
                  <a:moveTo>
                    <a:pt x="67297" y="94780"/>
                  </a:moveTo>
                  <a:lnTo>
                    <a:pt x="66522" y="94780"/>
                  </a:lnTo>
                  <a:lnTo>
                    <a:pt x="66522" y="95542"/>
                  </a:lnTo>
                  <a:lnTo>
                    <a:pt x="67297" y="95542"/>
                  </a:lnTo>
                  <a:lnTo>
                    <a:pt x="67297" y="94780"/>
                  </a:lnTo>
                  <a:close/>
                </a:path>
                <a:path w="293370" h="228600">
                  <a:moveTo>
                    <a:pt x="70015" y="94399"/>
                  </a:moveTo>
                  <a:lnTo>
                    <a:pt x="69634" y="94399"/>
                  </a:lnTo>
                  <a:lnTo>
                    <a:pt x="69634" y="94780"/>
                  </a:lnTo>
                  <a:lnTo>
                    <a:pt x="68859" y="94780"/>
                  </a:lnTo>
                  <a:lnTo>
                    <a:pt x="68859" y="95542"/>
                  </a:lnTo>
                  <a:lnTo>
                    <a:pt x="70015" y="95542"/>
                  </a:lnTo>
                  <a:lnTo>
                    <a:pt x="70015" y="94399"/>
                  </a:lnTo>
                  <a:close/>
                </a:path>
                <a:path w="293370" h="228600">
                  <a:moveTo>
                    <a:pt x="70802" y="94780"/>
                  </a:moveTo>
                  <a:lnTo>
                    <a:pt x="70015" y="94780"/>
                  </a:lnTo>
                  <a:lnTo>
                    <a:pt x="70015" y="95542"/>
                  </a:lnTo>
                  <a:lnTo>
                    <a:pt x="70802" y="95542"/>
                  </a:lnTo>
                  <a:lnTo>
                    <a:pt x="70802" y="94780"/>
                  </a:lnTo>
                  <a:close/>
                </a:path>
                <a:path w="293370" h="228600">
                  <a:moveTo>
                    <a:pt x="68859" y="93624"/>
                  </a:moveTo>
                  <a:lnTo>
                    <a:pt x="68071" y="93624"/>
                  </a:lnTo>
                  <a:lnTo>
                    <a:pt x="68071" y="94399"/>
                  </a:lnTo>
                  <a:lnTo>
                    <a:pt x="68859" y="93624"/>
                  </a:lnTo>
                  <a:close/>
                </a:path>
                <a:path w="293370" h="228600">
                  <a:moveTo>
                    <a:pt x="189052" y="96316"/>
                  </a:moveTo>
                  <a:lnTo>
                    <a:pt x="188264" y="96316"/>
                  </a:lnTo>
                  <a:lnTo>
                    <a:pt x="188264" y="97091"/>
                  </a:lnTo>
                  <a:lnTo>
                    <a:pt x="189052" y="97091"/>
                  </a:lnTo>
                  <a:lnTo>
                    <a:pt x="189052" y="96316"/>
                  </a:lnTo>
                  <a:close/>
                </a:path>
                <a:path w="293370" h="228600">
                  <a:moveTo>
                    <a:pt x="76250" y="96316"/>
                  </a:moveTo>
                  <a:lnTo>
                    <a:pt x="75463" y="96316"/>
                  </a:lnTo>
                  <a:lnTo>
                    <a:pt x="75463" y="97091"/>
                  </a:lnTo>
                  <a:lnTo>
                    <a:pt x="76250" y="97091"/>
                  </a:lnTo>
                  <a:lnTo>
                    <a:pt x="76250" y="96316"/>
                  </a:lnTo>
                  <a:close/>
                </a:path>
                <a:path w="293370" h="228600">
                  <a:moveTo>
                    <a:pt x="75463" y="94780"/>
                  </a:moveTo>
                  <a:lnTo>
                    <a:pt x="74688" y="94780"/>
                  </a:lnTo>
                  <a:lnTo>
                    <a:pt x="74688" y="96316"/>
                  </a:lnTo>
                  <a:lnTo>
                    <a:pt x="77800" y="96316"/>
                  </a:lnTo>
                  <a:lnTo>
                    <a:pt x="77800" y="95542"/>
                  </a:lnTo>
                  <a:lnTo>
                    <a:pt x="75463" y="95542"/>
                  </a:lnTo>
                  <a:lnTo>
                    <a:pt x="75463" y="94780"/>
                  </a:lnTo>
                  <a:close/>
                </a:path>
                <a:path w="293370" h="228600">
                  <a:moveTo>
                    <a:pt x="229501" y="93624"/>
                  </a:moveTo>
                  <a:lnTo>
                    <a:pt x="228726" y="93624"/>
                  </a:lnTo>
                  <a:lnTo>
                    <a:pt x="228726" y="94399"/>
                  </a:lnTo>
                  <a:lnTo>
                    <a:pt x="227952" y="94399"/>
                  </a:lnTo>
                  <a:lnTo>
                    <a:pt x="227164" y="94780"/>
                  </a:lnTo>
                  <a:lnTo>
                    <a:pt x="228726" y="94780"/>
                  </a:lnTo>
                  <a:lnTo>
                    <a:pt x="229501" y="94399"/>
                  </a:lnTo>
                  <a:lnTo>
                    <a:pt x="229501" y="93624"/>
                  </a:lnTo>
                  <a:close/>
                </a:path>
                <a:path w="293370" h="228600">
                  <a:moveTo>
                    <a:pt x="283184" y="87452"/>
                  </a:moveTo>
                  <a:lnTo>
                    <a:pt x="282409" y="87452"/>
                  </a:lnTo>
                  <a:lnTo>
                    <a:pt x="282409" y="88226"/>
                  </a:lnTo>
                  <a:lnTo>
                    <a:pt x="283184" y="88226"/>
                  </a:lnTo>
                  <a:lnTo>
                    <a:pt x="283184" y="87452"/>
                  </a:lnTo>
                  <a:close/>
                </a:path>
                <a:path w="293370" h="228600">
                  <a:moveTo>
                    <a:pt x="56794" y="96316"/>
                  </a:moveTo>
                  <a:lnTo>
                    <a:pt x="56019" y="96316"/>
                  </a:lnTo>
                  <a:lnTo>
                    <a:pt x="56019" y="97091"/>
                  </a:lnTo>
                  <a:lnTo>
                    <a:pt x="56794" y="97091"/>
                  </a:lnTo>
                  <a:lnTo>
                    <a:pt x="56794" y="96316"/>
                  </a:lnTo>
                  <a:close/>
                </a:path>
                <a:path w="293370" h="228600">
                  <a:moveTo>
                    <a:pt x="17894" y="93624"/>
                  </a:moveTo>
                  <a:lnTo>
                    <a:pt x="15563" y="93624"/>
                  </a:lnTo>
                  <a:lnTo>
                    <a:pt x="16344" y="94399"/>
                  </a:lnTo>
                  <a:lnTo>
                    <a:pt x="17894" y="94399"/>
                  </a:lnTo>
                  <a:lnTo>
                    <a:pt x="17894" y="93624"/>
                  </a:lnTo>
                  <a:close/>
                </a:path>
                <a:path w="293370" h="228600">
                  <a:moveTo>
                    <a:pt x="14782" y="92849"/>
                  </a:moveTo>
                  <a:lnTo>
                    <a:pt x="15563" y="93624"/>
                  </a:lnTo>
                  <a:lnTo>
                    <a:pt x="14782" y="92849"/>
                  </a:lnTo>
                  <a:close/>
                </a:path>
                <a:path w="293370" h="228600">
                  <a:moveTo>
                    <a:pt x="16344" y="92087"/>
                  </a:moveTo>
                  <a:lnTo>
                    <a:pt x="15570" y="92087"/>
                  </a:lnTo>
                  <a:lnTo>
                    <a:pt x="16344" y="92849"/>
                  </a:lnTo>
                  <a:lnTo>
                    <a:pt x="16344" y="93624"/>
                  </a:lnTo>
                  <a:lnTo>
                    <a:pt x="18681" y="93624"/>
                  </a:lnTo>
                  <a:lnTo>
                    <a:pt x="18681" y="92849"/>
                  </a:lnTo>
                  <a:lnTo>
                    <a:pt x="17119" y="92849"/>
                  </a:lnTo>
                  <a:lnTo>
                    <a:pt x="16344" y="92087"/>
                  </a:lnTo>
                  <a:close/>
                </a:path>
                <a:path w="293370" h="228600">
                  <a:moveTo>
                    <a:pt x="15570" y="92087"/>
                  </a:moveTo>
                  <a:lnTo>
                    <a:pt x="14782" y="92087"/>
                  </a:lnTo>
                  <a:lnTo>
                    <a:pt x="14782" y="92849"/>
                  </a:lnTo>
                  <a:lnTo>
                    <a:pt x="15570" y="92849"/>
                  </a:lnTo>
                  <a:lnTo>
                    <a:pt x="15570" y="92087"/>
                  </a:lnTo>
                  <a:close/>
                </a:path>
                <a:path w="293370" h="228600">
                  <a:moveTo>
                    <a:pt x="63411" y="104025"/>
                  </a:moveTo>
                  <a:lnTo>
                    <a:pt x="62636" y="104025"/>
                  </a:lnTo>
                  <a:lnTo>
                    <a:pt x="62636" y="104406"/>
                  </a:lnTo>
                  <a:lnTo>
                    <a:pt x="63411" y="104406"/>
                  </a:lnTo>
                  <a:lnTo>
                    <a:pt x="63411" y="104025"/>
                  </a:lnTo>
                  <a:close/>
                </a:path>
                <a:path w="293370" h="228600">
                  <a:moveTo>
                    <a:pt x="65747" y="102476"/>
                  </a:moveTo>
                  <a:lnTo>
                    <a:pt x="64960" y="102476"/>
                  </a:lnTo>
                  <a:lnTo>
                    <a:pt x="64960" y="103250"/>
                  </a:lnTo>
                  <a:lnTo>
                    <a:pt x="65747" y="103250"/>
                  </a:lnTo>
                  <a:lnTo>
                    <a:pt x="65747" y="102476"/>
                  </a:lnTo>
                  <a:close/>
                </a:path>
                <a:path w="293370" h="228600">
                  <a:moveTo>
                    <a:pt x="60299" y="101714"/>
                  </a:moveTo>
                  <a:lnTo>
                    <a:pt x="59905" y="101714"/>
                  </a:lnTo>
                  <a:lnTo>
                    <a:pt x="60299" y="102476"/>
                  </a:lnTo>
                  <a:lnTo>
                    <a:pt x="60299" y="101714"/>
                  </a:lnTo>
                  <a:close/>
                </a:path>
                <a:path w="293370" h="228600">
                  <a:moveTo>
                    <a:pt x="64960" y="101714"/>
                  </a:moveTo>
                  <a:lnTo>
                    <a:pt x="64185" y="101714"/>
                  </a:lnTo>
                  <a:lnTo>
                    <a:pt x="64185" y="102476"/>
                  </a:lnTo>
                  <a:lnTo>
                    <a:pt x="64960" y="102476"/>
                  </a:lnTo>
                  <a:lnTo>
                    <a:pt x="64960" y="101714"/>
                  </a:lnTo>
                  <a:close/>
                </a:path>
                <a:path w="293370" h="228600">
                  <a:moveTo>
                    <a:pt x="59905" y="100939"/>
                  </a:moveTo>
                  <a:lnTo>
                    <a:pt x="57569" y="100939"/>
                  </a:lnTo>
                  <a:lnTo>
                    <a:pt x="58356" y="101714"/>
                  </a:lnTo>
                  <a:lnTo>
                    <a:pt x="59905" y="101714"/>
                  </a:lnTo>
                  <a:lnTo>
                    <a:pt x="59905" y="100939"/>
                  </a:lnTo>
                  <a:close/>
                </a:path>
                <a:path w="293370" h="228600">
                  <a:moveTo>
                    <a:pt x="64185" y="100939"/>
                  </a:moveTo>
                  <a:lnTo>
                    <a:pt x="61848" y="100939"/>
                  </a:lnTo>
                  <a:lnTo>
                    <a:pt x="61848" y="101714"/>
                  </a:lnTo>
                  <a:lnTo>
                    <a:pt x="64185" y="101714"/>
                  </a:lnTo>
                  <a:lnTo>
                    <a:pt x="64185" y="100939"/>
                  </a:lnTo>
                  <a:close/>
                </a:path>
                <a:path w="293370" h="228600">
                  <a:moveTo>
                    <a:pt x="66522" y="99402"/>
                  </a:moveTo>
                  <a:lnTo>
                    <a:pt x="63411" y="99402"/>
                  </a:lnTo>
                  <a:lnTo>
                    <a:pt x="63411" y="100939"/>
                  </a:lnTo>
                  <a:lnTo>
                    <a:pt x="66522" y="100939"/>
                  </a:lnTo>
                  <a:lnTo>
                    <a:pt x="65747" y="101714"/>
                  </a:lnTo>
                  <a:lnTo>
                    <a:pt x="68071" y="101714"/>
                  </a:lnTo>
                  <a:lnTo>
                    <a:pt x="68071" y="100164"/>
                  </a:lnTo>
                  <a:lnTo>
                    <a:pt x="66522" y="100164"/>
                  </a:lnTo>
                  <a:lnTo>
                    <a:pt x="66522" y="99402"/>
                  </a:lnTo>
                  <a:close/>
                </a:path>
                <a:path w="293370" h="228600">
                  <a:moveTo>
                    <a:pt x="70802" y="100939"/>
                  </a:moveTo>
                  <a:lnTo>
                    <a:pt x="70802" y="101714"/>
                  </a:lnTo>
                  <a:lnTo>
                    <a:pt x="71577" y="101714"/>
                  </a:lnTo>
                  <a:lnTo>
                    <a:pt x="70802" y="100939"/>
                  </a:lnTo>
                  <a:close/>
                </a:path>
                <a:path w="293370" h="228600">
                  <a:moveTo>
                    <a:pt x="59131" y="100164"/>
                  </a:moveTo>
                  <a:lnTo>
                    <a:pt x="58356" y="100164"/>
                  </a:lnTo>
                  <a:lnTo>
                    <a:pt x="58356" y="100939"/>
                  </a:lnTo>
                  <a:lnTo>
                    <a:pt x="59131" y="100939"/>
                  </a:lnTo>
                  <a:lnTo>
                    <a:pt x="59131" y="100164"/>
                  </a:lnTo>
                  <a:close/>
                </a:path>
                <a:path w="293370" h="228600">
                  <a:moveTo>
                    <a:pt x="61848" y="100164"/>
                  </a:moveTo>
                  <a:lnTo>
                    <a:pt x="59131" y="100164"/>
                  </a:lnTo>
                  <a:lnTo>
                    <a:pt x="59131" y="100939"/>
                  </a:lnTo>
                  <a:lnTo>
                    <a:pt x="61848" y="100939"/>
                  </a:lnTo>
                  <a:lnTo>
                    <a:pt x="61848" y="100164"/>
                  </a:lnTo>
                  <a:close/>
                </a:path>
                <a:path w="293370" h="228600">
                  <a:moveTo>
                    <a:pt x="69634" y="98628"/>
                  </a:moveTo>
                  <a:lnTo>
                    <a:pt x="68859" y="98628"/>
                  </a:lnTo>
                  <a:lnTo>
                    <a:pt x="68859" y="100939"/>
                  </a:lnTo>
                  <a:lnTo>
                    <a:pt x="71577" y="100939"/>
                  </a:lnTo>
                  <a:lnTo>
                    <a:pt x="71577" y="100164"/>
                  </a:lnTo>
                  <a:lnTo>
                    <a:pt x="70802" y="100164"/>
                  </a:lnTo>
                  <a:lnTo>
                    <a:pt x="70802" y="99402"/>
                  </a:lnTo>
                  <a:lnTo>
                    <a:pt x="69634" y="99402"/>
                  </a:lnTo>
                  <a:lnTo>
                    <a:pt x="69634" y="98628"/>
                  </a:lnTo>
                  <a:close/>
                </a:path>
                <a:path w="293370" h="228600">
                  <a:moveTo>
                    <a:pt x="61074" y="99402"/>
                  </a:moveTo>
                  <a:lnTo>
                    <a:pt x="60299" y="99402"/>
                  </a:lnTo>
                  <a:lnTo>
                    <a:pt x="61074" y="100164"/>
                  </a:lnTo>
                  <a:lnTo>
                    <a:pt x="61074" y="99402"/>
                  </a:lnTo>
                  <a:close/>
                </a:path>
                <a:path w="293370" h="228600">
                  <a:moveTo>
                    <a:pt x="68071" y="99402"/>
                  </a:moveTo>
                  <a:lnTo>
                    <a:pt x="67297" y="100164"/>
                  </a:lnTo>
                  <a:lnTo>
                    <a:pt x="68071" y="100164"/>
                  </a:lnTo>
                  <a:lnTo>
                    <a:pt x="68071" y="99402"/>
                  </a:lnTo>
                  <a:close/>
                </a:path>
                <a:path w="293370" h="228600">
                  <a:moveTo>
                    <a:pt x="61848" y="98628"/>
                  </a:moveTo>
                  <a:lnTo>
                    <a:pt x="61074" y="98628"/>
                  </a:lnTo>
                  <a:lnTo>
                    <a:pt x="61074" y="99402"/>
                  </a:lnTo>
                  <a:lnTo>
                    <a:pt x="61848" y="99402"/>
                  </a:lnTo>
                  <a:lnTo>
                    <a:pt x="61848" y="98628"/>
                  </a:lnTo>
                  <a:close/>
                </a:path>
                <a:path w="293370" h="228600">
                  <a:moveTo>
                    <a:pt x="63411" y="98628"/>
                  </a:moveTo>
                  <a:lnTo>
                    <a:pt x="61848" y="98628"/>
                  </a:lnTo>
                  <a:lnTo>
                    <a:pt x="62636" y="99402"/>
                  </a:lnTo>
                  <a:lnTo>
                    <a:pt x="63411" y="99402"/>
                  </a:lnTo>
                  <a:lnTo>
                    <a:pt x="63411" y="98628"/>
                  </a:lnTo>
                  <a:close/>
                </a:path>
                <a:path w="293370" h="228600">
                  <a:moveTo>
                    <a:pt x="192163" y="104025"/>
                  </a:moveTo>
                  <a:lnTo>
                    <a:pt x="191376" y="104406"/>
                  </a:lnTo>
                  <a:lnTo>
                    <a:pt x="192163" y="104406"/>
                  </a:lnTo>
                  <a:lnTo>
                    <a:pt x="192163" y="104025"/>
                  </a:lnTo>
                  <a:close/>
                </a:path>
                <a:path w="293370" h="228600">
                  <a:moveTo>
                    <a:pt x="194106" y="103250"/>
                  </a:moveTo>
                  <a:lnTo>
                    <a:pt x="193332" y="103250"/>
                  </a:lnTo>
                  <a:lnTo>
                    <a:pt x="193332" y="104025"/>
                  </a:lnTo>
                  <a:lnTo>
                    <a:pt x="194106" y="104025"/>
                  </a:lnTo>
                  <a:lnTo>
                    <a:pt x="194106" y="103250"/>
                  </a:lnTo>
                  <a:close/>
                </a:path>
                <a:path w="293370" h="228600">
                  <a:moveTo>
                    <a:pt x="191376" y="105943"/>
                  </a:moveTo>
                  <a:lnTo>
                    <a:pt x="189826" y="105943"/>
                  </a:lnTo>
                  <a:lnTo>
                    <a:pt x="189826" y="106718"/>
                  </a:lnTo>
                  <a:lnTo>
                    <a:pt x="190601" y="106718"/>
                  </a:lnTo>
                  <a:lnTo>
                    <a:pt x="190601" y="107492"/>
                  </a:lnTo>
                  <a:lnTo>
                    <a:pt x="191376" y="106718"/>
                  </a:lnTo>
                  <a:lnTo>
                    <a:pt x="191376" y="105943"/>
                  </a:lnTo>
                  <a:close/>
                </a:path>
                <a:path w="293370" h="228600">
                  <a:moveTo>
                    <a:pt x="188264" y="105181"/>
                  </a:moveTo>
                  <a:lnTo>
                    <a:pt x="187490" y="105181"/>
                  </a:lnTo>
                  <a:lnTo>
                    <a:pt x="187490" y="105943"/>
                  </a:lnTo>
                  <a:lnTo>
                    <a:pt x="188264" y="105943"/>
                  </a:lnTo>
                  <a:lnTo>
                    <a:pt x="188264" y="105181"/>
                  </a:lnTo>
                  <a:close/>
                </a:path>
                <a:path w="293370" h="228600">
                  <a:moveTo>
                    <a:pt x="189052" y="105181"/>
                  </a:moveTo>
                  <a:lnTo>
                    <a:pt x="188264" y="105181"/>
                  </a:lnTo>
                  <a:lnTo>
                    <a:pt x="189052" y="105943"/>
                  </a:lnTo>
                  <a:lnTo>
                    <a:pt x="189052" y="105181"/>
                  </a:lnTo>
                  <a:close/>
                </a:path>
                <a:path w="293370" h="228600">
                  <a:moveTo>
                    <a:pt x="189052" y="104406"/>
                  </a:moveTo>
                  <a:lnTo>
                    <a:pt x="188264" y="104406"/>
                  </a:lnTo>
                  <a:lnTo>
                    <a:pt x="188264" y="105181"/>
                  </a:lnTo>
                  <a:lnTo>
                    <a:pt x="189052" y="104406"/>
                  </a:lnTo>
                  <a:close/>
                </a:path>
                <a:path w="293370" h="228600">
                  <a:moveTo>
                    <a:pt x="189826" y="104406"/>
                  </a:moveTo>
                  <a:lnTo>
                    <a:pt x="189052" y="105181"/>
                  </a:lnTo>
                  <a:lnTo>
                    <a:pt x="189826" y="105181"/>
                  </a:lnTo>
                  <a:lnTo>
                    <a:pt x="189826" y="104406"/>
                  </a:lnTo>
                  <a:close/>
                </a:path>
                <a:path w="293370" h="228600">
                  <a:moveTo>
                    <a:pt x="182435" y="109029"/>
                  </a:moveTo>
                  <a:lnTo>
                    <a:pt x="181660" y="109029"/>
                  </a:lnTo>
                  <a:lnTo>
                    <a:pt x="181660" y="109804"/>
                  </a:lnTo>
                  <a:lnTo>
                    <a:pt x="182435" y="109029"/>
                  </a:lnTo>
                  <a:close/>
                </a:path>
                <a:path w="293370" h="228600">
                  <a:moveTo>
                    <a:pt x="183210" y="109029"/>
                  </a:moveTo>
                  <a:lnTo>
                    <a:pt x="182435" y="109804"/>
                  </a:lnTo>
                  <a:lnTo>
                    <a:pt x="183210" y="109804"/>
                  </a:lnTo>
                  <a:lnTo>
                    <a:pt x="183210" y="109029"/>
                  </a:lnTo>
                  <a:close/>
                </a:path>
                <a:path w="293370" h="228600">
                  <a:moveTo>
                    <a:pt x="183603" y="107492"/>
                  </a:moveTo>
                  <a:lnTo>
                    <a:pt x="183210" y="108267"/>
                  </a:lnTo>
                  <a:lnTo>
                    <a:pt x="183210" y="109029"/>
                  </a:lnTo>
                  <a:lnTo>
                    <a:pt x="183603" y="108267"/>
                  </a:lnTo>
                  <a:lnTo>
                    <a:pt x="183603" y="107492"/>
                  </a:lnTo>
                  <a:close/>
                </a:path>
                <a:path w="293370" h="228600">
                  <a:moveTo>
                    <a:pt x="184378" y="107492"/>
                  </a:moveTo>
                  <a:lnTo>
                    <a:pt x="183603" y="107492"/>
                  </a:lnTo>
                  <a:lnTo>
                    <a:pt x="183603" y="108267"/>
                  </a:lnTo>
                  <a:lnTo>
                    <a:pt x="184378" y="107492"/>
                  </a:lnTo>
                  <a:close/>
                </a:path>
                <a:path w="293370" h="228600">
                  <a:moveTo>
                    <a:pt x="68071" y="107492"/>
                  </a:moveTo>
                  <a:lnTo>
                    <a:pt x="64960" y="107492"/>
                  </a:lnTo>
                  <a:lnTo>
                    <a:pt x="64960" y="108267"/>
                  </a:lnTo>
                  <a:lnTo>
                    <a:pt x="68071" y="108267"/>
                  </a:lnTo>
                  <a:lnTo>
                    <a:pt x="68071" y="107492"/>
                  </a:lnTo>
                  <a:close/>
                </a:path>
                <a:path w="293370" h="228600">
                  <a:moveTo>
                    <a:pt x="66522" y="106718"/>
                  </a:moveTo>
                  <a:lnTo>
                    <a:pt x="65747" y="106718"/>
                  </a:lnTo>
                  <a:lnTo>
                    <a:pt x="65747" y="107492"/>
                  </a:lnTo>
                  <a:lnTo>
                    <a:pt x="66522" y="107492"/>
                  </a:lnTo>
                  <a:lnTo>
                    <a:pt x="66522" y="106718"/>
                  </a:lnTo>
                  <a:close/>
                </a:path>
                <a:path w="293370" h="228600">
                  <a:moveTo>
                    <a:pt x="41630" y="105181"/>
                  </a:moveTo>
                  <a:lnTo>
                    <a:pt x="40462" y="105181"/>
                  </a:lnTo>
                  <a:lnTo>
                    <a:pt x="40462" y="106718"/>
                  </a:lnTo>
                  <a:lnTo>
                    <a:pt x="43179" y="106718"/>
                  </a:lnTo>
                  <a:lnTo>
                    <a:pt x="43179" y="105943"/>
                  </a:lnTo>
                  <a:lnTo>
                    <a:pt x="42405" y="105943"/>
                  </a:lnTo>
                  <a:lnTo>
                    <a:pt x="41630" y="105181"/>
                  </a:lnTo>
                  <a:close/>
                </a:path>
                <a:path w="293370" h="228600">
                  <a:moveTo>
                    <a:pt x="47853" y="106718"/>
                  </a:moveTo>
                  <a:lnTo>
                    <a:pt x="46291" y="106718"/>
                  </a:lnTo>
                  <a:lnTo>
                    <a:pt x="46291" y="107492"/>
                  </a:lnTo>
                  <a:lnTo>
                    <a:pt x="47853" y="107492"/>
                  </a:lnTo>
                  <a:lnTo>
                    <a:pt x="47853" y="106718"/>
                  </a:lnTo>
                  <a:close/>
                </a:path>
                <a:path w="293370" h="228600">
                  <a:moveTo>
                    <a:pt x="48628" y="105943"/>
                  </a:moveTo>
                  <a:lnTo>
                    <a:pt x="45516" y="105943"/>
                  </a:lnTo>
                  <a:lnTo>
                    <a:pt x="44742" y="106718"/>
                  </a:lnTo>
                  <a:lnTo>
                    <a:pt x="49402" y="106718"/>
                  </a:lnTo>
                  <a:lnTo>
                    <a:pt x="48628" y="105943"/>
                  </a:lnTo>
                  <a:close/>
                </a:path>
                <a:path w="293370" h="228600">
                  <a:moveTo>
                    <a:pt x="75463" y="112115"/>
                  </a:moveTo>
                  <a:lnTo>
                    <a:pt x="74688" y="112890"/>
                  </a:lnTo>
                  <a:lnTo>
                    <a:pt x="74688" y="114045"/>
                  </a:lnTo>
                  <a:lnTo>
                    <a:pt x="77800" y="114045"/>
                  </a:lnTo>
                  <a:lnTo>
                    <a:pt x="77025" y="113652"/>
                  </a:lnTo>
                  <a:lnTo>
                    <a:pt x="76250" y="113652"/>
                  </a:lnTo>
                  <a:lnTo>
                    <a:pt x="76250" y="112890"/>
                  </a:lnTo>
                  <a:lnTo>
                    <a:pt x="75463" y="112890"/>
                  </a:lnTo>
                  <a:lnTo>
                    <a:pt x="75463" y="112115"/>
                  </a:lnTo>
                  <a:close/>
                </a:path>
                <a:path w="293370" h="228600">
                  <a:moveTo>
                    <a:pt x="78574" y="113652"/>
                  </a:moveTo>
                  <a:lnTo>
                    <a:pt x="77025" y="113652"/>
                  </a:lnTo>
                  <a:lnTo>
                    <a:pt x="77800" y="114045"/>
                  </a:lnTo>
                  <a:lnTo>
                    <a:pt x="78574" y="114045"/>
                  </a:lnTo>
                  <a:lnTo>
                    <a:pt x="78574" y="113652"/>
                  </a:lnTo>
                  <a:close/>
                </a:path>
                <a:path w="293370" h="228600">
                  <a:moveTo>
                    <a:pt x="73126" y="112890"/>
                  </a:moveTo>
                  <a:lnTo>
                    <a:pt x="72351" y="112890"/>
                  </a:lnTo>
                  <a:lnTo>
                    <a:pt x="72351" y="113664"/>
                  </a:lnTo>
                  <a:lnTo>
                    <a:pt x="73126" y="113664"/>
                  </a:lnTo>
                  <a:lnTo>
                    <a:pt x="73126" y="112890"/>
                  </a:lnTo>
                  <a:close/>
                </a:path>
                <a:path w="293370" h="228600">
                  <a:moveTo>
                    <a:pt x="72351" y="112115"/>
                  </a:moveTo>
                  <a:lnTo>
                    <a:pt x="71577" y="112115"/>
                  </a:lnTo>
                  <a:lnTo>
                    <a:pt x="71577" y="112890"/>
                  </a:lnTo>
                  <a:lnTo>
                    <a:pt x="72351" y="112115"/>
                  </a:lnTo>
                  <a:close/>
                </a:path>
                <a:path w="293370" h="228600">
                  <a:moveTo>
                    <a:pt x="73913" y="111340"/>
                  </a:moveTo>
                  <a:lnTo>
                    <a:pt x="73913" y="112890"/>
                  </a:lnTo>
                  <a:lnTo>
                    <a:pt x="74688" y="112890"/>
                  </a:lnTo>
                  <a:lnTo>
                    <a:pt x="74688" y="112115"/>
                  </a:lnTo>
                  <a:lnTo>
                    <a:pt x="73913" y="111340"/>
                  </a:lnTo>
                  <a:close/>
                </a:path>
                <a:path w="293370" h="228600">
                  <a:moveTo>
                    <a:pt x="76250" y="111340"/>
                  </a:moveTo>
                  <a:lnTo>
                    <a:pt x="76250" y="112115"/>
                  </a:lnTo>
                  <a:lnTo>
                    <a:pt x="77025" y="112890"/>
                  </a:lnTo>
                  <a:lnTo>
                    <a:pt x="77025" y="112115"/>
                  </a:lnTo>
                  <a:lnTo>
                    <a:pt x="76250" y="111340"/>
                  </a:lnTo>
                  <a:close/>
                </a:path>
                <a:path w="293370" h="228600">
                  <a:moveTo>
                    <a:pt x="78574" y="112115"/>
                  </a:moveTo>
                  <a:lnTo>
                    <a:pt x="77800" y="112115"/>
                  </a:lnTo>
                  <a:lnTo>
                    <a:pt x="77800" y="112890"/>
                  </a:lnTo>
                  <a:lnTo>
                    <a:pt x="78574" y="112890"/>
                  </a:lnTo>
                  <a:lnTo>
                    <a:pt x="78574" y="112115"/>
                  </a:lnTo>
                  <a:close/>
                </a:path>
                <a:path w="293370" h="228600">
                  <a:moveTo>
                    <a:pt x="75463" y="111340"/>
                  </a:moveTo>
                  <a:lnTo>
                    <a:pt x="74688" y="111340"/>
                  </a:lnTo>
                  <a:lnTo>
                    <a:pt x="74688" y="112115"/>
                  </a:lnTo>
                  <a:lnTo>
                    <a:pt x="75463" y="112115"/>
                  </a:lnTo>
                  <a:lnTo>
                    <a:pt x="75463" y="111340"/>
                  </a:lnTo>
                  <a:close/>
                </a:path>
                <a:path w="293370" h="228600">
                  <a:moveTo>
                    <a:pt x="76250" y="111340"/>
                  </a:moveTo>
                  <a:lnTo>
                    <a:pt x="75463" y="111340"/>
                  </a:lnTo>
                  <a:lnTo>
                    <a:pt x="76250" y="112115"/>
                  </a:lnTo>
                  <a:lnTo>
                    <a:pt x="76250" y="111340"/>
                  </a:lnTo>
                  <a:close/>
                </a:path>
                <a:path w="293370" h="228600">
                  <a:moveTo>
                    <a:pt x="74688" y="109804"/>
                  </a:moveTo>
                  <a:lnTo>
                    <a:pt x="73913" y="109804"/>
                  </a:lnTo>
                  <a:lnTo>
                    <a:pt x="73913" y="111340"/>
                  </a:lnTo>
                  <a:lnTo>
                    <a:pt x="74688" y="111340"/>
                  </a:lnTo>
                  <a:lnTo>
                    <a:pt x="74688" y="109804"/>
                  </a:lnTo>
                  <a:close/>
                </a:path>
                <a:path w="293370" h="228600">
                  <a:moveTo>
                    <a:pt x="75463" y="110578"/>
                  </a:moveTo>
                  <a:lnTo>
                    <a:pt x="74688" y="110578"/>
                  </a:lnTo>
                  <a:lnTo>
                    <a:pt x="74688" y="111340"/>
                  </a:lnTo>
                  <a:lnTo>
                    <a:pt x="75463" y="110578"/>
                  </a:lnTo>
                  <a:close/>
                </a:path>
                <a:path w="293370" h="228600">
                  <a:moveTo>
                    <a:pt x="78574" y="110578"/>
                  </a:moveTo>
                  <a:lnTo>
                    <a:pt x="77025" y="110578"/>
                  </a:lnTo>
                  <a:lnTo>
                    <a:pt x="77025" y="111340"/>
                  </a:lnTo>
                  <a:lnTo>
                    <a:pt x="78574" y="111340"/>
                  </a:lnTo>
                  <a:lnTo>
                    <a:pt x="78574" y="110578"/>
                  </a:lnTo>
                  <a:close/>
                </a:path>
                <a:path w="293370" h="228600">
                  <a:moveTo>
                    <a:pt x="73126" y="109029"/>
                  </a:moveTo>
                  <a:lnTo>
                    <a:pt x="71577" y="109029"/>
                  </a:lnTo>
                  <a:lnTo>
                    <a:pt x="71577" y="110578"/>
                  </a:lnTo>
                  <a:lnTo>
                    <a:pt x="73126" y="110578"/>
                  </a:lnTo>
                  <a:lnTo>
                    <a:pt x="73126" y="109029"/>
                  </a:lnTo>
                  <a:close/>
                </a:path>
                <a:path w="293370" h="228600">
                  <a:moveTo>
                    <a:pt x="73913" y="109804"/>
                  </a:moveTo>
                  <a:lnTo>
                    <a:pt x="73126" y="109804"/>
                  </a:lnTo>
                  <a:lnTo>
                    <a:pt x="73126" y="110578"/>
                  </a:lnTo>
                  <a:lnTo>
                    <a:pt x="73913" y="109804"/>
                  </a:lnTo>
                  <a:close/>
                </a:path>
                <a:path w="293370" h="228600">
                  <a:moveTo>
                    <a:pt x="74688" y="109029"/>
                  </a:moveTo>
                  <a:lnTo>
                    <a:pt x="74688" y="109804"/>
                  </a:lnTo>
                  <a:lnTo>
                    <a:pt x="75463" y="109804"/>
                  </a:lnTo>
                  <a:lnTo>
                    <a:pt x="74688" y="109029"/>
                  </a:lnTo>
                  <a:close/>
                </a:path>
                <a:path w="293370" h="228600">
                  <a:moveTo>
                    <a:pt x="56019" y="109804"/>
                  </a:moveTo>
                  <a:lnTo>
                    <a:pt x="54457" y="109804"/>
                  </a:lnTo>
                  <a:lnTo>
                    <a:pt x="54457" y="110578"/>
                  </a:lnTo>
                  <a:lnTo>
                    <a:pt x="56019" y="110578"/>
                  </a:lnTo>
                  <a:lnTo>
                    <a:pt x="56019" y="109804"/>
                  </a:lnTo>
                  <a:close/>
                </a:path>
                <a:path w="293370" h="228600">
                  <a:moveTo>
                    <a:pt x="53682" y="109029"/>
                  </a:moveTo>
                  <a:lnTo>
                    <a:pt x="52133" y="109029"/>
                  </a:lnTo>
                  <a:lnTo>
                    <a:pt x="52133" y="109804"/>
                  </a:lnTo>
                  <a:lnTo>
                    <a:pt x="53682" y="109804"/>
                  </a:lnTo>
                  <a:lnTo>
                    <a:pt x="53682" y="109029"/>
                  </a:lnTo>
                  <a:close/>
                </a:path>
                <a:path w="293370" h="228600">
                  <a:moveTo>
                    <a:pt x="55244" y="109029"/>
                  </a:moveTo>
                  <a:lnTo>
                    <a:pt x="53682" y="109029"/>
                  </a:lnTo>
                  <a:lnTo>
                    <a:pt x="53682" y="109804"/>
                  </a:lnTo>
                  <a:lnTo>
                    <a:pt x="55244" y="109804"/>
                  </a:lnTo>
                  <a:lnTo>
                    <a:pt x="55244" y="109029"/>
                  </a:lnTo>
                  <a:close/>
                </a:path>
                <a:path w="293370" h="228600">
                  <a:moveTo>
                    <a:pt x="71577" y="119430"/>
                  </a:moveTo>
                  <a:lnTo>
                    <a:pt x="70015" y="120205"/>
                  </a:lnTo>
                  <a:lnTo>
                    <a:pt x="71577" y="120205"/>
                  </a:lnTo>
                  <a:lnTo>
                    <a:pt x="71577" y="119430"/>
                  </a:lnTo>
                  <a:close/>
                </a:path>
                <a:path w="293370" h="228600">
                  <a:moveTo>
                    <a:pt x="72351" y="118668"/>
                  </a:moveTo>
                  <a:lnTo>
                    <a:pt x="71577" y="118668"/>
                  </a:lnTo>
                  <a:lnTo>
                    <a:pt x="72351" y="119430"/>
                  </a:lnTo>
                  <a:lnTo>
                    <a:pt x="72351" y="118668"/>
                  </a:lnTo>
                  <a:close/>
                </a:path>
                <a:path w="293370" h="228600">
                  <a:moveTo>
                    <a:pt x="75463" y="117894"/>
                  </a:moveTo>
                  <a:lnTo>
                    <a:pt x="74688" y="117894"/>
                  </a:lnTo>
                  <a:lnTo>
                    <a:pt x="73913" y="118668"/>
                  </a:lnTo>
                  <a:lnTo>
                    <a:pt x="73126" y="118668"/>
                  </a:lnTo>
                  <a:lnTo>
                    <a:pt x="73913" y="119430"/>
                  </a:lnTo>
                  <a:lnTo>
                    <a:pt x="75463" y="117894"/>
                  </a:lnTo>
                  <a:close/>
                </a:path>
                <a:path w="293370" h="228600">
                  <a:moveTo>
                    <a:pt x="74688" y="118668"/>
                  </a:moveTo>
                  <a:lnTo>
                    <a:pt x="73913" y="119430"/>
                  </a:lnTo>
                  <a:lnTo>
                    <a:pt x="74688" y="119430"/>
                  </a:lnTo>
                  <a:lnTo>
                    <a:pt x="74688" y="118668"/>
                  </a:lnTo>
                  <a:close/>
                </a:path>
                <a:path w="293370" h="228600">
                  <a:moveTo>
                    <a:pt x="76250" y="117894"/>
                  </a:moveTo>
                  <a:lnTo>
                    <a:pt x="75463" y="117894"/>
                  </a:lnTo>
                  <a:lnTo>
                    <a:pt x="75463" y="118668"/>
                  </a:lnTo>
                  <a:lnTo>
                    <a:pt x="74688" y="118668"/>
                  </a:lnTo>
                  <a:lnTo>
                    <a:pt x="74688" y="119430"/>
                  </a:lnTo>
                  <a:lnTo>
                    <a:pt x="76250" y="119430"/>
                  </a:lnTo>
                  <a:lnTo>
                    <a:pt x="76250" y="117894"/>
                  </a:lnTo>
                  <a:close/>
                </a:path>
                <a:path w="293370" h="228600">
                  <a:moveTo>
                    <a:pt x="76250" y="117894"/>
                  </a:moveTo>
                  <a:lnTo>
                    <a:pt x="76250" y="119430"/>
                  </a:lnTo>
                  <a:lnTo>
                    <a:pt x="77025" y="118668"/>
                  </a:lnTo>
                  <a:lnTo>
                    <a:pt x="76250" y="117894"/>
                  </a:lnTo>
                  <a:close/>
                </a:path>
                <a:path w="293370" h="228600">
                  <a:moveTo>
                    <a:pt x="78574" y="118668"/>
                  </a:moveTo>
                  <a:lnTo>
                    <a:pt x="77800" y="118668"/>
                  </a:lnTo>
                  <a:lnTo>
                    <a:pt x="77025" y="119430"/>
                  </a:lnTo>
                  <a:lnTo>
                    <a:pt x="78574" y="119430"/>
                  </a:lnTo>
                  <a:lnTo>
                    <a:pt x="78574" y="118668"/>
                  </a:lnTo>
                  <a:close/>
                </a:path>
                <a:path w="293370" h="228600">
                  <a:moveTo>
                    <a:pt x="77800" y="117894"/>
                  </a:moveTo>
                  <a:lnTo>
                    <a:pt x="77025" y="117894"/>
                  </a:lnTo>
                  <a:lnTo>
                    <a:pt x="77025" y="118668"/>
                  </a:lnTo>
                  <a:lnTo>
                    <a:pt x="77800" y="117894"/>
                  </a:lnTo>
                  <a:close/>
                </a:path>
                <a:path w="293370" h="228600">
                  <a:moveTo>
                    <a:pt x="78574" y="117119"/>
                  </a:moveTo>
                  <a:lnTo>
                    <a:pt x="77800" y="117119"/>
                  </a:lnTo>
                  <a:lnTo>
                    <a:pt x="77800" y="117894"/>
                  </a:lnTo>
                  <a:lnTo>
                    <a:pt x="77025" y="118668"/>
                  </a:lnTo>
                  <a:lnTo>
                    <a:pt x="77800" y="118668"/>
                  </a:lnTo>
                  <a:lnTo>
                    <a:pt x="78574" y="117894"/>
                  </a:lnTo>
                  <a:lnTo>
                    <a:pt x="78574" y="117119"/>
                  </a:lnTo>
                  <a:close/>
                </a:path>
                <a:path w="293370" h="228600">
                  <a:moveTo>
                    <a:pt x="79743" y="117894"/>
                  </a:moveTo>
                  <a:lnTo>
                    <a:pt x="79362" y="118668"/>
                  </a:lnTo>
                  <a:lnTo>
                    <a:pt x="79743" y="118668"/>
                  </a:lnTo>
                  <a:lnTo>
                    <a:pt x="79743" y="117894"/>
                  </a:lnTo>
                  <a:close/>
                </a:path>
                <a:path w="293370" h="228600">
                  <a:moveTo>
                    <a:pt x="78574" y="115582"/>
                  </a:moveTo>
                  <a:lnTo>
                    <a:pt x="77800" y="115582"/>
                  </a:lnTo>
                  <a:lnTo>
                    <a:pt x="77025" y="116357"/>
                  </a:lnTo>
                  <a:lnTo>
                    <a:pt x="76250" y="116357"/>
                  </a:lnTo>
                  <a:lnTo>
                    <a:pt x="76250" y="117894"/>
                  </a:lnTo>
                  <a:lnTo>
                    <a:pt x="77025" y="117119"/>
                  </a:lnTo>
                  <a:lnTo>
                    <a:pt x="77800" y="117119"/>
                  </a:lnTo>
                  <a:lnTo>
                    <a:pt x="77800" y="116357"/>
                  </a:lnTo>
                  <a:lnTo>
                    <a:pt x="78574" y="115582"/>
                  </a:lnTo>
                  <a:close/>
                </a:path>
                <a:path w="293370" h="228600">
                  <a:moveTo>
                    <a:pt x="77025" y="117119"/>
                  </a:moveTo>
                  <a:lnTo>
                    <a:pt x="76250" y="117894"/>
                  </a:lnTo>
                  <a:lnTo>
                    <a:pt x="77025" y="117894"/>
                  </a:lnTo>
                  <a:lnTo>
                    <a:pt x="77025" y="117119"/>
                  </a:lnTo>
                  <a:close/>
                </a:path>
                <a:path w="293370" h="228600">
                  <a:moveTo>
                    <a:pt x="79362" y="117119"/>
                  </a:moveTo>
                  <a:lnTo>
                    <a:pt x="78574" y="117119"/>
                  </a:lnTo>
                  <a:lnTo>
                    <a:pt x="78574" y="117894"/>
                  </a:lnTo>
                  <a:lnTo>
                    <a:pt x="79362" y="117119"/>
                  </a:lnTo>
                  <a:close/>
                </a:path>
                <a:path w="293370" h="228600">
                  <a:moveTo>
                    <a:pt x="81305" y="117119"/>
                  </a:moveTo>
                  <a:lnTo>
                    <a:pt x="80517" y="117119"/>
                  </a:lnTo>
                  <a:lnTo>
                    <a:pt x="79743" y="117894"/>
                  </a:lnTo>
                  <a:lnTo>
                    <a:pt x="80517" y="117894"/>
                  </a:lnTo>
                  <a:lnTo>
                    <a:pt x="81305" y="117119"/>
                  </a:lnTo>
                  <a:close/>
                </a:path>
                <a:path w="293370" h="228600">
                  <a:moveTo>
                    <a:pt x="79362" y="115582"/>
                  </a:moveTo>
                  <a:lnTo>
                    <a:pt x="78574" y="115582"/>
                  </a:lnTo>
                  <a:lnTo>
                    <a:pt x="78574" y="117119"/>
                  </a:lnTo>
                  <a:lnTo>
                    <a:pt x="79362" y="116357"/>
                  </a:lnTo>
                  <a:lnTo>
                    <a:pt x="79362" y="115582"/>
                  </a:lnTo>
                  <a:close/>
                </a:path>
                <a:path w="293370" h="228600">
                  <a:moveTo>
                    <a:pt x="79743" y="116357"/>
                  </a:moveTo>
                  <a:lnTo>
                    <a:pt x="79362" y="116357"/>
                  </a:lnTo>
                  <a:lnTo>
                    <a:pt x="79362" y="117119"/>
                  </a:lnTo>
                  <a:lnTo>
                    <a:pt x="79743" y="116357"/>
                  </a:lnTo>
                  <a:close/>
                </a:path>
                <a:path w="293370" h="228600">
                  <a:moveTo>
                    <a:pt x="83629" y="116357"/>
                  </a:moveTo>
                  <a:lnTo>
                    <a:pt x="81305" y="116357"/>
                  </a:lnTo>
                  <a:lnTo>
                    <a:pt x="81305" y="117119"/>
                  </a:lnTo>
                  <a:lnTo>
                    <a:pt x="83629" y="117119"/>
                  </a:lnTo>
                  <a:lnTo>
                    <a:pt x="83629" y="116357"/>
                  </a:lnTo>
                  <a:close/>
                </a:path>
                <a:path w="293370" h="228600">
                  <a:moveTo>
                    <a:pt x="82080" y="115582"/>
                  </a:moveTo>
                  <a:lnTo>
                    <a:pt x="80517" y="115582"/>
                  </a:lnTo>
                  <a:lnTo>
                    <a:pt x="80517" y="116357"/>
                  </a:lnTo>
                  <a:lnTo>
                    <a:pt x="82080" y="116357"/>
                  </a:lnTo>
                  <a:lnTo>
                    <a:pt x="82080" y="115582"/>
                  </a:lnTo>
                  <a:close/>
                </a:path>
                <a:path w="293370" h="228600">
                  <a:moveTo>
                    <a:pt x="79362" y="114807"/>
                  </a:moveTo>
                  <a:lnTo>
                    <a:pt x="79362" y="115582"/>
                  </a:lnTo>
                  <a:lnTo>
                    <a:pt x="79743" y="115582"/>
                  </a:lnTo>
                  <a:lnTo>
                    <a:pt x="79362" y="114807"/>
                  </a:lnTo>
                  <a:close/>
                </a:path>
                <a:path w="293370" h="228600">
                  <a:moveTo>
                    <a:pt x="83629" y="114807"/>
                  </a:moveTo>
                  <a:lnTo>
                    <a:pt x="82854" y="114807"/>
                  </a:lnTo>
                  <a:lnTo>
                    <a:pt x="83629" y="115582"/>
                  </a:lnTo>
                  <a:lnTo>
                    <a:pt x="83629" y="114807"/>
                  </a:lnTo>
                  <a:close/>
                </a:path>
                <a:path w="293370" h="228600">
                  <a:moveTo>
                    <a:pt x="83629" y="113652"/>
                  </a:moveTo>
                  <a:lnTo>
                    <a:pt x="82854" y="113652"/>
                  </a:lnTo>
                  <a:lnTo>
                    <a:pt x="82854" y="114045"/>
                  </a:lnTo>
                  <a:lnTo>
                    <a:pt x="83629" y="114045"/>
                  </a:lnTo>
                  <a:lnTo>
                    <a:pt x="83629" y="113652"/>
                  </a:lnTo>
                  <a:close/>
                </a:path>
                <a:path w="293370" h="228600">
                  <a:moveTo>
                    <a:pt x="58356" y="112877"/>
                  </a:moveTo>
                  <a:lnTo>
                    <a:pt x="57581" y="112877"/>
                  </a:lnTo>
                  <a:lnTo>
                    <a:pt x="57581" y="113652"/>
                  </a:lnTo>
                  <a:lnTo>
                    <a:pt x="58356" y="113652"/>
                  </a:lnTo>
                  <a:lnTo>
                    <a:pt x="58356" y="112877"/>
                  </a:lnTo>
                  <a:close/>
                </a:path>
                <a:path w="293370" h="228600">
                  <a:moveTo>
                    <a:pt x="257898" y="110578"/>
                  </a:moveTo>
                  <a:lnTo>
                    <a:pt x="257124" y="111340"/>
                  </a:lnTo>
                  <a:lnTo>
                    <a:pt x="257898" y="111340"/>
                  </a:lnTo>
                  <a:lnTo>
                    <a:pt x="257898" y="110578"/>
                  </a:lnTo>
                  <a:close/>
                </a:path>
                <a:path w="293370" h="228600">
                  <a:moveTo>
                    <a:pt x="59905" y="114807"/>
                  </a:moveTo>
                  <a:lnTo>
                    <a:pt x="59131" y="115582"/>
                  </a:lnTo>
                  <a:lnTo>
                    <a:pt x="59905" y="115582"/>
                  </a:lnTo>
                  <a:lnTo>
                    <a:pt x="59905" y="114807"/>
                  </a:lnTo>
                  <a:close/>
                </a:path>
                <a:path w="293370" h="228600">
                  <a:moveTo>
                    <a:pt x="254787" y="114045"/>
                  </a:moveTo>
                  <a:lnTo>
                    <a:pt x="254012" y="114045"/>
                  </a:lnTo>
                  <a:lnTo>
                    <a:pt x="254012" y="114807"/>
                  </a:lnTo>
                  <a:lnTo>
                    <a:pt x="254787" y="114045"/>
                  </a:lnTo>
                  <a:close/>
                </a:path>
                <a:path w="293370" h="228600">
                  <a:moveTo>
                    <a:pt x="245059" y="115582"/>
                  </a:moveTo>
                  <a:lnTo>
                    <a:pt x="244284" y="115582"/>
                  </a:lnTo>
                  <a:lnTo>
                    <a:pt x="244284" y="117119"/>
                  </a:lnTo>
                  <a:lnTo>
                    <a:pt x="245059" y="117119"/>
                  </a:lnTo>
                  <a:lnTo>
                    <a:pt x="245833" y="116357"/>
                  </a:lnTo>
                  <a:lnTo>
                    <a:pt x="245059" y="116357"/>
                  </a:lnTo>
                  <a:lnTo>
                    <a:pt x="245059" y="115582"/>
                  </a:lnTo>
                  <a:close/>
                </a:path>
                <a:path w="293370" h="228600">
                  <a:moveTo>
                    <a:pt x="245833" y="115582"/>
                  </a:moveTo>
                  <a:lnTo>
                    <a:pt x="245059" y="115582"/>
                  </a:lnTo>
                  <a:lnTo>
                    <a:pt x="245059" y="116357"/>
                  </a:lnTo>
                  <a:lnTo>
                    <a:pt x="245833" y="116357"/>
                  </a:lnTo>
                  <a:lnTo>
                    <a:pt x="245833" y="117119"/>
                  </a:lnTo>
                  <a:lnTo>
                    <a:pt x="246621" y="117119"/>
                  </a:lnTo>
                  <a:lnTo>
                    <a:pt x="246621" y="116357"/>
                  </a:lnTo>
                  <a:lnTo>
                    <a:pt x="245833" y="115582"/>
                  </a:lnTo>
                  <a:close/>
                </a:path>
                <a:path w="293370" h="228600">
                  <a:moveTo>
                    <a:pt x="248170" y="115582"/>
                  </a:moveTo>
                  <a:lnTo>
                    <a:pt x="247395" y="115582"/>
                  </a:lnTo>
                  <a:lnTo>
                    <a:pt x="246621" y="116357"/>
                  </a:lnTo>
                  <a:lnTo>
                    <a:pt x="247395" y="117119"/>
                  </a:lnTo>
                  <a:lnTo>
                    <a:pt x="247395" y="116357"/>
                  </a:lnTo>
                  <a:lnTo>
                    <a:pt x="248170" y="116357"/>
                  </a:lnTo>
                  <a:lnTo>
                    <a:pt x="248170" y="115582"/>
                  </a:lnTo>
                  <a:close/>
                </a:path>
                <a:path w="293370" h="228600">
                  <a:moveTo>
                    <a:pt x="21018" y="116357"/>
                  </a:moveTo>
                  <a:lnTo>
                    <a:pt x="20231" y="117119"/>
                  </a:lnTo>
                  <a:lnTo>
                    <a:pt x="21018" y="117119"/>
                  </a:lnTo>
                  <a:lnTo>
                    <a:pt x="21018" y="116357"/>
                  </a:lnTo>
                  <a:close/>
                </a:path>
                <a:path w="293370" h="228600">
                  <a:moveTo>
                    <a:pt x="20231" y="115582"/>
                  </a:moveTo>
                  <a:lnTo>
                    <a:pt x="19456" y="115582"/>
                  </a:lnTo>
                  <a:lnTo>
                    <a:pt x="19456" y="116357"/>
                  </a:lnTo>
                  <a:lnTo>
                    <a:pt x="20231" y="116357"/>
                  </a:lnTo>
                  <a:lnTo>
                    <a:pt x="20231" y="115582"/>
                  </a:lnTo>
                  <a:close/>
                </a:path>
                <a:path w="293370" h="228600">
                  <a:moveTo>
                    <a:pt x="21793" y="114807"/>
                  </a:moveTo>
                  <a:lnTo>
                    <a:pt x="20231" y="114807"/>
                  </a:lnTo>
                  <a:lnTo>
                    <a:pt x="20231" y="115582"/>
                  </a:lnTo>
                  <a:lnTo>
                    <a:pt x="21793" y="115582"/>
                  </a:lnTo>
                  <a:lnTo>
                    <a:pt x="21793" y="114807"/>
                  </a:lnTo>
                  <a:close/>
                </a:path>
                <a:path w="293370" h="228600">
                  <a:moveTo>
                    <a:pt x="112814" y="126745"/>
                  </a:moveTo>
                  <a:lnTo>
                    <a:pt x="112026" y="126745"/>
                  </a:lnTo>
                  <a:lnTo>
                    <a:pt x="112026" y="127533"/>
                  </a:lnTo>
                  <a:lnTo>
                    <a:pt x="112814" y="126745"/>
                  </a:lnTo>
                  <a:close/>
                </a:path>
                <a:path w="293370" h="228600">
                  <a:moveTo>
                    <a:pt x="107746" y="128295"/>
                  </a:moveTo>
                  <a:lnTo>
                    <a:pt x="106972" y="129070"/>
                  </a:lnTo>
                  <a:lnTo>
                    <a:pt x="107746" y="129070"/>
                  </a:lnTo>
                  <a:lnTo>
                    <a:pt x="107746" y="128295"/>
                  </a:lnTo>
                  <a:close/>
                </a:path>
                <a:path w="293370" h="228600">
                  <a:moveTo>
                    <a:pt x="70802" y="125983"/>
                  </a:moveTo>
                  <a:lnTo>
                    <a:pt x="70802" y="127533"/>
                  </a:lnTo>
                  <a:lnTo>
                    <a:pt x="71577" y="127533"/>
                  </a:lnTo>
                  <a:lnTo>
                    <a:pt x="71577" y="126745"/>
                  </a:lnTo>
                  <a:lnTo>
                    <a:pt x="70802" y="125983"/>
                  </a:lnTo>
                  <a:close/>
                </a:path>
                <a:path w="293370" h="228600">
                  <a:moveTo>
                    <a:pt x="102298" y="129844"/>
                  </a:moveTo>
                  <a:lnTo>
                    <a:pt x="101523" y="129844"/>
                  </a:lnTo>
                  <a:lnTo>
                    <a:pt x="103085" y="130606"/>
                  </a:lnTo>
                  <a:lnTo>
                    <a:pt x="102298" y="129844"/>
                  </a:lnTo>
                  <a:close/>
                </a:path>
                <a:path w="293370" h="228600">
                  <a:moveTo>
                    <a:pt x="81305" y="132156"/>
                  </a:moveTo>
                  <a:lnTo>
                    <a:pt x="79362" y="132156"/>
                  </a:lnTo>
                  <a:lnTo>
                    <a:pt x="79362" y="132918"/>
                  </a:lnTo>
                  <a:lnTo>
                    <a:pt x="81305" y="132918"/>
                  </a:lnTo>
                  <a:lnTo>
                    <a:pt x="81305" y="132156"/>
                  </a:lnTo>
                  <a:close/>
                </a:path>
                <a:path w="293370" h="228600">
                  <a:moveTo>
                    <a:pt x="83629" y="132156"/>
                  </a:moveTo>
                  <a:lnTo>
                    <a:pt x="82080" y="132156"/>
                  </a:lnTo>
                  <a:lnTo>
                    <a:pt x="82080" y="132918"/>
                  </a:lnTo>
                  <a:lnTo>
                    <a:pt x="82854" y="132918"/>
                  </a:lnTo>
                  <a:lnTo>
                    <a:pt x="83629" y="132156"/>
                  </a:lnTo>
                  <a:close/>
                </a:path>
                <a:path w="293370" h="228600">
                  <a:moveTo>
                    <a:pt x="84416" y="132156"/>
                  </a:moveTo>
                  <a:lnTo>
                    <a:pt x="83629" y="132156"/>
                  </a:lnTo>
                  <a:lnTo>
                    <a:pt x="84416" y="132918"/>
                  </a:lnTo>
                  <a:lnTo>
                    <a:pt x="84416" y="132156"/>
                  </a:lnTo>
                  <a:close/>
                </a:path>
                <a:path w="293370" h="228600">
                  <a:moveTo>
                    <a:pt x="87528" y="131381"/>
                  </a:moveTo>
                  <a:lnTo>
                    <a:pt x="85191" y="131381"/>
                  </a:lnTo>
                  <a:lnTo>
                    <a:pt x="84416" y="132156"/>
                  </a:lnTo>
                  <a:lnTo>
                    <a:pt x="84416" y="132918"/>
                  </a:lnTo>
                  <a:lnTo>
                    <a:pt x="86740" y="132918"/>
                  </a:lnTo>
                  <a:lnTo>
                    <a:pt x="86740" y="132156"/>
                  </a:lnTo>
                  <a:lnTo>
                    <a:pt x="87528" y="132156"/>
                  </a:lnTo>
                  <a:lnTo>
                    <a:pt x="87528" y="131381"/>
                  </a:lnTo>
                  <a:close/>
                </a:path>
                <a:path w="293370" h="228600">
                  <a:moveTo>
                    <a:pt x="84416" y="131381"/>
                  </a:moveTo>
                  <a:lnTo>
                    <a:pt x="83629" y="131381"/>
                  </a:lnTo>
                  <a:lnTo>
                    <a:pt x="84416" y="132156"/>
                  </a:lnTo>
                  <a:lnTo>
                    <a:pt x="84416" y="131381"/>
                  </a:lnTo>
                  <a:close/>
                </a:path>
                <a:path w="293370" h="228600">
                  <a:moveTo>
                    <a:pt x="236893" y="131381"/>
                  </a:moveTo>
                  <a:lnTo>
                    <a:pt x="236118" y="131381"/>
                  </a:lnTo>
                  <a:lnTo>
                    <a:pt x="236118" y="132156"/>
                  </a:lnTo>
                  <a:lnTo>
                    <a:pt x="236893" y="132156"/>
                  </a:lnTo>
                  <a:lnTo>
                    <a:pt x="236893" y="131381"/>
                  </a:lnTo>
                  <a:close/>
                </a:path>
                <a:path w="293370" h="228600">
                  <a:moveTo>
                    <a:pt x="237667" y="131381"/>
                  </a:moveTo>
                  <a:lnTo>
                    <a:pt x="236893" y="131381"/>
                  </a:lnTo>
                  <a:lnTo>
                    <a:pt x="236893" y="132156"/>
                  </a:lnTo>
                  <a:lnTo>
                    <a:pt x="237667" y="131381"/>
                  </a:lnTo>
                  <a:close/>
                </a:path>
                <a:path w="293370" h="228600">
                  <a:moveTo>
                    <a:pt x="236893" y="130606"/>
                  </a:moveTo>
                  <a:lnTo>
                    <a:pt x="236118" y="130606"/>
                  </a:lnTo>
                  <a:lnTo>
                    <a:pt x="236893" y="131381"/>
                  </a:lnTo>
                  <a:lnTo>
                    <a:pt x="236893" y="130606"/>
                  </a:lnTo>
                  <a:close/>
                </a:path>
                <a:path w="293370" h="228600">
                  <a:moveTo>
                    <a:pt x="240398" y="130606"/>
                  </a:moveTo>
                  <a:lnTo>
                    <a:pt x="240004" y="130606"/>
                  </a:lnTo>
                  <a:lnTo>
                    <a:pt x="240398" y="131381"/>
                  </a:lnTo>
                  <a:lnTo>
                    <a:pt x="240398" y="130606"/>
                  </a:lnTo>
                  <a:close/>
                </a:path>
                <a:path w="293370" h="228600">
                  <a:moveTo>
                    <a:pt x="241947" y="130606"/>
                  </a:moveTo>
                  <a:lnTo>
                    <a:pt x="241172" y="130606"/>
                  </a:lnTo>
                  <a:lnTo>
                    <a:pt x="241172" y="131381"/>
                  </a:lnTo>
                  <a:lnTo>
                    <a:pt x="241947" y="131381"/>
                  </a:lnTo>
                  <a:lnTo>
                    <a:pt x="241947" y="130606"/>
                  </a:lnTo>
                  <a:close/>
                </a:path>
                <a:path w="293370" h="228600">
                  <a:moveTo>
                    <a:pt x="243497" y="130606"/>
                  </a:moveTo>
                  <a:lnTo>
                    <a:pt x="242722" y="130606"/>
                  </a:lnTo>
                  <a:lnTo>
                    <a:pt x="242722" y="131381"/>
                  </a:lnTo>
                  <a:lnTo>
                    <a:pt x="243497" y="131381"/>
                  </a:lnTo>
                  <a:lnTo>
                    <a:pt x="243497" y="130606"/>
                  </a:lnTo>
                  <a:close/>
                </a:path>
                <a:path w="293370" h="228600">
                  <a:moveTo>
                    <a:pt x="244284" y="131381"/>
                  </a:moveTo>
                  <a:lnTo>
                    <a:pt x="243509" y="131381"/>
                  </a:lnTo>
                  <a:lnTo>
                    <a:pt x="243509" y="132156"/>
                  </a:lnTo>
                  <a:lnTo>
                    <a:pt x="244284" y="132156"/>
                  </a:lnTo>
                  <a:lnTo>
                    <a:pt x="244284" y="131381"/>
                  </a:lnTo>
                  <a:close/>
                </a:path>
                <a:path w="293370" h="228600">
                  <a:moveTo>
                    <a:pt x="245059" y="131381"/>
                  </a:moveTo>
                  <a:lnTo>
                    <a:pt x="244284" y="132156"/>
                  </a:lnTo>
                  <a:lnTo>
                    <a:pt x="245059" y="132156"/>
                  </a:lnTo>
                  <a:lnTo>
                    <a:pt x="245059" y="131381"/>
                  </a:lnTo>
                  <a:close/>
                </a:path>
                <a:path w="293370" h="228600">
                  <a:moveTo>
                    <a:pt x="246621" y="131381"/>
                  </a:moveTo>
                  <a:lnTo>
                    <a:pt x="245833" y="131381"/>
                  </a:lnTo>
                  <a:lnTo>
                    <a:pt x="245833" y="132156"/>
                  </a:lnTo>
                  <a:lnTo>
                    <a:pt x="246621" y="132156"/>
                  </a:lnTo>
                  <a:lnTo>
                    <a:pt x="246621" y="131381"/>
                  </a:lnTo>
                  <a:close/>
                </a:path>
                <a:path w="293370" h="228600">
                  <a:moveTo>
                    <a:pt x="236118" y="132918"/>
                  </a:moveTo>
                  <a:lnTo>
                    <a:pt x="235330" y="133299"/>
                  </a:lnTo>
                  <a:lnTo>
                    <a:pt x="236118" y="133299"/>
                  </a:lnTo>
                  <a:lnTo>
                    <a:pt x="236118" y="132918"/>
                  </a:lnTo>
                  <a:close/>
                </a:path>
                <a:path w="293370" h="228600">
                  <a:moveTo>
                    <a:pt x="234556" y="133299"/>
                  </a:moveTo>
                  <a:lnTo>
                    <a:pt x="233781" y="134073"/>
                  </a:lnTo>
                  <a:lnTo>
                    <a:pt x="234556" y="134073"/>
                  </a:lnTo>
                  <a:lnTo>
                    <a:pt x="234556" y="133299"/>
                  </a:lnTo>
                  <a:close/>
                </a:path>
                <a:path w="293370" h="228600">
                  <a:moveTo>
                    <a:pt x="229501" y="136385"/>
                  </a:moveTo>
                  <a:lnTo>
                    <a:pt x="228726" y="136385"/>
                  </a:lnTo>
                  <a:lnTo>
                    <a:pt x="228726" y="137159"/>
                  </a:lnTo>
                  <a:lnTo>
                    <a:pt x="229501" y="137159"/>
                  </a:lnTo>
                  <a:lnTo>
                    <a:pt x="229501" y="136385"/>
                  </a:lnTo>
                  <a:close/>
                </a:path>
                <a:path w="293370" h="228600">
                  <a:moveTo>
                    <a:pt x="231063" y="136385"/>
                  </a:moveTo>
                  <a:lnTo>
                    <a:pt x="230276" y="136385"/>
                  </a:lnTo>
                  <a:lnTo>
                    <a:pt x="230276" y="137159"/>
                  </a:lnTo>
                  <a:lnTo>
                    <a:pt x="231063" y="136385"/>
                  </a:lnTo>
                  <a:close/>
                </a:path>
                <a:path w="293370" h="228600">
                  <a:moveTo>
                    <a:pt x="230276" y="135610"/>
                  </a:moveTo>
                  <a:lnTo>
                    <a:pt x="229501" y="135610"/>
                  </a:lnTo>
                  <a:lnTo>
                    <a:pt x="229501" y="136385"/>
                  </a:lnTo>
                  <a:lnTo>
                    <a:pt x="230276" y="135610"/>
                  </a:lnTo>
                  <a:close/>
                </a:path>
                <a:path w="293370" h="228600">
                  <a:moveTo>
                    <a:pt x="231063" y="135610"/>
                  </a:moveTo>
                  <a:lnTo>
                    <a:pt x="230276" y="135610"/>
                  </a:lnTo>
                  <a:lnTo>
                    <a:pt x="230276" y="136385"/>
                  </a:lnTo>
                  <a:lnTo>
                    <a:pt x="231063" y="135610"/>
                  </a:lnTo>
                  <a:close/>
                </a:path>
                <a:path w="293370" h="228600">
                  <a:moveTo>
                    <a:pt x="227164" y="139471"/>
                  </a:moveTo>
                  <a:lnTo>
                    <a:pt x="224840" y="139471"/>
                  </a:lnTo>
                  <a:lnTo>
                    <a:pt x="224840" y="141782"/>
                  </a:lnTo>
                  <a:lnTo>
                    <a:pt x="225615" y="141008"/>
                  </a:lnTo>
                  <a:lnTo>
                    <a:pt x="225615" y="140233"/>
                  </a:lnTo>
                  <a:lnTo>
                    <a:pt x="227164" y="140233"/>
                  </a:lnTo>
                  <a:lnTo>
                    <a:pt x="227164" y="139471"/>
                  </a:lnTo>
                  <a:close/>
                </a:path>
                <a:path w="293370" h="228600">
                  <a:moveTo>
                    <a:pt x="226390" y="140233"/>
                  </a:moveTo>
                  <a:lnTo>
                    <a:pt x="225615" y="140233"/>
                  </a:lnTo>
                  <a:lnTo>
                    <a:pt x="225615" y="141008"/>
                  </a:lnTo>
                  <a:lnTo>
                    <a:pt x="226390" y="141008"/>
                  </a:lnTo>
                  <a:lnTo>
                    <a:pt x="226390" y="140233"/>
                  </a:lnTo>
                  <a:close/>
                </a:path>
                <a:path w="293370" h="228600">
                  <a:moveTo>
                    <a:pt x="227164" y="140233"/>
                  </a:moveTo>
                  <a:lnTo>
                    <a:pt x="226390" y="140233"/>
                  </a:lnTo>
                  <a:lnTo>
                    <a:pt x="226390" y="141008"/>
                  </a:lnTo>
                  <a:lnTo>
                    <a:pt x="227164" y="141008"/>
                  </a:lnTo>
                  <a:lnTo>
                    <a:pt x="227164" y="140233"/>
                  </a:lnTo>
                  <a:close/>
                </a:path>
                <a:path w="293370" h="228600">
                  <a:moveTo>
                    <a:pt x="228726" y="139471"/>
                  </a:moveTo>
                  <a:lnTo>
                    <a:pt x="227164" y="139471"/>
                  </a:lnTo>
                  <a:lnTo>
                    <a:pt x="227164" y="140233"/>
                  </a:lnTo>
                  <a:lnTo>
                    <a:pt x="227952" y="140233"/>
                  </a:lnTo>
                  <a:lnTo>
                    <a:pt x="227952" y="141008"/>
                  </a:lnTo>
                  <a:lnTo>
                    <a:pt x="228726" y="141008"/>
                  </a:lnTo>
                  <a:lnTo>
                    <a:pt x="228726" y="139471"/>
                  </a:lnTo>
                  <a:close/>
                </a:path>
                <a:path w="293370" h="228600">
                  <a:moveTo>
                    <a:pt x="226390" y="137928"/>
                  </a:moveTo>
                  <a:lnTo>
                    <a:pt x="225615" y="138696"/>
                  </a:lnTo>
                  <a:lnTo>
                    <a:pt x="226390" y="138696"/>
                  </a:lnTo>
                  <a:lnTo>
                    <a:pt x="226390" y="137928"/>
                  </a:lnTo>
                  <a:close/>
                </a:path>
                <a:path w="293370" h="228600">
                  <a:moveTo>
                    <a:pt x="227952" y="137921"/>
                  </a:moveTo>
                  <a:lnTo>
                    <a:pt x="227164" y="138696"/>
                  </a:lnTo>
                  <a:lnTo>
                    <a:pt x="227952" y="138696"/>
                  </a:lnTo>
                  <a:lnTo>
                    <a:pt x="227952" y="137921"/>
                  </a:lnTo>
                  <a:close/>
                </a:path>
                <a:path w="293370" h="228600">
                  <a:moveTo>
                    <a:pt x="228726" y="137921"/>
                  </a:moveTo>
                  <a:lnTo>
                    <a:pt x="227952" y="137921"/>
                  </a:lnTo>
                  <a:lnTo>
                    <a:pt x="227952" y="138696"/>
                  </a:lnTo>
                  <a:lnTo>
                    <a:pt x="228726" y="137921"/>
                  </a:lnTo>
                  <a:close/>
                </a:path>
                <a:path w="293370" h="228600">
                  <a:moveTo>
                    <a:pt x="227164" y="137159"/>
                  </a:moveTo>
                  <a:lnTo>
                    <a:pt x="226396" y="137921"/>
                  </a:lnTo>
                  <a:lnTo>
                    <a:pt x="227164" y="137921"/>
                  </a:lnTo>
                  <a:lnTo>
                    <a:pt x="227164" y="137159"/>
                  </a:lnTo>
                  <a:close/>
                </a:path>
                <a:path w="293370" h="228600">
                  <a:moveTo>
                    <a:pt x="224053" y="139471"/>
                  </a:moveTo>
                  <a:lnTo>
                    <a:pt x="223278" y="140233"/>
                  </a:lnTo>
                  <a:lnTo>
                    <a:pt x="222503" y="140233"/>
                  </a:lnTo>
                  <a:lnTo>
                    <a:pt x="222503" y="141008"/>
                  </a:lnTo>
                  <a:lnTo>
                    <a:pt x="224053" y="141008"/>
                  </a:lnTo>
                  <a:lnTo>
                    <a:pt x="224053" y="139471"/>
                  </a:lnTo>
                  <a:close/>
                </a:path>
                <a:path w="293370" h="228600">
                  <a:moveTo>
                    <a:pt x="221729" y="142938"/>
                  </a:moveTo>
                  <a:lnTo>
                    <a:pt x="221335" y="143700"/>
                  </a:lnTo>
                  <a:lnTo>
                    <a:pt x="221729" y="143700"/>
                  </a:lnTo>
                  <a:lnTo>
                    <a:pt x="221729" y="142938"/>
                  </a:lnTo>
                  <a:close/>
                </a:path>
                <a:path w="293370" h="228600">
                  <a:moveTo>
                    <a:pt x="221335" y="142544"/>
                  </a:moveTo>
                  <a:lnTo>
                    <a:pt x="220548" y="142938"/>
                  </a:lnTo>
                  <a:lnTo>
                    <a:pt x="221335" y="142938"/>
                  </a:lnTo>
                  <a:lnTo>
                    <a:pt x="221335" y="142544"/>
                  </a:lnTo>
                  <a:close/>
                </a:path>
                <a:path w="293370" h="228600">
                  <a:moveTo>
                    <a:pt x="222503" y="142557"/>
                  </a:moveTo>
                  <a:lnTo>
                    <a:pt x="221729" y="142557"/>
                  </a:lnTo>
                  <a:lnTo>
                    <a:pt x="221729" y="142938"/>
                  </a:lnTo>
                  <a:lnTo>
                    <a:pt x="222503" y="142938"/>
                  </a:lnTo>
                  <a:lnTo>
                    <a:pt x="222503" y="142557"/>
                  </a:lnTo>
                  <a:close/>
                </a:path>
                <a:path w="293370" h="228600">
                  <a:moveTo>
                    <a:pt x="220548" y="141770"/>
                  </a:moveTo>
                  <a:lnTo>
                    <a:pt x="219773" y="141770"/>
                  </a:lnTo>
                  <a:lnTo>
                    <a:pt x="219773" y="142544"/>
                  </a:lnTo>
                  <a:lnTo>
                    <a:pt x="220548" y="142544"/>
                  </a:lnTo>
                  <a:lnTo>
                    <a:pt x="220548" y="141770"/>
                  </a:lnTo>
                  <a:close/>
                </a:path>
                <a:path w="293370" h="228600">
                  <a:moveTo>
                    <a:pt x="221335" y="141782"/>
                  </a:moveTo>
                  <a:lnTo>
                    <a:pt x="220548" y="141782"/>
                  </a:lnTo>
                  <a:lnTo>
                    <a:pt x="220548" y="142544"/>
                  </a:lnTo>
                  <a:lnTo>
                    <a:pt x="221335" y="141782"/>
                  </a:lnTo>
                  <a:close/>
                </a:path>
                <a:path w="293370" h="228600">
                  <a:moveTo>
                    <a:pt x="21793" y="137921"/>
                  </a:moveTo>
                  <a:lnTo>
                    <a:pt x="21793" y="138696"/>
                  </a:lnTo>
                  <a:lnTo>
                    <a:pt x="22567" y="138696"/>
                  </a:lnTo>
                  <a:lnTo>
                    <a:pt x="21793" y="137921"/>
                  </a:lnTo>
                  <a:close/>
                </a:path>
                <a:path w="293370" h="228600">
                  <a:moveTo>
                    <a:pt x="21793" y="137159"/>
                  </a:moveTo>
                  <a:lnTo>
                    <a:pt x="21018" y="137159"/>
                  </a:lnTo>
                  <a:lnTo>
                    <a:pt x="21018" y="137921"/>
                  </a:lnTo>
                  <a:lnTo>
                    <a:pt x="21793" y="137921"/>
                  </a:lnTo>
                  <a:lnTo>
                    <a:pt x="21793" y="137159"/>
                  </a:lnTo>
                  <a:close/>
                </a:path>
                <a:path w="293370" h="228600">
                  <a:moveTo>
                    <a:pt x="213550" y="147561"/>
                  </a:moveTo>
                  <a:lnTo>
                    <a:pt x="212775" y="148335"/>
                  </a:lnTo>
                  <a:lnTo>
                    <a:pt x="213550" y="148335"/>
                  </a:lnTo>
                  <a:lnTo>
                    <a:pt x="213550" y="147561"/>
                  </a:lnTo>
                  <a:close/>
                </a:path>
                <a:path w="293370" h="228600">
                  <a:moveTo>
                    <a:pt x="214325" y="147567"/>
                  </a:moveTo>
                  <a:lnTo>
                    <a:pt x="213550" y="148335"/>
                  </a:lnTo>
                  <a:lnTo>
                    <a:pt x="214325" y="148335"/>
                  </a:lnTo>
                  <a:lnTo>
                    <a:pt x="214325" y="147567"/>
                  </a:lnTo>
                  <a:close/>
                </a:path>
                <a:path w="293370" h="228600">
                  <a:moveTo>
                    <a:pt x="215112" y="146786"/>
                  </a:moveTo>
                  <a:lnTo>
                    <a:pt x="214331" y="147561"/>
                  </a:lnTo>
                  <a:lnTo>
                    <a:pt x="215112" y="147561"/>
                  </a:lnTo>
                  <a:lnTo>
                    <a:pt x="215112" y="146786"/>
                  </a:lnTo>
                  <a:close/>
                </a:path>
                <a:path w="293370" h="228600">
                  <a:moveTo>
                    <a:pt x="215112" y="144475"/>
                  </a:moveTo>
                  <a:lnTo>
                    <a:pt x="214325" y="144475"/>
                  </a:lnTo>
                  <a:lnTo>
                    <a:pt x="214325" y="146011"/>
                  </a:lnTo>
                  <a:lnTo>
                    <a:pt x="215112" y="146011"/>
                  </a:lnTo>
                  <a:lnTo>
                    <a:pt x="215112" y="144475"/>
                  </a:lnTo>
                  <a:close/>
                </a:path>
                <a:path w="293370" h="228600">
                  <a:moveTo>
                    <a:pt x="215887" y="143700"/>
                  </a:moveTo>
                  <a:lnTo>
                    <a:pt x="215112" y="144475"/>
                  </a:lnTo>
                  <a:lnTo>
                    <a:pt x="215887" y="144475"/>
                  </a:lnTo>
                  <a:lnTo>
                    <a:pt x="215887" y="143700"/>
                  </a:lnTo>
                  <a:close/>
                </a:path>
                <a:path w="293370" h="228600">
                  <a:moveTo>
                    <a:pt x="1562" y="135610"/>
                  </a:moveTo>
                  <a:lnTo>
                    <a:pt x="0" y="135610"/>
                  </a:lnTo>
                  <a:lnTo>
                    <a:pt x="0" y="136385"/>
                  </a:lnTo>
                  <a:lnTo>
                    <a:pt x="1562" y="136385"/>
                  </a:lnTo>
                  <a:lnTo>
                    <a:pt x="1562" y="135610"/>
                  </a:lnTo>
                  <a:close/>
                </a:path>
                <a:path w="293370" h="228600">
                  <a:moveTo>
                    <a:pt x="64185" y="145249"/>
                  </a:moveTo>
                  <a:lnTo>
                    <a:pt x="63411" y="145249"/>
                  </a:lnTo>
                  <a:lnTo>
                    <a:pt x="63411" y="146011"/>
                  </a:lnTo>
                  <a:lnTo>
                    <a:pt x="64185" y="145249"/>
                  </a:lnTo>
                  <a:close/>
                </a:path>
                <a:path w="293370" h="228600">
                  <a:moveTo>
                    <a:pt x="212001" y="149872"/>
                  </a:moveTo>
                  <a:lnTo>
                    <a:pt x="211607" y="150647"/>
                  </a:lnTo>
                  <a:lnTo>
                    <a:pt x="212001" y="150647"/>
                  </a:lnTo>
                  <a:lnTo>
                    <a:pt x="212001" y="149872"/>
                  </a:lnTo>
                  <a:close/>
                </a:path>
                <a:path w="293370" h="228600">
                  <a:moveTo>
                    <a:pt x="100749" y="155651"/>
                  </a:moveTo>
                  <a:lnTo>
                    <a:pt x="99974" y="155651"/>
                  </a:lnTo>
                  <a:lnTo>
                    <a:pt x="99974" y="156425"/>
                  </a:lnTo>
                  <a:lnTo>
                    <a:pt x="100749" y="156425"/>
                  </a:lnTo>
                  <a:lnTo>
                    <a:pt x="100749" y="155651"/>
                  </a:lnTo>
                  <a:close/>
                </a:path>
                <a:path w="293370" h="228600">
                  <a:moveTo>
                    <a:pt x="101523" y="155651"/>
                  </a:moveTo>
                  <a:lnTo>
                    <a:pt x="100749" y="155651"/>
                  </a:lnTo>
                  <a:lnTo>
                    <a:pt x="100749" y="156425"/>
                  </a:lnTo>
                  <a:lnTo>
                    <a:pt x="101523" y="155651"/>
                  </a:lnTo>
                  <a:close/>
                </a:path>
                <a:path w="293370" h="228600">
                  <a:moveTo>
                    <a:pt x="102298" y="153339"/>
                  </a:moveTo>
                  <a:lnTo>
                    <a:pt x="101523" y="154114"/>
                  </a:lnTo>
                  <a:lnTo>
                    <a:pt x="102298" y="154114"/>
                  </a:lnTo>
                  <a:lnTo>
                    <a:pt x="102298" y="153339"/>
                  </a:lnTo>
                  <a:close/>
                </a:path>
                <a:path w="293370" h="228600">
                  <a:moveTo>
                    <a:pt x="206946" y="154876"/>
                  </a:moveTo>
                  <a:lnTo>
                    <a:pt x="206159" y="154876"/>
                  </a:lnTo>
                  <a:lnTo>
                    <a:pt x="206159" y="155651"/>
                  </a:lnTo>
                  <a:lnTo>
                    <a:pt x="205384" y="155651"/>
                  </a:lnTo>
                  <a:lnTo>
                    <a:pt x="205384" y="156425"/>
                  </a:lnTo>
                  <a:lnTo>
                    <a:pt x="206159" y="156425"/>
                  </a:lnTo>
                  <a:lnTo>
                    <a:pt x="206159" y="157187"/>
                  </a:lnTo>
                  <a:lnTo>
                    <a:pt x="206946" y="157187"/>
                  </a:lnTo>
                  <a:lnTo>
                    <a:pt x="206946" y="154876"/>
                  </a:lnTo>
                  <a:close/>
                </a:path>
                <a:path w="293370" h="228600">
                  <a:moveTo>
                    <a:pt x="194106" y="159499"/>
                  </a:moveTo>
                  <a:lnTo>
                    <a:pt x="193332" y="159499"/>
                  </a:lnTo>
                  <a:lnTo>
                    <a:pt x="193332" y="160273"/>
                  </a:lnTo>
                  <a:lnTo>
                    <a:pt x="194106" y="160273"/>
                  </a:lnTo>
                  <a:lnTo>
                    <a:pt x="194106" y="159499"/>
                  </a:lnTo>
                  <a:close/>
                </a:path>
                <a:path w="293370" h="228600">
                  <a:moveTo>
                    <a:pt x="194881" y="158737"/>
                  </a:moveTo>
                  <a:lnTo>
                    <a:pt x="194106" y="158737"/>
                  </a:lnTo>
                  <a:lnTo>
                    <a:pt x="194106" y="159499"/>
                  </a:lnTo>
                  <a:lnTo>
                    <a:pt x="194881" y="159499"/>
                  </a:lnTo>
                  <a:lnTo>
                    <a:pt x="194881" y="158737"/>
                  </a:lnTo>
                  <a:close/>
                </a:path>
                <a:path w="293370" h="228600">
                  <a:moveTo>
                    <a:pt x="201879" y="157962"/>
                  </a:moveTo>
                  <a:lnTo>
                    <a:pt x="195656" y="157962"/>
                  </a:lnTo>
                  <a:lnTo>
                    <a:pt x="195656" y="159499"/>
                  </a:lnTo>
                  <a:lnTo>
                    <a:pt x="199555" y="159499"/>
                  </a:lnTo>
                  <a:lnTo>
                    <a:pt x="199555" y="158737"/>
                  </a:lnTo>
                  <a:lnTo>
                    <a:pt x="201879" y="158737"/>
                  </a:lnTo>
                  <a:lnTo>
                    <a:pt x="201879" y="157962"/>
                  </a:lnTo>
                  <a:close/>
                </a:path>
                <a:path w="293370" h="228600">
                  <a:moveTo>
                    <a:pt x="203047" y="157187"/>
                  </a:moveTo>
                  <a:lnTo>
                    <a:pt x="202666" y="157187"/>
                  </a:lnTo>
                  <a:lnTo>
                    <a:pt x="202666" y="157962"/>
                  </a:lnTo>
                  <a:lnTo>
                    <a:pt x="201879" y="158737"/>
                  </a:lnTo>
                  <a:lnTo>
                    <a:pt x="203047" y="158737"/>
                  </a:lnTo>
                  <a:lnTo>
                    <a:pt x="203047" y="157187"/>
                  </a:lnTo>
                  <a:close/>
                </a:path>
                <a:path w="293370" h="228600">
                  <a:moveTo>
                    <a:pt x="201104" y="157187"/>
                  </a:moveTo>
                  <a:lnTo>
                    <a:pt x="199555" y="157187"/>
                  </a:lnTo>
                  <a:lnTo>
                    <a:pt x="200329" y="157962"/>
                  </a:lnTo>
                  <a:lnTo>
                    <a:pt x="201104" y="157962"/>
                  </a:lnTo>
                  <a:lnTo>
                    <a:pt x="201104" y="157187"/>
                  </a:lnTo>
                  <a:close/>
                </a:path>
                <a:path w="293370" h="228600">
                  <a:moveTo>
                    <a:pt x="202666" y="157187"/>
                  </a:moveTo>
                  <a:lnTo>
                    <a:pt x="201104" y="157187"/>
                  </a:lnTo>
                  <a:lnTo>
                    <a:pt x="201104" y="157962"/>
                  </a:lnTo>
                  <a:lnTo>
                    <a:pt x="202666" y="157962"/>
                  </a:lnTo>
                  <a:lnTo>
                    <a:pt x="202666" y="157187"/>
                  </a:lnTo>
                  <a:close/>
                </a:path>
                <a:path w="293370" h="228600">
                  <a:moveTo>
                    <a:pt x="211607" y="161048"/>
                  </a:moveTo>
                  <a:lnTo>
                    <a:pt x="210832" y="161048"/>
                  </a:lnTo>
                  <a:lnTo>
                    <a:pt x="211607" y="161810"/>
                  </a:lnTo>
                  <a:lnTo>
                    <a:pt x="211607" y="161048"/>
                  </a:lnTo>
                  <a:close/>
                </a:path>
                <a:path w="293370" h="228600">
                  <a:moveTo>
                    <a:pt x="210832" y="160273"/>
                  </a:moveTo>
                  <a:lnTo>
                    <a:pt x="210057" y="160273"/>
                  </a:lnTo>
                  <a:lnTo>
                    <a:pt x="210832" y="161048"/>
                  </a:lnTo>
                  <a:lnTo>
                    <a:pt x="210832" y="160273"/>
                  </a:lnTo>
                  <a:close/>
                </a:path>
                <a:path w="293370" h="228600">
                  <a:moveTo>
                    <a:pt x="210832" y="159499"/>
                  </a:moveTo>
                  <a:lnTo>
                    <a:pt x="210057" y="159499"/>
                  </a:lnTo>
                  <a:lnTo>
                    <a:pt x="210832" y="160273"/>
                  </a:lnTo>
                  <a:lnTo>
                    <a:pt x="210832" y="159499"/>
                  </a:lnTo>
                  <a:close/>
                </a:path>
                <a:path w="293370" h="228600">
                  <a:moveTo>
                    <a:pt x="210057" y="157962"/>
                  </a:moveTo>
                  <a:lnTo>
                    <a:pt x="209283" y="157962"/>
                  </a:lnTo>
                  <a:lnTo>
                    <a:pt x="209283" y="158737"/>
                  </a:lnTo>
                  <a:lnTo>
                    <a:pt x="210057" y="158737"/>
                  </a:lnTo>
                  <a:lnTo>
                    <a:pt x="210057" y="157962"/>
                  </a:lnTo>
                  <a:close/>
                </a:path>
                <a:path w="293370" h="228600">
                  <a:moveTo>
                    <a:pt x="210832" y="157962"/>
                  </a:moveTo>
                  <a:lnTo>
                    <a:pt x="210057" y="157962"/>
                  </a:lnTo>
                  <a:lnTo>
                    <a:pt x="210057" y="158724"/>
                  </a:lnTo>
                  <a:lnTo>
                    <a:pt x="210832" y="158724"/>
                  </a:lnTo>
                  <a:lnTo>
                    <a:pt x="210832" y="157962"/>
                  </a:lnTo>
                  <a:close/>
                </a:path>
                <a:path w="293370" h="228600">
                  <a:moveTo>
                    <a:pt x="189826" y="161048"/>
                  </a:moveTo>
                  <a:lnTo>
                    <a:pt x="189052" y="161048"/>
                  </a:lnTo>
                  <a:lnTo>
                    <a:pt x="189052" y="161810"/>
                  </a:lnTo>
                  <a:lnTo>
                    <a:pt x="189826" y="161048"/>
                  </a:lnTo>
                  <a:close/>
                </a:path>
                <a:path w="293370" h="228600">
                  <a:moveTo>
                    <a:pt x="187490" y="162204"/>
                  </a:moveTo>
                  <a:lnTo>
                    <a:pt x="186715" y="162204"/>
                  </a:lnTo>
                  <a:lnTo>
                    <a:pt x="186715" y="162966"/>
                  </a:lnTo>
                  <a:lnTo>
                    <a:pt x="187490" y="162204"/>
                  </a:lnTo>
                  <a:close/>
                </a:path>
                <a:path w="293370" h="228600">
                  <a:moveTo>
                    <a:pt x="184378" y="169138"/>
                  </a:moveTo>
                  <a:lnTo>
                    <a:pt x="183603" y="169138"/>
                  </a:lnTo>
                  <a:lnTo>
                    <a:pt x="183603" y="169913"/>
                  </a:lnTo>
                  <a:lnTo>
                    <a:pt x="184378" y="169913"/>
                  </a:lnTo>
                  <a:lnTo>
                    <a:pt x="184378" y="169138"/>
                  </a:lnTo>
                  <a:close/>
                </a:path>
                <a:path w="293370" h="228600">
                  <a:moveTo>
                    <a:pt x="171932" y="172605"/>
                  </a:moveTo>
                  <a:lnTo>
                    <a:pt x="171157" y="172605"/>
                  </a:lnTo>
                  <a:lnTo>
                    <a:pt x="171932" y="173380"/>
                  </a:lnTo>
                  <a:lnTo>
                    <a:pt x="171932" y="172605"/>
                  </a:lnTo>
                  <a:close/>
                </a:path>
                <a:path w="293370" h="228600">
                  <a:moveTo>
                    <a:pt x="180098" y="172605"/>
                  </a:moveTo>
                  <a:lnTo>
                    <a:pt x="179323" y="172605"/>
                  </a:lnTo>
                  <a:lnTo>
                    <a:pt x="179323" y="173380"/>
                  </a:lnTo>
                  <a:lnTo>
                    <a:pt x="180098" y="172605"/>
                  </a:lnTo>
                  <a:close/>
                </a:path>
                <a:path w="293370" h="228600">
                  <a:moveTo>
                    <a:pt x="171932" y="174142"/>
                  </a:moveTo>
                  <a:lnTo>
                    <a:pt x="171157" y="174142"/>
                  </a:lnTo>
                  <a:lnTo>
                    <a:pt x="171157" y="174917"/>
                  </a:lnTo>
                  <a:lnTo>
                    <a:pt x="171932" y="174142"/>
                  </a:lnTo>
                  <a:close/>
                </a:path>
                <a:path w="293370" h="228600">
                  <a:moveTo>
                    <a:pt x="172707" y="176453"/>
                  </a:moveTo>
                  <a:lnTo>
                    <a:pt x="171932" y="176453"/>
                  </a:lnTo>
                  <a:lnTo>
                    <a:pt x="171932" y="177228"/>
                  </a:lnTo>
                  <a:lnTo>
                    <a:pt x="172707" y="177228"/>
                  </a:lnTo>
                  <a:lnTo>
                    <a:pt x="172707" y="176453"/>
                  </a:lnTo>
                  <a:close/>
                </a:path>
                <a:path w="293370" h="228600">
                  <a:moveTo>
                    <a:pt x="35788" y="194195"/>
                  </a:moveTo>
                  <a:lnTo>
                    <a:pt x="35788" y="194957"/>
                  </a:lnTo>
                  <a:lnTo>
                    <a:pt x="36575" y="195719"/>
                  </a:lnTo>
                  <a:lnTo>
                    <a:pt x="37350" y="195719"/>
                  </a:lnTo>
                  <a:lnTo>
                    <a:pt x="35788" y="194195"/>
                  </a:lnTo>
                  <a:close/>
                </a:path>
                <a:path w="293370" h="228600">
                  <a:moveTo>
                    <a:pt x="37350" y="193433"/>
                  </a:moveTo>
                  <a:lnTo>
                    <a:pt x="35013" y="193433"/>
                  </a:lnTo>
                  <a:lnTo>
                    <a:pt x="35788" y="194195"/>
                  </a:lnTo>
                  <a:lnTo>
                    <a:pt x="36575" y="194195"/>
                  </a:lnTo>
                  <a:lnTo>
                    <a:pt x="36575" y="194957"/>
                  </a:lnTo>
                  <a:lnTo>
                    <a:pt x="37350" y="194195"/>
                  </a:lnTo>
                  <a:lnTo>
                    <a:pt x="37350" y="193433"/>
                  </a:lnTo>
                  <a:close/>
                </a:path>
                <a:path w="293370" h="228600">
                  <a:moveTo>
                    <a:pt x="37350" y="194195"/>
                  </a:moveTo>
                  <a:lnTo>
                    <a:pt x="37350" y="194957"/>
                  </a:lnTo>
                  <a:lnTo>
                    <a:pt x="38125" y="194957"/>
                  </a:lnTo>
                  <a:lnTo>
                    <a:pt x="37350" y="194195"/>
                  </a:lnTo>
                  <a:close/>
                </a:path>
                <a:path w="293370" h="228600">
                  <a:moveTo>
                    <a:pt x="35013" y="191147"/>
                  </a:moveTo>
                  <a:lnTo>
                    <a:pt x="34239" y="191147"/>
                  </a:lnTo>
                  <a:lnTo>
                    <a:pt x="34239" y="192671"/>
                  </a:lnTo>
                  <a:lnTo>
                    <a:pt x="33464" y="192671"/>
                  </a:lnTo>
                  <a:lnTo>
                    <a:pt x="34239" y="193433"/>
                  </a:lnTo>
                  <a:lnTo>
                    <a:pt x="35788" y="193433"/>
                  </a:lnTo>
                  <a:lnTo>
                    <a:pt x="35788" y="191909"/>
                  </a:lnTo>
                  <a:lnTo>
                    <a:pt x="35013" y="191909"/>
                  </a:lnTo>
                  <a:lnTo>
                    <a:pt x="35013" y="191147"/>
                  </a:lnTo>
                  <a:close/>
                </a:path>
                <a:path w="293370" h="228600">
                  <a:moveTo>
                    <a:pt x="36575" y="192671"/>
                  </a:moveTo>
                  <a:lnTo>
                    <a:pt x="35788" y="193433"/>
                  </a:lnTo>
                  <a:lnTo>
                    <a:pt x="36575" y="193433"/>
                  </a:lnTo>
                  <a:lnTo>
                    <a:pt x="36575" y="192671"/>
                  </a:lnTo>
                  <a:close/>
                </a:path>
                <a:path w="293370" h="228600">
                  <a:moveTo>
                    <a:pt x="37350" y="191909"/>
                  </a:moveTo>
                  <a:lnTo>
                    <a:pt x="35788" y="191909"/>
                  </a:lnTo>
                  <a:lnTo>
                    <a:pt x="35788" y="192671"/>
                  </a:lnTo>
                  <a:lnTo>
                    <a:pt x="36575" y="192671"/>
                  </a:lnTo>
                  <a:lnTo>
                    <a:pt x="37350" y="193433"/>
                  </a:lnTo>
                  <a:lnTo>
                    <a:pt x="37350" y="191909"/>
                  </a:lnTo>
                  <a:close/>
                </a:path>
                <a:path w="293370" h="228600">
                  <a:moveTo>
                    <a:pt x="32677" y="190004"/>
                  </a:moveTo>
                  <a:lnTo>
                    <a:pt x="31508" y="190004"/>
                  </a:lnTo>
                  <a:lnTo>
                    <a:pt x="31508" y="192671"/>
                  </a:lnTo>
                  <a:lnTo>
                    <a:pt x="33464" y="192671"/>
                  </a:lnTo>
                  <a:lnTo>
                    <a:pt x="33464" y="191909"/>
                  </a:lnTo>
                  <a:lnTo>
                    <a:pt x="31902" y="191909"/>
                  </a:lnTo>
                  <a:lnTo>
                    <a:pt x="31902" y="190385"/>
                  </a:lnTo>
                  <a:lnTo>
                    <a:pt x="32677" y="190385"/>
                  </a:lnTo>
                  <a:lnTo>
                    <a:pt x="32677" y="190004"/>
                  </a:lnTo>
                  <a:close/>
                </a:path>
                <a:path w="293370" h="228600">
                  <a:moveTo>
                    <a:pt x="29959" y="191147"/>
                  </a:moveTo>
                  <a:lnTo>
                    <a:pt x="29184" y="191147"/>
                  </a:lnTo>
                  <a:lnTo>
                    <a:pt x="29184" y="191909"/>
                  </a:lnTo>
                  <a:lnTo>
                    <a:pt x="29959" y="191909"/>
                  </a:lnTo>
                  <a:lnTo>
                    <a:pt x="29959" y="191147"/>
                  </a:lnTo>
                  <a:close/>
                </a:path>
                <a:path w="293370" h="228600">
                  <a:moveTo>
                    <a:pt x="30733" y="188480"/>
                  </a:moveTo>
                  <a:lnTo>
                    <a:pt x="29171" y="188480"/>
                  </a:lnTo>
                  <a:lnTo>
                    <a:pt x="29171" y="189242"/>
                  </a:lnTo>
                  <a:lnTo>
                    <a:pt x="29959" y="189242"/>
                  </a:lnTo>
                  <a:lnTo>
                    <a:pt x="29959" y="190004"/>
                  </a:lnTo>
                  <a:lnTo>
                    <a:pt x="28397" y="190004"/>
                  </a:lnTo>
                  <a:lnTo>
                    <a:pt x="28397" y="191147"/>
                  </a:lnTo>
                  <a:lnTo>
                    <a:pt x="29959" y="191147"/>
                  </a:lnTo>
                  <a:lnTo>
                    <a:pt x="29959" y="191909"/>
                  </a:lnTo>
                  <a:lnTo>
                    <a:pt x="31508" y="191909"/>
                  </a:lnTo>
                  <a:lnTo>
                    <a:pt x="31508" y="190385"/>
                  </a:lnTo>
                  <a:lnTo>
                    <a:pt x="30733" y="190004"/>
                  </a:lnTo>
                  <a:lnTo>
                    <a:pt x="30733" y="188480"/>
                  </a:lnTo>
                  <a:close/>
                </a:path>
                <a:path w="293370" h="228600">
                  <a:moveTo>
                    <a:pt x="32677" y="190385"/>
                  </a:moveTo>
                  <a:lnTo>
                    <a:pt x="31902" y="190385"/>
                  </a:lnTo>
                  <a:lnTo>
                    <a:pt x="31902" y="191909"/>
                  </a:lnTo>
                  <a:lnTo>
                    <a:pt x="34239" y="191909"/>
                  </a:lnTo>
                  <a:lnTo>
                    <a:pt x="34239" y="191147"/>
                  </a:lnTo>
                  <a:lnTo>
                    <a:pt x="33464" y="191147"/>
                  </a:lnTo>
                  <a:lnTo>
                    <a:pt x="32677" y="190385"/>
                  </a:lnTo>
                  <a:close/>
                </a:path>
                <a:path w="293370" h="228600">
                  <a:moveTo>
                    <a:pt x="35788" y="191147"/>
                  </a:moveTo>
                  <a:lnTo>
                    <a:pt x="35013" y="191147"/>
                  </a:lnTo>
                  <a:lnTo>
                    <a:pt x="35013" y="191909"/>
                  </a:lnTo>
                  <a:lnTo>
                    <a:pt x="35788" y="191909"/>
                  </a:lnTo>
                  <a:lnTo>
                    <a:pt x="35788" y="191147"/>
                  </a:lnTo>
                  <a:close/>
                </a:path>
                <a:path w="293370" h="228600">
                  <a:moveTo>
                    <a:pt x="30733" y="188480"/>
                  </a:moveTo>
                  <a:lnTo>
                    <a:pt x="30733" y="190004"/>
                  </a:lnTo>
                  <a:lnTo>
                    <a:pt x="31508" y="190385"/>
                  </a:lnTo>
                  <a:lnTo>
                    <a:pt x="31508" y="190004"/>
                  </a:lnTo>
                  <a:lnTo>
                    <a:pt x="31902" y="190004"/>
                  </a:lnTo>
                  <a:lnTo>
                    <a:pt x="31902" y="189242"/>
                  </a:lnTo>
                  <a:lnTo>
                    <a:pt x="31508" y="189242"/>
                  </a:lnTo>
                  <a:lnTo>
                    <a:pt x="30733" y="188480"/>
                  </a:lnTo>
                  <a:close/>
                </a:path>
                <a:path w="293370" h="228600">
                  <a:moveTo>
                    <a:pt x="29959" y="189242"/>
                  </a:moveTo>
                  <a:lnTo>
                    <a:pt x="27622" y="189242"/>
                  </a:lnTo>
                  <a:lnTo>
                    <a:pt x="27622" y="190004"/>
                  </a:lnTo>
                  <a:lnTo>
                    <a:pt x="29959" y="190004"/>
                  </a:lnTo>
                  <a:lnTo>
                    <a:pt x="29959" y="189242"/>
                  </a:lnTo>
                  <a:close/>
                </a:path>
                <a:path w="293370" h="228600">
                  <a:moveTo>
                    <a:pt x="29171" y="188480"/>
                  </a:moveTo>
                  <a:lnTo>
                    <a:pt x="28397" y="188480"/>
                  </a:lnTo>
                  <a:lnTo>
                    <a:pt x="28397" y="189242"/>
                  </a:lnTo>
                  <a:lnTo>
                    <a:pt x="29171" y="189242"/>
                  </a:lnTo>
                  <a:lnTo>
                    <a:pt x="29171" y="188480"/>
                  </a:lnTo>
                  <a:close/>
                </a:path>
                <a:path w="293370" h="228600">
                  <a:moveTo>
                    <a:pt x="33464" y="188480"/>
                  </a:moveTo>
                  <a:lnTo>
                    <a:pt x="32677" y="188480"/>
                  </a:lnTo>
                  <a:lnTo>
                    <a:pt x="33464" y="189242"/>
                  </a:lnTo>
                  <a:lnTo>
                    <a:pt x="33464" y="188480"/>
                  </a:lnTo>
                  <a:close/>
                </a:path>
                <a:path w="293370" h="228600">
                  <a:moveTo>
                    <a:pt x="34239" y="188480"/>
                  </a:moveTo>
                  <a:lnTo>
                    <a:pt x="33464" y="189242"/>
                  </a:lnTo>
                  <a:lnTo>
                    <a:pt x="34239" y="189242"/>
                  </a:lnTo>
                  <a:lnTo>
                    <a:pt x="34239" y="188480"/>
                  </a:lnTo>
                  <a:close/>
                </a:path>
                <a:path w="293370" h="228600">
                  <a:moveTo>
                    <a:pt x="31508" y="187718"/>
                  </a:moveTo>
                  <a:lnTo>
                    <a:pt x="30733" y="187718"/>
                  </a:lnTo>
                  <a:lnTo>
                    <a:pt x="30733" y="188480"/>
                  </a:lnTo>
                  <a:lnTo>
                    <a:pt x="31508" y="188480"/>
                  </a:lnTo>
                  <a:lnTo>
                    <a:pt x="31508" y="187718"/>
                  </a:lnTo>
                  <a:close/>
                </a:path>
                <a:path w="293370" h="228600">
                  <a:moveTo>
                    <a:pt x="33464" y="187718"/>
                  </a:moveTo>
                  <a:lnTo>
                    <a:pt x="32677" y="187718"/>
                  </a:lnTo>
                  <a:lnTo>
                    <a:pt x="32677" y="188480"/>
                  </a:lnTo>
                  <a:lnTo>
                    <a:pt x="33464" y="187718"/>
                  </a:lnTo>
                  <a:close/>
                </a:path>
                <a:path w="293370" h="228600">
                  <a:moveTo>
                    <a:pt x="28397" y="186956"/>
                  </a:moveTo>
                  <a:lnTo>
                    <a:pt x="28397" y="187718"/>
                  </a:lnTo>
                  <a:lnTo>
                    <a:pt x="29171" y="187718"/>
                  </a:lnTo>
                  <a:lnTo>
                    <a:pt x="28397" y="186956"/>
                  </a:lnTo>
                  <a:close/>
                </a:path>
                <a:path w="293370" h="228600">
                  <a:moveTo>
                    <a:pt x="34239" y="186956"/>
                  </a:moveTo>
                  <a:lnTo>
                    <a:pt x="34239" y="187718"/>
                  </a:lnTo>
                  <a:lnTo>
                    <a:pt x="35013" y="187718"/>
                  </a:lnTo>
                  <a:lnTo>
                    <a:pt x="34239" y="186956"/>
                  </a:lnTo>
                  <a:close/>
                </a:path>
                <a:path w="293370" h="228600">
                  <a:moveTo>
                    <a:pt x="23736" y="186194"/>
                  </a:moveTo>
                  <a:lnTo>
                    <a:pt x="22948" y="186194"/>
                  </a:lnTo>
                  <a:lnTo>
                    <a:pt x="22948" y="186956"/>
                  </a:lnTo>
                  <a:lnTo>
                    <a:pt x="23736" y="186194"/>
                  </a:lnTo>
                  <a:close/>
                </a:path>
                <a:path w="293370" h="228600">
                  <a:moveTo>
                    <a:pt x="24510" y="184670"/>
                  </a:moveTo>
                  <a:lnTo>
                    <a:pt x="22567" y="184670"/>
                  </a:lnTo>
                  <a:lnTo>
                    <a:pt x="22567" y="185432"/>
                  </a:lnTo>
                  <a:lnTo>
                    <a:pt x="21793" y="185432"/>
                  </a:lnTo>
                  <a:lnTo>
                    <a:pt x="21793" y="186194"/>
                  </a:lnTo>
                  <a:lnTo>
                    <a:pt x="24510" y="186194"/>
                  </a:lnTo>
                  <a:lnTo>
                    <a:pt x="24510" y="184670"/>
                  </a:lnTo>
                  <a:close/>
                </a:path>
                <a:path w="293370" h="228600">
                  <a:moveTo>
                    <a:pt x="25285" y="184670"/>
                  </a:moveTo>
                  <a:lnTo>
                    <a:pt x="24510" y="185432"/>
                  </a:lnTo>
                  <a:lnTo>
                    <a:pt x="24510" y="186194"/>
                  </a:lnTo>
                  <a:lnTo>
                    <a:pt x="25285" y="186194"/>
                  </a:lnTo>
                  <a:lnTo>
                    <a:pt x="25285" y="184670"/>
                  </a:lnTo>
                  <a:close/>
                </a:path>
                <a:path w="293370" h="228600">
                  <a:moveTo>
                    <a:pt x="27622" y="184670"/>
                  </a:moveTo>
                  <a:lnTo>
                    <a:pt x="25285" y="184670"/>
                  </a:lnTo>
                  <a:lnTo>
                    <a:pt x="25285" y="185432"/>
                  </a:lnTo>
                  <a:lnTo>
                    <a:pt x="28397" y="185432"/>
                  </a:lnTo>
                  <a:lnTo>
                    <a:pt x="27622" y="184670"/>
                  </a:lnTo>
                  <a:close/>
                </a:path>
                <a:path w="293370" h="228600">
                  <a:moveTo>
                    <a:pt x="29171" y="183019"/>
                  </a:moveTo>
                  <a:lnTo>
                    <a:pt x="28397" y="183019"/>
                  </a:lnTo>
                  <a:lnTo>
                    <a:pt x="28397" y="185432"/>
                  </a:lnTo>
                  <a:lnTo>
                    <a:pt x="33464" y="185432"/>
                  </a:lnTo>
                  <a:lnTo>
                    <a:pt x="33464" y="184670"/>
                  </a:lnTo>
                  <a:lnTo>
                    <a:pt x="29171" y="184670"/>
                  </a:lnTo>
                  <a:lnTo>
                    <a:pt x="29171" y="183019"/>
                  </a:lnTo>
                  <a:close/>
                </a:path>
                <a:path w="293370" h="228600">
                  <a:moveTo>
                    <a:pt x="38125" y="183781"/>
                  </a:moveTo>
                  <a:lnTo>
                    <a:pt x="37350" y="183781"/>
                  </a:lnTo>
                  <a:lnTo>
                    <a:pt x="36575" y="184670"/>
                  </a:lnTo>
                  <a:lnTo>
                    <a:pt x="33464" y="184670"/>
                  </a:lnTo>
                  <a:lnTo>
                    <a:pt x="33464" y="185432"/>
                  </a:lnTo>
                  <a:lnTo>
                    <a:pt x="37350" y="185432"/>
                  </a:lnTo>
                  <a:lnTo>
                    <a:pt x="37350" y="184670"/>
                  </a:lnTo>
                  <a:lnTo>
                    <a:pt x="38125" y="183781"/>
                  </a:lnTo>
                  <a:close/>
                </a:path>
                <a:path w="293370" h="228600">
                  <a:moveTo>
                    <a:pt x="40462" y="184670"/>
                  </a:moveTo>
                  <a:lnTo>
                    <a:pt x="38900" y="184670"/>
                  </a:lnTo>
                  <a:lnTo>
                    <a:pt x="38900" y="185432"/>
                  </a:lnTo>
                  <a:lnTo>
                    <a:pt x="40462" y="185432"/>
                  </a:lnTo>
                  <a:lnTo>
                    <a:pt x="40462" y="184670"/>
                  </a:lnTo>
                  <a:close/>
                </a:path>
                <a:path w="293370" h="228600">
                  <a:moveTo>
                    <a:pt x="25285" y="183781"/>
                  </a:moveTo>
                  <a:lnTo>
                    <a:pt x="22948" y="183781"/>
                  </a:lnTo>
                  <a:lnTo>
                    <a:pt x="22948" y="184670"/>
                  </a:lnTo>
                  <a:lnTo>
                    <a:pt x="25285" y="184670"/>
                  </a:lnTo>
                  <a:lnTo>
                    <a:pt x="25285" y="183781"/>
                  </a:lnTo>
                  <a:close/>
                </a:path>
                <a:path w="293370" h="228600">
                  <a:moveTo>
                    <a:pt x="27622" y="183781"/>
                  </a:moveTo>
                  <a:lnTo>
                    <a:pt x="27622" y="184670"/>
                  </a:lnTo>
                  <a:lnTo>
                    <a:pt x="28397" y="184670"/>
                  </a:lnTo>
                  <a:lnTo>
                    <a:pt x="27622" y="183781"/>
                  </a:lnTo>
                  <a:close/>
                </a:path>
                <a:path w="293370" h="228600">
                  <a:moveTo>
                    <a:pt x="33464" y="183019"/>
                  </a:moveTo>
                  <a:lnTo>
                    <a:pt x="32677" y="183019"/>
                  </a:lnTo>
                  <a:lnTo>
                    <a:pt x="32677" y="184670"/>
                  </a:lnTo>
                  <a:lnTo>
                    <a:pt x="34239" y="184670"/>
                  </a:lnTo>
                  <a:lnTo>
                    <a:pt x="34239" y="183781"/>
                  </a:lnTo>
                  <a:lnTo>
                    <a:pt x="33464" y="183781"/>
                  </a:lnTo>
                  <a:lnTo>
                    <a:pt x="33464" y="183019"/>
                  </a:lnTo>
                  <a:close/>
                </a:path>
                <a:path w="293370" h="228600">
                  <a:moveTo>
                    <a:pt x="35788" y="183781"/>
                  </a:moveTo>
                  <a:lnTo>
                    <a:pt x="34239" y="183781"/>
                  </a:lnTo>
                  <a:lnTo>
                    <a:pt x="34239" y="184670"/>
                  </a:lnTo>
                  <a:lnTo>
                    <a:pt x="35788" y="184670"/>
                  </a:lnTo>
                  <a:lnTo>
                    <a:pt x="35788" y="183781"/>
                  </a:lnTo>
                  <a:close/>
                </a:path>
                <a:path w="293370" h="228600">
                  <a:moveTo>
                    <a:pt x="40462" y="183781"/>
                  </a:moveTo>
                  <a:lnTo>
                    <a:pt x="38125" y="183781"/>
                  </a:lnTo>
                  <a:lnTo>
                    <a:pt x="38125" y="184670"/>
                  </a:lnTo>
                  <a:lnTo>
                    <a:pt x="39687" y="184670"/>
                  </a:lnTo>
                  <a:lnTo>
                    <a:pt x="40462" y="183781"/>
                  </a:lnTo>
                  <a:close/>
                </a:path>
                <a:path w="293370" h="228600">
                  <a:moveTo>
                    <a:pt x="29959" y="183019"/>
                  </a:moveTo>
                  <a:lnTo>
                    <a:pt x="29171" y="183019"/>
                  </a:lnTo>
                  <a:lnTo>
                    <a:pt x="29959" y="183781"/>
                  </a:lnTo>
                  <a:lnTo>
                    <a:pt x="29959" y="183019"/>
                  </a:lnTo>
                  <a:close/>
                </a:path>
                <a:path w="293370" h="228600">
                  <a:moveTo>
                    <a:pt x="34239" y="183019"/>
                  </a:moveTo>
                  <a:lnTo>
                    <a:pt x="33464" y="183019"/>
                  </a:lnTo>
                  <a:lnTo>
                    <a:pt x="33464" y="183781"/>
                  </a:lnTo>
                  <a:lnTo>
                    <a:pt x="34239" y="183781"/>
                  </a:lnTo>
                  <a:lnTo>
                    <a:pt x="34239" y="183019"/>
                  </a:lnTo>
                  <a:close/>
                </a:path>
                <a:path w="293370" h="228600">
                  <a:moveTo>
                    <a:pt x="38125" y="183019"/>
                  </a:moveTo>
                  <a:lnTo>
                    <a:pt x="36575" y="183019"/>
                  </a:lnTo>
                  <a:lnTo>
                    <a:pt x="35788" y="183781"/>
                  </a:lnTo>
                  <a:lnTo>
                    <a:pt x="37350" y="183781"/>
                  </a:lnTo>
                  <a:lnTo>
                    <a:pt x="38125" y="183019"/>
                  </a:lnTo>
                  <a:close/>
                </a:path>
                <a:path w="293370" h="228600">
                  <a:moveTo>
                    <a:pt x="27622" y="182257"/>
                  </a:moveTo>
                  <a:lnTo>
                    <a:pt x="26847" y="182257"/>
                  </a:lnTo>
                  <a:lnTo>
                    <a:pt x="26847" y="183019"/>
                  </a:lnTo>
                  <a:lnTo>
                    <a:pt x="27622" y="183019"/>
                  </a:lnTo>
                  <a:lnTo>
                    <a:pt x="27622" y="182257"/>
                  </a:lnTo>
                  <a:close/>
                </a:path>
                <a:path w="293370" h="228600">
                  <a:moveTo>
                    <a:pt x="28397" y="182257"/>
                  </a:moveTo>
                  <a:lnTo>
                    <a:pt x="27622" y="182257"/>
                  </a:lnTo>
                  <a:lnTo>
                    <a:pt x="27622" y="183019"/>
                  </a:lnTo>
                  <a:lnTo>
                    <a:pt x="28397" y="183019"/>
                  </a:lnTo>
                  <a:lnTo>
                    <a:pt x="28397" y="182257"/>
                  </a:lnTo>
                  <a:close/>
                </a:path>
                <a:path w="293370" h="228600">
                  <a:moveTo>
                    <a:pt x="36575" y="181495"/>
                  </a:moveTo>
                  <a:lnTo>
                    <a:pt x="32677" y="181495"/>
                  </a:lnTo>
                  <a:lnTo>
                    <a:pt x="32677" y="182257"/>
                  </a:lnTo>
                  <a:lnTo>
                    <a:pt x="35788" y="182257"/>
                  </a:lnTo>
                  <a:lnTo>
                    <a:pt x="35788" y="183019"/>
                  </a:lnTo>
                  <a:lnTo>
                    <a:pt x="36575" y="183019"/>
                  </a:lnTo>
                  <a:lnTo>
                    <a:pt x="36575" y="181495"/>
                  </a:lnTo>
                  <a:close/>
                </a:path>
                <a:path w="293370" h="228600">
                  <a:moveTo>
                    <a:pt x="39687" y="181495"/>
                  </a:moveTo>
                  <a:lnTo>
                    <a:pt x="38125" y="181495"/>
                  </a:lnTo>
                  <a:lnTo>
                    <a:pt x="38125" y="183019"/>
                  </a:lnTo>
                  <a:lnTo>
                    <a:pt x="39687" y="183019"/>
                  </a:lnTo>
                  <a:lnTo>
                    <a:pt x="39687" y="181495"/>
                  </a:lnTo>
                  <a:close/>
                </a:path>
                <a:path w="293370" h="228600">
                  <a:moveTo>
                    <a:pt x="41236" y="180733"/>
                  </a:moveTo>
                  <a:lnTo>
                    <a:pt x="40462" y="180733"/>
                  </a:lnTo>
                  <a:lnTo>
                    <a:pt x="40462" y="183019"/>
                  </a:lnTo>
                  <a:lnTo>
                    <a:pt x="41630" y="183019"/>
                  </a:lnTo>
                  <a:lnTo>
                    <a:pt x="41630" y="181495"/>
                  </a:lnTo>
                  <a:lnTo>
                    <a:pt x="41236" y="181495"/>
                  </a:lnTo>
                  <a:lnTo>
                    <a:pt x="41236" y="180733"/>
                  </a:lnTo>
                  <a:close/>
                </a:path>
                <a:path w="293370" h="228600">
                  <a:moveTo>
                    <a:pt x="27622" y="179590"/>
                  </a:moveTo>
                  <a:lnTo>
                    <a:pt x="25285" y="179590"/>
                  </a:lnTo>
                  <a:lnTo>
                    <a:pt x="25285" y="180352"/>
                  </a:lnTo>
                  <a:lnTo>
                    <a:pt x="26060" y="180352"/>
                  </a:lnTo>
                  <a:lnTo>
                    <a:pt x="26060" y="180733"/>
                  </a:lnTo>
                  <a:lnTo>
                    <a:pt x="25285" y="180733"/>
                  </a:lnTo>
                  <a:lnTo>
                    <a:pt x="25285" y="181495"/>
                  </a:lnTo>
                  <a:lnTo>
                    <a:pt x="26060" y="181495"/>
                  </a:lnTo>
                  <a:lnTo>
                    <a:pt x="26060" y="182257"/>
                  </a:lnTo>
                  <a:lnTo>
                    <a:pt x="26847" y="182257"/>
                  </a:lnTo>
                  <a:lnTo>
                    <a:pt x="26847" y="180352"/>
                  </a:lnTo>
                  <a:lnTo>
                    <a:pt x="27622" y="179590"/>
                  </a:lnTo>
                  <a:close/>
                </a:path>
                <a:path w="293370" h="228600">
                  <a:moveTo>
                    <a:pt x="27622" y="180352"/>
                  </a:moveTo>
                  <a:lnTo>
                    <a:pt x="26847" y="180352"/>
                  </a:lnTo>
                  <a:lnTo>
                    <a:pt x="26847" y="182257"/>
                  </a:lnTo>
                  <a:lnTo>
                    <a:pt x="27622" y="181495"/>
                  </a:lnTo>
                  <a:lnTo>
                    <a:pt x="27622" y="180352"/>
                  </a:lnTo>
                  <a:close/>
                </a:path>
                <a:path w="293370" h="228600">
                  <a:moveTo>
                    <a:pt x="31902" y="181495"/>
                  </a:moveTo>
                  <a:lnTo>
                    <a:pt x="28397" y="181495"/>
                  </a:lnTo>
                  <a:lnTo>
                    <a:pt x="28397" y="182257"/>
                  </a:lnTo>
                  <a:lnTo>
                    <a:pt x="31902" y="182257"/>
                  </a:lnTo>
                  <a:lnTo>
                    <a:pt x="31902" y="181495"/>
                  </a:lnTo>
                  <a:close/>
                </a:path>
                <a:path w="293370" h="228600">
                  <a:moveTo>
                    <a:pt x="42405" y="181495"/>
                  </a:moveTo>
                  <a:lnTo>
                    <a:pt x="41630" y="181495"/>
                  </a:lnTo>
                  <a:lnTo>
                    <a:pt x="41630" y="182257"/>
                  </a:lnTo>
                  <a:lnTo>
                    <a:pt x="42405" y="181495"/>
                  </a:lnTo>
                  <a:close/>
                </a:path>
                <a:path w="293370" h="228600">
                  <a:moveTo>
                    <a:pt x="36575" y="180733"/>
                  </a:moveTo>
                  <a:lnTo>
                    <a:pt x="36575" y="181495"/>
                  </a:lnTo>
                  <a:lnTo>
                    <a:pt x="37350" y="181495"/>
                  </a:lnTo>
                  <a:lnTo>
                    <a:pt x="36575" y="180733"/>
                  </a:lnTo>
                  <a:close/>
                </a:path>
                <a:path w="293370" h="228600">
                  <a:moveTo>
                    <a:pt x="38125" y="179590"/>
                  </a:moveTo>
                  <a:lnTo>
                    <a:pt x="37350" y="179590"/>
                  </a:lnTo>
                  <a:lnTo>
                    <a:pt x="37350" y="180352"/>
                  </a:lnTo>
                  <a:lnTo>
                    <a:pt x="36575" y="180352"/>
                  </a:lnTo>
                  <a:lnTo>
                    <a:pt x="36575" y="180733"/>
                  </a:lnTo>
                  <a:lnTo>
                    <a:pt x="37350" y="181495"/>
                  </a:lnTo>
                  <a:lnTo>
                    <a:pt x="38125" y="181495"/>
                  </a:lnTo>
                  <a:lnTo>
                    <a:pt x="38125" y="179590"/>
                  </a:lnTo>
                  <a:close/>
                </a:path>
                <a:path w="293370" h="228600">
                  <a:moveTo>
                    <a:pt x="39687" y="180733"/>
                  </a:moveTo>
                  <a:lnTo>
                    <a:pt x="38900" y="180733"/>
                  </a:lnTo>
                  <a:lnTo>
                    <a:pt x="38900" y="181495"/>
                  </a:lnTo>
                  <a:lnTo>
                    <a:pt x="39687" y="180733"/>
                  </a:lnTo>
                  <a:close/>
                </a:path>
                <a:path w="293370" h="228600">
                  <a:moveTo>
                    <a:pt x="36575" y="180352"/>
                  </a:moveTo>
                  <a:lnTo>
                    <a:pt x="35788" y="180352"/>
                  </a:lnTo>
                  <a:lnTo>
                    <a:pt x="35788" y="180733"/>
                  </a:lnTo>
                  <a:lnTo>
                    <a:pt x="36575" y="180352"/>
                  </a:lnTo>
                  <a:close/>
                </a:path>
                <a:path w="293370" h="228600">
                  <a:moveTo>
                    <a:pt x="28397" y="179590"/>
                  </a:moveTo>
                  <a:lnTo>
                    <a:pt x="27622" y="179590"/>
                  </a:lnTo>
                  <a:lnTo>
                    <a:pt x="27622" y="180352"/>
                  </a:lnTo>
                  <a:lnTo>
                    <a:pt x="28397" y="180352"/>
                  </a:lnTo>
                  <a:lnTo>
                    <a:pt x="28397" y="179590"/>
                  </a:lnTo>
                  <a:close/>
                </a:path>
                <a:path w="293370" h="228600">
                  <a:moveTo>
                    <a:pt x="29959" y="178828"/>
                  </a:moveTo>
                  <a:lnTo>
                    <a:pt x="29171" y="179590"/>
                  </a:lnTo>
                  <a:lnTo>
                    <a:pt x="28397" y="179590"/>
                  </a:lnTo>
                  <a:lnTo>
                    <a:pt x="28397" y="180352"/>
                  </a:lnTo>
                  <a:lnTo>
                    <a:pt x="29959" y="180352"/>
                  </a:lnTo>
                  <a:lnTo>
                    <a:pt x="29959" y="178828"/>
                  </a:lnTo>
                  <a:close/>
                </a:path>
                <a:path w="293370" h="228600">
                  <a:moveTo>
                    <a:pt x="35788" y="178828"/>
                  </a:moveTo>
                  <a:lnTo>
                    <a:pt x="35013" y="178828"/>
                  </a:lnTo>
                  <a:lnTo>
                    <a:pt x="35013" y="179590"/>
                  </a:lnTo>
                  <a:lnTo>
                    <a:pt x="34239" y="179590"/>
                  </a:lnTo>
                  <a:lnTo>
                    <a:pt x="34239" y="180352"/>
                  </a:lnTo>
                  <a:lnTo>
                    <a:pt x="35788" y="180352"/>
                  </a:lnTo>
                  <a:lnTo>
                    <a:pt x="35788" y="178828"/>
                  </a:lnTo>
                  <a:close/>
                </a:path>
                <a:path w="293370" h="228600">
                  <a:moveTo>
                    <a:pt x="35788" y="177304"/>
                  </a:moveTo>
                  <a:lnTo>
                    <a:pt x="35013" y="177304"/>
                  </a:lnTo>
                  <a:lnTo>
                    <a:pt x="35013" y="178066"/>
                  </a:lnTo>
                  <a:lnTo>
                    <a:pt x="35788" y="178828"/>
                  </a:lnTo>
                  <a:lnTo>
                    <a:pt x="35788" y="180352"/>
                  </a:lnTo>
                  <a:lnTo>
                    <a:pt x="36575" y="179590"/>
                  </a:lnTo>
                  <a:lnTo>
                    <a:pt x="36575" y="178066"/>
                  </a:lnTo>
                  <a:lnTo>
                    <a:pt x="35788" y="178066"/>
                  </a:lnTo>
                  <a:lnTo>
                    <a:pt x="35788" y="177304"/>
                  </a:lnTo>
                  <a:close/>
                </a:path>
                <a:path w="293370" h="228600">
                  <a:moveTo>
                    <a:pt x="39687" y="179590"/>
                  </a:moveTo>
                  <a:lnTo>
                    <a:pt x="38900" y="179590"/>
                  </a:lnTo>
                  <a:lnTo>
                    <a:pt x="38900" y="180352"/>
                  </a:lnTo>
                  <a:lnTo>
                    <a:pt x="39687" y="180352"/>
                  </a:lnTo>
                  <a:lnTo>
                    <a:pt x="39687" y="179590"/>
                  </a:lnTo>
                  <a:close/>
                </a:path>
                <a:path w="293370" h="228600">
                  <a:moveTo>
                    <a:pt x="29171" y="178828"/>
                  </a:moveTo>
                  <a:lnTo>
                    <a:pt x="28397" y="178828"/>
                  </a:lnTo>
                  <a:lnTo>
                    <a:pt x="28397" y="179590"/>
                  </a:lnTo>
                  <a:lnTo>
                    <a:pt x="29171" y="178828"/>
                  </a:lnTo>
                  <a:close/>
                </a:path>
                <a:path w="293370" h="228600">
                  <a:moveTo>
                    <a:pt x="37350" y="178828"/>
                  </a:moveTo>
                  <a:lnTo>
                    <a:pt x="36575" y="178828"/>
                  </a:lnTo>
                  <a:lnTo>
                    <a:pt x="36575" y="179590"/>
                  </a:lnTo>
                  <a:lnTo>
                    <a:pt x="37350" y="179590"/>
                  </a:lnTo>
                  <a:lnTo>
                    <a:pt x="37350" y="178828"/>
                  </a:lnTo>
                  <a:close/>
                </a:path>
                <a:path w="293370" h="228600">
                  <a:moveTo>
                    <a:pt x="39687" y="175780"/>
                  </a:moveTo>
                  <a:lnTo>
                    <a:pt x="39687" y="176542"/>
                  </a:lnTo>
                  <a:lnTo>
                    <a:pt x="38900" y="176542"/>
                  </a:lnTo>
                  <a:lnTo>
                    <a:pt x="38900" y="178066"/>
                  </a:lnTo>
                  <a:lnTo>
                    <a:pt x="38125" y="178066"/>
                  </a:lnTo>
                  <a:lnTo>
                    <a:pt x="38900" y="178828"/>
                  </a:lnTo>
                  <a:lnTo>
                    <a:pt x="38900" y="179590"/>
                  </a:lnTo>
                  <a:lnTo>
                    <a:pt x="39687" y="178828"/>
                  </a:lnTo>
                  <a:lnTo>
                    <a:pt x="39687" y="178066"/>
                  </a:lnTo>
                  <a:lnTo>
                    <a:pt x="38900" y="178066"/>
                  </a:lnTo>
                  <a:lnTo>
                    <a:pt x="38900" y="177304"/>
                  </a:lnTo>
                  <a:lnTo>
                    <a:pt x="40462" y="177304"/>
                  </a:lnTo>
                  <a:lnTo>
                    <a:pt x="40462" y="176542"/>
                  </a:lnTo>
                  <a:lnTo>
                    <a:pt x="39687" y="175780"/>
                  </a:lnTo>
                  <a:close/>
                </a:path>
                <a:path w="293370" h="228600">
                  <a:moveTo>
                    <a:pt x="41236" y="178828"/>
                  </a:moveTo>
                  <a:lnTo>
                    <a:pt x="39687" y="178828"/>
                  </a:lnTo>
                  <a:lnTo>
                    <a:pt x="39687" y="179590"/>
                  </a:lnTo>
                  <a:lnTo>
                    <a:pt x="40462" y="179590"/>
                  </a:lnTo>
                  <a:lnTo>
                    <a:pt x="41236" y="178828"/>
                  </a:lnTo>
                  <a:close/>
                </a:path>
                <a:path w="293370" h="228600">
                  <a:moveTo>
                    <a:pt x="30733" y="177304"/>
                  </a:moveTo>
                  <a:lnTo>
                    <a:pt x="29171" y="177304"/>
                  </a:lnTo>
                  <a:lnTo>
                    <a:pt x="29171" y="178828"/>
                  </a:lnTo>
                  <a:lnTo>
                    <a:pt x="29959" y="178828"/>
                  </a:lnTo>
                  <a:lnTo>
                    <a:pt x="29959" y="178066"/>
                  </a:lnTo>
                  <a:lnTo>
                    <a:pt x="30733" y="178066"/>
                  </a:lnTo>
                  <a:lnTo>
                    <a:pt x="30733" y="177304"/>
                  </a:lnTo>
                  <a:close/>
                </a:path>
                <a:path w="293370" h="228600">
                  <a:moveTo>
                    <a:pt x="30733" y="178066"/>
                  </a:moveTo>
                  <a:lnTo>
                    <a:pt x="29959" y="178828"/>
                  </a:lnTo>
                  <a:lnTo>
                    <a:pt x="30733" y="178828"/>
                  </a:lnTo>
                  <a:lnTo>
                    <a:pt x="30733" y="178066"/>
                  </a:lnTo>
                  <a:close/>
                </a:path>
                <a:path w="293370" h="228600">
                  <a:moveTo>
                    <a:pt x="35013" y="177304"/>
                  </a:moveTo>
                  <a:lnTo>
                    <a:pt x="34239" y="178066"/>
                  </a:lnTo>
                  <a:lnTo>
                    <a:pt x="35013" y="178828"/>
                  </a:lnTo>
                  <a:lnTo>
                    <a:pt x="35013" y="177304"/>
                  </a:lnTo>
                  <a:close/>
                </a:path>
                <a:path w="293370" h="228600">
                  <a:moveTo>
                    <a:pt x="38125" y="177304"/>
                  </a:moveTo>
                  <a:lnTo>
                    <a:pt x="37350" y="178066"/>
                  </a:lnTo>
                  <a:lnTo>
                    <a:pt x="37350" y="178828"/>
                  </a:lnTo>
                  <a:lnTo>
                    <a:pt x="38125" y="178828"/>
                  </a:lnTo>
                  <a:lnTo>
                    <a:pt x="38125" y="177304"/>
                  </a:lnTo>
                  <a:close/>
                </a:path>
                <a:path w="293370" h="228600">
                  <a:moveTo>
                    <a:pt x="38125" y="178066"/>
                  </a:moveTo>
                  <a:lnTo>
                    <a:pt x="38125" y="178828"/>
                  </a:lnTo>
                  <a:lnTo>
                    <a:pt x="38900" y="178828"/>
                  </a:lnTo>
                  <a:lnTo>
                    <a:pt x="38125" y="178066"/>
                  </a:lnTo>
                  <a:close/>
                </a:path>
                <a:path w="293370" h="228600">
                  <a:moveTo>
                    <a:pt x="34239" y="177304"/>
                  </a:moveTo>
                  <a:lnTo>
                    <a:pt x="32677" y="177304"/>
                  </a:lnTo>
                  <a:lnTo>
                    <a:pt x="32677" y="178066"/>
                  </a:lnTo>
                  <a:lnTo>
                    <a:pt x="34239" y="178066"/>
                  </a:lnTo>
                  <a:lnTo>
                    <a:pt x="34239" y="177304"/>
                  </a:lnTo>
                  <a:close/>
                </a:path>
                <a:path w="293370" h="228600">
                  <a:moveTo>
                    <a:pt x="37350" y="176542"/>
                  </a:moveTo>
                  <a:lnTo>
                    <a:pt x="36575" y="177304"/>
                  </a:lnTo>
                  <a:lnTo>
                    <a:pt x="35788" y="177304"/>
                  </a:lnTo>
                  <a:lnTo>
                    <a:pt x="35788" y="178066"/>
                  </a:lnTo>
                  <a:lnTo>
                    <a:pt x="36575" y="178066"/>
                  </a:lnTo>
                  <a:lnTo>
                    <a:pt x="37350" y="176542"/>
                  </a:lnTo>
                  <a:close/>
                </a:path>
                <a:path w="293370" h="228600">
                  <a:moveTo>
                    <a:pt x="38900" y="176542"/>
                  </a:moveTo>
                  <a:lnTo>
                    <a:pt x="38125" y="176542"/>
                  </a:lnTo>
                  <a:lnTo>
                    <a:pt x="38125" y="178066"/>
                  </a:lnTo>
                  <a:lnTo>
                    <a:pt x="38900" y="177304"/>
                  </a:lnTo>
                  <a:lnTo>
                    <a:pt x="38900" y="176542"/>
                  </a:lnTo>
                  <a:close/>
                </a:path>
                <a:path w="293370" h="228600">
                  <a:moveTo>
                    <a:pt x="40462" y="177304"/>
                  </a:moveTo>
                  <a:lnTo>
                    <a:pt x="39687" y="178066"/>
                  </a:lnTo>
                  <a:lnTo>
                    <a:pt x="40462" y="178066"/>
                  </a:lnTo>
                  <a:lnTo>
                    <a:pt x="40462" y="177304"/>
                  </a:lnTo>
                  <a:close/>
                </a:path>
                <a:path w="293370" h="228600">
                  <a:moveTo>
                    <a:pt x="32677" y="175780"/>
                  </a:moveTo>
                  <a:lnTo>
                    <a:pt x="31902" y="175780"/>
                  </a:lnTo>
                  <a:lnTo>
                    <a:pt x="31902" y="177304"/>
                  </a:lnTo>
                  <a:lnTo>
                    <a:pt x="33464" y="177304"/>
                  </a:lnTo>
                  <a:lnTo>
                    <a:pt x="33464" y="176542"/>
                  </a:lnTo>
                  <a:lnTo>
                    <a:pt x="32677" y="176542"/>
                  </a:lnTo>
                  <a:lnTo>
                    <a:pt x="32677" y="175780"/>
                  </a:lnTo>
                  <a:close/>
                </a:path>
                <a:path w="293370" h="228600">
                  <a:moveTo>
                    <a:pt x="33464" y="175780"/>
                  </a:moveTo>
                  <a:lnTo>
                    <a:pt x="32677" y="175780"/>
                  </a:lnTo>
                  <a:lnTo>
                    <a:pt x="33464" y="176542"/>
                  </a:lnTo>
                  <a:lnTo>
                    <a:pt x="33464" y="175780"/>
                  </a:lnTo>
                  <a:close/>
                </a:path>
                <a:path w="293370" h="228600">
                  <a:moveTo>
                    <a:pt x="36575" y="173494"/>
                  </a:moveTo>
                  <a:lnTo>
                    <a:pt x="35788" y="173494"/>
                  </a:lnTo>
                  <a:lnTo>
                    <a:pt x="35788" y="175780"/>
                  </a:lnTo>
                  <a:lnTo>
                    <a:pt x="36575" y="175780"/>
                  </a:lnTo>
                  <a:lnTo>
                    <a:pt x="36575" y="176542"/>
                  </a:lnTo>
                  <a:lnTo>
                    <a:pt x="37350" y="176542"/>
                  </a:lnTo>
                  <a:lnTo>
                    <a:pt x="37350" y="175780"/>
                  </a:lnTo>
                  <a:lnTo>
                    <a:pt x="36575" y="175018"/>
                  </a:lnTo>
                  <a:lnTo>
                    <a:pt x="36575" y="173494"/>
                  </a:lnTo>
                  <a:close/>
                </a:path>
                <a:path w="293370" h="228600">
                  <a:moveTo>
                    <a:pt x="38900" y="175018"/>
                  </a:moveTo>
                  <a:lnTo>
                    <a:pt x="38125" y="175018"/>
                  </a:lnTo>
                  <a:lnTo>
                    <a:pt x="38125" y="176542"/>
                  </a:lnTo>
                  <a:lnTo>
                    <a:pt x="38900" y="175780"/>
                  </a:lnTo>
                  <a:lnTo>
                    <a:pt x="38900" y="175018"/>
                  </a:lnTo>
                  <a:close/>
                </a:path>
                <a:path w="293370" h="228600">
                  <a:moveTo>
                    <a:pt x="39687" y="175780"/>
                  </a:moveTo>
                  <a:lnTo>
                    <a:pt x="38912" y="175780"/>
                  </a:lnTo>
                  <a:lnTo>
                    <a:pt x="38912" y="176542"/>
                  </a:lnTo>
                  <a:lnTo>
                    <a:pt x="39687" y="176542"/>
                  </a:lnTo>
                  <a:lnTo>
                    <a:pt x="39687" y="175780"/>
                  </a:lnTo>
                  <a:close/>
                </a:path>
                <a:path w="293370" h="228600">
                  <a:moveTo>
                    <a:pt x="37350" y="174256"/>
                  </a:moveTo>
                  <a:lnTo>
                    <a:pt x="36575" y="174256"/>
                  </a:lnTo>
                  <a:lnTo>
                    <a:pt x="36575" y="175018"/>
                  </a:lnTo>
                  <a:lnTo>
                    <a:pt x="37350" y="175780"/>
                  </a:lnTo>
                  <a:lnTo>
                    <a:pt x="37350" y="174256"/>
                  </a:lnTo>
                  <a:close/>
                </a:path>
                <a:path w="293370" h="228600">
                  <a:moveTo>
                    <a:pt x="39687" y="175018"/>
                  </a:moveTo>
                  <a:lnTo>
                    <a:pt x="38900" y="175018"/>
                  </a:lnTo>
                  <a:lnTo>
                    <a:pt x="38900" y="175780"/>
                  </a:lnTo>
                  <a:lnTo>
                    <a:pt x="39687" y="175018"/>
                  </a:lnTo>
                  <a:close/>
                </a:path>
                <a:path w="293370" h="228600">
                  <a:moveTo>
                    <a:pt x="31902" y="171843"/>
                  </a:moveTo>
                  <a:lnTo>
                    <a:pt x="31508" y="171843"/>
                  </a:lnTo>
                  <a:lnTo>
                    <a:pt x="31508" y="174256"/>
                  </a:lnTo>
                  <a:lnTo>
                    <a:pt x="31902" y="174256"/>
                  </a:lnTo>
                  <a:lnTo>
                    <a:pt x="31902" y="175018"/>
                  </a:lnTo>
                  <a:lnTo>
                    <a:pt x="32677" y="175018"/>
                  </a:lnTo>
                  <a:lnTo>
                    <a:pt x="32677" y="173494"/>
                  </a:lnTo>
                  <a:lnTo>
                    <a:pt x="31902" y="173494"/>
                  </a:lnTo>
                  <a:lnTo>
                    <a:pt x="31902" y="171843"/>
                  </a:lnTo>
                  <a:close/>
                </a:path>
                <a:path w="293370" h="228600">
                  <a:moveTo>
                    <a:pt x="33464" y="172605"/>
                  </a:moveTo>
                  <a:lnTo>
                    <a:pt x="32677" y="172605"/>
                  </a:lnTo>
                  <a:lnTo>
                    <a:pt x="32677" y="175018"/>
                  </a:lnTo>
                  <a:lnTo>
                    <a:pt x="33464" y="175018"/>
                  </a:lnTo>
                  <a:lnTo>
                    <a:pt x="33464" y="172605"/>
                  </a:lnTo>
                  <a:close/>
                </a:path>
                <a:path w="293370" h="228600">
                  <a:moveTo>
                    <a:pt x="34239" y="173494"/>
                  </a:moveTo>
                  <a:lnTo>
                    <a:pt x="33464" y="173494"/>
                  </a:lnTo>
                  <a:lnTo>
                    <a:pt x="33464" y="174256"/>
                  </a:lnTo>
                  <a:lnTo>
                    <a:pt x="34239" y="173494"/>
                  </a:lnTo>
                  <a:close/>
                </a:path>
                <a:path w="293370" h="228600">
                  <a:moveTo>
                    <a:pt x="35788" y="171462"/>
                  </a:moveTo>
                  <a:lnTo>
                    <a:pt x="34239" y="171462"/>
                  </a:lnTo>
                  <a:lnTo>
                    <a:pt x="34239" y="171843"/>
                  </a:lnTo>
                  <a:lnTo>
                    <a:pt x="35013" y="171843"/>
                  </a:lnTo>
                  <a:lnTo>
                    <a:pt x="35013" y="173494"/>
                  </a:lnTo>
                  <a:lnTo>
                    <a:pt x="34239" y="173494"/>
                  </a:lnTo>
                  <a:lnTo>
                    <a:pt x="34239" y="174256"/>
                  </a:lnTo>
                  <a:lnTo>
                    <a:pt x="35788" y="174256"/>
                  </a:lnTo>
                  <a:lnTo>
                    <a:pt x="35788" y="171462"/>
                  </a:lnTo>
                  <a:close/>
                </a:path>
                <a:path w="293370" h="228600">
                  <a:moveTo>
                    <a:pt x="38125" y="173494"/>
                  </a:moveTo>
                  <a:lnTo>
                    <a:pt x="37350" y="173494"/>
                  </a:lnTo>
                  <a:lnTo>
                    <a:pt x="37350" y="174256"/>
                  </a:lnTo>
                  <a:lnTo>
                    <a:pt x="38125" y="174256"/>
                  </a:lnTo>
                  <a:lnTo>
                    <a:pt x="38125" y="173494"/>
                  </a:lnTo>
                  <a:close/>
                </a:path>
                <a:path w="293370" h="228600">
                  <a:moveTo>
                    <a:pt x="34239" y="171462"/>
                  </a:moveTo>
                  <a:lnTo>
                    <a:pt x="33464" y="171462"/>
                  </a:lnTo>
                  <a:lnTo>
                    <a:pt x="33464" y="173494"/>
                  </a:lnTo>
                  <a:lnTo>
                    <a:pt x="34239" y="172605"/>
                  </a:lnTo>
                  <a:lnTo>
                    <a:pt x="34239" y="171462"/>
                  </a:lnTo>
                  <a:close/>
                </a:path>
                <a:path w="293370" h="228600">
                  <a:moveTo>
                    <a:pt x="35788" y="171843"/>
                  </a:moveTo>
                  <a:lnTo>
                    <a:pt x="35788" y="172605"/>
                  </a:lnTo>
                  <a:lnTo>
                    <a:pt x="36575" y="173494"/>
                  </a:lnTo>
                  <a:lnTo>
                    <a:pt x="36575" y="172605"/>
                  </a:lnTo>
                  <a:lnTo>
                    <a:pt x="35788" y="171843"/>
                  </a:lnTo>
                  <a:close/>
                </a:path>
                <a:path w="293370" h="228600">
                  <a:moveTo>
                    <a:pt x="38900" y="171843"/>
                  </a:moveTo>
                  <a:lnTo>
                    <a:pt x="37350" y="171843"/>
                  </a:lnTo>
                  <a:lnTo>
                    <a:pt x="37350" y="172605"/>
                  </a:lnTo>
                  <a:lnTo>
                    <a:pt x="38125" y="173494"/>
                  </a:lnTo>
                  <a:lnTo>
                    <a:pt x="38900" y="173494"/>
                  </a:lnTo>
                  <a:lnTo>
                    <a:pt x="38900" y="171843"/>
                  </a:lnTo>
                  <a:close/>
                </a:path>
                <a:path w="293370" h="228600">
                  <a:moveTo>
                    <a:pt x="31508" y="171462"/>
                  </a:moveTo>
                  <a:lnTo>
                    <a:pt x="30733" y="171462"/>
                  </a:lnTo>
                  <a:lnTo>
                    <a:pt x="30733" y="172605"/>
                  </a:lnTo>
                  <a:lnTo>
                    <a:pt x="31508" y="172605"/>
                  </a:lnTo>
                  <a:lnTo>
                    <a:pt x="31508" y="171462"/>
                  </a:lnTo>
                  <a:close/>
                </a:path>
                <a:path w="293370" h="228600">
                  <a:moveTo>
                    <a:pt x="33464" y="171843"/>
                  </a:moveTo>
                  <a:lnTo>
                    <a:pt x="32677" y="171843"/>
                  </a:lnTo>
                  <a:lnTo>
                    <a:pt x="32677" y="172605"/>
                  </a:lnTo>
                  <a:lnTo>
                    <a:pt x="33464" y="171843"/>
                  </a:lnTo>
                  <a:close/>
                </a:path>
                <a:path w="293370" h="228600">
                  <a:moveTo>
                    <a:pt x="31902" y="170700"/>
                  </a:moveTo>
                  <a:lnTo>
                    <a:pt x="31508" y="170700"/>
                  </a:lnTo>
                  <a:lnTo>
                    <a:pt x="31508" y="171462"/>
                  </a:lnTo>
                  <a:lnTo>
                    <a:pt x="31902" y="171843"/>
                  </a:lnTo>
                  <a:lnTo>
                    <a:pt x="31902" y="170700"/>
                  </a:lnTo>
                  <a:close/>
                </a:path>
                <a:path w="293370" h="228600">
                  <a:moveTo>
                    <a:pt x="37350" y="171462"/>
                  </a:moveTo>
                  <a:lnTo>
                    <a:pt x="35788" y="171462"/>
                  </a:lnTo>
                  <a:lnTo>
                    <a:pt x="35788" y="171843"/>
                  </a:lnTo>
                  <a:lnTo>
                    <a:pt x="37350" y="171843"/>
                  </a:lnTo>
                  <a:lnTo>
                    <a:pt x="37350" y="171462"/>
                  </a:lnTo>
                  <a:close/>
                </a:path>
                <a:path w="293370" h="228600">
                  <a:moveTo>
                    <a:pt x="29959" y="170700"/>
                  </a:moveTo>
                  <a:lnTo>
                    <a:pt x="29959" y="171462"/>
                  </a:lnTo>
                  <a:lnTo>
                    <a:pt x="30346" y="171081"/>
                  </a:lnTo>
                  <a:lnTo>
                    <a:pt x="29959" y="170700"/>
                  </a:lnTo>
                  <a:close/>
                </a:path>
                <a:path w="293370" h="228600">
                  <a:moveTo>
                    <a:pt x="30733" y="170700"/>
                  </a:moveTo>
                  <a:lnTo>
                    <a:pt x="30346" y="171081"/>
                  </a:lnTo>
                  <a:lnTo>
                    <a:pt x="30733" y="171462"/>
                  </a:lnTo>
                  <a:lnTo>
                    <a:pt x="30733" y="170700"/>
                  </a:lnTo>
                  <a:close/>
                </a:path>
                <a:path w="293370" h="228600">
                  <a:moveTo>
                    <a:pt x="33464" y="170700"/>
                  </a:moveTo>
                  <a:lnTo>
                    <a:pt x="32677" y="170700"/>
                  </a:lnTo>
                  <a:lnTo>
                    <a:pt x="33464" y="171462"/>
                  </a:lnTo>
                  <a:lnTo>
                    <a:pt x="33464" y="170700"/>
                  </a:lnTo>
                  <a:close/>
                </a:path>
                <a:path w="293370" h="228600">
                  <a:moveTo>
                    <a:pt x="139649" y="177990"/>
                  </a:moveTo>
                  <a:lnTo>
                    <a:pt x="138874" y="177990"/>
                  </a:lnTo>
                  <a:lnTo>
                    <a:pt x="138874" y="179539"/>
                  </a:lnTo>
                  <a:lnTo>
                    <a:pt x="139649" y="178765"/>
                  </a:lnTo>
                  <a:lnTo>
                    <a:pt x="139649" y="177990"/>
                  </a:lnTo>
                  <a:close/>
                </a:path>
                <a:path w="293370" h="228600">
                  <a:moveTo>
                    <a:pt x="147815" y="179539"/>
                  </a:moveTo>
                  <a:lnTo>
                    <a:pt x="147040" y="179539"/>
                  </a:lnTo>
                  <a:lnTo>
                    <a:pt x="147040" y="180301"/>
                  </a:lnTo>
                  <a:lnTo>
                    <a:pt x="147815" y="180301"/>
                  </a:lnTo>
                  <a:lnTo>
                    <a:pt x="147815" y="179539"/>
                  </a:lnTo>
                  <a:close/>
                </a:path>
                <a:path w="293370" h="228600">
                  <a:moveTo>
                    <a:pt x="137312" y="180301"/>
                  </a:moveTo>
                  <a:lnTo>
                    <a:pt x="136537" y="180301"/>
                  </a:lnTo>
                  <a:lnTo>
                    <a:pt x="136537" y="180695"/>
                  </a:lnTo>
                  <a:lnTo>
                    <a:pt x="137312" y="180301"/>
                  </a:lnTo>
                  <a:close/>
                </a:path>
                <a:path w="293370" h="228600">
                  <a:moveTo>
                    <a:pt x="166484" y="180695"/>
                  </a:moveTo>
                  <a:lnTo>
                    <a:pt x="166484" y="181457"/>
                  </a:lnTo>
                  <a:lnTo>
                    <a:pt x="167271" y="181457"/>
                  </a:lnTo>
                  <a:lnTo>
                    <a:pt x="166484" y="180695"/>
                  </a:lnTo>
                  <a:close/>
                </a:path>
                <a:path w="293370" h="228600">
                  <a:moveTo>
                    <a:pt x="139649" y="183768"/>
                  </a:moveTo>
                  <a:lnTo>
                    <a:pt x="138874" y="183768"/>
                  </a:lnTo>
                  <a:lnTo>
                    <a:pt x="139649" y="184543"/>
                  </a:lnTo>
                  <a:lnTo>
                    <a:pt x="139649" y="183768"/>
                  </a:lnTo>
                  <a:close/>
                </a:path>
                <a:path w="293370" h="228600">
                  <a:moveTo>
                    <a:pt x="141985" y="184543"/>
                  </a:moveTo>
                  <a:lnTo>
                    <a:pt x="141211" y="184543"/>
                  </a:lnTo>
                  <a:lnTo>
                    <a:pt x="141211" y="185318"/>
                  </a:lnTo>
                  <a:lnTo>
                    <a:pt x="141985" y="185318"/>
                  </a:lnTo>
                  <a:lnTo>
                    <a:pt x="141985" y="184543"/>
                  </a:lnTo>
                  <a:close/>
                </a:path>
                <a:path w="293370" h="228600">
                  <a:moveTo>
                    <a:pt x="152488" y="191096"/>
                  </a:moveTo>
                  <a:lnTo>
                    <a:pt x="152488" y="191871"/>
                  </a:lnTo>
                  <a:lnTo>
                    <a:pt x="153263" y="191871"/>
                  </a:lnTo>
                  <a:lnTo>
                    <a:pt x="152488" y="191096"/>
                  </a:lnTo>
                  <a:close/>
                </a:path>
                <a:path w="293370" h="228600">
                  <a:moveTo>
                    <a:pt x="155206" y="198805"/>
                  </a:moveTo>
                  <a:lnTo>
                    <a:pt x="154825" y="198805"/>
                  </a:lnTo>
                  <a:lnTo>
                    <a:pt x="155206" y="199567"/>
                  </a:lnTo>
                  <a:lnTo>
                    <a:pt x="155206" y="198805"/>
                  </a:lnTo>
                  <a:close/>
                </a:path>
                <a:path w="293370" h="228600">
                  <a:moveTo>
                    <a:pt x="43179" y="204584"/>
                  </a:moveTo>
                  <a:lnTo>
                    <a:pt x="43179" y="205346"/>
                  </a:lnTo>
                  <a:lnTo>
                    <a:pt x="43954" y="205346"/>
                  </a:lnTo>
                  <a:lnTo>
                    <a:pt x="43179" y="204584"/>
                  </a:lnTo>
                  <a:close/>
                </a:path>
                <a:path w="293370" h="228600">
                  <a:moveTo>
                    <a:pt x="41630" y="199961"/>
                  </a:moveTo>
                  <a:lnTo>
                    <a:pt x="41236" y="199961"/>
                  </a:lnTo>
                  <a:lnTo>
                    <a:pt x="41236" y="202272"/>
                  </a:lnTo>
                  <a:lnTo>
                    <a:pt x="41630" y="203034"/>
                  </a:lnTo>
                  <a:lnTo>
                    <a:pt x="41630" y="204584"/>
                  </a:lnTo>
                  <a:lnTo>
                    <a:pt x="43954" y="204584"/>
                  </a:lnTo>
                  <a:lnTo>
                    <a:pt x="43954" y="203809"/>
                  </a:lnTo>
                  <a:lnTo>
                    <a:pt x="44742" y="203809"/>
                  </a:lnTo>
                  <a:lnTo>
                    <a:pt x="43179" y="202272"/>
                  </a:lnTo>
                  <a:lnTo>
                    <a:pt x="41630" y="202272"/>
                  </a:lnTo>
                  <a:lnTo>
                    <a:pt x="41630" y="199961"/>
                  </a:lnTo>
                  <a:close/>
                </a:path>
                <a:path w="293370" h="228600">
                  <a:moveTo>
                    <a:pt x="43954" y="202272"/>
                  </a:moveTo>
                  <a:lnTo>
                    <a:pt x="43954" y="203034"/>
                  </a:lnTo>
                  <a:lnTo>
                    <a:pt x="44742" y="203034"/>
                  </a:lnTo>
                  <a:lnTo>
                    <a:pt x="43954" y="202272"/>
                  </a:lnTo>
                  <a:close/>
                </a:path>
                <a:path w="293370" h="228600">
                  <a:moveTo>
                    <a:pt x="41630" y="199567"/>
                  </a:moveTo>
                  <a:lnTo>
                    <a:pt x="38125" y="199567"/>
                  </a:lnTo>
                  <a:lnTo>
                    <a:pt x="38125" y="199961"/>
                  </a:lnTo>
                  <a:lnTo>
                    <a:pt x="38900" y="200723"/>
                  </a:lnTo>
                  <a:lnTo>
                    <a:pt x="39687" y="200723"/>
                  </a:lnTo>
                  <a:lnTo>
                    <a:pt x="39687" y="201498"/>
                  </a:lnTo>
                  <a:lnTo>
                    <a:pt x="40462" y="201498"/>
                  </a:lnTo>
                  <a:lnTo>
                    <a:pt x="40462" y="202272"/>
                  </a:lnTo>
                  <a:lnTo>
                    <a:pt x="41236" y="202272"/>
                  </a:lnTo>
                  <a:lnTo>
                    <a:pt x="41236" y="199961"/>
                  </a:lnTo>
                  <a:lnTo>
                    <a:pt x="41630" y="199567"/>
                  </a:lnTo>
                  <a:close/>
                </a:path>
                <a:path w="293370" h="228600">
                  <a:moveTo>
                    <a:pt x="42405" y="199567"/>
                  </a:moveTo>
                  <a:lnTo>
                    <a:pt x="41630" y="199567"/>
                  </a:lnTo>
                  <a:lnTo>
                    <a:pt x="41630" y="202272"/>
                  </a:lnTo>
                  <a:lnTo>
                    <a:pt x="43179" y="202272"/>
                  </a:lnTo>
                  <a:lnTo>
                    <a:pt x="43179" y="200723"/>
                  </a:lnTo>
                  <a:lnTo>
                    <a:pt x="42405" y="199961"/>
                  </a:lnTo>
                  <a:lnTo>
                    <a:pt x="42405" y="199567"/>
                  </a:lnTo>
                  <a:close/>
                </a:path>
                <a:path w="293370" h="228600">
                  <a:moveTo>
                    <a:pt x="43954" y="201498"/>
                  </a:moveTo>
                  <a:lnTo>
                    <a:pt x="43954" y="202272"/>
                  </a:lnTo>
                  <a:lnTo>
                    <a:pt x="44742" y="202272"/>
                  </a:lnTo>
                  <a:lnTo>
                    <a:pt x="43954" y="201498"/>
                  </a:lnTo>
                  <a:close/>
                </a:path>
                <a:path w="293370" h="228600">
                  <a:moveTo>
                    <a:pt x="45516" y="200723"/>
                  </a:moveTo>
                  <a:lnTo>
                    <a:pt x="44742" y="200723"/>
                  </a:lnTo>
                  <a:lnTo>
                    <a:pt x="45516" y="201498"/>
                  </a:lnTo>
                  <a:lnTo>
                    <a:pt x="45516" y="200723"/>
                  </a:lnTo>
                  <a:close/>
                </a:path>
                <a:path w="293370" h="228600">
                  <a:moveTo>
                    <a:pt x="38900" y="198805"/>
                  </a:moveTo>
                  <a:lnTo>
                    <a:pt x="38900" y="199567"/>
                  </a:lnTo>
                  <a:lnTo>
                    <a:pt x="39687" y="199567"/>
                  </a:lnTo>
                  <a:lnTo>
                    <a:pt x="38900" y="198805"/>
                  </a:lnTo>
                  <a:close/>
                </a:path>
                <a:path w="293370" h="228600">
                  <a:moveTo>
                    <a:pt x="43179" y="198805"/>
                  </a:moveTo>
                  <a:lnTo>
                    <a:pt x="42405" y="198805"/>
                  </a:lnTo>
                  <a:lnTo>
                    <a:pt x="42405" y="199567"/>
                  </a:lnTo>
                  <a:lnTo>
                    <a:pt x="43179" y="199567"/>
                  </a:lnTo>
                  <a:lnTo>
                    <a:pt x="43179" y="198805"/>
                  </a:lnTo>
                  <a:close/>
                </a:path>
                <a:path w="293370" h="228600">
                  <a:moveTo>
                    <a:pt x="41630" y="198031"/>
                  </a:moveTo>
                  <a:lnTo>
                    <a:pt x="41630" y="198805"/>
                  </a:lnTo>
                  <a:lnTo>
                    <a:pt x="42405" y="198805"/>
                  </a:lnTo>
                  <a:lnTo>
                    <a:pt x="41630" y="198031"/>
                  </a:lnTo>
                  <a:close/>
                </a:path>
                <a:path w="293370" h="228600">
                  <a:moveTo>
                    <a:pt x="50965" y="199580"/>
                  </a:moveTo>
                  <a:lnTo>
                    <a:pt x="50190" y="199580"/>
                  </a:lnTo>
                  <a:lnTo>
                    <a:pt x="50190" y="199961"/>
                  </a:lnTo>
                  <a:lnTo>
                    <a:pt x="50965" y="199961"/>
                  </a:lnTo>
                  <a:lnTo>
                    <a:pt x="50965" y="199580"/>
                  </a:lnTo>
                  <a:close/>
                </a:path>
                <a:path w="293370" h="228600">
                  <a:moveTo>
                    <a:pt x="61074" y="209194"/>
                  </a:moveTo>
                  <a:lnTo>
                    <a:pt x="60299" y="209194"/>
                  </a:lnTo>
                  <a:lnTo>
                    <a:pt x="60299" y="209588"/>
                  </a:lnTo>
                  <a:lnTo>
                    <a:pt x="61074" y="209588"/>
                  </a:lnTo>
                  <a:lnTo>
                    <a:pt x="61074" y="209194"/>
                  </a:lnTo>
                  <a:close/>
                </a:path>
                <a:path w="293370" h="228600">
                  <a:moveTo>
                    <a:pt x="58356" y="211899"/>
                  </a:moveTo>
                  <a:lnTo>
                    <a:pt x="57569" y="211899"/>
                  </a:lnTo>
                  <a:lnTo>
                    <a:pt x="57569" y="212674"/>
                  </a:lnTo>
                  <a:lnTo>
                    <a:pt x="58356" y="212674"/>
                  </a:lnTo>
                  <a:lnTo>
                    <a:pt x="58356" y="211899"/>
                  </a:lnTo>
                  <a:close/>
                </a:path>
                <a:path w="293370" h="228600">
                  <a:moveTo>
                    <a:pt x="59131" y="211899"/>
                  </a:moveTo>
                  <a:lnTo>
                    <a:pt x="58356" y="211899"/>
                  </a:lnTo>
                  <a:lnTo>
                    <a:pt x="58356" y="212674"/>
                  </a:lnTo>
                  <a:lnTo>
                    <a:pt x="59131" y="211899"/>
                  </a:lnTo>
                  <a:close/>
                </a:path>
                <a:path w="293370" h="228600">
                  <a:moveTo>
                    <a:pt x="59905" y="211899"/>
                  </a:moveTo>
                  <a:lnTo>
                    <a:pt x="59131" y="211899"/>
                  </a:lnTo>
                  <a:lnTo>
                    <a:pt x="59131" y="212674"/>
                  </a:lnTo>
                  <a:lnTo>
                    <a:pt x="59905" y="212674"/>
                  </a:lnTo>
                  <a:lnTo>
                    <a:pt x="59905" y="211899"/>
                  </a:lnTo>
                  <a:close/>
                </a:path>
                <a:path w="293370" h="228600">
                  <a:moveTo>
                    <a:pt x="59905" y="210362"/>
                  </a:moveTo>
                  <a:lnTo>
                    <a:pt x="59131" y="210362"/>
                  </a:lnTo>
                  <a:lnTo>
                    <a:pt x="59131" y="211899"/>
                  </a:lnTo>
                  <a:lnTo>
                    <a:pt x="59905" y="211124"/>
                  </a:lnTo>
                  <a:lnTo>
                    <a:pt x="59905" y="210362"/>
                  </a:lnTo>
                  <a:close/>
                </a:path>
                <a:path w="293370" h="228600">
                  <a:moveTo>
                    <a:pt x="59905" y="218058"/>
                  </a:moveTo>
                  <a:lnTo>
                    <a:pt x="59131" y="218058"/>
                  </a:lnTo>
                  <a:lnTo>
                    <a:pt x="59131" y="218833"/>
                  </a:lnTo>
                  <a:lnTo>
                    <a:pt x="59905" y="218833"/>
                  </a:lnTo>
                  <a:lnTo>
                    <a:pt x="59905" y="218058"/>
                  </a:lnTo>
                  <a:close/>
                </a:path>
                <a:path w="293370" h="228600">
                  <a:moveTo>
                    <a:pt x="59131" y="219214"/>
                  </a:moveTo>
                  <a:lnTo>
                    <a:pt x="58356" y="219214"/>
                  </a:lnTo>
                  <a:lnTo>
                    <a:pt x="58356" y="219989"/>
                  </a:lnTo>
                  <a:lnTo>
                    <a:pt x="59131" y="219989"/>
                  </a:lnTo>
                  <a:lnTo>
                    <a:pt x="59131" y="219214"/>
                  </a:lnTo>
                  <a:close/>
                </a:path>
                <a:path w="293370" h="228600">
                  <a:moveTo>
                    <a:pt x="30733" y="227698"/>
                  </a:moveTo>
                  <a:lnTo>
                    <a:pt x="30733" y="228460"/>
                  </a:lnTo>
                  <a:lnTo>
                    <a:pt x="31508" y="228460"/>
                  </a:lnTo>
                  <a:lnTo>
                    <a:pt x="30733" y="227698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49" name="object 12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518973" y="2539882"/>
              <a:ext cx="295617" cy="246964"/>
            </a:xfrm>
            <a:prstGeom prst="rect">
              <a:avLst/>
            </a:prstGeom>
          </p:spPr>
        </p:pic>
        <p:sp>
          <p:nvSpPr>
            <p:cNvPr id="1250" name="object 1250"/>
            <p:cNvSpPr/>
            <p:nvPr/>
          </p:nvSpPr>
          <p:spPr>
            <a:xfrm>
              <a:off x="6238782" y="3010878"/>
              <a:ext cx="88900" cy="66675"/>
            </a:xfrm>
            <a:custGeom>
              <a:avLst/>
              <a:gdLst/>
              <a:ahLst/>
              <a:cxnLst/>
              <a:rect l="l" t="t" r="r" b="b"/>
              <a:pathLst>
                <a:path w="88900" h="66675">
                  <a:moveTo>
                    <a:pt x="38290" y="62484"/>
                  </a:moveTo>
                  <a:lnTo>
                    <a:pt x="34772" y="62484"/>
                  </a:lnTo>
                  <a:lnTo>
                    <a:pt x="35559" y="63246"/>
                  </a:lnTo>
                  <a:lnTo>
                    <a:pt x="35559" y="64770"/>
                  </a:lnTo>
                  <a:lnTo>
                    <a:pt x="36334" y="65659"/>
                  </a:lnTo>
                  <a:lnTo>
                    <a:pt x="37122" y="65659"/>
                  </a:lnTo>
                  <a:lnTo>
                    <a:pt x="37515" y="66294"/>
                  </a:lnTo>
                  <a:lnTo>
                    <a:pt x="38290" y="65659"/>
                  </a:lnTo>
                  <a:lnTo>
                    <a:pt x="37515" y="64770"/>
                  </a:lnTo>
                  <a:lnTo>
                    <a:pt x="38290" y="64008"/>
                  </a:lnTo>
                  <a:lnTo>
                    <a:pt x="38290" y="62484"/>
                  </a:lnTo>
                  <a:close/>
                </a:path>
                <a:path w="88900" h="66675">
                  <a:moveTo>
                    <a:pt x="21094" y="61722"/>
                  </a:moveTo>
                  <a:lnTo>
                    <a:pt x="18757" y="61722"/>
                  </a:lnTo>
                  <a:lnTo>
                    <a:pt x="18757" y="62484"/>
                  </a:lnTo>
                  <a:lnTo>
                    <a:pt x="19532" y="62484"/>
                  </a:lnTo>
                  <a:lnTo>
                    <a:pt x="19532" y="64008"/>
                  </a:lnTo>
                  <a:lnTo>
                    <a:pt x="21094" y="64008"/>
                  </a:lnTo>
                  <a:lnTo>
                    <a:pt x="21094" y="61722"/>
                  </a:lnTo>
                  <a:close/>
                </a:path>
                <a:path w="88900" h="66675">
                  <a:moveTo>
                    <a:pt x="28130" y="62484"/>
                  </a:moveTo>
                  <a:lnTo>
                    <a:pt x="27343" y="62484"/>
                  </a:lnTo>
                  <a:lnTo>
                    <a:pt x="27343" y="63246"/>
                  </a:lnTo>
                  <a:lnTo>
                    <a:pt x="28130" y="63246"/>
                  </a:lnTo>
                  <a:lnTo>
                    <a:pt x="28130" y="62484"/>
                  </a:lnTo>
                  <a:close/>
                </a:path>
                <a:path w="88900" h="66675">
                  <a:moveTo>
                    <a:pt x="39065" y="60198"/>
                  </a:moveTo>
                  <a:lnTo>
                    <a:pt x="12890" y="60198"/>
                  </a:lnTo>
                  <a:lnTo>
                    <a:pt x="12890" y="61722"/>
                  </a:lnTo>
                  <a:lnTo>
                    <a:pt x="30086" y="61722"/>
                  </a:lnTo>
                  <a:lnTo>
                    <a:pt x="30086" y="63246"/>
                  </a:lnTo>
                  <a:lnTo>
                    <a:pt x="33997" y="63246"/>
                  </a:lnTo>
                  <a:lnTo>
                    <a:pt x="34772" y="62484"/>
                  </a:lnTo>
                  <a:lnTo>
                    <a:pt x="38290" y="62484"/>
                  </a:lnTo>
                  <a:lnTo>
                    <a:pt x="38290" y="61722"/>
                  </a:lnTo>
                  <a:lnTo>
                    <a:pt x="39065" y="60960"/>
                  </a:lnTo>
                  <a:lnTo>
                    <a:pt x="39065" y="60198"/>
                  </a:lnTo>
                  <a:close/>
                </a:path>
                <a:path w="88900" h="66675">
                  <a:moveTo>
                    <a:pt x="14452" y="61722"/>
                  </a:moveTo>
                  <a:lnTo>
                    <a:pt x="13677" y="61722"/>
                  </a:lnTo>
                  <a:lnTo>
                    <a:pt x="13677" y="62484"/>
                  </a:lnTo>
                  <a:lnTo>
                    <a:pt x="14452" y="62484"/>
                  </a:lnTo>
                  <a:lnTo>
                    <a:pt x="14452" y="61722"/>
                  </a:lnTo>
                  <a:close/>
                </a:path>
                <a:path w="88900" h="66675">
                  <a:moveTo>
                    <a:pt x="15239" y="61722"/>
                  </a:moveTo>
                  <a:lnTo>
                    <a:pt x="14452" y="61722"/>
                  </a:lnTo>
                  <a:lnTo>
                    <a:pt x="14452" y="62484"/>
                  </a:lnTo>
                  <a:lnTo>
                    <a:pt x="15239" y="62484"/>
                  </a:lnTo>
                  <a:lnTo>
                    <a:pt x="15239" y="61722"/>
                  </a:lnTo>
                  <a:close/>
                </a:path>
                <a:path w="88900" h="66675">
                  <a:moveTo>
                    <a:pt x="16027" y="61722"/>
                  </a:moveTo>
                  <a:lnTo>
                    <a:pt x="15239" y="61722"/>
                  </a:lnTo>
                  <a:lnTo>
                    <a:pt x="15239" y="62484"/>
                  </a:lnTo>
                  <a:lnTo>
                    <a:pt x="16027" y="62484"/>
                  </a:lnTo>
                  <a:lnTo>
                    <a:pt x="16027" y="61722"/>
                  </a:lnTo>
                  <a:close/>
                </a:path>
                <a:path w="88900" h="66675">
                  <a:moveTo>
                    <a:pt x="16802" y="61722"/>
                  </a:moveTo>
                  <a:lnTo>
                    <a:pt x="16027" y="61722"/>
                  </a:lnTo>
                  <a:lnTo>
                    <a:pt x="16802" y="62484"/>
                  </a:lnTo>
                  <a:lnTo>
                    <a:pt x="16802" y="61722"/>
                  </a:lnTo>
                  <a:close/>
                </a:path>
                <a:path w="88900" h="66675">
                  <a:moveTo>
                    <a:pt x="22656" y="61722"/>
                  </a:moveTo>
                  <a:lnTo>
                    <a:pt x="21882" y="61722"/>
                  </a:lnTo>
                  <a:lnTo>
                    <a:pt x="21882" y="62484"/>
                  </a:lnTo>
                  <a:lnTo>
                    <a:pt x="22656" y="62484"/>
                  </a:lnTo>
                  <a:lnTo>
                    <a:pt x="22656" y="61722"/>
                  </a:lnTo>
                  <a:close/>
                </a:path>
                <a:path w="88900" h="66675">
                  <a:moveTo>
                    <a:pt x="30086" y="61722"/>
                  </a:moveTo>
                  <a:lnTo>
                    <a:pt x="23444" y="61722"/>
                  </a:lnTo>
                  <a:lnTo>
                    <a:pt x="23444" y="62484"/>
                  </a:lnTo>
                  <a:lnTo>
                    <a:pt x="30086" y="62484"/>
                  </a:lnTo>
                  <a:lnTo>
                    <a:pt x="30086" y="61722"/>
                  </a:lnTo>
                  <a:close/>
                </a:path>
                <a:path w="88900" h="66675">
                  <a:moveTo>
                    <a:pt x="55092" y="60960"/>
                  </a:moveTo>
                  <a:lnTo>
                    <a:pt x="48844" y="60960"/>
                  </a:lnTo>
                  <a:lnTo>
                    <a:pt x="49618" y="61722"/>
                  </a:lnTo>
                  <a:lnTo>
                    <a:pt x="50406" y="61722"/>
                  </a:lnTo>
                  <a:lnTo>
                    <a:pt x="55092" y="60960"/>
                  </a:lnTo>
                  <a:close/>
                </a:path>
                <a:path w="88900" h="66675">
                  <a:moveTo>
                    <a:pt x="64858" y="60960"/>
                  </a:moveTo>
                  <a:lnTo>
                    <a:pt x="63296" y="60960"/>
                  </a:lnTo>
                  <a:lnTo>
                    <a:pt x="64071" y="61722"/>
                  </a:lnTo>
                  <a:lnTo>
                    <a:pt x="64858" y="60960"/>
                  </a:lnTo>
                  <a:close/>
                </a:path>
                <a:path w="88900" h="66675">
                  <a:moveTo>
                    <a:pt x="74625" y="60198"/>
                  </a:moveTo>
                  <a:lnTo>
                    <a:pt x="68376" y="60198"/>
                  </a:lnTo>
                  <a:lnTo>
                    <a:pt x="69151" y="60960"/>
                  </a:lnTo>
                  <a:lnTo>
                    <a:pt x="70726" y="60960"/>
                  </a:lnTo>
                  <a:lnTo>
                    <a:pt x="70726" y="61722"/>
                  </a:lnTo>
                  <a:lnTo>
                    <a:pt x="73837" y="61722"/>
                  </a:lnTo>
                  <a:lnTo>
                    <a:pt x="74625" y="60198"/>
                  </a:lnTo>
                  <a:close/>
                </a:path>
                <a:path w="88900" h="66675">
                  <a:moveTo>
                    <a:pt x="43764" y="59055"/>
                  </a:moveTo>
                  <a:lnTo>
                    <a:pt x="12115" y="59055"/>
                  </a:lnTo>
                  <a:lnTo>
                    <a:pt x="12115" y="60198"/>
                  </a:lnTo>
                  <a:lnTo>
                    <a:pt x="42202" y="60198"/>
                  </a:lnTo>
                  <a:lnTo>
                    <a:pt x="42202" y="60960"/>
                  </a:lnTo>
                  <a:lnTo>
                    <a:pt x="42976" y="60960"/>
                  </a:lnTo>
                  <a:lnTo>
                    <a:pt x="42976" y="59817"/>
                  </a:lnTo>
                  <a:lnTo>
                    <a:pt x="43764" y="59055"/>
                  </a:lnTo>
                  <a:close/>
                </a:path>
                <a:path w="88900" h="66675">
                  <a:moveTo>
                    <a:pt x="48844" y="59055"/>
                  </a:moveTo>
                  <a:lnTo>
                    <a:pt x="43764" y="59055"/>
                  </a:lnTo>
                  <a:lnTo>
                    <a:pt x="43764" y="59817"/>
                  </a:lnTo>
                  <a:lnTo>
                    <a:pt x="45326" y="59817"/>
                  </a:lnTo>
                  <a:lnTo>
                    <a:pt x="46100" y="60960"/>
                  </a:lnTo>
                  <a:lnTo>
                    <a:pt x="46888" y="60960"/>
                  </a:lnTo>
                  <a:lnTo>
                    <a:pt x="47282" y="60198"/>
                  </a:lnTo>
                  <a:lnTo>
                    <a:pt x="48056" y="59817"/>
                  </a:lnTo>
                  <a:lnTo>
                    <a:pt x="48844" y="59055"/>
                  </a:lnTo>
                  <a:close/>
                </a:path>
                <a:path w="88900" h="66675">
                  <a:moveTo>
                    <a:pt x="81267" y="59055"/>
                  </a:moveTo>
                  <a:lnTo>
                    <a:pt x="48844" y="59055"/>
                  </a:lnTo>
                  <a:lnTo>
                    <a:pt x="49618" y="59817"/>
                  </a:lnTo>
                  <a:lnTo>
                    <a:pt x="49618" y="60960"/>
                  </a:lnTo>
                  <a:lnTo>
                    <a:pt x="66814" y="60960"/>
                  </a:lnTo>
                  <a:lnTo>
                    <a:pt x="67589" y="60198"/>
                  </a:lnTo>
                  <a:lnTo>
                    <a:pt x="74625" y="60198"/>
                  </a:lnTo>
                  <a:lnTo>
                    <a:pt x="75412" y="59817"/>
                  </a:lnTo>
                  <a:lnTo>
                    <a:pt x="80492" y="59817"/>
                  </a:lnTo>
                  <a:lnTo>
                    <a:pt x="81267" y="59055"/>
                  </a:lnTo>
                  <a:close/>
                </a:path>
                <a:path w="88900" h="66675">
                  <a:moveTo>
                    <a:pt x="80492" y="59817"/>
                  </a:moveTo>
                  <a:lnTo>
                    <a:pt x="76580" y="59817"/>
                  </a:lnTo>
                  <a:lnTo>
                    <a:pt x="77355" y="60960"/>
                  </a:lnTo>
                  <a:lnTo>
                    <a:pt x="80492" y="60960"/>
                  </a:lnTo>
                  <a:lnTo>
                    <a:pt x="79705" y="60198"/>
                  </a:lnTo>
                  <a:lnTo>
                    <a:pt x="80492" y="60198"/>
                  </a:lnTo>
                  <a:lnTo>
                    <a:pt x="80492" y="59817"/>
                  </a:lnTo>
                  <a:close/>
                </a:path>
                <a:path w="88900" h="66675">
                  <a:moveTo>
                    <a:pt x="82054" y="58293"/>
                  </a:moveTo>
                  <a:lnTo>
                    <a:pt x="11328" y="58293"/>
                  </a:lnTo>
                  <a:lnTo>
                    <a:pt x="11328" y="59055"/>
                  </a:lnTo>
                  <a:lnTo>
                    <a:pt x="82054" y="59055"/>
                  </a:lnTo>
                  <a:lnTo>
                    <a:pt x="82054" y="58293"/>
                  </a:lnTo>
                  <a:close/>
                </a:path>
                <a:path w="88900" h="66675">
                  <a:moveTo>
                    <a:pt x="82054" y="57531"/>
                  </a:moveTo>
                  <a:lnTo>
                    <a:pt x="10553" y="57531"/>
                  </a:lnTo>
                  <a:lnTo>
                    <a:pt x="10553" y="58293"/>
                  </a:lnTo>
                  <a:lnTo>
                    <a:pt x="81267" y="58293"/>
                  </a:lnTo>
                  <a:lnTo>
                    <a:pt x="82054" y="57531"/>
                  </a:lnTo>
                  <a:close/>
                </a:path>
                <a:path w="88900" h="66675">
                  <a:moveTo>
                    <a:pt x="12890" y="53721"/>
                  </a:moveTo>
                  <a:lnTo>
                    <a:pt x="12115" y="53721"/>
                  </a:lnTo>
                  <a:lnTo>
                    <a:pt x="12115" y="56007"/>
                  </a:lnTo>
                  <a:lnTo>
                    <a:pt x="11328" y="56007"/>
                  </a:lnTo>
                  <a:lnTo>
                    <a:pt x="11328" y="57531"/>
                  </a:lnTo>
                  <a:lnTo>
                    <a:pt x="81267" y="57531"/>
                  </a:lnTo>
                  <a:lnTo>
                    <a:pt x="81267" y="55245"/>
                  </a:lnTo>
                  <a:lnTo>
                    <a:pt x="87134" y="55245"/>
                  </a:lnTo>
                  <a:lnTo>
                    <a:pt x="87909" y="54483"/>
                  </a:lnTo>
                  <a:lnTo>
                    <a:pt x="12890" y="54483"/>
                  </a:lnTo>
                  <a:lnTo>
                    <a:pt x="12890" y="53721"/>
                  </a:lnTo>
                  <a:close/>
                </a:path>
                <a:path w="88900" h="66675">
                  <a:moveTo>
                    <a:pt x="87134" y="55245"/>
                  </a:moveTo>
                  <a:lnTo>
                    <a:pt x="83616" y="55245"/>
                  </a:lnTo>
                  <a:lnTo>
                    <a:pt x="85178" y="56007"/>
                  </a:lnTo>
                  <a:lnTo>
                    <a:pt x="86347" y="56007"/>
                  </a:lnTo>
                  <a:lnTo>
                    <a:pt x="86347" y="56769"/>
                  </a:lnTo>
                  <a:lnTo>
                    <a:pt x="87134" y="56769"/>
                  </a:lnTo>
                  <a:lnTo>
                    <a:pt x="87134" y="55245"/>
                  </a:lnTo>
                  <a:close/>
                </a:path>
                <a:path w="88900" h="66675">
                  <a:moveTo>
                    <a:pt x="83616" y="55245"/>
                  </a:moveTo>
                  <a:lnTo>
                    <a:pt x="82829" y="55245"/>
                  </a:lnTo>
                  <a:lnTo>
                    <a:pt x="82829" y="56007"/>
                  </a:lnTo>
                  <a:lnTo>
                    <a:pt x="83616" y="56007"/>
                  </a:lnTo>
                  <a:lnTo>
                    <a:pt x="83616" y="55245"/>
                  </a:lnTo>
                  <a:close/>
                </a:path>
                <a:path w="88900" h="66675">
                  <a:moveTo>
                    <a:pt x="85559" y="47879"/>
                  </a:moveTo>
                  <a:lnTo>
                    <a:pt x="12890" y="47879"/>
                  </a:lnTo>
                  <a:lnTo>
                    <a:pt x="13677" y="48768"/>
                  </a:lnTo>
                  <a:lnTo>
                    <a:pt x="15239" y="48768"/>
                  </a:lnTo>
                  <a:lnTo>
                    <a:pt x="15239" y="50292"/>
                  </a:lnTo>
                  <a:lnTo>
                    <a:pt x="14452" y="51435"/>
                  </a:lnTo>
                  <a:lnTo>
                    <a:pt x="14452" y="52197"/>
                  </a:lnTo>
                  <a:lnTo>
                    <a:pt x="15239" y="52197"/>
                  </a:lnTo>
                  <a:lnTo>
                    <a:pt x="13677" y="53721"/>
                  </a:lnTo>
                  <a:lnTo>
                    <a:pt x="13677" y="54483"/>
                  </a:lnTo>
                  <a:lnTo>
                    <a:pt x="88696" y="54483"/>
                  </a:lnTo>
                  <a:lnTo>
                    <a:pt x="88696" y="52197"/>
                  </a:lnTo>
                  <a:lnTo>
                    <a:pt x="87909" y="50673"/>
                  </a:lnTo>
                  <a:lnTo>
                    <a:pt x="86347" y="50673"/>
                  </a:lnTo>
                  <a:lnTo>
                    <a:pt x="86347" y="49530"/>
                  </a:lnTo>
                  <a:lnTo>
                    <a:pt x="85559" y="48768"/>
                  </a:lnTo>
                  <a:lnTo>
                    <a:pt x="85559" y="47879"/>
                  </a:lnTo>
                  <a:close/>
                </a:path>
                <a:path w="88900" h="66675">
                  <a:moveTo>
                    <a:pt x="85559" y="47117"/>
                  </a:moveTo>
                  <a:lnTo>
                    <a:pt x="7810" y="47117"/>
                  </a:lnTo>
                  <a:lnTo>
                    <a:pt x="7810" y="48768"/>
                  </a:lnTo>
                  <a:lnTo>
                    <a:pt x="8991" y="48768"/>
                  </a:lnTo>
                  <a:lnTo>
                    <a:pt x="9766" y="47879"/>
                  </a:lnTo>
                  <a:lnTo>
                    <a:pt x="85559" y="47879"/>
                  </a:lnTo>
                  <a:lnTo>
                    <a:pt x="85559" y="47117"/>
                  </a:lnTo>
                  <a:close/>
                </a:path>
                <a:path w="88900" h="66675">
                  <a:moveTo>
                    <a:pt x="81267" y="41783"/>
                  </a:moveTo>
                  <a:lnTo>
                    <a:pt x="787" y="41783"/>
                  </a:lnTo>
                  <a:lnTo>
                    <a:pt x="787" y="42545"/>
                  </a:lnTo>
                  <a:lnTo>
                    <a:pt x="0" y="43307"/>
                  </a:lnTo>
                  <a:lnTo>
                    <a:pt x="787" y="43307"/>
                  </a:lnTo>
                  <a:lnTo>
                    <a:pt x="787" y="44831"/>
                  </a:lnTo>
                  <a:lnTo>
                    <a:pt x="6248" y="44831"/>
                  </a:lnTo>
                  <a:lnTo>
                    <a:pt x="7035" y="45593"/>
                  </a:lnTo>
                  <a:lnTo>
                    <a:pt x="7035" y="47879"/>
                  </a:lnTo>
                  <a:lnTo>
                    <a:pt x="7810" y="47879"/>
                  </a:lnTo>
                  <a:lnTo>
                    <a:pt x="7810" y="47117"/>
                  </a:lnTo>
                  <a:lnTo>
                    <a:pt x="85559" y="47117"/>
                  </a:lnTo>
                  <a:lnTo>
                    <a:pt x="85559" y="46355"/>
                  </a:lnTo>
                  <a:lnTo>
                    <a:pt x="85178" y="45593"/>
                  </a:lnTo>
                  <a:lnTo>
                    <a:pt x="84391" y="45593"/>
                  </a:lnTo>
                  <a:lnTo>
                    <a:pt x="84391" y="44069"/>
                  </a:lnTo>
                  <a:lnTo>
                    <a:pt x="85178" y="42545"/>
                  </a:lnTo>
                  <a:lnTo>
                    <a:pt x="81267" y="42545"/>
                  </a:lnTo>
                  <a:lnTo>
                    <a:pt x="81267" y="41783"/>
                  </a:lnTo>
                  <a:close/>
                </a:path>
                <a:path w="88900" h="66675">
                  <a:moveTo>
                    <a:pt x="5473" y="44831"/>
                  </a:moveTo>
                  <a:lnTo>
                    <a:pt x="3124" y="44831"/>
                  </a:lnTo>
                  <a:lnTo>
                    <a:pt x="3124" y="45593"/>
                  </a:lnTo>
                  <a:lnTo>
                    <a:pt x="5473" y="45593"/>
                  </a:lnTo>
                  <a:lnTo>
                    <a:pt x="5473" y="44831"/>
                  </a:lnTo>
                  <a:close/>
                </a:path>
                <a:path w="88900" h="66675">
                  <a:moveTo>
                    <a:pt x="85178" y="41783"/>
                  </a:moveTo>
                  <a:lnTo>
                    <a:pt x="82829" y="41783"/>
                  </a:lnTo>
                  <a:lnTo>
                    <a:pt x="82054" y="42545"/>
                  </a:lnTo>
                  <a:lnTo>
                    <a:pt x="85178" y="42545"/>
                  </a:lnTo>
                  <a:lnTo>
                    <a:pt x="85178" y="41783"/>
                  </a:lnTo>
                  <a:close/>
                </a:path>
                <a:path w="88900" h="66675">
                  <a:moveTo>
                    <a:pt x="2349" y="35306"/>
                  </a:moveTo>
                  <a:lnTo>
                    <a:pt x="2349" y="39116"/>
                  </a:lnTo>
                  <a:lnTo>
                    <a:pt x="3124" y="39878"/>
                  </a:lnTo>
                  <a:lnTo>
                    <a:pt x="2349" y="40640"/>
                  </a:lnTo>
                  <a:lnTo>
                    <a:pt x="2349" y="41783"/>
                  </a:lnTo>
                  <a:lnTo>
                    <a:pt x="80492" y="41783"/>
                  </a:lnTo>
                  <a:lnTo>
                    <a:pt x="80492" y="41021"/>
                  </a:lnTo>
                  <a:lnTo>
                    <a:pt x="81267" y="41021"/>
                  </a:lnTo>
                  <a:lnTo>
                    <a:pt x="81267" y="40640"/>
                  </a:lnTo>
                  <a:lnTo>
                    <a:pt x="77355" y="40640"/>
                  </a:lnTo>
                  <a:lnTo>
                    <a:pt x="77355" y="39878"/>
                  </a:lnTo>
                  <a:lnTo>
                    <a:pt x="75793" y="39878"/>
                  </a:lnTo>
                  <a:lnTo>
                    <a:pt x="75793" y="37592"/>
                  </a:lnTo>
                  <a:lnTo>
                    <a:pt x="5473" y="37592"/>
                  </a:lnTo>
                  <a:lnTo>
                    <a:pt x="5473" y="36830"/>
                  </a:lnTo>
                  <a:lnTo>
                    <a:pt x="4686" y="36068"/>
                  </a:lnTo>
                  <a:lnTo>
                    <a:pt x="3911" y="36068"/>
                  </a:lnTo>
                  <a:lnTo>
                    <a:pt x="2349" y="35306"/>
                  </a:lnTo>
                  <a:close/>
                </a:path>
                <a:path w="88900" h="66675">
                  <a:moveTo>
                    <a:pt x="78143" y="39878"/>
                  </a:moveTo>
                  <a:lnTo>
                    <a:pt x="77355" y="40640"/>
                  </a:lnTo>
                  <a:lnTo>
                    <a:pt x="78143" y="40640"/>
                  </a:lnTo>
                  <a:lnTo>
                    <a:pt x="78143" y="39878"/>
                  </a:lnTo>
                  <a:close/>
                </a:path>
                <a:path w="88900" h="66675">
                  <a:moveTo>
                    <a:pt x="6248" y="35306"/>
                  </a:moveTo>
                  <a:lnTo>
                    <a:pt x="5473" y="37592"/>
                  </a:lnTo>
                  <a:lnTo>
                    <a:pt x="75793" y="37592"/>
                  </a:lnTo>
                  <a:lnTo>
                    <a:pt x="75793" y="36830"/>
                  </a:lnTo>
                  <a:lnTo>
                    <a:pt x="75603" y="36068"/>
                  </a:lnTo>
                  <a:lnTo>
                    <a:pt x="6248" y="36068"/>
                  </a:lnTo>
                  <a:lnTo>
                    <a:pt x="6248" y="35306"/>
                  </a:lnTo>
                  <a:close/>
                </a:path>
                <a:path w="88900" h="66675">
                  <a:moveTo>
                    <a:pt x="72288" y="31115"/>
                  </a:moveTo>
                  <a:lnTo>
                    <a:pt x="7035" y="31115"/>
                  </a:lnTo>
                  <a:lnTo>
                    <a:pt x="7035" y="35306"/>
                  </a:lnTo>
                  <a:lnTo>
                    <a:pt x="6248" y="36068"/>
                  </a:lnTo>
                  <a:lnTo>
                    <a:pt x="75603" y="36068"/>
                  </a:lnTo>
                  <a:lnTo>
                    <a:pt x="75412" y="35306"/>
                  </a:lnTo>
                  <a:lnTo>
                    <a:pt x="75793" y="35306"/>
                  </a:lnTo>
                  <a:lnTo>
                    <a:pt x="75412" y="34544"/>
                  </a:lnTo>
                  <a:lnTo>
                    <a:pt x="75412" y="33020"/>
                  </a:lnTo>
                  <a:lnTo>
                    <a:pt x="75793" y="33020"/>
                  </a:lnTo>
                  <a:lnTo>
                    <a:pt x="75412" y="32258"/>
                  </a:lnTo>
                  <a:lnTo>
                    <a:pt x="73837" y="32258"/>
                  </a:lnTo>
                  <a:lnTo>
                    <a:pt x="73063" y="31496"/>
                  </a:lnTo>
                  <a:lnTo>
                    <a:pt x="72288" y="31496"/>
                  </a:lnTo>
                  <a:lnTo>
                    <a:pt x="72288" y="31115"/>
                  </a:lnTo>
                  <a:close/>
                </a:path>
                <a:path w="88900" h="66675">
                  <a:moveTo>
                    <a:pt x="69938" y="29464"/>
                  </a:moveTo>
                  <a:lnTo>
                    <a:pt x="66027" y="29464"/>
                  </a:lnTo>
                  <a:lnTo>
                    <a:pt x="65646" y="30226"/>
                  </a:lnTo>
                  <a:lnTo>
                    <a:pt x="6248" y="30226"/>
                  </a:lnTo>
                  <a:lnTo>
                    <a:pt x="6248" y="31115"/>
                  </a:lnTo>
                  <a:lnTo>
                    <a:pt x="69151" y="31115"/>
                  </a:lnTo>
                  <a:lnTo>
                    <a:pt x="69938" y="29464"/>
                  </a:lnTo>
                  <a:close/>
                </a:path>
                <a:path w="88900" h="66675">
                  <a:moveTo>
                    <a:pt x="6248" y="28702"/>
                  </a:moveTo>
                  <a:lnTo>
                    <a:pt x="5473" y="30226"/>
                  </a:lnTo>
                  <a:lnTo>
                    <a:pt x="65646" y="30226"/>
                  </a:lnTo>
                  <a:lnTo>
                    <a:pt x="65646" y="29464"/>
                  </a:lnTo>
                  <a:lnTo>
                    <a:pt x="6248" y="29464"/>
                  </a:lnTo>
                  <a:lnTo>
                    <a:pt x="6248" y="28702"/>
                  </a:lnTo>
                  <a:close/>
                </a:path>
                <a:path w="88900" h="66675">
                  <a:moveTo>
                    <a:pt x="8991" y="25654"/>
                  </a:moveTo>
                  <a:lnTo>
                    <a:pt x="8991" y="26416"/>
                  </a:lnTo>
                  <a:lnTo>
                    <a:pt x="8597" y="26416"/>
                  </a:lnTo>
                  <a:lnTo>
                    <a:pt x="8597" y="28702"/>
                  </a:lnTo>
                  <a:lnTo>
                    <a:pt x="7810" y="28702"/>
                  </a:lnTo>
                  <a:lnTo>
                    <a:pt x="7035" y="29464"/>
                  </a:lnTo>
                  <a:lnTo>
                    <a:pt x="65646" y="29464"/>
                  </a:lnTo>
                  <a:lnTo>
                    <a:pt x="65646" y="28702"/>
                  </a:lnTo>
                  <a:lnTo>
                    <a:pt x="64858" y="27940"/>
                  </a:lnTo>
                  <a:lnTo>
                    <a:pt x="64858" y="27178"/>
                  </a:lnTo>
                  <a:lnTo>
                    <a:pt x="9766" y="27178"/>
                  </a:lnTo>
                  <a:lnTo>
                    <a:pt x="9766" y="26416"/>
                  </a:lnTo>
                  <a:lnTo>
                    <a:pt x="8991" y="25654"/>
                  </a:lnTo>
                  <a:close/>
                </a:path>
                <a:path w="88900" h="66675">
                  <a:moveTo>
                    <a:pt x="69151" y="28702"/>
                  </a:moveTo>
                  <a:lnTo>
                    <a:pt x="68376" y="28702"/>
                  </a:lnTo>
                  <a:lnTo>
                    <a:pt x="68376" y="29464"/>
                  </a:lnTo>
                  <a:lnTo>
                    <a:pt x="69151" y="29464"/>
                  </a:lnTo>
                  <a:lnTo>
                    <a:pt x="69151" y="28702"/>
                  </a:lnTo>
                  <a:close/>
                </a:path>
                <a:path w="88900" h="66675">
                  <a:moveTo>
                    <a:pt x="55092" y="17653"/>
                  </a:moveTo>
                  <a:lnTo>
                    <a:pt x="15239" y="17653"/>
                  </a:lnTo>
                  <a:lnTo>
                    <a:pt x="15239" y="18415"/>
                  </a:lnTo>
                  <a:lnTo>
                    <a:pt x="16027" y="19177"/>
                  </a:lnTo>
                  <a:lnTo>
                    <a:pt x="16027" y="19939"/>
                  </a:lnTo>
                  <a:lnTo>
                    <a:pt x="15239" y="20701"/>
                  </a:lnTo>
                  <a:lnTo>
                    <a:pt x="15239" y="22606"/>
                  </a:lnTo>
                  <a:lnTo>
                    <a:pt x="14452" y="22606"/>
                  </a:lnTo>
                  <a:lnTo>
                    <a:pt x="14452" y="23368"/>
                  </a:lnTo>
                  <a:lnTo>
                    <a:pt x="13677" y="23368"/>
                  </a:lnTo>
                  <a:lnTo>
                    <a:pt x="13677" y="24130"/>
                  </a:lnTo>
                  <a:lnTo>
                    <a:pt x="14452" y="24130"/>
                  </a:lnTo>
                  <a:lnTo>
                    <a:pt x="14452" y="26416"/>
                  </a:lnTo>
                  <a:lnTo>
                    <a:pt x="12115" y="26416"/>
                  </a:lnTo>
                  <a:lnTo>
                    <a:pt x="12115" y="27178"/>
                  </a:lnTo>
                  <a:lnTo>
                    <a:pt x="60172" y="27178"/>
                  </a:lnTo>
                  <a:lnTo>
                    <a:pt x="60172" y="26416"/>
                  </a:lnTo>
                  <a:lnTo>
                    <a:pt x="58610" y="24130"/>
                  </a:lnTo>
                  <a:lnTo>
                    <a:pt x="58610" y="21463"/>
                  </a:lnTo>
                  <a:lnTo>
                    <a:pt x="57823" y="21463"/>
                  </a:lnTo>
                  <a:lnTo>
                    <a:pt x="57823" y="20701"/>
                  </a:lnTo>
                  <a:lnTo>
                    <a:pt x="58610" y="19177"/>
                  </a:lnTo>
                  <a:lnTo>
                    <a:pt x="57048" y="18415"/>
                  </a:lnTo>
                  <a:lnTo>
                    <a:pt x="55867" y="18415"/>
                  </a:lnTo>
                  <a:lnTo>
                    <a:pt x="55092" y="17653"/>
                  </a:lnTo>
                  <a:close/>
                </a:path>
                <a:path w="88900" h="66675">
                  <a:moveTo>
                    <a:pt x="64858" y="26416"/>
                  </a:moveTo>
                  <a:lnTo>
                    <a:pt x="62522" y="26416"/>
                  </a:lnTo>
                  <a:lnTo>
                    <a:pt x="61734" y="27178"/>
                  </a:lnTo>
                  <a:lnTo>
                    <a:pt x="64858" y="27178"/>
                  </a:lnTo>
                  <a:lnTo>
                    <a:pt x="64858" y="26416"/>
                  </a:lnTo>
                  <a:close/>
                </a:path>
                <a:path w="88900" h="66675">
                  <a:moveTo>
                    <a:pt x="51968" y="15367"/>
                  </a:moveTo>
                  <a:lnTo>
                    <a:pt x="14452" y="15367"/>
                  </a:lnTo>
                  <a:lnTo>
                    <a:pt x="14452" y="16129"/>
                  </a:lnTo>
                  <a:lnTo>
                    <a:pt x="13677" y="16129"/>
                  </a:lnTo>
                  <a:lnTo>
                    <a:pt x="13677" y="16891"/>
                  </a:lnTo>
                  <a:lnTo>
                    <a:pt x="14452" y="17653"/>
                  </a:lnTo>
                  <a:lnTo>
                    <a:pt x="53530" y="17653"/>
                  </a:lnTo>
                  <a:lnTo>
                    <a:pt x="51968" y="16129"/>
                  </a:lnTo>
                  <a:lnTo>
                    <a:pt x="51968" y="15367"/>
                  </a:lnTo>
                  <a:close/>
                </a:path>
                <a:path w="88900" h="66675">
                  <a:moveTo>
                    <a:pt x="52743" y="13843"/>
                  </a:moveTo>
                  <a:lnTo>
                    <a:pt x="15239" y="13843"/>
                  </a:lnTo>
                  <a:lnTo>
                    <a:pt x="15239" y="15367"/>
                  </a:lnTo>
                  <a:lnTo>
                    <a:pt x="52743" y="15367"/>
                  </a:lnTo>
                  <a:lnTo>
                    <a:pt x="53530" y="16129"/>
                  </a:lnTo>
                  <a:lnTo>
                    <a:pt x="53530" y="14605"/>
                  </a:lnTo>
                  <a:lnTo>
                    <a:pt x="52743" y="14605"/>
                  </a:lnTo>
                  <a:lnTo>
                    <a:pt x="52743" y="13843"/>
                  </a:lnTo>
                  <a:close/>
                </a:path>
                <a:path w="88900" h="66675">
                  <a:moveTo>
                    <a:pt x="15239" y="4191"/>
                  </a:moveTo>
                  <a:lnTo>
                    <a:pt x="14452" y="4953"/>
                  </a:lnTo>
                  <a:lnTo>
                    <a:pt x="14452" y="6477"/>
                  </a:lnTo>
                  <a:lnTo>
                    <a:pt x="13677" y="7239"/>
                  </a:lnTo>
                  <a:lnTo>
                    <a:pt x="13677" y="8763"/>
                  </a:lnTo>
                  <a:lnTo>
                    <a:pt x="14452" y="9525"/>
                  </a:lnTo>
                  <a:lnTo>
                    <a:pt x="13677" y="9525"/>
                  </a:lnTo>
                  <a:lnTo>
                    <a:pt x="13677" y="10287"/>
                  </a:lnTo>
                  <a:lnTo>
                    <a:pt x="14452" y="11811"/>
                  </a:lnTo>
                  <a:lnTo>
                    <a:pt x="14452" y="12192"/>
                  </a:lnTo>
                  <a:lnTo>
                    <a:pt x="13677" y="13081"/>
                  </a:lnTo>
                  <a:lnTo>
                    <a:pt x="13677" y="13843"/>
                  </a:lnTo>
                  <a:lnTo>
                    <a:pt x="14452" y="14605"/>
                  </a:lnTo>
                  <a:lnTo>
                    <a:pt x="14452" y="13843"/>
                  </a:lnTo>
                  <a:lnTo>
                    <a:pt x="52743" y="13843"/>
                  </a:lnTo>
                  <a:lnTo>
                    <a:pt x="52743" y="12192"/>
                  </a:lnTo>
                  <a:lnTo>
                    <a:pt x="51968" y="12192"/>
                  </a:lnTo>
                  <a:lnTo>
                    <a:pt x="51968" y="10287"/>
                  </a:lnTo>
                  <a:lnTo>
                    <a:pt x="52743" y="10287"/>
                  </a:lnTo>
                  <a:lnTo>
                    <a:pt x="52743" y="8763"/>
                  </a:lnTo>
                  <a:lnTo>
                    <a:pt x="42202" y="8763"/>
                  </a:lnTo>
                  <a:lnTo>
                    <a:pt x="40639" y="8001"/>
                  </a:lnTo>
                  <a:lnTo>
                    <a:pt x="40639" y="7239"/>
                  </a:lnTo>
                  <a:lnTo>
                    <a:pt x="38290" y="7239"/>
                  </a:lnTo>
                  <a:lnTo>
                    <a:pt x="37515" y="6477"/>
                  </a:lnTo>
                  <a:lnTo>
                    <a:pt x="37515" y="5715"/>
                  </a:lnTo>
                  <a:lnTo>
                    <a:pt x="37122" y="5715"/>
                  </a:lnTo>
                  <a:lnTo>
                    <a:pt x="37122" y="4953"/>
                  </a:lnTo>
                  <a:lnTo>
                    <a:pt x="15239" y="4953"/>
                  </a:lnTo>
                  <a:lnTo>
                    <a:pt x="15239" y="4191"/>
                  </a:lnTo>
                  <a:close/>
                </a:path>
                <a:path w="88900" h="66675">
                  <a:moveTo>
                    <a:pt x="43764" y="4953"/>
                  </a:moveTo>
                  <a:lnTo>
                    <a:pt x="42202" y="6477"/>
                  </a:lnTo>
                  <a:lnTo>
                    <a:pt x="42976" y="7239"/>
                  </a:lnTo>
                  <a:lnTo>
                    <a:pt x="42202" y="8001"/>
                  </a:lnTo>
                  <a:lnTo>
                    <a:pt x="42202" y="8763"/>
                  </a:lnTo>
                  <a:lnTo>
                    <a:pt x="52743" y="8763"/>
                  </a:lnTo>
                  <a:lnTo>
                    <a:pt x="52743" y="8001"/>
                  </a:lnTo>
                  <a:lnTo>
                    <a:pt x="53530" y="8001"/>
                  </a:lnTo>
                  <a:lnTo>
                    <a:pt x="53530" y="7239"/>
                  </a:lnTo>
                  <a:lnTo>
                    <a:pt x="52743" y="7239"/>
                  </a:lnTo>
                  <a:lnTo>
                    <a:pt x="53530" y="6477"/>
                  </a:lnTo>
                  <a:lnTo>
                    <a:pt x="53530" y="5715"/>
                  </a:lnTo>
                  <a:lnTo>
                    <a:pt x="43764" y="5715"/>
                  </a:lnTo>
                  <a:lnTo>
                    <a:pt x="43764" y="4953"/>
                  </a:lnTo>
                  <a:close/>
                </a:path>
                <a:path w="88900" h="66675">
                  <a:moveTo>
                    <a:pt x="53530" y="3429"/>
                  </a:moveTo>
                  <a:lnTo>
                    <a:pt x="46100" y="3429"/>
                  </a:lnTo>
                  <a:lnTo>
                    <a:pt x="45326" y="4953"/>
                  </a:lnTo>
                  <a:lnTo>
                    <a:pt x="44538" y="4953"/>
                  </a:lnTo>
                  <a:lnTo>
                    <a:pt x="44538" y="5715"/>
                  </a:lnTo>
                  <a:lnTo>
                    <a:pt x="53530" y="5715"/>
                  </a:lnTo>
                  <a:lnTo>
                    <a:pt x="53530" y="3429"/>
                  </a:lnTo>
                  <a:close/>
                </a:path>
                <a:path w="88900" h="66675">
                  <a:moveTo>
                    <a:pt x="30860" y="2286"/>
                  </a:moveTo>
                  <a:lnTo>
                    <a:pt x="18364" y="2286"/>
                  </a:lnTo>
                  <a:lnTo>
                    <a:pt x="18364" y="2667"/>
                  </a:lnTo>
                  <a:lnTo>
                    <a:pt x="17576" y="3429"/>
                  </a:lnTo>
                  <a:lnTo>
                    <a:pt x="17576" y="4191"/>
                  </a:lnTo>
                  <a:lnTo>
                    <a:pt x="16802" y="4191"/>
                  </a:lnTo>
                  <a:lnTo>
                    <a:pt x="16802" y="4953"/>
                  </a:lnTo>
                  <a:lnTo>
                    <a:pt x="32435" y="4953"/>
                  </a:lnTo>
                  <a:lnTo>
                    <a:pt x="32435" y="4191"/>
                  </a:lnTo>
                  <a:lnTo>
                    <a:pt x="31648" y="3429"/>
                  </a:lnTo>
                  <a:lnTo>
                    <a:pt x="32435" y="2667"/>
                  </a:lnTo>
                  <a:lnTo>
                    <a:pt x="30860" y="2667"/>
                  </a:lnTo>
                  <a:lnTo>
                    <a:pt x="30860" y="2286"/>
                  </a:lnTo>
                  <a:close/>
                </a:path>
                <a:path w="88900" h="66675">
                  <a:moveTo>
                    <a:pt x="35559" y="2286"/>
                  </a:moveTo>
                  <a:lnTo>
                    <a:pt x="34772" y="2286"/>
                  </a:lnTo>
                  <a:lnTo>
                    <a:pt x="34772" y="2667"/>
                  </a:lnTo>
                  <a:lnTo>
                    <a:pt x="33210" y="2667"/>
                  </a:lnTo>
                  <a:lnTo>
                    <a:pt x="32435" y="3429"/>
                  </a:lnTo>
                  <a:lnTo>
                    <a:pt x="32435" y="4953"/>
                  </a:lnTo>
                  <a:lnTo>
                    <a:pt x="36334" y="4953"/>
                  </a:lnTo>
                  <a:lnTo>
                    <a:pt x="36334" y="4191"/>
                  </a:lnTo>
                  <a:lnTo>
                    <a:pt x="35559" y="4191"/>
                  </a:lnTo>
                  <a:lnTo>
                    <a:pt x="36334" y="3429"/>
                  </a:lnTo>
                  <a:lnTo>
                    <a:pt x="35559" y="2667"/>
                  </a:lnTo>
                  <a:lnTo>
                    <a:pt x="33997" y="2667"/>
                  </a:lnTo>
                  <a:lnTo>
                    <a:pt x="33997" y="2286"/>
                  </a:lnTo>
                  <a:lnTo>
                    <a:pt x="35559" y="2286"/>
                  </a:lnTo>
                  <a:close/>
                </a:path>
                <a:path w="88900" h="66675">
                  <a:moveTo>
                    <a:pt x="52743" y="2286"/>
                  </a:moveTo>
                  <a:lnTo>
                    <a:pt x="48056" y="2286"/>
                  </a:lnTo>
                  <a:lnTo>
                    <a:pt x="48056" y="2667"/>
                  </a:lnTo>
                  <a:lnTo>
                    <a:pt x="45326" y="2667"/>
                  </a:lnTo>
                  <a:lnTo>
                    <a:pt x="45326" y="3429"/>
                  </a:lnTo>
                  <a:lnTo>
                    <a:pt x="52743" y="3429"/>
                  </a:lnTo>
                  <a:lnTo>
                    <a:pt x="53530" y="2667"/>
                  </a:lnTo>
                  <a:lnTo>
                    <a:pt x="48056" y="2667"/>
                  </a:lnTo>
                  <a:lnTo>
                    <a:pt x="46100" y="2286"/>
                  </a:lnTo>
                  <a:lnTo>
                    <a:pt x="52743" y="2286"/>
                  </a:lnTo>
                  <a:close/>
                </a:path>
                <a:path w="88900" h="66675">
                  <a:moveTo>
                    <a:pt x="31648" y="2286"/>
                  </a:moveTo>
                  <a:lnTo>
                    <a:pt x="30860" y="2667"/>
                  </a:lnTo>
                  <a:lnTo>
                    <a:pt x="31648" y="2667"/>
                  </a:lnTo>
                  <a:lnTo>
                    <a:pt x="31648" y="2286"/>
                  </a:lnTo>
                  <a:close/>
                </a:path>
                <a:path w="88900" h="66675">
                  <a:moveTo>
                    <a:pt x="23444" y="0"/>
                  </a:moveTo>
                  <a:lnTo>
                    <a:pt x="21882" y="0"/>
                  </a:lnTo>
                  <a:lnTo>
                    <a:pt x="21094" y="762"/>
                  </a:lnTo>
                  <a:lnTo>
                    <a:pt x="20319" y="762"/>
                  </a:lnTo>
                  <a:lnTo>
                    <a:pt x="20319" y="1524"/>
                  </a:lnTo>
                  <a:lnTo>
                    <a:pt x="19532" y="2286"/>
                  </a:lnTo>
                  <a:lnTo>
                    <a:pt x="23444" y="2286"/>
                  </a:lnTo>
                  <a:lnTo>
                    <a:pt x="22656" y="1524"/>
                  </a:lnTo>
                  <a:lnTo>
                    <a:pt x="23444" y="1524"/>
                  </a:lnTo>
                  <a:lnTo>
                    <a:pt x="23444" y="0"/>
                  </a:lnTo>
                  <a:close/>
                </a:path>
                <a:path w="88900" h="66675">
                  <a:moveTo>
                    <a:pt x="24231" y="1524"/>
                  </a:moveTo>
                  <a:lnTo>
                    <a:pt x="23444" y="1524"/>
                  </a:lnTo>
                  <a:lnTo>
                    <a:pt x="23444" y="2286"/>
                  </a:lnTo>
                  <a:lnTo>
                    <a:pt x="24231" y="2286"/>
                  </a:lnTo>
                  <a:lnTo>
                    <a:pt x="24231" y="1524"/>
                  </a:lnTo>
                  <a:close/>
                </a:path>
                <a:path w="88900" h="66675">
                  <a:moveTo>
                    <a:pt x="25793" y="762"/>
                  </a:moveTo>
                  <a:lnTo>
                    <a:pt x="25006" y="762"/>
                  </a:lnTo>
                  <a:lnTo>
                    <a:pt x="25006" y="2286"/>
                  </a:lnTo>
                  <a:lnTo>
                    <a:pt x="30086" y="2286"/>
                  </a:lnTo>
                  <a:lnTo>
                    <a:pt x="29305" y="1524"/>
                  </a:lnTo>
                  <a:lnTo>
                    <a:pt x="26568" y="1524"/>
                  </a:lnTo>
                  <a:lnTo>
                    <a:pt x="25793" y="762"/>
                  </a:lnTo>
                  <a:close/>
                </a:path>
                <a:path w="88900" h="66675">
                  <a:moveTo>
                    <a:pt x="28524" y="762"/>
                  </a:moveTo>
                  <a:lnTo>
                    <a:pt x="27343" y="762"/>
                  </a:lnTo>
                  <a:lnTo>
                    <a:pt x="26568" y="1524"/>
                  </a:lnTo>
                  <a:lnTo>
                    <a:pt x="29305" y="1524"/>
                  </a:lnTo>
                  <a:lnTo>
                    <a:pt x="28524" y="762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6238782" y="3010777"/>
              <a:ext cx="88900" cy="66675"/>
            </a:xfrm>
            <a:custGeom>
              <a:avLst/>
              <a:gdLst/>
              <a:ahLst/>
              <a:cxnLst/>
              <a:rect l="l" t="t" r="r" b="b"/>
              <a:pathLst>
                <a:path w="88900" h="66675">
                  <a:moveTo>
                    <a:pt x="53530" y="3454"/>
                  </a:moveTo>
                  <a:lnTo>
                    <a:pt x="53530" y="4229"/>
                  </a:lnTo>
                  <a:lnTo>
                    <a:pt x="53530" y="4991"/>
                  </a:lnTo>
                  <a:lnTo>
                    <a:pt x="53530" y="5765"/>
                  </a:lnTo>
                  <a:lnTo>
                    <a:pt x="53530" y="6527"/>
                  </a:lnTo>
                  <a:lnTo>
                    <a:pt x="52743" y="7289"/>
                  </a:lnTo>
                  <a:lnTo>
                    <a:pt x="53530" y="7289"/>
                  </a:lnTo>
                  <a:lnTo>
                    <a:pt x="53530" y="8064"/>
                  </a:lnTo>
                  <a:lnTo>
                    <a:pt x="52743" y="8064"/>
                  </a:lnTo>
                  <a:lnTo>
                    <a:pt x="52743" y="8826"/>
                  </a:lnTo>
                  <a:lnTo>
                    <a:pt x="52743" y="9601"/>
                  </a:lnTo>
                  <a:lnTo>
                    <a:pt x="51968" y="9601"/>
                  </a:lnTo>
                  <a:lnTo>
                    <a:pt x="52743" y="9601"/>
                  </a:lnTo>
                  <a:lnTo>
                    <a:pt x="52743" y="10363"/>
                  </a:lnTo>
                  <a:lnTo>
                    <a:pt x="51968" y="10363"/>
                  </a:lnTo>
                  <a:lnTo>
                    <a:pt x="51968" y="11137"/>
                  </a:lnTo>
                  <a:lnTo>
                    <a:pt x="51968" y="11899"/>
                  </a:lnTo>
                  <a:lnTo>
                    <a:pt x="51968" y="12280"/>
                  </a:lnTo>
                  <a:lnTo>
                    <a:pt x="52743" y="12280"/>
                  </a:lnTo>
                  <a:lnTo>
                    <a:pt x="52743" y="13055"/>
                  </a:lnTo>
                  <a:lnTo>
                    <a:pt x="52743" y="13817"/>
                  </a:lnTo>
                  <a:lnTo>
                    <a:pt x="52743" y="14579"/>
                  </a:lnTo>
                  <a:lnTo>
                    <a:pt x="53530" y="14579"/>
                  </a:lnTo>
                  <a:lnTo>
                    <a:pt x="53530" y="15354"/>
                  </a:lnTo>
                  <a:lnTo>
                    <a:pt x="53530" y="16116"/>
                  </a:lnTo>
                  <a:lnTo>
                    <a:pt x="52743" y="15354"/>
                  </a:lnTo>
                  <a:lnTo>
                    <a:pt x="51968" y="15354"/>
                  </a:lnTo>
                  <a:lnTo>
                    <a:pt x="51968" y="16116"/>
                  </a:lnTo>
                  <a:lnTo>
                    <a:pt x="52743" y="16891"/>
                  </a:lnTo>
                  <a:lnTo>
                    <a:pt x="53530" y="17653"/>
                  </a:lnTo>
                  <a:lnTo>
                    <a:pt x="54305" y="17653"/>
                  </a:lnTo>
                  <a:lnTo>
                    <a:pt x="55092" y="17653"/>
                  </a:lnTo>
                  <a:lnTo>
                    <a:pt x="55867" y="18427"/>
                  </a:lnTo>
                  <a:lnTo>
                    <a:pt x="57048" y="18427"/>
                  </a:lnTo>
                  <a:lnTo>
                    <a:pt x="58610" y="19189"/>
                  </a:lnTo>
                  <a:lnTo>
                    <a:pt x="57823" y="20726"/>
                  </a:lnTo>
                  <a:lnTo>
                    <a:pt x="57823" y="21488"/>
                  </a:lnTo>
                  <a:lnTo>
                    <a:pt x="58610" y="21488"/>
                  </a:lnTo>
                  <a:lnTo>
                    <a:pt x="58610" y="22644"/>
                  </a:lnTo>
                  <a:lnTo>
                    <a:pt x="58610" y="23406"/>
                  </a:lnTo>
                  <a:lnTo>
                    <a:pt x="58610" y="24180"/>
                  </a:lnTo>
                  <a:lnTo>
                    <a:pt x="60172" y="26479"/>
                  </a:lnTo>
                  <a:lnTo>
                    <a:pt x="60172" y="27254"/>
                  </a:lnTo>
                  <a:lnTo>
                    <a:pt x="60947" y="27254"/>
                  </a:lnTo>
                  <a:lnTo>
                    <a:pt x="61734" y="27254"/>
                  </a:lnTo>
                  <a:lnTo>
                    <a:pt x="62522" y="26479"/>
                  </a:lnTo>
                  <a:lnTo>
                    <a:pt x="63296" y="26479"/>
                  </a:lnTo>
                  <a:lnTo>
                    <a:pt x="64071" y="26479"/>
                  </a:lnTo>
                  <a:lnTo>
                    <a:pt x="64858" y="26479"/>
                  </a:lnTo>
                  <a:lnTo>
                    <a:pt x="64858" y="28016"/>
                  </a:lnTo>
                  <a:lnTo>
                    <a:pt x="65646" y="28790"/>
                  </a:lnTo>
                  <a:lnTo>
                    <a:pt x="65646" y="29552"/>
                  </a:lnTo>
                  <a:lnTo>
                    <a:pt x="65646" y="30314"/>
                  </a:lnTo>
                  <a:lnTo>
                    <a:pt x="66027" y="29552"/>
                  </a:lnTo>
                  <a:lnTo>
                    <a:pt x="67589" y="29552"/>
                  </a:lnTo>
                  <a:lnTo>
                    <a:pt x="68376" y="29552"/>
                  </a:lnTo>
                  <a:lnTo>
                    <a:pt x="68376" y="28790"/>
                  </a:lnTo>
                  <a:lnTo>
                    <a:pt x="69151" y="28790"/>
                  </a:lnTo>
                  <a:lnTo>
                    <a:pt x="69151" y="29552"/>
                  </a:lnTo>
                  <a:lnTo>
                    <a:pt x="69938" y="29552"/>
                  </a:lnTo>
                  <a:lnTo>
                    <a:pt x="69151" y="31089"/>
                  </a:lnTo>
                  <a:lnTo>
                    <a:pt x="71500" y="31089"/>
                  </a:lnTo>
                  <a:lnTo>
                    <a:pt x="72288" y="31089"/>
                  </a:lnTo>
                  <a:lnTo>
                    <a:pt x="72288" y="31470"/>
                  </a:lnTo>
                  <a:lnTo>
                    <a:pt x="73063" y="31470"/>
                  </a:lnTo>
                  <a:lnTo>
                    <a:pt x="73837" y="32245"/>
                  </a:lnTo>
                  <a:lnTo>
                    <a:pt x="75412" y="32245"/>
                  </a:lnTo>
                  <a:lnTo>
                    <a:pt x="75793" y="33007"/>
                  </a:lnTo>
                  <a:lnTo>
                    <a:pt x="75412" y="33007"/>
                  </a:lnTo>
                  <a:lnTo>
                    <a:pt x="75412" y="34544"/>
                  </a:lnTo>
                  <a:lnTo>
                    <a:pt x="75793" y="35306"/>
                  </a:lnTo>
                  <a:lnTo>
                    <a:pt x="75412" y="35306"/>
                  </a:lnTo>
                  <a:lnTo>
                    <a:pt x="75793" y="36842"/>
                  </a:lnTo>
                  <a:lnTo>
                    <a:pt x="75793" y="39154"/>
                  </a:lnTo>
                  <a:lnTo>
                    <a:pt x="75793" y="39916"/>
                  </a:lnTo>
                  <a:lnTo>
                    <a:pt x="77355" y="39916"/>
                  </a:lnTo>
                  <a:lnTo>
                    <a:pt x="77355" y="40690"/>
                  </a:lnTo>
                  <a:lnTo>
                    <a:pt x="78143" y="39916"/>
                  </a:lnTo>
                  <a:lnTo>
                    <a:pt x="78143" y="40690"/>
                  </a:lnTo>
                  <a:lnTo>
                    <a:pt x="79705" y="40690"/>
                  </a:lnTo>
                  <a:lnTo>
                    <a:pt x="80492" y="40690"/>
                  </a:lnTo>
                  <a:lnTo>
                    <a:pt x="81267" y="40690"/>
                  </a:lnTo>
                  <a:lnTo>
                    <a:pt x="81267" y="41059"/>
                  </a:lnTo>
                  <a:lnTo>
                    <a:pt x="80492" y="41059"/>
                  </a:lnTo>
                  <a:lnTo>
                    <a:pt x="80492" y="41833"/>
                  </a:lnTo>
                  <a:lnTo>
                    <a:pt x="81267" y="41833"/>
                  </a:lnTo>
                  <a:lnTo>
                    <a:pt x="81267" y="42595"/>
                  </a:lnTo>
                  <a:lnTo>
                    <a:pt x="82054" y="42595"/>
                  </a:lnTo>
                  <a:lnTo>
                    <a:pt x="82829" y="41833"/>
                  </a:lnTo>
                  <a:lnTo>
                    <a:pt x="83616" y="41833"/>
                  </a:lnTo>
                  <a:lnTo>
                    <a:pt x="84391" y="41833"/>
                  </a:lnTo>
                  <a:lnTo>
                    <a:pt x="85178" y="41833"/>
                  </a:lnTo>
                  <a:lnTo>
                    <a:pt x="85178" y="42595"/>
                  </a:lnTo>
                  <a:lnTo>
                    <a:pt x="84391" y="44132"/>
                  </a:lnTo>
                  <a:lnTo>
                    <a:pt x="84391" y="44907"/>
                  </a:lnTo>
                  <a:lnTo>
                    <a:pt x="84391" y="45669"/>
                  </a:lnTo>
                  <a:lnTo>
                    <a:pt x="85178" y="45669"/>
                  </a:lnTo>
                  <a:lnTo>
                    <a:pt x="85559" y="46431"/>
                  </a:lnTo>
                  <a:lnTo>
                    <a:pt x="85559" y="47205"/>
                  </a:lnTo>
                  <a:lnTo>
                    <a:pt x="85559" y="47967"/>
                  </a:lnTo>
                  <a:lnTo>
                    <a:pt x="85559" y="48742"/>
                  </a:lnTo>
                  <a:lnTo>
                    <a:pt x="86347" y="49504"/>
                  </a:lnTo>
                  <a:lnTo>
                    <a:pt x="86347" y="50279"/>
                  </a:lnTo>
                  <a:lnTo>
                    <a:pt x="86347" y="50660"/>
                  </a:lnTo>
                  <a:lnTo>
                    <a:pt x="87134" y="50660"/>
                  </a:lnTo>
                  <a:lnTo>
                    <a:pt x="87909" y="50660"/>
                  </a:lnTo>
                  <a:lnTo>
                    <a:pt x="88696" y="52197"/>
                  </a:lnTo>
                  <a:lnTo>
                    <a:pt x="88696" y="52959"/>
                  </a:lnTo>
                  <a:lnTo>
                    <a:pt x="88696" y="53733"/>
                  </a:lnTo>
                  <a:lnTo>
                    <a:pt x="88696" y="54495"/>
                  </a:lnTo>
                  <a:lnTo>
                    <a:pt x="87909" y="54495"/>
                  </a:lnTo>
                  <a:lnTo>
                    <a:pt x="87134" y="55270"/>
                  </a:lnTo>
                  <a:lnTo>
                    <a:pt x="87134" y="56032"/>
                  </a:lnTo>
                  <a:lnTo>
                    <a:pt x="87134" y="56807"/>
                  </a:lnTo>
                  <a:lnTo>
                    <a:pt x="86347" y="56807"/>
                  </a:lnTo>
                  <a:lnTo>
                    <a:pt x="86347" y="56032"/>
                  </a:lnTo>
                  <a:lnTo>
                    <a:pt x="85559" y="56032"/>
                  </a:lnTo>
                  <a:lnTo>
                    <a:pt x="85178" y="56032"/>
                  </a:lnTo>
                  <a:lnTo>
                    <a:pt x="83616" y="55270"/>
                  </a:lnTo>
                  <a:lnTo>
                    <a:pt x="83616" y="56032"/>
                  </a:lnTo>
                  <a:lnTo>
                    <a:pt x="82829" y="56032"/>
                  </a:lnTo>
                  <a:lnTo>
                    <a:pt x="82829" y="55270"/>
                  </a:lnTo>
                  <a:lnTo>
                    <a:pt x="82054" y="55270"/>
                  </a:lnTo>
                  <a:lnTo>
                    <a:pt x="81267" y="55270"/>
                  </a:lnTo>
                  <a:lnTo>
                    <a:pt x="81267" y="56032"/>
                  </a:lnTo>
                  <a:lnTo>
                    <a:pt x="81267" y="56807"/>
                  </a:lnTo>
                  <a:lnTo>
                    <a:pt x="81267" y="56032"/>
                  </a:lnTo>
                  <a:lnTo>
                    <a:pt x="81267" y="57569"/>
                  </a:lnTo>
                  <a:lnTo>
                    <a:pt x="82054" y="57569"/>
                  </a:lnTo>
                  <a:lnTo>
                    <a:pt x="81267" y="58331"/>
                  </a:lnTo>
                  <a:lnTo>
                    <a:pt x="82054" y="58331"/>
                  </a:lnTo>
                  <a:lnTo>
                    <a:pt x="82054" y="59105"/>
                  </a:lnTo>
                  <a:lnTo>
                    <a:pt x="81267" y="59105"/>
                  </a:lnTo>
                  <a:lnTo>
                    <a:pt x="80492" y="59867"/>
                  </a:lnTo>
                  <a:lnTo>
                    <a:pt x="80492" y="60248"/>
                  </a:lnTo>
                  <a:lnTo>
                    <a:pt x="79705" y="60248"/>
                  </a:lnTo>
                  <a:lnTo>
                    <a:pt x="80492" y="61023"/>
                  </a:lnTo>
                  <a:lnTo>
                    <a:pt x="77355" y="61023"/>
                  </a:lnTo>
                  <a:lnTo>
                    <a:pt x="76580" y="59867"/>
                  </a:lnTo>
                  <a:lnTo>
                    <a:pt x="75412" y="59867"/>
                  </a:lnTo>
                  <a:lnTo>
                    <a:pt x="74625" y="60248"/>
                  </a:lnTo>
                  <a:lnTo>
                    <a:pt x="73837" y="61785"/>
                  </a:lnTo>
                  <a:lnTo>
                    <a:pt x="73063" y="61785"/>
                  </a:lnTo>
                  <a:lnTo>
                    <a:pt x="72288" y="61785"/>
                  </a:lnTo>
                  <a:lnTo>
                    <a:pt x="71500" y="61785"/>
                  </a:lnTo>
                  <a:lnTo>
                    <a:pt x="70726" y="61785"/>
                  </a:lnTo>
                  <a:lnTo>
                    <a:pt x="70726" y="61023"/>
                  </a:lnTo>
                  <a:lnTo>
                    <a:pt x="69938" y="61023"/>
                  </a:lnTo>
                  <a:lnTo>
                    <a:pt x="69151" y="61023"/>
                  </a:lnTo>
                  <a:lnTo>
                    <a:pt x="68376" y="60248"/>
                  </a:lnTo>
                  <a:lnTo>
                    <a:pt x="67589" y="60248"/>
                  </a:lnTo>
                  <a:lnTo>
                    <a:pt x="66814" y="61023"/>
                  </a:lnTo>
                  <a:lnTo>
                    <a:pt x="66027" y="61023"/>
                  </a:lnTo>
                  <a:lnTo>
                    <a:pt x="65646" y="61023"/>
                  </a:lnTo>
                  <a:lnTo>
                    <a:pt x="64858" y="61023"/>
                  </a:lnTo>
                  <a:lnTo>
                    <a:pt x="64071" y="61785"/>
                  </a:lnTo>
                  <a:lnTo>
                    <a:pt x="63296" y="61023"/>
                  </a:lnTo>
                  <a:lnTo>
                    <a:pt x="62522" y="61023"/>
                  </a:lnTo>
                  <a:lnTo>
                    <a:pt x="60172" y="61023"/>
                  </a:lnTo>
                  <a:lnTo>
                    <a:pt x="59385" y="61023"/>
                  </a:lnTo>
                  <a:lnTo>
                    <a:pt x="58610" y="61023"/>
                  </a:lnTo>
                  <a:lnTo>
                    <a:pt x="55092" y="61023"/>
                  </a:lnTo>
                  <a:lnTo>
                    <a:pt x="50406" y="61785"/>
                  </a:lnTo>
                  <a:lnTo>
                    <a:pt x="49618" y="61785"/>
                  </a:lnTo>
                  <a:lnTo>
                    <a:pt x="48844" y="61023"/>
                  </a:lnTo>
                  <a:lnTo>
                    <a:pt x="49618" y="61023"/>
                  </a:lnTo>
                  <a:lnTo>
                    <a:pt x="49618" y="60248"/>
                  </a:lnTo>
                  <a:lnTo>
                    <a:pt x="49618" y="59867"/>
                  </a:lnTo>
                  <a:lnTo>
                    <a:pt x="48844" y="59105"/>
                  </a:lnTo>
                  <a:lnTo>
                    <a:pt x="48056" y="59867"/>
                  </a:lnTo>
                  <a:lnTo>
                    <a:pt x="47282" y="60248"/>
                  </a:lnTo>
                  <a:lnTo>
                    <a:pt x="46888" y="61023"/>
                  </a:lnTo>
                  <a:lnTo>
                    <a:pt x="46100" y="61023"/>
                  </a:lnTo>
                  <a:lnTo>
                    <a:pt x="45326" y="59867"/>
                  </a:lnTo>
                  <a:lnTo>
                    <a:pt x="44538" y="59867"/>
                  </a:lnTo>
                  <a:lnTo>
                    <a:pt x="43764" y="59867"/>
                  </a:lnTo>
                  <a:lnTo>
                    <a:pt x="43764" y="59105"/>
                  </a:lnTo>
                  <a:lnTo>
                    <a:pt x="42976" y="59867"/>
                  </a:lnTo>
                  <a:lnTo>
                    <a:pt x="42976" y="60248"/>
                  </a:lnTo>
                  <a:lnTo>
                    <a:pt x="42976" y="61023"/>
                  </a:lnTo>
                  <a:lnTo>
                    <a:pt x="42202" y="61023"/>
                  </a:lnTo>
                  <a:lnTo>
                    <a:pt x="42202" y="60248"/>
                  </a:lnTo>
                  <a:lnTo>
                    <a:pt x="41414" y="60248"/>
                  </a:lnTo>
                  <a:lnTo>
                    <a:pt x="40639" y="60248"/>
                  </a:lnTo>
                  <a:lnTo>
                    <a:pt x="39852" y="60248"/>
                  </a:lnTo>
                  <a:lnTo>
                    <a:pt x="39065" y="60248"/>
                  </a:lnTo>
                  <a:lnTo>
                    <a:pt x="39065" y="61023"/>
                  </a:lnTo>
                  <a:lnTo>
                    <a:pt x="38290" y="61785"/>
                  </a:lnTo>
                  <a:lnTo>
                    <a:pt x="38290" y="62560"/>
                  </a:lnTo>
                  <a:lnTo>
                    <a:pt x="38290" y="63322"/>
                  </a:lnTo>
                  <a:lnTo>
                    <a:pt x="38290" y="64096"/>
                  </a:lnTo>
                  <a:lnTo>
                    <a:pt x="37515" y="64858"/>
                  </a:lnTo>
                  <a:lnTo>
                    <a:pt x="38290" y="65633"/>
                  </a:lnTo>
                  <a:lnTo>
                    <a:pt x="37515" y="66395"/>
                  </a:lnTo>
                  <a:lnTo>
                    <a:pt x="37122" y="65633"/>
                  </a:lnTo>
                  <a:lnTo>
                    <a:pt x="36334" y="65633"/>
                  </a:lnTo>
                  <a:lnTo>
                    <a:pt x="35559" y="64858"/>
                  </a:lnTo>
                  <a:lnTo>
                    <a:pt x="35559" y="63322"/>
                  </a:lnTo>
                  <a:lnTo>
                    <a:pt x="34772" y="62560"/>
                  </a:lnTo>
                  <a:lnTo>
                    <a:pt x="33997" y="63322"/>
                  </a:lnTo>
                  <a:lnTo>
                    <a:pt x="33210" y="63322"/>
                  </a:lnTo>
                  <a:lnTo>
                    <a:pt x="32435" y="63322"/>
                  </a:lnTo>
                  <a:lnTo>
                    <a:pt x="31648" y="63322"/>
                  </a:lnTo>
                  <a:lnTo>
                    <a:pt x="30860" y="63322"/>
                  </a:lnTo>
                  <a:lnTo>
                    <a:pt x="30086" y="63322"/>
                  </a:lnTo>
                  <a:lnTo>
                    <a:pt x="30086" y="62560"/>
                  </a:lnTo>
                  <a:lnTo>
                    <a:pt x="30086" y="61785"/>
                  </a:lnTo>
                  <a:lnTo>
                    <a:pt x="30086" y="62560"/>
                  </a:lnTo>
                  <a:lnTo>
                    <a:pt x="29298" y="62560"/>
                  </a:lnTo>
                  <a:lnTo>
                    <a:pt x="28524" y="62560"/>
                  </a:lnTo>
                  <a:lnTo>
                    <a:pt x="28130" y="62560"/>
                  </a:lnTo>
                  <a:lnTo>
                    <a:pt x="28130" y="63322"/>
                  </a:lnTo>
                  <a:lnTo>
                    <a:pt x="27343" y="63322"/>
                  </a:lnTo>
                  <a:lnTo>
                    <a:pt x="27343" y="62560"/>
                  </a:lnTo>
                  <a:lnTo>
                    <a:pt x="26568" y="62560"/>
                  </a:lnTo>
                  <a:lnTo>
                    <a:pt x="25793" y="62560"/>
                  </a:lnTo>
                  <a:lnTo>
                    <a:pt x="25006" y="62560"/>
                  </a:lnTo>
                  <a:lnTo>
                    <a:pt x="24231" y="62560"/>
                  </a:lnTo>
                  <a:lnTo>
                    <a:pt x="23444" y="62560"/>
                  </a:lnTo>
                  <a:lnTo>
                    <a:pt x="23444" y="61785"/>
                  </a:lnTo>
                  <a:lnTo>
                    <a:pt x="22656" y="61785"/>
                  </a:lnTo>
                  <a:lnTo>
                    <a:pt x="23444" y="61785"/>
                  </a:lnTo>
                  <a:lnTo>
                    <a:pt x="22656" y="61785"/>
                  </a:lnTo>
                  <a:lnTo>
                    <a:pt x="22656" y="62560"/>
                  </a:lnTo>
                  <a:lnTo>
                    <a:pt x="21882" y="62560"/>
                  </a:lnTo>
                  <a:lnTo>
                    <a:pt x="21882" y="61785"/>
                  </a:lnTo>
                  <a:lnTo>
                    <a:pt x="21094" y="61785"/>
                  </a:lnTo>
                  <a:lnTo>
                    <a:pt x="21094" y="62560"/>
                  </a:lnTo>
                  <a:lnTo>
                    <a:pt x="21094" y="63322"/>
                  </a:lnTo>
                  <a:lnTo>
                    <a:pt x="21094" y="64096"/>
                  </a:lnTo>
                  <a:lnTo>
                    <a:pt x="20319" y="64096"/>
                  </a:lnTo>
                  <a:lnTo>
                    <a:pt x="19532" y="64096"/>
                  </a:lnTo>
                  <a:lnTo>
                    <a:pt x="19532" y="63322"/>
                  </a:lnTo>
                  <a:lnTo>
                    <a:pt x="19532" y="62560"/>
                  </a:lnTo>
                  <a:lnTo>
                    <a:pt x="18757" y="62560"/>
                  </a:lnTo>
                  <a:lnTo>
                    <a:pt x="18757" y="61785"/>
                  </a:lnTo>
                  <a:lnTo>
                    <a:pt x="18364" y="61785"/>
                  </a:lnTo>
                  <a:lnTo>
                    <a:pt x="17576" y="61785"/>
                  </a:lnTo>
                  <a:lnTo>
                    <a:pt x="16802" y="61785"/>
                  </a:lnTo>
                  <a:lnTo>
                    <a:pt x="16802" y="62560"/>
                  </a:lnTo>
                  <a:lnTo>
                    <a:pt x="16027" y="61785"/>
                  </a:lnTo>
                  <a:lnTo>
                    <a:pt x="16027" y="62560"/>
                  </a:lnTo>
                  <a:lnTo>
                    <a:pt x="15239" y="62560"/>
                  </a:lnTo>
                  <a:lnTo>
                    <a:pt x="15239" y="61785"/>
                  </a:lnTo>
                  <a:lnTo>
                    <a:pt x="15239" y="62560"/>
                  </a:lnTo>
                  <a:lnTo>
                    <a:pt x="14452" y="62560"/>
                  </a:lnTo>
                  <a:lnTo>
                    <a:pt x="14452" y="61785"/>
                  </a:lnTo>
                  <a:lnTo>
                    <a:pt x="14452" y="62560"/>
                  </a:lnTo>
                  <a:lnTo>
                    <a:pt x="13677" y="62560"/>
                  </a:lnTo>
                  <a:lnTo>
                    <a:pt x="13677" y="61785"/>
                  </a:lnTo>
                  <a:lnTo>
                    <a:pt x="12890" y="61785"/>
                  </a:lnTo>
                  <a:lnTo>
                    <a:pt x="12890" y="62560"/>
                  </a:lnTo>
                  <a:lnTo>
                    <a:pt x="12890" y="61785"/>
                  </a:lnTo>
                  <a:lnTo>
                    <a:pt x="12890" y="62560"/>
                  </a:lnTo>
                  <a:lnTo>
                    <a:pt x="12890" y="61785"/>
                  </a:lnTo>
                  <a:lnTo>
                    <a:pt x="12890" y="61023"/>
                  </a:lnTo>
                  <a:lnTo>
                    <a:pt x="12890" y="60248"/>
                  </a:lnTo>
                  <a:lnTo>
                    <a:pt x="12115" y="60248"/>
                  </a:lnTo>
                  <a:lnTo>
                    <a:pt x="12115" y="59867"/>
                  </a:lnTo>
                  <a:lnTo>
                    <a:pt x="12115" y="59105"/>
                  </a:lnTo>
                  <a:lnTo>
                    <a:pt x="11328" y="59105"/>
                  </a:lnTo>
                  <a:lnTo>
                    <a:pt x="11328" y="58331"/>
                  </a:lnTo>
                  <a:lnTo>
                    <a:pt x="10553" y="58331"/>
                  </a:lnTo>
                  <a:lnTo>
                    <a:pt x="10553" y="57569"/>
                  </a:lnTo>
                  <a:lnTo>
                    <a:pt x="11328" y="57569"/>
                  </a:lnTo>
                  <a:lnTo>
                    <a:pt x="11328" y="56807"/>
                  </a:lnTo>
                  <a:lnTo>
                    <a:pt x="11328" y="56032"/>
                  </a:lnTo>
                  <a:lnTo>
                    <a:pt x="12115" y="56032"/>
                  </a:lnTo>
                  <a:lnTo>
                    <a:pt x="12115" y="55270"/>
                  </a:lnTo>
                  <a:lnTo>
                    <a:pt x="12115" y="54495"/>
                  </a:lnTo>
                  <a:lnTo>
                    <a:pt x="12115" y="53733"/>
                  </a:lnTo>
                  <a:lnTo>
                    <a:pt x="12890" y="53733"/>
                  </a:lnTo>
                  <a:lnTo>
                    <a:pt x="12890" y="54495"/>
                  </a:lnTo>
                  <a:lnTo>
                    <a:pt x="13677" y="54495"/>
                  </a:lnTo>
                  <a:lnTo>
                    <a:pt x="13677" y="53733"/>
                  </a:lnTo>
                  <a:lnTo>
                    <a:pt x="14452" y="52959"/>
                  </a:lnTo>
                  <a:lnTo>
                    <a:pt x="15239" y="52959"/>
                  </a:lnTo>
                  <a:lnTo>
                    <a:pt x="14452" y="52959"/>
                  </a:lnTo>
                  <a:lnTo>
                    <a:pt x="15239" y="52197"/>
                  </a:lnTo>
                  <a:lnTo>
                    <a:pt x="14452" y="52197"/>
                  </a:lnTo>
                  <a:lnTo>
                    <a:pt x="14452" y="51435"/>
                  </a:lnTo>
                  <a:lnTo>
                    <a:pt x="15239" y="50279"/>
                  </a:lnTo>
                  <a:lnTo>
                    <a:pt x="15239" y="48742"/>
                  </a:lnTo>
                  <a:lnTo>
                    <a:pt x="14452" y="48742"/>
                  </a:lnTo>
                  <a:lnTo>
                    <a:pt x="13677" y="48742"/>
                  </a:lnTo>
                  <a:lnTo>
                    <a:pt x="12890" y="47967"/>
                  </a:lnTo>
                  <a:lnTo>
                    <a:pt x="12115" y="47967"/>
                  </a:lnTo>
                  <a:lnTo>
                    <a:pt x="10553" y="47967"/>
                  </a:lnTo>
                  <a:lnTo>
                    <a:pt x="9766" y="47967"/>
                  </a:lnTo>
                  <a:lnTo>
                    <a:pt x="8991" y="48742"/>
                  </a:lnTo>
                  <a:lnTo>
                    <a:pt x="7810" y="48742"/>
                  </a:lnTo>
                  <a:lnTo>
                    <a:pt x="7810" y="47967"/>
                  </a:lnTo>
                  <a:lnTo>
                    <a:pt x="7810" y="47205"/>
                  </a:lnTo>
                  <a:lnTo>
                    <a:pt x="7810" y="47967"/>
                  </a:lnTo>
                  <a:lnTo>
                    <a:pt x="7035" y="47967"/>
                  </a:lnTo>
                  <a:lnTo>
                    <a:pt x="7035" y="47205"/>
                  </a:lnTo>
                  <a:lnTo>
                    <a:pt x="7035" y="46431"/>
                  </a:lnTo>
                  <a:lnTo>
                    <a:pt x="6248" y="46431"/>
                  </a:lnTo>
                  <a:lnTo>
                    <a:pt x="7035" y="46431"/>
                  </a:lnTo>
                  <a:lnTo>
                    <a:pt x="7035" y="45669"/>
                  </a:lnTo>
                  <a:lnTo>
                    <a:pt x="7810" y="45669"/>
                  </a:lnTo>
                  <a:lnTo>
                    <a:pt x="7035" y="45669"/>
                  </a:lnTo>
                  <a:lnTo>
                    <a:pt x="6248" y="44907"/>
                  </a:lnTo>
                  <a:lnTo>
                    <a:pt x="5473" y="44907"/>
                  </a:lnTo>
                  <a:lnTo>
                    <a:pt x="5473" y="45669"/>
                  </a:lnTo>
                  <a:lnTo>
                    <a:pt x="4686" y="45669"/>
                  </a:lnTo>
                  <a:lnTo>
                    <a:pt x="3911" y="45669"/>
                  </a:lnTo>
                  <a:lnTo>
                    <a:pt x="3124" y="45669"/>
                  </a:lnTo>
                  <a:lnTo>
                    <a:pt x="3124" y="44907"/>
                  </a:lnTo>
                  <a:lnTo>
                    <a:pt x="2349" y="44907"/>
                  </a:lnTo>
                  <a:lnTo>
                    <a:pt x="1562" y="44907"/>
                  </a:lnTo>
                  <a:lnTo>
                    <a:pt x="787" y="44907"/>
                  </a:lnTo>
                  <a:lnTo>
                    <a:pt x="787" y="44132"/>
                  </a:lnTo>
                  <a:lnTo>
                    <a:pt x="787" y="43370"/>
                  </a:lnTo>
                  <a:lnTo>
                    <a:pt x="0" y="43370"/>
                  </a:lnTo>
                  <a:lnTo>
                    <a:pt x="787" y="42595"/>
                  </a:lnTo>
                  <a:lnTo>
                    <a:pt x="787" y="41833"/>
                  </a:lnTo>
                  <a:lnTo>
                    <a:pt x="1562" y="41833"/>
                  </a:lnTo>
                  <a:lnTo>
                    <a:pt x="2349" y="41833"/>
                  </a:lnTo>
                  <a:lnTo>
                    <a:pt x="2349" y="41059"/>
                  </a:lnTo>
                  <a:lnTo>
                    <a:pt x="2349" y="40690"/>
                  </a:lnTo>
                  <a:lnTo>
                    <a:pt x="3124" y="39916"/>
                  </a:lnTo>
                  <a:lnTo>
                    <a:pt x="2349" y="39154"/>
                  </a:lnTo>
                  <a:lnTo>
                    <a:pt x="2349" y="38379"/>
                  </a:lnTo>
                  <a:lnTo>
                    <a:pt x="2349" y="37617"/>
                  </a:lnTo>
                  <a:lnTo>
                    <a:pt x="2349" y="36842"/>
                  </a:lnTo>
                  <a:lnTo>
                    <a:pt x="2349" y="36080"/>
                  </a:lnTo>
                  <a:lnTo>
                    <a:pt x="2349" y="35306"/>
                  </a:lnTo>
                  <a:lnTo>
                    <a:pt x="3911" y="36080"/>
                  </a:lnTo>
                  <a:lnTo>
                    <a:pt x="4686" y="36080"/>
                  </a:lnTo>
                  <a:lnTo>
                    <a:pt x="5473" y="36842"/>
                  </a:lnTo>
                  <a:lnTo>
                    <a:pt x="5473" y="37617"/>
                  </a:lnTo>
                  <a:lnTo>
                    <a:pt x="6248" y="35306"/>
                  </a:lnTo>
                  <a:lnTo>
                    <a:pt x="6248" y="36080"/>
                  </a:lnTo>
                  <a:lnTo>
                    <a:pt x="7035" y="35306"/>
                  </a:lnTo>
                  <a:lnTo>
                    <a:pt x="7035" y="34544"/>
                  </a:lnTo>
                  <a:lnTo>
                    <a:pt x="7035" y="33007"/>
                  </a:lnTo>
                  <a:lnTo>
                    <a:pt x="7035" y="32245"/>
                  </a:lnTo>
                  <a:lnTo>
                    <a:pt x="7035" y="31470"/>
                  </a:lnTo>
                  <a:lnTo>
                    <a:pt x="7035" y="31089"/>
                  </a:lnTo>
                  <a:lnTo>
                    <a:pt x="6248" y="31089"/>
                  </a:lnTo>
                  <a:lnTo>
                    <a:pt x="6248" y="30314"/>
                  </a:lnTo>
                  <a:lnTo>
                    <a:pt x="5473" y="30314"/>
                  </a:lnTo>
                  <a:lnTo>
                    <a:pt x="6248" y="28790"/>
                  </a:lnTo>
                  <a:lnTo>
                    <a:pt x="6248" y="29552"/>
                  </a:lnTo>
                  <a:lnTo>
                    <a:pt x="7035" y="29552"/>
                  </a:lnTo>
                  <a:lnTo>
                    <a:pt x="7810" y="28790"/>
                  </a:lnTo>
                  <a:lnTo>
                    <a:pt x="8597" y="28790"/>
                  </a:lnTo>
                  <a:lnTo>
                    <a:pt x="8597" y="28016"/>
                  </a:lnTo>
                  <a:lnTo>
                    <a:pt x="8597" y="27254"/>
                  </a:lnTo>
                  <a:lnTo>
                    <a:pt x="8597" y="26479"/>
                  </a:lnTo>
                  <a:lnTo>
                    <a:pt x="8991" y="26479"/>
                  </a:lnTo>
                  <a:lnTo>
                    <a:pt x="8991" y="25717"/>
                  </a:lnTo>
                  <a:lnTo>
                    <a:pt x="9766" y="26479"/>
                  </a:lnTo>
                  <a:lnTo>
                    <a:pt x="9766" y="27254"/>
                  </a:lnTo>
                  <a:lnTo>
                    <a:pt x="10553" y="27254"/>
                  </a:lnTo>
                  <a:lnTo>
                    <a:pt x="11328" y="27254"/>
                  </a:lnTo>
                  <a:lnTo>
                    <a:pt x="12115" y="27254"/>
                  </a:lnTo>
                  <a:lnTo>
                    <a:pt x="12115" y="26479"/>
                  </a:lnTo>
                  <a:lnTo>
                    <a:pt x="12890" y="26479"/>
                  </a:lnTo>
                  <a:lnTo>
                    <a:pt x="13677" y="26479"/>
                  </a:lnTo>
                  <a:lnTo>
                    <a:pt x="14452" y="26479"/>
                  </a:lnTo>
                  <a:lnTo>
                    <a:pt x="14452" y="25717"/>
                  </a:lnTo>
                  <a:lnTo>
                    <a:pt x="14452" y="24942"/>
                  </a:lnTo>
                  <a:lnTo>
                    <a:pt x="14452" y="24180"/>
                  </a:lnTo>
                  <a:lnTo>
                    <a:pt x="13677" y="24180"/>
                  </a:lnTo>
                  <a:lnTo>
                    <a:pt x="13677" y="23406"/>
                  </a:lnTo>
                  <a:lnTo>
                    <a:pt x="14452" y="23406"/>
                  </a:lnTo>
                  <a:lnTo>
                    <a:pt x="14452" y="22644"/>
                  </a:lnTo>
                  <a:lnTo>
                    <a:pt x="15239" y="22644"/>
                  </a:lnTo>
                  <a:lnTo>
                    <a:pt x="15239" y="21882"/>
                  </a:lnTo>
                  <a:lnTo>
                    <a:pt x="15239" y="21488"/>
                  </a:lnTo>
                  <a:lnTo>
                    <a:pt x="15239" y="20726"/>
                  </a:lnTo>
                  <a:lnTo>
                    <a:pt x="16027" y="19964"/>
                  </a:lnTo>
                  <a:lnTo>
                    <a:pt x="16027" y="19189"/>
                  </a:lnTo>
                  <a:lnTo>
                    <a:pt x="15239" y="18427"/>
                  </a:lnTo>
                  <a:lnTo>
                    <a:pt x="15239" y="17653"/>
                  </a:lnTo>
                  <a:lnTo>
                    <a:pt x="14452" y="17653"/>
                  </a:lnTo>
                  <a:lnTo>
                    <a:pt x="13677" y="16891"/>
                  </a:lnTo>
                  <a:lnTo>
                    <a:pt x="13677" y="16116"/>
                  </a:lnTo>
                  <a:lnTo>
                    <a:pt x="14452" y="16116"/>
                  </a:lnTo>
                  <a:lnTo>
                    <a:pt x="14452" y="15354"/>
                  </a:lnTo>
                  <a:lnTo>
                    <a:pt x="15239" y="15354"/>
                  </a:lnTo>
                  <a:lnTo>
                    <a:pt x="15239" y="14579"/>
                  </a:lnTo>
                  <a:lnTo>
                    <a:pt x="15239" y="13817"/>
                  </a:lnTo>
                  <a:lnTo>
                    <a:pt x="14452" y="13817"/>
                  </a:lnTo>
                  <a:lnTo>
                    <a:pt x="14452" y="14579"/>
                  </a:lnTo>
                  <a:lnTo>
                    <a:pt x="13677" y="13817"/>
                  </a:lnTo>
                  <a:lnTo>
                    <a:pt x="13677" y="13055"/>
                  </a:lnTo>
                  <a:lnTo>
                    <a:pt x="14452" y="12280"/>
                  </a:lnTo>
                  <a:lnTo>
                    <a:pt x="14452" y="11899"/>
                  </a:lnTo>
                  <a:lnTo>
                    <a:pt x="13677" y="10363"/>
                  </a:lnTo>
                  <a:lnTo>
                    <a:pt x="13677" y="9601"/>
                  </a:lnTo>
                  <a:lnTo>
                    <a:pt x="14452" y="9601"/>
                  </a:lnTo>
                  <a:lnTo>
                    <a:pt x="13677" y="8826"/>
                  </a:lnTo>
                  <a:lnTo>
                    <a:pt x="13677" y="7289"/>
                  </a:lnTo>
                  <a:lnTo>
                    <a:pt x="14452" y="6527"/>
                  </a:lnTo>
                  <a:lnTo>
                    <a:pt x="14452" y="5765"/>
                  </a:lnTo>
                  <a:lnTo>
                    <a:pt x="14452" y="4991"/>
                  </a:lnTo>
                  <a:lnTo>
                    <a:pt x="15239" y="4229"/>
                  </a:lnTo>
                  <a:lnTo>
                    <a:pt x="15239" y="4991"/>
                  </a:lnTo>
                  <a:lnTo>
                    <a:pt x="16027" y="4991"/>
                  </a:lnTo>
                  <a:lnTo>
                    <a:pt x="16802" y="4991"/>
                  </a:lnTo>
                  <a:lnTo>
                    <a:pt x="16802" y="4229"/>
                  </a:lnTo>
                  <a:lnTo>
                    <a:pt x="17576" y="4229"/>
                  </a:lnTo>
                  <a:lnTo>
                    <a:pt x="17576" y="3454"/>
                  </a:lnTo>
                  <a:lnTo>
                    <a:pt x="18364" y="2692"/>
                  </a:lnTo>
                  <a:lnTo>
                    <a:pt x="18364" y="2298"/>
                  </a:lnTo>
                  <a:lnTo>
                    <a:pt x="18757" y="2298"/>
                  </a:lnTo>
                  <a:lnTo>
                    <a:pt x="19532" y="2298"/>
                  </a:lnTo>
                  <a:lnTo>
                    <a:pt x="19532" y="1536"/>
                  </a:lnTo>
                  <a:lnTo>
                    <a:pt x="19532" y="2298"/>
                  </a:lnTo>
                  <a:lnTo>
                    <a:pt x="20319" y="1536"/>
                  </a:lnTo>
                  <a:lnTo>
                    <a:pt x="20319" y="762"/>
                  </a:lnTo>
                  <a:lnTo>
                    <a:pt x="21094" y="762"/>
                  </a:lnTo>
                  <a:lnTo>
                    <a:pt x="21882" y="0"/>
                  </a:lnTo>
                  <a:lnTo>
                    <a:pt x="22656" y="0"/>
                  </a:lnTo>
                  <a:lnTo>
                    <a:pt x="23444" y="0"/>
                  </a:lnTo>
                  <a:lnTo>
                    <a:pt x="23444" y="762"/>
                  </a:lnTo>
                  <a:lnTo>
                    <a:pt x="23444" y="1536"/>
                  </a:lnTo>
                  <a:lnTo>
                    <a:pt x="22656" y="1536"/>
                  </a:lnTo>
                  <a:lnTo>
                    <a:pt x="23444" y="2298"/>
                  </a:lnTo>
                  <a:lnTo>
                    <a:pt x="23444" y="1536"/>
                  </a:lnTo>
                  <a:lnTo>
                    <a:pt x="24231" y="1536"/>
                  </a:lnTo>
                  <a:lnTo>
                    <a:pt x="24231" y="2298"/>
                  </a:lnTo>
                  <a:lnTo>
                    <a:pt x="25006" y="2298"/>
                  </a:lnTo>
                  <a:lnTo>
                    <a:pt x="25006" y="762"/>
                  </a:lnTo>
                  <a:lnTo>
                    <a:pt x="25793" y="762"/>
                  </a:lnTo>
                  <a:lnTo>
                    <a:pt x="26568" y="1536"/>
                  </a:lnTo>
                  <a:lnTo>
                    <a:pt x="27343" y="762"/>
                  </a:lnTo>
                  <a:lnTo>
                    <a:pt x="28130" y="762"/>
                  </a:lnTo>
                  <a:lnTo>
                    <a:pt x="28524" y="762"/>
                  </a:lnTo>
                  <a:lnTo>
                    <a:pt x="29298" y="1536"/>
                  </a:lnTo>
                  <a:lnTo>
                    <a:pt x="30086" y="2298"/>
                  </a:lnTo>
                  <a:lnTo>
                    <a:pt x="30086" y="1536"/>
                  </a:lnTo>
                  <a:lnTo>
                    <a:pt x="30086" y="2298"/>
                  </a:lnTo>
                  <a:lnTo>
                    <a:pt x="30860" y="2298"/>
                  </a:lnTo>
                  <a:lnTo>
                    <a:pt x="30860" y="2692"/>
                  </a:lnTo>
                  <a:lnTo>
                    <a:pt x="31648" y="2298"/>
                  </a:lnTo>
                  <a:lnTo>
                    <a:pt x="31648" y="2692"/>
                  </a:lnTo>
                  <a:lnTo>
                    <a:pt x="32435" y="2692"/>
                  </a:lnTo>
                  <a:lnTo>
                    <a:pt x="31648" y="3454"/>
                  </a:lnTo>
                  <a:lnTo>
                    <a:pt x="32435" y="4229"/>
                  </a:lnTo>
                  <a:lnTo>
                    <a:pt x="32435" y="4991"/>
                  </a:lnTo>
                  <a:lnTo>
                    <a:pt x="32435" y="4229"/>
                  </a:lnTo>
                  <a:lnTo>
                    <a:pt x="32435" y="3454"/>
                  </a:lnTo>
                  <a:lnTo>
                    <a:pt x="33210" y="2692"/>
                  </a:lnTo>
                  <a:lnTo>
                    <a:pt x="33997" y="2298"/>
                  </a:lnTo>
                  <a:lnTo>
                    <a:pt x="33997" y="2692"/>
                  </a:lnTo>
                  <a:lnTo>
                    <a:pt x="34772" y="2692"/>
                  </a:lnTo>
                  <a:lnTo>
                    <a:pt x="34772" y="2298"/>
                  </a:lnTo>
                  <a:lnTo>
                    <a:pt x="35559" y="2298"/>
                  </a:lnTo>
                  <a:lnTo>
                    <a:pt x="35559" y="2692"/>
                  </a:lnTo>
                  <a:lnTo>
                    <a:pt x="36334" y="3454"/>
                  </a:lnTo>
                  <a:lnTo>
                    <a:pt x="35559" y="4229"/>
                  </a:lnTo>
                  <a:lnTo>
                    <a:pt x="36334" y="4229"/>
                  </a:lnTo>
                  <a:lnTo>
                    <a:pt x="36334" y="4991"/>
                  </a:lnTo>
                  <a:lnTo>
                    <a:pt x="37122" y="4991"/>
                  </a:lnTo>
                  <a:lnTo>
                    <a:pt x="37122" y="5765"/>
                  </a:lnTo>
                  <a:lnTo>
                    <a:pt x="37515" y="5765"/>
                  </a:lnTo>
                  <a:lnTo>
                    <a:pt x="37515" y="6527"/>
                  </a:lnTo>
                  <a:lnTo>
                    <a:pt x="38290" y="7289"/>
                  </a:lnTo>
                  <a:lnTo>
                    <a:pt x="39065" y="7289"/>
                  </a:lnTo>
                  <a:lnTo>
                    <a:pt x="39852" y="7289"/>
                  </a:lnTo>
                  <a:lnTo>
                    <a:pt x="40639" y="7289"/>
                  </a:lnTo>
                  <a:lnTo>
                    <a:pt x="40639" y="8064"/>
                  </a:lnTo>
                  <a:lnTo>
                    <a:pt x="42202" y="8826"/>
                  </a:lnTo>
                  <a:lnTo>
                    <a:pt x="42202" y="8064"/>
                  </a:lnTo>
                  <a:lnTo>
                    <a:pt x="42976" y="7289"/>
                  </a:lnTo>
                  <a:lnTo>
                    <a:pt x="42202" y="6527"/>
                  </a:lnTo>
                  <a:lnTo>
                    <a:pt x="43764" y="4991"/>
                  </a:lnTo>
                  <a:lnTo>
                    <a:pt x="43764" y="5765"/>
                  </a:lnTo>
                  <a:lnTo>
                    <a:pt x="44538" y="5765"/>
                  </a:lnTo>
                  <a:lnTo>
                    <a:pt x="44538" y="4991"/>
                  </a:lnTo>
                  <a:lnTo>
                    <a:pt x="45326" y="4991"/>
                  </a:lnTo>
                  <a:lnTo>
                    <a:pt x="46100" y="3454"/>
                  </a:lnTo>
                  <a:lnTo>
                    <a:pt x="45326" y="3454"/>
                  </a:lnTo>
                  <a:lnTo>
                    <a:pt x="45326" y="2692"/>
                  </a:lnTo>
                  <a:lnTo>
                    <a:pt x="46100" y="2692"/>
                  </a:lnTo>
                  <a:lnTo>
                    <a:pt x="45326" y="2692"/>
                  </a:lnTo>
                  <a:lnTo>
                    <a:pt x="46100" y="2298"/>
                  </a:lnTo>
                  <a:lnTo>
                    <a:pt x="48056" y="2692"/>
                  </a:lnTo>
                  <a:lnTo>
                    <a:pt x="48056" y="2298"/>
                  </a:lnTo>
                  <a:lnTo>
                    <a:pt x="48844" y="2298"/>
                  </a:lnTo>
                  <a:lnTo>
                    <a:pt x="48844" y="1536"/>
                  </a:lnTo>
                  <a:lnTo>
                    <a:pt x="48844" y="2298"/>
                  </a:lnTo>
                  <a:lnTo>
                    <a:pt x="52743" y="2298"/>
                  </a:lnTo>
                  <a:lnTo>
                    <a:pt x="53530" y="2692"/>
                  </a:lnTo>
                  <a:lnTo>
                    <a:pt x="52743" y="3454"/>
                  </a:lnTo>
                  <a:lnTo>
                    <a:pt x="53530" y="345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5920275" y="2716384"/>
              <a:ext cx="108585" cy="83185"/>
            </a:xfrm>
            <a:custGeom>
              <a:avLst/>
              <a:gdLst/>
              <a:ahLst/>
              <a:cxnLst/>
              <a:rect l="l" t="t" r="r" b="b"/>
              <a:pathLst>
                <a:path w="108585" h="83185">
                  <a:moveTo>
                    <a:pt x="70688" y="81533"/>
                  </a:moveTo>
                  <a:lnTo>
                    <a:pt x="68351" y="81533"/>
                  </a:lnTo>
                  <a:lnTo>
                    <a:pt x="68351" y="83057"/>
                  </a:lnTo>
                  <a:lnTo>
                    <a:pt x="69126" y="82295"/>
                  </a:lnTo>
                  <a:lnTo>
                    <a:pt x="69913" y="82295"/>
                  </a:lnTo>
                  <a:lnTo>
                    <a:pt x="70688" y="81533"/>
                  </a:lnTo>
                  <a:close/>
                </a:path>
                <a:path w="108585" h="83185">
                  <a:moveTo>
                    <a:pt x="75768" y="81533"/>
                  </a:moveTo>
                  <a:lnTo>
                    <a:pt x="74206" y="81533"/>
                  </a:lnTo>
                  <a:lnTo>
                    <a:pt x="74206" y="82295"/>
                  </a:lnTo>
                  <a:lnTo>
                    <a:pt x="74980" y="82295"/>
                  </a:lnTo>
                  <a:lnTo>
                    <a:pt x="75768" y="81533"/>
                  </a:lnTo>
                  <a:close/>
                </a:path>
                <a:path w="108585" h="83185">
                  <a:moveTo>
                    <a:pt x="77330" y="80771"/>
                  </a:moveTo>
                  <a:lnTo>
                    <a:pt x="71475" y="80771"/>
                  </a:lnTo>
                  <a:lnTo>
                    <a:pt x="71475" y="81533"/>
                  </a:lnTo>
                  <a:lnTo>
                    <a:pt x="75768" y="81533"/>
                  </a:lnTo>
                  <a:lnTo>
                    <a:pt x="76542" y="82295"/>
                  </a:lnTo>
                  <a:lnTo>
                    <a:pt x="77330" y="82295"/>
                  </a:lnTo>
                  <a:lnTo>
                    <a:pt x="77330" y="80771"/>
                  </a:lnTo>
                  <a:close/>
                </a:path>
                <a:path w="108585" h="83185">
                  <a:moveTo>
                    <a:pt x="71475" y="80771"/>
                  </a:moveTo>
                  <a:lnTo>
                    <a:pt x="67563" y="80771"/>
                  </a:lnTo>
                  <a:lnTo>
                    <a:pt x="67563" y="81533"/>
                  </a:lnTo>
                  <a:lnTo>
                    <a:pt x="71475" y="81533"/>
                  </a:lnTo>
                  <a:lnTo>
                    <a:pt x="71475" y="80771"/>
                  </a:lnTo>
                  <a:close/>
                </a:path>
                <a:path w="108585" h="83185">
                  <a:moveTo>
                    <a:pt x="80454" y="78485"/>
                  </a:moveTo>
                  <a:lnTo>
                    <a:pt x="66001" y="78485"/>
                  </a:lnTo>
                  <a:lnTo>
                    <a:pt x="66001" y="79247"/>
                  </a:lnTo>
                  <a:lnTo>
                    <a:pt x="66789" y="79247"/>
                  </a:lnTo>
                  <a:lnTo>
                    <a:pt x="66789" y="80771"/>
                  </a:lnTo>
                  <a:lnTo>
                    <a:pt x="79667" y="80771"/>
                  </a:lnTo>
                  <a:lnTo>
                    <a:pt x="79667" y="80009"/>
                  </a:lnTo>
                  <a:lnTo>
                    <a:pt x="80454" y="80009"/>
                  </a:lnTo>
                  <a:lnTo>
                    <a:pt x="80454" y="78485"/>
                  </a:lnTo>
                  <a:close/>
                </a:path>
                <a:path w="108585" h="83185">
                  <a:moveTo>
                    <a:pt x="80454" y="80009"/>
                  </a:moveTo>
                  <a:lnTo>
                    <a:pt x="79667" y="80771"/>
                  </a:lnTo>
                  <a:lnTo>
                    <a:pt x="80454" y="80771"/>
                  </a:lnTo>
                  <a:lnTo>
                    <a:pt x="80454" y="80009"/>
                  </a:lnTo>
                  <a:close/>
                </a:path>
                <a:path w="108585" h="83185">
                  <a:moveTo>
                    <a:pt x="81622" y="77723"/>
                  </a:moveTo>
                  <a:lnTo>
                    <a:pt x="80454" y="77723"/>
                  </a:lnTo>
                  <a:lnTo>
                    <a:pt x="81622" y="79247"/>
                  </a:lnTo>
                  <a:lnTo>
                    <a:pt x="81622" y="77723"/>
                  </a:lnTo>
                  <a:close/>
                </a:path>
                <a:path w="108585" h="83185">
                  <a:moveTo>
                    <a:pt x="83972" y="74294"/>
                  </a:moveTo>
                  <a:lnTo>
                    <a:pt x="62102" y="74294"/>
                  </a:lnTo>
                  <a:lnTo>
                    <a:pt x="62102" y="77342"/>
                  </a:lnTo>
                  <a:lnTo>
                    <a:pt x="65227" y="77342"/>
                  </a:lnTo>
                  <a:lnTo>
                    <a:pt x="65227" y="78485"/>
                  </a:lnTo>
                  <a:lnTo>
                    <a:pt x="79667" y="78485"/>
                  </a:lnTo>
                  <a:lnTo>
                    <a:pt x="79667" y="77723"/>
                  </a:lnTo>
                  <a:lnTo>
                    <a:pt x="82410" y="77723"/>
                  </a:lnTo>
                  <a:lnTo>
                    <a:pt x="83184" y="77342"/>
                  </a:lnTo>
                  <a:lnTo>
                    <a:pt x="83972" y="76580"/>
                  </a:lnTo>
                  <a:lnTo>
                    <a:pt x="85534" y="76580"/>
                  </a:lnTo>
                  <a:lnTo>
                    <a:pt x="85534" y="75056"/>
                  </a:lnTo>
                  <a:lnTo>
                    <a:pt x="84747" y="75056"/>
                  </a:lnTo>
                  <a:lnTo>
                    <a:pt x="83972" y="74294"/>
                  </a:lnTo>
                  <a:close/>
                </a:path>
                <a:path w="108585" h="83185">
                  <a:moveTo>
                    <a:pt x="82410" y="77723"/>
                  </a:moveTo>
                  <a:lnTo>
                    <a:pt x="81622" y="77723"/>
                  </a:lnTo>
                  <a:lnTo>
                    <a:pt x="81622" y="78485"/>
                  </a:lnTo>
                  <a:lnTo>
                    <a:pt x="82410" y="78485"/>
                  </a:lnTo>
                  <a:lnTo>
                    <a:pt x="82410" y="77723"/>
                  </a:lnTo>
                  <a:close/>
                </a:path>
                <a:path w="108585" h="83185">
                  <a:moveTo>
                    <a:pt x="85534" y="76580"/>
                  </a:moveTo>
                  <a:lnTo>
                    <a:pt x="83972" y="76580"/>
                  </a:lnTo>
                  <a:lnTo>
                    <a:pt x="84747" y="77723"/>
                  </a:lnTo>
                  <a:lnTo>
                    <a:pt x="85534" y="76580"/>
                  </a:lnTo>
                  <a:close/>
                </a:path>
                <a:path w="108585" h="83185">
                  <a:moveTo>
                    <a:pt x="87096" y="69722"/>
                  </a:moveTo>
                  <a:lnTo>
                    <a:pt x="60921" y="69722"/>
                  </a:lnTo>
                  <a:lnTo>
                    <a:pt x="60921" y="70484"/>
                  </a:lnTo>
                  <a:lnTo>
                    <a:pt x="61709" y="70484"/>
                  </a:lnTo>
                  <a:lnTo>
                    <a:pt x="60921" y="71246"/>
                  </a:lnTo>
                  <a:lnTo>
                    <a:pt x="61709" y="71246"/>
                  </a:lnTo>
                  <a:lnTo>
                    <a:pt x="61709" y="73532"/>
                  </a:lnTo>
                  <a:lnTo>
                    <a:pt x="60921" y="73532"/>
                  </a:lnTo>
                  <a:lnTo>
                    <a:pt x="60921" y="74294"/>
                  </a:lnTo>
                  <a:lnTo>
                    <a:pt x="61709" y="75056"/>
                  </a:lnTo>
                  <a:lnTo>
                    <a:pt x="62102" y="74294"/>
                  </a:lnTo>
                  <a:lnTo>
                    <a:pt x="83972" y="74294"/>
                  </a:lnTo>
                  <a:lnTo>
                    <a:pt x="83972" y="73532"/>
                  </a:lnTo>
                  <a:lnTo>
                    <a:pt x="86309" y="70484"/>
                  </a:lnTo>
                  <a:lnTo>
                    <a:pt x="87096" y="69722"/>
                  </a:lnTo>
                  <a:close/>
                </a:path>
                <a:path w="108585" h="83185">
                  <a:moveTo>
                    <a:pt x="87871" y="68198"/>
                  </a:moveTo>
                  <a:lnTo>
                    <a:pt x="60921" y="68198"/>
                  </a:lnTo>
                  <a:lnTo>
                    <a:pt x="61709" y="68960"/>
                  </a:lnTo>
                  <a:lnTo>
                    <a:pt x="61709" y="69722"/>
                  </a:lnTo>
                  <a:lnTo>
                    <a:pt x="87871" y="69722"/>
                  </a:lnTo>
                  <a:lnTo>
                    <a:pt x="87871" y="70484"/>
                  </a:lnTo>
                  <a:lnTo>
                    <a:pt x="88658" y="68960"/>
                  </a:lnTo>
                  <a:lnTo>
                    <a:pt x="87871" y="68198"/>
                  </a:lnTo>
                  <a:close/>
                </a:path>
                <a:path w="108585" h="83185">
                  <a:moveTo>
                    <a:pt x="50380" y="67055"/>
                  </a:moveTo>
                  <a:lnTo>
                    <a:pt x="48031" y="67055"/>
                  </a:lnTo>
                  <a:lnTo>
                    <a:pt x="47256" y="67817"/>
                  </a:lnTo>
                  <a:lnTo>
                    <a:pt x="48031" y="68198"/>
                  </a:lnTo>
                  <a:lnTo>
                    <a:pt x="48031" y="67817"/>
                  </a:lnTo>
                  <a:lnTo>
                    <a:pt x="50380" y="67817"/>
                  </a:lnTo>
                  <a:lnTo>
                    <a:pt x="50380" y="67055"/>
                  </a:lnTo>
                  <a:close/>
                </a:path>
                <a:path w="108585" h="83185">
                  <a:moveTo>
                    <a:pt x="58585" y="67817"/>
                  </a:moveTo>
                  <a:lnTo>
                    <a:pt x="57022" y="67817"/>
                  </a:lnTo>
                  <a:lnTo>
                    <a:pt x="57022" y="68198"/>
                  </a:lnTo>
                  <a:lnTo>
                    <a:pt x="57797" y="68198"/>
                  </a:lnTo>
                  <a:lnTo>
                    <a:pt x="58585" y="67817"/>
                  </a:lnTo>
                  <a:close/>
                </a:path>
                <a:path w="108585" h="83185">
                  <a:moveTo>
                    <a:pt x="87871" y="64007"/>
                  </a:moveTo>
                  <a:lnTo>
                    <a:pt x="56235" y="64007"/>
                  </a:lnTo>
                  <a:lnTo>
                    <a:pt x="57022" y="64769"/>
                  </a:lnTo>
                  <a:lnTo>
                    <a:pt x="57022" y="66293"/>
                  </a:lnTo>
                  <a:lnTo>
                    <a:pt x="57797" y="67055"/>
                  </a:lnTo>
                  <a:lnTo>
                    <a:pt x="57797" y="67817"/>
                  </a:lnTo>
                  <a:lnTo>
                    <a:pt x="59359" y="67817"/>
                  </a:lnTo>
                  <a:lnTo>
                    <a:pt x="60147" y="68198"/>
                  </a:lnTo>
                  <a:lnTo>
                    <a:pt x="87096" y="68198"/>
                  </a:lnTo>
                  <a:lnTo>
                    <a:pt x="87096" y="67055"/>
                  </a:lnTo>
                  <a:lnTo>
                    <a:pt x="86309" y="67055"/>
                  </a:lnTo>
                  <a:lnTo>
                    <a:pt x="85534" y="66293"/>
                  </a:lnTo>
                  <a:lnTo>
                    <a:pt x="86309" y="66293"/>
                  </a:lnTo>
                  <a:lnTo>
                    <a:pt x="86309" y="65531"/>
                  </a:lnTo>
                  <a:lnTo>
                    <a:pt x="87871" y="65531"/>
                  </a:lnTo>
                  <a:lnTo>
                    <a:pt x="87871" y="64007"/>
                  </a:lnTo>
                  <a:close/>
                </a:path>
                <a:path w="108585" h="83185">
                  <a:moveTo>
                    <a:pt x="52336" y="64769"/>
                  </a:moveTo>
                  <a:lnTo>
                    <a:pt x="46469" y="64769"/>
                  </a:lnTo>
                  <a:lnTo>
                    <a:pt x="46469" y="65531"/>
                  </a:lnTo>
                  <a:lnTo>
                    <a:pt x="47256" y="66293"/>
                  </a:lnTo>
                  <a:lnTo>
                    <a:pt x="45694" y="66293"/>
                  </a:lnTo>
                  <a:lnTo>
                    <a:pt x="45694" y="67055"/>
                  </a:lnTo>
                  <a:lnTo>
                    <a:pt x="51155" y="67055"/>
                  </a:lnTo>
                  <a:lnTo>
                    <a:pt x="51155" y="66293"/>
                  </a:lnTo>
                  <a:lnTo>
                    <a:pt x="46469" y="66293"/>
                  </a:lnTo>
                  <a:lnTo>
                    <a:pt x="46469" y="65531"/>
                  </a:lnTo>
                  <a:lnTo>
                    <a:pt x="52336" y="65531"/>
                  </a:lnTo>
                  <a:lnTo>
                    <a:pt x="52336" y="64769"/>
                  </a:lnTo>
                  <a:close/>
                </a:path>
                <a:path w="108585" h="83185">
                  <a:moveTo>
                    <a:pt x="54673" y="64769"/>
                  </a:moveTo>
                  <a:lnTo>
                    <a:pt x="53898" y="64769"/>
                  </a:lnTo>
                  <a:lnTo>
                    <a:pt x="54673" y="65531"/>
                  </a:lnTo>
                  <a:lnTo>
                    <a:pt x="54673" y="64769"/>
                  </a:lnTo>
                  <a:close/>
                </a:path>
                <a:path w="108585" h="83185">
                  <a:moveTo>
                    <a:pt x="89433" y="61721"/>
                  </a:moveTo>
                  <a:lnTo>
                    <a:pt x="47256" y="61721"/>
                  </a:lnTo>
                  <a:lnTo>
                    <a:pt x="47256" y="62483"/>
                  </a:lnTo>
                  <a:lnTo>
                    <a:pt x="46469" y="62483"/>
                  </a:lnTo>
                  <a:lnTo>
                    <a:pt x="46469" y="63245"/>
                  </a:lnTo>
                  <a:lnTo>
                    <a:pt x="45694" y="64007"/>
                  </a:lnTo>
                  <a:lnTo>
                    <a:pt x="45694" y="64769"/>
                  </a:lnTo>
                  <a:lnTo>
                    <a:pt x="55460" y="64769"/>
                  </a:lnTo>
                  <a:lnTo>
                    <a:pt x="56235" y="64007"/>
                  </a:lnTo>
                  <a:lnTo>
                    <a:pt x="87871" y="64007"/>
                  </a:lnTo>
                  <a:lnTo>
                    <a:pt x="88658" y="63245"/>
                  </a:lnTo>
                  <a:lnTo>
                    <a:pt x="89433" y="63245"/>
                  </a:lnTo>
                  <a:lnTo>
                    <a:pt x="89433" y="61721"/>
                  </a:lnTo>
                  <a:close/>
                </a:path>
                <a:path w="108585" h="83185">
                  <a:moveTo>
                    <a:pt x="14452" y="61721"/>
                  </a:moveTo>
                  <a:lnTo>
                    <a:pt x="11328" y="61721"/>
                  </a:lnTo>
                  <a:lnTo>
                    <a:pt x="11328" y="63245"/>
                  </a:lnTo>
                  <a:lnTo>
                    <a:pt x="12890" y="63245"/>
                  </a:lnTo>
                  <a:lnTo>
                    <a:pt x="13665" y="62483"/>
                  </a:lnTo>
                  <a:lnTo>
                    <a:pt x="14452" y="62483"/>
                  </a:lnTo>
                  <a:lnTo>
                    <a:pt x="14452" y="61721"/>
                  </a:lnTo>
                  <a:close/>
                </a:path>
                <a:path w="108585" h="83185">
                  <a:moveTo>
                    <a:pt x="10540" y="61721"/>
                  </a:moveTo>
                  <a:lnTo>
                    <a:pt x="9766" y="61721"/>
                  </a:lnTo>
                  <a:lnTo>
                    <a:pt x="10540" y="62483"/>
                  </a:lnTo>
                  <a:lnTo>
                    <a:pt x="10540" y="61721"/>
                  </a:lnTo>
                  <a:close/>
                </a:path>
                <a:path w="108585" h="83185">
                  <a:moveTo>
                    <a:pt x="16408" y="58673"/>
                  </a:moveTo>
                  <a:lnTo>
                    <a:pt x="8204" y="58673"/>
                  </a:lnTo>
                  <a:lnTo>
                    <a:pt x="8204" y="59308"/>
                  </a:lnTo>
                  <a:lnTo>
                    <a:pt x="8978" y="60070"/>
                  </a:lnTo>
                  <a:lnTo>
                    <a:pt x="9766" y="60070"/>
                  </a:lnTo>
                  <a:lnTo>
                    <a:pt x="9766" y="60959"/>
                  </a:lnTo>
                  <a:lnTo>
                    <a:pt x="8978" y="60959"/>
                  </a:lnTo>
                  <a:lnTo>
                    <a:pt x="8978" y="61721"/>
                  </a:lnTo>
                  <a:lnTo>
                    <a:pt x="14452" y="61721"/>
                  </a:lnTo>
                  <a:lnTo>
                    <a:pt x="14452" y="62483"/>
                  </a:lnTo>
                  <a:lnTo>
                    <a:pt x="14846" y="61721"/>
                  </a:lnTo>
                  <a:lnTo>
                    <a:pt x="14846" y="60959"/>
                  </a:lnTo>
                  <a:lnTo>
                    <a:pt x="15620" y="60070"/>
                  </a:lnTo>
                  <a:lnTo>
                    <a:pt x="15620" y="59308"/>
                  </a:lnTo>
                  <a:lnTo>
                    <a:pt x="16408" y="58673"/>
                  </a:lnTo>
                  <a:close/>
                </a:path>
                <a:path w="108585" h="83185">
                  <a:moveTo>
                    <a:pt x="30073" y="58673"/>
                  </a:moveTo>
                  <a:lnTo>
                    <a:pt x="20307" y="58673"/>
                  </a:lnTo>
                  <a:lnTo>
                    <a:pt x="20307" y="60959"/>
                  </a:lnTo>
                  <a:lnTo>
                    <a:pt x="21869" y="60959"/>
                  </a:lnTo>
                  <a:lnTo>
                    <a:pt x="21869" y="61721"/>
                  </a:lnTo>
                  <a:lnTo>
                    <a:pt x="23825" y="61721"/>
                  </a:lnTo>
                  <a:lnTo>
                    <a:pt x="24599" y="60070"/>
                  </a:lnTo>
                  <a:lnTo>
                    <a:pt x="24599" y="59308"/>
                  </a:lnTo>
                  <a:lnTo>
                    <a:pt x="29286" y="59308"/>
                  </a:lnTo>
                  <a:lnTo>
                    <a:pt x="30073" y="58673"/>
                  </a:lnTo>
                  <a:close/>
                </a:path>
                <a:path w="108585" h="83185">
                  <a:moveTo>
                    <a:pt x="90220" y="60959"/>
                  </a:moveTo>
                  <a:lnTo>
                    <a:pt x="46469" y="60959"/>
                  </a:lnTo>
                  <a:lnTo>
                    <a:pt x="46469" y="61721"/>
                  </a:lnTo>
                  <a:lnTo>
                    <a:pt x="90220" y="61721"/>
                  </a:lnTo>
                  <a:lnTo>
                    <a:pt x="90220" y="60959"/>
                  </a:lnTo>
                  <a:close/>
                </a:path>
                <a:path w="108585" h="83185">
                  <a:moveTo>
                    <a:pt x="40614" y="55879"/>
                  </a:moveTo>
                  <a:lnTo>
                    <a:pt x="8978" y="55879"/>
                  </a:lnTo>
                  <a:lnTo>
                    <a:pt x="8978" y="57403"/>
                  </a:lnTo>
                  <a:lnTo>
                    <a:pt x="33197" y="57403"/>
                  </a:lnTo>
                  <a:lnTo>
                    <a:pt x="33197" y="60070"/>
                  </a:lnTo>
                  <a:lnTo>
                    <a:pt x="33591" y="60959"/>
                  </a:lnTo>
                  <a:lnTo>
                    <a:pt x="33591" y="60070"/>
                  </a:lnTo>
                  <a:lnTo>
                    <a:pt x="36715" y="60070"/>
                  </a:lnTo>
                  <a:lnTo>
                    <a:pt x="36715" y="59308"/>
                  </a:lnTo>
                  <a:lnTo>
                    <a:pt x="37490" y="59308"/>
                  </a:lnTo>
                  <a:lnTo>
                    <a:pt x="37490" y="58673"/>
                  </a:lnTo>
                  <a:lnTo>
                    <a:pt x="38277" y="58673"/>
                  </a:lnTo>
                  <a:lnTo>
                    <a:pt x="38277" y="58165"/>
                  </a:lnTo>
                  <a:lnTo>
                    <a:pt x="39839" y="58165"/>
                  </a:lnTo>
                  <a:lnTo>
                    <a:pt x="39839" y="56641"/>
                  </a:lnTo>
                  <a:lnTo>
                    <a:pt x="40614" y="56641"/>
                  </a:lnTo>
                  <a:lnTo>
                    <a:pt x="40614" y="55879"/>
                  </a:lnTo>
                  <a:close/>
                </a:path>
                <a:path w="108585" h="83185">
                  <a:moveTo>
                    <a:pt x="47256" y="60070"/>
                  </a:moveTo>
                  <a:lnTo>
                    <a:pt x="46469" y="60070"/>
                  </a:lnTo>
                  <a:lnTo>
                    <a:pt x="47256" y="60959"/>
                  </a:lnTo>
                  <a:lnTo>
                    <a:pt x="47256" y="60070"/>
                  </a:lnTo>
                  <a:close/>
                </a:path>
                <a:path w="108585" h="83185">
                  <a:moveTo>
                    <a:pt x="94939" y="56641"/>
                  </a:moveTo>
                  <a:lnTo>
                    <a:pt x="46469" y="56641"/>
                  </a:lnTo>
                  <a:lnTo>
                    <a:pt x="46469" y="58165"/>
                  </a:lnTo>
                  <a:lnTo>
                    <a:pt x="47256" y="58165"/>
                  </a:lnTo>
                  <a:lnTo>
                    <a:pt x="47256" y="60959"/>
                  </a:lnTo>
                  <a:lnTo>
                    <a:pt x="91389" y="60959"/>
                  </a:lnTo>
                  <a:lnTo>
                    <a:pt x="91389" y="60070"/>
                  </a:lnTo>
                  <a:lnTo>
                    <a:pt x="92163" y="60070"/>
                  </a:lnTo>
                  <a:lnTo>
                    <a:pt x="92163" y="59308"/>
                  </a:lnTo>
                  <a:lnTo>
                    <a:pt x="92951" y="59308"/>
                  </a:lnTo>
                  <a:lnTo>
                    <a:pt x="94939" y="56641"/>
                  </a:lnTo>
                  <a:close/>
                </a:path>
                <a:path w="108585" h="83185">
                  <a:moveTo>
                    <a:pt x="28511" y="59308"/>
                  </a:moveTo>
                  <a:lnTo>
                    <a:pt x="26949" y="59308"/>
                  </a:lnTo>
                  <a:lnTo>
                    <a:pt x="26949" y="60070"/>
                  </a:lnTo>
                  <a:lnTo>
                    <a:pt x="27724" y="60070"/>
                  </a:lnTo>
                  <a:lnTo>
                    <a:pt x="28511" y="59308"/>
                  </a:lnTo>
                  <a:close/>
                </a:path>
                <a:path w="108585" h="83185">
                  <a:moveTo>
                    <a:pt x="17183" y="58165"/>
                  </a:moveTo>
                  <a:lnTo>
                    <a:pt x="8978" y="58165"/>
                  </a:lnTo>
                  <a:lnTo>
                    <a:pt x="8978" y="58673"/>
                  </a:lnTo>
                  <a:lnTo>
                    <a:pt x="17183" y="58673"/>
                  </a:lnTo>
                  <a:lnTo>
                    <a:pt x="17183" y="58165"/>
                  </a:lnTo>
                  <a:close/>
                </a:path>
                <a:path w="108585" h="83185">
                  <a:moveTo>
                    <a:pt x="30848" y="58165"/>
                  </a:moveTo>
                  <a:lnTo>
                    <a:pt x="19532" y="58165"/>
                  </a:lnTo>
                  <a:lnTo>
                    <a:pt x="19532" y="58673"/>
                  </a:lnTo>
                  <a:lnTo>
                    <a:pt x="30848" y="58673"/>
                  </a:lnTo>
                  <a:lnTo>
                    <a:pt x="30848" y="58165"/>
                  </a:lnTo>
                  <a:close/>
                </a:path>
                <a:path w="108585" h="83185">
                  <a:moveTo>
                    <a:pt x="39839" y="58165"/>
                  </a:moveTo>
                  <a:lnTo>
                    <a:pt x="39052" y="58165"/>
                  </a:lnTo>
                  <a:lnTo>
                    <a:pt x="39052" y="58673"/>
                  </a:lnTo>
                  <a:lnTo>
                    <a:pt x="39839" y="58165"/>
                  </a:lnTo>
                  <a:close/>
                </a:path>
                <a:path w="108585" h="83185">
                  <a:moveTo>
                    <a:pt x="17970" y="57403"/>
                  </a:moveTo>
                  <a:lnTo>
                    <a:pt x="9766" y="57403"/>
                  </a:lnTo>
                  <a:lnTo>
                    <a:pt x="9766" y="58165"/>
                  </a:lnTo>
                  <a:lnTo>
                    <a:pt x="17970" y="58165"/>
                  </a:lnTo>
                  <a:lnTo>
                    <a:pt x="17970" y="57403"/>
                  </a:lnTo>
                  <a:close/>
                </a:path>
                <a:path w="108585" h="83185">
                  <a:moveTo>
                    <a:pt x="32410" y="57403"/>
                  </a:moveTo>
                  <a:lnTo>
                    <a:pt x="17970" y="57403"/>
                  </a:lnTo>
                  <a:lnTo>
                    <a:pt x="18745" y="58165"/>
                  </a:lnTo>
                  <a:lnTo>
                    <a:pt x="31635" y="58165"/>
                  </a:lnTo>
                  <a:lnTo>
                    <a:pt x="32410" y="57403"/>
                  </a:lnTo>
                  <a:close/>
                </a:path>
                <a:path w="108585" h="83185">
                  <a:moveTo>
                    <a:pt x="33197" y="57403"/>
                  </a:moveTo>
                  <a:lnTo>
                    <a:pt x="32410" y="57403"/>
                  </a:lnTo>
                  <a:lnTo>
                    <a:pt x="32410" y="58165"/>
                  </a:lnTo>
                  <a:lnTo>
                    <a:pt x="33197" y="57403"/>
                  </a:lnTo>
                  <a:close/>
                </a:path>
                <a:path w="108585" h="83185">
                  <a:moveTo>
                    <a:pt x="96075" y="55117"/>
                  </a:moveTo>
                  <a:lnTo>
                    <a:pt x="42176" y="55117"/>
                  </a:lnTo>
                  <a:lnTo>
                    <a:pt x="42176" y="55879"/>
                  </a:lnTo>
                  <a:lnTo>
                    <a:pt x="42964" y="55879"/>
                  </a:lnTo>
                  <a:lnTo>
                    <a:pt x="42964" y="58165"/>
                  </a:lnTo>
                  <a:lnTo>
                    <a:pt x="43345" y="58165"/>
                  </a:lnTo>
                  <a:lnTo>
                    <a:pt x="43345" y="57403"/>
                  </a:lnTo>
                  <a:lnTo>
                    <a:pt x="44132" y="56641"/>
                  </a:lnTo>
                  <a:lnTo>
                    <a:pt x="94939" y="56641"/>
                  </a:lnTo>
                  <a:lnTo>
                    <a:pt x="96075" y="55117"/>
                  </a:lnTo>
                  <a:close/>
                </a:path>
                <a:path w="108585" h="83185">
                  <a:moveTo>
                    <a:pt x="45694" y="56641"/>
                  </a:moveTo>
                  <a:lnTo>
                    <a:pt x="44132" y="56641"/>
                  </a:lnTo>
                  <a:lnTo>
                    <a:pt x="44132" y="57403"/>
                  </a:lnTo>
                  <a:lnTo>
                    <a:pt x="45694" y="57403"/>
                  </a:lnTo>
                  <a:lnTo>
                    <a:pt x="45694" y="56641"/>
                  </a:lnTo>
                  <a:close/>
                </a:path>
                <a:path w="108585" h="83185">
                  <a:moveTo>
                    <a:pt x="8204" y="55117"/>
                  </a:moveTo>
                  <a:lnTo>
                    <a:pt x="7416" y="55117"/>
                  </a:lnTo>
                  <a:lnTo>
                    <a:pt x="7416" y="55879"/>
                  </a:lnTo>
                  <a:lnTo>
                    <a:pt x="8204" y="55879"/>
                  </a:lnTo>
                  <a:lnTo>
                    <a:pt x="8204" y="55117"/>
                  </a:lnTo>
                  <a:close/>
                </a:path>
                <a:path w="108585" h="83185">
                  <a:moveTo>
                    <a:pt x="96075" y="54355"/>
                  </a:moveTo>
                  <a:lnTo>
                    <a:pt x="8204" y="54355"/>
                  </a:lnTo>
                  <a:lnTo>
                    <a:pt x="8204" y="55879"/>
                  </a:lnTo>
                  <a:lnTo>
                    <a:pt x="41401" y="55879"/>
                  </a:lnTo>
                  <a:lnTo>
                    <a:pt x="41401" y="55117"/>
                  </a:lnTo>
                  <a:lnTo>
                    <a:pt x="96075" y="55117"/>
                  </a:lnTo>
                  <a:lnTo>
                    <a:pt x="96075" y="54355"/>
                  </a:lnTo>
                  <a:close/>
                </a:path>
                <a:path w="108585" h="83185">
                  <a:moveTo>
                    <a:pt x="96850" y="52069"/>
                  </a:moveTo>
                  <a:lnTo>
                    <a:pt x="9766" y="52069"/>
                  </a:lnTo>
                  <a:lnTo>
                    <a:pt x="8978" y="52831"/>
                  </a:lnTo>
                  <a:lnTo>
                    <a:pt x="8978" y="53593"/>
                  </a:lnTo>
                  <a:lnTo>
                    <a:pt x="7416" y="53593"/>
                  </a:lnTo>
                  <a:lnTo>
                    <a:pt x="7416" y="54355"/>
                  </a:lnTo>
                  <a:lnTo>
                    <a:pt x="96850" y="54355"/>
                  </a:lnTo>
                  <a:lnTo>
                    <a:pt x="96850" y="52069"/>
                  </a:lnTo>
                  <a:close/>
                </a:path>
                <a:path w="108585" h="83185">
                  <a:moveTo>
                    <a:pt x="106095" y="47878"/>
                  </a:moveTo>
                  <a:lnTo>
                    <a:pt x="8978" y="47878"/>
                  </a:lnTo>
                  <a:lnTo>
                    <a:pt x="8978" y="48640"/>
                  </a:lnTo>
                  <a:lnTo>
                    <a:pt x="8204" y="49021"/>
                  </a:lnTo>
                  <a:lnTo>
                    <a:pt x="8204" y="51307"/>
                  </a:lnTo>
                  <a:lnTo>
                    <a:pt x="8978" y="51307"/>
                  </a:lnTo>
                  <a:lnTo>
                    <a:pt x="8978" y="52069"/>
                  </a:lnTo>
                  <a:lnTo>
                    <a:pt x="97637" y="52069"/>
                  </a:lnTo>
                  <a:lnTo>
                    <a:pt x="97637" y="50545"/>
                  </a:lnTo>
                  <a:lnTo>
                    <a:pt x="98424" y="50545"/>
                  </a:lnTo>
                  <a:lnTo>
                    <a:pt x="98424" y="49783"/>
                  </a:lnTo>
                  <a:lnTo>
                    <a:pt x="103492" y="49783"/>
                  </a:lnTo>
                  <a:lnTo>
                    <a:pt x="106095" y="47878"/>
                  </a:lnTo>
                  <a:close/>
                </a:path>
                <a:path w="108585" h="83185">
                  <a:moveTo>
                    <a:pt x="102717" y="49783"/>
                  </a:moveTo>
                  <a:lnTo>
                    <a:pt x="100368" y="49783"/>
                  </a:lnTo>
                  <a:lnTo>
                    <a:pt x="100368" y="50545"/>
                  </a:lnTo>
                  <a:lnTo>
                    <a:pt x="102717" y="50545"/>
                  </a:lnTo>
                  <a:lnTo>
                    <a:pt x="102717" y="49783"/>
                  </a:lnTo>
                  <a:close/>
                </a:path>
                <a:path w="108585" h="83185">
                  <a:moveTo>
                    <a:pt x="105054" y="42544"/>
                  </a:moveTo>
                  <a:lnTo>
                    <a:pt x="4686" y="42544"/>
                  </a:lnTo>
                  <a:lnTo>
                    <a:pt x="4686" y="43306"/>
                  </a:lnTo>
                  <a:lnTo>
                    <a:pt x="5079" y="43306"/>
                  </a:lnTo>
                  <a:lnTo>
                    <a:pt x="5079" y="44068"/>
                  </a:lnTo>
                  <a:lnTo>
                    <a:pt x="5854" y="44068"/>
                  </a:lnTo>
                  <a:lnTo>
                    <a:pt x="5854" y="45592"/>
                  </a:lnTo>
                  <a:lnTo>
                    <a:pt x="6642" y="45592"/>
                  </a:lnTo>
                  <a:lnTo>
                    <a:pt x="6642" y="46354"/>
                  </a:lnTo>
                  <a:lnTo>
                    <a:pt x="7416" y="47116"/>
                  </a:lnTo>
                  <a:lnTo>
                    <a:pt x="7416" y="47878"/>
                  </a:lnTo>
                  <a:lnTo>
                    <a:pt x="8204" y="48640"/>
                  </a:lnTo>
                  <a:lnTo>
                    <a:pt x="8204" y="47878"/>
                  </a:lnTo>
                  <a:lnTo>
                    <a:pt x="106095" y="47878"/>
                  </a:lnTo>
                  <a:lnTo>
                    <a:pt x="108178" y="46354"/>
                  </a:lnTo>
                  <a:lnTo>
                    <a:pt x="107403" y="44830"/>
                  </a:lnTo>
                  <a:lnTo>
                    <a:pt x="105054" y="44830"/>
                  </a:lnTo>
                  <a:lnTo>
                    <a:pt x="105054" y="42544"/>
                  </a:lnTo>
                  <a:close/>
                </a:path>
                <a:path w="108585" h="83185">
                  <a:moveTo>
                    <a:pt x="8978" y="47878"/>
                  </a:moveTo>
                  <a:lnTo>
                    <a:pt x="8204" y="47878"/>
                  </a:lnTo>
                  <a:lnTo>
                    <a:pt x="8204" y="48640"/>
                  </a:lnTo>
                  <a:lnTo>
                    <a:pt x="8978" y="48640"/>
                  </a:lnTo>
                  <a:lnTo>
                    <a:pt x="8978" y="47878"/>
                  </a:lnTo>
                  <a:close/>
                </a:path>
                <a:path w="108585" h="83185">
                  <a:moveTo>
                    <a:pt x="105841" y="44068"/>
                  </a:moveTo>
                  <a:lnTo>
                    <a:pt x="105054" y="44068"/>
                  </a:lnTo>
                  <a:lnTo>
                    <a:pt x="105054" y="44830"/>
                  </a:lnTo>
                  <a:lnTo>
                    <a:pt x="105841" y="44830"/>
                  </a:lnTo>
                  <a:lnTo>
                    <a:pt x="105841" y="44068"/>
                  </a:lnTo>
                  <a:close/>
                </a:path>
                <a:path w="108585" h="83185">
                  <a:moveTo>
                    <a:pt x="106616" y="44068"/>
                  </a:moveTo>
                  <a:lnTo>
                    <a:pt x="106616" y="44830"/>
                  </a:lnTo>
                  <a:lnTo>
                    <a:pt x="107403" y="44830"/>
                  </a:lnTo>
                  <a:lnTo>
                    <a:pt x="106616" y="44068"/>
                  </a:lnTo>
                  <a:close/>
                </a:path>
                <a:path w="108585" h="83185">
                  <a:moveTo>
                    <a:pt x="35928" y="41020"/>
                  </a:moveTo>
                  <a:lnTo>
                    <a:pt x="2336" y="41020"/>
                  </a:lnTo>
                  <a:lnTo>
                    <a:pt x="2336" y="42544"/>
                  </a:lnTo>
                  <a:lnTo>
                    <a:pt x="3124" y="42544"/>
                  </a:lnTo>
                  <a:lnTo>
                    <a:pt x="3124" y="41782"/>
                  </a:lnTo>
                  <a:lnTo>
                    <a:pt x="35928" y="41782"/>
                  </a:lnTo>
                  <a:lnTo>
                    <a:pt x="35928" y="41020"/>
                  </a:lnTo>
                  <a:close/>
                </a:path>
                <a:path w="108585" h="83185">
                  <a:moveTo>
                    <a:pt x="3898" y="41782"/>
                  </a:moveTo>
                  <a:lnTo>
                    <a:pt x="3124" y="41782"/>
                  </a:lnTo>
                  <a:lnTo>
                    <a:pt x="3124" y="42544"/>
                  </a:lnTo>
                  <a:lnTo>
                    <a:pt x="3898" y="42544"/>
                  </a:lnTo>
                  <a:lnTo>
                    <a:pt x="3898" y="41782"/>
                  </a:lnTo>
                  <a:close/>
                </a:path>
                <a:path w="108585" h="83185">
                  <a:moveTo>
                    <a:pt x="41401" y="35178"/>
                  </a:moveTo>
                  <a:lnTo>
                    <a:pt x="39839" y="36702"/>
                  </a:lnTo>
                  <a:lnTo>
                    <a:pt x="39839" y="40258"/>
                  </a:lnTo>
                  <a:lnTo>
                    <a:pt x="40614" y="41020"/>
                  </a:lnTo>
                  <a:lnTo>
                    <a:pt x="40614" y="41782"/>
                  </a:lnTo>
                  <a:lnTo>
                    <a:pt x="3898" y="41782"/>
                  </a:lnTo>
                  <a:lnTo>
                    <a:pt x="3898" y="42544"/>
                  </a:lnTo>
                  <a:lnTo>
                    <a:pt x="106616" y="42544"/>
                  </a:lnTo>
                  <a:lnTo>
                    <a:pt x="106616" y="41020"/>
                  </a:lnTo>
                  <a:lnTo>
                    <a:pt x="104279" y="41020"/>
                  </a:lnTo>
                  <a:lnTo>
                    <a:pt x="104279" y="40258"/>
                  </a:lnTo>
                  <a:lnTo>
                    <a:pt x="103492" y="40258"/>
                  </a:lnTo>
                  <a:lnTo>
                    <a:pt x="103492" y="39496"/>
                  </a:lnTo>
                  <a:lnTo>
                    <a:pt x="102717" y="39115"/>
                  </a:lnTo>
                  <a:lnTo>
                    <a:pt x="101936" y="38353"/>
                  </a:lnTo>
                  <a:lnTo>
                    <a:pt x="76542" y="38353"/>
                  </a:lnTo>
                  <a:lnTo>
                    <a:pt x="76542" y="37591"/>
                  </a:lnTo>
                  <a:lnTo>
                    <a:pt x="74980" y="37591"/>
                  </a:lnTo>
                  <a:lnTo>
                    <a:pt x="74071" y="35940"/>
                  </a:lnTo>
                  <a:lnTo>
                    <a:pt x="41401" y="35940"/>
                  </a:lnTo>
                  <a:lnTo>
                    <a:pt x="41401" y="35178"/>
                  </a:lnTo>
                  <a:close/>
                </a:path>
                <a:path w="108585" h="83185">
                  <a:moveTo>
                    <a:pt x="39052" y="41020"/>
                  </a:moveTo>
                  <a:lnTo>
                    <a:pt x="36715" y="41020"/>
                  </a:lnTo>
                  <a:lnTo>
                    <a:pt x="35928" y="41782"/>
                  </a:lnTo>
                  <a:lnTo>
                    <a:pt x="39052" y="41782"/>
                  </a:lnTo>
                  <a:lnTo>
                    <a:pt x="39052" y="41020"/>
                  </a:lnTo>
                  <a:close/>
                </a:path>
                <a:path w="108585" h="83185">
                  <a:moveTo>
                    <a:pt x="39839" y="41020"/>
                  </a:moveTo>
                  <a:lnTo>
                    <a:pt x="39052" y="41782"/>
                  </a:lnTo>
                  <a:lnTo>
                    <a:pt x="39839" y="41782"/>
                  </a:lnTo>
                  <a:lnTo>
                    <a:pt x="39839" y="41020"/>
                  </a:lnTo>
                  <a:close/>
                </a:path>
                <a:path w="108585" h="83185">
                  <a:moveTo>
                    <a:pt x="40614" y="41020"/>
                  </a:moveTo>
                  <a:lnTo>
                    <a:pt x="39839" y="41782"/>
                  </a:lnTo>
                  <a:lnTo>
                    <a:pt x="40614" y="41782"/>
                  </a:lnTo>
                  <a:lnTo>
                    <a:pt x="40614" y="41020"/>
                  </a:lnTo>
                  <a:close/>
                </a:path>
                <a:path w="108585" h="83185">
                  <a:moveTo>
                    <a:pt x="34366" y="34416"/>
                  </a:moveTo>
                  <a:lnTo>
                    <a:pt x="0" y="34416"/>
                  </a:lnTo>
                  <a:lnTo>
                    <a:pt x="0" y="35178"/>
                  </a:lnTo>
                  <a:lnTo>
                    <a:pt x="774" y="35178"/>
                  </a:lnTo>
                  <a:lnTo>
                    <a:pt x="1562" y="35940"/>
                  </a:lnTo>
                  <a:lnTo>
                    <a:pt x="2336" y="35940"/>
                  </a:lnTo>
                  <a:lnTo>
                    <a:pt x="2336" y="37591"/>
                  </a:lnTo>
                  <a:lnTo>
                    <a:pt x="3124" y="37591"/>
                  </a:lnTo>
                  <a:lnTo>
                    <a:pt x="3124" y="41020"/>
                  </a:lnTo>
                  <a:lnTo>
                    <a:pt x="34366" y="41020"/>
                  </a:lnTo>
                  <a:lnTo>
                    <a:pt x="35153" y="40258"/>
                  </a:lnTo>
                  <a:lnTo>
                    <a:pt x="33591" y="40258"/>
                  </a:lnTo>
                  <a:lnTo>
                    <a:pt x="33591" y="39496"/>
                  </a:lnTo>
                  <a:lnTo>
                    <a:pt x="34366" y="39496"/>
                  </a:lnTo>
                  <a:lnTo>
                    <a:pt x="34366" y="39115"/>
                  </a:lnTo>
                  <a:lnTo>
                    <a:pt x="35928" y="39115"/>
                  </a:lnTo>
                  <a:lnTo>
                    <a:pt x="35928" y="38353"/>
                  </a:lnTo>
                  <a:lnTo>
                    <a:pt x="33197" y="38353"/>
                  </a:lnTo>
                  <a:lnTo>
                    <a:pt x="33197" y="37591"/>
                  </a:lnTo>
                  <a:lnTo>
                    <a:pt x="33591" y="36702"/>
                  </a:lnTo>
                  <a:lnTo>
                    <a:pt x="34366" y="36702"/>
                  </a:lnTo>
                  <a:lnTo>
                    <a:pt x="34366" y="34416"/>
                  </a:lnTo>
                  <a:close/>
                </a:path>
                <a:path w="108585" h="83185">
                  <a:moveTo>
                    <a:pt x="105054" y="40258"/>
                  </a:moveTo>
                  <a:lnTo>
                    <a:pt x="104279" y="41020"/>
                  </a:lnTo>
                  <a:lnTo>
                    <a:pt x="105054" y="41020"/>
                  </a:lnTo>
                  <a:lnTo>
                    <a:pt x="105054" y="40258"/>
                  </a:lnTo>
                  <a:close/>
                </a:path>
                <a:path w="108585" h="83185">
                  <a:moveTo>
                    <a:pt x="35928" y="36702"/>
                  </a:moveTo>
                  <a:lnTo>
                    <a:pt x="34366" y="36702"/>
                  </a:lnTo>
                  <a:lnTo>
                    <a:pt x="34366" y="37591"/>
                  </a:lnTo>
                  <a:lnTo>
                    <a:pt x="33591" y="37591"/>
                  </a:lnTo>
                  <a:lnTo>
                    <a:pt x="33591" y="38353"/>
                  </a:lnTo>
                  <a:lnTo>
                    <a:pt x="35928" y="38353"/>
                  </a:lnTo>
                  <a:lnTo>
                    <a:pt x="35928" y="37591"/>
                  </a:lnTo>
                  <a:lnTo>
                    <a:pt x="34366" y="37591"/>
                  </a:lnTo>
                  <a:lnTo>
                    <a:pt x="34366" y="36702"/>
                  </a:lnTo>
                  <a:lnTo>
                    <a:pt x="35928" y="36702"/>
                  </a:lnTo>
                  <a:close/>
                </a:path>
                <a:path w="108585" h="83185">
                  <a:moveTo>
                    <a:pt x="39839" y="37591"/>
                  </a:moveTo>
                  <a:lnTo>
                    <a:pt x="39052" y="38353"/>
                  </a:lnTo>
                  <a:lnTo>
                    <a:pt x="39839" y="38353"/>
                  </a:lnTo>
                  <a:lnTo>
                    <a:pt x="39839" y="37591"/>
                  </a:lnTo>
                  <a:close/>
                </a:path>
                <a:path w="108585" h="83185">
                  <a:moveTo>
                    <a:pt x="84747" y="34416"/>
                  </a:moveTo>
                  <a:lnTo>
                    <a:pt x="83972" y="34416"/>
                  </a:lnTo>
                  <a:lnTo>
                    <a:pt x="83972" y="35940"/>
                  </a:lnTo>
                  <a:lnTo>
                    <a:pt x="80454" y="35940"/>
                  </a:lnTo>
                  <a:lnTo>
                    <a:pt x="80454" y="36702"/>
                  </a:lnTo>
                  <a:lnTo>
                    <a:pt x="79667" y="36702"/>
                  </a:lnTo>
                  <a:lnTo>
                    <a:pt x="79667" y="37591"/>
                  </a:lnTo>
                  <a:lnTo>
                    <a:pt x="78104" y="37591"/>
                  </a:lnTo>
                  <a:lnTo>
                    <a:pt x="78104" y="38353"/>
                  </a:lnTo>
                  <a:lnTo>
                    <a:pt x="87096" y="38353"/>
                  </a:lnTo>
                  <a:lnTo>
                    <a:pt x="85534" y="36702"/>
                  </a:lnTo>
                  <a:lnTo>
                    <a:pt x="80454" y="36702"/>
                  </a:lnTo>
                  <a:lnTo>
                    <a:pt x="80454" y="35940"/>
                  </a:lnTo>
                  <a:lnTo>
                    <a:pt x="85534" y="35940"/>
                  </a:lnTo>
                  <a:lnTo>
                    <a:pt x="85534" y="35178"/>
                  </a:lnTo>
                  <a:lnTo>
                    <a:pt x="84747" y="34416"/>
                  </a:lnTo>
                  <a:close/>
                </a:path>
                <a:path w="108585" h="83185">
                  <a:moveTo>
                    <a:pt x="96075" y="35178"/>
                  </a:moveTo>
                  <a:lnTo>
                    <a:pt x="90601" y="35178"/>
                  </a:lnTo>
                  <a:lnTo>
                    <a:pt x="90220" y="35940"/>
                  </a:lnTo>
                  <a:lnTo>
                    <a:pt x="90220" y="36702"/>
                  </a:lnTo>
                  <a:lnTo>
                    <a:pt x="89433" y="36702"/>
                  </a:lnTo>
                  <a:lnTo>
                    <a:pt x="89433" y="37591"/>
                  </a:lnTo>
                  <a:lnTo>
                    <a:pt x="87871" y="37591"/>
                  </a:lnTo>
                  <a:lnTo>
                    <a:pt x="87871" y="38353"/>
                  </a:lnTo>
                  <a:lnTo>
                    <a:pt x="96075" y="38353"/>
                  </a:lnTo>
                  <a:lnTo>
                    <a:pt x="96075" y="35178"/>
                  </a:lnTo>
                  <a:close/>
                </a:path>
                <a:path w="108585" h="83185">
                  <a:moveTo>
                    <a:pt x="101155" y="36702"/>
                  </a:moveTo>
                  <a:lnTo>
                    <a:pt x="97637" y="36702"/>
                  </a:lnTo>
                  <a:lnTo>
                    <a:pt x="97637" y="37591"/>
                  </a:lnTo>
                  <a:lnTo>
                    <a:pt x="96850" y="37591"/>
                  </a:lnTo>
                  <a:lnTo>
                    <a:pt x="96850" y="38353"/>
                  </a:lnTo>
                  <a:lnTo>
                    <a:pt x="101936" y="38353"/>
                  </a:lnTo>
                  <a:lnTo>
                    <a:pt x="101155" y="37591"/>
                  </a:lnTo>
                  <a:lnTo>
                    <a:pt x="101155" y="36702"/>
                  </a:lnTo>
                  <a:close/>
                </a:path>
                <a:path w="108585" h="83185">
                  <a:moveTo>
                    <a:pt x="74980" y="36702"/>
                  </a:moveTo>
                  <a:lnTo>
                    <a:pt x="74980" y="37591"/>
                  </a:lnTo>
                  <a:lnTo>
                    <a:pt x="75768" y="37591"/>
                  </a:lnTo>
                  <a:lnTo>
                    <a:pt x="74980" y="36702"/>
                  </a:lnTo>
                  <a:close/>
                </a:path>
                <a:path w="108585" h="83185">
                  <a:moveTo>
                    <a:pt x="99199" y="35940"/>
                  </a:moveTo>
                  <a:lnTo>
                    <a:pt x="99199" y="36702"/>
                  </a:lnTo>
                  <a:lnTo>
                    <a:pt x="99987" y="36702"/>
                  </a:lnTo>
                  <a:lnTo>
                    <a:pt x="99199" y="35940"/>
                  </a:lnTo>
                  <a:close/>
                </a:path>
                <a:path w="108585" h="83185">
                  <a:moveTo>
                    <a:pt x="62736" y="15366"/>
                  </a:moveTo>
                  <a:lnTo>
                    <a:pt x="31635" y="15366"/>
                  </a:lnTo>
                  <a:lnTo>
                    <a:pt x="31635" y="17652"/>
                  </a:lnTo>
                  <a:lnTo>
                    <a:pt x="30848" y="18414"/>
                  </a:lnTo>
                  <a:lnTo>
                    <a:pt x="31635" y="18414"/>
                  </a:lnTo>
                  <a:lnTo>
                    <a:pt x="31635" y="19938"/>
                  </a:lnTo>
                  <a:lnTo>
                    <a:pt x="30848" y="19938"/>
                  </a:lnTo>
                  <a:lnTo>
                    <a:pt x="30848" y="21081"/>
                  </a:lnTo>
                  <a:lnTo>
                    <a:pt x="31635" y="21081"/>
                  </a:lnTo>
                  <a:lnTo>
                    <a:pt x="31635" y="21843"/>
                  </a:lnTo>
                  <a:lnTo>
                    <a:pt x="32410" y="21843"/>
                  </a:lnTo>
                  <a:lnTo>
                    <a:pt x="32410" y="22605"/>
                  </a:lnTo>
                  <a:lnTo>
                    <a:pt x="33197" y="22605"/>
                  </a:lnTo>
                  <a:lnTo>
                    <a:pt x="33197" y="23367"/>
                  </a:lnTo>
                  <a:lnTo>
                    <a:pt x="36715" y="23367"/>
                  </a:lnTo>
                  <a:lnTo>
                    <a:pt x="36715" y="24129"/>
                  </a:lnTo>
                  <a:lnTo>
                    <a:pt x="38277" y="24129"/>
                  </a:lnTo>
                  <a:lnTo>
                    <a:pt x="38277" y="24891"/>
                  </a:lnTo>
                  <a:lnTo>
                    <a:pt x="39052" y="25653"/>
                  </a:lnTo>
                  <a:lnTo>
                    <a:pt x="39052" y="27177"/>
                  </a:lnTo>
                  <a:lnTo>
                    <a:pt x="39839" y="27177"/>
                  </a:lnTo>
                  <a:lnTo>
                    <a:pt x="39839" y="29463"/>
                  </a:lnTo>
                  <a:lnTo>
                    <a:pt x="40614" y="29463"/>
                  </a:lnTo>
                  <a:lnTo>
                    <a:pt x="40614" y="30606"/>
                  </a:lnTo>
                  <a:lnTo>
                    <a:pt x="41401" y="30606"/>
                  </a:lnTo>
                  <a:lnTo>
                    <a:pt x="41401" y="31368"/>
                  </a:lnTo>
                  <a:lnTo>
                    <a:pt x="42176" y="32130"/>
                  </a:lnTo>
                  <a:lnTo>
                    <a:pt x="41401" y="32892"/>
                  </a:lnTo>
                  <a:lnTo>
                    <a:pt x="42176" y="32892"/>
                  </a:lnTo>
                  <a:lnTo>
                    <a:pt x="42176" y="35940"/>
                  </a:lnTo>
                  <a:lnTo>
                    <a:pt x="74071" y="35940"/>
                  </a:lnTo>
                  <a:lnTo>
                    <a:pt x="62736" y="15366"/>
                  </a:lnTo>
                  <a:close/>
                </a:path>
                <a:path w="108585" h="83185">
                  <a:moveTo>
                    <a:pt x="94119" y="33654"/>
                  </a:moveTo>
                  <a:lnTo>
                    <a:pt x="89433" y="33654"/>
                  </a:lnTo>
                  <a:lnTo>
                    <a:pt x="89433" y="34416"/>
                  </a:lnTo>
                  <a:lnTo>
                    <a:pt x="90220" y="35178"/>
                  </a:lnTo>
                  <a:lnTo>
                    <a:pt x="95288" y="35178"/>
                  </a:lnTo>
                  <a:lnTo>
                    <a:pt x="95288" y="34416"/>
                  </a:lnTo>
                  <a:lnTo>
                    <a:pt x="94119" y="33654"/>
                  </a:lnTo>
                  <a:close/>
                </a:path>
                <a:path w="108585" h="83185">
                  <a:moveTo>
                    <a:pt x="33591" y="32892"/>
                  </a:moveTo>
                  <a:lnTo>
                    <a:pt x="2336" y="32892"/>
                  </a:lnTo>
                  <a:lnTo>
                    <a:pt x="1562" y="33654"/>
                  </a:lnTo>
                  <a:lnTo>
                    <a:pt x="774" y="33654"/>
                  </a:lnTo>
                  <a:lnTo>
                    <a:pt x="774" y="34416"/>
                  </a:lnTo>
                  <a:lnTo>
                    <a:pt x="33591" y="34416"/>
                  </a:lnTo>
                  <a:lnTo>
                    <a:pt x="33591" y="32892"/>
                  </a:lnTo>
                  <a:close/>
                </a:path>
                <a:path w="108585" h="83185">
                  <a:moveTo>
                    <a:pt x="90601" y="31368"/>
                  </a:moveTo>
                  <a:lnTo>
                    <a:pt x="87096" y="31368"/>
                  </a:lnTo>
                  <a:lnTo>
                    <a:pt x="87096" y="34416"/>
                  </a:lnTo>
                  <a:lnTo>
                    <a:pt x="87871" y="34416"/>
                  </a:lnTo>
                  <a:lnTo>
                    <a:pt x="88658" y="33654"/>
                  </a:lnTo>
                  <a:lnTo>
                    <a:pt x="94119" y="33654"/>
                  </a:lnTo>
                  <a:lnTo>
                    <a:pt x="92951" y="32892"/>
                  </a:lnTo>
                  <a:lnTo>
                    <a:pt x="92163" y="32892"/>
                  </a:lnTo>
                  <a:lnTo>
                    <a:pt x="92163" y="32130"/>
                  </a:lnTo>
                  <a:lnTo>
                    <a:pt x="90601" y="32130"/>
                  </a:lnTo>
                  <a:lnTo>
                    <a:pt x="90601" y="31368"/>
                  </a:lnTo>
                  <a:close/>
                </a:path>
                <a:path w="108585" h="83185">
                  <a:moveTo>
                    <a:pt x="8204" y="31368"/>
                  </a:moveTo>
                  <a:lnTo>
                    <a:pt x="4686" y="31368"/>
                  </a:lnTo>
                  <a:lnTo>
                    <a:pt x="4686" y="32130"/>
                  </a:lnTo>
                  <a:lnTo>
                    <a:pt x="3898" y="32892"/>
                  </a:lnTo>
                  <a:lnTo>
                    <a:pt x="33197" y="32892"/>
                  </a:lnTo>
                  <a:lnTo>
                    <a:pt x="33197" y="32130"/>
                  </a:lnTo>
                  <a:lnTo>
                    <a:pt x="8204" y="32130"/>
                  </a:lnTo>
                  <a:lnTo>
                    <a:pt x="8204" y="31368"/>
                  </a:lnTo>
                  <a:close/>
                </a:path>
                <a:path w="108585" h="83185">
                  <a:moveTo>
                    <a:pt x="32410" y="31368"/>
                  </a:moveTo>
                  <a:lnTo>
                    <a:pt x="8978" y="31368"/>
                  </a:lnTo>
                  <a:lnTo>
                    <a:pt x="8204" y="32130"/>
                  </a:lnTo>
                  <a:lnTo>
                    <a:pt x="32410" y="32130"/>
                  </a:lnTo>
                  <a:lnTo>
                    <a:pt x="32410" y="31368"/>
                  </a:lnTo>
                  <a:close/>
                </a:path>
                <a:path w="108585" h="83185">
                  <a:moveTo>
                    <a:pt x="5854" y="30606"/>
                  </a:moveTo>
                  <a:lnTo>
                    <a:pt x="5854" y="31368"/>
                  </a:lnTo>
                  <a:lnTo>
                    <a:pt x="6642" y="31368"/>
                  </a:lnTo>
                  <a:lnTo>
                    <a:pt x="5854" y="30606"/>
                  </a:lnTo>
                  <a:close/>
                </a:path>
                <a:path w="108585" h="83185">
                  <a:moveTo>
                    <a:pt x="23825" y="27177"/>
                  </a:moveTo>
                  <a:lnTo>
                    <a:pt x="11328" y="27177"/>
                  </a:lnTo>
                  <a:lnTo>
                    <a:pt x="10540" y="27939"/>
                  </a:lnTo>
                  <a:lnTo>
                    <a:pt x="10540" y="31368"/>
                  </a:lnTo>
                  <a:lnTo>
                    <a:pt x="33197" y="31368"/>
                  </a:lnTo>
                  <a:lnTo>
                    <a:pt x="33197" y="30606"/>
                  </a:lnTo>
                  <a:lnTo>
                    <a:pt x="32410" y="30606"/>
                  </a:lnTo>
                  <a:lnTo>
                    <a:pt x="33197" y="29844"/>
                  </a:lnTo>
                  <a:lnTo>
                    <a:pt x="32410" y="29844"/>
                  </a:lnTo>
                  <a:lnTo>
                    <a:pt x="32410" y="28701"/>
                  </a:lnTo>
                  <a:lnTo>
                    <a:pt x="31635" y="28701"/>
                  </a:lnTo>
                  <a:lnTo>
                    <a:pt x="31635" y="27939"/>
                  </a:lnTo>
                  <a:lnTo>
                    <a:pt x="23825" y="27939"/>
                  </a:lnTo>
                  <a:lnTo>
                    <a:pt x="23825" y="27177"/>
                  </a:lnTo>
                  <a:close/>
                </a:path>
                <a:path w="108585" h="83185">
                  <a:moveTo>
                    <a:pt x="89433" y="30606"/>
                  </a:moveTo>
                  <a:lnTo>
                    <a:pt x="88658" y="30606"/>
                  </a:lnTo>
                  <a:lnTo>
                    <a:pt x="88658" y="31368"/>
                  </a:lnTo>
                  <a:lnTo>
                    <a:pt x="89433" y="31368"/>
                  </a:lnTo>
                  <a:lnTo>
                    <a:pt x="89433" y="30606"/>
                  </a:lnTo>
                  <a:close/>
                </a:path>
                <a:path w="108585" h="83185">
                  <a:moveTo>
                    <a:pt x="30848" y="27177"/>
                  </a:moveTo>
                  <a:lnTo>
                    <a:pt x="25387" y="27177"/>
                  </a:lnTo>
                  <a:lnTo>
                    <a:pt x="25387" y="27939"/>
                  </a:lnTo>
                  <a:lnTo>
                    <a:pt x="30848" y="27939"/>
                  </a:lnTo>
                  <a:lnTo>
                    <a:pt x="30848" y="27177"/>
                  </a:lnTo>
                  <a:close/>
                </a:path>
                <a:path w="108585" h="83185">
                  <a:moveTo>
                    <a:pt x="13665" y="26415"/>
                  </a:moveTo>
                  <a:lnTo>
                    <a:pt x="12103" y="26415"/>
                  </a:lnTo>
                  <a:lnTo>
                    <a:pt x="12103" y="27177"/>
                  </a:lnTo>
                  <a:lnTo>
                    <a:pt x="13665" y="27177"/>
                  </a:lnTo>
                  <a:lnTo>
                    <a:pt x="13665" y="26415"/>
                  </a:lnTo>
                  <a:close/>
                </a:path>
                <a:path w="108585" h="83185">
                  <a:moveTo>
                    <a:pt x="21869" y="24891"/>
                  </a:moveTo>
                  <a:lnTo>
                    <a:pt x="18745" y="24891"/>
                  </a:lnTo>
                  <a:lnTo>
                    <a:pt x="17183" y="26415"/>
                  </a:lnTo>
                  <a:lnTo>
                    <a:pt x="13665" y="26415"/>
                  </a:lnTo>
                  <a:lnTo>
                    <a:pt x="13665" y="27177"/>
                  </a:lnTo>
                  <a:lnTo>
                    <a:pt x="21869" y="27177"/>
                  </a:lnTo>
                  <a:lnTo>
                    <a:pt x="21869" y="24891"/>
                  </a:lnTo>
                  <a:close/>
                </a:path>
                <a:path w="108585" h="83185">
                  <a:moveTo>
                    <a:pt x="30073" y="25653"/>
                  </a:moveTo>
                  <a:lnTo>
                    <a:pt x="29286" y="25653"/>
                  </a:lnTo>
                  <a:lnTo>
                    <a:pt x="29286" y="26415"/>
                  </a:lnTo>
                  <a:lnTo>
                    <a:pt x="26161" y="26415"/>
                  </a:lnTo>
                  <a:lnTo>
                    <a:pt x="26949" y="27177"/>
                  </a:lnTo>
                  <a:lnTo>
                    <a:pt x="30073" y="27177"/>
                  </a:lnTo>
                  <a:lnTo>
                    <a:pt x="30073" y="25653"/>
                  </a:lnTo>
                  <a:close/>
                </a:path>
                <a:path w="108585" h="83185">
                  <a:moveTo>
                    <a:pt x="16408" y="21843"/>
                  </a:moveTo>
                  <a:lnTo>
                    <a:pt x="14846" y="21843"/>
                  </a:lnTo>
                  <a:lnTo>
                    <a:pt x="14452" y="22605"/>
                  </a:lnTo>
                  <a:lnTo>
                    <a:pt x="13665" y="22605"/>
                  </a:lnTo>
                  <a:lnTo>
                    <a:pt x="13665" y="24891"/>
                  </a:lnTo>
                  <a:lnTo>
                    <a:pt x="12890" y="24891"/>
                  </a:lnTo>
                  <a:lnTo>
                    <a:pt x="12890" y="26415"/>
                  </a:lnTo>
                  <a:lnTo>
                    <a:pt x="14452" y="26415"/>
                  </a:lnTo>
                  <a:lnTo>
                    <a:pt x="14452" y="25653"/>
                  </a:lnTo>
                  <a:lnTo>
                    <a:pt x="15620" y="25653"/>
                  </a:lnTo>
                  <a:lnTo>
                    <a:pt x="15620" y="24129"/>
                  </a:lnTo>
                  <a:lnTo>
                    <a:pt x="16408" y="24129"/>
                  </a:lnTo>
                  <a:lnTo>
                    <a:pt x="16408" y="21843"/>
                  </a:lnTo>
                  <a:close/>
                </a:path>
                <a:path w="108585" h="83185">
                  <a:moveTo>
                    <a:pt x="16408" y="25653"/>
                  </a:moveTo>
                  <a:lnTo>
                    <a:pt x="14452" y="25653"/>
                  </a:lnTo>
                  <a:lnTo>
                    <a:pt x="14452" y="26415"/>
                  </a:lnTo>
                  <a:lnTo>
                    <a:pt x="16408" y="26415"/>
                  </a:lnTo>
                  <a:lnTo>
                    <a:pt x="16408" y="25653"/>
                  </a:lnTo>
                  <a:close/>
                </a:path>
                <a:path w="108585" h="83185">
                  <a:moveTo>
                    <a:pt x="29286" y="25653"/>
                  </a:moveTo>
                  <a:lnTo>
                    <a:pt x="26949" y="25653"/>
                  </a:lnTo>
                  <a:lnTo>
                    <a:pt x="26949" y="26415"/>
                  </a:lnTo>
                  <a:lnTo>
                    <a:pt x="29286" y="26415"/>
                  </a:lnTo>
                  <a:lnTo>
                    <a:pt x="29286" y="25653"/>
                  </a:lnTo>
                  <a:close/>
                </a:path>
                <a:path w="108585" h="83185">
                  <a:moveTo>
                    <a:pt x="21094" y="24129"/>
                  </a:moveTo>
                  <a:lnTo>
                    <a:pt x="19532" y="24129"/>
                  </a:lnTo>
                  <a:lnTo>
                    <a:pt x="19532" y="24891"/>
                  </a:lnTo>
                  <a:lnTo>
                    <a:pt x="21094" y="24891"/>
                  </a:lnTo>
                  <a:lnTo>
                    <a:pt x="21094" y="24129"/>
                  </a:lnTo>
                  <a:close/>
                </a:path>
                <a:path w="108585" h="83185">
                  <a:moveTo>
                    <a:pt x="35153" y="23367"/>
                  </a:moveTo>
                  <a:lnTo>
                    <a:pt x="33591" y="23367"/>
                  </a:lnTo>
                  <a:lnTo>
                    <a:pt x="34366" y="24129"/>
                  </a:lnTo>
                  <a:lnTo>
                    <a:pt x="35153" y="24129"/>
                  </a:lnTo>
                  <a:lnTo>
                    <a:pt x="35153" y="23367"/>
                  </a:lnTo>
                  <a:close/>
                </a:path>
                <a:path w="108585" h="83185">
                  <a:moveTo>
                    <a:pt x="31635" y="10667"/>
                  </a:moveTo>
                  <a:lnTo>
                    <a:pt x="30848" y="10667"/>
                  </a:lnTo>
                  <a:lnTo>
                    <a:pt x="30848" y="13080"/>
                  </a:lnTo>
                  <a:lnTo>
                    <a:pt x="30073" y="13842"/>
                  </a:lnTo>
                  <a:lnTo>
                    <a:pt x="30073" y="14604"/>
                  </a:lnTo>
                  <a:lnTo>
                    <a:pt x="30848" y="15366"/>
                  </a:lnTo>
                  <a:lnTo>
                    <a:pt x="30848" y="16128"/>
                  </a:lnTo>
                  <a:lnTo>
                    <a:pt x="31635" y="16128"/>
                  </a:lnTo>
                  <a:lnTo>
                    <a:pt x="31635" y="15366"/>
                  </a:lnTo>
                  <a:lnTo>
                    <a:pt x="62736" y="15366"/>
                  </a:lnTo>
                  <a:lnTo>
                    <a:pt x="61476" y="13080"/>
                  </a:lnTo>
                  <a:lnTo>
                    <a:pt x="31635" y="13080"/>
                  </a:lnTo>
                  <a:lnTo>
                    <a:pt x="31635" y="10667"/>
                  </a:lnTo>
                  <a:close/>
                </a:path>
                <a:path w="108585" h="83185">
                  <a:moveTo>
                    <a:pt x="37490" y="8000"/>
                  </a:moveTo>
                  <a:lnTo>
                    <a:pt x="36715" y="8000"/>
                  </a:lnTo>
                  <a:lnTo>
                    <a:pt x="36715" y="9524"/>
                  </a:lnTo>
                  <a:lnTo>
                    <a:pt x="34366" y="9524"/>
                  </a:lnTo>
                  <a:lnTo>
                    <a:pt x="34366" y="10286"/>
                  </a:lnTo>
                  <a:lnTo>
                    <a:pt x="33591" y="10286"/>
                  </a:lnTo>
                  <a:lnTo>
                    <a:pt x="33591" y="10667"/>
                  </a:lnTo>
                  <a:lnTo>
                    <a:pt x="33197" y="10667"/>
                  </a:lnTo>
                  <a:lnTo>
                    <a:pt x="33197" y="13080"/>
                  </a:lnTo>
                  <a:lnTo>
                    <a:pt x="61476" y="13080"/>
                  </a:lnTo>
                  <a:lnTo>
                    <a:pt x="60147" y="10667"/>
                  </a:lnTo>
                  <a:lnTo>
                    <a:pt x="57106" y="8762"/>
                  </a:lnTo>
                  <a:lnTo>
                    <a:pt x="37490" y="8762"/>
                  </a:lnTo>
                  <a:lnTo>
                    <a:pt x="37490" y="8000"/>
                  </a:lnTo>
                  <a:close/>
                </a:path>
                <a:path w="108585" h="83185">
                  <a:moveTo>
                    <a:pt x="32410" y="9524"/>
                  </a:moveTo>
                  <a:lnTo>
                    <a:pt x="31635" y="9524"/>
                  </a:lnTo>
                  <a:lnTo>
                    <a:pt x="31635" y="10286"/>
                  </a:lnTo>
                  <a:lnTo>
                    <a:pt x="32410" y="10286"/>
                  </a:lnTo>
                  <a:lnTo>
                    <a:pt x="32410" y="9524"/>
                  </a:lnTo>
                  <a:close/>
                </a:path>
                <a:path w="108585" h="83185">
                  <a:moveTo>
                    <a:pt x="36715" y="8762"/>
                  </a:moveTo>
                  <a:lnTo>
                    <a:pt x="35928" y="8762"/>
                  </a:lnTo>
                  <a:lnTo>
                    <a:pt x="35928" y="9524"/>
                  </a:lnTo>
                  <a:lnTo>
                    <a:pt x="36715" y="9524"/>
                  </a:lnTo>
                  <a:lnTo>
                    <a:pt x="36715" y="8762"/>
                  </a:lnTo>
                  <a:close/>
                </a:path>
                <a:path w="108585" h="83185">
                  <a:moveTo>
                    <a:pt x="51942" y="4190"/>
                  </a:moveTo>
                  <a:lnTo>
                    <a:pt x="26949" y="4190"/>
                  </a:lnTo>
                  <a:lnTo>
                    <a:pt x="26161" y="4952"/>
                  </a:lnTo>
                  <a:lnTo>
                    <a:pt x="26161" y="6476"/>
                  </a:lnTo>
                  <a:lnTo>
                    <a:pt x="37490" y="6476"/>
                  </a:lnTo>
                  <a:lnTo>
                    <a:pt x="37490" y="8762"/>
                  </a:lnTo>
                  <a:lnTo>
                    <a:pt x="57106" y="8762"/>
                  </a:lnTo>
                  <a:lnTo>
                    <a:pt x="54673" y="7238"/>
                  </a:lnTo>
                  <a:lnTo>
                    <a:pt x="53898" y="7238"/>
                  </a:lnTo>
                  <a:lnTo>
                    <a:pt x="53898" y="6476"/>
                  </a:lnTo>
                  <a:lnTo>
                    <a:pt x="52336" y="4952"/>
                  </a:lnTo>
                  <a:lnTo>
                    <a:pt x="51942" y="4952"/>
                  </a:lnTo>
                  <a:lnTo>
                    <a:pt x="51942" y="4190"/>
                  </a:lnTo>
                  <a:close/>
                </a:path>
                <a:path w="108585" h="83185">
                  <a:moveTo>
                    <a:pt x="30073" y="7238"/>
                  </a:moveTo>
                  <a:lnTo>
                    <a:pt x="29286" y="7238"/>
                  </a:lnTo>
                  <a:lnTo>
                    <a:pt x="29286" y="8000"/>
                  </a:lnTo>
                  <a:lnTo>
                    <a:pt x="30073" y="8000"/>
                  </a:lnTo>
                  <a:lnTo>
                    <a:pt x="30073" y="7238"/>
                  </a:lnTo>
                  <a:close/>
                </a:path>
                <a:path w="108585" h="83185">
                  <a:moveTo>
                    <a:pt x="30848" y="7238"/>
                  </a:moveTo>
                  <a:lnTo>
                    <a:pt x="30073" y="7238"/>
                  </a:lnTo>
                  <a:lnTo>
                    <a:pt x="30073" y="8000"/>
                  </a:lnTo>
                  <a:lnTo>
                    <a:pt x="30848" y="7238"/>
                  </a:lnTo>
                  <a:close/>
                </a:path>
                <a:path w="108585" h="83185">
                  <a:moveTo>
                    <a:pt x="35153" y="7238"/>
                  </a:moveTo>
                  <a:lnTo>
                    <a:pt x="34366" y="7238"/>
                  </a:lnTo>
                  <a:lnTo>
                    <a:pt x="34366" y="8000"/>
                  </a:lnTo>
                  <a:lnTo>
                    <a:pt x="35153" y="8000"/>
                  </a:lnTo>
                  <a:lnTo>
                    <a:pt x="35153" y="7238"/>
                  </a:lnTo>
                  <a:close/>
                </a:path>
                <a:path w="108585" h="83185">
                  <a:moveTo>
                    <a:pt x="35928" y="7238"/>
                  </a:moveTo>
                  <a:lnTo>
                    <a:pt x="35153" y="7238"/>
                  </a:lnTo>
                  <a:lnTo>
                    <a:pt x="35153" y="8000"/>
                  </a:lnTo>
                  <a:lnTo>
                    <a:pt x="35928" y="8000"/>
                  </a:lnTo>
                  <a:lnTo>
                    <a:pt x="35928" y="7238"/>
                  </a:lnTo>
                  <a:close/>
                </a:path>
                <a:path w="108585" h="83185">
                  <a:moveTo>
                    <a:pt x="31635" y="6476"/>
                  </a:moveTo>
                  <a:lnTo>
                    <a:pt x="27724" y="6476"/>
                  </a:lnTo>
                  <a:lnTo>
                    <a:pt x="27724" y="7238"/>
                  </a:lnTo>
                  <a:lnTo>
                    <a:pt x="31635" y="7238"/>
                  </a:lnTo>
                  <a:lnTo>
                    <a:pt x="31635" y="6476"/>
                  </a:lnTo>
                  <a:close/>
                </a:path>
                <a:path w="108585" h="83185">
                  <a:moveTo>
                    <a:pt x="33197" y="6476"/>
                  </a:moveTo>
                  <a:lnTo>
                    <a:pt x="31635" y="6476"/>
                  </a:lnTo>
                  <a:lnTo>
                    <a:pt x="31635" y="7238"/>
                  </a:lnTo>
                  <a:lnTo>
                    <a:pt x="33197" y="7238"/>
                  </a:lnTo>
                  <a:lnTo>
                    <a:pt x="33197" y="6476"/>
                  </a:lnTo>
                  <a:close/>
                </a:path>
                <a:path w="108585" h="83185">
                  <a:moveTo>
                    <a:pt x="37490" y="6476"/>
                  </a:moveTo>
                  <a:lnTo>
                    <a:pt x="33197" y="6476"/>
                  </a:lnTo>
                  <a:lnTo>
                    <a:pt x="33197" y="7238"/>
                  </a:lnTo>
                  <a:lnTo>
                    <a:pt x="37490" y="7238"/>
                  </a:lnTo>
                  <a:lnTo>
                    <a:pt x="37490" y="6476"/>
                  </a:lnTo>
                  <a:close/>
                </a:path>
                <a:path w="108585" h="83185">
                  <a:moveTo>
                    <a:pt x="25387" y="4952"/>
                  </a:moveTo>
                  <a:lnTo>
                    <a:pt x="24599" y="4952"/>
                  </a:lnTo>
                  <a:lnTo>
                    <a:pt x="24599" y="6476"/>
                  </a:lnTo>
                  <a:lnTo>
                    <a:pt x="25387" y="6476"/>
                  </a:lnTo>
                  <a:lnTo>
                    <a:pt x="25387" y="4952"/>
                  </a:lnTo>
                  <a:close/>
                </a:path>
                <a:path w="108585" h="83185">
                  <a:moveTo>
                    <a:pt x="52336" y="4190"/>
                  </a:moveTo>
                  <a:lnTo>
                    <a:pt x="51942" y="4952"/>
                  </a:lnTo>
                  <a:lnTo>
                    <a:pt x="52336" y="4952"/>
                  </a:lnTo>
                  <a:lnTo>
                    <a:pt x="52336" y="4190"/>
                  </a:lnTo>
                  <a:close/>
                </a:path>
                <a:path w="108585" h="83185">
                  <a:moveTo>
                    <a:pt x="51942" y="0"/>
                  </a:moveTo>
                  <a:lnTo>
                    <a:pt x="51155" y="761"/>
                  </a:lnTo>
                  <a:lnTo>
                    <a:pt x="46469" y="761"/>
                  </a:lnTo>
                  <a:lnTo>
                    <a:pt x="45694" y="1523"/>
                  </a:lnTo>
                  <a:lnTo>
                    <a:pt x="42176" y="1523"/>
                  </a:lnTo>
                  <a:lnTo>
                    <a:pt x="42176" y="1904"/>
                  </a:lnTo>
                  <a:lnTo>
                    <a:pt x="40614" y="2666"/>
                  </a:lnTo>
                  <a:lnTo>
                    <a:pt x="33197" y="2666"/>
                  </a:lnTo>
                  <a:lnTo>
                    <a:pt x="32410" y="3428"/>
                  </a:lnTo>
                  <a:lnTo>
                    <a:pt x="30848" y="3428"/>
                  </a:lnTo>
                  <a:lnTo>
                    <a:pt x="27724" y="4190"/>
                  </a:lnTo>
                  <a:lnTo>
                    <a:pt x="52336" y="4190"/>
                  </a:lnTo>
                  <a:lnTo>
                    <a:pt x="52336" y="2666"/>
                  </a:lnTo>
                  <a:lnTo>
                    <a:pt x="51942" y="1904"/>
                  </a:lnTo>
                  <a:lnTo>
                    <a:pt x="51942" y="0"/>
                  </a:lnTo>
                  <a:close/>
                </a:path>
                <a:path w="108585" h="83185">
                  <a:moveTo>
                    <a:pt x="35153" y="1904"/>
                  </a:moveTo>
                  <a:lnTo>
                    <a:pt x="35153" y="2666"/>
                  </a:lnTo>
                  <a:lnTo>
                    <a:pt x="35928" y="2666"/>
                  </a:lnTo>
                  <a:lnTo>
                    <a:pt x="35153" y="1904"/>
                  </a:lnTo>
                  <a:close/>
                </a:path>
                <a:path w="108585" h="83185">
                  <a:moveTo>
                    <a:pt x="39839" y="1904"/>
                  </a:moveTo>
                  <a:lnTo>
                    <a:pt x="37490" y="1904"/>
                  </a:lnTo>
                  <a:lnTo>
                    <a:pt x="35928" y="2666"/>
                  </a:lnTo>
                  <a:lnTo>
                    <a:pt x="39839" y="2666"/>
                  </a:lnTo>
                  <a:lnTo>
                    <a:pt x="39839" y="1904"/>
                  </a:lnTo>
                  <a:close/>
                </a:path>
                <a:path w="108585" h="83185">
                  <a:moveTo>
                    <a:pt x="45694" y="761"/>
                  </a:moveTo>
                  <a:lnTo>
                    <a:pt x="44132" y="761"/>
                  </a:lnTo>
                  <a:lnTo>
                    <a:pt x="43345" y="1523"/>
                  </a:lnTo>
                  <a:lnTo>
                    <a:pt x="45694" y="1523"/>
                  </a:lnTo>
                  <a:lnTo>
                    <a:pt x="45694" y="761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5944100" y="27220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5925565" y="2722409"/>
              <a:ext cx="33020" cy="10795"/>
            </a:xfrm>
            <a:custGeom>
              <a:avLst/>
              <a:gdLst/>
              <a:ahLst/>
              <a:cxnLst/>
              <a:rect l="l" t="t" r="r" b="b"/>
              <a:pathLst>
                <a:path w="33020" h="10794">
                  <a:moveTo>
                    <a:pt x="32448" y="774"/>
                  </a:moveTo>
                  <a:lnTo>
                    <a:pt x="31661" y="774"/>
                  </a:lnTo>
                  <a:lnTo>
                    <a:pt x="31661" y="1562"/>
                  </a:lnTo>
                  <a:lnTo>
                    <a:pt x="32448" y="1562"/>
                  </a:lnTo>
                  <a:lnTo>
                    <a:pt x="32448" y="774"/>
                  </a:lnTo>
                  <a:close/>
                </a:path>
                <a:path w="33020" h="10794">
                  <a:moveTo>
                    <a:pt x="28143" y="3898"/>
                  </a:moveTo>
                  <a:lnTo>
                    <a:pt x="27368" y="4292"/>
                  </a:lnTo>
                  <a:lnTo>
                    <a:pt x="28143" y="4292"/>
                  </a:lnTo>
                  <a:lnTo>
                    <a:pt x="28143" y="3898"/>
                  </a:lnTo>
                  <a:close/>
                </a:path>
                <a:path w="33020" h="10794">
                  <a:moveTo>
                    <a:pt x="27368" y="2336"/>
                  </a:moveTo>
                  <a:lnTo>
                    <a:pt x="26581" y="2336"/>
                  </a:lnTo>
                  <a:lnTo>
                    <a:pt x="26581" y="3124"/>
                  </a:lnTo>
                  <a:lnTo>
                    <a:pt x="27368" y="2336"/>
                  </a:lnTo>
                  <a:close/>
                </a:path>
                <a:path w="33020" h="10794">
                  <a:moveTo>
                    <a:pt x="28536" y="2336"/>
                  </a:moveTo>
                  <a:lnTo>
                    <a:pt x="28143" y="3124"/>
                  </a:lnTo>
                  <a:lnTo>
                    <a:pt x="28536" y="3124"/>
                  </a:lnTo>
                  <a:lnTo>
                    <a:pt x="28536" y="2336"/>
                  </a:lnTo>
                  <a:close/>
                </a:path>
                <a:path w="33020" h="10794">
                  <a:moveTo>
                    <a:pt x="28536" y="1562"/>
                  </a:moveTo>
                  <a:lnTo>
                    <a:pt x="27368" y="1562"/>
                  </a:lnTo>
                  <a:lnTo>
                    <a:pt x="27368" y="2336"/>
                  </a:lnTo>
                  <a:lnTo>
                    <a:pt x="28536" y="2336"/>
                  </a:lnTo>
                  <a:lnTo>
                    <a:pt x="28536" y="1562"/>
                  </a:lnTo>
                  <a:close/>
                </a:path>
                <a:path w="33020" h="10794">
                  <a:moveTo>
                    <a:pt x="29324" y="1562"/>
                  </a:moveTo>
                  <a:lnTo>
                    <a:pt x="28536" y="1562"/>
                  </a:lnTo>
                  <a:lnTo>
                    <a:pt x="28536" y="2336"/>
                  </a:lnTo>
                  <a:lnTo>
                    <a:pt x="29324" y="2336"/>
                  </a:lnTo>
                  <a:lnTo>
                    <a:pt x="29324" y="1562"/>
                  </a:lnTo>
                  <a:close/>
                </a:path>
                <a:path w="33020" h="10794">
                  <a:moveTo>
                    <a:pt x="20332" y="0"/>
                  </a:moveTo>
                  <a:lnTo>
                    <a:pt x="19545" y="0"/>
                  </a:lnTo>
                  <a:lnTo>
                    <a:pt x="19545" y="774"/>
                  </a:lnTo>
                  <a:lnTo>
                    <a:pt x="20332" y="0"/>
                  </a:lnTo>
                  <a:close/>
                </a:path>
                <a:path w="33020" h="10794">
                  <a:moveTo>
                    <a:pt x="24244" y="8204"/>
                  </a:moveTo>
                  <a:lnTo>
                    <a:pt x="23456" y="8204"/>
                  </a:lnTo>
                  <a:lnTo>
                    <a:pt x="23456" y="10553"/>
                  </a:lnTo>
                  <a:lnTo>
                    <a:pt x="24244" y="10553"/>
                  </a:lnTo>
                  <a:lnTo>
                    <a:pt x="25019" y="9766"/>
                  </a:lnTo>
                  <a:lnTo>
                    <a:pt x="25019" y="8991"/>
                  </a:lnTo>
                  <a:lnTo>
                    <a:pt x="24244" y="8991"/>
                  </a:lnTo>
                  <a:lnTo>
                    <a:pt x="24244" y="8204"/>
                  </a:lnTo>
                  <a:close/>
                </a:path>
                <a:path w="33020" h="10794">
                  <a:moveTo>
                    <a:pt x="24244" y="6642"/>
                  </a:moveTo>
                  <a:lnTo>
                    <a:pt x="23456" y="6642"/>
                  </a:lnTo>
                  <a:lnTo>
                    <a:pt x="23456" y="7429"/>
                  </a:lnTo>
                  <a:lnTo>
                    <a:pt x="24244" y="6642"/>
                  </a:lnTo>
                  <a:close/>
                </a:path>
                <a:path w="33020" h="10794">
                  <a:moveTo>
                    <a:pt x="25019" y="5079"/>
                  </a:moveTo>
                  <a:lnTo>
                    <a:pt x="24244" y="5079"/>
                  </a:lnTo>
                  <a:lnTo>
                    <a:pt x="24244" y="6642"/>
                  </a:lnTo>
                  <a:lnTo>
                    <a:pt x="25019" y="6642"/>
                  </a:lnTo>
                  <a:lnTo>
                    <a:pt x="25019" y="5079"/>
                  </a:lnTo>
                  <a:close/>
                </a:path>
                <a:path w="33020" h="10794">
                  <a:moveTo>
                    <a:pt x="5486" y="2336"/>
                  </a:moveTo>
                  <a:lnTo>
                    <a:pt x="4699" y="2336"/>
                  </a:lnTo>
                  <a:lnTo>
                    <a:pt x="4699" y="3124"/>
                  </a:lnTo>
                  <a:lnTo>
                    <a:pt x="5486" y="3124"/>
                  </a:lnTo>
                  <a:lnTo>
                    <a:pt x="5486" y="2336"/>
                  </a:lnTo>
                  <a:close/>
                </a:path>
                <a:path w="33020" h="10794">
                  <a:moveTo>
                    <a:pt x="6261" y="774"/>
                  </a:moveTo>
                  <a:lnTo>
                    <a:pt x="5486" y="774"/>
                  </a:lnTo>
                  <a:lnTo>
                    <a:pt x="5486" y="1562"/>
                  </a:lnTo>
                  <a:lnTo>
                    <a:pt x="6261" y="1562"/>
                  </a:lnTo>
                  <a:lnTo>
                    <a:pt x="6261" y="774"/>
                  </a:lnTo>
                  <a:close/>
                </a:path>
                <a:path w="33020" h="10794">
                  <a:moveTo>
                    <a:pt x="12128" y="8991"/>
                  </a:moveTo>
                  <a:lnTo>
                    <a:pt x="11341" y="8991"/>
                  </a:lnTo>
                  <a:lnTo>
                    <a:pt x="11341" y="9766"/>
                  </a:lnTo>
                  <a:lnTo>
                    <a:pt x="12128" y="9766"/>
                  </a:lnTo>
                  <a:lnTo>
                    <a:pt x="12128" y="8991"/>
                  </a:lnTo>
                  <a:close/>
                </a:path>
                <a:path w="33020" h="10794">
                  <a:moveTo>
                    <a:pt x="14465" y="9778"/>
                  </a:moveTo>
                  <a:lnTo>
                    <a:pt x="13677" y="9778"/>
                  </a:lnTo>
                  <a:lnTo>
                    <a:pt x="13677" y="10553"/>
                  </a:lnTo>
                  <a:lnTo>
                    <a:pt x="14465" y="10553"/>
                  </a:lnTo>
                  <a:lnTo>
                    <a:pt x="14465" y="9778"/>
                  </a:lnTo>
                  <a:close/>
                </a:path>
                <a:path w="33020" h="10794">
                  <a:moveTo>
                    <a:pt x="3911" y="7429"/>
                  </a:moveTo>
                  <a:lnTo>
                    <a:pt x="3124" y="7429"/>
                  </a:lnTo>
                  <a:lnTo>
                    <a:pt x="3124" y="8204"/>
                  </a:lnTo>
                  <a:lnTo>
                    <a:pt x="3911" y="8204"/>
                  </a:lnTo>
                  <a:lnTo>
                    <a:pt x="3911" y="7429"/>
                  </a:lnTo>
                  <a:close/>
                </a:path>
                <a:path w="33020" h="10794">
                  <a:moveTo>
                    <a:pt x="787" y="5867"/>
                  </a:moveTo>
                  <a:lnTo>
                    <a:pt x="0" y="5867"/>
                  </a:lnTo>
                  <a:lnTo>
                    <a:pt x="0" y="6642"/>
                  </a:lnTo>
                  <a:lnTo>
                    <a:pt x="787" y="6642"/>
                  </a:lnTo>
                  <a:lnTo>
                    <a:pt x="787" y="5867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5957224" y="272318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87"/>
                  </a:moveTo>
                  <a:lnTo>
                    <a:pt x="0" y="787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8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5954887" y="27239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5954100" y="27239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5954100" y="27239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5953706" y="2723970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181" y="774"/>
                  </a:moveTo>
                  <a:lnTo>
                    <a:pt x="393" y="774"/>
                  </a:lnTo>
                  <a:lnTo>
                    <a:pt x="1181" y="774"/>
                  </a:lnTo>
                  <a:lnTo>
                    <a:pt x="1181" y="0"/>
                  </a:lnTo>
                  <a:lnTo>
                    <a:pt x="1181" y="774"/>
                  </a:lnTo>
                  <a:lnTo>
                    <a:pt x="1181" y="0"/>
                  </a:lnTo>
                  <a:lnTo>
                    <a:pt x="1181" y="774"/>
                  </a:lnTo>
                  <a:close/>
                </a:path>
                <a:path w="1270" h="2539">
                  <a:moveTo>
                    <a:pt x="1181" y="774"/>
                  </a:moveTo>
                  <a:lnTo>
                    <a:pt x="393" y="774"/>
                  </a:lnTo>
                  <a:lnTo>
                    <a:pt x="393" y="1562"/>
                  </a:lnTo>
                  <a:lnTo>
                    <a:pt x="1181" y="1562"/>
                  </a:lnTo>
                  <a:lnTo>
                    <a:pt x="393" y="1562"/>
                  </a:lnTo>
                  <a:lnTo>
                    <a:pt x="1181" y="1562"/>
                  </a:lnTo>
                  <a:lnTo>
                    <a:pt x="393" y="1562"/>
                  </a:lnTo>
                  <a:lnTo>
                    <a:pt x="1181" y="2336"/>
                  </a:lnTo>
                  <a:lnTo>
                    <a:pt x="393" y="2336"/>
                  </a:lnTo>
                  <a:lnTo>
                    <a:pt x="393" y="1562"/>
                  </a:lnTo>
                  <a:lnTo>
                    <a:pt x="393" y="2336"/>
                  </a:lnTo>
                  <a:lnTo>
                    <a:pt x="0" y="2336"/>
                  </a:lnTo>
                  <a:lnTo>
                    <a:pt x="0" y="1562"/>
                  </a:lnTo>
                  <a:lnTo>
                    <a:pt x="393" y="1562"/>
                  </a:lnTo>
                  <a:lnTo>
                    <a:pt x="0" y="1562"/>
                  </a:lnTo>
                  <a:lnTo>
                    <a:pt x="393" y="1562"/>
                  </a:lnTo>
                  <a:lnTo>
                    <a:pt x="0" y="1562"/>
                  </a:lnTo>
                  <a:lnTo>
                    <a:pt x="393" y="1562"/>
                  </a:lnTo>
                  <a:lnTo>
                    <a:pt x="0" y="1562"/>
                  </a:lnTo>
                  <a:lnTo>
                    <a:pt x="393" y="774"/>
                  </a:lnTo>
                  <a:lnTo>
                    <a:pt x="393" y="1562"/>
                  </a:lnTo>
                  <a:lnTo>
                    <a:pt x="393" y="774"/>
                  </a:lnTo>
                  <a:lnTo>
                    <a:pt x="118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5952931" y="27231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93"/>
                  </a:moveTo>
                  <a:lnTo>
                    <a:pt x="577" y="39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5952931" y="27239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5952931" y="27239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5952144" y="272474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87" y="0"/>
                  </a:lnTo>
                  <a:lnTo>
                    <a:pt x="0" y="78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5953706" y="27255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5953706" y="27263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203"/>
                  </a:moveTo>
                  <a:lnTo>
                    <a:pt x="577" y="20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5952931" y="2726307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774" y="0"/>
                  </a:moveTo>
                  <a:lnTo>
                    <a:pt x="774" y="406"/>
                  </a:lnTo>
                  <a:lnTo>
                    <a:pt x="0" y="406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3175">
                  <a:moveTo>
                    <a:pt x="0" y="406"/>
                  </a:moveTo>
                  <a:lnTo>
                    <a:pt x="0" y="1181"/>
                  </a:lnTo>
                  <a:lnTo>
                    <a:pt x="0" y="1955"/>
                  </a:lnTo>
                  <a:lnTo>
                    <a:pt x="774" y="1955"/>
                  </a:lnTo>
                  <a:lnTo>
                    <a:pt x="0" y="1955"/>
                  </a:lnTo>
                  <a:lnTo>
                    <a:pt x="774" y="1955"/>
                  </a:lnTo>
                  <a:lnTo>
                    <a:pt x="0" y="1955"/>
                  </a:lnTo>
                  <a:lnTo>
                    <a:pt x="0" y="2743"/>
                  </a:lnTo>
                  <a:lnTo>
                    <a:pt x="0" y="1955"/>
                  </a:lnTo>
                  <a:lnTo>
                    <a:pt x="0" y="1181"/>
                  </a:lnTo>
                  <a:lnTo>
                    <a:pt x="0" y="40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5945895" y="2722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5945121" y="2722408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1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5714" h="7619">
                  <a:moveTo>
                    <a:pt x="0" y="0"/>
                  </a:moveTo>
                  <a:lnTo>
                    <a:pt x="774" y="0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  <a:path w="5714" h="7619">
                  <a:moveTo>
                    <a:pt x="5460" y="4305"/>
                  </a:moveTo>
                  <a:lnTo>
                    <a:pt x="5460" y="5080"/>
                  </a:lnTo>
                  <a:lnTo>
                    <a:pt x="5460" y="5854"/>
                  </a:lnTo>
                  <a:lnTo>
                    <a:pt x="5460" y="6642"/>
                  </a:lnTo>
                  <a:lnTo>
                    <a:pt x="4686" y="6642"/>
                  </a:lnTo>
                  <a:lnTo>
                    <a:pt x="4686" y="7429"/>
                  </a:lnTo>
                  <a:lnTo>
                    <a:pt x="4686" y="6642"/>
                  </a:lnTo>
                  <a:lnTo>
                    <a:pt x="4686" y="5854"/>
                  </a:lnTo>
                  <a:lnTo>
                    <a:pt x="4686" y="6642"/>
                  </a:lnTo>
                  <a:lnTo>
                    <a:pt x="4686" y="5854"/>
                  </a:lnTo>
                  <a:lnTo>
                    <a:pt x="5460" y="5854"/>
                  </a:lnTo>
                  <a:lnTo>
                    <a:pt x="5460" y="5080"/>
                  </a:lnTo>
                  <a:lnTo>
                    <a:pt x="5460" y="43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5952931" y="27282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93"/>
                  </a:moveTo>
                  <a:lnTo>
                    <a:pt x="577" y="39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5949807" y="27274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5930262" y="2723183"/>
              <a:ext cx="20320" cy="10160"/>
            </a:xfrm>
            <a:custGeom>
              <a:avLst/>
              <a:gdLst/>
              <a:ahLst/>
              <a:cxnLst/>
              <a:rect l="l" t="t" r="r" b="b"/>
              <a:pathLst>
                <a:path w="20320" h="10160">
                  <a:moveTo>
                    <a:pt x="18757" y="5867"/>
                  </a:moveTo>
                  <a:lnTo>
                    <a:pt x="19545" y="5867"/>
                  </a:lnTo>
                  <a:lnTo>
                    <a:pt x="18757" y="6654"/>
                  </a:lnTo>
                  <a:lnTo>
                    <a:pt x="19545" y="6654"/>
                  </a:lnTo>
                  <a:lnTo>
                    <a:pt x="18757" y="6654"/>
                  </a:lnTo>
                  <a:lnTo>
                    <a:pt x="18757" y="7429"/>
                  </a:lnTo>
                  <a:lnTo>
                    <a:pt x="18757" y="6654"/>
                  </a:lnTo>
                  <a:lnTo>
                    <a:pt x="18757" y="5867"/>
                  </a:lnTo>
                  <a:close/>
                </a:path>
                <a:path w="20320" h="10160">
                  <a:moveTo>
                    <a:pt x="19545" y="7429"/>
                  </a:moveTo>
                  <a:lnTo>
                    <a:pt x="20320" y="7429"/>
                  </a:lnTo>
                  <a:lnTo>
                    <a:pt x="19545" y="7429"/>
                  </a:lnTo>
                  <a:lnTo>
                    <a:pt x="19545" y="8216"/>
                  </a:lnTo>
                  <a:lnTo>
                    <a:pt x="20320" y="8216"/>
                  </a:lnTo>
                  <a:lnTo>
                    <a:pt x="19545" y="8216"/>
                  </a:lnTo>
                  <a:lnTo>
                    <a:pt x="20320" y="8216"/>
                  </a:lnTo>
                  <a:lnTo>
                    <a:pt x="20320" y="8991"/>
                  </a:lnTo>
                  <a:lnTo>
                    <a:pt x="19545" y="8991"/>
                  </a:lnTo>
                  <a:lnTo>
                    <a:pt x="20320" y="8991"/>
                  </a:lnTo>
                  <a:lnTo>
                    <a:pt x="20320" y="9779"/>
                  </a:lnTo>
                  <a:lnTo>
                    <a:pt x="20320" y="8991"/>
                  </a:lnTo>
                  <a:lnTo>
                    <a:pt x="19545" y="9779"/>
                  </a:lnTo>
                  <a:lnTo>
                    <a:pt x="18757" y="9779"/>
                  </a:lnTo>
                  <a:lnTo>
                    <a:pt x="18757" y="8991"/>
                  </a:lnTo>
                  <a:lnTo>
                    <a:pt x="18757" y="8216"/>
                  </a:lnTo>
                  <a:lnTo>
                    <a:pt x="18757" y="7429"/>
                  </a:lnTo>
                  <a:lnTo>
                    <a:pt x="19545" y="7429"/>
                  </a:lnTo>
                  <a:lnTo>
                    <a:pt x="19545" y="6654"/>
                  </a:lnTo>
                  <a:lnTo>
                    <a:pt x="19545" y="7429"/>
                  </a:lnTo>
                  <a:close/>
                </a:path>
                <a:path w="20320" h="10160">
                  <a:moveTo>
                    <a:pt x="787" y="787"/>
                  </a:moveTo>
                  <a:lnTo>
                    <a:pt x="787" y="1562"/>
                  </a:lnTo>
                  <a:lnTo>
                    <a:pt x="787" y="2349"/>
                  </a:lnTo>
                  <a:lnTo>
                    <a:pt x="0" y="2349"/>
                  </a:lnTo>
                  <a:lnTo>
                    <a:pt x="0" y="1562"/>
                  </a:lnTo>
                  <a:lnTo>
                    <a:pt x="787" y="1562"/>
                  </a:lnTo>
                  <a:lnTo>
                    <a:pt x="787" y="787"/>
                  </a:lnTo>
                  <a:lnTo>
                    <a:pt x="787" y="0"/>
                  </a:lnTo>
                  <a:lnTo>
                    <a:pt x="1562" y="0"/>
                  </a:lnTo>
                  <a:lnTo>
                    <a:pt x="1562" y="787"/>
                  </a:lnTo>
                  <a:lnTo>
                    <a:pt x="787" y="787"/>
                  </a:lnTo>
                  <a:close/>
                </a:path>
                <a:path w="20320" h="10160">
                  <a:moveTo>
                    <a:pt x="8204" y="8216"/>
                  </a:moveTo>
                  <a:lnTo>
                    <a:pt x="7429" y="8216"/>
                  </a:lnTo>
                  <a:lnTo>
                    <a:pt x="7429" y="8991"/>
                  </a:lnTo>
                  <a:lnTo>
                    <a:pt x="8204" y="8991"/>
                  </a:lnTo>
                  <a:lnTo>
                    <a:pt x="7429" y="8991"/>
                  </a:lnTo>
                  <a:lnTo>
                    <a:pt x="7429" y="9779"/>
                  </a:lnTo>
                  <a:lnTo>
                    <a:pt x="7429" y="8991"/>
                  </a:lnTo>
                  <a:lnTo>
                    <a:pt x="6642" y="8991"/>
                  </a:lnTo>
                  <a:lnTo>
                    <a:pt x="6642" y="8216"/>
                  </a:lnTo>
                  <a:lnTo>
                    <a:pt x="7429" y="8216"/>
                  </a:lnTo>
                  <a:lnTo>
                    <a:pt x="8204" y="821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5943165" y="27353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5925575" y="2728263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80">
                  <a:moveTo>
                    <a:pt x="14465" y="4699"/>
                  </a:moveTo>
                  <a:lnTo>
                    <a:pt x="13677" y="4699"/>
                  </a:lnTo>
                  <a:lnTo>
                    <a:pt x="13677" y="3911"/>
                  </a:lnTo>
                  <a:lnTo>
                    <a:pt x="14465" y="3911"/>
                  </a:lnTo>
                  <a:lnTo>
                    <a:pt x="14465" y="4699"/>
                  </a:lnTo>
                  <a:close/>
                </a:path>
                <a:path w="14604" h="5080">
                  <a:moveTo>
                    <a:pt x="3911" y="2349"/>
                  </a:moveTo>
                  <a:lnTo>
                    <a:pt x="3124" y="2349"/>
                  </a:lnTo>
                  <a:lnTo>
                    <a:pt x="3124" y="1574"/>
                  </a:lnTo>
                  <a:lnTo>
                    <a:pt x="3911" y="1574"/>
                  </a:lnTo>
                  <a:lnTo>
                    <a:pt x="3911" y="2349"/>
                  </a:lnTo>
                  <a:close/>
                </a:path>
                <a:path w="14604" h="5080">
                  <a:moveTo>
                    <a:pt x="787" y="787"/>
                  </a:moveTo>
                  <a:lnTo>
                    <a:pt x="0" y="787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8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5945794" y="2722421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9067" y="1549"/>
                  </a:moveTo>
                  <a:lnTo>
                    <a:pt x="8280" y="2311"/>
                  </a:lnTo>
                  <a:lnTo>
                    <a:pt x="9067" y="2311"/>
                  </a:lnTo>
                  <a:lnTo>
                    <a:pt x="9067" y="1549"/>
                  </a:lnTo>
                  <a:close/>
                </a:path>
                <a:path w="9525" h="6350">
                  <a:moveTo>
                    <a:pt x="9067" y="774"/>
                  </a:moveTo>
                  <a:lnTo>
                    <a:pt x="8280" y="774"/>
                  </a:lnTo>
                  <a:lnTo>
                    <a:pt x="8280" y="1549"/>
                  </a:lnTo>
                  <a:lnTo>
                    <a:pt x="9067" y="1549"/>
                  </a:lnTo>
                  <a:lnTo>
                    <a:pt x="9067" y="774"/>
                  </a:lnTo>
                  <a:close/>
                </a:path>
                <a:path w="9525" h="6350">
                  <a:moveTo>
                    <a:pt x="78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787" y="0"/>
                  </a:lnTo>
                  <a:close/>
                </a:path>
                <a:path w="9525" h="6350">
                  <a:moveTo>
                    <a:pt x="7886" y="5016"/>
                  </a:moveTo>
                  <a:lnTo>
                    <a:pt x="7086" y="5778"/>
                  </a:lnTo>
                  <a:lnTo>
                    <a:pt x="7886" y="5778"/>
                  </a:lnTo>
                  <a:lnTo>
                    <a:pt x="7886" y="5016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5954284" y="2722808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3149" y="0"/>
                  </a:moveTo>
                  <a:lnTo>
                    <a:pt x="4305" y="0"/>
                  </a:lnTo>
                </a:path>
                <a:path w="4445" h="1269">
                  <a:moveTo>
                    <a:pt x="2362" y="774"/>
                  </a:moveTo>
                  <a:lnTo>
                    <a:pt x="3517" y="774"/>
                  </a:lnTo>
                </a:path>
                <a:path w="4445" h="1269">
                  <a:moveTo>
                    <a:pt x="0" y="774"/>
                  </a:moveTo>
                  <a:lnTo>
                    <a:pt x="1155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5954074" y="27239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5954074" y="272319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5954862" y="27239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5953681" y="27239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93" y="761"/>
                  </a:moveTo>
                  <a:lnTo>
                    <a:pt x="1181" y="0"/>
                  </a:lnTo>
                  <a:lnTo>
                    <a:pt x="393" y="761"/>
                  </a:lnTo>
                  <a:close/>
                </a:path>
                <a:path w="1270" h="126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5950728" y="2723583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3556" y="2311"/>
                  </a:moveTo>
                  <a:lnTo>
                    <a:pt x="4711" y="2311"/>
                  </a:lnTo>
                </a:path>
                <a:path w="5079" h="2539">
                  <a:moveTo>
                    <a:pt x="0" y="0"/>
                  </a:moveTo>
                  <a:lnTo>
                    <a:pt x="1155" y="0"/>
                  </a:lnTo>
                </a:path>
                <a:path w="5079" h="2539">
                  <a:moveTo>
                    <a:pt x="2374" y="2311"/>
                  </a:moveTo>
                  <a:lnTo>
                    <a:pt x="3530" y="23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5952880" y="27262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800" y="0"/>
                  </a:moveTo>
                  <a:lnTo>
                    <a:pt x="0" y="0"/>
                  </a:lnTo>
                  <a:lnTo>
                    <a:pt x="80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5953681" y="27262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5952880" y="27262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1193" y="0"/>
                  </a:moveTo>
                  <a:lnTo>
                    <a:pt x="800" y="0"/>
                  </a:lnTo>
                  <a:lnTo>
                    <a:pt x="1193" y="0"/>
                  </a:lnTo>
                  <a:close/>
                </a:path>
                <a:path w="1270" h="0">
                  <a:moveTo>
                    <a:pt x="0" y="0"/>
                  </a:moveTo>
                  <a:lnTo>
                    <a:pt x="80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5946581" y="27208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5945006" y="272165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1904" h="1269">
                  <a:moveTo>
                    <a:pt x="1574" y="761"/>
                  </a:moveTo>
                  <a:lnTo>
                    <a:pt x="787" y="761"/>
                  </a:lnTo>
                  <a:lnTo>
                    <a:pt x="157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5945794" y="27216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5946003" y="27228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5945794" y="2723195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80">
                  <a:moveTo>
                    <a:pt x="7886" y="5003"/>
                  </a:moveTo>
                  <a:lnTo>
                    <a:pt x="7086" y="5003"/>
                  </a:lnTo>
                  <a:lnTo>
                    <a:pt x="7886" y="4241"/>
                  </a:lnTo>
                  <a:lnTo>
                    <a:pt x="7886" y="5003"/>
                  </a:lnTo>
                  <a:close/>
                </a:path>
                <a:path w="8254" h="508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8254" h="5080">
                  <a:moveTo>
                    <a:pt x="7086" y="5003"/>
                  </a:moveTo>
                  <a:lnTo>
                    <a:pt x="7886" y="5003"/>
                  </a:lnTo>
                  <a:lnTo>
                    <a:pt x="7086" y="5003"/>
                  </a:lnTo>
                  <a:close/>
                </a:path>
                <a:path w="8254" h="5080">
                  <a:moveTo>
                    <a:pt x="1574" y="774"/>
                  </a:moveTo>
                  <a:lnTo>
                    <a:pt x="2362" y="774"/>
                  </a:lnTo>
                  <a:lnTo>
                    <a:pt x="15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5945794" y="27224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5945006" y="272319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5952093" y="27281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5943038" y="272242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7620" h="7619">
                  <a:moveTo>
                    <a:pt x="6692" y="7327"/>
                  </a:moveTo>
                  <a:lnTo>
                    <a:pt x="7480" y="7327"/>
                  </a:lnTo>
                  <a:lnTo>
                    <a:pt x="6692" y="732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5949940" y="27308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5942238" y="273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800" y="0"/>
                  </a:moveTo>
                  <a:lnTo>
                    <a:pt x="0" y="0"/>
                  </a:lnTo>
                  <a:lnTo>
                    <a:pt x="800" y="0"/>
                  </a:lnTo>
                  <a:close/>
                </a:path>
                <a:path w="1270" h="0">
                  <a:moveTo>
                    <a:pt x="800" y="0"/>
                  </a:moveTo>
                  <a:lnTo>
                    <a:pt x="0" y="0"/>
                  </a:lnTo>
                  <a:lnTo>
                    <a:pt x="80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5933183" y="27393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5849035" y="2898279"/>
              <a:ext cx="64135" cy="135890"/>
            </a:xfrm>
            <a:custGeom>
              <a:avLst/>
              <a:gdLst/>
              <a:ahLst/>
              <a:cxnLst/>
              <a:rect l="l" t="t" r="r" b="b"/>
              <a:pathLst>
                <a:path w="64135" h="135889">
                  <a:moveTo>
                    <a:pt x="7353" y="30734"/>
                  </a:moveTo>
                  <a:lnTo>
                    <a:pt x="6591" y="30734"/>
                  </a:lnTo>
                  <a:lnTo>
                    <a:pt x="6591" y="31496"/>
                  </a:lnTo>
                  <a:lnTo>
                    <a:pt x="7353" y="30734"/>
                  </a:lnTo>
                  <a:close/>
                </a:path>
                <a:path w="64135" h="135889">
                  <a:moveTo>
                    <a:pt x="55753" y="27305"/>
                  </a:moveTo>
                  <a:lnTo>
                    <a:pt x="54978" y="26543"/>
                  </a:lnTo>
                  <a:lnTo>
                    <a:pt x="54978" y="25019"/>
                  </a:lnTo>
                  <a:lnTo>
                    <a:pt x="54203" y="25019"/>
                  </a:lnTo>
                  <a:lnTo>
                    <a:pt x="54203" y="24257"/>
                  </a:lnTo>
                  <a:lnTo>
                    <a:pt x="53428" y="24257"/>
                  </a:lnTo>
                  <a:lnTo>
                    <a:pt x="52654" y="23495"/>
                  </a:lnTo>
                  <a:lnTo>
                    <a:pt x="51879" y="23495"/>
                  </a:lnTo>
                  <a:lnTo>
                    <a:pt x="51879" y="22733"/>
                  </a:lnTo>
                  <a:lnTo>
                    <a:pt x="51104" y="22733"/>
                  </a:lnTo>
                  <a:lnTo>
                    <a:pt x="51104" y="20447"/>
                  </a:lnTo>
                  <a:lnTo>
                    <a:pt x="51879" y="20447"/>
                  </a:lnTo>
                  <a:lnTo>
                    <a:pt x="51879" y="18415"/>
                  </a:lnTo>
                  <a:lnTo>
                    <a:pt x="52654" y="18415"/>
                  </a:lnTo>
                  <a:lnTo>
                    <a:pt x="52654" y="17653"/>
                  </a:lnTo>
                  <a:lnTo>
                    <a:pt x="53428" y="17653"/>
                  </a:lnTo>
                  <a:lnTo>
                    <a:pt x="52654" y="16891"/>
                  </a:lnTo>
                  <a:lnTo>
                    <a:pt x="53428" y="16891"/>
                  </a:lnTo>
                  <a:lnTo>
                    <a:pt x="53428" y="16129"/>
                  </a:lnTo>
                  <a:lnTo>
                    <a:pt x="54203" y="15367"/>
                  </a:lnTo>
                  <a:lnTo>
                    <a:pt x="54203" y="14605"/>
                  </a:lnTo>
                  <a:lnTo>
                    <a:pt x="53428" y="14605"/>
                  </a:lnTo>
                  <a:lnTo>
                    <a:pt x="53428" y="13843"/>
                  </a:lnTo>
                  <a:lnTo>
                    <a:pt x="54203" y="13843"/>
                  </a:lnTo>
                  <a:lnTo>
                    <a:pt x="54203" y="13081"/>
                  </a:lnTo>
                  <a:lnTo>
                    <a:pt x="53428" y="13081"/>
                  </a:lnTo>
                  <a:lnTo>
                    <a:pt x="53428" y="12319"/>
                  </a:lnTo>
                  <a:lnTo>
                    <a:pt x="54203" y="12319"/>
                  </a:lnTo>
                  <a:lnTo>
                    <a:pt x="54203" y="10414"/>
                  </a:lnTo>
                  <a:lnTo>
                    <a:pt x="53428" y="10414"/>
                  </a:lnTo>
                  <a:lnTo>
                    <a:pt x="54978" y="8890"/>
                  </a:lnTo>
                  <a:lnTo>
                    <a:pt x="54978" y="8128"/>
                  </a:lnTo>
                  <a:lnTo>
                    <a:pt x="52654" y="8128"/>
                  </a:lnTo>
                  <a:lnTo>
                    <a:pt x="52654" y="7366"/>
                  </a:lnTo>
                  <a:lnTo>
                    <a:pt x="51879" y="8128"/>
                  </a:lnTo>
                  <a:lnTo>
                    <a:pt x="51879" y="7366"/>
                  </a:lnTo>
                  <a:lnTo>
                    <a:pt x="51879" y="6604"/>
                  </a:lnTo>
                  <a:lnTo>
                    <a:pt x="51104" y="6604"/>
                  </a:lnTo>
                  <a:lnTo>
                    <a:pt x="50330" y="6604"/>
                  </a:lnTo>
                  <a:lnTo>
                    <a:pt x="50330" y="4318"/>
                  </a:lnTo>
                  <a:lnTo>
                    <a:pt x="51104" y="4318"/>
                  </a:lnTo>
                  <a:lnTo>
                    <a:pt x="51879" y="3556"/>
                  </a:lnTo>
                  <a:lnTo>
                    <a:pt x="51104" y="3556"/>
                  </a:lnTo>
                  <a:lnTo>
                    <a:pt x="51104" y="1143"/>
                  </a:lnTo>
                  <a:lnTo>
                    <a:pt x="50330" y="1143"/>
                  </a:lnTo>
                  <a:lnTo>
                    <a:pt x="50330" y="762"/>
                  </a:lnTo>
                  <a:lnTo>
                    <a:pt x="49555" y="1143"/>
                  </a:lnTo>
                  <a:lnTo>
                    <a:pt x="49555" y="762"/>
                  </a:lnTo>
                  <a:lnTo>
                    <a:pt x="48006" y="762"/>
                  </a:lnTo>
                  <a:lnTo>
                    <a:pt x="48006" y="0"/>
                  </a:lnTo>
                  <a:lnTo>
                    <a:pt x="47625" y="0"/>
                  </a:lnTo>
                  <a:lnTo>
                    <a:pt x="47625" y="762"/>
                  </a:lnTo>
                  <a:lnTo>
                    <a:pt x="46850" y="762"/>
                  </a:lnTo>
                  <a:lnTo>
                    <a:pt x="46850" y="1143"/>
                  </a:lnTo>
                  <a:lnTo>
                    <a:pt x="46075" y="1143"/>
                  </a:lnTo>
                  <a:lnTo>
                    <a:pt x="46075" y="762"/>
                  </a:lnTo>
                  <a:lnTo>
                    <a:pt x="45300" y="762"/>
                  </a:lnTo>
                  <a:lnTo>
                    <a:pt x="45300" y="1143"/>
                  </a:lnTo>
                  <a:lnTo>
                    <a:pt x="43751" y="1143"/>
                  </a:lnTo>
                  <a:lnTo>
                    <a:pt x="43751" y="2794"/>
                  </a:lnTo>
                  <a:lnTo>
                    <a:pt x="42202" y="2794"/>
                  </a:lnTo>
                  <a:lnTo>
                    <a:pt x="41427" y="3556"/>
                  </a:lnTo>
                  <a:lnTo>
                    <a:pt x="41427" y="4318"/>
                  </a:lnTo>
                  <a:lnTo>
                    <a:pt x="39878" y="4318"/>
                  </a:lnTo>
                  <a:lnTo>
                    <a:pt x="39878" y="3556"/>
                  </a:lnTo>
                  <a:lnTo>
                    <a:pt x="39103" y="4318"/>
                  </a:lnTo>
                  <a:lnTo>
                    <a:pt x="37947" y="4318"/>
                  </a:lnTo>
                  <a:lnTo>
                    <a:pt x="37947" y="5080"/>
                  </a:lnTo>
                  <a:lnTo>
                    <a:pt x="35623" y="5080"/>
                  </a:lnTo>
                  <a:lnTo>
                    <a:pt x="34848" y="5842"/>
                  </a:lnTo>
                  <a:lnTo>
                    <a:pt x="34074" y="5842"/>
                  </a:lnTo>
                  <a:lnTo>
                    <a:pt x="34074" y="6604"/>
                  </a:lnTo>
                  <a:lnTo>
                    <a:pt x="33299" y="6604"/>
                  </a:lnTo>
                  <a:lnTo>
                    <a:pt x="33299" y="8128"/>
                  </a:lnTo>
                  <a:lnTo>
                    <a:pt x="32524" y="8128"/>
                  </a:lnTo>
                  <a:lnTo>
                    <a:pt x="32524" y="7366"/>
                  </a:lnTo>
                  <a:lnTo>
                    <a:pt x="31750" y="7366"/>
                  </a:lnTo>
                  <a:lnTo>
                    <a:pt x="31750" y="8128"/>
                  </a:lnTo>
                  <a:lnTo>
                    <a:pt x="30975" y="7366"/>
                  </a:lnTo>
                  <a:lnTo>
                    <a:pt x="30975" y="8128"/>
                  </a:lnTo>
                  <a:lnTo>
                    <a:pt x="30200" y="8128"/>
                  </a:lnTo>
                  <a:lnTo>
                    <a:pt x="30200" y="8890"/>
                  </a:lnTo>
                  <a:lnTo>
                    <a:pt x="28270" y="8890"/>
                  </a:lnTo>
                  <a:lnTo>
                    <a:pt x="28270" y="8128"/>
                  </a:lnTo>
                  <a:lnTo>
                    <a:pt x="27495" y="8890"/>
                  </a:lnTo>
                  <a:lnTo>
                    <a:pt x="27495" y="8128"/>
                  </a:lnTo>
                  <a:lnTo>
                    <a:pt x="26720" y="8128"/>
                  </a:lnTo>
                  <a:lnTo>
                    <a:pt x="25946" y="8890"/>
                  </a:lnTo>
                  <a:lnTo>
                    <a:pt x="24396" y="9652"/>
                  </a:lnTo>
                  <a:lnTo>
                    <a:pt x="23622" y="9652"/>
                  </a:lnTo>
                  <a:lnTo>
                    <a:pt x="22847" y="8890"/>
                  </a:lnTo>
                  <a:lnTo>
                    <a:pt x="22847" y="9652"/>
                  </a:lnTo>
                  <a:lnTo>
                    <a:pt x="22072" y="9652"/>
                  </a:lnTo>
                  <a:lnTo>
                    <a:pt x="22072" y="10414"/>
                  </a:lnTo>
                  <a:lnTo>
                    <a:pt x="21297" y="9652"/>
                  </a:lnTo>
                  <a:lnTo>
                    <a:pt x="20523" y="9652"/>
                  </a:lnTo>
                  <a:lnTo>
                    <a:pt x="18592" y="9652"/>
                  </a:lnTo>
                  <a:lnTo>
                    <a:pt x="18592" y="8128"/>
                  </a:lnTo>
                  <a:lnTo>
                    <a:pt x="17043" y="8128"/>
                  </a:lnTo>
                  <a:lnTo>
                    <a:pt x="17043" y="6604"/>
                  </a:lnTo>
                  <a:lnTo>
                    <a:pt x="16268" y="6604"/>
                  </a:lnTo>
                  <a:lnTo>
                    <a:pt x="16268" y="5842"/>
                  </a:lnTo>
                  <a:lnTo>
                    <a:pt x="17043" y="5080"/>
                  </a:lnTo>
                  <a:lnTo>
                    <a:pt x="17043" y="3556"/>
                  </a:lnTo>
                  <a:lnTo>
                    <a:pt x="16268" y="3556"/>
                  </a:lnTo>
                  <a:lnTo>
                    <a:pt x="16268" y="2794"/>
                  </a:lnTo>
                  <a:lnTo>
                    <a:pt x="16268" y="2032"/>
                  </a:lnTo>
                  <a:lnTo>
                    <a:pt x="15494" y="2794"/>
                  </a:lnTo>
                  <a:lnTo>
                    <a:pt x="14719" y="2794"/>
                  </a:lnTo>
                  <a:lnTo>
                    <a:pt x="14719" y="2032"/>
                  </a:lnTo>
                  <a:lnTo>
                    <a:pt x="13944" y="2032"/>
                  </a:lnTo>
                  <a:lnTo>
                    <a:pt x="13944" y="1143"/>
                  </a:lnTo>
                  <a:lnTo>
                    <a:pt x="13169" y="1143"/>
                  </a:lnTo>
                  <a:lnTo>
                    <a:pt x="13169" y="2032"/>
                  </a:lnTo>
                  <a:lnTo>
                    <a:pt x="11620" y="2032"/>
                  </a:lnTo>
                  <a:lnTo>
                    <a:pt x="11620" y="3556"/>
                  </a:lnTo>
                  <a:lnTo>
                    <a:pt x="10845" y="2794"/>
                  </a:lnTo>
                  <a:lnTo>
                    <a:pt x="10071" y="2794"/>
                  </a:lnTo>
                  <a:lnTo>
                    <a:pt x="10071" y="3556"/>
                  </a:lnTo>
                  <a:lnTo>
                    <a:pt x="8902" y="3556"/>
                  </a:lnTo>
                  <a:lnTo>
                    <a:pt x="8902" y="5080"/>
                  </a:lnTo>
                  <a:lnTo>
                    <a:pt x="9677" y="5080"/>
                  </a:lnTo>
                  <a:lnTo>
                    <a:pt x="9677" y="5842"/>
                  </a:lnTo>
                  <a:lnTo>
                    <a:pt x="8902" y="5842"/>
                  </a:lnTo>
                  <a:lnTo>
                    <a:pt x="8902" y="11557"/>
                  </a:lnTo>
                  <a:lnTo>
                    <a:pt x="8128" y="11557"/>
                  </a:lnTo>
                  <a:lnTo>
                    <a:pt x="8128" y="12319"/>
                  </a:lnTo>
                  <a:lnTo>
                    <a:pt x="7353" y="12319"/>
                  </a:lnTo>
                  <a:lnTo>
                    <a:pt x="7353" y="13081"/>
                  </a:lnTo>
                  <a:lnTo>
                    <a:pt x="6591" y="12319"/>
                  </a:lnTo>
                  <a:lnTo>
                    <a:pt x="5816" y="12319"/>
                  </a:lnTo>
                  <a:lnTo>
                    <a:pt x="5816" y="14605"/>
                  </a:lnTo>
                  <a:lnTo>
                    <a:pt x="5041" y="15367"/>
                  </a:lnTo>
                  <a:lnTo>
                    <a:pt x="5816" y="16129"/>
                  </a:lnTo>
                  <a:lnTo>
                    <a:pt x="5816" y="16891"/>
                  </a:lnTo>
                  <a:lnTo>
                    <a:pt x="3492" y="16891"/>
                  </a:lnTo>
                  <a:lnTo>
                    <a:pt x="3492" y="19177"/>
                  </a:lnTo>
                  <a:lnTo>
                    <a:pt x="2717" y="19177"/>
                  </a:lnTo>
                  <a:lnTo>
                    <a:pt x="2717" y="19558"/>
                  </a:lnTo>
                  <a:lnTo>
                    <a:pt x="1943" y="21209"/>
                  </a:lnTo>
                  <a:lnTo>
                    <a:pt x="1168" y="21209"/>
                  </a:lnTo>
                  <a:lnTo>
                    <a:pt x="1168" y="23495"/>
                  </a:lnTo>
                  <a:lnTo>
                    <a:pt x="393" y="24257"/>
                  </a:lnTo>
                  <a:lnTo>
                    <a:pt x="393" y="25781"/>
                  </a:lnTo>
                  <a:lnTo>
                    <a:pt x="1168" y="25781"/>
                  </a:lnTo>
                  <a:lnTo>
                    <a:pt x="393" y="26543"/>
                  </a:lnTo>
                  <a:lnTo>
                    <a:pt x="393" y="27305"/>
                  </a:lnTo>
                  <a:lnTo>
                    <a:pt x="0" y="27305"/>
                  </a:lnTo>
                  <a:lnTo>
                    <a:pt x="0" y="28067"/>
                  </a:lnTo>
                  <a:lnTo>
                    <a:pt x="393" y="28067"/>
                  </a:lnTo>
                  <a:lnTo>
                    <a:pt x="1168" y="28829"/>
                  </a:lnTo>
                  <a:lnTo>
                    <a:pt x="1168" y="29210"/>
                  </a:lnTo>
                  <a:lnTo>
                    <a:pt x="393" y="29210"/>
                  </a:lnTo>
                  <a:lnTo>
                    <a:pt x="393" y="29972"/>
                  </a:lnTo>
                  <a:lnTo>
                    <a:pt x="1168" y="29972"/>
                  </a:lnTo>
                  <a:lnTo>
                    <a:pt x="1168" y="30734"/>
                  </a:lnTo>
                  <a:lnTo>
                    <a:pt x="1943" y="30734"/>
                  </a:lnTo>
                  <a:lnTo>
                    <a:pt x="1943" y="31496"/>
                  </a:lnTo>
                  <a:lnTo>
                    <a:pt x="2717" y="31496"/>
                  </a:lnTo>
                  <a:lnTo>
                    <a:pt x="3492" y="30734"/>
                  </a:lnTo>
                  <a:lnTo>
                    <a:pt x="3492" y="31496"/>
                  </a:lnTo>
                  <a:lnTo>
                    <a:pt x="5816" y="31496"/>
                  </a:lnTo>
                  <a:lnTo>
                    <a:pt x="6591" y="30734"/>
                  </a:lnTo>
                  <a:lnTo>
                    <a:pt x="6591" y="29972"/>
                  </a:lnTo>
                  <a:lnTo>
                    <a:pt x="7353" y="29972"/>
                  </a:lnTo>
                  <a:lnTo>
                    <a:pt x="7353" y="29210"/>
                  </a:lnTo>
                  <a:lnTo>
                    <a:pt x="8902" y="29210"/>
                  </a:lnTo>
                  <a:lnTo>
                    <a:pt x="8902" y="28829"/>
                  </a:lnTo>
                  <a:lnTo>
                    <a:pt x="9677" y="28067"/>
                  </a:lnTo>
                  <a:lnTo>
                    <a:pt x="9677" y="27305"/>
                  </a:lnTo>
                  <a:lnTo>
                    <a:pt x="10071" y="27305"/>
                  </a:lnTo>
                  <a:lnTo>
                    <a:pt x="10071" y="28067"/>
                  </a:lnTo>
                  <a:lnTo>
                    <a:pt x="10845" y="28067"/>
                  </a:lnTo>
                  <a:lnTo>
                    <a:pt x="10845" y="28829"/>
                  </a:lnTo>
                  <a:lnTo>
                    <a:pt x="11620" y="28829"/>
                  </a:lnTo>
                  <a:lnTo>
                    <a:pt x="11620" y="29972"/>
                  </a:lnTo>
                  <a:lnTo>
                    <a:pt x="12395" y="30734"/>
                  </a:lnTo>
                  <a:lnTo>
                    <a:pt x="12395" y="31496"/>
                  </a:lnTo>
                  <a:lnTo>
                    <a:pt x="13169" y="31496"/>
                  </a:lnTo>
                  <a:lnTo>
                    <a:pt x="13169" y="32258"/>
                  </a:lnTo>
                  <a:lnTo>
                    <a:pt x="14719" y="32258"/>
                  </a:lnTo>
                  <a:lnTo>
                    <a:pt x="14719" y="33020"/>
                  </a:lnTo>
                  <a:lnTo>
                    <a:pt x="13944" y="33020"/>
                  </a:lnTo>
                  <a:lnTo>
                    <a:pt x="14719" y="33782"/>
                  </a:lnTo>
                  <a:lnTo>
                    <a:pt x="15494" y="33020"/>
                  </a:lnTo>
                  <a:lnTo>
                    <a:pt x="15494" y="33782"/>
                  </a:lnTo>
                  <a:lnTo>
                    <a:pt x="16268" y="33782"/>
                  </a:lnTo>
                  <a:lnTo>
                    <a:pt x="16268" y="33020"/>
                  </a:lnTo>
                  <a:lnTo>
                    <a:pt x="17043" y="33020"/>
                  </a:lnTo>
                  <a:lnTo>
                    <a:pt x="17043" y="33782"/>
                  </a:lnTo>
                  <a:lnTo>
                    <a:pt x="17818" y="33020"/>
                  </a:lnTo>
                  <a:lnTo>
                    <a:pt x="18592" y="33020"/>
                  </a:lnTo>
                  <a:lnTo>
                    <a:pt x="18592" y="33782"/>
                  </a:lnTo>
                  <a:lnTo>
                    <a:pt x="19367" y="33782"/>
                  </a:lnTo>
                  <a:lnTo>
                    <a:pt x="19367" y="33020"/>
                  </a:lnTo>
                  <a:lnTo>
                    <a:pt x="19748" y="33020"/>
                  </a:lnTo>
                  <a:lnTo>
                    <a:pt x="19748" y="33782"/>
                  </a:lnTo>
                  <a:lnTo>
                    <a:pt x="20523" y="33782"/>
                  </a:lnTo>
                  <a:lnTo>
                    <a:pt x="20523" y="34544"/>
                  </a:lnTo>
                  <a:lnTo>
                    <a:pt x="22072" y="34544"/>
                  </a:lnTo>
                  <a:lnTo>
                    <a:pt x="21297" y="35306"/>
                  </a:lnTo>
                  <a:lnTo>
                    <a:pt x="22072" y="35306"/>
                  </a:lnTo>
                  <a:lnTo>
                    <a:pt x="22847" y="36068"/>
                  </a:lnTo>
                  <a:lnTo>
                    <a:pt x="22847" y="36830"/>
                  </a:lnTo>
                  <a:lnTo>
                    <a:pt x="22072" y="36830"/>
                  </a:lnTo>
                  <a:lnTo>
                    <a:pt x="22072" y="37719"/>
                  </a:lnTo>
                  <a:lnTo>
                    <a:pt x="22847" y="37719"/>
                  </a:lnTo>
                  <a:lnTo>
                    <a:pt x="25946" y="37719"/>
                  </a:lnTo>
                  <a:lnTo>
                    <a:pt x="25946" y="38481"/>
                  </a:lnTo>
                  <a:lnTo>
                    <a:pt x="26720" y="38481"/>
                  </a:lnTo>
                  <a:lnTo>
                    <a:pt x="26720" y="38862"/>
                  </a:lnTo>
                  <a:lnTo>
                    <a:pt x="25946" y="38862"/>
                  </a:lnTo>
                  <a:lnTo>
                    <a:pt x="25946" y="39624"/>
                  </a:lnTo>
                  <a:lnTo>
                    <a:pt x="26720" y="39624"/>
                  </a:lnTo>
                  <a:lnTo>
                    <a:pt x="26720" y="41148"/>
                  </a:lnTo>
                  <a:lnTo>
                    <a:pt x="25946" y="41148"/>
                  </a:lnTo>
                  <a:lnTo>
                    <a:pt x="25946" y="43434"/>
                  </a:lnTo>
                  <a:lnTo>
                    <a:pt x="26720" y="43434"/>
                  </a:lnTo>
                  <a:lnTo>
                    <a:pt x="26720" y="44196"/>
                  </a:lnTo>
                  <a:lnTo>
                    <a:pt x="25946" y="44196"/>
                  </a:lnTo>
                  <a:lnTo>
                    <a:pt x="25946" y="45720"/>
                  </a:lnTo>
                  <a:lnTo>
                    <a:pt x="25171" y="45720"/>
                  </a:lnTo>
                  <a:lnTo>
                    <a:pt x="25171" y="46482"/>
                  </a:lnTo>
                  <a:lnTo>
                    <a:pt x="24396" y="46482"/>
                  </a:lnTo>
                  <a:lnTo>
                    <a:pt x="24396" y="48006"/>
                  </a:lnTo>
                  <a:lnTo>
                    <a:pt x="23622" y="48006"/>
                  </a:lnTo>
                  <a:lnTo>
                    <a:pt x="24396" y="48387"/>
                  </a:lnTo>
                  <a:lnTo>
                    <a:pt x="23622" y="48387"/>
                  </a:lnTo>
                  <a:lnTo>
                    <a:pt x="23622" y="49149"/>
                  </a:lnTo>
                  <a:lnTo>
                    <a:pt x="24396" y="49149"/>
                  </a:lnTo>
                  <a:lnTo>
                    <a:pt x="24396" y="50673"/>
                  </a:lnTo>
                  <a:lnTo>
                    <a:pt x="23622" y="51435"/>
                  </a:lnTo>
                  <a:lnTo>
                    <a:pt x="23622" y="52197"/>
                  </a:lnTo>
                  <a:lnTo>
                    <a:pt x="24396" y="52197"/>
                  </a:lnTo>
                  <a:lnTo>
                    <a:pt x="24396" y="53721"/>
                  </a:lnTo>
                  <a:lnTo>
                    <a:pt x="25171" y="53721"/>
                  </a:lnTo>
                  <a:lnTo>
                    <a:pt x="25171" y="52959"/>
                  </a:lnTo>
                  <a:lnTo>
                    <a:pt x="25946" y="52959"/>
                  </a:lnTo>
                  <a:lnTo>
                    <a:pt x="25946" y="52197"/>
                  </a:lnTo>
                  <a:lnTo>
                    <a:pt x="25171" y="51435"/>
                  </a:lnTo>
                  <a:lnTo>
                    <a:pt x="26720" y="51435"/>
                  </a:lnTo>
                  <a:lnTo>
                    <a:pt x="27495" y="50673"/>
                  </a:lnTo>
                  <a:lnTo>
                    <a:pt x="29044" y="50673"/>
                  </a:lnTo>
                  <a:lnTo>
                    <a:pt x="29425" y="49911"/>
                  </a:lnTo>
                  <a:lnTo>
                    <a:pt x="30200" y="49911"/>
                  </a:lnTo>
                  <a:lnTo>
                    <a:pt x="30200" y="50673"/>
                  </a:lnTo>
                  <a:lnTo>
                    <a:pt x="29425" y="50673"/>
                  </a:lnTo>
                  <a:lnTo>
                    <a:pt x="29425" y="51435"/>
                  </a:lnTo>
                  <a:lnTo>
                    <a:pt x="32524" y="51435"/>
                  </a:lnTo>
                  <a:lnTo>
                    <a:pt x="32524" y="50673"/>
                  </a:lnTo>
                  <a:lnTo>
                    <a:pt x="33299" y="50673"/>
                  </a:lnTo>
                  <a:lnTo>
                    <a:pt x="33299" y="49911"/>
                  </a:lnTo>
                  <a:lnTo>
                    <a:pt x="33299" y="49149"/>
                  </a:lnTo>
                  <a:lnTo>
                    <a:pt x="34848" y="49149"/>
                  </a:lnTo>
                  <a:lnTo>
                    <a:pt x="34848" y="49911"/>
                  </a:lnTo>
                  <a:lnTo>
                    <a:pt x="36398" y="49911"/>
                  </a:lnTo>
                  <a:lnTo>
                    <a:pt x="36398" y="48387"/>
                  </a:lnTo>
                  <a:lnTo>
                    <a:pt x="37947" y="48387"/>
                  </a:lnTo>
                  <a:lnTo>
                    <a:pt x="37947" y="48006"/>
                  </a:lnTo>
                  <a:lnTo>
                    <a:pt x="39103" y="48006"/>
                  </a:lnTo>
                  <a:lnTo>
                    <a:pt x="39103" y="47244"/>
                  </a:lnTo>
                  <a:lnTo>
                    <a:pt x="38328" y="47244"/>
                  </a:lnTo>
                  <a:lnTo>
                    <a:pt x="38328" y="45720"/>
                  </a:lnTo>
                  <a:lnTo>
                    <a:pt x="39103" y="45720"/>
                  </a:lnTo>
                  <a:lnTo>
                    <a:pt x="39103" y="44958"/>
                  </a:lnTo>
                  <a:lnTo>
                    <a:pt x="39878" y="44196"/>
                  </a:lnTo>
                  <a:lnTo>
                    <a:pt x="42202" y="44196"/>
                  </a:lnTo>
                  <a:lnTo>
                    <a:pt x="44526" y="41148"/>
                  </a:lnTo>
                  <a:lnTo>
                    <a:pt x="46075" y="41148"/>
                  </a:lnTo>
                  <a:lnTo>
                    <a:pt x="46075" y="40386"/>
                  </a:lnTo>
                  <a:lnTo>
                    <a:pt x="45300" y="40386"/>
                  </a:lnTo>
                  <a:lnTo>
                    <a:pt x="45300" y="39624"/>
                  </a:lnTo>
                  <a:lnTo>
                    <a:pt x="46075" y="39624"/>
                  </a:lnTo>
                  <a:lnTo>
                    <a:pt x="46075" y="38862"/>
                  </a:lnTo>
                  <a:lnTo>
                    <a:pt x="45300" y="38862"/>
                  </a:lnTo>
                  <a:lnTo>
                    <a:pt x="45300" y="36830"/>
                  </a:lnTo>
                  <a:lnTo>
                    <a:pt x="44526" y="36830"/>
                  </a:lnTo>
                  <a:lnTo>
                    <a:pt x="45300" y="36068"/>
                  </a:lnTo>
                  <a:lnTo>
                    <a:pt x="45300" y="35306"/>
                  </a:lnTo>
                  <a:lnTo>
                    <a:pt x="46075" y="35306"/>
                  </a:lnTo>
                  <a:lnTo>
                    <a:pt x="46075" y="34544"/>
                  </a:lnTo>
                  <a:lnTo>
                    <a:pt x="46850" y="34544"/>
                  </a:lnTo>
                  <a:lnTo>
                    <a:pt x="47625" y="35306"/>
                  </a:lnTo>
                  <a:lnTo>
                    <a:pt x="48006" y="35306"/>
                  </a:lnTo>
                  <a:lnTo>
                    <a:pt x="48006" y="34544"/>
                  </a:lnTo>
                  <a:lnTo>
                    <a:pt x="49555" y="34544"/>
                  </a:lnTo>
                  <a:lnTo>
                    <a:pt x="49555" y="35306"/>
                  </a:lnTo>
                  <a:lnTo>
                    <a:pt x="51104" y="35306"/>
                  </a:lnTo>
                  <a:lnTo>
                    <a:pt x="51104" y="34544"/>
                  </a:lnTo>
                  <a:lnTo>
                    <a:pt x="51879" y="35306"/>
                  </a:lnTo>
                  <a:lnTo>
                    <a:pt x="51879" y="36068"/>
                  </a:lnTo>
                  <a:lnTo>
                    <a:pt x="52654" y="35306"/>
                  </a:lnTo>
                  <a:lnTo>
                    <a:pt x="53428" y="35306"/>
                  </a:lnTo>
                  <a:lnTo>
                    <a:pt x="53428" y="34544"/>
                  </a:lnTo>
                  <a:lnTo>
                    <a:pt x="54203" y="34544"/>
                  </a:lnTo>
                  <a:lnTo>
                    <a:pt x="54203" y="33020"/>
                  </a:lnTo>
                  <a:lnTo>
                    <a:pt x="53428" y="33020"/>
                  </a:lnTo>
                  <a:lnTo>
                    <a:pt x="54203" y="32258"/>
                  </a:lnTo>
                  <a:lnTo>
                    <a:pt x="53428" y="32258"/>
                  </a:lnTo>
                  <a:lnTo>
                    <a:pt x="52654" y="31496"/>
                  </a:lnTo>
                  <a:lnTo>
                    <a:pt x="53428" y="31496"/>
                  </a:lnTo>
                  <a:lnTo>
                    <a:pt x="53428" y="30734"/>
                  </a:lnTo>
                  <a:lnTo>
                    <a:pt x="54203" y="30734"/>
                  </a:lnTo>
                  <a:lnTo>
                    <a:pt x="54203" y="29210"/>
                  </a:lnTo>
                  <a:lnTo>
                    <a:pt x="54978" y="29210"/>
                  </a:lnTo>
                  <a:lnTo>
                    <a:pt x="54978" y="27305"/>
                  </a:lnTo>
                  <a:lnTo>
                    <a:pt x="55753" y="27305"/>
                  </a:lnTo>
                  <a:close/>
                </a:path>
                <a:path w="64135" h="135889">
                  <a:moveTo>
                    <a:pt x="63868" y="105333"/>
                  </a:moveTo>
                  <a:lnTo>
                    <a:pt x="62318" y="105333"/>
                  </a:lnTo>
                  <a:lnTo>
                    <a:pt x="62318" y="106095"/>
                  </a:lnTo>
                  <a:lnTo>
                    <a:pt x="60769" y="106095"/>
                  </a:lnTo>
                  <a:lnTo>
                    <a:pt x="60769" y="105333"/>
                  </a:lnTo>
                  <a:lnTo>
                    <a:pt x="59994" y="104571"/>
                  </a:lnTo>
                  <a:lnTo>
                    <a:pt x="60769" y="104571"/>
                  </a:lnTo>
                  <a:lnTo>
                    <a:pt x="59994" y="103809"/>
                  </a:lnTo>
                  <a:lnTo>
                    <a:pt x="60769" y="103809"/>
                  </a:lnTo>
                  <a:lnTo>
                    <a:pt x="60769" y="103047"/>
                  </a:lnTo>
                  <a:lnTo>
                    <a:pt x="59220" y="103047"/>
                  </a:lnTo>
                  <a:lnTo>
                    <a:pt x="59220" y="102158"/>
                  </a:lnTo>
                  <a:lnTo>
                    <a:pt x="59994" y="102158"/>
                  </a:lnTo>
                  <a:lnTo>
                    <a:pt x="59994" y="100634"/>
                  </a:lnTo>
                  <a:lnTo>
                    <a:pt x="60769" y="100634"/>
                  </a:lnTo>
                  <a:lnTo>
                    <a:pt x="61544" y="101396"/>
                  </a:lnTo>
                  <a:lnTo>
                    <a:pt x="62318" y="101396"/>
                  </a:lnTo>
                  <a:lnTo>
                    <a:pt x="62318" y="100634"/>
                  </a:lnTo>
                  <a:lnTo>
                    <a:pt x="62318" y="98348"/>
                  </a:lnTo>
                  <a:lnTo>
                    <a:pt x="63093" y="97586"/>
                  </a:lnTo>
                  <a:lnTo>
                    <a:pt x="61544" y="97586"/>
                  </a:lnTo>
                  <a:lnTo>
                    <a:pt x="61544" y="96443"/>
                  </a:lnTo>
                  <a:lnTo>
                    <a:pt x="60769" y="96443"/>
                  </a:lnTo>
                  <a:lnTo>
                    <a:pt x="60769" y="94919"/>
                  </a:lnTo>
                  <a:lnTo>
                    <a:pt x="59994" y="94919"/>
                  </a:lnTo>
                  <a:lnTo>
                    <a:pt x="59994" y="94157"/>
                  </a:lnTo>
                  <a:lnTo>
                    <a:pt x="59220" y="94157"/>
                  </a:lnTo>
                  <a:lnTo>
                    <a:pt x="59220" y="90982"/>
                  </a:lnTo>
                  <a:lnTo>
                    <a:pt x="58445" y="90982"/>
                  </a:lnTo>
                  <a:lnTo>
                    <a:pt x="58445" y="90220"/>
                  </a:lnTo>
                  <a:lnTo>
                    <a:pt x="56515" y="90220"/>
                  </a:lnTo>
                  <a:lnTo>
                    <a:pt x="55740" y="90982"/>
                  </a:lnTo>
                  <a:lnTo>
                    <a:pt x="54965" y="90982"/>
                  </a:lnTo>
                  <a:lnTo>
                    <a:pt x="54965" y="90220"/>
                  </a:lnTo>
                  <a:lnTo>
                    <a:pt x="54190" y="90220"/>
                  </a:lnTo>
                  <a:lnTo>
                    <a:pt x="54190" y="88696"/>
                  </a:lnTo>
                  <a:lnTo>
                    <a:pt x="52641" y="88696"/>
                  </a:lnTo>
                  <a:lnTo>
                    <a:pt x="52641" y="87934"/>
                  </a:lnTo>
                  <a:lnTo>
                    <a:pt x="49542" y="87934"/>
                  </a:lnTo>
                  <a:lnTo>
                    <a:pt x="48768" y="87172"/>
                  </a:lnTo>
                  <a:lnTo>
                    <a:pt x="47993" y="87172"/>
                  </a:lnTo>
                  <a:lnTo>
                    <a:pt x="47993" y="87934"/>
                  </a:lnTo>
                  <a:lnTo>
                    <a:pt x="47599" y="87934"/>
                  </a:lnTo>
                  <a:lnTo>
                    <a:pt x="47599" y="88696"/>
                  </a:lnTo>
                  <a:lnTo>
                    <a:pt x="46824" y="89458"/>
                  </a:lnTo>
                  <a:lnTo>
                    <a:pt x="46824" y="88696"/>
                  </a:lnTo>
                  <a:lnTo>
                    <a:pt x="46050" y="88696"/>
                  </a:lnTo>
                  <a:lnTo>
                    <a:pt x="46050" y="87934"/>
                  </a:lnTo>
                  <a:lnTo>
                    <a:pt x="45275" y="88696"/>
                  </a:lnTo>
                  <a:lnTo>
                    <a:pt x="44500" y="88696"/>
                  </a:lnTo>
                  <a:lnTo>
                    <a:pt x="43726" y="88696"/>
                  </a:lnTo>
                  <a:lnTo>
                    <a:pt x="42951" y="88696"/>
                  </a:lnTo>
                  <a:lnTo>
                    <a:pt x="42951" y="87934"/>
                  </a:lnTo>
                  <a:lnTo>
                    <a:pt x="40627" y="87934"/>
                  </a:lnTo>
                  <a:lnTo>
                    <a:pt x="40627" y="88696"/>
                  </a:lnTo>
                  <a:lnTo>
                    <a:pt x="38303" y="88696"/>
                  </a:lnTo>
                  <a:lnTo>
                    <a:pt x="38303" y="86791"/>
                  </a:lnTo>
                  <a:lnTo>
                    <a:pt x="37922" y="87172"/>
                  </a:lnTo>
                  <a:lnTo>
                    <a:pt x="37147" y="87172"/>
                  </a:lnTo>
                  <a:lnTo>
                    <a:pt x="37147" y="86029"/>
                  </a:lnTo>
                  <a:lnTo>
                    <a:pt x="36372" y="86791"/>
                  </a:lnTo>
                  <a:lnTo>
                    <a:pt x="36372" y="86029"/>
                  </a:lnTo>
                  <a:lnTo>
                    <a:pt x="35598" y="86791"/>
                  </a:lnTo>
                  <a:lnTo>
                    <a:pt x="35598" y="86029"/>
                  </a:lnTo>
                  <a:lnTo>
                    <a:pt x="34823" y="86029"/>
                  </a:lnTo>
                  <a:lnTo>
                    <a:pt x="34823" y="84505"/>
                  </a:lnTo>
                  <a:lnTo>
                    <a:pt x="33274" y="84505"/>
                  </a:lnTo>
                  <a:lnTo>
                    <a:pt x="33274" y="82981"/>
                  </a:lnTo>
                  <a:lnTo>
                    <a:pt x="31724" y="82981"/>
                  </a:lnTo>
                  <a:lnTo>
                    <a:pt x="31724" y="82219"/>
                  </a:lnTo>
                  <a:lnTo>
                    <a:pt x="30949" y="82219"/>
                  </a:lnTo>
                  <a:lnTo>
                    <a:pt x="30949" y="84505"/>
                  </a:lnTo>
                  <a:lnTo>
                    <a:pt x="29006" y="84505"/>
                  </a:lnTo>
                  <a:lnTo>
                    <a:pt x="29006" y="85267"/>
                  </a:lnTo>
                  <a:lnTo>
                    <a:pt x="27457" y="85267"/>
                  </a:lnTo>
                  <a:lnTo>
                    <a:pt x="26682" y="85267"/>
                  </a:lnTo>
                  <a:lnTo>
                    <a:pt x="27457" y="84505"/>
                  </a:lnTo>
                  <a:lnTo>
                    <a:pt x="26682" y="83743"/>
                  </a:lnTo>
                  <a:lnTo>
                    <a:pt x="25908" y="84505"/>
                  </a:lnTo>
                  <a:lnTo>
                    <a:pt x="25133" y="85267"/>
                  </a:lnTo>
                  <a:lnTo>
                    <a:pt x="25133" y="83743"/>
                  </a:lnTo>
                  <a:lnTo>
                    <a:pt x="24358" y="83743"/>
                  </a:lnTo>
                  <a:lnTo>
                    <a:pt x="24358" y="84505"/>
                  </a:lnTo>
                  <a:lnTo>
                    <a:pt x="23583" y="84505"/>
                  </a:lnTo>
                  <a:lnTo>
                    <a:pt x="23583" y="82981"/>
                  </a:lnTo>
                  <a:lnTo>
                    <a:pt x="22809" y="82981"/>
                  </a:lnTo>
                  <a:lnTo>
                    <a:pt x="22809" y="81457"/>
                  </a:lnTo>
                  <a:lnTo>
                    <a:pt x="21259" y="81457"/>
                  </a:lnTo>
                  <a:lnTo>
                    <a:pt x="22034" y="82219"/>
                  </a:lnTo>
                  <a:lnTo>
                    <a:pt x="22034" y="82981"/>
                  </a:lnTo>
                  <a:lnTo>
                    <a:pt x="21259" y="82981"/>
                  </a:lnTo>
                  <a:lnTo>
                    <a:pt x="21259" y="84505"/>
                  </a:lnTo>
                  <a:lnTo>
                    <a:pt x="20485" y="84505"/>
                  </a:lnTo>
                  <a:lnTo>
                    <a:pt x="20485" y="85267"/>
                  </a:lnTo>
                  <a:lnTo>
                    <a:pt x="19710" y="85267"/>
                  </a:lnTo>
                  <a:lnTo>
                    <a:pt x="20485" y="86029"/>
                  </a:lnTo>
                  <a:lnTo>
                    <a:pt x="20485" y="86791"/>
                  </a:lnTo>
                  <a:lnTo>
                    <a:pt x="19710" y="86791"/>
                  </a:lnTo>
                  <a:lnTo>
                    <a:pt x="19710" y="87934"/>
                  </a:lnTo>
                  <a:lnTo>
                    <a:pt x="19329" y="87934"/>
                  </a:lnTo>
                  <a:lnTo>
                    <a:pt x="19329" y="88696"/>
                  </a:lnTo>
                  <a:lnTo>
                    <a:pt x="18554" y="88696"/>
                  </a:lnTo>
                  <a:lnTo>
                    <a:pt x="17780" y="87934"/>
                  </a:lnTo>
                  <a:lnTo>
                    <a:pt x="17780" y="89458"/>
                  </a:lnTo>
                  <a:lnTo>
                    <a:pt x="17005" y="89458"/>
                  </a:lnTo>
                  <a:lnTo>
                    <a:pt x="17005" y="90982"/>
                  </a:lnTo>
                  <a:lnTo>
                    <a:pt x="16230" y="91871"/>
                  </a:lnTo>
                  <a:lnTo>
                    <a:pt x="16230" y="93395"/>
                  </a:lnTo>
                  <a:lnTo>
                    <a:pt x="17005" y="94157"/>
                  </a:lnTo>
                  <a:lnTo>
                    <a:pt x="17005" y="94919"/>
                  </a:lnTo>
                  <a:lnTo>
                    <a:pt x="16230" y="95681"/>
                  </a:lnTo>
                  <a:lnTo>
                    <a:pt x="16230" y="96824"/>
                  </a:lnTo>
                  <a:lnTo>
                    <a:pt x="17005" y="96824"/>
                  </a:lnTo>
                  <a:lnTo>
                    <a:pt x="17780" y="97586"/>
                  </a:lnTo>
                  <a:lnTo>
                    <a:pt x="18554" y="96824"/>
                  </a:lnTo>
                  <a:lnTo>
                    <a:pt x="20485" y="96824"/>
                  </a:lnTo>
                  <a:lnTo>
                    <a:pt x="20485" y="97586"/>
                  </a:lnTo>
                  <a:lnTo>
                    <a:pt x="22034" y="97586"/>
                  </a:lnTo>
                  <a:lnTo>
                    <a:pt x="22809" y="98348"/>
                  </a:lnTo>
                  <a:lnTo>
                    <a:pt x="22809" y="99110"/>
                  </a:lnTo>
                  <a:lnTo>
                    <a:pt x="23583" y="99110"/>
                  </a:lnTo>
                  <a:lnTo>
                    <a:pt x="22809" y="99872"/>
                  </a:lnTo>
                  <a:lnTo>
                    <a:pt x="23583" y="99872"/>
                  </a:lnTo>
                  <a:lnTo>
                    <a:pt x="23583" y="103047"/>
                  </a:lnTo>
                  <a:lnTo>
                    <a:pt x="22809" y="103047"/>
                  </a:lnTo>
                  <a:lnTo>
                    <a:pt x="22809" y="103809"/>
                  </a:lnTo>
                  <a:lnTo>
                    <a:pt x="23583" y="103809"/>
                  </a:lnTo>
                  <a:lnTo>
                    <a:pt x="23583" y="104571"/>
                  </a:lnTo>
                  <a:lnTo>
                    <a:pt x="24358" y="104571"/>
                  </a:lnTo>
                  <a:lnTo>
                    <a:pt x="24358" y="103809"/>
                  </a:lnTo>
                  <a:lnTo>
                    <a:pt x="25133" y="103809"/>
                  </a:lnTo>
                  <a:lnTo>
                    <a:pt x="25133" y="104571"/>
                  </a:lnTo>
                  <a:lnTo>
                    <a:pt x="25908" y="104571"/>
                  </a:lnTo>
                  <a:lnTo>
                    <a:pt x="25133" y="105333"/>
                  </a:lnTo>
                  <a:lnTo>
                    <a:pt x="25908" y="105333"/>
                  </a:lnTo>
                  <a:lnTo>
                    <a:pt x="25908" y="106476"/>
                  </a:lnTo>
                  <a:lnTo>
                    <a:pt x="25133" y="106476"/>
                  </a:lnTo>
                  <a:lnTo>
                    <a:pt x="25908" y="107238"/>
                  </a:lnTo>
                  <a:lnTo>
                    <a:pt x="25908" y="108000"/>
                  </a:lnTo>
                  <a:lnTo>
                    <a:pt x="26682" y="108000"/>
                  </a:lnTo>
                  <a:lnTo>
                    <a:pt x="26682" y="107238"/>
                  </a:lnTo>
                  <a:lnTo>
                    <a:pt x="30949" y="107238"/>
                  </a:lnTo>
                  <a:lnTo>
                    <a:pt x="32499" y="108000"/>
                  </a:lnTo>
                  <a:lnTo>
                    <a:pt x="33274" y="108762"/>
                  </a:lnTo>
                  <a:lnTo>
                    <a:pt x="37922" y="108762"/>
                  </a:lnTo>
                  <a:lnTo>
                    <a:pt x="38303" y="109524"/>
                  </a:lnTo>
                  <a:lnTo>
                    <a:pt x="38303" y="108762"/>
                  </a:lnTo>
                  <a:lnTo>
                    <a:pt x="39077" y="108762"/>
                  </a:lnTo>
                  <a:lnTo>
                    <a:pt x="39077" y="109524"/>
                  </a:lnTo>
                  <a:lnTo>
                    <a:pt x="38303" y="109524"/>
                  </a:lnTo>
                  <a:lnTo>
                    <a:pt x="37922" y="111048"/>
                  </a:lnTo>
                  <a:lnTo>
                    <a:pt x="37922" y="111810"/>
                  </a:lnTo>
                  <a:lnTo>
                    <a:pt x="38303" y="111810"/>
                  </a:lnTo>
                  <a:lnTo>
                    <a:pt x="37922" y="112572"/>
                  </a:lnTo>
                  <a:lnTo>
                    <a:pt x="38303" y="112572"/>
                  </a:lnTo>
                  <a:lnTo>
                    <a:pt x="38303" y="113334"/>
                  </a:lnTo>
                  <a:lnTo>
                    <a:pt x="39077" y="113334"/>
                  </a:lnTo>
                  <a:lnTo>
                    <a:pt x="39077" y="114223"/>
                  </a:lnTo>
                  <a:lnTo>
                    <a:pt x="38303" y="114223"/>
                  </a:lnTo>
                  <a:lnTo>
                    <a:pt x="38303" y="114985"/>
                  </a:lnTo>
                  <a:lnTo>
                    <a:pt x="37922" y="115366"/>
                  </a:lnTo>
                  <a:lnTo>
                    <a:pt x="37922" y="116128"/>
                  </a:lnTo>
                  <a:lnTo>
                    <a:pt x="37147" y="116890"/>
                  </a:lnTo>
                  <a:lnTo>
                    <a:pt x="37147" y="119938"/>
                  </a:lnTo>
                  <a:lnTo>
                    <a:pt x="37922" y="119938"/>
                  </a:lnTo>
                  <a:lnTo>
                    <a:pt x="37922" y="121462"/>
                  </a:lnTo>
                  <a:lnTo>
                    <a:pt x="38303" y="121462"/>
                  </a:lnTo>
                  <a:lnTo>
                    <a:pt x="38303" y="125018"/>
                  </a:lnTo>
                  <a:lnTo>
                    <a:pt x="37922" y="125780"/>
                  </a:lnTo>
                  <a:lnTo>
                    <a:pt x="41402" y="125780"/>
                  </a:lnTo>
                  <a:lnTo>
                    <a:pt x="41402" y="123748"/>
                  </a:lnTo>
                  <a:lnTo>
                    <a:pt x="42176" y="123748"/>
                  </a:lnTo>
                  <a:lnTo>
                    <a:pt x="42176" y="122986"/>
                  </a:lnTo>
                  <a:lnTo>
                    <a:pt x="42951" y="123748"/>
                  </a:lnTo>
                  <a:lnTo>
                    <a:pt x="43726" y="123748"/>
                  </a:lnTo>
                  <a:lnTo>
                    <a:pt x="43726" y="125780"/>
                  </a:lnTo>
                  <a:lnTo>
                    <a:pt x="42951" y="125780"/>
                  </a:lnTo>
                  <a:lnTo>
                    <a:pt x="43726" y="126542"/>
                  </a:lnTo>
                  <a:lnTo>
                    <a:pt x="44500" y="126542"/>
                  </a:lnTo>
                  <a:lnTo>
                    <a:pt x="44500" y="128828"/>
                  </a:lnTo>
                  <a:lnTo>
                    <a:pt x="46050" y="128828"/>
                  </a:lnTo>
                  <a:lnTo>
                    <a:pt x="46050" y="129590"/>
                  </a:lnTo>
                  <a:lnTo>
                    <a:pt x="46824" y="129590"/>
                  </a:lnTo>
                  <a:lnTo>
                    <a:pt x="46824" y="128828"/>
                  </a:lnTo>
                  <a:lnTo>
                    <a:pt x="47599" y="128828"/>
                  </a:lnTo>
                  <a:lnTo>
                    <a:pt x="47599" y="129590"/>
                  </a:lnTo>
                  <a:lnTo>
                    <a:pt x="46824" y="129590"/>
                  </a:lnTo>
                  <a:lnTo>
                    <a:pt x="46050" y="130352"/>
                  </a:lnTo>
                  <a:lnTo>
                    <a:pt x="46824" y="131114"/>
                  </a:lnTo>
                  <a:lnTo>
                    <a:pt x="46050" y="131114"/>
                  </a:lnTo>
                  <a:lnTo>
                    <a:pt x="46050" y="131876"/>
                  </a:lnTo>
                  <a:lnTo>
                    <a:pt x="46824" y="131876"/>
                  </a:lnTo>
                  <a:lnTo>
                    <a:pt x="46824" y="132638"/>
                  </a:lnTo>
                  <a:lnTo>
                    <a:pt x="47599" y="132638"/>
                  </a:lnTo>
                  <a:lnTo>
                    <a:pt x="46824" y="133400"/>
                  </a:lnTo>
                  <a:lnTo>
                    <a:pt x="47599" y="133400"/>
                  </a:lnTo>
                  <a:lnTo>
                    <a:pt x="47599" y="135305"/>
                  </a:lnTo>
                  <a:lnTo>
                    <a:pt x="50317" y="135305"/>
                  </a:lnTo>
                  <a:lnTo>
                    <a:pt x="51092" y="134543"/>
                  </a:lnTo>
                  <a:lnTo>
                    <a:pt x="51092" y="135305"/>
                  </a:lnTo>
                  <a:lnTo>
                    <a:pt x="51866" y="134543"/>
                  </a:lnTo>
                  <a:lnTo>
                    <a:pt x="52641" y="134543"/>
                  </a:lnTo>
                  <a:lnTo>
                    <a:pt x="52641" y="133400"/>
                  </a:lnTo>
                  <a:lnTo>
                    <a:pt x="54190" y="133400"/>
                  </a:lnTo>
                  <a:lnTo>
                    <a:pt x="54965" y="132638"/>
                  </a:lnTo>
                  <a:lnTo>
                    <a:pt x="54190" y="132638"/>
                  </a:lnTo>
                  <a:lnTo>
                    <a:pt x="54190" y="131876"/>
                  </a:lnTo>
                  <a:lnTo>
                    <a:pt x="54965" y="131876"/>
                  </a:lnTo>
                  <a:lnTo>
                    <a:pt x="54965" y="131114"/>
                  </a:lnTo>
                  <a:lnTo>
                    <a:pt x="54190" y="130352"/>
                  </a:lnTo>
                  <a:lnTo>
                    <a:pt x="54965" y="130352"/>
                  </a:lnTo>
                  <a:lnTo>
                    <a:pt x="54190" y="129590"/>
                  </a:lnTo>
                  <a:lnTo>
                    <a:pt x="54965" y="129590"/>
                  </a:lnTo>
                  <a:lnTo>
                    <a:pt x="54965" y="128066"/>
                  </a:lnTo>
                  <a:lnTo>
                    <a:pt x="55740" y="127304"/>
                  </a:lnTo>
                  <a:lnTo>
                    <a:pt x="55740" y="126542"/>
                  </a:lnTo>
                  <a:lnTo>
                    <a:pt x="56515" y="125780"/>
                  </a:lnTo>
                  <a:lnTo>
                    <a:pt x="55740" y="125780"/>
                  </a:lnTo>
                  <a:lnTo>
                    <a:pt x="55740" y="124510"/>
                  </a:lnTo>
                  <a:lnTo>
                    <a:pt x="57289" y="124510"/>
                  </a:lnTo>
                  <a:lnTo>
                    <a:pt x="57289" y="122986"/>
                  </a:lnTo>
                  <a:lnTo>
                    <a:pt x="57289" y="121462"/>
                  </a:lnTo>
                  <a:lnTo>
                    <a:pt x="57670" y="121462"/>
                  </a:lnTo>
                  <a:lnTo>
                    <a:pt x="57670" y="120700"/>
                  </a:lnTo>
                  <a:lnTo>
                    <a:pt x="59994" y="120700"/>
                  </a:lnTo>
                  <a:lnTo>
                    <a:pt x="59994" y="118414"/>
                  </a:lnTo>
                  <a:lnTo>
                    <a:pt x="60769" y="118414"/>
                  </a:lnTo>
                  <a:lnTo>
                    <a:pt x="61544" y="118414"/>
                  </a:lnTo>
                  <a:lnTo>
                    <a:pt x="61544" y="117652"/>
                  </a:lnTo>
                  <a:lnTo>
                    <a:pt x="60769" y="117652"/>
                  </a:lnTo>
                  <a:lnTo>
                    <a:pt x="60769" y="116890"/>
                  </a:lnTo>
                  <a:lnTo>
                    <a:pt x="59994" y="116128"/>
                  </a:lnTo>
                  <a:lnTo>
                    <a:pt x="59994" y="114985"/>
                  </a:lnTo>
                  <a:lnTo>
                    <a:pt x="59220" y="114985"/>
                  </a:lnTo>
                  <a:lnTo>
                    <a:pt x="59994" y="114223"/>
                  </a:lnTo>
                  <a:lnTo>
                    <a:pt x="59220" y="114223"/>
                  </a:lnTo>
                  <a:lnTo>
                    <a:pt x="59220" y="113334"/>
                  </a:lnTo>
                  <a:lnTo>
                    <a:pt x="58445" y="114223"/>
                  </a:lnTo>
                  <a:lnTo>
                    <a:pt x="58445" y="113334"/>
                  </a:lnTo>
                  <a:lnTo>
                    <a:pt x="59220" y="112572"/>
                  </a:lnTo>
                  <a:lnTo>
                    <a:pt x="59994" y="112572"/>
                  </a:lnTo>
                  <a:lnTo>
                    <a:pt x="59994" y="111810"/>
                  </a:lnTo>
                  <a:lnTo>
                    <a:pt x="59220" y="111810"/>
                  </a:lnTo>
                  <a:lnTo>
                    <a:pt x="59220" y="110286"/>
                  </a:lnTo>
                  <a:lnTo>
                    <a:pt x="59994" y="110286"/>
                  </a:lnTo>
                  <a:lnTo>
                    <a:pt x="59994" y="109524"/>
                  </a:lnTo>
                  <a:lnTo>
                    <a:pt x="60769" y="109524"/>
                  </a:lnTo>
                  <a:lnTo>
                    <a:pt x="60769" y="108762"/>
                  </a:lnTo>
                  <a:lnTo>
                    <a:pt x="61544" y="108762"/>
                  </a:lnTo>
                  <a:lnTo>
                    <a:pt x="61544" y="109524"/>
                  </a:lnTo>
                  <a:lnTo>
                    <a:pt x="63093" y="109524"/>
                  </a:lnTo>
                  <a:lnTo>
                    <a:pt x="63093" y="107238"/>
                  </a:lnTo>
                  <a:lnTo>
                    <a:pt x="63868" y="107238"/>
                  </a:lnTo>
                  <a:lnTo>
                    <a:pt x="63868" y="106095"/>
                  </a:lnTo>
                  <a:lnTo>
                    <a:pt x="63868" y="105333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5897972" y="2886128"/>
              <a:ext cx="55880" cy="41910"/>
            </a:xfrm>
            <a:custGeom>
              <a:avLst/>
              <a:gdLst/>
              <a:ahLst/>
              <a:cxnLst/>
              <a:rect l="l" t="t" r="r" b="b"/>
              <a:pathLst>
                <a:path w="55879" h="41910">
                  <a:moveTo>
                    <a:pt x="22504" y="35814"/>
                  </a:moveTo>
                  <a:lnTo>
                    <a:pt x="3873" y="35814"/>
                  </a:lnTo>
                  <a:lnTo>
                    <a:pt x="4648" y="36576"/>
                  </a:lnTo>
                  <a:lnTo>
                    <a:pt x="5422" y="36576"/>
                  </a:lnTo>
                  <a:lnTo>
                    <a:pt x="5422" y="37338"/>
                  </a:lnTo>
                  <a:lnTo>
                    <a:pt x="6210" y="37338"/>
                  </a:lnTo>
                  <a:lnTo>
                    <a:pt x="6210" y="38862"/>
                  </a:lnTo>
                  <a:lnTo>
                    <a:pt x="6985" y="39624"/>
                  </a:lnTo>
                  <a:lnTo>
                    <a:pt x="6985" y="41148"/>
                  </a:lnTo>
                  <a:lnTo>
                    <a:pt x="7759" y="41529"/>
                  </a:lnTo>
                  <a:lnTo>
                    <a:pt x="8534" y="41148"/>
                  </a:lnTo>
                  <a:lnTo>
                    <a:pt x="9961" y="41148"/>
                  </a:lnTo>
                  <a:lnTo>
                    <a:pt x="10477" y="40386"/>
                  </a:lnTo>
                  <a:lnTo>
                    <a:pt x="12026" y="40386"/>
                  </a:lnTo>
                  <a:lnTo>
                    <a:pt x="12026" y="39624"/>
                  </a:lnTo>
                  <a:lnTo>
                    <a:pt x="15900" y="39624"/>
                  </a:lnTo>
                  <a:lnTo>
                    <a:pt x="15900" y="38862"/>
                  </a:lnTo>
                  <a:lnTo>
                    <a:pt x="22504" y="38862"/>
                  </a:lnTo>
                  <a:lnTo>
                    <a:pt x="22504" y="38100"/>
                  </a:lnTo>
                  <a:lnTo>
                    <a:pt x="21729" y="38100"/>
                  </a:lnTo>
                  <a:lnTo>
                    <a:pt x="22504" y="37338"/>
                  </a:lnTo>
                  <a:lnTo>
                    <a:pt x="22504" y="35814"/>
                  </a:lnTo>
                  <a:close/>
                </a:path>
                <a:path w="55879" h="41910">
                  <a:moveTo>
                    <a:pt x="9961" y="41148"/>
                  </a:moveTo>
                  <a:lnTo>
                    <a:pt x="8915" y="41148"/>
                  </a:lnTo>
                  <a:lnTo>
                    <a:pt x="9702" y="41529"/>
                  </a:lnTo>
                  <a:lnTo>
                    <a:pt x="9961" y="41148"/>
                  </a:lnTo>
                  <a:close/>
                </a:path>
                <a:path w="55879" h="41910">
                  <a:moveTo>
                    <a:pt x="11252" y="40386"/>
                  </a:moveTo>
                  <a:lnTo>
                    <a:pt x="10477" y="40386"/>
                  </a:lnTo>
                  <a:lnTo>
                    <a:pt x="11252" y="41148"/>
                  </a:lnTo>
                  <a:lnTo>
                    <a:pt x="11252" y="40386"/>
                  </a:lnTo>
                  <a:close/>
                </a:path>
                <a:path w="55879" h="41910">
                  <a:moveTo>
                    <a:pt x="23279" y="38862"/>
                  </a:moveTo>
                  <a:lnTo>
                    <a:pt x="15900" y="38862"/>
                  </a:lnTo>
                  <a:lnTo>
                    <a:pt x="16675" y="39624"/>
                  </a:lnTo>
                  <a:lnTo>
                    <a:pt x="16675" y="41148"/>
                  </a:lnTo>
                  <a:lnTo>
                    <a:pt x="17449" y="41148"/>
                  </a:lnTo>
                  <a:lnTo>
                    <a:pt x="17449" y="40386"/>
                  </a:lnTo>
                  <a:lnTo>
                    <a:pt x="17843" y="40386"/>
                  </a:lnTo>
                  <a:lnTo>
                    <a:pt x="17843" y="39624"/>
                  </a:lnTo>
                  <a:lnTo>
                    <a:pt x="22504" y="39624"/>
                  </a:lnTo>
                  <a:lnTo>
                    <a:pt x="23279" y="38862"/>
                  </a:lnTo>
                  <a:close/>
                </a:path>
                <a:path w="55879" h="41910">
                  <a:moveTo>
                    <a:pt x="14351" y="39624"/>
                  </a:moveTo>
                  <a:lnTo>
                    <a:pt x="12801" y="39624"/>
                  </a:lnTo>
                  <a:lnTo>
                    <a:pt x="13576" y="40386"/>
                  </a:lnTo>
                  <a:lnTo>
                    <a:pt x="14351" y="40386"/>
                  </a:lnTo>
                  <a:lnTo>
                    <a:pt x="14351" y="39624"/>
                  </a:lnTo>
                  <a:close/>
                </a:path>
                <a:path w="55879" h="41910">
                  <a:moveTo>
                    <a:pt x="20942" y="39624"/>
                  </a:moveTo>
                  <a:lnTo>
                    <a:pt x="20167" y="39624"/>
                  </a:lnTo>
                  <a:lnTo>
                    <a:pt x="20942" y="40386"/>
                  </a:lnTo>
                  <a:lnTo>
                    <a:pt x="20942" y="39624"/>
                  </a:lnTo>
                  <a:close/>
                </a:path>
                <a:path w="55879" h="41910">
                  <a:moveTo>
                    <a:pt x="23279" y="35814"/>
                  </a:moveTo>
                  <a:lnTo>
                    <a:pt x="22504" y="35814"/>
                  </a:lnTo>
                  <a:lnTo>
                    <a:pt x="23279" y="36576"/>
                  </a:lnTo>
                  <a:lnTo>
                    <a:pt x="23279" y="35814"/>
                  </a:lnTo>
                  <a:close/>
                </a:path>
                <a:path w="55879" h="41910">
                  <a:moveTo>
                    <a:pt x="27546" y="32639"/>
                  </a:moveTo>
                  <a:lnTo>
                    <a:pt x="2324" y="32639"/>
                  </a:lnTo>
                  <a:lnTo>
                    <a:pt x="2324" y="35052"/>
                  </a:lnTo>
                  <a:lnTo>
                    <a:pt x="3098" y="35052"/>
                  </a:lnTo>
                  <a:lnTo>
                    <a:pt x="3098" y="35814"/>
                  </a:lnTo>
                  <a:lnTo>
                    <a:pt x="24053" y="35814"/>
                  </a:lnTo>
                  <a:lnTo>
                    <a:pt x="23279" y="35052"/>
                  </a:lnTo>
                  <a:lnTo>
                    <a:pt x="23279" y="34163"/>
                  </a:lnTo>
                  <a:lnTo>
                    <a:pt x="24828" y="34163"/>
                  </a:lnTo>
                  <a:lnTo>
                    <a:pt x="25603" y="33401"/>
                  </a:lnTo>
                  <a:lnTo>
                    <a:pt x="27546" y="33401"/>
                  </a:lnTo>
                  <a:lnTo>
                    <a:pt x="27546" y="32639"/>
                  </a:lnTo>
                  <a:close/>
                </a:path>
                <a:path w="55879" h="41910">
                  <a:moveTo>
                    <a:pt x="24828" y="34163"/>
                  </a:moveTo>
                  <a:lnTo>
                    <a:pt x="24053" y="34163"/>
                  </a:lnTo>
                  <a:lnTo>
                    <a:pt x="24053" y="35052"/>
                  </a:lnTo>
                  <a:lnTo>
                    <a:pt x="24828" y="35052"/>
                  </a:lnTo>
                  <a:lnTo>
                    <a:pt x="24828" y="34163"/>
                  </a:lnTo>
                  <a:close/>
                </a:path>
                <a:path w="55879" h="41910">
                  <a:moveTo>
                    <a:pt x="27546" y="33401"/>
                  </a:moveTo>
                  <a:lnTo>
                    <a:pt x="27152" y="33401"/>
                  </a:lnTo>
                  <a:lnTo>
                    <a:pt x="27152" y="34163"/>
                  </a:lnTo>
                  <a:lnTo>
                    <a:pt x="27546" y="34163"/>
                  </a:lnTo>
                  <a:lnTo>
                    <a:pt x="27546" y="33401"/>
                  </a:lnTo>
                  <a:close/>
                </a:path>
                <a:path w="55879" h="41910">
                  <a:moveTo>
                    <a:pt x="29870" y="29972"/>
                  </a:moveTo>
                  <a:lnTo>
                    <a:pt x="29095" y="29972"/>
                  </a:lnTo>
                  <a:lnTo>
                    <a:pt x="29095" y="30734"/>
                  </a:lnTo>
                  <a:lnTo>
                    <a:pt x="3098" y="30734"/>
                  </a:lnTo>
                  <a:lnTo>
                    <a:pt x="3098" y="32639"/>
                  </a:lnTo>
                  <a:lnTo>
                    <a:pt x="28321" y="32639"/>
                  </a:lnTo>
                  <a:lnTo>
                    <a:pt x="28321" y="31877"/>
                  </a:lnTo>
                  <a:lnTo>
                    <a:pt x="29870" y="31877"/>
                  </a:lnTo>
                  <a:lnTo>
                    <a:pt x="30645" y="31496"/>
                  </a:lnTo>
                  <a:lnTo>
                    <a:pt x="29870" y="30734"/>
                  </a:lnTo>
                  <a:lnTo>
                    <a:pt x="29870" y="29972"/>
                  </a:lnTo>
                  <a:close/>
                </a:path>
                <a:path w="55879" h="41910">
                  <a:moveTo>
                    <a:pt x="41897" y="31496"/>
                  </a:moveTo>
                  <a:lnTo>
                    <a:pt x="39573" y="31496"/>
                  </a:lnTo>
                  <a:lnTo>
                    <a:pt x="39573" y="31877"/>
                  </a:lnTo>
                  <a:lnTo>
                    <a:pt x="41122" y="31877"/>
                  </a:lnTo>
                  <a:lnTo>
                    <a:pt x="41897" y="32639"/>
                  </a:lnTo>
                  <a:lnTo>
                    <a:pt x="41897" y="31496"/>
                  </a:lnTo>
                  <a:close/>
                </a:path>
                <a:path w="55879" h="41910">
                  <a:moveTo>
                    <a:pt x="43446" y="29972"/>
                  </a:moveTo>
                  <a:lnTo>
                    <a:pt x="38798" y="29972"/>
                  </a:lnTo>
                  <a:lnTo>
                    <a:pt x="38798" y="31877"/>
                  </a:lnTo>
                  <a:lnTo>
                    <a:pt x="39573" y="31877"/>
                  </a:lnTo>
                  <a:lnTo>
                    <a:pt x="39573" y="31496"/>
                  </a:lnTo>
                  <a:lnTo>
                    <a:pt x="42672" y="31496"/>
                  </a:lnTo>
                  <a:lnTo>
                    <a:pt x="42672" y="30734"/>
                  </a:lnTo>
                  <a:lnTo>
                    <a:pt x="43446" y="30734"/>
                  </a:lnTo>
                  <a:lnTo>
                    <a:pt x="43446" y="29972"/>
                  </a:lnTo>
                  <a:close/>
                </a:path>
                <a:path w="55879" h="41910">
                  <a:moveTo>
                    <a:pt x="29095" y="29210"/>
                  </a:moveTo>
                  <a:lnTo>
                    <a:pt x="3873" y="29210"/>
                  </a:lnTo>
                  <a:lnTo>
                    <a:pt x="4648" y="29972"/>
                  </a:lnTo>
                  <a:lnTo>
                    <a:pt x="3873" y="29972"/>
                  </a:lnTo>
                  <a:lnTo>
                    <a:pt x="3873" y="30734"/>
                  </a:lnTo>
                  <a:lnTo>
                    <a:pt x="29095" y="30734"/>
                  </a:lnTo>
                  <a:lnTo>
                    <a:pt x="29095" y="29210"/>
                  </a:lnTo>
                  <a:close/>
                </a:path>
                <a:path w="55879" h="41910">
                  <a:moveTo>
                    <a:pt x="35306" y="29972"/>
                  </a:moveTo>
                  <a:lnTo>
                    <a:pt x="34531" y="29972"/>
                  </a:lnTo>
                  <a:lnTo>
                    <a:pt x="34531" y="30734"/>
                  </a:lnTo>
                  <a:lnTo>
                    <a:pt x="35306" y="29972"/>
                  </a:lnTo>
                  <a:close/>
                </a:path>
                <a:path w="55879" h="41910">
                  <a:moveTo>
                    <a:pt x="38798" y="29972"/>
                  </a:moveTo>
                  <a:lnTo>
                    <a:pt x="38023" y="29972"/>
                  </a:lnTo>
                  <a:lnTo>
                    <a:pt x="38023" y="30734"/>
                  </a:lnTo>
                  <a:lnTo>
                    <a:pt x="38798" y="29972"/>
                  </a:lnTo>
                  <a:close/>
                </a:path>
                <a:path w="55879" h="41910">
                  <a:moveTo>
                    <a:pt x="32194" y="29210"/>
                  </a:moveTo>
                  <a:lnTo>
                    <a:pt x="31419" y="29210"/>
                  </a:lnTo>
                  <a:lnTo>
                    <a:pt x="31419" y="29972"/>
                  </a:lnTo>
                  <a:lnTo>
                    <a:pt x="32194" y="29972"/>
                  </a:lnTo>
                  <a:lnTo>
                    <a:pt x="32194" y="29210"/>
                  </a:lnTo>
                  <a:close/>
                </a:path>
                <a:path w="55879" h="41910">
                  <a:moveTo>
                    <a:pt x="36855" y="29210"/>
                  </a:moveTo>
                  <a:lnTo>
                    <a:pt x="33756" y="29210"/>
                  </a:lnTo>
                  <a:lnTo>
                    <a:pt x="33756" y="29972"/>
                  </a:lnTo>
                  <a:lnTo>
                    <a:pt x="36855" y="29972"/>
                  </a:lnTo>
                  <a:lnTo>
                    <a:pt x="36855" y="29210"/>
                  </a:lnTo>
                  <a:close/>
                </a:path>
                <a:path w="55879" h="41910">
                  <a:moveTo>
                    <a:pt x="43446" y="29210"/>
                  </a:moveTo>
                  <a:lnTo>
                    <a:pt x="36855" y="29210"/>
                  </a:lnTo>
                  <a:lnTo>
                    <a:pt x="36855" y="29972"/>
                  </a:lnTo>
                  <a:lnTo>
                    <a:pt x="44221" y="29972"/>
                  </a:lnTo>
                  <a:lnTo>
                    <a:pt x="43446" y="29210"/>
                  </a:lnTo>
                  <a:close/>
                </a:path>
                <a:path w="55879" h="41910">
                  <a:moveTo>
                    <a:pt x="44221" y="26797"/>
                  </a:moveTo>
                  <a:lnTo>
                    <a:pt x="5422" y="26797"/>
                  </a:lnTo>
                  <a:lnTo>
                    <a:pt x="5422" y="27559"/>
                  </a:lnTo>
                  <a:lnTo>
                    <a:pt x="4648" y="28321"/>
                  </a:lnTo>
                  <a:lnTo>
                    <a:pt x="4648" y="29210"/>
                  </a:lnTo>
                  <a:lnTo>
                    <a:pt x="29870" y="29210"/>
                  </a:lnTo>
                  <a:lnTo>
                    <a:pt x="29870" y="28321"/>
                  </a:lnTo>
                  <a:lnTo>
                    <a:pt x="43446" y="28321"/>
                  </a:lnTo>
                  <a:lnTo>
                    <a:pt x="43446" y="27559"/>
                  </a:lnTo>
                  <a:lnTo>
                    <a:pt x="44221" y="26797"/>
                  </a:lnTo>
                  <a:close/>
                </a:path>
                <a:path w="55879" h="41910">
                  <a:moveTo>
                    <a:pt x="42672" y="28321"/>
                  </a:moveTo>
                  <a:lnTo>
                    <a:pt x="30645" y="28321"/>
                  </a:lnTo>
                  <a:lnTo>
                    <a:pt x="30645" y="29210"/>
                  </a:lnTo>
                  <a:lnTo>
                    <a:pt x="42672" y="29210"/>
                  </a:lnTo>
                  <a:lnTo>
                    <a:pt x="42672" y="28321"/>
                  </a:lnTo>
                  <a:close/>
                </a:path>
                <a:path w="55879" h="41910">
                  <a:moveTo>
                    <a:pt x="50050" y="25273"/>
                  </a:moveTo>
                  <a:lnTo>
                    <a:pt x="46164" y="25273"/>
                  </a:lnTo>
                  <a:lnTo>
                    <a:pt x="46164" y="26035"/>
                  </a:lnTo>
                  <a:lnTo>
                    <a:pt x="46939" y="26035"/>
                  </a:lnTo>
                  <a:lnTo>
                    <a:pt x="46939" y="26797"/>
                  </a:lnTo>
                  <a:lnTo>
                    <a:pt x="46164" y="27559"/>
                  </a:lnTo>
                  <a:lnTo>
                    <a:pt x="46939" y="27559"/>
                  </a:lnTo>
                  <a:lnTo>
                    <a:pt x="46939" y="28321"/>
                  </a:lnTo>
                  <a:lnTo>
                    <a:pt x="48488" y="26797"/>
                  </a:lnTo>
                  <a:lnTo>
                    <a:pt x="49276" y="26797"/>
                  </a:lnTo>
                  <a:lnTo>
                    <a:pt x="50050" y="26035"/>
                  </a:lnTo>
                  <a:lnTo>
                    <a:pt x="50050" y="25273"/>
                  </a:lnTo>
                  <a:close/>
                </a:path>
                <a:path w="55879" h="41910">
                  <a:moveTo>
                    <a:pt x="44996" y="26035"/>
                  </a:moveTo>
                  <a:lnTo>
                    <a:pt x="4648" y="26035"/>
                  </a:lnTo>
                  <a:lnTo>
                    <a:pt x="4648" y="26797"/>
                  </a:lnTo>
                  <a:lnTo>
                    <a:pt x="44221" y="26797"/>
                  </a:lnTo>
                  <a:lnTo>
                    <a:pt x="44221" y="27559"/>
                  </a:lnTo>
                  <a:lnTo>
                    <a:pt x="44996" y="26797"/>
                  </a:lnTo>
                  <a:lnTo>
                    <a:pt x="44996" y="26035"/>
                  </a:lnTo>
                  <a:close/>
                </a:path>
                <a:path w="55879" h="41910">
                  <a:moveTo>
                    <a:pt x="45783" y="25273"/>
                  </a:moveTo>
                  <a:lnTo>
                    <a:pt x="5422" y="25273"/>
                  </a:lnTo>
                  <a:lnTo>
                    <a:pt x="5422" y="26035"/>
                  </a:lnTo>
                  <a:lnTo>
                    <a:pt x="45783" y="26035"/>
                  </a:lnTo>
                  <a:lnTo>
                    <a:pt x="45783" y="25273"/>
                  </a:lnTo>
                  <a:close/>
                </a:path>
                <a:path w="55879" h="41910">
                  <a:moveTo>
                    <a:pt x="46164" y="25273"/>
                  </a:moveTo>
                  <a:lnTo>
                    <a:pt x="45783" y="25273"/>
                  </a:lnTo>
                  <a:lnTo>
                    <a:pt x="45783" y="26035"/>
                  </a:lnTo>
                  <a:lnTo>
                    <a:pt x="46164" y="25273"/>
                  </a:lnTo>
                  <a:close/>
                </a:path>
                <a:path w="55879" h="41910">
                  <a:moveTo>
                    <a:pt x="50825" y="24511"/>
                  </a:moveTo>
                  <a:lnTo>
                    <a:pt x="4648" y="24511"/>
                  </a:lnTo>
                  <a:lnTo>
                    <a:pt x="4648" y="25273"/>
                  </a:lnTo>
                  <a:lnTo>
                    <a:pt x="50825" y="25273"/>
                  </a:lnTo>
                  <a:lnTo>
                    <a:pt x="50825" y="24511"/>
                  </a:lnTo>
                  <a:close/>
                </a:path>
                <a:path w="55879" h="41910">
                  <a:moveTo>
                    <a:pt x="52374" y="21844"/>
                  </a:moveTo>
                  <a:lnTo>
                    <a:pt x="52374" y="22606"/>
                  </a:lnTo>
                  <a:lnTo>
                    <a:pt x="5422" y="22606"/>
                  </a:lnTo>
                  <a:lnTo>
                    <a:pt x="5422" y="24511"/>
                  </a:lnTo>
                  <a:lnTo>
                    <a:pt x="51600" y="24511"/>
                  </a:lnTo>
                  <a:lnTo>
                    <a:pt x="51600" y="23749"/>
                  </a:lnTo>
                  <a:lnTo>
                    <a:pt x="52374" y="22987"/>
                  </a:lnTo>
                  <a:lnTo>
                    <a:pt x="53149" y="22987"/>
                  </a:lnTo>
                  <a:lnTo>
                    <a:pt x="53149" y="22606"/>
                  </a:lnTo>
                  <a:lnTo>
                    <a:pt x="52374" y="21844"/>
                  </a:lnTo>
                  <a:close/>
                </a:path>
                <a:path w="55879" h="41910">
                  <a:moveTo>
                    <a:pt x="53149" y="20193"/>
                  </a:moveTo>
                  <a:lnTo>
                    <a:pt x="6210" y="20193"/>
                  </a:lnTo>
                  <a:lnTo>
                    <a:pt x="6210" y="20955"/>
                  </a:lnTo>
                  <a:lnTo>
                    <a:pt x="4648" y="22606"/>
                  </a:lnTo>
                  <a:lnTo>
                    <a:pt x="52374" y="22606"/>
                  </a:lnTo>
                  <a:lnTo>
                    <a:pt x="52374" y="20955"/>
                  </a:lnTo>
                  <a:lnTo>
                    <a:pt x="53149" y="20955"/>
                  </a:lnTo>
                  <a:lnTo>
                    <a:pt x="53149" y="20193"/>
                  </a:lnTo>
                  <a:close/>
                </a:path>
                <a:path w="55879" h="41910">
                  <a:moveTo>
                    <a:pt x="2324" y="16383"/>
                  </a:moveTo>
                  <a:lnTo>
                    <a:pt x="1549" y="16383"/>
                  </a:lnTo>
                  <a:lnTo>
                    <a:pt x="1549" y="18669"/>
                  </a:lnTo>
                  <a:lnTo>
                    <a:pt x="3098" y="18669"/>
                  </a:lnTo>
                  <a:lnTo>
                    <a:pt x="3098" y="20193"/>
                  </a:lnTo>
                  <a:lnTo>
                    <a:pt x="3873" y="19431"/>
                  </a:lnTo>
                  <a:lnTo>
                    <a:pt x="53924" y="19431"/>
                  </a:lnTo>
                  <a:lnTo>
                    <a:pt x="53924" y="17145"/>
                  </a:lnTo>
                  <a:lnTo>
                    <a:pt x="2324" y="17145"/>
                  </a:lnTo>
                  <a:lnTo>
                    <a:pt x="2324" y="16383"/>
                  </a:lnTo>
                  <a:close/>
                </a:path>
                <a:path w="55879" h="41910">
                  <a:moveTo>
                    <a:pt x="4648" y="19431"/>
                  </a:moveTo>
                  <a:lnTo>
                    <a:pt x="3873" y="19431"/>
                  </a:lnTo>
                  <a:lnTo>
                    <a:pt x="3873" y="20193"/>
                  </a:lnTo>
                  <a:lnTo>
                    <a:pt x="4648" y="20193"/>
                  </a:lnTo>
                  <a:lnTo>
                    <a:pt x="4648" y="19431"/>
                  </a:lnTo>
                  <a:close/>
                </a:path>
                <a:path w="55879" h="41910">
                  <a:moveTo>
                    <a:pt x="53924" y="19431"/>
                  </a:moveTo>
                  <a:lnTo>
                    <a:pt x="4648" y="19431"/>
                  </a:lnTo>
                  <a:lnTo>
                    <a:pt x="4648" y="20193"/>
                  </a:lnTo>
                  <a:lnTo>
                    <a:pt x="53924" y="20193"/>
                  </a:lnTo>
                  <a:lnTo>
                    <a:pt x="53924" y="19431"/>
                  </a:lnTo>
                  <a:close/>
                </a:path>
                <a:path w="55879" h="41910">
                  <a:moveTo>
                    <a:pt x="774" y="10541"/>
                  </a:moveTo>
                  <a:lnTo>
                    <a:pt x="0" y="10541"/>
                  </a:lnTo>
                  <a:lnTo>
                    <a:pt x="0" y="12827"/>
                  </a:lnTo>
                  <a:lnTo>
                    <a:pt x="1549" y="12827"/>
                  </a:lnTo>
                  <a:lnTo>
                    <a:pt x="1549" y="13208"/>
                  </a:lnTo>
                  <a:lnTo>
                    <a:pt x="2324" y="13208"/>
                  </a:lnTo>
                  <a:lnTo>
                    <a:pt x="2324" y="15621"/>
                  </a:lnTo>
                  <a:lnTo>
                    <a:pt x="3098" y="15621"/>
                  </a:lnTo>
                  <a:lnTo>
                    <a:pt x="2324" y="16383"/>
                  </a:lnTo>
                  <a:lnTo>
                    <a:pt x="2324" y="17145"/>
                  </a:lnTo>
                  <a:lnTo>
                    <a:pt x="54698" y="17145"/>
                  </a:lnTo>
                  <a:lnTo>
                    <a:pt x="54698" y="16383"/>
                  </a:lnTo>
                  <a:lnTo>
                    <a:pt x="55473" y="16383"/>
                  </a:lnTo>
                  <a:lnTo>
                    <a:pt x="55473" y="12065"/>
                  </a:lnTo>
                  <a:lnTo>
                    <a:pt x="53924" y="12065"/>
                  </a:lnTo>
                  <a:lnTo>
                    <a:pt x="53149" y="11303"/>
                  </a:lnTo>
                  <a:lnTo>
                    <a:pt x="774" y="11303"/>
                  </a:lnTo>
                  <a:lnTo>
                    <a:pt x="774" y="10541"/>
                  </a:lnTo>
                  <a:close/>
                </a:path>
                <a:path w="55879" h="41910">
                  <a:moveTo>
                    <a:pt x="1549" y="12827"/>
                  </a:moveTo>
                  <a:lnTo>
                    <a:pt x="774" y="12827"/>
                  </a:lnTo>
                  <a:lnTo>
                    <a:pt x="774" y="13208"/>
                  </a:lnTo>
                  <a:lnTo>
                    <a:pt x="1549" y="12827"/>
                  </a:lnTo>
                  <a:close/>
                </a:path>
                <a:path w="55879" h="41910">
                  <a:moveTo>
                    <a:pt x="53924" y="11303"/>
                  </a:moveTo>
                  <a:lnTo>
                    <a:pt x="53924" y="12065"/>
                  </a:lnTo>
                  <a:lnTo>
                    <a:pt x="54698" y="12065"/>
                  </a:lnTo>
                  <a:lnTo>
                    <a:pt x="53924" y="11303"/>
                  </a:lnTo>
                  <a:close/>
                </a:path>
                <a:path w="55879" h="41910">
                  <a:moveTo>
                    <a:pt x="55473" y="11303"/>
                  </a:moveTo>
                  <a:lnTo>
                    <a:pt x="54698" y="11303"/>
                  </a:lnTo>
                  <a:lnTo>
                    <a:pt x="54698" y="12065"/>
                  </a:lnTo>
                  <a:lnTo>
                    <a:pt x="55473" y="12065"/>
                  </a:lnTo>
                  <a:lnTo>
                    <a:pt x="55473" y="11303"/>
                  </a:lnTo>
                  <a:close/>
                </a:path>
                <a:path w="55879" h="41910">
                  <a:moveTo>
                    <a:pt x="774" y="10541"/>
                  </a:moveTo>
                  <a:lnTo>
                    <a:pt x="774" y="11303"/>
                  </a:lnTo>
                  <a:lnTo>
                    <a:pt x="1549" y="11303"/>
                  </a:lnTo>
                  <a:lnTo>
                    <a:pt x="774" y="10541"/>
                  </a:lnTo>
                  <a:close/>
                </a:path>
                <a:path w="55879" h="41910">
                  <a:moveTo>
                    <a:pt x="53924" y="9779"/>
                  </a:moveTo>
                  <a:lnTo>
                    <a:pt x="2324" y="9779"/>
                  </a:lnTo>
                  <a:lnTo>
                    <a:pt x="2324" y="10541"/>
                  </a:lnTo>
                  <a:lnTo>
                    <a:pt x="1549" y="10541"/>
                  </a:lnTo>
                  <a:lnTo>
                    <a:pt x="2324" y="11303"/>
                  </a:lnTo>
                  <a:lnTo>
                    <a:pt x="53924" y="11303"/>
                  </a:lnTo>
                  <a:lnTo>
                    <a:pt x="53924" y="9779"/>
                  </a:lnTo>
                  <a:close/>
                </a:path>
                <a:path w="55879" h="41910">
                  <a:moveTo>
                    <a:pt x="53149" y="9017"/>
                  </a:moveTo>
                  <a:lnTo>
                    <a:pt x="3873" y="9017"/>
                  </a:lnTo>
                  <a:lnTo>
                    <a:pt x="3873" y="9779"/>
                  </a:lnTo>
                  <a:lnTo>
                    <a:pt x="53149" y="9779"/>
                  </a:lnTo>
                  <a:lnTo>
                    <a:pt x="53149" y="9017"/>
                  </a:lnTo>
                  <a:close/>
                </a:path>
                <a:path w="55879" h="41910">
                  <a:moveTo>
                    <a:pt x="16675" y="8128"/>
                  </a:moveTo>
                  <a:lnTo>
                    <a:pt x="4648" y="8128"/>
                  </a:lnTo>
                  <a:lnTo>
                    <a:pt x="4648" y="9017"/>
                  </a:lnTo>
                  <a:lnTo>
                    <a:pt x="17843" y="9017"/>
                  </a:lnTo>
                  <a:lnTo>
                    <a:pt x="16675" y="8128"/>
                  </a:lnTo>
                  <a:close/>
                </a:path>
                <a:path w="55879" h="41910">
                  <a:moveTo>
                    <a:pt x="53149" y="5842"/>
                  </a:moveTo>
                  <a:lnTo>
                    <a:pt x="52374" y="5842"/>
                  </a:lnTo>
                  <a:lnTo>
                    <a:pt x="52374" y="6604"/>
                  </a:lnTo>
                  <a:lnTo>
                    <a:pt x="51600" y="7366"/>
                  </a:lnTo>
                  <a:lnTo>
                    <a:pt x="47713" y="7366"/>
                  </a:lnTo>
                  <a:lnTo>
                    <a:pt x="47713" y="8128"/>
                  </a:lnTo>
                  <a:lnTo>
                    <a:pt x="17843" y="8128"/>
                  </a:lnTo>
                  <a:lnTo>
                    <a:pt x="17843" y="9017"/>
                  </a:lnTo>
                  <a:lnTo>
                    <a:pt x="52374" y="9017"/>
                  </a:lnTo>
                  <a:lnTo>
                    <a:pt x="52374" y="8128"/>
                  </a:lnTo>
                  <a:lnTo>
                    <a:pt x="53149" y="7366"/>
                  </a:lnTo>
                  <a:lnTo>
                    <a:pt x="53149" y="5842"/>
                  </a:lnTo>
                  <a:close/>
                </a:path>
                <a:path w="55879" h="41910">
                  <a:moveTo>
                    <a:pt x="6210" y="7366"/>
                  </a:moveTo>
                  <a:lnTo>
                    <a:pt x="5422" y="7366"/>
                  </a:lnTo>
                  <a:lnTo>
                    <a:pt x="5422" y="8128"/>
                  </a:lnTo>
                  <a:lnTo>
                    <a:pt x="6210" y="8128"/>
                  </a:lnTo>
                  <a:lnTo>
                    <a:pt x="6210" y="7366"/>
                  </a:lnTo>
                  <a:close/>
                </a:path>
                <a:path w="55879" h="41910">
                  <a:moveTo>
                    <a:pt x="15900" y="7366"/>
                  </a:moveTo>
                  <a:lnTo>
                    <a:pt x="6210" y="7366"/>
                  </a:lnTo>
                  <a:lnTo>
                    <a:pt x="6210" y="8128"/>
                  </a:lnTo>
                  <a:lnTo>
                    <a:pt x="15900" y="8128"/>
                  </a:lnTo>
                  <a:lnTo>
                    <a:pt x="15900" y="7366"/>
                  </a:lnTo>
                  <a:close/>
                </a:path>
                <a:path w="55879" h="41910">
                  <a:moveTo>
                    <a:pt x="24828" y="7366"/>
                  </a:moveTo>
                  <a:lnTo>
                    <a:pt x="18618" y="7366"/>
                  </a:lnTo>
                  <a:lnTo>
                    <a:pt x="18618" y="8128"/>
                  </a:lnTo>
                  <a:lnTo>
                    <a:pt x="24828" y="8128"/>
                  </a:lnTo>
                  <a:lnTo>
                    <a:pt x="24828" y="7366"/>
                  </a:lnTo>
                  <a:close/>
                </a:path>
                <a:path w="55879" h="41910">
                  <a:moveTo>
                    <a:pt x="47713" y="7366"/>
                  </a:moveTo>
                  <a:lnTo>
                    <a:pt x="24828" y="7366"/>
                  </a:lnTo>
                  <a:lnTo>
                    <a:pt x="24828" y="8128"/>
                  </a:lnTo>
                  <a:lnTo>
                    <a:pt x="47713" y="8128"/>
                  </a:lnTo>
                  <a:lnTo>
                    <a:pt x="47713" y="7366"/>
                  </a:lnTo>
                  <a:close/>
                </a:path>
                <a:path w="55879" h="41910">
                  <a:moveTo>
                    <a:pt x="15125" y="5080"/>
                  </a:moveTo>
                  <a:lnTo>
                    <a:pt x="6985" y="5080"/>
                  </a:lnTo>
                  <a:lnTo>
                    <a:pt x="6985" y="7366"/>
                  </a:lnTo>
                  <a:lnTo>
                    <a:pt x="15125" y="7366"/>
                  </a:lnTo>
                  <a:lnTo>
                    <a:pt x="15125" y="5080"/>
                  </a:lnTo>
                  <a:close/>
                </a:path>
                <a:path w="55879" h="41910">
                  <a:moveTo>
                    <a:pt x="21729" y="5842"/>
                  </a:moveTo>
                  <a:lnTo>
                    <a:pt x="20942" y="5842"/>
                  </a:lnTo>
                  <a:lnTo>
                    <a:pt x="19392" y="7366"/>
                  </a:lnTo>
                  <a:lnTo>
                    <a:pt x="22504" y="7366"/>
                  </a:lnTo>
                  <a:lnTo>
                    <a:pt x="22504" y="6604"/>
                  </a:lnTo>
                  <a:lnTo>
                    <a:pt x="21729" y="6604"/>
                  </a:lnTo>
                  <a:lnTo>
                    <a:pt x="21729" y="5842"/>
                  </a:lnTo>
                  <a:close/>
                </a:path>
                <a:path w="55879" h="41910">
                  <a:moveTo>
                    <a:pt x="24053" y="6604"/>
                  </a:moveTo>
                  <a:lnTo>
                    <a:pt x="23279" y="6604"/>
                  </a:lnTo>
                  <a:lnTo>
                    <a:pt x="23279" y="7366"/>
                  </a:lnTo>
                  <a:lnTo>
                    <a:pt x="24053" y="7366"/>
                  </a:lnTo>
                  <a:lnTo>
                    <a:pt x="24053" y="6604"/>
                  </a:lnTo>
                  <a:close/>
                </a:path>
                <a:path w="55879" h="41910">
                  <a:moveTo>
                    <a:pt x="45783" y="5080"/>
                  </a:moveTo>
                  <a:lnTo>
                    <a:pt x="27152" y="5080"/>
                  </a:lnTo>
                  <a:lnTo>
                    <a:pt x="27152" y="6604"/>
                  </a:lnTo>
                  <a:lnTo>
                    <a:pt x="26377" y="6604"/>
                  </a:lnTo>
                  <a:lnTo>
                    <a:pt x="25603" y="7366"/>
                  </a:lnTo>
                  <a:lnTo>
                    <a:pt x="45783" y="7366"/>
                  </a:lnTo>
                  <a:lnTo>
                    <a:pt x="45783" y="5080"/>
                  </a:lnTo>
                  <a:close/>
                </a:path>
                <a:path w="55879" h="41910">
                  <a:moveTo>
                    <a:pt x="46939" y="6604"/>
                  </a:moveTo>
                  <a:lnTo>
                    <a:pt x="46164" y="6604"/>
                  </a:lnTo>
                  <a:lnTo>
                    <a:pt x="45783" y="7366"/>
                  </a:lnTo>
                  <a:lnTo>
                    <a:pt x="46939" y="7366"/>
                  </a:lnTo>
                  <a:lnTo>
                    <a:pt x="46939" y="6604"/>
                  </a:lnTo>
                  <a:close/>
                </a:path>
                <a:path w="55879" h="41910">
                  <a:moveTo>
                    <a:pt x="48488" y="6604"/>
                  </a:moveTo>
                  <a:lnTo>
                    <a:pt x="48488" y="7366"/>
                  </a:lnTo>
                  <a:lnTo>
                    <a:pt x="49276" y="7366"/>
                  </a:lnTo>
                  <a:lnTo>
                    <a:pt x="48488" y="6604"/>
                  </a:lnTo>
                  <a:close/>
                </a:path>
                <a:path w="55879" h="41910">
                  <a:moveTo>
                    <a:pt x="51600" y="6604"/>
                  </a:moveTo>
                  <a:lnTo>
                    <a:pt x="49276" y="6604"/>
                  </a:lnTo>
                  <a:lnTo>
                    <a:pt x="49276" y="7366"/>
                  </a:lnTo>
                  <a:lnTo>
                    <a:pt x="51600" y="7366"/>
                  </a:lnTo>
                  <a:lnTo>
                    <a:pt x="51600" y="6604"/>
                  </a:lnTo>
                  <a:close/>
                </a:path>
                <a:path w="55879" h="41910">
                  <a:moveTo>
                    <a:pt x="50825" y="5842"/>
                  </a:moveTo>
                  <a:lnTo>
                    <a:pt x="50050" y="5842"/>
                  </a:lnTo>
                  <a:lnTo>
                    <a:pt x="50050" y="6604"/>
                  </a:lnTo>
                  <a:lnTo>
                    <a:pt x="50825" y="6604"/>
                  </a:lnTo>
                  <a:lnTo>
                    <a:pt x="50825" y="5842"/>
                  </a:lnTo>
                  <a:close/>
                </a:path>
                <a:path w="55879" h="41910">
                  <a:moveTo>
                    <a:pt x="20942" y="5080"/>
                  </a:moveTo>
                  <a:lnTo>
                    <a:pt x="20167" y="5080"/>
                  </a:lnTo>
                  <a:lnTo>
                    <a:pt x="20167" y="5842"/>
                  </a:lnTo>
                  <a:lnTo>
                    <a:pt x="20942" y="5842"/>
                  </a:lnTo>
                  <a:lnTo>
                    <a:pt x="20942" y="5080"/>
                  </a:lnTo>
                  <a:close/>
                </a:path>
                <a:path w="55879" h="41910">
                  <a:moveTo>
                    <a:pt x="14351" y="4318"/>
                  </a:moveTo>
                  <a:lnTo>
                    <a:pt x="7759" y="4318"/>
                  </a:lnTo>
                  <a:lnTo>
                    <a:pt x="7759" y="5080"/>
                  </a:lnTo>
                  <a:lnTo>
                    <a:pt x="14351" y="5080"/>
                  </a:lnTo>
                  <a:lnTo>
                    <a:pt x="14351" y="4318"/>
                  </a:lnTo>
                  <a:close/>
                </a:path>
                <a:path w="55879" h="41910">
                  <a:moveTo>
                    <a:pt x="20167" y="4318"/>
                  </a:moveTo>
                  <a:lnTo>
                    <a:pt x="19392" y="5080"/>
                  </a:lnTo>
                  <a:lnTo>
                    <a:pt x="20167" y="5080"/>
                  </a:lnTo>
                  <a:lnTo>
                    <a:pt x="20167" y="4318"/>
                  </a:lnTo>
                  <a:close/>
                </a:path>
                <a:path w="55879" h="41910">
                  <a:moveTo>
                    <a:pt x="29095" y="3556"/>
                  </a:moveTo>
                  <a:lnTo>
                    <a:pt x="27546" y="3556"/>
                  </a:lnTo>
                  <a:lnTo>
                    <a:pt x="27546" y="5080"/>
                  </a:lnTo>
                  <a:lnTo>
                    <a:pt x="44996" y="5080"/>
                  </a:lnTo>
                  <a:lnTo>
                    <a:pt x="44996" y="4318"/>
                  </a:lnTo>
                  <a:lnTo>
                    <a:pt x="29095" y="4318"/>
                  </a:lnTo>
                  <a:lnTo>
                    <a:pt x="29095" y="3556"/>
                  </a:lnTo>
                  <a:close/>
                </a:path>
                <a:path w="55879" h="41910">
                  <a:moveTo>
                    <a:pt x="13576" y="3556"/>
                  </a:moveTo>
                  <a:lnTo>
                    <a:pt x="8915" y="3556"/>
                  </a:lnTo>
                  <a:lnTo>
                    <a:pt x="8915" y="4318"/>
                  </a:lnTo>
                  <a:lnTo>
                    <a:pt x="13576" y="4318"/>
                  </a:lnTo>
                  <a:lnTo>
                    <a:pt x="13576" y="3556"/>
                  </a:lnTo>
                  <a:close/>
                </a:path>
                <a:path w="55879" h="41910">
                  <a:moveTo>
                    <a:pt x="44996" y="3556"/>
                  </a:moveTo>
                  <a:lnTo>
                    <a:pt x="29870" y="3556"/>
                  </a:lnTo>
                  <a:lnTo>
                    <a:pt x="29870" y="4318"/>
                  </a:lnTo>
                  <a:lnTo>
                    <a:pt x="44996" y="4318"/>
                  </a:lnTo>
                  <a:lnTo>
                    <a:pt x="44996" y="3556"/>
                  </a:lnTo>
                  <a:close/>
                </a:path>
                <a:path w="55879" h="41910">
                  <a:moveTo>
                    <a:pt x="12026" y="3175"/>
                  </a:moveTo>
                  <a:lnTo>
                    <a:pt x="8915" y="3175"/>
                  </a:lnTo>
                  <a:lnTo>
                    <a:pt x="8534" y="3556"/>
                  </a:lnTo>
                  <a:lnTo>
                    <a:pt x="12026" y="3556"/>
                  </a:lnTo>
                  <a:lnTo>
                    <a:pt x="12026" y="3175"/>
                  </a:lnTo>
                  <a:close/>
                </a:path>
                <a:path w="55879" h="41910">
                  <a:moveTo>
                    <a:pt x="40347" y="762"/>
                  </a:moveTo>
                  <a:lnTo>
                    <a:pt x="36855" y="762"/>
                  </a:lnTo>
                  <a:lnTo>
                    <a:pt x="36080" y="1651"/>
                  </a:lnTo>
                  <a:lnTo>
                    <a:pt x="36080" y="2413"/>
                  </a:lnTo>
                  <a:lnTo>
                    <a:pt x="34531" y="2413"/>
                  </a:lnTo>
                  <a:lnTo>
                    <a:pt x="34531" y="3175"/>
                  </a:lnTo>
                  <a:lnTo>
                    <a:pt x="32194" y="3175"/>
                  </a:lnTo>
                  <a:lnTo>
                    <a:pt x="32194" y="3556"/>
                  </a:lnTo>
                  <a:lnTo>
                    <a:pt x="43446" y="3556"/>
                  </a:lnTo>
                  <a:lnTo>
                    <a:pt x="43446" y="1651"/>
                  </a:lnTo>
                  <a:lnTo>
                    <a:pt x="41122" y="1651"/>
                  </a:lnTo>
                  <a:lnTo>
                    <a:pt x="40347" y="762"/>
                  </a:lnTo>
                  <a:close/>
                </a:path>
                <a:path w="55879" h="41910">
                  <a:moveTo>
                    <a:pt x="9702" y="2413"/>
                  </a:moveTo>
                  <a:lnTo>
                    <a:pt x="9702" y="3175"/>
                  </a:lnTo>
                  <a:lnTo>
                    <a:pt x="10477" y="3175"/>
                  </a:lnTo>
                  <a:lnTo>
                    <a:pt x="9702" y="2413"/>
                  </a:lnTo>
                  <a:close/>
                </a:path>
                <a:path w="55879" h="41910">
                  <a:moveTo>
                    <a:pt x="11252" y="2413"/>
                  </a:moveTo>
                  <a:lnTo>
                    <a:pt x="10477" y="2413"/>
                  </a:lnTo>
                  <a:lnTo>
                    <a:pt x="10477" y="3175"/>
                  </a:lnTo>
                  <a:lnTo>
                    <a:pt x="11252" y="3175"/>
                  </a:lnTo>
                  <a:lnTo>
                    <a:pt x="11252" y="2413"/>
                  </a:lnTo>
                  <a:close/>
                </a:path>
                <a:path w="55879" h="41910">
                  <a:moveTo>
                    <a:pt x="41897" y="0"/>
                  </a:moveTo>
                  <a:lnTo>
                    <a:pt x="41122" y="762"/>
                  </a:lnTo>
                  <a:lnTo>
                    <a:pt x="41122" y="1651"/>
                  </a:lnTo>
                  <a:lnTo>
                    <a:pt x="42672" y="1651"/>
                  </a:lnTo>
                  <a:lnTo>
                    <a:pt x="41897" y="762"/>
                  </a:lnTo>
                  <a:lnTo>
                    <a:pt x="41897" y="0"/>
                  </a:lnTo>
                  <a:close/>
                </a:path>
                <a:path w="55879" h="41910">
                  <a:moveTo>
                    <a:pt x="38798" y="0"/>
                  </a:moveTo>
                  <a:lnTo>
                    <a:pt x="38023" y="0"/>
                  </a:lnTo>
                  <a:lnTo>
                    <a:pt x="38023" y="762"/>
                  </a:lnTo>
                  <a:lnTo>
                    <a:pt x="38798" y="762"/>
                  </a:lnTo>
                  <a:lnTo>
                    <a:pt x="38798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5897197" y="2886102"/>
              <a:ext cx="56515" cy="41910"/>
            </a:xfrm>
            <a:custGeom>
              <a:avLst/>
              <a:gdLst/>
              <a:ahLst/>
              <a:cxnLst/>
              <a:rect l="l" t="t" r="r" b="b"/>
              <a:pathLst>
                <a:path w="56514" h="41910">
                  <a:moveTo>
                    <a:pt x="53924" y="22529"/>
                  </a:moveTo>
                  <a:lnTo>
                    <a:pt x="53924" y="22910"/>
                  </a:lnTo>
                  <a:lnTo>
                    <a:pt x="53149" y="22910"/>
                  </a:lnTo>
                  <a:lnTo>
                    <a:pt x="52374" y="23698"/>
                  </a:lnTo>
                  <a:lnTo>
                    <a:pt x="52374" y="24472"/>
                  </a:lnTo>
                  <a:lnTo>
                    <a:pt x="51600" y="24472"/>
                  </a:lnTo>
                  <a:lnTo>
                    <a:pt x="51600" y="25247"/>
                  </a:lnTo>
                  <a:lnTo>
                    <a:pt x="50825" y="25247"/>
                  </a:lnTo>
                  <a:lnTo>
                    <a:pt x="50825" y="26022"/>
                  </a:lnTo>
                  <a:lnTo>
                    <a:pt x="50050" y="26797"/>
                  </a:lnTo>
                  <a:lnTo>
                    <a:pt x="49263" y="26797"/>
                  </a:lnTo>
                  <a:lnTo>
                    <a:pt x="48488" y="27571"/>
                  </a:lnTo>
                  <a:lnTo>
                    <a:pt x="47713" y="28346"/>
                  </a:lnTo>
                  <a:lnTo>
                    <a:pt x="47713" y="27571"/>
                  </a:lnTo>
                  <a:lnTo>
                    <a:pt x="46939" y="27571"/>
                  </a:lnTo>
                  <a:lnTo>
                    <a:pt x="47713" y="26797"/>
                  </a:lnTo>
                  <a:lnTo>
                    <a:pt x="47713" y="26022"/>
                  </a:lnTo>
                  <a:lnTo>
                    <a:pt x="46939" y="26022"/>
                  </a:lnTo>
                  <a:lnTo>
                    <a:pt x="46939" y="25247"/>
                  </a:lnTo>
                  <a:lnTo>
                    <a:pt x="46558" y="26022"/>
                  </a:lnTo>
                  <a:lnTo>
                    <a:pt x="46558" y="25247"/>
                  </a:lnTo>
                  <a:lnTo>
                    <a:pt x="46558" y="26022"/>
                  </a:lnTo>
                  <a:lnTo>
                    <a:pt x="45770" y="26022"/>
                  </a:lnTo>
                  <a:lnTo>
                    <a:pt x="45770" y="26797"/>
                  </a:lnTo>
                  <a:lnTo>
                    <a:pt x="44996" y="27571"/>
                  </a:lnTo>
                  <a:lnTo>
                    <a:pt x="44996" y="26797"/>
                  </a:lnTo>
                  <a:lnTo>
                    <a:pt x="44221" y="27571"/>
                  </a:lnTo>
                  <a:lnTo>
                    <a:pt x="44221" y="28346"/>
                  </a:lnTo>
                  <a:lnTo>
                    <a:pt x="43446" y="28346"/>
                  </a:lnTo>
                  <a:lnTo>
                    <a:pt x="43446" y="29133"/>
                  </a:lnTo>
                  <a:lnTo>
                    <a:pt x="44221" y="29133"/>
                  </a:lnTo>
                  <a:lnTo>
                    <a:pt x="44996" y="29133"/>
                  </a:lnTo>
                  <a:lnTo>
                    <a:pt x="44221" y="29133"/>
                  </a:lnTo>
                  <a:lnTo>
                    <a:pt x="44996" y="29908"/>
                  </a:lnTo>
                  <a:lnTo>
                    <a:pt x="44221" y="29908"/>
                  </a:lnTo>
                  <a:lnTo>
                    <a:pt x="44221" y="30683"/>
                  </a:lnTo>
                  <a:lnTo>
                    <a:pt x="43446" y="30683"/>
                  </a:lnTo>
                  <a:lnTo>
                    <a:pt x="43446" y="31457"/>
                  </a:lnTo>
                  <a:lnTo>
                    <a:pt x="42671" y="31457"/>
                  </a:lnTo>
                  <a:lnTo>
                    <a:pt x="42671" y="31851"/>
                  </a:lnTo>
                  <a:lnTo>
                    <a:pt x="42671" y="32626"/>
                  </a:lnTo>
                  <a:lnTo>
                    <a:pt x="41897" y="31851"/>
                  </a:lnTo>
                  <a:lnTo>
                    <a:pt x="41122" y="31851"/>
                  </a:lnTo>
                  <a:lnTo>
                    <a:pt x="40347" y="31851"/>
                  </a:lnTo>
                  <a:lnTo>
                    <a:pt x="40347" y="31457"/>
                  </a:lnTo>
                  <a:lnTo>
                    <a:pt x="40347" y="31851"/>
                  </a:lnTo>
                  <a:lnTo>
                    <a:pt x="39573" y="31851"/>
                  </a:lnTo>
                  <a:lnTo>
                    <a:pt x="39573" y="31457"/>
                  </a:lnTo>
                  <a:lnTo>
                    <a:pt x="40347" y="31457"/>
                  </a:lnTo>
                  <a:lnTo>
                    <a:pt x="39573" y="31457"/>
                  </a:lnTo>
                  <a:lnTo>
                    <a:pt x="39573" y="30683"/>
                  </a:lnTo>
                  <a:lnTo>
                    <a:pt x="39573" y="29908"/>
                  </a:lnTo>
                  <a:lnTo>
                    <a:pt x="38798" y="30683"/>
                  </a:lnTo>
                  <a:lnTo>
                    <a:pt x="38798" y="29908"/>
                  </a:lnTo>
                  <a:lnTo>
                    <a:pt x="38011" y="29908"/>
                  </a:lnTo>
                  <a:lnTo>
                    <a:pt x="37630" y="29908"/>
                  </a:lnTo>
                  <a:lnTo>
                    <a:pt x="37630" y="29133"/>
                  </a:lnTo>
                  <a:lnTo>
                    <a:pt x="37630" y="29908"/>
                  </a:lnTo>
                  <a:lnTo>
                    <a:pt x="36855" y="29908"/>
                  </a:lnTo>
                  <a:lnTo>
                    <a:pt x="36080" y="29908"/>
                  </a:lnTo>
                  <a:lnTo>
                    <a:pt x="35305" y="30683"/>
                  </a:lnTo>
                  <a:lnTo>
                    <a:pt x="35305" y="29908"/>
                  </a:lnTo>
                  <a:lnTo>
                    <a:pt x="34531" y="29908"/>
                  </a:lnTo>
                  <a:lnTo>
                    <a:pt x="34531" y="30683"/>
                  </a:lnTo>
                  <a:lnTo>
                    <a:pt x="34531" y="29908"/>
                  </a:lnTo>
                  <a:lnTo>
                    <a:pt x="34531" y="29133"/>
                  </a:lnTo>
                  <a:lnTo>
                    <a:pt x="33743" y="29133"/>
                  </a:lnTo>
                  <a:lnTo>
                    <a:pt x="32969" y="29133"/>
                  </a:lnTo>
                  <a:lnTo>
                    <a:pt x="32969" y="29908"/>
                  </a:lnTo>
                  <a:lnTo>
                    <a:pt x="32194" y="29908"/>
                  </a:lnTo>
                  <a:lnTo>
                    <a:pt x="32194" y="29133"/>
                  </a:lnTo>
                  <a:lnTo>
                    <a:pt x="31419" y="29133"/>
                  </a:lnTo>
                  <a:lnTo>
                    <a:pt x="31419" y="28346"/>
                  </a:lnTo>
                  <a:lnTo>
                    <a:pt x="30645" y="28346"/>
                  </a:lnTo>
                  <a:lnTo>
                    <a:pt x="30645" y="29133"/>
                  </a:lnTo>
                  <a:lnTo>
                    <a:pt x="29870" y="29133"/>
                  </a:lnTo>
                  <a:lnTo>
                    <a:pt x="29870" y="29908"/>
                  </a:lnTo>
                  <a:lnTo>
                    <a:pt x="30645" y="29908"/>
                  </a:lnTo>
                  <a:lnTo>
                    <a:pt x="30645" y="30683"/>
                  </a:lnTo>
                  <a:lnTo>
                    <a:pt x="29870" y="30683"/>
                  </a:lnTo>
                  <a:lnTo>
                    <a:pt x="29870" y="29908"/>
                  </a:lnTo>
                  <a:lnTo>
                    <a:pt x="30645" y="29908"/>
                  </a:lnTo>
                  <a:lnTo>
                    <a:pt x="29870" y="29908"/>
                  </a:lnTo>
                  <a:lnTo>
                    <a:pt x="29870" y="30683"/>
                  </a:lnTo>
                  <a:lnTo>
                    <a:pt x="30645" y="30683"/>
                  </a:lnTo>
                  <a:lnTo>
                    <a:pt x="31419" y="31457"/>
                  </a:lnTo>
                  <a:lnTo>
                    <a:pt x="30645" y="31851"/>
                  </a:lnTo>
                  <a:lnTo>
                    <a:pt x="29870" y="31851"/>
                  </a:lnTo>
                  <a:lnTo>
                    <a:pt x="29095" y="31851"/>
                  </a:lnTo>
                  <a:lnTo>
                    <a:pt x="29095" y="32626"/>
                  </a:lnTo>
                  <a:lnTo>
                    <a:pt x="28320" y="32626"/>
                  </a:lnTo>
                  <a:lnTo>
                    <a:pt x="28320" y="33401"/>
                  </a:lnTo>
                  <a:lnTo>
                    <a:pt x="28320" y="34175"/>
                  </a:lnTo>
                  <a:lnTo>
                    <a:pt x="27927" y="34175"/>
                  </a:lnTo>
                  <a:lnTo>
                    <a:pt x="27927" y="33401"/>
                  </a:lnTo>
                  <a:lnTo>
                    <a:pt x="27152" y="33401"/>
                  </a:lnTo>
                  <a:lnTo>
                    <a:pt x="26377" y="33401"/>
                  </a:lnTo>
                  <a:lnTo>
                    <a:pt x="25603" y="34175"/>
                  </a:lnTo>
                  <a:lnTo>
                    <a:pt x="25603" y="34963"/>
                  </a:lnTo>
                  <a:lnTo>
                    <a:pt x="24828" y="34963"/>
                  </a:lnTo>
                  <a:lnTo>
                    <a:pt x="24828" y="34175"/>
                  </a:lnTo>
                  <a:lnTo>
                    <a:pt x="24053" y="34175"/>
                  </a:lnTo>
                  <a:lnTo>
                    <a:pt x="24053" y="34963"/>
                  </a:lnTo>
                  <a:lnTo>
                    <a:pt x="24828" y="35737"/>
                  </a:lnTo>
                  <a:lnTo>
                    <a:pt x="24053" y="35737"/>
                  </a:lnTo>
                  <a:lnTo>
                    <a:pt x="24053" y="36512"/>
                  </a:lnTo>
                  <a:lnTo>
                    <a:pt x="23279" y="35737"/>
                  </a:lnTo>
                  <a:lnTo>
                    <a:pt x="23279" y="36512"/>
                  </a:lnTo>
                  <a:lnTo>
                    <a:pt x="23279" y="37287"/>
                  </a:lnTo>
                  <a:lnTo>
                    <a:pt x="22504" y="38061"/>
                  </a:lnTo>
                  <a:lnTo>
                    <a:pt x="23279" y="38061"/>
                  </a:lnTo>
                  <a:lnTo>
                    <a:pt x="24053" y="38061"/>
                  </a:lnTo>
                  <a:lnTo>
                    <a:pt x="23279" y="38061"/>
                  </a:lnTo>
                  <a:lnTo>
                    <a:pt x="23279" y="38849"/>
                  </a:lnTo>
                  <a:lnTo>
                    <a:pt x="24053" y="38849"/>
                  </a:lnTo>
                  <a:lnTo>
                    <a:pt x="23279" y="39624"/>
                  </a:lnTo>
                  <a:lnTo>
                    <a:pt x="22504" y="39624"/>
                  </a:lnTo>
                  <a:lnTo>
                    <a:pt x="21716" y="39624"/>
                  </a:lnTo>
                  <a:lnTo>
                    <a:pt x="21716" y="40398"/>
                  </a:lnTo>
                  <a:lnTo>
                    <a:pt x="20942" y="39624"/>
                  </a:lnTo>
                  <a:lnTo>
                    <a:pt x="21716" y="39624"/>
                  </a:lnTo>
                  <a:lnTo>
                    <a:pt x="20942" y="39624"/>
                  </a:lnTo>
                  <a:lnTo>
                    <a:pt x="20167" y="39624"/>
                  </a:lnTo>
                  <a:lnTo>
                    <a:pt x="19392" y="39624"/>
                  </a:lnTo>
                  <a:lnTo>
                    <a:pt x="18618" y="39624"/>
                  </a:lnTo>
                  <a:lnTo>
                    <a:pt x="18618" y="40398"/>
                  </a:lnTo>
                  <a:lnTo>
                    <a:pt x="18224" y="40398"/>
                  </a:lnTo>
                  <a:lnTo>
                    <a:pt x="18224" y="41173"/>
                  </a:lnTo>
                  <a:lnTo>
                    <a:pt x="17449" y="41173"/>
                  </a:lnTo>
                  <a:lnTo>
                    <a:pt x="17449" y="40398"/>
                  </a:lnTo>
                  <a:lnTo>
                    <a:pt x="17449" y="39624"/>
                  </a:lnTo>
                  <a:lnTo>
                    <a:pt x="16675" y="38849"/>
                  </a:lnTo>
                  <a:lnTo>
                    <a:pt x="16675" y="39624"/>
                  </a:lnTo>
                  <a:lnTo>
                    <a:pt x="15900" y="39624"/>
                  </a:lnTo>
                  <a:lnTo>
                    <a:pt x="15125" y="39624"/>
                  </a:lnTo>
                  <a:lnTo>
                    <a:pt x="15125" y="40398"/>
                  </a:lnTo>
                  <a:lnTo>
                    <a:pt x="14350" y="40398"/>
                  </a:lnTo>
                  <a:lnTo>
                    <a:pt x="13576" y="39624"/>
                  </a:lnTo>
                  <a:lnTo>
                    <a:pt x="12801" y="39624"/>
                  </a:lnTo>
                  <a:lnTo>
                    <a:pt x="12801" y="40398"/>
                  </a:lnTo>
                  <a:lnTo>
                    <a:pt x="12026" y="40398"/>
                  </a:lnTo>
                  <a:lnTo>
                    <a:pt x="12026" y="41173"/>
                  </a:lnTo>
                  <a:lnTo>
                    <a:pt x="11252" y="40398"/>
                  </a:lnTo>
                  <a:lnTo>
                    <a:pt x="10477" y="41554"/>
                  </a:lnTo>
                  <a:lnTo>
                    <a:pt x="9690" y="41173"/>
                  </a:lnTo>
                  <a:lnTo>
                    <a:pt x="9309" y="41173"/>
                  </a:lnTo>
                  <a:lnTo>
                    <a:pt x="8534" y="41554"/>
                  </a:lnTo>
                  <a:lnTo>
                    <a:pt x="7759" y="41554"/>
                  </a:lnTo>
                  <a:lnTo>
                    <a:pt x="8534" y="41554"/>
                  </a:lnTo>
                  <a:lnTo>
                    <a:pt x="7759" y="41173"/>
                  </a:lnTo>
                  <a:lnTo>
                    <a:pt x="7759" y="40398"/>
                  </a:lnTo>
                  <a:lnTo>
                    <a:pt x="7759" y="39624"/>
                  </a:lnTo>
                  <a:lnTo>
                    <a:pt x="6984" y="38849"/>
                  </a:lnTo>
                  <a:lnTo>
                    <a:pt x="6984" y="38061"/>
                  </a:lnTo>
                  <a:lnTo>
                    <a:pt x="6984" y="37287"/>
                  </a:lnTo>
                  <a:lnTo>
                    <a:pt x="6197" y="37287"/>
                  </a:lnTo>
                  <a:lnTo>
                    <a:pt x="6197" y="36512"/>
                  </a:lnTo>
                  <a:lnTo>
                    <a:pt x="5422" y="36512"/>
                  </a:lnTo>
                  <a:lnTo>
                    <a:pt x="4648" y="35737"/>
                  </a:lnTo>
                  <a:lnTo>
                    <a:pt x="3873" y="35737"/>
                  </a:lnTo>
                  <a:lnTo>
                    <a:pt x="3873" y="34963"/>
                  </a:lnTo>
                  <a:lnTo>
                    <a:pt x="3098" y="34963"/>
                  </a:lnTo>
                  <a:lnTo>
                    <a:pt x="3098" y="34175"/>
                  </a:lnTo>
                  <a:lnTo>
                    <a:pt x="3098" y="33401"/>
                  </a:lnTo>
                  <a:lnTo>
                    <a:pt x="3098" y="32626"/>
                  </a:lnTo>
                  <a:lnTo>
                    <a:pt x="3873" y="32626"/>
                  </a:lnTo>
                  <a:lnTo>
                    <a:pt x="3873" y="31851"/>
                  </a:lnTo>
                  <a:lnTo>
                    <a:pt x="3873" y="31457"/>
                  </a:lnTo>
                  <a:lnTo>
                    <a:pt x="3873" y="30683"/>
                  </a:lnTo>
                  <a:lnTo>
                    <a:pt x="4648" y="30683"/>
                  </a:lnTo>
                  <a:lnTo>
                    <a:pt x="3873" y="30683"/>
                  </a:lnTo>
                  <a:lnTo>
                    <a:pt x="4648" y="30683"/>
                  </a:lnTo>
                  <a:lnTo>
                    <a:pt x="4648" y="29908"/>
                  </a:lnTo>
                  <a:lnTo>
                    <a:pt x="5422" y="29908"/>
                  </a:lnTo>
                  <a:lnTo>
                    <a:pt x="4648" y="29133"/>
                  </a:lnTo>
                  <a:lnTo>
                    <a:pt x="5422" y="29133"/>
                  </a:lnTo>
                  <a:lnTo>
                    <a:pt x="5422" y="28346"/>
                  </a:lnTo>
                  <a:lnTo>
                    <a:pt x="6197" y="28346"/>
                  </a:lnTo>
                  <a:lnTo>
                    <a:pt x="5422" y="28346"/>
                  </a:lnTo>
                  <a:lnTo>
                    <a:pt x="6197" y="28346"/>
                  </a:lnTo>
                  <a:lnTo>
                    <a:pt x="5422" y="28346"/>
                  </a:lnTo>
                  <a:lnTo>
                    <a:pt x="6197" y="27571"/>
                  </a:lnTo>
                  <a:lnTo>
                    <a:pt x="6197" y="26797"/>
                  </a:lnTo>
                  <a:lnTo>
                    <a:pt x="5422" y="26797"/>
                  </a:lnTo>
                  <a:lnTo>
                    <a:pt x="5422" y="26022"/>
                  </a:lnTo>
                  <a:lnTo>
                    <a:pt x="6197" y="26022"/>
                  </a:lnTo>
                  <a:lnTo>
                    <a:pt x="6197" y="25247"/>
                  </a:lnTo>
                  <a:lnTo>
                    <a:pt x="5422" y="25247"/>
                  </a:lnTo>
                  <a:lnTo>
                    <a:pt x="5422" y="24472"/>
                  </a:lnTo>
                  <a:lnTo>
                    <a:pt x="6197" y="24472"/>
                  </a:lnTo>
                  <a:lnTo>
                    <a:pt x="6197" y="23698"/>
                  </a:lnTo>
                  <a:lnTo>
                    <a:pt x="6197" y="22910"/>
                  </a:lnTo>
                  <a:lnTo>
                    <a:pt x="6197" y="22529"/>
                  </a:lnTo>
                  <a:lnTo>
                    <a:pt x="5422" y="22529"/>
                  </a:lnTo>
                  <a:lnTo>
                    <a:pt x="6197" y="21755"/>
                  </a:lnTo>
                  <a:lnTo>
                    <a:pt x="6984" y="20980"/>
                  </a:lnTo>
                  <a:lnTo>
                    <a:pt x="6197" y="20980"/>
                  </a:lnTo>
                  <a:lnTo>
                    <a:pt x="6984" y="20980"/>
                  </a:lnTo>
                  <a:lnTo>
                    <a:pt x="6984" y="20193"/>
                  </a:lnTo>
                  <a:lnTo>
                    <a:pt x="6197" y="20193"/>
                  </a:lnTo>
                  <a:lnTo>
                    <a:pt x="5422" y="20193"/>
                  </a:lnTo>
                  <a:lnTo>
                    <a:pt x="5422" y="19418"/>
                  </a:lnTo>
                  <a:lnTo>
                    <a:pt x="5422" y="20193"/>
                  </a:lnTo>
                  <a:lnTo>
                    <a:pt x="4648" y="20193"/>
                  </a:lnTo>
                  <a:lnTo>
                    <a:pt x="4648" y="19418"/>
                  </a:lnTo>
                  <a:lnTo>
                    <a:pt x="3873" y="20193"/>
                  </a:lnTo>
                  <a:lnTo>
                    <a:pt x="3873" y="19418"/>
                  </a:lnTo>
                  <a:lnTo>
                    <a:pt x="3873" y="18643"/>
                  </a:lnTo>
                  <a:lnTo>
                    <a:pt x="3873" y="19418"/>
                  </a:lnTo>
                  <a:lnTo>
                    <a:pt x="3873" y="18643"/>
                  </a:lnTo>
                  <a:lnTo>
                    <a:pt x="3098" y="18643"/>
                  </a:lnTo>
                  <a:lnTo>
                    <a:pt x="3098" y="19418"/>
                  </a:lnTo>
                  <a:lnTo>
                    <a:pt x="3098" y="18643"/>
                  </a:lnTo>
                  <a:lnTo>
                    <a:pt x="2324" y="18643"/>
                  </a:lnTo>
                  <a:lnTo>
                    <a:pt x="2324" y="17868"/>
                  </a:lnTo>
                  <a:lnTo>
                    <a:pt x="2324" y="17094"/>
                  </a:lnTo>
                  <a:lnTo>
                    <a:pt x="1549" y="17094"/>
                  </a:lnTo>
                  <a:lnTo>
                    <a:pt x="2324" y="17094"/>
                  </a:lnTo>
                  <a:lnTo>
                    <a:pt x="2324" y="16319"/>
                  </a:lnTo>
                  <a:lnTo>
                    <a:pt x="3098" y="16319"/>
                  </a:lnTo>
                  <a:lnTo>
                    <a:pt x="3098" y="17094"/>
                  </a:lnTo>
                  <a:lnTo>
                    <a:pt x="3098" y="16319"/>
                  </a:lnTo>
                  <a:lnTo>
                    <a:pt x="3098" y="15532"/>
                  </a:lnTo>
                  <a:lnTo>
                    <a:pt x="3098" y="16319"/>
                  </a:lnTo>
                  <a:lnTo>
                    <a:pt x="3873" y="15532"/>
                  </a:lnTo>
                  <a:lnTo>
                    <a:pt x="3098" y="15532"/>
                  </a:lnTo>
                  <a:lnTo>
                    <a:pt x="3098" y="14757"/>
                  </a:lnTo>
                  <a:lnTo>
                    <a:pt x="3098" y="13982"/>
                  </a:lnTo>
                  <a:lnTo>
                    <a:pt x="3098" y="13208"/>
                  </a:lnTo>
                  <a:lnTo>
                    <a:pt x="2324" y="13208"/>
                  </a:lnTo>
                  <a:lnTo>
                    <a:pt x="2324" y="12814"/>
                  </a:lnTo>
                  <a:lnTo>
                    <a:pt x="1549" y="13208"/>
                  </a:lnTo>
                  <a:lnTo>
                    <a:pt x="1549" y="12814"/>
                  </a:lnTo>
                  <a:lnTo>
                    <a:pt x="774" y="12814"/>
                  </a:lnTo>
                  <a:lnTo>
                    <a:pt x="774" y="12039"/>
                  </a:lnTo>
                  <a:lnTo>
                    <a:pt x="0" y="12039"/>
                  </a:lnTo>
                  <a:lnTo>
                    <a:pt x="774" y="12039"/>
                  </a:lnTo>
                  <a:lnTo>
                    <a:pt x="774" y="11264"/>
                  </a:lnTo>
                  <a:lnTo>
                    <a:pt x="0" y="11264"/>
                  </a:lnTo>
                  <a:lnTo>
                    <a:pt x="774" y="11264"/>
                  </a:lnTo>
                  <a:lnTo>
                    <a:pt x="774" y="10490"/>
                  </a:lnTo>
                  <a:lnTo>
                    <a:pt x="1549" y="10490"/>
                  </a:lnTo>
                  <a:lnTo>
                    <a:pt x="1549" y="11264"/>
                  </a:lnTo>
                  <a:lnTo>
                    <a:pt x="1549" y="10490"/>
                  </a:lnTo>
                  <a:lnTo>
                    <a:pt x="2324" y="11264"/>
                  </a:lnTo>
                  <a:lnTo>
                    <a:pt x="3098" y="11264"/>
                  </a:lnTo>
                  <a:lnTo>
                    <a:pt x="2324" y="10490"/>
                  </a:lnTo>
                  <a:lnTo>
                    <a:pt x="3098" y="10490"/>
                  </a:lnTo>
                  <a:lnTo>
                    <a:pt x="3098" y="9715"/>
                  </a:lnTo>
                  <a:lnTo>
                    <a:pt x="3873" y="9715"/>
                  </a:lnTo>
                  <a:lnTo>
                    <a:pt x="3873" y="8940"/>
                  </a:lnTo>
                  <a:lnTo>
                    <a:pt x="3873" y="9715"/>
                  </a:lnTo>
                  <a:lnTo>
                    <a:pt x="4648" y="9715"/>
                  </a:lnTo>
                  <a:lnTo>
                    <a:pt x="4648" y="8940"/>
                  </a:lnTo>
                  <a:lnTo>
                    <a:pt x="5422" y="8940"/>
                  </a:lnTo>
                  <a:lnTo>
                    <a:pt x="5422" y="8153"/>
                  </a:lnTo>
                  <a:lnTo>
                    <a:pt x="6197" y="8153"/>
                  </a:lnTo>
                  <a:lnTo>
                    <a:pt x="6197" y="7378"/>
                  </a:lnTo>
                  <a:lnTo>
                    <a:pt x="6984" y="7378"/>
                  </a:lnTo>
                  <a:lnTo>
                    <a:pt x="6984" y="8153"/>
                  </a:lnTo>
                  <a:lnTo>
                    <a:pt x="6984" y="7378"/>
                  </a:lnTo>
                  <a:lnTo>
                    <a:pt x="7759" y="7378"/>
                  </a:lnTo>
                  <a:lnTo>
                    <a:pt x="7759" y="6604"/>
                  </a:lnTo>
                  <a:lnTo>
                    <a:pt x="7759" y="5829"/>
                  </a:lnTo>
                  <a:lnTo>
                    <a:pt x="7759" y="5054"/>
                  </a:lnTo>
                  <a:lnTo>
                    <a:pt x="7759" y="4279"/>
                  </a:lnTo>
                  <a:lnTo>
                    <a:pt x="7759" y="5054"/>
                  </a:lnTo>
                  <a:lnTo>
                    <a:pt x="8534" y="5054"/>
                  </a:lnTo>
                  <a:lnTo>
                    <a:pt x="8534" y="4279"/>
                  </a:lnTo>
                  <a:lnTo>
                    <a:pt x="8534" y="3505"/>
                  </a:lnTo>
                  <a:lnTo>
                    <a:pt x="8534" y="4279"/>
                  </a:lnTo>
                  <a:lnTo>
                    <a:pt x="9309" y="4279"/>
                  </a:lnTo>
                  <a:lnTo>
                    <a:pt x="9690" y="4279"/>
                  </a:lnTo>
                  <a:lnTo>
                    <a:pt x="9690" y="3505"/>
                  </a:lnTo>
                  <a:lnTo>
                    <a:pt x="9309" y="3505"/>
                  </a:lnTo>
                  <a:lnTo>
                    <a:pt x="9690" y="3111"/>
                  </a:lnTo>
                  <a:lnTo>
                    <a:pt x="10477" y="3111"/>
                  </a:lnTo>
                  <a:lnTo>
                    <a:pt x="10477" y="2336"/>
                  </a:lnTo>
                  <a:lnTo>
                    <a:pt x="11252" y="3111"/>
                  </a:lnTo>
                  <a:lnTo>
                    <a:pt x="11252" y="2336"/>
                  </a:lnTo>
                  <a:lnTo>
                    <a:pt x="12026" y="2336"/>
                  </a:lnTo>
                  <a:lnTo>
                    <a:pt x="12026" y="3111"/>
                  </a:lnTo>
                  <a:lnTo>
                    <a:pt x="12801" y="3111"/>
                  </a:lnTo>
                  <a:lnTo>
                    <a:pt x="12801" y="3505"/>
                  </a:lnTo>
                  <a:lnTo>
                    <a:pt x="13576" y="3505"/>
                  </a:lnTo>
                  <a:lnTo>
                    <a:pt x="14350" y="3505"/>
                  </a:lnTo>
                  <a:lnTo>
                    <a:pt x="14350" y="4279"/>
                  </a:lnTo>
                  <a:lnTo>
                    <a:pt x="15125" y="4279"/>
                  </a:lnTo>
                  <a:lnTo>
                    <a:pt x="15125" y="5054"/>
                  </a:lnTo>
                  <a:lnTo>
                    <a:pt x="15900" y="5054"/>
                  </a:lnTo>
                  <a:lnTo>
                    <a:pt x="15900" y="5829"/>
                  </a:lnTo>
                  <a:lnTo>
                    <a:pt x="15900" y="6604"/>
                  </a:lnTo>
                  <a:lnTo>
                    <a:pt x="15900" y="7378"/>
                  </a:lnTo>
                  <a:lnTo>
                    <a:pt x="16675" y="7378"/>
                  </a:lnTo>
                  <a:lnTo>
                    <a:pt x="16675" y="8153"/>
                  </a:lnTo>
                  <a:lnTo>
                    <a:pt x="17449" y="8153"/>
                  </a:lnTo>
                  <a:lnTo>
                    <a:pt x="18618" y="8940"/>
                  </a:lnTo>
                  <a:lnTo>
                    <a:pt x="18618" y="8153"/>
                  </a:lnTo>
                  <a:lnTo>
                    <a:pt x="19392" y="8153"/>
                  </a:lnTo>
                  <a:lnTo>
                    <a:pt x="19392" y="7378"/>
                  </a:lnTo>
                  <a:lnTo>
                    <a:pt x="20167" y="7378"/>
                  </a:lnTo>
                  <a:lnTo>
                    <a:pt x="20942" y="6604"/>
                  </a:lnTo>
                  <a:lnTo>
                    <a:pt x="21716" y="5829"/>
                  </a:lnTo>
                  <a:lnTo>
                    <a:pt x="20942" y="5829"/>
                  </a:lnTo>
                  <a:lnTo>
                    <a:pt x="20942" y="5054"/>
                  </a:lnTo>
                  <a:lnTo>
                    <a:pt x="20167" y="5054"/>
                  </a:lnTo>
                  <a:lnTo>
                    <a:pt x="20942" y="4279"/>
                  </a:lnTo>
                  <a:lnTo>
                    <a:pt x="20942" y="5054"/>
                  </a:lnTo>
                  <a:lnTo>
                    <a:pt x="21716" y="5054"/>
                  </a:lnTo>
                  <a:lnTo>
                    <a:pt x="21716" y="5829"/>
                  </a:lnTo>
                  <a:lnTo>
                    <a:pt x="22504" y="5829"/>
                  </a:lnTo>
                  <a:lnTo>
                    <a:pt x="22504" y="6604"/>
                  </a:lnTo>
                  <a:lnTo>
                    <a:pt x="23279" y="6604"/>
                  </a:lnTo>
                  <a:lnTo>
                    <a:pt x="23279" y="7378"/>
                  </a:lnTo>
                  <a:lnTo>
                    <a:pt x="24053" y="7378"/>
                  </a:lnTo>
                  <a:lnTo>
                    <a:pt x="24053" y="6604"/>
                  </a:lnTo>
                  <a:lnTo>
                    <a:pt x="24828" y="6604"/>
                  </a:lnTo>
                  <a:lnTo>
                    <a:pt x="24828" y="7378"/>
                  </a:lnTo>
                  <a:lnTo>
                    <a:pt x="25603" y="7378"/>
                  </a:lnTo>
                  <a:lnTo>
                    <a:pt x="25603" y="8153"/>
                  </a:lnTo>
                  <a:lnTo>
                    <a:pt x="25603" y="7378"/>
                  </a:lnTo>
                  <a:lnTo>
                    <a:pt x="26377" y="7378"/>
                  </a:lnTo>
                  <a:lnTo>
                    <a:pt x="27152" y="6604"/>
                  </a:lnTo>
                  <a:lnTo>
                    <a:pt x="27927" y="6604"/>
                  </a:lnTo>
                  <a:lnTo>
                    <a:pt x="27927" y="5829"/>
                  </a:lnTo>
                  <a:lnTo>
                    <a:pt x="27927" y="5054"/>
                  </a:lnTo>
                  <a:lnTo>
                    <a:pt x="28320" y="5054"/>
                  </a:lnTo>
                  <a:lnTo>
                    <a:pt x="28320" y="4279"/>
                  </a:lnTo>
                  <a:lnTo>
                    <a:pt x="28320" y="3505"/>
                  </a:lnTo>
                  <a:lnTo>
                    <a:pt x="29095" y="3505"/>
                  </a:lnTo>
                  <a:lnTo>
                    <a:pt x="29870" y="3505"/>
                  </a:lnTo>
                  <a:lnTo>
                    <a:pt x="29870" y="3111"/>
                  </a:lnTo>
                  <a:lnTo>
                    <a:pt x="29870" y="3505"/>
                  </a:lnTo>
                  <a:lnTo>
                    <a:pt x="29870" y="4279"/>
                  </a:lnTo>
                  <a:lnTo>
                    <a:pt x="30645" y="4279"/>
                  </a:lnTo>
                  <a:lnTo>
                    <a:pt x="30645" y="3505"/>
                  </a:lnTo>
                  <a:lnTo>
                    <a:pt x="31419" y="3505"/>
                  </a:lnTo>
                  <a:lnTo>
                    <a:pt x="32194" y="3505"/>
                  </a:lnTo>
                  <a:lnTo>
                    <a:pt x="32969" y="3505"/>
                  </a:lnTo>
                  <a:lnTo>
                    <a:pt x="32969" y="3111"/>
                  </a:lnTo>
                  <a:lnTo>
                    <a:pt x="33743" y="3111"/>
                  </a:lnTo>
                  <a:lnTo>
                    <a:pt x="32969" y="3111"/>
                  </a:lnTo>
                  <a:lnTo>
                    <a:pt x="33743" y="3111"/>
                  </a:lnTo>
                  <a:lnTo>
                    <a:pt x="33743" y="2336"/>
                  </a:lnTo>
                  <a:lnTo>
                    <a:pt x="33743" y="3111"/>
                  </a:lnTo>
                  <a:lnTo>
                    <a:pt x="34531" y="3111"/>
                  </a:lnTo>
                  <a:lnTo>
                    <a:pt x="34531" y="2336"/>
                  </a:lnTo>
                  <a:lnTo>
                    <a:pt x="34531" y="3111"/>
                  </a:lnTo>
                  <a:lnTo>
                    <a:pt x="34531" y="2336"/>
                  </a:lnTo>
                  <a:lnTo>
                    <a:pt x="34531" y="3111"/>
                  </a:lnTo>
                  <a:lnTo>
                    <a:pt x="35305" y="3111"/>
                  </a:lnTo>
                  <a:lnTo>
                    <a:pt x="35305" y="2336"/>
                  </a:lnTo>
                  <a:lnTo>
                    <a:pt x="36080" y="2336"/>
                  </a:lnTo>
                  <a:lnTo>
                    <a:pt x="36855" y="2336"/>
                  </a:lnTo>
                  <a:lnTo>
                    <a:pt x="36855" y="1562"/>
                  </a:lnTo>
                  <a:lnTo>
                    <a:pt x="37630" y="1562"/>
                  </a:lnTo>
                  <a:lnTo>
                    <a:pt x="36855" y="1562"/>
                  </a:lnTo>
                  <a:lnTo>
                    <a:pt x="37630" y="774"/>
                  </a:lnTo>
                  <a:lnTo>
                    <a:pt x="38011" y="774"/>
                  </a:lnTo>
                  <a:lnTo>
                    <a:pt x="38798" y="774"/>
                  </a:lnTo>
                  <a:lnTo>
                    <a:pt x="38798" y="0"/>
                  </a:lnTo>
                  <a:lnTo>
                    <a:pt x="39573" y="0"/>
                  </a:lnTo>
                  <a:lnTo>
                    <a:pt x="39573" y="774"/>
                  </a:lnTo>
                  <a:lnTo>
                    <a:pt x="40347" y="774"/>
                  </a:lnTo>
                  <a:lnTo>
                    <a:pt x="41122" y="774"/>
                  </a:lnTo>
                  <a:lnTo>
                    <a:pt x="41897" y="1562"/>
                  </a:lnTo>
                  <a:lnTo>
                    <a:pt x="41897" y="774"/>
                  </a:lnTo>
                  <a:lnTo>
                    <a:pt x="42671" y="0"/>
                  </a:lnTo>
                  <a:lnTo>
                    <a:pt x="42671" y="774"/>
                  </a:lnTo>
                  <a:lnTo>
                    <a:pt x="43446" y="1562"/>
                  </a:lnTo>
                  <a:lnTo>
                    <a:pt x="44221" y="1562"/>
                  </a:lnTo>
                  <a:lnTo>
                    <a:pt x="44221" y="2336"/>
                  </a:lnTo>
                  <a:lnTo>
                    <a:pt x="44221" y="3111"/>
                  </a:lnTo>
                  <a:lnTo>
                    <a:pt x="44221" y="3505"/>
                  </a:lnTo>
                  <a:lnTo>
                    <a:pt x="44996" y="3505"/>
                  </a:lnTo>
                  <a:lnTo>
                    <a:pt x="45770" y="3505"/>
                  </a:lnTo>
                  <a:lnTo>
                    <a:pt x="45770" y="4279"/>
                  </a:lnTo>
                  <a:lnTo>
                    <a:pt x="45770" y="5054"/>
                  </a:lnTo>
                  <a:lnTo>
                    <a:pt x="46558" y="5054"/>
                  </a:lnTo>
                  <a:lnTo>
                    <a:pt x="46558" y="5829"/>
                  </a:lnTo>
                  <a:lnTo>
                    <a:pt x="46939" y="5829"/>
                  </a:lnTo>
                  <a:lnTo>
                    <a:pt x="46558" y="5829"/>
                  </a:lnTo>
                  <a:lnTo>
                    <a:pt x="46558" y="6604"/>
                  </a:lnTo>
                  <a:lnTo>
                    <a:pt x="46558" y="7378"/>
                  </a:lnTo>
                  <a:lnTo>
                    <a:pt x="46939" y="6604"/>
                  </a:lnTo>
                  <a:lnTo>
                    <a:pt x="47713" y="6604"/>
                  </a:lnTo>
                  <a:lnTo>
                    <a:pt x="47713" y="7378"/>
                  </a:lnTo>
                  <a:lnTo>
                    <a:pt x="48488" y="7378"/>
                  </a:lnTo>
                  <a:lnTo>
                    <a:pt x="48488" y="8153"/>
                  </a:lnTo>
                  <a:lnTo>
                    <a:pt x="48488" y="7378"/>
                  </a:lnTo>
                  <a:lnTo>
                    <a:pt x="49263" y="7378"/>
                  </a:lnTo>
                  <a:lnTo>
                    <a:pt x="49263" y="6604"/>
                  </a:lnTo>
                  <a:lnTo>
                    <a:pt x="50050" y="7378"/>
                  </a:lnTo>
                  <a:lnTo>
                    <a:pt x="50050" y="6604"/>
                  </a:lnTo>
                  <a:lnTo>
                    <a:pt x="50825" y="6604"/>
                  </a:lnTo>
                  <a:lnTo>
                    <a:pt x="50825" y="5829"/>
                  </a:lnTo>
                  <a:lnTo>
                    <a:pt x="51600" y="5829"/>
                  </a:lnTo>
                  <a:lnTo>
                    <a:pt x="51600" y="6604"/>
                  </a:lnTo>
                  <a:lnTo>
                    <a:pt x="52374" y="6604"/>
                  </a:lnTo>
                  <a:lnTo>
                    <a:pt x="52374" y="7378"/>
                  </a:lnTo>
                  <a:lnTo>
                    <a:pt x="53149" y="6604"/>
                  </a:lnTo>
                  <a:lnTo>
                    <a:pt x="53149" y="5829"/>
                  </a:lnTo>
                  <a:lnTo>
                    <a:pt x="53924" y="5829"/>
                  </a:lnTo>
                  <a:lnTo>
                    <a:pt x="53924" y="6604"/>
                  </a:lnTo>
                  <a:lnTo>
                    <a:pt x="53924" y="7378"/>
                  </a:lnTo>
                  <a:lnTo>
                    <a:pt x="53149" y="8153"/>
                  </a:lnTo>
                  <a:lnTo>
                    <a:pt x="53149" y="8940"/>
                  </a:lnTo>
                  <a:lnTo>
                    <a:pt x="53924" y="8940"/>
                  </a:lnTo>
                  <a:lnTo>
                    <a:pt x="53924" y="8153"/>
                  </a:lnTo>
                  <a:lnTo>
                    <a:pt x="53924" y="8940"/>
                  </a:lnTo>
                  <a:lnTo>
                    <a:pt x="53924" y="9715"/>
                  </a:lnTo>
                  <a:lnTo>
                    <a:pt x="54698" y="9715"/>
                  </a:lnTo>
                  <a:lnTo>
                    <a:pt x="54698" y="10490"/>
                  </a:lnTo>
                  <a:lnTo>
                    <a:pt x="54698" y="11264"/>
                  </a:lnTo>
                  <a:lnTo>
                    <a:pt x="53924" y="11264"/>
                  </a:lnTo>
                  <a:lnTo>
                    <a:pt x="54698" y="12039"/>
                  </a:lnTo>
                  <a:lnTo>
                    <a:pt x="54698" y="11264"/>
                  </a:lnTo>
                  <a:lnTo>
                    <a:pt x="55473" y="12039"/>
                  </a:lnTo>
                  <a:lnTo>
                    <a:pt x="55473" y="11264"/>
                  </a:lnTo>
                  <a:lnTo>
                    <a:pt x="56248" y="11264"/>
                  </a:lnTo>
                  <a:lnTo>
                    <a:pt x="56248" y="12039"/>
                  </a:lnTo>
                  <a:lnTo>
                    <a:pt x="56248" y="11264"/>
                  </a:lnTo>
                  <a:lnTo>
                    <a:pt x="56248" y="14757"/>
                  </a:lnTo>
                  <a:lnTo>
                    <a:pt x="55473" y="14757"/>
                  </a:lnTo>
                  <a:lnTo>
                    <a:pt x="56248" y="14757"/>
                  </a:lnTo>
                  <a:lnTo>
                    <a:pt x="56248" y="15532"/>
                  </a:lnTo>
                  <a:lnTo>
                    <a:pt x="56248" y="16319"/>
                  </a:lnTo>
                  <a:lnTo>
                    <a:pt x="55473" y="16319"/>
                  </a:lnTo>
                  <a:lnTo>
                    <a:pt x="55473" y="17094"/>
                  </a:lnTo>
                  <a:lnTo>
                    <a:pt x="54698" y="17094"/>
                  </a:lnTo>
                  <a:lnTo>
                    <a:pt x="54698" y="17868"/>
                  </a:lnTo>
                  <a:lnTo>
                    <a:pt x="54698" y="18643"/>
                  </a:lnTo>
                  <a:lnTo>
                    <a:pt x="54698" y="19418"/>
                  </a:lnTo>
                  <a:lnTo>
                    <a:pt x="53924" y="19418"/>
                  </a:lnTo>
                  <a:lnTo>
                    <a:pt x="54698" y="19418"/>
                  </a:lnTo>
                  <a:lnTo>
                    <a:pt x="54698" y="20193"/>
                  </a:lnTo>
                  <a:lnTo>
                    <a:pt x="53924" y="20193"/>
                  </a:lnTo>
                  <a:lnTo>
                    <a:pt x="54698" y="20193"/>
                  </a:lnTo>
                  <a:lnTo>
                    <a:pt x="53924" y="20193"/>
                  </a:lnTo>
                  <a:lnTo>
                    <a:pt x="53924" y="20980"/>
                  </a:lnTo>
                  <a:lnTo>
                    <a:pt x="53149" y="20980"/>
                  </a:lnTo>
                  <a:lnTo>
                    <a:pt x="53149" y="21755"/>
                  </a:lnTo>
                  <a:lnTo>
                    <a:pt x="53149" y="22529"/>
                  </a:lnTo>
                  <a:lnTo>
                    <a:pt x="53149" y="21755"/>
                  </a:lnTo>
                  <a:lnTo>
                    <a:pt x="53924" y="22529"/>
                  </a:lnTo>
                  <a:lnTo>
                    <a:pt x="53149" y="22529"/>
                  </a:lnTo>
                  <a:lnTo>
                    <a:pt x="53924" y="225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5862728" y="2946422"/>
              <a:ext cx="59690" cy="48895"/>
            </a:xfrm>
            <a:custGeom>
              <a:avLst/>
              <a:gdLst/>
              <a:ahLst/>
              <a:cxnLst/>
              <a:rect l="l" t="t" r="r" b="b"/>
              <a:pathLst>
                <a:path w="59689" h="48894">
                  <a:moveTo>
                    <a:pt x="49542" y="45212"/>
                  </a:moveTo>
                  <a:lnTo>
                    <a:pt x="46431" y="45212"/>
                  </a:lnTo>
                  <a:lnTo>
                    <a:pt x="46431" y="46736"/>
                  </a:lnTo>
                  <a:lnTo>
                    <a:pt x="47205" y="46736"/>
                  </a:lnTo>
                  <a:lnTo>
                    <a:pt x="47205" y="48260"/>
                  </a:lnTo>
                  <a:lnTo>
                    <a:pt x="47980" y="48260"/>
                  </a:lnTo>
                  <a:lnTo>
                    <a:pt x="47980" y="48641"/>
                  </a:lnTo>
                  <a:lnTo>
                    <a:pt x="48767" y="48641"/>
                  </a:lnTo>
                  <a:lnTo>
                    <a:pt x="48767" y="47498"/>
                  </a:lnTo>
                  <a:lnTo>
                    <a:pt x="49542" y="47498"/>
                  </a:lnTo>
                  <a:lnTo>
                    <a:pt x="49542" y="45212"/>
                  </a:lnTo>
                  <a:close/>
                </a:path>
                <a:path w="59689" h="48894">
                  <a:moveTo>
                    <a:pt x="56172" y="38608"/>
                  </a:moveTo>
                  <a:lnTo>
                    <a:pt x="35115" y="38608"/>
                  </a:lnTo>
                  <a:lnTo>
                    <a:pt x="35115" y="38989"/>
                  </a:lnTo>
                  <a:lnTo>
                    <a:pt x="35890" y="39878"/>
                  </a:lnTo>
                  <a:lnTo>
                    <a:pt x="39014" y="39878"/>
                  </a:lnTo>
                  <a:lnTo>
                    <a:pt x="39014" y="40640"/>
                  </a:lnTo>
                  <a:lnTo>
                    <a:pt x="40576" y="40640"/>
                  </a:lnTo>
                  <a:lnTo>
                    <a:pt x="40576" y="42164"/>
                  </a:lnTo>
                  <a:lnTo>
                    <a:pt x="44869" y="42164"/>
                  </a:lnTo>
                  <a:lnTo>
                    <a:pt x="44869" y="42926"/>
                  </a:lnTo>
                  <a:lnTo>
                    <a:pt x="45643" y="42926"/>
                  </a:lnTo>
                  <a:lnTo>
                    <a:pt x="45643" y="45974"/>
                  </a:lnTo>
                  <a:lnTo>
                    <a:pt x="46431" y="45974"/>
                  </a:lnTo>
                  <a:lnTo>
                    <a:pt x="46431" y="45212"/>
                  </a:lnTo>
                  <a:lnTo>
                    <a:pt x="50330" y="45212"/>
                  </a:lnTo>
                  <a:lnTo>
                    <a:pt x="50330" y="44450"/>
                  </a:lnTo>
                  <a:lnTo>
                    <a:pt x="51104" y="43688"/>
                  </a:lnTo>
                  <a:lnTo>
                    <a:pt x="51104" y="39878"/>
                  </a:lnTo>
                  <a:lnTo>
                    <a:pt x="51892" y="38989"/>
                  </a:lnTo>
                  <a:lnTo>
                    <a:pt x="56172" y="38989"/>
                  </a:lnTo>
                  <a:lnTo>
                    <a:pt x="56172" y="38608"/>
                  </a:lnTo>
                  <a:close/>
                </a:path>
                <a:path w="59689" h="48894">
                  <a:moveTo>
                    <a:pt x="42913" y="42164"/>
                  </a:moveTo>
                  <a:lnTo>
                    <a:pt x="41351" y="42164"/>
                  </a:lnTo>
                  <a:lnTo>
                    <a:pt x="41351" y="42926"/>
                  </a:lnTo>
                  <a:lnTo>
                    <a:pt x="42138" y="42926"/>
                  </a:lnTo>
                  <a:lnTo>
                    <a:pt x="42913" y="42164"/>
                  </a:lnTo>
                  <a:close/>
                </a:path>
                <a:path w="59689" h="48894">
                  <a:moveTo>
                    <a:pt x="33947" y="39878"/>
                  </a:moveTo>
                  <a:lnTo>
                    <a:pt x="33159" y="39878"/>
                  </a:lnTo>
                  <a:lnTo>
                    <a:pt x="33159" y="41402"/>
                  </a:lnTo>
                  <a:lnTo>
                    <a:pt x="33947" y="40640"/>
                  </a:lnTo>
                  <a:lnTo>
                    <a:pt x="33947" y="39878"/>
                  </a:lnTo>
                  <a:close/>
                </a:path>
                <a:path w="59689" h="48894">
                  <a:moveTo>
                    <a:pt x="35115" y="38608"/>
                  </a:moveTo>
                  <a:lnTo>
                    <a:pt x="24574" y="38608"/>
                  </a:lnTo>
                  <a:lnTo>
                    <a:pt x="24574" y="40640"/>
                  </a:lnTo>
                  <a:lnTo>
                    <a:pt x="26923" y="40640"/>
                  </a:lnTo>
                  <a:lnTo>
                    <a:pt x="26923" y="39878"/>
                  </a:lnTo>
                  <a:lnTo>
                    <a:pt x="34328" y="39878"/>
                  </a:lnTo>
                  <a:lnTo>
                    <a:pt x="34328" y="38989"/>
                  </a:lnTo>
                  <a:lnTo>
                    <a:pt x="35115" y="38989"/>
                  </a:lnTo>
                  <a:lnTo>
                    <a:pt x="35115" y="38608"/>
                  </a:lnTo>
                  <a:close/>
                </a:path>
                <a:path w="59689" h="48894">
                  <a:moveTo>
                    <a:pt x="32384" y="39878"/>
                  </a:moveTo>
                  <a:lnTo>
                    <a:pt x="29260" y="39878"/>
                  </a:lnTo>
                  <a:lnTo>
                    <a:pt x="29260" y="40640"/>
                  </a:lnTo>
                  <a:lnTo>
                    <a:pt x="31597" y="40640"/>
                  </a:lnTo>
                  <a:lnTo>
                    <a:pt x="32384" y="39878"/>
                  </a:lnTo>
                  <a:close/>
                </a:path>
                <a:path w="59689" h="48894">
                  <a:moveTo>
                    <a:pt x="33159" y="39878"/>
                  </a:moveTo>
                  <a:lnTo>
                    <a:pt x="32384" y="39878"/>
                  </a:lnTo>
                  <a:lnTo>
                    <a:pt x="32384" y="40640"/>
                  </a:lnTo>
                  <a:lnTo>
                    <a:pt x="33159" y="40640"/>
                  </a:lnTo>
                  <a:lnTo>
                    <a:pt x="33159" y="39878"/>
                  </a:lnTo>
                  <a:close/>
                </a:path>
                <a:path w="59689" h="48894">
                  <a:moveTo>
                    <a:pt x="56172" y="38989"/>
                  </a:moveTo>
                  <a:lnTo>
                    <a:pt x="53835" y="38989"/>
                  </a:lnTo>
                  <a:lnTo>
                    <a:pt x="53835" y="39878"/>
                  </a:lnTo>
                  <a:lnTo>
                    <a:pt x="54622" y="40640"/>
                  </a:lnTo>
                  <a:lnTo>
                    <a:pt x="56959" y="40640"/>
                  </a:lnTo>
                  <a:lnTo>
                    <a:pt x="56959" y="39878"/>
                  </a:lnTo>
                  <a:lnTo>
                    <a:pt x="56172" y="39878"/>
                  </a:lnTo>
                  <a:lnTo>
                    <a:pt x="56172" y="38989"/>
                  </a:lnTo>
                  <a:close/>
                </a:path>
                <a:path w="59689" h="48894">
                  <a:moveTo>
                    <a:pt x="52666" y="38989"/>
                  </a:moveTo>
                  <a:lnTo>
                    <a:pt x="51892" y="38989"/>
                  </a:lnTo>
                  <a:lnTo>
                    <a:pt x="52666" y="39878"/>
                  </a:lnTo>
                  <a:lnTo>
                    <a:pt x="52666" y="38989"/>
                  </a:lnTo>
                  <a:close/>
                </a:path>
                <a:path w="59689" h="48894">
                  <a:moveTo>
                    <a:pt x="53835" y="38989"/>
                  </a:moveTo>
                  <a:lnTo>
                    <a:pt x="53060" y="38989"/>
                  </a:lnTo>
                  <a:lnTo>
                    <a:pt x="53060" y="39878"/>
                  </a:lnTo>
                  <a:lnTo>
                    <a:pt x="53835" y="38989"/>
                  </a:lnTo>
                  <a:close/>
                </a:path>
                <a:path w="59689" h="48894">
                  <a:moveTo>
                    <a:pt x="56959" y="37846"/>
                  </a:moveTo>
                  <a:lnTo>
                    <a:pt x="23406" y="37846"/>
                  </a:lnTo>
                  <a:lnTo>
                    <a:pt x="23406" y="38989"/>
                  </a:lnTo>
                  <a:lnTo>
                    <a:pt x="24193" y="38989"/>
                  </a:lnTo>
                  <a:lnTo>
                    <a:pt x="24574" y="38608"/>
                  </a:lnTo>
                  <a:lnTo>
                    <a:pt x="56959" y="38608"/>
                  </a:lnTo>
                  <a:lnTo>
                    <a:pt x="56959" y="37846"/>
                  </a:lnTo>
                  <a:close/>
                </a:path>
                <a:path w="59689" h="48894">
                  <a:moveTo>
                    <a:pt x="22631" y="37846"/>
                  </a:moveTo>
                  <a:lnTo>
                    <a:pt x="21843" y="37846"/>
                  </a:lnTo>
                  <a:lnTo>
                    <a:pt x="21843" y="38608"/>
                  </a:lnTo>
                  <a:lnTo>
                    <a:pt x="22631" y="37846"/>
                  </a:lnTo>
                  <a:close/>
                </a:path>
                <a:path w="59689" h="48894">
                  <a:moveTo>
                    <a:pt x="23406" y="37846"/>
                  </a:moveTo>
                  <a:lnTo>
                    <a:pt x="22631" y="37846"/>
                  </a:lnTo>
                  <a:lnTo>
                    <a:pt x="22631" y="38608"/>
                  </a:lnTo>
                  <a:lnTo>
                    <a:pt x="23406" y="37846"/>
                  </a:lnTo>
                  <a:close/>
                </a:path>
                <a:path w="59689" h="48894">
                  <a:moveTo>
                    <a:pt x="57734" y="36322"/>
                  </a:moveTo>
                  <a:lnTo>
                    <a:pt x="21069" y="36322"/>
                  </a:lnTo>
                  <a:lnTo>
                    <a:pt x="21069" y="37846"/>
                  </a:lnTo>
                  <a:lnTo>
                    <a:pt x="57734" y="37846"/>
                  </a:lnTo>
                  <a:lnTo>
                    <a:pt x="57734" y="36322"/>
                  </a:lnTo>
                  <a:close/>
                </a:path>
                <a:path w="59689" h="48894">
                  <a:moveTo>
                    <a:pt x="12877" y="35560"/>
                  </a:moveTo>
                  <a:lnTo>
                    <a:pt x="11315" y="35560"/>
                  </a:lnTo>
                  <a:lnTo>
                    <a:pt x="11315" y="37084"/>
                  </a:lnTo>
                  <a:lnTo>
                    <a:pt x="12877" y="35560"/>
                  </a:lnTo>
                  <a:close/>
                </a:path>
                <a:path w="59689" h="48894">
                  <a:moveTo>
                    <a:pt x="17170" y="35560"/>
                  </a:moveTo>
                  <a:lnTo>
                    <a:pt x="12877" y="35560"/>
                  </a:lnTo>
                  <a:lnTo>
                    <a:pt x="13652" y="36322"/>
                  </a:lnTo>
                  <a:lnTo>
                    <a:pt x="12877" y="37084"/>
                  </a:lnTo>
                  <a:lnTo>
                    <a:pt x="15214" y="37084"/>
                  </a:lnTo>
                  <a:lnTo>
                    <a:pt x="15214" y="36322"/>
                  </a:lnTo>
                  <a:lnTo>
                    <a:pt x="17170" y="36322"/>
                  </a:lnTo>
                  <a:lnTo>
                    <a:pt x="17170" y="35560"/>
                  </a:lnTo>
                  <a:close/>
                </a:path>
                <a:path w="59689" h="48894">
                  <a:moveTo>
                    <a:pt x="55397" y="33274"/>
                  </a:moveTo>
                  <a:lnTo>
                    <a:pt x="8978" y="33274"/>
                  </a:lnTo>
                  <a:lnTo>
                    <a:pt x="8978" y="34798"/>
                  </a:lnTo>
                  <a:lnTo>
                    <a:pt x="9753" y="34798"/>
                  </a:lnTo>
                  <a:lnTo>
                    <a:pt x="9753" y="36322"/>
                  </a:lnTo>
                  <a:lnTo>
                    <a:pt x="10540" y="36322"/>
                  </a:lnTo>
                  <a:lnTo>
                    <a:pt x="10540" y="35560"/>
                  </a:lnTo>
                  <a:lnTo>
                    <a:pt x="17170" y="35560"/>
                  </a:lnTo>
                  <a:lnTo>
                    <a:pt x="17170" y="34036"/>
                  </a:lnTo>
                  <a:lnTo>
                    <a:pt x="55397" y="34036"/>
                  </a:lnTo>
                  <a:lnTo>
                    <a:pt x="55397" y="33274"/>
                  </a:lnTo>
                  <a:close/>
                </a:path>
                <a:path w="59689" h="48894">
                  <a:moveTo>
                    <a:pt x="57734" y="33274"/>
                  </a:moveTo>
                  <a:lnTo>
                    <a:pt x="56959" y="34036"/>
                  </a:lnTo>
                  <a:lnTo>
                    <a:pt x="19507" y="34036"/>
                  </a:lnTo>
                  <a:lnTo>
                    <a:pt x="19507" y="36322"/>
                  </a:lnTo>
                  <a:lnTo>
                    <a:pt x="58521" y="36322"/>
                  </a:lnTo>
                  <a:lnTo>
                    <a:pt x="58521" y="35560"/>
                  </a:lnTo>
                  <a:lnTo>
                    <a:pt x="59296" y="34798"/>
                  </a:lnTo>
                  <a:lnTo>
                    <a:pt x="57734" y="34798"/>
                  </a:lnTo>
                  <a:lnTo>
                    <a:pt x="57734" y="33274"/>
                  </a:lnTo>
                  <a:close/>
                </a:path>
                <a:path w="59689" h="48894">
                  <a:moveTo>
                    <a:pt x="18732" y="34036"/>
                  </a:moveTo>
                  <a:lnTo>
                    <a:pt x="17945" y="34036"/>
                  </a:lnTo>
                  <a:lnTo>
                    <a:pt x="17945" y="34798"/>
                  </a:lnTo>
                  <a:lnTo>
                    <a:pt x="18732" y="34798"/>
                  </a:lnTo>
                  <a:lnTo>
                    <a:pt x="18732" y="34036"/>
                  </a:lnTo>
                  <a:close/>
                </a:path>
                <a:path w="59689" h="48894">
                  <a:moveTo>
                    <a:pt x="19507" y="34036"/>
                  </a:moveTo>
                  <a:lnTo>
                    <a:pt x="18732" y="34036"/>
                  </a:lnTo>
                  <a:lnTo>
                    <a:pt x="18732" y="34798"/>
                  </a:lnTo>
                  <a:lnTo>
                    <a:pt x="19507" y="34798"/>
                  </a:lnTo>
                  <a:lnTo>
                    <a:pt x="19507" y="34036"/>
                  </a:lnTo>
                  <a:close/>
                </a:path>
                <a:path w="59689" h="48894">
                  <a:moveTo>
                    <a:pt x="52666" y="31750"/>
                  </a:moveTo>
                  <a:lnTo>
                    <a:pt x="9753" y="31750"/>
                  </a:lnTo>
                  <a:lnTo>
                    <a:pt x="8978" y="32512"/>
                  </a:lnTo>
                  <a:lnTo>
                    <a:pt x="8191" y="32512"/>
                  </a:lnTo>
                  <a:lnTo>
                    <a:pt x="8191" y="33274"/>
                  </a:lnTo>
                  <a:lnTo>
                    <a:pt x="53060" y="33274"/>
                  </a:lnTo>
                  <a:lnTo>
                    <a:pt x="52666" y="32512"/>
                  </a:lnTo>
                  <a:lnTo>
                    <a:pt x="8978" y="32512"/>
                  </a:lnTo>
                  <a:lnTo>
                    <a:pt x="8978" y="31750"/>
                  </a:lnTo>
                  <a:lnTo>
                    <a:pt x="52666" y="31750"/>
                  </a:lnTo>
                  <a:close/>
                </a:path>
                <a:path w="59689" h="48894">
                  <a:moveTo>
                    <a:pt x="51892" y="30226"/>
                  </a:moveTo>
                  <a:lnTo>
                    <a:pt x="9753" y="30226"/>
                  </a:lnTo>
                  <a:lnTo>
                    <a:pt x="9753" y="30988"/>
                  </a:lnTo>
                  <a:lnTo>
                    <a:pt x="10540" y="30988"/>
                  </a:lnTo>
                  <a:lnTo>
                    <a:pt x="10540" y="31750"/>
                  </a:lnTo>
                  <a:lnTo>
                    <a:pt x="51892" y="31750"/>
                  </a:lnTo>
                  <a:lnTo>
                    <a:pt x="51892" y="30226"/>
                  </a:lnTo>
                  <a:close/>
                </a:path>
                <a:path w="59689" h="48894">
                  <a:moveTo>
                    <a:pt x="52666" y="28194"/>
                  </a:moveTo>
                  <a:lnTo>
                    <a:pt x="51892" y="28194"/>
                  </a:lnTo>
                  <a:lnTo>
                    <a:pt x="51892" y="28956"/>
                  </a:lnTo>
                  <a:lnTo>
                    <a:pt x="7416" y="28956"/>
                  </a:lnTo>
                  <a:lnTo>
                    <a:pt x="7416" y="30226"/>
                  </a:lnTo>
                  <a:lnTo>
                    <a:pt x="52666" y="30226"/>
                  </a:lnTo>
                  <a:lnTo>
                    <a:pt x="52666" y="28194"/>
                  </a:lnTo>
                  <a:close/>
                </a:path>
                <a:path w="59689" h="48894">
                  <a:moveTo>
                    <a:pt x="46431" y="25908"/>
                  </a:moveTo>
                  <a:lnTo>
                    <a:pt x="8978" y="25908"/>
                  </a:lnTo>
                  <a:lnTo>
                    <a:pt x="8978" y="26670"/>
                  </a:lnTo>
                  <a:lnTo>
                    <a:pt x="8191" y="27432"/>
                  </a:lnTo>
                  <a:lnTo>
                    <a:pt x="8191" y="28956"/>
                  </a:lnTo>
                  <a:lnTo>
                    <a:pt x="50330" y="28956"/>
                  </a:lnTo>
                  <a:lnTo>
                    <a:pt x="50330" y="28194"/>
                  </a:lnTo>
                  <a:lnTo>
                    <a:pt x="47205" y="28194"/>
                  </a:lnTo>
                  <a:lnTo>
                    <a:pt x="46431" y="27432"/>
                  </a:lnTo>
                  <a:lnTo>
                    <a:pt x="46431" y="25908"/>
                  </a:lnTo>
                  <a:close/>
                </a:path>
                <a:path w="59689" h="48894">
                  <a:moveTo>
                    <a:pt x="49542" y="26670"/>
                  </a:moveTo>
                  <a:lnTo>
                    <a:pt x="48767" y="26670"/>
                  </a:lnTo>
                  <a:lnTo>
                    <a:pt x="47205" y="28194"/>
                  </a:lnTo>
                  <a:lnTo>
                    <a:pt x="50330" y="28194"/>
                  </a:lnTo>
                  <a:lnTo>
                    <a:pt x="49542" y="27432"/>
                  </a:lnTo>
                  <a:lnTo>
                    <a:pt x="49542" y="26670"/>
                  </a:lnTo>
                  <a:close/>
                </a:path>
                <a:path w="59689" h="48894">
                  <a:moveTo>
                    <a:pt x="47205" y="25146"/>
                  </a:moveTo>
                  <a:lnTo>
                    <a:pt x="9753" y="25146"/>
                  </a:lnTo>
                  <a:lnTo>
                    <a:pt x="9753" y="25908"/>
                  </a:lnTo>
                  <a:lnTo>
                    <a:pt x="47205" y="25908"/>
                  </a:lnTo>
                  <a:lnTo>
                    <a:pt x="47205" y="25146"/>
                  </a:lnTo>
                  <a:close/>
                </a:path>
                <a:path w="59689" h="48894">
                  <a:moveTo>
                    <a:pt x="46431" y="24384"/>
                  </a:moveTo>
                  <a:lnTo>
                    <a:pt x="8191" y="24384"/>
                  </a:lnTo>
                  <a:lnTo>
                    <a:pt x="8191" y="25146"/>
                  </a:lnTo>
                  <a:lnTo>
                    <a:pt x="46431" y="25146"/>
                  </a:lnTo>
                  <a:lnTo>
                    <a:pt x="46431" y="24384"/>
                  </a:lnTo>
                  <a:close/>
                </a:path>
                <a:path w="59689" h="48894">
                  <a:moveTo>
                    <a:pt x="5854" y="23622"/>
                  </a:moveTo>
                  <a:lnTo>
                    <a:pt x="5460" y="23622"/>
                  </a:lnTo>
                  <a:lnTo>
                    <a:pt x="5460" y="24384"/>
                  </a:lnTo>
                  <a:lnTo>
                    <a:pt x="5854" y="24384"/>
                  </a:lnTo>
                  <a:lnTo>
                    <a:pt x="5854" y="23622"/>
                  </a:lnTo>
                  <a:close/>
                </a:path>
                <a:path w="59689" h="48894">
                  <a:moveTo>
                    <a:pt x="45643" y="23622"/>
                  </a:moveTo>
                  <a:lnTo>
                    <a:pt x="5854" y="23622"/>
                  </a:lnTo>
                  <a:lnTo>
                    <a:pt x="6629" y="24384"/>
                  </a:lnTo>
                  <a:lnTo>
                    <a:pt x="45643" y="24384"/>
                  </a:lnTo>
                  <a:lnTo>
                    <a:pt x="45643" y="23622"/>
                  </a:lnTo>
                  <a:close/>
                </a:path>
                <a:path w="59689" h="48894">
                  <a:moveTo>
                    <a:pt x="46431" y="22860"/>
                  </a:moveTo>
                  <a:lnTo>
                    <a:pt x="4686" y="22860"/>
                  </a:lnTo>
                  <a:lnTo>
                    <a:pt x="4686" y="23622"/>
                  </a:lnTo>
                  <a:lnTo>
                    <a:pt x="46431" y="23622"/>
                  </a:lnTo>
                  <a:lnTo>
                    <a:pt x="46431" y="22860"/>
                  </a:lnTo>
                  <a:close/>
                </a:path>
                <a:path w="59689" h="48894">
                  <a:moveTo>
                    <a:pt x="42913" y="17018"/>
                  </a:moveTo>
                  <a:lnTo>
                    <a:pt x="0" y="17018"/>
                  </a:lnTo>
                  <a:lnTo>
                    <a:pt x="0" y="18542"/>
                  </a:lnTo>
                  <a:lnTo>
                    <a:pt x="2336" y="18542"/>
                  </a:lnTo>
                  <a:lnTo>
                    <a:pt x="2336" y="19685"/>
                  </a:lnTo>
                  <a:lnTo>
                    <a:pt x="3124" y="19685"/>
                  </a:lnTo>
                  <a:lnTo>
                    <a:pt x="4686" y="21336"/>
                  </a:lnTo>
                  <a:lnTo>
                    <a:pt x="3898" y="22098"/>
                  </a:lnTo>
                  <a:lnTo>
                    <a:pt x="3898" y="22860"/>
                  </a:lnTo>
                  <a:lnTo>
                    <a:pt x="45643" y="22860"/>
                  </a:lnTo>
                  <a:lnTo>
                    <a:pt x="45643" y="22098"/>
                  </a:lnTo>
                  <a:lnTo>
                    <a:pt x="44869" y="22098"/>
                  </a:lnTo>
                  <a:lnTo>
                    <a:pt x="44869" y="20574"/>
                  </a:lnTo>
                  <a:lnTo>
                    <a:pt x="43687" y="20574"/>
                  </a:lnTo>
                  <a:lnTo>
                    <a:pt x="43687" y="19304"/>
                  </a:lnTo>
                  <a:lnTo>
                    <a:pt x="42913" y="19304"/>
                  </a:lnTo>
                  <a:lnTo>
                    <a:pt x="42913" y="17018"/>
                  </a:lnTo>
                  <a:close/>
                </a:path>
                <a:path w="59689" h="48894">
                  <a:moveTo>
                    <a:pt x="45643" y="21336"/>
                  </a:moveTo>
                  <a:lnTo>
                    <a:pt x="44869" y="22098"/>
                  </a:lnTo>
                  <a:lnTo>
                    <a:pt x="45643" y="22098"/>
                  </a:lnTo>
                  <a:lnTo>
                    <a:pt x="45643" y="21336"/>
                  </a:lnTo>
                  <a:close/>
                </a:path>
                <a:path w="59689" h="48894">
                  <a:moveTo>
                    <a:pt x="5854" y="7366"/>
                  </a:moveTo>
                  <a:lnTo>
                    <a:pt x="4686" y="7366"/>
                  </a:lnTo>
                  <a:lnTo>
                    <a:pt x="4686" y="8128"/>
                  </a:lnTo>
                  <a:lnTo>
                    <a:pt x="5460" y="8890"/>
                  </a:lnTo>
                  <a:lnTo>
                    <a:pt x="4686" y="9652"/>
                  </a:lnTo>
                  <a:lnTo>
                    <a:pt x="5460" y="10033"/>
                  </a:lnTo>
                  <a:lnTo>
                    <a:pt x="5460" y="10922"/>
                  </a:lnTo>
                  <a:lnTo>
                    <a:pt x="4686" y="10922"/>
                  </a:lnTo>
                  <a:lnTo>
                    <a:pt x="4686" y="11684"/>
                  </a:lnTo>
                  <a:lnTo>
                    <a:pt x="5460" y="11684"/>
                  </a:lnTo>
                  <a:lnTo>
                    <a:pt x="4686" y="12446"/>
                  </a:lnTo>
                  <a:lnTo>
                    <a:pt x="4686" y="13208"/>
                  </a:lnTo>
                  <a:lnTo>
                    <a:pt x="3124" y="13208"/>
                  </a:lnTo>
                  <a:lnTo>
                    <a:pt x="3124" y="13970"/>
                  </a:lnTo>
                  <a:lnTo>
                    <a:pt x="2336" y="13970"/>
                  </a:lnTo>
                  <a:lnTo>
                    <a:pt x="2336" y="15494"/>
                  </a:lnTo>
                  <a:lnTo>
                    <a:pt x="3124" y="16256"/>
                  </a:lnTo>
                  <a:lnTo>
                    <a:pt x="1562" y="16256"/>
                  </a:lnTo>
                  <a:lnTo>
                    <a:pt x="1562" y="17018"/>
                  </a:lnTo>
                  <a:lnTo>
                    <a:pt x="42138" y="17018"/>
                  </a:lnTo>
                  <a:lnTo>
                    <a:pt x="42138" y="14732"/>
                  </a:lnTo>
                  <a:lnTo>
                    <a:pt x="41351" y="14732"/>
                  </a:lnTo>
                  <a:lnTo>
                    <a:pt x="41351" y="9652"/>
                  </a:lnTo>
                  <a:lnTo>
                    <a:pt x="37452" y="9652"/>
                  </a:lnTo>
                  <a:lnTo>
                    <a:pt x="37452" y="8890"/>
                  </a:lnTo>
                  <a:lnTo>
                    <a:pt x="8191" y="8890"/>
                  </a:lnTo>
                  <a:lnTo>
                    <a:pt x="8191" y="8128"/>
                  </a:lnTo>
                  <a:lnTo>
                    <a:pt x="5854" y="8128"/>
                  </a:lnTo>
                  <a:lnTo>
                    <a:pt x="5854" y="7366"/>
                  </a:lnTo>
                  <a:close/>
                </a:path>
                <a:path w="59689" h="48894">
                  <a:moveTo>
                    <a:pt x="34328" y="7366"/>
                  </a:moveTo>
                  <a:lnTo>
                    <a:pt x="9753" y="7366"/>
                  </a:lnTo>
                  <a:lnTo>
                    <a:pt x="10540" y="8128"/>
                  </a:lnTo>
                  <a:lnTo>
                    <a:pt x="9753" y="8128"/>
                  </a:lnTo>
                  <a:lnTo>
                    <a:pt x="9753" y="8890"/>
                  </a:lnTo>
                  <a:lnTo>
                    <a:pt x="34328" y="8890"/>
                  </a:lnTo>
                  <a:lnTo>
                    <a:pt x="34328" y="7366"/>
                  </a:lnTo>
                  <a:close/>
                </a:path>
                <a:path w="59689" h="48894">
                  <a:moveTo>
                    <a:pt x="32384" y="5842"/>
                  </a:moveTo>
                  <a:lnTo>
                    <a:pt x="10540" y="5842"/>
                  </a:lnTo>
                  <a:lnTo>
                    <a:pt x="10540" y="7366"/>
                  </a:lnTo>
                  <a:lnTo>
                    <a:pt x="31597" y="7366"/>
                  </a:lnTo>
                  <a:lnTo>
                    <a:pt x="31597" y="6604"/>
                  </a:lnTo>
                  <a:lnTo>
                    <a:pt x="32384" y="6604"/>
                  </a:lnTo>
                  <a:lnTo>
                    <a:pt x="32384" y="5842"/>
                  </a:lnTo>
                  <a:close/>
                </a:path>
                <a:path w="59689" h="48894">
                  <a:moveTo>
                    <a:pt x="33159" y="2794"/>
                  </a:moveTo>
                  <a:lnTo>
                    <a:pt x="18732" y="2794"/>
                  </a:lnTo>
                  <a:lnTo>
                    <a:pt x="18732" y="3556"/>
                  </a:lnTo>
                  <a:lnTo>
                    <a:pt x="11315" y="3556"/>
                  </a:lnTo>
                  <a:lnTo>
                    <a:pt x="12090" y="4318"/>
                  </a:lnTo>
                  <a:lnTo>
                    <a:pt x="12090" y="5080"/>
                  </a:lnTo>
                  <a:lnTo>
                    <a:pt x="11315" y="5080"/>
                  </a:lnTo>
                  <a:lnTo>
                    <a:pt x="11315" y="5842"/>
                  </a:lnTo>
                  <a:lnTo>
                    <a:pt x="33159" y="5842"/>
                  </a:lnTo>
                  <a:lnTo>
                    <a:pt x="33159" y="2794"/>
                  </a:lnTo>
                  <a:close/>
                </a:path>
                <a:path w="59689" h="48894">
                  <a:moveTo>
                    <a:pt x="15608" y="2794"/>
                  </a:moveTo>
                  <a:lnTo>
                    <a:pt x="13652" y="2794"/>
                  </a:lnTo>
                  <a:lnTo>
                    <a:pt x="12877" y="3556"/>
                  </a:lnTo>
                  <a:lnTo>
                    <a:pt x="15608" y="3556"/>
                  </a:lnTo>
                  <a:lnTo>
                    <a:pt x="15608" y="2794"/>
                  </a:lnTo>
                  <a:close/>
                </a:path>
                <a:path w="59689" h="48894">
                  <a:moveTo>
                    <a:pt x="16382" y="2032"/>
                  </a:moveTo>
                  <a:lnTo>
                    <a:pt x="15608" y="2032"/>
                  </a:lnTo>
                  <a:lnTo>
                    <a:pt x="15214" y="2794"/>
                  </a:lnTo>
                  <a:lnTo>
                    <a:pt x="16382" y="2794"/>
                  </a:lnTo>
                  <a:lnTo>
                    <a:pt x="16382" y="2032"/>
                  </a:lnTo>
                  <a:close/>
                </a:path>
                <a:path w="59689" h="48894">
                  <a:moveTo>
                    <a:pt x="21069" y="1270"/>
                  </a:moveTo>
                  <a:lnTo>
                    <a:pt x="19507" y="1270"/>
                  </a:lnTo>
                  <a:lnTo>
                    <a:pt x="19507" y="2794"/>
                  </a:lnTo>
                  <a:lnTo>
                    <a:pt x="30822" y="2794"/>
                  </a:lnTo>
                  <a:lnTo>
                    <a:pt x="30035" y="2032"/>
                  </a:lnTo>
                  <a:lnTo>
                    <a:pt x="21069" y="2032"/>
                  </a:lnTo>
                  <a:lnTo>
                    <a:pt x="21069" y="1270"/>
                  </a:lnTo>
                  <a:close/>
                </a:path>
                <a:path w="59689" h="48894">
                  <a:moveTo>
                    <a:pt x="31597" y="1270"/>
                  </a:moveTo>
                  <a:lnTo>
                    <a:pt x="30822" y="2032"/>
                  </a:lnTo>
                  <a:lnTo>
                    <a:pt x="30822" y="2794"/>
                  </a:lnTo>
                  <a:lnTo>
                    <a:pt x="33947" y="2794"/>
                  </a:lnTo>
                  <a:lnTo>
                    <a:pt x="33947" y="2032"/>
                  </a:lnTo>
                  <a:lnTo>
                    <a:pt x="31597" y="2032"/>
                  </a:lnTo>
                  <a:lnTo>
                    <a:pt x="31597" y="1270"/>
                  </a:lnTo>
                  <a:close/>
                </a:path>
                <a:path w="59689" h="48894">
                  <a:moveTo>
                    <a:pt x="26136" y="0"/>
                  </a:moveTo>
                  <a:lnTo>
                    <a:pt x="24193" y="0"/>
                  </a:lnTo>
                  <a:lnTo>
                    <a:pt x="24193" y="381"/>
                  </a:lnTo>
                  <a:lnTo>
                    <a:pt x="22631" y="381"/>
                  </a:lnTo>
                  <a:lnTo>
                    <a:pt x="22631" y="2032"/>
                  </a:lnTo>
                  <a:lnTo>
                    <a:pt x="30035" y="2032"/>
                  </a:lnTo>
                  <a:lnTo>
                    <a:pt x="29260" y="1270"/>
                  </a:lnTo>
                  <a:lnTo>
                    <a:pt x="26136" y="1270"/>
                  </a:lnTo>
                  <a:lnTo>
                    <a:pt x="25361" y="381"/>
                  </a:lnTo>
                  <a:lnTo>
                    <a:pt x="26136" y="0"/>
                  </a:lnTo>
                  <a:close/>
                </a:path>
                <a:path w="59689" h="48894">
                  <a:moveTo>
                    <a:pt x="26136" y="381"/>
                  </a:moveTo>
                  <a:lnTo>
                    <a:pt x="26136" y="1270"/>
                  </a:lnTo>
                  <a:lnTo>
                    <a:pt x="26923" y="1270"/>
                  </a:lnTo>
                  <a:lnTo>
                    <a:pt x="26136" y="381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5862728" y="2946409"/>
              <a:ext cx="59690" cy="48895"/>
            </a:xfrm>
            <a:custGeom>
              <a:avLst/>
              <a:gdLst/>
              <a:ahLst/>
              <a:cxnLst/>
              <a:rect l="l" t="t" r="r" b="b"/>
              <a:pathLst>
                <a:path w="59689" h="48894">
                  <a:moveTo>
                    <a:pt x="52666" y="28194"/>
                  </a:moveTo>
                  <a:lnTo>
                    <a:pt x="52666" y="28968"/>
                  </a:lnTo>
                  <a:lnTo>
                    <a:pt x="51892" y="28968"/>
                  </a:lnTo>
                  <a:lnTo>
                    <a:pt x="52666" y="28968"/>
                  </a:lnTo>
                  <a:lnTo>
                    <a:pt x="52666" y="29349"/>
                  </a:lnTo>
                  <a:lnTo>
                    <a:pt x="51892" y="29349"/>
                  </a:lnTo>
                  <a:lnTo>
                    <a:pt x="52666" y="29349"/>
                  </a:lnTo>
                  <a:lnTo>
                    <a:pt x="52666" y="30124"/>
                  </a:lnTo>
                  <a:lnTo>
                    <a:pt x="51892" y="30124"/>
                  </a:lnTo>
                  <a:lnTo>
                    <a:pt x="51892" y="30899"/>
                  </a:lnTo>
                  <a:lnTo>
                    <a:pt x="51892" y="31673"/>
                  </a:lnTo>
                  <a:lnTo>
                    <a:pt x="52666" y="31673"/>
                  </a:lnTo>
                  <a:lnTo>
                    <a:pt x="52666" y="32435"/>
                  </a:lnTo>
                  <a:lnTo>
                    <a:pt x="53060" y="33210"/>
                  </a:lnTo>
                  <a:lnTo>
                    <a:pt x="53835" y="33210"/>
                  </a:lnTo>
                  <a:lnTo>
                    <a:pt x="54622" y="33210"/>
                  </a:lnTo>
                  <a:lnTo>
                    <a:pt x="55397" y="33210"/>
                  </a:lnTo>
                  <a:lnTo>
                    <a:pt x="55397" y="33985"/>
                  </a:lnTo>
                  <a:lnTo>
                    <a:pt x="56172" y="33985"/>
                  </a:lnTo>
                  <a:lnTo>
                    <a:pt x="56959" y="33985"/>
                  </a:lnTo>
                  <a:lnTo>
                    <a:pt x="57734" y="33210"/>
                  </a:lnTo>
                  <a:lnTo>
                    <a:pt x="57734" y="33985"/>
                  </a:lnTo>
                  <a:lnTo>
                    <a:pt x="57734" y="34759"/>
                  </a:lnTo>
                  <a:lnTo>
                    <a:pt x="56959" y="34759"/>
                  </a:lnTo>
                  <a:lnTo>
                    <a:pt x="57734" y="34759"/>
                  </a:lnTo>
                  <a:lnTo>
                    <a:pt x="58521" y="34759"/>
                  </a:lnTo>
                  <a:lnTo>
                    <a:pt x="59296" y="34759"/>
                  </a:lnTo>
                  <a:lnTo>
                    <a:pt x="58521" y="35534"/>
                  </a:lnTo>
                  <a:lnTo>
                    <a:pt x="58521" y="36296"/>
                  </a:lnTo>
                  <a:lnTo>
                    <a:pt x="57734" y="36296"/>
                  </a:lnTo>
                  <a:lnTo>
                    <a:pt x="57734" y="37071"/>
                  </a:lnTo>
                  <a:lnTo>
                    <a:pt x="57734" y="37846"/>
                  </a:lnTo>
                  <a:lnTo>
                    <a:pt x="56959" y="37846"/>
                  </a:lnTo>
                  <a:lnTo>
                    <a:pt x="56959" y="38620"/>
                  </a:lnTo>
                  <a:lnTo>
                    <a:pt x="56172" y="38620"/>
                  </a:lnTo>
                  <a:lnTo>
                    <a:pt x="56172" y="39001"/>
                  </a:lnTo>
                  <a:lnTo>
                    <a:pt x="56172" y="39776"/>
                  </a:lnTo>
                  <a:lnTo>
                    <a:pt x="56959" y="39776"/>
                  </a:lnTo>
                  <a:lnTo>
                    <a:pt x="56959" y="40551"/>
                  </a:lnTo>
                  <a:lnTo>
                    <a:pt x="56172" y="40551"/>
                  </a:lnTo>
                  <a:lnTo>
                    <a:pt x="55397" y="40551"/>
                  </a:lnTo>
                  <a:lnTo>
                    <a:pt x="54622" y="40551"/>
                  </a:lnTo>
                  <a:lnTo>
                    <a:pt x="53835" y="39776"/>
                  </a:lnTo>
                  <a:lnTo>
                    <a:pt x="53835" y="39001"/>
                  </a:lnTo>
                  <a:lnTo>
                    <a:pt x="53060" y="39776"/>
                  </a:lnTo>
                  <a:lnTo>
                    <a:pt x="53060" y="39001"/>
                  </a:lnTo>
                  <a:lnTo>
                    <a:pt x="52666" y="39001"/>
                  </a:lnTo>
                  <a:lnTo>
                    <a:pt x="52666" y="39776"/>
                  </a:lnTo>
                  <a:lnTo>
                    <a:pt x="51892" y="39001"/>
                  </a:lnTo>
                  <a:lnTo>
                    <a:pt x="51104" y="39776"/>
                  </a:lnTo>
                  <a:lnTo>
                    <a:pt x="51104" y="40551"/>
                  </a:lnTo>
                  <a:lnTo>
                    <a:pt x="51104" y="41325"/>
                  </a:lnTo>
                  <a:lnTo>
                    <a:pt x="51104" y="42100"/>
                  </a:lnTo>
                  <a:lnTo>
                    <a:pt x="51104" y="42862"/>
                  </a:lnTo>
                  <a:lnTo>
                    <a:pt x="51104" y="43637"/>
                  </a:lnTo>
                  <a:lnTo>
                    <a:pt x="50330" y="44411"/>
                  </a:lnTo>
                  <a:lnTo>
                    <a:pt x="51104" y="44411"/>
                  </a:lnTo>
                  <a:lnTo>
                    <a:pt x="50330" y="44411"/>
                  </a:lnTo>
                  <a:lnTo>
                    <a:pt x="50330" y="45186"/>
                  </a:lnTo>
                  <a:lnTo>
                    <a:pt x="49542" y="45186"/>
                  </a:lnTo>
                  <a:lnTo>
                    <a:pt x="49542" y="45961"/>
                  </a:lnTo>
                  <a:lnTo>
                    <a:pt x="49542" y="46723"/>
                  </a:lnTo>
                  <a:lnTo>
                    <a:pt x="49542" y="47498"/>
                  </a:lnTo>
                  <a:lnTo>
                    <a:pt x="50330" y="47498"/>
                  </a:lnTo>
                  <a:lnTo>
                    <a:pt x="49542" y="47498"/>
                  </a:lnTo>
                  <a:lnTo>
                    <a:pt x="49542" y="48272"/>
                  </a:lnTo>
                  <a:lnTo>
                    <a:pt x="49542" y="47498"/>
                  </a:lnTo>
                  <a:lnTo>
                    <a:pt x="48767" y="47498"/>
                  </a:lnTo>
                  <a:lnTo>
                    <a:pt x="48767" y="48272"/>
                  </a:lnTo>
                  <a:lnTo>
                    <a:pt x="48767" y="48653"/>
                  </a:lnTo>
                  <a:lnTo>
                    <a:pt x="47980" y="48653"/>
                  </a:lnTo>
                  <a:lnTo>
                    <a:pt x="47980" y="48272"/>
                  </a:lnTo>
                  <a:lnTo>
                    <a:pt x="47205" y="48272"/>
                  </a:lnTo>
                  <a:lnTo>
                    <a:pt x="47205" y="47498"/>
                  </a:lnTo>
                  <a:lnTo>
                    <a:pt x="47205" y="46723"/>
                  </a:lnTo>
                  <a:lnTo>
                    <a:pt x="46431" y="46723"/>
                  </a:lnTo>
                  <a:lnTo>
                    <a:pt x="46431" y="45961"/>
                  </a:lnTo>
                  <a:lnTo>
                    <a:pt x="46431" y="45186"/>
                  </a:lnTo>
                  <a:lnTo>
                    <a:pt x="46431" y="45961"/>
                  </a:lnTo>
                  <a:lnTo>
                    <a:pt x="45643" y="45961"/>
                  </a:lnTo>
                  <a:lnTo>
                    <a:pt x="45643" y="45186"/>
                  </a:lnTo>
                  <a:lnTo>
                    <a:pt x="45643" y="44411"/>
                  </a:lnTo>
                  <a:lnTo>
                    <a:pt x="45643" y="43637"/>
                  </a:lnTo>
                  <a:lnTo>
                    <a:pt x="46431" y="43637"/>
                  </a:lnTo>
                  <a:lnTo>
                    <a:pt x="45643" y="43637"/>
                  </a:lnTo>
                  <a:lnTo>
                    <a:pt x="45643" y="42862"/>
                  </a:lnTo>
                  <a:lnTo>
                    <a:pt x="44869" y="42862"/>
                  </a:lnTo>
                  <a:lnTo>
                    <a:pt x="44869" y="42100"/>
                  </a:lnTo>
                  <a:lnTo>
                    <a:pt x="44081" y="42100"/>
                  </a:lnTo>
                  <a:lnTo>
                    <a:pt x="43687" y="42100"/>
                  </a:lnTo>
                  <a:lnTo>
                    <a:pt x="42913" y="42100"/>
                  </a:lnTo>
                  <a:lnTo>
                    <a:pt x="42138" y="42862"/>
                  </a:lnTo>
                  <a:lnTo>
                    <a:pt x="41351" y="42862"/>
                  </a:lnTo>
                  <a:lnTo>
                    <a:pt x="41351" y="42100"/>
                  </a:lnTo>
                  <a:lnTo>
                    <a:pt x="40576" y="42100"/>
                  </a:lnTo>
                  <a:lnTo>
                    <a:pt x="40576" y="41325"/>
                  </a:lnTo>
                  <a:lnTo>
                    <a:pt x="40576" y="42100"/>
                  </a:lnTo>
                  <a:lnTo>
                    <a:pt x="40576" y="41325"/>
                  </a:lnTo>
                  <a:lnTo>
                    <a:pt x="40576" y="40551"/>
                  </a:lnTo>
                  <a:lnTo>
                    <a:pt x="39789" y="40551"/>
                  </a:lnTo>
                  <a:lnTo>
                    <a:pt x="39014" y="40551"/>
                  </a:lnTo>
                  <a:lnTo>
                    <a:pt x="39014" y="39776"/>
                  </a:lnTo>
                  <a:lnTo>
                    <a:pt x="38226" y="39776"/>
                  </a:lnTo>
                  <a:lnTo>
                    <a:pt x="39014" y="39776"/>
                  </a:lnTo>
                  <a:lnTo>
                    <a:pt x="38226" y="39776"/>
                  </a:lnTo>
                  <a:lnTo>
                    <a:pt x="37452" y="39776"/>
                  </a:lnTo>
                  <a:lnTo>
                    <a:pt x="36677" y="39776"/>
                  </a:lnTo>
                  <a:lnTo>
                    <a:pt x="35890" y="39776"/>
                  </a:lnTo>
                  <a:lnTo>
                    <a:pt x="35115" y="39001"/>
                  </a:lnTo>
                  <a:lnTo>
                    <a:pt x="35115" y="38620"/>
                  </a:lnTo>
                  <a:lnTo>
                    <a:pt x="35115" y="39001"/>
                  </a:lnTo>
                  <a:lnTo>
                    <a:pt x="34328" y="39001"/>
                  </a:lnTo>
                  <a:lnTo>
                    <a:pt x="34328" y="39776"/>
                  </a:lnTo>
                  <a:lnTo>
                    <a:pt x="33947" y="39776"/>
                  </a:lnTo>
                  <a:lnTo>
                    <a:pt x="33947" y="40551"/>
                  </a:lnTo>
                  <a:lnTo>
                    <a:pt x="33159" y="41325"/>
                  </a:lnTo>
                  <a:lnTo>
                    <a:pt x="33159" y="40551"/>
                  </a:lnTo>
                  <a:lnTo>
                    <a:pt x="33159" y="39776"/>
                  </a:lnTo>
                  <a:lnTo>
                    <a:pt x="33159" y="40551"/>
                  </a:lnTo>
                  <a:lnTo>
                    <a:pt x="32384" y="40551"/>
                  </a:lnTo>
                  <a:lnTo>
                    <a:pt x="32384" y="39776"/>
                  </a:lnTo>
                  <a:lnTo>
                    <a:pt x="31597" y="40551"/>
                  </a:lnTo>
                  <a:lnTo>
                    <a:pt x="30822" y="40551"/>
                  </a:lnTo>
                  <a:lnTo>
                    <a:pt x="30822" y="41325"/>
                  </a:lnTo>
                  <a:lnTo>
                    <a:pt x="30822" y="40551"/>
                  </a:lnTo>
                  <a:lnTo>
                    <a:pt x="30035" y="40551"/>
                  </a:lnTo>
                  <a:lnTo>
                    <a:pt x="30035" y="41325"/>
                  </a:lnTo>
                  <a:lnTo>
                    <a:pt x="30035" y="40551"/>
                  </a:lnTo>
                  <a:lnTo>
                    <a:pt x="29260" y="40551"/>
                  </a:lnTo>
                  <a:lnTo>
                    <a:pt x="29260" y="39776"/>
                  </a:lnTo>
                  <a:lnTo>
                    <a:pt x="28486" y="39776"/>
                  </a:lnTo>
                  <a:lnTo>
                    <a:pt x="27698" y="39776"/>
                  </a:lnTo>
                  <a:lnTo>
                    <a:pt x="26923" y="39776"/>
                  </a:lnTo>
                  <a:lnTo>
                    <a:pt x="26923" y="40551"/>
                  </a:lnTo>
                  <a:lnTo>
                    <a:pt x="26136" y="40551"/>
                  </a:lnTo>
                  <a:lnTo>
                    <a:pt x="25361" y="40551"/>
                  </a:lnTo>
                  <a:lnTo>
                    <a:pt x="24574" y="40551"/>
                  </a:lnTo>
                  <a:lnTo>
                    <a:pt x="24193" y="40551"/>
                  </a:lnTo>
                  <a:lnTo>
                    <a:pt x="24574" y="40551"/>
                  </a:lnTo>
                  <a:lnTo>
                    <a:pt x="24574" y="39776"/>
                  </a:lnTo>
                  <a:lnTo>
                    <a:pt x="24574" y="39001"/>
                  </a:lnTo>
                  <a:lnTo>
                    <a:pt x="24574" y="38620"/>
                  </a:lnTo>
                  <a:lnTo>
                    <a:pt x="24193" y="39001"/>
                  </a:lnTo>
                  <a:lnTo>
                    <a:pt x="23406" y="39001"/>
                  </a:lnTo>
                  <a:lnTo>
                    <a:pt x="23406" y="39776"/>
                  </a:lnTo>
                  <a:lnTo>
                    <a:pt x="23406" y="39001"/>
                  </a:lnTo>
                  <a:lnTo>
                    <a:pt x="23406" y="38620"/>
                  </a:lnTo>
                  <a:lnTo>
                    <a:pt x="23406" y="37846"/>
                  </a:lnTo>
                  <a:lnTo>
                    <a:pt x="22631" y="38620"/>
                  </a:lnTo>
                  <a:lnTo>
                    <a:pt x="22631" y="37846"/>
                  </a:lnTo>
                  <a:lnTo>
                    <a:pt x="21843" y="38620"/>
                  </a:lnTo>
                  <a:lnTo>
                    <a:pt x="21843" y="37846"/>
                  </a:lnTo>
                  <a:lnTo>
                    <a:pt x="21069" y="37846"/>
                  </a:lnTo>
                  <a:lnTo>
                    <a:pt x="21069" y="37071"/>
                  </a:lnTo>
                  <a:lnTo>
                    <a:pt x="21069" y="36296"/>
                  </a:lnTo>
                  <a:lnTo>
                    <a:pt x="20281" y="36296"/>
                  </a:lnTo>
                  <a:lnTo>
                    <a:pt x="19507" y="36296"/>
                  </a:lnTo>
                  <a:lnTo>
                    <a:pt x="19507" y="35534"/>
                  </a:lnTo>
                  <a:lnTo>
                    <a:pt x="19507" y="34759"/>
                  </a:lnTo>
                  <a:lnTo>
                    <a:pt x="19507" y="33985"/>
                  </a:lnTo>
                  <a:lnTo>
                    <a:pt x="19507" y="34759"/>
                  </a:lnTo>
                  <a:lnTo>
                    <a:pt x="18732" y="34759"/>
                  </a:lnTo>
                  <a:lnTo>
                    <a:pt x="18732" y="33985"/>
                  </a:lnTo>
                  <a:lnTo>
                    <a:pt x="18732" y="34759"/>
                  </a:lnTo>
                  <a:lnTo>
                    <a:pt x="17945" y="34759"/>
                  </a:lnTo>
                  <a:lnTo>
                    <a:pt x="17945" y="33985"/>
                  </a:lnTo>
                  <a:lnTo>
                    <a:pt x="17170" y="33985"/>
                  </a:lnTo>
                  <a:lnTo>
                    <a:pt x="17170" y="34759"/>
                  </a:lnTo>
                  <a:lnTo>
                    <a:pt x="17170" y="35534"/>
                  </a:lnTo>
                  <a:lnTo>
                    <a:pt x="17170" y="36296"/>
                  </a:lnTo>
                  <a:lnTo>
                    <a:pt x="16382" y="36296"/>
                  </a:lnTo>
                  <a:lnTo>
                    <a:pt x="15608" y="36296"/>
                  </a:lnTo>
                  <a:lnTo>
                    <a:pt x="15214" y="36296"/>
                  </a:lnTo>
                  <a:lnTo>
                    <a:pt x="15214" y="37071"/>
                  </a:lnTo>
                  <a:lnTo>
                    <a:pt x="14439" y="37071"/>
                  </a:lnTo>
                  <a:lnTo>
                    <a:pt x="13652" y="37071"/>
                  </a:lnTo>
                  <a:lnTo>
                    <a:pt x="13652" y="37846"/>
                  </a:lnTo>
                  <a:lnTo>
                    <a:pt x="13652" y="37071"/>
                  </a:lnTo>
                  <a:lnTo>
                    <a:pt x="12877" y="37071"/>
                  </a:lnTo>
                  <a:lnTo>
                    <a:pt x="13652" y="36296"/>
                  </a:lnTo>
                  <a:lnTo>
                    <a:pt x="12877" y="35534"/>
                  </a:lnTo>
                  <a:lnTo>
                    <a:pt x="12090" y="36296"/>
                  </a:lnTo>
                  <a:lnTo>
                    <a:pt x="12090" y="37071"/>
                  </a:lnTo>
                  <a:lnTo>
                    <a:pt x="12090" y="36296"/>
                  </a:lnTo>
                  <a:lnTo>
                    <a:pt x="11315" y="37071"/>
                  </a:lnTo>
                  <a:lnTo>
                    <a:pt x="11315" y="36296"/>
                  </a:lnTo>
                  <a:lnTo>
                    <a:pt x="11315" y="35534"/>
                  </a:lnTo>
                  <a:lnTo>
                    <a:pt x="10540" y="35534"/>
                  </a:lnTo>
                  <a:lnTo>
                    <a:pt x="10540" y="36296"/>
                  </a:lnTo>
                  <a:lnTo>
                    <a:pt x="9753" y="36296"/>
                  </a:lnTo>
                  <a:lnTo>
                    <a:pt x="9753" y="35534"/>
                  </a:lnTo>
                  <a:lnTo>
                    <a:pt x="8978" y="35534"/>
                  </a:lnTo>
                  <a:lnTo>
                    <a:pt x="9753" y="35534"/>
                  </a:lnTo>
                  <a:lnTo>
                    <a:pt x="9753" y="34759"/>
                  </a:lnTo>
                  <a:lnTo>
                    <a:pt x="8978" y="34759"/>
                  </a:lnTo>
                  <a:lnTo>
                    <a:pt x="8978" y="33985"/>
                  </a:lnTo>
                  <a:lnTo>
                    <a:pt x="8978" y="33210"/>
                  </a:lnTo>
                  <a:lnTo>
                    <a:pt x="8191" y="33210"/>
                  </a:lnTo>
                  <a:lnTo>
                    <a:pt x="8191" y="32435"/>
                  </a:lnTo>
                  <a:lnTo>
                    <a:pt x="8978" y="31673"/>
                  </a:lnTo>
                  <a:lnTo>
                    <a:pt x="8978" y="32435"/>
                  </a:lnTo>
                  <a:lnTo>
                    <a:pt x="9753" y="31673"/>
                  </a:lnTo>
                  <a:lnTo>
                    <a:pt x="10540" y="31673"/>
                  </a:lnTo>
                  <a:lnTo>
                    <a:pt x="10540" y="30899"/>
                  </a:lnTo>
                  <a:lnTo>
                    <a:pt x="9753" y="30899"/>
                  </a:lnTo>
                  <a:lnTo>
                    <a:pt x="9753" y="30124"/>
                  </a:lnTo>
                  <a:lnTo>
                    <a:pt x="8978" y="30124"/>
                  </a:lnTo>
                  <a:lnTo>
                    <a:pt x="8191" y="30124"/>
                  </a:lnTo>
                  <a:lnTo>
                    <a:pt x="7416" y="30124"/>
                  </a:lnTo>
                  <a:lnTo>
                    <a:pt x="7416" y="29349"/>
                  </a:lnTo>
                  <a:lnTo>
                    <a:pt x="7416" y="28968"/>
                  </a:lnTo>
                  <a:lnTo>
                    <a:pt x="8191" y="28968"/>
                  </a:lnTo>
                  <a:lnTo>
                    <a:pt x="8191" y="28194"/>
                  </a:lnTo>
                  <a:lnTo>
                    <a:pt x="8191" y="27419"/>
                  </a:lnTo>
                  <a:lnTo>
                    <a:pt x="8978" y="26644"/>
                  </a:lnTo>
                  <a:lnTo>
                    <a:pt x="8978" y="25882"/>
                  </a:lnTo>
                  <a:lnTo>
                    <a:pt x="9753" y="25882"/>
                  </a:lnTo>
                  <a:lnTo>
                    <a:pt x="9753" y="25107"/>
                  </a:lnTo>
                  <a:lnTo>
                    <a:pt x="8978" y="25107"/>
                  </a:lnTo>
                  <a:lnTo>
                    <a:pt x="8191" y="25107"/>
                  </a:lnTo>
                  <a:lnTo>
                    <a:pt x="8191" y="24333"/>
                  </a:lnTo>
                  <a:lnTo>
                    <a:pt x="7416" y="24333"/>
                  </a:lnTo>
                  <a:lnTo>
                    <a:pt x="6629" y="24333"/>
                  </a:lnTo>
                  <a:lnTo>
                    <a:pt x="5854" y="23558"/>
                  </a:lnTo>
                  <a:lnTo>
                    <a:pt x="5854" y="24333"/>
                  </a:lnTo>
                  <a:lnTo>
                    <a:pt x="5460" y="24333"/>
                  </a:lnTo>
                  <a:lnTo>
                    <a:pt x="5460" y="23558"/>
                  </a:lnTo>
                  <a:lnTo>
                    <a:pt x="4686" y="23558"/>
                  </a:lnTo>
                  <a:lnTo>
                    <a:pt x="4686" y="22783"/>
                  </a:lnTo>
                  <a:lnTo>
                    <a:pt x="3898" y="22783"/>
                  </a:lnTo>
                  <a:lnTo>
                    <a:pt x="3898" y="22021"/>
                  </a:lnTo>
                  <a:lnTo>
                    <a:pt x="4686" y="21247"/>
                  </a:lnTo>
                  <a:lnTo>
                    <a:pt x="3898" y="20472"/>
                  </a:lnTo>
                  <a:lnTo>
                    <a:pt x="3124" y="19697"/>
                  </a:lnTo>
                  <a:lnTo>
                    <a:pt x="2336" y="19697"/>
                  </a:lnTo>
                  <a:lnTo>
                    <a:pt x="2336" y="19316"/>
                  </a:lnTo>
                  <a:lnTo>
                    <a:pt x="2336" y="18542"/>
                  </a:lnTo>
                  <a:lnTo>
                    <a:pt x="1562" y="18542"/>
                  </a:lnTo>
                  <a:lnTo>
                    <a:pt x="787" y="18542"/>
                  </a:lnTo>
                  <a:lnTo>
                    <a:pt x="0" y="18542"/>
                  </a:lnTo>
                  <a:lnTo>
                    <a:pt x="0" y="17767"/>
                  </a:lnTo>
                  <a:lnTo>
                    <a:pt x="0" y="16992"/>
                  </a:lnTo>
                  <a:lnTo>
                    <a:pt x="787" y="16992"/>
                  </a:lnTo>
                  <a:lnTo>
                    <a:pt x="1562" y="16992"/>
                  </a:lnTo>
                  <a:lnTo>
                    <a:pt x="1562" y="16217"/>
                  </a:lnTo>
                  <a:lnTo>
                    <a:pt x="2336" y="16217"/>
                  </a:lnTo>
                  <a:lnTo>
                    <a:pt x="3124" y="16217"/>
                  </a:lnTo>
                  <a:lnTo>
                    <a:pt x="2336" y="16217"/>
                  </a:lnTo>
                  <a:lnTo>
                    <a:pt x="3124" y="16217"/>
                  </a:lnTo>
                  <a:lnTo>
                    <a:pt x="2336" y="15455"/>
                  </a:lnTo>
                  <a:lnTo>
                    <a:pt x="2336" y="14681"/>
                  </a:lnTo>
                  <a:lnTo>
                    <a:pt x="2336" y="13906"/>
                  </a:lnTo>
                  <a:lnTo>
                    <a:pt x="3124" y="13906"/>
                  </a:lnTo>
                  <a:lnTo>
                    <a:pt x="3124" y="13131"/>
                  </a:lnTo>
                  <a:lnTo>
                    <a:pt x="3898" y="13131"/>
                  </a:lnTo>
                  <a:lnTo>
                    <a:pt x="4686" y="13131"/>
                  </a:lnTo>
                  <a:lnTo>
                    <a:pt x="4686" y="12357"/>
                  </a:lnTo>
                  <a:lnTo>
                    <a:pt x="5460" y="11595"/>
                  </a:lnTo>
                  <a:lnTo>
                    <a:pt x="4686" y="11595"/>
                  </a:lnTo>
                  <a:lnTo>
                    <a:pt x="4686" y="10820"/>
                  </a:lnTo>
                  <a:lnTo>
                    <a:pt x="5460" y="10820"/>
                  </a:lnTo>
                  <a:lnTo>
                    <a:pt x="5460" y="10045"/>
                  </a:lnTo>
                  <a:lnTo>
                    <a:pt x="4686" y="10045"/>
                  </a:lnTo>
                  <a:lnTo>
                    <a:pt x="5460" y="10045"/>
                  </a:lnTo>
                  <a:lnTo>
                    <a:pt x="4686" y="9664"/>
                  </a:lnTo>
                  <a:lnTo>
                    <a:pt x="5460" y="8890"/>
                  </a:lnTo>
                  <a:lnTo>
                    <a:pt x="4686" y="8115"/>
                  </a:lnTo>
                  <a:lnTo>
                    <a:pt x="4686" y="7340"/>
                  </a:lnTo>
                  <a:lnTo>
                    <a:pt x="5460" y="7340"/>
                  </a:lnTo>
                  <a:lnTo>
                    <a:pt x="5854" y="7340"/>
                  </a:lnTo>
                  <a:lnTo>
                    <a:pt x="5460" y="7340"/>
                  </a:lnTo>
                  <a:lnTo>
                    <a:pt x="5854" y="7340"/>
                  </a:lnTo>
                  <a:lnTo>
                    <a:pt x="5854" y="8115"/>
                  </a:lnTo>
                  <a:lnTo>
                    <a:pt x="5854" y="7340"/>
                  </a:lnTo>
                  <a:lnTo>
                    <a:pt x="5854" y="8115"/>
                  </a:lnTo>
                  <a:lnTo>
                    <a:pt x="6629" y="8115"/>
                  </a:lnTo>
                  <a:lnTo>
                    <a:pt x="7416" y="8115"/>
                  </a:lnTo>
                  <a:lnTo>
                    <a:pt x="8191" y="8115"/>
                  </a:lnTo>
                  <a:lnTo>
                    <a:pt x="8191" y="8890"/>
                  </a:lnTo>
                  <a:lnTo>
                    <a:pt x="8978" y="8890"/>
                  </a:lnTo>
                  <a:lnTo>
                    <a:pt x="9753" y="8890"/>
                  </a:lnTo>
                  <a:lnTo>
                    <a:pt x="9753" y="8115"/>
                  </a:lnTo>
                  <a:lnTo>
                    <a:pt x="10540" y="8115"/>
                  </a:lnTo>
                  <a:lnTo>
                    <a:pt x="9753" y="8115"/>
                  </a:lnTo>
                  <a:lnTo>
                    <a:pt x="10540" y="8115"/>
                  </a:lnTo>
                  <a:lnTo>
                    <a:pt x="9753" y="7340"/>
                  </a:lnTo>
                  <a:lnTo>
                    <a:pt x="10540" y="7340"/>
                  </a:lnTo>
                  <a:lnTo>
                    <a:pt x="10540" y="6565"/>
                  </a:lnTo>
                  <a:lnTo>
                    <a:pt x="10540" y="5803"/>
                  </a:lnTo>
                  <a:lnTo>
                    <a:pt x="11315" y="5803"/>
                  </a:lnTo>
                  <a:lnTo>
                    <a:pt x="11315" y="5016"/>
                  </a:lnTo>
                  <a:lnTo>
                    <a:pt x="12090" y="5016"/>
                  </a:lnTo>
                  <a:lnTo>
                    <a:pt x="12877" y="5016"/>
                  </a:lnTo>
                  <a:lnTo>
                    <a:pt x="12090" y="5016"/>
                  </a:lnTo>
                  <a:lnTo>
                    <a:pt x="12090" y="4254"/>
                  </a:lnTo>
                  <a:lnTo>
                    <a:pt x="11315" y="3479"/>
                  </a:lnTo>
                  <a:lnTo>
                    <a:pt x="12090" y="3479"/>
                  </a:lnTo>
                  <a:lnTo>
                    <a:pt x="12877" y="3479"/>
                  </a:lnTo>
                  <a:lnTo>
                    <a:pt x="13652" y="2705"/>
                  </a:lnTo>
                  <a:lnTo>
                    <a:pt x="14439" y="2705"/>
                  </a:lnTo>
                  <a:lnTo>
                    <a:pt x="15214" y="2705"/>
                  </a:lnTo>
                  <a:lnTo>
                    <a:pt x="15608" y="1930"/>
                  </a:lnTo>
                  <a:lnTo>
                    <a:pt x="16382" y="1930"/>
                  </a:lnTo>
                  <a:lnTo>
                    <a:pt x="16382" y="2705"/>
                  </a:lnTo>
                  <a:lnTo>
                    <a:pt x="15608" y="2705"/>
                  </a:lnTo>
                  <a:lnTo>
                    <a:pt x="15608" y="3479"/>
                  </a:lnTo>
                  <a:lnTo>
                    <a:pt x="16382" y="3479"/>
                  </a:lnTo>
                  <a:lnTo>
                    <a:pt x="17170" y="3479"/>
                  </a:lnTo>
                  <a:lnTo>
                    <a:pt x="17945" y="3479"/>
                  </a:lnTo>
                  <a:lnTo>
                    <a:pt x="18732" y="3479"/>
                  </a:lnTo>
                  <a:lnTo>
                    <a:pt x="18732" y="2705"/>
                  </a:lnTo>
                  <a:lnTo>
                    <a:pt x="19507" y="2705"/>
                  </a:lnTo>
                  <a:lnTo>
                    <a:pt x="19507" y="1930"/>
                  </a:lnTo>
                  <a:lnTo>
                    <a:pt x="19507" y="1168"/>
                  </a:lnTo>
                  <a:lnTo>
                    <a:pt x="20281" y="1168"/>
                  </a:lnTo>
                  <a:lnTo>
                    <a:pt x="21069" y="1168"/>
                  </a:lnTo>
                  <a:lnTo>
                    <a:pt x="21069" y="1930"/>
                  </a:lnTo>
                  <a:lnTo>
                    <a:pt x="21843" y="1930"/>
                  </a:lnTo>
                  <a:lnTo>
                    <a:pt x="22631" y="1930"/>
                  </a:lnTo>
                  <a:lnTo>
                    <a:pt x="22631" y="1168"/>
                  </a:lnTo>
                  <a:lnTo>
                    <a:pt x="22631" y="393"/>
                  </a:lnTo>
                  <a:lnTo>
                    <a:pt x="23406" y="393"/>
                  </a:lnTo>
                  <a:lnTo>
                    <a:pt x="24193" y="393"/>
                  </a:lnTo>
                  <a:lnTo>
                    <a:pt x="24193" y="0"/>
                  </a:lnTo>
                  <a:lnTo>
                    <a:pt x="24574" y="0"/>
                  </a:lnTo>
                  <a:lnTo>
                    <a:pt x="25361" y="0"/>
                  </a:lnTo>
                  <a:lnTo>
                    <a:pt x="26136" y="0"/>
                  </a:lnTo>
                  <a:lnTo>
                    <a:pt x="25361" y="393"/>
                  </a:lnTo>
                  <a:lnTo>
                    <a:pt x="26136" y="1168"/>
                  </a:lnTo>
                  <a:lnTo>
                    <a:pt x="26136" y="393"/>
                  </a:lnTo>
                  <a:lnTo>
                    <a:pt x="26923" y="1168"/>
                  </a:lnTo>
                  <a:lnTo>
                    <a:pt x="27698" y="1168"/>
                  </a:lnTo>
                  <a:lnTo>
                    <a:pt x="28486" y="1168"/>
                  </a:lnTo>
                  <a:lnTo>
                    <a:pt x="28486" y="393"/>
                  </a:lnTo>
                  <a:lnTo>
                    <a:pt x="28486" y="1168"/>
                  </a:lnTo>
                  <a:lnTo>
                    <a:pt x="29260" y="1168"/>
                  </a:lnTo>
                  <a:lnTo>
                    <a:pt x="30035" y="1930"/>
                  </a:lnTo>
                  <a:lnTo>
                    <a:pt x="29260" y="1930"/>
                  </a:lnTo>
                  <a:lnTo>
                    <a:pt x="30035" y="1930"/>
                  </a:lnTo>
                  <a:lnTo>
                    <a:pt x="30822" y="2705"/>
                  </a:lnTo>
                  <a:lnTo>
                    <a:pt x="30822" y="1930"/>
                  </a:lnTo>
                  <a:lnTo>
                    <a:pt x="30822" y="2705"/>
                  </a:lnTo>
                  <a:lnTo>
                    <a:pt x="30822" y="1930"/>
                  </a:lnTo>
                  <a:lnTo>
                    <a:pt x="31597" y="1168"/>
                  </a:lnTo>
                  <a:lnTo>
                    <a:pt x="31597" y="1930"/>
                  </a:lnTo>
                  <a:lnTo>
                    <a:pt x="32384" y="1930"/>
                  </a:lnTo>
                  <a:lnTo>
                    <a:pt x="33159" y="1930"/>
                  </a:lnTo>
                  <a:lnTo>
                    <a:pt x="33947" y="1930"/>
                  </a:lnTo>
                  <a:lnTo>
                    <a:pt x="33947" y="2705"/>
                  </a:lnTo>
                  <a:lnTo>
                    <a:pt x="33159" y="2705"/>
                  </a:lnTo>
                  <a:lnTo>
                    <a:pt x="33159" y="3479"/>
                  </a:lnTo>
                  <a:lnTo>
                    <a:pt x="33159" y="4254"/>
                  </a:lnTo>
                  <a:lnTo>
                    <a:pt x="33159" y="5016"/>
                  </a:lnTo>
                  <a:lnTo>
                    <a:pt x="33159" y="5803"/>
                  </a:lnTo>
                  <a:lnTo>
                    <a:pt x="32384" y="5803"/>
                  </a:lnTo>
                  <a:lnTo>
                    <a:pt x="32384" y="6565"/>
                  </a:lnTo>
                  <a:lnTo>
                    <a:pt x="31597" y="6565"/>
                  </a:lnTo>
                  <a:lnTo>
                    <a:pt x="31597" y="7340"/>
                  </a:lnTo>
                  <a:lnTo>
                    <a:pt x="32384" y="7340"/>
                  </a:lnTo>
                  <a:lnTo>
                    <a:pt x="33159" y="7340"/>
                  </a:lnTo>
                  <a:lnTo>
                    <a:pt x="33947" y="7340"/>
                  </a:lnTo>
                  <a:lnTo>
                    <a:pt x="34328" y="7340"/>
                  </a:lnTo>
                  <a:lnTo>
                    <a:pt x="34328" y="8115"/>
                  </a:lnTo>
                  <a:lnTo>
                    <a:pt x="34328" y="8890"/>
                  </a:lnTo>
                  <a:lnTo>
                    <a:pt x="35115" y="8890"/>
                  </a:lnTo>
                  <a:lnTo>
                    <a:pt x="35890" y="8890"/>
                  </a:lnTo>
                  <a:lnTo>
                    <a:pt x="36677" y="8890"/>
                  </a:lnTo>
                  <a:lnTo>
                    <a:pt x="37452" y="8890"/>
                  </a:lnTo>
                  <a:lnTo>
                    <a:pt x="37452" y="9664"/>
                  </a:lnTo>
                  <a:lnTo>
                    <a:pt x="41351" y="9664"/>
                  </a:lnTo>
                  <a:lnTo>
                    <a:pt x="41351" y="10045"/>
                  </a:lnTo>
                  <a:lnTo>
                    <a:pt x="41351" y="14681"/>
                  </a:lnTo>
                  <a:lnTo>
                    <a:pt x="42138" y="14681"/>
                  </a:lnTo>
                  <a:lnTo>
                    <a:pt x="42138" y="15455"/>
                  </a:lnTo>
                  <a:lnTo>
                    <a:pt x="42138" y="16217"/>
                  </a:lnTo>
                  <a:lnTo>
                    <a:pt x="42138" y="16992"/>
                  </a:lnTo>
                  <a:lnTo>
                    <a:pt x="42913" y="16992"/>
                  </a:lnTo>
                  <a:lnTo>
                    <a:pt x="42913" y="17767"/>
                  </a:lnTo>
                  <a:lnTo>
                    <a:pt x="42913" y="18542"/>
                  </a:lnTo>
                  <a:lnTo>
                    <a:pt x="42913" y="19316"/>
                  </a:lnTo>
                  <a:lnTo>
                    <a:pt x="43687" y="19316"/>
                  </a:lnTo>
                  <a:lnTo>
                    <a:pt x="43687" y="19697"/>
                  </a:lnTo>
                  <a:lnTo>
                    <a:pt x="43687" y="20472"/>
                  </a:lnTo>
                  <a:lnTo>
                    <a:pt x="44081" y="20472"/>
                  </a:lnTo>
                  <a:lnTo>
                    <a:pt x="44869" y="20472"/>
                  </a:lnTo>
                  <a:lnTo>
                    <a:pt x="44869" y="21247"/>
                  </a:lnTo>
                  <a:lnTo>
                    <a:pt x="44869" y="22021"/>
                  </a:lnTo>
                  <a:lnTo>
                    <a:pt x="45643" y="21247"/>
                  </a:lnTo>
                  <a:lnTo>
                    <a:pt x="45643" y="22021"/>
                  </a:lnTo>
                  <a:lnTo>
                    <a:pt x="45643" y="22783"/>
                  </a:lnTo>
                  <a:lnTo>
                    <a:pt x="46431" y="22783"/>
                  </a:lnTo>
                  <a:lnTo>
                    <a:pt x="46431" y="23558"/>
                  </a:lnTo>
                  <a:lnTo>
                    <a:pt x="45643" y="23558"/>
                  </a:lnTo>
                  <a:lnTo>
                    <a:pt x="45643" y="24333"/>
                  </a:lnTo>
                  <a:lnTo>
                    <a:pt x="46431" y="24333"/>
                  </a:lnTo>
                  <a:lnTo>
                    <a:pt x="46431" y="25107"/>
                  </a:lnTo>
                  <a:lnTo>
                    <a:pt x="47205" y="25107"/>
                  </a:lnTo>
                  <a:lnTo>
                    <a:pt x="47205" y="25882"/>
                  </a:lnTo>
                  <a:lnTo>
                    <a:pt x="46431" y="25882"/>
                  </a:lnTo>
                  <a:lnTo>
                    <a:pt x="46431" y="26644"/>
                  </a:lnTo>
                  <a:lnTo>
                    <a:pt x="46431" y="27419"/>
                  </a:lnTo>
                  <a:lnTo>
                    <a:pt x="47205" y="28194"/>
                  </a:lnTo>
                  <a:lnTo>
                    <a:pt x="47980" y="27419"/>
                  </a:lnTo>
                  <a:lnTo>
                    <a:pt x="48767" y="26644"/>
                  </a:lnTo>
                  <a:lnTo>
                    <a:pt x="49542" y="26644"/>
                  </a:lnTo>
                  <a:lnTo>
                    <a:pt x="49542" y="27419"/>
                  </a:lnTo>
                  <a:lnTo>
                    <a:pt x="50330" y="28194"/>
                  </a:lnTo>
                  <a:lnTo>
                    <a:pt x="50330" y="28968"/>
                  </a:lnTo>
                  <a:lnTo>
                    <a:pt x="51104" y="28968"/>
                  </a:lnTo>
                  <a:lnTo>
                    <a:pt x="51892" y="28968"/>
                  </a:lnTo>
                  <a:lnTo>
                    <a:pt x="51892" y="28194"/>
                  </a:lnTo>
                  <a:lnTo>
                    <a:pt x="52666" y="2819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5914431" y="2948452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32092" y="47371"/>
                  </a:moveTo>
                  <a:lnTo>
                    <a:pt x="31305" y="47371"/>
                  </a:lnTo>
                  <a:lnTo>
                    <a:pt x="31305" y="48133"/>
                  </a:lnTo>
                  <a:lnTo>
                    <a:pt x="32092" y="48133"/>
                  </a:lnTo>
                  <a:lnTo>
                    <a:pt x="32092" y="47371"/>
                  </a:lnTo>
                  <a:close/>
                </a:path>
                <a:path w="48260" h="48260">
                  <a:moveTo>
                    <a:pt x="33654" y="46609"/>
                  </a:moveTo>
                  <a:lnTo>
                    <a:pt x="29743" y="46609"/>
                  </a:lnTo>
                  <a:lnTo>
                    <a:pt x="29743" y="47371"/>
                  </a:lnTo>
                  <a:lnTo>
                    <a:pt x="33654" y="47371"/>
                  </a:lnTo>
                  <a:lnTo>
                    <a:pt x="33654" y="46609"/>
                  </a:lnTo>
                  <a:close/>
                </a:path>
                <a:path w="48260" h="48260">
                  <a:moveTo>
                    <a:pt x="34442" y="45466"/>
                  </a:moveTo>
                  <a:lnTo>
                    <a:pt x="28574" y="45466"/>
                  </a:lnTo>
                  <a:lnTo>
                    <a:pt x="28574" y="46228"/>
                  </a:lnTo>
                  <a:lnTo>
                    <a:pt x="29349" y="46609"/>
                  </a:lnTo>
                  <a:lnTo>
                    <a:pt x="33654" y="46609"/>
                  </a:lnTo>
                  <a:lnTo>
                    <a:pt x="33654" y="47371"/>
                  </a:lnTo>
                  <a:lnTo>
                    <a:pt x="34442" y="47371"/>
                  </a:lnTo>
                  <a:lnTo>
                    <a:pt x="34442" y="45466"/>
                  </a:lnTo>
                  <a:close/>
                </a:path>
                <a:path w="48260" h="48260">
                  <a:moveTo>
                    <a:pt x="35229" y="44704"/>
                  </a:moveTo>
                  <a:lnTo>
                    <a:pt x="27787" y="44704"/>
                  </a:lnTo>
                  <a:lnTo>
                    <a:pt x="27787" y="45466"/>
                  </a:lnTo>
                  <a:lnTo>
                    <a:pt x="35229" y="45466"/>
                  </a:lnTo>
                  <a:lnTo>
                    <a:pt x="35229" y="44704"/>
                  </a:lnTo>
                  <a:close/>
                </a:path>
                <a:path w="48260" h="48260">
                  <a:moveTo>
                    <a:pt x="36004" y="43942"/>
                  </a:moveTo>
                  <a:lnTo>
                    <a:pt x="25438" y="43942"/>
                  </a:lnTo>
                  <a:lnTo>
                    <a:pt x="25438" y="44704"/>
                  </a:lnTo>
                  <a:lnTo>
                    <a:pt x="36004" y="44704"/>
                  </a:lnTo>
                  <a:lnTo>
                    <a:pt x="36004" y="43942"/>
                  </a:lnTo>
                  <a:close/>
                </a:path>
                <a:path w="48260" h="48260">
                  <a:moveTo>
                    <a:pt x="24650" y="43180"/>
                  </a:moveTo>
                  <a:lnTo>
                    <a:pt x="22301" y="43180"/>
                  </a:lnTo>
                  <a:lnTo>
                    <a:pt x="23088" y="43942"/>
                  </a:lnTo>
                  <a:lnTo>
                    <a:pt x="24650" y="43942"/>
                  </a:lnTo>
                  <a:lnTo>
                    <a:pt x="24650" y="43180"/>
                  </a:lnTo>
                  <a:close/>
                </a:path>
                <a:path w="48260" h="48260">
                  <a:moveTo>
                    <a:pt x="35229" y="36576"/>
                  </a:moveTo>
                  <a:lnTo>
                    <a:pt x="20345" y="36576"/>
                  </a:lnTo>
                  <a:lnTo>
                    <a:pt x="20345" y="37084"/>
                  </a:lnTo>
                  <a:lnTo>
                    <a:pt x="20739" y="37846"/>
                  </a:lnTo>
                  <a:lnTo>
                    <a:pt x="20739" y="39370"/>
                  </a:lnTo>
                  <a:lnTo>
                    <a:pt x="20345" y="39370"/>
                  </a:lnTo>
                  <a:lnTo>
                    <a:pt x="20345" y="40132"/>
                  </a:lnTo>
                  <a:lnTo>
                    <a:pt x="20739" y="40894"/>
                  </a:lnTo>
                  <a:lnTo>
                    <a:pt x="20739" y="41656"/>
                  </a:lnTo>
                  <a:lnTo>
                    <a:pt x="21526" y="43180"/>
                  </a:lnTo>
                  <a:lnTo>
                    <a:pt x="24650" y="43180"/>
                  </a:lnTo>
                  <a:lnTo>
                    <a:pt x="24650" y="43942"/>
                  </a:lnTo>
                  <a:lnTo>
                    <a:pt x="38353" y="43942"/>
                  </a:lnTo>
                  <a:lnTo>
                    <a:pt x="38353" y="41656"/>
                  </a:lnTo>
                  <a:lnTo>
                    <a:pt x="36791" y="41656"/>
                  </a:lnTo>
                  <a:lnTo>
                    <a:pt x="37566" y="40894"/>
                  </a:lnTo>
                  <a:lnTo>
                    <a:pt x="37566" y="39370"/>
                  </a:lnTo>
                  <a:lnTo>
                    <a:pt x="36004" y="37846"/>
                  </a:lnTo>
                  <a:lnTo>
                    <a:pt x="36004" y="37084"/>
                  </a:lnTo>
                  <a:lnTo>
                    <a:pt x="35229" y="37084"/>
                  </a:lnTo>
                  <a:lnTo>
                    <a:pt x="35229" y="36576"/>
                  </a:lnTo>
                  <a:close/>
                </a:path>
                <a:path w="48260" h="48260">
                  <a:moveTo>
                    <a:pt x="36004" y="32766"/>
                  </a:moveTo>
                  <a:lnTo>
                    <a:pt x="14084" y="32766"/>
                  </a:lnTo>
                  <a:lnTo>
                    <a:pt x="14871" y="33528"/>
                  </a:lnTo>
                  <a:lnTo>
                    <a:pt x="14871" y="37084"/>
                  </a:lnTo>
                  <a:lnTo>
                    <a:pt x="15646" y="37084"/>
                  </a:lnTo>
                  <a:lnTo>
                    <a:pt x="15646" y="36576"/>
                  </a:lnTo>
                  <a:lnTo>
                    <a:pt x="16433" y="35814"/>
                  </a:lnTo>
                  <a:lnTo>
                    <a:pt x="36004" y="35814"/>
                  </a:lnTo>
                  <a:lnTo>
                    <a:pt x="36004" y="35052"/>
                  </a:lnTo>
                  <a:lnTo>
                    <a:pt x="35229" y="34290"/>
                  </a:lnTo>
                  <a:lnTo>
                    <a:pt x="36004" y="34290"/>
                  </a:lnTo>
                  <a:lnTo>
                    <a:pt x="36004" y="33528"/>
                  </a:lnTo>
                  <a:lnTo>
                    <a:pt x="35229" y="33528"/>
                  </a:lnTo>
                  <a:lnTo>
                    <a:pt x="36004" y="32766"/>
                  </a:lnTo>
                  <a:close/>
                </a:path>
                <a:path w="48260" h="48260">
                  <a:moveTo>
                    <a:pt x="36004" y="35814"/>
                  </a:moveTo>
                  <a:lnTo>
                    <a:pt x="19570" y="35814"/>
                  </a:lnTo>
                  <a:lnTo>
                    <a:pt x="19570" y="37084"/>
                  </a:lnTo>
                  <a:lnTo>
                    <a:pt x="20345" y="37084"/>
                  </a:lnTo>
                  <a:lnTo>
                    <a:pt x="20345" y="36576"/>
                  </a:lnTo>
                  <a:lnTo>
                    <a:pt x="36004" y="36576"/>
                  </a:lnTo>
                  <a:lnTo>
                    <a:pt x="36004" y="35814"/>
                  </a:lnTo>
                  <a:close/>
                </a:path>
                <a:path w="48260" h="48260">
                  <a:moveTo>
                    <a:pt x="17995" y="35814"/>
                  </a:moveTo>
                  <a:lnTo>
                    <a:pt x="16433" y="35814"/>
                  </a:lnTo>
                  <a:lnTo>
                    <a:pt x="17221" y="36576"/>
                  </a:lnTo>
                  <a:lnTo>
                    <a:pt x="17995" y="35814"/>
                  </a:lnTo>
                  <a:close/>
                </a:path>
                <a:path w="48260" h="48260">
                  <a:moveTo>
                    <a:pt x="18783" y="35814"/>
                  </a:moveTo>
                  <a:lnTo>
                    <a:pt x="17995" y="35814"/>
                  </a:lnTo>
                  <a:lnTo>
                    <a:pt x="18783" y="36576"/>
                  </a:lnTo>
                  <a:lnTo>
                    <a:pt x="18783" y="35814"/>
                  </a:lnTo>
                  <a:close/>
                </a:path>
                <a:path w="48260" h="48260">
                  <a:moveTo>
                    <a:pt x="36791" y="35052"/>
                  </a:moveTo>
                  <a:lnTo>
                    <a:pt x="36004" y="35814"/>
                  </a:lnTo>
                  <a:lnTo>
                    <a:pt x="36791" y="35814"/>
                  </a:lnTo>
                  <a:lnTo>
                    <a:pt x="36791" y="35052"/>
                  </a:lnTo>
                  <a:close/>
                </a:path>
                <a:path w="48260" h="48260">
                  <a:moveTo>
                    <a:pt x="13309" y="32766"/>
                  </a:moveTo>
                  <a:lnTo>
                    <a:pt x="11734" y="32766"/>
                  </a:lnTo>
                  <a:lnTo>
                    <a:pt x="11734" y="33528"/>
                  </a:lnTo>
                  <a:lnTo>
                    <a:pt x="12522" y="34290"/>
                  </a:lnTo>
                  <a:lnTo>
                    <a:pt x="12522" y="33528"/>
                  </a:lnTo>
                  <a:lnTo>
                    <a:pt x="13309" y="32766"/>
                  </a:lnTo>
                  <a:close/>
                </a:path>
                <a:path w="48260" h="48260">
                  <a:moveTo>
                    <a:pt x="35229" y="31242"/>
                  </a:moveTo>
                  <a:lnTo>
                    <a:pt x="10566" y="31242"/>
                  </a:lnTo>
                  <a:lnTo>
                    <a:pt x="10566" y="32766"/>
                  </a:lnTo>
                  <a:lnTo>
                    <a:pt x="10960" y="32766"/>
                  </a:lnTo>
                  <a:lnTo>
                    <a:pt x="11734" y="32004"/>
                  </a:lnTo>
                  <a:lnTo>
                    <a:pt x="35229" y="32004"/>
                  </a:lnTo>
                  <a:lnTo>
                    <a:pt x="35229" y="31242"/>
                  </a:lnTo>
                  <a:close/>
                </a:path>
                <a:path w="48260" h="48260">
                  <a:moveTo>
                    <a:pt x="35229" y="32004"/>
                  </a:moveTo>
                  <a:lnTo>
                    <a:pt x="12522" y="32004"/>
                  </a:lnTo>
                  <a:lnTo>
                    <a:pt x="12522" y="32766"/>
                  </a:lnTo>
                  <a:lnTo>
                    <a:pt x="35229" y="32766"/>
                  </a:lnTo>
                  <a:lnTo>
                    <a:pt x="35229" y="32004"/>
                  </a:lnTo>
                  <a:close/>
                </a:path>
                <a:path w="48260" h="48260">
                  <a:moveTo>
                    <a:pt x="5867" y="31242"/>
                  </a:moveTo>
                  <a:lnTo>
                    <a:pt x="3517" y="31242"/>
                  </a:lnTo>
                  <a:lnTo>
                    <a:pt x="3517" y="32004"/>
                  </a:lnTo>
                  <a:lnTo>
                    <a:pt x="5079" y="32004"/>
                  </a:lnTo>
                  <a:lnTo>
                    <a:pt x="5867" y="31242"/>
                  </a:lnTo>
                  <a:close/>
                </a:path>
                <a:path w="48260" h="48260">
                  <a:moveTo>
                    <a:pt x="10566" y="31242"/>
                  </a:moveTo>
                  <a:lnTo>
                    <a:pt x="6654" y="31242"/>
                  </a:lnTo>
                  <a:lnTo>
                    <a:pt x="7429" y="32004"/>
                  </a:lnTo>
                  <a:lnTo>
                    <a:pt x="9778" y="32004"/>
                  </a:lnTo>
                  <a:lnTo>
                    <a:pt x="10566" y="31242"/>
                  </a:lnTo>
                  <a:close/>
                </a:path>
                <a:path w="48260" h="48260">
                  <a:moveTo>
                    <a:pt x="35229" y="29718"/>
                  </a:moveTo>
                  <a:lnTo>
                    <a:pt x="774" y="29718"/>
                  </a:lnTo>
                  <a:lnTo>
                    <a:pt x="774" y="30480"/>
                  </a:lnTo>
                  <a:lnTo>
                    <a:pt x="1168" y="31242"/>
                  </a:lnTo>
                  <a:lnTo>
                    <a:pt x="34442" y="31242"/>
                  </a:lnTo>
                  <a:lnTo>
                    <a:pt x="34442" y="30480"/>
                  </a:lnTo>
                  <a:lnTo>
                    <a:pt x="35229" y="30480"/>
                  </a:lnTo>
                  <a:lnTo>
                    <a:pt x="35229" y="29718"/>
                  </a:lnTo>
                  <a:close/>
                </a:path>
                <a:path w="48260" h="48260">
                  <a:moveTo>
                    <a:pt x="35229" y="28194"/>
                  </a:moveTo>
                  <a:lnTo>
                    <a:pt x="0" y="28194"/>
                  </a:lnTo>
                  <a:lnTo>
                    <a:pt x="0" y="29718"/>
                  </a:lnTo>
                  <a:lnTo>
                    <a:pt x="34442" y="29718"/>
                  </a:lnTo>
                  <a:lnTo>
                    <a:pt x="35229" y="28956"/>
                  </a:lnTo>
                  <a:lnTo>
                    <a:pt x="35229" y="28194"/>
                  </a:lnTo>
                  <a:close/>
                </a:path>
                <a:path w="48260" h="48260">
                  <a:moveTo>
                    <a:pt x="39535" y="23114"/>
                  </a:moveTo>
                  <a:lnTo>
                    <a:pt x="1955" y="23114"/>
                  </a:lnTo>
                  <a:lnTo>
                    <a:pt x="1955" y="24638"/>
                  </a:lnTo>
                  <a:lnTo>
                    <a:pt x="1168" y="24638"/>
                  </a:lnTo>
                  <a:lnTo>
                    <a:pt x="1168" y="25527"/>
                  </a:lnTo>
                  <a:lnTo>
                    <a:pt x="774" y="26289"/>
                  </a:lnTo>
                  <a:lnTo>
                    <a:pt x="774" y="28194"/>
                  </a:lnTo>
                  <a:lnTo>
                    <a:pt x="36004" y="28194"/>
                  </a:lnTo>
                  <a:lnTo>
                    <a:pt x="36004" y="27432"/>
                  </a:lnTo>
                  <a:lnTo>
                    <a:pt x="35229" y="27432"/>
                  </a:lnTo>
                  <a:lnTo>
                    <a:pt x="36004" y="27051"/>
                  </a:lnTo>
                  <a:lnTo>
                    <a:pt x="36791" y="27051"/>
                  </a:lnTo>
                  <a:lnTo>
                    <a:pt x="36791" y="26289"/>
                  </a:lnTo>
                  <a:lnTo>
                    <a:pt x="39141" y="26289"/>
                  </a:lnTo>
                  <a:lnTo>
                    <a:pt x="39535" y="24638"/>
                  </a:lnTo>
                  <a:lnTo>
                    <a:pt x="39535" y="23114"/>
                  </a:lnTo>
                  <a:close/>
                </a:path>
                <a:path w="48260" h="48260">
                  <a:moveTo>
                    <a:pt x="37566" y="26289"/>
                  </a:moveTo>
                  <a:lnTo>
                    <a:pt x="36791" y="26289"/>
                  </a:lnTo>
                  <a:lnTo>
                    <a:pt x="36791" y="27051"/>
                  </a:lnTo>
                  <a:lnTo>
                    <a:pt x="37566" y="27051"/>
                  </a:lnTo>
                  <a:lnTo>
                    <a:pt x="37566" y="26289"/>
                  </a:lnTo>
                  <a:close/>
                </a:path>
                <a:path w="48260" h="48260">
                  <a:moveTo>
                    <a:pt x="38353" y="26289"/>
                  </a:moveTo>
                  <a:lnTo>
                    <a:pt x="37566" y="26289"/>
                  </a:lnTo>
                  <a:lnTo>
                    <a:pt x="38353" y="27051"/>
                  </a:lnTo>
                  <a:lnTo>
                    <a:pt x="38353" y="26289"/>
                  </a:lnTo>
                  <a:close/>
                </a:path>
                <a:path w="48260" h="48260">
                  <a:moveTo>
                    <a:pt x="40309" y="22352"/>
                  </a:moveTo>
                  <a:lnTo>
                    <a:pt x="7429" y="22352"/>
                  </a:lnTo>
                  <a:lnTo>
                    <a:pt x="7429" y="23114"/>
                  </a:lnTo>
                  <a:lnTo>
                    <a:pt x="40309" y="23114"/>
                  </a:lnTo>
                  <a:lnTo>
                    <a:pt x="40309" y="22352"/>
                  </a:lnTo>
                  <a:close/>
                </a:path>
                <a:path w="48260" h="48260">
                  <a:moveTo>
                    <a:pt x="41097" y="22352"/>
                  </a:moveTo>
                  <a:lnTo>
                    <a:pt x="40309" y="22352"/>
                  </a:lnTo>
                  <a:lnTo>
                    <a:pt x="41097" y="23114"/>
                  </a:lnTo>
                  <a:lnTo>
                    <a:pt x="41097" y="22352"/>
                  </a:lnTo>
                  <a:close/>
                </a:path>
                <a:path w="48260" h="48260">
                  <a:moveTo>
                    <a:pt x="43446" y="19304"/>
                  </a:moveTo>
                  <a:lnTo>
                    <a:pt x="8991" y="19304"/>
                  </a:lnTo>
                  <a:lnTo>
                    <a:pt x="8216" y="20066"/>
                  </a:lnTo>
                  <a:lnTo>
                    <a:pt x="8216" y="20828"/>
                  </a:lnTo>
                  <a:lnTo>
                    <a:pt x="8991" y="21590"/>
                  </a:lnTo>
                  <a:lnTo>
                    <a:pt x="8216" y="21590"/>
                  </a:lnTo>
                  <a:lnTo>
                    <a:pt x="8216" y="22352"/>
                  </a:lnTo>
                  <a:lnTo>
                    <a:pt x="41871" y="22352"/>
                  </a:lnTo>
                  <a:lnTo>
                    <a:pt x="41871" y="21590"/>
                  </a:lnTo>
                  <a:lnTo>
                    <a:pt x="41097" y="20828"/>
                  </a:lnTo>
                  <a:lnTo>
                    <a:pt x="43446" y="20828"/>
                  </a:lnTo>
                  <a:lnTo>
                    <a:pt x="43446" y="19304"/>
                  </a:lnTo>
                  <a:close/>
                </a:path>
                <a:path w="48260" h="48260">
                  <a:moveTo>
                    <a:pt x="42659" y="20828"/>
                  </a:moveTo>
                  <a:lnTo>
                    <a:pt x="41871" y="20828"/>
                  </a:lnTo>
                  <a:lnTo>
                    <a:pt x="41871" y="21590"/>
                  </a:lnTo>
                  <a:lnTo>
                    <a:pt x="42659" y="21590"/>
                  </a:lnTo>
                  <a:lnTo>
                    <a:pt x="42659" y="20828"/>
                  </a:lnTo>
                  <a:close/>
                </a:path>
                <a:path w="48260" h="48260">
                  <a:moveTo>
                    <a:pt x="25438" y="8890"/>
                  </a:moveTo>
                  <a:lnTo>
                    <a:pt x="25438" y="10414"/>
                  </a:lnTo>
                  <a:lnTo>
                    <a:pt x="12522" y="10414"/>
                  </a:lnTo>
                  <a:lnTo>
                    <a:pt x="12522" y="11176"/>
                  </a:lnTo>
                  <a:lnTo>
                    <a:pt x="10960" y="11176"/>
                  </a:lnTo>
                  <a:lnTo>
                    <a:pt x="10960" y="11938"/>
                  </a:lnTo>
                  <a:lnTo>
                    <a:pt x="10566" y="11938"/>
                  </a:lnTo>
                  <a:lnTo>
                    <a:pt x="10566" y="13589"/>
                  </a:lnTo>
                  <a:lnTo>
                    <a:pt x="8216" y="13589"/>
                  </a:lnTo>
                  <a:lnTo>
                    <a:pt x="8991" y="14351"/>
                  </a:lnTo>
                  <a:lnTo>
                    <a:pt x="8991" y="15875"/>
                  </a:lnTo>
                  <a:lnTo>
                    <a:pt x="8216" y="15875"/>
                  </a:lnTo>
                  <a:lnTo>
                    <a:pt x="8216" y="16637"/>
                  </a:lnTo>
                  <a:lnTo>
                    <a:pt x="8991" y="17399"/>
                  </a:lnTo>
                  <a:lnTo>
                    <a:pt x="8991" y="17780"/>
                  </a:lnTo>
                  <a:lnTo>
                    <a:pt x="8216" y="17780"/>
                  </a:lnTo>
                  <a:lnTo>
                    <a:pt x="8216" y="19304"/>
                  </a:lnTo>
                  <a:lnTo>
                    <a:pt x="44221" y="19304"/>
                  </a:lnTo>
                  <a:lnTo>
                    <a:pt x="44221" y="17780"/>
                  </a:lnTo>
                  <a:lnTo>
                    <a:pt x="45008" y="17399"/>
                  </a:lnTo>
                  <a:lnTo>
                    <a:pt x="45008" y="16637"/>
                  </a:lnTo>
                  <a:lnTo>
                    <a:pt x="46570" y="15113"/>
                  </a:lnTo>
                  <a:lnTo>
                    <a:pt x="47358" y="15113"/>
                  </a:lnTo>
                  <a:lnTo>
                    <a:pt x="48145" y="14351"/>
                  </a:lnTo>
                  <a:lnTo>
                    <a:pt x="47358" y="14351"/>
                  </a:lnTo>
                  <a:lnTo>
                    <a:pt x="47358" y="12700"/>
                  </a:lnTo>
                  <a:lnTo>
                    <a:pt x="46570" y="12700"/>
                  </a:lnTo>
                  <a:lnTo>
                    <a:pt x="46570" y="9652"/>
                  </a:lnTo>
                  <a:lnTo>
                    <a:pt x="26225" y="9652"/>
                  </a:lnTo>
                  <a:lnTo>
                    <a:pt x="25438" y="8890"/>
                  </a:lnTo>
                  <a:close/>
                </a:path>
                <a:path w="48260" h="48260">
                  <a:moveTo>
                    <a:pt x="48145" y="13589"/>
                  </a:moveTo>
                  <a:lnTo>
                    <a:pt x="47358" y="14351"/>
                  </a:lnTo>
                  <a:lnTo>
                    <a:pt x="48145" y="14351"/>
                  </a:lnTo>
                  <a:lnTo>
                    <a:pt x="48145" y="13589"/>
                  </a:lnTo>
                  <a:close/>
                </a:path>
                <a:path w="48260" h="48260">
                  <a:moveTo>
                    <a:pt x="48145" y="12700"/>
                  </a:moveTo>
                  <a:lnTo>
                    <a:pt x="47358" y="12700"/>
                  </a:lnTo>
                  <a:lnTo>
                    <a:pt x="47358" y="13589"/>
                  </a:lnTo>
                  <a:lnTo>
                    <a:pt x="48145" y="13589"/>
                  </a:lnTo>
                  <a:lnTo>
                    <a:pt x="48145" y="12700"/>
                  </a:lnTo>
                  <a:close/>
                </a:path>
                <a:path w="48260" h="48260">
                  <a:moveTo>
                    <a:pt x="20739" y="8128"/>
                  </a:moveTo>
                  <a:lnTo>
                    <a:pt x="13309" y="8128"/>
                  </a:lnTo>
                  <a:lnTo>
                    <a:pt x="13309" y="10414"/>
                  </a:lnTo>
                  <a:lnTo>
                    <a:pt x="23875" y="10414"/>
                  </a:lnTo>
                  <a:lnTo>
                    <a:pt x="23875" y="9652"/>
                  </a:lnTo>
                  <a:lnTo>
                    <a:pt x="20739" y="9652"/>
                  </a:lnTo>
                  <a:lnTo>
                    <a:pt x="20739" y="8128"/>
                  </a:lnTo>
                  <a:close/>
                </a:path>
                <a:path w="48260" h="48260">
                  <a:moveTo>
                    <a:pt x="25438" y="9652"/>
                  </a:moveTo>
                  <a:lnTo>
                    <a:pt x="24650" y="9652"/>
                  </a:lnTo>
                  <a:lnTo>
                    <a:pt x="23875" y="10414"/>
                  </a:lnTo>
                  <a:lnTo>
                    <a:pt x="25438" y="10414"/>
                  </a:lnTo>
                  <a:lnTo>
                    <a:pt x="25438" y="9652"/>
                  </a:lnTo>
                  <a:close/>
                </a:path>
                <a:path w="48260" h="48260">
                  <a:moveTo>
                    <a:pt x="21526" y="8890"/>
                  </a:moveTo>
                  <a:lnTo>
                    <a:pt x="21526" y="9652"/>
                  </a:lnTo>
                  <a:lnTo>
                    <a:pt x="22301" y="9652"/>
                  </a:lnTo>
                  <a:lnTo>
                    <a:pt x="21526" y="8890"/>
                  </a:lnTo>
                  <a:close/>
                </a:path>
                <a:path w="48260" h="48260">
                  <a:moveTo>
                    <a:pt x="23875" y="8890"/>
                  </a:moveTo>
                  <a:lnTo>
                    <a:pt x="23088" y="8890"/>
                  </a:lnTo>
                  <a:lnTo>
                    <a:pt x="23088" y="9652"/>
                  </a:lnTo>
                  <a:lnTo>
                    <a:pt x="23875" y="9652"/>
                  </a:lnTo>
                  <a:lnTo>
                    <a:pt x="23875" y="8890"/>
                  </a:lnTo>
                  <a:close/>
                </a:path>
                <a:path w="48260" h="48260">
                  <a:moveTo>
                    <a:pt x="39141" y="6985"/>
                  </a:moveTo>
                  <a:lnTo>
                    <a:pt x="27000" y="6985"/>
                  </a:lnTo>
                  <a:lnTo>
                    <a:pt x="27000" y="8890"/>
                  </a:lnTo>
                  <a:lnTo>
                    <a:pt x="26225" y="8890"/>
                  </a:lnTo>
                  <a:lnTo>
                    <a:pt x="26225" y="9652"/>
                  </a:lnTo>
                  <a:lnTo>
                    <a:pt x="47358" y="9652"/>
                  </a:lnTo>
                  <a:lnTo>
                    <a:pt x="47358" y="8128"/>
                  </a:lnTo>
                  <a:lnTo>
                    <a:pt x="39535" y="8128"/>
                  </a:lnTo>
                  <a:lnTo>
                    <a:pt x="39535" y="7747"/>
                  </a:lnTo>
                  <a:lnTo>
                    <a:pt x="39141" y="7747"/>
                  </a:lnTo>
                  <a:lnTo>
                    <a:pt x="39141" y="6985"/>
                  </a:lnTo>
                  <a:close/>
                </a:path>
                <a:path w="48260" h="48260">
                  <a:moveTo>
                    <a:pt x="20345" y="6223"/>
                  </a:moveTo>
                  <a:lnTo>
                    <a:pt x="14871" y="6223"/>
                  </a:lnTo>
                  <a:lnTo>
                    <a:pt x="14871" y="7747"/>
                  </a:lnTo>
                  <a:lnTo>
                    <a:pt x="14084" y="8128"/>
                  </a:lnTo>
                  <a:lnTo>
                    <a:pt x="20345" y="8128"/>
                  </a:lnTo>
                  <a:lnTo>
                    <a:pt x="20345" y="6985"/>
                  </a:lnTo>
                  <a:lnTo>
                    <a:pt x="19570" y="6985"/>
                  </a:lnTo>
                  <a:lnTo>
                    <a:pt x="20345" y="6223"/>
                  </a:lnTo>
                  <a:close/>
                </a:path>
                <a:path w="48260" h="48260">
                  <a:moveTo>
                    <a:pt x="41097" y="7747"/>
                  </a:moveTo>
                  <a:lnTo>
                    <a:pt x="40309" y="7747"/>
                  </a:lnTo>
                  <a:lnTo>
                    <a:pt x="40309" y="8128"/>
                  </a:lnTo>
                  <a:lnTo>
                    <a:pt x="41097" y="8128"/>
                  </a:lnTo>
                  <a:lnTo>
                    <a:pt x="41097" y="7747"/>
                  </a:lnTo>
                  <a:close/>
                </a:path>
                <a:path w="48260" h="48260">
                  <a:moveTo>
                    <a:pt x="43446" y="6223"/>
                  </a:moveTo>
                  <a:lnTo>
                    <a:pt x="42659" y="6223"/>
                  </a:lnTo>
                  <a:lnTo>
                    <a:pt x="42659" y="6985"/>
                  </a:lnTo>
                  <a:lnTo>
                    <a:pt x="41871" y="7747"/>
                  </a:lnTo>
                  <a:lnTo>
                    <a:pt x="41871" y="8128"/>
                  </a:lnTo>
                  <a:lnTo>
                    <a:pt x="47358" y="8128"/>
                  </a:lnTo>
                  <a:lnTo>
                    <a:pt x="47358" y="6985"/>
                  </a:lnTo>
                  <a:lnTo>
                    <a:pt x="43446" y="6985"/>
                  </a:lnTo>
                  <a:lnTo>
                    <a:pt x="43446" y="6223"/>
                  </a:lnTo>
                  <a:close/>
                </a:path>
                <a:path w="48260" h="48260">
                  <a:moveTo>
                    <a:pt x="36004" y="0"/>
                  </a:moveTo>
                  <a:lnTo>
                    <a:pt x="32880" y="0"/>
                  </a:lnTo>
                  <a:lnTo>
                    <a:pt x="32880" y="762"/>
                  </a:lnTo>
                  <a:lnTo>
                    <a:pt x="33654" y="1524"/>
                  </a:lnTo>
                  <a:lnTo>
                    <a:pt x="32092" y="1524"/>
                  </a:lnTo>
                  <a:lnTo>
                    <a:pt x="32092" y="3937"/>
                  </a:lnTo>
                  <a:lnTo>
                    <a:pt x="27787" y="3937"/>
                  </a:lnTo>
                  <a:lnTo>
                    <a:pt x="28574" y="4699"/>
                  </a:lnTo>
                  <a:lnTo>
                    <a:pt x="28574" y="5461"/>
                  </a:lnTo>
                  <a:lnTo>
                    <a:pt x="27787" y="6223"/>
                  </a:lnTo>
                  <a:lnTo>
                    <a:pt x="27787" y="6985"/>
                  </a:lnTo>
                  <a:lnTo>
                    <a:pt x="37566" y="6985"/>
                  </a:lnTo>
                  <a:lnTo>
                    <a:pt x="36791" y="6223"/>
                  </a:lnTo>
                  <a:lnTo>
                    <a:pt x="37566" y="6223"/>
                  </a:lnTo>
                  <a:lnTo>
                    <a:pt x="36791" y="5461"/>
                  </a:lnTo>
                  <a:lnTo>
                    <a:pt x="37566" y="5461"/>
                  </a:lnTo>
                  <a:lnTo>
                    <a:pt x="37566" y="3937"/>
                  </a:lnTo>
                  <a:lnTo>
                    <a:pt x="38353" y="3175"/>
                  </a:lnTo>
                  <a:lnTo>
                    <a:pt x="37566" y="3175"/>
                  </a:lnTo>
                  <a:lnTo>
                    <a:pt x="37566" y="2413"/>
                  </a:lnTo>
                  <a:lnTo>
                    <a:pt x="38353" y="2413"/>
                  </a:lnTo>
                  <a:lnTo>
                    <a:pt x="38353" y="762"/>
                  </a:lnTo>
                  <a:lnTo>
                    <a:pt x="36004" y="762"/>
                  </a:lnTo>
                  <a:lnTo>
                    <a:pt x="36004" y="0"/>
                  </a:lnTo>
                  <a:close/>
                </a:path>
                <a:path w="48260" h="48260">
                  <a:moveTo>
                    <a:pt x="46570" y="6223"/>
                  </a:moveTo>
                  <a:lnTo>
                    <a:pt x="43446" y="6223"/>
                  </a:lnTo>
                  <a:lnTo>
                    <a:pt x="43446" y="6985"/>
                  </a:lnTo>
                  <a:lnTo>
                    <a:pt x="46570" y="6985"/>
                  </a:lnTo>
                  <a:lnTo>
                    <a:pt x="46570" y="6223"/>
                  </a:lnTo>
                  <a:close/>
                </a:path>
                <a:path w="48260" h="48260">
                  <a:moveTo>
                    <a:pt x="18783" y="5461"/>
                  </a:moveTo>
                  <a:lnTo>
                    <a:pt x="16433" y="5461"/>
                  </a:lnTo>
                  <a:lnTo>
                    <a:pt x="15646" y="6223"/>
                  </a:lnTo>
                  <a:lnTo>
                    <a:pt x="18783" y="6223"/>
                  </a:lnTo>
                  <a:lnTo>
                    <a:pt x="18783" y="5461"/>
                  </a:lnTo>
                  <a:close/>
                </a:path>
                <a:path w="48260" h="48260">
                  <a:moveTo>
                    <a:pt x="17995" y="4699"/>
                  </a:moveTo>
                  <a:lnTo>
                    <a:pt x="17221" y="4699"/>
                  </a:lnTo>
                  <a:lnTo>
                    <a:pt x="17221" y="5461"/>
                  </a:lnTo>
                  <a:lnTo>
                    <a:pt x="17995" y="5461"/>
                  </a:lnTo>
                  <a:lnTo>
                    <a:pt x="17995" y="4699"/>
                  </a:lnTo>
                  <a:close/>
                </a:path>
                <a:path w="48260" h="48260">
                  <a:moveTo>
                    <a:pt x="29743" y="3175"/>
                  </a:moveTo>
                  <a:lnTo>
                    <a:pt x="28574" y="3175"/>
                  </a:lnTo>
                  <a:lnTo>
                    <a:pt x="28574" y="3937"/>
                  </a:lnTo>
                  <a:lnTo>
                    <a:pt x="29743" y="3937"/>
                  </a:lnTo>
                  <a:lnTo>
                    <a:pt x="29743" y="3175"/>
                  </a:lnTo>
                  <a:close/>
                </a:path>
                <a:path w="48260" h="48260">
                  <a:moveTo>
                    <a:pt x="36791" y="0"/>
                  </a:moveTo>
                  <a:lnTo>
                    <a:pt x="36004" y="762"/>
                  </a:lnTo>
                  <a:lnTo>
                    <a:pt x="36791" y="762"/>
                  </a:lnTo>
                  <a:lnTo>
                    <a:pt x="36791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5914431" y="2948439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47358" y="15024"/>
                  </a:moveTo>
                  <a:lnTo>
                    <a:pt x="46570" y="15024"/>
                  </a:lnTo>
                  <a:lnTo>
                    <a:pt x="45796" y="15798"/>
                  </a:lnTo>
                  <a:lnTo>
                    <a:pt x="45008" y="16560"/>
                  </a:lnTo>
                  <a:lnTo>
                    <a:pt x="45008" y="17335"/>
                  </a:lnTo>
                  <a:lnTo>
                    <a:pt x="44221" y="17716"/>
                  </a:lnTo>
                  <a:lnTo>
                    <a:pt x="44221" y="18491"/>
                  </a:lnTo>
                  <a:lnTo>
                    <a:pt x="44221" y="19265"/>
                  </a:lnTo>
                  <a:lnTo>
                    <a:pt x="43446" y="19265"/>
                  </a:lnTo>
                  <a:lnTo>
                    <a:pt x="43446" y="20027"/>
                  </a:lnTo>
                  <a:lnTo>
                    <a:pt x="43446" y="20802"/>
                  </a:lnTo>
                  <a:lnTo>
                    <a:pt x="42659" y="20802"/>
                  </a:lnTo>
                  <a:lnTo>
                    <a:pt x="42659" y="21577"/>
                  </a:lnTo>
                  <a:lnTo>
                    <a:pt x="41871" y="21577"/>
                  </a:lnTo>
                  <a:lnTo>
                    <a:pt x="41871" y="20802"/>
                  </a:lnTo>
                  <a:lnTo>
                    <a:pt x="41097" y="20802"/>
                  </a:lnTo>
                  <a:lnTo>
                    <a:pt x="41871" y="21577"/>
                  </a:lnTo>
                  <a:lnTo>
                    <a:pt x="41871" y="22339"/>
                  </a:lnTo>
                  <a:lnTo>
                    <a:pt x="41097" y="22339"/>
                  </a:lnTo>
                  <a:lnTo>
                    <a:pt x="41097" y="23113"/>
                  </a:lnTo>
                  <a:lnTo>
                    <a:pt x="40309" y="22339"/>
                  </a:lnTo>
                  <a:lnTo>
                    <a:pt x="40309" y="23113"/>
                  </a:lnTo>
                  <a:lnTo>
                    <a:pt x="39535" y="23113"/>
                  </a:lnTo>
                  <a:lnTo>
                    <a:pt x="39535" y="23888"/>
                  </a:lnTo>
                  <a:lnTo>
                    <a:pt x="39535" y="24650"/>
                  </a:lnTo>
                  <a:lnTo>
                    <a:pt x="39141" y="26200"/>
                  </a:lnTo>
                  <a:lnTo>
                    <a:pt x="38353" y="26200"/>
                  </a:lnTo>
                  <a:lnTo>
                    <a:pt x="38353" y="26962"/>
                  </a:lnTo>
                  <a:lnTo>
                    <a:pt x="37566" y="26962"/>
                  </a:lnTo>
                  <a:lnTo>
                    <a:pt x="38353" y="26962"/>
                  </a:lnTo>
                  <a:lnTo>
                    <a:pt x="37566" y="26200"/>
                  </a:lnTo>
                  <a:lnTo>
                    <a:pt x="37566" y="26962"/>
                  </a:lnTo>
                  <a:lnTo>
                    <a:pt x="36791" y="26962"/>
                  </a:lnTo>
                  <a:lnTo>
                    <a:pt x="36791" y="26200"/>
                  </a:lnTo>
                  <a:lnTo>
                    <a:pt x="36791" y="26962"/>
                  </a:lnTo>
                  <a:lnTo>
                    <a:pt x="36004" y="26962"/>
                  </a:lnTo>
                  <a:lnTo>
                    <a:pt x="35229" y="26962"/>
                  </a:lnTo>
                  <a:lnTo>
                    <a:pt x="36004" y="26962"/>
                  </a:lnTo>
                  <a:lnTo>
                    <a:pt x="35229" y="27355"/>
                  </a:lnTo>
                  <a:lnTo>
                    <a:pt x="36004" y="27355"/>
                  </a:lnTo>
                  <a:lnTo>
                    <a:pt x="36004" y="28117"/>
                  </a:lnTo>
                  <a:lnTo>
                    <a:pt x="35229" y="28117"/>
                  </a:lnTo>
                  <a:lnTo>
                    <a:pt x="35229" y="28892"/>
                  </a:lnTo>
                  <a:lnTo>
                    <a:pt x="34442" y="29654"/>
                  </a:lnTo>
                  <a:lnTo>
                    <a:pt x="35229" y="29654"/>
                  </a:lnTo>
                  <a:lnTo>
                    <a:pt x="35229" y="30429"/>
                  </a:lnTo>
                  <a:lnTo>
                    <a:pt x="34442" y="30429"/>
                  </a:lnTo>
                  <a:lnTo>
                    <a:pt x="34442" y="31203"/>
                  </a:lnTo>
                  <a:lnTo>
                    <a:pt x="35229" y="31203"/>
                  </a:lnTo>
                  <a:lnTo>
                    <a:pt x="35229" y="31965"/>
                  </a:lnTo>
                  <a:lnTo>
                    <a:pt x="35229" y="32740"/>
                  </a:lnTo>
                  <a:lnTo>
                    <a:pt x="36004" y="32740"/>
                  </a:lnTo>
                  <a:lnTo>
                    <a:pt x="35229" y="33515"/>
                  </a:lnTo>
                  <a:lnTo>
                    <a:pt x="36004" y="33515"/>
                  </a:lnTo>
                  <a:lnTo>
                    <a:pt x="36004" y="34277"/>
                  </a:lnTo>
                  <a:lnTo>
                    <a:pt x="35229" y="34277"/>
                  </a:lnTo>
                  <a:lnTo>
                    <a:pt x="36004" y="35051"/>
                  </a:lnTo>
                  <a:lnTo>
                    <a:pt x="36004" y="35826"/>
                  </a:lnTo>
                  <a:lnTo>
                    <a:pt x="36791" y="35051"/>
                  </a:lnTo>
                  <a:lnTo>
                    <a:pt x="36791" y="35826"/>
                  </a:lnTo>
                  <a:lnTo>
                    <a:pt x="36004" y="35826"/>
                  </a:lnTo>
                  <a:lnTo>
                    <a:pt x="36004" y="36588"/>
                  </a:lnTo>
                  <a:lnTo>
                    <a:pt x="35229" y="36588"/>
                  </a:lnTo>
                  <a:lnTo>
                    <a:pt x="35229" y="36982"/>
                  </a:lnTo>
                  <a:lnTo>
                    <a:pt x="36004" y="36982"/>
                  </a:lnTo>
                  <a:lnTo>
                    <a:pt x="36004" y="37744"/>
                  </a:lnTo>
                  <a:lnTo>
                    <a:pt x="36791" y="38519"/>
                  </a:lnTo>
                  <a:lnTo>
                    <a:pt x="37566" y="39293"/>
                  </a:lnTo>
                  <a:lnTo>
                    <a:pt x="36791" y="39293"/>
                  </a:lnTo>
                  <a:lnTo>
                    <a:pt x="37566" y="39293"/>
                  </a:lnTo>
                  <a:lnTo>
                    <a:pt x="37566" y="40055"/>
                  </a:lnTo>
                  <a:lnTo>
                    <a:pt x="37566" y="40830"/>
                  </a:lnTo>
                  <a:lnTo>
                    <a:pt x="36791" y="41605"/>
                  </a:lnTo>
                  <a:lnTo>
                    <a:pt x="37566" y="41605"/>
                  </a:lnTo>
                  <a:lnTo>
                    <a:pt x="38353" y="41605"/>
                  </a:lnTo>
                  <a:lnTo>
                    <a:pt x="38353" y="42367"/>
                  </a:lnTo>
                  <a:lnTo>
                    <a:pt x="38353" y="43141"/>
                  </a:lnTo>
                  <a:lnTo>
                    <a:pt x="38353" y="43916"/>
                  </a:lnTo>
                  <a:lnTo>
                    <a:pt x="38353" y="44678"/>
                  </a:lnTo>
                  <a:lnTo>
                    <a:pt x="38353" y="43916"/>
                  </a:lnTo>
                  <a:lnTo>
                    <a:pt x="37566" y="43916"/>
                  </a:lnTo>
                  <a:lnTo>
                    <a:pt x="37566" y="44678"/>
                  </a:lnTo>
                  <a:lnTo>
                    <a:pt x="37566" y="43916"/>
                  </a:lnTo>
                  <a:lnTo>
                    <a:pt x="36791" y="43916"/>
                  </a:lnTo>
                  <a:lnTo>
                    <a:pt x="36004" y="43916"/>
                  </a:lnTo>
                  <a:lnTo>
                    <a:pt x="36004" y="44678"/>
                  </a:lnTo>
                  <a:lnTo>
                    <a:pt x="36791" y="44678"/>
                  </a:lnTo>
                  <a:lnTo>
                    <a:pt x="36004" y="44678"/>
                  </a:lnTo>
                  <a:lnTo>
                    <a:pt x="35229" y="44678"/>
                  </a:lnTo>
                  <a:lnTo>
                    <a:pt x="35229" y="45453"/>
                  </a:lnTo>
                  <a:lnTo>
                    <a:pt x="34442" y="45453"/>
                  </a:lnTo>
                  <a:lnTo>
                    <a:pt x="34442" y="46227"/>
                  </a:lnTo>
                  <a:lnTo>
                    <a:pt x="35229" y="46227"/>
                  </a:lnTo>
                  <a:lnTo>
                    <a:pt x="34442" y="46227"/>
                  </a:lnTo>
                  <a:lnTo>
                    <a:pt x="34442" y="46608"/>
                  </a:lnTo>
                  <a:lnTo>
                    <a:pt x="34442" y="47383"/>
                  </a:lnTo>
                  <a:lnTo>
                    <a:pt x="33654" y="47383"/>
                  </a:lnTo>
                  <a:lnTo>
                    <a:pt x="33654" y="46608"/>
                  </a:lnTo>
                  <a:lnTo>
                    <a:pt x="33654" y="47383"/>
                  </a:lnTo>
                  <a:lnTo>
                    <a:pt x="33654" y="46608"/>
                  </a:lnTo>
                  <a:lnTo>
                    <a:pt x="33654" y="47383"/>
                  </a:lnTo>
                  <a:lnTo>
                    <a:pt x="32880" y="47383"/>
                  </a:lnTo>
                  <a:lnTo>
                    <a:pt x="32092" y="47383"/>
                  </a:lnTo>
                  <a:lnTo>
                    <a:pt x="32880" y="47383"/>
                  </a:lnTo>
                  <a:lnTo>
                    <a:pt x="32092" y="47383"/>
                  </a:lnTo>
                  <a:lnTo>
                    <a:pt x="32092" y="48145"/>
                  </a:lnTo>
                  <a:lnTo>
                    <a:pt x="31305" y="48145"/>
                  </a:lnTo>
                  <a:lnTo>
                    <a:pt x="31305" y="47383"/>
                  </a:lnTo>
                  <a:lnTo>
                    <a:pt x="30530" y="47383"/>
                  </a:lnTo>
                  <a:lnTo>
                    <a:pt x="29743" y="47383"/>
                  </a:lnTo>
                  <a:lnTo>
                    <a:pt x="29743" y="46608"/>
                  </a:lnTo>
                  <a:lnTo>
                    <a:pt x="29349" y="46608"/>
                  </a:lnTo>
                  <a:lnTo>
                    <a:pt x="28574" y="46227"/>
                  </a:lnTo>
                  <a:lnTo>
                    <a:pt x="28574" y="45453"/>
                  </a:lnTo>
                  <a:lnTo>
                    <a:pt x="27787" y="45453"/>
                  </a:lnTo>
                  <a:lnTo>
                    <a:pt x="27787" y="44678"/>
                  </a:lnTo>
                  <a:lnTo>
                    <a:pt x="27000" y="44678"/>
                  </a:lnTo>
                  <a:lnTo>
                    <a:pt x="26225" y="44678"/>
                  </a:lnTo>
                  <a:lnTo>
                    <a:pt x="25438" y="44678"/>
                  </a:lnTo>
                  <a:lnTo>
                    <a:pt x="25438" y="43916"/>
                  </a:lnTo>
                  <a:lnTo>
                    <a:pt x="24650" y="43916"/>
                  </a:lnTo>
                  <a:lnTo>
                    <a:pt x="24650" y="43141"/>
                  </a:lnTo>
                  <a:lnTo>
                    <a:pt x="24650" y="43916"/>
                  </a:lnTo>
                  <a:lnTo>
                    <a:pt x="23875" y="43916"/>
                  </a:lnTo>
                  <a:lnTo>
                    <a:pt x="23088" y="43916"/>
                  </a:lnTo>
                  <a:lnTo>
                    <a:pt x="23088" y="44678"/>
                  </a:lnTo>
                  <a:lnTo>
                    <a:pt x="23088" y="43916"/>
                  </a:lnTo>
                  <a:lnTo>
                    <a:pt x="22301" y="43141"/>
                  </a:lnTo>
                  <a:lnTo>
                    <a:pt x="21526" y="43141"/>
                  </a:lnTo>
                  <a:lnTo>
                    <a:pt x="20739" y="41605"/>
                  </a:lnTo>
                  <a:lnTo>
                    <a:pt x="20739" y="40830"/>
                  </a:lnTo>
                  <a:lnTo>
                    <a:pt x="20345" y="40055"/>
                  </a:lnTo>
                  <a:lnTo>
                    <a:pt x="20345" y="39293"/>
                  </a:lnTo>
                  <a:lnTo>
                    <a:pt x="20739" y="39293"/>
                  </a:lnTo>
                  <a:lnTo>
                    <a:pt x="20739" y="38519"/>
                  </a:lnTo>
                  <a:lnTo>
                    <a:pt x="20739" y="37744"/>
                  </a:lnTo>
                  <a:lnTo>
                    <a:pt x="20345" y="36982"/>
                  </a:lnTo>
                  <a:lnTo>
                    <a:pt x="20345" y="36588"/>
                  </a:lnTo>
                  <a:lnTo>
                    <a:pt x="20345" y="36982"/>
                  </a:lnTo>
                  <a:lnTo>
                    <a:pt x="19570" y="36982"/>
                  </a:lnTo>
                  <a:lnTo>
                    <a:pt x="19570" y="36588"/>
                  </a:lnTo>
                  <a:lnTo>
                    <a:pt x="20345" y="36588"/>
                  </a:lnTo>
                  <a:lnTo>
                    <a:pt x="19570" y="36588"/>
                  </a:lnTo>
                  <a:lnTo>
                    <a:pt x="19570" y="35826"/>
                  </a:lnTo>
                  <a:lnTo>
                    <a:pt x="18783" y="35826"/>
                  </a:lnTo>
                  <a:lnTo>
                    <a:pt x="18783" y="36588"/>
                  </a:lnTo>
                  <a:lnTo>
                    <a:pt x="17995" y="35826"/>
                  </a:lnTo>
                  <a:lnTo>
                    <a:pt x="17221" y="35826"/>
                  </a:lnTo>
                  <a:lnTo>
                    <a:pt x="17995" y="35826"/>
                  </a:lnTo>
                  <a:lnTo>
                    <a:pt x="17221" y="36588"/>
                  </a:lnTo>
                  <a:lnTo>
                    <a:pt x="16433" y="35826"/>
                  </a:lnTo>
                  <a:lnTo>
                    <a:pt x="15646" y="36588"/>
                  </a:lnTo>
                  <a:lnTo>
                    <a:pt x="15646" y="36982"/>
                  </a:lnTo>
                  <a:lnTo>
                    <a:pt x="14871" y="36982"/>
                  </a:lnTo>
                  <a:lnTo>
                    <a:pt x="14871" y="36588"/>
                  </a:lnTo>
                  <a:lnTo>
                    <a:pt x="14084" y="36588"/>
                  </a:lnTo>
                  <a:lnTo>
                    <a:pt x="14871" y="36588"/>
                  </a:lnTo>
                  <a:lnTo>
                    <a:pt x="14871" y="35826"/>
                  </a:lnTo>
                  <a:lnTo>
                    <a:pt x="14871" y="35051"/>
                  </a:lnTo>
                  <a:lnTo>
                    <a:pt x="14871" y="34277"/>
                  </a:lnTo>
                  <a:lnTo>
                    <a:pt x="14871" y="33515"/>
                  </a:lnTo>
                  <a:lnTo>
                    <a:pt x="14084" y="32740"/>
                  </a:lnTo>
                  <a:lnTo>
                    <a:pt x="13309" y="32740"/>
                  </a:lnTo>
                  <a:lnTo>
                    <a:pt x="12522" y="33515"/>
                  </a:lnTo>
                  <a:lnTo>
                    <a:pt x="12522" y="34277"/>
                  </a:lnTo>
                  <a:lnTo>
                    <a:pt x="11734" y="33515"/>
                  </a:lnTo>
                  <a:lnTo>
                    <a:pt x="11734" y="32740"/>
                  </a:lnTo>
                  <a:lnTo>
                    <a:pt x="12522" y="32740"/>
                  </a:lnTo>
                  <a:lnTo>
                    <a:pt x="12522" y="31965"/>
                  </a:lnTo>
                  <a:lnTo>
                    <a:pt x="11734" y="31965"/>
                  </a:lnTo>
                  <a:lnTo>
                    <a:pt x="10960" y="32740"/>
                  </a:lnTo>
                  <a:lnTo>
                    <a:pt x="10566" y="32740"/>
                  </a:lnTo>
                  <a:lnTo>
                    <a:pt x="10566" y="31965"/>
                  </a:lnTo>
                  <a:lnTo>
                    <a:pt x="10566" y="31203"/>
                  </a:lnTo>
                  <a:lnTo>
                    <a:pt x="9778" y="31965"/>
                  </a:lnTo>
                  <a:lnTo>
                    <a:pt x="8991" y="31965"/>
                  </a:lnTo>
                  <a:lnTo>
                    <a:pt x="8216" y="31965"/>
                  </a:lnTo>
                  <a:lnTo>
                    <a:pt x="7429" y="31965"/>
                  </a:lnTo>
                  <a:lnTo>
                    <a:pt x="6654" y="31203"/>
                  </a:lnTo>
                  <a:lnTo>
                    <a:pt x="5867" y="31203"/>
                  </a:lnTo>
                  <a:lnTo>
                    <a:pt x="5079" y="31965"/>
                  </a:lnTo>
                  <a:lnTo>
                    <a:pt x="4305" y="31965"/>
                  </a:lnTo>
                  <a:lnTo>
                    <a:pt x="3517" y="31965"/>
                  </a:lnTo>
                  <a:lnTo>
                    <a:pt x="3517" y="31203"/>
                  </a:lnTo>
                  <a:lnTo>
                    <a:pt x="2730" y="31203"/>
                  </a:lnTo>
                  <a:lnTo>
                    <a:pt x="1955" y="31203"/>
                  </a:lnTo>
                  <a:lnTo>
                    <a:pt x="1168" y="31203"/>
                  </a:lnTo>
                  <a:lnTo>
                    <a:pt x="774" y="30429"/>
                  </a:lnTo>
                  <a:lnTo>
                    <a:pt x="774" y="29654"/>
                  </a:lnTo>
                  <a:lnTo>
                    <a:pt x="0" y="29654"/>
                  </a:lnTo>
                  <a:lnTo>
                    <a:pt x="0" y="28892"/>
                  </a:lnTo>
                  <a:lnTo>
                    <a:pt x="0" y="28117"/>
                  </a:lnTo>
                  <a:lnTo>
                    <a:pt x="774" y="28117"/>
                  </a:lnTo>
                  <a:lnTo>
                    <a:pt x="774" y="27355"/>
                  </a:lnTo>
                  <a:lnTo>
                    <a:pt x="0" y="27355"/>
                  </a:lnTo>
                  <a:lnTo>
                    <a:pt x="774" y="27355"/>
                  </a:lnTo>
                  <a:lnTo>
                    <a:pt x="774" y="26962"/>
                  </a:lnTo>
                  <a:lnTo>
                    <a:pt x="0" y="26962"/>
                  </a:lnTo>
                  <a:lnTo>
                    <a:pt x="774" y="26962"/>
                  </a:lnTo>
                  <a:lnTo>
                    <a:pt x="774" y="26200"/>
                  </a:lnTo>
                  <a:lnTo>
                    <a:pt x="774" y="25425"/>
                  </a:lnTo>
                  <a:lnTo>
                    <a:pt x="774" y="26200"/>
                  </a:lnTo>
                  <a:lnTo>
                    <a:pt x="1168" y="25425"/>
                  </a:lnTo>
                  <a:lnTo>
                    <a:pt x="1168" y="24650"/>
                  </a:lnTo>
                  <a:lnTo>
                    <a:pt x="1955" y="24650"/>
                  </a:lnTo>
                  <a:lnTo>
                    <a:pt x="1955" y="23888"/>
                  </a:lnTo>
                  <a:lnTo>
                    <a:pt x="2730" y="23888"/>
                  </a:lnTo>
                  <a:lnTo>
                    <a:pt x="1955" y="23888"/>
                  </a:lnTo>
                  <a:lnTo>
                    <a:pt x="1955" y="23113"/>
                  </a:lnTo>
                  <a:lnTo>
                    <a:pt x="2730" y="23113"/>
                  </a:lnTo>
                  <a:lnTo>
                    <a:pt x="3517" y="23113"/>
                  </a:lnTo>
                  <a:lnTo>
                    <a:pt x="4305" y="23113"/>
                  </a:lnTo>
                  <a:lnTo>
                    <a:pt x="5079" y="23113"/>
                  </a:lnTo>
                  <a:lnTo>
                    <a:pt x="5079" y="22339"/>
                  </a:lnTo>
                  <a:lnTo>
                    <a:pt x="5079" y="23113"/>
                  </a:lnTo>
                  <a:lnTo>
                    <a:pt x="5867" y="23113"/>
                  </a:lnTo>
                  <a:lnTo>
                    <a:pt x="6654" y="23113"/>
                  </a:lnTo>
                  <a:lnTo>
                    <a:pt x="7429" y="23113"/>
                  </a:lnTo>
                  <a:lnTo>
                    <a:pt x="7429" y="22339"/>
                  </a:lnTo>
                  <a:lnTo>
                    <a:pt x="8216" y="22339"/>
                  </a:lnTo>
                  <a:lnTo>
                    <a:pt x="8216" y="21577"/>
                  </a:lnTo>
                  <a:lnTo>
                    <a:pt x="8991" y="21577"/>
                  </a:lnTo>
                  <a:lnTo>
                    <a:pt x="8216" y="20802"/>
                  </a:lnTo>
                  <a:lnTo>
                    <a:pt x="8216" y="20027"/>
                  </a:lnTo>
                  <a:lnTo>
                    <a:pt x="8991" y="19265"/>
                  </a:lnTo>
                  <a:lnTo>
                    <a:pt x="8216" y="19265"/>
                  </a:lnTo>
                  <a:lnTo>
                    <a:pt x="8216" y="18491"/>
                  </a:lnTo>
                  <a:lnTo>
                    <a:pt x="8216" y="17716"/>
                  </a:lnTo>
                  <a:lnTo>
                    <a:pt x="8991" y="17716"/>
                  </a:lnTo>
                  <a:lnTo>
                    <a:pt x="8991" y="17335"/>
                  </a:lnTo>
                  <a:lnTo>
                    <a:pt x="8216" y="16560"/>
                  </a:lnTo>
                  <a:lnTo>
                    <a:pt x="8216" y="15798"/>
                  </a:lnTo>
                  <a:lnTo>
                    <a:pt x="8991" y="15798"/>
                  </a:lnTo>
                  <a:lnTo>
                    <a:pt x="8991" y="15024"/>
                  </a:lnTo>
                  <a:lnTo>
                    <a:pt x="8991" y="14249"/>
                  </a:lnTo>
                  <a:lnTo>
                    <a:pt x="8216" y="13487"/>
                  </a:lnTo>
                  <a:lnTo>
                    <a:pt x="8991" y="13487"/>
                  </a:lnTo>
                  <a:lnTo>
                    <a:pt x="8991" y="12712"/>
                  </a:lnTo>
                  <a:lnTo>
                    <a:pt x="8991" y="13487"/>
                  </a:lnTo>
                  <a:lnTo>
                    <a:pt x="9778" y="13487"/>
                  </a:lnTo>
                  <a:lnTo>
                    <a:pt x="9778" y="12712"/>
                  </a:lnTo>
                  <a:lnTo>
                    <a:pt x="9778" y="13487"/>
                  </a:lnTo>
                  <a:lnTo>
                    <a:pt x="10566" y="13487"/>
                  </a:lnTo>
                  <a:lnTo>
                    <a:pt x="10566" y="12712"/>
                  </a:lnTo>
                  <a:lnTo>
                    <a:pt x="10960" y="12712"/>
                  </a:lnTo>
                  <a:lnTo>
                    <a:pt x="10566" y="12712"/>
                  </a:lnTo>
                  <a:lnTo>
                    <a:pt x="10566" y="11937"/>
                  </a:lnTo>
                  <a:lnTo>
                    <a:pt x="10960" y="11937"/>
                  </a:lnTo>
                  <a:lnTo>
                    <a:pt x="10960" y="11175"/>
                  </a:lnTo>
                  <a:lnTo>
                    <a:pt x="11734" y="11175"/>
                  </a:lnTo>
                  <a:lnTo>
                    <a:pt x="12522" y="11175"/>
                  </a:lnTo>
                  <a:lnTo>
                    <a:pt x="12522" y="10401"/>
                  </a:lnTo>
                  <a:lnTo>
                    <a:pt x="13309" y="10401"/>
                  </a:lnTo>
                  <a:lnTo>
                    <a:pt x="13309" y="9626"/>
                  </a:lnTo>
                  <a:lnTo>
                    <a:pt x="13309" y="8864"/>
                  </a:lnTo>
                  <a:lnTo>
                    <a:pt x="13309" y="8089"/>
                  </a:lnTo>
                  <a:lnTo>
                    <a:pt x="14084" y="8089"/>
                  </a:lnTo>
                  <a:lnTo>
                    <a:pt x="14084" y="7708"/>
                  </a:lnTo>
                  <a:lnTo>
                    <a:pt x="14084" y="8089"/>
                  </a:lnTo>
                  <a:lnTo>
                    <a:pt x="14871" y="7708"/>
                  </a:lnTo>
                  <a:lnTo>
                    <a:pt x="14871" y="6934"/>
                  </a:lnTo>
                  <a:lnTo>
                    <a:pt x="14871" y="6159"/>
                  </a:lnTo>
                  <a:lnTo>
                    <a:pt x="15646" y="6159"/>
                  </a:lnTo>
                  <a:lnTo>
                    <a:pt x="15646" y="5397"/>
                  </a:lnTo>
                  <a:lnTo>
                    <a:pt x="15646" y="6159"/>
                  </a:lnTo>
                  <a:lnTo>
                    <a:pt x="16433" y="5397"/>
                  </a:lnTo>
                  <a:lnTo>
                    <a:pt x="17221" y="5397"/>
                  </a:lnTo>
                  <a:lnTo>
                    <a:pt x="17221" y="4622"/>
                  </a:lnTo>
                  <a:lnTo>
                    <a:pt x="17995" y="4622"/>
                  </a:lnTo>
                  <a:lnTo>
                    <a:pt x="17995" y="5397"/>
                  </a:lnTo>
                  <a:lnTo>
                    <a:pt x="18783" y="5397"/>
                  </a:lnTo>
                  <a:lnTo>
                    <a:pt x="18783" y="6159"/>
                  </a:lnTo>
                  <a:lnTo>
                    <a:pt x="19570" y="6159"/>
                  </a:lnTo>
                  <a:lnTo>
                    <a:pt x="20345" y="6159"/>
                  </a:lnTo>
                  <a:lnTo>
                    <a:pt x="19570" y="6934"/>
                  </a:lnTo>
                  <a:lnTo>
                    <a:pt x="20345" y="6934"/>
                  </a:lnTo>
                  <a:lnTo>
                    <a:pt x="20345" y="7708"/>
                  </a:lnTo>
                  <a:lnTo>
                    <a:pt x="20345" y="8089"/>
                  </a:lnTo>
                  <a:lnTo>
                    <a:pt x="20739" y="8089"/>
                  </a:lnTo>
                  <a:lnTo>
                    <a:pt x="20739" y="8864"/>
                  </a:lnTo>
                  <a:lnTo>
                    <a:pt x="20739" y="9626"/>
                  </a:lnTo>
                  <a:lnTo>
                    <a:pt x="21526" y="9626"/>
                  </a:lnTo>
                  <a:lnTo>
                    <a:pt x="21526" y="8864"/>
                  </a:lnTo>
                  <a:lnTo>
                    <a:pt x="22301" y="9626"/>
                  </a:lnTo>
                  <a:lnTo>
                    <a:pt x="23088" y="9626"/>
                  </a:lnTo>
                  <a:lnTo>
                    <a:pt x="23088" y="8864"/>
                  </a:lnTo>
                  <a:lnTo>
                    <a:pt x="23875" y="8864"/>
                  </a:lnTo>
                  <a:lnTo>
                    <a:pt x="23875" y="9626"/>
                  </a:lnTo>
                  <a:lnTo>
                    <a:pt x="23875" y="10401"/>
                  </a:lnTo>
                  <a:lnTo>
                    <a:pt x="23088" y="10401"/>
                  </a:lnTo>
                  <a:lnTo>
                    <a:pt x="23875" y="10401"/>
                  </a:lnTo>
                  <a:lnTo>
                    <a:pt x="24650" y="9626"/>
                  </a:lnTo>
                  <a:lnTo>
                    <a:pt x="25438" y="9626"/>
                  </a:lnTo>
                  <a:lnTo>
                    <a:pt x="25438" y="10401"/>
                  </a:lnTo>
                  <a:lnTo>
                    <a:pt x="25438" y="9626"/>
                  </a:lnTo>
                  <a:lnTo>
                    <a:pt x="25438" y="8864"/>
                  </a:lnTo>
                  <a:lnTo>
                    <a:pt x="26225" y="9626"/>
                  </a:lnTo>
                  <a:lnTo>
                    <a:pt x="26225" y="8864"/>
                  </a:lnTo>
                  <a:lnTo>
                    <a:pt x="27000" y="8864"/>
                  </a:lnTo>
                  <a:lnTo>
                    <a:pt x="27000" y="8089"/>
                  </a:lnTo>
                  <a:lnTo>
                    <a:pt x="27787" y="8089"/>
                  </a:lnTo>
                  <a:lnTo>
                    <a:pt x="27000" y="8089"/>
                  </a:lnTo>
                  <a:lnTo>
                    <a:pt x="27000" y="7708"/>
                  </a:lnTo>
                  <a:lnTo>
                    <a:pt x="27000" y="6934"/>
                  </a:lnTo>
                  <a:lnTo>
                    <a:pt x="27787" y="6934"/>
                  </a:lnTo>
                  <a:lnTo>
                    <a:pt x="27787" y="6159"/>
                  </a:lnTo>
                  <a:lnTo>
                    <a:pt x="27787" y="6934"/>
                  </a:lnTo>
                  <a:lnTo>
                    <a:pt x="27787" y="6159"/>
                  </a:lnTo>
                  <a:lnTo>
                    <a:pt x="28574" y="6159"/>
                  </a:lnTo>
                  <a:lnTo>
                    <a:pt x="27787" y="6159"/>
                  </a:lnTo>
                  <a:lnTo>
                    <a:pt x="28574" y="5397"/>
                  </a:lnTo>
                  <a:lnTo>
                    <a:pt x="28574" y="4622"/>
                  </a:lnTo>
                  <a:lnTo>
                    <a:pt x="27787" y="4622"/>
                  </a:lnTo>
                  <a:lnTo>
                    <a:pt x="28574" y="4622"/>
                  </a:lnTo>
                  <a:lnTo>
                    <a:pt x="27787" y="3848"/>
                  </a:lnTo>
                  <a:lnTo>
                    <a:pt x="28574" y="3848"/>
                  </a:lnTo>
                  <a:lnTo>
                    <a:pt x="27787" y="3848"/>
                  </a:lnTo>
                  <a:lnTo>
                    <a:pt x="28574" y="3848"/>
                  </a:lnTo>
                  <a:lnTo>
                    <a:pt x="28574" y="3086"/>
                  </a:lnTo>
                  <a:lnTo>
                    <a:pt x="29349" y="3086"/>
                  </a:lnTo>
                  <a:lnTo>
                    <a:pt x="29743" y="3086"/>
                  </a:lnTo>
                  <a:lnTo>
                    <a:pt x="29743" y="3848"/>
                  </a:lnTo>
                  <a:lnTo>
                    <a:pt x="30530" y="3848"/>
                  </a:lnTo>
                  <a:lnTo>
                    <a:pt x="31305" y="3848"/>
                  </a:lnTo>
                  <a:lnTo>
                    <a:pt x="32092" y="3848"/>
                  </a:lnTo>
                  <a:lnTo>
                    <a:pt x="32092" y="3086"/>
                  </a:lnTo>
                  <a:lnTo>
                    <a:pt x="32092" y="2311"/>
                  </a:lnTo>
                  <a:lnTo>
                    <a:pt x="32092" y="1536"/>
                  </a:lnTo>
                  <a:lnTo>
                    <a:pt x="32880" y="1536"/>
                  </a:lnTo>
                  <a:lnTo>
                    <a:pt x="33654" y="1536"/>
                  </a:lnTo>
                  <a:lnTo>
                    <a:pt x="32880" y="774"/>
                  </a:lnTo>
                  <a:lnTo>
                    <a:pt x="33654" y="774"/>
                  </a:lnTo>
                  <a:lnTo>
                    <a:pt x="32880" y="774"/>
                  </a:lnTo>
                  <a:lnTo>
                    <a:pt x="32880" y="0"/>
                  </a:lnTo>
                  <a:lnTo>
                    <a:pt x="33654" y="0"/>
                  </a:lnTo>
                  <a:lnTo>
                    <a:pt x="34442" y="0"/>
                  </a:lnTo>
                  <a:lnTo>
                    <a:pt x="35229" y="0"/>
                  </a:lnTo>
                  <a:lnTo>
                    <a:pt x="36004" y="0"/>
                  </a:lnTo>
                  <a:lnTo>
                    <a:pt x="36004" y="774"/>
                  </a:lnTo>
                  <a:lnTo>
                    <a:pt x="36791" y="0"/>
                  </a:lnTo>
                  <a:lnTo>
                    <a:pt x="36791" y="774"/>
                  </a:lnTo>
                  <a:lnTo>
                    <a:pt x="37566" y="774"/>
                  </a:lnTo>
                  <a:lnTo>
                    <a:pt x="38353" y="774"/>
                  </a:lnTo>
                  <a:lnTo>
                    <a:pt x="38353" y="1536"/>
                  </a:lnTo>
                  <a:lnTo>
                    <a:pt x="38353" y="2311"/>
                  </a:lnTo>
                  <a:lnTo>
                    <a:pt x="37566" y="2311"/>
                  </a:lnTo>
                  <a:lnTo>
                    <a:pt x="37566" y="3086"/>
                  </a:lnTo>
                  <a:lnTo>
                    <a:pt x="38353" y="3086"/>
                  </a:lnTo>
                  <a:lnTo>
                    <a:pt x="37566" y="3848"/>
                  </a:lnTo>
                  <a:lnTo>
                    <a:pt x="38353" y="3848"/>
                  </a:lnTo>
                  <a:lnTo>
                    <a:pt x="37566" y="3848"/>
                  </a:lnTo>
                  <a:lnTo>
                    <a:pt x="38353" y="3848"/>
                  </a:lnTo>
                  <a:lnTo>
                    <a:pt x="37566" y="3848"/>
                  </a:lnTo>
                  <a:lnTo>
                    <a:pt x="37566" y="4622"/>
                  </a:lnTo>
                  <a:lnTo>
                    <a:pt x="37566" y="5397"/>
                  </a:lnTo>
                  <a:lnTo>
                    <a:pt x="36791" y="5397"/>
                  </a:lnTo>
                  <a:lnTo>
                    <a:pt x="37566" y="6159"/>
                  </a:lnTo>
                  <a:lnTo>
                    <a:pt x="36791" y="6159"/>
                  </a:lnTo>
                  <a:lnTo>
                    <a:pt x="37566" y="6159"/>
                  </a:lnTo>
                  <a:lnTo>
                    <a:pt x="36791" y="6159"/>
                  </a:lnTo>
                  <a:lnTo>
                    <a:pt x="37566" y="6934"/>
                  </a:lnTo>
                  <a:lnTo>
                    <a:pt x="37566" y="6159"/>
                  </a:lnTo>
                  <a:lnTo>
                    <a:pt x="37566" y="6934"/>
                  </a:lnTo>
                  <a:lnTo>
                    <a:pt x="38353" y="6934"/>
                  </a:lnTo>
                  <a:lnTo>
                    <a:pt x="39141" y="6934"/>
                  </a:lnTo>
                  <a:lnTo>
                    <a:pt x="39141" y="7708"/>
                  </a:lnTo>
                  <a:lnTo>
                    <a:pt x="38353" y="7708"/>
                  </a:lnTo>
                  <a:lnTo>
                    <a:pt x="39141" y="7708"/>
                  </a:lnTo>
                  <a:lnTo>
                    <a:pt x="39535" y="7708"/>
                  </a:lnTo>
                  <a:lnTo>
                    <a:pt x="39535" y="8089"/>
                  </a:lnTo>
                  <a:lnTo>
                    <a:pt x="40309" y="8089"/>
                  </a:lnTo>
                  <a:lnTo>
                    <a:pt x="40309" y="7708"/>
                  </a:lnTo>
                  <a:lnTo>
                    <a:pt x="41097" y="7708"/>
                  </a:lnTo>
                  <a:lnTo>
                    <a:pt x="41097" y="8089"/>
                  </a:lnTo>
                  <a:lnTo>
                    <a:pt x="41871" y="8089"/>
                  </a:lnTo>
                  <a:lnTo>
                    <a:pt x="41871" y="7708"/>
                  </a:lnTo>
                  <a:lnTo>
                    <a:pt x="42659" y="6934"/>
                  </a:lnTo>
                  <a:lnTo>
                    <a:pt x="42659" y="6159"/>
                  </a:lnTo>
                  <a:lnTo>
                    <a:pt x="43446" y="6159"/>
                  </a:lnTo>
                  <a:lnTo>
                    <a:pt x="43446" y="6934"/>
                  </a:lnTo>
                  <a:lnTo>
                    <a:pt x="43446" y="6159"/>
                  </a:lnTo>
                  <a:lnTo>
                    <a:pt x="44221" y="6159"/>
                  </a:lnTo>
                  <a:lnTo>
                    <a:pt x="45008" y="6159"/>
                  </a:lnTo>
                  <a:lnTo>
                    <a:pt x="45796" y="6159"/>
                  </a:lnTo>
                  <a:lnTo>
                    <a:pt x="46570" y="6159"/>
                  </a:lnTo>
                  <a:lnTo>
                    <a:pt x="46570" y="6934"/>
                  </a:lnTo>
                  <a:lnTo>
                    <a:pt x="45796" y="6934"/>
                  </a:lnTo>
                  <a:lnTo>
                    <a:pt x="46570" y="6934"/>
                  </a:lnTo>
                  <a:lnTo>
                    <a:pt x="47358" y="6934"/>
                  </a:lnTo>
                  <a:lnTo>
                    <a:pt x="47358" y="7708"/>
                  </a:lnTo>
                  <a:lnTo>
                    <a:pt x="47358" y="8089"/>
                  </a:lnTo>
                  <a:lnTo>
                    <a:pt x="47358" y="8864"/>
                  </a:lnTo>
                  <a:lnTo>
                    <a:pt x="47358" y="9626"/>
                  </a:lnTo>
                  <a:lnTo>
                    <a:pt x="46570" y="9626"/>
                  </a:lnTo>
                  <a:lnTo>
                    <a:pt x="46570" y="10401"/>
                  </a:lnTo>
                  <a:lnTo>
                    <a:pt x="45796" y="10401"/>
                  </a:lnTo>
                  <a:lnTo>
                    <a:pt x="46570" y="10401"/>
                  </a:lnTo>
                  <a:lnTo>
                    <a:pt x="46570" y="11175"/>
                  </a:lnTo>
                  <a:lnTo>
                    <a:pt x="46570" y="11937"/>
                  </a:lnTo>
                  <a:lnTo>
                    <a:pt x="46570" y="12712"/>
                  </a:lnTo>
                  <a:lnTo>
                    <a:pt x="47358" y="12712"/>
                  </a:lnTo>
                  <a:lnTo>
                    <a:pt x="47358" y="13487"/>
                  </a:lnTo>
                  <a:lnTo>
                    <a:pt x="47358" y="12712"/>
                  </a:lnTo>
                  <a:lnTo>
                    <a:pt x="48145" y="12712"/>
                  </a:lnTo>
                  <a:lnTo>
                    <a:pt x="48145" y="13487"/>
                  </a:lnTo>
                  <a:lnTo>
                    <a:pt x="47358" y="13487"/>
                  </a:lnTo>
                  <a:lnTo>
                    <a:pt x="47358" y="14249"/>
                  </a:lnTo>
                  <a:lnTo>
                    <a:pt x="48145" y="13487"/>
                  </a:lnTo>
                  <a:lnTo>
                    <a:pt x="48145" y="14249"/>
                  </a:lnTo>
                  <a:lnTo>
                    <a:pt x="47358" y="1502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03" name="object 130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181372" y="2629591"/>
              <a:ext cx="186143" cy="217055"/>
            </a:xfrm>
            <a:prstGeom prst="rect">
              <a:avLst/>
            </a:prstGeom>
          </p:spPr>
        </p:pic>
        <p:sp>
          <p:nvSpPr>
            <p:cNvPr id="1304" name="object 1304"/>
            <p:cNvSpPr/>
            <p:nvPr/>
          </p:nvSpPr>
          <p:spPr>
            <a:xfrm>
              <a:off x="5936219" y="2860846"/>
              <a:ext cx="57785" cy="71120"/>
            </a:xfrm>
            <a:custGeom>
              <a:avLst/>
              <a:gdLst/>
              <a:ahLst/>
              <a:cxnLst/>
              <a:rect l="l" t="t" r="r" b="b"/>
              <a:pathLst>
                <a:path w="57785" h="71119">
                  <a:moveTo>
                    <a:pt x="27089" y="66801"/>
                  </a:moveTo>
                  <a:lnTo>
                    <a:pt x="21666" y="66801"/>
                  </a:lnTo>
                  <a:lnTo>
                    <a:pt x="21666" y="67563"/>
                  </a:lnTo>
                  <a:lnTo>
                    <a:pt x="20891" y="67563"/>
                  </a:lnTo>
                  <a:lnTo>
                    <a:pt x="20891" y="69087"/>
                  </a:lnTo>
                  <a:lnTo>
                    <a:pt x="21666" y="69849"/>
                  </a:lnTo>
                  <a:lnTo>
                    <a:pt x="21666" y="70611"/>
                  </a:lnTo>
                  <a:lnTo>
                    <a:pt x="23215" y="70611"/>
                  </a:lnTo>
                  <a:lnTo>
                    <a:pt x="23215" y="69087"/>
                  </a:lnTo>
                  <a:lnTo>
                    <a:pt x="27089" y="69087"/>
                  </a:lnTo>
                  <a:lnTo>
                    <a:pt x="27470" y="68325"/>
                  </a:lnTo>
                  <a:lnTo>
                    <a:pt x="27089" y="68325"/>
                  </a:lnTo>
                  <a:lnTo>
                    <a:pt x="27089" y="66801"/>
                  </a:lnTo>
                  <a:close/>
                </a:path>
                <a:path w="57785" h="71119">
                  <a:moveTo>
                    <a:pt x="26314" y="69087"/>
                  </a:moveTo>
                  <a:lnTo>
                    <a:pt x="25539" y="69087"/>
                  </a:lnTo>
                  <a:lnTo>
                    <a:pt x="25539" y="69849"/>
                  </a:lnTo>
                  <a:lnTo>
                    <a:pt x="26314" y="69849"/>
                  </a:lnTo>
                  <a:lnTo>
                    <a:pt x="26314" y="69087"/>
                  </a:lnTo>
                  <a:close/>
                </a:path>
                <a:path w="57785" h="71119">
                  <a:moveTo>
                    <a:pt x="28244" y="64134"/>
                  </a:moveTo>
                  <a:lnTo>
                    <a:pt x="21666" y="64134"/>
                  </a:lnTo>
                  <a:lnTo>
                    <a:pt x="21666" y="66420"/>
                  </a:lnTo>
                  <a:lnTo>
                    <a:pt x="22440" y="66801"/>
                  </a:lnTo>
                  <a:lnTo>
                    <a:pt x="26314" y="66801"/>
                  </a:lnTo>
                  <a:lnTo>
                    <a:pt x="26314" y="66420"/>
                  </a:lnTo>
                  <a:lnTo>
                    <a:pt x="27470" y="66420"/>
                  </a:lnTo>
                  <a:lnTo>
                    <a:pt x="27470" y="64896"/>
                  </a:lnTo>
                  <a:lnTo>
                    <a:pt x="28244" y="64134"/>
                  </a:lnTo>
                  <a:close/>
                </a:path>
                <a:path w="57785" h="71119">
                  <a:moveTo>
                    <a:pt x="34442" y="64896"/>
                  </a:moveTo>
                  <a:lnTo>
                    <a:pt x="31343" y="64896"/>
                  </a:lnTo>
                  <a:lnTo>
                    <a:pt x="31343" y="65658"/>
                  </a:lnTo>
                  <a:lnTo>
                    <a:pt x="32893" y="65658"/>
                  </a:lnTo>
                  <a:lnTo>
                    <a:pt x="32893" y="66420"/>
                  </a:lnTo>
                  <a:lnTo>
                    <a:pt x="34442" y="66420"/>
                  </a:lnTo>
                  <a:lnTo>
                    <a:pt x="34442" y="64896"/>
                  </a:lnTo>
                  <a:close/>
                </a:path>
                <a:path w="57785" h="71119">
                  <a:moveTo>
                    <a:pt x="30568" y="64896"/>
                  </a:moveTo>
                  <a:lnTo>
                    <a:pt x="29794" y="64896"/>
                  </a:lnTo>
                  <a:lnTo>
                    <a:pt x="29794" y="65658"/>
                  </a:lnTo>
                  <a:lnTo>
                    <a:pt x="30568" y="65658"/>
                  </a:lnTo>
                  <a:lnTo>
                    <a:pt x="30568" y="64896"/>
                  </a:lnTo>
                  <a:close/>
                </a:path>
                <a:path w="57785" h="71119">
                  <a:moveTo>
                    <a:pt x="30568" y="64134"/>
                  </a:moveTo>
                  <a:lnTo>
                    <a:pt x="29794" y="64134"/>
                  </a:lnTo>
                  <a:lnTo>
                    <a:pt x="29794" y="64896"/>
                  </a:lnTo>
                  <a:lnTo>
                    <a:pt x="30568" y="64134"/>
                  </a:lnTo>
                  <a:close/>
                </a:path>
                <a:path w="57785" h="71119">
                  <a:moveTo>
                    <a:pt x="35979" y="64134"/>
                  </a:moveTo>
                  <a:lnTo>
                    <a:pt x="30568" y="64134"/>
                  </a:lnTo>
                  <a:lnTo>
                    <a:pt x="30568" y="64896"/>
                  </a:lnTo>
                  <a:lnTo>
                    <a:pt x="35979" y="64896"/>
                  </a:lnTo>
                  <a:lnTo>
                    <a:pt x="35979" y="64134"/>
                  </a:lnTo>
                  <a:close/>
                </a:path>
                <a:path w="57785" h="71119">
                  <a:moveTo>
                    <a:pt x="22440" y="62610"/>
                  </a:moveTo>
                  <a:lnTo>
                    <a:pt x="22440" y="64134"/>
                  </a:lnTo>
                  <a:lnTo>
                    <a:pt x="37147" y="64134"/>
                  </a:lnTo>
                  <a:lnTo>
                    <a:pt x="37147" y="63372"/>
                  </a:lnTo>
                  <a:lnTo>
                    <a:pt x="23215" y="63372"/>
                  </a:lnTo>
                  <a:lnTo>
                    <a:pt x="22440" y="62610"/>
                  </a:lnTo>
                  <a:close/>
                </a:path>
                <a:path w="57785" h="71119">
                  <a:moveTo>
                    <a:pt x="23990" y="62610"/>
                  </a:moveTo>
                  <a:lnTo>
                    <a:pt x="23215" y="63372"/>
                  </a:lnTo>
                  <a:lnTo>
                    <a:pt x="23990" y="63372"/>
                  </a:lnTo>
                  <a:lnTo>
                    <a:pt x="23990" y="62610"/>
                  </a:lnTo>
                  <a:close/>
                </a:path>
                <a:path w="57785" h="71119">
                  <a:moveTo>
                    <a:pt x="37922" y="62610"/>
                  </a:moveTo>
                  <a:lnTo>
                    <a:pt x="23990" y="62610"/>
                  </a:lnTo>
                  <a:lnTo>
                    <a:pt x="23990" y="63372"/>
                  </a:lnTo>
                  <a:lnTo>
                    <a:pt x="37922" y="63372"/>
                  </a:lnTo>
                  <a:lnTo>
                    <a:pt x="37922" y="62610"/>
                  </a:lnTo>
                  <a:close/>
                </a:path>
                <a:path w="57785" h="71119">
                  <a:moveTo>
                    <a:pt x="41783" y="60324"/>
                  </a:moveTo>
                  <a:lnTo>
                    <a:pt x="25539" y="60324"/>
                  </a:lnTo>
                  <a:lnTo>
                    <a:pt x="25539" y="61848"/>
                  </a:lnTo>
                  <a:lnTo>
                    <a:pt x="24765" y="62610"/>
                  </a:lnTo>
                  <a:lnTo>
                    <a:pt x="39471" y="62610"/>
                  </a:lnTo>
                  <a:lnTo>
                    <a:pt x="39471" y="61848"/>
                  </a:lnTo>
                  <a:lnTo>
                    <a:pt x="40246" y="61848"/>
                  </a:lnTo>
                  <a:lnTo>
                    <a:pt x="40246" y="61086"/>
                  </a:lnTo>
                  <a:lnTo>
                    <a:pt x="41783" y="61086"/>
                  </a:lnTo>
                  <a:lnTo>
                    <a:pt x="41783" y="60324"/>
                  </a:lnTo>
                  <a:close/>
                </a:path>
                <a:path w="57785" h="71119">
                  <a:moveTo>
                    <a:pt x="40246" y="61848"/>
                  </a:moveTo>
                  <a:lnTo>
                    <a:pt x="39471" y="61848"/>
                  </a:lnTo>
                  <a:lnTo>
                    <a:pt x="40246" y="62610"/>
                  </a:lnTo>
                  <a:lnTo>
                    <a:pt x="40246" y="61848"/>
                  </a:lnTo>
                  <a:close/>
                </a:path>
                <a:path w="57785" h="71119">
                  <a:moveTo>
                    <a:pt x="46824" y="58800"/>
                  </a:moveTo>
                  <a:lnTo>
                    <a:pt x="46050" y="59562"/>
                  </a:lnTo>
                  <a:lnTo>
                    <a:pt x="24765" y="59562"/>
                  </a:lnTo>
                  <a:lnTo>
                    <a:pt x="23990" y="60324"/>
                  </a:lnTo>
                  <a:lnTo>
                    <a:pt x="44107" y="60324"/>
                  </a:lnTo>
                  <a:lnTo>
                    <a:pt x="44107" y="61086"/>
                  </a:lnTo>
                  <a:lnTo>
                    <a:pt x="44881" y="61848"/>
                  </a:lnTo>
                  <a:lnTo>
                    <a:pt x="44881" y="61086"/>
                  </a:lnTo>
                  <a:lnTo>
                    <a:pt x="46240" y="61086"/>
                  </a:lnTo>
                  <a:lnTo>
                    <a:pt x="46824" y="60324"/>
                  </a:lnTo>
                  <a:lnTo>
                    <a:pt x="46824" y="58800"/>
                  </a:lnTo>
                  <a:close/>
                </a:path>
                <a:path w="57785" h="71119">
                  <a:moveTo>
                    <a:pt x="46240" y="61086"/>
                  </a:moveTo>
                  <a:lnTo>
                    <a:pt x="44881" y="61086"/>
                  </a:lnTo>
                  <a:lnTo>
                    <a:pt x="44881" y="61848"/>
                  </a:lnTo>
                  <a:lnTo>
                    <a:pt x="45656" y="61848"/>
                  </a:lnTo>
                  <a:lnTo>
                    <a:pt x="46240" y="61086"/>
                  </a:lnTo>
                  <a:close/>
                </a:path>
                <a:path w="57785" h="71119">
                  <a:moveTo>
                    <a:pt x="25539" y="60324"/>
                  </a:moveTo>
                  <a:lnTo>
                    <a:pt x="24765" y="60324"/>
                  </a:lnTo>
                  <a:lnTo>
                    <a:pt x="24765" y="61086"/>
                  </a:lnTo>
                  <a:lnTo>
                    <a:pt x="25539" y="60324"/>
                  </a:lnTo>
                  <a:close/>
                </a:path>
                <a:path w="57785" h="71119">
                  <a:moveTo>
                    <a:pt x="43332" y="60324"/>
                  </a:moveTo>
                  <a:lnTo>
                    <a:pt x="41783" y="60324"/>
                  </a:lnTo>
                  <a:lnTo>
                    <a:pt x="41783" y="61086"/>
                  </a:lnTo>
                  <a:lnTo>
                    <a:pt x="42557" y="61086"/>
                  </a:lnTo>
                  <a:lnTo>
                    <a:pt x="43332" y="60324"/>
                  </a:lnTo>
                  <a:close/>
                </a:path>
                <a:path w="57785" h="71119">
                  <a:moveTo>
                    <a:pt x="45656" y="58800"/>
                  </a:moveTo>
                  <a:lnTo>
                    <a:pt x="23990" y="58800"/>
                  </a:lnTo>
                  <a:lnTo>
                    <a:pt x="23990" y="59562"/>
                  </a:lnTo>
                  <a:lnTo>
                    <a:pt x="46050" y="59562"/>
                  </a:lnTo>
                  <a:lnTo>
                    <a:pt x="45656" y="58800"/>
                  </a:lnTo>
                  <a:close/>
                </a:path>
                <a:path w="57785" h="71119">
                  <a:moveTo>
                    <a:pt x="46824" y="58038"/>
                  </a:moveTo>
                  <a:lnTo>
                    <a:pt x="22440" y="58038"/>
                  </a:lnTo>
                  <a:lnTo>
                    <a:pt x="23215" y="58800"/>
                  </a:lnTo>
                  <a:lnTo>
                    <a:pt x="46824" y="58800"/>
                  </a:lnTo>
                  <a:lnTo>
                    <a:pt x="46824" y="58038"/>
                  </a:lnTo>
                  <a:close/>
                </a:path>
                <a:path w="57785" h="71119">
                  <a:moveTo>
                    <a:pt x="53009" y="58038"/>
                  </a:moveTo>
                  <a:lnTo>
                    <a:pt x="49136" y="58038"/>
                  </a:lnTo>
                  <a:lnTo>
                    <a:pt x="49136" y="58800"/>
                  </a:lnTo>
                  <a:lnTo>
                    <a:pt x="53009" y="58800"/>
                  </a:lnTo>
                  <a:lnTo>
                    <a:pt x="53009" y="58038"/>
                  </a:lnTo>
                  <a:close/>
                </a:path>
                <a:path w="57785" h="71119">
                  <a:moveTo>
                    <a:pt x="53784" y="57276"/>
                  </a:moveTo>
                  <a:lnTo>
                    <a:pt x="23215" y="57276"/>
                  </a:lnTo>
                  <a:lnTo>
                    <a:pt x="23215" y="58038"/>
                  </a:lnTo>
                  <a:lnTo>
                    <a:pt x="53784" y="58038"/>
                  </a:lnTo>
                  <a:lnTo>
                    <a:pt x="53784" y="57276"/>
                  </a:lnTo>
                  <a:close/>
                </a:path>
                <a:path w="57785" h="71119">
                  <a:moveTo>
                    <a:pt x="55714" y="52196"/>
                  </a:moveTo>
                  <a:lnTo>
                    <a:pt x="21666" y="52196"/>
                  </a:lnTo>
                  <a:lnTo>
                    <a:pt x="22440" y="52958"/>
                  </a:lnTo>
                  <a:lnTo>
                    <a:pt x="22440" y="55244"/>
                  </a:lnTo>
                  <a:lnTo>
                    <a:pt x="21666" y="56006"/>
                  </a:lnTo>
                  <a:lnTo>
                    <a:pt x="21666" y="56895"/>
                  </a:lnTo>
                  <a:lnTo>
                    <a:pt x="22440" y="56895"/>
                  </a:lnTo>
                  <a:lnTo>
                    <a:pt x="22440" y="57276"/>
                  </a:lnTo>
                  <a:lnTo>
                    <a:pt x="54559" y="57276"/>
                  </a:lnTo>
                  <a:lnTo>
                    <a:pt x="54559" y="55244"/>
                  </a:lnTo>
                  <a:lnTo>
                    <a:pt x="55333" y="54482"/>
                  </a:lnTo>
                  <a:lnTo>
                    <a:pt x="55714" y="54482"/>
                  </a:lnTo>
                  <a:lnTo>
                    <a:pt x="56489" y="53720"/>
                  </a:lnTo>
                  <a:lnTo>
                    <a:pt x="55714" y="53720"/>
                  </a:lnTo>
                  <a:lnTo>
                    <a:pt x="55714" y="52196"/>
                  </a:lnTo>
                  <a:close/>
                </a:path>
                <a:path w="57785" h="71119">
                  <a:moveTo>
                    <a:pt x="20116" y="51434"/>
                  </a:moveTo>
                  <a:lnTo>
                    <a:pt x="17411" y="51434"/>
                  </a:lnTo>
                  <a:lnTo>
                    <a:pt x="17411" y="52958"/>
                  </a:lnTo>
                  <a:lnTo>
                    <a:pt x="17792" y="53720"/>
                  </a:lnTo>
                  <a:lnTo>
                    <a:pt x="19342" y="53720"/>
                  </a:lnTo>
                  <a:lnTo>
                    <a:pt x="19342" y="52958"/>
                  </a:lnTo>
                  <a:lnTo>
                    <a:pt x="20116" y="52958"/>
                  </a:lnTo>
                  <a:lnTo>
                    <a:pt x="19342" y="52196"/>
                  </a:lnTo>
                  <a:lnTo>
                    <a:pt x="20116" y="52196"/>
                  </a:lnTo>
                  <a:lnTo>
                    <a:pt x="20116" y="51434"/>
                  </a:lnTo>
                  <a:close/>
                </a:path>
                <a:path w="57785" h="71119">
                  <a:moveTo>
                    <a:pt x="55714" y="50672"/>
                  </a:moveTo>
                  <a:lnTo>
                    <a:pt x="16637" y="50672"/>
                  </a:lnTo>
                  <a:lnTo>
                    <a:pt x="16637" y="51434"/>
                  </a:lnTo>
                  <a:lnTo>
                    <a:pt x="20116" y="51434"/>
                  </a:lnTo>
                  <a:lnTo>
                    <a:pt x="20116" y="52196"/>
                  </a:lnTo>
                  <a:lnTo>
                    <a:pt x="55333" y="52196"/>
                  </a:lnTo>
                  <a:lnTo>
                    <a:pt x="55714" y="51434"/>
                  </a:lnTo>
                  <a:lnTo>
                    <a:pt x="55714" y="50672"/>
                  </a:lnTo>
                  <a:close/>
                </a:path>
                <a:path w="57785" h="71119">
                  <a:moveTo>
                    <a:pt x="56489" y="45719"/>
                  </a:moveTo>
                  <a:lnTo>
                    <a:pt x="15087" y="45719"/>
                  </a:lnTo>
                  <a:lnTo>
                    <a:pt x="15087" y="46481"/>
                  </a:lnTo>
                  <a:lnTo>
                    <a:pt x="14312" y="46481"/>
                  </a:lnTo>
                  <a:lnTo>
                    <a:pt x="14312" y="47243"/>
                  </a:lnTo>
                  <a:lnTo>
                    <a:pt x="15087" y="48005"/>
                  </a:lnTo>
                  <a:lnTo>
                    <a:pt x="15087" y="48386"/>
                  </a:lnTo>
                  <a:lnTo>
                    <a:pt x="16637" y="48386"/>
                  </a:lnTo>
                  <a:lnTo>
                    <a:pt x="16637" y="49148"/>
                  </a:lnTo>
                  <a:lnTo>
                    <a:pt x="17411" y="49910"/>
                  </a:lnTo>
                  <a:lnTo>
                    <a:pt x="17411" y="50672"/>
                  </a:lnTo>
                  <a:lnTo>
                    <a:pt x="55714" y="50672"/>
                  </a:lnTo>
                  <a:lnTo>
                    <a:pt x="55714" y="51434"/>
                  </a:lnTo>
                  <a:lnTo>
                    <a:pt x="56489" y="50672"/>
                  </a:lnTo>
                  <a:lnTo>
                    <a:pt x="56489" y="45719"/>
                  </a:lnTo>
                  <a:close/>
                </a:path>
                <a:path w="57785" h="71119">
                  <a:moveTo>
                    <a:pt x="52235" y="42671"/>
                  </a:moveTo>
                  <a:lnTo>
                    <a:pt x="15862" y="42671"/>
                  </a:lnTo>
                  <a:lnTo>
                    <a:pt x="15862" y="45719"/>
                  </a:lnTo>
                  <a:lnTo>
                    <a:pt x="57264" y="45719"/>
                  </a:lnTo>
                  <a:lnTo>
                    <a:pt x="57264" y="44195"/>
                  </a:lnTo>
                  <a:lnTo>
                    <a:pt x="52235" y="44195"/>
                  </a:lnTo>
                  <a:lnTo>
                    <a:pt x="52235" y="42671"/>
                  </a:lnTo>
                  <a:close/>
                </a:path>
                <a:path w="57785" h="71119">
                  <a:moveTo>
                    <a:pt x="54559" y="43433"/>
                  </a:moveTo>
                  <a:lnTo>
                    <a:pt x="52235" y="43433"/>
                  </a:lnTo>
                  <a:lnTo>
                    <a:pt x="52235" y="44195"/>
                  </a:lnTo>
                  <a:lnTo>
                    <a:pt x="54559" y="44195"/>
                  </a:lnTo>
                  <a:lnTo>
                    <a:pt x="54559" y="43433"/>
                  </a:lnTo>
                  <a:close/>
                </a:path>
                <a:path w="57785" h="71119">
                  <a:moveTo>
                    <a:pt x="56489" y="43433"/>
                  </a:moveTo>
                  <a:lnTo>
                    <a:pt x="55333" y="43433"/>
                  </a:lnTo>
                  <a:lnTo>
                    <a:pt x="55333" y="44195"/>
                  </a:lnTo>
                  <a:lnTo>
                    <a:pt x="56489" y="44195"/>
                  </a:lnTo>
                  <a:lnTo>
                    <a:pt x="56489" y="43433"/>
                  </a:lnTo>
                  <a:close/>
                </a:path>
                <a:path w="57785" h="71119">
                  <a:moveTo>
                    <a:pt x="53009" y="42671"/>
                  </a:moveTo>
                  <a:lnTo>
                    <a:pt x="53009" y="43433"/>
                  </a:lnTo>
                  <a:lnTo>
                    <a:pt x="53784" y="43433"/>
                  </a:lnTo>
                  <a:lnTo>
                    <a:pt x="53009" y="42671"/>
                  </a:lnTo>
                  <a:close/>
                </a:path>
                <a:path w="57785" h="71119">
                  <a:moveTo>
                    <a:pt x="51460" y="41909"/>
                  </a:moveTo>
                  <a:lnTo>
                    <a:pt x="16637" y="41909"/>
                  </a:lnTo>
                  <a:lnTo>
                    <a:pt x="16637" y="42671"/>
                  </a:lnTo>
                  <a:lnTo>
                    <a:pt x="51460" y="42671"/>
                  </a:lnTo>
                  <a:lnTo>
                    <a:pt x="51460" y="41909"/>
                  </a:lnTo>
                  <a:close/>
                </a:path>
                <a:path w="57785" h="71119">
                  <a:moveTo>
                    <a:pt x="49136" y="36829"/>
                  </a:moveTo>
                  <a:lnTo>
                    <a:pt x="17411" y="36829"/>
                  </a:lnTo>
                  <a:lnTo>
                    <a:pt x="17411" y="41909"/>
                  </a:lnTo>
                  <a:lnTo>
                    <a:pt x="50685" y="41909"/>
                  </a:lnTo>
                  <a:lnTo>
                    <a:pt x="50685" y="41020"/>
                  </a:lnTo>
                  <a:lnTo>
                    <a:pt x="51460" y="40258"/>
                  </a:lnTo>
                  <a:lnTo>
                    <a:pt x="51460" y="39496"/>
                  </a:lnTo>
                  <a:lnTo>
                    <a:pt x="50685" y="39496"/>
                  </a:lnTo>
                  <a:lnTo>
                    <a:pt x="49911" y="38734"/>
                  </a:lnTo>
                  <a:lnTo>
                    <a:pt x="49136" y="38734"/>
                  </a:lnTo>
                  <a:lnTo>
                    <a:pt x="49136" y="36829"/>
                  </a:lnTo>
                  <a:close/>
                </a:path>
                <a:path w="57785" h="71119">
                  <a:moveTo>
                    <a:pt x="51460" y="39496"/>
                  </a:moveTo>
                  <a:lnTo>
                    <a:pt x="51460" y="40258"/>
                  </a:lnTo>
                  <a:lnTo>
                    <a:pt x="52235" y="40258"/>
                  </a:lnTo>
                  <a:lnTo>
                    <a:pt x="51460" y="39496"/>
                  </a:lnTo>
                  <a:close/>
                </a:path>
                <a:path w="57785" h="71119">
                  <a:moveTo>
                    <a:pt x="15862" y="36829"/>
                  </a:moveTo>
                  <a:lnTo>
                    <a:pt x="15087" y="36829"/>
                  </a:lnTo>
                  <a:lnTo>
                    <a:pt x="15862" y="37591"/>
                  </a:lnTo>
                  <a:lnTo>
                    <a:pt x="15862" y="36829"/>
                  </a:lnTo>
                  <a:close/>
                </a:path>
                <a:path w="57785" h="71119">
                  <a:moveTo>
                    <a:pt x="28244" y="35305"/>
                  </a:moveTo>
                  <a:lnTo>
                    <a:pt x="15862" y="35305"/>
                  </a:lnTo>
                  <a:lnTo>
                    <a:pt x="15862" y="36829"/>
                  </a:lnTo>
                  <a:lnTo>
                    <a:pt x="16637" y="37591"/>
                  </a:lnTo>
                  <a:lnTo>
                    <a:pt x="16637" y="36829"/>
                  </a:lnTo>
                  <a:lnTo>
                    <a:pt x="49911" y="36829"/>
                  </a:lnTo>
                  <a:lnTo>
                    <a:pt x="49136" y="36067"/>
                  </a:lnTo>
                  <a:lnTo>
                    <a:pt x="27470" y="36067"/>
                  </a:lnTo>
                  <a:lnTo>
                    <a:pt x="28244" y="35305"/>
                  </a:lnTo>
                  <a:close/>
                </a:path>
                <a:path w="57785" h="71119">
                  <a:moveTo>
                    <a:pt x="29019" y="34543"/>
                  </a:moveTo>
                  <a:lnTo>
                    <a:pt x="28244" y="35305"/>
                  </a:lnTo>
                  <a:lnTo>
                    <a:pt x="28244" y="36067"/>
                  </a:lnTo>
                  <a:lnTo>
                    <a:pt x="48361" y="36067"/>
                  </a:lnTo>
                  <a:lnTo>
                    <a:pt x="48361" y="35305"/>
                  </a:lnTo>
                  <a:lnTo>
                    <a:pt x="29794" y="35305"/>
                  </a:lnTo>
                  <a:lnTo>
                    <a:pt x="29019" y="34543"/>
                  </a:lnTo>
                  <a:close/>
                </a:path>
                <a:path w="57785" h="71119">
                  <a:moveTo>
                    <a:pt x="28244" y="33781"/>
                  </a:moveTo>
                  <a:lnTo>
                    <a:pt x="15087" y="33781"/>
                  </a:lnTo>
                  <a:lnTo>
                    <a:pt x="15087" y="35305"/>
                  </a:lnTo>
                  <a:lnTo>
                    <a:pt x="27470" y="35305"/>
                  </a:lnTo>
                  <a:lnTo>
                    <a:pt x="27470" y="34543"/>
                  </a:lnTo>
                  <a:lnTo>
                    <a:pt x="28244" y="34543"/>
                  </a:lnTo>
                  <a:lnTo>
                    <a:pt x="28244" y="33781"/>
                  </a:lnTo>
                  <a:close/>
                </a:path>
                <a:path w="57785" h="71119">
                  <a:moveTo>
                    <a:pt x="35979" y="30733"/>
                  </a:moveTo>
                  <a:lnTo>
                    <a:pt x="35217" y="30733"/>
                  </a:lnTo>
                  <a:lnTo>
                    <a:pt x="35217" y="31495"/>
                  </a:lnTo>
                  <a:lnTo>
                    <a:pt x="34442" y="32257"/>
                  </a:lnTo>
                  <a:lnTo>
                    <a:pt x="35217" y="32257"/>
                  </a:lnTo>
                  <a:lnTo>
                    <a:pt x="35217" y="33781"/>
                  </a:lnTo>
                  <a:lnTo>
                    <a:pt x="33667" y="33781"/>
                  </a:lnTo>
                  <a:lnTo>
                    <a:pt x="32893" y="34543"/>
                  </a:lnTo>
                  <a:lnTo>
                    <a:pt x="31343" y="34543"/>
                  </a:lnTo>
                  <a:lnTo>
                    <a:pt x="31343" y="35305"/>
                  </a:lnTo>
                  <a:lnTo>
                    <a:pt x="47599" y="35305"/>
                  </a:lnTo>
                  <a:lnTo>
                    <a:pt x="47599" y="34543"/>
                  </a:lnTo>
                  <a:lnTo>
                    <a:pt x="46824" y="33781"/>
                  </a:lnTo>
                  <a:lnTo>
                    <a:pt x="34442" y="33781"/>
                  </a:lnTo>
                  <a:lnTo>
                    <a:pt x="33667" y="33019"/>
                  </a:lnTo>
                  <a:lnTo>
                    <a:pt x="46824" y="33019"/>
                  </a:lnTo>
                  <a:lnTo>
                    <a:pt x="46050" y="32257"/>
                  </a:lnTo>
                  <a:lnTo>
                    <a:pt x="46050" y="31495"/>
                  </a:lnTo>
                  <a:lnTo>
                    <a:pt x="35979" y="31495"/>
                  </a:lnTo>
                  <a:lnTo>
                    <a:pt x="35979" y="30733"/>
                  </a:lnTo>
                  <a:close/>
                </a:path>
                <a:path w="57785" h="71119">
                  <a:moveTo>
                    <a:pt x="28244" y="31495"/>
                  </a:moveTo>
                  <a:lnTo>
                    <a:pt x="15087" y="31495"/>
                  </a:lnTo>
                  <a:lnTo>
                    <a:pt x="15087" y="33019"/>
                  </a:lnTo>
                  <a:lnTo>
                    <a:pt x="14312" y="33781"/>
                  </a:lnTo>
                  <a:lnTo>
                    <a:pt x="14312" y="34543"/>
                  </a:lnTo>
                  <a:lnTo>
                    <a:pt x="15087" y="34543"/>
                  </a:lnTo>
                  <a:lnTo>
                    <a:pt x="15087" y="33781"/>
                  </a:lnTo>
                  <a:lnTo>
                    <a:pt x="29019" y="33781"/>
                  </a:lnTo>
                  <a:lnTo>
                    <a:pt x="28244" y="33019"/>
                  </a:lnTo>
                  <a:lnTo>
                    <a:pt x="28244" y="31495"/>
                  </a:lnTo>
                  <a:close/>
                </a:path>
                <a:path w="57785" h="71119">
                  <a:moveTo>
                    <a:pt x="26314" y="30733"/>
                  </a:moveTo>
                  <a:lnTo>
                    <a:pt x="7734" y="30733"/>
                  </a:lnTo>
                  <a:lnTo>
                    <a:pt x="7734" y="33019"/>
                  </a:lnTo>
                  <a:lnTo>
                    <a:pt x="8128" y="32257"/>
                  </a:lnTo>
                  <a:lnTo>
                    <a:pt x="11988" y="32257"/>
                  </a:lnTo>
                  <a:lnTo>
                    <a:pt x="11988" y="31495"/>
                  </a:lnTo>
                  <a:lnTo>
                    <a:pt x="26314" y="31495"/>
                  </a:lnTo>
                  <a:lnTo>
                    <a:pt x="26314" y="30733"/>
                  </a:lnTo>
                  <a:close/>
                </a:path>
                <a:path w="57785" h="71119">
                  <a:moveTo>
                    <a:pt x="10452" y="32257"/>
                  </a:moveTo>
                  <a:lnTo>
                    <a:pt x="8902" y="32257"/>
                  </a:lnTo>
                  <a:lnTo>
                    <a:pt x="8902" y="33019"/>
                  </a:lnTo>
                  <a:lnTo>
                    <a:pt x="10452" y="33019"/>
                  </a:lnTo>
                  <a:lnTo>
                    <a:pt x="10452" y="32257"/>
                  </a:lnTo>
                  <a:close/>
                </a:path>
                <a:path w="57785" h="71119">
                  <a:moveTo>
                    <a:pt x="11214" y="32257"/>
                  </a:moveTo>
                  <a:lnTo>
                    <a:pt x="10452" y="32257"/>
                  </a:lnTo>
                  <a:lnTo>
                    <a:pt x="11214" y="33019"/>
                  </a:lnTo>
                  <a:lnTo>
                    <a:pt x="11214" y="32257"/>
                  </a:lnTo>
                  <a:close/>
                </a:path>
                <a:path w="57785" h="71119">
                  <a:moveTo>
                    <a:pt x="14312" y="31495"/>
                  </a:moveTo>
                  <a:lnTo>
                    <a:pt x="12763" y="31495"/>
                  </a:lnTo>
                  <a:lnTo>
                    <a:pt x="12763" y="32257"/>
                  </a:lnTo>
                  <a:lnTo>
                    <a:pt x="13538" y="32257"/>
                  </a:lnTo>
                  <a:lnTo>
                    <a:pt x="13538" y="33019"/>
                  </a:lnTo>
                  <a:lnTo>
                    <a:pt x="14312" y="32257"/>
                  </a:lnTo>
                  <a:lnTo>
                    <a:pt x="14312" y="31495"/>
                  </a:lnTo>
                  <a:close/>
                </a:path>
                <a:path w="57785" h="71119">
                  <a:moveTo>
                    <a:pt x="35217" y="32257"/>
                  </a:moveTo>
                  <a:lnTo>
                    <a:pt x="34442" y="33019"/>
                  </a:lnTo>
                  <a:lnTo>
                    <a:pt x="35217" y="33019"/>
                  </a:lnTo>
                  <a:lnTo>
                    <a:pt x="35217" y="32257"/>
                  </a:lnTo>
                  <a:close/>
                </a:path>
                <a:path w="57785" h="71119">
                  <a:moveTo>
                    <a:pt x="27470" y="30733"/>
                  </a:moveTo>
                  <a:lnTo>
                    <a:pt x="27089" y="30733"/>
                  </a:lnTo>
                  <a:lnTo>
                    <a:pt x="27089" y="31495"/>
                  </a:lnTo>
                  <a:lnTo>
                    <a:pt x="27470" y="31495"/>
                  </a:lnTo>
                  <a:lnTo>
                    <a:pt x="27470" y="30733"/>
                  </a:lnTo>
                  <a:close/>
                </a:path>
                <a:path w="57785" h="71119">
                  <a:moveTo>
                    <a:pt x="47599" y="26542"/>
                  </a:moveTo>
                  <a:lnTo>
                    <a:pt x="33667" y="26542"/>
                  </a:lnTo>
                  <a:lnTo>
                    <a:pt x="34442" y="27304"/>
                  </a:lnTo>
                  <a:lnTo>
                    <a:pt x="34442" y="28066"/>
                  </a:lnTo>
                  <a:lnTo>
                    <a:pt x="35217" y="28066"/>
                  </a:lnTo>
                  <a:lnTo>
                    <a:pt x="35217" y="29971"/>
                  </a:lnTo>
                  <a:lnTo>
                    <a:pt x="35979" y="30733"/>
                  </a:lnTo>
                  <a:lnTo>
                    <a:pt x="35979" y="31495"/>
                  </a:lnTo>
                  <a:lnTo>
                    <a:pt x="46050" y="31495"/>
                  </a:lnTo>
                  <a:lnTo>
                    <a:pt x="46050" y="30733"/>
                  </a:lnTo>
                  <a:lnTo>
                    <a:pt x="46824" y="30733"/>
                  </a:lnTo>
                  <a:lnTo>
                    <a:pt x="46050" y="29971"/>
                  </a:lnTo>
                  <a:lnTo>
                    <a:pt x="46824" y="29971"/>
                  </a:lnTo>
                  <a:lnTo>
                    <a:pt x="46824" y="28828"/>
                  </a:lnTo>
                  <a:lnTo>
                    <a:pt x="47599" y="28828"/>
                  </a:lnTo>
                  <a:lnTo>
                    <a:pt x="47599" y="27304"/>
                  </a:lnTo>
                  <a:lnTo>
                    <a:pt x="48361" y="27304"/>
                  </a:lnTo>
                  <a:lnTo>
                    <a:pt x="47599" y="26542"/>
                  </a:lnTo>
                  <a:close/>
                </a:path>
                <a:path w="57785" h="71119">
                  <a:moveTo>
                    <a:pt x="31343" y="25653"/>
                  </a:moveTo>
                  <a:lnTo>
                    <a:pt x="3873" y="25653"/>
                  </a:lnTo>
                  <a:lnTo>
                    <a:pt x="3873" y="26542"/>
                  </a:lnTo>
                  <a:lnTo>
                    <a:pt x="4635" y="27304"/>
                  </a:lnTo>
                  <a:lnTo>
                    <a:pt x="5410" y="27304"/>
                  </a:lnTo>
                  <a:lnTo>
                    <a:pt x="5410" y="29209"/>
                  </a:lnTo>
                  <a:lnTo>
                    <a:pt x="6959" y="29209"/>
                  </a:lnTo>
                  <a:lnTo>
                    <a:pt x="6959" y="30733"/>
                  </a:lnTo>
                  <a:lnTo>
                    <a:pt x="29019" y="30733"/>
                  </a:lnTo>
                  <a:lnTo>
                    <a:pt x="29019" y="29209"/>
                  </a:lnTo>
                  <a:lnTo>
                    <a:pt x="29794" y="28828"/>
                  </a:lnTo>
                  <a:lnTo>
                    <a:pt x="29019" y="28828"/>
                  </a:lnTo>
                  <a:lnTo>
                    <a:pt x="29019" y="28066"/>
                  </a:lnTo>
                  <a:lnTo>
                    <a:pt x="30568" y="28066"/>
                  </a:lnTo>
                  <a:lnTo>
                    <a:pt x="30568" y="26542"/>
                  </a:lnTo>
                  <a:lnTo>
                    <a:pt x="31343" y="26542"/>
                  </a:lnTo>
                  <a:lnTo>
                    <a:pt x="31343" y="25653"/>
                  </a:lnTo>
                  <a:close/>
                </a:path>
                <a:path w="57785" h="71119">
                  <a:moveTo>
                    <a:pt x="29794" y="28066"/>
                  </a:moveTo>
                  <a:lnTo>
                    <a:pt x="29019" y="28828"/>
                  </a:lnTo>
                  <a:lnTo>
                    <a:pt x="29794" y="28828"/>
                  </a:lnTo>
                  <a:lnTo>
                    <a:pt x="29794" y="28066"/>
                  </a:lnTo>
                  <a:close/>
                </a:path>
                <a:path w="57785" h="71119">
                  <a:moveTo>
                    <a:pt x="32118" y="24129"/>
                  </a:moveTo>
                  <a:lnTo>
                    <a:pt x="0" y="24129"/>
                  </a:lnTo>
                  <a:lnTo>
                    <a:pt x="0" y="24891"/>
                  </a:lnTo>
                  <a:lnTo>
                    <a:pt x="774" y="24891"/>
                  </a:lnTo>
                  <a:lnTo>
                    <a:pt x="774" y="26542"/>
                  </a:lnTo>
                  <a:lnTo>
                    <a:pt x="2324" y="26542"/>
                  </a:lnTo>
                  <a:lnTo>
                    <a:pt x="3098" y="27304"/>
                  </a:lnTo>
                  <a:lnTo>
                    <a:pt x="3098" y="26542"/>
                  </a:lnTo>
                  <a:lnTo>
                    <a:pt x="3873" y="25653"/>
                  </a:lnTo>
                  <a:lnTo>
                    <a:pt x="32118" y="25653"/>
                  </a:lnTo>
                  <a:lnTo>
                    <a:pt x="32118" y="24129"/>
                  </a:lnTo>
                  <a:close/>
                </a:path>
                <a:path w="57785" h="71119">
                  <a:moveTo>
                    <a:pt x="47599" y="24129"/>
                  </a:moveTo>
                  <a:lnTo>
                    <a:pt x="33667" y="24129"/>
                  </a:lnTo>
                  <a:lnTo>
                    <a:pt x="33667" y="24891"/>
                  </a:lnTo>
                  <a:lnTo>
                    <a:pt x="32118" y="24891"/>
                  </a:lnTo>
                  <a:lnTo>
                    <a:pt x="32118" y="26542"/>
                  </a:lnTo>
                  <a:lnTo>
                    <a:pt x="33667" y="26542"/>
                  </a:lnTo>
                  <a:lnTo>
                    <a:pt x="33667" y="25653"/>
                  </a:lnTo>
                  <a:lnTo>
                    <a:pt x="47599" y="25653"/>
                  </a:lnTo>
                  <a:lnTo>
                    <a:pt x="47599" y="24129"/>
                  </a:lnTo>
                  <a:close/>
                </a:path>
                <a:path w="57785" h="71119">
                  <a:moveTo>
                    <a:pt x="47599" y="25653"/>
                  </a:moveTo>
                  <a:lnTo>
                    <a:pt x="34442" y="25653"/>
                  </a:lnTo>
                  <a:lnTo>
                    <a:pt x="34442" y="26542"/>
                  </a:lnTo>
                  <a:lnTo>
                    <a:pt x="46824" y="26542"/>
                  </a:lnTo>
                  <a:lnTo>
                    <a:pt x="47599" y="25653"/>
                  </a:lnTo>
                  <a:close/>
                </a:path>
                <a:path w="57785" h="71119">
                  <a:moveTo>
                    <a:pt x="32893" y="24129"/>
                  </a:moveTo>
                  <a:lnTo>
                    <a:pt x="32118" y="24129"/>
                  </a:lnTo>
                  <a:lnTo>
                    <a:pt x="32893" y="24891"/>
                  </a:lnTo>
                  <a:lnTo>
                    <a:pt x="32893" y="24129"/>
                  </a:lnTo>
                  <a:close/>
                </a:path>
                <a:path w="57785" h="71119">
                  <a:moveTo>
                    <a:pt x="30568" y="21081"/>
                  </a:moveTo>
                  <a:lnTo>
                    <a:pt x="2324" y="21081"/>
                  </a:lnTo>
                  <a:lnTo>
                    <a:pt x="2324" y="21843"/>
                  </a:lnTo>
                  <a:lnTo>
                    <a:pt x="1549" y="21843"/>
                  </a:lnTo>
                  <a:lnTo>
                    <a:pt x="1549" y="22605"/>
                  </a:lnTo>
                  <a:lnTo>
                    <a:pt x="774" y="22605"/>
                  </a:lnTo>
                  <a:lnTo>
                    <a:pt x="774" y="24129"/>
                  </a:lnTo>
                  <a:lnTo>
                    <a:pt x="47599" y="24129"/>
                  </a:lnTo>
                  <a:lnTo>
                    <a:pt x="48361" y="24891"/>
                  </a:lnTo>
                  <a:lnTo>
                    <a:pt x="48361" y="23367"/>
                  </a:lnTo>
                  <a:lnTo>
                    <a:pt x="30568" y="23367"/>
                  </a:lnTo>
                  <a:lnTo>
                    <a:pt x="30568" y="21081"/>
                  </a:lnTo>
                  <a:close/>
                </a:path>
                <a:path w="57785" h="71119">
                  <a:moveTo>
                    <a:pt x="31343" y="22605"/>
                  </a:moveTo>
                  <a:lnTo>
                    <a:pt x="30568" y="22605"/>
                  </a:lnTo>
                  <a:lnTo>
                    <a:pt x="30568" y="23367"/>
                  </a:lnTo>
                  <a:lnTo>
                    <a:pt x="31343" y="23367"/>
                  </a:lnTo>
                  <a:lnTo>
                    <a:pt x="31343" y="22605"/>
                  </a:lnTo>
                  <a:close/>
                </a:path>
                <a:path w="57785" h="71119">
                  <a:moveTo>
                    <a:pt x="49911" y="21081"/>
                  </a:moveTo>
                  <a:lnTo>
                    <a:pt x="31343" y="21081"/>
                  </a:lnTo>
                  <a:lnTo>
                    <a:pt x="31343" y="21843"/>
                  </a:lnTo>
                  <a:lnTo>
                    <a:pt x="32118" y="22605"/>
                  </a:lnTo>
                  <a:lnTo>
                    <a:pt x="32118" y="23367"/>
                  </a:lnTo>
                  <a:lnTo>
                    <a:pt x="49136" y="23367"/>
                  </a:lnTo>
                  <a:lnTo>
                    <a:pt x="49136" y="22605"/>
                  </a:lnTo>
                  <a:lnTo>
                    <a:pt x="49911" y="22605"/>
                  </a:lnTo>
                  <a:lnTo>
                    <a:pt x="49911" y="21081"/>
                  </a:lnTo>
                  <a:close/>
                </a:path>
                <a:path w="57785" h="71119">
                  <a:moveTo>
                    <a:pt x="49911" y="19176"/>
                  </a:moveTo>
                  <a:lnTo>
                    <a:pt x="3873" y="19176"/>
                  </a:lnTo>
                  <a:lnTo>
                    <a:pt x="3873" y="19557"/>
                  </a:lnTo>
                  <a:lnTo>
                    <a:pt x="3098" y="19557"/>
                  </a:lnTo>
                  <a:lnTo>
                    <a:pt x="3098" y="21081"/>
                  </a:lnTo>
                  <a:lnTo>
                    <a:pt x="50685" y="21081"/>
                  </a:lnTo>
                  <a:lnTo>
                    <a:pt x="50685" y="20319"/>
                  </a:lnTo>
                  <a:lnTo>
                    <a:pt x="49911" y="20319"/>
                  </a:lnTo>
                  <a:lnTo>
                    <a:pt x="49911" y="19176"/>
                  </a:lnTo>
                  <a:close/>
                </a:path>
                <a:path w="57785" h="71119">
                  <a:moveTo>
                    <a:pt x="5410" y="17652"/>
                  </a:moveTo>
                  <a:lnTo>
                    <a:pt x="4635" y="17652"/>
                  </a:lnTo>
                  <a:lnTo>
                    <a:pt x="4635" y="19176"/>
                  </a:lnTo>
                  <a:lnTo>
                    <a:pt x="50685" y="19176"/>
                  </a:lnTo>
                  <a:lnTo>
                    <a:pt x="50685" y="18414"/>
                  </a:lnTo>
                  <a:lnTo>
                    <a:pt x="5410" y="18414"/>
                  </a:lnTo>
                  <a:lnTo>
                    <a:pt x="5410" y="17652"/>
                  </a:lnTo>
                  <a:close/>
                </a:path>
                <a:path w="57785" h="71119">
                  <a:moveTo>
                    <a:pt x="51460" y="10794"/>
                  </a:moveTo>
                  <a:lnTo>
                    <a:pt x="8128" y="10794"/>
                  </a:lnTo>
                  <a:lnTo>
                    <a:pt x="8128" y="14604"/>
                  </a:lnTo>
                  <a:lnTo>
                    <a:pt x="7734" y="14604"/>
                  </a:lnTo>
                  <a:lnTo>
                    <a:pt x="6959" y="15366"/>
                  </a:lnTo>
                  <a:lnTo>
                    <a:pt x="6959" y="17652"/>
                  </a:lnTo>
                  <a:lnTo>
                    <a:pt x="6184" y="18414"/>
                  </a:lnTo>
                  <a:lnTo>
                    <a:pt x="50685" y="18414"/>
                  </a:lnTo>
                  <a:lnTo>
                    <a:pt x="51460" y="17652"/>
                  </a:lnTo>
                  <a:lnTo>
                    <a:pt x="52235" y="17652"/>
                  </a:lnTo>
                  <a:lnTo>
                    <a:pt x="52235" y="16890"/>
                  </a:lnTo>
                  <a:lnTo>
                    <a:pt x="53009" y="16890"/>
                  </a:lnTo>
                  <a:lnTo>
                    <a:pt x="53009" y="13842"/>
                  </a:lnTo>
                  <a:lnTo>
                    <a:pt x="53784" y="13842"/>
                  </a:lnTo>
                  <a:lnTo>
                    <a:pt x="53784" y="13080"/>
                  </a:lnTo>
                  <a:lnTo>
                    <a:pt x="53009" y="13080"/>
                  </a:lnTo>
                  <a:lnTo>
                    <a:pt x="53009" y="12318"/>
                  </a:lnTo>
                  <a:lnTo>
                    <a:pt x="52235" y="12318"/>
                  </a:lnTo>
                  <a:lnTo>
                    <a:pt x="52235" y="11556"/>
                  </a:lnTo>
                  <a:lnTo>
                    <a:pt x="51460" y="11556"/>
                  </a:lnTo>
                  <a:lnTo>
                    <a:pt x="51460" y="10794"/>
                  </a:lnTo>
                  <a:close/>
                </a:path>
                <a:path w="57785" h="71119">
                  <a:moveTo>
                    <a:pt x="8902" y="8000"/>
                  </a:moveTo>
                  <a:lnTo>
                    <a:pt x="8902" y="10794"/>
                  </a:lnTo>
                  <a:lnTo>
                    <a:pt x="50685" y="10794"/>
                  </a:lnTo>
                  <a:lnTo>
                    <a:pt x="51460" y="9905"/>
                  </a:lnTo>
                  <a:lnTo>
                    <a:pt x="37147" y="9905"/>
                  </a:lnTo>
                  <a:lnTo>
                    <a:pt x="37147" y="9524"/>
                  </a:lnTo>
                  <a:lnTo>
                    <a:pt x="36372" y="8762"/>
                  </a:lnTo>
                  <a:lnTo>
                    <a:pt x="9677" y="8762"/>
                  </a:lnTo>
                  <a:lnTo>
                    <a:pt x="8902" y="8000"/>
                  </a:lnTo>
                  <a:close/>
                </a:path>
                <a:path w="57785" h="71119">
                  <a:moveTo>
                    <a:pt x="52235" y="8000"/>
                  </a:moveTo>
                  <a:lnTo>
                    <a:pt x="39471" y="8000"/>
                  </a:lnTo>
                  <a:lnTo>
                    <a:pt x="39471" y="9524"/>
                  </a:lnTo>
                  <a:lnTo>
                    <a:pt x="37922" y="9524"/>
                  </a:lnTo>
                  <a:lnTo>
                    <a:pt x="37922" y="9905"/>
                  </a:lnTo>
                  <a:lnTo>
                    <a:pt x="51460" y="9905"/>
                  </a:lnTo>
                  <a:lnTo>
                    <a:pt x="51460" y="9524"/>
                  </a:lnTo>
                  <a:lnTo>
                    <a:pt x="52235" y="8762"/>
                  </a:lnTo>
                  <a:lnTo>
                    <a:pt x="51460" y="8762"/>
                  </a:lnTo>
                  <a:lnTo>
                    <a:pt x="52235" y="8000"/>
                  </a:lnTo>
                  <a:close/>
                </a:path>
                <a:path w="57785" h="71119">
                  <a:moveTo>
                    <a:pt x="37147" y="8000"/>
                  </a:moveTo>
                  <a:lnTo>
                    <a:pt x="9677" y="8000"/>
                  </a:lnTo>
                  <a:lnTo>
                    <a:pt x="9677" y="8762"/>
                  </a:lnTo>
                  <a:lnTo>
                    <a:pt x="37147" y="8762"/>
                  </a:lnTo>
                  <a:lnTo>
                    <a:pt x="37147" y="8000"/>
                  </a:lnTo>
                  <a:close/>
                </a:path>
                <a:path w="57785" h="71119">
                  <a:moveTo>
                    <a:pt x="11988" y="7238"/>
                  </a:moveTo>
                  <a:lnTo>
                    <a:pt x="11214" y="7238"/>
                  </a:lnTo>
                  <a:lnTo>
                    <a:pt x="11214" y="8000"/>
                  </a:lnTo>
                  <a:lnTo>
                    <a:pt x="11988" y="8000"/>
                  </a:lnTo>
                  <a:lnTo>
                    <a:pt x="11988" y="7238"/>
                  </a:lnTo>
                  <a:close/>
                </a:path>
                <a:path w="57785" h="71119">
                  <a:moveTo>
                    <a:pt x="36372" y="7238"/>
                  </a:moveTo>
                  <a:lnTo>
                    <a:pt x="11988" y="7238"/>
                  </a:lnTo>
                  <a:lnTo>
                    <a:pt x="11988" y="8000"/>
                  </a:lnTo>
                  <a:lnTo>
                    <a:pt x="36372" y="8000"/>
                  </a:lnTo>
                  <a:lnTo>
                    <a:pt x="36372" y="7238"/>
                  </a:lnTo>
                  <a:close/>
                </a:path>
                <a:path w="57785" h="71119">
                  <a:moveTo>
                    <a:pt x="51460" y="6476"/>
                  </a:moveTo>
                  <a:lnTo>
                    <a:pt x="46050" y="6476"/>
                  </a:lnTo>
                  <a:lnTo>
                    <a:pt x="46050" y="7238"/>
                  </a:lnTo>
                  <a:lnTo>
                    <a:pt x="40246" y="7238"/>
                  </a:lnTo>
                  <a:lnTo>
                    <a:pt x="40246" y="8000"/>
                  </a:lnTo>
                  <a:lnTo>
                    <a:pt x="51460" y="8000"/>
                  </a:lnTo>
                  <a:lnTo>
                    <a:pt x="51460" y="6476"/>
                  </a:lnTo>
                  <a:close/>
                </a:path>
                <a:path w="57785" h="71119">
                  <a:moveTo>
                    <a:pt x="12763" y="5714"/>
                  </a:moveTo>
                  <a:lnTo>
                    <a:pt x="12763" y="6476"/>
                  </a:lnTo>
                  <a:lnTo>
                    <a:pt x="13538" y="7238"/>
                  </a:lnTo>
                  <a:lnTo>
                    <a:pt x="23990" y="7238"/>
                  </a:lnTo>
                  <a:lnTo>
                    <a:pt x="23990" y="6476"/>
                  </a:lnTo>
                  <a:lnTo>
                    <a:pt x="13538" y="6476"/>
                  </a:lnTo>
                  <a:lnTo>
                    <a:pt x="12763" y="5714"/>
                  </a:lnTo>
                  <a:close/>
                </a:path>
                <a:path w="57785" h="71119">
                  <a:moveTo>
                    <a:pt x="24765" y="6476"/>
                  </a:moveTo>
                  <a:lnTo>
                    <a:pt x="23990" y="7238"/>
                  </a:lnTo>
                  <a:lnTo>
                    <a:pt x="24765" y="7238"/>
                  </a:lnTo>
                  <a:lnTo>
                    <a:pt x="24765" y="6476"/>
                  </a:lnTo>
                  <a:close/>
                </a:path>
                <a:path w="57785" h="71119">
                  <a:moveTo>
                    <a:pt x="30568" y="6476"/>
                  </a:moveTo>
                  <a:lnTo>
                    <a:pt x="24765" y="6476"/>
                  </a:lnTo>
                  <a:lnTo>
                    <a:pt x="24765" y="7238"/>
                  </a:lnTo>
                  <a:lnTo>
                    <a:pt x="31343" y="7238"/>
                  </a:lnTo>
                  <a:lnTo>
                    <a:pt x="30568" y="6476"/>
                  </a:lnTo>
                  <a:close/>
                </a:path>
                <a:path w="57785" h="71119">
                  <a:moveTo>
                    <a:pt x="42557" y="5714"/>
                  </a:moveTo>
                  <a:lnTo>
                    <a:pt x="41021" y="5714"/>
                  </a:lnTo>
                  <a:lnTo>
                    <a:pt x="41021" y="7238"/>
                  </a:lnTo>
                  <a:lnTo>
                    <a:pt x="45656" y="7238"/>
                  </a:lnTo>
                  <a:lnTo>
                    <a:pt x="45656" y="6476"/>
                  </a:lnTo>
                  <a:lnTo>
                    <a:pt x="42557" y="6476"/>
                  </a:lnTo>
                  <a:lnTo>
                    <a:pt x="42557" y="5714"/>
                  </a:lnTo>
                  <a:close/>
                </a:path>
                <a:path w="57785" h="71119">
                  <a:moveTo>
                    <a:pt x="24765" y="5714"/>
                  </a:moveTo>
                  <a:lnTo>
                    <a:pt x="13538" y="5714"/>
                  </a:lnTo>
                  <a:lnTo>
                    <a:pt x="13538" y="6476"/>
                  </a:lnTo>
                  <a:lnTo>
                    <a:pt x="24765" y="6476"/>
                  </a:lnTo>
                  <a:lnTo>
                    <a:pt x="24765" y="5714"/>
                  </a:lnTo>
                  <a:close/>
                </a:path>
                <a:path w="57785" h="71119">
                  <a:moveTo>
                    <a:pt x="26314" y="5714"/>
                  </a:moveTo>
                  <a:lnTo>
                    <a:pt x="26314" y="6476"/>
                  </a:lnTo>
                  <a:lnTo>
                    <a:pt x="27470" y="6476"/>
                  </a:lnTo>
                  <a:lnTo>
                    <a:pt x="26314" y="5714"/>
                  </a:lnTo>
                  <a:close/>
                </a:path>
                <a:path w="57785" h="71119">
                  <a:moveTo>
                    <a:pt x="50685" y="4952"/>
                  </a:moveTo>
                  <a:lnTo>
                    <a:pt x="47599" y="4952"/>
                  </a:lnTo>
                  <a:lnTo>
                    <a:pt x="47599" y="5714"/>
                  </a:lnTo>
                  <a:lnTo>
                    <a:pt x="46824" y="5714"/>
                  </a:lnTo>
                  <a:lnTo>
                    <a:pt x="46824" y="6476"/>
                  </a:lnTo>
                  <a:lnTo>
                    <a:pt x="50685" y="6476"/>
                  </a:lnTo>
                  <a:lnTo>
                    <a:pt x="50685" y="4952"/>
                  </a:lnTo>
                  <a:close/>
                </a:path>
                <a:path w="57785" h="71119">
                  <a:moveTo>
                    <a:pt x="23215" y="4190"/>
                  </a:moveTo>
                  <a:lnTo>
                    <a:pt x="17411" y="4190"/>
                  </a:lnTo>
                  <a:lnTo>
                    <a:pt x="17411" y="4952"/>
                  </a:lnTo>
                  <a:lnTo>
                    <a:pt x="14312" y="4952"/>
                  </a:lnTo>
                  <a:lnTo>
                    <a:pt x="14312" y="5714"/>
                  </a:lnTo>
                  <a:lnTo>
                    <a:pt x="23990" y="5714"/>
                  </a:lnTo>
                  <a:lnTo>
                    <a:pt x="23215" y="4952"/>
                  </a:lnTo>
                  <a:lnTo>
                    <a:pt x="23215" y="4190"/>
                  </a:lnTo>
                  <a:close/>
                </a:path>
                <a:path w="57785" h="71119">
                  <a:moveTo>
                    <a:pt x="43332" y="4952"/>
                  </a:moveTo>
                  <a:lnTo>
                    <a:pt x="42557" y="5714"/>
                  </a:lnTo>
                  <a:lnTo>
                    <a:pt x="43332" y="5714"/>
                  </a:lnTo>
                  <a:lnTo>
                    <a:pt x="43332" y="4952"/>
                  </a:lnTo>
                  <a:close/>
                </a:path>
                <a:path w="57785" h="71119">
                  <a:moveTo>
                    <a:pt x="16637" y="4190"/>
                  </a:moveTo>
                  <a:lnTo>
                    <a:pt x="15087" y="4190"/>
                  </a:lnTo>
                  <a:lnTo>
                    <a:pt x="15087" y="4952"/>
                  </a:lnTo>
                  <a:lnTo>
                    <a:pt x="16637" y="4952"/>
                  </a:lnTo>
                  <a:lnTo>
                    <a:pt x="16637" y="4190"/>
                  </a:lnTo>
                  <a:close/>
                </a:path>
                <a:path w="57785" h="71119">
                  <a:moveTo>
                    <a:pt x="21666" y="380"/>
                  </a:moveTo>
                  <a:lnTo>
                    <a:pt x="20891" y="380"/>
                  </a:lnTo>
                  <a:lnTo>
                    <a:pt x="20891" y="1142"/>
                  </a:lnTo>
                  <a:lnTo>
                    <a:pt x="19342" y="1142"/>
                  </a:lnTo>
                  <a:lnTo>
                    <a:pt x="19342" y="1904"/>
                  </a:lnTo>
                  <a:lnTo>
                    <a:pt x="18567" y="1904"/>
                  </a:lnTo>
                  <a:lnTo>
                    <a:pt x="18567" y="2666"/>
                  </a:lnTo>
                  <a:lnTo>
                    <a:pt x="17792" y="2666"/>
                  </a:lnTo>
                  <a:lnTo>
                    <a:pt x="17792" y="4190"/>
                  </a:lnTo>
                  <a:lnTo>
                    <a:pt x="22440" y="4190"/>
                  </a:lnTo>
                  <a:lnTo>
                    <a:pt x="22440" y="3428"/>
                  </a:lnTo>
                  <a:lnTo>
                    <a:pt x="21666" y="3428"/>
                  </a:lnTo>
                  <a:lnTo>
                    <a:pt x="21666" y="380"/>
                  </a:lnTo>
                  <a:close/>
                </a:path>
                <a:path w="57785" h="71119">
                  <a:moveTo>
                    <a:pt x="19342" y="380"/>
                  </a:moveTo>
                  <a:lnTo>
                    <a:pt x="18567" y="380"/>
                  </a:lnTo>
                  <a:lnTo>
                    <a:pt x="18567" y="1904"/>
                  </a:lnTo>
                  <a:lnTo>
                    <a:pt x="19342" y="1142"/>
                  </a:lnTo>
                  <a:lnTo>
                    <a:pt x="20116" y="1142"/>
                  </a:lnTo>
                  <a:lnTo>
                    <a:pt x="19342" y="380"/>
                  </a:lnTo>
                  <a:close/>
                </a:path>
                <a:path w="57785" h="71119">
                  <a:moveTo>
                    <a:pt x="20891" y="380"/>
                  </a:moveTo>
                  <a:lnTo>
                    <a:pt x="20116" y="380"/>
                  </a:lnTo>
                  <a:lnTo>
                    <a:pt x="20116" y="1142"/>
                  </a:lnTo>
                  <a:lnTo>
                    <a:pt x="20891" y="1142"/>
                  </a:lnTo>
                  <a:lnTo>
                    <a:pt x="20891" y="380"/>
                  </a:lnTo>
                  <a:close/>
                </a:path>
                <a:path w="57785" h="71119">
                  <a:moveTo>
                    <a:pt x="20116" y="0"/>
                  </a:moveTo>
                  <a:lnTo>
                    <a:pt x="19342" y="0"/>
                  </a:lnTo>
                  <a:lnTo>
                    <a:pt x="19342" y="380"/>
                  </a:lnTo>
                  <a:lnTo>
                    <a:pt x="20116" y="380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5936219" y="2860769"/>
              <a:ext cx="57785" cy="71755"/>
            </a:xfrm>
            <a:custGeom>
              <a:avLst/>
              <a:gdLst/>
              <a:ahLst/>
              <a:cxnLst/>
              <a:rect l="l" t="t" r="r" b="b"/>
              <a:pathLst>
                <a:path w="57785" h="71755">
                  <a:moveTo>
                    <a:pt x="29794" y="28041"/>
                  </a:moveTo>
                  <a:lnTo>
                    <a:pt x="30568" y="28041"/>
                  </a:lnTo>
                  <a:lnTo>
                    <a:pt x="29794" y="28041"/>
                  </a:lnTo>
                  <a:close/>
                </a:path>
                <a:path w="57785" h="71755">
                  <a:moveTo>
                    <a:pt x="26314" y="30733"/>
                  </a:moveTo>
                  <a:lnTo>
                    <a:pt x="25539" y="30733"/>
                  </a:lnTo>
                  <a:lnTo>
                    <a:pt x="26314" y="30733"/>
                  </a:lnTo>
                  <a:close/>
                </a:path>
                <a:path w="57785" h="71755">
                  <a:moveTo>
                    <a:pt x="27089" y="30733"/>
                  </a:moveTo>
                  <a:lnTo>
                    <a:pt x="26314" y="30733"/>
                  </a:lnTo>
                  <a:lnTo>
                    <a:pt x="26314" y="31495"/>
                  </a:lnTo>
                  <a:lnTo>
                    <a:pt x="25539" y="31495"/>
                  </a:lnTo>
                  <a:lnTo>
                    <a:pt x="26314" y="31495"/>
                  </a:lnTo>
                  <a:lnTo>
                    <a:pt x="27089" y="31495"/>
                  </a:lnTo>
                  <a:lnTo>
                    <a:pt x="27089" y="30733"/>
                  </a:lnTo>
                  <a:close/>
                </a:path>
                <a:path w="57785" h="71755">
                  <a:moveTo>
                    <a:pt x="35979" y="30733"/>
                  </a:moveTo>
                  <a:lnTo>
                    <a:pt x="35217" y="30733"/>
                  </a:lnTo>
                  <a:lnTo>
                    <a:pt x="35979" y="30733"/>
                  </a:lnTo>
                  <a:lnTo>
                    <a:pt x="35979" y="31495"/>
                  </a:lnTo>
                  <a:lnTo>
                    <a:pt x="35979" y="30733"/>
                  </a:lnTo>
                  <a:close/>
                </a:path>
                <a:path w="57785" h="71755">
                  <a:moveTo>
                    <a:pt x="33667" y="24968"/>
                  </a:moveTo>
                  <a:lnTo>
                    <a:pt x="33667" y="24206"/>
                  </a:lnTo>
                  <a:lnTo>
                    <a:pt x="32893" y="24206"/>
                  </a:lnTo>
                  <a:lnTo>
                    <a:pt x="32893" y="24968"/>
                  </a:lnTo>
                  <a:lnTo>
                    <a:pt x="32118" y="24206"/>
                  </a:lnTo>
                  <a:lnTo>
                    <a:pt x="32118" y="24968"/>
                  </a:lnTo>
                  <a:lnTo>
                    <a:pt x="31343" y="24968"/>
                  </a:lnTo>
                  <a:lnTo>
                    <a:pt x="32118" y="24968"/>
                  </a:lnTo>
                  <a:lnTo>
                    <a:pt x="31343" y="24968"/>
                  </a:lnTo>
                  <a:lnTo>
                    <a:pt x="32118" y="24968"/>
                  </a:lnTo>
                  <a:lnTo>
                    <a:pt x="32118" y="25730"/>
                  </a:lnTo>
                  <a:lnTo>
                    <a:pt x="31343" y="25730"/>
                  </a:lnTo>
                  <a:lnTo>
                    <a:pt x="31343" y="26504"/>
                  </a:lnTo>
                  <a:lnTo>
                    <a:pt x="31343" y="27266"/>
                  </a:lnTo>
                  <a:lnTo>
                    <a:pt x="31343" y="26504"/>
                  </a:lnTo>
                  <a:lnTo>
                    <a:pt x="30568" y="26504"/>
                  </a:lnTo>
                  <a:lnTo>
                    <a:pt x="30568" y="27266"/>
                  </a:lnTo>
                  <a:lnTo>
                    <a:pt x="30568" y="28041"/>
                  </a:lnTo>
                  <a:lnTo>
                    <a:pt x="29794" y="28041"/>
                  </a:lnTo>
                  <a:lnTo>
                    <a:pt x="29019" y="28041"/>
                  </a:lnTo>
                  <a:lnTo>
                    <a:pt x="29019" y="28803"/>
                  </a:lnTo>
                  <a:lnTo>
                    <a:pt x="29019" y="28041"/>
                  </a:lnTo>
                  <a:lnTo>
                    <a:pt x="29019" y="28803"/>
                  </a:lnTo>
                  <a:lnTo>
                    <a:pt x="29794" y="28041"/>
                  </a:lnTo>
                  <a:lnTo>
                    <a:pt x="29794" y="28803"/>
                  </a:lnTo>
                  <a:lnTo>
                    <a:pt x="29019" y="29197"/>
                  </a:lnTo>
                  <a:lnTo>
                    <a:pt x="29019" y="29959"/>
                  </a:lnTo>
                  <a:lnTo>
                    <a:pt x="29019" y="30733"/>
                  </a:lnTo>
                  <a:lnTo>
                    <a:pt x="28244" y="30733"/>
                  </a:lnTo>
                  <a:lnTo>
                    <a:pt x="27470" y="30733"/>
                  </a:lnTo>
                  <a:lnTo>
                    <a:pt x="27470" y="31495"/>
                  </a:lnTo>
                  <a:lnTo>
                    <a:pt x="28244" y="31495"/>
                  </a:lnTo>
                  <a:lnTo>
                    <a:pt x="29019" y="31495"/>
                  </a:lnTo>
                  <a:lnTo>
                    <a:pt x="28244" y="31495"/>
                  </a:lnTo>
                  <a:lnTo>
                    <a:pt x="28244" y="32270"/>
                  </a:lnTo>
                  <a:lnTo>
                    <a:pt x="28244" y="33032"/>
                  </a:lnTo>
                  <a:lnTo>
                    <a:pt x="29019" y="33807"/>
                  </a:lnTo>
                  <a:lnTo>
                    <a:pt x="28244" y="33807"/>
                  </a:lnTo>
                  <a:lnTo>
                    <a:pt x="28244" y="34569"/>
                  </a:lnTo>
                  <a:lnTo>
                    <a:pt x="27470" y="34569"/>
                  </a:lnTo>
                  <a:lnTo>
                    <a:pt x="27470" y="35344"/>
                  </a:lnTo>
                  <a:lnTo>
                    <a:pt x="28244" y="35344"/>
                  </a:lnTo>
                  <a:lnTo>
                    <a:pt x="27470" y="36106"/>
                  </a:lnTo>
                  <a:lnTo>
                    <a:pt x="28244" y="36106"/>
                  </a:lnTo>
                  <a:lnTo>
                    <a:pt x="28244" y="35344"/>
                  </a:lnTo>
                  <a:lnTo>
                    <a:pt x="29019" y="34569"/>
                  </a:lnTo>
                  <a:lnTo>
                    <a:pt x="29794" y="35344"/>
                  </a:lnTo>
                  <a:lnTo>
                    <a:pt x="30568" y="35344"/>
                  </a:lnTo>
                  <a:lnTo>
                    <a:pt x="31343" y="35344"/>
                  </a:lnTo>
                  <a:lnTo>
                    <a:pt x="31343" y="34569"/>
                  </a:lnTo>
                  <a:lnTo>
                    <a:pt x="32118" y="34569"/>
                  </a:lnTo>
                  <a:lnTo>
                    <a:pt x="32893" y="34569"/>
                  </a:lnTo>
                  <a:lnTo>
                    <a:pt x="33667" y="33807"/>
                  </a:lnTo>
                  <a:lnTo>
                    <a:pt x="33667" y="33032"/>
                  </a:lnTo>
                  <a:lnTo>
                    <a:pt x="34442" y="33807"/>
                  </a:lnTo>
                  <a:lnTo>
                    <a:pt x="35217" y="33807"/>
                  </a:lnTo>
                  <a:lnTo>
                    <a:pt x="35217" y="33032"/>
                  </a:lnTo>
                  <a:lnTo>
                    <a:pt x="34442" y="33032"/>
                  </a:lnTo>
                  <a:lnTo>
                    <a:pt x="35217" y="32270"/>
                  </a:lnTo>
                  <a:lnTo>
                    <a:pt x="35217" y="33032"/>
                  </a:lnTo>
                  <a:lnTo>
                    <a:pt x="35217" y="32270"/>
                  </a:lnTo>
                  <a:lnTo>
                    <a:pt x="34442" y="32270"/>
                  </a:lnTo>
                  <a:lnTo>
                    <a:pt x="35217" y="31495"/>
                  </a:lnTo>
                  <a:lnTo>
                    <a:pt x="35217" y="30733"/>
                  </a:lnTo>
                  <a:lnTo>
                    <a:pt x="35979" y="30733"/>
                  </a:lnTo>
                  <a:lnTo>
                    <a:pt x="35217" y="29959"/>
                  </a:lnTo>
                  <a:lnTo>
                    <a:pt x="35217" y="28803"/>
                  </a:lnTo>
                  <a:lnTo>
                    <a:pt x="35217" y="28041"/>
                  </a:lnTo>
                  <a:lnTo>
                    <a:pt x="34442" y="28041"/>
                  </a:lnTo>
                  <a:lnTo>
                    <a:pt x="34442" y="27266"/>
                  </a:lnTo>
                  <a:lnTo>
                    <a:pt x="33667" y="26504"/>
                  </a:lnTo>
                  <a:lnTo>
                    <a:pt x="34442" y="26504"/>
                  </a:lnTo>
                  <a:lnTo>
                    <a:pt x="34442" y="25730"/>
                  </a:lnTo>
                  <a:lnTo>
                    <a:pt x="33667" y="25730"/>
                  </a:lnTo>
                  <a:lnTo>
                    <a:pt x="33667" y="26504"/>
                  </a:lnTo>
                  <a:lnTo>
                    <a:pt x="32893" y="26504"/>
                  </a:lnTo>
                  <a:lnTo>
                    <a:pt x="32118" y="26504"/>
                  </a:lnTo>
                  <a:lnTo>
                    <a:pt x="32118" y="25730"/>
                  </a:lnTo>
                  <a:lnTo>
                    <a:pt x="32118" y="24968"/>
                  </a:lnTo>
                  <a:lnTo>
                    <a:pt x="32118" y="25730"/>
                  </a:lnTo>
                  <a:lnTo>
                    <a:pt x="32118" y="24968"/>
                  </a:lnTo>
                  <a:lnTo>
                    <a:pt x="32893" y="24968"/>
                  </a:lnTo>
                  <a:lnTo>
                    <a:pt x="33667" y="24968"/>
                  </a:lnTo>
                  <a:close/>
                </a:path>
                <a:path w="57785" h="71755">
                  <a:moveTo>
                    <a:pt x="31343" y="21894"/>
                  </a:moveTo>
                  <a:lnTo>
                    <a:pt x="31343" y="21120"/>
                  </a:lnTo>
                  <a:lnTo>
                    <a:pt x="30568" y="21120"/>
                  </a:lnTo>
                  <a:lnTo>
                    <a:pt x="30568" y="21894"/>
                  </a:lnTo>
                  <a:lnTo>
                    <a:pt x="30568" y="22669"/>
                  </a:lnTo>
                  <a:lnTo>
                    <a:pt x="29794" y="22669"/>
                  </a:lnTo>
                  <a:lnTo>
                    <a:pt x="30568" y="22669"/>
                  </a:lnTo>
                  <a:lnTo>
                    <a:pt x="30568" y="23431"/>
                  </a:lnTo>
                  <a:lnTo>
                    <a:pt x="30568" y="22669"/>
                  </a:lnTo>
                  <a:lnTo>
                    <a:pt x="31343" y="22669"/>
                  </a:lnTo>
                  <a:lnTo>
                    <a:pt x="31343" y="23431"/>
                  </a:lnTo>
                  <a:lnTo>
                    <a:pt x="32118" y="23431"/>
                  </a:lnTo>
                  <a:lnTo>
                    <a:pt x="32118" y="22669"/>
                  </a:lnTo>
                  <a:lnTo>
                    <a:pt x="31343" y="22669"/>
                  </a:lnTo>
                  <a:lnTo>
                    <a:pt x="32118" y="22669"/>
                  </a:lnTo>
                  <a:lnTo>
                    <a:pt x="31343" y="21894"/>
                  </a:lnTo>
                  <a:close/>
                </a:path>
                <a:path w="57785" h="71755">
                  <a:moveTo>
                    <a:pt x="53784" y="12293"/>
                  </a:moveTo>
                  <a:lnTo>
                    <a:pt x="53784" y="13055"/>
                  </a:lnTo>
                  <a:lnTo>
                    <a:pt x="53784" y="13830"/>
                  </a:lnTo>
                  <a:lnTo>
                    <a:pt x="53009" y="13830"/>
                  </a:lnTo>
                  <a:lnTo>
                    <a:pt x="53009" y="14592"/>
                  </a:lnTo>
                  <a:lnTo>
                    <a:pt x="53009" y="15366"/>
                  </a:lnTo>
                  <a:lnTo>
                    <a:pt x="53009" y="16128"/>
                  </a:lnTo>
                  <a:lnTo>
                    <a:pt x="52235" y="16128"/>
                  </a:lnTo>
                  <a:lnTo>
                    <a:pt x="53009" y="16128"/>
                  </a:lnTo>
                  <a:lnTo>
                    <a:pt x="53009" y="16890"/>
                  </a:lnTo>
                  <a:lnTo>
                    <a:pt x="52235" y="16890"/>
                  </a:lnTo>
                  <a:lnTo>
                    <a:pt x="52235" y="17665"/>
                  </a:lnTo>
                  <a:lnTo>
                    <a:pt x="51460" y="17665"/>
                  </a:lnTo>
                  <a:lnTo>
                    <a:pt x="50685" y="18440"/>
                  </a:lnTo>
                  <a:lnTo>
                    <a:pt x="50685" y="19202"/>
                  </a:lnTo>
                  <a:lnTo>
                    <a:pt x="49911" y="19202"/>
                  </a:lnTo>
                  <a:lnTo>
                    <a:pt x="49911" y="19583"/>
                  </a:lnTo>
                  <a:lnTo>
                    <a:pt x="49911" y="20358"/>
                  </a:lnTo>
                  <a:lnTo>
                    <a:pt x="50685" y="20358"/>
                  </a:lnTo>
                  <a:lnTo>
                    <a:pt x="50685" y="21120"/>
                  </a:lnTo>
                  <a:lnTo>
                    <a:pt x="49911" y="21120"/>
                  </a:lnTo>
                  <a:lnTo>
                    <a:pt x="49911" y="21894"/>
                  </a:lnTo>
                  <a:lnTo>
                    <a:pt x="49911" y="22669"/>
                  </a:lnTo>
                  <a:lnTo>
                    <a:pt x="49136" y="22669"/>
                  </a:lnTo>
                  <a:lnTo>
                    <a:pt x="49136" y="23431"/>
                  </a:lnTo>
                  <a:lnTo>
                    <a:pt x="48361" y="23431"/>
                  </a:lnTo>
                  <a:lnTo>
                    <a:pt x="48361" y="24206"/>
                  </a:lnTo>
                  <a:lnTo>
                    <a:pt x="48361" y="24968"/>
                  </a:lnTo>
                  <a:lnTo>
                    <a:pt x="47599" y="24206"/>
                  </a:lnTo>
                  <a:lnTo>
                    <a:pt x="47599" y="24968"/>
                  </a:lnTo>
                  <a:lnTo>
                    <a:pt x="47599" y="25730"/>
                  </a:lnTo>
                  <a:lnTo>
                    <a:pt x="46824" y="26504"/>
                  </a:lnTo>
                  <a:lnTo>
                    <a:pt x="47599" y="26504"/>
                  </a:lnTo>
                  <a:lnTo>
                    <a:pt x="48361" y="27266"/>
                  </a:lnTo>
                  <a:lnTo>
                    <a:pt x="47599" y="27266"/>
                  </a:lnTo>
                  <a:lnTo>
                    <a:pt x="47599" y="28041"/>
                  </a:lnTo>
                  <a:lnTo>
                    <a:pt x="47599" y="28803"/>
                  </a:lnTo>
                  <a:lnTo>
                    <a:pt x="46824" y="28803"/>
                  </a:lnTo>
                  <a:lnTo>
                    <a:pt x="46824" y="29197"/>
                  </a:lnTo>
                  <a:lnTo>
                    <a:pt x="46824" y="29959"/>
                  </a:lnTo>
                  <a:lnTo>
                    <a:pt x="46050" y="29959"/>
                  </a:lnTo>
                  <a:lnTo>
                    <a:pt x="46824" y="29959"/>
                  </a:lnTo>
                  <a:lnTo>
                    <a:pt x="46050" y="29959"/>
                  </a:lnTo>
                  <a:lnTo>
                    <a:pt x="46824" y="30733"/>
                  </a:lnTo>
                  <a:lnTo>
                    <a:pt x="46050" y="30733"/>
                  </a:lnTo>
                  <a:lnTo>
                    <a:pt x="46050" y="31495"/>
                  </a:lnTo>
                  <a:lnTo>
                    <a:pt x="46050" y="32270"/>
                  </a:lnTo>
                  <a:lnTo>
                    <a:pt x="46050" y="31495"/>
                  </a:lnTo>
                  <a:lnTo>
                    <a:pt x="46050" y="32270"/>
                  </a:lnTo>
                  <a:lnTo>
                    <a:pt x="45656" y="32270"/>
                  </a:lnTo>
                  <a:lnTo>
                    <a:pt x="46050" y="32270"/>
                  </a:lnTo>
                  <a:lnTo>
                    <a:pt x="46824" y="33032"/>
                  </a:lnTo>
                  <a:lnTo>
                    <a:pt x="46824" y="33807"/>
                  </a:lnTo>
                  <a:lnTo>
                    <a:pt x="47599" y="34569"/>
                  </a:lnTo>
                  <a:lnTo>
                    <a:pt x="47599" y="35344"/>
                  </a:lnTo>
                  <a:lnTo>
                    <a:pt x="48361" y="35344"/>
                  </a:lnTo>
                  <a:lnTo>
                    <a:pt x="48361" y="36106"/>
                  </a:lnTo>
                  <a:lnTo>
                    <a:pt x="49136" y="36106"/>
                  </a:lnTo>
                  <a:lnTo>
                    <a:pt x="49911" y="36106"/>
                  </a:lnTo>
                  <a:lnTo>
                    <a:pt x="49911" y="36880"/>
                  </a:lnTo>
                  <a:lnTo>
                    <a:pt x="49911" y="36106"/>
                  </a:lnTo>
                  <a:lnTo>
                    <a:pt x="49136" y="36106"/>
                  </a:lnTo>
                  <a:lnTo>
                    <a:pt x="49911" y="36880"/>
                  </a:lnTo>
                  <a:lnTo>
                    <a:pt x="49136" y="36880"/>
                  </a:lnTo>
                  <a:lnTo>
                    <a:pt x="49911" y="36880"/>
                  </a:lnTo>
                  <a:lnTo>
                    <a:pt x="49136" y="36880"/>
                  </a:lnTo>
                  <a:lnTo>
                    <a:pt x="49136" y="37642"/>
                  </a:lnTo>
                  <a:lnTo>
                    <a:pt x="49911" y="37642"/>
                  </a:lnTo>
                  <a:lnTo>
                    <a:pt x="49136" y="37642"/>
                  </a:lnTo>
                  <a:lnTo>
                    <a:pt x="49911" y="37642"/>
                  </a:lnTo>
                  <a:lnTo>
                    <a:pt x="49136" y="37642"/>
                  </a:lnTo>
                  <a:lnTo>
                    <a:pt x="49136" y="38417"/>
                  </a:lnTo>
                  <a:lnTo>
                    <a:pt x="49136" y="38798"/>
                  </a:lnTo>
                  <a:lnTo>
                    <a:pt x="49911" y="38798"/>
                  </a:lnTo>
                  <a:lnTo>
                    <a:pt x="50685" y="39560"/>
                  </a:lnTo>
                  <a:lnTo>
                    <a:pt x="51460" y="39560"/>
                  </a:lnTo>
                  <a:lnTo>
                    <a:pt x="51460" y="40335"/>
                  </a:lnTo>
                  <a:lnTo>
                    <a:pt x="51460" y="39560"/>
                  </a:lnTo>
                  <a:lnTo>
                    <a:pt x="51460" y="40335"/>
                  </a:lnTo>
                  <a:lnTo>
                    <a:pt x="51460" y="39560"/>
                  </a:lnTo>
                  <a:lnTo>
                    <a:pt x="52235" y="40335"/>
                  </a:lnTo>
                  <a:lnTo>
                    <a:pt x="51460" y="40335"/>
                  </a:lnTo>
                  <a:lnTo>
                    <a:pt x="50685" y="41097"/>
                  </a:lnTo>
                  <a:lnTo>
                    <a:pt x="51460" y="41097"/>
                  </a:lnTo>
                  <a:lnTo>
                    <a:pt x="50685" y="41097"/>
                  </a:lnTo>
                  <a:lnTo>
                    <a:pt x="50685" y="41871"/>
                  </a:lnTo>
                  <a:lnTo>
                    <a:pt x="51460" y="41871"/>
                  </a:lnTo>
                  <a:lnTo>
                    <a:pt x="51460" y="42646"/>
                  </a:lnTo>
                  <a:lnTo>
                    <a:pt x="51460" y="41871"/>
                  </a:lnTo>
                  <a:lnTo>
                    <a:pt x="51460" y="42646"/>
                  </a:lnTo>
                  <a:lnTo>
                    <a:pt x="52235" y="42646"/>
                  </a:lnTo>
                  <a:lnTo>
                    <a:pt x="52235" y="43408"/>
                  </a:lnTo>
                  <a:lnTo>
                    <a:pt x="52235" y="44183"/>
                  </a:lnTo>
                  <a:lnTo>
                    <a:pt x="52235" y="43408"/>
                  </a:lnTo>
                  <a:lnTo>
                    <a:pt x="53009" y="43408"/>
                  </a:lnTo>
                  <a:lnTo>
                    <a:pt x="53009" y="42646"/>
                  </a:lnTo>
                  <a:lnTo>
                    <a:pt x="53784" y="43408"/>
                  </a:lnTo>
                  <a:lnTo>
                    <a:pt x="54559" y="43408"/>
                  </a:lnTo>
                  <a:lnTo>
                    <a:pt x="54559" y="44183"/>
                  </a:lnTo>
                  <a:lnTo>
                    <a:pt x="55333" y="44183"/>
                  </a:lnTo>
                  <a:lnTo>
                    <a:pt x="55333" y="43408"/>
                  </a:lnTo>
                  <a:lnTo>
                    <a:pt x="55714" y="43408"/>
                  </a:lnTo>
                  <a:lnTo>
                    <a:pt x="56489" y="43408"/>
                  </a:lnTo>
                  <a:lnTo>
                    <a:pt x="56489" y="44183"/>
                  </a:lnTo>
                  <a:lnTo>
                    <a:pt x="57264" y="44183"/>
                  </a:lnTo>
                  <a:lnTo>
                    <a:pt x="57264" y="44945"/>
                  </a:lnTo>
                  <a:lnTo>
                    <a:pt x="57264" y="45719"/>
                  </a:lnTo>
                  <a:lnTo>
                    <a:pt x="56489" y="45719"/>
                  </a:lnTo>
                  <a:lnTo>
                    <a:pt x="56489" y="50711"/>
                  </a:lnTo>
                  <a:lnTo>
                    <a:pt x="55714" y="51473"/>
                  </a:lnTo>
                  <a:lnTo>
                    <a:pt x="55714" y="50711"/>
                  </a:lnTo>
                  <a:lnTo>
                    <a:pt x="55714" y="51473"/>
                  </a:lnTo>
                  <a:lnTo>
                    <a:pt x="55333" y="51473"/>
                  </a:lnTo>
                  <a:lnTo>
                    <a:pt x="55714" y="51473"/>
                  </a:lnTo>
                  <a:lnTo>
                    <a:pt x="55333" y="52247"/>
                  </a:lnTo>
                  <a:lnTo>
                    <a:pt x="55714" y="52247"/>
                  </a:lnTo>
                  <a:lnTo>
                    <a:pt x="55714" y="53009"/>
                  </a:lnTo>
                  <a:lnTo>
                    <a:pt x="56489" y="53009"/>
                  </a:lnTo>
                  <a:lnTo>
                    <a:pt x="55714" y="53009"/>
                  </a:lnTo>
                  <a:lnTo>
                    <a:pt x="55714" y="53784"/>
                  </a:lnTo>
                  <a:lnTo>
                    <a:pt x="56489" y="53784"/>
                  </a:lnTo>
                  <a:lnTo>
                    <a:pt x="55714" y="54546"/>
                  </a:lnTo>
                  <a:lnTo>
                    <a:pt x="55333" y="54546"/>
                  </a:lnTo>
                  <a:lnTo>
                    <a:pt x="54559" y="55321"/>
                  </a:lnTo>
                  <a:lnTo>
                    <a:pt x="54559" y="56083"/>
                  </a:lnTo>
                  <a:lnTo>
                    <a:pt x="54559" y="56857"/>
                  </a:lnTo>
                  <a:lnTo>
                    <a:pt x="54559" y="57238"/>
                  </a:lnTo>
                  <a:lnTo>
                    <a:pt x="53784" y="57238"/>
                  </a:lnTo>
                  <a:lnTo>
                    <a:pt x="53784" y="58013"/>
                  </a:lnTo>
                  <a:lnTo>
                    <a:pt x="53009" y="58013"/>
                  </a:lnTo>
                  <a:lnTo>
                    <a:pt x="53009" y="58775"/>
                  </a:lnTo>
                  <a:lnTo>
                    <a:pt x="52235" y="58775"/>
                  </a:lnTo>
                  <a:lnTo>
                    <a:pt x="51460" y="58775"/>
                  </a:lnTo>
                  <a:lnTo>
                    <a:pt x="50685" y="58775"/>
                  </a:lnTo>
                  <a:lnTo>
                    <a:pt x="49911" y="58775"/>
                  </a:lnTo>
                  <a:lnTo>
                    <a:pt x="49136" y="58775"/>
                  </a:lnTo>
                  <a:lnTo>
                    <a:pt x="49136" y="58013"/>
                  </a:lnTo>
                  <a:lnTo>
                    <a:pt x="48361" y="58013"/>
                  </a:lnTo>
                  <a:lnTo>
                    <a:pt x="47599" y="58013"/>
                  </a:lnTo>
                  <a:lnTo>
                    <a:pt x="46824" y="58013"/>
                  </a:lnTo>
                  <a:lnTo>
                    <a:pt x="46824" y="58775"/>
                  </a:lnTo>
                  <a:lnTo>
                    <a:pt x="46050" y="58775"/>
                  </a:lnTo>
                  <a:lnTo>
                    <a:pt x="45656" y="58775"/>
                  </a:lnTo>
                  <a:lnTo>
                    <a:pt x="46050" y="59550"/>
                  </a:lnTo>
                  <a:lnTo>
                    <a:pt x="46824" y="58775"/>
                  </a:lnTo>
                  <a:lnTo>
                    <a:pt x="46824" y="59550"/>
                  </a:lnTo>
                  <a:lnTo>
                    <a:pt x="46824" y="60312"/>
                  </a:lnTo>
                  <a:lnTo>
                    <a:pt x="45656" y="61848"/>
                  </a:lnTo>
                  <a:lnTo>
                    <a:pt x="44881" y="61848"/>
                  </a:lnTo>
                  <a:lnTo>
                    <a:pt x="44881" y="61086"/>
                  </a:lnTo>
                  <a:lnTo>
                    <a:pt x="44881" y="61848"/>
                  </a:lnTo>
                  <a:lnTo>
                    <a:pt x="44107" y="61086"/>
                  </a:lnTo>
                  <a:lnTo>
                    <a:pt x="44107" y="60312"/>
                  </a:lnTo>
                  <a:lnTo>
                    <a:pt x="43332" y="60312"/>
                  </a:lnTo>
                  <a:lnTo>
                    <a:pt x="42557" y="61086"/>
                  </a:lnTo>
                  <a:lnTo>
                    <a:pt x="41783" y="61086"/>
                  </a:lnTo>
                  <a:lnTo>
                    <a:pt x="41783" y="60312"/>
                  </a:lnTo>
                  <a:lnTo>
                    <a:pt x="41783" y="61086"/>
                  </a:lnTo>
                  <a:lnTo>
                    <a:pt x="41021" y="61086"/>
                  </a:lnTo>
                  <a:lnTo>
                    <a:pt x="40246" y="61086"/>
                  </a:lnTo>
                  <a:lnTo>
                    <a:pt x="40246" y="61848"/>
                  </a:lnTo>
                  <a:lnTo>
                    <a:pt x="40246" y="62610"/>
                  </a:lnTo>
                  <a:lnTo>
                    <a:pt x="39471" y="61848"/>
                  </a:lnTo>
                  <a:lnTo>
                    <a:pt x="39471" y="62610"/>
                  </a:lnTo>
                  <a:lnTo>
                    <a:pt x="38696" y="62610"/>
                  </a:lnTo>
                  <a:lnTo>
                    <a:pt x="37922" y="62610"/>
                  </a:lnTo>
                  <a:lnTo>
                    <a:pt x="37922" y="63385"/>
                  </a:lnTo>
                  <a:lnTo>
                    <a:pt x="37147" y="63385"/>
                  </a:lnTo>
                  <a:lnTo>
                    <a:pt x="37147" y="64160"/>
                  </a:lnTo>
                  <a:lnTo>
                    <a:pt x="36372" y="64160"/>
                  </a:lnTo>
                  <a:lnTo>
                    <a:pt x="35979" y="64160"/>
                  </a:lnTo>
                  <a:lnTo>
                    <a:pt x="35979" y="64922"/>
                  </a:lnTo>
                  <a:lnTo>
                    <a:pt x="36372" y="64922"/>
                  </a:lnTo>
                  <a:lnTo>
                    <a:pt x="35979" y="64922"/>
                  </a:lnTo>
                  <a:lnTo>
                    <a:pt x="35979" y="65697"/>
                  </a:lnTo>
                  <a:lnTo>
                    <a:pt x="35979" y="64922"/>
                  </a:lnTo>
                  <a:lnTo>
                    <a:pt x="35217" y="64922"/>
                  </a:lnTo>
                  <a:lnTo>
                    <a:pt x="34442" y="64922"/>
                  </a:lnTo>
                  <a:lnTo>
                    <a:pt x="34442" y="65697"/>
                  </a:lnTo>
                  <a:lnTo>
                    <a:pt x="34442" y="66459"/>
                  </a:lnTo>
                  <a:lnTo>
                    <a:pt x="33667" y="66459"/>
                  </a:lnTo>
                  <a:lnTo>
                    <a:pt x="32893" y="66459"/>
                  </a:lnTo>
                  <a:lnTo>
                    <a:pt x="32893" y="65697"/>
                  </a:lnTo>
                  <a:lnTo>
                    <a:pt x="32118" y="65697"/>
                  </a:lnTo>
                  <a:lnTo>
                    <a:pt x="31343" y="65697"/>
                  </a:lnTo>
                  <a:lnTo>
                    <a:pt x="31343" y="64922"/>
                  </a:lnTo>
                  <a:lnTo>
                    <a:pt x="31343" y="65697"/>
                  </a:lnTo>
                  <a:lnTo>
                    <a:pt x="31343" y="64922"/>
                  </a:lnTo>
                  <a:lnTo>
                    <a:pt x="30568" y="64922"/>
                  </a:lnTo>
                  <a:lnTo>
                    <a:pt x="30568" y="65697"/>
                  </a:lnTo>
                  <a:lnTo>
                    <a:pt x="29794" y="65697"/>
                  </a:lnTo>
                  <a:lnTo>
                    <a:pt x="29794" y="64922"/>
                  </a:lnTo>
                  <a:lnTo>
                    <a:pt x="30568" y="64922"/>
                  </a:lnTo>
                  <a:lnTo>
                    <a:pt x="30568" y="64160"/>
                  </a:lnTo>
                  <a:lnTo>
                    <a:pt x="29794" y="64922"/>
                  </a:lnTo>
                  <a:lnTo>
                    <a:pt x="29794" y="64160"/>
                  </a:lnTo>
                  <a:lnTo>
                    <a:pt x="29019" y="64160"/>
                  </a:lnTo>
                  <a:lnTo>
                    <a:pt x="28244" y="64160"/>
                  </a:lnTo>
                  <a:lnTo>
                    <a:pt x="28244" y="64922"/>
                  </a:lnTo>
                  <a:lnTo>
                    <a:pt x="28244" y="64160"/>
                  </a:lnTo>
                  <a:lnTo>
                    <a:pt x="27470" y="64922"/>
                  </a:lnTo>
                  <a:lnTo>
                    <a:pt x="27470" y="65697"/>
                  </a:lnTo>
                  <a:lnTo>
                    <a:pt x="27470" y="66459"/>
                  </a:lnTo>
                  <a:lnTo>
                    <a:pt x="27089" y="66459"/>
                  </a:lnTo>
                  <a:lnTo>
                    <a:pt x="26314" y="66459"/>
                  </a:lnTo>
                  <a:lnTo>
                    <a:pt x="26314" y="66840"/>
                  </a:lnTo>
                  <a:lnTo>
                    <a:pt x="27089" y="66840"/>
                  </a:lnTo>
                  <a:lnTo>
                    <a:pt x="27089" y="67614"/>
                  </a:lnTo>
                  <a:lnTo>
                    <a:pt x="26314" y="67614"/>
                  </a:lnTo>
                  <a:lnTo>
                    <a:pt x="27089" y="67614"/>
                  </a:lnTo>
                  <a:lnTo>
                    <a:pt x="27089" y="68389"/>
                  </a:lnTo>
                  <a:lnTo>
                    <a:pt x="27470" y="68389"/>
                  </a:lnTo>
                  <a:lnTo>
                    <a:pt x="27089" y="69151"/>
                  </a:lnTo>
                  <a:lnTo>
                    <a:pt x="26314" y="69151"/>
                  </a:lnTo>
                  <a:lnTo>
                    <a:pt x="26314" y="69913"/>
                  </a:lnTo>
                  <a:lnTo>
                    <a:pt x="25539" y="69913"/>
                  </a:lnTo>
                  <a:lnTo>
                    <a:pt x="25539" y="69151"/>
                  </a:lnTo>
                  <a:lnTo>
                    <a:pt x="26314" y="69151"/>
                  </a:lnTo>
                  <a:lnTo>
                    <a:pt x="25539" y="69151"/>
                  </a:lnTo>
                  <a:lnTo>
                    <a:pt x="24765" y="69151"/>
                  </a:lnTo>
                  <a:lnTo>
                    <a:pt x="23990" y="69151"/>
                  </a:lnTo>
                  <a:lnTo>
                    <a:pt x="23215" y="69151"/>
                  </a:lnTo>
                  <a:lnTo>
                    <a:pt x="23215" y="69913"/>
                  </a:lnTo>
                  <a:lnTo>
                    <a:pt x="23215" y="70688"/>
                  </a:lnTo>
                  <a:lnTo>
                    <a:pt x="22440" y="70688"/>
                  </a:lnTo>
                  <a:lnTo>
                    <a:pt x="23215" y="70688"/>
                  </a:lnTo>
                  <a:lnTo>
                    <a:pt x="22440" y="70688"/>
                  </a:lnTo>
                  <a:lnTo>
                    <a:pt x="22440" y="71450"/>
                  </a:lnTo>
                  <a:lnTo>
                    <a:pt x="22440" y="70688"/>
                  </a:lnTo>
                  <a:lnTo>
                    <a:pt x="21666" y="70688"/>
                  </a:lnTo>
                  <a:lnTo>
                    <a:pt x="21666" y="69913"/>
                  </a:lnTo>
                  <a:lnTo>
                    <a:pt x="20891" y="69151"/>
                  </a:lnTo>
                  <a:lnTo>
                    <a:pt x="20891" y="68389"/>
                  </a:lnTo>
                  <a:lnTo>
                    <a:pt x="20891" y="67614"/>
                  </a:lnTo>
                  <a:lnTo>
                    <a:pt x="21666" y="67614"/>
                  </a:lnTo>
                  <a:lnTo>
                    <a:pt x="20891" y="67614"/>
                  </a:lnTo>
                  <a:lnTo>
                    <a:pt x="21666" y="67614"/>
                  </a:lnTo>
                  <a:lnTo>
                    <a:pt x="21666" y="66840"/>
                  </a:lnTo>
                  <a:lnTo>
                    <a:pt x="22440" y="66840"/>
                  </a:lnTo>
                  <a:lnTo>
                    <a:pt x="21666" y="66459"/>
                  </a:lnTo>
                  <a:lnTo>
                    <a:pt x="21666" y="65697"/>
                  </a:lnTo>
                  <a:lnTo>
                    <a:pt x="22440" y="65697"/>
                  </a:lnTo>
                  <a:lnTo>
                    <a:pt x="21666" y="65697"/>
                  </a:lnTo>
                  <a:lnTo>
                    <a:pt x="21666" y="64922"/>
                  </a:lnTo>
                  <a:lnTo>
                    <a:pt x="22440" y="64922"/>
                  </a:lnTo>
                  <a:lnTo>
                    <a:pt x="21666" y="64922"/>
                  </a:lnTo>
                  <a:lnTo>
                    <a:pt x="21666" y="64160"/>
                  </a:lnTo>
                  <a:lnTo>
                    <a:pt x="22440" y="64160"/>
                  </a:lnTo>
                  <a:lnTo>
                    <a:pt x="22440" y="63385"/>
                  </a:lnTo>
                  <a:lnTo>
                    <a:pt x="22440" y="62610"/>
                  </a:lnTo>
                  <a:lnTo>
                    <a:pt x="23215" y="63385"/>
                  </a:lnTo>
                  <a:lnTo>
                    <a:pt x="23215" y="62610"/>
                  </a:lnTo>
                  <a:lnTo>
                    <a:pt x="23215" y="63385"/>
                  </a:lnTo>
                  <a:lnTo>
                    <a:pt x="23990" y="62610"/>
                  </a:lnTo>
                  <a:lnTo>
                    <a:pt x="23990" y="63385"/>
                  </a:lnTo>
                  <a:lnTo>
                    <a:pt x="23990" y="62610"/>
                  </a:lnTo>
                  <a:lnTo>
                    <a:pt x="24765" y="62610"/>
                  </a:lnTo>
                  <a:lnTo>
                    <a:pt x="25539" y="61848"/>
                  </a:lnTo>
                  <a:lnTo>
                    <a:pt x="24765" y="61848"/>
                  </a:lnTo>
                  <a:lnTo>
                    <a:pt x="25539" y="61848"/>
                  </a:lnTo>
                  <a:lnTo>
                    <a:pt x="25539" y="61086"/>
                  </a:lnTo>
                  <a:lnTo>
                    <a:pt x="25539" y="60312"/>
                  </a:lnTo>
                  <a:lnTo>
                    <a:pt x="24765" y="61086"/>
                  </a:lnTo>
                  <a:lnTo>
                    <a:pt x="24765" y="60312"/>
                  </a:lnTo>
                  <a:lnTo>
                    <a:pt x="23990" y="60312"/>
                  </a:lnTo>
                  <a:lnTo>
                    <a:pt x="24765" y="59550"/>
                  </a:lnTo>
                  <a:lnTo>
                    <a:pt x="23990" y="59550"/>
                  </a:lnTo>
                  <a:lnTo>
                    <a:pt x="23990" y="58775"/>
                  </a:lnTo>
                  <a:lnTo>
                    <a:pt x="23215" y="58775"/>
                  </a:lnTo>
                  <a:lnTo>
                    <a:pt x="22440" y="58013"/>
                  </a:lnTo>
                  <a:lnTo>
                    <a:pt x="23215" y="58013"/>
                  </a:lnTo>
                  <a:lnTo>
                    <a:pt x="23215" y="57238"/>
                  </a:lnTo>
                  <a:lnTo>
                    <a:pt x="22440" y="57238"/>
                  </a:lnTo>
                  <a:lnTo>
                    <a:pt x="22440" y="58013"/>
                  </a:lnTo>
                  <a:lnTo>
                    <a:pt x="22440" y="57238"/>
                  </a:lnTo>
                  <a:lnTo>
                    <a:pt x="22440" y="56857"/>
                  </a:lnTo>
                  <a:lnTo>
                    <a:pt x="21666" y="56857"/>
                  </a:lnTo>
                  <a:lnTo>
                    <a:pt x="21666" y="56083"/>
                  </a:lnTo>
                  <a:lnTo>
                    <a:pt x="22440" y="55321"/>
                  </a:lnTo>
                  <a:lnTo>
                    <a:pt x="22440" y="54546"/>
                  </a:lnTo>
                  <a:lnTo>
                    <a:pt x="21666" y="54546"/>
                  </a:lnTo>
                  <a:lnTo>
                    <a:pt x="22440" y="54546"/>
                  </a:lnTo>
                  <a:lnTo>
                    <a:pt x="22440" y="53784"/>
                  </a:lnTo>
                  <a:lnTo>
                    <a:pt x="22440" y="53009"/>
                  </a:lnTo>
                  <a:lnTo>
                    <a:pt x="21666" y="52247"/>
                  </a:lnTo>
                  <a:lnTo>
                    <a:pt x="20116" y="52247"/>
                  </a:lnTo>
                  <a:lnTo>
                    <a:pt x="20116" y="51473"/>
                  </a:lnTo>
                  <a:lnTo>
                    <a:pt x="20116" y="52247"/>
                  </a:lnTo>
                  <a:lnTo>
                    <a:pt x="19342" y="52247"/>
                  </a:lnTo>
                  <a:lnTo>
                    <a:pt x="20116" y="53009"/>
                  </a:lnTo>
                  <a:lnTo>
                    <a:pt x="19342" y="53009"/>
                  </a:lnTo>
                  <a:lnTo>
                    <a:pt x="19342" y="53784"/>
                  </a:lnTo>
                  <a:lnTo>
                    <a:pt x="18567" y="53784"/>
                  </a:lnTo>
                  <a:lnTo>
                    <a:pt x="17792" y="53784"/>
                  </a:lnTo>
                  <a:lnTo>
                    <a:pt x="17411" y="53009"/>
                  </a:lnTo>
                  <a:lnTo>
                    <a:pt x="17411" y="52247"/>
                  </a:lnTo>
                  <a:lnTo>
                    <a:pt x="16637" y="52247"/>
                  </a:lnTo>
                  <a:lnTo>
                    <a:pt x="17411" y="52247"/>
                  </a:lnTo>
                  <a:lnTo>
                    <a:pt x="17411" y="51473"/>
                  </a:lnTo>
                  <a:lnTo>
                    <a:pt x="16637" y="51473"/>
                  </a:lnTo>
                  <a:lnTo>
                    <a:pt x="16637" y="50711"/>
                  </a:lnTo>
                  <a:lnTo>
                    <a:pt x="17411" y="50711"/>
                  </a:lnTo>
                  <a:lnTo>
                    <a:pt x="17411" y="49936"/>
                  </a:lnTo>
                  <a:lnTo>
                    <a:pt x="16637" y="49174"/>
                  </a:lnTo>
                  <a:lnTo>
                    <a:pt x="17411" y="49174"/>
                  </a:lnTo>
                  <a:lnTo>
                    <a:pt x="16637" y="49174"/>
                  </a:lnTo>
                  <a:lnTo>
                    <a:pt x="16637" y="48399"/>
                  </a:lnTo>
                  <a:lnTo>
                    <a:pt x="15862" y="48399"/>
                  </a:lnTo>
                  <a:lnTo>
                    <a:pt x="15087" y="48399"/>
                  </a:lnTo>
                  <a:lnTo>
                    <a:pt x="15087" y="48018"/>
                  </a:lnTo>
                  <a:lnTo>
                    <a:pt x="14312" y="48018"/>
                  </a:lnTo>
                  <a:lnTo>
                    <a:pt x="15087" y="48018"/>
                  </a:lnTo>
                  <a:lnTo>
                    <a:pt x="14312" y="47243"/>
                  </a:lnTo>
                  <a:lnTo>
                    <a:pt x="14312" y="48018"/>
                  </a:lnTo>
                  <a:lnTo>
                    <a:pt x="14312" y="47243"/>
                  </a:lnTo>
                  <a:lnTo>
                    <a:pt x="14312" y="46481"/>
                  </a:lnTo>
                  <a:lnTo>
                    <a:pt x="15087" y="46481"/>
                  </a:lnTo>
                  <a:lnTo>
                    <a:pt x="15087" y="45719"/>
                  </a:lnTo>
                  <a:lnTo>
                    <a:pt x="15862" y="45719"/>
                  </a:lnTo>
                  <a:lnTo>
                    <a:pt x="15087" y="45719"/>
                  </a:lnTo>
                  <a:lnTo>
                    <a:pt x="15862" y="45719"/>
                  </a:lnTo>
                  <a:lnTo>
                    <a:pt x="15862" y="44945"/>
                  </a:lnTo>
                  <a:lnTo>
                    <a:pt x="15087" y="44945"/>
                  </a:lnTo>
                  <a:lnTo>
                    <a:pt x="15862" y="44945"/>
                  </a:lnTo>
                  <a:lnTo>
                    <a:pt x="15862" y="44183"/>
                  </a:lnTo>
                  <a:lnTo>
                    <a:pt x="15862" y="43408"/>
                  </a:lnTo>
                  <a:lnTo>
                    <a:pt x="15862" y="42646"/>
                  </a:lnTo>
                  <a:lnTo>
                    <a:pt x="16637" y="42646"/>
                  </a:lnTo>
                  <a:lnTo>
                    <a:pt x="16637" y="41871"/>
                  </a:lnTo>
                  <a:lnTo>
                    <a:pt x="17411" y="41871"/>
                  </a:lnTo>
                  <a:lnTo>
                    <a:pt x="17411" y="41097"/>
                  </a:lnTo>
                  <a:lnTo>
                    <a:pt x="17411" y="40335"/>
                  </a:lnTo>
                  <a:lnTo>
                    <a:pt x="16637" y="40335"/>
                  </a:lnTo>
                  <a:lnTo>
                    <a:pt x="17411" y="40335"/>
                  </a:lnTo>
                  <a:lnTo>
                    <a:pt x="17411" y="36880"/>
                  </a:lnTo>
                  <a:lnTo>
                    <a:pt x="17411" y="37642"/>
                  </a:lnTo>
                  <a:lnTo>
                    <a:pt x="17411" y="36880"/>
                  </a:lnTo>
                  <a:lnTo>
                    <a:pt x="16637" y="36880"/>
                  </a:lnTo>
                  <a:lnTo>
                    <a:pt x="16637" y="37642"/>
                  </a:lnTo>
                  <a:lnTo>
                    <a:pt x="15862" y="36880"/>
                  </a:lnTo>
                  <a:lnTo>
                    <a:pt x="15862" y="37642"/>
                  </a:lnTo>
                  <a:lnTo>
                    <a:pt x="15087" y="36880"/>
                  </a:lnTo>
                  <a:lnTo>
                    <a:pt x="15862" y="36880"/>
                  </a:lnTo>
                  <a:lnTo>
                    <a:pt x="15862" y="36106"/>
                  </a:lnTo>
                  <a:lnTo>
                    <a:pt x="15862" y="35344"/>
                  </a:lnTo>
                  <a:lnTo>
                    <a:pt x="15087" y="35344"/>
                  </a:lnTo>
                  <a:lnTo>
                    <a:pt x="15087" y="34569"/>
                  </a:lnTo>
                  <a:lnTo>
                    <a:pt x="15087" y="33807"/>
                  </a:lnTo>
                  <a:lnTo>
                    <a:pt x="15087" y="34569"/>
                  </a:lnTo>
                  <a:lnTo>
                    <a:pt x="14312" y="34569"/>
                  </a:lnTo>
                  <a:lnTo>
                    <a:pt x="14312" y="33807"/>
                  </a:lnTo>
                  <a:lnTo>
                    <a:pt x="15087" y="33032"/>
                  </a:lnTo>
                  <a:lnTo>
                    <a:pt x="15087" y="32270"/>
                  </a:lnTo>
                  <a:lnTo>
                    <a:pt x="15087" y="31495"/>
                  </a:lnTo>
                  <a:lnTo>
                    <a:pt x="14312" y="31495"/>
                  </a:lnTo>
                  <a:lnTo>
                    <a:pt x="14312" y="32270"/>
                  </a:lnTo>
                  <a:lnTo>
                    <a:pt x="13538" y="33032"/>
                  </a:lnTo>
                  <a:lnTo>
                    <a:pt x="13538" y="32270"/>
                  </a:lnTo>
                  <a:lnTo>
                    <a:pt x="12763" y="32270"/>
                  </a:lnTo>
                  <a:lnTo>
                    <a:pt x="12763" y="31495"/>
                  </a:lnTo>
                  <a:lnTo>
                    <a:pt x="11988" y="31495"/>
                  </a:lnTo>
                  <a:lnTo>
                    <a:pt x="11988" y="32270"/>
                  </a:lnTo>
                  <a:lnTo>
                    <a:pt x="11214" y="32270"/>
                  </a:lnTo>
                  <a:lnTo>
                    <a:pt x="11214" y="33032"/>
                  </a:lnTo>
                  <a:lnTo>
                    <a:pt x="10452" y="32270"/>
                  </a:lnTo>
                  <a:lnTo>
                    <a:pt x="10452" y="33032"/>
                  </a:lnTo>
                  <a:lnTo>
                    <a:pt x="9677" y="33032"/>
                  </a:lnTo>
                  <a:lnTo>
                    <a:pt x="9677" y="33807"/>
                  </a:lnTo>
                  <a:lnTo>
                    <a:pt x="9677" y="33032"/>
                  </a:lnTo>
                  <a:lnTo>
                    <a:pt x="8902" y="33032"/>
                  </a:lnTo>
                  <a:lnTo>
                    <a:pt x="8902" y="32270"/>
                  </a:lnTo>
                  <a:lnTo>
                    <a:pt x="8128" y="32270"/>
                  </a:lnTo>
                  <a:lnTo>
                    <a:pt x="7734" y="33032"/>
                  </a:lnTo>
                  <a:lnTo>
                    <a:pt x="7734" y="32270"/>
                  </a:lnTo>
                  <a:lnTo>
                    <a:pt x="7734" y="31495"/>
                  </a:lnTo>
                  <a:lnTo>
                    <a:pt x="8128" y="31495"/>
                  </a:lnTo>
                  <a:lnTo>
                    <a:pt x="7734" y="31495"/>
                  </a:lnTo>
                  <a:lnTo>
                    <a:pt x="7734" y="30733"/>
                  </a:lnTo>
                  <a:lnTo>
                    <a:pt x="6959" y="30733"/>
                  </a:lnTo>
                  <a:lnTo>
                    <a:pt x="6959" y="29959"/>
                  </a:lnTo>
                  <a:lnTo>
                    <a:pt x="6959" y="29197"/>
                  </a:lnTo>
                  <a:lnTo>
                    <a:pt x="6184" y="29197"/>
                  </a:lnTo>
                  <a:lnTo>
                    <a:pt x="5410" y="29197"/>
                  </a:lnTo>
                  <a:lnTo>
                    <a:pt x="5410" y="28803"/>
                  </a:lnTo>
                  <a:lnTo>
                    <a:pt x="5410" y="28041"/>
                  </a:lnTo>
                  <a:lnTo>
                    <a:pt x="5410" y="27266"/>
                  </a:lnTo>
                  <a:lnTo>
                    <a:pt x="4635" y="27266"/>
                  </a:lnTo>
                  <a:lnTo>
                    <a:pt x="3873" y="26504"/>
                  </a:lnTo>
                  <a:lnTo>
                    <a:pt x="3873" y="25730"/>
                  </a:lnTo>
                  <a:lnTo>
                    <a:pt x="3098" y="26504"/>
                  </a:lnTo>
                  <a:lnTo>
                    <a:pt x="3098" y="27266"/>
                  </a:lnTo>
                  <a:lnTo>
                    <a:pt x="2324" y="26504"/>
                  </a:lnTo>
                  <a:lnTo>
                    <a:pt x="1549" y="26504"/>
                  </a:lnTo>
                  <a:lnTo>
                    <a:pt x="774" y="26504"/>
                  </a:lnTo>
                  <a:lnTo>
                    <a:pt x="774" y="25730"/>
                  </a:lnTo>
                  <a:lnTo>
                    <a:pt x="774" y="24968"/>
                  </a:lnTo>
                  <a:lnTo>
                    <a:pt x="0" y="24968"/>
                  </a:lnTo>
                  <a:lnTo>
                    <a:pt x="0" y="24206"/>
                  </a:lnTo>
                  <a:lnTo>
                    <a:pt x="774" y="24206"/>
                  </a:lnTo>
                  <a:lnTo>
                    <a:pt x="774" y="23431"/>
                  </a:lnTo>
                  <a:lnTo>
                    <a:pt x="774" y="22669"/>
                  </a:lnTo>
                  <a:lnTo>
                    <a:pt x="1549" y="22669"/>
                  </a:lnTo>
                  <a:lnTo>
                    <a:pt x="1549" y="21894"/>
                  </a:lnTo>
                  <a:lnTo>
                    <a:pt x="2324" y="21894"/>
                  </a:lnTo>
                  <a:lnTo>
                    <a:pt x="2324" y="21120"/>
                  </a:lnTo>
                  <a:lnTo>
                    <a:pt x="3098" y="21120"/>
                  </a:lnTo>
                  <a:lnTo>
                    <a:pt x="3098" y="20358"/>
                  </a:lnTo>
                  <a:lnTo>
                    <a:pt x="3098" y="19583"/>
                  </a:lnTo>
                  <a:lnTo>
                    <a:pt x="3873" y="19583"/>
                  </a:lnTo>
                  <a:lnTo>
                    <a:pt x="3873" y="19202"/>
                  </a:lnTo>
                  <a:lnTo>
                    <a:pt x="4635" y="19202"/>
                  </a:lnTo>
                  <a:lnTo>
                    <a:pt x="4635" y="18440"/>
                  </a:lnTo>
                  <a:lnTo>
                    <a:pt x="4635" y="17665"/>
                  </a:lnTo>
                  <a:lnTo>
                    <a:pt x="5410" y="17665"/>
                  </a:lnTo>
                  <a:lnTo>
                    <a:pt x="5410" y="18440"/>
                  </a:lnTo>
                  <a:lnTo>
                    <a:pt x="6184" y="18440"/>
                  </a:lnTo>
                  <a:lnTo>
                    <a:pt x="6959" y="17665"/>
                  </a:lnTo>
                  <a:lnTo>
                    <a:pt x="6959" y="16890"/>
                  </a:lnTo>
                  <a:lnTo>
                    <a:pt x="6184" y="16890"/>
                  </a:lnTo>
                  <a:lnTo>
                    <a:pt x="6959" y="16890"/>
                  </a:lnTo>
                  <a:lnTo>
                    <a:pt x="6959" y="16128"/>
                  </a:lnTo>
                  <a:lnTo>
                    <a:pt x="6959" y="15366"/>
                  </a:lnTo>
                  <a:lnTo>
                    <a:pt x="7734" y="15366"/>
                  </a:lnTo>
                  <a:lnTo>
                    <a:pt x="6959" y="15366"/>
                  </a:lnTo>
                  <a:lnTo>
                    <a:pt x="7734" y="14592"/>
                  </a:lnTo>
                  <a:lnTo>
                    <a:pt x="8128" y="14592"/>
                  </a:lnTo>
                  <a:lnTo>
                    <a:pt x="8128" y="13830"/>
                  </a:lnTo>
                  <a:lnTo>
                    <a:pt x="8128" y="13055"/>
                  </a:lnTo>
                  <a:lnTo>
                    <a:pt x="8128" y="12293"/>
                  </a:lnTo>
                  <a:lnTo>
                    <a:pt x="8128" y="11518"/>
                  </a:lnTo>
                  <a:lnTo>
                    <a:pt x="8128" y="10756"/>
                  </a:lnTo>
                  <a:lnTo>
                    <a:pt x="8902" y="10756"/>
                  </a:lnTo>
                  <a:lnTo>
                    <a:pt x="8902" y="9982"/>
                  </a:lnTo>
                  <a:lnTo>
                    <a:pt x="8902" y="9601"/>
                  </a:lnTo>
                  <a:lnTo>
                    <a:pt x="8902" y="8839"/>
                  </a:lnTo>
                  <a:lnTo>
                    <a:pt x="8902" y="8064"/>
                  </a:lnTo>
                  <a:lnTo>
                    <a:pt x="9677" y="8839"/>
                  </a:lnTo>
                  <a:lnTo>
                    <a:pt x="9677" y="8064"/>
                  </a:lnTo>
                  <a:lnTo>
                    <a:pt x="10452" y="8064"/>
                  </a:lnTo>
                  <a:lnTo>
                    <a:pt x="11214" y="8064"/>
                  </a:lnTo>
                  <a:lnTo>
                    <a:pt x="11214" y="7289"/>
                  </a:lnTo>
                  <a:lnTo>
                    <a:pt x="11988" y="7289"/>
                  </a:lnTo>
                  <a:lnTo>
                    <a:pt x="11988" y="8064"/>
                  </a:lnTo>
                  <a:lnTo>
                    <a:pt x="11988" y="7289"/>
                  </a:lnTo>
                  <a:lnTo>
                    <a:pt x="12763" y="7289"/>
                  </a:lnTo>
                  <a:lnTo>
                    <a:pt x="13538" y="7289"/>
                  </a:lnTo>
                  <a:lnTo>
                    <a:pt x="12763" y="6527"/>
                  </a:lnTo>
                  <a:lnTo>
                    <a:pt x="12763" y="5753"/>
                  </a:lnTo>
                  <a:lnTo>
                    <a:pt x="13538" y="6527"/>
                  </a:lnTo>
                  <a:lnTo>
                    <a:pt x="13538" y="5753"/>
                  </a:lnTo>
                  <a:lnTo>
                    <a:pt x="14312" y="5753"/>
                  </a:lnTo>
                  <a:lnTo>
                    <a:pt x="14312" y="4991"/>
                  </a:lnTo>
                  <a:lnTo>
                    <a:pt x="15087" y="4991"/>
                  </a:lnTo>
                  <a:lnTo>
                    <a:pt x="15087" y="4216"/>
                  </a:lnTo>
                  <a:lnTo>
                    <a:pt x="15862" y="4216"/>
                  </a:lnTo>
                  <a:lnTo>
                    <a:pt x="16637" y="4216"/>
                  </a:lnTo>
                  <a:lnTo>
                    <a:pt x="16637" y="4991"/>
                  </a:lnTo>
                  <a:lnTo>
                    <a:pt x="17411" y="4991"/>
                  </a:lnTo>
                  <a:lnTo>
                    <a:pt x="17411" y="4216"/>
                  </a:lnTo>
                  <a:lnTo>
                    <a:pt x="17792" y="4216"/>
                  </a:lnTo>
                  <a:lnTo>
                    <a:pt x="17792" y="3454"/>
                  </a:lnTo>
                  <a:lnTo>
                    <a:pt x="17792" y="2679"/>
                  </a:lnTo>
                  <a:lnTo>
                    <a:pt x="18567" y="2679"/>
                  </a:lnTo>
                  <a:lnTo>
                    <a:pt x="18567" y="1917"/>
                  </a:lnTo>
                  <a:lnTo>
                    <a:pt x="19342" y="1917"/>
                  </a:lnTo>
                  <a:lnTo>
                    <a:pt x="19342" y="1142"/>
                  </a:lnTo>
                  <a:lnTo>
                    <a:pt x="18567" y="1917"/>
                  </a:lnTo>
                  <a:lnTo>
                    <a:pt x="18567" y="1142"/>
                  </a:lnTo>
                  <a:lnTo>
                    <a:pt x="18567" y="380"/>
                  </a:lnTo>
                  <a:lnTo>
                    <a:pt x="19342" y="380"/>
                  </a:lnTo>
                  <a:lnTo>
                    <a:pt x="19342" y="0"/>
                  </a:lnTo>
                  <a:lnTo>
                    <a:pt x="20116" y="0"/>
                  </a:lnTo>
                  <a:lnTo>
                    <a:pt x="20116" y="380"/>
                  </a:lnTo>
                  <a:lnTo>
                    <a:pt x="19342" y="380"/>
                  </a:lnTo>
                  <a:lnTo>
                    <a:pt x="20116" y="1142"/>
                  </a:lnTo>
                  <a:lnTo>
                    <a:pt x="20116" y="380"/>
                  </a:lnTo>
                  <a:lnTo>
                    <a:pt x="20891" y="380"/>
                  </a:lnTo>
                  <a:lnTo>
                    <a:pt x="20891" y="1142"/>
                  </a:lnTo>
                  <a:lnTo>
                    <a:pt x="20891" y="380"/>
                  </a:lnTo>
                  <a:lnTo>
                    <a:pt x="21666" y="380"/>
                  </a:lnTo>
                  <a:lnTo>
                    <a:pt x="21666" y="1142"/>
                  </a:lnTo>
                  <a:lnTo>
                    <a:pt x="21666" y="1917"/>
                  </a:lnTo>
                  <a:lnTo>
                    <a:pt x="21666" y="2679"/>
                  </a:lnTo>
                  <a:lnTo>
                    <a:pt x="21666" y="3454"/>
                  </a:lnTo>
                  <a:lnTo>
                    <a:pt x="22440" y="3454"/>
                  </a:lnTo>
                  <a:lnTo>
                    <a:pt x="22440" y="4216"/>
                  </a:lnTo>
                  <a:lnTo>
                    <a:pt x="23215" y="4216"/>
                  </a:lnTo>
                  <a:lnTo>
                    <a:pt x="22440" y="4216"/>
                  </a:lnTo>
                  <a:lnTo>
                    <a:pt x="23215" y="4216"/>
                  </a:lnTo>
                  <a:lnTo>
                    <a:pt x="23215" y="4991"/>
                  </a:lnTo>
                  <a:lnTo>
                    <a:pt x="23990" y="5753"/>
                  </a:lnTo>
                  <a:lnTo>
                    <a:pt x="24765" y="5753"/>
                  </a:lnTo>
                  <a:lnTo>
                    <a:pt x="24765" y="6527"/>
                  </a:lnTo>
                  <a:lnTo>
                    <a:pt x="24765" y="5753"/>
                  </a:lnTo>
                  <a:lnTo>
                    <a:pt x="24765" y="6527"/>
                  </a:lnTo>
                  <a:lnTo>
                    <a:pt x="23990" y="6527"/>
                  </a:lnTo>
                  <a:lnTo>
                    <a:pt x="23990" y="7289"/>
                  </a:lnTo>
                  <a:lnTo>
                    <a:pt x="24765" y="6527"/>
                  </a:lnTo>
                  <a:lnTo>
                    <a:pt x="24765" y="7289"/>
                  </a:lnTo>
                  <a:lnTo>
                    <a:pt x="24765" y="6527"/>
                  </a:lnTo>
                  <a:lnTo>
                    <a:pt x="25539" y="6527"/>
                  </a:lnTo>
                  <a:lnTo>
                    <a:pt x="26314" y="6527"/>
                  </a:lnTo>
                  <a:lnTo>
                    <a:pt x="26314" y="5753"/>
                  </a:lnTo>
                  <a:lnTo>
                    <a:pt x="27470" y="6527"/>
                  </a:lnTo>
                  <a:lnTo>
                    <a:pt x="28244" y="6527"/>
                  </a:lnTo>
                  <a:lnTo>
                    <a:pt x="29019" y="6527"/>
                  </a:lnTo>
                  <a:lnTo>
                    <a:pt x="29794" y="6527"/>
                  </a:lnTo>
                  <a:lnTo>
                    <a:pt x="30568" y="6527"/>
                  </a:lnTo>
                  <a:lnTo>
                    <a:pt x="31343" y="7289"/>
                  </a:lnTo>
                  <a:lnTo>
                    <a:pt x="35979" y="7289"/>
                  </a:lnTo>
                  <a:lnTo>
                    <a:pt x="35979" y="6527"/>
                  </a:lnTo>
                  <a:lnTo>
                    <a:pt x="35979" y="7289"/>
                  </a:lnTo>
                  <a:lnTo>
                    <a:pt x="36372" y="7289"/>
                  </a:lnTo>
                  <a:lnTo>
                    <a:pt x="36372" y="8064"/>
                  </a:lnTo>
                  <a:lnTo>
                    <a:pt x="37147" y="8064"/>
                  </a:lnTo>
                  <a:lnTo>
                    <a:pt x="37147" y="8839"/>
                  </a:lnTo>
                  <a:lnTo>
                    <a:pt x="36372" y="8839"/>
                  </a:lnTo>
                  <a:lnTo>
                    <a:pt x="37147" y="9601"/>
                  </a:lnTo>
                  <a:lnTo>
                    <a:pt x="37147" y="9982"/>
                  </a:lnTo>
                  <a:lnTo>
                    <a:pt x="37922" y="9982"/>
                  </a:lnTo>
                  <a:lnTo>
                    <a:pt x="37922" y="9601"/>
                  </a:lnTo>
                  <a:lnTo>
                    <a:pt x="37922" y="9982"/>
                  </a:lnTo>
                  <a:lnTo>
                    <a:pt x="37922" y="9601"/>
                  </a:lnTo>
                  <a:lnTo>
                    <a:pt x="38696" y="9601"/>
                  </a:lnTo>
                  <a:lnTo>
                    <a:pt x="39471" y="9601"/>
                  </a:lnTo>
                  <a:lnTo>
                    <a:pt x="39471" y="8839"/>
                  </a:lnTo>
                  <a:lnTo>
                    <a:pt x="39471" y="8064"/>
                  </a:lnTo>
                  <a:lnTo>
                    <a:pt x="40246" y="8064"/>
                  </a:lnTo>
                  <a:lnTo>
                    <a:pt x="40246" y="7289"/>
                  </a:lnTo>
                  <a:lnTo>
                    <a:pt x="41021" y="7289"/>
                  </a:lnTo>
                  <a:lnTo>
                    <a:pt x="41021" y="6527"/>
                  </a:lnTo>
                  <a:lnTo>
                    <a:pt x="41021" y="5753"/>
                  </a:lnTo>
                  <a:lnTo>
                    <a:pt x="41783" y="5753"/>
                  </a:lnTo>
                  <a:lnTo>
                    <a:pt x="42557" y="5753"/>
                  </a:lnTo>
                  <a:lnTo>
                    <a:pt x="43332" y="4991"/>
                  </a:lnTo>
                  <a:lnTo>
                    <a:pt x="43332" y="5753"/>
                  </a:lnTo>
                  <a:lnTo>
                    <a:pt x="42557" y="5753"/>
                  </a:lnTo>
                  <a:lnTo>
                    <a:pt x="42557" y="6527"/>
                  </a:lnTo>
                  <a:lnTo>
                    <a:pt x="43332" y="6527"/>
                  </a:lnTo>
                  <a:lnTo>
                    <a:pt x="43332" y="5753"/>
                  </a:lnTo>
                  <a:lnTo>
                    <a:pt x="43332" y="6527"/>
                  </a:lnTo>
                  <a:lnTo>
                    <a:pt x="44107" y="6527"/>
                  </a:lnTo>
                  <a:lnTo>
                    <a:pt x="44881" y="6527"/>
                  </a:lnTo>
                  <a:lnTo>
                    <a:pt x="45656" y="6527"/>
                  </a:lnTo>
                  <a:lnTo>
                    <a:pt x="45656" y="7289"/>
                  </a:lnTo>
                  <a:lnTo>
                    <a:pt x="46050" y="7289"/>
                  </a:lnTo>
                  <a:lnTo>
                    <a:pt x="46050" y="6527"/>
                  </a:lnTo>
                  <a:lnTo>
                    <a:pt x="46824" y="6527"/>
                  </a:lnTo>
                  <a:lnTo>
                    <a:pt x="46824" y="5753"/>
                  </a:lnTo>
                  <a:lnTo>
                    <a:pt x="47599" y="5753"/>
                  </a:lnTo>
                  <a:lnTo>
                    <a:pt x="47599" y="4991"/>
                  </a:lnTo>
                  <a:lnTo>
                    <a:pt x="48361" y="4991"/>
                  </a:lnTo>
                  <a:lnTo>
                    <a:pt x="49136" y="4991"/>
                  </a:lnTo>
                  <a:lnTo>
                    <a:pt x="49911" y="4991"/>
                  </a:lnTo>
                  <a:lnTo>
                    <a:pt x="50685" y="4991"/>
                  </a:lnTo>
                  <a:lnTo>
                    <a:pt x="50685" y="5753"/>
                  </a:lnTo>
                  <a:lnTo>
                    <a:pt x="50685" y="6527"/>
                  </a:lnTo>
                  <a:lnTo>
                    <a:pt x="51460" y="6527"/>
                  </a:lnTo>
                  <a:lnTo>
                    <a:pt x="51460" y="7289"/>
                  </a:lnTo>
                  <a:lnTo>
                    <a:pt x="51460" y="8064"/>
                  </a:lnTo>
                  <a:lnTo>
                    <a:pt x="52235" y="8064"/>
                  </a:lnTo>
                  <a:lnTo>
                    <a:pt x="51460" y="8839"/>
                  </a:lnTo>
                  <a:lnTo>
                    <a:pt x="52235" y="8839"/>
                  </a:lnTo>
                  <a:lnTo>
                    <a:pt x="51460" y="9601"/>
                  </a:lnTo>
                  <a:lnTo>
                    <a:pt x="51460" y="9982"/>
                  </a:lnTo>
                  <a:lnTo>
                    <a:pt x="50685" y="10756"/>
                  </a:lnTo>
                  <a:lnTo>
                    <a:pt x="51460" y="10756"/>
                  </a:lnTo>
                  <a:lnTo>
                    <a:pt x="51460" y="11518"/>
                  </a:lnTo>
                  <a:lnTo>
                    <a:pt x="52235" y="11518"/>
                  </a:lnTo>
                  <a:lnTo>
                    <a:pt x="52235" y="12293"/>
                  </a:lnTo>
                  <a:lnTo>
                    <a:pt x="53009" y="12293"/>
                  </a:lnTo>
                  <a:lnTo>
                    <a:pt x="53009" y="13055"/>
                  </a:lnTo>
                  <a:lnTo>
                    <a:pt x="53784" y="13055"/>
                  </a:lnTo>
                  <a:lnTo>
                    <a:pt x="53784" y="122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5962345" y="2881539"/>
              <a:ext cx="10160" cy="15240"/>
            </a:xfrm>
            <a:custGeom>
              <a:avLst/>
              <a:gdLst/>
              <a:ahLst/>
              <a:cxnLst/>
              <a:rect l="l" t="t" r="r" b="b"/>
              <a:pathLst>
                <a:path w="10160" h="15239">
                  <a:moveTo>
                    <a:pt x="5130" y="0"/>
                  </a:moveTo>
                  <a:lnTo>
                    <a:pt x="4343" y="0"/>
                  </a:lnTo>
                  <a:lnTo>
                    <a:pt x="4343" y="2336"/>
                  </a:lnTo>
                  <a:lnTo>
                    <a:pt x="5130" y="2336"/>
                  </a:lnTo>
                  <a:lnTo>
                    <a:pt x="5130" y="1562"/>
                  </a:lnTo>
                  <a:lnTo>
                    <a:pt x="5905" y="1562"/>
                  </a:lnTo>
                  <a:lnTo>
                    <a:pt x="5130" y="787"/>
                  </a:lnTo>
                  <a:lnTo>
                    <a:pt x="5130" y="0"/>
                  </a:lnTo>
                  <a:close/>
                </a:path>
                <a:path w="10160" h="15239">
                  <a:moveTo>
                    <a:pt x="5905" y="1562"/>
                  </a:moveTo>
                  <a:lnTo>
                    <a:pt x="5130" y="1562"/>
                  </a:lnTo>
                  <a:lnTo>
                    <a:pt x="5130" y="2336"/>
                  </a:lnTo>
                  <a:lnTo>
                    <a:pt x="5905" y="2336"/>
                  </a:lnTo>
                  <a:lnTo>
                    <a:pt x="5905" y="1562"/>
                  </a:lnTo>
                  <a:close/>
                </a:path>
                <a:path w="10160" h="15239">
                  <a:moveTo>
                    <a:pt x="1981" y="14427"/>
                  </a:moveTo>
                  <a:lnTo>
                    <a:pt x="1193" y="15214"/>
                  </a:lnTo>
                  <a:lnTo>
                    <a:pt x="1981" y="15214"/>
                  </a:lnTo>
                  <a:lnTo>
                    <a:pt x="1981" y="14427"/>
                  </a:lnTo>
                  <a:close/>
                </a:path>
                <a:path w="10160" h="15239">
                  <a:moveTo>
                    <a:pt x="2768" y="13652"/>
                  </a:moveTo>
                  <a:lnTo>
                    <a:pt x="1193" y="13652"/>
                  </a:lnTo>
                  <a:lnTo>
                    <a:pt x="1193" y="14427"/>
                  </a:lnTo>
                  <a:lnTo>
                    <a:pt x="1981" y="14427"/>
                  </a:lnTo>
                  <a:lnTo>
                    <a:pt x="2768" y="13652"/>
                  </a:lnTo>
                  <a:close/>
                </a:path>
                <a:path w="10160" h="15239">
                  <a:moveTo>
                    <a:pt x="5130" y="13652"/>
                  </a:moveTo>
                  <a:lnTo>
                    <a:pt x="2768" y="13652"/>
                  </a:lnTo>
                  <a:lnTo>
                    <a:pt x="3555" y="14427"/>
                  </a:lnTo>
                  <a:lnTo>
                    <a:pt x="5130" y="14427"/>
                  </a:lnTo>
                  <a:lnTo>
                    <a:pt x="5130" y="13652"/>
                  </a:lnTo>
                  <a:close/>
                </a:path>
                <a:path w="10160" h="15239">
                  <a:moveTo>
                    <a:pt x="9067" y="9753"/>
                  </a:moveTo>
                  <a:lnTo>
                    <a:pt x="1193" y="9753"/>
                  </a:lnTo>
                  <a:lnTo>
                    <a:pt x="1193" y="10528"/>
                  </a:lnTo>
                  <a:lnTo>
                    <a:pt x="1981" y="10528"/>
                  </a:lnTo>
                  <a:lnTo>
                    <a:pt x="1981" y="12090"/>
                  </a:lnTo>
                  <a:lnTo>
                    <a:pt x="2768" y="12865"/>
                  </a:lnTo>
                  <a:lnTo>
                    <a:pt x="1981" y="12865"/>
                  </a:lnTo>
                  <a:lnTo>
                    <a:pt x="1981" y="13652"/>
                  </a:lnTo>
                  <a:lnTo>
                    <a:pt x="6692" y="13652"/>
                  </a:lnTo>
                  <a:lnTo>
                    <a:pt x="7480" y="12865"/>
                  </a:lnTo>
                  <a:lnTo>
                    <a:pt x="7480" y="12090"/>
                  </a:lnTo>
                  <a:lnTo>
                    <a:pt x="8280" y="12090"/>
                  </a:lnTo>
                  <a:lnTo>
                    <a:pt x="9067" y="11315"/>
                  </a:lnTo>
                  <a:lnTo>
                    <a:pt x="8280" y="11315"/>
                  </a:lnTo>
                  <a:lnTo>
                    <a:pt x="9067" y="10528"/>
                  </a:lnTo>
                  <a:lnTo>
                    <a:pt x="9067" y="9753"/>
                  </a:lnTo>
                  <a:close/>
                </a:path>
                <a:path w="10160" h="15239">
                  <a:moveTo>
                    <a:pt x="9067" y="12090"/>
                  </a:moveTo>
                  <a:lnTo>
                    <a:pt x="7480" y="12090"/>
                  </a:lnTo>
                  <a:lnTo>
                    <a:pt x="8280" y="12865"/>
                  </a:lnTo>
                  <a:lnTo>
                    <a:pt x="9067" y="12865"/>
                  </a:lnTo>
                  <a:lnTo>
                    <a:pt x="9067" y="12090"/>
                  </a:lnTo>
                  <a:close/>
                </a:path>
                <a:path w="10160" h="15239">
                  <a:moveTo>
                    <a:pt x="9067" y="7023"/>
                  </a:moveTo>
                  <a:lnTo>
                    <a:pt x="3555" y="7023"/>
                  </a:lnTo>
                  <a:lnTo>
                    <a:pt x="3555" y="7797"/>
                  </a:lnTo>
                  <a:lnTo>
                    <a:pt x="2768" y="8178"/>
                  </a:lnTo>
                  <a:lnTo>
                    <a:pt x="2768" y="9753"/>
                  </a:lnTo>
                  <a:lnTo>
                    <a:pt x="9855" y="9753"/>
                  </a:lnTo>
                  <a:lnTo>
                    <a:pt x="9067" y="8978"/>
                  </a:lnTo>
                  <a:lnTo>
                    <a:pt x="9067" y="7023"/>
                  </a:lnTo>
                  <a:close/>
                </a:path>
                <a:path w="10160" h="15239">
                  <a:moveTo>
                    <a:pt x="3555" y="7023"/>
                  </a:moveTo>
                  <a:lnTo>
                    <a:pt x="2768" y="7023"/>
                  </a:lnTo>
                  <a:lnTo>
                    <a:pt x="2768" y="7797"/>
                  </a:lnTo>
                  <a:lnTo>
                    <a:pt x="3555" y="7023"/>
                  </a:lnTo>
                  <a:close/>
                </a:path>
                <a:path w="10160" h="15239">
                  <a:moveTo>
                    <a:pt x="5130" y="5461"/>
                  </a:moveTo>
                  <a:lnTo>
                    <a:pt x="4343" y="5461"/>
                  </a:lnTo>
                  <a:lnTo>
                    <a:pt x="4343" y="7023"/>
                  </a:lnTo>
                  <a:lnTo>
                    <a:pt x="8280" y="7023"/>
                  </a:lnTo>
                  <a:lnTo>
                    <a:pt x="8280" y="6235"/>
                  </a:lnTo>
                  <a:lnTo>
                    <a:pt x="5130" y="6235"/>
                  </a:lnTo>
                  <a:lnTo>
                    <a:pt x="5130" y="5461"/>
                  </a:lnTo>
                  <a:close/>
                </a:path>
                <a:path w="10160" h="15239">
                  <a:moveTo>
                    <a:pt x="5905" y="4686"/>
                  </a:moveTo>
                  <a:lnTo>
                    <a:pt x="5130" y="4686"/>
                  </a:lnTo>
                  <a:lnTo>
                    <a:pt x="5130" y="6235"/>
                  </a:lnTo>
                  <a:lnTo>
                    <a:pt x="8280" y="6235"/>
                  </a:lnTo>
                  <a:lnTo>
                    <a:pt x="7480" y="5461"/>
                  </a:lnTo>
                  <a:lnTo>
                    <a:pt x="5905" y="5461"/>
                  </a:lnTo>
                  <a:lnTo>
                    <a:pt x="5905" y="4686"/>
                  </a:lnTo>
                  <a:close/>
                </a:path>
                <a:path w="10160" h="15239">
                  <a:moveTo>
                    <a:pt x="8280" y="4686"/>
                  </a:moveTo>
                  <a:lnTo>
                    <a:pt x="7480" y="4686"/>
                  </a:lnTo>
                  <a:lnTo>
                    <a:pt x="7480" y="5461"/>
                  </a:lnTo>
                  <a:lnTo>
                    <a:pt x="8280" y="5461"/>
                  </a:lnTo>
                  <a:lnTo>
                    <a:pt x="8280" y="4686"/>
                  </a:lnTo>
                  <a:close/>
                </a:path>
                <a:path w="10160" h="15239">
                  <a:moveTo>
                    <a:pt x="5905" y="3124"/>
                  </a:moveTo>
                  <a:lnTo>
                    <a:pt x="5905" y="3898"/>
                  </a:lnTo>
                  <a:lnTo>
                    <a:pt x="6692" y="3898"/>
                  </a:lnTo>
                  <a:lnTo>
                    <a:pt x="5905" y="3124"/>
                  </a:lnTo>
                  <a:close/>
                </a:path>
                <a:path w="10160" h="15239">
                  <a:moveTo>
                    <a:pt x="7480" y="3124"/>
                  </a:moveTo>
                  <a:lnTo>
                    <a:pt x="6692" y="3124"/>
                  </a:lnTo>
                  <a:lnTo>
                    <a:pt x="6692" y="3898"/>
                  </a:lnTo>
                  <a:lnTo>
                    <a:pt x="7480" y="3898"/>
                  </a:lnTo>
                  <a:lnTo>
                    <a:pt x="7480" y="3124"/>
                  </a:lnTo>
                  <a:close/>
                </a:path>
                <a:path w="10160" h="15239">
                  <a:moveTo>
                    <a:pt x="787" y="9753"/>
                  </a:moveTo>
                  <a:lnTo>
                    <a:pt x="0" y="9753"/>
                  </a:lnTo>
                  <a:lnTo>
                    <a:pt x="0" y="10528"/>
                  </a:lnTo>
                  <a:lnTo>
                    <a:pt x="787" y="10528"/>
                  </a:lnTo>
                  <a:lnTo>
                    <a:pt x="787" y="9753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5961553" y="2881549"/>
              <a:ext cx="10795" cy="15240"/>
            </a:xfrm>
            <a:custGeom>
              <a:avLst/>
              <a:gdLst/>
              <a:ahLst/>
              <a:cxnLst/>
              <a:rect l="l" t="t" r="r" b="b"/>
              <a:pathLst>
                <a:path w="10795" h="15239">
                  <a:moveTo>
                    <a:pt x="5918" y="774"/>
                  </a:moveTo>
                  <a:lnTo>
                    <a:pt x="6705" y="1549"/>
                  </a:lnTo>
                  <a:lnTo>
                    <a:pt x="5918" y="1549"/>
                  </a:lnTo>
                  <a:lnTo>
                    <a:pt x="6705" y="1549"/>
                  </a:lnTo>
                  <a:lnTo>
                    <a:pt x="6705" y="2336"/>
                  </a:lnTo>
                  <a:lnTo>
                    <a:pt x="5918" y="2336"/>
                  </a:lnTo>
                  <a:lnTo>
                    <a:pt x="5918" y="1549"/>
                  </a:lnTo>
                  <a:lnTo>
                    <a:pt x="5130" y="1549"/>
                  </a:lnTo>
                  <a:lnTo>
                    <a:pt x="5130" y="2336"/>
                  </a:lnTo>
                  <a:lnTo>
                    <a:pt x="5130" y="1549"/>
                  </a:lnTo>
                  <a:lnTo>
                    <a:pt x="4343" y="1549"/>
                  </a:lnTo>
                  <a:lnTo>
                    <a:pt x="5130" y="1549"/>
                  </a:lnTo>
                  <a:lnTo>
                    <a:pt x="5130" y="774"/>
                  </a:lnTo>
                  <a:lnTo>
                    <a:pt x="5130" y="0"/>
                  </a:lnTo>
                  <a:lnTo>
                    <a:pt x="5918" y="0"/>
                  </a:lnTo>
                  <a:lnTo>
                    <a:pt x="5918" y="774"/>
                  </a:lnTo>
                  <a:close/>
                </a:path>
                <a:path w="10795" h="15239">
                  <a:moveTo>
                    <a:pt x="8280" y="3886"/>
                  </a:moveTo>
                  <a:lnTo>
                    <a:pt x="7493" y="3886"/>
                  </a:lnTo>
                  <a:lnTo>
                    <a:pt x="6705" y="3886"/>
                  </a:lnTo>
                  <a:lnTo>
                    <a:pt x="6705" y="4673"/>
                  </a:lnTo>
                  <a:lnTo>
                    <a:pt x="6705" y="3886"/>
                  </a:lnTo>
                  <a:lnTo>
                    <a:pt x="6705" y="4673"/>
                  </a:lnTo>
                  <a:lnTo>
                    <a:pt x="6705" y="5448"/>
                  </a:lnTo>
                  <a:lnTo>
                    <a:pt x="7493" y="5448"/>
                  </a:lnTo>
                  <a:lnTo>
                    <a:pt x="8280" y="5448"/>
                  </a:lnTo>
                  <a:lnTo>
                    <a:pt x="8280" y="4673"/>
                  </a:lnTo>
                  <a:lnTo>
                    <a:pt x="9067" y="4673"/>
                  </a:lnTo>
                  <a:lnTo>
                    <a:pt x="9067" y="5448"/>
                  </a:lnTo>
                  <a:lnTo>
                    <a:pt x="8280" y="5448"/>
                  </a:lnTo>
                  <a:lnTo>
                    <a:pt x="9067" y="6235"/>
                  </a:lnTo>
                  <a:lnTo>
                    <a:pt x="9067" y="7010"/>
                  </a:lnTo>
                  <a:lnTo>
                    <a:pt x="9855" y="7010"/>
                  </a:lnTo>
                  <a:lnTo>
                    <a:pt x="9855" y="7785"/>
                  </a:lnTo>
                  <a:lnTo>
                    <a:pt x="9855" y="8953"/>
                  </a:lnTo>
                  <a:lnTo>
                    <a:pt x="10642" y="9740"/>
                  </a:lnTo>
                  <a:lnTo>
                    <a:pt x="9855" y="9740"/>
                  </a:lnTo>
                  <a:lnTo>
                    <a:pt x="9855" y="10515"/>
                  </a:lnTo>
                  <a:lnTo>
                    <a:pt x="9067" y="11303"/>
                  </a:lnTo>
                  <a:lnTo>
                    <a:pt x="9855" y="11303"/>
                  </a:lnTo>
                  <a:lnTo>
                    <a:pt x="9855" y="12077"/>
                  </a:lnTo>
                  <a:lnTo>
                    <a:pt x="9855" y="11303"/>
                  </a:lnTo>
                  <a:lnTo>
                    <a:pt x="9067" y="12077"/>
                  </a:lnTo>
                  <a:lnTo>
                    <a:pt x="9855" y="12077"/>
                  </a:lnTo>
                  <a:lnTo>
                    <a:pt x="9855" y="12852"/>
                  </a:lnTo>
                  <a:lnTo>
                    <a:pt x="9067" y="12852"/>
                  </a:lnTo>
                  <a:lnTo>
                    <a:pt x="8280" y="12077"/>
                  </a:lnTo>
                  <a:lnTo>
                    <a:pt x="8280" y="12852"/>
                  </a:lnTo>
                  <a:lnTo>
                    <a:pt x="7493" y="13639"/>
                  </a:lnTo>
                  <a:lnTo>
                    <a:pt x="6705" y="13639"/>
                  </a:lnTo>
                  <a:lnTo>
                    <a:pt x="5918" y="13639"/>
                  </a:lnTo>
                  <a:lnTo>
                    <a:pt x="5918" y="14414"/>
                  </a:lnTo>
                  <a:lnTo>
                    <a:pt x="5130" y="14414"/>
                  </a:lnTo>
                  <a:lnTo>
                    <a:pt x="4343" y="14414"/>
                  </a:lnTo>
                  <a:lnTo>
                    <a:pt x="3556" y="13639"/>
                  </a:lnTo>
                  <a:lnTo>
                    <a:pt x="2768" y="14414"/>
                  </a:lnTo>
                  <a:lnTo>
                    <a:pt x="2768" y="15201"/>
                  </a:lnTo>
                  <a:lnTo>
                    <a:pt x="1981" y="15201"/>
                  </a:lnTo>
                  <a:lnTo>
                    <a:pt x="2768" y="14414"/>
                  </a:lnTo>
                  <a:lnTo>
                    <a:pt x="1981" y="14414"/>
                  </a:lnTo>
                  <a:lnTo>
                    <a:pt x="1981" y="13639"/>
                  </a:lnTo>
                  <a:lnTo>
                    <a:pt x="2768" y="13639"/>
                  </a:lnTo>
                  <a:lnTo>
                    <a:pt x="2768" y="12852"/>
                  </a:lnTo>
                  <a:lnTo>
                    <a:pt x="3556" y="12852"/>
                  </a:lnTo>
                  <a:lnTo>
                    <a:pt x="2768" y="12077"/>
                  </a:lnTo>
                  <a:lnTo>
                    <a:pt x="2768" y="11303"/>
                  </a:lnTo>
                  <a:lnTo>
                    <a:pt x="2768" y="10515"/>
                  </a:lnTo>
                  <a:lnTo>
                    <a:pt x="3556" y="10515"/>
                  </a:lnTo>
                  <a:lnTo>
                    <a:pt x="2768" y="10515"/>
                  </a:lnTo>
                  <a:lnTo>
                    <a:pt x="1981" y="10515"/>
                  </a:lnTo>
                  <a:lnTo>
                    <a:pt x="1981" y="9740"/>
                  </a:lnTo>
                  <a:lnTo>
                    <a:pt x="2768" y="9740"/>
                  </a:lnTo>
                  <a:lnTo>
                    <a:pt x="3556" y="9740"/>
                  </a:lnTo>
                  <a:lnTo>
                    <a:pt x="3556" y="8953"/>
                  </a:lnTo>
                  <a:lnTo>
                    <a:pt x="3556" y="8178"/>
                  </a:lnTo>
                  <a:lnTo>
                    <a:pt x="4343" y="7785"/>
                  </a:lnTo>
                  <a:lnTo>
                    <a:pt x="4343" y="7010"/>
                  </a:lnTo>
                  <a:lnTo>
                    <a:pt x="3556" y="7785"/>
                  </a:lnTo>
                  <a:lnTo>
                    <a:pt x="3556" y="7010"/>
                  </a:lnTo>
                  <a:lnTo>
                    <a:pt x="3556" y="7785"/>
                  </a:lnTo>
                  <a:lnTo>
                    <a:pt x="3556" y="7010"/>
                  </a:lnTo>
                  <a:lnTo>
                    <a:pt x="4343" y="7010"/>
                  </a:lnTo>
                  <a:lnTo>
                    <a:pt x="5130" y="7010"/>
                  </a:lnTo>
                  <a:lnTo>
                    <a:pt x="5130" y="6235"/>
                  </a:lnTo>
                  <a:lnTo>
                    <a:pt x="5130" y="5448"/>
                  </a:lnTo>
                  <a:lnTo>
                    <a:pt x="5918" y="5448"/>
                  </a:lnTo>
                  <a:lnTo>
                    <a:pt x="5918" y="6235"/>
                  </a:lnTo>
                  <a:lnTo>
                    <a:pt x="5918" y="5448"/>
                  </a:lnTo>
                  <a:lnTo>
                    <a:pt x="5918" y="4673"/>
                  </a:lnTo>
                  <a:lnTo>
                    <a:pt x="6705" y="4673"/>
                  </a:lnTo>
                  <a:lnTo>
                    <a:pt x="6705" y="3886"/>
                  </a:lnTo>
                  <a:lnTo>
                    <a:pt x="5918" y="3886"/>
                  </a:lnTo>
                  <a:lnTo>
                    <a:pt x="6705" y="3886"/>
                  </a:lnTo>
                  <a:lnTo>
                    <a:pt x="5918" y="3886"/>
                  </a:lnTo>
                  <a:lnTo>
                    <a:pt x="6705" y="3886"/>
                  </a:lnTo>
                  <a:lnTo>
                    <a:pt x="6705" y="3111"/>
                  </a:lnTo>
                  <a:lnTo>
                    <a:pt x="7493" y="3886"/>
                  </a:lnTo>
                  <a:lnTo>
                    <a:pt x="7493" y="3111"/>
                  </a:lnTo>
                  <a:lnTo>
                    <a:pt x="8280" y="3111"/>
                  </a:lnTo>
                  <a:lnTo>
                    <a:pt x="8280" y="3886"/>
                  </a:lnTo>
                  <a:close/>
                </a:path>
                <a:path w="10795" h="15239">
                  <a:moveTo>
                    <a:pt x="10642" y="9740"/>
                  </a:moveTo>
                  <a:lnTo>
                    <a:pt x="10642" y="10515"/>
                  </a:lnTo>
                  <a:lnTo>
                    <a:pt x="10642" y="9740"/>
                  </a:lnTo>
                  <a:lnTo>
                    <a:pt x="9855" y="9740"/>
                  </a:lnTo>
                  <a:lnTo>
                    <a:pt x="10642" y="9740"/>
                  </a:lnTo>
                  <a:close/>
                </a:path>
                <a:path w="10795" h="15239">
                  <a:moveTo>
                    <a:pt x="4343" y="7010"/>
                  </a:moveTo>
                  <a:lnTo>
                    <a:pt x="5130" y="7010"/>
                  </a:lnTo>
                  <a:lnTo>
                    <a:pt x="4343" y="7010"/>
                  </a:lnTo>
                  <a:close/>
                </a:path>
                <a:path w="10795" h="15239">
                  <a:moveTo>
                    <a:pt x="800" y="9740"/>
                  </a:moveTo>
                  <a:lnTo>
                    <a:pt x="0" y="9740"/>
                  </a:lnTo>
                  <a:lnTo>
                    <a:pt x="800" y="9740"/>
                  </a:lnTo>
                  <a:close/>
                </a:path>
                <a:path w="10795" h="15239">
                  <a:moveTo>
                    <a:pt x="1587" y="9740"/>
                  </a:moveTo>
                  <a:lnTo>
                    <a:pt x="1587" y="10515"/>
                  </a:lnTo>
                  <a:lnTo>
                    <a:pt x="800" y="10515"/>
                  </a:lnTo>
                  <a:lnTo>
                    <a:pt x="0" y="10515"/>
                  </a:lnTo>
                  <a:lnTo>
                    <a:pt x="800" y="10515"/>
                  </a:lnTo>
                  <a:lnTo>
                    <a:pt x="800" y="9740"/>
                  </a:lnTo>
                  <a:lnTo>
                    <a:pt x="1587" y="974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6054308" y="2563626"/>
              <a:ext cx="108585" cy="118745"/>
            </a:xfrm>
            <a:custGeom>
              <a:avLst/>
              <a:gdLst/>
              <a:ahLst/>
              <a:cxnLst/>
              <a:rect l="l" t="t" r="r" b="b"/>
              <a:pathLst>
                <a:path w="108585" h="118744">
                  <a:moveTo>
                    <a:pt x="85217" y="117475"/>
                  </a:moveTo>
                  <a:lnTo>
                    <a:pt x="78600" y="117475"/>
                  </a:lnTo>
                  <a:lnTo>
                    <a:pt x="79387" y="118237"/>
                  </a:lnTo>
                  <a:lnTo>
                    <a:pt x="85217" y="118237"/>
                  </a:lnTo>
                  <a:lnTo>
                    <a:pt x="85217" y="117475"/>
                  </a:lnTo>
                  <a:close/>
                </a:path>
                <a:path w="108585" h="118744">
                  <a:moveTo>
                    <a:pt x="87553" y="117475"/>
                  </a:moveTo>
                  <a:lnTo>
                    <a:pt x="86779" y="117475"/>
                  </a:lnTo>
                  <a:lnTo>
                    <a:pt x="87553" y="118237"/>
                  </a:lnTo>
                  <a:lnTo>
                    <a:pt x="87553" y="117475"/>
                  </a:lnTo>
                  <a:close/>
                </a:path>
                <a:path w="108585" h="118744">
                  <a:moveTo>
                    <a:pt x="76276" y="116713"/>
                  </a:moveTo>
                  <a:lnTo>
                    <a:pt x="75488" y="116713"/>
                  </a:lnTo>
                  <a:lnTo>
                    <a:pt x="76276" y="117475"/>
                  </a:lnTo>
                  <a:lnTo>
                    <a:pt x="76276" y="116713"/>
                  </a:lnTo>
                  <a:close/>
                </a:path>
                <a:path w="108585" h="118744">
                  <a:moveTo>
                    <a:pt x="89509" y="116713"/>
                  </a:moveTo>
                  <a:lnTo>
                    <a:pt x="77050" y="116713"/>
                  </a:lnTo>
                  <a:lnTo>
                    <a:pt x="77050" y="117475"/>
                  </a:lnTo>
                  <a:lnTo>
                    <a:pt x="89509" y="117475"/>
                  </a:lnTo>
                  <a:lnTo>
                    <a:pt x="89509" y="116713"/>
                  </a:lnTo>
                  <a:close/>
                </a:path>
                <a:path w="108585" h="118744">
                  <a:moveTo>
                    <a:pt x="90284" y="115951"/>
                  </a:moveTo>
                  <a:lnTo>
                    <a:pt x="72377" y="115951"/>
                  </a:lnTo>
                  <a:lnTo>
                    <a:pt x="72377" y="116713"/>
                  </a:lnTo>
                  <a:lnTo>
                    <a:pt x="90284" y="116713"/>
                  </a:lnTo>
                  <a:lnTo>
                    <a:pt x="90284" y="115951"/>
                  </a:lnTo>
                  <a:close/>
                </a:path>
                <a:path w="108585" h="118744">
                  <a:moveTo>
                    <a:pt x="92621" y="115570"/>
                  </a:moveTo>
                  <a:lnTo>
                    <a:pt x="70827" y="115570"/>
                  </a:lnTo>
                  <a:lnTo>
                    <a:pt x="70827" y="115951"/>
                  </a:lnTo>
                  <a:lnTo>
                    <a:pt x="90284" y="115951"/>
                  </a:lnTo>
                  <a:lnTo>
                    <a:pt x="90284" y="116713"/>
                  </a:lnTo>
                  <a:lnTo>
                    <a:pt x="91833" y="116713"/>
                  </a:lnTo>
                  <a:lnTo>
                    <a:pt x="91833" y="115951"/>
                  </a:lnTo>
                  <a:lnTo>
                    <a:pt x="92621" y="115570"/>
                  </a:lnTo>
                  <a:close/>
                </a:path>
                <a:path w="108585" h="118744">
                  <a:moveTo>
                    <a:pt x="68097" y="114808"/>
                  </a:moveTo>
                  <a:lnTo>
                    <a:pt x="68097" y="115570"/>
                  </a:lnTo>
                  <a:lnTo>
                    <a:pt x="68484" y="115189"/>
                  </a:lnTo>
                  <a:lnTo>
                    <a:pt x="68097" y="114808"/>
                  </a:lnTo>
                  <a:close/>
                </a:path>
                <a:path w="108585" h="118744">
                  <a:moveTo>
                    <a:pt x="95732" y="114808"/>
                  </a:moveTo>
                  <a:lnTo>
                    <a:pt x="68872" y="114808"/>
                  </a:lnTo>
                  <a:lnTo>
                    <a:pt x="68484" y="115189"/>
                  </a:lnTo>
                  <a:lnTo>
                    <a:pt x="68872" y="115570"/>
                  </a:lnTo>
                  <a:lnTo>
                    <a:pt x="94957" y="115570"/>
                  </a:lnTo>
                  <a:lnTo>
                    <a:pt x="95732" y="114808"/>
                  </a:lnTo>
                  <a:close/>
                </a:path>
                <a:path w="108585" h="118744">
                  <a:moveTo>
                    <a:pt x="67322" y="114046"/>
                  </a:moveTo>
                  <a:lnTo>
                    <a:pt x="66548" y="114046"/>
                  </a:lnTo>
                  <a:lnTo>
                    <a:pt x="66548" y="114808"/>
                  </a:lnTo>
                  <a:lnTo>
                    <a:pt x="67322" y="114808"/>
                  </a:lnTo>
                  <a:lnTo>
                    <a:pt x="67322" y="114046"/>
                  </a:lnTo>
                  <a:close/>
                </a:path>
                <a:path w="108585" h="118744">
                  <a:moveTo>
                    <a:pt x="96507" y="114046"/>
                  </a:moveTo>
                  <a:lnTo>
                    <a:pt x="67322" y="114046"/>
                  </a:lnTo>
                  <a:lnTo>
                    <a:pt x="67322" y="114808"/>
                  </a:lnTo>
                  <a:lnTo>
                    <a:pt x="96507" y="114808"/>
                  </a:lnTo>
                  <a:lnTo>
                    <a:pt x="96507" y="114046"/>
                  </a:lnTo>
                  <a:close/>
                </a:path>
                <a:path w="108585" h="118744">
                  <a:moveTo>
                    <a:pt x="97282" y="114046"/>
                  </a:moveTo>
                  <a:lnTo>
                    <a:pt x="96507" y="114046"/>
                  </a:lnTo>
                  <a:lnTo>
                    <a:pt x="96507" y="114808"/>
                  </a:lnTo>
                  <a:lnTo>
                    <a:pt x="97282" y="114808"/>
                  </a:lnTo>
                  <a:lnTo>
                    <a:pt x="97282" y="114046"/>
                  </a:lnTo>
                  <a:close/>
                </a:path>
                <a:path w="108585" h="118744">
                  <a:moveTo>
                    <a:pt x="98069" y="114046"/>
                  </a:moveTo>
                  <a:lnTo>
                    <a:pt x="97282" y="114046"/>
                  </a:lnTo>
                  <a:lnTo>
                    <a:pt x="97282" y="114808"/>
                  </a:lnTo>
                  <a:lnTo>
                    <a:pt x="98069" y="114808"/>
                  </a:lnTo>
                  <a:lnTo>
                    <a:pt x="98069" y="114046"/>
                  </a:lnTo>
                  <a:close/>
                </a:path>
                <a:path w="108585" h="118744">
                  <a:moveTo>
                    <a:pt x="99225" y="113284"/>
                  </a:moveTo>
                  <a:lnTo>
                    <a:pt x="65760" y="113284"/>
                  </a:lnTo>
                  <a:lnTo>
                    <a:pt x="65760" y="114046"/>
                  </a:lnTo>
                  <a:lnTo>
                    <a:pt x="99225" y="114046"/>
                  </a:lnTo>
                  <a:lnTo>
                    <a:pt x="99225" y="113284"/>
                  </a:lnTo>
                  <a:close/>
                </a:path>
                <a:path w="108585" h="118744">
                  <a:moveTo>
                    <a:pt x="102349" y="105918"/>
                  </a:moveTo>
                  <a:lnTo>
                    <a:pt x="59931" y="105918"/>
                  </a:lnTo>
                  <a:lnTo>
                    <a:pt x="59931" y="107950"/>
                  </a:lnTo>
                  <a:lnTo>
                    <a:pt x="60706" y="107950"/>
                  </a:lnTo>
                  <a:lnTo>
                    <a:pt x="60706" y="108712"/>
                  </a:lnTo>
                  <a:lnTo>
                    <a:pt x="61099" y="108712"/>
                  </a:lnTo>
                  <a:lnTo>
                    <a:pt x="61099" y="109474"/>
                  </a:lnTo>
                  <a:lnTo>
                    <a:pt x="61874" y="109474"/>
                  </a:lnTo>
                  <a:lnTo>
                    <a:pt x="61874" y="110236"/>
                  </a:lnTo>
                  <a:lnTo>
                    <a:pt x="62649" y="110998"/>
                  </a:lnTo>
                  <a:lnTo>
                    <a:pt x="63423" y="110998"/>
                  </a:lnTo>
                  <a:lnTo>
                    <a:pt x="63423" y="111760"/>
                  </a:lnTo>
                  <a:lnTo>
                    <a:pt x="64211" y="111760"/>
                  </a:lnTo>
                  <a:lnTo>
                    <a:pt x="64211" y="112522"/>
                  </a:lnTo>
                  <a:lnTo>
                    <a:pt x="64985" y="113284"/>
                  </a:lnTo>
                  <a:lnTo>
                    <a:pt x="100787" y="113284"/>
                  </a:lnTo>
                  <a:lnTo>
                    <a:pt x="100787" y="112522"/>
                  </a:lnTo>
                  <a:lnTo>
                    <a:pt x="102349" y="110998"/>
                  </a:lnTo>
                  <a:lnTo>
                    <a:pt x="102349" y="105918"/>
                  </a:lnTo>
                  <a:close/>
                </a:path>
                <a:path w="108585" h="118744">
                  <a:moveTo>
                    <a:pt x="105460" y="105918"/>
                  </a:moveTo>
                  <a:lnTo>
                    <a:pt x="102349" y="105918"/>
                  </a:lnTo>
                  <a:lnTo>
                    <a:pt x="102349" y="110998"/>
                  </a:lnTo>
                  <a:lnTo>
                    <a:pt x="103124" y="110998"/>
                  </a:lnTo>
                  <a:lnTo>
                    <a:pt x="103124" y="110236"/>
                  </a:lnTo>
                  <a:lnTo>
                    <a:pt x="103898" y="110236"/>
                  </a:lnTo>
                  <a:lnTo>
                    <a:pt x="103898" y="108712"/>
                  </a:lnTo>
                  <a:lnTo>
                    <a:pt x="104673" y="108712"/>
                  </a:lnTo>
                  <a:lnTo>
                    <a:pt x="104673" y="107061"/>
                  </a:lnTo>
                  <a:lnTo>
                    <a:pt x="105460" y="107061"/>
                  </a:lnTo>
                  <a:lnTo>
                    <a:pt x="105460" y="105918"/>
                  </a:lnTo>
                  <a:close/>
                </a:path>
                <a:path w="108585" h="118744">
                  <a:moveTo>
                    <a:pt x="98069" y="103632"/>
                  </a:moveTo>
                  <a:lnTo>
                    <a:pt x="58369" y="103632"/>
                  </a:lnTo>
                  <a:lnTo>
                    <a:pt x="58369" y="104394"/>
                  </a:lnTo>
                  <a:lnTo>
                    <a:pt x="59143" y="105156"/>
                  </a:lnTo>
                  <a:lnTo>
                    <a:pt x="59143" y="105918"/>
                  </a:lnTo>
                  <a:lnTo>
                    <a:pt x="100012" y="105918"/>
                  </a:lnTo>
                  <a:lnTo>
                    <a:pt x="100012" y="105156"/>
                  </a:lnTo>
                  <a:lnTo>
                    <a:pt x="99225" y="105156"/>
                  </a:lnTo>
                  <a:lnTo>
                    <a:pt x="99225" y="104394"/>
                  </a:lnTo>
                  <a:lnTo>
                    <a:pt x="98069" y="104394"/>
                  </a:lnTo>
                  <a:lnTo>
                    <a:pt x="98069" y="103632"/>
                  </a:lnTo>
                  <a:close/>
                </a:path>
                <a:path w="108585" h="118744">
                  <a:moveTo>
                    <a:pt x="104673" y="105156"/>
                  </a:moveTo>
                  <a:lnTo>
                    <a:pt x="100012" y="105156"/>
                  </a:lnTo>
                  <a:lnTo>
                    <a:pt x="100012" y="105918"/>
                  </a:lnTo>
                  <a:lnTo>
                    <a:pt x="104673" y="105918"/>
                  </a:lnTo>
                  <a:lnTo>
                    <a:pt x="104673" y="105156"/>
                  </a:lnTo>
                  <a:close/>
                </a:path>
                <a:path w="108585" h="118744">
                  <a:moveTo>
                    <a:pt x="103898" y="103632"/>
                  </a:moveTo>
                  <a:lnTo>
                    <a:pt x="98450" y="103632"/>
                  </a:lnTo>
                  <a:lnTo>
                    <a:pt x="98450" y="104394"/>
                  </a:lnTo>
                  <a:lnTo>
                    <a:pt x="99225" y="104394"/>
                  </a:lnTo>
                  <a:lnTo>
                    <a:pt x="99225" y="105156"/>
                  </a:lnTo>
                  <a:lnTo>
                    <a:pt x="103898" y="105156"/>
                  </a:lnTo>
                  <a:lnTo>
                    <a:pt x="103898" y="103632"/>
                  </a:lnTo>
                  <a:close/>
                </a:path>
                <a:path w="108585" h="118744">
                  <a:moveTo>
                    <a:pt x="98069" y="103632"/>
                  </a:moveTo>
                  <a:lnTo>
                    <a:pt x="98069" y="104394"/>
                  </a:lnTo>
                  <a:lnTo>
                    <a:pt x="98450" y="104394"/>
                  </a:lnTo>
                  <a:lnTo>
                    <a:pt x="98069" y="103632"/>
                  </a:lnTo>
                  <a:close/>
                </a:path>
                <a:path w="108585" h="118744">
                  <a:moveTo>
                    <a:pt x="106235" y="100584"/>
                  </a:moveTo>
                  <a:lnTo>
                    <a:pt x="56819" y="100584"/>
                  </a:lnTo>
                  <a:lnTo>
                    <a:pt x="56819" y="102108"/>
                  </a:lnTo>
                  <a:lnTo>
                    <a:pt x="57594" y="102870"/>
                  </a:lnTo>
                  <a:lnTo>
                    <a:pt x="57594" y="103632"/>
                  </a:lnTo>
                  <a:lnTo>
                    <a:pt x="104673" y="103632"/>
                  </a:lnTo>
                  <a:lnTo>
                    <a:pt x="104673" y="102870"/>
                  </a:lnTo>
                  <a:lnTo>
                    <a:pt x="105460" y="102870"/>
                  </a:lnTo>
                  <a:lnTo>
                    <a:pt x="105460" y="102108"/>
                  </a:lnTo>
                  <a:lnTo>
                    <a:pt x="106235" y="101346"/>
                  </a:lnTo>
                  <a:lnTo>
                    <a:pt x="106235" y="100584"/>
                  </a:lnTo>
                  <a:close/>
                </a:path>
                <a:path w="108585" h="118744">
                  <a:moveTo>
                    <a:pt x="56032" y="99822"/>
                  </a:moveTo>
                  <a:lnTo>
                    <a:pt x="54483" y="99822"/>
                  </a:lnTo>
                  <a:lnTo>
                    <a:pt x="55257" y="100584"/>
                  </a:lnTo>
                  <a:lnTo>
                    <a:pt x="56032" y="100584"/>
                  </a:lnTo>
                  <a:lnTo>
                    <a:pt x="56032" y="99822"/>
                  </a:lnTo>
                  <a:close/>
                </a:path>
                <a:path w="108585" h="118744">
                  <a:moveTo>
                    <a:pt x="105460" y="99060"/>
                  </a:moveTo>
                  <a:lnTo>
                    <a:pt x="56032" y="99060"/>
                  </a:lnTo>
                  <a:lnTo>
                    <a:pt x="56032" y="100584"/>
                  </a:lnTo>
                  <a:lnTo>
                    <a:pt x="107010" y="100584"/>
                  </a:lnTo>
                  <a:lnTo>
                    <a:pt x="107010" y="99822"/>
                  </a:lnTo>
                  <a:lnTo>
                    <a:pt x="105460" y="99822"/>
                  </a:lnTo>
                  <a:lnTo>
                    <a:pt x="105460" y="99060"/>
                  </a:lnTo>
                  <a:close/>
                </a:path>
                <a:path w="108585" h="118744">
                  <a:moveTo>
                    <a:pt x="55257" y="98298"/>
                  </a:moveTo>
                  <a:lnTo>
                    <a:pt x="52920" y="98298"/>
                  </a:lnTo>
                  <a:lnTo>
                    <a:pt x="52920" y="99060"/>
                  </a:lnTo>
                  <a:lnTo>
                    <a:pt x="53695" y="99060"/>
                  </a:lnTo>
                  <a:lnTo>
                    <a:pt x="53695" y="99822"/>
                  </a:lnTo>
                  <a:lnTo>
                    <a:pt x="55257" y="99822"/>
                  </a:lnTo>
                  <a:lnTo>
                    <a:pt x="55257" y="98298"/>
                  </a:lnTo>
                  <a:close/>
                </a:path>
                <a:path w="108585" h="118744">
                  <a:moveTo>
                    <a:pt x="106235" y="98298"/>
                  </a:moveTo>
                  <a:lnTo>
                    <a:pt x="55257" y="98298"/>
                  </a:lnTo>
                  <a:lnTo>
                    <a:pt x="55257" y="99060"/>
                  </a:lnTo>
                  <a:lnTo>
                    <a:pt x="106235" y="99060"/>
                  </a:lnTo>
                  <a:lnTo>
                    <a:pt x="106235" y="98298"/>
                  </a:lnTo>
                  <a:close/>
                </a:path>
                <a:path w="108585" h="118744">
                  <a:moveTo>
                    <a:pt x="107797" y="96774"/>
                  </a:moveTo>
                  <a:lnTo>
                    <a:pt x="56032" y="96774"/>
                  </a:lnTo>
                  <a:lnTo>
                    <a:pt x="56032" y="98298"/>
                  </a:lnTo>
                  <a:lnTo>
                    <a:pt x="106235" y="98298"/>
                  </a:lnTo>
                  <a:lnTo>
                    <a:pt x="107010" y="99060"/>
                  </a:lnTo>
                  <a:lnTo>
                    <a:pt x="107010" y="97536"/>
                  </a:lnTo>
                  <a:lnTo>
                    <a:pt x="107797" y="97536"/>
                  </a:lnTo>
                  <a:lnTo>
                    <a:pt x="107797" y="96774"/>
                  </a:lnTo>
                  <a:close/>
                </a:path>
                <a:path w="108585" h="118744">
                  <a:moveTo>
                    <a:pt x="108178" y="93218"/>
                  </a:moveTo>
                  <a:lnTo>
                    <a:pt x="48641" y="93218"/>
                  </a:lnTo>
                  <a:lnTo>
                    <a:pt x="48641" y="93980"/>
                  </a:lnTo>
                  <a:lnTo>
                    <a:pt x="49415" y="93980"/>
                  </a:lnTo>
                  <a:lnTo>
                    <a:pt x="49415" y="94742"/>
                  </a:lnTo>
                  <a:lnTo>
                    <a:pt x="50203" y="94742"/>
                  </a:lnTo>
                  <a:lnTo>
                    <a:pt x="50203" y="95504"/>
                  </a:lnTo>
                  <a:lnTo>
                    <a:pt x="51371" y="96774"/>
                  </a:lnTo>
                  <a:lnTo>
                    <a:pt x="51371" y="97536"/>
                  </a:lnTo>
                  <a:lnTo>
                    <a:pt x="52146" y="97536"/>
                  </a:lnTo>
                  <a:lnTo>
                    <a:pt x="52146" y="98298"/>
                  </a:lnTo>
                  <a:lnTo>
                    <a:pt x="56032" y="98298"/>
                  </a:lnTo>
                  <a:lnTo>
                    <a:pt x="56032" y="96774"/>
                  </a:lnTo>
                  <a:lnTo>
                    <a:pt x="108178" y="96774"/>
                  </a:lnTo>
                  <a:lnTo>
                    <a:pt x="108178" y="93218"/>
                  </a:lnTo>
                  <a:close/>
                </a:path>
                <a:path w="108585" h="118744">
                  <a:moveTo>
                    <a:pt x="107797" y="92456"/>
                  </a:moveTo>
                  <a:lnTo>
                    <a:pt x="47866" y="92456"/>
                  </a:lnTo>
                  <a:lnTo>
                    <a:pt x="47866" y="93218"/>
                  </a:lnTo>
                  <a:lnTo>
                    <a:pt x="107797" y="93218"/>
                  </a:lnTo>
                  <a:lnTo>
                    <a:pt x="107797" y="92456"/>
                  </a:lnTo>
                  <a:close/>
                </a:path>
                <a:path w="108585" h="118744">
                  <a:moveTo>
                    <a:pt x="107010" y="91694"/>
                  </a:moveTo>
                  <a:lnTo>
                    <a:pt x="47078" y="91694"/>
                  </a:lnTo>
                  <a:lnTo>
                    <a:pt x="47078" y="92456"/>
                  </a:lnTo>
                  <a:lnTo>
                    <a:pt x="107010" y="92456"/>
                  </a:lnTo>
                  <a:lnTo>
                    <a:pt x="107010" y="91694"/>
                  </a:lnTo>
                  <a:close/>
                </a:path>
                <a:path w="108585" h="118744">
                  <a:moveTo>
                    <a:pt x="104673" y="87884"/>
                  </a:moveTo>
                  <a:lnTo>
                    <a:pt x="45529" y="87884"/>
                  </a:lnTo>
                  <a:lnTo>
                    <a:pt x="45529" y="90170"/>
                  </a:lnTo>
                  <a:lnTo>
                    <a:pt x="46304" y="90170"/>
                  </a:lnTo>
                  <a:lnTo>
                    <a:pt x="46304" y="91694"/>
                  </a:lnTo>
                  <a:lnTo>
                    <a:pt x="105460" y="91694"/>
                  </a:lnTo>
                  <a:lnTo>
                    <a:pt x="105460" y="90932"/>
                  </a:lnTo>
                  <a:lnTo>
                    <a:pt x="104673" y="90932"/>
                  </a:lnTo>
                  <a:lnTo>
                    <a:pt x="104673" y="87884"/>
                  </a:lnTo>
                  <a:close/>
                </a:path>
                <a:path w="108585" h="118744">
                  <a:moveTo>
                    <a:pt x="107010" y="90170"/>
                  </a:moveTo>
                  <a:lnTo>
                    <a:pt x="106235" y="90170"/>
                  </a:lnTo>
                  <a:lnTo>
                    <a:pt x="106235" y="91694"/>
                  </a:lnTo>
                  <a:lnTo>
                    <a:pt x="107797" y="91694"/>
                  </a:lnTo>
                  <a:lnTo>
                    <a:pt x="107797" y="90932"/>
                  </a:lnTo>
                  <a:lnTo>
                    <a:pt x="107010" y="90932"/>
                  </a:lnTo>
                  <a:lnTo>
                    <a:pt x="107010" y="90170"/>
                  </a:lnTo>
                  <a:close/>
                </a:path>
                <a:path w="108585" h="118744">
                  <a:moveTo>
                    <a:pt x="41630" y="79756"/>
                  </a:moveTo>
                  <a:lnTo>
                    <a:pt x="41249" y="79756"/>
                  </a:lnTo>
                  <a:lnTo>
                    <a:pt x="41249" y="80518"/>
                  </a:lnTo>
                  <a:lnTo>
                    <a:pt x="39687" y="80518"/>
                  </a:lnTo>
                  <a:lnTo>
                    <a:pt x="39687" y="82804"/>
                  </a:lnTo>
                  <a:lnTo>
                    <a:pt x="43192" y="82804"/>
                  </a:lnTo>
                  <a:lnTo>
                    <a:pt x="43192" y="83566"/>
                  </a:lnTo>
                  <a:lnTo>
                    <a:pt x="43967" y="83566"/>
                  </a:lnTo>
                  <a:lnTo>
                    <a:pt x="43967" y="85217"/>
                  </a:lnTo>
                  <a:lnTo>
                    <a:pt x="44754" y="85979"/>
                  </a:lnTo>
                  <a:lnTo>
                    <a:pt x="44754" y="87884"/>
                  </a:lnTo>
                  <a:lnTo>
                    <a:pt x="105460" y="87884"/>
                  </a:lnTo>
                  <a:lnTo>
                    <a:pt x="105460" y="88646"/>
                  </a:lnTo>
                  <a:lnTo>
                    <a:pt x="106235" y="88646"/>
                  </a:lnTo>
                  <a:lnTo>
                    <a:pt x="106235" y="87122"/>
                  </a:lnTo>
                  <a:lnTo>
                    <a:pt x="105460" y="87122"/>
                  </a:lnTo>
                  <a:lnTo>
                    <a:pt x="105460" y="85979"/>
                  </a:lnTo>
                  <a:lnTo>
                    <a:pt x="104673" y="85979"/>
                  </a:lnTo>
                  <a:lnTo>
                    <a:pt x="104673" y="82042"/>
                  </a:lnTo>
                  <a:lnTo>
                    <a:pt x="101561" y="82042"/>
                  </a:lnTo>
                  <a:lnTo>
                    <a:pt x="101561" y="81280"/>
                  </a:lnTo>
                  <a:lnTo>
                    <a:pt x="41630" y="81280"/>
                  </a:lnTo>
                  <a:lnTo>
                    <a:pt x="41630" y="79756"/>
                  </a:lnTo>
                  <a:close/>
                </a:path>
                <a:path w="108585" h="118744">
                  <a:moveTo>
                    <a:pt x="102349" y="80518"/>
                  </a:moveTo>
                  <a:lnTo>
                    <a:pt x="101561" y="81280"/>
                  </a:lnTo>
                  <a:lnTo>
                    <a:pt x="102349" y="82042"/>
                  </a:lnTo>
                  <a:lnTo>
                    <a:pt x="102349" y="80518"/>
                  </a:lnTo>
                  <a:close/>
                </a:path>
                <a:path w="108585" h="118744">
                  <a:moveTo>
                    <a:pt x="104673" y="78994"/>
                  </a:moveTo>
                  <a:lnTo>
                    <a:pt x="103898" y="78994"/>
                  </a:lnTo>
                  <a:lnTo>
                    <a:pt x="103898" y="82042"/>
                  </a:lnTo>
                  <a:lnTo>
                    <a:pt x="104673" y="82042"/>
                  </a:lnTo>
                  <a:lnTo>
                    <a:pt x="104673" y="78994"/>
                  </a:lnTo>
                  <a:close/>
                </a:path>
                <a:path w="108585" h="118744">
                  <a:moveTo>
                    <a:pt x="100787" y="77470"/>
                  </a:moveTo>
                  <a:lnTo>
                    <a:pt x="40474" y="77470"/>
                  </a:lnTo>
                  <a:lnTo>
                    <a:pt x="40474" y="78232"/>
                  </a:lnTo>
                  <a:lnTo>
                    <a:pt x="41249" y="78232"/>
                  </a:lnTo>
                  <a:lnTo>
                    <a:pt x="41249" y="78994"/>
                  </a:lnTo>
                  <a:lnTo>
                    <a:pt x="40474" y="78994"/>
                  </a:lnTo>
                  <a:lnTo>
                    <a:pt x="40474" y="79756"/>
                  </a:lnTo>
                  <a:lnTo>
                    <a:pt x="41630" y="79756"/>
                  </a:lnTo>
                  <a:lnTo>
                    <a:pt x="41630" y="81280"/>
                  </a:lnTo>
                  <a:lnTo>
                    <a:pt x="101561" y="81280"/>
                  </a:lnTo>
                  <a:lnTo>
                    <a:pt x="101561" y="80518"/>
                  </a:lnTo>
                  <a:lnTo>
                    <a:pt x="100787" y="80518"/>
                  </a:lnTo>
                  <a:lnTo>
                    <a:pt x="100787" y="77470"/>
                  </a:lnTo>
                  <a:close/>
                </a:path>
                <a:path w="108585" h="118744">
                  <a:moveTo>
                    <a:pt x="100012" y="75565"/>
                  </a:moveTo>
                  <a:lnTo>
                    <a:pt x="40474" y="75565"/>
                  </a:lnTo>
                  <a:lnTo>
                    <a:pt x="40474" y="77089"/>
                  </a:lnTo>
                  <a:lnTo>
                    <a:pt x="39687" y="77089"/>
                  </a:lnTo>
                  <a:lnTo>
                    <a:pt x="39687" y="78994"/>
                  </a:lnTo>
                  <a:lnTo>
                    <a:pt x="41249" y="78994"/>
                  </a:lnTo>
                  <a:lnTo>
                    <a:pt x="41249" y="78232"/>
                  </a:lnTo>
                  <a:lnTo>
                    <a:pt x="40474" y="78232"/>
                  </a:lnTo>
                  <a:lnTo>
                    <a:pt x="40474" y="77470"/>
                  </a:lnTo>
                  <a:lnTo>
                    <a:pt x="100012" y="77470"/>
                  </a:lnTo>
                  <a:lnTo>
                    <a:pt x="100012" y="75565"/>
                  </a:lnTo>
                  <a:close/>
                </a:path>
                <a:path w="108585" h="118744">
                  <a:moveTo>
                    <a:pt x="40474" y="75565"/>
                  </a:moveTo>
                  <a:lnTo>
                    <a:pt x="39687" y="75565"/>
                  </a:lnTo>
                  <a:lnTo>
                    <a:pt x="39687" y="76327"/>
                  </a:lnTo>
                  <a:lnTo>
                    <a:pt x="38912" y="76327"/>
                  </a:lnTo>
                  <a:lnTo>
                    <a:pt x="38912" y="77470"/>
                  </a:lnTo>
                  <a:lnTo>
                    <a:pt x="39687" y="77089"/>
                  </a:lnTo>
                  <a:lnTo>
                    <a:pt x="40474" y="77089"/>
                  </a:lnTo>
                  <a:lnTo>
                    <a:pt x="40474" y="75565"/>
                  </a:lnTo>
                  <a:close/>
                </a:path>
                <a:path w="108585" h="118744">
                  <a:moveTo>
                    <a:pt x="98450" y="70866"/>
                  </a:moveTo>
                  <a:lnTo>
                    <a:pt x="98069" y="70866"/>
                  </a:lnTo>
                  <a:lnTo>
                    <a:pt x="98069" y="72390"/>
                  </a:lnTo>
                  <a:lnTo>
                    <a:pt x="37350" y="72390"/>
                  </a:lnTo>
                  <a:lnTo>
                    <a:pt x="37350" y="77089"/>
                  </a:lnTo>
                  <a:lnTo>
                    <a:pt x="38912" y="77089"/>
                  </a:lnTo>
                  <a:lnTo>
                    <a:pt x="38912" y="75565"/>
                  </a:lnTo>
                  <a:lnTo>
                    <a:pt x="99225" y="75565"/>
                  </a:lnTo>
                  <a:lnTo>
                    <a:pt x="99225" y="72390"/>
                  </a:lnTo>
                  <a:lnTo>
                    <a:pt x="98450" y="71628"/>
                  </a:lnTo>
                  <a:lnTo>
                    <a:pt x="98450" y="70866"/>
                  </a:lnTo>
                  <a:close/>
                </a:path>
                <a:path w="108585" h="118744">
                  <a:moveTo>
                    <a:pt x="39687" y="75565"/>
                  </a:moveTo>
                  <a:lnTo>
                    <a:pt x="38912" y="75565"/>
                  </a:lnTo>
                  <a:lnTo>
                    <a:pt x="38912" y="76327"/>
                  </a:lnTo>
                  <a:lnTo>
                    <a:pt x="39687" y="75565"/>
                  </a:lnTo>
                  <a:close/>
                </a:path>
                <a:path w="108585" h="118744">
                  <a:moveTo>
                    <a:pt x="31521" y="73152"/>
                  </a:moveTo>
                  <a:lnTo>
                    <a:pt x="31521" y="74041"/>
                  </a:lnTo>
                  <a:lnTo>
                    <a:pt x="32296" y="74041"/>
                  </a:lnTo>
                  <a:lnTo>
                    <a:pt x="31521" y="73152"/>
                  </a:lnTo>
                  <a:close/>
                </a:path>
                <a:path w="108585" h="118744">
                  <a:moveTo>
                    <a:pt x="35801" y="71628"/>
                  </a:moveTo>
                  <a:lnTo>
                    <a:pt x="34239" y="71628"/>
                  </a:lnTo>
                  <a:lnTo>
                    <a:pt x="34239" y="73152"/>
                  </a:lnTo>
                  <a:lnTo>
                    <a:pt x="35026" y="74041"/>
                  </a:lnTo>
                  <a:lnTo>
                    <a:pt x="35026" y="73152"/>
                  </a:lnTo>
                  <a:lnTo>
                    <a:pt x="35801" y="73152"/>
                  </a:lnTo>
                  <a:lnTo>
                    <a:pt x="35801" y="71628"/>
                  </a:lnTo>
                  <a:close/>
                </a:path>
                <a:path w="108585" h="118744">
                  <a:moveTo>
                    <a:pt x="35801" y="73152"/>
                  </a:moveTo>
                  <a:lnTo>
                    <a:pt x="35026" y="73152"/>
                  </a:lnTo>
                  <a:lnTo>
                    <a:pt x="35026" y="74041"/>
                  </a:lnTo>
                  <a:lnTo>
                    <a:pt x="35801" y="74041"/>
                  </a:lnTo>
                  <a:lnTo>
                    <a:pt x="35801" y="73152"/>
                  </a:lnTo>
                  <a:close/>
                </a:path>
                <a:path w="108585" h="118744">
                  <a:moveTo>
                    <a:pt x="89115" y="42799"/>
                  </a:moveTo>
                  <a:lnTo>
                    <a:pt x="1549" y="42799"/>
                  </a:lnTo>
                  <a:lnTo>
                    <a:pt x="1549" y="44323"/>
                  </a:lnTo>
                  <a:lnTo>
                    <a:pt x="774" y="45847"/>
                  </a:lnTo>
                  <a:lnTo>
                    <a:pt x="774" y="48133"/>
                  </a:lnTo>
                  <a:lnTo>
                    <a:pt x="0" y="50038"/>
                  </a:lnTo>
                  <a:lnTo>
                    <a:pt x="5054" y="53975"/>
                  </a:lnTo>
                  <a:lnTo>
                    <a:pt x="10502" y="57785"/>
                  </a:lnTo>
                  <a:lnTo>
                    <a:pt x="12839" y="58547"/>
                  </a:lnTo>
                  <a:lnTo>
                    <a:pt x="16344" y="61976"/>
                  </a:lnTo>
                  <a:lnTo>
                    <a:pt x="17894" y="62865"/>
                  </a:lnTo>
                  <a:lnTo>
                    <a:pt x="17894" y="63627"/>
                  </a:lnTo>
                  <a:lnTo>
                    <a:pt x="16344" y="66675"/>
                  </a:lnTo>
                  <a:lnTo>
                    <a:pt x="17119" y="67437"/>
                  </a:lnTo>
                  <a:lnTo>
                    <a:pt x="15557" y="70104"/>
                  </a:lnTo>
                  <a:lnTo>
                    <a:pt x="16344" y="70866"/>
                  </a:lnTo>
                  <a:lnTo>
                    <a:pt x="19456" y="73152"/>
                  </a:lnTo>
                  <a:lnTo>
                    <a:pt x="21005" y="72390"/>
                  </a:lnTo>
                  <a:lnTo>
                    <a:pt x="21005" y="71628"/>
                  </a:lnTo>
                  <a:lnTo>
                    <a:pt x="21793" y="70866"/>
                  </a:lnTo>
                  <a:lnTo>
                    <a:pt x="23994" y="70866"/>
                  </a:lnTo>
                  <a:lnTo>
                    <a:pt x="24511" y="70104"/>
                  </a:lnTo>
                  <a:lnTo>
                    <a:pt x="29184" y="70104"/>
                  </a:lnTo>
                  <a:lnTo>
                    <a:pt x="29184" y="68580"/>
                  </a:lnTo>
                  <a:lnTo>
                    <a:pt x="28409" y="68580"/>
                  </a:lnTo>
                  <a:lnTo>
                    <a:pt x="28409" y="67818"/>
                  </a:lnTo>
                  <a:lnTo>
                    <a:pt x="29184" y="67818"/>
                  </a:lnTo>
                  <a:lnTo>
                    <a:pt x="29184" y="65151"/>
                  </a:lnTo>
                  <a:lnTo>
                    <a:pt x="28409" y="64389"/>
                  </a:lnTo>
                  <a:lnTo>
                    <a:pt x="27622" y="64389"/>
                  </a:lnTo>
                  <a:lnTo>
                    <a:pt x="28409" y="63627"/>
                  </a:lnTo>
                  <a:lnTo>
                    <a:pt x="29184" y="63627"/>
                  </a:lnTo>
                  <a:lnTo>
                    <a:pt x="29184" y="62865"/>
                  </a:lnTo>
                  <a:lnTo>
                    <a:pt x="30734" y="62865"/>
                  </a:lnTo>
                  <a:lnTo>
                    <a:pt x="30734" y="60452"/>
                  </a:lnTo>
                  <a:lnTo>
                    <a:pt x="29959" y="60452"/>
                  </a:lnTo>
                  <a:lnTo>
                    <a:pt x="29959" y="58547"/>
                  </a:lnTo>
                  <a:lnTo>
                    <a:pt x="29184" y="58547"/>
                  </a:lnTo>
                  <a:lnTo>
                    <a:pt x="29184" y="57785"/>
                  </a:lnTo>
                  <a:lnTo>
                    <a:pt x="94170" y="57785"/>
                  </a:lnTo>
                  <a:lnTo>
                    <a:pt x="94170" y="57023"/>
                  </a:lnTo>
                  <a:lnTo>
                    <a:pt x="93395" y="57023"/>
                  </a:lnTo>
                  <a:lnTo>
                    <a:pt x="93395" y="55499"/>
                  </a:lnTo>
                  <a:lnTo>
                    <a:pt x="92621" y="55499"/>
                  </a:lnTo>
                  <a:lnTo>
                    <a:pt x="92621" y="53213"/>
                  </a:lnTo>
                  <a:lnTo>
                    <a:pt x="91833" y="53213"/>
                  </a:lnTo>
                  <a:lnTo>
                    <a:pt x="91833" y="51562"/>
                  </a:lnTo>
                  <a:lnTo>
                    <a:pt x="91059" y="51562"/>
                  </a:lnTo>
                  <a:lnTo>
                    <a:pt x="91059" y="49276"/>
                  </a:lnTo>
                  <a:lnTo>
                    <a:pt x="90284" y="49276"/>
                  </a:lnTo>
                  <a:lnTo>
                    <a:pt x="90284" y="47371"/>
                  </a:lnTo>
                  <a:lnTo>
                    <a:pt x="89509" y="47371"/>
                  </a:lnTo>
                  <a:lnTo>
                    <a:pt x="90284" y="46609"/>
                  </a:lnTo>
                  <a:lnTo>
                    <a:pt x="89509" y="46609"/>
                  </a:lnTo>
                  <a:lnTo>
                    <a:pt x="89509" y="45847"/>
                  </a:lnTo>
                  <a:lnTo>
                    <a:pt x="89115" y="45847"/>
                  </a:lnTo>
                  <a:lnTo>
                    <a:pt x="89115" y="45085"/>
                  </a:lnTo>
                  <a:lnTo>
                    <a:pt x="88328" y="45085"/>
                  </a:lnTo>
                  <a:lnTo>
                    <a:pt x="88328" y="43561"/>
                  </a:lnTo>
                  <a:lnTo>
                    <a:pt x="89115" y="43561"/>
                  </a:lnTo>
                  <a:lnTo>
                    <a:pt x="89115" y="42799"/>
                  </a:lnTo>
                  <a:close/>
                </a:path>
                <a:path w="108585" h="118744">
                  <a:moveTo>
                    <a:pt x="30734" y="71628"/>
                  </a:moveTo>
                  <a:lnTo>
                    <a:pt x="27622" y="71628"/>
                  </a:lnTo>
                  <a:lnTo>
                    <a:pt x="27622" y="72390"/>
                  </a:lnTo>
                  <a:lnTo>
                    <a:pt x="28409" y="72390"/>
                  </a:lnTo>
                  <a:lnTo>
                    <a:pt x="28409" y="73152"/>
                  </a:lnTo>
                  <a:lnTo>
                    <a:pt x="30734" y="73152"/>
                  </a:lnTo>
                  <a:lnTo>
                    <a:pt x="30734" y="71628"/>
                  </a:lnTo>
                  <a:close/>
                </a:path>
                <a:path w="108585" h="118744">
                  <a:moveTo>
                    <a:pt x="31521" y="72390"/>
                  </a:moveTo>
                  <a:lnTo>
                    <a:pt x="30734" y="72390"/>
                  </a:lnTo>
                  <a:lnTo>
                    <a:pt x="30734" y="73152"/>
                  </a:lnTo>
                  <a:lnTo>
                    <a:pt x="31521" y="73152"/>
                  </a:lnTo>
                  <a:lnTo>
                    <a:pt x="31521" y="72390"/>
                  </a:lnTo>
                  <a:close/>
                </a:path>
                <a:path w="108585" h="118744">
                  <a:moveTo>
                    <a:pt x="23994" y="70866"/>
                  </a:moveTo>
                  <a:lnTo>
                    <a:pt x="21793" y="70866"/>
                  </a:lnTo>
                  <a:lnTo>
                    <a:pt x="21793" y="71628"/>
                  </a:lnTo>
                  <a:lnTo>
                    <a:pt x="22961" y="71628"/>
                  </a:lnTo>
                  <a:lnTo>
                    <a:pt x="22961" y="72390"/>
                  </a:lnTo>
                  <a:lnTo>
                    <a:pt x="23994" y="70866"/>
                  </a:lnTo>
                  <a:close/>
                </a:path>
                <a:path w="108585" h="118744">
                  <a:moveTo>
                    <a:pt x="97282" y="70866"/>
                  </a:moveTo>
                  <a:lnTo>
                    <a:pt x="37350" y="70866"/>
                  </a:lnTo>
                  <a:lnTo>
                    <a:pt x="37350" y="71628"/>
                  </a:lnTo>
                  <a:lnTo>
                    <a:pt x="36576" y="71628"/>
                  </a:lnTo>
                  <a:lnTo>
                    <a:pt x="36576" y="72390"/>
                  </a:lnTo>
                  <a:lnTo>
                    <a:pt x="97282" y="72390"/>
                  </a:lnTo>
                  <a:lnTo>
                    <a:pt x="97282" y="70866"/>
                  </a:lnTo>
                  <a:close/>
                </a:path>
                <a:path w="108585" h="118744">
                  <a:moveTo>
                    <a:pt x="29959" y="70866"/>
                  </a:moveTo>
                  <a:lnTo>
                    <a:pt x="26847" y="70866"/>
                  </a:lnTo>
                  <a:lnTo>
                    <a:pt x="26847" y="71628"/>
                  </a:lnTo>
                  <a:lnTo>
                    <a:pt x="29959" y="71628"/>
                  </a:lnTo>
                  <a:lnTo>
                    <a:pt x="29959" y="70866"/>
                  </a:lnTo>
                  <a:close/>
                </a:path>
                <a:path w="108585" h="118744">
                  <a:moveTo>
                    <a:pt x="35026" y="62865"/>
                  </a:moveTo>
                  <a:lnTo>
                    <a:pt x="32689" y="62865"/>
                  </a:lnTo>
                  <a:lnTo>
                    <a:pt x="32689" y="67818"/>
                  </a:lnTo>
                  <a:lnTo>
                    <a:pt x="33464" y="67818"/>
                  </a:lnTo>
                  <a:lnTo>
                    <a:pt x="33464" y="71628"/>
                  </a:lnTo>
                  <a:lnTo>
                    <a:pt x="37350" y="71628"/>
                  </a:lnTo>
                  <a:lnTo>
                    <a:pt x="37350" y="70866"/>
                  </a:lnTo>
                  <a:lnTo>
                    <a:pt x="97282" y="70866"/>
                  </a:lnTo>
                  <a:lnTo>
                    <a:pt x="97282" y="70104"/>
                  </a:lnTo>
                  <a:lnTo>
                    <a:pt x="95732" y="70104"/>
                  </a:lnTo>
                  <a:lnTo>
                    <a:pt x="95732" y="68580"/>
                  </a:lnTo>
                  <a:lnTo>
                    <a:pt x="96507" y="68580"/>
                  </a:lnTo>
                  <a:lnTo>
                    <a:pt x="96507" y="66675"/>
                  </a:lnTo>
                  <a:lnTo>
                    <a:pt x="95732" y="66675"/>
                  </a:lnTo>
                  <a:lnTo>
                    <a:pt x="95732" y="65151"/>
                  </a:lnTo>
                  <a:lnTo>
                    <a:pt x="94957" y="65151"/>
                  </a:lnTo>
                  <a:lnTo>
                    <a:pt x="94957" y="63627"/>
                  </a:lnTo>
                  <a:lnTo>
                    <a:pt x="35026" y="63627"/>
                  </a:lnTo>
                  <a:lnTo>
                    <a:pt x="35026" y="62865"/>
                  </a:lnTo>
                  <a:close/>
                </a:path>
                <a:path w="108585" h="118744">
                  <a:moveTo>
                    <a:pt x="29184" y="70104"/>
                  </a:moveTo>
                  <a:lnTo>
                    <a:pt x="24511" y="70104"/>
                  </a:lnTo>
                  <a:lnTo>
                    <a:pt x="25298" y="70866"/>
                  </a:lnTo>
                  <a:lnTo>
                    <a:pt x="29184" y="70866"/>
                  </a:lnTo>
                  <a:lnTo>
                    <a:pt x="29184" y="70104"/>
                  </a:lnTo>
                  <a:close/>
                </a:path>
                <a:path w="108585" h="118744">
                  <a:moveTo>
                    <a:pt x="98069" y="70104"/>
                  </a:moveTo>
                  <a:lnTo>
                    <a:pt x="97282" y="70104"/>
                  </a:lnTo>
                  <a:lnTo>
                    <a:pt x="97282" y="70866"/>
                  </a:lnTo>
                  <a:lnTo>
                    <a:pt x="98069" y="70866"/>
                  </a:lnTo>
                  <a:lnTo>
                    <a:pt x="98069" y="70104"/>
                  </a:lnTo>
                  <a:close/>
                </a:path>
                <a:path w="108585" h="118744">
                  <a:moveTo>
                    <a:pt x="96507" y="68580"/>
                  </a:moveTo>
                  <a:lnTo>
                    <a:pt x="95732" y="68580"/>
                  </a:lnTo>
                  <a:lnTo>
                    <a:pt x="95732" y="70104"/>
                  </a:lnTo>
                  <a:lnTo>
                    <a:pt x="96507" y="70104"/>
                  </a:lnTo>
                  <a:lnTo>
                    <a:pt x="96507" y="68580"/>
                  </a:lnTo>
                  <a:close/>
                </a:path>
                <a:path w="108585" h="118744">
                  <a:moveTo>
                    <a:pt x="97282" y="68580"/>
                  </a:moveTo>
                  <a:lnTo>
                    <a:pt x="96507" y="68580"/>
                  </a:lnTo>
                  <a:lnTo>
                    <a:pt x="96507" y="69342"/>
                  </a:lnTo>
                  <a:lnTo>
                    <a:pt x="97282" y="70104"/>
                  </a:lnTo>
                  <a:lnTo>
                    <a:pt x="97282" y="68580"/>
                  </a:lnTo>
                  <a:close/>
                </a:path>
                <a:path w="108585" h="118744">
                  <a:moveTo>
                    <a:pt x="29959" y="67818"/>
                  </a:moveTo>
                  <a:lnTo>
                    <a:pt x="29184" y="67818"/>
                  </a:lnTo>
                  <a:lnTo>
                    <a:pt x="29184" y="69342"/>
                  </a:lnTo>
                  <a:lnTo>
                    <a:pt x="29959" y="69342"/>
                  </a:lnTo>
                  <a:lnTo>
                    <a:pt x="29959" y="67818"/>
                  </a:lnTo>
                  <a:close/>
                </a:path>
                <a:path w="108585" h="118744">
                  <a:moveTo>
                    <a:pt x="29184" y="63627"/>
                  </a:moveTo>
                  <a:lnTo>
                    <a:pt x="28409" y="63627"/>
                  </a:lnTo>
                  <a:lnTo>
                    <a:pt x="29184" y="64389"/>
                  </a:lnTo>
                  <a:lnTo>
                    <a:pt x="29184" y="63627"/>
                  </a:lnTo>
                  <a:close/>
                </a:path>
                <a:path w="108585" h="118744">
                  <a:moveTo>
                    <a:pt x="29959" y="62865"/>
                  </a:moveTo>
                  <a:lnTo>
                    <a:pt x="29184" y="62865"/>
                  </a:lnTo>
                  <a:lnTo>
                    <a:pt x="29184" y="64389"/>
                  </a:lnTo>
                  <a:lnTo>
                    <a:pt x="29959" y="64389"/>
                  </a:lnTo>
                  <a:lnTo>
                    <a:pt x="29959" y="62865"/>
                  </a:lnTo>
                  <a:close/>
                </a:path>
                <a:path w="108585" h="118744">
                  <a:moveTo>
                    <a:pt x="30734" y="62865"/>
                  </a:moveTo>
                  <a:lnTo>
                    <a:pt x="29959" y="62865"/>
                  </a:lnTo>
                  <a:lnTo>
                    <a:pt x="30734" y="63627"/>
                  </a:lnTo>
                  <a:lnTo>
                    <a:pt x="30734" y="62865"/>
                  </a:lnTo>
                  <a:close/>
                </a:path>
                <a:path w="108585" h="118744">
                  <a:moveTo>
                    <a:pt x="94170" y="57785"/>
                  </a:moveTo>
                  <a:lnTo>
                    <a:pt x="31521" y="57785"/>
                  </a:lnTo>
                  <a:lnTo>
                    <a:pt x="31521" y="59690"/>
                  </a:lnTo>
                  <a:lnTo>
                    <a:pt x="32689" y="59690"/>
                  </a:lnTo>
                  <a:lnTo>
                    <a:pt x="32689" y="60452"/>
                  </a:lnTo>
                  <a:lnTo>
                    <a:pt x="33464" y="61214"/>
                  </a:lnTo>
                  <a:lnTo>
                    <a:pt x="33464" y="61976"/>
                  </a:lnTo>
                  <a:lnTo>
                    <a:pt x="34239" y="62865"/>
                  </a:lnTo>
                  <a:lnTo>
                    <a:pt x="35026" y="62865"/>
                  </a:lnTo>
                  <a:lnTo>
                    <a:pt x="35026" y="63627"/>
                  </a:lnTo>
                  <a:lnTo>
                    <a:pt x="94957" y="63627"/>
                  </a:lnTo>
                  <a:lnTo>
                    <a:pt x="94957" y="58928"/>
                  </a:lnTo>
                  <a:lnTo>
                    <a:pt x="94170" y="58928"/>
                  </a:lnTo>
                  <a:lnTo>
                    <a:pt x="94170" y="57785"/>
                  </a:lnTo>
                  <a:close/>
                </a:path>
                <a:path w="108585" h="118744">
                  <a:moveTo>
                    <a:pt x="29959" y="57785"/>
                  </a:moveTo>
                  <a:lnTo>
                    <a:pt x="29184" y="57785"/>
                  </a:lnTo>
                  <a:lnTo>
                    <a:pt x="29184" y="58547"/>
                  </a:lnTo>
                  <a:lnTo>
                    <a:pt x="29959" y="58547"/>
                  </a:lnTo>
                  <a:lnTo>
                    <a:pt x="29959" y="57785"/>
                  </a:lnTo>
                  <a:close/>
                </a:path>
                <a:path w="108585" h="118744">
                  <a:moveTo>
                    <a:pt x="31521" y="57785"/>
                  </a:moveTo>
                  <a:lnTo>
                    <a:pt x="29959" y="57785"/>
                  </a:lnTo>
                  <a:lnTo>
                    <a:pt x="29959" y="58547"/>
                  </a:lnTo>
                  <a:lnTo>
                    <a:pt x="31521" y="58547"/>
                  </a:lnTo>
                  <a:lnTo>
                    <a:pt x="31521" y="57785"/>
                  </a:lnTo>
                  <a:close/>
                </a:path>
                <a:path w="108585" h="118744">
                  <a:moveTo>
                    <a:pt x="88328" y="44323"/>
                  </a:moveTo>
                  <a:lnTo>
                    <a:pt x="88328" y="45085"/>
                  </a:lnTo>
                  <a:lnTo>
                    <a:pt x="89115" y="45085"/>
                  </a:lnTo>
                  <a:lnTo>
                    <a:pt x="88328" y="44323"/>
                  </a:lnTo>
                  <a:close/>
                </a:path>
                <a:path w="108585" h="118744">
                  <a:moveTo>
                    <a:pt x="88328" y="42037"/>
                  </a:moveTo>
                  <a:lnTo>
                    <a:pt x="2336" y="42037"/>
                  </a:lnTo>
                  <a:lnTo>
                    <a:pt x="2336" y="42799"/>
                  </a:lnTo>
                  <a:lnTo>
                    <a:pt x="88328" y="42799"/>
                  </a:lnTo>
                  <a:lnTo>
                    <a:pt x="88328" y="42037"/>
                  </a:lnTo>
                  <a:close/>
                </a:path>
                <a:path w="108585" h="118744">
                  <a:moveTo>
                    <a:pt x="86004" y="38481"/>
                  </a:moveTo>
                  <a:lnTo>
                    <a:pt x="12839" y="38481"/>
                  </a:lnTo>
                  <a:lnTo>
                    <a:pt x="12839" y="39243"/>
                  </a:lnTo>
                  <a:lnTo>
                    <a:pt x="10502" y="39243"/>
                  </a:lnTo>
                  <a:lnTo>
                    <a:pt x="8166" y="39624"/>
                  </a:lnTo>
                  <a:lnTo>
                    <a:pt x="3886" y="41275"/>
                  </a:lnTo>
                  <a:lnTo>
                    <a:pt x="3111" y="42037"/>
                  </a:lnTo>
                  <a:lnTo>
                    <a:pt x="83667" y="42037"/>
                  </a:lnTo>
                  <a:lnTo>
                    <a:pt x="83667" y="41275"/>
                  </a:lnTo>
                  <a:lnTo>
                    <a:pt x="84442" y="41275"/>
                  </a:lnTo>
                  <a:lnTo>
                    <a:pt x="84442" y="39624"/>
                  </a:lnTo>
                  <a:lnTo>
                    <a:pt x="85217" y="39624"/>
                  </a:lnTo>
                  <a:lnTo>
                    <a:pt x="86004" y="39243"/>
                  </a:lnTo>
                  <a:lnTo>
                    <a:pt x="86004" y="38481"/>
                  </a:lnTo>
                  <a:close/>
                </a:path>
                <a:path w="108585" h="118744">
                  <a:moveTo>
                    <a:pt x="86779" y="39243"/>
                  </a:moveTo>
                  <a:lnTo>
                    <a:pt x="86004" y="39243"/>
                  </a:lnTo>
                  <a:lnTo>
                    <a:pt x="86004" y="39624"/>
                  </a:lnTo>
                  <a:lnTo>
                    <a:pt x="85217" y="39624"/>
                  </a:lnTo>
                  <a:lnTo>
                    <a:pt x="85217" y="40386"/>
                  </a:lnTo>
                  <a:lnTo>
                    <a:pt x="84442" y="40386"/>
                  </a:lnTo>
                  <a:lnTo>
                    <a:pt x="84442" y="41275"/>
                  </a:lnTo>
                  <a:lnTo>
                    <a:pt x="83667" y="41275"/>
                  </a:lnTo>
                  <a:lnTo>
                    <a:pt x="83667" y="42037"/>
                  </a:lnTo>
                  <a:lnTo>
                    <a:pt x="86779" y="42037"/>
                  </a:lnTo>
                  <a:lnTo>
                    <a:pt x="86779" y="39243"/>
                  </a:lnTo>
                  <a:close/>
                </a:path>
                <a:path w="108585" h="118744">
                  <a:moveTo>
                    <a:pt x="12065" y="38481"/>
                  </a:moveTo>
                  <a:lnTo>
                    <a:pt x="11277" y="38481"/>
                  </a:lnTo>
                  <a:lnTo>
                    <a:pt x="11277" y="39243"/>
                  </a:lnTo>
                  <a:lnTo>
                    <a:pt x="12065" y="39243"/>
                  </a:lnTo>
                  <a:lnTo>
                    <a:pt x="12065" y="38481"/>
                  </a:lnTo>
                  <a:close/>
                </a:path>
                <a:path w="108585" h="118744">
                  <a:moveTo>
                    <a:pt x="12065" y="38481"/>
                  </a:moveTo>
                  <a:lnTo>
                    <a:pt x="12065" y="39243"/>
                  </a:lnTo>
                  <a:lnTo>
                    <a:pt x="12839" y="39243"/>
                  </a:lnTo>
                  <a:lnTo>
                    <a:pt x="12065" y="38481"/>
                  </a:lnTo>
                  <a:close/>
                </a:path>
                <a:path w="108585" h="118744">
                  <a:moveTo>
                    <a:pt x="85217" y="37719"/>
                  </a:moveTo>
                  <a:lnTo>
                    <a:pt x="14782" y="37719"/>
                  </a:lnTo>
                  <a:lnTo>
                    <a:pt x="14008" y="38481"/>
                  </a:lnTo>
                  <a:lnTo>
                    <a:pt x="85217" y="38481"/>
                  </a:lnTo>
                  <a:lnTo>
                    <a:pt x="85217" y="37719"/>
                  </a:lnTo>
                  <a:close/>
                </a:path>
                <a:path w="108585" h="118744">
                  <a:moveTo>
                    <a:pt x="61099" y="7239"/>
                  </a:moveTo>
                  <a:lnTo>
                    <a:pt x="59931" y="7239"/>
                  </a:lnTo>
                  <a:lnTo>
                    <a:pt x="59931" y="8001"/>
                  </a:lnTo>
                  <a:lnTo>
                    <a:pt x="24511" y="8001"/>
                  </a:lnTo>
                  <a:lnTo>
                    <a:pt x="22961" y="8890"/>
                  </a:lnTo>
                  <a:lnTo>
                    <a:pt x="21005" y="9652"/>
                  </a:lnTo>
                  <a:lnTo>
                    <a:pt x="18681" y="16129"/>
                  </a:lnTo>
                  <a:lnTo>
                    <a:pt x="17894" y="16891"/>
                  </a:lnTo>
                  <a:lnTo>
                    <a:pt x="17894" y="17653"/>
                  </a:lnTo>
                  <a:lnTo>
                    <a:pt x="21005" y="23495"/>
                  </a:lnTo>
                  <a:lnTo>
                    <a:pt x="19575" y="29591"/>
                  </a:lnTo>
                  <a:lnTo>
                    <a:pt x="19456" y="30861"/>
                  </a:lnTo>
                  <a:lnTo>
                    <a:pt x="21005" y="34671"/>
                  </a:lnTo>
                  <a:lnTo>
                    <a:pt x="19456" y="35433"/>
                  </a:lnTo>
                  <a:lnTo>
                    <a:pt x="17894" y="36957"/>
                  </a:lnTo>
                  <a:lnTo>
                    <a:pt x="16344" y="37719"/>
                  </a:lnTo>
                  <a:lnTo>
                    <a:pt x="84442" y="37719"/>
                  </a:lnTo>
                  <a:lnTo>
                    <a:pt x="84442" y="36957"/>
                  </a:lnTo>
                  <a:lnTo>
                    <a:pt x="80556" y="36957"/>
                  </a:lnTo>
                  <a:lnTo>
                    <a:pt x="80556" y="35433"/>
                  </a:lnTo>
                  <a:lnTo>
                    <a:pt x="81330" y="35433"/>
                  </a:lnTo>
                  <a:lnTo>
                    <a:pt x="80556" y="34671"/>
                  </a:lnTo>
                  <a:lnTo>
                    <a:pt x="79768" y="34671"/>
                  </a:lnTo>
                  <a:lnTo>
                    <a:pt x="79768" y="33909"/>
                  </a:lnTo>
                  <a:lnTo>
                    <a:pt x="79387" y="33147"/>
                  </a:lnTo>
                  <a:lnTo>
                    <a:pt x="78600" y="33147"/>
                  </a:lnTo>
                  <a:lnTo>
                    <a:pt x="78600" y="32385"/>
                  </a:lnTo>
                  <a:lnTo>
                    <a:pt x="77825" y="32385"/>
                  </a:lnTo>
                  <a:lnTo>
                    <a:pt x="77825" y="30861"/>
                  </a:lnTo>
                  <a:lnTo>
                    <a:pt x="77050" y="30861"/>
                  </a:lnTo>
                  <a:lnTo>
                    <a:pt x="77050" y="30099"/>
                  </a:lnTo>
                  <a:lnTo>
                    <a:pt x="59143" y="30099"/>
                  </a:lnTo>
                  <a:lnTo>
                    <a:pt x="59143" y="29591"/>
                  </a:lnTo>
                  <a:lnTo>
                    <a:pt x="56032" y="29591"/>
                  </a:lnTo>
                  <a:lnTo>
                    <a:pt x="56032" y="28829"/>
                  </a:lnTo>
                  <a:lnTo>
                    <a:pt x="53695" y="28829"/>
                  </a:lnTo>
                  <a:lnTo>
                    <a:pt x="53695" y="28067"/>
                  </a:lnTo>
                  <a:lnTo>
                    <a:pt x="49415" y="28067"/>
                  </a:lnTo>
                  <a:lnTo>
                    <a:pt x="49415" y="27305"/>
                  </a:lnTo>
                  <a:lnTo>
                    <a:pt x="62649" y="27305"/>
                  </a:lnTo>
                  <a:lnTo>
                    <a:pt x="62649" y="26543"/>
                  </a:lnTo>
                  <a:lnTo>
                    <a:pt x="67322" y="26543"/>
                  </a:lnTo>
                  <a:lnTo>
                    <a:pt x="67322" y="25781"/>
                  </a:lnTo>
                  <a:lnTo>
                    <a:pt x="68097" y="25781"/>
                  </a:lnTo>
                  <a:lnTo>
                    <a:pt x="68097" y="25019"/>
                  </a:lnTo>
                  <a:lnTo>
                    <a:pt x="68872" y="25019"/>
                  </a:lnTo>
                  <a:lnTo>
                    <a:pt x="68872" y="24257"/>
                  </a:lnTo>
                  <a:lnTo>
                    <a:pt x="67322" y="24257"/>
                  </a:lnTo>
                  <a:lnTo>
                    <a:pt x="67322" y="23495"/>
                  </a:lnTo>
                  <a:lnTo>
                    <a:pt x="70040" y="23495"/>
                  </a:lnTo>
                  <a:lnTo>
                    <a:pt x="70040" y="22733"/>
                  </a:lnTo>
                  <a:lnTo>
                    <a:pt x="70827" y="22733"/>
                  </a:lnTo>
                  <a:lnTo>
                    <a:pt x="70827" y="21971"/>
                  </a:lnTo>
                  <a:lnTo>
                    <a:pt x="64985" y="21971"/>
                  </a:lnTo>
                  <a:lnTo>
                    <a:pt x="64985" y="20447"/>
                  </a:lnTo>
                  <a:lnTo>
                    <a:pt x="66548" y="20447"/>
                  </a:lnTo>
                  <a:lnTo>
                    <a:pt x="66548" y="20066"/>
                  </a:lnTo>
                  <a:lnTo>
                    <a:pt x="65760" y="20066"/>
                  </a:lnTo>
                  <a:lnTo>
                    <a:pt x="65760" y="19304"/>
                  </a:lnTo>
                  <a:lnTo>
                    <a:pt x="66548" y="19304"/>
                  </a:lnTo>
                  <a:lnTo>
                    <a:pt x="66548" y="18415"/>
                  </a:lnTo>
                  <a:lnTo>
                    <a:pt x="67322" y="18415"/>
                  </a:lnTo>
                  <a:lnTo>
                    <a:pt x="67322" y="17653"/>
                  </a:lnTo>
                  <a:lnTo>
                    <a:pt x="64985" y="17653"/>
                  </a:lnTo>
                  <a:lnTo>
                    <a:pt x="64985" y="16129"/>
                  </a:lnTo>
                  <a:lnTo>
                    <a:pt x="61874" y="16129"/>
                  </a:lnTo>
                  <a:lnTo>
                    <a:pt x="61874" y="15367"/>
                  </a:lnTo>
                  <a:lnTo>
                    <a:pt x="64985" y="15367"/>
                  </a:lnTo>
                  <a:lnTo>
                    <a:pt x="64985" y="13843"/>
                  </a:lnTo>
                  <a:lnTo>
                    <a:pt x="64211" y="13081"/>
                  </a:lnTo>
                  <a:lnTo>
                    <a:pt x="64211" y="12319"/>
                  </a:lnTo>
                  <a:lnTo>
                    <a:pt x="61874" y="12319"/>
                  </a:lnTo>
                  <a:lnTo>
                    <a:pt x="61874" y="11557"/>
                  </a:lnTo>
                  <a:lnTo>
                    <a:pt x="62649" y="11557"/>
                  </a:lnTo>
                  <a:lnTo>
                    <a:pt x="62649" y="10414"/>
                  </a:lnTo>
                  <a:lnTo>
                    <a:pt x="64985" y="10414"/>
                  </a:lnTo>
                  <a:lnTo>
                    <a:pt x="64985" y="8890"/>
                  </a:lnTo>
                  <a:lnTo>
                    <a:pt x="61099" y="8890"/>
                  </a:lnTo>
                  <a:lnTo>
                    <a:pt x="61099" y="7239"/>
                  </a:lnTo>
                  <a:close/>
                </a:path>
                <a:path w="108585" h="118744">
                  <a:moveTo>
                    <a:pt x="83667" y="36195"/>
                  </a:moveTo>
                  <a:lnTo>
                    <a:pt x="80556" y="36195"/>
                  </a:lnTo>
                  <a:lnTo>
                    <a:pt x="80556" y="36957"/>
                  </a:lnTo>
                  <a:lnTo>
                    <a:pt x="83667" y="36957"/>
                  </a:lnTo>
                  <a:lnTo>
                    <a:pt x="83667" y="36195"/>
                  </a:lnTo>
                  <a:close/>
                </a:path>
                <a:path w="108585" h="118744">
                  <a:moveTo>
                    <a:pt x="81330" y="35433"/>
                  </a:moveTo>
                  <a:lnTo>
                    <a:pt x="80556" y="35433"/>
                  </a:lnTo>
                  <a:lnTo>
                    <a:pt x="81330" y="36195"/>
                  </a:lnTo>
                  <a:lnTo>
                    <a:pt x="81330" y="35433"/>
                  </a:lnTo>
                  <a:close/>
                </a:path>
                <a:path w="108585" h="118744">
                  <a:moveTo>
                    <a:pt x="82880" y="34671"/>
                  </a:moveTo>
                  <a:lnTo>
                    <a:pt x="82105" y="34671"/>
                  </a:lnTo>
                  <a:lnTo>
                    <a:pt x="82105" y="36195"/>
                  </a:lnTo>
                  <a:lnTo>
                    <a:pt x="82880" y="36195"/>
                  </a:lnTo>
                  <a:lnTo>
                    <a:pt x="82880" y="34671"/>
                  </a:lnTo>
                  <a:close/>
                </a:path>
                <a:path w="108585" h="118744">
                  <a:moveTo>
                    <a:pt x="78600" y="31623"/>
                  </a:moveTo>
                  <a:lnTo>
                    <a:pt x="77825" y="31623"/>
                  </a:lnTo>
                  <a:lnTo>
                    <a:pt x="77825" y="32385"/>
                  </a:lnTo>
                  <a:lnTo>
                    <a:pt x="78600" y="32385"/>
                  </a:lnTo>
                  <a:lnTo>
                    <a:pt x="78600" y="31623"/>
                  </a:lnTo>
                  <a:close/>
                </a:path>
                <a:path w="108585" h="118744">
                  <a:moveTo>
                    <a:pt x="59143" y="29591"/>
                  </a:moveTo>
                  <a:lnTo>
                    <a:pt x="59143" y="30099"/>
                  </a:lnTo>
                  <a:lnTo>
                    <a:pt x="59931" y="30099"/>
                  </a:lnTo>
                  <a:lnTo>
                    <a:pt x="59143" y="29591"/>
                  </a:lnTo>
                  <a:close/>
                </a:path>
                <a:path w="108585" h="118744">
                  <a:moveTo>
                    <a:pt x="60706" y="29591"/>
                  </a:moveTo>
                  <a:lnTo>
                    <a:pt x="59931" y="29591"/>
                  </a:lnTo>
                  <a:lnTo>
                    <a:pt x="59931" y="30099"/>
                  </a:lnTo>
                  <a:lnTo>
                    <a:pt x="60706" y="30099"/>
                  </a:lnTo>
                  <a:lnTo>
                    <a:pt x="60706" y="29591"/>
                  </a:lnTo>
                  <a:close/>
                </a:path>
                <a:path w="108585" h="118744">
                  <a:moveTo>
                    <a:pt x="76276" y="28829"/>
                  </a:moveTo>
                  <a:lnTo>
                    <a:pt x="61099" y="28829"/>
                  </a:lnTo>
                  <a:lnTo>
                    <a:pt x="61099" y="29591"/>
                  </a:lnTo>
                  <a:lnTo>
                    <a:pt x="60706" y="29591"/>
                  </a:lnTo>
                  <a:lnTo>
                    <a:pt x="60706" y="30099"/>
                  </a:lnTo>
                  <a:lnTo>
                    <a:pt x="76276" y="30099"/>
                  </a:lnTo>
                  <a:lnTo>
                    <a:pt x="76276" y="28829"/>
                  </a:lnTo>
                  <a:close/>
                </a:path>
                <a:path w="108585" h="118744">
                  <a:moveTo>
                    <a:pt x="61099" y="28067"/>
                  </a:moveTo>
                  <a:lnTo>
                    <a:pt x="54483" y="28067"/>
                  </a:lnTo>
                  <a:lnTo>
                    <a:pt x="54483" y="28829"/>
                  </a:lnTo>
                  <a:lnTo>
                    <a:pt x="56819" y="28829"/>
                  </a:lnTo>
                  <a:lnTo>
                    <a:pt x="56819" y="29591"/>
                  </a:lnTo>
                  <a:lnTo>
                    <a:pt x="61099" y="29591"/>
                  </a:lnTo>
                  <a:lnTo>
                    <a:pt x="61099" y="28067"/>
                  </a:lnTo>
                  <a:close/>
                </a:path>
                <a:path w="108585" h="118744">
                  <a:moveTo>
                    <a:pt x="54483" y="28067"/>
                  </a:moveTo>
                  <a:lnTo>
                    <a:pt x="53695" y="28067"/>
                  </a:lnTo>
                  <a:lnTo>
                    <a:pt x="54483" y="28829"/>
                  </a:lnTo>
                  <a:lnTo>
                    <a:pt x="54483" y="28067"/>
                  </a:lnTo>
                  <a:close/>
                </a:path>
                <a:path w="108585" h="118744">
                  <a:moveTo>
                    <a:pt x="66548" y="28067"/>
                  </a:moveTo>
                  <a:lnTo>
                    <a:pt x="61874" y="28067"/>
                  </a:lnTo>
                  <a:lnTo>
                    <a:pt x="61874" y="28829"/>
                  </a:lnTo>
                  <a:lnTo>
                    <a:pt x="66548" y="28829"/>
                  </a:lnTo>
                  <a:lnTo>
                    <a:pt x="66548" y="28067"/>
                  </a:lnTo>
                  <a:close/>
                </a:path>
                <a:path w="108585" h="118744">
                  <a:moveTo>
                    <a:pt x="75488" y="28067"/>
                  </a:moveTo>
                  <a:lnTo>
                    <a:pt x="66548" y="28067"/>
                  </a:lnTo>
                  <a:lnTo>
                    <a:pt x="66548" y="28829"/>
                  </a:lnTo>
                  <a:lnTo>
                    <a:pt x="75488" y="28829"/>
                  </a:lnTo>
                  <a:lnTo>
                    <a:pt x="75488" y="28067"/>
                  </a:lnTo>
                  <a:close/>
                </a:path>
                <a:path w="108585" h="118744">
                  <a:moveTo>
                    <a:pt x="61874" y="27305"/>
                  </a:moveTo>
                  <a:lnTo>
                    <a:pt x="49415" y="27305"/>
                  </a:lnTo>
                  <a:lnTo>
                    <a:pt x="49415" y="28067"/>
                  </a:lnTo>
                  <a:lnTo>
                    <a:pt x="61874" y="28067"/>
                  </a:lnTo>
                  <a:lnTo>
                    <a:pt x="61874" y="27305"/>
                  </a:lnTo>
                  <a:close/>
                </a:path>
                <a:path w="108585" h="118744">
                  <a:moveTo>
                    <a:pt x="64985" y="27305"/>
                  </a:moveTo>
                  <a:lnTo>
                    <a:pt x="62649" y="27305"/>
                  </a:lnTo>
                  <a:lnTo>
                    <a:pt x="62649" y="28067"/>
                  </a:lnTo>
                  <a:lnTo>
                    <a:pt x="64211" y="28067"/>
                  </a:lnTo>
                  <a:lnTo>
                    <a:pt x="64985" y="27305"/>
                  </a:lnTo>
                  <a:close/>
                </a:path>
                <a:path w="108585" h="118744">
                  <a:moveTo>
                    <a:pt x="69659" y="27305"/>
                  </a:moveTo>
                  <a:lnTo>
                    <a:pt x="68872" y="27305"/>
                  </a:lnTo>
                  <a:lnTo>
                    <a:pt x="68872" y="28067"/>
                  </a:lnTo>
                  <a:lnTo>
                    <a:pt x="69659" y="28067"/>
                  </a:lnTo>
                  <a:lnTo>
                    <a:pt x="69659" y="27305"/>
                  </a:lnTo>
                  <a:close/>
                </a:path>
                <a:path w="108585" h="118744">
                  <a:moveTo>
                    <a:pt x="70827" y="25019"/>
                  </a:moveTo>
                  <a:lnTo>
                    <a:pt x="70040" y="25019"/>
                  </a:lnTo>
                  <a:lnTo>
                    <a:pt x="70040" y="25781"/>
                  </a:lnTo>
                  <a:lnTo>
                    <a:pt x="69659" y="25781"/>
                  </a:lnTo>
                  <a:lnTo>
                    <a:pt x="69659" y="28067"/>
                  </a:lnTo>
                  <a:lnTo>
                    <a:pt x="73939" y="28067"/>
                  </a:lnTo>
                  <a:lnTo>
                    <a:pt x="73939" y="27305"/>
                  </a:lnTo>
                  <a:lnTo>
                    <a:pt x="72377" y="27305"/>
                  </a:lnTo>
                  <a:lnTo>
                    <a:pt x="72377" y="26543"/>
                  </a:lnTo>
                  <a:lnTo>
                    <a:pt x="70827" y="26543"/>
                  </a:lnTo>
                  <a:lnTo>
                    <a:pt x="70827" y="25019"/>
                  </a:lnTo>
                  <a:close/>
                </a:path>
                <a:path w="108585" h="118744">
                  <a:moveTo>
                    <a:pt x="68097" y="25781"/>
                  </a:moveTo>
                  <a:lnTo>
                    <a:pt x="67322" y="26543"/>
                  </a:lnTo>
                  <a:lnTo>
                    <a:pt x="64211" y="26543"/>
                  </a:lnTo>
                  <a:lnTo>
                    <a:pt x="64211" y="27305"/>
                  </a:lnTo>
                  <a:lnTo>
                    <a:pt x="68097" y="27305"/>
                  </a:lnTo>
                  <a:lnTo>
                    <a:pt x="68097" y="25781"/>
                  </a:lnTo>
                  <a:close/>
                </a:path>
                <a:path w="108585" h="118744">
                  <a:moveTo>
                    <a:pt x="72377" y="26543"/>
                  </a:moveTo>
                  <a:lnTo>
                    <a:pt x="72377" y="27305"/>
                  </a:lnTo>
                  <a:lnTo>
                    <a:pt x="73152" y="27305"/>
                  </a:lnTo>
                  <a:lnTo>
                    <a:pt x="72377" y="26543"/>
                  </a:lnTo>
                  <a:close/>
                </a:path>
                <a:path w="108585" h="118744">
                  <a:moveTo>
                    <a:pt x="68872" y="25019"/>
                  </a:moveTo>
                  <a:lnTo>
                    <a:pt x="68097" y="25019"/>
                  </a:lnTo>
                  <a:lnTo>
                    <a:pt x="68097" y="25781"/>
                  </a:lnTo>
                  <a:lnTo>
                    <a:pt x="68872" y="25781"/>
                  </a:lnTo>
                  <a:lnTo>
                    <a:pt x="68872" y="25019"/>
                  </a:lnTo>
                  <a:close/>
                </a:path>
                <a:path w="108585" h="118744">
                  <a:moveTo>
                    <a:pt x="68097" y="23495"/>
                  </a:moveTo>
                  <a:lnTo>
                    <a:pt x="67322" y="23495"/>
                  </a:lnTo>
                  <a:lnTo>
                    <a:pt x="67322" y="24257"/>
                  </a:lnTo>
                  <a:lnTo>
                    <a:pt x="68097" y="24257"/>
                  </a:lnTo>
                  <a:lnTo>
                    <a:pt x="68097" y="23495"/>
                  </a:lnTo>
                  <a:close/>
                </a:path>
                <a:path w="108585" h="118744">
                  <a:moveTo>
                    <a:pt x="70040" y="23495"/>
                  </a:moveTo>
                  <a:lnTo>
                    <a:pt x="68097" y="23495"/>
                  </a:lnTo>
                  <a:lnTo>
                    <a:pt x="68097" y="24257"/>
                  </a:lnTo>
                  <a:lnTo>
                    <a:pt x="70040" y="24257"/>
                  </a:lnTo>
                  <a:lnTo>
                    <a:pt x="70040" y="23495"/>
                  </a:lnTo>
                  <a:close/>
                </a:path>
                <a:path w="108585" h="118744">
                  <a:moveTo>
                    <a:pt x="70040" y="21209"/>
                  </a:moveTo>
                  <a:lnTo>
                    <a:pt x="64985" y="21209"/>
                  </a:lnTo>
                  <a:lnTo>
                    <a:pt x="64985" y="21971"/>
                  </a:lnTo>
                  <a:lnTo>
                    <a:pt x="70040" y="21971"/>
                  </a:lnTo>
                  <a:lnTo>
                    <a:pt x="70040" y="21209"/>
                  </a:lnTo>
                  <a:close/>
                </a:path>
                <a:path w="108585" h="118744">
                  <a:moveTo>
                    <a:pt x="65760" y="20447"/>
                  </a:moveTo>
                  <a:lnTo>
                    <a:pt x="65760" y="21209"/>
                  </a:lnTo>
                  <a:lnTo>
                    <a:pt x="66548" y="21209"/>
                  </a:lnTo>
                  <a:lnTo>
                    <a:pt x="65760" y="20447"/>
                  </a:lnTo>
                  <a:close/>
                </a:path>
                <a:path w="108585" h="118744">
                  <a:moveTo>
                    <a:pt x="68872" y="20447"/>
                  </a:moveTo>
                  <a:lnTo>
                    <a:pt x="66548" y="20447"/>
                  </a:lnTo>
                  <a:lnTo>
                    <a:pt x="66548" y="21209"/>
                  </a:lnTo>
                  <a:lnTo>
                    <a:pt x="68872" y="21209"/>
                  </a:lnTo>
                  <a:lnTo>
                    <a:pt x="68872" y="20447"/>
                  </a:lnTo>
                  <a:close/>
                </a:path>
                <a:path w="108585" h="118744">
                  <a:moveTo>
                    <a:pt x="68872" y="19304"/>
                  </a:moveTo>
                  <a:lnTo>
                    <a:pt x="65760" y="19304"/>
                  </a:lnTo>
                  <a:lnTo>
                    <a:pt x="65760" y="20066"/>
                  </a:lnTo>
                  <a:lnTo>
                    <a:pt x="68872" y="20066"/>
                  </a:lnTo>
                  <a:lnTo>
                    <a:pt x="68872" y="19304"/>
                  </a:lnTo>
                  <a:close/>
                </a:path>
                <a:path w="108585" h="118744">
                  <a:moveTo>
                    <a:pt x="66548" y="16891"/>
                  </a:moveTo>
                  <a:lnTo>
                    <a:pt x="64985" y="16891"/>
                  </a:lnTo>
                  <a:lnTo>
                    <a:pt x="64985" y="17653"/>
                  </a:lnTo>
                  <a:lnTo>
                    <a:pt x="66548" y="17653"/>
                  </a:lnTo>
                  <a:lnTo>
                    <a:pt x="66548" y="16891"/>
                  </a:lnTo>
                  <a:close/>
                </a:path>
                <a:path w="108585" h="118744">
                  <a:moveTo>
                    <a:pt x="62649" y="15367"/>
                  </a:moveTo>
                  <a:lnTo>
                    <a:pt x="61874" y="15367"/>
                  </a:lnTo>
                  <a:lnTo>
                    <a:pt x="61874" y="16129"/>
                  </a:lnTo>
                  <a:lnTo>
                    <a:pt x="62649" y="16129"/>
                  </a:lnTo>
                  <a:lnTo>
                    <a:pt x="62649" y="15367"/>
                  </a:lnTo>
                  <a:close/>
                </a:path>
                <a:path w="108585" h="118744">
                  <a:moveTo>
                    <a:pt x="63423" y="15367"/>
                  </a:moveTo>
                  <a:lnTo>
                    <a:pt x="63423" y="16129"/>
                  </a:lnTo>
                  <a:lnTo>
                    <a:pt x="64211" y="16129"/>
                  </a:lnTo>
                  <a:lnTo>
                    <a:pt x="63423" y="15367"/>
                  </a:lnTo>
                  <a:close/>
                </a:path>
                <a:path w="108585" h="118744">
                  <a:moveTo>
                    <a:pt x="71602" y="12319"/>
                  </a:moveTo>
                  <a:lnTo>
                    <a:pt x="66548" y="12319"/>
                  </a:lnTo>
                  <a:lnTo>
                    <a:pt x="66548" y="13843"/>
                  </a:lnTo>
                  <a:lnTo>
                    <a:pt x="67322" y="13843"/>
                  </a:lnTo>
                  <a:lnTo>
                    <a:pt x="67322" y="14605"/>
                  </a:lnTo>
                  <a:lnTo>
                    <a:pt x="68097" y="15367"/>
                  </a:lnTo>
                  <a:lnTo>
                    <a:pt x="68097" y="16129"/>
                  </a:lnTo>
                  <a:lnTo>
                    <a:pt x="71602" y="16129"/>
                  </a:lnTo>
                  <a:lnTo>
                    <a:pt x="71602" y="15367"/>
                  </a:lnTo>
                  <a:lnTo>
                    <a:pt x="72377" y="15367"/>
                  </a:lnTo>
                  <a:lnTo>
                    <a:pt x="72377" y="13843"/>
                  </a:lnTo>
                  <a:lnTo>
                    <a:pt x="71602" y="13081"/>
                  </a:lnTo>
                  <a:lnTo>
                    <a:pt x="71602" y="12319"/>
                  </a:lnTo>
                  <a:close/>
                </a:path>
                <a:path w="108585" h="118744">
                  <a:moveTo>
                    <a:pt x="61874" y="11557"/>
                  </a:moveTo>
                  <a:lnTo>
                    <a:pt x="61874" y="12319"/>
                  </a:lnTo>
                  <a:lnTo>
                    <a:pt x="62649" y="12319"/>
                  </a:lnTo>
                  <a:lnTo>
                    <a:pt x="61874" y="11557"/>
                  </a:lnTo>
                  <a:close/>
                </a:path>
                <a:path w="108585" h="118744">
                  <a:moveTo>
                    <a:pt x="63423" y="11557"/>
                  </a:moveTo>
                  <a:lnTo>
                    <a:pt x="62649" y="11557"/>
                  </a:lnTo>
                  <a:lnTo>
                    <a:pt x="62649" y="12319"/>
                  </a:lnTo>
                  <a:lnTo>
                    <a:pt x="63423" y="12319"/>
                  </a:lnTo>
                  <a:lnTo>
                    <a:pt x="63423" y="11557"/>
                  </a:lnTo>
                  <a:close/>
                </a:path>
                <a:path w="108585" h="118744">
                  <a:moveTo>
                    <a:pt x="70827" y="11557"/>
                  </a:moveTo>
                  <a:lnTo>
                    <a:pt x="64985" y="11557"/>
                  </a:lnTo>
                  <a:lnTo>
                    <a:pt x="64985" y="12319"/>
                  </a:lnTo>
                  <a:lnTo>
                    <a:pt x="70827" y="12319"/>
                  </a:lnTo>
                  <a:lnTo>
                    <a:pt x="70827" y="11557"/>
                  </a:lnTo>
                  <a:close/>
                </a:path>
                <a:path w="108585" h="118744">
                  <a:moveTo>
                    <a:pt x="67322" y="4191"/>
                  </a:moveTo>
                  <a:lnTo>
                    <a:pt x="66548" y="4191"/>
                  </a:lnTo>
                  <a:lnTo>
                    <a:pt x="66548" y="5715"/>
                  </a:lnTo>
                  <a:lnTo>
                    <a:pt x="65760" y="5715"/>
                  </a:lnTo>
                  <a:lnTo>
                    <a:pt x="65760" y="10414"/>
                  </a:lnTo>
                  <a:lnTo>
                    <a:pt x="64985" y="10414"/>
                  </a:lnTo>
                  <a:lnTo>
                    <a:pt x="64985" y="10795"/>
                  </a:lnTo>
                  <a:lnTo>
                    <a:pt x="64211" y="10795"/>
                  </a:lnTo>
                  <a:lnTo>
                    <a:pt x="64211" y="11557"/>
                  </a:lnTo>
                  <a:lnTo>
                    <a:pt x="69659" y="11557"/>
                  </a:lnTo>
                  <a:lnTo>
                    <a:pt x="69659" y="10414"/>
                  </a:lnTo>
                  <a:lnTo>
                    <a:pt x="68872" y="9652"/>
                  </a:lnTo>
                  <a:lnTo>
                    <a:pt x="69659" y="9652"/>
                  </a:lnTo>
                  <a:lnTo>
                    <a:pt x="69659" y="8890"/>
                  </a:lnTo>
                  <a:lnTo>
                    <a:pt x="68872" y="8001"/>
                  </a:lnTo>
                  <a:lnTo>
                    <a:pt x="68872" y="7239"/>
                  </a:lnTo>
                  <a:lnTo>
                    <a:pt x="68097" y="7239"/>
                  </a:lnTo>
                  <a:lnTo>
                    <a:pt x="68872" y="6477"/>
                  </a:lnTo>
                  <a:lnTo>
                    <a:pt x="68097" y="6477"/>
                  </a:lnTo>
                  <a:lnTo>
                    <a:pt x="68097" y="4953"/>
                  </a:lnTo>
                  <a:lnTo>
                    <a:pt x="67322" y="4953"/>
                  </a:lnTo>
                  <a:lnTo>
                    <a:pt x="67322" y="4191"/>
                  </a:lnTo>
                  <a:close/>
                </a:path>
                <a:path w="108585" h="118744">
                  <a:moveTo>
                    <a:pt x="64211" y="10414"/>
                  </a:moveTo>
                  <a:lnTo>
                    <a:pt x="63423" y="10414"/>
                  </a:lnTo>
                  <a:lnTo>
                    <a:pt x="63423" y="10795"/>
                  </a:lnTo>
                  <a:lnTo>
                    <a:pt x="64211" y="10414"/>
                  </a:lnTo>
                  <a:close/>
                </a:path>
                <a:path w="108585" h="118744">
                  <a:moveTo>
                    <a:pt x="64211" y="5715"/>
                  </a:moveTo>
                  <a:lnTo>
                    <a:pt x="62649" y="5715"/>
                  </a:lnTo>
                  <a:lnTo>
                    <a:pt x="62649" y="7239"/>
                  </a:lnTo>
                  <a:lnTo>
                    <a:pt x="61874" y="7239"/>
                  </a:lnTo>
                  <a:lnTo>
                    <a:pt x="61874" y="8890"/>
                  </a:lnTo>
                  <a:lnTo>
                    <a:pt x="64985" y="8890"/>
                  </a:lnTo>
                  <a:lnTo>
                    <a:pt x="64985" y="7239"/>
                  </a:lnTo>
                  <a:lnTo>
                    <a:pt x="64211" y="6477"/>
                  </a:lnTo>
                  <a:lnTo>
                    <a:pt x="64211" y="5715"/>
                  </a:lnTo>
                  <a:close/>
                </a:path>
                <a:path w="108585" h="118744">
                  <a:moveTo>
                    <a:pt x="64985" y="8001"/>
                  </a:moveTo>
                  <a:lnTo>
                    <a:pt x="64985" y="8890"/>
                  </a:lnTo>
                  <a:lnTo>
                    <a:pt x="65760" y="8890"/>
                  </a:lnTo>
                  <a:lnTo>
                    <a:pt x="64985" y="8001"/>
                  </a:lnTo>
                  <a:close/>
                </a:path>
                <a:path w="108585" h="118744">
                  <a:moveTo>
                    <a:pt x="69659" y="8001"/>
                  </a:moveTo>
                  <a:lnTo>
                    <a:pt x="68872" y="8001"/>
                  </a:lnTo>
                  <a:lnTo>
                    <a:pt x="69659" y="8890"/>
                  </a:lnTo>
                  <a:lnTo>
                    <a:pt x="69659" y="8001"/>
                  </a:lnTo>
                  <a:close/>
                </a:path>
                <a:path w="108585" h="118744">
                  <a:moveTo>
                    <a:pt x="27622" y="2667"/>
                  </a:moveTo>
                  <a:lnTo>
                    <a:pt x="26073" y="2667"/>
                  </a:lnTo>
                  <a:lnTo>
                    <a:pt x="26073" y="3429"/>
                  </a:lnTo>
                  <a:lnTo>
                    <a:pt x="28409" y="5715"/>
                  </a:lnTo>
                  <a:lnTo>
                    <a:pt x="26073" y="8001"/>
                  </a:lnTo>
                  <a:lnTo>
                    <a:pt x="56819" y="8001"/>
                  </a:lnTo>
                  <a:lnTo>
                    <a:pt x="56032" y="7239"/>
                  </a:lnTo>
                  <a:lnTo>
                    <a:pt x="58369" y="7239"/>
                  </a:lnTo>
                  <a:lnTo>
                    <a:pt x="58369" y="6477"/>
                  </a:lnTo>
                  <a:lnTo>
                    <a:pt x="59931" y="6477"/>
                  </a:lnTo>
                  <a:lnTo>
                    <a:pt x="59931" y="5715"/>
                  </a:lnTo>
                  <a:lnTo>
                    <a:pt x="52920" y="5715"/>
                  </a:lnTo>
                  <a:lnTo>
                    <a:pt x="52146" y="4953"/>
                  </a:lnTo>
                  <a:lnTo>
                    <a:pt x="32689" y="4953"/>
                  </a:lnTo>
                  <a:lnTo>
                    <a:pt x="32689" y="4191"/>
                  </a:lnTo>
                  <a:lnTo>
                    <a:pt x="32296" y="4191"/>
                  </a:lnTo>
                  <a:lnTo>
                    <a:pt x="32296" y="3429"/>
                  </a:lnTo>
                  <a:lnTo>
                    <a:pt x="30734" y="3429"/>
                  </a:lnTo>
                  <a:lnTo>
                    <a:pt x="27622" y="2667"/>
                  </a:lnTo>
                  <a:close/>
                </a:path>
                <a:path w="108585" h="118744">
                  <a:moveTo>
                    <a:pt x="59931" y="7239"/>
                  </a:moveTo>
                  <a:lnTo>
                    <a:pt x="56819" y="7239"/>
                  </a:lnTo>
                  <a:lnTo>
                    <a:pt x="56819" y="8001"/>
                  </a:lnTo>
                  <a:lnTo>
                    <a:pt x="59931" y="8001"/>
                  </a:lnTo>
                  <a:lnTo>
                    <a:pt x="59931" y="7239"/>
                  </a:lnTo>
                  <a:close/>
                </a:path>
                <a:path w="108585" h="118744">
                  <a:moveTo>
                    <a:pt x="59143" y="6477"/>
                  </a:moveTo>
                  <a:lnTo>
                    <a:pt x="58369" y="7239"/>
                  </a:lnTo>
                  <a:lnTo>
                    <a:pt x="59143" y="7239"/>
                  </a:lnTo>
                  <a:lnTo>
                    <a:pt x="59143" y="6477"/>
                  </a:lnTo>
                  <a:close/>
                </a:path>
                <a:path w="108585" h="118744">
                  <a:moveTo>
                    <a:pt x="60706" y="6477"/>
                  </a:moveTo>
                  <a:lnTo>
                    <a:pt x="59931" y="6477"/>
                  </a:lnTo>
                  <a:lnTo>
                    <a:pt x="59931" y="7239"/>
                  </a:lnTo>
                  <a:lnTo>
                    <a:pt x="60706" y="6477"/>
                  </a:lnTo>
                  <a:close/>
                </a:path>
                <a:path w="108585" h="118744">
                  <a:moveTo>
                    <a:pt x="59931" y="4953"/>
                  </a:moveTo>
                  <a:lnTo>
                    <a:pt x="54483" y="4953"/>
                  </a:lnTo>
                  <a:lnTo>
                    <a:pt x="54483" y="5715"/>
                  </a:lnTo>
                  <a:lnTo>
                    <a:pt x="59931" y="5715"/>
                  </a:lnTo>
                  <a:lnTo>
                    <a:pt x="59931" y="4953"/>
                  </a:lnTo>
                  <a:close/>
                </a:path>
                <a:path w="108585" h="118744">
                  <a:moveTo>
                    <a:pt x="39687" y="1143"/>
                  </a:moveTo>
                  <a:lnTo>
                    <a:pt x="38138" y="1143"/>
                  </a:lnTo>
                  <a:lnTo>
                    <a:pt x="37350" y="1905"/>
                  </a:lnTo>
                  <a:lnTo>
                    <a:pt x="37350" y="2667"/>
                  </a:lnTo>
                  <a:lnTo>
                    <a:pt x="36576" y="3429"/>
                  </a:lnTo>
                  <a:lnTo>
                    <a:pt x="35801" y="3429"/>
                  </a:lnTo>
                  <a:lnTo>
                    <a:pt x="35801" y="4191"/>
                  </a:lnTo>
                  <a:lnTo>
                    <a:pt x="33464" y="4191"/>
                  </a:lnTo>
                  <a:lnTo>
                    <a:pt x="32689" y="4953"/>
                  </a:lnTo>
                  <a:lnTo>
                    <a:pt x="52146" y="4953"/>
                  </a:lnTo>
                  <a:lnTo>
                    <a:pt x="51371" y="4191"/>
                  </a:lnTo>
                  <a:lnTo>
                    <a:pt x="50977" y="3429"/>
                  </a:lnTo>
                  <a:lnTo>
                    <a:pt x="50977" y="2667"/>
                  </a:lnTo>
                  <a:lnTo>
                    <a:pt x="44754" y="2667"/>
                  </a:lnTo>
                  <a:lnTo>
                    <a:pt x="43967" y="1905"/>
                  </a:lnTo>
                  <a:lnTo>
                    <a:pt x="40474" y="1905"/>
                  </a:lnTo>
                  <a:lnTo>
                    <a:pt x="39687" y="1143"/>
                  </a:lnTo>
                  <a:close/>
                </a:path>
                <a:path w="108585" h="118744">
                  <a:moveTo>
                    <a:pt x="59143" y="3429"/>
                  </a:moveTo>
                  <a:lnTo>
                    <a:pt x="55257" y="3429"/>
                  </a:lnTo>
                  <a:lnTo>
                    <a:pt x="55257" y="4953"/>
                  </a:lnTo>
                  <a:lnTo>
                    <a:pt x="58369" y="4953"/>
                  </a:lnTo>
                  <a:lnTo>
                    <a:pt x="58369" y="4191"/>
                  </a:lnTo>
                  <a:lnTo>
                    <a:pt x="59143" y="3429"/>
                  </a:lnTo>
                  <a:close/>
                </a:path>
                <a:path w="108585" h="118744">
                  <a:moveTo>
                    <a:pt x="59143" y="4191"/>
                  </a:moveTo>
                  <a:lnTo>
                    <a:pt x="58369" y="4191"/>
                  </a:lnTo>
                  <a:lnTo>
                    <a:pt x="58369" y="4953"/>
                  </a:lnTo>
                  <a:lnTo>
                    <a:pt x="59143" y="4953"/>
                  </a:lnTo>
                  <a:lnTo>
                    <a:pt x="59143" y="4191"/>
                  </a:lnTo>
                  <a:close/>
                </a:path>
                <a:path w="108585" h="118744">
                  <a:moveTo>
                    <a:pt x="57594" y="1143"/>
                  </a:moveTo>
                  <a:lnTo>
                    <a:pt x="56819" y="1143"/>
                  </a:lnTo>
                  <a:lnTo>
                    <a:pt x="56032" y="1905"/>
                  </a:lnTo>
                  <a:lnTo>
                    <a:pt x="56032" y="3429"/>
                  </a:lnTo>
                  <a:lnTo>
                    <a:pt x="58369" y="3429"/>
                  </a:lnTo>
                  <a:lnTo>
                    <a:pt x="58369" y="2667"/>
                  </a:lnTo>
                  <a:lnTo>
                    <a:pt x="57594" y="2667"/>
                  </a:lnTo>
                  <a:lnTo>
                    <a:pt x="57594" y="1905"/>
                  </a:lnTo>
                  <a:lnTo>
                    <a:pt x="56819" y="1905"/>
                  </a:lnTo>
                  <a:lnTo>
                    <a:pt x="57594" y="1143"/>
                  </a:lnTo>
                  <a:close/>
                </a:path>
                <a:path w="108585" h="118744">
                  <a:moveTo>
                    <a:pt x="50203" y="0"/>
                  </a:moveTo>
                  <a:lnTo>
                    <a:pt x="49415" y="0"/>
                  </a:lnTo>
                  <a:lnTo>
                    <a:pt x="49415" y="762"/>
                  </a:lnTo>
                  <a:lnTo>
                    <a:pt x="48641" y="1143"/>
                  </a:lnTo>
                  <a:lnTo>
                    <a:pt x="48641" y="1905"/>
                  </a:lnTo>
                  <a:lnTo>
                    <a:pt x="47078" y="1905"/>
                  </a:lnTo>
                  <a:lnTo>
                    <a:pt x="47078" y="2667"/>
                  </a:lnTo>
                  <a:lnTo>
                    <a:pt x="50977" y="2667"/>
                  </a:lnTo>
                  <a:lnTo>
                    <a:pt x="50977" y="762"/>
                  </a:lnTo>
                  <a:lnTo>
                    <a:pt x="50203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6054308" y="2562763"/>
              <a:ext cx="109220" cy="119380"/>
            </a:xfrm>
            <a:custGeom>
              <a:avLst/>
              <a:gdLst/>
              <a:ahLst/>
              <a:cxnLst/>
              <a:rect l="l" t="t" r="r" b="b"/>
              <a:pathLst>
                <a:path w="109220" h="119380">
                  <a:moveTo>
                    <a:pt x="64985" y="16954"/>
                  </a:moveTo>
                  <a:lnTo>
                    <a:pt x="64985" y="16179"/>
                  </a:lnTo>
                  <a:lnTo>
                    <a:pt x="64211" y="16179"/>
                  </a:lnTo>
                  <a:lnTo>
                    <a:pt x="63423" y="16179"/>
                  </a:lnTo>
                  <a:lnTo>
                    <a:pt x="64211" y="16954"/>
                  </a:lnTo>
                  <a:lnTo>
                    <a:pt x="63423" y="16954"/>
                  </a:lnTo>
                  <a:lnTo>
                    <a:pt x="63423" y="16179"/>
                  </a:lnTo>
                  <a:lnTo>
                    <a:pt x="62649" y="16179"/>
                  </a:lnTo>
                  <a:lnTo>
                    <a:pt x="61874" y="16179"/>
                  </a:lnTo>
                  <a:lnTo>
                    <a:pt x="61099" y="16179"/>
                  </a:lnTo>
                  <a:lnTo>
                    <a:pt x="61874" y="16179"/>
                  </a:lnTo>
                  <a:lnTo>
                    <a:pt x="61874" y="16954"/>
                  </a:lnTo>
                  <a:lnTo>
                    <a:pt x="61874" y="16179"/>
                  </a:lnTo>
                  <a:lnTo>
                    <a:pt x="62649" y="16179"/>
                  </a:lnTo>
                  <a:lnTo>
                    <a:pt x="62649" y="16954"/>
                  </a:lnTo>
                  <a:lnTo>
                    <a:pt x="63423" y="16954"/>
                  </a:lnTo>
                  <a:lnTo>
                    <a:pt x="62649" y="16954"/>
                  </a:lnTo>
                  <a:lnTo>
                    <a:pt x="63423" y="16954"/>
                  </a:lnTo>
                  <a:lnTo>
                    <a:pt x="64211" y="16954"/>
                  </a:lnTo>
                  <a:lnTo>
                    <a:pt x="64211" y="16179"/>
                  </a:lnTo>
                  <a:lnTo>
                    <a:pt x="64211" y="16954"/>
                  </a:lnTo>
                  <a:lnTo>
                    <a:pt x="64985" y="16954"/>
                  </a:lnTo>
                  <a:lnTo>
                    <a:pt x="64211" y="16954"/>
                  </a:lnTo>
                  <a:lnTo>
                    <a:pt x="64985" y="16954"/>
                  </a:lnTo>
                  <a:lnTo>
                    <a:pt x="64211" y="16954"/>
                  </a:lnTo>
                  <a:lnTo>
                    <a:pt x="64985" y="16954"/>
                  </a:lnTo>
                  <a:lnTo>
                    <a:pt x="65760" y="16954"/>
                  </a:lnTo>
                  <a:lnTo>
                    <a:pt x="64985" y="16954"/>
                  </a:lnTo>
                  <a:lnTo>
                    <a:pt x="64985" y="17729"/>
                  </a:lnTo>
                  <a:lnTo>
                    <a:pt x="64985" y="16954"/>
                  </a:lnTo>
                  <a:lnTo>
                    <a:pt x="64985" y="17729"/>
                  </a:lnTo>
                  <a:lnTo>
                    <a:pt x="64985" y="18491"/>
                  </a:lnTo>
                  <a:lnTo>
                    <a:pt x="64985" y="17729"/>
                  </a:lnTo>
                  <a:lnTo>
                    <a:pt x="65760" y="17729"/>
                  </a:lnTo>
                  <a:lnTo>
                    <a:pt x="66548" y="17729"/>
                  </a:lnTo>
                  <a:lnTo>
                    <a:pt x="65760" y="17729"/>
                  </a:lnTo>
                  <a:lnTo>
                    <a:pt x="66548" y="17729"/>
                  </a:lnTo>
                  <a:lnTo>
                    <a:pt x="66548" y="18491"/>
                  </a:lnTo>
                  <a:lnTo>
                    <a:pt x="66548" y="17729"/>
                  </a:lnTo>
                  <a:lnTo>
                    <a:pt x="66548" y="18491"/>
                  </a:lnTo>
                  <a:lnTo>
                    <a:pt x="67322" y="18491"/>
                  </a:lnTo>
                  <a:lnTo>
                    <a:pt x="67322" y="19265"/>
                  </a:lnTo>
                  <a:lnTo>
                    <a:pt x="67322" y="18491"/>
                  </a:lnTo>
                  <a:lnTo>
                    <a:pt x="67322" y="19265"/>
                  </a:lnTo>
                  <a:lnTo>
                    <a:pt x="66548" y="19265"/>
                  </a:lnTo>
                  <a:lnTo>
                    <a:pt x="66548" y="20040"/>
                  </a:lnTo>
                  <a:lnTo>
                    <a:pt x="65760" y="20040"/>
                  </a:lnTo>
                  <a:lnTo>
                    <a:pt x="65760" y="20815"/>
                  </a:lnTo>
                  <a:lnTo>
                    <a:pt x="65760" y="20040"/>
                  </a:lnTo>
                  <a:lnTo>
                    <a:pt x="66548" y="20040"/>
                  </a:lnTo>
                  <a:lnTo>
                    <a:pt x="67322" y="20040"/>
                  </a:lnTo>
                  <a:lnTo>
                    <a:pt x="68097" y="20040"/>
                  </a:lnTo>
                  <a:lnTo>
                    <a:pt x="68872" y="20040"/>
                  </a:lnTo>
                  <a:lnTo>
                    <a:pt x="68872" y="20815"/>
                  </a:lnTo>
                  <a:lnTo>
                    <a:pt x="68097" y="20815"/>
                  </a:lnTo>
                  <a:lnTo>
                    <a:pt x="67322" y="20815"/>
                  </a:lnTo>
                  <a:lnTo>
                    <a:pt x="66548" y="20815"/>
                  </a:lnTo>
                  <a:lnTo>
                    <a:pt x="66548" y="21196"/>
                  </a:lnTo>
                  <a:lnTo>
                    <a:pt x="65760" y="21196"/>
                  </a:lnTo>
                  <a:lnTo>
                    <a:pt x="64985" y="21196"/>
                  </a:lnTo>
                  <a:lnTo>
                    <a:pt x="64985" y="21971"/>
                  </a:lnTo>
                  <a:lnTo>
                    <a:pt x="64211" y="21971"/>
                  </a:lnTo>
                  <a:lnTo>
                    <a:pt x="64985" y="21971"/>
                  </a:lnTo>
                  <a:lnTo>
                    <a:pt x="64985" y="22733"/>
                  </a:lnTo>
                  <a:lnTo>
                    <a:pt x="64985" y="21971"/>
                  </a:lnTo>
                  <a:lnTo>
                    <a:pt x="65760" y="21971"/>
                  </a:lnTo>
                  <a:lnTo>
                    <a:pt x="65760" y="21196"/>
                  </a:lnTo>
                  <a:lnTo>
                    <a:pt x="66548" y="21971"/>
                  </a:lnTo>
                  <a:lnTo>
                    <a:pt x="66548" y="21196"/>
                  </a:lnTo>
                  <a:lnTo>
                    <a:pt x="67322" y="21196"/>
                  </a:lnTo>
                  <a:lnTo>
                    <a:pt x="68097" y="21196"/>
                  </a:lnTo>
                  <a:lnTo>
                    <a:pt x="68872" y="21196"/>
                  </a:lnTo>
                  <a:lnTo>
                    <a:pt x="68872" y="21971"/>
                  </a:lnTo>
                  <a:lnTo>
                    <a:pt x="69659" y="21971"/>
                  </a:lnTo>
                  <a:lnTo>
                    <a:pt x="70040" y="21971"/>
                  </a:lnTo>
                  <a:lnTo>
                    <a:pt x="70040" y="22733"/>
                  </a:lnTo>
                  <a:lnTo>
                    <a:pt x="70040" y="21971"/>
                  </a:lnTo>
                  <a:lnTo>
                    <a:pt x="70040" y="22733"/>
                  </a:lnTo>
                  <a:lnTo>
                    <a:pt x="70827" y="22733"/>
                  </a:lnTo>
                  <a:lnTo>
                    <a:pt x="70827" y="23507"/>
                  </a:lnTo>
                  <a:lnTo>
                    <a:pt x="70040" y="23507"/>
                  </a:lnTo>
                  <a:lnTo>
                    <a:pt x="70040" y="24282"/>
                  </a:lnTo>
                  <a:lnTo>
                    <a:pt x="70040" y="25044"/>
                  </a:lnTo>
                  <a:lnTo>
                    <a:pt x="69659" y="25044"/>
                  </a:lnTo>
                  <a:lnTo>
                    <a:pt x="70040" y="25044"/>
                  </a:lnTo>
                  <a:lnTo>
                    <a:pt x="69659" y="25044"/>
                  </a:lnTo>
                  <a:lnTo>
                    <a:pt x="70040" y="25044"/>
                  </a:lnTo>
                  <a:lnTo>
                    <a:pt x="69659" y="25044"/>
                  </a:lnTo>
                  <a:lnTo>
                    <a:pt x="68872" y="25044"/>
                  </a:lnTo>
                  <a:lnTo>
                    <a:pt x="68097" y="25044"/>
                  </a:lnTo>
                  <a:lnTo>
                    <a:pt x="68097" y="24282"/>
                  </a:lnTo>
                  <a:lnTo>
                    <a:pt x="68097" y="25044"/>
                  </a:lnTo>
                  <a:lnTo>
                    <a:pt x="68097" y="24282"/>
                  </a:lnTo>
                  <a:lnTo>
                    <a:pt x="68097" y="25044"/>
                  </a:lnTo>
                  <a:lnTo>
                    <a:pt x="67322" y="25044"/>
                  </a:lnTo>
                  <a:lnTo>
                    <a:pt x="67322" y="24282"/>
                  </a:lnTo>
                  <a:lnTo>
                    <a:pt x="67322" y="25044"/>
                  </a:lnTo>
                  <a:lnTo>
                    <a:pt x="68097" y="25044"/>
                  </a:lnTo>
                  <a:lnTo>
                    <a:pt x="68872" y="25044"/>
                  </a:lnTo>
                  <a:lnTo>
                    <a:pt x="68872" y="25819"/>
                  </a:lnTo>
                  <a:lnTo>
                    <a:pt x="68872" y="26593"/>
                  </a:lnTo>
                  <a:lnTo>
                    <a:pt x="68872" y="25819"/>
                  </a:lnTo>
                  <a:lnTo>
                    <a:pt x="68872" y="26593"/>
                  </a:lnTo>
                  <a:lnTo>
                    <a:pt x="68097" y="26593"/>
                  </a:lnTo>
                  <a:lnTo>
                    <a:pt x="68097" y="25819"/>
                  </a:lnTo>
                  <a:lnTo>
                    <a:pt x="67322" y="25819"/>
                  </a:lnTo>
                  <a:lnTo>
                    <a:pt x="68097" y="25819"/>
                  </a:lnTo>
                  <a:lnTo>
                    <a:pt x="68097" y="26593"/>
                  </a:lnTo>
                  <a:lnTo>
                    <a:pt x="67322" y="26593"/>
                  </a:lnTo>
                  <a:lnTo>
                    <a:pt x="67322" y="27368"/>
                  </a:lnTo>
                  <a:lnTo>
                    <a:pt x="67322" y="26593"/>
                  </a:lnTo>
                  <a:lnTo>
                    <a:pt x="67322" y="27368"/>
                  </a:lnTo>
                  <a:lnTo>
                    <a:pt x="68097" y="26593"/>
                  </a:lnTo>
                  <a:lnTo>
                    <a:pt x="68097" y="27368"/>
                  </a:lnTo>
                  <a:lnTo>
                    <a:pt x="68872" y="27368"/>
                  </a:lnTo>
                  <a:lnTo>
                    <a:pt x="68097" y="27368"/>
                  </a:lnTo>
                  <a:lnTo>
                    <a:pt x="68097" y="28130"/>
                  </a:lnTo>
                  <a:lnTo>
                    <a:pt x="67322" y="28130"/>
                  </a:lnTo>
                  <a:lnTo>
                    <a:pt x="66548" y="28130"/>
                  </a:lnTo>
                  <a:lnTo>
                    <a:pt x="65760" y="28130"/>
                  </a:lnTo>
                  <a:lnTo>
                    <a:pt x="64985" y="28130"/>
                  </a:lnTo>
                  <a:lnTo>
                    <a:pt x="64211" y="28130"/>
                  </a:lnTo>
                  <a:lnTo>
                    <a:pt x="64211" y="27368"/>
                  </a:lnTo>
                  <a:lnTo>
                    <a:pt x="63423" y="27368"/>
                  </a:lnTo>
                  <a:lnTo>
                    <a:pt x="62649" y="27368"/>
                  </a:lnTo>
                  <a:lnTo>
                    <a:pt x="62649" y="28130"/>
                  </a:lnTo>
                  <a:lnTo>
                    <a:pt x="62649" y="27368"/>
                  </a:lnTo>
                  <a:lnTo>
                    <a:pt x="61874" y="27368"/>
                  </a:lnTo>
                  <a:lnTo>
                    <a:pt x="62649" y="27368"/>
                  </a:lnTo>
                  <a:lnTo>
                    <a:pt x="62649" y="28130"/>
                  </a:lnTo>
                  <a:lnTo>
                    <a:pt x="61874" y="28130"/>
                  </a:lnTo>
                  <a:lnTo>
                    <a:pt x="61874" y="28905"/>
                  </a:lnTo>
                  <a:lnTo>
                    <a:pt x="61099" y="28905"/>
                  </a:lnTo>
                  <a:lnTo>
                    <a:pt x="61099" y="29679"/>
                  </a:lnTo>
                  <a:lnTo>
                    <a:pt x="61099" y="30441"/>
                  </a:lnTo>
                  <a:lnTo>
                    <a:pt x="56819" y="30441"/>
                  </a:lnTo>
                  <a:lnTo>
                    <a:pt x="56819" y="29679"/>
                  </a:lnTo>
                  <a:lnTo>
                    <a:pt x="56819" y="30441"/>
                  </a:lnTo>
                  <a:lnTo>
                    <a:pt x="56819" y="29679"/>
                  </a:lnTo>
                  <a:lnTo>
                    <a:pt x="56032" y="29679"/>
                  </a:lnTo>
                  <a:lnTo>
                    <a:pt x="55257" y="29679"/>
                  </a:lnTo>
                  <a:lnTo>
                    <a:pt x="54483" y="29679"/>
                  </a:lnTo>
                  <a:lnTo>
                    <a:pt x="54483" y="28905"/>
                  </a:lnTo>
                  <a:lnTo>
                    <a:pt x="54483" y="29679"/>
                  </a:lnTo>
                  <a:lnTo>
                    <a:pt x="53695" y="28905"/>
                  </a:lnTo>
                  <a:lnTo>
                    <a:pt x="53695" y="29679"/>
                  </a:lnTo>
                  <a:lnTo>
                    <a:pt x="53695" y="28905"/>
                  </a:lnTo>
                  <a:lnTo>
                    <a:pt x="52920" y="28905"/>
                  </a:lnTo>
                  <a:lnTo>
                    <a:pt x="52146" y="28905"/>
                  </a:lnTo>
                  <a:lnTo>
                    <a:pt x="51371" y="28905"/>
                  </a:lnTo>
                  <a:lnTo>
                    <a:pt x="50977" y="28905"/>
                  </a:lnTo>
                  <a:lnTo>
                    <a:pt x="50203" y="28905"/>
                  </a:lnTo>
                  <a:lnTo>
                    <a:pt x="49415" y="28905"/>
                  </a:lnTo>
                  <a:lnTo>
                    <a:pt x="49415" y="28130"/>
                  </a:lnTo>
                  <a:lnTo>
                    <a:pt x="49415" y="28905"/>
                  </a:lnTo>
                  <a:lnTo>
                    <a:pt x="48641" y="28905"/>
                  </a:lnTo>
                  <a:lnTo>
                    <a:pt x="49415" y="28905"/>
                  </a:lnTo>
                  <a:lnTo>
                    <a:pt x="48641" y="28905"/>
                  </a:lnTo>
                  <a:lnTo>
                    <a:pt x="49415" y="28905"/>
                  </a:lnTo>
                  <a:lnTo>
                    <a:pt x="49415" y="28130"/>
                  </a:lnTo>
                  <a:lnTo>
                    <a:pt x="49415" y="28905"/>
                  </a:lnTo>
                  <a:lnTo>
                    <a:pt x="50203" y="28905"/>
                  </a:lnTo>
                  <a:lnTo>
                    <a:pt x="50977" y="28905"/>
                  </a:lnTo>
                  <a:lnTo>
                    <a:pt x="51371" y="28905"/>
                  </a:lnTo>
                  <a:lnTo>
                    <a:pt x="52146" y="28905"/>
                  </a:lnTo>
                  <a:lnTo>
                    <a:pt x="52920" y="28905"/>
                  </a:lnTo>
                  <a:lnTo>
                    <a:pt x="53695" y="28905"/>
                  </a:lnTo>
                  <a:lnTo>
                    <a:pt x="53695" y="29679"/>
                  </a:lnTo>
                  <a:lnTo>
                    <a:pt x="54483" y="29679"/>
                  </a:lnTo>
                  <a:lnTo>
                    <a:pt x="55257" y="29679"/>
                  </a:lnTo>
                  <a:lnTo>
                    <a:pt x="56032" y="29679"/>
                  </a:lnTo>
                  <a:lnTo>
                    <a:pt x="56032" y="30441"/>
                  </a:lnTo>
                  <a:lnTo>
                    <a:pt x="56819" y="30441"/>
                  </a:lnTo>
                  <a:lnTo>
                    <a:pt x="57594" y="30441"/>
                  </a:lnTo>
                  <a:lnTo>
                    <a:pt x="58369" y="30441"/>
                  </a:lnTo>
                  <a:lnTo>
                    <a:pt x="59143" y="30441"/>
                  </a:lnTo>
                  <a:lnTo>
                    <a:pt x="59143" y="30835"/>
                  </a:lnTo>
                  <a:lnTo>
                    <a:pt x="59143" y="30441"/>
                  </a:lnTo>
                  <a:lnTo>
                    <a:pt x="59931" y="30835"/>
                  </a:lnTo>
                  <a:lnTo>
                    <a:pt x="59931" y="30441"/>
                  </a:lnTo>
                  <a:lnTo>
                    <a:pt x="60706" y="30441"/>
                  </a:lnTo>
                  <a:lnTo>
                    <a:pt x="60706" y="30835"/>
                  </a:lnTo>
                  <a:lnTo>
                    <a:pt x="60706" y="30441"/>
                  </a:lnTo>
                  <a:lnTo>
                    <a:pt x="61099" y="30441"/>
                  </a:lnTo>
                  <a:lnTo>
                    <a:pt x="61099" y="29679"/>
                  </a:lnTo>
                  <a:lnTo>
                    <a:pt x="61874" y="29679"/>
                  </a:lnTo>
                  <a:lnTo>
                    <a:pt x="61874" y="28905"/>
                  </a:lnTo>
                  <a:lnTo>
                    <a:pt x="61874" y="29679"/>
                  </a:lnTo>
                  <a:lnTo>
                    <a:pt x="61874" y="28905"/>
                  </a:lnTo>
                  <a:lnTo>
                    <a:pt x="62649" y="28905"/>
                  </a:lnTo>
                  <a:lnTo>
                    <a:pt x="62649" y="28130"/>
                  </a:lnTo>
                  <a:lnTo>
                    <a:pt x="63423" y="28130"/>
                  </a:lnTo>
                  <a:lnTo>
                    <a:pt x="64211" y="28130"/>
                  </a:lnTo>
                  <a:lnTo>
                    <a:pt x="64985" y="28130"/>
                  </a:lnTo>
                  <a:lnTo>
                    <a:pt x="64211" y="28905"/>
                  </a:lnTo>
                  <a:lnTo>
                    <a:pt x="64985" y="28905"/>
                  </a:lnTo>
                  <a:lnTo>
                    <a:pt x="64985" y="28130"/>
                  </a:lnTo>
                  <a:lnTo>
                    <a:pt x="64985" y="28905"/>
                  </a:lnTo>
                  <a:lnTo>
                    <a:pt x="65760" y="28905"/>
                  </a:lnTo>
                  <a:lnTo>
                    <a:pt x="66548" y="28905"/>
                  </a:lnTo>
                  <a:lnTo>
                    <a:pt x="66548" y="29679"/>
                  </a:lnTo>
                  <a:lnTo>
                    <a:pt x="66548" y="28905"/>
                  </a:lnTo>
                  <a:lnTo>
                    <a:pt x="67322" y="28905"/>
                  </a:lnTo>
                  <a:lnTo>
                    <a:pt x="68097" y="28905"/>
                  </a:lnTo>
                  <a:lnTo>
                    <a:pt x="68097" y="28130"/>
                  </a:lnTo>
                  <a:lnTo>
                    <a:pt x="68097" y="28905"/>
                  </a:lnTo>
                  <a:lnTo>
                    <a:pt x="68872" y="28905"/>
                  </a:lnTo>
                  <a:lnTo>
                    <a:pt x="68097" y="28905"/>
                  </a:lnTo>
                  <a:lnTo>
                    <a:pt x="68872" y="28905"/>
                  </a:lnTo>
                  <a:lnTo>
                    <a:pt x="68872" y="28130"/>
                  </a:lnTo>
                  <a:lnTo>
                    <a:pt x="69659" y="28130"/>
                  </a:lnTo>
                  <a:lnTo>
                    <a:pt x="69659" y="28905"/>
                  </a:lnTo>
                  <a:lnTo>
                    <a:pt x="69659" y="28130"/>
                  </a:lnTo>
                  <a:lnTo>
                    <a:pt x="69659" y="27368"/>
                  </a:lnTo>
                  <a:lnTo>
                    <a:pt x="69659" y="26593"/>
                  </a:lnTo>
                  <a:lnTo>
                    <a:pt x="70040" y="26593"/>
                  </a:lnTo>
                  <a:lnTo>
                    <a:pt x="69659" y="26593"/>
                  </a:lnTo>
                  <a:lnTo>
                    <a:pt x="70040" y="26593"/>
                  </a:lnTo>
                  <a:lnTo>
                    <a:pt x="70040" y="25819"/>
                  </a:lnTo>
                  <a:lnTo>
                    <a:pt x="70827" y="25819"/>
                  </a:lnTo>
                  <a:lnTo>
                    <a:pt x="70827" y="26593"/>
                  </a:lnTo>
                  <a:lnTo>
                    <a:pt x="71602" y="26593"/>
                  </a:lnTo>
                  <a:lnTo>
                    <a:pt x="70827" y="26593"/>
                  </a:lnTo>
                  <a:lnTo>
                    <a:pt x="70827" y="27368"/>
                  </a:lnTo>
                  <a:lnTo>
                    <a:pt x="70827" y="26593"/>
                  </a:lnTo>
                  <a:lnTo>
                    <a:pt x="70827" y="27368"/>
                  </a:lnTo>
                  <a:lnTo>
                    <a:pt x="71602" y="27368"/>
                  </a:lnTo>
                  <a:lnTo>
                    <a:pt x="72377" y="27368"/>
                  </a:lnTo>
                  <a:lnTo>
                    <a:pt x="71602" y="27368"/>
                  </a:lnTo>
                  <a:lnTo>
                    <a:pt x="72377" y="27368"/>
                  </a:lnTo>
                  <a:lnTo>
                    <a:pt x="72377" y="28130"/>
                  </a:lnTo>
                  <a:lnTo>
                    <a:pt x="71602" y="28130"/>
                  </a:lnTo>
                  <a:lnTo>
                    <a:pt x="72377" y="28130"/>
                  </a:lnTo>
                  <a:lnTo>
                    <a:pt x="71602" y="28130"/>
                  </a:lnTo>
                  <a:lnTo>
                    <a:pt x="72377" y="28130"/>
                  </a:lnTo>
                  <a:lnTo>
                    <a:pt x="72377" y="27368"/>
                  </a:lnTo>
                  <a:lnTo>
                    <a:pt x="73152" y="27368"/>
                  </a:lnTo>
                  <a:lnTo>
                    <a:pt x="72377" y="27368"/>
                  </a:lnTo>
                  <a:lnTo>
                    <a:pt x="73152" y="28130"/>
                  </a:lnTo>
                  <a:lnTo>
                    <a:pt x="73152" y="27368"/>
                  </a:lnTo>
                  <a:lnTo>
                    <a:pt x="73152" y="28130"/>
                  </a:lnTo>
                  <a:lnTo>
                    <a:pt x="73152" y="27368"/>
                  </a:lnTo>
                  <a:lnTo>
                    <a:pt x="73152" y="28130"/>
                  </a:lnTo>
                  <a:lnTo>
                    <a:pt x="73939" y="28130"/>
                  </a:lnTo>
                  <a:lnTo>
                    <a:pt x="73939" y="28905"/>
                  </a:lnTo>
                  <a:lnTo>
                    <a:pt x="74714" y="28905"/>
                  </a:lnTo>
                  <a:lnTo>
                    <a:pt x="73939" y="28905"/>
                  </a:lnTo>
                  <a:lnTo>
                    <a:pt x="74714" y="28905"/>
                  </a:lnTo>
                  <a:lnTo>
                    <a:pt x="75488" y="28905"/>
                  </a:lnTo>
                  <a:lnTo>
                    <a:pt x="75488" y="29679"/>
                  </a:lnTo>
                  <a:lnTo>
                    <a:pt x="76276" y="29679"/>
                  </a:lnTo>
                  <a:lnTo>
                    <a:pt x="76276" y="30441"/>
                  </a:lnTo>
                  <a:lnTo>
                    <a:pt x="77050" y="30441"/>
                  </a:lnTo>
                  <a:lnTo>
                    <a:pt x="76276" y="30441"/>
                  </a:lnTo>
                  <a:lnTo>
                    <a:pt x="76276" y="30835"/>
                  </a:lnTo>
                  <a:lnTo>
                    <a:pt x="77050" y="30835"/>
                  </a:lnTo>
                  <a:lnTo>
                    <a:pt x="77050" y="31597"/>
                  </a:lnTo>
                  <a:lnTo>
                    <a:pt x="77825" y="31597"/>
                  </a:lnTo>
                  <a:lnTo>
                    <a:pt x="77050" y="31597"/>
                  </a:lnTo>
                  <a:lnTo>
                    <a:pt x="77825" y="31597"/>
                  </a:lnTo>
                  <a:lnTo>
                    <a:pt x="77825" y="32372"/>
                  </a:lnTo>
                  <a:lnTo>
                    <a:pt x="77825" y="33147"/>
                  </a:lnTo>
                  <a:lnTo>
                    <a:pt x="77825" y="32372"/>
                  </a:lnTo>
                  <a:lnTo>
                    <a:pt x="78600" y="32372"/>
                  </a:lnTo>
                  <a:lnTo>
                    <a:pt x="78600" y="33147"/>
                  </a:lnTo>
                  <a:lnTo>
                    <a:pt x="78600" y="33921"/>
                  </a:lnTo>
                  <a:lnTo>
                    <a:pt x="79387" y="33921"/>
                  </a:lnTo>
                  <a:lnTo>
                    <a:pt x="78600" y="33921"/>
                  </a:lnTo>
                  <a:lnTo>
                    <a:pt x="79387" y="33921"/>
                  </a:lnTo>
                  <a:lnTo>
                    <a:pt x="78600" y="33921"/>
                  </a:lnTo>
                  <a:lnTo>
                    <a:pt x="79387" y="33921"/>
                  </a:lnTo>
                  <a:lnTo>
                    <a:pt x="79768" y="34683"/>
                  </a:lnTo>
                  <a:lnTo>
                    <a:pt x="79387" y="34683"/>
                  </a:lnTo>
                  <a:lnTo>
                    <a:pt x="79768" y="34683"/>
                  </a:lnTo>
                  <a:lnTo>
                    <a:pt x="79768" y="35458"/>
                  </a:lnTo>
                  <a:lnTo>
                    <a:pt x="79387" y="35458"/>
                  </a:lnTo>
                  <a:lnTo>
                    <a:pt x="79768" y="35458"/>
                  </a:lnTo>
                  <a:lnTo>
                    <a:pt x="80556" y="35458"/>
                  </a:lnTo>
                  <a:lnTo>
                    <a:pt x="81330" y="36233"/>
                  </a:lnTo>
                  <a:lnTo>
                    <a:pt x="80556" y="36233"/>
                  </a:lnTo>
                  <a:lnTo>
                    <a:pt x="80556" y="36995"/>
                  </a:lnTo>
                  <a:lnTo>
                    <a:pt x="80556" y="37769"/>
                  </a:lnTo>
                  <a:lnTo>
                    <a:pt x="80556" y="36995"/>
                  </a:lnTo>
                  <a:lnTo>
                    <a:pt x="80556" y="37769"/>
                  </a:lnTo>
                  <a:lnTo>
                    <a:pt x="79768" y="37769"/>
                  </a:lnTo>
                  <a:lnTo>
                    <a:pt x="80556" y="37769"/>
                  </a:lnTo>
                  <a:lnTo>
                    <a:pt x="80556" y="36995"/>
                  </a:lnTo>
                  <a:lnTo>
                    <a:pt x="81330" y="36995"/>
                  </a:lnTo>
                  <a:lnTo>
                    <a:pt x="80556" y="36233"/>
                  </a:lnTo>
                  <a:lnTo>
                    <a:pt x="81330" y="36233"/>
                  </a:lnTo>
                  <a:lnTo>
                    <a:pt x="81330" y="36995"/>
                  </a:lnTo>
                  <a:lnTo>
                    <a:pt x="81330" y="36233"/>
                  </a:lnTo>
                  <a:lnTo>
                    <a:pt x="81330" y="36995"/>
                  </a:lnTo>
                  <a:lnTo>
                    <a:pt x="82105" y="36995"/>
                  </a:lnTo>
                  <a:lnTo>
                    <a:pt x="82105" y="36233"/>
                  </a:lnTo>
                  <a:lnTo>
                    <a:pt x="82105" y="35458"/>
                  </a:lnTo>
                  <a:lnTo>
                    <a:pt x="82880" y="35458"/>
                  </a:lnTo>
                  <a:lnTo>
                    <a:pt x="82880" y="36233"/>
                  </a:lnTo>
                  <a:lnTo>
                    <a:pt x="82880" y="36995"/>
                  </a:lnTo>
                  <a:lnTo>
                    <a:pt x="83667" y="36995"/>
                  </a:lnTo>
                  <a:lnTo>
                    <a:pt x="83667" y="37769"/>
                  </a:lnTo>
                  <a:lnTo>
                    <a:pt x="84442" y="37769"/>
                  </a:lnTo>
                  <a:lnTo>
                    <a:pt x="83667" y="37769"/>
                  </a:lnTo>
                  <a:lnTo>
                    <a:pt x="84442" y="37769"/>
                  </a:lnTo>
                  <a:lnTo>
                    <a:pt x="84442" y="38544"/>
                  </a:lnTo>
                  <a:lnTo>
                    <a:pt x="85217" y="38544"/>
                  </a:lnTo>
                  <a:lnTo>
                    <a:pt x="85217" y="39306"/>
                  </a:lnTo>
                  <a:lnTo>
                    <a:pt x="85217" y="38544"/>
                  </a:lnTo>
                  <a:lnTo>
                    <a:pt x="85217" y="39306"/>
                  </a:lnTo>
                  <a:lnTo>
                    <a:pt x="86004" y="39306"/>
                  </a:lnTo>
                  <a:lnTo>
                    <a:pt x="85217" y="39306"/>
                  </a:lnTo>
                  <a:lnTo>
                    <a:pt x="86004" y="39306"/>
                  </a:lnTo>
                  <a:lnTo>
                    <a:pt x="85217" y="39306"/>
                  </a:lnTo>
                  <a:lnTo>
                    <a:pt x="86004" y="39306"/>
                  </a:lnTo>
                  <a:lnTo>
                    <a:pt x="86004" y="40081"/>
                  </a:lnTo>
                  <a:lnTo>
                    <a:pt x="86004" y="40462"/>
                  </a:lnTo>
                  <a:lnTo>
                    <a:pt x="86004" y="40081"/>
                  </a:lnTo>
                  <a:lnTo>
                    <a:pt x="85217" y="40462"/>
                  </a:lnTo>
                  <a:lnTo>
                    <a:pt x="84442" y="40462"/>
                  </a:lnTo>
                  <a:lnTo>
                    <a:pt x="84442" y="41236"/>
                  </a:lnTo>
                  <a:lnTo>
                    <a:pt x="84442" y="42011"/>
                  </a:lnTo>
                  <a:lnTo>
                    <a:pt x="83667" y="42011"/>
                  </a:lnTo>
                  <a:lnTo>
                    <a:pt x="83667" y="42786"/>
                  </a:lnTo>
                  <a:lnTo>
                    <a:pt x="83667" y="42011"/>
                  </a:lnTo>
                  <a:lnTo>
                    <a:pt x="84442" y="42011"/>
                  </a:lnTo>
                  <a:lnTo>
                    <a:pt x="84442" y="41236"/>
                  </a:lnTo>
                  <a:lnTo>
                    <a:pt x="85217" y="41236"/>
                  </a:lnTo>
                  <a:lnTo>
                    <a:pt x="84442" y="41236"/>
                  </a:lnTo>
                  <a:lnTo>
                    <a:pt x="85217" y="41236"/>
                  </a:lnTo>
                  <a:lnTo>
                    <a:pt x="85217" y="40462"/>
                  </a:lnTo>
                  <a:lnTo>
                    <a:pt x="86004" y="40462"/>
                  </a:lnTo>
                  <a:lnTo>
                    <a:pt x="86004" y="40081"/>
                  </a:lnTo>
                  <a:lnTo>
                    <a:pt x="86779" y="40081"/>
                  </a:lnTo>
                  <a:lnTo>
                    <a:pt x="86779" y="40462"/>
                  </a:lnTo>
                  <a:lnTo>
                    <a:pt x="86779" y="41236"/>
                  </a:lnTo>
                  <a:lnTo>
                    <a:pt x="86779" y="42011"/>
                  </a:lnTo>
                  <a:lnTo>
                    <a:pt x="86779" y="42786"/>
                  </a:lnTo>
                  <a:lnTo>
                    <a:pt x="87553" y="42786"/>
                  </a:lnTo>
                  <a:lnTo>
                    <a:pt x="87553" y="42011"/>
                  </a:lnTo>
                  <a:lnTo>
                    <a:pt x="87553" y="42786"/>
                  </a:lnTo>
                  <a:lnTo>
                    <a:pt x="88328" y="42786"/>
                  </a:lnTo>
                  <a:lnTo>
                    <a:pt x="87553" y="42786"/>
                  </a:lnTo>
                  <a:lnTo>
                    <a:pt x="88328" y="42786"/>
                  </a:lnTo>
                  <a:lnTo>
                    <a:pt x="88328" y="43548"/>
                  </a:lnTo>
                  <a:lnTo>
                    <a:pt x="89115" y="43548"/>
                  </a:lnTo>
                  <a:lnTo>
                    <a:pt x="89115" y="44323"/>
                  </a:lnTo>
                  <a:lnTo>
                    <a:pt x="88328" y="44323"/>
                  </a:lnTo>
                  <a:lnTo>
                    <a:pt x="89115" y="44323"/>
                  </a:lnTo>
                  <a:lnTo>
                    <a:pt x="88328" y="44323"/>
                  </a:lnTo>
                  <a:lnTo>
                    <a:pt x="88328" y="45097"/>
                  </a:lnTo>
                  <a:lnTo>
                    <a:pt x="88328" y="45859"/>
                  </a:lnTo>
                  <a:lnTo>
                    <a:pt x="88328" y="45097"/>
                  </a:lnTo>
                  <a:lnTo>
                    <a:pt x="89115" y="45859"/>
                  </a:lnTo>
                  <a:lnTo>
                    <a:pt x="89115" y="45097"/>
                  </a:lnTo>
                  <a:lnTo>
                    <a:pt x="89115" y="45859"/>
                  </a:lnTo>
                  <a:lnTo>
                    <a:pt x="89115" y="46634"/>
                  </a:lnTo>
                  <a:lnTo>
                    <a:pt x="89509" y="46634"/>
                  </a:lnTo>
                  <a:lnTo>
                    <a:pt x="89115" y="46634"/>
                  </a:lnTo>
                  <a:lnTo>
                    <a:pt x="89509" y="46634"/>
                  </a:lnTo>
                  <a:lnTo>
                    <a:pt x="89509" y="47409"/>
                  </a:lnTo>
                  <a:lnTo>
                    <a:pt x="89115" y="47409"/>
                  </a:lnTo>
                  <a:lnTo>
                    <a:pt x="89509" y="47409"/>
                  </a:lnTo>
                  <a:lnTo>
                    <a:pt x="90284" y="47409"/>
                  </a:lnTo>
                  <a:lnTo>
                    <a:pt x="89509" y="48171"/>
                  </a:lnTo>
                  <a:lnTo>
                    <a:pt x="90284" y="48171"/>
                  </a:lnTo>
                  <a:lnTo>
                    <a:pt x="90284" y="48945"/>
                  </a:lnTo>
                  <a:lnTo>
                    <a:pt x="90284" y="49720"/>
                  </a:lnTo>
                  <a:lnTo>
                    <a:pt x="90284" y="50101"/>
                  </a:lnTo>
                  <a:lnTo>
                    <a:pt x="91059" y="50101"/>
                  </a:lnTo>
                  <a:lnTo>
                    <a:pt x="91059" y="50876"/>
                  </a:lnTo>
                  <a:lnTo>
                    <a:pt x="91059" y="51650"/>
                  </a:lnTo>
                  <a:lnTo>
                    <a:pt x="91059" y="52412"/>
                  </a:lnTo>
                  <a:lnTo>
                    <a:pt x="91833" y="52412"/>
                  </a:lnTo>
                  <a:lnTo>
                    <a:pt x="91059" y="52412"/>
                  </a:lnTo>
                  <a:lnTo>
                    <a:pt x="91833" y="52412"/>
                  </a:lnTo>
                  <a:lnTo>
                    <a:pt x="91833" y="53187"/>
                  </a:lnTo>
                  <a:lnTo>
                    <a:pt x="91833" y="53962"/>
                  </a:lnTo>
                  <a:lnTo>
                    <a:pt x="92621" y="53962"/>
                  </a:lnTo>
                  <a:lnTo>
                    <a:pt x="92621" y="54724"/>
                  </a:lnTo>
                  <a:lnTo>
                    <a:pt x="92621" y="55499"/>
                  </a:lnTo>
                  <a:lnTo>
                    <a:pt x="92621" y="56273"/>
                  </a:lnTo>
                  <a:lnTo>
                    <a:pt x="93395" y="56273"/>
                  </a:lnTo>
                  <a:lnTo>
                    <a:pt x="93395" y="57048"/>
                  </a:lnTo>
                  <a:lnTo>
                    <a:pt x="93395" y="57810"/>
                  </a:lnTo>
                  <a:lnTo>
                    <a:pt x="94170" y="57810"/>
                  </a:lnTo>
                  <a:lnTo>
                    <a:pt x="94170" y="58585"/>
                  </a:lnTo>
                  <a:lnTo>
                    <a:pt x="93395" y="58585"/>
                  </a:lnTo>
                  <a:lnTo>
                    <a:pt x="94170" y="58585"/>
                  </a:lnTo>
                  <a:lnTo>
                    <a:pt x="93395" y="58585"/>
                  </a:lnTo>
                  <a:lnTo>
                    <a:pt x="94170" y="58585"/>
                  </a:lnTo>
                  <a:lnTo>
                    <a:pt x="94170" y="59359"/>
                  </a:lnTo>
                  <a:lnTo>
                    <a:pt x="94170" y="59740"/>
                  </a:lnTo>
                  <a:lnTo>
                    <a:pt x="94957" y="59740"/>
                  </a:lnTo>
                  <a:lnTo>
                    <a:pt x="94957" y="60515"/>
                  </a:lnTo>
                  <a:lnTo>
                    <a:pt x="94170" y="60515"/>
                  </a:lnTo>
                  <a:lnTo>
                    <a:pt x="94957" y="60515"/>
                  </a:lnTo>
                  <a:lnTo>
                    <a:pt x="94957" y="61277"/>
                  </a:lnTo>
                  <a:lnTo>
                    <a:pt x="94170" y="61277"/>
                  </a:lnTo>
                  <a:lnTo>
                    <a:pt x="94957" y="61277"/>
                  </a:lnTo>
                  <a:lnTo>
                    <a:pt x="94957" y="62052"/>
                  </a:lnTo>
                  <a:lnTo>
                    <a:pt x="94957" y="62826"/>
                  </a:lnTo>
                  <a:lnTo>
                    <a:pt x="94957" y="63601"/>
                  </a:lnTo>
                  <a:lnTo>
                    <a:pt x="94957" y="64363"/>
                  </a:lnTo>
                  <a:lnTo>
                    <a:pt x="95732" y="64363"/>
                  </a:lnTo>
                  <a:lnTo>
                    <a:pt x="94957" y="64363"/>
                  </a:lnTo>
                  <a:lnTo>
                    <a:pt x="94957" y="65138"/>
                  </a:lnTo>
                  <a:lnTo>
                    <a:pt x="94957" y="65913"/>
                  </a:lnTo>
                  <a:lnTo>
                    <a:pt x="95732" y="65913"/>
                  </a:lnTo>
                  <a:lnTo>
                    <a:pt x="95732" y="66675"/>
                  </a:lnTo>
                  <a:lnTo>
                    <a:pt x="95732" y="67449"/>
                  </a:lnTo>
                  <a:lnTo>
                    <a:pt x="96507" y="67449"/>
                  </a:lnTo>
                  <a:lnTo>
                    <a:pt x="96507" y="68224"/>
                  </a:lnTo>
                  <a:lnTo>
                    <a:pt x="95732" y="68224"/>
                  </a:lnTo>
                  <a:lnTo>
                    <a:pt x="96507" y="68224"/>
                  </a:lnTo>
                  <a:lnTo>
                    <a:pt x="96507" y="68605"/>
                  </a:lnTo>
                  <a:lnTo>
                    <a:pt x="95732" y="68605"/>
                  </a:lnTo>
                  <a:lnTo>
                    <a:pt x="94957" y="68605"/>
                  </a:lnTo>
                  <a:lnTo>
                    <a:pt x="95732" y="68605"/>
                  </a:lnTo>
                  <a:lnTo>
                    <a:pt x="96507" y="68605"/>
                  </a:lnTo>
                  <a:lnTo>
                    <a:pt x="96507" y="69380"/>
                  </a:lnTo>
                  <a:lnTo>
                    <a:pt x="95732" y="69380"/>
                  </a:lnTo>
                  <a:lnTo>
                    <a:pt x="96507" y="69380"/>
                  </a:lnTo>
                  <a:lnTo>
                    <a:pt x="95732" y="69380"/>
                  </a:lnTo>
                  <a:lnTo>
                    <a:pt x="96507" y="69380"/>
                  </a:lnTo>
                  <a:lnTo>
                    <a:pt x="95732" y="69380"/>
                  </a:lnTo>
                  <a:lnTo>
                    <a:pt x="95732" y="70142"/>
                  </a:lnTo>
                  <a:lnTo>
                    <a:pt x="95732" y="70916"/>
                  </a:lnTo>
                  <a:lnTo>
                    <a:pt x="95732" y="70142"/>
                  </a:lnTo>
                  <a:lnTo>
                    <a:pt x="95732" y="70916"/>
                  </a:lnTo>
                  <a:lnTo>
                    <a:pt x="95732" y="70142"/>
                  </a:lnTo>
                  <a:lnTo>
                    <a:pt x="95732" y="69380"/>
                  </a:lnTo>
                  <a:lnTo>
                    <a:pt x="96507" y="69380"/>
                  </a:lnTo>
                  <a:lnTo>
                    <a:pt x="96507" y="70142"/>
                  </a:lnTo>
                  <a:lnTo>
                    <a:pt x="96507" y="69380"/>
                  </a:lnTo>
                  <a:lnTo>
                    <a:pt x="96507" y="70142"/>
                  </a:lnTo>
                  <a:lnTo>
                    <a:pt x="96507" y="70916"/>
                  </a:lnTo>
                  <a:lnTo>
                    <a:pt x="97282" y="70916"/>
                  </a:lnTo>
                  <a:lnTo>
                    <a:pt x="97282" y="71691"/>
                  </a:lnTo>
                  <a:lnTo>
                    <a:pt x="97282" y="72466"/>
                  </a:lnTo>
                  <a:lnTo>
                    <a:pt x="97282" y="73228"/>
                  </a:lnTo>
                  <a:lnTo>
                    <a:pt x="98069" y="73228"/>
                  </a:lnTo>
                  <a:lnTo>
                    <a:pt x="98069" y="72466"/>
                  </a:lnTo>
                  <a:lnTo>
                    <a:pt x="97282" y="72466"/>
                  </a:lnTo>
                  <a:lnTo>
                    <a:pt x="98069" y="72466"/>
                  </a:lnTo>
                  <a:lnTo>
                    <a:pt x="98069" y="71691"/>
                  </a:lnTo>
                  <a:lnTo>
                    <a:pt x="97282" y="71691"/>
                  </a:lnTo>
                  <a:lnTo>
                    <a:pt x="97282" y="70916"/>
                  </a:lnTo>
                  <a:lnTo>
                    <a:pt x="96507" y="70142"/>
                  </a:lnTo>
                  <a:lnTo>
                    <a:pt x="96507" y="69380"/>
                  </a:lnTo>
                  <a:lnTo>
                    <a:pt x="97282" y="69380"/>
                  </a:lnTo>
                  <a:lnTo>
                    <a:pt x="97282" y="70142"/>
                  </a:lnTo>
                  <a:lnTo>
                    <a:pt x="97282" y="70916"/>
                  </a:lnTo>
                  <a:lnTo>
                    <a:pt x="98069" y="70916"/>
                  </a:lnTo>
                  <a:lnTo>
                    <a:pt x="98069" y="70142"/>
                  </a:lnTo>
                  <a:lnTo>
                    <a:pt x="98069" y="70916"/>
                  </a:lnTo>
                  <a:lnTo>
                    <a:pt x="98069" y="71691"/>
                  </a:lnTo>
                  <a:lnTo>
                    <a:pt x="98450" y="71691"/>
                  </a:lnTo>
                  <a:lnTo>
                    <a:pt x="98069" y="71691"/>
                  </a:lnTo>
                  <a:lnTo>
                    <a:pt x="98450" y="71691"/>
                  </a:lnTo>
                  <a:lnTo>
                    <a:pt x="98450" y="72466"/>
                  </a:lnTo>
                  <a:lnTo>
                    <a:pt x="99225" y="72466"/>
                  </a:lnTo>
                  <a:lnTo>
                    <a:pt x="98450" y="72466"/>
                  </a:lnTo>
                  <a:lnTo>
                    <a:pt x="99225" y="73228"/>
                  </a:lnTo>
                  <a:lnTo>
                    <a:pt x="98450" y="73228"/>
                  </a:lnTo>
                  <a:lnTo>
                    <a:pt x="99225" y="73228"/>
                  </a:lnTo>
                  <a:lnTo>
                    <a:pt x="99225" y="74002"/>
                  </a:lnTo>
                  <a:lnTo>
                    <a:pt x="99225" y="73228"/>
                  </a:lnTo>
                  <a:lnTo>
                    <a:pt x="99225" y="74002"/>
                  </a:lnTo>
                  <a:lnTo>
                    <a:pt x="98450" y="74002"/>
                  </a:lnTo>
                  <a:lnTo>
                    <a:pt x="99225" y="74002"/>
                  </a:lnTo>
                  <a:lnTo>
                    <a:pt x="98450" y="74002"/>
                  </a:lnTo>
                  <a:lnTo>
                    <a:pt x="99225" y="74002"/>
                  </a:lnTo>
                  <a:lnTo>
                    <a:pt x="98450" y="74002"/>
                  </a:lnTo>
                  <a:lnTo>
                    <a:pt x="99225" y="74002"/>
                  </a:lnTo>
                  <a:lnTo>
                    <a:pt x="98450" y="74002"/>
                  </a:lnTo>
                  <a:lnTo>
                    <a:pt x="99225" y="74002"/>
                  </a:lnTo>
                  <a:lnTo>
                    <a:pt x="99225" y="74777"/>
                  </a:lnTo>
                  <a:lnTo>
                    <a:pt x="99225" y="75539"/>
                  </a:lnTo>
                  <a:lnTo>
                    <a:pt x="99225" y="76314"/>
                  </a:lnTo>
                  <a:lnTo>
                    <a:pt x="100012" y="76314"/>
                  </a:lnTo>
                  <a:lnTo>
                    <a:pt x="100012" y="77076"/>
                  </a:lnTo>
                  <a:lnTo>
                    <a:pt x="100012" y="77851"/>
                  </a:lnTo>
                  <a:lnTo>
                    <a:pt x="100012" y="78244"/>
                  </a:lnTo>
                  <a:lnTo>
                    <a:pt x="100787" y="78244"/>
                  </a:lnTo>
                  <a:lnTo>
                    <a:pt x="100787" y="79019"/>
                  </a:lnTo>
                  <a:lnTo>
                    <a:pt x="100787" y="79781"/>
                  </a:lnTo>
                  <a:lnTo>
                    <a:pt x="100787" y="80556"/>
                  </a:lnTo>
                  <a:lnTo>
                    <a:pt x="101561" y="80556"/>
                  </a:lnTo>
                  <a:lnTo>
                    <a:pt x="100787" y="80556"/>
                  </a:lnTo>
                  <a:lnTo>
                    <a:pt x="101561" y="80556"/>
                  </a:lnTo>
                  <a:lnTo>
                    <a:pt x="100787" y="80556"/>
                  </a:lnTo>
                  <a:lnTo>
                    <a:pt x="100787" y="81330"/>
                  </a:lnTo>
                  <a:lnTo>
                    <a:pt x="101561" y="81330"/>
                  </a:lnTo>
                  <a:lnTo>
                    <a:pt x="101561" y="82092"/>
                  </a:lnTo>
                  <a:lnTo>
                    <a:pt x="101561" y="82867"/>
                  </a:lnTo>
                  <a:lnTo>
                    <a:pt x="102349" y="82867"/>
                  </a:lnTo>
                  <a:lnTo>
                    <a:pt x="101561" y="82092"/>
                  </a:lnTo>
                  <a:lnTo>
                    <a:pt x="102349" y="81330"/>
                  </a:lnTo>
                  <a:lnTo>
                    <a:pt x="102349" y="82092"/>
                  </a:lnTo>
                  <a:lnTo>
                    <a:pt x="102349" y="81330"/>
                  </a:lnTo>
                  <a:lnTo>
                    <a:pt x="102349" y="82092"/>
                  </a:lnTo>
                  <a:lnTo>
                    <a:pt x="102349" y="82867"/>
                  </a:lnTo>
                  <a:lnTo>
                    <a:pt x="103124" y="82867"/>
                  </a:lnTo>
                  <a:lnTo>
                    <a:pt x="103898" y="82867"/>
                  </a:lnTo>
                  <a:lnTo>
                    <a:pt x="103898" y="82092"/>
                  </a:lnTo>
                  <a:lnTo>
                    <a:pt x="103898" y="81330"/>
                  </a:lnTo>
                  <a:lnTo>
                    <a:pt x="103898" y="80556"/>
                  </a:lnTo>
                  <a:lnTo>
                    <a:pt x="103898" y="79781"/>
                  </a:lnTo>
                  <a:lnTo>
                    <a:pt x="104673" y="79781"/>
                  </a:lnTo>
                  <a:lnTo>
                    <a:pt x="103898" y="79781"/>
                  </a:lnTo>
                  <a:lnTo>
                    <a:pt x="104673" y="79781"/>
                  </a:lnTo>
                  <a:lnTo>
                    <a:pt x="104673" y="80556"/>
                  </a:lnTo>
                  <a:lnTo>
                    <a:pt x="104673" y="86728"/>
                  </a:lnTo>
                  <a:lnTo>
                    <a:pt x="105460" y="86728"/>
                  </a:lnTo>
                  <a:lnTo>
                    <a:pt x="104673" y="86728"/>
                  </a:lnTo>
                  <a:lnTo>
                    <a:pt x="105460" y="86728"/>
                  </a:lnTo>
                  <a:lnTo>
                    <a:pt x="105460" y="87490"/>
                  </a:lnTo>
                  <a:lnTo>
                    <a:pt x="105460" y="87884"/>
                  </a:lnTo>
                  <a:lnTo>
                    <a:pt x="105460" y="87490"/>
                  </a:lnTo>
                  <a:lnTo>
                    <a:pt x="105460" y="87884"/>
                  </a:lnTo>
                  <a:lnTo>
                    <a:pt x="106235" y="87884"/>
                  </a:lnTo>
                  <a:lnTo>
                    <a:pt x="106235" y="88646"/>
                  </a:lnTo>
                  <a:lnTo>
                    <a:pt x="105460" y="88646"/>
                  </a:lnTo>
                  <a:lnTo>
                    <a:pt x="106235" y="88646"/>
                  </a:lnTo>
                  <a:lnTo>
                    <a:pt x="106235" y="89420"/>
                  </a:lnTo>
                  <a:lnTo>
                    <a:pt x="105460" y="89420"/>
                  </a:lnTo>
                  <a:lnTo>
                    <a:pt x="105460" y="88646"/>
                  </a:lnTo>
                  <a:lnTo>
                    <a:pt x="104673" y="88646"/>
                  </a:lnTo>
                  <a:lnTo>
                    <a:pt x="104673" y="89420"/>
                  </a:lnTo>
                  <a:lnTo>
                    <a:pt x="104673" y="88646"/>
                  </a:lnTo>
                  <a:lnTo>
                    <a:pt x="104673" y="89420"/>
                  </a:lnTo>
                  <a:lnTo>
                    <a:pt x="104673" y="90182"/>
                  </a:lnTo>
                  <a:lnTo>
                    <a:pt x="104673" y="90957"/>
                  </a:lnTo>
                  <a:lnTo>
                    <a:pt x="104673" y="91732"/>
                  </a:lnTo>
                  <a:lnTo>
                    <a:pt x="105460" y="91732"/>
                  </a:lnTo>
                  <a:lnTo>
                    <a:pt x="105460" y="92494"/>
                  </a:lnTo>
                  <a:lnTo>
                    <a:pt x="104673" y="92494"/>
                  </a:lnTo>
                  <a:lnTo>
                    <a:pt x="105460" y="92494"/>
                  </a:lnTo>
                  <a:lnTo>
                    <a:pt x="106235" y="92494"/>
                  </a:lnTo>
                  <a:lnTo>
                    <a:pt x="106235" y="91732"/>
                  </a:lnTo>
                  <a:lnTo>
                    <a:pt x="106235" y="90957"/>
                  </a:lnTo>
                  <a:lnTo>
                    <a:pt x="107010" y="90957"/>
                  </a:lnTo>
                  <a:lnTo>
                    <a:pt x="107010" y="91732"/>
                  </a:lnTo>
                  <a:lnTo>
                    <a:pt x="107797" y="91732"/>
                  </a:lnTo>
                  <a:lnTo>
                    <a:pt x="107797" y="92494"/>
                  </a:lnTo>
                  <a:lnTo>
                    <a:pt x="107010" y="92494"/>
                  </a:lnTo>
                  <a:lnTo>
                    <a:pt x="107797" y="92494"/>
                  </a:lnTo>
                  <a:lnTo>
                    <a:pt x="107010" y="92494"/>
                  </a:lnTo>
                  <a:lnTo>
                    <a:pt x="107010" y="93281"/>
                  </a:lnTo>
                  <a:lnTo>
                    <a:pt x="107797" y="93281"/>
                  </a:lnTo>
                  <a:lnTo>
                    <a:pt x="107797" y="94043"/>
                  </a:lnTo>
                  <a:lnTo>
                    <a:pt x="108178" y="94043"/>
                  </a:lnTo>
                  <a:lnTo>
                    <a:pt x="108178" y="94818"/>
                  </a:lnTo>
                  <a:lnTo>
                    <a:pt x="108178" y="94043"/>
                  </a:lnTo>
                  <a:lnTo>
                    <a:pt x="108178" y="94818"/>
                  </a:lnTo>
                  <a:lnTo>
                    <a:pt x="108178" y="95580"/>
                  </a:lnTo>
                  <a:lnTo>
                    <a:pt x="108966" y="95580"/>
                  </a:lnTo>
                  <a:lnTo>
                    <a:pt x="108178" y="95580"/>
                  </a:lnTo>
                  <a:lnTo>
                    <a:pt x="108966" y="95580"/>
                  </a:lnTo>
                  <a:lnTo>
                    <a:pt x="108178" y="95580"/>
                  </a:lnTo>
                  <a:lnTo>
                    <a:pt x="108966" y="95580"/>
                  </a:lnTo>
                  <a:lnTo>
                    <a:pt x="108178" y="95580"/>
                  </a:lnTo>
                  <a:lnTo>
                    <a:pt x="108178" y="96354"/>
                  </a:lnTo>
                  <a:lnTo>
                    <a:pt x="108178" y="97129"/>
                  </a:lnTo>
                  <a:lnTo>
                    <a:pt x="108178" y="97510"/>
                  </a:lnTo>
                  <a:lnTo>
                    <a:pt x="107797" y="97510"/>
                  </a:lnTo>
                  <a:lnTo>
                    <a:pt x="107797" y="98285"/>
                  </a:lnTo>
                  <a:lnTo>
                    <a:pt x="107010" y="98285"/>
                  </a:lnTo>
                  <a:lnTo>
                    <a:pt x="107010" y="99047"/>
                  </a:lnTo>
                  <a:lnTo>
                    <a:pt x="107010" y="99822"/>
                  </a:lnTo>
                  <a:lnTo>
                    <a:pt x="106235" y="99047"/>
                  </a:lnTo>
                  <a:lnTo>
                    <a:pt x="106235" y="99822"/>
                  </a:lnTo>
                  <a:lnTo>
                    <a:pt x="105460" y="99822"/>
                  </a:lnTo>
                  <a:lnTo>
                    <a:pt x="105460" y="100596"/>
                  </a:lnTo>
                  <a:lnTo>
                    <a:pt x="106235" y="100596"/>
                  </a:lnTo>
                  <a:lnTo>
                    <a:pt x="106235" y="99822"/>
                  </a:lnTo>
                  <a:lnTo>
                    <a:pt x="106235" y="100596"/>
                  </a:lnTo>
                  <a:lnTo>
                    <a:pt x="107010" y="100596"/>
                  </a:lnTo>
                  <a:lnTo>
                    <a:pt x="107010" y="101371"/>
                  </a:lnTo>
                  <a:lnTo>
                    <a:pt x="106235" y="101371"/>
                  </a:lnTo>
                  <a:lnTo>
                    <a:pt x="106235" y="102133"/>
                  </a:lnTo>
                  <a:lnTo>
                    <a:pt x="105460" y="102908"/>
                  </a:lnTo>
                  <a:lnTo>
                    <a:pt x="105460" y="103682"/>
                  </a:lnTo>
                  <a:lnTo>
                    <a:pt x="104673" y="103682"/>
                  </a:lnTo>
                  <a:lnTo>
                    <a:pt x="104673" y="104444"/>
                  </a:lnTo>
                  <a:lnTo>
                    <a:pt x="104673" y="103682"/>
                  </a:lnTo>
                  <a:lnTo>
                    <a:pt x="104673" y="104444"/>
                  </a:lnTo>
                  <a:lnTo>
                    <a:pt x="103898" y="104444"/>
                  </a:lnTo>
                  <a:lnTo>
                    <a:pt x="104673" y="104444"/>
                  </a:lnTo>
                  <a:lnTo>
                    <a:pt x="103898" y="104444"/>
                  </a:lnTo>
                  <a:lnTo>
                    <a:pt x="103898" y="105219"/>
                  </a:lnTo>
                  <a:lnTo>
                    <a:pt x="103898" y="104444"/>
                  </a:lnTo>
                  <a:lnTo>
                    <a:pt x="103898" y="105219"/>
                  </a:lnTo>
                  <a:lnTo>
                    <a:pt x="103898" y="105994"/>
                  </a:lnTo>
                  <a:lnTo>
                    <a:pt x="104673" y="105994"/>
                  </a:lnTo>
                  <a:lnTo>
                    <a:pt x="104673" y="106756"/>
                  </a:lnTo>
                  <a:lnTo>
                    <a:pt x="105460" y="106756"/>
                  </a:lnTo>
                  <a:lnTo>
                    <a:pt x="105460" y="107149"/>
                  </a:lnTo>
                  <a:lnTo>
                    <a:pt x="105460" y="107911"/>
                  </a:lnTo>
                  <a:lnTo>
                    <a:pt x="104673" y="107911"/>
                  </a:lnTo>
                  <a:lnTo>
                    <a:pt x="104673" y="108686"/>
                  </a:lnTo>
                  <a:lnTo>
                    <a:pt x="104673" y="109461"/>
                  </a:lnTo>
                  <a:lnTo>
                    <a:pt x="105460" y="109461"/>
                  </a:lnTo>
                  <a:lnTo>
                    <a:pt x="104673" y="109461"/>
                  </a:lnTo>
                  <a:lnTo>
                    <a:pt x="103898" y="109461"/>
                  </a:lnTo>
                  <a:lnTo>
                    <a:pt x="103898" y="110236"/>
                  </a:lnTo>
                  <a:lnTo>
                    <a:pt x="103898" y="110998"/>
                  </a:lnTo>
                  <a:lnTo>
                    <a:pt x="103124" y="110998"/>
                  </a:lnTo>
                  <a:lnTo>
                    <a:pt x="103898" y="110998"/>
                  </a:lnTo>
                  <a:lnTo>
                    <a:pt x="103124" y="110998"/>
                  </a:lnTo>
                  <a:lnTo>
                    <a:pt x="103124" y="111772"/>
                  </a:lnTo>
                  <a:lnTo>
                    <a:pt x="102349" y="111772"/>
                  </a:lnTo>
                  <a:lnTo>
                    <a:pt x="102349" y="110998"/>
                  </a:lnTo>
                  <a:lnTo>
                    <a:pt x="102349" y="110236"/>
                  </a:lnTo>
                  <a:lnTo>
                    <a:pt x="102349" y="106756"/>
                  </a:lnTo>
                  <a:lnTo>
                    <a:pt x="101561" y="106756"/>
                  </a:lnTo>
                  <a:lnTo>
                    <a:pt x="100787" y="106756"/>
                  </a:lnTo>
                  <a:lnTo>
                    <a:pt x="100012" y="106756"/>
                  </a:lnTo>
                  <a:lnTo>
                    <a:pt x="100012" y="105994"/>
                  </a:lnTo>
                  <a:lnTo>
                    <a:pt x="99225" y="105994"/>
                  </a:lnTo>
                  <a:lnTo>
                    <a:pt x="99225" y="105219"/>
                  </a:lnTo>
                  <a:lnTo>
                    <a:pt x="98450" y="105219"/>
                  </a:lnTo>
                  <a:lnTo>
                    <a:pt x="98450" y="104444"/>
                  </a:lnTo>
                  <a:lnTo>
                    <a:pt x="98069" y="104444"/>
                  </a:lnTo>
                  <a:lnTo>
                    <a:pt x="98069" y="105219"/>
                  </a:lnTo>
                  <a:lnTo>
                    <a:pt x="98069" y="104444"/>
                  </a:lnTo>
                  <a:lnTo>
                    <a:pt x="98069" y="105219"/>
                  </a:lnTo>
                  <a:lnTo>
                    <a:pt x="98069" y="104444"/>
                  </a:lnTo>
                  <a:lnTo>
                    <a:pt x="98450" y="105219"/>
                  </a:lnTo>
                  <a:lnTo>
                    <a:pt x="99225" y="105219"/>
                  </a:lnTo>
                  <a:lnTo>
                    <a:pt x="99225" y="105994"/>
                  </a:lnTo>
                  <a:lnTo>
                    <a:pt x="100012" y="105994"/>
                  </a:lnTo>
                  <a:lnTo>
                    <a:pt x="100012" y="106756"/>
                  </a:lnTo>
                  <a:lnTo>
                    <a:pt x="100787" y="106756"/>
                  </a:lnTo>
                  <a:lnTo>
                    <a:pt x="101561" y="106756"/>
                  </a:lnTo>
                  <a:lnTo>
                    <a:pt x="102349" y="106756"/>
                  </a:lnTo>
                  <a:lnTo>
                    <a:pt x="102349" y="107149"/>
                  </a:lnTo>
                  <a:lnTo>
                    <a:pt x="102349" y="107911"/>
                  </a:lnTo>
                  <a:lnTo>
                    <a:pt x="102349" y="111772"/>
                  </a:lnTo>
                  <a:lnTo>
                    <a:pt x="101561" y="112547"/>
                  </a:lnTo>
                  <a:lnTo>
                    <a:pt x="100787" y="113309"/>
                  </a:lnTo>
                  <a:lnTo>
                    <a:pt x="100787" y="114084"/>
                  </a:lnTo>
                  <a:lnTo>
                    <a:pt x="100012" y="114084"/>
                  </a:lnTo>
                  <a:lnTo>
                    <a:pt x="99225" y="114084"/>
                  </a:lnTo>
                  <a:lnTo>
                    <a:pt x="99225" y="114858"/>
                  </a:lnTo>
                  <a:lnTo>
                    <a:pt x="98450" y="114858"/>
                  </a:lnTo>
                  <a:lnTo>
                    <a:pt x="98069" y="114858"/>
                  </a:lnTo>
                  <a:lnTo>
                    <a:pt x="98069" y="115633"/>
                  </a:lnTo>
                  <a:lnTo>
                    <a:pt x="97282" y="115633"/>
                  </a:lnTo>
                  <a:lnTo>
                    <a:pt x="97282" y="114858"/>
                  </a:lnTo>
                  <a:lnTo>
                    <a:pt x="97282" y="115633"/>
                  </a:lnTo>
                  <a:lnTo>
                    <a:pt x="96507" y="115633"/>
                  </a:lnTo>
                  <a:lnTo>
                    <a:pt x="96507" y="114858"/>
                  </a:lnTo>
                  <a:lnTo>
                    <a:pt x="96507" y="115633"/>
                  </a:lnTo>
                  <a:lnTo>
                    <a:pt x="95732" y="115633"/>
                  </a:lnTo>
                  <a:lnTo>
                    <a:pt x="95732" y="116395"/>
                  </a:lnTo>
                  <a:lnTo>
                    <a:pt x="95732" y="115633"/>
                  </a:lnTo>
                  <a:lnTo>
                    <a:pt x="95732" y="116395"/>
                  </a:lnTo>
                  <a:lnTo>
                    <a:pt x="95732" y="115633"/>
                  </a:lnTo>
                  <a:lnTo>
                    <a:pt x="95732" y="116395"/>
                  </a:lnTo>
                  <a:lnTo>
                    <a:pt x="95732" y="115633"/>
                  </a:lnTo>
                  <a:lnTo>
                    <a:pt x="94957" y="116395"/>
                  </a:lnTo>
                  <a:lnTo>
                    <a:pt x="94170" y="116395"/>
                  </a:lnTo>
                  <a:lnTo>
                    <a:pt x="94957" y="116395"/>
                  </a:lnTo>
                  <a:lnTo>
                    <a:pt x="94170" y="116395"/>
                  </a:lnTo>
                  <a:lnTo>
                    <a:pt x="93395" y="116395"/>
                  </a:lnTo>
                  <a:lnTo>
                    <a:pt x="93395" y="116789"/>
                  </a:lnTo>
                  <a:lnTo>
                    <a:pt x="93395" y="116395"/>
                  </a:lnTo>
                  <a:lnTo>
                    <a:pt x="92621" y="116395"/>
                  </a:lnTo>
                  <a:lnTo>
                    <a:pt x="91833" y="116789"/>
                  </a:lnTo>
                  <a:lnTo>
                    <a:pt x="91833" y="117551"/>
                  </a:lnTo>
                  <a:lnTo>
                    <a:pt x="91059" y="117551"/>
                  </a:lnTo>
                  <a:lnTo>
                    <a:pt x="90284" y="117551"/>
                  </a:lnTo>
                  <a:lnTo>
                    <a:pt x="90284" y="116789"/>
                  </a:lnTo>
                  <a:lnTo>
                    <a:pt x="90284" y="117551"/>
                  </a:lnTo>
                  <a:lnTo>
                    <a:pt x="89509" y="117551"/>
                  </a:lnTo>
                  <a:lnTo>
                    <a:pt x="90284" y="117551"/>
                  </a:lnTo>
                  <a:lnTo>
                    <a:pt x="89509" y="117551"/>
                  </a:lnTo>
                  <a:lnTo>
                    <a:pt x="89509" y="118325"/>
                  </a:lnTo>
                  <a:lnTo>
                    <a:pt x="89115" y="118325"/>
                  </a:lnTo>
                  <a:lnTo>
                    <a:pt x="88328" y="118325"/>
                  </a:lnTo>
                  <a:lnTo>
                    <a:pt x="87553" y="118325"/>
                  </a:lnTo>
                  <a:lnTo>
                    <a:pt x="87553" y="119100"/>
                  </a:lnTo>
                  <a:lnTo>
                    <a:pt x="86779" y="118325"/>
                  </a:lnTo>
                  <a:lnTo>
                    <a:pt x="86004" y="118325"/>
                  </a:lnTo>
                  <a:lnTo>
                    <a:pt x="85217" y="118325"/>
                  </a:lnTo>
                  <a:lnTo>
                    <a:pt x="85217" y="119100"/>
                  </a:lnTo>
                  <a:lnTo>
                    <a:pt x="84442" y="119100"/>
                  </a:lnTo>
                  <a:lnTo>
                    <a:pt x="83667" y="119100"/>
                  </a:lnTo>
                  <a:lnTo>
                    <a:pt x="79387" y="119100"/>
                  </a:lnTo>
                  <a:lnTo>
                    <a:pt x="78600" y="118325"/>
                  </a:lnTo>
                  <a:lnTo>
                    <a:pt x="77825" y="118325"/>
                  </a:lnTo>
                  <a:lnTo>
                    <a:pt x="77050" y="118325"/>
                  </a:lnTo>
                  <a:lnTo>
                    <a:pt x="77050" y="117551"/>
                  </a:lnTo>
                  <a:lnTo>
                    <a:pt x="76276" y="117551"/>
                  </a:lnTo>
                  <a:lnTo>
                    <a:pt x="76276" y="118325"/>
                  </a:lnTo>
                  <a:lnTo>
                    <a:pt x="75488" y="117551"/>
                  </a:lnTo>
                  <a:lnTo>
                    <a:pt x="74714" y="117551"/>
                  </a:lnTo>
                  <a:lnTo>
                    <a:pt x="73939" y="117551"/>
                  </a:lnTo>
                  <a:lnTo>
                    <a:pt x="73152" y="117551"/>
                  </a:lnTo>
                  <a:lnTo>
                    <a:pt x="72377" y="117551"/>
                  </a:lnTo>
                  <a:lnTo>
                    <a:pt x="72377" y="116789"/>
                  </a:lnTo>
                  <a:lnTo>
                    <a:pt x="71602" y="116789"/>
                  </a:lnTo>
                  <a:lnTo>
                    <a:pt x="70827" y="116789"/>
                  </a:lnTo>
                  <a:lnTo>
                    <a:pt x="70827" y="116395"/>
                  </a:lnTo>
                  <a:lnTo>
                    <a:pt x="70040" y="116395"/>
                  </a:lnTo>
                  <a:lnTo>
                    <a:pt x="69659" y="116395"/>
                  </a:lnTo>
                  <a:lnTo>
                    <a:pt x="68872" y="116395"/>
                  </a:lnTo>
                  <a:lnTo>
                    <a:pt x="68097" y="116395"/>
                  </a:lnTo>
                  <a:lnTo>
                    <a:pt x="68872" y="116395"/>
                  </a:lnTo>
                  <a:lnTo>
                    <a:pt x="68097" y="115633"/>
                  </a:lnTo>
                  <a:lnTo>
                    <a:pt x="68872" y="115633"/>
                  </a:lnTo>
                  <a:lnTo>
                    <a:pt x="68097" y="116395"/>
                  </a:lnTo>
                  <a:lnTo>
                    <a:pt x="68097" y="115633"/>
                  </a:lnTo>
                  <a:lnTo>
                    <a:pt x="67322" y="115633"/>
                  </a:lnTo>
                  <a:lnTo>
                    <a:pt x="67322" y="114858"/>
                  </a:lnTo>
                  <a:lnTo>
                    <a:pt x="67322" y="115633"/>
                  </a:lnTo>
                  <a:lnTo>
                    <a:pt x="67322" y="114858"/>
                  </a:lnTo>
                  <a:lnTo>
                    <a:pt x="67322" y="115633"/>
                  </a:lnTo>
                  <a:lnTo>
                    <a:pt x="66548" y="115633"/>
                  </a:lnTo>
                  <a:lnTo>
                    <a:pt x="66548" y="114858"/>
                  </a:lnTo>
                  <a:lnTo>
                    <a:pt x="65760" y="114858"/>
                  </a:lnTo>
                  <a:lnTo>
                    <a:pt x="65760" y="114084"/>
                  </a:lnTo>
                  <a:lnTo>
                    <a:pt x="65760" y="114858"/>
                  </a:lnTo>
                  <a:lnTo>
                    <a:pt x="65760" y="114084"/>
                  </a:lnTo>
                  <a:lnTo>
                    <a:pt x="64985" y="114084"/>
                  </a:lnTo>
                  <a:lnTo>
                    <a:pt x="64211" y="113309"/>
                  </a:lnTo>
                  <a:lnTo>
                    <a:pt x="64211" y="112547"/>
                  </a:lnTo>
                  <a:lnTo>
                    <a:pt x="63423" y="112547"/>
                  </a:lnTo>
                  <a:lnTo>
                    <a:pt x="63423" y="111772"/>
                  </a:lnTo>
                  <a:lnTo>
                    <a:pt x="62649" y="111772"/>
                  </a:lnTo>
                  <a:lnTo>
                    <a:pt x="61874" y="110998"/>
                  </a:lnTo>
                  <a:lnTo>
                    <a:pt x="61874" y="110236"/>
                  </a:lnTo>
                  <a:lnTo>
                    <a:pt x="61099" y="110236"/>
                  </a:lnTo>
                  <a:lnTo>
                    <a:pt x="61099" y="109461"/>
                  </a:lnTo>
                  <a:lnTo>
                    <a:pt x="60706" y="109461"/>
                  </a:lnTo>
                  <a:lnTo>
                    <a:pt x="60706" y="108686"/>
                  </a:lnTo>
                  <a:lnTo>
                    <a:pt x="59931" y="108686"/>
                  </a:lnTo>
                  <a:lnTo>
                    <a:pt x="59931" y="107911"/>
                  </a:lnTo>
                  <a:lnTo>
                    <a:pt x="59931" y="107149"/>
                  </a:lnTo>
                  <a:lnTo>
                    <a:pt x="59931" y="106756"/>
                  </a:lnTo>
                  <a:lnTo>
                    <a:pt x="59143" y="106756"/>
                  </a:lnTo>
                  <a:lnTo>
                    <a:pt x="59143" y="105994"/>
                  </a:lnTo>
                  <a:lnTo>
                    <a:pt x="58369" y="105219"/>
                  </a:lnTo>
                  <a:lnTo>
                    <a:pt x="58369" y="104444"/>
                  </a:lnTo>
                  <a:lnTo>
                    <a:pt x="57594" y="104444"/>
                  </a:lnTo>
                  <a:lnTo>
                    <a:pt x="57594" y="103682"/>
                  </a:lnTo>
                  <a:lnTo>
                    <a:pt x="56819" y="102908"/>
                  </a:lnTo>
                  <a:lnTo>
                    <a:pt x="56819" y="102133"/>
                  </a:lnTo>
                  <a:lnTo>
                    <a:pt x="56819" y="101371"/>
                  </a:lnTo>
                  <a:lnTo>
                    <a:pt x="56032" y="101371"/>
                  </a:lnTo>
                  <a:lnTo>
                    <a:pt x="56032" y="100596"/>
                  </a:lnTo>
                  <a:lnTo>
                    <a:pt x="56032" y="99822"/>
                  </a:lnTo>
                  <a:lnTo>
                    <a:pt x="55257" y="99822"/>
                  </a:lnTo>
                  <a:lnTo>
                    <a:pt x="55257" y="99047"/>
                  </a:lnTo>
                  <a:lnTo>
                    <a:pt x="56032" y="99047"/>
                  </a:lnTo>
                  <a:lnTo>
                    <a:pt x="56032" y="98285"/>
                  </a:lnTo>
                  <a:lnTo>
                    <a:pt x="56032" y="97510"/>
                  </a:lnTo>
                  <a:lnTo>
                    <a:pt x="55257" y="97510"/>
                  </a:lnTo>
                  <a:lnTo>
                    <a:pt x="56032" y="97510"/>
                  </a:lnTo>
                  <a:lnTo>
                    <a:pt x="56032" y="98285"/>
                  </a:lnTo>
                  <a:lnTo>
                    <a:pt x="56032" y="99047"/>
                  </a:lnTo>
                  <a:lnTo>
                    <a:pt x="55257" y="99047"/>
                  </a:lnTo>
                  <a:lnTo>
                    <a:pt x="55257" y="99822"/>
                  </a:lnTo>
                  <a:lnTo>
                    <a:pt x="55257" y="100596"/>
                  </a:lnTo>
                  <a:lnTo>
                    <a:pt x="56032" y="100596"/>
                  </a:lnTo>
                  <a:lnTo>
                    <a:pt x="56032" y="101371"/>
                  </a:lnTo>
                  <a:lnTo>
                    <a:pt x="55257" y="101371"/>
                  </a:lnTo>
                  <a:lnTo>
                    <a:pt x="56032" y="101371"/>
                  </a:lnTo>
                  <a:lnTo>
                    <a:pt x="56032" y="102133"/>
                  </a:lnTo>
                  <a:lnTo>
                    <a:pt x="56819" y="102133"/>
                  </a:lnTo>
                  <a:lnTo>
                    <a:pt x="56032" y="102133"/>
                  </a:lnTo>
                  <a:lnTo>
                    <a:pt x="56032" y="101371"/>
                  </a:lnTo>
                  <a:lnTo>
                    <a:pt x="55257" y="101371"/>
                  </a:lnTo>
                  <a:lnTo>
                    <a:pt x="54483" y="100596"/>
                  </a:lnTo>
                  <a:lnTo>
                    <a:pt x="53695" y="100596"/>
                  </a:lnTo>
                  <a:lnTo>
                    <a:pt x="53695" y="99822"/>
                  </a:lnTo>
                  <a:lnTo>
                    <a:pt x="52920" y="99822"/>
                  </a:lnTo>
                  <a:lnTo>
                    <a:pt x="52920" y="99047"/>
                  </a:lnTo>
                  <a:lnTo>
                    <a:pt x="52146" y="99047"/>
                  </a:lnTo>
                  <a:lnTo>
                    <a:pt x="52146" y="98285"/>
                  </a:lnTo>
                  <a:lnTo>
                    <a:pt x="51371" y="98285"/>
                  </a:lnTo>
                  <a:lnTo>
                    <a:pt x="51371" y="97510"/>
                  </a:lnTo>
                  <a:lnTo>
                    <a:pt x="50977" y="97129"/>
                  </a:lnTo>
                  <a:lnTo>
                    <a:pt x="50203" y="96354"/>
                  </a:lnTo>
                  <a:lnTo>
                    <a:pt x="50203" y="95580"/>
                  </a:lnTo>
                  <a:lnTo>
                    <a:pt x="49415" y="95580"/>
                  </a:lnTo>
                  <a:lnTo>
                    <a:pt x="49415" y="94818"/>
                  </a:lnTo>
                  <a:lnTo>
                    <a:pt x="48641" y="94818"/>
                  </a:lnTo>
                  <a:lnTo>
                    <a:pt x="48641" y="94043"/>
                  </a:lnTo>
                  <a:lnTo>
                    <a:pt x="47866" y="94043"/>
                  </a:lnTo>
                  <a:lnTo>
                    <a:pt x="47866" y="93281"/>
                  </a:lnTo>
                  <a:lnTo>
                    <a:pt x="47078" y="93281"/>
                  </a:lnTo>
                  <a:lnTo>
                    <a:pt x="47078" y="92494"/>
                  </a:lnTo>
                  <a:lnTo>
                    <a:pt x="46304" y="92494"/>
                  </a:lnTo>
                  <a:lnTo>
                    <a:pt x="46304" y="91732"/>
                  </a:lnTo>
                  <a:lnTo>
                    <a:pt x="46304" y="90957"/>
                  </a:lnTo>
                  <a:lnTo>
                    <a:pt x="45529" y="90957"/>
                  </a:lnTo>
                  <a:lnTo>
                    <a:pt x="45529" y="90182"/>
                  </a:lnTo>
                  <a:lnTo>
                    <a:pt x="45529" y="89420"/>
                  </a:lnTo>
                  <a:lnTo>
                    <a:pt x="45529" y="88646"/>
                  </a:lnTo>
                  <a:lnTo>
                    <a:pt x="44754" y="88646"/>
                  </a:lnTo>
                  <a:lnTo>
                    <a:pt x="44754" y="87884"/>
                  </a:lnTo>
                  <a:lnTo>
                    <a:pt x="44754" y="87490"/>
                  </a:lnTo>
                  <a:lnTo>
                    <a:pt x="44754" y="86728"/>
                  </a:lnTo>
                  <a:lnTo>
                    <a:pt x="43967" y="85953"/>
                  </a:lnTo>
                  <a:lnTo>
                    <a:pt x="43967" y="85178"/>
                  </a:lnTo>
                  <a:lnTo>
                    <a:pt x="43967" y="84404"/>
                  </a:lnTo>
                  <a:lnTo>
                    <a:pt x="43192" y="84404"/>
                  </a:lnTo>
                  <a:lnTo>
                    <a:pt x="43192" y="83629"/>
                  </a:lnTo>
                  <a:lnTo>
                    <a:pt x="42418" y="83629"/>
                  </a:lnTo>
                  <a:lnTo>
                    <a:pt x="41630" y="83629"/>
                  </a:lnTo>
                  <a:lnTo>
                    <a:pt x="42418" y="83629"/>
                  </a:lnTo>
                  <a:lnTo>
                    <a:pt x="41630" y="83629"/>
                  </a:lnTo>
                  <a:lnTo>
                    <a:pt x="42418" y="83629"/>
                  </a:lnTo>
                  <a:lnTo>
                    <a:pt x="41630" y="83629"/>
                  </a:lnTo>
                  <a:lnTo>
                    <a:pt x="41630" y="84404"/>
                  </a:lnTo>
                  <a:lnTo>
                    <a:pt x="41630" y="83629"/>
                  </a:lnTo>
                  <a:lnTo>
                    <a:pt x="41249" y="83629"/>
                  </a:lnTo>
                  <a:lnTo>
                    <a:pt x="40474" y="83629"/>
                  </a:lnTo>
                  <a:lnTo>
                    <a:pt x="39687" y="83629"/>
                  </a:lnTo>
                  <a:lnTo>
                    <a:pt x="39687" y="82867"/>
                  </a:lnTo>
                  <a:lnTo>
                    <a:pt x="39687" y="82092"/>
                  </a:lnTo>
                  <a:lnTo>
                    <a:pt x="39687" y="81330"/>
                  </a:lnTo>
                  <a:lnTo>
                    <a:pt x="40474" y="81330"/>
                  </a:lnTo>
                  <a:lnTo>
                    <a:pt x="40474" y="80556"/>
                  </a:lnTo>
                  <a:lnTo>
                    <a:pt x="40474" y="81330"/>
                  </a:lnTo>
                  <a:lnTo>
                    <a:pt x="41249" y="81330"/>
                  </a:lnTo>
                  <a:lnTo>
                    <a:pt x="41630" y="81330"/>
                  </a:lnTo>
                  <a:lnTo>
                    <a:pt x="41630" y="82092"/>
                  </a:lnTo>
                  <a:lnTo>
                    <a:pt x="41630" y="81330"/>
                  </a:lnTo>
                  <a:lnTo>
                    <a:pt x="41630" y="80556"/>
                  </a:lnTo>
                  <a:lnTo>
                    <a:pt x="41630" y="81330"/>
                  </a:lnTo>
                  <a:lnTo>
                    <a:pt x="41249" y="81330"/>
                  </a:lnTo>
                  <a:lnTo>
                    <a:pt x="41249" y="80556"/>
                  </a:lnTo>
                  <a:lnTo>
                    <a:pt x="40474" y="80556"/>
                  </a:lnTo>
                  <a:lnTo>
                    <a:pt x="41249" y="80556"/>
                  </a:lnTo>
                  <a:lnTo>
                    <a:pt x="40474" y="80556"/>
                  </a:lnTo>
                  <a:lnTo>
                    <a:pt x="41249" y="80556"/>
                  </a:lnTo>
                  <a:lnTo>
                    <a:pt x="40474" y="80556"/>
                  </a:lnTo>
                  <a:lnTo>
                    <a:pt x="40474" y="79781"/>
                  </a:lnTo>
                  <a:lnTo>
                    <a:pt x="41249" y="79781"/>
                  </a:lnTo>
                  <a:lnTo>
                    <a:pt x="41249" y="79019"/>
                  </a:lnTo>
                  <a:lnTo>
                    <a:pt x="41249" y="79781"/>
                  </a:lnTo>
                  <a:lnTo>
                    <a:pt x="40474" y="79781"/>
                  </a:lnTo>
                  <a:lnTo>
                    <a:pt x="41249" y="79781"/>
                  </a:lnTo>
                  <a:lnTo>
                    <a:pt x="41249" y="79019"/>
                  </a:lnTo>
                  <a:lnTo>
                    <a:pt x="41249" y="79781"/>
                  </a:lnTo>
                  <a:lnTo>
                    <a:pt x="40474" y="79781"/>
                  </a:lnTo>
                  <a:lnTo>
                    <a:pt x="39687" y="79781"/>
                  </a:lnTo>
                  <a:lnTo>
                    <a:pt x="39687" y="79019"/>
                  </a:lnTo>
                  <a:lnTo>
                    <a:pt x="40474" y="79019"/>
                  </a:lnTo>
                  <a:lnTo>
                    <a:pt x="40474" y="78244"/>
                  </a:lnTo>
                  <a:lnTo>
                    <a:pt x="40474" y="79019"/>
                  </a:lnTo>
                  <a:lnTo>
                    <a:pt x="39687" y="79019"/>
                  </a:lnTo>
                  <a:lnTo>
                    <a:pt x="39687" y="78244"/>
                  </a:lnTo>
                  <a:lnTo>
                    <a:pt x="39687" y="79019"/>
                  </a:lnTo>
                  <a:lnTo>
                    <a:pt x="39687" y="78244"/>
                  </a:lnTo>
                  <a:lnTo>
                    <a:pt x="38912" y="78244"/>
                  </a:lnTo>
                  <a:lnTo>
                    <a:pt x="39687" y="78244"/>
                  </a:lnTo>
                  <a:lnTo>
                    <a:pt x="38912" y="78244"/>
                  </a:lnTo>
                  <a:lnTo>
                    <a:pt x="39687" y="78244"/>
                  </a:lnTo>
                  <a:lnTo>
                    <a:pt x="39687" y="77851"/>
                  </a:lnTo>
                  <a:lnTo>
                    <a:pt x="40474" y="77851"/>
                  </a:lnTo>
                  <a:lnTo>
                    <a:pt x="40474" y="77076"/>
                  </a:lnTo>
                  <a:lnTo>
                    <a:pt x="40474" y="76314"/>
                  </a:lnTo>
                  <a:lnTo>
                    <a:pt x="40474" y="77076"/>
                  </a:lnTo>
                  <a:lnTo>
                    <a:pt x="40474" y="77851"/>
                  </a:lnTo>
                  <a:lnTo>
                    <a:pt x="39687" y="77851"/>
                  </a:lnTo>
                  <a:lnTo>
                    <a:pt x="39687" y="78244"/>
                  </a:lnTo>
                  <a:lnTo>
                    <a:pt x="39687" y="77851"/>
                  </a:lnTo>
                  <a:lnTo>
                    <a:pt x="38912" y="78244"/>
                  </a:lnTo>
                  <a:lnTo>
                    <a:pt x="38912" y="77851"/>
                  </a:lnTo>
                  <a:lnTo>
                    <a:pt x="38912" y="78244"/>
                  </a:lnTo>
                  <a:lnTo>
                    <a:pt x="38912" y="77851"/>
                  </a:lnTo>
                  <a:lnTo>
                    <a:pt x="38912" y="77076"/>
                  </a:lnTo>
                  <a:lnTo>
                    <a:pt x="39687" y="77076"/>
                  </a:lnTo>
                  <a:lnTo>
                    <a:pt x="39687" y="76314"/>
                  </a:lnTo>
                  <a:lnTo>
                    <a:pt x="39687" y="77076"/>
                  </a:lnTo>
                  <a:lnTo>
                    <a:pt x="39687" y="76314"/>
                  </a:lnTo>
                  <a:lnTo>
                    <a:pt x="38912" y="77076"/>
                  </a:lnTo>
                  <a:lnTo>
                    <a:pt x="38912" y="76314"/>
                  </a:lnTo>
                  <a:lnTo>
                    <a:pt x="38912" y="77076"/>
                  </a:lnTo>
                  <a:lnTo>
                    <a:pt x="38912" y="77851"/>
                  </a:lnTo>
                  <a:lnTo>
                    <a:pt x="38138" y="77851"/>
                  </a:lnTo>
                  <a:lnTo>
                    <a:pt x="37350" y="77851"/>
                  </a:lnTo>
                  <a:lnTo>
                    <a:pt x="37350" y="77076"/>
                  </a:lnTo>
                  <a:lnTo>
                    <a:pt x="37350" y="76314"/>
                  </a:lnTo>
                  <a:lnTo>
                    <a:pt x="37350" y="77076"/>
                  </a:lnTo>
                  <a:lnTo>
                    <a:pt x="37350" y="76314"/>
                  </a:lnTo>
                  <a:lnTo>
                    <a:pt x="37350" y="75539"/>
                  </a:lnTo>
                  <a:lnTo>
                    <a:pt x="38138" y="75539"/>
                  </a:lnTo>
                  <a:lnTo>
                    <a:pt x="37350" y="75539"/>
                  </a:lnTo>
                  <a:lnTo>
                    <a:pt x="37350" y="74777"/>
                  </a:lnTo>
                  <a:lnTo>
                    <a:pt x="37350" y="74002"/>
                  </a:lnTo>
                  <a:lnTo>
                    <a:pt x="37350" y="73228"/>
                  </a:lnTo>
                  <a:lnTo>
                    <a:pt x="36576" y="73228"/>
                  </a:lnTo>
                  <a:lnTo>
                    <a:pt x="36576" y="72466"/>
                  </a:lnTo>
                  <a:lnTo>
                    <a:pt x="37350" y="72466"/>
                  </a:lnTo>
                  <a:lnTo>
                    <a:pt x="37350" y="71691"/>
                  </a:lnTo>
                  <a:lnTo>
                    <a:pt x="37350" y="72466"/>
                  </a:lnTo>
                  <a:lnTo>
                    <a:pt x="36576" y="72466"/>
                  </a:lnTo>
                  <a:lnTo>
                    <a:pt x="36576" y="73228"/>
                  </a:lnTo>
                  <a:lnTo>
                    <a:pt x="36576" y="72466"/>
                  </a:lnTo>
                  <a:lnTo>
                    <a:pt x="36576" y="73228"/>
                  </a:lnTo>
                  <a:lnTo>
                    <a:pt x="35801" y="73228"/>
                  </a:lnTo>
                  <a:lnTo>
                    <a:pt x="36576" y="73228"/>
                  </a:lnTo>
                  <a:lnTo>
                    <a:pt x="36576" y="72466"/>
                  </a:lnTo>
                  <a:lnTo>
                    <a:pt x="35801" y="72466"/>
                  </a:lnTo>
                  <a:lnTo>
                    <a:pt x="35801" y="73228"/>
                  </a:lnTo>
                  <a:lnTo>
                    <a:pt x="35801" y="72466"/>
                  </a:lnTo>
                  <a:lnTo>
                    <a:pt x="35801" y="73228"/>
                  </a:lnTo>
                  <a:lnTo>
                    <a:pt x="35801" y="74002"/>
                  </a:lnTo>
                  <a:lnTo>
                    <a:pt x="35801" y="74777"/>
                  </a:lnTo>
                  <a:lnTo>
                    <a:pt x="35801" y="74002"/>
                  </a:lnTo>
                  <a:lnTo>
                    <a:pt x="35801" y="73228"/>
                  </a:lnTo>
                  <a:lnTo>
                    <a:pt x="35801" y="74002"/>
                  </a:lnTo>
                  <a:lnTo>
                    <a:pt x="35026" y="74002"/>
                  </a:lnTo>
                  <a:lnTo>
                    <a:pt x="35801" y="74002"/>
                  </a:lnTo>
                  <a:lnTo>
                    <a:pt x="35801" y="74777"/>
                  </a:lnTo>
                  <a:lnTo>
                    <a:pt x="35026" y="74777"/>
                  </a:lnTo>
                  <a:lnTo>
                    <a:pt x="35026" y="74002"/>
                  </a:lnTo>
                  <a:lnTo>
                    <a:pt x="35026" y="74777"/>
                  </a:lnTo>
                  <a:lnTo>
                    <a:pt x="35026" y="75539"/>
                  </a:lnTo>
                  <a:lnTo>
                    <a:pt x="35026" y="74777"/>
                  </a:lnTo>
                  <a:lnTo>
                    <a:pt x="35026" y="74002"/>
                  </a:lnTo>
                  <a:lnTo>
                    <a:pt x="35026" y="74777"/>
                  </a:lnTo>
                  <a:lnTo>
                    <a:pt x="34239" y="74002"/>
                  </a:lnTo>
                  <a:lnTo>
                    <a:pt x="34239" y="73228"/>
                  </a:lnTo>
                  <a:lnTo>
                    <a:pt x="34239" y="72466"/>
                  </a:lnTo>
                  <a:lnTo>
                    <a:pt x="33464" y="72466"/>
                  </a:lnTo>
                  <a:lnTo>
                    <a:pt x="33464" y="71691"/>
                  </a:lnTo>
                  <a:lnTo>
                    <a:pt x="33464" y="70916"/>
                  </a:lnTo>
                  <a:lnTo>
                    <a:pt x="33464" y="70142"/>
                  </a:lnTo>
                  <a:lnTo>
                    <a:pt x="32689" y="70142"/>
                  </a:lnTo>
                  <a:lnTo>
                    <a:pt x="33464" y="70142"/>
                  </a:lnTo>
                  <a:lnTo>
                    <a:pt x="33464" y="69380"/>
                  </a:lnTo>
                  <a:lnTo>
                    <a:pt x="33464" y="68605"/>
                  </a:lnTo>
                  <a:lnTo>
                    <a:pt x="32689" y="68605"/>
                  </a:lnTo>
                  <a:lnTo>
                    <a:pt x="32689" y="68224"/>
                  </a:lnTo>
                  <a:lnTo>
                    <a:pt x="32689" y="67449"/>
                  </a:lnTo>
                  <a:lnTo>
                    <a:pt x="32689" y="63601"/>
                  </a:lnTo>
                  <a:lnTo>
                    <a:pt x="33464" y="63601"/>
                  </a:lnTo>
                  <a:lnTo>
                    <a:pt x="34239" y="63601"/>
                  </a:lnTo>
                  <a:lnTo>
                    <a:pt x="35026" y="63601"/>
                  </a:lnTo>
                  <a:lnTo>
                    <a:pt x="35026" y="64363"/>
                  </a:lnTo>
                  <a:lnTo>
                    <a:pt x="35801" y="64363"/>
                  </a:lnTo>
                  <a:lnTo>
                    <a:pt x="35026" y="64363"/>
                  </a:lnTo>
                  <a:lnTo>
                    <a:pt x="35026" y="63601"/>
                  </a:lnTo>
                  <a:lnTo>
                    <a:pt x="34239" y="63601"/>
                  </a:lnTo>
                  <a:lnTo>
                    <a:pt x="33464" y="62826"/>
                  </a:lnTo>
                  <a:lnTo>
                    <a:pt x="33464" y="62052"/>
                  </a:lnTo>
                  <a:lnTo>
                    <a:pt x="32689" y="61277"/>
                  </a:lnTo>
                  <a:lnTo>
                    <a:pt x="32689" y="60515"/>
                  </a:lnTo>
                  <a:lnTo>
                    <a:pt x="32296" y="60515"/>
                  </a:lnTo>
                  <a:lnTo>
                    <a:pt x="32296" y="61277"/>
                  </a:lnTo>
                  <a:lnTo>
                    <a:pt x="32296" y="60515"/>
                  </a:lnTo>
                  <a:lnTo>
                    <a:pt x="31521" y="60515"/>
                  </a:lnTo>
                  <a:lnTo>
                    <a:pt x="31521" y="59740"/>
                  </a:lnTo>
                  <a:lnTo>
                    <a:pt x="31521" y="59359"/>
                  </a:lnTo>
                  <a:lnTo>
                    <a:pt x="31521" y="58585"/>
                  </a:lnTo>
                  <a:lnTo>
                    <a:pt x="31521" y="59359"/>
                  </a:lnTo>
                  <a:lnTo>
                    <a:pt x="31521" y="58585"/>
                  </a:lnTo>
                  <a:lnTo>
                    <a:pt x="31521" y="59359"/>
                  </a:lnTo>
                  <a:lnTo>
                    <a:pt x="30734" y="59359"/>
                  </a:lnTo>
                  <a:lnTo>
                    <a:pt x="29959" y="59359"/>
                  </a:lnTo>
                  <a:lnTo>
                    <a:pt x="29959" y="58585"/>
                  </a:lnTo>
                  <a:lnTo>
                    <a:pt x="29959" y="59359"/>
                  </a:lnTo>
                  <a:lnTo>
                    <a:pt x="29959" y="58585"/>
                  </a:lnTo>
                  <a:lnTo>
                    <a:pt x="29184" y="58585"/>
                  </a:lnTo>
                  <a:lnTo>
                    <a:pt x="29184" y="59359"/>
                  </a:lnTo>
                  <a:lnTo>
                    <a:pt x="29184" y="58585"/>
                  </a:lnTo>
                  <a:lnTo>
                    <a:pt x="29959" y="58585"/>
                  </a:lnTo>
                  <a:lnTo>
                    <a:pt x="29184" y="58585"/>
                  </a:lnTo>
                  <a:lnTo>
                    <a:pt x="29959" y="58585"/>
                  </a:lnTo>
                  <a:lnTo>
                    <a:pt x="29184" y="58585"/>
                  </a:lnTo>
                  <a:lnTo>
                    <a:pt x="29959" y="58585"/>
                  </a:lnTo>
                  <a:lnTo>
                    <a:pt x="29959" y="59359"/>
                  </a:lnTo>
                  <a:lnTo>
                    <a:pt x="29184" y="59359"/>
                  </a:lnTo>
                  <a:lnTo>
                    <a:pt x="29959" y="59359"/>
                  </a:lnTo>
                  <a:lnTo>
                    <a:pt x="29959" y="59740"/>
                  </a:lnTo>
                  <a:lnTo>
                    <a:pt x="29959" y="60515"/>
                  </a:lnTo>
                  <a:lnTo>
                    <a:pt x="29959" y="59740"/>
                  </a:lnTo>
                  <a:lnTo>
                    <a:pt x="29959" y="60515"/>
                  </a:lnTo>
                  <a:lnTo>
                    <a:pt x="29959" y="61277"/>
                  </a:lnTo>
                  <a:lnTo>
                    <a:pt x="29184" y="61277"/>
                  </a:lnTo>
                  <a:lnTo>
                    <a:pt x="29959" y="61277"/>
                  </a:lnTo>
                  <a:lnTo>
                    <a:pt x="30734" y="61277"/>
                  </a:lnTo>
                  <a:lnTo>
                    <a:pt x="30734" y="62052"/>
                  </a:lnTo>
                  <a:lnTo>
                    <a:pt x="30734" y="62826"/>
                  </a:lnTo>
                  <a:lnTo>
                    <a:pt x="30734" y="63601"/>
                  </a:lnTo>
                  <a:lnTo>
                    <a:pt x="30734" y="64363"/>
                  </a:lnTo>
                  <a:lnTo>
                    <a:pt x="30734" y="63601"/>
                  </a:lnTo>
                  <a:lnTo>
                    <a:pt x="30734" y="64363"/>
                  </a:lnTo>
                  <a:lnTo>
                    <a:pt x="29959" y="63601"/>
                  </a:lnTo>
                  <a:lnTo>
                    <a:pt x="29184" y="63601"/>
                  </a:lnTo>
                  <a:lnTo>
                    <a:pt x="29959" y="63601"/>
                  </a:lnTo>
                  <a:lnTo>
                    <a:pt x="29184" y="63601"/>
                  </a:lnTo>
                  <a:lnTo>
                    <a:pt x="29959" y="63601"/>
                  </a:lnTo>
                  <a:lnTo>
                    <a:pt x="29959" y="64363"/>
                  </a:lnTo>
                  <a:lnTo>
                    <a:pt x="29184" y="64363"/>
                  </a:lnTo>
                  <a:lnTo>
                    <a:pt x="29184" y="63601"/>
                  </a:lnTo>
                  <a:lnTo>
                    <a:pt x="29184" y="64363"/>
                  </a:lnTo>
                  <a:lnTo>
                    <a:pt x="29959" y="64363"/>
                  </a:lnTo>
                  <a:lnTo>
                    <a:pt x="29959" y="65138"/>
                  </a:lnTo>
                  <a:lnTo>
                    <a:pt x="29184" y="65138"/>
                  </a:lnTo>
                  <a:lnTo>
                    <a:pt x="29184" y="64363"/>
                  </a:lnTo>
                  <a:lnTo>
                    <a:pt x="29184" y="65138"/>
                  </a:lnTo>
                  <a:lnTo>
                    <a:pt x="29184" y="64363"/>
                  </a:lnTo>
                  <a:lnTo>
                    <a:pt x="29184" y="65138"/>
                  </a:lnTo>
                  <a:lnTo>
                    <a:pt x="29184" y="64363"/>
                  </a:lnTo>
                  <a:lnTo>
                    <a:pt x="29184" y="65138"/>
                  </a:lnTo>
                  <a:lnTo>
                    <a:pt x="28409" y="64363"/>
                  </a:lnTo>
                  <a:lnTo>
                    <a:pt x="28409" y="65138"/>
                  </a:lnTo>
                  <a:lnTo>
                    <a:pt x="28409" y="64363"/>
                  </a:lnTo>
                  <a:lnTo>
                    <a:pt x="27622" y="65138"/>
                  </a:lnTo>
                  <a:lnTo>
                    <a:pt x="28409" y="65138"/>
                  </a:lnTo>
                  <a:lnTo>
                    <a:pt x="29184" y="65913"/>
                  </a:lnTo>
                  <a:lnTo>
                    <a:pt x="29184" y="66675"/>
                  </a:lnTo>
                  <a:lnTo>
                    <a:pt x="29184" y="67449"/>
                  </a:lnTo>
                  <a:lnTo>
                    <a:pt x="29184" y="68224"/>
                  </a:lnTo>
                  <a:lnTo>
                    <a:pt x="29184" y="67449"/>
                  </a:lnTo>
                  <a:lnTo>
                    <a:pt x="29184" y="68224"/>
                  </a:lnTo>
                  <a:lnTo>
                    <a:pt x="29184" y="68605"/>
                  </a:lnTo>
                  <a:lnTo>
                    <a:pt x="29959" y="68605"/>
                  </a:lnTo>
                  <a:lnTo>
                    <a:pt x="29959" y="69380"/>
                  </a:lnTo>
                  <a:lnTo>
                    <a:pt x="29959" y="68605"/>
                  </a:lnTo>
                  <a:lnTo>
                    <a:pt x="29959" y="69380"/>
                  </a:lnTo>
                  <a:lnTo>
                    <a:pt x="29959" y="70142"/>
                  </a:lnTo>
                  <a:lnTo>
                    <a:pt x="29959" y="70916"/>
                  </a:lnTo>
                  <a:lnTo>
                    <a:pt x="29959" y="70142"/>
                  </a:lnTo>
                  <a:lnTo>
                    <a:pt x="29184" y="70142"/>
                  </a:lnTo>
                  <a:lnTo>
                    <a:pt x="29184" y="69380"/>
                  </a:lnTo>
                  <a:lnTo>
                    <a:pt x="29184" y="70142"/>
                  </a:lnTo>
                  <a:lnTo>
                    <a:pt x="29184" y="69380"/>
                  </a:lnTo>
                  <a:lnTo>
                    <a:pt x="29184" y="68605"/>
                  </a:lnTo>
                  <a:lnTo>
                    <a:pt x="28409" y="68605"/>
                  </a:lnTo>
                  <a:lnTo>
                    <a:pt x="28409" y="69380"/>
                  </a:lnTo>
                  <a:lnTo>
                    <a:pt x="29184" y="69380"/>
                  </a:lnTo>
                  <a:lnTo>
                    <a:pt x="28409" y="69380"/>
                  </a:lnTo>
                  <a:lnTo>
                    <a:pt x="29184" y="69380"/>
                  </a:lnTo>
                  <a:lnTo>
                    <a:pt x="29184" y="70142"/>
                  </a:lnTo>
                  <a:lnTo>
                    <a:pt x="29184" y="70916"/>
                  </a:lnTo>
                  <a:lnTo>
                    <a:pt x="28409" y="70916"/>
                  </a:lnTo>
                  <a:lnTo>
                    <a:pt x="29184" y="70916"/>
                  </a:lnTo>
                  <a:lnTo>
                    <a:pt x="28409" y="70916"/>
                  </a:lnTo>
                  <a:lnTo>
                    <a:pt x="29184" y="70916"/>
                  </a:lnTo>
                  <a:lnTo>
                    <a:pt x="29184" y="71691"/>
                  </a:lnTo>
                  <a:lnTo>
                    <a:pt x="29959" y="71691"/>
                  </a:lnTo>
                  <a:lnTo>
                    <a:pt x="29959" y="72466"/>
                  </a:lnTo>
                  <a:lnTo>
                    <a:pt x="30734" y="72466"/>
                  </a:lnTo>
                  <a:lnTo>
                    <a:pt x="30734" y="73228"/>
                  </a:lnTo>
                  <a:lnTo>
                    <a:pt x="31521" y="73228"/>
                  </a:lnTo>
                  <a:lnTo>
                    <a:pt x="31521" y="74002"/>
                  </a:lnTo>
                  <a:lnTo>
                    <a:pt x="32296" y="74777"/>
                  </a:lnTo>
                  <a:lnTo>
                    <a:pt x="31521" y="74777"/>
                  </a:lnTo>
                  <a:lnTo>
                    <a:pt x="31521" y="75539"/>
                  </a:lnTo>
                  <a:lnTo>
                    <a:pt x="31521" y="74777"/>
                  </a:lnTo>
                  <a:lnTo>
                    <a:pt x="31521" y="74002"/>
                  </a:lnTo>
                  <a:lnTo>
                    <a:pt x="30734" y="74002"/>
                  </a:lnTo>
                  <a:lnTo>
                    <a:pt x="31521" y="74002"/>
                  </a:lnTo>
                  <a:lnTo>
                    <a:pt x="30734" y="74002"/>
                  </a:lnTo>
                  <a:lnTo>
                    <a:pt x="30734" y="73228"/>
                  </a:lnTo>
                  <a:lnTo>
                    <a:pt x="30734" y="74002"/>
                  </a:lnTo>
                  <a:lnTo>
                    <a:pt x="30734" y="73228"/>
                  </a:lnTo>
                  <a:lnTo>
                    <a:pt x="29959" y="73228"/>
                  </a:lnTo>
                  <a:lnTo>
                    <a:pt x="30734" y="73228"/>
                  </a:lnTo>
                  <a:lnTo>
                    <a:pt x="30734" y="74002"/>
                  </a:lnTo>
                  <a:lnTo>
                    <a:pt x="29959" y="74002"/>
                  </a:lnTo>
                  <a:lnTo>
                    <a:pt x="29184" y="74002"/>
                  </a:lnTo>
                  <a:lnTo>
                    <a:pt x="29184" y="74777"/>
                  </a:lnTo>
                  <a:lnTo>
                    <a:pt x="29184" y="74002"/>
                  </a:lnTo>
                  <a:lnTo>
                    <a:pt x="28409" y="74002"/>
                  </a:lnTo>
                  <a:lnTo>
                    <a:pt x="29184" y="74002"/>
                  </a:lnTo>
                  <a:lnTo>
                    <a:pt x="28409" y="74002"/>
                  </a:lnTo>
                  <a:lnTo>
                    <a:pt x="28409" y="73228"/>
                  </a:lnTo>
                  <a:lnTo>
                    <a:pt x="27622" y="73228"/>
                  </a:lnTo>
                  <a:lnTo>
                    <a:pt x="27622" y="72466"/>
                  </a:lnTo>
                  <a:lnTo>
                    <a:pt x="27622" y="73228"/>
                  </a:lnTo>
                  <a:lnTo>
                    <a:pt x="27622" y="72466"/>
                  </a:lnTo>
                  <a:lnTo>
                    <a:pt x="26847" y="72466"/>
                  </a:lnTo>
                  <a:lnTo>
                    <a:pt x="26847" y="71691"/>
                  </a:lnTo>
                  <a:lnTo>
                    <a:pt x="26073" y="71691"/>
                  </a:lnTo>
                  <a:lnTo>
                    <a:pt x="25298" y="71691"/>
                  </a:lnTo>
                  <a:lnTo>
                    <a:pt x="24511" y="70916"/>
                  </a:lnTo>
                  <a:lnTo>
                    <a:pt x="22961" y="73228"/>
                  </a:lnTo>
                  <a:lnTo>
                    <a:pt x="22961" y="72466"/>
                  </a:lnTo>
                  <a:lnTo>
                    <a:pt x="22567" y="72466"/>
                  </a:lnTo>
                  <a:lnTo>
                    <a:pt x="21793" y="72466"/>
                  </a:lnTo>
                  <a:lnTo>
                    <a:pt x="21793" y="71691"/>
                  </a:lnTo>
                  <a:lnTo>
                    <a:pt x="21005" y="72466"/>
                  </a:lnTo>
                  <a:lnTo>
                    <a:pt x="21005" y="73228"/>
                  </a:lnTo>
                  <a:lnTo>
                    <a:pt x="19456" y="74002"/>
                  </a:lnTo>
                  <a:lnTo>
                    <a:pt x="16344" y="71691"/>
                  </a:lnTo>
                  <a:lnTo>
                    <a:pt x="15557" y="70916"/>
                  </a:lnTo>
                  <a:lnTo>
                    <a:pt x="17119" y="68224"/>
                  </a:lnTo>
                  <a:lnTo>
                    <a:pt x="16344" y="67449"/>
                  </a:lnTo>
                  <a:lnTo>
                    <a:pt x="17894" y="64363"/>
                  </a:lnTo>
                  <a:lnTo>
                    <a:pt x="17894" y="63601"/>
                  </a:lnTo>
                  <a:lnTo>
                    <a:pt x="16344" y="62826"/>
                  </a:lnTo>
                  <a:lnTo>
                    <a:pt x="14008" y="60515"/>
                  </a:lnTo>
                  <a:lnTo>
                    <a:pt x="12839" y="59359"/>
                  </a:lnTo>
                  <a:lnTo>
                    <a:pt x="10502" y="58585"/>
                  </a:lnTo>
                  <a:lnTo>
                    <a:pt x="5054" y="54724"/>
                  </a:lnTo>
                  <a:lnTo>
                    <a:pt x="0" y="50876"/>
                  </a:lnTo>
                  <a:lnTo>
                    <a:pt x="774" y="48945"/>
                  </a:lnTo>
                  <a:lnTo>
                    <a:pt x="774" y="47409"/>
                  </a:lnTo>
                  <a:lnTo>
                    <a:pt x="774" y="46634"/>
                  </a:lnTo>
                  <a:lnTo>
                    <a:pt x="1549" y="45097"/>
                  </a:lnTo>
                  <a:lnTo>
                    <a:pt x="1549" y="43548"/>
                  </a:lnTo>
                  <a:lnTo>
                    <a:pt x="2336" y="43548"/>
                  </a:lnTo>
                  <a:lnTo>
                    <a:pt x="2336" y="42786"/>
                  </a:lnTo>
                  <a:lnTo>
                    <a:pt x="3111" y="42786"/>
                  </a:lnTo>
                  <a:lnTo>
                    <a:pt x="3886" y="42011"/>
                  </a:lnTo>
                  <a:lnTo>
                    <a:pt x="8166" y="40462"/>
                  </a:lnTo>
                  <a:lnTo>
                    <a:pt x="10502" y="40081"/>
                  </a:lnTo>
                  <a:lnTo>
                    <a:pt x="11277" y="40081"/>
                  </a:lnTo>
                  <a:lnTo>
                    <a:pt x="11277" y="39306"/>
                  </a:lnTo>
                  <a:lnTo>
                    <a:pt x="12065" y="39306"/>
                  </a:lnTo>
                  <a:lnTo>
                    <a:pt x="12065" y="40081"/>
                  </a:lnTo>
                  <a:lnTo>
                    <a:pt x="12065" y="39306"/>
                  </a:lnTo>
                  <a:lnTo>
                    <a:pt x="12839" y="40081"/>
                  </a:lnTo>
                  <a:lnTo>
                    <a:pt x="12839" y="39306"/>
                  </a:lnTo>
                  <a:lnTo>
                    <a:pt x="13233" y="39306"/>
                  </a:lnTo>
                  <a:lnTo>
                    <a:pt x="14008" y="39306"/>
                  </a:lnTo>
                  <a:lnTo>
                    <a:pt x="14782" y="38544"/>
                  </a:lnTo>
                  <a:lnTo>
                    <a:pt x="16344" y="38544"/>
                  </a:lnTo>
                  <a:lnTo>
                    <a:pt x="17894" y="37769"/>
                  </a:lnTo>
                  <a:lnTo>
                    <a:pt x="19456" y="36233"/>
                  </a:lnTo>
                  <a:lnTo>
                    <a:pt x="21005" y="35458"/>
                  </a:lnTo>
                  <a:lnTo>
                    <a:pt x="19456" y="31597"/>
                  </a:lnTo>
                  <a:lnTo>
                    <a:pt x="19456" y="30835"/>
                  </a:lnTo>
                  <a:lnTo>
                    <a:pt x="21005" y="24282"/>
                  </a:lnTo>
                  <a:lnTo>
                    <a:pt x="17894" y="18491"/>
                  </a:lnTo>
                  <a:lnTo>
                    <a:pt x="17894" y="17729"/>
                  </a:lnTo>
                  <a:lnTo>
                    <a:pt x="18681" y="16954"/>
                  </a:lnTo>
                  <a:lnTo>
                    <a:pt x="21005" y="10401"/>
                  </a:lnTo>
                  <a:lnTo>
                    <a:pt x="22961" y="9626"/>
                  </a:lnTo>
                  <a:lnTo>
                    <a:pt x="24511" y="8864"/>
                  </a:lnTo>
                  <a:lnTo>
                    <a:pt x="26073" y="8864"/>
                  </a:lnTo>
                  <a:lnTo>
                    <a:pt x="28409" y="6553"/>
                  </a:lnTo>
                  <a:lnTo>
                    <a:pt x="27622" y="5778"/>
                  </a:lnTo>
                  <a:lnTo>
                    <a:pt x="26073" y="4241"/>
                  </a:lnTo>
                  <a:lnTo>
                    <a:pt x="26073" y="3467"/>
                  </a:lnTo>
                  <a:lnTo>
                    <a:pt x="27622" y="3467"/>
                  </a:lnTo>
                  <a:lnTo>
                    <a:pt x="30734" y="4241"/>
                  </a:lnTo>
                  <a:lnTo>
                    <a:pt x="32296" y="4241"/>
                  </a:lnTo>
                  <a:lnTo>
                    <a:pt x="32296" y="5003"/>
                  </a:lnTo>
                  <a:lnTo>
                    <a:pt x="32689" y="5003"/>
                  </a:lnTo>
                  <a:lnTo>
                    <a:pt x="32689" y="5778"/>
                  </a:lnTo>
                  <a:lnTo>
                    <a:pt x="33464" y="5003"/>
                  </a:lnTo>
                  <a:lnTo>
                    <a:pt x="34239" y="5003"/>
                  </a:lnTo>
                  <a:lnTo>
                    <a:pt x="35026" y="5003"/>
                  </a:lnTo>
                  <a:lnTo>
                    <a:pt x="35801" y="5003"/>
                  </a:lnTo>
                  <a:lnTo>
                    <a:pt x="35801" y="4241"/>
                  </a:lnTo>
                  <a:lnTo>
                    <a:pt x="36576" y="4241"/>
                  </a:lnTo>
                  <a:lnTo>
                    <a:pt x="37350" y="3467"/>
                  </a:lnTo>
                  <a:lnTo>
                    <a:pt x="37350" y="2692"/>
                  </a:lnTo>
                  <a:lnTo>
                    <a:pt x="38138" y="1917"/>
                  </a:lnTo>
                  <a:lnTo>
                    <a:pt x="38912" y="1917"/>
                  </a:lnTo>
                  <a:lnTo>
                    <a:pt x="39687" y="1917"/>
                  </a:lnTo>
                  <a:lnTo>
                    <a:pt x="40474" y="2692"/>
                  </a:lnTo>
                  <a:lnTo>
                    <a:pt x="43967" y="2692"/>
                  </a:lnTo>
                  <a:lnTo>
                    <a:pt x="44754" y="3467"/>
                  </a:lnTo>
                  <a:lnTo>
                    <a:pt x="45529" y="3467"/>
                  </a:lnTo>
                  <a:lnTo>
                    <a:pt x="46304" y="3467"/>
                  </a:lnTo>
                  <a:lnTo>
                    <a:pt x="47078" y="3467"/>
                  </a:lnTo>
                  <a:lnTo>
                    <a:pt x="47078" y="2692"/>
                  </a:lnTo>
                  <a:lnTo>
                    <a:pt x="47866" y="2692"/>
                  </a:lnTo>
                  <a:lnTo>
                    <a:pt x="48641" y="2692"/>
                  </a:lnTo>
                  <a:lnTo>
                    <a:pt x="48641" y="1917"/>
                  </a:lnTo>
                  <a:lnTo>
                    <a:pt x="49415" y="1536"/>
                  </a:lnTo>
                  <a:lnTo>
                    <a:pt x="49415" y="762"/>
                  </a:lnTo>
                  <a:lnTo>
                    <a:pt x="49415" y="0"/>
                  </a:lnTo>
                  <a:lnTo>
                    <a:pt x="50203" y="0"/>
                  </a:lnTo>
                  <a:lnTo>
                    <a:pt x="49415" y="0"/>
                  </a:lnTo>
                  <a:lnTo>
                    <a:pt x="49415" y="762"/>
                  </a:lnTo>
                  <a:lnTo>
                    <a:pt x="50203" y="762"/>
                  </a:lnTo>
                  <a:lnTo>
                    <a:pt x="50203" y="0"/>
                  </a:lnTo>
                  <a:lnTo>
                    <a:pt x="50203" y="762"/>
                  </a:lnTo>
                  <a:lnTo>
                    <a:pt x="50977" y="1536"/>
                  </a:lnTo>
                  <a:lnTo>
                    <a:pt x="50977" y="1917"/>
                  </a:lnTo>
                  <a:lnTo>
                    <a:pt x="50977" y="2692"/>
                  </a:lnTo>
                  <a:lnTo>
                    <a:pt x="50977" y="4241"/>
                  </a:lnTo>
                  <a:lnTo>
                    <a:pt x="51371" y="5003"/>
                  </a:lnTo>
                  <a:lnTo>
                    <a:pt x="52146" y="5778"/>
                  </a:lnTo>
                  <a:lnTo>
                    <a:pt x="52920" y="6553"/>
                  </a:lnTo>
                  <a:lnTo>
                    <a:pt x="53695" y="6553"/>
                  </a:lnTo>
                  <a:lnTo>
                    <a:pt x="54483" y="6553"/>
                  </a:lnTo>
                  <a:lnTo>
                    <a:pt x="54483" y="5778"/>
                  </a:lnTo>
                  <a:lnTo>
                    <a:pt x="55257" y="5778"/>
                  </a:lnTo>
                  <a:lnTo>
                    <a:pt x="55257" y="5003"/>
                  </a:lnTo>
                  <a:lnTo>
                    <a:pt x="55257" y="4241"/>
                  </a:lnTo>
                  <a:lnTo>
                    <a:pt x="56032" y="4241"/>
                  </a:lnTo>
                  <a:lnTo>
                    <a:pt x="56032" y="3467"/>
                  </a:lnTo>
                  <a:lnTo>
                    <a:pt x="56032" y="2692"/>
                  </a:lnTo>
                  <a:lnTo>
                    <a:pt x="56819" y="2692"/>
                  </a:lnTo>
                  <a:lnTo>
                    <a:pt x="56032" y="2692"/>
                  </a:lnTo>
                  <a:lnTo>
                    <a:pt x="56819" y="2692"/>
                  </a:lnTo>
                  <a:lnTo>
                    <a:pt x="56032" y="2692"/>
                  </a:lnTo>
                  <a:lnTo>
                    <a:pt x="56819" y="1917"/>
                  </a:lnTo>
                  <a:lnTo>
                    <a:pt x="57594" y="1917"/>
                  </a:lnTo>
                  <a:lnTo>
                    <a:pt x="56819" y="2692"/>
                  </a:lnTo>
                  <a:lnTo>
                    <a:pt x="57594" y="2692"/>
                  </a:lnTo>
                  <a:lnTo>
                    <a:pt x="56819" y="2692"/>
                  </a:lnTo>
                  <a:lnTo>
                    <a:pt x="57594" y="2692"/>
                  </a:lnTo>
                  <a:lnTo>
                    <a:pt x="57594" y="3467"/>
                  </a:lnTo>
                  <a:lnTo>
                    <a:pt x="58369" y="3467"/>
                  </a:lnTo>
                  <a:lnTo>
                    <a:pt x="58369" y="4241"/>
                  </a:lnTo>
                  <a:lnTo>
                    <a:pt x="59143" y="4241"/>
                  </a:lnTo>
                  <a:lnTo>
                    <a:pt x="58369" y="5003"/>
                  </a:lnTo>
                  <a:lnTo>
                    <a:pt x="59143" y="5003"/>
                  </a:lnTo>
                  <a:lnTo>
                    <a:pt x="58369" y="5003"/>
                  </a:lnTo>
                  <a:lnTo>
                    <a:pt x="58369" y="5778"/>
                  </a:lnTo>
                  <a:lnTo>
                    <a:pt x="58369" y="5003"/>
                  </a:lnTo>
                  <a:lnTo>
                    <a:pt x="59143" y="5003"/>
                  </a:lnTo>
                  <a:lnTo>
                    <a:pt x="59143" y="5778"/>
                  </a:lnTo>
                  <a:lnTo>
                    <a:pt x="59931" y="5778"/>
                  </a:lnTo>
                  <a:lnTo>
                    <a:pt x="59143" y="5778"/>
                  </a:lnTo>
                  <a:lnTo>
                    <a:pt x="59931" y="5778"/>
                  </a:lnTo>
                  <a:lnTo>
                    <a:pt x="59931" y="6553"/>
                  </a:lnTo>
                  <a:lnTo>
                    <a:pt x="59931" y="7315"/>
                  </a:lnTo>
                  <a:lnTo>
                    <a:pt x="59143" y="7315"/>
                  </a:lnTo>
                  <a:lnTo>
                    <a:pt x="58369" y="7315"/>
                  </a:lnTo>
                  <a:lnTo>
                    <a:pt x="58369" y="8089"/>
                  </a:lnTo>
                  <a:lnTo>
                    <a:pt x="57594" y="8089"/>
                  </a:lnTo>
                  <a:lnTo>
                    <a:pt x="56819" y="8089"/>
                  </a:lnTo>
                  <a:lnTo>
                    <a:pt x="56032" y="8089"/>
                  </a:lnTo>
                  <a:lnTo>
                    <a:pt x="56819" y="8864"/>
                  </a:lnTo>
                  <a:lnTo>
                    <a:pt x="56819" y="8089"/>
                  </a:lnTo>
                  <a:lnTo>
                    <a:pt x="57594" y="8089"/>
                  </a:lnTo>
                  <a:lnTo>
                    <a:pt x="58369" y="8089"/>
                  </a:lnTo>
                  <a:lnTo>
                    <a:pt x="59143" y="7315"/>
                  </a:lnTo>
                  <a:lnTo>
                    <a:pt x="59143" y="8089"/>
                  </a:lnTo>
                  <a:lnTo>
                    <a:pt x="59931" y="8089"/>
                  </a:lnTo>
                  <a:lnTo>
                    <a:pt x="59931" y="7315"/>
                  </a:lnTo>
                  <a:lnTo>
                    <a:pt x="59931" y="8089"/>
                  </a:lnTo>
                  <a:lnTo>
                    <a:pt x="59931" y="7315"/>
                  </a:lnTo>
                  <a:lnTo>
                    <a:pt x="59931" y="8089"/>
                  </a:lnTo>
                  <a:lnTo>
                    <a:pt x="59931" y="8864"/>
                  </a:lnTo>
                  <a:lnTo>
                    <a:pt x="59931" y="8089"/>
                  </a:lnTo>
                  <a:lnTo>
                    <a:pt x="59931" y="7315"/>
                  </a:lnTo>
                  <a:lnTo>
                    <a:pt x="60706" y="7315"/>
                  </a:lnTo>
                  <a:lnTo>
                    <a:pt x="59931" y="8089"/>
                  </a:lnTo>
                  <a:lnTo>
                    <a:pt x="60706" y="8089"/>
                  </a:lnTo>
                  <a:lnTo>
                    <a:pt x="61099" y="8089"/>
                  </a:lnTo>
                  <a:lnTo>
                    <a:pt x="61099" y="8864"/>
                  </a:lnTo>
                  <a:lnTo>
                    <a:pt x="61099" y="9626"/>
                  </a:lnTo>
                  <a:lnTo>
                    <a:pt x="61874" y="9626"/>
                  </a:lnTo>
                  <a:lnTo>
                    <a:pt x="61874" y="8864"/>
                  </a:lnTo>
                  <a:lnTo>
                    <a:pt x="61874" y="8089"/>
                  </a:lnTo>
                  <a:lnTo>
                    <a:pt x="62649" y="8089"/>
                  </a:lnTo>
                  <a:lnTo>
                    <a:pt x="62649" y="7315"/>
                  </a:lnTo>
                  <a:lnTo>
                    <a:pt x="62649" y="6553"/>
                  </a:lnTo>
                  <a:lnTo>
                    <a:pt x="63423" y="6553"/>
                  </a:lnTo>
                  <a:lnTo>
                    <a:pt x="64211" y="6553"/>
                  </a:lnTo>
                  <a:lnTo>
                    <a:pt x="64211" y="7315"/>
                  </a:lnTo>
                  <a:lnTo>
                    <a:pt x="64985" y="8089"/>
                  </a:lnTo>
                  <a:lnTo>
                    <a:pt x="64985" y="8864"/>
                  </a:lnTo>
                  <a:lnTo>
                    <a:pt x="64985" y="9626"/>
                  </a:lnTo>
                  <a:lnTo>
                    <a:pt x="64985" y="8864"/>
                  </a:lnTo>
                  <a:lnTo>
                    <a:pt x="65760" y="9626"/>
                  </a:lnTo>
                  <a:lnTo>
                    <a:pt x="65760" y="8864"/>
                  </a:lnTo>
                  <a:lnTo>
                    <a:pt x="65760" y="8089"/>
                  </a:lnTo>
                  <a:lnTo>
                    <a:pt x="65760" y="7315"/>
                  </a:lnTo>
                  <a:lnTo>
                    <a:pt x="65760" y="6553"/>
                  </a:lnTo>
                  <a:lnTo>
                    <a:pt x="65760" y="7315"/>
                  </a:lnTo>
                  <a:lnTo>
                    <a:pt x="65760" y="6553"/>
                  </a:lnTo>
                  <a:lnTo>
                    <a:pt x="66548" y="6553"/>
                  </a:lnTo>
                  <a:lnTo>
                    <a:pt x="66548" y="5778"/>
                  </a:lnTo>
                  <a:lnTo>
                    <a:pt x="65760" y="5778"/>
                  </a:lnTo>
                  <a:lnTo>
                    <a:pt x="66548" y="5778"/>
                  </a:lnTo>
                  <a:lnTo>
                    <a:pt x="65760" y="5778"/>
                  </a:lnTo>
                  <a:lnTo>
                    <a:pt x="66548" y="5778"/>
                  </a:lnTo>
                  <a:lnTo>
                    <a:pt x="66548" y="5003"/>
                  </a:lnTo>
                  <a:lnTo>
                    <a:pt x="67322" y="5003"/>
                  </a:lnTo>
                  <a:lnTo>
                    <a:pt x="67322" y="5778"/>
                  </a:lnTo>
                  <a:lnTo>
                    <a:pt x="67322" y="5003"/>
                  </a:lnTo>
                  <a:lnTo>
                    <a:pt x="67322" y="5778"/>
                  </a:lnTo>
                  <a:lnTo>
                    <a:pt x="68097" y="5778"/>
                  </a:lnTo>
                  <a:lnTo>
                    <a:pt x="67322" y="5778"/>
                  </a:lnTo>
                  <a:lnTo>
                    <a:pt x="68097" y="5778"/>
                  </a:lnTo>
                  <a:lnTo>
                    <a:pt x="68097" y="6553"/>
                  </a:lnTo>
                  <a:lnTo>
                    <a:pt x="68097" y="7315"/>
                  </a:lnTo>
                  <a:lnTo>
                    <a:pt x="68872" y="7315"/>
                  </a:lnTo>
                  <a:lnTo>
                    <a:pt x="68097" y="8089"/>
                  </a:lnTo>
                  <a:lnTo>
                    <a:pt x="68872" y="8089"/>
                  </a:lnTo>
                  <a:lnTo>
                    <a:pt x="68872" y="8864"/>
                  </a:lnTo>
                  <a:lnTo>
                    <a:pt x="68872" y="8089"/>
                  </a:lnTo>
                  <a:lnTo>
                    <a:pt x="68872" y="8864"/>
                  </a:lnTo>
                  <a:lnTo>
                    <a:pt x="69659" y="8864"/>
                  </a:lnTo>
                  <a:lnTo>
                    <a:pt x="69659" y="9626"/>
                  </a:lnTo>
                  <a:lnTo>
                    <a:pt x="68872" y="8864"/>
                  </a:lnTo>
                  <a:lnTo>
                    <a:pt x="69659" y="9626"/>
                  </a:lnTo>
                  <a:lnTo>
                    <a:pt x="69659" y="10401"/>
                  </a:lnTo>
                  <a:lnTo>
                    <a:pt x="68872" y="10401"/>
                  </a:lnTo>
                  <a:lnTo>
                    <a:pt x="69659" y="11176"/>
                  </a:lnTo>
                  <a:lnTo>
                    <a:pt x="68872" y="11176"/>
                  </a:lnTo>
                  <a:lnTo>
                    <a:pt x="69659" y="11176"/>
                  </a:lnTo>
                  <a:lnTo>
                    <a:pt x="69659" y="11557"/>
                  </a:lnTo>
                  <a:lnTo>
                    <a:pt x="69659" y="12331"/>
                  </a:lnTo>
                  <a:lnTo>
                    <a:pt x="70040" y="12331"/>
                  </a:lnTo>
                  <a:lnTo>
                    <a:pt x="70040" y="11557"/>
                  </a:lnTo>
                  <a:lnTo>
                    <a:pt x="70040" y="12331"/>
                  </a:lnTo>
                  <a:lnTo>
                    <a:pt x="70040" y="11557"/>
                  </a:lnTo>
                  <a:lnTo>
                    <a:pt x="70040" y="12331"/>
                  </a:lnTo>
                  <a:lnTo>
                    <a:pt x="70040" y="11557"/>
                  </a:lnTo>
                  <a:lnTo>
                    <a:pt x="70040" y="12331"/>
                  </a:lnTo>
                  <a:lnTo>
                    <a:pt x="70827" y="12331"/>
                  </a:lnTo>
                  <a:lnTo>
                    <a:pt x="70827" y="13106"/>
                  </a:lnTo>
                  <a:lnTo>
                    <a:pt x="71602" y="13106"/>
                  </a:lnTo>
                  <a:lnTo>
                    <a:pt x="71602" y="13868"/>
                  </a:lnTo>
                  <a:lnTo>
                    <a:pt x="72377" y="14643"/>
                  </a:lnTo>
                  <a:lnTo>
                    <a:pt x="72377" y="15417"/>
                  </a:lnTo>
                  <a:lnTo>
                    <a:pt x="72377" y="14643"/>
                  </a:lnTo>
                  <a:lnTo>
                    <a:pt x="72377" y="15417"/>
                  </a:lnTo>
                  <a:lnTo>
                    <a:pt x="72377" y="14643"/>
                  </a:lnTo>
                  <a:lnTo>
                    <a:pt x="72377" y="15417"/>
                  </a:lnTo>
                  <a:lnTo>
                    <a:pt x="72377" y="16179"/>
                  </a:lnTo>
                  <a:lnTo>
                    <a:pt x="72377" y="15417"/>
                  </a:lnTo>
                  <a:lnTo>
                    <a:pt x="72377" y="16179"/>
                  </a:lnTo>
                  <a:lnTo>
                    <a:pt x="71602" y="16179"/>
                  </a:lnTo>
                  <a:lnTo>
                    <a:pt x="71602" y="16954"/>
                  </a:lnTo>
                  <a:lnTo>
                    <a:pt x="70827" y="16954"/>
                  </a:lnTo>
                  <a:lnTo>
                    <a:pt x="70040" y="16954"/>
                  </a:lnTo>
                  <a:lnTo>
                    <a:pt x="69659" y="16954"/>
                  </a:lnTo>
                  <a:lnTo>
                    <a:pt x="68872" y="16954"/>
                  </a:lnTo>
                  <a:lnTo>
                    <a:pt x="68097" y="16954"/>
                  </a:lnTo>
                  <a:lnTo>
                    <a:pt x="68097" y="16179"/>
                  </a:lnTo>
                  <a:lnTo>
                    <a:pt x="67322" y="15417"/>
                  </a:lnTo>
                  <a:lnTo>
                    <a:pt x="67322" y="14643"/>
                  </a:lnTo>
                  <a:lnTo>
                    <a:pt x="66548" y="14643"/>
                  </a:lnTo>
                  <a:lnTo>
                    <a:pt x="66548" y="13868"/>
                  </a:lnTo>
                  <a:lnTo>
                    <a:pt x="66548" y="13106"/>
                  </a:lnTo>
                  <a:lnTo>
                    <a:pt x="65760" y="13106"/>
                  </a:lnTo>
                  <a:lnTo>
                    <a:pt x="64985" y="13106"/>
                  </a:lnTo>
                  <a:lnTo>
                    <a:pt x="64985" y="12331"/>
                  </a:lnTo>
                  <a:lnTo>
                    <a:pt x="64211" y="12331"/>
                  </a:lnTo>
                  <a:lnTo>
                    <a:pt x="64211" y="11557"/>
                  </a:lnTo>
                  <a:lnTo>
                    <a:pt x="64985" y="11557"/>
                  </a:lnTo>
                  <a:lnTo>
                    <a:pt x="64985" y="11176"/>
                  </a:lnTo>
                  <a:lnTo>
                    <a:pt x="65760" y="11176"/>
                  </a:lnTo>
                  <a:lnTo>
                    <a:pt x="65760" y="10401"/>
                  </a:lnTo>
                  <a:lnTo>
                    <a:pt x="65760" y="9626"/>
                  </a:lnTo>
                  <a:lnTo>
                    <a:pt x="64985" y="9626"/>
                  </a:lnTo>
                  <a:lnTo>
                    <a:pt x="64985" y="10401"/>
                  </a:lnTo>
                  <a:lnTo>
                    <a:pt x="64985" y="9626"/>
                  </a:lnTo>
                  <a:lnTo>
                    <a:pt x="64985" y="10401"/>
                  </a:lnTo>
                  <a:lnTo>
                    <a:pt x="64985" y="11176"/>
                  </a:lnTo>
                  <a:lnTo>
                    <a:pt x="64211" y="11176"/>
                  </a:lnTo>
                  <a:lnTo>
                    <a:pt x="63423" y="11557"/>
                  </a:lnTo>
                  <a:lnTo>
                    <a:pt x="63423" y="11176"/>
                  </a:lnTo>
                  <a:lnTo>
                    <a:pt x="62649" y="11176"/>
                  </a:lnTo>
                  <a:lnTo>
                    <a:pt x="62649" y="11557"/>
                  </a:lnTo>
                  <a:lnTo>
                    <a:pt x="62649" y="12331"/>
                  </a:lnTo>
                  <a:lnTo>
                    <a:pt x="61874" y="12331"/>
                  </a:lnTo>
                  <a:lnTo>
                    <a:pt x="61874" y="13106"/>
                  </a:lnTo>
                  <a:lnTo>
                    <a:pt x="61874" y="12331"/>
                  </a:lnTo>
                  <a:lnTo>
                    <a:pt x="62649" y="13106"/>
                  </a:lnTo>
                  <a:lnTo>
                    <a:pt x="62649" y="12331"/>
                  </a:lnTo>
                  <a:lnTo>
                    <a:pt x="63423" y="12331"/>
                  </a:lnTo>
                  <a:lnTo>
                    <a:pt x="63423" y="13106"/>
                  </a:lnTo>
                  <a:lnTo>
                    <a:pt x="63423" y="12331"/>
                  </a:lnTo>
                  <a:lnTo>
                    <a:pt x="63423" y="13106"/>
                  </a:lnTo>
                  <a:lnTo>
                    <a:pt x="64211" y="13106"/>
                  </a:lnTo>
                  <a:lnTo>
                    <a:pt x="64211" y="13868"/>
                  </a:lnTo>
                  <a:lnTo>
                    <a:pt x="64985" y="14643"/>
                  </a:lnTo>
                  <a:lnTo>
                    <a:pt x="64985" y="15417"/>
                  </a:lnTo>
                  <a:lnTo>
                    <a:pt x="64211" y="15417"/>
                  </a:lnTo>
                  <a:lnTo>
                    <a:pt x="64985" y="15417"/>
                  </a:lnTo>
                  <a:lnTo>
                    <a:pt x="64211" y="15417"/>
                  </a:lnTo>
                  <a:lnTo>
                    <a:pt x="64985" y="15417"/>
                  </a:lnTo>
                  <a:lnTo>
                    <a:pt x="64985" y="16179"/>
                  </a:lnTo>
                  <a:lnTo>
                    <a:pt x="64985" y="1695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6083704" y="2574127"/>
              <a:ext cx="78105" cy="80010"/>
            </a:xfrm>
            <a:custGeom>
              <a:avLst/>
              <a:gdLst/>
              <a:ahLst/>
              <a:cxnLst/>
              <a:rect l="l" t="t" r="r" b="b"/>
              <a:pathLst>
                <a:path w="78104" h="80010">
                  <a:moveTo>
                    <a:pt x="33337" y="0"/>
                  </a:moveTo>
                  <a:lnTo>
                    <a:pt x="33337" y="774"/>
                  </a:lnTo>
                  <a:lnTo>
                    <a:pt x="34112" y="774"/>
                  </a:lnTo>
                  <a:lnTo>
                    <a:pt x="33337" y="0"/>
                  </a:lnTo>
                  <a:close/>
                </a:path>
                <a:path w="78104" h="80010">
                  <a:moveTo>
                    <a:pt x="36436" y="4635"/>
                  </a:moveTo>
                  <a:lnTo>
                    <a:pt x="35661" y="4635"/>
                  </a:lnTo>
                  <a:lnTo>
                    <a:pt x="35661" y="5410"/>
                  </a:lnTo>
                  <a:lnTo>
                    <a:pt x="36436" y="4635"/>
                  </a:lnTo>
                  <a:close/>
                </a:path>
                <a:path w="78104" h="80010">
                  <a:moveTo>
                    <a:pt x="37985" y="9270"/>
                  </a:moveTo>
                  <a:lnTo>
                    <a:pt x="37985" y="9651"/>
                  </a:lnTo>
                  <a:lnTo>
                    <a:pt x="38760" y="9651"/>
                  </a:lnTo>
                  <a:lnTo>
                    <a:pt x="37985" y="9270"/>
                  </a:lnTo>
                  <a:close/>
                </a:path>
                <a:path w="78104" h="80010">
                  <a:moveTo>
                    <a:pt x="40322" y="9270"/>
                  </a:moveTo>
                  <a:lnTo>
                    <a:pt x="39535" y="9270"/>
                  </a:lnTo>
                  <a:lnTo>
                    <a:pt x="39535" y="9651"/>
                  </a:lnTo>
                  <a:lnTo>
                    <a:pt x="40322" y="9270"/>
                  </a:lnTo>
                  <a:close/>
                </a:path>
                <a:path w="78104" h="80010">
                  <a:moveTo>
                    <a:pt x="46913" y="15836"/>
                  </a:moveTo>
                  <a:lnTo>
                    <a:pt x="45351" y="15836"/>
                  </a:lnTo>
                  <a:lnTo>
                    <a:pt x="45351" y="17373"/>
                  </a:lnTo>
                  <a:lnTo>
                    <a:pt x="46913" y="17373"/>
                  </a:lnTo>
                  <a:lnTo>
                    <a:pt x="46913" y="18148"/>
                  </a:lnTo>
                  <a:lnTo>
                    <a:pt x="47688" y="18148"/>
                  </a:lnTo>
                  <a:lnTo>
                    <a:pt x="47688" y="17373"/>
                  </a:lnTo>
                  <a:lnTo>
                    <a:pt x="46913" y="16598"/>
                  </a:lnTo>
                  <a:lnTo>
                    <a:pt x="46913" y="15836"/>
                  </a:lnTo>
                  <a:close/>
                </a:path>
                <a:path w="78104" h="80010">
                  <a:moveTo>
                    <a:pt x="46126" y="15062"/>
                  </a:moveTo>
                  <a:lnTo>
                    <a:pt x="45351" y="15062"/>
                  </a:lnTo>
                  <a:lnTo>
                    <a:pt x="44577" y="15836"/>
                  </a:lnTo>
                  <a:lnTo>
                    <a:pt x="46126" y="15836"/>
                  </a:lnTo>
                  <a:lnTo>
                    <a:pt x="46126" y="15062"/>
                  </a:lnTo>
                  <a:close/>
                </a:path>
                <a:path w="78104" h="80010">
                  <a:moveTo>
                    <a:pt x="59702" y="33591"/>
                  </a:moveTo>
                  <a:lnTo>
                    <a:pt x="59702" y="34366"/>
                  </a:lnTo>
                  <a:lnTo>
                    <a:pt x="60096" y="34366"/>
                  </a:lnTo>
                  <a:lnTo>
                    <a:pt x="59702" y="33591"/>
                  </a:lnTo>
                  <a:close/>
                </a:path>
                <a:path w="78104" h="80010">
                  <a:moveTo>
                    <a:pt x="63969" y="43243"/>
                  </a:moveTo>
                  <a:lnTo>
                    <a:pt x="63195" y="43243"/>
                  </a:lnTo>
                  <a:lnTo>
                    <a:pt x="63969" y="44018"/>
                  </a:lnTo>
                  <a:lnTo>
                    <a:pt x="63969" y="43243"/>
                  </a:lnTo>
                  <a:close/>
                </a:path>
                <a:path w="78104" h="80010">
                  <a:moveTo>
                    <a:pt x="67843" y="57149"/>
                  </a:moveTo>
                  <a:lnTo>
                    <a:pt x="67068" y="57149"/>
                  </a:lnTo>
                  <a:lnTo>
                    <a:pt x="67068" y="57924"/>
                  </a:lnTo>
                  <a:lnTo>
                    <a:pt x="67843" y="57924"/>
                  </a:lnTo>
                  <a:lnTo>
                    <a:pt x="67843" y="57149"/>
                  </a:lnTo>
                  <a:close/>
                </a:path>
                <a:path w="78104" h="80010">
                  <a:moveTo>
                    <a:pt x="72110" y="68351"/>
                  </a:moveTo>
                  <a:lnTo>
                    <a:pt x="71335" y="68351"/>
                  </a:lnTo>
                  <a:lnTo>
                    <a:pt x="72110" y="69113"/>
                  </a:lnTo>
                  <a:lnTo>
                    <a:pt x="72110" y="68351"/>
                  </a:lnTo>
                  <a:close/>
                </a:path>
                <a:path w="78104" h="80010">
                  <a:moveTo>
                    <a:pt x="77533" y="78778"/>
                  </a:moveTo>
                  <a:lnTo>
                    <a:pt x="76758" y="78778"/>
                  </a:lnTo>
                  <a:lnTo>
                    <a:pt x="76758" y="79540"/>
                  </a:lnTo>
                  <a:lnTo>
                    <a:pt x="77533" y="79540"/>
                  </a:lnTo>
                  <a:lnTo>
                    <a:pt x="77533" y="78778"/>
                  </a:lnTo>
                  <a:close/>
                </a:path>
                <a:path w="78104" h="80010">
                  <a:moveTo>
                    <a:pt x="2324" y="48272"/>
                  </a:moveTo>
                  <a:lnTo>
                    <a:pt x="1549" y="48272"/>
                  </a:lnTo>
                  <a:lnTo>
                    <a:pt x="1549" y="49034"/>
                  </a:lnTo>
                  <a:lnTo>
                    <a:pt x="2324" y="48272"/>
                  </a:lnTo>
                  <a:close/>
                </a:path>
                <a:path w="78104" h="80010">
                  <a:moveTo>
                    <a:pt x="2324" y="52133"/>
                  </a:moveTo>
                  <a:lnTo>
                    <a:pt x="1549" y="52133"/>
                  </a:lnTo>
                  <a:lnTo>
                    <a:pt x="1549" y="52908"/>
                  </a:lnTo>
                  <a:lnTo>
                    <a:pt x="2324" y="52908"/>
                  </a:lnTo>
                  <a:lnTo>
                    <a:pt x="2324" y="52133"/>
                  </a:lnTo>
                  <a:close/>
                </a:path>
                <a:path w="78104" h="80010">
                  <a:moveTo>
                    <a:pt x="2324" y="51358"/>
                  </a:moveTo>
                  <a:lnTo>
                    <a:pt x="1549" y="51358"/>
                  </a:lnTo>
                  <a:lnTo>
                    <a:pt x="2324" y="52133"/>
                  </a:lnTo>
                  <a:lnTo>
                    <a:pt x="2324" y="51358"/>
                  </a:lnTo>
                  <a:close/>
                </a:path>
                <a:path w="78104" h="80010">
                  <a:moveTo>
                    <a:pt x="2324" y="50584"/>
                  </a:moveTo>
                  <a:lnTo>
                    <a:pt x="2324" y="52133"/>
                  </a:lnTo>
                  <a:lnTo>
                    <a:pt x="3098" y="52133"/>
                  </a:lnTo>
                  <a:lnTo>
                    <a:pt x="3098" y="51358"/>
                  </a:lnTo>
                  <a:lnTo>
                    <a:pt x="2324" y="50584"/>
                  </a:lnTo>
                  <a:close/>
                </a:path>
                <a:path w="78104" h="80010">
                  <a:moveTo>
                    <a:pt x="11239" y="69113"/>
                  </a:moveTo>
                  <a:lnTo>
                    <a:pt x="10464" y="69113"/>
                  </a:lnTo>
                  <a:lnTo>
                    <a:pt x="10464" y="69888"/>
                  </a:lnTo>
                  <a:lnTo>
                    <a:pt x="11239" y="69113"/>
                  </a:lnTo>
                  <a:close/>
                </a:path>
                <a:path w="78104" h="80010">
                  <a:moveTo>
                    <a:pt x="3098" y="66420"/>
                  </a:moveTo>
                  <a:lnTo>
                    <a:pt x="2324" y="66420"/>
                  </a:lnTo>
                  <a:lnTo>
                    <a:pt x="2324" y="66801"/>
                  </a:lnTo>
                  <a:lnTo>
                    <a:pt x="3098" y="66801"/>
                  </a:lnTo>
                  <a:lnTo>
                    <a:pt x="3098" y="66420"/>
                  </a:lnTo>
                  <a:close/>
                </a:path>
                <a:path w="78104" h="80010">
                  <a:moveTo>
                    <a:pt x="2324" y="63322"/>
                  </a:moveTo>
                  <a:lnTo>
                    <a:pt x="1549" y="63322"/>
                  </a:lnTo>
                  <a:lnTo>
                    <a:pt x="1549" y="64096"/>
                  </a:lnTo>
                  <a:lnTo>
                    <a:pt x="774" y="64096"/>
                  </a:lnTo>
                  <a:lnTo>
                    <a:pt x="774" y="64871"/>
                  </a:lnTo>
                  <a:lnTo>
                    <a:pt x="1549" y="64871"/>
                  </a:lnTo>
                  <a:lnTo>
                    <a:pt x="1549" y="65646"/>
                  </a:lnTo>
                  <a:lnTo>
                    <a:pt x="2324" y="66420"/>
                  </a:lnTo>
                  <a:lnTo>
                    <a:pt x="2324" y="63322"/>
                  </a:lnTo>
                  <a:close/>
                </a:path>
                <a:path w="78104" h="80010">
                  <a:moveTo>
                    <a:pt x="3098" y="64871"/>
                  </a:moveTo>
                  <a:lnTo>
                    <a:pt x="2324" y="64871"/>
                  </a:lnTo>
                  <a:lnTo>
                    <a:pt x="3098" y="65646"/>
                  </a:lnTo>
                  <a:lnTo>
                    <a:pt x="3098" y="64871"/>
                  </a:lnTo>
                  <a:close/>
                </a:path>
                <a:path w="78104" h="80010">
                  <a:moveTo>
                    <a:pt x="774" y="63322"/>
                  </a:moveTo>
                  <a:lnTo>
                    <a:pt x="0" y="63322"/>
                  </a:lnTo>
                  <a:lnTo>
                    <a:pt x="774" y="64096"/>
                  </a:lnTo>
                  <a:lnTo>
                    <a:pt x="774" y="63322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6117042" y="2568335"/>
              <a:ext cx="17145" cy="27940"/>
            </a:xfrm>
            <a:custGeom>
              <a:avLst/>
              <a:gdLst/>
              <a:ahLst/>
              <a:cxnLst/>
              <a:rect l="l" t="t" r="r" b="b"/>
              <a:pathLst>
                <a:path w="17145" h="2793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7145" h="27939">
                  <a:moveTo>
                    <a:pt x="0" y="6565"/>
                  </a:moveTo>
                  <a:lnTo>
                    <a:pt x="0" y="5791"/>
                  </a:lnTo>
                  <a:lnTo>
                    <a:pt x="774" y="6565"/>
                  </a:lnTo>
                  <a:lnTo>
                    <a:pt x="0" y="6565"/>
                  </a:lnTo>
                  <a:close/>
                </a:path>
                <a:path w="17145" h="27939">
                  <a:moveTo>
                    <a:pt x="3098" y="10426"/>
                  </a:moveTo>
                  <a:lnTo>
                    <a:pt x="2324" y="11201"/>
                  </a:lnTo>
                  <a:lnTo>
                    <a:pt x="2324" y="10426"/>
                  </a:lnTo>
                  <a:lnTo>
                    <a:pt x="3098" y="10426"/>
                  </a:lnTo>
                  <a:close/>
                </a:path>
                <a:path w="17145" h="27939">
                  <a:moveTo>
                    <a:pt x="5422" y="13512"/>
                  </a:moveTo>
                  <a:lnTo>
                    <a:pt x="4648" y="13512"/>
                  </a:lnTo>
                  <a:lnTo>
                    <a:pt x="5422" y="13512"/>
                  </a:lnTo>
                  <a:close/>
                </a:path>
                <a:path w="17145" h="27939">
                  <a:moveTo>
                    <a:pt x="1549" y="11201"/>
                  </a:moveTo>
                  <a:lnTo>
                    <a:pt x="774" y="11201"/>
                  </a:lnTo>
                  <a:lnTo>
                    <a:pt x="1549" y="11201"/>
                  </a:lnTo>
                  <a:close/>
                </a:path>
                <a:path w="17145" h="27939">
                  <a:moveTo>
                    <a:pt x="6197" y="15443"/>
                  </a:moveTo>
                  <a:lnTo>
                    <a:pt x="6985" y="15443"/>
                  </a:lnTo>
                  <a:lnTo>
                    <a:pt x="6197" y="15443"/>
                  </a:lnTo>
                  <a:lnTo>
                    <a:pt x="5422" y="15443"/>
                  </a:lnTo>
                  <a:lnTo>
                    <a:pt x="4648" y="15443"/>
                  </a:lnTo>
                  <a:lnTo>
                    <a:pt x="4648" y="15062"/>
                  </a:lnTo>
                  <a:lnTo>
                    <a:pt x="4648" y="15443"/>
                  </a:lnTo>
                  <a:lnTo>
                    <a:pt x="4648" y="15062"/>
                  </a:lnTo>
                  <a:lnTo>
                    <a:pt x="5422" y="15443"/>
                  </a:lnTo>
                  <a:lnTo>
                    <a:pt x="5422" y="15062"/>
                  </a:lnTo>
                  <a:lnTo>
                    <a:pt x="5422" y="15443"/>
                  </a:lnTo>
                  <a:lnTo>
                    <a:pt x="5422" y="15062"/>
                  </a:lnTo>
                  <a:lnTo>
                    <a:pt x="5422" y="15443"/>
                  </a:lnTo>
                  <a:lnTo>
                    <a:pt x="6197" y="15443"/>
                  </a:lnTo>
                  <a:lnTo>
                    <a:pt x="6197" y="15062"/>
                  </a:lnTo>
                  <a:lnTo>
                    <a:pt x="6985" y="15062"/>
                  </a:lnTo>
                  <a:lnTo>
                    <a:pt x="6197" y="15443"/>
                  </a:lnTo>
                  <a:close/>
                </a:path>
                <a:path w="17145" h="27939">
                  <a:moveTo>
                    <a:pt x="12788" y="21628"/>
                  </a:moveTo>
                  <a:lnTo>
                    <a:pt x="13576" y="21628"/>
                  </a:lnTo>
                  <a:lnTo>
                    <a:pt x="13576" y="22390"/>
                  </a:lnTo>
                  <a:lnTo>
                    <a:pt x="14350" y="23164"/>
                  </a:lnTo>
                  <a:lnTo>
                    <a:pt x="14350" y="23939"/>
                  </a:lnTo>
                  <a:lnTo>
                    <a:pt x="13576" y="23939"/>
                  </a:lnTo>
                  <a:lnTo>
                    <a:pt x="13576" y="23164"/>
                  </a:lnTo>
                  <a:lnTo>
                    <a:pt x="12788" y="23164"/>
                  </a:lnTo>
                  <a:lnTo>
                    <a:pt x="12014" y="23164"/>
                  </a:lnTo>
                  <a:lnTo>
                    <a:pt x="12014" y="22390"/>
                  </a:lnTo>
                  <a:lnTo>
                    <a:pt x="12014" y="21628"/>
                  </a:lnTo>
                  <a:lnTo>
                    <a:pt x="11239" y="21628"/>
                  </a:lnTo>
                  <a:lnTo>
                    <a:pt x="12014" y="20853"/>
                  </a:lnTo>
                  <a:lnTo>
                    <a:pt x="12788" y="20853"/>
                  </a:lnTo>
                  <a:lnTo>
                    <a:pt x="12788" y="21628"/>
                  </a:lnTo>
                  <a:close/>
                </a:path>
                <a:path w="17145" h="27939">
                  <a:moveTo>
                    <a:pt x="2324" y="16217"/>
                  </a:moveTo>
                  <a:lnTo>
                    <a:pt x="3098" y="16217"/>
                  </a:lnTo>
                  <a:lnTo>
                    <a:pt x="2324" y="16217"/>
                  </a:lnTo>
                  <a:close/>
                </a:path>
                <a:path w="17145" h="27939">
                  <a:moveTo>
                    <a:pt x="15900" y="26644"/>
                  </a:moveTo>
                  <a:lnTo>
                    <a:pt x="15900" y="27419"/>
                  </a:lnTo>
                  <a:lnTo>
                    <a:pt x="16675" y="27419"/>
                  </a:lnTo>
                  <a:lnTo>
                    <a:pt x="15900" y="27419"/>
                  </a:lnTo>
                  <a:lnTo>
                    <a:pt x="15900" y="26644"/>
                  </a:lnTo>
                  <a:lnTo>
                    <a:pt x="15125" y="26644"/>
                  </a:lnTo>
                  <a:lnTo>
                    <a:pt x="15900" y="26644"/>
                  </a:lnTo>
                  <a:close/>
                </a:path>
                <a:path w="17145" h="27939">
                  <a:moveTo>
                    <a:pt x="4648" y="19304"/>
                  </a:moveTo>
                  <a:lnTo>
                    <a:pt x="5422" y="19304"/>
                  </a:lnTo>
                  <a:lnTo>
                    <a:pt x="4648" y="19304"/>
                  </a:lnTo>
                  <a:close/>
                </a:path>
                <a:path w="17145" h="27939">
                  <a:moveTo>
                    <a:pt x="6197" y="20853"/>
                  </a:moveTo>
                  <a:lnTo>
                    <a:pt x="6197" y="21628"/>
                  </a:lnTo>
                  <a:lnTo>
                    <a:pt x="6197" y="20853"/>
                  </a:lnTo>
                  <a:lnTo>
                    <a:pt x="5422" y="20853"/>
                  </a:lnTo>
                  <a:lnTo>
                    <a:pt x="6197" y="208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6138759" y="26038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6143407" y="2606943"/>
              <a:ext cx="4445" cy="11430"/>
            </a:xfrm>
            <a:custGeom>
              <a:avLst/>
              <a:gdLst/>
              <a:ahLst/>
              <a:cxnLst/>
              <a:rect l="l" t="t" r="r" b="b"/>
              <a:pathLst>
                <a:path w="4445" h="11430">
                  <a:moveTo>
                    <a:pt x="0" y="774"/>
                  </a:moveTo>
                  <a:lnTo>
                    <a:pt x="0" y="1549"/>
                  </a:lnTo>
                  <a:lnTo>
                    <a:pt x="0" y="774"/>
                  </a:lnTo>
                  <a:lnTo>
                    <a:pt x="393" y="1549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close/>
                </a:path>
                <a:path w="4445" h="11430">
                  <a:moveTo>
                    <a:pt x="4267" y="10426"/>
                  </a:moveTo>
                  <a:lnTo>
                    <a:pt x="4267" y="11201"/>
                  </a:lnTo>
                  <a:lnTo>
                    <a:pt x="3492" y="10426"/>
                  </a:lnTo>
                  <a:lnTo>
                    <a:pt x="4267" y="104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6147674" y="26181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6148449" y="26189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6150773" y="2631277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  <a:path w="6350" h="13335">
                  <a:moveTo>
                    <a:pt x="5041" y="11201"/>
                  </a:moveTo>
                  <a:lnTo>
                    <a:pt x="5041" y="11963"/>
                  </a:lnTo>
                  <a:lnTo>
                    <a:pt x="4267" y="11201"/>
                  </a:lnTo>
                  <a:lnTo>
                    <a:pt x="5041" y="11201"/>
                  </a:lnTo>
                  <a:close/>
                </a:path>
                <a:path w="6350" h="13335">
                  <a:moveTo>
                    <a:pt x="5816" y="11963"/>
                  </a:moveTo>
                  <a:lnTo>
                    <a:pt x="5041" y="11963"/>
                  </a:lnTo>
                  <a:lnTo>
                    <a:pt x="5816" y="11963"/>
                  </a:lnTo>
                  <a:close/>
                </a:path>
                <a:path w="6350" h="13335">
                  <a:moveTo>
                    <a:pt x="5816" y="12738"/>
                  </a:moveTo>
                  <a:lnTo>
                    <a:pt x="5041" y="12738"/>
                  </a:lnTo>
                  <a:lnTo>
                    <a:pt x="5816" y="127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6155815" y="26440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6084479" y="2622006"/>
              <a:ext cx="76835" cy="31750"/>
            </a:xfrm>
            <a:custGeom>
              <a:avLst/>
              <a:gdLst/>
              <a:ahLst/>
              <a:cxnLst/>
              <a:rect l="l" t="t" r="r" b="b"/>
              <a:pathLst>
                <a:path w="76835" h="31750">
                  <a:moveTo>
                    <a:pt x="76758" y="30899"/>
                  </a:moveTo>
                  <a:lnTo>
                    <a:pt x="76758" y="31661"/>
                  </a:lnTo>
                  <a:lnTo>
                    <a:pt x="75984" y="31661"/>
                  </a:lnTo>
                  <a:lnTo>
                    <a:pt x="75984" y="30899"/>
                  </a:lnTo>
                  <a:lnTo>
                    <a:pt x="75984" y="31661"/>
                  </a:lnTo>
                  <a:lnTo>
                    <a:pt x="75984" y="30899"/>
                  </a:lnTo>
                  <a:lnTo>
                    <a:pt x="76758" y="30899"/>
                  </a:lnTo>
                  <a:close/>
                </a:path>
                <a:path w="76835" h="3175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6085254" y="26220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6085254" y="2622399"/>
              <a:ext cx="74930" cy="50165"/>
            </a:xfrm>
            <a:custGeom>
              <a:avLst/>
              <a:gdLst/>
              <a:ahLst/>
              <a:cxnLst/>
              <a:rect l="l" t="t" r="r" b="b"/>
              <a:pathLst>
                <a:path w="74929" h="50164">
                  <a:moveTo>
                    <a:pt x="73659" y="49809"/>
                  </a:moveTo>
                  <a:lnTo>
                    <a:pt x="74434" y="49809"/>
                  </a:lnTo>
                  <a:lnTo>
                    <a:pt x="73659" y="49809"/>
                  </a:lnTo>
                  <a:close/>
                </a:path>
                <a:path w="74929" h="50164">
                  <a:moveTo>
                    <a:pt x="0" y="0"/>
                  </a:moveTo>
                  <a:lnTo>
                    <a:pt x="774" y="0"/>
                  </a:lnTo>
                  <a:lnTo>
                    <a:pt x="0" y="762"/>
                  </a:lnTo>
                  <a:lnTo>
                    <a:pt x="774" y="762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6085451" y="262354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6085254" y="2624711"/>
              <a:ext cx="73025" cy="49530"/>
            </a:xfrm>
            <a:custGeom>
              <a:avLst/>
              <a:gdLst/>
              <a:ahLst/>
              <a:cxnLst/>
              <a:rect l="l" t="t" r="r" b="b"/>
              <a:pathLst>
                <a:path w="73025" h="49530">
                  <a:moveTo>
                    <a:pt x="1930" y="0"/>
                  </a:moveTo>
                  <a:lnTo>
                    <a:pt x="1930" y="774"/>
                  </a:lnTo>
                  <a:lnTo>
                    <a:pt x="1930" y="0"/>
                  </a:lnTo>
                  <a:lnTo>
                    <a:pt x="1930" y="774"/>
                  </a:lnTo>
                  <a:lnTo>
                    <a:pt x="1930" y="0"/>
                  </a:lnTo>
                  <a:lnTo>
                    <a:pt x="2705" y="0"/>
                  </a:lnTo>
                  <a:lnTo>
                    <a:pt x="1930" y="0"/>
                  </a:lnTo>
                  <a:close/>
                </a:path>
                <a:path w="73025" h="49530">
                  <a:moveTo>
                    <a:pt x="774" y="0"/>
                  </a:moveTo>
                  <a:lnTo>
                    <a:pt x="1549" y="774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73025" h="49530">
                  <a:moveTo>
                    <a:pt x="774" y="774"/>
                  </a:move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73025" h="49530">
                  <a:moveTo>
                    <a:pt x="1549" y="1549"/>
                  </a:moveTo>
                  <a:lnTo>
                    <a:pt x="774" y="1549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1549" y="1549"/>
                  </a:lnTo>
                  <a:close/>
                </a:path>
                <a:path w="73025" h="49530">
                  <a:moveTo>
                    <a:pt x="72885" y="49034"/>
                  </a:moveTo>
                  <a:lnTo>
                    <a:pt x="72110" y="49034"/>
                  </a:lnTo>
                  <a:lnTo>
                    <a:pt x="72885" y="4903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6084676" y="262664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6085254" y="262703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6086029" y="26270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6084479" y="262703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6083901" y="263050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0" y="0"/>
                  </a:moveTo>
                  <a:lnTo>
                    <a:pt x="1155" y="0"/>
                  </a:lnTo>
                </a:path>
                <a:path w="6985" h="7619">
                  <a:moveTo>
                    <a:pt x="5816" y="7327"/>
                  </a:moveTo>
                  <a:lnTo>
                    <a:pt x="6972" y="7327"/>
                  </a:lnTo>
                </a:path>
                <a:path w="6985" h="7619">
                  <a:moveTo>
                    <a:pt x="5816" y="7327"/>
                  </a:moveTo>
                  <a:lnTo>
                    <a:pt x="6972" y="732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6084479" y="263358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6084479" y="26335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6083704" y="2637449"/>
              <a:ext cx="27305" cy="25400"/>
            </a:xfrm>
            <a:custGeom>
              <a:avLst/>
              <a:gdLst/>
              <a:ahLst/>
              <a:cxnLst/>
              <a:rect l="l" t="t" r="r" b="b"/>
              <a:pathLst>
                <a:path w="27304" h="25400">
                  <a:moveTo>
                    <a:pt x="11239" y="5791"/>
                  </a:moveTo>
                  <a:lnTo>
                    <a:pt x="10464" y="6565"/>
                  </a:lnTo>
                  <a:lnTo>
                    <a:pt x="10464" y="5791"/>
                  </a:lnTo>
                  <a:lnTo>
                    <a:pt x="11239" y="5791"/>
                  </a:lnTo>
                  <a:close/>
                </a:path>
                <a:path w="27304" h="25400">
                  <a:moveTo>
                    <a:pt x="2324" y="0"/>
                  </a:moveTo>
                  <a:lnTo>
                    <a:pt x="1549" y="0"/>
                  </a:lnTo>
                  <a:lnTo>
                    <a:pt x="2324" y="0"/>
                  </a:lnTo>
                  <a:lnTo>
                    <a:pt x="2324" y="774"/>
                  </a:lnTo>
                  <a:lnTo>
                    <a:pt x="2324" y="1549"/>
                  </a:lnTo>
                  <a:lnTo>
                    <a:pt x="3098" y="1549"/>
                  </a:lnTo>
                  <a:lnTo>
                    <a:pt x="2324" y="1549"/>
                  </a:lnTo>
                  <a:lnTo>
                    <a:pt x="3098" y="1549"/>
                  </a:lnTo>
                  <a:lnTo>
                    <a:pt x="3098" y="2324"/>
                  </a:lnTo>
                  <a:lnTo>
                    <a:pt x="2324" y="1549"/>
                  </a:lnTo>
                  <a:lnTo>
                    <a:pt x="2324" y="2324"/>
                  </a:lnTo>
                  <a:lnTo>
                    <a:pt x="3098" y="2324"/>
                  </a:lnTo>
                  <a:lnTo>
                    <a:pt x="2324" y="2324"/>
                  </a:lnTo>
                  <a:lnTo>
                    <a:pt x="2324" y="3098"/>
                  </a:lnTo>
                  <a:lnTo>
                    <a:pt x="3098" y="3098"/>
                  </a:lnTo>
                  <a:lnTo>
                    <a:pt x="3098" y="3479"/>
                  </a:lnTo>
                  <a:lnTo>
                    <a:pt x="2324" y="3479"/>
                  </a:lnTo>
                  <a:lnTo>
                    <a:pt x="2324" y="3098"/>
                  </a:lnTo>
                  <a:lnTo>
                    <a:pt x="1549" y="2324"/>
                  </a:lnTo>
                  <a:lnTo>
                    <a:pt x="1549" y="1549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1549" y="0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2324" y="0"/>
                  </a:lnTo>
                  <a:lnTo>
                    <a:pt x="1549" y="0"/>
                  </a:lnTo>
                  <a:lnTo>
                    <a:pt x="2324" y="0"/>
                  </a:lnTo>
                  <a:close/>
                </a:path>
                <a:path w="27304" h="25400">
                  <a:moveTo>
                    <a:pt x="26746" y="25107"/>
                  </a:moveTo>
                  <a:lnTo>
                    <a:pt x="25971" y="25107"/>
                  </a:lnTo>
                  <a:lnTo>
                    <a:pt x="26746" y="2510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6089569" y="2635888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1549" y="0"/>
                  </a:moveTo>
                  <a:lnTo>
                    <a:pt x="774" y="0"/>
                  </a:lnTo>
                  <a:lnTo>
                    <a:pt x="774" y="762"/>
                  </a:lnTo>
                  <a:lnTo>
                    <a:pt x="1549" y="762"/>
                  </a:lnTo>
                  <a:lnTo>
                    <a:pt x="1549" y="0"/>
                  </a:lnTo>
                  <a:close/>
                </a:path>
                <a:path w="5079" h="6350">
                  <a:moveTo>
                    <a:pt x="774" y="1524"/>
                  </a:moveTo>
                  <a:lnTo>
                    <a:pt x="0" y="1524"/>
                  </a:lnTo>
                  <a:lnTo>
                    <a:pt x="0" y="2298"/>
                  </a:lnTo>
                  <a:lnTo>
                    <a:pt x="774" y="1524"/>
                  </a:lnTo>
                  <a:close/>
                </a:path>
                <a:path w="5079" h="6350">
                  <a:moveTo>
                    <a:pt x="4660" y="4991"/>
                  </a:moveTo>
                  <a:lnTo>
                    <a:pt x="3886" y="4991"/>
                  </a:lnTo>
                  <a:lnTo>
                    <a:pt x="3886" y="5765"/>
                  </a:lnTo>
                  <a:lnTo>
                    <a:pt x="4660" y="499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6112321" y="2568216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19">
                  <a:moveTo>
                    <a:pt x="12446" y="7302"/>
                  </a:moveTo>
                  <a:lnTo>
                    <a:pt x="13601" y="7302"/>
                  </a:lnTo>
                </a:path>
                <a:path w="13970" h="7619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6119516" y="257744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6123402" y="2588593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4" h="146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8414" h="14605">
                  <a:moveTo>
                    <a:pt x="17881" y="14224"/>
                  </a:moveTo>
                  <a:lnTo>
                    <a:pt x="17106" y="14224"/>
                  </a:lnTo>
                  <a:lnTo>
                    <a:pt x="17881" y="14224"/>
                  </a:lnTo>
                  <a:close/>
                </a:path>
                <a:path w="18414" h="14605">
                  <a:moveTo>
                    <a:pt x="17881" y="14224"/>
                  </a:moveTo>
                  <a:lnTo>
                    <a:pt x="17106" y="14224"/>
                  </a:lnTo>
                  <a:lnTo>
                    <a:pt x="17881" y="1422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6140509" y="26028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6141284" y="26031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6134496" y="2600125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4">
                  <a:moveTo>
                    <a:pt x="0" y="0"/>
                  </a:moveTo>
                  <a:lnTo>
                    <a:pt x="1155" y="0"/>
                  </a:lnTo>
                </a:path>
                <a:path w="7620" h="4444">
                  <a:moveTo>
                    <a:pt x="6210" y="4229"/>
                  </a:moveTo>
                  <a:lnTo>
                    <a:pt x="7365" y="4229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6142071" y="26047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6142846" y="2607821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3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6350" h="11430">
                  <a:moveTo>
                    <a:pt x="2717" y="4991"/>
                  </a:moveTo>
                  <a:lnTo>
                    <a:pt x="1943" y="4991"/>
                  </a:lnTo>
                  <a:lnTo>
                    <a:pt x="2717" y="4991"/>
                  </a:lnTo>
                  <a:close/>
                </a:path>
                <a:path w="6350" h="11430">
                  <a:moveTo>
                    <a:pt x="2717" y="4991"/>
                  </a:moveTo>
                  <a:lnTo>
                    <a:pt x="1943" y="4991"/>
                  </a:lnTo>
                  <a:lnTo>
                    <a:pt x="2717" y="4991"/>
                  </a:lnTo>
                  <a:close/>
                </a:path>
                <a:path w="6350" h="11430">
                  <a:moveTo>
                    <a:pt x="5829" y="11150"/>
                  </a:moveTo>
                  <a:lnTo>
                    <a:pt x="5054" y="11150"/>
                  </a:lnTo>
                  <a:lnTo>
                    <a:pt x="5829" y="1115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6147323" y="262011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6105902" y="25916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6149463" y="26220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6104733" y="25916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6149463" y="26224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6151012" y="26312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6151787" y="26328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6152955" y="2635113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39" h="635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2539" h="6350">
                  <a:moveTo>
                    <a:pt x="2336" y="5765"/>
                  </a:moveTo>
                  <a:lnTo>
                    <a:pt x="1549" y="5765"/>
                  </a:lnTo>
                  <a:lnTo>
                    <a:pt x="2336" y="57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6155292" y="26416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6156067" y="26431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6156841" y="26447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6159953" y="26493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6083740" y="2621270"/>
              <a:ext cx="77470" cy="29845"/>
            </a:xfrm>
            <a:custGeom>
              <a:avLst/>
              <a:gdLst/>
              <a:ahLst/>
              <a:cxnLst/>
              <a:rect l="l" t="t" r="r" b="b"/>
              <a:pathLst>
                <a:path w="77470" h="29844">
                  <a:moveTo>
                    <a:pt x="77000" y="29222"/>
                  </a:moveTo>
                  <a:lnTo>
                    <a:pt x="76212" y="29222"/>
                  </a:lnTo>
                  <a:lnTo>
                    <a:pt x="77000" y="29222"/>
                  </a:lnTo>
                  <a:close/>
                </a:path>
                <a:path w="77470" h="29844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77470" h="29844">
                  <a:moveTo>
                    <a:pt x="2324" y="1155"/>
                  </a:moveTo>
                  <a:lnTo>
                    <a:pt x="1549" y="1155"/>
                  </a:lnTo>
                  <a:lnTo>
                    <a:pt x="2324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6086064" y="26224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6087233" y="26239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6087233" y="26247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6088007" y="26247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6086064" y="26231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6084515" y="262318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904" h="1269">
                  <a:moveTo>
                    <a:pt x="1549" y="774"/>
                  </a:moveTo>
                  <a:lnTo>
                    <a:pt x="774" y="774"/>
                  </a:lnTo>
                  <a:lnTo>
                    <a:pt x="154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6156841" y="26735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6086064" y="26262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6085289" y="26270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6086852" y="26285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6090344" y="26351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6087429" y="2633958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0" y="0"/>
                  </a:moveTo>
                  <a:lnTo>
                    <a:pt x="1155" y="0"/>
                  </a:lnTo>
                </a:path>
                <a:path w="4445" h="2539">
                  <a:moveTo>
                    <a:pt x="3111" y="2311"/>
                  </a:moveTo>
                  <a:lnTo>
                    <a:pt x="4267" y="2311"/>
                  </a:lnTo>
                </a:path>
                <a:path w="4445" h="2539">
                  <a:moveTo>
                    <a:pt x="3111" y="2311"/>
                  </a:moveTo>
                  <a:lnTo>
                    <a:pt x="4267" y="23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6090344" y="26358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6089766" y="2636269"/>
              <a:ext cx="63500" cy="41910"/>
            </a:xfrm>
            <a:custGeom>
              <a:avLst/>
              <a:gdLst/>
              <a:ahLst/>
              <a:cxnLst/>
              <a:rect l="l" t="t" r="r" b="b"/>
              <a:pathLst>
                <a:path w="63500" h="41910">
                  <a:moveTo>
                    <a:pt x="0" y="0"/>
                  </a:moveTo>
                  <a:lnTo>
                    <a:pt x="1155" y="0"/>
                  </a:lnTo>
                </a:path>
                <a:path w="63500" h="41910">
                  <a:moveTo>
                    <a:pt x="62229" y="41516"/>
                  </a:moveTo>
                  <a:lnTo>
                    <a:pt x="63385" y="4151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6082953" y="26312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6085289" y="26328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6082953" y="26312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6082953" y="26320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6090541" y="263856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87" y="0"/>
                  </a:moveTo>
                  <a:lnTo>
                    <a:pt x="1943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6083740" y="2632802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8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0795" h="8889">
                  <a:moveTo>
                    <a:pt x="5829" y="3848"/>
                  </a:moveTo>
                  <a:lnTo>
                    <a:pt x="5054" y="3848"/>
                  </a:lnTo>
                  <a:lnTo>
                    <a:pt x="5829" y="3848"/>
                  </a:lnTo>
                  <a:close/>
                </a:path>
                <a:path w="10795" h="8889">
                  <a:moveTo>
                    <a:pt x="6604" y="4610"/>
                  </a:moveTo>
                  <a:lnTo>
                    <a:pt x="5829" y="5384"/>
                  </a:lnTo>
                  <a:lnTo>
                    <a:pt x="5829" y="4610"/>
                  </a:lnTo>
                  <a:lnTo>
                    <a:pt x="6604" y="4610"/>
                  </a:lnTo>
                  <a:close/>
                </a:path>
                <a:path w="10795" h="888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10795" h="8889">
                  <a:moveTo>
                    <a:pt x="8166" y="6921"/>
                  </a:moveTo>
                  <a:lnTo>
                    <a:pt x="7378" y="6921"/>
                  </a:lnTo>
                  <a:lnTo>
                    <a:pt x="8166" y="6921"/>
                  </a:lnTo>
                  <a:close/>
                </a:path>
                <a:path w="10795" h="8889">
                  <a:moveTo>
                    <a:pt x="10490" y="8077"/>
                  </a:moveTo>
                  <a:lnTo>
                    <a:pt x="9715" y="8851"/>
                  </a:lnTo>
                  <a:lnTo>
                    <a:pt x="9715" y="8077"/>
                  </a:lnTo>
                  <a:lnTo>
                    <a:pt x="10490" y="807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6090344" y="26389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6083937" y="2637031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1549" y="0"/>
                  </a:moveTo>
                  <a:lnTo>
                    <a:pt x="2705" y="0"/>
                  </a:lnTo>
                </a:path>
                <a:path w="3175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6081600" y="26355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6082953" y="26358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6084515" y="26374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6083937" y="2637799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5">
                  <a:moveTo>
                    <a:pt x="2336" y="1536"/>
                  </a:moveTo>
                  <a:lnTo>
                    <a:pt x="3492" y="1536"/>
                  </a:lnTo>
                </a:path>
                <a:path w="3810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6082953" y="263665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0" y="761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6086852" y="26404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6086064" y="26408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6109788" y="26616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6124177" y="26789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6123402" y="26789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6236758" y="2659050"/>
              <a:ext cx="115570" cy="38100"/>
            </a:xfrm>
            <a:custGeom>
              <a:avLst/>
              <a:gdLst/>
              <a:ahLst/>
              <a:cxnLst/>
              <a:rect l="l" t="t" r="r" b="b"/>
              <a:pathLst>
                <a:path w="115570" h="38100">
                  <a:moveTo>
                    <a:pt x="113207" y="37236"/>
                  </a:moveTo>
                  <a:lnTo>
                    <a:pt x="110871" y="37236"/>
                  </a:lnTo>
                  <a:lnTo>
                    <a:pt x="110871" y="38011"/>
                  </a:lnTo>
                  <a:lnTo>
                    <a:pt x="113207" y="38011"/>
                  </a:lnTo>
                  <a:lnTo>
                    <a:pt x="113207" y="37236"/>
                  </a:lnTo>
                  <a:close/>
                </a:path>
                <a:path w="115570" h="38100">
                  <a:moveTo>
                    <a:pt x="106959" y="33362"/>
                  </a:moveTo>
                  <a:lnTo>
                    <a:pt x="106184" y="33362"/>
                  </a:lnTo>
                  <a:lnTo>
                    <a:pt x="106184" y="35686"/>
                  </a:lnTo>
                  <a:lnTo>
                    <a:pt x="106959" y="35686"/>
                  </a:lnTo>
                  <a:lnTo>
                    <a:pt x="106959" y="36461"/>
                  </a:lnTo>
                  <a:lnTo>
                    <a:pt x="110083" y="36461"/>
                  </a:lnTo>
                  <a:lnTo>
                    <a:pt x="110083" y="37236"/>
                  </a:lnTo>
                  <a:lnTo>
                    <a:pt x="113207" y="37236"/>
                  </a:lnTo>
                  <a:lnTo>
                    <a:pt x="113207" y="38011"/>
                  </a:lnTo>
                  <a:lnTo>
                    <a:pt x="113982" y="38011"/>
                  </a:lnTo>
                  <a:lnTo>
                    <a:pt x="113982" y="37236"/>
                  </a:lnTo>
                  <a:lnTo>
                    <a:pt x="114769" y="36461"/>
                  </a:lnTo>
                  <a:lnTo>
                    <a:pt x="114769" y="34137"/>
                  </a:lnTo>
                  <a:lnTo>
                    <a:pt x="106959" y="34137"/>
                  </a:lnTo>
                  <a:lnTo>
                    <a:pt x="106959" y="33362"/>
                  </a:lnTo>
                  <a:close/>
                </a:path>
                <a:path w="115570" h="38100">
                  <a:moveTo>
                    <a:pt x="108521" y="36461"/>
                  </a:moveTo>
                  <a:lnTo>
                    <a:pt x="108521" y="37236"/>
                  </a:lnTo>
                  <a:lnTo>
                    <a:pt x="109308" y="37236"/>
                  </a:lnTo>
                  <a:lnTo>
                    <a:pt x="108521" y="36461"/>
                  </a:lnTo>
                  <a:close/>
                </a:path>
                <a:path w="115570" h="38100">
                  <a:moveTo>
                    <a:pt x="115544" y="33362"/>
                  </a:moveTo>
                  <a:lnTo>
                    <a:pt x="107734" y="33362"/>
                  </a:lnTo>
                  <a:lnTo>
                    <a:pt x="107734" y="34137"/>
                  </a:lnTo>
                  <a:lnTo>
                    <a:pt x="115544" y="34137"/>
                  </a:lnTo>
                  <a:lnTo>
                    <a:pt x="115544" y="33362"/>
                  </a:lnTo>
                  <a:close/>
                </a:path>
                <a:path w="115570" h="38100">
                  <a:moveTo>
                    <a:pt x="112433" y="29095"/>
                  </a:moveTo>
                  <a:lnTo>
                    <a:pt x="104228" y="29095"/>
                  </a:lnTo>
                  <a:lnTo>
                    <a:pt x="104228" y="30251"/>
                  </a:lnTo>
                  <a:lnTo>
                    <a:pt x="105791" y="30251"/>
                  </a:lnTo>
                  <a:lnTo>
                    <a:pt x="106184" y="31026"/>
                  </a:lnTo>
                  <a:lnTo>
                    <a:pt x="106184" y="31800"/>
                  </a:lnTo>
                  <a:lnTo>
                    <a:pt x="106959" y="31800"/>
                  </a:lnTo>
                  <a:lnTo>
                    <a:pt x="106959" y="33362"/>
                  </a:lnTo>
                  <a:lnTo>
                    <a:pt x="114769" y="33362"/>
                  </a:lnTo>
                  <a:lnTo>
                    <a:pt x="114769" y="32588"/>
                  </a:lnTo>
                  <a:lnTo>
                    <a:pt x="113982" y="32588"/>
                  </a:lnTo>
                  <a:lnTo>
                    <a:pt x="113982" y="31800"/>
                  </a:lnTo>
                  <a:lnTo>
                    <a:pt x="113207" y="31026"/>
                  </a:lnTo>
                  <a:lnTo>
                    <a:pt x="113207" y="29870"/>
                  </a:lnTo>
                  <a:lnTo>
                    <a:pt x="112433" y="29095"/>
                  </a:lnTo>
                  <a:close/>
                </a:path>
                <a:path w="115570" h="38100">
                  <a:moveTo>
                    <a:pt x="102666" y="29095"/>
                  </a:moveTo>
                  <a:lnTo>
                    <a:pt x="101892" y="29870"/>
                  </a:lnTo>
                  <a:lnTo>
                    <a:pt x="102666" y="29870"/>
                  </a:lnTo>
                  <a:lnTo>
                    <a:pt x="102666" y="30251"/>
                  </a:lnTo>
                  <a:lnTo>
                    <a:pt x="103441" y="30251"/>
                  </a:lnTo>
                  <a:lnTo>
                    <a:pt x="103441" y="29870"/>
                  </a:lnTo>
                  <a:lnTo>
                    <a:pt x="102666" y="29095"/>
                  </a:lnTo>
                  <a:close/>
                </a:path>
                <a:path w="115570" h="38100">
                  <a:moveTo>
                    <a:pt x="104228" y="29095"/>
                  </a:moveTo>
                  <a:lnTo>
                    <a:pt x="103441" y="29095"/>
                  </a:lnTo>
                  <a:lnTo>
                    <a:pt x="103441" y="29870"/>
                  </a:lnTo>
                  <a:lnTo>
                    <a:pt x="104228" y="29095"/>
                  </a:lnTo>
                  <a:close/>
                </a:path>
                <a:path w="115570" h="38100">
                  <a:moveTo>
                    <a:pt x="111645" y="27546"/>
                  </a:moveTo>
                  <a:lnTo>
                    <a:pt x="101892" y="27546"/>
                  </a:lnTo>
                  <a:lnTo>
                    <a:pt x="101892" y="28320"/>
                  </a:lnTo>
                  <a:lnTo>
                    <a:pt x="102666" y="29095"/>
                  </a:lnTo>
                  <a:lnTo>
                    <a:pt x="102666" y="28320"/>
                  </a:lnTo>
                  <a:lnTo>
                    <a:pt x="111645" y="28320"/>
                  </a:lnTo>
                  <a:lnTo>
                    <a:pt x="111645" y="27546"/>
                  </a:lnTo>
                  <a:close/>
                </a:path>
                <a:path w="115570" h="38100">
                  <a:moveTo>
                    <a:pt x="112433" y="28320"/>
                  </a:moveTo>
                  <a:lnTo>
                    <a:pt x="102666" y="28320"/>
                  </a:lnTo>
                  <a:lnTo>
                    <a:pt x="102666" y="29095"/>
                  </a:lnTo>
                  <a:lnTo>
                    <a:pt x="113207" y="29095"/>
                  </a:lnTo>
                  <a:lnTo>
                    <a:pt x="112433" y="28320"/>
                  </a:lnTo>
                  <a:close/>
                </a:path>
                <a:path w="115570" h="38100">
                  <a:moveTo>
                    <a:pt x="102666" y="21335"/>
                  </a:moveTo>
                  <a:lnTo>
                    <a:pt x="100330" y="21335"/>
                  </a:lnTo>
                  <a:lnTo>
                    <a:pt x="100330" y="25996"/>
                  </a:lnTo>
                  <a:lnTo>
                    <a:pt x="101104" y="25996"/>
                  </a:lnTo>
                  <a:lnTo>
                    <a:pt x="101104" y="27546"/>
                  </a:lnTo>
                  <a:lnTo>
                    <a:pt x="110871" y="27546"/>
                  </a:lnTo>
                  <a:lnTo>
                    <a:pt x="110871" y="25209"/>
                  </a:lnTo>
                  <a:lnTo>
                    <a:pt x="110083" y="25209"/>
                  </a:lnTo>
                  <a:lnTo>
                    <a:pt x="110083" y="24434"/>
                  </a:lnTo>
                  <a:lnTo>
                    <a:pt x="109308" y="23660"/>
                  </a:lnTo>
                  <a:lnTo>
                    <a:pt x="109308" y="22885"/>
                  </a:lnTo>
                  <a:lnTo>
                    <a:pt x="101104" y="22885"/>
                  </a:lnTo>
                  <a:lnTo>
                    <a:pt x="101104" y="22110"/>
                  </a:lnTo>
                  <a:lnTo>
                    <a:pt x="102666" y="22110"/>
                  </a:lnTo>
                  <a:lnTo>
                    <a:pt x="102666" y="21335"/>
                  </a:lnTo>
                  <a:close/>
                </a:path>
                <a:path w="115570" h="38100">
                  <a:moveTo>
                    <a:pt x="106959" y="17843"/>
                  </a:moveTo>
                  <a:lnTo>
                    <a:pt x="104228" y="17843"/>
                  </a:lnTo>
                  <a:lnTo>
                    <a:pt x="104228" y="19392"/>
                  </a:lnTo>
                  <a:lnTo>
                    <a:pt x="101892" y="19392"/>
                  </a:lnTo>
                  <a:lnTo>
                    <a:pt x="101892" y="20180"/>
                  </a:lnTo>
                  <a:lnTo>
                    <a:pt x="102666" y="20180"/>
                  </a:lnTo>
                  <a:lnTo>
                    <a:pt x="102666" y="20561"/>
                  </a:lnTo>
                  <a:lnTo>
                    <a:pt x="103441" y="21335"/>
                  </a:lnTo>
                  <a:lnTo>
                    <a:pt x="103441" y="22110"/>
                  </a:lnTo>
                  <a:lnTo>
                    <a:pt x="101104" y="22110"/>
                  </a:lnTo>
                  <a:lnTo>
                    <a:pt x="101104" y="22885"/>
                  </a:lnTo>
                  <a:lnTo>
                    <a:pt x="109308" y="22885"/>
                  </a:lnTo>
                  <a:lnTo>
                    <a:pt x="109308" y="22110"/>
                  </a:lnTo>
                  <a:lnTo>
                    <a:pt x="108521" y="21335"/>
                  </a:lnTo>
                  <a:lnTo>
                    <a:pt x="109308" y="21335"/>
                  </a:lnTo>
                  <a:lnTo>
                    <a:pt x="108521" y="20561"/>
                  </a:lnTo>
                  <a:lnTo>
                    <a:pt x="108521" y="20180"/>
                  </a:lnTo>
                  <a:lnTo>
                    <a:pt x="107734" y="19392"/>
                  </a:lnTo>
                  <a:lnTo>
                    <a:pt x="107734" y="18618"/>
                  </a:lnTo>
                  <a:lnTo>
                    <a:pt x="106959" y="18618"/>
                  </a:lnTo>
                  <a:lnTo>
                    <a:pt x="106959" y="17843"/>
                  </a:lnTo>
                  <a:close/>
                </a:path>
                <a:path w="115570" h="38100">
                  <a:moveTo>
                    <a:pt x="101892" y="20561"/>
                  </a:moveTo>
                  <a:lnTo>
                    <a:pt x="101104" y="20561"/>
                  </a:lnTo>
                  <a:lnTo>
                    <a:pt x="101104" y="21335"/>
                  </a:lnTo>
                  <a:lnTo>
                    <a:pt x="101892" y="21335"/>
                  </a:lnTo>
                  <a:lnTo>
                    <a:pt x="101892" y="20561"/>
                  </a:lnTo>
                  <a:close/>
                </a:path>
                <a:path w="115570" h="38100">
                  <a:moveTo>
                    <a:pt x="101104" y="20180"/>
                  </a:moveTo>
                  <a:lnTo>
                    <a:pt x="100330" y="20180"/>
                  </a:lnTo>
                  <a:lnTo>
                    <a:pt x="100330" y="20561"/>
                  </a:lnTo>
                  <a:lnTo>
                    <a:pt x="101104" y="20561"/>
                  </a:lnTo>
                  <a:lnTo>
                    <a:pt x="101104" y="20180"/>
                  </a:lnTo>
                  <a:close/>
                </a:path>
                <a:path w="115570" h="38100">
                  <a:moveTo>
                    <a:pt x="103441" y="18618"/>
                  </a:moveTo>
                  <a:lnTo>
                    <a:pt x="102666" y="18618"/>
                  </a:lnTo>
                  <a:lnTo>
                    <a:pt x="102666" y="19392"/>
                  </a:lnTo>
                  <a:lnTo>
                    <a:pt x="103441" y="19392"/>
                  </a:lnTo>
                  <a:lnTo>
                    <a:pt x="103441" y="18618"/>
                  </a:lnTo>
                  <a:close/>
                </a:path>
                <a:path w="115570" h="38100">
                  <a:moveTo>
                    <a:pt x="104228" y="18618"/>
                  </a:moveTo>
                  <a:lnTo>
                    <a:pt x="103441" y="18618"/>
                  </a:lnTo>
                  <a:lnTo>
                    <a:pt x="103441" y="19392"/>
                  </a:lnTo>
                  <a:lnTo>
                    <a:pt x="104228" y="19392"/>
                  </a:lnTo>
                  <a:lnTo>
                    <a:pt x="104228" y="18618"/>
                  </a:lnTo>
                  <a:close/>
                </a:path>
                <a:path w="115570" h="38100">
                  <a:moveTo>
                    <a:pt x="2730" y="14744"/>
                  </a:moveTo>
                  <a:lnTo>
                    <a:pt x="2730" y="15519"/>
                  </a:lnTo>
                  <a:lnTo>
                    <a:pt x="3505" y="16294"/>
                  </a:lnTo>
                  <a:lnTo>
                    <a:pt x="5067" y="17068"/>
                  </a:lnTo>
                  <a:lnTo>
                    <a:pt x="5067" y="16294"/>
                  </a:lnTo>
                  <a:lnTo>
                    <a:pt x="4292" y="16294"/>
                  </a:lnTo>
                  <a:lnTo>
                    <a:pt x="4292" y="15519"/>
                  </a:lnTo>
                  <a:lnTo>
                    <a:pt x="3505" y="15519"/>
                  </a:lnTo>
                  <a:lnTo>
                    <a:pt x="2730" y="14744"/>
                  </a:lnTo>
                  <a:close/>
                </a:path>
                <a:path w="115570" h="38100">
                  <a:moveTo>
                    <a:pt x="5067" y="15519"/>
                  </a:moveTo>
                  <a:lnTo>
                    <a:pt x="4292" y="15519"/>
                  </a:lnTo>
                  <a:lnTo>
                    <a:pt x="4292" y="16294"/>
                  </a:lnTo>
                  <a:lnTo>
                    <a:pt x="5067" y="16294"/>
                  </a:lnTo>
                  <a:lnTo>
                    <a:pt x="5067" y="15519"/>
                  </a:lnTo>
                  <a:close/>
                </a:path>
                <a:path w="115570" h="38100">
                  <a:moveTo>
                    <a:pt x="8978" y="15519"/>
                  </a:moveTo>
                  <a:lnTo>
                    <a:pt x="8191" y="15519"/>
                  </a:lnTo>
                  <a:lnTo>
                    <a:pt x="8191" y="16294"/>
                  </a:lnTo>
                  <a:lnTo>
                    <a:pt x="8978" y="15519"/>
                  </a:lnTo>
                  <a:close/>
                </a:path>
                <a:path w="115570" h="38100">
                  <a:moveTo>
                    <a:pt x="11709" y="15519"/>
                  </a:moveTo>
                  <a:lnTo>
                    <a:pt x="8978" y="15519"/>
                  </a:lnTo>
                  <a:lnTo>
                    <a:pt x="9753" y="16294"/>
                  </a:lnTo>
                  <a:lnTo>
                    <a:pt x="11709" y="16294"/>
                  </a:lnTo>
                  <a:lnTo>
                    <a:pt x="11709" y="15519"/>
                  </a:lnTo>
                  <a:close/>
                </a:path>
                <a:path w="115570" h="38100">
                  <a:moveTo>
                    <a:pt x="14833" y="13969"/>
                  </a:moveTo>
                  <a:lnTo>
                    <a:pt x="2730" y="13969"/>
                  </a:lnTo>
                  <a:lnTo>
                    <a:pt x="2730" y="14744"/>
                  </a:lnTo>
                  <a:lnTo>
                    <a:pt x="3505" y="15519"/>
                  </a:lnTo>
                  <a:lnTo>
                    <a:pt x="12484" y="15519"/>
                  </a:lnTo>
                  <a:lnTo>
                    <a:pt x="12484" y="16294"/>
                  </a:lnTo>
                  <a:lnTo>
                    <a:pt x="13271" y="16294"/>
                  </a:lnTo>
                  <a:lnTo>
                    <a:pt x="13271" y="14744"/>
                  </a:lnTo>
                  <a:lnTo>
                    <a:pt x="14833" y="14744"/>
                  </a:lnTo>
                  <a:lnTo>
                    <a:pt x="14833" y="13969"/>
                  </a:lnTo>
                  <a:close/>
                </a:path>
                <a:path w="115570" h="38100">
                  <a:moveTo>
                    <a:pt x="20688" y="12420"/>
                  </a:moveTo>
                  <a:lnTo>
                    <a:pt x="19519" y="12420"/>
                  </a:lnTo>
                  <a:lnTo>
                    <a:pt x="19519" y="13195"/>
                  </a:lnTo>
                  <a:lnTo>
                    <a:pt x="18732" y="13969"/>
                  </a:lnTo>
                  <a:lnTo>
                    <a:pt x="17957" y="13969"/>
                  </a:lnTo>
                  <a:lnTo>
                    <a:pt x="17957" y="15519"/>
                  </a:lnTo>
                  <a:lnTo>
                    <a:pt x="18732" y="14744"/>
                  </a:lnTo>
                  <a:lnTo>
                    <a:pt x="20294" y="13969"/>
                  </a:lnTo>
                  <a:lnTo>
                    <a:pt x="20294" y="13195"/>
                  </a:lnTo>
                  <a:lnTo>
                    <a:pt x="20688" y="13195"/>
                  </a:lnTo>
                  <a:lnTo>
                    <a:pt x="20688" y="12420"/>
                  </a:lnTo>
                  <a:close/>
                </a:path>
                <a:path w="115570" h="38100">
                  <a:moveTo>
                    <a:pt x="17957" y="4267"/>
                  </a:moveTo>
                  <a:lnTo>
                    <a:pt x="2730" y="4267"/>
                  </a:lnTo>
                  <a:lnTo>
                    <a:pt x="2730" y="5041"/>
                  </a:lnTo>
                  <a:lnTo>
                    <a:pt x="1943" y="5041"/>
                  </a:lnTo>
                  <a:lnTo>
                    <a:pt x="1943" y="5816"/>
                  </a:lnTo>
                  <a:lnTo>
                    <a:pt x="1562" y="6591"/>
                  </a:lnTo>
                  <a:lnTo>
                    <a:pt x="1562" y="7378"/>
                  </a:lnTo>
                  <a:lnTo>
                    <a:pt x="774" y="8153"/>
                  </a:lnTo>
                  <a:lnTo>
                    <a:pt x="774" y="11645"/>
                  </a:lnTo>
                  <a:lnTo>
                    <a:pt x="1562" y="11645"/>
                  </a:lnTo>
                  <a:lnTo>
                    <a:pt x="1562" y="14744"/>
                  </a:lnTo>
                  <a:lnTo>
                    <a:pt x="2730" y="14744"/>
                  </a:lnTo>
                  <a:lnTo>
                    <a:pt x="2730" y="13969"/>
                  </a:lnTo>
                  <a:lnTo>
                    <a:pt x="16395" y="13969"/>
                  </a:lnTo>
                  <a:lnTo>
                    <a:pt x="16395" y="12420"/>
                  </a:lnTo>
                  <a:lnTo>
                    <a:pt x="20688" y="12420"/>
                  </a:lnTo>
                  <a:lnTo>
                    <a:pt x="20688" y="9702"/>
                  </a:lnTo>
                  <a:lnTo>
                    <a:pt x="20294" y="9702"/>
                  </a:lnTo>
                  <a:lnTo>
                    <a:pt x="20294" y="8153"/>
                  </a:lnTo>
                  <a:lnTo>
                    <a:pt x="19519" y="8153"/>
                  </a:lnTo>
                  <a:lnTo>
                    <a:pt x="19519" y="7378"/>
                  </a:lnTo>
                  <a:lnTo>
                    <a:pt x="18732" y="6591"/>
                  </a:lnTo>
                  <a:lnTo>
                    <a:pt x="18732" y="5816"/>
                  </a:lnTo>
                  <a:lnTo>
                    <a:pt x="17957" y="5816"/>
                  </a:lnTo>
                  <a:lnTo>
                    <a:pt x="17957" y="4267"/>
                  </a:lnTo>
                  <a:close/>
                </a:path>
                <a:path w="115570" h="38100">
                  <a:moveTo>
                    <a:pt x="774" y="12420"/>
                  </a:moveTo>
                  <a:lnTo>
                    <a:pt x="774" y="13969"/>
                  </a:lnTo>
                  <a:lnTo>
                    <a:pt x="1562" y="13969"/>
                  </a:lnTo>
                  <a:lnTo>
                    <a:pt x="1562" y="13195"/>
                  </a:lnTo>
                  <a:lnTo>
                    <a:pt x="774" y="12420"/>
                  </a:lnTo>
                  <a:close/>
                </a:path>
                <a:path w="115570" h="38100">
                  <a:moveTo>
                    <a:pt x="774" y="11645"/>
                  </a:moveTo>
                  <a:lnTo>
                    <a:pt x="0" y="11645"/>
                  </a:lnTo>
                  <a:lnTo>
                    <a:pt x="0" y="12420"/>
                  </a:lnTo>
                  <a:lnTo>
                    <a:pt x="774" y="13195"/>
                  </a:lnTo>
                  <a:lnTo>
                    <a:pt x="774" y="11645"/>
                  </a:lnTo>
                  <a:close/>
                </a:path>
                <a:path w="115570" h="38100">
                  <a:moveTo>
                    <a:pt x="17957" y="12420"/>
                  </a:moveTo>
                  <a:lnTo>
                    <a:pt x="17170" y="12420"/>
                  </a:lnTo>
                  <a:lnTo>
                    <a:pt x="17957" y="13195"/>
                  </a:lnTo>
                  <a:lnTo>
                    <a:pt x="17957" y="12420"/>
                  </a:lnTo>
                  <a:close/>
                </a:path>
                <a:path w="115570" h="38100">
                  <a:moveTo>
                    <a:pt x="774" y="9702"/>
                  </a:moveTo>
                  <a:lnTo>
                    <a:pt x="0" y="9702"/>
                  </a:lnTo>
                  <a:lnTo>
                    <a:pt x="0" y="10477"/>
                  </a:lnTo>
                  <a:lnTo>
                    <a:pt x="774" y="9702"/>
                  </a:lnTo>
                  <a:close/>
                </a:path>
                <a:path w="115570" h="38100">
                  <a:moveTo>
                    <a:pt x="17170" y="2717"/>
                  </a:moveTo>
                  <a:lnTo>
                    <a:pt x="4292" y="2717"/>
                  </a:lnTo>
                  <a:lnTo>
                    <a:pt x="3505" y="4267"/>
                  </a:lnTo>
                  <a:lnTo>
                    <a:pt x="17170" y="4267"/>
                  </a:lnTo>
                  <a:lnTo>
                    <a:pt x="17170" y="2717"/>
                  </a:lnTo>
                  <a:close/>
                </a:path>
                <a:path w="115570" h="38100">
                  <a:moveTo>
                    <a:pt x="15608" y="774"/>
                  </a:moveTo>
                  <a:lnTo>
                    <a:pt x="6629" y="774"/>
                  </a:lnTo>
                  <a:lnTo>
                    <a:pt x="5854" y="1168"/>
                  </a:lnTo>
                  <a:lnTo>
                    <a:pt x="5067" y="1943"/>
                  </a:lnTo>
                  <a:lnTo>
                    <a:pt x="5067" y="2717"/>
                  </a:lnTo>
                  <a:lnTo>
                    <a:pt x="16395" y="2717"/>
                  </a:lnTo>
                  <a:lnTo>
                    <a:pt x="16395" y="1168"/>
                  </a:lnTo>
                  <a:lnTo>
                    <a:pt x="15608" y="1168"/>
                  </a:lnTo>
                  <a:lnTo>
                    <a:pt x="15608" y="774"/>
                  </a:lnTo>
                  <a:close/>
                </a:path>
                <a:path w="115570" h="38100">
                  <a:moveTo>
                    <a:pt x="14046" y="0"/>
                  </a:moveTo>
                  <a:lnTo>
                    <a:pt x="8978" y="0"/>
                  </a:lnTo>
                  <a:lnTo>
                    <a:pt x="8191" y="774"/>
                  </a:lnTo>
                  <a:lnTo>
                    <a:pt x="14833" y="774"/>
                  </a:lnTo>
                  <a:lnTo>
                    <a:pt x="14046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6236758" y="2659050"/>
              <a:ext cx="115570" cy="38100"/>
            </a:xfrm>
            <a:custGeom>
              <a:avLst/>
              <a:gdLst/>
              <a:ahLst/>
              <a:cxnLst/>
              <a:rect l="l" t="t" r="r" b="b"/>
              <a:pathLst>
                <a:path w="115570" h="38100">
                  <a:moveTo>
                    <a:pt x="106959" y="17843"/>
                  </a:moveTo>
                  <a:lnTo>
                    <a:pt x="106959" y="18618"/>
                  </a:lnTo>
                  <a:lnTo>
                    <a:pt x="107734" y="18618"/>
                  </a:lnTo>
                  <a:lnTo>
                    <a:pt x="107734" y="19392"/>
                  </a:lnTo>
                  <a:lnTo>
                    <a:pt x="108521" y="20180"/>
                  </a:lnTo>
                  <a:lnTo>
                    <a:pt x="108521" y="20561"/>
                  </a:lnTo>
                  <a:lnTo>
                    <a:pt x="109308" y="21335"/>
                  </a:lnTo>
                  <a:lnTo>
                    <a:pt x="108521" y="21335"/>
                  </a:lnTo>
                  <a:lnTo>
                    <a:pt x="109308" y="22110"/>
                  </a:lnTo>
                  <a:lnTo>
                    <a:pt x="109308" y="22885"/>
                  </a:lnTo>
                  <a:lnTo>
                    <a:pt x="109308" y="23660"/>
                  </a:lnTo>
                  <a:lnTo>
                    <a:pt x="110083" y="24434"/>
                  </a:lnTo>
                  <a:lnTo>
                    <a:pt x="110083" y="25209"/>
                  </a:lnTo>
                  <a:lnTo>
                    <a:pt x="110871" y="25209"/>
                  </a:lnTo>
                  <a:lnTo>
                    <a:pt x="110871" y="25996"/>
                  </a:lnTo>
                  <a:lnTo>
                    <a:pt x="110871" y="26771"/>
                  </a:lnTo>
                  <a:lnTo>
                    <a:pt x="110871" y="27546"/>
                  </a:lnTo>
                  <a:lnTo>
                    <a:pt x="111645" y="27546"/>
                  </a:lnTo>
                  <a:lnTo>
                    <a:pt x="111645" y="28320"/>
                  </a:lnTo>
                  <a:lnTo>
                    <a:pt x="112433" y="28320"/>
                  </a:lnTo>
                  <a:lnTo>
                    <a:pt x="113207" y="29095"/>
                  </a:lnTo>
                  <a:lnTo>
                    <a:pt x="112433" y="29095"/>
                  </a:lnTo>
                  <a:lnTo>
                    <a:pt x="113207" y="29870"/>
                  </a:lnTo>
                  <a:lnTo>
                    <a:pt x="113207" y="30251"/>
                  </a:lnTo>
                  <a:lnTo>
                    <a:pt x="113207" y="31026"/>
                  </a:lnTo>
                  <a:lnTo>
                    <a:pt x="113982" y="31800"/>
                  </a:lnTo>
                  <a:lnTo>
                    <a:pt x="113982" y="32588"/>
                  </a:lnTo>
                  <a:lnTo>
                    <a:pt x="114769" y="32588"/>
                  </a:lnTo>
                  <a:lnTo>
                    <a:pt x="114769" y="33362"/>
                  </a:lnTo>
                  <a:lnTo>
                    <a:pt x="115544" y="33362"/>
                  </a:lnTo>
                  <a:lnTo>
                    <a:pt x="115544" y="34137"/>
                  </a:lnTo>
                  <a:lnTo>
                    <a:pt x="114769" y="34137"/>
                  </a:lnTo>
                  <a:lnTo>
                    <a:pt x="114769" y="34912"/>
                  </a:lnTo>
                  <a:lnTo>
                    <a:pt x="114769" y="35686"/>
                  </a:lnTo>
                  <a:lnTo>
                    <a:pt x="115544" y="35686"/>
                  </a:lnTo>
                  <a:lnTo>
                    <a:pt x="114769" y="35686"/>
                  </a:lnTo>
                  <a:lnTo>
                    <a:pt x="114769" y="36461"/>
                  </a:lnTo>
                  <a:lnTo>
                    <a:pt x="113982" y="37236"/>
                  </a:lnTo>
                  <a:lnTo>
                    <a:pt x="113982" y="38011"/>
                  </a:lnTo>
                  <a:lnTo>
                    <a:pt x="113207" y="38011"/>
                  </a:lnTo>
                  <a:lnTo>
                    <a:pt x="113207" y="37236"/>
                  </a:lnTo>
                  <a:lnTo>
                    <a:pt x="113207" y="38011"/>
                  </a:lnTo>
                  <a:lnTo>
                    <a:pt x="112433" y="38011"/>
                  </a:lnTo>
                  <a:lnTo>
                    <a:pt x="111645" y="38011"/>
                  </a:lnTo>
                  <a:lnTo>
                    <a:pt x="110871" y="38011"/>
                  </a:lnTo>
                  <a:lnTo>
                    <a:pt x="110871" y="37236"/>
                  </a:lnTo>
                  <a:lnTo>
                    <a:pt x="110083" y="37236"/>
                  </a:lnTo>
                  <a:lnTo>
                    <a:pt x="110083" y="36461"/>
                  </a:lnTo>
                  <a:lnTo>
                    <a:pt x="110083" y="37236"/>
                  </a:lnTo>
                  <a:lnTo>
                    <a:pt x="110083" y="36461"/>
                  </a:lnTo>
                  <a:lnTo>
                    <a:pt x="109308" y="36461"/>
                  </a:lnTo>
                  <a:lnTo>
                    <a:pt x="109308" y="37236"/>
                  </a:lnTo>
                  <a:lnTo>
                    <a:pt x="109308" y="36461"/>
                  </a:lnTo>
                  <a:lnTo>
                    <a:pt x="108521" y="36461"/>
                  </a:lnTo>
                  <a:lnTo>
                    <a:pt x="109308" y="37236"/>
                  </a:lnTo>
                  <a:lnTo>
                    <a:pt x="108521" y="37236"/>
                  </a:lnTo>
                  <a:lnTo>
                    <a:pt x="108521" y="36461"/>
                  </a:lnTo>
                  <a:lnTo>
                    <a:pt x="107734" y="36461"/>
                  </a:lnTo>
                  <a:lnTo>
                    <a:pt x="106959" y="36461"/>
                  </a:lnTo>
                  <a:lnTo>
                    <a:pt x="106959" y="35686"/>
                  </a:lnTo>
                  <a:lnTo>
                    <a:pt x="106184" y="35686"/>
                  </a:lnTo>
                  <a:lnTo>
                    <a:pt x="106184" y="34912"/>
                  </a:lnTo>
                  <a:lnTo>
                    <a:pt x="105791" y="34912"/>
                  </a:lnTo>
                  <a:lnTo>
                    <a:pt x="106184" y="34912"/>
                  </a:lnTo>
                  <a:lnTo>
                    <a:pt x="106184" y="34137"/>
                  </a:lnTo>
                  <a:lnTo>
                    <a:pt x="106184" y="33362"/>
                  </a:lnTo>
                  <a:lnTo>
                    <a:pt x="106959" y="33362"/>
                  </a:lnTo>
                  <a:lnTo>
                    <a:pt x="106959" y="34137"/>
                  </a:lnTo>
                  <a:lnTo>
                    <a:pt x="107734" y="34137"/>
                  </a:lnTo>
                  <a:lnTo>
                    <a:pt x="107734" y="33362"/>
                  </a:lnTo>
                  <a:lnTo>
                    <a:pt x="106959" y="33362"/>
                  </a:lnTo>
                  <a:lnTo>
                    <a:pt x="106959" y="34137"/>
                  </a:lnTo>
                  <a:lnTo>
                    <a:pt x="106959" y="33362"/>
                  </a:lnTo>
                  <a:lnTo>
                    <a:pt x="106959" y="32588"/>
                  </a:lnTo>
                  <a:lnTo>
                    <a:pt x="106959" y="31800"/>
                  </a:lnTo>
                  <a:lnTo>
                    <a:pt x="106184" y="31800"/>
                  </a:lnTo>
                  <a:lnTo>
                    <a:pt x="106184" y="31026"/>
                  </a:lnTo>
                  <a:lnTo>
                    <a:pt x="105791" y="30251"/>
                  </a:lnTo>
                  <a:lnTo>
                    <a:pt x="105791" y="31026"/>
                  </a:lnTo>
                  <a:lnTo>
                    <a:pt x="105791" y="30251"/>
                  </a:lnTo>
                  <a:lnTo>
                    <a:pt x="105003" y="30251"/>
                  </a:lnTo>
                  <a:lnTo>
                    <a:pt x="104228" y="30251"/>
                  </a:lnTo>
                  <a:lnTo>
                    <a:pt x="104228" y="29870"/>
                  </a:lnTo>
                  <a:lnTo>
                    <a:pt x="104228" y="29095"/>
                  </a:lnTo>
                  <a:lnTo>
                    <a:pt x="103441" y="29870"/>
                  </a:lnTo>
                  <a:lnTo>
                    <a:pt x="103441" y="29095"/>
                  </a:lnTo>
                  <a:lnTo>
                    <a:pt x="102666" y="29095"/>
                  </a:lnTo>
                  <a:lnTo>
                    <a:pt x="102666" y="28320"/>
                  </a:lnTo>
                  <a:lnTo>
                    <a:pt x="102666" y="29095"/>
                  </a:lnTo>
                  <a:lnTo>
                    <a:pt x="103441" y="29870"/>
                  </a:lnTo>
                  <a:lnTo>
                    <a:pt x="103441" y="30251"/>
                  </a:lnTo>
                  <a:lnTo>
                    <a:pt x="102666" y="30251"/>
                  </a:lnTo>
                  <a:lnTo>
                    <a:pt x="102666" y="29870"/>
                  </a:lnTo>
                  <a:lnTo>
                    <a:pt x="101892" y="29870"/>
                  </a:lnTo>
                  <a:lnTo>
                    <a:pt x="102666" y="29095"/>
                  </a:lnTo>
                  <a:lnTo>
                    <a:pt x="101892" y="28320"/>
                  </a:lnTo>
                  <a:lnTo>
                    <a:pt x="101892" y="27546"/>
                  </a:lnTo>
                  <a:lnTo>
                    <a:pt x="101104" y="27546"/>
                  </a:lnTo>
                  <a:lnTo>
                    <a:pt x="101104" y="26771"/>
                  </a:lnTo>
                  <a:lnTo>
                    <a:pt x="101104" y="25996"/>
                  </a:lnTo>
                  <a:lnTo>
                    <a:pt x="100330" y="25996"/>
                  </a:lnTo>
                  <a:lnTo>
                    <a:pt x="100330" y="25209"/>
                  </a:lnTo>
                  <a:lnTo>
                    <a:pt x="100330" y="24434"/>
                  </a:lnTo>
                  <a:lnTo>
                    <a:pt x="100330" y="23660"/>
                  </a:lnTo>
                  <a:lnTo>
                    <a:pt x="101104" y="23660"/>
                  </a:lnTo>
                  <a:lnTo>
                    <a:pt x="100330" y="23660"/>
                  </a:lnTo>
                  <a:lnTo>
                    <a:pt x="100330" y="22885"/>
                  </a:lnTo>
                  <a:lnTo>
                    <a:pt x="100330" y="23660"/>
                  </a:lnTo>
                  <a:lnTo>
                    <a:pt x="100330" y="22885"/>
                  </a:lnTo>
                  <a:lnTo>
                    <a:pt x="100330" y="23660"/>
                  </a:lnTo>
                  <a:lnTo>
                    <a:pt x="100330" y="22885"/>
                  </a:lnTo>
                  <a:lnTo>
                    <a:pt x="101104" y="22885"/>
                  </a:lnTo>
                  <a:lnTo>
                    <a:pt x="100330" y="22885"/>
                  </a:lnTo>
                  <a:lnTo>
                    <a:pt x="100330" y="22110"/>
                  </a:lnTo>
                  <a:lnTo>
                    <a:pt x="101104" y="22110"/>
                  </a:lnTo>
                  <a:lnTo>
                    <a:pt x="101104" y="22885"/>
                  </a:lnTo>
                  <a:lnTo>
                    <a:pt x="101104" y="22110"/>
                  </a:lnTo>
                  <a:lnTo>
                    <a:pt x="100330" y="22110"/>
                  </a:lnTo>
                  <a:lnTo>
                    <a:pt x="101104" y="22110"/>
                  </a:lnTo>
                  <a:lnTo>
                    <a:pt x="100330" y="22110"/>
                  </a:lnTo>
                  <a:lnTo>
                    <a:pt x="101104" y="22110"/>
                  </a:lnTo>
                  <a:lnTo>
                    <a:pt x="100330" y="22110"/>
                  </a:lnTo>
                  <a:lnTo>
                    <a:pt x="100330" y="21335"/>
                  </a:lnTo>
                  <a:lnTo>
                    <a:pt x="100330" y="22110"/>
                  </a:lnTo>
                  <a:lnTo>
                    <a:pt x="100330" y="21335"/>
                  </a:lnTo>
                  <a:lnTo>
                    <a:pt x="99542" y="21335"/>
                  </a:lnTo>
                  <a:lnTo>
                    <a:pt x="100330" y="21335"/>
                  </a:lnTo>
                  <a:lnTo>
                    <a:pt x="101104" y="21335"/>
                  </a:lnTo>
                  <a:lnTo>
                    <a:pt x="101104" y="20561"/>
                  </a:lnTo>
                  <a:lnTo>
                    <a:pt x="100330" y="20561"/>
                  </a:lnTo>
                  <a:lnTo>
                    <a:pt x="100330" y="21335"/>
                  </a:lnTo>
                  <a:lnTo>
                    <a:pt x="100330" y="20561"/>
                  </a:lnTo>
                  <a:lnTo>
                    <a:pt x="100330" y="21335"/>
                  </a:lnTo>
                  <a:lnTo>
                    <a:pt x="100330" y="20561"/>
                  </a:lnTo>
                  <a:lnTo>
                    <a:pt x="100330" y="20180"/>
                  </a:lnTo>
                  <a:lnTo>
                    <a:pt x="99542" y="20180"/>
                  </a:lnTo>
                  <a:lnTo>
                    <a:pt x="100330" y="20180"/>
                  </a:lnTo>
                  <a:lnTo>
                    <a:pt x="101104" y="20180"/>
                  </a:lnTo>
                  <a:lnTo>
                    <a:pt x="101104" y="20561"/>
                  </a:lnTo>
                  <a:lnTo>
                    <a:pt x="101892" y="20561"/>
                  </a:lnTo>
                  <a:lnTo>
                    <a:pt x="101892" y="21335"/>
                  </a:lnTo>
                  <a:lnTo>
                    <a:pt x="102666" y="21335"/>
                  </a:lnTo>
                  <a:lnTo>
                    <a:pt x="102666" y="22110"/>
                  </a:lnTo>
                  <a:lnTo>
                    <a:pt x="103441" y="22110"/>
                  </a:lnTo>
                  <a:lnTo>
                    <a:pt x="103441" y="21335"/>
                  </a:lnTo>
                  <a:lnTo>
                    <a:pt x="102666" y="20561"/>
                  </a:lnTo>
                  <a:lnTo>
                    <a:pt x="102666" y="20180"/>
                  </a:lnTo>
                  <a:lnTo>
                    <a:pt x="101892" y="20180"/>
                  </a:lnTo>
                  <a:lnTo>
                    <a:pt x="101892" y="19392"/>
                  </a:lnTo>
                  <a:lnTo>
                    <a:pt x="101892" y="18618"/>
                  </a:lnTo>
                  <a:lnTo>
                    <a:pt x="101104" y="18618"/>
                  </a:lnTo>
                  <a:lnTo>
                    <a:pt x="101892" y="18618"/>
                  </a:lnTo>
                  <a:lnTo>
                    <a:pt x="101892" y="19392"/>
                  </a:lnTo>
                  <a:lnTo>
                    <a:pt x="102666" y="19392"/>
                  </a:lnTo>
                  <a:lnTo>
                    <a:pt x="102666" y="18618"/>
                  </a:lnTo>
                  <a:lnTo>
                    <a:pt x="103441" y="18618"/>
                  </a:lnTo>
                  <a:lnTo>
                    <a:pt x="103441" y="19392"/>
                  </a:lnTo>
                  <a:lnTo>
                    <a:pt x="103441" y="18618"/>
                  </a:lnTo>
                  <a:lnTo>
                    <a:pt x="104228" y="18618"/>
                  </a:lnTo>
                  <a:lnTo>
                    <a:pt x="104228" y="19392"/>
                  </a:lnTo>
                  <a:lnTo>
                    <a:pt x="104228" y="18618"/>
                  </a:lnTo>
                  <a:lnTo>
                    <a:pt x="104228" y="17843"/>
                  </a:lnTo>
                  <a:lnTo>
                    <a:pt x="105003" y="17843"/>
                  </a:lnTo>
                  <a:lnTo>
                    <a:pt x="105791" y="17843"/>
                  </a:lnTo>
                  <a:lnTo>
                    <a:pt x="106184" y="17843"/>
                  </a:lnTo>
                  <a:lnTo>
                    <a:pt x="106959" y="17843"/>
                  </a:lnTo>
                  <a:close/>
                </a:path>
                <a:path w="115570" h="38100">
                  <a:moveTo>
                    <a:pt x="18732" y="12420"/>
                  </a:moveTo>
                  <a:lnTo>
                    <a:pt x="17957" y="12420"/>
                  </a:lnTo>
                  <a:lnTo>
                    <a:pt x="18732" y="12420"/>
                  </a:lnTo>
                  <a:lnTo>
                    <a:pt x="17957" y="12420"/>
                  </a:lnTo>
                  <a:lnTo>
                    <a:pt x="17957" y="13195"/>
                  </a:lnTo>
                  <a:lnTo>
                    <a:pt x="17957" y="12420"/>
                  </a:lnTo>
                  <a:lnTo>
                    <a:pt x="17957" y="13195"/>
                  </a:lnTo>
                  <a:lnTo>
                    <a:pt x="17957" y="12420"/>
                  </a:lnTo>
                  <a:lnTo>
                    <a:pt x="17957" y="13195"/>
                  </a:lnTo>
                  <a:lnTo>
                    <a:pt x="17957" y="12420"/>
                  </a:lnTo>
                  <a:lnTo>
                    <a:pt x="17957" y="13195"/>
                  </a:lnTo>
                  <a:lnTo>
                    <a:pt x="17170" y="12420"/>
                  </a:lnTo>
                  <a:lnTo>
                    <a:pt x="17170" y="13195"/>
                  </a:lnTo>
                  <a:lnTo>
                    <a:pt x="17170" y="12420"/>
                  </a:lnTo>
                  <a:lnTo>
                    <a:pt x="17170" y="13195"/>
                  </a:lnTo>
                  <a:lnTo>
                    <a:pt x="17170" y="12420"/>
                  </a:lnTo>
                  <a:lnTo>
                    <a:pt x="17170" y="13195"/>
                  </a:lnTo>
                  <a:lnTo>
                    <a:pt x="17170" y="12420"/>
                  </a:lnTo>
                  <a:lnTo>
                    <a:pt x="17170" y="13195"/>
                  </a:lnTo>
                  <a:lnTo>
                    <a:pt x="17170" y="12420"/>
                  </a:lnTo>
                  <a:lnTo>
                    <a:pt x="16395" y="12420"/>
                  </a:lnTo>
                  <a:lnTo>
                    <a:pt x="16395" y="13195"/>
                  </a:lnTo>
                  <a:lnTo>
                    <a:pt x="15608" y="13195"/>
                  </a:lnTo>
                  <a:lnTo>
                    <a:pt x="16395" y="13195"/>
                  </a:lnTo>
                  <a:lnTo>
                    <a:pt x="16395" y="13969"/>
                  </a:lnTo>
                  <a:lnTo>
                    <a:pt x="15608" y="13969"/>
                  </a:lnTo>
                  <a:lnTo>
                    <a:pt x="16395" y="13969"/>
                  </a:lnTo>
                  <a:lnTo>
                    <a:pt x="15608" y="13969"/>
                  </a:lnTo>
                  <a:lnTo>
                    <a:pt x="16395" y="13969"/>
                  </a:lnTo>
                  <a:lnTo>
                    <a:pt x="15608" y="13969"/>
                  </a:lnTo>
                  <a:lnTo>
                    <a:pt x="15608" y="14744"/>
                  </a:lnTo>
                  <a:lnTo>
                    <a:pt x="15608" y="13969"/>
                  </a:lnTo>
                  <a:lnTo>
                    <a:pt x="15608" y="14744"/>
                  </a:lnTo>
                  <a:lnTo>
                    <a:pt x="14833" y="14744"/>
                  </a:lnTo>
                  <a:lnTo>
                    <a:pt x="15608" y="14744"/>
                  </a:lnTo>
                  <a:lnTo>
                    <a:pt x="14833" y="14744"/>
                  </a:lnTo>
                  <a:lnTo>
                    <a:pt x="14833" y="13969"/>
                  </a:lnTo>
                  <a:lnTo>
                    <a:pt x="14833" y="14744"/>
                  </a:lnTo>
                  <a:lnTo>
                    <a:pt x="15608" y="14744"/>
                  </a:lnTo>
                  <a:lnTo>
                    <a:pt x="15608" y="13969"/>
                  </a:lnTo>
                  <a:lnTo>
                    <a:pt x="14833" y="13969"/>
                  </a:lnTo>
                  <a:lnTo>
                    <a:pt x="14833" y="14744"/>
                  </a:lnTo>
                  <a:lnTo>
                    <a:pt x="14046" y="14744"/>
                  </a:lnTo>
                  <a:lnTo>
                    <a:pt x="13271" y="14744"/>
                  </a:lnTo>
                  <a:lnTo>
                    <a:pt x="13271" y="15519"/>
                  </a:lnTo>
                  <a:lnTo>
                    <a:pt x="13271" y="16294"/>
                  </a:lnTo>
                  <a:lnTo>
                    <a:pt x="12484" y="16294"/>
                  </a:lnTo>
                  <a:lnTo>
                    <a:pt x="12484" y="15519"/>
                  </a:lnTo>
                  <a:lnTo>
                    <a:pt x="12484" y="16294"/>
                  </a:lnTo>
                  <a:lnTo>
                    <a:pt x="12484" y="15519"/>
                  </a:lnTo>
                  <a:lnTo>
                    <a:pt x="11709" y="15519"/>
                  </a:lnTo>
                  <a:lnTo>
                    <a:pt x="11709" y="16294"/>
                  </a:lnTo>
                  <a:lnTo>
                    <a:pt x="12484" y="16294"/>
                  </a:lnTo>
                  <a:lnTo>
                    <a:pt x="12484" y="15519"/>
                  </a:lnTo>
                  <a:lnTo>
                    <a:pt x="12484" y="16294"/>
                  </a:lnTo>
                  <a:lnTo>
                    <a:pt x="11709" y="16294"/>
                  </a:lnTo>
                  <a:lnTo>
                    <a:pt x="11709" y="15519"/>
                  </a:lnTo>
                  <a:lnTo>
                    <a:pt x="11709" y="16294"/>
                  </a:lnTo>
                  <a:lnTo>
                    <a:pt x="10541" y="16294"/>
                  </a:lnTo>
                  <a:lnTo>
                    <a:pt x="10934" y="16294"/>
                  </a:lnTo>
                  <a:lnTo>
                    <a:pt x="9753" y="16294"/>
                  </a:lnTo>
                  <a:lnTo>
                    <a:pt x="8978" y="15519"/>
                  </a:lnTo>
                  <a:lnTo>
                    <a:pt x="8978" y="16294"/>
                  </a:lnTo>
                  <a:lnTo>
                    <a:pt x="8978" y="15519"/>
                  </a:lnTo>
                  <a:lnTo>
                    <a:pt x="8191" y="16294"/>
                  </a:lnTo>
                  <a:lnTo>
                    <a:pt x="8191" y="15519"/>
                  </a:lnTo>
                  <a:lnTo>
                    <a:pt x="7416" y="15519"/>
                  </a:lnTo>
                  <a:lnTo>
                    <a:pt x="6629" y="15519"/>
                  </a:lnTo>
                  <a:lnTo>
                    <a:pt x="5854" y="15519"/>
                  </a:lnTo>
                  <a:lnTo>
                    <a:pt x="5067" y="15519"/>
                  </a:lnTo>
                  <a:lnTo>
                    <a:pt x="4292" y="15519"/>
                  </a:lnTo>
                  <a:lnTo>
                    <a:pt x="4292" y="16294"/>
                  </a:lnTo>
                  <a:lnTo>
                    <a:pt x="4292" y="15519"/>
                  </a:lnTo>
                  <a:lnTo>
                    <a:pt x="4292" y="16294"/>
                  </a:lnTo>
                  <a:lnTo>
                    <a:pt x="4292" y="15519"/>
                  </a:lnTo>
                  <a:lnTo>
                    <a:pt x="5067" y="15519"/>
                  </a:lnTo>
                  <a:lnTo>
                    <a:pt x="4292" y="15519"/>
                  </a:lnTo>
                  <a:lnTo>
                    <a:pt x="5067" y="15519"/>
                  </a:lnTo>
                  <a:lnTo>
                    <a:pt x="5067" y="16294"/>
                  </a:lnTo>
                  <a:lnTo>
                    <a:pt x="4292" y="16294"/>
                  </a:lnTo>
                  <a:lnTo>
                    <a:pt x="5067" y="16294"/>
                  </a:lnTo>
                  <a:lnTo>
                    <a:pt x="4292" y="16294"/>
                  </a:lnTo>
                  <a:lnTo>
                    <a:pt x="5067" y="16294"/>
                  </a:lnTo>
                  <a:lnTo>
                    <a:pt x="5067" y="17068"/>
                  </a:lnTo>
                  <a:lnTo>
                    <a:pt x="5854" y="17068"/>
                  </a:lnTo>
                  <a:lnTo>
                    <a:pt x="5067" y="17068"/>
                  </a:lnTo>
                  <a:lnTo>
                    <a:pt x="3505" y="16294"/>
                  </a:lnTo>
                  <a:lnTo>
                    <a:pt x="2730" y="15519"/>
                  </a:lnTo>
                  <a:lnTo>
                    <a:pt x="2730" y="14744"/>
                  </a:lnTo>
                  <a:lnTo>
                    <a:pt x="3505" y="15519"/>
                  </a:lnTo>
                  <a:lnTo>
                    <a:pt x="2730" y="14744"/>
                  </a:lnTo>
                  <a:lnTo>
                    <a:pt x="3505" y="14744"/>
                  </a:lnTo>
                  <a:lnTo>
                    <a:pt x="2730" y="14744"/>
                  </a:lnTo>
                  <a:lnTo>
                    <a:pt x="2730" y="13969"/>
                  </a:lnTo>
                  <a:lnTo>
                    <a:pt x="3505" y="13969"/>
                  </a:lnTo>
                  <a:lnTo>
                    <a:pt x="2730" y="13969"/>
                  </a:lnTo>
                  <a:lnTo>
                    <a:pt x="2730" y="14744"/>
                  </a:lnTo>
                  <a:lnTo>
                    <a:pt x="2730" y="15519"/>
                  </a:lnTo>
                  <a:lnTo>
                    <a:pt x="2730" y="14744"/>
                  </a:lnTo>
                  <a:lnTo>
                    <a:pt x="1943" y="14744"/>
                  </a:lnTo>
                  <a:lnTo>
                    <a:pt x="1562" y="14744"/>
                  </a:lnTo>
                  <a:lnTo>
                    <a:pt x="1562" y="13969"/>
                  </a:lnTo>
                  <a:lnTo>
                    <a:pt x="774" y="13969"/>
                  </a:lnTo>
                  <a:lnTo>
                    <a:pt x="774" y="13195"/>
                  </a:lnTo>
                  <a:lnTo>
                    <a:pt x="774" y="12420"/>
                  </a:lnTo>
                  <a:lnTo>
                    <a:pt x="1562" y="13195"/>
                  </a:lnTo>
                  <a:lnTo>
                    <a:pt x="1562" y="13969"/>
                  </a:lnTo>
                  <a:lnTo>
                    <a:pt x="1943" y="13969"/>
                  </a:lnTo>
                  <a:lnTo>
                    <a:pt x="1562" y="13969"/>
                  </a:lnTo>
                  <a:lnTo>
                    <a:pt x="1943" y="13969"/>
                  </a:lnTo>
                  <a:lnTo>
                    <a:pt x="1562" y="13969"/>
                  </a:lnTo>
                  <a:lnTo>
                    <a:pt x="1562" y="13195"/>
                  </a:lnTo>
                  <a:lnTo>
                    <a:pt x="1562" y="12420"/>
                  </a:lnTo>
                  <a:lnTo>
                    <a:pt x="1562" y="11645"/>
                  </a:lnTo>
                  <a:lnTo>
                    <a:pt x="774" y="11645"/>
                  </a:lnTo>
                  <a:lnTo>
                    <a:pt x="774" y="10871"/>
                  </a:lnTo>
                  <a:lnTo>
                    <a:pt x="774" y="10477"/>
                  </a:lnTo>
                  <a:lnTo>
                    <a:pt x="1562" y="10477"/>
                  </a:lnTo>
                  <a:lnTo>
                    <a:pt x="774" y="10477"/>
                  </a:lnTo>
                  <a:lnTo>
                    <a:pt x="774" y="9702"/>
                  </a:lnTo>
                  <a:lnTo>
                    <a:pt x="0" y="9702"/>
                  </a:lnTo>
                  <a:lnTo>
                    <a:pt x="0" y="10477"/>
                  </a:lnTo>
                  <a:lnTo>
                    <a:pt x="0" y="10871"/>
                  </a:lnTo>
                  <a:lnTo>
                    <a:pt x="0" y="11645"/>
                  </a:lnTo>
                  <a:lnTo>
                    <a:pt x="0" y="10871"/>
                  </a:lnTo>
                  <a:lnTo>
                    <a:pt x="0" y="11645"/>
                  </a:lnTo>
                  <a:lnTo>
                    <a:pt x="774" y="11645"/>
                  </a:lnTo>
                  <a:lnTo>
                    <a:pt x="774" y="12420"/>
                  </a:lnTo>
                  <a:lnTo>
                    <a:pt x="774" y="13195"/>
                  </a:lnTo>
                  <a:lnTo>
                    <a:pt x="0" y="12420"/>
                  </a:lnTo>
                  <a:lnTo>
                    <a:pt x="0" y="11645"/>
                  </a:lnTo>
                  <a:lnTo>
                    <a:pt x="0" y="10871"/>
                  </a:lnTo>
                  <a:lnTo>
                    <a:pt x="0" y="10477"/>
                  </a:lnTo>
                  <a:lnTo>
                    <a:pt x="774" y="9702"/>
                  </a:lnTo>
                  <a:lnTo>
                    <a:pt x="774" y="8928"/>
                  </a:lnTo>
                  <a:lnTo>
                    <a:pt x="774" y="8153"/>
                  </a:lnTo>
                  <a:lnTo>
                    <a:pt x="1562" y="7378"/>
                  </a:lnTo>
                  <a:lnTo>
                    <a:pt x="1562" y="6591"/>
                  </a:lnTo>
                  <a:lnTo>
                    <a:pt x="1943" y="5816"/>
                  </a:lnTo>
                  <a:lnTo>
                    <a:pt x="1943" y="5041"/>
                  </a:lnTo>
                  <a:lnTo>
                    <a:pt x="2730" y="5041"/>
                  </a:lnTo>
                  <a:lnTo>
                    <a:pt x="2730" y="4267"/>
                  </a:lnTo>
                  <a:lnTo>
                    <a:pt x="3505" y="4267"/>
                  </a:lnTo>
                  <a:lnTo>
                    <a:pt x="4292" y="2717"/>
                  </a:lnTo>
                  <a:lnTo>
                    <a:pt x="5067" y="2717"/>
                  </a:lnTo>
                  <a:lnTo>
                    <a:pt x="5067" y="1943"/>
                  </a:lnTo>
                  <a:lnTo>
                    <a:pt x="5854" y="1168"/>
                  </a:lnTo>
                  <a:lnTo>
                    <a:pt x="6629" y="774"/>
                  </a:lnTo>
                  <a:lnTo>
                    <a:pt x="7416" y="774"/>
                  </a:lnTo>
                  <a:lnTo>
                    <a:pt x="8191" y="774"/>
                  </a:lnTo>
                  <a:lnTo>
                    <a:pt x="8978" y="0"/>
                  </a:lnTo>
                  <a:lnTo>
                    <a:pt x="9753" y="0"/>
                  </a:lnTo>
                  <a:lnTo>
                    <a:pt x="10541" y="0"/>
                  </a:lnTo>
                  <a:lnTo>
                    <a:pt x="14046" y="0"/>
                  </a:lnTo>
                  <a:lnTo>
                    <a:pt x="14833" y="774"/>
                  </a:lnTo>
                  <a:lnTo>
                    <a:pt x="14046" y="774"/>
                  </a:lnTo>
                  <a:lnTo>
                    <a:pt x="14833" y="774"/>
                  </a:lnTo>
                  <a:lnTo>
                    <a:pt x="15608" y="774"/>
                  </a:lnTo>
                  <a:lnTo>
                    <a:pt x="15608" y="1168"/>
                  </a:lnTo>
                  <a:lnTo>
                    <a:pt x="16395" y="1168"/>
                  </a:lnTo>
                  <a:lnTo>
                    <a:pt x="16395" y="1943"/>
                  </a:lnTo>
                  <a:lnTo>
                    <a:pt x="16395" y="2717"/>
                  </a:lnTo>
                  <a:lnTo>
                    <a:pt x="17170" y="2717"/>
                  </a:lnTo>
                  <a:lnTo>
                    <a:pt x="17170" y="3492"/>
                  </a:lnTo>
                  <a:lnTo>
                    <a:pt x="17170" y="4267"/>
                  </a:lnTo>
                  <a:lnTo>
                    <a:pt x="17957" y="4267"/>
                  </a:lnTo>
                  <a:lnTo>
                    <a:pt x="17957" y="5041"/>
                  </a:lnTo>
                  <a:lnTo>
                    <a:pt x="17957" y="5816"/>
                  </a:lnTo>
                  <a:lnTo>
                    <a:pt x="18732" y="5816"/>
                  </a:lnTo>
                  <a:lnTo>
                    <a:pt x="18732" y="6591"/>
                  </a:lnTo>
                  <a:lnTo>
                    <a:pt x="19519" y="7378"/>
                  </a:lnTo>
                  <a:lnTo>
                    <a:pt x="19519" y="8153"/>
                  </a:lnTo>
                  <a:lnTo>
                    <a:pt x="20294" y="8153"/>
                  </a:lnTo>
                  <a:lnTo>
                    <a:pt x="20294" y="8928"/>
                  </a:lnTo>
                  <a:lnTo>
                    <a:pt x="20294" y="9702"/>
                  </a:lnTo>
                  <a:lnTo>
                    <a:pt x="20688" y="9702"/>
                  </a:lnTo>
                  <a:lnTo>
                    <a:pt x="20688" y="10477"/>
                  </a:lnTo>
                  <a:lnTo>
                    <a:pt x="20688" y="10871"/>
                  </a:lnTo>
                  <a:lnTo>
                    <a:pt x="20688" y="11645"/>
                  </a:lnTo>
                  <a:lnTo>
                    <a:pt x="20688" y="12420"/>
                  </a:lnTo>
                  <a:lnTo>
                    <a:pt x="20688" y="13195"/>
                  </a:lnTo>
                  <a:lnTo>
                    <a:pt x="20294" y="13195"/>
                  </a:lnTo>
                  <a:lnTo>
                    <a:pt x="20294" y="13969"/>
                  </a:lnTo>
                  <a:lnTo>
                    <a:pt x="18732" y="14744"/>
                  </a:lnTo>
                  <a:lnTo>
                    <a:pt x="17957" y="15519"/>
                  </a:lnTo>
                  <a:lnTo>
                    <a:pt x="17957" y="14744"/>
                  </a:lnTo>
                  <a:lnTo>
                    <a:pt x="17957" y="13969"/>
                  </a:lnTo>
                  <a:lnTo>
                    <a:pt x="18732" y="13969"/>
                  </a:lnTo>
                  <a:lnTo>
                    <a:pt x="19519" y="13195"/>
                  </a:lnTo>
                  <a:lnTo>
                    <a:pt x="19519" y="12420"/>
                  </a:lnTo>
                  <a:lnTo>
                    <a:pt x="20294" y="12420"/>
                  </a:lnTo>
                  <a:lnTo>
                    <a:pt x="19519" y="12420"/>
                  </a:lnTo>
                  <a:lnTo>
                    <a:pt x="20294" y="12420"/>
                  </a:lnTo>
                  <a:lnTo>
                    <a:pt x="19519" y="12420"/>
                  </a:lnTo>
                  <a:lnTo>
                    <a:pt x="18732" y="12420"/>
                  </a:lnTo>
                  <a:lnTo>
                    <a:pt x="19519" y="12420"/>
                  </a:lnTo>
                  <a:lnTo>
                    <a:pt x="18732" y="124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6175438" y="2650558"/>
              <a:ext cx="212725" cy="109220"/>
            </a:xfrm>
            <a:custGeom>
              <a:avLst/>
              <a:gdLst/>
              <a:ahLst/>
              <a:cxnLst/>
              <a:rect l="l" t="t" r="r" b="b"/>
              <a:pathLst>
                <a:path w="212725" h="109219">
                  <a:moveTo>
                    <a:pt x="163728" y="108076"/>
                  </a:moveTo>
                  <a:lnTo>
                    <a:pt x="162953" y="108076"/>
                  </a:lnTo>
                  <a:lnTo>
                    <a:pt x="162953" y="108838"/>
                  </a:lnTo>
                  <a:lnTo>
                    <a:pt x="163728" y="108076"/>
                  </a:lnTo>
                  <a:close/>
                </a:path>
                <a:path w="212725" h="109219">
                  <a:moveTo>
                    <a:pt x="162179" y="107314"/>
                  </a:moveTo>
                  <a:lnTo>
                    <a:pt x="160616" y="107314"/>
                  </a:lnTo>
                  <a:lnTo>
                    <a:pt x="161391" y="108076"/>
                  </a:lnTo>
                  <a:lnTo>
                    <a:pt x="162179" y="108076"/>
                  </a:lnTo>
                  <a:lnTo>
                    <a:pt x="162179" y="107314"/>
                  </a:lnTo>
                  <a:close/>
                </a:path>
                <a:path w="212725" h="109219">
                  <a:moveTo>
                    <a:pt x="164503" y="107314"/>
                  </a:moveTo>
                  <a:lnTo>
                    <a:pt x="162179" y="107314"/>
                  </a:lnTo>
                  <a:lnTo>
                    <a:pt x="162179" y="108076"/>
                  </a:lnTo>
                  <a:lnTo>
                    <a:pt x="164503" y="108076"/>
                  </a:lnTo>
                  <a:lnTo>
                    <a:pt x="164503" y="107314"/>
                  </a:lnTo>
                  <a:close/>
                </a:path>
                <a:path w="212725" h="109219">
                  <a:moveTo>
                    <a:pt x="177736" y="103885"/>
                  </a:moveTo>
                  <a:lnTo>
                    <a:pt x="149339" y="103885"/>
                  </a:lnTo>
                  <a:lnTo>
                    <a:pt x="158280" y="106552"/>
                  </a:lnTo>
                  <a:lnTo>
                    <a:pt x="159842" y="107314"/>
                  </a:lnTo>
                  <a:lnTo>
                    <a:pt x="165290" y="107314"/>
                  </a:lnTo>
                  <a:lnTo>
                    <a:pt x="165290" y="106552"/>
                  </a:lnTo>
                  <a:lnTo>
                    <a:pt x="167233" y="106552"/>
                  </a:lnTo>
                  <a:lnTo>
                    <a:pt x="168783" y="105790"/>
                  </a:lnTo>
                  <a:lnTo>
                    <a:pt x="171894" y="105028"/>
                  </a:lnTo>
                  <a:lnTo>
                    <a:pt x="176961" y="104647"/>
                  </a:lnTo>
                  <a:lnTo>
                    <a:pt x="177736" y="104647"/>
                  </a:lnTo>
                  <a:lnTo>
                    <a:pt x="177736" y="103885"/>
                  </a:lnTo>
                  <a:close/>
                </a:path>
                <a:path w="212725" h="109219">
                  <a:moveTo>
                    <a:pt x="147396" y="103123"/>
                  </a:moveTo>
                  <a:lnTo>
                    <a:pt x="147396" y="103885"/>
                  </a:lnTo>
                  <a:lnTo>
                    <a:pt x="148170" y="103885"/>
                  </a:lnTo>
                  <a:lnTo>
                    <a:pt x="147396" y="103123"/>
                  </a:lnTo>
                  <a:close/>
                </a:path>
                <a:path w="212725" h="109219">
                  <a:moveTo>
                    <a:pt x="154787" y="71246"/>
                  </a:moveTo>
                  <a:lnTo>
                    <a:pt x="80111" y="71246"/>
                  </a:lnTo>
                  <a:lnTo>
                    <a:pt x="80111" y="72897"/>
                  </a:lnTo>
                  <a:lnTo>
                    <a:pt x="82054" y="74421"/>
                  </a:lnTo>
                  <a:lnTo>
                    <a:pt x="87503" y="77088"/>
                  </a:lnTo>
                  <a:lnTo>
                    <a:pt x="89052" y="78612"/>
                  </a:lnTo>
                  <a:lnTo>
                    <a:pt x="89839" y="78612"/>
                  </a:lnTo>
                  <a:lnTo>
                    <a:pt x="90614" y="79374"/>
                  </a:lnTo>
                  <a:lnTo>
                    <a:pt x="91782" y="80136"/>
                  </a:lnTo>
                  <a:lnTo>
                    <a:pt x="95669" y="82422"/>
                  </a:lnTo>
                  <a:lnTo>
                    <a:pt x="100723" y="84708"/>
                  </a:lnTo>
                  <a:lnTo>
                    <a:pt x="122504" y="93598"/>
                  </a:lnTo>
                  <a:lnTo>
                    <a:pt x="148170" y="103123"/>
                  </a:lnTo>
                  <a:lnTo>
                    <a:pt x="148170" y="103885"/>
                  </a:lnTo>
                  <a:lnTo>
                    <a:pt x="178511" y="103885"/>
                  </a:lnTo>
                  <a:lnTo>
                    <a:pt x="178511" y="103123"/>
                  </a:lnTo>
                  <a:lnTo>
                    <a:pt x="179285" y="103123"/>
                  </a:lnTo>
                  <a:lnTo>
                    <a:pt x="179285" y="101599"/>
                  </a:lnTo>
                  <a:lnTo>
                    <a:pt x="178511" y="101599"/>
                  </a:lnTo>
                  <a:lnTo>
                    <a:pt x="178511" y="100837"/>
                  </a:lnTo>
                  <a:lnTo>
                    <a:pt x="180073" y="100837"/>
                  </a:lnTo>
                  <a:lnTo>
                    <a:pt x="180073" y="99313"/>
                  </a:lnTo>
                  <a:lnTo>
                    <a:pt x="181622" y="99313"/>
                  </a:lnTo>
                  <a:lnTo>
                    <a:pt x="182397" y="98551"/>
                  </a:lnTo>
                  <a:lnTo>
                    <a:pt x="183172" y="98551"/>
                  </a:lnTo>
                  <a:lnTo>
                    <a:pt x="183172" y="97789"/>
                  </a:lnTo>
                  <a:lnTo>
                    <a:pt x="185508" y="97789"/>
                  </a:lnTo>
                  <a:lnTo>
                    <a:pt x="185508" y="97027"/>
                  </a:lnTo>
                  <a:lnTo>
                    <a:pt x="191350" y="97027"/>
                  </a:lnTo>
                  <a:lnTo>
                    <a:pt x="191350" y="96265"/>
                  </a:lnTo>
                  <a:lnTo>
                    <a:pt x="192125" y="96265"/>
                  </a:lnTo>
                  <a:lnTo>
                    <a:pt x="192900" y="95503"/>
                  </a:lnTo>
                  <a:lnTo>
                    <a:pt x="192125" y="95503"/>
                  </a:lnTo>
                  <a:lnTo>
                    <a:pt x="192125" y="92836"/>
                  </a:lnTo>
                  <a:lnTo>
                    <a:pt x="194462" y="92836"/>
                  </a:lnTo>
                  <a:lnTo>
                    <a:pt x="194462" y="92074"/>
                  </a:lnTo>
                  <a:lnTo>
                    <a:pt x="197954" y="92074"/>
                  </a:lnTo>
                  <a:lnTo>
                    <a:pt x="197954" y="91312"/>
                  </a:lnTo>
                  <a:lnTo>
                    <a:pt x="198729" y="91312"/>
                  </a:lnTo>
                  <a:lnTo>
                    <a:pt x="198729" y="90423"/>
                  </a:lnTo>
                  <a:lnTo>
                    <a:pt x="200291" y="90423"/>
                  </a:lnTo>
                  <a:lnTo>
                    <a:pt x="200291" y="88137"/>
                  </a:lnTo>
                  <a:lnTo>
                    <a:pt x="201066" y="88137"/>
                  </a:lnTo>
                  <a:lnTo>
                    <a:pt x="201066" y="87375"/>
                  </a:lnTo>
                  <a:lnTo>
                    <a:pt x="202615" y="87375"/>
                  </a:lnTo>
                  <a:lnTo>
                    <a:pt x="202615" y="86613"/>
                  </a:lnTo>
                  <a:lnTo>
                    <a:pt x="212344" y="86613"/>
                  </a:lnTo>
                  <a:lnTo>
                    <a:pt x="212344" y="85470"/>
                  </a:lnTo>
                  <a:lnTo>
                    <a:pt x="211569" y="85470"/>
                  </a:lnTo>
                  <a:lnTo>
                    <a:pt x="211569" y="83946"/>
                  </a:lnTo>
                  <a:lnTo>
                    <a:pt x="210794" y="83946"/>
                  </a:lnTo>
                  <a:lnTo>
                    <a:pt x="210794" y="80898"/>
                  </a:lnTo>
                  <a:lnTo>
                    <a:pt x="211569" y="80898"/>
                  </a:lnTo>
                  <a:lnTo>
                    <a:pt x="211569" y="80136"/>
                  </a:lnTo>
                  <a:lnTo>
                    <a:pt x="210019" y="80136"/>
                  </a:lnTo>
                  <a:lnTo>
                    <a:pt x="210019" y="79374"/>
                  </a:lnTo>
                  <a:lnTo>
                    <a:pt x="208457" y="79374"/>
                  </a:lnTo>
                  <a:lnTo>
                    <a:pt x="208457" y="77850"/>
                  </a:lnTo>
                  <a:lnTo>
                    <a:pt x="207683" y="77850"/>
                  </a:lnTo>
                  <a:lnTo>
                    <a:pt x="207683" y="77088"/>
                  </a:lnTo>
                  <a:lnTo>
                    <a:pt x="175780" y="77088"/>
                  </a:lnTo>
                  <a:lnTo>
                    <a:pt x="175006" y="76326"/>
                  </a:lnTo>
                  <a:lnTo>
                    <a:pt x="174231" y="75945"/>
                  </a:lnTo>
                  <a:lnTo>
                    <a:pt x="175006" y="75183"/>
                  </a:lnTo>
                  <a:lnTo>
                    <a:pt x="175006" y="74421"/>
                  </a:lnTo>
                  <a:lnTo>
                    <a:pt x="157124" y="74421"/>
                  </a:lnTo>
                  <a:lnTo>
                    <a:pt x="157124" y="73659"/>
                  </a:lnTo>
                  <a:lnTo>
                    <a:pt x="156337" y="73659"/>
                  </a:lnTo>
                  <a:lnTo>
                    <a:pt x="156337" y="72897"/>
                  </a:lnTo>
                  <a:lnTo>
                    <a:pt x="154787" y="72897"/>
                  </a:lnTo>
                  <a:lnTo>
                    <a:pt x="154787" y="71246"/>
                  </a:lnTo>
                  <a:close/>
                </a:path>
                <a:path w="212725" h="109219">
                  <a:moveTo>
                    <a:pt x="189014" y="97027"/>
                  </a:moveTo>
                  <a:lnTo>
                    <a:pt x="186677" y="97027"/>
                  </a:lnTo>
                  <a:lnTo>
                    <a:pt x="186677" y="97789"/>
                  </a:lnTo>
                  <a:lnTo>
                    <a:pt x="187452" y="97789"/>
                  </a:lnTo>
                  <a:lnTo>
                    <a:pt x="187452" y="98551"/>
                  </a:lnTo>
                  <a:lnTo>
                    <a:pt x="188239" y="98551"/>
                  </a:lnTo>
                  <a:lnTo>
                    <a:pt x="188239" y="99313"/>
                  </a:lnTo>
                  <a:lnTo>
                    <a:pt x="189014" y="99313"/>
                  </a:lnTo>
                  <a:lnTo>
                    <a:pt x="189014" y="97027"/>
                  </a:lnTo>
                  <a:close/>
                </a:path>
                <a:path w="212725" h="109219">
                  <a:moveTo>
                    <a:pt x="200291" y="90423"/>
                  </a:moveTo>
                  <a:lnTo>
                    <a:pt x="198729" y="90423"/>
                  </a:lnTo>
                  <a:lnTo>
                    <a:pt x="199517" y="91312"/>
                  </a:lnTo>
                  <a:lnTo>
                    <a:pt x="200291" y="91312"/>
                  </a:lnTo>
                  <a:lnTo>
                    <a:pt x="200291" y="90423"/>
                  </a:lnTo>
                  <a:close/>
                </a:path>
                <a:path w="212725" h="109219">
                  <a:moveTo>
                    <a:pt x="207683" y="88137"/>
                  </a:moveTo>
                  <a:lnTo>
                    <a:pt x="206908" y="88137"/>
                  </a:lnTo>
                  <a:lnTo>
                    <a:pt x="206908" y="88899"/>
                  </a:lnTo>
                  <a:lnTo>
                    <a:pt x="207683" y="88899"/>
                  </a:lnTo>
                  <a:lnTo>
                    <a:pt x="207683" y="88137"/>
                  </a:lnTo>
                  <a:close/>
                </a:path>
                <a:path w="212725" h="109219">
                  <a:moveTo>
                    <a:pt x="208457" y="88137"/>
                  </a:moveTo>
                  <a:lnTo>
                    <a:pt x="207683" y="88137"/>
                  </a:lnTo>
                  <a:lnTo>
                    <a:pt x="207683" y="88899"/>
                  </a:lnTo>
                  <a:lnTo>
                    <a:pt x="208457" y="88899"/>
                  </a:lnTo>
                  <a:lnTo>
                    <a:pt x="208457" y="88137"/>
                  </a:lnTo>
                  <a:close/>
                </a:path>
                <a:path w="212725" h="109219">
                  <a:moveTo>
                    <a:pt x="210019" y="88137"/>
                  </a:moveTo>
                  <a:lnTo>
                    <a:pt x="209232" y="88137"/>
                  </a:lnTo>
                  <a:lnTo>
                    <a:pt x="209232" y="88899"/>
                  </a:lnTo>
                  <a:lnTo>
                    <a:pt x="210019" y="88899"/>
                  </a:lnTo>
                  <a:lnTo>
                    <a:pt x="210019" y="88137"/>
                  </a:lnTo>
                  <a:close/>
                </a:path>
                <a:path w="212725" h="109219">
                  <a:moveTo>
                    <a:pt x="210794" y="87375"/>
                  </a:moveTo>
                  <a:lnTo>
                    <a:pt x="204952" y="87375"/>
                  </a:lnTo>
                  <a:lnTo>
                    <a:pt x="204952" y="88137"/>
                  </a:lnTo>
                  <a:lnTo>
                    <a:pt x="210794" y="88137"/>
                  </a:lnTo>
                  <a:lnTo>
                    <a:pt x="210794" y="87375"/>
                  </a:lnTo>
                  <a:close/>
                </a:path>
                <a:path w="212725" h="109219">
                  <a:moveTo>
                    <a:pt x="211569" y="86613"/>
                  </a:moveTo>
                  <a:lnTo>
                    <a:pt x="202615" y="86613"/>
                  </a:lnTo>
                  <a:lnTo>
                    <a:pt x="202615" y="87375"/>
                  </a:lnTo>
                  <a:lnTo>
                    <a:pt x="211569" y="87375"/>
                  </a:lnTo>
                  <a:lnTo>
                    <a:pt x="211569" y="86613"/>
                  </a:lnTo>
                  <a:close/>
                </a:path>
                <a:path w="212725" h="109219">
                  <a:moveTo>
                    <a:pt x="211569" y="81660"/>
                  </a:moveTo>
                  <a:lnTo>
                    <a:pt x="210794" y="82422"/>
                  </a:lnTo>
                  <a:lnTo>
                    <a:pt x="211569" y="82422"/>
                  </a:lnTo>
                  <a:lnTo>
                    <a:pt x="211569" y="81660"/>
                  </a:lnTo>
                  <a:close/>
                </a:path>
                <a:path w="212725" h="109219">
                  <a:moveTo>
                    <a:pt x="210794" y="79374"/>
                  </a:moveTo>
                  <a:lnTo>
                    <a:pt x="210019" y="79374"/>
                  </a:lnTo>
                  <a:lnTo>
                    <a:pt x="210019" y="80136"/>
                  </a:lnTo>
                  <a:lnTo>
                    <a:pt x="210794" y="80136"/>
                  </a:lnTo>
                  <a:lnTo>
                    <a:pt x="210794" y="79374"/>
                  </a:lnTo>
                  <a:close/>
                </a:path>
                <a:path w="212725" h="109219">
                  <a:moveTo>
                    <a:pt x="75450" y="64769"/>
                  </a:moveTo>
                  <a:lnTo>
                    <a:pt x="10490" y="64769"/>
                  </a:lnTo>
                  <a:lnTo>
                    <a:pt x="11264" y="65531"/>
                  </a:lnTo>
                  <a:lnTo>
                    <a:pt x="11264" y="66293"/>
                  </a:lnTo>
                  <a:lnTo>
                    <a:pt x="12052" y="66293"/>
                  </a:lnTo>
                  <a:lnTo>
                    <a:pt x="12052" y="67055"/>
                  </a:lnTo>
                  <a:lnTo>
                    <a:pt x="12827" y="67055"/>
                  </a:lnTo>
                  <a:lnTo>
                    <a:pt x="13601" y="67436"/>
                  </a:lnTo>
                  <a:lnTo>
                    <a:pt x="15163" y="68960"/>
                  </a:lnTo>
                  <a:lnTo>
                    <a:pt x="15557" y="70484"/>
                  </a:lnTo>
                  <a:lnTo>
                    <a:pt x="16332" y="72008"/>
                  </a:lnTo>
                  <a:lnTo>
                    <a:pt x="17881" y="74421"/>
                  </a:lnTo>
                  <a:lnTo>
                    <a:pt x="18669" y="76326"/>
                  </a:lnTo>
                  <a:lnTo>
                    <a:pt x="21767" y="77850"/>
                  </a:lnTo>
                  <a:lnTo>
                    <a:pt x="24104" y="79374"/>
                  </a:lnTo>
                  <a:lnTo>
                    <a:pt x="25273" y="78612"/>
                  </a:lnTo>
                  <a:lnTo>
                    <a:pt x="25273" y="77088"/>
                  </a:lnTo>
                  <a:lnTo>
                    <a:pt x="27609" y="75945"/>
                  </a:lnTo>
                  <a:lnTo>
                    <a:pt x="29946" y="75945"/>
                  </a:lnTo>
                  <a:lnTo>
                    <a:pt x="30721" y="74421"/>
                  </a:lnTo>
                  <a:lnTo>
                    <a:pt x="69608" y="74421"/>
                  </a:lnTo>
                  <a:lnTo>
                    <a:pt x="69608" y="72897"/>
                  </a:lnTo>
                  <a:lnTo>
                    <a:pt x="70396" y="72897"/>
                  </a:lnTo>
                  <a:lnTo>
                    <a:pt x="70396" y="72008"/>
                  </a:lnTo>
                  <a:lnTo>
                    <a:pt x="77000" y="72008"/>
                  </a:lnTo>
                  <a:lnTo>
                    <a:pt x="77000" y="71246"/>
                  </a:lnTo>
                  <a:lnTo>
                    <a:pt x="76225" y="71246"/>
                  </a:lnTo>
                  <a:lnTo>
                    <a:pt x="76225" y="70484"/>
                  </a:lnTo>
                  <a:lnTo>
                    <a:pt x="77774" y="70484"/>
                  </a:lnTo>
                  <a:lnTo>
                    <a:pt x="78549" y="69722"/>
                  </a:lnTo>
                  <a:lnTo>
                    <a:pt x="78549" y="68960"/>
                  </a:lnTo>
                  <a:lnTo>
                    <a:pt x="74663" y="68960"/>
                  </a:lnTo>
                  <a:lnTo>
                    <a:pt x="74663" y="65531"/>
                  </a:lnTo>
                  <a:lnTo>
                    <a:pt x="75450" y="65531"/>
                  </a:lnTo>
                  <a:lnTo>
                    <a:pt x="75450" y="64769"/>
                  </a:lnTo>
                  <a:close/>
                </a:path>
                <a:path w="212725" h="109219">
                  <a:moveTo>
                    <a:pt x="68834" y="74421"/>
                  </a:moveTo>
                  <a:lnTo>
                    <a:pt x="30721" y="74421"/>
                  </a:lnTo>
                  <a:lnTo>
                    <a:pt x="33058" y="75945"/>
                  </a:lnTo>
                  <a:lnTo>
                    <a:pt x="34607" y="76326"/>
                  </a:lnTo>
                  <a:lnTo>
                    <a:pt x="35001" y="76326"/>
                  </a:lnTo>
                  <a:lnTo>
                    <a:pt x="38100" y="77850"/>
                  </a:lnTo>
                  <a:lnTo>
                    <a:pt x="38887" y="78612"/>
                  </a:lnTo>
                  <a:lnTo>
                    <a:pt x="41998" y="78612"/>
                  </a:lnTo>
                  <a:lnTo>
                    <a:pt x="46278" y="77850"/>
                  </a:lnTo>
                  <a:lnTo>
                    <a:pt x="48602" y="77850"/>
                  </a:lnTo>
                  <a:lnTo>
                    <a:pt x="52501" y="77088"/>
                  </a:lnTo>
                  <a:lnTo>
                    <a:pt x="56781" y="77088"/>
                  </a:lnTo>
                  <a:lnTo>
                    <a:pt x="58331" y="76326"/>
                  </a:lnTo>
                  <a:lnTo>
                    <a:pt x="64160" y="75945"/>
                  </a:lnTo>
                  <a:lnTo>
                    <a:pt x="68834" y="75945"/>
                  </a:lnTo>
                  <a:lnTo>
                    <a:pt x="68834" y="74421"/>
                  </a:lnTo>
                  <a:close/>
                </a:path>
                <a:path w="212725" h="109219">
                  <a:moveTo>
                    <a:pt x="205346" y="76326"/>
                  </a:moveTo>
                  <a:lnTo>
                    <a:pt x="175780" y="76326"/>
                  </a:lnTo>
                  <a:lnTo>
                    <a:pt x="175780" y="77088"/>
                  </a:lnTo>
                  <a:lnTo>
                    <a:pt x="205346" y="77088"/>
                  </a:lnTo>
                  <a:lnTo>
                    <a:pt x="205346" y="76326"/>
                  </a:lnTo>
                  <a:close/>
                </a:path>
                <a:path w="212725" h="109219">
                  <a:moveTo>
                    <a:pt x="206908" y="76326"/>
                  </a:moveTo>
                  <a:lnTo>
                    <a:pt x="206121" y="76326"/>
                  </a:lnTo>
                  <a:lnTo>
                    <a:pt x="206121" y="77088"/>
                  </a:lnTo>
                  <a:lnTo>
                    <a:pt x="206908" y="77088"/>
                  </a:lnTo>
                  <a:lnTo>
                    <a:pt x="206908" y="76326"/>
                  </a:lnTo>
                  <a:close/>
                </a:path>
                <a:path w="212725" h="109219">
                  <a:moveTo>
                    <a:pt x="29946" y="75945"/>
                  </a:moveTo>
                  <a:lnTo>
                    <a:pt x="28384" y="75945"/>
                  </a:lnTo>
                  <a:lnTo>
                    <a:pt x="29159" y="76326"/>
                  </a:lnTo>
                  <a:lnTo>
                    <a:pt x="29946" y="75945"/>
                  </a:lnTo>
                  <a:close/>
                </a:path>
                <a:path w="212725" h="109219">
                  <a:moveTo>
                    <a:pt x="175006" y="75183"/>
                  </a:moveTo>
                  <a:lnTo>
                    <a:pt x="174231" y="75945"/>
                  </a:lnTo>
                  <a:lnTo>
                    <a:pt x="175006" y="76326"/>
                  </a:lnTo>
                  <a:lnTo>
                    <a:pt x="175006" y="75183"/>
                  </a:lnTo>
                  <a:close/>
                </a:path>
                <a:path w="212725" h="109219">
                  <a:moveTo>
                    <a:pt x="206908" y="70484"/>
                  </a:moveTo>
                  <a:lnTo>
                    <a:pt x="175006" y="70484"/>
                  </a:lnTo>
                  <a:lnTo>
                    <a:pt x="175006" y="76326"/>
                  </a:lnTo>
                  <a:lnTo>
                    <a:pt x="204952" y="76326"/>
                  </a:lnTo>
                  <a:lnTo>
                    <a:pt x="204952" y="75945"/>
                  </a:lnTo>
                  <a:lnTo>
                    <a:pt x="205346" y="75183"/>
                  </a:lnTo>
                  <a:lnTo>
                    <a:pt x="202615" y="75183"/>
                  </a:lnTo>
                  <a:lnTo>
                    <a:pt x="202615" y="74421"/>
                  </a:lnTo>
                  <a:lnTo>
                    <a:pt x="204177" y="74421"/>
                  </a:lnTo>
                  <a:lnTo>
                    <a:pt x="204177" y="73659"/>
                  </a:lnTo>
                  <a:lnTo>
                    <a:pt x="204952" y="73659"/>
                  </a:lnTo>
                  <a:lnTo>
                    <a:pt x="204952" y="72897"/>
                  </a:lnTo>
                  <a:lnTo>
                    <a:pt x="205346" y="72897"/>
                  </a:lnTo>
                  <a:lnTo>
                    <a:pt x="204952" y="72008"/>
                  </a:lnTo>
                  <a:lnTo>
                    <a:pt x="206121" y="72008"/>
                  </a:lnTo>
                  <a:lnTo>
                    <a:pt x="206121" y="71246"/>
                  </a:lnTo>
                  <a:lnTo>
                    <a:pt x="206908" y="71246"/>
                  </a:lnTo>
                  <a:lnTo>
                    <a:pt x="206908" y="70484"/>
                  </a:lnTo>
                  <a:close/>
                </a:path>
                <a:path w="212725" h="109219">
                  <a:moveTo>
                    <a:pt x="203403" y="74421"/>
                  </a:moveTo>
                  <a:lnTo>
                    <a:pt x="202615" y="74421"/>
                  </a:lnTo>
                  <a:lnTo>
                    <a:pt x="202615" y="75183"/>
                  </a:lnTo>
                  <a:lnTo>
                    <a:pt x="203403" y="75183"/>
                  </a:lnTo>
                  <a:lnTo>
                    <a:pt x="203403" y="74421"/>
                  </a:lnTo>
                  <a:close/>
                </a:path>
                <a:path w="212725" h="109219">
                  <a:moveTo>
                    <a:pt x="205346" y="74421"/>
                  </a:moveTo>
                  <a:lnTo>
                    <a:pt x="203403" y="74421"/>
                  </a:lnTo>
                  <a:lnTo>
                    <a:pt x="203403" y="75183"/>
                  </a:lnTo>
                  <a:lnTo>
                    <a:pt x="205346" y="75183"/>
                  </a:lnTo>
                  <a:lnTo>
                    <a:pt x="205346" y="74421"/>
                  </a:lnTo>
                  <a:close/>
                </a:path>
                <a:path w="212725" h="109219">
                  <a:moveTo>
                    <a:pt x="158280" y="72897"/>
                  </a:moveTo>
                  <a:lnTo>
                    <a:pt x="157124" y="72897"/>
                  </a:lnTo>
                  <a:lnTo>
                    <a:pt x="157124" y="74421"/>
                  </a:lnTo>
                  <a:lnTo>
                    <a:pt x="175006" y="74421"/>
                  </a:lnTo>
                  <a:lnTo>
                    <a:pt x="175006" y="73659"/>
                  </a:lnTo>
                  <a:lnTo>
                    <a:pt x="158280" y="73659"/>
                  </a:lnTo>
                  <a:lnTo>
                    <a:pt x="158280" y="72897"/>
                  </a:lnTo>
                  <a:close/>
                </a:path>
                <a:path w="212725" h="109219">
                  <a:moveTo>
                    <a:pt x="204952" y="73659"/>
                  </a:moveTo>
                  <a:lnTo>
                    <a:pt x="204177" y="73659"/>
                  </a:lnTo>
                  <a:lnTo>
                    <a:pt x="204177" y="74421"/>
                  </a:lnTo>
                  <a:lnTo>
                    <a:pt x="204952" y="74421"/>
                  </a:lnTo>
                  <a:lnTo>
                    <a:pt x="204952" y="73659"/>
                  </a:lnTo>
                  <a:close/>
                </a:path>
                <a:path w="212725" h="109219">
                  <a:moveTo>
                    <a:pt x="72339" y="72897"/>
                  </a:moveTo>
                  <a:lnTo>
                    <a:pt x="71945" y="72897"/>
                  </a:lnTo>
                  <a:lnTo>
                    <a:pt x="71945" y="73659"/>
                  </a:lnTo>
                  <a:lnTo>
                    <a:pt x="73113" y="73659"/>
                  </a:lnTo>
                  <a:lnTo>
                    <a:pt x="72339" y="72897"/>
                  </a:lnTo>
                  <a:close/>
                </a:path>
                <a:path w="212725" h="109219">
                  <a:moveTo>
                    <a:pt x="157124" y="72897"/>
                  </a:moveTo>
                  <a:lnTo>
                    <a:pt x="156337" y="73659"/>
                  </a:lnTo>
                  <a:lnTo>
                    <a:pt x="157124" y="73659"/>
                  </a:lnTo>
                  <a:lnTo>
                    <a:pt x="157124" y="72897"/>
                  </a:lnTo>
                  <a:close/>
                </a:path>
                <a:path w="212725" h="109219">
                  <a:moveTo>
                    <a:pt x="159067" y="72897"/>
                  </a:moveTo>
                  <a:lnTo>
                    <a:pt x="158280" y="72897"/>
                  </a:lnTo>
                  <a:lnTo>
                    <a:pt x="158280" y="73659"/>
                  </a:lnTo>
                  <a:lnTo>
                    <a:pt x="159067" y="73659"/>
                  </a:lnTo>
                  <a:lnTo>
                    <a:pt x="159067" y="72897"/>
                  </a:lnTo>
                  <a:close/>
                </a:path>
                <a:path w="212725" h="109219">
                  <a:moveTo>
                    <a:pt x="159067" y="72897"/>
                  </a:moveTo>
                  <a:lnTo>
                    <a:pt x="159067" y="73659"/>
                  </a:lnTo>
                  <a:lnTo>
                    <a:pt x="159842" y="73659"/>
                  </a:lnTo>
                  <a:lnTo>
                    <a:pt x="159067" y="72897"/>
                  </a:lnTo>
                  <a:close/>
                </a:path>
                <a:path w="212725" h="109219">
                  <a:moveTo>
                    <a:pt x="175006" y="70484"/>
                  </a:moveTo>
                  <a:lnTo>
                    <a:pt x="160616" y="70484"/>
                  </a:lnTo>
                  <a:lnTo>
                    <a:pt x="160616" y="71246"/>
                  </a:lnTo>
                  <a:lnTo>
                    <a:pt x="159842" y="71246"/>
                  </a:lnTo>
                  <a:lnTo>
                    <a:pt x="159842" y="73659"/>
                  </a:lnTo>
                  <a:lnTo>
                    <a:pt x="175006" y="73659"/>
                  </a:lnTo>
                  <a:lnTo>
                    <a:pt x="175006" y="70484"/>
                  </a:lnTo>
                  <a:close/>
                </a:path>
                <a:path w="212725" h="109219">
                  <a:moveTo>
                    <a:pt x="73888" y="72008"/>
                  </a:moveTo>
                  <a:lnTo>
                    <a:pt x="70396" y="72008"/>
                  </a:lnTo>
                  <a:lnTo>
                    <a:pt x="71170" y="72897"/>
                  </a:lnTo>
                  <a:lnTo>
                    <a:pt x="73888" y="72897"/>
                  </a:lnTo>
                  <a:lnTo>
                    <a:pt x="73888" y="72008"/>
                  </a:lnTo>
                  <a:close/>
                </a:path>
                <a:path w="212725" h="109219">
                  <a:moveTo>
                    <a:pt x="74663" y="72008"/>
                  </a:moveTo>
                  <a:lnTo>
                    <a:pt x="73888" y="72008"/>
                  </a:lnTo>
                  <a:lnTo>
                    <a:pt x="73888" y="72897"/>
                  </a:lnTo>
                  <a:lnTo>
                    <a:pt x="74663" y="72897"/>
                  </a:lnTo>
                  <a:lnTo>
                    <a:pt x="74663" y="72008"/>
                  </a:lnTo>
                  <a:close/>
                </a:path>
                <a:path w="212725" h="109219">
                  <a:moveTo>
                    <a:pt x="76225" y="72008"/>
                  </a:moveTo>
                  <a:lnTo>
                    <a:pt x="75450" y="72008"/>
                  </a:lnTo>
                  <a:lnTo>
                    <a:pt x="76225" y="72897"/>
                  </a:lnTo>
                  <a:lnTo>
                    <a:pt x="76225" y="72008"/>
                  </a:lnTo>
                  <a:close/>
                </a:path>
                <a:path w="212725" h="109219">
                  <a:moveTo>
                    <a:pt x="79336" y="69722"/>
                  </a:moveTo>
                  <a:lnTo>
                    <a:pt x="78549" y="69722"/>
                  </a:lnTo>
                  <a:lnTo>
                    <a:pt x="78549" y="70484"/>
                  </a:lnTo>
                  <a:lnTo>
                    <a:pt x="77774" y="70484"/>
                  </a:lnTo>
                  <a:lnTo>
                    <a:pt x="77774" y="71246"/>
                  </a:lnTo>
                  <a:lnTo>
                    <a:pt x="79336" y="72897"/>
                  </a:lnTo>
                  <a:lnTo>
                    <a:pt x="79336" y="69722"/>
                  </a:lnTo>
                  <a:close/>
                </a:path>
                <a:path w="212725" h="109219">
                  <a:moveTo>
                    <a:pt x="159842" y="72008"/>
                  </a:moveTo>
                  <a:lnTo>
                    <a:pt x="159067" y="72008"/>
                  </a:lnTo>
                  <a:lnTo>
                    <a:pt x="159067" y="72897"/>
                  </a:lnTo>
                  <a:lnTo>
                    <a:pt x="159842" y="72897"/>
                  </a:lnTo>
                  <a:lnTo>
                    <a:pt x="159842" y="72008"/>
                  </a:lnTo>
                  <a:close/>
                </a:path>
                <a:path w="212725" h="109219">
                  <a:moveTo>
                    <a:pt x="205346" y="72008"/>
                  </a:moveTo>
                  <a:lnTo>
                    <a:pt x="204952" y="72008"/>
                  </a:lnTo>
                  <a:lnTo>
                    <a:pt x="205346" y="72897"/>
                  </a:lnTo>
                  <a:lnTo>
                    <a:pt x="205346" y="72008"/>
                  </a:lnTo>
                  <a:close/>
                </a:path>
                <a:path w="212725" h="109219">
                  <a:moveTo>
                    <a:pt x="79336" y="71246"/>
                  </a:moveTo>
                  <a:lnTo>
                    <a:pt x="79336" y="72008"/>
                  </a:lnTo>
                  <a:lnTo>
                    <a:pt x="80111" y="72008"/>
                  </a:lnTo>
                  <a:lnTo>
                    <a:pt x="79336" y="71246"/>
                  </a:lnTo>
                  <a:close/>
                </a:path>
                <a:path w="212725" h="109219">
                  <a:moveTo>
                    <a:pt x="206908" y="71246"/>
                  </a:moveTo>
                  <a:lnTo>
                    <a:pt x="206121" y="71246"/>
                  </a:lnTo>
                  <a:lnTo>
                    <a:pt x="206121" y="72008"/>
                  </a:lnTo>
                  <a:lnTo>
                    <a:pt x="206908" y="72008"/>
                  </a:lnTo>
                  <a:lnTo>
                    <a:pt x="206908" y="71246"/>
                  </a:lnTo>
                  <a:close/>
                </a:path>
                <a:path w="212725" h="109219">
                  <a:moveTo>
                    <a:pt x="207683" y="71246"/>
                  </a:moveTo>
                  <a:lnTo>
                    <a:pt x="206908" y="71246"/>
                  </a:lnTo>
                  <a:lnTo>
                    <a:pt x="206908" y="72008"/>
                  </a:lnTo>
                  <a:lnTo>
                    <a:pt x="207683" y="72008"/>
                  </a:lnTo>
                  <a:lnTo>
                    <a:pt x="207683" y="71246"/>
                  </a:lnTo>
                  <a:close/>
                </a:path>
                <a:path w="212725" h="109219">
                  <a:moveTo>
                    <a:pt x="77000" y="70484"/>
                  </a:moveTo>
                  <a:lnTo>
                    <a:pt x="76225" y="70484"/>
                  </a:lnTo>
                  <a:lnTo>
                    <a:pt x="77000" y="71246"/>
                  </a:lnTo>
                  <a:lnTo>
                    <a:pt x="77000" y="70484"/>
                  </a:lnTo>
                  <a:close/>
                </a:path>
                <a:path w="212725" h="109219">
                  <a:moveTo>
                    <a:pt x="77774" y="70484"/>
                  </a:moveTo>
                  <a:lnTo>
                    <a:pt x="77000" y="70484"/>
                  </a:lnTo>
                  <a:lnTo>
                    <a:pt x="77000" y="71246"/>
                  </a:lnTo>
                  <a:lnTo>
                    <a:pt x="77774" y="71246"/>
                  </a:lnTo>
                  <a:lnTo>
                    <a:pt x="77774" y="70484"/>
                  </a:lnTo>
                  <a:close/>
                </a:path>
                <a:path w="212725" h="109219">
                  <a:moveTo>
                    <a:pt x="153231" y="70484"/>
                  </a:moveTo>
                  <a:lnTo>
                    <a:pt x="79336" y="70484"/>
                  </a:lnTo>
                  <a:lnTo>
                    <a:pt x="79336" y="71246"/>
                  </a:lnTo>
                  <a:lnTo>
                    <a:pt x="154012" y="71246"/>
                  </a:lnTo>
                  <a:lnTo>
                    <a:pt x="153231" y="70484"/>
                  </a:lnTo>
                  <a:close/>
                </a:path>
                <a:path w="212725" h="109219">
                  <a:moveTo>
                    <a:pt x="160616" y="69722"/>
                  </a:moveTo>
                  <a:lnTo>
                    <a:pt x="152450" y="69722"/>
                  </a:lnTo>
                  <a:lnTo>
                    <a:pt x="153231" y="70484"/>
                  </a:lnTo>
                  <a:lnTo>
                    <a:pt x="160616" y="70484"/>
                  </a:lnTo>
                  <a:lnTo>
                    <a:pt x="160616" y="69722"/>
                  </a:lnTo>
                  <a:close/>
                </a:path>
                <a:path w="212725" h="109219">
                  <a:moveTo>
                    <a:pt x="131445" y="68198"/>
                  </a:moveTo>
                  <a:lnTo>
                    <a:pt x="80111" y="68198"/>
                  </a:lnTo>
                  <a:lnTo>
                    <a:pt x="80111" y="68960"/>
                  </a:lnTo>
                  <a:lnTo>
                    <a:pt x="79336" y="69722"/>
                  </a:lnTo>
                  <a:lnTo>
                    <a:pt x="132232" y="69722"/>
                  </a:lnTo>
                  <a:lnTo>
                    <a:pt x="132232" y="68960"/>
                  </a:lnTo>
                  <a:lnTo>
                    <a:pt x="131445" y="68960"/>
                  </a:lnTo>
                  <a:lnTo>
                    <a:pt x="131445" y="68198"/>
                  </a:lnTo>
                  <a:close/>
                </a:path>
                <a:path w="212725" h="109219">
                  <a:moveTo>
                    <a:pt x="133781" y="67436"/>
                  </a:moveTo>
                  <a:lnTo>
                    <a:pt x="129895" y="67436"/>
                  </a:lnTo>
                  <a:lnTo>
                    <a:pt x="129895" y="68198"/>
                  </a:lnTo>
                  <a:lnTo>
                    <a:pt x="131445" y="68198"/>
                  </a:lnTo>
                  <a:lnTo>
                    <a:pt x="131445" y="68960"/>
                  </a:lnTo>
                  <a:lnTo>
                    <a:pt x="132232" y="68960"/>
                  </a:lnTo>
                  <a:lnTo>
                    <a:pt x="132232" y="69722"/>
                  </a:lnTo>
                  <a:lnTo>
                    <a:pt x="133007" y="69722"/>
                  </a:lnTo>
                  <a:lnTo>
                    <a:pt x="133007" y="68960"/>
                  </a:lnTo>
                  <a:lnTo>
                    <a:pt x="133781" y="68198"/>
                  </a:lnTo>
                  <a:lnTo>
                    <a:pt x="133781" y="67436"/>
                  </a:lnTo>
                  <a:close/>
                </a:path>
                <a:path w="212725" h="109219">
                  <a:moveTo>
                    <a:pt x="153238" y="67436"/>
                  </a:moveTo>
                  <a:lnTo>
                    <a:pt x="133781" y="67436"/>
                  </a:lnTo>
                  <a:lnTo>
                    <a:pt x="133781" y="68960"/>
                  </a:lnTo>
                  <a:lnTo>
                    <a:pt x="133007" y="68960"/>
                  </a:lnTo>
                  <a:lnTo>
                    <a:pt x="133007" y="69722"/>
                  </a:lnTo>
                  <a:lnTo>
                    <a:pt x="151676" y="69722"/>
                  </a:lnTo>
                  <a:lnTo>
                    <a:pt x="151676" y="68198"/>
                  </a:lnTo>
                  <a:lnTo>
                    <a:pt x="153238" y="68198"/>
                  </a:lnTo>
                  <a:lnTo>
                    <a:pt x="153238" y="67436"/>
                  </a:lnTo>
                  <a:close/>
                </a:path>
                <a:path w="212725" h="109219">
                  <a:moveTo>
                    <a:pt x="166839" y="67436"/>
                  </a:moveTo>
                  <a:lnTo>
                    <a:pt x="159842" y="67436"/>
                  </a:lnTo>
                  <a:lnTo>
                    <a:pt x="159842" y="69722"/>
                  </a:lnTo>
                  <a:lnTo>
                    <a:pt x="169570" y="69722"/>
                  </a:lnTo>
                  <a:lnTo>
                    <a:pt x="169570" y="68198"/>
                  </a:lnTo>
                  <a:lnTo>
                    <a:pt x="166839" y="68198"/>
                  </a:lnTo>
                  <a:lnTo>
                    <a:pt x="166839" y="67436"/>
                  </a:lnTo>
                  <a:close/>
                </a:path>
                <a:path w="212725" h="109219">
                  <a:moveTo>
                    <a:pt x="174231" y="68960"/>
                  </a:moveTo>
                  <a:lnTo>
                    <a:pt x="170345" y="68960"/>
                  </a:lnTo>
                  <a:lnTo>
                    <a:pt x="170345" y="69722"/>
                  </a:lnTo>
                  <a:lnTo>
                    <a:pt x="174231" y="69722"/>
                  </a:lnTo>
                  <a:lnTo>
                    <a:pt x="174231" y="68960"/>
                  </a:lnTo>
                  <a:close/>
                </a:path>
                <a:path w="212725" h="109219">
                  <a:moveTo>
                    <a:pt x="175006" y="68198"/>
                  </a:moveTo>
                  <a:lnTo>
                    <a:pt x="173456" y="68198"/>
                  </a:lnTo>
                  <a:lnTo>
                    <a:pt x="173456" y="68960"/>
                  </a:lnTo>
                  <a:lnTo>
                    <a:pt x="174231" y="68960"/>
                  </a:lnTo>
                  <a:lnTo>
                    <a:pt x="174231" y="69722"/>
                  </a:lnTo>
                  <a:lnTo>
                    <a:pt x="175006" y="69722"/>
                  </a:lnTo>
                  <a:lnTo>
                    <a:pt x="175006" y="68198"/>
                  </a:lnTo>
                  <a:close/>
                </a:path>
                <a:path w="212725" h="109219">
                  <a:moveTo>
                    <a:pt x="175006" y="68960"/>
                  </a:moveTo>
                  <a:lnTo>
                    <a:pt x="175006" y="69722"/>
                  </a:lnTo>
                  <a:lnTo>
                    <a:pt x="175780" y="69722"/>
                  </a:lnTo>
                  <a:lnTo>
                    <a:pt x="175006" y="68960"/>
                  </a:lnTo>
                  <a:close/>
                </a:path>
                <a:path w="212725" h="109219">
                  <a:moveTo>
                    <a:pt x="208457" y="68198"/>
                  </a:moveTo>
                  <a:lnTo>
                    <a:pt x="175006" y="68198"/>
                  </a:lnTo>
                  <a:lnTo>
                    <a:pt x="175006" y="68960"/>
                  </a:lnTo>
                  <a:lnTo>
                    <a:pt x="175780" y="69722"/>
                  </a:lnTo>
                  <a:lnTo>
                    <a:pt x="175780" y="68960"/>
                  </a:lnTo>
                  <a:lnTo>
                    <a:pt x="208457" y="68960"/>
                  </a:lnTo>
                  <a:lnTo>
                    <a:pt x="208457" y="68198"/>
                  </a:lnTo>
                  <a:close/>
                </a:path>
                <a:path w="212725" h="109219">
                  <a:moveTo>
                    <a:pt x="208457" y="68960"/>
                  </a:moveTo>
                  <a:lnTo>
                    <a:pt x="175780" y="68960"/>
                  </a:lnTo>
                  <a:lnTo>
                    <a:pt x="175780" y="69722"/>
                  </a:lnTo>
                  <a:lnTo>
                    <a:pt x="208457" y="69722"/>
                  </a:lnTo>
                  <a:lnTo>
                    <a:pt x="208457" y="68960"/>
                  </a:lnTo>
                  <a:close/>
                </a:path>
                <a:path w="212725" h="109219">
                  <a:moveTo>
                    <a:pt x="209232" y="67436"/>
                  </a:moveTo>
                  <a:lnTo>
                    <a:pt x="174231" y="67436"/>
                  </a:lnTo>
                  <a:lnTo>
                    <a:pt x="174231" y="68198"/>
                  </a:lnTo>
                  <a:lnTo>
                    <a:pt x="208457" y="68198"/>
                  </a:lnTo>
                  <a:lnTo>
                    <a:pt x="208457" y="68960"/>
                  </a:lnTo>
                  <a:lnTo>
                    <a:pt x="209232" y="69722"/>
                  </a:lnTo>
                  <a:lnTo>
                    <a:pt x="209232" y="67436"/>
                  </a:lnTo>
                  <a:close/>
                </a:path>
                <a:path w="212725" h="109219">
                  <a:moveTo>
                    <a:pt x="75450" y="66293"/>
                  </a:moveTo>
                  <a:lnTo>
                    <a:pt x="75450" y="68960"/>
                  </a:lnTo>
                  <a:lnTo>
                    <a:pt x="77774" y="68960"/>
                  </a:lnTo>
                  <a:lnTo>
                    <a:pt x="77774" y="68198"/>
                  </a:lnTo>
                  <a:lnTo>
                    <a:pt x="77000" y="68198"/>
                  </a:lnTo>
                  <a:lnTo>
                    <a:pt x="77000" y="67436"/>
                  </a:lnTo>
                  <a:lnTo>
                    <a:pt x="76225" y="67436"/>
                  </a:lnTo>
                  <a:lnTo>
                    <a:pt x="76225" y="67055"/>
                  </a:lnTo>
                  <a:lnTo>
                    <a:pt x="75450" y="66293"/>
                  </a:lnTo>
                  <a:close/>
                </a:path>
                <a:path w="212725" h="109219">
                  <a:moveTo>
                    <a:pt x="77774" y="68198"/>
                  </a:moveTo>
                  <a:lnTo>
                    <a:pt x="77774" y="68960"/>
                  </a:lnTo>
                  <a:lnTo>
                    <a:pt x="78549" y="68960"/>
                  </a:lnTo>
                  <a:lnTo>
                    <a:pt x="77774" y="68198"/>
                  </a:lnTo>
                  <a:close/>
                </a:path>
                <a:path w="212725" h="109219">
                  <a:moveTo>
                    <a:pt x="129895" y="67436"/>
                  </a:moveTo>
                  <a:lnTo>
                    <a:pt x="79336" y="67436"/>
                  </a:lnTo>
                  <a:lnTo>
                    <a:pt x="79336" y="68960"/>
                  </a:lnTo>
                  <a:lnTo>
                    <a:pt x="80111" y="68960"/>
                  </a:lnTo>
                  <a:lnTo>
                    <a:pt x="80111" y="68198"/>
                  </a:lnTo>
                  <a:lnTo>
                    <a:pt x="129895" y="68198"/>
                  </a:lnTo>
                  <a:lnTo>
                    <a:pt x="129895" y="67436"/>
                  </a:lnTo>
                  <a:close/>
                </a:path>
                <a:path w="212725" h="109219">
                  <a:moveTo>
                    <a:pt x="152450" y="68198"/>
                  </a:moveTo>
                  <a:lnTo>
                    <a:pt x="151676" y="68198"/>
                  </a:lnTo>
                  <a:lnTo>
                    <a:pt x="151676" y="68960"/>
                  </a:lnTo>
                  <a:lnTo>
                    <a:pt x="152450" y="68960"/>
                  </a:lnTo>
                  <a:lnTo>
                    <a:pt x="152450" y="68198"/>
                  </a:lnTo>
                  <a:close/>
                </a:path>
                <a:path w="212725" h="109219">
                  <a:moveTo>
                    <a:pt x="173456" y="67436"/>
                  </a:moveTo>
                  <a:lnTo>
                    <a:pt x="169570" y="67436"/>
                  </a:lnTo>
                  <a:lnTo>
                    <a:pt x="169570" y="68960"/>
                  </a:lnTo>
                  <a:lnTo>
                    <a:pt x="173456" y="68960"/>
                  </a:lnTo>
                  <a:lnTo>
                    <a:pt x="173456" y="67436"/>
                  </a:lnTo>
                  <a:close/>
                </a:path>
                <a:path w="212725" h="109219">
                  <a:moveTo>
                    <a:pt x="210794" y="67436"/>
                  </a:moveTo>
                  <a:lnTo>
                    <a:pt x="209232" y="67436"/>
                  </a:lnTo>
                  <a:lnTo>
                    <a:pt x="209232" y="68198"/>
                  </a:lnTo>
                  <a:lnTo>
                    <a:pt x="210019" y="68198"/>
                  </a:lnTo>
                  <a:lnTo>
                    <a:pt x="210794" y="68960"/>
                  </a:lnTo>
                  <a:lnTo>
                    <a:pt x="211569" y="68960"/>
                  </a:lnTo>
                  <a:lnTo>
                    <a:pt x="211569" y="68198"/>
                  </a:lnTo>
                  <a:lnTo>
                    <a:pt x="210794" y="67436"/>
                  </a:lnTo>
                  <a:close/>
                </a:path>
                <a:path w="212725" h="109219">
                  <a:moveTo>
                    <a:pt x="78549" y="67436"/>
                  </a:moveTo>
                  <a:lnTo>
                    <a:pt x="77000" y="67436"/>
                  </a:lnTo>
                  <a:lnTo>
                    <a:pt x="77000" y="68198"/>
                  </a:lnTo>
                  <a:lnTo>
                    <a:pt x="78549" y="68198"/>
                  </a:lnTo>
                  <a:lnTo>
                    <a:pt x="78549" y="67436"/>
                  </a:lnTo>
                  <a:close/>
                </a:path>
                <a:path w="212725" h="109219">
                  <a:moveTo>
                    <a:pt x="79336" y="67055"/>
                  </a:moveTo>
                  <a:lnTo>
                    <a:pt x="78549" y="67055"/>
                  </a:lnTo>
                  <a:lnTo>
                    <a:pt x="78549" y="67436"/>
                  </a:lnTo>
                  <a:lnTo>
                    <a:pt x="79336" y="68198"/>
                  </a:lnTo>
                  <a:lnTo>
                    <a:pt x="79336" y="67055"/>
                  </a:lnTo>
                  <a:close/>
                </a:path>
                <a:path w="212725" h="109219">
                  <a:moveTo>
                    <a:pt x="169570" y="67436"/>
                  </a:moveTo>
                  <a:lnTo>
                    <a:pt x="166839" y="67436"/>
                  </a:lnTo>
                  <a:lnTo>
                    <a:pt x="166839" y="68198"/>
                  </a:lnTo>
                  <a:lnTo>
                    <a:pt x="169570" y="68198"/>
                  </a:lnTo>
                  <a:lnTo>
                    <a:pt x="169570" y="67436"/>
                  </a:lnTo>
                  <a:close/>
                </a:path>
                <a:path w="212725" h="109219">
                  <a:moveTo>
                    <a:pt x="75450" y="67055"/>
                  </a:moveTo>
                  <a:lnTo>
                    <a:pt x="74663" y="67055"/>
                  </a:lnTo>
                  <a:lnTo>
                    <a:pt x="74663" y="67436"/>
                  </a:lnTo>
                  <a:lnTo>
                    <a:pt x="75450" y="67055"/>
                  </a:lnTo>
                  <a:close/>
                </a:path>
                <a:path w="212725" h="109219">
                  <a:moveTo>
                    <a:pt x="159842" y="67055"/>
                  </a:moveTo>
                  <a:lnTo>
                    <a:pt x="153238" y="67055"/>
                  </a:lnTo>
                  <a:lnTo>
                    <a:pt x="153238" y="67436"/>
                  </a:lnTo>
                  <a:lnTo>
                    <a:pt x="159842" y="67436"/>
                  </a:lnTo>
                  <a:lnTo>
                    <a:pt x="159842" y="67055"/>
                  </a:lnTo>
                  <a:close/>
                </a:path>
                <a:path w="212725" h="109219">
                  <a:moveTo>
                    <a:pt x="168008" y="67055"/>
                  </a:moveTo>
                  <a:lnTo>
                    <a:pt x="163728" y="67055"/>
                  </a:lnTo>
                  <a:lnTo>
                    <a:pt x="164503" y="67436"/>
                  </a:lnTo>
                  <a:lnTo>
                    <a:pt x="168008" y="67436"/>
                  </a:lnTo>
                  <a:lnTo>
                    <a:pt x="168008" y="67055"/>
                  </a:lnTo>
                  <a:close/>
                </a:path>
                <a:path w="212725" h="109219">
                  <a:moveTo>
                    <a:pt x="174231" y="67055"/>
                  </a:moveTo>
                  <a:lnTo>
                    <a:pt x="173456" y="67055"/>
                  </a:lnTo>
                  <a:lnTo>
                    <a:pt x="173456" y="67436"/>
                  </a:lnTo>
                  <a:lnTo>
                    <a:pt x="174231" y="67436"/>
                  </a:lnTo>
                  <a:lnTo>
                    <a:pt x="174231" y="67055"/>
                  </a:lnTo>
                  <a:close/>
                </a:path>
                <a:path w="212725" h="109219">
                  <a:moveTo>
                    <a:pt x="77000" y="65531"/>
                  </a:moveTo>
                  <a:lnTo>
                    <a:pt x="76225" y="65531"/>
                  </a:lnTo>
                  <a:lnTo>
                    <a:pt x="76225" y="67055"/>
                  </a:lnTo>
                  <a:lnTo>
                    <a:pt x="78549" y="67055"/>
                  </a:lnTo>
                  <a:lnTo>
                    <a:pt x="78549" y="66293"/>
                  </a:lnTo>
                  <a:lnTo>
                    <a:pt x="77000" y="66293"/>
                  </a:lnTo>
                  <a:lnTo>
                    <a:pt x="77000" y="65531"/>
                  </a:lnTo>
                  <a:close/>
                </a:path>
                <a:path w="212725" h="109219">
                  <a:moveTo>
                    <a:pt x="127952" y="66293"/>
                  </a:moveTo>
                  <a:lnTo>
                    <a:pt x="80111" y="66293"/>
                  </a:lnTo>
                  <a:lnTo>
                    <a:pt x="80111" y="67055"/>
                  </a:lnTo>
                  <a:lnTo>
                    <a:pt x="127952" y="67055"/>
                  </a:lnTo>
                  <a:lnTo>
                    <a:pt x="127952" y="66293"/>
                  </a:lnTo>
                  <a:close/>
                </a:path>
                <a:path w="212725" h="109219">
                  <a:moveTo>
                    <a:pt x="133007" y="66293"/>
                  </a:moveTo>
                  <a:lnTo>
                    <a:pt x="127952" y="66293"/>
                  </a:lnTo>
                  <a:lnTo>
                    <a:pt x="127952" y="67055"/>
                  </a:lnTo>
                  <a:lnTo>
                    <a:pt x="133007" y="67055"/>
                  </a:lnTo>
                  <a:lnTo>
                    <a:pt x="133007" y="66293"/>
                  </a:lnTo>
                  <a:close/>
                </a:path>
                <a:path w="212725" h="109219">
                  <a:moveTo>
                    <a:pt x="133781" y="66293"/>
                  </a:moveTo>
                  <a:lnTo>
                    <a:pt x="133007" y="66293"/>
                  </a:lnTo>
                  <a:lnTo>
                    <a:pt x="133781" y="67055"/>
                  </a:lnTo>
                  <a:lnTo>
                    <a:pt x="133781" y="66293"/>
                  </a:lnTo>
                  <a:close/>
                </a:path>
                <a:path w="212725" h="109219">
                  <a:moveTo>
                    <a:pt x="153238" y="64007"/>
                  </a:moveTo>
                  <a:lnTo>
                    <a:pt x="151676" y="64007"/>
                  </a:lnTo>
                  <a:lnTo>
                    <a:pt x="151676" y="64769"/>
                  </a:lnTo>
                  <a:lnTo>
                    <a:pt x="152450" y="64769"/>
                  </a:lnTo>
                  <a:lnTo>
                    <a:pt x="152450" y="66293"/>
                  </a:lnTo>
                  <a:lnTo>
                    <a:pt x="133781" y="66293"/>
                  </a:lnTo>
                  <a:lnTo>
                    <a:pt x="133781" y="67055"/>
                  </a:lnTo>
                  <a:lnTo>
                    <a:pt x="153238" y="67055"/>
                  </a:lnTo>
                  <a:lnTo>
                    <a:pt x="153238" y="64007"/>
                  </a:lnTo>
                  <a:close/>
                </a:path>
                <a:path w="212725" h="109219">
                  <a:moveTo>
                    <a:pt x="162179" y="66293"/>
                  </a:moveTo>
                  <a:lnTo>
                    <a:pt x="160616" y="66293"/>
                  </a:lnTo>
                  <a:lnTo>
                    <a:pt x="160616" y="67055"/>
                  </a:lnTo>
                  <a:lnTo>
                    <a:pt x="162953" y="67055"/>
                  </a:lnTo>
                  <a:lnTo>
                    <a:pt x="162179" y="66293"/>
                  </a:lnTo>
                  <a:close/>
                </a:path>
                <a:path w="212725" h="109219">
                  <a:moveTo>
                    <a:pt x="169570" y="66293"/>
                  </a:moveTo>
                  <a:lnTo>
                    <a:pt x="168783" y="66293"/>
                  </a:lnTo>
                  <a:lnTo>
                    <a:pt x="168783" y="67055"/>
                  </a:lnTo>
                  <a:lnTo>
                    <a:pt x="169570" y="67055"/>
                  </a:lnTo>
                  <a:lnTo>
                    <a:pt x="169570" y="66293"/>
                  </a:lnTo>
                  <a:close/>
                </a:path>
                <a:path w="212725" h="109219">
                  <a:moveTo>
                    <a:pt x="172681" y="66293"/>
                  </a:moveTo>
                  <a:lnTo>
                    <a:pt x="170345" y="66293"/>
                  </a:lnTo>
                  <a:lnTo>
                    <a:pt x="170345" y="67055"/>
                  </a:lnTo>
                  <a:lnTo>
                    <a:pt x="172681" y="67055"/>
                  </a:lnTo>
                  <a:lnTo>
                    <a:pt x="172681" y="66293"/>
                  </a:lnTo>
                  <a:close/>
                </a:path>
                <a:path w="212725" h="109219">
                  <a:moveTo>
                    <a:pt x="173456" y="66293"/>
                  </a:moveTo>
                  <a:lnTo>
                    <a:pt x="172681" y="66293"/>
                  </a:lnTo>
                  <a:lnTo>
                    <a:pt x="172681" y="67055"/>
                  </a:lnTo>
                  <a:lnTo>
                    <a:pt x="173456" y="67055"/>
                  </a:lnTo>
                  <a:lnTo>
                    <a:pt x="173456" y="66293"/>
                  </a:lnTo>
                  <a:close/>
                </a:path>
                <a:path w="212725" h="109219">
                  <a:moveTo>
                    <a:pt x="208457" y="64769"/>
                  </a:moveTo>
                  <a:lnTo>
                    <a:pt x="172681" y="64769"/>
                  </a:lnTo>
                  <a:lnTo>
                    <a:pt x="172681" y="65531"/>
                  </a:lnTo>
                  <a:lnTo>
                    <a:pt x="171894" y="66293"/>
                  </a:lnTo>
                  <a:lnTo>
                    <a:pt x="173456" y="66293"/>
                  </a:lnTo>
                  <a:lnTo>
                    <a:pt x="174231" y="67055"/>
                  </a:lnTo>
                  <a:lnTo>
                    <a:pt x="175006" y="67055"/>
                  </a:lnTo>
                  <a:lnTo>
                    <a:pt x="174231" y="66293"/>
                  </a:lnTo>
                  <a:lnTo>
                    <a:pt x="174231" y="65531"/>
                  </a:lnTo>
                  <a:lnTo>
                    <a:pt x="208845" y="65531"/>
                  </a:lnTo>
                  <a:lnTo>
                    <a:pt x="208457" y="64769"/>
                  </a:lnTo>
                  <a:close/>
                </a:path>
                <a:path w="212725" h="109219">
                  <a:moveTo>
                    <a:pt x="175006" y="66293"/>
                  </a:moveTo>
                  <a:lnTo>
                    <a:pt x="174231" y="66293"/>
                  </a:lnTo>
                  <a:lnTo>
                    <a:pt x="175006" y="67055"/>
                  </a:lnTo>
                  <a:lnTo>
                    <a:pt x="175006" y="66293"/>
                  </a:lnTo>
                  <a:close/>
                </a:path>
                <a:path w="212725" h="109219">
                  <a:moveTo>
                    <a:pt x="210019" y="66293"/>
                  </a:moveTo>
                  <a:lnTo>
                    <a:pt x="175006" y="66293"/>
                  </a:lnTo>
                  <a:lnTo>
                    <a:pt x="175006" y="67055"/>
                  </a:lnTo>
                  <a:lnTo>
                    <a:pt x="210536" y="67055"/>
                  </a:lnTo>
                  <a:lnTo>
                    <a:pt x="210019" y="66293"/>
                  </a:lnTo>
                  <a:close/>
                </a:path>
                <a:path w="212725" h="109219">
                  <a:moveTo>
                    <a:pt x="77774" y="64769"/>
                  </a:moveTo>
                  <a:lnTo>
                    <a:pt x="77000" y="64769"/>
                  </a:lnTo>
                  <a:lnTo>
                    <a:pt x="77000" y="66293"/>
                  </a:lnTo>
                  <a:lnTo>
                    <a:pt x="77774" y="66293"/>
                  </a:lnTo>
                  <a:lnTo>
                    <a:pt x="77774" y="64769"/>
                  </a:lnTo>
                  <a:close/>
                </a:path>
                <a:path w="212725" h="109219">
                  <a:moveTo>
                    <a:pt x="80111" y="65531"/>
                  </a:moveTo>
                  <a:lnTo>
                    <a:pt x="77774" y="65531"/>
                  </a:lnTo>
                  <a:lnTo>
                    <a:pt x="77774" y="66293"/>
                  </a:lnTo>
                  <a:lnTo>
                    <a:pt x="79336" y="66293"/>
                  </a:lnTo>
                  <a:lnTo>
                    <a:pt x="80111" y="65531"/>
                  </a:lnTo>
                  <a:close/>
                </a:path>
                <a:path w="212725" h="109219">
                  <a:moveTo>
                    <a:pt x="80886" y="64769"/>
                  </a:moveTo>
                  <a:lnTo>
                    <a:pt x="78549" y="64769"/>
                  </a:lnTo>
                  <a:lnTo>
                    <a:pt x="78549" y="65531"/>
                  </a:lnTo>
                  <a:lnTo>
                    <a:pt x="80111" y="65531"/>
                  </a:lnTo>
                  <a:lnTo>
                    <a:pt x="80111" y="66293"/>
                  </a:lnTo>
                  <a:lnTo>
                    <a:pt x="80886" y="65531"/>
                  </a:lnTo>
                  <a:lnTo>
                    <a:pt x="80886" y="64769"/>
                  </a:lnTo>
                  <a:close/>
                </a:path>
                <a:path w="212725" h="109219">
                  <a:moveTo>
                    <a:pt x="154012" y="64769"/>
                  </a:moveTo>
                  <a:lnTo>
                    <a:pt x="153238" y="65531"/>
                  </a:lnTo>
                  <a:lnTo>
                    <a:pt x="153238" y="66293"/>
                  </a:lnTo>
                  <a:lnTo>
                    <a:pt x="170345" y="66293"/>
                  </a:lnTo>
                  <a:lnTo>
                    <a:pt x="170345" y="65531"/>
                  </a:lnTo>
                  <a:lnTo>
                    <a:pt x="154012" y="65531"/>
                  </a:lnTo>
                  <a:lnTo>
                    <a:pt x="154012" y="64769"/>
                  </a:lnTo>
                  <a:close/>
                </a:path>
                <a:path w="212725" h="109219">
                  <a:moveTo>
                    <a:pt x="80886" y="63245"/>
                  </a:moveTo>
                  <a:lnTo>
                    <a:pt x="80886" y="64007"/>
                  </a:lnTo>
                  <a:lnTo>
                    <a:pt x="77774" y="64007"/>
                  </a:lnTo>
                  <a:lnTo>
                    <a:pt x="77774" y="65531"/>
                  </a:lnTo>
                  <a:lnTo>
                    <a:pt x="78549" y="64769"/>
                  </a:lnTo>
                  <a:lnTo>
                    <a:pt x="81661" y="64769"/>
                  </a:lnTo>
                  <a:lnTo>
                    <a:pt x="81661" y="64007"/>
                  </a:lnTo>
                  <a:lnTo>
                    <a:pt x="78549" y="64007"/>
                  </a:lnTo>
                  <a:lnTo>
                    <a:pt x="78549" y="63245"/>
                  </a:lnTo>
                  <a:lnTo>
                    <a:pt x="80886" y="63245"/>
                  </a:lnTo>
                  <a:close/>
                </a:path>
                <a:path w="212725" h="109219">
                  <a:moveTo>
                    <a:pt x="84391" y="64007"/>
                  </a:moveTo>
                  <a:lnTo>
                    <a:pt x="82054" y="64007"/>
                  </a:lnTo>
                  <a:lnTo>
                    <a:pt x="82054" y="64769"/>
                  </a:lnTo>
                  <a:lnTo>
                    <a:pt x="81661" y="65531"/>
                  </a:lnTo>
                  <a:lnTo>
                    <a:pt x="133007" y="65531"/>
                  </a:lnTo>
                  <a:lnTo>
                    <a:pt x="133007" y="64769"/>
                  </a:lnTo>
                  <a:lnTo>
                    <a:pt x="84391" y="64769"/>
                  </a:lnTo>
                  <a:lnTo>
                    <a:pt x="84391" y="64007"/>
                  </a:lnTo>
                  <a:close/>
                </a:path>
                <a:path w="212725" h="109219">
                  <a:moveTo>
                    <a:pt x="151676" y="64007"/>
                  </a:moveTo>
                  <a:lnTo>
                    <a:pt x="133007" y="64007"/>
                  </a:lnTo>
                  <a:lnTo>
                    <a:pt x="133007" y="65531"/>
                  </a:lnTo>
                  <a:lnTo>
                    <a:pt x="151676" y="65531"/>
                  </a:lnTo>
                  <a:lnTo>
                    <a:pt x="151676" y="64007"/>
                  </a:lnTo>
                  <a:close/>
                </a:path>
                <a:path w="212725" h="109219">
                  <a:moveTo>
                    <a:pt x="171119" y="64769"/>
                  </a:moveTo>
                  <a:lnTo>
                    <a:pt x="171119" y="65531"/>
                  </a:lnTo>
                  <a:lnTo>
                    <a:pt x="171894" y="65531"/>
                  </a:lnTo>
                  <a:lnTo>
                    <a:pt x="171119" y="64769"/>
                  </a:lnTo>
                  <a:close/>
                </a:path>
                <a:path w="212725" h="109219">
                  <a:moveTo>
                    <a:pt x="20218" y="49021"/>
                  </a:moveTo>
                  <a:lnTo>
                    <a:pt x="774" y="49021"/>
                  </a:lnTo>
                  <a:lnTo>
                    <a:pt x="0" y="49783"/>
                  </a:lnTo>
                  <a:lnTo>
                    <a:pt x="1549" y="52069"/>
                  </a:lnTo>
                  <a:lnTo>
                    <a:pt x="1549" y="54355"/>
                  </a:lnTo>
                  <a:lnTo>
                    <a:pt x="3111" y="56768"/>
                  </a:lnTo>
                  <a:lnTo>
                    <a:pt x="4660" y="57911"/>
                  </a:lnTo>
                  <a:lnTo>
                    <a:pt x="5829" y="59435"/>
                  </a:lnTo>
                  <a:lnTo>
                    <a:pt x="6604" y="60197"/>
                  </a:lnTo>
                  <a:lnTo>
                    <a:pt x="7378" y="62483"/>
                  </a:lnTo>
                  <a:lnTo>
                    <a:pt x="8940" y="64007"/>
                  </a:lnTo>
                  <a:lnTo>
                    <a:pt x="8940" y="64769"/>
                  </a:lnTo>
                  <a:lnTo>
                    <a:pt x="76225" y="64769"/>
                  </a:lnTo>
                  <a:lnTo>
                    <a:pt x="76225" y="63245"/>
                  </a:lnTo>
                  <a:lnTo>
                    <a:pt x="77774" y="63245"/>
                  </a:lnTo>
                  <a:lnTo>
                    <a:pt x="77774" y="62483"/>
                  </a:lnTo>
                  <a:lnTo>
                    <a:pt x="79336" y="62483"/>
                  </a:lnTo>
                  <a:lnTo>
                    <a:pt x="79336" y="61721"/>
                  </a:lnTo>
                  <a:lnTo>
                    <a:pt x="35001" y="61721"/>
                  </a:lnTo>
                  <a:lnTo>
                    <a:pt x="35001" y="60959"/>
                  </a:lnTo>
                  <a:lnTo>
                    <a:pt x="34607" y="60959"/>
                  </a:lnTo>
                  <a:lnTo>
                    <a:pt x="35001" y="60197"/>
                  </a:lnTo>
                  <a:lnTo>
                    <a:pt x="34607" y="60197"/>
                  </a:lnTo>
                  <a:lnTo>
                    <a:pt x="34607" y="58673"/>
                  </a:lnTo>
                  <a:lnTo>
                    <a:pt x="35001" y="58673"/>
                  </a:lnTo>
                  <a:lnTo>
                    <a:pt x="34607" y="57911"/>
                  </a:lnTo>
                  <a:lnTo>
                    <a:pt x="34607" y="57530"/>
                  </a:lnTo>
                  <a:lnTo>
                    <a:pt x="21767" y="57530"/>
                  </a:lnTo>
                  <a:lnTo>
                    <a:pt x="21767" y="55244"/>
                  </a:lnTo>
                  <a:lnTo>
                    <a:pt x="22555" y="55244"/>
                  </a:lnTo>
                  <a:lnTo>
                    <a:pt x="21767" y="54355"/>
                  </a:lnTo>
                  <a:lnTo>
                    <a:pt x="22555" y="54355"/>
                  </a:lnTo>
                  <a:lnTo>
                    <a:pt x="22555" y="52831"/>
                  </a:lnTo>
                  <a:lnTo>
                    <a:pt x="17106" y="52831"/>
                  </a:lnTo>
                  <a:lnTo>
                    <a:pt x="17106" y="52069"/>
                  </a:lnTo>
                  <a:lnTo>
                    <a:pt x="17881" y="52069"/>
                  </a:lnTo>
                  <a:lnTo>
                    <a:pt x="17881" y="51307"/>
                  </a:lnTo>
                  <a:lnTo>
                    <a:pt x="18669" y="51307"/>
                  </a:lnTo>
                  <a:lnTo>
                    <a:pt x="17881" y="50545"/>
                  </a:lnTo>
                  <a:lnTo>
                    <a:pt x="19443" y="50545"/>
                  </a:lnTo>
                  <a:lnTo>
                    <a:pt x="19443" y="49783"/>
                  </a:lnTo>
                  <a:lnTo>
                    <a:pt x="20218" y="49783"/>
                  </a:lnTo>
                  <a:lnTo>
                    <a:pt x="20218" y="49021"/>
                  </a:lnTo>
                  <a:close/>
                </a:path>
                <a:path w="212725" h="109219">
                  <a:moveTo>
                    <a:pt x="85953" y="64007"/>
                  </a:moveTo>
                  <a:lnTo>
                    <a:pt x="85166" y="64007"/>
                  </a:lnTo>
                  <a:lnTo>
                    <a:pt x="85166" y="64769"/>
                  </a:lnTo>
                  <a:lnTo>
                    <a:pt x="85953" y="64769"/>
                  </a:lnTo>
                  <a:lnTo>
                    <a:pt x="85953" y="64007"/>
                  </a:lnTo>
                  <a:close/>
                </a:path>
                <a:path w="212725" h="109219">
                  <a:moveTo>
                    <a:pt x="132232" y="64007"/>
                  </a:moveTo>
                  <a:lnTo>
                    <a:pt x="86728" y="64007"/>
                  </a:lnTo>
                  <a:lnTo>
                    <a:pt x="86728" y="64769"/>
                  </a:lnTo>
                  <a:lnTo>
                    <a:pt x="132232" y="64769"/>
                  </a:lnTo>
                  <a:lnTo>
                    <a:pt x="132232" y="64007"/>
                  </a:lnTo>
                  <a:close/>
                </a:path>
                <a:path w="212725" h="109219">
                  <a:moveTo>
                    <a:pt x="133007" y="64007"/>
                  </a:moveTo>
                  <a:lnTo>
                    <a:pt x="132232" y="64007"/>
                  </a:lnTo>
                  <a:lnTo>
                    <a:pt x="132232" y="64769"/>
                  </a:lnTo>
                  <a:lnTo>
                    <a:pt x="133007" y="64007"/>
                  </a:lnTo>
                  <a:close/>
                </a:path>
                <a:path w="212725" h="109219">
                  <a:moveTo>
                    <a:pt x="154012" y="64007"/>
                  </a:moveTo>
                  <a:lnTo>
                    <a:pt x="153238" y="64007"/>
                  </a:lnTo>
                  <a:lnTo>
                    <a:pt x="153238" y="64769"/>
                  </a:lnTo>
                  <a:lnTo>
                    <a:pt x="154012" y="64769"/>
                  </a:lnTo>
                  <a:lnTo>
                    <a:pt x="154012" y="64007"/>
                  </a:lnTo>
                  <a:close/>
                </a:path>
                <a:path w="212725" h="109219">
                  <a:moveTo>
                    <a:pt x="154787" y="64007"/>
                  </a:moveTo>
                  <a:lnTo>
                    <a:pt x="154012" y="64007"/>
                  </a:lnTo>
                  <a:lnTo>
                    <a:pt x="154012" y="64769"/>
                  </a:lnTo>
                  <a:lnTo>
                    <a:pt x="154787" y="64769"/>
                  </a:lnTo>
                  <a:lnTo>
                    <a:pt x="154787" y="64007"/>
                  </a:lnTo>
                  <a:close/>
                </a:path>
                <a:path w="212725" h="109219">
                  <a:moveTo>
                    <a:pt x="155562" y="64007"/>
                  </a:moveTo>
                  <a:lnTo>
                    <a:pt x="154787" y="64007"/>
                  </a:lnTo>
                  <a:lnTo>
                    <a:pt x="154787" y="64769"/>
                  </a:lnTo>
                  <a:lnTo>
                    <a:pt x="155562" y="64769"/>
                  </a:lnTo>
                  <a:lnTo>
                    <a:pt x="155562" y="64007"/>
                  </a:lnTo>
                  <a:close/>
                </a:path>
                <a:path w="212725" h="109219">
                  <a:moveTo>
                    <a:pt x="156337" y="64007"/>
                  </a:moveTo>
                  <a:lnTo>
                    <a:pt x="155562" y="64007"/>
                  </a:lnTo>
                  <a:lnTo>
                    <a:pt x="155562" y="64769"/>
                  </a:lnTo>
                  <a:lnTo>
                    <a:pt x="156337" y="64769"/>
                  </a:lnTo>
                  <a:lnTo>
                    <a:pt x="156337" y="64007"/>
                  </a:lnTo>
                  <a:close/>
                </a:path>
                <a:path w="212725" h="109219">
                  <a:moveTo>
                    <a:pt x="157314" y="64388"/>
                  </a:moveTo>
                  <a:lnTo>
                    <a:pt x="157124" y="64769"/>
                  </a:lnTo>
                  <a:lnTo>
                    <a:pt x="157505" y="64769"/>
                  </a:lnTo>
                  <a:lnTo>
                    <a:pt x="157314" y="64388"/>
                  </a:lnTo>
                  <a:close/>
                </a:path>
                <a:path w="212725" h="109219">
                  <a:moveTo>
                    <a:pt x="173456" y="63245"/>
                  </a:moveTo>
                  <a:lnTo>
                    <a:pt x="157505" y="63245"/>
                  </a:lnTo>
                  <a:lnTo>
                    <a:pt x="157505" y="64769"/>
                  </a:lnTo>
                  <a:lnTo>
                    <a:pt x="172681" y="64769"/>
                  </a:lnTo>
                  <a:lnTo>
                    <a:pt x="172681" y="64007"/>
                  </a:lnTo>
                  <a:lnTo>
                    <a:pt x="173456" y="64007"/>
                  </a:lnTo>
                  <a:lnTo>
                    <a:pt x="173456" y="63245"/>
                  </a:lnTo>
                  <a:close/>
                </a:path>
                <a:path w="212725" h="109219">
                  <a:moveTo>
                    <a:pt x="157505" y="64007"/>
                  </a:moveTo>
                  <a:lnTo>
                    <a:pt x="157124" y="64007"/>
                  </a:lnTo>
                  <a:lnTo>
                    <a:pt x="157314" y="64388"/>
                  </a:lnTo>
                  <a:lnTo>
                    <a:pt x="157505" y="64007"/>
                  </a:lnTo>
                  <a:close/>
                </a:path>
                <a:path w="212725" h="109219">
                  <a:moveTo>
                    <a:pt x="77774" y="63245"/>
                  </a:moveTo>
                  <a:lnTo>
                    <a:pt x="77000" y="63245"/>
                  </a:lnTo>
                  <a:lnTo>
                    <a:pt x="77000" y="64007"/>
                  </a:lnTo>
                  <a:lnTo>
                    <a:pt x="77774" y="63245"/>
                  </a:lnTo>
                  <a:close/>
                </a:path>
                <a:path w="212725" h="109219">
                  <a:moveTo>
                    <a:pt x="206899" y="62483"/>
                  </a:moveTo>
                  <a:lnTo>
                    <a:pt x="173456" y="62483"/>
                  </a:lnTo>
                  <a:lnTo>
                    <a:pt x="173456" y="63245"/>
                  </a:lnTo>
                  <a:lnTo>
                    <a:pt x="174231" y="64007"/>
                  </a:lnTo>
                  <a:lnTo>
                    <a:pt x="174231" y="63245"/>
                  </a:lnTo>
                  <a:lnTo>
                    <a:pt x="207678" y="63245"/>
                  </a:lnTo>
                  <a:lnTo>
                    <a:pt x="206899" y="62483"/>
                  </a:lnTo>
                  <a:close/>
                </a:path>
                <a:path w="212725" h="109219">
                  <a:moveTo>
                    <a:pt x="78549" y="62483"/>
                  </a:moveTo>
                  <a:lnTo>
                    <a:pt x="77774" y="62483"/>
                  </a:lnTo>
                  <a:lnTo>
                    <a:pt x="77774" y="63245"/>
                  </a:lnTo>
                  <a:lnTo>
                    <a:pt x="78549" y="63245"/>
                  </a:lnTo>
                  <a:lnTo>
                    <a:pt x="78549" y="62483"/>
                  </a:lnTo>
                  <a:close/>
                </a:path>
                <a:path w="212725" h="109219">
                  <a:moveTo>
                    <a:pt x="79336" y="62483"/>
                  </a:moveTo>
                  <a:lnTo>
                    <a:pt x="78549" y="62483"/>
                  </a:lnTo>
                  <a:lnTo>
                    <a:pt x="78549" y="63245"/>
                  </a:lnTo>
                  <a:lnTo>
                    <a:pt x="79336" y="63245"/>
                  </a:lnTo>
                  <a:lnTo>
                    <a:pt x="79336" y="62483"/>
                  </a:lnTo>
                  <a:close/>
                </a:path>
                <a:path w="212725" h="109219">
                  <a:moveTo>
                    <a:pt x="80886" y="60959"/>
                  </a:moveTo>
                  <a:lnTo>
                    <a:pt x="80111" y="60959"/>
                  </a:lnTo>
                  <a:lnTo>
                    <a:pt x="80111" y="61721"/>
                  </a:lnTo>
                  <a:lnTo>
                    <a:pt x="79336" y="62483"/>
                  </a:lnTo>
                  <a:lnTo>
                    <a:pt x="80111" y="63245"/>
                  </a:lnTo>
                  <a:lnTo>
                    <a:pt x="81661" y="63245"/>
                  </a:lnTo>
                  <a:lnTo>
                    <a:pt x="81661" y="62483"/>
                  </a:lnTo>
                  <a:lnTo>
                    <a:pt x="80886" y="62483"/>
                  </a:lnTo>
                  <a:lnTo>
                    <a:pt x="80886" y="60959"/>
                  </a:lnTo>
                  <a:close/>
                </a:path>
                <a:path w="212725" h="109219">
                  <a:moveTo>
                    <a:pt x="86728" y="62483"/>
                  </a:moveTo>
                  <a:lnTo>
                    <a:pt x="82054" y="62483"/>
                  </a:lnTo>
                  <a:lnTo>
                    <a:pt x="82054" y="63245"/>
                  </a:lnTo>
                  <a:lnTo>
                    <a:pt x="85953" y="63245"/>
                  </a:lnTo>
                  <a:lnTo>
                    <a:pt x="86728" y="62483"/>
                  </a:lnTo>
                  <a:close/>
                </a:path>
                <a:path w="212725" h="109219">
                  <a:moveTo>
                    <a:pt x="87503" y="62483"/>
                  </a:moveTo>
                  <a:lnTo>
                    <a:pt x="86728" y="62483"/>
                  </a:lnTo>
                  <a:lnTo>
                    <a:pt x="85953" y="63245"/>
                  </a:lnTo>
                  <a:lnTo>
                    <a:pt x="87503" y="63245"/>
                  </a:lnTo>
                  <a:lnTo>
                    <a:pt x="87503" y="62483"/>
                  </a:lnTo>
                  <a:close/>
                </a:path>
                <a:path w="212725" h="109219">
                  <a:moveTo>
                    <a:pt x="89052" y="62483"/>
                  </a:moveTo>
                  <a:lnTo>
                    <a:pt x="88277" y="62483"/>
                  </a:lnTo>
                  <a:lnTo>
                    <a:pt x="88277" y="63245"/>
                  </a:lnTo>
                  <a:lnTo>
                    <a:pt x="89052" y="63245"/>
                  </a:lnTo>
                  <a:lnTo>
                    <a:pt x="89052" y="62483"/>
                  </a:lnTo>
                  <a:close/>
                </a:path>
                <a:path w="212725" h="109219">
                  <a:moveTo>
                    <a:pt x="89052" y="62483"/>
                  </a:moveTo>
                  <a:lnTo>
                    <a:pt x="89052" y="63245"/>
                  </a:lnTo>
                  <a:lnTo>
                    <a:pt x="89839" y="63245"/>
                  </a:lnTo>
                  <a:lnTo>
                    <a:pt x="89052" y="62483"/>
                  </a:lnTo>
                  <a:close/>
                </a:path>
                <a:path w="212725" h="109219">
                  <a:moveTo>
                    <a:pt x="132232" y="62483"/>
                  </a:moveTo>
                  <a:lnTo>
                    <a:pt x="92557" y="62483"/>
                  </a:lnTo>
                  <a:lnTo>
                    <a:pt x="92557" y="63245"/>
                  </a:lnTo>
                  <a:lnTo>
                    <a:pt x="132232" y="63245"/>
                  </a:lnTo>
                  <a:lnTo>
                    <a:pt x="132232" y="62483"/>
                  </a:lnTo>
                  <a:close/>
                </a:path>
                <a:path w="212725" h="109219">
                  <a:moveTo>
                    <a:pt x="157505" y="62483"/>
                  </a:moveTo>
                  <a:lnTo>
                    <a:pt x="132232" y="62483"/>
                  </a:lnTo>
                  <a:lnTo>
                    <a:pt x="132232" y="63245"/>
                  </a:lnTo>
                  <a:lnTo>
                    <a:pt x="157505" y="63245"/>
                  </a:lnTo>
                  <a:lnTo>
                    <a:pt x="157505" y="62483"/>
                  </a:lnTo>
                  <a:close/>
                </a:path>
                <a:path w="212725" h="109219">
                  <a:moveTo>
                    <a:pt x="82054" y="61721"/>
                  </a:moveTo>
                  <a:lnTo>
                    <a:pt x="81661" y="61721"/>
                  </a:lnTo>
                  <a:lnTo>
                    <a:pt x="81661" y="62483"/>
                  </a:lnTo>
                  <a:lnTo>
                    <a:pt x="82054" y="62483"/>
                  </a:lnTo>
                  <a:lnTo>
                    <a:pt x="82054" y="61721"/>
                  </a:lnTo>
                  <a:close/>
                </a:path>
                <a:path w="212725" h="109219">
                  <a:moveTo>
                    <a:pt x="84391" y="61721"/>
                  </a:moveTo>
                  <a:lnTo>
                    <a:pt x="83616" y="61721"/>
                  </a:lnTo>
                  <a:lnTo>
                    <a:pt x="84391" y="62483"/>
                  </a:lnTo>
                  <a:lnTo>
                    <a:pt x="84391" y="61721"/>
                  </a:lnTo>
                  <a:close/>
                </a:path>
                <a:path w="212725" h="109219">
                  <a:moveTo>
                    <a:pt x="85166" y="61721"/>
                  </a:moveTo>
                  <a:lnTo>
                    <a:pt x="84391" y="61721"/>
                  </a:lnTo>
                  <a:lnTo>
                    <a:pt x="84391" y="62483"/>
                  </a:lnTo>
                  <a:lnTo>
                    <a:pt x="85166" y="62483"/>
                  </a:lnTo>
                  <a:lnTo>
                    <a:pt x="85166" y="61721"/>
                  </a:lnTo>
                  <a:close/>
                </a:path>
                <a:path w="212725" h="109219">
                  <a:moveTo>
                    <a:pt x="92557" y="60959"/>
                  </a:moveTo>
                  <a:lnTo>
                    <a:pt x="91782" y="61721"/>
                  </a:lnTo>
                  <a:lnTo>
                    <a:pt x="91782" y="62483"/>
                  </a:lnTo>
                  <a:lnTo>
                    <a:pt x="92557" y="62483"/>
                  </a:lnTo>
                  <a:lnTo>
                    <a:pt x="92557" y="60959"/>
                  </a:lnTo>
                  <a:close/>
                </a:path>
                <a:path w="212725" h="109219">
                  <a:moveTo>
                    <a:pt x="95669" y="61721"/>
                  </a:moveTo>
                  <a:lnTo>
                    <a:pt x="95669" y="62483"/>
                  </a:lnTo>
                  <a:lnTo>
                    <a:pt x="96443" y="62483"/>
                  </a:lnTo>
                  <a:lnTo>
                    <a:pt x="95669" y="61721"/>
                  </a:lnTo>
                  <a:close/>
                </a:path>
                <a:path w="212725" h="109219">
                  <a:moveTo>
                    <a:pt x="97231" y="61721"/>
                  </a:moveTo>
                  <a:lnTo>
                    <a:pt x="97231" y="62483"/>
                  </a:lnTo>
                  <a:lnTo>
                    <a:pt x="98005" y="62483"/>
                  </a:lnTo>
                  <a:lnTo>
                    <a:pt x="97231" y="61721"/>
                  </a:lnTo>
                  <a:close/>
                </a:path>
                <a:path w="212725" h="109219">
                  <a:moveTo>
                    <a:pt x="173456" y="61721"/>
                  </a:moveTo>
                  <a:lnTo>
                    <a:pt x="157505" y="61721"/>
                  </a:lnTo>
                  <a:lnTo>
                    <a:pt x="157505" y="62483"/>
                  </a:lnTo>
                  <a:lnTo>
                    <a:pt x="173456" y="62483"/>
                  </a:lnTo>
                  <a:lnTo>
                    <a:pt x="173456" y="61721"/>
                  </a:lnTo>
                  <a:close/>
                </a:path>
                <a:path w="212725" h="109219">
                  <a:moveTo>
                    <a:pt x="35001" y="60197"/>
                  </a:moveTo>
                  <a:lnTo>
                    <a:pt x="35001" y="61721"/>
                  </a:lnTo>
                  <a:lnTo>
                    <a:pt x="80111" y="61721"/>
                  </a:lnTo>
                  <a:lnTo>
                    <a:pt x="80111" y="60959"/>
                  </a:lnTo>
                  <a:lnTo>
                    <a:pt x="35775" y="60959"/>
                  </a:lnTo>
                  <a:lnTo>
                    <a:pt x="35001" y="60197"/>
                  </a:lnTo>
                  <a:close/>
                </a:path>
                <a:path w="212725" h="109219">
                  <a:moveTo>
                    <a:pt x="81661" y="60959"/>
                  </a:moveTo>
                  <a:lnTo>
                    <a:pt x="80886" y="61721"/>
                  </a:lnTo>
                  <a:lnTo>
                    <a:pt x="81661" y="61721"/>
                  </a:lnTo>
                  <a:lnTo>
                    <a:pt x="81661" y="60959"/>
                  </a:lnTo>
                  <a:close/>
                </a:path>
                <a:path w="212725" h="109219">
                  <a:moveTo>
                    <a:pt x="82842" y="60959"/>
                  </a:moveTo>
                  <a:lnTo>
                    <a:pt x="82054" y="61721"/>
                  </a:lnTo>
                  <a:lnTo>
                    <a:pt x="82842" y="61721"/>
                  </a:lnTo>
                  <a:lnTo>
                    <a:pt x="82842" y="60959"/>
                  </a:lnTo>
                  <a:close/>
                </a:path>
                <a:path w="212725" h="109219">
                  <a:moveTo>
                    <a:pt x="93332" y="60197"/>
                  </a:moveTo>
                  <a:lnTo>
                    <a:pt x="91389" y="60197"/>
                  </a:lnTo>
                  <a:lnTo>
                    <a:pt x="91389" y="60959"/>
                  </a:lnTo>
                  <a:lnTo>
                    <a:pt x="89052" y="60959"/>
                  </a:lnTo>
                  <a:lnTo>
                    <a:pt x="89052" y="61721"/>
                  </a:lnTo>
                  <a:lnTo>
                    <a:pt x="91782" y="61721"/>
                  </a:lnTo>
                  <a:lnTo>
                    <a:pt x="93332" y="60197"/>
                  </a:lnTo>
                  <a:close/>
                </a:path>
                <a:path w="212725" h="109219">
                  <a:moveTo>
                    <a:pt x="93332" y="60959"/>
                  </a:moveTo>
                  <a:lnTo>
                    <a:pt x="92557" y="60959"/>
                  </a:lnTo>
                  <a:lnTo>
                    <a:pt x="92557" y="61721"/>
                  </a:lnTo>
                  <a:lnTo>
                    <a:pt x="93332" y="61721"/>
                  </a:lnTo>
                  <a:lnTo>
                    <a:pt x="93332" y="60959"/>
                  </a:lnTo>
                  <a:close/>
                </a:path>
                <a:path w="212725" h="109219">
                  <a:moveTo>
                    <a:pt x="94894" y="58673"/>
                  </a:moveTo>
                  <a:lnTo>
                    <a:pt x="94119" y="59435"/>
                  </a:lnTo>
                  <a:lnTo>
                    <a:pt x="93332" y="59435"/>
                  </a:lnTo>
                  <a:lnTo>
                    <a:pt x="93332" y="61721"/>
                  </a:lnTo>
                  <a:lnTo>
                    <a:pt x="94119" y="60959"/>
                  </a:lnTo>
                  <a:lnTo>
                    <a:pt x="94119" y="60197"/>
                  </a:lnTo>
                  <a:lnTo>
                    <a:pt x="94894" y="60197"/>
                  </a:lnTo>
                  <a:lnTo>
                    <a:pt x="94894" y="58673"/>
                  </a:lnTo>
                  <a:close/>
                </a:path>
                <a:path w="212725" h="109219">
                  <a:moveTo>
                    <a:pt x="97231" y="60959"/>
                  </a:moveTo>
                  <a:lnTo>
                    <a:pt x="94119" y="60959"/>
                  </a:lnTo>
                  <a:lnTo>
                    <a:pt x="94119" y="61721"/>
                  </a:lnTo>
                  <a:lnTo>
                    <a:pt x="97231" y="61721"/>
                  </a:lnTo>
                  <a:lnTo>
                    <a:pt x="97231" y="60959"/>
                  </a:lnTo>
                  <a:close/>
                </a:path>
                <a:path w="212725" h="109219">
                  <a:moveTo>
                    <a:pt x="98780" y="60197"/>
                  </a:moveTo>
                  <a:lnTo>
                    <a:pt x="94894" y="60197"/>
                  </a:lnTo>
                  <a:lnTo>
                    <a:pt x="94894" y="60959"/>
                  </a:lnTo>
                  <a:lnTo>
                    <a:pt x="98005" y="60959"/>
                  </a:lnTo>
                  <a:lnTo>
                    <a:pt x="98005" y="61721"/>
                  </a:lnTo>
                  <a:lnTo>
                    <a:pt x="98780" y="61721"/>
                  </a:lnTo>
                  <a:lnTo>
                    <a:pt x="98780" y="60197"/>
                  </a:lnTo>
                  <a:close/>
                </a:path>
                <a:path w="212725" h="109219">
                  <a:moveTo>
                    <a:pt x="130670" y="60197"/>
                  </a:moveTo>
                  <a:lnTo>
                    <a:pt x="110451" y="60197"/>
                  </a:lnTo>
                  <a:lnTo>
                    <a:pt x="110451" y="60959"/>
                  </a:lnTo>
                  <a:lnTo>
                    <a:pt x="98780" y="60959"/>
                  </a:lnTo>
                  <a:lnTo>
                    <a:pt x="98780" y="61721"/>
                  </a:lnTo>
                  <a:lnTo>
                    <a:pt x="131445" y="61721"/>
                  </a:lnTo>
                  <a:lnTo>
                    <a:pt x="130670" y="60959"/>
                  </a:lnTo>
                  <a:lnTo>
                    <a:pt x="130670" y="60197"/>
                  </a:lnTo>
                  <a:close/>
                </a:path>
                <a:path w="212725" h="109219">
                  <a:moveTo>
                    <a:pt x="156337" y="58673"/>
                  </a:moveTo>
                  <a:lnTo>
                    <a:pt x="143510" y="58673"/>
                  </a:lnTo>
                  <a:lnTo>
                    <a:pt x="143510" y="60197"/>
                  </a:lnTo>
                  <a:lnTo>
                    <a:pt x="138455" y="60197"/>
                  </a:lnTo>
                  <a:lnTo>
                    <a:pt x="138455" y="60959"/>
                  </a:lnTo>
                  <a:lnTo>
                    <a:pt x="131445" y="60959"/>
                  </a:lnTo>
                  <a:lnTo>
                    <a:pt x="131445" y="61721"/>
                  </a:lnTo>
                  <a:lnTo>
                    <a:pt x="157505" y="61721"/>
                  </a:lnTo>
                  <a:lnTo>
                    <a:pt x="157124" y="60959"/>
                  </a:lnTo>
                  <a:lnTo>
                    <a:pt x="157124" y="60197"/>
                  </a:lnTo>
                  <a:lnTo>
                    <a:pt x="156337" y="59435"/>
                  </a:lnTo>
                  <a:lnTo>
                    <a:pt x="156337" y="58673"/>
                  </a:lnTo>
                  <a:close/>
                </a:path>
                <a:path w="212725" h="109219">
                  <a:moveTo>
                    <a:pt x="183172" y="60197"/>
                  </a:moveTo>
                  <a:lnTo>
                    <a:pt x="173456" y="60197"/>
                  </a:lnTo>
                  <a:lnTo>
                    <a:pt x="173456" y="60959"/>
                  </a:lnTo>
                  <a:lnTo>
                    <a:pt x="174231" y="61721"/>
                  </a:lnTo>
                  <a:lnTo>
                    <a:pt x="183172" y="61721"/>
                  </a:lnTo>
                  <a:lnTo>
                    <a:pt x="183172" y="60197"/>
                  </a:lnTo>
                  <a:close/>
                </a:path>
                <a:path w="212725" h="109219">
                  <a:moveTo>
                    <a:pt x="204567" y="60197"/>
                  </a:moveTo>
                  <a:lnTo>
                    <a:pt x="183172" y="60197"/>
                  </a:lnTo>
                  <a:lnTo>
                    <a:pt x="183172" y="61721"/>
                  </a:lnTo>
                  <a:lnTo>
                    <a:pt x="205346" y="61721"/>
                  </a:lnTo>
                  <a:lnTo>
                    <a:pt x="204567" y="60197"/>
                  </a:lnTo>
                  <a:close/>
                </a:path>
                <a:path w="212725" h="109219">
                  <a:moveTo>
                    <a:pt x="93332" y="56768"/>
                  </a:moveTo>
                  <a:lnTo>
                    <a:pt x="93332" y="57911"/>
                  </a:lnTo>
                  <a:lnTo>
                    <a:pt x="35001" y="57911"/>
                  </a:lnTo>
                  <a:lnTo>
                    <a:pt x="35001" y="60197"/>
                  </a:lnTo>
                  <a:lnTo>
                    <a:pt x="35775" y="60959"/>
                  </a:lnTo>
                  <a:lnTo>
                    <a:pt x="35775" y="59435"/>
                  </a:lnTo>
                  <a:lnTo>
                    <a:pt x="94119" y="59435"/>
                  </a:lnTo>
                  <a:lnTo>
                    <a:pt x="94119" y="58673"/>
                  </a:lnTo>
                  <a:lnTo>
                    <a:pt x="94894" y="58673"/>
                  </a:lnTo>
                  <a:lnTo>
                    <a:pt x="94894" y="57530"/>
                  </a:lnTo>
                  <a:lnTo>
                    <a:pt x="94119" y="57530"/>
                  </a:lnTo>
                  <a:lnTo>
                    <a:pt x="93332" y="56768"/>
                  </a:lnTo>
                  <a:close/>
                </a:path>
                <a:path w="212725" h="109219">
                  <a:moveTo>
                    <a:pt x="87503" y="59435"/>
                  </a:moveTo>
                  <a:lnTo>
                    <a:pt x="35775" y="59435"/>
                  </a:lnTo>
                  <a:lnTo>
                    <a:pt x="35775" y="60959"/>
                  </a:lnTo>
                  <a:lnTo>
                    <a:pt x="82842" y="60959"/>
                  </a:lnTo>
                  <a:lnTo>
                    <a:pt x="83616" y="60197"/>
                  </a:lnTo>
                  <a:lnTo>
                    <a:pt x="87503" y="60197"/>
                  </a:lnTo>
                  <a:lnTo>
                    <a:pt x="87503" y="59435"/>
                  </a:lnTo>
                  <a:close/>
                </a:path>
                <a:path w="212725" h="109219">
                  <a:moveTo>
                    <a:pt x="91389" y="60197"/>
                  </a:moveTo>
                  <a:lnTo>
                    <a:pt x="87503" y="60197"/>
                  </a:lnTo>
                  <a:lnTo>
                    <a:pt x="87503" y="60959"/>
                  </a:lnTo>
                  <a:lnTo>
                    <a:pt x="91389" y="60959"/>
                  </a:lnTo>
                  <a:lnTo>
                    <a:pt x="91389" y="60197"/>
                  </a:lnTo>
                  <a:close/>
                </a:path>
                <a:path w="212725" h="109219">
                  <a:moveTo>
                    <a:pt x="99555" y="60197"/>
                  </a:moveTo>
                  <a:lnTo>
                    <a:pt x="98780" y="60197"/>
                  </a:lnTo>
                  <a:lnTo>
                    <a:pt x="99555" y="60959"/>
                  </a:lnTo>
                  <a:lnTo>
                    <a:pt x="99555" y="60197"/>
                  </a:lnTo>
                  <a:close/>
                </a:path>
                <a:path w="212725" h="109219">
                  <a:moveTo>
                    <a:pt x="101498" y="60197"/>
                  </a:moveTo>
                  <a:lnTo>
                    <a:pt x="100342" y="60197"/>
                  </a:lnTo>
                  <a:lnTo>
                    <a:pt x="100342" y="60959"/>
                  </a:lnTo>
                  <a:lnTo>
                    <a:pt x="101498" y="60959"/>
                  </a:lnTo>
                  <a:lnTo>
                    <a:pt x="101498" y="60197"/>
                  </a:lnTo>
                  <a:close/>
                </a:path>
                <a:path w="212725" h="109219">
                  <a:moveTo>
                    <a:pt x="110451" y="60197"/>
                  </a:moveTo>
                  <a:lnTo>
                    <a:pt x="101498" y="60197"/>
                  </a:lnTo>
                  <a:lnTo>
                    <a:pt x="101498" y="60959"/>
                  </a:lnTo>
                  <a:lnTo>
                    <a:pt x="110451" y="60959"/>
                  </a:lnTo>
                  <a:lnTo>
                    <a:pt x="110451" y="60197"/>
                  </a:lnTo>
                  <a:close/>
                </a:path>
                <a:path w="212725" h="109219">
                  <a:moveTo>
                    <a:pt x="133007" y="57911"/>
                  </a:moveTo>
                  <a:lnTo>
                    <a:pt x="130670" y="57911"/>
                  </a:lnTo>
                  <a:lnTo>
                    <a:pt x="130670" y="60959"/>
                  </a:lnTo>
                  <a:lnTo>
                    <a:pt x="136118" y="60959"/>
                  </a:lnTo>
                  <a:lnTo>
                    <a:pt x="136118" y="60197"/>
                  </a:lnTo>
                  <a:lnTo>
                    <a:pt x="134556" y="60197"/>
                  </a:lnTo>
                  <a:lnTo>
                    <a:pt x="134556" y="59435"/>
                  </a:lnTo>
                  <a:lnTo>
                    <a:pt x="133781" y="59435"/>
                  </a:lnTo>
                  <a:lnTo>
                    <a:pt x="133781" y="58673"/>
                  </a:lnTo>
                  <a:lnTo>
                    <a:pt x="133007" y="58673"/>
                  </a:lnTo>
                  <a:lnTo>
                    <a:pt x="133007" y="57911"/>
                  </a:lnTo>
                  <a:close/>
                </a:path>
                <a:path w="212725" h="109219">
                  <a:moveTo>
                    <a:pt x="137668" y="60197"/>
                  </a:moveTo>
                  <a:lnTo>
                    <a:pt x="137668" y="60959"/>
                  </a:lnTo>
                  <a:lnTo>
                    <a:pt x="138455" y="60959"/>
                  </a:lnTo>
                  <a:lnTo>
                    <a:pt x="137668" y="60197"/>
                  </a:lnTo>
                  <a:close/>
                </a:path>
                <a:path w="212725" h="109219">
                  <a:moveTo>
                    <a:pt x="35001" y="58673"/>
                  </a:moveTo>
                  <a:lnTo>
                    <a:pt x="34607" y="59435"/>
                  </a:lnTo>
                  <a:lnTo>
                    <a:pt x="34607" y="60197"/>
                  </a:lnTo>
                  <a:lnTo>
                    <a:pt x="35001" y="60197"/>
                  </a:lnTo>
                  <a:lnTo>
                    <a:pt x="35001" y="58673"/>
                  </a:lnTo>
                  <a:close/>
                </a:path>
                <a:path w="212725" h="109219">
                  <a:moveTo>
                    <a:pt x="100342" y="59435"/>
                  </a:moveTo>
                  <a:lnTo>
                    <a:pt x="98005" y="59435"/>
                  </a:lnTo>
                  <a:lnTo>
                    <a:pt x="99555" y="60197"/>
                  </a:lnTo>
                  <a:lnTo>
                    <a:pt x="100342" y="59435"/>
                  </a:lnTo>
                  <a:close/>
                </a:path>
                <a:path w="212725" h="109219">
                  <a:moveTo>
                    <a:pt x="103060" y="58673"/>
                  </a:moveTo>
                  <a:lnTo>
                    <a:pt x="101498" y="58673"/>
                  </a:lnTo>
                  <a:lnTo>
                    <a:pt x="102285" y="59435"/>
                  </a:lnTo>
                  <a:lnTo>
                    <a:pt x="102285" y="60197"/>
                  </a:lnTo>
                  <a:lnTo>
                    <a:pt x="111226" y="60197"/>
                  </a:lnTo>
                  <a:lnTo>
                    <a:pt x="112001" y="59435"/>
                  </a:lnTo>
                  <a:lnTo>
                    <a:pt x="103060" y="59435"/>
                  </a:lnTo>
                  <a:lnTo>
                    <a:pt x="103060" y="58673"/>
                  </a:lnTo>
                  <a:close/>
                </a:path>
                <a:path w="212725" h="109219">
                  <a:moveTo>
                    <a:pt x="129895" y="57530"/>
                  </a:moveTo>
                  <a:lnTo>
                    <a:pt x="113563" y="57530"/>
                  </a:lnTo>
                  <a:lnTo>
                    <a:pt x="113563" y="57911"/>
                  </a:lnTo>
                  <a:lnTo>
                    <a:pt x="112788" y="57911"/>
                  </a:lnTo>
                  <a:lnTo>
                    <a:pt x="112788" y="59435"/>
                  </a:lnTo>
                  <a:lnTo>
                    <a:pt x="112001" y="59435"/>
                  </a:lnTo>
                  <a:lnTo>
                    <a:pt x="112001" y="60197"/>
                  </a:lnTo>
                  <a:lnTo>
                    <a:pt x="129895" y="60197"/>
                  </a:lnTo>
                  <a:lnTo>
                    <a:pt x="130670" y="59435"/>
                  </a:lnTo>
                  <a:lnTo>
                    <a:pt x="130670" y="58673"/>
                  </a:lnTo>
                  <a:lnTo>
                    <a:pt x="129895" y="58673"/>
                  </a:lnTo>
                  <a:lnTo>
                    <a:pt x="129895" y="57530"/>
                  </a:lnTo>
                  <a:close/>
                </a:path>
                <a:path w="212725" h="109219">
                  <a:moveTo>
                    <a:pt x="143510" y="58673"/>
                  </a:moveTo>
                  <a:lnTo>
                    <a:pt x="139623" y="58673"/>
                  </a:lnTo>
                  <a:lnTo>
                    <a:pt x="139623" y="59435"/>
                  </a:lnTo>
                  <a:lnTo>
                    <a:pt x="138836" y="59435"/>
                  </a:lnTo>
                  <a:lnTo>
                    <a:pt x="138836" y="60197"/>
                  </a:lnTo>
                  <a:lnTo>
                    <a:pt x="143510" y="60197"/>
                  </a:lnTo>
                  <a:lnTo>
                    <a:pt x="143510" y="58673"/>
                  </a:lnTo>
                  <a:close/>
                </a:path>
                <a:path w="212725" h="109219">
                  <a:moveTo>
                    <a:pt x="171894" y="59435"/>
                  </a:moveTo>
                  <a:lnTo>
                    <a:pt x="159842" y="59435"/>
                  </a:lnTo>
                  <a:lnTo>
                    <a:pt x="159842" y="60197"/>
                  </a:lnTo>
                  <a:lnTo>
                    <a:pt x="171894" y="60197"/>
                  </a:lnTo>
                  <a:lnTo>
                    <a:pt x="171894" y="59435"/>
                  </a:lnTo>
                  <a:close/>
                </a:path>
                <a:path w="212725" h="109219">
                  <a:moveTo>
                    <a:pt x="173456" y="59435"/>
                  </a:moveTo>
                  <a:lnTo>
                    <a:pt x="172681" y="59435"/>
                  </a:lnTo>
                  <a:lnTo>
                    <a:pt x="171894" y="60197"/>
                  </a:lnTo>
                  <a:lnTo>
                    <a:pt x="173456" y="60197"/>
                  </a:lnTo>
                  <a:lnTo>
                    <a:pt x="173456" y="59435"/>
                  </a:lnTo>
                  <a:close/>
                </a:path>
                <a:path w="212725" h="109219">
                  <a:moveTo>
                    <a:pt x="94894" y="56768"/>
                  </a:moveTo>
                  <a:lnTo>
                    <a:pt x="94894" y="58673"/>
                  </a:lnTo>
                  <a:lnTo>
                    <a:pt x="95669" y="59435"/>
                  </a:lnTo>
                  <a:lnTo>
                    <a:pt x="96443" y="58673"/>
                  </a:lnTo>
                  <a:lnTo>
                    <a:pt x="95669" y="58673"/>
                  </a:lnTo>
                  <a:lnTo>
                    <a:pt x="95669" y="57911"/>
                  </a:lnTo>
                  <a:lnTo>
                    <a:pt x="97231" y="57911"/>
                  </a:lnTo>
                  <a:lnTo>
                    <a:pt x="97231" y="57530"/>
                  </a:lnTo>
                  <a:lnTo>
                    <a:pt x="95669" y="57530"/>
                  </a:lnTo>
                  <a:lnTo>
                    <a:pt x="94894" y="56768"/>
                  </a:lnTo>
                  <a:close/>
                </a:path>
                <a:path w="212725" h="109219">
                  <a:moveTo>
                    <a:pt x="100723" y="57911"/>
                  </a:moveTo>
                  <a:lnTo>
                    <a:pt x="98780" y="57911"/>
                  </a:lnTo>
                  <a:lnTo>
                    <a:pt x="98780" y="58673"/>
                  </a:lnTo>
                  <a:lnTo>
                    <a:pt x="96443" y="58673"/>
                  </a:lnTo>
                  <a:lnTo>
                    <a:pt x="95669" y="59435"/>
                  </a:lnTo>
                  <a:lnTo>
                    <a:pt x="100723" y="59435"/>
                  </a:lnTo>
                  <a:lnTo>
                    <a:pt x="100723" y="57911"/>
                  </a:lnTo>
                  <a:close/>
                </a:path>
                <a:path w="212725" h="109219">
                  <a:moveTo>
                    <a:pt x="101498" y="58673"/>
                  </a:moveTo>
                  <a:lnTo>
                    <a:pt x="100723" y="59435"/>
                  </a:lnTo>
                  <a:lnTo>
                    <a:pt x="102285" y="59435"/>
                  </a:lnTo>
                  <a:lnTo>
                    <a:pt x="101498" y="58673"/>
                  </a:lnTo>
                  <a:close/>
                </a:path>
                <a:path w="212725" h="109219">
                  <a:moveTo>
                    <a:pt x="110451" y="57530"/>
                  </a:moveTo>
                  <a:lnTo>
                    <a:pt x="106172" y="57530"/>
                  </a:lnTo>
                  <a:lnTo>
                    <a:pt x="105397" y="57911"/>
                  </a:lnTo>
                  <a:lnTo>
                    <a:pt x="104609" y="58673"/>
                  </a:lnTo>
                  <a:lnTo>
                    <a:pt x="103835" y="58673"/>
                  </a:lnTo>
                  <a:lnTo>
                    <a:pt x="103835" y="59435"/>
                  </a:lnTo>
                  <a:lnTo>
                    <a:pt x="110451" y="59435"/>
                  </a:lnTo>
                  <a:lnTo>
                    <a:pt x="110451" y="57530"/>
                  </a:lnTo>
                  <a:close/>
                </a:path>
                <a:path w="212725" h="109219">
                  <a:moveTo>
                    <a:pt x="172681" y="56768"/>
                  </a:moveTo>
                  <a:lnTo>
                    <a:pt x="155562" y="56768"/>
                  </a:lnTo>
                  <a:lnTo>
                    <a:pt x="157124" y="57530"/>
                  </a:lnTo>
                  <a:lnTo>
                    <a:pt x="171894" y="57530"/>
                  </a:lnTo>
                  <a:lnTo>
                    <a:pt x="171894" y="59435"/>
                  </a:lnTo>
                  <a:lnTo>
                    <a:pt x="172681" y="59435"/>
                  </a:lnTo>
                  <a:lnTo>
                    <a:pt x="172681" y="56768"/>
                  </a:lnTo>
                  <a:close/>
                </a:path>
                <a:path w="212725" h="109219">
                  <a:moveTo>
                    <a:pt x="180848" y="58673"/>
                  </a:moveTo>
                  <a:lnTo>
                    <a:pt x="173456" y="58673"/>
                  </a:lnTo>
                  <a:lnTo>
                    <a:pt x="173456" y="59435"/>
                  </a:lnTo>
                  <a:lnTo>
                    <a:pt x="180848" y="59435"/>
                  </a:lnTo>
                  <a:lnTo>
                    <a:pt x="180848" y="58673"/>
                  </a:lnTo>
                  <a:close/>
                </a:path>
                <a:path w="212725" h="109219">
                  <a:moveTo>
                    <a:pt x="203403" y="58673"/>
                  </a:moveTo>
                  <a:lnTo>
                    <a:pt x="180848" y="58673"/>
                  </a:lnTo>
                  <a:lnTo>
                    <a:pt x="180848" y="59435"/>
                  </a:lnTo>
                  <a:lnTo>
                    <a:pt x="204177" y="59435"/>
                  </a:lnTo>
                  <a:lnTo>
                    <a:pt x="203403" y="58673"/>
                  </a:lnTo>
                  <a:close/>
                </a:path>
                <a:path w="212725" h="109219">
                  <a:moveTo>
                    <a:pt x="96443" y="57911"/>
                  </a:moveTo>
                  <a:lnTo>
                    <a:pt x="95669" y="57911"/>
                  </a:lnTo>
                  <a:lnTo>
                    <a:pt x="95669" y="58673"/>
                  </a:lnTo>
                  <a:lnTo>
                    <a:pt x="96443" y="58673"/>
                  </a:lnTo>
                  <a:lnTo>
                    <a:pt x="96443" y="57911"/>
                  </a:lnTo>
                  <a:close/>
                </a:path>
                <a:path w="212725" h="109219">
                  <a:moveTo>
                    <a:pt x="100342" y="55244"/>
                  </a:moveTo>
                  <a:lnTo>
                    <a:pt x="98005" y="55244"/>
                  </a:lnTo>
                  <a:lnTo>
                    <a:pt x="97231" y="56006"/>
                  </a:lnTo>
                  <a:lnTo>
                    <a:pt x="98005" y="56006"/>
                  </a:lnTo>
                  <a:lnTo>
                    <a:pt x="98005" y="56768"/>
                  </a:lnTo>
                  <a:lnTo>
                    <a:pt x="97231" y="56768"/>
                  </a:lnTo>
                  <a:lnTo>
                    <a:pt x="97231" y="58673"/>
                  </a:lnTo>
                  <a:lnTo>
                    <a:pt x="98005" y="58673"/>
                  </a:lnTo>
                  <a:lnTo>
                    <a:pt x="98780" y="57911"/>
                  </a:lnTo>
                  <a:lnTo>
                    <a:pt x="98780" y="57530"/>
                  </a:lnTo>
                  <a:lnTo>
                    <a:pt x="100342" y="57530"/>
                  </a:lnTo>
                  <a:lnTo>
                    <a:pt x="100342" y="55244"/>
                  </a:lnTo>
                  <a:close/>
                </a:path>
                <a:path w="212725" h="109219">
                  <a:moveTo>
                    <a:pt x="104609" y="57911"/>
                  </a:moveTo>
                  <a:lnTo>
                    <a:pt x="100723" y="57911"/>
                  </a:lnTo>
                  <a:lnTo>
                    <a:pt x="100723" y="58673"/>
                  </a:lnTo>
                  <a:lnTo>
                    <a:pt x="103835" y="58673"/>
                  </a:lnTo>
                  <a:lnTo>
                    <a:pt x="104609" y="58296"/>
                  </a:lnTo>
                  <a:lnTo>
                    <a:pt x="104609" y="57911"/>
                  </a:lnTo>
                  <a:close/>
                </a:path>
                <a:path w="212725" h="109219">
                  <a:moveTo>
                    <a:pt x="129895" y="57911"/>
                  </a:moveTo>
                  <a:lnTo>
                    <a:pt x="129895" y="58673"/>
                  </a:lnTo>
                  <a:lnTo>
                    <a:pt x="130670" y="58673"/>
                  </a:lnTo>
                  <a:lnTo>
                    <a:pt x="129895" y="57911"/>
                  </a:lnTo>
                  <a:close/>
                </a:path>
                <a:path w="212725" h="109219">
                  <a:moveTo>
                    <a:pt x="142735" y="57530"/>
                  </a:moveTo>
                  <a:lnTo>
                    <a:pt x="141947" y="57530"/>
                  </a:lnTo>
                  <a:lnTo>
                    <a:pt x="141173" y="57911"/>
                  </a:lnTo>
                  <a:lnTo>
                    <a:pt x="140398" y="58673"/>
                  </a:lnTo>
                  <a:lnTo>
                    <a:pt x="144284" y="58673"/>
                  </a:lnTo>
                  <a:lnTo>
                    <a:pt x="144284" y="57911"/>
                  </a:lnTo>
                  <a:lnTo>
                    <a:pt x="142735" y="57911"/>
                  </a:lnTo>
                  <a:lnTo>
                    <a:pt x="142735" y="57530"/>
                  </a:lnTo>
                  <a:close/>
                </a:path>
                <a:path w="212725" h="109219">
                  <a:moveTo>
                    <a:pt x="154787" y="57911"/>
                  </a:moveTo>
                  <a:lnTo>
                    <a:pt x="145059" y="57911"/>
                  </a:lnTo>
                  <a:lnTo>
                    <a:pt x="145059" y="58673"/>
                  </a:lnTo>
                  <a:lnTo>
                    <a:pt x="154787" y="58673"/>
                  </a:lnTo>
                  <a:lnTo>
                    <a:pt x="154787" y="57911"/>
                  </a:lnTo>
                  <a:close/>
                </a:path>
                <a:path w="212725" h="109219">
                  <a:moveTo>
                    <a:pt x="180848" y="57530"/>
                  </a:moveTo>
                  <a:lnTo>
                    <a:pt x="172681" y="57530"/>
                  </a:lnTo>
                  <a:lnTo>
                    <a:pt x="172681" y="58673"/>
                  </a:lnTo>
                  <a:lnTo>
                    <a:pt x="180073" y="58673"/>
                  </a:lnTo>
                  <a:lnTo>
                    <a:pt x="180073" y="57911"/>
                  </a:lnTo>
                  <a:lnTo>
                    <a:pt x="180848" y="57911"/>
                  </a:lnTo>
                  <a:lnTo>
                    <a:pt x="180848" y="57530"/>
                  </a:lnTo>
                  <a:close/>
                </a:path>
                <a:path w="212725" h="109219">
                  <a:moveTo>
                    <a:pt x="201066" y="57530"/>
                  </a:moveTo>
                  <a:lnTo>
                    <a:pt x="180848" y="57530"/>
                  </a:lnTo>
                  <a:lnTo>
                    <a:pt x="180848" y="57911"/>
                  </a:lnTo>
                  <a:lnTo>
                    <a:pt x="180073" y="57911"/>
                  </a:lnTo>
                  <a:lnTo>
                    <a:pt x="180073" y="58673"/>
                  </a:lnTo>
                  <a:lnTo>
                    <a:pt x="202615" y="58673"/>
                  </a:lnTo>
                  <a:lnTo>
                    <a:pt x="201066" y="57530"/>
                  </a:lnTo>
                  <a:close/>
                </a:path>
                <a:path w="212725" h="109219">
                  <a:moveTo>
                    <a:pt x="103835" y="56768"/>
                  </a:moveTo>
                  <a:lnTo>
                    <a:pt x="103060" y="57530"/>
                  </a:lnTo>
                  <a:lnTo>
                    <a:pt x="103060" y="57911"/>
                  </a:lnTo>
                  <a:lnTo>
                    <a:pt x="104609" y="57911"/>
                  </a:lnTo>
                  <a:lnTo>
                    <a:pt x="104609" y="58296"/>
                  </a:lnTo>
                  <a:lnTo>
                    <a:pt x="105397" y="57911"/>
                  </a:lnTo>
                  <a:lnTo>
                    <a:pt x="105397" y="57530"/>
                  </a:lnTo>
                  <a:lnTo>
                    <a:pt x="103835" y="57530"/>
                  </a:lnTo>
                  <a:lnTo>
                    <a:pt x="103835" y="56768"/>
                  </a:lnTo>
                  <a:close/>
                </a:path>
                <a:path w="212725" h="109219">
                  <a:moveTo>
                    <a:pt x="85953" y="57530"/>
                  </a:moveTo>
                  <a:lnTo>
                    <a:pt x="34607" y="57530"/>
                  </a:lnTo>
                  <a:lnTo>
                    <a:pt x="34607" y="57911"/>
                  </a:lnTo>
                  <a:lnTo>
                    <a:pt x="85953" y="57911"/>
                  </a:lnTo>
                  <a:lnTo>
                    <a:pt x="85953" y="57530"/>
                  </a:lnTo>
                  <a:close/>
                </a:path>
                <a:path w="212725" h="109219">
                  <a:moveTo>
                    <a:pt x="89052" y="57530"/>
                  </a:moveTo>
                  <a:lnTo>
                    <a:pt x="87503" y="57530"/>
                  </a:lnTo>
                  <a:lnTo>
                    <a:pt x="88277" y="57911"/>
                  </a:lnTo>
                  <a:lnTo>
                    <a:pt x="89052" y="57911"/>
                  </a:lnTo>
                  <a:lnTo>
                    <a:pt x="89052" y="57530"/>
                  </a:lnTo>
                  <a:close/>
                </a:path>
                <a:path w="212725" h="109219">
                  <a:moveTo>
                    <a:pt x="89839" y="57530"/>
                  </a:moveTo>
                  <a:lnTo>
                    <a:pt x="89839" y="57911"/>
                  </a:lnTo>
                  <a:lnTo>
                    <a:pt x="90614" y="57911"/>
                  </a:lnTo>
                  <a:lnTo>
                    <a:pt x="89839" y="57530"/>
                  </a:lnTo>
                  <a:close/>
                </a:path>
                <a:path w="212725" h="109219">
                  <a:moveTo>
                    <a:pt x="100342" y="55244"/>
                  </a:moveTo>
                  <a:lnTo>
                    <a:pt x="100342" y="57530"/>
                  </a:lnTo>
                  <a:lnTo>
                    <a:pt x="99555" y="57911"/>
                  </a:lnTo>
                  <a:lnTo>
                    <a:pt x="101498" y="57911"/>
                  </a:lnTo>
                  <a:lnTo>
                    <a:pt x="101498" y="57530"/>
                  </a:lnTo>
                  <a:lnTo>
                    <a:pt x="103060" y="57530"/>
                  </a:lnTo>
                  <a:lnTo>
                    <a:pt x="103060" y="56768"/>
                  </a:lnTo>
                  <a:lnTo>
                    <a:pt x="100723" y="56768"/>
                  </a:lnTo>
                  <a:lnTo>
                    <a:pt x="100723" y="56006"/>
                  </a:lnTo>
                  <a:lnTo>
                    <a:pt x="100342" y="55244"/>
                  </a:lnTo>
                  <a:close/>
                </a:path>
                <a:path w="212725" h="109219">
                  <a:moveTo>
                    <a:pt x="103060" y="57530"/>
                  </a:moveTo>
                  <a:lnTo>
                    <a:pt x="101498" y="57530"/>
                  </a:lnTo>
                  <a:lnTo>
                    <a:pt x="101498" y="57911"/>
                  </a:lnTo>
                  <a:lnTo>
                    <a:pt x="103060" y="57911"/>
                  </a:lnTo>
                  <a:lnTo>
                    <a:pt x="103060" y="57530"/>
                  </a:lnTo>
                  <a:close/>
                </a:path>
                <a:path w="212725" h="109219">
                  <a:moveTo>
                    <a:pt x="132232" y="57530"/>
                  </a:moveTo>
                  <a:lnTo>
                    <a:pt x="129895" y="57530"/>
                  </a:lnTo>
                  <a:lnTo>
                    <a:pt x="129895" y="57911"/>
                  </a:lnTo>
                  <a:lnTo>
                    <a:pt x="132232" y="57911"/>
                  </a:lnTo>
                  <a:lnTo>
                    <a:pt x="132232" y="57530"/>
                  </a:lnTo>
                  <a:close/>
                </a:path>
                <a:path w="212725" h="109219">
                  <a:moveTo>
                    <a:pt x="146621" y="56768"/>
                  </a:moveTo>
                  <a:lnTo>
                    <a:pt x="132232" y="56768"/>
                  </a:lnTo>
                  <a:lnTo>
                    <a:pt x="132232" y="57530"/>
                  </a:lnTo>
                  <a:lnTo>
                    <a:pt x="133007" y="57911"/>
                  </a:lnTo>
                  <a:lnTo>
                    <a:pt x="133007" y="57530"/>
                  </a:lnTo>
                  <a:lnTo>
                    <a:pt x="145834" y="57530"/>
                  </a:lnTo>
                  <a:lnTo>
                    <a:pt x="146621" y="56768"/>
                  </a:lnTo>
                  <a:close/>
                </a:path>
                <a:path w="212725" h="109219">
                  <a:moveTo>
                    <a:pt x="155562" y="57530"/>
                  </a:moveTo>
                  <a:lnTo>
                    <a:pt x="145834" y="57530"/>
                  </a:lnTo>
                  <a:lnTo>
                    <a:pt x="145834" y="57911"/>
                  </a:lnTo>
                  <a:lnTo>
                    <a:pt x="155562" y="57911"/>
                  </a:lnTo>
                  <a:lnTo>
                    <a:pt x="155562" y="57530"/>
                  </a:lnTo>
                  <a:close/>
                </a:path>
                <a:path w="212725" h="109219">
                  <a:moveTo>
                    <a:pt x="156337" y="57530"/>
                  </a:moveTo>
                  <a:lnTo>
                    <a:pt x="155562" y="57530"/>
                  </a:lnTo>
                  <a:lnTo>
                    <a:pt x="156337" y="57911"/>
                  </a:lnTo>
                  <a:lnTo>
                    <a:pt x="156337" y="57530"/>
                  </a:lnTo>
                  <a:close/>
                </a:path>
                <a:path w="212725" h="109219">
                  <a:moveTo>
                    <a:pt x="157505" y="57530"/>
                  </a:moveTo>
                  <a:lnTo>
                    <a:pt x="156337" y="57530"/>
                  </a:lnTo>
                  <a:lnTo>
                    <a:pt x="156337" y="57911"/>
                  </a:lnTo>
                  <a:lnTo>
                    <a:pt x="158280" y="57911"/>
                  </a:lnTo>
                  <a:lnTo>
                    <a:pt x="157505" y="57530"/>
                  </a:lnTo>
                  <a:close/>
                </a:path>
                <a:path w="212725" h="109219">
                  <a:moveTo>
                    <a:pt x="34607" y="55244"/>
                  </a:moveTo>
                  <a:lnTo>
                    <a:pt x="21767" y="55244"/>
                  </a:lnTo>
                  <a:lnTo>
                    <a:pt x="21767" y="57530"/>
                  </a:lnTo>
                  <a:lnTo>
                    <a:pt x="34607" y="57530"/>
                  </a:lnTo>
                  <a:lnTo>
                    <a:pt x="34607" y="56768"/>
                  </a:lnTo>
                  <a:lnTo>
                    <a:pt x="35001" y="56768"/>
                  </a:lnTo>
                  <a:lnTo>
                    <a:pt x="34607" y="56006"/>
                  </a:lnTo>
                  <a:lnTo>
                    <a:pt x="34607" y="55244"/>
                  </a:lnTo>
                  <a:close/>
                </a:path>
                <a:path w="212725" h="109219">
                  <a:moveTo>
                    <a:pt x="90614" y="56768"/>
                  </a:moveTo>
                  <a:lnTo>
                    <a:pt x="34607" y="56768"/>
                  </a:lnTo>
                  <a:lnTo>
                    <a:pt x="35001" y="57530"/>
                  </a:lnTo>
                  <a:lnTo>
                    <a:pt x="90614" y="57530"/>
                  </a:lnTo>
                  <a:lnTo>
                    <a:pt x="90614" y="56768"/>
                  </a:lnTo>
                  <a:close/>
                </a:path>
                <a:path w="212725" h="109219">
                  <a:moveTo>
                    <a:pt x="94894" y="56768"/>
                  </a:moveTo>
                  <a:lnTo>
                    <a:pt x="94119" y="56768"/>
                  </a:lnTo>
                  <a:lnTo>
                    <a:pt x="94119" y="57530"/>
                  </a:lnTo>
                  <a:lnTo>
                    <a:pt x="94894" y="57530"/>
                  </a:lnTo>
                  <a:lnTo>
                    <a:pt x="94894" y="56768"/>
                  </a:lnTo>
                  <a:close/>
                </a:path>
                <a:path w="212725" h="109219">
                  <a:moveTo>
                    <a:pt x="97231" y="56768"/>
                  </a:moveTo>
                  <a:lnTo>
                    <a:pt x="95669" y="56768"/>
                  </a:lnTo>
                  <a:lnTo>
                    <a:pt x="95669" y="57530"/>
                  </a:lnTo>
                  <a:lnTo>
                    <a:pt x="97231" y="57530"/>
                  </a:lnTo>
                  <a:lnTo>
                    <a:pt x="97231" y="56768"/>
                  </a:lnTo>
                  <a:close/>
                </a:path>
                <a:path w="212725" h="109219">
                  <a:moveTo>
                    <a:pt x="106946" y="56768"/>
                  </a:moveTo>
                  <a:lnTo>
                    <a:pt x="106172" y="56768"/>
                  </a:lnTo>
                  <a:lnTo>
                    <a:pt x="105397" y="57530"/>
                  </a:lnTo>
                  <a:lnTo>
                    <a:pt x="106946" y="57530"/>
                  </a:lnTo>
                  <a:lnTo>
                    <a:pt x="106946" y="56768"/>
                  </a:lnTo>
                  <a:close/>
                </a:path>
                <a:path w="212725" h="109219">
                  <a:moveTo>
                    <a:pt x="113563" y="56768"/>
                  </a:moveTo>
                  <a:lnTo>
                    <a:pt x="110451" y="56768"/>
                  </a:lnTo>
                  <a:lnTo>
                    <a:pt x="110451" y="57530"/>
                  </a:lnTo>
                  <a:lnTo>
                    <a:pt x="113563" y="57530"/>
                  </a:lnTo>
                  <a:lnTo>
                    <a:pt x="113563" y="56768"/>
                  </a:lnTo>
                  <a:close/>
                </a:path>
                <a:path w="212725" h="109219">
                  <a:moveTo>
                    <a:pt x="130670" y="56006"/>
                  </a:moveTo>
                  <a:lnTo>
                    <a:pt x="130670" y="57530"/>
                  </a:lnTo>
                  <a:lnTo>
                    <a:pt x="131445" y="56768"/>
                  </a:lnTo>
                  <a:lnTo>
                    <a:pt x="130670" y="56006"/>
                  </a:lnTo>
                  <a:close/>
                </a:path>
                <a:path w="212725" h="109219">
                  <a:moveTo>
                    <a:pt x="148170" y="56768"/>
                  </a:moveTo>
                  <a:lnTo>
                    <a:pt x="147396" y="56768"/>
                  </a:lnTo>
                  <a:lnTo>
                    <a:pt x="147396" y="57530"/>
                  </a:lnTo>
                  <a:lnTo>
                    <a:pt x="148170" y="56768"/>
                  </a:lnTo>
                  <a:close/>
                </a:path>
                <a:path w="212725" h="109219">
                  <a:moveTo>
                    <a:pt x="94119" y="55244"/>
                  </a:moveTo>
                  <a:lnTo>
                    <a:pt x="35001" y="55244"/>
                  </a:lnTo>
                  <a:lnTo>
                    <a:pt x="35001" y="56768"/>
                  </a:lnTo>
                  <a:lnTo>
                    <a:pt x="91389" y="56768"/>
                  </a:lnTo>
                  <a:lnTo>
                    <a:pt x="91389" y="56006"/>
                  </a:lnTo>
                  <a:lnTo>
                    <a:pt x="94119" y="56006"/>
                  </a:lnTo>
                  <a:lnTo>
                    <a:pt x="94119" y="55244"/>
                  </a:lnTo>
                  <a:close/>
                </a:path>
                <a:path w="212725" h="109219">
                  <a:moveTo>
                    <a:pt x="91782" y="56006"/>
                  </a:moveTo>
                  <a:lnTo>
                    <a:pt x="91389" y="56006"/>
                  </a:lnTo>
                  <a:lnTo>
                    <a:pt x="91389" y="56768"/>
                  </a:lnTo>
                  <a:lnTo>
                    <a:pt x="91782" y="56768"/>
                  </a:lnTo>
                  <a:lnTo>
                    <a:pt x="91782" y="56006"/>
                  </a:lnTo>
                  <a:close/>
                </a:path>
                <a:path w="212725" h="109219">
                  <a:moveTo>
                    <a:pt x="93332" y="56006"/>
                  </a:moveTo>
                  <a:lnTo>
                    <a:pt x="92557" y="56006"/>
                  </a:lnTo>
                  <a:lnTo>
                    <a:pt x="92557" y="56768"/>
                  </a:lnTo>
                  <a:lnTo>
                    <a:pt x="93332" y="56768"/>
                  </a:lnTo>
                  <a:lnTo>
                    <a:pt x="93332" y="56006"/>
                  </a:lnTo>
                  <a:close/>
                </a:path>
                <a:path w="212725" h="109219">
                  <a:moveTo>
                    <a:pt x="97231" y="52831"/>
                  </a:moveTo>
                  <a:lnTo>
                    <a:pt x="96443" y="52831"/>
                  </a:lnTo>
                  <a:lnTo>
                    <a:pt x="96443" y="53593"/>
                  </a:lnTo>
                  <a:lnTo>
                    <a:pt x="95669" y="53593"/>
                  </a:lnTo>
                  <a:lnTo>
                    <a:pt x="95669" y="54355"/>
                  </a:lnTo>
                  <a:lnTo>
                    <a:pt x="94894" y="54355"/>
                  </a:lnTo>
                  <a:lnTo>
                    <a:pt x="94894" y="56768"/>
                  </a:lnTo>
                  <a:lnTo>
                    <a:pt x="96443" y="56768"/>
                  </a:lnTo>
                  <a:lnTo>
                    <a:pt x="96443" y="56006"/>
                  </a:lnTo>
                  <a:lnTo>
                    <a:pt x="97231" y="56006"/>
                  </a:lnTo>
                  <a:lnTo>
                    <a:pt x="98005" y="55244"/>
                  </a:lnTo>
                  <a:lnTo>
                    <a:pt x="96443" y="55244"/>
                  </a:lnTo>
                  <a:lnTo>
                    <a:pt x="97231" y="54355"/>
                  </a:lnTo>
                  <a:lnTo>
                    <a:pt x="97231" y="52831"/>
                  </a:lnTo>
                  <a:close/>
                </a:path>
                <a:path w="212725" h="109219">
                  <a:moveTo>
                    <a:pt x="98005" y="56006"/>
                  </a:moveTo>
                  <a:lnTo>
                    <a:pt x="96443" y="56006"/>
                  </a:lnTo>
                  <a:lnTo>
                    <a:pt x="96443" y="56768"/>
                  </a:lnTo>
                  <a:lnTo>
                    <a:pt x="98005" y="56768"/>
                  </a:lnTo>
                  <a:lnTo>
                    <a:pt x="98005" y="56006"/>
                  </a:lnTo>
                  <a:close/>
                </a:path>
                <a:path w="212725" h="109219">
                  <a:moveTo>
                    <a:pt x="101498" y="55244"/>
                  </a:moveTo>
                  <a:lnTo>
                    <a:pt x="100723" y="56006"/>
                  </a:lnTo>
                  <a:lnTo>
                    <a:pt x="100723" y="56768"/>
                  </a:lnTo>
                  <a:lnTo>
                    <a:pt x="101498" y="56768"/>
                  </a:lnTo>
                  <a:lnTo>
                    <a:pt x="101498" y="56006"/>
                  </a:lnTo>
                  <a:lnTo>
                    <a:pt x="102285" y="56006"/>
                  </a:lnTo>
                  <a:lnTo>
                    <a:pt x="101498" y="55244"/>
                  </a:lnTo>
                  <a:close/>
                </a:path>
                <a:path w="212725" h="109219">
                  <a:moveTo>
                    <a:pt x="103835" y="55244"/>
                  </a:moveTo>
                  <a:lnTo>
                    <a:pt x="103060" y="56006"/>
                  </a:lnTo>
                  <a:lnTo>
                    <a:pt x="101498" y="56006"/>
                  </a:lnTo>
                  <a:lnTo>
                    <a:pt x="101498" y="56768"/>
                  </a:lnTo>
                  <a:lnTo>
                    <a:pt x="103060" y="56768"/>
                  </a:lnTo>
                  <a:lnTo>
                    <a:pt x="103835" y="56006"/>
                  </a:lnTo>
                  <a:lnTo>
                    <a:pt x="103835" y="55244"/>
                  </a:lnTo>
                  <a:close/>
                </a:path>
                <a:path w="212725" h="109219">
                  <a:moveTo>
                    <a:pt x="108496" y="53593"/>
                  </a:moveTo>
                  <a:lnTo>
                    <a:pt x="104609" y="53593"/>
                  </a:lnTo>
                  <a:lnTo>
                    <a:pt x="103835" y="54355"/>
                  </a:lnTo>
                  <a:lnTo>
                    <a:pt x="103835" y="56768"/>
                  </a:lnTo>
                  <a:lnTo>
                    <a:pt x="104609" y="56006"/>
                  </a:lnTo>
                  <a:lnTo>
                    <a:pt x="104609" y="55244"/>
                  </a:lnTo>
                  <a:lnTo>
                    <a:pt x="106946" y="55244"/>
                  </a:lnTo>
                  <a:lnTo>
                    <a:pt x="106946" y="54355"/>
                  </a:lnTo>
                  <a:lnTo>
                    <a:pt x="108496" y="54355"/>
                  </a:lnTo>
                  <a:lnTo>
                    <a:pt x="108496" y="53593"/>
                  </a:lnTo>
                  <a:close/>
                </a:path>
                <a:path w="212725" h="109219">
                  <a:moveTo>
                    <a:pt x="104609" y="56006"/>
                  </a:moveTo>
                  <a:lnTo>
                    <a:pt x="103835" y="56768"/>
                  </a:lnTo>
                  <a:lnTo>
                    <a:pt x="104609" y="56768"/>
                  </a:lnTo>
                  <a:lnTo>
                    <a:pt x="104609" y="56006"/>
                  </a:lnTo>
                  <a:close/>
                </a:path>
                <a:path w="212725" h="109219">
                  <a:moveTo>
                    <a:pt x="105397" y="55244"/>
                  </a:moveTo>
                  <a:lnTo>
                    <a:pt x="104609" y="55244"/>
                  </a:lnTo>
                  <a:lnTo>
                    <a:pt x="104609" y="56768"/>
                  </a:lnTo>
                  <a:lnTo>
                    <a:pt x="105397" y="56768"/>
                  </a:lnTo>
                  <a:lnTo>
                    <a:pt x="105397" y="55244"/>
                  </a:lnTo>
                  <a:close/>
                </a:path>
                <a:path w="212725" h="109219">
                  <a:moveTo>
                    <a:pt x="106172" y="55244"/>
                  </a:moveTo>
                  <a:lnTo>
                    <a:pt x="105397" y="55244"/>
                  </a:lnTo>
                  <a:lnTo>
                    <a:pt x="105397" y="56768"/>
                  </a:lnTo>
                  <a:lnTo>
                    <a:pt x="106172" y="56768"/>
                  </a:lnTo>
                  <a:lnTo>
                    <a:pt x="106172" y="55244"/>
                  </a:lnTo>
                  <a:close/>
                </a:path>
                <a:path w="212725" h="109219">
                  <a:moveTo>
                    <a:pt x="110058" y="55244"/>
                  </a:moveTo>
                  <a:lnTo>
                    <a:pt x="109283" y="56006"/>
                  </a:lnTo>
                  <a:lnTo>
                    <a:pt x="106946" y="56006"/>
                  </a:lnTo>
                  <a:lnTo>
                    <a:pt x="106946" y="56768"/>
                  </a:lnTo>
                  <a:lnTo>
                    <a:pt x="110451" y="56768"/>
                  </a:lnTo>
                  <a:lnTo>
                    <a:pt x="110451" y="56006"/>
                  </a:lnTo>
                  <a:lnTo>
                    <a:pt x="110058" y="55244"/>
                  </a:lnTo>
                  <a:close/>
                </a:path>
                <a:path w="212725" h="109219">
                  <a:moveTo>
                    <a:pt x="129120" y="56006"/>
                  </a:moveTo>
                  <a:lnTo>
                    <a:pt x="113563" y="56006"/>
                  </a:lnTo>
                  <a:lnTo>
                    <a:pt x="113563" y="56768"/>
                  </a:lnTo>
                  <a:lnTo>
                    <a:pt x="129120" y="56768"/>
                  </a:lnTo>
                  <a:lnTo>
                    <a:pt x="129120" y="56006"/>
                  </a:lnTo>
                  <a:close/>
                </a:path>
                <a:path w="212725" h="109219">
                  <a:moveTo>
                    <a:pt x="180848" y="55244"/>
                  </a:moveTo>
                  <a:lnTo>
                    <a:pt x="171894" y="55244"/>
                  </a:lnTo>
                  <a:lnTo>
                    <a:pt x="171894" y="56006"/>
                  </a:lnTo>
                  <a:lnTo>
                    <a:pt x="172681" y="56768"/>
                  </a:lnTo>
                  <a:lnTo>
                    <a:pt x="180848" y="56768"/>
                  </a:lnTo>
                  <a:lnTo>
                    <a:pt x="180848" y="55244"/>
                  </a:lnTo>
                  <a:close/>
                </a:path>
                <a:path w="212725" h="109219">
                  <a:moveTo>
                    <a:pt x="181622" y="55244"/>
                  </a:moveTo>
                  <a:lnTo>
                    <a:pt x="180848" y="55244"/>
                  </a:lnTo>
                  <a:lnTo>
                    <a:pt x="180848" y="56768"/>
                  </a:lnTo>
                  <a:lnTo>
                    <a:pt x="199510" y="56768"/>
                  </a:lnTo>
                  <a:lnTo>
                    <a:pt x="197954" y="56006"/>
                  </a:lnTo>
                  <a:lnTo>
                    <a:pt x="181622" y="56006"/>
                  </a:lnTo>
                  <a:lnTo>
                    <a:pt x="181622" y="55244"/>
                  </a:lnTo>
                  <a:close/>
                </a:path>
                <a:path w="212725" h="109219">
                  <a:moveTo>
                    <a:pt x="101498" y="55244"/>
                  </a:moveTo>
                  <a:lnTo>
                    <a:pt x="100723" y="55244"/>
                  </a:lnTo>
                  <a:lnTo>
                    <a:pt x="100723" y="56006"/>
                  </a:lnTo>
                  <a:lnTo>
                    <a:pt x="101498" y="55244"/>
                  </a:lnTo>
                  <a:close/>
                </a:path>
                <a:path w="212725" h="109219">
                  <a:moveTo>
                    <a:pt x="103060" y="55244"/>
                  </a:moveTo>
                  <a:lnTo>
                    <a:pt x="101498" y="55244"/>
                  </a:lnTo>
                  <a:lnTo>
                    <a:pt x="102285" y="56006"/>
                  </a:lnTo>
                  <a:lnTo>
                    <a:pt x="103060" y="55244"/>
                  </a:lnTo>
                  <a:close/>
                </a:path>
                <a:path w="212725" h="109219">
                  <a:moveTo>
                    <a:pt x="103060" y="55244"/>
                  </a:moveTo>
                  <a:lnTo>
                    <a:pt x="102285" y="56006"/>
                  </a:lnTo>
                  <a:lnTo>
                    <a:pt x="103060" y="56006"/>
                  </a:lnTo>
                  <a:lnTo>
                    <a:pt x="103060" y="55244"/>
                  </a:lnTo>
                  <a:close/>
                </a:path>
                <a:path w="212725" h="109219">
                  <a:moveTo>
                    <a:pt x="106946" y="55244"/>
                  </a:moveTo>
                  <a:lnTo>
                    <a:pt x="106172" y="55244"/>
                  </a:lnTo>
                  <a:lnTo>
                    <a:pt x="106172" y="56006"/>
                  </a:lnTo>
                  <a:lnTo>
                    <a:pt x="106946" y="56006"/>
                  </a:lnTo>
                  <a:lnTo>
                    <a:pt x="106946" y="55244"/>
                  </a:lnTo>
                  <a:close/>
                </a:path>
                <a:path w="212725" h="109219">
                  <a:moveTo>
                    <a:pt x="108496" y="55244"/>
                  </a:moveTo>
                  <a:lnTo>
                    <a:pt x="107721" y="55244"/>
                  </a:lnTo>
                  <a:lnTo>
                    <a:pt x="107721" y="56006"/>
                  </a:lnTo>
                  <a:lnTo>
                    <a:pt x="108496" y="55244"/>
                  </a:lnTo>
                  <a:close/>
                </a:path>
                <a:path w="212725" h="109219">
                  <a:moveTo>
                    <a:pt x="127952" y="55244"/>
                  </a:moveTo>
                  <a:lnTo>
                    <a:pt x="115112" y="55244"/>
                  </a:lnTo>
                  <a:lnTo>
                    <a:pt x="115112" y="56006"/>
                  </a:lnTo>
                  <a:lnTo>
                    <a:pt x="127952" y="56006"/>
                  </a:lnTo>
                  <a:lnTo>
                    <a:pt x="127952" y="55244"/>
                  </a:lnTo>
                  <a:close/>
                </a:path>
                <a:path w="212725" h="109219">
                  <a:moveTo>
                    <a:pt x="197180" y="55244"/>
                  </a:moveTo>
                  <a:lnTo>
                    <a:pt x="181622" y="55244"/>
                  </a:lnTo>
                  <a:lnTo>
                    <a:pt x="181622" y="56006"/>
                  </a:lnTo>
                  <a:lnTo>
                    <a:pt x="197180" y="56006"/>
                  </a:lnTo>
                  <a:lnTo>
                    <a:pt x="197180" y="55244"/>
                  </a:lnTo>
                  <a:close/>
                </a:path>
                <a:path w="212725" h="109219">
                  <a:moveTo>
                    <a:pt x="197954" y="55244"/>
                  </a:moveTo>
                  <a:lnTo>
                    <a:pt x="197180" y="55244"/>
                  </a:lnTo>
                  <a:lnTo>
                    <a:pt x="197180" y="56006"/>
                  </a:lnTo>
                  <a:lnTo>
                    <a:pt x="197954" y="56006"/>
                  </a:lnTo>
                  <a:lnTo>
                    <a:pt x="197954" y="55244"/>
                  </a:lnTo>
                  <a:close/>
                </a:path>
                <a:path w="212725" h="109219">
                  <a:moveTo>
                    <a:pt x="27609" y="54355"/>
                  </a:moveTo>
                  <a:lnTo>
                    <a:pt x="21767" y="54355"/>
                  </a:lnTo>
                  <a:lnTo>
                    <a:pt x="22555" y="55244"/>
                  </a:lnTo>
                  <a:lnTo>
                    <a:pt x="27609" y="55244"/>
                  </a:lnTo>
                  <a:lnTo>
                    <a:pt x="27609" y="54355"/>
                  </a:lnTo>
                  <a:close/>
                </a:path>
                <a:path w="212725" h="109219">
                  <a:moveTo>
                    <a:pt x="33832" y="54355"/>
                  </a:moveTo>
                  <a:lnTo>
                    <a:pt x="27609" y="54355"/>
                  </a:lnTo>
                  <a:lnTo>
                    <a:pt x="27609" y="55244"/>
                  </a:lnTo>
                  <a:lnTo>
                    <a:pt x="33832" y="55244"/>
                  </a:lnTo>
                  <a:lnTo>
                    <a:pt x="33832" y="54355"/>
                  </a:lnTo>
                  <a:close/>
                </a:path>
                <a:path w="212725" h="109219">
                  <a:moveTo>
                    <a:pt x="94894" y="53593"/>
                  </a:moveTo>
                  <a:lnTo>
                    <a:pt x="37325" y="53593"/>
                  </a:lnTo>
                  <a:lnTo>
                    <a:pt x="37325" y="54355"/>
                  </a:lnTo>
                  <a:lnTo>
                    <a:pt x="36550" y="54355"/>
                  </a:lnTo>
                  <a:lnTo>
                    <a:pt x="36550" y="55244"/>
                  </a:lnTo>
                  <a:lnTo>
                    <a:pt x="94894" y="55244"/>
                  </a:lnTo>
                  <a:lnTo>
                    <a:pt x="94894" y="53593"/>
                  </a:lnTo>
                  <a:close/>
                </a:path>
                <a:path w="212725" h="109219">
                  <a:moveTo>
                    <a:pt x="98005" y="52831"/>
                  </a:moveTo>
                  <a:lnTo>
                    <a:pt x="97231" y="53593"/>
                  </a:lnTo>
                  <a:lnTo>
                    <a:pt x="97231" y="55244"/>
                  </a:lnTo>
                  <a:lnTo>
                    <a:pt x="98780" y="55244"/>
                  </a:lnTo>
                  <a:lnTo>
                    <a:pt x="98780" y="53593"/>
                  </a:lnTo>
                  <a:lnTo>
                    <a:pt x="98005" y="53593"/>
                  </a:lnTo>
                  <a:lnTo>
                    <a:pt x="98005" y="52831"/>
                  </a:lnTo>
                  <a:close/>
                </a:path>
                <a:path w="212725" h="109219">
                  <a:moveTo>
                    <a:pt x="103835" y="54355"/>
                  </a:moveTo>
                  <a:lnTo>
                    <a:pt x="103060" y="54355"/>
                  </a:lnTo>
                  <a:lnTo>
                    <a:pt x="103060" y="55244"/>
                  </a:lnTo>
                  <a:lnTo>
                    <a:pt x="103835" y="55244"/>
                  </a:lnTo>
                  <a:lnTo>
                    <a:pt x="103835" y="54355"/>
                  </a:lnTo>
                  <a:close/>
                </a:path>
                <a:path w="212725" h="109219">
                  <a:moveTo>
                    <a:pt x="118224" y="53593"/>
                  </a:moveTo>
                  <a:lnTo>
                    <a:pt x="109283" y="53593"/>
                  </a:lnTo>
                  <a:lnTo>
                    <a:pt x="109283" y="54355"/>
                  </a:lnTo>
                  <a:lnTo>
                    <a:pt x="108496" y="55244"/>
                  </a:lnTo>
                  <a:lnTo>
                    <a:pt x="115112" y="55244"/>
                  </a:lnTo>
                  <a:lnTo>
                    <a:pt x="115887" y="54355"/>
                  </a:lnTo>
                  <a:lnTo>
                    <a:pt x="118224" y="54355"/>
                  </a:lnTo>
                  <a:lnTo>
                    <a:pt x="118224" y="53593"/>
                  </a:lnTo>
                  <a:close/>
                </a:path>
                <a:path w="212725" h="109219">
                  <a:moveTo>
                    <a:pt x="116674" y="54355"/>
                  </a:moveTo>
                  <a:lnTo>
                    <a:pt x="115887" y="54355"/>
                  </a:lnTo>
                  <a:lnTo>
                    <a:pt x="116674" y="55244"/>
                  </a:lnTo>
                  <a:lnTo>
                    <a:pt x="116674" y="54355"/>
                  </a:lnTo>
                  <a:close/>
                </a:path>
                <a:path w="212725" h="109219">
                  <a:moveTo>
                    <a:pt x="171894" y="52831"/>
                  </a:moveTo>
                  <a:lnTo>
                    <a:pt x="102285" y="52831"/>
                  </a:lnTo>
                  <a:lnTo>
                    <a:pt x="102285" y="53593"/>
                  </a:lnTo>
                  <a:lnTo>
                    <a:pt x="127177" y="53593"/>
                  </a:lnTo>
                  <a:lnTo>
                    <a:pt x="127177" y="54355"/>
                  </a:lnTo>
                  <a:lnTo>
                    <a:pt x="127952" y="54355"/>
                  </a:lnTo>
                  <a:lnTo>
                    <a:pt x="127952" y="55244"/>
                  </a:lnTo>
                  <a:lnTo>
                    <a:pt x="171894" y="55244"/>
                  </a:lnTo>
                  <a:lnTo>
                    <a:pt x="171894" y="52831"/>
                  </a:lnTo>
                  <a:close/>
                </a:path>
                <a:path w="212725" h="109219">
                  <a:moveTo>
                    <a:pt x="180073" y="53593"/>
                  </a:moveTo>
                  <a:lnTo>
                    <a:pt x="179285" y="53593"/>
                  </a:lnTo>
                  <a:lnTo>
                    <a:pt x="180848" y="55244"/>
                  </a:lnTo>
                  <a:lnTo>
                    <a:pt x="180073" y="54355"/>
                  </a:lnTo>
                  <a:lnTo>
                    <a:pt x="180073" y="53593"/>
                  </a:lnTo>
                  <a:close/>
                </a:path>
                <a:path w="212725" h="109219">
                  <a:moveTo>
                    <a:pt x="196405" y="54355"/>
                  </a:moveTo>
                  <a:lnTo>
                    <a:pt x="195618" y="54355"/>
                  </a:lnTo>
                  <a:lnTo>
                    <a:pt x="195618" y="55244"/>
                  </a:lnTo>
                  <a:lnTo>
                    <a:pt x="196405" y="54355"/>
                  </a:lnTo>
                  <a:close/>
                </a:path>
                <a:path w="212725" h="109219">
                  <a:moveTo>
                    <a:pt x="197180" y="54355"/>
                  </a:moveTo>
                  <a:lnTo>
                    <a:pt x="196405" y="54355"/>
                  </a:lnTo>
                  <a:lnTo>
                    <a:pt x="197180" y="55244"/>
                  </a:lnTo>
                  <a:lnTo>
                    <a:pt x="197180" y="54355"/>
                  </a:lnTo>
                  <a:close/>
                </a:path>
                <a:path w="212725" h="109219">
                  <a:moveTo>
                    <a:pt x="28384" y="53593"/>
                  </a:moveTo>
                  <a:lnTo>
                    <a:pt x="22555" y="53593"/>
                  </a:lnTo>
                  <a:lnTo>
                    <a:pt x="22555" y="54355"/>
                  </a:lnTo>
                  <a:lnTo>
                    <a:pt x="28384" y="54355"/>
                  </a:lnTo>
                  <a:lnTo>
                    <a:pt x="28384" y="53593"/>
                  </a:lnTo>
                  <a:close/>
                </a:path>
                <a:path w="212725" h="109219">
                  <a:moveTo>
                    <a:pt x="95669" y="53593"/>
                  </a:moveTo>
                  <a:lnTo>
                    <a:pt x="94894" y="53593"/>
                  </a:lnTo>
                  <a:lnTo>
                    <a:pt x="94894" y="54355"/>
                  </a:lnTo>
                  <a:lnTo>
                    <a:pt x="95669" y="53593"/>
                  </a:lnTo>
                  <a:close/>
                </a:path>
                <a:path w="212725" h="109219">
                  <a:moveTo>
                    <a:pt x="100723" y="52069"/>
                  </a:moveTo>
                  <a:lnTo>
                    <a:pt x="100342" y="52069"/>
                  </a:lnTo>
                  <a:lnTo>
                    <a:pt x="100342" y="54355"/>
                  </a:lnTo>
                  <a:lnTo>
                    <a:pt x="100723" y="53593"/>
                  </a:lnTo>
                  <a:lnTo>
                    <a:pt x="100723" y="52069"/>
                  </a:lnTo>
                  <a:close/>
                </a:path>
                <a:path w="212725" h="109219">
                  <a:moveTo>
                    <a:pt x="101498" y="53593"/>
                  </a:moveTo>
                  <a:lnTo>
                    <a:pt x="100723" y="54355"/>
                  </a:lnTo>
                  <a:lnTo>
                    <a:pt x="101498" y="54355"/>
                  </a:lnTo>
                  <a:lnTo>
                    <a:pt x="101498" y="53593"/>
                  </a:lnTo>
                  <a:close/>
                </a:path>
                <a:path w="212725" h="109219">
                  <a:moveTo>
                    <a:pt x="103835" y="53593"/>
                  </a:moveTo>
                  <a:lnTo>
                    <a:pt x="103060" y="53593"/>
                  </a:lnTo>
                  <a:lnTo>
                    <a:pt x="103835" y="54355"/>
                  </a:lnTo>
                  <a:lnTo>
                    <a:pt x="103835" y="53593"/>
                  </a:lnTo>
                  <a:close/>
                </a:path>
                <a:path w="212725" h="109219">
                  <a:moveTo>
                    <a:pt x="124066" y="53593"/>
                  </a:moveTo>
                  <a:lnTo>
                    <a:pt x="121729" y="53593"/>
                  </a:lnTo>
                  <a:lnTo>
                    <a:pt x="121729" y="54355"/>
                  </a:lnTo>
                  <a:lnTo>
                    <a:pt x="124066" y="54355"/>
                  </a:lnTo>
                  <a:lnTo>
                    <a:pt x="124066" y="53593"/>
                  </a:lnTo>
                  <a:close/>
                </a:path>
                <a:path w="212725" h="109219">
                  <a:moveTo>
                    <a:pt x="23329" y="52831"/>
                  </a:moveTo>
                  <a:lnTo>
                    <a:pt x="22555" y="52831"/>
                  </a:lnTo>
                  <a:lnTo>
                    <a:pt x="23329" y="53593"/>
                  </a:lnTo>
                  <a:lnTo>
                    <a:pt x="23329" y="52831"/>
                  </a:lnTo>
                  <a:close/>
                </a:path>
                <a:path w="212725" h="109219">
                  <a:moveTo>
                    <a:pt x="24104" y="52831"/>
                  </a:moveTo>
                  <a:lnTo>
                    <a:pt x="23329" y="52831"/>
                  </a:lnTo>
                  <a:lnTo>
                    <a:pt x="24104" y="53593"/>
                  </a:lnTo>
                  <a:lnTo>
                    <a:pt x="24104" y="52831"/>
                  </a:lnTo>
                  <a:close/>
                </a:path>
                <a:path w="212725" h="109219">
                  <a:moveTo>
                    <a:pt x="24104" y="52831"/>
                  </a:moveTo>
                  <a:lnTo>
                    <a:pt x="24104" y="53593"/>
                  </a:lnTo>
                  <a:lnTo>
                    <a:pt x="24879" y="53593"/>
                  </a:lnTo>
                  <a:lnTo>
                    <a:pt x="24104" y="52831"/>
                  </a:lnTo>
                  <a:close/>
                </a:path>
                <a:path w="212725" h="109219">
                  <a:moveTo>
                    <a:pt x="25273" y="51307"/>
                  </a:moveTo>
                  <a:lnTo>
                    <a:pt x="17881" y="51307"/>
                  </a:lnTo>
                  <a:lnTo>
                    <a:pt x="17881" y="52069"/>
                  </a:lnTo>
                  <a:lnTo>
                    <a:pt x="17106" y="52069"/>
                  </a:lnTo>
                  <a:lnTo>
                    <a:pt x="17106" y="52831"/>
                  </a:lnTo>
                  <a:lnTo>
                    <a:pt x="24879" y="52831"/>
                  </a:lnTo>
                  <a:lnTo>
                    <a:pt x="24879" y="53593"/>
                  </a:lnTo>
                  <a:lnTo>
                    <a:pt x="25273" y="53593"/>
                  </a:lnTo>
                  <a:lnTo>
                    <a:pt x="25273" y="51307"/>
                  </a:lnTo>
                  <a:close/>
                </a:path>
                <a:path w="212725" h="109219">
                  <a:moveTo>
                    <a:pt x="39662" y="52069"/>
                  </a:moveTo>
                  <a:lnTo>
                    <a:pt x="38887" y="52069"/>
                  </a:lnTo>
                  <a:lnTo>
                    <a:pt x="38100" y="52831"/>
                  </a:lnTo>
                  <a:lnTo>
                    <a:pt x="38100" y="53593"/>
                  </a:lnTo>
                  <a:lnTo>
                    <a:pt x="96443" y="53593"/>
                  </a:lnTo>
                  <a:lnTo>
                    <a:pt x="96443" y="52831"/>
                  </a:lnTo>
                  <a:lnTo>
                    <a:pt x="39662" y="52831"/>
                  </a:lnTo>
                  <a:lnTo>
                    <a:pt x="39662" y="52069"/>
                  </a:lnTo>
                  <a:close/>
                </a:path>
                <a:path w="212725" h="109219">
                  <a:moveTo>
                    <a:pt x="100342" y="52069"/>
                  </a:moveTo>
                  <a:lnTo>
                    <a:pt x="98005" y="52069"/>
                  </a:lnTo>
                  <a:lnTo>
                    <a:pt x="98005" y="53593"/>
                  </a:lnTo>
                  <a:lnTo>
                    <a:pt x="99555" y="53593"/>
                  </a:lnTo>
                  <a:lnTo>
                    <a:pt x="99555" y="52831"/>
                  </a:lnTo>
                  <a:lnTo>
                    <a:pt x="100342" y="52831"/>
                  </a:lnTo>
                  <a:lnTo>
                    <a:pt x="100342" y="52069"/>
                  </a:lnTo>
                  <a:close/>
                </a:path>
                <a:path w="212725" h="109219">
                  <a:moveTo>
                    <a:pt x="100342" y="52831"/>
                  </a:moveTo>
                  <a:lnTo>
                    <a:pt x="99555" y="52831"/>
                  </a:lnTo>
                  <a:lnTo>
                    <a:pt x="99555" y="53593"/>
                  </a:lnTo>
                  <a:lnTo>
                    <a:pt x="100342" y="53593"/>
                  </a:lnTo>
                  <a:lnTo>
                    <a:pt x="100342" y="52831"/>
                  </a:lnTo>
                  <a:close/>
                </a:path>
                <a:path w="212725" h="109219">
                  <a:moveTo>
                    <a:pt x="101498" y="52831"/>
                  </a:moveTo>
                  <a:lnTo>
                    <a:pt x="100723" y="53593"/>
                  </a:lnTo>
                  <a:lnTo>
                    <a:pt x="101498" y="53593"/>
                  </a:lnTo>
                  <a:lnTo>
                    <a:pt x="101498" y="52831"/>
                  </a:lnTo>
                  <a:close/>
                </a:path>
                <a:path w="212725" h="109219">
                  <a:moveTo>
                    <a:pt x="102285" y="52831"/>
                  </a:moveTo>
                  <a:lnTo>
                    <a:pt x="101498" y="52831"/>
                  </a:lnTo>
                  <a:lnTo>
                    <a:pt x="102285" y="53593"/>
                  </a:lnTo>
                  <a:lnTo>
                    <a:pt x="102285" y="52831"/>
                  </a:lnTo>
                  <a:close/>
                </a:path>
                <a:path w="212725" h="109219">
                  <a:moveTo>
                    <a:pt x="192900" y="52831"/>
                  </a:moveTo>
                  <a:lnTo>
                    <a:pt x="192125" y="52831"/>
                  </a:lnTo>
                  <a:lnTo>
                    <a:pt x="192900" y="53593"/>
                  </a:lnTo>
                  <a:lnTo>
                    <a:pt x="192900" y="52831"/>
                  </a:lnTo>
                  <a:close/>
                </a:path>
                <a:path w="212725" h="109219">
                  <a:moveTo>
                    <a:pt x="99555" y="49783"/>
                  </a:moveTo>
                  <a:lnTo>
                    <a:pt x="38887" y="49783"/>
                  </a:lnTo>
                  <a:lnTo>
                    <a:pt x="38887" y="51307"/>
                  </a:lnTo>
                  <a:lnTo>
                    <a:pt x="39662" y="52069"/>
                  </a:lnTo>
                  <a:lnTo>
                    <a:pt x="39662" y="52831"/>
                  </a:lnTo>
                  <a:lnTo>
                    <a:pt x="96443" y="52831"/>
                  </a:lnTo>
                  <a:lnTo>
                    <a:pt x="96443" y="52069"/>
                  </a:lnTo>
                  <a:lnTo>
                    <a:pt x="98005" y="52069"/>
                  </a:lnTo>
                  <a:lnTo>
                    <a:pt x="98005" y="51307"/>
                  </a:lnTo>
                  <a:lnTo>
                    <a:pt x="98780" y="51307"/>
                  </a:lnTo>
                  <a:lnTo>
                    <a:pt x="98780" y="50545"/>
                  </a:lnTo>
                  <a:lnTo>
                    <a:pt x="99555" y="50545"/>
                  </a:lnTo>
                  <a:lnTo>
                    <a:pt x="99555" y="49783"/>
                  </a:lnTo>
                  <a:close/>
                </a:path>
                <a:path w="212725" h="109219">
                  <a:moveTo>
                    <a:pt x="176568" y="49783"/>
                  </a:moveTo>
                  <a:lnTo>
                    <a:pt x="171119" y="49783"/>
                  </a:lnTo>
                  <a:lnTo>
                    <a:pt x="171119" y="52831"/>
                  </a:lnTo>
                  <a:lnTo>
                    <a:pt x="177736" y="52831"/>
                  </a:lnTo>
                  <a:lnTo>
                    <a:pt x="177736" y="52069"/>
                  </a:lnTo>
                  <a:lnTo>
                    <a:pt x="176961" y="52069"/>
                  </a:lnTo>
                  <a:lnTo>
                    <a:pt x="176961" y="50545"/>
                  </a:lnTo>
                  <a:lnTo>
                    <a:pt x="176568" y="50545"/>
                  </a:lnTo>
                  <a:lnTo>
                    <a:pt x="176568" y="49783"/>
                  </a:lnTo>
                  <a:close/>
                </a:path>
                <a:path w="212725" h="109219">
                  <a:moveTo>
                    <a:pt x="193675" y="52069"/>
                  </a:moveTo>
                  <a:lnTo>
                    <a:pt x="177736" y="52069"/>
                  </a:lnTo>
                  <a:lnTo>
                    <a:pt x="177736" y="52831"/>
                  </a:lnTo>
                  <a:lnTo>
                    <a:pt x="193675" y="52831"/>
                  </a:lnTo>
                  <a:lnTo>
                    <a:pt x="193675" y="52069"/>
                  </a:lnTo>
                  <a:close/>
                </a:path>
                <a:path w="212725" h="109219">
                  <a:moveTo>
                    <a:pt x="106172" y="49783"/>
                  </a:moveTo>
                  <a:lnTo>
                    <a:pt x="103835" y="49783"/>
                  </a:lnTo>
                  <a:lnTo>
                    <a:pt x="103835" y="51307"/>
                  </a:lnTo>
                  <a:lnTo>
                    <a:pt x="104609" y="52069"/>
                  </a:lnTo>
                  <a:lnTo>
                    <a:pt x="104609" y="51307"/>
                  </a:lnTo>
                  <a:lnTo>
                    <a:pt x="106172" y="51307"/>
                  </a:lnTo>
                  <a:lnTo>
                    <a:pt x="106172" y="49783"/>
                  </a:lnTo>
                  <a:close/>
                </a:path>
                <a:path w="212725" h="109219">
                  <a:moveTo>
                    <a:pt x="189014" y="50545"/>
                  </a:moveTo>
                  <a:lnTo>
                    <a:pt x="176961" y="50545"/>
                  </a:lnTo>
                  <a:lnTo>
                    <a:pt x="176961" y="52069"/>
                  </a:lnTo>
                  <a:lnTo>
                    <a:pt x="192125" y="52069"/>
                  </a:lnTo>
                  <a:lnTo>
                    <a:pt x="191350" y="51307"/>
                  </a:lnTo>
                  <a:lnTo>
                    <a:pt x="190563" y="51307"/>
                  </a:lnTo>
                  <a:lnTo>
                    <a:pt x="189014" y="50545"/>
                  </a:lnTo>
                  <a:close/>
                </a:path>
                <a:path w="212725" h="109219">
                  <a:moveTo>
                    <a:pt x="21767" y="50545"/>
                  </a:moveTo>
                  <a:lnTo>
                    <a:pt x="18669" y="50545"/>
                  </a:lnTo>
                  <a:lnTo>
                    <a:pt x="18669" y="51307"/>
                  </a:lnTo>
                  <a:lnTo>
                    <a:pt x="22555" y="51307"/>
                  </a:lnTo>
                  <a:lnTo>
                    <a:pt x="21767" y="50545"/>
                  </a:lnTo>
                  <a:close/>
                </a:path>
                <a:path w="212725" h="109219">
                  <a:moveTo>
                    <a:pt x="103835" y="49021"/>
                  </a:moveTo>
                  <a:lnTo>
                    <a:pt x="101498" y="49021"/>
                  </a:lnTo>
                  <a:lnTo>
                    <a:pt x="101498" y="49783"/>
                  </a:lnTo>
                  <a:lnTo>
                    <a:pt x="102285" y="50545"/>
                  </a:lnTo>
                  <a:lnTo>
                    <a:pt x="102285" y="51307"/>
                  </a:lnTo>
                  <a:lnTo>
                    <a:pt x="103060" y="51307"/>
                  </a:lnTo>
                  <a:lnTo>
                    <a:pt x="103060" y="49783"/>
                  </a:lnTo>
                  <a:lnTo>
                    <a:pt x="103835" y="49783"/>
                  </a:lnTo>
                  <a:lnTo>
                    <a:pt x="103835" y="49021"/>
                  </a:lnTo>
                  <a:close/>
                </a:path>
                <a:path w="212725" h="109219">
                  <a:moveTo>
                    <a:pt x="19443" y="49783"/>
                  </a:moveTo>
                  <a:lnTo>
                    <a:pt x="19443" y="50545"/>
                  </a:lnTo>
                  <a:lnTo>
                    <a:pt x="20218" y="50545"/>
                  </a:lnTo>
                  <a:lnTo>
                    <a:pt x="19443" y="49783"/>
                  </a:lnTo>
                  <a:close/>
                </a:path>
                <a:path w="212725" h="109219">
                  <a:moveTo>
                    <a:pt x="188239" y="49783"/>
                  </a:moveTo>
                  <a:lnTo>
                    <a:pt x="176568" y="49783"/>
                  </a:lnTo>
                  <a:lnTo>
                    <a:pt x="176568" y="50545"/>
                  </a:lnTo>
                  <a:lnTo>
                    <a:pt x="188239" y="50545"/>
                  </a:lnTo>
                  <a:lnTo>
                    <a:pt x="188239" y="49783"/>
                  </a:lnTo>
                  <a:close/>
                </a:path>
                <a:path w="212725" h="109219">
                  <a:moveTo>
                    <a:pt x="55219" y="47116"/>
                  </a:moveTo>
                  <a:lnTo>
                    <a:pt x="42773" y="47116"/>
                  </a:lnTo>
                  <a:lnTo>
                    <a:pt x="42773" y="48259"/>
                  </a:lnTo>
                  <a:lnTo>
                    <a:pt x="40436" y="48259"/>
                  </a:lnTo>
                  <a:lnTo>
                    <a:pt x="40436" y="49783"/>
                  </a:lnTo>
                  <a:lnTo>
                    <a:pt x="55219" y="49783"/>
                  </a:lnTo>
                  <a:lnTo>
                    <a:pt x="54444" y="49021"/>
                  </a:lnTo>
                  <a:lnTo>
                    <a:pt x="55219" y="49021"/>
                  </a:lnTo>
                  <a:lnTo>
                    <a:pt x="55219" y="47116"/>
                  </a:lnTo>
                  <a:close/>
                </a:path>
                <a:path w="212725" h="109219">
                  <a:moveTo>
                    <a:pt x="90614" y="44068"/>
                  </a:moveTo>
                  <a:lnTo>
                    <a:pt x="54444" y="44068"/>
                  </a:lnTo>
                  <a:lnTo>
                    <a:pt x="54444" y="44830"/>
                  </a:lnTo>
                  <a:lnTo>
                    <a:pt x="55219" y="44830"/>
                  </a:lnTo>
                  <a:lnTo>
                    <a:pt x="55219" y="46354"/>
                  </a:lnTo>
                  <a:lnTo>
                    <a:pt x="56007" y="46354"/>
                  </a:lnTo>
                  <a:lnTo>
                    <a:pt x="56007" y="47878"/>
                  </a:lnTo>
                  <a:lnTo>
                    <a:pt x="55219" y="47878"/>
                  </a:lnTo>
                  <a:lnTo>
                    <a:pt x="55219" y="49783"/>
                  </a:lnTo>
                  <a:lnTo>
                    <a:pt x="101498" y="49783"/>
                  </a:lnTo>
                  <a:lnTo>
                    <a:pt x="101498" y="49021"/>
                  </a:lnTo>
                  <a:lnTo>
                    <a:pt x="106946" y="49021"/>
                  </a:lnTo>
                  <a:lnTo>
                    <a:pt x="106946" y="47116"/>
                  </a:lnTo>
                  <a:lnTo>
                    <a:pt x="90614" y="47116"/>
                  </a:lnTo>
                  <a:lnTo>
                    <a:pt x="90614" y="44068"/>
                  </a:lnTo>
                  <a:close/>
                </a:path>
                <a:path w="212725" h="109219">
                  <a:moveTo>
                    <a:pt x="171119" y="49021"/>
                  </a:moveTo>
                  <a:lnTo>
                    <a:pt x="106946" y="49021"/>
                  </a:lnTo>
                  <a:lnTo>
                    <a:pt x="106946" y="49783"/>
                  </a:lnTo>
                  <a:lnTo>
                    <a:pt x="171119" y="49783"/>
                  </a:lnTo>
                  <a:lnTo>
                    <a:pt x="171119" y="49021"/>
                  </a:lnTo>
                  <a:close/>
                </a:path>
                <a:path w="212725" h="109219">
                  <a:moveTo>
                    <a:pt x="5435" y="46354"/>
                  </a:moveTo>
                  <a:lnTo>
                    <a:pt x="4660" y="46354"/>
                  </a:lnTo>
                  <a:lnTo>
                    <a:pt x="3111" y="47878"/>
                  </a:lnTo>
                  <a:lnTo>
                    <a:pt x="3111" y="48259"/>
                  </a:lnTo>
                  <a:lnTo>
                    <a:pt x="2324" y="48259"/>
                  </a:lnTo>
                  <a:lnTo>
                    <a:pt x="2324" y="49021"/>
                  </a:lnTo>
                  <a:lnTo>
                    <a:pt x="19443" y="49021"/>
                  </a:lnTo>
                  <a:lnTo>
                    <a:pt x="19443" y="47878"/>
                  </a:lnTo>
                  <a:lnTo>
                    <a:pt x="5829" y="47878"/>
                  </a:lnTo>
                  <a:lnTo>
                    <a:pt x="5829" y="47116"/>
                  </a:lnTo>
                  <a:lnTo>
                    <a:pt x="5435" y="47116"/>
                  </a:lnTo>
                  <a:lnTo>
                    <a:pt x="5435" y="46354"/>
                  </a:lnTo>
                  <a:close/>
                </a:path>
                <a:path w="212725" h="109219">
                  <a:moveTo>
                    <a:pt x="175780" y="47878"/>
                  </a:moveTo>
                  <a:lnTo>
                    <a:pt x="171119" y="47878"/>
                  </a:lnTo>
                  <a:lnTo>
                    <a:pt x="171119" y="49021"/>
                  </a:lnTo>
                  <a:lnTo>
                    <a:pt x="175780" y="49021"/>
                  </a:lnTo>
                  <a:lnTo>
                    <a:pt x="175780" y="47878"/>
                  </a:lnTo>
                  <a:close/>
                </a:path>
                <a:path w="212725" h="109219">
                  <a:moveTo>
                    <a:pt x="176568" y="48259"/>
                  </a:moveTo>
                  <a:lnTo>
                    <a:pt x="175780" y="48259"/>
                  </a:lnTo>
                  <a:lnTo>
                    <a:pt x="175780" y="49021"/>
                  </a:lnTo>
                  <a:lnTo>
                    <a:pt x="176568" y="49021"/>
                  </a:lnTo>
                  <a:lnTo>
                    <a:pt x="176568" y="48259"/>
                  </a:lnTo>
                  <a:close/>
                </a:path>
                <a:path w="212725" h="109219">
                  <a:moveTo>
                    <a:pt x="185508" y="48259"/>
                  </a:moveTo>
                  <a:lnTo>
                    <a:pt x="184734" y="48259"/>
                  </a:lnTo>
                  <a:lnTo>
                    <a:pt x="185508" y="49021"/>
                  </a:lnTo>
                  <a:lnTo>
                    <a:pt x="185508" y="48259"/>
                  </a:lnTo>
                  <a:close/>
                </a:path>
                <a:path w="212725" h="109219">
                  <a:moveTo>
                    <a:pt x="186283" y="48259"/>
                  </a:moveTo>
                  <a:lnTo>
                    <a:pt x="185508" y="48259"/>
                  </a:lnTo>
                  <a:lnTo>
                    <a:pt x="186283" y="49021"/>
                  </a:lnTo>
                  <a:lnTo>
                    <a:pt x="186283" y="48259"/>
                  </a:lnTo>
                  <a:close/>
                </a:path>
                <a:path w="212725" h="109219">
                  <a:moveTo>
                    <a:pt x="42773" y="47878"/>
                  </a:moveTo>
                  <a:lnTo>
                    <a:pt x="41224" y="47878"/>
                  </a:lnTo>
                  <a:lnTo>
                    <a:pt x="41224" y="48259"/>
                  </a:lnTo>
                  <a:lnTo>
                    <a:pt x="42773" y="48259"/>
                  </a:lnTo>
                  <a:lnTo>
                    <a:pt x="42773" y="47878"/>
                  </a:lnTo>
                  <a:close/>
                </a:path>
                <a:path w="212725" h="109219">
                  <a:moveTo>
                    <a:pt x="183172" y="47116"/>
                  </a:moveTo>
                  <a:lnTo>
                    <a:pt x="176568" y="47116"/>
                  </a:lnTo>
                  <a:lnTo>
                    <a:pt x="176568" y="48259"/>
                  </a:lnTo>
                  <a:lnTo>
                    <a:pt x="183959" y="48259"/>
                  </a:lnTo>
                  <a:lnTo>
                    <a:pt x="183172" y="47878"/>
                  </a:lnTo>
                  <a:lnTo>
                    <a:pt x="183172" y="47116"/>
                  </a:lnTo>
                  <a:close/>
                </a:path>
                <a:path w="212725" h="109219">
                  <a:moveTo>
                    <a:pt x="8166" y="41020"/>
                  </a:moveTo>
                  <a:lnTo>
                    <a:pt x="7378" y="41020"/>
                  </a:lnTo>
                  <a:lnTo>
                    <a:pt x="7378" y="42544"/>
                  </a:lnTo>
                  <a:lnTo>
                    <a:pt x="6604" y="42544"/>
                  </a:lnTo>
                  <a:lnTo>
                    <a:pt x="6604" y="43306"/>
                  </a:lnTo>
                  <a:lnTo>
                    <a:pt x="5435" y="43306"/>
                  </a:lnTo>
                  <a:lnTo>
                    <a:pt x="5435" y="47116"/>
                  </a:lnTo>
                  <a:lnTo>
                    <a:pt x="5829" y="47116"/>
                  </a:lnTo>
                  <a:lnTo>
                    <a:pt x="5829" y="47878"/>
                  </a:lnTo>
                  <a:lnTo>
                    <a:pt x="19443" y="47878"/>
                  </a:lnTo>
                  <a:lnTo>
                    <a:pt x="19443" y="43306"/>
                  </a:lnTo>
                  <a:lnTo>
                    <a:pt x="20218" y="42544"/>
                  </a:lnTo>
                  <a:lnTo>
                    <a:pt x="20218" y="41782"/>
                  </a:lnTo>
                  <a:lnTo>
                    <a:pt x="8166" y="41782"/>
                  </a:lnTo>
                  <a:lnTo>
                    <a:pt x="8166" y="41020"/>
                  </a:lnTo>
                  <a:close/>
                </a:path>
                <a:path w="212725" h="109219">
                  <a:moveTo>
                    <a:pt x="173456" y="47116"/>
                  </a:moveTo>
                  <a:lnTo>
                    <a:pt x="171894" y="47116"/>
                  </a:lnTo>
                  <a:lnTo>
                    <a:pt x="171894" y="47878"/>
                  </a:lnTo>
                  <a:lnTo>
                    <a:pt x="174231" y="47878"/>
                  </a:lnTo>
                  <a:lnTo>
                    <a:pt x="173456" y="47116"/>
                  </a:lnTo>
                  <a:close/>
                </a:path>
                <a:path w="212725" h="109219">
                  <a:moveTo>
                    <a:pt x="54444" y="46354"/>
                  </a:moveTo>
                  <a:lnTo>
                    <a:pt x="43548" y="46354"/>
                  </a:lnTo>
                  <a:lnTo>
                    <a:pt x="43548" y="47116"/>
                  </a:lnTo>
                  <a:lnTo>
                    <a:pt x="54444" y="47116"/>
                  </a:lnTo>
                  <a:lnTo>
                    <a:pt x="54444" y="46354"/>
                  </a:lnTo>
                  <a:close/>
                </a:path>
                <a:path w="212725" h="109219">
                  <a:moveTo>
                    <a:pt x="91389" y="46354"/>
                  </a:moveTo>
                  <a:lnTo>
                    <a:pt x="90614" y="47116"/>
                  </a:lnTo>
                  <a:lnTo>
                    <a:pt x="91389" y="47116"/>
                  </a:lnTo>
                  <a:lnTo>
                    <a:pt x="91389" y="46354"/>
                  </a:lnTo>
                  <a:close/>
                </a:path>
                <a:path w="212725" h="109219">
                  <a:moveTo>
                    <a:pt x="106946" y="46354"/>
                  </a:moveTo>
                  <a:lnTo>
                    <a:pt x="91389" y="46354"/>
                  </a:lnTo>
                  <a:lnTo>
                    <a:pt x="91389" y="47116"/>
                  </a:lnTo>
                  <a:lnTo>
                    <a:pt x="106946" y="47116"/>
                  </a:lnTo>
                  <a:lnTo>
                    <a:pt x="106946" y="46354"/>
                  </a:lnTo>
                  <a:close/>
                </a:path>
                <a:path w="212725" h="109219">
                  <a:moveTo>
                    <a:pt x="180073" y="44830"/>
                  </a:moveTo>
                  <a:lnTo>
                    <a:pt x="176961" y="44830"/>
                  </a:lnTo>
                  <a:lnTo>
                    <a:pt x="176961" y="47116"/>
                  </a:lnTo>
                  <a:lnTo>
                    <a:pt x="182397" y="47116"/>
                  </a:lnTo>
                  <a:lnTo>
                    <a:pt x="182397" y="46354"/>
                  </a:lnTo>
                  <a:lnTo>
                    <a:pt x="180848" y="46354"/>
                  </a:lnTo>
                  <a:lnTo>
                    <a:pt x="180848" y="45592"/>
                  </a:lnTo>
                  <a:lnTo>
                    <a:pt x="180073" y="45592"/>
                  </a:lnTo>
                  <a:lnTo>
                    <a:pt x="180073" y="44830"/>
                  </a:lnTo>
                  <a:close/>
                </a:path>
                <a:path w="212725" h="109219">
                  <a:moveTo>
                    <a:pt x="54444" y="44830"/>
                  </a:moveTo>
                  <a:lnTo>
                    <a:pt x="53670" y="44830"/>
                  </a:lnTo>
                  <a:lnTo>
                    <a:pt x="53670" y="45592"/>
                  </a:lnTo>
                  <a:lnTo>
                    <a:pt x="43942" y="45592"/>
                  </a:lnTo>
                  <a:lnTo>
                    <a:pt x="43942" y="46354"/>
                  </a:lnTo>
                  <a:lnTo>
                    <a:pt x="55219" y="46354"/>
                  </a:lnTo>
                  <a:lnTo>
                    <a:pt x="54444" y="45592"/>
                  </a:lnTo>
                  <a:lnTo>
                    <a:pt x="54444" y="44830"/>
                  </a:lnTo>
                  <a:close/>
                </a:path>
                <a:path w="212725" h="109219">
                  <a:moveTo>
                    <a:pt x="106172" y="45592"/>
                  </a:moveTo>
                  <a:lnTo>
                    <a:pt x="94119" y="45592"/>
                  </a:lnTo>
                  <a:lnTo>
                    <a:pt x="93332" y="46354"/>
                  </a:lnTo>
                  <a:lnTo>
                    <a:pt x="106172" y="46354"/>
                  </a:lnTo>
                  <a:lnTo>
                    <a:pt x="106172" y="45592"/>
                  </a:lnTo>
                  <a:close/>
                </a:path>
                <a:path w="212725" h="109219">
                  <a:moveTo>
                    <a:pt x="47053" y="42544"/>
                  </a:moveTo>
                  <a:lnTo>
                    <a:pt x="44716" y="42544"/>
                  </a:lnTo>
                  <a:lnTo>
                    <a:pt x="43942" y="43306"/>
                  </a:lnTo>
                  <a:lnTo>
                    <a:pt x="43942" y="44830"/>
                  </a:lnTo>
                  <a:lnTo>
                    <a:pt x="44716" y="45592"/>
                  </a:lnTo>
                  <a:lnTo>
                    <a:pt x="44716" y="44830"/>
                  </a:lnTo>
                  <a:lnTo>
                    <a:pt x="50939" y="44830"/>
                  </a:lnTo>
                  <a:lnTo>
                    <a:pt x="50939" y="44068"/>
                  </a:lnTo>
                  <a:lnTo>
                    <a:pt x="47053" y="44068"/>
                  </a:lnTo>
                  <a:lnTo>
                    <a:pt x="47053" y="42544"/>
                  </a:lnTo>
                  <a:close/>
                </a:path>
                <a:path w="212725" h="109219">
                  <a:moveTo>
                    <a:pt x="53670" y="44830"/>
                  </a:moveTo>
                  <a:lnTo>
                    <a:pt x="44716" y="44830"/>
                  </a:lnTo>
                  <a:lnTo>
                    <a:pt x="44716" y="45592"/>
                  </a:lnTo>
                  <a:lnTo>
                    <a:pt x="53670" y="45592"/>
                  </a:lnTo>
                  <a:lnTo>
                    <a:pt x="53670" y="44830"/>
                  </a:lnTo>
                  <a:close/>
                </a:path>
                <a:path w="212725" h="109219">
                  <a:moveTo>
                    <a:pt x="99555" y="40258"/>
                  </a:moveTo>
                  <a:lnTo>
                    <a:pt x="95669" y="40258"/>
                  </a:lnTo>
                  <a:lnTo>
                    <a:pt x="95669" y="43306"/>
                  </a:lnTo>
                  <a:lnTo>
                    <a:pt x="96443" y="44068"/>
                  </a:lnTo>
                  <a:lnTo>
                    <a:pt x="96443" y="45592"/>
                  </a:lnTo>
                  <a:lnTo>
                    <a:pt x="106946" y="45592"/>
                  </a:lnTo>
                  <a:lnTo>
                    <a:pt x="106946" y="44830"/>
                  </a:lnTo>
                  <a:lnTo>
                    <a:pt x="108496" y="44830"/>
                  </a:lnTo>
                  <a:lnTo>
                    <a:pt x="108496" y="44068"/>
                  </a:lnTo>
                  <a:lnTo>
                    <a:pt x="100723" y="44068"/>
                  </a:lnTo>
                  <a:lnTo>
                    <a:pt x="100342" y="43306"/>
                  </a:lnTo>
                  <a:lnTo>
                    <a:pt x="100723" y="43306"/>
                  </a:lnTo>
                  <a:lnTo>
                    <a:pt x="100723" y="42544"/>
                  </a:lnTo>
                  <a:lnTo>
                    <a:pt x="100342" y="42544"/>
                  </a:lnTo>
                  <a:lnTo>
                    <a:pt x="100342" y="41782"/>
                  </a:lnTo>
                  <a:lnTo>
                    <a:pt x="97231" y="41782"/>
                  </a:lnTo>
                  <a:lnTo>
                    <a:pt x="96443" y="41020"/>
                  </a:lnTo>
                  <a:lnTo>
                    <a:pt x="99555" y="41020"/>
                  </a:lnTo>
                  <a:lnTo>
                    <a:pt x="99555" y="40258"/>
                  </a:lnTo>
                  <a:close/>
                </a:path>
                <a:path w="212725" h="109219">
                  <a:moveTo>
                    <a:pt x="53276" y="44068"/>
                  </a:moveTo>
                  <a:lnTo>
                    <a:pt x="51714" y="44068"/>
                  </a:lnTo>
                  <a:lnTo>
                    <a:pt x="51714" y="44830"/>
                  </a:lnTo>
                  <a:lnTo>
                    <a:pt x="53276" y="44830"/>
                  </a:lnTo>
                  <a:lnTo>
                    <a:pt x="53276" y="44068"/>
                  </a:lnTo>
                  <a:close/>
                </a:path>
                <a:path w="212725" h="109219">
                  <a:moveTo>
                    <a:pt x="50165" y="43306"/>
                  </a:moveTo>
                  <a:lnTo>
                    <a:pt x="47053" y="43306"/>
                  </a:lnTo>
                  <a:lnTo>
                    <a:pt x="47053" y="44068"/>
                  </a:lnTo>
                  <a:lnTo>
                    <a:pt x="50165" y="44068"/>
                  </a:lnTo>
                  <a:lnTo>
                    <a:pt x="50165" y="43306"/>
                  </a:lnTo>
                  <a:close/>
                </a:path>
                <a:path w="212725" h="109219">
                  <a:moveTo>
                    <a:pt x="55219" y="41020"/>
                  </a:moveTo>
                  <a:lnTo>
                    <a:pt x="55219" y="42544"/>
                  </a:lnTo>
                  <a:lnTo>
                    <a:pt x="53670" y="44068"/>
                  </a:lnTo>
                  <a:lnTo>
                    <a:pt x="91782" y="44068"/>
                  </a:lnTo>
                  <a:lnTo>
                    <a:pt x="91782" y="43306"/>
                  </a:lnTo>
                  <a:lnTo>
                    <a:pt x="59105" y="43306"/>
                  </a:lnTo>
                  <a:lnTo>
                    <a:pt x="58331" y="42544"/>
                  </a:lnTo>
                  <a:lnTo>
                    <a:pt x="56781" y="42544"/>
                  </a:lnTo>
                  <a:lnTo>
                    <a:pt x="55219" y="41020"/>
                  </a:lnTo>
                  <a:close/>
                </a:path>
                <a:path w="212725" h="109219">
                  <a:moveTo>
                    <a:pt x="102285" y="41782"/>
                  </a:moveTo>
                  <a:lnTo>
                    <a:pt x="101498" y="41782"/>
                  </a:lnTo>
                  <a:lnTo>
                    <a:pt x="101498" y="44068"/>
                  </a:lnTo>
                  <a:lnTo>
                    <a:pt x="108496" y="44068"/>
                  </a:lnTo>
                  <a:lnTo>
                    <a:pt x="108496" y="43306"/>
                  </a:lnTo>
                  <a:lnTo>
                    <a:pt x="102285" y="43306"/>
                  </a:lnTo>
                  <a:lnTo>
                    <a:pt x="102285" y="41782"/>
                  </a:lnTo>
                  <a:close/>
                </a:path>
                <a:path w="212725" h="109219">
                  <a:moveTo>
                    <a:pt x="6604" y="42544"/>
                  </a:moveTo>
                  <a:lnTo>
                    <a:pt x="5829" y="42544"/>
                  </a:lnTo>
                  <a:lnTo>
                    <a:pt x="5829" y="43306"/>
                  </a:lnTo>
                  <a:lnTo>
                    <a:pt x="6604" y="43306"/>
                  </a:lnTo>
                  <a:lnTo>
                    <a:pt x="6604" y="42544"/>
                  </a:lnTo>
                  <a:close/>
                </a:path>
                <a:path w="212725" h="109219">
                  <a:moveTo>
                    <a:pt x="66497" y="42544"/>
                  </a:moveTo>
                  <a:lnTo>
                    <a:pt x="61442" y="42544"/>
                  </a:lnTo>
                  <a:lnTo>
                    <a:pt x="59105" y="43306"/>
                  </a:lnTo>
                  <a:lnTo>
                    <a:pt x="66497" y="43306"/>
                  </a:lnTo>
                  <a:lnTo>
                    <a:pt x="66497" y="42544"/>
                  </a:lnTo>
                  <a:close/>
                </a:path>
                <a:path w="212725" h="109219">
                  <a:moveTo>
                    <a:pt x="91782" y="41782"/>
                  </a:moveTo>
                  <a:lnTo>
                    <a:pt x="68834" y="41782"/>
                  </a:lnTo>
                  <a:lnTo>
                    <a:pt x="68834" y="42544"/>
                  </a:lnTo>
                  <a:lnTo>
                    <a:pt x="68059" y="42544"/>
                  </a:lnTo>
                  <a:lnTo>
                    <a:pt x="68059" y="43306"/>
                  </a:lnTo>
                  <a:lnTo>
                    <a:pt x="91782" y="43306"/>
                  </a:lnTo>
                  <a:lnTo>
                    <a:pt x="91782" y="41782"/>
                  </a:lnTo>
                  <a:close/>
                </a:path>
                <a:path w="212725" h="109219">
                  <a:moveTo>
                    <a:pt x="101498" y="42544"/>
                  </a:moveTo>
                  <a:lnTo>
                    <a:pt x="100723" y="42544"/>
                  </a:lnTo>
                  <a:lnTo>
                    <a:pt x="101498" y="43306"/>
                  </a:lnTo>
                  <a:lnTo>
                    <a:pt x="101498" y="42544"/>
                  </a:lnTo>
                  <a:close/>
                </a:path>
                <a:path w="212725" h="109219">
                  <a:moveTo>
                    <a:pt x="107721" y="38734"/>
                  </a:moveTo>
                  <a:lnTo>
                    <a:pt x="102285" y="38734"/>
                  </a:lnTo>
                  <a:lnTo>
                    <a:pt x="102285" y="43306"/>
                  </a:lnTo>
                  <a:lnTo>
                    <a:pt x="109283" y="43306"/>
                  </a:lnTo>
                  <a:lnTo>
                    <a:pt x="109283" y="42544"/>
                  </a:lnTo>
                  <a:lnTo>
                    <a:pt x="110451" y="42544"/>
                  </a:lnTo>
                  <a:lnTo>
                    <a:pt x="110451" y="41782"/>
                  </a:lnTo>
                  <a:lnTo>
                    <a:pt x="110058" y="41020"/>
                  </a:lnTo>
                  <a:lnTo>
                    <a:pt x="108496" y="41020"/>
                  </a:lnTo>
                  <a:lnTo>
                    <a:pt x="107721" y="40258"/>
                  </a:lnTo>
                  <a:lnTo>
                    <a:pt x="107721" y="38734"/>
                  </a:lnTo>
                  <a:close/>
                </a:path>
                <a:path w="212725" h="109219">
                  <a:moveTo>
                    <a:pt x="68834" y="41782"/>
                  </a:moveTo>
                  <a:lnTo>
                    <a:pt x="67271" y="42544"/>
                  </a:lnTo>
                  <a:lnTo>
                    <a:pt x="68834" y="42544"/>
                  </a:lnTo>
                  <a:lnTo>
                    <a:pt x="68834" y="41782"/>
                  </a:lnTo>
                  <a:close/>
                </a:path>
                <a:path w="212725" h="109219">
                  <a:moveTo>
                    <a:pt x="17881" y="37591"/>
                  </a:moveTo>
                  <a:lnTo>
                    <a:pt x="8166" y="37591"/>
                  </a:lnTo>
                  <a:lnTo>
                    <a:pt x="8166" y="41782"/>
                  </a:lnTo>
                  <a:lnTo>
                    <a:pt x="20218" y="41782"/>
                  </a:lnTo>
                  <a:lnTo>
                    <a:pt x="20218" y="40258"/>
                  </a:lnTo>
                  <a:lnTo>
                    <a:pt x="18669" y="38734"/>
                  </a:lnTo>
                  <a:lnTo>
                    <a:pt x="17881" y="38353"/>
                  </a:lnTo>
                  <a:lnTo>
                    <a:pt x="17881" y="37591"/>
                  </a:lnTo>
                  <a:close/>
                </a:path>
                <a:path w="212725" h="109219">
                  <a:moveTo>
                    <a:pt x="90614" y="41020"/>
                  </a:moveTo>
                  <a:lnTo>
                    <a:pt x="71945" y="41020"/>
                  </a:lnTo>
                  <a:lnTo>
                    <a:pt x="70396" y="41782"/>
                  </a:lnTo>
                  <a:lnTo>
                    <a:pt x="90614" y="41782"/>
                  </a:lnTo>
                  <a:lnTo>
                    <a:pt x="90614" y="41020"/>
                  </a:lnTo>
                  <a:close/>
                </a:path>
                <a:path w="212725" h="109219">
                  <a:moveTo>
                    <a:pt x="91782" y="41020"/>
                  </a:moveTo>
                  <a:lnTo>
                    <a:pt x="91389" y="41020"/>
                  </a:lnTo>
                  <a:lnTo>
                    <a:pt x="91782" y="41782"/>
                  </a:lnTo>
                  <a:lnTo>
                    <a:pt x="91782" y="41020"/>
                  </a:lnTo>
                  <a:close/>
                </a:path>
                <a:path w="212725" h="109219">
                  <a:moveTo>
                    <a:pt x="95669" y="41020"/>
                  </a:moveTo>
                  <a:lnTo>
                    <a:pt x="94894" y="41782"/>
                  </a:lnTo>
                  <a:lnTo>
                    <a:pt x="95669" y="41782"/>
                  </a:lnTo>
                  <a:lnTo>
                    <a:pt x="95669" y="41020"/>
                  </a:lnTo>
                  <a:close/>
                </a:path>
                <a:path w="212725" h="109219">
                  <a:moveTo>
                    <a:pt x="99555" y="41020"/>
                  </a:moveTo>
                  <a:lnTo>
                    <a:pt x="97231" y="41020"/>
                  </a:lnTo>
                  <a:lnTo>
                    <a:pt x="97231" y="41782"/>
                  </a:lnTo>
                  <a:lnTo>
                    <a:pt x="99555" y="41782"/>
                  </a:lnTo>
                  <a:lnTo>
                    <a:pt x="99555" y="41020"/>
                  </a:lnTo>
                  <a:close/>
                </a:path>
                <a:path w="212725" h="109219">
                  <a:moveTo>
                    <a:pt x="101498" y="41020"/>
                  </a:moveTo>
                  <a:lnTo>
                    <a:pt x="100723" y="41020"/>
                  </a:lnTo>
                  <a:lnTo>
                    <a:pt x="100723" y="41782"/>
                  </a:lnTo>
                  <a:lnTo>
                    <a:pt x="101498" y="41782"/>
                  </a:lnTo>
                  <a:lnTo>
                    <a:pt x="101498" y="41020"/>
                  </a:lnTo>
                  <a:close/>
                </a:path>
                <a:path w="212725" h="109219">
                  <a:moveTo>
                    <a:pt x="80886" y="40258"/>
                  </a:moveTo>
                  <a:lnTo>
                    <a:pt x="74663" y="40258"/>
                  </a:lnTo>
                  <a:lnTo>
                    <a:pt x="72339" y="41020"/>
                  </a:lnTo>
                  <a:lnTo>
                    <a:pt x="80886" y="41020"/>
                  </a:lnTo>
                  <a:lnTo>
                    <a:pt x="80886" y="40258"/>
                  </a:lnTo>
                  <a:close/>
                </a:path>
                <a:path w="212725" h="109219">
                  <a:moveTo>
                    <a:pt x="82054" y="40258"/>
                  </a:moveTo>
                  <a:lnTo>
                    <a:pt x="80886" y="40258"/>
                  </a:lnTo>
                  <a:lnTo>
                    <a:pt x="80886" y="41020"/>
                  </a:lnTo>
                  <a:lnTo>
                    <a:pt x="82054" y="41020"/>
                  </a:lnTo>
                  <a:lnTo>
                    <a:pt x="82054" y="40258"/>
                  </a:lnTo>
                  <a:close/>
                </a:path>
                <a:path w="212725" h="109219">
                  <a:moveTo>
                    <a:pt x="84391" y="40258"/>
                  </a:moveTo>
                  <a:lnTo>
                    <a:pt x="83616" y="40258"/>
                  </a:lnTo>
                  <a:lnTo>
                    <a:pt x="83616" y="41020"/>
                  </a:lnTo>
                  <a:lnTo>
                    <a:pt x="84391" y="41020"/>
                  </a:lnTo>
                  <a:lnTo>
                    <a:pt x="84391" y="40258"/>
                  </a:lnTo>
                  <a:close/>
                </a:path>
                <a:path w="212725" h="109219">
                  <a:moveTo>
                    <a:pt x="84391" y="40258"/>
                  </a:moveTo>
                  <a:lnTo>
                    <a:pt x="84391" y="41020"/>
                  </a:lnTo>
                  <a:lnTo>
                    <a:pt x="85166" y="41020"/>
                  </a:lnTo>
                  <a:lnTo>
                    <a:pt x="84391" y="40258"/>
                  </a:lnTo>
                  <a:close/>
                </a:path>
                <a:path w="212725" h="109219">
                  <a:moveTo>
                    <a:pt x="85953" y="40258"/>
                  </a:moveTo>
                  <a:lnTo>
                    <a:pt x="85166" y="40258"/>
                  </a:lnTo>
                  <a:lnTo>
                    <a:pt x="85166" y="41020"/>
                  </a:lnTo>
                  <a:lnTo>
                    <a:pt x="85953" y="40258"/>
                  </a:lnTo>
                  <a:close/>
                </a:path>
                <a:path w="212725" h="109219">
                  <a:moveTo>
                    <a:pt x="85953" y="39496"/>
                  </a:moveTo>
                  <a:lnTo>
                    <a:pt x="85953" y="41020"/>
                  </a:lnTo>
                  <a:lnTo>
                    <a:pt x="92557" y="41020"/>
                  </a:lnTo>
                  <a:lnTo>
                    <a:pt x="92557" y="40258"/>
                  </a:lnTo>
                  <a:lnTo>
                    <a:pt x="87503" y="40258"/>
                  </a:lnTo>
                  <a:lnTo>
                    <a:pt x="85953" y="39496"/>
                  </a:lnTo>
                  <a:close/>
                </a:path>
                <a:path w="212725" h="109219">
                  <a:moveTo>
                    <a:pt x="95669" y="40258"/>
                  </a:moveTo>
                  <a:lnTo>
                    <a:pt x="93332" y="40258"/>
                  </a:lnTo>
                  <a:lnTo>
                    <a:pt x="94119" y="41020"/>
                  </a:lnTo>
                  <a:lnTo>
                    <a:pt x="95669" y="41020"/>
                  </a:lnTo>
                  <a:lnTo>
                    <a:pt x="95669" y="40258"/>
                  </a:lnTo>
                  <a:close/>
                </a:path>
                <a:path w="212725" h="109219">
                  <a:moveTo>
                    <a:pt x="100723" y="40258"/>
                  </a:moveTo>
                  <a:lnTo>
                    <a:pt x="99555" y="40258"/>
                  </a:lnTo>
                  <a:lnTo>
                    <a:pt x="99555" y="41020"/>
                  </a:lnTo>
                  <a:lnTo>
                    <a:pt x="100723" y="41020"/>
                  </a:lnTo>
                  <a:lnTo>
                    <a:pt x="100723" y="40258"/>
                  </a:lnTo>
                  <a:close/>
                </a:path>
                <a:path w="212725" h="109219">
                  <a:moveTo>
                    <a:pt x="109283" y="40258"/>
                  </a:moveTo>
                  <a:lnTo>
                    <a:pt x="108496" y="40258"/>
                  </a:lnTo>
                  <a:lnTo>
                    <a:pt x="108496" y="41020"/>
                  </a:lnTo>
                  <a:lnTo>
                    <a:pt x="110058" y="41020"/>
                  </a:lnTo>
                  <a:lnTo>
                    <a:pt x="109283" y="40258"/>
                  </a:lnTo>
                  <a:close/>
                </a:path>
                <a:path w="212725" h="109219">
                  <a:moveTo>
                    <a:pt x="115887" y="40258"/>
                  </a:moveTo>
                  <a:lnTo>
                    <a:pt x="113563" y="40258"/>
                  </a:lnTo>
                  <a:lnTo>
                    <a:pt x="114338" y="41020"/>
                  </a:lnTo>
                  <a:lnTo>
                    <a:pt x="116674" y="41020"/>
                  </a:lnTo>
                  <a:lnTo>
                    <a:pt x="115887" y="40258"/>
                  </a:lnTo>
                  <a:close/>
                </a:path>
                <a:path w="212725" h="109219">
                  <a:moveTo>
                    <a:pt x="55219" y="39496"/>
                  </a:moveTo>
                  <a:lnTo>
                    <a:pt x="54444" y="39496"/>
                  </a:lnTo>
                  <a:lnTo>
                    <a:pt x="54444" y="40258"/>
                  </a:lnTo>
                  <a:lnTo>
                    <a:pt x="55219" y="40258"/>
                  </a:lnTo>
                  <a:lnTo>
                    <a:pt x="55219" y="39496"/>
                  </a:lnTo>
                  <a:close/>
                </a:path>
                <a:path w="212725" h="109219">
                  <a:moveTo>
                    <a:pt x="78549" y="39496"/>
                  </a:moveTo>
                  <a:lnTo>
                    <a:pt x="77000" y="39496"/>
                  </a:lnTo>
                  <a:lnTo>
                    <a:pt x="76225" y="40258"/>
                  </a:lnTo>
                  <a:lnTo>
                    <a:pt x="78549" y="40258"/>
                  </a:lnTo>
                  <a:lnTo>
                    <a:pt x="78549" y="39496"/>
                  </a:lnTo>
                  <a:close/>
                </a:path>
                <a:path w="212725" h="109219">
                  <a:moveTo>
                    <a:pt x="102285" y="38734"/>
                  </a:moveTo>
                  <a:lnTo>
                    <a:pt x="101498" y="38734"/>
                  </a:lnTo>
                  <a:lnTo>
                    <a:pt x="100342" y="39496"/>
                  </a:lnTo>
                  <a:lnTo>
                    <a:pt x="96443" y="39496"/>
                  </a:lnTo>
                  <a:lnTo>
                    <a:pt x="94119" y="40258"/>
                  </a:lnTo>
                  <a:lnTo>
                    <a:pt x="101498" y="40258"/>
                  </a:lnTo>
                  <a:lnTo>
                    <a:pt x="102285" y="39496"/>
                  </a:lnTo>
                  <a:lnTo>
                    <a:pt x="102285" y="38734"/>
                  </a:lnTo>
                  <a:close/>
                </a:path>
                <a:path w="212725" h="109219">
                  <a:moveTo>
                    <a:pt x="114338" y="39496"/>
                  </a:moveTo>
                  <a:lnTo>
                    <a:pt x="110058" y="39496"/>
                  </a:lnTo>
                  <a:lnTo>
                    <a:pt x="110451" y="40258"/>
                  </a:lnTo>
                  <a:lnTo>
                    <a:pt x="115112" y="40258"/>
                  </a:lnTo>
                  <a:lnTo>
                    <a:pt x="114338" y="39496"/>
                  </a:lnTo>
                  <a:close/>
                </a:path>
                <a:path w="212725" h="109219">
                  <a:moveTo>
                    <a:pt x="108496" y="38734"/>
                  </a:moveTo>
                  <a:lnTo>
                    <a:pt x="107721" y="38734"/>
                  </a:lnTo>
                  <a:lnTo>
                    <a:pt x="108496" y="39496"/>
                  </a:lnTo>
                  <a:lnTo>
                    <a:pt x="108496" y="38734"/>
                  </a:lnTo>
                  <a:close/>
                </a:path>
                <a:path w="212725" h="109219">
                  <a:moveTo>
                    <a:pt x="112001" y="38734"/>
                  </a:moveTo>
                  <a:lnTo>
                    <a:pt x="108496" y="38734"/>
                  </a:lnTo>
                  <a:lnTo>
                    <a:pt x="108496" y="39496"/>
                  </a:lnTo>
                  <a:lnTo>
                    <a:pt x="112788" y="39496"/>
                  </a:lnTo>
                  <a:lnTo>
                    <a:pt x="112001" y="38734"/>
                  </a:lnTo>
                  <a:close/>
                </a:path>
                <a:path w="212725" h="109219">
                  <a:moveTo>
                    <a:pt x="17106" y="32892"/>
                  </a:moveTo>
                  <a:lnTo>
                    <a:pt x="6604" y="32892"/>
                  </a:lnTo>
                  <a:lnTo>
                    <a:pt x="6604" y="33654"/>
                  </a:lnTo>
                  <a:lnTo>
                    <a:pt x="7378" y="33654"/>
                  </a:lnTo>
                  <a:lnTo>
                    <a:pt x="7378" y="35178"/>
                  </a:lnTo>
                  <a:lnTo>
                    <a:pt x="8166" y="35940"/>
                  </a:lnTo>
                  <a:lnTo>
                    <a:pt x="8166" y="36829"/>
                  </a:lnTo>
                  <a:lnTo>
                    <a:pt x="8940" y="37591"/>
                  </a:lnTo>
                  <a:lnTo>
                    <a:pt x="8940" y="36829"/>
                  </a:lnTo>
                  <a:lnTo>
                    <a:pt x="17106" y="36829"/>
                  </a:lnTo>
                  <a:lnTo>
                    <a:pt x="17106" y="35178"/>
                  </a:lnTo>
                  <a:lnTo>
                    <a:pt x="16332" y="35178"/>
                  </a:lnTo>
                  <a:lnTo>
                    <a:pt x="16332" y="34416"/>
                  </a:lnTo>
                  <a:lnTo>
                    <a:pt x="17106" y="33654"/>
                  </a:lnTo>
                  <a:lnTo>
                    <a:pt x="17106" y="32892"/>
                  </a:lnTo>
                  <a:close/>
                </a:path>
                <a:path w="212725" h="109219">
                  <a:moveTo>
                    <a:pt x="17106" y="36829"/>
                  </a:moveTo>
                  <a:lnTo>
                    <a:pt x="8940" y="36829"/>
                  </a:lnTo>
                  <a:lnTo>
                    <a:pt x="8940" y="37591"/>
                  </a:lnTo>
                  <a:lnTo>
                    <a:pt x="17106" y="37591"/>
                  </a:lnTo>
                  <a:lnTo>
                    <a:pt x="17106" y="36829"/>
                  </a:lnTo>
                  <a:close/>
                </a:path>
                <a:path w="212725" h="109219">
                  <a:moveTo>
                    <a:pt x="7378" y="35178"/>
                  </a:moveTo>
                  <a:lnTo>
                    <a:pt x="7378" y="35940"/>
                  </a:lnTo>
                  <a:lnTo>
                    <a:pt x="8166" y="35940"/>
                  </a:lnTo>
                  <a:lnTo>
                    <a:pt x="7378" y="35178"/>
                  </a:lnTo>
                  <a:close/>
                </a:path>
                <a:path w="212725" h="109219">
                  <a:moveTo>
                    <a:pt x="24104" y="28701"/>
                  </a:moveTo>
                  <a:lnTo>
                    <a:pt x="23329" y="28701"/>
                  </a:lnTo>
                  <a:lnTo>
                    <a:pt x="23329" y="29082"/>
                  </a:lnTo>
                  <a:lnTo>
                    <a:pt x="6604" y="29082"/>
                  </a:lnTo>
                  <a:lnTo>
                    <a:pt x="6604" y="29844"/>
                  </a:lnTo>
                  <a:lnTo>
                    <a:pt x="5829" y="29844"/>
                  </a:lnTo>
                  <a:lnTo>
                    <a:pt x="5829" y="30606"/>
                  </a:lnTo>
                  <a:lnTo>
                    <a:pt x="5435" y="31368"/>
                  </a:lnTo>
                  <a:lnTo>
                    <a:pt x="5435" y="32130"/>
                  </a:lnTo>
                  <a:lnTo>
                    <a:pt x="5829" y="33654"/>
                  </a:lnTo>
                  <a:lnTo>
                    <a:pt x="5829" y="32892"/>
                  </a:lnTo>
                  <a:lnTo>
                    <a:pt x="17881" y="32892"/>
                  </a:lnTo>
                  <a:lnTo>
                    <a:pt x="17881" y="32130"/>
                  </a:lnTo>
                  <a:lnTo>
                    <a:pt x="18669" y="31368"/>
                  </a:lnTo>
                  <a:lnTo>
                    <a:pt x="20218" y="31368"/>
                  </a:lnTo>
                  <a:lnTo>
                    <a:pt x="20993" y="30606"/>
                  </a:lnTo>
                  <a:lnTo>
                    <a:pt x="24104" y="30606"/>
                  </a:lnTo>
                  <a:lnTo>
                    <a:pt x="24104" y="28701"/>
                  </a:lnTo>
                  <a:close/>
                </a:path>
                <a:path w="212725" h="109219">
                  <a:moveTo>
                    <a:pt x="6604" y="32892"/>
                  </a:moveTo>
                  <a:lnTo>
                    <a:pt x="5829" y="32892"/>
                  </a:lnTo>
                  <a:lnTo>
                    <a:pt x="5829" y="33654"/>
                  </a:lnTo>
                  <a:lnTo>
                    <a:pt x="6604" y="32892"/>
                  </a:lnTo>
                  <a:close/>
                </a:path>
                <a:path w="212725" h="109219">
                  <a:moveTo>
                    <a:pt x="37325" y="32130"/>
                  </a:moveTo>
                  <a:lnTo>
                    <a:pt x="36550" y="32130"/>
                  </a:lnTo>
                  <a:lnTo>
                    <a:pt x="36550" y="32892"/>
                  </a:lnTo>
                  <a:lnTo>
                    <a:pt x="37325" y="32892"/>
                  </a:lnTo>
                  <a:lnTo>
                    <a:pt x="37325" y="32130"/>
                  </a:lnTo>
                  <a:close/>
                </a:path>
                <a:path w="212725" h="109219">
                  <a:moveTo>
                    <a:pt x="38100" y="28701"/>
                  </a:moveTo>
                  <a:lnTo>
                    <a:pt x="27609" y="28701"/>
                  </a:lnTo>
                  <a:lnTo>
                    <a:pt x="28384" y="29082"/>
                  </a:lnTo>
                  <a:lnTo>
                    <a:pt x="27609" y="29082"/>
                  </a:lnTo>
                  <a:lnTo>
                    <a:pt x="28384" y="29844"/>
                  </a:lnTo>
                  <a:lnTo>
                    <a:pt x="31496" y="29844"/>
                  </a:lnTo>
                  <a:lnTo>
                    <a:pt x="31496" y="30606"/>
                  </a:lnTo>
                  <a:lnTo>
                    <a:pt x="34607" y="30606"/>
                  </a:lnTo>
                  <a:lnTo>
                    <a:pt x="34607" y="31368"/>
                  </a:lnTo>
                  <a:lnTo>
                    <a:pt x="35001" y="31368"/>
                  </a:lnTo>
                  <a:lnTo>
                    <a:pt x="35001" y="32130"/>
                  </a:lnTo>
                  <a:lnTo>
                    <a:pt x="38100" y="32130"/>
                  </a:lnTo>
                  <a:lnTo>
                    <a:pt x="38100" y="28701"/>
                  </a:lnTo>
                  <a:close/>
                </a:path>
                <a:path w="212725" h="109219">
                  <a:moveTo>
                    <a:pt x="23329" y="30606"/>
                  </a:moveTo>
                  <a:lnTo>
                    <a:pt x="22555" y="30606"/>
                  </a:lnTo>
                  <a:lnTo>
                    <a:pt x="22555" y="31368"/>
                  </a:lnTo>
                  <a:lnTo>
                    <a:pt x="23329" y="30606"/>
                  </a:lnTo>
                  <a:close/>
                </a:path>
                <a:path w="212725" h="109219">
                  <a:moveTo>
                    <a:pt x="38100" y="27177"/>
                  </a:moveTo>
                  <a:lnTo>
                    <a:pt x="8940" y="27177"/>
                  </a:lnTo>
                  <a:lnTo>
                    <a:pt x="7378" y="28701"/>
                  </a:lnTo>
                  <a:lnTo>
                    <a:pt x="7378" y="29082"/>
                  </a:lnTo>
                  <a:lnTo>
                    <a:pt x="23329" y="29082"/>
                  </a:lnTo>
                  <a:lnTo>
                    <a:pt x="23329" y="28701"/>
                  </a:lnTo>
                  <a:lnTo>
                    <a:pt x="38100" y="28701"/>
                  </a:lnTo>
                  <a:lnTo>
                    <a:pt x="38100" y="27177"/>
                  </a:lnTo>
                  <a:close/>
                </a:path>
                <a:path w="212725" h="109219">
                  <a:moveTo>
                    <a:pt x="24879" y="28701"/>
                  </a:moveTo>
                  <a:lnTo>
                    <a:pt x="24104" y="28701"/>
                  </a:lnTo>
                  <a:lnTo>
                    <a:pt x="24104" y="29082"/>
                  </a:lnTo>
                  <a:lnTo>
                    <a:pt x="24879" y="29082"/>
                  </a:lnTo>
                  <a:lnTo>
                    <a:pt x="24879" y="28701"/>
                  </a:lnTo>
                  <a:close/>
                </a:path>
                <a:path w="212725" h="109219">
                  <a:moveTo>
                    <a:pt x="27609" y="28701"/>
                  </a:moveTo>
                  <a:lnTo>
                    <a:pt x="26060" y="28701"/>
                  </a:lnTo>
                  <a:lnTo>
                    <a:pt x="26835" y="29082"/>
                  </a:lnTo>
                  <a:lnTo>
                    <a:pt x="28384" y="29082"/>
                  </a:lnTo>
                  <a:lnTo>
                    <a:pt x="27609" y="28701"/>
                  </a:lnTo>
                  <a:close/>
                </a:path>
                <a:path w="212725" h="109219">
                  <a:moveTo>
                    <a:pt x="38887" y="26415"/>
                  </a:moveTo>
                  <a:lnTo>
                    <a:pt x="9715" y="26415"/>
                  </a:lnTo>
                  <a:lnTo>
                    <a:pt x="9715" y="27177"/>
                  </a:lnTo>
                  <a:lnTo>
                    <a:pt x="38887" y="27177"/>
                  </a:lnTo>
                  <a:lnTo>
                    <a:pt x="38887" y="26415"/>
                  </a:lnTo>
                  <a:close/>
                </a:path>
                <a:path w="212725" h="109219">
                  <a:moveTo>
                    <a:pt x="13601" y="24129"/>
                  </a:moveTo>
                  <a:lnTo>
                    <a:pt x="12827" y="24129"/>
                  </a:lnTo>
                  <a:lnTo>
                    <a:pt x="12052" y="24891"/>
                  </a:lnTo>
                  <a:lnTo>
                    <a:pt x="10490" y="25653"/>
                  </a:lnTo>
                  <a:lnTo>
                    <a:pt x="10490" y="26415"/>
                  </a:lnTo>
                  <a:lnTo>
                    <a:pt x="38100" y="26415"/>
                  </a:lnTo>
                  <a:lnTo>
                    <a:pt x="38100" y="25653"/>
                  </a:lnTo>
                  <a:lnTo>
                    <a:pt x="12827" y="25653"/>
                  </a:lnTo>
                  <a:lnTo>
                    <a:pt x="12827" y="24891"/>
                  </a:lnTo>
                  <a:lnTo>
                    <a:pt x="13601" y="24891"/>
                  </a:lnTo>
                  <a:lnTo>
                    <a:pt x="13601" y="24129"/>
                  </a:lnTo>
                  <a:close/>
                </a:path>
                <a:path w="212725" h="109219">
                  <a:moveTo>
                    <a:pt x="38887" y="23367"/>
                  </a:moveTo>
                  <a:lnTo>
                    <a:pt x="14376" y="23367"/>
                  </a:lnTo>
                  <a:lnTo>
                    <a:pt x="14376" y="24129"/>
                  </a:lnTo>
                  <a:lnTo>
                    <a:pt x="13601" y="24129"/>
                  </a:lnTo>
                  <a:lnTo>
                    <a:pt x="13601" y="24891"/>
                  </a:lnTo>
                  <a:lnTo>
                    <a:pt x="12827" y="24891"/>
                  </a:lnTo>
                  <a:lnTo>
                    <a:pt x="13601" y="25653"/>
                  </a:lnTo>
                  <a:lnTo>
                    <a:pt x="38100" y="25653"/>
                  </a:lnTo>
                  <a:lnTo>
                    <a:pt x="38100" y="26415"/>
                  </a:lnTo>
                  <a:lnTo>
                    <a:pt x="39662" y="26415"/>
                  </a:lnTo>
                  <a:lnTo>
                    <a:pt x="39662" y="25653"/>
                  </a:lnTo>
                  <a:lnTo>
                    <a:pt x="38887" y="24891"/>
                  </a:lnTo>
                  <a:lnTo>
                    <a:pt x="38887" y="23367"/>
                  </a:lnTo>
                  <a:close/>
                </a:path>
                <a:path w="212725" h="109219">
                  <a:moveTo>
                    <a:pt x="17106" y="19176"/>
                  </a:moveTo>
                  <a:lnTo>
                    <a:pt x="16332" y="19176"/>
                  </a:lnTo>
                  <a:lnTo>
                    <a:pt x="16332" y="19557"/>
                  </a:lnTo>
                  <a:lnTo>
                    <a:pt x="15557" y="19557"/>
                  </a:lnTo>
                  <a:lnTo>
                    <a:pt x="15557" y="20319"/>
                  </a:lnTo>
                  <a:lnTo>
                    <a:pt x="15163" y="21081"/>
                  </a:lnTo>
                  <a:lnTo>
                    <a:pt x="15557" y="21081"/>
                  </a:lnTo>
                  <a:lnTo>
                    <a:pt x="15163" y="21843"/>
                  </a:lnTo>
                  <a:lnTo>
                    <a:pt x="15163" y="22605"/>
                  </a:lnTo>
                  <a:lnTo>
                    <a:pt x="14376" y="22605"/>
                  </a:lnTo>
                  <a:lnTo>
                    <a:pt x="13601" y="23367"/>
                  </a:lnTo>
                  <a:lnTo>
                    <a:pt x="38100" y="23367"/>
                  </a:lnTo>
                  <a:lnTo>
                    <a:pt x="38100" y="20319"/>
                  </a:lnTo>
                  <a:lnTo>
                    <a:pt x="17106" y="20319"/>
                  </a:lnTo>
                  <a:lnTo>
                    <a:pt x="17106" y="19176"/>
                  </a:lnTo>
                  <a:close/>
                </a:path>
                <a:path w="212725" h="109219">
                  <a:moveTo>
                    <a:pt x="18669" y="19557"/>
                  </a:moveTo>
                  <a:lnTo>
                    <a:pt x="17106" y="19557"/>
                  </a:lnTo>
                  <a:lnTo>
                    <a:pt x="17106" y="20319"/>
                  </a:lnTo>
                  <a:lnTo>
                    <a:pt x="17881" y="20319"/>
                  </a:lnTo>
                  <a:lnTo>
                    <a:pt x="18669" y="19557"/>
                  </a:lnTo>
                  <a:close/>
                </a:path>
                <a:path w="212725" h="109219">
                  <a:moveTo>
                    <a:pt x="18669" y="19557"/>
                  </a:moveTo>
                  <a:lnTo>
                    <a:pt x="17881" y="20319"/>
                  </a:lnTo>
                  <a:lnTo>
                    <a:pt x="18669" y="20319"/>
                  </a:lnTo>
                  <a:lnTo>
                    <a:pt x="18669" y="19557"/>
                  </a:lnTo>
                  <a:close/>
                </a:path>
                <a:path w="212725" h="109219">
                  <a:moveTo>
                    <a:pt x="37325" y="19176"/>
                  </a:moveTo>
                  <a:lnTo>
                    <a:pt x="17881" y="19176"/>
                  </a:lnTo>
                  <a:lnTo>
                    <a:pt x="17881" y="19557"/>
                  </a:lnTo>
                  <a:lnTo>
                    <a:pt x="18669" y="19557"/>
                  </a:lnTo>
                  <a:lnTo>
                    <a:pt x="18669" y="20319"/>
                  </a:lnTo>
                  <a:lnTo>
                    <a:pt x="37325" y="20319"/>
                  </a:lnTo>
                  <a:lnTo>
                    <a:pt x="37325" y="19176"/>
                  </a:lnTo>
                  <a:close/>
                </a:path>
                <a:path w="212725" h="109219">
                  <a:moveTo>
                    <a:pt x="18669" y="0"/>
                  </a:moveTo>
                  <a:lnTo>
                    <a:pt x="17881" y="0"/>
                  </a:lnTo>
                  <a:lnTo>
                    <a:pt x="17881" y="1142"/>
                  </a:lnTo>
                  <a:lnTo>
                    <a:pt x="18669" y="1904"/>
                  </a:lnTo>
                  <a:lnTo>
                    <a:pt x="18669" y="4190"/>
                  </a:lnTo>
                  <a:lnTo>
                    <a:pt x="19443" y="4190"/>
                  </a:lnTo>
                  <a:lnTo>
                    <a:pt x="19443" y="5714"/>
                  </a:lnTo>
                  <a:lnTo>
                    <a:pt x="20218" y="5714"/>
                  </a:lnTo>
                  <a:lnTo>
                    <a:pt x="20218" y="7238"/>
                  </a:lnTo>
                  <a:lnTo>
                    <a:pt x="20993" y="8000"/>
                  </a:lnTo>
                  <a:lnTo>
                    <a:pt x="20993" y="9524"/>
                  </a:lnTo>
                  <a:lnTo>
                    <a:pt x="21767" y="9905"/>
                  </a:lnTo>
                  <a:lnTo>
                    <a:pt x="21767" y="12191"/>
                  </a:lnTo>
                  <a:lnTo>
                    <a:pt x="20993" y="12953"/>
                  </a:lnTo>
                  <a:lnTo>
                    <a:pt x="20993" y="13715"/>
                  </a:lnTo>
                  <a:lnTo>
                    <a:pt x="19443" y="15239"/>
                  </a:lnTo>
                  <a:lnTo>
                    <a:pt x="19443" y="16001"/>
                  </a:lnTo>
                  <a:lnTo>
                    <a:pt x="18669" y="16001"/>
                  </a:lnTo>
                  <a:lnTo>
                    <a:pt x="18669" y="17525"/>
                  </a:lnTo>
                  <a:lnTo>
                    <a:pt x="17881" y="17525"/>
                  </a:lnTo>
                  <a:lnTo>
                    <a:pt x="17106" y="18414"/>
                  </a:lnTo>
                  <a:lnTo>
                    <a:pt x="17106" y="19557"/>
                  </a:lnTo>
                  <a:lnTo>
                    <a:pt x="17881" y="19176"/>
                  </a:lnTo>
                  <a:lnTo>
                    <a:pt x="37325" y="19176"/>
                  </a:lnTo>
                  <a:lnTo>
                    <a:pt x="37325" y="16763"/>
                  </a:lnTo>
                  <a:lnTo>
                    <a:pt x="38106" y="16763"/>
                  </a:lnTo>
                  <a:lnTo>
                    <a:pt x="37325" y="16001"/>
                  </a:lnTo>
                  <a:lnTo>
                    <a:pt x="37325" y="15239"/>
                  </a:lnTo>
                  <a:lnTo>
                    <a:pt x="35001" y="12953"/>
                  </a:lnTo>
                  <a:lnTo>
                    <a:pt x="33832" y="11429"/>
                  </a:lnTo>
                  <a:lnTo>
                    <a:pt x="32270" y="10667"/>
                  </a:lnTo>
                  <a:lnTo>
                    <a:pt x="31496" y="10667"/>
                  </a:lnTo>
                  <a:lnTo>
                    <a:pt x="31496" y="9905"/>
                  </a:lnTo>
                  <a:lnTo>
                    <a:pt x="30721" y="9905"/>
                  </a:lnTo>
                  <a:lnTo>
                    <a:pt x="30721" y="9524"/>
                  </a:lnTo>
                  <a:lnTo>
                    <a:pt x="29159" y="9524"/>
                  </a:lnTo>
                  <a:lnTo>
                    <a:pt x="29159" y="8762"/>
                  </a:lnTo>
                  <a:lnTo>
                    <a:pt x="27609" y="8762"/>
                  </a:lnTo>
                  <a:lnTo>
                    <a:pt x="27609" y="8000"/>
                  </a:lnTo>
                  <a:lnTo>
                    <a:pt x="26060" y="8000"/>
                  </a:lnTo>
                  <a:lnTo>
                    <a:pt x="26060" y="7238"/>
                  </a:lnTo>
                  <a:lnTo>
                    <a:pt x="24879" y="7238"/>
                  </a:lnTo>
                  <a:lnTo>
                    <a:pt x="24104" y="6476"/>
                  </a:lnTo>
                  <a:lnTo>
                    <a:pt x="23329" y="6476"/>
                  </a:lnTo>
                  <a:lnTo>
                    <a:pt x="23329" y="5714"/>
                  </a:lnTo>
                  <a:lnTo>
                    <a:pt x="21767" y="4190"/>
                  </a:lnTo>
                  <a:lnTo>
                    <a:pt x="21767" y="2666"/>
                  </a:lnTo>
                  <a:lnTo>
                    <a:pt x="20993" y="2666"/>
                  </a:lnTo>
                  <a:lnTo>
                    <a:pt x="20993" y="1904"/>
                  </a:lnTo>
                  <a:lnTo>
                    <a:pt x="20218" y="1904"/>
                  </a:lnTo>
                  <a:lnTo>
                    <a:pt x="20218" y="380"/>
                  </a:lnTo>
                  <a:lnTo>
                    <a:pt x="19443" y="380"/>
                  </a:lnTo>
                  <a:lnTo>
                    <a:pt x="18669" y="0"/>
                  </a:lnTo>
                  <a:close/>
                </a:path>
                <a:path w="212725" h="109219">
                  <a:moveTo>
                    <a:pt x="38106" y="16763"/>
                  </a:moveTo>
                  <a:lnTo>
                    <a:pt x="38100" y="17525"/>
                  </a:lnTo>
                  <a:lnTo>
                    <a:pt x="38887" y="17525"/>
                  </a:lnTo>
                  <a:lnTo>
                    <a:pt x="38106" y="16763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6267995" y="271220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774"/>
                  </a:moveTo>
                  <a:lnTo>
                    <a:pt x="774" y="774"/>
                  </a:lnTo>
                  <a:lnTo>
                    <a:pt x="0" y="774"/>
                  </a:lnTo>
                  <a:close/>
                </a:path>
                <a:path w="6350" h="1269">
                  <a:moveTo>
                    <a:pt x="0" y="774"/>
                  </a:moveTo>
                  <a:lnTo>
                    <a:pt x="774" y="774"/>
                  </a:lnTo>
                  <a:lnTo>
                    <a:pt x="0" y="774"/>
                  </a:lnTo>
                  <a:close/>
                </a:path>
                <a:path w="6350" h="1269">
                  <a:moveTo>
                    <a:pt x="5448" y="0"/>
                  </a:moveTo>
                  <a:lnTo>
                    <a:pt x="6223" y="0"/>
                  </a:lnTo>
                  <a:lnTo>
                    <a:pt x="544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6356286" y="26961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6254775" y="2695325"/>
              <a:ext cx="133350" cy="64135"/>
            </a:xfrm>
            <a:custGeom>
              <a:avLst/>
              <a:gdLst/>
              <a:ahLst/>
              <a:cxnLst/>
              <a:rect l="l" t="t" r="r" b="b"/>
              <a:pathLst>
                <a:path w="133350" h="64135">
                  <a:moveTo>
                    <a:pt x="106171" y="4229"/>
                  </a:moveTo>
                  <a:lnTo>
                    <a:pt x="106171" y="3454"/>
                  </a:lnTo>
                  <a:lnTo>
                    <a:pt x="106171" y="4229"/>
                  </a:lnTo>
                  <a:lnTo>
                    <a:pt x="106171" y="3454"/>
                  </a:lnTo>
                  <a:lnTo>
                    <a:pt x="106946" y="4229"/>
                  </a:lnTo>
                  <a:lnTo>
                    <a:pt x="106946" y="3454"/>
                  </a:lnTo>
                  <a:lnTo>
                    <a:pt x="106946" y="4229"/>
                  </a:lnTo>
                  <a:lnTo>
                    <a:pt x="107340" y="4229"/>
                  </a:lnTo>
                  <a:lnTo>
                    <a:pt x="107340" y="4991"/>
                  </a:lnTo>
                  <a:lnTo>
                    <a:pt x="108115" y="4991"/>
                  </a:lnTo>
                  <a:lnTo>
                    <a:pt x="108902" y="4991"/>
                  </a:lnTo>
                  <a:lnTo>
                    <a:pt x="108902" y="5753"/>
                  </a:lnTo>
                  <a:lnTo>
                    <a:pt x="109677" y="5753"/>
                  </a:lnTo>
                  <a:lnTo>
                    <a:pt x="111226" y="6527"/>
                  </a:lnTo>
                  <a:lnTo>
                    <a:pt x="112013" y="6527"/>
                  </a:lnTo>
                  <a:lnTo>
                    <a:pt x="112788" y="7289"/>
                  </a:lnTo>
                  <a:lnTo>
                    <a:pt x="113563" y="7289"/>
                  </a:lnTo>
                  <a:lnTo>
                    <a:pt x="114338" y="7289"/>
                  </a:lnTo>
                  <a:lnTo>
                    <a:pt x="114338" y="8064"/>
                  </a:lnTo>
                  <a:lnTo>
                    <a:pt x="115125" y="8064"/>
                  </a:lnTo>
                  <a:lnTo>
                    <a:pt x="114338" y="8064"/>
                  </a:lnTo>
                  <a:lnTo>
                    <a:pt x="114338" y="8826"/>
                  </a:lnTo>
                  <a:lnTo>
                    <a:pt x="113563" y="8826"/>
                  </a:lnTo>
                  <a:lnTo>
                    <a:pt x="113563" y="8064"/>
                  </a:lnTo>
                  <a:lnTo>
                    <a:pt x="112788" y="8064"/>
                  </a:lnTo>
                  <a:lnTo>
                    <a:pt x="112788" y="8826"/>
                  </a:lnTo>
                  <a:lnTo>
                    <a:pt x="112788" y="8064"/>
                  </a:lnTo>
                  <a:lnTo>
                    <a:pt x="112788" y="8826"/>
                  </a:lnTo>
                  <a:lnTo>
                    <a:pt x="112788" y="8064"/>
                  </a:lnTo>
                  <a:lnTo>
                    <a:pt x="113563" y="8826"/>
                  </a:lnTo>
                  <a:lnTo>
                    <a:pt x="114338" y="8826"/>
                  </a:lnTo>
                  <a:lnTo>
                    <a:pt x="114338" y="8064"/>
                  </a:lnTo>
                  <a:lnTo>
                    <a:pt x="114338" y="8826"/>
                  </a:lnTo>
                  <a:lnTo>
                    <a:pt x="114338" y="8064"/>
                  </a:lnTo>
                  <a:lnTo>
                    <a:pt x="115125" y="8064"/>
                  </a:lnTo>
                  <a:lnTo>
                    <a:pt x="115900" y="8064"/>
                  </a:lnTo>
                  <a:lnTo>
                    <a:pt x="115900" y="8826"/>
                  </a:lnTo>
                  <a:lnTo>
                    <a:pt x="117068" y="9588"/>
                  </a:lnTo>
                  <a:lnTo>
                    <a:pt x="116281" y="9588"/>
                  </a:lnTo>
                  <a:lnTo>
                    <a:pt x="117068" y="9588"/>
                  </a:lnTo>
                  <a:lnTo>
                    <a:pt x="116281" y="9588"/>
                  </a:lnTo>
                  <a:lnTo>
                    <a:pt x="116281" y="10363"/>
                  </a:lnTo>
                  <a:lnTo>
                    <a:pt x="116281" y="9588"/>
                  </a:lnTo>
                  <a:lnTo>
                    <a:pt x="116281" y="10363"/>
                  </a:lnTo>
                  <a:lnTo>
                    <a:pt x="115900" y="10363"/>
                  </a:lnTo>
                  <a:lnTo>
                    <a:pt x="115900" y="9588"/>
                  </a:lnTo>
                  <a:lnTo>
                    <a:pt x="115900" y="10363"/>
                  </a:lnTo>
                  <a:lnTo>
                    <a:pt x="115900" y="9588"/>
                  </a:lnTo>
                  <a:lnTo>
                    <a:pt x="115900" y="10363"/>
                  </a:lnTo>
                  <a:lnTo>
                    <a:pt x="115900" y="9588"/>
                  </a:lnTo>
                  <a:lnTo>
                    <a:pt x="115900" y="10363"/>
                  </a:lnTo>
                  <a:lnTo>
                    <a:pt x="116281" y="10363"/>
                  </a:lnTo>
                  <a:lnTo>
                    <a:pt x="116281" y="9588"/>
                  </a:lnTo>
                  <a:lnTo>
                    <a:pt x="116281" y="10363"/>
                  </a:lnTo>
                  <a:lnTo>
                    <a:pt x="117068" y="9588"/>
                  </a:lnTo>
                  <a:lnTo>
                    <a:pt x="117843" y="10363"/>
                  </a:lnTo>
                  <a:lnTo>
                    <a:pt x="117843" y="9588"/>
                  </a:lnTo>
                  <a:lnTo>
                    <a:pt x="117843" y="10363"/>
                  </a:lnTo>
                  <a:lnTo>
                    <a:pt x="117068" y="10363"/>
                  </a:lnTo>
                  <a:lnTo>
                    <a:pt x="117843" y="10363"/>
                  </a:lnTo>
                  <a:lnTo>
                    <a:pt x="117068" y="10363"/>
                  </a:lnTo>
                  <a:lnTo>
                    <a:pt x="117843" y="10363"/>
                  </a:lnTo>
                  <a:lnTo>
                    <a:pt x="117068" y="10363"/>
                  </a:lnTo>
                  <a:lnTo>
                    <a:pt x="117843" y="10363"/>
                  </a:lnTo>
                  <a:lnTo>
                    <a:pt x="117068" y="10363"/>
                  </a:lnTo>
                  <a:lnTo>
                    <a:pt x="117843" y="10363"/>
                  </a:lnTo>
                  <a:lnTo>
                    <a:pt x="117068" y="10363"/>
                  </a:lnTo>
                  <a:lnTo>
                    <a:pt x="117843" y="10363"/>
                  </a:lnTo>
                  <a:lnTo>
                    <a:pt x="117843" y="11125"/>
                  </a:lnTo>
                  <a:lnTo>
                    <a:pt x="117843" y="10363"/>
                  </a:lnTo>
                  <a:lnTo>
                    <a:pt x="118617" y="10363"/>
                  </a:lnTo>
                  <a:lnTo>
                    <a:pt x="118617" y="11125"/>
                  </a:lnTo>
                  <a:lnTo>
                    <a:pt x="121729" y="12661"/>
                  </a:lnTo>
                  <a:lnTo>
                    <a:pt x="123278" y="13817"/>
                  </a:lnTo>
                  <a:lnTo>
                    <a:pt x="124066" y="13817"/>
                  </a:lnTo>
                  <a:lnTo>
                    <a:pt x="124840" y="14579"/>
                  </a:lnTo>
                  <a:lnTo>
                    <a:pt x="126009" y="16878"/>
                  </a:lnTo>
                  <a:lnTo>
                    <a:pt x="126784" y="16878"/>
                  </a:lnTo>
                  <a:lnTo>
                    <a:pt x="127571" y="17652"/>
                  </a:lnTo>
                  <a:lnTo>
                    <a:pt x="128346" y="18414"/>
                  </a:lnTo>
                  <a:lnTo>
                    <a:pt x="129120" y="19189"/>
                  </a:lnTo>
                  <a:lnTo>
                    <a:pt x="129120" y="19951"/>
                  </a:lnTo>
                  <a:lnTo>
                    <a:pt x="129895" y="21488"/>
                  </a:lnTo>
                  <a:lnTo>
                    <a:pt x="130682" y="21488"/>
                  </a:lnTo>
                  <a:lnTo>
                    <a:pt x="131457" y="22644"/>
                  </a:lnTo>
                  <a:lnTo>
                    <a:pt x="132232" y="23406"/>
                  </a:lnTo>
                  <a:lnTo>
                    <a:pt x="132232" y="24180"/>
                  </a:lnTo>
                  <a:lnTo>
                    <a:pt x="131457" y="24180"/>
                  </a:lnTo>
                  <a:lnTo>
                    <a:pt x="130682" y="23406"/>
                  </a:lnTo>
                  <a:lnTo>
                    <a:pt x="129895" y="23406"/>
                  </a:lnTo>
                  <a:lnTo>
                    <a:pt x="130682" y="23406"/>
                  </a:lnTo>
                  <a:lnTo>
                    <a:pt x="129895" y="23406"/>
                  </a:lnTo>
                  <a:lnTo>
                    <a:pt x="129895" y="22644"/>
                  </a:lnTo>
                  <a:lnTo>
                    <a:pt x="129120" y="22644"/>
                  </a:lnTo>
                  <a:lnTo>
                    <a:pt x="128346" y="22644"/>
                  </a:lnTo>
                  <a:lnTo>
                    <a:pt x="128346" y="22250"/>
                  </a:lnTo>
                  <a:lnTo>
                    <a:pt x="128346" y="22644"/>
                  </a:lnTo>
                  <a:lnTo>
                    <a:pt x="127571" y="22644"/>
                  </a:lnTo>
                  <a:lnTo>
                    <a:pt x="128346" y="22644"/>
                  </a:lnTo>
                  <a:lnTo>
                    <a:pt x="129120" y="22644"/>
                  </a:lnTo>
                  <a:lnTo>
                    <a:pt x="129895" y="22644"/>
                  </a:lnTo>
                  <a:lnTo>
                    <a:pt x="129895" y="23406"/>
                  </a:lnTo>
                  <a:lnTo>
                    <a:pt x="129895" y="24180"/>
                  </a:lnTo>
                  <a:lnTo>
                    <a:pt x="129895" y="23406"/>
                  </a:lnTo>
                  <a:lnTo>
                    <a:pt x="129895" y="24180"/>
                  </a:lnTo>
                  <a:lnTo>
                    <a:pt x="129120" y="24180"/>
                  </a:lnTo>
                  <a:lnTo>
                    <a:pt x="129120" y="23406"/>
                  </a:lnTo>
                  <a:lnTo>
                    <a:pt x="129120" y="24180"/>
                  </a:lnTo>
                  <a:lnTo>
                    <a:pt x="129120" y="23406"/>
                  </a:lnTo>
                  <a:lnTo>
                    <a:pt x="129120" y="24180"/>
                  </a:lnTo>
                  <a:lnTo>
                    <a:pt x="129120" y="23406"/>
                  </a:lnTo>
                  <a:lnTo>
                    <a:pt x="129120" y="24180"/>
                  </a:lnTo>
                  <a:lnTo>
                    <a:pt x="129895" y="24180"/>
                  </a:lnTo>
                  <a:lnTo>
                    <a:pt x="129895" y="24942"/>
                  </a:lnTo>
                  <a:lnTo>
                    <a:pt x="129120" y="24180"/>
                  </a:lnTo>
                  <a:lnTo>
                    <a:pt x="129895" y="24180"/>
                  </a:lnTo>
                  <a:lnTo>
                    <a:pt x="129120" y="24180"/>
                  </a:lnTo>
                  <a:lnTo>
                    <a:pt x="129120" y="24942"/>
                  </a:lnTo>
                  <a:lnTo>
                    <a:pt x="128346" y="24942"/>
                  </a:lnTo>
                  <a:lnTo>
                    <a:pt x="129120" y="24942"/>
                  </a:lnTo>
                  <a:lnTo>
                    <a:pt x="128346" y="24942"/>
                  </a:lnTo>
                  <a:lnTo>
                    <a:pt x="127571" y="24942"/>
                  </a:lnTo>
                  <a:lnTo>
                    <a:pt x="126784" y="24942"/>
                  </a:lnTo>
                  <a:lnTo>
                    <a:pt x="127571" y="24942"/>
                  </a:lnTo>
                  <a:lnTo>
                    <a:pt x="128346" y="24942"/>
                  </a:lnTo>
                  <a:lnTo>
                    <a:pt x="129120" y="24942"/>
                  </a:lnTo>
                  <a:lnTo>
                    <a:pt x="129895" y="24942"/>
                  </a:lnTo>
                  <a:lnTo>
                    <a:pt x="129120" y="24942"/>
                  </a:lnTo>
                  <a:lnTo>
                    <a:pt x="129120" y="25717"/>
                  </a:lnTo>
                  <a:lnTo>
                    <a:pt x="128346" y="25717"/>
                  </a:lnTo>
                  <a:lnTo>
                    <a:pt x="127571" y="25717"/>
                  </a:lnTo>
                  <a:lnTo>
                    <a:pt x="127571" y="24942"/>
                  </a:lnTo>
                  <a:lnTo>
                    <a:pt x="127571" y="25717"/>
                  </a:lnTo>
                  <a:lnTo>
                    <a:pt x="127571" y="26479"/>
                  </a:lnTo>
                  <a:lnTo>
                    <a:pt x="126784" y="26479"/>
                  </a:lnTo>
                  <a:lnTo>
                    <a:pt x="127571" y="26479"/>
                  </a:lnTo>
                  <a:lnTo>
                    <a:pt x="126784" y="26479"/>
                  </a:lnTo>
                  <a:lnTo>
                    <a:pt x="126784" y="27241"/>
                  </a:lnTo>
                  <a:lnTo>
                    <a:pt x="126009" y="27241"/>
                  </a:lnTo>
                  <a:lnTo>
                    <a:pt x="126009" y="28016"/>
                  </a:lnTo>
                  <a:lnTo>
                    <a:pt x="125615" y="27241"/>
                  </a:lnTo>
                  <a:lnTo>
                    <a:pt x="126009" y="28016"/>
                  </a:lnTo>
                  <a:lnTo>
                    <a:pt x="125615" y="28016"/>
                  </a:lnTo>
                  <a:lnTo>
                    <a:pt x="125615" y="28778"/>
                  </a:lnTo>
                  <a:lnTo>
                    <a:pt x="124840" y="28778"/>
                  </a:lnTo>
                  <a:lnTo>
                    <a:pt x="124840" y="29552"/>
                  </a:lnTo>
                  <a:lnTo>
                    <a:pt x="124066" y="29552"/>
                  </a:lnTo>
                  <a:lnTo>
                    <a:pt x="124066" y="30314"/>
                  </a:lnTo>
                  <a:lnTo>
                    <a:pt x="123278" y="30314"/>
                  </a:lnTo>
                  <a:lnTo>
                    <a:pt x="123278" y="29552"/>
                  </a:lnTo>
                  <a:lnTo>
                    <a:pt x="123278" y="30314"/>
                  </a:lnTo>
                  <a:lnTo>
                    <a:pt x="124066" y="30314"/>
                  </a:lnTo>
                  <a:lnTo>
                    <a:pt x="124066" y="29552"/>
                  </a:lnTo>
                  <a:lnTo>
                    <a:pt x="124840" y="29552"/>
                  </a:lnTo>
                  <a:lnTo>
                    <a:pt x="125615" y="29552"/>
                  </a:lnTo>
                  <a:lnTo>
                    <a:pt x="124840" y="29552"/>
                  </a:lnTo>
                  <a:lnTo>
                    <a:pt x="124840" y="28778"/>
                  </a:lnTo>
                  <a:lnTo>
                    <a:pt x="125615" y="28778"/>
                  </a:lnTo>
                  <a:lnTo>
                    <a:pt x="125615" y="29552"/>
                  </a:lnTo>
                  <a:lnTo>
                    <a:pt x="126009" y="29552"/>
                  </a:lnTo>
                  <a:lnTo>
                    <a:pt x="126009" y="30314"/>
                  </a:lnTo>
                  <a:lnTo>
                    <a:pt x="126009" y="29552"/>
                  </a:lnTo>
                  <a:lnTo>
                    <a:pt x="126009" y="30314"/>
                  </a:lnTo>
                  <a:lnTo>
                    <a:pt x="125615" y="31076"/>
                  </a:lnTo>
                  <a:lnTo>
                    <a:pt x="125615" y="31457"/>
                  </a:lnTo>
                  <a:lnTo>
                    <a:pt x="126009" y="31457"/>
                  </a:lnTo>
                  <a:lnTo>
                    <a:pt x="126009" y="32232"/>
                  </a:lnTo>
                  <a:lnTo>
                    <a:pt x="126784" y="32232"/>
                  </a:lnTo>
                  <a:lnTo>
                    <a:pt x="126784" y="31457"/>
                  </a:lnTo>
                  <a:lnTo>
                    <a:pt x="127571" y="31457"/>
                  </a:lnTo>
                  <a:lnTo>
                    <a:pt x="127571" y="32232"/>
                  </a:lnTo>
                  <a:lnTo>
                    <a:pt x="128346" y="32232"/>
                  </a:lnTo>
                  <a:lnTo>
                    <a:pt x="128346" y="32994"/>
                  </a:lnTo>
                  <a:lnTo>
                    <a:pt x="129120" y="32994"/>
                  </a:lnTo>
                  <a:lnTo>
                    <a:pt x="129120" y="33769"/>
                  </a:lnTo>
                  <a:lnTo>
                    <a:pt x="129120" y="32994"/>
                  </a:lnTo>
                  <a:lnTo>
                    <a:pt x="129120" y="33769"/>
                  </a:lnTo>
                  <a:lnTo>
                    <a:pt x="129120" y="34531"/>
                  </a:lnTo>
                  <a:lnTo>
                    <a:pt x="129895" y="34531"/>
                  </a:lnTo>
                  <a:lnTo>
                    <a:pt x="130682" y="34531"/>
                  </a:lnTo>
                  <a:lnTo>
                    <a:pt x="130682" y="35305"/>
                  </a:lnTo>
                  <a:lnTo>
                    <a:pt x="130682" y="34531"/>
                  </a:lnTo>
                  <a:lnTo>
                    <a:pt x="131457" y="34531"/>
                  </a:lnTo>
                  <a:lnTo>
                    <a:pt x="131457" y="35305"/>
                  </a:lnTo>
                  <a:lnTo>
                    <a:pt x="132232" y="35305"/>
                  </a:lnTo>
                  <a:lnTo>
                    <a:pt x="131457" y="35305"/>
                  </a:lnTo>
                  <a:lnTo>
                    <a:pt x="132232" y="35305"/>
                  </a:lnTo>
                  <a:lnTo>
                    <a:pt x="132232" y="36067"/>
                  </a:lnTo>
                  <a:lnTo>
                    <a:pt x="131457" y="36067"/>
                  </a:lnTo>
                  <a:lnTo>
                    <a:pt x="131457" y="36829"/>
                  </a:lnTo>
                  <a:lnTo>
                    <a:pt x="131457" y="37604"/>
                  </a:lnTo>
                  <a:lnTo>
                    <a:pt x="132232" y="36829"/>
                  </a:lnTo>
                  <a:lnTo>
                    <a:pt x="132232" y="37604"/>
                  </a:lnTo>
                  <a:lnTo>
                    <a:pt x="132232" y="38366"/>
                  </a:lnTo>
                  <a:lnTo>
                    <a:pt x="132232" y="37604"/>
                  </a:lnTo>
                  <a:lnTo>
                    <a:pt x="131457" y="37604"/>
                  </a:lnTo>
                  <a:lnTo>
                    <a:pt x="131457" y="38366"/>
                  </a:lnTo>
                  <a:lnTo>
                    <a:pt x="131457" y="39141"/>
                  </a:lnTo>
                  <a:lnTo>
                    <a:pt x="132232" y="39141"/>
                  </a:lnTo>
                  <a:lnTo>
                    <a:pt x="132232" y="39903"/>
                  </a:lnTo>
                  <a:lnTo>
                    <a:pt x="132232" y="40678"/>
                  </a:lnTo>
                  <a:lnTo>
                    <a:pt x="133007" y="40678"/>
                  </a:lnTo>
                  <a:lnTo>
                    <a:pt x="133007" y="41059"/>
                  </a:lnTo>
                  <a:lnTo>
                    <a:pt x="133007" y="41821"/>
                  </a:lnTo>
                  <a:lnTo>
                    <a:pt x="132232" y="41821"/>
                  </a:lnTo>
                  <a:lnTo>
                    <a:pt x="132232" y="42595"/>
                  </a:lnTo>
                  <a:lnTo>
                    <a:pt x="131457" y="42595"/>
                  </a:lnTo>
                  <a:lnTo>
                    <a:pt x="131457" y="43357"/>
                  </a:lnTo>
                  <a:lnTo>
                    <a:pt x="130682" y="43357"/>
                  </a:lnTo>
                  <a:lnTo>
                    <a:pt x="130682" y="44119"/>
                  </a:lnTo>
                  <a:lnTo>
                    <a:pt x="130682" y="43357"/>
                  </a:lnTo>
                  <a:lnTo>
                    <a:pt x="130682" y="44119"/>
                  </a:lnTo>
                  <a:lnTo>
                    <a:pt x="129895" y="44119"/>
                  </a:lnTo>
                  <a:lnTo>
                    <a:pt x="129895" y="43357"/>
                  </a:lnTo>
                  <a:lnTo>
                    <a:pt x="129895" y="44119"/>
                  </a:lnTo>
                  <a:lnTo>
                    <a:pt x="129895" y="43357"/>
                  </a:lnTo>
                  <a:lnTo>
                    <a:pt x="129120" y="43357"/>
                  </a:lnTo>
                  <a:lnTo>
                    <a:pt x="129120" y="44119"/>
                  </a:lnTo>
                  <a:lnTo>
                    <a:pt x="129120" y="43357"/>
                  </a:lnTo>
                  <a:lnTo>
                    <a:pt x="129120" y="44119"/>
                  </a:lnTo>
                  <a:lnTo>
                    <a:pt x="128346" y="44119"/>
                  </a:lnTo>
                  <a:lnTo>
                    <a:pt x="128346" y="43357"/>
                  </a:lnTo>
                  <a:lnTo>
                    <a:pt x="128346" y="44119"/>
                  </a:lnTo>
                  <a:lnTo>
                    <a:pt x="127571" y="44119"/>
                  </a:lnTo>
                  <a:lnTo>
                    <a:pt x="127571" y="43357"/>
                  </a:lnTo>
                  <a:lnTo>
                    <a:pt x="126784" y="43357"/>
                  </a:lnTo>
                  <a:lnTo>
                    <a:pt x="126009" y="43357"/>
                  </a:lnTo>
                  <a:lnTo>
                    <a:pt x="125615" y="43357"/>
                  </a:lnTo>
                  <a:lnTo>
                    <a:pt x="125615" y="42595"/>
                  </a:lnTo>
                  <a:lnTo>
                    <a:pt x="124840" y="42595"/>
                  </a:lnTo>
                  <a:lnTo>
                    <a:pt x="124066" y="42595"/>
                  </a:lnTo>
                  <a:lnTo>
                    <a:pt x="123278" y="42595"/>
                  </a:lnTo>
                  <a:lnTo>
                    <a:pt x="123278" y="41821"/>
                  </a:lnTo>
                  <a:lnTo>
                    <a:pt x="123278" y="42595"/>
                  </a:lnTo>
                  <a:lnTo>
                    <a:pt x="122504" y="42595"/>
                  </a:lnTo>
                  <a:lnTo>
                    <a:pt x="121729" y="42595"/>
                  </a:lnTo>
                  <a:lnTo>
                    <a:pt x="121729" y="43357"/>
                  </a:lnTo>
                  <a:lnTo>
                    <a:pt x="120954" y="43357"/>
                  </a:lnTo>
                  <a:lnTo>
                    <a:pt x="121729" y="43357"/>
                  </a:lnTo>
                  <a:lnTo>
                    <a:pt x="120954" y="43357"/>
                  </a:lnTo>
                  <a:lnTo>
                    <a:pt x="120954" y="44119"/>
                  </a:lnTo>
                  <a:lnTo>
                    <a:pt x="120954" y="44894"/>
                  </a:lnTo>
                  <a:lnTo>
                    <a:pt x="120954" y="45656"/>
                  </a:lnTo>
                  <a:lnTo>
                    <a:pt x="120954" y="46431"/>
                  </a:lnTo>
                  <a:lnTo>
                    <a:pt x="120180" y="46431"/>
                  </a:lnTo>
                  <a:lnTo>
                    <a:pt x="120954" y="46431"/>
                  </a:lnTo>
                  <a:lnTo>
                    <a:pt x="120180" y="46431"/>
                  </a:lnTo>
                  <a:lnTo>
                    <a:pt x="119392" y="45656"/>
                  </a:lnTo>
                  <a:lnTo>
                    <a:pt x="119392" y="46431"/>
                  </a:lnTo>
                  <a:lnTo>
                    <a:pt x="118617" y="46431"/>
                  </a:lnTo>
                  <a:lnTo>
                    <a:pt x="117843" y="46431"/>
                  </a:lnTo>
                  <a:lnTo>
                    <a:pt x="118617" y="46431"/>
                  </a:lnTo>
                  <a:lnTo>
                    <a:pt x="118617" y="47193"/>
                  </a:lnTo>
                  <a:lnTo>
                    <a:pt x="117843" y="47193"/>
                  </a:lnTo>
                  <a:lnTo>
                    <a:pt x="117068" y="47193"/>
                  </a:lnTo>
                  <a:lnTo>
                    <a:pt x="116281" y="47193"/>
                  </a:lnTo>
                  <a:lnTo>
                    <a:pt x="115900" y="47193"/>
                  </a:lnTo>
                  <a:lnTo>
                    <a:pt x="115125" y="47193"/>
                  </a:lnTo>
                  <a:lnTo>
                    <a:pt x="115900" y="47193"/>
                  </a:lnTo>
                  <a:lnTo>
                    <a:pt x="115900" y="47955"/>
                  </a:lnTo>
                  <a:lnTo>
                    <a:pt x="115900" y="47193"/>
                  </a:lnTo>
                  <a:lnTo>
                    <a:pt x="115125" y="47193"/>
                  </a:lnTo>
                  <a:lnTo>
                    <a:pt x="115125" y="47955"/>
                  </a:lnTo>
                  <a:lnTo>
                    <a:pt x="114338" y="47955"/>
                  </a:lnTo>
                  <a:lnTo>
                    <a:pt x="113563" y="47955"/>
                  </a:lnTo>
                  <a:lnTo>
                    <a:pt x="112788" y="47955"/>
                  </a:lnTo>
                  <a:lnTo>
                    <a:pt x="112788" y="48729"/>
                  </a:lnTo>
                  <a:lnTo>
                    <a:pt x="112788" y="49491"/>
                  </a:lnTo>
                  <a:lnTo>
                    <a:pt x="112788" y="50266"/>
                  </a:lnTo>
                  <a:lnTo>
                    <a:pt x="112788" y="50647"/>
                  </a:lnTo>
                  <a:lnTo>
                    <a:pt x="113563" y="50647"/>
                  </a:lnTo>
                  <a:lnTo>
                    <a:pt x="112788" y="51422"/>
                  </a:lnTo>
                  <a:lnTo>
                    <a:pt x="112013" y="51422"/>
                  </a:lnTo>
                  <a:lnTo>
                    <a:pt x="112013" y="52184"/>
                  </a:lnTo>
                  <a:lnTo>
                    <a:pt x="111226" y="52184"/>
                  </a:lnTo>
                  <a:lnTo>
                    <a:pt x="110451" y="52184"/>
                  </a:lnTo>
                  <a:lnTo>
                    <a:pt x="110451" y="52946"/>
                  </a:lnTo>
                  <a:lnTo>
                    <a:pt x="110451" y="52184"/>
                  </a:lnTo>
                  <a:lnTo>
                    <a:pt x="109677" y="52184"/>
                  </a:lnTo>
                  <a:lnTo>
                    <a:pt x="109677" y="52946"/>
                  </a:lnTo>
                  <a:lnTo>
                    <a:pt x="108902" y="52946"/>
                  </a:lnTo>
                  <a:lnTo>
                    <a:pt x="109677" y="52946"/>
                  </a:lnTo>
                  <a:lnTo>
                    <a:pt x="109677" y="53720"/>
                  </a:lnTo>
                  <a:lnTo>
                    <a:pt x="109677" y="54482"/>
                  </a:lnTo>
                  <a:lnTo>
                    <a:pt x="108902" y="54482"/>
                  </a:lnTo>
                  <a:lnTo>
                    <a:pt x="108902" y="53720"/>
                  </a:lnTo>
                  <a:lnTo>
                    <a:pt x="108115" y="53720"/>
                  </a:lnTo>
                  <a:lnTo>
                    <a:pt x="108115" y="52946"/>
                  </a:lnTo>
                  <a:lnTo>
                    <a:pt x="107340" y="52946"/>
                  </a:lnTo>
                  <a:lnTo>
                    <a:pt x="107340" y="52184"/>
                  </a:lnTo>
                  <a:lnTo>
                    <a:pt x="106946" y="52184"/>
                  </a:lnTo>
                  <a:lnTo>
                    <a:pt x="106171" y="52184"/>
                  </a:lnTo>
                  <a:lnTo>
                    <a:pt x="106171" y="52946"/>
                  </a:lnTo>
                  <a:lnTo>
                    <a:pt x="105397" y="52946"/>
                  </a:lnTo>
                  <a:lnTo>
                    <a:pt x="104622" y="52946"/>
                  </a:lnTo>
                  <a:lnTo>
                    <a:pt x="103835" y="52946"/>
                  </a:lnTo>
                  <a:lnTo>
                    <a:pt x="103835" y="53720"/>
                  </a:lnTo>
                  <a:lnTo>
                    <a:pt x="103060" y="53720"/>
                  </a:lnTo>
                  <a:lnTo>
                    <a:pt x="102285" y="54482"/>
                  </a:lnTo>
                  <a:lnTo>
                    <a:pt x="101511" y="54482"/>
                  </a:lnTo>
                  <a:lnTo>
                    <a:pt x="100736" y="54482"/>
                  </a:lnTo>
                  <a:lnTo>
                    <a:pt x="100736" y="55257"/>
                  </a:lnTo>
                  <a:lnTo>
                    <a:pt x="100736" y="56019"/>
                  </a:lnTo>
                  <a:lnTo>
                    <a:pt x="99948" y="56019"/>
                  </a:lnTo>
                  <a:lnTo>
                    <a:pt x="99174" y="56019"/>
                  </a:lnTo>
                  <a:lnTo>
                    <a:pt x="99174" y="56794"/>
                  </a:lnTo>
                  <a:lnTo>
                    <a:pt x="99948" y="56794"/>
                  </a:lnTo>
                  <a:lnTo>
                    <a:pt x="99948" y="57556"/>
                  </a:lnTo>
                  <a:lnTo>
                    <a:pt x="99948" y="58318"/>
                  </a:lnTo>
                  <a:lnTo>
                    <a:pt x="99174" y="58318"/>
                  </a:lnTo>
                  <a:lnTo>
                    <a:pt x="99174" y="59093"/>
                  </a:lnTo>
                  <a:lnTo>
                    <a:pt x="98399" y="59093"/>
                  </a:lnTo>
                  <a:lnTo>
                    <a:pt x="98399" y="59855"/>
                  </a:lnTo>
                  <a:lnTo>
                    <a:pt x="97624" y="59855"/>
                  </a:lnTo>
                  <a:lnTo>
                    <a:pt x="92557" y="60236"/>
                  </a:lnTo>
                  <a:lnTo>
                    <a:pt x="89446" y="61010"/>
                  </a:lnTo>
                  <a:lnTo>
                    <a:pt x="87896" y="61772"/>
                  </a:lnTo>
                  <a:lnTo>
                    <a:pt x="87502" y="61772"/>
                  </a:lnTo>
                  <a:lnTo>
                    <a:pt x="86728" y="61772"/>
                  </a:lnTo>
                  <a:lnTo>
                    <a:pt x="85953" y="61772"/>
                  </a:lnTo>
                  <a:lnTo>
                    <a:pt x="85953" y="62534"/>
                  </a:lnTo>
                  <a:lnTo>
                    <a:pt x="85953" y="61772"/>
                  </a:lnTo>
                  <a:lnTo>
                    <a:pt x="85953" y="62534"/>
                  </a:lnTo>
                  <a:lnTo>
                    <a:pt x="85166" y="62534"/>
                  </a:lnTo>
                  <a:lnTo>
                    <a:pt x="85166" y="63309"/>
                  </a:lnTo>
                  <a:lnTo>
                    <a:pt x="84391" y="63309"/>
                  </a:lnTo>
                  <a:lnTo>
                    <a:pt x="84391" y="64071"/>
                  </a:lnTo>
                  <a:lnTo>
                    <a:pt x="84391" y="63309"/>
                  </a:lnTo>
                  <a:lnTo>
                    <a:pt x="83616" y="64071"/>
                  </a:lnTo>
                  <a:lnTo>
                    <a:pt x="83616" y="63309"/>
                  </a:lnTo>
                  <a:lnTo>
                    <a:pt x="82842" y="63309"/>
                  </a:lnTo>
                  <a:lnTo>
                    <a:pt x="83616" y="63309"/>
                  </a:lnTo>
                  <a:lnTo>
                    <a:pt x="82842" y="63309"/>
                  </a:lnTo>
                  <a:lnTo>
                    <a:pt x="82842" y="62534"/>
                  </a:lnTo>
                  <a:lnTo>
                    <a:pt x="82842" y="63309"/>
                  </a:lnTo>
                  <a:lnTo>
                    <a:pt x="82054" y="63309"/>
                  </a:lnTo>
                  <a:lnTo>
                    <a:pt x="81279" y="63309"/>
                  </a:lnTo>
                  <a:lnTo>
                    <a:pt x="82054" y="63309"/>
                  </a:lnTo>
                  <a:lnTo>
                    <a:pt x="81279" y="62534"/>
                  </a:lnTo>
                  <a:lnTo>
                    <a:pt x="80505" y="62534"/>
                  </a:lnTo>
                  <a:lnTo>
                    <a:pt x="78943" y="61772"/>
                  </a:lnTo>
                  <a:lnTo>
                    <a:pt x="70002" y="59093"/>
                  </a:lnTo>
                  <a:lnTo>
                    <a:pt x="69227" y="59093"/>
                  </a:lnTo>
                  <a:lnTo>
                    <a:pt x="68833" y="59093"/>
                  </a:lnTo>
                  <a:lnTo>
                    <a:pt x="68059" y="59093"/>
                  </a:lnTo>
                  <a:lnTo>
                    <a:pt x="68059" y="58318"/>
                  </a:lnTo>
                  <a:lnTo>
                    <a:pt x="68833" y="59093"/>
                  </a:lnTo>
                  <a:lnTo>
                    <a:pt x="68833" y="58318"/>
                  </a:lnTo>
                  <a:lnTo>
                    <a:pt x="21386" y="39903"/>
                  </a:lnTo>
                  <a:lnTo>
                    <a:pt x="10502" y="33769"/>
                  </a:lnTo>
                  <a:lnTo>
                    <a:pt x="9715" y="33769"/>
                  </a:lnTo>
                  <a:lnTo>
                    <a:pt x="8166" y="32232"/>
                  </a:lnTo>
                  <a:lnTo>
                    <a:pt x="4279" y="30314"/>
                  </a:lnTo>
                  <a:lnTo>
                    <a:pt x="2717" y="29552"/>
                  </a:lnTo>
                  <a:lnTo>
                    <a:pt x="774" y="28016"/>
                  </a:lnTo>
                  <a:lnTo>
                    <a:pt x="774" y="27241"/>
                  </a:lnTo>
                  <a:lnTo>
                    <a:pt x="774" y="26479"/>
                  </a:lnTo>
                  <a:lnTo>
                    <a:pt x="774" y="27241"/>
                  </a:lnTo>
                  <a:lnTo>
                    <a:pt x="774" y="26479"/>
                  </a:lnTo>
                  <a:lnTo>
                    <a:pt x="0" y="26479"/>
                  </a:lnTo>
                  <a:lnTo>
                    <a:pt x="0" y="24942"/>
                  </a:lnTo>
                  <a:lnTo>
                    <a:pt x="774" y="24180"/>
                  </a:lnTo>
                  <a:lnTo>
                    <a:pt x="774" y="23406"/>
                  </a:lnTo>
                  <a:lnTo>
                    <a:pt x="774" y="24180"/>
                  </a:lnTo>
                  <a:lnTo>
                    <a:pt x="774" y="23406"/>
                  </a:lnTo>
                  <a:lnTo>
                    <a:pt x="0" y="23406"/>
                  </a:lnTo>
                  <a:lnTo>
                    <a:pt x="0" y="22644"/>
                  </a:lnTo>
                  <a:lnTo>
                    <a:pt x="0" y="22250"/>
                  </a:lnTo>
                  <a:lnTo>
                    <a:pt x="774" y="22250"/>
                  </a:lnTo>
                  <a:lnTo>
                    <a:pt x="774" y="21488"/>
                  </a:lnTo>
                  <a:lnTo>
                    <a:pt x="1549" y="21488"/>
                  </a:lnTo>
                  <a:lnTo>
                    <a:pt x="2324" y="20713"/>
                  </a:lnTo>
                  <a:lnTo>
                    <a:pt x="2717" y="19951"/>
                  </a:lnTo>
                  <a:lnTo>
                    <a:pt x="2717" y="19189"/>
                  </a:lnTo>
                  <a:lnTo>
                    <a:pt x="2324" y="19189"/>
                  </a:lnTo>
                  <a:lnTo>
                    <a:pt x="1549" y="18414"/>
                  </a:lnTo>
                  <a:lnTo>
                    <a:pt x="2324" y="18414"/>
                  </a:lnTo>
                  <a:lnTo>
                    <a:pt x="2717" y="18414"/>
                  </a:lnTo>
                  <a:lnTo>
                    <a:pt x="2717" y="17652"/>
                  </a:lnTo>
                  <a:lnTo>
                    <a:pt x="2717" y="16878"/>
                  </a:lnTo>
                  <a:lnTo>
                    <a:pt x="2717" y="16116"/>
                  </a:lnTo>
                  <a:lnTo>
                    <a:pt x="2717" y="16878"/>
                  </a:lnTo>
                  <a:lnTo>
                    <a:pt x="2717" y="16116"/>
                  </a:lnTo>
                  <a:lnTo>
                    <a:pt x="3505" y="16116"/>
                  </a:lnTo>
                  <a:lnTo>
                    <a:pt x="2717" y="16116"/>
                  </a:lnTo>
                  <a:lnTo>
                    <a:pt x="3505" y="16116"/>
                  </a:lnTo>
                  <a:lnTo>
                    <a:pt x="2717" y="16116"/>
                  </a:lnTo>
                  <a:lnTo>
                    <a:pt x="2717" y="16878"/>
                  </a:lnTo>
                  <a:lnTo>
                    <a:pt x="3505" y="16116"/>
                  </a:lnTo>
                  <a:lnTo>
                    <a:pt x="3505" y="16878"/>
                  </a:lnTo>
                  <a:lnTo>
                    <a:pt x="2717" y="16878"/>
                  </a:lnTo>
                  <a:lnTo>
                    <a:pt x="3505" y="16878"/>
                  </a:lnTo>
                  <a:lnTo>
                    <a:pt x="3505" y="16116"/>
                  </a:lnTo>
                  <a:lnTo>
                    <a:pt x="3505" y="16878"/>
                  </a:lnTo>
                  <a:lnTo>
                    <a:pt x="4279" y="16878"/>
                  </a:lnTo>
                  <a:lnTo>
                    <a:pt x="5054" y="17652"/>
                  </a:lnTo>
                  <a:lnTo>
                    <a:pt x="5054" y="16878"/>
                  </a:lnTo>
                  <a:lnTo>
                    <a:pt x="5054" y="17652"/>
                  </a:lnTo>
                  <a:lnTo>
                    <a:pt x="5829" y="17652"/>
                  </a:lnTo>
                  <a:lnTo>
                    <a:pt x="5829" y="16878"/>
                  </a:lnTo>
                  <a:lnTo>
                    <a:pt x="6616" y="16878"/>
                  </a:lnTo>
                  <a:lnTo>
                    <a:pt x="7391" y="16878"/>
                  </a:lnTo>
                  <a:lnTo>
                    <a:pt x="7391" y="17652"/>
                  </a:lnTo>
                  <a:lnTo>
                    <a:pt x="7391" y="16878"/>
                  </a:lnTo>
                  <a:lnTo>
                    <a:pt x="8166" y="16878"/>
                  </a:lnTo>
                  <a:lnTo>
                    <a:pt x="8940" y="16878"/>
                  </a:lnTo>
                  <a:lnTo>
                    <a:pt x="9715" y="16878"/>
                  </a:lnTo>
                  <a:lnTo>
                    <a:pt x="10502" y="17652"/>
                  </a:lnTo>
                  <a:lnTo>
                    <a:pt x="11277" y="18414"/>
                  </a:lnTo>
                  <a:lnTo>
                    <a:pt x="12052" y="18414"/>
                  </a:lnTo>
                  <a:lnTo>
                    <a:pt x="11277" y="18414"/>
                  </a:lnTo>
                  <a:lnTo>
                    <a:pt x="10502" y="18414"/>
                  </a:lnTo>
                  <a:lnTo>
                    <a:pt x="11277" y="18414"/>
                  </a:lnTo>
                  <a:lnTo>
                    <a:pt x="10502" y="17652"/>
                  </a:lnTo>
                  <a:lnTo>
                    <a:pt x="9715" y="17652"/>
                  </a:lnTo>
                  <a:lnTo>
                    <a:pt x="8940" y="17652"/>
                  </a:lnTo>
                  <a:lnTo>
                    <a:pt x="9715" y="17652"/>
                  </a:lnTo>
                  <a:lnTo>
                    <a:pt x="8940" y="17652"/>
                  </a:lnTo>
                  <a:lnTo>
                    <a:pt x="8940" y="16878"/>
                  </a:lnTo>
                  <a:lnTo>
                    <a:pt x="8940" y="17652"/>
                  </a:lnTo>
                  <a:lnTo>
                    <a:pt x="9715" y="17652"/>
                  </a:lnTo>
                  <a:lnTo>
                    <a:pt x="8940" y="17652"/>
                  </a:lnTo>
                  <a:lnTo>
                    <a:pt x="8166" y="17652"/>
                  </a:lnTo>
                  <a:lnTo>
                    <a:pt x="8166" y="18414"/>
                  </a:lnTo>
                  <a:lnTo>
                    <a:pt x="8940" y="18414"/>
                  </a:lnTo>
                  <a:lnTo>
                    <a:pt x="8166" y="18414"/>
                  </a:lnTo>
                  <a:lnTo>
                    <a:pt x="8940" y="18414"/>
                  </a:lnTo>
                  <a:lnTo>
                    <a:pt x="8166" y="18414"/>
                  </a:lnTo>
                  <a:lnTo>
                    <a:pt x="8166" y="17652"/>
                  </a:lnTo>
                  <a:lnTo>
                    <a:pt x="7391" y="17652"/>
                  </a:lnTo>
                  <a:lnTo>
                    <a:pt x="6616" y="18414"/>
                  </a:lnTo>
                  <a:lnTo>
                    <a:pt x="5829" y="18414"/>
                  </a:lnTo>
                  <a:lnTo>
                    <a:pt x="5054" y="18414"/>
                  </a:lnTo>
                  <a:lnTo>
                    <a:pt x="5829" y="18414"/>
                  </a:lnTo>
                  <a:lnTo>
                    <a:pt x="5054" y="18414"/>
                  </a:lnTo>
                  <a:lnTo>
                    <a:pt x="5829" y="18414"/>
                  </a:lnTo>
                  <a:lnTo>
                    <a:pt x="5054" y="18414"/>
                  </a:lnTo>
                  <a:lnTo>
                    <a:pt x="5829" y="18414"/>
                  </a:lnTo>
                  <a:lnTo>
                    <a:pt x="5054" y="18414"/>
                  </a:lnTo>
                  <a:lnTo>
                    <a:pt x="5829" y="18414"/>
                  </a:lnTo>
                  <a:lnTo>
                    <a:pt x="6616" y="18414"/>
                  </a:lnTo>
                  <a:lnTo>
                    <a:pt x="6616" y="19189"/>
                  </a:lnTo>
                  <a:lnTo>
                    <a:pt x="5829" y="19189"/>
                  </a:lnTo>
                  <a:lnTo>
                    <a:pt x="5829" y="19951"/>
                  </a:lnTo>
                  <a:lnTo>
                    <a:pt x="5829" y="19189"/>
                  </a:lnTo>
                  <a:lnTo>
                    <a:pt x="5054" y="19189"/>
                  </a:lnTo>
                  <a:lnTo>
                    <a:pt x="5054" y="19951"/>
                  </a:lnTo>
                  <a:lnTo>
                    <a:pt x="5829" y="19951"/>
                  </a:lnTo>
                  <a:lnTo>
                    <a:pt x="5829" y="19189"/>
                  </a:lnTo>
                  <a:lnTo>
                    <a:pt x="6616" y="19189"/>
                  </a:lnTo>
                  <a:lnTo>
                    <a:pt x="6616" y="19951"/>
                  </a:lnTo>
                  <a:lnTo>
                    <a:pt x="7391" y="19951"/>
                  </a:lnTo>
                  <a:lnTo>
                    <a:pt x="7391" y="19189"/>
                  </a:lnTo>
                  <a:lnTo>
                    <a:pt x="7391" y="19951"/>
                  </a:lnTo>
                  <a:lnTo>
                    <a:pt x="8166" y="19951"/>
                  </a:lnTo>
                  <a:lnTo>
                    <a:pt x="7391" y="19951"/>
                  </a:lnTo>
                  <a:lnTo>
                    <a:pt x="7391" y="19189"/>
                  </a:lnTo>
                  <a:lnTo>
                    <a:pt x="8166" y="19189"/>
                  </a:lnTo>
                  <a:lnTo>
                    <a:pt x="7391" y="19189"/>
                  </a:lnTo>
                  <a:lnTo>
                    <a:pt x="6616" y="19189"/>
                  </a:lnTo>
                  <a:lnTo>
                    <a:pt x="6616" y="18414"/>
                  </a:lnTo>
                  <a:lnTo>
                    <a:pt x="7391" y="17652"/>
                  </a:lnTo>
                  <a:lnTo>
                    <a:pt x="8166" y="17652"/>
                  </a:lnTo>
                  <a:lnTo>
                    <a:pt x="8166" y="18414"/>
                  </a:lnTo>
                  <a:lnTo>
                    <a:pt x="8940" y="18414"/>
                  </a:lnTo>
                  <a:lnTo>
                    <a:pt x="8940" y="17652"/>
                  </a:lnTo>
                  <a:lnTo>
                    <a:pt x="8940" y="18414"/>
                  </a:lnTo>
                  <a:lnTo>
                    <a:pt x="8940" y="17652"/>
                  </a:lnTo>
                  <a:lnTo>
                    <a:pt x="9715" y="17652"/>
                  </a:lnTo>
                  <a:lnTo>
                    <a:pt x="10502" y="18414"/>
                  </a:lnTo>
                  <a:lnTo>
                    <a:pt x="9715" y="18414"/>
                  </a:lnTo>
                  <a:lnTo>
                    <a:pt x="9715" y="17652"/>
                  </a:lnTo>
                  <a:lnTo>
                    <a:pt x="9715" y="18414"/>
                  </a:lnTo>
                  <a:lnTo>
                    <a:pt x="10502" y="18414"/>
                  </a:lnTo>
                  <a:lnTo>
                    <a:pt x="9715" y="18414"/>
                  </a:lnTo>
                  <a:lnTo>
                    <a:pt x="9715" y="19189"/>
                  </a:lnTo>
                  <a:lnTo>
                    <a:pt x="8940" y="19189"/>
                  </a:lnTo>
                  <a:lnTo>
                    <a:pt x="8166" y="19189"/>
                  </a:lnTo>
                  <a:lnTo>
                    <a:pt x="8940" y="19189"/>
                  </a:lnTo>
                  <a:lnTo>
                    <a:pt x="9715" y="19189"/>
                  </a:lnTo>
                  <a:lnTo>
                    <a:pt x="8940" y="19189"/>
                  </a:lnTo>
                  <a:lnTo>
                    <a:pt x="9715" y="19189"/>
                  </a:lnTo>
                  <a:lnTo>
                    <a:pt x="9715" y="18414"/>
                  </a:lnTo>
                  <a:lnTo>
                    <a:pt x="10502" y="18414"/>
                  </a:lnTo>
                  <a:lnTo>
                    <a:pt x="10502" y="19189"/>
                  </a:lnTo>
                  <a:lnTo>
                    <a:pt x="10502" y="18414"/>
                  </a:lnTo>
                  <a:lnTo>
                    <a:pt x="11277" y="18414"/>
                  </a:lnTo>
                  <a:lnTo>
                    <a:pt x="10502" y="18414"/>
                  </a:lnTo>
                  <a:lnTo>
                    <a:pt x="11277" y="18414"/>
                  </a:lnTo>
                  <a:lnTo>
                    <a:pt x="11277" y="19189"/>
                  </a:lnTo>
                  <a:lnTo>
                    <a:pt x="11277" y="18414"/>
                  </a:lnTo>
                  <a:lnTo>
                    <a:pt x="11277" y="19189"/>
                  </a:lnTo>
                  <a:lnTo>
                    <a:pt x="11277" y="18414"/>
                  </a:lnTo>
                  <a:lnTo>
                    <a:pt x="12052" y="18414"/>
                  </a:lnTo>
                  <a:lnTo>
                    <a:pt x="11277" y="18414"/>
                  </a:lnTo>
                  <a:lnTo>
                    <a:pt x="12052" y="18414"/>
                  </a:lnTo>
                  <a:lnTo>
                    <a:pt x="12445" y="18414"/>
                  </a:lnTo>
                  <a:lnTo>
                    <a:pt x="12052" y="18414"/>
                  </a:lnTo>
                  <a:lnTo>
                    <a:pt x="12445" y="18414"/>
                  </a:lnTo>
                  <a:lnTo>
                    <a:pt x="13220" y="18414"/>
                  </a:lnTo>
                  <a:lnTo>
                    <a:pt x="13220" y="17652"/>
                  </a:lnTo>
                  <a:lnTo>
                    <a:pt x="13220" y="16878"/>
                  </a:lnTo>
                  <a:lnTo>
                    <a:pt x="13995" y="16878"/>
                  </a:lnTo>
                  <a:lnTo>
                    <a:pt x="14782" y="16878"/>
                  </a:lnTo>
                  <a:lnTo>
                    <a:pt x="15557" y="16878"/>
                  </a:lnTo>
                  <a:lnTo>
                    <a:pt x="15557" y="17652"/>
                  </a:lnTo>
                  <a:lnTo>
                    <a:pt x="15557" y="16878"/>
                  </a:lnTo>
                  <a:lnTo>
                    <a:pt x="16332" y="16878"/>
                  </a:lnTo>
                  <a:lnTo>
                    <a:pt x="16332" y="17652"/>
                  </a:lnTo>
                  <a:lnTo>
                    <a:pt x="17106" y="17652"/>
                  </a:lnTo>
                  <a:lnTo>
                    <a:pt x="17106" y="16878"/>
                  </a:lnTo>
                  <a:lnTo>
                    <a:pt x="17106" y="17652"/>
                  </a:lnTo>
                  <a:lnTo>
                    <a:pt x="17106" y="16878"/>
                  </a:lnTo>
                  <a:lnTo>
                    <a:pt x="17894" y="16878"/>
                  </a:lnTo>
                  <a:lnTo>
                    <a:pt x="17106" y="16878"/>
                  </a:lnTo>
                  <a:lnTo>
                    <a:pt x="17894" y="16878"/>
                  </a:lnTo>
                  <a:lnTo>
                    <a:pt x="17106" y="16878"/>
                  </a:lnTo>
                  <a:lnTo>
                    <a:pt x="17894" y="16878"/>
                  </a:lnTo>
                  <a:lnTo>
                    <a:pt x="17894" y="17652"/>
                  </a:lnTo>
                  <a:lnTo>
                    <a:pt x="17894" y="16878"/>
                  </a:lnTo>
                  <a:lnTo>
                    <a:pt x="18668" y="16878"/>
                  </a:lnTo>
                  <a:lnTo>
                    <a:pt x="17894" y="16878"/>
                  </a:lnTo>
                  <a:lnTo>
                    <a:pt x="18668" y="16878"/>
                  </a:lnTo>
                  <a:lnTo>
                    <a:pt x="17894" y="16878"/>
                  </a:lnTo>
                  <a:lnTo>
                    <a:pt x="17894" y="17652"/>
                  </a:lnTo>
                  <a:lnTo>
                    <a:pt x="18668" y="17652"/>
                  </a:lnTo>
                  <a:lnTo>
                    <a:pt x="17894" y="16878"/>
                  </a:lnTo>
                  <a:lnTo>
                    <a:pt x="18668" y="16878"/>
                  </a:lnTo>
                  <a:lnTo>
                    <a:pt x="17894" y="16878"/>
                  </a:lnTo>
                  <a:lnTo>
                    <a:pt x="18668" y="16878"/>
                  </a:lnTo>
                  <a:lnTo>
                    <a:pt x="18668" y="16116"/>
                  </a:lnTo>
                  <a:lnTo>
                    <a:pt x="19443" y="16116"/>
                  </a:lnTo>
                  <a:lnTo>
                    <a:pt x="19443" y="16878"/>
                  </a:lnTo>
                  <a:lnTo>
                    <a:pt x="19443" y="16116"/>
                  </a:lnTo>
                  <a:lnTo>
                    <a:pt x="20218" y="16116"/>
                  </a:lnTo>
                  <a:lnTo>
                    <a:pt x="21005" y="16116"/>
                  </a:lnTo>
                  <a:lnTo>
                    <a:pt x="21005" y="15354"/>
                  </a:lnTo>
                  <a:lnTo>
                    <a:pt x="21386" y="15354"/>
                  </a:lnTo>
                  <a:lnTo>
                    <a:pt x="22161" y="15354"/>
                  </a:lnTo>
                  <a:lnTo>
                    <a:pt x="22161" y="16116"/>
                  </a:lnTo>
                  <a:lnTo>
                    <a:pt x="22161" y="15354"/>
                  </a:lnTo>
                  <a:lnTo>
                    <a:pt x="22948" y="15354"/>
                  </a:lnTo>
                  <a:lnTo>
                    <a:pt x="22948" y="14579"/>
                  </a:lnTo>
                  <a:lnTo>
                    <a:pt x="23723" y="14579"/>
                  </a:lnTo>
                  <a:lnTo>
                    <a:pt x="24498" y="14579"/>
                  </a:lnTo>
                  <a:lnTo>
                    <a:pt x="24498" y="13817"/>
                  </a:lnTo>
                  <a:lnTo>
                    <a:pt x="25272" y="13817"/>
                  </a:lnTo>
                  <a:lnTo>
                    <a:pt x="25272" y="13042"/>
                  </a:lnTo>
                  <a:lnTo>
                    <a:pt x="25272" y="13817"/>
                  </a:lnTo>
                  <a:lnTo>
                    <a:pt x="26060" y="13042"/>
                  </a:lnTo>
                  <a:lnTo>
                    <a:pt x="25272" y="13817"/>
                  </a:lnTo>
                  <a:lnTo>
                    <a:pt x="26060" y="13042"/>
                  </a:lnTo>
                  <a:lnTo>
                    <a:pt x="26835" y="12661"/>
                  </a:lnTo>
                  <a:lnTo>
                    <a:pt x="27609" y="12661"/>
                  </a:lnTo>
                  <a:lnTo>
                    <a:pt x="27609" y="11899"/>
                  </a:lnTo>
                  <a:lnTo>
                    <a:pt x="27609" y="11125"/>
                  </a:lnTo>
                  <a:lnTo>
                    <a:pt x="28384" y="11125"/>
                  </a:lnTo>
                  <a:lnTo>
                    <a:pt x="29159" y="11125"/>
                  </a:lnTo>
                  <a:lnTo>
                    <a:pt x="29946" y="11125"/>
                  </a:lnTo>
                  <a:lnTo>
                    <a:pt x="30721" y="10363"/>
                  </a:lnTo>
                  <a:lnTo>
                    <a:pt x="31114" y="11125"/>
                  </a:lnTo>
                  <a:lnTo>
                    <a:pt x="31114" y="11899"/>
                  </a:lnTo>
                  <a:lnTo>
                    <a:pt x="31114" y="12661"/>
                  </a:lnTo>
                  <a:lnTo>
                    <a:pt x="31114" y="13042"/>
                  </a:lnTo>
                  <a:lnTo>
                    <a:pt x="30721" y="13042"/>
                  </a:lnTo>
                  <a:lnTo>
                    <a:pt x="31114" y="13042"/>
                  </a:lnTo>
                  <a:lnTo>
                    <a:pt x="30721" y="13042"/>
                  </a:lnTo>
                  <a:lnTo>
                    <a:pt x="31114" y="13042"/>
                  </a:lnTo>
                  <a:lnTo>
                    <a:pt x="31114" y="13817"/>
                  </a:lnTo>
                  <a:lnTo>
                    <a:pt x="31114" y="14579"/>
                  </a:lnTo>
                  <a:lnTo>
                    <a:pt x="31889" y="14579"/>
                  </a:lnTo>
                  <a:lnTo>
                    <a:pt x="32664" y="14579"/>
                  </a:lnTo>
                  <a:lnTo>
                    <a:pt x="32664" y="15354"/>
                  </a:lnTo>
                  <a:lnTo>
                    <a:pt x="31889" y="15354"/>
                  </a:lnTo>
                  <a:lnTo>
                    <a:pt x="31114" y="15354"/>
                  </a:lnTo>
                  <a:lnTo>
                    <a:pt x="31114" y="16116"/>
                  </a:lnTo>
                  <a:lnTo>
                    <a:pt x="31114" y="15354"/>
                  </a:lnTo>
                  <a:lnTo>
                    <a:pt x="31889" y="15354"/>
                  </a:lnTo>
                  <a:lnTo>
                    <a:pt x="32664" y="14579"/>
                  </a:lnTo>
                  <a:lnTo>
                    <a:pt x="33451" y="14579"/>
                  </a:lnTo>
                  <a:lnTo>
                    <a:pt x="33451" y="13817"/>
                  </a:lnTo>
                  <a:lnTo>
                    <a:pt x="34226" y="13817"/>
                  </a:lnTo>
                  <a:lnTo>
                    <a:pt x="33451" y="13817"/>
                  </a:lnTo>
                  <a:lnTo>
                    <a:pt x="33451" y="13042"/>
                  </a:lnTo>
                  <a:lnTo>
                    <a:pt x="33451" y="13817"/>
                  </a:lnTo>
                  <a:lnTo>
                    <a:pt x="33451" y="13042"/>
                  </a:lnTo>
                  <a:lnTo>
                    <a:pt x="34226" y="13042"/>
                  </a:lnTo>
                  <a:lnTo>
                    <a:pt x="34226" y="12661"/>
                  </a:lnTo>
                  <a:lnTo>
                    <a:pt x="34226" y="11899"/>
                  </a:lnTo>
                  <a:lnTo>
                    <a:pt x="35001" y="11899"/>
                  </a:lnTo>
                  <a:lnTo>
                    <a:pt x="34226" y="11899"/>
                  </a:lnTo>
                  <a:lnTo>
                    <a:pt x="34226" y="11125"/>
                  </a:lnTo>
                  <a:lnTo>
                    <a:pt x="35001" y="11125"/>
                  </a:lnTo>
                  <a:lnTo>
                    <a:pt x="35775" y="11125"/>
                  </a:lnTo>
                  <a:lnTo>
                    <a:pt x="35775" y="10363"/>
                  </a:lnTo>
                  <a:lnTo>
                    <a:pt x="36550" y="9588"/>
                  </a:lnTo>
                  <a:lnTo>
                    <a:pt x="37337" y="9588"/>
                  </a:lnTo>
                  <a:lnTo>
                    <a:pt x="36550" y="9588"/>
                  </a:lnTo>
                  <a:lnTo>
                    <a:pt x="37337" y="10363"/>
                  </a:lnTo>
                  <a:lnTo>
                    <a:pt x="37337" y="9588"/>
                  </a:lnTo>
                  <a:lnTo>
                    <a:pt x="38112" y="9588"/>
                  </a:lnTo>
                  <a:lnTo>
                    <a:pt x="38887" y="9588"/>
                  </a:lnTo>
                  <a:lnTo>
                    <a:pt x="39662" y="9588"/>
                  </a:lnTo>
                  <a:lnTo>
                    <a:pt x="38887" y="9588"/>
                  </a:lnTo>
                  <a:lnTo>
                    <a:pt x="38887" y="8826"/>
                  </a:lnTo>
                  <a:lnTo>
                    <a:pt x="42392" y="8826"/>
                  </a:lnTo>
                  <a:lnTo>
                    <a:pt x="42392" y="9588"/>
                  </a:lnTo>
                  <a:lnTo>
                    <a:pt x="43167" y="9588"/>
                  </a:lnTo>
                  <a:lnTo>
                    <a:pt x="43954" y="9588"/>
                  </a:lnTo>
                  <a:lnTo>
                    <a:pt x="43954" y="10363"/>
                  </a:lnTo>
                  <a:lnTo>
                    <a:pt x="43954" y="9588"/>
                  </a:lnTo>
                  <a:lnTo>
                    <a:pt x="44729" y="9588"/>
                  </a:lnTo>
                  <a:lnTo>
                    <a:pt x="44729" y="8826"/>
                  </a:lnTo>
                  <a:lnTo>
                    <a:pt x="45504" y="8826"/>
                  </a:lnTo>
                  <a:lnTo>
                    <a:pt x="46278" y="8826"/>
                  </a:lnTo>
                  <a:lnTo>
                    <a:pt x="47053" y="8826"/>
                  </a:lnTo>
                  <a:lnTo>
                    <a:pt x="47840" y="8826"/>
                  </a:lnTo>
                  <a:lnTo>
                    <a:pt x="47840" y="9588"/>
                  </a:lnTo>
                  <a:lnTo>
                    <a:pt x="48615" y="9588"/>
                  </a:lnTo>
                  <a:lnTo>
                    <a:pt x="48615" y="10363"/>
                  </a:lnTo>
                  <a:lnTo>
                    <a:pt x="48615" y="11125"/>
                  </a:lnTo>
                  <a:lnTo>
                    <a:pt x="49390" y="11125"/>
                  </a:lnTo>
                  <a:lnTo>
                    <a:pt x="48615" y="11125"/>
                  </a:lnTo>
                  <a:lnTo>
                    <a:pt x="49390" y="11125"/>
                  </a:lnTo>
                  <a:lnTo>
                    <a:pt x="49783" y="11125"/>
                  </a:lnTo>
                  <a:lnTo>
                    <a:pt x="49783" y="11899"/>
                  </a:lnTo>
                  <a:lnTo>
                    <a:pt x="50558" y="11899"/>
                  </a:lnTo>
                  <a:lnTo>
                    <a:pt x="51333" y="11899"/>
                  </a:lnTo>
                  <a:lnTo>
                    <a:pt x="51333" y="11125"/>
                  </a:lnTo>
                  <a:lnTo>
                    <a:pt x="51333" y="11899"/>
                  </a:lnTo>
                  <a:lnTo>
                    <a:pt x="51333" y="11125"/>
                  </a:lnTo>
                  <a:lnTo>
                    <a:pt x="51333" y="11899"/>
                  </a:lnTo>
                  <a:lnTo>
                    <a:pt x="51333" y="11125"/>
                  </a:lnTo>
                  <a:lnTo>
                    <a:pt x="51333" y="11899"/>
                  </a:lnTo>
                  <a:lnTo>
                    <a:pt x="51333" y="11125"/>
                  </a:lnTo>
                  <a:lnTo>
                    <a:pt x="52108" y="11899"/>
                  </a:lnTo>
                  <a:lnTo>
                    <a:pt x="51333" y="11899"/>
                  </a:lnTo>
                  <a:lnTo>
                    <a:pt x="52108" y="11899"/>
                  </a:lnTo>
                  <a:lnTo>
                    <a:pt x="51333" y="11899"/>
                  </a:lnTo>
                  <a:lnTo>
                    <a:pt x="51333" y="12661"/>
                  </a:lnTo>
                  <a:lnTo>
                    <a:pt x="51333" y="11899"/>
                  </a:lnTo>
                  <a:lnTo>
                    <a:pt x="51333" y="12661"/>
                  </a:lnTo>
                  <a:lnTo>
                    <a:pt x="50558" y="12661"/>
                  </a:lnTo>
                  <a:lnTo>
                    <a:pt x="50558" y="13042"/>
                  </a:lnTo>
                  <a:lnTo>
                    <a:pt x="50558" y="13817"/>
                  </a:lnTo>
                  <a:lnTo>
                    <a:pt x="50558" y="13042"/>
                  </a:lnTo>
                  <a:lnTo>
                    <a:pt x="51333" y="13817"/>
                  </a:lnTo>
                  <a:lnTo>
                    <a:pt x="51333" y="14579"/>
                  </a:lnTo>
                  <a:lnTo>
                    <a:pt x="50558" y="15354"/>
                  </a:lnTo>
                  <a:lnTo>
                    <a:pt x="51333" y="15354"/>
                  </a:lnTo>
                  <a:lnTo>
                    <a:pt x="51333" y="16116"/>
                  </a:lnTo>
                  <a:lnTo>
                    <a:pt x="51333" y="15354"/>
                  </a:lnTo>
                  <a:lnTo>
                    <a:pt x="51333" y="16116"/>
                  </a:lnTo>
                  <a:lnTo>
                    <a:pt x="52108" y="16116"/>
                  </a:lnTo>
                  <a:lnTo>
                    <a:pt x="51333" y="16116"/>
                  </a:lnTo>
                  <a:lnTo>
                    <a:pt x="52108" y="16878"/>
                  </a:lnTo>
                  <a:lnTo>
                    <a:pt x="52108" y="17652"/>
                  </a:lnTo>
                  <a:lnTo>
                    <a:pt x="52895" y="17652"/>
                  </a:lnTo>
                  <a:lnTo>
                    <a:pt x="52895" y="18414"/>
                  </a:lnTo>
                  <a:lnTo>
                    <a:pt x="52895" y="19189"/>
                  </a:lnTo>
                  <a:lnTo>
                    <a:pt x="52895" y="19951"/>
                  </a:lnTo>
                  <a:lnTo>
                    <a:pt x="53670" y="19951"/>
                  </a:lnTo>
                  <a:lnTo>
                    <a:pt x="53670" y="20713"/>
                  </a:lnTo>
                  <a:lnTo>
                    <a:pt x="53670" y="19951"/>
                  </a:lnTo>
                  <a:lnTo>
                    <a:pt x="53670" y="20713"/>
                  </a:lnTo>
                  <a:lnTo>
                    <a:pt x="53670" y="21488"/>
                  </a:lnTo>
                  <a:lnTo>
                    <a:pt x="53670" y="20713"/>
                  </a:lnTo>
                  <a:lnTo>
                    <a:pt x="53670" y="21488"/>
                  </a:lnTo>
                  <a:lnTo>
                    <a:pt x="54444" y="21488"/>
                  </a:lnTo>
                  <a:lnTo>
                    <a:pt x="53670" y="21488"/>
                  </a:lnTo>
                  <a:lnTo>
                    <a:pt x="53670" y="22250"/>
                  </a:lnTo>
                  <a:lnTo>
                    <a:pt x="54444" y="22250"/>
                  </a:lnTo>
                  <a:lnTo>
                    <a:pt x="54444" y="21488"/>
                  </a:lnTo>
                  <a:lnTo>
                    <a:pt x="54444" y="22250"/>
                  </a:lnTo>
                  <a:lnTo>
                    <a:pt x="54444" y="22644"/>
                  </a:lnTo>
                  <a:lnTo>
                    <a:pt x="54444" y="23406"/>
                  </a:lnTo>
                  <a:lnTo>
                    <a:pt x="53670" y="24180"/>
                  </a:lnTo>
                  <a:lnTo>
                    <a:pt x="54444" y="24180"/>
                  </a:lnTo>
                  <a:lnTo>
                    <a:pt x="53670" y="24180"/>
                  </a:lnTo>
                  <a:lnTo>
                    <a:pt x="53670" y="24942"/>
                  </a:lnTo>
                  <a:lnTo>
                    <a:pt x="52895" y="24942"/>
                  </a:lnTo>
                  <a:lnTo>
                    <a:pt x="52895" y="24180"/>
                  </a:lnTo>
                  <a:lnTo>
                    <a:pt x="52108" y="24180"/>
                  </a:lnTo>
                  <a:lnTo>
                    <a:pt x="52108" y="23406"/>
                  </a:lnTo>
                  <a:lnTo>
                    <a:pt x="51333" y="23406"/>
                  </a:lnTo>
                  <a:lnTo>
                    <a:pt x="50558" y="23406"/>
                  </a:lnTo>
                  <a:lnTo>
                    <a:pt x="51333" y="23406"/>
                  </a:lnTo>
                  <a:lnTo>
                    <a:pt x="50558" y="23406"/>
                  </a:lnTo>
                  <a:lnTo>
                    <a:pt x="50558" y="22644"/>
                  </a:lnTo>
                  <a:lnTo>
                    <a:pt x="50558" y="22250"/>
                  </a:lnTo>
                  <a:lnTo>
                    <a:pt x="49783" y="22250"/>
                  </a:lnTo>
                  <a:lnTo>
                    <a:pt x="49390" y="22250"/>
                  </a:lnTo>
                  <a:lnTo>
                    <a:pt x="48615" y="22250"/>
                  </a:lnTo>
                  <a:lnTo>
                    <a:pt x="48615" y="21488"/>
                  </a:lnTo>
                  <a:lnTo>
                    <a:pt x="48615" y="22250"/>
                  </a:lnTo>
                  <a:lnTo>
                    <a:pt x="48615" y="21488"/>
                  </a:lnTo>
                  <a:lnTo>
                    <a:pt x="47840" y="21488"/>
                  </a:lnTo>
                  <a:lnTo>
                    <a:pt x="47840" y="20713"/>
                  </a:lnTo>
                  <a:lnTo>
                    <a:pt x="47053" y="20713"/>
                  </a:lnTo>
                  <a:lnTo>
                    <a:pt x="47840" y="20713"/>
                  </a:lnTo>
                  <a:lnTo>
                    <a:pt x="47053" y="20713"/>
                  </a:lnTo>
                  <a:lnTo>
                    <a:pt x="47840" y="20713"/>
                  </a:lnTo>
                  <a:lnTo>
                    <a:pt x="47840" y="21488"/>
                  </a:lnTo>
                  <a:lnTo>
                    <a:pt x="48615" y="21488"/>
                  </a:lnTo>
                  <a:lnTo>
                    <a:pt x="47840" y="21488"/>
                  </a:lnTo>
                  <a:lnTo>
                    <a:pt x="48615" y="21488"/>
                  </a:lnTo>
                  <a:lnTo>
                    <a:pt x="48615" y="22250"/>
                  </a:lnTo>
                  <a:lnTo>
                    <a:pt x="48615" y="21488"/>
                  </a:lnTo>
                  <a:lnTo>
                    <a:pt x="48615" y="22250"/>
                  </a:lnTo>
                  <a:lnTo>
                    <a:pt x="49390" y="22250"/>
                  </a:lnTo>
                  <a:lnTo>
                    <a:pt x="49783" y="22250"/>
                  </a:lnTo>
                  <a:lnTo>
                    <a:pt x="50558" y="22250"/>
                  </a:lnTo>
                  <a:lnTo>
                    <a:pt x="49783" y="22250"/>
                  </a:lnTo>
                  <a:lnTo>
                    <a:pt x="50558" y="22250"/>
                  </a:lnTo>
                  <a:lnTo>
                    <a:pt x="50558" y="22644"/>
                  </a:lnTo>
                  <a:lnTo>
                    <a:pt x="50558" y="23406"/>
                  </a:lnTo>
                  <a:lnTo>
                    <a:pt x="51333" y="23406"/>
                  </a:lnTo>
                  <a:lnTo>
                    <a:pt x="50558" y="23406"/>
                  </a:lnTo>
                  <a:lnTo>
                    <a:pt x="51333" y="23406"/>
                  </a:lnTo>
                  <a:lnTo>
                    <a:pt x="52108" y="23406"/>
                  </a:lnTo>
                  <a:lnTo>
                    <a:pt x="52108" y="24180"/>
                  </a:lnTo>
                  <a:lnTo>
                    <a:pt x="52895" y="24180"/>
                  </a:lnTo>
                  <a:lnTo>
                    <a:pt x="52895" y="24942"/>
                  </a:lnTo>
                  <a:lnTo>
                    <a:pt x="52895" y="25717"/>
                  </a:lnTo>
                  <a:lnTo>
                    <a:pt x="53670" y="25717"/>
                  </a:lnTo>
                  <a:lnTo>
                    <a:pt x="52895" y="25717"/>
                  </a:lnTo>
                  <a:lnTo>
                    <a:pt x="53670" y="25717"/>
                  </a:lnTo>
                  <a:lnTo>
                    <a:pt x="52895" y="25717"/>
                  </a:lnTo>
                  <a:lnTo>
                    <a:pt x="52895" y="24942"/>
                  </a:lnTo>
                  <a:lnTo>
                    <a:pt x="53670" y="24942"/>
                  </a:lnTo>
                  <a:lnTo>
                    <a:pt x="53670" y="24180"/>
                  </a:lnTo>
                  <a:lnTo>
                    <a:pt x="54444" y="24180"/>
                  </a:lnTo>
                  <a:lnTo>
                    <a:pt x="54444" y="23406"/>
                  </a:lnTo>
                  <a:lnTo>
                    <a:pt x="54444" y="22644"/>
                  </a:lnTo>
                  <a:lnTo>
                    <a:pt x="54444" y="22250"/>
                  </a:lnTo>
                  <a:lnTo>
                    <a:pt x="54444" y="21488"/>
                  </a:lnTo>
                  <a:lnTo>
                    <a:pt x="54444" y="22250"/>
                  </a:lnTo>
                  <a:lnTo>
                    <a:pt x="53670" y="21488"/>
                  </a:lnTo>
                  <a:lnTo>
                    <a:pt x="54444" y="21488"/>
                  </a:lnTo>
                  <a:lnTo>
                    <a:pt x="53670" y="21488"/>
                  </a:lnTo>
                  <a:lnTo>
                    <a:pt x="53670" y="20713"/>
                  </a:lnTo>
                  <a:lnTo>
                    <a:pt x="53670" y="19951"/>
                  </a:lnTo>
                  <a:lnTo>
                    <a:pt x="53670" y="19189"/>
                  </a:lnTo>
                  <a:lnTo>
                    <a:pt x="52895" y="19951"/>
                  </a:lnTo>
                  <a:lnTo>
                    <a:pt x="52895" y="19189"/>
                  </a:lnTo>
                  <a:lnTo>
                    <a:pt x="52895" y="18414"/>
                  </a:lnTo>
                  <a:lnTo>
                    <a:pt x="52895" y="17652"/>
                  </a:lnTo>
                  <a:lnTo>
                    <a:pt x="52108" y="17652"/>
                  </a:lnTo>
                  <a:lnTo>
                    <a:pt x="52108" y="16878"/>
                  </a:lnTo>
                  <a:lnTo>
                    <a:pt x="52108" y="16116"/>
                  </a:lnTo>
                  <a:lnTo>
                    <a:pt x="51333" y="16116"/>
                  </a:lnTo>
                  <a:lnTo>
                    <a:pt x="51333" y="14579"/>
                  </a:lnTo>
                  <a:lnTo>
                    <a:pt x="51333" y="15354"/>
                  </a:lnTo>
                  <a:lnTo>
                    <a:pt x="51333" y="14579"/>
                  </a:lnTo>
                  <a:lnTo>
                    <a:pt x="51333" y="15354"/>
                  </a:lnTo>
                  <a:lnTo>
                    <a:pt x="51333" y="13042"/>
                  </a:lnTo>
                  <a:lnTo>
                    <a:pt x="50558" y="13042"/>
                  </a:lnTo>
                  <a:lnTo>
                    <a:pt x="50558" y="13817"/>
                  </a:lnTo>
                  <a:lnTo>
                    <a:pt x="50558" y="13042"/>
                  </a:lnTo>
                  <a:lnTo>
                    <a:pt x="50558" y="12661"/>
                  </a:lnTo>
                  <a:lnTo>
                    <a:pt x="51333" y="12661"/>
                  </a:lnTo>
                  <a:lnTo>
                    <a:pt x="52108" y="11899"/>
                  </a:lnTo>
                  <a:lnTo>
                    <a:pt x="52108" y="11125"/>
                  </a:lnTo>
                  <a:lnTo>
                    <a:pt x="52108" y="11899"/>
                  </a:lnTo>
                  <a:lnTo>
                    <a:pt x="52895" y="11899"/>
                  </a:lnTo>
                  <a:lnTo>
                    <a:pt x="52895" y="12661"/>
                  </a:lnTo>
                  <a:lnTo>
                    <a:pt x="53670" y="12661"/>
                  </a:lnTo>
                  <a:lnTo>
                    <a:pt x="52895" y="12661"/>
                  </a:lnTo>
                  <a:lnTo>
                    <a:pt x="53670" y="12661"/>
                  </a:lnTo>
                  <a:lnTo>
                    <a:pt x="52895" y="12661"/>
                  </a:lnTo>
                  <a:lnTo>
                    <a:pt x="53670" y="12661"/>
                  </a:lnTo>
                  <a:lnTo>
                    <a:pt x="53670" y="13042"/>
                  </a:lnTo>
                  <a:lnTo>
                    <a:pt x="52895" y="12661"/>
                  </a:lnTo>
                  <a:lnTo>
                    <a:pt x="52895" y="13042"/>
                  </a:lnTo>
                  <a:lnTo>
                    <a:pt x="52895" y="12661"/>
                  </a:lnTo>
                  <a:lnTo>
                    <a:pt x="52895" y="13042"/>
                  </a:lnTo>
                  <a:lnTo>
                    <a:pt x="53670" y="13042"/>
                  </a:lnTo>
                  <a:lnTo>
                    <a:pt x="52895" y="13042"/>
                  </a:lnTo>
                  <a:lnTo>
                    <a:pt x="53670" y="13042"/>
                  </a:lnTo>
                  <a:lnTo>
                    <a:pt x="53670" y="13817"/>
                  </a:lnTo>
                  <a:lnTo>
                    <a:pt x="53670" y="13042"/>
                  </a:lnTo>
                  <a:lnTo>
                    <a:pt x="53670" y="13817"/>
                  </a:lnTo>
                  <a:lnTo>
                    <a:pt x="53670" y="13042"/>
                  </a:lnTo>
                  <a:lnTo>
                    <a:pt x="53670" y="13817"/>
                  </a:lnTo>
                  <a:lnTo>
                    <a:pt x="54444" y="13817"/>
                  </a:lnTo>
                  <a:lnTo>
                    <a:pt x="54444" y="14579"/>
                  </a:lnTo>
                  <a:lnTo>
                    <a:pt x="54444" y="13817"/>
                  </a:lnTo>
                  <a:lnTo>
                    <a:pt x="54444" y="14579"/>
                  </a:lnTo>
                  <a:lnTo>
                    <a:pt x="55219" y="14579"/>
                  </a:lnTo>
                  <a:lnTo>
                    <a:pt x="55219" y="15354"/>
                  </a:lnTo>
                  <a:lnTo>
                    <a:pt x="55994" y="15354"/>
                  </a:lnTo>
                  <a:lnTo>
                    <a:pt x="56781" y="15354"/>
                  </a:lnTo>
                  <a:lnTo>
                    <a:pt x="55994" y="15354"/>
                  </a:lnTo>
                  <a:lnTo>
                    <a:pt x="56781" y="15354"/>
                  </a:lnTo>
                  <a:lnTo>
                    <a:pt x="56781" y="16116"/>
                  </a:lnTo>
                  <a:lnTo>
                    <a:pt x="56781" y="15354"/>
                  </a:lnTo>
                  <a:lnTo>
                    <a:pt x="56781" y="16116"/>
                  </a:lnTo>
                  <a:lnTo>
                    <a:pt x="56781" y="15354"/>
                  </a:lnTo>
                  <a:lnTo>
                    <a:pt x="56781" y="16116"/>
                  </a:lnTo>
                  <a:lnTo>
                    <a:pt x="57556" y="16116"/>
                  </a:lnTo>
                  <a:lnTo>
                    <a:pt x="56781" y="16116"/>
                  </a:lnTo>
                  <a:lnTo>
                    <a:pt x="57556" y="16116"/>
                  </a:lnTo>
                  <a:lnTo>
                    <a:pt x="58331" y="16116"/>
                  </a:lnTo>
                  <a:lnTo>
                    <a:pt x="58331" y="15354"/>
                  </a:lnTo>
                  <a:lnTo>
                    <a:pt x="59118" y="16116"/>
                  </a:lnTo>
                  <a:lnTo>
                    <a:pt x="59118" y="15354"/>
                  </a:lnTo>
                  <a:lnTo>
                    <a:pt x="59118" y="16116"/>
                  </a:lnTo>
                  <a:lnTo>
                    <a:pt x="59118" y="15354"/>
                  </a:lnTo>
                  <a:lnTo>
                    <a:pt x="59118" y="16116"/>
                  </a:lnTo>
                  <a:lnTo>
                    <a:pt x="59118" y="15354"/>
                  </a:lnTo>
                  <a:lnTo>
                    <a:pt x="59499" y="15354"/>
                  </a:lnTo>
                  <a:lnTo>
                    <a:pt x="59499" y="14579"/>
                  </a:lnTo>
                  <a:lnTo>
                    <a:pt x="59499" y="15354"/>
                  </a:lnTo>
                  <a:lnTo>
                    <a:pt x="59499" y="14579"/>
                  </a:lnTo>
                  <a:lnTo>
                    <a:pt x="59499" y="15354"/>
                  </a:lnTo>
                  <a:lnTo>
                    <a:pt x="59499" y="14579"/>
                  </a:lnTo>
                  <a:lnTo>
                    <a:pt x="60286" y="14579"/>
                  </a:lnTo>
                  <a:lnTo>
                    <a:pt x="60286" y="13817"/>
                  </a:lnTo>
                  <a:lnTo>
                    <a:pt x="61061" y="13817"/>
                  </a:lnTo>
                  <a:lnTo>
                    <a:pt x="61836" y="13042"/>
                  </a:lnTo>
                  <a:lnTo>
                    <a:pt x="62610" y="12661"/>
                  </a:lnTo>
                  <a:lnTo>
                    <a:pt x="63398" y="12661"/>
                  </a:lnTo>
                  <a:lnTo>
                    <a:pt x="63398" y="13042"/>
                  </a:lnTo>
                  <a:lnTo>
                    <a:pt x="64173" y="13042"/>
                  </a:lnTo>
                  <a:lnTo>
                    <a:pt x="64947" y="13042"/>
                  </a:lnTo>
                  <a:lnTo>
                    <a:pt x="65722" y="13042"/>
                  </a:lnTo>
                  <a:lnTo>
                    <a:pt x="64947" y="13042"/>
                  </a:lnTo>
                  <a:lnTo>
                    <a:pt x="64947" y="13817"/>
                  </a:lnTo>
                  <a:lnTo>
                    <a:pt x="64173" y="13817"/>
                  </a:lnTo>
                  <a:lnTo>
                    <a:pt x="64173" y="14579"/>
                  </a:lnTo>
                  <a:lnTo>
                    <a:pt x="63398" y="14579"/>
                  </a:lnTo>
                  <a:lnTo>
                    <a:pt x="64173" y="14579"/>
                  </a:lnTo>
                  <a:lnTo>
                    <a:pt x="64173" y="15354"/>
                  </a:lnTo>
                  <a:lnTo>
                    <a:pt x="64173" y="14579"/>
                  </a:lnTo>
                  <a:lnTo>
                    <a:pt x="64173" y="15354"/>
                  </a:lnTo>
                  <a:lnTo>
                    <a:pt x="64173" y="14579"/>
                  </a:lnTo>
                  <a:lnTo>
                    <a:pt x="63398" y="14579"/>
                  </a:lnTo>
                  <a:lnTo>
                    <a:pt x="64173" y="14579"/>
                  </a:lnTo>
                  <a:lnTo>
                    <a:pt x="64173" y="13817"/>
                  </a:lnTo>
                  <a:lnTo>
                    <a:pt x="64947" y="13817"/>
                  </a:lnTo>
                  <a:lnTo>
                    <a:pt x="65722" y="13817"/>
                  </a:lnTo>
                  <a:lnTo>
                    <a:pt x="65722" y="13042"/>
                  </a:lnTo>
                  <a:lnTo>
                    <a:pt x="66497" y="13042"/>
                  </a:lnTo>
                  <a:lnTo>
                    <a:pt x="66497" y="12661"/>
                  </a:lnTo>
                  <a:lnTo>
                    <a:pt x="65722" y="12661"/>
                  </a:lnTo>
                  <a:lnTo>
                    <a:pt x="66497" y="12661"/>
                  </a:lnTo>
                  <a:lnTo>
                    <a:pt x="67284" y="11899"/>
                  </a:lnTo>
                  <a:lnTo>
                    <a:pt x="68059" y="11899"/>
                  </a:lnTo>
                  <a:lnTo>
                    <a:pt x="68059" y="12661"/>
                  </a:lnTo>
                  <a:lnTo>
                    <a:pt x="68833" y="11899"/>
                  </a:lnTo>
                  <a:lnTo>
                    <a:pt x="69227" y="11899"/>
                  </a:lnTo>
                  <a:lnTo>
                    <a:pt x="69227" y="12661"/>
                  </a:lnTo>
                  <a:lnTo>
                    <a:pt x="69227" y="11899"/>
                  </a:lnTo>
                  <a:lnTo>
                    <a:pt x="76225" y="11899"/>
                  </a:lnTo>
                  <a:lnTo>
                    <a:pt x="77787" y="12661"/>
                  </a:lnTo>
                  <a:lnTo>
                    <a:pt x="78168" y="12661"/>
                  </a:lnTo>
                  <a:lnTo>
                    <a:pt x="78943" y="13042"/>
                  </a:lnTo>
                  <a:lnTo>
                    <a:pt x="78168" y="13042"/>
                  </a:lnTo>
                  <a:lnTo>
                    <a:pt x="77787" y="13042"/>
                  </a:lnTo>
                  <a:lnTo>
                    <a:pt x="77000" y="13042"/>
                  </a:lnTo>
                  <a:lnTo>
                    <a:pt x="77000" y="12661"/>
                  </a:lnTo>
                  <a:lnTo>
                    <a:pt x="77000" y="13042"/>
                  </a:lnTo>
                  <a:lnTo>
                    <a:pt x="76225" y="12661"/>
                  </a:lnTo>
                  <a:lnTo>
                    <a:pt x="76225" y="13042"/>
                  </a:lnTo>
                  <a:lnTo>
                    <a:pt x="75450" y="13042"/>
                  </a:lnTo>
                  <a:lnTo>
                    <a:pt x="76225" y="13042"/>
                  </a:lnTo>
                  <a:lnTo>
                    <a:pt x="75450" y="13042"/>
                  </a:lnTo>
                  <a:lnTo>
                    <a:pt x="75450" y="13817"/>
                  </a:lnTo>
                  <a:lnTo>
                    <a:pt x="76225" y="13817"/>
                  </a:lnTo>
                  <a:lnTo>
                    <a:pt x="77000" y="13817"/>
                  </a:lnTo>
                  <a:lnTo>
                    <a:pt x="77000" y="14579"/>
                  </a:lnTo>
                  <a:lnTo>
                    <a:pt x="77787" y="15354"/>
                  </a:lnTo>
                  <a:lnTo>
                    <a:pt x="77787" y="16116"/>
                  </a:lnTo>
                  <a:lnTo>
                    <a:pt x="78168" y="16878"/>
                  </a:lnTo>
                  <a:lnTo>
                    <a:pt x="78168" y="17652"/>
                  </a:lnTo>
                  <a:lnTo>
                    <a:pt x="77787" y="17652"/>
                  </a:lnTo>
                  <a:lnTo>
                    <a:pt x="77787" y="16878"/>
                  </a:lnTo>
                  <a:lnTo>
                    <a:pt x="77787" y="17652"/>
                  </a:lnTo>
                  <a:lnTo>
                    <a:pt x="77787" y="16878"/>
                  </a:lnTo>
                  <a:lnTo>
                    <a:pt x="77787" y="17652"/>
                  </a:lnTo>
                  <a:lnTo>
                    <a:pt x="77787" y="16878"/>
                  </a:lnTo>
                  <a:lnTo>
                    <a:pt x="77787" y="17652"/>
                  </a:lnTo>
                  <a:lnTo>
                    <a:pt x="78168" y="17652"/>
                  </a:lnTo>
                  <a:lnTo>
                    <a:pt x="78168" y="18414"/>
                  </a:lnTo>
                  <a:lnTo>
                    <a:pt x="78168" y="19189"/>
                  </a:lnTo>
                  <a:lnTo>
                    <a:pt x="78168" y="19951"/>
                  </a:lnTo>
                  <a:lnTo>
                    <a:pt x="77787" y="19951"/>
                  </a:lnTo>
                  <a:lnTo>
                    <a:pt x="78168" y="19951"/>
                  </a:lnTo>
                  <a:lnTo>
                    <a:pt x="77787" y="19951"/>
                  </a:lnTo>
                  <a:lnTo>
                    <a:pt x="78168" y="19189"/>
                  </a:lnTo>
                  <a:lnTo>
                    <a:pt x="77787" y="19189"/>
                  </a:lnTo>
                  <a:lnTo>
                    <a:pt x="78168" y="19951"/>
                  </a:lnTo>
                  <a:lnTo>
                    <a:pt x="77787" y="19951"/>
                  </a:lnTo>
                  <a:lnTo>
                    <a:pt x="77000" y="19951"/>
                  </a:lnTo>
                  <a:lnTo>
                    <a:pt x="77000" y="19189"/>
                  </a:lnTo>
                  <a:lnTo>
                    <a:pt x="76225" y="19189"/>
                  </a:lnTo>
                  <a:lnTo>
                    <a:pt x="76225" y="19951"/>
                  </a:lnTo>
                  <a:lnTo>
                    <a:pt x="76225" y="19189"/>
                  </a:lnTo>
                  <a:lnTo>
                    <a:pt x="76225" y="19951"/>
                  </a:lnTo>
                  <a:lnTo>
                    <a:pt x="76225" y="19189"/>
                  </a:lnTo>
                  <a:lnTo>
                    <a:pt x="75450" y="19189"/>
                  </a:lnTo>
                  <a:lnTo>
                    <a:pt x="75450" y="19951"/>
                  </a:lnTo>
                  <a:lnTo>
                    <a:pt x="75450" y="19189"/>
                  </a:lnTo>
                  <a:lnTo>
                    <a:pt x="75450" y="19951"/>
                  </a:lnTo>
                  <a:lnTo>
                    <a:pt x="75450" y="19189"/>
                  </a:lnTo>
                  <a:lnTo>
                    <a:pt x="75450" y="19951"/>
                  </a:lnTo>
                  <a:lnTo>
                    <a:pt x="74675" y="19951"/>
                  </a:lnTo>
                  <a:lnTo>
                    <a:pt x="74675" y="19189"/>
                  </a:lnTo>
                  <a:lnTo>
                    <a:pt x="74675" y="19951"/>
                  </a:lnTo>
                  <a:lnTo>
                    <a:pt x="74675" y="19189"/>
                  </a:lnTo>
                  <a:lnTo>
                    <a:pt x="74675" y="19951"/>
                  </a:lnTo>
                  <a:lnTo>
                    <a:pt x="74675" y="19189"/>
                  </a:lnTo>
                  <a:lnTo>
                    <a:pt x="74675" y="19951"/>
                  </a:lnTo>
                  <a:lnTo>
                    <a:pt x="75450" y="19951"/>
                  </a:lnTo>
                  <a:lnTo>
                    <a:pt x="74675" y="19951"/>
                  </a:lnTo>
                  <a:lnTo>
                    <a:pt x="75450" y="19951"/>
                  </a:lnTo>
                  <a:lnTo>
                    <a:pt x="74675" y="19951"/>
                  </a:lnTo>
                  <a:lnTo>
                    <a:pt x="75450" y="19951"/>
                  </a:lnTo>
                  <a:lnTo>
                    <a:pt x="74675" y="19951"/>
                  </a:lnTo>
                  <a:lnTo>
                    <a:pt x="75450" y="19951"/>
                  </a:lnTo>
                  <a:lnTo>
                    <a:pt x="74675" y="19951"/>
                  </a:lnTo>
                  <a:lnTo>
                    <a:pt x="73901" y="19951"/>
                  </a:lnTo>
                  <a:lnTo>
                    <a:pt x="74675" y="19951"/>
                  </a:lnTo>
                  <a:lnTo>
                    <a:pt x="73901" y="19951"/>
                  </a:lnTo>
                  <a:lnTo>
                    <a:pt x="74675" y="19951"/>
                  </a:lnTo>
                  <a:lnTo>
                    <a:pt x="73901" y="19951"/>
                  </a:lnTo>
                  <a:lnTo>
                    <a:pt x="74675" y="19951"/>
                  </a:lnTo>
                  <a:lnTo>
                    <a:pt x="73901" y="19951"/>
                  </a:lnTo>
                  <a:lnTo>
                    <a:pt x="73901" y="19189"/>
                  </a:lnTo>
                  <a:lnTo>
                    <a:pt x="73901" y="19951"/>
                  </a:lnTo>
                  <a:lnTo>
                    <a:pt x="73901" y="19189"/>
                  </a:lnTo>
                  <a:lnTo>
                    <a:pt x="73901" y="19951"/>
                  </a:lnTo>
                  <a:lnTo>
                    <a:pt x="74675" y="19951"/>
                  </a:lnTo>
                  <a:lnTo>
                    <a:pt x="73901" y="19951"/>
                  </a:lnTo>
                  <a:lnTo>
                    <a:pt x="73901" y="20713"/>
                  </a:lnTo>
                  <a:lnTo>
                    <a:pt x="73113" y="20713"/>
                  </a:lnTo>
                  <a:lnTo>
                    <a:pt x="73113" y="21488"/>
                  </a:lnTo>
                  <a:lnTo>
                    <a:pt x="73113" y="20713"/>
                  </a:lnTo>
                  <a:lnTo>
                    <a:pt x="73113" y="19951"/>
                  </a:lnTo>
                  <a:lnTo>
                    <a:pt x="73113" y="20713"/>
                  </a:lnTo>
                  <a:lnTo>
                    <a:pt x="73113" y="19951"/>
                  </a:lnTo>
                  <a:lnTo>
                    <a:pt x="72339" y="19951"/>
                  </a:lnTo>
                  <a:lnTo>
                    <a:pt x="73113" y="19951"/>
                  </a:lnTo>
                  <a:lnTo>
                    <a:pt x="72339" y="19951"/>
                  </a:lnTo>
                  <a:lnTo>
                    <a:pt x="72339" y="20713"/>
                  </a:lnTo>
                  <a:lnTo>
                    <a:pt x="72339" y="19951"/>
                  </a:lnTo>
                  <a:lnTo>
                    <a:pt x="72339" y="19189"/>
                  </a:lnTo>
                  <a:lnTo>
                    <a:pt x="72339" y="19951"/>
                  </a:lnTo>
                  <a:lnTo>
                    <a:pt x="72339" y="20713"/>
                  </a:lnTo>
                  <a:lnTo>
                    <a:pt x="72339" y="19951"/>
                  </a:lnTo>
                  <a:lnTo>
                    <a:pt x="72339" y="20713"/>
                  </a:lnTo>
                  <a:lnTo>
                    <a:pt x="73113" y="20713"/>
                  </a:lnTo>
                  <a:lnTo>
                    <a:pt x="73113" y="21488"/>
                  </a:lnTo>
                  <a:lnTo>
                    <a:pt x="73113" y="20713"/>
                  </a:lnTo>
                  <a:lnTo>
                    <a:pt x="73113" y="21488"/>
                  </a:lnTo>
                  <a:lnTo>
                    <a:pt x="73901" y="21488"/>
                  </a:lnTo>
                  <a:lnTo>
                    <a:pt x="73901" y="20713"/>
                  </a:lnTo>
                  <a:lnTo>
                    <a:pt x="73901" y="21488"/>
                  </a:lnTo>
                  <a:lnTo>
                    <a:pt x="73901" y="20713"/>
                  </a:lnTo>
                  <a:lnTo>
                    <a:pt x="73901" y="21488"/>
                  </a:lnTo>
                  <a:lnTo>
                    <a:pt x="73113" y="21488"/>
                  </a:lnTo>
                  <a:lnTo>
                    <a:pt x="73901" y="21488"/>
                  </a:lnTo>
                  <a:lnTo>
                    <a:pt x="73901" y="20713"/>
                  </a:lnTo>
                  <a:lnTo>
                    <a:pt x="73901" y="21488"/>
                  </a:lnTo>
                  <a:lnTo>
                    <a:pt x="73901" y="22250"/>
                  </a:lnTo>
                  <a:lnTo>
                    <a:pt x="73901" y="22644"/>
                  </a:lnTo>
                  <a:lnTo>
                    <a:pt x="73901" y="23406"/>
                  </a:lnTo>
                  <a:lnTo>
                    <a:pt x="73901" y="22644"/>
                  </a:lnTo>
                  <a:lnTo>
                    <a:pt x="73901" y="23406"/>
                  </a:lnTo>
                  <a:lnTo>
                    <a:pt x="73113" y="23406"/>
                  </a:lnTo>
                  <a:lnTo>
                    <a:pt x="73901" y="23406"/>
                  </a:lnTo>
                  <a:lnTo>
                    <a:pt x="73113" y="23406"/>
                  </a:lnTo>
                  <a:lnTo>
                    <a:pt x="73113" y="24180"/>
                  </a:lnTo>
                  <a:lnTo>
                    <a:pt x="73113" y="23406"/>
                  </a:lnTo>
                  <a:lnTo>
                    <a:pt x="73113" y="24180"/>
                  </a:lnTo>
                  <a:lnTo>
                    <a:pt x="72339" y="24180"/>
                  </a:lnTo>
                  <a:lnTo>
                    <a:pt x="72339" y="23406"/>
                  </a:lnTo>
                  <a:lnTo>
                    <a:pt x="72339" y="24180"/>
                  </a:lnTo>
                  <a:lnTo>
                    <a:pt x="72339" y="23406"/>
                  </a:lnTo>
                  <a:lnTo>
                    <a:pt x="72339" y="24180"/>
                  </a:lnTo>
                  <a:lnTo>
                    <a:pt x="72339" y="23406"/>
                  </a:lnTo>
                  <a:lnTo>
                    <a:pt x="72339" y="24180"/>
                  </a:lnTo>
                  <a:lnTo>
                    <a:pt x="73113" y="24180"/>
                  </a:lnTo>
                  <a:lnTo>
                    <a:pt x="72339" y="24180"/>
                  </a:lnTo>
                  <a:lnTo>
                    <a:pt x="72339" y="24942"/>
                  </a:lnTo>
                  <a:lnTo>
                    <a:pt x="72339" y="24180"/>
                  </a:lnTo>
                  <a:lnTo>
                    <a:pt x="72339" y="24942"/>
                  </a:lnTo>
                  <a:lnTo>
                    <a:pt x="73113" y="24942"/>
                  </a:lnTo>
                  <a:lnTo>
                    <a:pt x="72339" y="24942"/>
                  </a:lnTo>
                  <a:lnTo>
                    <a:pt x="73113" y="24942"/>
                  </a:lnTo>
                  <a:lnTo>
                    <a:pt x="72339" y="24942"/>
                  </a:lnTo>
                  <a:lnTo>
                    <a:pt x="73113" y="24942"/>
                  </a:lnTo>
                  <a:lnTo>
                    <a:pt x="73113" y="25717"/>
                  </a:lnTo>
                  <a:lnTo>
                    <a:pt x="73113" y="24942"/>
                  </a:lnTo>
                  <a:lnTo>
                    <a:pt x="73901" y="25717"/>
                  </a:lnTo>
                  <a:lnTo>
                    <a:pt x="74675" y="26479"/>
                  </a:lnTo>
                  <a:lnTo>
                    <a:pt x="73901" y="25717"/>
                  </a:lnTo>
                  <a:lnTo>
                    <a:pt x="74675" y="26479"/>
                  </a:lnTo>
                  <a:lnTo>
                    <a:pt x="75450" y="26479"/>
                  </a:lnTo>
                  <a:lnTo>
                    <a:pt x="75450" y="27241"/>
                  </a:lnTo>
                  <a:lnTo>
                    <a:pt x="75450" y="28016"/>
                  </a:lnTo>
                  <a:lnTo>
                    <a:pt x="76225" y="28016"/>
                  </a:lnTo>
                  <a:lnTo>
                    <a:pt x="77000" y="28016"/>
                  </a:lnTo>
                  <a:lnTo>
                    <a:pt x="77000" y="28778"/>
                  </a:lnTo>
                  <a:lnTo>
                    <a:pt x="77000" y="28016"/>
                  </a:lnTo>
                  <a:lnTo>
                    <a:pt x="77000" y="28778"/>
                  </a:lnTo>
                  <a:lnTo>
                    <a:pt x="77787" y="28778"/>
                  </a:lnTo>
                  <a:lnTo>
                    <a:pt x="77787" y="29552"/>
                  </a:lnTo>
                  <a:lnTo>
                    <a:pt x="77787" y="28778"/>
                  </a:lnTo>
                  <a:lnTo>
                    <a:pt x="77000" y="28778"/>
                  </a:lnTo>
                  <a:lnTo>
                    <a:pt x="77787" y="28016"/>
                  </a:lnTo>
                  <a:lnTo>
                    <a:pt x="77000" y="28016"/>
                  </a:lnTo>
                  <a:lnTo>
                    <a:pt x="77787" y="28016"/>
                  </a:lnTo>
                  <a:lnTo>
                    <a:pt x="77787" y="28778"/>
                  </a:lnTo>
                  <a:lnTo>
                    <a:pt x="77787" y="28016"/>
                  </a:lnTo>
                  <a:lnTo>
                    <a:pt x="78168" y="28016"/>
                  </a:lnTo>
                  <a:lnTo>
                    <a:pt x="77787" y="28016"/>
                  </a:lnTo>
                  <a:lnTo>
                    <a:pt x="78168" y="28016"/>
                  </a:lnTo>
                  <a:lnTo>
                    <a:pt x="78943" y="28016"/>
                  </a:lnTo>
                  <a:lnTo>
                    <a:pt x="78943" y="28778"/>
                  </a:lnTo>
                  <a:lnTo>
                    <a:pt x="78943" y="28016"/>
                  </a:lnTo>
                  <a:lnTo>
                    <a:pt x="78943" y="28778"/>
                  </a:lnTo>
                  <a:lnTo>
                    <a:pt x="78943" y="28016"/>
                  </a:lnTo>
                  <a:lnTo>
                    <a:pt x="79730" y="28016"/>
                  </a:lnTo>
                  <a:lnTo>
                    <a:pt x="79730" y="27241"/>
                  </a:lnTo>
                  <a:lnTo>
                    <a:pt x="80505" y="27241"/>
                  </a:lnTo>
                  <a:lnTo>
                    <a:pt x="80505" y="28016"/>
                  </a:lnTo>
                  <a:lnTo>
                    <a:pt x="79730" y="28016"/>
                  </a:lnTo>
                  <a:lnTo>
                    <a:pt x="80505" y="28016"/>
                  </a:lnTo>
                  <a:lnTo>
                    <a:pt x="79730" y="28016"/>
                  </a:lnTo>
                  <a:lnTo>
                    <a:pt x="79730" y="28778"/>
                  </a:lnTo>
                  <a:lnTo>
                    <a:pt x="79730" y="28016"/>
                  </a:lnTo>
                  <a:lnTo>
                    <a:pt x="80505" y="28778"/>
                  </a:lnTo>
                  <a:lnTo>
                    <a:pt x="80505" y="28016"/>
                  </a:lnTo>
                  <a:lnTo>
                    <a:pt x="79730" y="28016"/>
                  </a:lnTo>
                  <a:lnTo>
                    <a:pt x="80505" y="28016"/>
                  </a:lnTo>
                  <a:lnTo>
                    <a:pt x="80505" y="27241"/>
                  </a:lnTo>
                  <a:lnTo>
                    <a:pt x="79730" y="27241"/>
                  </a:lnTo>
                  <a:lnTo>
                    <a:pt x="80505" y="27241"/>
                  </a:lnTo>
                  <a:lnTo>
                    <a:pt x="80505" y="26479"/>
                  </a:lnTo>
                  <a:lnTo>
                    <a:pt x="80505" y="27241"/>
                  </a:lnTo>
                  <a:lnTo>
                    <a:pt x="80505" y="26479"/>
                  </a:lnTo>
                  <a:lnTo>
                    <a:pt x="81279" y="26479"/>
                  </a:lnTo>
                  <a:lnTo>
                    <a:pt x="80505" y="26479"/>
                  </a:lnTo>
                  <a:lnTo>
                    <a:pt x="81279" y="26479"/>
                  </a:lnTo>
                  <a:lnTo>
                    <a:pt x="81279" y="25717"/>
                  </a:lnTo>
                  <a:lnTo>
                    <a:pt x="81279" y="24942"/>
                  </a:lnTo>
                  <a:lnTo>
                    <a:pt x="80505" y="24942"/>
                  </a:lnTo>
                  <a:lnTo>
                    <a:pt x="80505" y="24180"/>
                  </a:lnTo>
                  <a:lnTo>
                    <a:pt x="80505" y="23406"/>
                  </a:lnTo>
                  <a:lnTo>
                    <a:pt x="80505" y="22644"/>
                  </a:lnTo>
                  <a:lnTo>
                    <a:pt x="80505" y="22250"/>
                  </a:lnTo>
                  <a:lnTo>
                    <a:pt x="81279" y="22250"/>
                  </a:lnTo>
                  <a:lnTo>
                    <a:pt x="81279" y="21488"/>
                  </a:lnTo>
                  <a:lnTo>
                    <a:pt x="82842" y="21488"/>
                  </a:lnTo>
                  <a:lnTo>
                    <a:pt x="83616" y="22250"/>
                  </a:lnTo>
                  <a:lnTo>
                    <a:pt x="82842" y="22250"/>
                  </a:lnTo>
                  <a:lnTo>
                    <a:pt x="83616" y="22250"/>
                  </a:lnTo>
                  <a:lnTo>
                    <a:pt x="82842" y="22250"/>
                  </a:lnTo>
                  <a:lnTo>
                    <a:pt x="82842" y="22644"/>
                  </a:lnTo>
                  <a:lnTo>
                    <a:pt x="82842" y="22250"/>
                  </a:lnTo>
                  <a:lnTo>
                    <a:pt x="83616" y="22250"/>
                  </a:lnTo>
                  <a:lnTo>
                    <a:pt x="84391" y="22250"/>
                  </a:lnTo>
                  <a:lnTo>
                    <a:pt x="85166" y="22644"/>
                  </a:lnTo>
                  <a:lnTo>
                    <a:pt x="85953" y="22644"/>
                  </a:lnTo>
                  <a:lnTo>
                    <a:pt x="86728" y="22644"/>
                  </a:lnTo>
                  <a:lnTo>
                    <a:pt x="87502" y="22644"/>
                  </a:lnTo>
                  <a:lnTo>
                    <a:pt x="87896" y="22644"/>
                  </a:lnTo>
                  <a:lnTo>
                    <a:pt x="87502" y="22644"/>
                  </a:lnTo>
                  <a:lnTo>
                    <a:pt x="87502" y="23406"/>
                  </a:lnTo>
                  <a:lnTo>
                    <a:pt x="87896" y="23406"/>
                  </a:lnTo>
                  <a:lnTo>
                    <a:pt x="87502" y="23406"/>
                  </a:lnTo>
                  <a:lnTo>
                    <a:pt x="87896" y="23406"/>
                  </a:lnTo>
                  <a:lnTo>
                    <a:pt x="87502" y="23406"/>
                  </a:lnTo>
                  <a:lnTo>
                    <a:pt x="87502" y="22644"/>
                  </a:lnTo>
                  <a:lnTo>
                    <a:pt x="87896" y="22644"/>
                  </a:lnTo>
                  <a:lnTo>
                    <a:pt x="88671" y="22644"/>
                  </a:lnTo>
                  <a:lnTo>
                    <a:pt x="88671" y="22250"/>
                  </a:lnTo>
                  <a:lnTo>
                    <a:pt x="88671" y="22644"/>
                  </a:lnTo>
                  <a:lnTo>
                    <a:pt x="88671" y="22250"/>
                  </a:lnTo>
                  <a:lnTo>
                    <a:pt x="89446" y="22250"/>
                  </a:lnTo>
                  <a:lnTo>
                    <a:pt x="89446" y="21488"/>
                  </a:lnTo>
                  <a:lnTo>
                    <a:pt x="90233" y="21488"/>
                  </a:lnTo>
                  <a:lnTo>
                    <a:pt x="90233" y="22250"/>
                  </a:lnTo>
                  <a:lnTo>
                    <a:pt x="91008" y="22250"/>
                  </a:lnTo>
                  <a:lnTo>
                    <a:pt x="90233" y="22250"/>
                  </a:lnTo>
                  <a:lnTo>
                    <a:pt x="91008" y="22250"/>
                  </a:lnTo>
                  <a:lnTo>
                    <a:pt x="90233" y="22250"/>
                  </a:lnTo>
                  <a:lnTo>
                    <a:pt x="90233" y="22644"/>
                  </a:lnTo>
                  <a:lnTo>
                    <a:pt x="90233" y="23406"/>
                  </a:lnTo>
                  <a:lnTo>
                    <a:pt x="89446" y="23406"/>
                  </a:lnTo>
                  <a:lnTo>
                    <a:pt x="90233" y="23406"/>
                  </a:lnTo>
                  <a:lnTo>
                    <a:pt x="90233" y="24180"/>
                  </a:lnTo>
                  <a:lnTo>
                    <a:pt x="90233" y="24942"/>
                  </a:lnTo>
                  <a:lnTo>
                    <a:pt x="91008" y="24942"/>
                  </a:lnTo>
                  <a:lnTo>
                    <a:pt x="90233" y="24942"/>
                  </a:lnTo>
                  <a:lnTo>
                    <a:pt x="91008" y="24942"/>
                  </a:lnTo>
                  <a:lnTo>
                    <a:pt x="91008" y="24180"/>
                  </a:lnTo>
                  <a:lnTo>
                    <a:pt x="90233" y="24180"/>
                  </a:lnTo>
                  <a:lnTo>
                    <a:pt x="90233" y="23406"/>
                  </a:lnTo>
                  <a:lnTo>
                    <a:pt x="90233" y="22644"/>
                  </a:lnTo>
                  <a:lnTo>
                    <a:pt x="90233" y="22250"/>
                  </a:lnTo>
                  <a:lnTo>
                    <a:pt x="91008" y="22250"/>
                  </a:lnTo>
                  <a:lnTo>
                    <a:pt x="91008" y="21488"/>
                  </a:lnTo>
                  <a:lnTo>
                    <a:pt x="91008" y="22250"/>
                  </a:lnTo>
                  <a:lnTo>
                    <a:pt x="91008" y="21488"/>
                  </a:lnTo>
                  <a:lnTo>
                    <a:pt x="90233" y="21488"/>
                  </a:lnTo>
                  <a:lnTo>
                    <a:pt x="91008" y="21488"/>
                  </a:lnTo>
                  <a:lnTo>
                    <a:pt x="90233" y="21488"/>
                  </a:lnTo>
                  <a:lnTo>
                    <a:pt x="91008" y="21488"/>
                  </a:lnTo>
                  <a:lnTo>
                    <a:pt x="91008" y="20713"/>
                  </a:lnTo>
                  <a:lnTo>
                    <a:pt x="91782" y="20713"/>
                  </a:lnTo>
                  <a:lnTo>
                    <a:pt x="91782" y="19951"/>
                  </a:lnTo>
                  <a:lnTo>
                    <a:pt x="92557" y="20713"/>
                  </a:lnTo>
                  <a:lnTo>
                    <a:pt x="92557" y="19951"/>
                  </a:lnTo>
                  <a:lnTo>
                    <a:pt x="92557" y="20713"/>
                  </a:lnTo>
                  <a:lnTo>
                    <a:pt x="93344" y="20713"/>
                  </a:lnTo>
                  <a:lnTo>
                    <a:pt x="92557" y="20713"/>
                  </a:lnTo>
                  <a:lnTo>
                    <a:pt x="93344" y="20713"/>
                  </a:lnTo>
                  <a:lnTo>
                    <a:pt x="92557" y="20713"/>
                  </a:lnTo>
                  <a:lnTo>
                    <a:pt x="93344" y="20713"/>
                  </a:lnTo>
                  <a:lnTo>
                    <a:pt x="92557" y="21488"/>
                  </a:lnTo>
                  <a:lnTo>
                    <a:pt x="93344" y="21488"/>
                  </a:lnTo>
                  <a:lnTo>
                    <a:pt x="93344" y="22250"/>
                  </a:lnTo>
                  <a:lnTo>
                    <a:pt x="93344" y="21488"/>
                  </a:lnTo>
                  <a:lnTo>
                    <a:pt x="93344" y="22250"/>
                  </a:lnTo>
                  <a:lnTo>
                    <a:pt x="93344" y="21488"/>
                  </a:lnTo>
                  <a:lnTo>
                    <a:pt x="93344" y="22250"/>
                  </a:lnTo>
                  <a:lnTo>
                    <a:pt x="93344" y="21488"/>
                  </a:lnTo>
                  <a:lnTo>
                    <a:pt x="92557" y="21488"/>
                  </a:lnTo>
                  <a:lnTo>
                    <a:pt x="93344" y="21488"/>
                  </a:lnTo>
                  <a:lnTo>
                    <a:pt x="94119" y="21488"/>
                  </a:lnTo>
                  <a:lnTo>
                    <a:pt x="93344" y="21488"/>
                  </a:lnTo>
                  <a:lnTo>
                    <a:pt x="94119" y="21488"/>
                  </a:lnTo>
                  <a:lnTo>
                    <a:pt x="94119" y="22250"/>
                  </a:lnTo>
                  <a:lnTo>
                    <a:pt x="94119" y="22644"/>
                  </a:lnTo>
                  <a:lnTo>
                    <a:pt x="94119" y="23406"/>
                  </a:lnTo>
                  <a:lnTo>
                    <a:pt x="94119" y="24180"/>
                  </a:lnTo>
                  <a:lnTo>
                    <a:pt x="94894" y="24180"/>
                  </a:lnTo>
                  <a:lnTo>
                    <a:pt x="94894" y="24942"/>
                  </a:lnTo>
                  <a:lnTo>
                    <a:pt x="94119" y="24942"/>
                  </a:lnTo>
                  <a:lnTo>
                    <a:pt x="94894" y="24942"/>
                  </a:lnTo>
                  <a:lnTo>
                    <a:pt x="94119" y="24942"/>
                  </a:lnTo>
                  <a:lnTo>
                    <a:pt x="94894" y="24942"/>
                  </a:lnTo>
                  <a:lnTo>
                    <a:pt x="94894" y="24180"/>
                  </a:lnTo>
                  <a:lnTo>
                    <a:pt x="95669" y="24180"/>
                  </a:lnTo>
                  <a:lnTo>
                    <a:pt x="95669" y="24942"/>
                  </a:lnTo>
                  <a:lnTo>
                    <a:pt x="94894" y="24942"/>
                  </a:lnTo>
                  <a:lnTo>
                    <a:pt x="94894" y="24180"/>
                  </a:lnTo>
                  <a:lnTo>
                    <a:pt x="94894" y="24942"/>
                  </a:lnTo>
                  <a:lnTo>
                    <a:pt x="94894" y="25717"/>
                  </a:lnTo>
                  <a:lnTo>
                    <a:pt x="94894" y="24942"/>
                  </a:lnTo>
                  <a:lnTo>
                    <a:pt x="94894" y="24180"/>
                  </a:lnTo>
                  <a:lnTo>
                    <a:pt x="94894" y="24942"/>
                  </a:lnTo>
                  <a:lnTo>
                    <a:pt x="95669" y="24942"/>
                  </a:lnTo>
                  <a:lnTo>
                    <a:pt x="94894" y="24942"/>
                  </a:lnTo>
                  <a:lnTo>
                    <a:pt x="95669" y="24942"/>
                  </a:lnTo>
                  <a:lnTo>
                    <a:pt x="95669" y="24180"/>
                  </a:lnTo>
                  <a:lnTo>
                    <a:pt x="94894" y="24180"/>
                  </a:lnTo>
                  <a:lnTo>
                    <a:pt x="94119" y="24180"/>
                  </a:lnTo>
                  <a:lnTo>
                    <a:pt x="94119" y="23406"/>
                  </a:lnTo>
                  <a:lnTo>
                    <a:pt x="94894" y="23406"/>
                  </a:lnTo>
                  <a:lnTo>
                    <a:pt x="95669" y="23406"/>
                  </a:lnTo>
                  <a:lnTo>
                    <a:pt x="94894" y="23406"/>
                  </a:lnTo>
                  <a:lnTo>
                    <a:pt x="95669" y="23406"/>
                  </a:lnTo>
                  <a:lnTo>
                    <a:pt x="95669" y="24180"/>
                  </a:lnTo>
                  <a:lnTo>
                    <a:pt x="95669" y="28016"/>
                  </a:lnTo>
                  <a:lnTo>
                    <a:pt x="94894" y="28016"/>
                  </a:lnTo>
                  <a:lnTo>
                    <a:pt x="95669" y="28016"/>
                  </a:lnTo>
                  <a:lnTo>
                    <a:pt x="95669" y="28778"/>
                  </a:lnTo>
                  <a:lnTo>
                    <a:pt x="95669" y="29552"/>
                  </a:lnTo>
                  <a:lnTo>
                    <a:pt x="95669" y="30314"/>
                  </a:lnTo>
                  <a:lnTo>
                    <a:pt x="94894" y="31076"/>
                  </a:lnTo>
                  <a:lnTo>
                    <a:pt x="95669" y="31076"/>
                  </a:lnTo>
                  <a:lnTo>
                    <a:pt x="95669" y="31457"/>
                  </a:lnTo>
                  <a:lnTo>
                    <a:pt x="95669" y="31076"/>
                  </a:lnTo>
                  <a:lnTo>
                    <a:pt x="94894" y="31076"/>
                  </a:lnTo>
                  <a:lnTo>
                    <a:pt x="95669" y="31457"/>
                  </a:lnTo>
                  <a:lnTo>
                    <a:pt x="96443" y="32232"/>
                  </a:lnTo>
                  <a:lnTo>
                    <a:pt x="97231" y="32232"/>
                  </a:lnTo>
                  <a:lnTo>
                    <a:pt x="96443" y="32232"/>
                  </a:lnTo>
                  <a:lnTo>
                    <a:pt x="96443" y="31457"/>
                  </a:lnTo>
                  <a:lnTo>
                    <a:pt x="95669" y="31457"/>
                  </a:lnTo>
                  <a:lnTo>
                    <a:pt x="96443" y="31457"/>
                  </a:lnTo>
                  <a:lnTo>
                    <a:pt x="95669" y="31457"/>
                  </a:lnTo>
                  <a:lnTo>
                    <a:pt x="94894" y="31076"/>
                  </a:lnTo>
                  <a:lnTo>
                    <a:pt x="95669" y="30314"/>
                  </a:lnTo>
                  <a:lnTo>
                    <a:pt x="95669" y="31076"/>
                  </a:lnTo>
                  <a:lnTo>
                    <a:pt x="95669" y="30314"/>
                  </a:lnTo>
                  <a:lnTo>
                    <a:pt x="95669" y="25717"/>
                  </a:lnTo>
                  <a:lnTo>
                    <a:pt x="95669" y="26479"/>
                  </a:lnTo>
                  <a:lnTo>
                    <a:pt x="95669" y="24180"/>
                  </a:lnTo>
                  <a:lnTo>
                    <a:pt x="96443" y="24942"/>
                  </a:lnTo>
                  <a:lnTo>
                    <a:pt x="96443" y="24180"/>
                  </a:lnTo>
                  <a:lnTo>
                    <a:pt x="96443" y="24942"/>
                  </a:lnTo>
                  <a:lnTo>
                    <a:pt x="96443" y="25717"/>
                  </a:lnTo>
                  <a:lnTo>
                    <a:pt x="96443" y="24942"/>
                  </a:lnTo>
                  <a:lnTo>
                    <a:pt x="97231" y="24942"/>
                  </a:lnTo>
                  <a:lnTo>
                    <a:pt x="96443" y="24942"/>
                  </a:lnTo>
                  <a:lnTo>
                    <a:pt x="95669" y="24180"/>
                  </a:lnTo>
                  <a:lnTo>
                    <a:pt x="95669" y="23406"/>
                  </a:lnTo>
                  <a:lnTo>
                    <a:pt x="94894" y="23406"/>
                  </a:lnTo>
                  <a:lnTo>
                    <a:pt x="94894" y="22644"/>
                  </a:lnTo>
                  <a:lnTo>
                    <a:pt x="94119" y="22644"/>
                  </a:lnTo>
                  <a:lnTo>
                    <a:pt x="94894" y="22644"/>
                  </a:lnTo>
                  <a:lnTo>
                    <a:pt x="94894" y="22250"/>
                  </a:lnTo>
                  <a:lnTo>
                    <a:pt x="94119" y="21488"/>
                  </a:lnTo>
                  <a:lnTo>
                    <a:pt x="94894" y="21488"/>
                  </a:lnTo>
                  <a:lnTo>
                    <a:pt x="95669" y="22250"/>
                  </a:lnTo>
                  <a:lnTo>
                    <a:pt x="95669" y="21488"/>
                  </a:lnTo>
                  <a:lnTo>
                    <a:pt x="96443" y="21488"/>
                  </a:lnTo>
                  <a:lnTo>
                    <a:pt x="95669" y="21488"/>
                  </a:lnTo>
                  <a:lnTo>
                    <a:pt x="96443" y="21488"/>
                  </a:lnTo>
                  <a:lnTo>
                    <a:pt x="95669" y="21488"/>
                  </a:lnTo>
                  <a:lnTo>
                    <a:pt x="95669" y="22250"/>
                  </a:lnTo>
                  <a:lnTo>
                    <a:pt x="94894" y="21488"/>
                  </a:lnTo>
                  <a:lnTo>
                    <a:pt x="94119" y="21488"/>
                  </a:lnTo>
                  <a:lnTo>
                    <a:pt x="94894" y="21488"/>
                  </a:lnTo>
                  <a:lnTo>
                    <a:pt x="94894" y="20713"/>
                  </a:lnTo>
                  <a:lnTo>
                    <a:pt x="94119" y="20713"/>
                  </a:lnTo>
                  <a:lnTo>
                    <a:pt x="94894" y="20713"/>
                  </a:lnTo>
                  <a:lnTo>
                    <a:pt x="94119" y="20713"/>
                  </a:lnTo>
                  <a:lnTo>
                    <a:pt x="93344" y="20713"/>
                  </a:lnTo>
                  <a:lnTo>
                    <a:pt x="93344" y="19951"/>
                  </a:lnTo>
                  <a:lnTo>
                    <a:pt x="93344" y="19189"/>
                  </a:lnTo>
                  <a:lnTo>
                    <a:pt x="94119" y="19189"/>
                  </a:lnTo>
                  <a:lnTo>
                    <a:pt x="94119" y="18414"/>
                  </a:lnTo>
                  <a:lnTo>
                    <a:pt x="94119" y="19189"/>
                  </a:lnTo>
                  <a:lnTo>
                    <a:pt x="94119" y="18414"/>
                  </a:lnTo>
                  <a:lnTo>
                    <a:pt x="94894" y="19189"/>
                  </a:lnTo>
                  <a:lnTo>
                    <a:pt x="94894" y="18414"/>
                  </a:lnTo>
                  <a:lnTo>
                    <a:pt x="94119" y="18414"/>
                  </a:lnTo>
                  <a:lnTo>
                    <a:pt x="94894" y="18414"/>
                  </a:lnTo>
                  <a:lnTo>
                    <a:pt x="94894" y="19189"/>
                  </a:lnTo>
                  <a:lnTo>
                    <a:pt x="95669" y="19189"/>
                  </a:lnTo>
                  <a:lnTo>
                    <a:pt x="95669" y="19951"/>
                  </a:lnTo>
                  <a:lnTo>
                    <a:pt x="95669" y="19189"/>
                  </a:lnTo>
                  <a:lnTo>
                    <a:pt x="94894" y="19189"/>
                  </a:lnTo>
                  <a:lnTo>
                    <a:pt x="94894" y="18414"/>
                  </a:lnTo>
                  <a:lnTo>
                    <a:pt x="94119" y="18414"/>
                  </a:lnTo>
                  <a:lnTo>
                    <a:pt x="94119" y="17652"/>
                  </a:lnTo>
                  <a:lnTo>
                    <a:pt x="94119" y="18414"/>
                  </a:lnTo>
                  <a:lnTo>
                    <a:pt x="94119" y="17652"/>
                  </a:lnTo>
                  <a:lnTo>
                    <a:pt x="94119" y="16878"/>
                  </a:lnTo>
                  <a:lnTo>
                    <a:pt x="94894" y="16878"/>
                  </a:lnTo>
                  <a:lnTo>
                    <a:pt x="94119" y="16878"/>
                  </a:lnTo>
                  <a:lnTo>
                    <a:pt x="94894" y="16878"/>
                  </a:lnTo>
                  <a:lnTo>
                    <a:pt x="94119" y="16116"/>
                  </a:lnTo>
                  <a:lnTo>
                    <a:pt x="94894" y="16116"/>
                  </a:lnTo>
                  <a:lnTo>
                    <a:pt x="94119" y="16116"/>
                  </a:lnTo>
                  <a:lnTo>
                    <a:pt x="94119" y="15354"/>
                  </a:lnTo>
                  <a:lnTo>
                    <a:pt x="94119" y="14579"/>
                  </a:lnTo>
                  <a:lnTo>
                    <a:pt x="94119" y="13817"/>
                  </a:lnTo>
                  <a:lnTo>
                    <a:pt x="93344" y="13817"/>
                  </a:lnTo>
                  <a:lnTo>
                    <a:pt x="93344" y="13042"/>
                  </a:lnTo>
                  <a:lnTo>
                    <a:pt x="93344" y="13817"/>
                  </a:lnTo>
                  <a:lnTo>
                    <a:pt x="93344" y="13042"/>
                  </a:lnTo>
                  <a:lnTo>
                    <a:pt x="93344" y="13817"/>
                  </a:lnTo>
                  <a:lnTo>
                    <a:pt x="93344" y="14579"/>
                  </a:lnTo>
                  <a:lnTo>
                    <a:pt x="93344" y="13817"/>
                  </a:lnTo>
                  <a:lnTo>
                    <a:pt x="93344" y="14579"/>
                  </a:lnTo>
                  <a:lnTo>
                    <a:pt x="92557" y="14579"/>
                  </a:lnTo>
                  <a:lnTo>
                    <a:pt x="93344" y="14579"/>
                  </a:lnTo>
                  <a:lnTo>
                    <a:pt x="92557" y="14579"/>
                  </a:lnTo>
                  <a:lnTo>
                    <a:pt x="93344" y="14579"/>
                  </a:lnTo>
                  <a:lnTo>
                    <a:pt x="92557" y="14579"/>
                  </a:lnTo>
                  <a:lnTo>
                    <a:pt x="93344" y="14579"/>
                  </a:lnTo>
                  <a:lnTo>
                    <a:pt x="92557" y="14579"/>
                  </a:lnTo>
                  <a:lnTo>
                    <a:pt x="93344" y="14579"/>
                  </a:lnTo>
                  <a:lnTo>
                    <a:pt x="92557" y="14579"/>
                  </a:lnTo>
                  <a:lnTo>
                    <a:pt x="93344" y="14579"/>
                  </a:lnTo>
                  <a:lnTo>
                    <a:pt x="92557" y="14579"/>
                  </a:lnTo>
                  <a:lnTo>
                    <a:pt x="93344" y="14579"/>
                  </a:lnTo>
                  <a:lnTo>
                    <a:pt x="92557" y="14579"/>
                  </a:lnTo>
                  <a:lnTo>
                    <a:pt x="93344" y="14579"/>
                  </a:lnTo>
                  <a:lnTo>
                    <a:pt x="92557" y="15354"/>
                  </a:lnTo>
                  <a:lnTo>
                    <a:pt x="92557" y="14579"/>
                  </a:lnTo>
                  <a:lnTo>
                    <a:pt x="92557" y="15354"/>
                  </a:lnTo>
                  <a:lnTo>
                    <a:pt x="92557" y="14579"/>
                  </a:lnTo>
                  <a:lnTo>
                    <a:pt x="92557" y="15354"/>
                  </a:lnTo>
                  <a:lnTo>
                    <a:pt x="92557" y="14579"/>
                  </a:lnTo>
                  <a:lnTo>
                    <a:pt x="92557" y="13817"/>
                  </a:lnTo>
                  <a:lnTo>
                    <a:pt x="92557" y="13042"/>
                  </a:lnTo>
                  <a:lnTo>
                    <a:pt x="92557" y="12661"/>
                  </a:lnTo>
                  <a:lnTo>
                    <a:pt x="93344" y="12661"/>
                  </a:lnTo>
                  <a:lnTo>
                    <a:pt x="93344" y="13042"/>
                  </a:lnTo>
                  <a:lnTo>
                    <a:pt x="93344" y="12661"/>
                  </a:lnTo>
                  <a:lnTo>
                    <a:pt x="92557" y="12661"/>
                  </a:lnTo>
                  <a:lnTo>
                    <a:pt x="93344" y="12661"/>
                  </a:lnTo>
                  <a:lnTo>
                    <a:pt x="93344" y="11899"/>
                  </a:lnTo>
                  <a:lnTo>
                    <a:pt x="92557" y="11125"/>
                  </a:lnTo>
                  <a:lnTo>
                    <a:pt x="92557" y="10363"/>
                  </a:lnTo>
                  <a:lnTo>
                    <a:pt x="92557" y="9588"/>
                  </a:lnTo>
                  <a:lnTo>
                    <a:pt x="92557" y="8826"/>
                  </a:lnTo>
                  <a:lnTo>
                    <a:pt x="92557" y="8064"/>
                  </a:lnTo>
                  <a:lnTo>
                    <a:pt x="91782" y="8064"/>
                  </a:lnTo>
                  <a:lnTo>
                    <a:pt x="91782" y="7289"/>
                  </a:lnTo>
                  <a:lnTo>
                    <a:pt x="91782" y="8064"/>
                  </a:lnTo>
                  <a:lnTo>
                    <a:pt x="91782" y="7289"/>
                  </a:lnTo>
                  <a:lnTo>
                    <a:pt x="91782" y="6527"/>
                  </a:lnTo>
                  <a:lnTo>
                    <a:pt x="91782" y="5753"/>
                  </a:lnTo>
                  <a:lnTo>
                    <a:pt x="91782" y="4991"/>
                  </a:lnTo>
                  <a:lnTo>
                    <a:pt x="91008" y="4991"/>
                  </a:lnTo>
                  <a:lnTo>
                    <a:pt x="91782" y="4991"/>
                  </a:lnTo>
                  <a:lnTo>
                    <a:pt x="91782" y="4229"/>
                  </a:lnTo>
                  <a:lnTo>
                    <a:pt x="91782" y="3454"/>
                  </a:lnTo>
                  <a:lnTo>
                    <a:pt x="91782" y="3073"/>
                  </a:lnTo>
                  <a:lnTo>
                    <a:pt x="92557" y="3073"/>
                  </a:lnTo>
                  <a:lnTo>
                    <a:pt x="92557" y="2311"/>
                  </a:lnTo>
                  <a:lnTo>
                    <a:pt x="93344" y="2311"/>
                  </a:lnTo>
                  <a:lnTo>
                    <a:pt x="94119" y="2311"/>
                  </a:lnTo>
                  <a:lnTo>
                    <a:pt x="94894" y="3073"/>
                  </a:lnTo>
                  <a:lnTo>
                    <a:pt x="95669" y="3073"/>
                  </a:lnTo>
                  <a:lnTo>
                    <a:pt x="96443" y="3073"/>
                  </a:lnTo>
                  <a:lnTo>
                    <a:pt x="96443" y="3454"/>
                  </a:lnTo>
                  <a:lnTo>
                    <a:pt x="97231" y="3454"/>
                  </a:lnTo>
                  <a:lnTo>
                    <a:pt x="97231" y="4229"/>
                  </a:lnTo>
                  <a:lnTo>
                    <a:pt x="96443" y="4229"/>
                  </a:lnTo>
                  <a:lnTo>
                    <a:pt x="96443" y="3454"/>
                  </a:lnTo>
                  <a:lnTo>
                    <a:pt x="96443" y="4229"/>
                  </a:lnTo>
                  <a:lnTo>
                    <a:pt x="97231" y="4229"/>
                  </a:lnTo>
                  <a:lnTo>
                    <a:pt x="97231" y="4991"/>
                  </a:lnTo>
                  <a:lnTo>
                    <a:pt x="97231" y="5753"/>
                  </a:lnTo>
                  <a:lnTo>
                    <a:pt x="97624" y="5753"/>
                  </a:lnTo>
                  <a:lnTo>
                    <a:pt x="97624" y="6527"/>
                  </a:lnTo>
                  <a:lnTo>
                    <a:pt x="97624" y="7289"/>
                  </a:lnTo>
                  <a:lnTo>
                    <a:pt x="98399" y="7289"/>
                  </a:lnTo>
                  <a:lnTo>
                    <a:pt x="97624" y="7289"/>
                  </a:lnTo>
                  <a:lnTo>
                    <a:pt x="98399" y="7289"/>
                  </a:lnTo>
                  <a:lnTo>
                    <a:pt x="97624" y="7289"/>
                  </a:lnTo>
                  <a:lnTo>
                    <a:pt x="98399" y="7289"/>
                  </a:lnTo>
                  <a:lnTo>
                    <a:pt x="98399" y="8064"/>
                  </a:lnTo>
                  <a:lnTo>
                    <a:pt x="99174" y="8064"/>
                  </a:lnTo>
                  <a:lnTo>
                    <a:pt x="99174" y="8826"/>
                  </a:lnTo>
                  <a:lnTo>
                    <a:pt x="99948" y="8826"/>
                  </a:lnTo>
                  <a:lnTo>
                    <a:pt x="100736" y="9588"/>
                  </a:lnTo>
                  <a:lnTo>
                    <a:pt x="101511" y="10363"/>
                  </a:lnTo>
                  <a:lnTo>
                    <a:pt x="100736" y="10363"/>
                  </a:lnTo>
                  <a:lnTo>
                    <a:pt x="101511" y="10363"/>
                  </a:lnTo>
                  <a:lnTo>
                    <a:pt x="102285" y="10363"/>
                  </a:lnTo>
                  <a:lnTo>
                    <a:pt x="102285" y="11125"/>
                  </a:lnTo>
                  <a:lnTo>
                    <a:pt x="101511" y="11125"/>
                  </a:lnTo>
                  <a:lnTo>
                    <a:pt x="101511" y="10363"/>
                  </a:lnTo>
                  <a:lnTo>
                    <a:pt x="101511" y="11125"/>
                  </a:lnTo>
                  <a:lnTo>
                    <a:pt x="101511" y="11899"/>
                  </a:lnTo>
                  <a:lnTo>
                    <a:pt x="100736" y="11899"/>
                  </a:lnTo>
                  <a:lnTo>
                    <a:pt x="100736" y="12661"/>
                  </a:lnTo>
                  <a:lnTo>
                    <a:pt x="101511" y="12661"/>
                  </a:lnTo>
                  <a:lnTo>
                    <a:pt x="100736" y="12661"/>
                  </a:lnTo>
                  <a:lnTo>
                    <a:pt x="101511" y="12661"/>
                  </a:lnTo>
                  <a:lnTo>
                    <a:pt x="100736" y="12661"/>
                  </a:lnTo>
                  <a:lnTo>
                    <a:pt x="101511" y="12661"/>
                  </a:lnTo>
                  <a:lnTo>
                    <a:pt x="101511" y="13042"/>
                  </a:lnTo>
                  <a:lnTo>
                    <a:pt x="100736" y="13042"/>
                  </a:lnTo>
                  <a:lnTo>
                    <a:pt x="100736" y="13817"/>
                  </a:lnTo>
                  <a:lnTo>
                    <a:pt x="101511" y="13817"/>
                  </a:lnTo>
                  <a:lnTo>
                    <a:pt x="101511" y="14579"/>
                  </a:lnTo>
                  <a:lnTo>
                    <a:pt x="102285" y="14579"/>
                  </a:lnTo>
                  <a:lnTo>
                    <a:pt x="103060" y="14579"/>
                  </a:lnTo>
                  <a:lnTo>
                    <a:pt x="103835" y="14579"/>
                  </a:lnTo>
                  <a:lnTo>
                    <a:pt x="103835" y="15354"/>
                  </a:lnTo>
                  <a:lnTo>
                    <a:pt x="103835" y="14579"/>
                  </a:lnTo>
                  <a:lnTo>
                    <a:pt x="103835" y="15354"/>
                  </a:lnTo>
                  <a:lnTo>
                    <a:pt x="104622" y="15354"/>
                  </a:lnTo>
                  <a:lnTo>
                    <a:pt x="103835" y="15354"/>
                  </a:lnTo>
                  <a:lnTo>
                    <a:pt x="104622" y="15354"/>
                  </a:lnTo>
                  <a:lnTo>
                    <a:pt x="103835" y="15354"/>
                  </a:lnTo>
                  <a:lnTo>
                    <a:pt x="103835" y="16116"/>
                  </a:lnTo>
                  <a:lnTo>
                    <a:pt x="103835" y="16878"/>
                  </a:lnTo>
                  <a:lnTo>
                    <a:pt x="104622" y="16878"/>
                  </a:lnTo>
                  <a:lnTo>
                    <a:pt x="104622" y="17652"/>
                  </a:lnTo>
                  <a:lnTo>
                    <a:pt x="104622" y="16878"/>
                  </a:lnTo>
                  <a:lnTo>
                    <a:pt x="103835" y="16878"/>
                  </a:lnTo>
                  <a:lnTo>
                    <a:pt x="103835" y="16116"/>
                  </a:lnTo>
                  <a:lnTo>
                    <a:pt x="103835" y="15354"/>
                  </a:lnTo>
                  <a:lnTo>
                    <a:pt x="104622" y="15354"/>
                  </a:lnTo>
                  <a:lnTo>
                    <a:pt x="103835" y="15354"/>
                  </a:lnTo>
                  <a:lnTo>
                    <a:pt x="103835" y="14579"/>
                  </a:lnTo>
                  <a:lnTo>
                    <a:pt x="103835" y="15354"/>
                  </a:lnTo>
                  <a:lnTo>
                    <a:pt x="103835" y="14579"/>
                  </a:lnTo>
                  <a:lnTo>
                    <a:pt x="103060" y="14579"/>
                  </a:lnTo>
                  <a:lnTo>
                    <a:pt x="102285" y="14579"/>
                  </a:lnTo>
                  <a:lnTo>
                    <a:pt x="101511" y="14579"/>
                  </a:lnTo>
                  <a:lnTo>
                    <a:pt x="101511" y="13817"/>
                  </a:lnTo>
                  <a:lnTo>
                    <a:pt x="100736" y="13817"/>
                  </a:lnTo>
                  <a:lnTo>
                    <a:pt x="100736" y="13042"/>
                  </a:lnTo>
                  <a:lnTo>
                    <a:pt x="101511" y="13042"/>
                  </a:lnTo>
                  <a:lnTo>
                    <a:pt x="101511" y="12661"/>
                  </a:lnTo>
                  <a:lnTo>
                    <a:pt x="100736" y="12661"/>
                  </a:lnTo>
                  <a:lnTo>
                    <a:pt x="100736" y="11899"/>
                  </a:lnTo>
                  <a:lnTo>
                    <a:pt x="101511" y="11899"/>
                  </a:lnTo>
                  <a:lnTo>
                    <a:pt x="101511" y="11125"/>
                  </a:lnTo>
                  <a:lnTo>
                    <a:pt x="101511" y="10363"/>
                  </a:lnTo>
                  <a:lnTo>
                    <a:pt x="101511" y="11125"/>
                  </a:lnTo>
                  <a:lnTo>
                    <a:pt x="102285" y="11125"/>
                  </a:lnTo>
                  <a:lnTo>
                    <a:pt x="102285" y="10363"/>
                  </a:lnTo>
                  <a:lnTo>
                    <a:pt x="101511" y="10363"/>
                  </a:lnTo>
                  <a:lnTo>
                    <a:pt x="100736" y="9588"/>
                  </a:lnTo>
                  <a:lnTo>
                    <a:pt x="101511" y="9588"/>
                  </a:lnTo>
                  <a:lnTo>
                    <a:pt x="100736" y="9588"/>
                  </a:lnTo>
                  <a:lnTo>
                    <a:pt x="100736" y="8826"/>
                  </a:lnTo>
                  <a:lnTo>
                    <a:pt x="99948" y="8826"/>
                  </a:lnTo>
                  <a:lnTo>
                    <a:pt x="99174" y="8826"/>
                  </a:lnTo>
                  <a:lnTo>
                    <a:pt x="99174" y="8064"/>
                  </a:lnTo>
                  <a:lnTo>
                    <a:pt x="99174" y="8826"/>
                  </a:lnTo>
                  <a:lnTo>
                    <a:pt x="99174" y="8064"/>
                  </a:lnTo>
                  <a:lnTo>
                    <a:pt x="98399" y="8064"/>
                  </a:lnTo>
                  <a:lnTo>
                    <a:pt x="98399" y="7289"/>
                  </a:lnTo>
                  <a:lnTo>
                    <a:pt x="97624" y="7289"/>
                  </a:lnTo>
                  <a:lnTo>
                    <a:pt x="98399" y="7289"/>
                  </a:lnTo>
                  <a:lnTo>
                    <a:pt x="97624" y="7289"/>
                  </a:lnTo>
                  <a:lnTo>
                    <a:pt x="98399" y="7289"/>
                  </a:lnTo>
                  <a:lnTo>
                    <a:pt x="97624" y="7289"/>
                  </a:lnTo>
                  <a:lnTo>
                    <a:pt x="97624" y="6527"/>
                  </a:lnTo>
                  <a:lnTo>
                    <a:pt x="97624" y="5753"/>
                  </a:lnTo>
                  <a:lnTo>
                    <a:pt x="97231" y="5753"/>
                  </a:lnTo>
                  <a:lnTo>
                    <a:pt x="97231" y="4991"/>
                  </a:lnTo>
                  <a:lnTo>
                    <a:pt x="97231" y="4229"/>
                  </a:lnTo>
                  <a:lnTo>
                    <a:pt x="97231" y="3454"/>
                  </a:lnTo>
                  <a:lnTo>
                    <a:pt x="97231" y="3073"/>
                  </a:lnTo>
                  <a:lnTo>
                    <a:pt x="97231" y="2311"/>
                  </a:lnTo>
                  <a:lnTo>
                    <a:pt x="97624" y="2311"/>
                  </a:lnTo>
                  <a:lnTo>
                    <a:pt x="97624" y="1536"/>
                  </a:lnTo>
                  <a:lnTo>
                    <a:pt x="97624" y="774"/>
                  </a:lnTo>
                  <a:lnTo>
                    <a:pt x="97624" y="0"/>
                  </a:lnTo>
                  <a:lnTo>
                    <a:pt x="98399" y="0"/>
                  </a:lnTo>
                  <a:lnTo>
                    <a:pt x="99174" y="0"/>
                  </a:lnTo>
                  <a:lnTo>
                    <a:pt x="99948" y="0"/>
                  </a:lnTo>
                  <a:lnTo>
                    <a:pt x="100736" y="0"/>
                  </a:lnTo>
                  <a:lnTo>
                    <a:pt x="100736" y="774"/>
                  </a:lnTo>
                  <a:lnTo>
                    <a:pt x="101511" y="774"/>
                  </a:lnTo>
                  <a:lnTo>
                    <a:pt x="101511" y="0"/>
                  </a:lnTo>
                  <a:lnTo>
                    <a:pt x="101511" y="774"/>
                  </a:lnTo>
                  <a:lnTo>
                    <a:pt x="102285" y="774"/>
                  </a:lnTo>
                  <a:lnTo>
                    <a:pt x="101511" y="774"/>
                  </a:lnTo>
                  <a:lnTo>
                    <a:pt x="101511" y="1536"/>
                  </a:lnTo>
                  <a:lnTo>
                    <a:pt x="101511" y="774"/>
                  </a:lnTo>
                  <a:lnTo>
                    <a:pt x="102285" y="1536"/>
                  </a:lnTo>
                  <a:lnTo>
                    <a:pt x="103060" y="1536"/>
                  </a:lnTo>
                  <a:lnTo>
                    <a:pt x="103060" y="2311"/>
                  </a:lnTo>
                  <a:lnTo>
                    <a:pt x="103835" y="2311"/>
                  </a:lnTo>
                  <a:lnTo>
                    <a:pt x="103060" y="2311"/>
                  </a:lnTo>
                  <a:lnTo>
                    <a:pt x="103835" y="2311"/>
                  </a:lnTo>
                  <a:lnTo>
                    <a:pt x="103835" y="3073"/>
                  </a:lnTo>
                  <a:lnTo>
                    <a:pt x="104622" y="3454"/>
                  </a:lnTo>
                  <a:lnTo>
                    <a:pt x="105397" y="3454"/>
                  </a:lnTo>
                  <a:lnTo>
                    <a:pt x="106171" y="3454"/>
                  </a:lnTo>
                  <a:lnTo>
                    <a:pt x="105397" y="3454"/>
                  </a:lnTo>
                  <a:lnTo>
                    <a:pt x="104622" y="3454"/>
                  </a:lnTo>
                  <a:lnTo>
                    <a:pt x="105397" y="3454"/>
                  </a:lnTo>
                  <a:lnTo>
                    <a:pt x="105397" y="4229"/>
                  </a:lnTo>
                  <a:lnTo>
                    <a:pt x="105397" y="3454"/>
                  </a:lnTo>
                  <a:lnTo>
                    <a:pt x="105397" y="4229"/>
                  </a:lnTo>
                  <a:lnTo>
                    <a:pt x="105397" y="3454"/>
                  </a:lnTo>
                  <a:lnTo>
                    <a:pt x="105397" y="4229"/>
                  </a:lnTo>
                  <a:lnTo>
                    <a:pt x="105397" y="3454"/>
                  </a:lnTo>
                  <a:lnTo>
                    <a:pt x="105397" y="4229"/>
                  </a:lnTo>
                  <a:lnTo>
                    <a:pt x="105397" y="3454"/>
                  </a:lnTo>
                  <a:lnTo>
                    <a:pt x="105397" y="4229"/>
                  </a:lnTo>
                  <a:lnTo>
                    <a:pt x="105397" y="3454"/>
                  </a:lnTo>
                  <a:lnTo>
                    <a:pt x="105397" y="4229"/>
                  </a:lnTo>
                  <a:lnTo>
                    <a:pt x="105397" y="3454"/>
                  </a:lnTo>
                  <a:lnTo>
                    <a:pt x="106171" y="42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6352006" y="26987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6253213" y="2672313"/>
              <a:ext cx="130175" cy="50800"/>
            </a:xfrm>
            <a:custGeom>
              <a:avLst/>
              <a:gdLst/>
              <a:ahLst/>
              <a:cxnLst/>
              <a:rect l="l" t="t" r="r" b="b"/>
              <a:pathLst>
                <a:path w="130175" h="50800">
                  <a:moveTo>
                    <a:pt x="129133" y="49491"/>
                  </a:moveTo>
                  <a:lnTo>
                    <a:pt x="129133" y="50253"/>
                  </a:lnTo>
                  <a:lnTo>
                    <a:pt x="129133" y="49491"/>
                  </a:lnTo>
                  <a:lnTo>
                    <a:pt x="129908" y="49491"/>
                  </a:lnTo>
                  <a:lnTo>
                    <a:pt x="129908" y="50253"/>
                  </a:lnTo>
                  <a:lnTo>
                    <a:pt x="129133" y="50253"/>
                  </a:lnTo>
                  <a:lnTo>
                    <a:pt x="128346" y="50253"/>
                  </a:lnTo>
                  <a:lnTo>
                    <a:pt x="127571" y="50253"/>
                  </a:lnTo>
                  <a:lnTo>
                    <a:pt x="128346" y="50253"/>
                  </a:lnTo>
                  <a:lnTo>
                    <a:pt x="128346" y="49491"/>
                  </a:lnTo>
                  <a:lnTo>
                    <a:pt x="129133" y="49491"/>
                  </a:lnTo>
                  <a:lnTo>
                    <a:pt x="129133" y="50253"/>
                  </a:lnTo>
                  <a:lnTo>
                    <a:pt x="129133" y="49491"/>
                  </a:lnTo>
                  <a:close/>
                </a:path>
                <a:path w="130175" h="5080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6252635" y="267269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6212763" y="2704914"/>
              <a:ext cx="53340" cy="5080"/>
            </a:xfrm>
            <a:custGeom>
              <a:avLst/>
              <a:gdLst/>
              <a:ahLst/>
              <a:cxnLst/>
              <a:rect l="l" t="t" r="r" b="b"/>
              <a:pathLst>
                <a:path w="53339" h="5080">
                  <a:moveTo>
                    <a:pt x="53289" y="4991"/>
                  </a:moveTo>
                  <a:lnTo>
                    <a:pt x="52514" y="4991"/>
                  </a:lnTo>
                  <a:lnTo>
                    <a:pt x="53289" y="4991"/>
                  </a:lnTo>
                  <a:close/>
                </a:path>
                <a:path w="53339" h="508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6279273" y="26995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6175438" y="2650443"/>
              <a:ext cx="117475" cy="80010"/>
            </a:xfrm>
            <a:custGeom>
              <a:avLst/>
              <a:gdLst/>
              <a:ahLst/>
              <a:cxnLst/>
              <a:rect l="l" t="t" r="r" b="b"/>
              <a:pathLst>
                <a:path w="117475" h="80010">
                  <a:moveTo>
                    <a:pt x="108496" y="41046"/>
                  </a:moveTo>
                  <a:lnTo>
                    <a:pt x="108496" y="40284"/>
                  </a:lnTo>
                  <a:lnTo>
                    <a:pt x="109283" y="40284"/>
                  </a:lnTo>
                  <a:lnTo>
                    <a:pt x="110058" y="41046"/>
                  </a:lnTo>
                  <a:lnTo>
                    <a:pt x="110451" y="41821"/>
                  </a:lnTo>
                  <a:lnTo>
                    <a:pt x="110451" y="42583"/>
                  </a:lnTo>
                  <a:lnTo>
                    <a:pt x="110451" y="41821"/>
                  </a:lnTo>
                  <a:lnTo>
                    <a:pt x="110451" y="42583"/>
                  </a:lnTo>
                  <a:lnTo>
                    <a:pt x="110058" y="42583"/>
                  </a:lnTo>
                  <a:lnTo>
                    <a:pt x="109283" y="42583"/>
                  </a:lnTo>
                  <a:lnTo>
                    <a:pt x="109283" y="43357"/>
                  </a:lnTo>
                  <a:lnTo>
                    <a:pt x="108496" y="43357"/>
                  </a:lnTo>
                  <a:lnTo>
                    <a:pt x="108496" y="44119"/>
                  </a:lnTo>
                  <a:lnTo>
                    <a:pt x="108496" y="44881"/>
                  </a:lnTo>
                  <a:lnTo>
                    <a:pt x="107721" y="44881"/>
                  </a:lnTo>
                  <a:lnTo>
                    <a:pt x="106946" y="44881"/>
                  </a:lnTo>
                  <a:lnTo>
                    <a:pt x="106946" y="45656"/>
                  </a:lnTo>
                  <a:lnTo>
                    <a:pt x="106172" y="45656"/>
                  </a:lnTo>
                  <a:lnTo>
                    <a:pt x="106172" y="46418"/>
                  </a:lnTo>
                  <a:lnTo>
                    <a:pt x="106946" y="46418"/>
                  </a:lnTo>
                  <a:lnTo>
                    <a:pt x="106946" y="47193"/>
                  </a:lnTo>
                  <a:lnTo>
                    <a:pt x="106172" y="47193"/>
                  </a:lnTo>
                  <a:lnTo>
                    <a:pt x="106946" y="47193"/>
                  </a:lnTo>
                  <a:lnTo>
                    <a:pt x="106946" y="47955"/>
                  </a:lnTo>
                  <a:lnTo>
                    <a:pt x="106946" y="48336"/>
                  </a:lnTo>
                  <a:lnTo>
                    <a:pt x="106946" y="49110"/>
                  </a:lnTo>
                  <a:lnTo>
                    <a:pt x="106946" y="49872"/>
                  </a:lnTo>
                  <a:lnTo>
                    <a:pt x="106172" y="49872"/>
                  </a:lnTo>
                  <a:lnTo>
                    <a:pt x="106172" y="50634"/>
                  </a:lnTo>
                  <a:lnTo>
                    <a:pt x="106172" y="51409"/>
                  </a:lnTo>
                  <a:lnTo>
                    <a:pt x="105397" y="51409"/>
                  </a:lnTo>
                  <a:lnTo>
                    <a:pt x="106172" y="51409"/>
                  </a:lnTo>
                  <a:lnTo>
                    <a:pt x="105397" y="51409"/>
                  </a:lnTo>
                  <a:lnTo>
                    <a:pt x="106172" y="51409"/>
                  </a:lnTo>
                  <a:lnTo>
                    <a:pt x="105397" y="51409"/>
                  </a:lnTo>
                  <a:lnTo>
                    <a:pt x="104609" y="51409"/>
                  </a:lnTo>
                  <a:lnTo>
                    <a:pt x="104609" y="52171"/>
                  </a:lnTo>
                  <a:lnTo>
                    <a:pt x="103835" y="51409"/>
                  </a:lnTo>
                  <a:lnTo>
                    <a:pt x="103835" y="50634"/>
                  </a:lnTo>
                  <a:lnTo>
                    <a:pt x="103835" y="49872"/>
                  </a:lnTo>
                  <a:lnTo>
                    <a:pt x="103060" y="49872"/>
                  </a:lnTo>
                  <a:lnTo>
                    <a:pt x="102285" y="49872"/>
                  </a:lnTo>
                  <a:lnTo>
                    <a:pt x="103060" y="49872"/>
                  </a:lnTo>
                  <a:lnTo>
                    <a:pt x="103060" y="50634"/>
                  </a:lnTo>
                  <a:lnTo>
                    <a:pt x="103060" y="51409"/>
                  </a:lnTo>
                  <a:lnTo>
                    <a:pt x="102285" y="51409"/>
                  </a:lnTo>
                  <a:lnTo>
                    <a:pt x="102285" y="50634"/>
                  </a:lnTo>
                  <a:lnTo>
                    <a:pt x="103060" y="50634"/>
                  </a:lnTo>
                  <a:lnTo>
                    <a:pt x="102285" y="50634"/>
                  </a:lnTo>
                  <a:lnTo>
                    <a:pt x="103060" y="50634"/>
                  </a:lnTo>
                  <a:lnTo>
                    <a:pt x="102285" y="50634"/>
                  </a:lnTo>
                  <a:lnTo>
                    <a:pt x="101498" y="49872"/>
                  </a:lnTo>
                  <a:lnTo>
                    <a:pt x="101498" y="49110"/>
                  </a:lnTo>
                  <a:lnTo>
                    <a:pt x="101498" y="49872"/>
                  </a:lnTo>
                  <a:lnTo>
                    <a:pt x="100723" y="49872"/>
                  </a:lnTo>
                  <a:lnTo>
                    <a:pt x="100342" y="49872"/>
                  </a:lnTo>
                  <a:lnTo>
                    <a:pt x="100723" y="49872"/>
                  </a:lnTo>
                  <a:lnTo>
                    <a:pt x="100342" y="49872"/>
                  </a:lnTo>
                  <a:lnTo>
                    <a:pt x="99555" y="49872"/>
                  </a:lnTo>
                  <a:lnTo>
                    <a:pt x="99555" y="50634"/>
                  </a:lnTo>
                  <a:lnTo>
                    <a:pt x="98780" y="50634"/>
                  </a:lnTo>
                  <a:lnTo>
                    <a:pt x="98780" y="51409"/>
                  </a:lnTo>
                  <a:lnTo>
                    <a:pt x="98005" y="51409"/>
                  </a:lnTo>
                  <a:lnTo>
                    <a:pt x="98005" y="52171"/>
                  </a:lnTo>
                  <a:lnTo>
                    <a:pt x="98005" y="51409"/>
                  </a:lnTo>
                  <a:lnTo>
                    <a:pt x="98005" y="52171"/>
                  </a:lnTo>
                  <a:lnTo>
                    <a:pt x="97231" y="52171"/>
                  </a:lnTo>
                  <a:lnTo>
                    <a:pt x="97231" y="52946"/>
                  </a:lnTo>
                  <a:lnTo>
                    <a:pt x="97231" y="52171"/>
                  </a:lnTo>
                  <a:lnTo>
                    <a:pt x="96443" y="52171"/>
                  </a:lnTo>
                  <a:lnTo>
                    <a:pt x="96443" y="52946"/>
                  </a:lnTo>
                  <a:lnTo>
                    <a:pt x="97231" y="52946"/>
                  </a:lnTo>
                  <a:lnTo>
                    <a:pt x="97231" y="53708"/>
                  </a:lnTo>
                  <a:lnTo>
                    <a:pt x="96443" y="53708"/>
                  </a:lnTo>
                  <a:lnTo>
                    <a:pt x="96443" y="52946"/>
                  </a:lnTo>
                  <a:lnTo>
                    <a:pt x="96443" y="53708"/>
                  </a:lnTo>
                  <a:lnTo>
                    <a:pt x="97231" y="53708"/>
                  </a:lnTo>
                  <a:lnTo>
                    <a:pt x="96443" y="53708"/>
                  </a:lnTo>
                  <a:lnTo>
                    <a:pt x="95669" y="53708"/>
                  </a:lnTo>
                  <a:lnTo>
                    <a:pt x="96443" y="53708"/>
                  </a:lnTo>
                  <a:lnTo>
                    <a:pt x="95669" y="53708"/>
                  </a:lnTo>
                  <a:lnTo>
                    <a:pt x="94894" y="53708"/>
                  </a:lnTo>
                  <a:lnTo>
                    <a:pt x="94894" y="54470"/>
                  </a:lnTo>
                  <a:lnTo>
                    <a:pt x="94894" y="53708"/>
                  </a:lnTo>
                  <a:lnTo>
                    <a:pt x="95669" y="53708"/>
                  </a:lnTo>
                  <a:lnTo>
                    <a:pt x="94894" y="54470"/>
                  </a:lnTo>
                  <a:lnTo>
                    <a:pt x="94894" y="55244"/>
                  </a:lnTo>
                  <a:lnTo>
                    <a:pt x="94119" y="55244"/>
                  </a:lnTo>
                  <a:lnTo>
                    <a:pt x="94119" y="56006"/>
                  </a:lnTo>
                  <a:lnTo>
                    <a:pt x="93332" y="56006"/>
                  </a:lnTo>
                  <a:lnTo>
                    <a:pt x="93332" y="56781"/>
                  </a:lnTo>
                  <a:lnTo>
                    <a:pt x="92557" y="56781"/>
                  </a:lnTo>
                  <a:lnTo>
                    <a:pt x="92557" y="56006"/>
                  </a:lnTo>
                  <a:lnTo>
                    <a:pt x="93332" y="56006"/>
                  </a:lnTo>
                  <a:lnTo>
                    <a:pt x="93332" y="56781"/>
                  </a:lnTo>
                  <a:lnTo>
                    <a:pt x="93332" y="56006"/>
                  </a:lnTo>
                  <a:lnTo>
                    <a:pt x="92557" y="56006"/>
                  </a:lnTo>
                  <a:lnTo>
                    <a:pt x="91782" y="56006"/>
                  </a:lnTo>
                  <a:lnTo>
                    <a:pt x="91782" y="56781"/>
                  </a:lnTo>
                  <a:lnTo>
                    <a:pt x="91389" y="56781"/>
                  </a:lnTo>
                  <a:lnTo>
                    <a:pt x="91389" y="56006"/>
                  </a:lnTo>
                  <a:lnTo>
                    <a:pt x="91389" y="56781"/>
                  </a:lnTo>
                  <a:lnTo>
                    <a:pt x="90614" y="56781"/>
                  </a:lnTo>
                  <a:lnTo>
                    <a:pt x="91389" y="56781"/>
                  </a:lnTo>
                  <a:lnTo>
                    <a:pt x="90614" y="56781"/>
                  </a:lnTo>
                  <a:lnTo>
                    <a:pt x="90614" y="57543"/>
                  </a:lnTo>
                  <a:lnTo>
                    <a:pt x="89839" y="57543"/>
                  </a:lnTo>
                  <a:lnTo>
                    <a:pt x="89052" y="57543"/>
                  </a:lnTo>
                  <a:lnTo>
                    <a:pt x="88277" y="57543"/>
                  </a:lnTo>
                  <a:lnTo>
                    <a:pt x="89052" y="57543"/>
                  </a:lnTo>
                  <a:lnTo>
                    <a:pt x="89052" y="57924"/>
                  </a:lnTo>
                  <a:lnTo>
                    <a:pt x="88277" y="57924"/>
                  </a:lnTo>
                  <a:lnTo>
                    <a:pt x="87503" y="57543"/>
                  </a:lnTo>
                  <a:lnTo>
                    <a:pt x="86728" y="57543"/>
                  </a:lnTo>
                  <a:lnTo>
                    <a:pt x="85953" y="57543"/>
                  </a:lnTo>
                  <a:lnTo>
                    <a:pt x="85953" y="57924"/>
                  </a:lnTo>
                  <a:lnTo>
                    <a:pt x="85166" y="57924"/>
                  </a:lnTo>
                  <a:lnTo>
                    <a:pt x="85953" y="57924"/>
                  </a:lnTo>
                  <a:lnTo>
                    <a:pt x="85166" y="57924"/>
                  </a:lnTo>
                  <a:lnTo>
                    <a:pt x="85953" y="57924"/>
                  </a:lnTo>
                  <a:lnTo>
                    <a:pt x="89839" y="57924"/>
                  </a:lnTo>
                  <a:lnTo>
                    <a:pt x="89839" y="57543"/>
                  </a:lnTo>
                  <a:lnTo>
                    <a:pt x="90614" y="57924"/>
                  </a:lnTo>
                  <a:lnTo>
                    <a:pt x="91389" y="57924"/>
                  </a:lnTo>
                  <a:lnTo>
                    <a:pt x="91782" y="57924"/>
                  </a:lnTo>
                  <a:lnTo>
                    <a:pt x="92557" y="57924"/>
                  </a:lnTo>
                  <a:lnTo>
                    <a:pt x="93332" y="57924"/>
                  </a:lnTo>
                  <a:lnTo>
                    <a:pt x="93332" y="57543"/>
                  </a:lnTo>
                  <a:lnTo>
                    <a:pt x="93332" y="57924"/>
                  </a:lnTo>
                  <a:lnTo>
                    <a:pt x="93332" y="57543"/>
                  </a:lnTo>
                  <a:lnTo>
                    <a:pt x="92557" y="57543"/>
                  </a:lnTo>
                  <a:lnTo>
                    <a:pt x="93332" y="57543"/>
                  </a:lnTo>
                  <a:lnTo>
                    <a:pt x="93332" y="56781"/>
                  </a:lnTo>
                  <a:lnTo>
                    <a:pt x="93332" y="57543"/>
                  </a:lnTo>
                  <a:lnTo>
                    <a:pt x="93332" y="56781"/>
                  </a:lnTo>
                  <a:lnTo>
                    <a:pt x="92557" y="56781"/>
                  </a:lnTo>
                  <a:lnTo>
                    <a:pt x="93332" y="56781"/>
                  </a:lnTo>
                  <a:lnTo>
                    <a:pt x="92557" y="56781"/>
                  </a:lnTo>
                  <a:lnTo>
                    <a:pt x="93332" y="56781"/>
                  </a:lnTo>
                  <a:lnTo>
                    <a:pt x="92557" y="56781"/>
                  </a:lnTo>
                  <a:lnTo>
                    <a:pt x="93332" y="56781"/>
                  </a:lnTo>
                  <a:lnTo>
                    <a:pt x="92557" y="56781"/>
                  </a:lnTo>
                  <a:lnTo>
                    <a:pt x="93332" y="56781"/>
                  </a:lnTo>
                  <a:lnTo>
                    <a:pt x="94119" y="57543"/>
                  </a:lnTo>
                  <a:lnTo>
                    <a:pt x="94894" y="57543"/>
                  </a:lnTo>
                  <a:lnTo>
                    <a:pt x="94894" y="57924"/>
                  </a:lnTo>
                  <a:lnTo>
                    <a:pt x="94894" y="58699"/>
                  </a:lnTo>
                  <a:lnTo>
                    <a:pt x="94894" y="57924"/>
                  </a:lnTo>
                  <a:lnTo>
                    <a:pt x="95669" y="57924"/>
                  </a:lnTo>
                  <a:lnTo>
                    <a:pt x="95669" y="58699"/>
                  </a:lnTo>
                  <a:lnTo>
                    <a:pt x="94894" y="58699"/>
                  </a:lnTo>
                  <a:lnTo>
                    <a:pt x="94119" y="58699"/>
                  </a:lnTo>
                  <a:lnTo>
                    <a:pt x="94119" y="59461"/>
                  </a:lnTo>
                  <a:lnTo>
                    <a:pt x="93332" y="59461"/>
                  </a:lnTo>
                  <a:lnTo>
                    <a:pt x="92557" y="59461"/>
                  </a:lnTo>
                  <a:lnTo>
                    <a:pt x="91782" y="59461"/>
                  </a:lnTo>
                  <a:lnTo>
                    <a:pt x="93332" y="59461"/>
                  </a:lnTo>
                  <a:lnTo>
                    <a:pt x="92557" y="59461"/>
                  </a:lnTo>
                  <a:lnTo>
                    <a:pt x="94119" y="59461"/>
                  </a:lnTo>
                  <a:lnTo>
                    <a:pt x="93332" y="59461"/>
                  </a:lnTo>
                  <a:lnTo>
                    <a:pt x="91782" y="59461"/>
                  </a:lnTo>
                  <a:lnTo>
                    <a:pt x="92557" y="59461"/>
                  </a:lnTo>
                  <a:lnTo>
                    <a:pt x="90614" y="59461"/>
                  </a:lnTo>
                  <a:lnTo>
                    <a:pt x="91782" y="59461"/>
                  </a:lnTo>
                  <a:lnTo>
                    <a:pt x="87503" y="59461"/>
                  </a:lnTo>
                  <a:lnTo>
                    <a:pt x="87503" y="60236"/>
                  </a:lnTo>
                  <a:lnTo>
                    <a:pt x="87503" y="59461"/>
                  </a:lnTo>
                  <a:lnTo>
                    <a:pt x="87503" y="60236"/>
                  </a:lnTo>
                  <a:lnTo>
                    <a:pt x="86728" y="60236"/>
                  </a:lnTo>
                  <a:lnTo>
                    <a:pt x="85953" y="60236"/>
                  </a:lnTo>
                  <a:lnTo>
                    <a:pt x="85166" y="60236"/>
                  </a:lnTo>
                  <a:lnTo>
                    <a:pt x="84391" y="60236"/>
                  </a:lnTo>
                  <a:lnTo>
                    <a:pt x="83616" y="60236"/>
                  </a:lnTo>
                  <a:lnTo>
                    <a:pt x="82842" y="60998"/>
                  </a:lnTo>
                  <a:lnTo>
                    <a:pt x="82054" y="60998"/>
                  </a:lnTo>
                  <a:lnTo>
                    <a:pt x="81661" y="60998"/>
                  </a:lnTo>
                  <a:lnTo>
                    <a:pt x="80886" y="60998"/>
                  </a:lnTo>
                  <a:lnTo>
                    <a:pt x="80111" y="60998"/>
                  </a:lnTo>
                  <a:lnTo>
                    <a:pt x="80111" y="61760"/>
                  </a:lnTo>
                  <a:lnTo>
                    <a:pt x="79336" y="61760"/>
                  </a:lnTo>
                  <a:lnTo>
                    <a:pt x="79336" y="62534"/>
                  </a:lnTo>
                  <a:lnTo>
                    <a:pt x="78549" y="62534"/>
                  </a:lnTo>
                  <a:lnTo>
                    <a:pt x="77774" y="62534"/>
                  </a:lnTo>
                  <a:lnTo>
                    <a:pt x="77774" y="63296"/>
                  </a:lnTo>
                  <a:lnTo>
                    <a:pt x="78549" y="63296"/>
                  </a:lnTo>
                  <a:lnTo>
                    <a:pt x="77774" y="63296"/>
                  </a:lnTo>
                  <a:lnTo>
                    <a:pt x="78549" y="63296"/>
                  </a:lnTo>
                  <a:lnTo>
                    <a:pt x="77774" y="63296"/>
                  </a:lnTo>
                  <a:lnTo>
                    <a:pt x="77774" y="62534"/>
                  </a:lnTo>
                  <a:lnTo>
                    <a:pt x="78549" y="62534"/>
                  </a:lnTo>
                  <a:lnTo>
                    <a:pt x="78549" y="63296"/>
                  </a:lnTo>
                  <a:lnTo>
                    <a:pt x="77774" y="63296"/>
                  </a:lnTo>
                  <a:lnTo>
                    <a:pt x="77774" y="64071"/>
                  </a:lnTo>
                  <a:lnTo>
                    <a:pt x="77000" y="64071"/>
                  </a:lnTo>
                  <a:lnTo>
                    <a:pt x="77774" y="63296"/>
                  </a:lnTo>
                  <a:lnTo>
                    <a:pt x="77000" y="63296"/>
                  </a:lnTo>
                  <a:lnTo>
                    <a:pt x="77774" y="63296"/>
                  </a:lnTo>
                  <a:lnTo>
                    <a:pt x="77000" y="63296"/>
                  </a:lnTo>
                  <a:lnTo>
                    <a:pt x="77000" y="64071"/>
                  </a:lnTo>
                  <a:lnTo>
                    <a:pt x="77000" y="63296"/>
                  </a:lnTo>
                  <a:lnTo>
                    <a:pt x="77000" y="64071"/>
                  </a:lnTo>
                  <a:lnTo>
                    <a:pt x="77000" y="63296"/>
                  </a:lnTo>
                  <a:lnTo>
                    <a:pt x="76225" y="63296"/>
                  </a:lnTo>
                  <a:lnTo>
                    <a:pt x="76225" y="64071"/>
                  </a:lnTo>
                  <a:lnTo>
                    <a:pt x="75450" y="64071"/>
                  </a:lnTo>
                  <a:lnTo>
                    <a:pt x="76225" y="64071"/>
                  </a:lnTo>
                  <a:lnTo>
                    <a:pt x="76225" y="64833"/>
                  </a:lnTo>
                  <a:lnTo>
                    <a:pt x="75450" y="64833"/>
                  </a:lnTo>
                  <a:lnTo>
                    <a:pt x="76225" y="64833"/>
                  </a:lnTo>
                  <a:lnTo>
                    <a:pt x="75450" y="64833"/>
                  </a:lnTo>
                  <a:lnTo>
                    <a:pt x="75450" y="65595"/>
                  </a:lnTo>
                  <a:lnTo>
                    <a:pt x="74663" y="65595"/>
                  </a:lnTo>
                  <a:lnTo>
                    <a:pt x="74663" y="69062"/>
                  </a:lnTo>
                  <a:lnTo>
                    <a:pt x="75450" y="69062"/>
                  </a:lnTo>
                  <a:lnTo>
                    <a:pt x="75450" y="68287"/>
                  </a:lnTo>
                  <a:lnTo>
                    <a:pt x="75450" y="69062"/>
                  </a:lnTo>
                  <a:lnTo>
                    <a:pt x="74663" y="69062"/>
                  </a:lnTo>
                  <a:lnTo>
                    <a:pt x="75450" y="69062"/>
                  </a:lnTo>
                  <a:lnTo>
                    <a:pt x="75450" y="68287"/>
                  </a:lnTo>
                  <a:lnTo>
                    <a:pt x="75450" y="67525"/>
                  </a:lnTo>
                  <a:lnTo>
                    <a:pt x="76225" y="67525"/>
                  </a:lnTo>
                  <a:lnTo>
                    <a:pt x="77000" y="67525"/>
                  </a:lnTo>
                  <a:lnTo>
                    <a:pt x="77000" y="68287"/>
                  </a:lnTo>
                  <a:lnTo>
                    <a:pt x="77000" y="67525"/>
                  </a:lnTo>
                  <a:lnTo>
                    <a:pt x="77000" y="68287"/>
                  </a:lnTo>
                  <a:lnTo>
                    <a:pt x="77000" y="67525"/>
                  </a:lnTo>
                  <a:lnTo>
                    <a:pt x="77774" y="67525"/>
                  </a:lnTo>
                  <a:lnTo>
                    <a:pt x="77000" y="67525"/>
                  </a:lnTo>
                  <a:lnTo>
                    <a:pt x="76225" y="67525"/>
                  </a:lnTo>
                  <a:lnTo>
                    <a:pt x="76225" y="67132"/>
                  </a:lnTo>
                  <a:lnTo>
                    <a:pt x="77000" y="67132"/>
                  </a:lnTo>
                  <a:lnTo>
                    <a:pt x="76225" y="67132"/>
                  </a:lnTo>
                  <a:lnTo>
                    <a:pt x="77000" y="67132"/>
                  </a:lnTo>
                  <a:lnTo>
                    <a:pt x="76225" y="67132"/>
                  </a:lnTo>
                  <a:lnTo>
                    <a:pt x="77000" y="67132"/>
                  </a:lnTo>
                  <a:lnTo>
                    <a:pt x="76225" y="67132"/>
                  </a:lnTo>
                  <a:lnTo>
                    <a:pt x="76225" y="66370"/>
                  </a:lnTo>
                  <a:lnTo>
                    <a:pt x="76225" y="67132"/>
                  </a:lnTo>
                  <a:lnTo>
                    <a:pt x="76225" y="66370"/>
                  </a:lnTo>
                  <a:lnTo>
                    <a:pt x="75450" y="66370"/>
                  </a:lnTo>
                  <a:lnTo>
                    <a:pt x="76225" y="66370"/>
                  </a:lnTo>
                  <a:lnTo>
                    <a:pt x="76225" y="67132"/>
                  </a:lnTo>
                  <a:lnTo>
                    <a:pt x="76225" y="66370"/>
                  </a:lnTo>
                  <a:lnTo>
                    <a:pt x="77000" y="66370"/>
                  </a:lnTo>
                  <a:lnTo>
                    <a:pt x="76225" y="66370"/>
                  </a:lnTo>
                  <a:lnTo>
                    <a:pt x="76225" y="65595"/>
                  </a:lnTo>
                  <a:lnTo>
                    <a:pt x="77000" y="65595"/>
                  </a:lnTo>
                  <a:lnTo>
                    <a:pt x="77000" y="66370"/>
                  </a:lnTo>
                  <a:lnTo>
                    <a:pt x="77000" y="65595"/>
                  </a:lnTo>
                  <a:lnTo>
                    <a:pt x="77000" y="64833"/>
                  </a:lnTo>
                  <a:lnTo>
                    <a:pt x="77000" y="65595"/>
                  </a:lnTo>
                  <a:lnTo>
                    <a:pt x="77000" y="64833"/>
                  </a:lnTo>
                  <a:lnTo>
                    <a:pt x="77000" y="65595"/>
                  </a:lnTo>
                  <a:lnTo>
                    <a:pt x="77000" y="64833"/>
                  </a:lnTo>
                  <a:lnTo>
                    <a:pt x="77774" y="64833"/>
                  </a:lnTo>
                  <a:lnTo>
                    <a:pt x="77774" y="64071"/>
                  </a:lnTo>
                  <a:lnTo>
                    <a:pt x="77774" y="63296"/>
                  </a:lnTo>
                  <a:lnTo>
                    <a:pt x="78549" y="63296"/>
                  </a:lnTo>
                  <a:lnTo>
                    <a:pt x="77774" y="64071"/>
                  </a:lnTo>
                  <a:lnTo>
                    <a:pt x="77774" y="64833"/>
                  </a:lnTo>
                  <a:lnTo>
                    <a:pt x="77774" y="65595"/>
                  </a:lnTo>
                  <a:lnTo>
                    <a:pt x="77774" y="66370"/>
                  </a:lnTo>
                  <a:lnTo>
                    <a:pt x="78549" y="66370"/>
                  </a:lnTo>
                  <a:lnTo>
                    <a:pt x="77774" y="66370"/>
                  </a:lnTo>
                  <a:lnTo>
                    <a:pt x="78549" y="66370"/>
                  </a:lnTo>
                  <a:lnTo>
                    <a:pt x="78549" y="67132"/>
                  </a:lnTo>
                  <a:lnTo>
                    <a:pt x="78549" y="67525"/>
                  </a:lnTo>
                  <a:lnTo>
                    <a:pt x="77774" y="67525"/>
                  </a:lnTo>
                  <a:lnTo>
                    <a:pt x="78549" y="67525"/>
                  </a:lnTo>
                  <a:lnTo>
                    <a:pt x="78549" y="68287"/>
                  </a:lnTo>
                  <a:lnTo>
                    <a:pt x="77774" y="68287"/>
                  </a:lnTo>
                  <a:lnTo>
                    <a:pt x="77774" y="69062"/>
                  </a:lnTo>
                  <a:lnTo>
                    <a:pt x="77774" y="68287"/>
                  </a:lnTo>
                  <a:lnTo>
                    <a:pt x="78549" y="69062"/>
                  </a:lnTo>
                  <a:lnTo>
                    <a:pt x="78549" y="69824"/>
                  </a:lnTo>
                  <a:lnTo>
                    <a:pt x="77774" y="70599"/>
                  </a:lnTo>
                  <a:lnTo>
                    <a:pt x="77774" y="71361"/>
                  </a:lnTo>
                  <a:lnTo>
                    <a:pt x="77000" y="71361"/>
                  </a:lnTo>
                  <a:lnTo>
                    <a:pt x="77000" y="70599"/>
                  </a:lnTo>
                  <a:lnTo>
                    <a:pt x="76225" y="70599"/>
                  </a:lnTo>
                  <a:lnTo>
                    <a:pt x="76225" y="71361"/>
                  </a:lnTo>
                  <a:lnTo>
                    <a:pt x="77000" y="71361"/>
                  </a:lnTo>
                  <a:lnTo>
                    <a:pt x="77000" y="72123"/>
                  </a:lnTo>
                  <a:lnTo>
                    <a:pt x="76225" y="72123"/>
                  </a:lnTo>
                  <a:lnTo>
                    <a:pt x="76225" y="72897"/>
                  </a:lnTo>
                  <a:lnTo>
                    <a:pt x="75450" y="72123"/>
                  </a:lnTo>
                  <a:lnTo>
                    <a:pt x="74663" y="72123"/>
                  </a:lnTo>
                  <a:lnTo>
                    <a:pt x="74663" y="72897"/>
                  </a:lnTo>
                  <a:lnTo>
                    <a:pt x="73888" y="72897"/>
                  </a:lnTo>
                  <a:lnTo>
                    <a:pt x="73888" y="72123"/>
                  </a:lnTo>
                  <a:lnTo>
                    <a:pt x="73888" y="72897"/>
                  </a:lnTo>
                  <a:lnTo>
                    <a:pt x="73113" y="72897"/>
                  </a:lnTo>
                  <a:lnTo>
                    <a:pt x="73113" y="73659"/>
                  </a:lnTo>
                  <a:lnTo>
                    <a:pt x="73113" y="72897"/>
                  </a:lnTo>
                  <a:lnTo>
                    <a:pt x="72339" y="72897"/>
                  </a:lnTo>
                  <a:lnTo>
                    <a:pt x="73113" y="73659"/>
                  </a:lnTo>
                  <a:lnTo>
                    <a:pt x="72339" y="73659"/>
                  </a:lnTo>
                  <a:lnTo>
                    <a:pt x="71945" y="73659"/>
                  </a:lnTo>
                  <a:lnTo>
                    <a:pt x="71945" y="72897"/>
                  </a:lnTo>
                  <a:lnTo>
                    <a:pt x="71170" y="72897"/>
                  </a:lnTo>
                  <a:lnTo>
                    <a:pt x="70396" y="72123"/>
                  </a:lnTo>
                  <a:lnTo>
                    <a:pt x="70396" y="72897"/>
                  </a:lnTo>
                  <a:lnTo>
                    <a:pt x="69608" y="72897"/>
                  </a:lnTo>
                  <a:lnTo>
                    <a:pt x="70396" y="72897"/>
                  </a:lnTo>
                  <a:lnTo>
                    <a:pt x="69608" y="72897"/>
                  </a:lnTo>
                  <a:lnTo>
                    <a:pt x="69608" y="73659"/>
                  </a:lnTo>
                  <a:lnTo>
                    <a:pt x="70396" y="73659"/>
                  </a:lnTo>
                  <a:lnTo>
                    <a:pt x="69608" y="73659"/>
                  </a:lnTo>
                  <a:lnTo>
                    <a:pt x="69608" y="74434"/>
                  </a:lnTo>
                  <a:lnTo>
                    <a:pt x="68834" y="74434"/>
                  </a:lnTo>
                  <a:lnTo>
                    <a:pt x="68834" y="75196"/>
                  </a:lnTo>
                  <a:lnTo>
                    <a:pt x="68834" y="75958"/>
                  </a:lnTo>
                  <a:lnTo>
                    <a:pt x="68059" y="75958"/>
                  </a:lnTo>
                  <a:lnTo>
                    <a:pt x="64160" y="75958"/>
                  </a:lnTo>
                  <a:lnTo>
                    <a:pt x="58331" y="76339"/>
                  </a:lnTo>
                  <a:lnTo>
                    <a:pt x="56781" y="77114"/>
                  </a:lnTo>
                  <a:lnTo>
                    <a:pt x="54444" y="77114"/>
                  </a:lnTo>
                  <a:lnTo>
                    <a:pt x="52501" y="77114"/>
                  </a:lnTo>
                  <a:lnTo>
                    <a:pt x="48602" y="77876"/>
                  </a:lnTo>
                  <a:lnTo>
                    <a:pt x="46278" y="77876"/>
                  </a:lnTo>
                  <a:lnTo>
                    <a:pt x="41998" y="78651"/>
                  </a:lnTo>
                  <a:lnTo>
                    <a:pt x="38887" y="78651"/>
                  </a:lnTo>
                  <a:lnTo>
                    <a:pt x="38100" y="77876"/>
                  </a:lnTo>
                  <a:lnTo>
                    <a:pt x="36550" y="77114"/>
                  </a:lnTo>
                  <a:lnTo>
                    <a:pt x="35001" y="76339"/>
                  </a:lnTo>
                  <a:lnTo>
                    <a:pt x="34607" y="76339"/>
                  </a:lnTo>
                  <a:lnTo>
                    <a:pt x="33058" y="75958"/>
                  </a:lnTo>
                  <a:lnTo>
                    <a:pt x="30721" y="74434"/>
                  </a:lnTo>
                  <a:lnTo>
                    <a:pt x="29946" y="75958"/>
                  </a:lnTo>
                  <a:lnTo>
                    <a:pt x="29159" y="76339"/>
                  </a:lnTo>
                  <a:lnTo>
                    <a:pt x="28384" y="75958"/>
                  </a:lnTo>
                  <a:lnTo>
                    <a:pt x="27609" y="75958"/>
                  </a:lnTo>
                  <a:lnTo>
                    <a:pt x="26835" y="76339"/>
                  </a:lnTo>
                  <a:lnTo>
                    <a:pt x="25273" y="77114"/>
                  </a:lnTo>
                  <a:lnTo>
                    <a:pt x="25273" y="78651"/>
                  </a:lnTo>
                  <a:lnTo>
                    <a:pt x="24104" y="79413"/>
                  </a:lnTo>
                  <a:lnTo>
                    <a:pt x="21767" y="77876"/>
                  </a:lnTo>
                  <a:lnTo>
                    <a:pt x="18669" y="76339"/>
                  </a:lnTo>
                  <a:lnTo>
                    <a:pt x="17881" y="74434"/>
                  </a:lnTo>
                  <a:lnTo>
                    <a:pt x="16332" y="72123"/>
                  </a:lnTo>
                  <a:lnTo>
                    <a:pt x="15557" y="70599"/>
                  </a:lnTo>
                  <a:lnTo>
                    <a:pt x="15163" y="69062"/>
                  </a:lnTo>
                  <a:lnTo>
                    <a:pt x="14376" y="68287"/>
                  </a:lnTo>
                  <a:lnTo>
                    <a:pt x="13601" y="67525"/>
                  </a:lnTo>
                  <a:lnTo>
                    <a:pt x="12827" y="67132"/>
                  </a:lnTo>
                  <a:lnTo>
                    <a:pt x="12052" y="67132"/>
                  </a:lnTo>
                  <a:lnTo>
                    <a:pt x="12052" y="66370"/>
                  </a:lnTo>
                  <a:lnTo>
                    <a:pt x="11264" y="66370"/>
                  </a:lnTo>
                  <a:lnTo>
                    <a:pt x="11264" y="65595"/>
                  </a:lnTo>
                  <a:lnTo>
                    <a:pt x="10490" y="64833"/>
                  </a:lnTo>
                  <a:lnTo>
                    <a:pt x="8940" y="64833"/>
                  </a:lnTo>
                  <a:lnTo>
                    <a:pt x="8940" y="64071"/>
                  </a:lnTo>
                  <a:lnTo>
                    <a:pt x="8166" y="63296"/>
                  </a:lnTo>
                  <a:lnTo>
                    <a:pt x="7378" y="62534"/>
                  </a:lnTo>
                  <a:lnTo>
                    <a:pt x="6604" y="60236"/>
                  </a:lnTo>
                  <a:lnTo>
                    <a:pt x="5829" y="59461"/>
                  </a:lnTo>
                  <a:lnTo>
                    <a:pt x="4660" y="57924"/>
                  </a:lnTo>
                  <a:lnTo>
                    <a:pt x="3111" y="56781"/>
                  </a:lnTo>
                  <a:lnTo>
                    <a:pt x="1549" y="54470"/>
                  </a:lnTo>
                  <a:lnTo>
                    <a:pt x="1549" y="52171"/>
                  </a:lnTo>
                  <a:lnTo>
                    <a:pt x="0" y="49872"/>
                  </a:lnTo>
                  <a:lnTo>
                    <a:pt x="774" y="49110"/>
                  </a:lnTo>
                  <a:lnTo>
                    <a:pt x="1549" y="49110"/>
                  </a:lnTo>
                  <a:lnTo>
                    <a:pt x="2324" y="49110"/>
                  </a:lnTo>
                  <a:lnTo>
                    <a:pt x="2324" y="48336"/>
                  </a:lnTo>
                  <a:lnTo>
                    <a:pt x="3111" y="48336"/>
                  </a:lnTo>
                  <a:lnTo>
                    <a:pt x="3111" y="47955"/>
                  </a:lnTo>
                  <a:lnTo>
                    <a:pt x="3886" y="47193"/>
                  </a:lnTo>
                  <a:lnTo>
                    <a:pt x="4660" y="46418"/>
                  </a:lnTo>
                  <a:lnTo>
                    <a:pt x="5435" y="46418"/>
                  </a:lnTo>
                  <a:lnTo>
                    <a:pt x="5435" y="47193"/>
                  </a:lnTo>
                  <a:lnTo>
                    <a:pt x="5829" y="47193"/>
                  </a:lnTo>
                  <a:lnTo>
                    <a:pt x="5435" y="47193"/>
                  </a:lnTo>
                  <a:lnTo>
                    <a:pt x="5829" y="47193"/>
                  </a:lnTo>
                  <a:lnTo>
                    <a:pt x="5829" y="47955"/>
                  </a:lnTo>
                  <a:lnTo>
                    <a:pt x="5435" y="47955"/>
                  </a:lnTo>
                  <a:lnTo>
                    <a:pt x="5829" y="47955"/>
                  </a:lnTo>
                  <a:lnTo>
                    <a:pt x="5829" y="47193"/>
                  </a:lnTo>
                  <a:lnTo>
                    <a:pt x="5435" y="47193"/>
                  </a:lnTo>
                  <a:lnTo>
                    <a:pt x="5829" y="47193"/>
                  </a:lnTo>
                  <a:lnTo>
                    <a:pt x="5435" y="47193"/>
                  </a:lnTo>
                  <a:lnTo>
                    <a:pt x="5829" y="47193"/>
                  </a:lnTo>
                  <a:lnTo>
                    <a:pt x="5435" y="47193"/>
                  </a:lnTo>
                  <a:lnTo>
                    <a:pt x="5435" y="46418"/>
                  </a:lnTo>
                  <a:lnTo>
                    <a:pt x="5435" y="45656"/>
                  </a:lnTo>
                  <a:lnTo>
                    <a:pt x="5435" y="44881"/>
                  </a:lnTo>
                  <a:lnTo>
                    <a:pt x="5435" y="44119"/>
                  </a:lnTo>
                  <a:lnTo>
                    <a:pt x="5435" y="43357"/>
                  </a:lnTo>
                  <a:lnTo>
                    <a:pt x="5829" y="43357"/>
                  </a:lnTo>
                  <a:lnTo>
                    <a:pt x="5829" y="42583"/>
                  </a:lnTo>
                  <a:lnTo>
                    <a:pt x="5829" y="43357"/>
                  </a:lnTo>
                  <a:lnTo>
                    <a:pt x="5829" y="42583"/>
                  </a:lnTo>
                  <a:lnTo>
                    <a:pt x="6604" y="42583"/>
                  </a:lnTo>
                  <a:lnTo>
                    <a:pt x="6604" y="43357"/>
                  </a:lnTo>
                  <a:lnTo>
                    <a:pt x="6604" y="42583"/>
                  </a:lnTo>
                  <a:lnTo>
                    <a:pt x="6604" y="43357"/>
                  </a:lnTo>
                  <a:lnTo>
                    <a:pt x="6604" y="42583"/>
                  </a:lnTo>
                  <a:lnTo>
                    <a:pt x="7378" y="42583"/>
                  </a:lnTo>
                  <a:lnTo>
                    <a:pt x="6604" y="42583"/>
                  </a:lnTo>
                  <a:lnTo>
                    <a:pt x="7378" y="42583"/>
                  </a:lnTo>
                  <a:lnTo>
                    <a:pt x="7378" y="41821"/>
                  </a:lnTo>
                  <a:lnTo>
                    <a:pt x="7378" y="41046"/>
                  </a:lnTo>
                  <a:lnTo>
                    <a:pt x="7378" y="41821"/>
                  </a:lnTo>
                  <a:lnTo>
                    <a:pt x="7378" y="41046"/>
                  </a:lnTo>
                  <a:lnTo>
                    <a:pt x="8166" y="41046"/>
                  </a:lnTo>
                  <a:lnTo>
                    <a:pt x="8166" y="41821"/>
                  </a:lnTo>
                  <a:lnTo>
                    <a:pt x="8166" y="41046"/>
                  </a:lnTo>
                  <a:lnTo>
                    <a:pt x="8166" y="40284"/>
                  </a:lnTo>
                  <a:lnTo>
                    <a:pt x="8166" y="41046"/>
                  </a:lnTo>
                  <a:lnTo>
                    <a:pt x="8166" y="40284"/>
                  </a:lnTo>
                  <a:lnTo>
                    <a:pt x="8166" y="39509"/>
                  </a:lnTo>
                  <a:lnTo>
                    <a:pt x="8166" y="38747"/>
                  </a:lnTo>
                  <a:lnTo>
                    <a:pt x="8166" y="38353"/>
                  </a:lnTo>
                  <a:lnTo>
                    <a:pt x="8166" y="37591"/>
                  </a:lnTo>
                  <a:lnTo>
                    <a:pt x="8940" y="37591"/>
                  </a:lnTo>
                  <a:lnTo>
                    <a:pt x="8940" y="36829"/>
                  </a:lnTo>
                  <a:lnTo>
                    <a:pt x="9715" y="36829"/>
                  </a:lnTo>
                  <a:lnTo>
                    <a:pt x="8940" y="36829"/>
                  </a:lnTo>
                  <a:lnTo>
                    <a:pt x="8940" y="37591"/>
                  </a:lnTo>
                  <a:lnTo>
                    <a:pt x="8166" y="36829"/>
                  </a:lnTo>
                  <a:lnTo>
                    <a:pt x="8166" y="37591"/>
                  </a:lnTo>
                  <a:lnTo>
                    <a:pt x="8166" y="36829"/>
                  </a:lnTo>
                  <a:lnTo>
                    <a:pt x="8166" y="36055"/>
                  </a:lnTo>
                  <a:lnTo>
                    <a:pt x="7378" y="36055"/>
                  </a:lnTo>
                  <a:lnTo>
                    <a:pt x="7378" y="35293"/>
                  </a:lnTo>
                  <a:lnTo>
                    <a:pt x="8166" y="36055"/>
                  </a:lnTo>
                  <a:lnTo>
                    <a:pt x="7378" y="35293"/>
                  </a:lnTo>
                  <a:lnTo>
                    <a:pt x="8166" y="35293"/>
                  </a:lnTo>
                  <a:lnTo>
                    <a:pt x="7378" y="35293"/>
                  </a:lnTo>
                  <a:lnTo>
                    <a:pt x="7378" y="34518"/>
                  </a:lnTo>
                  <a:lnTo>
                    <a:pt x="7378" y="33756"/>
                  </a:lnTo>
                  <a:lnTo>
                    <a:pt x="6604" y="33756"/>
                  </a:lnTo>
                  <a:lnTo>
                    <a:pt x="6604" y="32994"/>
                  </a:lnTo>
                  <a:lnTo>
                    <a:pt x="5829" y="33756"/>
                  </a:lnTo>
                  <a:lnTo>
                    <a:pt x="5829" y="32994"/>
                  </a:lnTo>
                  <a:lnTo>
                    <a:pt x="5829" y="33756"/>
                  </a:lnTo>
                  <a:lnTo>
                    <a:pt x="5435" y="32219"/>
                  </a:lnTo>
                  <a:lnTo>
                    <a:pt x="5435" y="31457"/>
                  </a:lnTo>
                  <a:lnTo>
                    <a:pt x="5829" y="30683"/>
                  </a:lnTo>
                  <a:lnTo>
                    <a:pt x="5829" y="29921"/>
                  </a:lnTo>
                  <a:lnTo>
                    <a:pt x="6604" y="29921"/>
                  </a:lnTo>
                  <a:lnTo>
                    <a:pt x="6604" y="29159"/>
                  </a:lnTo>
                  <a:lnTo>
                    <a:pt x="7378" y="29159"/>
                  </a:lnTo>
                  <a:lnTo>
                    <a:pt x="7378" y="28765"/>
                  </a:lnTo>
                  <a:lnTo>
                    <a:pt x="8166" y="28003"/>
                  </a:lnTo>
                  <a:lnTo>
                    <a:pt x="8940" y="27241"/>
                  </a:lnTo>
                  <a:lnTo>
                    <a:pt x="9715" y="27241"/>
                  </a:lnTo>
                  <a:lnTo>
                    <a:pt x="9715" y="26466"/>
                  </a:lnTo>
                  <a:lnTo>
                    <a:pt x="10490" y="26466"/>
                  </a:lnTo>
                  <a:lnTo>
                    <a:pt x="10490" y="25704"/>
                  </a:lnTo>
                  <a:lnTo>
                    <a:pt x="12052" y="24930"/>
                  </a:lnTo>
                  <a:lnTo>
                    <a:pt x="12827" y="24168"/>
                  </a:lnTo>
                  <a:lnTo>
                    <a:pt x="13601" y="24168"/>
                  </a:lnTo>
                  <a:lnTo>
                    <a:pt x="13601" y="23393"/>
                  </a:lnTo>
                  <a:lnTo>
                    <a:pt x="13601" y="24168"/>
                  </a:lnTo>
                  <a:lnTo>
                    <a:pt x="14376" y="24168"/>
                  </a:lnTo>
                  <a:lnTo>
                    <a:pt x="13601" y="24168"/>
                  </a:lnTo>
                  <a:lnTo>
                    <a:pt x="13601" y="24930"/>
                  </a:lnTo>
                  <a:lnTo>
                    <a:pt x="12827" y="24930"/>
                  </a:lnTo>
                  <a:lnTo>
                    <a:pt x="13601" y="24930"/>
                  </a:lnTo>
                  <a:lnTo>
                    <a:pt x="12827" y="24930"/>
                  </a:lnTo>
                  <a:lnTo>
                    <a:pt x="12827" y="25704"/>
                  </a:lnTo>
                  <a:lnTo>
                    <a:pt x="13601" y="25704"/>
                  </a:lnTo>
                  <a:lnTo>
                    <a:pt x="12827" y="25704"/>
                  </a:lnTo>
                  <a:lnTo>
                    <a:pt x="13601" y="25704"/>
                  </a:lnTo>
                  <a:lnTo>
                    <a:pt x="12827" y="24930"/>
                  </a:lnTo>
                  <a:lnTo>
                    <a:pt x="13601" y="24930"/>
                  </a:lnTo>
                  <a:lnTo>
                    <a:pt x="12827" y="24930"/>
                  </a:lnTo>
                  <a:lnTo>
                    <a:pt x="13601" y="24930"/>
                  </a:lnTo>
                  <a:lnTo>
                    <a:pt x="13601" y="24168"/>
                  </a:lnTo>
                  <a:lnTo>
                    <a:pt x="14376" y="24168"/>
                  </a:lnTo>
                  <a:lnTo>
                    <a:pt x="15163" y="24168"/>
                  </a:lnTo>
                  <a:lnTo>
                    <a:pt x="14376" y="24168"/>
                  </a:lnTo>
                  <a:lnTo>
                    <a:pt x="14376" y="23393"/>
                  </a:lnTo>
                  <a:lnTo>
                    <a:pt x="13601" y="23393"/>
                  </a:lnTo>
                  <a:lnTo>
                    <a:pt x="14376" y="22631"/>
                  </a:lnTo>
                  <a:lnTo>
                    <a:pt x="15163" y="22631"/>
                  </a:lnTo>
                  <a:lnTo>
                    <a:pt x="15163" y="21869"/>
                  </a:lnTo>
                  <a:lnTo>
                    <a:pt x="15163" y="22631"/>
                  </a:lnTo>
                  <a:lnTo>
                    <a:pt x="15163" y="21869"/>
                  </a:lnTo>
                  <a:lnTo>
                    <a:pt x="15557" y="21094"/>
                  </a:lnTo>
                  <a:lnTo>
                    <a:pt x="15163" y="21094"/>
                  </a:lnTo>
                  <a:lnTo>
                    <a:pt x="15557" y="20332"/>
                  </a:lnTo>
                  <a:lnTo>
                    <a:pt x="15557" y="19557"/>
                  </a:lnTo>
                  <a:lnTo>
                    <a:pt x="16332" y="19557"/>
                  </a:lnTo>
                  <a:lnTo>
                    <a:pt x="17106" y="19557"/>
                  </a:lnTo>
                  <a:lnTo>
                    <a:pt x="16332" y="19557"/>
                  </a:lnTo>
                  <a:lnTo>
                    <a:pt x="17106" y="19557"/>
                  </a:lnTo>
                  <a:lnTo>
                    <a:pt x="17106" y="20332"/>
                  </a:lnTo>
                  <a:lnTo>
                    <a:pt x="17106" y="19557"/>
                  </a:lnTo>
                  <a:lnTo>
                    <a:pt x="17106" y="20332"/>
                  </a:lnTo>
                  <a:lnTo>
                    <a:pt x="17106" y="19557"/>
                  </a:lnTo>
                  <a:lnTo>
                    <a:pt x="17106" y="20332"/>
                  </a:lnTo>
                  <a:lnTo>
                    <a:pt x="17106" y="19557"/>
                  </a:lnTo>
                  <a:lnTo>
                    <a:pt x="17881" y="19557"/>
                  </a:lnTo>
                  <a:lnTo>
                    <a:pt x="18669" y="19557"/>
                  </a:lnTo>
                  <a:lnTo>
                    <a:pt x="17881" y="20332"/>
                  </a:lnTo>
                  <a:lnTo>
                    <a:pt x="18669" y="19557"/>
                  </a:lnTo>
                  <a:lnTo>
                    <a:pt x="18669" y="20332"/>
                  </a:lnTo>
                  <a:lnTo>
                    <a:pt x="19443" y="20332"/>
                  </a:lnTo>
                  <a:lnTo>
                    <a:pt x="18669" y="20332"/>
                  </a:lnTo>
                  <a:lnTo>
                    <a:pt x="18669" y="19557"/>
                  </a:lnTo>
                  <a:lnTo>
                    <a:pt x="17881" y="19557"/>
                  </a:lnTo>
                  <a:lnTo>
                    <a:pt x="17881" y="19176"/>
                  </a:lnTo>
                  <a:lnTo>
                    <a:pt x="17881" y="19557"/>
                  </a:lnTo>
                  <a:lnTo>
                    <a:pt x="17881" y="19176"/>
                  </a:lnTo>
                  <a:lnTo>
                    <a:pt x="17881" y="19557"/>
                  </a:lnTo>
                  <a:lnTo>
                    <a:pt x="17881" y="19176"/>
                  </a:lnTo>
                  <a:lnTo>
                    <a:pt x="17106" y="19557"/>
                  </a:lnTo>
                  <a:lnTo>
                    <a:pt x="17106" y="19176"/>
                  </a:lnTo>
                  <a:lnTo>
                    <a:pt x="17106" y="19557"/>
                  </a:lnTo>
                  <a:lnTo>
                    <a:pt x="16332" y="19557"/>
                  </a:lnTo>
                  <a:lnTo>
                    <a:pt x="16332" y="19176"/>
                  </a:lnTo>
                  <a:lnTo>
                    <a:pt x="17106" y="19176"/>
                  </a:lnTo>
                  <a:lnTo>
                    <a:pt x="17106" y="18414"/>
                  </a:lnTo>
                  <a:lnTo>
                    <a:pt x="17881" y="18414"/>
                  </a:lnTo>
                  <a:lnTo>
                    <a:pt x="18669" y="18414"/>
                  </a:lnTo>
                  <a:lnTo>
                    <a:pt x="17881" y="18414"/>
                  </a:lnTo>
                  <a:lnTo>
                    <a:pt x="18669" y="18414"/>
                  </a:lnTo>
                  <a:lnTo>
                    <a:pt x="17881" y="18414"/>
                  </a:lnTo>
                  <a:lnTo>
                    <a:pt x="17106" y="18414"/>
                  </a:lnTo>
                  <a:lnTo>
                    <a:pt x="17881" y="17640"/>
                  </a:lnTo>
                  <a:lnTo>
                    <a:pt x="17881" y="16878"/>
                  </a:lnTo>
                  <a:lnTo>
                    <a:pt x="17881" y="17640"/>
                  </a:lnTo>
                  <a:lnTo>
                    <a:pt x="18669" y="17640"/>
                  </a:lnTo>
                  <a:lnTo>
                    <a:pt x="19443" y="17640"/>
                  </a:lnTo>
                  <a:lnTo>
                    <a:pt x="18669" y="17640"/>
                  </a:lnTo>
                  <a:lnTo>
                    <a:pt x="18669" y="16878"/>
                  </a:lnTo>
                  <a:lnTo>
                    <a:pt x="19443" y="16878"/>
                  </a:lnTo>
                  <a:lnTo>
                    <a:pt x="18669" y="16878"/>
                  </a:lnTo>
                  <a:lnTo>
                    <a:pt x="19443" y="16878"/>
                  </a:lnTo>
                  <a:lnTo>
                    <a:pt x="18669" y="16878"/>
                  </a:lnTo>
                  <a:lnTo>
                    <a:pt x="17881" y="16878"/>
                  </a:lnTo>
                  <a:lnTo>
                    <a:pt x="18669" y="16878"/>
                  </a:lnTo>
                  <a:lnTo>
                    <a:pt x="18669" y="16116"/>
                  </a:lnTo>
                  <a:lnTo>
                    <a:pt x="19443" y="16116"/>
                  </a:lnTo>
                  <a:lnTo>
                    <a:pt x="19443" y="15341"/>
                  </a:lnTo>
                  <a:lnTo>
                    <a:pt x="20218" y="14579"/>
                  </a:lnTo>
                  <a:lnTo>
                    <a:pt x="20993" y="13804"/>
                  </a:lnTo>
                  <a:lnTo>
                    <a:pt x="20993" y="13042"/>
                  </a:lnTo>
                  <a:lnTo>
                    <a:pt x="21767" y="12268"/>
                  </a:lnTo>
                  <a:lnTo>
                    <a:pt x="21767" y="11506"/>
                  </a:lnTo>
                  <a:lnTo>
                    <a:pt x="21767" y="10744"/>
                  </a:lnTo>
                  <a:lnTo>
                    <a:pt x="21767" y="9969"/>
                  </a:lnTo>
                  <a:lnTo>
                    <a:pt x="20993" y="9588"/>
                  </a:lnTo>
                  <a:lnTo>
                    <a:pt x="20993" y="8813"/>
                  </a:lnTo>
                  <a:lnTo>
                    <a:pt x="20993" y="8051"/>
                  </a:lnTo>
                  <a:lnTo>
                    <a:pt x="20218" y="7277"/>
                  </a:lnTo>
                  <a:lnTo>
                    <a:pt x="20218" y="6515"/>
                  </a:lnTo>
                  <a:lnTo>
                    <a:pt x="20218" y="5753"/>
                  </a:lnTo>
                  <a:lnTo>
                    <a:pt x="19443" y="5753"/>
                  </a:lnTo>
                  <a:lnTo>
                    <a:pt x="19443" y="4978"/>
                  </a:lnTo>
                  <a:lnTo>
                    <a:pt x="19443" y="4216"/>
                  </a:lnTo>
                  <a:lnTo>
                    <a:pt x="18669" y="4216"/>
                  </a:lnTo>
                  <a:lnTo>
                    <a:pt x="18669" y="3441"/>
                  </a:lnTo>
                  <a:lnTo>
                    <a:pt x="18669" y="2679"/>
                  </a:lnTo>
                  <a:lnTo>
                    <a:pt x="18669" y="1917"/>
                  </a:lnTo>
                  <a:lnTo>
                    <a:pt x="17881" y="1142"/>
                  </a:lnTo>
                  <a:lnTo>
                    <a:pt x="17881" y="380"/>
                  </a:lnTo>
                  <a:lnTo>
                    <a:pt x="17881" y="0"/>
                  </a:lnTo>
                  <a:lnTo>
                    <a:pt x="18669" y="0"/>
                  </a:lnTo>
                  <a:lnTo>
                    <a:pt x="19443" y="380"/>
                  </a:lnTo>
                  <a:lnTo>
                    <a:pt x="20218" y="380"/>
                  </a:lnTo>
                  <a:lnTo>
                    <a:pt x="20218" y="1142"/>
                  </a:lnTo>
                  <a:lnTo>
                    <a:pt x="20218" y="1917"/>
                  </a:lnTo>
                  <a:lnTo>
                    <a:pt x="20993" y="1917"/>
                  </a:lnTo>
                  <a:lnTo>
                    <a:pt x="20993" y="2679"/>
                  </a:lnTo>
                  <a:lnTo>
                    <a:pt x="21767" y="2679"/>
                  </a:lnTo>
                  <a:lnTo>
                    <a:pt x="21767" y="3441"/>
                  </a:lnTo>
                  <a:lnTo>
                    <a:pt x="21767" y="4216"/>
                  </a:lnTo>
                  <a:lnTo>
                    <a:pt x="22555" y="4978"/>
                  </a:lnTo>
                  <a:lnTo>
                    <a:pt x="23329" y="5753"/>
                  </a:lnTo>
                  <a:lnTo>
                    <a:pt x="23329" y="6515"/>
                  </a:lnTo>
                  <a:lnTo>
                    <a:pt x="24104" y="6515"/>
                  </a:lnTo>
                  <a:lnTo>
                    <a:pt x="24879" y="7277"/>
                  </a:lnTo>
                  <a:lnTo>
                    <a:pt x="25273" y="7277"/>
                  </a:lnTo>
                  <a:lnTo>
                    <a:pt x="26060" y="7277"/>
                  </a:lnTo>
                  <a:lnTo>
                    <a:pt x="26060" y="8051"/>
                  </a:lnTo>
                  <a:lnTo>
                    <a:pt x="26835" y="8051"/>
                  </a:lnTo>
                  <a:lnTo>
                    <a:pt x="27609" y="8051"/>
                  </a:lnTo>
                  <a:lnTo>
                    <a:pt x="27609" y="8813"/>
                  </a:lnTo>
                  <a:lnTo>
                    <a:pt x="28384" y="8813"/>
                  </a:lnTo>
                  <a:lnTo>
                    <a:pt x="29159" y="8813"/>
                  </a:lnTo>
                  <a:lnTo>
                    <a:pt x="29159" y="9588"/>
                  </a:lnTo>
                  <a:lnTo>
                    <a:pt x="29946" y="9588"/>
                  </a:lnTo>
                  <a:lnTo>
                    <a:pt x="30721" y="9588"/>
                  </a:lnTo>
                  <a:lnTo>
                    <a:pt x="30721" y="9969"/>
                  </a:lnTo>
                  <a:lnTo>
                    <a:pt x="31496" y="9969"/>
                  </a:lnTo>
                  <a:lnTo>
                    <a:pt x="31496" y="10744"/>
                  </a:lnTo>
                  <a:lnTo>
                    <a:pt x="32270" y="10744"/>
                  </a:lnTo>
                  <a:lnTo>
                    <a:pt x="33832" y="11506"/>
                  </a:lnTo>
                  <a:lnTo>
                    <a:pt x="35001" y="13042"/>
                  </a:lnTo>
                  <a:lnTo>
                    <a:pt x="35775" y="13804"/>
                  </a:lnTo>
                  <a:lnTo>
                    <a:pt x="36550" y="14579"/>
                  </a:lnTo>
                  <a:lnTo>
                    <a:pt x="37325" y="15341"/>
                  </a:lnTo>
                  <a:lnTo>
                    <a:pt x="37325" y="16116"/>
                  </a:lnTo>
                  <a:lnTo>
                    <a:pt x="38100" y="16878"/>
                  </a:lnTo>
                  <a:lnTo>
                    <a:pt x="38887" y="17640"/>
                  </a:lnTo>
                  <a:lnTo>
                    <a:pt x="38100" y="17640"/>
                  </a:lnTo>
                  <a:lnTo>
                    <a:pt x="38100" y="16878"/>
                  </a:lnTo>
                  <a:lnTo>
                    <a:pt x="37325" y="16878"/>
                  </a:lnTo>
                  <a:lnTo>
                    <a:pt x="37325" y="17640"/>
                  </a:lnTo>
                  <a:lnTo>
                    <a:pt x="37325" y="18414"/>
                  </a:lnTo>
                  <a:lnTo>
                    <a:pt x="37325" y="19176"/>
                  </a:lnTo>
                  <a:lnTo>
                    <a:pt x="37325" y="19557"/>
                  </a:lnTo>
                  <a:lnTo>
                    <a:pt x="36550" y="19557"/>
                  </a:lnTo>
                  <a:lnTo>
                    <a:pt x="37325" y="19557"/>
                  </a:lnTo>
                  <a:lnTo>
                    <a:pt x="37325" y="20332"/>
                  </a:lnTo>
                  <a:lnTo>
                    <a:pt x="38100" y="20332"/>
                  </a:lnTo>
                  <a:lnTo>
                    <a:pt x="38100" y="21094"/>
                  </a:lnTo>
                  <a:lnTo>
                    <a:pt x="38100" y="21869"/>
                  </a:lnTo>
                  <a:lnTo>
                    <a:pt x="38100" y="22631"/>
                  </a:lnTo>
                  <a:lnTo>
                    <a:pt x="38100" y="23393"/>
                  </a:lnTo>
                  <a:lnTo>
                    <a:pt x="38887" y="23393"/>
                  </a:lnTo>
                  <a:lnTo>
                    <a:pt x="38887" y="24168"/>
                  </a:lnTo>
                  <a:lnTo>
                    <a:pt x="38887" y="24930"/>
                  </a:lnTo>
                  <a:lnTo>
                    <a:pt x="39662" y="25704"/>
                  </a:lnTo>
                  <a:lnTo>
                    <a:pt x="39662" y="26466"/>
                  </a:lnTo>
                  <a:lnTo>
                    <a:pt x="38887" y="26466"/>
                  </a:lnTo>
                  <a:lnTo>
                    <a:pt x="38100" y="26466"/>
                  </a:lnTo>
                  <a:lnTo>
                    <a:pt x="38100" y="25704"/>
                  </a:lnTo>
                  <a:lnTo>
                    <a:pt x="38100" y="26466"/>
                  </a:lnTo>
                  <a:lnTo>
                    <a:pt x="38887" y="26466"/>
                  </a:lnTo>
                  <a:lnTo>
                    <a:pt x="38887" y="27241"/>
                  </a:lnTo>
                  <a:lnTo>
                    <a:pt x="38100" y="27241"/>
                  </a:lnTo>
                  <a:lnTo>
                    <a:pt x="38100" y="28003"/>
                  </a:lnTo>
                  <a:lnTo>
                    <a:pt x="38100" y="32219"/>
                  </a:lnTo>
                  <a:lnTo>
                    <a:pt x="37325" y="32219"/>
                  </a:lnTo>
                  <a:lnTo>
                    <a:pt x="37325" y="32994"/>
                  </a:lnTo>
                  <a:lnTo>
                    <a:pt x="36550" y="32994"/>
                  </a:lnTo>
                  <a:lnTo>
                    <a:pt x="36550" y="32219"/>
                  </a:lnTo>
                  <a:lnTo>
                    <a:pt x="35775" y="32219"/>
                  </a:lnTo>
                  <a:lnTo>
                    <a:pt x="35001" y="32219"/>
                  </a:lnTo>
                  <a:lnTo>
                    <a:pt x="35001" y="31457"/>
                  </a:lnTo>
                  <a:lnTo>
                    <a:pt x="34607" y="31457"/>
                  </a:lnTo>
                  <a:lnTo>
                    <a:pt x="34607" y="30683"/>
                  </a:lnTo>
                  <a:lnTo>
                    <a:pt x="33832" y="30683"/>
                  </a:lnTo>
                  <a:lnTo>
                    <a:pt x="34607" y="30683"/>
                  </a:lnTo>
                  <a:lnTo>
                    <a:pt x="32270" y="30683"/>
                  </a:lnTo>
                  <a:lnTo>
                    <a:pt x="31496" y="30683"/>
                  </a:lnTo>
                  <a:lnTo>
                    <a:pt x="31496" y="29921"/>
                  </a:lnTo>
                  <a:lnTo>
                    <a:pt x="30721" y="29921"/>
                  </a:lnTo>
                  <a:lnTo>
                    <a:pt x="31496" y="29921"/>
                  </a:lnTo>
                  <a:lnTo>
                    <a:pt x="30721" y="29921"/>
                  </a:lnTo>
                  <a:lnTo>
                    <a:pt x="29946" y="29921"/>
                  </a:lnTo>
                  <a:lnTo>
                    <a:pt x="29159" y="29921"/>
                  </a:lnTo>
                  <a:lnTo>
                    <a:pt x="28384" y="29921"/>
                  </a:lnTo>
                  <a:lnTo>
                    <a:pt x="27609" y="29159"/>
                  </a:lnTo>
                  <a:lnTo>
                    <a:pt x="28384" y="29159"/>
                  </a:lnTo>
                  <a:lnTo>
                    <a:pt x="27609" y="28765"/>
                  </a:lnTo>
                  <a:lnTo>
                    <a:pt x="28384" y="29159"/>
                  </a:lnTo>
                  <a:lnTo>
                    <a:pt x="27609" y="29159"/>
                  </a:lnTo>
                  <a:lnTo>
                    <a:pt x="26835" y="29159"/>
                  </a:lnTo>
                  <a:lnTo>
                    <a:pt x="26060" y="28765"/>
                  </a:lnTo>
                  <a:lnTo>
                    <a:pt x="24879" y="28765"/>
                  </a:lnTo>
                  <a:lnTo>
                    <a:pt x="24879" y="29159"/>
                  </a:lnTo>
                  <a:lnTo>
                    <a:pt x="24104" y="29159"/>
                  </a:lnTo>
                  <a:lnTo>
                    <a:pt x="24104" y="28765"/>
                  </a:lnTo>
                  <a:lnTo>
                    <a:pt x="24104" y="29159"/>
                  </a:lnTo>
                  <a:lnTo>
                    <a:pt x="24104" y="28765"/>
                  </a:lnTo>
                  <a:lnTo>
                    <a:pt x="24104" y="29159"/>
                  </a:lnTo>
                  <a:lnTo>
                    <a:pt x="23329" y="29159"/>
                  </a:lnTo>
                  <a:lnTo>
                    <a:pt x="23329" y="28765"/>
                  </a:lnTo>
                  <a:lnTo>
                    <a:pt x="23329" y="29159"/>
                  </a:lnTo>
                  <a:lnTo>
                    <a:pt x="23329" y="28765"/>
                  </a:lnTo>
                  <a:lnTo>
                    <a:pt x="23329" y="29159"/>
                  </a:lnTo>
                  <a:lnTo>
                    <a:pt x="24104" y="29159"/>
                  </a:lnTo>
                  <a:lnTo>
                    <a:pt x="24104" y="29921"/>
                  </a:lnTo>
                  <a:lnTo>
                    <a:pt x="24104" y="30683"/>
                  </a:lnTo>
                  <a:lnTo>
                    <a:pt x="23329" y="30683"/>
                  </a:lnTo>
                  <a:lnTo>
                    <a:pt x="22555" y="31457"/>
                  </a:lnTo>
                  <a:lnTo>
                    <a:pt x="22555" y="30683"/>
                  </a:lnTo>
                  <a:lnTo>
                    <a:pt x="21767" y="30683"/>
                  </a:lnTo>
                  <a:lnTo>
                    <a:pt x="20993" y="30683"/>
                  </a:lnTo>
                  <a:lnTo>
                    <a:pt x="20218" y="31457"/>
                  </a:lnTo>
                  <a:lnTo>
                    <a:pt x="19443" y="31457"/>
                  </a:lnTo>
                  <a:lnTo>
                    <a:pt x="18669" y="31457"/>
                  </a:lnTo>
                  <a:lnTo>
                    <a:pt x="17881" y="32219"/>
                  </a:lnTo>
                  <a:lnTo>
                    <a:pt x="17881" y="32994"/>
                  </a:lnTo>
                  <a:lnTo>
                    <a:pt x="17106" y="32994"/>
                  </a:lnTo>
                  <a:lnTo>
                    <a:pt x="17106" y="33756"/>
                  </a:lnTo>
                  <a:lnTo>
                    <a:pt x="16332" y="34518"/>
                  </a:lnTo>
                  <a:lnTo>
                    <a:pt x="15557" y="34518"/>
                  </a:lnTo>
                  <a:lnTo>
                    <a:pt x="16332" y="34518"/>
                  </a:lnTo>
                  <a:lnTo>
                    <a:pt x="16332" y="35293"/>
                  </a:lnTo>
                  <a:lnTo>
                    <a:pt x="17106" y="35293"/>
                  </a:lnTo>
                  <a:lnTo>
                    <a:pt x="17106" y="36055"/>
                  </a:lnTo>
                  <a:lnTo>
                    <a:pt x="17106" y="36829"/>
                  </a:lnTo>
                  <a:lnTo>
                    <a:pt x="17106" y="37591"/>
                  </a:lnTo>
                  <a:lnTo>
                    <a:pt x="17881" y="37591"/>
                  </a:lnTo>
                  <a:lnTo>
                    <a:pt x="17881" y="38353"/>
                  </a:lnTo>
                  <a:lnTo>
                    <a:pt x="18669" y="38747"/>
                  </a:lnTo>
                  <a:lnTo>
                    <a:pt x="19443" y="39509"/>
                  </a:lnTo>
                  <a:lnTo>
                    <a:pt x="20218" y="40284"/>
                  </a:lnTo>
                  <a:lnTo>
                    <a:pt x="20218" y="41046"/>
                  </a:lnTo>
                  <a:lnTo>
                    <a:pt x="20218" y="41821"/>
                  </a:lnTo>
                  <a:lnTo>
                    <a:pt x="20218" y="42583"/>
                  </a:lnTo>
                  <a:lnTo>
                    <a:pt x="19443" y="43357"/>
                  </a:lnTo>
                  <a:lnTo>
                    <a:pt x="18669" y="43357"/>
                  </a:lnTo>
                  <a:lnTo>
                    <a:pt x="19443" y="43357"/>
                  </a:lnTo>
                  <a:lnTo>
                    <a:pt x="19443" y="45656"/>
                  </a:lnTo>
                  <a:lnTo>
                    <a:pt x="19443" y="44881"/>
                  </a:lnTo>
                  <a:lnTo>
                    <a:pt x="19443" y="49110"/>
                  </a:lnTo>
                  <a:lnTo>
                    <a:pt x="20218" y="49110"/>
                  </a:lnTo>
                  <a:lnTo>
                    <a:pt x="20218" y="49872"/>
                  </a:lnTo>
                  <a:lnTo>
                    <a:pt x="19443" y="49872"/>
                  </a:lnTo>
                  <a:lnTo>
                    <a:pt x="19443" y="50634"/>
                  </a:lnTo>
                  <a:lnTo>
                    <a:pt x="18669" y="50634"/>
                  </a:lnTo>
                  <a:lnTo>
                    <a:pt x="17881" y="50634"/>
                  </a:lnTo>
                  <a:lnTo>
                    <a:pt x="18669" y="51409"/>
                  </a:lnTo>
                  <a:lnTo>
                    <a:pt x="17881" y="51409"/>
                  </a:lnTo>
                  <a:lnTo>
                    <a:pt x="17881" y="52171"/>
                  </a:lnTo>
                  <a:lnTo>
                    <a:pt x="17106" y="52171"/>
                  </a:lnTo>
                  <a:lnTo>
                    <a:pt x="17881" y="52171"/>
                  </a:lnTo>
                  <a:lnTo>
                    <a:pt x="17106" y="52171"/>
                  </a:lnTo>
                  <a:lnTo>
                    <a:pt x="17106" y="52946"/>
                  </a:lnTo>
                  <a:lnTo>
                    <a:pt x="17106" y="52171"/>
                  </a:lnTo>
                  <a:lnTo>
                    <a:pt x="17881" y="52171"/>
                  </a:lnTo>
                  <a:lnTo>
                    <a:pt x="17106" y="52171"/>
                  </a:lnTo>
                  <a:lnTo>
                    <a:pt x="17881" y="52171"/>
                  </a:lnTo>
                  <a:lnTo>
                    <a:pt x="17881" y="51409"/>
                  </a:lnTo>
                  <a:lnTo>
                    <a:pt x="18669" y="51409"/>
                  </a:lnTo>
                  <a:lnTo>
                    <a:pt x="17881" y="51409"/>
                  </a:lnTo>
                  <a:lnTo>
                    <a:pt x="18669" y="51409"/>
                  </a:lnTo>
                  <a:lnTo>
                    <a:pt x="18669" y="50634"/>
                  </a:lnTo>
                  <a:lnTo>
                    <a:pt x="19443" y="50634"/>
                  </a:lnTo>
                  <a:lnTo>
                    <a:pt x="19443" y="49872"/>
                  </a:lnTo>
                  <a:lnTo>
                    <a:pt x="20218" y="50634"/>
                  </a:lnTo>
                  <a:lnTo>
                    <a:pt x="20218" y="49872"/>
                  </a:lnTo>
                  <a:lnTo>
                    <a:pt x="20218" y="50634"/>
                  </a:lnTo>
                  <a:lnTo>
                    <a:pt x="20218" y="49872"/>
                  </a:lnTo>
                  <a:lnTo>
                    <a:pt x="20218" y="50634"/>
                  </a:lnTo>
                  <a:lnTo>
                    <a:pt x="20993" y="50634"/>
                  </a:lnTo>
                  <a:lnTo>
                    <a:pt x="21767" y="50634"/>
                  </a:lnTo>
                  <a:lnTo>
                    <a:pt x="22555" y="51409"/>
                  </a:lnTo>
                  <a:lnTo>
                    <a:pt x="23329" y="51409"/>
                  </a:lnTo>
                  <a:lnTo>
                    <a:pt x="24104" y="51409"/>
                  </a:lnTo>
                  <a:lnTo>
                    <a:pt x="24879" y="51409"/>
                  </a:lnTo>
                  <a:lnTo>
                    <a:pt x="25273" y="51409"/>
                  </a:lnTo>
                  <a:lnTo>
                    <a:pt x="25273" y="52171"/>
                  </a:lnTo>
                  <a:lnTo>
                    <a:pt x="25273" y="52946"/>
                  </a:lnTo>
                  <a:lnTo>
                    <a:pt x="25273" y="52171"/>
                  </a:lnTo>
                  <a:lnTo>
                    <a:pt x="25273" y="52946"/>
                  </a:lnTo>
                  <a:lnTo>
                    <a:pt x="25273" y="52171"/>
                  </a:lnTo>
                  <a:lnTo>
                    <a:pt x="25273" y="52946"/>
                  </a:lnTo>
                  <a:lnTo>
                    <a:pt x="24879" y="52946"/>
                  </a:lnTo>
                  <a:lnTo>
                    <a:pt x="24104" y="52946"/>
                  </a:lnTo>
                  <a:lnTo>
                    <a:pt x="24104" y="53708"/>
                  </a:lnTo>
                  <a:lnTo>
                    <a:pt x="23329" y="52946"/>
                  </a:lnTo>
                  <a:lnTo>
                    <a:pt x="23329" y="53708"/>
                  </a:lnTo>
                  <a:lnTo>
                    <a:pt x="22555" y="52946"/>
                  </a:lnTo>
                  <a:lnTo>
                    <a:pt x="22555" y="53708"/>
                  </a:lnTo>
                  <a:lnTo>
                    <a:pt x="22555" y="54470"/>
                  </a:lnTo>
                  <a:lnTo>
                    <a:pt x="23329" y="54470"/>
                  </a:lnTo>
                  <a:lnTo>
                    <a:pt x="22555" y="54470"/>
                  </a:lnTo>
                  <a:lnTo>
                    <a:pt x="21767" y="54470"/>
                  </a:lnTo>
                  <a:lnTo>
                    <a:pt x="22555" y="55244"/>
                  </a:lnTo>
                  <a:lnTo>
                    <a:pt x="21767" y="55244"/>
                  </a:lnTo>
                  <a:lnTo>
                    <a:pt x="21767" y="56006"/>
                  </a:lnTo>
                  <a:lnTo>
                    <a:pt x="22555" y="56006"/>
                  </a:lnTo>
                  <a:lnTo>
                    <a:pt x="21767" y="56006"/>
                  </a:lnTo>
                  <a:lnTo>
                    <a:pt x="21767" y="56781"/>
                  </a:lnTo>
                  <a:lnTo>
                    <a:pt x="22555" y="56781"/>
                  </a:lnTo>
                  <a:lnTo>
                    <a:pt x="21767" y="56781"/>
                  </a:lnTo>
                  <a:lnTo>
                    <a:pt x="21767" y="57543"/>
                  </a:lnTo>
                  <a:lnTo>
                    <a:pt x="21767" y="56781"/>
                  </a:lnTo>
                  <a:lnTo>
                    <a:pt x="21767" y="57543"/>
                  </a:lnTo>
                  <a:lnTo>
                    <a:pt x="21767" y="56781"/>
                  </a:lnTo>
                  <a:lnTo>
                    <a:pt x="22555" y="56781"/>
                  </a:lnTo>
                  <a:lnTo>
                    <a:pt x="21767" y="56781"/>
                  </a:lnTo>
                  <a:lnTo>
                    <a:pt x="21767" y="56006"/>
                  </a:lnTo>
                  <a:lnTo>
                    <a:pt x="22555" y="56006"/>
                  </a:lnTo>
                  <a:lnTo>
                    <a:pt x="21767" y="56006"/>
                  </a:lnTo>
                  <a:lnTo>
                    <a:pt x="21767" y="55244"/>
                  </a:lnTo>
                  <a:lnTo>
                    <a:pt x="22555" y="55244"/>
                  </a:lnTo>
                  <a:lnTo>
                    <a:pt x="21767" y="54470"/>
                  </a:lnTo>
                  <a:lnTo>
                    <a:pt x="22555" y="54470"/>
                  </a:lnTo>
                  <a:lnTo>
                    <a:pt x="23329" y="54470"/>
                  </a:lnTo>
                  <a:lnTo>
                    <a:pt x="22555" y="54470"/>
                  </a:lnTo>
                  <a:lnTo>
                    <a:pt x="22555" y="53708"/>
                  </a:lnTo>
                  <a:lnTo>
                    <a:pt x="23329" y="53708"/>
                  </a:lnTo>
                  <a:lnTo>
                    <a:pt x="22555" y="53708"/>
                  </a:lnTo>
                  <a:lnTo>
                    <a:pt x="23329" y="53708"/>
                  </a:lnTo>
                  <a:lnTo>
                    <a:pt x="22555" y="53708"/>
                  </a:lnTo>
                  <a:lnTo>
                    <a:pt x="23329" y="53708"/>
                  </a:lnTo>
                  <a:lnTo>
                    <a:pt x="24104" y="53708"/>
                  </a:lnTo>
                  <a:lnTo>
                    <a:pt x="24104" y="52946"/>
                  </a:lnTo>
                  <a:lnTo>
                    <a:pt x="24879" y="53708"/>
                  </a:lnTo>
                  <a:lnTo>
                    <a:pt x="24879" y="52946"/>
                  </a:lnTo>
                  <a:lnTo>
                    <a:pt x="25273" y="52946"/>
                  </a:lnTo>
                  <a:lnTo>
                    <a:pt x="25273" y="53708"/>
                  </a:lnTo>
                  <a:lnTo>
                    <a:pt x="26060" y="53708"/>
                  </a:lnTo>
                  <a:lnTo>
                    <a:pt x="26835" y="53708"/>
                  </a:lnTo>
                  <a:lnTo>
                    <a:pt x="27609" y="53708"/>
                  </a:lnTo>
                  <a:lnTo>
                    <a:pt x="28384" y="53708"/>
                  </a:lnTo>
                  <a:lnTo>
                    <a:pt x="28384" y="54470"/>
                  </a:lnTo>
                  <a:lnTo>
                    <a:pt x="27609" y="54470"/>
                  </a:lnTo>
                  <a:lnTo>
                    <a:pt x="27609" y="55244"/>
                  </a:lnTo>
                  <a:lnTo>
                    <a:pt x="27609" y="54470"/>
                  </a:lnTo>
                  <a:lnTo>
                    <a:pt x="27609" y="55244"/>
                  </a:lnTo>
                  <a:lnTo>
                    <a:pt x="28384" y="55244"/>
                  </a:lnTo>
                  <a:lnTo>
                    <a:pt x="27609" y="55244"/>
                  </a:lnTo>
                  <a:lnTo>
                    <a:pt x="28384" y="55244"/>
                  </a:lnTo>
                  <a:lnTo>
                    <a:pt x="27609" y="55244"/>
                  </a:lnTo>
                  <a:lnTo>
                    <a:pt x="27609" y="54470"/>
                  </a:lnTo>
                  <a:lnTo>
                    <a:pt x="27609" y="55244"/>
                  </a:lnTo>
                  <a:lnTo>
                    <a:pt x="27609" y="54470"/>
                  </a:lnTo>
                  <a:lnTo>
                    <a:pt x="28384" y="54470"/>
                  </a:lnTo>
                  <a:lnTo>
                    <a:pt x="27609" y="54470"/>
                  </a:lnTo>
                  <a:lnTo>
                    <a:pt x="28384" y="54470"/>
                  </a:lnTo>
                  <a:lnTo>
                    <a:pt x="29159" y="54470"/>
                  </a:lnTo>
                  <a:lnTo>
                    <a:pt x="33832" y="54470"/>
                  </a:lnTo>
                  <a:lnTo>
                    <a:pt x="33832" y="55244"/>
                  </a:lnTo>
                  <a:lnTo>
                    <a:pt x="34607" y="55244"/>
                  </a:lnTo>
                  <a:lnTo>
                    <a:pt x="34607" y="56006"/>
                  </a:lnTo>
                  <a:lnTo>
                    <a:pt x="35001" y="56781"/>
                  </a:lnTo>
                  <a:lnTo>
                    <a:pt x="34607" y="56781"/>
                  </a:lnTo>
                  <a:lnTo>
                    <a:pt x="34607" y="57543"/>
                  </a:lnTo>
                  <a:lnTo>
                    <a:pt x="35001" y="57543"/>
                  </a:lnTo>
                  <a:lnTo>
                    <a:pt x="34607" y="57543"/>
                  </a:lnTo>
                  <a:lnTo>
                    <a:pt x="34607" y="57924"/>
                  </a:lnTo>
                  <a:lnTo>
                    <a:pt x="35001" y="57924"/>
                  </a:lnTo>
                  <a:lnTo>
                    <a:pt x="35001" y="58699"/>
                  </a:lnTo>
                  <a:lnTo>
                    <a:pt x="35001" y="57924"/>
                  </a:lnTo>
                  <a:lnTo>
                    <a:pt x="34607" y="57924"/>
                  </a:lnTo>
                  <a:lnTo>
                    <a:pt x="35001" y="58699"/>
                  </a:lnTo>
                  <a:lnTo>
                    <a:pt x="35001" y="59461"/>
                  </a:lnTo>
                  <a:lnTo>
                    <a:pt x="35001" y="58699"/>
                  </a:lnTo>
                  <a:lnTo>
                    <a:pt x="34607" y="58699"/>
                  </a:lnTo>
                  <a:lnTo>
                    <a:pt x="34607" y="59461"/>
                  </a:lnTo>
                  <a:lnTo>
                    <a:pt x="35001" y="59461"/>
                  </a:lnTo>
                  <a:lnTo>
                    <a:pt x="35775" y="59461"/>
                  </a:lnTo>
                  <a:lnTo>
                    <a:pt x="35775" y="60236"/>
                  </a:lnTo>
                  <a:lnTo>
                    <a:pt x="35001" y="60236"/>
                  </a:lnTo>
                  <a:lnTo>
                    <a:pt x="35001" y="59461"/>
                  </a:lnTo>
                  <a:lnTo>
                    <a:pt x="34607" y="59461"/>
                  </a:lnTo>
                  <a:lnTo>
                    <a:pt x="34607" y="60236"/>
                  </a:lnTo>
                  <a:lnTo>
                    <a:pt x="35001" y="60236"/>
                  </a:lnTo>
                  <a:lnTo>
                    <a:pt x="35775" y="60236"/>
                  </a:lnTo>
                  <a:lnTo>
                    <a:pt x="35775" y="60998"/>
                  </a:lnTo>
                  <a:lnTo>
                    <a:pt x="35001" y="60236"/>
                  </a:lnTo>
                  <a:lnTo>
                    <a:pt x="35001" y="60998"/>
                  </a:lnTo>
                  <a:lnTo>
                    <a:pt x="35001" y="60236"/>
                  </a:lnTo>
                  <a:lnTo>
                    <a:pt x="34607" y="60998"/>
                  </a:lnTo>
                  <a:lnTo>
                    <a:pt x="35001" y="60998"/>
                  </a:lnTo>
                  <a:lnTo>
                    <a:pt x="35001" y="61760"/>
                  </a:lnTo>
                  <a:lnTo>
                    <a:pt x="35775" y="61760"/>
                  </a:lnTo>
                  <a:lnTo>
                    <a:pt x="35001" y="61760"/>
                  </a:lnTo>
                  <a:lnTo>
                    <a:pt x="35775" y="61760"/>
                  </a:lnTo>
                  <a:lnTo>
                    <a:pt x="35001" y="61760"/>
                  </a:lnTo>
                  <a:lnTo>
                    <a:pt x="35001" y="60998"/>
                  </a:lnTo>
                  <a:lnTo>
                    <a:pt x="34607" y="60998"/>
                  </a:lnTo>
                  <a:lnTo>
                    <a:pt x="35001" y="60998"/>
                  </a:lnTo>
                  <a:lnTo>
                    <a:pt x="35001" y="60236"/>
                  </a:lnTo>
                  <a:lnTo>
                    <a:pt x="35001" y="60998"/>
                  </a:lnTo>
                  <a:lnTo>
                    <a:pt x="35001" y="60236"/>
                  </a:lnTo>
                  <a:lnTo>
                    <a:pt x="35775" y="60998"/>
                  </a:lnTo>
                  <a:lnTo>
                    <a:pt x="35775" y="60236"/>
                  </a:lnTo>
                  <a:lnTo>
                    <a:pt x="35001" y="60236"/>
                  </a:lnTo>
                  <a:lnTo>
                    <a:pt x="34607" y="60236"/>
                  </a:lnTo>
                  <a:lnTo>
                    <a:pt x="34607" y="59461"/>
                  </a:lnTo>
                  <a:lnTo>
                    <a:pt x="35001" y="59461"/>
                  </a:lnTo>
                  <a:lnTo>
                    <a:pt x="35001" y="60236"/>
                  </a:lnTo>
                  <a:lnTo>
                    <a:pt x="35775" y="60236"/>
                  </a:lnTo>
                  <a:lnTo>
                    <a:pt x="35775" y="59461"/>
                  </a:lnTo>
                  <a:lnTo>
                    <a:pt x="35001" y="59461"/>
                  </a:lnTo>
                  <a:lnTo>
                    <a:pt x="34607" y="59461"/>
                  </a:lnTo>
                  <a:lnTo>
                    <a:pt x="35001" y="58699"/>
                  </a:lnTo>
                  <a:lnTo>
                    <a:pt x="35001" y="59461"/>
                  </a:lnTo>
                  <a:lnTo>
                    <a:pt x="35001" y="58699"/>
                  </a:lnTo>
                  <a:lnTo>
                    <a:pt x="35001" y="57924"/>
                  </a:lnTo>
                  <a:lnTo>
                    <a:pt x="35001" y="58699"/>
                  </a:lnTo>
                  <a:lnTo>
                    <a:pt x="35001" y="57924"/>
                  </a:lnTo>
                  <a:lnTo>
                    <a:pt x="34607" y="57924"/>
                  </a:lnTo>
                  <a:lnTo>
                    <a:pt x="34607" y="57543"/>
                  </a:lnTo>
                  <a:lnTo>
                    <a:pt x="35001" y="57543"/>
                  </a:lnTo>
                  <a:lnTo>
                    <a:pt x="34607" y="56781"/>
                  </a:lnTo>
                  <a:lnTo>
                    <a:pt x="35001" y="56781"/>
                  </a:lnTo>
                  <a:lnTo>
                    <a:pt x="35001" y="56006"/>
                  </a:lnTo>
                  <a:lnTo>
                    <a:pt x="35001" y="55244"/>
                  </a:lnTo>
                  <a:lnTo>
                    <a:pt x="35775" y="55244"/>
                  </a:lnTo>
                  <a:lnTo>
                    <a:pt x="36550" y="55244"/>
                  </a:lnTo>
                  <a:lnTo>
                    <a:pt x="36550" y="54470"/>
                  </a:lnTo>
                  <a:lnTo>
                    <a:pt x="37325" y="54470"/>
                  </a:lnTo>
                  <a:lnTo>
                    <a:pt x="37325" y="53708"/>
                  </a:lnTo>
                  <a:lnTo>
                    <a:pt x="38100" y="53708"/>
                  </a:lnTo>
                  <a:lnTo>
                    <a:pt x="38100" y="52946"/>
                  </a:lnTo>
                  <a:lnTo>
                    <a:pt x="38887" y="52171"/>
                  </a:lnTo>
                  <a:lnTo>
                    <a:pt x="38887" y="51409"/>
                  </a:lnTo>
                  <a:lnTo>
                    <a:pt x="38887" y="52171"/>
                  </a:lnTo>
                  <a:lnTo>
                    <a:pt x="39662" y="52171"/>
                  </a:lnTo>
                  <a:lnTo>
                    <a:pt x="39662" y="52946"/>
                  </a:lnTo>
                  <a:lnTo>
                    <a:pt x="39662" y="52171"/>
                  </a:lnTo>
                  <a:lnTo>
                    <a:pt x="38887" y="51409"/>
                  </a:lnTo>
                  <a:lnTo>
                    <a:pt x="38887" y="50634"/>
                  </a:lnTo>
                  <a:lnTo>
                    <a:pt x="38887" y="49872"/>
                  </a:lnTo>
                  <a:lnTo>
                    <a:pt x="39662" y="49872"/>
                  </a:lnTo>
                  <a:lnTo>
                    <a:pt x="40436" y="49872"/>
                  </a:lnTo>
                  <a:lnTo>
                    <a:pt x="40436" y="49110"/>
                  </a:lnTo>
                  <a:lnTo>
                    <a:pt x="40436" y="48336"/>
                  </a:lnTo>
                  <a:lnTo>
                    <a:pt x="41224" y="48336"/>
                  </a:lnTo>
                  <a:lnTo>
                    <a:pt x="41224" y="47955"/>
                  </a:lnTo>
                  <a:lnTo>
                    <a:pt x="41224" y="48336"/>
                  </a:lnTo>
                  <a:lnTo>
                    <a:pt x="41998" y="48336"/>
                  </a:lnTo>
                  <a:lnTo>
                    <a:pt x="41224" y="48336"/>
                  </a:lnTo>
                  <a:lnTo>
                    <a:pt x="41224" y="47955"/>
                  </a:lnTo>
                  <a:lnTo>
                    <a:pt x="41998" y="47955"/>
                  </a:lnTo>
                  <a:lnTo>
                    <a:pt x="41998" y="47193"/>
                  </a:lnTo>
                  <a:lnTo>
                    <a:pt x="41998" y="47955"/>
                  </a:lnTo>
                  <a:lnTo>
                    <a:pt x="42773" y="47955"/>
                  </a:lnTo>
                  <a:lnTo>
                    <a:pt x="42773" y="47193"/>
                  </a:lnTo>
                  <a:lnTo>
                    <a:pt x="42773" y="47955"/>
                  </a:lnTo>
                  <a:lnTo>
                    <a:pt x="42773" y="48336"/>
                  </a:lnTo>
                  <a:lnTo>
                    <a:pt x="42773" y="47955"/>
                  </a:lnTo>
                  <a:lnTo>
                    <a:pt x="42773" y="47193"/>
                  </a:lnTo>
                  <a:lnTo>
                    <a:pt x="43548" y="47193"/>
                  </a:lnTo>
                  <a:lnTo>
                    <a:pt x="43548" y="46418"/>
                  </a:lnTo>
                  <a:lnTo>
                    <a:pt x="43942" y="46418"/>
                  </a:lnTo>
                  <a:lnTo>
                    <a:pt x="43942" y="45656"/>
                  </a:lnTo>
                  <a:lnTo>
                    <a:pt x="43942" y="44881"/>
                  </a:lnTo>
                  <a:lnTo>
                    <a:pt x="43942" y="45656"/>
                  </a:lnTo>
                  <a:lnTo>
                    <a:pt x="44716" y="45656"/>
                  </a:lnTo>
                  <a:lnTo>
                    <a:pt x="44716" y="44881"/>
                  </a:lnTo>
                  <a:lnTo>
                    <a:pt x="44716" y="45656"/>
                  </a:lnTo>
                  <a:lnTo>
                    <a:pt x="43942" y="44881"/>
                  </a:lnTo>
                  <a:lnTo>
                    <a:pt x="43942" y="44119"/>
                  </a:lnTo>
                  <a:lnTo>
                    <a:pt x="43942" y="43357"/>
                  </a:lnTo>
                  <a:lnTo>
                    <a:pt x="44716" y="42583"/>
                  </a:lnTo>
                  <a:lnTo>
                    <a:pt x="45504" y="42583"/>
                  </a:lnTo>
                  <a:lnTo>
                    <a:pt x="46278" y="42583"/>
                  </a:lnTo>
                  <a:lnTo>
                    <a:pt x="47053" y="42583"/>
                  </a:lnTo>
                  <a:lnTo>
                    <a:pt x="47053" y="43357"/>
                  </a:lnTo>
                  <a:lnTo>
                    <a:pt x="47828" y="43357"/>
                  </a:lnTo>
                  <a:lnTo>
                    <a:pt x="47053" y="43357"/>
                  </a:lnTo>
                  <a:lnTo>
                    <a:pt x="47053" y="44119"/>
                  </a:lnTo>
                  <a:lnTo>
                    <a:pt x="46278" y="44119"/>
                  </a:lnTo>
                  <a:lnTo>
                    <a:pt x="47053" y="44119"/>
                  </a:lnTo>
                  <a:lnTo>
                    <a:pt x="47053" y="43357"/>
                  </a:lnTo>
                  <a:lnTo>
                    <a:pt x="47053" y="44119"/>
                  </a:lnTo>
                  <a:lnTo>
                    <a:pt x="47053" y="43357"/>
                  </a:lnTo>
                  <a:lnTo>
                    <a:pt x="47828" y="43357"/>
                  </a:lnTo>
                  <a:lnTo>
                    <a:pt x="48602" y="43357"/>
                  </a:lnTo>
                  <a:lnTo>
                    <a:pt x="49390" y="43357"/>
                  </a:lnTo>
                  <a:lnTo>
                    <a:pt x="50165" y="43357"/>
                  </a:lnTo>
                  <a:lnTo>
                    <a:pt x="50165" y="44119"/>
                  </a:lnTo>
                  <a:lnTo>
                    <a:pt x="50939" y="44119"/>
                  </a:lnTo>
                  <a:lnTo>
                    <a:pt x="50939" y="44881"/>
                  </a:lnTo>
                  <a:lnTo>
                    <a:pt x="51714" y="44881"/>
                  </a:lnTo>
                  <a:lnTo>
                    <a:pt x="51714" y="44119"/>
                  </a:lnTo>
                  <a:lnTo>
                    <a:pt x="52501" y="44119"/>
                  </a:lnTo>
                  <a:lnTo>
                    <a:pt x="53276" y="44119"/>
                  </a:lnTo>
                  <a:lnTo>
                    <a:pt x="53276" y="44881"/>
                  </a:lnTo>
                  <a:lnTo>
                    <a:pt x="53276" y="44119"/>
                  </a:lnTo>
                  <a:lnTo>
                    <a:pt x="53276" y="44881"/>
                  </a:lnTo>
                  <a:lnTo>
                    <a:pt x="53670" y="44881"/>
                  </a:lnTo>
                  <a:lnTo>
                    <a:pt x="53670" y="45656"/>
                  </a:lnTo>
                  <a:lnTo>
                    <a:pt x="53670" y="44881"/>
                  </a:lnTo>
                  <a:lnTo>
                    <a:pt x="54444" y="44881"/>
                  </a:lnTo>
                  <a:lnTo>
                    <a:pt x="54444" y="45656"/>
                  </a:lnTo>
                  <a:lnTo>
                    <a:pt x="54444" y="44881"/>
                  </a:lnTo>
                  <a:lnTo>
                    <a:pt x="54444" y="45656"/>
                  </a:lnTo>
                  <a:lnTo>
                    <a:pt x="55219" y="46418"/>
                  </a:lnTo>
                  <a:lnTo>
                    <a:pt x="55219" y="47193"/>
                  </a:lnTo>
                  <a:lnTo>
                    <a:pt x="55219" y="46418"/>
                  </a:lnTo>
                  <a:lnTo>
                    <a:pt x="54444" y="46418"/>
                  </a:lnTo>
                  <a:lnTo>
                    <a:pt x="54444" y="47193"/>
                  </a:lnTo>
                  <a:lnTo>
                    <a:pt x="54444" y="46418"/>
                  </a:lnTo>
                  <a:lnTo>
                    <a:pt x="54444" y="47193"/>
                  </a:lnTo>
                  <a:lnTo>
                    <a:pt x="55219" y="47193"/>
                  </a:lnTo>
                  <a:lnTo>
                    <a:pt x="55219" y="47955"/>
                  </a:lnTo>
                  <a:lnTo>
                    <a:pt x="54444" y="47955"/>
                  </a:lnTo>
                  <a:lnTo>
                    <a:pt x="55219" y="47955"/>
                  </a:lnTo>
                  <a:lnTo>
                    <a:pt x="54444" y="47955"/>
                  </a:lnTo>
                  <a:lnTo>
                    <a:pt x="55219" y="47955"/>
                  </a:lnTo>
                  <a:lnTo>
                    <a:pt x="54444" y="47955"/>
                  </a:lnTo>
                  <a:lnTo>
                    <a:pt x="55219" y="47955"/>
                  </a:lnTo>
                  <a:lnTo>
                    <a:pt x="55219" y="48336"/>
                  </a:lnTo>
                  <a:lnTo>
                    <a:pt x="55219" y="47955"/>
                  </a:lnTo>
                  <a:lnTo>
                    <a:pt x="55219" y="48336"/>
                  </a:lnTo>
                  <a:lnTo>
                    <a:pt x="54444" y="48336"/>
                  </a:lnTo>
                  <a:lnTo>
                    <a:pt x="55219" y="48336"/>
                  </a:lnTo>
                  <a:lnTo>
                    <a:pt x="55219" y="49110"/>
                  </a:lnTo>
                  <a:lnTo>
                    <a:pt x="54444" y="49110"/>
                  </a:lnTo>
                  <a:lnTo>
                    <a:pt x="55219" y="49872"/>
                  </a:lnTo>
                  <a:lnTo>
                    <a:pt x="56007" y="49872"/>
                  </a:lnTo>
                  <a:lnTo>
                    <a:pt x="55219" y="49872"/>
                  </a:lnTo>
                  <a:lnTo>
                    <a:pt x="55219" y="49110"/>
                  </a:lnTo>
                  <a:lnTo>
                    <a:pt x="54444" y="49110"/>
                  </a:lnTo>
                  <a:lnTo>
                    <a:pt x="55219" y="49110"/>
                  </a:lnTo>
                  <a:lnTo>
                    <a:pt x="55219" y="48336"/>
                  </a:lnTo>
                  <a:lnTo>
                    <a:pt x="55219" y="49110"/>
                  </a:lnTo>
                  <a:lnTo>
                    <a:pt x="55219" y="48336"/>
                  </a:lnTo>
                  <a:lnTo>
                    <a:pt x="55219" y="47955"/>
                  </a:lnTo>
                  <a:lnTo>
                    <a:pt x="56007" y="47955"/>
                  </a:lnTo>
                  <a:lnTo>
                    <a:pt x="56007" y="47193"/>
                  </a:lnTo>
                  <a:lnTo>
                    <a:pt x="55219" y="47193"/>
                  </a:lnTo>
                  <a:lnTo>
                    <a:pt x="56007" y="47193"/>
                  </a:lnTo>
                  <a:lnTo>
                    <a:pt x="56007" y="46418"/>
                  </a:lnTo>
                  <a:lnTo>
                    <a:pt x="55219" y="46418"/>
                  </a:lnTo>
                  <a:lnTo>
                    <a:pt x="55219" y="45656"/>
                  </a:lnTo>
                  <a:lnTo>
                    <a:pt x="55219" y="44881"/>
                  </a:lnTo>
                  <a:lnTo>
                    <a:pt x="54444" y="44881"/>
                  </a:lnTo>
                  <a:lnTo>
                    <a:pt x="54444" y="44119"/>
                  </a:lnTo>
                  <a:lnTo>
                    <a:pt x="53670" y="44119"/>
                  </a:lnTo>
                  <a:lnTo>
                    <a:pt x="54444" y="43357"/>
                  </a:lnTo>
                  <a:lnTo>
                    <a:pt x="55219" y="42583"/>
                  </a:lnTo>
                  <a:lnTo>
                    <a:pt x="55219" y="41821"/>
                  </a:lnTo>
                  <a:lnTo>
                    <a:pt x="55219" y="41046"/>
                  </a:lnTo>
                  <a:lnTo>
                    <a:pt x="55219" y="40284"/>
                  </a:lnTo>
                  <a:lnTo>
                    <a:pt x="55219" y="41046"/>
                  </a:lnTo>
                  <a:lnTo>
                    <a:pt x="55219" y="40284"/>
                  </a:lnTo>
                  <a:lnTo>
                    <a:pt x="54444" y="40284"/>
                  </a:lnTo>
                  <a:lnTo>
                    <a:pt x="54444" y="39509"/>
                  </a:lnTo>
                  <a:lnTo>
                    <a:pt x="54444" y="38747"/>
                  </a:lnTo>
                  <a:lnTo>
                    <a:pt x="54444" y="39509"/>
                  </a:lnTo>
                  <a:lnTo>
                    <a:pt x="55219" y="39509"/>
                  </a:lnTo>
                  <a:lnTo>
                    <a:pt x="55219" y="40284"/>
                  </a:lnTo>
                  <a:lnTo>
                    <a:pt x="55219" y="41046"/>
                  </a:lnTo>
                  <a:lnTo>
                    <a:pt x="56007" y="41821"/>
                  </a:lnTo>
                  <a:lnTo>
                    <a:pt x="56781" y="42583"/>
                  </a:lnTo>
                  <a:lnTo>
                    <a:pt x="57556" y="42583"/>
                  </a:lnTo>
                  <a:lnTo>
                    <a:pt x="58331" y="42583"/>
                  </a:lnTo>
                  <a:lnTo>
                    <a:pt x="59105" y="43357"/>
                  </a:lnTo>
                  <a:lnTo>
                    <a:pt x="61442" y="42583"/>
                  </a:lnTo>
                  <a:lnTo>
                    <a:pt x="63004" y="42583"/>
                  </a:lnTo>
                  <a:lnTo>
                    <a:pt x="64160" y="42583"/>
                  </a:lnTo>
                  <a:lnTo>
                    <a:pt x="66497" y="42583"/>
                  </a:lnTo>
                  <a:lnTo>
                    <a:pt x="67271" y="42583"/>
                  </a:lnTo>
                  <a:lnTo>
                    <a:pt x="68834" y="41821"/>
                  </a:lnTo>
                  <a:lnTo>
                    <a:pt x="69608" y="41821"/>
                  </a:lnTo>
                  <a:lnTo>
                    <a:pt x="68834" y="41821"/>
                  </a:lnTo>
                  <a:lnTo>
                    <a:pt x="68834" y="42583"/>
                  </a:lnTo>
                  <a:lnTo>
                    <a:pt x="68059" y="42583"/>
                  </a:lnTo>
                  <a:lnTo>
                    <a:pt x="67271" y="42583"/>
                  </a:lnTo>
                  <a:lnTo>
                    <a:pt x="66497" y="42583"/>
                  </a:lnTo>
                  <a:lnTo>
                    <a:pt x="66497" y="43357"/>
                  </a:lnTo>
                  <a:lnTo>
                    <a:pt x="67271" y="43357"/>
                  </a:lnTo>
                  <a:lnTo>
                    <a:pt x="67271" y="42583"/>
                  </a:lnTo>
                  <a:lnTo>
                    <a:pt x="67271" y="43357"/>
                  </a:lnTo>
                  <a:lnTo>
                    <a:pt x="67271" y="42583"/>
                  </a:lnTo>
                  <a:lnTo>
                    <a:pt x="67271" y="43357"/>
                  </a:lnTo>
                  <a:lnTo>
                    <a:pt x="68059" y="43357"/>
                  </a:lnTo>
                  <a:lnTo>
                    <a:pt x="68059" y="42583"/>
                  </a:lnTo>
                  <a:lnTo>
                    <a:pt x="68834" y="42583"/>
                  </a:lnTo>
                  <a:lnTo>
                    <a:pt x="68834" y="41821"/>
                  </a:lnTo>
                  <a:lnTo>
                    <a:pt x="68834" y="42583"/>
                  </a:lnTo>
                  <a:lnTo>
                    <a:pt x="68834" y="41821"/>
                  </a:lnTo>
                  <a:lnTo>
                    <a:pt x="69608" y="41821"/>
                  </a:lnTo>
                  <a:lnTo>
                    <a:pt x="70396" y="41821"/>
                  </a:lnTo>
                  <a:lnTo>
                    <a:pt x="71945" y="41046"/>
                  </a:lnTo>
                  <a:lnTo>
                    <a:pt x="72339" y="41046"/>
                  </a:lnTo>
                  <a:lnTo>
                    <a:pt x="74663" y="40284"/>
                  </a:lnTo>
                  <a:lnTo>
                    <a:pt x="76225" y="40284"/>
                  </a:lnTo>
                  <a:lnTo>
                    <a:pt x="77000" y="39509"/>
                  </a:lnTo>
                  <a:lnTo>
                    <a:pt x="77774" y="39509"/>
                  </a:lnTo>
                  <a:lnTo>
                    <a:pt x="78549" y="39509"/>
                  </a:lnTo>
                  <a:lnTo>
                    <a:pt x="78549" y="38747"/>
                  </a:lnTo>
                  <a:lnTo>
                    <a:pt x="78549" y="39509"/>
                  </a:lnTo>
                  <a:lnTo>
                    <a:pt x="78549" y="40284"/>
                  </a:lnTo>
                  <a:lnTo>
                    <a:pt x="79336" y="40284"/>
                  </a:lnTo>
                  <a:lnTo>
                    <a:pt x="80111" y="40284"/>
                  </a:lnTo>
                  <a:lnTo>
                    <a:pt x="80886" y="40284"/>
                  </a:lnTo>
                  <a:lnTo>
                    <a:pt x="80886" y="41046"/>
                  </a:lnTo>
                  <a:lnTo>
                    <a:pt x="80886" y="40284"/>
                  </a:lnTo>
                  <a:lnTo>
                    <a:pt x="80886" y="41046"/>
                  </a:lnTo>
                  <a:lnTo>
                    <a:pt x="80886" y="40284"/>
                  </a:lnTo>
                  <a:lnTo>
                    <a:pt x="80886" y="41046"/>
                  </a:lnTo>
                  <a:lnTo>
                    <a:pt x="80886" y="40284"/>
                  </a:lnTo>
                  <a:lnTo>
                    <a:pt x="81661" y="40284"/>
                  </a:lnTo>
                  <a:lnTo>
                    <a:pt x="82054" y="40284"/>
                  </a:lnTo>
                  <a:lnTo>
                    <a:pt x="82054" y="41046"/>
                  </a:lnTo>
                  <a:lnTo>
                    <a:pt x="82842" y="41046"/>
                  </a:lnTo>
                  <a:lnTo>
                    <a:pt x="83616" y="41046"/>
                  </a:lnTo>
                  <a:lnTo>
                    <a:pt x="83616" y="40284"/>
                  </a:lnTo>
                  <a:lnTo>
                    <a:pt x="84391" y="40284"/>
                  </a:lnTo>
                  <a:lnTo>
                    <a:pt x="84391" y="41046"/>
                  </a:lnTo>
                  <a:lnTo>
                    <a:pt x="84391" y="40284"/>
                  </a:lnTo>
                  <a:lnTo>
                    <a:pt x="85166" y="41046"/>
                  </a:lnTo>
                  <a:lnTo>
                    <a:pt x="84391" y="41046"/>
                  </a:lnTo>
                  <a:lnTo>
                    <a:pt x="85166" y="41046"/>
                  </a:lnTo>
                  <a:lnTo>
                    <a:pt x="84391" y="41046"/>
                  </a:lnTo>
                  <a:lnTo>
                    <a:pt x="85166" y="41046"/>
                  </a:lnTo>
                  <a:lnTo>
                    <a:pt x="85953" y="41046"/>
                  </a:lnTo>
                  <a:lnTo>
                    <a:pt x="85953" y="40284"/>
                  </a:lnTo>
                  <a:lnTo>
                    <a:pt x="85166" y="40284"/>
                  </a:lnTo>
                  <a:lnTo>
                    <a:pt x="85953" y="40284"/>
                  </a:lnTo>
                  <a:lnTo>
                    <a:pt x="85166" y="41046"/>
                  </a:lnTo>
                  <a:lnTo>
                    <a:pt x="85166" y="40284"/>
                  </a:lnTo>
                  <a:lnTo>
                    <a:pt x="85166" y="41046"/>
                  </a:lnTo>
                  <a:lnTo>
                    <a:pt x="85166" y="40284"/>
                  </a:lnTo>
                  <a:lnTo>
                    <a:pt x="85953" y="40284"/>
                  </a:lnTo>
                  <a:lnTo>
                    <a:pt x="85953" y="39509"/>
                  </a:lnTo>
                  <a:lnTo>
                    <a:pt x="87503" y="40284"/>
                  </a:lnTo>
                  <a:lnTo>
                    <a:pt x="88277" y="40284"/>
                  </a:lnTo>
                  <a:lnTo>
                    <a:pt x="92557" y="40284"/>
                  </a:lnTo>
                  <a:lnTo>
                    <a:pt x="92557" y="41046"/>
                  </a:lnTo>
                  <a:lnTo>
                    <a:pt x="91782" y="41046"/>
                  </a:lnTo>
                  <a:lnTo>
                    <a:pt x="91782" y="41821"/>
                  </a:lnTo>
                  <a:lnTo>
                    <a:pt x="91389" y="41046"/>
                  </a:lnTo>
                  <a:lnTo>
                    <a:pt x="90614" y="41046"/>
                  </a:lnTo>
                  <a:lnTo>
                    <a:pt x="90614" y="41821"/>
                  </a:lnTo>
                  <a:lnTo>
                    <a:pt x="91389" y="41821"/>
                  </a:lnTo>
                  <a:lnTo>
                    <a:pt x="91782" y="41821"/>
                  </a:lnTo>
                  <a:lnTo>
                    <a:pt x="91782" y="42583"/>
                  </a:lnTo>
                  <a:lnTo>
                    <a:pt x="91782" y="43357"/>
                  </a:lnTo>
                  <a:lnTo>
                    <a:pt x="91389" y="43357"/>
                  </a:lnTo>
                  <a:lnTo>
                    <a:pt x="91782" y="43357"/>
                  </a:lnTo>
                  <a:lnTo>
                    <a:pt x="91389" y="43357"/>
                  </a:lnTo>
                  <a:lnTo>
                    <a:pt x="91782" y="43357"/>
                  </a:lnTo>
                  <a:lnTo>
                    <a:pt x="92557" y="43357"/>
                  </a:lnTo>
                  <a:lnTo>
                    <a:pt x="91782" y="43357"/>
                  </a:lnTo>
                  <a:lnTo>
                    <a:pt x="92557" y="43357"/>
                  </a:lnTo>
                  <a:lnTo>
                    <a:pt x="91782" y="43357"/>
                  </a:lnTo>
                  <a:lnTo>
                    <a:pt x="91782" y="44119"/>
                  </a:lnTo>
                  <a:lnTo>
                    <a:pt x="91389" y="44119"/>
                  </a:lnTo>
                  <a:lnTo>
                    <a:pt x="90614" y="44119"/>
                  </a:lnTo>
                  <a:lnTo>
                    <a:pt x="90614" y="44881"/>
                  </a:lnTo>
                  <a:lnTo>
                    <a:pt x="90614" y="45656"/>
                  </a:lnTo>
                  <a:lnTo>
                    <a:pt x="90614" y="46418"/>
                  </a:lnTo>
                  <a:lnTo>
                    <a:pt x="90614" y="45656"/>
                  </a:lnTo>
                  <a:lnTo>
                    <a:pt x="90614" y="46418"/>
                  </a:lnTo>
                  <a:lnTo>
                    <a:pt x="91389" y="46418"/>
                  </a:lnTo>
                  <a:lnTo>
                    <a:pt x="90614" y="46418"/>
                  </a:lnTo>
                  <a:lnTo>
                    <a:pt x="90614" y="47193"/>
                  </a:lnTo>
                  <a:lnTo>
                    <a:pt x="91389" y="46418"/>
                  </a:lnTo>
                  <a:lnTo>
                    <a:pt x="91389" y="47193"/>
                  </a:lnTo>
                  <a:lnTo>
                    <a:pt x="90614" y="47193"/>
                  </a:lnTo>
                  <a:lnTo>
                    <a:pt x="91389" y="47193"/>
                  </a:lnTo>
                  <a:lnTo>
                    <a:pt x="91389" y="46418"/>
                  </a:lnTo>
                  <a:lnTo>
                    <a:pt x="91389" y="47193"/>
                  </a:lnTo>
                  <a:lnTo>
                    <a:pt x="91389" y="46418"/>
                  </a:lnTo>
                  <a:lnTo>
                    <a:pt x="91782" y="46418"/>
                  </a:lnTo>
                  <a:lnTo>
                    <a:pt x="91389" y="46418"/>
                  </a:lnTo>
                  <a:lnTo>
                    <a:pt x="91782" y="46418"/>
                  </a:lnTo>
                  <a:lnTo>
                    <a:pt x="92557" y="46418"/>
                  </a:lnTo>
                  <a:lnTo>
                    <a:pt x="93332" y="46418"/>
                  </a:lnTo>
                  <a:lnTo>
                    <a:pt x="94119" y="45656"/>
                  </a:lnTo>
                  <a:lnTo>
                    <a:pt x="94894" y="45656"/>
                  </a:lnTo>
                  <a:lnTo>
                    <a:pt x="95669" y="45656"/>
                  </a:lnTo>
                  <a:lnTo>
                    <a:pt x="96443" y="45656"/>
                  </a:lnTo>
                  <a:lnTo>
                    <a:pt x="96443" y="44881"/>
                  </a:lnTo>
                  <a:lnTo>
                    <a:pt x="96443" y="44119"/>
                  </a:lnTo>
                  <a:lnTo>
                    <a:pt x="95669" y="43357"/>
                  </a:lnTo>
                  <a:lnTo>
                    <a:pt x="95669" y="42583"/>
                  </a:lnTo>
                  <a:lnTo>
                    <a:pt x="95669" y="41821"/>
                  </a:lnTo>
                  <a:lnTo>
                    <a:pt x="94894" y="41821"/>
                  </a:lnTo>
                  <a:lnTo>
                    <a:pt x="95669" y="41046"/>
                  </a:lnTo>
                  <a:lnTo>
                    <a:pt x="95669" y="41821"/>
                  </a:lnTo>
                  <a:lnTo>
                    <a:pt x="95669" y="41046"/>
                  </a:lnTo>
                  <a:lnTo>
                    <a:pt x="95669" y="41821"/>
                  </a:lnTo>
                  <a:lnTo>
                    <a:pt x="95669" y="41046"/>
                  </a:lnTo>
                  <a:lnTo>
                    <a:pt x="96443" y="41046"/>
                  </a:lnTo>
                  <a:lnTo>
                    <a:pt x="97231" y="41821"/>
                  </a:lnTo>
                  <a:lnTo>
                    <a:pt x="97231" y="41046"/>
                  </a:lnTo>
                  <a:lnTo>
                    <a:pt x="96443" y="41046"/>
                  </a:lnTo>
                  <a:lnTo>
                    <a:pt x="95669" y="41046"/>
                  </a:lnTo>
                  <a:lnTo>
                    <a:pt x="95669" y="40284"/>
                  </a:lnTo>
                  <a:lnTo>
                    <a:pt x="96443" y="40284"/>
                  </a:lnTo>
                  <a:lnTo>
                    <a:pt x="95669" y="40284"/>
                  </a:lnTo>
                  <a:lnTo>
                    <a:pt x="95669" y="41046"/>
                  </a:lnTo>
                  <a:lnTo>
                    <a:pt x="95669" y="40284"/>
                  </a:lnTo>
                  <a:lnTo>
                    <a:pt x="95669" y="41046"/>
                  </a:lnTo>
                  <a:lnTo>
                    <a:pt x="94894" y="41046"/>
                  </a:lnTo>
                  <a:lnTo>
                    <a:pt x="94119" y="41046"/>
                  </a:lnTo>
                  <a:lnTo>
                    <a:pt x="93332" y="40284"/>
                  </a:lnTo>
                  <a:lnTo>
                    <a:pt x="94119" y="40284"/>
                  </a:lnTo>
                  <a:lnTo>
                    <a:pt x="96443" y="39509"/>
                  </a:lnTo>
                  <a:lnTo>
                    <a:pt x="97231" y="39509"/>
                  </a:lnTo>
                  <a:lnTo>
                    <a:pt x="98005" y="39509"/>
                  </a:lnTo>
                  <a:lnTo>
                    <a:pt x="100342" y="39509"/>
                  </a:lnTo>
                  <a:lnTo>
                    <a:pt x="101498" y="38747"/>
                  </a:lnTo>
                  <a:lnTo>
                    <a:pt x="102285" y="38747"/>
                  </a:lnTo>
                  <a:lnTo>
                    <a:pt x="102285" y="39509"/>
                  </a:lnTo>
                  <a:lnTo>
                    <a:pt x="101498" y="40284"/>
                  </a:lnTo>
                  <a:lnTo>
                    <a:pt x="100723" y="40284"/>
                  </a:lnTo>
                  <a:lnTo>
                    <a:pt x="100723" y="41046"/>
                  </a:lnTo>
                  <a:lnTo>
                    <a:pt x="100342" y="41046"/>
                  </a:lnTo>
                  <a:lnTo>
                    <a:pt x="99555" y="41046"/>
                  </a:lnTo>
                  <a:lnTo>
                    <a:pt x="99555" y="40284"/>
                  </a:lnTo>
                  <a:lnTo>
                    <a:pt x="99555" y="41046"/>
                  </a:lnTo>
                  <a:lnTo>
                    <a:pt x="99555" y="41821"/>
                  </a:lnTo>
                  <a:lnTo>
                    <a:pt x="100342" y="41821"/>
                  </a:lnTo>
                  <a:lnTo>
                    <a:pt x="100342" y="42583"/>
                  </a:lnTo>
                  <a:lnTo>
                    <a:pt x="100723" y="42583"/>
                  </a:lnTo>
                  <a:lnTo>
                    <a:pt x="100342" y="42583"/>
                  </a:lnTo>
                  <a:lnTo>
                    <a:pt x="100723" y="42583"/>
                  </a:lnTo>
                  <a:lnTo>
                    <a:pt x="100723" y="43357"/>
                  </a:lnTo>
                  <a:lnTo>
                    <a:pt x="100342" y="43357"/>
                  </a:lnTo>
                  <a:lnTo>
                    <a:pt x="100723" y="44119"/>
                  </a:lnTo>
                  <a:lnTo>
                    <a:pt x="100342" y="44119"/>
                  </a:lnTo>
                  <a:lnTo>
                    <a:pt x="100723" y="44119"/>
                  </a:lnTo>
                  <a:lnTo>
                    <a:pt x="101498" y="44119"/>
                  </a:lnTo>
                  <a:lnTo>
                    <a:pt x="101498" y="43357"/>
                  </a:lnTo>
                  <a:lnTo>
                    <a:pt x="102285" y="43357"/>
                  </a:lnTo>
                  <a:lnTo>
                    <a:pt x="102285" y="42583"/>
                  </a:lnTo>
                  <a:lnTo>
                    <a:pt x="102285" y="43357"/>
                  </a:lnTo>
                  <a:lnTo>
                    <a:pt x="101498" y="43357"/>
                  </a:lnTo>
                  <a:lnTo>
                    <a:pt x="101498" y="42583"/>
                  </a:lnTo>
                  <a:lnTo>
                    <a:pt x="101498" y="43357"/>
                  </a:lnTo>
                  <a:lnTo>
                    <a:pt x="100723" y="42583"/>
                  </a:lnTo>
                  <a:lnTo>
                    <a:pt x="100723" y="43357"/>
                  </a:lnTo>
                  <a:lnTo>
                    <a:pt x="100723" y="42583"/>
                  </a:lnTo>
                  <a:lnTo>
                    <a:pt x="101498" y="42583"/>
                  </a:lnTo>
                  <a:lnTo>
                    <a:pt x="101498" y="41821"/>
                  </a:lnTo>
                  <a:lnTo>
                    <a:pt x="100723" y="41821"/>
                  </a:lnTo>
                  <a:lnTo>
                    <a:pt x="100723" y="41046"/>
                  </a:lnTo>
                  <a:lnTo>
                    <a:pt x="101498" y="41046"/>
                  </a:lnTo>
                  <a:lnTo>
                    <a:pt x="101498" y="40284"/>
                  </a:lnTo>
                  <a:lnTo>
                    <a:pt x="101498" y="41046"/>
                  </a:lnTo>
                  <a:lnTo>
                    <a:pt x="101498" y="41821"/>
                  </a:lnTo>
                  <a:lnTo>
                    <a:pt x="102285" y="41821"/>
                  </a:lnTo>
                  <a:lnTo>
                    <a:pt x="102285" y="42583"/>
                  </a:lnTo>
                  <a:lnTo>
                    <a:pt x="102285" y="41821"/>
                  </a:lnTo>
                  <a:lnTo>
                    <a:pt x="102285" y="41046"/>
                  </a:lnTo>
                  <a:lnTo>
                    <a:pt x="101498" y="41046"/>
                  </a:lnTo>
                  <a:lnTo>
                    <a:pt x="102285" y="41046"/>
                  </a:lnTo>
                  <a:lnTo>
                    <a:pt x="102285" y="40284"/>
                  </a:lnTo>
                  <a:lnTo>
                    <a:pt x="102285" y="41046"/>
                  </a:lnTo>
                  <a:lnTo>
                    <a:pt x="103060" y="41046"/>
                  </a:lnTo>
                  <a:lnTo>
                    <a:pt x="102285" y="41046"/>
                  </a:lnTo>
                  <a:lnTo>
                    <a:pt x="103060" y="41046"/>
                  </a:lnTo>
                  <a:lnTo>
                    <a:pt x="102285" y="41046"/>
                  </a:lnTo>
                  <a:lnTo>
                    <a:pt x="102285" y="40284"/>
                  </a:lnTo>
                  <a:lnTo>
                    <a:pt x="103060" y="40284"/>
                  </a:lnTo>
                  <a:lnTo>
                    <a:pt x="102285" y="40284"/>
                  </a:lnTo>
                  <a:lnTo>
                    <a:pt x="103060" y="40284"/>
                  </a:lnTo>
                  <a:lnTo>
                    <a:pt x="102285" y="40284"/>
                  </a:lnTo>
                  <a:lnTo>
                    <a:pt x="102285" y="39509"/>
                  </a:lnTo>
                  <a:lnTo>
                    <a:pt x="102285" y="38747"/>
                  </a:lnTo>
                  <a:lnTo>
                    <a:pt x="105397" y="38747"/>
                  </a:lnTo>
                  <a:lnTo>
                    <a:pt x="106172" y="38747"/>
                  </a:lnTo>
                  <a:lnTo>
                    <a:pt x="112001" y="38747"/>
                  </a:lnTo>
                  <a:lnTo>
                    <a:pt x="112788" y="39509"/>
                  </a:lnTo>
                  <a:lnTo>
                    <a:pt x="113563" y="39509"/>
                  </a:lnTo>
                  <a:lnTo>
                    <a:pt x="114338" y="39509"/>
                  </a:lnTo>
                  <a:lnTo>
                    <a:pt x="115112" y="40284"/>
                  </a:lnTo>
                  <a:lnTo>
                    <a:pt x="115887" y="40284"/>
                  </a:lnTo>
                  <a:lnTo>
                    <a:pt x="116674" y="41046"/>
                  </a:lnTo>
                  <a:lnTo>
                    <a:pt x="117449" y="41046"/>
                  </a:lnTo>
                  <a:lnTo>
                    <a:pt x="116674" y="41046"/>
                  </a:lnTo>
                  <a:lnTo>
                    <a:pt x="117449" y="41046"/>
                  </a:lnTo>
                  <a:lnTo>
                    <a:pt x="116674" y="41046"/>
                  </a:lnTo>
                  <a:lnTo>
                    <a:pt x="115887" y="41046"/>
                  </a:lnTo>
                  <a:lnTo>
                    <a:pt x="115112" y="41046"/>
                  </a:lnTo>
                  <a:lnTo>
                    <a:pt x="114338" y="41046"/>
                  </a:lnTo>
                  <a:lnTo>
                    <a:pt x="113563" y="40284"/>
                  </a:lnTo>
                  <a:lnTo>
                    <a:pt x="112788" y="40284"/>
                  </a:lnTo>
                  <a:lnTo>
                    <a:pt x="112001" y="40284"/>
                  </a:lnTo>
                  <a:lnTo>
                    <a:pt x="111226" y="40284"/>
                  </a:lnTo>
                  <a:lnTo>
                    <a:pt x="110451" y="40284"/>
                  </a:lnTo>
                  <a:lnTo>
                    <a:pt x="110058" y="39509"/>
                  </a:lnTo>
                  <a:lnTo>
                    <a:pt x="109283" y="39509"/>
                  </a:lnTo>
                  <a:lnTo>
                    <a:pt x="108496" y="39509"/>
                  </a:lnTo>
                  <a:lnTo>
                    <a:pt x="108496" y="38747"/>
                  </a:lnTo>
                  <a:lnTo>
                    <a:pt x="108496" y="39509"/>
                  </a:lnTo>
                  <a:lnTo>
                    <a:pt x="107721" y="38747"/>
                  </a:lnTo>
                  <a:lnTo>
                    <a:pt x="107721" y="39509"/>
                  </a:lnTo>
                  <a:lnTo>
                    <a:pt x="108496" y="39509"/>
                  </a:lnTo>
                  <a:lnTo>
                    <a:pt x="107721" y="39509"/>
                  </a:lnTo>
                  <a:lnTo>
                    <a:pt x="107721" y="40284"/>
                  </a:lnTo>
                  <a:lnTo>
                    <a:pt x="108496" y="4104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6335280" y="27099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6335280" y="27114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6330225" y="27145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6267995" y="2693801"/>
              <a:ext cx="61594" cy="22860"/>
            </a:xfrm>
            <a:custGeom>
              <a:avLst/>
              <a:gdLst/>
              <a:ahLst/>
              <a:cxnLst/>
              <a:rect l="l" t="t" r="r" b="b"/>
              <a:pathLst>
                <a:path w="61595" h="22860">
                  <a:moveTo>
                    <a:pt x="33832" y="10350"/>
                  </a:moveTo>
                  <a:lnTo>
                    <a:pt x="34620" y="10350"/>
                  </a:lnTo>
                  <a:lnTo>
                    <a:pt x="33832" y="10350"/>
                  </a:lnTo>
                  <a:close/>
                </a:path>
                <a:path w="61595" h="22860">
                  <a:moveTo>
                    <a:pt x="61455" y="22237"/>
                  </a:moveTo>
                  <a:lnTo>
                    <a:pt x="61455" y="21475"/>
                  </a:lnTo>
                  <a:lnTo>
                    <a:pt x="61455" y="22237"/>
                  </a:lnTo>
                  <a:lnTo>
                    <a:pt x="61455" y="21475"/>
                  </a:lnTo>
                  <a:lnTo>
                    <a:pt x="61455" y="22237"/>
                  </a:lnTo>
                  <a:lnTo>
                    <a:pt x="60680" y="22237"/>
                  </a:lnTo>
                  <a:lnTo>
                    <a:pt x="61455" y="22237"/>
                  </a:lnTo>
                  <a:lnTo>
                    <a:pt x="60680" y="22237"/>
                  </a:lnTo>
                  <a:lnTo>
                    <a:pt x="61455" y="21475"/>
                  </a:lnTo>
                  <a:lnTo>
                    <a:pt x="61455" y="22237"/>
                  </a:lnTo>
                  <a:close/>
                </a:path>
                <a:path w="61595" h="22860">
                  <a:moveTo>
                    <a:pt x="60680" y="22237"/>
                  </a:moveTo>
                  <a:lnTo>
                    <a:pt x="61455" y="22237"/>
                  </a:lnTo>
                  <a:lnTo>
                    <a:pt x="60680" y="22237"/>
                  </a:lnTo>
                  <a:close/>
                </a:path>
                <a:path w="61595" h="2286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61595" h="22860">
                  <a:moveTo>
                    <a:pt x="15938" y="11112"/>
                  </a:moveTo>
                  <a:lnTo>
                    <a:pt x="15163" y="11112"/>
                  </a:lnTo>
                  <a:lnTo>
                    <a:pt x="15938" y="11112"/>
                  </a:lnTo>
                  <a:lnTo>
                    <a:pt x="15938" y="10350"/>
                  </a:lnTo>
                  <a:lnTo>
                    <a:pt x="16725" y="10350"/>
                  </a:lnTo>
                  <a:lnTo>
                    <a:pt x="16725" y="11112"/>
                  </a:lnTo>
                  <a:lnTo>
                    <a:pt x="16725" y="10350"/>
                  </a:lnTo>
                  <a:lnTo>
                    <a:pt x="16725" y="11112"/>
                  </a:lnTo>
                  <a:lnTo>
                    <a:pt x="15938" y="11112"/>
                  </a:lnTo>
                  <a:lnTo>
                    <a:pt x="16725" y="11112"/>
                  </a:lnTo>
                  <a:lnTo>
                    <a:pt x="15938" y="11112"/>
                  </a:lnTo>
                  <a:close/>
                </a:path>
                <a:path w="61595" h="22860">
                  <a:moveTo>
                    <a:pt x="15938" y="11112"/>
                  </a:moveTo>
                  <a:lnTo>
                    <a:pt x="16725" y="11112"/>
                  </a:lnTo>
                  <a:lnTo>
                    <a:pt x="15938" y="11887"/>
                  </a:lnTo>
                  <a:lnTo>
                    <a:pt x="15163" y="11887"/>
                  </a:lnTo>
                  <a:lnTo>
                    <a:pt x="15938" y="11887"/>
                  </a:lnTo>
                  <a:lnTo>
                    <a:pt x="15163" y="12649"/>
                  </a:lnTo>
                  <a:lnTo>
                    <a:pt x="15163" y="11887"/>
                  </a:lnTo>
                  <a:lnTo>
                    <a:pt x="14389" y="11887"/>
                  </a:lnTo>
                  <a:lnTo>
                    <a:pt x="14389" y="11112"/>
                  </a:lnTo>
                  <a:lnTo>
                    <a:pt x="15163" y="11112"/>
                  </a:lnTo>
                  <a:lnTo>
                    <a:pt x="14389" y="11887"/>
                  </a:lnTo>
                  <a:lnTo>
                    <a:pt x="15163" y="11112"/>
                  </a:lnTo>
                  <a:lnTo>
                    <a:pt x="15938" y="11112"/>
                  </a:lnTo>
                  <a:lnTo>
                    <a:pt x="16725" y="11112"/>
                  </a:lnTo>
                  <a:lnTo>
                    <a:pt x="15938" y="11112"/>
                  </a:lnTo>
                  <a:close/>
                </a:path>
                <a:path w="61595" h="22860">
                  <a:moveTo>
                    <a:pt x="11277" y="10350"/>
                  </a:moveTo>
                  <a:lnTo>
                    <a:pt x="12052" y="10350"/>
                  </a:lnTo>
                  <a:lnTo>
                    <a:pt x="11277" y="10350"/>
                  </a:lnTo>
                  <a:lnTo>
                    <a:pt x="12052" y="10350"/>
                  </a:lnTo>
                  <a:lnTo>
                    <a:pt x="11277" y="11112"/>
                  </a:lnTo>
                  <a:lnTo>
                    <a:pt x="11277" y="10350"/>
                  </a:lnTo>
                  <a:close/>
                </a:path>
                <a:path w="61595" h="22860">
                  <a:moveTo>
                    <a:pt x="8940" y="9588"/>
                  </a:moveTo>
                  <a:lnTo>
                    <a:pt x="8166" y="10350"/>
                  </a:lnTo>
                  <a:lnTo>
                    <a:pt x="8166" y="9588"/>
                  </a:lnTo>
                  <a:lnTo>
                    <a:pt x="8166" y="8813"/>
                  </a:lnTo>
                  <a:lnTo>
                    <a:pt x="8166" y="9588"/>
                  </a:lnTo>
                  <a:lnTo>
                    <a:pt x="8940" y="9588"/>
                  </a:lnTo>
                  <a:close/>
                </a:path>
                <a:path w="61595" h="22860">
                  <a:moveTo>
                    <a:pt x="8940" y="10350"/>
                  </a:moveTo>
                  <a:lnTo>
                    <a:pt x="8166" y="10350"/>
                  </a:lnTo>
                  <a:lnTo>
                    <a:pt x="8940" y="10350"/>
                  </a:lnTo>
                  <a:lnTo>
                    <a:pt x="8940" y="9588"/>
                  </a:lnTo>
                  <a:lnTo>
                    <a:pt x="8940" y="10350"/>
                  </a:lnTo>
                  <a:lnTo>
                    <a:pt x="8940" y="9588"/>
                  </a:lnTo>
                  <a:lnTo>
                    <a:pt x="9728" y="10350"/>
                  </a:lnTo>
                  <a:lnTo>
                    <a:pt x="9728" y="9588"/>
                  </a:lnTo>
                  <a:lnTo>
                    <a:pt x="9728" y="10350"/>
                  </a:lnTo>
                  <a:lnTo>
                    <a:pt x="8940" y="10350"/>
                  </a:lnTo>
                  <a:lnTo>
                    <a:pt x="8166" y="11112"/>
                  </a:lnTo>
                  <a:lnTo>
                    <a:pt x="8940" y="11112"/>
                  </a:lnTo>
                  <a:lnTo>
                    <a:pt x="8940" y="11887"/>
                  </a:lnTo>
                  <a:lnTo>
                    <a:pt x="8940" y="11112"/>
                  </a:lnTo>
                  <a:lnTo>
                    <a:pt x="8940" y="11887"/>
                  </a:lnTo>
                  <a:lnTo>
                    <a:pt x="8166" y="12649"/>
                  </a:lnTo>
                  <a:lnTo>
                    <a:pt x="8166" y="11887"/>
                  </a:lnTo>
                  <a:lnTo>
                    <a:pt x="7785" y="11887"/>
                  </a:lnTo>
                  <a:lnTo>
                    <a:pt x="7785" y="11112"/>
                  </a:lnTo>
                  <a:lnTo>
                    <a:pt x="8166" y="10350"/>
                  </a:lnTo>
                  <a:lnTo>
                    <a:pt x="8940" y="10350"/>
                  </a:lnTo>
                  <a:lnTo>
                    <a:pt x="8940" y="9588"/>
                  </a:lnTo>
                  <a:lnTo>
                    <a:pt x="8940" y="10350"/>
                  </a:lnTo>
                  <a:close/>
                </a:path>
                <a:path w="61595" h="22860">
                  <a:moveTo>
                    <a:pt x="10502" y="11112"/>
                  </a:moveTo>
                  <a:lnTo>
                    <a:pt x="11277" y="11112"/>
                  </a:lnTo>
                  <a:lnTo>
                    <a:pt x="10502" y="11112"/>
                  </a:lnTo>
                  <a:lnTo>
                    <a:pt x="10502" y="11887"/>
                  </a:lnTo>
                  <a:lnTo>
                    <a:pt x="11277" y="11887"/>
                  </a:lnTo>
                  <a:lnTo>
                    <a:pt x="11277" y="11112"/>
                  </a:lnTo>
                  <a:lnTo>
                    <a:pt x="11277" y="11887"/>
                  </a:lnTo>
                  <a:lnTo>
                    <a:pt x="11277" y="11112"/>
                  </a:lnTo>
                  <a:lnTo>
                    <a:pt x="11277" y="11887"/>
                  </a:lnTo>
                  <a:lnTo>
                    <a:pt x="11277" y="11112"/>
                  </a:lnTo>
                  <a:lnTo>
                    <a:pt x="11277" y="11887"/>
                  </a:lnTo>
                  <a:lnTo>
                    <a:pt x="10502" y="11887"/>
                  </a:lnTo>
                  <a:lnTo>
                    <a:pt x="9728" y="11887"/>
                  </a:lnTo>
                  <a:lnTo>
                    <a:pt x="8940" y="11887"/>
                  </a:lnTo>
                  <a:lnTo>
                    <a:pt x="8940" y="11112"/>
                  </a:lnTo>
                  <a:lnTo>
                    <a:pt x="9728" y="11112"/>
                  </a:lnTo>
                  <a:lnTo>
                    <a:pt x="8940" y="11112"/>
                  </a:lnTo>
                  <a:lnTo>
                    <a:pt x="8940" y="10350"/>
                  </a:lnTo>
                  <a:lnTo>
                    <a:pt x="9728" y="10350"/>
                  </a:lnTo>
                  <a:lnTo>
                    <a:pt x="10502" y="10350"/>
                  </a:lnTo>
                  <a:lnTo>
                    <a:pt x="10502" y="11112"/>
                  </a:lnTo>
                  <a:lnTo>
                    <a:pt x="9728" y="11112"/>
                  </a:lnTo>
                  <a:lnTo>
                    <a:pt x="10502" y="11112"/>
                  </a:lnTo>
                  <a:lnTo>
                    <a:pt x="10502" y="10350"/>
                  </a:lnTo>
                  <a:lnTo>
                    <a:pt x="11277" y="10350"/>
                  </a:lnTo>
                  <a:lnTo>
                    <a:pt x="10502" y="10350"/>
                  </a:lnTo>
                  <a:lnTo>
                    <a:pt x="11277" y="11112"/>
                  </a:lnTo>
                  <a:lnTo>
                    <a:pt x="10502" y="11112"/>
                  </a:lnTo>
                  <a:close/>
                </a:path>
                <a:path w="61595" h="22860">
                  <a:moveTo>
                    <a:pt x="3886" y="14566"/>
                  </a:moveTo>
                  <a:lnTo>
                    <a:pt x="3886" y="15341"/>
                  </a:lnTo>
                  <a:lnTo>
                    <a:pt x="3111" y="15341"/>
                  </a:lnTo>
                  <a:lnTo>
                    <a:pt x="3886" y="15341"/>
                  </a:lnTo>
                  <a:lnTo>
                    <a:pt x="3886" y="14566"/>
                  </a:lnTo>
                  <a:lnTo>
                    <a:pt x="4673" y="14566"/>
                  </a:lnTo>
                  <a:lnTo>
                    <a:pt x="4673" y="14185"/>
                  </a:lnTo>
                  <a:lnTo>
                    <a:pt x="4673" y="14566"/>
                  </a:lnTo>
                  <a:lnTo>
                    <a:pt x="3886" y="14566"/>
                  </a:lnTo>
                  <a:close/>
                </a:path>
                <a:path w="61595" h="22860">
                  <a:moveTo>
                    <a:pt x="3111" y="13423"/>
                  </a:moveTo>
                  <a:lnTo>
                    <a:pt x="2336" y="13423"/>
                  </a:lnTo>
                  <a:lnTo>
                    <a:pt x="3111" y="14185"/>
                  </a:lnTo>
                  <a:lnTo>
                    <a:pt x="2336" y="14185"/>
                  </a:lnTo>
                  <a:lnTo>
                    <a:pt x="3111" y="14185"/>
                  </a:lnTo>
                  <a:lnTo>
                    <a:pt x="3111" y="13423"/>
                  </a:lnTo>
                  <a:close/>
                </a:path>
                <a:path w="61595" h="22860">
                  <a:moveTo>
                    <a:pt x="3111" y="13423"/>
                  </a:moveTo>
                  <a:lnTo>
                    <a:pt x="2336" y="13423"/>
                  </a:lnTo>
                  <a:lnTo>
                    <a:pt x="2336" y="14185"/>
                  </a:lnTo>
                  <a:lnTo>
                    <a:pt x="2336" y="13423"/>
                  </a:lnTo>
                  <a:lnTo>
                    <a:pt x="3111" y="13423"/>
                  </a:lnTo>
                  <a:close/>
                </a:path>
                <a:path w="61595" h="22860">
                  <a:moveTo>
                    <a:pt x="2336" y="12649"/>
                  </a:moveTo>
                  <a:lnTo>
                    <a:pt x="3111" y="12649"/>
                  </a:lnTo>
                  <a:lnTo>
                    <a:pt x="2336" y="12649"/>
                  </a:lnTo>
                  <a:close/>
                </a:path>
                <a:path w="61595" h="22860">
                  <a:moveTo>
                    <a:pt x="3886" y="13423"/>
                  </a:moveTo>
                  <a:lnTo>
                    <a:pt x="4673" y="13423"/>
                  </a:lnTo>
                  <a:lnTo>
                    <a:pt x="3886" y="13423"/>
                  </a:lnTo>
                  <a:lnTo>
                    <a:pt x="3886" y="12649"/>
                  </a:lnTo>
                  <a:lnTo>
                    <a:pt x="3886" y="13423"/>
                  </a:lnTo>
                  <a:close/>
                </a:path>
                <a:path w="61595" h="22860">
                  <a:moveTo>
                    <a:pt x="6997" y="12649"/>
                  </a:moveTo>
                  <a:lnTo>
                    <a:pt x="6223" y="12649"/>
                  </a:lnTo>
                  <a:lnTo>
                    <a:pt x="6997" y="12649"/>
                  </a:lnTo>
                  <a:close/>
                </a:path>
                <a:path w="61595" h="22860">
                  <a:moveTo>
                    <a:pt x="3886" y="12649"/>
                  </a:moveTo>
                  <a:lnTo>
                    <a:pt x="4673" y="12649"/>
                  </a:lnTo>
                  <a:lnTo>
                    <a:pt x="5448" y="11887"/>
                  </a:lnTo>
                  <a:lnTo>
                    <a:pt x="6223" y="11887"/>
                  </a:lnTo>
                  <a:lnTo>
                    <a:pt x="5448" y="11887"/>
                  </a:lnTo>
                  <a:lnTo>
                    <a:pt x="4673" y="12649"/>
                  </a:lnTo>
                  <a:lnTo>
                    <a:pt x="3886" y="126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6274218" y="27049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6274415" y="270377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87" y="0"/>
                  </a:moveTo>
                  <a:lnTo>
                    <a:pt x="1943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6274218" y="27041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6274218" y="27041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6269558" y="2702615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19">
                  <a:moveTo>
                    <a:pt x="6223" y="3073"/>
                  </a:moveTo>
                  <a:lnTo>
                    <a:pt x="6223" y="2298"/>
                  </a:lnTo>
                  <a:lnTo>
                    <a:pt x="6223" y="3073"/>
                  </a:lnTo>
                  <a:lnTo>
                    <a:pt x="6223" y="2298"/>
                  </a:lnTo>
                  <a:lnTo>
                    <a:pt x="6223" y="3073"/>
                  </a:lnTo>
                  <a:lnTo>
                    <a:pt x="6223" y="3835"/>
                  </a:lnTo>
                  <a:lnTo>
                    <a:pt x="5435" y="3835"/>
                  </a:lnTo>
                  <a:lnTo>
                    <a:pt x="6223" y="3835"/>
                  </a:lnTo>
                  <a:lnTo>
                    <a:pt x="6223" y="3073"/>
                  </a:lnTo>
                  <a:lnTo>
                    <a:pt x="6604" y="3073"/>
                  </a:lnTo>
                  <a:lnTo>
                    <a:pt x="6223" y="3073"/>
                  </a:lnTo>
                  <a:lnTo>
                    <a:pt x="6604" y="3835"/>
                  </a:lnTo>
                  <a:lnTo>
                    <a:pt x="6223" y="3835"/>
                  </a:lnTo>
                  <a:lnTo>
                    <a:pt x="6223" y="4610"/>
                  </a:lnTo>
                  <a:lnTo>
                    <a:pt x="5435" y="4610"/>
                  </a:lnTo>
                  <a:lnTo>
                    <a:pt x="6223" y="4610"/>
                  </a:lnTo>
                  <a:lnTo>
                    <a:pt x="6223" y="5372"/>
                  </a:lnTo>
                  <a:lnTo>
                    <a:pt x="5435" y="5372"/>
                  </a:lnTo>
                  <a:lnTo>
                    <a:pt x="4660" y="5372"/>
                  </a:lnTo>
                  <a:lnTo>
                    <a:pt x="4660" y="5753"/>
                  </a:lnTo>
                  <a:lnTo>
                    <a:pt x="3886" y="5753"/>
                  </a:lnTo>
                  <a:lnTo>
                    <a:pt x="3111" y="5753"/>
                  </a:lnTo>
                  <a:lnTo>
                    <a:pt x="3111" y="5372"/>
                  </a:lnTo>
                  <a:lnTo>
                    <a:pt x="3111" y="4610"/>
                  </a:lnTo>
                  <a:lnTo>
                    <a:pt x="3886" y="4610"/>
                  </a:lnTo>
                  <a:lnTo>
                    <a:pt x="3886" y="3835"/>
                  </a:lnTo>
                  <a:lnTo>
                    <a:pt x="3886" y="4610"/>
                  </a:lnTo>
                  <a:lnTo>
                    <a:pt x="3886" y="3835"/>
                  </a:lnTo>
                  <a:lnTo>
                    <a:pt x="4660" y="3835"/>
                  </a:lnTo>
                  <a:lnTo>
                    <a:pt x="3886" y="3835"/>
                  </a:lnTo>
                  <a:lnTo>
                    <a:pt x="3886" y="4610"/>
                  </a:lnTo>
                  <a:lnTo>
                    <a:pt x="3886" y="3835"/>
                  </a:lnTo>
                  <a:lnTo>
                    <a:pt x="3886" y="4610"/>
                  </a:lnTo>
                  <a:lnTo>
                    <a:pt x="3111" y="4610"/>
                  </a:lnTo>
                  <a:lnTo>
                    <a:pt x="2324" y="4610"/>
                  </a:lnTo>
                  <a:lnTo>
                    <a:pt x="2324" y="3835"/>
                  </a:lnTo>
                  <a:lnTo>
                    <a:pt x="3111" y="3835"/>
                  </a:lnTo>
                  <a:lnTo>
                    <a:pt x="2324" y="3835"/>
                  </a:lnTo>
                  <a:lnTo>
                    <a:pt x="2324" y="4610"/>
                  </a:lnTo>
                  <a:lnTo>
                    <a:pt x="3111" y="4610"/>
                  </a:lnTo>
                  <a:lnTo>
                    <a:pt x="3111" y="5372"/>
                  </a:lnTo>
                  <a:lnTo>
                    <a:pt x="3111" y="5753"/>
                  </a:lnTo>
                  <a:lnTo>
                    <a:pt x="2324" y="5753"/>
                  </a:lnTo>
                  <a:lnTo>
                    <a:pt x="2324" y="6527"/>
                  </a:lnTo>
                  <a:lnTo>
                    <a:pt x="1549" y="7289"/>
                  </a:lnTo>
                  <a:lnTo>
                    <a:pt x="774" y="6527"/>
                  </a:lnTo>
                  <a:lnTo>
                    <a:pt x="1549" y="6527"/>
                  </a:lnTo>
                  <a:lnTo>
                    <a:pt x="1549" y="5753"/>
                  </a:lnTo>
                  <a:lnTo>
                    <a:pt x="774" y="5753"/>
                  </a:lnTo>
                  <a:lnTo>
                    <a:pt x="774" y="5372"/>
                  </a:lnTo>
                  <a:lnTo>
                    <a:pt x="0" y="5372"/>
                  </a:lnTo>
                  <a:lnTo>
                    <a:pt x="0" y="4610"/>
                  </a:lnTo>
                  <a:lnTo>
                    <a:pt x="774" y="4610"/>
                  </a:lnTo>
                  <a:lnTo>
                    <a:pt x="774" y="3835"/>
                  </a:lnTo>
                  <a:lnTo>
                    <a:pt x="774" y="3073"/>
                  </a:lnTo>
                  <a:lnTo>
                    <a:pt x="774" y="3835"/>
                  </a:lnTo>
                  <a:lnTo>
                    <a:pt x="774" y="3073"/>
                  </a:lnTo>
                  <a:lnTo>
                    <a:pt x="774" y="2298"/>
                  </a:lnTo>
                  <a:lnTo>
                    <a:pt x="1549" y="2298"/>
                  </a:lnTo>
                  <a:lnTo>
                    <a:pt x="774" y="2298"/>
                  </a:lnTo>
                  <a:lnTo>
                    <a:pt x="774" y="3073"/>
                  </a:lnTo>
                  <a:lnTo>
                    <a:pt x="774" y="2298"/>
                  </a:lnTo>
                  <a:lnTo>
                    <a:pt x="1549" y="2298"/>
                  </a:lnTo>
                  <a:lnTo>
                    <a:pt x="1549" y="1536"/>
                  </a:lnTo>
                  <a:lnTo>
                    <a:pt x="1549" y="2298"/>
                  </a:lnTo>
                  <a:lnTo>
                    <a:pt x="1549" y="1536"/>
                  </a:lnTo>
                  <a:lnTo>
                    <a:pt x="2324" y="1536"/>
                  </a:lnTo>
                  <a:lnTo>
                    <a:pt x="3111" y="1536"/>
                  </a:lnTo>
                  <a:lnTo>
                    <a:pt x="2324" y="1536"/>
                  </a:lnTo>
                  <a:lnTo>
                    <a:pt x="3111" y="1536"/>
                  </a:lnTo>
                  <a:lnTo>
                    <a:pt x="2324" y="1536"/>
                  </a:lnTo>
                  <a:lnTo>
                    <a:pt x="3111" y="1536"/>
                  </a:lnTo>
                  <a:lnTo>
                    <a:pt x="2324" y="1536"/>
                  </a:lnTo>
                  <a:lnTo>
                    <a:pt x="3111" y="1536"/>
                  </a:lnTo>
                  <a:lnTo>
                    <a:pt x="3886" y="774"/>
                  </a:lnTo>
                  <a:lnTo>
                    <a:pt x="3886" y="1536"/>
                  </a:lnTo>
                  <a:lnTo>
                    <a:pt x="3886" y="774"/>
                  </a:lnTo>
                  <a:lnTo>
                    <a:pt x="3886" y="1536"/>
                  </a:lnTo>
                  <a:lnTo>
                    <a:pt x="3111" y="1536"/>
                  </a:lnTo>
                  <a:lnTo>
                    <a:pt x="3886" y="1536"/>
                  </a:lnTo>
                  <a:lnTo>
                    <a:pt x="3886" y="774"/>
                  </a:lnTo>
                  <a:lnTo>
                    <a:pt x="3886" y="1536"/>
                  </a:lnTo>
                  <a:lnTo>
                    <a:pt x="3111" y="1536"/>
                  </a:lnTo>
                  <a:lnTo>
                    <a:pt x="3111" y="2298"/>
                  </a:lnTo>
                  <a:lnTo>
                    <a:pt x="2324" y="2298"/>
                  </a:lnTo>
                  <a:lnTo>
                    <a:pt x="3111" y="2298"/>
                  </a:lnTo>
                  <a:lnTo>
                    <a:pt x="2324" y="2298"/>
                  </a:lnTo>
                  <a:lnTo>
                    <a:pt x="3111" y="2298"/>
                  </a:lnTo>
                  <a:lnTo>
                    <a:pt x="2324" y="3073"/>
                  </a:lnTo>
                  <a:lnTo>
                    <a:pt x="3111" y="3073"/>
                  </a:lnTo>
                  <a:lnTo>
                    <a:pt x="3111" y="2298"/>
                  </a:lnTo>
                  <a:lnTo>
                    <a:pt x="3111" y="1536"/>
                  </a:lnTo>
                  <a:lnTo>
                    <a:pt x="3886" y="1536"/>
                  </a:lnTo>
                  <a:lnTo>
                    <a:pt x="4660" y="1536"/>
                  </a:lnTo>
                  <a:lnTo>
                    <a:pt x="3886" y="1536"/>
                  </a:lnTo>
                  <a:lnTo>
                    <a:pt x="3886" y="774"/>
                  </a:lnTo>
                  <a:lnTo>
                    <a:pt x="3886" y="0"/>
                  </a:lnTo>
                  <a:lnTo>
                    <a:pt x="4660" y="0"/>
                  </a:lnTo>
                  <a:lnTo>
                    <a:pt x="5435" y="0"/>
                  </a:lnTo>
                  <a:lnTo>
                    <a:pt x="4660" y="0"/>
                  </a:lnTo>
                  <a:lnTo>
                    <a:pt x="5435" y="0"/>
                  </a:lnTo>
                  <a:lnTo>
                    <a:pt x="4660" y="0"/>
                  </a:lnTo>
                  <a:lnTo>
                    <a:pt x="5435" y="0"/>
                  </a:lnTo>
                  <a:lnTo>
                    <a:pt x="6223" y="0"/>
                  </a:lnTo>
                  <a:lnTo>
                    <a:pt x="6223" y="774"/>
                  </a:lnTo>
                  <a:lnTo>
                    <a:pt x="5435" y="774"/>
                  </a:lnTo>
                  <a:lnTo>
                    <a:pt x="6223" y="774"/>
                  </a:lnTo>
                  <a:lnTo>
                    <a:pt x="6223" y="0"/>
                  </a:lnTo>
                  <a:lnTo>
                    <a:pt x="6223" y="774"/>
                  </a:lnTo>
                  <a:lnTo>
                    <a:pt x="6223" y="0"/>
                  </a:lnTo>
                  <a:lnTo>
                    <a:pt x="6223" y="774"/>
                  </a:lnTo>
                  <a:lnTo>
                    <a:pt x="6223" y="0"/>
                  </a:lnTo>
                  <a:lnTo>
                    <a:pt x="6604" y="0"/>
                  </a:lnTo>
                  <a:lnTo>
                    <a:pt x="6604" y="774"/>
                  </a:lnTo>
                  <a:lnTo>
                    <a:pt x="6223" y="774"/>
                  </a:lnTo>
                  <a:lnTo>
                    <a:pt x="6223" y="1536"/>
                  </a:lnTo>
                  <a:lnTo>
                    <a:pt x="6223" y="774"/>
                  </a:lnTo>
                  <a:lnTo>
                    <a:pt x="6223" y="1536"/>
                  </a:lnTo>
                  <a:lnTo>
                    <a:pt x="6223" y="774"/>
                  </a:lnTo>
                  <a:lnTo>
                    <a:pt x="6223" y="1536"/>
                  </a:lnTo>
                  <a:lnTo>
                    <a:pt x="6223" y="2298"/>
                  </a:lnTo>
                  <a:lnTo>
                    <a:pt x="6223" y="3073"/>
                  </a:lnTo>
                  <a:close/>
                </a:path>
                <a:path w="8254" h="7619">
                  <a:moveTo>
                    <a:pt x="6604" y="7289"/>
                  </a:moveTo>
                  <a:lnTo>
                    <a:pt x="6223" y="7289"/>
                  </a:lnTo>
                  <a:lnTo>
                    <a:pt x="6604" y="7289"/>
                  </a:lnTo>
                  <a:close/>
                </a:path>
                <a:path w="8254" h="7619">
                  <a:moveTo>
                    <a:pt x="3886" y="6527"/>
                  </a:moveTo>
                  <a:lnTo>
                    <a:pt x="3111" y="6527"/>
                  </a:lnTo>
                  <a:lnTo>
                    <a:pt x="3886" y="6527"/>
                  </a:lnTo>
                  <a:lnTo>
                    <a:pt x="4660" y="6527"/>
                  </a:lnTo>
                  <a:lnTo>
                    <a:pt x="4660" y="5753"/>
                  </a:lnTo>
                  <a:lnTo>
                    <a:pt x="3886" y="6527"/>
                  </a:lnTo>
                  <a:close/>
                </a:path>
                <a:path w="8254" h="7619">
                  <a:moveTo>
                    <a:pt x="7378" y="4610"/>
                  </a:moveTo>
                  <a:lnTo>
                    <a:pt x="6604" y="4610"/>
                  </a:lnTo>
                  <a:lnTo>
                    <a:pt x="7378" y="4610"/>
                  </a:lnTo>
                  <a:close/>
                </a:path>
                <a:path w="8254" h="7619">
                  <a:moveTo>
                    <a:pt x="7378" y="4610"/>
                  </a:moveTo>
                  <a:lnTo>
                    <a:pt x="8166" y="4610"/>
                  </a:lnTo>
                  <a:lnTo>
                    <a:pt x="7378" y="4610"/>
                  </a:lnTo>
                  <a:close/>
                </a:path>
                <a:path w="8254" h="7619">
                  <a:moveTo>
                    <a:pt x="8166" y="3835"/>
                  </a:moveTo>
                  <a:lnTo>
                    <a:pt x="7378" y="3073"/>
                  </a:lnTo>
                  <a:lnTo>
                    <a:pt x="8166" y="3835"/>
                  </a:lnTo>
                  <a:lnTo>
                    <a:pt x="7378" y="3835"/>
                  </a:lnTo>
                  <a:lnTo>
                    <a:pt x="7378" y="4610"/>
                  </a:lnTo>
                  <a:lnTo>
                    <a:pt x="8166" y="4610"/>
                  </a:lnTo>
                  <a:lnTo>
                    <a:pt x="7378" y="4610"/>
                  </a:lnTo>
                  <a:lnTo>
                    <a:pt x="7378" y="3835"/>
                  </a:lnTo>
                  <a:lnTo>
                    <a:pt x="8166" y="383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6279273" y="27072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6262941" y="2705688"/>
              <a:ext cx="19685" cy="7620"/>
            </a:xfrm>
            <a:custGeom>
              <a:avLst/>
              <a:gdLst/>
              <a:ahLst/>
              <a:cxnLst/>
              <a:rect l="l" t="t" r="r" b="b"/>
              <a:pathLst>
                <a:path w="19685" h="7619">
                  <a:moveTo>
                    <a:pt x="17894" y="1536"/>
                  </a:moveTo>
                  <a:lnTo>
                    <a:pt x="17894" y="2298"/>
                  </a:lnTo>
                  <a:lnTo>
                    <a:pt x="17894" y="1536"/>
                  </a:lnTo>
                  <a:lnTo>
                    <a:pt x="17894" y="2298"/>
                  </a:lnTo>
                  <a:lnTo>
                    <a:pt x="17106" y="2298"/>
                  </a:lnTo>
                  <a:lnTo>
                    <a:pt x="17894" y="2298"/>
                  </a:lnTo>
                  <a:lnTo>
                    <a:pt x="17894" y="2679"/>
                  </a:lnTo>
                  <a:lnTo>
                    <a:pt x="16332" y="3454"/>
                  </a:lnTo>
                  <a:lnTo>
                    <a:pt x="15557" y="3454"/>
                  </a:lnTo>
                  <a:lnTo>
                    <a:pt x="15557" y="4216"/>
                  </a:lnTo>
                  <a:lnTo>
                    <a:pt x="14782" y="4216"/>
                  </a:lnTo>
                  <a:lnTo>
                    <a:pt x="13995" y="3454"/>
                  </a:lnTo>
                  <a:lnTo>
                    <a:pt x="14782" y="4216"/>
                  </a:lnTo>
                  <a:lnTo>
                    <a:pt x="13995" y="4216"/>
                  </a:lnTo>
                  <a:lnTo>
                    <a:pt x="13220" y="4216"/>
                  </a:lnTo>
                  <a:lnTo>
                    <a:pt x="13995" y="3454"/>
                  </a:lnTo>
                  <a:lnTo>
                    <a:pt x="13220" y="3454"/>
                  </a:lnTo>
                  <a:lnTo>
                    <a:pt x="13220" y="2679"/>
                  </a:lnTo>
                  <a:lnTo>
                    <a:pt x="13995" y="2679"/>
                  </a:lnTo>
                  <a:lnTo>
                    <a:pt x="13995" y="2298"/>
                  </a:lnTo>
                  <a:lnTo>
                    <a:pt x="14782" y="2298"/>
                  </a:lnTo>
                  <a:lnTo>
                    <a:pt x="15557" y="2298"/>
                  </a:lnTo>
                  <a:lnTo>
                    <a:pt x="16332" y="1536"/>
                  </a:lnTo>
                  <a:lnTo>
                    <a:pt x="15557" y="1536"/>
                  </a:lnTo>
                  <a:lnTo>
                    <a:pt x="16332" y="1536"/>
                  </a:lnTo>
                  <a:lnTo>
                    <a:pt x="16332" y="761"/>
                  </a:lnTo>
                  <a:lnTo>
                    <a:pt x="15557" y="1536"/>
                  </a:lnTo>
                  <a:lnTo>
                    <a:pt x="15557" y="2298"/>
                  </a:lnTo>
                  <a:lnTo>
                    <a:pt x="14782" y="2298"/>
                  </a:lnTo>
                  <a:lnTo>
                    <a:pt x="13995" y="2298"/>
                  </a:lnTo>
                  <a:lnTo>
                    <a:pt x="13995" y="2679"/>
                  </a:lnTo>
                  <a:lnTo>
                    <a:pt x="13220" y="2679"/>
                  </a:lnTo>
                  <a:lnTo>
                    <a:pt x="13220" y="3454"/>
                  </a:lnTo>
                  <a:lnTo>
                    <a:pt x="13220" y="4216"/>
                  </a:lnTo>
                  <a:lnTo>
                    <a:pt x="13220" y="3454"/>
                  </a:lnTo>
                  <a:lnTo>
                    <a:pt x="13220" y="4216"/>
                  </a:lnTo>
                  <a:lnTo>
                    <a:pt x="12839" y="4216"/>
                  </a:lnTo>
                  <a:lnTo>
                    <a:pt x="12052" y="4991"/>
                  </a:lnTo>
                  <a:lnTo>
                    <a:pt x="10502" y="4216"/>
                  </a:lnTo>
                  <a:lnTo>
                    <a:pt x="9728" y="4216"/>
                  </a:lnTo>
                  <a:lnTo>
                    <a:pt x="8940" y="4216"/>
                  </a:lnTo>
                  <a:lnTo>
                    <a:pt x="9728" y="4216"/>
                  </a:lnTo>
                  <a:lnTo>
                    <a:pt x="10502" y="4216"/>
                  </a:lnTo>
                  <a:lnTo>
                    <a:pt x="9728" y="4216"/>
                  </a:lnTo>
                  <a:lnTo>
                    <a:pt x="8940" y="4216"/>
                  </a:lnTo>
                  <a:lnTo>
                    <a:pt x="8166" y="4216"/>
                  </a:lnTo>
                  <a:lnTo>
                    <a:pt x="7391" y="4216"/>
                  </a:lnTo>
                  <a:lnTo>
                    <a:pt x="8166" y="4216"/>
                  </a:lnTo>
                  <a:lnTo>
                    <a:pt x="7391" y="4216"/>
                  </a:lnTo>
                  <a:lnTo>
                    <a:pt x="8166" y="4216"/>
                  </a:lnTo>
                  <a:lnTo>
                    <a:pt x="8940" y="3454"/>
                  </a:lnTo>
                  <a:lnTo>
                    <a:pt x="9728" y="3454"/>
                  </a:lnTo>
                  <a:lnTo>
                    <a:pt x="9728" y="2679"/>
                  </a:lnTo>
                  <a:lnTo>
                    <a:pt x="10502" y="2679"/>
                  </a:lnTo>
                  <a:lnTo>
                    <a:pt x="11277" y="2679"/>
                  </a:lnTo>
                  <a:lnTo>
                    <a:pt x="12052" y="2679"/>
                  </a:lnTo>
                  <a:lnTo>
                    <a:pt x="12839" y="2298"/>
                  </a:lnTo>
                  <a:lnTo>
                    <a:pt x="12839" y="1536"/>
                  </a:lnTo>
                  <a:lnTo>
                    <a:pt x="12839" y="761"/>
                  </a:lnTo>
                  <a:lnTo>
                    <a:pt x="13220" y="761"/>
                  </a:lnTo>
                  <a:lnTo>
                    <a:pt x="13220" y="1536"/>
                  </a:lnTo>
                  <a:lnTo>
                    <a:pt x="13220" y="761"/>
                  </a:lnTo>
                  <a:lnTo>
                    <a:pt x="13995" y="0"/>
                  </a:lnTo>
                  <a:lnTo>
                    <a:pt x="14782" y="0"/>
                  </a:lnTo>
                  <a:lnTo>
                    <a:pt x="15557" y="0"/>
                  </a:lnTo>
                  <a:lnTo>
                    <a:pt x="14782" y="761"/>
                  </a:lnTo>
                  <a:lnTo>
                    <a:pt x="15557" y="0"/>
                  </a:lnTo>
                  <a:lnTo>
                    <a:pt x="15557" y="761"/>
                  </a:lnTo>
                  <a:lnTo>
                    <a:pt x="16332" y="0"/>
                  </a:lnTo>
                  <a:lnTo>
                    <a:pt x="16332" y="761"/>
                  </a:lnTo>
                  <a:lnTo>
                    <a:pt x="16332" y="0"/>
                  </a:lnTo>
                  <a:lnTo>
                    <a:pt x="17106" y="0"/>
                  </a:lnTo>
                  <a:lnTo>
                    <a:pt x="17894" y="0"/>
                  </a:lnTo>
                  <a:lnTo>
                    <a:pt x="17106" y="0"/>
                  </a:lnTo>
                  <a:lnTo>
                    <a:pt x="16332" y="0"/>
                  </a:lnTo>
                  <a:lnTo>
                    <a:pt x="16332" y="761"/>
                  </a:lnTo>
                  <a:lnTo>
                    <a:pt x="17106" y="761"/>
                  </a:lnTo>
                  <a:lnTo>
                    <a:pt x="16332" y="761"/>
                  </a:lnTo>
                  <a:lnTo>
                    <a:pt x="17106" y="761"/>
                  </a:lnTo>
                  <a:lnTo>
                    <a:pt x="16332" y="761"/>
                  </a:lnTo>
                  <a:lnTo>
                    <a:pt x="16332" y="0"/>
                  </a:lnTo>
                  <a:lnTo>
                    <a:pt x="17106" y="0"/>
                  </a:lnTo>
                  <a:lnTo>
                    <a:pt x="17894" y="0"/>
                  </a:lnTo>
                  <a:lnTo>
                    <a:pt x="17106" y="0"/>
                  </a:lnTo>
                  <a:lnTo>
                    <a:pt x="17106" y="761"/>
                  </a:lnTo>
                  <a:lnTo>
                    <a:pt x="16332" y="1536"/>
                  </a:lnTo>
                  <a:lnTo>
                    <a:pt x="17106" y="761"/>
                  </a:lnTo>
                  <a:lnTo>
                    <a:pt x="17106" y="1536"/>
                  </a:lnTo>
                  <a:lnTo>
                    <a:pt x="16332" y="1536"/>
                  </a:lnTo>
                  <a:lnTo>
                    <a:pt x="16332" y="2298"/>
                  </a:lnTo>
                  <a:lnTo>
                    <a:pt x="15557" y="2298"/>
                  </a:lnTo>
                  <a:lnTo>
                    <a:pt x="15557" y="2679"/>
                  </a:lnTo>
                  <a:lnTo>
                    <a:pt x="15557" y="2298"/>
                  </a:lnTo>
                  <a:lnTo>
                    <a:pt x="16332" y="2298"/>
                  </a:lnTo>
                  <a:lnTo>
                    <a:pt x="16332" y="1536"/>
                  </a:lnTo>
                  <a:lnTo>
                    <a:pt x="17106" y="1536"/>
                  </a:lnTo>
                  <a:lnTo>
                    <a:pt x="17106" y="761"/>
                  </a:lnTo>
                  <a:lnTo>
                    <a:pt x="17106" y="0"/>
                  </a:lnTo>
                  <a:lnTo>
                    <a:pt x="17106" y="761"/>
                  </a:lnTo>
                  <a:lnTo>
                    <a:pt x="17106" y="1536"/>
                  </a:lnTo>
                  <a:lnTo>
                    <a:pt x="17106" y="761"/>
                  </a:lnTo>
                  <a:lnTo>
                    <a:pt x="17106" y="0"/>
                  </a:lnTo>
                  <a:lnTo>
                    <a:pt x="17894" y="0"/>
                  </a:lnTo>
                  <a:lnTo>
                    <a:pt x="17894" y="761"/>
                  </a:lnTo>
                  <a:lnTo>
                    <a:pt x="17106" y="761"/>
                  </a:lnTo>
                  <a:lnTo>
                    <a:pt x="17894" y="761"/>
                  </a:lnTo>
                  <a:lnTo>
                    <a:pt x="17894" y="1536"/>
                  </a:lnTo>
                  <a:lnTo>
                    <a:pt x="17894" y="761"/>
                  </a:lnTo>
                  <a:lnTo>
                    <a:pt x="17106" y="761"/>
                  </a:lnTo>
                  <a:lnTo>
                    <a:pt x="17894" y="761"/>
                  </a:lnTo>
                  <a:lnTo>
                    <a:pt x="17894" y="0"/>
                  </a:lnTo>
                  <a:lnTo>
                    <a:pt x="17894" y="761"/>
                  </a:lnTo>
                  <a:lnTo>
                    <a:pt x="17894" y="0"/>
                  </a:lnTo>
                  <a:lnTo>
                    <a:pt x="18669" y="0"/>
                  </a:lnTo>
                  <a:lnTo>
                    <a:pt x="17894" y="0"/>
                  </a:lnTo>
                  <a:lnTo>
                    <a:pt x="18669" y="0"/>
                  </a:lnTo>
                  <a:lnTo>
                    <a:pt x="18669" y="761"/>
                  </a:lnTo>
                  <a:lnTo>
                    <a:pt x="17894" y="761"/>
                  </a:lnTo>
                  <a:lnTo>
                    <a:pt x="17894" y="1536"/>
                  </a:lnTo>
                  <a:close/>
                </a:path>
                <a:path w="19685" h="7619">
                  <a:moveTo>
                    <a:pt x="18669" y="0"/>
                  </a:moveTo>
                  <a:lnTo>
                    <a:pt x="19443" y="0"/>
                  </a:lnTo>
                  <a:lnTo>
                    <a:pt x="19443" y="761"/>
                  </a:lnTo>
                  <a:lnTo>
                    <a:pt x="18669" y="761"/>
                  </a:lnTo>
                  <a:lnTo>
                    <a:pt x="19443" y="761"/>
                  </a:lnTo>
                  <a:lnTo>
                    <a:pt x="18669" y="761"/>
                  </a:lnTo>
                  <a:lnTo>
                    <a:pt x="18669" y="1536"/>
                  </a:lnTo>
                  <a:lnTo>
                    <a:pt x="17894" y="2298"/>
                  </a:lnTo>
                  <a:lnTo>
                    <a:pt x="17894" y="761"/>
                  </a:lnTo>
                  <a:lnTo>
                    <a:pt x="17894" y="1536"/>
                  </a:lnTo>
                  <a:lnTo>
                    <a:pt x="17894" y="761"/>
                  </a:lnTo>
                  <a:lnTo>
                    <a:pt x="18669" y="761"/>
                  </a:lnTo>
                  <a:lnTo>
                    <a:pt x="18669" y="0"/>
                  </a:lnTo>
                  <a:close/>
                </a:path>
                <a:path w="19685" h="7619">
                  <a:moveTo>
                    <a:pt x="12052" y="5753"/>
                  </a:moveTo>
                  <a:lnTo>
                    <a:pt x="11277" y="4991"/>
                  </a:lnTo>
                  <a:lnTo>
                    <a:pt x="12052" y="4991"/>
                  </a:lnTo>
                  <a:lnTo>
                    <a:pt x="11277" y="4991"/>
                  </a:lnTo>
                  <a:lnTo>
                    <a:pt x="11277" y="5753"/>
                  </a:lnTo>
                  <a:lnTo>
                    <a:pt x="11277" y="4991"/>
                  </a:lnTo>
                  <a:lnTo>
                    <a:pt x="11277" y="5753"/>
                  </a:lnTo>
                  <a:lnTo>
                    <a:pt x="12052" y="5753"/>
                  </a:lnTo>
                  <a:lnTo>
                    <a:pt x="11277" y="5753"/>
                  </a:lnTo>
                  <a:lnTo>
                    <a:pt x="10502" y="5753"/>
                  </a:lnTo>
                  <a:lnTo>
                    <a:pt x="11277" y="5753"/>
                  </a:lnTo>
                  <a:lnTo>
                    <a:pt x="12052" y="5753"/>
                  </a:lnTo>
                  <a:lnTo>
                    <a:pt x="11277" y="5753"/>
                  </a:lnTo>
                  <a:lnTo>
                    <a:pt x="10502" y="5753"/>
                  </a:lnTo>
                  <a:lnTo>
                    <a:pt x="9728" y="5753"/>
                  </a:lnTo>
                  <a:lnTo>
                    <a:pt x="9728" y="6515"/>
                  </a:lnTo>
                  <a:lnTo>
                    <a:pt x="8940" y="6515"/>
                  </a:lnTo>
                  <a:lnTo>
                    <a:pt x="8940" y="7289"/>
                  </a:lnTo>
                  <a:lnTo>
                    <a:pt x="8166" y="6515"/>
                  </a:lnTo>
                  <a:lnTo>
                    <a:pt x="7391" y="6515"/>
                  </a:lnTo>
                  <a:lnTo>
                    <a:pt x="6616" y="6515"/>
                  </a:lnTo>
                  <a:lnTo>
                    <a:pt x="6616" y="5753"/>
                  </a:lnTo>
                  <a:lnTo>
                    <a:pt x="7391" y="5753"/>
                  </a:lnTo>
                  <a:lnTo>
                    <a:pt x="7391" y="4991"/>
                  </a:lnTo>
                  <a:lnTo>
                    <a:pt x="8166" y="4991"/>
                  </a:lnTo>
                  <a:lnTo>
                    <a:pt x="12052" y="4991"/>
                  </a:lnTo>
                  <a:lnTo>
                    <a:pt x="12052" y="5753"/>
                  </a:lnTo>
                  <a:lnTo>
                    <a:pt x="11277" y="5753"/>
                  </a:lnTo>
                  <a:lnTo>
                    <a:pt x="12052" y="5753"/>
                  </a:lnTo>
                  <a:close/>
                </a:path>
                <a:path w="19685" h="7619">
                  <a:moveTo>
                    <a:pt x="5829" y="4991"/>
                  </a:moveTo>
                  <a:lnTo>
                    <a:pt x="5054" y="5753"/>
                  </a:lnTo>
                  <a:lnTo>
                    <a:pt x="5829" y="5753"/>
                  </a:lnTo>
                  <a:lnTo>
                    <a:pt x="5054" y="5753"/>
                  </a:lnTo>
                  <a:lnTo>
                    <a:pt x="5829" y="5753"/>
                  </a:lnTo>
                  <a:lnTo>
                    <a:pt x="5829" y="4991"/>
                  </a:lnTo>
                  <a:lnTo>
                    <a:pt x="5829" y="5753"/>
                  </a:lnTo>
                  <a:lnTo>
                    <a:pt x="5829" y="4991"/>
                  </a:lnTo>
                  <a:lnTo>
                    <a:pt x="6616" y="4991"/>
                  </a:lnTo>
                  <a:lnTo>
                    <a:pt x="6616" y="5753"/>
                  </a:lnTo>
                  <a:lnTo>
                    <a:pt x="5829" y="5753"/>
                  </a:lnTo>
                  <a:lnTo>
                    <a:pt x="5054" y="5753"/>
                  </a:lnTo>
                  <a:lnTo>
                    <a:pt x="4279" y="5753"/>
                  </a:lnTo>
                  <a:lnTo>
                    <a:pt x="5054" y="5753"/>
                  </a:lnTo>
                  <a:lnTo>
                    <a:pt x="5829" y="5753"/>
                  </a:lnTo>
                  <a:lnTo>
                    <a:pt x="6616" y="5753"/>
                  </a:lnTo>
                  <a:lnTo>
                    <a:pt x="6616" y="4991"/>
                  </a:lnTo>
                  <a:lnTo>
                    <a:pt x="7391" y="4991"/>
                  </a:lnTo>
                  <a:lnTo>
                    <a:pt x="6616" y="4991"/>
                  </a:lnTo>
                  <a:lnTo>
                    <a:pt x="6616" y="5753"/>
                  </a:lnTo>
                  <a:lnTo>
                    <a:pt x="5829" y="6515"/>
                  </a:lnTo>
                  <a:lnTo>
                    <a:pt x="5829" y="5753"/>
                  </a:lnTo>
                  <a:lnTo>
                    <a:pt x="5829" y="6515"/>
                  </a:lnTo>
                  <a:lnTo>
                    <a:pt x="5054" y="6515"/>
                  </a:lnTo>
                  <a:lnTo>
                    <a:pt x="5054" y="5753"/>
                  </a:lnTo>
                  <a:lnTo>
                    <a:pt x="4279" y="6515"/>
                  </a:lnTo>
                  <a:lnTo>
                    <a:pt x="5054" y="5753"/>
                  </a:lnTo>
                  <a:lnTo>
                    <a:pt x="5054" y="6515"/>
                  </a:lnTo>
                  <a:lnTo>
                    <a:pt x="5829" y="6515"/>
                  </a:lnTo>
                  <a:lnTo>
                    <a:pt x="5054" y="6515"/>
                  </a:lnTo>
                  <a:lnTo>
                    <a:pt x="4279" y="6515"/>
                  </a:lnTo>
                  <a:lnTo>
                    <a:pt x="3886" y="7289"/>
                  </a:lnTo>
                  <a:lnTo>
                    <a:pt x="4279" y="6515"/>
                  </a:lnTo>
                  <a:lnTo>
                    <a:pt x="4279" y="7289"/>
                  </a:lnTo>
                  <a:lnTo>
                    <a:pt x="3886" y="7289"/>
                  </a:lnTo>
                  <a:lnTo>
                    <a:pt x="3111" y="7289"/>
                  </a:lnTo>
                  <a:lnTo>
                    <a:pt x="3886" y="7289"/>
                  </a:lnTo>
                  <a:lnTo>
                    <a:pt x="3111" y="7289"/>
                  </a:lnTo>
                  <a:lnTo>
                    <a:pt x="2336" y="7289"/>
                  </a:lnTo>
                  <a:lnTo>
                    <a:pt x="2336" y="6515"/>
                  </a:lnTo>
                  <a:lnTo>
                    <a:pt x="1549" y="6515"/>
                  </a:lnTo>
                  <a:lnTo>
                    <a:pt x="1549" y="5753"/>
                  </a:lnTo>
                  <a:lnTo>
                    <a:pt x="774" y="5753"/>
                  </a:lnTo>
                  <a:lnTo>
                    <a:pt x="1549" y="5753"/>
                  </a:lnTo>
                  <a:lnTo>
                    <a:pt x="2336" y="5753"/>
                  </a:lnTo>
                  <a:lnTo>
                    <a:pt x="1549" y="5753"/>
                  </a:lnTo>
                  <a:lnTo>
                    <a:pt x="774" y="5753"/>
                  </a:lnTo>
                  <a:lnTo>
                    <a:pt x="0" y="5753"/>
                  </a:lnTo>
                  <a:lnTo>
                    <a:pt x="0" y="4991"/>
                  </a:lnTo>
                  <a:lnTo>
                    <a:pt x="774" y="4991"/>
                  </a:lnTo>
                  <a:lnTo>
                    <a:pt x="774" y="4216"/>
                  </a:lnTo>
                  <a:lnTo>
                    <a:pt x="774" y="4991"/>
                  </a:lnTo>
                  <a:lnTo>
                    <a:pt x="2336" y="4991"/>
                  </a:lnTo>
                  <a:lnTo>
                    <a:pt x="1549" y="4991"/>
                  </a:lnTo>
                  <a:lnTo>
                    <a:pt x="5054" y="4991"/>
                  </a:lnTo>
                  <a:lnTo>
                    <a:pt x="4279" y="4991"/>
                  </a:lnTo>
                  <a:lnTo>
                    <a:pt x="3886" y="4991"/>
                  </a:lnTo>
                  <a:lnTo>
                    <a:pt x="3886" y="5753"/>
                  </a:lnTo>
                  <a:lnTo>
                    <a:pt x="3111" y="5753"/>
                  </a:lnTo>
                  <a:lnTo>
                    <a:pt x="3886" y="5753"/>
                  </a:lnTo>
                  <a:lnTo>
                    <a:pt x="3886" y="4991"/>
                  </a:lnTo>
                  <a:lnTo>
                    <a:pt x="4279" y="4991"/>
                  </a:lnTo>
                  <a:lnTo>
                    <a:pt x="5054" y="4991"/>
                  </a:lnTo>
                  <a:lnTo>
                    <a:pt x="5829" y="4991"/>
                  </a:lnTo>
                  <a:lnTo>
                    <a:pt x="5829" y="4216"/>
                  </a:lnTo>
                  <a:lnTo>
                    <a:pt x="6616" y="4216"/>
                  </a:lnTo>
                  <a:lnTo>
                    <a:pt x="7391" y="3454"/>
                  </a:lnTo>
                  <a:lnTo>
                    <a:pt x="7391" y="4216"/>
                  </a:lnTo>
                  <a:lnTo>
                    <a:pt x="7391" y="4991"/>
                  </a:lnTo>
                  <a:lnTo>
                    <a:pt x="6616" y="4991"/>
                  </a:lnTo>
                  <a:lnTo>
                    <a:pt x="5829" y="4991"/>
                  </a:lnTo>
                  <a:lnTo>
                    <a:pt x="6616" y="4991"/>
                  </a:lnTo>
                  <a:lnTo>
                    <a:pt x="5829" y="4991"/>
                  </a:lnTo>
                  <a:close/>
                </a:path>
                <a:path w="19685" h="7619">
                  <a:moveTo>
                    <a:pt x="2336" y="7289"/>
                  </a:moveTo>
                  <a:lnTo>
                    <a:pt x="1549" y="6515"/>
                  </a:lnTo>
                  <a:lnTo>
                    <a:pt x="2336" y="6515"/>
                  </a:lnTo>
                  <a:lnTo>
                    <a:pt x="2336" y="728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6256324" y="27122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6253213" y="2711442"/>
              <a:ext cx="4445" cy="5715"/>
            </a:xfrm>
            <a:custGeom>
              <a:avLst/>
              <a:gdLst/>
              <a:ahLst/>
              <a:cxnLst/>
              <a:rect l="l" t="t" r="r" b="b"/>
              <a:pathLst>
                <a:path w="4445" h="5714">
                  <a:moveTo>
                    <a:pt x="1562" y="2298"/>
                  </a:moveTo>
                  <a:lnTo>
                    <a:pt x="2336" y="2298"/>
                  </a:lnTo>
                  <a:lnTo>
                    <a:pt x="1562" y="1536"/>
                  </a:lnTo>
                  <a:lnTo>
                    <a:pt x="2336" y="1536"/>
                  </a:lnTo>
                  <a:lnTo>
                    <a:pt x="1562" y="1536"/>
                  </a:lnTo>
                  <a:lnTo>
                    <a:pt x="1562" y="2298"/>
                  </a:lnTo>
                  <a:close/>
                </a:path>
                <a:path w="4445" h="5714">
                  <a:moveTo>
                    <a:pt x="3886" y="3073"/>
                  </a:moveTo>
                  <a:lnTo>
                    <a:pt x="3886" y="3835"/>
                  </a:lnTo>
                  <a:lnTo>
                    <a:pt x="3111" y="3835"/>
                  </a:lnTo>
                  <a:lnTo>
                    <a:pt x="3111" y="4597"/>
                  </a:lnTo>
                  <a:lnTo>
                    <a:pt x="2336" y="4597"/>
                  </a:lnTo>
                  <a:lnTo>
                    <a:pt x="1562" y="5372"/>
                  </a:lnTo>
                  <a:lnTo>
                    <a:pt x="774" y="5372"/>
                  </a:lnTo>
                  <a:lnTo>
                    <a:pt x="0" y="5372"/>
                  </a:lnTo>
                  <a:lnTo>
                    <a:pt x="0" y="4597"/>
                  </a:lnTo>
                  <a:lnTo>
                    <a:pt x="0" y="3835"/>
                  </a:lnTo>
                  <a:lnTo>
                    <a:pt x="774" y="3835"/>
                  </a:lnTo>
                  <a:lnTo>
                    <a:pt x="0" y="4597"/>
                  </a:lnTo>
                  <a:lnTo>
                    <a:pt x="774" y="4597"/>
                  </a:lnTo>
                  <a:lnTo>
                    <a:pt x="774" y="3835"/>
                  </a:lnTo>
                  <a:lnTo>
                    <a:pt x="0" y="3835"/>
                  </a:lnTo>
                  <a:lnTo>
                    <a:pt x="0" y="3073"/>
                  </a:lnTo>
                  <a:lnTo>
                    <a:pt x="774" y="3073"/>
                  </a:lnTo>
                  <a:lnTo>
                    <a:pt x="774" y="2298"/>
                  </a:lnTo>
                  <a:lnTo>
                    <a:pt x="774" y="1536"/>
                  </a:lnTo>
                  <a:lnTo>
                    <a:pt x="1562" y="1536"/>
                  </a:lnTo>
                  <a:lnTo>
                    <a:pt x="1562" y="761"/>
                  </a:lnTo>
                  <a:lnTo>
                    <a:pt x="1562" y="1536"/>
                  </a:lnTo>
                  <a:lnTo>
                    <a:pt x="2336" y="761"/>
                  </a:lnTo>
                  <a:lnTo>
                    <a:pt x="2336" y="0"/>
                  </a:lnTo>
                  <a:lnTo>
                    <a:pt x="3111" y="0"/>
                  </a:lnTo>
                  <a:lnTo>
                    <a:pt x="3111" y="761"/>
                  </a:lnTo>
                  <a:lnTo>
                    <a:pt x="3111" y="0"/>
                  </a:lnTo>
                  <a:lnTo>
                    <a:pt x="3111" y="761"/>
                  </a:lnTo>
                  <a:lnTo>
                    <a:pt x="3111" y="0"/>
                  </a:lnTo>
                  <a:lnTo>
                    <a:pt x="3111" y="761"/>
                  </a:lnTo>
                  <a:lnTo>
                    <a:pt x="3111" y="1536"/>
                  </a:lnTo>
                  <a:lnTo>
                    <a:pt x="3111" y="761"/>
                  </a:lnTo>
                  <a:lnTo>
                    <a:pt x="3886" y="0"/>
                  </a:lnTo>
                  <a:lnTo>
                    <a:pt x="3886" y="761"/>
                  </a:lnTo>
                  <a:lnTo>
                    <a:pt x="3886" y="0"/>
                  </a:lnTo>
                  <a:lnTo>
                    <a:pt x="3886" y="761"/>
                  </a:lnTo>
                  <a:lnTo>
                    <a:pt x="3886" y="0"/>
                  </a:lnTo>
                  <a:lnTo>
                    <a:pt x="3886" y="761"/>
                  </a:lnTo>
                  <a:lnTo>
                    <a:pt x="4279" y="761"/>
                  </a:lnTo>
                  <a:lnTo>
                    <a:pt x="3886" y="761"/>
                  </a:lnTo>
                  <a:lnTo>
                    <a:pt x="3886" y="1536"/>
                  </a:lnTo>
                  <a:lnTo>
                    <a:pt x="3886" y="2298"/>
                  </a:lnTo>
                  <a:lnTo>
                    <a:pt x="3111" y="2298"/>
                  </a:lnTo>
                  <a:lnTo>
                    <a:pt x="3111" y="3073"/>
                  </a:lnTo>
                  <a:lnTo>
                    <a:pt x="3886" y="30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6256324" y="27122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6253987" y="27129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6255549" y="271603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49" y="0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774" y="0"/>
                  </a:lnTo>
                  <a:lnTo>
                    <a:pt x="154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6252438" y="27137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6252438" y="27145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6252438" y="27137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6256324" y="27160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6255549" y="27160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6250101" y="2716814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4673" y="1917"/>
                  </a:moveTo>
                  <a:lnTo>
                    <a:pt x="3886" y="1155"/>
                  </a:lnTo>
                  <a:lnTo>
                    <a:pt x="4673" y="1155"/>
                  </a:lnTo>
                  <a:lnTo>
                    <a:pt x="4673" y="1917"/>
                  </a:lnTo>
                  <a:lnTo>
                    <a:pt x="5448" y="1917"/>
                  </a:lnTo>
                  <a:lnTo>
                    <a:pt x="5448" y="2692"/>
                  </a:lnTo>
                  <a:lnTo>
                    <a:pt x="4673" y="2692"/>
                  </a:lnTo>
                  <a:lnTo>
                    <a:pt x="4673" y="1917"/>
                  </a:lnTo>
                  <a:close/>
                </a:path>
                <a:path w="5714" h="3175">
                  <a:moveTo>
                    <a:pt x="1562" y="761"/>
                  </a:moveTo>
                  <a:lnTo>
                    <a:pt x="787" y="761"/>
                  </a:lnTo>
                  <a:lnTo>
                    <a:pt x="787" y="0"/>
                  </a:lnTo>
                  <a:lnTo>
                    <a:pt x="1562" y="761"/>
                  </a:lnTo>
                  <a:close/>
                </a:path>
                <a:path w="5714" h="3175">
                  <a:moveTo>
                    <a:pt x="1562" y="761"/>
                  </a:moveTo>
                  <a:lnTo>
                    <a:pt x="787" y="761"/>
                  </a:lnTo>
                  <a:lnTo>
                    <a:pt x="1562" y="761"/>
                  </a:lnTo>
                  <a:close/>
                </a:path>
                <a:path w="5714" h="3175">
                  <a:moveTo>
                    <a:pt x="787" y="1155"/>
                  </a:moveTo>
                  <a:lnTo>
                    <a:pt x="0" y="1155"/>
                  </a:lnTo>
                  <a:lnTo>
                    <a:pt x="0" y="761"/>
                  </a:lnTo>
                  <a:lnTo>
                    <a:pt x="787" y="761"/>
                  </a:lnTo>
                  <a:lnTo>
                    <a:pt x="0" y="761"/>
                  </a:lnTo>
                  <a:lnTo>
                    <a:pt x="787" y="761"/>
                  </a:lnTo>
                  <a:lnTo>
                    <a:pt x="0" y="1155"/>
                  </a:lnTo>
                  <a:lnTo>
                    <a:pt x="787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6250889" y="27175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6253987" y="27202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6253213" y="2719506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4">
                  <a:moveTo>
                    <a:pt x="1562" y="3060"/>
                  </a:moveTo>
                  <a:lnTo>
                    <a:pt x="1562" y="2298"/>
                  </a:lnTo>
                  <a:lnTo>
                    <a:pt x="2336" y="3060"/>
                  </a:lnTo>
                  <a:lnTo>
                    <a:pt x="1562" y="3060"/>
                  </a:lnTo>
                  <a:lnTo>
                    <a:pt x="1562" y="3835"/>
                  </a:lnTo>
                  <a:lnTo>
                    <a:pt x="0" y="2298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1536"/>
                  </a:lnTo>
                  <a:lnTo>
                    <a:pt x="1562" y="1536"/>
                  </a:lnTo>
                  <a:lnTo>
                    <a:pt x="1562" y="2298"/>
                  </a:lnTo>
                  <a:lnTo>
                    <a:pt x="1562" y="1536"/>
                  </a:lnTo>
                  <a:lnTo>
                    <a:pt x="1562" y="2298"/>
                  </a:lnTo>
                  <a:lnTo>
                    <a:pt x="1562" y="30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6255549" y="27225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6251663" y="27210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549" y="762"/>
                  </a:moveTo>
                  <a:lnTo>
                    <a:pt x="774" y="762"/>
                  </a:lnTo>
                  <a:lnTo>
                    <a:pt x="774" y="1524"/>
                  </a:lnTo>
                  <a:lnTo>
                    <a:pt x="774" y="762"/>
                  </a:lnTo>
                  <a:lnTo>
                    <a:pt x="0" y="762"/>
                  </a:lnTo>
                  <a:lnTo>
                    <a:pt x="774" y="762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1549" y="762"/>
                  </a:lnTo>
                  <a:lnTo>
                    <a:pt x="774" y="762"/>
                  </a:lnTo>
                  <a:lnTo>
                    <a:pt x="1549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6182958" y="2667931"/>
              <a:ext cx="200660" cy="53975"/>
            </a:xfrm>
            <a:custGeom>
              <a:avLst/>
              <a:gdLst/>
              <a:ahLst/>
              <a:cxnLst/>
              <a:rect l="l" t="t" r="r" b="b"/>
              <a:pathLst>
                <a:path w="200660" h="53975">
                  <a:moveTo>
                    <a:pt x="160007" y="21869"/>
                  </a:moveTo>
                  <a:lnTo>
                    <a:pt x="159626" y="21869"/>
                  </a:lnTo>
                  <a:lnTo>
                    <a:pt x="159626" y="22631"/>
                  </a:lnTo>
                  <a:lnTo>
                    <a:pt x="160007" y="22631"/>
                  </a:lnTo>
                  <a:lnTo>
                    <a:pt x="160007" y="21869"/>
                  </a:lnTo>
                  <a:close/>
                </a:path>
                <a:path w="200660" h="53975">
                  <a:moveTo>
                    <a:pt x="169354" y="30302"/>
                  </a:moveTo>
                  <a:lnTo>
                    <a:pt x="168579" y="30302"/>
                  </a:lnTo>
                  <a:lnTo>
                    <a:pt x="168579" y="30683"/>
                  </a:lnTo>
                  <a:lnTo>
                    <a:pt x="169354" y="30683"/>
                  </a:lnTo>
                  <a:lnTo>
                    <a:pt x="169354" y="30302"/>
                  </a:lnTo>
                  <a:close/>
                </a:path>
                <a:path w="200660" h="53975">
                  <a:moveTo>
                    <a:pt x="149110" y="27241"/>
                  </a:moveTo>
                  <a:lnTo>
                    <a:pt x="148336" y="27241"/>
                  </a:lnTo>
                  <a:lnTo>
                    <a:pt x="148336" y="28003"/>
                  </a:lnTo>
                  <a:lnTo>
                    <a:pt x="149110" y="28003"/>
                  </a:lnTo>
                  <a:lnTo>
                    <a:pt x="149110" y="27241"/>
                  </a:lnTo>
                  <a:close/>
                </a:path>
                <a:path w="200660" h="53975">
                  <a:moveTo>
                    <a:pt x="152615" y="36829"/>
                  </a:moveTo>
                  <a:lnTo>
                    <a:pt x="151841" y="36829"/>
                  </a:lnTo>
                  <a:lnTo>
                    <a:pt x="151841" y="37591"/>
                  </a:lnTo>
                  <a:lnTo>
                    <a:pt x="152615" y="37591"/>
                  </a:lnTo>
                  <a:lnTo>
                    <a:pt x="152615" y="36829"/>
                  </a:lnTo>
                  <a:close/>
                </a:path>
                <a:path w="200660" h="53975">
                  <a:moveTo>
                    <a:pt x="152615" y="33756"/>
                  </a:moveTo>
                  <a:lnTo>
                    <a:pt x="151841" y="33756"/>
                  </a:lnTo>
                  <a:lnTo>
                    <a:pt x="151841" y="36829"/>
                  </a:lnTo>
                  <a:lnTo>
                    <a:pt x="152615" y="36067"/>
                  </a:lnTo>
                  <a:lnTo>
                    <a:pt x="152615" y="33756"/>
                  </a:lnTo>
                  <a:close/>
                </a:path>
                <a:path w="200660" h="53975">
                  <a:moveTo>
                    <a:pt x="149885" y="30683"/>
                  </a:moveTo>
                  <a:lnTo>
                    <a:pt x="149885" y="32219"/>
                  </a:lnTo>
                  <a:lnTo>
                    <a:pt x="150279" y="32219"/>
                  </a:lnTo>
                  <a:lnTo>
                    <a:pt x="150279" y="32994"/>
                  </a:lnTo>
                  <a:lnTo>
                    <a:pt x="151053" y="32994"/>
                  </a:lnTo>
                  <a:lnTo>
                    <a:pt x="151053" y="33756"/>
                  </a:lnTo>
                  <a:lnTo>
                    <a:pt x="151841" y="33756"/>
                  </a:lnTo>
                  <a:lnTo>
                    <a:pt x="151841" y="32994"/>
                  </a:lnTo>
                  <a:lnTo>
                    <a:pt x="150279" y="31457"/>
                  </a:lnTo>
                  <a:lnTo>
                    <a:pt x="149885" y="30683"/>
                  </a:lnTo>
                  <a:close/>
                </a:path>
                <a:path w="200660" h="53975">
                  <a:moveTo>
                    <a:pt x="149885" y="30302"/>
                  </a:moveTo>
                  <a:lnTo>
                    <a:pt x="149110" y="30302"/>
                  </a:lnTo>
                  <a:lnTo>
                    <a:pt x="149110" y="30683"/>
                  </a:lnTo>
                  <a:lnTo>
                    <a:pt x="149885" y="30683"/>
                  </a:lnTo>
                  <a:lnTo>
                    <a:pt x="149885" y="30302"/>
                  </a:lnTo>
                  <a:close/>
                </a:path>
                <a:path w="200660" h="53975">
                  <a:moveTo>
                    <a:pt x="200494" y="52933"/>
                  </a:moveTo>
                  <a:lnTo>
                    <a:pt x="199720" y="52933"/>
                  </a:lnTo>
                  <a:lnTo>
                    <a:pt x="199720" y="53708"/>
                  </a:lnTo>
                  <a:lnTo>
                    <a:pt x="200494" y="53708"/>
                  </a:lnTo>
                  <a:lnTo>
                    <a:pt x="200494" y="52933"/>
                  </a:lnTo>
                  <a:close/>
                </a:path>
                <a:path w="200660" h="53975">
                  <a:moveTo>
                    <a:pt x="110172" y="23406"/>
                  </a:moveTo>
                  <a:lnTo>
                    <a:pt x="110172" y="24942"/>
                  </a:lnTo>
                  <a:lnTo>
                    <a:pt x="110959" y="24168"/>
                  </a:lnTo>
                  <a:lnTo>
                    <a:pt x="110172" y="23406"/>
                  </a:lnTo>
                  <a:close/>
                </a:path>
                <a:path w="200660" h="53975">
                  <a:moveTo>
                    <a:pt x="112509" y="25704"/>
                  </a:moveTo>
                  <a:lnTo>
                    <a:pt x="112509" y="26466"/>
                  </a:lnTo>
                  <a:lnTo>
                    <a:pt x="112903" y="26466"/>
                  </a:lnTo>
                  <a:lnTo>
                    <a:pt x="112509" y="25704"/>
                  </a:lnTo>
                  <a:close/>
                </a:path>
                <a:path w="200660" h="53975">
                  <a:moveTo>
                    <a:pt x="116789" y="28003"/>
                  </a:moveTo>
                  <a:lnTo>
                    <a:pt x="116801" y="29540"/>
                  </a:lnTo>
                  <a:lnTo>
                    <a:pt x="117576" y="29540"/>
                  </a:lnTo>
                  <a:lnTo>
                    <a:pt x="117563" y="28765"/>
                  </a:lnTo>
                  <a:lnTo>
                    <a:pt x="116789" y="28003"/>
                  </a:lnTo>
                  <a:close/>
                </a:path>
                <a:path w="200660" h="53975">
                  <a:moveTo>
                    <a:pt x="117576" y="28778"/>
                  </a:moveTo>
                  <a:lnTo>
                    <a:pt x="117576" y="29540"/>
                  </a:lnTo>
                  <a:lnTo>
                    <a:pt x="118351" y="29540"/>
                  </a:lnTo>
                  <a:lnTo>
                    <a:pt x="117576" y="28778"/>
                  </a:lnTo>
                  <a:close/>
                </a:path>
                <a:path w="200660" h="53975">
                  <a:moveTo>
                    <a:pt x="116014" y="27241"/>
                  </a:moveTo>
                  <a:lnTo>
                    <a:pt x="115239" y="27241"/>
                  </a:lnTo>
                  <a:lnTo>
                    <a:pt x="115239" y="28003"/>
                  </a:lnTo>
                  <a:lnTo>
                    <a:pt x="116014" y="28003"/>
                  </a:lnTo>
                  <a:lnTo>
                    <a:pt x="116014" y="27241"/>
                  </a:lnTo>
                  <a:close/>
                </a:path>
                <a:path w="200660" h="53975">
                  <a:moveTo>
                    <a:pt x="166243" y="47955"/>
                  </a:moveTo>
                  <a:lnTo>
                    <a:pt x="165468" y="47955"/>
                  </a:lnTo>
                  <a:lnTo>
                    <a:pt x="165468" y="48717"/>
                  </a:lnTo>
                  <a:lnTo>
                    <a:pt x="166243" y="48717"/>
                  </a:lnTo>
                  <a:lnTo>
                    <a:pt x="166243" y="47955"/>
                  </a:lnTo>
                  <a:close/>
                </a:path>
                <a:path w="200660" h="53975">
                  <a:moveTo>
                    <a:pt x="167017" y="47955"/>
                  </a:moveTo>
                  <a:lnTo>
                    <a:pt x="166243" y="47955"/>
                  </a:lnTo>
                  <a:lnTo>
                    <a:pt x="166243" y="48717"/>
                  </a:lnTo>
                  <a:lnTo>
                    <a:pt x="167017" y="47955"/>
                  </a:lnTo>
                  <a:close/>
                </a:path>
                <a:path w="200660" h="53975">
                  <a:moveTo>
                    <a:pt x="106286" y="25704"/>
                  </a:moveTo>
                  <a:lnTo>
                    <a:pt x="105498" y="25704"/>
                  </a:lnTo>
                  <a:lnTo>
                    <a:pt x="105498" y="26466"/>
                  </a:lnTo>
                  <a:lnTo>
                    <a:pt x="106286" y="27241"/>
                  </a:lnTo>
                  <a:lnTo>
                    <a:pt x="106286" y="25704"/>
                  </a:lnTo>
                  <a:close/>
                </a:path>
                <a:path w="200660" h="53975">
                  <a:moveTo>
                    <a:pt x="133921" y="39128"/>
                  </a:moveTo>
                  <a:lnTo>
                    <a:pt x="134708" y="39903"/>
                  </a:lnTo>
                  <a:lnTo>
                    <a:pt x="135483" y="40284"/>
                  </a:lnTo>
                  <a:lnTo>
                    <a:pt x="137045" y="40284"/>
                  </a:lnTo>
                  <a:lnTo>
                    <a:pt x="137045" y="39903"/>
                  </a:lnTo>
                  <a:lnTo>
                    <a:pt x="136258" y="39903"/>
                  </a:lnTo>
                  <a:lnTo>
                    <a:pt x="133921" y="39128"/>
                  </a:lnTo>
                  <a:close/>
                </a:path>
                <a:path w="200660" h="53975">
                  <a:moveTo>
                    <a:pt x="132372" y="39128"/>
                  </a:moveTo>
                  <a:lnTo>
                    <a:pt x="131584" y="39128"/>
                  </a:lnTo>
                  <a:lnTo>
                    <a:pt x="131584" y="39903"/>
                  </a:lnTo>
                  <a:lnTo>
                    <a:pt x="132372" y="39903"/>
                  </a:lnTo>
                  <a:lnTo>
                    <a:pt x="132372" y="39128"/>
                  </a:lnTo>
                  <a:close/>
                </a:path>
                <a:path w="200660" h="53975">
                  <a:moveTo>
                    <a:pt x="54889" y="3454"/>
                  </a:moveTo>
                  <a:lnTo>
                    <a:pt x="54889" y="4216"/>
                  </a:lnTo>
                  <a:lnTo>
                    <a:pt x="55664" y="4216"/>
                  </a:lnTo>
                  <a:lnTo>
                    <a:pt x="54889" y="3454"/>
                  </a:lnTo>
                  <a:close/>
                </a:path>
                <a:path w="200660" h="53975">
                  <a:moveTo>
                    <a:pt x="63068" y="9588"/>
                  </a:moveTo>
                  <a:lnTo>
                    <a:pt x="62293" y="9588"/>
                  </a:lnTo>
                  <a:lnTo>
                    <a:pt x="63068" y="10350"/>
                  </a:lnTo>
                  <a:lnTo>
                    <a:pt x="63842" y="10350"/>
                  </a:lnTo>
                  <a:lnTo>
                    <a:pt x="63068" y="9588"/>
                  </a:lnTo>
                  <a:close/>
                </a:path>
                <a:path w="200660" h="53975">
                  <a:moveTo>
                    <a:pt x="130416" y="39128"/>
                  </a:moveTo>
                  <a:lnTo>
                    <a:pt x="129641" y="39128"/>
                  </a:lnTo>
                  <a:lnTo>
                    <a:pt x="129641" y="39903"/>
                  </a:lnTo>
                  <a:lnTo>
                    <a:pt x="130416" y="39903"/>
                  </a:lnTo>
                  <a:lnTo>
                    <a:pt x="130416" y="39128"/>
                  </a:lnTo>
                  <a:close/>
                </a:path>
                <a:path w="200660" h="53975">
                  <a:moveTo>
                    <a:pt x="85255" y="23406"/>
                  </a:moveTo>
                  <a:lnTo>
                    <a:pt x="84480" y="23406"/>
                  </a:lnTo>
                  <a:lnTo>
                    <a:pt x="84480" y="24168"/>
                  </a:lnTo>
                  <a:lnTo>
                    <a:pt x="85255" y="23406"/>
                  </a:lnTo>
                  <a:close/>
                </a:path>
                <a:path w="200660" h="53975">
                  <a:moveTo>
                    <a:pt x="72021" y="21094"/>
                  </a:moveTo>
                  <a:lnTo>
                    <a:pt x="71247" y="21094"/>
                  </a:lnTo>
                  <a:lnTo>
                    <a:pt x="71247" y="21869"/>
                  </a:lnTo>
                  <a:lnTo>
                    <a:pt x="72021" y="21869"/>
                  </a:lnTo>
                  <a:lnTo>
                    <a:pt x="72021" y="21094"/>
                  </a:lnTo>
                  <a:close/>
                </a:path>
                <a:path w="200660" h="53975">
                  <a:moveTo>
                    <a:pt x="74752" y="21094"/>
                  </a:moveTo>
                  <a:lnTo>
                    <a:pt x="74358" y="21094"/>
                  </a:lnTo>
                  <a:lnTo>
                    <a:pt x="74358" y="21869"/>
                  </a:lnTo>
                  <a:lnTo>
                    <a:pt x="74752" y="21094"/>
                  </a:lnTo>
                  <a:close/>
                </a:path>
                <a:path w="200660" h="53975">
                  <a:moveTo>
                    <a:pt x="76301" y="20713"/>
                  </a:moveTo>
                  <a:lnTo>
                    <a:pt x="72796" y="20713"/>
                  </a:lnTo>
                  <a:lnTo>
                    <a:pt x="72021" y="21094"/>
                  </a:lnTo>
                  <a:lnTo>
                    <a:pt x="75526" y="21094"/>
                  </a:lnTo>
                  <a:lnTo>
                    <a:pt x="75526" y="21869"/>
                  </a:lnTo>
                  <a:lnTo>
                    <a:pt x="77863" y="21869"/>
                  </a:lnTo>
                  <a:lnTo>
                    <a:pt x="76301" y="20713"/>
                  </a:lnTo>
                  <a:close/>
                </a:path>
                <a:path w="200660" h="53975">
                  <a:moveTo>
                    <a:pt x="31534" y="0"/>
                  </a:moveTo>
                  <a:lnTo>
                    <a:pt x="30759" y="0"/>
                  </a:lnTo>
                  <a:lnTo>
                    <a:pt x="31534" y="761"/>
                  </a:lnTo>
                  <a:lnTo>
                    <a:pt x="31534" y="0"/>
                  </a:lnTo>
                  <a:close/>
                </a:path>
                <a:path w="200660" h="53975">
                  <a:moveTo>
                    <a:pt x="98882" y="33756"/>
                  </a:moveTo>
                  <a:lnTo>
                    <a:pt x="97332" y="33756"/>
                  </a:lnTo>
                  <a:lnTo>
                    <a:pt x="97332" y="35293"/>
                  </a:lnTo>
                  <a:lnTo>
                    <a:pt x="98107" y="36067"/>
                  </a:lnTo>
                  <a:lnTo>
                    <a:pt x="98882" y="35293"/>
                  </a:lnTo>
                  <a:lnTo>
                    <a:pt x="98882" y="33756"/>
                  </a:lnTo>
                  <a:close/>
                </a:path>
                <a:path w="200660" h="53975">
                  <a:moveTo>
                    <a:pt x="33096" y="1917"/>
                  </a:moveTo>
                  <a:lnTo>
                    <a:pt x="31534" y="1917"/>
                  </a:lnTo>
                  <a:lnTo>
                    <a:pt x="31534" y="2679"/>
                  </a:lnTo>
                  <a:lnTo>
                    <a:pt x="32308" y="2679"/>
                  </a:lnTo>
                  <a:lnTo>
                    <a:pt x="33096" y="3454"/>
                  </a:lnTo>
                  <a:lnTo>
                    <a:pt x="33096" y="1917"/>
                  </a:lnTo>
                  <a:close/>
                </a:path>
                <a:path w="200660" h="53975">
                  <a:moveTo>
                    <a:pt x="99669" y="36829"/>
                  </a:moveTo>
                  <a:lnTo>
                    <a:pt x="98894" y="36829"/>
                  </a:lnTo>
                  <a:lnTo>
                    <a:pt x="98894" y="37591"/>
                  </a:lnTo>
                  <a:lnTo>
                    <a:pt x="99669" y="37591"/>
                  </a:lnTo>
                  <a:lnTo>
                    <a:pt x="99669" y="36829"/>
                  </a:lnTo>
                  <a:close/>
                </a:path>
                <a:path w="200660" h="53975">
                  <a:moveTo>
                    <a:pt x="101219" y="36067"/>
                  </a:moveTo>
                  <a:lnTo>
                    <a:pt x="100444" y="36067"/>
                  </a:lnTo>
                  <a:lnTo>
                    <a:pt x="100444" y="36829"/>
                  </a:lnTo>
                  <a:lnTo>
                    <a:pt x="101219" y="36067"/>
                  </a:lnTo>
                  <a:close/>
                </a:path>
                <a:path w="200660" h="53975">
                  <a:moveTo>
                    <a:pt x="91490" y="33769"/>
                  </a:moveTo>
                  <a:lnTo>
                    <a:pt x="90716" y="33769"/>
                  </a:lnTo>
                  <a:lnTo>
                    <a:pt x="90716" y="34531"/>
                  </a:lnTo>
                  <a:lnTo>
                    <a:pt x="91490" y="34531"/>
                  </a:lnTo>
                  <a:lnTo>
                    <a:pt x="91490" y="33769"/>
                  </a:lnTo>
                  <a:close/>
                </a:path>
                <a:path w="200660" h="53975">
                  <a:moveTo>
                    <a:pt x="90703" y="34531"/>
                  </a:moveTo>
                  <a:lnTo>
                    <a:pt x="89928" y="34531"/>
                  </a:lnTo>
                  <a:lnTo>
                    <a:pt x="89928" y="35293"/>
                  </a:lnTo>
                  <a:lnTo>
                    <a:pt x="90703" y="35293"/>
                  </a:lnTo>
                  <a:lnTo>
                    <a:pt x="90703" y="34531"/>
                  </a:lnTo>
                  <a:close/>
                </a:path>
                <a:path w="200660" h="53975">
                  <a:moveTo>
                    <a:pt x="99669" y="38366"/>
                  </a:moveTo>
                  <a:lnTo>
                    <a:pt x="98882" y="38366"/>
                  </a:lnTo>
                  <a:lnTo>
                    <a:pt x="98882" y="39128"/>
                  </a:lnTo>
                  <a:lnTo>
                    <a:pt x="99669" y="38366"/>
                  </a:lnTo>
                  <a:close/>
                </a:path>
                <a:path w="200660" h="53975">
                  <a:moveTo>
                    <a:pt x="33870" y="10350"/>
                  </a:moveTo>
                  <a:lnTo>
                    <a:pt x="33096" y="10350"/>
                  </a:lnTo>
                  <a:lnTo>
                    <a:pt x="33096" y="11125"/>
                  </a:lnTo>
                  <a:lnTo>
                    <a:pt x="33870" y="11125"/>
                  </a:lnTo>
                  <a:lnTo>
                    <a:pt x="33870" y="10350"/>
                  </a:lnTo>
                  <a:close/>
                </a:path>
                <a:path w="200660" h="53975">
                  <a:moveTo>
                    <a:pt x="86817" y="37591"/>
                  </a:moveTo>
                  <a:lnTo>
                    <a:pt x="86817" y="38366"/>
                  </a:lnTo>
                  <a:lnTo>
                    <a:pt x="86042" y="38366"/>
                  </a:lnTo>
                  <a:lnTo>
                    <a:pt x="86042" y="39128"/>
                  </a:lnTo>
                  <a:lnTo>
                    <a:pt x="87591" y="39128"/>
                  </a:lnTo>
                  <a:lnTo>
                    <a:pt x="87591" y="38366"/>
                  </a:lnTo>
                  <a:lnTo>
                    <a:pt x="86817" y="37591"/>
                  </a:lnTo>
                  <a:close/>
                </a:path>
                <a:path w="200660" h="53975">
                  <a:moveTo>
                    <a:pt x="93040" y="42583"/>
                  </a:moveTo>
                  <a:lnTo>
                    <a:pt x="92265" y="43345"/>
                  </a:lnTo>
                  <a:lnTo>
                    <a:pt x="93040" y="43345"/>
                  </a:lnTo>
                  <a:lnTo>
                    <a:pt x="93040" y="42583"/>
                  </a:lnTo>
                  <a:close/>
                </a:path>
                <a:path w="200660" h="53975">
                  <a:moveTo>
                    <a:pt x="93040" y="41808"/>
                  </a:moveTo>
                  <a:lnTo>
                    <a:pt x="92265" y="42583"/>
                  </a:lnTo>
                  <a:lnTo>
                    <a:pt x="93040" y="42583"/>
                  </a:lnTo>
                  <a:lnTo>
                    <a:pt x="93040" y="41808"/>
                  </a:lnTo>
                  <a:close/>
                </a:path>
                <a:path w="200660" h="53975">
                  <a:moveTo>
                    <a:pt x="89928" y="40284"/>
                  </a:moveTo>
                  <a:lnTo>
                    <a:pt x="89154" y="41046"/>
                  </a:lnTo>
                  <a:lnTo>
                    <a:pt x="89928" y="41046"/>
                  </a:lnTo>
                  <a:lnTo>
                    <a:pt x="89928" y="40284"/>
                  </a:lnTo>
                  <a:close/>
                </a:path>
                <a:path w="200660" h="53975">
                  <a:moveTo>
                    <a:pt x="87591" y="42583"/>
                  </a:moveTo>
                  <a:lnTo>
                    <a:pt x="86817" y="42583"/>
                  </a:lnTo>
                  <a:lnTo>
                    <a:pt x="86817" y="43345"/>
                  </a:lnTo>
                  <a:lnTo>
                    <a:pt x="87591" y="42583"/>
                  </a:lnTo>
                  <a:close/>
                </a:path>
                <a:path w="200660" h="53975">
                  <a:moveTo>
                    <a:pt x="84480" y="41808"/>
                  </a:moveTo>
                  <a:lnTo>
                    <a:pt x="84480" y="42583"/>
                  </a:lnTo>
                  <a:lnTo>
                    <a:pt x="85255" y="42583"/>
                  </a:lnTo>
                  <a:lnTo>
                    <a:pt x="84480" y="41808"/>
                  </a:lnTo>
                  <a:close/>
                </a:path>
                <a:path w="200660" h="53975">
                  <a:moveTo>
                    <a:pt x="82537" y="41808"/>
                  </a:moveTo>
                  <a:lnTo>
                    <a:pt x="81749" y="42583"/>
                  </a:lnTo>
                  <a:lnTo>
                    <a:pt x="82537" y="42583"/>
                  </a:lnTo>
                  <a:lnTo>
                    <a:pt x="82537" y="41808"/>
                  </a:lnTo>
                  <a:close/>
                </a:path>
                <a:path w="200660" h="53975">
                  <a:moveTo>
                    <a:pt x="83312" y="41821"/>
                  </a:moveTo>
                  <a:lnTo>
                    <a:pt x="82537" y="41821"/>
                  </a:lnTo>
                  <a:lnTo>
                    <a:pt x="82537" y="42583"/>
                  </a:lnTo>
                  <a:lnTo>
                    <a:pt x="83312" y="42583"/>
                  </a:lnTo>
                  <a:lnTo>
                    <a:pt x="83312" y="41821"/>
                  </a:lnTo>
                  <a:close/>
                </a:path>
                <a:path w="200660" h="53975">
                  <a:moveTo>
                    <a:pt x="85255" y="44119"/>
                  </a:moveTo>
                  <a:lnTo>
                    <a:pt x="84480" y="44119"/>
                  </a:lnTo>
                  <a:lnTo>
                    <a:pt x="84086" y="44881"/>
                  </a:lnTo>
                  <a:lnTo>
                    <a:pt x="85255" y="44881"/>
                  </a:lnTo>
                  <a:lnTo>
                    <a:pt x="85255" y="44119"/>
                  </a:lnTo>
                  <a:close/>
                </a:path>
                <a:path w="200660" h="53975">
                  <a:moveTo>
                    <a:pt x="78638" y="44119"/>
                  </a:moveTo>
                  <a:lnTo>
                    <a:pt x="77076" y="44119"/>
                  </a:lnTo>
                  <a:lnTo>
                    <a:pt x="77076" y="44881"/>
                  </a:lnTo>
                  <a:lnTo>
                    <a:pt x="77863" y="44881"/>
                  </a:lnTo>
                  <a:lnTo>
                    <a:pt x="78638" y="44119"/>
                  </a:lnTo>
                  <a:close/>
                </a:path>
                <a:path w="200660" h="53975">
                  <a:moveTo>
                    <a:pt x="76301" y="43345"/>
                  </a:moveTo>
                  <a:lnTo>
                    <a:pt x="75526" y="43345"/>
                  </a:lnTo>
                  <a:lnTo>
                    <a:pt x="75526" y="44119"/>
                  </a:lnTo>
                  <a:lnTo>
                    <a:pt x="76301" y="44119"/>
                  </a:lnTo>
                  <a:lnTo>
                    <a:pt x="76301" y="43345"/>
                  </a:lnTo>
                  <a:close/>
                </a:path>
                <a:path w="200660" h="53975">
                  <a:moveTo>
                    <a:pt x="80200" y="43345"/>
                  </a:moveTo>
                  <a:lnTo>
                    <a:pt x="76301" y="43345"/>
                  </a:lnTo>
                  <a:lnTo>
                    <a:pt x="76301" y="44119"/>
                  </a:lnTo>
                  <a:lnTo>
                    <a:pt x="80200" y="44119"/>
                  </a:lnTo>
                  <a:lnTo>
                    <a:pt x="80200" y="43345"/>
                  </a:lnTo>
                  <a:close/>
                </a:path>
                <a:path w="200660" h="53975">
                  <a:moveTo>
                    <a:pt x="78638" y="42583"/>
                  </a:moveTo>
                  <a:lnTo>
                    <a:pt x="77076" y="42583"/>
                  </a:lnTo>
                  <a:lnTo>
                    <a:pt x="77863" y="43345"/>
                  </a:lnTo>
                  <a:lnTo>
                    <a:pt x="78638" y="43345"/>
                  </a:lnTo>
                  <a:lnTo>
                    <a:pt x="78638" y="42583"/>
                  </a:lnTo>
                  <a:close/>
                </a:path>
                <a:path w="200660" h="53975">
                  <a:moveTo>
                    <a:pt x="79413" y="42583"/>
                  </a:moveTo>
                  <a:lnTo>
                    <a:pt x="78638" y="43345"/>
                  </a:lnTo>
                  <a:lnTo>
                    <a:pt x="79413" y="43345"/>
                  </a:lnTo>
                  <a:lnTo>
                    <a:pt x="79413" y="42583"/>
                  </a:lnTo>
                  <a:close/>
                </a:path>
                <a:path w="200660" h="53975">
                  <a:moveTo>
                    <a:pt x="74358" y="47180"/>
                  </a:moveTo>
                  <a:lnTo>
                    <a:pt x="73583" y="47180"/>
                  </a:lnTo>
                  <a:lnTo>
                    <a:pt x="73583" y="47955"/>
                  </a:lnTo>
                  <a:lnTo>
                    <a:pt x="74358" y="47180"/>
                  </a:lnTo>
                  <a:close/>
                </a:path>
                <a:path w="200660" h="53975">
                  <a:moveTo>
                    <a:pt x="74752" y="47180"/>
                  </a:moveTo>
                  <a:lnTo>
                    <a:pt x="74358" y="47180"/>
                  </a:lnTo>
                  <a:lnTo>
                    <a:pt x="74358" y="47955"/>
                  </a:lnTo>
                  <a:lnTo>
                    <a:pt x="74752" y="47180"/>
                  </a:lnTo>
                  <a:close/>
                </a:path>
                <a:path w="200660" h="53975">
                  <a:moveTo>
                    <a:pt x="72021" y="49872"/>
                  </a:moveTo>
                  <a:lnTo>
                    <a:pt x="71247" y="49872"/>
                  </a:lnTo>
                  <a:lnTo>
                    <a:pt x="71247" y="50634"/>
                  </a:lnTo>
                  <a:lnTo>
                    <a:pt x="70472" y="50634"/>
                  </a:lnTo>
                  <a:lnTo>
                    <a:pt x="71247" y="51396"/>
                  </a:lnTo>
                  <a:lnTo>
                    <a:pt x="72021" y="51396"/>
                  </a:lnTo>
                  <a:lnTo>
                    <a:pt x="72021" y="49872"/>
                  </a:lnTo>
                  <a:close/>
                </a:path>
                <a:path w="200660" h="53975">
                  <a:moveTo>
                    <a:pt x="72021" y="48717"/>
                  </a:moveTo>
                  <a:lnTo>
                    <a:pt x="71247" y="48717"/>
                  </a:lnTo>
                  <a:lnTo>
                    <a:pt x="71247" y="49491"/>
                  </a:lnTo>
                  <a:lnTo>
                    <a:pt x="72021" y="49491"/>
                  </a:lnTo>
                  <a:lnTo>
                    <a:pt x="72021" y="48717"/>
                  </a:lnTo>
                  <a:close/>
                </a:path>
                <a:path w="200660" h="53975">
                  <a:moveTo>
                    <a:pt x="774" y="22631"/>
                  </a:moveTo>
                  <a:lnTo>
                    <a:pt x="0" y="22631"/>
                  </a:lnTo>
                  <a:lnTo>
                    <a:pt x="774" y="23406"/>
                  </a:lnTo>
                  <a:lnTo>
                    <a:pt x="774" y="22631"/>
                  </a:lnTo>
                  <a:close/>
                </a:path>
                <a:path w="200660" h="53975">
                  <a:moveTo>
                    <a:pt x="17513" y="35293"/>
                  </a:moveTo>
                  <a:lnTo>
                    <a:pt x="15963" y="35293"/>
                  </a:lnTo>
                  <a:lnTo>
                    <a:pt x="15963" y="36067"/>
                  </a:lnTo>
                  <a:lnTo>
                    <a:pt x="17513" y="36067"/>
                  </a:lnTo>
                  <a:lnTo>
                    <a:pt x="17513" y="35293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6341022" y="26752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6337910" y="26759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6336348" y="2679438"/>
              <a:ext cx="22225" cy="17780"/>
            </a:xfrm>
            <a:custGeom>
              <a:avLst/>
              <a:gdLst/>
              <a:ahLst/>
              <a:cxnLst/>
              <a:rect l="l" t="t" r="r" b="b"/>
              <a:pathLst>
                <a:path w="22225" h="17780">
                  <a:moveTo>
                    <a:pt x="787" y="774"/>
                  </a:moveTo>
                  <a:lnTo>
                    <a:pt x="0" y="774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  <a:path w="22225" h="17780">
                  <a:moveTo>
                    <a:pt x="6616" y="10363"/>
                  </a:moveTo>
                  <a:lnTo>
                    <a:pt x="6616" y="11125"/>
                  </a:lnTo>
                  <a:lnTo>
                    <a:pt x="6235" y="11125"/>
                  </a:lnTo>
                  <a:lnTo>
                    <a:pt x="6235" y="10363"/>
                  </a:lnTo>
                  <a:lnTo>
                    <a:pt x="6235" y="11125"/>
                  </a:lnTo>
                  <a:lnTo>
                    <a:pt x="6235" y="10363"/>
                  </a:lnTo>
                  <a:lnTo>
                    <a:pt x="6616" y="10363"/>
                  </a:lnTo>
                  <a:close/>
                </a:path>
                <a:path w="22225" h="17780">
                  <a:moveTo>
                    <a:pt x="21805" y="16497"/>
                  </a:moveTo>
                  <a:lnTo>
                    <a:pt x="21805" y="17259"/>
                  </a:lnTo>
                  <a:lnTo>
                    <a:pt x="21805" y="16497"/>
                  </a:lnTo>
                  <a:lnTo>
                    <a:pt x="21018" y="16497"/>
                  </a:lnTo>
                  <a:lnTo>
                    <a:pt x="21805" y="16497"/>
                  </a:lnTo>
                  <a:close/>
                </a:path>
                <a:path w="22225" h="17780">
                  <a:moveTo>
                    <a:pt x="6235" y="11125"/>
                  </a:moveTo>
                  <a:lnTo>
                    <a:pt x="6616" y="11125"/>
                  </a:lnTo>
                  <a:lnTo>
                    <a:pt x="6235" y="11125"/>
                  </a:lnTo>
                  <a:close/>
                </a:path>
                <a:path w="22225" h="17780">
                  <a:moveTo>
                    <a:pt x="6235" y="11125"/>
                  </a:moveTo>
                  <a:lnTo>
                    <a:pt x="5448" y="11125"/>
                  </a:lnTo>
                  <a:lnTo>
                    <a:pt x="6235" y="1112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6347638" y="26959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6351537" y="2698234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5">
                  <a:moveTo>
                    <a:pt x="20637" y="6527"/>
                  </a:moveTo>
                  <a:lnTo>
                    <a:pt x="19850" y="6527"/>
                  </a:lnTo>
                  <a:lnTo>
                    <a:pt x="20637" y="6527"/>
                  </a:lnTo>
                  <a:close/>
                </a:path>
                <a:path w="20954" h="6985">
                  <a:moveTo>
                    <a:pt x="20637" y="6527"/>
                  </a:moveTo>
                  <a:lnTo>
                    <a:pt x="19850" y="6527"/>
                  </a:lnTo>
                  <a:lnTo>
                    <a:pt x="20637" y="6527"/>
                  </a:lnTo>
                  <a:close/>
                </a:path>
                <a:path w="20954" h="6985">
                  <a:moveTo>
                    <a:pt x="0" y="0"/>
                  </a:moveTo>
                  <a:lnTo>
                    <a:pt x="774" y="0"/>
                  </a:lnTo>
                  <a:lnTo>
                    <a:pt x="774" y="380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6352312" y="26986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6254204" y="2672148"/>
              <a:ext cx="130175" cy="50800"/>
            </a:xfrm>
            <a:custGeom>
              <a:avLst/>
              <a:gdLst/>
              <a:ahLst/>
              <a:cxnLst/>
              <a:rect l="l" t="t" r="r" b="b"/>
              <a:pathLst>
                <a:path w="130175" h="50800">
                  <a:moveTo>
                    <a:pt x="77863" y="23787"/>
                  </a:moveTo>
                  <a:lnTo>
                    <a:pt x="77076" y="23787"/>
                  </a:lnTo>
                  <a:lnTo>
                    <a:pt x="77076" y="23025"/>
                  </a:lnTo>
                  <a:lnTo>
                    <a:pt x="77863" y="23025"/>
                  </a:lnTo>
                  <a:lnTo>
                    <a:pt x="77863" y="23787"/>
                  </a:lnTo>
                  <a:close/>
                </a:path>
                <a:path w="130175" h="50800">
                  <a:moveTo>
                    <a:pt x="79806" y="28003"/>
                  </a:moveTo>
                  <a:lnTo>
                    <a:pt x="80594" y="28778"/>
                  </a:lnTo>
                  <a:lnTo>
                    <a:pt x="80594" y="29540"/>
                  </a:lnTo>
                  <a:lnTo>
                    <a:pt x="81368" y="29540"/>
                  </a:lnTo>
                  <a:lnTo>
                    <a:pt x="81368" y="30314"/>
                  </a:lnTo>
                  <a:lnTo>
                    <a:pt x="81368" y="31076"/>
                  </a:lnTo>
                  <a:lnTo>
                    <a:pt x="81368" y="31851"/>
                  </a:lnTo>
                  <a:lnTo>
                    <a:pt x="80594" y="32613"/>
                  </a:lnTo>
                  <a:lnTo>
                    <a:pt x="80594" y="33375"/>
                  </a:lnTo>
                  <a:lnTo>
                    <a:pt x="80594" y="32613"/>
                  </a:lnTo>
                  <a:lnTo>
                    <a:pt x="80594" y="31851"/>
                  </a:lnTo>
                  <a:lnTo>
                    <a:pt x="80594" y="31076"/>
                  </a:lnTo>
                  <a:lnTo>
                    <a:pt x="80594" y="30314"/>
                  </a:lnTo>
                  <a:lnTo>
                    <a:pt x="80594" y="29540"/>
                  </a:lnTo>
                  <a:lnTo>
                    <a:pt x="79806" y="29540"/>
                  </a:lnTo>
                  <a:lnTo>
                    <a:pt x="79806" y="28778"/>
                  </a:lnTo>
                  <a:lnTo>
                    <a:pt x="79032" y="28778"/>
                  </a:lnTo>
                  <a:lnTo>
                    <a:pt x="79032" y="28003"/>
                  </a:lnTo>
                  <a:lnTo>
                    <a:pt x="78638" y="28003"/>
                  </a:lnTo>
                  <a:lnTo>
                    <a:pt x="78638" y="27241"/>
                  </a:lnTo>
                  <a:lnTo>
                    <a:pt x="78638" y="26466"/>
                  </a:lnTo>
                  <a:lnTo>
                    <a:pt x="77863" y="26466"/>
                  </a:lnTo>
                  <a:lnTo>
                    <a:pt x="78638" y="26466"/>
                  </a:lnTo>
                  <a:lnTo>
                    <a:pt x="77863" y="26466"/>
                  </a:lnTo>
                  <a:lnTo>
                    <a:pt x="77863" y="26085"/>
                  </a:lnTo>
                  <a:lnTo>
                    <a:pt x="78638" y="26085"/>
                  </a:lnTo>
                  <a:lnTo>
                    <a:pt x="78638" y="26466"/>
                  </a:lnTo>
                  <a:lnTo>
                    <a:pt x="79032" y="27241"/>
                  </a:lnTo>
                  <a:lnTo>
                    <a:pt x="79806" y="28003"/>
                  </a:lnTo>
                  <a:close/>
                </a:path>
                <a:path w="130175" h="50800">
                  <a:moveTo>
                    <a:pt x="81368" y="33375"/>
                  </a:moveTo>
                  <a:lnTo>
                    <a:pt x="80594" y="33375"/>
                  </a:lnTo>
                  <a:lnTo>
                    <a:pt x="80594" y="32613"/>
                  </a:lnTo>
                  <a:lnTo>
                    <a:pt x="81368" y="32613"/>
                  </a:lnTo>
                  <a:lnTo>
                    <a:pt x="81368" y="31851"/>
                  </a:lnTo>
                  <a:lnTo>
                    <a:pt x="81368" y="32613"/>
                  </a:lnTo>
                  <a:lnTo>
                    <a:pt x="81368" y="33375"/>
                  </a:lnTo>
                  <a:close/>
                </a:path>
                <a:path w="130175" h="50800">
                  <a:moveTo>
                    <a:pt x="130035" y="48717"/>
                  </a:moveTo>
                  <a:lnTo>
                    <a:pt x="129247" y="48717"/>
                  </a:lnTo>
                  <a:lnTo>
                    <a:pt x="129247" y="49491"/>
                  </a:lnTo>
                  <a:lnTo>
                    <a:pt x="128473" y="49491"/>
                  </a:lnTo>
                  <a:lnTo>
                    <a:pt x="128473" y="48717"/>
                  </a:lnTo>
                  <a:lnTo>
                    <a:pt x="129247" y="48717"/>
                  </a:lnTo>
                  <a:lnTo>
                    <a:pt x="130035" y="48717"/>
                  </a:lnTo>
                  <a:close/>
                </a:path>
                <a:path w="130175" h="50800">
                  <a:moveTo>
                    <a:pt x="94221" y="36829"/>
                  </a:moveTo>
                  <a:lnTo>
                    <a:pt x="94996" y="36829"/>
                  </a:lnTo>
                  <a:lnTo>
                    <a:pt x="94221" y="36829"/>
                  </a:lnTo>
                  <a:close/>
                </a:path>
                <a:path w="130175" h="50800">
                  <a:moveTo>
                    <a:pt x="130035" y="49491"/>
                  </a:moveTo>
                  <a:lnTo>
                    <a:pt x="129247" y="49491"/>
                  </a:lnTo>
                  <a:lnTo>
                    <a:pt x="130035" y="49491"/>
                  </a:lnTo>
                  <a:lnTo>
                    <a:pt x="130035" y="48717"/>
                  </a:lnTo>
                  <a:lnTo>
                    <a:pt x="130035" y="49491"/>
                  </a:lnTo>
                  <a:close/>
                </a:path>
                <a:path w="130175" h="50800">
                  <a:moveTo>
                    <a:pt x="128473" y="50253"/>
                  </a:moveTo>
                  <a:lnTo>
                    <a:pt x="127698" y="50253"/>
                  </a:lnTo>
                  <a:lnTo>
                    <a:pt x="128473" y="50253"/>
                  </a:lnTo>
                  <a:close/>
                </a:path>
                <a:path w="130175" h="50800">
                  <a:moveTo>
                    <a:pt x="81368" y="34912"/>
                  </a:moveTo>
                  <a:lnTo>
                    <a:pt x="81368" y="35686"/>
                  </a:lnTo>
                  <a:lnTo>
                    <a:pt x="81368" y="34912"/>
                  </a:lnTo>
                  <a:lnTo>
                    <a:pt x="81368" y="35686"/>
                  </a:lnTo>
                  <a:lnTo>
                    <a:pt x="82143" y="35686"/>
                  </a:lnTo>
                  <a:lnTo>
                    <a:pt x="81368" y="35686"/>
                  </a:lnTo>
                  <a:lnTo>
                    <a:pt x="81368" y="34912"/>
                  </a:lnTo>
                  <a:close/>
                </a:path>
                <a:path w="130175" h="5080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6336348" y="27070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6254204" y="267214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761"/>
                  </a:lnTo>
                  <a:lnTo>
                    <a:pt x="774" y="0"/>
                  </a:lnTo>
                  <a:lnTo>
                    <a:pt x="0" y="76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6252852" y="267329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6253430" y="2673684"/>
              <a:ext cx="40640" cy="19685"/>
            </a:xfrm>
            <a:custGeom>
              <a:avLst/>
              <a:gdLst/>
              <a:ahLst/>
              <a:cxnLst/>
              <a:rect l="l" t="t" r="r" b="b"/>
              <a:pathLst>
                <a:path w="40639" h="1968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0639" h="19685">
                  <a:moveTo>
                    <a:pt x="40487" y="18414"/>
                  </a:moveTo>
                  <a:lnTo>
                    <a:pt x="39700" y="19189"/>
                  </a:lnTo>
                  <a:lnTo>
                    <a:pt x="39700" y="18414"/>
                  </a:lnTo>
                  <a:lnTo>
                    <a:pt x="38925" y="18414"/>
                  </a:lnTo>
                  <a:lnTo>
                    <a:pt x="39700" y="18414"/>
                  </a:lnTo>
                  <a:lnTo>
                    <a:pt x="39700" y="17652"/>
                  </a:lnTo>
                  <a:lnTo>
                    <a:pt x="40487" y="1841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6252065" y="267329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3111" y="1536"/>
                  </a:moveTo>
                  <a:lnTo>
                    <a:pt x="4267" y="1536"/>
                  </a:lnTo>
                </a:path>
                <a:path w="4445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6250306" y="2674447"/>
              <a:ext cx="99695" cy="43180"/>
            </a:xfrm>
            <a:custGeom>
              <a:avLst/>
              <a:gdLst/>
              <a:ahLst/>
              <a:cxnLst/>
              <a:rect l="l" t="t" r="r" b="b"/>
              <a:pathLst>
                <a:path w="99695" h="43180">
                  <a:moveTo>
                    <a:pt x="3898" y="0"/>
                  </a:moveTo>
                  <a:lnTo>
                    <a:pt x="3124" y="0"/>
                  </a:lnTo>
                  <a:lnTo>
                    <a:pt x="2336" y="0"/>
                  </a:lnTo>
                  <a:lnTo>
                    <a:pt x="3124" y="0"/>
                  </a:lnTo>
                  <a:lnTo>
                    <a:pt x="3898" y="0"/>
                  </a:lnTo>
                  <a:close/>
                </a:path>
                <a:path w="99695" h="43180">
                  <a:moveTo>
                    <a:pt x="42049" y="17653"/>
                  </a:moveTo>
                  <a:lnTo>
                    <a:pt x="41274" y="17653"/>
                  </a:lnTo>
                  <a:lnTo>
                    <a:pt x="42049" y="17653"/>
                  </a:lnTo>
                  <a:close/>
                </a:path>
                <a:path w="99695" h="43180">
                  <a:moveTo>
                    <a:pt x="44386" y="18427"/>
                  </a:moveTo>
                  <a:lnTo>
                    <a:pt x="43611" y="18427"/>
                  </a:lnTo>
                  <a:lnTo>
                    <a:pt x="44386" y="18427"/>
                  </a:lnTo>
                  <a:close/>
                </a:path>
                <a:path w="99695" h="43180">
                  <a:moveTo>
                    <a:pt x="45554" y="19951"/>
                  </a:moveTo>
                  <a:lnTo>
                    <a:pt x="45161" y="19951"/>
                  </a:lnTo>
                  <a:lnTo>
                    <a:pt x="45161" y="19189"/>
                  </a:lnTo>
                  <a:lnTo>
                    <a:pt x="45554" y="19951"/>
                  </a:lnTo>
                  <a:close/>
                </a:path>
                <a:path w="99695" h="43180">
                  <a:moveTo>
                    <a:pt x="48666" y="21488"/>
                  </a:moveTo>
                  <a:lnTo>
                    <a:pt x="47891" y="21488"/>
                  </a:lnTo>
                  <a:lnTo>
                    <a:pt x="47891" y="20726"/>
                  </a:lnTo>
                  <a:lnTo>
                    <a:pt x="48666" y="20726"/>
                  </a:lnTo>
                  <a:lnTo>
                    <a:pt x="48666" y="21488"/>
                  </a:lnTo>
                  <a:close/>
                </a:path>
                <a:path w="99695" h="43180">
                  <a:moveTo>
                    <a:pt x="49441" y="21488"/>
                  </a:moveTo>
                  <a:lnTo>
                    <a:pt x="50228" y="22250"/>
                  </a:lnTo>
                  <a:lnTo>
                    <a:pt x="51003" y="23025"/>
                  </a:lnTo>
                  <a:lnTo>
                    <a:pt x="51003" y="23787"/>
                  </a:lnTo>
                  <a:lnTo>
                    <a:pt x="51003" y="23025"/>
                  </a:lnTo>
                  <a:lnTo>
                    <a:pt x="50228" y="23025"/>
                  </a:lnTo>
                  <a:lnTo>
                    <a:pt x="50228" y="22250"/>
                  </a:lnTo>
                  <a:lnTo>
                    <a:pt x="49441" y="22250"/>
                  </a:lnTo>
                  <a:lnTo>
                    <a:pt x="49441" y="21488"/>
                  </a:lnTo>
                  <a:lnTo>
                    <a:pt x="48666" y="21488"/>
                  </a:lnTo>
                  <a:lnTo>
                    <a:pt x="49441" y="21488"/>
                  </a:lnTo>
                  <a:close/>
                </a:path>
                <a:path w="99695" h="43180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1562" y="0"/>
                  </a:lnTo>
                  <a:close/>
                </a:path>
                <a:path w="99695" h="43180">
                  <a:moveTo>
                    <a:pt x="50228" y="23025"/>
                  </a:moveTo>
                  <a:lnTo>
                    <a:pt x="49441" y="23025"/>
                  </a:lnTo>
                  <a:lnTo>
                    <a:pt x="49441" y="22250"/>
                  </a:lnTo>
                  <a:lnTo>
                    <a:pt x="50228" y="22250"/>
                  </a:lnTo>
                  <a:lnTo>
                    <a:pt x="50228" y="23025"/>
                  </a:lnTo>
                  <a:close/>
                </a:path>
                <a:path w="99695" h="43180">
                  <a:moveTo>
                    <a:pt x="98894" y="42202"/>
                  </a:moveTo>
                  <a:lnTo>
                    <a:pt x="98894" y="41440"/>
                  </a:lnTo>
                  <a:lnTo>
                    <a:pt x="99669" y="41440"/>
                  </a:lnTo>
                  <a:lnTo>
                    <a:pt x="98894" y="42202"/>
                  </a:lnTo>
                  <a:close/>
                </a:path>
                <a:path w="99695" h="43180">
                  <a:moveTo>
                    <a:pt x="98894" y="41440"/>
                  </a:moveTo>
                  <a:lnTo>
                    <a:pt x="98894" y="42202"/>
                  </a:lnTo>
                  <a:lnTo>
                    <a:pt x="98894" y="42976"/>
                  </a:lnTo>
                  <a:lnTo>
                    <a:pt x="99669" y="42976"/>
                  </a:lnTo>
                  <a:lnTo>
                    <a:pt x="98894" y="42976"/>
                  </a:lnTo>
                  <a:lnTo>
                    <a:pt x="99669" y="42976"/>
                  </a:lnTo>
                  <a:lnTo>
                    <a:pt x="98894" y="42976"/>
                  </a:lnTo>
                  <a:lnTo>
                    <a:pt x="99669" y="42976"/>
                  </a:lnTo>
                  <a:lnTo>
                    <a:pt x="98894" y="42976"/>
                  </a:lnTo>
                  <a:lnTo>
                    <a:pt x="98894" y="42202"/>
                  </a:lnTo>
                  <a:lnTo>
                    <a:pt x="98120" y="42202"/>
                  </a:lnTo>
                  <a:lnTo>
                    <a:pt x="98120" y="41440"/>
                  </a:lnTo>
                  <a:lnTo>
                    <a:pt x="98120" y="42202"/>
                  </a:lnTo>
                  <a:lnTo>
                    <a:pt x="98120" y="41440"/>
                  </a:lnTo>
                  <a:lnTo>
                    <a:pt x="98120" y="42202"/>
                  </a:lnTo>
                  <a:lnTo>
                    <a:pt x="98120" y="41440"/>
                  </a:lnTo>
                  <a:lnTo>
                    <a:pt x="98894" y="41440"/>
                  </a:lnTo>
                  <a:close/>
                </a:path>
                <a:path w="99695" h="43180">
                  <a:moveTo>
                    <a:pt x="98120" y="42202"/>
                  </a:moveTo>
                  <a:lnTo>
                    <a:pt x="97332" y="42202"/>
                  </a:lnTo>
                  <a:lnTo>
                    <a:pt x="98120" y="4220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6286120" y="26920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6237847" y="2671386"/>
              <a:ext cx="83185" cy="36830"/>
            </a:xfrm>
            <a:custGeom>
              <a:avLst/>
              <a:gdLst/>
              <a:ahLst/>
              <a:cxnLst/>
              <a:rect l="l" t="t" r="r" b="b"/>
              <a:pathLst>
                <a:path w="83185" h="36830">
                  <a:moveTo>
                    <a:pt x="50609" y="22250"/>
                  </a:moveTo>
                  <a:lnTo>
                    <a:pt x="51396" y="22250"/>
                  </a:lnTo>
                  <a:lnTo>
                    <a:pt x="51396" y="23012"/>
                  </a:lnTo>
                  <a:lnTo>
                    <a:pt x="51396" y="23787"/>
                  </a:lnTo>
                  <a:lnTo>
                    <a:pt x="50609" y="23012"/>
                  </a:lnTo>
                  <a:lnTo>
                    <a:pt x="50609" y="22250"/>
                  </a:lnTo>
                  <a:lnTo>
                    <a:pt x="49834" y="22250"/>
                  </a:lnTo>
                  <a:lnTo>
                    <a:pt x="50609" y="22250"/>
                  </a:lnTo>
                  <a:lnTo>
                    <a:pt x="49834" y="22250"/>
                  </a:lnTo>
                  <a:lnTo>
                    <a:pt x="50609" y="22250"/>
                  </a:lnTo>
                  <a:lnTo>
                    <a:pt x="49834" y="22250"/>
                  </a:lnTo>
                  <a:lnTo>
                    <a:pt x="50609" y="22250"/>
                  </a:lnTo>
                  <a:close/>
                </a:path>
                <a:path w="83185" h="36830">
                  <a:moveTo>
                    <a:pt x="10121" y="3835"/>
                  </a:moveTo>
                  <a:lnTo>
                    <a:pt x="9728" y="3835"/>
                  </a:lnTo>
                  <a:lnTo>
                    <a:pt x="8953" y="3835"/>
                  </a:lnTo>
                  <a:lnTo>
                    <a:pt x="9728" y="3835"/>
                  </a:lnTo>
                  <a:lnTo>
                    <a:pt x="10121" y="3835"/>
                  </a:lnTo>
                  <a:close/>
                </a:path>
                <a:path w="83185" h="36830">
                  <a:moveTo>
                    <a:pt x="70078" y="31076"/>
                  </a:moveTo>
                  <a:lnTo>
                    <a:pt x="70866" y="31076"/>
                  </a:lnTo>
                  <a:lnTo>
                    <a:pt x="70078" y="31076"/>
                  </a:lnTo>
                  <a:close/>
                </a:path>
                <a:path w="83185" h="36830">
                  <a:moveTo>
                    <a:pt x="82156" y="36830"/>
                  </a:moveTo>
                  <a:lnTo>
                    <a:pt x="81368" y="36830"/>
                  </a:lnTo>
                  <a:lnTo>
                    <a:pt x="80594" y="36830"/>
                  </a:lnTo>
                  <a:lnTo>
                    <a:pt x="79819" y="36449"/>
                  </a:lnTo>
                  <a:lnTo>
                    <a:pt x="79032" y="35674"/>
                  </a:lnTo>
                  <a:lnTo>
                    <a:pt x="78257" y="35674"/>
                  </a:lnTo>
                  <a:lnTo>
                    <a:pt x="77482" y="35674"/>
                  </a:lnTo>
                  <a:lnTo>
                    <a:pt x="77482" y="36449"/>
                  </a:lnTo>
                  <a:lnTo>
                    <a:pt x="76695" y="36449"/>
                  </a:lnTo>
                  <a:lnTo>
                    <a:pt x="76695" y="35674"/>
                  </a:lnTo>
                  <a:lnTo>
                    <a:pt x="76314" y="35674"/>
                  </a:lnTo>
                  <a:lnTo>
                    <a:pt x="76695" y="35674"/>
                  </a:lnTo>
                  <a:lnTo>
                    <a:pt x="77482" y="35674"/>
                  </a:lnTo>
                  <a:lnTo>
                    <a:pt x="79032" y="35674"/>
                  </a:lnTo>
                  <a:lnTo>
                    <a:pt x="81368" y="36449"/>
                  </a:lnTo>
                  <a:lnTo>
                    <a:pt x="82156" y="36449"/>
                  </a:lnTo>
                  <a:lnTo>
                    <a:pt x="82931" y="36449"/>
                  </a:lnTo>
                  <a:lnTo>
                    <a:pt x="82156" y="36449"/>
                  </a:lnTo>
                  <a:lnTo>
                    <a:pt x="82156" y="36830"/>
                  </a:lnTo>
                  <a:close/>
                </a:path>
                <a:path w="83185" h="3683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0" y="0"/>
                  </a:lnTo>
                  <a:close/>
                </a:path>
                <a:path w="83185" h="36830">
                  <a:moveTo>
                    <a:pt x="82156" y="36830"/>
                  </a:moveTo>
                  <a:lnTo>
                    <a:pt x="82931" y="36830"/>
                  </a:lnTo>
                  <a:lnTo>
                    <a:pt x="82156" y="36830"/>
                  </a:lnTo>
                  <a:lnTo>
                    <a:pt x="82931" y="36830"/>
                  </a:lnTo>
                  <a:lnTo>
                    <a:pt x="82156" y="368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6350750" y="27193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6237847" y="26713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6242914" y="2676758"/>
              <a:ext cx="70485" cy="31115"/>
            </a:xfrm>
            <a:custGeom>
              <a:avLst/>
              <a:gdLst/>
              <a:ahLst/>
              <a:cxnLst/>
              <a:rect l="l" t="t" r="r" b="b"/>
              <a:pathLst>
                <a:path w="70485" h="31114">
                  <a:moveTo>
                    <a:pt x="4660" y="1524"/>
                  </a:moveTo>
                  <a:lnTo>
                    <a:pt x="3886" y="1524"/>
                  </a:lnTo>
                  <a:lnTo>
                    <a:pt x="3111" y="1524"/>
                  </a:lnTo>
                  <a:lnTo>
                    <a:pt x="2336" y="762"/>
                  </a:lnTo>
                  <a:lnTo>
                    <a:pt x="3111" y="762"/>
                  </a:lnTo>
                  <a:lnTo>
                    <a:pt x="3886" y="1524"/>
                  </a:lnTo>
                  <a:lnTo>
                    <a:pt x="3886" y="762"/>
                  </a:lnTo>
                  <a:lnTo>
                    <a:pt x="3886" y="1524"/>
                  </a:lnTo>
                  <a:lnTo>
                    <a:pt x="4660" y="1524"/>
                  </a:lnTo>
                  <a:close/>
                </a:path>
                <a:path w="70485" h="31114">
                  <a:moveTo>
                    <a:pt x="69684" y="30302"/>
                  </a:moveTo>
                  <a:lnTo>
                    <a:pt x="70472" y="30302"/>
                  </a:lnTo>
                  <a:lnTo>
                    <a:pt x="70472" y="31076"/>
                  </a:lnTo>
                  <a:lnTo>
                    <a:pt x="69684" y="31076"/>
                  </a:lnTo>
                  <a:lnTo>
                    <a:pt x="69684" y="30302"/>
                  </a:lnTo>
                  <a:close/>
                </a:path>
                <a:path w="70485" h="31114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70485" h="31114">
                  <a:moveTo>
                    <a:pt x="26085" y="14579"/>
                  </a:moveTo>
                  <a:lnTo>
                    <a:pt x="25298" y="14579"/>
                  </a:lnTo>
                  <a:lnTo>
                    <a:pt x="26085" y="14579"/>
                  </a:lnTo>
                  <a:close/>
                </a:path>
                <a:path w="70485" h="31114">
                  <a:moveTo>
                    <a:pt x="27635" y="16116"/>
                  </a:moveTo>
                  <a:lnTo>
                    <a:pt x="26860" y="16116"/>
                  </a:lnTo>
                  <a:lnTo>
                    <a:pt x="27635" y="16116"/>
                  </a:lnTo>
                  <a:close/>
                </a:path>
                <a:path w="70485" h="31114">
                  <a:moveTo>
                    <a:pt x="24523" y="15341"/>
                  </a:moveTo>
                  <a:lnTo>
                    <a:pt x="24523" y="14579"/>
                  </a:lnTo>
                  <a:lnTo>
                    <a:pt x="25298" y="14579"/>
                  </a:lnTo>
                  <a:lnTo>
                    <a:pt x="24523" y="153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6269000" y="26920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6254204" y="268864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6616" y="1155"/>
                  </a:moveTo>
                  <a:lnTo>
                    <a:pt x="5829" y="1155"/>
                  </a:lnTo>
                  <a:lnTo>
                    <a:pt x="5054" y="1155"/>
                  </a:lnTo>
                  <a:lnTo>
                    <a:pt x="4279" y="1155"/>
                  </a:lnTo>
                  <a:lnTo>
                    <a:pt x="4279" y="380"/>
                  </a:lnTo>
                  <a:lnTo>
                    <a:pt x="3505" y="380"/>
                  </a:lnTo>
                  <a:lnTo>
                    <a:pt x="3111" y="1155"/>
                  </a:lnTo>
                  <a:lnTo>
                    <a:pt x="3111" y="380"/>
                  </a:lnTo>
                  <a:lnTo>
                    <a:pt x="2336" y="380"/>
                  </a:lnTo>
                  <a:lnTo>
                    <a:pt x="1549" y="380"/>
                  </a:lnTo>
                  <a:lnTo>
                    <a:pt x="1549" y="1155"/>
                  </a:lnTo>
                  <a:lnTo>
                    <a:pt x="1549" y="380"/>
                  </a:lnTo>
                  <a:lnTo>
                    <a:pt x="1549" y="1155"/>
                  </a:lnTo>
                  <a:lnTo>
                    <a:pt x="1549" y="380"/>
                  </a:lnTo>
                  <a:lnTo>
                    <a:pt x="774" y="380"/>
                  </a:lnTo>
                  <a:lnTo>
                    <a:pt x="774" y="1155"/>
                  </a:lnTo>
                  <a:lnTo>
                    <a:pt x="0" y="1155"/>
                  </a:lnTo>
                  <a:lnTo>
                    <a:pt x="0" y="380"/>
                  </a:lnTo>
                  <a:lnTo>
                    <a:pt x="774" y="380"/>
                  </a:lnTo>
                  <a:lnTo>
                    <a:pt x="1549" y="0"/>
                  </a:lnTo>
                  <a:lnTo>
                    <a:pt x="5054" y="0"/>
                  </a:lnTo>
                  <a:lnTo>
                    <a:pt x="6616" y="1155"/>
                  </a:lnTo>
                  <a:lnTo>
                    <a:pt x="7391" y="1155"/>
                  </a:lnTo>
                  <a:lnTo>
                    <a:pt x="6616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6260821" y="268980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6260821" y="26905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6212929" y="2667157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47891" y="23406"/>
                  </a:moveTo>
                  <a:lnTo>
                    <a:pt x="47104" y="23406"/>
                  </a:lnTo>
                  <a:lnTo>
                    <a:pt x="47891" y="23406"/>
                  </a:lnTo>
                  <a:close/>
                </a:path>
                <a:path w="71754" h="3810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  <a:path w="71754" h="38100">
                  <a:moveTo>
                    <a:pt x="1562" y="1536"/>
                  </a:moveTo>
                  <a:lnTo>
                    <a:pt x="787" y="774"/>
                  </a:lnTo>
                  <a:lnTo>
                    <a:pt x="1562" y="774"/>
                  </a:lnTo>
                  <a:lnTo>
                    <a:pt x="1562" y="1536"/>
                  </a:lnTo>
                  <a:close/>
                </a:path>
                <a:path w="71754" h="38100">
                  <a:moveTo>
                    <a:pt x="1562" y="1536"/>
                  </a:moveTo>
                  <a:lnTo>
                    <a:pt x="1562" y="2311"/>
                  </a:lnTo>
                  <a:lnTo>
                    <a:pt x="1562" y="1536"/>
                  </a:lnTo>
                  <a:lnTo>
                    <a:pt x="787" y="1536"/>
                  </a:lnTo>
                  <a:lnTo>
                    <a:pt x="1562" y="1536"/>
                  </a:lnTo>
                  <a:close/>
                </a:path>
                <a:path w="71754" h="38100">
                  <a:moveTo>
                    <a:pt x="42049" y="22644"/>
                  </a:moveTo>
                  <a:lnTo>
                    <a:pt x="41275" y="22644"/>
                  </a:lnTo>
                  <a:lnTo>
                    <a:pt x="42049" y="22644"/>
                  </a:lnTo>
                  <a:lnTo>
                    <a:pt x="42049" y="21869"/>
                  </a:lnTo>
                  <a:lnTo>
                    <a:pt x="42049" y="22644"/>
                  </a:lnTo>
                  <a:lnTo>
                    <a:pt x="42049" y="21869"/>
                  </a:lnTo>
                  <a:lnTo>
                    <a:pt x="42049" y="22644"/>
                  </a:lnTo>
                  <a:close/>
                </a:path>
                <a:path w="71754" h="38100">
                  <a:moveTo>
                    <a:pt x="68910" y="34531"/>
                  </a:moveTo>
                  <a:lnTo>
                    <a:pt x="68910" y="35305"/>
                  </a:lnTo>
                  <a:lnTo>
                    <a:pt x="68910" y="36067"/>
                  </a:lnTo>
                  <a:lnTo>
                    <a:pt x="68135" y="36842"/>
                  </a:lnTo>
                  <a:lnTo>
                    <a:pt x="67360" y="36067"/>
                  </a:lnTo>
                  <a:lnTo>
                    <a:pt x="67360" y="35305"/>
                  </a:lnTo>
                  <a:lnTo>
                    <a:pt x="67360" y="34531"/>
                  </a:lnTo>
                  <a:lnTo>
                    <a:pt x="68135" y="34531"/>
                  </a:lnTo>
                  <a:lnTo>
                    <a:pt x="68910" y="34531"/>
                  </a:lnTo>
                  <a:close/>
                </a:path>
                <a:path w="71754" h="38100">
                  <a:moveTo>
                    <a:pt x="67360" y="34531"/>
                  </a:moveTo>
                  <a:lnTo>
                    <a:pt x="68135" y="34531"/>
                  </a:lnTo>
                  <a:lnTo>
                    <a:pt x="67360" y="34531"/>
                  </a:lnTo>
                  <a:close/>
                </a:path>
                <a:path w="71754" h="38100">
                  <a:moveTo>
                    <a:pt x="3124" y="3454"/>
                  </a:moveTo>
                  <a:lnTo>
                    <a:pt x="2336" y="3454"/>
                  </a:lnTo>
                  <a:lnTo>
                    <a:pt x="3124" y="3454"/>
                  </a:lnTo>
                  <a:lnTo>
                    <a:pt x="3124" y="4229"/>
                  </a:lnTo>
                  <a:lnTo>
                    <a:pt x="3124" y="3454"/>
                  </a:lnTo>
                  <a:lnTo>
                    <a:pt x="3124" y="4229"/>
                  </a:lnTo>
                  <a:lnTo>
                    <a:pt x="2336" y="4229"/>
                  </a:lnTo>
                  <a:lnTo>
                    <a:pt x="3124" y="4229"/>
                  </a:lnTo>
                  <a:lnTo>
                    <a:pt x="2336" y="4229"/>
                  </a:lnTo>
                  <a:lnTo>
                    <a:pt x="3124" y="4229"/>
                  </a:lnTo>
                  <a:lnTo>
                    <a:pt x="2336" y="3454"/>
                  </a:lnTo>
                  <a:lnTo>
                    <a:pt x="2336" y="4229"/>
                  </a:lnTo>
                  <a:lnTo>
                    <a:pt x="2336" y="3454"/>
                  </a:lnTo>
                  <a:lnTo>
                    <a:pt x="1562" y="3454"/>
                  </a:lnTo>
                  <a:lnTo>
                    <a:pt x="1562" y="2692"/>
                  </a:lnTo>
                  <a:lnTo>
                    <a:pt x="2336" y="2692"/>
                  </a:lnTo>
                  <a:lnTo>
                    <a:pt x="3124" y="2692"/>
                  </a:lnTo>
                  <a:lnTo>
                    <a:pt x="3124" y="3454"/>
                  </a:lnTo>
                  <a:close/>
                </a:path>
                <a:path w="71754" h="38100">
                  <a:moveTo>
                    <a:pt x="71247" y="36842"/>
                  </a:moveTo>
                  <a:lnTo>
                    <a:pt x="70472" y="37604"/>
                  </a:lnTo>
                  <a:lnTo>
                    <a:pt x="70472" y="36842"/>
                  </a:lnTo>
                  <a:lnTo>
                    <a:pt x="71247" y="36842"/>
                  </a:lnTo>
                  <a:close/>
                </a:path>
                <a:path w="71754" h="38100">
                  <a:moveTo>
                    <a:pt x="70472" y="36842"/>
                  </a:moveTo>
                  <a:lnTo>
                    <a:pt x="69697" y="36842"/>
                  </a:lnTo>
                  <a:lnTo>
                    <a:pt x="70472" y="36842"/>
                  </a:lnTo>
                  <a:close/>
                </a:path>
                <a:path w="71754" h="38100">
                  <a:moveTo>
                    <a:pt x="69697" y="37604"/>
                  </a:moveTo>
                  <a:lnTo>
                    <a:pt x="70472" y="37604"/>
                  </a:lnTo>
                  <a:lnTo>
                    <a:pt x="70472" y="36842"/>
                  </a:lnTo>
                  <a:lnTo>
                    <a:pt x="70472" y="37604"/>
                  </a:lnTo>
                  <a:lnTo>
                    <a:pt x="69697" y="3760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6215266" y="26713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6282627" y="27047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6214492" y="2672148"/>
              <a:ext cx="68580" cy="33655"/>
            </a:xfrm>
            <a:custGeom>
              <a:avLst/>
              <a:gdLst/>
              <a:ahLst/>
              <a:cxnLst/>
              <a:rect l="l" t="t" r="r" b="b"/>
              <a:pathLst>
                <a:path w="68579" h="3365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68579" h="33655">
                  <a:moveTo>
                    <a:pt x="68135" y="33375"/>
                  </a:moveTo>
                  <a:lnTo>
                    <a:pt x="67348" y="33375"/>
                  </a:lnTo>
                  <a:lnTo>
                    <a:pt x="67348" y="32613"/>
                  </a:lnTo>
                  <a:lnTo>
                    <a:pt x="68135" y="32613"/>
                  </a:lnTo>
                  <a:lnTo>
                    <a:pt x="68135" y="33375"/>
                  </a:lnTo>
                  <a:close/>
                </a:path>
                <a:path w="68579" h="33655">
                  <a:moveTo>
                    <a:pt x="68135" y="32613"/>
                  </a:moveTo>
                  <a:lnTo>
                    <a:pt x="67348" y="32613"/>
                  </a:lnTo>
                  <a:lnTo>
                    <a:pt x="68135" y="32613"/>
                  </a:lnTo>
                  <a:close/>
                </a:path>
                <a:path w="68579" h="33655">
                  <a:moveTo>
                    <a:pt x="59956" y="30314"/>
                  </a:moveTo>
                  <a:lnTo>
                    <a:pt x="59169" y="30314"/>
                  </a:lnTo>
                  <a:lnTo>
                    <a:pt x="59169" y="29540"/>
                  </a:lnTo>
                  <a:lnTo>
                    <a:pt x="59956" y="29540"/>
                  </a:lnTo>
                  <a:lnTo>
                    <a:pt x="59956" y="30314"/>
                  </a:lnTo>
                  <a:close/>
                </a:path>
                <a:path w="68579" h="33655">
                  <a:moveTo>
                    <a:pt x="0" y="0"/>
                  </a:moveTo>
                  <a:lnTo>
                    <a:pt x="0" y="761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0" y="0"/>
                  </a:lnTo>
                  <a:close/>
                </a:path>
                <a:path w="68579" h="33655">
                  <a:moveTo>
                    <a:pt x="61899" y="30314"/>
                  </a:moveTo>
                  <a:lnTo>
                    <a:pt x="61899" y="31076"/>
                  </a:lnTo>
                  <a:lnTo>
                    <a:pt x="61506" y="31076"/>
                  </a:lnTo>
                  <a:lnTo>
                    <a:pt x="61899" y="31076"/>
                  </a:lnTo>
                  <a:lnTo>
                    <a:pt x="61899" y="30314"/>
                  </a:lnTo>
                  <a:lnTo>
                    <a:pt x="61899" y="31076"/>
                  </a:lnTo>
                  <a:lnTo>
                    <a:pt x="61899" y="3031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6274448" y="27016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6308713" y="271664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6279503" y="27047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6271337" y="2702463"/>
              <a:ext cx="11430" cy="5080"/>
            </a:xfrm>
            <a:custGeom>
              <a:avLst/>
              <a:gdLst/>
              <a:ahLst/>
              <a:cxnLst/>
              <a:rect l="l" t="t" r="r" b="b"/>
              <a:pathLst>
                <a:path w="11429" h="5080">
                  <a:moveTo>
                    <a:pt x="2324" y="0"/>
                  </a:moveTo>
                  <a:lnTo>
                    <a:pt x="1549" y="0"/>
                  </a:lnTo>
                  <a:lnTo>
                    <a:pt x="1549" y="762"/>
                  </a:lnTo>
                  <a:lnTo>
                    <a:pt x="1549" y="0"/>
                  </a:lnTo>
                  <a:lnTo>
                    <a:pt x="2324" y="0"/>
                  </a:lnTo>
                  <a:close/>
                </a:path>
                <a:path w="11429" h="5080">
                  <a:moveTo>
                    <a:pt x="8953" y="3060"/>
                  </a:moveTo>
                  <a:lnTo>
                    <a:pt x="8166" y="3060"/>
                  </a:lnTo>
                  <a:lnTo>
                    <a:pt x="8953" y="3060"/>
                  </a:lnTo>
                  <a:close/>
                </a:path>
                <a:path w="11429" h="5080">
                  <a:moveTo>
                    <a:pt x="8166" y="3060"/>
                  </a:moveTo>
                  <a:lnTo>
                    <a:pt x="8953" y="3060"/>
                  </a:lnTo>
                  <a:lnTo>
                    <a:pt x="8166" y="3060"/>
                  </a:lnTo>
                  <a:close/>
                </a:path>
                <a:path w="11429" h="5080">
                  <a:moveTo>
                    <a:pt x="10502" y="4597"/>
                  </a:moveTo>
                  <a:lnTo>
                    <a:pt x="10502" y="3835"/>
                  </a:lnTo>
                  <a:lnTo>
                    <a:pt x="11290" y="3835"/>
                  </a:lnTo>
                  <a:lnTo>
                    <a:pt x="10502" y="4597"/>
                  </a:lnTo>
                  <a:close/>
                </a:path>
                <a:path w="11429" h="5080">
                  <a:moveTo>
                    <a:pt x="2324" y="762"/>
                  </a:moveTo>
                  <a:lnTo>
                    <a:pt x="1549" y="762"/>
                  </a:lnTo>
                  <a:lnTo>
                    <a:pt x="1549" y="0"/>
                  </a:lnTo>
                  <a:lnTo>
                    <a:pt x="2324" y="0"/>
                  </a:lnTo>
                  <a:lnTo>
                    <a:pt x="2324" y="762"/>
                  </a:lnTo>
                  <a:close/>
                </a:path>
                <a:path w="11429" h="5080">
                  <a:moveTo>
                    <a:pt x="1549" y="762"/>
                  </a:moveTo>
                  <a:lnTo>
                    <a:pt x="1549" y="1536"/>
                  </a:lnTo>
                  <a:lnTo>
                    <a:pt x="1549" y="762"/>
                  </a:lnTo>
                  <a:lnTo>
                    <a:pt x="2324" y="762"/>
                  </a:lnTo>
                  <a:lnTo>
                    <a:pt x="1549" y="762"/>
                  </a:lnTo>
                  <a:close/>
                </a:path>
                <a:path w="11429" h="5080">
                  <a:moveTo>
                    <a:pt x="774" y="1536"/>
                  </a:moveTo>
                  <a:lnTo>
                    <a:pt x="0" y="1536"/>
                  </a:lnTo>
                  <a:lnTo>
                    <a:pt x="0" y="2298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77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6275998" y="27062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6216054" y="2678282"/>
              <a:ext cx="54610" cy="29209"/>
            </a:xfrm>
            <a:custGeom>
              <a:avLst/>
              <a:gdLst/>
              <a:ahLst/>
              <a:cxnLst/>
              <a:rect l="l" t="t" r="r" b="b"/>
              <a:pathLst>
                <a:path w="54610" h="29210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  <a:path w="54610" h="2921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4610" h="29210">
                  <a:moveTo>
                    <a:pt x="53720" y="28016"/>
                  </a:moveTo>
                  <a:lnTo>
                    <a:pt x="53720" y="27241"/>
                  </a:lnTo>
                  <a:lnTo>
                    <a:pt x="54495" y="27241"/>
                  </a:lnTo>
                  <a:lnTo>
                    <a:pt x="53720" y="27241"/>
                  </a:lnTo>
                  <a:lnTo>
                    <a:pt x="53720" y="28016"/>
                  </a:lnTo>
                  <a:lnTo>
                    <a:pt x="53720" y="27241"/>
                  </a:lnTo>
                  <a:lnTo>
                    <a:pt x="53720" y="28016"/>
                  </a:lnTo>
                  <a:lnTo>
                    <a:pt x="54495" y="28016"/>
                  </a:lnTo>
                  <a:lnTo>
                    <a:pt x="53720" y="27241"/>
                  </a:lnTo>
                  <a:lnTo>
                    <a:pt x="54495" y="27241"/>
                  </a:lnTo>
                  <a:lnTo>
                    <a:pt x="54495" y="28016"/>
                  </a:lnTo>
                  <a:lnTo>
                    <a:pt x="54495" y="28778"/>
                  </a:lnTo>
                  <a:lnTo>
                    <a:pt x="53720" y="28778"/>
                  </a:lnTo>
                  <a:lnTo>
                    <a:pt x="52946" y="28778"/>
                  </a:lnTo>
                  <a:lnTo>
                    <a:pt x="52946" y="28016"/>
                  </a:lnTo>
                  <a:lnTo>
                    <a:pt x="53720" y="2801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6269775" y="27055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6274448" y="2708216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3175" h="2539">
                  <a:moveTo>
                    <a:pt x="2730" y="1524"/>
                  </a:moveTo>
                  <a:lnTo>
                    <a:pt x="1943" y="1524"/>
                  </a:lnTo>
                  <a:lnTo>
                    <a:pt x="2730" y="1524"/>
                  </a:lnTo>
                  <a:close/>
                </a:path>
                <a:path w="3175" h="2539">
                  <a:moveTo>
                    <a:pt x="1549" y="2298"/>
                  </a:moveTo>
                  <a:lnTo>
                    <a:pt x="1943" y="2298"/>
                  </a:lnTo>
                  <a:lnTo>
                    <a:pt x="1549" y="22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6275998" y="27097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6266269" y="2707060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4">
                  <a:moveTo>
                    <a:pt x="5842" y="1917"/>
                  </a:moveTo>
                  <a:lnTo>
                    <a:pt x="6616" y="1155"/>
                  </a:lnTo>
                  <a:lnTo>
                    <a:pt x="6616" y="1917"/>
                  </a:lnTo>
                  <a:lnTo>
                    <a:pt x="5842" y="1917"/>
                  </a:lnTo>
                  <a:close/>
                </a:path>
                <a:path w="10160" h="4444">
                  <a:moveTo>
                    <a:pt x="9728" y="3454"/>
                  </a:moveTo>
                  <a:lnTo>
                    <a:pt x="8953" y="3454"/>
                  </a:lnTo>
                  <a:lnTo>
                    <a:pt x="9728" y="3454"/>
                  </a:lnTo>
                  <a:lnTo>
                    <a:pt x="10121" y="3454"/>
                  </a:lnTo>
                  <a:lnTo>
                    <a:pt x="9728" y="3454"/>
                  </a:lnTo>
                  <a:close/>
                </a:path>
                <a:path w="10160" h="4444">
                  <a:moveTo>
                    <a:pt x="9728" y="3454"/>
                  </a:moveTo>
                  <a:lnTo>
                    <a:pt x="8953" y="3454"/>
                  </a:lnTo>
                  <a:lnTo>
                    <a:pt x="9728" y="2679"/>
                  </a:lnTo>
                  <a:lnTo>
                    <a:pt x="9728" y="3454"/>
                  </a:lnTo>
                  <a:close/>
                </a:path>
                <a:path w="10160" h="4444">
                  <a:moveTo>
                    <a:pt x="9728" y="3454"/>
                  </a:moveTo>
                  <a:lnTo>
                    <a:pt x="8953" y="3454"/>
                  </a:lnTo>
                  <a:lnTo>
                    <a:pt x="9728" y="3454"/>
                  </a:lnTo>
                  <a:close/>
                </a:path>
                <a:path w="10160" h="4444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0160" h="4444">
                  <a:moveTo>
                    <a:pt x="9728" y="4216"/>
                  </a:moveTo>
                  <a:lnTo>
                    <a:pt x="8953" y="4216"/>
                  </a:lnTo>
                  <a:lnTo>
                    <a:pt x="9728" y="3454"/>
                  </a:lnTo>
                  <a:lnTo>
                    <a:pt x="9728" y="421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6191911" y="26694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6269775" y="2710515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1562" y="0"/>
                  </a:moveTo>
                  <a:lnTo>
                    <a:pt x="774" y="0"/>
                  </a:lnTo>
                  <a:lnTo>
                    <a:pt x="774" y="762"/>
                  </a:lnTo>
                  <a:lnTo>
                    <a:pt x="0" y="762"/>
                  </a:lnTo>
                  <a:lnTo>
                    <a:pt x="774" y="0"/>
                  </a:lnTo>
                  <a:lnTo>
                    <a:pt x="1562" y="0"/>
                  </a:lnTo>
                  <a:lnTo>
                    <a:pt x="2336" y="0"/>
                  </a:lnTo>
                  <a:lnTo>
                    <a:pt x="1562" y="0"/>
                  </a:lnTo>
                  <a:close/>
                </a:path>
                <a:path w="5079" h="1905">
                  <a:moveTo>
                    <a:pt x="4673" y="1536"/>
                  </a:moveTo>
                  <a:lnTo>
                    <a:pt x="4673" y="762"/>
                  </a:lnTo>
                  <a:lnTo>
                    <a:pt x="3886" y="762"/>
                  </a:lnTo>
                  <a:lnTo>
                    <a:pt x="3886" y="1536"/>
                  </a:lnTo>
                  <a:lnTo>
                    <a:pt x="3886" y="762"/>
                  </a:lnTo>
                  <a:lnTo>
                    <a:pt x="4673" y="762"/>
                  </a:lnTo>
                  <a:lnTo>
                    <a:pt x="4673" y="1536"/>
                  </a:lnTo>
                  <a:lnTo>
                    <a:pt x="4673" y="762"/>
                  </a:lnTo>
                  <a:lnTo>
                    <a:pt x="4673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6270549" y="27097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6270549" y="271051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6269775" y="27105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6258484" y="2709740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4">
                  <a:moveTo>
                    <a:pt x="9728" y="774"/>
                  </a:moveTo>
                  <a:lnTo>
                    <a:pt x="8953" y="774"/>
                  </a:lnTo>
                  <a:lnTo>
                    <a:pt x="8953" y="0"/>
                  </a:lnTo>
                  <a:lnTo>
                    <a:pt x="9728" y="774"/>
                  </a:lnTo>
                  <a:lnTo>
                    <a:pt x="8953" y="774"/>
                  </a:lnTo>
                  <a:lnTo>
                    <a:pt x="9728" y="774"/>
                  </a:lnTo>
                  <a:close/>
                </a:path>
                <a:path w="10160" h="4444">
                  <a:moveTo>
                    <a:pt x="7785" y="774"/>
                  </a:moveTo>
                  <a:lnTo>
                    <a:pt x="7010" y="774"/>
                  </a:lnTo>
                  <a:lnTo>
                    <a:pt x="7010" y="0"/>
                  </a:lnTo>
                  <a:lnTo>
                    <a:pt x="7785" y="0"/>
                  </a:lnTo>
                  <a:lnTo>
                    <a:pt x="7785" y="774"/>
                  </a:lnTo>
                  <a:close/>
                </a:path>
                <a:path w="10160" h="4444">
                  <a:moveTo>
                    <a:pt x="7010" y="774"/>
                  </a:moveTo>
                  <a:lnTo>
                    <a:pt x="6223" y="774"/>
                  </a:lnTo>
                  <a:lnTo>
                    <a:pt x="7010" y="0"/>
                  </a:lnTo>
                  <a:lnTo>
                    <a:pt x="7010" y="774"/>
                  </a:lnTo>
                  <a:close/>
                </a:path>
                <a:path w="10160" h="4444">
                  <a:moveTo>
                    <a:pt x="9728" y="2311"/>
                  </a:moveTo>
                  <a:lnTo>
                    <a:pt x="9728" y="3073"/>
                  </a:lnTo>
                  <a:lnTo>
                    <a:pt x="8953" y="3073"/>
                  </a:lnTo>
                  <a:lnTo>
                    <a:pt x="8559" y="3073"/>
                  </a:lnTo>
                  <a:lnTo>
                    <a:pt x="8953" y="2311"/>
                  </a:lnTo>
                  <a:lnTo>
                    <a:pt x="9728" y="2311"/>
                  </a:lnTo>
                  <a:close/>
                </a:path>
                <a:path w="10160" h="4444">
                  <a:moveTo>
                    <a:pt x="8953" y="3848"/>
                  </a:moveTo>
                  <a:lnTo>
                    <a:pt x="8559" y="3848"/>
                  </a:lnTo>
                  <a:lnTo>
                    <a:pt x="8559" y="3073"/>
                  </a:lnTo>
                  <a:lnTo>
                    <a:pt x="8953" y="3073"/>
                  </a:lnTo>
                  <a:lnTo>
                    <a:pt x="8953" y="3848"/>
                  </a:lnTo>
                  <a:close/>
                </a:path>
                <a:path w="10160" h="4444">
                  <a:moveTo>
                    <a:pt x="4673" y="2311"/>
                  </a:moveTo>
                  <a:lnTo>
                    <a:pt x="4673" y="1536"/>
                  </a:lnTo>
                  <a:lnTo>
                    <a:pt x="3886" y="1536"/>
                  </a:lnTo>
                  <a:lnTo>
                    <a:pt x="4673" y="1536"/>
                  </a:lnTo>
                  <a:lnTo>
                    <a:pt x="4673" y="2311"/>
                  </a:lnTo>
                  <a:lnTo>
                    <a:pt x="4673" y="1536"/>
                  </a:lnTo>
                  <a:lnTo>
                    <a:pt x="4673" y="2311"/>
                  </a:lnTo>
                  <a:close/>
                </a:path>
                <a:path w="10160" h="4444">
                  <a:moveTo>
                    <a:pt x="4673" y="2311"/>
                  </a:moveTo>
                  <a:lnTo>
                    <a:pt x="5448" y="2311"/>
                  </a:lnTo>
                  <a:lnTo>
                    <a:pt x="4673" y="2311"/>
                  </a:lnTo>
                  <a:lnTo>
                    <a:pt x="3886" y="2311"/>
                  </a:lnTo>
                  <a:lnTo>
                    <a:pt x="4673" y="2311"/>
                  </a:lnTo>
                  <a:lnTo>
                    <a:pt x="3886" y="2311"/>
                  </a:lnTo>
                  <a:lnTo>
                    <a:pt x="3886" y="3073"/>
                  </a:lnTo>
                  <a:lnTo>
                    <a:pt x="3886" y="2311"/>
                  </a:lnTo>
                  <a:lnTo>
                    <a:pt x="3111" y="2311"/>
                  </a:lnTo>
                  <a:lnTo>
                    <a:pt x="2336" y="3073"/>
                  </a:lnTo>
                  <a:lnTo>
                    <a:pt x="1549" y="3073"/>
                  </a:lnTo>
                  <a:lnTo>
                    <a:pt x="1549" y="2311"/>
                  </a:lnTo>
                  <a:lnTo>
                    <a:pt x="774" y="2311"/>
                  </a:lnTo>
                  <a:lnTo>
                    <a:pt x="1549" y="2311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774" y="2311"/>
                  </a:lnTo>
                  <a:lnTo>
                    <a:pt x="0" y="2311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1549" y="1536"/>
                  </a:lnTo>
                  <a:lnTo>
                    <a:pt x="2336" y="1536"/>
                  </a:lnTo>
                  <a:lnTo>
                    <a:pt x="3111" y="1536"/>
                  </a:lnTo>
                  <a:lnTo>
                    <a:pt x="3886" y="774"/>
                  </a:lnTo>
                  <a:lnTo>
                    <a:pt x="3886" y="1536"/>
                  </a:lnTo>
                  <a:lnTo>
                    <a:pt x="4673" y="1536"/>
                  </a:lnTo>
                  <a:lnTo>
                    <a:pt x="4673" y="2311"/>
                  </a:lnTo>
                  <a:close/>
                </a:path>
                <a:path w="10160" h="4444">
                  <a:moveTo>
                    <a:pt x="6223" y="2311"/>
                  </a:moveTo>
                  <a:lnTo>
                    <a:pt x="5448" y="2311"/>
                  </a:lnTo>
                  <a:lnTo>
                    <a:pt x="6223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6267044" y="27128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6254979" y="2710515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5841" y="762"/>
                  </a:moveTo>
                  <a:lnTo>
                    <a:pt x="6616" y="762"/>
                  </a:lnTo>
                  <a:lnTo>
                    <a:pt x="5841" y="762"/>
                  </a:lnTo>
                  <a:lnTo>
                    <a:pt x="5054" y="0"/>
                  </a:lnTo>
                  <a:lnTo>
                    <a:pt x="5054" y="762"/>
                  </a:lnTo>
                  <a:lnTo>
                    <a:pt x="5841" y="762"/>
                  </a:lnTo>
                  <a:lnTo>
                    <a:pt x="5054" y="762"/>
                  </a:lnTo>
                  <a:lnTo>
                    <a:pt x="5054" y="0"/>
                  </a:lnTo>
                  <a:lnTo>
                    <a:pt x="5841" y="0"/>
                  </a:lnTo>
                  <a:lnTo>
                    <a:pt x="6616" y="0"/>
                  </a:lnTo>
                  <a:lnTo>
                    <a:pt x="6616" y="762"/>
                  </a:lnTo>
                  <a:lnTo>
                    <a:pt x="5841" y="762"/>
                  </a:lnTo>
                  <a:close/>
                </a:path>
                <a:path w="6985" h="5714">
                  <a:moveTo>
                    <a:pt x="4279" y="762"/>
                  </a:moveTo>
                  <a:lnTo>
                    <a:pt x="4279" y="0"/>
                  </a:lnTo>
                  <a:lnTo>
                    <a:pt x="5054" y="0"/>
                  </a:lnTo>
                  <a:lnTo>
                    <a:pt x="4279" y="0"/>
                  </a:lnTo>
                  <a:lnTo>
                    <a:pt x="4279" y="762"/>
                  </a:lnTo>
                  <a:close/>
                </a:path>
                <a:path w="6985" h="5714">
                  <a:moveTo>
                    <a:pt x="2336" y="762"/>
                  </a:moveTo>
                  <a:lnTo>
                    <a:pt x="2730" y="762"/>
                  </a:lnTo>
                  <a:lnTo>
                    <a:pt x="2336" y="762"/>
                  </a:lnTo>
                  <a:close/>
                </a:path>
                <a:path w="6985" h="5714">
                  <a:moveTo>
                    <a:pt x="2730" y="2298"/>
                  </a:moveTo>
                  <a:lnTo>
                    <a:pt x="2336" y="2298"/>
                  </a:lnTo>
                  <a:lnTo>
                    <a:pt x="2336" y="3073"/>
                  </a:lnTo>
                  <a:lnTo>
                    <a:pt x="2336" y="2298"/>
                  </a:lnTo>
                  <a:lnTo>
                    <a:pt x="2730" y="2298"/>
                  </a:lnTo>
                  <a:close/>
                </a:path>
                <a:path w="6985" h="5714">
                  <a:moveTo>
                    <a:pt x="774" y="1536"/>
                  </a:moveTo>
                  <a:lnTo>
                    <a:pt x="0" y="1536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774" y="1536"/>
                  </a:lnTo>
                  <a:close/>
                </a:path>
                <a:path w="6985" h="5714">
                  <a:moveTo>
                    <a:pt x="2730" y="4597"/>
                  </a:moveTo>
                  <a:lnTo>
                    <a:pt x="2336" y="5372"/>
                  </a:lnTo>
                  <a:lnTo>
                    <a:pt x="2336" y="4597"/>
                  </a:lnTo>
                  <a:lnTo>
                    <a:pt x="2730" y="4597"/>
                  </a:lnTo>
                  <a:lnTo>
                    <a:pt x="2730" y="3835"/>
                  </a:lnTo>
                  <a:lnTo>
                    <a:pt x="2730" y="4597"/>
                  </a:lnTo>
                  <a:close/>
                </a:path>
                <a:path w="6985" h="5714">
                  <a:moveTo>
                    <a:pt x="2336" y="4597"/>
                  </a:moveTo>
                  <a:lnTo>
                    <a:pt x="1562" y="5372"/>
                  </a:lnTo>
                  <a:lnTo>
                    <a:pt x="774" y="5372"/>
                  </a:lnTo>
                  <a:lnTo>
                    <a:pt x="1562" y="5372"/>
                  </a:lnTo>
                  <a:lnTo>
                    <a:pt x="1562" y="4597"/>
                  </a:lnTo>
                  <a:lnTo>
                    <a:pt x="2336" y="459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6255754" y="27166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6253430" y="2716649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549" y="1155"/>
                  </a:moveTo>
                  <a:lnTo>
                    <a:pt x="1549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1549" y="774"/>
                  </a:lnTo>
                  <a:lnTo>
                    <a:pt x="1549" y="1155"/>
                  </a:lnTo>
                  <a:close/>
                </a:path>
                <a:path w="1904" h="3175">
                  <a:moveTo>
                    <a:pt x="1549" y="1155"/>
                  </a:moveTo>
                  <a:lnTo>
                    <a:pt x="774" y="1155"/>
                  </a:lnTo>
                  <a:lnTo>
                    <a:pt x="1549" y="1155"/>
                  </a:lnTo>
                  <a:lnTo>
                    <a:pt x="774" y="1155"/>
                  </a:lnTo>
                  <a:lnTo>
                    <a:pt x="1549" y="1155"/>
                  </a:lnTo>
                  <a:close/>
                </a:path>
                <a:path w="1904" h="3175">
                  <a:moveTo>
                    <a:pt x="1549" y="1155"/>
                  </a:moveTo>
                  <a:lnTo>
                    <a:pt x="1549" y="1917"/>
                  </a:lnTo>
                  <a:lnTo>
                    <a:pt x="1549" y="1155"/>
                  </a:lnTo>
                  <a:lnTo>
                    <a:pt x="1549" y="1917"/>
                  </a:lnTo>
                  <a:lnTo>
                    <a:pt x="1549" y="2679"/>
                  </a:lnTo>
                  <a:lnTo>
                    <a:pt x="774" y="2679"/>
                  </a:lnTo>
                  <a:lnTo>
                    <a:pt x="0" y="1917"/>
                  </a:lnTo>
                  <a:lnTo>
                    <a:pt x="774" y="1917"/>
                  </a:lnTo>
                  <a:lnTo>
                    <a:pt x="774" y="1155"/>
                  </a:lnTo>
                  <a:lnTo>
                    <a:pt x="774" y="1917"/>
                  </a:lnTo>
                  <a:lnTo>
                    <a:pt x="774" y="1155"/>
                  </a:lnTo>
                  <a:lnTo>
                    <a:pt x="1549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6254979" y="27185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6254979" y="27193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6254401" y="27197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6254979" y="27201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6182958" y="2687883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549" y="0"/>
                  </a:moveTo>
                  <a:lnTo>
                    <a:pt x="774" y="0"/>
                  </a:lnTo>
                  <a:lnTo>
                    <a:pt x="1549" y="0"/>
                  </a:lnTo>
                  <a:close/>
                </a:path>
                <a:path w="1904" h="3810">
                  <a:moveTo>
                    <a:pt x="774" y="2679"/>
                  </a:moveTo>
                  <a:lnTo>
                    <a:pt x="774" y="3454"/>
                  </a:lnTo>
                  <a:lnTo>
                    <a:pt x="774" y="2679"/>
                  </a:lnTo>
                  <a:lnTo>
                    <a:pt x="774" y="3454"/>
                  </a:lnTo>
                  <a:lnTo>
                    <a:pt x="0" y="3454"/>
                  </a:lnTo>
                  <a:lnTo>
                    <a:pt x="774" y="3454"/>
                  </a:lnTo>
                  <a:lnTo>
                    <a:pt x="774" y="2679"/>
                  </a:lnTo>
                  <a:lnTo>
                    <a:pt x="774" y="3454"/>
                  </a:lnTo>
                  <a:lnTo>
                    <a:pt x="0" y="2679"/>
                  </a:lnTo>
                  <a:lnTo>
                    <a:pt x="774" y="267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6210593" y="27062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6182170" y="26928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6210593" y="27082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6198921" y="270322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49" y="774"/>
                  </a:moveTo>
                  <a:lnTo>
                    <a:pt x="1549" y="0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1549" y="774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6180424" y="2697084"/>
              <a:ext cx="19685" cy="6985"/>
            </a:xfrm>
            <a:custGeom>
              <a:avLst/>
              <a:gdLst/>
              <a:ahLst/>
              <a:cxnLst/>
              <a:rect l="l" t="t" r="r" b="b"/>
              <a:pathLst>
                <a:path w="19685" h="6985">
                  <a:moveTo>
                    <a:pt x="17919" y="6527"/>
                  </a:moveTo>
                  <a:lnTo>
                    <a:pt x="19075" y="6527"/>
                  </a:lnTo>
                </a:path>
                <a:path w="19685" h="6985">
                  <a:moveTo>
                    <a:pt x="17132" y="6527"/>
                  </a:moveTo>
                  <a:lnTo>
                    <a:pt x="18288" y="6527"/>
                  </a:lnTo>
                </a:path>
                <a:path w="19685" h="698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6193232" y="2667158"/>
              <a:ext cx="191770" cy="56515"/>
            </a:xfrm>
            <a:custGeom>
              <a:avLst/>
              <a:gdLst/>
              <a:ahLst/>
              <a:cxnLst/>
              <a:rect l="l" t="t" r="r" b="b"/>
              <a:pathLst>
                <a:path w="191770" h="56514">
                  <a:moveTo>
                    <a:pt x="142849" y="11950"/>
                  </a:moveTo>
                  <a:lnTo>
                    <a:pt x="142074" y="11950"/>
                  </a:lnTo>
                  <a:lnTo>
                    <a:pt x="142074" y="12331"/>
                  </a:lnTo>
                  <a:lnTo>
                    <a:pt x="142849" y="11950"/>
                  </a:lnTo>
                  <a:close/>
                </a:path>
                <a:path w="191770" h="56514">
                  <a:moveTo>
                    <a:pt x="190728" y="53949"/>
                  </a:moveTo>
                  <a:lnTo>
                    <a:pt x="190728" y="54724"/>
                  </a:lnTo>
                  <a:lnTo>
                    <a:pt x="191516" y="54724"/>
                  </a:lnTo>
                  <a:lnTo>
                    <a:pt x="190728" y="53949"/>
                  </a:lnTo>
                  <a:close/>
                </a:path>
                <a:path w="191770" h="56514">
                  <a:moveTo>
                    <a:pt x="60718" y="5778"/>
                  </a:moveTo>
                  <a:lnTo>
                    <a:pt x="59169" y="5778"/>
                  </a:lnTo>
                  <a:lnTo>
                    <a:pt x="59169" y="7327"/>
                  </a:lnTo>
                  <a:lnTo>
                    <a:pt x="60718" y="7327"/>
                  </a:lnTo>
                  <a:lnTo>
                    <a:pt x="60718" y="6553"/>
                  </a:lnTo>
                  <a:lnTo>
                    <a:pt x="59944" y="6553"/>
                  </a:lnTo>
                  <a:lnTo>
                    <a:pt x="60718" y="5778"/>
                  </a:lnTo>
                  <a:close/>
                </a:path>
                <a:path w="191770" h="56514">
                  <a:moveTo>
                    <a:pt x="61506" y="5016"/>
                  </a:moveTo>
                  <a:lnTo>
                    <a:pt x="60718" y="5016"/>
                  </a:lnTo>
                  <a:lnTo>
                    <a:pt x="60718" y="5778"/>
                  </a:lnTo>
                  <a:lnTo>
                    <a:pt x="61506" y="5778"/>
                  </a:lnTo>
                  <a:lnTo>
                    <a:pt x="61506" y="5016"/>
                  </a:lnTo>
                  <a:close/>
                </a:path>
                <a:path w="191770" h="56514">
                  <a:moveTo>
                    <a:pt x="140512" y="42773"/>
                  </a:moveTo>
                  <a:lnTo>
                    <a:pt x="139738" y="42773"/>
                  </a:lnTo>
                  <a:lnTo>
                    <a:pt x="139738" y="43548"/>
                  </a:lnTo>
                  <a:lnTo>
                    <a:pt x="140512" y="43548"/>
                  </a:lnTo>
                  <a:lnTo>
                    <a:pt x="140512" y="42773"/>
                  </a:lnTo>
                  <a:close/>
                </a:path>
                <a:path w="191770" h="56514">
                  <a:moveTo>
                    <a:pt x="139357" y="48171"/>
                  </a:moveTo>
                  <a:lnTo>
                    <a:pt x="139357" y="48933"/>
                  </a:lnTo>
                  <a:lnTo>
                    <a:pt x="139738" y="48933"/>
                  </a:lnTo>
                  <a:lnTo>
                    <a:pt x="139357" y="48171"/>
                  </a:lnTo>
                  <a:close/>
                </a:path>
                <a:path w="191770" h="56514">
                  <a:moveTo>
                    <a:pt x="137020" y="48171"/>
                  </a:moveTo>
                  <a:lnTo>
                    <a:pt x="136245" y="48171"/>
                  </a:lnTo>
                  <a:lnTo>
                    <a:pt x="136245" y="48933"/>
                  </a:lnTo>
                  <a:lnTo>
                    <a:pt x="137020" y="48933"/>
                  </a:lnTo>
                  <a:lnTo>
                    <a:pt x="137020" y="48171"/>
                  </a:lnTo>
                  <a:close/>
                </a:path>
                <a:path w="191770" h="56514">
                  <a:moveTo>
                    <a:pt x="74739" y="24282"/>
                  </a:moveTo>
                  <a:lnTo>
                    <a:pt x="74739" y="25819"/>
                  </a:lnTo>
                  <a:lnTo>
                    <a:pt x="76288" y="25819"/>
                  </a:lnTo>
                  <a:lnTo>
                    <a:pt x="76288" y="25057"/>
                  </a:lnTo>
                  <a:lnTo>
                    <a:pt x="75514" y="25057"/>
                  </a:lnTo>
                  <a:lnTo>
                    <a:pt x="74739" y="24282"/>
                  </a:lnTo>
                  <a:close/>
                </a:path>
                <a:path w="191770" h="56514">
                  <a:moveTo>
                    <a:pt x="74739" y="24282"/>
                  </a:moveTo>
                  <a:lnTo>
                    <a:pt x="73952" y="25057"/>
                  </a:lnTo>
                  <a:lnTo>
                    <a:pt x="74739" y="25057"/>
                  </a:lnTo>
                  <a:lnTo>
                    <a:pt x="74739" y="24282"/>
                  </a:lnTo>
                  <a:close/>
                </a:path>
                <a:path w="191770" h="56514">
                  <a:moveTo>
                    <a:pt x="66560" y="22745"/>
                  </a:moveTo>
                  <a:lnTo>
                    <a:pt x="66560" y="23507"/>
                  </a:lnTo>
                  <a:lnTo>
                    <a:pt x="67335" y="23507"/>
                  </a:lnTo>
                  <a:lnTo>
                    <a:pt x="66560" y="22745"/>
                  </a:lnTo>
                  <a:close/>
                </a:path>
                <a:path w="191770" h="56514">
                  <a:moveTo>
                    <a:pt x="62280" y="21971"/>
                  </a:moveTo>
                  <a:lnTo>
                    <a:pt x="61506" y="21971"/>
                  </a:lnTo>
                  <a:lnTo>
                    <a:pt x="61506" y="22745"/>
                  </a:lnTo>
                  <a:lnTo>
                    <a:pt x="62280" y="22745"/>
                  </a:lnTo>
                  <a:lnTo>
                    <a:pt x="62280" y="21971"/>
                  </a:lnTo>
                  <a:close/>
                </a:path>
                <a:path w="191770" h="56514">
                  <a:moveTo>
                    <a:pt x="85242" y="33134"/>
                  </a:moveTo>
                  <a:lnTo>
                    <a:pt x="85242" y="33909"/>
                  </a:lnTo>
                  <a:lnTo>
                    <a:pt x="86029" y="33909"/>
                  </a:lnTo>
                  <a:lnTo>
                    <a:pt x="85242" y="33134"/>
                  </a:lnTo>
                  <a:close/>
                </a:path>
                <a:path w="191770" h="56514">
                  <a:moveTo>
                    <a:pt x="137795" y="55486"/>
                  </a:moveTo>
                  <a:lnTo>
                    <a:pt x="137020" y="55486"/>
                  </a:lnTo>
                  <a:lnTo>
                    <a:pt x="137020" y="56261"/>
                  </a:lnTo>
                  <a:lnTo>
                    <a:pt x="137795" y="55486"/>
                  </a:lnTo>
                  <a:close/>
                </a:path>
                <a:path w="191770" h="56514">
                  <a:moveTo>
                    <a:pt x="89916" y="36220"/>
                  </a:moveTo>
                  <a:lnTo>
                    <a:pt x="89141" y="36220"/>
                  </a:lnTo>
                  <a:lnTo>
                    <a:pt x="89141" y="36995"/>
                  </a:lnTo>
                  <a:lnTo>
                    <a:pt x="89916" y="36995"/>
                  </a:lnTo>
                  <a:lnTo>
                    <a:pt x="89916" y="36220"/>
                  </a:lnTo>
                  <a:close/>
                </a:path>
                <a:path w="191770" h="56514">
                  <a:moveTo>
                    <a:pt x="774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774" y="0"/>
                  </a:lnTo>
                  <a:close/>
                </a:path>
                <a:path w="191770" h="56514">
                  <a:moveTo>
                    <a:pt x="68897" y="47396"/>
                  </a:moveTo>
                  <a:lnTo>
                    <a:pt x="68110" y="48171"/>
                  </a:lnTo>
                  <a:lnTo>
                    <a:pt x="68897" y="48171"/>
                  </a:lnTo>
                  <a:lnTo>
                    <a:pt x="68897" y="47396"/>
                  </a:lnTo>
                  <a:close/>
                </a:path>
                <a:path w="191770" h="56514">
                  <a:moveTo>
                    <a:pt x="59944" y="46621"/>
                  </a:moveTo>
                  <a:lnTo>
                    <a:pt x="58381" y="46621"/>
                  </a:lnTo>
                  <a:lnTo>
                    <a:pt x="58381" y="47396"/>
                  </a:lnTo>
                  <a:lnTo>
                    <a:pt x="59944" y="47396"/>
                  </a:lnTo>
                  <a:lnTo>
                    <a:pt x="59944" y="4662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6335504" y="2677185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89" h="1905">
                  <a:moveTo>
                    <a:pt x="7404" y="0"/>
                  </a:moveTo>
                  <a:lnTo>
                    <a:pt x="8559" y="0"/>
                  </a:lnTo>
                </a:path>
                <a:path w="8889" h="1905">
                  <a:moveTo>
                    <a:pt x="0" y="1536"/>
                  </a:moveTo>
                  <a:lnTo>
                    <a:pt x="1155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6335307" y="267910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774" y="0"/>
                  </a:lnTo>
                  <a:lnTo>
                    <a:pt x="0" y="3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6336081" y="26794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6353988" y="26945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6341542" y="26899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6369178" y="27033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6347372" y="2698756"/>
              <a:ext cx="37465" cy="23495"/>
            </a:xfrm>
            <a:custGeom>
              <a:avLst/>
              <a:gdLst/>
              <a:ahLst/>
              <a:cxnLst/>
              <a:rect l="l" t="t" r="r" b="b"/>
              <a:pathLst>
                <a:path w="37464" h="23494">
                  <a:moveTo>
                    <a:pt x="25311" y="6934"/>
                  </a:moveTo>
                  <a:lnTo>
                    <a:pt x="24523" y="6934"/>
                  </a:lnTo>
                  <a:lnTo>
                    <a:pt x="25311" y="6934"/>
                  </a:lnTo>
                  <a:close/>
                </a:path>
                <a:path w="37464" h="23494">
                  <a:moveTo>
                    <a:pt x="4673" y="0"/>
                  </a:moveTo>
                  <a:lnTo>
                    <a:pt x="3898" y="0"/>
                  </a:lnTo>
                  <a:lnTo>
                    <a:pt x="4673" y="0"/>
                  </a:lnTo>
                  <a:close/>
                </a:path>
                <a:path w="37464" h="23494">
                  <a:moveTo>
                    <a:pt x="787" y="9245"/>
                  </a:moveTo>
                  <a:lnTo>
                    <a:pt x="0" y="9245"/>
                  </a:lnTo>
                  <a:lnTo>
                    <a:pt x="787" y="9245"/>
                  </a:lnTo>
                  <a:close/>
                </a:path>
                <a:path w="37464" h="23494">
                  <a:moveTo>
                    <a:pt x="37376" y="22351"/>
                  </a:moveTo>
                  <a:lnTo>
                    <a:pt x="36588" y="22351"/>
                  </a:lnTo>
                  <a:lnTo>
                    <a:pt x="37376" y="22351"/>
                  </a:lnTo>
                  <a:close/>
                </a:path>
                <a:path w="37464" h="23494">
                  <a:moveTo>
                    <a:pt x="37376" y="23126"/>
                  </a:moveTo>
                  <a:lnTo>
                    <a:pt x="36588" y="23126"/>
                  </a:lnTo>
                  <a:lnTo>
                    <a:pt x="36588" y="22351"/>
                  </a:lnTo>
                  <a:lnTo>
                    <a:pt x="37376" y="231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6338418" y="27072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6254738" y="26714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6254738" y="26714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6334729" y="27068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6253951" y="26721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6380849" y="27226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6254738" y="26721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6253176" y="26721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6252598" y="267255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6253176" y="267293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62" y="0"/>
                  </a:move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1904" h="1269">
                  <a:moveTo>
                    <a:pt x="1562" y="0"/>
                  </a:move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1904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1562" y="774"/>
                  </a:lnTo>
                  <a:lnTo>
                    <a:pt x="774" y="774"/>
                  </a:lnTo>
                  <a:close/>
                </a:path>
                <a:path w="1904" h="1269">
                  <a:moveTo>
                    <a:pt x="1562" y="774"/>
                  </a:moveTo>
                  <a:lnTo>
                    <a:pt x="774" y="774"/>
                  </a:lnTo>
                  <a:lnTo>
                    <a:pt x="1562" y="774"/>
                  </a:lnTo>
                  <a:close/>
                </a:path>
                <a:path w="1904" h="1269">
                  <a:moveTo>
                    <a:pt x="774" y="0"/>
                  </a:moveTo>
                  <a:lnTo>
                    <a:pt x="774" y="774"/>
                  </a:lnTo>
                  <a:lnTo>
                    <a:pt x="0" y="774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6256287" y="26744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6252401" y="26729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6253951" y="26737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6252401" y="26729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6251614" y="2672936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460" y="2324"/>
                  </a:moveTo>
                  <a:lnTo>
                    <a:pt x="4673" y="2324"/>
                  </a:lnTo>
                  <a:lnTo>
                    <a:pt x="5460" y="2324"/>
                  </a:lnTo>
                  <a:close/>
                </a:path>
                <a:path w="5714" h="253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6252401" y="26737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6252401" y="2674486"/>
              <a:ext cx="81915" cy="35560"/>
            </a:xfrm>
            <a:custGeom>
              <a:avLst/>
              <a:gdLst/>
              <a:ahLst/>
              <a:cxnLst/>
              <a:rect l="l" t="t" r="r" b="b"/>
              <a:pathLst>
                <a:path w="81914" h="3556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81914" h="3556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81914" h="35560">
                  <a:moveTo>
                    <a:pt x="81343" y="35445"/>
                  </a:moveTo>
                  <a:lnTo>
                    <a:pt x="80568" y="35445"/>
                  </a:lnTo>
                  <a:lnTo>
                    <a:pt x="81343" y="35445"/>
                  </a:lnTo>
                  <a:close/>
                </a:path>
                <a:path w="81914" h="35560">
                  <a:moveTo>
                    <a:pt x="81343" y="35445"/>
                  </a:moveTo>
                  <a:lnTo>
                    <a:pt x="80568" y="35445"/>
                  </a:lnTo>
                  <a:lnTo>
                    <a:pt x="81343" y="3544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6332392" y="271031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6334532" y="271070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6250839" y="26744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6336081" y="27114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6336869" y="27114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6250839" y="2675261"/>
              <a:ext cx="99060" cy="41910"/>
            </a:xfrm>
            <a:custGeom>
              <a:avLst/>
              <a:gdLst/>
              <a:ahLst/>
              <a:cxnLst/>
              <a:rect l="l" t="t" r="r" b="b"/>
              <a:pathLst>
                <a:path w="99060" h="4191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99060" h="41910">
                  <a:moveTo>
                    <a:pt x="98869" y="41605"/>
                  </a:moveTo>
                  <a:lnTo>
                    <a:pt x="98094" y="41605"/>
                  </a:lnTo>
                  <a:lnTo>
                    <a:pt x="98869" y="41605"/>
                  </a:lnTo>
                  <a:close/>
                </a:path>
                <a:path w="99060" h="41910">
                  <a:moveTo>
                    <a:pt x="34645" y="15405"/>
                  </a:moveTo>
                  <a:lnTo>
                    <a:pt x="33870" y="15405"/>
                  </a:lnTo>
                  <a:lnTo>
                    <a:pt x="34645" y="15405"/>
                  </a:lnTo>
                  <a:close/>
                </a:path>
                <a:path w="99060" h="4191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99060" h="41910">
                  <a:moveTo>
                    <a:pt x="82130" y="36207"/>
                  </a:moveTo>
                  <a:lnTo>
                    <a:pt x="82905" y="36207"/>
                  </a:lnTo>
                  <a:lnTo>
                    <a:pt x="82130" y="3620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6285866" y="26914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6288202" y="2693752"/>
              <a:ext cx="48895" cy="19685"/>
            </a:xfrm>
            <a:custGeom>
              <a:avLst/>
              <a:gdLst/>
              <a:ahLst/>
              <a:cxnLst/>
              <a:rect l="l" t="t" r="r" b="b"/>
              <a:pathLst>
                <a:path w="48895" h="19685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48895" h="19685">
                  <a:moveTo>
                    <a:pt x="48666" y="19265"/>
                  </a:moveTo>
                  <a:lnTo>
                    <a:pt x="47879" y="19265"/>
                  </a:lnTo>
                  <a:lnTo>
                    <a:pt x="48666" y="192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6288990" y="26937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6345035" y="271686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6288990" y="26945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6345035" y="27176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6348934" y="27180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6285866" y="26937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6237606" y="26706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6335307" y="27145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6277700" y="26906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6277700" y="2691440"/>
              <a:ext cx="43180" cy="17780"/>
            </a:xfrm>
            <a:custGeom>
              <a:avLst/>
              <a:gdLst/>
              <a:ahLst/>
              <a:cxnLst/>
              <a:rect l="l" t="t" r="r" b="b"/>
              <a:pathLst>
                <a:path w="43179" h="17780">
                  <a:moveTo>
                    <a:pt x="42811" y="17716"/>
                  </a:moveTo>
                  <a:lnTo>
                    <a:pt x="42037" y="17716"/>
                  </a:lnTo>
                  <a:lnTo>
                    <a:pt x="42811" y="17716"/>
                  </a:lnTo>
                  <a:close/>
                </a:path>
                <a:path w="43179" h="1778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6276137" y="26914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6276925" y="26922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6276137" y="26914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6241886" y="26752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6333745" y="27153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6276137" y="2692977"/>
              <a:ext cx="57150" cy="23495"/>
            </a:xfrm>
            <a:custGeom>
              <a:avLst/>
              <a:gdLst/>
              <a:ahLst/>
              <a:cxnLst/>
              <a:rect l="l" t="t" r="r" b="b"/>
              <a:pathLst>
                <a:path w="57150" h="23494">
                  <a:moveTo>
                    <a:pt x="56832" y="22351"/>
                  </a:moveTo>
                  <a:lnTo>
                    <a:pt x="56451" y="22351"/>
                  </a:lnTo>
                  <a:lnTo>
                    <a:pt x="56832" y="22351"/>
                  </a:lnTo>
                  <a:close/>
                </a:path>
                <a:path w="57150" h="23494">
                  <a:moveTo>
                    <a:pt x="54889" y="21577"/>
                  </a:moveTo>
                  <a:lnTo>
                    <a:pt x="54114" y="21577"/>
                  </a:lnTo>
                  <a:lnTo>
                    <a:pt x="54889" y="21577"/>
                  </a:lnTo>
                  <a:close/>
                </a:path>
                <a:path w="57150" h="23494">
                  <a:moveTo>
                    <a:pt x="56832" y="23113"/>
                  </a:moveTo>
                  <a:lnTo>
                    <a:pt x="56451" y="23113"/>
                  </a:lnTo>
                  <a:lnTo>
                    <a:pt x="56451" y="22351"/>
                  </a:lnTo>
                  <a:lnTo>
                    <a:pt x="56832" y="23113"/>
                  </a:lnTo>
                  <a:close/>
                </a:path>
                <a:path w="57150" h="23494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57150" h="23494">
                  <a:moveTo>
                    <a:pt x="26479" y="11175"/>
                  </a:moveTo>
                  <a:lnTo>
                    <a:pt x="25692" y="11175"/>
                  </a:lnTo>
                  <a:lnTo>
                    <a:pt x="26479" y="11175"/>
                  </a:lnTo>
                  <a:close/>
                </a:path>
                <a:path w="57150" h="23494">
                  <a:moveTo>
                    <a:pt x="787" y="774"/>
                  </a:moveTo>
                  <a:lnTo>
                    <a:pt x="0" y="774"/>
                  </a:lnTo>
                  <a:lnTo>
                    <a:pt x="787" y="774"/>
                  </a:lnTo>
                  <a:close/>
                </a:path>
                <a:path w="57150" h="23494">
                  <a:moveTo>
                    <a:pt x="54114" y="22351"/>
                  </a:moveTo>
                  <a:lnTo>
                    <a:pt x="53339" y="22351"/>
                  </a:lnTo>
                  <a:lnTo>
                    <a:pt x="54114" y="2235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6328900" y="271571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6306897" y="2707239"/>
              <a:ext cx="23495" cy="8890"/>
            </a:xfrm>
            <a:custGeom>
              <a:avLst/>
              <a:gdLst/>
              <a:ahLst/>
              <a:cxnLst/>
              <a:rect l="l" t="t" r="r" b="b"/>
              <a:pathLst>
                <a:path w="23495" h="888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23495" h="8889">
                  <a:moveTo>
                    <a:pt x="23355" y="8851"/>
                  </a:moveTo>
                  <a:lnTo>
                    <a:pt x="22580" y="8851"/>
                  </a:lnTo>
                  <a:lnTo>
                    <a:pt x="23355" y="885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6303392" y="27056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6314288" y="27099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6267971" y="2690666"/>
              <a:ext cx="61594" cy="26034"/>
            </a:xfrm>
            <a:custGeom>
              <a:avLst/>
              <a:gdLst/>
              <a:ahLst/>
              <a:cxnLst/>
              <a:rect l="l" t="t" r="r" b="b"/>
              <a:pathLst>
                <a:path w="61595" h="26035">
                  <a:moveTo>
                    <a:pt x="40474" y="17335"/>
                  </a:moveTo>
                  <a:lnTo>
                    <a:pt x="39700" y="17335"/>
                  </a:lnTo>
                  <a:lnTo>
                    <a:pt x="40474" y="17335"/>
                  </a:lnTo>
                  <a:close/>
                </a:path>
                <a:path w="61595" h="26035">
                  <a:moveTo>
                    <a:pt x="36195" y="15798"/>
                  </a:moveTo>
                  <a:lnTo>
                    <a:pt x="35420" y="15798"/>
                  </a:lnTo>
                  <a:lnTo>
                    <a:pt x="36195" y="15798"/>
                  </a:lnTo>
                  <a:close/>
                </a:path>
                <a:path w="61595" h="26035">
                  <a:moveTo>
                    <a:pt x="61506" y="25425"/>
                  </a:moveTo>
                  <a:lnTo>
                    <a:pt x="60718" y="25425"/>
                  </a:lnTo>
                  <a:lnTo>
                    <a:pt x="61506" y="25425"/>
                  </a:lnTo>
                  <a:close/>
                </a:path>
                <a:path w="61595" h="2603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61595" h="26035">
                  <a:moveTo>
                    <a:pt x="59169" y="25425"/>
                  </a:moveTo>
                  <a:lnTo>
                    <a:pt x="59944" y="25425"/>
                  </a:lnTo>
                  <a:lnTo>
                    <a:pt x="59169" y="2542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6308446" y="27080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6327141" y="27160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6328690" y="271609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6307672" y="27080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6327141" y="27160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6307672" y="27080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6327141" y="27160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6307672" y="27080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6267971" y="2691440"/>
              <a:ext cx="46355" cy="19685"/>
            </a:xfrm>
            <a:custGeom>
              <a:avLst/>
              <a:gdLst/>
              <a:ahLst/>
              <a:cxnLst/>
              <a:rect l="l" t="t" r="r" b="b"/>
              <a:pathLst>
                <a:path w="46354" h="19685">
                  <a:moveTo>
                    <a:pt x="39700" y="16954"/>
                  </a:moveTo>
                  <a:lnTo>
                    <a:pt x="40474" y="16954"/>
                  </a:lnTo>
                  <a:lnTo>
                    <a:pt x="39700" y="16954"/>
                  </a:lnTo>
                  <a:close/>
                </a:path>
                <a:path w="46354" h="19685">
                  <a:moveTo>
                    <a:pt x="45923" y="19265"/>
                  </a:moveTo>
                  <a:lnTo>
                    <a:pt x="46316" y="19265"/>
                  </a:lnTo>
                  <a:lnTo>
                    <a:pt x="45923" y="19265"/>
                  </a:lnTo>
                  <a:close/>
                </a:path>
                <a:path w="46354" h="19685">
                  <a:moveTo>
                    <a:pt x="40474" y="16954"/>
                  </a:moveTo>
                  <a:lnTo>
                    <a:pt x="39700" y="16954"/>
                  </a:lnTo>
                  <a:lnTo>
                    <a:pt x="40474" y="16954"/>
                  </a:lnTo>
                  <a:close/>
                </a:path>
                <a:path w="46354" h="19685">
                  <a:moveTo>
                    <a:pt x="774" y="0"/>
                  </a:moveTo>
                  <a:lnTo>
                    <a:pt x="1549" y="0"/>
                  </a:lnTo>
                  <a:lnTo>
                    <a:pt x="774" y="0"/>
                  </a:lnTo>
                  <a:close/>
                </a:path>
                <a:path w="46354" h="19685">
                  <a:moveTo>
                    <a:pt x="29197" y="13487"/>
                  </a:moveTo>
                  <a:lnTo>
                    <a:pt x="29972" y="13487"/>
                  </a:lnTo>
                  <a:lnTo>
                    <a:pt x="29197" y="13487"/>
                  </a:lnTo>
                  <a:close/>
                </a:path>
                <a:path w="46354" h="19685">
                  <a:moveTo>
                    <a:pt x="1549" y="774"/>
                  </a:moveTo>
                  <a:lnTo>
                    <a:pt x="774" y="774"/>
                  </a:lnTo>
                  <a:lnTo>
                    <a:pt x="1549" y="774"/>
                  </a:lnTo>
                  <a:close/>
                </a:path>
                <a:path w="46354" h="19685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6313120" y="27107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6269521" y="26922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6267184" y="269144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74"/>
                  </a:moveTo>
                  <a:lnTo>
                    <a:pt x="0" y="774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6266606" y="26918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6312345" y="27107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6294438" y="2704153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8414" h="7619">
                  <a:moveTo>
                    <a:pt x="17907" y="6553"/>
                  </a:moveTo>
                  <a:lnTo>
                    <a:pt x="17119" y="6553"/>
                  </a:lnTo>
                  <a:lnTo>
                    <a:pt x="17907" y="6553"/>
                  </a:lnTo>
                  <a:close/>
                </a:path>
                <a:path w="18414" h="7619">
                  <a:moveTo>
                    <a:pt x="17907" y="7315"/>
                  </a:moveTo>
                  <a:lnTo>
                    <a:pt x="17119" y="7315"/>
                  </a:lnTo>
                  <a:lnTo>
                    <a:pt x="17907" y="731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6267971" y="26922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6293073" y="2704540"/>
              <a:ext cx="43815" cy="16510"/>
            </a:xfrm>
            <a:custGeom>
              <a:avLst/>
              <a:gdLst/>
              <a:ahLst/>
              <a:cxnLst/>
              <a:rect l="l" t="t" r="r" b="b"/>
              <a:pathLst>
                <a:path w="43814" h="16510">
                  <a:moveTo>
                    <a:pt x="42430" y="16179"/>
                  </a:moveTo>
                  <a:lnTo>
                    <a:pt x="43586" y="16179"/>
                  </a:lnTo>
                </a:path>
                <a:path w="43814" h="1651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6335307" y="27211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6260567" y="26899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6259793" y="268990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61"/>
                  </a:moveTo>
                  <a:lnTo>
                    <a:pt x="0" y="0"/>
                  </a:lnTo>
                  <a:lnTo>
                    <a:pt x="774" y="761"/>
                  </a:lnTo>
                  <a:lnTo>
                    <a:pt x="0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6260567" y="26906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6327141" y="27195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6255513" y="26891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6254738" y="26891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6254935" y="26895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6278474" y="270029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6253373" y="26895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87" y="0"/>
                  </a:moveTo>
                  <a:lnTo>
                    <a:pt x="1943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6266803" y="2696825"/>
              <a:ext cx="67310" cy="26670"/>
            </a:xfrm>
            <a:custGeom>
              <a:avLst/>
              <a:gdLst/>
              <a:ahLst/>
              <a:cxnLst/>
              <a:rect l="l" t="t" r="r" b="b"/>
              <a:pathLst>
                <a:path w="67310" h="26669">
                  <a:moveTo>
                    <a:pt x="66941" y="26593"/>
                  </a:moveTo>
                  <a:lnTo>
                    <a:pt x="66167" y="26593"/>
                  </a:lnTo>
                  <a:lnTo>
                    <a:pt x="66941" y="26593"/>
                  </a:lnTo>
                  <a:close/>
                </a:path>
                <a:path w="67310" h="26669">
                  <a:moveTo>
                    <a:pt x="66167" y="26593"/>
                  </a:moveTo>
                  <a:lnTo>
                    <a:pt x="65786" y="26593"/>
                  </a:lnTo>
                  <a:lnTo>
                    <a:pt x="66167" y="26593"/>
                  </a:lnTo>
                  <a:close/>
                </a:path>
                <a:path w="67310" h="26669">
                  <a:moveTo>
                    <a:pt x="66167" y="26593"/>
                  </a:moveTo>
                  <a:lnTo>
                    <a:pt x="65786" y="26593"/>
                  </a:lnTo>
                  <a:lnTo>
                    <a:pt x="66167" y="26593"/>
                  </a:lnTo>
                  <a:close/>
                </a:path>
                <a:path w="67310" h="26669">
                  <a:moveTo>
                    <a:pt x="64223" y="25819"/>
                  </a:moveTo>
                  <a:lnTo>
                    <a:pt x="63449" y="26593"/>
                  </a:lnTo>
                  <a:lnTo>
                    <a:pt x="63449" y="25819"/>
                  </a:lnTo>
                  <a:lnTo>
                    <a:pt x="64223" y="25819"/>
                  </a:lnTo>
                  <a:close/>
                </a:path>
                <a:path w="67310" h="26669">
                  <a:moveTo>
                    <a:pt x="15570" y="6553"/>
                  </a:moveTo>
                  <a:lnTo>
                    <a:pt x="15570" y="7327"/>
                  </a:lnTo>
                  <a:lnTo>
                    <a:pt x="15570" y="6553"/>
                  </a:lnTo>
                  <a:lnTo>
                    <a:pt x="16344" y="6553"/>
                  </a:lnTo>
                  <a:lnTo>
                    <a:pt x="15570" y="6553"/>
                  </a:lnTo>
                  <a:close/>
                </a:path>
                <a:path w="67310" h="26669">
                  <a:moveTo>
                    <a:pt x="15570" y="6553"/>
                  </a:moveTo>
                  <a:lnTo>
                    <a:pt x="16344" y="6553"/>
                  </a:lnTo>
                  <a:lnTo>
                    <a:pt x="16344" y="7327"/>
                  </a:lnTo>
                  <a:lnTo>
                    <a:pt x="15570" y="7327"/>
                  </a:lnTo>
                  <a:lnTo>
                    <a:pt x="15570" y="6553"/>
                  </a:lnTo>
                  <a:close/>
                </a:path>
                <a:path w="67310" h="26669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6281586" y="27049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6277700" y="270337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6273616" y="2702229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505" y="1536"/>
                  </a:moveTo>
                  <a:lnTo>
                    <a:pt x="4660" y="1536"/>
                  </a:lnTo>
                </a:path>
                <a:path w="5079" h="1905">
                  <a:moveTo>
                    <a:pt x="3505" y="1536"/>
                  </a:moveTo>
                  <a:lnTo>
                    <a:pt x="4660" y="1536"/>
                  </a:lnTo>
                </a:path>
                <a:path w="5079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6213463" y="2673711"/>
              <a:ext cx="92075" cy="44450"/>
            </a:xfrm>
            <a:custGeom>
              <a:avLst/>
              <a:gdLst/>
              <a:ahLst/>
              <a:cxnLst/>
              <a:rect l="l" t="t" r="r" b="b"/>
              <a:pathLst>
                <a:path w="92075" h="4445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92075" h="44450">
                  <a:moveTo>
                    <a:pt x="3124" y="2311"/>
                  </a:moveTo>
                  <a:lnTo>
                    <a:pt x="2336" y="2311"/>
                  </a:lnTo>
                  <a:lnTo>
                    <a:pt x="2336" y="1549"/>
                  </a:lnTo>
                  <a:lnTo>
                    <a:pt x="2336" y="2311"/>
                  </a:lnTo>
                  <a:lnTo>
                    <a:pt x="3124" y="2311"/>
                  </a:lnTo>
                  <a:close/>
                </a:path>
                <a:path w="92075" h="44450">
                  <a:moveTo>
                    <a:pt x="3124" y="2311"/>
                  </a:moveTo>
                  <a:lnTo>
                    <a:pt x="2336" y="2311"/>
                  </a:lnTo>
                  <a:lnTo>
                    <a:pt x="3124" y="2311"/>
                  </a:lnTo>
                  <a:close/>
                </a:path>
                <a:path w="92075" h="44450">
                  <a:moveTo>
                    <a:pt x="91871" y="43929"/>
                  </a:moveTo>
                  <a:lnTo>
                    <a:pt x="91097" y="43929"/>
                  </a:lnTo>
                  <a:lnTo>
                    <a:pt x="91871" y="439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6215222" y="2677953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39">
                  <a:moveTo>
                    <a:pt x="0" y="0"/>
                  </a:moveTo>
                  <a:lnTo>
                    <a:pt x="1155" y="0"/>
                  </a:lnTo>
                </a:path>
                <a:path w="29845" h="15239">
                  <a:moveTo>
                    <a:pt x="28422" y="14643"/>
                  </a:moveTo>
                  <a:lnTo>
                    <a:pt x="29578" y="1464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6191670" y="2667158"/>
              <a:ext cx="80010" cy="42545"/>
            </a:xfrm>
            <a:custGeom>
              <a:avLst/>
              <a:gdLst/>
              <a:ahLst/>
              <a:cxnLst/>
              <a:rect l="l" t="t" r="r" b="b"/>
              <a:pathLst>
                <a:path w="80010" h="42544">
                  <a:moveTo>
                    <a:pt x="2336" y="0"/>
                  </a:moveTo>
                  <a:lnTo>
                    <a:pt x="1562" y="0"/>
                  </a:lnTo>
                  <a:lnTo>
                    <a:pt x="2336" y="0"/>
                  </a:lnTo>
                  <a:close/>
                </a:path>
                <a:path w="80010" h="42544">
                  <a:moveTo>
                    <a:pt x="2336" y="0"/>
                  </a:moveTo>
                  <a:lnTo>
                    <a:pt x="1562" y="774"/>
                  </a:lnTo>
                  <a:lnTo>
                    <a:pt x="1562" y="0"/>
                  </a:lnTo>
                  <a:lnTo>
                    <a:pt x="2336" y="0"/>
                  </a:lnTo>
                  <a:close/>
                </a:path>
                <a:path w="80010" h="42544">
                  <a:moveTo>
                    <a:pt x="787" y="1549"/>
                  </a:moveTo>
                  <a:lnTo>
                    <a:pt x="1562" y="1549"/>
                  </a:lnTo>
                  <a:lnTo>
                    <a:pt x="787" y="1549"/>
                  </a:lnTo>
                  <a:close/>
                </a:path>
                <a:path w="80010" h="42544">
                  <a:moveTo>
                    <a:pt x="787" y="2705"/>
                  </a:moveTo>
                  <a:lnTo>
                    <a:pt x="1562" y="2705"/>
                  </a:lnTo>
                  <a:lnTo>
                    <a:pt x="787" y="2705"/>
                  </a:lnTo>
                  <a:close/>
                </a:path>
                <a:path w="80010" h="42544">
                  <a:moveTo>
                    <a:pt x="78638" y="41998"/>
                  </a:moveTo>
                  <a:lnTo>
                    <a:pt x="79413" y="41998"/>
                  </a:lnTo>
                  <a:lnTo>
                    <a:pt x="78638" y="41998"/>
                  </a:lnTo>
                  <a:close/>
                </a:path>
                <a:path w="80010" h="42544">
                  <a:moveTo>
                    <a:pt x="1562" y="2705"/>
                  </a:moveTo>
                  <a:lnTo>
                    <a:pt x="787" y="2705"/>
                  </a:lnTo>
                  <a:lnTo>
                    <a:pt x="1562" y="2705"/>
                  </a:lnTo>
                  <a:close/>
                </a:path>
                <a:path w="80010" h="42544">
                  <a:moveTo>
                    <a:pt x="787" y="2705"/>
                  </a:moveTo>
                  <a:lnTo>
                    <a:pt x="0" y="2705"/>
                  </a:lnTo>
                  <a:lnTo>
                    <a:pt x="787" y="27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6189727" y="26737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6230595" y="26987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6256287" y="27114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6261342" y="27145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787" y="0"/>
                  </a:lnTo>
                  <a:lnTo>
                    <a:pt x="787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6253176" y="27137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6251614" y="271378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62" y="774"/>
                  </a:moveTo>
                  <a:lnTo>
                    <a:pt x="787" y="774"/>
                  </a:lnTo>
                  <a:lnTo>
                    <a:pt x="1562" y="774"/>
                  </a:lnTo>
                  <a:close/>
                </a:path>
                <a:path w="1904" h="126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6251036" y="2714167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4673" y="2311"/>
                  </a:moveTo>
                  <a:lnTo>
                    <a:pt x="5829" y="2311"/>
                  </a:lnTo>
                </a:path>
                <a:path w="6350" h="2539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6217362" y="2697600"/>
              <a:ext cx="35560" cy="20955"/>
            </a:xfrm>
            <a:custGeom>
              <a:avLst/>
              <a:gdLst/>
              <a:ahLst/>
              <a:cxnLst/>
              <a:rect l="l" t="t" r="r" b="b"/>
              <a:pathLst>
                <a:path w="35560" h="20955">
                  <a:moveTo>
                    <a:pt x="34251" y="16954"/>
                  </a:moveTo>
                  <a:lnTo>
                    <a:pt x="35039" y="16954"/>
                  </a:lnTo>
                  <a:lnTo>
                    <a:pt x="34251" y="16954"/>
                  </a:lnTo>
                  <a:close/>
                </a:path>
                <a:path w="35560" h="2095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35560" h="20955">
                  <a:moveTo>
                    <a:pt x="34251" y="17729"/>
                  </a:moveTo>
                  <a:lnTo>
                    <a:pt x="33477" y="17729"/>
                  </a:lnTo>
                  <a:lnTo>
                    <a:pt x="34251" y="17729"/>
                  </a:lnTo>
                  <a:close/>
                </a:path>
                <a:path w="35560" h="20955">
                  <a:moveTo>
                    <a:pt x="34251" y="18491"/>
                  </a:moveTo>
                  <a:lnTo>
                    <a:pt x="35039" y="18491"/>
                  </a:lnTo>
                  <a:lnTo>
                    <a:pt x="34251" y="18491"/>
                  </a:lnTo>
                  <a:close/>
                </a:path>
                <a:path w="35560" h="20955">
                  <a:moveTo>
                    <a:pt x="35039" y="18491"/>
                  </a:moveTo>
                  <a:lnTo>
                    <a:pt x="34251" y="18491"/>
                  </a:lnTo>
                  <a:lnTo>
                    <a:pt x="35039" y="18491"/>
                  </a:lnTo>
                  <a:close/>
                </a:path>
                <a:path w="35560" h="20955">
                  <a:moveTo>
                    <a:pt x="33477" y="18491"/>
                  </a:moveTo>
                  <a:lnTo>
                    <a:pt x="32702" y="18491"/>
                  </a:lnTo>
                  <a:lnTo>
                    <a:pt x="33477" y="18491"/>
                  </a:lnTo>
                  <a:close/>
                </a:path>
                <a:path w="35560" h="20955">
                  <a:moveTo>
                    <a:pt x="34251" y="20421"/>
                  </a:moveTo>
                  <a:lnTo>
                    <a:pt x="33477" y="20421"/>
                  </a:lnTo>
                  <a:lnTo>
                    <a:pt x="34251" y="2042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6249486" y="271783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6182716" y="26914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6209970" y="27072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6181154" y="26929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6209970" y="270839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6194007" y="27010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6179998" y="26968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6004130" y="2886167"/>
              <a:ext cx="102870" cy="83820"/>
            </a:xfrm>
            <a:custGeom>
              <a:avLst/>
              <a:gdLst/>
              <a:ahLst/>
              <a:cxnLst/>
              <a:rect l="l" t="t" r="r" b="b"/>
              <a:pathLst>
                <a:path w="102870" h="83819">
                  <a:moveTo>
                    <a:pt x="29972" y="80517"/>
                  </a:moveTo>
                  <a:lnTo>
                    <a:pt x="26085" y="80517"/>
                  </a:lnTo>
                  <a:lnTo>
                    <a:pt x="26860" y="81279"/>
                  </a:lnTo>
                  <a:lnTo>
                    <a:pt x="26085" y="81279"/>
                  </a:lnTo>
                  <a:lnTo>
                    <a:pt x="26860" y="82041"/>
                  </a:lnTo>
                  <a:lnTo>
                    <a:pt x="26860" y="82803"/>
                  </a:lnTo>
                  <a:lnTo>
                    <a:pt x="29197" y="82803"/>
                  </a:lnTo>
                  <a:lnTo>
                    <a:pt x="29197" y="83565"/>
                  </a:lnTo>
                  <a:lnTo>
                    <a:pt x="30746" y="83565"/>
                  </a:lnTo>
                  <a:lnTo>
                    <a:pt x="30746" y="82803"/>
                  </a:lnTo>
                  <a:lnTo>
                    <a:pt x="29972" y="82041"/>
                  </a:lnTo>
                  <a:lnTo>
                    <a:pt x="30746" y="82041"/>
                  </a:lnTo>
                  <a:lnTo>
                    <a:pt x="29972" y="81279"/>
                  </a:lnTo>
                  <a:lnTo>
                    <a:pt x="29972" y="80517"/>
                  </a:lnTo>
                  <a:close/>
                </a:path>
                <a:path w="102870" h="83819">
                  <a:moveTo>
                    <a:pt x="30746" y="79755"/>
                  </a:moveTo>
                  <a:lnTo>
                    <a:pt x="24130" y="79755"/>
                  </a:lnTo>
                  <a:lnTo>
                    <a:pt x="24130" y="80517"/>
                  </a:lnTo>
                  <a:lnTo>
                    <a:pt x="30746" y="80517"/>
                  </a:lnTo>
                  <a:lnTo>
                    <a:pt x="30746" y="79755"/>
                  </a:lnTo>
                  <a:close/>
                </a:path>
                <a:path w="102870" h="83819">
                  <a:moveTo>
                    <a:pt x="32308" y="78612"/>
                  </a:moveTo>
                  <a:lnTo>
                    <a:pt x="25692" y="78612"/>
                  </a:lnTo>
                  <a:lnTo>
                    <a:pt x="25692" y="79755"/>
                  </a:lnTo>
                  <a:lnTo>
                    <a:pt x="31534" y="79755"/>
                  </a:lnTo>
                  <a:lnTo>
                    <a:pt x="32308" y="79374"/>
                  </a:lnTo>
                  <a:lnTo>
                    <a:pt x="32308" y="78612"/>
                  </a:lnTo>
                  <a:close/>
                </a:path>
                <a:path w="102870" h="83819">
                  <a:moveTo>
                    <a:pt x="24917" y="78612"/>
                  </a:moveTo>
                  <a:lnTo>
                    <a:pt x="23355" y="78612"/>
                  </a:lnTo>
                  <a:lnTo>
                    <a:pt x="24130" y="79374"/>
                  </a:lnTo>
                  <a:lnTo>
                    <a:pt x="24917" y="78612"/>
                  </a:lnTo>
                  <a:close/>
                </a:path>
                <a:path w="102870" h="83819">
                  <a:moveTo>
                    <a:pt x="34645" y="76326"/>
                  </a:moveTo>
                  <a:lnTo>
                    <a:pt x="22580" y="76326"/>
                  </a:lnTo>
                  <a:lnTo>
                    <a:pt x="22580" y="78612"/>
                  </a:lnTo>
                  <a:lnTo>
                    <a:pt x="31534" y="78612"/>
                  </a:lnTo>
                  <a:lnTo>
                    <a:pt x="31534" y="77850"/>
                  </a:lnTo>
                  <a:lnTo>
                    <a:pt x="32308" y="77850"/>
                  </a:lnTo>
                  <a:lnTo>
                    <a:pt x="32308" y="77088"/>
                  </a:lnTo>
                  <a:lnTo>
                    <a:pt x="33870" y="77088"/>
                  </a:lnTo>
                  <a:lnTo>
                    <a:pt x="34645" y="76326"/>
                  </a:lnTo>
                  <a:close/>
                </a:path>
                <a:path w="102870" h="83819">
                  <a:moveTo>
                    <a:pt x="35814" y="75564"/>
                  </a:moveTo>
                  <a:lnTo>
                    <a:pt x="21793" y="75564"/>
                  </a:lnTo>
                  <a:lnTo>
                    <a:pt x="21793" y="76326"/>
                  </a:lnTo>
                  <a:lnTo>
                    <a:pt x="34645" y="76326"/>
                  </a:lnTo>
                  <a:lnTo>
                    <a:pt x="34645" y="77850"/>
                  </a:lnTo>
                  <a:lnTo>
                    <a:pt x="35039" y="77850"/>
                  </a:lnTo>
                  <a:lnTo>
                    <a:pt x="35039" y="77088"/>
                  </a:lnTo>
                  <a:lnTo>
                    <a:pt x="35814" y="76326"/>
                  </a:lnTo>
                  <a:lnTo>
                    <a:pt x="35814" y="75564"/>
                  </a:lnTo>
                  <a:close/>
                </a:path>
                <a:path w="102870" h="83819">
                  <a:moveTo>
                    <a:pt x="47879" y="76326"/>
                  </a:moveTo>
                  <a:lnTo>
                    <a:pt x="45542" y="76326"/>
                  </a:lnTo>
                  <a:lnTo>
                    <a:pt x="45542" y="77088"/>
                  </a:lnTo>
                  <a:lnTo>
                    <a:pt x="47879" y="77088"/>
                  </a:lnTo>
                  <a:lnTo>
                    <a:pt x="47879" y="76326"/>
                  </a:lnTo>
                  <a:close/>
                </a:path>
                <a:path w="102870" h="83819">
                  <a:moveTo>
                    <a:pt x="38925" y="75564"/>
                  </a:moveTo>
                  <a:lnTo>
                    <a:pt x="37376" y="75564"/>
                  </a:lnTo>
                  <a:lnTo>
                    <a:pt x="38150" y="76326"/>
                  </a:lnTo>
                  <a:lnTo>
                    <a:pt x="38925" y="76326"/>
                  </a:lnTo>
                  <a:lnTo>
                    <a:pt x="38925" y="75564"/>
                  </a:lnTo>
                  <a:close/>
                </a:path>
                <a:path w="102870" h="83819">
                  <a:moveTo>
                    <a:pt x="48653" y="73151"/>
                  </a:moveTo>
                  <a:lnTo>
                    <a:pt x="44767" y="73151"/>
                  </a:lnTo>
                  <a:lnTo>
                    <a:pt x="44767" y="74040"/>
                  </a:lnTo>
                  <a:lnTo>
                    <a:pt x="44373" y="74802"/>
                  </a:lnTo>
                  <a:lnTo>
                    <a:pt x="43599" y="74802"/>
                  </a:lnTo>
                  <a:lnTo>
                    <a:pt x="43599" y="76326"/>
                  </a:lnTo>
                  <a:lnTo>
                    <a:pt x="44373" y="75564"/>
                  </a:lnTo>
                  <a:lnTo>
                    <a:pt x="48653" y="75564"/>
                  </a:lnTo>
                  <a:lnTo>
                    <a:pt x="48653" y="73151"/>
                  </a:lnTo>
                  <a:close/>
                </a:path>
                <a:path w="102870" h="83819">
                  <a:moveTo>
                    <a:pt x="48653" y="75564"/>
                  </a:moveTo>
                  <a:lnTo>
                    <a:pt x="44373" y="75564"/>
                  </a:lnTo>
                  <a:lnTo>
                    <a:pt x="44767" y="76326"/>
                  </a:lnTo>
                  <a:lnTo>
                    <a:pt x="48653" y="76326"/>
                  </a:lnTo>
                  <a:lnTo>
                    <a:pt x="48653" y="75564"/>
                  </a:lnTo>
                  <a:close/>
                </a:path>
                <a:path w="102870" h="83819">
                  <a:moveTo>
                    <a:pt x="40487" y="72389"/>
                  </a:moveTo>
                  <a:lnTo>
                    <a:pt x="20243" y="72389"/>
                  </a:lnTo>
                  <a:lnTo>
                    <a:pt x="20243" y="74040"/>
                  </a:lnTo>
                  <a:lnTo>
                    <a:pt x="21018" y="74040"/>
                  </a:lnTo>
                  <a:lnTo>
                    <a:pt x="21018" y="75564"/>
                  </a:lnTo>
                  <a:lnTo>
                    <a:pt x="39700" y="75564"/>
                  </a:lnTo>
                  <a:lnTo>
                    <a:pt x="39700" y="74802"/>
                  </a:lnTo>
                  <a:lnTo>
                    <a:pt x="40487" y="74040"/>
                  </a:lnTo>
                  <a:lnTo>
                    <a:pt x="40487" y="72389"/>
                  </a:lnTo>
                  <a:close/>
                </a:path>
                <a:path w="102870" h="83819">
                  <a:moveTo>
                    <a:pt x="50215" y="72389"/>
                  </a:moveTo>
                  <a:lnTo>
                    <a:pt x="46316" y="72389"/>
                  </a:lnTo>
                  <a:lnTo>
                    <a:pt x="45542" y="73151"/>
                  </a:lnTo>
                  <a:lnTo>
                    <a:pt x="50215" y="73151"/>
                  </a:lnTo>
                  <a:lnTo>
                    <a:pt x="50215" y="72389"/>
                  </a:lnTo>
                  <a:close/>
                </a:path>
                <a:path w="102870" h="83819">
                  <a:moveTo>
                    <a:pt x="42037" y="71627"/>
                  </a:moveTo>
                  <a:lnTo>
                    <a:pt x="21018" y="71627"/>
                  </a:lnTo>
                  <a:lnTo>
                    <a:pt x="21018" y="72389"/>
                  </a:lnTo>
                  <a:lnTo>
                    <a:pt x="42037" y="72389"/>
                  </a:lnTo>
                  <a:lnTo>
                    <a:pt x="42037" y="71627"/>
                  </a:lnTo>
                  <a:close/>
                </a:path>
                <a:path w="102870" h="83819">
                  <a:moveTo>
                    <a:pt x="43599" y="70865"/>
                  </a:moveTo>
                  <a:lnTo>
                    <a:pt x="21793" y="70865"/>
                  </a:lnTo>
                  <a:lnTo>
                    <a:pt x="21793" y="71627"/>
                  </a:lnTo>
                  <a:lnTo>
                    <a:pt x="42824" y="71627"/>
                  </a:lnTo>
                  <a:lnTo>
                    <a:pt x="43599" y="72389"/>
                  </a:lnTo>
                  <a:lnTo>
                    <a:pt x="43599" y="70865"/>
                  </a:lnTo>
                  <a:close/>
                </a:path>
                <a:path w="102870" h="83819">
                  <a:moveTo>
                    <a:pt x="53327" y="70103"/>
                  </a:moveTo>
                  <a:lnTo>
                    <a:pt x="20243" y="70103"/>
                  </a:lnTo>
                  <a:lnTo>
                    <a:pt x="20243" y="70865"/>
                  </a:lnTo>
                  <a:lnTo>
                    <a:pt x="46316" y="70865"/>
                  </a:lnTo>
                  <a:lnTo>
                    <a:pt x="46316" y="71627"/>
                  </a:lnTo>
                  <a:lnTo>
                    <a:pt x="45542" y="71627"/>
                  </a:lnTo>
                  <a:lnTo>
                    <a:pt x="45542" y="72389"/>
                  </a:lnTo>
                  <a:lnTo>
                    <a:pt x="53327" y="72389"/>
                  </a:lnTo>
                  <a:lnTo>
                    <a:pt x="53327" y="70103"/>
                  </a:lnTo>
                  <a:close/>
                </a:path>
                <a:path w="102870" h="83819">
                  <a:moveTo>
                    <a:pt x="44373" y="70865"/>
                  </a:moveTo>
                  <a:lnTo>
                    <a:pt x="43599" y="70865"/>
                  </a:lnTo>
                  <a:lnTo>
                    <a:pt x="43599" y="71627"/>
                  </a:lnTo>
                  <a:lnTo>
                    <a:pt x="44373" y="70865"/>
                  </a:lnTo>
                  <a:close/>
                </a:path>
                <a:path w="102870" h="83819">
                  <a:moveTo>
                    <a:pt x="54102" y="69722"/>
                  </a:moveTo>
                  <a:lnTo>
                    <a:pt x="19469" y="69722"/>
                  </a:lnTo>
                  <a:lnTo>
                    <a:pt x="19469" y="70103"/>
                  </a:lnTo>
                  <a:lnTo>
                    <a:pt x="54102" y="70103"/>
                  </a:lnTo>
                  <a:lnTo>
                    <a:pt x="54102" y="69722"/>
                  </a:lnTo>
                  <a:close/>
                </a:path>
                <a:path w="102870" h="83819">
                  <a:moveTo>
                    <a:pt x="56832" y="68198"/>
                  </a:moveTo>
                  <a:lnTo>
                    <a:pt x="20243" y="68198"/>
                  </a:lnTo>
                  <a:lnTo>
                    <a:pt x="20243" y="68960"/>
                  </a:lnTo>
                  <a:lnTo>
                    <a:pt x="21018" y="68960"/>
                  </a:lnTo>
                  <a:lnTo>
                    <a:pt x="20243" y="69722"/>
                  </a:lnTo>
                  <a:lnTo>
                    <a:pt x="56832" y="69722"/>
                  </a:lnTo>
                  <a:lnTo>
                    <a:pt x="56832" y="68198"/>
                  </a:lnTo>
                  <a:close/>
                </a:path>
                <a:path w="102870" h="83819">
                  <a:moveTo>
                    <a:pt x="56832" y="67436"/>
                  </a:moveTo>
                  <a:lnTo>
                    <a:pt x="19469" y="67436"/>
                  </a:lnTo>
                  <a:lnTo>
                    <a:pt x="19469" y="68198"/>
                  </a:lnTo>
                  <a:lnTo>
                    <a:pt x="20243" y="68960"/>
                  </a:lnTo>
                  <a:lnTo>
                    <a:pt x="20243" y="68198"/>
                  </a:lnTo>
                  <a:lnTo>
                    <a:pt x="56832" y="68198"/>
                  </a:lnTo>
                  <a:lnTo>
                    <a:pt x="56832" y="67436"/>
                  </a:lnTo>
                  <a:close/>
                </a:path>
                <a:path w="102870" h="83819">
                  <a:moveTo>
                    <a:pt x="56057" y="66674"/>
                  </a:moveTo>
                  <a:lnTo>
                    <a:pt x="18681" y="66674"/>
                  </a:lnTo>
                  <a:lnTo>
                    <a:pt x="18681" y="67436"/>
                  </a:lnTo>
                  <a:lnTo>
                    <a:pt x="56057" y="67436"/>
                  </a:lnTo>
                  <a:lnTo>
                    <a:pt x="56057" y="66674"/>
                  </a:lnTo>
                  <a:close/>
                </a:path>
                <a:path w="102870" h="83819">
                  <a:moveTo>
                    <a:pt x="55270" y="62864"/>
                  </a:moveTo>
                  <a:lnTo>
                    <a:pt x="16344" y="62864"/>
                  </a:lnTo>
                  <a:lnTo>
                    <a:pt x="17907" y="64388"/>
                  </a:lnTo>
                  <a:lnTo>
                    <a:pt x="17907" y="66674"/>
                  </a:lnTo>
                  <a:lnTo>
                    <a:pt x="55270" y="66674"/>
                  </a:lnTo>
                  <a:lnTo>
                    <a:pt x="55270" y="65912"/>
                  </a:lnTo>
                  <a:lnTo>
                    <a:pt x="54495" y="65912"/>
                  </a:lnTo>
                  <a:lnTo>
                    <a:pt x="54495" y="65150"/>
                  </a:lnTo>
                  <a:lnTo>
                    <a:pt x="55270" y="65150"/>
                  </a:lnTo>
                  <a:lnTo>
                    <a:pt x="55270" y="62864"/>
                  </a:lnTo>
                  <a:close/>
                </a:path>
                <a:path w="102870" h="83819">
                  <a:moveTo>
                    <a:pt x="12065" y="61975"/>
                  </a:moveTo>
                  <a:lnTo>
                    <a:pt x="8178" y="61975"/>
                  </a:lnTo>
                  <a:lnTo>
                    <a:pt x="7391" y="62864"/>
                  </a:lnTo>
                  <a:lnTo>
                    <a:pt x="10515" y="62864"/>
                  </a:lnTo>
                  <a:lnTo>
                    <a:pt x="9728" y="63626"/>
                  </a:lnTo>
                  <a:lnTo>
                    <a:pt x="11290" y="63626"/>
                  </a:lnTo>
                  <a:lnTo>
                    <a:pt x="12065" y="62864"/>
                  </a:lnTo>
                  <a:lnTo>
                    <a:pt x="12065" y="61975"/>
                  </a:lnTo>
                  <a:close/>
                </a:path>
                <a:path w="102870" h="83819">
                  <a:moveTo>
                    <a:pt x="54495" y="60451"/>
                  </a:moveTo>
                  <a:lnTo>
                    <a:pt x="6616" y="60451"/>
                  </a:lnTo>
                  <a:lnTo>
                    <a:pt x="6616" y="61213"/>
                  </a:lnTo>
                  <a:lnTo>
                    <a:pt x="16344" y="61213"/>
                  </a:lnTo>
                  <a:lnTo>
                    <a:pt x="16344" y="61975"/>
                  </a:lnTo>
                  <a:lnTo>
                    <a:pt x="17132" y="62864"/>
                  </a:lnTo>
                  <a:lnTo>
                    <a:pt x="54495" y="62864"/>
                  </a:lnTo>
                  <a:lnTo>
                    <a:pt x="54495" y="60451"/>
                  </a:lnTo>
                  <a:close/>
                </a:path>
                <a:path w="102870" h="83819">
                  <a:moveTo>
                    <a:pt x="12852" y="61213"/>
                  </a:moveTo>
                  <a:lnTo>
                    <a:pt x="7391" y="61213"/>
                  </a:lnTo>
                  <a:lnTo>
                    <a:pt x="7391" y="61975"/>
                  </a:lnTo>
                  <a:lnTo>
                    <a:pt x="12852" y="61975"/>
                  </a:lnTo>
                  <a:lnTo>
                    <a:pt x="12852" y="61213"/>
                  </a:lnTo>
                  <a:close/>
                </a:path>
                <a:path w="102870" h="83819">
                  <a:moveTo>
                    <a:pt x="14401" y="61213"/>
                  </a:moveTo>
                  <a:lnTo>
                    <a:pt x="13627" y="61213"/>
                  </a:lnTo>
                  <a:lnTo>
                    <a:pt x="13627" y="61975"/>
                  </a:lnTo>
                  <a:lnTo>
                    <a:pt x="14401" y="61975"/>
                  </a:lnTo>
                  <a:lnTo>
                    <a:pt x="14401" y="61213"/>
                  </a:lnTo>
                  <a:close/>
                </a:path>
                <a:path w="102870" h="83819">
                  <a:moveTo>
                    <a:pt x="15176" y="61213"/>
                  </a:moveTo>
                  <a:lnTo>
                    <a:pt x="14401" y="61213"/>
                  </a:lnTo>
                  <a:lnTo>
                    <a:pt x="14401" y="61975"/>
                  </a:lnTo>
                  <a:lnTo>
                    <a:pt x="15176" y="61213"/>
                  </a:lnTo>
                  <a:close/>
                </a:path>
                <a:path w="102870" h="83819">
                  <a:moveTo>
                    <a:pt x="3898" y="59308"/>
                  </a:moveTo>
                  <a:lnTo>
                    <a:pt x="3111" y="60070"/>
                  </a:lnTo>
                  <a:lnTo>
                    <a:pt x="3898" y="60451"/>
                  </a:lnTo>
                  <a:lnTo>
                    <a:pt x="3898" y="59308"/>
                  </a:lnTo>
                  <a:close/>
                </a:path>
                <a:path w="102870" h="83819">
                  <a:moveTo>
                    <a:pt x="56057" y="59308"/>
                  </a:moveTo>
                  <a:lnTo>
                    <a:pt x="4673" y="59308"/>
                  </a:lnTo>
                  <a:lnTo>
                    <a:pt x="5448" y="60070"/>
                  </a:lnTo>
                  <a:lnTo>
                    <a:pt x="5448" y="60451"/>
                  </a:lnTo>
                  <a:lnTo>
                    <a:pt x="55270" y="60451"/>
                  </a:lnTo>
                  <a:lnTo>
                    <a:pt x="55270" y="60070"/>
                  </a:lnTo>
                  <a:lnTo>
                    <a:pt x="56057" y="59308"/>
                  </a:lnTo>
                  <a:close/>
                </a:path>
                <a:path w="102870" h="83819">
                  <a:moveTo>
                    <a:pt x="56832" y="59308"/>
                  </a:moveTo>
                  <a:lnTo>
                    <a:pt x="56057" y="59308"/>
                  </a:lnTo>
                  <a:lnTo>
                    <a:pt x="56057" y="60070"/>
                  </a:lnTo>
                  <a:lnTo>
                    <a:pt x="56832" y="60070"/>
                  </a:lnTo>
                  <a:lnTo>
                    <a:pt x="56832" y="59308"/>
                  </a:lnTo>
                  <a:close/>
                </a:path>
                <a:path w="102870" h="83819">
                  <a:moveTo>
                    <a:pt x="4673" y="58546"/>
                  </a:moveTo>
                  <a:lnTo>
                    <a:pt x="3898" y="58546"/>
                  </a:lnTo>
                  <a:lnTo>
                    <a:pt x="3898" y="59308"/>
                  </a:lnTo>
                  <a:lnTo>
                    <a:pt x="4673" y="59308"/>
                  </a:lnTo>
                  <a:lnTo>
                    <a:pt x="4673" y="58546"/>
                  </a:lnTo>
                  <a:close/>
                </a:path>
                <a:path w="102870" h="83819">
                  <a:moveTo>
                    <a:pt x="58394" y="57784"/>
                  </a:moveTo>
                  <a:lnTo>
                    <a:pt x="4673" y="57784"/>
                  </a:lnTo>
                  <a:lnTo>
                    <a:pt x="4673" y="58546"/>
                  </a:lnTo>
                  <a:lnTo>
                    <a:pt x="5448" y="58546"/>
                  </a:lnTo>
                  <a:lnTo>
                    <a:pt x="5448" y="59308"/>
                  </a:lnTo>
                  <a:lnTo>
                    <a:pt x="58394" y="59308"/>
                  </a:lnTo>
                  <a:lnTo>
                    <a:pt x="58394" y="57784"/>
                  </a:lnTo>
                  <a:close/>
                </a:path>
                <a:path w="102870" h="83819">
                  <a:moveTo>
                    <a:pt x="3898" y="57784"/>
                  </a:moveTo>
                  <a:lnTo>
                    <a:pt x="3111" y="58546"/>
                  </a:lnTo>
                  <a:lnTo>
                    <a:pt x="3898" y="58546"/>
                  </a:lnTo>
                  <a:lnTo>
                    <a:pt x="3898" y="57784"/>
                  </a:lnTo>
                  <a:close/>
                </a:path>
                <a:path w="102870" h="83819">
                  <a:moveTo>
                    <a:pt x="61506" y="53974"/>
                  </a:moveTo>
                  <a:lnTo>
                    <a:pt x="6616" y="53974"/>
                  </a:lnTo>
                  <a:lnTo>
                    <a:pt x="6616" y="54736"/>
                  </a:lnTo>
                  <a:lnTo>
                    <a:pt x="6223" y="55498"/>
                  </a:lnTo>
                  <a:lnTo>
                    <a:pt x="6223" y="57022"/>
                  </a:lnTo>
                  <a:lnTo>
                    <a:pt x="5448" y="57022"/>
                  </a:lnTo>
                  <a:lnTo>
                    <a:pt x="5448" y="57784"/>
                  </a:lnTo>
                  <a:lnTo>
                    <a:pt x="59944" y="57784"/>
                  </a:lnTo>
                  <a:lnTo>
                    <a:pt x="59944" y="55498"/>
                  </a:lnTo>
                  <a:lnTo>
                    <a:pt x="61506" y="55498"/>
                  </a:lnTo>
                  <a:lnTo>
                    <a:pt x="62280" y="54736"/>
                  </a:lnTo>
                  <a:lnTo>
                    <a:pt x="61506" y="54736"/>
                  </a:lnTo>
                  <a:lnTo>
                    <a:pt x="61506" y="53974"/>
                  </a:lnTo>
                  <a:close/>
                </a:path>
                <a:path w="102870" h="83819">
                  <a:moveTo>
                    <a:pt x="61506" y="53974"/>
                  </a:moveTo>
                  <a:lnTo>
                    <a:pt x="61506" y="54736"/>
                  </a:lnTo>
                  <a:lnTo>
                    <a:pt x="62280" y="54736"/>
                  </a:lnTo>
                  <a:lnTo>
                    <a:pt x="61506" y="53974"/>
                  </a:lnTo>
                  <a:close/>
                </a:path>
                <a:path w="102870" h="83819">
                  <a:moveTo>
                    <a:pt x="61506" y="47370"/>
                  </a:moveTo>
                  <a:lnTo>
                    <a:pt x="774" y="47370"/>
                  </a:lnTo>
                  <a:lnTo>
                    <a:pt x="774" y="48132"/>
                  </a:lnTo>
                  <a:lnTo>
                    <a:pt x="0" y="48132"/>
                  </a:lnTo>
                  <a:lnTo>
                    <a:pt x="0" y="48894"/>
                  </a:lnTo>
                  <a:lnTo>
                    <a:pt x="774" y="48894"/>
                  </a:lnTo>
                  <a:lnTo>
                    <a:pt x="774" y="49656"/>
                  </a:lnTo>
                  <a:lnTo>
                    <a:pt x="2336" y="49656"/>
                  </a:lnTo>
                  <a:lnTo>
                    <a:pt x="2336" y="50799"/>
                  </a:lnTo>
                  <a:lnTo>
                    <a:pt x="1562" y="50799"/>
                  </a:lnTo>
                  <a:lnTo>
                    <a:pt x="1562" y="52450"/>
                  </a:lnTo>
                  <a:lnTo>
                    <a:pt x="2336" y="52450"/>
                  </a:lnTo>
                  <a:lnTo>
                    <a:pt x="3111" y="53974"/>
                  </a:lnTo>
                  <a:lnTo>
                    <a:pt x="60731" y="53974"/>
                  </a:lnTo>
                  <a:lnTo>
                    <a:pt x="61506" y="53212"/>
                  </a:lnTo>
                  <a:lnTo>
                    <a:pt x="61506" y="51688"/>
                  </a:lnTo>
                  <a:lnTo>
                    <a:pt x="63055" y="51688"/>
                  </a:lnTo>
                  <a:lnTo>
                    <a:pt x="63055" y="50418"/>
                  </a:lnTo>
                  <a:lnTo>
                    <a:pt x="61506" y="50418"/>
                  </a:lnTo>
                  <a:lnTo>
                    <a:pt x="61506" y="47370"/>
                  </a:lnTo>
                  <a:close/>
                </a:path>
                <a:path w="102870" h="83819">
                  <a:moveTo>
                    <a:pt x="62280" y="46608"/>
                  </a:moveTo>
                  <a:lnTo>
                    <a:pt x="1562" y="46608"/>
                  </a:lnTo>
                  <a:lnTo>
                    <a:pt x="1562" y="47370"/>
                  </a:lnTo>
                  <a:lnTo>
                    <a:pt x="62280" y="47370"/>
                  </a:lnTo>
                  <a:lnTo>
                    <a:pt x="62280" y="46608"/>
                  </a:lnTo>
                  <a:close/>
                </a:path>
                <a:path w="102870" h="83819">
                  <a:moveTo>
                    <a:pt x="6223" y="43560"/>
                  </a:moveTo>
                  <a:lnTo>
                    <a:pt x="5448" y="43560"/>
                  </a:lnTo>
                  <a:lnTo>
                    <a:pt x="5448" y="45084"/>
                  </a:lnTo>
                  <a:lnTo>
                    <a:pt x="3111" y="45084"/>
                  </a:lnTo>
                  <a:lnTo>
                    <a:pt x="3111" y="45846"/>
                  </a:lnTo>
                  <a:lnTo>
                    <a:pt x="3898" y="45846"/>
                  </a:lnTo>
                  <a:lnTo>
                    <a:pt x="3111" y="46608"/>
                  </a:lnTo>
                  <a:lnTo>
                    <a:pt x="63055" y="46608"/>
                  </a:lnTo>
                  <a:lnTo>
                    <a:pt x="63449" y="45846"/>
                  </a:lnTo>
                  <a:lnTo>
                    <a:pt x="63449" y="44322"/>
                  </a:lnTo>
                  <a:lnTo>
                    <a:pt x="6223" y="44322"/>
                  </a:lnTo>
                  <a:lnTo>
                    <a:pt x="6223" y="43560"/>
                  </a:lnTo>
                  <a:close/>
                </a:path>
                <a:path w="102870" h="83819">
                  <a:moveTo>
                    <a:pt x="63449" y="42798"/>
                  </a:moveTo>
                  <a:lnTo>
                    <a:pt x="6616" y="42798"/>
                  </a:lnTo>
                  <a:lnTo>
                    <a:pt x="6616" y="43560"/>
                  </a:lnTo>
                  <a:lnTo>
                    <a:pt x="6223" y="44322"/>
                  </a:lnTo>
                  <a:lnTo>
                    <a:pt x="64223" y="44322"/>
                  </a:lnTo>
                  <a:lnTo>
                    <a:pt x="64223" y="43560"/>
                  </a:lnTo>
                  <a:lnTo>
                    <a:pt x="63449" y="43560"/>
                  </a:lnTo>
                  <a:lnTo>
                    <a:pt x="63449" y="42798"/>
                  </a:lnTo>
                  <a:close/>
                </a:path>
                <a:path w="102870" h="83819">
                  <a:moveTo>
                    <a:pt x="10515" y="37718"/>
                  </a:moveTo>
                  <a:lnTo>
                    <a:pt x="10515" y="39242"/>
                  </a:lnTo>
                  <a:lnTo>
                    <a:pt x="9728" y="40131"/>
                  </a:lnTo>
                  <a:lnTo>
                    <a:pt x="9728" y="40893"/>
                  </a:lnTo>
                  <a:lnTo>
                    <a:pt x="8953" y="40893"/>
                  </a:lnTo>
                  <a:lnTo>
                    <a:pt x="8953" y="41274"/>
                  </a:lnTo>
                  <a:lnTo>
                    <a:pt x="9728" y="42036"/>
                  </a:lnTo>
                  <a:lnTo>
                    <a:pt x="9728" y="42798"/>
                  </a:lnTo>
                  <a:lnTo>
                    <a:pt x="63055" y="42798"/>
                  </a:lnTo>
                  <a:lnTo>
                    <a:pt x="63055" y="42036"/>
                  </a:lnTo>
                  <a:lnTo>
                    <a:pt x="62280" y="42036"/>
                  </a:lnTo>
                  <a:lnTo>
                    <a:pt x="62280" y="41274"/>
                  </a:lnTo>
                  <a:lnTo>
                    <a:pt x="61506" y="41274"/>
                  </a:lnTo>
                  <a:lnTo>
                    <a:pt x="62280" y="40893"/>
                  </a:lnTo>
                  <a:lnTo>
                    <a:pt x="62280" y="38480"/>
                  </a:lnTo>
                  <a:lnTo>
                    <a:pt x="11290" y="38480"/>
                  </a:lnTo>
                  <a:lnTo>
                    <a:pt x="10515" y="37718"/>
                  </a:lnTo>
                  <a:close/>
                </a:path>
                <a:path w="102870" h="83819">
                  <a:moveTo>
                    <a:pt x="66560" y="38480"/>
                  </a:moveTo>
                  <a:lnTo>
                    <a:pt x="65786" y="38480"/>
                  </a:lnTo>
                  <a:lnTo>
                    <a:pt x="65786" y="39242"/>
                  </a:lnTo>
                  <a:lnTo>
                    <a:pt x="66560" y="38480"/>
                  </a:lnTo>
                  <a:close/>
                </a:path>
                <a:path w="102870" h="83819">
                  <a:moveTo>
                    <a:pt x="12852" y="36956"/>
                  </a:moveTo>
                  <a:lnTo>
                    <a:pt x="12065" y="36956"/>
                  </a:lnTo>
                  <a:lnTo>
                    <a:pt x="12065" y="38480"/>
                  </a:lnTo>
                  <a:lnTo>
                    <a:pt x="63449" y="38480"/>
                  </a:lnTo>
                  <a:lnTo>
                    <a:pt x="63449" y="37718"/>
                  </a:lnTo>
                  <a:lnTo>
                    <a:pt x="12852" y="37718"/>
                  </a:lnTo>
                  <a:lnTo>
                    <a:pt x="12852" y="36956"/>
                  </a:lnTo>
                  <a:close/>
                </a:path>
                <a:path w="102870" h="83819">
                  <a:moveTo>
                    <a:pt x="67348" y="37718"/>
                  </a:moveTo>
                  <a:lnTo>
                    <a:pt x="63449" y="37718"/>
                  </a:lnTo>
                  <a:lnTo>
                    <a:pt x="64223" y="38480"/>
                  </a:lnTo>
                  <a:lnTo>
                    <a:pt x="67348" y="38480"/>
                  </a:lnTo>
                  <a:lnTo>
                    <a:pt x="67348" y="37718"/>
                  </a:lnTo>
                  <a:close/>
                </a:path>
                <a:path w="102870" h="83819">
                  <a:moveTo>
                    <a:pt x="66560" y="36956"/>
                  </a:moveTo>
                  <a:lnTo>
                    <a:pt x="12852" y="36956"/>
                  </a:lnTo>
                  <a:lnTo>
                    <a:pt x="12852" y="37718"/>
                  </a:lnTo>
                  <a:lnTo>
                    <a:pt x="66560" y="37718"/>
                  </a:lnTo>
                  <a:lnTo>
                    <a:pt x="66560" y="36956"/>
                  </a:lnTo>
                  <a:close/>
                </a:path>
                <a:path w="102870" h="83819">
                  <a:moveTo>
                    <a:pt x="67348" y="36194"/>
                  </a:moveTo>
                  <a:lnTo>
                    <a:pt x="14401" y="36194"/>
                  </a:lnTo>
                  <a:lnTo>
                    <a:pt x="14401" y="36956"/>
                  </a:lnTo>
                  <a:lnTo>
                    <a:pt x="67348" y="36956"/>
                  </a:lnTo>
                  <a:lnTo>
                    <a:pt x="67348" y="36194"/>
                  </a:lnTo>
                  <a:close/>
                </a:path>
                <a:path w="102870" h="83819">
                  <a:moveTo>
                    <a:pt x="68897" y="34670"/>
                  </a:moveTo>
                  <a:lnTo>
                    <a:pt x="18681" y="34670"/>
                  </a:lnTo>
                  <a:lnTo>
                    <a:pt x="18681" y="35432"/>
                  </a:lnTo>
                  <a:lnTo>
                    <a:pt x="17132" y="35432"/>
                  </a:lnTo>
                  <a:lnTo>
                    <a:pt x="17132" y="36194"/>
                  </a:lnTo>
                  <a:lnTo>
                    <a:pt x="67348" y="36194"/>
                  </a:lnTo>
                  <a:lnTo>
                    <a:pt x="67348" y="36956"/>
                  </a:lnTo>
                  <a:lnTo>
                    <a:pt x="68122" y="36956"/>
                  </a:lnTo>
                  <a:lnTo>
                    <a:pt x="68897" y="35432"/>
                  </a:lnTo>
                  <a:lnTo>
                    <a:pt x="68897" y="34670"/>
                  </a:lnTo>
                  <a:close/>
                </a:path>
                <a:path w="102870" h="83819">
                  <a:moveTo>
                    <a:pt x="77076" y="35432"/>
                  </a:moveTo>
                  <a:lnTo>
                    <a:pt x="76301" y="36194"/>
                  </a:lnTo>
                  <a:lnTo>
                    <a:pt x="77076" y="36194"/>
                  </a:lnTo>
                  <a:lnTo>
                    <a:pt x="77076" y="35432"/>
                  </a:lnTo>
                  <a:close/>
                </a:path>
                <a:path w="102870" h="83819">
                  <a:moveTo>
                    <a:pt x="79413" y="35432"/>
                  </a:moveTo>
                  <a:lnTo>
                    <a:pt x="77076" y="35432"/>
                  </a:lnTo>
                  <a:lnTo>
                    <a:pt x="77851" y="36194"/>
                  </a:lnTo>
                  <a:lnTo>
                    <a:pt x="79413" y="36194"/>
                  </a:lnTo>
                  <a:lnTo>
                    <a:pt x="79413" y="35432"/>
                  </a:lnTo>
                  <a:close/>
                </a:path>
                <a:path w="102870" h="83819">
                  <a:moveTo>
                    <a:pt x="80962" y="35432"/>
                  </a:moveTo>
                  <a:lnTo>
                    <a:pt x="79413" y="35432"/>
                  </a:lnTo>
                  <a:lnTo>
                    <a:pt x="79413" y="36194"/>
                  </a:lnTo>
                  <a:lnTo>
                    <a:pt x="80962" y="36194"/>
                  </a:lnTo>
                  <a:lnTo>
                    <a:pt x="80962" y="35432"/>
                  </a:lnTo>
                  <a:close/>
                </a:path>
                <a:path w="102870" h="83819">
                  <a:moveTo>
                    <a:pt x="82524" y="31622"/>
                  </a:moveTo>
                  <a:lnTo>
                    <a:pt x="23355" y="31622"/>
                  </a:lnTo>
                  <a:lnTo>
                    <a:pt x="23355" y="32384"/>
                  </a:lnTo>
                  <a:lnTo>
                    <a:pt x="24130" y="32384"/>
                  </a:lnTo>
                  <a:lnTo>
                    <a:pt x="23355" y="33146"/>
                  </a:lnTo>
                  <a:lnTo>
                    <a:pt x="23355" y="33908"/>
                  </a:lnTo>
                  <a:lnTo>
                    <a:pt x="74739" y="33908"/>
                  </a:lnTo>
                  <a:lnTo>
                    <a:pt x="76301" y="34670"/>
                  </a:lnTo>
                  <a:lnTo>
                    <a:pt x="76301" y="35432"/>
                  </a:lnTo>
                  <a:lnTo>
                    <a:pt x="80187" y="35432"/>
                  </a:lnTo>
                  <a:lnTo>
                    <a:pt x="80962" y="34670"/>
                  </a:lnTo>
                  <a:lnTo>
                    <a:pt x="81749" y="34670"/>
                  </a:lnTo>
                  <a:lnTo>
                    <a:pt x="81749" y="33146"/>
                  </a:lnTo>
                  <a:lnTo>
                    <a:pt x="82524" y="33146"/>
                  </a:lnTo>
                  <a:lnTo>
                    <a:pt x="82524" y="31622"/>
                  </a:lnTo>
                  <a:close/>
                </a:path>
                <a:path w="102870" h="83819">
                  <a:moveTo>
                    <a:pt x="20243" y="33146"/>
                  </a:moveTo>
                  <a:lnTo>
                    <a:pt x="20243" y="33908"/>
                  </a:lnTo>
                  <a:lnTo>
                    <a:pt x="19469" y="33908"/>
                  </a:lnTo>
                  <a:lnTo>
                    <a:pt x="19469" y="34670"/>
                  </a:lnTo>
                  <a:lnTo>
                    <a:pt x="21018" y="34670"/>
                  </a:lnTo>
                  <a:lnTo>
                    <a:pt x="21018" y="33908"/>
                  </a:lnTo>
                  <a:lnTo>
                    <a:pt x="20243" y="33146"/>
                  </a:lnTo>
                  <a:close/>
                </a:path>
                <a:path w="102870" h="83819">
                  <a:moveTo>
                    <a:pt x="22580" y="33908"/>
                  </a:moveTo>
                  <a:lnTo>
                    <a:pt x="21793" y="33908"/>
                  </a:lnTo>
                  <a:lnTo>
                    <a:pt x="21018" y="34670"/>
                  </a:lnTo>
                  <a:lnTo>
                    <a:pt x="22580" y="34670"/>
                  </a:lnTo>
                  <a:lnTo>
                    <a:pt x="22580" y="33908"/>
                  </a:lnTo>
                  <a:close/>
                </a:path>
                <a:path w="102870" h="83819">
                  <a:moveTo>
                    <a:pt x="69672" y="33908"/>
                  </a:moveTo>
                  <a:lnTo>
                    <a:pt x="22580" y="33908"/>
                  </a:lnTo>
                  <a:lnTo>
                    <a:pt x="22580" y="34670"/>
                  </a:lnTo>
                  <a:lnTo>
                    <a:pt x="69672" y="34670"/>
                  </a:lnTo>
                  <a:lnTo>
                    <a:pt x="69672" y="33908"/>
                  </a:lnTo>
                  <a:close/>
                </a:path>
                <a:path w="102870" h="83819">
                  <a:moveTo>
                    <a:pt x="74739" y="33908"/>
                  </a:moveTo>
                  <a:lnTo>
                    <a:pt x="70459" y="33908"/>
                  </a:lnTo>
                  <a:lnTo>
                    <a:pt x="71234" y="34670"/>
                  </a:lnTo>
                  <a:lnTo>
                    <a:pt x="73964" y="34670"/>
                  </a:lnTo>
                  <a:lnTo>
                    <a:pt x="74739" y="33908"/>
                  </a:lnTo>
                  <a:close/>
                </a:path>
                <a:path w="102870" h="83819">
                  <a:moveTo>
                    <a:pt x="83693" y="30479"/>
                  </a:moveTo>
                  <a:lnTo>
                    <a:pt x="27635" y="30479"/>
                  </a:lnTo>
                  <a:lnTo>
                    <a:pt x="27635" y="31622"/>
                  </a:lnTo>
                  <a:lnTo>
                    <a:pt x="83693" y="31622"/>
                  </a:lnTo>
                  <a:lnTo>
                    <a:pt x="83693" y="30479"/>
                  </a:lnTo>
                  <a:close/>
                </a:path>
                <a:path w="102870" h="83819">
                  <a:moveTo>
                    <a:pt x="84467" y="28955"/>
                  </a:moveTo>
                  <a:lnTo>
                    <a:pt x="26085" y="28955"/>
                  </a:lnTo>
                  <a:lnTo>
                    <a:pt x="26085" y="29717"/>
                  </a:lnTo>
                  <a:lnTo>
                    <a:pt x="26860" y="29717"/>
                  </a:lnTo>
                  <a:lnTo>
                    <a:pt x="26860" y="30479"/>
                  </a:lnTo>
                  <a:lnTo>
                    <a:pt x="84467" y="30479"/>
                  </a:lnTo>
                  <a:lnTo>
                    <a:pt x="84467" y="28955"/>
                  </a:lnTo>
                  <a:close/>
                </a:path>
                <a:path w="102870" h="83819">
                  <a:moveTo>
                    <a:pt x="85255" y="26542"/>
                  </a:moveTo>
                  <a:lnTo>
                    <a:pt x="27635" y="26542"/>
                  </a:lnTo>
                  <a:lnTo>
                    <a:pt x="27635" y="28066"/>
                  </a:lnTo>
                  <a:lnTo>
                    <a:pt x="26860" y="28066"/>
                  </a:lnTo>
                  <a:lnTo>
                    <a:pt x="26860" y="28955"/>
                  </a:lnTo>
                  <a:lnTo>
                    <a:pt x="83693" y="28955"/>
                  </a:lnTo>
                  <a:lnTo>
                    <a:pt x="83693" y="27304"/>
                  </a:lnTo>
                  <a:lnTo>
                    <a:pt x="85255" y="27304"/>
                  </a:lnTo>
                  <a:lnTo>
                    <a:pt x="85255" y="26542"/>
                  </a:lnTo>
                  <a:close/>
                </a:path>
                <a:path w="102870" h="83819">
                  <a:moveTo>
                    <a:pt x="95758" y="26542"/>
                  </a:moveTo>
                  <a:lnTo>
                    <a:pt x="93421" y="26542"/>
                  </a:lnTo>
                  <a:lnTo>
                    <a:pt x="94983" y="28066"/>
                  </a:lnTo>
                  <a:lnTo>
                    <a:pt x="95758" y="26542"/>
                  </a:lnTo>
                  <a:close/>
                </a:path>
                <a:path w="102870" h="83819">
                  <a:moveTo>
                    <a:pt x="28422" y="22732"/>
                  </a:moveTo>
                  <a:lnTo>
                    <a:pt x="28422" y="23494"/>
                  </a:lnTo>
                  <a:lnTo>
                    <a:pt x="27635" y="23494"/>
                  </a:lnTo>
                  <a:lnTo>
                    <a:pt x="27635" y="25780"/>
                  </a:lnTo>
                  <a:lnTo>
                    <a:pt x="28422" y="26542"/>
                  </a:lnTo>
                  <a:lnTo>
                    <a:pt x="84467" y="26542"/>
                  </a:lnTo>
                  <a:lnTo>
                    <a:pt x="84467" y="25780"/>
                  </a:lnTo>
                  <a:lnTo>
                    <a:pt x="86804" y="25780"/>
                  </a:lnTo>
                  <a:lnTo>
                    <a:pt x="86804" y="24256"/>
                  </a:lnTo>
                  <a:lnTo>
                    <a:pt x="31534" y="24256"/>
                  </a:lnTo>
                  <a:lnTo>
                    <a:pt x="28422" y="22732"/>
                  </a:lnTo>
                  <a:close/>
                </a:path>
                <a:path w="102870" h="83819">
                  <a:moveTo>
                    <a:pt x="86029" y="25780"/>
                  </a:moveTo>
                  <a:lnTo>
                    <a:pt x="85255" y="25780"/>
                  </a:lnTo>
                  <a:lnTo>
                    <a:pt x="84467" y="26542"/>
                  </a:lnTo>
                  <a:lnTo>
                    <a:pt x="86029" y="26542"/>
                  </a:lnTo>
                  <a:lnTo>
                    <a:pt x="86029" y="25780"/>
                  </a:lnTo>
                  <a:close/>
                </a:path>
                <a:path w="102870" h="83819">
                  <a:moveTo>
                    <a:pt x="98094" y="23494"/>
                  </a:moveTo>
                  <a:lnTo>
                    <a:pt x="87579" y="23494"/>
                  </a:lnTo>
                  <a:lnTo>
                    <a:pt x="87579" y="24256"/>
                  </a:lnTo>
                  <a:lnTo>
                    <a:pt x="88366" y="24256"/>
                  </a:lnTo>
                  <a:lnTo>
                    <a:pt x="89141" y="25018"/>
                  </a:lnTo>
                  <a:lnTo>
                    <a:pt x="89141" y="25780"/>
                  </a:lnTo>
                  <a:lnTo>
                    <a:pt x="94195" y="25780"/>
                  </a:lnTo>
                  <a:lnTo>
                    <a:pt x="94195" y="26542"/>
                  </a:lnTo>
                  <a:lnTo>
                    <a:pt x="96532" y="26542"/>
                  </a:lnTo>
                  <a:lnTo>
                    <a:pt x="96532" y="25018"/>
                  </a:lnTo>
                  <a:lnTo>
                    <a:pt x="97320" y="25018"/>
                  </a:lnTo>
                  <a:lnTo>
                    <a:pt x="97320" y="24256"/>
                  </a:lnTo>
                  <a:lnTo>
                    <a:pt x="98094" y="23494"/>
                  </a:lnTo>
                  <a:close/>
                </a:path>
                <a:path w="102870" h="83819">
                  <a:moveTo>
                    <a:pt x="98869" y="22732"/>
                  </a:moveTo>
                  <a:lnTo>
                    <a:pt x="32308" y="22732"/>
                  </a:lnTo>
                  <a:lnTo>
                    <a:pt x="31534" y="23494"/>
                  </a:lnTo>
                  <a:lnTo>
                    <a:pt x="31534" y="24256"/>
                  </a:lnTo>
                  <a:lnTo>
                    <a:pt x="86804" y="24256"/>
                  </a:lnTo>
                  <a:lnTo>
                    <a:pt x="86804" y="23494"/>
                  </a:lnTo>
                  <a:lnTo>
                    <a:pt x="98869" y="23494"/>
                  </a:lnTo>
                  <a:lnTo>
                    <a:pt x="98869" y="22732"/>
                  </a:lnTo>
                  <a:close/>
                </a:path>
                <a:path w="102870" h="83819">
                  <a:moveTo>
                    <a:pt x="99656" y="21589"/>
                  </a:moveTo>
                  <a:lnTo>
                    <a:pt x="33083" y="21589"/>
                  </a:lnTo>
                  <a:lnTo>
                    <a:pt x="33083" y="22351"/>
                  </a:lnTo>
                  <a:lnTo>
                    <a:pt x="31534" y="22351"/>
                  </a:lnTo>
                  <a:lnTo>
                    <a:pt x="31534" y="22732"/>
                  </a:lnTo>
                  <a:lnTo>
                    <a:pt x="99656" y="22732"/>
                  </a:lnTo>
                  <a:lnTo>
                    <a:pt x="99656" y="21589"/>
                  </a:lnTo>
                  <a:close/>
                </a:path>
                <a:path w="102870" h="83819">
                  <a:moveTo>
                    <a:pt x="102374" y="20065"/>
                  </a:moveTo>
                  <a:lnTo>
                    <a:pt x="33870" y="20065"/>
                  </a:lnTo>
                  <a:lnTo>
                    <a:pt x="33870" y="21589"/>
                  </a:lnTo>
                  <a:lnTo>
                    <a:pt x="100431" y="21589"/>
                  </a:lnTo>
                  <a:lnTo>
                    <a:pt x="100431" y="20827"/>
                  </a:lnTo>
                  <a:lnTo>
                    <a:pt x="102374" y="20827"/>
                  </a:lnTo>
                  <a:lnTo>
                    <a:pt x="102374" y="20065"/>
                  </a:lnTo>
                  <a:close/>
                </a:path>
                <a:path w="102870" h="83819">
                  <a:moveTo>
                    <a:pt x="101600" y="17779"/>
                  </a:moveTo>
                  <a:lnTo>
                    <a:pt x="33870" y="17779"/>
                  </a:lnTo>
                  <a:lnTo>
                    <a:pt x="33870" y="18541"/>
                  </a:lnTo>
                  <a:lnTo>
                    <a:pt x="33083" y="18541"/>
                  </a:lnTo>
                  <a:lnTo>
                    <a:pt x="33083" y="20065"/>
                  </a:lnTo>
                  <a:lnTo>
                    <a:pt x="33870" y="20827"/>
                  </a:lnTo>
                  <a:lnTo>
                    <a:pt x="33870" y="20065"/>
                  </a:lnTo>
                  <a:lnTo>
                    <a:pt x="102374" y="20065"/>
                  </a:lnTo>
                  <a:lnTo>
                    <a:pt x="102374" y="19303"/>
                  </a:lnTo>
                  <a:lnTo>
                    <a:pt x="101600" y="18541"/>
                  </a:lnTo>
                  <a:lnTo>
                    <a:pt x="101600" y="17779"/>
                  </a:lnTo>
                  <a:close/>
                </a:path>
                <a:path w="102870" h="83819">
                  <a:moveTo>
                    <a:pt x="39700" y="16890"/>
                  </a:moveTo>
                  <a:lnTo>
                    <a:pt x="34645" y="16890"/>
                  </a:lnTo>
                  <a:lnTo>
                    <a:pt x="34645" y="17779"/>
                  </a:lnTo>
                  <a:lnTo>
                    <a:pt x="39700" y="17779"/>
                  </a:lnTo>
                  <a:lnTo>
                    <a:pt x="39700" y="16890"/>
                  </a:lnTo>
                  <a:close/>
                </a:path>
                <a:path w="102870" h="83819">
                  <a:moveTo>
                    <a:pt x="53327" y="3428"/>
                  </a:moveTo>
                  <a:lnTo>
                    <a:pt x="49441" y="3428"/>
                  </a:lnTo>
                  <a:lnTo>
                    <a:pt x="49441" y="4190"/>
                  </a:lnTo>
                  <a:lnTo>
                    <a:pt x="48653" y="4952"/>
                  </a:lnTo>
                  <a:lnTo>
                    <a:pt x="47879" y="4952"/>
                  </a:lnTo>
                  <a:lnTo>
                    <a:pt x="45542" y="6603"/>
                  </a:lnTo>
                  <a:lnTo>
                    <a:pt x="44767" y="7365"/>
                  </a:lnTo>
                  <a:lnTo>
                    <a:pt x="44767" y="8127"/>
                  </a:lnTo>
                  <a:lnTo>
                    <a:pt x="43599" y="9651"/>
                  </a:lnTo>
                  <a:lnTo>
                    <a:pt x="41262" y="13080"/>
                  </a:lnTo>
                  <a:lnTo>
                    <a:pt x="41262" y="16128"/>
                  </a:lnTo>
                  <a:lnTo>
                    <a:pt x="39700" y="17779"/>
                  </a:lnTo>
                  <a:lnTo>
                    <a:pt x="100431" y="17779"/>
                  </a:lnTo>
                  <a:lnTo>
                    <a:pt x="100431" y="16890"/>
                  </a:lnTo>
                  <a:lnTo>
                    <a:pt x="99656" y="16890"/>
                  </a:lnTo>
                  <a:lnTo>
                    <a:pt x="99656" y="16128"/>
                  </a:lnTo>
                  <a:lnTo>
                    <a:pt x="100431" y="16128"/>
                  </a:lnTo>
                  <a:lnTo>
                    <a:pt x="98869" y="15366"/>
                  </a:lnTo>
                  <a:lnTo>
                    <a:pt x="97320" y="13842"/>
                  </a:lnTo>
                  <a:lnTo>
                    <a:pt x="95758" y="13080"/>
                  </a:lnTo>
                  <a:lnTo>
                    <a:pt x="94195" y="12699"/>
                  </a:lnTo>
                  <a:lnTo>
                    <a:pt x="91478" y="11175"/>
                  </a:lnTo>
                  <a:lnTo>
                    <a:pt x="89916" y="11175"/>
                  </a:lnTo>
                  <a:lnTo>
                    <a:pt x="89916" y="9651"/>
                  </a:lnTo>
                  <a:lnTo>
                    <a:pt x="56057" y="9651"/>
                  </a:lnTo>
                  <a:lnTo>
                    <a:pt x="55270" y="8889"/>
                  </a:lnTo>
                  <a:lnTo>
                    <a:pt x="54102" y="8889"/>
                  </a:lnTo>
                  <a:lnTo>
                    <a:pt x="54102" y="6603"/>
                  </a:lnTo>
                  <a:lnTo>
                    <a:pt x="53327" y="5714"/>
                  </a:lnTo>
                  <a:lnTo>
                    <a:pt x="53327" y="4952"/>
                  </a:lnTo>
                  <a:lnTo>
                    <a:pt x="54102" y="4190"/>
                  </a:lnTo>
                  <a:lnTo>
                    <a:pt x="53327" y="4190"/>
                  </a:lnTo>
                  <a:lnTo>
                    <a:pt x="53327" y="3428"/>
                  </a:lnTo>
                  <a:close/>
                </a:path>
                <a:path w="102870" h="83819">
                  <a:moveTo>
                    <a:pt x="35814" y="16128"/>
                  </a:moveTo>
                  <a:lnTo>
                    <a:pt x="35039" y="16128"/>
                  </a:lnTo>
                  <a:lnTo>
                    <a:pt x="35039" y="16890"/>
                  </a:lnTo>
                  <a:lnTo>
                    <a:pt x="35814" y="16890"/>
                  </a:lnTo>
                  <a:lnTo>
                    <a:pt x="35814" y="16128"/>
                  </a:lnTo>
                  <a:close/>
                </a:path>
                <a:path w="102870" h="83819">
                  <a:moveTo>
                    <a:pt x="37376" y="16128"/>
                  </a:moveTo>
                  <a:lnTo>
                    <a:pt x="36588" y="16128"/>
                  </a:lnTo>
                  <a:lnTo>
                    <a:pt x="36588" y="16890"/>
                  </a:lnTo>
                  <a:lnTo>
                    <a:pt x="37376" y="16890"/>
                  </a:lnTo>
                  <a:lnTo>
                    <a:pt x="37376" y="16128"/>
                  </a:lnTo>
                  <a:close/>
                </a:path>
                <a:path w="102870" h="83819">
                  <a:moveTo>
                    <a:pt x="91478" y="10413"/>
                  </a:moveTo>
                  <a:lnTo>
                    <a:pt x="89916" y="10413"/>
                  </a:lnTo>
                  <a:lnTo>
                    <a:pt x="89916" y="11175"/>
                  </a:lnTo>
                  <a:lnTo>
                    <a:pt x="91478" y="11175"/>
                  </a:lnTo>
                  <a:lnTo>
                    <a:pt x="91478" y="10413"/>
                  </a:lnTo>
                  <a:close/>
                </a:path>
                <a:path w="102870" h="83819">
                  <a:moveTo>
                    <a:pt x="60731" y="8889"/>
                  </a:moveTo>
                  <a:lnTo>
                    <a:pt x="59944" y="8889"/>
                  </a:lnTo>
                  <a:lnTo>
                    <a:pt x="59169" y="9651"/>
                  </a:lnTo>
                  <a:lnTo>
                    <a:pt x="60731" y="9651"/>
                  </a:lnTo>
                  <a:lnTo>
                    <a:pt x="60731" y="8889"/>
                  </a:lnTo>
                  <a:close/>
                </a:path>
                <a:path w="102870" h="83819">
                  <a:moveTo>
                    <a:pt x="61506" y="8889"/>
                  </a:moveTo>
                  <a:lnTo>
                    <a:pt x="60731" y="9651"/>
                  </a:lnTo>
                  <a:lnTo>
                    <a:pt x="61506" y="9651"/>
                  </a:lnTo>
                  <a:lnTo>
                    <a:pt x="61506" y="8889"/>
                  </a:lnTo>
                  <a:close/>
                </a:path>
                <a:path w="102870" h="83819">
                  <a:moveTo>
                    <a:pt x="79413" y="4952"/>
                  </a:moveTo>
                  <a:lnTo>
                    <a:pt x="70459" y="4952"/>
                  </a:lnTo>
                  <a:lnTo>
                    <a:pt x="68897" y="6603"/>
                  </a:lnTo>
                  <a:lnTo>
                    <a:pt x="68122" y="6603"/>
                  </a:lnTo>
                  <a:lnTo>
                    <a:pt x="68122" y="7365"/>
                  </a:lnTo>
                  <a:lnTo>
                    <a:pt x="64223" y="7365"/>
                  </a:lnTo>
                  <a:lnTo>
                    <a:pt x="63449" y="8127"/>
                  </a:lnTo>
                  <a:lnTo>
                    <a:pt x="63449" y="8889"/>
                  </a:lnTo>
                  <a:lnTo>
                    <a:pt x="62280" y="8889"/>
                  </a:lnTo>
                  <a:lnTo>
                    <a:pt x="61506" y="9651"/>
                  </a:lnTo>
                  <a:lnTo>
                    <a:pt x="89141" y="9651"/>
                  </a:lnTo>
                  <a:lnTo>
                    <a:pt x="89141" y="8889"/>
                  </a:lnTo>
                  <a:lnTo>
                    <a:pt x="88366" y="8127"/>
                  </a:lnTo>
                  <a:lnTo>
                    <a:pt x="80187" y="8127"/>
                  </a:lnTo>
                  <a:lnTo>
                    <a:pt x="79413" y="7365"/>
                  </a:lnTo>
                  <a:lnTo>
                    <a:pt x="79413" y="4952"/>
                  </a:lnTo>
                  <a:close/>
                </a:path>
                <a:path w="102870" h="83819">
                  <a:moveTo>
                    <a:pt x="54495" y="8127"/>
                  </a:moveTo>
                  <a:lnTo>
                    <a:pt x="54102" y="8889"/>
                  </a:lnTo>
                  <a:lnTo>
                    <a:pt x="54495" y="8889"/>
                  </a:lnTo>
                  <a:lnTo>
                    <a:pt x="54495" y="8127"/>
                  </a:lnTo>
                  <a:close/>
                </a:path>
                <a:path w="102870" h="83819">
                  <a:moveTo>
                    <a:pt x="63055" y="8127"/>
                  </a:moveTo>
                  <a:lnTo>
                    <a:pt x="63055" y="8889"/>
                  </a:lnTo>
                  <a:lnTo>
                    <a:pt x="63449" y="8889"/>
                  </a:lnTo>
                  <a:lnTo>
                    <a:pt x="63055" y="8127"/>
                  </a:lnTo>
                  <a:close/>
                </a:path>
                <a:path w="102870" h="83819">
                  <a:moveTo>
                    <a:pt x="85255" y="6603"/>
                  </a:moveTo>
                  <a:lnTo>
                    <a:pt x="82524" y="6603"/>
                  </a:lnTo>
                  <a:lnTo>
                    <a:pt x="82524" y="7365"/>
                  </a:lnTo>
                  <a:lnTo>
                    <a:pt x="80962" y="7365"/>
                  </a:lnTo>
                  <a:lnTo>
                    <a:pt x="80962" y="8127"/>
                  </a:lnTo>
                  <a:lnTo>
                    <a:pt x="87579" y="8127"/>
                  </a:lnTo>
                  <a:lnTo>
                    <a:pt x="86029" y="7365"/>
                  </a:lnTo>
                  <a:lnTo>
                    <a:pt x="85255" y="6603"/>
                  </a:lnTo>
                  <a:close/>
                </a:path>
                <a:path w="102870" h="83819">
                  <a:moveTo>
                    <a:pt x="65786" y="6603"/>
                  </a:moveTo>
                  <a:lnTo>
                    <a:pt x="65011" y="7365"/>
                  </a:lnTo>
                  <a:lnTo>
                    <a:pt x="65786" y="7365"/>
                  </a:lnTo>
                  <a:lnTo>
                    <a:pt x="65786" y="6603"/>
                  </a:lnTo>
                  <a:close/>
                </a:path>
                <a:path w="102870" h="83819">
                  <a:moveTo>
                    <a:pt x="81749" y="6603"/>
                  </a:moveTo>
                  <a:lnTo>
                    <a:pt x="81749" y="7365"/>
                  </a:lnTo>
                  <a:lnTo>
                    <a:pt x="82524" y="7365"/>
                  </a:lnTo>
                  <a:lnTo>
                    <a:pt x="81749" y="6603"/>
                  </a:lnTo>
                  <a:close/>
                </a:path>
                <a:path w="102870" h="83819">
                  <a:moveTo>
                    <a:pt x="83693" y="5714"/>
                  </a:moveTo>
                  <a:lnTo>
                    <a:pt x="82918" y="5714"/>
                  </a:lnTo>
                  <a:lnTo>
                    <a:pt x="82918" y="6603"/>
                  </a:lnTo>
                  <a:lnTo>
                    <a:pt x="83693" y="6603"/>
                  </a:lnTo>
                  <a:lnTo>
                    <a:pt x="83693" y="5714"/>
                  </a:lnTo>
                  <a:close/>
                </a:path>
                <a:path w="102870" h="83819">
                  <a:moveTo>
                    <a:pt x="76301" y="761"/>
                  </a:moveTo>
                  <a:lnTo>
                    <a:pt x="72796" y="761"/>
                  </a:lnTo>
                  <a:lnTo>
                    <a:pt x="72009" y="1523"/>
                  </a:lnTo>
                  <a:lnTo>
                    <a:pt x="72009" y="2285"/>
                  </a:lnTo>
                  <a:lnTo>
                    <a:pt x="71234" y="2285"/>
                  </a:lnTo>
                  <a:lnTo>
                    <a:pt x="71234" y="4952"/>
                  </a:lnTo>
                  <a:lnTo>
                    <a:pt x="80187" y="4952"/>
                  </a:lnTo>
                  <a:lnTo>
                    <a:pt x="80187" y="4190"/>
                  </a:lnTo>
                  <a:lnTo>
                    <a:pt x="77851" y="3428"/>
                  </a:lnTo>
                  <a:lnTo>
                    <a:pt x="77851" y="3047"/>
                  </a:lnTo>
                  <a:lnTo>
                    <a:pt x="77076" y="3047"/>
                  </a:lnTo>
                  <a:lnTo>
                    <a:pt x="77851" y="1523"/>
                  </a:lnTo>
                  <a:lnTo>
                    <a:pt x="76301" y="761"/>
                  </a:lnTo>
                  <a:close/>
                </a:path>
                <a:path w="102870" h="83819">
                  <a:moveTo>
                    <a:pt x="52552" y="3047"/>
                  </a:moveTo>
                  <a:lnTo>
                    <a:pt x="50215" y="3047"/>
                  </a:lnTo>
                  <a:lnTo>
                    <a:pt x="50215" y="3428"/>
                  </a:lnTo>
                  <a:lnTo>
                    <a:pt x="52552" y="3428"/>
                  </a:lnTo>
                  <a:lnTo>
                    <a:pt x="52552" y="3047"/>
                  </a:lnTo>
                  <a:close/>
                </a:path>
                <a:path w="102870" h="83819">
                  <a:moveTo>
                    <a:pt x="53327" y="2285"/>
                  </a:moveTo>
                  <a:lnTo>
                    <a:pt x="52552" y="2285"/>
                  </a:lnTo>
                  <a:lnTo>
                    <a:pt x="52552" y="3047"/>
                  </a:lnTo>
                  <a:lnTo>
                    <a:pt x="53327" y="3047"/>
                  </a:lnTo>
                  <a:lnTo>
                    <a:pt x="53327" y="2285"/>
                  </a:lnTo>
                  <a:close/>
                </a:path>
                <a:path w="102870" h="83819">
                  <a:moveTo>
                    <a:pt x="74739" y="0"/>
                  </a:moveTo>
                  <a:lnTo>
                    <a:pt x="73177" y="0"/>
                  </a:lnTo>
                  <a:lnTo>
                    <a:pt x="73177" y="761"/>
                  </a:lnTo>
                  <a:lnTo>
                    <a:pt x="74739" y="761"/>
                  </a:lnTo>
                  <a:lnTo>
                    <a:pt x="74739" y="0"/>
                  </a:lnTo>
                  <a:close/>
                </a:path>
                <a:path w="102870" h="83819">
                  <a:moveTo>
                    <a:pt x="75514" y="0"/>
                  </a:moveTo>
                  <a:lnTo>
                    <a:pt x="74739" y="761"/>
                  </a:lnTo>
                  <a:lnTo>
                    <a:pt x="75514" y="761"/>
                  </a:lnTo>
                  <a:lnTo>
                    <a:pt x="75514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6004130" y="2886103"/>
              <a:ext cx="102870" cy="83820"/>
            </a:xfrm>
            <a:custGeom>
              <a:avLst/>
              <a:gdLst/>
              <a:ahLst/>
              <a:cxnLst/>
              <a:rect l="l" t="t" r="r" b="b"/>
              <a:pathLst>
                <a:path w="102870" h="83819">
                  <a:moveTo>
                    <a:pt x="89141" y="8864"/>
                  </a:moveTo>
                  <a:lnTo>
                    <a:pt x="89141" y="9639"/>
                  </a:lnTo>
                  <a:lnTo>
                    <a:pt x="89916" y="9639"/>
                  </a:lnTo>
                  <a:lnTo>
                    <a:pt x="89916" y="10401"/>
                  </a:lnTo>
                  <a:lnTo>
                    <a:pt x="89916" y="11175"/>
                  </a:lnTo>
                  <a:lnTo>
                    <a:pt x="89916" y="10401"/>
                  </a:lnTo>
                  <a:lnTo>
                    <a:pt x="90703" y="10401"/>
                  </a:lnTo>
                  <a:lnTo>
                    <a:pt x="91478" y="10401"/>
                  </a:lnTo>
                  <a:lnTo>
                    <a:pt x="91478" y="11175"/>
                  </a:lnTo>
                  <a:lnTo>
                    <a:pt x="94195" y="12712"/>
                  </a:lnTo>
                  <a:lnTo>
                    <a:pt x="95758" y="13106"/>
                  </a:lnTo>
                  <a:lnTo>
                    <a:pt x="97320" y="13868"/>
                  </a:lnTo>
                  <a:lnTo>
                    <a:pt x="98869" y="15417"/>
                  </a:lnTo>
                  <a:lnTo>
                    <a:pt x="100431" y="16192"/>
                  </a:lnTo>
                  <a:lnTo>
                    <a:pt x="99656" y="16192"/>
                  </a:lnTo>
                  <a:lnTo>
                    <a:pt x="99656" y="16954"/>
                  </a:lnTo>
                  <a:lnTo>
                    <a:pt x="100431" y="16954"/>
                  </a:lnTo>
                  <a:lnTo>
                    <a:pt x="100431" y="17729"/>
                  </a:lnTo>
                  <a:lnTo>
                    <a:pt x="101206" y="17729"/>
                  </a:lnTo>
                  <a:lnTo>
                    <a:pt x="101600" y="17729"/>
                  </a:lnTo>
                  <a:lnTo>
                    <a:pt x="101600" y="18503"/>
                  </a:lnTo>
                  <a:lnTo>
                    <a:pt x="102374" y="19265"/>
                  </a:lnTo>
                  <a:lnTo>
                    <a:pt x="102374" y="20040"/>
                  </a:lnTo>
                  <a:lnTo>
                    <a:pt x="102374" y="20815"/>
                  </a:lnTo>
                  <a:lnTo>
                    <a:pt x="102374" y="21577"/>
                  </a:lnTo>
                  <a:lnTo>
                    <a:pt x="102374" y="20815"/>
                  </a:lnTo>
                  <a:lnTo>
                    <a:pt x="101600" y="20815"/>
                  </a:lnTo>
                  <a:lnTo>
                    <a:pt x="101206" y="20815"/>
                  </a:lnTo>
                  <a:lnTo>
                    <a:pt x="100431" y="20815"/>
                  </a:lnTo>
                  <a:lnTo>
                    <a:pt x="100431" y="21577"/>
                  </a:lnTo>
                  <a:lnTo>
                    <a:pt x="99656" y="21577"/>
                  </a:lnTo>
                  <a:lnTo>
                    <a:pt x="99656" y="22351"/>
                  </a:lnTo>
                  <a:lnTo>
                    <a:pt x="98869" y="22351"/>
                  </a:lnTo>
                  <a:lnTo>
                    <a:pt x="99656" y="22351"/>
                  </a:lnTo>
                  <a:lnTo>
                    <a:pt x="99656" y="22732"/>
                  </a:lnTo>
                  <a:lnTo>
                    <a:pt x="98869" y="22732"/>
                  </a:lnTo>
                  <a:lnTo>
                    <a:pt x="98869" y="23507"/>
                  </a:lnTo>
                  <a:lnTo>
                    <a:pt x="98094" y="23507"/>
                  </a:lnTo>
                  <a:lnTo>
                    <a:pt x="97320" y="24282"/>
                  </a:lnTo>
                  <a:lnTo>
                    <a:pt x="97320" y="25044"/>
                  </a:lnTo>
                  <a:lnTo>
                    <a:pt x="96532" y="25044"/>
                  </a:lnTo>
                  <a:lnTo>
                    <a:pt x="96532" y="25819"/>
                  </a:lnTo>
                  <a:lnTo>
                    <a:pt x="96532" y="26593"/>
                  </a:lnTo>
                  <a:lnTo>
                    <a:pt x="95758" y="26593"/>
                  </a:lnTo>
                  <a:lnTo>
                    <a:pt x="94983" y="28130"/>
                  </a:lnTo>
                  <a:lnTo>
                    <a:pt x="94195" y="27368"/>
                  </a:lnTo>
                  <a:lnTo>
                    <a:pt x="93421" y="26593"/>
                  </a:lnTo>
                  <a:lnTo>
                    <a:pt x="94195" y="26593"/>
                  </a:lnTo>
                  <a:lnTo>
                    <a:pt x="93421" y="26593"/>
                  </a:lnTo>
                  <a:lnTo>
                    <a:pt x="94195" y="26593"/>
                  </a:lnTo>
                  <a:lnTo>
                    <a:pt x="94195" y="25819"/>
                  </a:lnTo>
                  <a:lnTo>
                    <a:pt x="93421" y="25819"/>
                  </a:lnTo>
                  <a:lnTo>
                    <a:pt x="92646" y="25819"/>
                  </a:lnTo>
                  <a:lnTo>
                    <a:pt x="89141" y="25819"/>
                  </a:lnTo>
                  <a:lnTo>
                    <a:pt x="89141" y="25044"/>
                  </a:lnTo>
                  <a:lnTo>
                    <a:pt x="88366" y="24282"/>
                  </a:lnTo>
                  <a:lnTo>
                    <a:pt x="87579" y="24282"/>
                  </a:lnTo>
                  <a:lnTo>
                    <a:pt x="87579" y="23507"/>
                  </a:lnTo>
                  <a:lnTo>
                    <a:pt x="86804" y="23507"/>
                  </a:lnTo>
                  <a:lnTo>
                    <a:pt x="86804" y="24282"/>
                  </a:lnTo>
                  <a:lnTo>
                    <a:pt x="86804" y="25044"/>
                  </a:lnTo>
                  <a:lnTo>
                    <a:pt x="86804" y="25819"/>
                  </a:lnTo>
                  <a:lnTo>
                    <a:pt x="86029" y="25819"/>
                  </a:lnTo>
                  <a:lnTo>
                    <a:pt x="85255" y="25819"/>
                  </a:lnTo>
                  <a:lnTo>
                    <a:pt x="84467" y="25819"/>
                  </a:lnTo>
                  <a:lnTo>
                    <a:pt x="84467" y="26593"/>
                  </a:lnTo>
                  <a:lnTo>
                    <a:pt x="85255" y="25819"/>
                  </a:lnTo>
                  <a:lnTo>
                    <a:pt x="86029" y="25819"/>
                  </a:lnTo>
                  <a:lnTo>
                    <a:pt x="86029" y="26593"/>
                  </a:lnTo>
                  <a:lnTo>
                    <a:pt x="85255" y="26593"/>
                  </a:lnTo>
                  <a:lnTo>
                    <a:pt x="86029" y="26593"/>
                  </a:lnTo>
                  <a:lnTo>
                    <a:pt x="85255" y="26593"/>
                  </a:lnTo>
                  <a:lnTo>
                    <a:pt x="85255" y="27368"/>
                  </a:lnTo>
                  <a:lnTo>
                    <a:pt x="84467" y="27368"/>
                  </a:lnTo>
                  <a:lnTo>
                    <a:pt x="83693" y="27368"/>
                  </a:lnTo>
                  <a:lnTo>
                    <a:pt x="83693" y="28130"/>
                  </a:lnTo>
                  <a:lnTo>
                    <a:pt x="83693" y="28905"/>
                  </a:lnTo>
                  <a:lnTo>
                    <a:pt x="84467" y="28905"/>
                  </a:lnTo>
                  <a:lnTo>
                    <a:pt x="84467" y="29679"/>
                  </a:lnTo>
                  <a:lnTo>
                    <a:pt x="84467" y="30441"/>
                  </a:lnTo>
                  <a:lnTo>
                    <a:pt x="83693" y="30441"/>
                  </a:lnTo>
                  <a:lnTo>
                    <a:pt x="83693" y="31216"/>
                  </a:lnTo>
                  <a:lnTo>
                    <a:pt x="83693" y="30441"/>
                  </a:lnTo>
                  <a:lnTo>
                    <a:pt x="83693" y="31216"/>
                  </a:lnTo>
                  <a:lnTo>
                    <a:pt x="84467" y="31216"/>
                  </a:lnTo>
                  <a:lnTo>
                    <a:pt x="83693" y="31216"/>
                  </a:lnTo>
                  <a:lnTo>
                    <a:pt x="83693" y="31597"/>
                  </a:lnTo>
                  <a:lnTo>
                    <a:pt x="82918" y="31597"/>
                  </a:lnTo>
                  <a:lnTo>
                    <a:pt x="82524" y="31597"/>
                  </a:lnTo>
                  <a:lnTo>
                    <a:pt x="82524" y="32372"/>
                  </a:lnTo>
                  <a:lnTo>
                    <a:pt x="82524" y="33134"/>
                  </a:lnTo>
                  <a:lnTo>
                    <a:pt x="81749" y="33134"/>
                  </a:lnTo>
                  <a:lnTo>
                    <a:pt x="81749" y="33908"/>
                  </a:lnTo>
                  <a:lnTo>
                    <a:pt x="82524" y="33908"/>
                  </a:lnTo>
                  <a:lnTo>
                    <a:pt x="81749" y="33908"/>
                  </a:lnTo>
                  <a:lnTo>
                    <a:pt x="81749" y="34683"/>
                  </a:lnTo>
                  <a:lnTo>
                    <a:pt x="80962" y="34683"/>
                  </a:lnTo>
                  <a:lnTo>
                    <a:pt x="80187" y="35445"/>
                  </a:lnTo>
                  <a:lnTo>
                    <a:pt x="80962" y="35445"/>
                  </a:lnTo>
                  <a:lnTo>
                    <a:pt x="80962" y="36220"/>
                  </a:lnTo>
                  <a:lnTo>
                    <a:pt x="80187" y="36220"/>
                  </a:lnTo>
                  <a:lnTo>
                    <a:pt x="79413" y="36220"/>
                  </a:lnTo>
                  <a:lnTo>
                    <a:pt x="80187" y="36220"/>
                  </a:lnTo>
                  <a:lnTo>
                    <a:pt x="79413" y="36220"/>
                  </a:lnTo>
                  <a:lnTo>
                    <a:pt x="79413" y="35445"/>
                  </a:lnTo>
                  <a:lnTo>
                    <a:pt x="78625" y="35445"/>
                  </a:lnTo>
                  <a:lnTo>
                    <a:pt x="79413" y="35445"/>
                  </a:lnTo>
                  <a:lnTo>
                    <a:pt x="79413" y="36220"/>
                  </a:lnTo>
                  <a:lnTo>
                    <a:pt x="78625" y="36220"/>
                  </a:lnTo>
                  <a:lnTo>
                    <a:pt x="77851" y="36220"/>
                  </a:lnTo>
                  <a:lnTo>
                    <a:pt x="77076" y="35445"/>
                  </a:lnTo>
                  <a:lnTo>
                    <a:pt x="77076" y="36220"/>
                  </a:lnTo>
                  <a:lnTo>
                    <a:pt x="76301" y="36220"/>
                  </a:lnTo>
                  <a:lnTo>
                    <a:pt x="77076" y="35445"/>
                  </a:lnTo>
                  <a:lnTo>
                    <a:pt x="76301" y="35445"/>
                  </a:lnTo>
                  <a:lnTo>
                    <a:pt x="76301" y="34683"/>
                  </a:lnTo>
                  <a:lnTo>
                    <a:pt x="74739" y="33908"/>
                  </a:lnTo>
                  <a:lnTo>
                    <a:pt x="73964" y="34683"/>
                  </a:lnTo>
                  <a:lnTo>
                    <a:pt x="73964" y="35445"/>
                  </a:lnTo>
                  <a:lnTo>
                    <a:pt x="73964" y="34683"/>
                  </a:lnTo>
                  <a:lnTo>
                    <a:pt x="73177" y="34683"/>
                  </a:lnTo>
                  <a:lnTo>
                    <a:pt x="72796" y="34683"/>
                  </a:lnTo>
                  <a:lnTo>
                    <a:pt x="72009" y="34683"/>
                  </a:lnTo>
                  <a:lnTo>
                    <a:pt x="71234" y="34683"/>
                  </a:lnTo>
                  <a:lnTo>
                    <a:pt x="70459" y="33908"/>
                  </a:lnTo>
                  <a:lnTo>
                    <a:pt x="69672" y="33908"/>
                  </a:lnTo>
                  <a:lnTo>
                    <a:pt x="69672" y="34683"/>
                  </a:lnTo>
                  <a:lnTo>
                    <a:pt x="68897" y="34683"/>
                  </a:lnTo>
                  <a:lnTo>
                    <a:pt x="69672" y="34683"/>
                  </a:lnTo>
                  <a:lnTo>
                    <a:pt x="68897" y="34683"/>
                  </a:lnTo>
                  <a:lnTo>
                    <a:pt x="68897" y="35445"/>
                  </a:lnTo>
                  <a:lnTo>
                    <a:pt x="68122" y="36995"/>
                  </a:lnTo>
                  <a:lnTo>
                    <a:pt x="67348" y="36995"/>
                  </a:lnTo>
                  <a:lnTo>
                    <a:pt x="67348" y="36220"/>
                  </a:lnTo>
                  <a:lnTo>
                    <a:pt x="67348" y="36995"/>
                  </a:lnTo>
                  <a:lnTo>
                    <a:pt x="66560" y="36995"/>
                  </a:lnTo>
                  <a:lnTo>
                    <a:pt x="66560" y="37769"/>
                  </a:lnTo>
                  <a:lnTo>
                    <a:pt x="67348" y="37769"/>
                  </a:lnTo>
                  <a:lnTo>
                    <a:pt x="67348" y="38531"/>
                  </a:lnTo>
                  <a:lnTo>
                    <a:pt x="67348" y="39306"/>
                  </a:lnTo>
                  <a:lnTo>
                    <a:pt x="67348" y="38531"/>
                  </a:lnTo>
                  <a:lnTo>
                    <a:pt x="66560" y="38531"/>
                  </a:lnTo>
                  <a:lnTo>
                    <a:pt x="65786" y="39306"/>
                  </a:lnTo>
                  <a:lnTo>
                    <a:pt x="65786" y="38531"/>
                  </a:lnTo>
                  <a:lnTo>
                    <a:pt x="65011" y="38531"/>
                  </a:lnTo>
                  <a:lnTo>
                    <a:pt x="64223" y="38531"/>
                  </a:lnTo>
                  <a:lnTo>
                    <a:pt x="63449" y="37769"/>
                  </a:lnTo>
                  <a:lnTo>
                    <a:pt x="63449" y="38531"/>
                  </a:lnTo>
                  <a:lnTo>
                    <a:pt x="63449" y="37769"/>
                  </a:lnTo>
                  <a:lnTo>
                    <a:pt x="63449" y="38531"/>
                  </a:lnTo>
                  <a:lnTo>
                    <a:pt x="63055" y="38531"/>
                  </a:lnTo>
                  <a:lnTo>
                    <a:pt x="62280" y="38531"/>
                  </a:lnTo>
                  <a:lnTo>
                    <a:pt x="62280" y="39306"/>
                  </a:lnTo>
                  <a:lnTo>
                    <a:pt x="63055" y="39306"/>
                  </a:lnTo>
                  <a:lnTo>
                    <a:pt x="62280" y="39306"/>
                  </a:lnTo>
                  <a:lnTo>
                    <a:pt x="62280" y="40081"/>
                  </a:lnTo>
                  <a:lnTo>
                    <a:pt x="63055" y="40081"/>
                  </a:lnTo>
                  <a:lnTo>
                    <a:pt x="62280" y="40081"/>
                  </a:lnTo>
                  <a:lnTo>
                    <a:pt x="62280" y="40843"/>
                  </a:lnTo>
                  <a:lnTo>
                    <a:pt x="61506" y="41236"/>
                  </a:lnTo>
                  <a:lnTo>
                    <a:pt x="62280" y="41236"/>
                  </a:lnTo>
                  <a:lnTo>
                    <a:pt x="62280" y="41998"/>
                  </a:lnTo>
                  <a:lnTo>
                    <a:pt x="63055" y="41998"/>
                  </a:lnTo>
                  <a:lnTo>
                    <a:pt x="63055" y="42773"/>
                  </a:lnTo>
                  <a:lnTo>
                    <a:pt x="62280" y="42773"/>
                  </a:lnTo>
                  <a:lnTo>
                    <a:pt x="63055" y="42773"/>
                  </a:lnTo>
                  <a:lnTo>
                    <a:pt x="63449" y="42773"/>
                  </a:lnTo>
                  <a:lnTo>
                    <a:pt x="63449" y="43548"/>
                  </a:lnTo>
                  <a:lnTo>
                    <a:pt x="64223" y="43548"/>
                  </a:lnTo>
                  <a:lnTo>
                    <a:pt x="64223" y="44310"/>
                  </a:lnTo>
                  <a:lnTo>
                    <a:pt x="63449" y="44310"/>
                  </a:lnTo>
                  <a:lnTo>
                    <a:pt x="63449" y="45084"/>
                  </a:lnTo>
                  <a:lnTo>
                    <a:pt x="63449" y="45859"/>
                  </a:lnTo>
                  <a:lnTo>
                    <a:pt x="63055" y="46621"/>
                  </a:lnTo>
                  <a:lnTo>
                    <a:pt x="62280" y="46621"/>
                  </a:lnTo>
                  <a:lnTo>
                    <a:pt x="62280" y="47396"/>
                  </a:lnTo>
                  <a:lnTo>
                    <a:pt x="61506" y="47396"/>
                  </a:lnTo>
                  <a:lnTo>
                    <a:pt x="61506" y="48171"/>
                  </a:lnTo>
                  <a:lnTo>
                    <a:pt x="61506" y="48945"/>
                  </a:lnTo>
                  <a:lnTo>
                    <a:pt x="61506" y="49707"/>
                  </a:lnTo>
                  <a:lnTo>
                    <a:pt x="61506" y="50482"/>
                  </a:lnTo>
                  <a:lnTo>
                    <a:pt x="62280" y="50482"/>
                  </a:lnTo>
                  <a:lnTo>
                    <a:pt x="63055" y="50482"/>
                  </a:lnTo>
                  <a:lnTo>
                    <a:pt x="63055" y="50863"/>
                  </a:lnTo>
                  <a:lnTo>
                    <a:pt x="62280" y="50863"/>
                  </a:lnTo>
                  <a:lnTo>
                    <a:pt x="63055" y="50863"/>
                  </a:lnTo>
                  <a:lnTo>
                    <a:pt x="63055" y="51638"/>
                  </a:lnTo>
                  <a:lnTo>
                    <a:pt x="62280" y="51638"/>
                  </a:lnTo>
                  <a:lnTo>
                    <a:pt x="61506" y="51638"/>
                  </a:lnTo>
                  <a:lnTo>
                    <a:pt x="61506" y="52412"/>
                  </a:lnTo>
                  <a:lnTo>
                    <a:pt x="61506" y="53174"/>
                  </a:lnTo>
                  <a:lnTo>
                    <a:pt x="60731" y="53949"/>
                  </a:lnTo>
                  <a:lnTo>
                    <a:pt x="61506" y="53949"/>
                  </a:lnTo>
                  <a:lnTo>
                    <a:pt x="62280" y="53949"/>
                  </a:lnTo>
                  <a:lnTo>
                    <a:pt x="61506" y="53949"/>
                  </a:lnTo>
                  <a:lnTo>
                    <a:pt x="61506" y="54724"/>
                  </a:lnTo>
                  <a:lnTo>
                    <a:pt x="61506" y="53949"/>
                  </a:lnTo>
                  <a:lnTo>
                    <a:pt x="62280" y="54724"/>
                  </a:lnTo>
                  <a:lnTo>
                    <a:pt x="61506" y="55486"/>
                  </a:lnTo>
                  <a:lnTo>
                    <a:pt x="60731" y="55486"/>
                  </a:lnTo>
                  <a:lnTo>
                    <a:pt x="59944" y="55486"/>
                  </a:lnTo>
                  <a:lnTo>
                    <a:pt x="59944" y="56260"/>
                  </a:lnTo>
                  <a:lnTo>
                    <a:pt x="59944" y="57035"/>
                  </a:lnTo>
                  <a:lnTo>
                    <a:pt x="59944" y="57810"/>
                  </a:lnTo>
                  <a:lnTo>
                    <a:pt x="59944" y="57035"/>
                  </a:lnTo>
                  <a:lnTo>
                    <a:pt x="59944" y="57810"/>
                  </a:lnTo>
                  <a:lnTo>
                    <a:pt x="59169" y="57810"/>
                  </a:lnTo>
                  <a:lnTo>
                    <a:pt x="58394" y="57810"/>
                  </a:lnTo>
                  <a:lnTo>
                    <a:pt x="58394" y="58572"/>
                  </a:lnTo>
                  <a:lnTo>
                    <a:pt x="58394" y="59347"/>
                  </a:lnTo>
                  <a:lnTo>
                    <a:pt x="57607" y="59347"/>
                  </a:lnTo>
                  <a:lnTo>
                    <a:pt x="56832" y="59347"/>
                  </a:lnTo>
                  <a:lnTo>
                    <a:pt x="56832" y="60121"/>
                  </a:lnTo>
                  <a:lnTo>
                    <a:pt x="56057" y="60121"/>
                  </a:lnTo>
                  <a:lnTo>
                    <a:pt x="56057" y="59347"/>
                  </a:lnTo>
                  <a:lnTo>
                    <a:pt x="55270" y="60121"/>
                  </a:lnTo>
                  <a:lnTo>
                    <a:pt x="55270" y="60502"/>
                  </a:lnTo>
                  <a:lnTo>
                    <a:pt x="54495" y="60502"/>
                  </a:lnTo>
                  <a:lnTo>
                    <a:pt x="54495" y="61277"/>
                  </a:lnTo>
                  <a:lnTo>
                    <a:pt x="54495" y="62039"/>
                  </a:lnTo>
                  <a:lnTo>
                    <a:pt x="54495" y="62814"/>
                  </a:lnTo>
                  <a:lnTo>
                    <a:pt x="55270" y="62814"/>
                  </a:lnTo>
                  <a:lnTo>
                    <a:pt x="55270" y="63588"/>
                  </a:lnTo>
                  <a:lnTo>
                    <a:pt x="55270" y="64350"/>
                  </a:lnTo>
                  <a:lnTo>
                    <a:pt x="54495" y="64350"/>
                  </a:lnTo>
                  <a:lnTo>
                    <a:pt x="55270" y="64350"/>
                  </a:lnTo>
                  <a:lnTo>
                    <a:pt x="55270" y="65125"/>
                  </a:lnTo>
                  <a:lnTo>
                    <a:pt x="54495" y="65125"/>
                  </a:lnTo>
                  <a:lnTo>
                    <a:pt x="54495" y="65900"/>
                  </a:lnTo>
                  <a:lnTo>
                    <a:pt x="55270" y="65900"/>
                  </a:lnTo>
                  <a:lnTo>
                    <a:pt x="55270" y="66662"/>
                  </a:lnTo>
                  <a:lnTo>
                    <a:pt x="56057" y="66662"/>
                  </a:lnTo>
                  <a:lnTo>
                    <a:pt x="56057" y="67436"/>
                  </a:lnTo>
                  <a:lnTo>
                    <a:pt x="56832" y="67436"/>
                  </a:lnTo>
                  <a:lnTo>
                    <a:pt x="56832" y="68211"/>
                  </a:lnTo>
                  <a:lnTo>
                    <a:pt x="56832" y="67436"/>
                  </a:lnTo>
                  <a:lnTo>
                    <a:pt x="56832" y="68211"/>
                  </a:lnTo>
                  <a:lnTo>
                    <a:pt x="56832" y="68986"/>
                  </a:lnTo>
                  <a:lnTo>
                    <a:pt x="56832" y="69748"/>
                  </a:lnTo>
                  <a:lnTo>
                    <a:pt x="56057" y="69748"/>
                  </a:lnTo>
                  <a:lnTo>
                    <a:pt x="55270" y="69748"/>
                  </a:lnTo>
                  <a:lnTo>
                    <a:pt x="54495" y="69748"/>
                  </a:lnTo>
                  <a:lnTo>
                    <a:pt x="54102" y="69748"/>
                  </a:lnTo>
                  <a:lnTo>
                    <a:pt x="54102" y="70142"/>
                  </a:lnTo>
                  <a:lnTo>
                    <a:pt x="54102" y="70904"/>
                  </a:lnTo>
                  <a:lnTo>
                    <a:pt x="54102" y="70142"/>
                  </a:lnTo>
                  <a:lnTo>
                    <a:pt x="53327" y="70142"/>
                  </a:lnTo>
                  <a:lnTo>
                    <a:pt x="53327" y="70904"/>
                  </a:lnTo>
                  <a:lnTo>
                    <a:pt x="53327" y="71678"/>
                  </a:lnTo>
                  <a:lnTo>
                    <a:pt x="53327" y="72453"/>
                  </a:lnTo>
                  <a:lnTo>
                    <a:pt x="52552" y="72453"/>
                  </a:lnTo>
                  <a:lnTo>
                    <a:pt x="51777" y="72453"/>
                  </a:lnTo>
                  <a:lnTo>
                    <a:pt x="50990" y="72453"/>
                  </a:lnTo>
                  <a:lnTo>
                    <a:pt x="50215" y="72453"/>
                  </a:lnTo>
                  <a:lnTo>
                    <a:pt x="50215" y="73215"/>
                  </a:lnTo>
                  <a:lnTo>
                    <a:pt x="49441" y="73215"/>
                  </a:lnTo>
                  <a:lnTo>
                    <a:pt x="49441" y="73990"/>
                  </a:lnTo>
                  <a:lnTo>
                    <a:pt x="49441" y="73215"/>
                  </a:lnTo>
                  <a:lnTo>
                    <a:pt x="48653" y="73215"/>
                  </a:lnTo>
                  <a:lnTo>
                    <a:pt x="48653" y="73990"/>
                  </a:lnTo>
                  <a:lnTo>
                    <a:pt x="49441" y="73990"/>
                  </a:lnTo>
                  <a:lnTo>
                    <a:pt x="48653" y="73990"/>
                  </a:lnTo>
                  <a:lnTo>
                    <a:pt x="48653" y="74764"/>
                  </a:lnTo>
                  <a:lnTo>
                    <a:pt x="48653" y="75526"/>
                  </a:lnTo>
                  <a:lnTo>
                    <a:pt x="48653" y="76301"/>
                  </a:lnTo>
                  <a:lnTo>
                    <a:pt x="47879" y="76301"/>
                  </a:lnTo>
                  <a:lnTo>
                    <a:pt x="47879" y="77076"/>
                  </a:lnTo>
                  <a:lnTo>
                    <a:pt x="47104" y="77076"/>
                  </a:lnTo>
                  <a:lnTo>
                    <a:pt x="46316" y="77076"/>
                  </a:lnTo>
                  <a:lnTo>
                    <a:pt x="45542" y="77076"/>
                  </a:lnTo>
                  <a:lnTo>
                    <a:pt x="45542" y="76301"/>
                  </a:lnTo>
                  <a:lnTo>
                    <a:pt x="44767" y="76301"/>
                  </a:lnTo>
                  <a:lnTo>
                    <a:pt x="44373" y="75526"/>
                  </a:lnTo>
                  <a:lnTo>
                    <a:pt x="43599" y="76301"/>
                  </a:lnTo>
                  <a:lnTo>
                    <a:pt x="43599" y="75526"/>
                  </a:lnTo>
                  <a:lnTo>
                    <a:pt x="43599" y="74764"/>
                  </a:lnTo>
                  <a:lnTo>
                    <a:pt x="44373" y="74764"/>
                  </a:lnTo>
                  <a:lnTo>
                    <a:pt x="44767" y="73990"/>
                  </a:lnTo>
                  <a:lnTo>
                    <a:pt x="44767" y="73215"/>
                  </a:lnTo>
                  <a:lnTo>
                    <a:pt x="45542" y="73215"/>
                  </a:lnTo>
                  <a:lnTo>
                    <a:pt x="46316" y="72453"/>
                  </a:lnTo>
                  <a:lnTo>
                    <a:pt x="45542" y="72453"/>
                  </a:lnTo>
                  <a:lnTo>
                    <a:pt x="45542" y="71678"/>
                  </a:lnTo>
                  <a:lnTo>
                    <a:pt x="46316" y="71678"/>
                  </a:lnTo>
                  <a:lnTo>
                    <a:pt x="46316" y="70904"/>
                  </a:lnTo>
                  <a:lnTo>
                    <a:pt x="45542" y="70904"/>
                  </a:lnTo>
                  <a:lnTo>
                    <a:pt x="44767" y="70904"/>
                  </a:lnTo>
                  <a:lnTo>
                    <a:pt x="44373" y="70904"/>
                  </a:lnTo>
                  <a:lnTo>
                    <a:pt x="43599" y="71678"/>
                  </a:lnTo>
                  <a:lnTo>
                    <a:pt x="43599" y="70904"/>
                  </a:lnTo>
                  <a:lnTo>
                    <a:pt x="43599" y="71678"/>
                  </a:lnTo>
                  <a:lnTo>
                    <a:pt x="43599" y="72453"/>
                  </a:lnTo>
                  <a:lnTo>
                    <a:pt x="42824" y="71678"/>
                  </a:lnTo>
                  <a:lnTo>
                    <a:pt x="42037" y="71678"/>
                  </a:lnTo>
                  <a:lnTo>
                    <a:pt x="42037" y="72453"/>
                  </a:lnTo>
                  <a:lnTo>
                    <a:pt x="41262" y="72453"/>
                  </a:lnTo>
                  <a:lnTo>
                    <a:pt x="40487" y="72453"/>
                  </a:lnTo>
                  <a:lnTo>
                    <a:pt x="40487" y="73215"/>
                  </a:lnTo>
                  <a:lnTo>
                    <a:pt x="40487" y="73990"/>
                  </a:lnTo>
                  <a:lnTo>
                    <a:pt x="39700" y="74764"/>
                  </a:lnTo>
                  <a:lnTo>
                    <a:pt x="39700" y="75526"/>
                  </a:lnTo>
                  <a:lnTo>
                    <a:pt x="38925" y="75526"/>
                  </a:lnTo>
                  <a:lnTo>
                    <a:pt x="38925" y="76301"/>
                  </a:lnTo>
                  <a:lnTo>
                    <a:pt x="38150" y="76301"/>
                  </a:lnTo>
                  <a:lnTo>
                    <a:pt x="37376" y="75526"/>
                  </a:lnTo>
                  <a:lnTo>
                    <a:pt x="36588" y="75526"/>
                  </a:lnTo>
                  <a:lnTo>
                    <a:pt x="35814" y="75526"/>
                  </a:lnTo>
                  <a:lnTo>
                    <a:pt x="35814" y="76301"/>
                  </a:lnTo>
                  <a:lnTo>
                    <a:pt x="35039" y="77076"/>
                  </a:lnTo>
                  <a:lnTo>
                    <a:pt x="35039" y="77838"/>
                  </a:lnTo>
                  <a:lnTo>
                    <a:pt x="34645" y="77838"/>
                  </a:lnTo>
                  <a:lnTo>
                    <a:pt x="34645" y="77076"/>
                  </a:lnTo>
                  <a:lnTo>
                    <a:pt x="34645" y="76301"/>
                  </a:lnTo>
                  <a:lnTo>
                    <a:pt x="33870" y="77076"/>
                  </a:lnTo>
                  <a:lnTo>
                    <a:pt x="33083" y="77076"/>
                  </a:lnTo>
                  <a:lnTo>
                    <a:pt x="32308" y="77076"/>
                  </a:lnTo>
                  <a:lnTo>
                    <a:pt x="32308" y="77838"/>
                  </a:lnTo>
                  <a:lnTo>
                    <a:pt x="31534" y="77838"/>
                  </a:lnTo>
                  <a:lnTo>
                    <a:pt x="31534" y="78612"/>
                  </a:lnTo>
                  <a:lnTo>
                    <a:pt x="32308" y="78612"/>
                  </a:lnTo>
                  <a:lnTo>
                    <a:pt x="32308" y="79387"/>
                  </a:lnTo>
                  <a:lnTo>
                    <a:pt x="31534" y="79768"/>
                  </a:lnTo>
                  <a:lnTo>
                    <a:pt x="30746" y="79768"/>
                  </a:lnTo>
                  <a:lnTo>
                    <a:pt x="30746" y="80543"/>
                  </a:lnTo>
                  <a:lnTo>
                    <a:pt x="29972" y="80543"/>
                  </a:lnTo>
                  <a:lnTo>
                    <a:pt x="29972" y="81318"/>
                  </a:lnTo>
                  <a:lnTo>
                    <a:pt x="30746" y="82080"/>
                  </a:lnTo>
                  <a:lnTo>
                    <a:pt x="29972" y="82080"/>
                  </a:lnTo>
                  <a:lnTo>
                    <a:pt x="30746" y="82854"/>
                  </a:lnTo>
                  <a:lnTo>
                    <a:pt x="30746" y="82080"/>
                  </a:lnTo>
                  <a:lnTo>
                    <a:pt x="30746" y="82854"/>
                  </a:lnTo>
                  <a:lnTo>
                    <a:pt x="30746" y="83629"/>
                  </a:lnTo>
                  <a:lnTo>
                    <a:pt x="29972" y="83629"/>
                  </a:lnTo>
                  <a:lnTo>
                    <a:pt x="29197" y="83629"/>
                  </a:lnTo>
                  <a:lnTo>
                    <a:pt x="29197" y="82854"/>
                  </a:lnTo>
                  <a:lnTo>
                    <a:pt x="28422" y="82854"/>
                  </a:lnTo>
                  <a:lnTo>
                    <a:pt x="27635" y="82854"/>
                  </a:lnTo>
                  <a:lnTo>
                    <a:pt x="26860" y="82854"/>
                  </a:lnTo>
                  <a:lnTo>
                    <a:pt x="26860" y="82080"/>
                  </a:lnTo>
                  <a:lnTo>
                    <a:pt x="26085" y="81318"/>
                  </a:lnTo>
                  <a:lnTo>
                    <a:pt x="26860" y="81318"/>
                  </a:lnTo>
                  <a:lnTo>
                    <a:pt x="26085" y="80543"/>
                  </a:lnTo>
                  <a:lnTo>
                    <a:pt x="25692" y="80543"/>
                  </a:lnTo>
                  <a:lnTo>
                    <a:pt x="24917" y="80543"/>
                  </a:lnTo>
                  <a:lnTo>
                    <a:pt x="24130" y="80543"/>
                  </a:lnTo>
                  <a:lnTo>
                    <a:pt x="24130" y="79768"/>
                  </a:lnTo>
                  <a:lnTo>
                    <a:pt x="24917" y="79768"/>
                  </a:lnTo>
                  <a:lnTo>
                    <a:pt x="24917" y="79387"/>
                  </a:lnTo>
                  <a:lnTo>
                    <a:pt x="24917" y="79768"/>
                  </a:lnTo>
                  <a:lnTo>
                    <a:pt x="25692" y="79768"/>
                  </a:lnTo>
                  <a:lnTo>
                    <a:pt x="25692" y="79387"/>
                  </a:lnTo>
                  <a:lnTo>
                    <a:pt x="25692" y="78612"/>
                  </a:lnTo>
                  <a:lnTo>
                    <a:pt x="24917" y="78612"/>
                  </a:lnTo>
                  <a:lnTo>
                    <a:pt x="24130" y="79387"/>
                  </a:lnTo>
                  <a:lnTo>
                    <a:pt x="23355" y="78612"/>
                  </a:lnTo>
                  <a:lnTo>
                    <a:pt x="22580" y="78612"/>
                  </a:lnTo>
                  <a:lnTo>
                    <a:pt x="22580" y="77838"/>
                  </a:lnTo>
                  <a:lnTo>
                    <a:pt x="22580" y="77076"/>
                  </a:lnTo>
                  <a:lnTo>
                    <a:pt x="22580" y="76301"/>
                  </a:lnTo>
                  <a:lnTo>
                    <a:pt x="21793" y="76301"/>
                  </a:lnTo>
                  <a:lnTo>
                    <a:pt x="21793" y="75526"/>
                  </a:lnTo>
                  <a:lnTo>
                    <a:pt x="21018" y="75526"/>
                  </a:lnTo>
                  <a:lnTo>
                    <a:pt x="21018" y="74764"/>
                  </a:lnTo>
                  <a:lnTo>
                    <a:pt x="21018" y="73990"/>
                  </a:lnTo>
                  <a:lnTo>
                    <a:pt x="20243" y="73990"/>
                  </a:lnTo>
                  <a:lnTo>
                    <a:pt x="20243" y="73215"/>
                  </a:lnTo>
                  <a:lnTo>
                    <a:pt x="20243" y="72453"/>
                  </a:lnTo>
                  <a:lnTo>
                    <a:pt x="21018" y="72453"/>
                  </a:lnTo>
                  <a:lnTo>
                    <a:pt x="21018" y="71678"/>
                  </a:lnTo>
                  <a:lnTo>
                    <a:pt x="21793" y="71678"/>
                  </a:lnTo>
                  <a:lnTo>
                    <a:pt x="21793" y="70904"/>
                  </a:lnTo>
                  <a:lnTo>
                    <a:pt x="21018" y="70904"/>
                  </a:lnTo>
                  <a:lnTo>
                    <a:pt x="20243" y="70904"/>
                  </a:lnTo>
                  <a:lnTo>
                    <a:pt x="20243" y="70142"/>
                  </a:lnTo>
                  <a:lnTo>
                    <a:pt x="19469" y="70142"/>
                  </a:lnTo>
                  <a:lnTo>
                    <a:pt x="19469" y="69748"/>
                  </a:lnTo>
                  <a:lnTo>
                    <a:pt x="20243" y="69748"/>
                  </a:lnTo>
                  <a:lnTo>
                    <a:pt x="21018" y="68986"/>
                  </a:lnTo>
                  <a:lnTo>
                    <a:pt x="20243" y="68986"/>
                  </a:lnTo>
                  <a:lnTo>
                    <a:pt x="20243" y="68211"/>
                  </a:lnTo>
                  <a:lnTo>
                    <a:pt x="20243" y="68986"/>
                  </a:lnTo>
                  <a:lnTo>
                    <a:pt x="19469" y="68211"/>
                  </a:lnTo>
                  <a:lnTo>
                    <a:pt x="19469" y="67436"/>
                  </a:lnTo>
                  <a:lnTo>
                    <a:pt x="18681" y="67436"/>
                  </a:lnTo>
                  <a:lnTo>
                    <a:pt x="18681" y="66662"/>
                  </a:lnTo>
                  <a:lnTo>
                    <a:pt x="17907" y="66662"/>
                  </a:lnTo>
                  <a:lnTo>
                    <a:pt x="17907" y="65900"/>
                  </a:lnTo>
                  <a:lnTo>
                    <a:pt x="17907" y="65125"/>
                  </a:lnTo>
                  <a:lnTo>
                    <a:pt x="17907" y="64350"/>
                  </a:lnTo>
                  <a:lnTo>
                    <a:pt x="17132" y="63588"/>
                  </a:lnTo>
                  <a:lnTo>
                    <a:pt x="16344" y="62814"/>
                  </a:lnTo>
                  <a:lnTo>
                    <a:pt x="17132" y="62814"/>
                  </a:lnTo>
                  <a:lnTo>
                    <a:pt x="16344" y="62039"/>
                  </a:lnTo>
                  <a:lnTo>
                    <a:pt x="16344" y="61277"/>
                  </a:lnTo>
                  <a:lnTo>
                    <a:pt x="15963" y="61277"/>
                  </a:lnTo>
                  <a:lnTo>
                    <a:pt x="15176" y="61277"/>
                  </a:lnTo>
                  <a:lnTo>
                    <a:pt x="14401" y="62039"/>
                  </a:lnTo>
                  <a:lnTo>
                    <a:pt x="14401" y="61277"/>
                  </a:lnTo>
                  <a:lnTo>
                    <a:pt x="14401" y="62039"/>
                  </a:lnTo>
                  <a:lnTo>
                    <a:pt x="13627" y="62039"/>
                  </a:lnTo>
                  <a:lnTo>
                    <a:pt x="13627" y="61277"/>
                  </a:lnTo>
                  <a:lnTo>
                    <a:pt x="12852" y="61277"/>
                  </a:lnTo>
                  <a:lnTo>
                    <a:pt x="12852" y="62039"/>
                  </a:lnTo>
                  <a:lnTo>
                    <a:pt x="12065" y="62039"/>
                  </a:lnTo>
                  <a:lnTo>
                    <a:pt x="12065" y="62814"/>
                  </a:lnTo>
                  <a:lnTo>
                    <a:pt x="11290" y="63588"/>
                  </a:lnTo>
                  <a:lnTo>
                    <a:pt x="10515" y="63588"/>
                  </a:lnTo>
                  <a:lnTo>
                    <a:pt x="9728" y="63588"/>
                  </a:lnTo>
                  <a:lnTo>
                    <a:pt x="10515" y="62814"/>
                  </a:lnTo>
                  <a:lnTo>
                    <a:pt x="9728" y="62814"/>
                  </a:lnTo>
                  <a:lnTo>
                    <a:pt x="9728" y="63588"/>
                  </a:lnTo>
                  <a:lnTo>
                    <a:pt x="9728" y="62814"/>
                  </a:lnTo>
                  <a:lnTo>
                    <a:pt x="8953" y="62814"/>
                  </a:lnTo>
                  <a:lnTo>
                    <a:pt x="8178" y="62814"/>
                  </a:lnTo>
                  <a:lnTo>
                    <a:pt x="7391" y="62814"/>
                  </a:lnTo>
                  <a:lnTo>
                    <a:pt x="8178" y="62039"/>
                  </a:lnTo>
                  <a:lnTo>
                    <a:pt x="7391" y="62039"/>
                  </a:lnTo>
                  <a:lnTo>
                    <a:pt x="7391" y="62814"/>
                  </a:lnTo>
                  <a:lnTo>
                    <a:pt x="7391" y="62039"/>
                  </a:lnTo>
                  <a:lnTo>
                    <a:pt x="6616" y="62039"/>
                  </a:lnTo>
                  <a:lnTo>
                    <a:pt x="7391" y="62039"/>
                  </a:lnTo>
                  <a:lnTo>
                    <a:pt x="7391" y="61277"/>
                  </a:lnTo>
                  <a:lnTo>
                    <a:pt x="6616" y="61277"/>
                  </a:lnTo>
                  <a:lnTo>
                    <a:pt x="6616" y="60502"/>
                  </a:lnTo>
                  <a:lnTo>
                    <a:pt x="7391" y="60502"/>
                  </a:lnTo>
                  <a:lnTo>
                    <a:pt x="6616" y="60502"/>
                  </a:lnTo>
                  <a:lnTo>
                    <a:pt x="6223" y="60502"/>
                  </a:lnTo>
                  <a:lnTo>
                    <a:pt x="5448" y="60502"/>
                  </a:lnTo>
                  <a:lnTo>
                    <a:pt x="5448" y="60121"/>
                  </a:lnTo>
                  <a:lnTo>
                    <a:pt x="4673" y="59347"/>
                  </a:lnTo>
                  <a:lnTo>
                    <a:pt x="5448" y="59347"/>
                  </a:lnTo>
                  <a:lnTo>
                    <a:pt x="5448" y="58572"/>
                  </a:lnTo>
                  <a:lnTo>
                    <a:pt x="4673" y="58572"/>
                  </a:lnTo>
                  <a:lnTo>
                    <a:pt x="4673" y="59347"/>
                  </a:lnTo>
                  <a:lnTo>
                    <a:pt x="3898" y="59347"/>
                  </a:lnTo>
                  <a:lnTo>
                    <a:pt x="3898" y="60121"/>
                  </a:lnTo>
                  <a:lnTo>
                    <a:pt x="3898" y="60502"/>
                  </a:lnTo>
                  <a:lnTo>
                    <a:pt x="3111" y="60121"/>
                  </a:lnTo>
                  <a:lnTo>
                    <a:pt x="3898" y="59347"/>
                  </a:lnTo>
                  <a:lnTo>
                    <a:pt x="3898" y="58572"/>
                  </a:lnTo>
                  <a:lnTo>
                    <a:pt x="3111" y="58572"/>
                  </a:lnTo>
                  <a:lnTo>
                    <a:pt x="3898" y="57810"/>
                  </a:lnTo>
                  <a:lnTo>
                    <a:pt x="3898" y="58572"/>
                  </a:lnTo>
                  <a:lnTo>
                    <a:pt x="4673" y="58572"/>
                  </a:lnTo>
                  <a:lnTo>
                    <a:pt x="4673" y="57810"/>
                  </a:lnTo>
                  <a:lnTo>
                    <a:pt x="5448" y="57810"/>
                  </a:lnTo>
                  <a:lnTo>
                    <a:pt x="5448" y="57035"/>
                  </a:lnTo>
                  <a:lnTo>
                    <a:pt x="6223" y="57035"/>
                  </a:lnTo>
                  <a:lnTo>
                    <a:pt x="6223" y="56260"/>
                  </a:lnTo>
                  <a:lnTo>
                    <a:pt x="6223" y="55486"/>
                  </a:lnTo>
                  <a:lnTo>
                    <a:pt x="6616" y="54724"/>
                  </a:lnTo>
                  <a:lnTo>
                    <a:pt x="6616" y="53949"/>
                  </a:lnTo>
                  <a:lnTo>
                    <a:pt x="3111" y="53949"/>
                  </a:lnTo>
                  <a:lnTo>
                    <a:pt x="2336" y="52412"/>
                  </a:lnTo>
                  <a:lnTo>
                    <a:pt x="1562" y="52412"/>
                  </a:lnTo>
                  <a:lnTo>
                    <a:pt x="1562" y="51638"/>
                  </a:lnTo>
                  <a:lnTo>
                    <a:pt x="1562" y="50863"/>
                  </a:lnTo>
                  <a:lnTo>
                    <a:pt x="2336" y="50863"/>
                  </a:lnTo>
                  <a:lnTo>
                    <a:pt x="2336" y="50482"/>
                  </a:lnTo>
                  <a:lnTo>
                    <a:pt x="2336" y="49707"/>
                  </a:lnTo>
                  <a:lnTo>
                    <a:pt x="3111" y="49707"/>
                  </a:lnTo>
                  <a:lnTo>
                    <a:pt x="2336" y="49707"/>
                  </a:lnTo>
                  <a:lnTo>
                    <a:pt x="1562" y="49707"/>
                  </a:lnTo>
                  <a:lnTo>
                    <a:pt x="774" y="49707"/>
                  </a:lnTo>
                  <a:lnTo>
                    <a:pt x="774" y="48945"/>
                  </a:lnTo>
                  <a:lnTo>
                    <a:pt x="0" y="48945"/>
                  </a:lnTo>
                  <a:lnTo>
                    <a:pt x="0" y="48171"/>
                  </a:lnTo>
                  <a:lnTo>
                    <a:pt x="774" y="48171"/>
                  </a:lnTo>
                  <a:lnTo>
                    <a:pt x="774" y="47396"/>
                  </a:lnTo>
                  <a:lnTo>
                    <a:pt x="1562" y="47396"/>
                  </a:lnTo>
                  <a:lnTo>
                    <a:pt x="1562" y="46621"/>
                  </a:lnTo>
                  <a:lnTo>
                    <a:pt x="2336" y="46621"/>
                  </a:lnTo>
                  <a:lnTo>
                    <a:pt x="3111" y="46621"/>
                  </a:lnTo>
                  <a:lnTo>
                    <a:pt x="3898" y="45859"/>
                  </a:lnTo>
                  <a:lnTo>
                    <a:pt x="3111" y="45859"/>
                  </a:lnTo>
                  <a:lnTo>
                    <a:pt x="3111" y="45084"/>
                  </a:lnTo>
                  <a:lnTo>
                    <a:pt x="3898" y="45084"/>
                  </a:lnTo>
                  <a:lnTo>
                    <a:pt x="4673" y="45084"/>
                  </a:lnTo>
                  <a:lnTo>
                    <a:pt x="5448" y="45084"/>
                  </a:lnTo>
                  <a:lnTo>
                    <a:pt x="5448" y="44310"/>
                  </a:lnTo>
                  <a:lnTo>
                    <a:pt x="5448" y="43548"/>
                  </a:lnTo>
                  <a:lnTo>
                    <a:pt x="6223" y="43548"/>
                  </a:lnTo>
                  <a:lnTo>
                    <a:pt x="6223" y="44310"/>
                  </a:lnTo>
                  <a:lnTo>
                    <a:pt x="6616" y="43548"/>
                  </a:lnTo>
                  <a:lnTo>
                    <a:pt x="6616" y="42773"/>
                  </a:lnTo>
                  <a:lnTo>
                    <a:pt x="7391" y="42773"/>
                  </a:lnTo>
                  <a:lnTo>
                    <a:pt x="8178" y="42773"/>
                  </a:lnTo>
                  <a:lnTo>
                    <a:pt x="8953" y="42773"/>
                  </a:lnTo>
                  <a:lnTo>
                    <a:pt x="9728" y="42773"/>
                  </a:lnTo>
                  <a:lnTo>
                    <a:pt x="9728" y="41998"/>
                  </a:lnTo>
                  <a:lnTo>
                    <a:pt x="8953" y="41236"/>
                  </a:lnTo>
                  <a:lnTo>
                    <a:pt x="8953" y="40843"/>
                  </a:lnTo>
                  <a:lnTo>
                    <a:pt x="9728" y="40843"/>
                  </a:lnTo>
                  <a:lnTo>
                    <a:pt x="9728" y="40081"/>
                  </a:lnTo>
                  <a:lnTo>
                    <a:pt x="10515" y="39306"/>
                  </a:lnTo>
                  <a:lnTo>
                    <a:pt x="10515" y="38531"/>
                  </a:lnTo>
                  <a:lnTo>
                    <a:pt x="10515" y="37769"/>
                  </a:lnTo>
                  <a:lnTo>
                    <a:pt x="11290" y="38531"/>
                  </a:lnTo>
                  <a:lnTo>
                    <a:pt x="12065" y="38531"/>
                  </a:lnTo>
                  <a:lnTo>
                    <a:pt x="12065" y="37769"/>
                  </a:lnTo>
                  <a:lnTo>
                    <a:pt x="12065" y="36995"/>
                  </a:lnTo>
                  <a:lnTo>
                    <a:pt x="12852" y="36995"/>
                  </a:lnTo>
                  <a:lnTo>
                    <a:pt x="12852" y="37769"/>
                  </a:lnTo>
                  <a:lnTo>
                    <a:pt x="12852" y="36995"/>
                  </a:lnTo>
                  <a:lnTo>
                    <a:pt x="13627" y="36995"/>
                  </a:lnTo>
                  <a:lnTo>
                    <a:pt x="14401" y="36995"/>
                  </a:lnTo>
                  <a:lnTo>
                    <a:pt x="14401" y="36220"/>
                  </a:lnTo>
                  <a:lnTo>
                    <a:pt x="15176" y="36220"/>
                  </a:lnTo>
                  <a:lnTo>
                    <a:pt x="15963" y="36220"/>
                  </a:lnTo>
                  <a:lnTo>
                    <a:pt x="16344" y="36220"/>
                  </a:lnTo>
                  <a:lnTo>
                    <a:pt x="17132" y="36220"/>
                  </a:lnTo>
                  <a:lnTo>
                    <a:pt x="17132" y="35445"/>
                  </a:lnTo>
                  <a:lnTo>
                    <a:pt x="17907" y="35445"/>
                  </a:lnTo>
                  <a:lnTo>
                    <a:pt x="18681" y="35445"/>
                  </a:lnTo>
                  <a:lnTo>
                    <a:pt x="18681" y="34683"/>
                  </a:lnTo>
                  <a:lnTo>
                    <a:pt x="19469" y="34683"/>
                  </a:lnTo>
                  <a:lnTo>
                    <a:pt x="19469" y="33908"/>
                  </a:lnTo>
                  <a:lnTo>
                    <a:pt x="20243" y="33908"/>
                  </a:lnTo>
                  <a:lnTo>
                    <a:pt x="20243" y="33134"/>
                  </a:lnTo>
                  <a:lnTo>
                    <a:pt x="21018" y="33908"/>
                  </a:lnTo>
                  <a:lnTo>
                    <a:pt x="20243" y="33908"/>
                  </a:lnTo>
                  <a:lnTo>
                    <a:pt x="21018" y="33908"/>
                  </a:lnTo>
                  <a:lnTo>
                    <a:pt x="21018" y="34683"/>
                  </a:lnTo>
                  <a:lnTo>
                    <a:pt x="21793" y="33908"/>
                  </a:lnTo>
                  <a:lnTo>
                    <a:pt x="22580" y="33908"/>
                  </a:lnTo>
                  <a:lnTo>
                    <a:pt x="22580" y="34683"/>
                  </a:lnTo>
                  <a:lnTo>
                    <a:pt x="22580" y="33908"/>
                  </a:lnTo>
                  <a:lnTo>
                    <a:pt x="23355" y="33908"/>
                  </a:lnTo>
                  <a:lnTo>
                    <a:pt x="23355" y="33134"/>
                  </a:lnTo>
                  <a:lnTo>
                    <a:pt x="24130" y="32372"/>
                  </a:lnTo>
                  <a:lnTo>
                    <a:pt x="23355" y="32372"/>
                  </a:lnTo>
                  <a:lnTo>
                    <a:pt x="23355" y="31597"/>
                  </a:lnTo>
                  <a:lnTo>
                    <a:pt x="24130" y="31597"/>
                  </a:lnTo>
                  <a:lnTo>
                    <a:pt x="24130" y="31216"/>
                  </a:lnTo>
                  <a:lnTo>
                    <a:pt x="24130" y="31597"/>
                  </a:lnTo>
                  <a:lnTo>
                    <a:pt x="24917" y="31597"/>
                  </a:lnTo>
                  <a:lnTo>
                    <a:pt x="25692" y="31597"/>
                  </a:lnTo>
                  <a:lnTo>
                    <a:pt x="25692" y="31216"/>
                  </a:lnTo>
                  <a:lnTo>
                    <a:pt x="25692" y="31597"/>
                  </a:lnTo>
                  <a:lnTo>
                    <a:pt x="26085" y="31597"/>
                  </a:lnTo>
                  <a:lnTo>
                    <a:pt x="26085" y="31216"/>
                  </a:lnTo>
                  <a:lnTo>
                    <a:pt x="26085" y="31597"/>
                  </a:lnTo>
                  <a:lnTo>
                    <a:pt x="26860" y="31597"/>
                  </a:lnTo>
                  <a:lnTo>
                    <a:pt x="27635" y="31597"/>
                  </a:lnTo>
                  <a:lnTo>
                    <a:pt x="27635" y="31216"/>
                  </a:lnTo>
                  <a:lnTo>
                    <a:pt x="27635" y="30441"/>
                  </a:lnTo>
                  <a:lnTo>
                    <a:pt x="26860" y="30441"/>
                  </a:lnTo>
                  <a:lnTo>
                    <a:pt x="26860" y="29679"/>
                  </a:lnTo>
                  <a:lnTo>
                    <a:pt x="26085" y="29679"/>
                  </a:lnTo>
                  <a:lnTo>
                    <a:pt x="26085" y="28905"/>
                  </a:lnTo>
                  <a:lnTo>
                    <a:pt x="26860" y="28905"/>
                  </a:lnTo>
                  <a:lnTo>
                    <a:pt x="26860" y="28130"/>
                  </a:lnTo>
                  <a:lnTo>
                    <a:pt x="27635" y="28130"/>
                  </a:lnTo>
                  <a:lnTo>
                    <a:pt x="27635" y="27368"/>
                  </a:lnTo>
                  <a:lnTo>
                    <a:pt x="27635" y="26593"/>
                  </a:lnTo>
                  <a:lnTo>
                    <a:pt x="28422" y="26593"/>
                  </a:lnTo>
                  <a:lnTo>
                    <a:pt x="27635" y="25819"/>
                  </a:lnTo>
                  <a:lnTo>
                    <a:pt x="27635" y="25044"/>
                  </a:lnTo>
                  <a:lnTo>
                    <a:pt x="27635" y="24282"/>
                  </a:lnTo>
                  <a:lnTo>
                    <a:pt x="27635" y="23507"/>
                  </a:lnTo>
                  <a:lnTo>
                    <a:pt x="26860" y="23507"/>
                  </a:lnTo>
                  <a:lnTo>
                    <a:pt x="27635" y="23507"/>
                  </a:lnTo>
                  <a:lnTo>
                    <a:pt x="27635" y="22732"/>
                  </a:lnTo>
                  <a:lnTo>
                    <a:pt x="27635" y="23507"/>
                  </a:lnTo>
                  <a:lnTo>
                    <a:pt x="28422" y="23507"/>
                  </a:lnTo>
                  <a:lnTo>
                    <a:pt x="28422" y="22732"/>
                  </a:lnTo>
                  <a:lnTo>
                    <a:pt x="29972" y="23507"/>
                  </a:lnTo>
                  <a:lnTo>
                    <a:pt x="31534" y="24282"/>
                  </a:lnTo>
                  <a:lnTo>
                    <a:pt x="31534" y="23507"/>
                  </a:lnTo>
                  <a:lnTo>
                    <a:pt x="32308" y="22732"/>
                  </a:lnTo>
                  <a:lnTo>
                    <a:pt x="31534" y="22732"/>
                  </a:lnTo>
                  <a:lnTo>
                    <a:pt x="31534" y="22351"/>
                  </a:lnTo>
                  <a:lnTo>
                    <a:pt x="32308" y="22351"/>
                  </a:lnTo>
                  <a:lnTo>
                    <a:pt x="33083" y="22351"/>
                  </a:lnTo>
                  <a:lnTo>
                    <a:pt x="33083" y="21577"/>
                  </a:lnTo>
                  <a:lnTo>
                    <a:pt x="33870" y="21577"/>
                  </a:lnTo>
                  <a:lnTo>
                    <a:pt x="33870" y="20815"/>
                  </a:lnTo>
                  <a:lnTo>
                    <a:pt x="33870" y="20040"/>
                  </a:lnTo>
                  <a:lnTo>
                    <a:pt x="33870" y="20815"/>
                  </a:lnTo>
                  <a:lnTo>
                    <a:pt x="33083" y="20040"/>
                  </a:lnTo>
                  <a:lnTo>
                    <a:pt x="33083" y="19265"/>
                  </a:lnTo>
                  <a:lnTo>
                    <a:pt x="33083" y="18503"/>
                  </a:lnTo>
                  <a:lnTo>
                    <a:pt x="33870" y="18503"/>
                  </a:lnTo>
                  <a:lnTo>
                    <a:pt x="33870" y="17729"/>
                  </a:lnTo>
                  <a:lnTo>
                    <a:pt x="34645" y="17729"/>
                  </a:lnTo>
                  <a:lnTo>
                    <a:pt x="33870" y="17729"/>
                  </a:lnTo>
                  <a:lnTo>
                    <a:pt x="34645" y="17729"/>
                  </a:lnTo>
                  <a:lnTo>
                    <a:pt x="34645" y="16954"/>
                  </a:lnTo>
                  <a:lnTo>
                    <a:pt x="35039" y="16954"/>
                  </a:lnTo>
                  <a:lnTo>
                    <a:pt x="35039" y="16192"/>
                  </a:lnTo>
                  <a:lnTo>
                    <a:pt x="35814" y="16192"/>
                  </a:lnTo>
                  <a:lnTo>
                    <a:pt x="35814" y="16954"/>
                  </a:lnTo>
                  <a:lnTo>
                    <a:pt x="36588" y="16954"/>
                  </a:lnTo>
                  <a:lnTo>
                    <a:pt x="36588" y="16192"/>
                  </a:lnTo>
                  <a:lnTo>
                    <a:pt x="37376" y="16192"/>
                  </a:lnTo>
                  <a:lnTo>
                    <a:pt x="37376" y="16954"/>
                  </a:lnTo>
                  <a:lnTo>
                    <a:pt x="38150" y="16954"/>
                  </a:lnTo>
                  <a:lnTo>
                    <a:pt x="38925" y="16954"/>
                  </a:lnTo>
                  <a:lnTo>
                    <a:pt x="39700" y="16954"/>
                  </a:lnTo>
                  <a:lnTo>
                    <a:pt x="39700" y="16192"/>
                  </a:lnTo>
                  <a:lnTo>
                    <a:pt x="39700" y="16954"/>
                  </a:lnTo>
                  <a:lnTo>
                    <a:pt x="39700" y="17729"/>
                  </a:lnTo>
                  <a:lnTo>
                    <a:pt x="40487" y="16954"/>
                  </a:lnTo>
                  <a:lnTo>
                    <a:pt x="41262" y="16192"/>
                  </a:lnTo>
                  <a:lnTo>
                    <a:pt x="41262" y="14643"/>
                  </a:lnTo>
                  <a:lnTo>
                    <a:pt x="41262" y="13106"/>
                  </a:lnTo>
                  <a:lnTo>
                    <a:pt x="42037" y="11950"/>
                  </a:lnTo>
                  <a:lnTo>
                    <a:pt x="43599" y="9639"/>
                  </a:lnTo>
                  <a:lnTo>
                    <a:pt x="44767" y="8089"/>
                  </a:lnTo>
                  <a:lnTo>
                    <a:pt x="44767" y="7327"/>
                  </a:lnTo>
                  <a:lnTo>
                    <a:pt x="45542" y="6553"/>
                  </a:lnTo>
                  <a:lnTo>
                    <a:pt x="47879" y="5003"/>
                  </a:lnTo>
                  <a:lnTo>
                    <a:pt x="48653" y="5003"/>
                  </a:lnTo>
                  <a:lnTo>
                    <a:pt x="49441" y="4241"/>
                  </a:lnTo>
                  <a:lnTo>
                    <a:pt x="49441" y="3467"/>
                  </a:lnTo>
                  <a:lnTo>
                    <a:pt x="50215" y="3467"/>
                  </a:lnTo>
                  <a:lnTo>
                    <a:pt x="50215" y="3086"/>
                  </a:lnTo>
                  <a:lnTo>
                    <a:pt x="50990" y="3086"/>
                  </a:lnTo>
                  <a:lnTo>
                    <a:pt x="51777" y="3086"/>
                  </a:lnTo>
                  <a:lnTo>
                    <a:pt x="52552" y="3086"/>
                  </a:lnTo>
                  <a:lnTo>
                    <a:pt x="52552" y="2311"/>
                  </a:lnTo>
                  <a:lnTo>
                    <a:pt x="53327" y="2311"/>
                  </a:lnTo>
                  <a:lnTo>
                    <a:pt x="53327" y="3086"/>
                  </a:lnTo>
                  <a:lnTo>
                    <a:pt x="52552" y="3086"/>
                  </a:lnTo>
                  <a:lnTo>
                    <a:pt x="52552" y="3467"/>
                  </a:lnTo>
                  <a:lnTo>
                    <a:pt x="53327" y="3086"/>
                  </a:lnTo>
                  <a:lnTo>
                    <a:pt x="52552" y="3467"/>
                  </a:lnTo>
                  <a:lnTo>
                    <a:pt x="53327" y="3467"/>
                  </a:lnTo>
                  <a:lnTo>
                    <a:pt x="53327" y="4241"/>
                  </a:lnTo>
                  <a:lnTo>
                    <a:pt x="54102" y="4241"/>
                  </a:lnTo>
                  <a:lnTo>
                    <a:pt x="53327" y="5003"/>
                  </a:lnTo>
                  <a:lnTo>
                    <a:pt x="53327" y="5778"/>
                  </a:lnTo>
                  <a:lnTo>
                    <a:pt x="54102" y="6553"/>
                  </a:lnTo>
                  <a:lnTo>
                    <a:pt x="53327" y="6553"/>
                  </a:lnTo>
                  <a:lnTo>
                    <a:pt x="54102" y="6553"/>
                  </a:lnTo>
                  <a:lnTo>
                    <a:pt x="54102" y="7327"/>
                  </a:lnTo>
                  <a:lnTo>
                    <a:pt x="54102" y="8089"/>
                  </a:lnTo>
                  <a:lnTo>
                    <a:pt x="54102" y="8864"/>
                  </a:lnTo>
                  <a:lnTo>
                    <a:pt x="54495" y="8089"/>
                  </a:lnTo>
                  <a:lnTo>
                    <a:pt x="54495" y="8864"/>
                  </a:lnTo>
                  <a:lnTo>
                    <a:pt x="55270" y="8864"/>
                  </a:lnTo>
                  <a:lnTo>
                    <a:pt x="56057" y="9639"/>
                  </a:lnTo>
                  <a:lnTo>
                    <a:pt x="56832" y="9639"/>
                  </a:lnTo>
                  <a:lnTo>
                    <a:pt x="57607" y="9639"/>
                  </a:lnTo>
                  <a:lnTo>
                    <a:pt x="58394" y="9639"/>
                  </a:lnTo>
                  <a:lnTo>
                    <a:pt x="59169" y="9639"/>
                  </a:lnTo>
                  <a:lnTo>
                    <a:pt x="59944" y="8864"/>
                  </a:lnTo>
                  <a:lnTo>
                    <a:pt x="60731" y="8864"/>
                  </a:lnTo>
                  <a:lnTo>
                    <a:pt x="60731" y="9639"/>
                  </a:lnTo>
                  <a:lnTo>
                    <a:pt x="61506" y="8864"/>
                  </a:lnTo>
                  <a:lnTo>
                    <a:pt x="61506" y="9639"/>
                  </a:lnTo>
                  <a:lnTo>
                    <a:pt x="62280" y="8864"/>
                  </a:lnTo>
                  <a:lnTo>
                    <a:pt x="63055" y="8864"/>
                  </a:lnTo>
                  <a:lnTo>
                    <a:pt x="63055" y="8089"/>
                  </a:lnTo>
                  <a:lnTo>
                    <a:pt x="63449" y="8864"/>
                  </a:lnTo>
                  <a:lnTo>
                    <a:pt x="63449" y="8089"/>
                  </a:lnTo>
                  <a:lnTo>
                    <a:pt x="64223" y="7327"/>
                  </a:lnTo>
                  <a:lnTo>
                    <a:pt x="65011" y="7327"/>
                  </a:lnTo>
                  <a:lnTo>
                    <a:pt x="65786" y="6553"/>
                  </a:lnTo>
                  <a:lnTo>
                    <a:pt x="65786" y="7327"/>
                  </a:lnTo>
                  <a:lnTo>
                    <a:pt x="66560" y="7327"/>
                  </a:lnTo>
                  <a:lnTo>
                    <a:pt x="67348" y="7327"/>
                  </a:lnTo>
                  <a:lnTo>
                    <a:pt x="68122" y="7327"/>
                  </a:lnTo>
                  <a:lnTo>
                    <a:pt x="68122" y="6553"/>
                  </a:lnTo>
                  <a:lnTo>
                    <a:pt x="68897" y="6553"/>
                  </a:lnTo>
                  <a:lnTo>
                    <a:pt x="69672" y="5778"/>
                  </a:lnTo>
                  <a:lnTo>
                    <a:pt x="70459" y="5003"/>
                  </a:lnTo>
                  <a:lnTo>
                    <a:pt x="71234" y="5003"/>
                  </a:lnTo>
                  <a:lnTo>
                    <a:pt x="71234" y="4241"/>
                  </a:lnTo>
                  <a:lnTo>
                    <a:pt x="71234" y="3467"/>
                  </a:lnTo>
                  <a:lnTo>
                    <a:pt x="71234" y="2311"/>
                  </a:lnTo>
                  <a:lnTo>
                    <a:pt x="72009" y="2311"/>
                  </a:lnTo>
                  <a:lnTo>
                    <a:pt x="72009" y="1536"/>
                  </a:lnTo>
                  <a:lnTo>
                    <a:pt x="72796" y="774"/>
                  </a:lnTo>
                  <a:lnTo>
                    <a:pt x="73177" y="774"/>
                  </a:lnTo>
                  <a:lnTo>
                    <a:pt x="73177" y="0"/>
                  </a:lnTo>
                  <a:lnTo>
                    <a:pt x="73964" y="0"/>
                  </a:lnTo>
                  <a:lnTo>
                    <a:pt x="74739" y="0"/>
                  </a:lnTo>
                  <a:lnTo>
                    <a:pt x="74739" y="774"/>
                  </a:lnTo>
                  <a:lnTo>
                    <a:pt x="75514" y="0"/>
                  </a:lnTo>
                  <a:lnTo>
                    <a:pt x="75514" y="774"/>
                  </a:lnTo>
                  <a:lnTo>
                    <a:pt x="76301" y="774"/>
                  </a:lnTo>
                  <a:lnTo>
                    <a:pt x="77851" y="1536"/>
                  </a:lnTo>
                  <a:lnTo>
                    <a:pt x="77076" y="3086"/>
                  </a:lnTo>
                  <a:lnTo>
                    <a:pt x="77851" y="3086"/>
                  </a:lnTo>
                  <a:lnTo>
                    <a:pt x="77851" y="3467"/>
                  </a:lnTo>
                  <a:lnTo>
                    <a:pt x="80187" y="4241"/>
                  </a:lnTo>
                  <a:lnTo>
                    <a:pt x="80187" y="5003"/>
                  </a:lnTo>
                  <a:lnTo>
                    <a:pt x="79413" y="5003"/>
                  </a:lnTo>
                  <a:lnTo>
                    <a:pt x="79413" y="5778"/>
                  </a:lnTo>
                  <a:lnTo>
                    <a:pt x="79413" y="6553"/>
                  </a:lnTo>
                  <a:lnTo>
                    <a:pt x="79413" y="7327"/>
                  </a:lnTo>
                  <a:lnTo>
                    <a:pt x="80187" y="8089"/>
                  </a:lnTo>
                  <a:lnTo>
                    <a:pt x="80962" y="8089"/>
                  </a:lnTo>
                  <a:lnTo>
                    <a:pt x="80962" y="7327"/>
                  </a:lnTo>
                  <a:lnTo>
                    <a:pt x="81749" y="7327"/>
                  </a:lnTo>
                  <a:lnTo>
                    <a:pt x="81749" y="6553"/>
                  </a:lnTo>
                  <a:lnTo>
                    <a:pt x="82524" y="7327"/>
                  </a:lnTo>
                  <a:lnTo>
                    <a:pt x="82524" y="6553"/>
                  </a:lnTo>
                  <a:lnTo>
                    <a:pt x="82918" y="6553"/>
                  </a:lnTo>
                  <a:lnTo>
                    <a:pt x="82918" y="5778"/>
                  </a:lnTo>
                  <a:lnTo>
                    <a:pt x="83693" y="5778"/>
                  </a:lnTo>
                  <a:lnTo>
                    <a:pt x="83693" y="6553"/>
                  </a:lnTo>
                  <a:lnTo>
                    <a:pt x="84467" y="6553"/>
                  </a:lnTo>
                  <a:lnTo>
                    <a:pt x="85255" y="6553"/>
                  </a:lnTo>
                  <a:lnTo>
                    <a:pt x="86029" y="7327"/>
                  </a:lnTo>
                  <a:lnTo>
                    <a:pt x="87579" y="8089"/>
                  </a:lnTo>
                  <a:lnTo>
                    <a:pt x="88366" y="8089"/>
                  </a:lnTo>
                  <a:lnTo>
                    <a:pt x="89141" y="886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5915941" y="2771570"/>
              <a:ext cx="80645" cy="52705"/>
            </a:xfrm>
            <a:custGeom>
              <a:avLst/>
              <a:gdLst/>
              <a:ahLst/>
              <a:cxnLst/>
              <a:rect l="l" t="t" r="r" b="b"/>
              <a:pathLst>
                <a:path w="80645" h="52705">
                  <a:moveTo>
                    <a:pt x="33820" y="50546"/>
                  </a:moveTo>
                  <a:lnTo>
                    <a:pt x="31495" y="50546"/>
                  </a:lnTo>
                  <a:lnTo>
                    <a:pt x="31495" y="50927"/>
                  </a:lnTo>
                  <a:lnTo>
                    <a:pt x="32270" y="50927"/>
                  </a:lnTo>
                  <a:lnTo>
                    <a:pt x="32270" y="51689"/>
                  </a:lnTo>
                  <a:lnTo>
                    <a:pt x="31495" y="51689"/>
                  </a:lnTo>
                  <a:lnTo>
                    <a:pt x="31495" y="52451"/>
                  </a:lnTo>
                  <a:lnTo>
                    <a:pt x="33045" y="52451"/>
                  </a:lnTo>
                  <a:lnTo>
                    <a:pt x="33045" y="50927"/>
                  </a:lnTo>
                  <a:lnTo>
                    <a:pt x="33820" y="50546"/>
                  </a:lnTo>
                  <a:close/>
                </a:path>
                <a:path w="80645" h="52705">
                  <a:moveTo>
                    <a:pt x="35382" y="49784"/>
                  </a:moveTo>
                  <a:lnTo>
                    <a:pt x="29933" y="49784"/>
                  </a:lnTo>
                  <a:lnTo>
                    <a:pt x="29933" y="50927"/>
                  </a:lnTo>
                  <a:lnTo>
                    <a:pt x="30708" y="50927"/>
                  </a:lnTo>
                  <a:lnTo>
                    <a:pt x="30708" y="50546"/>
                  </a:lnTo>
                  <a:lnTo>
                    <a:pt x="35382" y="50546"/>
                  </a:lnTo>
                  <a:lnTo>
                    <a:pt x="35382" y="49784"/>
                  </a:lnTo>
                  <a:close/>
                </a:path>
                <a:path w="80645" h="52705">
                  <a:moveTo>
                    <a:pt x="8559" y="49784"/>
                  </a:moveTo>
                  <a:lnTo>
                    <a:pt x="7785" y="49784"/>
                  </a:lnTo>
                  <a:lnTo>
                    <a:pt x="7785" y="50546"/>
                  </a:lnTo>
                  <a:lnTo>
                    <a:pt x="8559" y="49784"/>
                  </a:lnTo>
                  <a:close/>
                </a:path>
                <a:path w="80645" h="52705">
                  <a:moveTo>
                    <a:pt x="19049" y="49784"/>
                  </a:moveTo>
                  <a:lnTo>
                    <a:pt x="18275" y="49784"/>
                  </a:lnTo>
                  <a:lnTo>
                    <a:pt x="19049" y="50546"/>
                  </a:lnTo>
                  <a:lnTo>
                    <a:pt x="19049" y="49784"/>
                  </a:lnTo>
                  <a:close/>
                </a:path>
                <a:path w="80645" h="52705">
                  <a:moveTo>
                    <a:pt x="26441" y="49022"/>
                  </a:moveTo>
                  <a:lnTo>
                    <a:pt x="20218" y="49022"/>
                  </a:lnTo>
                  <a:lnTo>
                    <a:pt x="20218" y="50546"/>
                  </a:lnTo>
                  <a:lnTo>
                    <a:pt x="20993" y="50546"/>
                  </a:lnTo>
                  <a:lnTo>
                    <a:pt x="20993" y="49784"/>
                  </a:lnTo>
                  <a:lnTo>
                    <a:pt x="26441" y="49784"/>
                  </a:lnTo>
                  <a:lnTo>
                    <a:pt x="26441" y="49022"/>
                  </a:lnTo>
                  <a:close/>
                </a:path>
                <a:path w="80645" h="52705">
                  <a:moveTo>
                    <a:pt x="21767" y="49784"/>
                  </a:moveTo>
                  <a:lnTo>
                    <a:pt x="20993" y="49784"/>
                  </a:lnTo>
                  <a:lnTo>
                    <a:pt x="20993" y="50546"/>
                  </a:lnTo>
                  <a:lnTo>
                    <a:pt x="21767" y="49784"/>
                  </a:lnTo>
                  <a:close/>
                </a:path>
                <a:path w="80645" h="52705">
                  <a:moveTo>
                    <a:pt x="24879" y="49784"/>
                  </a:moveTo>
                  <a:lnTo>
                    <a:pt x="24104" y="49784"/>
                  </a:lnTo>
                  <a:lnTo>
                    <a:pt x="24879" y="50546"/>
                  </a:lnTo>
                  <a:lnTo>
                    <a:pt x="24879" y="49784"/>
                  </a:lnTo>
                  <a:close/>
                </a:path>
                <a:path w="80645" h="52705">
                  <a:moveTo>
                    <a:pt x="75031" y="49784"/>
                  </a:moveTo>
                  <a:lnTo>
                    <a:pt x="74244" y="49784"/>
                  </a:lnTo>
                  <a:lnTo>
                    <a:pt x="74244" y="50546"/>
                  </a:lnTo>
                  <a:lnTo>
                    <a:pt x="75031" y="50546"/>
                  </a:lnTo>
                  <a:lnTo>
                    <a:pt x="75031" y="49784"/>
                  </a:lnTo>
                  <a:close/>
                </a:path>
                <a:path w="80645" h="52705">
                  <a:moveTo>
                    <a:pt x="12052" y="48260"/>
                  </a:moveTo>
                  <a:lnTo>
                    <a:pt x="5448" y="48260"/>
                  </a:lnTo>
                  <a:lnTo>
                    <a:pt x="5448" y="49022"/>
                  </a:lnTo>
                  <a:lnTo>
                    <a:pt x="6222" y="49784"/>
                  </a:lnTo>
                  <a:lnTo>
                    <a:pt x="9728" y="49784"/>
                  </a:lnTo>
                  <a:lnTo>
                    <a:pt x="10502" y="49022"/>
                  </a:lnTo>
                  <a:lnTo>
                    <a:pt x="12052" y="49022"/>
                  </a:lnTo>
                  <a:lnTo>
                    <a:pt x="12052" y="48260"/>
                  </a:lnTo>
                  <a:close/>
                </a:path>
                <a:path w="80645" h="52705">
                  <a:moveTo>
                    <a:pt x="19443" y="49022"/>
                  </a:moveTo>
                  <a:lnTo>
                    <a:pt x="14389" y="49022"/>
                  </a:lnTo>
                  <a:lnTo>
                    <a:pt x="14389" y="49784"/>
                  </a:lnTo>
                  <a:lnTo>
                    <a:pt x="19443" y="49784"/>
                  </a:lnTo>
                  <a:lnTo>
                    <a:pt x="19443" y="49022"/>
                  </a:lnTo>
                  <a:close/>
                </a:path>
                <a:path w="80645" h="52705">
                  <a:moveTo>
                    <a:pt x="36931" y="48260"/>
                  </a:moveTo>
                  <a:lnTo>
                    <a:pt x="28384" y="48260"/>
                  </a:lnTo>
                  <a:lnTo>
                    <a:pt x="28384" y="49022"/>
                  </a:lnTo>
                  <a:lnTo>
                    <a:pt x="29159" y="49784"/>
                  </a:lnTo>
                  <a:lnTo>
                    <a:pt x="36156" y="49784"/>
                  </a:lnTo>
                  <a:lnTo>
                    <a:pt x="36156" y="49022"/>
                  </a:lnTo>
                  <a:lnTo>
                    <a:pt x="36931" y="48260"/>
                  </a:lnTo>
                  <a:close/>
                </a:path>
                <a:path w="80645" h="52705">
                  <a:moveTo>
                    <a:pt x="79298" y="46736"/>
                  </a:moveTo>
                  <a:lnTo>
                    <a:pt x="71145" y="46736"/>
                  </a:lnTo>
                  <a:lnTo>
                    <a:pt x="71145" y="47498"/>
                  </a:lnTo>
                  <a:lnTo>
                    <a:pt x="71920" y="47498"/>
                  </a:lnTo>
                  <a:lnTo>
                    <a:pt x="71920" y="48260"/>
                  </a:lnTo>
                  <a:lnTo>
                    <a:pt x="73469" y="49784"/>
                  </a:lnTo>
                  <a:lnTo>
                    <a:pt x="77749" y="49784"/>
                  </a:lnTo>
                  <a:lnTo>
                    <a:pt x="78524" y="49022"/>
                  </a:lnTo>
                  <a:lnTo>
                    <a:pt x="79305" y="49022"/>
                  </a:lnTo>
                  <a:lnTo>
                    <a:pt x="80086" y="48260"/>
                  </a:lnTo>
                  <a:lnTo>
                    <a:pt x="79298" y="47498"/>
                  </a:lnTo>
                  <a:lnTo>
                    <a:pt x="79298" y="46736"/>
                  </a:lnTo>
                  <a:close/>
                </a:path>
                <a:path w="80645" h="52705">
                  <a:moveTo>
                    <a:pt x="79305" y="49022"/>
                  </a:moveTo>
                  <a:lnTo>
                    <a:pt x="78524" y="49022"/>
                  </a:lnTo>
                  <a:lnTo>
                    <a:pt x="78524" y="49784"/>
                  </a:lnTo>
                  <a:lnTo>
                    <a:pt x="79305" y="49022"/>
                  </a:lnTo>
                  <a:close/>
                </a:path>
                <a:path w="80645" h="52705">
                  <a:moveTo>
                    <a:pt x="28384" y="48260"/>
                  </a:moveTo>
                  <a:lnTo>
                    <a:pt x="12826" y="48260"/>
                  </a:lnTo>
                  <a:lnTo>
                    <a:pt x="12826" y="49022"/>
                  </a:lnTo>
                  <a:lnTo>
                    <a:pt x="27990" y="49022"/>
                  </a:lnTo>
                  <a:lnTo>
                    <a:pt x="28384" y="48260"/>
                  </a:lnTo>
                  <a:close/>
                </a:path>
                <a:path w="80645" h="52705">
                  <a:moveTo>
                    <a:pt x="38874" y="48260"/>
                  </a:moveTo>
                  <a:lnTo>
                    <a:pt x="38099" y="48260"/>
                  </a:lnTo>
                  <a:lnTo>
                    <a:pt x="38099" y="49022"/>
                  </a:lnTo>
                  <a:lnTo>
                    <a:pt x="38874" y="49022"/>
                  </a:lnTo>
                  <a:lnTo>
                    <a:pt x="38874" y="48260"/>
                  </a:lnTo>
                  <a:close/>
                </a:path>
                <a:path w="80645" h="52705">
                  <a:moveTo>
                    <a:pt x="45872" y="42037"/>
                  </a:moveTo>
                  <a:lnTo>
                    <a:pt x="0" y="42037"/>
                  </a:lnTo>
                  <a:lnTo>
                    <a:pt x="0" y="44450"/>
                  </a:lnTo>
                  <a:lnTo>
                    <a:pt x="787" y="44450"/>
                  </a:lnTo>
                  <a:lnTo>
                    <a:pt x="787" y="45212"/>
                  </a:lnTo>
                  <a:lnTo>
                    <a:pt x="3111" y="45212"/>
                  </a:lnTo>
                  <a:lnTo>
                    <a:pt x="3111" y="47498"/>
                  </a:lnTo>
                  <a:lnTo>
                    <a:pt x="3886" y="47498"/>
                  </a:lnTo>
                  <a:lnTo>
                    <a:pt x="4673" y="48260"/>
                  </a:lnTo>
                  <a:lnTo>
                    <a:pt x="39649" y="48260"/>
                  </a:lnTo>
                  <a:lnTo>
                    <a:pt x="39649" y="49022"/>
                  </a:lnTo>
                  <a:lnTo>
                    <a:pt x="40436" y="49022"/>
                  </a:lnTo>
                  <a:lnTo>
                    <a:pt x="40436" y="47498"/>
                  </a:lnTo>
                  <a:lnTo>
                    <a:pt x="41986" y="45974"/>
                  </a:lnTo>
                  <a:lnTo>
                    <a:pt x="44322" y="45974"/>
                  </a:lnTo>
                  <a:lnTo>
                    <a:pt x="45097" y="44450"/>
                  </a:lnTo>
                  <a:lnTo>
                    <a:pt x="45097" y="43688"/>
                  </a:lnTo>
                  <a:lnTo>
                    <a:pt x="45872" y="43688"/>
                  </a:lnTo>
                  <a:lnTo>
                    <a:pt x="45872" y="42799"/>
                  </a:lnTo>
                  <a:lnTo>
                    <a:pt x="45097" y="42799"/>
                  </a:lnTo>
                  <a:lnTo>
                    <a:pt x="45872" y="42037"/>
                  </a:lnTo>
                  <a:close/>
                </a:path>
                <a:path w="80645" h="52705">
                  <a:moveTo>
                    <a:pt x="58318" y="46736"/>
                  </a:moveTo>
                  <a:lnTo>
                    <a:pt x="55587" y="46736"/>
                  </a:lnTo>
                  <a:lnTo>
                    <a:pt x="55587" y="47498"/>
                  </a:lnTo>
                  <a:lnTo>
                    <a:pt x="56375" y="47498"/>
                  </a:lnTo>
                  <a:lnTo>
                    <a:pt x="56375" y="49022"/>
                  </a:lnTo>
                  <a:lnTo>
                    <a:pt x="57530" y="49022"/>
                  </a:lnTo>
                  <a:lnTo>
                    <a:pt x="58318" y="48260"/>
                  </a:lnTo>
                  <a:lnTo>
                    <a:pt x="58318" y="46736"/>
                  </a:lnTo>
                  <a:close/>
                </a:path>
                <a:path w="80645" h="52705">
                  <a:moveTo>
                    <a:pt x="68033" y="45974"/>
                  </a:moveTo>
                  <a:lnTo>
                    <a:pt x="60642" y="45974"/>
                  </a:lnTo>
                  <a:lnTo>
                    <a:pt x="60642" y="46736"/>
                  </a:lnTo>
                  <a:lnTo>
                    <a:pt x="61417" y="47498"/>
                  </a:lnTo>
                  <a:lnTo>
                    <a:pt x="61417" y="48260"/>
                  </a:lnTo>
                  <a:lnTo>
                    <a:pt x="62204" y="48260"/>
                  </a:lnTo>
                  <a:lnTo>
                    <a:pt x="62204" y="49022"/>
                  </a:lnTo>
                  <a:lnTo>
                    <a:pt x="66090" y="49022"/>
                  </a:lnTo>
                  <a:lnTo>
                    <a:pt x="66090" y="48260"/>
                  </a:lnTo>
                  <a:lnTo>
                    <a:pt x="66471" y="47498"/>
                  </a:lnTo>
                  <a:lnTo>
                    <a:pt x="68033" y="45974"/>
                  </a:lnTo>
                  <a:close/>
                </a:path>
                <a:path w="80645" h="52705">
                  <a:moveTo>
                    <a:pt x="69583" y="46736"/>
                  </a:moveTo>
                  <a:lnTo>
                    <a:pt x="68808" y="46736"/>
                  </a:lnTo>
                  <a:lnTo>
                    <a:pt x="69583" y="47498"/>
                  </a:lnTo>
                  <a:lnTo>
                    <a:pt x="69583" y="46736"/>
                  </a:lnTo>
                  <a:close/>
                </a:path>
                <a:path w="80645" h="52705">
                  <a:moveTo>
                    <a:pt x="70357" y="46736"/>
                  </a:moveTo>
                  <a:lnTo>
                    <a:pt x="69583" y="46736"/>
                  </a:lnTo>
                  <a:lnTo>
                    <a:pt x="69583" y="47498"/>
                  </a:lnTo>
                  <a:lnTo>
                    <a:pt x="70357" y="47498"/>
                  </a:lnTo>
                  <a:lnTo>
                    <a:pt x="70357" y="46736"/>
                  </a:lnTo>
                  <a:close/>
                </a:path>
                <a:path w="80645" h="52705">
                  <a:moveTo>
                    <a:pt x="71145" y="46736"/>
                  </a:moveTo>
                  <a:lnTo>
                    <a:pt x="70357" y="46736"/>
                  </a:lnTo>
                  <a:lnTo>
                    <a:pt x="70357" y="47498"/>
                  </a:lnTo>
                  <a:lnTo>
                    <a:pt x="71145" y="47498"/>
                  </a:lnTo>
                  <a:lnTo>
                    <a:pt x="71145" y="46736"/>
                  </a:lnTo>
                  <a:close/>
                </a:path>
                <a:path w="80645" h="52705">
                  <a:moveTo>
                    <a:pt x="60642" y="45974"/>
                  </a:moveTo>
                  <a:lnTo>
                    <a:pt x="56375" y="45974"/>
                  </a:lnTo>
                  <a:lnTo>
                    <a:pt x="56375" y="46736"/>
                  </a:lnTo>
                  <a:lnTo>
                    <a:pt x="59867" y="46736"/>
                  </a:lnTo>
                  <a:lnTo>
                    <a:pt x="60642" y="45974"/>
                  </a:lnTo>
                  <a:close/>
                </a:path>
                <a:path w="80645" h="52705">
                  <a:moveTo>
                    <a:pt x="80086" y="44450"/>
                  </a:moveTo>
                  <a:lnTo>
                    <a:pt x="54813" y="44450"/>
                  </a:lnTo>
                  <a:lnTo>
                    <a:pt x="55587" y="45212"/>
                  </a:lnTo>
                  <a:lnTo>
                    <a:pt x="55587" y="45974"/>
                  </a:lnTo>
                  <a:lnTo>
                    <a:pt x="68033" y="45974"/>
                  </a:lnTo>
                  <a:lnTo>
                    <a:pt x="68033" y="46736"/>
                  </a:lnTo>
                  <a:lnTo>
                    <a:pt x="80086" y="46736"/>
                  </a:lnTo>
                  <a:lnTo>
                    <a:pt x="80086" y="44450"/>
                  </a:lnTo>
                  <a:close/>
                </a:path>
                <a:path w="80645" h="52705">
                  <a:moveTo>
                    <a:pt x="3111" y="45212"/>
                  </a:moveTo>
                  <a:lnTo>
                    <a:pt x="2336" y="45212"/>
                  </a:lnTo>
                  <a:lnTo>
                    <a:pt x="2336" y="45974"/>
                  </a:lnTo>
                  <a:lnTo>
                    <a:pt x="3111" y="45974"/>
                  </a:lnTo>
                  <a:lnTo>
                    <a:pt x="3111" y="45212"/>
                  </a:lnTo>
                  <a:close/>
                </a:path>
                <a:path w="80645" h="52705">
                  <a:moveTo>
                    <a:pt x="79298" y="42799"/>
                  </a:moveTo>
                  <a:lnTo>
                    <a:pt x="54038" y="42799"/>
                  </a:lnTo>
                  <a:lnTo>
                    <a:pt x="54038" y="43688"/>
                  </a:lnTo>
                  <a:lnTo>
                    <a:pt x="54813" y="43688"/>
                  </a:lnTo>
                  <a:lnTo>
                    <a:pt x="54038" y="44450"/>
                  </a:lnTo>
                  <a:lnTo>
                    <a:pt x="54813" y="45212"/>
                  </a:lnTo>
                  <a:lnTo>
                    <a:pt x="54813" y="44450"/>
                  </a:lnTo>
                  <a:lnTo>
                    <a:pt x="79298" y="44450"/>
                  </a:lnTo>
                  <a:lnTo>
                    <a:pt x="79298" y="42799"/>
                  </a:lnTo>
                  <a:close/>
                </a:path>
                <a:path w="80645" h="52705">
                  <a:moveTo>
                    <a:pt x="78524" y="42037"/>
                  </a:moveTo>
                  <a:lnTo>
                    <a:pt x="53263" y="42037"/>
                  </a:lnTo>
                  <a:lnTo>
                    <a:pt x="53263" y="42799"/>
                  </a:lnTo>
                  <a:lnTo>
                    <a:pt x="78524" y="42799"/>
                  </a:lnTo>
                  <a:lnTo>
                    <a:pt x="78524" y="42037"/>
                  </a:lnTo>
                  <a:close/>
                </a:path>
                <a:path w="80645" h="52705">
                  <a:moveTo>
                    <a:pt x="76974" y="38608"/>
                  </a:moveTo>
                  <a:lnTo>
                    <a:pt x="2336" y="38608"/>
                  </a:lnTo>
                  <a:lnTo>
                    <a:pt x="2336" y="40132"/>
                  </a:lnTo>
                  <a:lnTo>
                    <a:pt x="1562" y="40894"/>
                  </a:lnTo>
                  <a:lnTo>
                    <a:pt x="1562" y="41656"/>
                  </a:lnTo>
                  <a:lnTo>
                    <a:pt x="787" y="42037"/>
                  </a:lnTo>
                  <a:lnTo>
                    <a:pt x="45097" y="42037"/>
                  </a:lnTo>
                  <a:lnTo>
                    <a:pt x="45097" y="41656"/>
                  </a:lnTo>
                  <a:lnTo>
                    <a:pt x="46647" y="40894"/>
                  </a:lnTo>
                  <a:lnTo>
                    <a:pt x="47815" y="40894"/>
                  </a:lnTo>
                  <a:lnTo>
                    <a:pt x="48590" y="40132"/>
                  </a:lnTo>
                  <a:lnTo>
                    <a:pt x="76187" y="40132"/>
                  </a:lnTo>
                  <a:lnTo>
                    <a:pt x="76974" y="39370"/>
                  </a:lnTo>
                  <a:lnTo>
                    <a:pt x="76187" y="39370"/>
                  </a:lnTo>
                  <a:lnTo>
                    <a:pt x="76974" y="38608"/>
                  </a:lnTo>
                  <a:close/>
                </a:path>
                <a:path w="80645" h="52705">
                  <a:moveTo>
                    <a:pt x="51701" y="41656"/>
                  </a:moveTo>
                  <a:lnTo>
                    <a:pt x="50152" y="41656"/>
                  </a:lnTo>
                  <a:lnTo>
                    <a:pt x="50152" y="42037"/>
                  </a:lnTo>
                  <a:lnTo>
                    <a:pt x="50926" y="42037"/>
                  </a:lnTo>
                  <a:lnTo>
                    <a:pt x="51701" y="41656"/>
                  </a:lnTo>
                  <a:close/>
                </a:path>
                <a:path w="80645" h="52705">
                  <a:moveTo>
                    <a:pt x="76974" y="40132"/>
                  </a:moveTo>
                  <a:lnTo>
                    <a:pt x="48590" y="40132"/>
                  </a:lnTo>
                  <a:lnTo>
                    <a:pt x="48590" y="40894"/>
                  </a:lnTo>
                  <a:lnTo>
                    <a:pt x="49377" y="41656"/>
                  </a:lnTo>
                  <a:lnTo>
                    <a:pt x="51701" y="41656"/>
                  </a:lnTo>
                  <a:lnTo>
                    <a:pt x="51701" y="42037"/>
                  </a:lnTo>
                  <a:lnTo>
                    <a:pt x="77749" y="42037"/>
                  </a:lnTo>
                  <a:lnTo>
                    <a:pt x="77749" y="41656"/>
                  </a:lnTo>
                  <a:lnTo>
                    <a:pt x="78524" y="40894"/>
                  </a:lnTo>
                  <a:lnTo>
                    <a:pt x="77749" y="40894"/>
                  </a:lnTo>
                  <a:lnTo>
                    <a:pt x="76974" y="40132"/>
                  </a:lnTo>
                  <a:close/>
                </a:path>
                <a:path w="80645" h="52705">
                  <a:moveTo>
                    <a:pt x="78524" y="40132"/>
                  </a:moveTo>
                  <a:lnTo>
                    <a:pt x="77749" y="40894"/>
                  </a:lnTo>
                  <a:lnTo>
                    <a:pt x="78524" y="40894"/>
                  </a:lnTo>
                  <a:lnTo>
                    <a:pt x="78524" y="40132"/>
                  </a:lnTo>
                  <a:close/>
                </a:path>
                <a:path w="80645" h="52705">
                  <a:moveTo>
                    <a:pt x="78524" y="39370"/>
                  </a:moveTo>
                  <a:lnTo>
                    <a:pt x="77749" y="40132"/>
                  </a:lnTo>
                  <a:lnTo>
                    <a:pt x="78524" y="40132"/>
                  </a:lnTo>
                  <a:lnTo>
                    <a:pt x="78524" y="39370"/>
                  </a:lnTo>
                  <a:close/>
                </a:path>
                <a:path w="80645" h="52705">
                  <a:moveTo>
                    <a:pt x="73469" y="37846"/>
                  </a:moveTo>
                  <a:lnTo>
                    <a:pt x="3886" y="37846"/>
                  </a:lnTo>
                  <a:lnTo>
                    <a:pt x="3886" y="38608"/>
                  </a:lnTo>
                  <a:lnTo>
                    <a:pt x="72694" y="38608"/>
                  </a:lnTo>
                  <a:lnTo>
                    <a:pt x="73469" y="37846"/>
                  </a:lnTo>
                  <a:close/>
                </a:path>
                <a:path w="80645" h="52705">
                  <a:moveTo>
                    <a:pt x="76187" y="37846"/>
                  </a:moveTo>
                  <a:lnTo>
                    <a:pt x="73469" y="37846"/>
                  </a:lnTo>
                  <a:lnTo>
                    <a:pt x="73469" y="38608"/>
                  </a:lnTo>
                  <a:lnTo>
                    <a:pt x="76187" y="38608"/>
                  </a:lnTo>
                  <a:lnTo>
                    <a:pt x="76187" y="37846"/>
                  </a:lnTo>
                  <a:close/>
                </a:path>
                <a:path w="80645" h="52705">
                  <a:moveTo>
                    <a:pt x="72694" y="33274"/>
                  </a:moveTo>
                  <a:lnTo>
                    <a:pt x="3886" y="33274"/>
                  </a:lnTo>
                  <a:lnTo>
                    <a:pt x="3886" y="36322"/>
                  </a:lnTo>
                  <a:lnTo>
                    <a:pt x="4673" y="36322"/>
                  </a:lnTo>
                  <a:lnTo>
                    <a:pt x="4673" y="37846"/>
                  </a:lnTo>
                  <a:lnTo>
                    <a:pt x="72694" y="37846"/>
                  </a:lnTo>
                  <a:lnTo>
                    <a:pt x="73469" y="37084"/>
                  </a:lnTo>
                  <a:lnTo>
                    <a:pt x="72694" y="37084"/>
                  </a:lnTo>
                  <a:lnTo>
                    <a:pt x="72694" y="35560"/>
                  </a:lnTo>
                  <a:lnTo>
                    <a:pt x="73469" y="35560"/>
                  </a:lnTo>
                  <a:lnTo>
                    <a:pt x="73469" y="34798"/>
                  </a:lnTo>
                  <a:lnTo>
                    <a:pt x="74244" y="34798"/>
                  </a:lnTo>
                  <a:lnTo>
                    <a:pt x="74244" y="34036"/>
                  </a:lnTo>
                  <a:lnTo>
                    <a:pt x="73469" y="34036"/>
                  </a:lnTo>
                  <a:lnTo>
                    <a:pt x="72694" y="33274"/>
                  </a:lnTo>
                  <a:close/>
                </a:path>
                <a:path w="80645" h="52705">
                  <a:moveTo>
                    <a:pt x="73469" y="36322"/>
                  </a:moveTo>
                  <a:lnTo>
                    <a:pt x="72694" y="37084"/>
                  </a:lnTo>
                  <a:lnTo>
                    <a:pt x="73469" y="37084"/>
                  </a:lnTo>
                  <a:lnTo>
                    <a:pt x="73469" y="36322"/>
                  </a:lnTo>
                  <a:close/>
                </a:path>
                <a:path w="80645" h="52705">
                  <a:moveTo>
                    <a:pt x="3886" y="32385"/>
                  </a:moveTo>
                  <a:lnTo>
                    <a:pt x="3111" y="33274"/>
                  </a:lnTo>
                  <a:lnTo>
                    <a:pt x="3886" y="33274"/>
                  </a:lnTo>
                  <a:lnTo>
                    <a:pt x="3886" y="32385"/>
                  </a:lnTo>
                  <a:close/>
                </a:path>
                <a:path w="80645" h="52705">
                  <a:moveTo>
                    <a:pt x="73469" y="32385"/>
                  </a:moveTo>
                  <a:lnTo>
                    <a:pt x="4673" y="32385"/>
                  </a:lnTo>
                  <a:lnTo>
                    <a:pt x="4673" y="33274"/>
                  </a:lnTo>
                  <a:lnTo>
                    <a:pt x="73469" y="33274"/>
                  </a:lnTo>
                  <a:lnTo>
                    <a:pt x="73469" y="32385"/>
                  </a:lnTo>
                  <a:close/>
                </a:path>
                <a:path w="80645" h="52705">
                  <a:moveTo>
                    <a:pt x="72694" y="31242"/>
                  </a:moveTo>
                  <a:lnTo>
                    <a:pt x="5448" y="31242"/>
                  </a:lnTo>
                  <a:lnTo>
                    <a:pt x="5448" y="32004"/>
                  </a:lnTo>
                  <a:lnTo>
                    <a:pt x="4673" y="32004"/>
                  </a:lnTo>
                  <a:lnTo>
                    <a:pt x="3886" y="32385"/>
                  </a:lnTo>
                  <a:lnTo>
                    <a:pt x="72694" y="32385"/>
                  </a:lnTo>
                  <a:lnTo>
                    <a:pt x="72694" y="31242"/>
                  </a:lnTo>
                  <a:close/>
                </a:path>
                <a:path w="80645" h="52705">
                  <a:moveTo>
                    <a:pt x="71920" y="30480"/>
                  </a:moveTo>
                  <a:lnTo>
                    <a:pt x="6222" y="30480"/>
                  </a:lnTo>
                  <a:lnTo>
                    <a:pt x="6222" y="31242"/>
                  </a:lnTo>
                  <a:lnTo>
                    <a:pt x="71920" y="31242"/>
                  </a:lnTo>
                  <a:lnTo>
                    <a:pt x="71920" y="30480"/>
                  </a:lnTo>
                  <a:close/>
                </a:path>
                <a:path w="80645" h="52705">
                  <a:moveTo>
                    <a:pt x="72694" y="26670"/>
                  </a:moveTo>
                  <a:lnTo>
                    <a:pt x="9334" y="26670"/>
                  </a:lnTo>
                  <a:lnTo>
                    <a:pt x="9334" y="28194"/>
                  </a:lnTo>
                  <a:lnTo>
                    <a:pt x="10502" y="29718"/>
                  </a:lnTo>
                  <a:lnTo>
                    <a:pt x="8559" y="29718"/>
                  </a:lnTo>
                  <a:lnTo>
                    <a:pt x="7785" y="30480"/>
                  </a:lnTo>
                  <a:lnTo>
                    <a:pt x="73469" y="30480"/>
                  </a:lnTo>
                  <a:lnTo>
                    <a:pt x="73469" y="29718"/>
                  </a:lnTo>
                  <a:lnTo>
                    <a:pt x="71920" y="28194"/>
                  </a:lnTo>
                  <a:lnTo>
                    <a:pt x="72694" y="28194"/>
                  </a:lnTo>
                  <a:lnTo>
                    <a:pt x="72694" y="26670"/>
                  </a:lnTo>
                  <a:close/>
                </a:path>
                <a:path w="80645" h="52705">
                  <a:moveTo>
                    <a:pt x="71920" y="25908"/>
                  </a:moveTo>
                  <a:lnTo>
                    <a:pt x="9728" y="25908"/>
                  </a:lnTo>
                  <a:lnTo>
                    <a:pt x="9728" y="26670"/>
                  </a:lnTo>
                  <a:lnTo>
                    <a:pt x="71920" y="26670"/>
                  </a:lnTo>
                  <a:lnTo>
                    <a:pt x="71920" y="25908"/>
                  </a:lnTo>
                  <a:close/>
                </a:path>
                <a:path w="80645" h="52705">
                  <a:moveTo>
                    <a:pt x="71145" y="24384"/>
                  </a:moveTo>
                  <a:lnTo>
                    <a:pt x="10502" y="24384"/>
                  </a:lnTo>
                  <a:lnTo>
                    <a:pt x="10502" y="25908"/>
                  </a:lnTo>
                  <a:lnTo>
                    <a:pt x="71145" y="25908"/>
                  </a:lnTo>
                  <a:lnTo>
                    <a:pt x="71145" y="24384"/>
                  </a:lnTo>
                  <a:close/>
                </a:path>
                <a:path w="80645" h="52705">
                  <a:moveTo>
                    <a:pt x="69583" y="22479"/>
                  </a:moveTo>
                  <a:lnTo>
                    <a:pt x="67246" y="22479"/>
                  </a:lnTo>
                  <a:lnTo>
                    <a:pt x="67246" y="22860"/>
                  </a:lnTo>
                  <a:lnTo>
                    <a:pt x="12826" y="22860"/>
                  </a:lnTo>
                  <a:lnTo>
                    <a:pt x="12052" y="23622"/>
                  </a:lnTo>
                  <a:lnTo>
                    <a:pt x="12052" y="24384"/>
                  </a:lnTo>
                  <a:lnTo>
                    <a:pt x="70357" y="24384"/>
                  </a:lnTo>
                  <a:lnTo>
                    <a:pt x="70357" y="23622"/>
                  </a:lnTo>
                  <a:lnTo>
                    <a:pt x="69583" y="23622"/>
                  </a:lnTo>
                  <a:lnTo>
                    <a:pt x="69583" y="22479"/>
                  </a:lnTo>
                  <a:close/>
                </a:path>
                <a:path w="80645" h="52705">
                  <a:moveTo>
                    <a:pt x="65303" y="18542"/>
                  </a:moveTo>
                  <a:lnTo>
                    <a:pt x="9334" y="18542"/>
                  </a:lnTo>
                  <a:lnTo>
                    <a:pt x="9334" y="19304"/>
                  </a:lnTo>
                  <a:lnTo>
                    <a:pt x="9728" y="19304"/>
                  </a:lnTo>
                  <a:lnTo>
                    <a:pt x="9728" y="20828"/>
                  </a:lnTo>
                  <a:lnTo>
                    <a:pt x="11277" y="20828"/>
                  </a:lnTo>
                  <a:lnTo>
                    <a:pt x="11277" y="22860"/>
                  </a:lnTo>
                  <a:lnTo>
                    <a:pt x="67246" y="22860"/>
                  </a:lnTo>
                  <a:lnTo>
                    <a:pt x="67246" y="22479"/>
                  </a:lnTo>
                  <a:lnTo>
                    <a:pt x="66471" y="22479"/>
                  </a:lnTo>
                  <a:lnTo>
                    <a:pt x="66471" y="20066"/>
                  </a:lnTo>
                  <a:lnTo>
                    <a:pt x="66090" y="20066"/>
                  </a:lnTo>
                  <a:lnTo>
                    <a:pt x="65303" y="19304"/>
                  </a:lnTo>
                  <a:lnTo>
                    <a:pt x="65303" y="18542"/>
                  </a:lnTo>
                  <a:close/>
                </a:path>
                <a:path w="80645" h="52705">
                  <a:moveTo>
                    <a:pt x="66471" y="19304"/>
                  </a:moveTo>
                  <a:lnTo>
                    <a:pt x="66090" y="20066"/>
                  </a:lnTo>
                  <a:lnTo>
                    <a:pt x="66471" y="20066"/>
                  </a:lnTo>
                  <a:lnTo>
                    <a:pt x="66471" y="19304"/>
                  </a:lnTo>
                  <a:close/>
                </a:path>
                <a:path w="80645" h="52705">
                  <a:moveTo>
                    <a:pt x="66090" y="16256"/>
                  </a:moveTo>
                  <a:lnTo>
                    <a:pt x="7785" y="16256"/>
                  </a:lnTo>
                  <a:lnTo>
                    <a:pt x="7785" y="17780"/>
                  </a:lnTo>
                  <a:lnTo>
                    <a:pt x="8559" y="17780"/>
                  </a:lnTo>
                  <a:lnTo>
                    <a:pt x="8559" y="18542"/>
                  </a:lnTo>
                  <a:lnTo>
                    <a:pt x="66090" y="18542"/>
                  </a:lnTo>
                  <a:lnTo>
                    <a:pt x="66090" y="16256"/>
                  </a:lnTo>
                  <a:close/>
                </a:path>
                <a:path w="80645" h="52705">
                  <a:moveTo>
                    <a:pt x="66090" y="15494"/>
                  </a:moveTo>
                  <a:lnTo>
                    <a:pt x="9728" y="15494"/>
                  </a:lnTo>
                  <a:lnTo>
                    <a:pt x="9728" y="16256"/>
                  </a:lnTo>
                  <a:lnTo>
                    <a:pt x="65303" y="16256"/>
                  </a:lnTo>
                  <a:lnTo>
                    <a:pt x="66090" y="15494"/>
                  </a:lnTo>
                  <a:close/>
                </a:path>
                <a:path w="80645" h="52705">
                  <a:moveTo>
                    <a:pt x="65303" y="13208"/>
                  </a:moveTo>
                  <a:lnTo>
                    <a:pt x="9334" y="13208"/>
                  </a:lnTo>
                  <a:lnTo>
                    <a:pt x="9334" y="15494"/>
                  </a:lnTo>
                  <a:lnTo>
                    <a:pt x="65303" y="15494"/>
                  </a:lnTo>
                  <a:lnTo>
                    <a:pt x="65303" y="14732"/>
                  </a:lnTo>
                  <a:lnTo>
                    <a:pt x="66090" y="14732"/>
                  </a:lnTo>
                  <a:lnTo>
                    <a:pt x="66090" y="13970"/>
                  </a:lnTo>
                  <a:lnTo>
                    <a:pt x="65303" y="13970"/>
                  </a:lnTo>
                  <a:lnTo>
                    <a:pt x="65303" y="13208"/>
                  </a:lnTo>
                  <a:close/>
                </a:path>
                <a:path w="80645" h="52705">
                  <a:moveTo>
                    <a:pt x="65303" y="13208"/>
                  </a:moveTo>
                  <a:lnTo>
                    <a:pt x="65303" y="13970"/>
                  </a:lnTo>
                  <a:lnTo>
                    <a:pt x="66090" y="13970"/>
                  </a:lnTo>
                  <a:lnTo>
                    <a:pt x="65303" y="13208"/>
                  </a:lnTo>
                  <a:close/>
                </a:path>
                <a:path w="80645" h="52705">
                  <a:moveTo>
                    <a:pt x="52476" y="12065"/>
                  </a:moveTo>
                  <a:lnTo>
                    <a:pt x="7785" y="12065"/>
                  </a:lnTo>
                  <a:lnTo>
                    <a:pt x="7785" y="13208"/>
                  </a:lnTo>
                  <a:lnTo>
                    <a:pt x="8559" y="12827"/>
                  </a:lnTo>
                  <a:lnTo>
                    <a:pt x="51701" y="12827"/>
                  </a:lnTo>
                  <a:lnTo>
                    <a:pt x="52476" y="12065"/>
                  </a:lnTo>
                  <a:close/>
                </a:path>
                <a:path w="80645" h="52705">
                  <a:moveTo>
                    <a:pt x="51701" y="12827"/>
                  </a:moveTo>
                  <a:lnTo>
                    <a:pt x="8559" y="12827"/>
                  </a:lnTo>
                  <a:lnTo>
                    <a:pt x="8559" y="13208"/>
                  </a:lnTo>
                  <a:lnTo>
                    <a:pt x="52476" y="13208"/>
                  </a:lnTo>
                  <a:lnTo>
                    <a:pt x="51701" y="12827"/>
                  </a:lnTo>
                  <a:close/>
                </a:path>
                <a:path w="80645" h="52705">
                  <a:moveTo>
                    <a:pt x="61417" y="12827"/>
                  </a:moveTo>
                  <a:lnTo>
                    <a:pt x="52476" y="12827"/>
                  </a:lnTo>
                  <a:lnTo>
                    <a:pt x="52476" y="13208"/>
                  </a:lnTo>
                  <a:lnTo>
                    <a:pt x="61417" y="13208"/>
                  </a:lnTo>
                  <a:lnTo>
                    <a:pt x="61417" y="12827"/>
                  </a:lnTo>
                  <a:close/>
                </a:path>
                <a:path w="80645" h="52705">
                  <a:moveTo>
                    <a:pt x="63753" y="12827"/>
                  </a:moveTo>
                  <a:lnTo>
                    <a:pt x="62979" y="12827"/>
                  </a:lnTo>
                  <a:lnTo>
                    <a:pt x="62204" y="13208"/>
                  </a:lnTo>
                  <a:lnTo>
                    <a:pt x="64528" y="13208"/>
                  </a:lnTo>
                  <a:lnTo>
                    <a:pt x="63753" y="12827"/>
                  </a:lnTo>
                  <a:close/>
                </a:path>
                <a:path w="80645" h="52705">
                  <a:moveTo>
                    <a:pt x="60642" y="8890"/>
                  </a:moveTo>
                  <a:lnTo>
                    <a:pt x="59867" y="9652"/>
                  </a:lnTo>
                  <a:lnTo>
                    <a:pt x="59093" y="9652"/>
                  </a:lnTo>
                  <a:lnTo>
                    <a:pt x="59093" y="10414"/>
                  </a:lnTo>
                  <a:lnTo>
                    <a:pt x="55587" y="10414"/>
                  </a:lnTo>
                  <a:lnTo>
                    <a:pt x="55587" y="12065"/>
                  </a:lnTo>
                  <a:lnTo>
                    <a:pt x="54813" y="12065"/>
                  </a:lnTo>
                  <a:lnTo>
                    <a:pt x="54813" y="12827"/>
                  </a:lnTo>
                  <a:lnTo>
                    <a:pt x="62204" y="12827"/>
                  </a:lnTo>
                  <a:lnTo>
                    <a:pt x="62204" y="12065"/>
                  </a:lnTo>
                  <a:lnTo>
                    <a:pt x="61417" y="11176"/>
                  </a:lnTo>
                  <a:lnTo>
                    <a:pt x="61417" y="9652"/>
                  </a:lnTo>
                  <a:lnTo>
                    <a:pt x="60642" y="8890"/>
                  </a:lnTo>
                  <a:close/>
                </a:path>
                <a:path w="80645" h="52705">
                  <a:moveTo>
                    <a:pt x="10502" y="8890"/>
                  </a:moveTo>
                  <a:lnTo>
                    <a:pt x="9728" y="8890"/>
                  </a:lnTo>
                  <a:lnTo>
                    <a:pt x="9728" y="10414"/>
                  </a:lnTo>
                  <a:lnTo>
                    <a:pt x="9334" y="11176"/>
                  </a:lnTo>
                  <a:lnTo>
                    <a:pt x="8559" y="12065"/>
                  </a:lnTo>
                  <a:lnTo>
                    <a:pt x="50152" y="12065"/>
                  </a:lnTo>
                  <a:lnTo>
                    <a:pt x="50152" y="11176"/>
                  </a:lnTo>
                  <a:lnTo>
                    <a:pt x="50926" y="10414"/>
                  </a:lnTo>
                  <a:lnTo>
                    <a:pt x="11277" y="10414"/>
                  </a:lnTo>
                  <a:lnTo>
                    <a:pt x="11277" y="9652"/>
                  </a:lnTo>
                  <a:lnTo>
                    <a:pt x="10502" y="9652"/>
                  </a:lnTo>
                  <a:lnTo>
                    <a:pt x="10502" y="8890"/>
                  </a:lnTo>
                  <a:close/>
                </a:path>
                <a:path w="80645" h="52705">
                  <a:moveTo>
                    <a:pt x="50926" y="10414"/>
                  </a:moveTo>
                  <a:lnTo>
                    <a:pt x="50926" y="11176"/>
                  </a:lnTo>
                  <a:lnTo>
                    <a:pt x="51701" y="11176"/>
                  </a:lnTo>
                  <a:lnTo>
                    <a:pt x="50926" y="10414"/>
                  </a:lnTo>
                  <a:close/>
                </a:path>
                <a:path w="80645" h="52705">
                  <a:moveTo>
                    <a:pt x="12826" y="9652"/>
                  </a:moveTo>
                  <a:lnTo>
                    <a:pt x="12052" y="9652"/>
                  </a:lnTo>
                  <a:lnTo>
                    <a:pt x="12052" y="10414"/>
                  </a:lnTo>
                  <a:lnTo>
                    <a:pt x="12826" y="10414"/>
                  </a:lnTo>
                  <a:lnTo>
                    <a:pt x="12826" y="9652"/>
                  </a:lnTo>
                  <a:close/>
                </a:path>
                <a:path w="80645" h="52705">
                  <a:moveTo>
                    <a:pt x="50926" y="9652"/>
                  </a:moveTo>
                  <a:lnTo>
                    <a:pt x="12826" y="9652"/>
                  </a:lnTo>
                  <a:lnTo>
                    <a:pt x="12826" y="10414"/>
                  </a:lnTo>
                  <a:lnTo>
                    <a:pt x="50926" y="10414"/>
                  </a:lnTo>
                  <a:lnTo>
                    <a:pt x="50926" y="9652"/>
                  </a:lnTo>
                  <a:close/>
                </a:path>
                <a:path w="80645" h="52705">
                  <a:moveTo>
                    <a:pt x="58318" y="9652"/>
                  </a:moveTo>
                  <a:lnTo>
                    <a:pt x="56756" y="9652"/>
                  </a:lnTo>
                  <a:lnTo>
                    <a:pt x="56756" y="10414"/>
                  </a:lnTo>
                  <a:lnTo>
                    <a:pt x="59093" y="10414"/>
                  </a:lnTo>
                  <a:lnTo>
                    <a:pt x="58318" y="9652"/>
                  </a:lnTo>
                  <a:close/>
                </a:path>
                <a:path w="80645" h="52705">
                  <a:moveTo>
                    <a:pt x="19443" y="6604"/>
                  </a:moveTo>
                  <a:lnTo>
                    <a:pt x="19049" y="7366"/>
                  </a:lnTo>
                  <a:lnTo>
                    <a:pt x="19049" y="8128"/>
                  </a:lnTo>
                  <a:lnTo>
                    <a:pt x="14389" y="8128"/>
                  </a:lnTo>
                  <a:lnTo>
                    <a:pt x="14389" y="8890"/>
                  </a:lnTo>
                  <a:lnTo>
                    <a:pt x="13614" y="9652"/>
                  </a:lnTo>
                  <a:lnTo>
                    <a:pt x="50152" y="9652"/>
                  </a:lnTo>
                  <a:lnTo>
                    <a:pt x="50152" y="8890"/>
                  </a:lnTo>
                  <a:lnTo>
                    <a:pt x="50926" y="8128"/>
                  </a:lnTo>
                  <a:lnTo>
                    <a:pt x="50926" y="7366"/>
                  </a:lnTo>
                  <a:lnTo>
                    <a:pt x="19443" y="7366"/>
                  </a:lnTo>
                  <a:lnTo>
                    <a:pt x="19443" y="6604"/>
                  </a:lnTo>
                  <a:close/>
                </a:path>
                <a:path w="80645" h="52705">
                  <a:moveTo>
                    <a:pt x="15938" y="6604"/>
                  </a:moveTo>
                  <a:lnTo>
                    <a:pt x="15163" y="7366"/>
                  </a:lnTo>
                  <a:lnTo>
                    <a:pt x="15163" y="8128"/>
                  </a:lnTo>
                  <a:lnTo>
                    <a:pt x="15938" y="8128"/>
                  </a:lnTo>
                  <a:lnTo>
                    <a:pt x="15938" y="6604"/>
                  </a:lnTo>
                  <a:close/>
                </a:path>
                <a:path w="80645" h="52705">
                  <a:moveTo>
                    <a:pt x="19049" y="7366"/>
                  </a:moveTo>
                  <a:lnTo>
                    <a:pt x="18275" y="7366"/>
                  </a:lnTo>
                  <a:lnTo>
                    <a:pt x="17500" y="8128"/>
                  </a:lnTo>
                  <a:lnTo>
                    <a:pt x="19049" y="8128"/>
                  </a:lnTo>
                  <a:lnTo>
                    <a:pt x="19049" y="7366"/>
                  </a:lnTo>
                  <a:close/>
                </a:path>
                <a:path w="80645" h="52705">
                  <a:moveTo>
                    <a:pt x="24879" y="3556"/>
                  </a:moveTo>
                  <a:lnTo>
                    <a:pt x="20993" y="3556"/>
                  </a:lnTo>
                  <a:lnTo>
                    <a:pt x="20993" y="4318"/>
                  </a:lnTo>
                  <a:lnTo>
                    <a:pt x="20218" y="4318"/>
                  </a:lnTo>
                  <a:lnTo>
                    <a:pt x="20218" y="5080"/>
                  </a:lnTo>
                  <a:lnTo>
                    <a:pt x="19443" y="5842"/>
                  </a:lnTo>
                  <a:lnTo>
                    <a:pt x="19443" y="7366"/>
                  </a:lnTo>
                  <a:lnTo>
                    <a:pt x="27990" y="7366"/>
                  </a:lnTo>
                  <a:lnTo>
                    <a:pt x="27990" y="6604"/>
                  </a:lnTo>
                  <a:lnTo>
                    <a:pt x="26441" y="6604"/>
                  </a:lnTo>
                  <a:lnTo>
                    <a:pt x="26441" y="5842"/>
                  </a:lnTo>
                  <a:lnTo>
                    <a:pt x="24879" y="5842"/>
                  </a:lnTo>
                  <a:lnTo>
                    <a:pt x="24879" y="4318"/>
                  </a:lnTo>
                  <a:lnTo>
                    <a:pt x="20993" y="4318"/>
                  </a:lnTo>
                  <a:lnTo>
                    <a:pt x="20993" y="3556"/>
                  </a:lnTo>
                  <a:lnTo>
                    <a:pt x="24879" y="3556"/>
                  </a:lnTo>
                  <a:close/>
                </a:path>
                <a:path w="80645" h="52705">
                  <a:moveTo>
                    <a:pt x="51701" y="6604"/>
                  </a:moveTo>
                  <a:lnTo>
                    <a:pt x="27990" y="6604"/>
                  </a:lnTo>
                  <a:lnTo>
                    <a:pt x="27990" y="7366"/>
                  </a:lnTo>
                  <a:lnTo>
                    <a:pt x="51701" y="7366"/>
                  </a:lnTo>
                  <a:lnTo>
                    <a:pt x="51701" y="6604"/>
                  </a:lnTo>
                  <a:close/>
                </a:path>
                <a:path w="80645" h="52705">
                  <a:moveTo>
                    <a:pt x="30708" y="4318"/>
                  </a:moveTo>
                  <a:lnTo>
                    <a:pt x="29159" y="4318"/>
                  </a:lnTo>
                  <a:lnTo>
                    <a:pt x="29159" y="5080"/>
                  </a:lnTo>
                  <a:lnTo>
                    <a:pt x="28384" y="6604"/>
                  </a:lnTo>
                  <a:lnTo>
                    <a:pt x="50926" y="6604"/>
                  </a:lnTo>
                  <a:lnTo>
                    <a:pt x="50926" y="5842"/>
                  </a:lnTo>
                  <a:lnTo>
                    <a:pt x="38099" y="5842"/>
                  </a:lnTo>
                  <a:lnTo>
                    <a:pt x="37706" y="5080"/>
                  </a:lnTo>
                  <a:lnTo>
                    <a:pt x="30708" y="5080"/>
                  </a:lnTo>
                  <a:lnTo>
                    <a:pt x="30708" y="4318"/>
                  </a:lnTo>
                  <a:close/>
                </a:path>
                <a:path w="80645" h="52705">
                  <a:moveTo>
                    <a:pt x="38874" y="5080"/>
                  </a:moveTo>
                  <a:lnTo>
                    <a:pt x="38099" y="5080"/>
                  </a:lnTo>
                  <a:lnTo>
                    <a:pt x="38099" y="5842"/>
                  </a:lnTo>
                  <a:lnTo>
                    <a:pt x="38874" y="5842"/>
                  </a:lnTo>
                  <a:lnTo>
                    <a:pt x="38874" y="5080"/>
                  </a:lnTo>
                  <a:close/>
                </a:path>
                <a:path w="80645" h="52705">
                  <a:moveTo>
                    <a:pt x="50926" y="5080"/>
                  </a:moveTo>
                  <a:lnTo>
                    <a:pt x="38874" y="5080"/>
                  </a:lnTo>
                  <a:lnTo>
                    <a:pt x="38874" y="5842"/>
                  </a:lnTo>
                  <a:lnTo>
                    <a:pt x="51701" y="5842"/>
                  </a:lnTo>
                  <a:lnTo>
                    <a:pt x="50926" y="5080"/>
                  </a:lnTo>
                  <a:close/>
                </a:path>
                <a:path w="80645" h="52705">
                  <a:moveTo>
                    <a:pt x="31495" y="4318"/>
                  </a:moveTo>
                  <a:lnTo>
                    <a:pt x="30708" y="4318"/>
                  </a:lnTo>
                  <a:lnTo>
                    <a:pt x="30708" y="5080"/>
                  </a:lnTo>
                  <a:lnTo>
                    <a:pt x="31495" y="5080"/>
                  </a:lnTo>
                  <a:lnTo>
                    <a:pt x="31495" y="4318"/>
                  </a:lnTo>
                  <a:close/>
                </a:path>
                <a:path w="80645" h="52705">
                  <a:moveTo>
                    <a:pt x="37706" y="2413"/>
                  </a:moveTo>
                  <a:lnTo>
                    <a:pt x="36931" y="3175"/>
                  </a:lnTo>
                  <a:lnTo>
                    <a:pt x="35382" y="3175"/>
                  </a:lnTo>
                  <a:lnTo>
                    <a:pt x="35382" y="3556"/>
                  </a:lnTo>
                  <a:lnTo>
                    <a:pt x="34594" y="3556"/>
                  </a:lnTo>
                  <a:lnTo>
                    <a:pt x="33820" y="4318"/>
                  </a:lnTo>
                  <a:lnTo>
                    <a:pt x="33045" y="4318"/>
                  </a:lnTo>
                  <a:lnTo>
                    <a:pt x="32270" y="5080"/>
                  </a:lnTo>
                  <a:lnTo>
                    <a:pt x="37706" y="5080"/>
                  </a:lnTo>
                  <a:lnTo>
                    <a:pt x="37706" y="2413"/>
                  </a:lnTo>
                  <a:close/>
                </a:path>
                <a:path w="80645" h="52705">
                  <a:moveTo>
                    <a:pt x="47421" y="762"/>
                  </a:moveTo>
                  <a:lnTo>
                    <a:pt x="45097" y="762"/>
                  </a:lnTo>
                  <a:lnTo>
                    <a:pt x="45097" y="1651"/>
                  </a:lnTo>
                  <a:lnTo>
                    <a:pt x="44322" y="1651"/>
                  </a:lnTo>
                  <a:lnTo>
                    <a:pt x="44322" y="3175"/>
                  </a:lnTo>
                  <a:lnTo>
                    <a:pt x="43535" y="3556"/>
                  </a:lnTo>
                  <a:lnTo>
                    <a:pt x="41986" y="3556"/>
                  </a:lnTo>
                  <a:lnTo>
                    <a:pt x="41986" y="4318"/>
                  </a:lnTo>
                  <a:lnTo>
                    <a:pt x="41211" y="4318"/>
                  </a:lnTo>
                  <a:lnTo>
                    <a:pt x="41211" y="5080"/>
                  </a:lnTo>
                  <a:lnTo>
                    <a:pt x="51701" y="5080"/>
                  </a:lnTo>
                  <a:lnTo>
                    <a:pt x="51701" y="3175"/>
                  </a:lnTo>
                  <a:lnTo>
                    <a:pt x="47421" y="3175"/>
                  </a:lnTo>
                  <a:lnTo>
                    <a:pt x="47421" y="762"/>
                  </a:lnTo>
                  <a:close/>
                </a:path>
                <a:path w="80645" h="52705">
                  <a:moveTo>
                    <a:pt x="24104" y="3175"/>
                  </a:moveTo>
                  <a:lnTo>
                    <a:pt x="21767" y="3175"/>
                  </a:lnTo>
                  <a:lnTo>
                    <a:pt x="21767" y="3556"/>
                  </a:lnTo>
                  <a:lnTo>
                    <a:pt x="24104" y="3556"/>
                  </a:lnTo>
                  <a:lnTo>
                    <a:pt x="24104" y="3175"/>
                  </a:lnTo>
                  <a:close/>
                </a:path>
                <a:path w="80645" h="52705">
                  <a:moveTo>
                    <a:pt x="43535" y="3175"/>
                  </a:moveTo>
                  <a:lnTo>
                    <a:pt x="42760" y="3175"/>
                  </a:lnTo>
                  <a:lnTo>
                    <a:pt x="42760" y="3556"/>
                  </a:lnTo>
                  <a:lnTo>
                    <a:pt x="43535" y="3556"/>
                  </a:lnTo>
                  <a:lnTo>
                    <a:pt x="43535" y="3175"/>
                  </a:lnTo>
                  <a:close/>
                </a:path>
                <a:path w="80645" h="52705">
                  <a:moveTo>
                    <a:pt x="22555" y="2413"/>
                  </a:moveTo>
                  <a:lnTo>
                    <a:pt x="22555" y="3175"/>
                  </a:lnTo>
                  <a:lnTo>
                    <a:pt x="23329" y="3175"/>
                  </a:lnTo>
                  <a:lnTo>
                    <a:pt x="22555" y="2413"/>
                  </a:lnTo>
                  <a:close/>
                </a:path>
                <a:path w="80645" h="52705">
                  <a:moveTo>
                    <a:pt x="36931" y="2413"/>
                  </a:moveTo>
                  <a:lnTo>
                    <a:pt x="36156" y="3175"/>
                  </a:lnTo>
                  <a:lnTo>
                    <a:pt x="36931" y="3175"/>
                  </a:lnTo>
                  <a:lnTo>
                    <a:pt x="36931" y="2413"/>
                  </a:lnTo>
                  <a:close/>
                </a:path>
                <a:path w="80645" h="52705">
                  <a:moveTo>
                    <a:pt x="50926" y="1651"/>
                  </a:moveTo>
                  <a:lnTo>
                    <a:pt x="50152" y="1651"/>
                  </a:lnTo>
                  <a:lnTo>
                    <a:pt x="50152" y="2413"/>
                  </a:lnTo>
                  <a:lnTo>
                    <a:pt x="47815" y="2413"/>
                  </a:lnTo>
                  <a:lnTo>
                    <a:pt x="47815" y="3175"/>
                  </a:lnTo>
                  <a:lnTo>
                    <a:pt x="50926" y="3175"/>
                  </a:lnTo>
                  <a:lnTo>
                    <a:pt x="50926" y="2413"/>
                  </a:lnTo>
                  <a:lnTo>
                    <a:pt x="48590" y="2413"/>
                  </a:lnTo>
                  <a:lnTo>
                    <a:pt x="48590" y="1651"/>
                  </a:lnTo>
                  <a:lnTo>
                    <a:pt x="50926" y="1651"/>
                  </a:lnTo>
                  <a:close/>
                </a:path>
                <a:path w="80645" h="52705">
                  <a:moveTo>
                    <a:pt x="46647" y="0"/>
                  </a:moveTo>
                  <a:lnTo>
                    <a:pt x="45872" y="0"/>
                  </a:lnTo>
                  <a:lnTo>
                    <a:pt x="45872" y="762"/>
                  </a:lnTo>
                  <a:lnTo>
                    <a:pt x="46647" y="762"/>
                  </a:lnTo>
                  <a:lnTo>
                    <a:pt x="46647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5915941" y="2771570"/>
              <a:ext cx="80645" cy="53340"/>
            </a:xfrm>
            <a:custGeom>
              <a:avLst/>
              <a:gdLst/>
              <a:ahLst/>
              <a:cxnLst/>
              <a:rect l="l" t="t" r="r" b="b"/>
              <a:pathLst>
                <a:path w="80645" h="53339">
                  <a:moveTo>
                    <a:pt x="72694" y="28143"/>
                  </a:moveTo>
                  <a:lnTo>
                    <a:pt x="71920" y="28143"/>
                  </a:lnTo>
                  <a:lnTo>
                    <a:pt x="72694" y="28917"/>
                  </a:lnTo>
                  <a:lnTo>
                    <a:pt x="73469" y="29692"/>
                  </a:lnTo>
                  <a:lnTo>
                    <a:pt x="73469" y="30454"/>
                  </a:lnTo>
                  <a:lnTo>
                    <a:pt x="72694" y="30454"/>
                  </a:lnTo>
                  <a:lnTo>
                    <a:pt x="71920" y="30454"/>
                  </a:lnTo>
                  <a:lnTo>
                    <a:pt x="71920" y="31229"/>
                  </a:lnTo>
                  <a:lnTo>
                    <a:pt x="72694" y="31229"/>
                  </a:lnTo>
                  <a:lnTo>
                    <a:pt x="72694" y="32004"/>
                  </a:lnTo>
                  <a:lnTo>
                    <a:pt x="72694" y="32385"/>
                  </a:lnTo>
                  <a:lnTo>
                    <a:pt x="73469" y="32385"/>
                  </a:lnTo>
                  <a:lnTo>
                    <a:pt x="73469" y="33159"/>
                  </a:lnTo>
                  <a:lnTo>
                    <a:pt x="72694" y="33159"/>
                  </a:lnTo>
                  <a:lnTo>
                    <a:pt x="73469" y="33934"/>
                  </a:lnTo>
                  <a:lnTo>
                    <a:pt x="74244" y="33934"/>
                  </a:lnTo>
                  <a:lnTo>
                    <a:pt x="74244" y="33159"/>
                  </a:lnTo>
                  <a:lnTo>
                    <a:pt x="74244" y="33934"/>
                  </a:lnTo>
                  <a:lnTo>
                    <a:pt x="75031" y="33934"/>
                  </a:lnTo>
                  <a:lnTo>
                    <a:pt x="74244" y="33934"/>
                  </a:lnTo>
                  <a:lnTo>
                    <a:pt x="74244" y="34696"/>
                  </a:lnTo>
                  <a:lnTo>
                    <a:pt x="75031" y="34696"/>
                  </a:lnTo>
                  <a:lnTo>
                    <a:pt x="74244" y="34696"/>
                  </a:lnTo>
                  <a:lnTo>
                    <a:pt x="73469" y="34696"/>
                  </a:lnTo>
                  <a:lnTo>
                    <a:pt x="73469" y="35471"/>
                  </a:lnTo>
                  <a:lnTo>
                    <a:pt x="72694" y="35471"/>
                  </a:lnTo>
                  <a:lnTo>
                    <a:pt x="72694" y="36245"/>
                  </a:lnTo>
                  <a:lnTo>
                    <a:pt x="72694" y="37007"/>
                  </a:lnTo>
                  <a:lnTo>
                    <a:pt x="73469" y="36245"/>
                  </a:lnTo>
                  <a:lnTo>
                    <a:pt x="73469" y="37007"/>
                  </a:lnTo>
                  <a:lnTo>
                    <a:pt x="73469" y="36245"/>
                  </a:lnTo>
                  <a:lnTo>
                    <a:pt x="73469" y="37007"/>
                  </a:lnTo>
                  <a:lnTo>
                    <a:pt x="72694" y="37007"/>
                  </a:lnTo>
                  <a:lnTo>
                    <a:pt x="73469" y="37007"/>
                  </a:lnTo>
                  <a:lnTo>
                    <a:pt x="72694" y="37782"/>
                  </a:lnTo>
                  <a:lnTo>
                    <a:pt x="73469" y="37782"/>
                  </a:lnTo>
                  <a:lnTo>
                    <a:pt x="72694" y="37782"/>
                  </a:lnTo>
                  <a:lnTo>
                    <a:pt x="73469" y="37782"/>
                  </a:lnTo>
                  <a:lnTo>
                    <a:pt x="72694" y="38557"/>
                  </a:lnTo>
                  <a:lnTo>
                    <a:pt x="73469" y="38557"/>
                  </a:lnTo>
                  <a:lnTo>
                    <a:pt x="73469" y="37782"/>
                  </a:lnTo>
                  <a:lnTo>
                    <a:pt x="74244" y="37782"/>
                  </a:lnTo>
                  <a:lnTo>
                    <a:pt x="75031" y="37782"/>
                  </a:lnTo>
                  <a:lnTo>
                    <a:pt x="75031" y="37007"/>
                  </a:lnTo>
                  <a:lnTo>
                    <a:pt x="75031" y="37782"/>
                  </a:lnTo>
                  <a:lnTo>
                    <a:pt x="75806" y="37782"/>
                  </a:lnTo>
                  <a:lnTo>
                    <a:pt x="76187" y="37782"/>
                  </a:lnTo>
                  <a:lnTo>
                    <a:pt x="76187" y="38557"/>
                  </a:lnTo>
                  <a:lnTo>
                    <a:pt x="76974" y="38557"/>
                  </a:lnTo>
                  <a:lnTo>
                    <a:pt x="76187" y="39331"/>
                  </a:lnTo>
                  <a:lnTo>
                    <a:pt x="76974" y="39331"/>
                  </a:lnTo>
                  <a:lnTo>
                    <a:pt x="76187" y="40093"/>
                  </a:lnTo>
                  <a:lnTo>
                    <a:pt x="76974" y="40093"/>
                  </a:lnTo>
                  <a:lnTo>
                    <a:pt x="77749" y="40868"/>
                  </a:lnTo>
                  <a:lnTo>
                    <a:pt x="78524" y="40093"/>
                  </a:lnTo>
                  <a:lnTo>
                    <a:pt x="77749" y="40093"/>
                  </a:lnTo>
                  <a:lnTo>
                    <a:pt x="78524" y="39331"/>
                  </a:lnTo>
                  <a:lnTo>
                    <a:pt x="78524" y="40093"/>
                  </a:lnTo>
                  <a:lnTo>
                    <a:pt x="78524" y="40868"/>
                  </a:lnTo>
                  <a:lnTo>
                    <a:pt x="78524" y="41643"/>
                  </a:lnTo>
                  <a:lnTo>
                    <a:pt x="79298" y="41643"/>
                  </a:lnTo>
                  <a:lnTo>
                    <a:pt x="78524" y="41643"/>
                  </a:lnTo>
                  <a:lnTo>
                    <a:pt x="78524" y="40868"/>
                  </a:lnTo>
                  <a:lnTo>
                    <a:pt x="77749" y="41643"/>
                  </a:lnTo>
                  <a:lnTo>
                    <a:pt x="77749" y="42024"/>
                  </a:lnTo>
                  <a:lnTo>
                    <a:pt x="78524" y="42024"/>
                  </a:lnTo>
                  <a:lnTo>
                    <a:pt x="78524" y="42799"/>
                  </a:lnTo>
                  <a:lnTo>
                    <a:pt x="79298" y="42799"/>
                  </a:lnTo>
                  <a:lnTo>
                    <a:pt x="79298" y="43573"/>
                  </a:lnTo>
                  <a:lnTo>
                    <a:pt x="78524" y="43573"/>
                  </a:lnTo>
                  <a:lnTo>
                    <a:pt x="79298" y="43573"/>
                  </a:lnTo>
                  <a:lnTo>
                    <a:pt x="79298" y="44335"/>
                  </a:lnTo>
                  <a:lnTo>
                    <a:pt x="80086" y="44335"/>
                  </a:lnTo>
                  <a:lnTo>
                    <a:pt x="80086" y="45110"/>
                  </a:lnTo>
                  <a:lnTo>
                    <a:pt x="80086" y="44335"/>
                  </a:lnTo>
                  <a:lnTo>
                    <a:pt x="80086" y="45110"/>
                  </a:lnTo>
                  <a:lnTo>
                    <a:pt x="80086" y="45885"/>
                  </a:lnTo>
                  <a:lnTo>
                    <a:pt x="80086" y="46659"/>
                  </a:lnTo>
                  <a:lnTo>
                    <a:pt x="79298" y="46659"/>
                  </a:lnTo>
                  <a:lnTo>
                    <a:pt x="79298" y="47421"/>
                  </a:lnTo>
                  <a:lnTo>
                    <a:pt x="80086" y="48196"/>
                  </a:lnTo>
                  <a:lnTo>
                    <a:pt x="79298" y="48196"/>
                  </a:lnTo>
                  <a:lnTo>
                    <a:pt x="80086" y="48196"/>
                  </a:lnTo>
                  <a:lnTo>
                    <a:pt x="79298" y="48971"/>
                  </a:lnTo>
                  <a:lnTo>
                    <a:pt x="78524" y="49733"/>
                  </a:lnTo>
                  <a:lnTo>
                    <a:pt x="78524" y="48971"/>
                  </a:lnTo>
                  <a:lnTo>
                    <a:pt x="77749" y="49733"/>
                  </a:lnTo>
                  <a:lnTo>
                    <a:pt x="78524" y="49733"/>
                  </a:lnTo>
                  <a:lnTo>
                    <a:pt x="77749" y="49733"/>
                  </a:lnTo>
                  <a:lnTo>
                    <a:pt x="77749" y="50507"/>
                  </a:lnTo>
                  <a:lnTo>
                    <a:pt x="77749" y="49733"/>
                  </a:lnTo>
                  <a:lnTo>
                    <a:pt x="76974" y="49733"/>
                  </a:lnTo>
                  <a:lnTo>
                    <a:pt x="76187" y="49733"/>
                  </a:lnTo>
                  <a:lnTo>
                    <a:pt x="75806" y="49733"/>
                  </a:lnTo>
                  <a:lnTo>
                    <a:pt x="75031" y="49733"/>
                  </a:lnTo>
                  <a:lnTo>
                    <a:pt x="75031" y="50507"/>
                  </a:lnTo>
                  <a:lnTo>
                    <a:pt x="74244" y="50507"/>
                  </a:lnTo>
                  <a:lnTo>
                    <a:pt x="74244" y="49733"/>
                  </a:lnTo>
                  <a:lnTo>
                    <a:pt x="73469" y="49733"/>
                  </a:lnTo>
                  <a:lnTo>
                    <a:pt x="72694" y="48971"/>
                  </a:lnTo>
                  <a:lnTo>
                    <a:pt x="73469" y="48971"/>
                  </a:lnTo>
                  <a:lnTo>
                    <a:pt x="72694" y="48971"/>
                  </a:lnTo>
                  <a:lnTo>
                    <a:pt x="71920" y="48196"/>
                  </a:lnTo>
                  <a:lnTo>
                    <a:pt x="71920" y="47421"/>
                  </a:lnTo>
                  <a:lnTo>
                    <a:pt x="71145" y="47421"/>
                  </a:lnTo>
                  <a:lnTo>
                    <a:pt x="71145" y="46659"/>
                  </a:lnTo>
                  <a:lnTo>
                    <a:pt x="71145" y="47421"/>
                  </a:lnTo>
                  <a:lnTo>
                    <a:pt x="70357" y="47421"/>
                  </a:lnTo>
                  <a:lnTo>
                    <a:pt x="70357" y="46659"/>
                  </a:lnTo>
                  <a:lnTo>
                    <a:pt x="70357" y="47421"/>
                  </a:lnTo>
                  <a:lnTo>
                    <a:pt x="69583" y="47421"/>
                  </a:lnTo>
                  <a:lnTo>
                    <a:pt x="69583" y="46659"/>
                  </a:lnTo>
                  <a:lnTo>
                    <a:pt x="69583" y="47421"/>
                  </a:lnTo>
                  <a:lnTo>
                    <a:pt x="68808" y="46659"/>
                  </a:lnTo>
                  <a:lnTo>
                    <a:pt x="68033" y="46659"/>
                  </a:lnTo>
                  <a:lnTo>
                    <a:pt x="68033" y="45885"/>
                  </a:lnTo>
                  <a:lnTo>
                    <a:pt x="67246" y="46659"/>
                  </a:lnTo>
                  <a:lnTo>
                    <a:pt x="66471" y="46659"/>
                  </a:lnTo>
                  <a:lnTo>
                    <a:pt x="67246" y="46659"/>
                  </a:lnTo>
                  <a:lnTo>
                    <a:pt x="66471" y="47421"/>
                  </a:lnTo>
                  <a:lnTo>
                    <a:pt x="66090" y="48196"/>
                  </a:lnTo>
                  <a:lnTo>
                    <a:pt x="66090" y="48971"/>
                  </a:lnTo>
                  <a:lnTo>
                    <a:pt x="65303" y="48971"/>
                  </a:lnTo>
                  <a:lnTo>
                    <a:pt x="64528" y="48971"/>
                  </a:lnTo>
                  <a:lnTo>
                    <a:pt x="63753" y="48971"/>
                  </a:lnTo>
                  <a:lnTo>
                    <a:pt x="62979" y="48971"/>
                  </a:lnTo>
                  <a:lnTo>
                    <a:pt x="62204" y="48971"/>
                  </a:lnTo>
                  <a:lnTo>
                    <a:pt x="62204" y="48196"/>
                  </a:lnTo>
                  <a:lnTo>
                    <a:pt x="61417" y="48196"/>
                  </a:lnTo>
                  <a:lnTo>
                    <a:pt x="61417" y="47421"/>
                  </a:lnTo>
                  <a:lnTo>
                    <a:pt x="60642" y="46659"/>
                  </a:lnTo>
                  <a:lnTo>
                    <a:pt x="60642" y="45885"/>
                  </a:lnTo>
                  <a:lnTo>
                    <a:pt x="59867" y="46659"/>
                  </a:lnTo>
                  <a:lnTo>
                    <a:pt x="58318" y="46659"/>
                  </a:lnTo>
                  <a:lnTo>
                    <a:pt x="59093" y="46659"/>
                  </a:lnTo>
                  <a:lnTo>
                    <a:pt x="58318" y="46659"/>
                  </a:lnTo>
                  <a:lnTo>
                    <a:pt x="58318" y="47421"/>
                  </a:lnTo>
                  <a:lnTo>
                    <a:pt x="58318" y="48196"/>
                  </a:lnTo>
                  <a:lnTo>
                    <a:pt x="57530" y="48971"/>
                  </a:lnTo>
                  <a:lnTo>
                    <a:pt x="56756" y="48971"/>
                  </a:lnTo>
                  <a:lnTo>
                    <a:pt x="56375" y="48971"/>
                  </a:lnTo>
                  <a:lnTo>
                    <a:pt x="56375" y="47421"/>
                  </a:lnTo>
                  <a:lnTo>
                    <a:pt x="55587" y="47421"/>
                  </a:lnTo>
                  <a:lnTo>
                    <a:pt x="55587" y="46659"/>
                  </a:lnTo>
                  <a:lnTo>
                    <a:pt x="56375" y="46659"/>
                  </a:lnTo>
                  <a:lnTo>
                    <a:pt x="56375" y="45885"/>
                  </a:lnTo>
                  <a:lnTo>
                    <a:pt x="55587" y="45885"/>
                  </a:lnTo>
                  <a:lnTo>
                    <a:pt x="55587" y="45110"/>
                  </a:lnTo>
                  <a:lnTo>
                    <a:pt x="54813" y="45110"/>
                  </a:lnTo>
                  <a:lnTo>
                    <a:pt x="55587" y="45110"/>
                  </a:lnTo>
                  <a:lnTo>
                    <a:pt x="54813" y="44335"/>
                  </a:lnTo>
                  <a:lnTo>
                    <a:pt x="54813" y="45110"/>
                  </a:lnTo>
                  <a:lnTo>
                    <a:pt x="54038" y="44335"/>
                  </a:lnTo>
                  <a:lnTo>
                    <a:pt x="54813" y="43573"/>
                  </a:lnTo>
                  <a:lnTo>
                    <a:pt x="54038" y="43573"/>
                  </a:lnTo>
                  <a:lnTo>
                    <a:pt x="54038" y="42799"/>
                  </a:lnTo>
                  <a:lnTo>
                    <a:pt x="53263" y="42799"/>
                  </a:lnTo>
                  <a:lnTo>
                    <a:pt x="53263" y="42024"/>
                  </a:lnTo>
                  <a:lnTo>
                    <a:pt x="52476" y="42024"/>
                  </a:lnTo>
                  <a:lnTo>
                    <a:pt x="51701" y="42024"/>
                  </a:lnTo>
                  <a:lnTo>
                    <a:pt x="51701" y="41643"/>
                  </a:lnTo>
                  <a:lnTo>
                    <a:pt x="50926" y="42024"/>
                  </a:lnTo>
                  <a:lnTo>
                    <a:pt x="50152" y="42024"/>
                  </a:lnTo>
                  <a:lnTo>
                    <a:pt x="50152" y="41643"/>
                  </a:lnTo>
                  <a:lnTo>
                    <a:pt x="49377" y="41643"/>
                  </a:lnTo>
                  <a:lnTo>
                    <a:pt x="48590" y="41643"/>
                  </a:lnTo>
                  <a:lnTo>
                    <a:pt x="49377" y="41643"/>
                  </a:lnTo>
                  <a:lnTo>
                    <a:pt x="48590" y="40868"/>
                  </a:lnTo>
                  <a:lnTo>
                    <a:pt x="48590" y="40093"/>
                  </a:lnTo>
                  <a:lnTo>
                    <a:pt x="47815" y="40868"/>
                  </a:lnTo>
                  <a:lnTo>
                    <a:pt x="47421" y="40868"/>
                  </a:lnTo>
                  <a:lnTo>
                    <a:pt x="46647" y="40868"/>
                  </a:lnTo>
                  <a:lnTo>
                    <a:pt x="45097" y="41643"/>
                  </a:lnTo>
                  <a:lnTo>
                    <a:pt x="45097" y="42024"/>
                  </a:lnTo>
                  <a:lnTo>
                    <a:pt x="45872" y="42024"/>
                  </a:lnTo>
                  <a:lnTo>
                    <a:pt x="45097" y="42799"/>
                  </a:lnTo>
                  <a:lnTo>
                    <a:pt x="45872" y="42799"/>
                  </a:lnTo>
                  <a:lnTo>
                    <a:pt x="45872" y="43573"/>
                  </a:lnTo>
                  <a:lnTo>
                    <a:pt x="45097" y="43573"/>
                  </a:lnTo>
                  <a:lnTo>
                    <a:pt x="45097" y="44335"/>
                  </a:lnTo>
                  <a:lnTo>
                    <a:pt x="44322" y="45885"/>
                  </a:lnTo>
                  <a:lnTo>
                    <a:pt x="43535" y="45885"/>
                  </a:lnTo>
                  <a:lnTo>
                    <a:pt x="42760" y="45885"/>
                  </a:lnTo>
                  <a:lnTo>
                    <a:pt x="41986" y="45885"/>
                  </a:lnTo>
                  <a:lnTo>
                    <a:pt x="41211" y="46659"/>
                  </a:lnTo>
                  <a:lnTo>
                    <a:pt x="41211" y="47421"/>
                  </a:lnTo>
                  <a:lnTo>
                    <a:pt x="41211" y="46659"/>
                  </a:lnTo>
                  <a:lnTo>
                    <a:pt x="40436" y="47421"/>
                  </a:lnTo>
                  <a:lnTo>
                    <a:pt x="40436" y="48196"/>
                  </a:lnTo>
                  <a:lnTo>
                    <a:pt x="40436" y="48971"/>
                  </a:lnTo>
                  <a:lnTo>
                    <a:pt x="39649" y="48971"/>
                  </a:lnTo>
                  <a:lnTo>
                    <a:pt x="39649" y="48196"/>
                  </a:lnTo>
                  <a:lnTo>
                    <a:pt x="38874" y="48196"/>
                  </a:lnTo>
                  <a:lnTo>
                    <a:pt x="38874" y="48971"/>
                  </a:lnTo>
                  <a:lnTo>
                    <a:pt x="38099" y="48971"/>
                  </a:lnTo>
                  <a:lnTo>
                    <a:pt x="38099" y="48196"/>
                  </a:lnTo>
                  <a:lnTo>
                    <a:pt x="36931" y="48196"/>
                  </a:lnTo>
                  <a:lnTo>
                    <a:pt x="36931" y="48971"/>
                  </a:lnTo>
                  <a:lnTo>
                    <a:pt x="36931" y="48196"/>
                  </a:lnTo>
                  <a:lnTo>
                    <a:pt x="36156" y="48971"/>
                  </a:lnTo>
                  <a:lnTo>
                    <a:pt x="36156" y="49733"/>
                  </a:lnTo>
                  <a:lnTo>
                    <a:pt x="35382" y="49733"/>
                  </a:lnTo>
                  <a:lnTo>
                    <a:pt x="35382" y="50507"/>
                  </a:lnTo>
                  <a:lnTo>
                    <a:pt x="34594" y="50507"/>
                  </a:lnTo>
                  <a:lnTo>
                    <a:pt x="33820" y="50507"/>
                  </a:lnTo>
                  <a:lnTo>
                    <a:pt x="33045" y="50888"/>
                  </a:lnTo>
                  <a:lnTo>
                    <a:pt x="33045" y="51663"/>
                  </a:lnTo>
                  <a:lnTo>
                    <a:pt x="33045" y="52438"/>
                  </a:lnTo>
                  <a:lnTo>
                    <a:pt x="32270" y="52438"/>
                  </a:lnTo>
                  <a:lnTo>
                    <a:pt x="32270" y="53213"/>
                  </a:lnTo>
                  <a:lnTo>
                    <a:pt x="32270" y="52438"/>
                  </a:lnTo>
                  <a:lnTo>
                    <a:pt x="31495" y="52438"/>
                  </a:lnTo>
                  <a:lnTo>
                    <a:pt x="31495" y="51663"/>
                  </a:lnTo>
                  <a:lnTo>
                    <a:pt x="32270" y="51663"/>
                  </a:lnTo>
                  <a:lnTo>
                    <a:pt x="32270" y="50888"/>
                  </a:lnTo>
                  <a:lnTo>
                    <a:pt x="31495" y="50888"/>
                  </a:lnTo>
                  <a:lnTo>
                    <a:pt x="31495" y="50507"/>
                  </a:lnTo>
                  <a:lnTo>
                    <a:pt x="30708" y="50507"/>
                  </a:lnTo>
                  <a:lnTo>
                    <a:pt x="30708" y="50888"/>
                  </a:lnTo>
                  <a:lnTo>
                    <a:pt x="29933" y="50888"/>
                  </a:lnTo>
                  <a:lnTo>
                    <a:pt x="29933" y="50507"/>
                  </a:lnTo>
                  <a:lnTo>
                    <a:pt x="29933" y="49733"/>
                  </a:lnTo>
                  <a:lnTo>
                    <a:pt x="29159" y="49733"/>
                  </a:lnTo>
                  <a:lnTo>
                    <a:pt x="28384" y="48971"/>
                  </a:lnTo>
                  <a:lnTo>
                    <a:pt x="29159" y="48971"/>
                  </a:lnTo>
                  <a:lnTo>
                    <a:pt x="28384" y="48971"/>
                  </a:lnTo>
                  <a:lnTo>
                    <a:pt x="28384" y="48196"/>
                  </a:lnTo>
                  <a:lnTo>
                    <a:pt x="27990" y="48971"/>
                  </a:lnTo>
                  <a:lnTo>
                    <a:pt x="27216" y="48971"/>
                  </a:lnTo>
                  <a:lnTo>
                    <a:pt x="26441" y="48971"/>
                  </a:lnTo>
                  <a:lnTo>
                    <a:pt x="26441" y="49733"/>
                  </a:lnTo>
                  <a:lnTo>
                    <a:pt x="25653" y="49733"/>
                  </a:lnTo>
                  <a:lnTo>
                    <a:pt x="24879" y="49733"/>
                  </a:lnTo>
                  <a:lnTo>
                    <a:pt x="24879" y="50507"/>
                  </a:lnTo>
                  <a:lnTo>
                    <a:pt x="24104" y="49733"/>
                  </a:lnTo>
                  <a:lnTo>
                    <a:pt x="24104" y="50507"/>
                  </a:lnTo>
                  <a:lnTo>
                    <a:pt x="24104" y="49733"/>
                  </a:lnTo>
                  <a:lnTo>
                    <a:pt x="23329" y="49733"/>
                  </a:lnTo>
                  <a:lnTo>
                    <a:pt x="22555" y="49733"/>
                  </a:lnTo>
                  <a:lnTo>
                    <a:pt x="22555" y="50507"/>
                  </a:lnTo>
                  <a:lnTo>
                    <a:pt x="22555" y="49733"/>
                  </a:lnTo>
                  <a:lnTo>
                    <a:pt x="21767" y="49733"/>
                  </a:lnTo>
                  <a:lnTo>
                    <a:pt x="20993" y="50507"/>
                  </a:lnTo>
                  <a:lnTo>
                    <a:pt x="20993" y="49733"/>
                  </a:lnTo>
                  <a:lnTo>
                    <a:pt x="20993" y="50507"/>
                  </a:lnTo>
                  <a:lnTo>
                    <a:pt x="20218" y="50507"/>
                  </a:lnTo>
                  <a:lnTo>
                    <a:pt x="20218" y="49733"/>
                  </a:lnTo>
                  <a:lnTo>
                    <a:pt x="19443" y="49733"/>
                  </a:lnTo>
                  <a:lnTo>
                    <a:pt x="20218" y="49733"/>
                  </a:lnTo>
                  <a:lnTo>
                    <a:pt x="20218" y="48971"/>
                  </a:lnTo>
                  <a:lnTo>
                    <a:pt x="19443" y="48971"/>
                  </a:lnTo>
                  <a:lnTo>
                    <a:pt x="19443" y="49733"/>
                  </a:lnTo>
                  <a:lnTo>
                    <a:pt x="19049" y="49733"/>
                  </a:lnTo>
                  <a:lnTo>
                    <a:pt x="19443" y="49733"/>
                  </a:lnTo>
                  <a:lnTo>
                    <a:pt x="19049" y="49733"/>
                  </a:lnTo>
                  <a:lnTo>
                    <a:pt x="19049" y="50507"/>
                  </a:lnTo>
                  <a:lnTo>
                    <a:pt x="18275" y="49733"/>
                  </a:lnTo>
                  <a:lnTo>
                    <a:pt x="18275" y="50507"/>
                  </a:lnTo>
                  <a:lnTo>
                    <a:pt x="18275" y="49733"/>
                  </a:lnTo>
                  <a:lnTo>
                    <a:pt x="17500" y="49733"/>
                  </a:lnTo>
                  <a:lnTo>
                    <a:pt x="16713" y="49733"/>
                  </a:lnTo>
                  <a:lnTo>
                    <a:pt x="15938" y="49733"/>
                  </a:lnTo>
                  <a:lnTo>
                    <a:pt x="15163" y="49733"/>
                  </a:lnTo>
                  <a:lnTo>
                    <a:pt x="15163" y="50507"/>
                  </a:lnTo>
                  <a:lnTo>
                    <a:pt x="15163" y="49733"/>
                  </a:lnTo>
                  <a:lnTo>
                    <a:pt x="13614" y="49733"/>
                  </a:lnTo>
                  <a:lnTo>
                    <a:pt x="13614" y="50507"/>
                  </a:lnTo>
                  <a:lnTo>
                    <a:pt x="13614" y="49733"/>
                  </a:lnTo>
                  <a:lnTo>
                    <a:pt x="14389" y="49733"/>
                  </a:lnTo>
                  <a:lnTo>
                    <a:pt x="14389" y="48971"/>
                  </a:lnTo>
                  <a:lnTo>
                    <a:pt x="14389" y="49733"/>
                  </a:lnTo>
                  <a:lnTo>
                    <a:pt x="14389" y="48971"/>
                  </a:lnTo>
                  <a:lnTo>
                    <a:pt x="13614" y="48971"/>
                  </a:lnTo>
                  <a:lnTo>
                    <a:pt x="12826" y="48971"/>
                  </a:lnTo>
                  <a:lnTo>
                    <a:pt x="12826" y="48196"/>
                  </a:lnTo>
                  <a:lnTo>
                    <a:pt x="12052" y="48196"/>
                  </a:lnTo>
                  <a:lnTo>
                    <a:pt x="12052" y="48971"/>
                  </a:lnTo>
                  <a:lnTo>
                    <a:pt x="11277" y="48971"/>
                  </a:lnTo>
                  <a:lnTo>
                    <a:pt x="10502" y="48971"/>
                  </a:lnTo>
                  <a:lnTo>
                    <a:pt x="9728" y="49733"/>
                  </a:lnTo>
                  <a:lnTo>
                    <a:pt x="9728" y="50507"/>
                  </a:lnTo>
                  <a:lnTo>
                    <a:pt x="10502" y="50507"/>
                  </a:lnTo>
                  <a:lnTo>
                    <a:pt x="9728" y="50507"/>
                  </a:lnTo>
                  <a:lnTo>
                    <a:pt x="9728" y="49733"/>
                  </a:lnTo>
                  <a:lnTo>
                    <a:pt x="9334" y="49733"/>
                  </a:lnTo>
                  <a:lnTo>
                    <a:pt x="8559" y="49733"/>
                  </a:lnTo>
                  <a:lnTo>
                    <a:pt x="8559" y="50507"/>
                  </a:lnTo>
                  <a:lnTo>
                    <a:pt x="8559" y="49733"/>
                  </a:lnTo>
                  <a:lnTo>
                    <a:pt x="7785" y="50507"/>
                  </a:lnTo>
                  <a:lnTo>
                    <a:pt x="7785" y="49733"/>
                  </a:lnTo>
                  <a:lnTo>
                    <a:pt x="6997" y="49733"/>
                  </a:lnTo>
                  <a:lnTo>
                    <a:pt x="6222" y="49733"/>
                  </a:lnTo>
                  <a:lnTo>
                    <a:pt x="5448" y="48971"/>
                  </a:lnTo>
                  <a:lnTo>
                    <a:pt x="5448" y="48196"/>
                  </a:lnTo>
                  <a:lnTo>
                    <a:pt x="4673" y="48196"/>
                  </a:lnTo>
                  <a:lnTo>
                    <a:pt x="3886" y="47421"/>
                  </a:lnTo>
                  <a:lnTo>
                    <a:pt x="3111" y="47421"/>
                  </a:lnTo>
                  <a:lnTo>
                    <a:pt x="3111" y="46659"/>
                  </a:lnTo>
                  <a:lnTo>
                    <a:pt x="3111" y="45885"/>
                  </a:lnTo>
                  <a:lnTo>
                    <a:pt x="3111" y="45110"/>
                  </a:lnTo>
                  <a:lnTo>
                    <a:pt x="3111" y="45885"/>
                  </a:lnTo>
                  <a:lnTo>
                    <a:pt x="2336" y="45885"/>
                  </a:lnTo>
                  <a:lnTo>
                    <a:pt x="2336" y="45110"/>
                  </a:lnTo>
                  <a:lnTo>
                    <a:pt x="2336" y="45885"/>
                  </a:lnTo>
                  <a:lnTo>
                    <a:pt x="2336" y="45110"/>
                  </a:lnTo>
                  <a:lnTo>
                    <a:pt x="1562" y="45110"/>
                  </a:lnTo>
                  <a:lnTo>
                    <a:pt x="787" y="45110"/>
                  </a:lnTo>
                  <a:lnTo>
                    <a:pt x="787" y="44335"/>
                  </a:lnTo>
                  <a:lnTo>
                    <a:pt x="0" y="44335"/>
                  </a:lnTo>
                  <a:lnTo>
                    <a:pt x="0" y="43573"/>
                  </a:lnTo>
                  <a:lnTo>
                    <a:pt x="0" y="42799"/>
                  </a:lnTo>
                  <a:lnTo>
                    <a:pt x="0" y="42024"/>
                  </a:lnTo>
                  <a:lnTo>
                    <a:pt x="787" y="42024"/>
                  </a:lnTo>
                  <a:lnTo>
                    <a:pt x="1562" y="41643"/>
                  </a:lnTo>
                  <a:lnTo>
                    <a:pt x="1562" y="40868"/>
                  </a:lnTo>
                  <a:lnTo>
                    <a:pt x="2336" y="40093"/>
                  </a:lnTo>
                  <a:lnTo>
                    <a:pt x="2336" y="39331"/>
                  </a:lnTo>
                  <a:lnTo>
                    <a:pt x="2336" y="38557"/>
                  </a:lnTo>
                  <a:lnTo>
                    <a:pt x="3111" y="38557"/>
                  </a:lnTo>
                  <a:lnTo>
                    <a:pt x="3886" y="38557"/>
                  </a:lnTo>
                  <a:lnTo>
                    <a:pt x="3886" y="37782"/>
                  </a:lnTo>
                  <a:lnTo>
                    <a:pt x="4673" y="37782"/>
                  </a:lnTo>
                  <a:lnTo>
                    <a:pt x="4673" y="37007"/>
                  </a:lnTo>
                  <a:lnTo>
                    <a:pt x="4673" y="36245"/>
                  </a:lnTo>
                  <a:lnTo>
                    <a:pt x="3886" y="36245"/>
                  </a:lnTo>
                  <a:lnTo>
                    <a:pt x="3886" y="35471"/>
                  </a:lnTo>
                  <a:lnTo>
                    <a:pt x="3886" y="34696"/>
                  </a:lnTo>
                  <a:lnTo>
                    <a:pt x="3886" y="33934"/>
                  </a:lnTo>
                  <a:lnTo>
                    <a:pt x="3111" y="33934"/>
                  </a:lnTo>
                  <a:lnTo>
                    <a:pt x="3886" y="33934"/>
                  </a:lnTo>
                  <a:lnTo>
                    <a:pt x="3886" y="33159"/>
                  </a:lnTo>
                  <a:lnTo>
                    <a:pt x="4673" y="33159"/>
                  </a:lnTo>
                  <a:lnTo>
                    <a:pt x="4673" y="32385"/>
                  </a:lnTo>
                  <a:lnTo>
                    <a:pt x="3886" y="32385"/>
                  </a:lnTo>
                  <a:lnTo>
                    <a:pt x="3886" y="33159"/>
                  </a:lnTo>
                  <a:lnTo>
                    <a:pt x="3111" y="33159"/>
                  </a:lnTo>
                  <a:lnTo>
                    <a:pt x="3886" y="32385"/>
                  </a:lnTo>
                  <a:lnTo>
                    <a:pt x="4673" y="32004"/>
                  </a:lnTo>
                  <a:lnTo>
                    <a:pt x="5448" y="32004"/>
                  </a:lnTo>
                  <a:lnTo>
                    <a:pt x="5448" y="31229"/>
                  </a:lnTo>
                  <a:lnTo>
                    <a:pt x="6222" y="31229"/>
                  </a:lnTo>
                  <a:lnTo>
                    <a:pt x="6997" y="31229"/>
                  </a:lnTo>
                  <a:lnTo>
                    <a:pt x="6222" y="31229"/>
                  </a:lnTo>
                  <a:lnTo>
                    <a:pt x="6222" y="30454"/>
                  </a:lnTo>
                  <a:lnTo>
                    <a:pt x="6997" y="30454"/>
                  </a:lnTo>
                  <a:lnTo>
                    <a:pt x="7785" y="30454"/>
                  </a:lnTo>
                  <a:lnTo>
                    <a:pt x="8559" y="29692"/>
                  </a:lnTo>
                  <a:lnTo>
                    <a:pt x="10502" y="29692"/>
                  </a:lnTo>
                  <a:lnTo>
                    <a:pt x="9334" y="28143"/>
                  </a:lnTo>
                  <a:lnTo>
                    <a:pt x="9334" y="27368"/>
                  </a:lnTo>
                  <a:lnTo>
                    <a:pt x="9334" y="26606"/>
                  </a:lnTo>
                  <a:lnTo>
                    <a:pt x="9728" y="26606"/>
                  </a:lnTo>
                  <a:lnTo>
                    <a:pt x="9728" y="25831"/>
                  </a:lnTo>
                  <a:lnTo>
                    <a:pt x="10502" y="25831"/>
                  </a:lnTo>
                  <a:lnTo>
                    <a:pt x="10502" y="25057"/>
                  </a:lnTo>
                  <a:lnTo>
                    <a:pt x="10502" y="24282"/>
                  </a:lnTo>
                  <a:lnTo>
                    <a:pt x="9728" y="24282"/>
                  </a:lnTo>
                  <a:lnTo>
                    <a:pt x="10502" y="24282"/>
                  </a:lnTo>
                  <a:lnTo>
                    <a:pt x="11277" y="24282"/>
                  </a:lnTo>
                  <a:lnTo>
                    <a:pt x="12052" y="24282"/>
                  </a:lnTo>
                  <a:lnTo>
                    <a:pt x="12052" y="23520"/>
                  </a:lnTo>
                  <a:lnTo>
                    <a:pt x="12826" y="23520"/>
                  </a:lnTo>
                  <a:lnTo>
                    <a:pt x="12052" y="23520"/>
                  </a:lnTo>
                  <a:lnTo>
                    <a:pt x="12826" y="22745"/>
                  </a:lnTo>
                  <a:lnTo>
                    <a:pt x="12052" y="22745"/>
                  </a:lnTo>
                  <a:lnTo>
                    <a:pt x="11277" y="22745"/>
                  </a:lnTo>
                  <a:lnTo>
                    <a:pt x="11277" y="22364"/>
                  </a:lnTo>
                  <a:lnTo>
                    <a:pt x="11277" y="21590"/>
                  </a:lnTo>
                  <a:lnTo>
                    <a:pt x="11277" y="20815"/>
                  </a:lnTo>
                  <a:lnTo>
                    <a:pt x="10502" y="20815"/>
                  </a:lnTo>
                  <a:lnTo>
                    <a:pt x="9728" y="20815"/>
                  </a:lnTo>
                  <a:lnTo>
                    <a:pt x="9728" y="20053"/>
                  </a:lnTo>
                  <a:lnTo>
                    <a:pt x="9728" y="19278"/>
                  </a:lnTo>
                  <a:lnTo>
                    <a:pt x="9334" y="19278"/>
                  </a:lnTo>
                  <a:lnTo>
                    <a:pt x="9334" y="18503"/>
                  </a:lnTo>
                  <a:lnTo>
                    <a:pt x="9728" y="18503"/>
                  </a:lnTo>
                  <a:lnTo>
                    <a:pt x="9334" y="18503"/>
                  </a:lnTo>
                  <a:lnTo>
                    <a:pt x="8559" y="18503"/>
                  </a:lnTo>
                  <a:lnTo>
                    <a:pt x="8559" y="17729"/>
                  </a:lnTo>
                  <a:lnTo>
                    <a:pt x="7785" y="17729"/>
                  </a:lnTo>
                  <a:lnTo>
                    <a:pt x="7785" y="16967"/>
                  </a:lnTo>
                  <a:lnTo>
                    <a:pt x="7785" y="16192"/>
                  </a:lnTo>
                  <a:lnTo>
                    <a:pt x="8559" y="16192"/>
                  </a:lnTo>
                  <a:lnTo>
                    <a:pt x="9334" y="16192"/>
                  </a:lnTo>
                  <a:lnTo>
                    <a:pt x="9728" y="16192"/>
                  </a:lnTo>
                  <a:lnTo>
                    <a:pt x="9728" y="15417"/>
                  </a:lnTo>
                  <a:lnTo>
                    <a:pt x="9334" y="15417"/>
                  </a:lnTo>
                  <a:lnTo>
                    <a:pt x="9334" y="14643"/>
                  </a:lnTo>
                  <a:lnTo>
                    <a:pt x="9334" y="13881"/>
                  </a:lnTo>
                  <a:lnTo>
                    <a:pt x="9334" y="13106"/>
                  </a:lnTo>
                  <a:lnTo>
                    <a:pt x="8559" y="13106"/>
                  </a:lnTo>
                  <a:lnTo>
                    <a:pt x="9334" y="13106"/>
                  </a:lnTo>
                  <a:lnTo>
                    <a:pt x="8559" y="13106"/>
                  </a:lnTo>
                  <a:lnTo>
                    <a:pt x="8559" y="12725"/>
                  </a:lnTo>
                  <a:lnTo>
                    <a:pt x="7785" y="13106"/>
                  </a:lnTo>
                  <a:lnTo>
                    <a:pt x="7785" y="12725"/>
                  </a:lnTo>
                  <a:lnTo>
                    <a:pt x="7785" y="13106"/>
                  </a:lnTo>
                  <a:lnTo>
                    <a:pt x="7785" y="12725"/>
                  </a:lnTo>
                  <a:lnTo>
                    <a:pt x="7785" y="11950"/>
                  </a:lnTo>
                  <a:lnTo>
                    <a:pt x="8559" y="11950"/>
                  </a:lnTo>
                  <a:lnTo>
                    <a:pt x="9334" y="11176"/>
                  </a:lnTo>
                  <a:lnTo>
                    <a:pt x="9334" y="10401"/>
                  </a:lnTo>
                  <a:lnTo>
                    <a:pt x="9334" y="11176"/>
                  </a:lnTo>
                  <a:lnTo>
                    <a:pt x="9728" y="10401"/>
                  </a:lnTo>
                  <a:lnTo>
                    <a:pt x="9728" y="9639"/>
                  </a:lnTo>
                  <a:lnTo>
                    <a:pt x="9728" y="8864"/>
                  </a:lnTo>
                  <a:lnTo>
                    <a:pt x="10502" y="8864"/>
                  </a:lnTo>
                  <a:lnTo>
                    <a:pt x="10502" y="9639"/>
                  </a:lnTo>
                  <a:lnTo>
                    <a:pt x="11277" y="9639"/>
                  </a:lnTo>
                  <a:lnTo>
                    <a:pt x="11277" y="10401"/>
                  </a:lnTo>
                  <a:lnTo>
                    <a:pt x="12052" y="10401"/>
                  </a:lnTo>
                  <a:lnTo>
                    <a:pt x="12052" y="9639"/>
                  </a:lnTo>
                  <a:lnTo>
                    <a:pt x="12052" y="10401"/>
                  </a:lnTo>
                  <a:lnTo>
                    <a:pt x="12052" y="9639"/>
                  </a:lnTo>
                  <a:lnTo>
                    <a:pt x="12826" y="9639"/>
                  </a:lnTo>
                  <a:lnTo>
                    <a:pt x="12826" y="10401"/>
                  </a:lnTo>
                  <a:lnTo>
                    <a:pt x="12826" y="9639"/>
                  </a:lnTo>
                  <a:lnTo>
                    <a:pt x="13614" y="9639"/>
                  </a:lnTo>
                  <a:lnTo>
                    <a:pt x="14389" y="8864"/>
                  </a:lnTo>
                  <a:lnTo>
                    <a:pt x="15163" y="8864"/>
                  </a:lnTo>
                  <a:lnTo>
                    <a:pt x="14389" y="8864"/>
                  </a:lnTo>
                  <a:lnTo>
                    <a:pt x="14389" y="8089"/>
                  </a:lnTo>
                  <a:lnTo>
                    <a:pt x="15163" y="8089"/>
                  </a:lnTo>
                  <a:lnTo>
                    <a:pt x="15163" y="7327"/>
                  </a:lnTo>
                  <a:lnTo>
                    <a:pt x="15938" y="7327"/>
                  </a:lnTo>
                  <a:lnTo>
                    <a:pt x="15163" y="7327"/>
                  </a:lnTo>
                  <a:lnTo>
                    <a:pt x="15938" y="6553"/>
                  </a:lnTo>
                  <a:lnTo>
                    <a:pt x="15938" y="7327"/>
                  </a:lnTo>
                  <a:lnTo>
                    <a:pt x="16713" y="7327"/>
                  </a:lnTo>
                  <a:lnTo>
                    <a:pt x="15938" y="7327"/>
                  </a:lnTo>
                  <a:lnTo>
                    <a:pt x="15938" y="8089"/>
                  </a:lnTo>
                  <a:lnTo>
                    <a:pt x="16713" y="8089"/>
                  </a:lnTo>
                  <a:lnTo>
                    <a:pt x="17500" y="8089"/>
                  </a:lnTo>
                  <a:lnTo>
                    <a:pt x="18275" y="7327"/>
                  </a:lnTo>
                  <a:lnTo>
                    <a:pt x="19049" y="7327"/>
                  </a:lnTo>
                  <a:lnTo>
                    <a:pt x="19049" y="8089"/>
                  </a:lnTo>
                  <a:lnTo>
                    <a:pt x="19049" y="7327"/>
                  </a:lnTo>
                  <a:lnTo>
                    <a:pt x="19049" y="6553"/>
                  </a:lnTo>
                  <a:lnTo>
                    <a:pt x="19049" y="7327"/>
                  </a:lnTo>
                  <a:lnTo>
                    <a:pt x="19443" y="6553"/>
                  </a:lnTo>
                  <a:lnTo>
                    <a:pt x="19443" y="7327"/>
                  </a:lnTo>
                  <a:lnTo>
                    <a:pt x="19443" y="6553"/>
                  </a:lnTo>
                  <a:lnTo>
                    <a:pt x="19443" y="5778"/>
                  </a:lnTo>
                  <a:lnTo>
                    <a:pt x="20218" y="5003"/>
                  </a:lnTo>
                  <a:lnTo>
                    <a:pt x="20218" y="4241"/>
                  </a:lnTo>
                  <a:lnTo>
                    <a:pt x="20993" y="3467"/>
                  </a:lnTo>
                  <a:lnTo>
                    <a:pt x="20993" y="4241"/>
                  </a:lnTo>
                  <a:lnTo>
                    <a:pt x="20993" y="3467"/>
                  </a:lnTo>
                  <a:lnTo>
                    <a:pt x="21767" y="3467"/>
                  </a:lnTo>
                  <a:lnTo>
                    <a:pt x="21767" y="3086"/>
                  </a:lnTo>
                  <a:lnTo>
                    <a:pt x="22555" y="3086"/>
                  </a:lnTo>
                  <a:lnTo>
                    <a:pt x="22555" y="2311"/>
                  </a:lnTo>
                  <a:lnTo>
                    <a:pt x="23329" y="3086"/>
                  </a:lnTo>
                  <a:lnTo>
                    <a:pt x="24104" y="3086"/>
                  </a:lnTo>
                  <a:lnTo>
                    <a:pt x="24104" y="3467"/>
                  </a:lnTo>
                  <a:lnTo>
                    <a:pt x="24879" y="3467"/>
                  </a:lnTo>
                  <a:lnTo>
                    <a:pt x="24879" y="4241"/>
                  </a:lnTo>
                  <a:lnTo>
                    <a:pt x="24879" y="5003"/>
                  </a:lnTo>
                  <a:lnTo>
                    <a:pt x="24879" y="5778"/>
                  </a:lnTo>
                  <a:lnTo>
                    <a:pt x="25653" y="5778"/>
                  </a:lnTo>
                  <a:lnTo>
                    <a:pt x="26441" y="5778"/>
                  </a:lnTo>
                  <a:lnTo>
                    <a:pt x="26441" y="6553"/>
                  </a:lnTo>
                  <a:lnTo>
                    <a:pt x="27216" y="6553"/>
                  </a:lnTo>
                  <a:lnTo>
                    <a:pt x="27990" y="6553"/>
                  </a:lnTo>
                  <a:lnTo>
                    <a:pt x="27990" y="7327"/>
                  </a:lnTo>
                  <a:lnTo>
                    <a:pt x="27990" y="6553"/>
                  </a:lnTo>
                  <a:lnTo>
                    <a:pt x="28384" y="6553"/>
                  </a:lnTo>
                  <a:lnTo>
                    <a:pt x="29159" y="5003"/>
                  </a:lnTo>
                  <a:lnTo>
                    <a:pt x="29159" y="4241"/>
                  </a:lnTo>
                  <a:lnTo>
                    <a:pt x="29933" y="4241"/>
                  </a:lnTo>
                  <a:lnTo>
                    <a:pt x="30708" y="4241"/>
                  </a:lnTo>
                  <a:lnTo>
                    <a:pt x="30708" y="5003"/>
                  </a:lnTo>
                  <a:lnTo>
                    <a:pt x="30708" y="4241"/>
                  </a:lnTo>
                  <a:lnTo>
                    <a:pt x="31495" y="4241"/>
                  </a:lnTo>
                  <a:lnTo>
                    <a:pt x="31495" y="5003"/>
                  </a:lnTo>
                  <a:lnTo>
                    <a:pt x="32270" y="5003"/>
                  </a:lnTo>
                  <a:lnTo>
                    <a:pt x="33045" y="4241"/>
                  </a:lnTo>
                  <a:lnTo>
                    <a:pt x="33820" y="4241"/>
                  </a:lnTo>
                  <a:lnTo>
                    <a:pt x="34594" y="3467"/>
                  </a:lnTo>
                  <a:lnTo>
                    <a:pt x="33820" y="3467"/>
                  </a:lnTo>
                  <a:lnTo>
                    <a:pt x="34594" y="3467"/>
                  </a:lnTo>
                  <a:lnTo>
                    <a:pt x="35382" y="3467"/>
                  </a:lnTo>
                  <a:lnTo>
                    <a:pt x="35382" y="3086"/>
                  </a:lnTo>
                  <a:lnTo>
                    <a:pt x="36156" y="3086"/>
                  </a:lnTo>
                  <a:lnTo>
                    <a:pt x="36931" y="2311"/>
                  </a:lnTo>
                  <a:lnTo>
                    <a:pt x="36931" y="3086"/>
                  </a:lnTo>
                  <a:lnTo>
                    <a:pt x="37706" y="2311"/>
                  </a:lnTo>
                  <a:lnTo>
                    <a:pt x="37706" y="3086"/>
                  </a:lnTo>
                  <a:lnTo>
                    <a:pt x="37706" y="3467"/>
                  </a:lnTo>
                  <a:lnTo>
                    <a:pt x="37706" y="4241"/>
                  </a:lnTo>
                  <a:lnTo>
                    <a:pt x="37706" y="5003"/>
                  </a:lnTo>
                  <a:lnTo>
                    <a:pt x="38099" y="5778"/>
                  </a:lnTo>
                  <a:lnTo>
                    <a:pt x="38099" y="5003"/>
                  </a:lnTo>
                  <a:lnTo>
                    <a:pt x="38874" y="5003"/>
                  </a:lnTo>
                  <a:lnTo>
                    <a:pt x="38874" y="5778"/>
                  </a:lnTo>
                  <a:lnTo>
                    <a:pt x="38874" y="5003"/>
                  </a:lnTo>
                  <a:lnTo>
                    <a:pt x="39649" y="5003"/>
                  </a:lnTo>
                  <a:lnTo>
                    <a:pt x="38874" y="5003"/>
                  </a:lnTo>
                  <a:lnTo>
                    <a:pt x="39649" y="5003"/>
                  </a:lnTo>
                  <a:lnTo>
                    <a:pt x="40436" y="5003"/>
                  </a:lnTo>
                  <a:lnTo>
                    <a:pt x="41211" y="5003"/>
                  </a:lnTo>
                  <a:lnTo>
                    <a:pt x="41211" y="4241"/>
                  </a:lnTo>
                  <a:lnTo>
                    <a:pt x="41986" y="4241"/>
                  </a:lnTo>
                  <a:lnTo>
                    <a:pt x="41986" y="3467"/>
                  </a:lnTo>
                  <a:lnTo>
                    <a:pt x="42760" y="3467"/>
                  </a:lnTo>
                  <a:lnTo>
                    <a:pt x="42760" y="3086"/>
                  </a:lnTo>
                  <a:lnTo>
                    <a:pt x="43535" y="3086"/>
                  </a:lnTo>
                  <a:lnTo>
                    <a:pt x="42760" y="3086"/>
                  </a:lnTo>
                  <a:lnTo>
                    <a:pt x="43535" y="3086"/>
                  </a:lnTo>
                  <a:lnTo>
                    <a:pt x="43535" y="3467"/>
                  </a:lnTo>
                  <a:lnTo>
                    <a:pt x="44322" y="3086"/>
                  </a:lnTo>
                  <a:lnTo>
                    <a:pt x="44322" y="2311"/>
                  </a:lnTo>
                  <a:lnTo>
                    <a:pt x="44322" y="1536"/>
                  </a:lnTo>
                  <a:lnTo>
                    <a:pt x="45097" y="1536"/>
                  </a:lnTo>
                  <a:lnTo>
                    <a:pt x="45097" y="762"/>
                  </a:lnTo>
                  <a:lnTo>
                    <a:pt x="45872" y="762"/>
                  </a:lnTo>
                  <a:lnTo>
                    <a:pt x="45872" y="0"/>
                  </a:lnTo>
                  <a:lnTo>
                    <a:pt x="46647" y="0"/>
                  </a:lnTo>
                  <a:lnTo>
                    <a:pt x="46647" y="762"/>
                  </a:lnTo>
                  <a:lnTo>
                    <a:pt x="47421" y="762"/>
                  </a:lnTo>
                  <a:lnTo>
                    <a:pt x="47421" y="1536"/>
                  </a:lnTo>
                  <a:lnTo>
                    <a:pt x="47421" y="2311"/>
                  </a:lnTo>
                  <a:lnTo>
                    <a:pt x="47421" y="1536"/>
                  </a:lnTo>
                  <a:lnTo>
                    <a:pt x="47421" y="2311"/>
                  </a:lnTo>
                  <a:lnTo>
                    <a:pt x="47815" y="2311"/>
                  </a:lnTo>
                  <a:lnTo>
                    <a:pt x="47421" y="2311"/>
                  </a:lnTo>
                  <a:lnTo>
                    <a:pt x="47421" y="3086"/>
                  </a:lnTo>
                  <a:lnTo>
                    <a:pt x="47815" y="3086"/>
                  </a:lnTo>
                  <a:lnTo>
                    <a:pt x="47815" y="2311"/>
                  </a:lnTo>
                  <a:lnTo>
                    <a:pt x="48590" y="1536"/>
                  </a:lnTo>
                  <a:lnTo>
                    <a:pt x="48590" y="2311"/>
                  </a:lnTo>
                  <a:lnTo>
                    <a:pt x="49377" y="2311"/>
                  </a:lnTo>
                  <a:lnTo>
                    <a:pt x="50152" y="2311"/>
                  </a:lnTo>
                  <a:lnTo>
                    <a:pt x="50152" y="1536"/>
                  </a:lnTo>
                  <a:lnTo>
                    <a:pt x="50926" y="1536"/>
                  </a:lnTo>
                  <a:lnTo>
                    <a:pt x="50926" y="2311"/>
                  </a:lnTo>
                  <a:lnTo>
                    <a:pt x="50926" y="3086"/>
                  </a:lnTo>
                  <a:lnTo>
                    <a:pt x="51701" y="3086"/>
                  </a:lnTo>
                  <a:lnTo>
                    <a:pt x="51701" y="3467"/>
                  </a:lnTo>
                  <a:lnTo>
                    <a:pt x="50926" y="3467"/>
                  </a:lnTo>
                  <a:lnTo>
                    <a:pt x="51701" y="3467"/>
                  </a:lnTo>
                  <a:lnTo>
                    <a:pt x="51701" y="4241"/>
                  </a:lnTo>
                  <a:lnTo>
                    <a:pt x="51701" y="5003"/>
                  </a:lnTo>
                  <a:lnTo>
                    <a:pt x="50926" y="5003"/>
                  </a:lnTo>
                  <a:lnTo>
                    <a:pt x="51701" y="5778"/>
                  </a:lnTo>
                  <a:lnTo>
                    <a:pt x="51701" y="5003"/>
                  </a:lnTo>
                  <a:lnTo>
                    <a:pt x="52476" y="5003"/>
                  </a:lnTo>
                  <a:lnTo>
                    <a:pt x="51701" y="5003"/>
                  </a:lnTo>
                  <a:lnTo>
                    <a:pt x="51701" y="5778"/>
                  </a:lnTo>
                  <a:lnTo>
                    <a:pt x="50926" y="5778"/>
                  </a:lnTo>
                  <a:lnTo>
                    <a:pt x="51701" y="5778"/>
                  </a:lnTo>
                  <a:lnTo>
                    <a:pt x="52476" y="5778"/>
                  </a:lnTo>
                  <a:lnTo>
                    <a:pt x="51701" y="5778"/>
                  </a:lnTo>
                  <a:lnTo>
                    <a:pt x="50926" y="5778"/>
                  </a:lnTo>
                  <a:lnTo>
                    <a:pt x="50926" y="6553"/>
                  </a:lnTo>
                  <a:lnTo>
                    <a:pt x="51701" y="6553"/>
                  </a:lnTo>
                  <a:lnTo>
                    <a:pt x="51701" y="7327"/>
                  </a:lnTo>
                  <a:lnTo>
                    <a:pt x="50926" y="7327"/>
                  </a:lnTo>
                  <a:lnTo>
                    <a:pt x="50926" y="8089"/>
                  </a:lnTo>
                  <a:lnTo>
                    <a:pt x="51701" y="8089"/>
                  </a:lnTo>
                  <a:lnTo>
                    <a:pt x="50926" y="8089"/>
                  </a:lnTo>
                  <a:lnTo>
                    <a:pt x="50152" y="8864"/>
                  </a:lnTo>
                  <a:lnTo>
                    <a:pt x="50926" y="8864"/>
                  </a:lnTo>
                  <a:lnTo>
                    <a:pt x="50152" y="8864"/>
                  </a:lnTo>
                  <a:lnTo>
                    <a:pt x="50152" y="9639"/>
                  </a:lnTo>
                  <a:lnTo>
                    <a:pt x="50926" y="9639"/>
                  </a:lnTo>
                  <a:lnTo>
                    <a:pt x="50926" y="10401"/>
                  </a:lnTo>
                  <a:lnTo>
                    <a:pt x="51701" y="11176"/>
                  </a:lnTo>
                  <a:lnTo>
                    <a:pt x="50926" y="11176"/>
                  </a:lnTo>
                  <a:lnTo>
                    <a:pt x="50926" y="10401"/>
                  </a:lnTo>
                  <a:lnTo>
                    <a:pt x="50152" y="11176"/>
                  </a:lnTo>
                  <a:lnTo>
                    <a:pt x="50926" y="11176"/>
                  </a:lnTo>
                  <a:lnTo>
                    <a:pt x="50152" y="11176"/>
                  </a:lnTo>
                  <a:lnTo>
                    <a:pt x="50152" y="11950"/>
                  </a:lnTo>
                  <a:lnTo>
                    <a:pt x="50926" y="11950"/>
                  </a:lnTo>
                  <a:lnTo>
                    <a:pt x="50152" y="11950"/>
                  </a:lnTo>
                  <a:lnTo>
                    <a:pt x="50926" y="11950"/>
                  </a:lnTo>
                  <a:lnTo>
                    <a:pt x="52476" y="11950"/>
                  </a:lnTo>
                  <a:lnTo>
                    <a:pt x="51701" y="12725"/>
                  </a:lnTo>
                  <a:lnTo>
                    <a:pt x="52476" y="13106"/>
                  </a:lnTo>
                  <a:lnTo>
                    <a:pt x="52476" y="12725"/>
                  </a:lnTo>
                  <a:lnTo>
                    <a:pt x="52476" y="13106"/>
                  </a:lnTo>
                  <a:lnTo>
                    <a:pt x="52476" y="12725"/>
                  </a:lnTo>
                  <a:lnTo>
                    <a:pt x="53263" y="12725"/>
                  </a:lnTo>
                  <a:lnTo>
                    <a:pt x="54038" y="12725"/>
                  </a:lnTo>
                  <a:lnTo>
                    <a:pt x="54813" y="12725"/>
                  </a:lnTo>
                  <a:lnTo>
                    <a:pt x="54813" y="11950"/>
                  </a:lnTo>
                  <a:lnTo>
                    <a:pt x="55587" y="11950"/>
                  </a:lnTo>
                  <a:lnTo>
                    <a:pt x="55587" y="11176"/>
                  </a:lnTo>
                  <a:lnTo>
                    <a:pt x="55587" y="10401"/>
                  </a:lnTo>
                  <a:lnTo>
                    <a:pt x="56375" y="10401"/>
                  </a:lnTo>
                  <a:lnTo>
                    <a:pt x="56756" y="10401"/>
                  </a:lnTo>
                  <a:lnTo>
                    <a:pt x="56756" y="9639"/>
                  </a:lnTo>
                  <a:lnTo>
                    <a:pt x="57530" y="9639"/>
                  </a:lnTo>
                  <a:lnTo>
                    <a:pt x="58318" y="9639"/>
                  </a:lnTo>
                  <a:lnTo>
                    <a:pt x="59093" y="10401"/>
                  </a:lnTo>
                  <a:lnTo>
                    <a:pt x="59093" y="9639"/>
                  </a:lnTo>
                  <a:lnTo>
                    <a:pt x="59867" y="9639"/>
                  </a:lnTo>
                  <a:lnTo>
                    <a:pt x="60642" y="8864"/>
                  </a:lnTo>
                  <a:lnTo>
                    <a:pt x="61417" y="9639"/>
                  </a:lnTo>
                  <a:lnTo>
                    <a:pt x="61417" y="10401"/>
                  </a:lnTo>
                  <a:lnTo>
                    <a:pt x="60642" y="10401"/>
                  </a:lnTo>
                  <a:lnTo>
                    <a:pt x="61417" y="10401"/>
                  </a:lnTo>
                  <a:lnTo>
                    <a:pt x="61417" y="11176"/>
                  </a:lnTo>
                  <a:lnTo>
                    <a:pt x="62204" y="11950"/>
                  </a:lnTo>
                  <a:lnTo>
                    <a:pt x="62204" y="12725"/>
                  </a:lnTo>
                  <a:lnTo>
                    <a:pt x="61417" y="12725"/>
                  </a:lnTo>
                  <a:lnTo>
                    <a:pt x="61417" y="13106"/>
                  </a:lnTo>
                  <a:lnTo>
                    <a:pt x="62204" y="13106"/>
                  </a:lnTo>
                  <a:lnTo>
                    <a:pt x="62979" y="12725"/>
                  </a:lnTo>
                  <a:lnTo>
                    <a:pt x="63753" y="12725"/>
                  </a:lnTo>
                  <a:lnTo>
                    <a:pt x="64528" y="13106"/>
                  </a:lnTo>
                  <a:lnTo>
                    <a:pt x="65303" y="13106"/>
                  </a:lnTo>
                  <a:lnTo>
                    <a:pt x="65303" y="13881"/>
                  </a:lnTo>
                  <a:lnTo>
                    <a:pt x="65303" y="13106"/>
                  </a:lnTo>
                  <a:lnTo>
                    <a:pt x="66090" y="13881"/>
                  </a:lnTo>
                  <a:lnTo>
                    <a:pt x="66090" y="14643"/>
                  </a:lnTo>
                  <a:lnTo>
                    <a:pt x="65303" y="14643"/>
                  </a:lnTo>
                  <a:lnTo>
                    <a:pt x="65303" y="15417"/>
                  </a:lnTo>
                  <a:lnTo>
                    <a:pt x="66090" y="15417"/>
                  </a:lnTo>
                  <a:lnTo>
                    <a:pt x="65303" y="16192"/>
                  </a:lnTo>
                  <a:lnTo>
                    <a:pt x="66090" y="16192"/>
                  </a:lnTo>
                  <a:lnTo>
                    <a:pt x="66090" y="16967"/>
                  </a:lnTo>
                  <a:lnTo>
                    <a:pt x="66090" y="17729"/>
                  </a:lnTo>
                  <a:lnTo>
                    <a:pt x="66090" y="18503"/>
                  </a:lnTo>
                  <a:lnTo>
                    <a:pt x="65303" y="18503"/>
                  </a:lnTo>
                  <a:lnTo>
                    <a:pt x="65303" y="19278"/>
                  </a:lnTo>
                  <a:lnTo>
                    <a:pt x="66090" y="20053"/>
                  </a:lnTo>
                  <a:lnTo>
                    <a:pt x="66471" y="19278"/>
                  </a:lnTo>
                  <a:lnTo>
                    <a:pt x="67246" y="19278"/>
                  </a:lnTo>
                  <a:lnTo>
                    <a:pt x="66471" y="19278"/>
                  </a:lnTo>
                  <a:lnTo>
                    <a:pt x="66471" y="20053"/>
                  </a:lnTo>
                  <a:lnTo>
                    <a:pt x="66471" y="20815"/>
                  </a:lnTo>
                  <a:lnTo>
                    <a:pt x="66471" y="21590"/>
                  </a:lnTo>
                  <a:lnTo>
                    <a:pt x="66471" y="22364"/>
                  </a:lnTo>
                  <a:lnTo>
                    <a:pt x="67246" y="22364"/>
                  </a:lnTo>
                  <a:lnTo>
                    <a:pt x="67246" y="22745"/>
                  </a:lnTo>
                  <a:lnTo>
                    <a:pt x="67246" y="22364"/>
                  </a:lnTo>
                  <a:lnTo>
                    <a:pt x="68033" y="22364"/>
                  </a:lnTo>
                  <a:lnTo>
                    <a:pt x="68808" y="22364"/>
                  </a:lnTo>
                  <a:lnTo>
                    <a:pt x="69583" y="22364"/>
                  </a:lnTo>
                  <a:lnTo>
                    <a:pt x="69583" y="22745"/>
                  </a:lnTo>
                  <a:lnTo>
                    <a:pt x="69583" y="23520"/>
                  </a:lnTo>
                  <a:lnTo>
                    <a:pt x="70357" y="23520"/>
                  </a:lnTo>
                  <a:lnTo>
                    <a:pt x="70357" y="24282"/>
                  </a:lnTo>
                  <a:lnTo>
                    <a:pt x="71145" y="24282"/>
                  </a:lnTo>
                  <a:lnTo>
                    <a:pt x="71145" y="25057"/>
                  </a:lnTo>
                  <a:lnTo>
                    <a:pt x="71145" y="25831"/>
                  </a:lnTo>
                  <a:lnTo>
                    <a:pt x="71920" y="25831"/>
                  </a:lnTo>
                  <a:lnTo>
                    <a:pt x="71920" y="26606"/>
                  </a:lnTo>
                  <a:lnTo>
                    <a:pt x="72694" y="26606"/>
                  </a:lnTo>
                  <a:lnTo>
                    <a:pt x="72694" y="27368"/>
                  </a:lnTo>
                  <a:lnTo>
                    <a:pt x="72694" y="2814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88" name="object 158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348690" y="2989931"/>
              <a:ext cx="186138" cy="158268"/>
            </a:xfrm>
            <a:prstGeom prst="rect">
              <a:avLst/>
            </a:prstGeom>
          </p:spPr>
        </p:pic>
        <p:sp>
          <p:nvSpPr>
            <p:cNvPr id="1589" name="object 1589"/>
            <p:cNvSpPr/>
            <p:nvPr/>
          </p:nvSpPr>
          <p:spPr>
            <a:xfrm>
              <a:off x="6068499" y="3018577"/>
              <a:ext cx="136525" cy="132080"/>
            </a:xfrm>
            <a:custGeom>
              <a:avLst/>
              <a:gdLst/>
              <a:ahLst/>
              <a:cxnLst/>
              <a:rect l="l" t="t" r="r" b="b"/>
              <a:pathLst>
                <a:path w="136525" h="132080">
                  <a:moveTo>
                    <a:pt x="133997" y="121920"/>
                  </a:moveTo>
                  <a:lnTo>
                    <a:pt x="95034" y="121920"/>
                  </a:lnTo>
                  <a:lnTo>
                    <a:pt x="95034" y="123190"/>
                  </a:lnTo>
                  <a:lnTo>
                    <a:pt x="95821" y="123190"/>
                  </a:lnTo>
                  <a:lnTo>
                    <a:pt x="95821" y="124460"/>
                  </a:lnTo>
                  <a:lnTo>
                    <a:pt x="110236" y="124460"/>
                  </a:lnTo>
                  <a:lnTo>
                    <a:pt x="112572" y="125730"/>
                  </a:lnTo>
                  <a:lnTo>
                    <a:pt x="111785" y="125730"/>
                  </a:lnTo>
                  <a:lnTo>
                    <a:pt x="111785" y="128270"/>
                  </a:lnTo>
                  <a:lnTo>
                    <a:pt x="112572" y="129540"/>
                  </a:lnTo>
                  <a:lnTo>
                    <a:pt x="113728" y="130810"/>
                  </a:lnTo>
                  <a:lnTo>
                    <a:pt x="116065" y="130810"/>
                  </a:lnTo>
                  <a:lnTo>
                    <a:pt x="117627" y="132080"/>
                  </a:lnTo>
                  <a:lnTo>
                    <a:pt x="128930" y="132080"/>
                  </a:lnTo>
                  <a:lnTo>
                    <a:pt x="130479" y="128270"/>
                  </a:lnTo>
                  <a:lnTo>
                    <a:pt x="132041" y="125730"/>
                  </a:lnTo>
                  <a:lnTo>
                    <a:pt x="133997" y="121920"/>
                  </a:lnTo>
                  <a:close/>
                </a:path>
                <a:path w="136525" h="132080">
                  <a:moveTo>
                    <a:pt x="102057" y="129540"/>
                  </a:moveTo>
                  <a:lnTo>
                    <a:pt x="100495" y="129540"/>
                  </a:lnTo>
                  <a:lnTo>
                    <a:pt x="100495" y="130810"/>
                  </a:lnTo>
                  <a:lnTo>
                    <a:pt x="102057" y="129540"/>
                  </a:lnTo>
                  <a:close/>
                </a:path>
                <a:path w="136525" h="132080">
                  <a:moveTo>
                    <a:pt x="105549" y="129540"/>
                  </a:moveTo>
                  <a:lnTo>
                    <a:pt x="102057" y="129540"/>
                  </a:lnTo>
                  <a:lnTo>
                    <a:pt x="104000" y="130810"/>
                  </a:lnTo>
                  <a:lnTo>
                    <a:pt x="104775" y="130810"/>
                  </a:lnTo>
                  <a:lnTo>
                    <a:pt x="105549" y="129540"/>
                  </a:lnTo>
                  <a:close/>
                </a:path>
                <a:path w="136525" h="132080">
                  <a:moveTo>
                    <a:pt x="107886" y="128270"/>
                  </a:moveTo>
                  <a:lnTo>
                    <a:pt x="100495" y="128270"/>
                  </a:lnTo>
                  <a:lnTo>
                    <a:pt x="99707" y="129540"/>
                  </a:lnTo>
                  <a:lnTo>
                    <a:pt x="106337" y="129540"/>
                  </a:lnTo>
                  <a:lnTo>
                    <a:pt x="107886" y="128270"/>
                  </a:lnTo>
                  <a:close/>
                </a:path>
                <a:path w="136525" h="132080">
                  <a:moveTo>
                    <a:pt x="108673" y="125730"/>
                  </a:moveTo>
                  <a:lnTo>
                    <a:pt x="101269" y="125730"/>
                  </a:lnTo>
                  <a:lnTo>
                    <a:pt x="101269" y="128270"/>
                  </a:lnTo>
                  <a:lnTo>
                    <a:pt x="108673" y="128270"/>
                  </a:lnTo>
                  <a:lnTo>
                    <a:pt x="108673" y="125730"/>
                  </a:lnTo>
                  <a:close/>
                </a:path>
                <a:path w="136525" h="132080">
                  <a:moveTo>
                    <a:pt x="110236" y="124460"/>
                  </a:moveTo>
                  <a:lnTo>
                    <a:pt x="98158" y="124460"/>
                  </a:lnTo>
                  <a:lnTo>
                    <a:pt x="98158" y="125730"/>
                  </a:lnTo>
                  <a:lnTo>
                    <a:pt x="109448" y="125730"/>
                  </a:lnTo>
                  <a:lnTo>
                    <a:pt x="110236" y="124460"/>
                  </a:lnTo>
                  <a:close/>
                </a:path>
                <a:path w="136525" h="132080">
                  <a:moveTo>
                    <a:pt x="134772" y="116840"/>
                  </a:moveTo>
                  <a:lnTo>
                    <a:pt x="92316" y="116840"/>
                  </a:lnTo>
                  <a:lnTo>
                    <a:pt x="91528" y="118110"/>
                  </a:lnTo>
                  <a:lnTo>
                    <a:pt x="92316" y="118110"/>
                  </a:lnTo>
                  <a:lnTo>
                    <a:pt x="93878" y="119380"/>
                  </a:lnTo>
                  <a:lnTo>
                    <a:pt x="93091" y="119380"/>
                  </a:lnTo>
                  <a:lnTo>
                    <a:pt x="93878" y="120650"/>
                  </a:lnTo>
                  <a:lnTo>
                    <a:pt x="93878" y="121920"/>
                  </a:lnTo>
                  <a:lnTo>
                    <a:pt x="136321" y="121920"/>
                  </a:lnTo>
                  <a:lnTo>
                    <a:pt x="134772" y="119380"/>
                  </a:lnTo>
                  <a:lnTo>
                    <a:pt x="134772" y="116840"/>
                  </a:lnTo>
                  <a:close/>
                </a:path>
                <a:path w="136525" h="132080">
                  <a:moveTo>
                    <a:pt x="130479" y="113030"/>
                  </a:moveTo>
                  <a:lnTo>
                    <a:pt x="92316" y="113030"/>
                  </a:lnTo>
                  <a:lnTo>
                    <a:pt x="92316" y="114300"/>
                  </a:lnTo>
                  <a:lnTo>
                    <a:pt x="91528" y="115570"/>
                  </a:lnTo>
                  <a:lnTo>
                    <a:pt x="91528" y="116840"/>
                  </a:lnTo>
                  <a:lnTo>
                    <a:pt x="133210" y="116840"/>
                  </a:lnTo>
                  <a:lnTo>
                    <a:pt x="133210" y="115570"/>
                  </a:lnTo>
                  <a:lnTo>
                    <a:pt x="132041" y="115570"/>
                  </a:lnTo>
                  <a:lnTo>
                    <a:pt x="132041" y="114300"/>
                  </a:lnTo>
                  <a:lnTo>
                    <a:pt x="130479" y="114300"/>
                  </a:lnTo>
                  <a:lnTo>
                    <a:pt x="130479" y="113030"/>
                  </a:lnTo>
                  <a:close/>
                </a:path>
                <a:path w="136525" h="132080">
                  <a:moveTo>
                    <a:pt x="128143" y="110490"/>
                  </a:moveTo>
                  <a:lnTo>
                    <a:pt x="93091" y="110490"/>
                  </a:lnTo>
                  <a:lnTo>
                    <a:pt x="93091" y="113030"/>
                  </a:lnTo>
                  <a:lnTo>
                    <a:pt x="128930" y="113030"/>
                  </a:lnTo>
                  <a:lnTo>
                    <a:pt x="128930" y="111760"/>
                  </a:lnTo>
                  <a:lnTo>
                    <a:pt x="128143" y="110490"/>
                  </a:lnTo>
                  <a:close/>
                </a:path>
                <a:path w="136525" h="132080">
                  <a:moveTo>
                    <a:pt x="78676" y="109220"/>
                  </a:moveTo>
                  <a:lnTo>
                    <a:pt x="76339" y="109220"/>
                  </a:lnTo>
                  <a:lnTo>
                    <a:pt x="76339" y="110490"/>
                  </a:lnTo>
                  <a:lnTo>
                    <a:pt x="77901" y="110490"/>
                  </a:lnTo>
                  <a:lnTo>
                    <a:pt x="78676" y="109220"/>
                  </a:lnTo>
                  <a:close/>
                </a:path>
                <a:path w="136525" h="132080">
                  <a:moveTo>
                    <a:pt x="83350" y="105410"/>
                  </a:moveTo>
                  <a:lnTo>
                    <a:pt x="75565" y="105410"/>
                  </a:lnTo>
                  <a:lnTo>
                    <a:pt x="75565" y="109220"/>
                  </a:lnTo>
                  <a:lnTo>
                    <a:pt x="78676" y="109220"/>
                  </a:lnTo>
                  <a:lnTo>
                    <a:pt x="78676" y="110490"/>
                  </a:lnTo>
                  <a:lnTo>
                    <a:pt x="81013" y="110490"/>
                  </a:lnTo>
                  <a:lnTo>
                    <a:pt x="82575" y="107950"/>
                  </a:lnTo>
                  <a:lnTo>
                    <a:pt x="82575" y="106680"/>
                  </a:lnTo>
                  <a:lnTo>
                    <a:pt x="83350" y="105410"/>
                  </a:lnTo>
                  <a:close/>
                </a:path>
                <a:path w="136525" h="132080">
                  <a:moveTo>
                    <a:pt x="124256" y="106680"/>
                  </a:moveTo>
                  <a:lnTo>
                    <a:pt x="84518" y="106680"/>
                  </a:lnTo>
                  <a:lnTo>
                    <a:pt x="84518" y="107950"/>
                  </a:lnTo>
                  <a:lnTo>
                    <a:pt x="91528" y="107950"/>
                  </a:lnTo>
                  <a:lnTo>
                    <a:pt x="90754" y="109220"/>
                  </a:lnTo>
                  <a:lnTo>
                    <a:pt x="90754" y="110490"/>
                  </a:lnTo>
                  <a:lnTo>
                    <a:pt x="129705" y="110490"/>
                  </a:lnTo>
                  <a:lnTo>
                    <a:pt x="129705" y="109220"/>
                  </a:lnTo>
                  <a:lnTo>
                    <a:pt x="124256" y="107950"/>
                  </a:lnTo>
                  <a:lnTo>
                    <a:pt x="124256" y="106680"/>
                  </a:lnTo>
                  <a:close/>
                </a:path>
                <a:path w="136525" h="132080">
                  <a:moveTo>
                    <a:pt x="122301" y="97790"/>
                  </a:moveTo>
                  <a:lnTo>
                    <a:pt x="121526" y="97790"/>
                  </a:lnTo>
                  <a:lnTo>
                    <a:pt x="121526" y="99060"/>
                  </a:lnTo>
                  <a:lnTo>
                    <a:pt x="45961" y="99060"/>
                  </a:lnTo>
                  <a:lnTo>
                    <a:pt x="46736" y="102870"/>
                  </a:lnTo>
                  <a:lnTo>
                    <a:pt x="47129" y="104140"/>
                  </a:lnTo>
                  <a:lnTo>
                    <a:pt x="48691" y="104140"/>
                  </a:lnTo>
                  <a:lnTo>
                    <a:pt x="48691" y="106680"/>
                  </a:lnTo>
                  <a:lnTo>
                    <a:pt x="49466" y="106680"/>
                  </a:lnTo>
                  <a:lnTo>
                    <a:pt x="49466" y="107950"/>
                  </a:lnTo>
                  <a:lnTo>
                    <a:pt x="50241" y="109220"/>
                  </a:lnTo>
                  <a:lnTo>
                    <a:pt x="51028" y="109220"/>
                  </a:lnTo>
                  <a:lnTo>
                    <a:pt x="51028" y="107950"/>
                  </a:lnTo>
                  <a:lnTo>
                    <a:pt x="56083" y="107950"/>
                  </a:lnTo>
                  <a:lnTo>
                    <a:pt x="58420" y="105410"/>
                  </a:lnTo>
                  <a:lnTo>
                    <a:pt x="58420" y="104140"/>
                  </a:lnTo>
                  <a:lnTo>
                    <a:pt x="59207" y="102870"/>
                  </a:lnTo>
                  <a:lnTo>
                    <a:pt x="59982" y="102870"/>
                  </a:lnTo>
                  <a:lnTo>
                    <a:pt x="60756" y="101600"/>
                  </a:lnTo>
                  <a:lnTo>
                    <a:pt x="65043" y="101600"/>
                  </a:lnTo>
                  <a:lnTo>
                    <a:pt x="65430" y="100330"/>
                  </a:lnTo>
                  <a:lnTo>
                    <a:pt x="123469" y="100330"/>
                  </a:lnTo>
                  <a:lnTo>
                    <a:pt x="122301" y="99060"/>
                  </a:lnTo>
                  <a:lnTo>
                    <a:pt x="122301" y="97790"/>
                  </a:lnTo>
                  <a:close/>
                </a:path>
                <a:path w="136525" h="132080">
                  <a:moveTo>
                    <a:pt x="89192" y="107950"/>
                  </a:moveTo>
                  <a:lnTo>
                    <a:pt x="86855" y="107950"/>
                  </a:lnTo>
                  <a:lnTo>
                    <a:pt x="86855" y="109220"/>
                  </a:lnTo>
                  <a:lnTo>
                    <a:pt x="88417" y="109220"/>
                  </a:lnTo>
                  <a:lnTo>
                    <a:pt x="89192" y="107950"/>
                  </a:lnTo>
                  <a:close/>
                </a:path>
                <a:path w="136525" h="132080">
                  <a:moveTo>
                    <a:pt x="123469" y="100330"/>
                  </a:moveTo>
                  <a:lnTo>
                    <a:pt x="65824" y="100330"/>
                  </a:lnTo>
                  <a:lnTo>
                    <a:pt x="65824" y="101600"/>
                  </a:lnTo>
                  <a:lnTo>
                    <a:pt x="70497" y="101600"/>
                  </a:lnTo>
                  <a:lnTo>
                    <a:pt x="71285" y="102870"/>
                  </a:lnTo>
                  <a:lnTo>
                    <a:pt x="75171" y="102870"/>
                  </a:lnTo>
                  <a:lnTo>
                    <a:pt x="75171" y="105410"/>
                  </a:lnTo>
                  <a:lnTo>
                    <a:pt x="84137" y="105410"/>
                  </a:lnTo>
                  <a:lnTo>
                    <a:pt x="84137" y="106680"/>
                  </a:lnTo>
                  <a:lnTo>
                    <a:pt x="122694" y="106680"/>
                  </a:lnTo>
                  <a:lnTo>
                    <a:pt x="122694" y="105410"/>
                  </a:lnTo>
                  <a:lnTo>
                    <a:pt x="122301" y="104140"/>
                  </a:lnTo>
                  <a:lnTo>
                    <a:pt x="124256" y="104140"/>
                  </a:lnTo>
                  <a:lnTo>
                    <a:pt x="124256" y="101600"/>
                  </a:lnTo>
                  <a:lnTo>
                    <a:pt x="123469" y="100330"/>
                  </a:lnTo>
                  <a:close/>
                </a:path>
                <a:path w="136525" h="132080">
                  <a:moveTo>
                    <a:pt x="63093" y="102870"/>
                  </a:moveTo>
                  <a:lnTo>
                    <a:pt x="61544" y="102870"/>
                  </a:lnTo>
                  <a:lnTo>
                    <a:pt x="62318" y="104140"/>
                  </a:lnTo>
                  <a:lnTo>
                    <a:pt x="63093" y="102870"/>
                  </a:lnTo>
                  <a:close/>
                </a:path>
                <a:path w="136525" h="132080">
                  <a:moveTo>
                    <a:pt x="68160" y="101600"/>
                  </a:moveTo>
                  <a:lnTo>
                    <a:pt x="66598" y="101600"/>
                  </a:lnTo>
                  <a:lnTo>
                    <a:pt x="66598" y="102870"/>
                  </a:lnTo>
                  <a:lnTo>
                    <a:pt x="67386" y="102870"/>
                  </a:lnTo>
                  <a:lnTo>
                    <a:pt x="67386" y="104140"/>
                  </a:lnTo>
                  <a:lnTo>
                    <a:pt x="68160" y="104140"/>
                  </a:lnTo>
                  <a:lnTo>
                    <a:pt x="68160" y="101600"/>
                  </a:lnTo>
                  <a:close/>
                </a:path>
                <a:path w="136525" h="132080">
                  <a:moveTo>
                    <a:pt x="38950" y="96520"/>
                  </a:moveTo>
                  <a:lnTo>
                    <a:pt x="36220" y="96520"/>
                  </a:lnTo>
                  <a:lnTo>
                    <a:pt x="36220" y="97790"/>
                  </a:lnTo>
                  <a:lnTo>
                    <a:pt x="35445" y="97790"/>
                  </a:lnTo>
                  <a:lnTo>
                    <a:pt x="35445" y="99060"/>
                  </a:lnTo>
                  <a:lnTo>
                    <a:pt x="34658" y="99060"/>
                  </a:lnTo>
                  <a:lnTo>
                    <a:pt x="33883" y="100330"/>
                  </a:lnTo>
                  <a:lnTo>
                    <a:pt x="33883" y="101600"/>
                  </a:lnTo>
                  <a:lnTo>
                    <a:pt x="34658" y="102870"/>
                  </a:lnTo>
                  <a:lnTo>
                    <a:pt x="37388" y="102870"/>
                  </a:lnTo>
                  <a:lnTo>
                    <a:pt x="38163" y="101600"/>
                  </a:lnTo>
                  <a:lnTo>
                    <a:pt x="38163" y="99060"/>
                  </a:lnTo>
                  <a:lnTo>
                    <a:pt x="38950" y="97790"/>
                  </a:lnTo>
                  <a:lnTo>
                    <a:pt x="38950" y="96520"/>
                  </a:lnTo>
                  <a:close/>
                </a:path>
                <a:path w="136525" h="132080">
                  <a:moveTo>
                    <a:pt x="65043" y="101600"/>
                  </a:moveTo>
                  <a:lnTo>
                    <a:pt x="60756" y="101600"/>
                  </a:lnTo>
                  <a:lnTo>
                    <a:pt x="60756" y="102870"/>
                  </a:lnTo>
                  <a:lnTo>
                    <a:pt x="64655" y="102870"/>
                  </a:lnTo>
                  <a:lnTo>
                    <a:pt x="65043" y="101600"/>
                  </a:lnTo>
                  <a:close/>
                </a:path>
                <a:path w="136525" h="132080">
                  <a:moveTo>
                    <a:pt x="120751" y="93980"/>
                  </a:moveTo>
                  <a:lnTo>
                    <a:pt x="44399" y="93980"/>
                  </a:lnTo>
                  <a:lnTo>
                    <a:pt x="43624" y="95250"/>
                  </a:lnTo>
                  <a:lnTo>
                    <a:pt x="44399" y="95250"/>
                  </a:lnTo>
                  <a:lnTo>
                    <a:pt x="45186" y="96520"/>
                  </a:lnTo>
                  <a:lnTo>
                    <a:pt x="45961" y="96520"/>
                  </a:lnTo>
                  <a:lnTo>
                    <a:pt x="45961" y="97790"/>
                  </a:lnTo>
                  <a:lnTo>
                    <a:pt x="45186" y="97790"/>
                  </a:lnTo>
                  <a:lnTo>
                    <a:pt x="44399" y="99060"/>
                  </a:lnTo>
                  <a:lnTo>
                    <a:pt x="120751" y="99060"/>
                  </a:lnTo>
                  <a:lnTo>
                    <a:pt x="120751" y="93980"/>
                  </a:lnTo>
                  <a:close/>
                </a:path>
                <a:path w="136525" h="132080">
                  <a:moveTo>
                    <a:pt x="40500" y="93980"/>
                  </a:moveTo>
                  <a:lnTo>
                    <a:pt x="36995" y="93980"/>
                  </a:lnTo>
                  <a:lnTo>
                    <a:pt x="36995" y="96520"/>
                  </a:lnTo>
                  <a:lnTo>
                    <a:pt x="39725" y="96520"/>
                  </a:lnTo>
                  <a:lnTo>
                    <a:pt x="40500" y="95250"/>
                  </a:lnTo>
                  <a:lnTo>
                    <a:pt x="40500" y="93980"/>
                  </a:lnTo>
                  <a:close/>
                </a:path>
                <a:path w="136525" h="132080">
                  <a:moveTo>
                    <a:pt x="39725" y="91440"/>
                  </a:moveTo>
                  <a:lnTo>
                    <a:pt x="36220" y="91440"/>
                  </a:lnTo>
                  <a:lnTo>
                    <a:pt x="36220" y="93980"/>
                  </a:lnTo>
                  <a:lnTo>
                    <a:pt x="38950" y="93980"/>
                  </a:lnTo>
                  <a:lnTo>
                    <a:pt x="38950" y="92710"/>
                  </a:lnTo>
                  <a:lnTo>
                    <a:pt x="39725" y="92710"/>
                  </a:lnTo>
                  <a:lnTo>
                    <a:pt x="39725" y="91440"/>
                  </a:lnTo>
                  <a:close/>
                </a:path>
                <a:path w="136525" h="132080">
                  <a:moveTo>
                    <a:pt x="39725" y="92710"/>
                  </a:moveTo>
                  <a:lnTo>
                    <a:pt x="38950" y="92710"/>
                  </a:lnTo>
                  <a:lnTo>
                    <a:pt x="38950" y="93980"/>
                  </a:lnTo>
                  <a:lnTo>
                    <a:pt x="39725" y="92710"/>
                  </a:lnTo>
                  <a:close/>
                </a:path>
                <a:path w="136525" h="132080">
                  <a:moveTo>
                    <a:pt x="93878" y="91440"/>
                  </a:moveTo>
                  <a:lnTo>
                    <a:pt x="42837" y="91440"/>
                  </a:lnTo>
                  <a:lnTo>
                    <a:pt x="42837" y="93980"/>
                  </a:lnTo>
                  <a:lnTo>
                    <a:pt x="98933" y="93980"/>
                  </a:lnTo>
                  <a:lnTo>
                    <a:pt x="98933" y="92710"/>
                  </a:lnTo>
                  <a:lnTo>
                    <a:pt x="94259" y="92710"/>
                  </a:lnTo>
                  <a:lnTo>
                    <a:pt x="93878" y="91440"/>
                  </a:lnTo>
                  <a:close/>
                </a:path>
                <a:path w="136525" h="132080">
                  <a:moveTo>
                    <a:pt x="120751" y="91440"/>
                  </a:moveTo>
                  <a:lnTo>
                    <a:pt x="102057" y="91440"/>
                  </a:lnTo>
                  <a:lnTo>
                    <a:pt x="100495" y="93980"/>
                  </a:lnTo>
                  <a:lnTo>
                    <a:pt x="119964" y="93980"/>
                  </a:lnTo>
                  <a:lnTo>
                    <a:pt x="119964" y="92710"/>
                  </a:lnTo>
                  <a:lnTo>
                    <a:pt x="120751" y="92710"/>
                  </a:lnTo>
                  <a:lnTo>
                    <a:pt x="120751" y="91440"/>
                  </a:lnTo>
                  <a:close/>
                </a:path>
                <a:path w="136525" h="132080">
                  <a:moveTo>
                    <a:pt x="79463" y="88900"/>
                  </a:moveTo>
                  <a:lnTo>
                    <a:pt x="34658" y="88900"/>
                  </a:lnTo>
                  <a:lnTo>
                    <a:pt x="34658" y="90170"/>
                  </a:lnTo>
                  <a:lnTo>
                    <a:pt x="35445" y="90170"/>
                  </a:lnTo>
                  <a:lnTo>
                    <a:pt x="35445" y="92710"/>
                  </a:lnTo>
                  <a:lnTo>
                    <a:pt x="36220" y="91440"/>
                  </a:lnTo>
                  <a:lnTo>
                    <a:pt x="79463" y="91440"/>
                  </a:lnTo>
                  <a:lnTo>
                    <a:pt x="79463" y="88900"/>
                  </a:lnTo>
                  <a:close/>
                </a:path>
                <a:path w="136525" h="132080">
                  <a:moveTo>
                    <a:pt x="93091" y="90170"/>
                  </a:moveTo>
                  <a:lnTo>
                    <a:pt x="81800" y="90170"/>
                  </a:lnTo>
                  <a:lnTo>
                    <a:pt x="81800" y="91440"/>
                  </a:lnTo>
                  <a:lnTo>
                    <a:pt x="94259" y="91440"/>
                  </a:lnTo>
                  <a:lnTo>
                    <a:pt x="93091" y="90170"/>
                  </a:lnTo>
                  <a:close/>
                </a:path>
                <a:path w="136525" h="132080">
                  <a:moveTo>
                    <a:pt x="118414" y="81280"/>
                  </a:moveTo>
                  <a:lnTo>
                    <a:pt x="114515" y="81280"/>
                  </a:lnTo>
                  <a:lnTo>
                    <a:pt x="112953" y="83820"/>
                  </a:lnTo>
                  <a:lnTo>
                    <a:pt x="104775" y="83820"/>
                  </a:lnTo>
                  <a:lnTo>
                    <a:pt x="104000" y="85090"/>
                  </a:lnTo>
                  <a:lnTo>
                    <a:pt x="104000" y="86360"/>
                  </a:lnTo>
                  <a:lnTo>
                    <a:pt x="104775" y="86360"/>
                  </a:lnTo>
                  <a:lnTo>
                    <a:pt x="104000" y="87630"/>
                  </a:lnTo>
                  <a:lnTo>
                    <a:pt x="103606" y="87630"/>
                  </a:lnTo>
                  <a:lnTo>
                    <a:pt x="103606" y="88900"/>
                  </a:lnTo>
                  <a:lnTo>
                    <a:pt x="102831" y="88900"/>
                  </a:lnTo>
                  <a:lnTo>
                    <a:pt x="102831" y="91440"/>
                  </a:lnTo>
                  <a:lnTo>
                    <a:pt x="121526" y="91440"/>
                  </a:lnTo>
                  <a:lnTo>
                    <a:pt x="121526" y="90170"/>
                  </a:lnTo>
                  <a:lnTo>
                    <a:pt x="125031" y="90170"/>
                  </a:lnTo>
                  <a:lnTo>
                    <a:pt x="125031" y="88900"/>
                  </a:lnTo>
                  <a:lnTo>
                    <a:pt x="126593" y="87630"/>
                  </a:lnTo>
                  <a:lnTo>
                    <a:pt x="126593" y="85090"/>
                  </a:lnTo>
                  <a:lnTo>
                    <a:pt x="124256" y="85090"/>
                  </a:lnTo>
                  <a:lnTo>
                    <a:pt x="123469" y="83820"/>
                  </a:lnTo>
                  <a:lnTo>
                    <a:pt x="123469" y="82550"/>
                  </a:lnTo>
                  <a:lnTo>
                    <a:pt x="118414" y="82550"/>
                  </a:lnTo>
                  <a:lnTo>
                    <a:pt x="118414" y="81280"/>
                  </a:lnTo>
                  <a:close/>
                </a:path>
                <a:path w="136525" h="132080">
                  <a:moveTo>
                    <a:pt x="85305" y="88900"/>
                  </a:moveTo>
                  <a:lnTo>
                    <a:pt x="84518" y="88900"/>
                  </a:lnTo>
                  <a:lnTo>
                    <a:pt x="84137" y="90170"/>
                  </a:lnTo>
                  <a:lnTo>
                    <a:pt x="85305" y="90170"/>
                  </a:lnTo>
                  <a:lnTo>
                    <a:pt x="85305" y="88900"/>
                  </a:lnTo>
                  <a:close/>
                </a:path>
                <a:path w="136525" h="132080">
                  <a:moveTo>
                    <a:pt x="92316" y="88900"/>
                  </a:moveTo>
                  <a:lnTo>
                    <a:pt x="87642" y="88900"/>
                  </a:lnTo>
                  <a:lnTo>
                    <a:pt x="86855" y="90170"/>
                  </a:lnTo>
                  <a:lnTo>
                    <a:pt x="92316" y="90170"/>
                  </a:lnTo>
                  <a:lnTo>
                    <a:pt x="92316" y="88900"/>
                  </a:lnTo>
                  <a:close/>
                </a:path>
                <a:path w="136525" h="132080">
                  <a:moveTo>
                    <a:pt x="76339" y="82550"/>
                  </a:moveTo>
                  <a:lnTo>
                    <a:pt x="33883" y="82550"/>
                  </a:lnTo>
                  <a:lnTo>
                    <a:pt x="33883" y="83820"/>
                  </a:lnTo>
                  <a:lnTo>
                    <a:pt x="34658" y="83820"/>
                  </a:lnTo>
                  <a:lnTo>
                    <a:pt x="34658" y="85090"/>
                  </a:lnTo>
                  <a:lnTo>
                    <a:pt x="35445" y="86360"/>
                  </a:lnTo>
                  <a:lnTo>
                    <a:pt x="35445" y="88900"/>
                  </a:lnTo>
                  <a:lnTo>
                    <a:pt x="75171" y="88900"/>
                  </a:lnTo>
                  <a:lnTo>
                    <a:pt x="75171" y="87630"/>
                  </a:lnTo>
                  <a:lnTo>
                    <a:pt x="75565" y="87630"/>
                  </a:lnTo>
                  <a:lnTo>
                    <a:pt x="75565" y="85090"/>
                  </a:lnTo>
                  <a:lnTo>
                    <a:pt x="76339" y="85090"/>
                  </a:lnTo>
                  <a:lnTo>
                    <a:pt x="76339" y="82550"/>
                  </a:lnTo>
                  <a:close/>
                </a:path>
                <a:path w="136525" h="132080">
                  <a:moveTo>
                    <a:pt x="78676" y="86360"/>
                  </a:moveTo>
                  <a:lnTo>
                    <a:pt x="77127" y="86360"/>
                  </a:lnTo>
                  <a:lnTo>
                    <a:pt x="77127" y="87630"/>
                  </a:lnTo>
                  <a:lnTo>
                    <a:pt x="76339" y="87630"/>
                  </a:lnTo>
                  <a:lnTo>
                    <a:pt x="76339" y="88900"/>
                  </a:lnTo>
                  <a:lnTo>
                    <a:pt x="78676" y="88900"/>
                  </a:lnTo>
                  <a:lnTo>
                    <a:pt x="78676" y="86360"/>
                  </a:lnTo>
                  <a:close/>
                </a:path>
                <a:path w="136525" h="132080">
                  <a:moveTo>
                    <a:pt x="89979" y="86360"/>
                  </a:moveTo>
                  <a:lnTo>
                    <a:pt x="89192" y="86360"/>
                  </a:lnTo>
                  <a:lnTo>
                    <a:pt x="89192" y="87630"/>
                  </a:lnTo>
                  <a:lnTo>
                    <a:pt x="88417" y="87630"/>
                  </a:lnTo>
                  <a:lnTo>
                    <a:pt x="88417" y="88900"/>
                  </a:lnTo>
                  <a:lnTo>
                    <a:pt x="89979" y="88900"/>
                  </a:lnTo>
                  <a:lnTo>
                    <a:pt x="89979" y="86360"/>
                  </a:lnTo>
                  <a:close/>
                </a:path>
                <a:path w="136525" h="132080">
                  <a:moveTo>
                    <a:pt x="77127" y="85090"/>
                  </a:moveTo>
                  <a:lnTo>
                    <a:pt x="76339" y="85090"/>
                  </a:lnTo>
                  <a:lnTo>
                    <a:pt x="76339" y="86360"/>
                  </a:lnTo>
                  <a:lnTo>
                    <a:pt x="77901" y="86360"/>
                  </a:lnTo>
                  <a:lnTo>
                    <a:pt x="77127" y="85090"/>
                  </a:lnTo>
                  <a:close/>
                </a:path>
                <a:path w="136525" h="132080">
                  <a:moveTo>
                    <a:pt x="106337" y="81280"/>
                  </a:moveTo>
                  <a:lnTo>
                    <a:pt x="105549" y="82550"/>
                  </a:lnTo>
                  <a:lnTo>
                    <a:pt x="105549" y="83820"/>
                  </a:lnTo>
                  <a:lnTo>
                    <a:pt x="108673" y="83820"/>
                  </a:lnTo>
                  <a:lnTo>
                    <a:pt x="107111" y="82550"/>
                  </a:lnTo>
                  <a:lnTo>
                    <a:pt x="106337" y="81280"/>
                  </a:lnTo>
                  <a:close/>
                </a:path>
                <a:path w="136525" h="132080">
                  <a:moveTo>
                    <a:pt x="111785" y="78740"/>
                  </a:moveTo>
                  <a:lnTo>
                    <a:pt x="110236" y="78740"/>
                  </a:lnTo>
                  <a:lnTo>
                    <a:pt x="110236" y="80010"/>
                  </a:lnTo>
                  <a:lnTo>
                    <a:pt x="109448" y="80010"/>
                  </a:lnTo>
                  <a:lnTo>
                    <a:pt x="109448" y="81280"/>
                  </a:lnTo>
                  <a:lnTo>
                    <a:pt x="110236" y="81280"/>
                  </a:lnTo>
                  <a:lnTo>
                    <a:pt x="110236" y="82550"/>
                  </a:lnTo>
                  <a:lnTo>
                    <a:pt x="108673" y="82550"/>
                  </a:lnTo>
                  <a:lnTo>
                    <a:pt x="108673" y="83820"/>
                  </a:lnTo>
                  <a:lnTo>
                    <a:pt x="112572" y="83820"/>
                  </a:lnTo>
                  <a:lnTo>
                    <a:pt x="112572" y="82550"/>
                  </a:lnTo>
                  <a:lnTo>
                    <a:pt x="111785" y="81280"/>
                  </a:lnTo>
                  <a:lnTo>
                    <a:pt x="111785" y="78740"/>
                  </a:lnTo>
                  <a:close/>
                </a:path>
                <a:path w="136525" h="132080">
                  <a:moveTo>
                    <a:pt x="75565" y="81280"/>
                  </a:moveTo>
                  <a:lnTo>
                    <a:pt x="32321" y="81280"/>
                  </a:lnTo>
                  <a:lnTo>
                    <a:pt x="32321" y="82550"/>
                  </a:lnTo>
                  <a:lnTo>
                    <a:pt x="75171" y="82550"/>
                  </a:lnTo>
                  <a:lnTo>
                    <a:pt x="75565" y="81280"/>
                  </a:lnTo>
                  <a:close/>
                </a:path>
                <a:path w="136525" h="132080">
                  <a:moveTo>
                    <a:pt x="119189" y="81280"/>
                  </a:moveTo>
                  <a:lnTo>
                    <a:pt x="118414" y="82550"/>
                  </a:lnTo>
                  <a:lnTo>
                    <a:pt x="119964" y="82550"/>
                  </a:lnTo>
                  <a:lnTo>
                    <a:pt x="119189" y="81280"/>
                  </a:lnTo>
                  <a:close/>
                </a:path>
                <a:path w="136525" h="132080">
                  <a:moveTo>
                    <a:pt x="122694" y="81280"/>
                  </a:moveTo>
                  <a:lnTo>
                    <a:pt x="122301" y="82550"/>
                  </a:lnTo>
                  <a:lnTo>
                    <a:pt x="123469" y="82550"/>
                  </a:lnTo>
                  <a:lnTo>
                    <a:pt x="122694" y="81280"/>
                  </a:lnTo>
                  <a:close/>
                </a:path>
                <a:path w="136525" h="132080">
                  <a:moveTo>
                    <a:pt x="31546" y="77470"/>
                  </a:moveTo>
                  <a:lnTo>
                    <a:pt x="30772" y="77470"/>
                  </a:lnTo>
                  <a:lnTo>
                    <a:pt x="30772" y="81280"/>
                  </a:lnTo>
                  <a:lnTo>
                    <a:pt x="77901" y="81280"/>
                  </a:lnTo>
                  <a:lnTo>
                    <a:pt x="77901" y="80010"/>
                  </a:lnTo>
                  <a:lnTo>
                    <a:pt x="77127" y="80010"/>
                  </a:lnTo>
                  <a:lnTo>
                    <a:pt x="77127" y="78740"/>
                  </a:lnTo>
                  <a:lnTo>
                    <a:pt x="31546" y="78740"/>
                  </a:lnTo>
                  <a:lnTo>
                    <a:pt x="31546" y="77470"/>
                  </a:lnTo>
                  <a:close/>
                </a:path>
                <a:path w="136525" h="132080">
                  <a:moveTo>
                    <a:pt x="117627" y="80010"/>
                  </a:moveTo>
                  <a:lnTo>
                    <a:pt x="115290" y="80010"/>
                  </a:lnTo>
                  <a:lnTo>
                    <a:pt x="115290" y="81280"/>
                  </a:lnTo>
                  <a:lnTo>
                    <a:pt x="117627" y="81280"/>
                  </a:lnTo>
                  <a:lnTo>
                    <a:pt x="117627" y="80010"/>
                  </a:lnTo>
                  <a:close/>
                </a:path>
                <a:path w="136525" h="132080">
                  <a:moveTo>
                    <a:pt x="77901" y="77470"/>
                  </a:moveTo>
                  <a:lnTo>
                    <a:pt x="31546" y="77470"/>
                  </a:lnTo>
                  <a:lnTo>
                    <a:pt x="31546" y="78740"/>
                  </a:lnTo>
                  <a:lnTo>
                    <a:pt x="77901" y="78740"/>
                  </a:lnTo>
                  <a:lnTo>
                    <a:pt x="77901" y="77470"/>
                  </a:lnTo>
                  <a:close/>
                </a:path>
                <a:path w="136525" h="132080">
                  <a:moveTo>
                    <a:pt x="78676" y="76200"/>
                  </a:moveTo>
                  <a:lnTo>
                    <a:pt x="32321" y="76200"/>
                  </a:lnTo>
                  <a:lnTo>
                    <a:pt x="32321" y="77470"/>
                  </a:lnTo>
                  <a:lnTo>
                    <a:pt x="78676" y="77470"/>
                  </a:lnTo>
                  <a:lnTo>
                    <a:pt x="78676" y="76200"/>
                  </a:lnTo>
                  <a:close/>
                </a:path>
                <a:path w="136525" h="132080">
                  <a:moveTo>
                    <a:pt x="74396" y="71120"/>
                  </a:moveTo>
                  <a:lnTo>
                    <a:pt x="28435" y="71120"/>
                  </a:lnTo>
                  <a:lnTo>
                    <a:pt x="28435" y="72390"/>
                  </a:lnTo>
                  <a:lnTo>
                    <a:pt x="29984" y="72390"/>
                  </a:lnTo>
                  <a:lnTo>
                    <a:pt x="30772" y="73660"/>
                  </a:lnTo>
                  <a:lnTo>
                    <a:pt x="30772" y="74930"/>
                  </a:lnTo>
                  <a:lnTo>
                    <a:pt x="31546" y="74930"/>
                  </a:lnTo>
                  <a:lnTo>
                    <a:pt x="31546" y="76200"/>
                  </a:lnTo>
                  <a:lnTo>
                    <a:pt x="77901" y="76200"/>
                  </a:lnTo>
                  <a:lnTo>
                    <a:pt x="77901" y="73660"/>
                  </a:lnTo>
                  <a:lnTo>
                    <a:pt x="73609" y="73660"/>
                  </a:lnTo>
                  <a:lnTo>
                    <a:pt x="73609" y="72390"/>
                  </a:lnTo>
                  <a:lnTo>
                    <a:pt x="74396" y="71120"/>
                  </a:lnTo>
                  <a:close/>
                </a:path>
                <a:path w="136525" h="132080">
                  <a:moveTo>
                    <a:pt x="75565" y="72390"/>
                  </a:moveTo>
                  <a:lnTo>
                    <a:pt x="75171" y="72390"/>
                  </a:lnTo>
                  <a:lnTo>
                    <a:pt x="75171" y="73660"/>
                  </a:lnTo>
                  <a:lnTo>
                    <a:pt x="76339" y="73660"/>
                  </a:lnTo>
                  <a:lnTo>
                    <a:pt x="75565" y="72390"/>
                  </a:lnTo>
                  <a:close/>
                </a:path>
                <a:path w="136525" h="132080">
                  <a:moveTo>
                    <a:pt x="27647" y="71120"/>
                  </a:moveTo>
                  <a:lnTo>
                    <a:pt x="27266" y="71120"/>
                  </a:lnTo>
                  <a:lnTo>
                    <a:pt x="27266" y="72390"/>
                  </a:lnTo>
                  <a:lnTo>
                    <a:pt x="27647" y="71120"/>
                  </a:lnTo>
                  <a:close/>
                </a:path>
                <a:path w="136525" h="132080">
                  <a:moveTo>
                    <a:pt x="77901" y="68580"/>
                  </a:moveTo>
                  <a:lnTo>
                    <a:pt x="23368" y="68580"/>
                  </a:lnTo>
                  <a:lnTo>
                    <a:pt x="23368" y="71120"/>
                  </a:lnTo>
                  <a:lnTo>
                    <a:pt x="24142" y="69850"/>
                  </a:lnTo>
                  <a:lnTo>
                    <a:pt x="77901" y="69850"/>
                  </a:lnTo>
                  <a:lnTo>
                    <a:pt x="77901" y="68580"/>
                  </a:lnTo>
                  <a:close/>
                </a:path>
                <a:path w="136525" h="132080">
                  <a:moveTo>
                    <a:pt x="75565" y="69850"/>
                  </a:moveTo>
                  <a:lnTo>
                    <a:pt x="24142" y="69850"/>
                  </a:lnTo>
                  <a:lnTo>
                    <a:pt x="24142" y="71120"/>
                  </a:lnTo>
                  <a:lnTo>
                    <a:pt x="75565" y="71120"/>
                  </a:lnTo>
                  <a:lnTo>
                    <a:pt x="75565" y="69850"/>
                  </a:lnTo>
                  <a:close/>
                </a:path>
                <a:path w="136525" h="132080">
                  <a:moveTo>
                    <a:pt x="23368" y="68580"/>
                  </a:moveTo>
                  <a:lnTo>
                    <a:pt x="22593" y="69850"/>
                  </a:lnTo>
                  <a:lnTo>
                    <a:pt x="23368" y="69850"/>
                  </a:lnTo>
                  <a:lnTo>
                    <a:pt x="23368" y="68580"/>
                  </a:lnTo>
                  <a:close/>
                </a:path>
                <a:path w="136525" h="132080">
                  <a:moveTo>
                    <a:pt x="67386" y="62230"/>
                  </a:moveTo>
                  <a:lnTo>
                    <a:pt x="19469" y="62230"/>
                  </a:lnTo>
                  <a:lnTo>
                    <a:pt x="19469" y="68580"/>
                  </a:lnTo>
                  <a:lnTo>
                    <a:pt x="78676" y="68580"/>
                  </a:lnTo>
                  <a:lnTo>
                    <a:pt x="78676" y="67310"/>
                  </a:lnTo>
                  <a:lnTo>
                    <a:pt x="77901" y="67310"/>
                  </a:lnTo>
                  <a:lnTo>
                    <a:pt x="78676" y="66040"/>
                  </a:lnTo>
                  <a:lnTo>
                    <a:pt x="78676" y="64770"/>
                  </a:lnTo>
                  <a:lnTo>
                    <a:pt x="69723" y="64770"/>
                  </a:lnTo>
                  <a:lnTo>
                    <a:pt x="69723" y="63500"/>
                  </a:lnTo>
                  <a:lnTo>
                    <a:pt x="67386" y="63500"/>
                  </a:lnTo>
                  <a:lnTo>
                    <a:pt x="67386" y="62230"/>
                  </a:lnTo>
                  <a:close/>
                </a:path>
                <a:path w="136525" h="132080">
                  <a:moveTo>
                    <a:pt x="80238" y="66040"/>
                  </a:moveTo>
                  <a:lnTo>
                    <a:pt x="79463" y="66040"/>
                  </a:lnTo>
                  <a:lnTo>
                    <a:pt x="79463" y="67310"/>
                  </a:lnTo>
                  <a:lnTo>
                    <a:pt x="80238" y="67310"/>
                  </a:lnTo>
                  <a:lnTo>
                    <a:pt x="80238" y="66040"/>
                  </a:lnTo>
                  <a:close/>
                </a:path>
                <a:path w="136525" h="132080">
                  <a:moveTo>
                    <a:pt x="81013" y="62230"/>
                  </a:moveTo>
                  <a:lnTo>
                    <a:pt x="72059" y="62230"/>
                  </a:lnTo>
                  <a:lnTo>
                    <a:pt x="72059" y="64770"/>
                  </a:lnTo>
                  <a:lnTo>
                    <a:pt x="79463" y="64770"/>
                  </a:lnTo>
                  <a:lnTo>
                    <a:pt x="79463" y="63500"/>
                  </a:lnTo>
                  <a:lnTo>
                    <a:pt x="81013" y="63500"/>
                  </a:lnTo>
                  <a:lnTo>
                    <a:pt x="81013" y="62230"/>
                  </a:lnTo>
                  <a:close/>
                </a:path>
                <a:path w="136525" h="132080">
                  <a:moveTo>
                    <a:pt x="11290" y="60960"/>
                  </a:moveTo>
                  <a:lnTo>
                    <a:pt x="8559" y="60960"/>
                  </a:lnTo>
                  <a:lnTo>
                    <a:pt x="8559" y="62230"/>
                  </a:lnTo>
                  <a:lnTo>
                    <a:pt x="7785" y="63500"/>
                  </a:lnTo>
                  <a:lnTo>
                    <a:pt x="10515" y="63500"/>
                  </a:lnTo>
                  <a:lnTo>
                    <a:pt x="10515" y="62230"/>
                  </a:lnTo>
                  <a:lnTo>
                    <a:pt x="11290" y="62230"/>
                  </a:lnTo>
                  <a:lnTo>
                    <a:pt x="11290" y="60960"/>
                  </a:lnTo>
                  <a:close/>
                </a:path>
                <a:path w="136525" h="132080">
                  <a:moveTo>
                    <a:pt x="68160" y="62230"/>
                  </a:moveTo>
                  <a:lnTo>
                    <a:pt x="67386" y="63500"/>
                  </a:lnTo>
                  <a:lnTo>
                    <a:pt x="68160" y="63500"/>
                  </a:lnTo>
                  <a:lnTo>
                    <a:pt x="68160" y="62230"/>
                  </a:lnTo>
                  <a:close/>
                </a:path>
                <a:path w="136525" h="132080">
                  <a:moveTo>
                    <a:pt x="3886" y="58420"/>
                  </a:moveTo>
                  <a:lnTo>
                    <a:pt x="3886" y="60960"/>
                  </a:lnTo>
                  <a:lnTo>
                    <a:pt x="4673" y="62230"/>
                  </a:lnTo>
                  <a:lnTo>
                    <a:pt x="7785" y="62230"/>
                  </a:lnTo>
                  <a:lnTo>
                    <a:pt x="7785" y="60960"/>
                  </a:lnTo>
                  <a:lnTo>
                    <a:pt x="12077" y="60960"/>
                  </a:lnTo>
                  <a:lnTo>
                    <a:pt x="12077" y="59690"/>
                  </a:lnTo>
                  <a:lnTo>
                    <a:pt x="5448" y="59690"/>
                  </a:lnTo>
                  <a:lnTo>
                    <a:pt x="3886" y="58420"/>
                  </a:lnTo>
                  <a:close/>
                </a:path>
                <a:path w="136525" h="132080">
                  <a:moveTo>
                    <a:pt x="16751" y="60960"/>
                  </a:moveTo>
                  <a:lnTo>
                    <a:pt x="15963" y="60960"/>
                  </a:lnTo>
                  <a:lnTo>
                    <a:pt x="15963" y="62230"/>
                  </a:lnTo>
                  <a:lnTo>
                    <a:pt x="16751" y="60960"/>
                  </a:lnTo>
                  <a:close/>
                </a:path>
                <a:path w="136525" h="132080">
                  <a:moveTo>
                    <a:pt x="67386" y="59690"/>
                  </a:moveTo>
                  <a:lnTo>
                    <a:pt x="20256" y="59690"/>
                  </a:lnTo>
                  <a:lnTo>
                    <a:pt x="20256" y="62230"/>
                  </a:lnTo>
                  <a:lnTo>
                    <a:pt x="68160" y="62230"/>
                  </a:lnTo>
                  <a:lnTo>
                    <a:pt x="68160" y="60960"/>
                  </a:lnTo>
                  <a:lnTo>
                    <a:pt x="67386" y="60960"/>
                  </a:lnTo>
                  <a:lnTo>
                    <a:pt x="67386" y="59690"/>
                  </a:lnTo>
                  <a:close/>
                </a:path>
                <a:path w="136525" h="132080">
                  <a:moveTo>
                    <a:pt x="74396" y="60960"/>
                  </a:moveTo>
                  <a:lnTo>
                    <a:pt x="72834" y="60960"/>
                  </a:lnTo>
                  <a:lnTo>
                    <a:pt x="72834" y="62230"/>
                  </a:lnTo>
                  <a:lnTo>
                    <a:pt x="74396" y="62230"/>
                  </a:lnTo>
                  <a:lnTo>
                    <a:pt x="74396" y="60960"/>
                  </a:lnTo>
                  <a:close/>
                </a:path>
                <a:path w="136525" h="132080">
                  <a:moveTo>
                    <a:pt x="75171" y="60960"/>
                  </a:moveTo>
                  <a:lnTo>
                    <a:pt x="74396" y="60960"/>
                  </a:lnTo>
                  <a:lnTo>
                    <a:pt x="74396" y="62230"/>
                  </a:lnTo>
                  <a:lnTo>
                    <a:pt x="75171" y="62230"/>
                  </a:lnTo>
                  <a:lnTo>
                    <a:pt x="75171" y="60960"/>
                  </a:lnTo>
                  <a:close/>
                </a:path>
                <a:path w="136525" h="132080">
                  <a:moveTo>
                    <a:pt x="77127" y="59690"/>
                  </a:moveTo>
                  <a:lnTo>
                    <a:pt x="76339" y="59690"/>
                  </a:lnTo>
                  <a:lnTo>
                    <a:pt x="75565" y="60960"/>
                  </a:lnTo>
                  <a:lnTo>
                    <a:pt x="75171" y="62230"/>
                  </a:lnTo>
                  <a:lnTo>
                    <a:pt x="77127" y="62230"/>
                  </a:lnTo>
                  <a:lnTo>
                    <a:pt x="77127" y="59690"/>
                  </a:lnTo>
                  <a:close/>
                </a:path>
                <a:path w="136525" h="132080">
                  <a:moveTo>
                    <a:pt x="77901" y="60960"/>
                  </a:moveTo>
                  <a:lnTo>
                    <a:pt x="77127" y="62230"/>
                  </a:lnTo>
                  <a:lnTo>
                    <a:pt x="77901" y="62230"/>
                  </a:lnTo>
                  <a:lnTo>
                    <a:pt x="77901" y="60960"/>
                  </a:lnTo>
                  <a:close/>
                </a:path>
                <a:path w="136525" h="132080">
                  <a:moveTo>
                    <a:pt x="17526" y="59690"/>
                  </a:moveTo>
                  <a:lnTo>
                    <a:pt x="15189" y="59690"/>
                  </a:lnTo>
                  <a:lnTo>
                    <a:pt x="14401" y="60960"/>
                  </a:lnTo>
                  <a:lnTo>
                    <a:pt x="17526" y="60960"/>
                  </a:lnTo>
                  <a:lnTo>
                    <a:pt x="17526" y="59690"/>
                  </a:lnTo>
                  <a:close/>
                </a:path>
                <a:path w="136525" h="132080">
                  <a:moveTo>
                    <a:pt x="19469" y="59690"/>
                  </a:moveTo>
                  <a:lnTo>
                    <a:pt x="18300" y="59690"/>
                  </a:lnTo>
                  <a:lnTo>
                    <a:pt x="18300" y="60960"/>
                  </a:lnTo>
                  <a:lnTo>
                    <a:pt x="19469" y="60960"/>
                  </a:lnTo>
                  <a:lnTo>
                    <a:pt x="19469" y="59690"/>
                  </a:lnTo>
                  <a:close/>
                </a:path>
                <a:path w="136525" h="132080">
                  <a:moveTo>
                    <a:pt x="69723" y="53340"/>
                  </a:moveTo>
                  <a:lnTo>
                    <a:pt x="68160" y="53340"/>
                  </a:lnTo>
                  <a:lnTo>
                    <a:pt x="68160" y="54610"/>
                  </a:lnTo>
                  <a:lnTo>
                    <a:pt x="67386" y="55880"/>
                  </a:lnTo>
                  <a:lnTo>
                    <a:pt x="5448" y="55880"/>
                  </a:lnTo>
                  <a:lnTo>
                    <a:pt x="5448" y="57150"/>
                  </a:lnTo>
                  <a:lnTo>
                    <a:pt x="6223" y="58420"/>
                  </a:lnTo>
                  <a:lnTo>
                    <a:pt x="5448" y="59690"/>
                  </a:lnTo>
                  <a:lnTo>
                    <a:pt x="68160" y="59690"/>
                  </a:lnTo>
                  <a:lnTo>
                    <a:pt x="68160" y="57150"/>
                  </a:lnTo>
                  <a:lnTo>
                    <a:pt x="68948" y="57150"/>
                  </a:lnTo>
                  <a:lnTo>
                    <a:pt x="68948" y="54610"/>
                  </a:lnTo>
                  <a:lnTo>
                    <a:pt x="69723" y="54610"/>
                  </a:lnTo>
                  <a:lnTo>
                    <a:pt x="69723" y="53340"/>
                  </a:lnTo>
                  <a:close/>
                </a:path>
                <a:path w="136525" h="132080">
                  <a:moveTo>
                    <a:pt x="68948" y="58420"/>
                  </a:moveTo>
                  <a:lnTo>
                    <a:pt x="68160" y="58420"/>
                  </a:lnTo>
                  <a:lnTo>
                    <a:pt x="68948" y="59690"/>
                  </a:lnTo>
                  <a:lnTo>
                    <a:pt x="68948" y="58420"/>
                  </a:lnTo>
                  <a:close/>
                </a:path>
                <a:path w="136525" h="132080">
                  <a:moveTo>
                    <a:pt x="65430" y="34290"/>
                  </a:moveTo>
                  <a:lnTo>
                    <a:pt x="18694" y="34290"/>
                  </a:lnTo>
                  <a:lnTo>
                    <a:pt x="18694" y="36830"/>
                  </a:lnTo>
                  <a:lnTo>
                    <a:pt x="18300" y="36830"/>
                  </a:lnTo>
                  <a:lnTo>
                    <a:pt x="18300" y="38100"/>
                  </a:lnTo>
                  <a:lnTo>
                    <a:pt x="17526" y="39370"/>
                  </a:lnTo>
                  <a:lnTo>
                    <a:pt x="16751" y="39370"/>
                  </a:lnTo>
                  <a:lnTo>
                    <a:pt x="16751" y="40640"/>
                  </a:lnTo>
                  <a:lnTo>
                    <a:pt x="14401" y="40640"/>
                  </a:lnTo>
                  <a:lnTo>
                    <a:pt x="14401" y="43180"/>
                  </a:lnTo>
                  <a:lnTo>
                    <a:pt x="13627" y="45720"/>
                  </a:lnTo>
                  <a:lnTo>
                    <a:pt x="12852" y="45720"/>
                  </a:lnTo>
                  <a:lnTo>
                    <a:pt x="12077" y="46990"/>
                  </a:lnTo>
                  <a:lnTo>
                    <a:pt x="8953" y="46990"/>
                  </a:lnTo>
                  <a:lnTo>
                    <a:pt x="8559" y="48260"/>
                  </a:lnTo>
                  <a:lnTo>
                    <a:pt x="7785" y="48260"/>
                  </a:lnTo>
                  <a:lnTo>
                    <a:pt x="7010" y="49530"/>
                  </a:lnTo>
                  <a:lnTo>
                    <a:pt x="3111" y="49530"/>
                  </a:lnTo>
                  <a:lnTo>
                    <a:pt x="0" y="50800"/>
                  </a:lnTo>
                  <a:lnTo>
                    <a:pt x="1549" y="52070"/>
                  </a:lnTo>
                  <a:lnTo>
                    <a:pt x="774" y="53340"/>
                  </a:lnTo>
                  <a:lnTo>
                    <a:pt x="774" y="54610"/>
                  </a:lnTo>
                  <a:lnTo>
                    <a:pt x="3886" y="54610"/>
                  </a:lnTo>
                  <a:lnTo>
                    <a:pt x="3886" y="55880"/>
                  </a:lnTo>
                  <a:lnTo>
                    <a:pt x="66598" y="55880"/>
                  </a:lnTo>
                  <a:lnTo>
                    <a:pt x="66598" y="54610"/>
                  </a:lnTo>
                  <a:lnTo>
                    <a:pt x="67386" y="53340"/>
                  </a:lnTo>
                  <a:lnTo>
                    <a:pt x="68948" y="53340"/>
                  </a:lnTo>
                  <a:lnTo>
                    <a:pt x="70497" y="50800"/>
                  </a:lnTo>
                  <a:lnTo>
                    <a:pt x="66598" y="50800"/>
                  </a:lnTo>
                  <a:lnTo>
                    <a:pt x="67386" y="49530"/>
                  </a:lnTo>
                  <a:lnTo>
                    <a:pt x="67386" y="48260"/>
                  </a:lnTo>
                  <a:lnTo>
                    <a:pt x="8559" y="48260"/>
                  </a:lnTo>
                  <a:lnTo>
                    <a:pt x="7785" y="46990"/>
                  </a:lnTo>
                  <a:lnTo>
                    <a:pt x="67386" y="46990"/>
                  </a:lnTo>
                  <a:lnTo>
                    <a:pt x="67386" y="41910"/>
                  </a:lnTo>
                  <a:lnTo>
                    <a:pt x="68160" y="41910"/>
                  </a:lnTo>
                  <a:lnTo>
                    <a:pt x="68160" y="38100"/>
                  </a:lnTo>
                  <a:lnTo>
                    <a:pt x="64655" y="38100"/>
                  </a:lnTo>
                  <a:lnTo>
                    <a:pt x="64655" y="35560"/>
                  </a:lnTo>
                  <a:lnTo>
                    <a:pt x="65430" y="34290"/>
                  </a:lnTo>
                  <a:close/>
                </a:path>
                <a:path w="136525" h="132080">
                  <a:moveTo>
                    <a:pt x="67386" y="36830"/>
                  </a:moveTo>
                  <a:lnTo>
                    <a:pt x="67386" y="38100"/>
                  </a:lnTo>
                  <a:lnTo>
                    <a:pt x="68160" y="38100"/>
                  </a:lnTo>
                  <a:lnTo>
                    <a:pt x="67386" y="36830"/>
                  </a:lnTo>
                  <a:close/>
                </a:path>
                <a:path w="136525" h="132080">
                  <a:moveTo>
                    <a:pt x="18694" y="35560"/>
                  </a:moveTo>
                  <a:lnTo>
                    <a:pt x="18300" y="35560"/>
                  </a:lnTo>
                  <a:lnTo>
                    <a:pt x="17526" y="36830"/>
                  </a:lnTo>
                  <a:lnTo>
                    <a:pt x="18694" y="36830"/>
                  </a:lnTo>
                  <a:lnTo>
                    <a:pt x="18694" y="35560"/>
                  </a:lnTo>
                  <a:close/>
                </a:path>
                <a:path w="136525" h="132080">
                  <a:moveTo>
                    <a:pt x="63093" y="31750"/>
                  </a:moveTo>
                  <a:lnTo>
                    <a:pt x="24930" y="31750"/>
                  </a:lnTo>
                  <a:lnTo>
                    <a:pt x="24142" y="34290"/>
                  </a:lnTo>
                  <a:lnTo>
                    <a:pt x="63881" y="34290"/>
                  </a:lnTo>
                  <a:lnTo>
                    <a:pt x="63881" y="33020"/>
                  </a:lnTo>
                  <a:lnTo>
                    <a:pt x="63093" y="31750"/>
                  </a:lnTo>
                  <a:close/>
                </a:path>
                <a:path w="136525" h="132080">
                  <a:moveTo>
                    <a:pt x="31546" y="26670"/>
                  </a:moveTo>
                  <a:lnTo>
                    <a:pt x="29210" y="30480"/>
                  </a:lnTo>
                  <a:lnTo>
                    <a:pt x="24930" y="30480"/>
                  </a:lnTo>
                  <a:lnTo>
                    <a:pt x="24142" y="31750"/>
                  </a:lnTo>
                  <a:lnTo>
                    <a:pt x="60756" y="31750"/>
                  </a:lnTo>
                  <a:lnTo>
                    <a:pt x="60756" y="30480"/>
                  </a:lnTo>
                  <a:lnTo>
                    <a:pt x="59982" y="29210"/>
                  </a:lnTo>
                  <a:lnTo>
                    <a:pt x="60756" y="27940"/>
                  </a:lnTo>
                  <a:lnTo>
                    <a:pt x="33108" y="27940"/>
                  </a:lnTo>
                  <a:lnTo>
                    <a:pt x="31546" y="26670"/>
                  </a:lnTo>
                  <a:close/>
                </a:path>
                <a:path w="136525" h="132080">
                  <a:moveTo>
                    <a:pt x="28435" y="29210"/>
                  </a:moveTo>
                  <a:lnTo>
                    <a:pt x="27647" y="29210"/>
                  </a:lnTo>
                  <a:lnTo>
                    <a:pt x="27266" y="30480"/>
                  </a:lnTo>
                  <a:lnTo>
                    <a:pt x="29210" y="30480"/>
                  </a:lnTo>
                  <a:lnTo>
                    <a:pt x="28435" y="29210"/>
                  </a:lnTo>
                  <a:close/>
                </a:path>
                <a:path w="136525" h="132080">
                  <a:moveTo>
                    <a:pt x="37388" y="15240"/>
                  </a:moveTo>
                  <a:lnTo>
                    <a:pt x="36995" y="15240"/>
                  </a:lnTo>
                  <a:lnTo>
                    <a:pt x="36995" y="16510"/>
                  </a:lnTo>
                  <a:lnTo>
                    <a:pt x="36220" y="17780"/>
                  </a:lnTo>
                  <a:lnTo>
                    <a:pt x="36220" y="20320"/>
                  </a:lnTo>
                  <a:lnTo>
                    <a:pt x="36995" y="21590"/>
                  </a:lnTo>
                  <a:lnTo>
                    <a:pt x="36220" y="21590"/>
                  </a:lnTo>
                  <a:lnTo>
                    <a:pt x="34658" y="24130"/>
                  </a:lnTo>
                  <a:lnTo>
                    <a:pt x="33883" y="24130"/>
                  </a:lnTo>
                  <a:lnTo>
                    <a:pt x="33108" y="25400"/>
                  </a:lnTo>
                  <a:lnTo>
                    <a:pt x="33108" y="27940"/>
                  </a:lnTo>
                  <a:lnTo>
                    <a:pt x="59982" y="27940"/>
                  </a:lnTo>
                  <a:lnTo>
                    <a:pt x="59982" y="21590"/>
                  </a:lnTo>
                  <a:lnTo>
                    <a:pt x="59207" y="20320"/>
                  </a:lnTo>
                  <a:lnTo>
                    <a:pt x="58420" y="20320"/>
                  </a:lnTo>
                  <a:lnTo>
                    <a:pt x="58420" y="16510"/>
                  </a:lnTo>
                  <a:lnTo>
                    <a:pt x="38163" y="16510"/>
                  </a:lnTo>
                  <a:lnTo>
                    <a:pt x="37388" y="15240"/>
                  </a:lnTo>
                  <a:close/>
                </a:path>
                <a:path w="136525" h="132080">
                  <a:moveTo>
                    <a:pt x="59982" y="11430"/>
                  </a:moveTo>
                  <a:lnTo>
                    <a:pt x="58420" y="11430"/>
                  </a:lnTo>
                  <a:lnTo>
                    <a:pt x="57645" y="12700"/>
                  </a:lnTo>
                  <a:lnTo>
                    <a:pt x="41287" y="12700"/>
                  </a:lnTo>
                  <a:lnTo>
                    <a:pt x="41287" y="13970"/>
                  </a:lnTo>
                  <a:lnTo>
                    <a:pt x="39725" y="13970"/>
                  </a:lnTo>
                  <a:lnTo>
                    <a:pt x="39725" y="15240"/>
                  </a:lnTo>
                  <a:lnTo>
                    <a:pt x="38163" y="16510"/>
                  </a:lnTo>
                  <a:lnTo>
                    <a:pt x="59207" y="16510"/>
                  </a:lnTo>
                  <a:lnTo>
                    <a:pt x="59207" y="13970"/>
                  </a:lnTo>
                  <a:lnTo>
                    <a:pt x="59982" y="12700"/>
                  </a:lnTo>
                  <a:lnTo>
                    <a:pt x="59982" y="11430"/>
                  </a:lnTo>
                  <a:close/>
                </a:path>
                <a:path w="136525" h="132080">
                  <a:moveTo>
                    <a:pt x="56870" y="8890"/>
                  </a:moveTo>
                  <a:lnTo>
                    <a:pt x="44399" y="8890"/>
                  </a:lnTo>
                  <a:lnTo>
                    <a:pt x="42062" y="12700"/>
                  </a:lnTo>
                  <a:lnTo>
                    <a:pt x="57645" y="12700"/>
                  </a:lnTo>
                  <a:lnTo>
                    <a:pt x="56870" y="11430"/>
                  </a:lnTo>
                  <a:lnTo>
                    <a:pt x="56870" y="10160"/>
                  </a:lnTo>
                  <a:lnTo>
                    <a:pt x="57645" y="10160"/>
                  </a:lnTo>
                  <a:lnTo>
                    <a:pt x="56870" y="8890"/>
                  </a:lnTo>
                  <a:close/>
                </a:path>
                <a:path w="136525" h="132080">
                  <a:moveTo>
                    <a:pt x="55702" y="6350"/>
                  </a:moveTo>
                  <a:lnTo>
                    <a:pt x="45186" y="6350"/>
                  </a:lnTo>
                  <a:lnTo>
                    <a:pt x="45186" y="7620"/>
                  </a:lnTo>
                  <a:lnTo>
                    <a:pt x="45961" y="7620"/>
                  </a:lnTo>
                  <a:lnTo>
                    <a:pt x="45961" y="8890"/>
                  </a:lnTo>
                  <a:lnTo>
                    <a:pt x="55702" y="8890"/>
                  </a:lnTo>
                  <a:lnTo>
                    <a:pt x="55702" y="6350"/>
                  </a:lnTo>
                  <a:close/>
                </a:path>
                <a:path w="136525" h="132080">
                  <a:moveTo>
                    <a:pt x="55702" y="3810"/>
                  </a:moveTo>
                  <a:lnTo>
                    <a:pt x="47129" y="3810"/>
                  </a:lnTo>
                  <a:lnTo>
                    <a:pt x="47129" y="5080"/>
                  </a:lnTo>
                  <a:lnTo>
                    <a:pt x="47904" y="5080"/>
                  </a:lnTo>
                  <a:lnTo>
                    <a:pt x="47904" y="6350"/>
                  </a:lnTo>
                  <a:lnTo>
                    <a:pt x="54914" y="6350"/>
                  </a:lnTo>
                  <a:lnTo>
                    <a:pt x="54914" y="5080"/>
                  </a:lnTo>
                  <a:lnTo>
                    <a:pt x="55702" y="3810"/>
                  </a:lnTo>
                  <a:close/>
                </a:path>
                <a:path w="136525" h="132080">
                  <a:moveTo>
                    <a:pt x="57645" y="1270"/>
                  </a:moveTo>
                  <a:lnTo>
                    <a:pt x="56870" y="2540"/>
                  </a:lnTo>
                  <a:lnTo>
                    <a:pt x="56870" y="3810"/>
                  </a:lnTo>
                  <a:lnTo>
                    <a:pt x="55702" y="3810"/>
                  </a:lnTo>
                  <a:lnTo>
                    <a:pt x="55702" y="5080"/>
                  </a:lnTo>
                  <a:lnTo>
                    <a:pt x="57645" y="5080"/>
                  </a:lnTo>
                  <a:lnTo>
                    <a:pt x="57645" y="1270"/>
                  </a:lnTo>
                  <a:close/>
                </a:path>
                <a:path w="136525" h="132080">
                  <a:moveTo>
                    <a:pt x="55702" y="1270"/>
                  </a:moveTo>
                  <a:lnTo>
                    <a:pt x="47129" y="1270"/>
                  </a:lnTo>
                  <a:lnTo>
                    <a:pt x="46736" y="2540"/>
                  </a:lnTo>
                  <a:lnTo>
                    <a:pt x="46736" y="3810"/>
                  </a:lnTo>
                  <a:lnTo>
                    <a:pt x="54914" y="3810"/>
                  </a:lnTo>
                  <a:lnTo>
                    <a:pt x="54914" y="2540"/>
                  </a:lnTo>
                  <a:lnTo>
                    <a:pt x="55702" y="2540"/>
                  </a:lnTo>
                  <a:lnTo>
                    <a:pt x="55702" y="1270"/>
                  </a:lnTo>
                  <a:close/>
                </a:path>
                <a:path w="136525" h="132080">
                  <a:moveTo>
                    <a:pt x="54140" y="0"/>
                  </a:moveTo>
                  <a:lnTo>
                    <a:pt x="47904" y="0"/>
                  </a:lnTo>
                  <a:lnTo>
                    <a:pt x="48691" y="1270"/>
                  </a:lnTo>
                  <a:lnTo>
                    <a:pt x="54914" y="1270"/>
                  </a:lnTo>
                  <a:lnTo>
                    <a:pt x="54140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6068499" y="3017371"/>
              <a:ext cx="136525" cy="133350"/>
            </a:xfrm>
            <a:custGeom>
              <a:avLst/>
              <a:gdLst/>
              <a:ahLst/>
              <a:cxnLst/>
              <a:rect l="l" t="t" r="r" b="b"/>
              <a:pathLst>
                <a:path w="136525" h="133350">
                  <a:moveTo>
                    <a:pt x="59982" y="11938"/>
                  </a:moveTo>
                  <a:lnTo>
                    <a:pt x="59982" y="12712"/>
                  </a:lnTo>
                  <a:lnTo>
                    <a:pt x="59207" y="12712"/>
                  </a:lnTo>
                  <a:lnTo>
                    <a:pt x="59982" y="12712"/>
                  </a:lnTo>
                  <a:lnTo>
                    <a:pt x="59982" y="13474"/>
                  </a:lnTo>
                  <a:lnTo>
                    <a:pt x="59207" y="13474"/>
                  </a:lnTo>
                  <a:lnTo>
                    <a:pt x="59982" y="13474"/>
                  </a:lnTo>
                  <a:lnTo>
                    <a:pt x="59207" y="14249"/>
                  </a:lnTo>
                  <a:lnTo>
                    <a:pt x="59207" y="15024"/>
                  </a:lnTo>
                  <a:lnTo>
                    <a:pt x="59207" y="15405"/>
                  </a:lnTo>
                  <a:lnTo>
                    <a:pt x="59207" y="16179"/>
                  </a:lnTo>
                  <a:lnTo>
                    <a:pt x="59207" y="16954"/>
                  </a:lnTo>
                  <a:lnTo>
                    <a:pt x="59207" y="17716"/>
                  </a:lnTo>
                  <a:lnTo>
                    <a:pt x="58420" y="17716"/>
                  </a:lnTo>
                  <a:lnTo>
                    <a:pt x="58420" y="18491"/>
                  </a:lnTo>
                  <a:lnTo>
                    <a:pt x="58420" y="19265"/>
                  </a:lnTo>
                  <a:lnTo>
                    <a:pt x="58420" y="20027"/>
                  </a:lnTo>
                  <a:lnTo>
                    <a:pt x="58420" y="20802"/>
                  </a:lnTo>
                  <a:lnTo>
                    <a:pt x="59207" y="20802"/>
                  </a:lnTo>
                  <a:lnTo>
                    <a:pt x="59982" y="22339"/>
                  </a:lnTo>
                  <a:lnTo>
                    <a:pt x="59982" y="23114"/>
                  </a:lnTo>
                  <a:lnTo>
                    <a:pt x="59982" y="24650"/>
                  </a:lnTo>
                  <a:lnTo>
                    <a:pt x="59982" y="26581"/>
                  </a:lnTo>
                  <a:lnTo>
                    <a:pt x="59982" y="27355"/>
                  </a:lnTo>
                  <a:lnTo>
                    <a:pt x="59982" y="28117"/>
                  </a:lnTo>
                  <a:lnTo>
                    <a:pt x="60756" y="28117"/>
                  </a:lnTo>
                  <a:lnTo>
                    <a:pt x="59982" y="29667"/>
                  </a:lnTo>
                  <a:lnTo>
                    <a:pt x="60756" y="30429"/>
                  </a:lnTo>
                  <a:lnTo>
                    <a:pt x="60756" y="31203"/>
                  </a:lnTo>
                  <a:lnTo>
                    <a:pt x="60756" y="31978"/>
                  </a:lnTo>
                  <a:lnTo>
                    <a:pt x="61544" y="32740"/>
                  </a:lnTo>
                  <a:lnTo>
                    <a:pt x="62318" y="32740"/>
                  </a:lnTo>
                  <a:lnTo>
                    <a:pt x="62318" y="31978"/>
                  </a:lnTo>
                  <a:lnTo>
                    <a:pt x="63093" y="31978"/>
                  </a:lnTo>
                  <a:lnTo>
                    <a:pt x="63093" y="32740"/>
                  </a:lnTo>
                  <a:lnTo>
                    <a:pt x="63881" y="33515"/>
                  </a:lnTo>
                  <a:lnTo>
                    <a:pt x="63881" y="34277"/>
                  </a:lnTo>
                  <a:lnTo>
                    <a:pt x="64655" y="34277"/>
                  </a:lnTo>
                  <a:lnTo>
                    <a:pt x="65430" y="34671"/>
                  </a:lnTo>
                  <a:lnTo>
                    <a:pt x="65430" y="35433"/>
                  </a:lnTo>
                  <a:lnTo>
                    <a:pt x="64655" y="36207"/>
                  </a:lnTo>
                  <a:lnTo>
                    <a:pt x="64655" y="36982"/>
                  </a:lnTo>
                  <a:lnTo>
                    <a:pt x="65430" y="36982"/>
                  </a:lnTo>
                  <a:lnTo>
                    <a:pt x="65430" y="37744"/>
                  </a:lnTo>
                  <a:lnTo>
                    <a:pt x="64655" y="37744"/>
                  </a:lnTo>
                  <a:lnTo>
                    <a:pt x="64655" y="38519"/>
                  </a:lnTo>
                  <a:lnTo>
                    <a:pt x="65430" y="38519"/>
                  </a:lnTo>
                  <a:lnTo>
                    <a:pt x="65824" y="38519"/>
                  </a:lnTo>
                  <a:lnTo>
                    <a:pt x="66598" y="38519"/>
                  </a:lnTo>
                  <a:lnTo>
                    <a:pt x="67386" y="38519"/>
                  </a:lnTo>
                  <a:lnTo>
                    <a:pt x="67386" y="37744"/>
                  </a:lnTo>
                  <a:lnTo>
                    <a:pt x="68160" y="38519"/>
                  </a:lnTo>
                  <a:lnTo>
                    <a:pt x="67386" y="38519"/>
                  </a:lnTo>
                  <a:lnTo>
                    <a:pt x="67386" y="39293"/>
                  </a:lnTo>
                  <a:lnTo>
                    <a:pt x="68160" y="39293"/>
                  </a:lnTo>
                  <a:lnTo>
                    <a:pt x="68160" y="40055"/>
                  </a:lnTo>
                  <a:lnTo>
                    <a:pt x="68160" y="40830"/>
                  </a:lnTo>
                  <a:lnTo>
                    <a:pt x="68160" y="41605"/>
                  </a:lnTo>
                  <a:lnTo>
                    <a:pt x="68160" y="42367"/>
                  </a:lnTo>
                  <a:lnTo>
                    <a:pt x="67386" y="42367"/>
                  </a:lnTo>
                  <a:lnTo>
                    <a:pt x="67386" y="50469"/>
                  </a:lnTo>
                  <a:lnTo>
                    <a:pt x="66598" y="50469"/>
                  </a:lnTo>
                  <a:lnTo>
                    <a:pt x="67386" y="50469"/>
                  </a:lnTo>
                  <a:lnTo>
                    <a:pt x="66598" y="51231"/>
                  </a:lnTo>
                  <a:lnTo>
                    <a:pt x="67386" y="51231"/>
                  </a:lnTo>
                  <a:lnTo>
                    <a:pt x="67386" y="50469"/>
                  </a:lnTo>
                  <a:lnTo>
                    <a:pt x="67386" y="51231"/>
                  </a:lnTo>
                  <a:lnTo>
                    <a:pt x="68160" y="51231"/>
                  </a:lnTo>
                  <a:lnTo>
                    <a:pt x="68948" y="51231"/>
                  </a:lnTo>
                  <a:lnTo>
                    <a:pt x="68948" y="50469"/>
                  </a:lnTo>
                  <a:lnTo>
                    <a:pt x="68948" y="51231"/>
                  </a:lnTo>
                  <a:lnTo>
                    <a:pt x="69723" y="51231"/>
                  </a:lnTo>
                  <a:lnTo>
                    <a:pt x="69723" y="52006"/>
                  </a:lnTo>
                  <a:lnTo>
                    <a:pt x="70497" y="52006"/>
                  </a:lnTo>
                  <a:lnTo>
                    <a:pt x="69723" y="52781"/>
                  </a:lnTo>
                  <a:lnTo>
                    <a:pt x="69723" y="53543"/>
                  </a:lnTo>
                  <a:lnTo>
                    <a:pt x="69723" y="52781"/>
                  </a:lnTo>
                  <a:lnTo>
                    <a:pt x="68948" y="53543"/>
                  </a:lnTo>
                  <a:lnTo>
                    <a:pt x="68948" y="53936"/>
                  </a:lnTo>
                  <a:lnTo>
                    <a:pt x="69723" y="53936"/>
                  </a:lnTo>
                  <a:lnTo>
                    <a:pt x="69723" y="54698"/>
                  </a:lnTo>
                  <a:lnTo>
                    <a:pt x="68948" y="54698"/>
                  </a:lnTo>
                  <a:lnTo>
                    <a:pt x="68160" y="54698"/>
                  </a:lnTo>
                  <a:lnTo>
                    <a:pt x="68160" y="55473"/>
                  </a:lnTo>
                  <a:lnTo>
                    <a:pt x="67386" y="54698"/>
                  </a:lnTo>
                  <a:lnTo>
                    <a:pt x="68160" y="54698"/>
                  </a:lnTo>
                  <a:lnTo>
                    <a:pt x="68160" y="53936"/>
                  </a:lnTo>
                  <a:lnTo>
                    <a:pt x="67386" y="53936"/>
                  </a:lnTo>
                  <a:lnTo>
                    <a:pt x="67386" y="53543"/>
                  </a:lnTo>
                  <a:lnTo>
                    <a:pt x="66598" y="53543"/>
                  </a:lnTo>
                  <a:lnTo>
                    <a:pt x="67386" y="53936"/>
                  </a:lnTo>
                  <a:lnTo>
                    <a:pt x="66598" y="54698"/>
                  </a:lnTo>
                  <a:lnTo>
                    <a:pt x="66598" y="55473"/>
                  </a:lnTo>
                  <a:lnTo>
                    <a:pt x="66598" y="56248"/>
                  </a:lnTo>
                  <a:lnTo>
                    <a:pt x="67386" y="56248"/>
                  </a:lnTo>
                  <a:lnTo>
                    <a:pt x="68160" y="55473"/>
                  </a:lnTo>
                  <a:lnTo>
                    <a:pt x="68948" y="55473"/>
                  </a:lnTo>
                  <a:lnTo>
                    <a:pt x="68948" y="56248"/>
                  </a:lnTo>
                  <a:lnTo>
                    <a:pt x="68160" y="56248"/>
                  </a:lnTo>
                  <a:lnTo>
                    <a:pt x="68948" y="56248"/>
                  </a:lnTo>
                  <a:lnTo>
                    <a:pt x="68948" y="57010"/>
                  </a:lnTo>
                  <a:lnTo>
                    <a:pt x="68948" y="57785"/>
                  </a:lnTo>
                  <a:lnTo>
                    <a:pt x="68160" y="57785"/>
                  </a:lnTo>
                  <a:lnTo>
                    <a:pt x="68160" y="58559"/>
                  </a:lnTo>
                  <a:lnTo>
                    <a:pt x="68948" y="58559"/>
                  </a:lnTo>
                  <a:lnTo>
                    <a:pt x="69723" y="57785"/>
                  </a:lnTo>
                  <a:lnTo>
                    <a:pt x="68948" y="58559"/>
                  </a:lnTo>
                  <a:lnTo>
                    <a:pt x="68948" y="59321"/>
                  </a:lnTo>
                  <a:lnTo>
                    <a:pt x="68948" y="60096"/>
                  </a:lnTo>
                  <a:lnTo>
                    <a:pt x="68160" y="59321"/>
                  </a:lnTo>
                  <a:lnTo>
                    <a:pt x="68160" y="60096"/>
                  </a:lnTo>
                  <a:lnTo>
                    <a:pt x="68160" y="60871"/>
                  </a:lnTo>
                  <a:lnTo>
                    <a:pt x="67386" y="60871"/>
                  </a:lnTo>
                  <a:lnTo>
                    <a:pt x="67386" y="61633"/>
                  </a:lnTo>
                  <a:lnTo>
                    <a:pt x="68160" y="61633"/>
                  </a:lnTo>
                  <a:lnTo>
                    <a:pt x="68160" y="62407"/>
                  </a:lnTo>
                  <a:lnTo>
                    <a:pt x="67386" y="62407"/>
                  </a:lnTo>
                  <a:lnTo>
                    <a:pt x="67386" y="63182"/>
                  </a:lnTo>
                  <a:lnTo>
                    <a:pt x="66598" y="63182"/>
                  </a:lnTo>
                  <a:lnTo>
                    <a:pt x="67386" y="63182"/>
                  </a:lnTo>
                  <a:lnTo>
                    <a:pt x="67386" y="63563"/>
                  </a:lnTo>
                  <a:lnTo>
                    <a:pt x="68160" y="63182"/>
                  </a:lnTo>
                  <a:lnTo>
                    <a:pt x="68160" y="63563"/>
                  </a:lnTo>
                  <a:lnTo>
                    <a:pt x="68160" y="64325"/>
                  </a:lnTo>
                  <a:lnTo>
                    <a:pt x="68948" y="64325"/>
                  </a:lnTo>
                  <a:lnTo>
                    <a:pt x="68948" y="63563"/>
                  </a:lnTo>
                  <a:lnTo>
                    <a:pt x="69723" y="64325"/>
                  </a:lnTo>
                  <a:lnTo>
                    <a:pt x="69723" y="65100"/>
                  </a:lnTo>
                  <a:lnTo>
                    <a:pt x="69723" y="65874"/>
                  </a:lnTo>
                  <a:lnTo>
                    <a:pt x="70497" y="65100"/>
                  </a:lnTo>
                  <a:lnTo>
                    <a:pt x="71285" y="65100"/>
                  </a:lnTo>
                  <a:lnTo>
                    <a:pt x="72059" y="65100"/>
                  </a:lnTo>
                  <a:lnTo>
                    <a:pt x="72059" y="64325"/>
                  </a:lnTo>
                  <a:lnTo>
                    <a:pt x="72059" y="63182"/>
                  </a:lnTo>
                  <a:lnTo>
                    <a:pt x="72834" y="63182"/>
                  </a:lnTo>
                  <a:lnTo>
                    <a:pt x="72834" y="62407"/>
                  </a:lnTo>
                  <a:lnTo>
                    <a:pt x="72834" y="61633"/>
                  </a:lnTo>
                  <a:lnTo>
                    <a:pt x="73609" y="61633"/>
                  </a:lnTo>
                  <a:lnTo>
                    <a:pt x="74396" y="61633"/>
                  </a:lnTo>
                  <a:lnTo>
                    <a:pt x="73609" y="61633"/>
                  </a:lnTo>
                  <a:lnTo>
                    <a:pt x="74396" y="61633"/>
                  </a:lnTo>
                  <a:lnTo>
                    <a:pt x="74396" y="62407"/>
                  </a:lnTo>
                  <a:lnTo>
                    <a:pt x="73609" y="62407"/>
                  </a:lnTo>
                  <a:lnTo>
                    <a:pt x="73609" y="63182"/>
                  </a:lnTo>
                  <a:lnTo>
                    <a:pt x="73609" y="62407"/>
                  </a:lnTo>
                  <a:lnTo>
                    <a:pt x="74396" y="62407"/>
                  </a:lnTo>
                  <a:lnTo>
                    <a:pt x="74396" y="61633"/>
                  </a:lnTo>
                  <a:lnTo>
                    <a:pt x="75171" y="61633"/>
                  </a:lnTo>
                  <a:lnTo>
                    <a:pt x="75171" y="62407"/>
                  </a:lnTo>
                  <a:lnTo>
                    <a:pt x="75565" y="61633"/>
                  </a:lnTo>
                  <a:lnTo>
                    <a:pt x="76339" y="60871"/>
                  </a:lnTo>
                  <a:lnTo>
                    <a:pt x="76339" y="60096"/>
                  </a:lnTo>
                  <a:lnTo>
                    <a:pt x="77127" y="60096"/>
                  </a:lnTo>
                  <a:lnTo>
                    <a:pt x="77127" y="60871"/>
                  </a:lnTo>
                  <a:lnTo>
                    <a:pt x="77901" y="60871"/>
                  </a:lnTo>
                  <a:lnTo>
                    <a:pt x="77127" y="60871"/>
                  </a:lnTo>
                  <a:lnTo>
                    <a:pt x="77127" y="61633"/>
                  </a:lnTo>
                  <a:lnTo>
                    <a:pt x="77127" y="62407"/>
                  </a:lnTo>
                  <a:lnTo>
                    <a:pt x="77901" y="61633"/>
                  </a:lnTo>
                  <a:lnTo>
                    <a:pt x="77901" y="62407"/>
                  </a:lnTo>
                  <a:lnTo>
                    <a:pt x="77901" y="63182"/>
                  </a:lnTo>
                  <a:lnTo>
                    <a:pt x="78676" y="63182"/>
                  </a:lnTo>
                  <a:lnTo>
                    <a:pt x="79463" y="63182"/>
                  </a:lnTo>
                  <a:lnTo>
                    <a:pt x="80238" y="63182"/>
                  </a:lnTo>
                  <a:lnTo>
                    <a:pt x="81013" y="63182"/>
                  </a:lnTo>
                  <a:lnTo>
                    <a:pt x="81013" y="63563"/>
                  </a:lnTo>
                  <a:lnTo>
                    <a:pt x="80238" y="63563"/>
                  </a:lnTo>
                  <a:lnTo>
                    <a:pt x="81013" y="63563"/>
                  </a:lnTo>
                  <a:lnTo>
                    <a:pt x="80238" y="63563"/>
                  </a:lnTo>
                  <a:lnTo>
                    <a:pt x="80238" y="64325"/>
                  </a:lnTo>
                  <a:lnTo>
                    <a:pt x="79463" y="64325"/>
                  </a:lnTo>
                  <a:lnTo>
                    <a:pt x="79463" y="65100"/>
                  </a:lnTo>
                  <a:lnTo>
                    <a:pt x="78676" y="65100"/>
                  </a:lnTo>
                  <a:lnTo>
                    <a:pt x="78676" y="66636"/>
                  </a:lnTo>
                  <a:lnTo>
                    <a:pt x="77901" y="67411"/>
                  </a:lnTo>
                  <a:lnTo>
                    <a:pt x="78676" y="67411"/>
                  </a:lnTo>
                  <a:lnTo>
                    <a:pt x="79463" y="67411"/>
                  </a:lnTo>
                  <a:lnTo>
                    <a:pt x="79463" y="66636"/>
                  </a:lnTo>
                  <a:lnTo>
                    <a:pt x="79463" y="65874"/>
                  </a:lnTo>
                  <a:lnTo>
                    <a:pt x="79463" y="66636"/>
                  </a:lnTo>
                  <a:lnTo>
                    <a:pt x="80238" y="66636"/>
                  </a:lnTo>
                  <a:lnTo>
                    <a:pt x="80238" y="67411"/>
                  </a:lnTo>
                  <a:lnTo>
                    <a:pt x="79463" y="67411"/>
                  </a:lnTo>
                  <a:lnTo>
                    <a:pt x="79463" y="68186"/>
                  </a:lnTo>
                  <a:lnTo>
                    <a:pt x="78676" y="68186"/>
                  </a:lnTo>
                  <a:lnTo>
                    <a:pt x="78676" y="68948"/>
                  </a:lnTo>
                  <a:lnTo>
                    <a:pt x="78676" y="69723"/>
                  </a:lnTo>
                  <a:lnTo>
                    <a:pt x="77901" y="69723"/>
                  </a:lnTo>
                  <a:lnTo>
                    <a:pt x="77901" y="70497"/>
                  </a:lnTo>
                  <a:lnTo>
                    <a:pt x="77127" y="70497"/>
                  </a:lnTo>
                  <a:lnTo>
                    <a:pt x="76339" y="70497"/>
                  </a:lnTo>
                  <a:lnTo>
                    <a:pt x="75565" y="70497"/>
                  </a:lnTo>
                  <a:lnTo>
                    <a:pt x="75565" y="71259"/>
                  </a:lnTo>
                  <a:lnTo>
                    <a:pt x="75171" y="71259"/>
                  </a:lnTo>
                  <a:lnTo>
                    <a:pt x="75171" y="72034"/>
                  </a:lnTo>
                  <a:lnTo>
                    <a:pt x="74396" y="72034"/>
                  </a:lnTo>
                  <a:lnTo>
                    <a:pt x="74396" y="71259"/>
                  </a:lnTo>
                  <a:lnTo>
                    <a:pt x="74396" y="72034"/>
                  </a:lnTo>
                  <a:lnTo>
                    <a:pt x="73609" y="72809"/>
                  </a:lnTo>
                  <a:lnTo>
                    <a:pt x="73609" y="73190"/>
                  </a:lnTo>
                  <a:lnTo>
                    <a:pt x="73609" y="73964"/>
                  </a:lnTo>
                  <a:lnTo>
                    <a:pt x="74396" y="73964"/>
                  </a:lnTo>
                  <a:lnTo>
                    <a:pt x="75171" y="73964"/>
                  </a:lnTo>
                  <a:lnTo>
                    <a:pt x="75171" y="73190"/>
                  </a:lnTo>
                  <a:lnTo>
                    <a:pt x="75565" y="73190"/>
                  </a:lnTo>
                  <a:lnTo>
                    <a:pt x="76339" y="73190"/>
                  </a:lnTo>
                  <a:lnTo>
                    <a:pt x="76339" y="72809"/>
                  </a:lnTo>
                  <a:lnTo>
                    <a:pt x="77127" y="72809"/>
                  </a:lnTo>
                  <a:lnTo>
                    <a:pt x="77127" y="73190"/>
                  </a:lnTo>
                  <a:lnTo>
                    <a:pt x="76339" y="73190"/>
                  </a:lnTo>
                  <a:lnTo>
                    <a:pt x="75565" y="73190"/>
                  </a:lnTo>
                  <a:lnTo>
                    <a:pt x="76339" y="73964"/>
                  </a:lnTo>
                  <a:lnTo>
                    <a:pt x="77127" y="73964"/>
                  </a:lnTo>
                  <a:lnTo>
                    <a:pt x="77901" y="73964"/>
                  </a:lnTo>
                  <a:lnTo>
                    <a:pt x="77127" y="73964"/>
                  </a:lnTo>
                  <a:lnTo>
                    <a:pt x="77901" y="74726"/>
                  </a:lnTo>
                  <a:lnTo>
                    <a:pt x="77901" y="75501"/>
                  </a:lnTo>
                  <a:lnTo>
                    <a:pt x="78676" y="75501"/>
                  </a:lnTo>
                  <a:lnTo>
                    <a:pt x="77901" y="75501"/>
                  </a:lnTo>
                  <a:lnTo>
                    <a:pt x="77901" y="76276"/>
                  </a:lnTo>
                  <a:lnTo>
                    <a:pt x="77127" y="76276"/>
                  </a:lnTo>
                  <a:lnTo>
                    <a:pt x="77127" y="77038"/>
                  </a:lnTo>
                  <a:lnTo>
                    <a:pt x="77901" y="77038"/>
                  </a:lnTo>
                  <a:lnTo>
                    <a:pt x="77901" y="76276"/>
                  </a:lnTo>
                  <a:lnTo>
                    <a:pt x="78676" y="76276"/>
                  </a:lnTo>
                  <a:lnTo>
                    <a:pt x="78676" y="77038"/>
                  </a:lnTo>
                  <a:lnTo>
                    <a:pt x="78676" y="77812"/>
                  </a:lnTo>
                  <a:lnTo>
                    <a:pt x="77901" y="78587"/>
                  </a:lnTo>
                  <a:lnTo>
                    <a:pt x="77901" y="79349"/>
                  </a:lnTo>
                  <a:lnTo>
                    <a:pt x="77127" y="79349"/>
                  </a:lnTo>
                  <a:lnTo>
                    <a:pt x="77127" y="80124"/>
                  </a:lnTo>
                  <a:lnTo>
                    <a:pt x="77127" y="80899"/>
                  </a:lnTo>
                  <a:lnTo>
                    <a:pt x="77901" y="80899"/>
                  </a:lnTo>
                  <a:lnTo>
                    <a:pt x="77901" y="81661"/>
                  </a:lnTo>
                  <a:lnTo>
                    <a:pt x="77127" y="81661"/>
                  </a:lnTo>
                  <a:lnTo>
                    <a:pt x="76339" y="81661"/>
                  </a:lnTo>
                  <a:lnTo>
                    <a:pt x="75565" y="81661"/>
                  </a:lnTo>
                  <a:lnTo>
                    <a:pt x="75565" y="82435"/>
                  </a:lnTo>
                  <a:lnTo>
                    <a:pt x="75171" y="82816"/>
                  </a:lnTo>
                  <a:lnTo>
                    <a:pt x="75565" y="83591"/>
                  </a:lnTo>
                  <a:lnTo>
                    <a:pt x="76339" y="83591"/>
                  </a:lnTo>
                  <a:lnTo>
                    <a:pt x="76339" y="84366"/>
                  </a:lnTo>
                  <a:lnTo>
                    <a:pt x="76339" y="85140"/>
                  </a:lnTo>
                  <a:lnTo>
                    <a:pt x="76339" y="85902"/>
                  </a:lnTo>
                  <a:lnTo>
                    <a:pt x="75565" y="85902"/>
                  </a:lnTo>
                  <a:lnTo>
                    <a:pt x="75565" y="86677"/>
                  </a:lnTo>
                  <a:lnTo>
                    <a:pt x="75565" y="87452"/>
                  </a:lnTo>
                  <a:lnTo>
                    <a:pt x="75565" y="88214"/>
                  </a:lnTo>
                  <a:lnTo>
                    <a:pt x="75171" y="88214"/>
                  </a:lnTo>
                  <a:lnTo>
                    <a:pt x="75171" y="88988"/>
                  </a:lnTo>
                  <a:lnTo>
                    <a:pt x="74396" y="88988"/>
                  </a:lnTo>
                  <a:lnTo>
                    <a:pt x="74396" y="89763"/>
                  </a:lnTo>
                  <a:lnTo>
                    <a:pt x="75171" y="89763"/>
                  </a:lnTo>
                  <a:lnTo>
                    <a:pt x="75565" y="89763"/>
                  </a:lnTo>
                  <a:lnTo>
                    <a:pt x="76339" y="89763"/>
                  </a:lnTo>
                  <a:lnTo>
                    <a:pt x="77127" y="88988"/>
                  </a:lnTo>
                  <a:lnTo>
                    <a:pt x="76339" y="88988"/>
                  </a:lnTo>
                  <a:lnTo>
                    <a:pt x="76339" y="88214"/>
                  </a:lnTo>
                  <a:lnTo>
                    <a:pt x="77127" y="88214"/>
                  </a:lnTo>
                  <a:lnTo>
                    <a:pt x="77127" y="87452"/>
                  </a:lnTo>
                  <a:lnTo>
                    <a:pt x="76339" y="86677"/>
                  </a:lnTo>
                  <a:lnTo>
                    <a:pt x="76339" y="85902"/>
                  </a:lnTo>
                  <a:lnTo>
                    <a:pt x="77127" y="85902"/>
                  </a:lnTo>
                  <a:lnTo>
                    <a:pt x="77901" y="86677"/>
                  </a:lnTo>
                  <a:lnTo>
                    <a:pt x="78676" y="86677"/>
                  </a:lnTo>
                  <a:lnTo>
                    <a:pt x="79463" y="87452"/>
                  </a:lnTo>
                  <a:lnTo>
                    <a:pt x="78676" y="87452"/>
                  </a:lnTo>
                  <a:lnTo>
                    <a:pt x="78676" y="88214"/>
                  </a:lnTo>
                  <a:lnTo>
                    <a:pt x="78676" y="88988"/>
                  </a:lnTo>
                  <a:lnTo>
                    <a:pt x="79463" y="88988"/>
                  </a:lnTo>
                  <a:lnTo>
                    <a:pt x="79463" y="89763"/>
                  </a:lnTo>
                  <a:lnTo>
                    <a:pt x="79463" y="91681"/>
                  </a:lnTo>
                  <a:lnTo>
                    <a:pt x="80238" y="92456"/>
                  </a:lnTo>
                  <a:lnTo>
                    <a:pt x="81013" y="91681"/>
                  </a:lnTo>
                  <a:lnTo>
                    <a:pt x="81800" y="91681"/>
                  </a:lnTo>
                  <a:lnTo>
                    <a:pt x="81800" y="91300"/>
                  </a:lnTo>
                  <a:lnTo>
                    <a:pt x="82575" y="91300"/>
                  </a:lnTo>
                  <a:lnTo>
                    <a:pt x="83350" y="91300"/>
                  </a:lnTo>
                  <a:lnTo>
                    <a:pt x="84137" y="90525"/>
                  </a:lnTo>
                  <a:lnTo>
                    <a:pt x="84518" y="89763"/>
                  </a:lnTo>
                  <a:lnTo>
                    <a:pt x="85305" y="89763"/>
                  </a:lnTo>
                  <a:lnTo>
                    <a:pt x="85305" y="90525"/>
                  </a:lnTo>
                  <a:lnTo>
                    <a:pt x="86080" y="90525"/>
                  </a:lnTo>
                  <a:lnTo>
                    <a:pt x="86080" y="89763"/>
                  </a:lnTo>
                  <a:lnTo>
                    <a:pt x="86080" y="90525"/>
                  </a:lnTo>
                  <a:lnTo>
                    <a:pt x="86855" y="90525"/>
                  </a:lnTo>
                  <a:lnTo>
                    <a:pt x="87642" y="89763"/>
                  </a:lnTo>
                  <a:lnTo>
                    <a:pt x="87642" y="88988"/>
                  </a:lnTo>
                  <a:lnTo>
                    <a:pt x="88417" y="88988"/>
                  </a:lnTo>
                  <a:lnTo>
                    <a:pt x="88417" y="88214"/>
                  </a:lnTo>
                  <a:lnTo>
                    <a:pt x="89192" y="88214"/>
                  </a:lnTo>
                  <a:lnTo>
                    <a:pt x="89192" y="87452"/>
                  </a:lnTo>
                  <a:lnTo>
                    <a:pt x="89979" y="87452"/>
                  </a:lnTo>
                  <a:lnTo>
                    <a:pt x="89979" y="88214"/>
                  </a:lnTo>
                  <a:lnTo>
                    <a:pt x="89979" y="88988"/>
                  </a:lnTo>
                  <a:lnTo>
                    <a:pt x="90754" y="89763"/>
                  </a:lnTo>
                  <a:lnTo>
                    <a:pt x="91528" y="88988"/>
                  </a:lnTo>
                  <a:lnTo>
                    <a:pt x="92316" y="89763"/>
                  </a:lnTo>
                  <a:lnTo>
                    <a:pt x="92316" y="90525"/>
                  </a:lnTo>
                  <a:lnTo>
                    <a:pt x="93091" y="91300"/>
                  </a:lnTo>
                  <a:lnTo>
                    <a:pt x="94259" y="91681"/>
                  </a:lnTo>
                  <a:lnTo>
                    <a:pt x="93878" y="92456"/>
                  </a:lnTo>
                  <a:lnTo>
                    <a:pt x="94259" y="93230"/>
                  </a:lnTo>
                  <a:lnTo>
                    <a:pt x="95821" y="93230"/>
                  </a:lnTo>
                  <a:lnTo>
                    <a:pt x="96596" y="93230"/>
                  </a:lnTo>
                  <a:lnTo>
                    <a:pt x="98158" y="93230"/>
                  </a:lnTo>
                  <a:lnTo>
                    <a:pt x="98933" y="93230"/>
                  </a:lnTo>
                  <a:lnTo>
                    <a:pt x="98933" y="93992"/>
                  </a:lnTo>
                  <a:lnTo>
                    <a:pt x="99707" y="93992"/>
                  </a:lnTo>
                  <a:lnTo>
                    <a:pt x="100495" y="93992"/>
                  </a:lnTo>
                  <a:lnTo>
                    <a:pt x="101269" y="93230"/>
                  </a:lnTo>
                  <a:lnTo>
                    <a:pt x="102057" y="91681"/>
                  </a:lnTo>
                  <a:lnTo>
                    <a:pt x="102831" y="91681"/>
                  </a:lnTo>
                  <a:lnTo>
                    <a:pt x="102831" y="91300"/>
                  </a:lnTo>
                  <a:lnTo>
                    <a:pt x="102831" y="89763"/>
                  </a:lnTo>
                  <a:lnTo>
                    <a:pt x="103606" y="89763"/>
                  </a:lnTo>
                  <a:lnTo>
                    <a:pt x="103606" y="88214"/>
                  </a:lnTo>
                  <a:lnTo>
                    <a:pt x="104000" y="88214"/>
                  </a:lnTo>
                  <a:lnTo>
                    <a:pt x="104775" y="87452"/>
                  </a:lnTo>
                  <a:lnTo>
                    <a:pt x="104000" y="87452"/>
                  </a:lnTo>
                  <a:lnTo>
                    <a:pt x="104000" y="85902"/>
                  </a:lnTo>
                  <a:lnTo>
                    <a:pt x="104000" y="85140"/>
                  </a:lnTo>
                  <a:lnTo>
                    <a:pt x="104775" y="84366"/>
                  </a:lnTo>
                  <a:lnTo>
                    <a:pt x="105549" y="84366"/>
                  </a:lnTo>
                  <a:lnTo>
                    <a:pt x="105549" y="83591"/>
                  </a:lnTo>
                  <a:lnTo>
                    <a:pt x="105549" y="82816"/>
                  </a:lnTo>
                  <a:lnTo>
                    <a:pt x="106337" y="81661"/>
                  </a:lnTo>
                  <a:lnTo>
                    <a:pt x="106337" y="82435"/>
                  </a:lnTo>
                  <a:lnTo>
                    <a:pt x="107111" y="82816"/>
                  </a:lnTo>
                  <a:lnTo>
                    <a:pt x="108673" y="84366"/>
                  </a:lnTo>
                  <a:lnTo>
                    <a:pt x="108673" y="83591"/>
                  </a:lnTo>
                  <a:lnTo>
                    <a:pt x="109448" y="83591"/>
                  </a:lnTo>
                  <a:lnTo>
                    <a:pt x="110236" y="83591"/>
                  </a:lnTo>
                  <a:lnTo>
                    <a:pt x="110236" y="82816"/>
                  </a:lnTo>
                  <a:lnTo>
                    <a:pt x="110236" y="82435"/>
                  </a:lnTo>
                  <a:lnTo>
                    <a:pt x="109448" y="81661"/>
                  </a:lnTo>
                  <a:lnTo>
                    <a:pt x="109448" y="80899"/>
                  </a:lnTo>
                  <a:lnTo>
                    <a:pt x="110236" y="80124"/>
                  </a:lnTo>
                  <a:lnTo>
                    <a:pt x="110236" y="79349"/>
                  </a:lnTo>
                  <a:lnTo>
                    <a:pt x="111010" y="79349"/>
                  </a:lnTo>
                  <a:lnTo>
                    <a:pt x="111785" y="79349"/>
                  </a:lnTo>
                  <a:lnTo>
                    <a:pt x="111785" y="80124"/>
                  </a:lnTo>
                  <a:lnTo>
                    <a:pt x="111785" y="80899"/>
                  </a:lnTo>
                  <a:lnTo>
                    <a:pt x="111785" y="81661"/>
                  </a:lnTo>
                  <a:lnTo>
                    <a:pt x="111785" y="82435"/>
                  </a:lnTo>
                  <a:lnTo>
                    <a:pt x="112572" y="83591"/>
                  </a:lnTo>
                  <a:lnTo>
                    <a:pt x="112572" y="84366"/>
                  </a:lnTo>
                  <a:lnTo>
                    <a:pt x="112953" y="84366"/>
                  </a:lnTo>
                  <a:lnTo>
                    <a:pt x="113728" y="83591"/>
                  </a:lnTo>
                  <a:lnTo>
                    <a:pt x="113728" y="82816"/>
                  </a:lnTo>
                  <a:lnTo>
                    <a:pt x="114515" y="82435"/>
                  </a:lnTo>
                  <a:lnTo>
                    <a:pt x="113728" y="82435"/>
                  </a:lnTo>
                  <a:lnTo>
                    <a:pt x="113728" y="81661"/>
                  </a:lnTo>
                  <a:lnTo>
                    <a:pt x="114515" y="81661"/>
                  </a:lnTo>
                  <a:lnTo>
                    <a:pt x="115290" y="81661"/>
                  </a:lnTo>
                  <a:lnTo>
                    <a:pt x="115290" y="80899"/>
                  </a:lnTo>
                  <a:lnTo>
                    <a:pt x="115290" y="80124"/>
                  </a:lnTo>
                  <a:lnTo>
                    <a:pt x="116065" y="80124"/>
                  </a:lnTo>
                  <a:lnTo>
                    <a:pt x="116065" y="80899"/>
                  </a:lnTo>
                  <a:lnTo>
                    <a:pt x="116852" y="80899"/>
                  </a:lnTo>
                  <a:lnTo>
                    <a:pt x="117627" y="80899"/>
                  </a:lnTo>
                  <a:lnTo>
                    <a:pt x="117627" y="81661"/>
                  </a:lnTo>
                  <a:lnTo>
                    <a:pt x="117627" y="82435"/>
                  </a:lnTo>
                  <a:lnTo>
                    <a:pt x="118414" y="82435"/>
                  </a:lnTo>
                  <a:lnTo>
                    <a:pt x="118414" y="82816"/>
                  </a:lnTo>
                  <a:lnTo>
                    <a:pt x="119189" y="82435"/>
                  </a:lnTo>
                  <a:lnTo>
                    <a:pt x="119964" y="82816"/>
                  </a:lnTo>
                  <a:lnTo>
                    <a:pt x="120751" y="82816"/>
                  </a:lnTo>
                  <a:lnTo>
                    <a:pt x="120751" y="83591"/>
                  </a:lnTo>
                  <a:lnTo>
                    <a:pt x="121526" y="83591"/>
                  </a:lnTo>
                  <a:lnTo>
                    <a:pt x="121526" y="82816"/>
                  </a:lnTo>
                  <a:lnTo>
                    <a:pt x="122301" y="82816"/>
                  </a:lnTo>
                  <a:lnTo>
                    <a:pt x="122694" y="82435"/>
                  </a:lnTo>
                  <a:lnTo>
                    <a:pt x="123469" y="82816"/>
                  </a:lnTo>
                  <a:lnTo>
                    <a:pt x="123469" y="83591"/>
                  </a:lnTo>
                  <a:lnTo>
                    <a:pt x="123469" y="84366"/>
                  </a:lnTo>
                  <a:lnTo>
                    <a:pt x="124256" y="85140"/>
                  </a:lnTo>
                  <a:lnTo>
                    <a:pt x="125031" y="85140"/>
                  </a:lnTo>
                  <a:lnTo>
                    <a:pt x="125806" y="85902"/>
                  </a:lnTo>
                  <a:lnTo>
                    <a:pt x="126593" y="85902"/>
                  </a:lnTo>
                  <a:lnTo>
                    <a:pt x="126593" y="86677"/>
                  </a:lnTo>
                  <a:lnTo>
                    <a:pt x="127368" y="86677"/>
                  </a:lnTo>
                  <a:lnTo>
                    <a:pt x="126593" y="86677"/>
                  </a:lnTo>
                  <a:lnTo>
                    <a:pt x="126593" y="88214"/>
                  </a:lnTo>
                  <a:lnTo>
                    <a:pt x="125806" y="88214"/>
                  </a:lnTo>
                  <a:lnTo>
                    <a:pt x="126593" y="88214"/>
                  </a:lnTo>
                  <a:lnTo>
                    <a:pt x="125806" y="88988"/>
                  </a:lnTo>
                  <a:lnTo>
                    <a:pt x="125031" y="89763"/>
                  </a:lnTo>
                  <a:lnTo>
                    <a:pt x="125031" y="90525"/>
                  </a:lnTo>
                  <a:lnTo>
                    <a:pt x="124256" y="90525"/>
                  </a:lnTo>
                  <a:lnTo>
                    <a:pt x="123469" y="90525"/>
                  </a:lnTo>
                  <a:lnTo>
                    <a:pt x="123469" y="91300"/>
                  </a:lnTo>
                  <a:lnTo>
                    <a:pt x="122694" y="91300"/>
                  </a:lnTo>
                  <a:lnTo>
                    <a:pt x="122301" y="91300"/>
                  </a:lnTo>
                  <a:lnTo>
                    <a:pt x="121526" y="91300"/>
                  </a:lnTo>
                  <a:lnTo>
                    <a:pt x="121526" y="91681"/>
                  </a:lnTo>
                  <a:lnTo>
                    <a:pt x="120751" y="92456"/>
                  </a:lnTo>
                  <a:lnTo>
                    <a:pt x="120751" y="93230"/>
                  </a:lnTo>
                  <a:lnTo>
                    <a:pt x="119964" y="93230"/>
                  </a:lnTo>
                  <a:lnTo>
                    <a:pt x="119964" y="93992"/>
                  </a:lnTo>
                  <a:lnTo>
                    <a:pt x="120751" y="93992"/>
                  </a:lnTo>
                  <a:lnTo>
                    <a:pt x="120751" y="94767"/>
                  </a:lnTo>
                  <a:lnTo>
                    <a:pt x="120751" y="95542"/>
                  </a:lnTo>
                  <a:lnTo>
                    <a:pt x="120751" y="99390"/>
                  </a:lnTo>
                  <a:lnTo>
                    <a:pt x="121526" y="99390"/>
                  </a:lnTo>
                  <a:lnTo>
                    <a:pt x="121526" y="100152"/>
                  </a:lnTo>
                  <a:lnTo>
                    <a:pt x="121526" y="99390"/>
                  </a:lnTo>
                  <a:lnTo>
                    <a:pt x="122301" y="99390"/>
                  </a:lnTo>
                  <a:lnTo>
                    <a:pt x="121526" y="99390"/>
                  </a:lnTo>
                  <a:lnTo>
                    <a:pt x="121526" y="98615"/>
                  </a:lnTo>
                  <a:lnTo>
                    <a:pt x="122301" y="98615"/>
                  </a:lnTo>
                  <a:lnTo>
                    <a:pt x="122301" y="99390"/>
                  </a:lnTo>
                  <a:lnTo>
                    <a:pt x="123469" y="101307"/>
                  </a:lnTo>
                  <a:lnTo>
                    <a:pt x="124256" y="102082"/>
                  </a:lnTo>
                  <a:lnTo>
                    <a:pt x="124256" y="102857"/>
                  </a:lnTo>
                  <a:lnTo>
                    <a:pt x="125031" y="102857"/>
                  </a:lnTo>
                  <a:lnTo>
                    <a:pt x="125806" y="102857"/>
                  </a:lnTo>
                  <a:lnTo>
                    <a:pt x="125031" y="103619"/>
                  </a:lnTo>
                  <a:lnTo>
                    <a:pt x="124256" y="103619"/>
                  </a:lnTo>
                  <a:lnTo>
                    <a:pt x="124256" y="104394"/>
                  </a:lnTo>
                  <a:lnTo>
                    <a:pt x="123469" y="104394"/>
                  </a:lnTo>
                  <a:lnTo>
                    <a:pt x="123469" y="105168"/>
                  </a:lnTo>
                  <a:lnTo>
                    <a:pt x="123469" y="104394"/>
                  </a:lnTo>
                  <a:lnTo>
                    <a:pt x="123469" y="105168"/>
                  </a:lnTo>
                  <a:lnTo>
                    <a:pt x="122694" y="105168"/>
                  </a:lnTo>
                  <a:lnTo>
                    <a:pt x="122301" y="105168"/>
                  </a:lnTo>
                  <a:lnTo>
                    <a:pt x="122694" y="105930"/>
                  </a:lnTo>
                  <a:lnTo>
                    <a:pt x="122694" y="106705"/>
                  </a:lnTo>
                  <a:lnTo>
                    <a:pt x="124256" y="107480"/>
                  </a:lnTo>
                  <a:lnTo>
                    <a:pt x="124256" y="108242"/>
                  </a:lnTo>
                  <a:lnTo>
                    <a:pt x="129705" y="109791"/>
                  </a:lnTo>
                  <a:lnTo>
                    <a:pt x="129705" y="110553"/>
                  </a:lnTo>
                  <a:lnTo>
                    <a:pt x="128930" y="110553"/>
                  </a:lnTo>
                  <a:lnTo>
                    <a:pt x="128930" y="110947"/>
                  </a:lnTo>
                  <a:lnTo>
                    <a:pt x="128143" y="110947"/>
                  </a:lnTo>
                  <a:lnTo>
                    <a:pt x="128930" y="111709"/>
                  </a:lnTo>
                  <a:lnTo>
                    <a:pt x="128930" y="112483"/>
                  </a:lnTo>
                  <a:lnTo>
                    <a:pt x="128143" y="112483"/>
                  </a:lnTo>
                  <a:lnTo>
                    <a:pt x="128930" y="112483"/>
                  </a:lnTo>
                  <a:lnTo>
                    <a:pt x="128930" y="113258"/>
                  </a:lnTo>
                  <a:lnTo>
                    <a:pt x="128930" y="114020"/>
                  </a:lnTo>
                  <a:lnTo>
                    <a:pt x="129705" y="114020"/>
                  </a:lnTo>
                  <a:lnTo>
                    <a:pt x="130479" y="114020"/>
                  </a:lnTo>
                  <a:lnTo>
                    <a:pt x="130479" y="114795"/>
                  </a:lnTo>
                  <a:lnTo>
                    <a:pt x="131267" y="114795"/>
                  </a:lnTo>
                  <a:lnTo>
                    <a:pt x="132041" y="114795"/>
                  </a:lnTo>
                  <a:lnTo>
                    <a:pt x="132041" y="115570"/>
                  </a:lnTo>
                  <a:lnTo>
                    <a:pt x="132435" y="115570"/>
                  </a:lnTo>
                  <a:lnTo>
                    <a:pt x="133210" y="116332"/>
                  </a:lnTo>
                  <a:lnTo>
                    <a:pt x="133210" y="117106"/>
                  </a:lnTo>
                  <a:lnTo>
                    <a:pt x="133997" y="117106"/>
                  </a:lnTo>
                  <a:lnTo>
                    <a:pt x="134772" y="117881"/>
                  </a:lnTo>
                  <a:lnTo>
                    <a:pt x="134772" y="117106"/>
                  </a:lnTo>
                  <a:lnTo>
                    <a:pt x="134772" y="117881"/>
                  </a:lnTo>
                  <a:lnTo>
                    <a:pt x="134772" y="118656"/>
                  </a:lnTo>
                  <a:lnTo>
                    <a:pt x="134772" y="119418"/>
                  </a:lnTo>
                  <a:lnTo>
                    <a:pt x="134772" y="120192"/>
                  </a:lnTo>
                  <a:lnTo>
                    <a:pt x="136321" y="122123"/>
                  </a:lnTo>
                  <a:lnTo>
                    <a:pt x="133997" y="122123"/>
                  </a:lnTo>
                  <a:lnTo>
                    <a:pt x="132041" y="126746"/>
                  </a:lnTo>
                  <a:lnTo>
                    <a:pt x="130479" y="129057"/>
                  </a:lnTo>
                  <a:lnTo>
                    <a:pt x="128930" y="132524"/>
                  </a:lnTo>
                  <a:lnTo>
                    <a:pt x="121526" y="132524"/>
                  </a:lnTo>
                  <a:lnTo>
                    <a:pt x="119189" y="133286"/>
                  </a:lnTo>
                  <a:lnTo>
                    <a:pt x="118414" y="133286"/>
                  </a:lnTo>
                  <a:lnTo>
                    <a:pt x="118414" y="132524"/>
                  </a:lnTo>
                  <a:lnTo>
                    <a:pt x="117627" y="132524"/>
                  </a:lnTo>
                  <a:lnTo>
                    <a:pt x="116065" y="131749"/>
                  </a:lnTo>
                  <a:lnTo>
                    <a:pt x="115290" y="131749"/>
                  </a:lnTo>
                  <a:lnTo>
                    <a:pt x="114515" y="130975"/>
                  </a:lnTo>
                  <a:lnTo>
                    <a:pt x="113728" y="130975"/>
                  </a:lnTo>
                  <a:lnTo>
                    <a:pt x="112572" y="130213"/>
                  </a:lnTo>
                  <a:lnTo>
                    <a:pt x="111785" y="128282"/>
                  </a:lnTo>
                  <a:lnTo>
                    <a:pt x="111785" y="126746"/>
                  </a:lnTo>
                  <a:lnTo>
                    <a:pt x="112572" y="125971"/>
                  </a:lnTo>
                  <a:lnTo>
                    <a:pt x="110236" y="124434"/>
                  </a:lnTo>
                  <a:lnTo>
                    <a:pt x="109448" y="125971"/>
                  </a:lnTo>
                  <a:lnTo>
                    <a:pt x="108673" y="126746"/>
                  </a:lnTo>
                  <a:lnTo>
                    <a:pt x="108673" y="127508"/>
                  </a:lnTo>
                  <a:lnTo>
                    <a:pt x="108673" y="128282"/>
                  </a:lnTo>
                  <a:lnTo>
                    <a:pt x="107886" y="129057"/>
                  </a:lnTo>
                  <a:lnTo>
                    <a:pt x="106337" y="129819"/>
                  </a:lnTo>
                  <a:lnTo>
                    <a:pt x="105549" y="129819"/>
                  </a:lnTo>
                  <a:lnTo>
                    <a:pt x="104775" y="130975"/>
                  </a:lnTo>
                  <a:lnTo>
                    <a:pt x="104000" y="130975"/>
                  </a:lnTo>
                  <a:lnTo>
                    <a:pt x="102057" y="130213"/>
                  </a:lnTo>
                  <a:lnTo>
                    <a:pt x="100495" y="130975"/>
                  </a:lnTo>
                  <a:lnTo>
                    <a:pt x="100495" y="130213"/>
                  </a:lnTo>
                  <a:lnTo>
                    <a:pt x="100495" y="129819"/>
                  </a:lnTo>
                  <a:lnTo>
                    <a:pt x="99707" y="129819"/>
                  </a:lnTo>
                  <a:lnTo>
                    <a:pt x="100495" y="129057"/>
                  </a:lnTo>
                  <a:lnTo>
                    <a:pt x="100495" y="128282"/>
                  </a:lnTo>
                  <a:lnTo>
                    <a:pt x="101269" y="129057"/>
                  </a:lnTo>
                  <a:lnTo>
                    <a:pt x="102057" y="129057"/>
                  </a:lnTo>
                  <a:lnTo>
                    <a:pt x="101269" y="128282"/>
                  </a:lnTo>
                  <a:lnTo>
                    <a:pt x="101269" y="127508"/>
                  </a:lnTo>
                  <a:lnTo>
                    <a:pt x="101269" y="126746"/>
                  </a:lnTo>
                  <a:lnTo>
                    <a:pt x="100495" y="126746"/>
                  </a:lnTo>
                  <a:lnTo>
                    <a:pt x="99707" y="125971"/>
                  </a:lnTo>
                  <a:lnTo>
                    <a:pt x="98933" y="125971"/>
                  </a:lnTo>
                  <a:lnTo>
                    <a:pt x="98158" y="125971"/>
                  </a:lnTo>
                  <a:lnTo>
                    <a:pt x="98158" y="125196"/>
                  </a:lnTo>
                  <a:lnTo>
                    <a:pt x="97370" y="125196"/>
                  </a:lnTo>
                  <a:lnTo>
                    <a:pt x="97370" y="124434"/>
                  </a:lnTo>
                  <a:lnTo>
                    <a:pt x="96596" y="124434"/>
                  </a:lnTo>
                  <a:lnTo>
                    <a:pt x="95821" y="124434"/>
                  </a:lnTo>
                  <a:lnTo>
                    <a:pt x="95821" y="123659"/>
                  </a:lnTo>
                  <a:lnTo>
                    <a:pt x="95034" y="123659"/>
                  </a:lnTo>
                  <a:lnTo>
                    <a:pt x="95034" y="122885"/>
                  </a:lnTo>
                  <a:lnTo>
                    <a:pt x="94259" y="122885"/>
                  </a:lnTo>
                  <a:lnTo>
                    <a:pt x="93878" y="122885"/>
                  </a:lnTo>
                  <a:lnTo>
                    <a:pt x="93878" y="122123"/>
                  </a:lnTo>
                  <a:lnTo>
                    <a:pt x="93878" y="121348"/>
                  </a:lnTo>
                  <a:lnTo>
                    <a:pt x="93091" y="120573"/>
                  </a:lnTo>
                  <a:lnTo>
                    <a:pt x="93091" y="120192"/>
                  </a:lnTo>
                  <a:lnTo>
                    <a:pt x="93878" y="120192"/>
                  </a:lnTo>
                  <a:lnTo>
                    <a:pt x="93878" y="119418"/>
                  </a:lnTo>
                  <a:lnTo>
                    <a:pt x="92316" y="118656"/>
                  </a:lnTo>
                  <a:lnTo>
                    <a:pt x="91528" y="118656"/>
                  </a:lnTo>
                  <a:lnTo>
                    <a:pt x="92316" y="117881"/>
                  </a:lnTo>
                  <a:lnTo>
                    <a:pt x="93091" y="117881"/>
                  </a:lnTo>
                  <a:lnTo>
                    <a:pt x="93091" y="117106"/>
                  </a:lnTo>
                  <a:lnTo>
                    <a:pt x="92316" y="117106"/>
                  </a:lnTo>
                  <a:lnTo>
                    <a:pt x="91528" y="117106"/>
                  </a:lnTo>
                  <a:lnTo>
                    <a:pt x="91528" y="115570"/>
                  </a:lnTo>
                  <a:lnTo>
                    <a:pt x="92316" y="114795"/>
                  </a:lnTo>
                  <a:lnTo>
                    <a:pt x="92316" y="114020"/>
                  </a:lnTo>
                  <a:lnTo>
                    <a:pt x="93091" y="114020"/>
                  </a:lnTo>
                  <a:lnTo>
                    <a:pt x="93091" y="113258"/>
                  </a:lnTo>
                  <a:lnTo>
                    <a:pt x="93091" y="112483"/>
                  </a:lnTo>
                  <a:lnTo>
                    <a:pt x="93091" y="111709"/>
                  </a:lnTo>
                  <a:lnTo>
                    <a:pt x="93091" y="110947"/>
                  </a:lnTo>
                  <a:lnTo>
                    <a:pt x="91528" y="110947"/>
                  </a:lnTo>
                  <a:lnTo>
                    <a:pt x="90754" y="110553"/>
                  </a:lnTo>
                  <a:lnTo>
                    <a:pt x="90754" y="109791"/>
                  </a:lnTo>
                  <a:lnTo>
                    <a:pt x="91528" y="108242"/>
                  </a:lnTo>
                  <a:lnTo>
                    <a:pt x="90754" y="108242"/>
                  </a:lnTo>
                  <a:lnTo>
                    <a:pt x="89979" y="108242"/>
                  </a:lnTo>
                  <a:lnTo>
                    <a:pt x="89192" y="108242"/>
                  </a:lnTo>
                  <a:lnTo>
                    <a:pt x="88417" y="109016"/>
                  </a:lnTo>
                  <a:lnTo>
                    <a:pt x="89192" y="109016"/>
                  </a:lnTo>
                  <a:lnTo>
                    <a:pt x="88417" y="109791"/>
                  </a:lnTo>
                  <a:lnTo>
                    <a:pt x="87642" y="109791"/>
                  </a:lnTo>
                  <a:lnTo>
                    <a:pt x="86855" y="109791"/>
                  </a:lnTo>
                  <a:lnTo>
                    <a:pt x="86855" y="109016"/>
                  </a:lnTo>
                  <a:lnTo>
                    <a:pt x="86855" y="108242"/>
                  </a:lnTo>
                  <a:lnTo>
                    <a:pt x="86080" y="108242"/>
                  </a:lnTo>
                  <a:lnTo>
                    <a:pt x="85305" y="108242"/>
                  </a:lnTo>
                  <a:lnTo>
                    <a:pt x="84518" y="108242"/>
                  </a:lnTo>
                  <a:lnTo>
                    <a:pt x="84518" y="107480"/>
                  </a:lnTo>
                  <a:lnTo>
                    <a:pt x="84137" y="107480"/>
                  </a:lnTo>
                  <a:lnTo>
                    <a:pt x="84137" y="106705"/>
                  </a:lnTo>
                  <a:lnTo>
                    <a:pt x="84137" y="105930"/>
                  </a:lnTo>
                  <a:lnTo>
                    <a:pt x="83350" y="105930"/>
                  </a:lnTo>
                  <a:lnTo>
                    <a:pt x="82575" y="107480"/>
                  </a:lnTo>
                  <a:lnTo>
                    <a:pt x="82575" y="108242"/>
                  </a:lnTo>
                  <a:lnTo>
                    <a:pt x="81013" y="110553"/>
                  </a:lnTo>
                  <a:lnTo>
                    <a:pt x="81013" y="110947"/>
                  </a:lnTo>
                  <a:lnTo>
                    <a:pt x="80238" y="110947"/>
                  </a:lnTo>
                  <a:lnTo>
                    <a:pt x="80238" y="110553"/>
                  </a:lnTo>
                  <a:lnTo>
                    <a:pt x="79463" y="110553"/>
                  </a:lnTo>
                  <a:lnTo>
                    <a:pt x="78676" y="110553"/>
                  </a:lnTo>
                  <a:lnTo>
                    <a:pt x="78676" y="109791"/>
                  </a:lnTo>
                  <a:lnTo>
                    <a:pt x="77901" y="110553"/>
                  </a:lnTo>
                  <a:lnTo>
                    <a:pt x="77127" y="110947"/>
                  </a:lnTo>
                  <a:lnTo>
                    <a:pt x="76339" y="110947"/>
                  </a:lnTo>
                  <a:lnTo>
                    <a:pt x="76339" y="110553"/>
                  </a:lnTo>
                  <a:lnTo>
                    <a:pt x="76339" y="109791"/>
                  </a:lnTo>
                  <a:lnTo>
                    <a:pt x="75565" y="109791"/>
                  </a:lnTo>
                  <a:lnTo>
                    <a:pt x="75565" y="109016"/>
                  </a:lnTo>
                  <a:lnTo>
                    <a:pt x="75565" y="108242"/>
                  </a:lnTo>
                  <a:lnTo>
                    <a:pt x="75565" y="106705"/>
                  </a:lnTo>
                  <a:lnTo>
                    <a:pt x="75565" y="107480"/>
                  </a:lnTo>
                  <a:lnTo>
                    <a:pt x="75565" y="105930"/>
                  </a:lnTo>
                  <a:lnTo>
                    <a:pt x="75171" y="105930"/>
                  </a:lnTo>
                  <a:lnTo>
                    <a:pt x="75171" y="105168"/>
                  </a:lnTo>
                  <a:lnTo>
                    <a:pt x="75171" y="104394"/>
                  </a:lnTo>
                  <a:lnTo>
                    <a:pt x="75171" y="103619"/>
                  </a:lnTo>
                  <a:lnTo>
                    <a:pt x="74396" y="103619"/>
                  </a:lnTo>
                  <a:lnTo>
                    <a:pt x="72834" y="103619"/>
                  </a:lnTo>
                  <a:lnTo>
                    <a:pt x="72059" y="103619"/>
                  </a:lnTo>
                  <a:lnTo>
                    <a:pt x="72059" y="102857"/>
                  </a:lnTo>
                  <a:lnTo>
                    <a:pt x="71285" y="102857"/>
                  </a:lnTo>
                  <a:lnTo>
                    <a:pt x="70497" y="102082"/>
                  </a:lnTo>
                  <a:lnTo>
                    <a:pt x="69723" y="102082"/>
                  </a:lnTo>
                  <a:lnTo>
                    <a:pt x="68948" y="102082"/>
                  </a:lnTo>
                  <a:lnTo>
                    <a:pt x="68160" y="102082"/>
                  </a:lnTo>
                  <a:lnTo>
                    <a:pt x="68160" y="104394"/>
                  </a:lnTo>
                  <a:lnTo>
                    <a:pt x="67386" y="104394"/>
                  </a:lnTo>
                  <a:lnTo>
                    <a:pt x="67386" y="103619"/>
                  </a:lnTo>
                  <a:lnTo>
                    <a:pt x="66598" y="103619"/>
                  </a:lnTo>
                  <a:lnTo>
                    <a:pt x="66598" y="102857"/>
                  </a:lnTo>
                  <a:lnTo>
                    <a:pt x="66598" y="102082"/>
                  </a:lnTo>
                  <a:lnTo>
                    <a:pt x="65824" y="102082"/>
                  </a:lnTo>
                  <a:lnTo>
                    <a:pt x="65824" y="101307"/>
                  </a:lnTo>
                  <a:lnTo>
                    <a:pt x="65824" y="100926"/>
                  </a:lnTo>
                  <a:lnTo>
                    <a:pt x="65430" y="100926"/>
                  </a:lnTo>
                  <a:lnTo>
                    <a:pt x="64655" y="103619"/>
                  </a:lnTo>
                  <a:lnTo>
                    <a:pt x="63881" y="102857"/>
                  </a:lnTo>
                  <a:lnTo>
                    <a:pt x="63093" y="102857"/>
                  </a:lnTo>
                  <a:lnTo>
                    <a:pt x="63093" y="103619"/>
                  </a:lnTo>
                  <a:lnTo>
                    <a:pt x="62318" y="104394"/>
                  </a:lnTo>
                  <a:lnTo>
                    <a:pt x="61544" y="103619"/>
                  </a:lnTo>
                  <a:lnTo>
                    <a:pt x="60756" y="103619"/>
                  </a:lnTo>
                  <a:lnTo>
                    <a:pt x="60756" y="102082"/>
                  </a:lnTo>
                  <a:lnTo>
                    <a:pt x="59982" y="103619"/>
                  </a:lnTo>
                  <a:lnTo>
                    <a:pt x="59207" y="103619"/>
                  </a:lnTo>
                  <a:lnTo>
                    <a:pt x="58420" y="105168"/>
                  </a:lnTo>
                  <a:lnTo>
                    <a:pt x="58420" y="105930"/>
                  </a:lnTo>
                  <a:lnTo>
                    <a:pt x="57645" y="106705"/>
                  </a:lnTo>
                  <a:lnTo>
                    <a:pt x="56870" y="107480"/>
                  </a:lnTo>
                  <a:lnTo>
                    <a:pt x="56083" y="108242"/>
                  </a:lnTo>
                  <a:lnTo>
                    <a:pt x="55702" y="108242"/>
                  </a:lnTo>
                  <a:lnTo>
                    <a:pt x="54914" y="108242"/>
                  </a:lnTo>
                  <a:lnTo>
                    <a:pt x="54140" y="108242"/>
                  </a:lnTo>
                  <a:lnTo>
                    <a:pt x="53365" y="109016"/>
                  </a:lnTo>
                  <a:lnTo>
                    <a:pt x="53365" y="108242"/>
                  </a:lnTo>
                  <a:lnTo>
                    <a:pt x="52578" y="108242"/>
                  </a:lnTo>
                  <a:lnTo>
                    <a:pt x="52578" y="109016"/>
                  </a:lnTo>
                  <a:lnTo>
                    <a:pt x="51803" y="109016"/>
                  </a:lnTo>
                  <a:lnTo>
                    <a:pt x="51028" y="109016"/>
                  </a:lnTo>
                  <a:lnTo>
                    <a:pt x="51028" y="109791"/>
                  </a:lnTo>
                  <a:lnTo>
                    <a:pt x="50241" y="109791"/>
                  </a:lnTo>
                  <a:lnTo>
                    <a:pt x="49466" y="109016"/>
                  </a:lnTo>
                  <a:lnTo>
                    <a:pt x="49466" y="108242"/>
                  </a:lnTo>
                  <a:lnTo>
                    <a:pt x="49466" y="107480"/>
                  </a:lnTo>
                  <a:lnTo>
                    <a:pt x="48691" y="107480"/>
                  </a:lnTo>
                  <a:lnTo>
                    <a:pt x="48691" y="106705"/>
                  </a:lnTo>
                  <a:lnTo>
                    <a:pt x="48691" y="105930"/>
                  </a:lnTo>
                  <a:lnTo>
                    <a:pt x="48691" y="105168"/>
                  </a:lnTo>
                  <a:lnTo>
                    <a:pt x="47904" y="105168"/>
                  </a:lnTo>
                  <a:lnTo>
                    <a:pt x="47904" y="104394"/>
                  </a:lnTo>
                  <a:lnTo>
                    <a:pt x="47129" y="104394"/>
                  </a:lnTo>
                  <a:lnTo>
                    <a:pt x="47129" y="105168"/>
                  </a:lnTo>
                  <a:lnTo>
                    <a:pt x="46736" y="102857"/>
                  </a:lnTo>
                  <a:lnTo>
                    <a:pt x="45961" y="100152"/>
                  </a:lnTo>
                  <a:lnTo>
                    <a:pt x="45186" y="100152"/>
                  </a:lnTo>
                  <a:lnTo>
                    <a:pt x="44399" y="99390"/>
                  </a:lnTo>
                  <a:lnTo>
                    <a:pt x="45186" y="98615"/>
                  </a:lnTo>
                  <a:lnTo>
                    <a:pt x="45961" y="98615"/>
                  </a:lnTo>
                  <a:lnTo>
                    <a:pt x="45961" y="97853"/>
                  </a:lnTo>
                  <a:lnTo>
                    <a:pt x="46736" y="97853"/>
                  </a:lnTo>
                  <a:lnTo>
                    <a:pt x="45961" y="97853"/>
                  </a:lnTo>
                  <a:lnTo>
                    <a:pt x="45961" y="97078"/>
                  </a:lnTo>
                  <a:lnTo>
                    <a:pt x="45186" y="97078"/>
                  </a:lnTo>
                  <a:lnTo>
                    <a:pt x="45961" y="97078"/>
                  </a:lnTo>
                  <a:lnTo>
                    <a:pt x="45186" y="97078"/>
                  </a:lnTo>
                  <a:lnTo>
                    <a:pt x="44399" y="96304"/>
                  </a:lnTo>
                  <a:lnTo>
                    <a:pt x="43624" y="96304"/>
                  </a:lnTo>
                  <a:lnTo>
                    <a:pt x="43624" y="95542"/>
                  </a:lnTo>
                  <a:lnTo>
                    <a:pt x="44399" y="94767"/>
                  </a:lnTo>
                  <a:lnTo>
                    <a:pt x="43624" y="94767"/>
                  </a:lnTo>
                  <a:lnTo>
                    <a:pt x="43624" y="93992"/>
                  </a:lnTo>
                  <a:lnTo>
                    <a:pt x="42837" y="93992"/>
                  </a:lnTo>
                  <a:lnTo>
                    <a:pt x="42837" y="93230"/>
                  </a:lnTo>
                  <a:lnTo>
                    <a:pt x="42837" y="92456"/>
                  </a:lnTo>
                  <a:lnTo>
                    <a:pt x="42837" y="91681"/>
                  </a:lnTo>
                  <a:lnTo>
                    <a:pt x="42062" y="91681"/>
                  </a:lnTo>
                  <a:lnTo>
                    <a:pt x="42062" y="92456"/>
                  </a:lnTo>
                  <a:lnTo>
                    <a:pt x="42062" y="91681"/>
                  </a:lnTo>
                  <a:lnTo>
                    <a:pt x="41287" y="91681"/>
                  </a:lnTo>
                  <a:lnTo>
                    <a:pt x="40500" y="91681"/>
                  </a:lnTo>
                  <a:lnTo>
                    <a:pt x="39725" y="91681"/>
                  </a:lnTo>
                  <a:lnTo>
                    <a:pt x="39725" y="92456"/>
                  </a:lnTo>
                  <a:lnTo>
                    <a:pt x="39725" y="93230"/>
                  </a:lnTo>
                  <a:lnTo>
                    <a:pt x="39725" y="92456"/>
                  </a:lnTo>
                  <a:lnTo>
                    <a:pt x="39725" y="93230"/>
                  </a:lnTo>
                  <a:lnTo>
                    <a:pt x="39725" y="93992"/>
                  </a:lnTo>
                  <a:lnTo>
                    <a:pt x="39725" y="93230"/>
                  </a:lnTo>
                  <a:lnTo>
                    <a:pt x="38950" y="93992"/>
                  </a:lnTo>
                  <a:lnTo>
                    <a:pt x="38950" y="93230"/>
                  </a:lnTo>
                  <a:lnTo>
                    <a:pt x="38950" y="93992"/>
                  </a:lnTo>
                  <a:lnTo>
                    <a:pt x="38950" y="93230"/>
                  </a:lnTo>
                  <a:lnTo>
                    <a:pt x="38950" y="93992"/>
                  </a:lnTo>
                  <a:lnTo>
                    <a:pt x="39725" y="93992"/>
                  </a:lnTo>
                  <a:lnTo>
                    <a:pt x="39725" y="94767"/>
                  </a:lnTo>
                  <a:lnTo>
                    <a:pt x="40500" y="94767"/>
                  </a:lnTo>
                  <a:lnTo>
                    <a:pt x="40500" y="95542"/>
                  </a:lnTo>
                  <a:lnTo>
                    <a:pt x="39725" y="97078"/>
                  </a:lnTo>
                  <a:lnTo>
                    <a:pt x="38950" y="97078"/>
                  </a:lnTo>
                  <a:lnTo>
                    <a:pt x="38950" y="98615"/>
                  </a:lnTo>
                  <a:lnTo>
                    <a:pt x="38163" y="100152"/>
                  </a:lnTo>
                  <a:lnTo>
                    <a:pt x="38163" y="100926"/>
                  </a:lnTo>
                  <a:lnTo>
                    <a:pt x="38163" y="101307"/>
                  </a:lnTo>
                  <a:lnTo>
                    <a:pt x="38163" y="102082"/>
                  </a:lnTo>
                  <a:lnTo>
                    <a:pt x="37388" y="102857"/>
                  </a:lnTo>
                  <a:lnTo>
                    <a:pt x="36995" y="102857"/>
                  </a:lnTo>
                  <a:lnTo>
                    <a:pt x="36220" y="103619"/>
                  </a:lnTo>
                  <a:lnTo>
                    <a:pt x="35445" y="103619"/>
                  </a:lnTo>
                  <a:lnTo>
                    <a:pt x="35445" y="102857"/>
                  </a:lnTo>
                  <a:lnTo>
                    <a:pt x="34658" y="103619"/>
                  </a:lnTo>
                  <a:lnTo>
                    <a:pt x="34658" y="102857"/>
                  </a:lnTo>
                  <a:lnTo>
                    <a:pt x="33883" y="102082"/>
                  </a:lnTo>
                  <a:lnTo>
                    <a:pt x="33883" y="100926"/>
                  </a:lnTo>
                  <a:lnTo>
                    <a:pt x="34658" y="100152"/>
                  </a:lnTo>
                  <a:lnTo>
                    <a:pt x="34658" y="99390"/>
                  </a:lnTo>
                  <a:lnTo>
                    <a:pt x="35445" y="99390"/>
                  </a:lnTo>
                  <a:lnTo>
                    <a:pt x="35445" y="98615"/>
                  </a:lnTo>
                  <a:lnTo>
                    <a:pt x="36220" y="98615"/>
                  </a:lnTo>
                  <a:lnTo>
                    <a:pt x="36220" y="97853"/>
                  </a:lnTo>
                  <a:lnTo>
                    <a:pt x="36220" y="97078"/>
                  </a:lnTo>
                  <a:lnTo>
                    <a:pt x="36995" y="97078"/>
                  </a:lnTo>
                  <a:lnTo>
                    <a:pt x="36995" y="96304"/>
                  </a:lnTo>
                  <a:lnTo>
                    <a:pt x="37388" y="96304"/>
                  </a:lnTo>
                  <a:lnTo>
                    <a:pt x="37388" y="95542"/>
                  </a:lnTo>
                  <a:lnTo>
                    <a:pt x="38163" y="95542"/>
                  </a:lnTo>
                  <a:lnTo>
                    <a:pt x="37388" y="95542"/>
                  </a:lnTo>
                  <a:lnTo>
                    <a:pt x="36995" y="95542"/>
                  </a:lnTo>
                  <a:lnTo>
                    <a:pt x="36995" y="94767"/>
                  </a:lnTo>
                  <a:lnTo>
                    <a:pt x="36995" y="93992"/>
                  </a:lnTo>
                  <a:lnTo>
                    <a:pt x="36220" y="93992"/>
                  </a:lnTo>
                  <a:lnTo>
                    <a:pt x="36220" y="93230"/>
                  </a:lnTo>
                  <a:lnTo>
                    <a:pt x="36220" y="92456"/>
                  </a:lnTo>
                  <a:lnTo>
                    <a:pt x="35445" y="93230"/>
                  </a:lnTo>
                  <a:lnTo>
                    <a:pt x="35445" y="92456"/>
                  </a:lnTo>
                  <a:lnTo>
                    <a:pt x="36220" y="91681"/>
                  </a:lnTo>
                  <a:lnTo>
                    <a:pt x="35445" y="91681"/>
                  </a:lnTo>
                  <a:lnTo>
                    <a:pt x="36220" y="91681"/>
                  </a:lnTo>
                  <a:lnTo>
                    <a:pt x="35445" y="91681"/>
                  </a:lnTo>
                  <a:lnTo>
                    <a:pt x="35445" y="91300"/>
                  </a:lnTo>
                  <a:lnTo>
                    <a:pt x="34658" y="91300"/>
                  </a:lnTo>
                  <a:lnTo>
                    <a:pt x="34658" y="90525"/>
                  </a:lnTo>
                  <a:lnTo>
                    <a:pt x="35445" y="90525"/>
                  </a:lnTo>
                  <a:lnTo>
                    <a:pt x="34658" y="90525"/>
                  </a:lnTo>
                  <a:lnTo>
                    <a:pt x="34658" y="89763"/>
                  </a:lnTo>
                  <a:lnTo>
                    <a:pt x="35445" y="89763"/>
                  </a:lnTo>
                  <a:lnTo>
                    <a:pt x="34658" y="89763"/>
                  </a:lnTo>
                  <a:lnTo>
                    <a:pt x="35445" y="89763"/>
                  </a:lnTo>
                  <a:lnTo>
                    <a:pt x="35445" y="88988"/>
                  </a:lnTo>
                  <a:lnTo>
                    <a:pt x="35445" y="89763"/>
                  </a:lnTo>
                  <a:lnTo>
                    <a:pt x="35445" y="88214"/>
                  </a:lnTo>
                  <a:lnTo>
                    <a:pt x="35445" y="88988"/>
                  </a:lnTo>
                  <a:lnTo>
                    <a:pt x="35445" y="86677"/>
                  </a:lnTo>
                  <a:lnTo>
                    <a:pt x="34658" y="85902"/>
                  </a:lnTo>
                  <a:lnTo>
                    <a:pt x="35445" y="85902"/>
                  </a:lnTo>
                  <a:lnTo>
                    <a:pt x="35445" y="85140"/>
                  </a:lnTo>
                  <a:lnTo>
                    <a:pt x="34658" y="85140"/>
                  </a:lnTo>
                  <a:lnTo>
                    <a:pt x="34658" y="84366"/>
                  </a:lnTo>
                  <a:lnTo>
                    <a:pt x="33883" y="84366"/>
                  </a:lnTo>
                  <a:lnTo>
                    <a:pt x="34658" y="84366"/>
                  </a:lnTo>
                  <a:lnTo>
                    <a:pt x="33883" y="84366"/>
                  </a:lnTo>
                  <a:lnTo>
                    <a:pt x="33883" y="83591"/>
                  </a:lnTo>
                  <a:lnTo>
                    <a:pt x="33108" y="83591"/>
                  </a:lnTo>
                  <a:lnTo>
                    <a:pt x="33108" y="82816"/>
                  </a:lnTo>
                  <a:lnTo>
                    <a:pt x="33108" y="83591"/>
                  </a:lnTo>
                  <a:lnTo>
                    <a:pt x="33108" y="82816"/>
                  </a:lnTo>
                  <a:lnTo>
                    <a:pt x="32321" y="82816"/>
                  </a:lnTo>
                  <a:lnTo>
                    <a:pt x="33108" y="82816"/>
                  </a:lnTo>
                  <a:lnTo>
                    <a:pt x="32321" y="82816"/>
                  </a:lnTo>
                  <a:lnTo>
                    <a:pt x="32321" y="82435"/>
                  </a:lnTo>
                  <a:lnTo>
                    <a:pt x="32321" y="82816"/>
                  </a:lnTo>
                  <a:lnTo>
                    <a:pt x="32321" y="82435"/>
                  </a:lnTo>
                  <a:lnTo>
                    <a:pt x="31546" y="82435"/>
                  </a:lnTo>
                  <a:lnTo>
                    <a:pt x="31546" y="81661"/>
                  </a:lnTo>
                  <a:lnTo>
                    <a:pt x="30772" y="81661"/>
                  </a:lnTo>
                  <a:lnTo>
                    <a:pt x="31546" y="81661"/>
                  </a:lnTo>
                  <a:lnTo>
                    <a:pt x="30772" y="81661"/>
                  </a:lnTo>
                  <a:lnTo>
                    <a:pt x="30772" y="80899"/>
                  </a:lnTo>
                  <a:lnTo>
                    <a:pt x="31546" y="80899"/>
                  </a:lnTo>
                  <a:lnTo>
                    <a:pt x="30772" y="80899"/>
                  </a:lnTo>
                  <a:lnTo>
                    <a:pt x="31546" y="80899"/>
                  </a:lnTo>
                  <a:lnTo>
                    <a:pt x="30772" y="80899"/>
                  </a:lnTo>
                  <a:lnTo>
                    <a:pt x="30772" y="80124"/>
                  </a:lnTo>
                  <a:lnTo>
                    <a:pt x="30772" y="80899"/>
                  </a:lnTo>
                  <a:lnTo>
                    <a:pt x="30772" y="80124"/>
                  </a:lnTo>
                  <a:lnTo>
                    <a:pt x="31546" y="80124"/>
                  </a:lnTo>
                  <a:lnTo>
                    <a:pt x="30772" y="80124"/>
                  </a:lnTo>
                  <a:lnTo>
                    <a:pt x="30772" y="79349"/>
                  </a:lnTo>
                  <a:lnTo>
                    <a:pt x="30772" y="78587"/>
                  </a:lnTo>
                  <a:lnTo>
                    <a:pt x="31546" y="78587"/>
                  </a:lnTo>
                  <a:lnTo>
                    <a:pt x="31546" y="79349"/>
                  </a:lnTo>
                  <a:lnTo>
                    <a:pt x="31546" y="78587"/>
                  </a:lnTo>
                  <a:lnTo>
                    <a:pt x="31546" y="77812"/>
                  </a:lnTo>
                  <a:lnTo>
                    <a:pt x="31546" y="78587"/>
                  </a:lnTo>
                  <a:lnTo>
                    <a:pt x="31546" y="77812"/>
                  </a:lnTo>
                  <a:lnTo>
                    <a:pt x="31546" y="78587"/>
                  </a:lnTo>
                  <a:lnTo>
                    <a:pt x="31546" y="77812"/>
                  </a:lnTo>
                  <a:lnTo>
                    <a:pt x="31546" y="78587"/>
                  </a:lnTo>
                  <a:lnTo>
                    <a:pt x="31546" y="77812"/>
                  </a:lnTo>
                  <a:lnTo>
                    <a:pt x="32321" y="77812"/>
                  </a:lnTo>
                  <a:lnTo>
                    <a:pt x="32321" y="77038"/>
                  </a:lnTo>
                  <a:lnTo>
                    <a:pt x="32321" y="77812"/>
                  </a:lnTo>
                  <a:lnTo>
                    <a:pt x="32321" y="77038"/>
                  </a:lnTo>
                  <a:lnTo>
                    <a:pt x="31546" y="77038"/>
                  </a:lnTo>
                  <a:lnTo>
                    <a:pt x="31546" y="76276"/>
                  </a:lnTo>
                  <a:lnTo>
                    <a:pt x="32321" y="76276"/>
                  </a:lnTo>
                  <a:lnTo>
                    <a:pt x="31546" y="76276"/>
                  </a:lnTo>
                  <a:lnTo>
                    <a:pt x="31546" y="75501"/>
                  </a:lnTo>
                  <a:lnTo>
                    <a:pt x="30772" y="75501"/>
                  </a:lnTo>
                  <a:lnTo>
                    <a:pt x="30772" y="74726"/>
                  </a:lnTo>
                  <a:lnTo>
                    <a:pt x="30772" y="75501"/>
                  </a:lnTo>
                  <a:lnTo>
                    <a:pt x="30772" y="74726"/>
                  </a:lnTo>
                  <a:lnTo>
                    <a:pt x="29984" y="74726"/>
                  </a:lnTo>
                  <a:lnTo>
                    <a:pt x="30772" y="74726"/>
                  </a:lnTo>
                  <a:lnTo>
                    <a:pt x="30772" y="73964"/>
                  </a:lnTo>
                  <a:lnTo>
                    <a:pt x="29984" y="73190"/>
                  </a:lnTo>
                  <a:lnTo>
                    <a:pt x="29984" y="72809"/>
                  </a:lnTo>
                  <a:lnTo>
                    <a:pt x="29210" y="72809"/>
                  </a:lnTo>
                  <a:lnTo>
                    <a:pt x="28435" y="73190"/>
                  </a:lnTo>
                  <a:lnTo>
                    <a:pt x="28435" y="72809"/>
                  </a:lnTo>
                  <a:lnTo>
                    <a:pt x="28435" y="72034"/>
                  </a:lnTo>
                  <a:lnTo>
                    <a:pt x="27647" y="72034"/>
                  </a:lnTo>
                  <a:lnTo>
                    <a:pt x="28435" y="72034"/>
                  </a:lnTo>
                  <a:lnTo>
                    <a:pt x="28435" y="71259"/>
                  </a:lnTo>
                  <a:lnTo>
                    <a:pt x="27647" y="71259"/>
                  </a:lnTo>
                  <a:lnTo>
                    <a:pt x="27647" y="72034"/>
                  </a:lnTo>
                  <a:lnTo>
                    <a:pt x="27647" y="71259"/>
                  </a:lnTo>
                  <a:lnTo>
                    <a:pt x="27266" y="71259"/>
                  </a:lnTo>
                  <a:lnTo>
                    <a:pt x="27266" y="72034"/>
                  </a:lnTo>
                  <a:lnTo>
                    <a:pt x="27647" y="72034"/>
                  </a:lnTo>
                  <a:lnTo>
                    <a:pt x="27266" y="72809"/>
                  </a:lnTo>
                  <a:lnTo>
                    <a:pt x="27266" y="72034"/>
                  </a:lnTo>
                  <a:lnTo>
                    <a:pt x="26479" y="72034"/>
                  </a:lnTo>
                  <a:lnTo>
                    <a:pt x="26479" y="71259"/>
                  </a:lnTo>
                  <a:lnTo>
                    <a:pt x="26479" y="72034"/>
                  </a:lnTo>
                  <a:lnTo>
                    <a:pt x="25704" y="72034"/>
                  </a:lnTo>
                  <a:lnTo>
                    <a:pt x="24930" y="72034"/>
                  </a:lnTo>
                  <a:lnTo>
                    <a:pt x="24930" y="71259"/>
                  </a:lnTo>
                  <a:lnTo>
                    <a:pt x="24930" y="72034"/>
                  </a:lnTo>
                  <a:lnTo>
                    <a:pt x="24930" y="71259"/>
                  </a:lnTo>
                  <a:lnTo>
                    <a:pt x="24142" y="71259"/>
                  </a:lnTo>
                  <a:lnTo>
                    <a:pt x="24142" y="72034"/>
                  </a:lnTo>
                  <a:lnTo>
                    <a:pt x="24930" y="72034"/>
                  </a:lnTo>
                  <a:lnTo>
                    <a:pt x="24142" y="72034"/>
                  </a:lnTo>
                  <a:lnTo>
                    <a:pt x="24142" y="71259"/>
                  </a:lnTo>
                  <a:lnTo>
                    <a:pt x="24142" y="70497"/>
                  </a:lnTo>
                  <a:lnTo>
                    <a:pt x="24142" y="71259"/>
                  </a:lnTo>
                  <a:lnTo>
                    <a:pt x="24142" y="70497"/>
                  </a:lnTo>
                  <a:lnTo>
                    <a:pt x="23368" y="71259"/>
                  </a:lnTo>
                  <a:lnTo>
                    <a:pt x="23368" y="70497"/>
                  </a:lnTo>
                  <a:lnTo>
                    <a:pt x="24142" y="70497"/>
                  </a:lnTo>
                  <a:lnTo>
                    <a:pt x="23368" y="70497"/>
                  </a:lnTo>
                  <a:lnTo>
                    <a:pt x="23368" y="69723"/>
                  </a:lnTo>
                  <a:lnTo>
                    <a:pt x="23368" y="70497"/>
                  </a:lnTo>
                  <a:lnTo>
                    <a:pt x="23368" y="69723"/>
                  </a:lnTo>
                  <a:lnTo>
                    <a:pt x="23368" y="70497"/>
                  </a:lnTo>
                  <a:lnTo>
                    <a:pt x="22593" y="70497"/>
                  </a:lnTo>
                  <a:lnTo>
                    <a:pt x="23368" y="69723"/>
                  </a:lnTo>
                  <a:lnTo>
                    <a:pt x="22593" y="69723"/>
                  </a:lnTo>
                  <a:lnTo>
                    <a:pt x="22593" y="68948"/>
                  </a:lnTo>
                  <a:lnTo>
                    <a:pt x="22593" y="69723"/>
                  </a:lnTo>
                  <a:lnTo>
                    <a:pt x="21805" y="69723"/>
                  </a:lnTo>
                  <a:lnTo>
                    <a:pt x="21031" y="69723"/>
                  </a:lnTo>
                  <a:lnTo>
                    <a:pt x="21031" y="70497"/>
                  </a:lnTo>
                  <a:lnTo>
                    <a:pt x="21031" y="69723"/>
                  </a:lnTo>
                  <a:lnTo>
                    <a:pt x="20256" y="69723"/>
                  </a:lnTo>
                  <a:lnTo>
                    <a:pt x="19469" y="69723"/>
                  </a:lnTo>
                  <a:lnTo>
                    <a:pt x="19469" y="68948"/>
                  </a:lnTo>
                  <a:lnTo>
                    <a:pt x="19469" y="69723"/>
                  </a:lnTo>
                  <a:lnTo>
                    <a:pt x="18694" y="69723"/>
                  </a:lnTo>
                  <a:lnTo>
                    <a:pt x="18694" y="68948"/>
                  </a:lnTo>
                  <a:lnTo>
                    <a:pt x="19469" y="68948"/>
                  </a:lnTo>
                  <a:lnTo>
                    <a:pt x="19469" y="68186"/>
                  </a:lnTo>
                  <a:lnTo>
                    <a:pt x="18694" y="68186"/>
                  </a:lnTo>
                  <a:lnTo>
                    <a:pt x="19469" y="68186"/>
                  </a:lnTo>
                  <a:lnTo>
                    <a:pt x="19469" y="67411"/>
                  </a:lnTo>
                  <a:lnTo>
                    <a:pt x="19469" y="62407"/>
                  </a:lnTo>
                  <a:lnTo>
                    <a:pt x="20256" y="62407"/>
                  </a:lnTo>
                  <a:lnTo>
                    <a:pt x="20256" y="60871"/>
                  </a:lnTo>
                  <a:lnTo>
                    <a:pt x="19469" y="60871"/>
                  </a:lnTo>
                  <a:lnTo>
                    <a:pt x="19469" y="61633"/>
                  </a:lnTo>
                  <a:lnTo>
                    <a:pt x="18300" y="61633"/>
                  </a:lnTo>
                  <a:lnTo>
                    <a:pt x="18300" y="60871"/>
                  </a:lnTo>
                  <a:lnTo>
                    <a:pt x="17526" y="60871"/>
                  </a:lnTo>
                  <a:lnTo>
                    <a:pt x="17526" y="61633"/>
                  </a:lnTo>
                  <a:lnTo>
                    <a:pt x="16751" y="61633"/>
                  </a:lnTo>
                  <a:lnTo>
                    <a:pt x="15963" y="62407"/>
                  </a:lnTo>
                  <a:lnTo>
                    <a:pt x="15963" y="61633"/>
                  </a:lnTo>
                  <a:lnTo>
                    <a:pt x="15189" y="61633"/>
                  </a:lnTo>
                  <a:lnTo>
                    <a:pt x="14401" y="61633"/>
                  </a:lnTo>
                  <a:lnTo>
                    <a:pt x="15189" y="60871"/>
                  </a:lnTo>
                  <a:lnTo>
                    <a:pt x="13627" y="60096"/>
                  </a:lnTo>
                  <a:lnTo>
                    <a:pt x="13627" y="60871"/>
                  </a:lnTo>
                  <a:lnTo>
                    <a:pt x="12852" y="60096"/>
                  </a:lnTo>
                  <a:lnTo>
                    <a:pt x="12852" y="60871"/>
                  </a:lnTo>
                  <a:lnTo>
                    <a:pt x="12077" y="60871"/>
                  </a:lnTo>
                  <a:lnTo>
                    <a:pt x="12077" y="61633"/>
                  </a:lnTo>
                  <a:lnTo>
                    <a:pt x="11290" y="61633"/>
                  </a:lnTo>
                  <a:lnTo>
                    <a:pt x="11290" y="62407"/>
                  </a:lnTo>
                  <a:lnTo>
                    <a:pt x="10515" y="62407"/>
                  </a:lnTo>
                  <a:lnTo>
                    <a:pt x="10515" y="64325"/>
                  </a:lnTo>
                  <a:lnTo>
                    <a:pt x="8953" y="64325"/>
                  </a:lnTo>
                  <a:lnTo>
                    <a:pt x="7785" y="64325"/>
                  </a:lnTo>
                  <a:lnTo>
                    <a:pt x="7785" y="63563"/>
                  </a:lnTo>
                  <a:lnTo>
                    <a:pt x="8559" y="63182"/>
                  </a:lnTo>
                  <a:lnTo>
                    <a:pt x="8559" y="62407"/>
                  </a:lnTo>
                  <a:lnTo>
                    <a:pt x="8559" y="61633"/>
                  </a:lnTo>
                  <a:lnTo>
                    <a:pt x="7785" y="61633"/>
                  </a:lnTo>
                  <a:lnTo>
                    <a:pt x="7785" y="62407"/>
                  </a:lnTo>
                  <a:lnTo>
                    <a:pt x="6223" y="62407"/>
                  </a:lnTo>
                  <a:lnTo>
                    <a:pt x="5448" y="62407"/>
                  </a:lnTo>
                  <a:lnTo>
                    <a:pt x="4673" y="62407"/>
                  </a:lnTo>
                  <a:lnTo>
                    <a:pt x="3886" y="61633"/>
                  </a:lnTo>
                  <a:lnTo>
                    <a:pt x="3886" y="60871"/>
                  </a:lnTo>
                  <a:lnTo>
                    <a:pt x="3111" y="60096"/>
                  </a:lnTo>
                  <a:lnTo>
                    <a:pt x="3886" y="60096"/>
                  </a:lnTo>
                  <a:lnTo>
                    <a:pt x="3886" y="59321"/>
                  </a:lnTo>
                  <a:lnTo>
                    <a:pt x="5448" y="60096"/>
                  </a:lnTo>
                  <a:lnTo>
                    <a:pt x="6223" y="58559"/>
                  </a:lnTo>
                  <a:lnTo>
                    <a:pt x="5448" y="57785"/>
                  </a:lnTo>
                  <a:lnTo>
                    <a:pt x="5448" y="57010"/>
                  </a:lnTo>
                  <a:lnTo>
                    <a:pt x="5448" y="56248"/>
                  </a:lnTo>
                  <a:lnTo>
                    <a:pt x="4673" y="56248"/>
                  </a:lnTo>
                  <a:lnTo>
                    <a:pt x="3886" y="56248"/>
                  </a:lnTo>
                  <a:lnTo>
                    <a:pt x="4673" y="56248"/>
                  </a:lnTo>
                  <a:lnTo>
                    <a:pt x="3886" y="56248"/>
                  </a:lnTo>
                  <a:lnTo>
                    <a:pt x="3886" y="55473"/>
                  </a:lnTo>
                  <a:lnTo>
                    <a:pt x="3886" y="56248"/>
                  </a:lnTo>
                  <a:lnTo>
                    <a:pt x="3886" y="55473"/>
                  </a:lnTo>
                  <a:lnTo>
                    <a:pt x="3111" y="55473"/>
                  </a:lnTo>
                  <a:lnTo>
                    <a:pt x="2336" y="55473"/>
                  </a:lnTo>
                  <a:lnTo>
                    <a:pt x="2336" y="54698"/>
                  </a:lnTo>
                  <a:lnTo>
                    <a:pt x="2336" y="55473"/>
                  </a:lnTo>
                  <a:lnTo>
                    <a:pt x="2336" y="54698"/>
                  </a:lnTo>
                  <a:lnTo>
                    <a:pt x="2336" y="55473"/>
                  </a:lnTo>
                  <a:lnTo>
                    <a:pt x="2336" y="54698"/>
                  </a:lnTo>
                  <a:lnTo>
                    <a:pt x="1549" y="55473"/>
                  </a:lnTo>
                  <a:lnTo>
                    <a:pt x="1549" y="54698"/>
                  </a:lnTo>
                  <a:lnTo>
                    <a:pt x="2336" y="54698"/>
                  </a:lnTo>
                  <a:lnTo>
                    <a:pt x="1549" y="54698"/>
                  </a:lnTo>
                  <a:lnTo>
                    <a:pt x="774" y="54698"/>
                  </a:lnTo>
                  <a:lnTo>
                    <a:pt x="774" y="53936"/>
                  </a:lnTo>
                  <a:lnTo>
                    <a:pt x="1549" y="52781"/>
                  </a:lnTo>
                  <a:lnTo>
                    <a:pt x="0" y="51231"/>
                  </a:lnTo>
                  <a:lnTo>
                    <a:pt x="3111" y="50469"/>
                  </a:lnTo>
                  <a:lnTo>
                    <a:pt x="4673" y="49695"/>
                  </a:lnTo>
                  <a:lnTo>
                    <a:pt x="5448" y="49695"/>
                  </a:lnTo>
                  <a:lnTo>
                    <a:pt x="6223" y="49695"/>
                  </a:lnTo>
                  <a:lnTo>
                    <a:pt x="7010" y="49695"/>
                  </a:lnTo>
                  <a:lnTo>
                    <a:pt x="7785" y="48920"/>
                  </a:lnTo>
                  <a:lnTo>
                    <a:pt x="7785" y="48145"/>
                  </a:lnTo>
                  <a:lnTo>
                    <a:pt x="8559" y="48920"/>
                  </a:lnTo>
                  <a:lnTo>
                    <a:pt x="8953" y="48145"/>
                  </a:lnTo>
                  <a:lnTo>
                    <a:pt x="11290" y="48145"/>
                  </a:lnTo>
                  <a:lnTo>
                    <a:pt x="11290" y="47383"/>
                  </a:lnTo>
                  <a:lnTo>
                    <a:pt x="12077" y="47383"/>
                  </a:lnTo>
                  <a:lnTo>
                    <a:pt x="12852" y="46609"/>
                  </a:lnTo>
                  <a:lnTo>
                    <a:pt x="12852" y="45834"/>
                  </a:lnTo>
                  <a:lnTo>
                    <a:pt x="13627" y="45834"/>
                  </a:lnTo>
                  <a:lnTo>
                    <a:pt x="14401" y="44297"/>
                  </a:lnTo>
                  <a:lnTo>
                    <a:pt x="13627" y="43916"/>
                  </a:lnTo>
                  <a:lnTo>
                    <a:pt x="13627" y="43141"/>
                  </a:lnTo>
                  <a:lnTo>
                    <a:pt x="14401" y="43141"/>
                  </a:lnTo>
                  <a:lnTo>
                    <a:pt x="14401" y="42367"/>
                  </a:lnTo>
                  <a:lnTo>
                    <a:pt x="14401" y="41605"/>
                  </a:lnTo>
                  <a:lnTo>
                    <a:pt x="15189" y="41605"/>
                  </a:lnTo>
                  <a:lnTo>
                    <a:pt x="15189" y="40830"/>
                  </a:lnTo>
                  <a:lnTo>
                    <a:pt x="15963" y="40830"/>
                  </a:lnTo>
                  <a:lnTo>
                    <a:pt x="15963" y="41605"/>
                  </a:lnTo>
                  <a:lnTo>
                    <a:pt x="15963" y="40830"/>
                  </a:lnTo>
                  <a:lnTo>
                    <a:pt x="16751" y="40830"/>
                  </a:lnTo>
                  <a:lnTo>
                    <a:pt x="16751" y="40055"/>
                  </a:lnTo>
                  <a:lnTo>
                    <a:pt x="17526" y="40055"/>
                  </a:lnTo>
                  <a:lnTo>
                    <a:pt x="18300" y="39293"/>
                  </a:lnTo>
                  <a:lnTo>
                    <a:pt x="18300" y="38519"/>
                  </a:lnTo>
                  <a:lnTo>
                    <a:pt x="18300" y="37744"/>
                  </a:lnTo>
                  <a:lnTo>
                    <a:pt x="17526" y="37744"/>
                  </a:lnTo>
                  <a:lnTo>
                    <a:pt x="18300" y="36207"/>
                  </a:lnTo>
                  <a:lnTo>
                    <a:pt x="18694" y="36207"/>
                  </a:lnTo>
                  <a:lnTo>
                    <a:pt x="18694" y="36982"/>
                  </a:lnTo>
                  <a:lnTo>
                    <a:pt x="18694" y="36207"/>
                  </a:lnTo>
                  <a:lnTo>
                    <a:pt x="18694" y="35433"/>
                  </a:lnTo>
                  <a:lnTo>
                    <a:pt x="18694" y="34671"/>
                  </a:lnTo>
                  <a:lnTo>
                    <a:pt x="19469" y="34671"/>
                  </a:lnTo>
                  <a:lnTo>
                    <a:pt x="20256" y="34277"/>
                  </a:lnTo>
                  <a:lnTo>
                    <a:pt x="21031" y="34671"/>
                  </a:lnTo>
                  <a:lnTo>
                    <a:pt x="21031" y="35433"/>
                  </a:lnTo>
                  <a:lnTo>
                    <a:pt x="21805" y="35433"/>
                  </a:lnTo>
                  <a:lnTo>
                    <a:pt x="22593" y="35433"/>
                  </a:lnTo>
                  <a:lnTo>
                    <a:pt x="24142" y="34277"/>
                  </a:lnTo>
                  <a:lnTo>
                    <a:pt x="24930" y="32740"/>
                  </a:lnTo>
                  <a:lnTo>
                    <a:pt x="24142" y="31978"/>
                  </a:lnTo>
                  <a:lnTo>
                    <a:pt x="24930" y="30429"/>
                  </a:lnTo>
                  <a:lnTo>
                    <a:pt x="25704" y="31203"/>
                  </a:lnTo>
                  <a:lnTo>
                    <a:pt x="26479" y="31203"/>
                  </a:lnTo>
                  <a:lnTo>
                    <a:pt x="27266" y="30429"/>
                  </a:lnTo>
                  <a:lnTo>
                    <a:pt x="27647" y="29667"/>
                  </a:lnTo>
                  <a:lnTo>
                    <a:pt x="28435" y="29667"/>
                  </a:lnTo>
                  <a:lnTo>
                    <a:pt x="29210" y="30429"/>
                  </a:lnTo>
                  <a:lnTo>
                    <a:pt x="31546" y="27355"/>
                  </a:lnTo>
                  <a:lnTo>
                    <a:pt x="33108" y="28117"/>
                  </a:lnTo>
                  <a:lnTo>
                    <a:pt x="33108" y="27355"/>
                  </a:lnTo>
                  <a:lnTo>
                    <a:pt x="33108" y="26581"/>
                  </a:lnTo>
                  <a:lnTo>
                    <a:pt x="32321" y="26581"/>
                  </a:lnTo>
                  <a:lnTo>
                    <a:pt x="32321" y="25806"/>
                  </a:lnTo>
                  <a:lnTo>
                    <a:pt x="33108" y="25806"/>
                  </a:lnTo>
                  <a:lnTo>
                    <a:pt x="33883" y="25044"/>
                  </a:lnTo>
                  <a:lnTo>
                    <a:pt x="33883" y="24650"/>
                  </a:lnTo>
                  <a:lnTo>
                    <a:pt x="34658" y="24650"/>
                  </a:lnTo>
                  <a:lnTo>
                    <a:pt x="35445" y="23114"/>
                  </a:lnTo>
                  <a:lnTo>
                    <a:pt x="34658" y="23114"/>
                  </a:lnTo>
                  <a:lnTo>
                    <a:pt x="35445" y="23114"/>
                  </a:lnTo>
                  <a:lnTo>
                    <a:pt x="36220" y="22339"/>
                  </a:lnTo>
                  <a:lnTo>
                    <a:pt x="35445" y="22339"/>
                  </a:lnTo>
                  <a:lnTo>
                    <a:pt x="36995" y="21577"/>
                  </a:lnTo>
                  <a:lnTo>
                    <a:pt x="36220" y="20802"/>
                  </a:lnTo>
                  <a:lnTo>
                    <a:pt x="36220" y="20027"/>
                  </a:lnTo>
                  <a:lnTo>
                    <a:pt x="36995" y="20027"/>
                  </a:lnTo>
                  <a:lnTo>
                    <a:pt x="36995" y="19265"/>
                  </a:lnTo>
                  <a:lnTo>
                    <a:pt x="36220" y="19265"/>
                  </a:lnTo>
                  <a:lnTo>
                    <a:pt x="36220" y="18491"/>
                  </a:lnTo>
                  <a:lnTo>
                    <a:pt x="36995" y="17716"/>
                  </a:lnTo>
                  <a:lnTo>
                    <a:pt x="36220" y="17716"/>
                  </a:lnTo>
                  <a:lnTo>
                    <a:pt x="36220" y="16954"/>
                  </a:lnTo>
                  <a:lnTo>
                    <a:pt x="36995" y="16954"/>
                  </a:lnTo>
                  <a:lnTo>
                    <a:pt x="36995" y="16179"/>
                  </a:lnTo>
                  <a:lnTo>
                    <a:pt x="37388" y="16179"/>
                  </a:lnTo>
                  <a:lnTo>
                    <a:pt x="38163" y="16954"/>
                  </a:lnTo>
                  <a:lnTo>
                    <a:pt x="38950" y="16179"/>
                  </a:lnTo>
                  <a:lnTo>
                    <a:pt x="39725" y="15405"/>
                  </a:lnTo>
                  <a:lnTo>
                    <a:pt x="39725" y="15024"/>
                  </a:lnTo>
                  <a:lnTo>
                    <a:pt x="40500" y="15024"/>
                  </a:lnTo>
                  <a:lnTo>
                    <a:pt x="40500" y="14249"/>
                  </a:lnTo>
                  <a:lnTo>
                    <a:pt x="41287" y="14249"/>
                  </a:lnTo>
                  <a:lnTo>
                    <a:pt x="41287" y="13474"/>
                  </a:lnTo>
                  <a:lnTo>
                    <a:pt x="41287" y="12712"/>
                  </a:lnTo>
                  <a:lnTo>
                    <a:pt x="42062" y="12712"/>
                  </a:lnTo>
                  <a:lnTo>
                    <a:pt x="42837" y="11938"/>
                  </a:lnTo>
                  <a:lnTo>
                    <a:pt x="44399" y="9626"/>
                  </a:lnTo>
                  <a:lnTo>
                    <a:pt x="45186" y="9626"/>
                  </a:lnTo>
                  <a:lnTo>
                    <a:pt x="45186" y="8851"/>
                  </a:lnTo>
                  <a:lnTo>
                    <a:pt x="45961" y="8851"/>
                  </a:lnTo>
                  <a:lnTo>
                    <a:pt x="45961" y="8089"/>
                  </a:lnTo>
                  <a:lnTo>
                    <a:pt x="45186" y="8089"/>
                  </a:lnTo>
                  <a:lnTo>
                    <a:pt x="45186" y="7315"/>
                  </a:lnTo>
                  <a:lnTo>
                    <a:pt x="46736" y="6540"/>
                  </a:lnTo>
                  <a:lnTo>
                    <a:pt x="47129" y="6540"/>
                  </a:lnTo>
                  <a:lnTo>
                    <a:pt x="47904" y="6540"/>
                  </a:lnTo>
                  <a:lnTo>
                    <a:pt x="47904" y="5778"/>
                  </a:lnTo>
                  <a:lnTo>
                    <a:pt x="47904" y="5384"/>
                  </a:lnTo>
                  <a:lnTo>
                    <a:pt x="47129" y="5384"/>
                  </a:lnTo>
                  <a:lnTo>
                    <a:pt x="47129" y="4622"/>
                  </a:lnTo>
                  <a:lnTo>
                    <a:pt x="47129" y="3848"/>
                  </a:lnTo>
                  <a:lnTo>
                    <a:pt x="46736" y="3848"/>
                  </a:lnTo>
                  <a:lnTo>
                    <a:pt x="46736" y="4622"/>
                  </a:lnTo>
                  <a:lnTo>
                    <a:pt x="46736" y="3848"/>
                  </a:lnTo>
                  <a:lnTo>
                    <a:pt x="46736" y="3073"/>
                  </a:lnTo>
                  <a:lnTo>
                    <a:pt x="47129" y="2311"/>
                  </a:lnTo>
                  <a:lnTo>
                    <a:pt x="47904" y="1536"/>
                  </a:lnTo>
                  <a:lnTo>
                    <a:pt x="48691" y="1536"/>
                  </a:lnTo>
                  <a:lnTo>
                    <a:pt x="47904" y="0"/>
                  </a:lnTo>
                  <a:lnTo>
                    <a:pt x="48691" y="0"/>
                  </a:lnTo>
                  <a:lnTo>
                    <a:pt x="49466" y="0"/>
                  </a:lnTo>
                  <a:lnTo>
                    <a:pt x="50241" y="0"/>
                  </a:lnTo>
                  <a:lnTo>
                    <a:pt x="50241" y="762"/>
                  </a:lnTo>
                  <a:lnTo>
                    <a:pt x="51028" y="762"/>
                  </a:lnTo>
                  <a:lnTo>
                    <a:pt x="51803" y="0"/>
                  </a:lnTo>
                  <a:lnTo>
                    <a:pt x="52578" y="0"/>
                  </a:lnTo>
                  <a:lnTo>
                    <a:pt x="52578" y="762"/>
                  </a:lnTo>
                  <a:lnTo>
                    <a:pt x="53365" y="0"/>
                  </a:lnTo>
                  <a:lnTo>
                    <a:pt x="53365" y="762"/>
                  </a:lnTo>
                  <a:lnTo>
                    <a:pt x="54140" y="762"/>
                  </a:lnTo>
                  <a:lnTo>
                    <a:pt x="54914" y="1536"/>
                  </a:lnTo>
                  <a:lnTo>
                    <a:pt x="54914" y="2311"/>
                  </a:lnTo>
                  <a:lnTo>
                    <a:pt x="55702" y="2311"/>
                  </a:lnTo>
                  <a:lnTo>
                    <a:pt x="55702" y="3073"/>
                  </a:lnTo>
                  <a:lnTo>
                    <a:pt x="54914" y="3073"/>
                  </a:lnTo>
                  <a:lnTo>
                    <a:pt x="54914" y="3848"/>
                  </a:lnTo>
                  <a:lnTo>
                    <a:pt x="55702" y="3848"/>
                  </a:lnTo>
                  <a:lnTo>
                    <a:pt x="56083" y="3848"/>
                  </a:lnTo>
                  <a:lnTo>
                    <a:pt x="56870" y="3848"/>
                  </a:lnTo>
                  <a:lnTo>
                    <a:pt x="56870" y="3073"/>
                  </a:lnTo>
                  <a:lnTo>
                    <a:pt x="57645" y="2311"/>
                  </a:lnTo>
                  <a:lnTo>
                    <a:pt x="57645" y="3073"/>
                  </a:lnTo>
                  <a:lnTo>
                    <a:pt x="57645" y="3848"/>
                  </a:lnTo>
                  <a:lnTo>
                    <a:pt x="57645" y="4622"/>
                  </a:lnTo>
                  <a:lnTo>
                    <a:pt x="58420" y="4622"/>
                  </a:lnTo>
                  <a:lnTo>
                    <a:pt x="57645" y="4622"/>
                  </a:lnTo>
                  <a:lnTo>
                    <a:pt x="57645" y="5384"/>
                  </a:lnTo>
                  <a:lnTo>
                    <a:pt x="56870" y="5384"/>
                  </a:lnTo>
                  <a:lnTo>
                    <a:pt x="56083" y="5384"/>
                  </a:lnTo>
                  <a:lnTo>
                    <a:pt x="56083" y="5778"/>
                  </a:lnTo>
                  <a:lnTo>
                    <a:pt x="56083" y="5384"/>
                  </a:lnTo>
                  <a:lnTo>
                    <a:pt x="55702" y="5384"/>
                  </a:lnTo>
                  <a:lnTo>
                    <a:pt x="56083" y="5384"/>
                  </a:lnTo>
                  <a:lnTo>
                    <a:pt x="55702" y="5384"/>
                  </a:lnTo>
                  <a:lnTo>
                    <a:pt x="55702" y="4622"/>
                  </a:lnTo>
                  <a:lnTo>
                    <a:pt x="54914" y="5384"/>
                  </a:lnTo>
                  <a:lnTo>
                    <a:pt x="55702" y="5384"/>
                  </a:lnTo>
                  <a:lnTo>
                    <a:pt x="54914" y="5384"/>
                  </a:lnTo>
                  <a:lnTo>
                    <a:pt x="54914" y="5778"/>
                  </a:lnTo>
                  <a:lnTo>
                    <a:pt x="54914" y="6540"/>
                  </a:lnTo>
                  <a:lnTo>
                    <a:pt x="55702" y="6540"/>
                  </a:lnTo>
                  <a:lnTo>
                    <a:pt x="55702" y="7315"/>
                  </a:lnTo>
                  <a:lnTo>
                    <a:pt x="55702" y="8089"/>
                  </a:lnTo>
                  <a:lnTo>
                    <a:pt x="55702" y="8851"/>
                  </a:lnTo>
                  <a:lnTo>
                    <a:pt x="54914" y="8851"/>
                  </a:lnTo>
                  <a:lnTo>
                    <a:pt x="54914" y="9626"/>
                  </a:lnTo>
                  <a:lnTo>
                    <a:pt x="55702" y="8851"/>
                  </a:lnTo>
                  <a:lnTo>
                    <a:pt x="55702" y="9626"/>
                  </a:lnTo>
                  <a:lnTo>
                    <a:pt x="56083" y="9626"/>
                  </a:lnTo>
                  <a:lnTo>
                    <a:pt x="56870" y="9626"/>
                  </a:lnTo>
                  <a:lnTo>
                    <a:pt x="56870" y="8851"/>
                  </a:lnTo>
                  <a:lnTo>
                    <a:pt x="56870" y="9626"/>
                  </a:lnTo>
                  <a:lnTo>
                    <a:pt x="57645" y="10401"/>
                  </a:lnTo>
                  <a:lnTo>
                    <a:pt x="56870" y="11163"/>
                  </a:lnTo>
                  <a:lnTo>
                    <a:pt x="56870" y="11938"/>
                  </a:lnTo>
                  <a:lnTo>
                    <a:pt x="57645" y="12712"/>
                  </a:lnTo>
                  <a:lnTo>
                    <a:pt x="56870" y="12712"/>
                  </a:lnTo>
                  <a:lnTo>
                    <a:pt x="56870" y="13474"/>
                  </a:lnTo>
                  <a:lnTo>
                    <a:pt x="57645" y="13474"/>
                  </a:lnTo>
                  <a:lnTo>
                    <a:pt x="57645" y="12712"/>
                  </a:lnTo>
                  <a:lnTo>
                    <a:pt x="58420" y="11938"/>
                  </a:lnTo>
                  <a:lnTo>
                    <a:pt x="59207" y="11938"/>
                  </a:lnTo>
                  <a:lnTo>
                    <a:pt x="59982" y="119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5887562" y="2924630"/>
              <a:ext cx="44450" cy="50800"/>
            </a:xfrm>
            <a:custGeom>
              <a:avLst/>
              <a:gdLst/>
              <a:ahLst/>
              <a:cxnLst/>
              <a:rect l="l" t="t" r="r" b="b"/>
              <a:pathLst>
                <a:path w="44450" h="50800">
                  <a:moveTo>
                    <a:pt x="28232" y="48386"/>
                  </a:moveTo>
                  <a:lnTo>
                    <a:pt x="24752" y="48386"/>
                  </a:lnTo>
                  <a:lnTo>
                    <a:pt x="24752" y="49148"/>
                  </a:lnTo>
                  <a:lnTo>
                    <a:pt x="25526" y="49910"/>
                  </a:lnTo>
                  <a:lnTo>
                    <a:pt x="25526" y="50672"/>
                  </a:lnTo>
                  <a:lnTo>
                    <a:pt x="27076" y="50672"/>
                  </a:lnTo>
                  <a:lnTo>
                    <a:pt x="27076" y="49910"/>
                  </a:lnTo>
                  <a:lnTo>
                    <a:pt x="27851" y="49910"/>
                  </a:lnTo>
                  <a:lnTo>
                    <a:pt x="27851" y="49148"/>
                  </a:lnTo>
                  <a:lnTo>
                    <a:pt x="28232" y="49148"/>
                  </a:lnTo>
                  <a:lnTo>
                    <a:pt x="28232" y="48386"/>
                  </a:lnTo>
                  <a:close/>
                </a:path>
                <a:path w="44450" h="50800">
                  <a:moveTo>
                    <a:pt x="29006" y="46862"/>
                  </a:moveTo>
                  <a:lnTo>
                    <a:pt x="22440" y="46862"/>
                  </a:lnTo>
                  <a:lnTo>
                    <a:pt x="22440" y="47624"/>
                  </a:lnTo>
                  <a:lnTo>
                    <a:pt x="21666" y="47624"/>
                  </a:lnTo>
                  <a:lnTo>
                    <a:pt x="21666" y="49148"/>
                  </a:lnTo>
                  <a:lnTo>
                    <a:pt x="22440" y="49910"/>
                  </a:lnTo>
                  <a:lnTo>
                    <a:pt x="23977" y="48386"/>
                  </a:lnTo>
                  <a:lnTo>
                    <a:pt x="29006" y="48386"/>
                  </a:lnTo>
                  <a:lnTo>
                    <a:pt x="29006" y="46862"/>
                  </a:lnTo>
                  <a:close/>
                </a:path>
                <a:path w="44450" h="50800">
                  <a:moveTo>
                    <a:pt x="28232" y="49148"/>
                  </a:moveTo>
                  <a:lnTo>
                    <a:pt x="27851" y="49148"/>
                  </a:lnTo>
                  <a:lnTo>
                    <a:pt x="27851" y="49910"/>
                  </a:lnTo>
                  <a:lnTo>
                    <a:pt x="28232" y="49148"/>
                  </a:lnTo>
                  <a:close/>
                </a:path>
                <a:path w="44450" h="50800">
                  <a:moveTo>
                    <a:pt x="32105" y="46100"/>
                  </a:moveTo>
                  <a:lnTo>
                    <a:pt x="21666" y="46100"/>
                  </a:lnTo>
                  <a:lnTo>
                    <a:pt x="21666" y="46862"/>
                  </a:lnTo>
                  <a:lnTo>
                    <a:pt x="32105" y="46862"/>
                  </a:lnTo>
                  <a:lnTo>
                    <a:pt x="32105" y="46100"/>
                  </a:lnTo>
                  <a:close/>
                </a:path>
                <a:path w="44450" h="50800">
                  <a:moveTo>
                    <a:pt x="34429" y="46100"/>
                  </a:moveTo>
                  <a:lnTo>
                    <a:pt x="32105" y="46100"/>
                  </a:lnTo>
                  <a:lnTo>
                    <a:pt x="32105" y="46862"/>
                  </a:lnTo>
                  <a:lnTo>
                    <a:pt x="34429" y="46862"/>
                  </a:lnTo>
                  <a:lnTo>
                    <a:pt x="34429" y="46100"/>
                  </a:lnTo>
                  <a:close/>
                </a:path>
                <a:path w="44450" h="50800">
                  <a:moveTo>
                    <a:pt x="35204" y="45338"/>
                  </a:moveTo>
                  <a:lnTo>
                    <a:pt x="20891" y="45338"/>
                  </a:lnTo>
                  <a:lnTo>
                    <a:pt x="20891" y="46100"/>
                  </a:lnTo>
                  <a:lnTo>
                    <a:pt x="35204" y="46100"/>
                  </a:lnTo>
                  <a:lnTo>
                    <a:pt x="35204" y="45338"/>
                  </a:lnTo>
                  <a:close/>
                </a:path>
                <a:path w="44450" h="50800">
                  <a:moveTo>
                    <a:pt x="35966" y="43052"/>
                  </a:moveTo>
                  <a:lnTo>
                    <a:pt x="20891" y="43052"/>
                  </a:lnTo>
                  <a:lnTo>
                    <a:pt x="20891" y="44576"/>
                  </a:lnTo>
                  <a:lnTo>
                    <a:pt x="21666" y="44576"/>
                  </a:lnTo>
                  <a:lnTo>
                    <a:pt x="21666" y="45338"/>
                  </a:lnTo>
                  <a:lnTo>
                    <a:pt x="35966" y="45338"/>
                  </a:lnTo>
                  <a:lnTo>
                    <a:pt x="35204" y="44576"/>
                  </a:lnTo>
                  <a:lnTo>
                    <a:pt x="35204" y="43814"/>
                  </a:lnTo>
                  <a:lnTo>
                    <a:pt x="35966" y="43052"/>
                  </a:lnTo>
                  <a:close/>
                </a:path>
                <a:path w="44450" h="50800">
                  <a:moveTo>
                    <a:pt x="35966" y="36448"/>
                  </a:moveTo>
                  <a:lnTo>
                    <a:pt x="17411" y="36448"/>
                  </a:lnTo>
                  <a:lnTo>
                    <a:pt x="17411" y="38734"/>
                  </a:lnTo>
                  <a:lnTo>
                    <a:pt x="18186" y="38734"/>
                  </a:lnTo>
                  <a:lnTo>
                    <a:pt x="18186" y="41020"/>
                  </a:lnTo>
                  <a:lnTo>
                    <a:pt x="18948" y="41020"/>
                  </a:lnTo>
                  <a:lnTo>
                    <a:pt x="18948" y="42163"/>
                  </a:lnTo>
                  <a:lnTo>
                    <a:pt x="20116" y="42163"/>
                  </a:lnTo>
                  <a:lnTo>
                    <a:pt x="20116" y="43814"/>
                  </a:lnTo>
                  <a:lnTo>
                    <a:pt x="20891" y="43052"/>
                  </a:lnTo>
                  <a:lnTo>
                    <a:pt x="35204" y="43052"/>
                  </a:lnTo>
                  <a:lnTo>
                    <a:pt x="35204" y="41401"/>
                  </a:lnTo>
                  <a:lnTo>
                    <a:pt x="35966" y="41401"/>
                  </a:lnTo>
                  <a:lnTo>
                    <a:pt x="35966" y="41020"/>
                  </a:lnTo>
                  <a:lnTo>
                    <a:pt x="35204" y="40258"/>
                  </a:lnTo>
                  <a:lnTo>
                    <a:pt x="35204" y="39496"/>
                  </a:lnTo>
                  <a:lnTo>
                    <a:pt x="35966" y="39496"/>
                  </a:lnTo>
                  <a:lnTo>
                    <a:pt x="35966" y="37972"/>
                  </a:lnTo>
                  <a:lnTo>
                    <a:pt x="35204" y="37210"/>
                  </a:lnTo>
                  <a:lnTo>
                    <a:pt x="35966" y="37210"/>
                  </a:lnTo>
                  <a:lnTo>
                    <a:pt x="35966" y="36448"/>
                  </a:lnTo>
                  <a:close/>
                </a:path>
                <a:path w="44450" h="50800">
                  <a:moveTo>
                    <a:pt x="36741" y="36448"/>
                  </a:moveTo>
                  <a:lnTo>
                    <a:pt x="35966" y="36448"/>
                  </a:lnTo>
                  <a:lnTo>
                    <a:pt x="35966" y="37210"/>
                  </a:lnTo>
                  <a:lnTo>
                    <a:pt x="36741" y="37210"/>
                  </a:lnTo>
                  <a:lnTo>
                    <a:pt x="36741" y="36448"/>
                  </a:lnTo>
                  <a:close/>
                </a:path>
                <a:path w="44450" h="50800">
                  <a:moveTo>
                    <a:pt x="40995" y="31368"/>
                  </a:moveTo>
                  <a:lnTo>
                    <a:pt x="16636" y="31368"/>
                  </a:lnTo>
                  <a:lnTo>
                    <a:pt x="16636" y="36448"/>
                  </a:lnTo>
                  <a:lnTo>
                    <a:pt x="36741" y="36448"/>
                  </a:lnTo>
                  <a:lnTo>
                    <a:pt x="36741" y="37210"/>
                  </a:lnTo>
                  <a:lnTo>
                    <a:pt x="37515" y="37210"/>
                  </a:lnTo>
                  <a:lnTo>
                    <a:pt x="37515" y="35686"/>
                  </a:lnTo>
                  <a:lnTo>
                    <a:pt x="37909" y="35686"/>
                  </a:lnTo>
                  <a:lnTo>
                    <a:pt x="37909" y="34924"/>
                  </a:lnTo>
                  <a:lnTo>
                    <a:pt x="39458" y="34924"/>
                  </a:lnTo>
                  <a:lnTo>
                    <a:pt x="39458" y="34162"/>
                  </a:lnTo>
                  <a:lnTo>
                    <a:pt x="40220" y="34162"/>
                  </a:lnTo>
                  <a:lnTo>
                    <a:pt x="40220" y="31749"/>
                  </a:lnTo>
                  <a:lnTo>
                    <a:pt x="40995" y="31749"/>
                  </a:lnTo>
                  <a:lnTo>
                    <a:pt x="40995" y="31368"/>
                  </a:lnTo>
                  <a:close/>
                </a:path>
                <a:path w="44450" h="50800">
                  <a:moveTo>
                    <a:pt x="42544" y="29082"/>
                  </a:moveTo>
                  <a:lnTo>
                    <a:pt x="9677" y="29082"/>
                  </a:lnTo>
                  <a:lnTo>
                    <a:pt x="9677" y="30606"/>
                  </a:lnTo>
                  <a:lnTo>
                    <a:pt x="12763" y="30606"/>
                  </a:lnTo>
                  <a:lnTo>
                    <a:pt x="12763" y="31368"/>
                  </a:lnTo>
                  <a:lnTo>
                    <a:pt x="40995" y="31368"/>
                  </a:lnTo>
                  <a:lnTo>
                    <a:pt x="40995" y="31749"/>
                  </a:lnTo>
                  <a:lnTo>
                    <a:pt x="41770" y="31368"/>
                  </a:lnTo>
                  <a:lnTo>
                    <a:pt x="41770" y="29844"/>
                  </a:lnTo>
                  <a:lnTo>
                    <a:pt x="42544" y="29844"/>
                  </a:lnTo>
                  <a:lnTo>
                    <a:pt x="42544" y="29082"/>
                  </a:lnTo>
                  <a:close/>
                </a:path>
                <a:path w="44450" h="50800">
                  <a:moveTo>
                    <a:pt x="42544" y="22097"/>
                  </a:moveTo>
                  <a:lnTo>
                    <a:pt x="3873" y="22097"/>
                  </a:lnTo>
                  <a:lnTo>
                    <a:pt x="3873" y="22859"/>
                  </a:lnTo>
                  <a:lnTo>
                    <a:pt x="6959" y="22859"/>
                  </a:lnTo>
                  <a:lnTo>
                    <a:pt x="6959" y="23621"/>
                  </a:lnTo>
                  <a:lnTo>
                    <a:pt x="9283" y="23621"/>
                  </a:lnTo>
                  <a:lnTo>
                    <a:pt x="9283" y="24383"/>
                  </a:lnTo>
                  <a:lnTo>
                    <a:pt x="8508" y="24383"/>
                  </a:lnTo>
                  <a:lnTo>
                    <a:pt x="8508" y="27558"/>
                  </a:lnTo>
                  <a:lnTo>
                    <a:pt x="7734" y="27558"/>
                  </a:lnTo>
                  <a:lnTo>
                    <a:pt x="7734" y="28320"/>
                  </a:lnTo>
                  <a:lnTo>
                    <a:pt x="6959" y="28320"/>
                  </a:lnTo>
                  <a:lnTo>
                    <a:pt x="6959" y="29082"/>
                  </a:lnTo>
                  <a:lnTo>
                    <a:pt x="42544" y="29082"/>
                  </a:lnTo>
                  <a:lnTo>
                    <a:pt x="42544" y="29844"/>
                  </a:lnTo>
                  <a:lnTo>
                    <a:pt x="43319" y="29082"/>
                  </a:lnTo>
                  <a:lnTo>
                    <a:pt x="43319" y="25145"/>
                  </a:lnTo>
                  <a:lnTo>
                    <a:pt x="41770" y="25145"/>
                  </a:lnTo>
                  <a:lnTo>
                    <a:pt x="41770" y="23621"/>
                  </a:lnTo>
                  <a:lnTo>
                    <a:pt x="42544" y="22859"/>
                  </a:lnTo>
                  <a:lnTo>
                    <a:pt x="42544" y="22097"/>
                  </a:lnTo>
                  <a:close/>
                </a:path>
                <a:path w="44450" h="50800">
                  <a:moveTo>
                    <a:pt x="6959" y="22859"/>
                  </a:moveTo>
                  <a:lnTo>
                    <a:pt x="4648" y="22859"/>
                  </a:lnTo>
                  <a:lnTo>
                    <a:pt x="6184" y="24383"/>
                  </a:lnTo>
                  <a:lnTo>
                    <a:pt x="6184" y="23621"/>
                  </a:lnTo>
                  <a:lnTo>
                    <a:pt x="6959" y="22859"/>
                  </a:lnTo>
                  <a:close/>
                </a:path>
                <a:path w="44450" h="50800">
                  <a:moveTo>
                    <a:pt x="44094" y="20954"/>
                  </a:moveTo>
                  <a:lnTo>
                    <a:pt x="774" y="20954"/>
                  </a:lnTo>
                  <a:lnTo>
                    <a:pt x="774" y="21716"/>
                  </a:lnTo>
                  <a:lnTo>
                    <a:pt x="1549" y="21716"/>
                  </a:lnTo>
                  <a:lnTo>
                    <a:pt x="774" y="22097"/>
                  </a:lnTo>
                  <a:lnTo>
                    <a:pt x="1549" y="22859"/>
                  </a:lnTo>
                  <a:lnTo>
                    <a:pt x="1549" y="22097"/>
                  </a:lnTo>
                  <a:lnTo>
                    <a:pt x="43319" y="22097"/>
                  </a:lnTo>
                  <a:lnTo>
                    <a:pt x="43319" y="21716"/>
                  </a:lnTo>
                  <a:lnTo>
                    <a:pt x="44094" y="20954"/>
                  </a:lnTo>
                  <a:close/>
                </a:path>
                <a:path w="44450" h="50800">
                  <a:moveTo>
                    <a:pt x="3873" y="22097"/>
                  </a:moveTo>
                  <a:lnTo>
                    <a:pt x="1549" y="22097"/>
                  </a:lnTo>
                  <a:lnTo>
                    <a:pt x="2324" y="22859"/>
                  </a:lnTo>
                  <a:lnTo>
                    <a:pt x="3873" y="22859"/>
                  </a:lnTo>
                  <a:lnTo>
                    <a:pt x="3873" y="22097"/>
                  </a:lnTo>
                  <a:close/>
                </a:path>
                <a:path w="44450" h="50800">
                  <a:moveTo>
                    <a:pt x="41770" y="18668"/>
                  </a:moveTo>
                  <a:lnTo>
                    <a:pt x="41770" y="19430"/>
                  </a:lnTo>
                  <a:lnTo>
                    <a:pt x="0" y="19430"/>
                  </a:lnTo>
                  <a:lnTo>
                    <a:pt x="0" y="20954"/>
                  </a:lnTo>
                  <a:lnTo>
                    <a:pt x="42544" y="20954"/>
                  </a:lnTo>
                  <a:lnTo>
                    <a:pt x="42544" y="19430"/>
                  </a:lnTo>
                  <a:lnTo>
                    <a:pt x="41770" y="18668"/>
                  </a:lnTo>
                  <a:close/>
                </a:path>
                <a:path w="44450" h="50800">
                  <a:moveTo>
                    <a:pt x="35966" y="14731"/>
                  </a:moveTo>
                  <a:lnTo>
                    <a:pt x="6184" y="14731"/>
                  </a:lnTo>
                  <a:lnTo>
                    <a:pt x="3873" y="17779"/>
                  </a:lnTo>
                  <a:lnTo>
                    <a:pt x="1549" y="17779"/>
                  </a:lnTo>
                  <a:lnTo>
                    <a:pt x="774" y="18668"/>
                  </a:lnTo>
                  <a:lnTo>
                    <a:pt x="774" y="19430"/>
                  </a:lnTo>
                  <a:lnTo>
                    <a:pt x="41770" y="19430"/>
                  </a:lnTo>
                  <a:lnTo>
                    <a:pt x="41770" y="18668"/>
                  </a:lnTo>
                  <a:lnTo>
                    <a:pt x="39458" y="18668"/>
                  </a:lnTo>
                  <a:lnTo>
                    <a:pt x="38684" y="17779"/>
                  </a:lnTo>
                  <a:lnTo>
                    <a:pt x="38684" y="17144"/>
                  </a:lnTo>
                  <a:lnTo>
                    <a:pt x="37515" y="17144"/>
                  </a:lnTo>
                  <a:lnTo>
                    <a:pt x="37515" y="15493"/>
                  </a:lnTo>
                  <a:lnTo>
                    <a:pt x="36741" y="15493"/>
                  </a:lnTo>
                  <a:lnTo>
                    <a:pt x="35966" y="14731"/>
                  </a:lnTo>
                  <a:close/>
                </a:path>
                <a:path w="44450" h="50800">
                  <a:moveTo>
                    <a:pt x="37909" y="15493"/>
                  </a:moveTo>
                  <a:lnTo>
                    <a:pt x="37515" y="16255"/>
                  </a:lnTo>
                  <a:lnTo>
                    <a:pt x="37909" y="16255"/>
                  </a:lnTo>
                  <a:lnTo>
                    <a:pt x="37909" y="15493"/>
                  </a:lnTo>
                  <a:close/>
                </a:path>
                <a:path w="44450" h="50800">
                  <a:moveTo>
                    <a:pt x="11988" y="8889"/>
                  </a:moveTo>
                  <a:lnTo>
                    <a:pt x="6959" y="8889"/>
                  </a:lnTo>
                  <a:lnTo>
                    <a:pt x="6959" y="9778"/>
                  </a:lnTo>
                  <a:lnTo>
                    <a:pt x="6184" y="10540"/>
                  </a:lnTo>
                  <a:lnTo>
                    <a:pt x="6959" y="10540"/>
                  </a:lnTo>
                  <a:lnTo>
                    <a:pt x="6959" y="12445"/>
                  </a:lnTo>
                  <a:lnTo>
                    <a:pt x="7734" y="12445"/>
                  </a:lnTo>
                  <a:lnTo>
                    <a:pt x="7734" y="13207"/>
                  </a:lnTo>
                  <a:lnTo>
                    <a:pt x="6959" y="13207"/>
                  </a:lnTo>
                  <a:lnTo>
                    <a:pt x="6959" y="13969"/>
                  </a:lnTo>
                  <a:lnTo>
                    <a:pt x="7734" y="13969"/>
                  </a:lnTo>
                  <a:lnTo>
                    <a:pt x="7734" y="14731"/>
                  </a:lnTo>
                  <a:lnTo>
                    <a:pt x="35204" y="14731"/>
                  </a:lnTo>
                  <a:lnTo>
                    <a:pt x="35204" y="12064"/>
                  </a:lnTo>
                  <a:lnTo>
                    <a:pt x="35966" y="12064"/>
                  </a:lnTo>
                  <a:lnTo>
                    <a:pt x="35966" y="11302"/>
                  </a:lnTo>
                  <a:lnTo>
                    <a:pt x="33654" y="11302"/>
                  </a:lnTo>
                  <a:lnTo>
                    <a:pt x="33654" y="9778"/>
                  </a:lnTo>
                  <a:lnTo>
                    <a:pt x="11988" y="9778"/>
                  </a:lnTo>
                  <a:lnTo>
                    <a:pt x="11988" y="8889"/>
                  </a:lnTo>
                  <a:close/>
                </a:path>
                <a:path w="44450" h="50800">
                  <a:moveTo>
                    <a:pt x="12763" y="8127"/>
                  </a:moveTo>
                  <a:lnTo>
                    <a:pt x="12763" y="8889"/>
                  </a:lnTo>
                  <a:lnTo>
                    <a:pt x="11988" y="8889"/>
                  </a:lnTo>
                  <a:lnTo>
                    <a:pt x="11988" y="9778"/>
                  </a:lnTo>
                  <a:lnTo>
                    <a:pt x="13538" y="9778"/>
                  </a:lnTo>
                  <a:lnTo>
                    <a:pt x="13538" y="8889"/>
                  </a:lnTo>
                  <a:lnTo>
                    <a:pt x="12763" y="8127"/>
                  </a:lnTo>
                  <a:close/>
                </a:path>
                <a:path w="44450" h="50800">
                  <a:moveTo>
                    <a:pt x="14312" y="8889"/>
                  </a:moveTo>
                  <a:lnTo>
                    <a:pt x="13538" y="9778"/>
                  </a:lnTo>
                  <a:lnTo>
                    <a:pt x="14312" y="9778"/>
                  </a:lnTo>
                  <a:lnTo>
                    <a:pt x="14312" y="8889"/>
                  </a:lnTo>
                  <a:close/>
                </a:path>
                <a:path w="44450" h="50800">
                  <a:moveTo>
                    <a:pt x="33654" y="8889"/>
                  </a:moveTo>
                  <a:lnTo>
                    <a:pt x="14312" y="8889"/>
                  </a:lnTo>
                  <a:lnTo>
                    <a:pt x="14312" y="9778"/>
                  </a:lnTo>
                  <a:lnTo>
                    <a:pt x="33654" y="9778"/>
                  </a:lnTo>
                  <a:lnTo>
                    <a:pt x="33654" y="8889"/>
                  </a:lnTo>
                  <a:close/>
                </a:path>
                <a:path w="44450" h="50800">
                  <a:moveTo>
                    <a:pt x="8508" y="8127"/>
                  </a:moveTo>
                  <a:lnTo>
                    <a:pt x="7734" y="8127"/>
                  </a:lnTo>
                  <a:lnTo>
                    <a:pt x="7734" y="8889"/>
                  </a:lnTo>
                  <a:lnTo>
                    <a:pt x="9283" y="8889"/>
                  </a:lnTo>
                  <a:lnTo>
                    <a:pt x="8508" y="8127"/>
                  </a:lnTo>
                  <a:close/>
                </a:path>
                <a:path w="44450" h="50800">
                  <a:moveTo>
                    <a:pt x="10439" y="8127"/>
                  </a:moveTo>
                  <a:lnTo>
                    <a:pt x="9677" y="8127"/>
                  </a:lnTo>
                  <a:lnTo>
                    <a:pt x="9677" y="8889"/>
                  </a:lnTo>
                  <a:lnTo>
                    <a:pt x="10439" y="8889"/>
                  </a:lnTo>
                  <a:lnTo>
                    <a:pt x="10439" y="8127"/>
                  </a:lnTo>
                  <a:close/>
                </a:path>
                <a:path w="44450" h="50800">
                  <a:moveTo>
                    <a:pt x="11214" y="8127"/>
                  </a:moveTo>
                  <a:lnTo>
                    <a:pt x="10439" y="8127"/>
                  </a:lnTo>
                  <a:lnTo>
                    <a:pt x="10439" y="8889"/>
                  </a:lnTo>
                  <a:lnTo>
                    <a:pt x="11214" y="8889"/>
                  </a:lnTo>
                  <a:lnTo>
                    <a:pt x="11214" y="8127"/>
                  </a:lnTo>
                  <a:close/>
                </a:path>
                <a:path w="44450" h="50800">
                  <a:moveTo>
                    <a:pt x="32880" y="5841"/>
                  </a:moveTo>
                  <a:lnTo>
                    <a:pt x="15862" y="5841"/>
                  </a:lnTo>
                  <a:lnTo>
                    <a:pt x="15087" y="6603"/>
                  </a:lnTo>
                  <a:lnTo>
                    <a:pt x="15862" y="6603"/>
                  </a:lnTo>
                  <a:lnTo>
                    <a:pt x="15862" y="8127"/>
                  </a:lnTo>
                  <a:lnTo>
                    <a:pt x="15087" y="8127"/>
                  </a:lnTo>
                  <a:lnTo>
                    <a:pt x="15087" y="8889"/>
                  </a:lnTo>
                  <a:lnTo>
                    <a:pt x="32880" y="8889"/>
                  </a:lnTo>
                  <a:lnTo>
                    <a:pt x="32880" y="5841"/>
                  </a:lnTo>
                  <a:close/>
                </a:path>
                <a:path w="44450" h="50800">
                  <a:moveTo>
                    <a:pt x="33654" y="5079"/>
                  </a:moveTo>
                  <a:lnTo>
                    <a:pt x="14312" y="5079"/>
                  </a:lnTo>
                  <a:lnTo>
                    <a:pt x="15087" y="5841"/>
                  </a:lnTo>
                  <a:lnTo>
                    <a:pt x="33654" y="5841"/>
                  </a:lnTo>
                  <a:lnTo>
                    <a:pt x="33654" y="5079"/>
                  </a:lnTo>
                  <a:close/>
                </a:path>
                <a:path w="44450" h="50800">
                  <a:moveTo>
                    <a:pt x="32880" y="4317"/>
                  </a:moveTo>
                  <a:lnTo>
                    <a:pt x="15087" y="4317"/>
                  </a:lnTo>
                  <a:lnTo>
                    <a:pt x="15087" y="5079"/>
                  </a:lnTo>
                  <a:lnTo>
                    <a:pt x="32880" y="5079"/>
                  </a:lnTo>
                  <a:lnTo>
                    <a:pt x="32880" y="4317"/>
                  </a:lnTo>
                  <a:close/>
                </a:path>
                <a:path w="44450" h="50800">
                  <a:moveTo>
                    <a:pt x="31330" y="2793"/>
                  </a:moveTo>
                  <a:lnTo>
                    <a:pt x="15862" y="2793"/>
                  </a:lnTo>
                  <a:lnTo>
                    <a:pt x="15862" y="4317"/>
                  </a:lnTo>
                  <a:lnTo>
                    <a:pt x="32105" y="4317"/>
                  </a:lnTo>
                  <a:lnTo>
                    <a:pt x="31330" y="3555"/>
                  </a:lnTo>
                  <a:lnTo>
                    <a:pt x="31330" y="2793"/>
                  </a:lnTo>
                  <a:close/>
                </a:path>
                <a:path w="44450" h="50800">
                  <a:moveTo>
                    <a:pt x="17411" y="761"/>
                  </a:moveTo>
                  <a:lnTo>
                    <a:pt x="16636" y="761"/>
                  </a:lnTo>
                  <a:lnTo>
                    <a:pt x="16636" y="2793"/>
                  </a:lnTo>
                  <a:lnTo>
                    <a:pt x="18186" y="2793"/>
                  </a:lnTo>
                  <a:lnTo>
                    <a:pt x="17411" y="2412"/>
                  </a:lnTo>
                  <a:lnTo>
                    <a:pt x="17411" y="761"/>
                  </a:lnTo>
                  <a:close/>
                </a:path>
                <a:path w="44450" h="50800">
                  <a:moveTo>
                    <a:pt x="19342" y="2412"/>
                  </a:moveTo>
                  <a:lnTo>
                    <a:pt x="18948" y="2412"/>
                  </a:lnTo>
                  <a:lnTo>
                    <a:pt x="18186" y="2793"/>
                  </a:lnTo>
                  <a:lnTo>
                    <a:pt x="20116" y="2793"/>
                  </a:lnTo>
                  <a:lnTo>
                    <a:pt x="19342" y="2412"/>
                  </a:lnTo>
                  <a:close/>
                </a:path>
                <a:path w="44450" h="50800">
                  <a:moveTo>
                    <a:pt x="20891" y="1650"/>
                  </a:moveTo>
                  <a:lnTo>
                    <a:pt x="20116" y="2793"/>
                  </a:lnTo>
                  <a:lnTo>
                    <a:pt x="30556" y="2793"/>
                  </a:lnTo>
                  <a:lnTo>
                    <a:pt x="30556" y="2412"/>
                  </a:lnTo>
                  <a:lnTo>
                    <a:pt x="21666" y="2412"/>
                  </a:lnTo>
                  <a:lnTo>
                    <a:pt x="20891" y="1650"/>
                  </a:lnTo>
                  <a:close/>
                </a:path>
                <a:path w="44450" h="50800">
                  <a:moveTo>
                    <a:pt x="26301" y="0"/>
                  </a:moveTo>
                  <a:lnTo>
                    <a:pt x="26301" y="761"/>
                  </a:lnTo>
                  <a:lnTo>
                    <a:pt x="24752" y="761"/>
                  </a:lnTo>
                  <a:lnTo>
                    <a:pt x="24752" y="1650"/>
                  </a:lnTo>
                  <a:lnTo>
                    <a:pt x="21666" y="1650"/>
                  </a:lnTo>
                  <a:lnTo>
                    <a:pt x="21666" y="2412"/>
                  </a:lnTo>
                  <a:lnTo>
                    <a:pt x="27076" y="2412"/>
                  </a:lnTo>
                  <a:lnTo>
                    <a:pt x="27076" y="761"/>
                  </a:lnTo>
                  <a:lnTo>
                    <a:pt x="26301" y="0"/>
                  </a:lnTo>
                  <a:close/>
                </a:path>
                <a:path w="44450" h="50800">
                  <a:moveTo>
                    <a:pt x="30556" y="761"/>
                  </a:moveTo>
                  <a:lnTo>
                    <a:pt x="28232" y="761"/>
                  </a:lnTo>
                  <a:lnTo>
                    <a:pt x="28232" y="1650"/>
                  </a:lnTo>
                  <a:lnTo>
                    <a:pt x="27851" y="1650"/>
                  </a:lnTo>
                  <a:lnTo>
                    <a:pt x="27851" y="2412"/>
                  </a:lnTo>
                  <a:lnTo>
                    <a:pt x="32105" y="2412"/>
                  </a:lnTo>
                  <a:lnTo>
                    <a:pt x="31330" y="1650"/>
                  </a:lnTo>
                  <a:lnTo>
                    <a:pt x="30556" y="761"/>
                  </a:lnTo>
                  <a:close/>
                </a:path>
                <a:path w="44450" h="50800">
                  <a:moveTo>
                    <a:pt x="23202" y="761"/>
                  </a:moveTo>
                  <a:lnTo>
                    <a:pt x="22440" y="761"/>
                  </a:lnTo>
                  <a:lnTo>
                    <a:pt x="22440" y="1650"/>
                  </a:lnTo>
                  <a:lnTo>
                    <a:pt x="23977" y="1650"/>
                  </a:lnTo>
                  <a:lnTo>
                    <a:pt x="23202" y="761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5887562" y="2924617"/>
              <a:ext cx="44450" cy="50800"/>
            </a:xfrm>
            <a:custGeom>
              <a:avLst/>
              <a:gdLst/>
              <a:ahLst/>
              <a:cxnLst/>
              <a:rect l="l" t="t" r="r" b="b"/>
              <a:pathLst>
                <a:path w="44450" h="50800">
                  <a:moveTo>
                    <a:pt x="31330" y="1549"/>
                  </a:moveTo>
                  <a:lnTo>
                    <a:pt x="32105" y="2324"/>
                  </a:lnTo>
                  <a:lnTo>
                    <a:pt x="31330" y="2324"/>
                  </a:lnTo>
                  <a:lnTo>
                    <a:pt x="30556" y="2324"/>
                  </a:lnTo>
                  <a:lnTo>
                    <a:pt x="30556" y="2705"/>
                  </a:lnTo>
                  <a:lnTo>
                    <a:pt x="31330" y="2705"/>
                  </a:lnTo>
                  <a:lnTo>
                    <a:pt x="31330" y="3479"/>
                  </a:lnTo>
                  <a:lnTo>
                    <a:pt x="32105" y="4267"/>
                  </a:lnTo>
                  <a:lnTo>
                    <a:pt x="32880" y="4267"/>
                  </a:lnTo>
                  <a:lnTo>
                    <a:pt x="32880" y="5029"/>
                  </a:lnTo>
                  <a:lnTo>
                    <a:pt x="33654" y="5029"/>
                  </a:lnTo>
                  <a:lnTo>
                    <a:pt x="33654" y="5803"/>
                  </a:lnTo>
                  <a:lnTo>
                    <a:pt x="32880" y="5803"/>
                  </a:lnTo>
                  <a:lnTo>
                    <a:pt x="32880" y="6578"/>
                  </a:lnTo>
                  <a:lnTo>
                    <a:pt x="32880" y="7353"/>
                  </a:lnTo>
                  <a:lnTo>
                    <a:pt x="32880" y="8127"/>
                  </a:lnTo>
                  <a:lnTo>
                    <a:pt x="32880" y="8902"/>
                  </a:lnTo>
                  <a:lnTo>
                    <a:pt x="33654" y="8902"/>
                  </a:lnTo>
                  <a:lnTo>
                    <a:pt x="32880" y="8902"/>
                  </a:lnTo>
                  <a:lnTo>
                    <a:pt x="33654" y="8902"/>
                  </a:lnTo>
                  <a:lnTo>
                    <a:pt x="33654" y="9677"/>
                  </a:lnTo>
                  <a:lnTo>
                    <a:pt x="33654" y="10452"/>
                  </a:lnTo>
                  <a:lnTo>
                    <a:pt x="33654" y="11226"/>
                  </a:lnTo>
                  <a:lnTo>
                    <a:pt x="34429" y="11226"/>
                  </a:lnTo>
                  <a:lnTo>
                    <a:pt x="35204" y="11226"/>
                  </a:lnTo>
                  <a:lnTo>
                    <a:pt x="35204" y="10452"/>
                  </a:lnTo>
                  <a:lnTo>
                    <a:pt x="35204" y="11226"/>
                  </a:lnTo>
                  <a:lnTo>
                    <a:pt x="35966" y="11226"/>
                  </a:lnTo>
                  <a:lnTo>
                    <a:pt x="35966" y="11988"/>
                  </a:lnTo>
                  <a:lnTo>
                    <a:pt x="35204" y="11988"/>
                  </a:lnTo>
                  <a:lnTo>
                    <a:pt x="35204" y="12382"/>
                  </a:lnTo>
                  <a:lnTo>
                    <a:pt x="35204" y="13157"/>
                  </a:lnTo>
                  <a:lnTo>
                    <a:pt x="35204" y="13931"/>
                  </a:lnTo>
                  <a:lnTo>
                    <a:pt x="35204" y="14706"/>
                  </a:lnTo>
                  <a:lnTo>
                    <a:pt x="35966" y="14706"/>
                  </a:lnTo>
                  <a:lnTo>
                    <a:pt x="36741" y="15481"/>
                  </a:lnTo>
                  <a:lnTo>
                    <a:pt x="35966" y="15481"/>
                  </a:lnTo>
                  <a:lnTo>
                    <a:pt x="36741" y="15481"/>
                  </a:lnTo>
                  <a:lnTo>
                    <a:pt x="37515" y="15481"/>
                  </a:lnTo>
                  <a:lnTo>
                    <a:pt x="37515" y="16255"/>
                  </a:lnTo>
                  <a:lnTo>
                    <a:pt x="37515" y="15481"/>
                  </a:lnTo>
                  <a:lnTo>
                    <a:pt x="37515" y="16255"/>
                  </a:lnTo>
                  <a:lnTo>
                    <a:pt x="37909" y="15481"/>
                  </a:lnTo>
                  <a:lnTo>
                    <a:pt x="37909" y="16255"/>
                  </a:lnTo>
                  <a:lnTo>
                    <a:pt x="37515" y="16255"/>
                  </a:lnTo>
                  <a:lnTo>
                    <a:pt x="37515" y="17030"/>
                  </a:lnTo>
                  <a:lnTo>
                    <a:pt x="37909" y="17030"/>
                  </a:lnTo>
                  <a:lnTo>
                    <a:pt x="38684" y="17030"/>
                  </a:lnTo>
                  <a:lnTo>
                    <a:pt x="38684" y="17792"/>
                  </a:lnTo>
                  <a:lnTo>
                    <a:pt x="39458" y="18567"/>
                  </a:lnTo>
                  <a:lnTo>
                    <a:pt x="40220" y="18567"/>
                  </a:lnTo>
                  <a:lnTo>
                    <a:pt x="41770" y="18567"/>
                  </a:lnTo>
                  <a:lnTo>
                    <a:pt x="41770" y="19342"/>
                  </a:lnTo>
                  <a:lnTo>
                    <a:pt x="41770" y="18567"/>
                  </a:lnTo>
                  <a:lnTo>
                    <a:pt x="42544" y="19342"/>
                  </a:lnTo>
                  <a:lnTo>
                    <a:pt x="42544" y="20116"/>
                  </a:lnTo>
                  <a:lnTo>
                    <a:pt x="42544" y="20891"/>
                  </a:lnTo>
                  <a:lnTo>
                    <a:pt x="43319" y="20891"/>
                  </a:lnTo>
                  <a:lnTo>
                    <a:pt x="44094" y="20891"/>
                  </a:lnTo>
                  <a:lnTo>
                    <a:pt x="43319" y="21666"/>
                  </a:lnTo>
                  <a:lnTo>
                    <a:pt x="43319" y="22059"/>
                  </a:lnTo>
                  <a:lnTo>
                    <a:pt x="42544" y="22059"/>
                  </a:lnTo>
                  <a:lnTo>
                    <a:pt x="42544" y="22834"/>
                  </a:lnTo>
                  <a:lnTo>
                    <a:pt x="41770" y="23609"/>
                  </a:lnTo>
                  <a:lnTo>
                    <a:pt x="41770" y="24371"/>
                  </a:lnTo>
                  <a:lnTo>
                    <a:pt x="41770" y="25145"/>
                  </a:lnTo>
                  <a:lnTo>
                    <a:pt x="42544" y="25145"/>
                  </a:lnTo>
                  <a:lnTo>
                    <a:pt x="43319" y="25145"/>
                  </a:lnTo>
                  <a:lnTo>
                    <a:pt x="43319" y="25920"/>
                  </a:lnTo>
                  <a:lnTo>
                    <a:pt x="43319" y="26695"/>
                  </a:lnTo>
                  <a:lnTo>
                    <a:pt x="44094" y="26695"/>
                  </a:lnTo>
                  <a:lnTo>
                    <a:pt x="43319" y="26695"/>
                  </a:lnTo>
                  <a:lnTo>
                    <a:pt x="43319" y="27470"/>
                  </a:lnTo>
                  <a:lnTo>
                    <a:pt x="43319" y="28244"/>
                  </a:lnTo>
                  <a:lnTo>
                    <a:pt x="43319" y="29019"/>
                  </a:lnTo>
                  <a:lnTo>
                    <a:pt x="42544" y="29794"/>
                  </a:lnTo>
                  <a:lnTo>
                    <a:pt x="42544" y="29019"/>
                  </a:lnTo>
                  <a:lnTo>
                    <a:pt x="42544" y="29794"/>
                  </a:lnTo>
                  <a:lnTo>
                    <a:pt x="41770" y="29794"/>
                  </a:lnTo>
                  <a:lnTo>
                    <a:pt x="41770" y="30568"/>
                  </a:lnTo>
                  <a:lnTo>
                    <a:pt x="41770" y="31343"/>
                  </a:lnTo>
                  <a:lnTo>
                    <a:pt x="40995" y="31724"/>
                  </a:lnTo>
                  <a:lnTo>
                    <a:pt x="40995" y="31343"/>
                  </a:lnTo>
                  <a:lnTo>
                    <a:pt x="40995" y="31724"/>
                  </a:lnTo>
                  <a:lnTo>
                    <a:pt x="40220" y="31724"/>
                  </a:lnTo>
                  <a:lnTo>
                    <a:pt x="40220" y="32499"/>
                  </a:lnTo>
                  <a:lnTo>
                    <a:pt x="40220" y="33273"/>
                  </a:lnTo>
                  <a:lnTo>
                    <a:pt x="40220" y="34048"/>
                  </a:lnTo>
                  <a:lnTo>
                    <a:pt x="39458" y="34048"/>
                  </a:lnTo>
                  <a:lnTo>
                    <a:pt x="39458" y="34823"/>
                  </a:lnTo>
                  <a:lnTo>
                    <a:pt x="38684" y="34823"/>
                  </a:lnTo>
                  <a:lnTo>
                    <a:pt x="37909" y="34823"/>
                  </a:lnTo>
                  <a:lnTo>
                    <a:pt x="37909" y="35598"/>
                  </a:lnTo>
                  <a:lnTo>
                    <a:pt x="37515" y="35598"/>
                  </a:lnTo>
                  <a:lnTo>
                    <a:pt x="37515" y="36372"/>
                  </a:lnTo>
                  <a:lnTo>
                    <a:pt x="37909" y="36372"/>
                  </a:lnTo>
                  <a:lnTo>
                    <a:pt x="37515" y="36372"/>
                  </a:lnTo>
                  <a:lnTo>
                    <a:pt x="37515" y="37147"/>
                  </a:lnTo>
                  <a:lnTo>
                    <a:pt x="36741" y="37147"/>
                  </a:lnTo>
                  <a:lnTo>
                    <a:pt x="36741" y="36372"/>
                  </a:lnTo>
                  <a:lnTo>
                    <a:pt x="36741" y="37147"/>
                  </a:lnTo>
                  <a:lnTo>
                    <a:pt x="35966" y="37147"/>
                  </a:lnTo>
                  <a:lnTo>
                    <a:pt x="35966" y="36372"/>
                  </a:lnTo>
                  <a:lnTo>
                    <a:pt x="35966" y="37147"/>
                  </a:lnTo>
                  <a:lnTo>
                    <a:pt x="35204" y="37147"/>
                  </a:lnTo>
                  <a:lnTo>
                    <a:pt x="35966" y="37922"/>
                  </a:lnTo>
                  <a:lnTo>
                    <a:pt x="35966" y="38696"/>
                  </a:lnTo>
                  <a:lnTo>
                    <a:pt x="35966" y="39458"/>
                  </a:lnTo>
                  <a:lnTo>
                    <a:pt x="35204" y="39458"/>
                  </a:lnTo>
                  <a:lnTo>
                    <a:pt x="35204" y="40233"/>
                  </a:lnTo>
                  <a:lnTo>
                    <a:pt x="35966" y="41008"/>
                  </a:lnTo>
                  <a:lnTo>
                    <a:pt x="35966" y="41401"/>
                  </a:lnTo>
                  <a:lnTo>
                    <a:pt x="35204" y="41401"/>
                  </a:lnTo>
                  <a:lnTo>
                    <a:pt x="35204" y="42176"/>
                  </a:lnTo>
                  <a:lnTo>
                    <a:pt x="35204" y="42951"/>
                  </a:lnTo>
                  <a:lnTo>
                    <a:pt x="35966" y="42951"/>
                  </a:lnTo>
                  <a:lnTo>
                    <a:pt x="35204" y="43726"/>
                  </a:lnTo>
                  <a:lnTo>
                    <a:pt x="35204" y="44500"/>
                  </a:lnTo>
                  <a:lnTo>
                    <a:pt x="35966" y="45262"/>
                  </a:lnTo>
                  <a:lnTo>
                    <a:pt x="35204" y="45262"/>
                  </a:lnTo>
                  <a:lnTo>
                    <a:pt x="35204" y="46037"/>
                  </a:lnTo>
                  <a:lnTo>
                    <a:pt x="34429" y="46037"/>
                  </a:lnTo>
                  <a:lnTo>
                    <a:pt x="34429" y="46812"/>
                  </a:lnTo>
                  <a:lnTo>
                    <a:pt x="33654" y="46812"/>
                  </a:lnTo>
                  <a:lnTo>
                    <a:pt x="32880" y="46812"/>
                  </a:lnTo>
                  <a:lnTo>
                    <a:pt x="32105" y="46812"/>
                  </a:lnTo>
                  <a:lnTo>
                    <a:pt x="32105" y="46037"/>
                  </a:lnTo>
                  <a:lnTo>
                    <a:pt x="32105" y="46812"/>
                  </a:lnTo>
                  <a:lnTo>
                    <a:pt x="31330" y="46812"/>
                  </a:lnTo>
                  <a:lnTo>
                    <a:pt x="30556" y="46812"/>
                  </a:lnTo>
                  <a:lnTo>
                    <a:pt x="29781" y="46812"/>
                  </a:lnTo>
                  <a:lnTo>
                    <a:pt x="29006" y="46812"/>
                  </a:lnTo>
                  <a:lnTo>
                    <a:pt x="29006" y="47586"/>
                  </a:lnTo>
                  <a:lnTo>
                    <a:pt x="29781" y="47586"/>
                  </a:lnTo>
                  <a:lnTo>
                    <a:pt x="29006" y="47586"/>
                  </a:lnTo>
                  <a:lnTo>
                    <a:pt x="29006" y="48361"/>
                  </a:lnTo>
                  <a:lnTo>
                    <a:pt x="28232" y="48361"/>
                  </a:lnTo>
                  <a:lnTo>
                    <a:pt x="28232" y="49136"/>
                  </a:lnTo>
                  <a:lnTo>
                    <a:pt x="27851" y="49910"/>
                  </a:lnTo>
                  <a:lnTo>
                    <a:pt x="27851" y="49136"/>
                  </a:lnTo>
                  <a:lnTo>
                    <a:pt x="27851" y="49910"/>
                  </a:lnTo>
                  <a:lnTo>
                    <a:pt x="27076" y="49910"/>
                  </a:lnTo>
                  <a:lnTo>
                    <a:pt x="27076" y="50685"/>
                  </a:lnTo>
                  <a:lnTo>
                    <a:pt x="26301" y="50685"/>
                  </a:lnTo>
                  <a:lnTo>
                    <a:pt x="25526" y="50685"/>
                  </a:lnTo>
                  <a:lnTo>
                    <a:pt x="25526" y="49910"/>
                  </a:lnTo>
                  <a:lnTo>
                    <a:pt x="24752" y="49136"/>
                  </a:lnTo>
                  <a:lnTo>
                    <a:pt x="24752" y="48361"/>
                  </a:lnTo>
                  <a:lnTo>
                    <a:pt x="23977" y="48361"/>
                  </a:lnTo>
                  <a:lnTo>
                    <a:pt x="23202" y="49136"/>
                  </a:lnTo>
                  <a:lnTo>
                    <a:pt x="22440" y="49910"/>
                  </a:lnTo>
                  <a:lnTo>
                    <a:pt x="21666" y="49136"/>
                  </a:lnTo>
                  <a:lnTo>
                    <a:pt x="21666" y="48361"/>
                  </a:lnTo>
                  <a:lnTo>
                    <a:pt x="21666" y="47586"/>
                  </a:lnTo>
                  <a:lnTo>
                    <a:pt x="22440" y="47586"/>
                  </a:lnTo>
                  <a:lnTo>
                    <a:pt x="22440" y="46812"/>
                  </a:lnTo>
                  <a:lnTo>
                    <a:pt x="21666" y="46812"/>
                  </a:lnTo>
                  <a:lnTo>
                    <a:pt x="21666" y="46037"/>
                  </a:lnTo>
                  <a:lnTo>
                    <a:pt x="20891" y="46037"/>
                  </a:lnTo>
                  <a:lnTo>
                    <a:pt x="20891" y="45262"/>
                  </a:lnTo>
                  <a:lnTo>
                    <a:pt x="21666" y="45262"/>
                  </a:lnTo>
                  <a:lnTo>
                    <a:pt x="21666" y="44500"/>
                  </a:lnTo>
                  <a:lnTo>
                    <a:pt x="20891" y="44500"/>
                  </a:lnTo>
                  <a:lnTo>
                    <a:pt x="20891" y="43726"/>
                  </a:lnTo>
                  <a:lnTo>
                    <a:pt x="20891" y="42951"/>
                  </a:lnTo>
                  <a:lnTo>
                    <a:pt x="20116" y="43726"/>
                  </a:lnTo>
                  <a:lnTo>
                    <a:pt x="20116" y="42951"/>
                  </a:lnTo>
                  <a:lnTo>
                    <a:pt x="20116" y="42176"/>
                  </a:lnTo>
                  <a:lnTo>
                    <a:pt x="19342" y="42176"/>
                  </a:lnTo>
                  <a:lnTo>
                    <a:pt x="18948" y="42176"/>
                  </a:lnTo>
                  <a:lnTo>
                    <a:pt x="18948" y="41401"/>
                  </a:lnTo>
                  <a:lnTo>
                    <a:pt x="18948" y="41008"/>
                  </a:lnTo>
                  <a:lnTo>
                    <a:pt x="18186" y="41008"/>
                  </a:lnTo>
                  <a:lnTo>
                    <a:pt x="18186" y="40233"/>
                  </a:lnTo>
                  <a:lnTo>
                    <a:pt x="18186" y="39458"/>
                  </a:lnTo>
                  <a:lnTo>
                    <a:pt x="18186" y="38696"/>
                  </a:lnTo>
                  <a:lnTo>
                    <a:pt x="17411" y="38696"/>
                  </a:lnTo>
                  <a:lnTo>
                    <a:pt x="17411" y="37922"/>
                  </a:lnTo>
                  <a:lnTo>
                    <a:pt x="17411" y="37147"/>
                  </a:lnTo>
                  <a:lnTo>
                    <a:pt x="17411" y="36372"/>
                  </a:lnTo>
                  <a:lnTo>
                    <a:pt x="16636" y="36372"/>
                  </a:lnTo>
                  <a:lnTo>
                    <a:pt x="16636" y="31343"/>
                  </a:lnTo>
                  <a:lnTo>
                    <a:pt x="15862" y="31343"/>
                  </a:lnTo>
                  <a:lnTo>
                    <a:pt x="15087" y="31343"/>
                  </a:lnTo>
                  <a:lnTo>
                    <a:pt x="14312" y="31343"/>
                  </a:lnTo>
                  <a:lnTo>
                    <a:pt x="13538" y="31343"/>
                  </a:lnTo>
                  <a:lnTo>
                    <a:pt x="12763" y="31343"/>
                  </a:lnTo>
                  <a:lnTo>
                    <a:pt x="12763" y="30568"/>
                  </a:lnTo>
                  <a:lnTo>
                    <a:pt x="11988" y="30568"/>
                  </a:lnTo>
                  <a:lnTo>
                    <a:pt x="11214" y="30568"/>
                  </a:lnTo>
                  <a:lnTo>
                    <a:pt x="10439" y="30568"/>
                  </a:lnTo>
                  <a:lnTo>
                    <a:pt x="9677" y="30568"/>
                  </a:lnTo>
                  <a:lnTo>
                    <a:pt x="9677" y="29794"/>
                  </a:lnTo>
                  <a:lnTo>
                    <a:pt x="9677" y="29019"/>
                  </a:lnTo>
                  <a:lnTo>
                    <a:pt x="9283" y="29019"/>
                  </a:lnTo>
                  <a:lnTo>
                    <a:pt x="8508" y="29019"/>
                  </a:lnTo>
                  <a:lnTo>
                    <a:pt x="7734" y="29019"/>
                  </a:lnTo>
                  <a:lnTo>
                    <a:pt x="6959" y="29019"/>
                  </a:lnTo>
                  <a:lnTo>
                    <a:pt x="6959" y="28244"/>
                  </a:lnTo>
                  <a:lnTo>
                    <a:pt x="7734" y="28244"/>
                  </a:lnTo>
                  <a:lnTo>
                    <a:pt x="7734" y="27470"/>
                  </a:lnTo>
                  <a:lnTo>
                    <a:pt x="8508" y="27470"/>
                  </a:lnTo>
                  <a:lnTo>
                    <a:pt x="8508" y="26695"/>
                  </a:lnTo>
                  <a:lnTo>
                    <a:pt x="8508" y="25920"/>
                  </a:lnTo>
                  <a:lnTo>
                    <a:pt x="8508" y="25145"/>
                  </a:lnTo>
                  <a:lnTo>
                    <a:pt x="8508" y="24371"/>
                  </a:lnTo>
                  <a:lnTo>
                    <a:pt x="9283" y="24371"/>
                  </a:lnTo>
                  <a:lnTo>
                    <a:pt x="9283" y="23609"/>
                  </a:lnTo>
                  <a:lnTo>
                    <a:pt x="8508" y="23609"/>
                  </a:lnTo>
                  <a:lnTo>
                    <a:pt x="7734" y="23609"/>
                  </a:lnTo>
                  <a:lnTo>
                    <a:pt x="6959" y="23609"/>
                  </a:lnTo>
                  <a:lnTo>
                    <a:pt x="6959" y="22834"/>
                  </a:lnTo>
                  <a:lnTo>
                    <a:pt x="6184" y="23609"/>
                  </a:lnTo>
                  <a:lnTo>
                    <a:pt x="6184" y="24371"/>
                  </a:lnTo>
                  <a:lnTo>
                    <a:pt x="6184" y="23609"/>
                  </a:lnTo>
                  <a:lnTo>
                    <a:pt x="6184" y="24371"/>
                  </a:lnTo>
                  <a:lnTo>
                    <a:pt x="5422" y="23609"/>
                  </a:lnTo>
                  <a:lnTo>
                    <a:pt x="4648" y="23609"/>
                  </a:lnTo>
                  <a:lnTo>
                    <a:pt x="5422" y="23609"/>
                  </a:lnTo>
                  <a:lnTo>
                    <a:pt x="4648" y="22834"/>
                  </a:lnTo>
                  <a:lnTo>
                    <a:pt x="3873" y="22834"/>
                  </a:lnTo>
                  <a:lnTo>
                    <a:pt x="3873" y="22059"/>
                  </a:lnTo>
                  <a:lnTo>
                    <a:pt x="3873" y="22834"/>
                  </a:lnTo>
                  <a:lnTo>
                    <a:pt x="3098" y="22834"/>
                  </a:lnTo>
                  <a:lnTo>
                    <a:pt x="2324" y="22834"/>
                  </a:lnTo>
                  <a:lnTo>
                    <a:pt x="1549" y="22059"/>
                  </a:lnTo>
                  <a:lnTo>
                    <a:pt x="1549" y="22834"/>
                  </a:lnTo>
                  <a:lnTo>
                    <a:pt x="774" y="22059"/>
                  </a:lnTo>
                  <a:lnTo>
                    <a:pt x="1549" y="21666"/>
                  </a:lnTo>
                  <a:lnTo>
                    <a:pt x="774" y="21666"/>
                  </a:lnTo>
                  <a:lnTo>
                    <a:pt x="774" y="20891"/>
                  </a:lnTo>
                  <a:lnTo>
                    <a:pt x="0" y="20891"/>
                  </a:lnTo>
                  <a:lnTo>
                    <a:pt x="0" y="20116"/>
                  </a:lnTo>
                  <a:lnTo>
                    <a:pt x="0" y="19342"/>
                  </a:lnTo>
                  <a:lnTo>
                    <a:pt x="774" y="19342"/>
                  </a:lnTo>
                  <a:lnTo>
                    <a:pt x="774" y="18567"/>
                  </a:lnTo>
                  <a:lnTo>
                    <a:pt x="774" y="17792"/>
                  </a:lnTo>
                  <a:lnTo>
                    <a:pt x="774" y="18567"/>
                  </a:lnTo>
                  <a:lnTo>
                    <a:pt x="1549" y="17792"/>
                  </a:lnTo>
                  <a:lnTo>
                    <a:pt x="2324" y="17792"/>
                  </a:lnTo>
                  <a:lnTo>
                    <a:pt x="3098" y="17792"/>
                  </a:lnTo>
                  <a:lnTo>
                    <a:pt x="3873" y="17792"/>
                  </a:lnTo>
                  <a:lnTo>
                    <a:pt x="6184" y="14706"/>
                  </a:lnTo>
                  <a:lnTo>
                    <a:pt x="6959" y="14706"/>
                  </a:lnTo>
                  <a:lnTo>
                    <a:pt x="7734" y="14706"/>
                  </a:lnTo>
                  <a:lnTo>
                    <a:pt x="7734" y="13931"/>
                  </a:lnTo>
                  <a:lnTo>
                    <a:pt x="6959" y="13931"/>
                  </a:lnTo>
                  <a:lnTo>
                    <a:pt x="6959" y="13157"/>
                  </a:lnTo>
                  <a:lnTo>
                    <a:pt x="7734" y="13157"/>
                  </a:lnTo>
                  <a:lnTo>
                    <a:pt x="7734" y="12382"/>
                  </a:lnTo>
                  <a:lnTo>
                    <a:pt x="6959" y="12382"/>
                  </a:lnTo>
                  <a:lnTo>
                    <a:pt x="6959" y="11988"/>
                  </a:lnTo>
                  <a:lnTo>
                    <a:pt x="7734" y="11988"/>
                  </a:lnTo>
                  <a:lnTo>
                    <a:pt x="6959" y="11988"/>
                  </a:lnTo>
                  <a:lnTo>
                    <a:pt x="6959" y="11226"/>
                  </a:lnTo>
                  <a:lnTo>
                    <a:pt x="6959" y="10452"/>
                  </a:lnTo>
                  <a:lnTo>
                    <a:pt x="6184" y="10452"/>
                  </a:lnTo>
                  <a:lnTo>
                    <a:pt x="6959" y="9677"/>
                  </a:lnTo>
                  <a:lnTo>
                    <a:pt x="6959" y="8902"/>
                  </a:lnTo>
                  <a:lnTo>
                    <a:pt x="7734" y="8902"/>
                  </a:lnTo>
                  <a:lnTo>
                    <a:pt x="7734" y="8127"/>
                  </a:lnTo>
                  <a:lnTo>
                    <a:pt x="8508" y="8127"/>
                  </a:lnTo>
                  <a:lnTo>
                    <a:pt x="9283" y="8902"/>
                  </a:lnTo>
                  <a:lnTo>
                    <a:pt x="9283" y="8127"/>
                  </a:lnTo>
                  <a:lnTo>
                    <a:pt x="9283" y="8902"/>
                  </a:lnTo>
                  <a:lnTo>
                    <a:pt x="9677" y="8902"/>
                  </a:lnTo>
                  <a:lnTo>
                    <a:pt x="9677" y="8127"/>
                  </a:lnTo>
                  <a:lnTo>
                    <a:pt x="10439" y="8127"/>
                  </a:lnTo>
                  <a:lnTo>
                    <a:pt x="10439" y="8902"/>
                  </a:lnTo>
                  <a:lnTo>
                    <a:pt x="10439" y="8127"/>
                  </a:lnTo>
                  <a:lnTo>
                    <a:pt x="11214" y="8127"/>
                  </a:lnTo>
                  <a:lnTo>
                    <a:pt x="11214" y="8902"/>
                  </a:lnTo>
                  <a:lnTo>
                    <a:pt x="11988" y="8902"/>
                  </a:lnTo>
                  <a:lnTo>
                    <a:pt x="11988" y="9677"/>
                  </a:lnTo>
                  <a:lnTo>
                    <a:pt x="11988" y="8902"/>
                  </a:lnTo>
                  <a:lnTo>
                    <a:pt x="12763" y="8902"/>
                  </a:lnTo>
                  <a:lnTo>
                    <a:pt x="12763" y="8127"/>
                  </a:lnTo>
                  <a:lnTo>
                    <a:pt x="13538" y="8902"/>
                  </a:lnTo>
                  <a:lnTo>
                    <a:pt x="12763" y="8902"/>
                  </a:lnTo>
                  <a:lnTo>
                    <a:pt x="13538" y="8902"/>
                  </a:lnTo>
                  <a:lnTo>
                    <a:pt x="13538" y="9677"/>
                  </a:lnTo>
                  <a:lnTo>
                    <a:pt x="14312" y="8902"/>
                  </a:lnTo>
                  <a:lnTo>
                    <a:pt x="14312" y="9677"/>
                  </a:lnTo>
                  <a:lnTo>
                    <a:pt x="14312" y="8902"/>
                  </a:lnTo>
                  <a:lnTo>
                    <a:pt x="15087" y="8902"/>
                  </a:lnTo>
                  <a:lnTo>
                    <a:pt x="15087" y="8127"/>
                  </a:lnTo>
                  <a:lnTo>
                    <a:pt x="15862" y="8127"/>
                  </a:lnTo>
                  <a:lnTo>
                    <a:pt x="15862" y="7353"/>
                  </a:lnTo>
                  <a:lnTo>
                    <a:pt x="15087" y="7353"/>
                  </a:lnTo>
                  <a:lnTo>
                    <a:pt x="15862" y="7353"/>
                  </a:lnTo>
                  <a:lnTo>
                    <a:pt x="15862" y="6578"/>
                  </a:lnTo>
                  <a:lnTo>
                    <a:pt x="15087" y="6578"/>
                  </a:lnTo>
                  <a:lnTo>
                    <a:pt x="15862" y="5803"/>
                  </a:lnTo>
                  <a:lnTo>
                    <a:pt x="15087" y="5803"/>
                  </a:lnTo>
                  <a:lnTo>
                    <a:pt x="14312" y="5029"/>
                  </a:lnTo>
                  <a:lnTo>
                    <a:pt x="15087" y="5029"/>
                  </a:lnTo>
                  <a:lnTo>
                    <a:pt x="15087" y="4267"/>
                  </a:lnTo>
                  <a:lnTo>
                    <a:pt x="15087" y="5029"/>
                  </a:lnTo>
                  <a:lnTo>
                    <a:pt x="15087" y="4267"/>
                  </a:lnTo>
                  <a:lnTo>
                    <a:pt x="15862" y="4267"/>
                  </a:lnTo>
                  <a:lnTo>
                    <a:pt x="15862" y="3479"/>
                  </a:lnTo>
                  <a:lnTo>
                    <a:pt x="15862" y="2705"/>
                  </a:lnTo>
                  <a:lnTo>
                    <a:pt x="16636" y="2705"/>
                  </a:lnTo>
                  <a:lnTo>
                    <a:pt x="16636" y="2324"/>
                  </a:lnTo>
                  <a:lnTo>
                    <a:pt x="16636" y="1549"/>
                  </a:lnTo>
                  <a:lnTo>
                    <a:pt x="16636" y="774"/>
                  </a:lnTo>
                  <a:lnTo>
                    <a:pt x="17411" y="774"/>
                  </a:lnTo>
                  <a:lnTo>
                    <a:pt x="17411" y="1549"/>
                  </a:lnTo>
                  <a:lnTo>
                    <a:pt x="17411" y="2324"/>
                  </a:lnTo>
                  <a:lnTo>
                    <a:pt x="18186" y="2705"/>
                  </a:lnTo>
                  <a:lnTo>
                    <a:pt x="17411" y="2705"/>
                  </a:lnTo>
                  <a:lnTo>
                    <a:pt x="18186" y="2705"/>
                  </a:lnTo>
                  <a:lnTo>
                    <a:pt x="18948" y="2324"/>
                  </a:lnTo>
                  <a:lnTo>
                    <a:pt x="19342" y="2324"/>
                  </a:lnTo>
                  <a:lnTo>
                    <a:pt x="20116" y="2705"/>
                  </a:lnTo>
                  <a:lnTo>
                    <a:pt x="20891" y="1549"/>
                  </a:lnTo>
                  <a:lnTo>
                    <a:pt x="21666" y="2324"/>
                  </a:lnTo>
                  <a:lnTo>
                    <a:pt x="21666" y="1549"/>
                  </a:lnTo>
                  <a:lnTo>
                    <a:pt x="22440" y="1549"/>
                  </a:lnTo>
                  <a:lnTo>
                    <a:pt x="22440" y="774"/>
                  </a:lnTo>
                  <a:lnTo>
                    <a:pt x="23202" y="774"/>
                  </a:lnTo>
                  <a:lnTo>
                    <a:pt x="23977" y="1549"/>
                  </a:lnTo>
                  <a:lnTo>
                    <a:pt x="24752" y="1549"/>
                  </a:lnTo>
                  <a:lnTo>
                    <a:pt x="24752" y="774"/>
                  </a:lnTo>
                  <a:lnTo>
                    <a:pt x="25526" y="774"/>
                  </a:lnTo>
                  <a:lnTo>
                    <a:pt x="26301" y="774"/>
                  </a:lnTo>
                  <a:lnTo>
                    <a:pt x="26301" y="0"/>
                  </a:lnTo>
                  <a:lnTo>
                    <a:pt x="27076" y="774"/>
                  </a:lnTo>
                  <a:lnTo>
                    <a:pt x="27076" y="1549"/>
                  </a:lnTo>
                  <a:lnTo>
                    <a:pt x="27076" y="2324"/>
                  </a:lnTo>
                  <a:lnTo>
                    <a:pt x="27851" y="2324"/>
                  </a:lnTo>
                  <a:lnTo>
                    <a:pt x="27851" y="1549"/>
                  </a:lnTo>
                  <a:lnTo>
                    <a:pt x="28232" y="1549"/>
                  </a:lnTo>
                  <a:lnTo>
                    <a:pt x="28232" y="774"/>
                  </a:lnTo>
                  <a:lnTo>
                    <a:pt x="29006" y="774"/>
                  </a:lnTo>
                  <a:lnTo>
                    <a:pt x="29781" y="774"/>
                  </a:lnTo>
                  <a:lnTo>
                    <a:pt x="30556" y="774"/>
                  </a:lnTo>
                  <a:lnTo>
                    <a:pt x="31330" y="774"/>
                  </a:lnTo>
                  <a:lnTo>
                    <a:pt x="30556" y="774"/>
                  </a:lnTo>
                  <a:lnTo>
                    <a:pt x="31330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5981835" y="2965790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19">
                  <a:moveTo>
                    <a:pt x="35813" y="57404"/>
                  </a:moveTo>
                  <a:lnTo>
                    <a:pt x="35039" y="57404"/>
                  </a:lnTo>
                  <a:lnTo>
                    <a:pt x="35039" y="58166"/>
                  </a:lnTo>
                  <a:lnTo>
                    <a:pt x="35813" y="57404"/>
                  </a:lnTo>
                  <a:close/>
                </a:path>
                <a:path w="58420" h="58419">
                  <a:moveTo>
                    <a:pt x="52946" y="54737"/>
                  </a:moveTo>
                  <a:lnTo>
                    <a:pt x="47104" y="54737"/>
                  </a:lnTo>
                  <a:lnTo>
                    <a:pt x="47104" y="57404"/>
                  </a:lnTo>
                  <a:lnTo>
                    <a:pt x="47878" y="58166"/>
                  </a:lnTo>
                  <a:lnTo>
                    <a:pt x="48272" y="58166"/>
                  </a:lnTo>
                  <a:lnTo>
                    <a:pt x="48272" y="57404"/>
                  </a:lnTo>
                  <a:lnTo>
                    <a:pt x="49047" y="57404"/>
                  </a:lnTo>
                  <a:lnTo>
                    <a:pt x="49047" y="57023"/>
                  </a:lnTo>
                  <a:lnTo>
                    <a:pt x="51384" y="57023"/>
                  </a:lnTo>
                  <a:lnTo>
                    <a:pt x="51384" y="56261"/>
                  </a:lnTo>
                  <a:lnTo>
                    <a:pt x="52171" y="56261"/>
                  </a:lnTo>
                  <a:lnTo>
                    <a:pt x="52171" y="55499"/>
                  </a:lnTo>
                  <a:lnTo>
                    <a:pt x="52946" y="54737"/>
                  </a:lnTo>
                  <a:close/>
                </a:path>
                <a:path w="58420" h="58419">
                  <a:moveTo>
                    <a:pt x="38544" y="55499"/>
                  </a:moveTo>
                  <a:lnTo>
                    <a:pt x="33477" y="55499"/>
                  </a:lnTo>
                  <a:lnTo>
                    <a:pt x="33477" y="57023"/>
                  </a:lnTo>
                  <a:lnTo>
                    <a:pt x="34251" y="57023"/>
                  </a:lnTo>
                  <a:lnTo>
                    <a:pt x="34251" y="57404"/>
                  </a:lnTo>
                  <a:lnTo>
                    <a:pt x="36588" y="57404"/>
                  </a:lnTo>
                  <a:lnTo>
                    <a:pt x="36588" y="57023"/>
                  </a:lnTo>
                  <a:lnTo>
                    <a:pt x="37376" y="56261"/>
                  </a:lnTo>
                  <a:lnTo>
                    <a:pt x="38150" y="56261"/>
                  </a:lnTo>
                  <a:lnTo>
                    <a:pt x="38544" y="55499"/>
                  </a:lnTo>
                  <a:close/>
                </a:path>
                <a:path w="58420" h="58419">
                  <a:moveTo>
                    <a:pt x="42430" y="53975"/>
                  </a:moveTo>
                  <a:lnTo>
                    <a:pt x="32702" y="53975"/>
                  </a:lnTo>
                  <a:lnTo>
                    <a:pt x="32702" y="55499"/>
                  </a:lnTo>
                  <a:lnTo>
                    <a:pt x="38544" y="55499"/>
                  </a:lnTo>
                  <a:lnTo>
                    <a:pt x="38544" y="56261"/>
                  </a:lnTo>
                  <a:lnTo>
                    <a:pt x="39319" y="56261"/>
                  </a:lnTo>
                  <a:lnTo>
                    <a:pt x="39319" y="55499"/>
                  </a:lnTo>
                  <a:lnTo>
                    <a:pt x="40093" y="54737"/>
                  </a:lnTo>
                  <a:lnTo>
                    <a:pt x="42430" y="54737"/>
                  </a:lnTo>
                  <a:lnTo>
                    <a:pt x="42430" y="53975"/>
                  </a:lnTo>
                  <a:close/>
                </a:path>
                <a:path w="58420" h="58419">
                  <a:moveTo>
                    <a:pt x="46329" y="54737"/>
                  </a:moveTo>
                  <a:lnTo>
                    <a:pt x="45542" y="54737"/>
                  </a:lnTo>
                  <a:lnTo>
                    <a:pt x="45542" y="55499"/>
                  </a:lnTo>
                  <a:lnTo>
                    <a:pt x="46329" y="55499"/>
                  </a:lnTo>
                  <a:lnTo>
                    <a:pt x="46329" y="54737"/>
                  </a:lnTo>
                  <a:close/>
                </a:path>
                <a:path w="58420" h="58419">
                  <a:moveTo>
                    <a:pt x="24523" y="52451"/>
                  </a:moveTo>
                  <a:lnTo>
                    <a:pt x="22961" y="52451"/>
                  </a:lnTo>
                  <a:lnTo>
                    <a:pt x="22961" y="54737"/>
                  </a:lnTo>
                  <a:lnTo>
                    <a:pt x="23748" y="54737"/>
                  </a:lnTo>
                  <a:lnTo>
                    <a:pt x="23748" y="53213"/>
                  </a:lnTo>
                  <a:lnTo>
                    <a:pt x="24523" y="53213"/>
                  </a:lnTo>
                  <a:lnTo>
                    <a:pt x="24523" y="52451"/>
                  </a:lnTo>
                  <a:close/>
                </a:path>
                <a:path w="58420" h="58419">
                  <a:moveTo>
                    <a:pt x="29590" y="53975"/>
                  </a:moveTo>
                  <a:lnTo>
                    <a:pt x="28422" y="53975"/>
                  </a:lnTo>
                  <a:lnTo>
                    <a:pt x="27635" y="54737"/>
                  </a:lnTo>
                  <a:lnTo>
                    <a:pt x="28803" y="54737"/>
                  </a:lnTo>
                  <a:lnTo>
                    <a:pt x="29590" y="53975"/>
                  </a:lnTo>
                  <a:close/>
                </a:path>
                <a:path w="58420" h="58419">
                  <a:moveTo>
                    <a:pt x="52946" y="52451"/>
                  </a:moveTo>
                  <a:lnTo>
                    <a:pt x="26085" y="52451"/>
                  </a:lnTo>
                  <a:lnTo>
                    <a:pt x="26085" y="53975"/>
                  </a:lnTo>
                  <a:lnTo>
                    <a:pt x="29590" y="53975"/>
                  </a:lnTo>
                  <a:lnTo>
                    <a:pt x="29590" y="54737"/>
                  </a:lnTo>
                  <a:lnTo>
                    <a:pt x="30365" y="54737"/>
                  </a:lnTo>
                  <a:lnTo>
                    <a:pt x="30365" y="53975"/>
                  </a:lnTo>
                  <a:lnTo>
                    <a:pt x="31140" y="53213"/>
                  </a:lnTo>
                  <a:lnTo>
                    <a:pt x="52946" y="53213"/>
                  </a:lnTo>
                  <a:lnTo>
                    <a:pt x="52946" y="52451"/>
                  </a:lnTo>
                  <a:close/>
                </a:path>
                <a:path w="58420" h="58419">
                  <a:moveTo>
                    <a:pt x="52946" y="53213"/>
                  </a:moveTo>
                  <a:lnTo>
                    <a:pt x="31140" y="53213"/>
                  </a:lnTo>
                  <a:lnTo>
                    <a:pt x="31140" y="54737"/>
                  </a:lnTo>
                  <a:lnTo>
                    <a:pt x="31915" y="53975"/>
                  </a:lnTo>
                  <a:lnTo>
                    <a:pt x="52946" y="53975"/>
                  </a:lnTo>
                  <a:lnTo>
                    <a:pt x="52946" y="53213"/>
                  </a:lnTo>
                  <a:close/>
                </a:path>
                <a:path w="58420" h="58419">
                  <a:moveTo>
                    <a:pt x="52946" y="53975"/>
                  </a:moveTo>
                  <a:lnTo>
                    <a:pt x="43992" y="53975"/>
                  </a:lnTo>
                  <a:lnTo>
                    <a:pt x="43992" y="54737"/>
                  </a:lnTo>
                  <a:lnTo>
                    <a:pt x="52171" y="54737"/>
                  </a:lnTo>
                  <a:lnTo>
                    <a:pt x="52946" y="53975"/>
                  </a:lnTo>
                  <a:close/>
                </a:path>
                <a:path w="58420" h="58419">
                  <a:moveTo>
                    <a:pt x="56057" y="45847"/>
                  </a:moveTo>
                  <a:lnTo>
                    <a:pt x="19850" y="45847"/>
                  </a:lnTo>
                  <a:lnTo>
                    <a:pt x="19850" y="47371"/>
                  </a:lnTo>
                  <a:lnTo>
                    <a:pt x="20624" y="47752"/>
                  </a:lnTo>
                  <a:lnTo>
                    <a:pt x="20624" y="48514"/>
                  </a:lnTo>
                  <a:lnTo>
                    <a:pt x="21412" y="49403"/>
                  </a:lnTo>
                  <a:lnTo>
                    <a:pt x="22186" y="49403"/>
                  </a:lnTo>
                  <a:lnTo>
                    <a:pt x="22186" y="50165"/>
                  </a:lnTo>
                  <a:lnTo>
                    <a:pt x="22961" y="50927"/>
                  </a:lnTo>
                  <a:lnTo>
                    <a:pt x="21412" y="52451"/>
                  </a:lnTo>
                  <a:lnTo>
                    <a:pt x="53720" y="52451"/>
                  </a:lnTo>
                  <a:lnTo>
                    <a:pt x="53720" y="51689"/>
                  </a:lnTo>
                  <a:lnTo>
                    <a:pt x="54508" y="50927"/>
                  </a:lnTo>
                  <a:lnTo>
                    <a:pt x="53720" y="50927"/>
                  </a:lnTo>
                  <a:lnTo>
                    <a:pt x="55283" y="49403"/>
                  </a:lnTo>
                  <a:lnTo>
                    <a:pt x="56057" y="47752"/>
                  </a:lnTo>
                  <a:lnTo>
                    <a:pt x="56832" y="47752"/>
                  </a:lnTo>
                  <a:lnTo>
                    <a:pt x="56832" y="46609"/>
                  </a:lnTo>
                  <a:lnTo>
                    <a:pt x="56057" y="45847"/>
                  </a:lnTo>
                  <a:close/>
                </a:path>
                <a:path w="58420" h="58419">
                  <a:moveTo>
                    <a:pt x="14795" y="48514"/>
                  </a:moveTo>
                  <a:lnTo>
                    <a:pt x="14008" y="48514"/>
                  </a:lnTo>
                  <a:lnTo>
                    <a:pt x="14008" y="49403"/>
                  </a:lnTo>
                  <a:lnTo>
                    <a:pt x="14795" y="48514"/>
                  </a:lnTo>
                  <a:close/>
                </a:path>
                <a:path w="58420" h="58419">
                  <a:moveTo>
                    <a:pt x="15570" y="47752"/>
                  </a:moveTo>
                  <a:lnTo>
                    <a:pt x="13233" y="47752"/>
                  </a:lnTo>
                  <a:lnTo>
                    <a:pt x="13233" y="48514"/>
                  </a:lnTo>
                  <a:lnTo>
                    <a:pt x="15570" y="48514"/>
                  </a:lnTo>
                  <a:lnTo>
                    <a:pt x="15570" y="47752"/>
                  </a:lnTo>
                  <a:close/>
                </a:path>
                <a:path w="58420" h="58419">
                  <a:moveTo>
                    <a:pt x="18681" y="46609"/>
                  </a:moveTo>
                  <a:lnTo>
                    <a:pt x="11671" y="46609"/>
                  </a:lnTo>
                  <a:lnTo>
                    <a:pt x="11671" y="47371"/>
                  </a:lnTo>
                  <a:lnTo>
                    <a:pt x="12458" y="47371"/>
                  </a:lnTo>
                  <a:lnTo>
                    <a:pt x="12458" y="47752"/>
                  </a:lnTo>
                  <a:lnTo>
                    <a:pt x="18681" y="47752"/>
                  </a:lnTo>
                  <a:lnTo>
                    <a:pt x="18681" y="46609"/>
                  </a:lnTo>
                  <a:close/>
                </a:path>
                <a:path w="58420" h="58419">
                  <a:moveTo>
                    <a:pt x="56832" y="44323"/>
                  </a:moveTo>
                  <a:lnTo>
                    <a:pt x="10121" y="44323"/>
                  </a:lnTo>
                  <a:lnTo>
                    <a:pt x="10121" y="45085"/>
                  </a:lnTo>
                  <a:lnTo>
                    <a:pt x="10896" y="45085"/>
                  </a:lnTo>
                  <a:lnTo>
                    <a:pt x="10896" y="47371"/>
                  </a:lnTo>
                  <a:lnTo>
                    <a:pt x="11671" y="46609"/>
                  </a:lnTo>
                  <a:lnTo>
                    <a:pt x="19075" y="46609"/>
                  </a:lnTo>
                  <a:lnTo>
                    <a:pt x="19075" y="45847"/>
                  </a:lnTo>
                  <a:lnTo>
                    <a:pt x="56057" y="45847"/>
                  </a:lnTo>
                  <a:lnTo>
                    <a:pt x="56832" y="45085"/>
                  </a:lnTo>
                  <a:lnTo>
                    <a:pt x="56832" y="44323"/>
                  </a:lnTo>
                  <a:close/>
                </a:path>
                <a:path w="58420" h="58419">
                  <a:moveTo>
                    <a:pt x="57226" y="38481"/>
                  </a:moveTo>
                  <a:lnTo>
                    <a:pt x="56832" y="38862"/>
                  </a:lnTo>
                  <a:lnTo>
                    <a:pt x="3505" y="38862"/>
                  </a:lnTo>
                  <a:lnTo>
                    <a:pt x="3505" y="41275"/>
                  </a:lnTo>
                  <a:lnTo>
                    <a:pt x="4279" y="41275"/>
                  </a:lnTo>
                  <a:lnTo>
                    <a:pt x="4279" y="42037"/>
                  </a:lnTo>
                  <a:lnTo>
                    <a:pt x="6616" y="42037"/>
                  </a:lnTo>
                  <a:lnTo>
                    <a:pt x="7391" y="42799"/>
                  </a:lnTo>
                  <a:lnTo>
                    <a:pt x="9728" y="42799"/>
                  </a:lnTo>
                  <a:lnTo>
                    <a:pt x="9728" y="44323"/>
                  </a:lnTo>
                  <a:lnTo>
                    <a:pt x="58000" y="44323"/>
                  </a:lnTo>
                  <a:lnTo>
                    <a:pt x="58000" y="43561"/>
                  </a:lnTo>
                  <a:lnTo>
                    <a:pt x="57226" y="43561"/>
                  </a:lnTo>
                  <a:lnTo>
                    <a:pt x="58000" y="42037"/>
                  </a:lnTo>
                  <a:lnTo>
                    <a:pt x="58000" y="39751"/>
                  </a:lnTo>
                  <a:lnTo>
                    <a:pt x="57226" y="39751"/>
                  </a:lnTo>
                  <a:lnTo>
                    <a:pt x="57226" y="38481"/>
                  </a:lnTo>
                  <a:close/>
                </a:path>
                <a:path w="58420" h="58419">
                  <a:moveTo>
                    <a:pt x="380" y="38862"/>
                  </a:moveTo>
                  <a:lnTo>
                    <a:pt x="0" y="38862"/>
                  </a:lnTo>
                  <a:lnTo>
                    <a:pt x="0" y="39751"/>
                  </a:lnTo>
                  <a:lnTo>
                    <a:pt x="380" y="39751"/>
                  </a:lnTo>
                  <a:lnTo>
                    <a:pt x="380" y="38862"/>
                  </a:lnTo>
                  <a:close/>
                </a:path>
                <a:path w="58420" h="58419">
                  <a:moveTo>
                    <a:pt x="1943" y="38481"/>
                  </a:moveTo>
                  <a:lnTo>
                    <a:pt x="380" y="38481"/>
                  </a:lnTo>
                  <a:lnTo>
                    <a:pt x="380" y="39751"/>
                  </a:lnTo>
                  <a:lnTo>
                    <a:pt x="1168" y="38862"/>
                  </a:lnTo>
                  <a:lnTo>
                    <a:pt x="1943" y="38481"/>
                  </a:lnTo>
                  <a:close/>
                </a:path>
                <a:path w="58420" h="58419">
                  <a:moveTo>
                    <a:pt x="56832" y="38481"/>
                  </a:moveTo>
                  <a:lnTo>
                    <a:pt x="2717" y="38481"/>
                  </a:lnTo>
                  <a:lnTo>
                    <a:pt x="2717" y="38862"/>
                  </a:lnTo>
                  <a:lnTo>
                    <a:pt x="56832" y="38862"/>
                  </a:lnTo>
                  <a:lnTo>
                    <a:pt x="56832" y="38481"/>
                  </a:lnTo>
                  <a:close/>
                </a:path>
                <a:path w="58420" h="58419">
                  <a:moveTo>
                    <a:pt x="1168" y="36195"/>
                  </a:moveTo>
                  <a:lnTo>
                    <a:pt x="1168" y="36957"/>
                  </a:lnTo>
                  <a:lnTo>
                    <a:pt x="380" y="37719"/>
                  </a:lnTo>
                  <a:lnTo>
                    <a:pt x="1168" y="38481"/>
                  </a:lnTo>
                  <a:lnTo>
                    <a:pt x="57226" y="38481"/>
                  </a:lnTo>
                  <a:lnTo>
                    <a:pt x="57226" y="37719"/>
                  </a:lnTo>
                  <a:lnTo>
                    <a:pt x="56832" y="37719"/>
                  </a:lnTo>
                  <a:lnTo>
                    <a:pt x="56832" y="36957"/>
                  </a:lnTo>
                  <a:lnTo>
                    <a:pt x="1943" y="36957"/>
                  </a:lnTo>
                  <a:lnTo>
                    <a:pt x="1168" y="36195"/>
                  </a:lnTo>
                  <a:close/>
                </a:path>
                <a:path w="58420" h="58419">
                  <a:moveTo>
                    <a:pt x="56057" y="36195"/>
                  </a:moveTo>
                  <a:lnTo>
                    <a:pt x="2717" y="36195"/>
                  </a:lnTo>
                  <a:lnTo>
                    <a:pt x="2717" y="36957"/>
                  </a:lnTo>
                  <a:lnTo>
                    <a:pt x="56057" y="36957"/>
                  </a:lnTo>
                  <a:lnTo>
                    <a:pt x="56057" y="36195"/>
                  </a:lnTo>
                  <a:close/>
                </a:path>
                <a:path w="58420" h="58419">
                  <a:moveTo>
                    <a:pt x="56832" y="36195"/>
                  </a:moveTo>
                  <a:lnTo>
                    <a:pt x="56057" y="36195"/>
                  </a:lnTo>
                  <a:lnTo>
                    <a:pt x="56057" y="36957"/>
                  </a:lnTo>
                  <a:lnTo>
                    <a:pt x="56832" y="36195"/>
                  </a:lnTo>
                  <a:close/>
                </a:path>
                <a:path w="58420" h="58419">
                  <a:moveTo>
                    <a:pt x="55283" y="35433"/>
                  </a:moveTo>
                  <a:lnTo>
                    <a:pt x="1943" y="35433"/>
                  </a:lnTo>
                  <a:lnTo>
                    <a:pt x="1943" y="36195"/>
                  </a:lnTo>
                  <a:lnTo>
                    <a:pt x="55283" y="36195"/>
                  </a:lnTo>
                  <a:lnTo>
                    <a:pt x="55283" y="35433"/>
                  </a:lnTo>
                  <a:close/>
                </a:path>
                <a:path w="58420" h="58419">
                  <a:moveTo>
                    <a:pt x="3505" y="34671"/>
                  </a:moveTo>
                  <a:lnTo>
                    <a:pt x="2717" y="34671"/>
                  </a:lnTo>
                  <a:lnTo>
                    <a:pt x="2717" y="35433"/>
                  </a:lnTo>
                  <a:lnTo>
                    <a:pt x="3505" y="35433"/>
                  </a:lnTo>
                  <a:lnTo>
                    <a:pt x="3505" y="34671"/>
                  </a:lnTo>
                  <a:close/>
                </a:path>
                <a:path w="58420" h="58419">
                  <a:moveTo>
                    <a:pt x="32702" y="16891"/>
                  </a:moveTo>
                  <a:lnTo>
                    <a:pt x="32702" y="17653"/>
                  </a:lnTo>
                  <a:lnTo>
                    <a:pt x="4279" y="17653"/>
                  </a:lnTo>
                  <a:lnTo>
                    <a:pt x="4279" y="18415"/>
                  </a:lnTo>
                  <a:lnTo>
                    <a:pt x="5054" y="19177"/>
                  </a:lnTo>
                  <a:lnTo>
                    <a:pt x="5054" y="22733"/>
                  </a:lnTo>
                  <a:lnTo>
                    <a:pt x="5829" y="23495"/>
                  </a:lnTo>
                  <a:lnTo>
                    <a:pt x="5829" y="24257"/>
                  </a:lnTo>
                  <a:lnTo>
                    <a:pt x="6616" y="25019"/>
                  </a:lnTo>
                  <a:lnTo>
                    <a:pt x="6616" y="31623"/>
                  </a:lnTo>
                  <a:lnTo>
                    <a:pt x="5829" y="34671"/>
                  </a:lnTo>
                  <a:lnTo>
                    <a:pt x="5054" y="34671"/>
                  </a:lnTo>
                  <a:lnTo>
                    <a:pt x="3505" y="35433"/>
                  </a:lnTo>
                  <a:lnTo>
                    <a:pt x="56057" y="35433"/>
                  </a:lnTo>
                  <a:lnTo>
                    <a:pt x="56057" y="34671"/>
                  </a:lnTo>
                  <a:lnTo>
                    <a:pt x="56832" y="33147"/>
                  </a:lnTo>
                  <a:lnTo>
                    <a:pt x="56832" y="32385"/>
                  </a:lnTo>
                  <a:lnTo>
                    <a:pt x="57226" y="32385"/>
                  </a:lnTo>
                  <a:lnTo>
                    <a:pt x="57226" y="31623"/>
                  </a:lnTo>
                  <a:lnTo>
                    <a:pt x="56832" y="31623"/>
                  </a:lnTo>
                  <a:lnTo>
                    <a:pt x="56832" y="28829"/>
                  </a:lnTo>
                  <a:lnTo>
                    <a:pt x="56057" y="28829"/>
                  </a:lnTo>
                  <a:lnTo>
                    <a:pt x="56057" y="28067"/>
                  </a:lnTo>
                  <a:lnTo>
                    <a:pt x="56832" y="28067"/>
                  </a:lnTo>
                  <a:lnTo>
                    <a:pt x="56832" y="27305"/>
                  </a:lnTo>
                  <a:lnTo>
                    <a:pt x="56057" y="27305"/>
                  </a:lnTo>
                  <a:lnTo>
                    <a:pt x="56057" y="25781"/>
                  </a:lnTo>
                  <a:lnTo>
                    <a:pt x="56832" y="25781"/>
                  </a:lnTo>
                  <a:lnTo>
                    <a:pt x="56832" y="25019"/>
                  </a:lnTo>
                  <a:lnTo>
                    <a:pt x="57226" y="25019"/>
                  </a:lnTo>
                  <a:lnTo>
                    <a:pt x="57226" y="23495"/>
                  </a:lnTo>
                  <a:lnTo>
                    <a:pt x="56832" y="23495"/>
                  </a:lnTo>
                  <a:lnTo>
                    <a:pt x="56832" y="21971"/>
                  </a:lnTo>
                  <a:lnTo>
                    <a:pt x="51384" y="21971"/>
                  </a:lnTo>
                  <a:lnTo>
                    <a:pt x="51384" y="20447"/>
                  </a:lnTo>
                  <a:lnTo>
                    <a:pt x="37376" y="20447"/>
                  </a:lnTo>
                  <a:lnTo>
                    <a:pt x="36588" y="19685"/>
                  </a:lnTo>
                  <a:lnTo>
                    <a:pt x="34251" y="19685"/>
                  </a:lnTo>
                  <a:lnTo>
                    <a:pt x="34251" y="18415"/>
                  </a:lnTo>
                  <a:lnTo>
                    <a:pt x="33477" y="18415"/>
                  </a:lnTo>
                  <a:lnTo>
                    <a:pt x="33477" y="17653"/>
                  </a:lnTo>
                  <a:lnTo>
                    <a:pt x="32702" y="16891"/>
                  </a:lnTo>
                  <a:close/>
                </a:path>
                <a:path w="58420" h="58419">
                  <a:moveTo>
                    <a:pt x="55283" y="20447"/>
                  </a:moveTo>
                  <a:lnTo>
                    <a:pt x="52171" y="20447"/>
                  </a:lnTo>
                  <a:lnTo>
                    <a:pt x="52171" y="21209"/>
                  </a:lnTo>
                  <a:lnTo>
                    <a:pt x="51384" y="21971"/>
                  </a:lnTo>
                  <a:lnTo>
                    <a:pt x="56057" y="21971"/>
                  </a:lnTo>
                  <a:lnTo>
                    <a:pt x="56832" y="21209"/>
                  </a:lnTo>
                  <a:lnTo>
                    <a:pt x="55283" y="21209"/>
                  </a:lnTo>
                  <a:lnTo>
                    <a:pt x="55283" y="20447"/>
                  </a:lnTo>
                  <a:close/>
                </a:path>
                <a:path w="58420" h="58419">
                  <a:moveTo>
                    <a:pt x="56057" y="20447"/>
                  </a:moveTo>
                  <a:lnTo>
                    <a:pt x="55283" y="20447"/>
                  </a:lnTo>
                  <a:lnTo>
                    <a:pt x="55283" y="21209"/>
                  </a:lnTo>
                  <a:lnTo>
                    <a:pt x="56057" y="21209"/>
                  </a:lnTo>
                  <a:lnTo>
                    <a:pt x="56057" y="20447"/>
                  </a:lnTo>
                  <a:close/>
                </a:path>
                <a:path w="58420" h="58419">
                  <a:moveTo>
                    <a:pt x="45542" y="16129"/>
                  </a:moveTo>
                  <a:lnTo>
                    <a:pt x="45542" y="16891"/>
                  </a:lnTo>
                  <a:lnTo>
                    <a:pt x="38150" y="16891"/>
                  </a:lnTo>
                  <a:lnTo>
                    <a:pt x="38150" y="17653"/>
                  </a:lnTo>
                  <a:lnTo>
                    <a:pt x="37376" y="17653"/>
                  </a:lnTo>
                  <a:lnTo>
                    <a:pt x="37376" y="18415"/>
                  </a:lnTo>
                  <a:lnTo>
                    <a:pt x="38150" y="18415"/>
                  </a:lnTo>
                  <a:lnTo>
                    <a:pt x="37376" y="19177"/>
                  </a:lnTo>
                  <a:lnTo>
                    <a:pt x="37376" y="20447"/>
                  </a:lnTo>
                  <a:lnTo>
                    <a:pt x="48272" y="20447"/>
                  </a:lnTo>
                  <a:lnTo>
                    <a:pt x="49047" y="19685"/>
                  </a:lnTo>
                  <a:lnTo>
                    <a:pt x="46329" y="19685"/>
                  </a:lnTo>
                  <a:lnTo>
                    <a:pt x="46329" y="19177"/>
                  </a:lnTo>
                  <a:lnTo>
                    <a:pt x="47104" y="19177"/>
                  </a:lnTo>
                  <a:lnTo>
                    <a:pt x="47104" y="18415"/>
                  </a:lnTo>
                  <a:lnTo>
                    <a:pt x="46329" y="17653"/>
                  </a:lnTo>
                  <a:lnTo>
                    <a:pt x="46329" y="16891"/>
                  </a:lnTo>
                  <a:lnTo>
                    <a:pt x="45542" y="16129"/>
                  </a:lnTo>
                  <a:close/>
                </a:path>
                <a:path w="58420" h="58419">
                  <a:moveTo>
                    <a:pt x="50609" y="19685"/>
                  </a:moveTo>
                  <a:lnTo>
                    <a:pt x="49834" y="19685"/>
                  </a:lnTo>
                  <a:lnTo>
                    <a:pt x="49834" y="20447"/>
                  </a:lnTo>
                  <a:lnTo>
                    <a:pt x="50609" y="20447"/>
                  </a:lnTo>
                  <a:lnTo>
                    <a:pt x="50609" y="19685"/>
                  </a:lnTo>
                  <a:close/>
                </a:path>
                <a:path w="58420" h="58419">
                  <a:moveTo>
                    <a:pt x="35039" y="19177"/>
                  </a:moveTo>
                  <a:lnTo>
                    <a:pt x="34251" y="19177"/>
                  </a:lnTo>
                  <a:lnTo>
                    <a:pt x="34251" y="19685"/>
                  </a:lnTo>
                  <a:lnTo>
                    <a:pt x="35039" y="19685"/>
                  </a:lnTo>
                  <a:lnTo>
                    <a:pt x="35039" y="19177"/>
                  </a:lnTo>
                  <a:close/>
                </a:path>
                <a:path w="58420" h="58419">
                  <a:moveTo>
                    <a:pt x="28803" y="12319"/>
                  </a:moveTo>
                  <a:lnTo>
                    <a:pt x="5829" y="12319"/>
                  </a:lnTo>
                  <a:lnTo>
                    <a:pt x="5054" y="13843"/>
                  </a:lnTo>
                  <a:lnTo>
                    <a:pt x="5054" y="16129"/>
                  </a:lnTo>
                  <a:lnTo>
                    <a:pt x="5829" y="16891"/>
                  </a:lnTo>
                  <a:lnTo>
                    <a:pt x="5054" y="17653"/>
                  </a:lnTo>
                  <a:lnTo>
                    <a:pt x="32702" y="17653"/>
                  </a:lnTo>
                  <a:lnTo>
                    <a:pt x="31915" y="16891"/>
                  </a:lnTo>
                  <a:lnTo>
                    <a:pt x="31140" y="16891"/>
                  </a:lnTo>
                  <a:lnTo>
                    <a:pt x="31140" y="16129"/>
                  </a:lnTo>
                  <a:lnTo>
                    <a:pt x="30365" y="16129"/>
                  </a:lnTo>
                  <a:lnTo>
                    <a:pt x="30365" y="14605"/>
                  </a:lnTo>
                  <a:lnTo>
                    <a:pt x="29590" y="14605"/>
                  </a:lnTo>
                  <a:lnTo>
                    <a:pt x="29590" y="13843"/>
                  </a:lnTo>
                  <a:lnTo>
                    <a:pt x="28803" y="13843"/>
                  </a:lnTo>
                  <a:lnTo>
                    <a:pt x="28803" y="12319"/>
                  </a:lnTo>
                  <a:close/>
                </a:path>
                <a:path w="58420" h="58419">
                  <a:moveTo>
                    <a:pt x="38544" y="14605"/>
                  </a:moveTo>
                  <a:lnTo>
                    <a:pt x="38150" y="14605"/>
                  </a:lnTo>
                  <a:lnTo>
                    <a:pt x="38150" y="16129"/>
                  </a:lnTo>
                  <a:lnTo>
                    <a:pt x="37376" y="16891"/>
                  </a:lnTo>
                  <a:lnTo>
                    <a:pt x="45542" y="16891"/>
                  </a:lnTo>
                  <a:lnTo>
                    <a:pt x="45542" y="16129"/>
                  </a:lnTo>
                  <a:lnTo>
                    <a:pt x="44767" y="16129"/>
                  </a:lnTo>
                  <a:lnTo>
                    <a:pt x="43992" y="15367"/>
                  </a:lnTo>
                  <a:lnTo>
                    <a:pt x="38544" y="15367"/>
                  </a:lnTo>
                  <a:lnTo>
                    <a:pt x="38544" y="14605"/>
                  </a:lnTo>
                  <a:close/>
                </a:path>
                <a:path w="58420" h="58419">
                  <a:moveTo>
                    <a:pt x="40093" y="14605"/>
                  </a:moveTo>
                  <a:lnTo>
                    <a:pt x="39319" y="14605"/>
                  </a:lnTo>
                  <a:lnTo>
                    <a:pt x="38544" y="15367"/>
                  </a:lnTo>
                  <a:lnTo>
                    <a:pt x="39319" y="15367"/>
                  </a:lnTo>
                  <a:lnTo>
                    <a:pt x="40093" y="14605"/>
                  </a:lnTo>
                  <a:close/>
                </a:path>
                <a:path w="58420" h="58419">
                  <a:moveTo>
                    <a:pt x="40881" y="14605"/>
                  </a:moveTo>
                  <a:lnTo>
                    <a:pt x="40093" y="14605"/>
                  </a:lnTo>
                  <a:lnTo>
                    <a:pt x="40093" y="15367"/>
                  </a:lnTo>
                  <a:lnTo>
                    <a:pt x="40881" y="15367"/>
                  </a:lnTo>
                  <a:lnTo>
                    <a:pt x="40881" y="14605"/>
                  </a:lnTo>
                  <a:close/>
                </a:path>
                <a:path w="58420" h="58419">
                  <a:moveTo>
                    <a:pt x="41655" y="14605"/>
                  </a:moveTo>
                  <a:lnTo>
                    <a:pt x="40881" y="15367"/>
                  </a:lnTo>
                  <a:lnTo>
                    <a:pt x="41655" y="15367"/>
                  </a:lnTo>
                  <a:lnTo>
                    <a:pt x="41655" y="14605"/>
                  </a:lnTo>
                  <a:close/>
                </a:path>
                <a:path w="58420" h="58419">
                  <a:moveTo>
                    <a:pt x="43205" y="14605"/>
                  </a:moveTo>
                  <a:lnTo>
                    <a:pt x="41655" y="14605"/>
                  </a:lnTo>
                  <a:lnTo>
                    <a:pt x="41655" y="15367"/>
                  </a:lnTo>
                  <a:lnTo>
                    <a:pt x="43205" y="15367"/>
                  </a:lnTo>
                  <a:lnTo>
                    <a:pt x="43205" y="14605"/>
                  </a:lnTo>
                  <a:close/>
                </a:path>
                <a:path w="58420" h="58419">
                  <a:moveTo>
                    <a:pt x="29590" y="10795"/>
                  </a:moveTo>
                  <a:lnTo>
                    <a:pt x="5054" y="10795"/>
                  </a:lnTo>
                  <a:lnTo>
                    <a:pt x="5054" y="13081"/>
                  </a:lnTo>
                  <a:lnTo>
                    <a:pt x="5829" y="12319"/>
                  </a:lnTo>
                  <a:lnTo>
                    <a:pt x="28803" y="12319"/>
                  </a:lnTo>
                  <a:lnTo>
                    <a:pt x="28803" y="11557"/>
                  </a:lnTo>
                  <a:lnTo>
                    <a:pt x="29590" y="11557"/>
                  </a:lnTo>
                  <a:lnTo>
                    <a:pt x="29590" y="10795"/>
                  </a:lnTo>
                  <a:close/>
                </a:path>
                <a:path w="58420" h="58419">
                  <a:moveTo>
                    <a:pt x="28422" y="4953"/>
                  </a:moveTo>
                  <a:lnTo>
                    <a:pt x="22186" y="4953"/>
                  </a:lnTo>
                  <a:lnTo>
                    <a:pt x="21412" y="5715"/>
                  </a:lnTo>
                  <a:lnTo>
                    <a:pt x="21412" y="6477"/>
                  </a:lnTo>
                  <a:lnTo>
                    <a:pt x="5829" y="6477"/>
                  </a:lnTo>
                  <a:lnTo>
                    <a:pt x="5054" y="7239"/>
                  </a:lnTo>
                  <a:lnTo>
                    <a:pt x="5054" y="8001"/>
                  </a:lnTo>
                  <a:lnTo>
                    <a:pt x="5829" y="8001"/>
                  </a:lnTo>
                  <a:lnTo>
                    <a:pt x="5829" y="10033"/>
                  </a:lnTo>
                  <a:lnTo>
                    <a:pt x="4279" y="10033"/>
                  </a:lnTo>
                  <a:lnTo>
                    <a:pt x="4279" y="10795"/>
                  </a:lnTo>
                  <a:lnTo>
                    <a:pt x="30365" y="10795"/>
                  </a:lnTo>
                  <a:lnTo>
                    <a:pt x="30365" y="10033"/>
                  </a:lnTo>
                  <a:lnTo>
                    <a:pt x="29590" y="9652"/>
                  </a:lnTo>
                  <a:lnTo>
                    <a:pt x="29590" y="7239"/>
                  </a:lnTo>
                  <a:lnTo>
                    <a:pt x="28422" y="7239"/>
                  </a:lnTo>
                  <a:lnTo>
                    <a:pt x="28422" y="4953"/>
                  </a:lnTo>
                  <a:close/>
                </a:path>
                <a:path w="58420" h="58419">
                  <a:moveTo>
                    <a:pt x="19075" y="5715"/>
                  </a:moveTo>
                  <a:lnTo>
                    <a:pt x="5054" y="5715"/>
                  </a:lnTo>
                  <a:lnTo>
                    <a:pt x="5054" y="6477"/>
                  </a:lnTo>
                  <a:lnTo>
                    <a:pt x="19075" y="6477"/>
                  </a:lnTo>
                  <a:lnTo>
                    <a:pt x="19075" y="5715"/>
                  </a:lnTo>
                  <a:close/>
                </a:path>
                <a:path w="58420" h="58419">
                  <a:moveTo>
                    <a:pt x="20624" y="4953"/>
                  </a:moveTo>
                  <a:lnTo>
                    <a:pt x="19850" y="4953"/>
                  </a:lnTo>
                  <a:lnTo>
                    <a:pt x="19850" y="6477"/>
                  </a:lnTo>
                  <a:lnTo>
                    <a:pt x="20624" y="6477"/>
                  </a:lnTo>
                  <a:lnTo>
                    <a:pt x="20624" y="4953"/>
                  </a:lnTo>
                  <a:close/>
                </a:path>
                <a:path w="58420" h="58419">
                  <a:moveTo>
                    <a:pt x="9728" y="0"/>
                  </a:moveTo>
                  <a:lnTo>
                    <a:pt x="8953" y="0"/>
                  </a:lnTo>
                  <a:lnTo>
                    <a:pt x="8953" y="1143"/>
                  </a:lnTo>
                  <a:lnTo>
                    <a:pt x="7391" y="1143"/>
                  </a:lnTo>
                  <a:lnTo>
                    <a:pt x="7391" y="2667"/>
                  </a:lnTo>
                  <a:lnTo>
                    <a:pt x="6616" y="3429"/>
                  </a:lnTo>
                  <a:lnTo>
                    <a:pt x="5829" y="4953"/>
                  </a:lnTo>
                  <a:lnTo>
                    <a:pt x="5829" y="5715"/>
                  </a:lnTo>
                  <a:lnTo>
                    <a:pt x="14795" y="5715"/>
                  </a:lnTo>
                  <a:lnTo>
                    <a:pt x="14795" y="4953"/>
                  </a:lnTo>
                  <a:lnTo>
                    <a:pt x="12458" y="4953"/>
                  </a:lnTo>
                  <a:lnTo>
                    <a:pt x="11671" y="4191"/>
                  </a:lnTo>
                  <a:lnTo>
                    <a:pt x="11671" y="1905"/>
                  </a:lnTo>
                  <a:lnTo>
                    <a:pt x="10896" y="1905"/>
                  </a:lnTo>
                  <a:lnTo>
                    <a:pt x="10896" y="381"/>
                  </a:lnTo>
                  <a:lnTo>
                    <a:pt x="9728" y="381"/>
                  </a:lnTo>
                  <a:lnTo>
                    <a:pt x="9728" y="0"/>
                  </a:lnTo>
                  <a:close/>
                </a:path>
                <a:path w="58420" h="58419">
                  <a:moveTo>
                    <a:pt x="16344" y="4191"/>
                  </a:moveTo>
                  <a:lnTo>
                    <a:pt x="15570" y="4953"/>
                  </a:lnTo>
                  <a:lnTo>
                    <a:pt x="15570" y="5715"/>
                  </a:lnTo>
                  <a:lnTo>
                    <a:pt x="17906" y="5715"/>
                  </a:lnTo>
                  <a:lnTo>
                    <a:pt x="17119" y="4953"/>
                  </a:lnTo>
                  <a:lnTo>
                    <a:pt x="16344" y="4953"/>
                  </a:lnTo>
                  <a:lnTo>
                    <a:pt x="16344" y="4191"/>
                  </a:lnTo>
                  <a:close/>
                </a:path>
                <a:path w="58420" h="58419">
                  <a:moveTo>
                    <a:pt x="15570" y="4191"/>
                  </a:moveTo>
                  <a:lnTo>
                    <a:pt x="13233" y="4191"/>
                  </a:lnTo>
                  <a:lnTo>
                    <a:pt x="12458" y="4953"/>
                  </a:lnTo>
                  <a:lnTo>
                    <a:pt x="14795" y="4953"/>
                  </a:lnTo>
                  <a:lnTo>
                    <a:pt x="15570" y="4191"/>
                  </a:lnTo>
                  <a:close/>
                </a:path>
                <a:path w="58420" h="58419">
                  <a:moveTo>
                    <a:pt x="22961" y="2667"/>
                  </a:moveTo>
                  <a:lnTo>
                    <a:pt x="22186" y="2667"/>
                  </a:lnTo>
                  <a:lnTo>
                    <a:pt x="22186" y="3429"/>
                  </a:lnTo>
                  <a:lnTo>
                    <a:pt x="21412" y="4191"/>
                  </a:lnTo>
                  <a:lnTo>
                    <a:pt x="21412" y="4953"/>
                  </a:lnTo>
                  <a:lnTo>
                    <a:pt x="26860" y="4953"/>
                  </a:lnTo>
                  <a:lnTo>
                    <a:pt x="26085" y="4191"/>
                  </a:lnTo>
                  <a:lnTo>
                    <a:pt x="25298" y="4191"/>
                  </a:lnTo>
                  <a:lnTo>
                    <a:pt x="25298" y="3429"/>
                  </a:lnTo>
                  <a:lnTo>
                    <a:pt x="22961" y="3429"/>
                  </a:lnTo>
                  <a:lnTo>
                    <a:pt x="22961" y="2667"/>
                  </a:lnTo>
                  <a:close/>
                </a:path>
                <a:path w="58420" h="58419">
                  <a:moveTo>
                    <a:pt x="14008" y="2667"/>
                  </a:moveTo>
                  <a:lnTo>
                    <a:pt x="13233" y="2667"/>
                  </a:lnTo>
                  <a:lnTo>
                    <a:pt x="12458" y="3429"/>
                  </a:lnTo>
                  <a:lnTo>
                    <a:pt x="12458" y="4191"/>
                  </a:lnTo>
                  <a:lnTo>
                    <a:pt x="13233" y="3429"/>
                  </a:lnTo>
                  <a:lnTo>
                    <a:pt x="14008" y="3429"/>
                  </a:lnTo>
                  <a:lnTo>
                    <a:pt x="14008" y="2667"/>
                  </a:lnTo>
                  <a:close/>
                </a:path>
                <a:path w="58420" h="58419">
                  <a:moveTo>
                    <a:pt x="14795" y="3429"/>
                  </a:moveTo>
                  <a:lnTo>
                    <a:pt x="14008" y="4191"/>
                  </a:lnTo>
                  <a:lnTo>
                    <a:pt x="14795" y="4191"/>
                  </a:lnTo>
                  <a:lnTo>
                    <a:pt x="14795" y="3429"/>
                  </a:lnTo>
                  <a:close/>
                </a:path>
                <a:path w="58420" h="58419">
                  <a:moveTo>
                    <a:pt x="16344" y="3429"/>
                  </a:moveTo>
                  <a:lnTo>
                    <a:pt x="15570" y="4191"/>
                  </a:lnTo>
                  <a:lnTo>
                    <a:pt x="16344" y="4191"/>
                  </a:lnTo>
                  <a:lnTo>
                    <a:pt x="16344" y="3429"/>
                  </a:lnTo>
                  <a:close/>
                </a:path>
                <a:path w="58420" h="58419">
                  <a:moveTo>
                    <a:pt x="23748" y="2667"/>
                  </a:moveTo>
                  <a:lnTo>
                    <a:pt x="22961" y="2667"/>
                  </a:lnTo>
                  <a:lnTo>
                    <a:pt x="22961" y="3429"/>
                  </a:lnTo>
                  <a:lnTo>
                    <a:pt x="23748" y="3429"/>
                  </a:lnTo>
                  <a:lnTo>
                    <a:pt x="23748" y="2667"/>
                  </a:lnTo>
                  <a:close/>
                </a:path>
                <a:path w="58420" h="58419">
                  <a:moveTo>
                    <a:pt x="10121" y="0"/>
                  </a:moveTo>
                  <a:lnTo>
                    <a:pt x="9728" y="381"/>
                  </a:lnTo>
                  <a:lnTo>
                    <a:pt x="10121" y="381"/>
                  </a:lnTo>
                  <a:lnTo>
                    <a:pt x="10121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5981835" y="2965675"/>
              <a:ext cx="59055" cy="58419"/>
            </a:xfrm>
            <a:custGeom>
              <a:avLst/>
              <a:gdLst/>
              <a:ahLst/>
              <a:cxnLst/>
              <a:rect l="l" t="t" r="r" b="b"/>
              <a:pathLst>
                <a:path w="59054" h="58419">
                  <a:moveTo>
                    <a:pt x="48272" y="58280"/>
                  </a:moveTo>
                  <a:lnTo>
                    <a:pt x="47878" y="58280"/>
                  </a:lnTo>
                  <a:lnTo>
                    <a:pt x="47104" y="57505"/>
                  </a:lnTo>
                  <a:lnTo>
                    <a:pt x="47104" y="57124"/>
                  </a:lnTo>
                  <a:lnTo>
                    <a:pt x="47104" y="56349"/>
                  </a:lnTo>
                  <a:lnTo>
                    <a:pt x="46329" y="56349"/>
                  </a:lnTo>
                  <a:lnTo>
                    <a:pt x="47104" y="56349"/>
                  </a:lnTo>
                  <a:lnTo>
                    <a:pt x="47104" y="55575"/>
                  </a:lnTo>
                  <a:lnTo>
                    <a:pt x="47104" y="54813"/>
                  </a:lnTo>
                  <a:lnTo>
                    <a:pt x="46329" y="54813"/>
                  </a:lnTo>
                  <a:lnTo>
                    <a:pt x="46329" y="55575"/>
                  </a:lnTo>
                  <a:lnTo>
                    <a:pt x="45542" y="55575"/>
                  </a:lnTo>
                  <a:lnTo>
                    <a:pt x="45542" y="54813"/>
                  </a:lnTo>
                  <a:lnTo>
                    <a:pt x="44767" y="54813"/>
                  </a:lnTo>
                  <a:lnTo>
                    <a:pt x="43992" y="54813"/>
                  </a:lnTo>
                  <a:lnTo>
                    <a:pt x="43992" y="54038"/>
                  </a:lnTo>
                  <a:lnTo>
                    <a:pt x="43205" y="54038"/>
                  </a:lnTo>
                  <a:lnTo>
                    <a:pt x="42430" y="54038"/>
                  </a:lnTo>
                  <a:lnTo>
                    <a:pt x="42430" y="54813"/>
                  </a:lnTo>
                  <a:lnTo>
                    <a:pt x="41655" y="54813"/>
                  </a:lnTo>
                  <a:lnTo>
                    <a:pt x="41655" y="55575"/>
                  </a:lnTo>
                  <a:lnTo>
                    <a:pt x="41655" y="54813"/>
                  </a:lnTo>
                  <a:lnTo>
                    <a:pt x="40881" y="54813"/>
                  </a:lnTo>
                  <a:lnTo>
                    <a:pt x="40093" y="54813"/>
                  </a:lnTo>
                  <a:lnTo>
                    <a:pt x="39319" y="55575"/>
                  </a:lnTo>
                  <a:lnTo>
                    <a:pt x="39319" y="56349"/>
                  </a:lnTo>
                  <a:lnTo>
                    <a:pt x="38544" y="56349"/>
                  </a:lnTo>
                  <a:lnTo>
                    <a:pt x="38544" y="55575"/>
                  </a:lnTo>
                  <a:lnTo>
                    <a:pt x="38150" y="56349"/>
                  </a:lnTo>
                  <a:lnTo>
                    <a:pt x="37376" y="56349"/>
                  </a:lnTo>
                  <a:lnTo>
                    <a:pt x="36588" y="57124"/>
                  </a:lnTo>
                  <a:lnTo>
                    <a:pt x="36588" y="57505"/>
                  </a:lnTo>
                  <a:lnTo>
                    <a:pt x="35813" y="57505"/>
                  </a:lnTo>
                  <a:lnTo>
                    <a:pt x="35039" y="58280"/>
                  </a:lnTo>
                  <a:lnTo>
                    <a:pt x="35039" y="57505"/>
                  </a:lnTo>
                  <a:lnTo>
                    <a:pt x="34251" y="57505"/>
                  </a:lnTo>
                  <a:lnTo>
                    <a:pt x="34251" y="57124"/>
                  </a:lnTo>
                  <a:lnTo>
                    <a:pt x="33477" y="57124"/>
                  </a:lnTo>
                  <a:lnTo>
                    <a:pt x="33477" y="56349"/>
                  </a:lnTo>
                  <a:lnTo>
                    <a:pt x="33477" y="55575"/>
                  </a:lnTo>
                  <a:lnTo>
                    <a:pt x="32702" y="55575"/>
                  </a:lnTo>
                  <a:lnTo>
                    <a:pt x="32702" y="54813"/>
                  </a:lnTo>
                  <a:lnTo>
                    <a:pt x="33477" y="54813"/>
                  </a:lnTo>
                  <a:lnTo>
                    <a:pt x="32702" y="54813"/>
                  </a:lnTo>
                  <a:lnTo>
                    <a:pt x="32702" y="54038"/>
                  </a:lnTo>
                  <a:lnTo>
                    <a:pt x="31915" y="54038"/>
                  </a:lnTo>
                  <a:lnTo>
                    <a:pt x="31140" y="54813"/>
                  </a:lnTo>
                  <a:lnTo>
                    <a:pt x="31915" y="54813"/>
                  </a:lnTo>
                  <a:lnTo>
                    <a:pt x="31140" y="54813"/>
                  </a:lnTo>
                  <a:lnTo>
                    <a:pt x="31140" y="54038"/>
                  </a:lnTo>
                  <a:lnTo>
                    <a:pt x="31140" y="53263"/>
                  </a:lnTo>
                  <a:lnTo>
                    <a:pt x="30365" y="54038"/>
                  </a:lnTo>
                  <a:lnTo>
                    <a:pt x="30365" y="54813"/>
                  </a:lnTo>
                  <a:lnTo>
                    <a:pt x="29590" y="54813"/>
                  </a:lnTo>
                  <a:lnTo>
                    <a:pt x="29590" y="54038"/>
                  </a:lnTo>
                  <a:lnTo>
                    <a:pt x="28803" y="54813"/>
                  </a:lnTo>
                  <a:lnTo>
                    <a:pt x="28422" y="54813"/>
                  </a:lnTo>
                  <a:lnTo>
                    <a:pt x="27635" y="54813"/>
                  </a:lnTo>
                  <a:lnTo>
                    <a:pt x="28422" y="54038"/>
                  </a:lnTo>
                  <a:lnTo>
                    <a:pt x="27635" y="54038"/>
                  </a:lnTo>
                  <a:lnTo>
                    <a:pt x="26860" y="54038"/>
                  </a:lnTo>
                  <a:lnTo>
                    <a:pt x="26860" y="54813"/>
                  </a:lnTo>
                  <a:lnTo>
                    <a:pt x="26860" y="54038"/>
                  </a:lnTo>
                  <a:lnTo>
                    <a:pt x="26085" y="54038"/>
                  </a:lnTo>
                  <a:lnTo>
                    <a:pt x="26085" y="53263"/>
                  </a:lnTo>
                  <a:lnTo>
                    <a:pt x="26085" y="52489"/>
                  </a:lnTo>
                  <a:lnTo>
                    <a:pt x="25298" y="52489"/>
                  </a:lnTo>
                  <a:lnTo>
                    <a:pt x="24523" y="52489"/>
                  </a:lnTo>
                  <a:lnTo>
                    <a:pt x="24523" y="53263"/>
                  </a:lnTo>
                  <a:lnTo>
                    <a:pt x="24523" y="52489"/>
                  </a:lnTo>
                  <a:lnTo>
                    <a:pt x="24523" y="53263"/>
                  </a:lnTo>
                  <a:lnTo>
                    <a:pt x="23748" y="53263"/>
                  </a:lnTo>
                  <a:lnTo>
                    <a:pt x="23748" y="54038"/>
                  </a:lnTo>
                  <a:lnTo>
                    <a:pt x="23748" y="54813"/>
                  </a:lnTo>
                  <a:lnTo>
                    <a:pt x="22961" y="54813"/>
                  </a:lnTo>
                  <a:lnTo>
                    <a:pt x="22961" y="54038"/>
                  </a:lnTo>
                  <a:lnTo>
                    <a:pt x="22961" y="53263"/>
                  </a:lnTo>
                  <a:lnTo>
                    <a:pt x="22961" y="52489"/>
                  </a:lnTo>
                  <a:lnTo>
                    <a:pt x="22186" y="52489"/>
                  </a:lnTo>
                  <a:lnTo>
                    <a:pt x="21412" y="52489"/>
                  </a:lnTo>
                  <a:lnTo>
                    <a:pt x="22186" y="51714"/>
                  </a:lnTo>
                  <a:lnTo>
                    <a:pt x="22961" y="50952"/>
                  </a:lnTo>
                  <a:lnTo>
                    <a:pt x="22186" y="50177"/>
                  </a:lnTo>
                  <a:lnTo>
                    <a:pt x="22186" y="49403"/>
                  </a:lnTo>
                  <a:lnTo>
                    <a:pt x="21412" y="49403"/>
                  </a:lnTo>
                  <a:lnTo>
                    <a:pt x="20624" y="48628"/>
                  </a:lnTo>
                  <a:lnTo>
                    <a:pt x="20624" y="47866"/>
                  </a:lnTo>
                  <a:lnTo>
                    <a:pt x="19850" y="47472"/>
                  </a:lnTo>
                  <a:lnTo>
                    <a:pt x="19850" y="46697"/>
                  </a:lnTo>
                  <a:lnTo>
                    <a:pt x="19850" y="45935"/>
                  </a:lnTo>
                  <a:lnTo>
                    <a:pt x="19075" y="45935"/>
                  </a:lnTo>
                  <a:lnTo>
                    <a:pt x="19075" y="46697"/>
                  </a:lnTo>
                  <a:lnTo>
                    <a:pt x="18681" y="46697"/>
                  </a:lnTo>
                  <a:lnTo>
                    <a:pt x="18681" y="47472"/>
                  </a:lnTo>
                  <a:lnTo>
                    <a:pt x="18681" y="47866"/>
                  </a:lnTo>
                  <a:lnTo>
                    <a:pt x="17906" y="47866"/>
                  </a:lnTo>
                  <a:lnTo>
                    <a:pt x="17119" y="47866"/>
                  </a:lnTo>
                  <a:lnTo>
                    <a:pt x="16344" y="47866"/>
                  </a:lnTo>
                  <a:lnTo>
                    <a:pt x="15570" y="47866"/>
                  </a:lnTo>
                  <a:lnTo>
                    <a:pt x="15570" y="48628"/>
                  </a:lnTo>
                  <a:lnTo>
                    <a:pt x="14795" y="48628"/>
                  </a:lnTo>
                  <a:lnTo>
                    <a:pt x="14008" y="49403"/>
                  </a:lnTo>
                  <a:lnTo>
                    <a:pt x="14795" y="49403"/>
                  </a:lnTo>
                  <a:lnTo>
                    <a:pt x="14008" y="49403"/>
                  </a:lnTo>
                  <a:lnTo>
                    <a:pt x="14008" y="48628"/>
                  </a:lnTo>
                  <a:lnTo>
                    <a:pt x="13233" y="48628"/>
                  </a:lnTo>
                  <a:lnTo>
                    <a:pt x="13233" y="47866"/>
                  </a:lnTo>
                  <a:lnTo>
                    <a:pt x="12458" y="47866"/>
                  </a:lnTo>
                  <a:lnTo>
                    <a:pt x="12458" y="47472"/>
                  </a:lnTo>
                  <a:lnTo>
                    <a:pt x="11671" y="47472"/>
                  </a:lnTo>
                  <a:lnTo>
                    <a:pt x="11671" y="46697"/>
                  </a:lnTo>
                  <a:lnTo>
                    <a:pt x="10896" y="47472"/>
                  </a:lnTo>
                  <a:lnTo>
                    <a:pt x="10896" y="46697"/>
                  </a:lnTo>
                  <a:lnTo>
                    <a:pt x="10896" y="45935"/>
                  </a:lnTo>
                  <a:lnTo>
                    <a:pt x="10896" y="45161"/>
                  </a:lnTo>
                  <a:lnTo>
                    <a:pt x="10121" y="45161"/>
                  </a:lnTo>
                  <a:lnTo>
                    <a:pt x="10121" y="44386"/>
                  </a:lnTo>
                  <a:lnTo>
                    <a:pt x="9728" y="44386"/>
                  </a:lnTo>
                  <a:lnTo>
                    <a:pt x="9728" y="43611"/>
                  </a:lnTo>
                  <a:lnTo>
                    <a:pt x="9728" y="42837"/>
                  </a:lnTo>
                  <a:lnTo>
                    <a:pt x="8953" y="42837"/>
                  </a:lnTo>
                  <a:lnTo>
                    <a:pt x="8166" y="42837"/>
                  </a:lnTo>
                  <a:lnTo>
                    <a:pt x="7391" y="42837"/>
                  </a:lnTo>
                  <a:lnTo>
                    <a:pt x="6616" y="42062"/>
                  </a:lnTo>
                  <a:lnTo>
                    <a:pt x="5829" y="42062"/>
                  </a:lnTo>
                  <a:lnTo>
                    <a:pt x="5054" y="42062"/>
                  </a:lnTo>
                  <a:lnTo>
                    <a:pt x="4279" y="42062"/>
                  </a:lnTo>
                  <a:lnTo>
                    <a:pt x="4279" y="41300"/>
                  </a:lnTo>
                  <a:lnTo>
                    <a:pt x="3505" y="41300"/>
                  </a:lnTo>
                  <a:lnTo>
                    <a:pt x="3505" y="40525"/>
                  </a:lnTo>
                  <a:lnTo>
                    <a:pt x="3505" y="39751"/>
                  </a:lnTo>
                  <a:lnTo>
                    <a:pt x="3505" y="38976"/>
                  </a:lnTo>
                  <a:lnTo>
                    <a:pt x="2717" y="38976"/>
                  </a:lnTo>
                  <a:lnTo>
                    <a:pt x="3505" y="38976"/>
                  </a:lnTo>
                  <a:lnTo>
                    <a:pt x="2717" y="38976"/>
                  </a:lnTo>
                  <a:lnTo>
                    <a:pt x="2717" y="38595"/>
                  </a:lnTo>
                  <a:lnTo>
                    <a:pt x="1943" y="38595"/>
                  </a:lnTo>
                  <a:lnTo>
                    <a:pt x="1168" y="38976"/>
                  </a:lnTo>
                  <a:lnTo>
                    <a:pt x="380" y="39751"/>
                  </a:lnTo>
                  <a:lnTo>
                    <a:pt x="380" y="38976"/>
                  </a:lnTo>
                  <a:lnTo>
                    <a:pt x="380" y="39751"/>
                  </a:lnTo>
                  <a:lnTo>
                    <a:pt x="0" y="39751"/>
                  </a:lnTo>
                  <a:lnTo>
                    <a:pt x="0" y="38976"/>
                  </a:lnTo>
                  <a:lnTo>
                    <a:pt x="380" y="38976"/>
                  </a:lnTo>
                  <a:lnTo>
                    <a:pt x="380" y="38595"/>
                  </a:lnTo>
                  <a:lnTo>
                    <a:pt x="380" y="38976"/>
                  </a:lnTo>
                  <a:lnTo>
                    <a:pt x="380" y="38595"/>
                  </a:lnTo>
                  <a:lnTo>
                    <a:pt x="1168" y="38595"/>
                  </a:lnTo>
                  <a:lnTo>
                    <a:pt x="380" y="37820"/>
                  </a:lnTo>
                  <a:lnTo>
                    <a:pt x="1168" y="37045"/>
                  </a:lnTo>
                  <a:lnTo>
                    <a:pt x="1168" y="36283"/>
                  </a:lnTo>
                  <a:lnTo>
                    <a:pt x="1943" y="37045"/>
                  </a:lnTo>
                  <a:lnTo>
                    <a:pt x="2717" y="37045"/>
                  </a:lnTo>
                  <a:lnTo>
                    <a:pt x="2717" y="36283"/>
                  </a:lnTo>
                  <a:lnTo>
                    <a:pt x="1943" y="36283"/>
                  </a:lnTo>
                  <a:lnTo>
                    <a:pt x="1943" y="35509"/>
                  </a:lnTo>
                  <a:lnTo>
                    <a:pt x="2717" y="35509"/>
                  </a:lnTo>
                  <a:lnTo>
                    <a:pt x="2717" y="34734"/>
                  </a:lnTo>
                  <a:lnTo>
                    <a:pt x="2717" y="35509"/>
                  </a:lnTo>
                  <a:lnTo>
                    <a:pt x="2717" y="34734"/>
                  </a:lnTo>
                  <a:lnTo>
                    <a:pt x="3505" y="34734"/>
                  </a:lnTo>
                  <a:lnTo>
                    <a:pt x="3505" y="35509"/>
                  </a:lnTo>
                  <a:lnTo>
                    <a:pt x="5054" y="34734"/>
                  </a:lnTo>
                  <a:lnTo>
                    <a:pt x="5829" y="34734"/>
                  </a:lnTo>
                  <a:lnTo>
                    <a:pt x="6616" y="31648"/>
                  </a:lnTo>
                  <a:lnTo>
                    <a:pt x="6616" y="30873"/>
                  </a:lnTo>
                  <a:lnTo>
                    <a:pt x="6616" y="29337"/>
                  </a:lnTo>
                  <a:lnTo>
                    <a:pt x="6616" y="28943"/>
                  </a:lnTo>
                  <a:lnTo>
                    <a:pt x="6616" y="28181"/>
                  </a:lnTo>
                  <a:lnTo>
                    <a:pt x="6616" y="27406"/>
                  </a:lnTo>
                  <a:lnTo>
                    <a:pt x="6616" y="26631"/>
                  </a:lnTo>
                  <a:lnTo>
                    <a:pt x="5829" y="26631"/>
                  </a:lnTo>
                  <a:lnTo>
                    <a:pt x="6616" y="26631"/>
                  </a:lnTo>
                  <a:lnTo>
                    <a:pt x="6616" y="25857"/>
                  </a:lnTo>
                  <a:lnTo>
                    <a:pt x="6616" y="25082"/>
                  </a:lnTo>
                  <a:lnTo>
                    <a:pt x="5829" y="24320"/>
                  </a:lnTo>
                  <a:lnTo>
                    <a:pt x="5829" y="23545"/>
                  </a:lnTo>
                  <a:lnTo>
                    <a:pt x="5054" y="22771"/>
                  </a:lnTo>
                  <a:lnTo>
                    <a:pt x="5054" y="19291"/>
                  </a:lnTo>
                  <a:lnTo>
                    <a:pt x="4279" y="18529"/>
                  </a:lnTo>
                  <a:lnTo>
                    <a:pt x="4279" y="17754"/>
                  </a:lnTo>
                  <a:lnTo>
                    <a:pt x="5054" y="17754"/>
                  </a:lnTo>
                  <a:lnTo>
                    <a:pt x="5829" y="16979"/>
                  </a:lnTo>
                  <a:lnTo>
                    <a:pt x="5054" y="16205"/>
                  </a:lnTo>
                  <a:lnTo>
                    <a:pt x="5054" y="15430"/>
                  </a:lnTo>
                  <a:lnTo>
                    <a:pt x="5054" y="14668"/>
                  </a:lnTo>
                  <a:lnTo>
                    <a:pt x="5054" y="13893"/>
                  </a:lnTo>
                  <a:lnTo>
                    <a:pt x="5829" y="12344"/>
                  </a:lnTo>
                  <a:lnTo>
                    <a:pt x="5054" y="13119"/>
                  </a:lnTo>
                  <a:lnTo>
                    <a:pt x="5054" y="12344"/>
                  </a:lnTo>
                  <a:lnTo>
                    <a:pt x="5054" y="11582"/>
                  </a:lnTo>
                  <a:lnTo>
                    <a:pt x="5054" y="10807"/>
                  </a:lnTo>
                  <a:lnTo>
                    <a:pt x="4279" y="10807"/>
                  </a:lnTo>
                  <a:lnTo>
                    <a:pt x="4279" y="10033"/>
                  </a:lnTo>
                  <a:lnTo>
                    <a:pt x="5054" y="10033"/>
                  </a:lnTo>
                  <a:lnTo>
                    <a:pt x="4279" y="10033"/>
                  </a:lnTo>
                  <a:lnTo>
                    <a:pt x="5054" y="10033"/>
                  </a:lnTo>
                  <a:lnTo>
                    <a:pt x="5829" y="10033"/>
                  </a:lnTo>
                  <a:lnTo>
                    <a:pt x="5829" y="9652"/>
                  </a:lnTo>
                  <a:lnTo>
                    <a:pt x="5829" y="8877"/>
                  </a:lnTo>
                  <a:lnTo>
                    <a:pt x="5829" y="8102"/>
                  </a:lnTo>
                  <a:lnTo>
                    <a:pt x="5054" y="8102"/>
                  </a:lnTo>
                  <a:lnTo>
                    <a:pt x="5054" y="7327"/>
                  </a:lnTo>
                  <a:lnTo>
                    <a:pt x="5829" y="6565"/>
                  </a:lnTo>
                  <a:lnTo>
                    <a:pt x="5054" y="6565"/>
                  </a:lnTo>
                  <a:lnTo>
                    <a:pt x="4279" y="6565"/>
                  </a:lnTo>
                  <a:lnTo>
                    <a:pt x="5054" y="6565"/>
                  </a:lnTo>
                  <a:lnTo>
                    <a:pt x="5054" y="5791"/>
                  </a:lnTo>
                  <a:lnTo>
                    <a:pt x="5829" y="5791"/>
                  </a:lnTo>
                  <a:lnTo>
                    <a:pt x="5829" y="5016"/>
                  </a:lnTo>
                  <a:lnTo>
                    <a:pt x="6616" y="3467"/>
                  </a:lnTo>
                  <a:lnTo>
                    <a:pt x="7391" y="2705"/>
                  </a:lnTo>
                  <a:lnTo>
                    <a:pt x="7391" y="1930"/>
                  </a:lnTo>
                  <a:lnTo>
                    <a:pt x="7391" y="1155"/>
                  </a:lnTo>
                  <a:lnTo>
                    <a:pt x="8166" y="1155"/>
                  </a:lnTo>
                  <a:lnTo>
                    <a:pt x="8166" y="381"/>
                  </a:lnTo>
                  <a:lnTo>
                    <a:pt x="8166" y="1155"/>
                  </a:lnTo>
                  <a:lnTo>
                    <a:pt x="8953" y="1155"/>
                  </a:lnTo>
                  <a:lnTo>
                    <a:pt x="8953" y="381"/>
                  </a:lnTo>
                  <a:lnTo>
                    <a:pt x="8953" y="0"/>
                  </a:lnTo>
                  <a:lnTo>
                    <a:pt x="9728" y="0"/>
                  </a:lnTo>
                  <a:lnTo>
                    <a:pt x="9728" y="381"/>
                  </a:lnTo>
                  <a:lnTo>
                    <a:pt x="10121" y="0"/>
                  </a:lnTo>
                  <a:lnTo>
                    <a:pt x="10121" y="381"/>
                  </a:lnTo>
                  <a:lnTo>
                    <a:pt x="10121" y="0"/>
                  </a:lnTo>
                  <a:lnTo>
                    <a:pt x="10121" y="381"/>
                  </a:lnTo>
                  <a:lnTo>
                    <a:pt x="10896" y="381"/>
                  </a:lnTo>
                  <a:lnTo>
                    <a:pt x="10896" y="1155"/>
                  </a:lnTo>
                  <a:lnTo>
                    <a:pt x="10896" y="1930"/>
                  </a:lnTo>
                  <a:lnTo>
                    <a:pt x="11671" y="1930"/>
                  </a:lnTo>
                  <a:lnTo>
                    <a:pt x="11671" y="2705"/>
                  </a:lnTo>
                  <a:lnTo>
                    <a:pt x="11671" y="3467"/>
                  </a:lnTo>
                  <a:lnTo>
                    <a:pt x="11671" y="2705"/>
                  </a:lnTo>
                  <a:lnTo>
                    <a:pt x="11671" y="3467"/>
                  </a:lnTo>
                  <a:lnTo>
                    <a:pt x="12458" y="3467"/>
                  </a:lnTo>
                  <a:lnTo>
                    <a:pt x="11671" y="3467"/>
                  </a:lnTo>
                  <a:lnTo>
                    <a:pt x="11671" y="4241"/>
                  </a:lnTo>
                  <a:lnTo>
                    <a:pt x="12458" y="5016"/>
                  </a:lnTo>
                  <a:lnTo>
                    <a:pt x="13233" y="4241"/>
                  </a:lnTo>
                  <a:lnTo>
                    <a:pt x="12458" y="4241"/>
                  </a:lnTo>
                  <a:lnTo>
                    <a:pt x="12458" y="3467"/>
                  </a:lnTo>
                  <a:lnTo>
                    <a:pt x="13233" y="2705"/>
                  </a:lnTo>
                  <a:lnTo>
                    <a:pt x="14008" y="2705"/>
                  </a:lnTo>
                  <a:lnTo>
                    <a:pt x="14795" y="2705"/>
                  </a:lnTo>
                  <a:lnTo>
                    <a:pt x="14008" y="2705"/>
                  </a:lnTo>
                  <a:lnTo>
                    <a:pt x="14008" y="3467"/>
                  </a:lnTo>
                  <a:lnTo>
                    <a:pt x="14008" y="2705"/>
                  </a:lnTo>
                  <a:lnTo>
                    <a:pt x="14008" y="3467"/>
                  </a:lnTo>
                  <a:lnTo>
                    <a:pt x="13233" y="3467"/>
                  </a:lnTo>
                  <a:lnTo>
                    <a:pt x="12458" y="4241"/>
                  </a:lnTo>
                  <a:lnTo>
                    <a:pt x="13233" y="4241"/>
                  </a:lnTo>
                  <a:lnTo>
                    <a:pt x="12458" y="4241"/>
                  </a:lnTo>
                  <a:lnTo>
                    <a:pt x="13233" y="4241"/>
                  </a:lnTo>
                  <a:lnTo>
                    <a:pt x="14008" y="4241"/>
                  </a:lnTo>
                  <a:lnTo>
                    <a:pt x="14795" y="3467"/>
                  </a:lnTo>
                  <a:lnTo>
                    <a:pt x="15570" y="3467"/>
                  </a:lnTo>
                  <a:lnTo>
                    <a:pt x="14795" y="3467"/>
                  </a:lnTo>
                  <a:lnTo>
                    <a:pt x="14795" y="4241"/>
                  </a:lnTo>
                  <a:lnTo>
                    <a:pt x="15570" y="4241"/>
                  </a:lnTo>
                  <a:lnTo>
                    <a:pt x="15570" y="3467"/>
                  </a:lnTo>
                  <a:lnTo>
                    <a:pt x="15570" y="4241"/>
                  </a:lnTo>
                  <a:lnTo>
                    <a:pt x="16344" y="3467"/>
                  </a:lnTo>
                  <a:lnTo>
                    <a:pt x="16344" y="4241"/>
                  </a:lnTo>
                  <a:lnTo>
                    <a:pt x="15570" y="4241"/>
                  </a:lnTo>
                  <a:lnTo>
                    <a:pt x="14795" y="5016"/>
                  </a:lnTo>
                  <a:lnTo>
                    <a:pt x="14795" y="5791"/>
                  </a:lnTo>
                  <a:lnTo>
                    <a:pt x="15570" y="5791"/>
                  </a:lnTo>
                  <a:lnTo>
                    <a:pt x="15570" y="5016"/>
                  </a:lnTo>
                  <a:lnTo>
                    <a:pt x="16344" y="4241"/>
                  </a:lnTo>
                  <a:lnTo>
                    <a:pt x="16344" y="5016"/>
                  </a:lnTo>
                  <a:lnTo>
                    <a:pt x="17119" y="5016"/>
                  </a:lnTo>
                  <a:lnTo>
                    <a:pt x="17906" y="5791"/>
                  </a:lnTo>
                  <a:lnTo>
                    <a:pt x="18681" y="5791"/>
                  </a:lnTo>
                  <a:lnTo>
                    <a:pt x="19075" y="5791"/>
                  </a:lnTo>
                  <a:lnTo>
                    <a:pt x="19850" y="6565"/>
                  </a:lnTo>
                  <a:lnTo>
                    <a:pt x="19075" y="5791"/>
                  </a:lnTo>
                  <a:lnTo>
                    <a:pt x="19075" y="6565"/>
                  </a:lnTo>
                  <a:lnTo>
                    <a:pt x="19850" y="6565"/>
                  </a:lnTo>
                  <a:lnTo>
                    <a:pt x="19850" y="5791"/>
                  </a:lnTo>
                  <a:lnTo>
                    <a:pt x="19850" y="5016"/>
                  </a:lnTo>
                  <a:lnTo>
                    <a:pt x="20624" y="5016"/>
                  </a:lnTo>
                  <a:lnTo>
                    <a:pt x="20624" y="5791"/>
                  </a:lnTo>
                  <a:lnTo>
                    <a:pt x="20624" y="6565"/>
                  </a:lnTo>
                  <a:lnTo>
                    <a:pt x="21412" y="6565"/>
                  </a:lnTo>
                  <a:lnTo>
                    <a:pt x="21412" y="5791"/>
                  </a:lnTo>
                  <a:lnTo>
                    <a:pt x="22186" y="5016"/>
                  </a:lnTo>
                  <a:lnTo>
                    <a:pt x="21412" y="5016"/>
                  </a:lnTo>
                  <a:lnTo>
                    <a:pt x="21412" y="4241"/>
                  </a:lnTo>
                  <a:lnTo>
                    <a:pt x="22186" y="3467"/>
                  </a:lnTo>
                  <a:lnTo>
                    <a:pt x="22186" y="2705"/>
                  </a:lnTo>
                  <a:lnTo>
                    <a:pt x="22961" y="2705"/>
                  </a:lnTo>
                  <a:lnTo>
                    <a:pt x="22961" y="3467"/>
                  </a:lnTo>
                  <a:lnTo>
                    <a:pt x="22961" y="2705"/>
                  </a:lnTo>
                  <a:lnTo>
                    <a:pt x="23748" y="2705"/>
                  </a:lnTo>
                  <a:lnTo>
                    <a:pt x="23748" y="3467"/>
                  </a:lnTo>
                  <a:lnTo>
                    <a:pt x="24523" y="3467"/>
                  </a:lnTo>
                  <a:lnTo>
                    <a:pt x="25298" y="3467"/>
                  </a:lnTo>
                  <a:lnTo>
                    <a:pt x="25298" y="2705"/>
                  </a:lnTo>
                  <a:lnTo>
                    <a:pt x="25298" y="3467"/>
                  </a:lnTo>
                  <a:lnTo>
                    <a:pt x="25298" y="4241"/>
                  </a:lnTo>
                  <a:lnTo>
                    <a:pt x="26085" y="4241"/>
                  </a:lnTo>
                  <a:lnTo>
                    <a:pt x="26860" y="5016"/>
                  </a:lnTo>
                  <a:lnTo>
                    <a:pt x="27635" y="5016"/>
                  </a:lnTo>
                  <a:lnTo>
                    <a:pt x="28422" y="5016"/>
                  </a:lnTo>
                  <a:lnTo>
                    <a:pt x="28422" y="5791"/>
                  </a:lnTo>
                  <a:lnTo>
                    <a:pt x="28422" y="6565"/>
                  </a:lnTo>
                  <a:lnTo>
                    <a:pt x="28422" y="7327"/>
                  </a:lnTo>
                  <a:lnTo>
                    <a:pt x="28803" y="7327"/>
                  </a:lnTo>
                  <a:lnTo>
                    <a:pt x="29590" y="7327"/>
                  </a:lnTo>
                  <a:lnTo>
                    <a:pt x="29590" y="8102"/>
                  </a:lnTo>
                  <a:lnTo>
                    <a:pt x="29590" y="8877"/>
                  </a:lnTo>
                  <a:lnTo>
                    <a:pt x="30365" y="8877"/>
                  </a:lnTo>
                  <a:lnTo>
                    <a:pt x="29590" y="8877"/>
                  </a:lnTo>
                  <a:lnTo>
                    <a:pt x="29590" y="9652"/>
                  </a:lnTo>
                  <a:lnTo>
                    <a:pt x="30365" y="10033"/>
                  </a:lnTo>
                  <a:lnTo>
                    <a:pt x="30365" y="10807"/>
                  </a:lnTo>
                  <a:lnTo>
                    <a:pt x="29590" y="10807"/>
                  </a:lnTo>
                  <a:lnTo>
                    <a:pt x="29590" y="11582"/>
                  </a:lnTo>
                  <a:lnTo>
                    <a:pt x="28803" y="11582"/>
                  </a:lnTo>
                  <a:lnTo>
                    <a:pt x="28803" y="12344"/>
                  </a:lnTo>
                  <a:lnTo>
                    <a:pt x="28803" y="13119"/>
                  </a:lnTo>
                  <a:lnTo>
                    <a:pt x="28803" y="13893"/>
                  </a:lnTo>
                  <a:lnTo>
                    <a:pt x="29590" y="13893"/>
                  </a:lnTo>
                  <a:lnTo>
                    <a:pt x="28803" y="13893"/>
                  </a:lnTo>
                  <a:lnTo>
                    <a:pt x="29590" y="13893"/>
                  </a:lnTo>
                  <a:lnTo>
                    <a:pt x="29590" y="14668"/>
                  </a:lnTo>
                  <a:lnTo>
                    <a:pt x="30365" y="14668"/>
                  </a:lnTo>
                  <a:lnTo>
                    <a:pt x="30365" y="15430"/>
                  </a:lnTo>
                  <a:lnTo>
                    <a:pt x="30365" y="14668"/>
                  </a:lnTo>
                  <a:lnTo>
                    <a:pt x="30365" y="15430"/>
                  </a:lnTo>
                  <a:lnTo>
                    <a:pt x="30365" y="16205"/>
                  </a:lnTo>
                  <a:lnTo>
                    <a:pt x="31140" y="16205"/>
                  </a:lnTo>
                  <a:lnTo>
                    <a:pt x="31140" y="16979"/>
                  </a:lnTo>
                  <a:lnTo>
                    <a:pt x="31915" y="16979"/>
                  </a:lnTo>
                  <a:lnTo>
                    <a:pt x="32702" y="17754"/>
                  </a:lnTo>
                  <a:lnTo>
                    <a:pt x="32702" y="16979"/>
                  </a:lnTo>
                  <a:lnTo>
                    <a:pt x="33477" y="17754"/>
                  </a:lnTo>
                  <a:lnTo>
                    <a:pt x="33477" y="18529"/>
                  </a:lnTo>
                  <a:lnTo>
                    <a:pt x="34251" y="18529"/>
                  </a:lnTo>
                  <a:lnTo>
                    <a:pt x="34251" y="19291"/>
                  </a:lnTo>
                  <a:lnTo>
                    <a:pt x="35039" y="19291"/>
                  </a:lnTo>
                  <a:lnTo>
                    <a:pt x="35039" y="19685"/>
                  </a:lnTo>
                  <a:lnTo>
                    <a:pt x="34251" y="19685"/>
                  </a:lnTo>
                  <a:lnTo>
                    <a:pt x="34251" y="19291"/>
                  </a:lnTo>
                  <a:lnTo>
                    <a:pt x="34251" y="19685"/>
                  </a:lnTo>
                  <a:lnTo>
                    <a:pt x="35039" y="19685"/>
                  </a:lnTo>
                  <a:lnTo>
                    <a:pt x="35813" y="19685"/>
                  </a:lnTo>
                  <a:lnTo>
                    <a:pt x="35813" y="19291"/>
                  </a:lnTo>
                  <a:lnTo>
                    <a:pt x="35813" y="19685"/>
                  </a:lnTo>
                  <a:lnTo>
                    <a:pt x="36588" y="19685"/>
                  </a:lnTo>
                  <a:lnTo>
                    <a:pt x="37376" y="20447"/>
                  </a:lnTo>
                  <a:lnTo>
                    <a:pt x="37376" y="19685"/>
                  </a:lnTo>
                  <a:lnTo>
                    <a:pt x="38150" y="19685"/>
                  </a:lnTo>
                  <a:lnTo>
                    <a:pt x="37376" y="19685"/>
                  </a:lnTo>
                  <a:lnTo>
                    <a:pt x="37376" y="19291"/>
                  </a:lnTo>
                  <a:lnTo>
                    <a:pt x="38150" y="18529"/>
                  </a:lnTo>
                  <a:lnTo>
                    <a:pt x="37376" y="18529"/>
                  </a:lnTo>
                  <a:lnTo>
                    <a:pt x="37376" y="17754"/>
                  </a:lnTo>
                  <a:lnTo>
                    <a:pt x="38150" y="17754"/>
                  </a:lnTo>
                  <a:lnTo>
                    <a:pt x="38150" y="16979"/>
                  </a:lnTo>
                  <a:lnTo>
                    <a:pt x="37376" y="16979"/>
                  </a:lnTo>
                  <a:lnTo>
                    <a:pt x="38150" y="16205"/>
                  </a:lnTo>
                  <a:lnTo>
                    <a:pt x="38150" y="15430"/>
                  </a:lnTo>
                  <a:lnTo>
                    <a:pt x="38150" y="14668"/>
                  </a:lnTo>
                  <a:lnTo>
                    <a:pt x="38544" y="14668"/>
                  </a:lnTo>
                  <a:lnTo>
                    <a:pt x="38544" y="15430"/>
                  </a:lnTo>
                  <a:lnTo>
                    <a:pt x="39319" y="14668"/>
                  </a:lnTo>
                  <a:lnTo>
                    <a:pt x="38544" y="14668"/>
                  </a:lnTo>
                  <a:lnTo>
                    <a:pt x="39319" y="14668"/>
                  </a:lnTo>
                  <a:lnTo>
                    <a:pt x="40093" y="14668"/>
                  </a:lnTo>
                  <a:lnTo>
                    <a:pt x="39319" y="15430"/>
                  </a:lnTo>
                  <a:lnTo>
                    <a:pt x="40093" y="15430"/>
                  </a:lnTo>
                  <a:lnTo>
                    <a:pt x="40093" y="14668"/>
                  </a:lnTo>
                  <a:lnTo>
                    <a:pt x="40881" y="14668"/>
                  </a:lnTo>
                  <a:lnTo>
                    <a:pt x="40881" y="15430"/>
                  </a:lnTo>
                  <a:lnTo>
                    <a:pt x="40881" y="14668"/>
                  </a:lnTo>
                  <a:lnTo>
                    <a:pt x="40881" y="15430"/>
                  </a:lnTo>
                  <a:lnTo>
                    <a:pt x="41655" y="14668"/>
                  </a:lnTo>
                  <a:lnTo>
                    <a:pt x="41655" y="15430"/>
                  </a:lnTo>
                  <a:lnTo>
                    <a:pt x="41655" y="14668"/>
                  </a:lnTo>
                  <a:lnTo>
                    <a:pt x="42430" y="14668"/>
                  </a:lnTo>
                  <a:lnTo>
                    <a:pt x="43205" y="14668"/>
                  </a:lnTo>
                  <a:lnTo>
                    <a:pt x="43205" y="15430"/>
                  </a:lnTo>
                  <a:lnTo>
                    <a:pt x="43992" y="15430"/>
                  </a:lnTo>
                  <a:lnTo>
                    <a:pt x="44767" y="15430"/>
                  </a:lnTo>
                  <a:lnTo>
                    <a:pt x="43992" y="15430"/>
                  </a:lnTo>
                  <a:lnTo>
                    <a:pt x="44767" y="16205"/>
                  </a:lnTo>
                  <a:lnTo>
                    <a:pt x="45542" y="16205"/>
                  </a:lnTo>
                  <a:lnTo>
                    <a:pt x="45542" y="16979"/>
                  </a:lnTo>
                  <a:lnTo>
                    <a:pt x="45542" y="16205"/>
                  </a:lnTo>
                  <a:lnTo>
                    <a:pt x="46329" y="16979"/>
                  </a:lnTo>
                  <a:lnTo>
                    <a:pt x="46329" y="17754"/>
                  </a:lnTo>
                  <a:lnTo>
                    <a:pt x="47104" y="18529"/>
                  </a:lnTo>
                  <a:lnTo>
                    <a:pt x="47104" y="19291"/>
                  </a:lnTo>
                  <a:lnTo>
                    <a:pt x="46329" y="19291"/>
                  </a:lnTo>
                  <a:lnTo>
                    <a:pt x="46329" y="19685"/>
                  </a:lnTo>
                  <a:lnTo>
                    <a:pt x="47104" y="19685"/>
                  </a:lnTo>
                  <a:lnTo>
                    <a:pt x="47878" y="19685"/>
                  </a:lnTo>
                  <a:lnTo>
                    <a:pt x="48272" y="19685"/>
                  </a:lnTo>
                  <a:lnTo>
                    <a:pt x="49047" y="19685"/>
                  </a:lnTo>
                  <a:lnTo>
                    <a:pt x="48272" y="20447"/>
                  </a:lnTo>
                  <a:lnTo>
                    <a:pt x="49047" y="20447"/>
                  </a:lnTo>
                  <a:lnTo>
                    <a:pt x="49834" y="20447"/>
                  </a:lnTo>
                  <a:lnTo>
                    <a:pt x="49834" y="19685"/>
                  </a:lnTo>
                  <a:lnTo>
                    <a:pt x="50609" y="19685"/>
                  </a:lnTo>
                  <a:lnTo>
                    <a:pt x="50609" y="20447"/>
                  </a:lnTo>
                  <a:lnTo>
                    <a:pt x="51384" y="20447"/>
                  </a:lnTo>
                  <a:lnTo>
                    <a:pt x="51384" y="21221"/>
                  </a:lnTo>
                  <a:lnTo>
                    <a:pt x="51384" y="21996"/>
                  </a:lnTo>
                  <a:lnTo>
                    <a:pt x="52171" y="21221"/>
                  </a:lnTo>
                  <a:lnTo>
                    <a:pt x="52171" y="20447"/>
                  </a:lnTo>
                  <a:lnTo>
                    <a:pt x="52946" y="20447"/>
                  </a:lnTo>
                  <a:lnTo>
                    <a:pt x="53720" y="20447"/>
                  </a:lnTo>
                  <a:lnTo>
                    <a:pt x="54508" y="20447"/>
                  </a:lnTo>
                  <a:lnTo>
                    <a:pt x="55283" y="20447"/>
                  </a:lnTo>
                  <a:lnTo>
                    <a:pt x="55283" y="21221"/>
                  </a:lnTo>
                  <a:lnTo>
                    <a:pt x="55283" y="20447"/>
                  </a:lnTo>
                  <a:lnTo>
                    <a:pt x="56057" y="20447"/>
                  </a:lnTo>
                  <a:lnTo>
                    <a:pt x="56057" y="19685"/>
                  </a:lnTo>
                  <a:lnTo>
                    <a:pt x="56057" y="20447"/>
                  </a:lnTo>
                  <a:lnTo>
                    <a:pt x="56057" y="21221"/>
                  </a:lnTo>
                  <a:lnTo>
                    <a:pt x="56832" y="21221"/>
                  </a:lnTo>
                  <a:lnTo>
                    <a:pt x="56057" y="21996"/>
                  </a:lnTo>
                  <a:lnTo>
                    <a:pt x="56832" y="21996"/>
                  </a:lnTo>
                  <a:lnTo>
                    <a:pt x="56832" y="22771"/>
                  </a:lnTo>
                  <a:lnTo>
                    <a:pt x="56832" y="23545"/>
                  </a:lnTo>
                  <a:lnTo>
                    <a:pt x="57226" y="23545"/>
                  </a:lnTo>
                  <a:lnTo>
                    <a:pt x="57226" y="24320"/>
                  </a:lnTo>
                  <a:lnTo>
                    <a:pt x="57226" y="25082"/>
                  </a:lnTo>
                  <a:lnTo>
                    <a:pt x="56832" y="25082"/>
                  </a:lnTo>
                  <a:lnTo>
                    <a:pt x="56832" y="25857"/>
                  </a:lnTo>
                  <a:lnTo>
                    <a:pt x="56057" y="25857"/>
                  </a:lnTo>
                  <a:lnTo>
                    <a:pt x="56057" y="26631"/>
                  </a:lnTo>
                  <a:lnTo>
                    <a:pt x="55283" y="26631"/>
                  </a:lnTo>
                  <a:lnTo>
                    <a:pt x="56057" y="26631"/>
                  </a:lnTo>
                  <a:lnTo>
                    <a:pt x="56057" y="27406"/>
                  </a:lnTo>
                  <a:lnTo>
                    <a:pt x="56832" y="27406"/>
                  </a:lnTo>
                  <a:lnTo>
                    <a:pt x="56832" y="28181"/>
                  </a:lnTo>
                  <a:lnTo>
                    <a:pt x="56057" y="28181"/>
                  </a:lnTo>
                  <a:lnTo>
                    <a:pt x="56057" y="28943"/>
                  </a:lnTo>
                  <a:lnTo>
                    <a:pt x="56832" y="28943"/>
                  </a:lnTo>
                  <a:lnTo>
                    <a:pt x="56832" y="29337"/>
                  </a:lnTo>
                  <a:lnTo>
                    <a:pt x="56832" y="30099"/>
                  </a:lnTo>
                  <a:lnTo>
                    <a:pt x="56832" y="30873"/>
                  </a:lnTo>
                  <a:lnTo>
                    <a:pt x="56832" y="31648"/>
                  </a:lnTo>
                  <a:lnTo>
                    <a:pt x="57226" y="31648"/>
                  </a:lnTo>
                  <a:lnTo>
                    <a:pt x="57226" y="32423"/>
                  </a:lnTo>
                  <a:lnTo>
                    <a:pt x="56832" y="32423"/>
                  </a:lnTo>
                  <a:lnTo>
                    <a:pt x="56832" y="33197"/>
                  </a:lnTo>
                  <a:lnTo>
                    <a:pt x="56057" y="34734"/>
                  </a:lnTo>
                  <a:lnTo>
                    <a:pt x="56057" y="35509"/>
                  </a:lnTo>
                  <a:lnTo>
                    <a:pt x="55283" y="35509"/>
                  </a:lnTo>
                  <a:lnTo>
                    <a:pt x="55283" y="36283"/>
                  </a:lnTo>
                  <a:lnTo>
                    <a:pt x="56057" y="36283"/>
                  </a:lnTo>
                  <a:lnTo>
                    <a:pt x="56057" y="37045"/>
                  </a:lnTo>
                  <a:lnTo>
                    <a:pt x="56057" y="36283"/>
                  </a:lnTo>
                  <a:lnTo>
                    <a:pt x="56832" y="36283"/>
                  </a:lnTo>
                  <a:lnTo>
                    <a:pt x="56057" y="37045"/>
                  </a:lnTo>
                  <a:lnTo>
                    <a:pt x="56832" y="37045"/>
                  </a:lnTo>
                  <a:lnTo>
                    <a:pt x="56832" y="37820"/>
                  </a:lnTo>
                  <a:lnTo>
                    <a:pt x="57226" y="37820"/>
                  </a:lnTo>
                  <a:lnTo>
                    <a:pt x="57226" y="38595"/>
                  </a:lnTo>
                  <a:lnTo>
                    <a:pt x="56832" y="38595"/>
                  </a:lnTo>
                  <a:lnTo>
                    <a:pt x="56832" y="38976"/>
                  </a:lnTo>
                  <a:lnTo>
                    <a:pt x="57226" y="38595"/>
                  </a:lnTo>
                  <a:lnTo>
                    <a:pt x="57226" y="38976"/>
                  </a:lnTo>
                  <a:lnTo>
                    <a:pt x="57226" y="39751"/>
                  </a:lnTo>
                  <a:lnTo>
                    <a:pt x="58000" y="39751"/>
                  </a:lnTo>
                  <a:lnTo>
                    <a:pt x="58000" y="40525"/>
                  </a:lnTo>
                  <a:lnTo>
                    <a:pt x="58000" y="41300"/>
                  </a:lnTo>
                  <a:lnTo>
                    <a:pt x="58000" y="42062"/>
                  </a:lnTo>
                  <a:lnTo>
                    <a:pt x="58788" y="42062"/>
                  </a:lnTo>
                  <a:lnTo>
                    <a:pt x="58000" y="42062"/>
                  </a:lnTo>
                  <a:lnTo>
                    <a:pt x="57226" y="43611"/>
                  </a:lnTo>
                  <a:lnTo>
                    <a:pt x="58000" y="43611"/>
                  </a:lnTo>
                  <a:lnTo>
                    <a:pt x="58000" y="44386"/>
                  </a:lnTo>
                  <a:lnTo>
                    <a:pt x="57226" y="44386"/>
                  </a:lnTo>
                  <a:lnTo>
                    <a:pt x="56832" y="44386"/>
                  </a:lnTo>
                  <a:lnTo>
                    <a:pt x="56832" y="45161"/>
                  </a:lnTo>
                  <a:lnTo>
                    <a:pt x="56057" y="45935"/>
                  </a:lnTo>
                  <a:lnTo>
                    <a:pt x="56832" y="46697"/>
                  </a:lnTo>
                  <a:lnTo>
                    <a:pt x="56832" y="47472"/>
                  </a:lnTo>
                  <a:lnTo>
                    <a:pt x="56832" y="47866"/>
                  </a:lnTo>
                  <a:lnTo>
                    <a:pt x="56057" y="47866"/>
                  </a:lnTo>
                  <a:lnTo>
                    <a:pt x="55283" y="47866"/>
                  </a:lnTo>
                  <a:lnTo>
                    <a:pt x="56057" y="47866"/>
                  </a:lnTo>
                  <a:lnTo>
                    <a:pt x="55283" y="49403"/>
                  </a:lnTo>
                  <a:lnTo>
                    <a:pt x="53720" y="50952"/>
                  </a:lnTo>
                  <a:lnTo>
                    <a:pt x="54508" y="50952"/>
                  </a:lnTo>
                  <a:lnTo>
                    <a:pt x="53720" y="51714"/>
                  </a:lnTo>
                  <a:lnTo>
                    <a:pt x="53720" y="52489"/>
                  </a:lnTo>
                  <a:lnTo>
                    <a:pt x="52946" y="52489"/>
                  </a:lnTo>
                  <a:lnTo>
                    <a:pt x="52946" y="53263"/>
                  </a:lnTo>
                  <a:lnTo>
                    <a:pt x="52946" y="54038"/>
                  </a:lnTo>
                  <a:lnTo>
                    <a:pt x="52171" y="54813"/>
                  </a:lnTo>
                  <a:lnTo>
                    <a:pt x="52946" y="54813"/>
                  </a:lnTo>
                  <a:lnTo>
                    <a:pt x="52171" y="55575"/>
                  </a:lnTo>
                  <a:lnTo>
                    <a:pt x="52171" y="56349"/>
                  </a:lnTo>
                  <a:lnTo>
                    <a:pt x="51384" y="56349"/>
                  </a:lnTo>
                  <a:lnTo>
                    <a:pt x="51384" y="57124"/>
                  </a:lnTo>
                  <a:lnTo>
                    <a:pt x="50609" y="57124"/>
                  </a:lnTo>
                  <a:lnTo>
                    <a:pt x="49834" y="57124"/>
                  </a:lnTo>
                  <a:lnTo>
                    <a:pt x="49047" y="57124"/>
                  </a:lnTo>
                  <a:lnTo>
                    <a:pt x="49047" y="57505"/>
                  </a:lnTo>
                  <a:lnTo>
                    <a:pt x="48272" y="57505"/>
                  </a:lnTo>
                  <a:lnTo>
                    <a:pt x="48272" y="582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6159715" y="2859941"/>
              <a:ext cx="111760" cy="137160"/>
            </a:xfrm>
            <a:custGeom>
              <a:avLst/>
              <a:gdLst/>
              <a:ahLst/>
              <a:cxnLst/>
              <a:rect l="l" t="t" r="r" b="b"/>
              <a:pathLst>
                <a:path w="111760" h="137160">
                  <a:moveTo>
                    <a:pt x="35090" y="135890"/>
                  </a:moveTo>
                  <a:lnTo>
                    <a:pt x="30797" y="135890"/>
                  </a:lnTo>
                  <a:lnTo>
                    <a:pt x="30797" y="137160"/>
                  </a:lnTo>
                  <a:lnTo>
                    <a:pt x="35090" y="137160"/>
                  </a:lnTo>
                  <a:lnTo>
                    <a:pt x="35090" y="135890"/>
                  </a:lnTo>
                  <a:close/>
                </a:path>
                <a:path w="111760" h="137160">
                  <a:moveTo>
                    <a:pt x="35090" y="135890"/>
                  </a:moveTo>
                  <a:lnTo>
                    <a:pt x="35090" y="137160"/>
                  </a:lnTo>
                  <a:lnTo>
                    <a:pt x="35877" y="137160"/>
                  </a:lnTo>
                  <a:lnTo>
                    <a:pt x="35090" y="135890"/>
                  </a:lnTo>
                  <a:close/>
                </a:path>
                <a:path w="111760" h="137160">
                  <a:moveTo>
                    <a:pt x="38988" y="133350"/>
                  </a:moveTo>
                  <a:lnTo>
                    <a:pt x="30022" y="133350"/>
                  </a:lnTo>
                  <a:lnTo>
                    <a:pt x="30022" y="135890"/>
                  </a:lnTo>
                  <a:lnTo>
                    <a:pt x="35877" y="135890"/>
                  </a:lnTo>
                  <a:lnTo>
                    <a:pt x="36652" y="134620"/>
                  </a:lnTo>
                  <a:lnTo>
                    <a:pt x="38988" y="134620"/>
                  </a:lnTo>
                  <a:lnTo>
                    <a:pt x="38988" y="133350"/>
                  </a:lnTo>
                  <a:close/>
                </a:path>
                <a:path w="111760" h="137160">
                  <a:moveTo>
                    <a:pt x="37426" y="134620"/>
                  </a:moveTo>
                  <a:lnTo>
                    <a:pt x="36652" y="134620"/>
                  </a:lnTo>
                  <a:lnTo>
                    <a:pt x="37426" y="135890"/>
                  </a:lnTo>
                  <a:lnTo>
                    <a:pt x="37426" y="134620"/>
                  </a:lnTo>
                  <a:close/>
                </a:path>
                <a:path w="111760" h="137160">
                  <a:moveTo>
                    <a:pt x="40551" y="129540"/>
                  </a:moveTo>
                  <a:lnTo>
                    <a:pt x="28460" y="129540"/>
                  </a:lnTo>
                  <a:lnTo>
                    <a:pt x="28460" y="130810"/>
                  </a:lnTo>
                  <a:lnTo>
                    <a:pt x="29248" y="132080"/>
                  </a:lnTo>
                  <a:lnTo>
                    <a:pt x="29248" y="133350"/>
                  </a:lnTo>
                  <a:lnTo>
                    <a:pt x="38214" y="133350"/>
                  </a:lnTo>
                  <a:lnTo>
                    <a:pt x="40551" y="129540"/>
                  </a:lnTo>
                  <a:close/>
                </a:path>
                <a:path w="111760" h="137160">
                  <a:moveTo>
                    <a:pt x="27685" y="127000"/>
                  </a:moveTo>
                  <a:lnTo>
                    <a:pt x="22999" y="127000"/>
                  </a:lnTo>
                  <a:lnTo>
                    <a:pt x="22999" y="129540"/>
                  </a:lnTo>
                  <a:lnTo>
                    <a:pt x="26123" y="129540"/>
                  </a:lnTo>
                  <a:lnTo>
                    <a:pt x="26123" y="128270"/>
                  </a:lnTo>
                  <a:lnTo>
                    <a:pt x="26911" y="128270"/>
                  </a:lnTo>
                  <a:lnTo>
                    <a:pt x="27685" y="127000"/>
                  </a:lnTo>
                  <a:close/>
                </a:path>
                <a:path w="111760" h="137160">
                  <a:moveTo>
                    <a:pt x="26911" y="128270"/>
                  </a:moveTo>
                  <a:lnTo>
                    <a:pt x="26123" y="128270"/>
                  </a:lnTo>
                  <a:lnTo>
                    <a:pt x="26911" y="129540"/>
                  </a:lnTo>
                  <a:lnTo>
                    <a:pt x="26911" y="128270"/>
                  </a:lnTo>
                  <a:close/>
                </a:path>
                <a:path w="111760" h="137160">
                  <a:moveTo>
                    <a:pt x="41719" y="127000"/>
                  </a:moveTo>
                  <a:lnTo>
                    <a:pt x="27685" y="127000"/>
                  </a:lnTo>
                  <a:lnTo>
                    <a:pt x="27685" y="129540"/>
                  </a:lnTo>
                  <a:lnTo>
                    <a:pt x="40944" y="129540"/>
                  </a:lnTo>
                  <a:lnTo>
                    <a:pt x="40944" y="128270"/>
                  </a:lnTo>
                  <a:lnTo>
                    <a:pt x="41719" y="127000"/>
                  </a:lnTo>
                  <a:close/>
                </a:path>
                <a:path w="111760" h="137160">
                  <a:moveTo>
                    <a:pt x="41719" y="121920"/>
                  </a:moveTo>
                  <a:lnTo>
                    <a:pt x="11315" y="121920"/>
                  </a:lnTo>
                  <a:lnTo>
                    <a:pt x="11315" y="123190"/>
                  </a:lnTo>
                  <a:lnTo>
                    <a:pt x="13258" y="123190"/>
                  </a:lnTo>
                  <a:lnTo>
                    <a:pt x="13258" y="124460"/>
                  </a:lnTo>
                  <a:lnTo>
                    <a:pt x="22224" y="124460"/>
                  </a:lnTo>
                  <a:lnTo>
                    <a:pt x="22224" y="127000"/>
                  </a:lnTo>
                  <a:lnTo>
                    <a:pt x="42506" y="127000"/>
                  </a:lnTo>
                  <a:lnTo>
                    <a:pt x="42506" y="125730"/>
                  </a:lnTo>
                  <a:lnTo>
                    <a:pt x="41719" y="125730"/>
                  </a:lnTo>
                  <a:lnTo>
                    <a:pt x="41719" y="121920"/>
                  </a:lnTo>
                  <a:close/>
                </a:path>
                <a:path w="111760" h="137160">
                  <a:moveTo>
                    <a:pt x="15595" y="124460"/>
                  </a:moveTo>
                  <a:lnTo>
                    <a:pt x="14820" y="124460"/>
                  </a:lnTo>
                  <a:lnTo>
                    <a:pt x="14820" y="125730"/>
                  </a:lnTo>
                  <a:lnTo>
                    <a:pt x="15595" y="124460"/>
                  </a:lnTo>
                  <a:close/>
                </a:path>
                <a:path w="111760" h="137160">
                  <a:moveTo>
                    <a:pt x="16382" y="124460"/>
                  </a:moveTo>
                  <a:lnTo>
                    <a:pt x="15595" y="124460"/>
                  </a:lnTo>
                  <a:lnTo>
                    <a:pt x="16382" y="125730"/>
                  </a:lnTo>
                  <a:lnTo>
                    <a:pt x="16382" y="124460"/>
                  </a:lnTo>
                  <a:close/>
                </a:path>
                <a:path w="111760" h="137160">
                  <a:moveTo>
                    <a:pt x="13258" y="123190"/>
                  </a:moveTo>
                  <a:lnTo>
                    <a:pt x="12484" y="123190"/>
                  </a:lnTo>
                  <a:lnTo>
                    <a:pt x="12484" y="124460"/>
                  </a:lnTo>
                  <a:lnTo>
                    <a:pt x="13258" y="123190"/>
                  </a:lnTo>
                  <a:close/>
                </a:path>
                <a:path w="111760" h="137160">
                  <a:moveTo>
                    <a:pt x="43281" y="119380"/>
                  </a:moveTo>
                  <a:lnTo>
                    <a:pt x="9753" y="119380"/>
                  </a:lnTo>
                  <a:lnTo>
                    <a:pt x="9753" y="120650"/>
                  </a:lnTo>
                  <a:lnTo>
                    <a:pt x="10528" y="120650"/>
                  </a:lnTo>
                  <a:lnTo>
                    <a:pt x="10528" y="123190"/>
                  </a:lnTo>
                  <a:lnTo>
                    <a:pt x="11315" y="123190"/>
                  </a:lnTo>
                  <a:lnTo>
                    <a:pt x="11315" y="121920"/>
                  </a:lnTo>
                  <a:lnTo>
                    <a:pt x="41719" y="121920"/>
                  </a:lnTo>
                  <a:lnTo>
                    <a:pt x="41719" y="120650"/>
                  </a:lnTo>
                  <a:lnTo>
                    <a:pt x="43281" y="119380"/>
                  </a:lnTo>
                  <a:close/>
                </a:path>
                <a:path w="111760" h="137160">
                  <a:moveTo>
                    <a:pt x="53797" y="115570"/>
                  </a:moveTo>
                  <a:lnTo>
                    <a:pt x="8191" y="115570"/>
                  </a:lnTo>
                  <a:lnTo>
                    <a:pt x="8191" y="116840"/>
                  </a:lnTo>
                  <a:lnTo>
                    <a:pt x="8966" y="116840"/>
                  </a:lnTo>
                  <a:lnTo>
                    <a:pt x="8966" y="119380"/>
                  </a:lnTo>
                  <a:lnTo>
                    <a:pt x="44056" y="119380"/>
                  </a:lnTo>
                  <a:lnTo>
                    <a:pt x="44843" y="120650"/>
                  </a:lnTo>
                  <a:lnTo>
                    <a:pt x="46393" y="121920"/>
                  </a:lnTo>
                  <a:lnTo>
                    <a:pt x="47955" y="121920"/>
                  </a:lnTo>
                  <a:lnTo>
                    <a:pt x="48729" y="120650"/>
                  </a:lnTo>
                  <a:lnTo>
                    <a:pt x="50291" y="120650"/>
                  </a:lnTo>
                  <a:lnTo>
                    <a:pt x="51460" y="118110"/>
                  </a:lnTo>
                  <a:lnTo>
                    <a:pt x="55359" y="118110"/>
                  </a:lnTo>
                  <a:lnTo>
                    <a:pt x="53797" y="115570"/>
                  </a:lnTo>
                  <a:close/>
                </a:path>
                <a:path w="111760" h="137160">
                  <a:moveTo>
                    <a:pt x="49517" y="120650"/>
                  </a:moveTo>
                  <a:lnTo>
                    <a:pt x="48729" y="120650"/>
                  </a:lnTo>
                  <a:lnTo>
                    <a:pt x="48729" y="121920"/>
                  </a:lnTo>
                  <a:lnTo>
                    <a:pt x="49517" y="120650"/>
                  </a:lnTo>
                  <a:close/>
                </a:path>
                <a:path w="111760" h="137160">
                  <a:moveTo>
                    <a:pt x="54584" y="118110"/>
                  </a:moveTo>
                  <a:lnTo>
                    <a:pt x="53022" y="118110"/>
                  </a:lnTo>
                  <a:lnTo>
                    <a:pt x="53022" y="120650"/>
                  </a:lnTo>
                  <a:lnTo>
                    <a:pt x="53797" y="120650"/>
                  </a:lnTo>
                  <a:lnTo>
                    <a:pt x="53797" y="119380"/>
                  </a:lnTo>
                  <a:lnTo>
                    <a:pt x="54584" y="118110"/>
                  </a:lnTo>
                  <a:close/>
                </a:path>
                <a:path w="111760" h="137160">
                  <a:moveTo>
                    <a:pt x="52247" y="118110"/>
                  </a:moveTo>
                  <a:lnTo>
                    <a:pt x="51460" y="118110"/>
                  </a:lnTo>
                  <a:lnTo>
                    <a:pt x="51460" y="119380"/>
                  </a:lnTo>
                  <a:lnTo>
                    <a:pt x="52247" y="118110"/>
                  </a:lnTo>
                  <a:close/>
                </a:path>
                <a:path w="111760" h="137160">
                  <a:moveTo>
                    <a:pt x="5854" y="116840"/>
                  </a:moveTo>
                  <a:lnTo>
                    <a:pt x="3517" y="116840"/>
                  </a:lnTo>
                  <a:lnTo>
                    <a:pt x="3517" y="118110"/>
                  </a:lnTo>
                  <a:lnTo>
                    <a:pt x="5854" y="118110"/>
                  </a:lnTo>
                  <a:lnTo>
                    <a:pt x="5854" y="116840"/>
                  </a:lnTo>
                  <a:close/>
                </a:path>
                <a:path w="111760" h="137160">
                  <a:moveTo>
                    <a:pt x="7416" y="115570"/>
                  </a:moveTo>
                  <a:lnTo>
                    <a:pt x="4292" y="115570"/>
                  </a:lnTo>
                  <a:lnTo>
                    <a:pt x="4292" y="116840"/>
                  </a:lnTo>
                  <a:lnTo>
                    <a:pt x="7416" y="116840"/>
                  </a:lnTo>
                  <a:lnTo>
                    <a:pt x="7416" y="115570"/>
                  </a:lnTo>
                  <a:close/>
                </a:path>
                <a:path w="111760" h="137160">
                  <a:moveTo>
                    <a:pt x="54584" y="113030"/>
                  </a:moveTo>
                  <a:lnTo>
                    <a:pt x="3517" y="113030"/>
                  </a:lnTo>
                  <a:lnTo>
                    <a:pt x="2730" y="114300"/>
                  </a:lnTo>
                  <a:lnTo>
                    <a:pt x="3517" y="114300"/>
                  </a:lnTo>
                  <a:lnTo>
                    <a:pt x="2730" y="115570"/>
                  </a:lnTo>
                  <a:lnTo>
                    <a:pt x="55359" y="115570"/>
                  </a:lnTo>
                  <a:lnTo>
                    <a:pt x="55359" y="114300"/>
                  </a:lnTo>
                  <a:lnTo>
                    <a:pt x="54584" y="113030"/>
                  </a:lnTo>
                  <a:close/>
                </a:path>
                <a:path w="111760" h="137160">
                  <a:moveTo>
                    <a:pt x="57708" y="109220"/>
                  </a:moveTo>
                  <a:lnTo>
                    <a:pt x="2730" y="109220"/>
                  </a:lnTo>
                  <a:lnTo>
                    <a:pt x="3517" y="110490"/>
                  </a:lnTo>
                  <a:lnTo>
                    <a:pt x="2730" y="110490"/>
                  </a:lnTo>
                  <a:lnTo>
                    <a:pt x="2730" y="113030"/>
                  </a:lnTo>
                  <a:lnTo>
                    <a:pt x="55359" y="113030"/>
                  </a:lnTo>
                  <a:lnTo>
                    <a:pt x="57708" y="109220"/>
                  </a:lnTo>
                  <a:close/>
                </a:path>
                <a:path w="111760" h="137160">
                  <a:moveTo>
                    <a:pt x="787" y="109220"/>
                  </a:moveTo>
                  <a:lnTo>
                    <a:pt x="0" y="109220"/>
                  </a:lnTo>
                  <a:lnTo>
                    <a:pt x="0" y="110490"/>
                  </a:lnTo>
                  <a:lnTo>
                    <a:pt x="787" y="110490"/>
                  </a:lnTo>
                  <a:lnTo>
                    <a:pt x="787" y="109220"/>
                  </a:lnTo>
                  <a:close/>
                </a:path>
                <a:path w="111760" h="137160">
                  <a:moveTo>
                    <a:pt x="2730" y="109220"/>
                  </a:moveTo>
                  <a:lnTo>
                    <a:pt x="2349" y="109220"/>
                  </a:lnTo>
                  <a:lnTo>
                    <a:pt x="1562" y="110490"/>
                  </a:lnTo>
                  <a:lnTo>
                    <a:pt x="2349" y="110490"/>
                  </a:lnTo>
                  <a:lnTo>
                    <a:pt x="2730" y="109220"/>
                  </a:lnTo>
                  <a:close/>
                </a:path>
                <a:path w="111760" h="137160">
                  <a:moveTo>
                    <a:pt x="57708" y="107950"/>
                  </a:moveTo>
                  <a:lnTo>
                    <a:pt x="2349" y="107950"/>
                  </a:lnTo>
                  <a:lnTo>
                    <a:pt x="1562" y="109220"/>
                  </a:lnTo>
                  <a:lnTo>
                    <a:pt x="56921" y="109220"/>
                  </a:lnTo>
                  <a:lnTo>
                    <a:pt x="57708" y="107950"/>
                  </a:lnTo>
                  <a:close/>
                </a:path>
                <a:path w="111760" h="137160">
                  <a:moveTo>
                    <a:pt x="70180" y="104140"/>
                  </a:moveTo>
                  <a:lnTo>
                    <a:pt x="60426" y="104140"/>
                  </a:lnTo>
                  <a:lnTo>
                    <a:pt x="60426" y="105410"/>
                  </a:lnTo>
                  <a:lnTo>
                    <a:pt x="64325" y="106680"/>
                  </a:lnTo>
                  <a:lnTo>
                    <a:pt x="63550" y="107950"/>
                  </a:lnTo>
                  <a:lnTo>
                    <a:pt x="64325" y="109220"/>
                  </a:lnTo>
                  <a:lnTo>
                    <a:pt x="69011" y="106680"/>
                  </a:lnTo>
                  <a:lnTo>
                    <a:pt x="69392" y="106680"/>
                  </a:lnTo>
                  <a:lnTo>
                    <a:pt x="70180" y="104140"/>
                  </a:lnTo>
                  <a:close/>
                </a:path>
                <a:path w="111760" h="137160">
                  <a:moveTo>
                    <a:pt x="2730" y="105410"/>
                  </a:moveTo>
                  <a:lnTo>
                    <a:pt x="1562" y="105410"/>
                  </a:lnTo>
                  <a:lnTo>
                    <a:pt x="2349" y="106680"/>
                  </a:lnTo>
                  <a:lnTo>
                    <a:pt x="1562" y="107950"/>
                  </a:lnTo>
                  <a:lnTo>
                    <a:pt x="2730" y="107950"/>
                  </a:lnTo>
                  <a:lnTo>
                    <a:pt x="2730" y="105410"/>
                  </a:lnTo>
                  <a:close/>
                </a:path>
                <a:path w="111760" h="137160">
                  <a:moveTo>
                    <a:pt x="58483" y="106680"/>
                  </a:moveTo>
                  <a:lnTo>
                    <a:pt x="4292" y="106680"/>
                  </a:lnTo>
                  <a:lnTo>
                    <a:pt x="4292" y="107950"/>
                  </a:lnTo>
                  <a:lnTo>
                    <a:pt x="58483" y="107950"/>
                  </a:lnTo>
                  <a:lnTo>
                    <a:pt x="58483" y="106680"/>
                  </a:lnTo>
                  <a:close/>
                </a:path>
                <a:path w="111760" h="137160">
                  <a:moveTo>
                    <a:pt x="8191" y="102870"/>
                  </a:moveTo>
                  <a:lnTo>
                    <a:pt x="5854" y="106680"/>
                  </a:lnTo>
                  <a:lnTo>
                    <a:pt x="59651" y="106680"/>
                  </a:lnTo>
                  <a:lnTo>
                    <a:pt x="60426" y="104140"/>
                  </a:lnTo>
                  <a:lnTo>
                    <a:pt x="9753" y="104140"/>
                  </a:lnTo>
                  <a:lnTo>
                    <a:pt x="8191" y="102870"/>
                  </a:lnTo>
                  <a:close/>
                </a:path>
                <a:path w="111760" h="137160">
                  <a:moveTo>
                    <a:pt x="69392" y="102870"/>
                  </a:moveTo>
                  <a:lnTo>
                    <a:pt x="12090" y="102870"/>
                  </a:lnTo>
                  <a:lnTo>
                    <a:pt x="11315" y="104140"/>
                  </a:lnTo>
                  <a:lnTo>
                    <a:pt x="69392" y="104140"/>
                  </a:lnTo>
                  <a:lnTo>
                    <a:pt x="69392" y="102870"/>
                  </a:lnTo>
                  <a:close/>
                </a:path>
                <a:path w="111760" h="137160">
                  <a:moveTo>
                    <a:pt x="69011" y="99060"/>
                  </a:moveTo>
                  <a:lnTo>
                    <a:pt x="12090" y="99060"/>
                  </a:lnTo>
                  <a:lnTo>
                    <a:pt x="10528" y="100330"/>
                  </a:lnTo>
                  <a:lnTo>
                    <a:pt x="11315" y="101600"/>
                  </a:lnTo>
                  <a:lnTo>
                    <a:pt x="11315" y="102870"/>
                  </a:lnTo>
                  <a:lnTo>
                    <a:pt x="69011" y="102870"/>
                  </a:lnTo>
                  <a:lnTo>
                    <a:pt x="69011" y="99060"/>
                  </a:lnTo>
                  <a:close/>
                </a:path>
                <a:path w="111760" h="137160">
                  <a:moveTo>
                    <a:pt x="70954" y="96520"/>
                  </a:moveTo>
                  <a:lnTo>
                    <a:pt x="12090" y="96520"/>
                  </a:lnTo>
                  <a:lnTo>
                    <a:pt x="12484" y="97790"/>
                  </a:lnTo>
                  <a:lnTo>
                    <a:pt x="12484" y="99060"/>
                  </a:lnTo>
                  <a:lnTo>
                    <a:pt x="69392" y="99060"/>
                  </a:lnTo>
                  <a:lnTo>
                    <a:pt x="70954" y="96520"/>
                  </a:lnTo>
                  <a:close/>
                </a:path>
                <a:path w="111760" h="137160">
                  <a:moveTo>
                    <a:pt x="72516" y="95250"/>
                  </a:moveTo>
                  <a:lnTo>
                    <a:pt x="12090" y="95250"/>
                  </a:lnTo>
                  <a:lnTo>
                    <a:pt x="13258" y="96520"/>
                  </a:lnTo>
                  <a:lnTo>
                    <a:pt x="71742" y="96520"/>
                  </a:lnTo>
                  <a:lnTo>
                    <a:pt x="72516" y="95250"/>
                  </a:lnTo>
                  <a:close/>
                </a:path>
                <a:path w="111760" h="137160">
                  <a:moveTo>
                    <a:pt x="76415" y="95250"/>
                  </a:moveTo>
                  <a:lnTo>
                    <a:pt x="74853" y="95250"/>
                  </a:lnTo>
                  <a:lnTo>
                    <a:pt x="75641" y="96520"/>
                  </a:lnTo>
                  <a:lnTo>
                    <a:pt x="76415" y="95250"/>
                  </a:lnTo>
                  <a:close/>
                </a:path>
                <a:path w="111760" h="137160">
                  <a:moveTo>
                    <a:pt x="78752" y="93980"/>
                  </a:moveTo>
                  <a:lnTo>
                    <a:pt x="11315" y="93980"/>
                  </a:lnTo>
                  <a:lnTo>
                    <a:pt x="11315" y="95250"/>
                  </a:lnTo>
                  <a:lnTo>
                    <a:pt x="77977" y="95250"/>
                  </a:lnTo>
                  <a:lnTo>
                    <a:pt x="78752" y="93980"/>
                  </a:lnTo>
                  <a:close/>
                </a:path>
                <a:path w="111760" h="137160">
                  <a:moveTo>
                    <a:pt x="12484" y="92710"/>
                  </a:moveTo>
                  <a:lnTo>
                    <a:pt x="12090" y="93980"/>
                  </a:lnTo>
                  <a:lnTo>
                    <a:pt x="12484" y="93980"/>
                  </a:lnTo>
                  <a:lnTo>
                    <a:pt x="12484" y="92710"/>
                  </a:lnTo>
                  <a:close/>
                </a:path>
                <a:path w="111760" h="137160">
                  <a:moveTo>
                    <a:pt x="79921" y="92710"/>
                  </a:moveTo>
                  <a:lnTo>
                    <a:pt x="13258" y="92710"/>
                  </a:lnTo>
                  <a:lnTo>
                    <a:pt x="12484" y="93980"/>
                  </a:lnTo>
                  <a:lnTo>
                    <a:pt x="79921" y="93980"/>
                  </a:lnTo>
                  <a:lnTo>
                    <a:pt x="79921" y="92710"/>
                  </a:lnTo>
                  <a:close/>
                </a:path>
                <a:path w="111760" h="137160">
                  <a:moveTo>
                    <a:pt x="82270" y="91440"/>
                  </a:moveTo>
                  <a:lnTo>
                    <a:pt x="14033" y="91440"/>
                  </a:lnTo>
                  <a:lnTo>
                    <a:pt x="14033" y="92710"/>
                  </a:lnTo>
                  <a:lnTo>
                    <a:pt x="80708" y="92710"/>
                  </a:lnTo>
                  <a:lnTo>
                    <a:pt x="82270" y="91440"/>
                  </a:lnTo>
                  <a:close/>
                </a:path>
                <a:path w="111760" h="137160">
                  <a:moveTo>
                    <a:pt x="83819" y="87630"/>
                  </a:moveTo>
                  <a:lnTo>
                    <a:pt x="12484" y="87630"/>
                  </a:lnTo>
                  <a:lnTo>
                    <a:pt x="12484" y="88900"/>
                  </a:lnTo>
                  <a:lnTo>
                    <a:pt x="12090" y="88900"/>
                  </a:lnTo>
                  <a:lnTo>
                    <a:pt x="12484" y="90170"/>
                  </a:lnTo>
                  <a:lnTo>
                    <a:pt x="13258" y="90170"/>
                  </a:lnTo>
                  <a:lnTo>
                    <a:pt x="13258" y="91440"/>
                  </a:lnTo>
                  <a:lnTo>
                    <a:pt x="83045" y="91440"/>
                  </a:lnTo>
                  <a:lnTo>
                    <a:pt x="83819" y="87630"/>
                  </a:lnTo>
                  <a:close/>
                </a:path>
                <a:path w="111760" h="137160">
                  <a:moveTo>
                    <a:pt x="14820" y="85090"/>
                  </a:moveTo>
                  <a:lnTo>
                    <a:pt x="14033" y="85090"/>
                  </a:lnTo>
                  <a:lnTo>
                    <a:pt x="14033" y="87630"/>
                  </a:lnTo>
                  <a:lnTo>
                    <a:pt x="84607" y="87630"/>
                  </a:lnTo>
                  <a:lnTo>
                    <a:pt x="84607" y="86360"/>
                  </a:lnTo>
                  <a:lnTo>
                    <a:pt x="15595" y="86360"/>
                  </a:lnTo>
                  <a:lnTo>
                    <a:pt x="14820" y="85090"/>
                  </a:lnTo>
                  <a:close/>
                </a:path>
                <a:path w="111760" h="137160">
                  <a:moveTo>
                    <a:pt x="84607" y="69850"/>
                  </a:moveTo>
                  <a:lnTo>
                    <a:pt x="17932" y="69850"/>
                  </a:lnTo>
                  <a:lnTo>
                    <a:pt x="17157" y="71120"/>
                  </a:lnTo>
                  <a:lnTo>
                    <a:pt x="17157" y="72390"/>
                  </a:lnTo>
                  <a:lnTo>
                    <a:pt x="17932" y="72390"/>
                  </a:lnTo>
                  <a:lnTo>
                    <a:pt x="17932" y="74930"/>
                  </a:lnTo>
                  <a:lnTo>
                    <a:pt x="17157" y="74930"/>
                  </a:lnTo>
                  <a:lnTo>
                    <a:pt x="17157" y="76200"/>
                  </a:lnTo>
                  <a:lnTo>
                    <a:pt x="17932" y="76200"/>
                  </a:lnTo>
                  <a:lnTo>
                    <a:pt x="17932" y="78740"/>
                  </a:lnTo>
                  <a:lnTo>
                    <a:pt x="17157" y="80010"/>
                  </a:lnTo>
                  <a:lnTo>
                    <a:pt x="17157" y="82550"/>
                  </a:lnTo>
                  <a:lnTo>
                    <a:pt x="16382" y="82550"/>
                  </a:lnTo>
                  <a:lnTo>
                    <a:pt x="16382" y="83820"/>
                  </a:lnTo>
                  <a:lnTo>
                    <a:pt x="15595" y="85090"/>
                  </a:lnTo>
                  <a:lnTo>
                    <a:pt x="15595" y="86360"/>
                  </a:lnTo>
                  <a:lnTo>
                    <a:pt x="84607" y="86360"/>
                  </a:lnTo>
                  <a:lnTo>
                    <a:pt x="84607" y="85090"/>
                  </a:lnTo>
                  <a:lnTo>
                    <a:pt x="82270" y="85090"/>
                  </a:lnTo>
                  <a:lnTo>
                    <a:pt x="82270" y="83820"/>
                  </a:lnTo>
                  <a:lnTo>
                    <a:pt x="81483" y="82550"/>
                  </a:lnTo>
                  <a:lnTo>
                    <a:pt x="82270" y="81280"/>
                  </a:lnTo>
                  <a:lnTo>
                    <a:pt x="82270" y="80010"/>
                  </a:lnTo>
                  <a:lnTo>
                    <a:pt x="83045" y="78740"/>
                  </a:lnTo>
                  <a:lnTo>
                    <a:pt x="84607" y="78740"/>
                  </a:lnTo>
                  <a:lnTo>
                    <a:pt x="83819" y="77470"/>
                  </a:lnTo>
                  <a:lnTo>
                    <a:pt x="86156" y="73660"/>
                  </a:lnTo>
                  <a:lnTo>
                    <a:pt x="85382" y="72390"/>
                  </a:lnTo>
                  <a:lnTo>
                    <a:pt x="85382" y="71120"/>
                  </a:lnTo>
                  <a:lnTo>
                    <a:pt x="84607" y="69850"/>
                  </a:lnTo>
                  <a:close/>
                </a:path>
                <a:path w="111760" h="137160">
                  <a:moveTo>
                    <a:pt x="84607" y="78740"/>
                  </a:moveTo>
                  <a:lnTo>
                    <a:pt x="83045" y="78740"/>
                  </a:lnTo>
                  <a:lnTo>
                    <a:pt x="83819" y="80010"/>
                  </a:lnTo>
                  <a:lnTo>
                    <a:pt x="84607" y="78740"/>
                  </a:lnTo>
                  <a:close/>
                </a:path>
                <a:path w="111760" h="137160">
                  <a:moveTo>
                    <a:pt x="79146" y="62230"/>
                  </a:moveTo>
                  <a:lnTo>
                    <a:pt x="20281" y="62230"/>
                  </a:lnTo>
                  <a:lnTo>
                    <a:pt x="19494" y="63500"/>
                  </a:lnTo>
                  <a:lnTo>
                    <a:pt x="19494" y="66040"/>
                  </a:lnTo>
                  <a:lnTo>
                    <a:pt x="18719" y="67310"/>
                  </a:lnTo>
                  <a:lnTo>
                    <a:pt x="18719" y="68580"/>
                  </a:lnTo>
                  <a:lnTo>
                    <a:pt x="19494" y="69850"/>
                  </a:lnTo>
                  <a:lnTo>
                    <a:pt x="83045" y="69850"/>
                  </a:lnTo>
                  <a:lnTo>
                    <a:pt x="81483" y="68580"/>
                  </a:lnTo>
                  <a:lnTo>
                    <a:pt x="81483" y="67310"/>
                  </a:lnTo>
                  <a:lnTo>
                    <a:pt x="82270" y="67310"/>
                  </a:lnTo>
                  <a:lnTo>
                    <a:pt x="81483" y="66040"/>
                  </a:lnTo>
                  <a:lnTo>
                    <a:pt x="81483" y="63500"/>
                  </a:lnTo>
                  <a:lnTo>
                    <a:pt x="79146" y="63500"/>
                  </a:lnTo>
                  <a:lnTo>
                    <a:pt x="79146" y="62230"/>
                  </a:lnTo>
                  <a:close/>
                </a:path>
                <a:path w="111760" h="137160">
                  <a:moveTo>
                    <a:pt x="83819" y="57150"/>
                  </a:moveTo>
                  <a:lnTo>
                    <a:pt x="23787" y="57150"/>
                  </a:lnTo>
                  <a:lnTo>
                    <a:pt x="24561" y="58420"/>
                  </a:lnTo>
                  <a:lnTo>
                    <a:pt x="23787" y="59690"/>
                  </a:lnTo>
                  <a:lnTo>
                    <a:pt x="21450" y="59690"/>
                  </a:lnTo>
                  <a:lnTo>
                    <a:pt x="21450" y="60960"/>
                  </a:lnTo>
                  <a:lnTo>
                    <a:pt x="21056" y="62230"/>
                  </a:lnTo>
                  <a:lnTo>
                    <a:pt x="80708" y="62230"/>
                  </a:lnTo>
                  <a:lnTo>
                    <a:pt x="83819" y="57150"/>
                  </a:lnTo>
                  <a:close/>
                </a:path>
                <a:path w="111760" h="137160">
                  <a:moveTo>
                    <a:pt x="90449" y="53340"/>
                  </a:moveTo>
                  <a:lnTo>
                    <a:pt x="23787" y="53340"/>
                  </a:lnTo>
                  <a:lnTo>
                    <a:pt x="23787" y="54610"/>
                  </a:lnTo>
                  <a:lnTo>
                    <a:pt x="22999" y="55880"/>
                  </a:lnTo>
                  <a:lnTo>
                    <a:pt x="22999" y="57150"/>
                  </a:lnTo>
                  <a:lnTo>
                    <a:pt x="83819" y="57150"/>
                  </a:lnTo>
                  <a:lnTo>
                    <a:pt x="84607" y="58420"/>
                  </a:lnTo>
                  <a:lnTo>
                    <a:pt x="85382" y="58420"/>
                  </a:lnTo>
                  <a:lnTo>
                    <a:pt x="87718" y="54610"/>
                  </a:lnTo>
                  <a:lnTo>
                    <a:pt x="89280" y="54610"/>
                  </a:lnTo>
                  <a:lnTo>
                    <a:pt x="90449" y="53340"/>
                  </a:lnTo>
                  <a:close/>
                </a:path>
                <a:path w="111760" h="137160">
                  <a:moveTo>
                    <a:pt x="89280" y="54610"/>
                  </a:moveTo>
                  <a:lnTo>
                    <a:pt x="87718" y="54610"/>
                  </a:lnTo>
                  <a:lnTo>
                    <a:pt x="88112" y="55880"/>
                  </a:lnTo>
                  <a:lnTo>
                    <a:pt x="89280" y="54610"/>
                  </a:lnTo>
                  <a:close/>
                </a:path>
                <a:path w="111760" h="137160">
                  <a:moveTo>
                    <a:pt x="91236" y="53340"/>
                  </a:moveTo>
                  <a:lnTo>
                    <a:pt x="90449" y="53340"/>
                  </a:lnTo>
                  <a:lnTo>
                    <a:pt x="91236" y="54610"/>
                  </a:lnTo>
                  <a:lnTo>
                    <a:pt x="92011" y="54610"/>
                  </a:lnTo>
                  <a:lnTo>
                    <a:pt x="91236" y="53340"/>
                  </a:lnTo>
                  <a:close/>
                </a:path>
                <a:path w="111760" h="137160">
                  <a:moveTo>
                    <a:pt x="94348" y="49530"/>
                  </a:moveTo>
                  <a:lnTo>
                    <a:pt x="26123" y="49530"/>
                  </a:lnTo>
                  <a:lnTo>
                    <a:pt x="27685" y="52070"/>
                  </a:lnTo>
                  <a:lnTo>
                    <a:pt x="26911" y="52070"/>
                  </a:lnTo>
                  <a:lnTo>
                    <a:pt x="26123" y="53340"/>
                  </a:lnTo>
                  <a:lnTo>
                    <a:pt x="92011" y="53340"/>
                  </a:lnTo>
                  <a:lnTo>
                    <a:pt x="94348" y="49530"/>
                  </a:lnTo>
                  <a:close/>
                </a:path>
                <a:path w="111760" h="137160">
                  <a:moveTo>
                    <a:pt x="100190" y="41910"/>
                  </a:moveTo>
                  <a:lnTo>
                    <a:pt x="22224" y="41910"/>
                  </a:lnTo>
                  <a:lnTo>
                    <a:pt x="22224" y="48260"/>
                  </a:lnTo>
                  <a:lnTo>
                    <a:pt x="23787" y="48260"/>
                  </a:lnTo>
                  <a:lnTo>
                    <a:pt x="25349" y="50800"/>
                  </a:lnTo>
                  <a:lnTo>
                    <a:pt x="25349" y="49530"/>
                  </a:lnTo>
                  <a:lnTo>
                    <a:pt x="95122" y="49530"/>
                  </a:lnTo>
                  <a:lnTo>
                    <a:pt x="96685" y="46990"/>
                  </a:lnTo>
                  <a:lnTo>
                    <a:pt x="96685" y="45720"/>
                  </a:lnTo>
                  <a:lnTo>
                    <a:pt x="97472" y="45720"/>
                  </a:lnTo>
                  <a:lnTo>
                    <a:pt x="97472" y="44450"/>
                  </a:lnTo>
                  <a:lnTo>
                    <a:pt x="97853" y="44450"/>
                  </a:lnTo>
                  <a:lnTo>
                    <a:pt x="100190" y="41910"/>
                  </a:lnTo>
                  <a:close/>
                </a:path>
                <a:path w="111760" h="137160">
                  <a:moveTo>
                    <a:pt x="29248" y="35560"/>
                  </a:moveTo>
                  <a:lnTo>
                    <a:pt x="24561" y="40640"/>
                  </a:lnTo>
                  <a:lnTo>
                    <a:pt x="22999" y="41910"/>
                  </a:lnTo>
                  <a:lnTo>
                    <a:pt x="100977" y="41910"/>
                  </a:lnTo>
                  <a:lnTo>
                    <a:pt x="102539" y="39370"/>
                  </a:lnTo>
                  <a:lnTo>
                    <a:pt x="103314" y="36830"/>
                  </a:lnTo>
                  <a:lnTo>
                    <a:pt x="30797" y="36830"/>
                  </a:lnTo>
                  <a:lnTo>
                    <a:pt x="29248" y="35560"/>
                  </a:lnTo>
                  <a:close/>
                </a:path>
                <a:path w="111760" h="137160">
                  <a:moveTo>
                    <a:pt x="107213" y="22860"/>
                  </a:moveTo>
                  <a:lnTo>
                    <a:pt x="34315" y="22860"/>
                  </a:lnTo>
                  <a:lnTo>
                    <a:pt x="34315" y="24130"/>
                  </a:lnTo>
                  <a:lnTo>
                    <a:pt x="35090" y="24130"/>
                  </a:lnTo>
                  <a:lnTo>
                    <a:pt x="35090" y="29210"/>
                  </a:lnTo>
                  <a:lnTo>
                    <a:pt x="34315" y="30480"/>
                  </a:lnTo>
                  <a:lnTo>
                    <a:pt x="32753" y="31750"/>
                  </a:lnTo>
                  <a:lnTo>
                    <a:pt x="30797" y="36830"/>
                  </a:lnTo>
                  <a:lnTo>
                    <a:pt x="103314" y="36830"/>
                  </a:lnTo>
                  <a:lnTo>
                    <a:pt x="104876" y="35560"/>
                  </a:lnTo>
                  <a:lnTo>
                    <a:pt x="106438" y="31750"/>
                  </a:lnTo>
                  <a:lnTo>
                    <a:pt x="104876" y="31750"/>
                  </a:lnTo>
                  <a:lnTo>
                    <a:pt x="105651" y="30480"/>
                  </a:lnTo>
                  <a:lnTo>
                    <a:pt x="105651" y="29210"/>
                  </a:lnTo>
                  <a:lnTo>
                    <a:pt x="106438" y="27940"/>
                  </a:lnTo>
                  <a:lnTo>
                    <a:pt x="106438" y="24130"/>
                  </a:lnTo>
                  <a:lnTo>
                    <a:pt x="107213" y="22860"/>
                  </a:lnTo>
                  <a:close/>
                </a:path>
                <a:path w="111760" h="137160">
                  <a:moveTo>
                    <a:pt x="47180" y="7620"/>
                  </a:moveTo>
                  <a:lnTo>
                    <a:pt x="44843" y="11430"/>
                  </a:lnTo>
                  <a:lnTo>
                    <a:pt x="23787" y="11430"/>
                  </a:lnTo>
                  <a:lnTo>
                    <a:pt x="25349" y="12700"/>
                  </a:lnTo>
                  <a:lnTo>
                    <a:pt x="24561" y="12700"/>
                  </a:lnTo>
                  <a:lnTo>
                    <a:pt x="23787" y="13970"/>
                  </a:lnTo>
                  <a:lnTo>
                    <a:pt x="24561" y="13970"/>
                  </a:lnTo>
                  <a:lnTo>
                    <a:pt x="22224" y="17780"/>
                  </a:lnTo>
                  <a:lnTo>
                    <a:pt x="22999" y="19050"/>
                  </a:lnTo>
                  <a:lnTo>
                    <a:pt x="23787" y="19050"/>
                  </a:lnTo>
                  <a:lnTo>
                    <a:pt x="26123" y="20320"/>
                  </a:lnTo>
                  <a:lnTo>
                    <a:pt x="27685" y="21590"/>
                  </a:lnTo>
                  <a:lnTo>
                    <a:pt x="28460" y="22860"/>
                  </a:lnTo>
                  <a:lnTo>
                    <a:pt x="32753" y="24130"/>
                  </a:lnTo>
                  <a:lnTo>
                    <a:pt x="34315" y="22860"/>
                  </a:lnTo>
                  <a:lnTo>
                    <a:pt x="107607" y="22860"/>
                  </a:lnTo>
                  <a:lnTo>
                    <a:pt x="109156" y="20320"/>
                  </a:lnTo>
                  <a:lnTo>
                    <a:pt x="109943" y="20320"/>
                  </a:lnTo>
                  <a:lnTo>
                    <a:pt x="110718" y="19050"/>
                  </a:lnTo>
                  <a:lnTo>
                    <a:pt x="110718" y="17780"/>
                  </a:lnTo>
                  <a:lnTo>
                    <a:pt x="111505" y="16510"/>
                  </a:lnTo>
                  <a:lnTo>
                    <a:pt x="103314" y="16510"/>
                  </a:lnTo>
                  <a:lnTo>
                    <a:pt x="100393" y="15240"/>
                  </a:lnTo>
                  <a:lnTo>
                    <a:pt x="57708" y="15240"/>
                  </a:lnTo>
                  <a:lnTo>
                    <a:pt x="56146" y="13970"/>
                  </a:lnTo>
                  <a:lnTo>
                    <a:pt x="48729" y="8890"/>
                  </a:lnTo>
                  <a:lnTo>
                    <a:pt x="47180" y="7620"/>
                  </a:lnTo>
                  <a:close/>
                </a:path>
                <a:path w="111760" h="137160">
                  <a:moveTo>
                    <a:pt x="105651" y="15240"/>
                  </a:moveTo>
                  <a:lnTo>
                    <a:pt x="104876" y="15240"/>
                  </a:lnTo>
                  <a:lnTo>
                    <a:pt x="104876" y="16510"/>
                  </a:lnTo>
                  <a:lnTo>
                    <a:pt x="105651" y="16510"/>
                  </a:lnTo>
                  <a:lnTo>
                    <a:pt x="105651" y="15240"/>
                  </a:lnTo>
                  <a:close/>
                </a:path>
                <a:path w="111760" h="137160">
                  <a:moveTo>
                    <a:pt x="111505" y="15240"/>
                  </a:moveTo>
                  <a:lnTo>
                    <a:pt x="107607" y="15240"/>
                  </a:lnTo>
                  <a:lnTo>
                    <a:pt x="107213" y="16510"/>
                  </a:lnTo>
                  <a:lnTo>
                    <a:pt x="111505" y="16510"/>
                  </a:lnTo>
                  <a:lnTo>
                    <a:pt x="111505" y="15240"/>
                  </a:lnTo>
                  <a:close/>
                </a:path>
                <a:path w="111760" h="137160">
                  <a:moveTo>
                    <a:pt x="70180" y="10160"/>
                  </a:moveTo>
                  <a:lnTo>
                    <a:pt x="69011" y="11430"/>
                  </a:lnTo>
                  <a:lnTo>
                    <a:pt x="67449" y="13970"/>
                  </a:lnTo>
                  <a:lnTo>
                    <a:pt x="57708" y="13970"/>
                  </a:lnTo>
                  <a:lnTo>
                    <a:pt x="57708" y="15240"/>
                  </a:lnTo>
                  <a:lnTo>
                    <a:pt x="100393" y="15240"/>
                  </a:lnTo>
                  <a:lnTo>
                    <a:pt x="97472" y="13970"/>
                  </a:lnTo>
                  <a:lnTo>
                    <a:pt x="95523" y="12700"/>
                  </a:lnTo>
                  <a:lnTo>
                    <a:pt x="74853" y="12700"/>
                  </a:lnTo>
                  <a:lnTo>
                    <a:pt x="70180" y="10160"/>
                  </a:lnTo>
                  <a:close/>
                </a:path>
                <a:path w="111760" h="137160">
                  <a:moveTo>
                    <a:pt x="108381" y="13970"/>
                  </a:moveTo>
                  <a:lnTo>
                    <a:pt x="108381" y="15240"/>
                  </a:lnTo>
                  <a:lnTo>
                    <a:pt x="109156" y="15240"/>
                  </a:lnTo>
                  <a:lnTo>
                    <a:pt x="108381" y="13970"/>
                  </a:lnTo>
                  <a:close/>
                </a:path>
                <a:path w="111760" h="137160">
                  <a:moveTo>
                    <a:pt x="59651" y="11430"/>
                  </a:moveTo>
                  <a:lnTo>
                    <a:pt x="58483" y="13970"/>
                  </a:lnTo>
                  <a:lnTo>
                    <a:pt x="67449" y="13970"/>
                  </a:lnTo>
                  <a:lnTo>
                    <a:pt x="66150" y="12700"/>
                  </a:lnTo>
                  <a:lnTo>
                    <a:pt x="61213" y="12700"/>
                  </a:lnTo>
                  <a:lnTo>
                    <a:pt x="59651" y="11430"/>
                  </a:lnTo>
                  <a:close/>
                </a:path>
                <a:path w="111760" h="137160">
                  <a:moveTo>
                    <a:pt x="63550" y="10160"/>
                  </a:moveTo>
                  <a:lnTo>
                    <a:pt x="61213" y="12700"/>
                  </a:lnTo>
                  <a:lnTo>
                    <a:pt x="66150" y="12700"/>
                  </a:lnTo>
                  <a:lnTo>
                    <a:pt x="63550" y="10160"/>
                  </a:lnTo>
                  <a:close/>
                </a:path>
                <a:path w="111760" h="137160">
                  <a:moveTo>
                    <a:pt x="77977" y="7620"/>
                  </a:moveTo>
                  <a:lnTo>
                    <a:pt x="75641" y="11430"/>
                  </a:lnTo>
                  <a:lnTo>
                    <a:pt x="76415" y="11430"/>
                  </a:lnTo>
                  <a:lnTo>
                    <a:pt x="74853" y="12700"/>
                  </a:lnTo>
                  <a:lnTo>
                    <a:pt x="95523" y="12700"/>
                  </a:lnTo>
                  <a:lnTo>
                    <a:pt x="93573" y="11430"/>
                  </a:lnTo>
                  <a:lnTo>
                    <a:pt x="86944" y="10160"/>
                  </a:lnTo>
                  <a:lnTo>
                    <a:pt x="85382" y="10160"/>
                  </a:lnTo>
                  <a:lnTo>
                    <a:pt x="83432" y="8890"/>
                  </a:lnTo>
                  <a:lnTo>
                    <a:pt x="79146" y="8890"/>
                  </a:lnTo>
                  <a:lnTo>
                    <a:pt x="77977" y="7620"/>
                  </a:lnTo>
                  <a:close/>
                </a:path>
                <a:path w="111760" h="137160">
                  <a:moveTo>
                    <a:pt x="25349" y="0"/>
                  </a:moveTo>
                  <a:lnTo>
                    <a:pt x="24561" y="1270"/>
                  </a:lnTo>
                  <a:lnTo>
                    <a:pt x="22224" y="3810"/>
                  </a:lnTo>
                  <a:lnTo>
                    <a:pt x="21056" y="6350"/>
                  </a:lnTo>
                  <a:lnTo>
                    <a:pt x="21450" y="7620"/>
                  </a:lnTo>
                  <a:lnTo>
                    <a:pt x="24561" y="8890"/>
                  </a:lnTo>
                  <a:lnTo>
                    <a:pt x="22999" y="11430"/>
                  </a:lnTo>
                  <a:lnTo>
                    <a:pt x="44843" y="11430"/>
                  </a:lnTo>
                  <a:lnTo>
                    <a:pt x="40551" y="7620"/>
                  </a:lnTo>
                  <a:lnTo>
                    <a:pt x="40944" y="5080"/>
                  </a:lnTo>
                  <a:lnTo>
                    <a:pt x="42506" y="3810"/>
                  </a:lnTo>
                  <a:lnTo>
                    <a:pt x="40551" y="2540"/>
                  </a:lnTo>
                  <a:lnTo>
                    <a:pt x="28460" y="2540"/>
                  </a:lnTo>
                  <a:lnTo>
                    <a:pt x="25349" y="0"/>
                  </a:lnTo>
                  <a:close/>
                </a:path>
                <a:path w="111760" h="137160">
                  <a:moveTo>
                    <a:pt x="86156" y="8890"/>
                  </a:moveTo>
                  <a:lnTo>
                    <a:pt x="86156" y="10160"/>
                  </a:lnTo>
                  <a:lnTo>
                    <a:pt x="86944" y="10160"/>
                  </a:lnTo>
                  <a:lnTo>
                    <a:pt x="86156" y="8890"/>
                  </a:lnTo>
                  <a:close/>
                </a:path>
                <a:path w="111760" h="137160">
                  <a:moveTo>
                    <a:pt x="81483" y="7620"/>
                  </a:moveTo>
                  <a:lnTo>
                    <a:pt x="80708" y="7620"/>
                  </a:lnTo>
                  <a:lnTo>
                    <a:pt x="79146" y="8890"/>
                  </a:lnTo>
                  <a:lnTo>
                    <a:pt x="83432" y="8890"/>
                  </a:lnTo>
                  <a:lnTo>
                    <a:pt x="81483" y="7620"/>
                  </a:lnTo>
                  <a:close/>
                </a:path>
                <a:path w="111760" h="137160">
                  <a:moveTo>
                    <a:pt x="31978" y="0"/>
                  </a:moveTo>
                  <a:lnTo>
                    <a:pt x="29248" y="2540"/>
                  </a:lnTo>
                  <a:lnTo>
                    <a:pt x="35090" y="2540"/>
                  </a:lnTo>
                  <a:lnTo>
                    <a:pt x="32753" y="1270"/>
                  </a:lnTo>
                  <a:lnTo>
                    <a:pt x="31978" y="0"/>
                  </a:lnTo>
                  <a:close/>
                </a:path>
                <a:path w="111760" h="137160">
                  <a:moveTo>
                    <a:pt x="37426" y="0"/>
                  </a:moveTo>
                  <a:lnTo>
                    <a:pt x="36652" y="1270"/>
                  </a:lnTo>
                  <a:lnTo>
                    <a:pt x="35090" y="2540"/>
                  </a:lnTo>
                  <a:lnTo>
                    <a:pt x="40551" y="2540"/>
                  </a:lnTo>
                  <a:lnTo>
                    <a:pt x="37426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6159715" y="2859751"/>
              <a:ext cx="111760" cy="137795"/>
            </a:xfrm>
            <a:custGeom>
              <a:avLst/>
              <a:gdLst/>
              <a:ahLst/>
              <a:cxnLst/>
              <a:rect l="l" t="t" r="r" b="b"/>
              <a:pathLst>
                <a:path w="111760" h="137794">
                  <a:moveTo>
                    <a:pt x="38988" y="133883"/>
                  </a:moveTo>
                  <a:lnTo>
                    <a:pt x="38214" y="133883"/>
                  </a:lnTo>
                  <a:lnTo>
                    <a:pt x="37426" y="133883"/>
                  </a:lnTo>
                  <a:lnTo>
                    <a:pt x="37426" y="134658"/>
                  </a:lnTo>
                  <a:lnTo>
                    <a:pt x="37426" y="135039"/>
                  </a:lnTo>
                  <a:lnTo>
                    <a:pt x="36652" y="134658"/>
                  </a:lnTo>
                  <a:lnTo>
                    <a:pt x="35877" y="135039"/>
                  </a:lnTo>
                  <a:lnTo>
                    <a:pt x="35090" y="135039"/>
                  </a:lnTo>
                  <a:lnTo>
                    <a:pt x="35090" y="135801"/>
                  </a:lnTo>
                  <a:lnTo>
                    <a:pt x="35877" y="135039"/>
                  </a:lnTo>
                  <a:lnTo>
                    <a:pt x="35090" y="135801"/>
                  </a:lnTo>
                  <a:lnTo>
                    <a:pt x="35090" y="136575"/>
                  </a:lnTo>
                  <a:lnTo>
                    <a:pt x="35090" y="135801"/>
                  </a:lnTo>
                  <a:lnTo>
                    <a:pt x="35877" y="136575"/>
                  </a:lnTo>
                  <a:lnTo>
                    <a:pt x="35090" y="136575"/>
                  </a:lnTo>
                  <a:lnTo>
                    <a:pt x="34315" y="136575"/>
                  </a:lnTo>
                  <a:lnTo>
                    <a:pt x="33527" y="136575"/>
                  </a:lnTo>
                  <a:lnTo>
                    <a:pt x="32753" y="136575"/>
                  </a:lnTo>
                  <a:lnTo>
                    <a:pt x="32753" y="137350"/>
                  </a:lnTo>
                  <a:lnTo>
                    <a:pt x="31978" y="136575"/>
                  </a:lnTo>
                  <a:lnTo>
                    <a:pt x="31191" y="136575"/>
                  </a:lnTo>
                  <a:lnTo>
                    <a:pt x="31191" y="137350"/>
                  </a:lnTo>
                  <a:lnTo>
                    <a:pt x="30797" y="137350"/>
                  </a:lnTo>
                  <a:lnTo>
                    <a:pt x="30797" y="136575"/>
                  </a:lnTo>
                  <a:lnTo>
                    <a:pt x="30797" y="135801"/>
                  </a:lnTo>
                  <a:lnTo>
                    <a:pt x="30797" y="135039"/>
                  </a:lnTo>
                  <a:lnTo>
                    <a:pt x="30022" y="135039"/>
                  </a:lnTo>
                  <a:lnTo>
                    <a:pt x="30022" y="134658"/>
                  </a:lnTo>
                  <a:lnTo>
                    <a:pt x="30022" y="133883"/>
                  </a:lnTo>
                  <a:lnTo>
                    <a:pt x="30022" y="133108"/>
                  </a:lnTo>
                  <a:lnTo>
                    <a:pt x="29248" y="133108"/>
                  </a:lnTo>
                  <a:lnTo>
                    <a:pt x="29248" y="132346"/>
                  </a:lnTo>
                  <a:lnTo>
                    <a:pt x="29248" y="131572"/>
                  </a:lnTo>
                  <a:lnTo>
                    <a:pt x="28460" y="130810"/>
                  </a:lnTo>
                  <a:lnTo>
                    <a:pt x="28460" y="130035"/>
                  </a:lnTo>
                  <a:lnTo>
                    <a:pt x="28460" y="129260"/>
                  </a:lnTo>
                  <a:lnTo>
                    <a:pt x="29248" y="129260"/>
                  </a:lnTo>
                  <a:lnTo>
                    <a:pt x="29248" y="128498"/>
                  </a:lnTo>
                  <a:lnTo>
                    <a:pt x="30022" y="128498"/>
                  </a:lnTo>
                  <a:lnTo>
                    <a:pt x="29248" y="128498"/>
                  </a:lnTo>
                  <a:lnTo>
                    <a:pt x="28460" y="128498"/>
                  </a:lnTo>
                  <a:lnTo>
                    <a:pt x="27685" y="128498"/>
                  </a:lnTo>
                  <a:lnTo>
                    <a:pt x="27685" y="127723"/>
                  </a:lnTo>
                  <a:lnTo>
                    <a:pt x="27685" y="126949"/>
                  </a:lnTo>
                  <a:lnTo>
                    <a:pt x="26911" y="127723"/>
                  </a:lnTo>
                  <a:lnTo>
                    <a:pt x="26911" y="128498"/>
                  </a:lnTo>
                  <a:lnTo>
                    <a:pt x="26123" y="127723"/>
                  </a:lnTo>
                  <a:lnTo>
                    <a:pt x="26123" y="128498"/>
                  </a:lnTo>
                  <a:lnTo>
                    <a:pt x="25349" y="128498"/>
                  </a:lnTo>
                  <a:lnTo>
                    <a:pt x="25349" y="129260"/>
                  </a:lnTo>
                  <a:lnTo>
                    <a:pt x="25349" y="128498"/>
                  </a:lnTo>
                  <a:lnTo>
                    <a:pt x="24561" y="128498"/>
                  </a:lnTo>
                  <a:lnTo>
                    <a:pt x="23787" y="128498"/>
                  </a:lnTo>
                  <a:lnTo>
                    <a:pt x="22999" y="128498"/>
                  </a:lnTo>
                  <a:lnTo>
                    <a:pt x="22999" y="127723"/>
                  </a:lnTo>
                  <a:lnTo>
                    <a:pt x="22999" y="126949"/>
                  </a:lnTo>
                  <a:lnTo>
                    <a:pt x="22224" y="126949"/>
                  </a:lnTo>
                  <a:lnTo>
                    <a:pt x="22224" y="126187"/>
                  </a:lnTo>
                  <a:lnTo>
                    <a:pt x="22224" y="125425"/>
                  </a:lnTo>
                  <a:lnTo>
                    <a:pt x="22224" y="125031"/>
                  </a:lnTo>
                  <a:lnTo>
                    <a:pt x="22224" y="124269"/>
                  </a:lnTo>
                  <a:lnTo>
                    <a:pt x="22224" y="123494"/>
                  </a:lnTo>
                  <a:lnTo>
                    <a:pt x="21450" y="124269"/>
                  </a:lnTo>
                  <a:lnTo>
                    <a:pt x="22224" y="124269"/>
                  </a:lnTo>
                  <a:lnTo>
                    <a:pt x="21450" y="124269"/>
                  </a:lnTo>
                  <a:lnTo>
                    <a:pt x="21056" y="124269"/>
                  </a:lnTo>
                  <a:lnTo>
                    <a:pt x="21056" y="123494"/>
                  </a:lnTo>
                  <a:lnTo>
                    <a:pt x="20281" y="123494"/>
                  </a:lnTo>
                  <a:lnTo>
                    <a:pt x="19494" y="123494"/>
                  </a:lnTo>
                  <a:lnTo>
                    <a:pt x="19494" y="124269"/>
                  </a:lnTo>
                  <a:lnTo>
                    <a:pt x="19494" y="123494"/>
                  </a:lnTo>
                  <a:lnTo>
                    <a:pt x="19494" y="124269"/>
                  </a:lnTo>
                  <a:lnTo>
                    <a:pt x="18719" y="124269"/>
                  </a:lnTo>
                  <a:lnTo>
                    <a:pt x="18719" y="123494"/>
                  </a:lnTo>
                  <a:lnTo>
                    <a:pt x="17932" y="123494"/>
                  </a:lnTo>
                  <a:lnTo>
                    <a:pt x="17157" y="123494"/>
                  </a:lnTo>
                  <a:lnTo>
                    <a:pt x="17157" y="124269"/>
                  </a:lnTo>
                  <a:lnTo>
                    <a:pt x="16382" y="124269"/>
                  </a:lnTo>
                  <a:lnTo>
                    <a:pt x="16382" y="125031"/>
                  </a:lnTo>
                  <a:lnTo>
                    <a:pt x="15595" y="124269"/>
                  </a:lnTo>
                  <a:lnTo>
                    <a:pt x="14820" y="125031"/>
                  </a:lnTo>
                  <a:lnTo>
                    <a:pt x="14820" y="124269"/>
                  </a:lnTo>
                  <a:lnTo>
                    <a:pt x="14033" y="124269"/>
                  </a:lnTo>
                  <a:lnTo>
                    <a:pt x="13258" y="124269"/>
                  </a:lnTo>
                  <a:lnTo>
                    <a:pt x="13258" y="123494"/>
                  </a:lnTo>
                  <a:lnTo>
                    <a:pt x="13258" y="122720"/>
                  </a:lnTo>
                  <a:lnTo>
                    <a:pt x="12484" y="123494"/>
                  </a:lnTo>
                  <a:lnTo>
                    <a:pt x="12484" y="124269"/>
                  </a:lnTo>
                  <a:lnTo>
                    <a:pt x="12484" y="123494"/>
                  </a:lnTo>
                  <a:lnTo>
                    <a:pt x="12090" y="123494"/>
                  </a:lnTo>
                  <a:lnTo>
                    <a:pt x="12484" y="123494"/>
                  </a:lnTo>
                  <a:lnTo>
                    <a:pt x="12484" y="122720"/>
                  </a:lnTo>
                  <a:lnTo>
                    <a:pt x="12090" y="122720"/>
                  </a:lnTo>
                  <a:lnTo>
                    <a:pt x="11315" y="122720"/>
                  </a:lnTo>
                  <a:lnTo>
                    <a:pt x="11315" y="121958"/>
                  </a:lnTo>
                  <a:lnTo>
                    <a:pt x="11315" y="122720"/>
                  </a:lnTo>
                  <a:lnTo>
                    <a:pt x="11315" y="121958"/>
                  </a:lnTo>
                  <a:lnTo>
                    <a:pt x="11315" y="122720"/>
                  </a:lnTo>
                  <a:lnTo>
                    <a:pt x="11315" y="121958"/>
                  </a:lnTo>
                  <a:lnTo>
                    <a:pt x="11315" y="122720"/>
                  </a:lnTo>
                  <a:lnTo>
                    <a:pt x="10528" y="122720"/>
                  </a:lnTo>
                  <a:lnTo>
                    <a:pt x="10528" y="121958"/>
                  </a:lnTo>
                  <a:lnTo>
                    <a:pt x="10528" y="121183"/>
                  </a:lnTo>
                  <a:lnTo>
                    <a:pt x="10528" y="120421"/>
                  </a:lnTo>
                  <a:lnTo>
                    <a:pt x="9753" y="120421"/>
                  </a:lnTo>
                  <a:lnTo>
                    <a:pt x="9753" y="119646"/>
                  </a:lnTo>
                  <a:lnTo>
                    <a:pt x="9753" y="118872"/>
                  </a:lnTo>
                  <a:lnTo>
                    <a:pt x="8966" y="118872"/>
                  </a:lnTo>
                  <a:lnTo>
                    <a:pt x="8966" y="118110"/>
                  </a:lnTo>
                  <a:lnTo>
                    <a:pt x="8966" y="117335"/>
                  </a:lnTo>
                  <a:lnTo>
                    <a:pt x="8966" y="116573"/>
                  </a:lnTo>
                  <a:lnTo>
                    <a:pt x="8191" y="116573"/>
                  </a:lnTo>
                  <a:lnTo>
                    <a:pt x="8191" y="115798"/>
                  </a:lnTo>
                  <a:lnTo>
                    <a:pt x="8191" y="115417"/>
                  </a:lnTo>
                  <a:lnTo>
                    <a:pt x="7416" y="115417"/>
                  </a:lnTo>
                  <a:lnTo>
                    <a:pt x="7416" y="115798"/>
                  </a:lnTo>
                  <a:lnTo>
                    <a:pt x="7416" y="115417"/>
                  </a:lnTo>
                  <a:lnTo>
                    <a:pt x="7416" y="115798"/>
                  </a:lnTo>
                  <a:lnTo>
                    <a:pt x="6629" y="115798"/>
                  </a:lnTo>
                  <a:lnTo>
                    <a:pt x="7416" y="115798"/>
                  </a:lnTo>
                  <a:lnTo>
                    <a:pt x="6629" y="115798"/>
                  </a:lnTo>
                  <a:lnTo>
                    <a:pt x="6629" y="116573"/>
                  </a:lnTo>
                  <a:lnTo>
                    <a:pt x="5854" y="116573"/>
                  </a:lnTo>
                  <a:lnTo>
                    <a:pt x="5854" y="117335"/>
                  </a:lnTo>
                  <a:lnTo>
                    <a:pt x="5067" y="118110"/>
                  </a:lnTo>
                  <a:lnTo>
                    <a:pt x="4292" y="118110"/>
                  </a:lnTo>
                  <a:lnTo>
                    <a:pt x="4292" y="118872"/>
                  </a:lnTo>
                  <a:lnTo>
                    <a:pt x="4292" y="118110"/>
                  </a:lnTo>
                  <a:lnTo>
                    <a:pt x="3517" y="118110"/>
                  </a:lnTo>
                  <a:lnTo>
                    <a:pt x="3517" y="117335"/>
                  </a:lnTo>
                  <a:lnTo>
                    <a:pt x="3517" y="116573"/>
                  </a:lnTo>
                  <a:lnTo>
                    <a:pt x="4292" y="116573"/>
                  </a:lnTo>
                  <a:lnTo>
                    <a:pt x="4292" y="115798"/>
                  </a:lnTo>
                  <a:lnTo>
                    <a:pt x="4292" y="115417"/>
                  </a:lnTo>
                  <a:lnTo>
                    <a:pt x="2730" y="115417"/>
                  </a:lnTo>
                  <a:lnTo>
                    <a:pt x="2730" y="114642"/>
                  </a:lnTo>
                  <a:lnTo>
                    <a:pt x="3517" y="113868"/>
                  </a:lnTo>
                  <a:lnTo>
                    <a:pt x="2730" y="113868"/>
                  </a:lnTo>
                  <a:lnTo>
                    <a:pt x="3517" y="113106"/>
                  </a:lnTo>
                  <a:lnTo>
                    <a:pt x="2730" y="113106"/>
                  </a:lnTo>
                  <a:lnTo>
                    <a:pt x="2730" y="112344"/>
                  </a:lnTo>
                  <a:lnTo>
                    <a:pt x="2730" y="111569"/>
                  </a:lnTo>
                  <a:lnTo>
                    <a:pt x="2349" y="111569"/>
                  </a:lnTo>
                  <a:lnTo>
                    <a:pt x="2349" y="110794"/>
                  </a:lnTo>
                  <a:lnTo>
                    <a:pt x="2730" y="110794"/>
                  </a:lnTo>
                  <a:lnTo>
                    <a:pt x="2730" y="110032"/>
                  </a:lnTo>
                  <a:lnTo>
                    <a:pt x="3517" y="110032"/>
                  </a:lnTo>
                  <a:lnTo>
                    <a:pt x="2730" y="109258"/>
                  </a:lnTo>
                  <a:lnTo>
                    <a:pt x="2349" y="110032"/>
                  </a:lnTo>
                  <a:lnTo>
                    <a:pt x="1562" y="110032"/>
                  </a:lnTo>
                  <a:lnTo>
                    <a:pt x="2349" y="109258"/>
                  </a:lnTo>
                  <a:lnTo>
                    <a:pt x="1562" y="109258"/>
                  </a:lnTo>
                  <a:lnTo>
                    <a:pt x="787" y="109258"/>
                  </a:lnTo>
                  <a:lnTo>
                    <a:pt x="787" y="110032"/>
                  </a:lnTo>
                  <a:lnTo>
                    <a:pt x="0" y="110032"/>
                  </a:lnTo>
                  <a:lnTo>
                    <a:pt x="0" y="109258"/>
                  </a:lnTo>
                  <a:lnTo>
                    <a:pt x="787" y="109258"/>
                  </a:lnTo>
                  <a:lnTo>
                    <a:pt x="787" y="108496"/>
                  </a:lnTo>
                  <a:lnTo>
                    <a:pt x="1562" y="108496"/>
                  </a:lnTo>
                  <a:lnTo>
                    <a:pt x="2349" y="107721"/>
                  </a:lnTo>
                  <a:lnTo>
                    <a:pt x="1562" y="106946"/>
                  </a:lnTo>
                  <a:lnTo>
                    <a:pt x="2349" y="106184"/>
                  </a:lnTo>
                  <a:lnTo>
                    <a:pt x="1562" y="106184"/>
                  </a:lnTo>
                  <a:lnTo>
                    <a:pt x="1562" y="105791"/>
                  </a:lnTo>
                  <a:lnTo>
                    <a:pt x="2349" y="105791"/>
                  </a:lnTo>
                  <a:lnTo>
                    <a:pt x="1562" y="105029"/>
                  </a:lnTo>
                  <a:lnTo>
                    <a:pt x="2349" y="105029"/>
                  </a:lnTo>
                  <a:lnTo>
                    <a:pt x="2730" y="105029"/>
                  </a:lnTo>
                  <a:lnTo>
                    <a:pt x="2730" y="106184"/>
                  </a:lnTo>
                  <a:lnTo>
                    <a:pt x="2730" y="106946"/>
                  </a:lnTo>
                  <a:lnTo>
                    <a:pt x="3517" y="106946"/>
                  </a:lnTo>
                  <a:lnTo>
                    <a:pt x="4292" y="106946"/>
                  </a:lnTo>
                  <a:lnTo>
                    <a:pt x="4292" y="106184"/>
                  </a:lnTo>
                  <a:lnTo>
                    <a:pt x="5067" y="106184"/>
                  </a:lnTo>
                  <a:lnTo>
                    <a:pt x="5854" y="105791"/>
                  </a:lnTo>
                  <a:lnTo>
                    <a:pt x="7416" y="103492"/>
                  </a:lnTo>
                  <a:lnTo>
                    <a:pt x="8191" y="102717"/>
                  </a:lnTo>
                  <a:lnTo>
                    <a:pt x="9753" y="103492"/>
                  </a:lnTo>
                  <a:lnTo>
                    <a:pt x="10528" y="103492"/>
                  </a:lnTo>
                  <a:lnTo>
                    <a:pt x="11315" y="103492"/>
                  </a:lnTo>
                  <a:lnTo>
                    <a:pt x="12090" y="102717"/>
                  </a:lnTo>
                  <a:lnTo>
                    <a:pt x="11315" y="102717"/>
                  </a:lnTo>
                  <a:lnTo>
                    <a:pt x="11315" y="101955"/>
                  </a:lnTo>
                  <a:lnTo>
                    <a:pt x="11315" y="101180"/>
                  </a:lnTo>
                  <a:lnTo>
                    <a:pt x="10528" y="100418"/>
                  </a:lnTo>
                  <a:lnTo>
                    <a:pt x="11315" y="100418"/>
                  </a:lnTo>
                  <a:lnTo>
                    <a:pt x="10528" y="100418"/>
                  </a:lnTo>
                  <a:lnTo>
                    <a:pt x="11315" y="99644"/>
                  </a:lnTo>
                  <a:lnTo>
                    <a:pt x="12090" y="98869"/>
                  </a:lnTo>
                  <a:lnTo>
                    <a:pt x="12090" y="98107"/>
                  </a:lnTo>
                  <a:lnTo>
                    <a:pt x="12484" y="98107"/>
                  </a:lnTo>
                  <a:lnTo>
                    <a:pt x="12484" y="97332"/>
                  </a:lnTo>
                  <a:lnTo>
                    <a:pt x="12090" y="96570"/>
                  </a:lnTo>
                  <a:lnTo>
                    <a:pt x="12484" y="96570"/>
                  </a:lnTo>
                  <a:lnTo>
                    <a:pt x="12484" y="96177"/>
                  </a:lnTo>
                  <a:lnTo>
                    <a:pt x="13258" y="96177"/>
                  </a:lnTo>
                  <a:lnTo>
                    <a:pt x="12090" y="95415"/>
                  </a:lnTo>
                  <a:lnTo>
                    <a:pt x="12090" y="94640"/>
                  </a:lnTo>
                  <a:lnTo>
                    <a:pt x="11315" y="94640"/>
                  </a:lnTo>
                  <a:lnTo>
                    <a:pt x="11315" y="93865"/>
                  </a:lnTo>
                  <a:lnTo>
                    <a:pt x="12090" y="93103"/>
                  </a:lnTo>
                  <a:lnTo>
                    <a:pt x="12484" y="92329"/>
                  </a:lnTo>
                  <a:lnTo>
                    <a:pt x="12484" y="93103"/>
                  </a:lnTo>
                  <a:lnTo>
                    <a:pt x="13258" y="92329"/>
                  </a:lnTo>
                  <a:lnTo>
                    <a:pt x="14033" y="92329"/>
                  </a:lnTo>
                  <a:lnTo>
                    <a:pt x="14033" y="91567"/>
                  </a:lnTo>
                  <a:lnTo>
                    <a:pt x="13258" y="91567"/>
                  </a:lnTo>
                  <a:lnTo>
                    <a:pt x="13258" y="90792"/>
                  </a:lnTo>
                  <a:lnTo>
                    <a:pt x="13258" y="90030"/>
                  </a:lnTo>
                  <a:lnTo>
                    <a:pt x="14033" y="89255"/>
                  </a:lnTo>
                  <a:lnTo>
                    <a:pt x="13258" y="89255"/>
                  </a:lnTo>
                  <a:lnTo>
                    <a:pt x="12484" y="89255"/>
                  </a:lnTo>
                  <a:lnTo>
                    <a:pt x="12090" y="88480"/>
                  </a:lnTo>
                  <a:lnTo>
                    <a:pt x="12484" y="88480"/>
                  </a:lnTo>
                  <a:lnTo>
                    <a:pt x="12484" y="87718"/>
                  </a:lnTo>
                  <a:lnTo>
                    <a:pt x="12090" y="87718"/>
                  </a:lnTo>
                  <a:lnTo>
                    <a:pt x="12090" y="86944"/>
                  </a:lnTo>
                  <a:lnTo>
                    <a:pt x="12484" y="87718"/>
                  </a:lnTo>
                  <a:lnTo>
                    <a:pt x="12484" y="86944"/>
                  </a:lnTo>
                  <a:lnTo>
                    <a:pt x="12484" y="87718"/>
                  </a:lnTo>
                  <a:lnTo>
                    <a:pt x="13258" y="86944"/>
                  </a:lnTo>
                  <a:lnTo>
                    <a:pt x="14033" y="86944"/>
                  </a:lnTo>
                  <a:lnTo>
                    <a:pt x="14033" y="86563"/>
                  </a:lnTo>
                  <a:lnTo>
                    <a:pt x="14033" y="85788"/>
                  </a:lnTo>
                  <a:lnTo>
                    <a:pt x="14033" y="85026"/>
                  </a:lnTo>
                  <a:lnTo>
                    <a:pt x="14820" y="85026"/>
                  </a:lnTo>
                  <a:lnTo>
                    <a:pt x="15595" y="85788"/>
                  </a:lnTo>
                  <a:lnTo>
                    <a:pt x="15595" y="85026"/>
                  </a:lnTo>
                  <a:lnTo>
                    <a:pt x="15595" y="84251"/>
                  </a:lnTo>
                  <a:lnTo>
                    <a:pt x="16382" y="83489"/>
                  </a:lnTo>
                  <a:lnTo>
                    <a:pt x="16382" y="82715"/>
                  </a:lnTo>
                  <a:lnTo>
                    <a:pt x="16382" y="81940"/>
                  </a:lnTo>
                  <a:lnTo>
                    <a:pt x="17157" y="81940"/>
                  </a:lnTo>
                  <a:lnTo>
                    <a:pt x="17157" y="81178"/>
                  </a:lnTo>
                  <a:lnTo>
                    <a:pt x="17157" y="80403"/>
                  </a:lnTo>
                  <a:lnTo>
                    <a:pt x="17157" y="79629"/>
                  </a:lnTo>
                  <a:lnTo>
                    <a:pt x="17932" y="78867"/>
                  </a:lnTo>
                  <a:lnTo>
                    <a:pt x="17932" y="78105"/>
                  </a:lnTo>
                  <a:lnTo>
                    <a:pt x="17932" y="77330"/>
                  </a:lnTo>
                  <a:lnTo>
                    <a:pt x="17932" y="76949"/>
                  </a:lnTo>
                  <a:lnTo>
                    <a:pt x="17932" y="76174"/>
                  </a:lnTo>
                  <a:lnTo>
                    <a:pt x="17157" y="75399"/>
                  </a:lnTo>
                  <a:lnTo>
                    <a:pt x="17157" y="74637"/>
                  </a:lnTo>
                  <a:lnTo>
                    <a:pt x="17932" y="74637"/>
                  </a:lnTo>
                  <a:lnTo>
                    <a:pt x="17932" y="73863"/>
                  </a:lnTo>
                  <a:lnTo>
                    <a:pt x="17932" y="73101"/>
                  </a:lnTo>
                  <a:lnTo>
                    <a:pt x="17157" y="73101"/>
                  </a:lnTo>
                  <a:lnTo>
                    <a:pt x="17932" y="73101"/>
                  </a:lnTo>
                  <a:lnTo>
                    <a:pt x="17932" y="72326"/>
                  </a:lnTo>
                  <a:lnTo>
                    <a:pt x="17157" y="71551"/>
                  </a:lnTo>
                  <a:lnTo>
                    <a:pt x="17157" y="70789"/>
                  </a:lnTo>
                  <a:lnTo>
                    <a:pt x="17932" y="70015"/>
                  </a:lnTo>
                  <a:lnTo>
                    <a:pt x="18719" y="70015"/>
                  </a:lnTo>
                  <a:lnTo>
                    <a:pt x="18719" y="69253"/>
                  </a:lnTo>
                  <a:lnTo>
                    <a:pt x="19494" y="69253"/>
                  </a:lnTo>
                  <a:lnTo>
                    <a:pt x="18719" y="68478"/>
                  </a:lnTo>
                  <a:lnTo>
                    <a:pt x="18719" y="67703"/>
                  </a:lnTo>
                  <a:lnTo>
                    <a:pt x="18719" y="67322"/>
                  </a:lnTo>
                  <a:lnTo>
                    <a:pt x="18719" y="66548"/>
                  </a:lnTo>
                  <a:lnTo>
                    <a:pt x="19494" y="65786"/>
                  </a:lnTo>
                  <a:lnTo>
                    <a:pt x="19494" y="64249"/>
                  </a:lnTo>
                  <a:lnTo>
                    <a:pt x="19494" y="63474"/>
                  </a:lnTo>
                  <a:lnTo>
                    <a:pt x="20281" y="61937"/>
                  </a:lnTo>
                  <a:lnTo>
                    <a:pt x="21056" y="61175"/>
                  </a:lnTo>
                  <a:lnTo>
                    <a:pt x="21450" y="60401"/>
                  </a:lnTo>
                  <a:lnTo>
                    <a:pt x="21450" y="59626"/>
                  </a:lnTo>
                  <a:lnTo>
                    <a:pt x="22224" y="59626"/>
                  </a:lnTo>
                  <a:lnTo>
                    <a:pt x="22224" y="58864"/>
                  </a:lnTo>
                  <a:lnTo>
                    <a:pt x="22999" y="58864"/>
                  </a:lnTo>
                  <a:lnTo>
                    <a:pt x="23787" y="58864"/>
                  </a:lnTo>
                  <a:lnTo>
                    <a:pt x="24561" y="58089"/>
                  </a:lnTo>
                  <a:lnTo>
                    <a:pt x="23787" y="56934"/>
                  </a:lnTo>
                  <a:lnTo>
                    <a:pt x="22999" y="56172"/>
                  </a:lnTo>
                  <a:lnTo>
                    <a:pt x="22999" y="55397"/>
                  </a:lnTo>
                  <a:lnTo>
                    <a:pt x="23787" y="53860"/>
                  </a:lnTo>
                  <a:lnTo>
                    <a:pt x="23787" y="53098"/>
                  </a:lnTo>
                  <a:lnTo>
                    <a:pt x="25349" y="52324"/>
                  </a:lnTo>
                  <a:lnTo>
                    <a:pt x="26123" y="52324"/>
                  </a:lnTo>
                  <a:lnTo>
                    <a:pt x="26911" y="51549"/>
                  </a:lnTo>
                  <a:lnTo>
                    <a:pt x="27685" y="51549"/>
                  </a:lnTo>
                  <a:lnTo>
                    <a:pt x="26911" y="50787"/>
                  </a:lnTo>
                  <a:lnTo>
                    <a:pt x="27685" y="50787"/>
                  </a:lnTo>
                  <a:lnTo>
                    <a:pt x="27685" y="50012"/>
                  </a:lnTo>
                  <a:lnTo>
                    <a:pt x="26911" y="50012"/>
                  </a:lnTo>
                  <a:lnTo>
                    <a:pt x="26123" y="48856"/>
                  </a:lnTo>
                  <a:lnTo>
                    <a:pt x="25349" y="48856"/>
                  </a:lnTo>
                  <a:lnTo>
                    <a:pt x="25349" y="49250"/>
                  </a:lnTo>
                  <a:lnTo>
                    <a:pt x="25349" y="50012"/>
                  </a:lnTo>
                  <a:lnTo>
                    <a:pt x="24561" y="49250"/>
                  </a:lnTo>
                  <a:lnTo>
                    <a:pt x="23787" y="48094"/>
                  </a:lnTo>
                  <a:lnTo>
                    <a:pt x="22999" y="48094"/>
                  </a:lnTo>
                  <a:lnTo>
                    <a:pt x="22224" y="48094"/>
                  </a:lnTo>
                  <a:lnTo>
                    <a:pt x="22224" y="41935"/>
                  </a:lnTo>
                  <a:lnTo>
                    <a:pt x="22999" y="41935"/>
                  </a:lnTo>
                  <a:lnTo>
                    <a:pt x="23787" y="41160"/>
                  </a:lnTo>
                  <a:lnTo>
                    <a:pt x="24561" y="40398"/>
                  </a:lnTo>
                  <a:lnTo>
                    <a:pt x="29248" y="34620"/>
                  </a:lnTo>
                  <a:lnTo>
                    <a:pt x="30797" y="36169"/>
                  </a:lnTo>
                  <a:lnTo>
                    <a:pt x="32753" y="31546"/>
                  </a:lnTo>
                  <a:lnTo>
                    <a:pt x="34315" y="29616"/>
                  </a:lnTo>
                  <a:lnTo>
                    <a:pt x="35090" y="28854"/>
                  </a:lnTo>
                  <a:lnTo>
                    <a:pt x="35090" y="26543"/>
                  </a:lnTo>
                  <a:lnTo>
                    <a:pt x="35090" y="25781"/>
                  </a:lnTo>
                  <a:lnTo>
                    <a:pt x="35090" y="25006"/>
                  </a:lnTo>
                  <a:lnTo>
                    <a:pt x="35090" y="24231"/>
                  </a:lnTo>
                  <a:lnTo>
                    <a:pt x="34315" y="24231"/>
                  </a:lnTo>
                  <a:lnTo>
                    <a:pt x="34315" y="23469"/>
                  </a:lnTo>
                  <a:lnTo>
                    <a:pt x="34315" y="22694"/>
                  </a:lnTo>
                  <a:lnTo>
                    <a:pt x="34315" y="21932"/>
                  </a:lnTo>
                  <a:lnTo>
                    <a:pt x="32753" y="24231"/>
                  </a:lnTo>
                  <a:lnTo>
                    <a:pt x="28460" y="21932"/>
                  </a:lnTo>
                  <a:lnTo>
                    <a:pt x="27685" y="21158"/>
                  </a:lnTo>
                  <a:lnTo>
                    <a:pt x="26123" y="20383"/>
                  </a:lnTo>
                  <a:lnTo>
                    <a:pt x="23787" y="18465"/>
                  </a:lnTo>
                  <a:lnTo>
                    <a:pt x="22999" y="18465"/>
                  </a:lnTo>
                  <a:lnTo>
                    <a:pt x="22224" y="16929"/>
                  </a:lnTo>
                  <a:lnTo>
                    <a:pt x="22999" y="16154"/>
                  </a:lnTo>
                  <a:lnTo>
                    <a:pt x="24561" y="13855"/>
                  </a:lnTo>
                  <a:lnTo>
                    <a:pt x="23787" y="13855"/>
                  </a:lnTo>
                  <a:lnTo>
                    <a:pt x="24561" y="12306"/>
                  </a:lnTo>
                  <a:lnTo>
                    <a:pt x="25349" y="12306"/>
                  </a:lnTo>
                  <a:lnTo>
                    <a:pt x="23787" y="10769"/>
                  </a:lnTo>
                  <a:lnTo>
                    <a:pt x="22999" y="10388"/>
                  </a:lnTo>
                  <a:lnTo>
                    <a:pt x="24561" y="8851"/>
                  </a:lnTo>
                  <a:lnTo>
                    <a:pt x="22999" y="8077"/>
                  </a:lnTo>
                  <a:lnTo>
                    <a:pt x="21450" y="7302"/>
                  </a:lnTo>
                  <a:lnTo>
                    <a:pt x="21056" y="5778"/>
                  </a:lnTo>
                  <a:lnTo>
                    <a:pt x="22224" y="3467"/>
                  </a:lnTo>
                  <a:lnTo>
                    <a:pt x="24561" y="1155"/>
                  </a:lnTo>
                  <a:lnTo>
                    <a:pt x="25349" y="0"/>
                  </a:lnTo>
                  <a:lnTo>
                    <a:pt x="28460" y="1930"/>
                  </a:lnTo>
                  <a:lnTo>
                    <a:pt x="29248" y="2692"/>
                  </a:lnTo>
                  <a:lnTo>
                    <a:pt x="31978" y="0"/>
                  </a:lnTo>
                  <a:lnTo>
                    <a:pt x="32753" y="1155"/>
                  </a:lnTo>
                  <a:lnTo>
                    <a:pt x="35090" y="2692"/>
                  </a:lnTo>
                  <a:lnTo>
                    <a:pt x="36652" y="774"/>
                  </a:lnTo>
                  <a:lnTo>
                    <a:pt x="37426" y="0"/>
                  </a:lnTo>
                  <a:lnTo>
                    <a:pt x="40551" y="1930"/>
                  </a:lnTo>
                  <a:lnTo>
                    <a:pt x="42506" y="3467"/>
                  </a:lnTo>
                  <a:lnTo>
                    <a:pt x="40944" y="5003"/>
                  </a:lnTo>
                  <a:lnTo>
                    <a:pt x="40551" y="6540"/>
                  </a:lnTo>
                  <a:lnTo>
                    <a:pt x="44843" y="10388"/>
                  </a:lnTo>
                  <a:lnTo>
                    <a:pt x="47180" y="7302"/>
                  </a:lnTo>
                  <a:lnTo>
                    <a:pt x="47180" y="6540"/>
                  </a:lnTo>
                  <a:lnTo>
                    <a:pt x="48729" y="8077"/>
                  </a:lnTo>
                  <a:lnTo>
                    <a:pt x="56146" y="13081"/>
                  </a:lnTo>
                  <a:lnTo>
                    <a:pt x="57708" y="14617"/>
                  </a:lnTo>
                  <a:lnTo>
                    <a:pt x="57708" y="13855"/>
                  </a:lnTo>
                  <a:lnTo>
                    <a:pt x="58483" y="13081"/>
                  </a:lnTo>
                  <a:lnTo>
                    <a:pt x="59651" y="11544"/>
                  </a:lnTo>
                  <a:lnTo>
                    <a:pt x="61213" y="12306"/>
                  </a:lnTo>
                  <a:lnTo>
                    <a:pt x="63550" y="9613"/>
                  </a:lnTo>
                  <a:lnTo>
                    <a:pt x="67449" y="13081"/>
                  </a:lnTo>
                  <a:lnTo>
                    <a:pt x="69011" y="10769"/>
                  </a:lnTo>
                  <a:lnTo>
                    <a:pt x="70180" y="9613"/>
                  </a:lnTo>
                  <a:lnTo>
                    <a:pt x="72516" y="10769"/>
                  </a:lnTo>
                  <a:lnTo>
                    <a:pt x="74853" y="12306"/>
                  </a:lnTo>
                  <a:lnTo>
                    <a:pt x="76415" y="10769"/>
                  </a:lnTo>
                  <a:lnTo>
                    <a:pt x="76415" y="10388"/>
                  </a:lnTo>
                  <a:lnTo>
                    <a:pt x="75641" y="10388"/>
                  </a:lnTo>
                  <a:lnTo>
                    <a:pt x="77977" y="7302"/>
                  </a:lnTo>
                  <a:lnTo>
                    <a:pt x="79146" y="8851"/>
                  </a:lnTo>
                  <a:lnTo>
                    <a:pt x="80708" y="7302"/>
                  </a:lnTo>
                  <a:lnTo>
                    <a:pt x="81483" y="7302"/>
                  </a:lnTo>
                  <a:lnTo>
                    <a:pt x="81483" y="6540"/>
                  </a:lnTo>
                  <a:lnTo>
                    <a:pt x="85382" y="9613"/>
                  </a:lnTo>
                  <a:lnTo>
                    <a:pt x="86156" y="9613"/>
                  </a:lnTo>
                  <a:lnTo>
                    <a:pt x="86156" y="8851"/>
                  </a:lnTo>
                  <a:lnTo>
                    <a:pt x="86944" y="9613"/>
                  </a:lnTo>
                  <a:lnTo>
                    <a:pt x="93573" y="11544"/>
                  </a:lnTo>
                  <a:lnTo>
                    <a:pt x="97472" y="13081"/>
                  </a:lnTo>
                  <a:lnTo>
                    <a:pt x="103314" y="16154"/>
                  </a:lnTo>
                  <a:lnTo>
                    <a:pt x="104876" y="16154"/>
                  </a:lnTo>
                  <a:lnTo>
                    <a:pt x="104876" y="15392"/>
                  </a:lnTo>
                  <a:lnTo>
                    <a:pt x="105651" y="15392"/>
                  </a:lnTo>
                  <a:lnTo>
                    <a:pt x="105651" y="16154"/>
                  </a:lnTo>
                  <a:lnTo>
                    <a:pt x="106438" y="16154"/>
                  </a:lnTo>
                  <a:lnTo>
                    <a:pt x="107213" y="16154"/>
                  </a:lnTo>
                  <a:lnTo>
                    <a:pt x="107607" y="15392"/>
                  </a:lnTo>
                  <a:lnTo>
                    <a:pt x="108381" y="14617"/>
                  </a:lnTo>
                  <a:lnTo>
                    <a:pt x="108381" y="13855"/>
                  </a:lnTo>
                  <a:lnTo>
                    <a:pt x="109156" y="14617"/>
                  </a:lnTo>
                  <a:lnTo>
                    <a:pt x="109943" y="14617"/>
                  </a:lnTo>
                  <a:lnTo>
                    <a:pt x="110718" y="14617"/>
                  </a:lnTo>
                  <a:lnTo>
                    <a:pt x="111505" y="15392"/>
                  </a:lnTo>
                  <a:lnTo>
                    <a:pt x="111505" y="16154"/>
                  </a:lnTo>
                  <a:lnTo>
                    <a:pt x="110718" y="16929"/>
                  </a:lnTo>
                  <a:lnTo>
                    <a:pt x="110718" y="17703"/>
                  </a:lnTo>
                  <a:lnTo>
                    <a:pt x="110718" y="18465"/>
                  </a:lnTo>
                  <a:lnTo>
                    <a:pt x="109943" y="19240"/>
                  </a:lnTo>
                  <a:lnTo>
                    <a:pt x="109943" y="20002"/>
                  </a:lnTo>
                  <a:lnTo>
                    <a:pt x="109943" y="20383"/>
                  </a:lnTo>
                  <a:lnTo>
                    <a:pt x="109156" y="20383"/>
                  </a:lnTo>
                  <a:lnTo>
                    <a:pt x="108381" y="21158"/>
                  </a:lnTo>
                  <a:lnTo>
                    <a:pt x="107607" y="21932"/>
                  </a:lnTo>
                  <a:lnTo>
                    <a:pt x="107213" y="22694"/>
                  </a:lnTo>
                  <a:lnTo>
                    <a:pt x="106438" y="23469"/>
                  </a:lnTo>
                  <a:lnTo>
                    <a:pt x="106438" y="28079"/>
                  </a:lnTo>
                  <a:lnTo>
                    <a:pt x="105651" y="28854"/>
                  </a:lnTo>
                  <a:lnTo>
                    <a:pt x="105651" y="29616"/>
                  </a:lnTo>
                  <a:lnTo>
                    <a:pt x="105651" y="30010"/>
                  </a:lnTo>
                  <a:lnTo>
                    <a:pt x="104876" y="30772"/>
                  </a:lnTo>
                  <a:lnTo>
                    <a:pt x="105651" y="31546"/>
                  </a:lnTo>
                  <a:lnTo>
                    <a:pt x="106438" y="31546"/>
                  </a:lnTo>
                  <a:lnTo>
                    <a:pt x="105651" y="33083"/>
                  </a:lnTo>
                  <a:lnTo>
                    <a:pt x="104876" y="34620"/>
                  </a:lnTo>
                  <a:lnTo>
                    <a:pt x="104876" y="35394"/>
                  </a:lnTo>
                  <a:lnTo>
                    <a:pt x="104089" y="36169"/>
                  </a:lnTo>
                  <a:lnTo>
                    <a:pt x="103314" y="36931"/>
                  </a:lnTo>
                  <a:lnTo>
                    <a:pt x="102539" y="38468"/>
                  </a:lnTo>
                  <a:lnTo>
                    <a:pt x="101752" y="40398"/>
                  </a:lnTo>
                  <a:lnTo>
                    <a:pt x="100977" y="41935"/>
                  </a:lnTo>
                  <a:lnTo>
                    <a:pt x="100190" y="41160"/>
                  </a:lnTo>
                  <a:lnTo>
                    <a:pt x="99415" y="41935"/>
                  </a:lnTo>
                  <a:lnTo>
                    <a:pt x="98640" y="42697"/>
                  </a:lnTo>
                  <a:lnTo>
                    <a:pt x="97853" y="43472"/>
                  </a:lnTo>
                  <a:lnTo>
                    <a:pt x="97472" y="44246"/>
                  </a:lnTo>
                  <a:lnTo>
                    <a:pt x="97472" y="45008"/>
                  </a:lnTo>
                  <a:lnTo>
                    <a:pt x="96685" y="45783"/>
                  </a:lnTo>
                  <a:lnTo>
                    <a:pt x="96685" y="46545"/>
                  </a:lnTo>
                  <a:lnTo>
                    <a:pt x="95910" y="47320"/>
                  </a:lnTo>
                  <a:lnTo>
                    <a:pt x="95122" y="48856"/>
                  </a:lnTo>
                  <a:lnTo>
                    <a:pt x="94348" y="49250"/>
                  </a:lnTo>
                  <a:lnTo>
                    <a:pt x="93573" y="50012"/>
                  </a:lnTo>
                  <a:lnTo>
                    <a:pt x="93573" y="50787"/>
                  </a:lnTo>
                  <a:lnTo>
                    <a:pt x="92786" y="51549"/>
                  </a:lnTo>
                  <a:lnTo>
                    <a:pt x="92011" y="52324"/>
                  </a:lnTo>
                  <a:lnTo>
                    <a:pt x="92011" y="53098"/>
                  </a:lnTo>
                  <a:lnTo>
                    <a:pt x="91236" y="53098"/>
                  </a:lnTo>
                  <a:lnTo>
                    <a:pt x="92011" y="53860"/>
                  </a:lnTo>
                  <a:lnTo>
                    <a:pt x="91236" y="53860"/>
                  </a:lnTo>
                  <a:lnTo>
                    <a:pt x="90449" y="53098"/>
                  </a:lnTo>
                  <a:lnTo>
                    <a:pt x="88887" y="54622"/>
                  </a:lnTo>
                  <a:lnTo>
                    <a:pt x="88112" y="55397"/>
                  </a:lnTo>
                  <a:lnTo>
                    <a:pt x="87718" y="54622"/>
                  </a:lnTo>
                  <a:lnTo>
                    <a:pt x="85382" y="58089"/>
                  </a:lnTo>
                  <a:lnTo>
                    <a:pt x="84607" y="57708"/>
                  </a:lnTo>
                  <a:lnTo>
                    <a:pt x="83819" y="56934"/>
                  </a:lnTo>
                  <a:lnTo>
                    <a:pt x="81483" y="60401"/>
                  </a:lnTo>
                  <a:lnTo>
                    <a:pt x="80708" y="61175"/>
                  </a:lnTo>
                  <a:lnTo>
                    <a:pt x="79146" y="61937"/>
                  </a:lnTo>
                  <a:lnTo>
                    <a:pt x="79146" y="62712"/>
                  </a:lnTo>
                  <a:lnTo>
                    <a:pt x="79921" y="62712"/>
                  </a:lnTo>
                  <a:lnTo>
                    <a:pt x="80708" y="63474"/>
                  </a:lnTo>
                  <a:lnTo>
                    <a:pt x="81483" y="63474"/>
                  </a:lnTo>
                  <a:lnTo>
                    <a:pt x="81483" y="64249"/>
                  </a:lnTo>
                  <a:lnTo>
                    <a:pt x="81483" y="65024"/>
                  </a:lnTo>
                  <a:lnTo>
                    <a:pt x="82270" y="66548"/>
                  </a:lnTo>
                  <a:lnTo>
                    <a:pt x="81483" y="66548"/>
                  </a:lnTo>
                  <a:lnTo>
                    <a:pt x="81483" y="67703"/>
                  </a:lnTo>
                  <a:lnTo>
                    <a:pt x="82270" y="68478"/>
                  </a:lnTo>
                  <a:lnTo>
                    <a:pt x="83045" y="69253"/>
                  </a:lnTo>
                  <a:lnTo>
                    <a:pt x="84607" y="70015"/>
                  </a:lnTo>
                  <a:lnTo>
                    <a:pt x="85382" y="70789"/>
                  </a:lnTo>
                  <a:lnTo>
                    <a:pt x="85382" y="72326"/>
                  </a:lnTo>
                  <a:lnTo>
                    <a:pt x="86156" y="73101"/>
                  </a:lnTo>
                  <a:lnTo>
                    <a:pt x="84607" y="76174"/>
                  </a:lnTo>
                  <a:lnTo>
                    <a:pt x="83819" y="76949"/>
                  </a:lnTo>
                  <a:lnTo>
                    <a:pt x="83819" y="77330"/>
                  </a:lnTo>
                  <a:lnTo>
                    <a:pt x="84607" y="78105"/>
                  </a:lnTo>
                  <a:lnTo>
                    <a:pt x="83819" y="79629"/>
                  </a:lnTo>
                  <a:lnTo>
                    <a:pt x="83045" y="78867"/>
                  </a:lnTo>
                  <a:lnTo>
                    <a:pt x="82270" y="79629"/>
                  </a:lnTo>
                  <a:lnTo>
                    <a:pt x="82270" y="80403"/>
                  </a:lnTo>
                  <a:lnTo>
                    <a:pt x="81483" y="81940"/>
                  </a:lnTo>
                  <a:lnTo>
                    <a:pt x="81483" y="82715"/>
                  </a:lnTo>
                  <a:lnTo>
                    <a:pt x="82270" y="83489"/>
                  </a:lnTo>
                  <a:lnTo>
                    <a:pt x="82270" y="84251"/>
                  </a:lnTo>
                  <a:lnTo>
                    <a:pt x="83045" y="85026"/>
                  </a:lnTo>
                  <a:lnTo>
                    <a:pt x="83819" y="85026"/>
                  </a:lnTo>
                  <a:lnTo>
                    <a:pt x="84607" y="85026"/>
                  </a:lnTo>
                  <a:lnTo>
                    <a:pt x="84607" y="85788"/>
                  </a:lnTo>
                  <a:lnTo>
                    <a:pt x="84607" y="86563"/>
                  </a:lnTo>
                  <a:lnTo>
                    <a:pt x="83819" y="86944"/>
                  </a:lnTo>
                  <a:lnTo>
                    <a:pt x="83819" y="87718"/>
                  </a:lnTo>
                  <a:lnTo>
                    <a:pt x="83045" y="90792"/>
                  </a:lnTo>
                  <a:lnTo>
                    <a:pt x="82270" y="91567"/>
                  </a:lnTo>
                  <a:lnTo>
                    <a:pt x="80708" y="92329"/>
                  </a:lnTo>
                  <a:lnTo>
                    <a:pt x="79921" y="92329"/>
                  </a:lnTo>
                  <a:lnTo>
                    <a:pt x="79921" y="93103"/>
                  </a:lnTo>
                  <a:lnTo>
                    <a:pt x="78752" y="93865"/>
                  </a:lnTo>
                  <a:lnTo>
                    <a:pt x="77977" y="94640"/>
                  </a:lnTo>
                  <a:lnTo>
                    <a:pt x="76415" y="95415"/>
                  </a:lnTo>
                  <a:lnTo>
                    <a:pt x="75641" y="96177"/>
                  </a:lnTo>
                  <a:lnTo>
                    <a:pt x="74853" y="95415"/>
                  </a:lnTo>
                  <a:lnTo>
                    <a:pt x="74079" y="95415"/>
                  </a:lnTo>
                  <a:lnTo>
                    <a:pt x="73304" y="95415"/>
                  </a:lnTo>
                  <a:lnTo>
                    <a:pt x="72516" y="95415"/>
                  </a:lnTo>
                  <a:lnTo>
                    <a:pt x="71742" y="96177"/>
                  </a:lnTo>
                  <a:lnTo>
                    <a:pt x="70954" y="96570"/>
                  </a:lnTo>
                  <a:lnTo>
                    <a:pt x="70180" y="97332"/>
                  </a:lnTo>
                  <a:lnTo>
                    <a:pt x="69392" y="98107"/>
                  </a:lnTo>
                  <a:lnTo>
                    <a:pt x="69011" y="98869"/>
                  </a:lnTo>
                  <a:lnTo>
                    <a:pt x="69011" y="99644"/>
                  </a:lnTo>
                  <a:lnTo>
                    <a:pt x="69011" y="100418"/>
                  </a:lnTo>
                  <a:lnTo>
                    <a:pt x="69011" y="101180"/>
                  </a:lnTo>
                  <a:lnTo>
                    <a:pt x="69011" y="101955"/>
                  </a:lnTo>
                  <a:lnTo>
                    <a:pt x="69392" y="101955"/>
                  </a:lnTo>
                  <a:lnTo>
                    <a:pt x="69392" y="102717"/>
                  </a:lnTo>
                  <a:lnTo>
                    <a:pt x="69392" y="103492"/>
                  </a:lnTo>
                  <a:lnTo>
                    <a:pt x="70180" y="104254"/>
                  </a:lnTo>
                  <a:lnTo>
                    <a:pt x="69392" y="105791"/>
                  </a:lnTo>
                  <a:lnTo>
                    <a:pt x="69392" y="106184"/>
                  </a:lnTo>
                  <a:lnTo>
                    <a:pt x="69011" y="106184"/>
                  </a:lnTo>
                  <a:lnTo>
                    <a:pt x="64325" y="109258"/>
                  </a:lnTo>
                  <a:lnTo>
                    <a:pt x="63550" y="107721"/>
                  </a:lnTo>
                  <a:lnTo>
                    <a:pt x="64325" y="106184"/>
                  </a:lnTo>
                  <a:lnTo>
                    <a:pt x="60426" y="105029"/>
                  </a:lnTo>
                  <a:lnTo>
                    <a:pt x="60426" y="104254"/>
                  </a:lnTo>
                  <a:lnTo>
                    <a:pt x="59651" y="105791"/>
                  </a:lnTo>
                  <a:lnTo>
                    <a:pt x="59258" y="106184"/>
                  </a:lnTo>
                  <a:lnTo>
                    <a:pt x="59258" y="105791"/>
                  </a:lnTo>
                  <a:lnTo>
                    <a:pt x="58483" y="106184"/>
                  </a:lnTo>
                  <a:lnTo>
                    <a:pt x="58483" y="106946"/>
                  </a:lnTo>
                  <a:lnTo>
                    <a:pt x="57708" y="106946"/>
                  </a:lnTo>
                  <a:lnTo>
                    <a:pt x="57708" y="107721"/>
                  </a:lnTo>
                  <a:lnTo>
                    <a:pt x="56921" y="108496"/>
                  </a:lnTo>
                  <a:lnTo>
                    <a:pt x="57708" y="108496"/>
                  </a:lnTo>
                  <a:lnTo>
                    <a:pt x="55359" y="112344"/>
                  </a:lnTo>
                  <a:lnTo>
                    <a:pt x="55359" y="113106"/>
                  </a:lnTo>
                  <a:lnTo>
                    <a:pt x="54584" y="113106"/>
                  </a:lnTo>
                  <a:lnTo>
                    <a:pt x="55359" y="113868"/>
                  </a:lnTo>
                  <a:lnTo>
                    <a:pt x="55359" y="114642"/>
                  </a:lnTo>
                  <a:lnTo>
                    <a:pt x="54584" y="115417"/>
                  </a:lnTo>
                  <a:lnTo>
                    <a:pt x="53797" y="115417"/>
                  </a:lnTo>
                  <a:lnTo>
                    <a:pt x="54584" y="115798"/>
                  </a:lnTo>
                  <a:lnTo>
                    <a:pt x="54584" y="116573"/>
                  </a:lnTo>
                  <a:lnTo>
                    <a:pt x="55359" y="117335"/>
                  </a:lnTo>
                  <a:lnTo>
                    <a:pt x="54584" y="118110"/>
                  </a:lnTo>
                  <a:lnTo>
                    <a:pt x="54584" y="117335"/>
                  </a:lnTo>
                  <a:lnTo>
                    <a:pt x="53797" y="117335"/>
                  </a:lnTo>
                  <a:lnTo>
                    <a:pt x="53797" y="118110"/>
                  </a:lnTo>
                  <a:lnTo>
                    <a:pt x="54584" y="118110"/>
                  </a:lnTo>
                  <a:lnTo>
                    <a:pt x="53797" y="118872"/>
                  </a:lnTo>
                  <a:lnTo>
                    <a:pt x="53797" y="119646"/>
                  </a:lnTo>
                  <a:lnTo>
                    <a:pt x="53022" y="119646"/>
                  </a:lnTo>
                  <a:lnTo>
                    <a:pt x="53022" y="118872"/>
                  </a:lnTo>
                  <a:lnTo>
                    <a:pt x="53022" y="119646"/>
                  </a:lnTo>
                  <a:lnTo>
                    <a:pt x="53022" y="118872"/>
                  </a:lnTo>
                  <a:lnTo>
                    <a:pt x="52247" y="118872"/>
                  </a:lnTo>
                  <a:lnTo>
                    <a:pt x="53022" y="118872"/>
                  </a:lnTo>
                  <a:lnTo>
                    <a:pt x="53022" y="118110"/>
                  </a:lnTo>
                  <a:lnTo>
                    <a:pt x="52247" y="118110"/>
                  </a:lnTo>
                  <a:lnTo>
                    <a:pt x="52247" y="118872"/>
                  </a:lnTo>
                  <a:lnTo>
                    <a:pt x="52247" y="118110"/>
                  </a:lnTo>
                  <a:lnTo>
                    <a:pt x="51460" y="118872"/>
                  </a:lnTo>
                  <a:lnTo>
                    <a:pt x="51460" y="118110"/>
                  </a:lnTo>
                  <a:lnTo>
                    <a:pt x="50291" y="120421"/>
                  </a:lnTo>
                  <a:lnTo>
                    <a:pt x="49517" y="119646"/>
                  </a:lnTo>
                  <a:lnTo>
                    <a:pt x="49517" y="120421"/>
                  </a:lnTo>
                  <a:lnTo>
                    <a:pt x="48729" y="121183"/>
                  </a:lnTo>
                  <a:lnTo>
                    <a:pt x="48729" y="120421"/>
                  </a:lnTo>
                  <a:lnTo>
                    <a:pt x="47955" y="121183"/>
                  </a:lnTo>
                  <a:lnTo>
                    <a:pt x="47180" y="121183"/>
                  </a:lnTo>
                  <a:lnTo>
                    <a:pt x="46393" y="121183"/>
                  </a:lnTo>
                  <a:lnTo>
                    <a:pt x="44843" y="120421"/>
                  </a:lnTo>
                  <a:lnTo>
                    <a:pt x="44843" y="119646"/>
                  </a:lnTo>
                  <a:lnTo>
                    <a:pt x="44056" y="118872"/>
                  </a:lnTo>
                  <a:lnTo>
                    <a:pt x="43281" y="118872"/>
                  </a:lnTo>
                  <a:lnTo>
                    <a:pt x="42506" y="119646"/>
                  </a:lnTo>
                  <a:lnTo>
                    <a:pt x="41719" y="120421"/>
                  </a:lnTo>
                  <a:lnTo>
                    <a:pt x="41719" y="125031"/>
                  </a:lnTo>
                  <a:lnTo>
                    <a:pt x="42506" y="125425"/>
                  </a:lnTo>
                  <a:lnTo>
                    <a:pt x="42506" y="126187"/>
                  </a:lnTo>
                  <a:lnTo>
                    <a:pt x="40944" y="126949"/>
                  </a:lnTo>
                  <a:lnTo>
                    <a:pt x="41719" y="126949"/>
                  </a:lnTo>
                  <a:lnTo>
                    <a:pt x="40944" y="127723"/>
                  </a:lnTo>
                  <a:lnTo>
                    <a:pt x="40944" y="128498"/>
                  </a:lnTo>
                  <a:lnTo>
                    <a:pt x="40551" y="129260"/>
                  </a:lnTo>
                  <a:lnTo>
                    <a:pt x="39763" y="130035"/>
                  </a:lnTo>
                  <a:lnTo>
                    <a:pt x="38988" y="131572"/>
                  </a:lnTo>
                  <a:lnTo>
                    <a:pt x="38214" y="132346"/>
                  </a:lnTo>
                  <a:lnTo>
                    <a:pt x="38988" y="133108"/>
                  </a:lnTo>
                  <a:lnTo>
                    <a:pt x="38988" y="13388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97" name="object 159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219391" y="3153630"/>
              <a:ext cx="89839" cy="198805"/>
            </a:xfrm>
            <a:prstGeom prst="rect">
              <a:avLst/>
            </a:prstGeom>
          </p:spPr>
        </p:pic>
        <p:sp>
          <p:nvSpPr>
            <p:cNvPr id="1598" name="object 1598"/>
            <p:cNvSpPr/>
            <p:nvPr/>
          </p:nvSpPr>
          <p:spPr>
            <a:xfrm>
              <a:off x="5877427" y="2751322"/>
              <a:ext cx="54610" cy="95885"/>
            </a:xfrm>
            <a:custGeom>
              <a:avLst/>
              <a:gdLst/>
              <a:ahLst/>
              <a:cxnLst/>
              <a:rect l="l" t="t" r="r" b="b"/>
              <a:pathLst>
                <a:path w="54610" h="95885">
                  <a:moveTo>
                    <a:pt x="26733" y="92710"/>
                  </a:moveTo>
                  <a:lnTo>
                    <a:pt x="23634" y="92710"/>
                  </a:lnTo>
                  <a:lnTo>
                    <a:pt x="23634" y="93472"/>
                  </a:lnTo>
                  <a:lnTo>
                    <a:pt x="24409" y="93472"/>
                  </a:lnTo>
                  <a:lnTo>
                    <a:pt x="25184" y="94234"/>
                  </a:lnTo>
                  <a:lnTo>
                    <a:pt x="25184" y="95758"/>
                  </a:lnTo>
                  <a:lnTo>
                    <a:pt x="25946" y="95758"/>
                  </a:lnTo>
                  <a:lnTo>
                    <a:pt x="25946" y="94996"/>
                  </a:lnTo>
                  <a:lnTo>
                    <a:pt x="26733" y="94996"/>
                  </a:lnTo>
                  <a:lnTo>
                    <a:pt x="26733" y="92710"/>
                  </a:lnTo>
                  <a:close/>
                </a:path>
                <a:path w="54610" h="95885">
                  <a:moveTo>
                    <a:pt x="19367" y="92710"/>
                  </a:moveTo>
                  <a:lnTo>
                    <a:pt x="18592" y="92710"/>
                  </a:lnTo>
                  <a:lnTo>
                    <a:pt x="18592" y="93472"/>
                  </a:lnTo>
                  <a:lnTo>
                    <a:pt x="19367" y="93472"/>
                  </a:lnTo>
                  <a:lnTo>
                    <a:pt x="19367" y="92710"/>
                  </a:lnTo>
                  <a:close/>
                </a:path>
                <a:path w="54610" h="95885">
                  <a:moveTo>
                    <a:pt x="22085" y="91186"/>
                  </a:moveTo>
                  <a:lnTo>
                    <a:pt x="17043" y="91186"/>
                  </a:lnTo>
                  <a:lnTo>
                    <a:pt x="17043" y="92710"/>
                  </a:lnTo>
                  <a:lnTo>
                    <a:pt x="21310" y="92710"/>
                  </a:lnTo>
                  <a:lnTo>
                    <a:pt x="21310" y="91948"/>
                  </a:lnTo>
                  <a:lnTo>
                    <a:pt x="22085" y="91948"/>
                  </a:lnTo>
                  <a:lnTo>
                    <a:pt x="22085" y="91186"/>
                  </a:lnTo>
                  <a:close/>
                </a:path>
                <a:path w="54610" h="95885">
                  <a:moveTo>
                    <a:pt x="28282" y="90043"/>
                  </a:moveTo>
                  <a:lnTo>
                    <a:pt x="17043" y="90043"/>
                  </a:lnTo>
                  <a:lnTo>
                    <a:pt x="17043" y="90424"/>
                  </a:lnTo>
                  <a:lnTo>
                    <a:pt x="17818" y="91186"/>
                  </a:lnTo>
                  <a:lnTo>
                    <a:pt x="22085" y="91186"/>
                  </a:lnTo>
                  <a:lnTo>
                    <a:pt x="22859" y="91948"/>
                  </a:lnTo>
                  <a:lnTo>
                    <a:pt x="22859" y="92710"/>
                  </a:lnTo>
                  <a:lnTo>
                    <a:pt x="27508" y="92710"/>
                  </a:lnTo>
                  <a:lnTo>
                    <a:pt x="27508" y="91948"/>
                  </a:lnTo>
                  <a:lnTo>
                    <a:pt x="28282" y="91948"/>
                  </a:lnTo>
                  <a:lnTo>
                    <a:pt x="28282" y="90043"/>
                  </a:lnTo>
                  <a:close/>
                </a:path>
                <a:path w="54610" h="95885">
                  <a:moveTo>
                    <a:pt x="17043" y="90424"/>
                  </a:moveTo>
                  <a:lnTo>
                    <a:pt x="16268" y="91186"/>
                  </a:lnTo>
                  <a:lnTo>
                    <a:pt x="17043" y="91186"/>
                  </a:lnTo>
                  <a:lnTo>
                    <a:pt x="17043" y="90424"/>
                  </a:lnTo>
                  <a:close/>
                </a:path>
                <a:path w="54610" h="95885">
                  <a:moveTo>
                    <a:pt x="31762" y="86868"/>
                  </a:moveTo>
                  <a:lnTo>
                    <a:pt x="17043" y="86868"/>
                  </a:lnTo>
                  <a:lnTo>
                    <a:pt x="17043" y="87757"/>
                  </a:lnTo>
                  <a:lnTo>
                    <a:pt x="17818" y="88519"/>
                  </a:lnTo>
                  <a:lnTo>
                    <a:pt x="17818" y="90043"/>
                  </a:lnTo>
                  <a:lnTo>
                    <a:pt x="29438" y="90043"/>
                  </a:lnTo>
                  <a:lnTo>
                    <a:pt x="29438" y="89281"/>
                  </a:lnTo>
                  <a:lnTo>
                    <a:pt x="31762" y="89281"/>
                  </a:lnTo>
                  <a:lnTo>
                    <a:pt x="31762" y="86868"/>
                  </a:lnTo>
                  <a:close/>
                </a:path>
                <a:path w="54610" h="95885">
                  <a:moveTo>
                    <a:pt x="35636" y="83058"/>
                  </a:moveTo>
                  <a:lnTo>
                    <a:pt x="16268" y="83058"/>
                  </a:lnTo>
                  <a:lnTo>
                    <a:pt x="16268" y="85344"/>
                  </a:lnTo>
                  <a:lnTo>
                    <a:pt x="17043" y="85344"/>
                  </a:lnTo>
                  <a:lnTo>
                    <a:pt x="17818" y="86233"/>
                  </a:lnTo>
                  <a:lnTo>
                    <a:pt x="17818" y="86868"/>
                  </a:lnTo>
                  <a:lnTo>
                    <a:pt x="33312" y="86868"/>
                  </a:lnTo>
                  <a:lnTo>
                    <a:pt x="34086" y="86233"/>
                  </a:lnTo>
                  <a:lnTo>
                    <a:pt x="33312" y="85344"/>
                  </a:lnTo>
                  <a:lnTo>
                    <a:pt x="34086" y="84582"/>
                  </a:lnTo>
                  <a:lnTo>
                    <a:pt x="34861" y="84582"/>
                  </a:lnTo>
                  <a:lnTo>
                    <a:pt x="35636" y="83820"/>
                  </a:lnTo>
                  <a:lnTo>
                    <a:pt x="35636" y="83058"/>
                  </a:lnTo>
                  <a:close/>
                </a:path>
                <a:path w="54610" h="95885">
                  <a:moveTo>
                    <a:pt x="34086" y="81534"/>
                  </a:moveTo>
                  <a:lnTo>
                    <a:pt x="13944" y="81534"/>
                  </a:lnTo>
                  <a:lnTo>
                    <a:pt x="13944" y="83058"/>
                  </a:lnTo>
                  <a:lnTo>
                    <a:pt x="14719" y="82296"/>
                  </a:lnTo>
                  <a:lnTo>
                    <a:pt x="34086" y="82296"/>
                  </a:lnTo>
                  <a:lnTo>
                    <a:pt x="34086" y="81534"/>
                  </a:lnTo>
                  <a:close/>
                </a:path>
                <a:path w="54610" h="95885">
                  <a:moveTo>
                    <a:pt x="34861" y="82296"/>
                  </a:moveTo>
                  <a:lnTo>
                    <a:pt x="15493" y="82296"/>
                  </a:lnTo>
                  <a:lnTo>
                    <a:pt x="15493" y="83058"/>
                  </a:lnTo>
                  <a:lnTo>
                    <a:pt x="34861" y="83058"/>
                  </a:lnTo>
                  <a:lnTo>
                    <a:pt x="34861" y="82296"/>
                  </a:lnTo>
                  <a:close/>
                </a:path>
                <a:path w="54610" h="95885">
                  <a:moveTo>
                    <a:pt x="33312" y="80391"/>
                  </a:moveTo>
                  <a:lnTo>
                    <a:pt x="12395" y="80391"/>
                  </a:lnTo>
                  <a:lnTo>
                    <a:pt x="12395" y="80772"/>
                  </a:lnTo>
                  <a:lnTo>
                    <a:pt x="13169" y="80772"/>
                  </a:lnTo>
                  <a:lnTo>
                    <a:pt x="13169" y="81534"/>
                  </a:lnTo>
                  <a:lnTo>
                    <a:pt x="33312" y="81534"/>
                  </a:lnTo>
                  <a:lnTo>
                    <a:pt x="33312" y="80391"/>
                  </a:lnTo>
                  <a:close/>
                </a:path>
                <a:path w="54610" h="95885">
                  <a:moveTo>
                    <a:pt x="33312" y="75692"/>
                  </a:moveTo>
                  <a:lnTo>
                    <a:pt x="8140" y="75692"/>
                  </a:lnTo>
                  <a:lnTo>
                    <a:pt x="8140" y="76454"/>
                  </a:lnTo>
                  <a:lnTo>
                    <a:pt x="7365" y="76454"/>
                  </a:lnTo>
                  <a:lnTo>
                    <a:pt x="6591" y="77216"/>
                  </a:lnTo>
                  <a:lnTo>
                    <a:pt x="5803" y="77216"/>
                  </a:lnTo>
                  <a:lnTo>
                    <a:pt x="5803" y="78105"/>
                  </a:lnTo>
                  <a:lnTo>
                    <a:pt x="5041" y="78105"/>
                  </a:lnTo>
                  <a:lnTo>
                    <a:pt x="5041" y="78867"/>
                  </a:lnTo>
                  <a:lnTo>
                    <a:pt x="5803" y="78867"/>
                  </a:lnTo>
                  <a:lnTo>
                    <a:pt x="5803" y="80772"/>
                  </a:lnTo>
                  <a:lnTo>
                    <a:pt x="6591" y="80391"/>
                  </a:lnTo>
                  <a:lnTo>
                    <a:pt x="34086" y="80391"/>
                  </a:lnTo>
                  <a:lnTo>
                    <a:pt x="34086" y="79629"/>
                  </a:lnTo>
                  <a:lnTo>
                    <a:pt x="34861" y="79629"/>
                  </a:lnTo>
                  <a:lnTo>
                    <a:pt x="34861" y="78867"/>
                  </a:lnTo>
                  <a:lnTo>
                    <a:pt x="34086" y="78105"/>
                  </a:lnTo>
                  <a:lnTo>
                    <a:pt x="34086" y="77216"/>
                  </a:lnTo>
                  <a:lnTo>
                    <a:pt x="33312" y="76454"/>
                  </a:lnTo>
                  <a:lnTo>
                    <a:pt x="33312" y="75692"/>
                  </a:lnTo>
                  <a:close/>
                </a:path>
                <a:path w="54610" h="95885">
                  <a:moveTo>
                    <a:pt x="11620" y="80391"/>
                  </a:moveTo>
                  <a:lnTo>
                    <a:pt x="9690" y="80391"/>
                  </a:lnTo>
                  <a:lnTo>
                    <a:pt x="10071" y="80772"/>
                  </a:lnTo>
                  <a:lnTo>
                    <a:pt x="11620" y="80772"/>
                  </a:lnTo>
                  <a:lnTo>
                    <a:pt x="11620" y="80391"/>
                  </a:lnTo>
                  <a:close/>
                </a:path>
                <a:path w="54610" h="95885">
                  <a:moveTo>
                    <a:pt x="34086" y="74930"/>
                  </a:moveTo>
                  <a:lnTo>
                    <a:pt x="8915" y="74930"/>
                  </a:lnTo>
                  <a:lnTo>
                    <a:pt x="9690" y="75692"/>
                  </a:lnTo>
                  <a:lnTo>
                    <a:pt x="34086" y="75692"/>
                  </a:lnTo>
                  <a:lnTo>
                    <a:pt x="34086" y="74930"/>
                  </a:lnTo>
                  <a:close/>
                </a:path>
                <a:path w="54610" h="95885">
                  <a:moveTo>
                    <a:pt x="34861" y="74168"/>
                  </a:moveTo>
                  <a:lnTo>
                    <a:pt x="9690" y="74168"/>
                  </a:lnTo>
                  <a:lnTo>
                    <a:pt x="9690" y="74930"/>
                  </a:lnTo>
                  <a:lnTo>
                    <a:pt x="34861" y="74930"/>
                  </a:lnTo>
                  <a:lnTo>
                    <a:pt x="34861" y="74168"/>
                  </a:lnTo>
                  <a:close/>
                </a:path>
                <a:path w="54610" h="95885">
                  <a:moveTo>
                    <a:pt x="35636" y="71882"/>
                  </a:moveTo>
                  <a:lnTo>
                    <a:pt x="7365" y="71882"/>
                  </a:lnTo>
                  <a:lnTo>
                    <a:pt x="7365" y="72644"/>
                  </a:lnTo>
                  <a:lnTo>
                    <a:pt x="8915" y="72644"/>
                  </a:lnTo>
                  <a:lnTo>
                    <a:pt x="8915" y="74168"/>
                  </a:lnTo>
                  <a:lnTo>
                    <a:pt x="35636" y="74168"/>
                  </a:lnTo>
                  <a:lnTo>
                    <a:pt x="36410" y="73406"/>
                  </a:lnTo>
                  <a:lnTo>
                    <a:pt x="36410" y="72644"/>
                  </a:lnTo>
                  <a:lnTo>
                    <a:pt x="35636" y="71882"/>
                  </a:lnTo>
                  <a:close/>
                </a:path>
                <a:path w="54610" h="95885">
                  <a:moveTo>
                    <a:pt x="34861" y="69977"/>
                  </a:moveTo>
                  <a:lnTo>
                    <a:pt x="6591" y="69977"/>
                  </a:lnTo>
                  <a:lnTo>
                    <a:pt x="6591" y="70739"/>
                  </a:lnTo>
                  <a:lnTo>
                    <a:pt x="7365" y="70739"/>
                  </a:lnTo>
                  <a:lnTo>
                    <a:pt x="6591" y="71120"/>
                  </a:lnTo>
                  <a:lnTo>
                    <a:pt x="8140" y="71120"/>
                  </a:lnTo>
                  <a:lnTo>
                    <a:pt x="8140" y="71882"/>
                  </a:lnTo>
                  <a:lnTo>
                    <a:pt x="34861" y="71882"/>
                  </a:lnTo>
                  <a:lnTo>
                    <a:pt x="34861" y="69977"/>
                  </a:lnTo>
                  <a:close/>
                </a:path>
                <a:path w="54610" h="95885">
                  <a:moveTo>
                    <a:pt x="39890" y="66040"/>
                  </a:moveTo>
                  <a:lnTo>
                    <a:pt x="2717" y="66040"/>
                  </a:lnTo>
                  <a:lnTo>
                    <a:pt x="2717" y="69215"/>
                  </a:lnTo>
                  <a:lnTo>
                    <a:pt x="3492" y="69977"/>
                  </a:lnTo>
                  <a:lnTo>
                    <a:pt x="35636" y="69977"/>
                  </a:lnTo>
                  <a:lnTo>
                    <a:pt x="35636" y="68453"/>
                  </a:lnTo>
                  <a:lnTo>
                    <a:pt x="36410" y="68453"/>
                  </a:lnTo>
                  <a:lnTo>
                    <a:pt x="36410" y="67691"/>
                  </a:lnTo>
                  <a:lnTo>
                    <a:pt x="37960" y="67691"/>
                  </a:lnTo>
                  <a:lnTo>
                    <a:pt x="37960" y="66802"/>
                  </a:lnTo>
                  <a:lnTo>
                    <a:pt x="39890" y="66802"/>
                  </a:lnTo>
                  <a:lnTo>
                    <a:pt x="39890" y="66040"/>
                  </a:lnTo>
                  <a:close/>
                </a:path>
                <a:path w="54610" h="95885">
                  <a:moveTo>
                    <a:pt x="37960" y="67691"/>
                  </a:moveTo>
                  <a:lnTo>
                    <a:pt x="36410" y="67691"/>
                  </a:lnTo>
                  <a:lnTo>
                    <a:pt x="37185" y="68453"/>
                  </a:lnTo>
                  <a:lnTo>
                    <a:pt x="37960" y="68453"/>
                  </a:lnTo>
                  <a:lnTo>
                    <a:pt x="37960" y="67691"/>
                  </a:lnTo>
                  <a:close/>
                </a:path>
                <a:path w="54610" h="95885">
                  <a:moveTo>
                    <a:pt x="39128" y="66802"/>
                  </a:moveTo>
                  <a:lnTo>
                    <a:pt x="38341" y="66802"/>
                  </a:lnTo>
                  <a:lnTo>
                    <a:pt x="38341" y="67691"/>
                  </a:lnTo>
                  <a:lnTo>
                    <a:pt x="39128" y="67691"/>
                  </a:lnTo>
                  <a:lnTo>
                    <a:pt x="39128" y="66802"/>
                  </a:lnTo>
                  <a:close/>
                </a:path>
                <a:path w="54610" h="95885">
                  <a:moveTo>
                    <a:pt x="39128" y="64516"/>
                  </a:moveTo>
                  <a:lnTo>
                    <a:pt x="3492" y="64516"/>
                  </a:lnTo>
                  <a:lnTo>
                    <a:pt x="3492" y="65278"/>
                  </a:lnTo>
                  <a:lnTo>
                    <a:pt x="4267" y="66040"/>
                  </a:lnTo>
                  <a:lnTo>
                    <a:pt x="40665" y="66040"/>
                  </a:lnTo>
                  <a:lnTo>
                    <a:pt x="40665" y="65278"/>
                  </a:lnTo>
                  <a:lnTo>
                    <a:pt x="39128" y="65278"/>
                  </a:lnTo>
                  <a:lnTo>
                    <a:pt x="39128" y="64516"/>
                  </a:lnTo>
                  <a:close/>
                </a:path>
                <a:path w="54610" h="95885">
                  <a:moveTo>
                    <a:pt x="38341" y="62992"/>
                  </a:moveTo>
                  <a:lnTo>
                    <a:pt x="1168" y="62992"/>
                  </a:lnTo>
                  <a:lnTo>
                    <a:pt x="1168" y="63754"/>
                  </a:lnTo>
                  <a:lnTo>
                    <a:pt x="1943" y="63754"/>
                  </a:lnTo>
                  <a:lnTo>
                    <a:pt x="1943" y="64516"/>
                  </a:lnTo>
                  <a:lnTo>
                    <a:pt x="38341" y="64516"/>
                  </a:lnTo>
                  <a:lnTo>
                    <a:pt x="38341" y="62992"/>
                  </a:lnTo>
                  <a:close/>
                </a:path>
                <a:path w="54610" h="95885">
                  <a:moveTo>
                    <a:pt x="42227" y="53340"/>
                  </a:moveTo>
                  <a:lnTo>
                    <a:pt x="5041" y="53340"/>
                  </a:lnTo>
                  <a:lnTo>
                    <a:pt x="5041" y="54864"/>
                  </a:lnTo>
                  <a:lnTo>
                    <a:pt x="4267" y="55626"/>
                  </a:lnTo>
                  <a:lnTo>
                    <a:pt x="3492" y="55626"/>
                  </a:lnTo>
                  <a:lnTo>
                    <a:pt x="3492" y="57150"/>
                  </a:lnTo>
                  <a:lnTo>
                    <a:pt x="2717" y="57912"/>
                  </a:lnTo>
                  <a:lnTo>
                    <a:pt x="2717" y="58674"/>
                  </a:lnTo>
                  <a:lnTo>
                    <a:pt x="1943" y="59563"/>
                  </a:lnTo>
                  <a:lnTo>
                    <a:pt x="1168" y="59563"/>
                  </a:lnTo>
                  <a:lnTo>
                    <a:pt x="1168" y="60325"/>
                  </a:lnTo>
                  <a:lnTo>
                    <a:pt x="0" y="60325"/>
                  </a:lnTo>
                  <a:lnTo>
                    <a:pt x="0" y="63754"/>
                  </a:lnTo>
                  <a:lnTo>
                    <a:pt x="1168" y="63754"/>
                  </a:lnTo>
                  <a:lnTo>
                    <a:pt x="1168" y="62992"/>
                  </a:lnTo>
                  <a:lnTo>
                    <a:pt x="38341" y="62992"/>
                  </a:lnTo>
                  <a:lnTo>
                    <a:pt x="38341" y="62230"/>
                  </a:lnTo>
                  <a:lnTo>
                    <a:pt x="39128" y="62230"/>
                  </a:lnTo>
                  <a:lnTo>
                    <a:pt x="39890" y="61849"/>
                  </a:lnTo>
                  <a:lnTo>
                    <a:pt x="39890" y="61087"/>
                  </a:lnTo>
                  <a:lnTo>
                    <a:pt x="40665" y="60325"/>
                  </a:lnTo>
                  <a:lnTo>
                    <a:pt x="40665" y="58674"/>
                  </a:lnTo>
                  <a:lnTo>
                    <a:pt x="42227" y="58674"/>
                  </a:lnTo>
                  <a:lnTo>
                    <a:pt x="42227" y="57912"/>
                  </a:lnTo>
                  <a:lnTo>
                    <a:pt x="43002" y="57912"/>
                  </a:lnTo>
                  <a:lnTo>
                    <a:pt x="43002" y="56388"/>
                  </a:lnTo>
                  <a:lnTo>
                    <a:pt x="42227" y="56388"/>
                  </a:lnTo>
                  <a:lnTo>
                    <a:pt x="42227" y="53340"/>
                  </a:lnTo>
                  <a:close/>
                </a:path>
                <a:path w="54610" h="95885">
                  <a:moveTo>
                    <a:pt x="43764" y="51435"/>
                  </a:moveTo>
                  <a:lnTo>
                    <a:pt x="6591" y="51435"/>
                  </a:lnTo>
                  <a:lnTo>
                    <a:pt x="6591" y="52578"/>
                  </a:lnTo>
                  <a:lnTo>
                    <a:pt x="5803" y="52578"/>
                  </a:lnTo>
                  <a:lnTo>
                    <a:pt x="5803" y="53340"/>
                  </a:lnTo>
                  <a:lnTo>
                    <a:pt x="41452" y="53340"/>
                  </a:lnTo>
                  <a:lnTo>
                    <a:pt x="42227" y="52578"/>
                  </a:lnTo>
                  <a:lnTo>
                    <a:pt x="43002" y="52197"/>
                  </a:lnTo>
                  <a:lnTo>
                    <a:pt x="43764" y="52197"/>
                  </a:lnTo>
                  <a:lnTo>
                    <a:pt x="43764" y="51435"/>
                  </a:lnTo>
                  <a:close/>
                </a:path>
                <a:path w="54610" h="95885">
                  <a:moveTo>
                    <a:pt x="43002" y="52578"/>
                  </a:moveTo>
                  <a:lnTo>
                    <a:pt x="42227" y="52578"/>
                  </a:lnTo>
                  <a:lnTo>
                    <a:pt x="42227" y="53340"/>
                  </a:lnTo>
                  <a:lnTo>
                    <a:pt x="43002" y="53340"/>
                  </a:lnTo>
                  <a:lnTo>
                    <a:pt x="43002" y="52578"/>
                  </a:lnTo>
                  <a:close/>
                </a:path>
                <a:path w="54610" h="95885">
                  <a:moveTo>
                    <a:pt x="48031" y="45974"/>
                  </a:moveTo>
                  <a:lnTo>
                    <a:pt x="7365" y="45974"/>
                  </a:lnTo>
                  <a:lnTo>
                    <a:pt x="7365" y="49022"/>
                  </a:lnTo>
                  <a:lnTo>
                    <a:pt x="6591" y="49022"/>
                  </a:lnTo>
                  <a:lnTo>
                    <a:pt x="6591" y="49911"/>
                  </a:lnTo>
                  <a:lnTo>
                    <a:pt x="5803" y="50673"/>
                  </a:lnTo>
                  <a:lnTo>
                    <a:pt x="5803" y="51435"/>
                  </a:lnTo>
                  <a:lnTo>
                    <a:pt x="44551" y="51435"/>
                  </a:lnTo>
                  <a:lnTo>
                    <a:pt x="44551" y="50673"/>
                  </a:lnTo>
                  <a:lnTo>
                    <a:pt x="46088" y="50673"/>
                  </a:lnTo>
                  <a:lnTo>
                    <a:pt x="46875" y="49911"/>
                  </a:lnTo>
                  <a:lnTo>
                    <a:pt x="48806" y="49911"/>
                  </a:lnTo>
                  <a:lnTo>
                    <a:pt x="47650" y="48260"/>
                  </a:lnTo>
                  <a:lnTo>
                    <a:pt x="47650" y="46736"/>
                  </a:lnTo>
                  <a:lnTo>
                    <a:pt x="48031" y="46736"/>
                  </a:lnTo>
                  <a:lnTo>
                    <a:pt x="48031" y="45974"/>
                  </a:lnTo>
                  <a:close/>
                </a:path>
                <a:path w="54610" h="95885">
                  <a:moveTo>
                    <a:pt x="51130" y="42926"/>
                  </a:moveTo>
                  <a:lnTo>
                    <a:pt x="8140" y="42926"/>
                  </a:lnTo>
                  <a:lnTo>
                    <a:pt x="8915" y="43688"/>
                  </a:lnTo>
                  <a:lnTo>
                    <a:pt x="8915" y="45974"/>
                  </a:lnTo>
                  <a:lnTo>
                    <a:pt x="48806" y="45974"/>
                  </a:lnTo>
                  <a:lnTo>
                    <a:pt x="48806" y="44450"/>
                  </a:lnTo>
                  <a:lnTo>
                    <a:pt x="50355" y="44450"/>
                  </a:lnTo>
                  <a:lnTo>
                    <a:pt x="50355" y="43688"/>
                  </a:lnTo>
                  <a:lnTo>
                    <a:pt x="51130" y="42926"/>
                  </a:lnTo>
                  <a:close/>
                </a:path>
                <a:path w="54610" h="95885">
                  <a:moveTo>
                    <a:pt x="48031" y="39497"/>
                  </a:moveTo>
                  <a:lnTo>
                    <a:pt x="10071" y="39497"/>
                  </a:lnTo>
                  <a:lnTo>
                    <a:pt x="9690" y="40259"/>
                  </a:lnTo>
                  <a:lnTo>
                    <a:pt x="10071" y="40259"/>
                  </a:lnTo>
                  <a:lnTo>
                    <a:pt x="8915" y="41021"/>
                  </a:lnTo>
                  <a:lnTo>
                    <a:pt x="8915" y="41783"/>
                  </a:lnTo>
                  <a:lnTo>
                    <a:pt x="7365" y="41783"/>
                  </a:lnTo>
                  <a:lnTo>
                    <a:pt x="7365" y="42545"/>
                  </a:lnTo>
                  <a:lnTo>
                    <a:pt x="6591" y="42545"/>
                  </a:lnTo>
                  <a:lnTo>
                    <a:pt x="6591" y="42926"/>
                  </a:lnTo>
                  <a:lnTo>
                    <a:pt x="49580" y="42926"/>
                  </a:lnTo>
                  <a:lnTo>
                    <a:pt x="49580" y="41021"/>
                  </a:lnTo>
                  <a:lnTo>
                    <a:pt x="48031" y="41021"/>
                  </a:lnTo>
                  <a:lnTo>
                    <a:pt x="48031" y="39497"/>
                  </a:lnTo>
                  <a:close/>
                </a:path>
                <a:path w="54610" h="95885">
                  <a:moveTo>
                    <a:pt x="46875" y="37846"/>
                  </a:moveTo>
                  <a:lnTo>
                    <a:pt x="10845" y="37846"/>
                  </a:lnTo>
                  <a:lnTo>
                    <a:pt x="10845" y="39497"/>
                  </a:lnTo>
                  <a:lnTo>
                    <a:pt x="47650" y="39497"/>
                  </a:lnTo>
                  <a:lnTo>
                    <a:pt x="47650" y="38608"/>
                  </a:lnTo>
                  <a:lnTo>
                    <a:pt x="46875" y="38608"/>
                  </a:lnTo>
                  <a:lnTo>
                    <a:pt x="46875" y="37846"/>
                  </a:lnTo>
                  <a:close/>
                </a:path>
                <a:path w="54610" h="95885">
                  <a:moveTo>
                    <a:pt x="46088" y="36322"/>
                  </a:moveTo>
                  <a:lnTo>
                    <a:pt x="13944" y="36322"/>
                  </a:lnTo>
                  <a:lnTo>
                    <a:pt x="13944" y="37084"/>
                  </a:lnTo>
                  <a:lnTo>
                    <a:pt x="13169" y="37846"/>
                  </a:lnTo>
                  <a:lnTo>
                    <a:pt x="46088" y="37846"/>
                  </a:lnTo>
                  <a:lnTo>
                    <a:pt x="46088" y="36322"/>
                  </a:lnTo>
                  <a:close/>
                </a:path>
                <a:path w="54610" h="95885">
                  <a:moveTo>
                    <a:pt x="47650" y="30607"/>
                  </a:moveTo>
                  <a:lnTo>
                    <a:pt x="15493" y="30607"/>
                  </a:lnTo>
                  <a:lnTo>
                    <a:pt x="15493" y="34036"/>
                  </a:lnTo>
                  <a:lnTo>
                    <a:pt x="16268" y="34036"/>
                  </a:lnTo>
                  <a:lnTo>
                    <a:pt x="16268" y="34798"/>
                  </a:lnTo>
                  <a:lnTo>
                    <a:pt x="15493" y="35560"/>
                  </a:lnTo>
                  <a:lnTo>
                    <a:pt x="15493" y="36322"/>
                  </a:lnTo>
                  <a:lnTo>
                    <a:pt x="48031" y="36322"/>
                  </a:lnTo>
                  <a:lnTo>
                    <a:pt x="48031" y="35560"/>
                  </a:lnTo>
                  <a:lnTo>
                    <a:pt x="47650" y="35560"/>
                  </a:lnTo>
                  <a:lnTo>
                    <a:pt x="47650" y="33274"/>
                  </a:lnTo>
                  <a:lnTo>
                    <a:pt x="46088" y="33274"/>
                  </a:lnTo>
                  <a:lnTo>
                    <a:pt x="46088" y="32131"/>
                  </a:lnTo>
                  <a:lnTo>
                    <a:pt x="46875" y="32131"/>
                  </a:lnTo>
                  <a:lnTo>
                    <a:pt x="47650" y="31369"/>
                  </a:lnTo>
                  <a:lnTo>
                    <a:pt x="47650" y="30607"/>
                  </a:lnTo>
                  <a:close/>
                </a:path>
                <a:path w="54610" h="95885">
                  <a:moveTo>
                    <a:pt x="46875" y="32893"/>
                  </a:moveTo>
                  <a:lnTo>
                    <a:pt x="46088" y="33274"/>
                  </a:lnTo>
                  <a:lnTo>
                    <a:pt x="46875" y="33274"/>
                  </a:lnTo>
                  <a:lnTo>
                    <a:pt x="46875" y="32893"/>
                  </a:lnTo>
                  <a:close/>
                </a:path>
                <a:path w="54610" h="95885">
                  <a:moveTo>
                    <a:pt x="48031" y="28956"/>
                  </a:moveTo>
                  <a:lnTo>
                    <a:pt x="15493" y="28956"/>
                  </a:lnTo>
                  <a:lnTo>
                    <a:pt x="15493" y="29718"/>
                  </a:lnTo>
                  <a:lnTo>
                    <a:pt x="14719" y="29718"/>
                  </a:lnTo>
                  <a:lnTo>
                    <a:pt x="14719" y="30607"/>
                  </a:lnTo>
                  <a:lnTo>
                    <a:pt x="47650" y="30607"/>
                  </a:lnTo>
                  <a:lnTo>
                    <a:pt x="47650" y="31369"/>
                  </a:lnTo>
                  <a:lnTo>
                    <a:pt x="48031" y="30607"/>
                  </a:lnTo>
                  <a:lnTo>
                    <a:pt x="48031" y="28956"/>
                  </a:lnTo>
                  <a:close/>
                </a:path>
                <a:path w="54610" h="95885">
                  <a:moveTo>
                    <a:pt x="50355" y="29718"/>
                  </a:moveTo>
                  <a:lnTo>
                    <a:pt x="49580" y="29718"/>
                  </a:lnTo>
                  <a:lnTo>
                    <a:pt x="49580" y="30607"/>
                  </a:lnTo>
                  <a:lnTo>
                    <a:pt x="50355" y="30607"/>
                  </a:lnTo>
                  <a:lnTo>
                    <a:pt x="50355" y="29718"/>
                  </a:lnTo>
                  <a:close/>
                </a:path>
                <a:path w="54610" h="95885">
                  <a:moveTo>
                    <a:pt x="52679" y="28194"/>
                  </a:moveTo>
                  <a:lnTo>
                    <a:pt x="16268" y="28194"/>
                  </a:lnTo>
                  <a:lnTo>
                    <a:pt x="16268" y="28956"/>
                  </a:lnTo>
                  <a:lnTo>
                    <a:pt x="48806" y="28956"/>
                  </a:lnTo>
                  <a:lnTo>
                    <a:pt x="48806" y="29718"/>
                  </a:lnTo>
                  <a:lnTo>
                    <a:pt x="51904" y="29718"/>
                  </a:lnTo>
                  <a:lnTo>
                    <a:pt x="52679" y="28956"/>
                  </a:lnTo>
                  <a:lnTo>
                    <a:pt x="52679" y="28194"/>
                  </a:lnTo>
                  <a:close/>
                </a:path>
                <a:path w="54610" h="95885">
                  <a:moveTo>
                    <a:pt x="52679" y="26670"/>
                  </a:moveTo>
                  <a:lnTo>
                    <a:pt x="15493" y="26670"/>
                  </a:lnTo>
                  <a:lnTo>
                    <a:pt x="16268" y="27432"/>
                  </a:lnTo>
                  <a:lnTo>
                    <a:pt x="17043" y="27432"/>
                  </a:lnTo>
                  <a:lnTo>
                    <a:pt x="17043" y="28194"/>
                  </a:lnTo>
                  <a:lnTo>
                    <a:pt x="53454" y="28194"/>
                  </a:lnTo>
                  <a:lnTo>
                    <a:pt x="53454" y="27432"/>
                  </a:lnTo>
                  <a:lnTo>
                    <a:pt x="52679" y="26670"/>
                  </a:lnTo>
                  <a:close/>
                </a:path>
                <a:path w="54610" h="95885">
                  <a:moveTo>
                    <a:pt x="54228" y="26670"/>
                  </a:moveTo>
                  <a:lnTo>
                    <a:pt x="53454" y="26670"/>
                  </a:lnTo>
                  <a:lnTo>
                    <a:pt x="53454" y="27432"/>
                  </a:lnTo>
                  <a:lnTo>
                    <a:pt x="54228" y="26670"/>
                  </a:lnTo>
                  <a:close/>
                </a:path>
                <a:path w="54610" h="95885">
                  <a:moveTo>
                    <a:pt x="51904" y="25908"/>
                  </a:moveTo>
                  <a:lnTo>
                    <a:pt x="14719" y="25908"/>
                  </a:lnTo>
                  <a:lnTo>
                    <a:pt x="14719" y="26670"/>
                  </a:lnTo>
                  <a:lnTo>
                    <a:pt x="51904" y="26670"/>
                  </a:lnTo>
                  <a:lnTo>
                    <a:pt x="51904" y="25908"/>
                  </a:lnTo>
                  <a:close/>
                </a:path>
                <a:path w="54610" h="95885">
                  <a:moveTo>
                    <a:pt x="52679" y="25146"/>
                  </a:moveTo>
                  <a:lnTo>
                    <a:pt x="15493" y="25146"/>
                  </a:lnTo>
                  <a:lnTo>
                    <a:pt x="15493" y="25908"/>
                  </a:lnTo>
                  <a:lnTo>
                    <a:pt x="52679" y="25908"/>
                  </a:lnTo>
                  <a:lnTo>
                    <a:pt x="52679" y="25146"/>
                  </a:lnTo>
                  <a:close/>
                </a:path>
                <a:path w="54610" h="95885">
                  <a:moveTo>
                    <a:pt x="51130" y="23622"/>
                  </a:moveTo>
                  <a:lnTo>
                    <a:pt x="17818" y="23622"/>
                  </a:lnTo>
                  <a:lnTo>
                    <a:pt x="17043" y="24384"/>
                  </a:lnTo>
                  <a:lnTo>
                    <a:pt x="17043" y="25146"/>
                  </a:lnTo>
                  <a:lnTo>
                    <a:pt x="51904" y="25146"/>
                  </a:lnTo>
                  <a:lnTo>
                    <a:pt x="51130" y="24384"/>
                  </a:lnTo>
                  <a:lnTo>
                    <a:pt x="51130" y="23622"/>
                  </a:lnTo>
                  <a:close/>
                </a:path>
                <a:path w="54610" h="95885">
                  <a:moveTo>
                    <a:pt x="19367" y="23241"/>
                  </a:moveTo>
                  <a:lnTo>
                    <a:pt x="18592" y="23241"/>
                  </a:lnTo>
                  <a:lnTo>
                    <a:pt x="18592" y="23622"/>
                  </a:lnTo>
                  <a:lnTo>
                    <a:pt x="19367" y="23622"/>
                  </a:lnTo>
                  <a:lnTo>
                    <a:pt x="19367" y="23241"/>
                  </a:lnTo>
                  <a:close/>
                </a:path>
                <a:path w="54610" h="95885">
                  <a:moveTo>
                    <a:pt x="23634" y="23241"/>
                  </a:moveTo>
                  <a:lnTo>
                    <a:pt x="19761" y="23241"/>
                  </a:lnTo>
                  <a:lnTo>
                    <a:pt x="19761" y="23622"/>
                  </a:lnTo>
                  <a:lnTo>
                    <a:pt x="23634" y="23622"/>
                  </a:lnTo>
                  <a:lnTo>
                    <a:pt x="23634" y="23241"/>
                  </a:lnTo>
                  <a:close/>
                </a:path>
                <a:path w="54610" h="95885">
                  <a:moveTo>
                    <a:pt x="51904" y="23241"/>
                  </a:moveTo>
                  <a:lnTo>
                    <a:pt x="24409" y="23241"/>
                  </a:lnTo>
                  <a:lnTo>
                    <a:pt x="24409" y="23622"/>
                  </a:lnTo>
                  <a:lnTo>
                    <a:pt x="51904" y="23622"/>
                  </a:lnTo>
                  <a:lnTo>
                    <a:pt x="51904" y="23241"/>
                  </a:lnTo>
                  <a:close/>
                </a:path>
                <a:path w="54610" h="95885">
                  <a:moveTo>
                    <a:pt x="22859" y="22479"/>
                  </a:moveTo>
                  <a:lnTo>
                    <a:pt x="20523" y="22479"/>
                  </a:lnTo>
                  <a:lnTo>
                    <a:pt x="20523" y="23241"/>
                  </a:lnTo>
                  <a:lnTo>
                    <a:pt x="22859" y="23241"/>
                  </a:lnTo>
                  <a:lnTo>
                    <a:pt x="22859" y="22479"/>
                  </a:lnTo>
                  <a:close/>
                </a:path>
                <a:path w="54610" h="95885">
                  <a:moveTo>
                    <a:pt x="52679" y="22479"/>
                  </a:moveTo>
                  <a:lnTo>
                    <a:pt x="25184" y="22479"/>
                  </a:lnTo>
                  <a:lnTo>
                    <a:pt x="25184" y="23241"/>
                  </a:lnTo>
                  <a:lnTo>
                    <a:pt x="52679" y="23241"/>
                  </a:lnTo>
                  <a:lnTo>
                    <a:pt x="52679" y="22479"/>
                  </a:lnTo>
                  <a:close/>
                </a:path>
                <a:path w="54610" h="95885">
                  <a:moveTo>
                    <a:pt x="22085" y="21717"/>
                  </a:moveTo>
                  <a:lnTo>
                    <a:pt x="21310" y="22479"/>
                  </a:lnTo>
                  <a:lnTo>
                    <a:pt x="22085" y="22479"/>
                  </a:lnTo>
                  <a:lnTo>
                    <a:pt x="22085" y="21717"/>
                  </a:lnTo>
                  <a:close/>
                </a:path>
                <a:path w="54610" h="95885">
                  <a:moveTo>
                    <a:pt x="51904" y="20828"/>
                  </a:moveTo>
                  <a:lnTo>
                    <a:pt x="51130" y="20828"/>
                  </a:lnTo>
                  <a:lnTo>
                    <a:pt x="51130" y="21717"/>
                  </a:lnTo>
                  <a:lnTo>
                    <a:pt x="24409" y="21717"/>
                  </a:lnTo>
                  <a:lnTo>
                    <a:pt x="24409" y="22479"/>
                  </a:lnTo>
                  <a:lnTo>
                    <a:pt x="51904" y="22479"/>
                  </a:lnTo>
                  <a:lnTo>
                    <a:pt x="51904" y="20828"/>
                  </a:lnTo>
                  <a:close/>
                </a:path>
                <a:path w="54610" h="95885">
                  <a:moveTo>
                    <a:pt x="50355" y="20066"/>
                  </a:moveTo>
                  <a:lnTo>
                    <a:pt x="24409" y="20066"/>
                  </a:lnTo>
                  <a:lnTo>
                    <a:pt x="24409" y="20828"/>
                  </a:lnTo>
                  <a:lnTo>
                    <a:pt x="25184" y="21717"/>
                  </a:lnTo>
                  <a:lnTo>
                    <a:pt x="51130" y="21717"/>
                  </a:lnTo>
                  <a:lnTo>
                    <a:pt x="51130" y="20828"/>
                  </a:lnTo>
                  <a:lnTo>
                    <a:pt x="50355" y="20828"/>
                  </a:lnTo>
                  <a:lnTo>
                    <a:pt x="50355" y="20066"/>
                  </a:lnTo>
                  <a:close/>
                </a:path>
                <a:path w="54610" h="95885">
                  <a:moveTo>
                    <a:pt x="45313" y="762"/>
                  </a:moveTo>
                  <a:lnTo>
                    <a:pt x="37960" y="762"/>
                  </a:lnTo>
                  <a:lnTo>
                    <a:pt x="35636" y="1524"/>
                  </a:lnTo>
                  <a:lnTo>
                    <a:pt x="34861" y="3175"/>
                  </a:lnTo>
                  <a:lnTo>
                    <a:pt x="34086" y="5080"/>
                  </a:lnTo>
                  <a:lnTo>
                    <a:pt x="31762" y="8128"/>
                  </a:lnTo>
                  <a:lnTo>
                    <a:pt x="30213" y="11176"/>
                  </a:lnTo>
                  <a:lnTo>
                    <a:pt x="29044" y="12065"/>
                  </a:lnTo>
                  <a:lnTo>
                    <a:pt x="27508" y="13589"/>
                  </a:lnTo>
                  <a:lnTo>
                    <a:pt x="27508" y="16256"/>
                  </a:lnTo>
                  <a:lnTo>
                    <a:pt x="26733" y="17018"/>
                  </a:lnTo>
                  <a:lnTo>
                    <a:pt x="26733" y="17780"/>
                  </a:lnTo>
                  <a:lnTo>
                    <a:pt x="25946" y="17780"/>
                  </a:lnTo>
                  <a:lnTo>
                    <a:pt x="25946" y="20066"/>
                  </a:lnTo>
                  <a:lnTo>
                    <a:pt x="51130" y="20066"/>
                  </a:lnTo>
                  <a:lnTo>
                    <a:pt x="51130" y="19304"/>
                  </a:lnTo>
                  <a:lnTo>
                    <a:pt x="50355" y="19304"/>
                  </a:lnTo>
                  <a:lnTo>
                    <a:pt x="50355" y="18542"/>
                  </a:lnTo>
                  <a:lnTo>
                    <a:pt x="51904" y="18542"/>
                  </a:lnTo>
                  <a:lnTo>
                    <a:pt x="51904" y="16256"/>
                  </a:lnTo>
                  <a:lnTo>
                    <a:pt x="51130" y="16256"/>
                  </a:lnTo>
                  <a:lnTo>
                    <a:pt x="51130" y="13970"/>
                  </a:lnTo>
                  <a:lnTo>
                    <a:pt x="51904" y="13589"/>
                  </a:lnTo>
                  <a:lnTo>
                    <a:pt x="51130" y="13589"/>
                  </a:lnTo>
                  <a:lnTo>
                    <a:pt x="50355" y="12827"/>
                  </a:lnTo>
                  <a:lnTo>
                    <a:pt x="50355" y="12065"/>
                  </a:lnTo>
                  <a:lnTo>
                    <a:pt x="49580" y="11176"/>
                  </a:lnTo>
                  <a:lnTo>
                    <a:pt x="49580" y="10414"/>
                  </a:lnTo>
                  <a:lnTo>
                    <a:pt x="48806" y="10414"/>
                  </a:lnTo>
                  <a:lnTo>
                    <a:pt x="48806" y="8890"/>
                  </a:lnTo>
                  <a:lnTo>
                    <a:pt x="48031" y="8890"/>
                  </a:lnTo>
                  <a:lnTo>
                    <a:pt x="48031" y="8128"/>
                  </a:lnTo>
                  <a:lnTo>
                    <a:pt x="46875" y="8128"/>
                  </a:lnTo>
                  <a:lnTo>
                    <a:pt x="46875" y="7366"/>
                  </a:lnTo>
                  <a:lnTo>
                    <a:pt x="45313" y="7366"/>
                  </a:lnTo>
                  <a:lnTo>
                    <a:pt x="45313" y="5842"/>
                  </a:lnTo>
                  <a:lnTo>
                    <a:pt x="46088" y="5842"/>
                  </a:lnTo>
                  <a:lnTo>
                    <a:pt x="46088" y="2286"/>
                  </a:lnTo>
                  <a:lnTo>
                    <a:pt x="45313" y="2286"/>
                  </a:lnTo>
                  <a:lnTo>
                    <a:pt x="45313" y="762"/>
                  </a:lnTo>
                  <a:close/>
                </a:path>
                <a:path w="54610" h="95885">
                  <a:moveTo>
                    <a:pt x="25946" y="18542"/>
                  </a:moveTo>
                  <a:lnTo>
                    <a:pt x="25184" y="18542"/>
                  </a:lnTo>
                  <a:lnTo>
                    <a:pt x="25184" y="19304"/>
                  </a:lnTo>
                  <a:lnTo>
                    <a:pt x="25946" y="19304"/>
                  </a:lnTo>
                  <a:lnTo>
                    <a:pt x="25946" y="18542"/>
                  </a:lnTo>
                  <a:close/>
                </a:path>
                <a:path w="54610" h="95885">
                  <a:moveTo>
                    <a:pt x="52679" y="17018"/>
                  </a:moveTo>
                  <a:lnTo>
                    <a:pt x="51904" y="17018"/>
                  </a:lnTo>
                  <a:lnTo>
                    <a:pt x="51904" y="17780"/>
                  </a:lnTo>
                  <a:lnTo>
                    <a:pt x="52679" y="17018"/>
                  </a:lnTo>
                  <a:close/>
                </a:path>
                <a:path w="54610" h="95885">
                  <a:moveTo>
                    <a:pt x="47650" y="7366"/>
                  </a:moveTo>
                  <a:lnTo>
                    <a:pt x="46875" y="7366"/>
                  </a:lnTo>
                  <a:lnTo>
                    <a:pt x="46875" y="8128"/>
                  </a:lnTo>
                  <a:lnTo>
                    <a:pt x="47650" y="8128"/>
                  </a:lnTo>
                  <a:lnTo>
                    <a:pt x="47650" y="7366"/>
                  </a:lnTo>
                  <a:close/>
                </a:path>
                <a:path w="54610" h="95885">
                  <a:moveTo>
                    <a:pt x="43764" y="0"/>
                  </a:moveTo>
                  <a:lnTo>
                    <a:pt x="42227" y="0"/>
                  </a:lnTo>
                  <a:lnTo>
                    <a:pt x="39128" y="762"/>
                  </a:lnTo>
                  <a:lnTo>
                    <a:pt x="44551" y="762"/>
                  </a:lnTo>
                  <a:lnTo>
                    <a:pt x="43764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5877427" y="2751297"/>
              <a:ext cx="54610" cy="95885"/>
            </a:xfrm>
            <a:custGeom>
              <a:avLst/>
              <a:gdLst/>
              <a:ahLst/>
              <a:cxnLst/>
              <a:rect l="l" t="t" r="r" b="b"/>
              <a:pathLst>
                <a:path w="54610" h="95885">
                  <a:moveTo>
                    <a:pt x="54228" y="26644"/>
                  </a:moveTo>
                  <a:lnTo>
                    <a:pt x="53454" y="27419"/>
                  </a:lnTo>
                  <a:lnTo>
                    <a:pt x="54228" y="27419"/>
                  </a:lnTo>
                  <a:lnTo>
                    <a:pt x="53454" y="27419"/>
                  </a:lnTo>
                  <a:lnTo>
                    <a:pt x="53454" y="28193"/>
                  </a:lnTo>
                  <a:lnTo>
                    <a:pt x="52679" y="28193"/>
                  </a:lnTo>
                  <a:lnTo>
                    <a:pt x="52679" y="28968"/>
                  </a:lnTo>
                  <a:lnTo>
                    <a:pt x="53454" y="28968"/>
                  </a:lnTo>
                  <a:lnTo>
                    <a:pt x="52679" y="28968"/>
                  </a:lnTo>
                  <a:lnTo>
                    <a:pt x="51904" y="29730"/>
                  </a:lnTo>
                  <a:lnTo>
                    <a:pt x="51130" y="29730"/>
                  </a:lnTo>
                  <a:lnTo>
                    <a:pt x="51130" y="30518"/>
                  </a:lnTo>
                  <a:lnTo>
                    <a:pt x="51130" y="29730"/>
                  </a:lnTo>
                  <a:lnTo>
                    <a:pt x="50355" y="29730"/>
                  </a:lnTo>
                  <a:lnTo>
                    <a:pt x="50355" y="30518"/>
                  </a:lnTo>
                  <a:lnTo>
                    <a:pt x="50355" y="29730"/>
                  </a:lnTo>
                  <a:lnTo>
                    <a:pt x="50355" y="30518"/>
                  </a:lnTo>
                  <a:lnTo>
                    <a:pt x="49580" y="30518"/>
                  </a:lnTo>
                  <a:lnTo>
                    <a:pt x="49580" y="29730"/>
                  </a:lnTo>
                  <a:lnTo>
                    <a:pt x="48806" y="29730"/>
                  </a:lnTo>
                  <a:lnTo>
                    <a:pt x="48806" y="28968"/>
                  </a:lnTo>
                  <a:lnTo>
                    <a:pt x="48031" y="28968"/>
                  </a:lnTo>
                  <a:lnTo>
                    <a:pt x="48031" y="29730"/>
                  </a:lnTo>
                  <a:lnTo>
                    <a:pt x="48031" y="30518"/>
                  </a:lnTo>
                  <a:lnTo>
                    <a:pt x="47650" y="31280"/>
                  </a:lnTo>
                  <a:lnTo>
                    <a:pt x="47650" y="30518"/>
                  </a:lnTo>
                  <a:lnTo>
                    <a:pt x="47650" y="31280"/>
                  </a:lnTo>
                  <a:lnTo>
                    <a:pt x="46875" y="32054"/>
                  </a:lnTo>
                  <a:lnTo>
                    <a:pt x="46088" y="32054"/>
                  </a:lnTo>
                  <a:lnTo>
                    <a:pt x="46088" y="32829"/>
                  </a:lnTo>
                  <a:lnTo>
                    <a:pt x="46088" y="33210"/>
                  </a:lnTo>
                  <a:lnTo>
                    <a:pt x="46088" y="32829"/>
                  </a:lnTo>
                  <a:lnTo>
                    <a:pt x="46088" y="33210"/>
                  </a:lnTo>
                  <a:lnTo>
                    <a:pt x="46875" y="32829"/>
                  </a:lnTo>
                  <a:lnTo>
                    <a:pt x="46875" y="33210"/>
                  </a:lnTo>
                  <a:lnTo>
                    <a:pt x="47650" y="33210"/>
                  </a:lnTo>
                  <a:lnTo>
                    <a:pt x="46875" y="33210"/>
                  </a:lnTo>
                  <a:lnTo>
                    <a:pt x="47650" y="33210"/>
                  </a:lnTo>
                  <a:lnTo>
                    <a:pt x="47650" y="33985"/>
                  </a:lnTo>
                  <a:lnTo>
                    <a:pt x="47650" y="34759"/>
                  </a:lnTo>
                  <a:lnTo>
                    <a:pt x="47650" y="35534"/>
                  </a:lnTo>
                  <a:lnTo>
                    <a:pt x="48031" y="35534"/>
                  </a:lnTo>
                  <a:lnTo>
                    <a:pt x="48031" y="36309"/>
                  </a:lnTo>
                  <a:lnTo>
                    <a:pt x="47650" y="36309"/>
                  </a:lnTo>
                  <a:lnTo>
                    <a:pt x="46875" y="36309"/>
                  </a:lnTo>
                  <a:lnTo>
                    <a:pt x="46088" y="36309"/>
                  </a:lnTo>
                  <a:lnTo>
                    <a:pt x="46088" y="37071"/>
                  </a:lnTo>
                  <a:lnTo>
                    <a:pt x="46088" y="37845"/>
                  </a:lnTo>
                  <a:lnTo>
                    <a:pt x="46875" y="37845"/>
                  </a:lnTo>
                  <a:lnTo>
                    <a:pt x="46875" y="38620"/>
                  </a:lnTo>
                  <a:lnTo>
                    <a:pt x="47650" y="38620"/>
                  </a:lnTo>
                  <a:lnTo>
                    <a:pt x="48031" y="38620"/>
                  </a:lnTo>
                  <a:lnTo>
                    <a:pt x="47650" y="38620"/>
                  </a:lnTo>
                  <a:lnTo>
                    <a:pt x="47650" y="39395"/>
                  </a:lnTo>
                  <a:lnTo>
                    <a:pt x="48031" y="39395"/>
                  </a:lnTo>
                  <a:lnTo>
                    <a:pt x="48031" y="40170"/>
                  </a:lnTo>
                  <a:lnTo>
                    <a:pt x="48031" y="40932"/>
                  </a:lnTo>
                  <a:lnTo>
                    <a:pt x="48806" y="40932"/>
                  </a:lnTo>
                  <a:lnTo>
                    <a:pt x="49580" y="40932"/>
                  </a:lnTo>
                  <a:lnTo>
                    <a:pt x="49580" y="41706"/>
                  </a:lnTo>
                  <a:lnTo>
                    <a:pt x="49580" y="42481"/>
                  </a:lnTo>
                  <a:lnTo>
                    <a:pt x="49580" y="42862"/>
                  </a:lnTo>
                  <a:lnTo>
                    <a:pt x="50355" y="42862"/>
                  </a:lnTo>
                  <a:lnTo>
                    <a:pt x="51130" y="42862"/>
                  </a:lnTo>
                  <a:lnTo>
                    <a:pt x="50355" y="43637"/>
                  </a:lnTo>
                  <a:lnTo>
                    <a:pt x="51130" y="43637"/>
                  </a:lnTo>
                  <a:lnTo>
                    <a:pt x="50355" y="43637"/>
                  </a:lnTo>
                  <a:lnTo>
                    <a:pt x="50355" y="44411"/>
                  </a:lnTo>
                  <a:lnTo>
                    <a:pt x="49580" y="44411"/>
                  </a:lnTo>
                  <a:lnTo>
                    <a:pt x="48806" y="44411"/>
                  </a:lnTo>
                  <a:lnTo>
                    <a:pt x="48031" y="44411"/>
                  </a:lnTo>
                  <a:lnTo>
                    <a:pt x="48806" y="44411"/>
                  </a:lnTo>
                  <a:lnTo>
                    <a:pt x="48806" y="45186"/>
                  </a:lnTo>
                  <a:lnTo>
                    <a:pt x="48806" y="45961"/>
                  </a:lnTo>
                  <a:lnTo>
                    <a:pt x="48031" y="45961"/>
                  </a:lnTo>
                  <a:lnTo>
                    <a:pt x="48031" y="46723"/>
                  </a:lnTo>
                  <a:lnTo>
                    <a:pt x="47650" y="46723"/>
                  </a:lnTo>
                  <a:lnTo>
                    <a:pt x="47650" y="47510"/>
                  </a:lnTo>
                  <a:lnTo>
                    <a:pt x="47650" y="48272"/>
                  </a:lnTo>
                  <a:lnTo>
                    <a:pt x="48806" y="49822"/>
                  </a:lnTo>
                  <a:lnTo>
                    <a:pt x="46875" y="49822"/>
                  </a:lnTo>
                  <a:lnTo>
                    <a:pt x="46088" y="50596"/>
                  </a:lnTo>
                  <a:lnTo>
                    <a:pt x="45313" y="50596"/>
                  </a:lnTo>
                  <a:lnTo>
                    <a:pt x="44551" y="50596"/>
                  </a:lnTo>
                  <a:lnTo>
                    <a:pt x="44551" y="51371"/>
                  </a:lnTo>
                  <a:lnTo>
                    <a:pt x="45313" y="51371"/>
                  </a:lnTo>
                  <a:lnTo>
                    <a:pt x="44551" y="51371"/>
                  </a:lnTo>
                  <a:lnTo>
                    <a:pt x="43764" y="51371"/>
                  </a:lnTo>
                  <a:lnTo>
                    <a:pt x="43764" y="52133"/>
                  </a:lnTo>
                  <a:lnTo>
                    <a:pt x="43002" y="52133"/>
                  </a:lnTo>
                  <a:lnTo>
                    <a:pt x="42227" y="52527"/>
                  </a:lnTo>
                  <a:lnTo>
                    <a:pt x="41452" y="53301"/>
                  </a:lnTo>
                  <a:lnTo>
                    <a:pt x="42227" y="53301"/>
                  </a:lnTo>
                  <a:lnTo>
                    <a:pt x="42227" y="52527"/>
                  </a:lnTo>
                  <a:lnTo>
                    <a:pt x="43002" y="52527"/>
                  </a:lnTo>
                  <a:lnTo>
                    <a:pt x="43002" y="53301"/>
                  </a:lnTo>
                  <a:lnTo>
                    <a:pt x="42227" y="53301"/>
                  </a:lnTo>
                  <a:lnTo>
                    <a:pt x="42227" y="54063"/>
                  </a:lnTo>
                  <a:lnTo>
                    <a:pt x="41452" y="54063"/>
                  </a:lnTo>
                  <a:lnTo>
                    <a:pt x="42227" y="54063"/>
                  </a:lnTo>
                  <a:lnTo>
                    <a:pt x="42227" y="54838"/>
                  </a:lnTo>
                  <a:lnTo>
                    <a:pt x="42227" y="55613"/>
                  </a:lnTo>
                  <a:lnTo>
                    <a:pt x="42227" y="56387"/>
                  </a:lnTo>
                  <a:lnTo>
                    <a:pt x="43002" y="56387"/>
                  </a:lnTo>
                  <a:lnTo>
                    <a:pt x="43002" y="57162"/>
                  </a:lnTo>
                  <a:lnTo>
                    <a:pt x="43002" y="57924"/>
                  </a:lnTo>
                  <a:lnTo>
                    <a:pt x="42227" y="57924"/>
                  </a:lnTo>
                  <a:lnTo>
                    <a:pt x="42227" y="58699"/>
                  </a:lnTo>
                  <a:lnTo>
                    <a:pt x="41452" y="58699"/>
                  </a:lnTo>
                  <a:lnTo>
                    <a:pt x="40665" y="58699"/>
                  </a:lnTo>
                  <a:lnTo>
                    <a:pt x="40665" y="59474"/>
                  </a:lnTo>
                  <a:lnTo>
                    <a:pt x="40665" y="60248"/>
                  </a:lnTo>
                  <a:lnTo>
                    <a:pt x="39890" y="61023"/>
                  </a:lnTo>
                  <a:lnTo>
                    <a:pt x="39890" y="61798"/>
                  </a:lnTo>
                  <a:lnTo>
                    <a:pt x="39128" y="62179"/>
                  </a:lnTo>
                  <a:lnTo>
                    <a:pt x="38341" y="62179"/>
                  </a:lnTo>
                  <a:lnTo>
                    <a:pt x="38341" y="62953"/>
                  </a:lnTo>
                  <a:lnTo>
                    <a:pt x="38341" y="63728"/>
                  </a:lnTo>
                  <a:lnTo>
                    <a:pt x="38341" y="64503"/>
                  </a:lnTo>
                  <a:lnTo>
                    <a:pt x="39128" y="64503"/>
                  </a:lnTo>
                  <a:lnTo>
                    <a:pt x="39128" y="65265"/>
                  </a:lnTo>
                  <a:lnTo>
                    <a:pt x="39890" y="65265"/>
                  </a:lnTo>
                  <a:lnTo>
                    <a:pt x="40665" y="65265"/>
                  </a:lnTo>
                  <a:lnTo>
                    <a:pt x="40665" y="66039"/>
                  </a:lnTo>
                  <a:lnTo>
                    <a:pt x="39890" y="66039"/>
                  </a:lnTo>
                  <a:lnTo>
                    <a:pt x="39890" y="66814"/>
                  </a:lnTo>
                  <a:lnTo>
                    <a:pt x="39128" y="66814"/>
                  </a:lnTo>
                  <a:lnTo>
                    <a:pt x="39128" y="67589"/>
                  </a:lnTo>
                  <a:lnTo>
                    <a:pt x="38341" y="67589"/>
                  </a:lnTo>
                  <a:lnTo>
                    <a:pt x="38341" y="66814"/>
                  </a:lnTo>
                  <a:lnTo>
                    <a:pt x="37960" y="66814"/>
                  </a:lnTo>
                  <a:lnTo>
                    <a:pt x="37960" y="67589"/>
                  </a:lnTo>
                  <a:lnTo>
                    <a:pt x="38341" y="67589"/>
                  </a:lnTo>
                  <a:lnTo>
                    <a:pt x="37960" y="67589"/>
                  </a:lnTo>
                  <a:lnTo>
                    <a:pt x="37960" y="68364"/>
                  </a:lnTo>
                  <a:lnTo>
                    <a:pt x="37185" y="68364"/>
                  </a:lnTo>
                  <a:lnTo>
                    <a:pt x="36410" y="67589"/>
                  </a:lnTo>
                  <a:lnTo>
                    <a:pt x="36410" y="68364"/>
                  </a:lnTo>
                  <a:lnTo>
                    <a:pt x="35636" y="68364"/>
                  </a:lnTo>
                  <a:lnTo>
                    <a:pt x="35636" y="69138"/>
                  </a:lnTo>
                  <a:lnTo>
                    <a:pt x="36410" y="69138"/>
                  </a:lnTo>
                  <a:lnTo>
                    <a:pt x="35636" y="69138"/>
                  </a:lnTo>
                  <a:lnTo>
                    <a:pt x="35636" y="69900"/>
                  </a:lnTo>
                  <a:lnTo>
                    <a:pt x="35636" y="69138"/>
                  </a:lnTo>
                  <a:lnTo>
                    <a:pt x="34861" y="69138"/>
                  </a:lnTo>
                  <a:lnTo>
                    <a:pt x="35636" y="69138"/>
                  </a:lnTo>
                  <a:lnTo>
                    <a:pt x="35636" y="69900"/>
                  </a:lnTo>
                  <a:lnTo>
                    <a:pt x="34861" y="69900"/>
                  </a:lnTo>
                  <a:lnTo>
                    <a:pt x="34861" y="70675"/>
                  </a:lnTo>
                  <a:lnTo>
                    <a:pt x="34861" y="71069"/>
                  </a:lnTo>
                  <a:lnTo>
                    <a:pt x="34861" y="71831"/>
                  </a:lnTo>
                  <a:lnTo>
                    <a:pt x="35636" y="71831"/>
                  </a:lnTo>
                  <a:lnTo>
                    <a:pt x="36410" y="72605"/>
                  </a:lnTo>
                  <a:lnTo>
                    <a:pt x="36410" y="73380"/>
                  </a:lnTo>
                  <a:lnTo>
                    <a:pt x="37185" y="73380"/>
                  </a:lnTo>
                  <a:lnTo>
                    <a:pt x="36410" y="73380"/>
                  </a:lnTo>
                  <a:lnTo>
                    <a:pt x="35636" y="74155"/>
                  </a:lnTo>
                  <a:lnTo>
                    <a:pt x="34861" y="74155"/>
                  </a:lnTo>
                  <a:lnTo>
                    <a:pt x="34861" y="74929"/>
                  </a:lnTo>
                  <a:lnTo>
                    <a:pt x="34086" y="74929"/>
                  </a:lnTo>
                  <a:lnTo>
                    <a:pt x="34086" y="75704"/>
                  </a:lnTo>
                  <a:lnTo>
                    <a:pt x="34086" y="74929"/>
                  </a:lnTo>
                  <a:lnTo>
                    <a:pt x="34086" y="75704"/>
                  </a:lnTo>
                  <a:lnTo>
                    <a:pt x="33312" y="75704"/>
                  </a:lnTo>
                  <a:lnTo>
                    <a:pt x="33312" y="76479"/>
                  </a:lnTo>
                  <a:lnTo>
                    <a:pt x="34086" y="77241"/>
                  </a:lnTo>
                  <a:lnTo>
                    <a:pt x="34086" y="78016"/>
                  </a:lnTo>
                  <a:lnTo>
                    <a:pt x="34861" y="78790"/>
                  </a:lnTo>
                  <a:lnTo>
                    <a:pt x="34861" y="79565"/>
                  </a:lnTo>
                  <a:lnTo>
                    <a:pt x="34086" y="79565"/>
                  </a:lnTo>
                  <a:lnTo>
                    <a:pt x="34086" y="80340"/>
                  </a:lnTo>
                  <a:lnTo>
                    <a:pt x="33312" y="80340"/>
                  </a:lnTo>
                  <a:lnTo>
                    <a:pt x="33312" y="80721"/>
                  </a:lnTo>
                  <a:lnTo>
                    <a:pt x="33312" y="81495"/>
                  </a:lnTo>
                  <a:lnTo>
                    <a:pt x="34086" y="81495"/>
                  </a:lnTo>
                  <a:lnTo>
                    <a:pt x="34086" y="82270"/>
                  </a:lnTo>
                  <a:lnTo>
                    <a:pt x="34861" y="82270"/>
                  </a:lnTo>
                  <a:lnTo>
                    <a:pt x="34086" y="82270"/>
                  </a:lnTo>
                  <a:lnTo>
                    <a:pt x="34861" y="82270"/>
                  </a:lnTo>
                  <a:lnTo>
                    <a:pt x="34861" y="83032"/>
                  </a:lnTo>
                  <a:lnTo>
                    <a:pt x="35636" y="83032"/>
                  </a:lnTo>
                  <a:lnTo>
                    <a:pt x="35636" y="83807"/>
                  </a:lnTo>
                  <a:lnTo>
                    <a:pt x="34861" y="84581"/>
                  </a:lnTo>
                  <a:lnTo>
                    <a:pt x="34086" y="84581"/>
                  </a:lnTo>
                  <a:lnTo>
                    <a:pt x="33312" y="85356"/>
                  </a:lnTo>
                  <a:lnTo>
                    <a:pt x="34086" y="86131"/>
                  </a:lnTo>
                  <a:lnTo>
                    <a:pt x="33312" y="86893"/>
                  </a:lnTo>
                  <a:lnTo>
                    <a:pt x="32537" y="86893"/>
                  </a:lnTo>
                  <a:lnTo>
                    <a:pt x="31762" y="86893"/>
                  </a:lnTo>
                  <a:lnTo>
                    <a:pt x="31762" y="87680"/>
                  </a:lnTo>
                  <a:lnTo>
                    <a:pt x="31762" y="88442"/>
                  </a:lnTo>
                  <a:lnTo>
                    <a:pt x="31762" y="89217"/>
                  </a:lnTo>
                  <a:lnTo>
                    <a:pt x="30987" y="89217"/>
                  </a:lnTo>
                  <a:lnTo>
                    <a:pt x="30213" y="89217"/>
                  </a:lnTo>
                  <a:lnTo>
                    <a:pt x="29438" y="89217"/>
                  </a:lnTo>
                  <a:lnTo>
                    <a:pt x="29438" y="89992"/>
                  </a:lnTo>
                  <a:lnTo>
                    <a:pt x="29044" y="89992"/>
                  </a:lnTo>
                  <a:lnTo>
                    <a:pt x="28282" y="89992"/>
                  </a:lnTo>
                  <a:lnTo>
                    <a:pt x="28282" y="90373"/>
                  </a:lnTo>
                  <a:lnTo>
                    <a:pt x="28282" y="91147"/>
                  </a:lnTo>
                  <a:lnTo>
                    <a:pt x="28282" y="91922"/>
                  </a:lnTo>
                  <a:lnTo>
                    <a:pt x="27508" y="91922"/>
                  </a:lnTo>
                  <a:lnTo>
                    <a:pt x="27508" y="92697"/>
                  </a:lnTo>
                  <a:lnTo>
                    <a:pt x="26733" y="92697"/>
                  </a:lnTo>
                  <a:lnTo>
                    <a:pt x="26733" y="93471"/>
                  </a:lnTo>
                  <a:lnTo>
                    <a:pt x="26733" y="94233"/>
                  </a:lnTo>
                  <a:lnTo>
                    <a:pt x="26733" y="95008"/>
                  </a:lnTo>
                  <a:lnTo>
                    <a:pt x="25946" y="95008"/>
                  </a:lnTo>
                  <a:lnTo>
                    <a:pt x="25946" y="95783"/>
                  </a:lnTo>
                  <a:lnTo>
                    <a:pt x="25184" y="95783"/>
                  </a:lnTo>
                  <a:lnTo>
                    <a:pt x="25184" y="95008"/>
                  </a:lnTo>
                  <a:lnTo>
                    <a:pt x="25184" y="94233"/>
                  </a:lnTo>
                  <a:lnTo>
                    <a:pt x="24409" y="93471"/>
                  </a:lnTo>
                  <a:lnTo>
                    <a:pt x="24409" y="94233"/>
                  </a:lnTo>
                  <a:lnTo>
                    <a:pt x="24409" y="93471"/>
                  </a:lnTo>
                  <a:lnTo>
                    <a:pt x="23634" y="93471"/>
                  </a:lnTo>
                  <a:lnTo>
                    <a:pt x="22859" y="93471"/>
                  </a:lnTo>
                  <a:lnTo>
                    <a:pt x="23634" y="93471"/>
                  </a:lnTo>
                  <a:lnTo>
                    <a:pt x="23634" y="92697"/>
                  </a:lnTo>
                  <a:lnTo>
                    <a:pt x="22859" y="92697"/>
                  </a:lnTo>
                  <a:lnTo>
                    <a:pt x="22859" y="91922"/>
                  </a:lnTo>
                  <a:lnTo>
                    <a:pt x="22085" y="91147"/>
                  </a:lnTo>
                  <a:lnTo>
                    <a:pt x="22085" y="91922"/>
                  </a:lnTo>
                  <a:lnTo>
                    <a:pt x="21310" y="91922"/>
                  </a:lnTo>
                  <a:lnTo>
                    <a:pt x="21310" y="92697"/>
                  </a:lnTo>
                  <a:lnTo>
                    <a:pt x="20523" y="92697"/>
                  </a:lnTo>
                  <a:lnTo>
                    <a:pt x="19761" y="92697"/>
                  </a:lnTo>
                  <a:lnTo>
                    <a:pt x="19367" y="92697"/>
                  </a:lnTo>
                  <a:lnTo>
                    <a:pt x="19367" y="93471"/>
                  </a:lnTo>
                  <a:lnTo>
                    <a:pt x="19367" y="92697"/>
                  </a:lnTo>
                  <a:lnTo>
                    <a:pt x="19367" y="93471"/>
                  </a:lnTo>
                  <a:lnTo>
                    <a:pt x="18592" y="93471"/>
                  </a:lnTo>
                  <a:lnTo>
                    <a:pt x="18592" y="92697"/>
                  </a:lnTo>
                  <a:lnTo>
                    <a:pt x="17818" y="92697"/>
                  </a:lnTo>
                  <a:lnTo>
                    <a:pt x="17043" y="92697"/>
                  </a:lnTo>
                  <a:lnTo>
                    <a:pt x="17043" y="91922"/>
                  </a:lnTo>
                  <a:lnTo>
                    <a:pt x="17043" y="91147"/>
                  </a:lnTo>
                  <a:lnTo>
                    <a:pt x="17818" y="91147"/>
                  </a:lnTo>
                  <a:lnTo>
                    <a:pt x="17043" y="90373"/>
                  </a:lnTo>
                  <a:lnTo>
                    <a:pt x="17043" y="91147"/>
                  </a:lnTo>
                  <a:lnTo>
                    <a:pt x="16268" y="91147"/>
                  </a:lnTo>
                  <a:lnTo>
                    <a:pt x="17043" y="90373"/>
                  </a:lnTo>
                  <a:lnTo>
                    <a:pt x="17043" y="89992"/>
                  </a:lnTo>
                  <a:lnTo>
                    <a:pt x="17818" y="89992"/>
                  </a:lnTo>
                  <a:lnTo>
                    <a:pt x="17818" y="89217"/>
                  </a:lnTo>
                  <a:lnTo>
                    <a:pt x="17818" y="88442"/>
                  </a:lnTo>
                  <a:lnTo>
                    <a:pt x="17043" y="87680"/>
                  </a:lnTo>
                  <a:lnTo>
                    <a:pt x="17043" y="86893"/>
                  </a:lnTo>
                  <a:lnTo>
                    <a:pt x="17818" y="86893"/>
                  </a:lnTo>
                  <a:lnTo>
                    <a:pt x="17818" y="86131"/>
                  </a:lnTo>
                  <a:lnTo>
                    <a:pt x="17043" y="85356"/>
                  </a:lnTo>
                  <a:lnTo>
                    <a:pt x="16268" y="85356"/>
                  </a:lnTo>
                  <a:lnTo>
                    <a:pt x="16268" y="84581"/>
                  </a:lnTo>
                  <a:lnTo>
                    <a:pt x="16268" y="83807"/>
                  </a:lnTo>
                  <a:lnTo>
                    <a:pt x="16268" y="83032"/>
                  </a:lnTo>
                  <a:lnTo>
                    <a:pt x="15493" y="83032"/>
                  </a:lnTo>
                  <a:lnTo>
                    <a:pt x="15493" y="82270"/>
                  </a:lnTo>
                  <a:lnTo>
                    <a:pt x="14719" y="82270"/>
                  </a:lnTo>
                  <a:lnTo>
                    <a:pt x="13944" y="83032"/>
                  </a:lnTo>
                  <a:lnTo>
                    <a:pt x="13944" y="82270"/>
                  </a:lnTo>
                  <a:lnTo>
                    <a:pt x="13944" y="81495"/>
                  </a:lnTo>
                  <a:lnTo>
                    <a:pt x="13169" y="81495"/>
                  </a:lnTo>
                  <a:lnTo>
                    <a:pt x="13169" y="80721"/>
                  </a:lnTo>
                  <a:lnTo>
                    <a:pt x="12395" y="80721"/>
                  </a:lnTo>
                  <a:lnTo>
                    <a:pt x="12395" y="80340"/>
                  </a:lnTo>
                  <a:lnTo>
                    <a:pt x="11620" y="80340"/>
                  </a:lnTo>
                  <a:lnTo>
                    <a:pt x="11620" y="80721"/>
                  </a:lnTo>
                  <a:lnTo>
                    <a:pt x="10845" y="80721"/>
                  </a:lnTo>
                  <a:lnTo>
                    <a:pt x="10071" y="80721"/>
                  </a:lnTo>
                  <a:lnTo>
                    <a:pt x="10071" y="81495"/>
                  </a:lnTo>
                  <a:lnTo>
                    <a:pt x="10071" y="80721"/>
                  </a:lnTo>
                  <a:lnTo>
                    <a:pt x="9690" y="80721"/>
                  </a:lnTo>
                  <a:lnTo>
                    <a:pt x="10071" y="80721"/>
                  </a:lnTo>
                  <a:lnTo>
                    <a:pt x="9690" y="80340"/>
                  </a:lnTo>
                  <a:lnTo>
                    <a:pt x="8915" y="80340"/>
                  </a:lnTo>
                  <a:lnTo>
                    <a:pt x="8140" y="80340"/>
                  </a:lnTo>
                  <a:lnTo>
                    <a:pt x="7365" y="80340"/>
                  </a:lnTo>
                  <a:lnTo>
                    <a:pt x="6591" y="80340"/>
                  </a:lnTo>
                  <a:lnTo>
                    <a:pt x="5803" y="80721"/>
                  </a:lnTo>
                  <a:lnTo>
                    <a:pt x="5803" y="80340"/>
                  </a:lnTo>
                  <a:lnTo>
                    <a:pt x="5803" y="79565"/>
                  </a:lnTo>
                  <a:lnTo>
                    <a:pt x="5803" y="78790"/>
                  </a:lnTo>
                  <a:lnTo>
                    <a:pt x="5041" y="78790"/>
                  </a:lnTo>
                  <a:lnTo>
                    <a:pt x="5041" y="78016"/>
                  </a:lnTo>
                  <a:lnTo>
                    <a:pt x="5803" y="78016"/>
                  </a:lnTo>
                  <a:lnTo>
                    <a:pt x="5803" y="77241"/>
                  </a:lnTo>
                  <a:lnTo>
                    <a:pt x="6591" y="77241"/>
                  </a:lnTo>
                  <a:lnTo>
                    <a:pt x="7365" y="76479"/>
                  </a:lnTo>
                  <a:lnTo>
                    <a:pt x="8140" y="76479"/>
                  </a:lnTo>
                  <a:lnTo>
                    <a:pt x="8140" y="75704"/>
                  </a:lnTo>
                  <a:lnTo>
                    <a:pt x="8915" y="75704"/>
                  </a:lnTo>
                  <a:lnTo>
                    <a:pt x="9690" y="75704"/>
                  </a:lnTo>
                  <a:lnTo>
                    <a:pt x="8915" y="74929"/>
                  </a:lnTo>
                  <a:lnTo>
                    <a:pt x="9690" y="74929"/>
                  </a:lnTo>
                  <a:lnTo>
                    <a:pt x="9690" y="74155"/>
                  </a:lnTo>
                  <a:lnTo>
                    <a:pt x="8915" y="74155"/>
                  </a:lnTo>
                  <a:lnTo>
                    <a:pt x="8915" y="73380"/>
                  </a:lnTo>
                  <a:lnTo>
                    <a:pt x="8915" y="72605"/>
                  </a:lnTo>
                  <a:lnTo>
                    <a:pt x="8140" y="72605"/>
                  </a:lnTo>
                  <a:lnTo>
                    <a:pt x="7365" y="72605"/>
                  </a:lnTo>
                  <a:lnTo>
                    <a:pt x="7365" y="71831"/>
                  </a:lnTo>
                  <a:lnTo>
                    <a:pt x="8140" y="71831"/>
                  </a:lnTo>
                  <a:lnTo>
                    <a:pt x="8140" y="71069"/>
                  </a:lnTo>
                  <a:lnTo>
                    <a:pt x="7365" y="71069"/>
                  </a:lnTo>
                  <a:lnTo>
                    <a:pt x="6591" y="71069"/>
                  </a:lnTo>
                  <a:lnTo>
                    <a:pt x="7365" y="70675"/>
                  </a:lnTo>
                  <a:lnTo>
                    <a:pt x="6591" y="70675"/>
                  </a:lnTo>
                  <a:lnTo>
                    <a:pt x="6591" y="69900"/>
                  </a:lnTo>
                  <a:lnTo>
                    <a:pt x="5803" y="69900"/>
                  </a:lnTo>
                  <a:lnTo>
                    <a:pt x="5803" y="70675"/>
                  </a:lnTo>
                  <a:lnTo>
                    <a:pt x="5803" y="69900"/>
                  </a:lnTo>
                  <a:lnTo>
                    <a:pt x="5041" y="69900"/>
                  </a:lnTo>
                  <a:lnTo>
                    <a:pt x="4267" y="69900"/>
                  </a:lnTo>
                  <a:lnTo>
                    <a:pt x="3492" y="69900"/>
                  </a:lnTo>
                  <a:lnTo>
                    <a:pt x="2717" y="69138"/>
                  </a:lnTo>
                  <a:lnTo>
                    <a:pt x="2717" y="68364"/>
                  </a:lnTo>
                  <a:lnTo>
                    <a:pt x="2717" y="67589"/>
                  </a:lnTo>
                  <a:lnTo>
                    <a:pt x="2717" y="66814"/>
                  </a:lnTo>
                  <a:lnTo>
                    <a:pt x="2717" y="66039"/>
                  </a:lnTo>
                  <a:lnTo>
                    <a:pt x="3492" y="66039"/>
                  </a:lnTo>
                  <a:lnTo>
                    <a:pt x="4267" y="66039"/>
                  </a:lnTo>
                  <a:lnTo>
                    <a:pt x="3492" y="65265"/>
                  </a:lnTo>
                  <a:lnTo>
                    <a:pt x="3492" y="64503"/>
                  </a:lnTo>
                  <a:lnTo>
                    <a:pt x="2717" y="64503"/>
                  </a:lnTo>
                  <a:lnTo>
                    <a:pt x="1943" y="64503"/>
                  </a:lnTo>
                  <a:lnTo>
                    <a:pt x="1943" y="63728"/>
                  </a:lnTo>
                  <a:lnTo>
                    <a:pt x="1168" y="63728"/>
                  </a:lnTo>
                  <a:lnTo>
                    <a:pt x="1168" y="62953"/>
                  </a:lnTo>
                  <a:lnTo>
                    <a:pt x="1168" y="63728"/>
                  </a:lnTo>
                  <a:lnTo>
                    <a:pt x="774" y="63728"/>
                  </a:lnTo>
                  <a:lnTo>
                    <a:pt x="774" y="64503"/>
                  </a:lnTo>
                  <a:lnTo>
                    <a:pt x="774" y="63728"/>
                  </a:lnTo>
                  <a:lnTo>
                    <a:pt x="0" y="63728"/>
                  </a:lnTo>
                  <a:lnTo>
                    <a:pt x="0" y="62953"/>
                  </a:lnTo>
                  <a:lnTo>
                    <a:pt x="0" y="62179"/>
                  </a:lnTo>
                  <a:lnTo>
                    <a:pt x="0" y="61798"/>
                  </a:lnTo>
                  <a:lnTo>
                    <a:pt x="0" y="61023"/>
                  </a:lnTo>
                  <a:lnTo>
                    <a:pt x="0" y="60248"/>
                  </a:lnTo>
                  <a:lnTo>
                    <a:pt x="774" y="60248"/>
                  </a:lnTo>
                  <a:lnTo>
                    <a:pt x="1168" y="60248"/>
                  </a:lnTo>
                  <a:lnTo>
                    <a:pt x="1168" y="59474"/>
                  </a:lnTo>
                  <a:lnTo>
                    <a:pt x="1943" y="59474"/>
                  </a:lnTo>
                  <a:lnTo>
                    <a:pt x="2717" y="58699"/>
                  </a:lnTo>
                  <a:lnTo>
                    <a:pt x="2717" y="57924"/>
                  </a:lnTo>
                  <a:lnTo>
                    <a:pt x="3492" y="57162"/>
                  </a:lnTo>
                  <a:lnTo>
                    <a:pt x="3492" y="56387"/>
                  </a:lnTo>
                  <a:lnTo>
                    <a:pt x="3492" y="55613"/>
                  </a:lnTo>
                  <a:lnTo>
                    <a:pt x="4267" y="55613"/>
                  </a:lnTo>
                  <a:lnTo>
                    <a:pt x="5041" y="54838"/>
                  </a:lnTo>
                  <a:lnTo>
                    <a:pt x="5041" y="54063"/>
                  </a:lnTo>
                  <a:lnTo>
                    <a:pt x="5041" y="53301"/>
                  </a:lnTo>
                  <a:lnTo>
                    <a:pt x="5803" y="53301"/>
                  </a:lnTo>
                  <a:lnTo>
                    <a:pt x="5803" y="52527"/>
                  </a:lnTo>
                  <a:lnTo>
                    <a:pt x="5041" y="52527"/>
                  </a:lnTo>
                  <a:lnTo>
                    <a:pt x="5803" y="52527"/>
                  </a:lnTo>
                  <a:lnTo>
                    <a:pt x="5803" y="52133"/>
                  </a:lnTo>
                  <a:lnTo>
                    <a:pt x="5803" y="52527"/>
                  </a:lnTo>
                  <a:lnTo>
                    <a:pt x="6591" y="52527"/>
                  </a:lnTo>
                  <a:lnTo>
                    <a:pt x="6591" y="52133"/>
                  </a:lnTo>
                  <a:lnTo>
                    <a:pt x="6591" y="51371"/>
                  </a:lnTo>
                  <a:lnTo>
                    <a:pt x="5803" y="51371"/>
                  </a:lnTo>
                  <a:lnTo>
                    <a:pt x="5803" y="50596"/>
                  </a:lnTo>
                  <a:lnTo>
                    <a:pt x="6591" y="49822"/>
                  </a:lnTo>
                  <a:lnTo>
                    <a:pt x="6591" y="49047"/>
                  </a:lnTo>
                  <a:lnTo>
                    <a:pt x="7365" y="49047"/>
                  </a:lnTo>
                  <a:lnTo>
                    <a:pt x="7365" y="48272"/>
                  </a:lnTo>
                  <a:lnTo>
                    <a:pt x="7365" y="47510"/>
                  </a:lnTo>
                  <a:lnTo>
                    <a:pt x="7365" y="46723"/>
                  </a:lnTo>
                  <a:lnTo>
                    <a:pt x="7365" y="45961"/>
                  </a:lnTo>
                  <a:lnTo>
                    <a:pt x="8140" y="45961"/>
                  </a:lnTo>
                  <a:lnTo>
                    <a:pt x="8915" y="45961"/>
                  </a:lnTo>
                  <a:lnTo>
                    <a:pt x="8915" y="45186"/>
                  </a:lnTo>
                  <a:lnTo>
                    <a:pt x="9690" y="45186"/>
                  </a:lnTo>
                  <a:lnTo>
                    <a:pt x="8915" y="45186"/>
                  </a:lnTo>
                  <a:lnTo>
                    <a:pt x="9690" y="45186"/>
                  </a:lnTo>
                  <a:lnTo>
                    <a:pt x="8915" y="45186"/>
                  </a:lnTo>
                  <a:lnTo>
                    <a:pt x="8915" y="44411"/>
                  </a:lnTo>
                  <a:lnTo>
                    <a:pt x="8915" y="43637"/>
                  </a:lnTo>
                  <a:lnTo>
                    <a:pt x="8140" y="42862"/>
                  </a:lnTo>
                  <a:lnTo>
                    <a:pt x="7365" y="42862"/>
                  </a:lnTo>
                  <a:lnTo>
                    <a:pt x="6591" y="42862"/>
                  </a:lnTo>
                  <a:lnTo>
                    <a:pt x="6591" y="42481"/>
                  </a:lnTo>
                  <a:lnTo>
                    <a:pt x="7365" y="42481"/>
                  </a:lnTo>
                  <a:lnTo>
                    <a:pt x="7365" y="41706"/>
                  </a:lnTo>
                  <a:lnTo>
                    <a:pt x="8140" y="41706"/>
                  </a:lnTo>
                  <a:lnTo>
                    <a:pt x="8915" y="41706"/>
                  </a:lnTo>
                  <a:lnTo>
                    <a:pt x="8915" y="40932"/>
                  </a:lnTo>
                  <a:lnTo>
                    <a:pt x="10071" y="40170"/>
                  </a:lnTo>
                  <a:lnTo>
                    <a:pt x="9690" y="40170"/>
                  </a:lnTo>
                  <a:lnTo>
                    <a:pt x="10071" y="39395"/>
                  </a:lnTo>
                  <a:lnTo>
                    <a:pt x="10845" y="39395"/>
                  </a:lnTo>
                  <a:lnTo>
                    <a:pt x="10845" y="38620"/>
                  </a:lnTo>
                  <a:lnTo>
                    <a:pt x="11620" y="38620"/>
                  </a:lnTo>
                  <a:lnTo>
                    <a:pt x="10845" y="38620"/>
                  </a:lnTo>
                  <a:lnTo>
                    <a:pt x="10845" y="37845"/>
                  </a:lnTo>
                  <a:lnTo>
                    <a:pt x="11620" y="37845"/>
                  </a:lnTo>
                  <a:lnTo>
                    <a:pt x="12395" y="37845"/>
                  </a:lnTo>
                  <a:lnTo>
                    <a:pt x="13169" y="37845"/>
                  </a:lnTo>
                  <a:lnTo>
                    <a:pt x="13944" y="37071"/>
                  </a:lnTo>
                  <a:lnTo>
                    <a:pt x="13944" y="36309"/>
                  </a:lnTo>
                  <a:lnTo>
                    <a:pt x="14719" y="36309"/>
                  </a:lnTo>
                  <a:lnTo>
                    <a:pt x="15493" y="36309"/>
                  </a:lnTo>
                  <a:lnTo>
                    <a:pt x="15493" y="35534"/>
                  </a:lnTo>
                  <a:lnTo>
                    <a:pt x="16268" y="34759"/>
                  </a:lnTo>
                  <a:lnTo>
                    <a:pt x="16268" y="33985"/>
                  </a:lnTo>
                  <a:lnTo>
                    <a:pt x="15493" y="33985"/>
                  </a:lnTo>
                  <a:lnTo>
                    <a:pt x="15493" y="33210"/>
                  </a:lnTo>
                  <a:lnTo>
                    <a:pt x="16268" y="33210"/>
                  </a:lnTo>
                  <a:lnTo>
                    <a:pt x="15493" y="33210"/>
                  </a:lnTo>
                  <a:lnTo>
                    <a:pt x="15493" y="32829"/>
                  </a:lnTo>
                  <a:lnTo>
                    <a:pt x="15493" y="32054"/>
                  </a:lnTo>
                  <a:lnTo>
                    <a:pt x="15493" y="31280"/>
                  </a:lnTo>
                  <a:lnTo>
                    <a:pt x="15493" y="30518"/>
                  </a:lnTo>
                  <a:lnTo>
                    <a:pt x="14719" y="30518"/>
                  </a:lnTo>
                  <a:lnTo>
                    <a:pt x="14719" y="29730"/>
                  </a:lnTo>
                  <a:lnTo>
                    <a:pt x="15493" y="29730"/>
                  </a:lnTo>
                  <a:lnTo>
                    <a:pt x="15493" y="28968"/>
                  </a:lnTo>
                  <a:lnTo>
                    <a:pt x="16268" y="28968"/>
                  </a:lnTo>
                  <a:lnTo>
                    <a:pt x="16268" y="28193"/>
                  </a:lnTo>
                  <a:lnTo>
                    <a:pt x="17043" y="28193"/>
                  </a:lnTo>
                  <a:lnTo>
                    <a:pt x="17043" y="27419"/>
                  </a:lnTo>
                  <a:lnTo>
                    <a:pt x="16268" y="27419"/>
                  </a:lnTo>
                  <a:lnTo>
                    <a:pt x="15493" y="26644"/>
                  </a:lnTo>
                  <a:lnTo>
                    <a:pt x="14719" y="26644"/>
                  </a:lnTo>
                  <a:lnTo>
                    <a:pt x="14719" y="25869"/>
                  </a:lnTo>
                  <a:lnTo>
                    <a:pt x="15493" y="25869"/>
                  </a:lnTo>
                  <a:lnTo>
                    <a:pt x="15493" y="25107"/>
                  </a:lnTo>
                  <a:lnTo>
                    <a:pt x="16268" y="25107"/>
                  </a:lnTo>
                  <a:lnTo>
                    <a:pt x="17043" y="25107"/>
                  </a:lnTo>
                  <a:lnTo>
                    <a:pt x="17043" y="24333"/>
                  </a:lnTo>
                  <a:lnTo>
                    <a:pt x="17818" y="23558"/>
                  </a:lnTo>
                  <a:lnTo>
                    <a:pt x="18592" y="23558"/>
                  </a:lnTo>
                  <a:lnTo>
                    <a:pt x="18592" y="23177"/>
                  </a:lnTo>
                  <a:lnTo>
                    <a:pt x="19367" y="23177"/>
                  </a:lnTo>
                  <a:lnTo>
                    <a:pt x="19367" y="23558"/>
                  </a:lnTo>
                  <a:lnTo>
                    <a:pt x="19761" y="23558"/>
                  </a:lnTo>
                  <a:lnTo>
                    <a:pt x="19761" y="23177"/>
                  </a:lnTo>
                  <a:lnTo>
                    <a:pt x="20523" y="23177"/>
                  </a:lnTo>
                  <a:lnTo>
                    <a:pt x="20523" y="22402"/>
                  </a:lnTo>
                  <a:lnTo>
                    <a:pt x="21310" y="22402"/>
                  </a:lnTo>
                  <a:lnTo>
                    <a:pt x="22085" y="21628"/>
                  </a:lnTo>
                  <a:lnTo>
                    <a:pt x="22085" y="22402"/>
                  </a:lnTo>
                  <a:lnTo>
                    <a:pt x="22859" y="22402"/>
                  </a:lnTo>
                  <a:lnTo>
                    <a:pt x="22859" y="23177"/>
                  </a:lnTo>
                  <a:lnTo>
                    <a:pt x="23634" y="23177"/>
                  </a:lnTo>
                  <a:lnTo>
                    <a:pt x="23634" y="23558"/>
                  </a:lnTo>
                  <a:lnTo>
                    <a:pt x="24409" y="23558"/>
                  </a:lnTo>
                  <a:lnTo>
                    <a:pt x="24409" y="23177"/>
                  </a:lnTo>
                  <a:lnTo>
                    <a:pt x="25184" y="23177"/>
                  </a:lnTo>
                  <a:lnTo>
                    <a:pt x="25184" y="22402"/>
                  </a:lnTo>
                  <a:lnTo>
                    <a:pt x="24409" y="22402"/>
                  </a:lnTo>
                  <a:lnTo>
                    <a:pt x="24409" y="21628"/>
                  </a:lnTo>
                  <a:lnTo>
                    <a:pt x="25184" y="21628"/>
                  </a:lnTo>
                  <a:lnTo>
                    <a:pt x="24409" y="20853"/>
                  </a:lnTo>
                  <a:lnTo>
                    <a:pt x="24409" y="20078"/>
                  </a:lnTo>
                  <a:lnTo>
                    <a:pt x="25184" y="20078"/>
                  </a:lnTo>
                  <a:lnTo>
                    <a:pt x="25946" y="20078"/>
                  </a:lnTo>
                  <a:lnTo>
                    <a:pt x="25946" y="19303"/>
                  </a:lnTo>
                  <a:lnTo>
                    <a:pt x="25946" y="18541"/>
                  </a:lnTo>
                  <a:lnTo>
                    <a:pt x="25946" y="19303"/>
                  </a:lnTo>
                  <a:lnTo>
                    <a:pt x="25184" y="19303"/>
                  </a:lnTo>
                  <a:lnTo>
                    <a:pt x="25184" y="18541"/>
                  </a:lnTo>
                  <a:lnTo>
                    <a:pt x="25946" y="18541"/>
                  </a:lnTo>
                  <a:lnTo>
                    <a:pt x="25946" y="17767"/>
                  </a:lnTo>
                  <a:lnTo>
                    <a:pt x="26733" y="17767"/>
                  </a:lnTo>
                  <a:lnTo>
                    <a:pt x="26733" y="16992"/>
                  </a:lnTo>
                  <a:lnTo>
                    <a:pt x="27508" y="16217"/>
                  </a:lnTo>
                  <a:lnTo>
                    <a:pt x="27508" y="13906"/>
                  </a:lnTo>
                  <a:lnTo>
                    <a:pt x="27508" y="13512"/>
                  </a:lnTo>
                  <a:lnTo>
                    <a:pt x="29044" y="11976"/>
                  </a:lnTo>
                  <a:lnTo>
                    <a:pt x="30213" y="11201"/>
                  </a:lnTo>
                  <a:lnTo>
                    <a:pt x="31762" y="8102"/>
                  </a:lnTo>
                  <a:lnTo>
                    <a:pt x="34086" y="5016"/>
                  </a:lnTo>
                  <a:lnTo>
                    <a:pt x="34861" y="3086"/>
                  </a:lnTo>
                  <a:lnTo>
                    <a:pt x="35636" y="1536"/>
                  </a:lnTo>
                  <a:lnTo>
                    <a:pt x="37960" y="761"/>
                  </a:lnTo>
                  <a:lnTo>
                    <a:pt x="39128" y="761"/>
                  </a:lnTo>
                  <a:lnTo>
                    <a:pt x="42227" y="0"/>
                  </a:lnTo>
                  <a:lnTo>
                    <a:pt x="43002" y="0"/>
                  </a:lnTo>
                  <a:lnTo>
                    <a:pt x="43764" y="0"/>
                  </a:lnTo>
                  <a:lnTo>
                    <a:pt x="44551" y="761"/>
                  </a:lnTo>
                  <a:lnTo>
                    <a:pt x="45313" y="761"/>
                  </a:lnTo>
                  <a:lnTo>
                    <a:pt x="45313" y="1536"/>
                  </a:lnTo>
                  <a:lnTo>
                    <a:pt x="45313" y="2311"/>
                  </a:lnTo>
                  <a:lnTo>
                    <a:pt x="46088" y="2311"/>
                  </a:lnTo>
                  <a:lnTo>
                    <a:pt x="46088" y="3086"/>
                  </a:lnTo>
                  <a:lnTo>
                    <a:pt x="46088" y="3860"/>
                  </a:lnTo>
                  <a:lnTo>
                    <a:pt x="46088" y="4241"/>
                  </a:lnTo>
                  <a:lnTo>
                    <a:pt x="46088" y="5016"/>
                  </a:lnTo>
                  <a:lnTo>
                    <a:pt x="45313" y="5016"/>
                  </a:lnTo>
                  <a:lnTo>
                    <a:pt x="46088" y="5016"/>
                  </a:lnTo>
                  <a:lnTo>
                    <a:pt x="46088" y="5791"/>
                  </a:lnTo>
                  <a:lnTo>
                    <a:pt x="45313" y="5791"/>
                  </a:lnTo>
                  <a:lnTo>
                    <a:pt x="45313" y="6565"/>
                  </a:lnTo>
                  <a:lnTo>
                    <a:pt x="45313" y="7340"/>
                  </a:lnTo>
                  <a:lnTo>
                    <a:pt x="46088" y="7340"/>
                  </a:lnTo>
                  <a:lnTo>
                    <a:pt x="46088" y="6565"/>
                  </a:lnTo>
                  <a:lnTo>
                    <a:pt x="46088" y="7340"/>
                  </a:lnTo>
                  <a:lnTo>
                    <a:pt x="46875" y="7340"/>
                  </a:lnTo>
                  <a:lnTo>
                    <a:pt x="46875" y="6565"/>
                  </a:lnTo>
                  <a:lnTo>
                    <a:pt x="46875" y="7340"/>
                  </a:lnTo>
                  <a:lnTo>
                    <a:pt x="46875" y="8102"/>
                  </a:lnTo>
                  <a:lnTo>
                    <a:pt x="46875" y="7340"/>
                  </a:lnTo>
                  <a:lnTo>
                    <a:pt x="47650" y="7340"/>
                  </a:lnTo>
                  <a:lnTo>
                    <a:pt x="47650" y="8102"/>
                  </a:lnTo>
                  <a:lnTo>
                    <a:pt x="48031" y="8102"/>
                  </a:lnTo>
                  <a:lnTo>
                    <a:pt x="48031" y="8877"/>
                  </a:lnTo>
                  <a:lnTo>
                    <a:pt x="48806" y="8877"/>
                  </a:lnTo>
                  <a:lnTo>
                    <a:pt x="48806" y="9651"/>
                  </a:lnTo>
                  <a:lnTo>
                    <a:pt x="49580" y="9651"/>
                  </a:lnTo>
                  <a:lnTo>
                    <a:pt x="48806" y="9651"/>
                  </a:lnTo>
                  <a:lnTo>
                    <a:pt x="48806" y="10426"/>
                  </a:lnTo>
                  <a:lnTo>
                    <a:pt x="49580" y="10426"/>
                  </a:lnTo>
                  <a:lnTo>
                    <a:pt x="49580" y="11201"/>
                  </a:lnTo>
                  <a:lnTo>
                    <a:pt x="50355" y="11976"/>
                  </a:lnTo>
                  <a:lnTo>
                    <a:pt x="50355" y="12738"/>
                  </a:lnTo>
                  <a:lnTo>
                    <a:pt x="51130" y="13512"/>
                  </a:lnTo>
                  <a:lnTo>
                    <a:pt x="51130" y="12738"/>
                  </a:lnTo>
                  <a:lnTo>
                    <a:pt x="51130" y="13512"/>
                  </a:lnTo>
                  <a:lnTo>
                    <a:pt x="51904" y="13512"/>
                  </a:lnTo>
                  <a:lnTo>
                    <a:pt x="51904" y="12738"/>
                  </a:lnTo>
                  <a:lnTo>
                    <a:pt x="51904" y="13512"/>
                  </a:lnTo>
                  <a:lnTo>
                    <a:pt x="51130" y="13906"/>
                  </a:lnTo>
                  <a:lnTo>
                    <a:pt x="51130" y="14668"/>
                  </a:lnTo>
                  <a:lnTo>
                    <a:pt x="50355" y="14668"/>
                  </a:lnTo>
                  <a:lnTo>
                    <a:pt x="51130" y="14668"/>
                  </a:lnTo>
                  <a:lnTo>
                    <a:pt x="51130" y="15443"/>
                  </a:lnTo>
                  <a:lnTo>
                    <a:pt x="51130" y="16217"/>
                  </a:lnTo>
                  <a:lnTo>
                    <a:pt x="51904" y="16217"/>
                  </a:lnTo>
                  <a:lnTo>
                    <a:pt x="51904" y="16992"/>
                  </a:lnTo>
                  <a:lnTo>
                    <a:pt x="51904" y="16217"/>
                  </a:lnTo>
                  <a:lnTo>
                    <a:pt x="51904" y="16992"/>
                  </a:lnTo>
                  <a:lnTo>
                    <a:pt x="52679" y="16992"/>
                  </a:lnTo>
                  <a:lnTo>
                    <a:pt x="51904" y="16992"/>
                  </a:lnTo>
                  <a:lnTo>
                    <a:pt x="52679" y="16992"/>
                  </a:lnTo>
                  <a:lnTo>
                    <a:pt x="51904" y="17767"/>
                  </a:lnTo>
                  <a:lnTo>
                    <a:pt x="51904" y="16992"/>
                  </a:lnTo>
                  <a:lnTo>
                    <a:pt x="51904" y="17767"/>
                  </a:lnTo>
                  <a:lnTo>
                    <a:pt x="51904" y="18541"/>
                  </a:lnTo>
                  <a:lnTo>
                    <a:pt x="51130" y="18541"/>
                  </a:lnTo>
                  <a:lnTo>
                    <a:pt x="50355" y="18541"/>
                  </a:lnTo>
                  <a:lnTo>
                    <a:pt x="50355" y="19303"/>
                  </a:lnTo>
                  <a:lnTo>
                    <a:pt x="51130" y="19303"/>
                  </a:lnTo>
                  <a:lnTo>
                    <a:pt x="51130" y="20078"/>
                  </a:lnTo>
                  <a:lnTo>
                    <a:pt x="51904" y="20078"/>
                  </a:lnTo>
                  <a:lnTo>
                    <a:pt x="51130" y="20078"/>
                  </a:lnTo>
                  <a:lnTo>
                    <a:pt x="51130" y="20853"/>
                  </a:lnTo>
                  <a:lnTo>
                    <a:pt x="51130" y="20078"/>
                  </a:lnTo>
                  <a:lnTo>
                    <a:pt x="50355" y="20078"/>
                  </a:lnTo>
                  <a:lnTo>
                    <a:pt x="50355" y="20853"/>
                  </a:lnTo>
                  <a:lnTo>
                    <a:pt x="51130" y="20853"/>
                  </a:lnTo>
                  <a:lnTo>
                    <a:pt x="51130" y="21628"/>
                  </a:lnTo>
                  <a:lnTo>
                    <a:pt x="51130" y="20853"/>
                  </a:lnTo>
                  <a:lnTo>
                    <a:pt x="51904" y="20853"/>
                  </a:lnTo>
                  <a:lnTo>
                    <a:pt x="51904" y="21628"/>
                  </a:lnTo>
                  <a:lnTo>
                    <a:pt x="51904" y="22402"/>
                  </a:lnTo>
                  <a:lnTo>
                    <a:pt x="52679" y="22402"/>
                  </a:lnTo>
                  <a:lnTo>
                    <a:pt x="52679" y="23177"/>
                  </a:lnTo>
                  <a:lnTo>
                    <a:pt x="51904" y="23177"/>
                  </a:lnTo>
                  <a:lnTo>
                    <a:pt x="51904" y="23558"/>
                  </a:lnTo>
                  <a:lnTo>
                    <a:pt x="51130" y="23558"/>
                  </a:lnTo>
                  <a:lnTo>
                    <a:pt x="51130" y="24333"/>
                  </a:lnTo>
                  <a:lnTo>
                    <a:pt x="51904" y="25107"/>
                  </a:lnTo>
                  <a:lnTo>
                    <a:pt x="52679" y="25107"/>
                  </a:lnTo>
                  <a:lnTo>
                    <a:pt x="52679" y="25869"/>
                  </a:lnTo>
                  <a:lnTo>
                    <a:pt x="51904" y="25869"/>
                  </a:lnTo>
                  <a:lnTo>
                    <a:pt x="52679" y="25869"/>
                  </a:lnTo>
                  <a:lnTo>
                    <a:pt x="51904" y="25869"/>
                  </a:lnTo>
                  <a:lnTo>
                    <a:pt x="52679" y="25869"/>
                  </a:lnTo>
                  <a:lnTo>
                    <a:pt x="51904" y="25869"/>
                  </a:lnTo>
                  <a:lnTo>
                    <a:pt x="51904" y="26644"/>
                  </a:lnTo>
                  <a:lnTo>
                    <a:pt x="52679" y="26644"/>
                  </a:lnTo>
                  <a:lnTo>
                    <a:pt x="53454" y="27419"/>
                  </a:lnTo>
                  <a:lnTo>
                    <a:pt x="53454" y="26644"/>
                  </a:lnTo>
                  <a:lnTo>
                    <a:pt x="54228" y="2664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5942305" y="3107095"/>
              <a:ext cx="45085" cy="98425"/>
            </a:xfrm>
            <a:custGeom>
              <a:avLst/>
              <a:gdLst/>
              <a:ahLst/>
              <a:cxnLst/>
              <a:rect l="l" t="t" r="r" b="b"/>
              <a:pathLst>
                <a:path w="45085" h="98425">
                  <a:moveTo>
                    <a:pt x="15506" y="93853"/>
                  </a:moveTo>
                  <a:lnTo>
                    <a:pt x="14732" y="94615"/>
                  </a:lnTo>
                  <a:lnTo>
                    <a:pt x="14732" y="98044"/>
                  </a:lnTo>
                  <a:lnTo>
                    <a:pt x="17056" y="98044"/>
                  </a:lnTo>
                  <a:lnTo>
                    <a:pt x="17056" y="97663"/>
                  </a:lnTo>
                  <a:lnTo>
                    <a:pt x="15506" y="97663"/>
                  </a:lnTo>
                  <a:lnTo>
                    <a:pt x="15506" y="96139"/>
                  </a:lnTo>
                  <a:lnTo>
                    <a:pt x="16281" y="96139"/>
                  </a:lnTo>
                  <a:lnTo>
                    <a:pt x="16281" y="95377"/>
                  </a:lnTo>
                  <a:lnTo>
                    <a:pt x="15506" y="95377"/>
                  </a:lnTo>
                  <a:lnTo>
                    <a:pt x="15506" y="93853"/>
                  </a:lnTo>
                  <a:close/>
                </a:path>
                <a:path w="45085" h="98425">
                  <a:moveTo>
                    <a:pt x="16281" y="96901"/>
                  </a:moveTo>
                  <a:lnTo>
                    <a:pt x="15506" y="96901"/>
                  </a:lnTo>
                  <a:lnTo>
                    <a:pt x="16281" y="97663"/>
                  </a:lnTo>
                  <a:lnTo>
                    <a:pt x="16281" y="96901"/>
                  </a:lnTo>
                  <a:close/>
                </a:path>
                <a:path w="45085" h="98425">
                  <a:moveTo>
                    <a:pt x="11633" y="94615"/>
                  </a:moveTo>
                  <a:lnTo>
                    <a:pt x="11239" y="95377"/>
                  </a:lnTo>
                  <a:lnTo>
                    <a:pt x="10464" y="96139"/>
                  </a:lnTo>
                  <a:lnTo>
                    <a:pt x="10464" y="96901"/>
                  </a:lnTo>
                  <a:lnTo>
                    <a:pt x="11239" y="96901"/>
                  </a:lnTo>
                  <a:lnTo>
                    <a:pt x="11239" y="96139"/>
                  </a:lnTo>
                  <a:lnTo>
                    <a:pt x="12407" y="96139"/>
                  </a:lnTo>
                  <a:lnTo>
                    <a:pt x="12407" y="95377"/>
                  </a:lnTo>
                  <a:lnTo>
                    <a:pt x="11633" y="95377"/>
                  </a:lnTo>
                  <a:lnTo>
                    <a:pt x="11633" y="94615"/>
                  </a:lnTo>
                  <a:close/>
                </a:path>
                <a:path w="45085" h="98425">
                  <a:moveTo>
                    <a:pt x="12407" y="96139"/>
                  </a:moveTo>
                  <a:lnTo>
                    <a:pt x="11239" y="96139"/>
                  </a:lnTo>
                  <a:lnTo>
                    <a:pt x="11239" y="96901"/>
                  </a:lnTo>
                  <a:lnTo>
                    <a:pt x="12407" y="96901"/>
                  </a:lnTo>
                  <a:lnTo>
                    <a:pt x="12407" y="96139"/>
                  </a:lnTo>
                  <a:close/>
                </a:path>
                <a:path w="45085" h="98425">
                  <a:moveTo>
                    <a:pt x="16281" y="96139"/>
                  </a:moveTo>
                  <a:lnTo>
                    <a:pt x="15506" y="96139"/>
                  </a:lnTo>
                  <a:lnTo>
                    <a:pt x="15506" y="96901"/>
                  </a:lnTo>
                  <a:lnTo>
                    <a:pt x="16281" y="96139"/>
                  </a:lnTo>
                  <a:close/>
                </a:path>
                <a:path w="45085" h="98425">
                  <a:moveTo>
                    <a:pt x="17830" y="94615"/>
                  </a:moveTo>
                  <a:lnTo>
                    <a:pt x="16281" y="94615"/>
                  </a:lnTo>
                  <a:lnTo>
                    <a:pt x="16281" y="96139"/>
                  </a:lnTo>
                  <a:lnTo>
                    <a:pt x="17056" y="96139"/>
                  </a:lnTo>
                  <a:lnTo>
                    <a:pt x="17056" y="95377"/>
                  </a:lnTo>
                  <a:lnTo>
                    <a:pt x="17830" y="95377"/>
                  </a:lnTo>
                  <a:lnTo>
                    <a:pt x="17830" y="94615"/>
                  </a:lnTo>
                  <a:close/>
                </a:path>
                <a:path w="45085" h="98425">
                  <a:moveTo>
                    <a:pt x="25984" y="94615"/>
                  </a:moveTo>
                  <a:lnTo>
                    <a:pt x="24422" y="94615"/>
                  </a:lnTo>
                  <a:lnTo>
                    <a:pt x="24422" y="96139"/>
                  </a:lnTo>
                  <a:lnTo>
                    <a:pt x="25196" y="96139"/>
                  </a:lnTo>
                  <a:lnTo>
                    <a:pt x="25196" y="95377"/>
                  </a:lnTo>
                  <a:lnTo>
                    <a:pt x="25984" y="95377"/>
                  </a:lnTo>
                  <a:lnTo>
                    <a:pt x="25984" y="94615"/>
                  </a:lnTo>
                  <a:close/>
                </a:path>
                <a:path w="45085" h="98425">
                  <a:moveTo>
                    <a:pt x="9690" y="94615"/>
                  </a:moveTo>
                  <a:lnTo>
                    <a:pt x="8915" y="94615"/>
                  </a:lnTo>
                  <a:lnTo>
                    <a:pt x="8915" y="95377"/>
                  </a:lnTo>
                  <a:lnTo>
                    <a:pt x="9690" y="94615"/>
                  </a:lnTo>
                  <a:close/>
                </a:path>
                <a:path w="45085" h="98425">
                  <a:moveTo>
                    <a:pt x="15506" y="90805"/>
                  </a:moveTo>
                  <a:lnTo>
                    <a:pt x="11633" y="90805"/>
                  </a:lnTo>
                  <a:lnTo>
                    <a:pt x="11633" y="95377"/>
                  </a:lnTo>
                  <a:lnTo>
                    <a:pt x="13182" y="95377"/>
                  </a:lnTo>
                  <a:lnTo>
                    <a:pt x="13182" y="94615"/>
                  </a:lnTo>
                  <a:lnTo>
                    <a:pt x="13957" y="93853"/>
                  </a:lnTo>
                  <a:lnTo>
                    <a:pt x="13957" y="93091"/>
                  </a:lnTo>
                  <a:lnTo>
                    <a:pt x="14732" y="93091"/>
                  </a:lnTo>
                  <a:lnTo>
                    <a:pt x="14732" y="91567"/>
                  </a:lnTo>
                  <a:lnTo>
                    <a:pt x="15506" y="91567"/>
                  </a:lnTo>
                  <a:lnTo>
                    <a:pt x="15506" y="90805"/>
                  </a:lnTo>
                  <a:close/>
                </a:path>
                <a:path w="45085" h="98425">
                  <a:moveTo>
                    <a:pt x="16281" y="93853"/>
                  </a:moveTo>
                  <a:lnTo>
                    <a:pt x="15506" y="93853"/>
                  </a:lnTo>
                  <a:lnTo>
                    <a:pt x="15506" y="95377"/>
                  </a:lnTo>
                  <a:lnTo>
                    <a:pt x="16281" y="95377"/>
                  </a:lnTo>
                  <a:lnTo>
                    <a:pt x="16281" y="93853"/>
                  </a:lnTo>
                  <a:close/>
                </a:path>
                <a:path w="45085" h="98425">
                  <a:moveTo>
                    <a:pt x="27533" y="92329"/>
                  </a:moveTo>
                  <a:lnTo>
                    <a:pt x="20154" y="92329"/>
                  </a:lnTo>
                  <a:lnTo>
                    <a:pt x="20154" y="94615"/>
                  </a:lnTo>
                  <a:lnTo>
                    <a:pt x="19380" y="94615"/>
                  </a:lnTo>
                  <a:lnTo>
                    <a:pt x="19380" y="95377"/>
                  </a:lnTo>
                  <a:lnTo>
                    <a:pt x="20942" y="95377"/>
                  </a:lnTo>
                  <a:lnTo>
                    <a:pt x="20942" y="93853"/>
                  </a:lnTo>
                  <a:lnTo>
                    <a:pt x="22872" y="93853"/>
                  </a:lnTo>
                  <a:lnTo>
                    <a:pt x="22872" y="93091"/>
                  </a:lnTo>
                  <a:lnTo>
                    <a:pt x="27533" y="93091"/>
                  </a:lnTo>
                  <a:lnTo>
                    <a:pt x="27533" y="92329"/>
                  </a:lnTo>
                  <a:close/>
                </a:path>
                <a:path w="45085" h="98425">
                  <a:moveTo>
                    <a:pt x="26758" y="93091"/>
                  </a:moveTo>
                  <a:lnTo>
                    <a:pt x="23647" y="93091"/>
                  </a:lnTo>
                  <a:lnTo>
                    <a:pt x="23647" y="95377"/>
                  </a:lnTo>
                  <a:lnTo>
                    <a:pt x="24422" y="95377"/>
                  </a:lnTo>
                  <a:lnTo>
                    <a:pt x="24422" y="94615"/>
                  </a:lnTo>
                  <a:lnTo>
                    <a:pt x="25984" y="94615"/>
                  </a:lnTo>
                  <a:lnTo>
                    <a:pt x="26758" y="93853"/>
                  </a:lnTo>
                  <a:lnTo>
                    <a:pt x="26758" y="93091"/>
                  </a:lnTo>
                  <a:close/>
                </a:path>
                <a:path w="45085" h="98425">
                  <a:moveTo>
                    <a:pt x="27533" y="93853"/>
                  </a:moveTo>
                  <a:lnTo>
                    <a:pt x="27533" y="94615"/>
                  </a:lnTo>
                  <a:lnTo>
                    <a:pt x="26758" y="94615"/>
                  </a:lnTo>
                  <a:lnTo>
                    <a:pt x="26758" y="95377"/>
                  </a:lnTo>
                  <a:lnTo>
                    <a:pt x="28308" y="95377"/>
                  </a:lnTo>
                  <a:lnTo>
                    <a:pt x="28308" y="94615"/>
                  </a:lnTo>
                  <a:lnTo>
                    <a:pt x="27533" y="93853"/>
                  </a:lnTo>
                  <a:close/>
                </a:path>
                <a:path w="45085" h="98425">
                  <a:moveTo>
                    <a:pt x="22098" y="93853"/>
                  </a:moveTo>
                  <a:lnTo>
                    <a:pt x="21323" y="93853"/>
                  </a:lnTo>
                  <a:lnTo>
                    <a:pt x="21323" y="94615"/>
                  </a:lnTo>
                  <a:lnTo>
                    <a:pt x="22098" y="94615"/>
                  </a:lnTo>
                  <a:lnTo>
                    <a:pt x="22098" y="93853"/>
                  </a:lnTo>
                  <a:close/>
                </a:path>
                <a:path w="45085" h="98425">
                  <a:moveTo>
                    <a:pt x="22872" y="93853"/>
                  </a:moveTo>
                  <a:lnTo>
                    <a:pt x="22098" y="93853"/>
                  </a:lnTo>
                  <a:lnTo>
                    <a:pt x="22098" y="94615"/>
                  </a:lnTo>
                  <a:lnTo>
                    <a:pt x="22872" y="94615"/>
                  </a:lnTo>
                  <a:lnTo>
                    <a:pt x="22872" y="93853"/>
                  </a:lnTo>
                  <a:close/>
                </a:path>
                <a:path w="45085" h="98425">
                  <a:moveTo>
                    <a:pt x="29083" y="93853"/>
                  </a:moveTo>
                  <a:lnTo>
                    <a:pt x="28308" y="93853"/>
                  </a:lnTo>
                  <a:lnTo>
                    <a:pt x="28308" y="94615"/>
                  </a:lnTo>
                  <a:lnTo>
                    <a:pt x="29083" y="94615"/>
                  </a:lnTo>
                  <a:lnTo>
                    <a:pt x="29083" y="93853"/>
                  </a:lnTo>
                  <a:close/>
                </a:path>
                <a:path w="45085" h="98425">
                  <a:moveTo>
                    <a:pt x="11633" y="92329"/>
                  </a:moveTo>
                  <a:lnTo>
                    <a:pt x="11239" y="92329"/>
                  </a:lnTo>
                  <a:lnTo>
                    <a:pt x="11239" y="93853"/>
                  </a:lnTo>
                  <a:lnTo>
                    <a:pt x="11633" y="93853"/>
                  </a:lnTo>
                  <a:lnTo>
                    <a:pt x="11633" y="92329"/>
                  </a:lnTo>
                  <a:close/>
                </a:path>
                <a:path w="45085" h="98425">
                  <a:moveTo>
                    <a:pt x="16281" y="92329"/>
                  </a:moveTo>
                  <a:lnTo>
                    <a:pt x="16281" y="93853"/>
                  </a:lnTo>
                  <a:lnTo>
                    <a:pt x="17056" y="93091"/>
                  </a:lnTo>
                  <a:lnTo>
                    <a:pt x="16281" y="92329"/>
                  </a:lnTo>
                  <a:close/>
                </a:path>
                <a:path w="45085" h="98425">
                  <a:moveTo>
                    <a:pt x="29857" y="93091"/>
                  </a:moveTo>
                  <a:lnTo>
                    <a:pt x="29083" y="93091"/>
                  </a:lnTo>
                  <a:lnTo>
                    <a:pt x="29083" y="93853"/>
                  </a:lnTo>
                  <a:lnTo>
                    <a:pt x="29857" y="93853"/>
                  </a:lnTo>
                  <a:lnTo>
                    <a:pt x="29857" y="93091"/>
                  </a:lnTo>
                  <a:close/>
                </a:path>
                <a:path w="45085" h="98425">
                  <a:moveTo>
                    <a:pt x="7366" y="92329"/>
                  </a:moveTo>
                  <a:lnTo>
                    <a:pt x="6591" y="92329"/>
                  </a:lnTo>
                  <a:lnTo>
                    <a:pt x="6591" y="93091"/>
                  </a:lnTo>
                  <a:lnTo>
                    <a:pt x="7366" y="93091"/>
                  </a:lnTo>
                  <a:lnTo>
                    <a:pt x="7366" y="92329"/>
                  </a:lnTo>
                  <a:close/>
                </a:path>
                <a:path w="45085" h="98425">
                  <a:moveTo>
                    <a:pt x="10464" y="92329"/>
                  </a:moveTo>
                  <a:lnTo>
                    <a:pt x="9690" y="92329"/>
                  </a:lnTo>
                  <a:lnTo>
                    <a:pt x="9690" y="93091"/>
                  </a:lnTo>
                  <a:lnTo>
                    <a:pt x="10464" y="93091"/>
                  </a:lnTo>
                  <a:lnTo>
                    <a:pt x="10464" y="92329"/>
                  </a:lnTo>
                  <a:close/>
                </a:path>
                <a:path w="45085" h="98425">
                  <a:moveTo>
                    <a:pt x="7366" y="91567"/>
                  </a:moveTo>
                  <a:lnTo>
                    <a:pt x="6591" y="91567"/>
                  </a:lnTo>
                  <a:lnTo>
                    <a:pt x="6591" y="92329"/>
                  </a:lnTo>
                  <a:lnTo>
                    <a:pt x="7366" y="91567"/>
                  </a:lnTo>
                  <a:close/>
                </a:path>
                <a:path w="45085" h="98425">
                  <a:moveTo>
                    <a:pt x="16281" y="90805"/>
                  </a:moveTo>
                  <a:lnTo>
                    <a:pt x="15506" y="90805"/>
                  </a:lnTo>
                  <a:lnTo>
                    <a:pt x="15506" y="92329"/>
                  </a:lnTo>
                  <a:lnTo>
                    <a:pt x="16281" y="92329"/>
                  </a:lnTo>
                  <a:lnTo>
                    <a:pt x="16281" y="90805"/>
                  </a:lnTo>
                  <a:close/>
                </a:path>
                <a:path w="45085" h="98425">
                  <a:moveTo>
                    <a:pt x="17830" y="90043"/>
                  </a:moveTo>
                  <a:lnTo>
                    <a:pt x="16281" y="90043"/>
                  </a:lnTo>
                  <a:lnTo>
                    <a:pt x="16281" y="92329"/>
                  </a:lnTo>
                  <a:lnTo>
                    <a:pt x="17056" y="92329"/>
                  </a:lnTo>
                  <a:lnTo>
                    <a:pt x="17056" y="90805"/>
                  </a:lnTo>
                  <a:lnTo>
                    <a:pt x="17830" y="90805"/>
                  </a:lnTo>
                  <a:lnTo>
                    <a:pt x="17830" y="90043"/>
                  </a:lnTo>
                  <a:close/>
                </a:path>
                <a:path w="45085" h="98425">
                  <a:moveTo>
                    <a:pt x="29083" y="89281"/>
                  </a:moveTo>
                  <a:lnTo>
                    <a:pt x="20942" y="89281"/>
                  </a:lnTo>
                  <a:lnTo>
                    <a:pt x="20942" y="92329"/>
                  </a:lnTo>
                  <a:lnTo>
                    <a:pt x="28308" y="92329"/>
                  </a:lnTo>
                  <a:lnTo>
                    <a:pt x="28308" y="90805"/>
                  </a:lnTo>
                  <a:lnTo>
                    <a:pt x="29083" y="90805"/>
                  </a:lnTo>
                  <a:lnTo>
                    <a:pt x="29083" y="89281"/>
                  </a:lnTo>
                  <a:close/>
                </a:path>
                <a:path w="45085" h="98425">
                  <a:moveTo>
                    <a:pt x="9690" y="90043"/>
                  </a:moveTo>
                  <a:lnTo>
                    <a:pt x="8140" y="90043"/>
                  </a:lnTo>
                  <a:lnTo>
                    <a:pt x="7366" y="90805"/>
                  </a:lnTo>
                  <a:lnTo>
                    <a:pt x="7366" y="91567"/>
                  </a:lnTo>
                  <a:lnTo>
                    <a:pt x="8140" y="91567"/>
                  </a:lnTo>
                  <a:lnTo>
                    <a:pt x="8140" y="90805"/>
                  </a:lnTo>
                  <a:lnTo>
                    <a:pt x="9690" y="90805"/>
                  </a:lnTo>
                  <a:lnTo>
                    <a:pt x="9690" y="90043"/>
                  </a:lnTo>
                  <a:close/>
                </a:path>
                <a:path w="45085" h="98425">
                  <a:moveTo>
                    <a:pt x="8915" y="90805"/>
                  </a:moveTo>
                  <a:lnTo>
                    <a:pt x="8140" y="90805"/>
                  </a:lnTo>
                  <a:lnTo>
                    <a:pt x="8140" y="91567"/>
                  </a:lnTo>
                  <a:lnTo>
                    <a:pt x="8915" y="91567"/>
                  </a:lnTo>
                  <a:lnTo>
                    <a:pt x="8915" y="90805"/>
                  </a:lnTo>
                  <a:close/>
                </a:path>
                <a:path w="45085" h="98425">
                  <a:moveTo>
                    <a:pt x="11239" y="89281"/>
                  </a:moveTo>
                  <a:lnTo>
                    <a:pt x="10464" y="89281"/>
                  </a:lnTo>
                  <a:lnTo>
                    <a:pt x="10464" y="91567"/>
                  </a:lnTo>
                  <a:lnTo>
                    <a:pt x="11239" y="90805"/>
                  </a:lnTo>
                  <a:lnTo>
                    <a:pt x="11239" y="89281"/>
                  </a:lnTo>
                  <a:close/>
                </a:path>
                <a:path w="45085" h="98425">
                  <a:moveTo>
                    <a:pt x="11239" y="90805"/>
                  </a:moveTo>
                  <a:lnTo>
                    <a:pt x="10464" y="91567"/>
                  </a:lnTo>
                  <a:lnTo>
                    <a:pt x="11239" y="91567"/>
                  </a:lnTo>
                  <a:lnTo>
                    <a:pt x="11239" y="90805"/>
                  </a:lnTo>
                  <a:close/>
                </a:path>
                <a:path w="45085" h="98425">
                  <a:moveTo>
                    <a:pt x="14732" y="90043"/>
                  </a:moveTo>
                  <a:lnTo>
                    <a:pt x="12407" y="90043"/>
                  </a:lnTo>
                  <a:lnTo>
                    <a:pt x="12407" y="90805"/>
                  </a:lnTo>
                  <a:lnTo>
                    <a:pt x="14732" y="90805"/>
                  </a:lnTo>
                  <a:lnTo>
                    <a:pt x="14732" y="90043"/>
                  </a:lnTo>
                  <a:close/>
                </a:path>
                <a:path w="45085" h="98425">
                  <a:moveTo>
                    <a:pt x="29083" y="88519"/>
                  </a:moveTo>
                  <a:lnTo>
                    <a:pt x="17056" y="88519"/>
                  </a:lnTo>
                  <a:lnTo>
                    <a:pt x="17056" y="90043"/>
                  </a:lnTo>
                  <a:lnTo>
                    <a:pt x="17830" y="90043"/>
                  </a:lnTo>
                  <a:lnTo>
                    <a:pt x="17830" y="90805"/>
                  </a:lnTo>
                  <a:lnTo>
                    <a:pt x="18605" y="90805"/>
                  </a:lnTo>
                  <a:lnTo>
                    <a:pt x="18605" y="89281"/>
                  </a:lnTo>
                  <a:lnTo>
                    <a:pt x="29083" y="89281"/>
                  </a:lnTo>
                  <a:lnTo>
                    <a:pt x="29083" y="88519"/>
                  </a:lnTo>
                  <a:close/>
                </a:path>
                <a:path w="45085" h="98425">
                  <a:moveTo>
                    <a:pt x="20154" y="89281"/>
                  </a:moveTo>
                  <a:lnTo>
                    <a:pt x="18605" y="89281"/>
                  </a:lnTo>
                  <a:lnTo>
                    <a:pt x="18605" y="90043"/>
                  </a:lnTo>
                  <a:lnTo>
                    <a:pt x="19380" y="90043"/>
                  </a:lnTo>
                  <a:lnTo>
                    <a:pt x="19380" y="90805"/>
                  </a:lnTo>
                  <a:lnTo>
                    <a:pt x="20154" y="90043"/>
                  </a:lnTo>
                  <a:lnTo>
                    <a:pt x="20154" y="89281"/>
                  </a:lnTo>
                  <a:close/>
                </a:path>
                <a:path w="45085" h="98425">
                  <a:moveTo>
                    <a:pt x="20942" y="90043"/>
                  </a:moveTo>
                  <a:lnTo>
                    <a:pt x="20154" y="90043"/>
                  </a:lnTo>
                  <a:lnTo>
                    <a:pt x="20154" y="90805"/>
                  </a:lnTo>
                  <a:lnTo>
                    <a:pt x="20942" y="90043"/>
                  </a:lnTo>
                  <a:close/>
                </a:path>
                <a:path w="45085" h="98425">
                  <a:moveTo>
                    <a:pt x="30238" y="90043"/>
                  </a:moveTo>
                  <a:lnTo>
                    <a:pt x="29857" y="90805"/>
                  </a:lnTo>
                  <a:lnTo>
                    <a:pt x="30238" y="90805"/>
                  </a:lnTo>
                  <a:lnTo>
                    <a:pt x="30238" y="90043"/>
                  </a:lnTo>
                  <a:close/>
                </a:path>
                <a:path w="45085" h="98425">
                  <a:moveTo>
                    <a:pt x="10464" y="88519"/>
                  </a:moveTo>
                  <a:lnTo>
                    <a:pt x="7366" y="88519"/>
                  </a:lnTo>
                  <a:lnTo>
                    <a:pt x="7366" y="90043"/>
                  </a:lnTo>
                  <a:lnTo>
                    <a:pt x="10464" y="90043"/>
                  </a:lnTo>
                  <a:lnTo>
                    <a:pt x="10464" y="88519"/>
                  </a:lnTo>
                  <a:close/>
                </a:path>
                <a:path w="45085" h="98425">
                  <a:moveTo>
                    <a:pt x="16281" y="88519"/>
                  </a:moveTo>
                  <a:lnTo>
                    <a:pt x="12407" y="88519"/>
                  </a:lnTo>
                  <a:lnTo>
                    <a:pt x="12407" y="89281"/>
                  </a:lnTo>
                  <a:lnTo>
                    <a:pt x="11633" y="89281"/>
                  </a:lnTo>
                  <a:lnTo>
                    <a:pt x="11633" y="90043"/>
                  </a:lnTo>
                  <a:lnTo>
                    <a:pt x="16281" y="90043"/>
                  </a:lnTo>
                  <a:lnTo>
                    <a:pt x="16281" y="88519"/>
                  </a:lnTo>
                  <a:close/>
                </a:path>
                <a:path w="45085" h="98425">
                  <a:moveTo>
                    <a:pt x="31013" y="89281"/>
                  </a:moveTo>
                  <a:lnTo>
                    <a:pt x="30238" y="89281"/>
                  </a:lnTo>
                  <a:lnTo>
                    <a:pt x="30238" y="90043"/>
                  </a:lnTo>
                  <a:lnTo>
                    <a:pt x="31013" y="90043"/>
                  </a:lnTo>
                  <a:lnTo>
                    <a:pt x="31013" y="89281"/>
                  </a:lnTo>
                  <a:close/>
                </a:path>
                <a:path w="45085" h="98425">
                  <a:moveTo>
                    <a:pt x="31800" y="89281"/>
                  </a:moveTo>
                  <a:lnTo>
                    <a:pt x="31013" y="90043"/>
                  </a:lnTo>
                  <a:lnTo>
                    <a:pt x="31800" y="90043"/>
                  </a:lnTo>
                  <a:lnTo>
                    <a:pt x="31800" y="89281"/>
                  </a:lnTo>
                  <a:close/>
                </a:path>
                <a:path w="45085" h="98425">
                  <a:moveTo>
                    <a:pt x="40716" y="84963"/>
                  </a:moveTo>
                  <a:lnTo>
                    <a:pt x="36449" y="84963"/>
                  </a:lnTo>
                  <a:lnTo>
                    <a:pt x="36449" y="90043"/>
                  </a:lnTo>
                  <a:lnTo>
                    <a:pt x="37223" y="90043"/>
                  </a:lnTo>
                  <a:lnTo>
                    <a:pt x="37223" y="89281"/>
                  </a:lnTo>
                  <a:lnTo>
                    <a:pt x="37998" y="89281"/>
                  </a:lnTo>
                  <a:lnTo>
                    <a:pt x="37998" y="88138"/>
                  </a:lnTo>
                  <a:lnTo>
                    <a:pt x="38773" y="88138"/>
                  </a:lnTo>
                  <a:lnTo>
                    <a:pt x="38773" y="86614"/>
                  </a:lnTo>
                  <a:lnTo>
                    <a:pt x="39547" y="86614"/>
                  </a:lnTo>
                  <a:lnTo>
                    <a:pt x="39547" y="85725"/>
                  </a:lnTo>
                  <a:lnTo>
                    <a:pt x="40716" y="85725"/>
                  </a:lnTo>
                  <a:lnTo>
                    <a:pt x="40716" y="84963"/>
                  </a:lnTo>
                  <a:close/>
                </a:path>
                <a:path w="45085" h="98425">
                  <a:moveTo>
                    <a:pt x="11633" y="87376"/>
                  </a:moveTo>
                  <a:lnTo>
                    <a:pt x="11239" y="87376"/>
                  </a:lnTo>
                  <a:lnTo>
                    <a:pt x="11239" y="89281"/>
                  </a:lnTo>
                  <a:lnTo>
                    <a:pt x="11633" y="87376"/>
                  </a:lnTo>
                  <a:close/>
                </a:path>
                <a:path w="45085" h="98425">
                  <a:moveTo>
                    <a:pt x="11633" y="88519"/>
                  </a:moveTo>
                  <a:lnTo>
                    <a:pt x="11239" y="89281"/>
                  </a:lnTo>
                  <a:lnTo>
                    <a:pt x="11633" y="89281"/>
                  </a:lnTo>
                  <a:lnTo>
                    <a:pt x="11633" y="88519"/>
                  </a:lnTo>
                  <a:close/>
                </a:path>
                <a:path w="45085" h="98425">
                  <a:moveTo>
                    <a:pt x="13182" y="84328"/>
                  </a:moveTo>
                  <a:lnTo>
                    <a:pt x="12407" y="84328"/>
                  </a:lnTo>
                  <a:lnTo>
                    <a:pt x="12407" y="84963"/>
                  </a:lnTo>
                  <a:lnTo>
                    <a:pt x="11633" y="84963"/>
                  </a:lnTo>
                  <a:lnTo>
                    <a:pt x="11633" y="89281"/>
                  </a:lnTo>
                  <a:lnTo>
                    <a:pt x="12407" y="88519"/>
                  </a:lnTo>
                  <a:lnTo>
                    <a:pt x="33350" y="88519"/>
                  </a:lnTo>
                  <a:lnTo>
                    <a:pt x="33350" y="88138"/>
                  </a:lnTo>
                  <a:lnTo>
                    <a:pt x="31800" y="88138"/>
                  </a:lnTo>
                  <a:lnTo>
                    <a:pt x="31800" y="87376"/>
                  </a:lnTo>
                  <a:lnTo>
                    <a:pt x="32575" y="87376"/>
                  </a:lnTo>
                  <a:lnTo>
                    <a:pt x="32575" y="86614"/>
                  </a:lnTo>
                  <a:lnTo>
                    <a:pt x="13182" y="86614"/>
                  </a:lnTo>
                  <a:lnTo>
                    <a:pt x="13182" y="84328"/>
                  </a:lnTo>
                  <a:close/>
                </a:path>
                <a:path w="45085" h="98425">
                  <a:moveTo>
                    <a:pt x="29857" y="88519"/>
                  </a:moveTo>
                  <a:lnTo>
                    <a:pt x="29083" y="89281"/>
                  </a:lnTo>
                  <a:lnTo>
                    <a:pt x="29857" y="89281"/>
                  </a:lnTo>
                  <a:lnTo>
                    <a:pt x="29857" y="88519"/>
                  </a:lnTo>
                  <a:close/>
                </a:path>
                <a:path w="45085" h="98425">
                  <a:moveTo>
                    <a:pt x="32575" y="88519"/>
                  </a:moveTo>
                  <a:lnTo>
                    <a:pt x="29857" y="88519"/>
                  </a:lnTo>
                  <a:lnTo>
                    <a:pt x="29857" y="89281"/>
                  </a:lnTo>
                  <a:lnTo>
                    <a:pt x="32575" y="89281"/>
                  </a:lnTo>
                  <a:lnTo>
                    <a:pt x="32575" y="88519"/>
                  </a:lnTo>
                  <a:close/>
                </a:path>
                <a:path w="45085" h="98425">
                  <a:moveTo>
                    <a:pt x="34124" y="88519"/>
                  </a:moveTo>
                  <a:lnTo>
                    <a:pt x="33350" y="88519"/>
                  </a:lnTo>
                  <a:lnTo>
                    <a:pt x="33350" y="89281"/>
                  </a:lnTo>
                  <a:lnTo>
                    <a:pt x="34124" y="88519"/>
                  </a:lnTo>
                  <a:close/>
                </a:path>
                <a:path w="45085" h="98425">
                  <a:moveTo>
                    <a:pt x="9690" y="87376"/>
                  </a:moveTo>
                  <a:lnTo>
                    <a:pt x="8140" y="87376"/>
                  </a:lnTo>
                  <a:lnTo>
                    <a:pt x="8140" y="88519"/>
                  </a:lnTo>
                  <a:lnTo>
                    <a:pt x="11239" y="88519"/>
                  </a:lnTo>
                  <a:lnTo>
                    <a:pt x="11239" y="88138"/>
                  </a:lnTo>
                  <a:lnTo>
                    <a:pt x="9690" y="88138"/>
                  </a:lnTo>
                  <a:lnTo>
                    <a:pt x="9690" y="87376"/>
                  </a:lnTo>
                  <a:close/>
                </a:path>
                <a:path w="45085" h="98425">
                  <a:moveTo>
                    <a:pt x="11633" y="84328"/>
                  </a:moveTo>
                  <a:lnTo>
                    <a:pt x="6591" y="84328"/>
                  </a:lnTo>
                  <a:lnTo>
                    <a:pt x="6591" y="84963"/>
                  </a:lnTo>
                  <a:lnTo>
                    <a:pt x="7366" y="84963"/>
                  </a:lnTo>
                  <a:lnTo>
                    <a:pt x="7366" y="85725"/>
                  </a:lnTo>
                  <a:lnTo>
                    <a:pt x="8140" y="85725"/>
                  </a:lnTo>
                  <a:lnTo>
                    <a:pt x="8140" y="86614"/>
                  </a:lnTo>
                  <a:lnTo>
                    <a:pt x="9690" y="86614"/>
                  </a:lnTo>
                  <a:lnTo>
                    <a:pt x="9690" y="88138"/>
                  </a:lnTo>
                  <a:lnTo>
                    <a:pt x="11239" y="88138"/>
                  </a:lnTo>
                  <a:lnTo>
                    <a:pt x="10464" y="87376"/>
                  </a:lnTo>
                  <a:lnTo>
                    <a:pt x="11633" y="87376"/>
                  </a:lnTo>
                  <a:lnTo>
                    <a:pt x="11633" y="84328"/>
                  </a:lnTo>
                  <a:close/>
                </a:path>
                <a:path w="45085" h="98425">
                  <a:moveTo>
                    <a:pt x="32575" y="87376"/>
                  </a:moveTo>
                  <a:lnTo>
                    <a:pt x="31800" y="87376"/>
                  </a:lnTo>
                  <a:lnTo>
                    <a:pt x="31800" y="88138"/>
                  </a:lnTo>
                  <a:lnTo>
                    <a:pt x="32575" y="88138"/>
                  </a:lnTo>
                  <a:lnTo>
                    <a:pt x="32575" y="87376"/>
                  </a:lnTo>
                  <a:close/>
                </a:path>
                <a:path w="45085" h="98425">
                  <a:moveTo>
                    <a:pt x="34899" y="87376"/>
                  </a:moveTo>
                  <a:lnTo>
                    <a:pt x="34124" y="87376"/>
                  </a:lnTo>
                  <a:lnTo>
                    <a:pt x="34124" y="88138"/>
                  </a:lnTo>
                  <a:lnTo>
                    <a:pt x="34899" y="88138"/>
                  </a:lnTo>
                  <a:lnTo>
                    <a:pt x="34899" y="87376"/>
                  </a:lnTo>
                  <a:close/>
                </a:path>
                <a:path w="45085" h="98425">
                  <a:moveTo>
                    <a:pt x="39941" y="79629"/>
                  </a:moveTo>
                  <a:lnTo>
                    <a:pt x="14732" y="79629"/>
                  </a:lnTo>
                  <a:lnTo>
                    <a:pt x="14732" y="80391"/>
                  </a:lnTo>
                  <a:lnTo>
                    <a:pt x="13957" y="81153"/>
                  </a:lnTo>
                  <a:lnTo>
                    <a:pt x="13182" y="81153"/>
                  </a:lnTo>
                  <a:lnTo>
                    <a:pt x="13182" y="86614"/>
                  </a:lnTo>
                  <a:lnTo>
                    <a:pt x="33350" y="86614"/>
                  </a:lnTo>
                  <a:lnTo>
                    <a:pt x="34124" y="87376"/>
                  </a:lnTo>
                  <a:lnTo>
                    <a:pt x="34124" y="84963"/>
                  </a:lnTo>
                  <a:lnTo>
                    <a:pt x="39941" y="84963"/>
                  </a:lnTo>
                  <a:lnTo>
                    <a:pt x="39941" y="82677"/>
                  </a:lnTo>
                  <a:lnTo>
                    <a:pt x="13957" y="82677"/>
                  </a:lnTo>
                  <a:lnTo>
                    <a:pt x="14732" y="81915"/>
                  </a:lnTo>
                  <a:lnTo>
                    <a:pt x="40716" y="81915"/>
                  </a:lnTo>
                  <a:lnTo>
                    <a:pt x="40716" y="80391"/>
                  </a:lnTo>
                  <a:lnTo>
                    <a:pt x="39941" y="80391"/>
                  </a:lnTo>
                  <a:lnTo>
                    <a:pt x="39941" y="79629"/>
                  </a:lnTo>
                  <a:close/>
                </a:path>
                <a:path w="45085" h="98425">
                  <a:moveTo>
                    <a:pt x="39547" y="86614"/>
                  </a:moveTo>
                  <a:lnTo>
                    <a:pt x="38773" y="87376"/>
                  </a:lnTo>
                  <a:lnTo>
                    <a:pt x="39547" y="87376"/>
                  </a:lnTo>
                  <a:lnTo>
                    <a:pt x="39547" y="86614"/>
                  </a:lnTo>
                  <a:close/>
                </a:path>
                <a:path w="45085" h="98425">
                  <a:moveTo>
                    <a:pt x="40716" y="85725"/>
                  </a:moveTo>
                  <a:lnTo>
                    <a:pt x="39941" y="85725"/>
                  </a:lnTo>
                  <a:lnTo>
                    <a:pt x="39941" y="87376"/>
                  </a:lnTo>
                  <a:lnTo>
                    <a:pt x="40716" y="87376"/>
                  </a:lnTo>
                  <a:lnTo>
                    <a:pt x="40716" y="85725"/>
                  </a:lnTo>
                  <a:close/>
                </a:path>
                <a:path w="45085" h="98425">
                  <a:moveTo>
                    <a:pt x="39941" y="85725"/>
                  </a:moveTo>
                  <a:lnTo>
                    <a:pt x="39547" y="85725"/>
                  </a:lnTo>
                  <a:lnTo>
                    <a:pt x="39547" y="86614"/>
                  </a:lnTo>
                  <a:lnTo>
                    <a:pt x="39941" y="86614"/>
                  </a:lnTo>
                  <a:lnTo>
                    <a:pt x="39941" y="85725"/>
                  </a:lnTo>
                  <a:close/>
                </a:path>
                <a:path w="45085" h="98425">
                  <a:moveTo>
                    <a:pt x="34899" y="84963"/>
                  </a:moveTo>
                  <a:lnTo>
                    <a:pt x="34124" y="84963"/>
                  </a:lnTo>
                  <a:lnTo>
                    <a:pt x="34124" y="85725"/>
                  </a:lnTo>
                  <a:lnTo>
                    <a:pt x="34899" y="85725"/>
                  </a:lnTo>
                  <a:lnTo>
                    <a:pt x="34899" y="84963"/>
                  </a:lnTo>
                  <a:close/>
                </a:path>
                <a:path w="45085" h="98425">
                  <a:moveTo>
                    <a:pt x="36449" y="84963"/>
                  </a:moveTo>
                  <a:lnTo>
                    <a:pt x="34899" y="84963"/>
                  </a:lnTo>
                  <a:lnTo>
                    <a:pt x="34899" y="85725"/>
                  </a:lnTo>
                  <a:lnTo>
                    <a:pt x="36449" y="85725"/>
                  </a:lnTo>
                  <a:lnTo>
                    <a:pt x="36449" y="84963"/>
                  </a:lnTo>
                  <a:close/>
                </a:path>
                <a:path w="45085" h="98425">
                  <a:moveTo>
                    <a:pt x="6591" y="84328"/>
                  </a:moveTo>
                  <a:lnTo>
                    <a:pt x="2705" y="84328"/>
                  </a:lnTo>
                  <a:lnTo>
                    <a:pt x="3479" y="84963"/>
                  </a:lnTo>
                  <a:lnTo>
                    <a:pt x="5816" y="84963"/>
                  </a:lnTo>
                  <a:lnTo>
                    <a:pt x="6591" y="84328"/>
                  </a:lnTo>
                  <a:close/>
                </a:path>
                <a:path w="45085" h="98425">
                  <a:moveTo>
                    <a:pt x="35674" y="72390"/>
                  </a:moveTo>
                  <a:lnTo>
                    <a:pt x="9690" y="72390"/>
                  </a:lnTo>
                  <a:lnTo>
                    <a:pt x="9690" y="73152"/>
                  </a:lnTo>
                  <a:lnTo>
                    <a:pt x="8140" y="74676"/>
                  </a:lnTo>
                  <a:lnTo>
                    <a:pt x="7366" y="74676"/>
                  </a:lnTo>
                  <a:lnTo>
                    <a:pt x="7366" y="75438"/>
                  </a:lnTo>
                  <a:lnTo>
                    <a:pt x="5816" y="76962"/>
                  </a:lnTo>
                  <a:lnTo>
                    <a:pt x="0" y="83439"/>
                  </a:lnTo>
                  <a:lnTo>
                    <a:pt x="1930" y="83439"/>
                  </a:lnTo>
                  <a:lnTo>
                    <a:pt x="1930" y="84328"/>
                  </a:lnTo>
                  <a:lnTo>
                    <a:pt x="11239" y="84328"/>
                  </a:lnTo>
                  <a:lnTo>
                    <a:pt x="11239" y="82677"/>
                  </a:lnTo>
                  <a:lnTo>
                    <a:pt x="11633" y="82677"/>
                  </a:lnTo>
                  <a:lnTo>
                    <a:pt x="11633" y="81915"/>
                  </a:lnTo>
                  <a:lnTo>
                    <a:pt x="12407" y="81915"/>
                  </a:lnTo>
                  <a:lnTo>
                    <a:pt x="13182" y="81153"/>
                  </a:lnTo>
                  <a:lnTo>
                    <a:pt x="13957" y="81153"/>
                  </a:lnTo>
                  <a:lnTo>
                    <a:pt x="14732" y="80391"/>
                  </a:lnTo>
                  <a:lnTo>
                    <a:pt x="14732" y="79629"/>
                  </a:lnTo>
                  <a:lnTo>
                    <a:pt x="15506" y="79629"/>
                  </a:lnTo>
                  <a:lnTo>
                    <a:pt x="16281" y="78867"/>
                  </a:lnTo>
                  <a:lnTo>
                    <a:pt x="17056" y="78486"/>
                  </a:lnTo>
                  <a:lnTo>
                    <a:pt x="17056" y="77724"/>
                  </a:lnTo>
                  <a:lnTo>
                    <a:pt x="18605" y="77724"/>
                  </a:lnTo>
                  <a:lnTo>
                    <a:pt x="18605" y="76962"/>
                  </a:lnTo>
                  <a:lnTo>
                    <a:pt x="37998" y="76962"/>
                  </a:lnTo>
                  <a:lnTo>
                    <a:pt x="37998" y="76200"/>
                  </a:lnTo>
                  <a:lnTo>
                    <a:pt x="37223" y="76200"/>
                  </a:lnTo>
                  <a:lnTo>
                    <a:pt x="37223" y="73152"/>
                  </a:lnTo>
                  <a:lnTo>
                    <a:pt x="35674" y="73152"/>
                  </a:lnTo>
                  <a:lnTo>
                    <a:pt x="35674" y="72390"/>
                  </a:lnTo>
                  <a:close/>
                </a:path>
                <a:path w="45085" h="98425">
                  <a:moveTo>
                    <a:pt x="40716" y="81915"/>
                  </a:moveTo>
                  <a:lnTo>
                    <a:pt x="14732" y="81915"/>
                  </a:lnTo>
                  <a:lnTo>
                    <a:pt x="13957" y="82677"/>
                  </a:lnTo>
                  <a:lnTo>
                    <a:pt x="39941" y="82677"/>
                  </a:lnTo>
                  <a:lnTo>
                    <a:pt x="40716" y="83439"/>
                  </a:lnTo>
                  <a:lnTo>
                    <a:pt x="40716" y="81915"/>
                  </a:lnTo>
                  <a:close/>
                </a:path>
                <a:path w="45085" h="98425">
                  <a:moveTo>
                    <a:pt x="13182" y="81153"/>
                  </a:moveTo>
                  <a:lnTo>
                    <a:pt x="12407" y="81915"/>
                  </a:lnTo>
                  <a:lnTo>
                    <a:pt x="11633" y="81915"/>
                  </a:lnTo>
                  <a:lnTo>
                    <a:pt x="11633" y="82677"/>
                  </a:lnTo>
                  <a:lnTo>
                    <a:pt x="13182" y="82677"/>
                  </a:lnTo>
                  <a:lnTo>
                    <a:pt x="13182" y="81153"/>
                  </a:lnTo>
                  <a:close/>
                </a:path>
                <a:path w="45085" h="98425">
                  <a:moveTo>
                    <a:pt x="39547" y="78486"/>
                  </a:moveTo>
                  <a:lnTo>
                    <a:pt x="17056" y="78486"/>
                  </a:lnTo>
                  <a:lnTo>
                    <a:pt x="17056" y="78867"/>
                  </a:lnTo>
                  <a:lnTo>
                    <a:pt x="16281" y="78867"/>
                  </a:lnTo>
                  <a:lnTo>
                    <a:pt x="15506" y="79629"/>
                  </a:lnTo>
                  <a:lnTo>
                    <a:pt x="39547" y="79629"/>
                  </a:lnTo>
                  <a:lnTo>
                    <a:pt x="39547" y="78486"/>
                  </a:lnTo>
                  <a:close/>
                </a:path>
                <a:path w="45085" h="98425">
                  <a:moveTo>
                    <a:pt x="37998" y="76962"/>
                  </a:moveTo>
                  <a:lnTo>
                    <a:pt x="19380" y="76962"/>
                  </a:lnTo>
                  <a:lnTo>
                    <a:pt x="18605" y="77724"/>
                  </a:lnTo>
                  <a:lnTo>
                    <a:pt x="17830" y="77724"/>
                  </a:lnTo>
                  <a:lnTo>
                    <a:pt x="17830" y="78486"/>
                  </a:lnTo>
                  <a:lnTo>
                    <a:pt x="38773" y="78486"/>
                  </a:lnTo>
                  <a:lnTo>
                    <a:pt x="38773" y="77724"/>
                  </a:lnTo>
                  <a:lnTo>
                    <a:pt x="37998" y="76962"/>
                  </a:lnTo>
                  <a:close/>
                </a:path>
                <a:path w="45085" h="98425">
                  <a:moveTo>
                    <a:pt x="7366" y="61214"/>
                  </a:moveTo>
                  <a:lnTo>
                    <a:pt x="4254" y="63500"/>
                  </a:lnTo>
                  <a:lnTo>
                    <a:pt x="8915" y="67310"/>
                  </a:lnTo>
                  <a:lnTo>
                    <a:pt x="6591" y="69977"/>
                  </a:lnTo>
                  <a:lnTo>
                    <a:pt x="8140" y="70739"/>
                  </a:lnTo>
                  <a:lnTo>
                    <a:pt x="10464" y="70739"/>
                  </a:lnTo>
                  <a:lnTo>
                    <a:pt x="10464" y="72390"/>
                  </a:lnTo>
                  <a:lnTo>
                    <a:pt x="34124" y="72390"/>
                  </a:lnTo>
                  <a:lnTo>
                    <a:pt x="34899" y="71501"/>
                  </a:lnTo>
                  <a:lnTo>
                    <a:pt x="35674" y="71501"/>
                  </a:lnTo>
                  <a:lnTo>
                    <a:pt x="35674" y="69977"/>
                  </a:lnTo>
                  <a:lnTo>
                    <a:pt x="34899" y="69215"/>
                  </a:lnTo>
                  <a:lnTo>
                    <a:pt x="34899" y="68834"/>
                  </a:lnTo>
                  <a:lnTo>
                    <a:pt x="35674" y="68834"/>
                  </a:lnTo>
                  <a:lnTo>
                    <a:pt x="35674" y="68072"/>
                  </a:lnTo>
                  <a:lnTo>
                    <a:pt x="36449" y="68072"/>
                  </a:lnTo>
                  <a:lnTo>
                    <a:pt x="36449" y="67310"/>
                  </a:lnTo>
                  <a:lnTo>
                    <a:pt x="43427" y="67310"/>
                  </a:lnTo>
                  <a:lnTo>
                    <a:pt x="43040" y="66548"/>
                  </a:lnTo>
                  <a:lnTo>
                    <a:pt x="43040" y="63500"/>
                  </a:lnTo>
                  <a:lnTo>
                    <a:pt x="11633" y="63500"/>
                  </a:lnTo>
                  <a:lnTo>
                    <a:pt x="10464" y="62738"/>
                  </a:lnTo>
                  <a:lnTo>
                    <a:pt x="7366" y="61214"/>
                  </a:lnTo>
                  <a:close/>
                </a:path>
                <a:path w="45085" h="98425">
                  <a:moveTo>
                    <a:pt x="43427" y="67310"/>
                  </a:moveTo>
                  <a:lnTo>
                    <a:pt x="37998" y="67310"/>
                  </a:lnTo>
                  <a:lnTo>
                    <a:pt x="38773" y="68072"/>
                  </a:lnTo>
                  <a:lnTo>
                    <a:pt x="38773" y="69977"/>
                  </a:lnTo>
                  <a:lnTo>
                    <a:pt x="40716" y="71501"/>
                  </a:lnTo>
                  <a:lnTo>
                    <a:pt x="43040" y="70739"/>
                  </a:lnTo>
                  <a:lnTo>
                    <a:pt x="43040" y="69977"/>
                  </a:lnTo>
                  <a:lnTo>
                    <a:pt x="43815" y="69977"/>
                  </a:lnTo>
                  <a:lnTo>
                    <a:pt x="43815" y="68072"/>
                  </a:lnTo>
                  <a:lnTo>
                    <a:pt x="43427" y="67310"/>
                  </a:lnTo>
                  <a:close/>
                </a:path>
                <a:path w="45085" h="98425">
                  <a:moveTo>
                    <a:pt x="15506" y="59309"/>
                  </a:moveTo>
                  <a:lnTo>
                    <a:pt x="12407" y="60452"/>
                  </a:lnTo>
                  <a:lnTo>
                    <a:pt x="12407" y="61214"/>
                  </a:lnTo>
                  <a:lnTo>
                    <a:pt x="11633" y="63500"/>
                  </a:lnTo>
                  <a:lnTo>
                    <a:pt x="43040" y="63500"/>
                  </a:lnTo>
                  <a:lnTo>
                    <a:pt x="43040" y="60452"/>
                  </a:lnTo>
                  <a:lnTo>
                    <a:pt x="43350" y="59690"/>
                  </a:lnTo>
                  <a:lnTo>
                    <a:pt x="17056" y="59690"/>
                  </a:lnTo>
                  <a:lnTo>
                    <a:pt x="15506" y="59309"/>
                  </a:lnTo>
                  <a:close/>
                </a:path>
                <a:path w="45085" h="98425">
                  <a:moveTo>
                    <a:pt x="17830" y="58547"/>
                  </a:moveTo>
                  <a:lnTo>
                    <a:pt x="17830" y="59690"/>
                  </a:lnTo>
                  <a:lnTo>
                    <a:pt x="43350" y="59690"/>
                  </a:lnTo>
                  <a:lnTo>
                    <a:pt x="43505" y="59309"/>
                  </a:lnTo>
                  <a:lnTo>
                    <a:pt x="19380" y="59309"/>
                  </a:lnTo>
                  <a:lnTo>
                    <a:pt x="17830" y="58547"/>
                  </a:lnTo>
                  <a:close/>
                </a:path>
                <a:path w="45085" h="98425">
                  <a:moveTo>
                    <a:pt x="31013" y="34671"/>
                  </a:moveTo>
                  <a:lnTo>
                    <a:pt x="23647" y="34671"/>
                  </a:lnTo>
                  <a:lnTo>
                    <a:pt x="23647" y="36195"/>
                  </a:lnTo>
                  <a:lnTo>
                    <a:pt x="24422" y="36957"/>
                  </a:lnTo>
                  <a:lnTo>
                    <a:pt x="20942" y="36957"/>
                  </a:lnTo>
                  <a:lnTo>
                    <a:pt x="17830" y="37719"/>
                  </a:lnTo>
                  <a:lnTo>
                    <a:pt x="17830" y="41148"/>
                  </a:lnTo>
                  <a:lnTo>
                    <a:pt x="17056" y="42672"/>
                  </a:lnTo>
                  <a:lnTo>
                    <a:pt x="17056" y="45085"/>
                  </a:lnTo>
                  <a:lnTo>
                    <a:pt x="16281" y="47371"/>
                  </a:lnTo>
                  <a:lnTo>
                    <a:pt x="16281" y="49657"/>
                  </a:lnTo>
                  <a:lnTo>
                    <a:pt x="17830" y="50800"/>
                  </a:lnTo>
                  <a:lnTo>
                    <a:pt x="17830" y="51562"/>
                  </a:lnTo>
                  <a:lnTo>
                    <a:pt x="17056" y="53848"/>
                  </a:lnTo>
                  <a:lnTo>
                    <a:pt x="19380" y="54610"/>
                  </a:lnTo>
                  <a:lnTo>
                    <a:pt x="19380" y="59309"/>
                  </a:lnTo>
                  <a:lnTo>
                    <a:pt x="43505" y="59309"/>
                  </a:lnTo>
                  <a:lnTo>
                    <a:pt x="43815" y="58547"/>
                  </a:lnTo>
                  <a:lnTo>
                    <a:pt x="43815" y="54610"/>
                  </a:lnTo>
                  <a:lnTo>
                    <a:pt x="44589" y="51562"/>
                  </a:lnTo>
                  <a:lnTo>
                    <a:pt x="43815" y="50800"/>
                  </a:lnTo>
                  <a:lnTo>
                    <a:pt x="43815" y="42672"/>
                  </a:lnTo>
                  <a:lnTo>
                    <a:pt x="43040" y="41148"/>
                  </a:lnTo>
                  <a:lnTo>
                    <a:pt x="42265" y="40005"/>
                  </a:lnTo>
                  <a:lnTo>
                    <a:pt x="40716" y="40005"/>
                  </a:lnTo>
                  <a:lnTo>
                    <a:pt x="38773" y="38481"/>
                  </a:lnTo>
                  <a:lnTo>
                    <a:pt x="37223" y="37719"/>
                  </a:lnTo>
                  <a:lnTo>
                    <a:pt x="32575" y="37719"/>
                  </a:lnTo>
                  <a:lnTo>
                    <a:pt x="32575" y="36957"/>
                  </a:lnTo>
                  <a:lnTo>
                    <a:pt x="31013" y="34671"/>
                  </a:lnTo>
                  <a:close/>
                </a:path>
                <a:path w="45085" h="98425">
                  <a:moveTo>
                    <a:pt x="34899" y="33909"/>
                  </a:moveTo>
                  <a:lnTo>
                    <a:pt x="34124" y="34671"/>
                  </a:lnTo>
                  <a:lnTo>
                    <a:pt x="34124" y="36195"/>
                  </a:lnTo>
                  <a:lnTo>
                    <a:pt x="32575" y="37719"/>
                  </a:lnTo>
                  <a:lnTo>
                    <a:pt x="37223" y="37719"/>
                  </a:lnTo>
                  <a:lnTo>
                    <a:pt x="37223" y="36957"/>
                  </a:lnTo>
                  <a:lnTo>
                    <a:pt x="34899" y="33909"/>
                  </a:lnTo>
                  <a:close/>
                </a:path>
                <a:path w="45085" h="98425">
                  <a:moveTo>
                    <a:pt x="11239" y="2794"/>
                  </a:moveTo>
                  <a:lnTo>
                    <a:pt x="11239" y="4318"/>
                  </a:lnTo>
                  <a:lnTo>
                    <a:pt x="10464" y="5080"/>
                  </a:lnTo>
                  <a:lnTo>
                    <a:pt x="8915" y="5842"/>
                  </a:lnTo>
                  <a:lnTo>
                    <a:pt x="8915" y="6604"/>
                  </a:lnTo>
                  <a:lnTo>
                    <a:pt x="9690" y="8128"/>
                  </a:lnTo>
                  <a:lnTo>
                    <a:pt x="11239" y="8890"/>
                  </a:lnTo>
                  <a:lnTo>
                    <a:pt x="10464" y="9652"/>
                  </a:lnTo>
                  <a:lnTo>
                    <a:pt x="11239" y="11176"/>
                  </a:lnTo>
                  <a:lnTo>
                    <a:pt x="10464" y="12319"/>
                  </a:lnTo>
                  <a:lnTo>
                    <a:pt x="11239" y="13081"/>
                  </a:lnTo>
                  <a:lnTo>
                    <a:pt x="11633" y="13081"/>
                  </a:lnTo>
                  <a:lnTo>
                    <a:pt x="11633" y="13843"/>
                  </a:lnTo>
                  <a:lnTo>
                    <a:pt x="12407" y="17018"/>
                  </a:lnTo>
                  <a:lnTo>
                    <a:pt x="14732" y="17780"/>
                  </a:lnTo>
                  <a:lnTo>
                    <a:pt x="15506" y="18542"/>
                  </a:lnTo>
                  <a:lnTo>
                    <a:pt x="13182" y="20828"/>
                  </a:lnTo>
                  <a:lnTo>
                    <a:pt x="13182" y="25781"/>
                  </a:lnTo>
                  <a:lnTo>
                    <a:pt x="13957" y="25781"/>
                  </a:lnTo>
                  <a:lnTo>
                    <a:pt x="13182" y="27305"/>
                  </a:lnTo>
                  <a:lnTo>
                    <a:pt x="13182" y="32385"/>
                  </a:lnTo>
                  <a:lnTo>
                    <a:pt x="13957" y="33147"/>
                  </a:lnTo>
                  <a:lnTo>
                    <a:pt x="14732" y="35433"/>
                  </a:lnTo>
                  <a:lnTo>
                    <a:pt x="16281" y="36957"/>
                  </a:lnTo>
                  <a:lnTo>
                    <a:pt x="22098" y="34671"/>
                  </a:lnTo>
                  <a:lnTo>
                    <a:pt x="31013" y="34671"/>
                  </a:lnTo>
                  <a:lnTo>
                    <a:pt x="31013" y="31623"/>
                  </a:lnTo>
                  <a:lnTo>
                    <a:pt x="31800" y="31623"/>
                  </a:lnTo>
                  <a:lnTo>
                    <a:pt x="31800" y="29718"/>
                  </a:lnTo>
                  <a:lnTo>
                    <a:pt x="32575" y="27305"/>
                  </a:lnTo>
                  <a:lnTo>
                    <a:pt x="34124" y="27305"/>
                  </a:lnTo>
                  <a:lnTo>
                    <a:pt x="34899" y="26543"/>
                  </a:lnTo>
                  <a:lnTo>
                    <a:pt x="35674" y="26543"/>
                  </a:lnTo>
                  <a:lnTo>
                    <a:pt x="34124" y="25019"/>
                  </a:lnTo>
                  <a:lnTo>
                    <a:pt x="35674" y="24257"/>
                  </a:lnTo>
                  <a:lnTo>
                    <a:pt x="35674" y="22733"/>
                  </a:lnTo>
                  <a:lnTo>
                    <a:pt x="36449" y="21971"/>
                  </a:lnTo>
                  <a:lnTo>
                    <a:pt x="35674" y="20828"/>
                  </a:lnTo>
                  <a:lnTo>
                    <a:pt x="34899" y="19304"/>
                  </a:lnTo>
                  <a:lnTo>
                    <a:pt x="34124" y="19304"/>
                  </a:lnTo>
                  <a:lnTo>
                    <a:pt x="34124" y="18542"/>
                  </a:lnTo>
                  <a:lnTo>
                    <a:pt x="32575" y="17018"/>
                  </a:lnTo>
                  <a:lnTo>
                    <a:pt x="32575" y="15367"/>
                  </a:lnTo>
                  <a:lnTo>
                    <a:pt x="31800" y="15367"/>
                  </a:lnTo>
                  <a:lnTo>
                    <a:pt x="31013" y="14605"/>
                  </a:lnTo>
                  <a:lnTo>
                    <a:pt x="30238" y="13081"/>
                  </a:lnTo>
                  <a:lnTo>
                    <a:pt x="34899" y="8890"/>
                  </a:lnTo>
                  <a:lnTo>
                    <a:pt x="34124" y="5842"/>
                  </a:lnTo>
                  <a:lnTo>
                    <a:pt x="34124" y="5080"/>
                  </a:lnTo>
                  <a:lnTo>
                    <a:pt x="15506" y="5080"/>
                  </a:lnTo>
                  <a:lnTo>
                    <a:pt x="15506" y="3556"/>
                  </a:lnTo>
                  <a:lnTo>
                    <a:pt x="11633" y="3556"/>
                  </a:lnTo>
                  <a:lnTo>
                    <a:pt x="11239" y="2794"/>
                  </a:lnTo>
                  <a:close/>
                </a:path>
                <a:path w="45085" h="98425">
                  <a:moveTo>
                    <a:pt x="35674" y="26543"/>
                  </a:moveTo>
                  <a:lnTo>
                    <a:pt x="34899" y="26543"/>
                  </a:lnTo>
                  <a:lnTo>
                    <a:pt x="34899" y="27305"/>
                  </a:lnTo>
                  <a:lnTo>
                    <a:pt x="35674" y="26543"/>
                  </a:lnTo>
                  <a:close/>
                </a:path>
                <a:path w="45085" h="98425">
                  <a:moveTo>
                    <a:pt x="31013" y="762"/>
                  </a:moveTo>
                  <a:lnTo>
                    <a:pt x="31013" y="1524"/>
                  </a:lnTo>
                  <a:lnTo>
                    <a:pt x="27533" y="1524"/>
                  </a:lnTo>
                  <a:lnTo>
                    <a:pt x="26758" y="1905"/>
                  </a:lnTo>
                  <a:lnTo>
                    <a:pt x="25984" y="1905"/>
                  </a:lnTo>
                  <a:lnTo>
                    <a:pt x="23647" y="2794"/>
                  </a:lnTo>
                  <a:lnTo>
                    <a:pt x="20942" y="2794"/>
                  </a:lnTo>
                  <a:lnTo>
                    <a:pt x="20942" y="3556"/>
                  </a:lnTo>
                  <a:lnTo>
                    <a:pt x="17056" y="3556"/>
                  </a:lnTo>
                  <a:lnTo>
                    <a:pt x="16281" y="4318"/>
                  </a:lnTo>
                  <a:lnTo>
                    <a:pt x="17056" y="4318"/>
                  </a:lnTo>
                  <a:lnTo>
                    <a:pt x="17056" y="5080"/>
                  </a:lnTo>
                  <a:lnTo>
                    <a:pt x="34124" y="5080"/>
                  </a:lnTo>
                  <a:lnTo>
                    <a:pt x="33350" y="2794"/>
                  </a:lnTo>
                  <a:lnTo>
                    <a:pt x="31800" y="1905"/>
                  </a:lnTo>
                  <a:lnTo>
                    <a:pt x="31800" y="1524"/>
                  </a:lnTo>
                  <a:lnTo>
                    <a:pt x="31013" y="762"/>
                  </a:lnTo>
                  <a:close/>
                </a:path>
                <a:path w="45085" h="98425">
                  <a:moveTo>
                    <a:pt x="13957" y="2794"/>
                  </a:moveTo>
                  <a:lnTo>
                    <a:pt x="12407" y="2794"/>
                  </a:lnTo>
                  <a:lnTo>
                    <a:pt x="12407" y="3556"/>
                  </a:lnTo>
                  <a:lnTo>
                    <a:pt x="13957" y="3556"/>
                  </a:lnTo>
                  <a:lnTo>
                    <a:pt x="13957" y="2794"/>
                  </a:lnTo>
                  <a:close/>
                </a:path>
                <a:path w="45085" h="98425">
                  <a:moveTo>
                    <a:pt x="20942" y="2794"/>
                  </a:moveTo>
                  <a:lnTo>
                    <a:pt x="16281" y="2794"/>
                  </a:lnTo>
                  <a:lnTo>
                    <a:pt x="16281" y="3556"/>
                  </a:lnTo>
                  <a:lnTo>
                    <a:pt x="20942" y="3556"/>
                  </a:lnTo>
                  <a:lnTo>
                    <a:pt x="20942" y="2794"/>
                  </a:lnTo>
                  <a:close/>
                </a:path>
                <a:path w="45085" h="98425">
                  <a:moveTo>
                    <a:pt x="16281" y="1524"/>
                  </a:moveTo>
                  <a:lnTo>
                    <a:pt x="15506" y="1524"/>
                  </a:lnTo>
                  <a:lnTo>
                    <a:pt x="15506" y="2794"/>
                  </a:lnTo>
                  <a:lnTo>
                    <a:pt x="17830" y="2794"/>
                  </a:lnTo>
                  <a:lnTo>
                    <a:pt x="17830" y="1905"/>
                  </a:lnTo>
                  <a:lnTo>
                    <a:pt x="16281" y="1905"/>
                  </a:lnTo>
                  <a:lnTo>
                    <a:pt x="16281" y="1524"/>
                  </a:lnTo>
                  <a:close/>
                </a:path>
                <a:path w="45085" h="98425">
                  <a:moveTo>
                    <a:pt x="18605" y="1905"/>
                  </a:moveTo>
                  <a:lnTo>
                    <a:pt x="17830" y="1905"/>
                  </a:lnTo>
                  <a:lnTo>
                    <a:pt x="17830" y="2794"/>
                  </a:lnTo>
                  <a:lnTo>
                    <a:pt x="18605" y="2794"/>
                  </a:lnTo>
                  <a:lnTo>
                    <a:pt x="18605" y="1905"/>
                  </a:lnTo>
                  <a:close/>
                </a:path>
                <a:path w="45085" h="98425">
                  <a:moveTo>
                    <a:pt x="19380" y="1905"/>
                  </a:moveTo>
                  <a:lnTo>
                    <a:pt x="18605" y="1905"/>
                  </a:lnTo>
                  <a:lnTo>
                    <a:pt x="18605" y="2794"/>
                  </a:lnTo>
                  <a:lnTo>
                    <a:pt x="19380" y="2794"/>
                  </a:lnTo>
                  <a:lnTo>
                    <a:pt x="19380" y="1905"/>
                  </a:lnTo>
                  <a:close/>
                </a:path>
                <a:path w="45085" h="98425">
                  <a:moveTo>
                    <a:pt x="30238" y="0"/>
                  </a:moveTo>
                  <a:lnTo>
                    <a:pt x="29083" y="0"/>
                  </a:lnTo>
                  <a:lnTo>
                    <a:pt x="28308" y="762"/>
                  </a:lnTo>
                  <a:lnTo>
                    <a:pt x="28308" y="1524"/>
                  </a:lnTo>
                  <a:lnTo>
                    <a:pt x="31013" y="1524"/>
                  </a:lnTo>
                  <a:lnTo>
                    <a:pt x="30238" y="762"/>
                  </a:lnTo>
                  <a:lnTo>
                    <a:pt x="30238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5947369" y="3189679"/>
              <a:ext cx="36830" cy="19050"/>
            </a:xfrm>
            <a:custGeom>
              <a:avLst/>
              <a:gdLst/>
              <a:ahLst/>
              <a:cxnLst/>
              <a:rect l="l" t="t" r="r" b="b"/>
              <a:pathLst>
                <a:path w="36829" h="19050">
                  <a:moveTo>
                    <a:pt x="35712" y="774"/>
                  </a:moveTo>
                  <a:lnTo>
                    <a:pt x="34937" y="774"/>
                  </a:lnTo>
                  <a:lnTo>
                    <a:pt x="34937" y="1549"/>
                  </a:lnTo>
                  <a:lnTo>
                    <a:pt x="35712" y="1549"/>
                  </a:lnTo>
                  <a:lnTo>
                    <a:pt x="35712" y="774"/>
                  </a:lnTo>
                  <a:close/>
                </a:path>
                <a:path w="36829" h="19050">
                  <a:moveTo>
                    <a:pt x="29895" y="6565"/>
                  </a:moveTo>
                  <a:lnTo>
                    <a:pt x="29108" y="7340"/>
                  </a:lnTo>
                  <a:lnTo>
                    <a:pt x="29108" y="9651"/>
                  </a:lnTo>
                  <a:lnTo>
                    <a:pt x="29895" y="9651"/>
                  </a:lnTo>
                  <a:lnTo>
                    <a:pt x="29895" y="8115"/>
                  </a:lnTo>
                  <a:lnTo>
                    <a:pt x="30670" y="8115"/>
                  </a:lnTo>
                  <a:lnTo>
                    <a:pt x="30670" y="7340"/>
                  </a:lnTo>
                  <a:lnTo>
                    <a:pt x="29895" y="7340"/>
                  </a:lnTo>
                  <a:lnTo>
                    <a:pt x="29895" y="6565"/>
                  </a:lnTo>
                  <a:close/>
                </a:path>
                <a:path w="36829" h="19050">
                  <a:moveTo>
                    <a:pt x="29108" y="6565"/>
                  </a:moveTo>
                  <a:lnTo>
                    <a:pt x="28333" y="6565"/>
                  </a:lnTo>
                  <a:lnTo>
                    <a:pt x="28333" y="8115"/>
                  </a:lnTo>
                  <a:lnTo>
                    <a:pt x="29108" y="8115"/>
                  </a:lnTo>
                  <a:lnTo>
                    <a:pt x="29108" y="6565"/>
                  </a:lnTo>
                  <a:close/>
                </a:path>
                <a:path w="36829" h="19050">
                  <a:moveTo>
                    <a:pt x="29895" y="5791"/>
                  </a:moveTo>
                  <a:lnTo>
                    <a:pt x="29108" y="5791"/>
                  </a:lnTo>
                  <a:lnTo>
                    <a:pt x="29108" y="6565"/>
                  </a:lnTo>
                  <a:lnTo>
                    <a:pt x="29895" y="6565"/>
                  </a:lnTo>
                  <a:lnTo>
                    <a:pt x="29895" y="5791"/>
                  </a:lnTo>
                  <a:close/>
                </a:path>
                <a:path w="36829" h="19050">
                  <a:moveTo>
                    <a:pt x="34544" y="9651"/>
                  </a:moveTo>
                  <a:lnTo>
                    <a:pt x="33769" y="9651"/>
                  </a:lnTo>
                  <a:lnTo>
                    <a:pt x="33769" y="10426"/>
                  </a:lnTo>
                  <a:lnTo>
                    <a:pt x="34544" y="10426"/>
                  </a:lnTo>
                  <a:lnTo>
                    <a:pt x="34544" y="9651"/>
                  </a:lnTo>
                  <a:close/>
                </a:path>
                <a:path w="36829" h="19050">
                  <a:moveTo>
                    <a:pt x="36487" y="11201"/>
                  </a:moveTo>
                  <a:lnTo>
                    <a:pt x="35712" y="11201"/>
                  </a:lnTo>
                  <a:lnTo>
                    <a:pt x="35712" y="11976"/>
                  </a:lnTo>
                  <a:lnTo>
                    <a:pt x="36487" y="11976"/>
                  </a:lnTo>
                  <a:lnTo>
                    <a:pt x="36487" y="11201"/>
                  </a:lnTo>
                  <a:close/>
                </a:path>
                <a:path w="36829" h="19050">
                  <a:moveTo>
                    <a:pt x="7378" y="1549"/>
                  </a:moveTo>
                  <a:lnTo>
                    <a:pt x="6604" y="1549"/>
                  </a:lnTo>
                  <a:lnTo>
                    <a:pt x="6604" y="2324"/>
                  </a:lnTo>
                  <a:lnTo>
                    <a:pt x="7378" y="2324"/>
                  </a:lnTo>
                  <a:lnTo>
                    <a:pt x="7378" y="1549"/>
                  </a:lnTo>
                  <a:close/>
                </a:path>
                <a:path w="36829" h="19050">
                  <a:moveTo>
                    <a:pt x="8153" y="0"/>
                  </a:moveTo>
                  <a:lnTo>
                    <a:pt x="6210" y="0"/>
                  </a:lnTo>
                  <a:lnTo>
                    <a:pt x="6210" y="1549"/>
                  </a:lnTo>
                  <a:lnTo>
                    <a:pt x="8153" y="1549"/>
                  </a:lnTo>
                  <a:lnTo>
                    <a:pt x="8153" y="0"/>
                  </a:lnTo>
                  <a:close/>
                </a:path>
                <a:path w="36829" h="19050">
                  <a:moveTo>
                    <a:pt x="24066" y="9651"/>
                  </a:moveTo>
                  <a:lnTo>
                    <a:pt x="23291" y="9651"/>
                  </a:lnTo>
                  <a:lnTo>
                    <a:pt x="23291" y="10426"/>
                  </a:lnTo>
                  <a:lnTo>
                    <a:pt x="24066" y="10426"/>
                  </a:lnTo>
                  <a:lnTo>
                    <a:pt x="24066" y="9651"/>
                  </a:lnTo>
                  <a:close/>
                </a:path>
                <a:path w="36829" h="19050">
                  <a:moveTo>
                    <a:pt x="14363" y="8115"/>
                  </a:moveTo>
                  <a:lnTo>
                    <a:pt x="13589" y="8115"/>
                  </a:lnTo>
                  <a:lnTo>
                    <a:pt x="13589" y="8877"/>
                  </a:lnTo>
                  <a:lnTo>
                    <a:pt x="14363" y="8877"/>
                  </a:lnTo>
                  <a:lnTo>
                    <a:pt x="14363" y="8115"/>
                  </a:lnTo>
                  <a:close/>
                </a:path>
                <a:path w="36829" h="19050">
                  <a:moveTo>
                    <a:pt x="14363" y="12750"/>
                  </a:moveTo>
                  <a:lnTo>
                    <a:pt x="13589" y="12750"/>
                  </a:lnTo>
                  <a:lnTo>
                    <a:pt x="13589" y="13525"/>
                  </a:lnTo>
                  <a:lnTo>
                    <a:pt x="14363" y="13525"/>
                  </a:lnTo>
                  <a:lnTo>
                    <a:pt x="14363" y="12750"/>
                  </a:lnTo>
                  <a:close/>
                </a:path>
                <a:path w="36829" h="19050">
                  <a:moveTo>
                    <a:pt x="3098" y="14287"/>
                  </a:moveTo>
                  <a:lnTo>
                    <a:pt x="2324" y="14287"/>
                  </a:lnTo>
                  <a:lnTo>
                    <a:pt x="2324" y="15062"/>
                  </a:lnTo>
                  <a:lnTo>
                    <a:pt x="3098" y="14287"/>
                  </a:lnTo>
                  <a:close/>
                </a:path>
                <a:path w="36829" h="19050">
                  <a:moveTo>
                    <a:pt x="5435" y="11976"/>
                  </a:moveTo>
                  <a:lnTo>
                    <a:pt x="4660" y="11976"/>
                  </a:lnTo>
                  <a:lnTo>
                    <a:pt x="4660" y="12750"/>
                  </a:lnTo>
                  <a:lnTo>
                    <a:pt x="3886" y="12750"/>
                  </a:lnTo>
                  <a:lnTo>
                    <a:pt x="3886" y="13525"/>
                  </a:lnTo>
                  <a:lnTo>
                    <a:pt x="3098" y="14287"/>
                  </a:lnTo>
                  <a:lnTo>
                    <a:pt x="3886" y="14287"/>
                  </a:lnTo>
                  <a:lnTo>
                    <a:pt x="3886" y="15062"/>
                  </a:lnTo>
                  <a:lnTo>
                    <a:pt x="4660" y="15062"/>
                  </a:lnTo>
                  <a:lnTo>
                    <a:pt x="4660" y="13525"/>
                  </a:lnTo>
                  <a:lnTo>
                    <a:pt x="5435" y="13525"/>
                  </a:lnTo>
                  <a:lnTo>
                    <a:pt x="5435" y="12750"/>
                  </a:lnTo>
                  <a:lnTo>
                    <a:pt x="4660" y="12750"/>
                  </a:lnTo>
                  <a:lnTo>
                    <a:pt x="4660" y="11976"/>
                  </a:lnTo>
                  <a:lnTo>
                    <a:pt x="5435" y="11976"/>
                  </a:lnTo>
                  <a:close/>
                </a:path>
                <a:path w="36829" h="19050">
                  <a:moveTo>
                    <a:pt x="3886" y="12750"/>
                  </a:moveTo>
                  <a:lnTo>
                    <a:pt x="3098" y="13525"/>
                  </a:lnTo>
                  <a:lnTo>
                    <a:pt x="3098" y="14287"/>
                  </a:lnTo>
                  <a:lnTo>
                    <a:pt x="3886" y="12750"/>
                  </a:lnTo>
                  <a:close/>
                </a:path>
                <a:path w="36829" h="19050">
                  <a:moveTo>
                    <a:pt x="5435" y="13525"/>
                  </a:moveTo>
                  <a:lnTo>
                    <a:pt x="4660" y="13525"/>
                  </a:lnTo>
                  <a:lnTo>
                    <a:pt x="4660" y="14287"/>
                  </a:lnTo>
                  <a:lnTo>
                    <a:pt x="5435" y="13525"/>
                  </a:lnTo>
                  <a:close/>
                </a:path>
                <a:path w="36829" h="19050">
                  <a:moveTo>
                    <a:pt x="5435" y="11976"/>
                  </a:moveTo>
                  <a:lnTo>
                    <a:pt x="5435" y="12750"/>
                  </a:lnTo>
                  <a:lnTo>
                    <a:pt x="6210" y="12750"/>
                  </a:lnTo>
                  <a:lnTo>
                    <a:pt x="5435" y="11976"/>
                  </a:lnTo>
                  <a:close/>
                </a:path>
                <a:path w="36829" h="19050">
                  <a:moveTo>
                    <a:pt x="4660" y="11201"/>
                  </a:moveTo>
                  <a:lnTo>
                    <a:pt x="3886" y="11201"/>
                  </a:lnTo>
                  <a:lnTo>
                    <a:pt x="3886" y="11976"/>
                  </a:lnTo>
                  <a:lnTo>
                    <a:pt x="4660" y="11201"/>
                  </a:lnTo>
                  <a:close/>
                </a:path>
                <a:path w="36829" h="19050">
                  <a:moveTo>
                    <a:pt x="5435" y="10426"/>
                  </a:moveTo>
                  <a:lnTo>
                    <a:pt x="4660" y="11201"/>
                  </a:lnTo>
                  <a:lnTo>
                    <a:pt x="5435" y="11201"/>
                  </a:lnTo>
                  <a:lnTo>
                    <a:pt x="5435" y="10426"/>
                  </a:lnTo>
                  <a:close/>
                </a:path>
                <a:path w="36829" h="19050">
                  <a:moveTo>
                    <a:pt x="4660" y="8877"/>
                  </a:moveTo>
                  <a:lnTo>
                    <a:pt x="3886" y="8877"/>
                  </a:lnTo>
                  <a:lnTo>
                    <a:pt x="3886" y="9651"/>
                  </a:lnTo>
                  <a:lnTo>
                    <a:pt x="4660" y="9651"/>
                  </a:lnTo>
                  <a:lnTo>
                    <a:pt x="4660" y="8877"/>
                  </a:lnTo>
                  <a:close/>
                </a:path>
                <a:path w="36829" h="19050">
                  <a:moveTo>
                    <a:pt x="8153" y="13525"/>
                  </a:moveTo>
                  <a:lnTo>
                    <a:pt x="7378" y="13525"/>
                  </a:lnTo>
                  <a:lnTo>
                    <a:pt x="7378" y="14287"/>
                  </a:lnTo>
                  <a:lnTo>
                    <a:pt x="8153" y="14287"/>
                  </a:lnTo>
                  <a:lnTo>
                    <a:pt x="8153" y="13525"/>
                  </a:lnTo>
                  <a:close/>
                </a:path>
                <a:path w="36829" h="19050">
                  <a:moveTo>
                    <a:pt x="6210" y="16992"/>
                  </a:moveTo>
                  <a:lnTo>
                    <a:pt x="5435" y="16992"/>
                  </a:lnTo>
                  <a:lnTo>
                    <a:pt x="5435" y="18541"/>
                  </a:lnTo>
                  <a:lnTo>
                    <a:pt x="6210" y="18541"/>
                  </a:lnTo>
                  <a:lnTo>
                    <a:pt x="6210" y="16992"/>
                  </a:lnTo>
                  <a:close/>
                </a:path>
                <a:path w="36829" h="19050">
                  <a:moveTo>
                    <a:pt x="774" y="16217"/>
                  </a:moveTo>
                  <a:lnTo>
                    <a:pt x="0" y="16992"/>
                  </a:lnTo>
                  <a:lnTo>
                    <a:pt x="774" y="16992"/>
                  </a:lnTo>
                  <a:lnTo>
                    <a:pt x="774" y="16217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5982306" y="31904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774" y="774"/>
                  </a:move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1904" h="1905">
                  <a:moveTo>
                    <a:pt x="1549" y="1549"/>
                  </a:moveTo>
                  <a:lnTo>
                    <a:pt x="774" y="1549"/>
                  </a:lnTo>
                  <a:lnTo>
                    <a:pt x="1549" y="1549"/>
                  </a:lnTo>
                  <a:lnTo>
                    <a:pt x="774" y="1549"/>
                  </a:lnTo>
                  <a:lnTo>
                    <a:pt x="1549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5983856" y="31927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5981138" y="31943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5978039" y="31927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5976477" y="31943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5975702" y="319431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5978039" y="31950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5975702" y="3195089"/>
              <a:ext cx="3175" cy="4445"/>
            </a:xfrm>
            <a:custGeom>
              <a:avLst/>
              <a:gdLst/>
              <a:ahLst/>
              <a:cxnLst/>
              <a:rect l="l" t="t" r="r" b="b"/>
              <a:pathLst>
                <a:path w="3175" h="4444">
                  <a:moveTo>
                    <a:pt x="1562" y="0"/>
                  </a:moveTo>
                  <a:lnTo>
                    <a:pt x="1562" y="381"/>
                  </a:lnTo>
                  <a:lnTo>
                    <a:pt x="1562" y="1155"/>
                  </a:lnTo>
                  <a:lnTo>
                    <a:pt x="774" y="1155"/>
                  </a:lnTo>
                  <a:lnTo>
                    <a:pt x="774" y="1930"/>
                  </a:lnTo>
                  <a:lnTo>
                    <a:pt x="774" y="1155"/>
                  </a:lnTo>
                  <a:lnTo>
                    <a:pt x="774" y="1930"/>
                  </a:lnTo>
                  <a:lnTo>
                    <a:pt x="1562" y="1155"/>
                  </a:lnTo>
                  <a:lnTo>
                    <a:pt x="1562" y="1930"/>
                  </a:lnTo>
                  <a:lnTo>
                    <a:pt x="2336" y="1930"/>
                  </a:lnTo>
                  <a:lnTo>
                    <a:pt x="1562" y="1930"/>
                  </a:lnTo>
                  <a:lnTo>
                    <a:pt x="2336" y="1930"/>
                  </a:lnTo>
                  <a:lnTo>
                    <a:pt x="1562" y="1930"/>
                  </a:lnTo>
                  <a:lnTo>
                    <a:pt x="2336" y="1930"/>
                  </a:lnTo>
                  <a:lnTo>
                    <a:pt x="1562" y="1930"/>
                  </a:lnTo>
                  <a:lnTo>
                    <a:pt x="2336" y="1930"/>
                  </a:lnTo>
                  <a:lnTo>
                    <a:pt x="2336" y="1155"/>
                  </a:lnTo>
                  <a:lnTo>
                    <a:pt x="2336" y="1930"/>
                  </a:lnTo>
                  <a:lnTo>
                    <a:pt x="3111" y="1930"/>
                  </a:lnTo>
                  <a:lnTo>
                    <a:pt x="2336" y="1930"/>
                  </a:lnTo>
                  <a:lnTo>
                    <a:pt x="2336" y="2705"/>
                  </a:lnTo>
                  <a:lnTo>
                    <a:pt x="2336" y="1930"/>
                  </a:lnTo>
                  <a:lnTo>
                    <a:pt x="2336" y="2705"/>
                  </a:lnTo>
                  <a:lnTo>
                    <a:pt x="1562" y="2705"/>
                  </a:lnTo>
                  <a:lnTo>
                    <a:pt x="1562" y="3467"/>
                  </a:lnTo>
                  <a:lnTo>
                    <a:pt x="1562" y="4241"/>
                  </a:lnTo>
                  <a:lnTo>
                    <a:pt x="774" y="4241"/>
                  </a:lnTo>
                  <a:lnTo>
                    <a:pt x="774" y="2705"/>
                  </a:lnTo>
                  <a:lnTo>
                    <a:pt x="774" y="3467"/>
                  </a:lnTo>
                  <a:lnTo>
                    <a:pt x="774" y="1930"/>
                  </a:lnTo>
                  <a:lnTo>
                    <a:pt x="0" y="1930"/>
                  </a:lnTo>
                  <a:lnTo>
                    <a:pt x="0" y="1155"/>
                  </a:lnTo>
                  <a:lnTo>
                    <a:pt x="774" y="1155"/>
                  </a:lnTo>
                  <a:lnTo>
                    <a:pt x="774" y="381"/>
                  </a:lnTo>
                  <a:lnTo>
                    <a:pt x="1562" y="381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5975702" y="31943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5978039" y="31954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5953579" y="3189679"/>
              <a:ext cx="30480" cy="12065"/>
            </a:xfrm>
            <a:custGeom>
              <a:avLst/>
              <a:gdLst/>
              <a:ahLst/>
              <a:cxnLst/>
              <a:rect l="l" t="t" r="r" b="b"/>
              <a:pathLst>
                <a:path w="30479" h="12064">
                  <a:moveTo>
                    <a:pt x="28333" y="10426"/>
                  </a:moveTo>
                  <a:lnTo>
                    <a:pt x="27558" y="10426"/>
                  </a:lnTo>
                  <a:lnTo>
                    <a:pt x="27558" y="9651"/>
                  </a:lnTo>
                  <a:lnTo>
                    <a:pt x="28333" y="9651"/>
                  </a:lnTo>
                  <a:lnTo>
                    <a:pt x="28333" y="10426"/>
                  </a:lnTo>
                  <a:close/>
                </a:path>
                <a:path w="30479" h="12064">
                  <a:moveTo>
                    <a:pt x="29502" y="11201"/>
                  </a:moveTo>
                  <a:lnTo>
                    <a:pt x="30276" y="11201"/>
                  </a:lnTo>
                  <a:lnTo>
                    <a:pt x="30276" y="11976"/>
                  </a:lnTo>
                  <a:lnTo>
                    <a:pt x="30276" y="11201"/>
                  </a:lnTo>
                  <a:lnTo>
                    <a:pt x="30276" y="11976"/>
                  </a:lnTo>
                  <a:lnTo>
                    <a:pt x="29502" y="11976"/>
                  </a:lnTo>
                  <a:lnTo>
                    <a:pt x="28727" y="11976"/>
                  </a:lnTo>
                  <a:lnTo>
                    <a:pt x="29502" y="11976"/>
                  </a:lnTo>
                  <a:lnTo>
                    <a:pt x="29502" y="11201"/>
                  </a:lnTo>
                  <a:close/>
                </a:path>
                <a:path w="30479" h="12064">
                  <a:moveTo>
                    <a:pt x="22898" y="7340"/>
                  </a:moveTo>
                  <a:lnTo>
                    <a:pt x="22898" y="8115"/>
                  </a:lnTo>
                  <a:lnTo>
                    <a:pt x="22898" y="7340"/>
                  </a:lnTo>
                  <a:lnTo>
                    <a:pt x="22898" y="8115"/>
                  </a:lnTo>
                  <a:lnTo>
                    <a:pt x="22123" y="8115"/>
                  </a:lnTo>
                  <a:lnTo>
                    <a:pt x="22123" y="7340"/>
                  </a:lnTo>
                  <a:lnTo>
                    <a:pt x="22123" y="8115"/>
                  </a:lnTo>
                  <a:lnTo>
                    <a:pt x="22123" y="7340"/>
                  </a:lnTo>
                  <a:lnTo>
                    <a:pt x="22898" y="7340"/>
                  </a:lnTo>
                  <a:close/>
                </a:path>
                <a:path w="30479" h="12064">
                  <a:moveTo>
                    <a:pt x="1943" y="774"/>
                  </a:moveTo>
                  <a:lnTo>
                    <a:pt x="1943" y="1549"/>
                  </a:lnTo>
                  <a:lnTo>
                    <a:pt x="1168" y="1549"/>
                  </a:lnTo>
                  <a:lnTo>
                    <a:pt x="1168" y="2324"/>
                  </a:lnTo>
                  <a:lnTo>
                    <a:pt x="393" y="2324"/>
                  </a:lnTo>
                  <a:lnTo>
                    <a:pt x="393" y="1549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1168" y="0"/>
                  </a:lnTo>
                  <a:lnTo>
                    <a:pt x="1943" y="0"/>
                  </a:lnTo>
                  <a:lnTo>
                    <a:pt x="2717" y="0"/>
                  </a:lnTo>
                  <a:lnTo>
                    <a:pt x="1943" y="0"/>
                  </a:lnTo>
                  <a:lnTo>
                    <a:pt x="1943" y="774"/>
                  </a:lnTo>
                  <a:close/>
                </a:path>
                <a:path w="30479" h="12064">
                  <a:moveTo>
                    <a:pt x="17856" y="9651"/>
                  </a:moveTo>
                  <a:lnTo>
                    <a:pt x="17856" y="10426"/>
                  </a:lnTo>
                  <a:lnTo>
                    <a:pt x="17856" y="9651"/>
                  </a:lnTo>
                  <a:lnTo>
                    <a:pt x="17856" y="10426"/>
                  </a:lnTo>
                  <a:lnTo>
                    <a:pt x="17081" y="10426"/>
                  </a:lnTo>
                  <a:lnTo>
                    <a:pt x="17081" y="9651"/>
                  </a:lnTo>
                  <a:lnTo>
                    <a:pt x="17856" y="9651"/>
                  </a:lnTo>
                  <a:lnTo>
                    <a:pt x="17081" y="9651"/>
                  </a:lnTo>
                  <a:lnTo>
                    <a:pt x="17856" y="9651"/>
                  </a:lnTo>
                  <a:close/>
                </a:path>
                <a:path w="30479" h="12064">
                  <a:moveTo>
                    <a:pt x="393" y="3098"/>
                  </a:moveTo>
                  <a:lnTo>
                    <a:pt x="393" y="2324"/>
                  </a:lnTo>
                  <a:lnTo>
                    <a:pt x="1168" y="2324"/>
                  </a:lnTo>
                  <a:lnTo>
                    <a:pt x="393" y="2324"/>
                  </a:lnTo>
                  <a:lnTo>
                    <a:pt x="393" y="3098"/>
                  </a:lnTo>
                  <a:close/>
                </a:path>
                <a:path w="30479" h="12064">
                  <a:moveTo>
                    <a:pt x="8153" y="8115"/>
                  </a:moveTo>
                  <a:lnTo>
                    <a:pt x="8153" y="8877"/>
                  </a:lnTo>
                  <a:lnTo>
                    <a:pt x="7378" y="8877"/>
                  </a:lnTo>
                  <a:lnTo>
                    <a:pt x="7378" y="8115"/>
                  </a:lnTo>
                  <a:lnTo>
                    <a:pt x="7378" y="8877"/>
                  </a:lnTo>
                  <a:lnTo>
                    <a:pt x="7378" y="8115"/>
                  </a:lnTo>
                  <a:lnTo>
                    <a:pt x="7378" y="7340"/>
                  </a:lnTo>
                  <a:lnTo>
                    <a:pt x="7378" y="8115"/>
                  </a:lnTo>
                  <a:lnTo>
                    <a:pt x="8153" y="811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5958043" y="3196632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0" y="0"/>
                  </a:moveTo>
                  <a:lnTo>
                    <a:pt x="1155" y="0"/>
                  </a:lnTo>
                </a:path>
                <a:path w="4445" h="2539">
                  <a:moveTo>
                    <a:pt x="3111" y="2311"/>
                  </a:moveTo>
                  <a:lnTo>
                    <a:pt x="4267" y="23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5959396" y="31985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5960183" y="31993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5957071" y="31985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577" y="774"/>
                  </a:moveTo>
                  <a:lnTo>
                    <a:pt x="577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5958621" y="320088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5951255" y="3197794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10477" y="5410"/>
                  </a:moveTo>
                  <a:lnTo>
                    <a:pt x="9702" y="5410"/>
                  </a:lnTo>
                  <a:lnTo>
                    <a:pt x="9702" y="4635"/>
                  </a:lnTo>
                  <a:lnTo>
                    <a:pt x="10477" y="4635"/>
                  </a:lnTo>
                  <a:lnTo>
                    <a:pt x="10477" y="5410"/>
                  </a:lnTo>
                  <a:close/>
                </a:path>
                <a:path w="10795" h="5714">
                  <a:moveTo>
                    <a:pt x="0" y="1536"/>
                  </a:moveTo>
                  <a:lnTo>
                    <a:pt x="0" y="761"/>
                  </a:lnTo>
                  <a:lnTo>
                    <a:pt x="774" y="761"/>
                  </a:lnTo>
                  <a:lnTo>
                    <a:pt x="774" y="0"/>
                  </a:lnTo>
                  <a:lnTo>
                    <a:pt x="774" y="761"/>
                  </a:lnTo>
                  <a:lnTo>
                    <a:pt x="774" y="1536"/>
                  </a:lnTo>
                  <a:lnTo>
                    <a:pt x="0" y="1536"/>
                  </a:lnTo>
                  <a:close/>
                </a:path>
                <a:path w="10795" h="5714">
                  <a:moveTo>
                    <a:pt x="6591" y="3086"/>
                  </a:moveTo>
                  <a:lnTo>
                    <a:pt x="5816" y="3086"/>
                  </a:lnTo>
                  <a:lnTo>
                    <a:pt x="5816" y="3860"/>
                  </a:lnTo>
                  <a:lnTo>
                    <a:pt x="5816" y="3086"/>
                  </a:lnTo>
                  <a:lnTo>
                    <a:pt x="6591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5956494" y="3201268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0" y="0"/>
                  </a:moveTo>
                  <a:lnTo>
                    <a:pt x="1155" y="0"/>
                  </a:lnTo>
                </a:path>
                <a:path w="4445" h="1905">
                  <a:moveTo>
                    <a:pt x="3111" y="1549"/>
                  </a:moveTo>
                  <a:lnTo>
                    <a:pt x="4267" y="1549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5959396" y="3203205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787" y="762"/>
                  </a:moveTo>
                  <a:lnTo>
                    <a:pt x="0" y="762"/>
                  </a:lnTo>
                  <a:lnTo>
                    <a:pt x="0" y="1536"/>
                  </a:lnTo>
                  <a:lnTo>
                    <a:pt x="0" y="762"/>
                  </a:lnTo>
                  <a:lnTo>
                    <a:pt x="787" y="762"/>
                  </a:lnTo>
                  <a:lnTo>
                    <a:pt x="787" y="0"/>
                  </a:lnTo>
                  <a:lnTo>
                    <a:pt x="787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5952030" y="31993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5952804" y="32001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5952030" y="320010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5959396" y="32039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5950467" y="3200881"/>
              <a:ext cx="3175" cy="4445"/>
            </a:xfrm>
            <a:custGeom>
              <a:avLst/>
              <a:gdLst/>
              <a:ahLst/>
              <a:cxnLst/>
              <a:rect l="l" t="t" r="r" b="b"/>
              <a:pathLst>
                <a:path w="3175" h="4444">
                  <a:moveTo>
                    <a:pt x="2336" y="0"/>
                  </a:moveTo>
                  <a:lnTo>
                    <a:pt x="2336" y="774"/>
                  </a:lnTo>
                  <a:lnTo>
                    <a:pt x="2336" y="1549"/>
                  </a:lnTo>
                  <a:lnTo>
                    <a:pt x="1562" y="1549"/>
                  </a:lnTo>
                  <a:lnTo>
                    <a:pt x="2336" y="1549"/>
                  </a:lnTo>
                  <a:lnTo>
                    <a:pt x="2336" y="774"/>
                  </a:lnTo>
                  <a:lnTo>
                    <a:pt x="3111" y="1549"/>
                  </a:lnTo>
                  <a:lnTo>
                    <a:pt x="2336" y="1549"/>
                  </a:lnTo>
                  <a:lnTo>
                    <a:pt x="2336" y="2324"/>
                  </a:lnTo>
                  <a:lnTo>
                    <a:pt x="1562" y="2324"/>
                  </a:lnTo>
                  <a:lnTo>
                    <a:pt x="2336" y="2324"/>
                  </a:lnTo>
                  <a:lnTo>
                    <a:pt x="1562" y="2324"/>
                  </a:lnTo>
                  <a:lnTo>
                    <a:pt x="2336" y="2324"/>
                  </a:lnTo>
                  <a:lnTo>
                    <a:pt x="1562" y="3086"/>
                  </a:lnTo>
                  <a:lnTo>
                    <a:pt x="1562" y="2324"/>
                  </a:lnTo>
                  <a:lnTo>
                    <a:pt x="1562" y="3086"/>
                  </a:lnTo>
                  <a:lnTo>
                    <a:pt x="1562" y="3860"/>
                  </a:lnTo>
                  <a:lnTo>
                    <a:pt x="787" y="3860"/>
                  </a:lnTo>
                  <a:lnTo>
                    <a:pt x="787" y="3086"/>
                  </a:lnTo>
                  <a:lnTo>
                    <a:pt x="787" y="3860"/>
                  </a:lnTo>
                  <a:lnTo>
                    <a:pt x="787" y="3086"/>
                  </a:lnTo>
                  <a:lnTo>
                    <a:pt x="0" y="3086"/>
                  </a:lnTo>
                  <a:lnTo>
                    <a:pt x="787" y="2324"/>
                  </a:lnTo>
                  <a:lnTo>
                    <a:pt x="787" y="1549"/>
                  </a:lnTo>
                  <a:lnTo>
                    <a:pt x="1562" y="1549"/>
                  </a:lnTo>
                  <a:lnTo>
                    <a:pt x="1562" y="774"/>
                  </a:lnTo>
                  <a:lnTo>
                    <a:pt x="2336" y="774"/>
                  </a:lnTo>
                  <a:lnTo>
                    <a:pt x="1562" y="774"/>
                  </a:lnTo>
                  <a:lnTo>
                    <a:pt x="2336" y="774"/>
                  </a:lnTo>
                  <a:lnTo>
                    <a:pt x="233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5957846" y="32039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5949693" y="320010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5955522" y="32032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5951255" y="320088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5953579" y="32016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5948918" y="3201655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5" h="4444">
                  <a:moveTo>
                    <a:pt x="2336" y="774"/>
                  </a:moveTo>
                  <a:lnTo>
                    <a:pt x="2336" y="1549"/>
                  </a:lnTo>
                  <a:lnTo>
                    <a:pt x="1549" y="1549"/>
                  </a:lnTo>
                  <a:lnTo>
                    <a:pt x="1549" y="2311"/>
                  </a:lnTo>
                  <a:lnTo>
                    <a:pt x="774" y="3086"/>
                  </a:lnTo>
                  <a:lnTo>
                    <a:pt x="774" y="2311"/>
                  </a:lnTo>
                  <a:lnTo>
                    <a:pt x="774" y="3086"/>
                  </a:lnTo>
                  <a:lnTo>
                    <a:pt x="0" y="3086"/>
                  </a:lnTo>
                  <a:lnTo>
                    <a:pt x="0" y="3479"/>
                  </a:lnTo>
                  <a:lnTo>
                    <a:pt x="0" y="4241"/>
                  </a:lnTo>
                  <a:lnTo>
                    <a:pt x="0" y="3479"/>
                  </a:lnTo>
                  <a:lnTo>
                    <a:pt x="774" y="3086"/>
                  </a:lnTo>
                  <a:lnTo>
                    <a:pt x="774" y="2311"/>
                  </a:lnTo>
                  <a:lnTo>
                    <a:pt x="1549" y="2311"/>
                  </a:lnTo>
                  <a:lnTo>
                    <a:pt x="2336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2336" y="774"/>
                  </a:lnTo>
                  <a:close/>
                </a:path>
                <a:path w="6985" h="4444">
                  <a:moveTo>
                    <a:pt x="6603" y="2311"/>
                  </a:moveTo>
                  <a:lnTo>
                    <a:pt x="5829" y="2311"/>
                  </a:lnTo>
                  <a:lnTo>
                    <a:pt x="6603" y="2311"/>
                  </a:lnTo>
                  <a:lnTo>
                    <a:pt x="5829" y="2311"/>
                  </a:lnTo>
                  <a:lnTo>
                    <a:pt x="6603" y="2311"/>
                  </a:lnTo>
                  <a:lnTo>
                    <a:pt x="5829" y="2311"/>
                  </a:lnTo>
                  <a:lnTo>
                    <a:pt x="6603" y="2311"/>
                  </a:lnTo>
                  <a:lnTo>
                    <a:pt x="5829" y="2311"/>
                  </a:lnTo>
                  <a:lnTo>
                    <a:pt x="5829" y="3086"/>
                  </a:lnTo>
                  <a:lnTo>
                    <a:pt x="5829" y="2311"/>
                  </a:lnTo>
                  <a:lnTo>
                    <a:pt x="5829" y="3086"/>
                  </a:lnTo>
                  <a:lnTo>
                    <a:pt x="5829" y="2311"/>
                  </a:lnTo>
                  <a:lnTo>
                    <a:pt x="5829" y="1549"/>
                  </a:lnTo>
                  <a:lnTo>
                    <a:pt x="5829" y="2311"/>
                  </a:lnTo>
                  <a:lnTo>
                    <a:pt x="5829" y="1549"/>
                  </a:lnTo>
                  <a:lnTo>
                    <a:pt x="6603" y="1549"/>
                  </a:lnTo>
                  <a:lnTo>
                    <a:pt x="6603" y="2311"/>
                  </a:lnTo>
                  <a:close/>
                </a:path>
                <a:path w="6985" h="4444">
                  <a:moveTo>
                    <a:pt x="774" y="2311"/>
                  </a:moveTo>
                  <a:lnTo>
                    <a:pt x="1549" y="2311"/>
                  </a:lnTo>
                  <a:lnTo>
                    <a:pt x="1549" y="1549"/>
                  </a:lnTo>
                  <a:lnTo>
                    <a:pt x="2336" y="774"/>
                  </a:lnTo>
                  <a:lnTo>
                    <a:pt x="2336" y="1549"/>
                  </a:lnTo>
                  <a:lnTo>
                    <a:pt x="1549" y="1549"/>
                  </a:lnTo>
                  <a:lnTo>
                    <a:pt x="1549" y="2311"/>
                  </a:lnTo>
                  <a:lnTo>
                    <a:pt x="774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5953579" y="32039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5954747" y="32047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5948918" y="320396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774" y="774"/>
                  </a:lnTo>
                  <a:lnTo>
                    <a:pt x="0" y="1168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5953621" y="3193523"/>
              <a:ext cx="27305" cy="11430"/>
            </a:xfrm>
            <a:custGeom>
              <a:avLst/>
              <a:gdLst/>
              <a:ahLst/>
              <a:cxnLst/>
              <a:rect l="l" t="t" r="r" b="b"/>
              <a:pathLst>
                <a:path w="27304" h="11430">
                  <a:moveTo>
                    <a:pt x="23075" y="774"/>
                  </a:moveTo>
                  <a:lnTo>
                    <a:pt x="22301" y="1536"/>
                  </a:lnTo>
                  <a:lnTo>
                    <a:pt x="23075" y="1536"/>
                  </a:lnTo>
                  <a:lnTo>
                    <a:pt x="23075" y="774"/>
                  </a:lnTo>
                  <a:close/>
                </a:path>
                <a:path w="27304" h="11430">
                  <a:moveTo>
                    <a:pt x="23863" y="0"/>
                  </a:moveTo>
                  <a:lnTo>
                    <a:pt x="22301" y="0"/>
                  </a:lnTo>
                  <a:lnTo>
                    <a:pt x="22301" y="774"/>
                  </a:lnTo>
                  <a:lnTo>
                    <a:pt x="23863" y="774"/>
                  </a:lnTo>
                  <a:lnTo>
                    <a:pt x="23863" y="0"/>
                  </a:lnTo>
                  <a:close/>
                </a:path>
                <a:path w="27304" h="11430">
                  <a:moveTo>
                    <a:pt x="26987" y="2692"/>
                  </a:moveTo>
                  <a:lnTo>
                    <a:pt x="26212" y="3479"/>
                  </a:lnTo>
                  <a:lnTo>
                    <a:pt x="26987" y="3479"/>
                  </a:lnTo>
                  <a:lnTo>
                    <a:pt x="26987" y="2692"/>
                  </a:lnTo>
                  <a:close/>
                </a:path>
                <a:path w="27304" h="11430">
                  <a:moveTo>
                    <a:pt x="18783" y="3479"/>
                  </a:moveTo>
                  <a:lnTo>
                    <a:pt x="17995" y="3479"/>
                  </a:lnTo>
                  <a:lnTo>
                    <a:pt x="17995" y="4241"/>
                  </a:lnTo>
                  <a:lnTo>
                    <a:pt x="18783" y="3479"/>
                  </a:lnTo>
                  <a:close/>
                </a:path>
                <a:path w="27304" h="11430">
                  <a:moveTo>
                    <a:pt x="9004" y="8877"/>
                  </a:moveTo>
                  <a:lnTo>
                    <a:pt x="8216" y="9652"/>
                  </a:lnTo>
                  <a:lnTo>
                    <a:pt x="9004" y="9652"/>
                  </a:lnTo>
                  <a:lnTo>
                    <a:pt x="9004" y="8877"/>
                  </a:lnTo>
                  <a:close/>
                </a:path>
                <a:path w="27304" h="11430">
                  <a:moveTo>
                    <a:pt x="3530" y="8102"/>
                  </a:moveTo>
                  <a:lnTo>
                    <a:pt x="2743" y="8877"/>
                  </a:lnTo>
                  <a:lnTo>
                    <a:pt x="3530" y="8877"/>
                  </a:lnTo>
                  <a:lnTo>
                    <a:pt x="3530" y="8102"/>
                  </a:lnTo>
                  <a:close/>
                </a:path>
                <a:path w="27304" h="11430">
                  <a:moveTo>
                    <a:pt x="1955" y="8877"/>
                  </a:moveTo>
                  <a:lnTo>
                    <a:pt x="1168" y="8877"/>
                  </a:lnTo>
                  <a:lnTo>
                    <a:pt x="1168" y="9652"/>
                  </a:lnTo>
                  <a:lnTo>
                    <a:pt x="1955" y="9652"/>
                  </a:lnTo>
                  <a:lnTo>
                    <a:pt x="1955" y="8877"/>
                  </a:lnTo>
                  <a:close/>
                </a:path>
                <a:path w="27304" h="11430">
                  <a:moveTo>
                    <a:pt x="1181" y="10426"/>
                  </a:moveTo>
                  <a:lnTo>
                    <a:pt x="393" y="10426"/>
                  </a:lnTo>
                  <a:lnTo>
                    <a:pt x="0" y="11201"/>
                  </a:lnTo>
                  <a:lnTo>
                    <a:pt x="1181" y="11201"/>
                  </a:lnTo>
                  <a:lnTo>
                    <a:pt x="1181" y="10426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5981986" y="319158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87" y="0"/>
                  </a:moveTo>
                  <a:lnTo>
                    <a:pt x="1943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5981396" y="31942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5976697" y="31927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5976906" y="31939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5975922" y="319429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124" y="762"/>
                  </a:moveTo>
                  <a:lnTo>
                    <a:pt x="2349" y="762"/>
                  </a:lnTo>
                  <a:lnTo>
                    <a:pt x="3124" y="762"/>
                  </a:lnTo>
                  <a:close/>
                </a:path>
                <a:path w="3175" h="1269">
                  <a:moveTo>
                    <a:pt x="774" y="0"/>
                  </a:moveTo>
                  <a:lnTo>
                    <a:pt x="1562" y="0"/>
                  </a:lnTo>
                  <a:lnTo>
                    <a:pt x="774" y="0"/>
                  </a:lnTo>
                  <a:close/>
                </a:path>
                <a:path w="317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5975922" y="31935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5976697" y="31942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5975922" y="319429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774" y="762"/>
                  </a:moveTo>
                  <a:lnTo>
                    <a:pt x="0" y="762"/>
                  </a:lnTo>
                  <a:lnTo>
                    <a:pt x="774" y="0"/>
                  </a:lnTo>
                  <a:lnTo>
                    <a:pt x="774" y="762"/>
                  </a:lnTo>
                  <a:close/>
                </a:path>
                <a:path w="5079" h="317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5079" h="3175">
                  <a:moveTo>
                    <a:pt x="774" y="762"/>
                  </a:moveTo>
                  <a:lnTo>
                    <a:pt x="0" y="762"/>
                  </a:lnTo>
                  <a:lnTo>
                    <a:pt x="774" y="762"/>
                  </a:lnTo>
                  <a:close/>
                </a:path>
                <a:path w="5079" h="3175">
                  <a:moveTo>
                    <a:pt x="0" y="762"/>
                  </a:moveTo>
                  <a:lnTo>
                    <a:pt x="774" y="762"/>
                  </a:lnTo>
                  <a:lnTo>
                    <a:pt x="0" y="762"/>
                  </a:lnTo>
                  <a:close/>
                </a:path>
                <a:path w="5079" h="3175">
                  <a:moveTo>
                    <a:pt x="4686" y="1917"/>
                  </a:moveTo>
                  <a:lnTo>
                    <a:pt x="4686" y="2705"/>
                  </a:lnTo>
                  <a:lnTo>
                    <a:pt x="3911" y="2705"/>
                  </a:lnTo>
                  <a:lnTo>
                    <a:pt x="4686" y="1917"/>
                  </a:lnTo>
                  <a:close/>
                </a:path>
                <a:path w="5079" h="3175">
                  <a:moveTo>
                    <a:pt x="774" y="762"/>
                  </a:moveTo>
                  <a:lnTo>
                    <a:pt x="0" y="762"/>
                  </a:lnTo>
                  <a:lnTo>
                    <a:pt x="774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5976697" y="31950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5978272" y="31954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5978272" y="31970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5977484" y="31977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5976697" y="31977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5972404" y="319621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1" y="0"/>
                  </a:moveTo>
                  <a:lnTo>
                    <a:pt x="0" y="0"/>
                  </a:lnTo>
                  <a:lnTo>
                    <a:pt x="38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5971826" y="31966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5971617" y="319700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1168" y="0"/>
                  </a:lnTo>
                  <a:lnTo>
                    <a:pt x="787" y="0"/>
                  </a:lnTo>
                  <a:close/>
                </a:path>
                <a:path w="1270" h="1269">
                  <a:moveTo>
                    <a:pt x="0" y="762"/>
                  </a:move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5972404" y="31977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5970829" y="31985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5972404" y="31985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5970829" y="31993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5970252" y="32004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87" y="0"/>
                  </a:moveTo>
                  <a:lnTo>
                    <a:pt x="1943" y="0"/>
                  </a:lnTo>
                </a:path>
                <a:path w="2539" h="0">
                  <a:moveTo>
                    <a:pt x="787" y="0"/>
                  </a:moveTo>
                  <a:lnTo>
                    <a:pt x="1943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5970829" y="32008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5958714" y="3196216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3911" y="787"/>
                  </a:moveTo>
                  <a:lnTo>
                    <a:pt x="3124" y="787"/>
                  </a:lnTo>
                  <a:lnTo>
                    <a:pt x="3911" y="787"/>
                  </a:lnTo>
                  <a:close/>
                </a:path>
                <a:path w="11429" h="5714">
                  <a:moveTo>
                    <a:pt x="11341" y="5410"/>
                  </a:moveTo>
                  <a:lnTo>
                    <a:pt x="10553" y="5410"/>
                  </a:lnTo>
                  <a:lnTo>
                    <a:pt x="11341" y="5410"/>
                  </a:lnTo>
                  <a:close/>
                </a:path>
                <a:path w="11429" h="5714">
                  <a:moveTo>
                    <a:pt x="0" y="787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78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5958714" y="31962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93"/>
                  </a:moveTo>
                  <a:lnTo>
                    <a:pt x="577" y="39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5957926" y="31970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5952846" y="31962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93"/>
                  </a:moveTo>
                  <a:lnTo>
                    <a:pt x="577" y="39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5957152" y="31993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5961063" y="320240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62" y="774"/>
                  </a:moveTo>
                  <a:lnTo>
                    <a:pt x="774" y="774"/>
                  </a:lnTo>
                  <a:lnTo>
                    <a:pt x="1562" y="0"/>
                  </a:lnTo>
                  <a:lnTo>
                    <a:pt x="1562" y="774"/>
                  </a:lnTo>
                  <a:close/>
                </a:path>
                <a:path w="1904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5960276" y="32016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5956364" y="3201626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3911" y="1549"/>
                  </a:moveTo>
                  <a:lnTo>
                    <a:pt x="3124" y="1549"/>
                  </a:lnTo>
                  <a:lnTo>
                    <a:pt x="3911" y="1549"/>
                  </a:lnTo>
                  <a:close/>
                </a:path>
                <a:path w="4445" h="1905">
                  <a:moveTo>
                    <a:pt x="787" y="0"/>
                  </a:moveTo>
                  <a:lnTo>
                    <a:pt x="0" y="774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5956574" y="32020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5954802" y="320240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5949131" y="31996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5954015" y="32039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5954224" y="32043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5953621" y="320395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93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5951481" y="3203563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1155" y="0"/>
                  </a:lnTo>
                </a:path>
                <a:path w="3175" h="1269">
                  <a:moveTo>
                    <a:pt x="1562" y="774"/>
                  </a:moveTo>
                  <a:lnTo>
                    <a:pt x="2717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5954802" y="32047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5954802" y="320510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5874385" y="3215029"/>
              <a:ext cx="41910" cy="40640"/>
            </a:xfrm>
            <a:custGeom>
              <a:avLst/>
              <a:gdLst/>
              <a:ahLst/>
              <a:cxnLst/>
              <a:rect l="l" t="t" r="r" b="b"/>
              <a:pathLst>
                <a:path w="41910" h="40639">
                  <a:moveTo>
                    <a:pt x="41554" y="13474"/>
                  </a:moveTo>
                  <a:lnTo>
                    <a:pt x="41173" y="13474"/>
                  </a:lnTo>
                  <a:lnTo>
                    <a:pt x="40398" y="13474"/>
                  </a:lnTo>
                  <a:lnTo>
                    <a:pt x="40398" y="11163"/>
                  </a:lnTo>
                  <a:lnTo>
                    <a:pt x="41173" y="11163"/>
                  </a:lnTo>
                  <a:lnTo>
                    <a:pt x="41173" y="10388"/>
                  </a:lnTo>
                  <a:lnTo>
                    <a:pt x="41173" y="9626"/>
                  </a:lnTo>
                  <a:lnTo>
                    <a:pt x="40398" y="8851"/>
                  </a:lnTo>
                  <a:lnTo>
                    <a:pt x="39624" y="8470"/>
                  </a:lnTo>
                  <a:lnTo>
                    <a:pt x="39624" y="10388"/>
                  </a:lnTo>
                  <a:lnTo>
                    <a:pt x="38061" y="9626"/>
                  </a:lnTo>
                  <a:lnTo>
                    <a:pt x="37287" y="11163"/>
                  </a:lnTo>
                  <a:lnTo>
                    <a:pt x="36512" y="11163"/>
                  </a:lnTo>
                  <a:lnTo>
                    <a:pt x="34188" y="10388"/>
                  </a:lnTo>
                  <a:lnTo>
                    <a:pt x="33401" y="11163"/>
                  </a:lnTo>
                  <a:lnTo>
                    <a:pt x="33401" y="8851"/>
                  </a:lnTo>
                  <a:lnTo>
                    <a:pt x="34963" y="8851"/>
                  </a:lnTo>
                  <a:lnTo>
                    <a:pt x="34963" y="8470"/>
                  </a:lnTo>
                  <a:lnTo>
                    <a:pt x="34188" y="7696"/>
                  </a:lnTo>
                  <a:lnTo>
                    <a:pt x="32626" y="6934"/>
                  </a:lnTo>
                  <a:lnTo>
                    <a:pt x="32626" y="6159"/>
                  </a:lnTo>
                  <a:lnTo>
                    <a:pt x="32245" y="5384"/>
                  </a:lnTo>
                  <a:lnTo>
                    <a:pt x="31470" y="6159"/>
                  </a:lnTo>
                  <a:lnTo>
                    <a:pt x="30683" y="5384"/>
                  </a:lnTo>
                  <a:lnTo>
                    <a:pt x="29133" y="3848"/>
                  </a:lnTo>
                  <a:lnTo>
                    <a:pt x="28359" y="2311"/>
                  </a:lnTo>
                  <a:lnTo>
                    <a:pt x="27584" y="2311"/>
                  </a:lnTo>
                  <a:lnTo>
                    <a:pt x="26809" y="1536"/>
                  </a:lnTo>
                  <a:lnTo>
                    <a:pt x="25260" y="5384"/>
                  </a:lnTo>
                  <a:lnTo>
                    <a:pt x="22542" y="3086"/>
                  </a:lnTo>
                  <a:lnTo>
                    <a:pt x="22923" y="1536"/>
                  </a:lnTo>
                  <a:lnTo>
                    <a:pt x="20980" y="0"/>
                  </a:lnTo>
                  <a:lnTo>
                    <a:pt x="20205" y="1536"/>
                  </a:lnTo>
                  <a:lnTo>
                    <a:pt x="20205" y="2311"/>
                  </a:lnTo>
                  <a:lnTo>
                    <a:pt x="19431" y="4622"/>
                  </a:lnTo>
                  <a:lnTo>
                    <a:pt x="17881" y="6159"/>
                  </a:lnTo>
                  <a:lnTo>
                    <a:pt x="17881" y="5384"/>
                  </a:lnTo>
                  <a:lnTo>
                    <a:pt x="16332" y="5384"/>
                  </a:lnTo>
                  <a:lnTo>
                    <a:pt x="16332" y="6159"/>
                  </a:lnTo>
                  <a:lnTo>
                    <a:pt x="16332" y="15786"/>
                  </a:lnTo>
                  <a:lnTo>
                    <a:pt x="16332" y="16548"/>
                  </a:lnTo>
                  <a:lnTo>
                    <a:pt x="15544" y="16548"/>
                  </a:lnTo>
                  <a:lnTo>
                    <a:pt x="15544" y="18097"/>
                  </a:lnTo>
                  <a:lnTo>
                    <a:pt x="14770" y="18097"/>
                  </a:lnTo>
                  <a:lnTo>
                    <a:pt x="14770" y="19253"/>
                  </a:lnTo>
                  <a:lnTo>
                    <a:pt x="12827" y="19253"/>
                  </a:lnTo>
                  <a:lnTo>
                    <a:pt x="12827" y="20015"/>
                  </a:lnTo>
                  <a:lnTo>
                    <a:pt x="12052" y="20789"/>
                  </a:lnTo>
                  <a:lnTo>
                    <a:pt x="12052" y="21564"/>
                  </a:lnTo>
                  <a:lnTo>
                    <a:pt x="11277" y="22326"/>
                  </a:lnTo>
                  <a:lnTo>
                    <a:pt x="11277" y="23101"/>
                  </a:lnTo>
                  <a:lnTo>
                    <a:pt x="10502" y="23101"/>
                  </a:lnTo>
                  <a:lnTo>
                    <a:pt x="10502" y="24638"/>
                  </a:lnTo>
                  <a:lnTo>
                    <a:pt x="9931" y="25196"/>
                  </a:lnTo>
                  <a:lnTo>
                    <a:pt x="9652" y="25196"/>
                  </a:lnTo>
                  <a:lnTo>
                    <a:pt x="10426" y="24434"/>
                  </a:lnTo>
                  <a:lnTo>
                    <a:pt x="10426" y="22898"/>
                  </a:lnTo>
                  <a:lnTo>
                    <a:pt x="11201" y="22898"/>
                  </a:lnTo>
                  <a:lnTo>
                    <a:pt x="11201" y="22136"/>
                  </a:lnTo>
                  <a:lnTo>
                    <a:pt x="11772" y="21564"/>
                  </a:lnTo>
                  <a:lnTo>
                    <a:pt x="12052" y="21564"/>
                  </a:lnTo>
                  <a:lnTo>
                    <a:pt x="12052" y="20789"/>
                  </a:lnTo>
                  <a:lnTo>
                    <a:pt x="11277" y="20789"/>
                  </a:lnTo>
                  <a:lnTo>
                    <a:pt x="11277" y="21374"/>
                  </a:lnTo>
                  <a:lnTo>
                    <a:pt x="11201" y="20612"/>
                  </a:lnTo>
                  <a:lnTo>
                    <a:pt x="11976" y="20612"/>
                  </a:lnTo>
                  <a:lnTo>
                    <a:pt x="12750" y="19850"/>
                  </a:lnTo>
                  <a:lnTo>
                    <a:pt x="12750" y="19088"/>
                  </a:lnTo>
                  <a:lnTo>
                    <a:pt x="14681" y="19088"/>
                  </a:lnTo>
                  <a:lnTo>
                    <a:pt x="14681" y="17932"/>
                  </a:lnTo>
                  <a:lnTo>
                    <a:pt x="15443" y="17932"/>
                  </a:lnTo>
                  <a:lnTo>
                    <a:pt x="15443" y="16408"/>
                  </a:lnTo>
                  <a:lnTo>
                    <a:pt x="16217" y="16408"/>
                  </a:lnTo>
                  <a:lnTo>
                    <a:pt x="16217" y="15786"/>
                  </a:lnTo>
                  <a:lnTo>
                    <a:pt x="16332" y="6159"/>
                  </a:lnTo>
                  <a:lnTo>
                    <a:pt x="15544" y="6159"/>
                  </a:lnTo>
                  <a:lnTo>
                    <a:pt x="15544" y="10388"/>
                  </a:lnTo>
                  <a:lnTo>
                    <a:pt x="15544" y="13474"/>
                  </a:lnTo>
                  <a:lnTo>
                    <a:pt x="15544" y="14249"/>
                  </a:lnTo>
                  <a:lnTo>
                    <a:pt x="15544" y="15646"/>
                  </a:lnTo>
                  <a:lnTo>
                    <a:pt x="15443" y="14249"/>
                  </a:lnTo>
                  <a:lnTo>
                    <a:pt x="15544" y="13474"/>
                  </a:lnTo>
                  <a:lnTo>
                    <a:pt x="14770" y="13474"/>
                  </a:lnTo>
                  <a:lnTo>
                    <a:pt x="14770" y="14122"/>
                  </a:lnTo>
                  <a:lnTo>
                    <a:pt x="14681" y="13347"/>
                  </a:lnTo>
                  <a:lnTo>
                    <a:pt x="15443" y="13347"/>
                  </a:lnTo>
                  <a:lnTo>
                    <a:pt x="15443" y="12585"/>
                  </a:lnTo>
                  <a:lnTo>
                    <a:pt x="15443" y="10388"/>
                  </a:lnTo>
                  <a:lnTo>
                    <a:pt x="15544" y="6159"/>
                  </a:lnTo>
                  <a:lnTo>
                    <a:pt x="14770" y="6159"/>
                  </a:lnTo>
                  <a:lnTo>
                    <a:pt x="14770" y="9626"/>
                  </a:lnTo>
                  <a:lnTo>
                    <a:pt x="14770" y="10299"/>
                  </a:lnTo>
                  <a:lnTo>
                    <a:pt x="14681" y="9626"/>
                  </a:lnTo>
                  <a:lnTo>
                    <a:pt x="14770" y="6159"/>
                  </a:lnTo>
                  <a:lnTo>
                    <a:pt x="14770" y="5384"/>
                  </a:lnTo>
                  <a:lnTo>
                    <a:pt x="13995" y="5384"/>
                  </a:lnTo>
                  <a:lnTo>
                    <a:pt x="13220" y="6934"/>
                  </a:lnTo>
                  <a:lnTo>
                    <a:pt x="13220" y="9525"/>
                  </a:lnTo>
                  <a:lnTo>
                    <a:pt x="13131" y="7620"/>
                  </a:lnTo>
                  <a:lnTo>
                    <a:pt x="13131" y="6858"/>
                  </a:lnTo>
                  <a:lnTo>
                    <a:pt x="12750" y="7620"/>
                  </a:lnTo>
                  <a:lnTo>
                    <a:pt x="12750" y="6858"/>
                  </a:lnTo>
                  <a:lnTo>
                    <a:pt x="11976" y="6096"/>
                  </a:lnTo>
                  <a:lnTo>
                    <a:pt x="11201" y="6096"/>
                  </a:lnTo>
                  <a:lnTo>
                    <a:pt x="11201" y="6858"/>
                  </a:lnTo>
                  <a:lnTo>
                    <a:pt x="10426" y="6858"/>
                  </a:lnTo>
                  <a:lnTo>
                    <a:pt x="9652" y="6096"/>
                  </a:lnTo>
                  <a:lnTo>
                    <a:pt x="10426" y="5334"/>
                  </a:lnTo>
                  <a:lnTo>
                    <a:pt x="10426" y="4559"/>
                  </a:lnTo>
                  <a:lnTo>
                    <a:pt x="8115" y="4559"/>
                  </a:lnTo>
                  <a:lnTo>
                    <a:pt x="8115" y="6096"/>
                  </a:lnTo>
                  <a:lnTo>
                    <a:pt x="6565" y="6096"/>
                  </a:lnTo>
                  <a:lnTo>
                    <a:pt x="7340" y="6858"/>
                  </a:lnTo>
                  <a:lnTo>
                    <a:pt x="6565" y="6858"/>
                  </a:lnTo>
                  <a:lnTo>
                    <a:pt x="6565" y="7620"/>
                  </a:lnTo>
                  <a:lnTo>
                    <a:pt x="5791" y="8382"/>
                  </a:lnTo>
                  <a:lnTo>
                    <a:pt x="5791" y="8763"/>
                  </a:lnTo>
                  <a:lnTo>
                    <a:pt x="7340" y="8763"/>
                  </a:lnTo>
                  <a:lnTo>
                    <a:pt x="6565" y="10299"/>
                  </a:lnTo>
                  <a:lnTo>
                    <a:pt x="5029" y="11823"/>
                  </a:lnTo>
                  <a:lnTo>
                    <a:pt x="4254" y="13347"/>
                  </a:lnTo>
                  <a:lnTo>
                    <a:pt x="5029" y="13347"/>
                  </a:lnTo>
                  <a:lnTo>
                    <a:pt x="5029" y="14122"/>
                  </a:lnTo>
                  <a:lnTo>
                    <a:pt x="5791" y="14122"/>
                  </a:lnTo>
                  <a:lnTo>
                    <a:pt x="6565" y="12585"/>
                  </a:lnTo>
                  <a:lnTo>
                    <a:pt x="6565" y="14122"/>
                  </a:lnTo>
                  <a:lnTo>
                    <a:pt x="5791" y="14122"/>
                  </a:lnTo>
                  <a:lnTo>
                    <a:pt x="5791" y="14871"/>
                  </a:lnTo>
                  <a:lnTo>
                    <a:pt x="6565" y="14871"/>
                  </a:lnTo>
                  <a:lnTo>
                    <a:pt x="6565" y="17170"/>
                  </a:lnTo>
                  <a:lnTo>
                    <a:pt x="7340" y="17170"/>
                  </a:lnTo>
                  <a:lnTo>
                    <a:pt x="7340" y="17932"/>
                  </a:lnTo>
                  <a:lnTo>
                    <a:pt x="6565" y="17932"/>
                  </a:lnTo>
                  <a:lnTo>
                    <a:pt x="7340" y="18313"/>
                  </a:lnTo>
                  <a:lnTo>
                    <a:pt x="7340" y="19850"/>
                  </a:lnTo>
                  <a:lnTo>
                    <a:pt x="8115" y="20612"/>
                  </a:lnTo>
                  <a:lnTo>
                    <a:pt x="7340" y="20612"/>
                  </a:lnTo>
                  <a:lnTo>
                    <a:pt x="6565" y="21374"/>
                  </a:lnTo>
                  <a:lnTo>
                    <a:pt x="6565" y="22898"/>
                  </a:lnTo>
                  <a:lnTo>
                    <a:pt x="5029" y="22898"/>
                  </a:lnTo>
                  <a:lnTo>
                    <a:pt x="4254" y="23660"/>
                  </a:lnTo>
                  <a:lnTo>
                    <a:pt x="3860" y="24434"/>
                  </a:lnTo>
                  <a:lnTo>
                    <a:pt x="3086" y="24434"/>
                  </a:lnTo>
                  <a:lnTo>
                    <a:pt x="3086" y="23660"/>
                  </a:lnTo>
                  <a:lnTo>
                    <a:pt x="2324" y="23660"/>
                  </a:lnTo>
                  <a:lnTo>
                    <a:pt x="2324" y="22898"/>
                  </a:lnTo>
                  <a:lnTo>
                    <a:pt x="1549" y="22898"/>
                  </a:lnTo>
                  <a:lnTo>
                    <a:pt x="1549" y="22136"/>
                  </a:lnTo>
                  <a:lnTo>
                    <a:pt x="774" y="21374"/>
                  </a:lnTo>
                  <a:lnTo>
                    <a:pt x="774" y="23660"/>
                  </a:lnTo>
                  <a:lnTo>
                    <a:pt x="0" y="24434"/>
                  </a:lnTo>
                  <a:lnTo>
                    <a:pt x="0" y="25958"/>
                  </a:lnTo>
                  <a:lnTo>
                    <a:pt x="774" y="25958"/>
                  </a:lnTo>
                  <a:lnTo>
                    <a:pt x="774" y="26720"/>
                  </a:lnTo>
                  <a:lnTo>
                    <a:pt x="0" y="26720"/>
                  </a:lnTo>
                  <a:lnTo>
                    <a:pt x="0" y="29400"/>
                  </a:lnTo>
                  <a:lnTo>
                    <a:pt x="774" y="28638"/>
                  </a:lnTo>
                  <a:lnTo>
                    <a:pt x="774" y="27863"/>
                  </a:lnTo>
                  <a:lnTo>
                    <a:pt x="2324" y="27863"/>
                  </a:lnTo>
                  <a:lnTo>
                    <a:pt x="2324" y="27482"/>
                  </a:lnTo>
                  <a:lnTo>
                    <a:pt x="3860" y="27482"/>
                  </a:lnTo>
                  <a:lnTo>
                    <a:pt x="3860" y="27863"/>
                  </a:lnTo>
                  <a:lnTo>
                    <a:pt x="4254" y="27863"/>
                  </a:lnTo>
                  <a:lnTo>
                    <a:pt x="4254" y="29400"/>
                  </a:lnTo>
                  <a:lnTo>
                    <a:pt x="5029" y="29400"/>
                  </a:lnTo>
                  <a:lnTo>
                    <a:pt x="5029" y="28638"/>
                  </a:lnTo>
                  <a:lnTo>
                    <a:pt x="6565" y="28638"/>
                  </a:lnTo>
                  <a:lnTo>
                    <a:pt x="6565" y="27863"/>
                  </a:lnTo>
                  <a:lnTo>
                    <a:pt x="8115" y="27863"/>
                  </a:lnTo>
                  <a:lnTo>
                    <a:pt x="8115" y="27482"/>
                  </a:lnTo>
                  <a:lnTo>
                    <a:pt x="8115" y="26720"/>
                  </a:lnTo>
                  <a:lnTo>
                    <a:pt x="9652" y="26720"/>
                  </a:lnTo>
                  <a:lnTo>
                    <a:pt x="9652" y="25958"/>
                  </a:lnTo>
                  <a:lnTo>
                    <a:pt x="10210" y="25400"/>
                  </a:lnTo>
                  <a:lnTo>
                    <a:pt x="10502" y="25400"/>
                  </a:lnTo>
                  <a:lnTo>
                    <a:pt x="9728" y="26174"/>
                  </a:lnTo>
                  <a:lnTo>
                    <a:pt x="9728" y="26949"/>
                  </a:lnTo>
                  <a:lnTo>
                    <a:pt x="8178" y="26949"/>
                  </a:lnTo>
                  <a:lnTo>
                    <a:pt x="8178" y="28105"/>
                  </a:lnTo>
                  <a:lnTo>
                    <a:pt x="7404" y="28105"/>
                  </a:lnTo>
                  <a:lnTo>
                    <a:pt x="6616" y="28105"/>
                  </a:lnTo>
                  <a:lnTo>
                    <a:pt x="6616" y="28867"/>
                  </a:lnTo>
                  <a:lnTo>
                    <a:pt x="5067" y="28867"/>
                  </a:lnTo>
                  <a:lnTo>
                    <a:pt x="5067" y="29641"/>
                  </a:lnTo>
                  <a:lnTo>
                    <a:pt x="5842" y="29641"/>
                  </a:lnTo>
                  <a:lnTo>
                    <a:pt x="5842" y="31178"/>
                  </a:lnTo>
                  <a:lnTo>
                    <a:pt x="6616" y="31953"/>
                  </a:lnTo>
                  <a:lnTo>
                    <a:pt x="6616" y="32727"/>
                  </a:lnTo>
                  <a:lnTo>
                    <a:pt x="5842" y="33489"/>
                  </a:lnTo>
                  <a:lnTo>
                    <a:pt x="6616" y="33489"/>
                  </a:lnTo>
                  <a:lnTo>
                    <a:pt x="6616" y="36576"/>
                  </a:lnTo>
                  <a:lnTo>
                    <a:pt x="7404" y="36576"/>
                  </a:lnTo>
                  <a:lnTo>
                    <a:pt x="7404" y="35801"/>
                  </a:lnTo>
                  <a:lnTo>
                    <a:pt x="8178" y="35801"/>
                  </a:lnTo>
                  <a:lnTo>
                    <a:pt x="8178" y="36576"/>
                  </a:lnTo>
                  <a:lnTo>
                    <a:pt x="8953" y="36576"/>
                  </a:lnTo>
                  <a:lnTo>
                    <a:pt x="8953" y="37338"/>
                  </a:lnTo>
                  <a:lnTo>
                    <a:pt x="10502" y="37338"/>
                  </a:lnTo>
                  <a:lnTo>
                    <a:pt x="10502" y="37731"/>
                  </a:lnTo>
                  <a:lnTo>
                    <a:pt x="9728" y="37731"/>
                  </a:lnTo>
                  <a:lnTo>
                    <a:pt x="10502" y="38493"/>
                  </a:lnTo>
                  <a:lnTo>
                    <a:pt x="10502" y="39268"/>
                  </a:lnTo>
                  <a:lnTo>
                    <a:pt x="11277" y="38493"/>
                  </a:lnTo>
                  <a:lnTo>
                    <a:pt x="11277" y="40043"/>
                  </a:lnTo>
                  <a:lnTo>
                    <a:pt x="14770" y="40043"/>
                  </a:lnTo>
                  <a:lnTo>
                    <a:pt x="14770" y="38493"/>
                  </a:lnTo>
                  <a:lnTo>
                    <a:pt x="15544" y="38493"/>
                  </a:lnTo>
                  <a:lnTo>
                    <a:pt x="16332" y="39268"/>
                  </a:lnTo>
                  <a:lnTo>
                    <a:pt x="17881" y="39268"/>
                  </a:lnTo>
                  <a:lnTo>
                    <a:pt x="17881" y="38493"/>
                  </a:lnTo>
                  <a:lnTo>
                    <a:pt x="17881" y="37731"/>
                  </a:lnTo>
                  <a:lnTo>
                    <a:pt x="19431" y="37731"/>
                  </a:lnTo>
                  <a:lnTo>
                    <a:pt x="19431" y="37338"/>
                  </a:lnTo>
                  <a:lnTo>
                    <a:pt x="20205" y="37338"/>
                  </a:lnTo>
                  <a:lnTo>
                    <a:pt x="20980" y="37731"/>
                  </a:lnTo>
                  <a:lnTo>
                    <a:pt x="21755" y="37731"/>
                  </a:lnTo>
                  <a:lnTo>
                    <a:pt x="21755" y="35801"/>
                  </a:lnTo>
                  <a:lnTo>
                    <a:pt x="20980" y="35801"/>
                  </a:lnTo>
                  <a:lnTo>
                    <a:pt x="22542" y="35026"/>
                  </a:lnTo>
                  <a:lnTo>
                    <a:pt x="22923" y="35026"/>
                  </a:lnTo>
                  <a:lnTo>
                    <a:pt x="22923" y="34264"/>
                  </a:lnTo>
                  <a:lnTo>
                    <a:pt x="23698" y="34264"/>
                  </a:lnTo>
                  <a:lnTo>
                    <a:pt x="23698" y="35026"/>
                  </a:lnTo>
                  <a:lnTo>
                    <a:pt x="24472" y="35026"/>
                  </a:lnTo>
                  <a:lnTo>
                    <a:pt x="24472" y="35801"/>
                  </a:lnTo>
                  <a:lnTo>
                    <a:pt x="25260" y="35026"/>
                  </a:lnTo>
                  <a:lnTo>
                    <a:pt x="25260" y="36576"/>
                  </a:lnTo>
                  <a:lnTo>
                    <a:pt x="26809" y="36576"/>
                  </a:lnTo>
                  <a:lnTo>
                    <a:pt x="27584" y="35801"/>
                  </a:lnTo>
                  <a:lnTo>
                    <a:pt x="29133" y="35801"/>
                  </a:lnTo>
                  <a:lnTo>
                    <a:pt x="28359" y="35026"/>
                  </a:lnTo>
                  <a:lnTo>
                    <a:pt x="29133" y="35026"/>
                  </a:lnTo>
                  <a:lnTo>
                    <a:pt x="29133" y="34264"/>
                  </a:lnTo>
                  <a:lnTo>
                    <a:pt x="29133" y="33489"/>
                  </a:lnTo>
                  <a:lnTo>
                    <a:pt x="29908" y="33489"/>
                  </a:lnTo>
                  <a:lnTo>
                    <a:pt x="29908" y="32727"/>
                  </a:lnTo>
                  <a:lnTo>
                    <a:pt x="30695" y="32727"/>
                  </a:lnTo>
                  <a:lnTo>
                    <a:pt x="30695" y="31953"/>
                  </a:lnTo>
                  <a:lnTo>
                    <a:pt x="29908" y="31178"/>
                  </a:lnTo>
                  <a:lnTo>
                    <a:pt x="29908" y="29641"/>
                  </a:lnTo>
                  <a:lnTo>
                    <a:pt x="30695" y="28867"/>
                  </a:lnTo>
                  <a:lnTo>
                    <a:pt x="30695" y="27711"/>
                  </a:lnTo>
                  <a:lnTo>
                    <a:pt x="31470" y="27711"/>
                  </a:lnTo>
                  <a:lnTo>
                    <a:pt x="31470" y="26949"/>
                  </a:lnTo>
                  <a:lnTo>
                    <a:pt x="32245" y="26949"/>
                  </a:lnTo>
                  <a:lnTo>
                    <a:pt x="32245" y="22326"/>
                  </a:lnTo>
                  <a:lnTo>
                    <a:pt x="32626" y="21564"/>
                  </a:lnTo>
                  <a:lnTo>
                    <a:pt x="34188" y="21564"/>
                  </a:lnTo>
                  <a:lnTo>
                    <a:pt x="34188" y="20789"/>
                  </a:lnTo>
                  <a:lnTo>
                    <a:pt x="34963" y="20789"/>
                  </a:lnTo>
                  <a:lnTo>
                    <a:pt x="34963" y="20015"/>
                  </a:lnTo>
                  <a:lnTo>
                    <a:pt x="35737" y="20015"/>
                  </a:lnTo>
                  <a:lnTo>
                    <a:pt x="35737" y="18478"/>
                  </a:lnTo>
                  <a:lnTo>
                    <a:pt x="36512" y="18478"/>
                  </a:lnTo>
                  <a:lnTo>
                    <a:pt x="36512" y="18097"/>
                  </a:lnTo>
                  <a:lnTo>
                    <a:pt x="38061" y="18097"/>
                  </a:lnTo>
                  <a:lnTo>
                    <a:pt x="38061" y="17322"/>
                  </a:lnTo>
                  <a:lnTo>
                    <a:pt x="39624" y="17322"/>
                  </a:lnTo>
                  <a:lnTo>
                    <a:pt x="39624" y="16548"/>
                  </a:lnTo>
                  <a:lnTo>
                    <a:pt x="41554" y="16548"/>
                  </a:lnTo>
                  <a:lnTo>
                    <a:pt x="41554" y="13474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5874384" y="3219580"/>
              <a:ext cx="16510" cy="25400"/>
            </a:xfrm>
            <a:custGeom>
              <a:avLst/>
              <a:gdLst/>
              <a:ahLst/>
              <a:cxnLst/>
              <a:rect l="l" t="t" r="r" b="b"/>
              <a:pathLst>
                <a:path w="16510" h="25400">
                  <a:moveTo>
                    <a:pt x="13131" y="3060"/>
                  </a:moveTo>
                  <a:lnTo>
                    <a:pt x="13131" y="3822"/>
                  </a:lnTo>
                  <a:lnTo>
                    <a:pt x="13131" y="4203"/>
                  </a:lnTo>
                  <a:lnTo>
                    <a:pt x="13131" y="4965"/>
                  </a:lnTo>
                  <a:lnTo>
                    <a:pt x="13906" y="4965"/>
                  </a:lnTo>
                  <a:lnTo>
                    <a:pt x="14681" y="4965"/>
                  </a:lnTo>
                  <a:lnTo>
                    <a:pt x="14681" y="5740"/>
                  </a:lnTo>
                  <a:lnTo>
                    <a:pt x="15443" y="5740"/>
                  </a:lnTo>
                  <a:lnTo>
                    <a:pt x="15443" y="6502"/>
                  </a:lnTo>
                  <a:lnTo>
                    <a:pt x="15443" y="7264"/>
                  </a:lnTo>
                  <a:lnTo>
                    <a:pt x="15443" y="8026"/>
                  </a:lnTo>
                  <a:lnTo>
                    <a:pt x="15443" y="8788"/>
                  </a:lnTo>
                  <a:lnTo>
                    <a:pt x="14681" y="8788"/>
                  </a:lnTo>
                  <a:lnTo>
                    <a:pt x="14681" y="9563"/>
                  </a:lnTo>
                  <a:lnTo>
                    <a:pt x="15443" y="9563"/>
                  </a:lnTo>
                  <a:lnTo>
                    <a:pt x="15443" y="10312"/>
                  </a:lnTo>
                  <a:lnTo>
                    <a:pt x="15443" y="11087"/>
                  </a:lnTo>
                  <a:lnTo>
                    <a:pt x="16217" y="11087"/>
                  </a:lnTo>
                  <a:lnTo>
                    <a:pt x="16217" y="11849"/>
                  </a:lnTo>
                  <a:lnTo>
                    <a:pt x="15443" y="11849"/>
                  </a:lnTo>
                  <a:lnTo>
                    <a:pt x="15443" y="12611"/>
                  </a:lnTo>
                  <a:lnTo>
                    <a:pt x="15443" y="13373"/>
                  </a:lnTo>
                  <a:lnTo>
                    <a:pt x="14681" y="13373"/>
                  </a:lnTo>
                  <a:lnTo>
                    <a:pt x="14681" y="12611"/>
                  </a:lnTo>
                  <a:lnTo>
                    <a:pt x="14681" y="13373"/>
                  </a:lnTo>
                  <a:lnTo>
                    <a:pt x="14681" y="13754"/>
                  </a:lnTo>
                  <a:lnTo>
                    <a:pt x="14681" y="14528"/>
                  </a:lnTo>
                  <a:lnTo>
                    <a:pt x="13906" y="14528"/>
                  </a:lnTo>
                  <a:lnTo>
                    <a:pt x="13131" y="14528"/>
                  </a:lnTo>
                  <a:lnTo>
                    <a:pt x="12750" y="14528"/>
                  </a:lnTo>
                  <a:lnTo>
                    <a:pt x="12750" y="15290"/>
                  </a:lnTo>
                  <a:lnTo>
                    <a:pt x="11976" y="16052"/>
                  </a:lnTo>
                  <a:lnTo>
                    <a:pt x="11201" y="16052"/>
                  </a:lnTo>
                  <a:lnTo>
                    <a:pt x="11201" y="16814"/>
                  </a:lnTo>
                  <a:lnTo>
                    <a:pt x="11976" y="16814"/>
                  </a:lnTo>
                  <a:lnTo>
                    <a:pt x="11201" y="17576"/>
                  </a:lnTo>
                  <a:lnTo>
                    <a:pt x="11201" y="18338"/>
                  </a:lnTo>
                  <a:lnTo>
                    <a:pt x="10426" y="18338"/>
                  </a:lnTo>
                  <a:lnTo>
                    <a:pt x="10426" y="19100"/>
                  </a:lnTo>
                  <a:lnTo>
                    <a:pt x="10426" y="19875"/>
                  </a:lnTo>
                  <a:lnTo>
                    <a:pt x="9651" y="19875"/>
                  </a:lnTo>
                  <a:lnTo>
                    <a:pt x="10426" y="19875"/>
                  </a:lnTo>
                  <a:lnTo>
                    <a:pt x="9651" y="20637"/>
                  </a:lnTo>
                  <a:lnTo>
                    <a:pt x="10426" y="20637"/>
                  </a:lnTo>
                  <a:lnTo>
                    <a:pt x="9651" y="21399"/>
                  </a:lnTo>
                  <a:lnTo>
                    <a:pt x="9651" y="22161"/>
                  </a:lnTo>
                  <a:lnTo>
                    <a:pt x="8889" y="22161"/>
                  </a:lnTo>
                  <a:lnTo>
                    <a:pt x="8115" y="22161"/>
                  </a:lnTo>
                  <a:lnTo>
                    <a:pt x="8115" y="22923"/>
                  </a:lnTo>
                  <a:lnTo>
                    <a:pt x="8115" y="23304"/>
                  </a:lnTo>
                  <a:lnTo>
                    <a:pt x="7340" y="23304"/>
                  </a:lnTo>
                  <a:lnTo>
                    <a:pt x="7340" y="24079"/>
                  </a:lnTo>
                  <a:lnTo>
                    <a:pt x="7340" y="23304"/>
                  </a:lnTo>
                  <a:lnTo>
                    <a:pt x="6565" y="23304"/>
                  </a:lnTo>
                  <a:lnTo>
                    <a:pt x="6565" y="24079"/>
                  </a:lnTo>
                  <a:lnTo>
                    <a:pt x="5791" y="24079"/>
                  </a:lnTo>
                  <a:lnTo>
                    <a:pt x="5029" y="24079"/>
                  </a:lnTo>
                  <a:lnTo>
                    <a:pt x="5029" y="24841"/>
                  </a:lnTo>
                  <a:lnTo>
                    <a:pt x="4254" y="24841"/>
                  </a:lnTo>
                  <a:lnTo>
                    <a:pt x="4254" y="24079"/>
                  </a:lnTo>
                  <a:lnTo>
                    <a:pt x="4254" y="23304"/>
                  </a:lnTo>
                  <a:lnTo>
                    <a:pt x="3860" y="23304"/>
                  </a:lnTo>
                  <a:lnTo>
                    <a:pt x="3860" y="22923"/>
                  </a:lnTo>
                  <a:lnTo>
                    <a:pt x="3086" y="22923"/>
                  </a:lnTo>
                  <a:lnTo>
                    <a:pt x="2324" y="22923"/>
                  </a:lnTo>
                  <a:lnTo>
                    <a:pt x="2324" y="23304"/>
                  </a:lnTo>
                  <a:lnTo>
                    <a:pt x="1549" y="23304"/>
                  </a:lnTo>
                  <a:lnTo>
                    <a:pt x="774" y="23304"/>
                  </a:lnTo>
                  <a:lnTo>
                    <a:pt x="774" y="24079"/>
                  </a:lnTo>
                  <a:lnTo>
                    <a:pt x="0" y="24841"/>
                  </a:lnTo>
                  <a:lnTo>
                    <a:pt x="0" y="24079"/>
                  </a:lnTo>
                  <a:lnTo>
                    <a:pt x="0" y="23304"/>
                  </a:lnTo>
                  <a:lnTo>
                    <a:pt x="0" y="22923"/>
                  </a:lnTo>
                  <a:lnTo>
                    <a:pt x="0" y="22161"/>
                  </a:lnTo>
                  <a:lnTo>
                    <a:pt x="774" y="22161"/>
                  </a:lnTo>
                  <a:lnTo>
                    <a:pt x="774" y="21399"/>
                  </a:lnTo>
                  <a:lnTo>
                    <a:pt x="0" y="21399"/>
                  </a:lnTo>
                  <a:lnTo>
                    <a:pt x="0" y="20637"/>
                  </a:lnTo>
                  <a:lnTo>
                    <a:pt x="0" y="19875"/>
                  </a:lnTo>
                  <a:lnTo>
                    <a:pt x="774" y="19100"/>
                  </a:lnTo>
                  <a:lnTo>
                    <a:pt x="774" y="18338"/>
                  </a:lnTo>
                  <a:lnTo>
                    <a:pt x="774" y="17576"/>
                  </a:lnTo>
                  <a:lnTo>
                    <a:pt x="774" y="16814"/>
                  </a:lnTo>
                  <a:lnTo>
                    <a:pt x="1549" y="17576"/>
                  </a:lnTo>
                  <a:lnTo>
                    <a:pt x="1549" y="18338"/>
                  </a:lnTo>
                  <a:lnTo>
                    <a:pt x="2324" y="18338"/>
                  </a:lnTo>
                  <a:lnTo>
                    <a:pt x="2324" y="19100"/>
                  </a:lnTo>
                  <a:lnTo>
                    <a:pt x="3086" y="19100"/>
                  </a:lnTo>
                  <a:lnTo>
                    <a:pt x="3086" y="19875"/>
                  </a:lnTo>
                  <a:lnTo>
                    <a:pt x="3860" y="19875"/>
                  </a:lnTo>
                  <a:lnTo>
                    <a:pt x="3860" y="19100"/>
                  </a:lnTo>
                  <a:lnTo>
                    <a:pt x="3860" y="19875"/>
                  </a:lnTo>
                  <a:lnTo>
                    <a:pt x="4254" y="19100"/>
                  </a:lnTo>
                  <a:lnTo>
                    <a:pt x="5029" y="18338"/>
                  </a:lnTo>
                  <a:lnTo>
                    <a:pt x="5791" y="18338"/>
                  </a:lnTo>
                  <a:lnTo>
                    <a:pt x="6565" y="18338"/>
                  </a:lnTo>
                  <a:lnTo>
                    <a:pt x="6565" y="17576"/>
                  </a:lnTo>
                  <a:lnTo>
                    <a:pt x="6565" y="16814"/>
                  </a:lnTo>
                  <a:lnTo>
                    <a:pt x="7340" y="16052"/>
                  </a:lnTo>
                  <a:lnTo>
                    <a:pt x="8115" y="16052"/>
                  </a:lnTo>
                  <a:lnTo>
                    <a:pt x="7340" y="15290"/>
                  </a:lnTo>
                  <a:lnTo>
                    <a:pt x="7340" y="14528"/>
                  </a:lnTo>
                  <a:lnTo>
                    <a:pt x="7340" y="13754"/>
                  </a:lnTo>
                  <a:lnTo>
                    <a:pt x="6565" y="13373"/>
                  </a:lnTo>
                  <a:lnTo>
                    <a:pt x="7340" y="13373"/>
                  </a:lnTo>
                  <a:lnTo>
                    <a:pt x="7340" y="12611"/>
                  </a:lnTo>
                  <a:lnTo>
                    <a:pt x="6565" y="12611"/>
                  </a:lnTo>
                  <a:lnTo>
                    <a:pt x="6565" y="11849"/>
                  </a:lnTo>
                  <a:lnTo>
                    <a:pt x="7340" y="11849"/>
                  </a:lnTo>
                  <a:lnTo>
                    <a:pt x="6565" y="11849"/>
                  </a:lnTo>
                  <a:lnTo>
                    <a:pt x="6565" y="10312"/>
                  </a:lnTo>
                  <a:lnTo>
                    <a:pt x="6565" y="8788"/>
                  </a:lnTo>
                  <a:lnTo>
                    <a:pt x="6565" y="8026"/>
                  </a:lnTo>
                  <a:lnTo>
                    <a:pt x="5791" y="9563"/>
                  </a:lnTo>
                  <a:lnTo>
                    <a:pt x="6565" y="9563"/>
                  </a:lnTo>
                  <a:lnTo>
                    <a:pt x="6565" y="10312"/>
                  </a:lnTo>
                  <a:lnTo>
                    <a:pt x="5791" y="10312"/>
                  </a:lnTo>
                  <a:lnTo>
                    <a:pt x="5791" y="9563"/>
                  </a:lnTo>
                  <a:lnTo>
                    <a:pt x="5791" y="10312"/>
                  </a:lnTo>
                  <a:lnTo>
                    <a:pt x="5791" y="9563"/>
                  </a:lnTo>
                  <a:lnTo>
                    <a:pt x="5029" y="9563"/>
                  </a:lnTo>
                  <a:lnTo>
                    <a:pt x="5029" y="8788"/>
                  </a:lnTo>
                  <a:lnTo>
                    <a:pt x="5029" y="9563"/>
                  </a:lnTo>
                  <a:lnTo>
                    <a:pt x="5029" y="8788"/>
                  </a:lnTo>
                  <a:lnTo>
                    <a:pt x="4254" y="8788"/>
                  </a:lnTo>
                  <a:lnTo>
                    <a:pt x="5029" y="7264"/>
                  </a:lnTo>
                  <a:lnTo>
                    <a:pt x="6565" y="5740"/>
                  </a:lnTo>
                  <a:lnTo>
                    <a:pt x="7340" y="4203"/>
                  </a:lnTo>
                  <a:lnTo>
                    <a:pt x="6565" y="4203"/>
                  </a:lnTo>
                  <a:lnTo>
                    <a:pt x="5791" y="4203"/>
                  </a:lnTo>
                  <a:lnTo>
                    <a:pt x="5791" y="3822"/>
                  </a:lnTo>
                  <a:lnTo>
                    <a:pt x="6565" y="3060"/>
                  </a:lnTo>
                  <a:lnTo>
                    <a:pt x="6565" y="2298"/>
                  </a:lnTo>
                  <a:lnTo>
                    <a:pt x="7340" y="2298"/>
                  </a:lnTo>
                  <a:lnTo>
                    <a:pt x="6565" y="1536"/>
                  </a:lnTo>
                  <a:lnTo>
                    <a:pt x="7340" y="1536"/>
                  </a:lnTo>
                  <a:lnTo>
                    <a:pt x="8115" y="1536"/>
                  </a:lnTo>
                  <a:lnTo>
                    <a:pt x="8115" y="774"/>
                  </a:lnTo>
                  <a:lnTo>
                    <a:pt x="8115" y="0"/>
                  </a:lnTo>
                  <a:lnTo>
                    <a:pt x="8889" y="0"/>
                  </a:lnTo>
                  <a:lnTo>
                    <a:pt x="10426" y="0"/>
                  </a:lnTo>
                  <a:lnTo>
                    <a:pt x="10426" y="774"/>
                  </a:lnTo>
                  <a:lnTo>
                    <a:pt x="9651" y="1536"/>
                  </a:lnTo>
                  <a:lnTo>
                    <a:pt x="10426" y="2298"/>
                  </a:lnTo>
                  <a:lnTo>
                    <a:pt x="11201" y="2298"/>
                  </a:lnTo>
                  <a:lnTo>
                    <a:pt x="11201" y="1536"/>
                  </a:lnTo>
                  <a:lnTo>
                    <a:pt x="11976" y="1536"/>
                  </a:lnTo>
                  <a:lnTo>
                    <a:pt x="12750" y="2298"/>
                  </a:lnTo>
                  <a:lnTo>
                    <a:pt x="12750" y="3060"/>
                  </a:lnTo>
                  <a:lnTo>
                    <a:pt x="13131" y="2298"/>
                  </a:lnTo>
                  <a:lnTo>
                    <a:pt x="13131" y="30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5849041" y="3199316"/>
              <a:ext cx="38735" cy="27940"/>
            </a:xfrm>
            <a:custGeom>
              <a:avLst/>
              <a:gdLst/>
              <a:ahLst/>
              <a:cxnLst/>
              <a:rect l="l" t="t" r="r" b="b"/>
              <a:pathLst>
                <a:path w="38735" h="27939">
                  <a:moveTo>
                    <a:pt x="10121" y="25819"/>
                  </a:moveTo>
                  <a:lnTo>
                    <a:pt x="8178" y="25819"/>
                  </a:lnTo>
                  <a:lnTo>
                    <a:pt x="8178" y="27368"/>
                  </a:lnTo>
                  <a:lnTo>
                    <a:pt x="8953" y="26593"/>
                  </a:lnTo>
                  <a:lnTo>
                    <a:pt x="9728" y="26593"/>
                  </a:lnTo>
                  <a:lnTo>
                    <a:pt x="10121" y="25819"/>
                  </a:lnTo>
                  <a:close/>
                </a:path>
                <a:path w="38735" h="27939">
                  <a:moveTo>
                    <a:pt x="9728" y="26593"/>
                  </a:moveTo>
                  <a:lnTo>
                    <a:pt x="8953" y="26593"/>
                  </a:lnTo>
                  <a:lnTo>
                    <a:pt x="8953" y="27368"/>
                  </a:lnTo>
                  <a:lnTo>
                    <a:pt x="9728" y="26593"/>
                  </a:lnTo>
                  <a:close/>
                </a:path>
                <a:path w="38735" h="27939">
                  <a:moveTo>
                    <a:pt x="12458" y="26593"/>
                  </a:moveTo>
                  <a:lnTo>
                    <a:pt x="11671" y="26593"/>
                  </a:lnTo>
                  <a:lnTo>
                    <a:pt x="11671" y="27368"/>
                  </a:lnTo>
                  <a:lnTo>
                    <a:pt x="12458" y="27368"/>
                  </a:lnTo>
                  <a:lnTo>
                    <a:pt x="12458" y="26593"/>
                  </a:lnTo>
                  <a:close/>
                </a:path>
                <a:path w="38735" h="27939">
                  <a:moveTo>
                    <a:pt x="14008" y="25057"/>
                  </a:moveTo>
                  <a:lnTo>
                    <a:pt x="7391" y="25057"/>
                  </a:lnTo>
                  <a:lnTo>
                    <a:pt x="7391" y="25819"/>
                  </a:lnTo>
                  <a:lnTo>
                    <a:pt x="10896" y="25819"/>
                  </a:lnTo>
                  <a:lnTo>
                    <a:pt x="10896" y="26593"/>
                  </a:lnTo>
                  <a:lnTo>
                    <a:pt x="13233" y="26593"/>
                  </a:lnTo>
                  <a:lnTo>
                    <a:pt x="14008" y="25819"/>
                  </a:lnTo>
                  <a:lnTo>
                    <a:pt x="14008" y="25057"/>
                  </a:lnTo>
                  <a:close/>
                </a:path>
                <a:path w="38735" h="27939">
                  <a:moveTo>
                    <a:pt x="18681" y="22352"/>
                  </a:moveTo>
                  <a:lnTo>
                    <a:pt x="6616" y="22352"/>
                  </a:lnTo>
                  <a:lnTo>
                    <a:pt x="6616" y="25057"/>
                  </a:lnTo>
                  <a:lnTo>
                    <a:pt x="14795" y="25057"/>
                  </a:lnTo>
                  <a:lnTo>
                    <a:pt x="15570" y="24282"/>
                  </a:lnTo>
                  <a:lnTo>
                    <a:pt x="17119" y="24282"/>
                  </a:lnTo>
                  <a:lnTo>
                    <a:pt x="17906" y="23888"/>
                  </a:lnTo>
                  <a:lnTo>
                    <a:pt x="17119" y="23888"/>
                  </a:lnTo>
                  <a:lnTo>
                    <a:pt x="17906" y="23126"/>
                  </a:lnTo>
                  <a:lnTo>
                    <a:pt x="18681" y="23126"/>
                  </a:lnTo>
                  <a:lnTo>
                    <a:pt x="18681" y="22352"/>
                  </a:lnTo>
                  <a:close/>
                </a:path>
                <a:path w="38735" h="27939">
                  <a:moveTo>
                    <a:pt x="23736" y="22352"/>
                  </a:moveTo>
                  <a:lnTo>
                    <a:pt x="22186" y="22352"/>
                  </a:lnTo>
                  <a:lnTo>
                    <a:pt x="22186" y="23888"/>
                  </a:lnTo>
                  <a:lnTo>
                    <a:pt x="21399" y="23888"/>
                  </a:lnTo>
                  <a:lnTo>
                    <a:pt x="21399" y="25057"/>
                  </a:lnTo>
                  <a:lnTo>
                    <a:pt x="22186" y="24282"/>
                  </a:lnTo>
                  <a:lnTo>
                    <a:pt x="23736" y="24282"/>
                  </a:lnTo>
                  <a:lnTo>
                    <a:pt x="23736" y="22352"/>
                  </a:lnTo>
                  <a:close/>
                </a:path>
                <a:path w="38735" h="27939">
                  <a:moveTo>
                    <a:pt x="29578" y="23126"/>
                  </a:moveTo>
                  <a:lnTo>
                    <a:pt x="29184" y="23888"/>
                  </a:lnTo>
                  <a:lnTo>
                    <a:pt x="29578" y="23888"/>
                  </a:lnTo>
                  <a:lnTo>
                    <a:pt x="29578" y="23126"/>
                  </a:lnTo>
                  <a:close/>
                </a:path>
                <a:path w="38735" h="27939">
                  <a:moveTo>
                    <a:pt x="25298" y="20815"/>
                  </a:moveTo>
                  <a:lnTo>
                    <a:pt x="20624" y="20815"/>
                  </a:lnTo>
                  <a:lnTo>
                    <a:pt x="20624" y="23126"/>
                  </a:lnTo>
                  <a:lnTo>
                    <a:pt x="21399" y="23126"/>
                  </a:lnTo>
                  <a:lnTo>
                    <a:pt x="22186" y="22352"/>
                  </a:lnTo>
                  <a:lnTo>
                    <a:pt x="23736" y="22352"/>
                  </a:lnTo>
                  <a:lnTo>
                    <a:pt x="23736" y="21577"/>
                  </a:lnTo>
                  <a:lnTo>
                    <a:pt x="24510" y="21577"/>
                  </a:lnTo>
                  <a:lnTo>
                    <a:pt x="25298" y="20815"/>
                  </a:lnTo>
                  <a:close/>
                </a:path>
                <a:path w="38735" h="27939">
                  <a:moveTo>
                    <a:pt x="27622" y="22352"/>
                  </a:moveTo>
                  <a:lnTo>
                    <a:pt x="26073" y="22352"/>
                  </a:lnTo>
                  <a:lnTo>
                    <a:pt x="26073" y="23126"/>
                  </a:lnTo>
                  <a:lnTo>
                    <a:pt x="27622" y="22352"/>
                  </a:lnTo>
                  <a:close/>
                </a:path>
                <a:path w="38735" h="27939">
                  <a:moveTo>
                    <a:pt x="31915" y="21577"/>
                  </a:moveTo>
                  <a:lnTo>
                    <a:pt x="29578" y="21577"/>
                  </a:lnTo>
                  <a:lnTo>
                    <a:pt x="29578" y="22352"/>
                  </a:lnTo>
                  <a:lnTo>
                    <a:pt x="29184" y="23126"/>
                  </a:lnTo>
                  <a:lnTo>
                    <a:pt x="30352" y="23126"/>
                  </a:lnTo>
                  <a:lnTo>
                    <a:pt x="30352" y="22352"/>
                  </a:lnTo>
                  <a:lnTo>
                    <a:pt x="31127" y="22352"/>
                  </a:lnTo>
                  <a:lnTo>
                    <a:pt x="31915" y="21577"/>
                  </a:lnTo>
                  <a:close/>
                </a:path>
                <a:path w="38735" h="27939">
                  <a:moveTo>
                    <a:pt x="26073" y="20040"/>
                  </a:moveTo>
                  <a:lnTo>
                    <a:pt x="5841" y="20040"/>
                  </a:lnTo>
                  <a:lnTo>
                    <a:pt x="5841" y="22352"/>
                  </a:lnTo>
                  <a:lnTo>
                    <a:pt x="19456" y="22352"/>
                  </a:lnTo>
                  <a:lnTo>
                    <a:pt x="19456" y="21577"/>
                  </a:lnTo>
                  <a:lnTo>
                    <a:pt x="19850" y="21577"/>
                  </a:lnTo>
                  <a:lnTo>
                    <a:pt x="19850" y="20815"/>
                  </a:lnTo>
                  <a:lnTo>
                    <a:pt x="26073" y="20815"/>
                  </a:lnTo>
                  <a:lnTo>
                    <a:pt x="26073" y="20040"/>
                  </a:lnTo>
                  <a:close/>
                </a:path>
                <a:path w="38735" h="27939">
                  <a:moveTo>
                    <a:pt x="34239" y="16954"/>
                  </a:moveTo>
                  <a:lnTo>
                    <a:pt x="5841" y="16954"/>
                  </a:lnTo>
                  <a:lnTo>
                    <a:pt x="5841" y="18503"/>
                  </a:lnTo>
                  <a:lnTo>
                    <a:pt x="6616" y="18503"/>
                  </a:lnTo>
                  <a:lnTo>
                    <a:pt x="6616" y="20040"/>
                  </a:lnTo>
                  <a:lnTo>
                    <a:pt x="26847" y="20040"/>
                  </a:lnTo>
                  <a:lnTo>
                    <a:pt x="26847" y="22352"/>
                  </a:lnTo>
                  <a:lnTo>
                    <a:pt x="28409" y="22352"/>
                  </a:lnTo>
                  <a:lnTo>
                    <a:pt x="29184" y="21577"/>
                  </a:lnTo>
                  <a:lnTo>
                    <a:pt x="31915" y="21577"/>
                  </a:lnTo>
                  <a:lnTo>
                    <a:pt x="31915" y="20815"/>
                  </a:lnTo>
                  <a:lnTo>
                    <a:pt x="32689" y="20815"/>
                  </a:lnTo>
                  <a:lnTo>
                    <a:pt x="32689" y="19265"/>
                  </a:lnTo>
                  <a:lnTo>
                    <a:pt x="33464" y="18503"/>
                  </a:lnTo>
                  <a:lnTo>
                    <a:pt x="33464" y="17729"/>
                  </a:lnTo>
                  <a:lnTo>
                    <a:pt x="34239" y="17729"/>
                  </a:lnTo>
                  <a:lnTo>
                    <a:pt x="34239" y="16954"/>
                  </a:lnTo>
                  <a:close/>
                </a:path>
                <a:path w="38735" h="27939">
                  <a:moveTo>
                    <a:pt x="32689" y="16179"/>
                  </a:moveTo>
                  <a:lnTo>
                    <a:pt x="5067" y="16179"/>
                  </a:lnTo>
                  <a:lnTo>
                    <a:pt x="5067" y="16954"/>
                  </a:lnTo>
                  <a:lnTo>
                    <a:pt x="32689" y="16954"/>
                  </a:lnTo>
                  <a:lnTo>
                    <a:pt x="32689" y="16179"/>
                  </a:lnTo>
                  <a:close/>
                </a:path>
                <a:path w="38735" h="27939">
                  <a:moveTo>
                    <a:pt x="33464" y="12712"/>
                  </a:moveTo>
                  <a:lnTo>
                    <a:pt x="393" y="12712"/>
                  </a:lnTo>
                  <a:lnTo>
                    <a:pt x="393" y="14262"/>
                  </a:lnTo>
                  <a:lnTo>
                    <a:pt x="1168" y="14262"/>
                  </a:lnTo>
                  <a:lnTo>
                    <a:pt x="1168" y="14643"/>
                  </a:lnTo>
                  <a:lnTo>
                    <a:pt x="3505" y="14643"/>
                  </a:lnTo>
                  <a:lnTo>
                    <a:pt x="4279" y="15417"/>
                  </a:lnTo>
                  <a:lnTo>
                    <a:pt x="4279" y="16179"/>
                  </a:lnTo>
                  <a:lnTo>
                    <a:pt x="31915" y="16179"/>
                  </a:lnTo>
                  <a:lnTo>
                    <a:pt x="31915" y="15417"/>
                  </a:lnTo>
                  <a:lnTo>
                    <a:pt x="32689" y="14643"/>
                  </a:lnTo>
                  <a:lnTo>
                    <a:pt x="32689" y="14262"/>
                  </a:lnTo>
                  <a:lnTo>
                    <a:pt x="33464" y="12712"/>
                  </a:lnTo>
                  <a:close/>
                </a:path>
                <a:path w="38735" h="27939">
                  <a:moveTo>
                    <a:pt x="3505" y="14643"/>
                  </a:moveTo>
                  <a:lnTo>
                    <a:pt x="2730" y="14643"/>
                  </a:lnTo>
                  <a:lnTo>
                    <a:pt x="3505" y="15417"/>
                  </a:lnTo>
                  <a:lnTo>
                    <a:pt x="3505" y="14643"/>
                  </a:lnTo>
                  <a:close/>
                </a:path>
                <a:path w="38735" h="27939">
                  <a:moveTo>
                    <a:pt x="35026" y="11176"/>
                  </a:moveTo>
                  <a:lnTo>
                    <a:pt x="393" y="11176"/>
                  </a:lnTo>
                  <a:lnTo>
                    <a:pt x="393" y="11950"/>
                  </a:lnTo>
                  <a:lnTo>
                    <a:pt x="0" y="11950"/>
                  </a:lnTo>
                  <a:lnTo>
                    <a:pt x="0" y="12712"/>
                  </a:lnTo>
                  <a:lnTo>
                    <a:pt x="33464" y="12712"/>
                  </a:lnTo>
                  <a:lnTo>
                    <a:pt x="33464" y="13487"/>
                  </a:lnTo>
                  <a:lnTo>
                    <a:pt x="35026" y="11176"/>
                  </a:lnTo>
                  <a:close/>
                </a:path>
                <a:path w="38735" h="27939">
                  <a:moveTo>
                    <a:pt x="36575" y="10401"/>
                  </a:moveTo>
                  <a:lnTo>
                    <a:pt x="0" y="10401"/>
                  </a:lnTo>
                  <a:lnTo>
                    <a:pt x="0" y="11176"/>
                  </a:lnTo>
                  <a:lnTo>
                    <a:pt x="35801" y="11176"/>
                  </a:lnTo>
                  <a:lnTo>
                    <a:pt x="36575" y="10401"/>
                  </a:lnTo>
                  <a:close/>
                </a:path>
                <a:path w="38735" h="27939">
                  <a:moveTo>
                    <a:pt x="38519" y="8864"/>
                  </a:moveTo>
                  <a:lnTo>
                    <a:pt x="37350" y="8864"/>
                  </a:lnTo>
                  <a:lnTo>
                    <a:pt x="37350" y="9626"/>
                  </a:lnTo>
                  <a:lnTo>
                    <a:pt x="35801" y="9626"/>
                  </a:lnTo>
                  <a:lnTo>
                    <a:pt x="35026" y="10401"/>
                  </a:lnTo>
                  <a:lnTo>
                    <a:pt x="36575" y="10401"/>
                  </a:lnTo>
                  <a:lnTo>
                    <a:pt x="37350" y="11176"/>
                  </a:lnTo>
                  <a:lnTo>
                    <a:pt x="38519" y="8864"/>
                  </a:lnTo>
                  <a:close/>
                </a:path>
                <a:path w="38735" h="27939">
                  <a:moveTo>
                    <a:pt x="26073" y="8089"/>
                  </a:moveTo>
                  <a:lnTo>
                    <a:pt x="1168" y="8089"/>
                  </a:lnTo>
                  <a:lnTo>
                    <a:pt x="1168" y="8864"/>
                  </a:lnTo>
                  <a:lnTo>
                    <a:pt x="393" y="9626"/>
                  </a:lnTo>
                  <a:lnTo>
                    <a:pt x="393" y="10401"/>
                  </a:lnTo>
                  <a:lnTo>
                    <a:pt x="34239" y="10401"/>
                  </a:lnTo>
                  <a:lnTo>
                    <a:pt x="34239" y="9626"/>
                  </a:lnTo>
                  <a:lnTo>
                    <a:pt x="33464" y="8864"/>
                  </a:lnTo>
                  <a:lnTo>
                    <a:pt x="26073" y="8864"/>
                  </a:lnTo>
                  <a:lnTo>
                    <a:pt x="26073" y="8089"/>
                  </a:lnTo>
                  <a:close/>
                </a:path>
                <a:path w="38735" h="27939">
                  <a:moveTo>
                    <a:pt x="31127" y="5397"/>
                  </a:moveTo>
                  <a:lnTo>
                    <a:pt x="30352" y="5397"/>
                  </a:lnTo>
                  <a:lnTo>
                    <a:pt x="30352" y="5778"/>
                  </a:lnTo>
                  <a:lnTo>
                    <a:pt x="28409" y="5778"/>
                  </a:lnTo>
                  <a:lnTo>
                    <a:pt x="27622" y="7315"/>
                  </a:lnTo>
                  <a:lnTo>
                    <a:pt x="26847" y="7315"/>
                  </a:lnTo>
                  <a:lnTo>
                    <a:pt x="26847" y="8089"/>
                  </a:lnTo>
                  <a:lnTo>
                    <a:pt x="26073" y="8864"/>
                  </a:lnTo>
                  <a:lnTo>
                    <a:pt x="33464" y="8864"/>
                  </a:lnTo>
                  <a:lnTo>
                    <a:pt x="34239" y="8089"/>
                  </a:lnTo>
                  <a:lnTo>
                    <a:pt x="31915" y="6553"/>
                  </a:lnTo>
                  <a:lnTo>
                    <a:pt x="31127" y="5778"/>
                  </a:lnTo>
                  <a:lnTo>
                    <a:pt x="31127" y="5397"/>
                  </a:lnTo>
                  <a:close/>
                </a:path>
                <a:path w="38735" h="27939">
                  <a:moveTo>
                    <a:pt x="26073" y="7315"/>
                  </a:moveTo>
                  <a:lnTo>
                    <a:pt x="1955" y="7315"/>
                  </a:lnTo>
                  <a:lnTo>
                    <a:pt x="1955" y="8089"/>
                  </a:lnTo>
                  <a:lnTo>
                    <a:pt x="25298" y="8089"/>
                  </a:lnTo>
                  <a:lnTo>
                    <a:pt x="26073" y="7315"/>
                  </a:lnTo>
                  <a:close/>
                </a:path>
                <a:path w="38735" h="27939">
                  <a:moveTo>
                    <a:pt x="24510" y="6553"/>
                  </a:moveTo>
                  <a:lnTo>
                    <a:pt x="2730" y="6553"/>
                  </a:lnTo>
                  <a:lnTo>
                    <a:pt x="2730" y="7315"/>
                  </a:lnTo>
                  <a:lnTo>
                    <a:pt x="24510" y="7315"/>
                  </a:lnTo>
                  <a:lnTo>
                    <a:pt x="24510" y="6553"/>
                  </a:lnTo>
                  <a:close/>
                </a:path>
                <a:path w="38735" h="27939">
                  <a:moveTo>
                    <a:pt x="20624" y="762"/>
                  </a:moveTo>
                  <a:lnTo>
                    <a:pt x="19850" y="762"/>
                  </a:lnTo>
                  <a:lnTo>
                    <a:pt x="19456" y="1536"/>
                  </a:lnTo>
                  <a:lnTo>
                    <a:pt x="18681" y="2311"/>
                  </a:lnTo>
                  <a:lnTo>
                    <a:pt x="9728" y="2311"/>
                  </a:lnTo>
                  <a:lnTo>
                    <a:pt x="9728" y="3073"/>
                  </a:lnTo>
                  <a:lnTo>
                    <a:pt x="5067" y="3073"/>
                  </a:lnTo>
                  <a:lnTo>
                    <a:pt x="5067" y="4622"/>
                  </a:lnTo>
                  <a:lnTo>
                    <a:pt x="4279" y="4622"/>
                  </a:lnTo>
                  <a:lnTo>
                    <a:pt x="4279" y="5397"/>
                  </a:lnTo>
                  <a:lnTo>
                    <a:pt x="3505" y="5778"/>
                  </a:lnTo>
                  <a:lnTo>
                    <a:pt x="3505" y="6553"/>
                  </a:lnTo>
                  <a:lnTo>
                    <a:pt x="23736" y="6553"/>
                  </a:lnTo>
                  <a:lnTo>
                    <a:pt x="23736" y="5778"/>
                  </a:lnTo>
                  <a:lnTo>
                    <a:pt x="19850" y="5778"/>
                  </a:lnTo>
                  <a:lnTo>
                    <a:pt x="19850" y="3848"/>
                  </a:lnTo>
                  <a:lnTo>
                    <a:pt x="20624" y="2311"/>
                  </a:lnTo>
                  <a:lnTo>
                    <a:pt x="20624" y="762"/>
                  </a:lnTo>
                  <a:close/>
                </a:path>
                <a:path w="38735" h="27939">
                  <a:moveTo>
                    <a:pt x="22961" y="5397"/>
                  </a:moveTo>
                  <a:lnTo>
                    <a:pt x="19850" y="5397"/>
                  </a:lnTo>
                  <a:lnTo>
                    <a:pt x="19850" y="5778"/>
                  </a:lnTo>
                  <a:lnTo>
                    <a:pt x="23736" y="5778"/>
                  </a:lnTo>
                  <a:lnTo>
                    <a:pt x="22961" y="5397"/>
                  </a:lnTo>
                  <a:close/>
                </a:path>
                <a:path w="38735" h="27939">
                  <a:moveTo>
                    <a:pt x="30352" y="5397"/>
                  </a:moveTo>
                  <a:lnTo>
                    <a:pt x="29578" y="5778"/>
                  </a:lnTo>
                  <a:lnTo>
                    <a:pt x="30352" y="5778"/>
                  </a:lnTo>
                  <a:lnTo>
                    <a:pt x="30352" y="5397"/>
                  </a:lnTo>
                  <a:close/>
                </a:path>
                <a:path w="38735" h="27939">
                  <a:moveTo>
                    <a:pt x="11671" y="0"/>
                  </a:moveTo>
                  <a:lnTo>
                    <a:pt x="10896" y="0"/>
                  </a:lnTo>
                  <a:lnTo>
                    <a:pt x="10896" y="762"/>
                  </a:lnTo>
                  <a:lnTo>
                    <a:pt x="10121" y="762"/>
                  </a:lnTo>
                  <a:lnTo>
                    <a:pt x="10121" y="2311"/>
                  </a:lnTo>
                  <a:lnTo>
                    <a:pt x="14008" y="2311"/>
                  </a:lnTo>
                  <a:lnTo>
                    <a:pt x="13233" y="1536"/>
                  </a:lnTo>
                  <a:lnTo>
                    <a:pt x="12458" y="1536"/>
                  </a:lnTo>
                  <a:lnTo>
                    <a:pt x="12458" y="762"/>
                  </a:lnTo>
                  <a:lnTo>
                    <a:pt x="11671" y="0"/>
                  </a:lnTo>
                  <a:close/>
                </a:path>
                <a:path w="38735" h="27939">
                  <a:moveTo>
                    <a:pt x="17119" y="762"/>
                  </a:moveTo>
                  <a:lnTo>
                    <a:pt x="14008" y="762"/>
                  </a:lnTo>
                  <a:lnTo>
                    <a:pt x="14008" y="2311"/>
                  </a:lnTo>
                  <a:lnTo>
                    <a:pt x="18681" y="2311"/>
                  </a:lnTo>
                  <a:lnTo>
                    <a:pt x="18681" y="1536"/>
                  </a:lnTo>
                  <a:lnTo>
                    <a:pt x="17906" y="1536"/>
                  </a:lnTo>
                  <a:lnTo>
                    <a:pt x="17119" y="762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5849041" y="3199316"/>
              <a:ext cx="38735" cy="27940"/>
            </a:xfrm>
            <a:custGeom>
              <a:avLst/>
              <a:gdLst/>
              <a:ahLst/>
              <a:cxnLst/>
              <a:rect l="l" t="t" r="r" b="b"/>
              <a:pathLst>
                <a:path w="38735" h="27939">
                  <a:moveTo>
                    <a:pt x="33464" y="13487"/>
                  </a:moveTo>
                  <a:lnTo>
                    <a:pt x="33464" y="12712"/>
                  </a:lnTo>
                  <a:lnTo>
                    <a:pt x="32689" y="14262"/>
                  </a:lnTo>
                  <a:lnTo>
                    <a:pt x="32689" y="14643"/>
                  </a:lnTo>
                  <a:lnTo>
                    <a:pt x="31915" y="15417"/>
                  </a:lnTo>
                  <a:lnTo>
                    <a:pt x="31915" y="16179"/>
                  </a:lnTo>
                  <a:lnTo>
                    <a:pt x="32689" y="16179"/>
                  </a:lnTo>
                  <a:lnTo>
                    <a:pt x="32689" y="16954"/>
                  </a:lnTo>
                  <a:lnTo>
                    <a:pt x="33464" y="16954"/>
                  </a:lnTo>
                  <a:lnTo>
                    <a:pt x="33464" y="16179"/>
                  </a:lnTo>
                  <a:lnTo>
                    <a:pt x="33464" y="16954"/>
                  </a:lnTo>
                  <a:lnTo>
                    <a:pt x="33464" y="16179"/>
                  </a:lnTo>
                  <a:lnTo>
                    <a:pt x="33464" y="16954"/>
                  </a:lnTo>
                  <a:lnTo>
                    <a:pt x="34239" y="16954"/>
                  </a:lnTo>
                  <a:lnTo>
                    <a:pt x="34239" y="17729"/>
                  </a:lnTo>
                  <a:lnTo>
                    <a:pt x="33464" y="17729"/>
                  </a:lnTo>
                  <a:lnTo>
                    <a:pt x="33464" y="18503"/>
                  </a:lnTo>
                  <a:lnTo>
                    <a:pt x="32689" y="19265"/>
                  </a:lnTo>
                  <a:lnTo>
                    <a:pt x="32689" y="20040"/>
                  </a:lnTo>
                  <a:lnTo>
                    <a:pt x="32689" y="20815"/>
                  </a:lnTo>
                  <a:lnTo>
                    <a:pt x="31915" y="20815"/>
                  </a:lnTo>
                  <a:lnTo>
                    <a:pt x="31915" y="21577"/>
                  </a:lnTo>
                  <a:lnTo>
                    <a:pt x="31127" y="22352"/>
                  </a:lnTo>
                  <a:lnTo>
                    <a:pt x="30352" y="22352"/>
                  </a:lnTo>
                  <a:lnTo>
                    <a:pt x="30352" y="23126"/>
                  </a:lnTo>
                  <a:lnTo>
                    <a:pt x="29578" y="23126"/>
                  </a:lnTo>
                  <a:lnTo>
                    <a:pt x="29578" y="23888"/>
                  </a:lnTo>
                  <a:lnTo>
                    <a:pt x="29184" y="23888"/>
                  </a:lnTo>
                  <a:lnTo>
                    <a:pt x="29578" y="23126"/>
                  </a:lnTo>
                  <a:lnTo>
                    <a:pt x="29184" y="23126"/>
                  </a:lnTo>
                  <a:lnTo>
                    <a:pt x="29578" y="22352"/>
                  </a:lnTo>
                  <a:lnTo>
                    <a:pt x="29578" y="21577"/>
                  </a:lnTo>
                  <a:lnTo>
                    <a:pt x="29184" y="21577"/>
                  </a:lnTo>
                  <a:lnTo>
                    <a:pt x="28409" y="22352"/>
                  </a:lnTo>
                  <a:lnTo>
                    <a:pt x="27622" y="22352"/>
                  </a:lnTo>
                  <a:lnTo>
                    <a:pt x="26073" y="23126"/>
                  </a:lnTo>
                  <a:lnTo>
                    <a:pt x="26073" y="22352"/>
                  </a:lnTo>
                  <a:lnTo>
                    <a:pt x="26847" y="22352"/>
                  </a:lnTo>
                  <a:lnTo>
                    <a:pt x="26847" y="21577"/>
                  </a:lnTo>
                  <a:lnTo>
                    <a:pt x="26847" y="20815"/>
                  </a:lnTo>
                  <a:lnTo>
                    <a:pt x="26847" y="20040"/>
                  </a:lnTo>
                  <a:lnTo>
                    <a:pt x="26073" y="20040"/>
                  </a:lnTo>
                  <a:lnTo>
                    <a:pt x="26073" y="20815"/>
                  </a:lnTo>
                  <a:lnTo>
                    <a:pt x="25298" y="20815"/>
                  </a:lnTo>
                  <a:lnTo>
                    <a:pt x="24510" y="21577"/>
                  </a:lnTo>
                  <a:lnTo>
                    <a:pt x="23736" y="21577"/>
                  </a:lnTo>
                  <a:lnTo>
                    <a:pt x="23736" y="23888"/>
                  </a:lnTo>
                  <a:lnTo>
                    <a:pt x="23736" y="24282"/>
                  </a:lnTo>
                  <a:lnTo>
                    <a:pt x="22961" y="24282"/>
                  </a:lnTo>
                  <a:lnTo>
                    <a:pt x="22186" y="24282"/>
                  </a:lnTo>
                  <a:lnTo>
                    <a:pt x="21399" y="25057"/>
                  </a:lnTo>
                  <a:lnTo>
                    <a:pt x="21399" y="23888"/>
                  </a:lnTo>
                  <a:lnTo>
                    <a:pt x="22186" y="23888"/>
                  </a:lnTo>
                  <a:lnTo>
                    <a:pt x="22186" y="22352"/>
                  </a:lnTo>
                  <a:lnTo>
                    <a:pt x="21399" y="23126"/>
                  </a:lnTo>
                  <a:lnTo>
                    <a:pt x="20624" y="23126"/>
                  </a:lnTo>
                  <a:lnTo>
                    <a:pt x="20624" y="22352"/>
                  </a:lnTo>
                  <a:lnTo>
                    <a:pt x="20624" y="21577"/>
                  </a:lnTo>
                  <a:lnTo>
                    <a:pt x="20624" y="20815"/>
                  </a:lnTo>
                  <a:lnTo>
                    <a:pt x="19850" y="20815"/>
                  </a:lnTo>
                  <a:lnTo>
                    <a:pt x="19850" y="21577"/>
                  </a:lnTo>
                  <a:lnTo>
                    <a:pt x="19456" y="21577"/>
                  </a:lnTo>
                  <a:lnTo>
                    <a:pt x="19456" y="22352"/>
                  </a:lnTo>
                  <a:lnTo>
                    <a:pt x="18681" y="22352"/>
                  </a:lnTo>
                  <a:lnTo>
                    <a:pt x="18681" y="23126"/>
                  </a:lnTo>
                  <a:lnTo>
                    <a:pt x="17906" y="23126"/>
                  </a:lnTo>
                  <a:lnTo>
                    <a:pt x="17119" y="23888"/>
                  </a:lnTo>
                  <a:lnTo>
                    <a:pt x="17906" y="23888"/>
                  </a:lnTo>
                  <a:lnTo>
                    <a:pt x="17119" y="24282"/>
                  </a:lnTo>
                  <a:lnTo>
                    <a:pt x="16344" y="24282"/>
                  </a:lnTo>
                  <a:lnTo>
                    <a:pt x="15570" y="24282"/>
                  </a:lnTo>
                  <a:lnTo>
                    <a:pt x="14795" y="25057"/>
                  </a:lnTo>
                  <a:lnTo>
                    <a:pt x="14008" y="25057"/>
                  </a:lnTo>
                  <a:lnTo>
                    <a:pt x="14008" y="25819"/>
                  </a:lnTo>
                  <a:lnTo>
                    <a:pt x="14008" y="25057"/>
                  </a:lnTo>
                  <a:lnTo>
                    <a:pt x="14008" y="25819"/>
                  </a:lnTo>
                  <a:lnTo>
                    <a:pt x="13233" y="26593"/>
                  </a:lnTo>
                  <a:lnTo>
                    <a:pt x="12458" y="26593"/>
                  </a:lnTo>
                  <a:lnTo>
                    <a:pt x="12458" y="27368"/>
                  </a:lnTo>
                  <a:lnTo>
                    <a:pt x="11671" y="27368"/>
                  </a:lnTo>
                  <a:lnTo>
                    <a:pt x="11671" y="26593"/>
                  </a:lnTo>
                  <a:lnTo>
                    <a:pt x="10896" y="26593"/>
                  </a:lnTo>
                  <a:lnTo>
                    <a:pt x="10896" y="25819"/>
                  </a:lnTo>
                  <a:lnTo>
                    <a:pt x="10121" y="25819"/>
                  </a:lnTo>
                  <a:lnTo>
                    <a:pt x="9728" y="26593"/>
                  </a:lnTo>
                  <a:lnTo>
                    <a:pt x="8953" y="27368"/>
                  </a:lnTo>
                  <a:lnTo>
                    <a:pt x="8953" y="26593"/>
                  </a:lnTo>
                  <a:lnTo>
                    <a:pt x="8178" y="27368"/>
                  </a:lnTo>
                  <a:lnTo>
                    <a:pt x="8178" y="26593"/>
                  </a:lnTo>
                  <a:lnTo>
                    <a:pt x="8178" y="25819"/>
                  </a:lnTo>
                  <a:lnTo>
                    <a:pt x="7391" y="25819"/>
                  </a:lnTo>
                  <a:lnTo>
                    <a:pt x="7391" y="25057"/>
                  </a:lnTo>
                  <a:lnTo>
                    <a:pt x="6616" y="25057"/>
                  </a:lnTo>
                  <a:lnTo>
                    <a:pt x="6616" y="24282"/>
                  </a:lnTo>
                  <a:lnTo>
                    <a:pt x="6616" y="23888"/>
                  </a:lnTo>
                  <a:lnTo>
                    <a:pt x="6616" y="23126"/>
                  </a:lnTo>
                  <a:lnTo>
                    <a:pt x="6616" y="22352"/>
                  </a:lnTo>
                  <a:lnTo>
                    <a:pt x="5841" y="22352"/>
                  </a:lnTo>
                  <a:lnTo>
                    <a:pt x="5841" y="21577"/>
                  </a:lnTo>
                  <a:lnTo>
                    <a:pt x="5841" y="20815"/>
                  </a:lnTo>
                  <a:lnTo>
                    <a:pt x="5841" y="20040"/>
                  </a:lnTo>
                  <a:lnTo>
                    <a:pt x="6616" y="20040"/>
                  </a:lnTo>
                  <a:lnTo>
                    <a:pt x="6616" y="19265"/>
                  </a:lnTo>
                  <a:lnTo>
                    <a:pt x="6616" y="18503"/>
                  </a:lnTo>
                  <a:lnTo>
                    <a:pt x="5841" y="18503"/>
                  </a:lnTo>
                  <a:lnTo>
                    <a:pt x="5841" y="17729"/>
                  </a:lnTo>
                  <a:lnTo>
                    <a:pt x="5841" y="16954"/>
                  </a:lnTo>
                  <a:lnTo>
                    <a:pt x="5067" y="16954"/>
                  </a:lnTo>
                  <a:lnTo>
                    <a:pt x="5067" y="16179"/>
                  </a:lnTo>
                  <a:lnTo>
                    <a:pt x="4279" y="16179"/>
                  </a:lnTo>
                  <a:lnTo>
                    <a:pt x="4279" y="15417"/>
                  </a:lnTo>
                  <a:lnTo>
                    <a:pt x="3505" y="14643"/>
                  </a:lnTo>
                  <a:lnTo>
                    <a:pt x="3505" y="15417"/>
                  </a:lnTo>
                  <a:lnTo>
                    <a:pt x="2730" y="14643"/>
                  </a:lnTo>
                  <a:lnTo>
                    <a:pt x="1955" y="14643"/>
                  </a:lnTo>
                  <a:lnTo>
                    <a:pt x="1955" y="15417"/>
                  </a:lnTo>
                  <a:lnTo>
                    <a:pt x="1955" y="14643"/>
                  </a:lnTo>
                  <a:lnTo>
                    <a:pt x="1168" y="14643"/>
                  </a:lnTo>
                  <a:lnTo>
                    <a:pt x="1168" y="14262"/>
                  </a:lnTo>
                  <a:lnTo>
                    <a:pt x="393" y="14262"/>
                  </a:lnTo>
                  <a:lnTo>
                    <a:pt x="393" y="13487"/>
                  </a:lnTo>
                  <a:lnTo>
                    <a:pt x="393" y="12712"/>
                  </a:lnTo>
                  <a:lnTo>
                    <a:pt x="0" y="12712"/>
                  </a:lnTo>
                  <a:lnTo>
                    <a:pt x="0" y="11950"/>
                  </a:lnTo>
                  <a:lnTo>
                    <a:pt x="393" y="11950"/>
                  </a:lnTo>
                  <a:lnTo>
                    <a:pt x="393" y="11176"/>
                  </a:lnTo>
                  <a:lnTo>
                    <a:pt x="0" y="11176"/>
                  </a:lnTo>
                  <a:lnTo>
                    <a:pt x="0" y="10401"/>
                  </a:lnTo>
                  <a:lnTo>
                    <a:pt x="393" y="10401"/>
                  </a:lnTo>
                  <a:lnTo>
                    <a:pt x="393" y="9626"/>
                  </a:lnTo>
                  <a:lnTo>
                    <a:pt x="1168" y="8864"/>
                  </a:lnTo>
                  <a:lnTo>
                    <a:pt x="1168" y="8089"/>
                  </a:lnTo>
                  <a:lnTo>
                    <a:pt x="1955" y="8089"/>
                  </a:lnTo>
                  <a:lnTo>
                    <a:pt x="1955" y="7315"/>
                  </a:lnTo>
                  <a:lnTo>
                    <a:pt x="2730" y="7315"/>
                  </a:lnTo>
                  <a:lnTo>
                    <a:pt x="2730" y="6553"/>
                  </a:lnTo>
                  <a:lnTo>
                    <a:pt x="3505" y="6553"/>
                  </a:lnTo>
                  <a:lnTo>
                    <a:pt x="3505" y="5778"/>
                  </a:lnTo>
                  <a:lnTo>
                    <a:pt x="4279" y="5397"/>
                  </a:lnTo>
                  <a:lnTo>
                    <a:pt x="4279" y="4622"/>
                  </a:lnTo>
                  <a:lnTo>
                    <a:pt x="5067" y="4622"/>
                  </a:lnTo>
                  <a:lnTo>
                    <a:pt x="5067" y="3848"/>
                  </a:lnTo>
                  <a:lnTo>
                    <a:pt x="5067" y="4622"/>
                  </a:lnTo>
                  <a:lnTo>
                    <a:pt x="5067" y="3848"/>
                  </a:lnTo>
                  <a:lnTo>
                    <a:pt x="5067" y="3073"/>
                  </a:lnTo>
                  <a:lnTo>
                    <a:pt x="5841" y="3073"/>
                  </a:lnTo>
                  <a:lnTo>
                    <a:pt x="6616" y="3073"/>
                  </a:lnTo>
                  <a:lnTo>
                    <a:pt x="8178" y="3073"/>
                  </a:lnTo>
                  <a:lnTo>
                    <a:pt x="8953" y="3073"/>
                  </a:lnTo>
                  <a:lnTo>
                    <a:pt x="9728" y="3073"/>
                  </a:lnTo>
                  <a:lnTo>
                    <a:pt x="9728" y="2311"/>
                  </a:lnTo>
                  <a:lnTo>
                    <a:pt x="9728" y="3073"/>
                  </a:lnTo>
                  <a:lnTo>
                    <a:pt x="9728" y="2311"/>
                  </a:lnTo>
                  <a:lnTo>
                    <a:pt x="10121" y="2311"/>
                  </a:lnTo>
                  <a:lnTo>
                    <a:pt x="10121" y="1536"/>
                  </a:lnTo>
                  <a:lnTo>
                    <a:pt x="10121" y="762"/>
                  </a:lnTo>
                  <a:lnTo>
                    <a:pt x="10896" y="762"/>
                  </a:lnTo>
                  <a:lnTo>
                    <a:pt x="10896" y="0"/>
                  </a:lnTo>
                  <a:lnTo>
                    <a:pt x="11671" y="0"/>
                  </a:lnTo>
                  <a:lnTo>
                    <a:pt x="12458" y="762"/>
                  </a:lnTo>
                  <a:lnTo>
                    <a:pt x="12458" y="1536"/>
                  </a:lnTo>
                  <a:lnTo>
                    <a:pt x="13233" y="1536"/>
                  </a:lnTo>
                  <a:lnTo>
                    <a:pt x="14008" y="2311"/>
                  </a:lnTo>
                  <a:lnTo>
                    <a:pt x="14008" y="1536"/>
                  </a:lnTo>
                  <a:lnTo>
                    <a:pt x="14008" y="762"/>
                  </a:lnTo>
                  <a:lnTo>
                    <a:pt x="14795" y="762"/>
                  </a:lnTo>
                  <a:lnTo>
                    <a:pt x="15570" y="762"/>
                  </a:lnTo>
                  <a:lnTo>
                    <a:pt x="16344" y="762"/>
                  </a:lnTo>
                  <a:lnTo>
                    <a:pt x="17119" y="762"/>
                  </a:lnTo>
                  <a:lnTo>
                    <a:pt x="17906" y="1536"/>
                  </a:lnTo>
                  <a:lnTo>
                    <a:pt x="18681" y="1536"/>
                  </a:lnTo>
                  <a:lnTo>
                    <a:pt x="18681" y="2311"/>
                  </a:lnTo>
                  <a:lnTo>
                    <a:pt x="19456" y="1536"/>
                  </a:lnTo>
                  <a:lnTo>
                    <a:pt x="19850" y="762"/>
                  </a:lnTo>
                  <a:lnTo>
                    <a:pt x="20624" y="762"/>
                  </a:lnTo>
                  <a:lnTo>
                    <a:pt x="20624" y="1536"/>
                  </a:lnTo>
                  <a:lnTo>
                    <a:pt x="20624" y="2311"/>
                  </a:lnTo>
                  <a:lnTo>
                    <a:pt x="19850" y="3848"/>
                  </a:lnTo>
                  <a:lnTo>
                    <a:pt x="19850" y="4622"/>
                  </a:lnTo>
                  <a:lnTo>
                    <a:pt x="19850" y="5778"/>
                  </a:lnTo>
                  <a:lnTo>
                    <a:pt x="19850" y="5397"/>
                  </a:lnTo>
                  <a:lnTo>
                    <a:pt x="20624" y="5397"/>
                  </a:lnTo>
                  <a:lnTo>
                    <a:pt x="21399" y="5397"/>
                  </a:lnTo>
                  <a:lnTo>
                    <a:pt x="22186" y="5397"/>
                  </a:lnTo>
                  <a:lnTo>
                    <a:pt x="22961" y="5397"/>
                  </a:lnTo>
                  <a:lnTo>
                    <a:pt x="23736" y="5778"/>
                  </a:lnTo>
                  <a:lnTo>
                    <a:pt x="23736" y="6553"/>
                  </a:lnTo>
                  <a:lnTo>
                    <a:pt x="24510" y="6553"/>
                  </a:lnTo>
                  <a:lnTo>
                    <a:pt x="24510" y="7315"/>
                  </a:lnTo>
                  <a:lnTo>
                    <a:pt x="25298" y="7315"/>
                  </a:lnTo>
                  <a:lnTo>
                    <a:pt x="26073" y="7315"/>
                  </a:lnTo>
                  <a:lnTo>
                    <a:pt x="25298" y="8089"/>
                  </a:lnTo>
                  <a:lnTo>
                    <a:pt x="26073" y="8089"/>
                  </a:lnTo>
                  <a:lnTo>
                    <a:pt x="26073" y="8864"/>
                  </a:lnTo>
                  <a:lnTo>
                    <a:pt x="26847" y="8089"/>
                  </a:lnTo>
                  <a:lnTo>
                    <a:pt x="26847" y="7315"/>
                  </a:lnTo>
                  <a:lnTo>
                    <a:pt x="27622" y="7315"/>
                  </a:lnTo>
                  <a:lnTo>
                    <a:pt x="28409" y="5778"/>
                  </a:lnTo>
                  <a:lnTo>
                    <a:pt x="29184" y="5778"/>
                  </a:lnTo>
                  <a:lnTo>
                    <a:pt x="29578" y="5778"/>
                  </a:lnTo>
                  <a:lnTo>
                    <a:pt x="30352" y="5397"/>
                  </a:lnTo>
                  <a:lnTo>
                    <a:pt x="30352" y="5778"/>
                  </a:lnTo>
                  <a:lnTo>
                    <a:pt x="30352" y="5397"/>
                  </a:lnTo>
                  <a:lnTo>
                    <a:pt x="31127" y="5397"/>
                  </a:lnTo>
                  <a:lnTo>
                    <a:pt x="31127" y="5778"/>
                  </a:lnTo>
                  <a:lnTo>
                    <a:pt x="31915" y="5778"/>
                  </a:lnTo>
                  <a:lnTo>
                    <a:pt x="31127" y="5778"/>
                  </a:lnTo>
                  <a:lnTo>
                    <a:pt x="31915" y="6553"/>
                  </a:lnTo>
                  <a:lnTo>
                    <a:pt x="34239" y="8089"/>
                  </a:lnTo>
                  <a:lnTo>
                    <a:pt x="33464" y="8864"/>
                  </a:lnTo>
                  <a:lnTo>
                    <a:pt x="34239" y="9626"/>
                  </a:lnTo>
                  <a:lnTo>
                    <a:pt x="34239" y="10401"/>
                  </a:lnTo>
                  <a:lnTo>
                    <a:pt x="35026" y="10401"/>
                  </a:lnTo>
                  <a:lnTo>
                    <a:pt x="35801" y="9626"/>
                  </a:lnTo>
                  <a:lnTo>
                    <a:pt x="36575" y="9626"/>
                  </a:lnTo>
                  <a:lnTo>
                    <a:pt x="37350" y="9626"/>
                  </a:lnTo>
                  <a:lnTo>
                    <a:pt x="37350" y="8864"/>
                  </a:lnTo>
                  <a:lnTo>
                    <a:pt x="38138" y="8864"/>
                  </a:lnTo>
                  <a:lnTo>
                    <a:pt x="38519" y="8864"/>
                  </a:lnTo>
                  <a:lnTo>
                    <a:pt x="38138" y="9626"/>
                  </a:lnTo>
                  <a:lnTo>
                    <a:pt x="37350" y="11176"/>
                  </a:lnTo>
                  <a:lnTo>
                    <a:pt x="36575" y="10401"/>
                  </a:lnTo>
                  <a:lnTo>
                    <a:pt x="35801" y="11176"/>
                  </a:lnTo>
                  <a:lnTo>
                    <a:pt x="35026" y="11176"/>
                  </a:lnTo>
                  <a:lnTo>
                    <a:pt x="33464" y="1348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5829284" y="3176500"/>
              <a:ext cx="36830" cy="34290"/>
            </a:xfrm>
            <a:custGeom>
              <a:avLst/>
              <a:gdLst/>
              <a:ahLst/>
              <a:cxnLst/>
              <a:rect l="l" t="t" r="r" b="b"/>
              <a:pathLst>
                <a:path w="36829" h="34289">
                  <a:moveTo>
                    <a:pt x="20574" y="31673"/>
                  </a:moveTo>
                  <a:lnTo>
                    <a:pt x="14744" y="31673"/>
                  </a:lnTo>
                  <a:lnTo>
                    <a:pt x="14744" y="32435"/>
                  </a:lnTo>
                  <a:lnTo>
                    <a:pt x="16306" y="32435"/>
                  </a:lnTo>
                  <a:lnTo>
                    <a:pt x="17081" y="33197"/>
                  </a:lnTo>
                  <a:lnTo>
                    <a:pt x="17081" y="33959"/>
                  </a:lnTo>
                  <a:lnTo>
                    <a:pt x="17856" y="33197"/>
                  </a:lnTo>
                  <a:lnTo>
                    <a:pt x="19799" y="33197"/>
                  </a:lnTo>
                  <a:lnTo>
                    <a:pt x="19799" y="32435"/>
                  </a:lnTo>
                  <a:lnTo>
                    <a:pt x="20574" y="31673"/>
                  </a:lnTo>
                  <a:close/>
                </a:path>
                <a:path w="36829" h="34289">
                  <a:moveTo>
                    <a:pt x="18630" y="33197"/>
                  </a:moveTo>
                  <a:lnTo>
                    <a:pt x="17856" y="33197"/>
                  </a:lnTo>
                  <a:lnTo>
                    <a:pt x="17856" y="33959"/>
                  </a:lnTo>
                  <a:lnTo>
                    <a:pt x="18630" y="33959"/>
                  </a:lnTo>
                  <a:lnTo>
                    <a:pt x="18630" y="33197"/>
                  </a:lnTo>
                  <a:close/>
                </a:path>
                <a:path w="36829" h="34289">
                  <a:moveTo>
                    <a:pt x="19405" y="33197"/>
                  </a:moveTo>
                  <a:lnTo>
                    <a:pt x="18630" y="33197"/>
                  </a:lnTo>
                  <a:lnTo>
                    <a:pt x="19405" y="33959"/>
                  </a:lnTo>
                  <a:lnTo>
                    <a:pt x="19405" y="33197"/>
                  </a:lnTo>
                  <a:close/>
                </a:path>
                <a:path w="36829" h="34289">
                  <a:moveTo>
                    <a:pt x="20574" y="30911"/>
                  </a:moveTo>
                  <a:lnTo>
                    <a:pt x="13195" y="30911"/>
                  </a:lnTo>
                  <a:lnTo>
                    <a:pt x="13195" y="32435"/>
                  </a:lnTo>
                  <a:lnTo>
                    <a:pt x="13970" y="32435"/>
                  </a:lnTo>
                  <a:lnTo>
                    <a:pt x="13970" y="31673"/>
                  </a:lnTo>
                  <a:lnTo>
                    <a:pt x="20574" y="31673"/>
                  </a:lnTo>
                  <a:lnTo>
                    <a:pt x="20574" y="30911"/>
                  </a:lnTo>
                  <a:close/>
                </a:path>
                <a:path w="36829" h="34289">
                  <a:moveTo>
                    <a:pt x="21348" y="30149"/>
                  </a:moveTo>
                  <a:lnTo>
                    <a:pt x="12420" y="30149"/>
                  </a:lnTo>
                  <a:lnTo>
                    <a:pt x="12420" y="30911"/>
                  </a:lnTo>
                  <a:lnTo>
                    <a:pt x="21348" y="30911"/>
                  </a:lnTo>
                  <a:lnTo>
                    <a:pt x="21348" y="30149"/>
                  </a:lnTo>
                  <a:close/>
                </a:path>
                <a:path w="36829" h="34289">
                  <a:moveTo>
                    <a:pt x="22123" y="29387"/>
                  </a:moveTo>
                  <a:lnTo>
                    <a:pt x="11645" y="29387"/>
                  </a:lnTo>
                  <a:lnTo>
                    <a:pt x="11645" y="30149"/>
                  </a:lnTo>
                  <a:lnTo>
                    <a:pt x="22123" y="30149"/>
                  </a:lnTo>
                  <a:lnTo>
                    <a:pt x="22123" y="29387"/>
                  </a:lnTo>
                  <a:close/>
                </a:path>
                <a:path w="36829" h="34289">
                  <a:moveTo>
                    <a:pt x="23672" y="27470"/>
                  </a:moveTo>
                  <a:lnTo>
                    <a:pt x="8153" y="27470"/>
                  </a:lnTo>
                  <a:lnTo>
                    <a:pt x="8153" y="28244"/>
                  </a:lnTo>
                  <a:lnTo>
                    <a:pt x="9702" y="28244"/>
                  </a:lnTo>
                  <a:lnTo>
                    <a:pt x="9702" y="28625"/>
                  </a:lnTo>
                  <a:lnTo>
                    <a:pt x="10477" y="29387"/>
                  </a:lnTo>
                  <a:lnTo>
                    <a:pt x="22898" y="29387"/>
                  </a:lnTo>
                  <a:lnTo>
                    <a:pt x="22898" y="28625"/>
                  </a:lnTo>
                  <a:lnTo>
                    <a:pt x="23672" y="28244"/>
                  </a:lnTo>
                  <a:lnTo>
                    <a:pt x="23672" y="27470"/>
                  </a:lnTo>
                  <a:close/>
                </a:path>
                <a:path w="36829" h="34289">
                  <a:moveTo>
                    <a:pt x="9702" y="28244"/>
                  </a:moveTo>
                  <a:lnTo>
                    <a:pt x="8928" y="28244"/>
                  </a:lnTo>
                  <a:lnTo>
                    <a:pt x="8928" y="28625"/>
                  </a:lnTo>
                  <a:lnTo>
                    <a:pt x="9702" y="28625"/>
                  </a:lnTo>
                  <a:lnTo>
                    <a:pt x="9702" y="28244"/>
                  </a:lnTo>
                  <a:close/>
                </a:path>
                <a:path w="36829" h="34289">
                  <a:moveTo>
                    <a:pt x="29108" y="25184"/>
                  </a:moveTo>
                  <a:lnTo>
                    <a:pt x="7378" y="25184"/>
                  </a:lnTo>
                  <a:lnTo>
                    <a:pt x="7378" y="27470"/>
                  </a:lnTo>
                  <a:lnTo>
                    <a:pt x="24460" y="27470"/>
                  </a:lnTo>
                  <a:lnTo>
                    <a:pt x="24460" y="25946"/>
                  </a:lnTo>
                  <a:lnTo>
                    <a:pt x="29108" y="25946"/>
                  </a:lnTo>
                  <a:lnTo>
                    <a:pt x="29108" y="25184"/>
                  </a:lnTo>
                  <a:close/>
                </a:path>
                <a:path w="36829" h="34289">
                  <a:moveTo>
                    <a:pt x="30276" y="22136"/>
                  </a:moveTo>
                  <a:lnTo>
                    <a:pt x="6591" y="22136"/>
                  </a:lnTo>
                  <a:lnTo>
                    <a:pt x="6591" y="25184"/>
                  </a:lnTo>
                  <a:lnTo>
                    <a:pt x="29502" y="25184"/>
                  </a:lnTo>
                  <a:lnTo>
                    <a:pt x="29502" y="23660"/>
                  </a:lnTo>
                  <a:lnTo>
                    <a:pt x="30276" y="23660"/>
                  </a:lnTo>
                  <a:lnTo>
                    <a:pt x="30276" y="22136"/>
                  </a:lnTo>
                  <a:close/>
                </a:path>
                <a:path w="36829" h="34289">
                  <a:moveTo>
                    <a:pt x="31051" y="19075"/>
                  </a:moveTo>
                  <a:lnTo>
                    <a:pt x="3492" y="19075"/>
                  </a:lnTo>
                  <a:lnTo>
                    <a:pt x="3492" y="20612"/>
                  </a:lnTo>
                  <a:lnTo>
                    <a:pt x="4267" y="20612"/>
                  </a:lnTo>
                  <a:lnTo>
                    <a:pt x="4267" y="21374"/>
                  </a:lnTo>
                  <a:lnTo>
                    <a:pt x="5041" y="22136"/>
                  </a:lnTo>
                  <a:lnTo>
                    <a:pt x="5041" y="22898"/>
                  </a:lnTo>
                  <a:lnTo>
                    <a:pt x="5816" y="22898"/>
                  </a:lnTo>
                  <a:lnTo>
                    <a:pt x="6591" y="22136"/>
                  </a:lnTo>
                  <a:lnTo>
                    <a:pt x="31051" y="22136"/>
                  </a:lnTo>
                  <a:lnTo>
                    <a:pt x="31051" y="21374"/>
                  </a:lnTo>
                  <a:lnTo>
                    <a:pt x="31826" y="21374"/>
                  </a:lnTo>
                  <a:lnTo>
                    <a:pt x="31826" y="20612"/>
                  </a:lnTo>
                  <a:lnTo>
                    <a:pt x="31051" y="19850"/>
                  </a:lnTo>
                  <a:lnTo>
                    <a:pt x="31051" y="19075"/>
                  </a:lnTo>
                  <a:close/>
                </a:path>
                <a:path w="36829" h="34289">
                  <a:moveTo>
                    <a:pt x="32600" y="17170"/>
                  </a:moveTo>
                  <a:lnTo>
                    <a:pt x="30276" y="17170"/>
                  </a:lnTo>
                  <a:lnTo>
                    <a:pt x="30276" y="17932"/>
                  </a:lnTo>
                  <a:lnTo>
                    <a:pt x="1943" y="17932"/>
                  </a:lnTo>
                  <a:lnTo>
                    <a:pt x="1943" y="19075"/>
                  </a:lnTo>
                  <a:lnTo>
                    <a:pt x="31051" y="19075"/>
                  </a:lnTo>
                  <a:lnTo>
                    <a:pt x="31826" y="19850"/>
                  </a:lnTo>
                  <a:lnTo>
                    <a:pt x="31826" y="17932"/>
                  </a:lnTo>
                  <a:lnTo>
                    <a:pt x="32600" y="17170"/>
                  </a:lnTo>
                  <a:close/>
                </a:path>
                <a:path w="36829" h="34289">
                  <a:moveTo>
                    <a:pt x="33388" y="11836"/>
                  </a:moveTo>
                  <a:lnTo>
                    <a:pt x="774" y="11836"/>
                  </a:lnTo>
                  <a:lnTo>
                    <a:pt x="774" y="12598"/>
                  </a:lnTo>
                  <a:lnTo>
                    <a:pt x="0" y="13360"/>
                  </a:lnTo>
                  <a:lnTo>
                    <a:pt x="0" y="14122"/>
                  </a:lnTo>
                  <a:lnTo>
                    <a:pt x="774" y="14884"/>
                  </a:lnTo>
                  <a:lnTo>
                    <a:pt x="774" y="15646"/>
                  </a:lnTo>
                  <a:lnTo>
                    <a:pt x="1168" y="15646"/>
                  </a:lnTo>
                  <a:lnTo>
                    <a:pt x="1168" y="17932"/>
                  </a:lnTo>
                  <a:lnTo>
                    <a:pt x="29502" y="17932"/>
                  </a:lnTo>
                  <a:lnTo>
                    <a:pt x="29502" y="17170"/>
                  </a:lnTo>
                  <a:lnTo>
                    <a:pt x="29108" y="17170"/>
                  </a:lnTo>
                  <a:lnTo>
                    <a:pt x="29108" y="14122"/>
                  </a:lnTo>
                  <a:lnTo>
                    <a:pt x="29502" y="14122"/>
                  </a:lnTo>
                  <a:lnTo>
                    <a:pt x="29502" y="13360"/>
                  </a:lnTo>
                  <a:lnTo>
                    <a:pt x="30276" y="13360"/>
                  </a:lnTo>
                  <a:lnTo>
                    <a:pt x="30276" y="12598"/>
                  </a:lnTo>
                  <a:lnTo>
                    <a:pt x="33388" y="12598"/>
                  </a:lnTo>
                  <a:lnTo>
                    <a:pt x="33388" y="11836"/>
                  </a:lnTo>
                  <a:close/>
                </a:path>
                <a:path w="36829" h="34289">
                  <a:moveTo>
                    <a:pt x="34163" y="11836"/>
                  </a:moveTo>
                  <a:lnTo>
                    <a:pt x="33388" y="11836"/>
                  </a:lnTo>
                  <a:lnTo>
                    <a:pt x="33388" y="12598"/>
                  </a:lnTo>
                  <a:lnTo>
                    <a:pt x="34163" y="12598"/>
                  </a:lnTo>
                  <a:lnTo>
                    <a:pt x="34163" y="11836"/>
                  </a:lnTo>
                  <a:close/>
                </a:path>
                <a:path w="36829" h="34289">
                  <a:moveTo>
                    <a:pt x="34937" y="11836"/>
                  </a:moveTo>
                  <a:lnTo>
                    <a:pt x="34163" y="11836"/>
                  </a:lnTo>
                  <a:lnTo>
                    <a:pt x="34937" y="12598"/>
                  </a:lnTo>
                  <a:lnTo>
                    <a:pt x="34937" y="11836"/>
                  </a:lnTo>
                  <a:close/>
                </a:path>
                <a:path w="36829" h="34289">
                  <a:moveTo>
                    <a:pt x="34163" y="9169"/>
                  </a:moveTo>
                  <a:lnTo>
                    <a:pt x="33388" y="10312"/>
                  </a:lnTo>
                  <a:lnTo>
                    <a:pt x="1168" y="10312"/>
                  </a:lnTo>
                  <a:lnTo>
                    <a:pt x="1168" y="11836"/>
                  </a:lnTo>
                  <a:lnTo>
                    <a:pt x="36487" y="11836"/>
                  </a:lnTo>
                  <a:lnTo>
                    <a:pt x="36487" y="9537"/>
                  </a:lnTo>
                  <a:lnTo>
                    <a:pt x="34937" y="9537"/>
                  </a:lnTo>
                  <a:lnTo>
                    <a:pt x="34163" y="9169"/>
                  </a:lnTo>
                  <a:close/>
                </a:path>
                <a:path w="36829" h="34289">
                  <a:moveTo>
                    <a:pt x="2717" y="8394"/>
                  </a:moveTo>
                  <a:lnTo>
                    <a:pt x="1943" y="8394"/>
                  </a:lnTo>
                  <a:lnTo>
                    <a:pt x="1943" y="10312"/>
                  </a:lnTo>
                  <a:lnTo>
                    <a:pt x="32600" y="10312"/>
                  </a:lnTo>
                  <a:lnTo>
                    <a:pt x="32600" y="9169"/>
                  </a:lnTo>
                  <a:lnTo>
                    <a:pt x="2717" y="9169"/>
                  </a:lnTo>
                  <a:lnTo>
                    <a:pt x="2717" y="8394"/>
                  </a:lnTo>
                  <a:close/>
                </a:path>
                <a:path w="36829" h="34289">
                  <a:moveTo>
                    <a:pt x="36487" y="9169"/>
                  </a:moveTo>
                  <a:lnTo>
                    <a:pt x="35712" y="9169"/>
                  </a:lnTo>
                  <a:lnTo>
                    <a:pt x="35712" y="9537"/>
                  </a:lnTo>
                  <a:lnTo>
                    <a:pt x="36487" y="9537"/>
                  </a:lnTo>
                  <a:lnTo>
                    <a:pt x="36487" y="9169"/>
                  </a:lnTo>
                  <a:close/>
                </a:path>
                <a:path w="36829" h="34289">
                  <a:moveTo>
                    <a:pt x="13970" y="6870"/>
                  </a:moveTo>
                  <a:lnTo>
                    <a:pt x="4267" y="6870"/>
                  </a:lnTo>
                  <a:lnTo>
                    <a:pt x="4267" y="7632"/>
                  </a:lnTo>
                  <a:lnTo>
                    <a:pt x="3492" y="7632"/>
                  </a:lnTo>
                  <a:lnTo>
                    <a:pt x="3492" y="9169"/>
                  </a:lnTo>
                  <a:lnTo>
                    <a:pt x="15519" y="9169"/>
                  </a:lnTo>
                  <a:lnTo>
                    <a:pt x="15519" y="8394"/>
                  </a:lnTo>
                  <a:lnTo>
                    <a:pt x="13970" y="8394"/>
                  </a:lnTo>
                  <a:lnTo>
                    <a:pt x="13970" y="6870"/>
                  </a:lnTo>
                  <a:close/>
                </a:path>
                <a:path w="36829" h="34289">
                  <a:moveTo>
                    <a:pt x="17856" y="7632"/>
                  </a:moveTo>
                  <a:lnTo>
                    <a:pt x="17081" y="8394"/>
                  </a:lnTo>
                  <a:lnTo>
                    <a:pt x="17081" y="9169"/>
                  </a:lnTo>
                  <a:lnTo>
                    <a:pt x="17856" y="9169"/>
                  </a:lnTo>
                  <a:lnTo>
                    <a:pt x="17856" y="7632"/>
                  </a:lnTo>
                  <a:close/>
                </a:path>
                <a:path w="36829" h="34289">
                  <a:moveTo>
                    <a:pt x="31826" y="6870"/>
                  </a:moveTo>
                  <a:lnTo>
                    <a:pt x="21348" y="6870"/>
                  </a:lnTo>
                  <a:lnTo>
                    <a:pt x="21348" y="7632"/>
                  </a:lnTo>
                  <a:lnTo>
                    <a:pt x="18630" y="7632"/>
                  </a:lnTo>
                  <a:lnTo>
                    <a:pt x="18630" y="9169"/>
                  </a:lnTo>
                  <a:lnTo>
                    <a:pt x="32600" y="9169"/>
                  </a:lnTo>
                  <a:lnTo>
                    <a:pt x="32600" y="8394"/>
                  </a:lnTo>
                  <a:lnTo>
                    <a:pt x="31826" y="7632"/>
                  </a:lnTo>
                  <a:lnTo>
                    <a:pt x="31826" y="6870"/>
                  </a:lnTo>
                  <a:close/>
                </a:path>
                <a:path w="36829" h="34289">
                  <a:moveTo>
                    <a:pt x="14744" y="6108"/>
                  </a:moveTo>
                  <a:lnTo>
                    <a:pt x="5041" y="6108"/>
                  </a:lnTo>
                  <a:lnTo>
                    <a:pt x="5041" y="6870"/>
                  </a:lnTo>
                  <a:lnTo>
                    <a:pt x="14744" y="6870"/>
                  </a:lnTo>
                  <a:lnTo>
                    <a:pt x="14744" y="6108"/>
                  </a:lnTo>
                  <a:close/>
                </a:path>
                <a:path w="36829" h="34289">
                  <a:moveTo>
                    <a:pt x="29108" y="774"/>
                  </a:moveTo>
                  <a:lnTo>
                    <a:pt x="26009" y="774"/>
                  </a:lnTo>
                  <a:lnTo>
                    <a:pt x="25234" y="1536"/>
                  </a:lnTo>
                  <a:lnTo>
                    <a:pt x="23672" y="1536"/>
                  </a:lnTo>
                  <a:lnTo>
                    <a:pt x="24460" y="3060"/>
                  </a:lnTo>
                  <a:lnTo>
                    <a:pt x="24460" y="5346"/>
                  </a:lnTo>
                  <a:lnTo>
                    <a:pt x="23672" y="5346"/>
                  </a:lnTo>
                  <a:lnTo>
                    <a:pt x="23672" y="6108"/>
                  </a:lnTo>
                  <a:lnTo>
                    <a:pt x="22898" y="6108"/>
                  </a:lnTo>
                  <a:lnTo>
                    <a:pt x="22898" y="6870"/>
                  </a:lnTo>
                  <a:lnTo>
                    <a:pt x="31051" y="6870"/>
                  </a:lnTo>
                  <a:lnTo>
                    <a:pt x="29502" y="5346"/>
                  </a:lnTo>
                  <a:lnTo>
                    <a:pt x="29108" y="4584"/>
                  </a:lnTo>
                  <a:lnTo>
                    <a:pt x="29108" y="2298"/>
                  </a:lnTo>
                  <a:lnTo>
                    <a:pt x="29502" y="2298"/>
                  </a:lnTo>
                  <a:lnTo>
                    <a:pt x="29502" y="1536"/>
                  </a:lnTo>
                  <a:lnTo>
                    <a:pt x="29108" y="774"/>
                  </a:lnTo>
                  <a:close/>
                </a:path>
                <a:path w="36829" h="34289">
                  <a:moveTo>
                    <a:pt x="12420" y="2298"/>
                  </a:moveTo>
                  <a:lnTo>
                    <a:pt x="9702" y="2298"/>
                  </a:lnTo>
                  <a:lnTo>
                    <a:pt x="10477" y="3060"/>
                  </a:lnTo>
                  <a:lnTo>
                    <a:pt x="9702" y="3060"/>
                  </a:lnTo>
                  <a:lnTo>
                    <a:pt x="9702" y="5346"/>
                  </a:lnTo>
                  <a:lnTo>
                    <a:pt x="5816" y="5346"/>
                  </a:lnTo>
                  <a:lnTo>
                    <a:pt x="5816" y="6108"/>
                  </a:lnTo>
                  <a:lnTo>
                    <a:pt x="15519" y="6108"/>
                  </a:lnTo>
                  <a:lnTo>
                    <a:pt x="15519" y="5346"/>
                  </a:lnTo>
                  <a:lnTo>
                    <a:pt x="14744" y="4584"/>
                  </a:lnTo>
                  <a:lnTo>
                    <a:pt x="13195" y="4584"/>
                  </a:lnTo>
                  <a:lnTo>
                    <a:pt x="13970" y="3822"/>
                  </a:lnTo>
                  <a:lnTo>
                    <a:pt x="12420" y="3822"/>
                  </a:lnTo>
                  <a:lnTo>
                    <a:pt x="12420" y="2298"/>
                  </a:lnTo>
                  <a:close/>
                </a:path>
                <a:path w="36829" h="34289">
                  <a:moveTo>
                    <a:pt x="8153" y="4584"/>
                  </a:moveTo>
                  <a:lnTo>
                    <a:pt x="7378" y="5346"/>
                  </a:lnTo>
                  <a:lnTo>
                    <a:pt x="8153" y="5346"/>
                  </a:lnTo>
                  <a:lnTo>
                    <a:pt x="8153" y="4584"/>
                  </a:lnTo>
                  <a:close/>
                </a:path>
                <a:path w="36829" h="34289">
                  <a:moveTo>
                    <a:pt x="13195" y="3060"/>
                  </a:moveTo>
                  <a:lnTo>
                    <a:pt x="13195" y="3822"/>
                  </a:lnTo>
                  <a:lnTo>
                    <a:pt x="13970" y="3822"/>
                  </a:lnTo>
                  <a:lnTo>
                    <a:pt x="13195" y="3060"/>
                  </a:lnTo>
                  <a:close/>
                </a:path>
                <a:path w="36829" h="34289">
                  <a:moveTo>
                    <a:pt x="10871" y="774"/>
                  </a:moveTo>
                  <a:lnTo>
                    <a:pt x="10477" y="1536"/>
                  </a:lnTo>
                  <a:lnTo>
                    <a:pt x="10477" y="2298"/>
                  </a:lnTo>
                  <a:lnTo>
                    <a:pt x="11645" y="2298"/>
                  </a:lnTo>
                  <a:lnTo>
                    <a:pt x="11645" y="1536"/>
                  </a:lnTo>
                  <a:lnTo>
                    <a:pt x="10871" y="1536"/>
                  </a:lnTo>
                  <a:lnTo>
                    <a:pt x="10871" y="774"/>
                  </a:lnTo>
                  <a:close/>
                </a:path>
                <a:path w="36829" h="34289">
                  <a:moveTo>
                    <a:pt x="25234" y="774"/>
                  </a:moveTo>
                  <a:lnTo>
                    <a:pt x="24460" y="774"/>
                  </a:lnTo>
                  <a:lnTo>
                    <a:pt x="24460" y="1536"/>
                  </a:lnTo>
                  <a:lnTo>
                    <a:pt x="25234" y="1536"/>
                  </a:lnTo>
                  <a:lnTo>
                    <a:pt x="25234" y="774"/>
                  </a:lnTo>
                  <a:close/>
                </a:path>
                <a:path w="36829" h="34289">
                  <a:moveTo>
                    <a:pt x="26784" y="0"/>
                  </a:moveTo>
                  <a:lnTo>
                    <a:pt x="26784" y="774"/>
                  </a:lnTo>
                  <a:lnTo>
                    <a:pt x="27559" y="774"/>
                  </a:lnTo>
                  <a:lnTo>
                    <a:pt x="26784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5829284" y="3176500"/>
              <a:ext cx="36830" cy="34290"/>
            </a:xfrm>
            <a:custGeom>
              <a:avLst/>
              <a:gdLst/>
              <a:ahLst/>
              <a:cxnLst/>
              <a:rect l="l" t="t" r="r" b="b"/>
              <a:pathLst>
                <a:path w="36829" h="34289">
                  <a:moveTo>
                    <a:pt x="30276" y="22898"/>
                  </a:moveTo>
                  <a:lnTo>
                    <a:pt x="30276" y="23660"/>
                  </a:lnTo>
                  <a:lnTo>
                    <a:pt x="29502" y="23660"/>
                  </a:lnTo>
                  <a:lnTo>
                    <a:pt x="29502" y="24422"/>
                  </a:lnTo>
                  <a:lnTo>
                    <a:pt x="29502" y="25184"/>
                  </a:lnTo>
                  <a:lnTo>
                    <a:pt x="29108" y="25184"/>
                  </a:lnTo>
                  <a:lnTo>
                    <a:pt x="29108" y="25946"/>
                  </a:lnTo>
                  <a:lnTo>
                    <a:pt x="29108" y="25184"/>
                  </a:lnTo>
                  <a:lnTo>
                    <a:pt x="29108" y="25946"/>
                  </a:lnTo>
                  <a:lnTo>
                    <a:pt x="28333" y="25946"/>
                  </a:lnTo>
                  <a:lnTo>
                    <a:pt x="27559" y="25946"/>
                  </a:lnTo>
                  <a:lnTo>
                    <a:pt x="26009" y="25946"/>
                  </a:lnTo>
                  <a:lnTo>
                    <a:pt x="25234" y="25946"/>
                  </a:lnTo>
                  <a:lnTo>
                    <a:pt x="24460" y="25946"/>
                  </a:lnTo>
                  <a:lnTo>
                    <a:pt x="24460" y="26708"/>
                  </a:lnTo>
                  <a:lnTo>
                    <a:pt x="24460" y="27470"/>
                  </a:lnTo>
                  <a:lnTo>
                    <a:pt x="24460" y="26708"/>
                  </a:lnTo>
                  <a:lnTo>
                    <a:pt x="24460" y="27470"/>
                  </a:lnTo>
                  <a:lnTo>
                    <a:pt x="23672" y="27470"/>
                  </a:lnTo>
                  <a:lnTo>
                    <a:pt x="23672" y="28244"/>
                  </a:lnTo>
                  <a:lnTo>
                    <a:pt x="22898" y="28625"/>
                  </a:lnTo>
                  <a:lnTo>
                    <a:pt x="22898" y="29387"/>
                  </a:lnTo>
                  <a:lnTo>
                    <a:pt x="22123" y="29387"/>
                  </a:lnTo>
                  <a:lnTo>
                    <a:pt x="22123" y="30149"/>
                  </a:lnTo>
                  <a:lnTo>
                    <a:pt x="21348" y="30149"/>
                  </a:lnTo>
                  <a:lnTo>
                    <a:pt x="21348" y="30911"/>
                  </a:lnTo>
                  <a:lnTo>
                    <a:pt x="20574" y="30911"/>
                  </a:lnTo>
                  <a:lnTo>
                    <a:pt x="20574" y="31673"/>
                  </a:lnTo>
                  <a:lnTo>
                    <a:pt x="19799" y="32435"/>
                  </a:lnTo>
                  <a:lnTo>
                    <a:pt x="19799" y="33197"/>
                  </a:lnTo>
                  <a:lnTo>
                    <a:pt x="19405" y="33197"/>
                  </a:lnTo>
                  <a:lnTo>
                    <a:pt x="19405" y="33959"/>
                  </a:lnTo>
                  <a:lnTo>
                    <a:pt x="18630" y="33197"/>
                  </a:lnTo>
                  <a:lnTo>
                    <a:pt x="18630" y="33959"/>
                  </a:lnTo>
                  <a:lnTo>
                    <a:pt x="17856" y="33959"/>
                  </a:lnTo>
                  <a:lnTo>
                    <a:pt x="17856" y="33197"/>
                  </a:lnTo>
                  <a:lnTo>
                    <a:pt x="17081" y="33959"/>
                  </a:lnTo>
                  <a:lnTo>
                    <a:pt x="17081" y="33197"/>
                  </a:lnTo>
                  <a:lnTo>
                    <a:pt x="16306" y="33197"/>
                  </a:lnTo>
                  <a:lnTo>
                    <a:pt x="17081" y="33197"/>
                  </a:lnTo>
                  <a:lnTo>
                    <a:pt x="16306" y="32435"/>
                  </a:lnTo>
                  <a:lnTo>
                    <a:pt x="15519" y="32435"/>
                  </a:lnTo>
                  <a:lnTo>
                    <a:pt x="14744" y="32435"/>
                  </a:lnTo>
                  <a:lnTo>
                    <a:pt x="14744" y="31673"/>
                  </a:lnTo>
                  <a:lnTo>
                    <a:pt x="13970" y="31673"/>
                  </a:lnTo>
                  <a:lnTo>
                    <a:pt x="13970" y="32435"/>
                  </a:lnTo>
                  <a:lnTo>
                    <a:pt x="13195" y="32435"/>
                  </a:lnTo>
                  <a:lnTo>
                    <a:pt x="13195" y="31673"/>
                  </a:lnTo>
                  <a:lnTo>
                    <a:pt x="13195" y="30911"/>
                  </a:lnTo>
                  <a:lnTo>
                    <a:pt x="12420" y="30911"/>
                  </a:lnTo>
                  <a:lnTo>
                    <a:pt x="12420" y="30149"/>
                  </a:lnTo>
                  <a:lnTo>
                    <a:pt x="11645" y="30149"/>
                  </a:lnTo>
                  <a:lnTo>
                    <a:pt x="11645" y="29387"/>
                  </a:lnTo>
                  <a:lnTo>
                    <a:pt x="10871" y="29387"/>
                  </a:lnTo>
                  <a:lnTo>
                    <a:pt x="10871" y="30149"/>
                  </a:lnTo>
                  <a:lnTo>
                    <a:pt x="10871" y="29387"/>
                  </a:lnTo>
                  <a:lnTo>
                    <a:pt x="10477" y="29387"/>
                  </a:lnTo>
                  <a:lnTo>
                    <a:pt x="9702" y="28625"/>
                  </a:lnTo>
                  <a:lnTo>
                    <a:pt x="9702" y="28244"/>
                  </a:lnTo>
                  <a:lnTo>
                    <a:pt x="9702" y="28625"/>
                  </a:lnTo>
                  <a:lnTo>
                    <a:pt x="8928" y="28625"/>
                  </a:lnTo>
                  <a:lnTo>
                    <a:pt x="8928" y="28244"/>
                  </a:lnTo>
                  <a:lnTo>
                    <a:pt x="8153" y="28244"/>
                  </a:lnTo>
                  <a:lnTo>
                    <a:pt x="8153" y="27470"/>
                  </a:lnTo>
                  <a:lnTo>
                    <a:pt x="7378" y="27470"/>
                  </a:lnTo>
                  <a:lnTo>
                    <a:pt x="7378" y="26708"/>
                  </a:lnTo>
                  <a:lnTo>
                    <a:pt x="7378" y="25946"/>
                  </a:lnTo>
                  <a:lnTo>
                    <a:pt x="7378" y="25184"/>
                  </a:lnTo>
                  <a:lnTo>
                    <a:pt x="6591" y="25184"/>
                  </a:lnTo>
                  <a:lnTo>
                    <a:pt x="6591" y="24422"/>
                  </a:lnTo>
                  <a:lnTo>
                    <a:pt x="6591" y="23660"/>
                  </a:lnTo>
                  <a:lnTo>
                    <a:pt x="6591" y="22898"/>
                  </a:lnTo>
                  <a:lnTo>
                    <a:pt x="6591" y="22136"/>
                  </a:lnTo>
                  <a:lnTo>
                    <a:pt x="5816" y="22898"/>
                  </a:lnTo>
                  <a:lnTo>
                    <a:pt x="5041" y="22898"/>
                  </a:lnTo>
                  <a:lnTo>
                    <a:pt x="5041" y="22136"/>
                  </a:lnTo>
                  <a:lnTo>
                    <a:pt x="4267" y="21374"/>
                  </a:lnTo>
                  <a:lnTo>
                    <a:pt x="4267" y="20612"/>
                  </a:lnTo>
                  <a:lnTo>
                    <a:pt x="3492" y="20612"/>
                  </a:lnTo>
                  <a:lnTo>
                    <a:pt x="3492" y="19850"/>
                  </a:lnTo>
                  <a:lnTo>
                    <a:pt x="3492" y="19075"/>
                  </a:lnTo>
                  <a:lnTo>
                    <a:pt x="2717" y="19075"/>
                  </a:lnTo>
                  <a:lnTo>
                    <a:pt x="2717" y="19850"/>
                  </a:lnTo>
                  <a:lnTo>
                    <a:pt x="2717" y="19075"/>
                  </a:lnTo>
                  <a:lnTo>
                    <a:pt x="1943" y="19075"/>
                  </a:lnTo>
                  <a:lnTo>
                    <a:pt x="1943" y="18707"/>
                  </a:lnTo>
                  <a:lnTo>
                    <a:pt x="1943" y="17932"/>
                  </a:lnTo>
                  <a:lnTo>
                    <a:pt x="1168" y="17932"/>
                  </a:lnTo>
                  <a:lnTo>
                    <a:pt x="1168" y="17170"/>
                  </a:lnTo>
                  <a:lnTo>
                    <a:pt x="1168" y="16408"/>
                  </a:lnTo>
                  <a:lnTo>
                    <a:pt x="1168" y="15646"/>
                  </a:lnTo>
                  <a:lnTo>
                    <a:pt x="774" y="15646"/>
                  </a:lnTo>
                  <a:lnTo>
                    <a:pt x="774" y="14884"/>
                  </a:lnTo>
                  <a:lnTo>
                    <a:pt x="0" y="14122"/>
                  </a:lnTo>
                  <a:lnTo>
                    <a:pt x="0" y="13360"/>
                  </a:lnTo>
                  <a:lnTo>
                    <a:pt x="774" y="12598"/>
                  </a:lnTo>
                  <a:lnTo>
                    <a:pt x="774" y="11836"/>
                  </a:lnTo>
                  <a:lnTo>
                    <a:pt x="774" y="12598"/>
                  </a:lnTo>
                  <a:lnTo>
                    <a:pt x="774" y="11836"/>
                  </a:lnTo>
                  <a:lnTo>
                    <a:pt x="1168" y="11836"/>
                  </a:lnTo>
                  <a:lnTo>
                    <a:pt x="1168" y="11074"/>
                  </a:lnTo>
                  <a:lnTo>
                    <a:pt x="1168" y="10312"/>
                  </a:lnTo>
                  <a:lnTo>
                    <a:pt x="1943" y="10312"/>
                  </a:lnTo>
                  <a:lnTo>
                    <a:pt x="1943" y="9537"/>
                  </a:lnTo>
                  <a:lnTo>
                    <a:pt x="1943" y="9169"/>
                  </a:lnTo>
                  <a:lnTo>
                    <a:pt x="1943" y="8394"/>
                  </a:lnTo>
                  <a:lnTo>
                    <a:pt x="2717" y="8394"/>
                  </a:lnTo>
                  <a:lnTo>
                    <a:pt x="2717" y="9169"/>
                  </a:lnTo>
                  <a:lnTo>
                    <a:pt x="3492" y="9169"/>
                  </a:lnTo>
                  <a:lnTo>
                    <a:pt x="3492" y="8394"/>
                  </a:lnTo>
                  <a:lnTo>
                    <a:pt x="3492" y="7632"/>
                  </a:lnTo>
                  <a:lnTo>
                    <a:pt x="4267" y="7632"/>
                  </a:lnTo>
                  <a:lnTo>
                    <a:pt x="4267" y="6870"/>
                  </a:lnTo>
                  <a:lnTo>
                    <a:pt x="5041" y="6870"/>
                  </a:lnTo>
                  <a:lnTo>
                    <a:pt x="5041" y="6108"/>
                  </a:lnTo>
                  <a:lnTo>
                    <a:pt x="5816" y="6108"/>
                  </a:lnTo>
                  <a:lnTo>
                    <a:pt x="5816" y="5346"/>
                  </a:lnTo>
                  <a:lnTo>
                    <a:pt x="6591" y="5346"/>
                  </a:lnTo>
                  <a:lnTo>
                    <a:pt x="7378" y="5346"/>
                  </a:lnTo>
                  <a:lnTo>
                    <a:pt x="8153" y="4584"/>
                  </a:lnTo>
                  <a:lnTo>
                    <a:pt x="8153" y="5346"/>
                  </a:lnTo>
                  <a:lnTo>
                    <a:pt x="8928" y="5346"/>
                  </a:lnTo>
                  <a:lnTo>
                    <a:pt x="9702" y="5346"/>
                  </a:lnTo>
                  <a:lnTo>
                    <a:pt x="9702" y="4584"/>
                  </a:lnTo>
                  <a:lnTo>
                    <a:pt x="9702" y="3822"/>
                  </a:lnTo>
                  <a:lnTo>
                    <a:pt x="9702" y="3060"/>
                  </a:lnTo>
                  <a:lnTo>
                    <a:pt x="10477" y="3060"/>
                  </a:lnTo>
                  <a:lnTo>
                    <a:pt x="9702" y="2298"/>
                  </a:lnTo>
                  <a:lnTo>
                    <a:pt x="10477" y="2298"/>
                  </a:lnTo>
                  <a:lnTo>
                    <a:pt x="10477" y="1536"/>
                  </a:lnTo>
                  <a:lnTo>
                    <a:pt x="10871" y="774"/>
                  </a:lnTo>
                  <a:lnTo>
                    <a:pt x="10871" y="1536"/>
                  </a:lnTo>
                  <a:lnTo>
                    <a:pt x="11645" y="1536"/>
                  </a:lnTo>
                  <a:lnTo>
                    <a:pt x="11645" y="2298"/>
                  </a:lnTo>
                  <a:lnTo>
                    <a:pt x="12420" y="2298"/>
                  </a:lnTo>
                  <a:lnTo>
                    <a:pt x="12420" y="3060"/>
                  </a:lnTo>
                  <a:lnTo>
                    <a:pt x="12420" y="3822"/>
                  </a:lnTo>
                  <a:lnTo>
                    <a:pt x="13195" y="3822"/>
                  </a:lnTo>
                  <a:lnTo>
                    <a:pt x="13195" y="3060"/>
                  </a:lnTo>
                  <a:lnTo>
                    <a:pt x="13970" y="3822"/>
                  </a:lnTo>
                  <a:lnTo>
                    <a:pt x="13195" y="4584"/>
                  </a:lnTo>
                  <a:lnTo>
                    <a:pt x="13970" y="4584"/>
                  </a:lnTo>
                  <a:lnTo>
                    <a:pt x="14744" y="4584"/>
                  </a:lnTo>
                  <a:lnTo>
                    <a:pt x="15519" y="5346"/>
                  </a:lnTo>
                  <a:lnTo>
                    <a:pt x="15519" y="6108"/>
                  </a:lnTo>
                  <a:lnTo>
                    <a:pt x="14744" y="6108"/>
                  </a:lnTo>
                  <a:lnTo>
                    <a:pt x="14744" y="6870"/>
                  </a:lnTo>
                  <a:lnTo>
                    <a:pt x="13970" y="6870"/>
                  </a:lnTo>
                  <a:lnTo>
                    <a:pt x="13970" y="7632"/>
                  </a:lnTo>
                  <a:lnTo>
                    <a:pt x="13970" y="8394"/>
                  </a:lnTo>
                  <a:lnTo>
                    <a:pt x="14744" y="8394"/>
                  </a:lnTo>
                  <a:lnTo>
                    <a:pt x="15519" y="8394"/>
                  </a:lnTo>
                  <a:lnTo>
                    <a:pt x="15519" y="7632"/>
                  </a:lnTo>
                  <a:lnTo>
                    <a:pt x="15519" y="8394"/>
                  </a:lnTo>
                  <a:lnTo>
                    <a:pt x="15519" y="9169"/>
                  </a:lnTo>
                  <a:lnTo>
                    <a:pt x="16306" y="9169"/>
                  </a:lnTo>
                  <a:lnTo>
                    <a:pt x="17081" y="9169"/>
                  </a:lnTo>
                  <a:lnTo>
                    <a:pt x="17081" y="8394"/>
                  </a:lnTo>
                  <a:lnTo>
                    <a:pt x="17856" y="7632"/>
                  </a:lnTo>
                  <a:lnTo>
                    <a:pt x="17856" y="8394"/>
                  </a:lnTo>
                  <a:lnTo>
                    <a:pt x="17856" y="9169"/>
                  </a:lnTo>
                  <a:lnTo>
                    <a:pt x="18630" y="9169"/>
                  </a:lnTo>
                  <a:lnTo>
                    <a:pt x="18630" y="8394"/>
                  </a:lnTo>
                  <a:lnTo>
                    <a:pt x="18630" y="7632"/>
                  </a:lnTo>
                  <a:lnTo>
                    <a:pt x="19405" y="7632"/>
                  </a:lnTo>
                  <a:lnTo>
                    <a:pt x="19799" y="7632"/>
                  </a:lnTo>
                  <a:lnTo>
                    <a:pt x="20574" y="7632"/>
                  </a:lnTo>
                  <a:lnTo>
                    <a:pt x="21348" y="7632"/>
                  </a:lnTo>
                  <a:lnTo>
                    <a:pt x="21348" y="6870"/>
                  </a:lnTo>
                  <a:lnTo>
                    <a:pt x="22123" y="6870"/>
                  </a:lnTo>
                  <a:lnTo>
                    <a:pt x="22898" y="6870"/>
                  </a:lnTo>
                  <a:lnTo>
                    <a:pt x="22898" y="6108"/>
                  </a:lnTo>
                  <a:lnTo>
                    <a:pt x="23672" y="6108"/>
                  </a:lnTo>
                  <a:lnTo>
                    <a:pt x="23672" y="5346"/>
                  </a:lnTo>
                  <a:lnTo>
                    <a:pt x="24460" y="5346"/>
                  </a:lnTo>
                  <a:lnTo>
                    <a:pt x="24460" y="3060"/>
                  </a:lnTo>
                  <a:lnTo>
                    <a:pt x="23672" y="1536"/>
                  </a:lnTo>
                  <a:lnTo>
                    <a:pt x="24460" y="1536"/>
                  </a:lnTo>
                  <a:lnTo>
                    <a:pt x="24460" y="774"/>
                  </a:lnTo>
                  <a:lnTo>
                    <a:pt x="25234" y="774"/>
                  </a:lnTo>
                  <a:lnTo>
                    <a:pt x="25234" y="1536"/>
                  </a:lnTo>
                  <a:lnTo>
                    <a:pt x="26009" y="774"/>
                  </a:lnTo>
                  <a:lnTo>
                    <a:pt x="26784" y="774"/>
                  </a:lnTo>
                  <a:lnTo>
                    <a:pt x="26784" y="0"/>
                  </a:lnTo>
                  <a:lnTo>
                    <a:pt x="27559" y="774"/>
                  </a:lnTo>
                  <a:lnTo>
                    <a:pt x="28333" y="774"/>
                  </a:lnTo>
                  <a:lnTo>
                    <a:pt x="29108" y="774"/>
                  </a:lnTo>
                  <a:lnTo>
                    <a:pt x="29502" y="1536"/>
                  </a:lnTo>
                  <a:lnTo>
                    <a:pt x="29502" y="2298"/>
                  </a:lnTo>
                  <a:lnTo>
                    <a:pt x="29108" y="2298"/>
                  </a:lnTo>
                  <a:lnTo>
                    <a:pt x="29108" y="3060"/>
                  </a:lnTo>
                  <a:lnTo>
                    <a:pt x="29108" y="3822"/>
                  </a:lnTo>
                  <a:lnTo>
                    <a:pt x="29108" y="4584"/>
                  </a:lnTo>
                  <a:lnTo>
                    <a:pt x="29502" y="5346"/>
                  </a:lnTo>
                  <a:lnTo>
                    <a:pt x="29108" y="5346"/>
                  </a:lnTo>
                  <a:lnTo>
                    <a:pt x="29502" y="5346"/>
                  </a:lnTo>
                  <a:lnTo>
                    <a:pt x="30276" y="6108"/>
                  </a:lnTo>
                  <a:lnTo>
                    <a:pt x="31051" y="6870"/>
                  </a:lnTo>
                  <a:lnTo>
                    <a:pt x="31826" y="6870"/>
                  </a:lnTo>
                  <a:lnTo>
                    <a:pt x="31826" y="7632"/>
                  </a:lnTo>
                  <a:lnTo>
                    <a:pt x="32600" y="8394"/>
                  </a:lnTo>
                  <a:lnTo>
                    <a:pt x="32600" y="9169"/>
                  </a:lnTo>
                  <a:lnTo>
                    <a:pt x="33388" y="9169"/>
                  </a:lnTo>
                  <a:lnTo>
                    <a:pt x="32600" y="9169"/>
                  </a:lnTo>
                  <a:lnTo>
                    <a:pt x="32600" y="9537"/>
                  </a:lnTo>
                  <a:lnTo>
                    <a:pt x="32600" y="10312"/>
                  </a:lnTo>
                  <a:lnTo>
                    <a:pt x="33388" y="10312"/>
                  </a:lnTo>
                  <a:lnTo>
                    <a:pt x="34163" y="9169"/>
                  </a:lnTo>
                  <a:lnTo>
                    <a:pt x="34937" y="9537"/>
                  </a:lnTo>
                  <a:lnTo>
                    <a:pt x="35712" y="9537"/>
                  </a:lnTo>
                  <a:lnTo>
                    <a:pt x="35712" y="9169"/>
                  </a:lnTo>
                  <a:lnTo>
                    <a:pt x="36487" y="9169"/>
                  </a:lnTo>
                  <a:lnTo>
                    <a:pt x="36487" y="9537"/>
                  </a:lnTo>
                  <a:lnTo>
                    <a:pt x="36487" y="10312"/>
                  </a:lnTo>
                  <a:lnTo>
                    <a:pt x="36487" y="11074"/>
                  </a:lnTo>
                  <a:lnTo>
                    <a:pt x="36487" y="11836"/>
                  </a:lnTo>
                  <a:lnTo>
                    <a:pt x="34937" y="11836"/>
                  </a:lnTo>
                  <a:lnTo>
                    <a:pt x="34937" y="12598"/>
                  </a:lnTo>
                  <a:lnTo>
                    <a:pt x="34163" y="11836"/>
                  </a:lnTo>
                  <a:lnTo>
                    <a:pt x="34163" y="12598"/>
                  </a:lnTo>
                  <a:lnTo>
                    <a:pt x="33388" y="12598"/>
                  </a:lnTo>
                  <a:lnTo>
                    <a:pt x="33388" y="11836"/>
                  </a:lnTo>
                  <a:lnTo>
                    <a:pt x="33388" y="12598"/>
                  </a:lnTo>
                  <a:lnTo>
                    <a:pt x="32600" y="12598"/>
                  </a:lnTo>
                  <a:lnTo>
                    <a:pt x="31826" y="12598"/>
                  </a:lnTo>
                  <a:lnTo>
                    <a:pt x="31051" y="12598"/>
                  </a:lnTo>
                  <a:lnTo>
                    <a:pt x="30276" y="12598"/>
                  </a:lnTo>
                  <a:lnTo>
                    <a:pt x="30276" y="13360"/>
                  </a:lnTo>
                  <a:lnTo>
                    <a:pt x="29502" y="13360"/>
                  </a:lnTo>
                  <a:lnTo>
                    <a:pt x="29502" y="14122"/>
                  </a:lnTo>
                  <a:lnTo>
                    <a:pt x="29108" y="14122"/>
                  </a:lnTo>
                  <a:lnTo>
                    <a:pt x="29108" y="14884"/>
                  </a:lnTo>
                  <a:lnTo>
                    <a:pt x="29108" y="15646"/>
                  </a:lnTo>
                  <a:lnTo>
                    <a:pt x="29502" y="14884"/>
                  </a:lnTo>
                  <a:lnTo>
                    <a:pt x="29108" y="15646"/>
                  </a:lnTo>
                  <a:lnTo>
                    <a:pt x="29108" y="16408"/>
                  </a:lnTo>
                  <a:lnTo>
                    <a:pt x="29108" y="17170"/>
                  </a:lnTo>
                  <a:lnTo>
                    <a:pt x="29502" y="17170"/>
                  </a:lnTo>
                  <a:lnTo>
                    <a:pt x="29502" y="17932"/>
                  </a:lnTo>
                  <a:lnTo>
                    <a:pt x="30276" y="17932"/>
                  </a:lnTo>
                  <a:lnTo>
                    <a:pt x="29502" y="17932"/>
                  </a:lnTo>
                  <a:lnTo>
                    <a:pt x="30276" y="17932"/>
                  </a:lnTo>
                  <a:lnTo>
                    <a:pt x="30276" y="17170"/>
                  </a:lnTo>
                  <a:lnTo>
                    <a:pt x="31051" y="17170"/>
                  </a:lnTo>
                  <a:lnTo>
                    <a:pt x="32600" y="17170"/>
                  </a:lnTo>
                  <a:lnTo>
                    <a:pt x="31826" y="17932"/>
                  </a:lnTo>
                  <a:lnTo>
                    <a:pt x="31826" y="18707"/>
                  </a:lnTo>
                  <a:lnTo>
                    <a:pt x="31051" y="18707"/>
                  </a:lnTo>
                  <a:lnTo>
                    <a:pt x="31826" y="18707"/>
                  </a:lnTo>
                  <a:lnTo>
                    <a:pt x="31826" y="19075"/>
                  </a:lnTo>
                  <a:lnTo>
                    <a:pt x="31826" y="19850"/>
                  </a:lnTo>
                  <a:lnTo>
                    <a:pt x="31051" y="19075"/>
                  </a:lnTo>
                  <a:lnTo>
                    <a:pt x="31051" y="19850"/>
                  </a:lnTo>
                  <a:lnTo>
                    <a:pt x="31826" y="20612"/>
                  </a:lnTo>
                  <a:lnTo>
                    <a:pt x="31826" y="21374"/>
                  </a:lnTo>
                  <a:lnTo>
                    <a:pt x="31051" y="21374"/>
                  </a:lnTo>
                  <a:lnTo>
                    <a:pt x="31051" y="22136"/>
                  </a:lnTo>
                  <a:lnTo>
                    <a:pt x="30276" y="22136"/>
                  </a:lnTo>
                  <a:lnTo>
                    <a:pt x="30276" y="228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81" name="object 168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797279" y="3092812"/>
              <a:ext cx="75145" cy="97447"/>
            </a:xfrm>
            <a:prstGeom prst="rect">
              <a:avLst/>
            </a:prstGeom>
          </p:spPr>
        </p:pic>
        <p:sp>
          <p:nvSpPr>
            <p:cNvPr id="1682" name="object 1682"/>
            <p:cNvSpPr/>
            <p:nvPr/>
          </p:nvSpPr>
          <p:spPr>
            <a:xfrm>
              <a:off x="5820671" y="3138013"/>
              <a:ext cx="26034" cy="43815"/>
            </a:xfrm>
            <a:custGeom>
              <a:avLst/>
              <a:gdLst/>
              <a:ahLst/>
              <a:cxnLst/>
              <a:rect l="l" t="t" r="r" b="b"/>
              <a:pathLst>
                <a:path w="26035" h="43814">
                  <a:moveTo>
                    <a:pt x="7823" y="42036"/>
                  </a:moveTo>
                  <a:lnTo>
                    <a:pt x="5473" y="42036"/>
                  </a:lnTo>
                  <a:lnTo>
                    <a:pt x="5473" y="43560"/>
                  </a:lnTo>
                  <a:lnTo>
                    <a:pt x="6261" y="43560"/>
                  </a:lnTo>
                  <a:lnTo>
                    <a:pt x="7048" y="42798"/>
                  </a:lnTo>
                  <a:lnTo>
                    <a:pt x="7823" y="42798"/>
                  </a:lnTo>
                  <a:lnTo>
                    <a:pt x="7823" y="42036"/>
                  </a:lnTo>
                  <a:close/>
                </a:path>
                <a:path w="26035" h="43814">
                  <a:moveTo>
                    <a:pt x="8610" y="41274"/>
                  </a:moveTo>
                  <a:lnTo>
                    <a:pt x="5473" y="41274"/>
                  </a:lnTo>
                  <a:lnTo>
                    <a:pt x="4698" y="42036"/>
                  </a:lnTo>
                  <a:lnTo>
                    <a:pt x="8610" y="42036"/>
                  </a:lnTo>
                  <a:lnTo>
                    <a:pt x="8610" y="41274"/>
                  </a:lnTo>
                  <a:close/>
                </a:path>
                <a:path w="26035" h="43814">
                  <a:moveTo>
                    <a:pt x="11353" y="38226"/>
                  </a:moveTo>
                  <a:lnTo>
                    <a:pt x="3911" y="38226"/>
                  </a:lnTo>
                  <a:lnTo>
                    <a:pt x="3911" y="38988"/>
                  </a:lnTo>
                  <a:lnTo>
                    <a:pt x="4698" y="38988"/>
                  </a:lnTo>
                  <a:lnTo>
                    <a:pt x="4698" y="41274"/>
                  </a:lnTo>
                  <a:lnTo>
                    <a:pt x="9397" y="41274"/>
                  </a:lnTo>
                  <a:lnTo>
                    <a:pt x="9397" y="40512"/>
                  </a:lnTo>
                  <a:lnTo>
                    <a:pt x="10566" y="40512"/>
                  </a:lnTo>
                  <a:lnTo>
                    <a:pt x="10566" y="39750"/>
                  </a:lnTo>
                  <a:lnTo>
                    <a:pt x="11353" y="38988"/>
                  </a:lnTo>
                  <a:lnTo>
                    <a:pt x="11353" y="38226"/>
                  </a:lnTo>
                  <a:close/>
                </a:path>
                <a:path w="26035" h="43814">
                  <a:moveTo>
                    <a:pt x="12141" y="36321"/>
                  </a:moveTo>
                  <a:lnTo>
                    <a:pt x="2349" y="36321"/>
                  </a:lnTo>
                  <a:lnTo>
                    <a:pt x="3124" y="37083"/>
                  </a:lnTo>
                  <a:lnTo>
                    <a:pt x="2349" y="37083"/>
                  </a:lnTo>
                  <a:lnTo>
                    <a:pt x="3124" y="37845"/>
                  </a:lnTo>
                  <a:lnTo>
                    <a:pt x="3124" y="38226"/>
                  </a:lnTo>
                  <a:lnTo>
                    <a:pt x="3911" y="38988"/>
                  </a:lnTo>
                  <a:lnTo>
                    <a:pt x="3911" y="38226"/>
                  </a:lnTo>
                  <a:lnTo>
                    <a:pt x="11353" y="38226"/>
                  </a:lnTo>
                  <a:lnTo>
                    <a:pt x="11353" y="37845"/>
                  </a:lnTo>
                  <a:lnTo>
                    <a:pt x="12141" y="37845"/>
                  </a:lnTo>
                  <a:lnTo>
                    <a:pt x="12141" y="36321"/>
                  </a:lnTo>
                  <a:close/>
                </a:path>
                <a:path w="26035" h="43814">
                  <a:moveTo>
                    <a:pt x="15265" y="31749"/>
                  </a:moveTo>
                  <a:lnTo>
                    <a:pt x="7048" y="31749"/>
                  </a:lnTo>
                  <a:lnTo>
                    <a:pt x="7048" y="33273"/>
                  </a:lnTo>
                  <a:lnTo>
                    <a:pt x="774" y="33273"/>
                  </a:lnTo>
                  <a:lnTo>
                    <a:pt x="774" y="34035"/>
                  </a:lnTo>
                  <a:lnTo>
                    <a:pt x="0" y="34797"/>
                  </a:lnTo>
                  <a:lnTo>
                    <a:pt x="774" y="35559"/>
                  </a:lnTo>
                  <a:lnTo>
                    <a:pt x="774" y="36321"/>
                  </a:lnTo>
                  <a:lnTo>
                    <a:pt x="12915" y="36321"/>
                  </a:lnTo>
                  <a:lnTo>
                    <a:pt x="12915" y="34035"/>
                  </a:lnTo>
                  <a:lnTo>
                    <a:pt x="13703" y="34035"/>
                  </a:lnTo>
                  <a:lnTo>
                    <a:pt x="13703" y="32511"/>
                  </a:lnTo>
                  <a:lnTo>
                    <a:pt x="15265" y="32511"/>
                  </a:lnTo>
                  <a:lnTo>
                    <a:pt x="15265" y="31749"/>
                  </a:lnTo>
                  <a:close/>
                </a:path>
                <a:path w="26035" h="43814">
                  <a:moveTo>
                    <a:pt x="4698" y="32511"/>
                  </a:moveTo>
                  <a:lnTo>
                    <a:pt x="1562" y="32511"/>
                  </a:lnTo>
                  <a:lnTo>
                    <a:pt x="1562" y="33273"/>
                  </a:lnTo>
                  <a:lnTo>
                    <a:pt x="5473" y="33273"/>
                  </a:lnTo>
                  <a:lnTo>
                    <a:pt x="4698" y="32511"/>
                  </a:lnTo>
                  <a:close/>
                </a:path>
                <a:path w="26035" h="43814">
                  <a:moveTo>
                    <a:pt x="5473" y="28701"/>
                  </a:moveTo>
                  <a:lnTo>
                    <a:pt x="3124" y="28701"/>
                  </a:lnTo>
                  <a:lnTo>
                    <a:pt x="3124" y="30987"/>
                  </a:lnTo>
                  <a:lnTo>
                    <a:pt x="2349" y="31749"/>
                  </a:lnTo>
                  <a:lnTo>
                    <a:pt x="2349" y="32511"/>
                  </a:lnTo>
                  <a:lnTo>
                    <a:pt x="5473" y="32511"/>
                  </a:lnTo>
                  <a:lnTo>
                    <a:pt x="5473" y="30987"/>
                  </a:lnTo>
                  <a:lnTo>
                    <a:pt x="4698" y="30987"/>
                  </a:lnTo>
                  <a:lnTo>
                    <a:pt x="4698" y="30225"/>
                  </a:lnTo>
                  <a:lnTo>
                    <a:pt x="5473" y="30225"/>
                  </a:lnTo>
                  <a:lnTo>
                    <a:pt x="5473" y="29463"/>
                  </a:lnTo>
                  <a:lnTo>
                    <a:pt x="4698" y="29463"/>
                  </a:lnTo>
                  <a:lnTo>
                    <a:pt x="5473" y="28701"/>
                  </a:lnTo>
                  <a:close/>
                </a:path>
                <a:path w="26035" h="43814">
                  <a:moveTo>
                    <a:pt x="17614" y="27558"/>
                  </a:moveTo>
                  <a:lnTo>
                    <a:pt x="9397" y="27558"/>
                  </a:lnTo>
                  <a:lnTo>
                    <a:pt x="9397" y="28701"/>
                  </a:lnTo>
                  <a:lnTo>
                    <a:pt x="9778" y="29463"/>
                  </a:lnTo>
                  <a:lnTo>
                    <a:pt x="9778" y="30225"/>
                  </a:lnTo>
                  <a:lnTo>
                    <a:pt x="9397" y="30225"/>
                  </a:lnTo>
                  <a:lnTo>
                    <a:pt x="9397" y="30987"/>
                  </a:lnTo>
                  <a:lnTo>
                    <a:pt x="8610" y="31749"/>
                  </a:lnTo>
                  <a:lnTo>
                    <a:pt x="16840" y="31749"/>
                  </a:lnTo>
                  <a:lnTo>
                    <a:pt x="16840" y="30987"/>
                  </a:lnTo>
                  <a:lnTo>
                    <a:pt x="17614" y="28701"/>
                  </a:lnTo>
                  <a:lnTo>
                    <a:pt x="17614" y="27558"/>
                  </a:lnTo>
                  <a:close/>
                </a:path>
                <a:path w="26035" h="43814">
                  <a:moveTo>
                    <a:pt x="25057" y="19176"/>
                  </a:moveTo>
                  <a:lnTo>
                    <a:pt x="13703" y="19176"/>
                  </a:lnTo>
                  <a:lnTo>
                    <a:pt x="12915" y="19938"/>
                  </a:lnTo>
                  <a:lnTo>
                    <a:pt x="12915" y="21462"/>
                  </a:lnTo>
                  <a:lnTo>
                    <a:pt x="21920" y="21462"/>
                  </a:lnTo>
                  <a:lnTo>
                    <a:pt x="23494" y="22224"/>
                  </a:lnTo>
                  <a:lnTo>
                    <a:pt x="22707" y="22224"/>
                  </a:lnTo>
                  <a:lnTo>
                    <a:pt x="22707" y="22986"/>
                  </a:lnTo>
                  <a:lnTo>
                    <a:pt x="23494" y="22986"/>
                  </a:lnTo>
                  <a:lnTo>
                    <a:pt x="21920" y="25272"/>
                  </a:lnTo>
                  <a:lnTo>
                    <a:pt x="22707" y="25272"/>
                  </a:lnTo>
                  <a:lnTo>
                    <a:pt x="22707" y="26034"/>
                  </a:lnTo>
                  <a:lnTo>
                    <a:pt x="21920" y="27558"/>
                  </a:lnTo>
                  <a:lnTo>
                    <a:pt x="21920" y="28701"/>
                  </a:lnTo>
                  <a:lnTo>
                    <a:pt x="21145" y="29463"/>
                  </a:lnTo>
                  <a:lnTo>
                    <a:pt x="20358" y="29463"/>
                  </a:lnTo>
                  <a:lnTo>
                    <a:pt x="20358" y="30225"/>
                  </a:lnTo>
                  <a:lnTo>
                    <a:pt x="22707" y="30987"/>
                  </a:lnTo>
                  <a:lnTo>
                    <a:pt x="22707" y="28701"/>
                  </a:lnTo>
                  <a:lnTo>
                    <a:pt x="23494" y="28320"/>
                  </a:lnTo>
                  <a:lnTo>
                    <a:pt x="23494" y="27558"/>
                  </a:lnTo>
                  <a:lnTo>
                    <a:pt x="24269" y="27558"/>
                  </a:lnTo>
                  <a:lnTo>
                    <a:pt x="24269" y="23748"/>
                  </a:lnTo>
                  <a:lnTo>
                    <a:pt x="25057" y="23748"/>
                  </a:lnTo>
                  <a:lnTo>
                    <a:pt x="25057" y="19938"/>
                  </a:lnTo>
                  <a:lnTo>
                    <a:pt x="25844" y="19938"/>
                  </a:lnTo>
                  <a:lnTo>
                    <a:pt x="25057" y="19176"/>
                  </a:lnTo>
                  <a:close/>
                </a:path>
                <a:path w="26035" h="43814">
                  <a:moveTo>
                    <a:pt x="5473" y="28701"/>
                  </a:moveTo>
                  <a:lnTo>
                    <a:pt x="4698" y="29463"/>
                  </a:lnTo>
                  <a:lnTo>
                    <a:pt x="5473" y="29463"/>
                  </a:lnTo>
                  <a:lnTo>
                    <a:pt x="5473" y="28701"/>
                  </a:lnTo>
                  <a:close/>
                </a:path>
                <a:path w="26035" h="43814">
                  <a:moveTo>
                    <a:pt x="9397" y="28701"/>
                  </a:moveTo>
                  <a:lnTo>
                    <a:pt x="8610" y="28701"/>
                  </a:lnTo>
                  <a:lnTo>
                    <a:pt x="9397" y="29463"/>
                  </a:lnTo>
                  <a:lnTo>
                    <a:pt x="9397" y="28701"/>
                  </a:lnTo>
                  <a:close/>
                </a:path>
                <a:path w="26035" h="43814">
                  <a:moveTo>
                    <a:pt x="3911" y="28320"/>
                  </a:moveTo>
                  <a:lnTo>
                    <a:pt x="3911" y="28701"/>
                  </a:lnTo>
                  <a:lnTo>
                    <a:pt x="4698" y="28701"/>
                  </a:lnTo>
                  <a:lnTo>
                    <a:pt x="3911" y="28320"/>
                  </a:lnTo>
                  <a:close/>
                </a:path>
                <a:path w="26035" h="43814">
                  <a:moveTo>
                    <a:pt x="18402" y="24510"/>
                  </a:moveTo>
                  <a:lnTo>
                    <a:pt x="9397" y="24510"/>
                  </a:lnTo>
                  <a:lnTo>
                    <a:pt x="9397" y="25272"/>
                  </a:lnTo>
                  <a:lnTo>
                    <a:pt x="8610" y="26034"/>
                  </a:lnTo>
                  <a:lnTo>
                    <a:pt x="9397" y="26034"/>
                  </a:lnTo>
                  <a:lnTo>
                    <a:pt x="9397" y="26796"/>
                  </a:lnTo>
                  <a:lnTo>
                    <a:pt x="9778" y="26796"/>
                  </a:lnTo>
                  <a:lnTo>
                    <a:pt x="9778" y="27558"/>
                  </a:lnTo>
                  <a:lnTo>
                    <a:pt x="18402" y="27558"/>
                  </a:lnTo>
                  <a:lnTo>
                    <a:pt x="18402" y="24510"/>
                  </a:lnTo>
                  <a:close/>
                </a:path>
                <a:path w="26035" h="43814">
                  <a:moveTo>
                    <a:pt x="12141" y="20700"/>
                  </a:moveTo>
                  <a:lnTo>
                    <a:pt x="11353" y="20700"/>
                  </a:lnTo>
                  <a:lnTo>
                    <a:pt x="11353" y="22224"/>
                  </a:lnTo>
                  <a:lnTo>
                    <a:pt x="10566" y="22986"/>
                  </a:lnTo>
                  <a:lnTo>
                    <a:pt x="10566" y="23748"/>
                  </a:lnTo>
                  <a:lnTo>
                    <a:pt x="9778" y="23748"/>
                  </a:lnTo>
                  <a:lnTo>
                    <a:pt x="9778" y="24510"/>
                  </a:lnTo>
                  <a:lnTo>
                    <a:pt x="19189" y="24510"/>
                  </a:lnTo>
                  <a:lnTo>
                    <a:pt x="19189" y="22986"/>
                  </a:lnTo>
                  <a:lnTo>
                    <a:pt x="20358" y="22986"/>
                  </a:lnTo>
                  <a:lnTo>
                    <a:pt x="20358" y="22224"/>
                  </a:lnTo>
                  <a:lnTo>
                    <a:pt x="21145" y="22224"/>
                  </a:lnTo>
                  <a:lnTo>
                    <a:pt x="21145" y="21462"/>
                  </a:lnTo>
                  <a:lnTo>
                    <a:pt x="12915" y="21462"/>
                  </a:lnTo>
                  <a:lnTo>
                    <a:pt x="12141" y="20700"/>
                  </a:lnTo>
                  <a:close/>
                </a:path>
                <a:path w="26035" h="43814">
                  <a:moveTo>
                    <a:pt x="21920" y="21462"/>
                  </a:moveTo>
                  <a:lnTo>
                    <a:pt x="21145" y="21462"/>
                  </a:lnTo>
                  <a:lnTo>
                    <a:pt x="21920" y="22224"/>
                  </a:lnTo>
                  <a:lnTo>
                    <a:pt x="21920" y="21462"/>
                  </a:lnTo>
                  <a:close/>
                </a:path>
                <a:path w="26035" h="43814">
                  <a:moveTo>
                    <a:pt x="15265" y="18033"/>
                  </a:moveTo>
                  <a:lnTo>
                    <a:pt x="14490" y="18033"/>
                  </a:lnTo>
                  <a:lnTo>
                    <a:pt x="14490" y="19176"/>
                  </a:lnTo>
                  <a:lnTo>
                    <a:pt x="25844" y="19176"/>
                  </a:lnTo>
                  <a:lnTo>
                    <a:pt x="25057" y="18795"/>
                  </a:lnTo>
                  <a:lnTo>
                    <a:pt x="15265" y="18795"/>
                  </a:lnTo>
                  <a:lnTo>
                    <a:pt x="15265" y="18033"/>
                  </a:lnTo>
                  <a:close/>
                </a:path>
                <a:path w="26035" h="43814">
                  <a:moveTo>
                    <a:pt x="25057" y="17271"/>
                  </a:moveTo>
                  <a:lnTo>
                    <a:pt x="16840" y="17271"/>
                  </a:lnTo>
                  <a:lnTo>
                    <a:pt x="16052" y="18033"/>
                  </a:lnTo>
                  <a:lnTo>
                    <a:pt x="16840" y="18795"/>
                  </a:lnTo>
                  <a:lnTo>
                    <a:pt x="25057" y="18795"/>
                  </a:lnTo>
                  <a:lnTo>
                    <a:pt x="25057" y="17271"/>
                  </a:lnTo>
                  <a:close/>
                </a:path>
                <a:path w="26035" h="43814">
                  <a:moveTo>
                    <a:pt x="25844" y="17271"/>
                  </a:moveTo>
                  <a:lnTo>
                    <a:pt x="25057" y="18033"/>
                  </a:lnTo>
                  <a:lnTo>
                    <a:pt x="25844" y="18033"/>
                  </a:lnTo>
                  <a:lnTo>
                    <a:pt x="25844" y="17271"/>
                  </a:lnTo>
                  <a:close/>
                </a:path>
                <a:path w="26035" h="43814">
                  <a:moveTo>
                    <a:pt x="16840" y="15747"/>
                  </a:moveTo>
                  <a:lnTo>
                    <a:pt x="16052" y="15747"/>
                  </a:lnTo>
                  <a:lnTo>
                    <a:pt x="16052" y="17271"/>
                  </a:lnTo>
                  <a:lnTo>
                    <a:pt x="25844" y="17271"/>
                  </a:lnTo>
                  <a:lnTo>
                    <a:pt x="25057" y="16509"/>
                  </a:lnTo>
                  <a:lnTo>
                    <a:pt x="16840" y="16509"/>
                  </a:lnTo>
                  <a:lnTo>
                    <a:pt x="16840" y="15747"/>
                  </a:lnTo>
                  <a:close/>
                </a:path>
                <a:path w="26035" h="43814">
                  <a:moveTo>
                    <a:pt x="24269" y="13461"/>
                  </a:moveTo>
                  <a:lnTo>
                    <a:pt x="18402" y="13461"/>
                  </a:lnTo>
                  <a:lnTo>
                    <a:pt x="17614" y="14985"/>
                  </a:lnTo>
                  <a:lnTo>
                    <a:pt x="16840" y="14985"/>
                  </a:lnTo>
                  <a:lnTo>
                    <a:pt x="16840" y="15747"/>
                  </a:lnTo>
                  <a:lnTo>
                    <a:pt x="17614" y="16509"/>
                  </a:lnTo>
                  <a:lnTo>
                    <a:pt x="25057" y="16509"/>
                  </a:lnTo>
                  <a:lnTo>
                    <a:pt x="25844" y="15747"/>
                  </a:lnTo>
                  <a:lnTo>
                    <a:pt x="25057" y="15747"/>
                  </a:lnTo>
                  <a:lnTo>
                    <a:pt x="25057" y="14223"/>
                  </a:lnTo>
                  <a:lnTo>
                    <a:pt x="24269" y="13461"/>
                  </a:lnTo>
                  <a:close/>
                </a:path>
                <a:path w="26035" h="43814">
                  <a:moveTo>
                    <a:pt x="11353" y="12699"/>
                  </a:moveTo>
                  <a:lnTo>
                    <a:pt x="10566" y="12699"/>
                  </a:lnTo>
                  <a:lnTo>
                    <a:pt x="10566" y="13461"/>
                  </a:lnTo>
                  <a:lnTo>
                    <a:pt x="11353" y="13461"/>
                  </a:lnTo>
                  <a:lnTo>
                    <a:pt x="11353" y="12699"/>
                  </a:lnTo>
                  <a:close/>
                </a:path>
                <a:path w="26035" h="43814">
                  <a:moveTo>
                    <a:pt x="23494" y="11175"/>
                  </a:moveTo>
                  <a:lnTo>
                    <a:pt x="18402" y="11175"/>
                  </a:lnTo>
                  <a:lnTo>
                    <a:pt x="18402" y="11937"/>
                  </a:lnTo>
                  <a:lnTo>
                    <a:pt x="17614" y="13461"/>
                  </a:lnTo>
                  <a:lnTo>
                    <a:pt x="25057" y="13461"/>
                  </a:lnTo>
                  <a:lnTo>
                    <a:pt x="25057" y="12699"/>
                  </a:lnTo>
                  <a:lnTo>
                    <a:pt x="24269" y="12699"/>
                  </a:lnTo>
                  <a:lnTo>
                    <a:pt x="24269" y="11937"/>
                  </a:lnTo>
                  <a:lnTo>
                    <a:pt x="23494" y="11175"/>
                  </a:lnTo>
                  <a:close/>
                </a:path>
                <a:path w="26035" h="43814">
                  <a:moveTo>
                    <a:pt x="9778" y="11937"/>
                  </a:moveTo>
                  <a:lnTo>
                    <a:pt x="9397" y="12699"/>
                  </a:lnTo>
                  <a:lnTo>
                    <a:pt x="9778" y="12699"/>
                  </a:lnTo>
                  <a:lnTo>
                    <a:pt x="9778" y="11937"/>
                  </a:lnTo>
                  <a:close/>
                </a:path>
                <a:path w="26035" h="43814">
                  <a:moveTo>
                    <a:pt x="12915" y="9143"/>
                  </a:moveTo>
                  <a:lnTo>
                    <a:pt x="6261" y="9143"/>
                  </a:lnTo>
                  <a:lnTo>
                    <a:pt x="7048" y="10413"/>
                  </a:lnTo>
                  <a:lnTo>
                    <a:pt x="7823" y="10413"/>
                  </a:lnTo>
                  <a:lnTo>
                    <a:pt x="8610" y="11175"/>
                  </a:lnTo>
                  <a:lnTo>
                    <a:pt x="9778" y="11937"/>
                  </a:lnTo>
                  <a:lnTo>
                    <a:pt x="9778" y="12699"/>
                  </a:lnTo>
                  <a:lnTo>
                    <a:pt x="12915" y="12699"/>
                  </a:lnTo>
                  <a:lnTo>
                    <a:pt x="12915" y="9143"/>
                  </a:lnTo>
                  <a:close/>
                </a:path>
                <a:path w="26035" h="43814">
                  <a:moveTo>
                    <a:pt x="19189" y="7619"/>
                  </a:moveTo>
                  <a:lnTo>
                    <a:pt x="18402" y="8508"/>
                  </a:lnTo>
                  <a:lnTo>
                    <a:pt x="15265" y="8508"/>
                  </a:lnTo>
                  <a:lnTo>
                    <a:pt x="15265" y="11175"/>
                  </a:lnTo>
                  <a:lnTo>
                    <a:pt x="16052" y="11175"/>
                  </a:lnTo>
                  <a:lnTo>
                    <a:pt x="16052" y="10413"/>
                  </a:lnTo>
                  <a:lnTo>
                    <a:pt x="20358" y="10413"/>
                  </a:lnTo>
                  <a:lnTo>
                    <a:pt x="20358" y="9651"/>
                  </a:lnTo>
                  <a:lnTo>
                    <a:pt x="19570" y="9651"/>
                  </a:lnTo>
                  <a:lnTo>
                    <a:pt x="19570" y="9143"/>
                  </a:lnTo>
                  <a:lnTo>
                    <a:pt x="19189" y="9143"/>
                  </a:lnTo>
                  <a:lnTo>
                    <a:pt x="19189" y="7619"/>
                  </a:lnTo>
                  <a:close/>
                </a:path>
                <a:path w="26035" h="43814">
                  <a:moveTo>
                    <a:pt x="21920" y="10413"/>
                  </a:moveTo>
                  <a:lnTo>
                    <a:pt x="16052" y="10413"/>
                  </a:lnTo>
                  <a:lnTo>
                    <a:pt x="16840" y="11175"/>
                  </a:lnTo>
                  <a:lnTo>
                    <a:pt x="21920" y="11175"/>
                  </a:lnTo>
                  <a:lnTo>
                    <a:pt x="21920" y="10413"/>
                  </a:lnTo>
                  <a:close/>
                </a:path>
                <a:path w="26035" h="43814">
                  <a:moveTo>
                    <a:pt x="15265" y="9651"/>
                  </a:moveTo>
                  <a:lnTo>
                    <a:pt x="13703" y="9651"/>
                  </a:lnTo>
                  <a:lnTo>
                    <a:pt x="13703" y="10413"/>
                  </a:lnTo>
                  <a:lnTo>
                    <a:pt x="14490" y="10413"/>
                  </a:lnTo>
                  <a:lnTo>
                    <a:pt x="15265" y="9651"/>
                  </a:lnTo>
                  <a:close/>
                </a:path>
                <a:path w="26035" h="43814">
                  <a:moveTo>
                    <a:pt x="6261" y="3809"/>
                  </a:moveTo>
                  <a:lnTo>
                    <a:pt x="3124" y="3809"/>
                  </a:lnTo>
                  <a:lnTo>
                    <a:pt x="3124" y="6095"/>
                  </a:lnTo>
                  <a:lnTo>
                    <a:pt x="3911" y="6857"/>
                  </a:lnTo>
                  <a:lnTo>
                    <a:pt x="3911" y="7619"/>
                  </a:lnTo>
                  <a:lnTo>
                    <a:pt x="4698" y="8508"/>
                  </a:lnTo>
                  <a:lnTo>
                    <a:pt x="4698" y="9143"/>
                  </a:lnTo>
                  <a:lnTo>
                    <a:pt x="12141" y="9143"/>
                  </a:lnTo>
                  <a:lnTo>
                    <a:pt x="12915" y="8508"/>
                  </a:lnTo>
                  <a:lnTo>
                    <a:pt x="13703" y="7619"/>
                  </a:lnTo>
                  <a:lnTo>
                    <a:pt x="18402" y="7619"/>
                  </a:lnTo>
                  <a:lnTo>
                    <a:pt x="18402" y="6857"/>
                  </a:lnTo>
                  <a:lnTo>
                    <a:pt x="9778" y="6857"/>
                  </a:lnTo>
                  <a:lnTo>
                    <a:pt x="9397" y="6095"/>
                  </a:lnTo>
                  <a:lnTo>
                    <a:pt x="8610" y="6095"/>
                  </a:lnTo>
                  <a:lnTo>
                    <a:pt x="7823" y="5333"/>
                  </a:lnTo>
                  <a:lnTo>
                    <a:pt x="6261" y="5333"/>
                  </a:lnTo>
                  <a:lnTo>
                    <a:pt x="6261" y="3809"/>
                  </a:lnTo>
                  <a:close/>
                </a:path>
                <a:path w="26035" h="43814">
                  <a:moveTo>
                    <a:pt x="18402" y="7619"/>
                  </a:moveTo>
                  <a:lnTo>
                    <a:pt x="14490" y="7619"/>
                  </a:lnTo>
                  <a:lnTo>
                    <a:pt x="14490" y="8508"/>
                  </a:lnTo>
                  <a:lnTo>
                    <a:pt x="18402" y="8508"/>
                  </a:lnTo>
                  <a:lnTo>
                    <a:pt x="18402" y="7619"/>
                  </a:lnTo>
                  <a:close/>
                </a:path>
                <a:path w="26035" h="43814">
                  <a:moveTo>
                    <a:pt x="12915" y="5333"/>
                  </a:moveTo>
                  <a:lnTo>
                    <a:pt x="11353" y="6857"/>
                  </a:lnTo>
                  <a:lnTo>
                    <a:pt x="17614" y="6857"/>
                  </a:lnTo>
                  <a:lnTo>
                    <a:pt x="17614" y="6095"/>
                  </a:lnTo>
                  <a:lnTo>
                    <a:pt x="12915" y="6095"/>
                  </a:lnTo>
                  <a:lnTo>
                    <a:pt x="12915" y="5333"/>
                  </a:lnTo>
                  <a:close/>
                </a:path>
                <a:path w="26035" h="43814">
                  <a:moveTo>
                    <a:pt x="17614" y="4571"/>
                  </a:moveTo>
                  <a:lnTo>
                    <a:pt x="16052" y="4571"/>
                  </a:lnTo>
                  <a:lnTo>
                    <a:pt x="16052" y="5333"/>
                  </a:lnTo>
                  <a:lnTo>
                    <a:pt x="13703" y="5333"/>
                  </a:lnTo>
                  <a:lnTo>
                    <a:pt x="12915" y="6095"/>
                  </a:lnTo>
                  <a:lnTo>
                    <a:pt x="18402" y="6095"/>
                  </a:lnTo>
                  <a:lnTo>
                    <a:pt x="18402" y="5333"/>
                  </a:lnTo>
                  <a:lnTo>
                    <a:pt x="17614" y="4571"/>
                  </a:lnTo>
                  <a:close/>
                </a:path>
                <a:path w="26035" h="43814">
                  <a:moveTo>
                    <a:pt x="6261" y="4571"/>
                  </a:moveTo>
                  <a:lnTo>
                    <a:pt x="6261" y="5333"/>
                  </a:lnTo>
                  <a:lnTo>
                    <a:pt x="7048" y="5333"/>
                  </a:lnTo>
                  <a:lnTo>
                    <a:pt x="6261" y="4571"/>
                  </a:lnTo>
                  <a:close/>
                </a:path>
                <a:path w="26035" h="43814">
                  <a:moveTo>
                    <a:pt x="15265" y="4571"/>
                  </a:moveTo>
                  <a:lnTo>
                    <a:pt x="15265" y="5333"/>
                  </a:lnTo>
                  <a:lnTo>
                    <a:pt x="16052" y="5333"/>
                  </a:lnTo>
                  <a:lnTo>
                    <a:pt x="15265" y="4571"/>
                  </a:lnTo>
                  <a:close/>
                </a:path>
                <a:path w="26035" h="43814">
                  <a:moveTo>
                    <a:pt x="3124" y="0"/>
                  </a:moveTo>
                  <a:lnTo>
                    <a:pt x="774" y="2285"/>
                  </a:lnTo>
                  <a:lnTo>
                    <a:pt x="2349" y="3047"/>
                  </a:lnTo>
                  <a:lnTo>
                    <a:pt x="2349" y="3809"/>
                  </a:lnTo>
                  <a:lnTo>
                    <a:pt x="5473" y="3809"/>
                  </a:lnTo>
                  <a:lnTo>
                    <a:pt x="5473" y="3047"/>
                  </a:lnTo>
                  <a:lnTo>
                    <a:pt x="4698" y="3047"/>
                  </a:lnTo>
                  <a:lnTo>
                    <a:pt x="3911" y="2285"/>
                  </a:lnTo>
                  <a:lnTo>
                    <a:pt x="3124" y="2285"/>
                  </a:lnTo>
                  <a:lnTo>
                    <a:pt x="3124" y="1523"/>
                  </a:lnTo>
                  <a:lnTo>
                    <a:pt x="3911" y="761"/>
                  </a:lnTo>
                  <a:lnTo>
                    <a:pt x="3124" y="761"/>
                  </a:lnTo>
                  <a:lnTo>
                    <a:pt x="3124" y="0"/>
                  </a:lnTo>
                  <a:close/>
                </a:path>
                <a:path w="26035" h="43814">
                  <a:moveTo>
                    <a:pt x="5473" y="2285"/>
                  </a:moveTo>
                  <a:lnTo>
                    <a:pt x="4698" y="2285"/>
                  </a:lnTo>
                  <a:lnTo>
                    <a:pt x="4698" y="3047"/>
                  </a:lnTo>
                  <a:lnTo>
                    <a:pt x="5473" y="3047"/>
                  </a:lnTo>
                  <a:lnTo>
                    <a:pt x="5473" y="2285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5820671" y="3137988"/>
              <a:ext cx="26034" cy="43815"/>
            </a:xfrm>
            <a:custGeom>
              <a:avLst/>
              <a:gdLst/>
              <a:ahLst/>
              <a:cxnLst/>
              <a:rect l="l" t="t" r="r" b="b"/>
              <a:pathLst>
                <a:path w="26035" h="43814">
                  <a:moveTo>
                    <a:pt x="6261" y="3822"/>
                  </a:moveTo>
                  <a:lnTo>
                    <a:pt x="6261" y="4584"/>
                  </a:lnTo>
                  <a:lnTo>
                    <a:pt x="6261" y="5346"/>
                  </a:lnTo>
                  <a:lnTo>
                    <a:pt x="6261" y="4584"/>
                  </a:lnTo>
                  <a:lnTo>
                    <a:pt x="7048" y="5346"/>
                  </a:lnTo>
                  <a:lnTo>
                    <a:pt x="7823" y="5346"/>
                  </a:lnTo>
                  <a:lnTo>
                    <a:pt x="8610" y="6121"/>
                  </a:lnTo>
                  <a:lnTo>
                    <a:pt x="9397" y="6121"/>
                  </a:lnTo>
                  <a:lnTo>
                    <a:pt x="9778" y="6883"/>
                  </a:lnTo>
                  <a:lnTo>
                    <a:pt x="10566" y="6883"/>
                  </a:lnTo>
                  <a:lnTo>
                    <a:pt x="11353" y="6883"/>
                  </a:lnTo>
                  <a:lnTo>
                    <a:pt x="12141" y="6121"/>
                  </a:lnTo>
                  <a:lnTo>
                    <a:pt x="12141" y="5346"/>
                  </a:lnTo>
                  <a:lnTo>
                    <a:pt x="12141" y="6121"/>
                  </a:lnTo>
                  <a:lnTo>
                    <a:pt x="12915" y="5346"/>
                  </a:lnTo>
                  <a:lnTo>
                    <a:pt x="12915" y="6121"/>
                  </a:lnTo>
                  <a:lnTo>
                    <a:pt x="12915" y="5346"/>
                  </a:lnTo>
                  <a:lnTo>
                    <a:pt x="12915" y="6121"/>
                  </a:lnTo>
                  <a:lnTo>
                    <a:pt x="13703" y="5346"/>
                  </a:lnTo>
                  <a:lnTo>
                    <a:pt x="14490" y="5346"/>
                  </a:lnTo>
                  <a:lnTo>
                    <a:pt x="15265" y="5346"/>
                  </a:lnTo>
                  <a:lnTo>
                    <a:pt x="15265" y="4584"/>
                  </a:lnTo>
                  <a:lnTo>
                    <a:pt x="16052" y="5346"/>
                  </a:lnTo>
                  <a:lnTo>
                    <a:pt x="16052" y="4584"/>
                  </a:lnTo>
                  <a:lnTo>
                    <a:pt x="16840" y="4584"/>
                  </a:lnTo>
                  <a:lnTo>
                    <a:pt x="17614" y="4584"/>
                  </a:lnTo>
                  <a:lnTo>
                    <a:pt x="18402" y="5346"/>
                  </a:lnTo>
                  <a:lnTo>
                    <a:pt x="18402" y="6121"/>
                  </a:lnTo>
                  <a:lnTo>
                    <a:pt x="18402" y="5346"/>
                  </a:lnTo>
                  <a:lnTo>
                    <a:pt x="18402" y="6121"/>
                  </a:lnTo>
                  <a:lnTo>
                    <a:pt x="17614" y="6121"/>
                  </a:lnTo>
                  <a:lnTo>
                    <a:pt x="17614" y="6883"/>
                  </a:lnTo>
                  <a:lnTo>
                    <a:pt x="18402" y="6883"/>
                  </a:lnTo>
                  <a:lnTo>
                    <a:pt x="17614" y="6883"/>
                  </a:lnTo>
                  <a:lnTo>
                    <a:pt x="18402" y="6883"/>
                  </a:lnTo>
                  <a:lnTo>
                    <a:pt x="18402" y="7645"/>
                  </a:lnTo>
                  <a:lnTo>
                    <a:pt x="19189" y="7645"/>
                  </a:lnTo>
                  <a:lnTo>
                    <a:pt x="18402" y="7645"/>
                  </a:lnTo>
                  <a:lnTo>
                    <a:pt x="18402" y="8420"/>
                  </a:lnTo>
                  <a:lnTo>
                    <a:pt x="19189" y="7645"/>
                  </a:lnTo>
                  <a:lnTo>
                    <a:pt x="19189" y="8420"/>
                  </a:lnTo>
                  <a:lnTo>
                    <a:pt x="19189" y="7645"/>
                  </a:lnTo>
                  <a:lnTo>
                    <a:pt x="19189" y="8420"/>
                  </a:lnTo>
                  <a:lnTo>
                    <a:pt x="19189" y="9169"/>
                  </a:lnTo>
                  <a:lnTo>
                    <a:pt x="19570" y="9169"/>
                  </a:lnTo>
                  <a:lnTo>
                    <a:pt x="19570" y="9563"/>
                  </a:lnTo>
                  <a:lnTo>
                    <a:pt x="20358" y="9563"/>
                  </a:lnTo>
                  <a:lnTo>
                    <a:pt x="20358" y="10325"/>
                  </a:lnTo>
                  <a:lnTo>
                    <a:pt x="21145" y="10325"/>
                  </a:lnTo>
                  <a:lnTo>
                    <a:pt x="21920" y="10325"/>
                  </a:lnTo>
                  <a:lnTo>
                    <a:pt x="21920" y="11087"/>
                  </a:lnTo>
                  <a:lnTo>
                    <a:pt x="21920" y="10325"/>
                  </a:lnTo>
                  <a:lnTo>
                    <a:pt x="21920" y="11087"/>
                  </a:lnTo>
                  <a:lnTo>
                    <a:pt x="22707" y="11087"/>
                  </a:lnTo>
                  <a:lnTo>
                    <a:pt x="22707" y="10325"/>
                  </a:lnTo>
                  <a:lnTo>
                    <a:pt x="22707" y="11087"/>
                  </a:lnTo>
                  <a:lnTo>
                    <a:pt x="22707" y="10325"/>
                  </a:lnTo>
                  <a:lnTo>
                    <a:pt x="22707" y="11087"/>
                  </a:lnTo>
                  <a:lnTo>
                    <a:pt x="23494" y="11087"/>
                  </a:lnTo>
                  <a:lnTo>
                    <a:pt x="24269" y="11087"/>
                  </a:lnTo>
                  <a:lnTo>
                    <a:pt x="23494" y="11087"/>
                  </a:lnTo>
                  <a:lnTo>
                    <a:pt x="24269" y="11861"/>
                  </a:lnTo>
                  <a:lnTo>
                    <a:pt x="24269" y="12611"/>
                  </a:lnTo>
                  <a:lnTo>
                    <a:pt x="25057" y="12611"/>
                  </a:lnTo>
                  <a:lnTo>
                    <a:pt x="25057" y="13385"/>
                  </a:lnTo>
                  <a:lnTo>
                    <a:pt x="24269" y="13385"/>
                  </a:lnTo>
                  <a:lnTo>
                    <a:pt x="25057" y="13385"/>
                  </a:lnTo>
                  <a:lnTo>
                    <a:pt x="24269" y="13385"/>
                  </a:lnTo>
                  <a:lnTo>
                    <a:pt x="25057" y="14147"/>
                  </a:lnTo>
                  <a:lnTo>
                    <a:pt x="25057" y="13385"/>
                  </a:lnTo>
                  <a:lnTo>
                    <a:pt x="25057" y="14147"/>
                  </a:lnTo>
                  <a:lnTo>
                    <a:pt x="25057" y="14909"/>
                  </a:lnTo>
                  <a:lnTo>
                    <a:pt x="25057" y="14147"/>
                  </a:lnTo>
                  <a:lnTo>
                    <a:pt x="25057" y="14909"/>
                  </a:lnTo>
                  <a:lnTo>
                    <a:pt x="25057" y="15671"/>
                  </a:lnTo>
                  <a:lnTo>
                    <a:pt x="25844" y="15671"/>
                  </a:lnTo>
                  <a:lnTo>
                    <a:pt x="25057" y="16446"/>
                  </a:lnTo>
                  <a:lnTo>
                    <a:pt x="25844" y="16446"/>
                  </a:lnTo>
                  <a:lnTo>
                    <a:pt x="25057" y="16446"/>
                  </a:lnTo>
                  <a:lnTo>
                    <a:pt x="25844" y="16446"/>
                  </a:lnTo>
                  <a:lnTo>
                    <a:pt x="25057" y="16446"/>
                  </a:lnTo>
                  <a:lnTo>
                    <a:pt x="25844" y="17208"/>
                  </a:lnTo>
                  <a:lnTo>
                    <a:pt x="25057" y="17208"/>
                  </a:lnTo>
                  <a:lnTo>
                    <a:pt x="25057" y="17970"/>
                  </a:lnTo>
                  <a:lnTo>
                    <a:pt x="25844" y="17208"/>
                  </a:lnTo>
                  <a:lnTo>
                    <a:pt x="25844" y="17970"/>
                  </a:lnTo>
                  <a:lnTo>
                    <a:pt x="25057" y="17970"/>
                  </a:lnTo>
                  <a:lnTo>
                    <a:pt x="25844" y="17970"/>
                  </a:lnTo>
                  <a:lnTo>
                    <a:pt x="25057" y="17970"/>
                  </a:lnTo>
                  <a:lnTo>
                    <a:pt x="25057" y="18732"/>
                  </a:lnTo>
                  <a:lnTo>
                    <a:pt x="25844" y="19113"/>
                  </a:lnTo>
                  <a:lnTo>
                    <a:pt x="25057" y="19113"/>
                  </a:lnTo>
                  <a:lnTo>
                    <a:pt x="25844" y="19888"/>
                  </a:lnTo>
                  <a:lnTo>
                    <a:pt x="25057" y="19888"/>
                  </a:lnTo>
                  <a:lnTo>
                    <a:pt x="25057" y="20650"/>
                  </a:lnTo>
                  <a:lnTo>
                    <a:pt x="25057" y="21412"/>
                  </a:lnTo>
                  <a:lnTo>
                    <a:pt x="25057" y="22174"/>
                  </a:lnTo>
                  <a:lnTo>
                    <a:pt x="25057" y="22936"/>
                  </a:lnTo>
                  <a:lnTo>
                    <a:pt x="25057" y="23698"/>
                  </a:lnTo>
                  <a:lnTo>
                    <a:pt x="24269" y="23698"/>
                  </a:lnTo>
                  <a:lnTo>
                    <a:pt x="24269" y="24472"/>
                  </a:lnTo>
                  <a:lnTo>
                    <a:pt x="24269" y="25234"/>
                  </a:lnTo>
                  <a:lnTo>
                    <a:pt x="24269" y="25996"/>
                  </a:lnTo>
                  <a:lnTo>
                    <a:pt x="23494" y="25996"/>
                  </a:lnTo>
                  <a:lnTo>
                    <a:pt x="24269" y="25996"/>
                  </a:lnTo>
                  <a:lnTo>
                    <a:pt x="24269" y="26771"/>
                  </a:lnTo>
                  <a:lnTo>
                    <a:pt x="24269" y="27533"/>
                  </a:lnTo>
                  <a:lnTo>
                    <a:pt x="23494" y="27533"/>
                  </a:lnTo>
                  <a:lnTo>
                    <a:pt x="23494" y="28295"/>
                  </a:lnTo>
                  <a:lnTo>
                    <a:pt x="22707" y="28676"/>
                  </a:lnTo>
                  <a:lnTo>
                    <a:pt x="23494" y="28676"/>
                  </a:lnTo>
                  <a:lnTo>
                    <a:pt x="22707" y="28676"/>
                  </a:lnTo>
                  <a:lnTo>
                    <a:pt x="22707" y="29438"/>
                  </a:lnTo>
                  <a:lnTo>
                    <a:pt x="22707" y="30213"/>
                  </a:lnTo>
                  <a:lnTo>
                    <a:pt x="22707" y="30975"/>
                  </a:lnTo>
                  <a:lnTo>
                    <a:pt x="20358" y="30213"/>
                  </a:lnTo>
                  <a:lnTo>
                    <a:pt x="20358" y="29438"/>
                  </a:lnTo>
                  <a:lnTo>
                    <a:pt x="21145" y="29438"/>
                  </a:lnTo>
                  <a:lnTo>
                    <a:pt x="21920" y="28676"/>
                  </a:lnTo>
                  <a:lnTo>
                    <a:pt x="21920" y="28295"/>
                  </a:lnTo>
                  <a:lnTo>
                    <a:pt x="21920" y="27533"/>
                  </a:lnTo>
                  <a:lnTo>
                    <a:pt x="22707" y="25996"/>
                  </a:lnTo>
                  <a:lnTo>
                    <a:pt x="22707" y="25234"/>
                  </a:lnTo>
                  <a:lnTo>
                    <a:pt x="21920" y="25234"/>
                  </a:lnTo>
                  <a:lnTo>
                    <a:pt x="23494" y="22936"/>
                  </a:lnTo>
                  <a:lnTo>
                    <a:pt x="22707" y="22936"/>
                  </a:lnTo>
                  <a:lnTo>
                    <a:pt x="22707" y="22174"/>
                  </a:lnTo>
                  <a:lnTo>
                    <a:pt x="23494" y="22174"/>
                  </a:lnTo>
                  <a:lnTo>
                    <a:pt x="21920" y="21412"/>
                  </a:lnTo>
                  <a:lnTo>
                    <a:pt x="21920" y="22174"/>
                  </a:lnTo>
                  <a:lnTo>
                    <a:pt x="21145" y="21412"/>
                  </a:lnTo>
                  <a:lnTo>
                    <a:pt x="21145" y="22174"/>
                  </a:lnTo>
                  <a:lnTo>
                    <a:pt x="20358" y="22174"/>
                  </a:lnTo>
                  <a:lnTo>
                    <a:pt x="20358" y="22936"/>
                  </a:lnTo>
                  <a:lnTo>
                    <a:pt x="19570" y="22936"/>
                  </a:lnTo>
                  <a:lnTo>
                    <a:pt x="19189" y="22936"/>
                  </a:lnTo>
                  <a:lnTo>
                    <a:pt x="19189" y="23698"/>
                  </a:lnTo>
                  <a:lnTo>
                    <a:pt x="19189" y="24472"/>
                  </a:lnTo>
                  <a:lnTo>
                    <a:pt x="18402" y="24472"/>
                  </a:lnTo>
                  <a:lnTo>
                    <a:pt x="18402" y="25234"/>
                  </a:lnTo>
                  <a:lnTo>
                    <a:pt x="18402" y="25996"/>
                  </a:lnTo>
                  <a:lnTo>
                    <a:pt x="18402" y="26771"/>
                  </a:lnTo>
                  <a:lnTo>
                    <a:pt x="18402" y="27533"/>
                  </a:lnTo>
                  <a:lnTo>
                    <a:pt x="18402" y="26771"/>
                  </a:lnTo>
                  <a:lnTo>
                    <a:pt x="18402" y="27533"/>
                  </a:lnTo>
                  <a:lnTo>
                    <a:pt x="17614" y="27533"/>
                  </a:lnTo>
                  <a:lnTo>
                    <a:pt x="17614" y="28295"/>
                  </a:lnTo>
                  <a:lnTo>
                    <a:pt x="17614" y="28676"/>
                  </a:lnTo>
                  <a:lnTo>
                    <a:pt x="16840" y="28676"/>
                  </a:lnTo>
                  <a:lnTo>
                    <a:pt x="17614" y="28676"/>
                  </a:lnTo>
                  <a:lnTo>
                    <a:pt x="16840" y="30975"/>
                  </a:lnTo>
                  <a:lnTo>
                    <a:pt x="16840" y="31737"/>
                  </a:lnTo>
                  <a:lnTo>
                    <a:pt x="16052" y="31737"/>
                  </a:lnTo>
                  <a:lnTo>
                    <a:pt x="15265" y="31737"/>
                  </a:lnTo>
                  <a:lnTo>
                    <a:pt x="15265" y="32499"/>
                  </a:lnTo>
                  <a:lnTo>
                    <a:pt x="14490" y="32499"/>
                  </a:lnTo>
                  <a:lnTo>
                    <a:pt x="13703" y="32499"/>
                  </a:lnTo>
                  <a:lnTo>
                    <a:pt x="13703" y="33261"/>
                  </a:lnTo>
                  <a:lnTo>
                    <a:pt x="13703" y="34023"/>
                  </a:lnTo>
                  <a:lnTo>
                    <a:pt x="12915" y="34023"/>
                  </a:lnTo>
                  <a:lnTo>
                    <a:pt x="12915" y="34798"/>
                  </a:lnTo>
                  <a:lnTo>
                    <a:pt x="12915" y="35560"/>
                  </a:lnTo>
                  <a:lnTo>
                    <a:pt x="12915" y="36322"/>
                  </a:lnTo>
                  <a:lnTo>
                    <a:pt x="12141" y="36322"/>
                  </a:lnTo>
                  <a:lnTo>
                    <a:pt x="12141" y="37084"/>
                  </a:lnTo>
                  <a:lnTo>
                    <a:pt x="11353" y="37084"/>
                  </a:lnTo>
                  <a:lnTo>
                    <a:pt x="12141" y="37084"/>
                  </a:lnTo>
                  <a:lnTo>
                    <a:pt x="12141" y="37846"/>
                  </a:lnTo>
                  <a:lnTo>
                    <a:pt x="11353" y="37846"/>
                  </a:lnTo>
                  <a:lnTo>
                    <a:pt x="11353" y="38239"/>
                  </a:lnTo>
                  <a:lnTo>
                    <a:pt x="11353" y="39001"/>
                  </a:lnTo>
                  <a:lnTo>
                    <a:pt x="10566" y="39763"/>
                  </a:lnTo>
                  <a:lnTo>
                    <a:pt x="10566" y="40525"/>
                  </a:lnTo>
                  <a:lnTo>
                    <a:pt x="9778" y="40525"/>
                  </a:lnTo>
                  <a:lnTo>
                    <a:pt x="9397" y="40525"/>
                  </a:lnTo>
                  <a:lnTo>
                    <a:pt x="9397" y="41287"/>
                  </a:lnTo>
                  <a:lnTo>
                    <a:pt x="8610" y="41287"/>
                  </a:lnTo>
                  <a:lnTo>
                    <a:pt x="8610" y="42049"/>
                  </a:lnTo>
                  <a:lnTo>
                    <a:pt x="7823" y="42049"/>
                  </a:lnTo>
                  <a:lnTo>
                    <a:pt x="7823" y="42824"/>
                  </a:lnTo>
                  <a:lnTo>
                    <a:pt x="7048" y="42824"/>
                  </a:lnTo>
                  <a:lnTo>
                    <a:pt x="7048" y="43586"/>
                  </a:lnTo>
                  <a:lnTo>
                    <a:pt x="7048" y="42824"/>
                  </a:lnTo>
                  <a:lnTo>
                    <a:pt x="6261" y="43586"/>
                  </a:lnTo>
                  <a:lnTo>
                    <a:pt x="5473" y="43586"/>
                  </a:lnTo>
                  <a:lnTo>
                    <a:pt x="5473" y="42824"/>
                  </a:lnTo>
                  <a:lnTo>
                    <a:pt x="5473" y="42049"/>
                  </a:lnTo>
                  <a:lnTo>
                    <a:pt x="4698" y="42049"/>
                  </a:lnTo>
                  <a:lnTo>
                    <a:pt x="5473" y="41287"/>
                  </a:lnTo>
                  <a:lnTo>
                    <a:pt x="4698" y="41287"/>
                  </a:lnTo>
                  <a:lnTo>
                    <a:pt x="4698" y="40525"/>
                  </a:lnTo>
                  <a:lnTo>
                    <a:pt x="5473" y="40525"/>
                  </a:lnTo>
                  <a:lnTo>
                    <a:pt x="4698" y="40525"/>
                  </a:lnTo>
                  <a:lnTo>
                    <a:pt x="4698" y="39763"/>
                  </a:lnTo>
                  <a:lnTo>
                    <a:pt x="4698" y="39001"/>
                  </a:lnTo>
                  <a:lnTo>
                    <a:pt x="3911" y="39001"/>
                  </a:lnTo>
                  <a:lnTo>
                    <a:pt x="3911" y="38239"/>
                  </a:lnTo>
                  <a:lnTo>
                    <a:pt x="3911" y="39001"/>
                  </a:lnTo>
                  <a:lnTo>
                    <a:pt x="3124" y="38239"/>
                  </a:lnTo>
                  <a:lnTo>
                    <a:pt x="3124" y="37846"/>
                  </a:lnTo>
                  <a:lnTo>
                    <a:pt x="2349" y="37084"/>
                  </a:lnTo>
                  <a:lnTo>
                    <a:pt x="3124" y="37084"/>
                  </a:lnTo>
                  <a:lnTo>
                    <a:pt x="2349" y="36322"/>
                  </a:lnTo>
                  <a:lnTo>
                    <a:pt x="1562" y="36322"/>
                  </a:lnTo>
                  <a:lnTo>
                    <a:pt x="774" y="36322"/>
                  </a:lnTo>
                  <a:lnTo>
                    <a:pt x="774" y="35560"/>
                  </a:lnTo>
                  <a:lnTo>
                    <a:pt x="0" y="34798"/>
                  </a:lnTo>
                  <a:lnTo>
                    <a:pt x="774" y="34023"/>
                  </a:lnTo>
                  <a:lnTo>
                    <a:pt x="774" y="33261"/>
                  </a:lnTo>
                  <a:lnTo>
                    <a:pt x="1562" y="33261"/>
                  </a:lnTo>
                  <a:lnTo>
                    <a:pt x="1562" y="32499"/>
                  </a:lnTo>
                  <a:lnTo>
                    <a:pt x="2349" y="32499"/>
                  </a:lnTo>
                  <a:lnTo>
                    <a:pt x="2349" y="31737"/>
                  </a:lnTo>
                  <a:lnTo>
                    <a:pt x="3124" y="30975"/>
                  </a:lnTo>
                  <a:lnTo>
                    <a:pt x="3124" y="30213"/>
                  </a:lnTo>
                  <a:lnTo>
                    <a:pt x="3124" y="29438"/>
                  </a:lnTo>
                  <a:lnTo>
                    <a:pt x="3124" y="28676"/>
                  </a:lnTo>
                  <a:lnTo>
                    <a:pt x="3911" y="28676"/>
                  </a:lnTo>
                  <a:lnTo>
                    <a:pt x="3911" y="28295"/>
                  </a:lnTo>
                  <a:lnTo>
                    <a:pt x="4698" y="28676"/>
                  </a:lnTo>
                  <a:lnTo>
                    <a:pt x="5473" y="28676"/>
                  </a:lnTo>
                  <a:lnTo>
                    <a:pt x="4698" y="29438"/>
                  </a:lnTo>
                  <a:lnTo>
                    <a:pt x="5473" y="28676"/>
                  </a:lnTo>
                  <a:lnTo>
                    <a:pt x="5473" y="29438"/>
                  </a:lnTo>
                  <a:lnTo>
                    <a:pt x="4698" y="29438"/>
                  </a:lnTo>
                  <a:lnTo>
                    <a:pt x="5473" y="29438"/>
                  </a:lnTo>
                  <a:lnTo>
                    <a:pt x="5473" y="30213"/>
                  </a:lnTo>
                  <a:lnTo>
                    <a:pt x="4698" y="30213"/>
                  </a:lnTo>
                  <a:lnTo>
                    <a:pt x="4698" y="30975"/>
                  </a:lnTo>
                  <a:lnTo>
                    <a:pt x="5473" y="30975"/>
                  </a:lnTo>
                  <a:lnTo>
                    <a:pt x="5473" y="31737"/>
                  </a:lnTo>
                  <a:lnTo>
                    <a:pt x="5473" y="32499"/>
                  </a:lnTo>
                  <a:lnTo>
                    <a:pt x="4698" y="32499"/>
                  </a:lnTo>
                  <a:lnTo>
                    <a:pt x="5473" y="33261"/>
                  </a:lnTo>
                  <a:lnTo>
                    <a:pt x="6261" y="33261"/>
                  </a:lnTo>
                  <a:lnTo>
                    <a:pt x="7048" y="33261"/>
                  </a:lnTo>
                  <a:lnTo>
                    <a:pt x="7048" y="32499"/>
                  </a:lnTo>
                  <a:lnTo>
                    <a:pt x="7048" y="31737"/>
                  </a:lnTo>
                  <a:lnTo>
                    <a:pt x="7823" y="31737"/>
                  </a:lnTo>
                  <a:lnTo>
                    <a:pt x="8610" y="31737"/>
                  </a:lnTo>
                  <a:lnTo>
                    <a:pt x="9397" y="30975"/>
                  </a:lnTo>
                  <a:lnTo>
                    <a:pt x="9397" y="30213"/>
                  </a:lnTo>
                  <a:lnTo>
                    <a:pt x="9778" y="30213"/>
                  </a:lnTo>
                  <a:lnTo>
                    <a:pt x="9778" y="29438"/>
                  </a:lnTo>
                  <a:lnTo>
                    <a:pt x="9397" y="28676"/>
                  </a:lnTo>
                  <a:lnTo>
                    <a:pt x="9397" y="29438"/>
                  </a:lnTo>
                  <a:lnTo>
                    <a:pt x="8610" y="28676"/>
                  </a:lnTo>
                  <a:lnTo>
                    <a:pt x="9397" y="28676"/>
                  </a:lnTo>
                  <a:lnTo>
                    <a:pt x="9397" y="28295"/>
                  </a:lnTo>
                  <a:lnTo>
                    <a:pt x="9397" y="27533"/>
                  </a:lnTo>
                  <a:lnTo>
                    <a:pt x="9778" y="27533"/>
                  </a:lnTo>
                  <a:lnTo>
                    <a:pt x="9778" y="26771"/>
                  </a:lnTo>
                  <a:lnTo>
                    <a:pt x="9397" y="26771"/>
                  </a:lnTo>
                  <a:lnTo>
                    <a:pt x="9397" y="27533"/>
                  </a:lnTo>
                  <a:lnTo>
                    <a:pt x="9397" y="26771"/>
                  </a:lnTo>
                  <a:lnTo>
                    <a:pt x="9397" y="25996"/>
                  </a:lnTo>
                  <a:lnTo>
                    <a:pt x="8610" y="25996"/>
                  </a:lnTo>
                  <a:lnTo>
                    <a:pt x="8610" y="26771"/>
                  </a:lnTo>
                  <a:lnTo>
                    <a:pt x="8610" y="25996"/>
                  </a:lnTo>
                  <a:lnTo>
                    <a:pt x="8610" y="26771"/>
                  </a:lnTo>
                  <a:lnTo>
                    <a:pt x="8610" y="25996"/>
                  </a:lnTo>
                  <a:lnTo>
                    <a:pt x="9397" y="25234"/>
                  </a:lnTo>
                  <a:lnTo>
                    <a:pt x="9397" y="24472"/>
                  </a:lnTo>
                  <a:lnTo>
                    <a:pt x="9778" y="24472"/>
                  </a:lnTo>
                  <a:lnTo>
                    <a:pt x="9778" y="23698"/>
                  </a:lnTo>
                  <a:lnTo>
                    <a:pt x="10566" y="23698"/>
                  </a:lnTo>
                  <a:lnTo>
                    <a:pt x="10566" y="22936"/>
                  </a:lnTo>
                  <a:lnTo>
                    <a:pt x="11353" y="22174"/>
                  </a:lnTo>
                  <a:lnTo>
                    <a:pt x="11353" y="21412"/>
                  </a:lnTo>
                  <a:lnTo>
                    <a:pt x="11353" y="20650"/>
                  </a:lnTo>
                  <a:lnTo>
                    <a:pt x="12141" y="20650"/>
                  </a:lnTo>
                  <a:lnTo>
                    <a:pt x="12915" y="21412"/>
                  </a:lnTo>
                  <a:lnTo>
                    <a:pt x="12915" y="20650"/>
                  </a:lnTo>
                  <a:lnTo>
                    <a:pt x="12915" y="19888"/>
                  </a:lnTo>
                  <a:lnTo>
                    <a:pt x="13703" y="19113"/>
                  </a:lnTo>
                  <a:lnTo>
                    <a:pt x="14490" y="19113"/>
                  </a:lnTo>
                  <a:lnTo>
                    <a:pt x="13703" y="19113"/>
                  </a:lnTo>
                  <a:lnTo>
                    <a:pt x="14490" y="19113"/>
                  </a:lnTo>
                  <a:lnTo>
                    <a:pt x="14490" y="18732"/>
                  </a:lnTo>
                  <a:lnTo>
                    <a:pt x="13703" y="18732"/>
                  </a:lnTo>
                  <a:lnTo>
                    <a:pt x="14490" y="18732"/>
                  </a:lnTo>
                  <a:lnTo>
                    <a:pt x="13703" y="18732"/>
                  </a:lnTo>
                  <a:lnTo>
                    <a:pt x="14490" y="18732"/>
                  </a:lnTo>
                  <a:lnTo>
                    <a:pt x="14490" y="17970"/>
                  </a:lnTo>
                  <a:lnTo>
                    <a:pt x="15265" y="17970"/>
                  </a:lnTo>
                  <a:lnTo>
                    <a:pt x="15265" y="18732"/>
                  </a:lnTo>
                  <a:lnTo>
                    <a:pt x="16840" y="18732"/>
                  </a:lnTo>
                  <a:lnTo>
                    <a:pt x="16052" y="17970"/>
                  </a:lnTo>
                  <a:lnTo>
                    <a:pt x="16840" y="17208"/>
                  </a:lnTo>
                  <a:lnTo>
                    <a:pt x="16052" y="17208"/>
                  </a:lnTo>
                  <a:lnTo>
                    <a:pt x="16052" y="16446"/>
                  </a:lnTo>
                  <a:lnTo>
                    <a:pt x="16052" y="15671"/>
                  </a:lnTo>
                  <a:lnTo>
                    <a:pt x="16840" y="15671"/>
                  </a:lnTo>
                  <a:lnTo>
                    <a:pt x="16840" y="16446"/>
                  </a:lnTo>
                  <a:lnTo>
                    <a:pt x="17614" y="16446"/>
                  </a:lnTo>
                  <a:lnTo>
                    <a:pt x="16840" y="15671"/>
                  </a:lnTo>
                  <a:lnTo>
                    <a:pt x="16840" y="14909"/>
                  </a:lnTo>
                  <a:lnTo>
                    <a:pt x="17614" y="14909"/>
                  </a:lnTo>
                  <a:lnTo>
                    <a:pt x="16840" y="14909"/>
                  </a:lnTo>
                  <a:lnTo>
                    <a:pt x="17614" y="14909"/>
                  </a:lnTo>
                  <a:lnTo>
                    <a:pt x="18402" y="13385"/>
                  </a:lnTo>
                  <a:lnTo>
                    <a:pt x="17614" y="13385"/>
                  </a:lnTo>
                  <a:lnTo>
                    <a:pt x="18402" y="11861"/>
                  </a:lnTo>
                  <a:lnTo>
                    <a:pt x="18402" y="11087"/>
                  </a:lnTo>
                  <a:lnTo>
                    <a:pt x="17614" y="11087"/>
                  </a:lnTo>
                  <a:lnTo>
                    <a:pt x="16840" y="11087"/>
                  </a:lnTo>
                  <a:lnTo>
                    <a:pt x="16052" y="10325"/>
                  </a:lnTo>
                  <a:lnTo>
                    <a:pt x="16052" y="11087"/>
                  </a:lnTo>
                  <a:lnTo>
                    <a:pt x="15265" y="11087"/>
                  </a:lnTo>
                  <a:lnTo>
                    <a:pt x="15265" y="10325"/>
                  </a:lnTo>
                  <a:lnTo>
                    <a:pt x="15265" y="9563"/>
                  </a:lnTo>
                  <a:lnTo>
                    <a:pt x="14490" y="10325"/>
                  </a:lnTo>
                  <a:lnTo>
                    <a:pt x="13703" y="10325"/>
                  </a:lnTo>
                  <a:lnTo>
                    <a:pt x="13703" y="9563"/>
                  </a:lnTo>
                  <a:lnTo>
                    <a:pt x="14490" y="9563"/>
                  </a:lnTo>
                  <a:lnTo>
                    <a:pt x="15265" y="9563"/>
                  </a:lnTo>
                  <a:lnTo>
                    <a:pt x="15265" y="9169"/>
                  </a:lnTo>
                  <a:lnTo>
                    <a:pt x="15265" y="8420"/>
                  </a:lnTo>
                  <a:lnTo>
                    <a:pt x="14490" y="8420"/>
                  </a:lnTo>
                  <a:lnTo>
                    <a:pt x="14490" y="7645"/>
                  </a:lnTo>
                  <a:lnTo>
                    <a:pt x="14490" y="8420"/>
                  </a:lnTo>
                  <a:lnTo>
                    <a:pt x="14490" y="7645"/>
                  </a:lnTo>
                  <a:lnTo>
                    <a:pt x="13703" y="7645"/>
                  </a:lnTo>
                  <a:lnTo>
                    <a:pt x="12915" y="8420"/>
                  </a:lnTo>
                  <a:lnTo>
                    <a:pt x="12141" y="8420"/>
                  </a:lnTo>
                  <a:lnTo>
                    <a:pt x="12915" y="8420"/>
                  </a:lnTo>
                  <a:lnTo>
                    <a:pt x="12141" y="9169"/>
                  </a:lnTo>
                  <a:lnTo>
                    <a:pt x="12915" y="9169"/>
                  </a:lnTo>
                  <a:lnTo>
                    <a:pt x="12915" y="9563"/>
                  </a:lnTo>
                  <a:lnTo>
                    <a:pt x="12915" y="10325"/>
                  </a:lnTo>
                  <a:lnTo>
                    <a:pt x="12915" y="11087"/>
                  </a:lnTo>
                  <a:lnTo>
                    <a:pt x="12915" y="11861"/>
                  </a:lnTo>
                  <a:lnTo>
                    <a:pt x="12915" y="12611"/>
                  </a:lnTo>
                  <a:lnTo>
                    <a:pt x="12141" y="12611"/>
                  </a:lnTo>
                  <a:lnTo>
                    <a:pt x="11353" y="12611"/>
                  </a:lnTo>
                  <a:lnTo>
                    <a:pt x="11353" y="13385"/>
                  </a:lnTo>
                  <a:lnTo>
                    <a:pt x="10566" y="13385"/>
                  </a:lnTo>
                  <a:lnTo>
                    <a:pt x="10566" y="12611"/>
                  </a:lnTo>
                  <a:lnTo>
                    <a:pt x="9778" y="12611"/>
                  </a:lnTo>
                  <a:lnTo>
                    <a:pt x="9778" y="11861"/>
                  </a:lnTo>
                  <a:lnTo>
                    <a:pt x="9778" y="12611"/>
                  </a:lnTo>
                  <a:lnTo>
                    <a:pt x="9397" y="12611"/>
                  </a:lnTo>
                  <a:lnTo>
                    <a:pt x="9778" y="11861"/>
                  </a:lnTo>
                  <a:lnTo>
                    <a:pt x="8610" y="11087"/>
                  </a:lnTo>
                  <a:lnTo>
                    <a:pt x="8610" y="11861"/>
                  </a:lnTo>
                  <a:lnTo>
                    <a:pt x="8610" y="11087"/>
                  </a:lnTo>
                  <a:lnTo>
                    <a:pt x="7823" y="10325"/>
                  </a:lnTo>
                  <a:lnTo>
                    <a:pt x="7048" y="10325"/>
                  </a:lnTo>
                  <a:lnTo>
                    <a:pt x="6261" y="9169"/>
                  </a:lnTo>
                  <a:lnTo>
                    <a:pt x="5473" y="9169"/>
                  </a:lnTo>
                  <a:lnTo>
                    <a:pt x="4698" y="9169"/>
                  </a:lnTo>
                  <a:lnTo>
                    <a:pt x="4698" y="8420"/>
                  </a:lnTo>
                  <a:lnTo>
                    <a:pt x="3911" y="7645"/>
                  </a:lnTo>
                  <a:lnTo>
                    <a:pt x="3911" y="6883"/>
                  </a:lnTo>
                  <a:lnTo>
                    <a:pt x="3124" y="6121"/>
                  </a:lnTo>
                  <a:lnTo>
                    <a:pt x="3124" y="5346"/>
                  </a:lnTo>
                  <a:lnTo>
                    <a:pt x="2349" y="5346"/>
                  </a:lnTo>
                  <a:lnTo>
                    <a:pt x="3124" y="5346"/>
                  </a:lnTo>
                  <a:lnTo>
                    <a:pt x="3124" y="4584"/>
                  </a:lnTo>
                  <a:lnTo>
                    <a:pt x="3124" y="3822"/>
                  </a:lnTo>
                  <a:lnTo>
                    <a:pt x="2349" y="3822"/>
                  </a:lnTo>
                  <a:lnTo>
                    <a:pt x="2349" y="3060"/>
                  </a:lnTo>
                  <a:lnTo>
                    <a:pt x="3124" y="3060"/>
                  </a:lnTo>
                  <a:lnTo>
                    <a:pt x="2349" y="3060"/>
                  </a:lnTo>
                  <a:lnTo>
                    <a:pt x="774" y="2298"/>
                  </a:lnTo>
                  <a:lnTo>
                    <a:pt x="1562" y="1536"/>
                  </a:lnTo>
                  <a:lnTo>
                    <a:pt x="2349" y="762"/>
                  </a:lnTo>
                  <a:lnTo>
                    <a:pt x="3124" y="0"/>
                  </a:lnTo>
                  <a:lnTo>
                    <a:pt x="3124" y="762"/>
                  </a:lnTo>
                  <a:lnTo>
                    <a:pt x="3911" y="762"/>
                  </a:lnTo>
                  <a:lnTo>
                    <a:pt x="3124" y="1536"/>
                  </a:lnTo>
                  <a:lnTo>
                    <a:pt x="3911" y="1536"/>
                  </a:lnTo>
                  <a:lnTo>
                    <a:pt x="3124" y="1536"/>
                  </a:lnTo>
                  <a:lnTo>
                    <a:pt x="3124" y="2298"/>
                  </a:lnTo>
                  <a:lnTo>
                    <a:pt x="3911" y="2298"/>
                  </a:lnTo>
                  <a:lnTo>
                    <a:pt x="4698" y="3060"/>
                  </a:lnTo>
                  <a:lnTo>
                    <a:pt x="4698" y="2298"/>
                  </a:lnTo>
                  <a:lnTo>
                    <a:pt x="5473" y="2298"/>
                  </a:lnTo>
                  <a:lnTo>
                    <a:pt x="5473" y="3060"/>
                  </a:lnTo>
                  <a:lnTo>
                    <a:pt x="6261" y="3060"/>
                  </a:lnTo>
                  <a:lnTo>
                    <a:pt x="5473" y="3060"/>
                  </a:lnTo>
                  <a:lnTo>
                    <a:pt x="5473" y="3822"/>
                  </a:lnTo>
                  <a:lnTo>
                    <a:pt x="6261" y="38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6508403" y="3176032"/>
              <a:ext cx="82550" cy="95250"/>
            </a:xfrm>
            <a:custGeom>
              <a:avLst/>
              <a:gdLst/>
              <a:ahLst/>
              <a:cxnLst/>
              <a:rect l="l" t="t" r="r" b="b"/>
              <a:pathLst>
                <a:path w="82550" h="95250">
                  <a:moveTo>
                    <a:pt x="45529" y="93725"/>
                  </a:moveTo>
                  <a:lnTo>
                    <a:pt x="42799" y="93725"/>
                  </a:lnTo>
                  <a:lnTo>
                    <a:pt x="42799" y="94487"/>
                  </a:lnTo>
                  <a:lnTo>
                    <a:pt x="43967" y="94487"/>
                  </a:lnTo>
                  <a:lnTo>
                    <a:pt x="43967" y="95249"/>
                  </a:lnTo>
                  <a:lnTo>
                    <a:pt x="45529" y="95249"/>
                  </a:lnTo>
                  <a:lnTo>
                    <a:pt x="46304" y="94487"/>
                  </a:lnTo>
                  <a:lnTo>
                    <a:pt x="45529" y="93725"/>
                  </a:lnTo>
                  <a:close/>
                </a:path>
                <a:path w="82550" h="95250">
                  <a:moveTo>
                    <a:pt x="54483" y="90677"/>
                  </a:moveTo>
                  <a:lnTo>
                    <a:pt x="43192" y="90677"/>
                  </a:lnTo>
                  <a:lnTo>
                    <a:pt x="43192" y="93725"/>
                  </a:lnTo>
                  <a:lnTo>
                    <a:pt x="48641" y="93725"/>
                  </a:lnTo>
                  <a:lnTo>
                    <a:pt x="48641" y="92963"/>
                  </a:lnTo>
                  <a:lnTo>
                    <a:pt x="53695" y="92963"/>
                  </a:lnTo>
                  <a:lnTo>
                    <a:pt x="53695" y="92201"/>
                  </a:lnTo>
                  <a:lnTo>
                    <a:pt x="54483" y="91439"/>
                  </a:lnTo>
                  <a:lnTo>
                    <a:pt x="54483" y="90677"/>
                  </a:lnTo>
                  <a:close/>
                </a:path>
                <a:path w="82550" h="95250">
                  <a:moveTo>
                    <a:pt x="56807" y="85724"/>
                  </a:moveTo>
                  <a:lnTo>
                    <a:pt x="38138" y="85724"/>
                  </a:lnTo>
                  <a:lnTo>
                    <a:pt x="38138" y="87629"/>
                  </a:lnTo>
                  <a:lnTo>
                    <a:pt x="38912" y="87629"/>
                  </a:lnTo>
                  <a:lnTo>
                    <a:pt x="38138" y="88391"/>
                  </a:lnTo>
                  <a:lnTo>
                    <a:pt x="38912" y="88391"/>
                  </a:lnTo>
                  <a:lnTo>
                    <a:pt x="39687" y="89915"/>
                  </a:lnTo>
                  <a:lnTo>
                    <a:pt x="42024" y="89915"/>
                  </a:lnTo>
                  <a:lnTo>
                    <a:pt x="42799" y="90677"/>
                  </a:lnTo>
                  <a:lnTo>
                    <a:pt x="54483" y="90677"/>
                  </a:lnTo>
                  <a:lnTo>
                    <a:pt x="54483" y="91439"/>
                  </a:lnTo>
                  <a:lnTo>
                    <a:pt x="55257" y="91439"/>
                  </a:lnTo>
                  <a:lnTo>
                    <a:pt x="55257" y="90677"/>
                  </a:lnTo>
                  <a:lnTo>
                    <a:pt x="56032" y="89915"/>
                  </a:lnTo>
                  <a:lnTo>
                    <a:pt x="56032" y="88391"/>
                  </a:lnTo>
                  <a:lnTo>
                    <a:pt x="55257" y="87629"/>
                  </a:lnTo>
                  <a:lnTo>
                    <a:pt x="56807" y="86105"/>
                  </a:lnTo>
                  <a:lnTo>
                    <a:pt x="56032" y="86105"/>
                  </a:lnTo>
                  <a:lnTo>
                    <a:pt x="56807" y="85724"/>
                  </a:lnTo>
                  <a:close/>
                </a:path>
                <a:path w="82550" h="95250">
                  <a:moveTo>
                    <a:pt x="42024" y="89915"/>
                  </a:moveTo>
                  <a:lnTo>
                    <a:pt x="41249" y="89915"/>
                  </a:lnTo>
                  <a:lnTo>
                    <a:pt x="42024" y="90677"/>
                  </a:lnTo>
                  <a:lnTo>
                    <a:pt x="42024" y="89915"/>
                  </a:lnTo>
                  <a:close/>
                </a:path>
                <a:path w="82550" h="95250">
                  <a:moveTo>
                    <a:pt x="66548" y="84200"/>
                  </a:moveTo>
                  <a:lnTo>
                    <a:pt x="37363" y="84200"/>
                  </a:lnTo>
                  <a:lnTo>
                    <a:pt x="36576" y="84962"/>
                  </a:lnTo>
                  <a:lnTo>
                    <a:pt x="62649" y="84962"/>
                  </a:lnTo>
                  <a:lnTo>
                    <a:pt x="62649" y="85724"/>
                  </a:lnTo>
                  <a:lnTo>
                    <a:pt x="63436" y="85724"/>
                  </a:lnTo>
                  <a:lnTo>
                    <a:pt x="63436" y="86105"/>
                  </a:lnTo>
                  <a:lnTo>
                    <a:pt x="65760" y="86105"/>
                  </a:lnTo>
                  <a:lnTo>
                    <a:pt x="65760" y="86867"/>
                  </a:lnTo>
                  <a:lnTo>
                    <a:pt x="66548" y="86867"/>
                  </a:lnTo>
                  <a:lnTo>
                    <a:pt x="66548" y="84200"/>
                  </a:lnTo>
                  <a:close/>
                </a:path>
                <a:path w="82550" h="95250">
                  <a:moveTo>
                    <a:pt x="71602" y="81914"/>
                  </a:moveTo>
                  <a:lnTo>
                    <a:pt x="37363" y="81914"/>
                  </a:lnTo>
                  <a:lnTo>
                    <a:pt x="37363" y="83438"/>
                  </a:lnTo>
                  <a:lnTo>
                    <a:pt x="36576" y="84200"/>
                  </a:lnTo>
                  <a:lnTo>
                    <a:pt x="67322" y="84200"/>
                  </a:lnTo>
                  <a:lnTo>
                    <a:pt x="67322" y="84962"/>
                  </a:lnTo>
                  <a:lnTo>
                    <a:pt x="68097" y="85724"/>
                  </a:lnTo>
                  <a:lnTo>
                    <a:pt x="68097" y="86105"/>
                  </a:lnTo>
                  <a:lnTo>
                    <a:pt x="68872" y="86105"/>
                  </a:lnTo>
                  <a:lnTo>
                    <a:pt x="68872" y="85724"/>
                  </a:lnTo>
                  <a:lnTo>
                    <a:pt x="71208" y="85724"/>
                  </a:lnTo>
                  <a:lnTo>
                    <a:pt x="71208" y="84962"/>
                  </a:lnTo>
                  <a:lnTo>
                    <a:pt x="71602" y="84962"/>
                  </a:lnTo>
                  <a:lnTo>
                    <a:pt x="71602" y="82676"/>
                  </a:lnTo>
                  <a:lnTo>
                    <a:pt x="71208" y="82676"/>
                  </a:lnTo>
                  <a:lnTo>
                    <a:pt x="71602" y="81914"/>
                  </a:lnTo>
                  <a:close/>
                </a:path>
                <a:path w="82550" h="95250">
                  <a:moveTo>
                    <a:pt x="69659" y="85724"/>
                  </a:moveTo>
                  <a:lnTo>
                    <a:pt x="68872" y="85724"/>
                  </a:lnTo>
                  <a:lnTo>
                    <a:pt x="69659" y="86105"/>
                  </a:lnTo>
                  <a:lnTo>
                    <a:pt x="69659" y="85724"/>
                  </a:lnTo>
                  <a:close/>
                </a:path>
                <a:path w="82550" h="95250">
                  <a:moveTo>
                    <a:pt x="59143" y="84962"/>
                  </a:moveTo>
                  <a:lnTo>
                    <a:pt x="37363" y="84962"/>
                  </a:lnTo>
                  <a:lnTo>
                    <a:pt x="37363" y="85724"/>
                  </a:lnTo>
                  <a:lnTo>
                    <a:pt x="58369" y="85724"/>
                  </a:lnTo>
                  <a:lnTo>
                    <a:pt x="59143" y="84962"/>
                  </a:lnTo>
                  <a:close/>
                </a:path>
                <a:path w="82550" h="95250">
                  <a:moveTo>
                    <a:pt x="59931" y="84962"/>
                  </a:moveTo>
                  <a:lnTo>
                    <a:pt x="59143" y="84962"/>
                  </a:lnTo>
                  <a:lnTo>
                    <a:pt x="59143" y="85724"/>
                  </a:lnTo>
                  <a:lnTo>
                    <a:pt x="59931" y="85724"/>
                  </a:lnTo>
                  <a:lnTo>
                    <a:pt x="59931" y="84962"/>
                  </a:lnTo>
                  <a:close/>
                </a:path>
                <a:path w="82550" h="95250">
                  <a:moveTo>
                    <a:pt x="62649" y="84962"/>
                  </a:moveTo>
                  <a:lnTo>
                    <a:pt x="59931" y="84962"/>
                  </a:lnTo>
                  <a:lnTo>
                    <a:pt x="59931" y="85724"/>
                  </a:lnTo>
                  <a:lnTo>
                    <a:pt x="62255" y="85724"/>
                  </a:lnTo>
                  <a:lnTo>
                    <a:pt x="62649" y="84962"/>
                  </a:lnTo>
                  <a:close/>
                </a:path>
                <a:path w="82550" h="95250">
                  <a:moveTo>
                    <a:pt x="71602" y="84962"/>
                  </a:moveTo>
                  <a:lnTo>
                    <a:pt x="71208" y="84962"/>
                  </a:lnTo>
                  <a:lnTo>
                    <a:pt x="71208" y="85724"/>
                  </a:lnTo>
                  <a:lnTo>
                    <a:pt x="71602" y="84962"/>
                  </a:lnTo>
                  <a:close/>
                </a:path>
                <a:path w="82550" h="95250">
                  <a:moveTo>
                    <a:pt x="29184" y="80390"/>
                  </a:moveTo>
                  <a:lnTo>
                    <a:pt x="24511" y="80390"/>
                  </a:lnTo>
                  <a:lnTo>
                    <a:pt x="24511" y="81025"/>
                  </a:lnTo>
                  <a:lnTo>
                    <a:pt x="24130" y="81025"/>
                  </a:lnTo>
                  <a:lnTo>
                    <a:pt x="24130" y="81914"/>
                  </a:lnTo>
                  <a:lnTo>
                    <a:pt x="26847" y="81914"/>
                  </a:lnTo>
                  <a:lnTo>
                    <a:pt x="27622" y="82676"/>
                  </a:lnTo>
                  <a:lnTo>
                    <a:pt x="27622" y="83438"/>
                  </a:lnTo>
                  <a:lnTo>
                    <a:pt x="28409" y="83438"/>
                  </a:lnTo>
                  <a:lnTo>
                    <a:pt x="28409" y="81914"/>
                  </a:lnTo>
                  <a:lnTo>
                    <a:pt x="29184" y="81025"/>
                  </a:lnTo>
                  <a:lnTo>
                    <a:pt x="29184" y="80390"/>
                  </a:lnTo>
                  <a:close/>
                </a:path>
                <a:path w="82550" h="95250">
                  <a:moveTo>
                    <a:pt x="74714" y="81914"/>
                  </a:moveTo>
                  <a:lnTo>
                    <a:pt x="72377" y="81914"/>
                  </a:lnTo>
                  <a:lnTo>
                    <a:pt x="73152" y="82676"/>
                  </a:lnTo>
                  <a:lnTo>
                    <a:pt x="73152" y="83438"/>
                  </a:lnTo>
                  <a:lnTo>
                    <a:pt x="73939" y="83438"/>
                  </a:lnTo>
                  <a:lnTo>
                    <a:pt x="73939" y="82676"/>
                  </a:lnTo>
                  <a:lnTo>
                    <a:pt x="74714" y="82676"/>
                  </a:lnTo>
                  <a:lnTo>
                    <a:pt x="74714" y="81914"/>
                  </a:lnTo>
                  <a:close/>
                </a:path>
                <a:path w="82550" h="95250">
                  <a:moveTo>
                    <a:pt x="25298" y="81914"/>
                  </a:moveTo>
                  <a:lnTo>
                    <a:pt x="24511" y="81914"/>
                  </a:lnTo>
                  <a:lnTo>
                    <a:pt x="24511" y="82676"/>
                  </a:lnTo>
                  <a:lnTo>
                    <a:pt x="25298" y="82676"/>
                  </a:lnTo>
                  <a:lnTo>
                    <a:pt x="25298" y="81914"/>
                  </a:lnTo>
                  <a:close/>
                </a:path>
                <a:path w="82550" h="95250">
                  <a:moveTo>
                    <a:pt x="76263" y="81025"/>
                  </a:moveTo>
                  <a:lnTo>
                    <a:pt x="35801" y="81025"/>
                  </a:lnTo>
                  <a:lnTo>
                    <a:pt x="35801" y="81914"/>
                  </a:lnTo>
                  <a:lnTo>
                    <a:pt x="76263" y="81914"/>
                  </a:lnTo>
                  <a:lnTo>
                    <a:pt x="76263" y="81025"/>
                  </a:lnTo>
                  <a:close/>
                </a:path>
                <a:path w="82550" h="95250">
                  <a:moveTo>
                    <a:pt x="23355" y="80390"/>
                  </a:moveTo>
                  <a:lnTo>
                    <a:pt x="22567" y="80390"/>
                  </a:lnTo>
                  <a:lnTo>
                    <a:pt x="22567" y="81025"/>
                  </a:lnTo>
                  <a:lnTo>
                    <a:pt x="23355" y="81025"/>
                  </a:lnTo>
                  <a:lnTo>
                    <a:pt x="23355" y="80390"/>
                  </a:lnTo>
                  <a:close/>
                </a:path>
                <a:path w="82550" h="95250">
                  <a:moveTo>
                    <a:pt x="78600" y="75310"/>
                  </a:moveTo>
                  <a:lnTo>
                    <a:pt x="36576" y="75310"/>
                  </a:lnTo>
                  <a:lnTo>
                    <a:pt x="36576" y="77977"/>
                  </a:lnTo>
                  <a:lnTo>
                    <a:pt x="35026" y="77977"/>
                  </a:lnTo>
                  <a:lnTo>
                    <a:pt x="35026" y="79501"/>
                  </a:lnTo>
                  <a:lnTo>
                    <a:pt x="34239" y="79501"/>
                  </a:lnTo>
                  <a:lnTo>
                    <a:pt x="33858" y="80390"/>
                  </a:lnTo>
                  <a:lnTo>
                    <a:pt x="34239" y="81025"/>
                  </a:lnTo>
                  <a:lnTo>
                    <a:pt x="78600" y="81025"/>
                  </a:lnTo>
                  <a:lnTo>
                    <a:pt x="78600" y="80390"/>
                  </a:lnTo>
                  <a:lnTo>
                    <a:pt x="79387" y="80390"/>
                  </a:lnTo>
                  <a:lnTo>
                    <a:pt x="79387" y="78739"/>
                  </a:lnTo>
                  <a:lnTo>
                    <a:pt x="78600" y="78739"/>
                  </a:lnTo>
                  <a:lnTo>
                    <a:pt x="77825" y="77977"/>
                  </a:lnTo>
                  <a:lnTo>
                    <a:pt x="77825" y="77215"/>
                  </a:lnTo>
                  <a:lnTo>
                    <a:pt x="78600" y="77215"/>
                  </a:lnTo>
                  <a:lnTo>
                    <a:pt x="78600" y="76453"/>
                  </a:lnTo>
                  <a:lnTo>
                    <a:pt x="77825" y="76453"/>
                  </a:lnTo>
                  <a:lnTo>
                    <a:pt x="77825" y="76072"/>
                  </a:lnTo>
                  <a:lnTo>
                    <a:pt x="78600" y="76072"/>
                  </a:lnTo>
                  <a:lnTo>
                    <a:pt x="78600" y="75310"/>
                  </a:lnTo>
                  <a:close/>
                </a:path>
                <a:path w="82550" h="95250">
                  <a:moveTo>
                    <a:pt x="31521" y="78739"/>
                  </a:moveTo>
                  <a:lnTo>
                    <a:pt x="20231" y="78739"/>
                  </a:lnTo>
                  <a:lnTo>
                    <a:pt x="19456" y="79501"/>
                  </a:lnTo>
                  <a:lnTo>
                    <a:pt x="20231" y="80390"/>
                  </a:lnTo>
                  <a:lnTo>
                    <a:pt x="21018" y="80390"/>
                  </a:lnTo>
                  <a:lnTo>
                    <a:pt x="21793" y="79501"/>
                  </a:lnTo>
                  <a:lnTo>
                    <a:pt x="31521" y="79501"/>
                  </a:lnTo>
                  <a:lnTo>
                    <a:pt x="31521" y="78739"/>
                  </a:lnTo>
                  <a:close/>
                </a:path>
                <a:path w="82550" h="95250">
                  <a:moveTo>
                    <a:pt x="31521" y="79501"/>
                  </a:moveTo>
                  <a:lnTo>
                    <a:pt x="21793" y="79501"/>
                  </a:lnTo>
                  <a:lnTo>
                    <a:pt x="21793" y="80390"/>
                  </a:lnTo>
                  <a:lnTo>
                    <a:pt x="30746" y="80390"/>
                  </a:lnTo>
                  <a:lnTo>
                    <a:pt x="31521" y="79501"/>
                  </a:lnTo>
                  <a:close/>
                </a:path>
                <a:path w="82550" h="95250">
                  <a:moveTo>
                    <a:pt x="35026" y="74548"/>
                  </a:moveTo>
                  <a:lnTo>
                    <a:pt x="14401" y="74548"/>
                  </a:lnTo>
                  <a:lnTo>
                    <a:pt x="14401" y="78739"/>
                  </a:lnTo>
                  <a:lnTo>
                    <a:pt x="15570" y="78739"/>
                  </a:lnTo>
                  <a:lnTo>
                    <a:pt x="16344" y="77977"/>
                  </a:lnTo>
                  <a:lnTo>
                    <a:pt x="33083" y="77977"/>
                  </a:lnTo>
                  <a:lnTo>
                    <a:pt x="33083" y="77215"/>
                  </a:lnTo>
                  <a:lnTo>
                    <a:pt x="33858" y="77215"/>
                  </a:lnTo>
                  <a:lnTo>
                    <a:pt x="33858" y="76453"/>
                  </a:lnTo>
                  <a:lnTo>
                    <a:pt x="34239" y="76453"/>
                  </a:lnTo>
                  <a:lnTo>
                    <a:pt x="34239" y="75310"/>
                  </a:lnTo>
                  <a:lnTo>
                    <a:pt x="35026" y="75310"/>
                  </a:lnTo>
                  <a:lnTo>
                    <a:pt x="35026" y="74548"/>
                  </a:lnTo>
                  <a:close/>
                </a:path>
                <a:path w="82550" h="95250">
                  <a:moveTo>
                    <a:pt x="33083" y="77977"/>
                  </a:moveTo>
                  <a:lnTo>
                    <a:pt x="16344" y="77977"/>
                  </a:lnTo>
                  <a:lnTo>
                    <a:pt x="17907" y="78739"/>
                  </a:lnTo>
                  <a:lnTo>
                    <a:pt x="33083" y="78739"/>
                  </a:lnTo>
                  <a:lnTo>
                    <a:pt x="33083" y="77977"/>
                  </a:lnTo>
                  <a:close/>
                </a:path>
                <a:path w="82550" h="95250">
                  <a:moveTo>
                    <a:pt x="79387" y="77977"/>
                  </a:moveTo>
                  <a:lnTo>
                    <a:pt x="78600" y="78739"/>
                  </a:lnTo>
                  <a:lnTo>
                    <a:pt x="79387" y="78739"/>
                  </a:lnTo>
                  <a:lnTo>
                    <a:pt x="79387" y="77977"/>
                  </a:lnTo>
                  <a:close/>
                </a:path>
                <a:path w="82550" h="95250">
                  <a:moveTo>
                    <a:pt x="77825" y="69976"/>
                  </a:moveTo>
                  <a:lnTo>
                    <a:pt x="12065" y="69976"/>
                  </a:lnTo>
                  <a:lnTo>
                    <a:pt x="12065" y="70738"/>
                  </a:lnTo>
                  <a:lnTo>
                    <a:pt x="12839" y="70738"/>
                  </a:lnTo>
                  <a:lnTo>
                    <a:pt x="12839" y="72262"/>
                  </a:lnTo>
                  <a:lnTo>
                    <a:pt x="13627" y="73024"/>
                  </a:lnTo>
                  <a:lnTo>
                    <a:pt x="13627" y="74548"/>
                  </a:lnTo>
                  <a:lnTo>
                    <a:pt x="35026" y="74548"/>
                  </a:lnTo>
                  <a:lnTo>
                    <a:pt x="35026" y="75310"/>
                  </a:lnTo>
                  <a:lnTo>
                    <a:pt x="77825" y="75310"/>
                  </a:lnTo>
                  <a:lnTo>
                    <a:pt x="77825" y="73786"/>
                  </a:lnTo>
                  <a:lnTo>
                    <a:pt x="78600" y="73024"/>
                  </a:lnTo>
                  <a:lnTo>
                    <a:pt x="77825" y="72262"/>
                  </a:lnTo>
                  <a:lnTo>
                    <a:pt x="77050" y="72262"/>
                  </a:lnTo>
                  <a:lnTo>
                    <a:pt x="77050" y="71500"/>
                  </a:lnTo>
                  <a:lnTo>
                    <a:pt x="77825" y="70738"/>
                  </a:lnTo>
                  <a:lnTo>
                    <a:pt x="77825" y="69976"/>
                  </a:lnTo>
                  <a:close/>
                </a:path>
                <a:path w="82550" h="95250">
                  <a:moveTo>
                    <a:pt x="76263" y="66928"/>
                  </a:moveTo>
                  <a:lnTo>
                    <a:pt x="75488" y="66928"/>
                  </a:lnTo>
                  <a:lnTo>
                    <a:pt x="75488" y="67690"/>
                  </a:lnTo>
                  <a:lnTo>
                    <a:pt x="11290" y="67690"/>
                  </a:lnTo>
                  <a:lnTo>
                    <a:pt x="11290" y="69976"/>
                  </a:lnTo>
                  <a:lnTo>
                    <a:pt x="77050" y="69976"/>
                  </a:lnTo>
                  <a:lnTo>
                    <a:pt x="77050" y="67690"/>
                  </a:lnTo>
                  <a:lnTo>
                    <a:pt x="76263" y="66928"/>
                  </a:lnTo>
                  <a:close/>
                </a:path>
                <a:path w="82550" h="95250">
                  <a:moveTo>
                    <a:pt x="75488" y="63372"/>
                  </a:moveTo>
                  <a:lnTo>
                    <a:pt x="9728" y="63372"/>
                  </a:lnTo>
                  <a:lnTo>
                    <a:pt x="9728" y="65023"/>
                  </a:lnTo>
                  <a:lnTo>
                    <a:pt x="11290" y="65023"/>
                  </a:lnTo>
                  <a:lnTo>
                    <a:pt x="11290" y="65658"/>
                  </a:lnTo>
                  <a:lnTo>
                    <a:pt x="12065" y="65658"/>
                  </a:lnTo>
                  <a:lnTo>
                    <a:pt x="12065" y="66547"/>
                  </a:lnTo>
                  <a:lnTo>
                    <a:pt x="12839" y="66547"/>
                  </a:lnTo>
                  <a:lnTo>
                    <a:pt x="12839" y="67690"/>
                  </a:lnTo>
                  <a:lnTo>
                    <a:pt x="74714" y="67690"/>
                  </a:lnTo>
                  <a:lnTo>
                    <a:pt x="74714" y="66928"/>
                  </a:lnTo>
                  <a:lnTo>
                    <a:pt x="73939" y="66928"/>
                  </a:lnTo>
                  <a:lnTo>
                    <a:pt x="74714" y="66547"/>
                  </a:lnTo>
                  <a:lnTo>
                    <a:pt x="74714" y="65658"/>
                  </a:lnTo>
                  <a:lnTo>
                    <a:pt x="75488" y="65023"/>
                  </a:lnTo>
                  <a:lnTo>
                    <a:pt x="75488" y="63372"/>
                  </a:lnTo>
                  <a:close/>
                </a:path>
                <a:path w="82550" h="95250">
                  <a:moveTo>
                    <a:pt x="77050" y="60324"/>
                  </a:moveTo>
                  <a:lnTo>
                    <a:pt x="5448" y="60324"/>
                  </a:lnTo>
                  <a:lnTo>
                    <a:pt x="5448" y="61086"/>
                  </a:lnTo>
                  <a:lnTo>
                    <a:pt x="7391" y="61086"/>
                  </a:lnTo>
                  <a:lnTo>
                    <a:pt x="7391" y="61848"/>
                  </a:lnTo>
                  <a:lnTo>
                    <a:pt x="8178" y="62610"/>
                  </a:lnTo>
                  <a:lnTo>
                    <a:pt x="8178" y="63372"/>
                  </a:lnTo>
                  <a:lnTo>
                    <a:pt x="76263" y="63372"/>
                  </a:lnTo>
                  <a:lnTo>
                    <a:pt x="77050" y="62610"/>
                  </a:lnTo>
                  <a:lnTo>
                    <a:pt x="77050" y="60324"/>
                  </a:lnTo>
                  <a:close/>
                </a:path>
                <a:path w="82550" h="95250">
                  <a:moveTo>
                    <a:pt x="82105" y="60324"/>
                  </a:moveTo>
                  <a:lnTo>
                    <a:pt x="78600" y="60324"/>
                  </a:lnTo>
                  <a:lnTo>
                    <a:pt x="78600" y="62610"/>
                  </a:lnTo>
                  <a:lnTo>
                    <a:pt x="80162" y="62610"/>
                  </a:lnTo>
                  <a:lnTo>
                    <a:pt x="80937" y="61848"/>
                  </a:lnTo>
                  <a:lnTo>
                    <a:pt x="81330" y="61848"/>
                  </a:lnTo>
                  <a:lnTo>
                    <a:pt x="82105" y="61086"/>
                  </a:lnTo>
                  <a:lnTo>
                    <a:pt x="82105" y="60324"/>
                  </a:lnTo>
                  <a:close/>
                </a:path>
                <a:path w="82550" h="95250">
                  <a:moveTo>
                    <a:pt x="6616" y="61086"/>
                  </a:moveTo>
                  <a:lnTo>
                    <a:pt x="5842" y="61086"/>
                  </a:lnTo>
                  <a:lnTo>
                    <a:pt x="5842" y="61848"/>
                  </a:lnTo>
                  <a:lnTo>
                    <a:pt x="6616" y="61086"/>
                  </a:lnTo>
                  <a:close/>
                </a:path>
                <a:path w="82550" h="95250">
                  <a:moveTo>
                    <a:pt x="73939" y="46481"/>
                  </a:moveTo>
                  <a:lnTo>
                    <a:pt x="6616" y="46481"/>
                  </a:lnTo>
                  <a:lnTo>
                    <a:pt x="6616" y="48386"/>
                  </a:lnTo>
                  <a:lnTo>
                    <a:pt x="1562" y="48386"/>
                  </a:lnTo>
                  <a:lnTo>
                    <a:pt x="787" y="49148"/>
                  </a:lnTo>
                  <a:lnTo>
                    <a:pt x="787" y="49910"/>
                  </a:lnTo>
                  <a:lnTo>
                    <a:pt x="1562" y="49910"/>
                  </a:lnTo>
                  <a:lnTo>
                    <a:pt x="1562" y="51561"/>
                  </a:lnTo>
                  <a:lnTo>
                    <a:pt x="2336" y="52323"/>
                  </a:lnTo>
                  <a:lnTo>
                    <a:pt x="2336" y="53847"/>
                  </a:lnTo>
                  <a:lnTo>
                    <a:pt x="1562" y="53847"/>
                  </a:lnTo>
                  <a:lnTo>
                    <a:pt x="2336" y="54609"/>
                  </a:lnTo>
                  <a:lnTo>
                    <a:pt x="2336" y="59562"/>
                  </a:lnTo>
                  <a:lnTo>
                    <a:pt x="3111" y="59562"/>
                  </a:lnTo>
                  <a:lnTo>
                    <a:pt x="3111" y="61086"/>
                  </a:lnTo>
                  <a:lnTo>
                    <a:pt x="4673" y="61086"/>
                  </a:lnTo>
                  <a:lnTo>
                    <a:pt x="4673" y="60324"/>
                  </a:lnTo>
                  <a:lnTo>
                    <a:pt x="82105" y="60324"/>
                  </a:lnTo>
                  <a:lnTo>
                    <a:pt x="82105" y="58800"/>
                  </a:lnTo>
                  <a:lnTo>
                    <a:pt x="81330" y="58038"/>
                  </a:lnTo>
                  <a:lnTo>
                    <a:pt x="80937" y="57276"/>
                  </a:lnTo>
                  <a:lnTo>
                    <a:pt x="79387" y="57276"/>
                  </a:lnTo>
                  <a:lnTo>
                    <a:pt x="79387" y="56133"/>
                  </a:lnTo>
                  <a:lnTo>
                    <a:pt x="78600" y="55371"/>
                  </a:lnTo>
                  <a:lnTo>
                    <a:pt x="78600" y="54609"/>
                  </a:lnTo>
                  <a:lnTo>
                    <a:pt x="77825" y="53847"/>
                  </a:lnTo>
                  <a:lnTo>
                    <a:pt x="77825" y="53085"/>
                  </a:lnTo>
                  <a:lnTo>
                    <a:pt x="77050" y="52323"/>
                  </a:lnTo>
                  <a:lnTo>
                    <a:pt x="77050" y="51561"/>
                  </a:lnTo>
                  <a:lnTo>
                    <a:pt x="76263" y="50672"/>
                  </a:lnTo>
                  <a:lnTo>
                    <a:pt x="76263" y="49148"/>
                  </a:lnTo>
                  <a:lnTo>
                    <a:pt x="74714" y="49148"/>
                  </a:lnTo>
                  <a:lnTo>
                    <a:pt x="74714" y="47624"/>
                  </a:lnTo>
                  <a:lnTo>
                    <a:pt x="73939" y="47243"/>
                  </a:lnTo>
                  <a:lnTo>
                    <a:pt x="73939" y="46481"/>
                  </a:lnTo>
                  <a:close/>
                </a:path>
                <a:path w="82550" h="95250">
                  <a:moveTo>
                    <a:pt x="75488" y="48386"/>
                  </a:moveTo>
                  <a:lnTo>
                    <a:pt x="74714" y="48386"/>
                  </a:lnTo>
                  <a:lnTo>
                    <a:pt x="74714" y="49148"/>
                  </a:lnTo>
                  <a:lnTo>
                    <a:pt x="75488" y="49148"/>
                  </a:lnTo>
                  <a:lnTo>
                    <a:pt x="75488" y="48386"/>
                  </a:lnTo>
                  <a:close/>
                </a:path>
                <a:path w="82550" h="95250">
                  <a:moveTo>
                    <a:pt x="5448" y="47624"/>
                  </a:moveTo>
                  <a:lnTo>
                    <a:pt x="4673" y="48386"/>
                  </a:lnTo>
                  <a:lnTo>
                    <a:pt x="5448" y="48386"/>
                  </a:lnTo>
                  <a:lnTo>
                    <a:pt x="5448" y="47624"/>
                  </a:lnTo>
                  <a:close/>
                </a:path>
                <a:path w="82550" h="95250">
                  <a:moveTo>
                    <a:pt x="72377" y="44957"/>
                  </a:moveTo>
                  <a:lnTo>
                    <a:pt x="8178" y="44957"/>
                  </a:lnTo>
                  <a:lnTo>
                    <a:pt x="8178" y="45719"/>
                  </a:lnTo>
                  <a:lnTo>
                    <a:pt x="7391" y="46481"/>
                  </a:lnTo>
                  <a:lnTo>
                    <a:pt x="73152" y="46481"/>
                  </a:lnTo>
                  <a:lnTo>
                    <a:pt x="73152" y="45719"/>
                  </a:lnTo>
                  <a:lnTo>
                    <a:pt x="72377" y="45719"/>
                  </a:lnTo>
                  <a:lnTo>
                    <a:pt x="72377" y="44957"/>
                  </a:lnTo>
                  <a:close/>
                </a:path>
                <a:path w="82550" h="95250">
                  <a:moveTo>
                    <a:pt x="68872" y="29971"/>
                  </a:moveTo>
                  <a:lnTo>
                    <a:pt x="68097" y="29971"/>
                  </a:lnTo>
                  <a:lnTo>
                    <a:pt x="68097" y="30733"/>
                  </a:lnTo>
                  <a:lnTo>
                    <a:pt x="67322" y="30733"/>
                  </a:lnTo>
                  <a:lnTo>
                    <a:pt x="67322" y="35305"/>
                  </a:lnTo>
                  <a:lnTo>
                    <a:pt x="66548" y="35305"/>
                  </a:lnTo>
                  <a:lnTo>
                    <a:pt x="66548" y="36194"/>
                  </a:lnTo>
                  <a:lnTo>
                    <a:pt x="65760" y="36194"/>
                  </a:lnTo>
                  <a:lnTo>
                    <a:pt x="65760" y="36956"/>
                  </a:lnTo>
                  <a:lnTo>
                    <a:pt x="64985" y="36956"/>
                  </a:lnTo>
                  <a:lnTo>
                    <a:pt x="64211" y="37718"/>
                  </a:lnTo>
                  <a:lnTo>
                    <a:pt x="787" y="37718"/>
                  </a:lnTo>
                  <a:lnTo>
                    <a:pt x="787" y="38099"/>
                  </a:lnTo>
                  <a:lnTo>
                    <a:pt x="1562" y="38099"/>
                  </a:lnTo>
                  <a:lnTo>
                    <a:pt x="1562" y="38861"/>
                  </a:lnTo>
                  <a:lnTo>
                    <a:pt x="2336" y="38861"/>
                  </a:lnTo>
                  <a:lnTo>
                    <a:pt x="2336" y="39623"/>
                  </a:lnTo>
                  <a:lnTo>
                    <a:pt x="5448" y="39623"/>
                  </a:lnTo>
                  <a:lnTo>
                    <a:pt x="5448" y="40385"/>
                  </a:lnTo>
                  <a:lnTo>
                    <a:pt x="5842" y="41147"/>
                  </a:lnTo>
                  <a:lnTo>
                    <a:pt x="6616" y="41147"/>
                  </a:lnTo>
                  <a:lnTo>
                    <a:pt x="6616" y="41909"/>
                  </a:lnTo>
                  <a:lnTo>
                    <a:pt x="7391" y="41909"/>
                  </a:lnTo>
                  <a:lnTo>
                    <a:pt x="6616" y="42671"/>
                  </a:lnTo>
                  <a:lnTo>
                    <a:pt x="6616" y="43433"/>
                  </a:lnTo>
                  <a:lnTo>
                    <a:pt x="5842" y="43433"/>
                  </a:lnTo>
                  <a:lnTo>
                    <a:pt x="5842" y="44195"/>
                  </a:lnTo>
                  <a:lnTo>
                    <a:pt x="7391" y="44195"/>
                  </a:lnTo>
                  <a:lnTo>
                    <a:pt x="7391" y="44957"/>
                  </a:lnTo>
                  <a:lnTo>
                    <a:pt x="71602" y="44957"/>
                  </a:lnTo>
                  <a:lnTo>
                    <a:pt x="71602" y="40385"/>
                  </a:lnTo>
                  <a:lnTo>
                    <a:pt x="71208" y="40385"/>
                  </a:lnTo>
                  <a:lnTo>
                    <a:pt x="71208" y="37718"/>
                  </a:lnTo>
                  <a:lnTo>
                    <a:pt x="71602" y="36956"/>
                  </a:lnTo>
                  <a:lnTo>
                    <a:pt x="71208" y="36194"/>
                  </a:lnTo>
                  <a:lnTo>
                    <a:pt x="71602" y="35305"/>
                  </a:lnTo>
                  <a:lnTo>
                    <a:pt x="71208" y="33781"/>
                  </a:lnTo>
                  <a:lnTo>
                    <a:pt x="71208" y="33019"/>
                  </a:lnTo>
                  <a:lnTo>
                    <a:pt x="70434" y="33019"/>
                  </a:lnTo>
                  <a:lnTo>
                    <a:pt x="69659" y="32257"/>
                  </a:lnTo>
                  <a:lnTo>
                    <a:pt x="69659" y="31495"/>
                  </a:lnTo>
                  <a:lnTo>
                    <a:pt x="68872" y="30733"/>
                  </a:lnTo>
                  <a:lnTo>
                    <a:pt x="68872" y="29971"/>
                  </a:lnTo>
                  <a:close/>
                </a:path>
                <a:path w="82550" h="95250">
                  <a:moveTo>
                    <a:pt x="2336" y="36194"/>
                  </a:moveTo>
                  <a:lnTo>
                    <a:pt x="787" y="36194"/>
                  </a:lnTo>
                  <a:lnTo>
                    <a:pt x="787" y="36956"/>
                  </a:lnTo>
                  <a:lnTo>
                    <a:pt x="0" y="36956"/>
                  </a:lnTo>
                  <a:lnTo>
                    <a:pt x="0" y="37718"/>
                  </a:lnTo>
                  <a:lnTo>
                    <a:pt x="2336" y="37718"/>
                  </a:lnTo>
                  <a:lnTo>
                    <a:pt x="2336" y="36194"/>
                  </a:lnTo>
                  <a:close/>
                </a:path>
                <a:path w="82550" h="95250">
                  <a:moveTo>
                    <a:pt x="5842" y="32257"/>
                  </a:moveTo>
                  <a:lnTo>
                    <a:pt x="5448" y="32257"/>
                  </a:lnTo>
                  <a:lnTo>
                    <a:pt x="3898" y="33781"/>
                  </a:lnTo>
                  <a:lnTo>
                    <a:pt x="3898" y="34670"/>
                  </a:lnTo>
                  <a:lnTo>
                    <a:pt x="3111" y="35305"/>
                  </a:lnTo>
                  <a:lnTo>
                    <a:pt x="3111" y="36956"/>
                  </a:lnTo>
                  <a:lnTo>
                    <a:pt x="2336" y="37718"/>
                  </a:lnTo>
                  <a:lnTo>
                    <a:pt x="63436" y="37718"/>
                  </a:lnTo>
                  <a:lnTo>
                    <a:pt x="62649" y="36956"/>
                  </a:lnTo>
                  <a:lnTo>
                    <a:pt x="62255" y="36956"/>
                  </a:lnTo>
                  <a:lnTo>
                    <a:pt x="62255" y="36194"/>
                  </a:lnTo>
                  <a:lnTo>
                    <a:pt x="61480" y="36194"/>
                  </a:lnTo>
                  <a:lnTo>
                    <a:pt x="61480" y="35305"/>
                  </a:lnTo>
                  <a:lnTo>
                    <a:pt x="59931" y="35305"/>
                  </a:lnTo>
                  <a:lnTo>
                    <a:pt x="59931" y="34670"/>
                  </a:lnTo>
                  <a:lnTo>
                    <a:pt x="59143" y="34670"/>
                  </a:lnTo>
                  <a:lnTo>
                    <a:pt x="59931" y="33781"/>
                  </a:lnTo>
                  <a:lnTo>
                    <a:pt x="59931" y="33019"/>
                  </a:lnTo>
                  <a:lnTo>
                    <a:pt x="6616" y="33019"/>
                  </a:lnTo>
                  <a:lnTo>
                    <a:pt x="5842" y="32257"/>
                  </a:lnTo>
                  <a:close/>
                </a:path>
                <a:path w="82550" h="95250">
                  <a:moveTo>
                    <a:pt x="64211" y="36956"/>
                  </a:moveTo>
                  <a:lnTo>
                    <a:pt x="63436" y="37718"/>
                  </a:lnTo>
                  <a:lnTo>
                    <a:pt x="64211" y="37718"/>
                  </a:lnTo>
                  <a:lnTo>
                    <a:pt x="64211" y="36956"/>
                  </a:lnTo>
                  <a:close/>
                </a:path>
                <a:path w="82550" h="95250">
                  <a:moveTo>
                    <a:pt x="58369" y="32257"/>
                  </a:moveTo>
                  <a:lnTo>
                    <a:pt x="7391" y="32257"/>
                  </a:lnTo>
                  <a:lnTo>
                    <a:pt x="7391" y="33019"/>
                  </a:lnTo>
                  <a:lnTo>
                    <a:pt x="59143" y="33019"/>
                  </a:lnTo>
                  <a:lnTo>
                    <a:pt x="58369" y="32257"/>
                  </a:lnTo>
                  <a:close/>
                </a:path>
                <a:path w="82550" h="95250">
                  <a:moveTo>
                    <a:pt x="56807" y="29209"/>
                  </a:moveTo>
                  <a:lnTo>
                    <a:pt x="12065" y="29209"/>
                  </a:lnTo>
                  <a:lnTo>
                    <a:pt x="10502" y="30733"/>
                  </a:lnTo>
                  <a:lnTo>
                    <a:pt x="10502" y="31495"/>
                  </a:lnTo>
                  <a:lnTo>
                    <a:pt x="8178" y="31495"/>
                  </a:lnTo>
                  <a:lnTo>
                    <a:pt x="8178" y="32257"/>
                  </a:lnTo>
                  <a:lnTo>
                    <a:pt x="56807" y="32257"/>
                  </a:lnTo>
                  <a:lnTo>
                    <a:pt x="56807" y="31495"/>
                  </a:lnTo>
                  <a:lnTo>
                    <a:pt x="56032" y="30733"/>
                  </a:lnTo>
                  <a:lnTo>
                    <a:pt x="56032" y="29971"/>
                  </a:lnTo>
                  <a:lnTo>
                    <a:pt x="56807" y="29971"/>
                  </a:lnTo>
                  <a:lnTo>
                    <a:pt x="56807" y="29209"/>
                  </a:lnTo>
                  <a:close/>
                </a:path>
                <a:path w="82550" h="95250">
                  <a:moveTo>
                    <a:pt x="17907" y="27304"/>
                  </a:moveTo>
                  <a:lnTo>
                    <a:pt x="17119" y="27304"/>
                  </a:lnTo>
                  <a:lnTo>
                    <a:pt x="16344" y="28066"/>
                  </a:lnTo>
                  <a:lnTo>
                    <a:pt x="14795" y="28066"/>
                  </a:lnTo>
                  <a:lnTo>
                    <a:pt x="14795" y="28828"/>
                  </a:lnTo>
                  <a:lnTo>
                    <a:pt x="14401" y="29209"/>
                  </a:lnTo>
                  <a:lnTo>
                    <a:pt x="58369" y="29209"/>
                  </a:lnTo>
                  <a:lnTo>
                    <a:pt x="58369" y="28828"/>
                  </a:lnTo>
                  <a:lnTo>
                    <a:pt x="17907" y="28828"/>
                  </a:lnTo>
                  <a:lnTo>
                    <a:pt x="17907" y="27304"/>
                  </a:lnTo>
                  <a:close/>
                </a:path>
                <a:path w="82550" h="95250">
                  <a:moveTo>
                    <a:pt x="20231" y="26542"/>
                  </a:moveTo>
                  <a:lnTo>
                    <a:pt x="19456" y="26542"/>
                  </a:lnTo>
                  <a:lnTo>
                    <a:pt x="19456" y="28066"/>
                  </a:lnTo>
                  <a:lnTo>
                    <a:pt x="18681" y="28066"/>
                  </a:lnTo>
                  <a:lnTo>
                    <a:pt x="18681" y="28828"/>
                  </a:lnTo>
                  <a:lnTo>
                    <a:pt x="58369" y="28828"/>
                  </a:lnTo>
                  <a:lnTo>
                    <a:pt x="58369" y="27304"/>
                  </a:lnTo>
                  <a:lnTo>
                    <a:pt x="20231" y="27304"/>
                  </a:lnTo>
                  <a:lnTo>
                    <a:pt x="20231" y="26542"/>
                  </a:lnTo>
                  <a:close/>
                </a:path>
                <a:path w="82550" h="95250">
                  <a:moveTo>
                    <a:pt x="15570" y="27304"/>
                  </a:moveTo>
                  <a:lnTo>
                    <a:pt x="15570" y="28066"/>
                  </a:lnTo>
                  <a:lnTo>
                    <a:pt x="16344" y="28066"/>
                  </a:lnTo>
                  <a:lnTo>
                    <a:pt x="15570" y="27304"/>
                  </a:lnTo>
                  <a:close/>
                </a:path>
                <a:path w="82550" h="95250">
                  <a:moveTo>
                    <a:pt x="21793" y="26542"/>
                  </a:moveTo>
                  <a:lnTo>
                    <a:pt x="20231" y="26542"/>
                  </a:lnTo>
                  <a:lnTo>
                    <a:pt x="20231" y="27304"/>
                  </a:lnTo>
                  <a:lnTo>
                    <a:pt x="21793" y="27304"/>
                  </a:lnTo>
                  <a:lnTo>
                    <a:pt x="21793" y="26542"/>
                  </a:lnTo>
                  <a:close/>
                </a:path>
                <a:path w="82550" h="95250">
                  <a:moveTo>
                    <a:pt x="59931" y="24256"/>
                  </a:moveTo>
                  <a:lnTo>
                    <a:pt x="58369" y="24256"/>
                  </a:lnTo>
                  <a:lnTo>
                    <a:pt x="58369" y="25018"/>
                  </a:lnTo>
                  <a:lnTo>
                    <a:pt x="22567" y="25018"/>
                  </a:lnTo>
                  <a:lnTo>
                    <a:pt x="22567" y="27304"/>
                  </a:lnTo>
                  <a:lnTo>
                    <a:pt x="59143" y="27304"/>
                  </a:lnTo>
                  <a:lnTo>
                    <a:pt x="59143" y="26542"/>
                  </a:lnTo>
                  <a:lnTo>
                    <a:pt x="59931" y="26542"/>
                  </a:lnTo>
                  <a:lnTo>
                    <a:pt x="59931" y="24256"/>
                  </a:lnTo>
                  <a:close/>
                </a:path>
                <a:path w="82550" h="95250">
                  <a:moveTo>
                    <a:pt x="25298" y="21970"/>
                  </a:moveTo>
                  <a:lnTo>
                    <a:pt x="24511" y="22732"/>
                  </a:lnTo>
                  <a:lnTo>
                    <a:pt x="24511" y="23494"/>
                  </a:lnTo>
                  <a:lnTo>
                    <a:pt x="23355" y="23494"/>
                  </a:lnTo>
                  <a:lnTo>
                    <a:pt x="23355" y="25018"/>
                  </a:lnTo>
                  <a:lnTo>
                    <a:pt x="58369" y="25018"/>
                  </a:lnTo>
                  <a:lnTo>
                    <a:pt x="57594" y="24256"/>
                  </a:lnTo>
                  <a:lnTo>
                    <a:pt x="56032" y="24256"/>
                  </a:lnTo>
                  <a:lnTo>
                    <a:pt x="56032" y="22732"/>
                  </a:lnTo>
                  <a:lnTo>
                    <a:pt x="25298" y="22732"/>
                  </a:lnTo>
                  <a:lnTo>
                    <a:pt x="25298" y="21970"/>
                  </a:lnTo>
                  <a:close/>
                </a:path>
                <a:path w="82550" h="95250">
                  <a:moveTo>
                    <a:pt x="57594" y="23494"/>
                  </a:moveTo>
                  <a:lnTo>
                    <a:pt x="56807" y="23494"/>
                  </a:lnTo>
                  <a:lnTo>
                    <a:pt x="56807" y="24256"/>
                  </a:lnTo>
                  <a:lnTo>
                    <a:pt x="57594" y="24256"/>
                  </a:lnTo>
                  <a:lnTo>
                    <a:pt x="57594" y="23494"/>
                  </a:lnTo>
                  <a:close/>
                </a:path>
                <a:path w="82550" h="95250">
                  <a:moveTo>
                    <a:pt x="61480" y="16128"/>
                  </a:moveTo>
                  <a:lnTo>
                    <a:pt x="28409" y="16128"/>
                  </a:lnTo>
                  <a:lnTo>
                    <a:pt x="28409" y="17652"/>
                  </a:lnTo>
                  <a:lnTo>
                    <a:pt x="29184" y="18414"/>
                  </a:lnTo>
                  <a:lnTo>
                    <a:pt x="28409" y="19176"/>
                  </a:lnTo>
                  <a:lnTo>
                    <a:pt x="27622" y="19176"/>
                  </a:lnTo>
                  <a:lnTo>
                    <a:pt x="26847" y="19557"/>
                  </a:lnTo>
                  <a:lnTo>
                    <a:pt x="27622" y="19557"/>
                  </a:lnTo>
                  <a:lnTo>
                    <a:pt x="27622" y="20446"/>
                  </a:lnTo>
                  <a:lnTo>
                    <a:pt x="26847" y="20446"/>
                  </a:lnTo>
                  <a:lnTo>
                    <a:pt x="26847" y="21970"/>
                  </a:lnTo>
                  <a:lnTo>
                    <a:pt x="26073" y="22732"/>
                  </a:lnTo>
                  <a:lnTo>
                    <a:pt x="56807" y="22732"/>
                  </a:lnTo>
                  <a:lnTo>
                    <a:pt x="57594" y="21970"/>
                  </a:lnTo>
                  <a:lnTo>
                    <a:pt x="57594" y="21208"/>
                  </a:lnTo>
                  <a:lnTo>
                    <a:pt x="58369" y="20446"/>
                  </a:lnTo>
                  <a:lnTo>
                    <a:pt x="58369" y="19176"/>
                  </a:lnTo>
                  <a:lnTo>
                    <a:pt x="59143" y="18414"/>
                  </a:lnTo>
                  <a:lnTo>
                    <a:pt x="59931" y="18414"/>
                  </a:lnTo>
                  <a:lnTo>
                    <a:pt x="59931" y="16890"/>
                  </a:lnTo>
                  <a:lnTo>
                    <a:pt x="60706" y="16890"/>
                  </a:lnTo>
                  <a:lnTo>
                    <a:pt x="61480" y="16128"/>
                  </a:lnTo>
                  <a:close/>
                </a:path>
                <a:path w="82550" h="95250">
                  <a:moveTo>
                    <a:pt x="62255" y="16128"/>
                  </a:moveTo>
                  <a:lnTo>
                    <a:pt x="61480" y="16128"/>
                  </a:lnTo>
                  <a:lnTo>
                    <a:pt x="61480" y="16890"/>
                  </a:lnTo>
                  <a:lnTo>
                    <a:pt x="62255" y="16890"/>
                  </a:lnTo>
                  <a:lnTo>
                    <a:pt x="62255" y="16128"/>
                  </a:lnTo>
                  <a:close/>
                </a:path>
                <a:path w="82550" h="95250">
                  <a:moveTo>
                    <a:pt x="29972" y="13842"/>
                  </a:moveTo>
                  <a:lnTo>
                    <a:pt x="29184" y="13842"/>
                  </a:lnTo>
                  <a:lnTo>
                    <a:pt x="29184" y="16128"/>
                  </a:lnTo>
                  <a:lnTo>
                    <a:pt x="34239" y="16128"/>
                  </a:lnTo>
                  <a:lnTo>
                    <a:pt x="33858" y="15366"/>
                  </a:lnTo>
                  <a:lnTo>
                    <a:pt x="33858" y="14604"/>
                  </a:lnTo>
                  <a:lnTo>
                    <a:pt x="29972" y="14604"/>
                  </a:lnTo>
                  <a:lnTo>
                    <a:pt x="29972" y="13842"/>
                  </a:lnTo>
                  <a:close/>
                </a:path>
                <a:path w="82550" h="95250">
                  <a:moveTo>
                    <a:pt x="62649" y="15366"/>
                  </a:moveTo>
                  <a:lnTo>
                    <a:pt x="34239" y="15366"/>
                  </a:lnTo>
                  <a:lnTo>
                    <a:pt x="34239" y="16128"/>
                  </a:lnTo>
                  <a:lnTo>
                    <a:pt x="62649" y="16128"/>
                  </a:lnTo>
                  <a:lnTo>
                    <a:pt x="62649" y="15366"/>
                  </a:lnTo>
                  <a:close/>
                </a:path>
                <a:path w="82550" h="95250">
                  <a:moveTo>
                    <a:pt x="38912" y="13080"/>
                  </a:moveTo>
                  <a:lnTo>
                    <a:pt x="37363" y="13080"/>
                  </a:lnTo>
                  <a:lnTo>
                    <a:pt x="37363" y="14604"/>
                  </a:lnTo>
                  <a:lnTo>
                    <a:pt x="36576" y="14604"/>
                  </a:lnTo>
                  <a:lnTo>
                    <a:pt x="36576" y="15366"/>
                  </a:lnTo>
                  <a:lnTo>
                    <a:pt x="64211" y="15366"/>
                  </a:lnTo>
                  <a:lnTo>
                    <a:pt x="64211" y="13842"/>
                  </a:lnTo>
                  <a:lnTo>
                    <a:pt x="38912" y="13842"/>
                  </a:lnTo>
                  <a:lnTo>
                    <a:pt x="38912" y="13080"/>
                  </a:lnTo>
                  <a:close/>
                </a:path>
                <a:path w="82550" h="95250">
                  <a:moveTo>
                    <a:pt x="31521" y="13080"/>
                  </a:moveTo>
                  <a:lnTo>
                    <a:pt x="30746" y="13080"/>
                  </a:lnTo>
                  <a:lnTo>
                    <a:pt x="29972" y="13842"/>
                  </a:lnTo>
                  <a:lnTo>
                    <a:pt x="29972" y="14604"/>
                  </a:lnTo>
                  <a:lnTo>
                    <a:pt x="33083" y="14604"/>
                  </a:lnTo>
                  <a:lnTo>
                    <a:pt x="33083" y="13842"/>
                  </a:lnTo>
                  <a:lnTo>
                    <a:pt x="31521" y="13842"/>
                  </a:lnTo>
                  <a:lnTo>
                    <a:pt x="31521" y="13080"/>
                  </a:lnTo>
                  <a:close/>
                </a:path>
                <a:path w="82550" h="95250">
                  <a:moveTo>
                    <a:pt x="54483" y="4952"/>
                  </a:moveTo>
                  <a:lnTo>
                    <a:pt x="53695" y="4952"/>
                  </a:lnTo>
                  <a:lnTo>
                    <a:pt x="53695" y="5841"/>
                  </a:lnTo>
                  <a:lnTo>
                    <a:pt x="43192" y="5841"/>
                  </a:lnTo>
                  <a:lnTo>
                    <a:pt x="43192" y="10794"/>
                  </a:lnTo>
                  <a:lnTo>
                    <a:pt x="42799" y="10794"/>
                  </a:lnTo>
                  <a:lnTo>
                    <a:pt x="42799" y="13080"/>
                  </a:lnTo>
                  <a:lnTo>
                    <a:pt x="42024" y="13842"/>
                  </a:lnTo>
                  <a:lnTo>
                    <a:pt x="64211" y="13842"/>
                  </a:lnTo>
                  <a:lnTo>
                    <a:pt x="64211" y="12318"/>
                  </a:lnTo>
                  <a:lnTo>
                    <a:pt x="64985" y="12318"/>
                  </a:lnTo>
                  <a:lnTo>
                    <a:pt x="64211" y="11556"/>
                  </a:lnTo>
                  <a:lnTo>
                    <a:pt x="64985" y="11556"/>
                  </a:lnTo>
                  <a:lnTo>
                    <a:pt x="64985" y="10032"/>
                  </a:lnTo>
                  <a:lnTo>
                    <a:pt x="65760" y="10032"/>
                  </a:lnTo>
                  <a:lnTo>
                    <a:pt x="65760" y="9651"/>
                  </a:lnTo>
                  <a:lnTo>
                    <a:pt x="64985" y="9651"/>
                  </a:lnTo>
                  <a:lnTo>
                    <a:pt x="64985" y="8127"/>
                  </a:lnTo>
                  <a:lnTo>
                    <a:pt x="62649" y="8127"/>
                  </a:lnTo>
                  <a:lnTo>
                    <a:pt x="62255" y="7365"/>
                  </a:lnTo>
                  <a:lnTo>
                    <a:pt x="61480" y="6603"/>
                  </a:lnTo>
                  <a:lnTo>
                    <a:pt x="54483" y="6603"/>
                  </a:lnTo>
                  <a:lnTo>
                    <a:pt x="54483" y="4952"/>
                  </a:lnTo>
                  <a:close/>
                </a:path>
                <a:path w="82550" h="95250">
                  <a:moveTo>
                    <a:pt x="64985" y="6603"/>
                  </a:moveTo>
                  <a:lnTo>
                    <a:pt x="64211" y="6603"/>
                  </a:lnTo>
                  <a:lnTo>
                    <a:pt x="62649" y="8127"/>
                  </a:lnTo>
                  <a:lnTo>
                    <a:pt x="65760" y="8127"/>
                  </a:lnTo>
                  <a:lnTo>
                    <a:pt x="65760" y="7365"/>
                  </a:lnTo>
                  <a:lnTo>
                    <a:pt x="64985" y="7365"/>
                  </a:lnTo>
                  <a:lnTo>
                    <a:pt x="64985" y="6603"/>
                  </a:lnTo>
                  <a:close/>
                </a:path>
                <a:path w="82550" h="95250">
                  <a:moveTo>
                    <a:pt x="42799" y="5841"/>
                  </a:moveTo>
                  <a:lnTo>
                    <a:pt x="42024" y="5841"/>
                  </a:lnTo>
                  <a:lnTo>
                    <a:pt x="42799" y="6603"/>
                  </a:lnTo>
                  <a:lnTo>
                    <a:pt x="42799" y="5841"/>
                  </a:lnTo>
                  <a:close/>
                </a:path>
                <a:path w="82550" h="95250">
                  <a:moveTo>
                    <a:pt x="61480" y="5841"/>
                  </a:moveTo>
                  <a:lnTo>
                    <a:pt x="55257" y="5841"/>
                  </a:lnTo>
                  <a:lnTo>
                    <a:pt x="55257" y="6603"/>
                  </a:lnTo>
                  <a:lnTo>
                    <a:pt x="61480" y="6603"/>
                  </a:lnTo>
                  <a:lnTo>
                    <a:pt x="61480" y="5841"/>
                  </a:lnTo>
                  <a:close/>
                </a:path>
                <a:path w="82550" h="95250">
                  <a:moveTo>
                    <a:pt x="47866" y="380"/>
                  </a:moveTo>
                  <a:lnTo>
                    <a:pt x="43967" y="380"/>
                  </a:lnTo>
                  <a:lnTo>
                    <a:pt x="43192" y="1142"/>
                  </a:lnTo>
                  <a:lnTo>
                    <a:pt x="43192" y="2666"/>
                  </a:lnTo>
                  <a:lnTo>
                    <a:pt x="42024" y="2666"/>
                  </a:lnTo>
                  <a:lnTo>
                    <a:pt x="42024" y="3428"/>
                  </a:lnTo>
                  <a:lnTo>
                    <a:pt x="41249" y="3428"/>
                  </a:lnTo>
                  <a:lnTo>
                    <a:pt x="41249" y="5841"/>
                  </a:lnTo>
                  <a:lnTo>
                    <a:pt x="53695" y="5841"/>
                  </a:lnTo>
                  <a:lnTo>
                    <a:pt x="53695" y="4952"/>
                  </a:lnTo>
                  <a:lnTo>
                    <a:pt x="52527" y="4952"/>
                  </a:lnTo>
                  <a:lnTo>
                    <a:pt x="51752" y="4190"/>
                  </a:lnTo>
                  <a:lnTo>
                    <a:pt x="50977" y="4190"/>
                  </a:lnTo>
                  <a:lnTo>
                    <a:pt x="50977" y="1904"/>
                  </a:lnTo>
                  <a:lnTo>
                    <a:pt x="48641" y="1904"/>
                  </a:lnTo>
                  <a:lnTo>
                    <a:pt x="48641" y="1142"/>
                  </a:lnTo>
                  <a:lnTo>
                    <a:pt x="47866" y="1142"/>
                  </a:lnTo>
                  <a:lnTo>
                    <a:pt x="47866" y="380"/>
                  </a:lnTo>
                  <a:close/>
                </a:path>
                <a:path w="82550" h="95250">
                  <a:moveTo>
                    <a:pt x="59931" y="4190"/>
                  </a:moveTo>
                  <a:lnTo>
                    <a:pt x="57594" y="4190"/>
                  </a:lnTo>
                  <a:lnTo>
                    <a:pt x="57594" y="4952"/>
                  </a:lnTo>
                  <a:lnTo>
                    <a:pt x="56032" y="4952"/>
                  </a:lnTo>
                  <a:lnTo>
                    <a:pt x="56032" y="5841"/>
                  </a:lnTo>
                  <a:lnTo>
                    <a:pt x="60706" y="5841"/>
                  </a:lnTo>
                  <a:lnTo>
                    <a:pt x="59931" y="4952"/>
                  </a:lnTo>
                  <a:lnTo>
                    <a:pt x="59931" y="4190"/>
                  </a:lnTo>
                  <a:close/>
                </a:path>
                <a:path w="82550" h="95250">
                  <a:moveTo>
                    <a:pt x="46304" y="0"/>
                  </a:moveTo>
                  <a:lnTo>
                    <a:pt x="45529" y="0"/>
                  </a:lnTo>
                  <a:lnTo>
                    <a:pt x="45529" y="380"/>
                  </a:lnTo>
                  <a:lnTo>
                    <a:pt x="46304" y="380"/>
                  </a:lnTo>
                  <a:lnTo>
                    <a:pt x="46304" y="0"/>
                  </a:lnTo>
                  <a:close/>
                </a:path>
                <a:path w="82550" h="95250">
                  <a:moveTo>
                    <a:pt x="47091" y="0"/>
                  </a:moveTo>
                  <a:lnTo>
                    <a:pt x="46304" y="380"/>
                  </a:lnTo>
                  <a:lnTo>
                    <a:pt x="47091" y="380"/>
                  </a:lnTo>
                  <a:lnTo>
                    <a:pt x="47091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6508403" y="3175994"/>
              <a:ext cx="82550" cy="95885"/>
            </a:xfrm>
            <a:custGeom>
              <a:avLst/>
              <a:gdLst/>
              <a:ahLst/>
              <a:cxnLst/>
              <a:rect l="l" t="t" r="r" b="b"/>
              <a:pathLst>
                <a:path w="82550" h="95885">
                  <a:moveTo>
                    <a:pt x="47866" y="1155"/>
                  </a:moveTo>
                  <a:lnTo>
                    <a:pt x="48641" y="1155"/>
                  </a:lnTo>
                  <a:lnTo>
                    <a:pt x="48641" y="1930"/>
                  </a:lnTo>
                  <a:lnTo>
                    <a:pt x="49415" y="1930"/>
                  </a:lnTo>
                  <a:lnTo>
                    <a:pt x="50203" y="1930"/>
                  </a:lnTo>
                  <a:lnTo>
                    <a:pt x="50977" y="1930"/>
                  </a:lnTo>
                  <a:lnTo>
                    <a:pt x="50977" y="2692"/>
                  </a:lnTo>
                  <a:lnTo>
                    <a:pt x="51752" y="2692"/>
                  </a:lnTo>
                  <a:lnTo>
                    <a:pt x="50977" y="2692"/>
                  </a:lnTo>
                  <a:lnTo>
                    <a:pt x="50977" y="3467"/>
                  </a:lnTo>
                  <a:lnTo>
                    <a:pt x="50977" y="4229"/>
                  </a:lnTo>
                  <a:lnTo>
                    <a:pt x="51752" y="4229"/>
                  </a:lnTo>
                  <a:lnTo>
                    <a:pt x="52527" y="4991"/>
                  </a:lnTo>
                  <a:lnTo>
                    <a:pt x="52920" y="4991"/>
                  </a:lnTo>
                  <a:lnTo>
                    <a:pt x="53695" y="4991"/>
                  </a:lnTo>
                  <a:lnTo>
                    <a:pt x="53695" y="5765"/>
                  </a:lnTo>
                  <a:lnTo>
                    <a:pt x="53695" y="4991"/>
                  </a:lnTo>
                  <a:lnTo>
                    <a:pt x="54483" y="4991"/>
                  </a:lnTo>
                  <a:lnTo>
                    <a:pt x="54483" y="5765"/>
                  </a:lnTo>
                  <a:lnTo>
                    <a:pt x="54483" y="6540"/>
                  </a:lnTo>
                  <a:lnTo>
                    <a:pt x="55257" y="6540"/>
                  </a:lnTo>
                  <a:lnTo>
                    <a:pt x="55257" y="5765"/>
                  </a:lnTo>
                  <a:lnTo>
                    <a:pt x="56032" y="5765"/>
                  </a:lnTo>
                  <a:lnTo>
                    <a:pt x="56032" y="4991"/>
                  </a:lnTo>
                  <a:lnTo>
                    <a:pt x="56807" y="4991"/>
                  </a:lnTo>
                  <a:lnTo>
                    <a:pt x="57594" y="4991"/>
                  </a:lnTo>
                  <a:lnTo>
                    <a:pt x="57594" y="4229"/>
                  </a:lnTo>
                  <a:lnTo>
                    <a:pt x="58369" y="4229"/>
                  </a:lnTo>
                  <a:lnTo>
                    <a:pt x="59143" y="4229"/>
                  </a:lnTo>
                  <a:lnTo>
                    <a:pt x="59931" y="4229"/>
                  </a:lnTo>
                  <a:lnTo>
                    <a:pt x="59931" y="4991"/>
                  </a:lnTo>
                  <a:lnTo>
                    <a:pt x="60706" y="5765"/>
                  </a:lnTo>
                  <a:lnTo>
                    <a:pt x="61480" y="5765"/>
                  </a:lnTo>
                  <a:lnTo>
                    <a:pt x="61480" y="6540"/>
                  </a:lnTo>
                  <a:lnTo>
                    <a:pt x="62255" y="7302"/>
                  </a:lnTo>
                  <a:lnTo>
                    <a:pt x="62649" y="8077"/>
                  </a:lnTo>
                  <a:lnTo>
                    <a:pt x="63436" y="7302"/>
                  </a:lnTo>
                  <a:lnTo>
                    <a:pt x="64211" y="6540"/>
                  </a:lnTo>
                  <a:lnTo>
                    <a:pt x="64985" y="6540"/>
                  </a:lnTo>
                  <a:lnTo>
                    <a:pt x="64985" y="7302"/>
                  </a:lnTo>
                  <a:lnTo>
                    <a:pt x="65760" y="7302"/>
                  </a:lnTo>
                  <a:lnTo>
                    <a:pt x="65760" y="8077"/>
                  </a:lnTo>
                  <a:lnTo>
                    <a:pt x="64985" y="8077"/>
                  </a:lnTo>
                  <a:lnTo>
                    <a:pt x="64985" y="8839"/>
                  </a:lnTo>
                  <a:lnTo>
                    <a:pt x="64985" y="9613"/>
                  </a:lnTo>
                  <a:lnTo>
                    <a:pt x="65760" y="9613"/>
                  </a:lnTo>
                  <a:lnTo>
                    <a:pt x="65760" y="9994"/>
                  </a:lnTo>
                  <a:lnTo>
                    <a:pt x="64985" y="9994"/>
                  </a:lnTo>
                  <a:lnTo>
                    <a:pt x="64985" y="10769"/>
                  </a:lnTo>
                  <a:lnTo>
                    <a:pt x="64985" y="11531"/>
                  </a:lnTo>
                  <a:lnTo>
                    <a:pt x="64211" y="11531"/>
                  </a:lnTo>
                  <a:lnTo>
                    <a:pt x="64985" y="12306"/>
                  </a:lnTo>
                  <a:lnTo>
                    <a:pt x="64211" y="12306"/>
                  </a:lnTo>
                  <a:lnTo>
                    <a:pt x="64211" y="13068"/>
                  </a:lnTo>
                  <a:lnTo>
                    <a:pt x="64211" y="13830"/>
                  </a:lnTo>
                  <a:lnTo>
                    <a:pt x="64211" y="14605"/>
                  </a:lnTo>
                  <a:lnTo>
                    <a:pt x="64211" y="15367"/>
                  </a:lnTo>
                  <a:lnTo>
                    <a:pt x="62649" y="15367"/>
                  </a:lnTo>
                  <a:lnTo>
                    <a:pt x="62649" y="16141"/>
                  </a:lnTo>
                  <a:lnTo>
                    <a:pt x="62255" y="16141"/>
                  </a:lnTo>
                  <a:lnTo>
                    <a:pt x="62255" y="16903"/>
                  </a:lnTo>
                  <a:lnTo>
                    <a:pt x="61480" y="16903"/>
                  </a:lnTo>
                  <a:lnTo>
                    <a:pt x="61480" y="16141"/>
                  </a:lnTo>
                  <a:lnTo>
                    <a:pt x="60706" y="16903"/>
                  </a:lnTo>
                  <a:lnTo>
                    <a:pt x="59931" y="16903"/>
                  </a:lnTo>
                  <a:lnTo>
                    <a:pt x="59931" y="17678"/>
                  </a:lnTo>
                  <a:lnTo>
                    <a:pt x="59931" y="18453"/>
                  </a:lnTo>
                  <a:lnTo>
                    <a:pt x="59143" y="18453"/>
                  </a:lnTo>
                  <a:lnTo>
                    <a:pt x="58369" y="19215"/>
                  </a:lnTo>
                  <a:lnTo>
                    <a:pt x="58369" y="19596"/>
                  </a:lnTo>
                  <a:lnTo>
                    <a:pt x="58369" y="20370"/>
                  </a:lnTo>
                  <a:lnTo>
                    <a:pt x="57594" y="21132"/>
                  </a:lnTo>
                  <a:lnTo>
                    <a:pt x="57594" y="21907"/>
                  </a:lnTo>
                  <a:lnTo>
                    <a:pt x="56807" y="22669"/>
                  </a:lnTo>
                  <a:lnTo>
                    <a:pt x="56032" y="22669"/>
                  </a:lnTo>
                  <a:lnTo>
                    <a:pt x="56032" y="23444"/>
                  </a:lnTo>
                  <a:lnTo>
                    <a:pt x="56032" y="24206"/>
                  </a:lnTo>
                  <a:lnTo>
                    <a:pt x="56807" y="24206"/>
                  </a:lnTo>
                  <a:lnTo>
                    <a:pt x="56807" y="23444"/>
                  </a:lnTo>
                  <a:lnTo>
                    <a:pt x="57594" y="23444"/>
                  </a:lnTo>
                  <a:lnTo>
                    <a:pt x="57594" y="24206"/>
                  </a:lnTo>
                  <a:lnTo>
                    <a:pt x="58369" y="24980"/>
                  </a:lnTo>
                  <a:lnTo>
                    <a:pt x="58369" y="24206"/>
                  </a:lnTo>
                  <a:lnTo>
                    <a:pt x="59143" y="24206"/>
                  </a:lnTo>
                  <a:lnTo>
                    <a:pt x="59931" y="24206"/>
                  </a:lnTo>
                  <a:lnTo>
                    <a:pt x="59931" y="24980"/>
                  </a:lnTo>
                  <a:lnTo>
                    <a:pt x="59931" y="25742"/>
                  </a:lnTo>
                  <a:lnTo>
                    <a:pt x="59931" y="26517"/>
                  </a:lnTo>
                  <a:lnTo>
                    <a:pt x="59143" y="26517"/>
                  </a:lnTo>
                  <a:lnTo>
                    <a:pt x="59143" y="27279"/>
                  </a:lnTo>
                  <a:lnTo>
                    <a:pt x="58369" y="27279"/>
                  </a:lnTo>
                  <a:lnTo>
                    <a:pt x="58369" y="28054"/>
                  </a:lnTo>
                  <a:lnTo>
                    <a:pt x="58369" y="28816"/>
                  </a:lnTo>
                  <a:lnTo>
                    <a:pt x="58369" y="29197"/>
                  </a:lnTo>
                  <a:lnTo>
                    <a:pt x="57594" y="29197"/>
                  </a:lnTo>
                  <a:lnTo>
                    <a:pt x="56807" y="29197"/>
                  </a:lnTo>
                  <a:lnTo>
                    <a:pt x="56807" y="29972"/>
                  </a:lnTo>
                  <a:lnTo>
                    <a:pt x="56032" y="29972"/>
                  </a:lnTo>
                  <a:lnTo>
                    <a:pt x="56032" y="30746"/>
                  </a:lnTo>
                  <a:lnTo>
                    <a:pt x="56807" y="31508"/>
                  </a:lnTo>
                  <a:lnTo>
                    <a:pt x="56807" y="32283"/>
                  </a:lnTo>
                  <a:lnTo>
                    <a:pt x="57594" y="32283"/>
                  </a:lnTo>
                  <a:lnTo>
                    <a:pt x="58369" y="32283"/>
                  </a:lnTo>
                  <a:lnTo>
                    <a:pt x="59143" y="33045"/>
                  </a:lnTo>
                  <a:lnTo>
                    <a:pt x="59931" y="33045"/>
                  </a:lnTo>
                  <a:lnTo>
                    <a:pt x="59931" y="33820"/>
                  </a:lnTo>
                  <a:lnTo>
                    <a:pt x="59143" y="34582"/>
                  </a:lnTo>
                  <a:lnTo>
                    <a:pt x="59931" y="34582"/>
                  </a:lnTo>
                  <a:lnTo>
                    <a:pt x="59931" y="35344"/>
                  </a:lnTo>
                  <a:lnTo>
                    <a:pt x="60706" y="35344"/>
                  </a:lnTo>
                  <a:lnTo>
                    <a:pt x="61480" y="35344"/>
                  </a:lnTo>
                  <a:lnTo>
                    <a:pt x="61480" y="36118"/>
                  </a:lnTo>
                  <a:lnTo>
                    <a:pt x="62255" y="36118"/>
                  </a:lnTo>
                  <a:lnTo>
                    <a:pt x="62255" y="36880"/>
                  </a:lnTo>
                  <a:lnTo>
                    <a:pt x="62649" y="36880"/>
                  </a:lnTo>
                  <a:lnTo>
                    <a:pt x="63436" y="37655"/>
                  </a:lnTo>
                  <a:lnTo>
                    <a:pt x="64211" y="36880"/>
                  </a:lnTo>
                  <a:lnTo>
                    <a:pt x="64211" y="37655"/>
                  </a:lnTo>
                  <a:lnTo>
                    <a:pt x="64985" y="36880"/>
                  </a:lnTo>
                  <a:lnTo>
                    <a:pt x="65760" y="36880"/>
                  </a:lnTo>
                  <a:lnTo>
                    <a:pt x="65760" y="36118"/>
                  </a:lnTo>
                  <a:lnTo>
                    <a:pt x="66548" y="36118"/>
                  </a:lnTo>
                  <a:lnTo>
                    <a:pt x="66548" y="35344"/>
                  </a:lnTo>
                  <a:lnTo>
                    <a:pt x="67322" y="35344"/>
                  </a:lnTo>
                  <a:lnTo>
                    <a:pt x="67322" y="34582"/>
                  </a:lnTo>
                  <a:lnTo>
                    <a:pt x="67322" y="33820"/>
                  </a:lnTo>
                  <a:lnTo>
                    <a:pt x="67322" y="32283"/>
                  </a:lnTo>
                  <a:lnTo>
                    <a:pt x="67322" y="31508"/>
                  </a:lnTo>
                  <a:lnTo>
                    <a:pt x="67322" y="30746"/>
                  </a:lnTo>
                  <a:lnTo>
                    <a:pt x="68097" y="30746"/>
                  </a:lnTo>
                  <a:lnTo>
                    <a:pt x="68097" y="29972"/>
                  </a:lnTo>
                  <a:lnTo>
                    <a:pt x="68872" y="29972"/>
                  </a:lnTo>
                  <a:lnTo>
                    <a:pt x="68872" y="30746"/>
                  </a:lnTo>
                  <a:lnTo>
                    <a:pt x="69659" y="31508"/>
                  </a:lnTo>
                  <a:lnTo>
                    <a:pt x="69659" y="32283"/>
                  </a:lnTo>
                  <a:lnTo>
                    <a:pt x="70434" y="33045"/>
                  </a:lnTo>
                  <a:lnTo>
                    <a:pt x="71208" y="33045"/>
                  </a:lnTo>
                  <a:lnTo>
                    <a:pt x="71208" y="33820"/>
                  </a:lnTo>
                  <a:lnTo>
                    <a:pt x="71602" y="35344"/>
                  </a:lnTo>
                  <a:lnTo>
                    <a:pt x="71208" y="36118"/>
                  </a:lnTo>
                  <a:lnTo>
                    <a:pt x="71602" y="36880"/>
                  </a:lnTo>
                  <a:lnTo>
                    <a:pt x="71208" y="37655"/>
                  </a:lnTo>
                  <a:lnTo>
                    <a:pt x="71208" y="38036"/>
                  </a:lnTo>
                  <a:lnTo>
                    <a:pt x="71208" y="38811"/>
                  </a:lnTo>
                  <a:lnTo>
                    <a:pt x="71208" y="40347"/>
                  </a:lnTo>
                  <a:lnTo>
                    <a:pt x="71602" y="40347"/>
                  </a:lnTo>
                  <a:lnTo>
                    <a:pt x="71602" y="41109"/>
                  </a:lnTo>
                  <a:lnTo>
                    <a:pt x="71602" y="44958"/>
                  </a:lnTo>
                  <a:lnTo>
                    <a:pt x="72377" y="44958"/>
                  </a:lnTo>
                  <a:lnTo>
                    <a:pt x="72377" y="45720"/>
                  </a:lnTo>
                  <a:lnTo>
                    <a:pt x="73152" y="45720"/>
                  </a:lnTo>
                  <a:lnTo>
                    <a:pt x="73152" y="46494"/>
                  </a:lnTo>
                  <a:lnTo>
                    <a:pt x="73939" y="46494"/>
                  </a:lnTo>
                  <a:lnTo>
                    <a:pt x="73939" y="47256"/>
                  </a:lnTo>
                  <a:lnTo>
                    <a:pt x="74714" y="47650"/>
                  </a:lnTo>
                  <a:lnTo>
                    <a:pt x="74714" y="48412"/>
                  </a:lnTo>
                  <a:lnTo>
                    <a:pt x="74714" y="49174"/>
                  </a:lnTo>
                  <a:lnTo>
                    <a:pt x="74714" y="48412"/>
                  </a:lnTo>
                  <a:lnTo>
                    <a:pt x="75488" y="48412"/>
                  </a:lnTo>
                  <a:lnTo>
                    <a:pt x="75488" y="49174"/>
                  </a:lnTo>
                  <a:lnTo>
                    <a:pt x="76263" y="49174"/>
                  </a:lnTo>
                  <a:lnTo>
                    <a:pt x="76263" y="49949"/>
                  </a:lnTo>
                  <a:lnTo>
                    <a:pt x="76263" y="50711"/>
                  </a:lnTo>
                  <a:lnTo>
                    <a:pt x="77050" y="51485"/>
                  </a:lnTo>
                  <a:lnTo>
                    <a:pt x="77050" y="52260"/>
                  </a:lnTo>
                  <a:lnTo>
                    <a:pt x="77825" y="53022"/>
                  </a:lnTo>
                  <a:lnTo>
                    <a:pt x="77825" y="53797"/>
                  </a:lnTo>
                  <a:lnTo>
                    <a:pt x="78600" y="54559"/>
                  </a:lnTo>
                  <a:lnTo>
                    <a:pt x="78600" y="55333"/>
                  </a:lnTo>
                  <a:lnTo>
                    <a:pt x="79387" y="56095"/>
                  </a:lnTo>
                  <a:lnTo>
                    <a:pt x="79387" y="56857"/>
                  </a:lnTo>
                  <a:lnTo>
                    <a:pt x="79387" y="57251"/>
                  </a:lnTo>
                  <a:lnTo>
                    <a:pt x="80162" y="57251"/>
                  </a:lnTo>
                  <a:lnTo>
                    <a:pt x="80937" y="57251"/>
                  </a:lnTo>
                  <a:lnTo>
                    <a:pt x="81330" y="58013"/>
                  </a:lnTo>
                  <a:lnTo>
                    <a:pt x="82105" y="58788"/>
                  </a:lnTo>
                  <a:lnTo>
                    <a:pt x="82105" y="59550"/>
                  </a:lnTo>
                  <a:lnTo>
                    <a:pt x="82105" y="60325"/>
                  </a:lnTo>
                  <a:lnTo>
                    <a:pt x="82105" y="61087"/>
                  </a:lnTo>
                  <a:lnTo>
                    <a:pt x="81330" y="61861"/>
                  </a:lnTo>
                  <a:lnTo>
                    <a:pt x="80937" y="61861"/>
                  </a:lnTo>
                  <a:lnTo>
                    <a:pt x="80162" y="62623"/>
                  </a:lnTo>
                  <a:lnTo>
                    <a:pt x="79387" y="62623"/>
                  </a:lnTo>
                  <a:lnTo>
                    <a:pt x="78600" y="62623"/>
                  </a:lnTo>
                  <a:lnTo>
                    <a:pt x="78600" y="61861"/>
                  </a:lnTo>
                  <a:lnTo>
                    <a:pt x="78600" y="61087"/>
                  </a:lnTo>
                  <a:lnTo>
                    <a:pt x="78600" y="60325"/>
                  </a:lnTo>
                  <a:lnTo>
                    <a:pt x="77825" y="60325"/>
                  </a:lnTo>
                  <a:lnTo>
                    <a:pt x="77050" y="60325"/>
                  </a:lnTo>
                  <a:lnTo>
                    <a:pt x="77050" y="61087"/>
                  </a:lnTo>
                  <a:lnTo>
                    <a:pt x="77050" y="61861"/>
                  </a:lnTo>
                  <a:lnTo>
                    <a:pt x="77050" y="62623"/>
                  </a:lnTo>
                  <a:lnTo>
                    <a:pt x="76263" y="63398"/>
                  </a:lnTo>
                  <a:lnTo>
                    <a:pt x="75488" y="63398"/>
                  </a:lnTo>
                  <a:lnTo>
                    <a:pt x="75488" y="64173"/>
                  </a:lnTo>
                  <a:lnTo>
                    <a:pt x="75488" y="64935"/>
                  </a:lnTo>
                  <a:lnTo>
                    <a:pt x="74714" y="65697"/>
                  </a:lnTo>
                  <a:lnTo>
                    <a:pt x="74714" y="66471"/>
                  </a:lnTo>
                  <a:lnTo>
                    <a:pt x="73939" y="66852"/>
                  </a:lnTo>
                  <a:lnTo>
                    <a:pt x="74714" y="66852"/>
                  </a:lnTo>
                  <a:lnTo>
                    <a:pt x="74714" y="67627"/>
                  </a:lnTo>
                  <a:lnTo>
                    <a:pt x="75488" y="67627"/>
                  </a:lnTo>
                  <a:lnTo>
                    <a:pt x="75488" y="66852"/>
                  </a:lnTo>
                  <a:lnTo>
                    <a:pt x="76263" y="66852"/>
                  </a:lnTo>
                  <a:lnTo>
                    <a:pt x="77050" y="67627"/>
                  </a:lnTo>
                  <a:lnTo>
                    <a:pt x="77050" y="68389"/>
                  </a:lnTo>
                  <a:lnTo>
                    <a:pt x="77050" y="69164"/>
                  </a:lnTo>
                  <a:lnTo>
                    <a:pt x="77050" y="69926"/>
                  </a:lnTo>
                  <a:lnTo>
                    <a:pt x="77825" y="69926"/>
                  </a:lnTo>
                  <a:lnTo>
                    <a:pt x="77825" y="70700"/>
                  </a:lnTo>
                  <a:lnTo>
                    <a:pt x="77050" y="71462"/>
                  </a:lnTo>
                  <a:lnTo>
                    <a:pt x="77050" y="72237"/>
                  </a:lnTo>
                  <a:lnTo>
                    <a:pt x="77825" y="72237"/>
                  </a:lnTo>
                  <a:lnTo>
                    <a:pt x="78600" y="72999"/>
                  </a:lnTo>
                  <a:lnTo>
                    <a:pt x="77825" y="73774"/>
                  </a:lnTo>
                  <a:lnTo>
                    <a:pt x="77825" y="74536"/>
                  </a:lnTo>
                  <a:lnTo>
                    <a:pt x="77825" y="75311"/>
                  </a:lnTo>
                  <a:lnTo>
                    <a:pt x="78600" y="75311"/>
                  </a:lnTo>
                  <a:lnTo>
                    <a:pt x="78600" y="76073"/>
                  </a:lnTo>
                  <a:lnTo>
                    <a:pt x="77825" y="76073"/>
                  </a:lnTo>
                  <a:lnTo>
                    <a:pt x="77825" y="76454"/>
                  </a:lnTo>
                  <a:lnTo>
                    <a:pt x="78600" y="76454"/>
                  </a:lnTo>
                  <a:lnTo>
                    <a:pt x="78600" y="77228"/>
                  </a:lnTo>
                  <a:lnTo>
                    <a:pt x="77825" y="77228"/>
                  </a:lnTo>
                  <a:lnTo>
                    <a:pt x="77825" y="78003"/>
                  </a:lnTo>
                  <a:lnTo>
                    <a:pt x="78600" y="78765"/>
                  </a:lnTo>
                  <a:lnTo>
                    <a:pt x="79387" y="78003"/>
                  </a:lnTo>
                  <a:lnTo>
                    <a:pt x="79387" y="78765"/>
                  </a:lnTo>
                  <a:lnTo>
                    <a:pt x="79387" y="79540"/>
                  </a:lnTo>
                  <a:lnTo>
                    <a:pt x="79387" y="80302"/>
                  </a:lnTo>
                  <a:lnTo>
                    <a:pt x="78600" y="80302"/>
                  </a:lnTo>
                  <a:lnTo>
                    <a:pt x="78600" y="81064"/>
                  </a:lnTo>
                  <a:lnTo>
                    <a:pt x="77825" y="81064"/>
                  </a:lnTo>
                  <a:lnTo>
                    <a:pt x="77050" y="81064"/>
                  </a:lnTo>
                  <a:lnTo>
                    <a:pt x="76263" y="81064"/>
                  </a:lnTo>
                  <a:lnTo>
                    <a:pt x="76263" y="81838"/>
                  </a:lnTo>
                  <a:lnTo>
                    <a:pt x="75488" y="81838"/>
                  </a:lnTo>
                  <a:lnTo>
                    <a:pt x="74714" y="81838"/>
                  </a:lnTo>
                  <a:lnTo>
                    <a:pt x="74714" y="82600"/>
                  </a:lnTo>
                  <a:lnTo>
                    <a:pt x="73939" y="82600"/>
                  </a:lnTo>
                  <a:lnTo>
                    <a:pt x="73939" y="83375"/>
                  </a:lnTo>
                  <a:lnTo>
                    <a:pt x="73152" y="83375"/>
                  </a:lnTo>
                  <a:lnTo>
                    <a:pt x="73939" y="83375"/>
                  </a:lnTo>
                  <a:lnTo>
                    <a:pt x="73152" y="83375"/>
                  </a:lnTo>
                  <a:lnTo>
                    <a:pt x="73152" y="82600"/>
                  </a:lnTo>
                  <a:lnTo>
                    <a:pt x="72377" y="81838"/>
                  </a:lnTo>
                  <a:lnTo>
                    <a:pt x="71602" y="81838"/>
                  </a:lnTo>
                  <a:lnTo>
                    <a:pt x="71208" y="82600"/>
                  </a:lnTo>
                  <a:lnTo>
                    <a:pt x="71602" y="82600"/>
                  </a:lnTo>
                  <a:lnTo>
                    <a:pt x="71602" y="83375"/>
                  </a:lnTo>
                  <a:lnTo>
                    <a:pt x="71602" y="84150"/>
                  </a:lnTo>
                  <a:lnTo>
                    <a:pt x="71602" y="84912"/>
                  </a:lnTo>
                  <a:lnTo>
                    <a:pt x="71208" y="85686"/>
                  </a:lnTo>
                  <a:lnTo>
                    <a:pt x="71208" y="84912"/>
                  </a:lnTo>
                  <a:lnTo>
                    <a:pt x="71208" y="85686"/>
                  </a:lnTo>
                  <a:lnTo>
                    <a:pt x="70434" y="85686"/>
                  </a:lnTo>
                  <a:lnTo>
                    <a:pt x="69659" y="85686"/>
                  </a:lnTo>
                  <a:lnTo>
                    <a:pt x="69659" y="86067"/>
                  </a:lnTo>
                  <a:lnTo>
                    <a:pt x="68872" y="85686"/>
                  </a:lnTo>
                  <a:lnTo>
                    <a:pt x="68872" y="86067"/>
                  </a:lnTo>
                  <a:lnTo>
                    <a:pt x="68097" y="86067"/>
                  </a:lnTo>
                  <a:lnTo>
                    <a:pt x="68097" y="85686"/>
                  </a:lnTo>
                  <a:lnTo>
                    <a:pt x="67322" y="84912"/>
                  </a:lnTo>
                  <a:lnTo>
                    <a:pt x="67322" y="84150"/>
                  </a:lnTo>
                  <a:lnTo>
                    <a:pt x="66548" y="84150"/>
                  </a:lnTo>
                  <a:lnTo>
                    <a:pt x="66548" y="84912"/>
                  </a:lnTo>
                  <a:lnTo>
                    <a:pt x="66548" y="85686"/>
                  </a:lnTo>
                  <a:lnTo>
                    <a:pt x="66548" y="86067"/>
                  </a:lnTo>
                  <a:lnTo>
                    <a:pt x="66548" y="86829"/>
                  </a:lnTo>
                  <a:lnTo>
                    <a:pt x="65760" y="86829"/>
                  </a:lnTo>
                  <a:lnTo>
                    <a:pt x="65760" y="86067"/>
                  </a:lnTo>
                  <a:lnTo>
                    <a:pt x="64985" y="86067"/>
                  </a:lnTo>
                  <a:lnTo>
                    <a:pt x="64211" y="86067"/>
                  </a:lnTo>
                  <a:lnTo>
                    <a:pt x="63436" y="86067"/>
                  </a:lnTo>
                  <a:lnTo>
                    <a:pt x="63436" y="85686"/>
                  </a:lnTo>
                  <a:lnTo>
                    <a:pt x="62649" y="85686"/>
                  </a:lnTo>
                  <a:lnTo>
                    <a:pt x="62649" y="84912"/>
                  </a:lnTo>
                  <a:lnTo>
                    <a:pt x="62255" y="85686"/>
                  </a:lnTo>
                  <a:lnTo>
                    <a:pt x="61480" y="85686"/>
                  </a:lnTo>
                  <a:lnTo>
                    <a:pt x="60706" y="85686"/>
                  </a:lnTo>
                  <a:lnTo>
                    <a:pt x="59931" y="85686"/>
                  </a:lnTo>
                  <a:lnTo>
                    <a:pt x="59931" y="84912"/>
                  </a:lnTo>
                  <a:lnTo>
                    <a:pt x="59931" y="85686"/>
                  </a:lnTo>
                  <a:lnTo>
                    <a:pt x="59143" y="85686"/>
                  </a:lnTo>
                  <a:lnTo>
                    <a:pt x="59143" y="84912"/>
                  </a:lnTo>
                  <a:lnTo>
                    <a:pt x="58369" y="85686"/>
                  </a:lnTo>
                  <a:lnTo>
                    <a:pt x="57594" y="85686"/>
                  </a:lnTo>
                  <a:lnTo>
                    <a:pt x="56807" y="85686"/>
                  </a:lnTo>
                  <a:lnTo>
                    <a:pt x="56032" y="86067"/>
                  </a:lnTo>
                  <a:lnTo>
                    <a:pt x="56807" y="86067"/>
                  </a:lnTo>
                  <a:lnTo>
                    <a:pt x="56032" y="86829"/>
                  </a:lnTo>
                  <a:lnTo>
                    <a:pt x="56807" y="86829"/>
                  </a:lnTo>
                  <a:lnTo>
                    <a:pt x="56032" y="86829"/>
                  </a:lnTo>
                  <a:lnTo>
                    <a:pt x="55257" y="87604"/>
                  </a:lnTo>
                  <a:lnTo>
                    <a:pt x="56032" y="88366"/>
                  </a:lnTo>
                  <a:lnTo>
                    <a:pt x="56032" y="89141"/>
                  </a:lnTo>
                  <a:lnTo>
                    <a:pt x="56032" y="89903"/>
                  </a:lnTo>
                  <a:lnTo>
                    <a:pt x="55257" y="90678"/>
                  </a:lnTo>
                  <a:lnTo>
                    <a:pt x="55257" y="91440"/>
                  </a:lnTo>
                  <a:lnTo>
                    <a:pt x="54483" y="91440"/>
                  </a:lnTo>
                  <a:lnTo>
                    <a:pt x="54483" y="90678"/>
                  </a:lnTo>
                  <a:lnTo>
                    <a:pt x="54483" y="91440"/>
                  </a:lnTo>
                  <a:lnTo>
                    <a:pt x="53695" y="92214"/>
                  </a:lnTo>
                  <a:lnTo>
                    <a:pt x="53695" y="92976"/>
                  </a:lnTo>
                  <a:lnTo>
                    <a:pt x="52920" y="92976"/>
                  </a:lnTo>
                  <a:lnTo>
                    <a:pt x="48641" y="92976"/>
                  </a:lnTo>
                  <a:lnTo>
                    <a:pt x="48641" y="93751"/>
                  </a:lnTo>
                  <a:lnTo>
                    <a:pt x="47866" y="93751"/>
                  </a:lnTo>
                  <a:lnTo>
                    <a:pt x="47091" y="93751"/>
                  </a:lnTo>
                  <a:lnTo>
                    <a:pt x="46304" y="93751"/>
                  </a:lnTo>
                  <a:lnTo>
                    <a:pt x="45529" y="93751"/>
                  </a:lnTo>
                  <a:lnTo>
                    <a:pt x="46304" y="94513"/>
                  </a:lnTo>
                  <a:lnTo>
                    <a:pt x="45529" y="95288"/>
                  </a:lnTo>
                  <a:lnTo>
                    <a:pt x="44754" y="95288"/>
                  </a:lnTo>
                  <a:lnTo>
                    <a:pt x="43967" y="95288"/>
                  </a:lnTo>
                  <a:lnTo>
                    <a:pt x="43967" y="94513"/>
                  </a:lnTo>
                  <a:lnTo>
                    <a:pt x="43192" y="94513"/>
                  </a:lnTo>
                  <a:lnTo>
                    <a:pt x="42799" y="94513"/>
                  </a:lnTo>
                  <a:lnTo>
                    <a:pt x="42799" y="93751"/>
                  </a:lnTo>
                  <a:lnTo>
                    <a:pt x="43192" y="93751"/>
                  </a:lnTo>
                  <a:lnTo>
                    <a:pt x="43192" y="92976"/>
                  </a:lnTo>
                  <a:lnTo>
                    <a:pt x="43192" y="92214"/>
                  </a:lnTo>
                  <a:lnTo>
                    <a:pt x="43192" y="91440"/>
                  </a:lnTo>
                  <a:lnTo>
                    <a:pt x="43192" y="90678"/>
                  </a:lnTo>
                  <a:lnTo>
                    <a:pt x="42799" y="90678"/>
                  </a:lnTo>
                  <a:lnTo>
                    <a:pt x="42024" y="89903"/>
                  </a:lnTo>
                  <a:lnTo>
                    <a:pt x="42024" y="90678"/>
                  </a:lnTo>
                  <a:lnTo>
                    <a:pt x="41249" y="89903"/>
                  </a:lnTo>
                  <a:lnTo>
                    <a:pt x="41249" y="90678"/>
                  </a:lnTo>
                  <a:lnTo>
                    <a:pt x="41249" y="89903"/>
                  </a:lnTo>
                  <a:lnTo>
                    <a:pt x="40474" y="89903"/>
                  </a:lnTo>
                  <a:lnTo>
                    <a:pt x="39687" y="89903"/>
                  </a:lnTo>
                  <a:lnTo>
                    <a:pt x="38912" y="88366"/>
                  </a:lnTo>
                  <a:lnTo>
                    <a:pt x="38138" y="88366"/>
                  </a:lnTo>
                  <a:lnTo>
                    <a:pt x="38912" y="87604"/>
                  </a:lnTo>
                  <a:lnTo>
                    <a:pt x="38138" y="87604"/>
                  </a:lnTo>
                  <a:lnTo>
                    <a:pt x="38138" y="86829"/>
                  </a:lnTo>
                  <a:lnTo>
                    <a:pt x="38138" y="86067"/>
                  </a:lnTo>
                  <a:lnTo>
                    <a:pt x="38138" y="85686"/>
                  </a:lnTo>
                  <a:lnTo>
                    <a:pt x="37363" y="85686"/>
                  </a:lnTo>
                  <a:lnTo>
                    <a:pt x="37363" y="84912"/>
                  </a:lnTo>
                  <a:lnTo>
                    <a:pt x="36576" y="84912"/>
                  </a:lnTo>
                  <a:lnTo>
                    <a:pt x="37363" y="84150"/>
                  </a:lnTo>
                  <a:lnTo>
                    <a:pt x="36576" y="84150"/>
                  </a:lnTo>
                  <a:lnTo>
                    <a:pt x="37363" y="83375"/>
                  </a:lnTo>
                  <a:lnTo>
                    <a:pt x="37363" y="82600"/>
                  </a:lnTo>
                  <a:lnTo>
                    <a:pt x="36576" y="82600"/>
                  </a:lnTo>
                  <a:lnTo>
                    <a:pt x="37363" y="82600"/>
                  </a:lnTo>
                  <a:lnTo>
                    <a:pt x="37363" y="81838"/>
                  </a:lnTo>
                  <a:lnTo>
                    <a:pt x="36576" y="81838"/>
                  </a:lnTo>
                  <a:lnTo>
                    <a:pt x="35801" y="81838"/>
                  </a:lnTo>
                  <a:lnTo>
                    <a:pt x="35801" y="81064"/>
                  </a:lnTo>
                  <a:lnTo>
                    <a:pt x="35026" y="81064"/>
                  </a:lnTo>
                  <a:lnTo>
                    <a:pt x="34239" y="81064"/>
                  </a:lnTo>
                  <a:lnTo>
                    <a:pt x="33858" y="80302"/>
                  </a:lnTo>
                  <a:lnTo>
                    <a:pt x="34239" y="79540"/>
                  </a:lnTo>
                  <a:lnTo>
                    <a:pt x="35026" y="79540"/>
                  </a:lnTo>
                  <a:lnTo>
                    <a:pt x="35026" y="78765"/>
                  </a:lnTo>
                  <a:lnTo>
                    <a:pt x="35026" y="78003"/>
                  </a:lnTo>
                  <a:lnTo>
                    <a:pt x="35801" y="78003"/>
                  </a:lnTo>
                  <a:lnTo>
                    <a:pt x="36576" y="78003"/>
                  </a:lnTo>
                  <a:lnTo>
                    <a:pt x="36576" y="77228"/>
                  </a:lnTo>
                  <a:lnTo>
                    <a:pt x="36576" y="76454"/>
                  </a:lnTo>
                  <a:lnTo>
                    <a:pt x="36576" y="76073"/>
                  </a:lnTo>
                  <a:lnTo>
                    <a:pt x="36576" y="75311"/>
                  </a:lnTo>
                  <a:lnTo>
                    <a:pt x="36576" y="76073"/>
                  </a:lnTo>
                  <a:lnTo>
                    <a:pt x="36576" y="75311"/>
                  </a:lnTo>
                  <a:lnTo>
                    <a:pt x="35801" y="75311"/>
                  </a:lnTo>
                  <a:lnTo>
                    <a:pt x="35026" y="75311"/>
                  </a:lnTo>
                  <a:lnTo>
                    <a:pt x="35026" y="74536"/>
                  </a:lnTo>
                  <a:lnTo>
                    <a:pt x="35026" y="75311"/>
                  </a:lnTo>
                  <a:lnTo>
                    <a:pt x="34239" y="75311"/>
                  </a:lnTo>
                  <a:lnTo>
                    <a:pt x="34239" y="76073"/>
                  </a:lnTo>
                  <a:lnTo>
                    <a:pt x="34239" y="76454"/>
                  </a:lnTo>
                  <a:lnTo>
                    <a:pt x="33858" y="76454"/>
                  </a:lnTo>
                  <a:lnTo>
                    <a:pt x="33858" y="77228"/>
                  </a:lnTo>
                  <a:lnTo>
                    <a:pt x="33083" y="77228"/>
                  </a:lnTo>
                  <a:lnTo>
                    <a:pt x="33083" y="78003"/>
                  </a:lnTo>
                  <a:lnTo>
                    <a:pt x="33083" y="78765"/>
                  </a:lnTo>
                  <a:lnTo>
                    <a:pt x="32296" y="78765"/>
                  </a:lnTo>
                  <a:lnTo>
                    <a:pt x="31521" y="78765"/>
                  </a:lnTo>
                  <a:lnTo>
                    <a:pt x="31521" y="79540"/>
                  </a:lnTo>
                  <a:lnTo>
                    <a:pt x="30746" y="80302"/>
                  </a:lnTo>
                  <a:lnTo>
                    <a:pt x="29972" y="80302"/>
                  </a:lnTo>
                  <a:lnTo>
                    <a:pt x="29184" y="80302"/>
                  </a:lnTo>
                  <a:lnTo>
                    <a:pt x="29184" y="81064"/>
                  </a:lnTo>
                  <a:lnTo>
                    <a:pt x="28409" y="81838"/>
                  </a:lnTo>
                  <a:lnTo>
                    <a:pt x="28409" y="82600"/>
                  </a:lnTo>
                  <a:lnTo>
                    <a:pt x="28409" y="83375"/>
                  </a:lnTo>
                  <a:lnTo>
                    <a:pt x="27622" y="83375"/>
                  </a:lnTo>
                  <a:lnTo>
                    <a:pt x="27622" y="82600"/>
                  </a:lnTo>
                  <a:lnTo>
                    <a:pt x="26847" y="81838"/>
                  </a:lnTo>
                  <a:lnTo>
                    <a:pt x="26073" y="81838"/>
                  </a:lnTo>
                  <a:lnTo>
                    <a:pt x="25298" y="81838"/>
                  </a:lnTo>
                  <a:lnTo>
                    <a:pt x="25298" y="82600"/>
                  </a:lnTo>
                  <a:lnTo>
                    <a:pt x="24511" y="82600"/>
                  </a:lnTo>
                  <a:lnTo>
                    <a:pt x="24511" y="81838"/>
                  </a:lnTo>
                  <a:lnTo>
                    <a:pt x="24130" y="81838"/>
                  </a:lnTo>
                  <a:lnTo>
                    <a:pt x="24130" y="81064"/>
                  </a:lnTo>
                  <a:lnTo>
                    <a:pt x="24511" y="81064"/>
                  </a:lnTo>
                  <a:lnTo>
                    <a:pt x="24511" y="80302"/>
                  </a:lnTo>
                  <a:lnTo>
                    <a:pt x="24130" y="80302"/>
                  </a:lnTo>
                  <a:lnTo>
                    <a:pt x="23355" y="80302"/>
                  </a:lnTo>
                  <a:lnTo>
                    <a:pt x="23355" y="81064"/>
                  </a:lnTo>
                  <a:lnTo>
                    <a:pt x="22567" y="81064"/>
                  </a:lnTo>
                  <a:lnTo>
                    <a:pt x="22567" y="80302"/>
                  </a:lnTo>
                  <a:lnTo>
                    <a:pt x="21793" y="80302"/>
                  </a:lnTo>
                  <a:lnTo>
                    <a:pt x="21793" y="79540"/>
                  </a:lnTo>
                  <a:lnTo>
                    <a:pt x="21018" y="80302"/>
                  </a:lnTo>
                  <a:lnTo>
                    <a:pt x="20231" y="80302"/>
                  </a:lnTo>
                  <a:lnTo>
                    <a:pt x="19456" y="79540"/>
                  </a:lnTo>
                  <a:lnTo>
                    <a:pt x="20231" y="78765"/>
                  </a:lnTo>
                  <a:lnTo>
                    <a:pt x="19456" y="78765"/>
                  </a:lnTo>
                  <a:lnTo>
                    <a:pt x="18681" y="78765"/>
                  </a:lnTo>
                  <a:lnTo>
                    <a:pt x="17907" y="78765"/>
                  </a:lnTo>
                  <a:lnTo>
                    <a:pt x="16344" y="78003"/>
                  </a:lnTo>
                  <a:lnTo>
                    <a:pt x="15570" y="78765"/>
                  </a:lnTo>
                  <a:lnTo>
                    <a:pt x="14795" y="78765"/>
                  </a:lnTo>
                  <a:lnTo>
                    <a:pt x="14401" y="78765"/>
                  </a:lnTo>
                  <a:lnTo>
                    <a:pt x="14401" y="78003"/>
                  </a:lnTo>
                  <a:lnTo>
                    <a:pt x="14795" y="78003"/>
                  </a:lnTo>
                  <a:lnTo>
                    <a:pt x="14401" y="78003"/>
                  </a:lnTo>
                  <a:lnTo>
                    <a:pt x="14401" y="74536"/>
                  </a:lnTo>
                  <a:lnTo>
                    <a:pt x="13627" y="74536"/>
                  </a:lnTo>
                  <a:lnTo>
                    <a:pt x="13627" y="73774"/>
                  </a:lnTo>
                  <a:lnTo>
                    <a:pt x="13627" y="72999"/>
                  </a:lnTo>
                  <a:lnTo>
                    <a:pt x="12839" y="72237"/>
                  </a:lnTo>
                  <a:lnTo>
                    <a:pt x="12839" y="71462"/>
                  </a:lnTo>
                  <a:lnTo>
                    <a:pt x="12839" y="70700"/>
                  </a:lnTo>
                  <a:lnTo>
                    <a:pt x="12065" y="70700"/>
                  </a:lnTo>
                  <a:lnTo>
                    <a:pt x="12065" y="69926"/>
                  </a:lnTo>
                  <a:lnTo>
                    <a:pt x="11290" y="69926"/>
                  </a:lnTo>
                  <a:lnTo>
                    <a:pt x="11290" y="69164"/>
                  </a:lnTo>
                  <a:lnTo>
                    <a:pt x="11290" y="68389"/>
                  </a:lnTo>
                  <a:lnTo>
                    <a:pt x="12065" y="68389"/>
                  </a:lnTo>
                  <a:lnTo>
                    <a:pt x="11290" y="68389"/>
                  </a:lnTo>
                  <a:lnTo>
                    <a:pt x="11290" y="67627"/>
                  </a:lnTo>
                  <a:lnTo>
                    <a:pt x="12065" y="67627"/>
                  </a:lnTo>
                  <a:lnTo>
                    <a:pt x="12839" y="67627"/>
                  </a:lnTo>
                  <a:lnTo>
                    <a:pt x="12839" y="66852"/>
                  </a:lnTo>
                  <a:lnTo>
                    <a:pt x="12839" y="66471"/>
                  </a:lnTo>
                  <a:lnTo>
                    <a:pt x="12065" y="66471"/>
                  </a:lnTo>
                  <a:lnTo>
                    <a:pt x="12065" y="65697"/>
                  </a:lnTo>
                  <a:lnTo>
                    <a:pt x="11290" y="65697"/>
                  </a:lnTo>
                  <a:lnTo>
                    <a:pt x="11290" y="64935"/>
                  </a:lnTo>
                  <a:lnTo>
                    <a:pt x="10502" y="64935"/>
                  </a:lnTo>
                  <a:lnTo>
                    <a:pt x="9728" y="64935"/>
                  </a:lnTo>
                  <a:lnTo>
                    <a:pt x="9728" y="64173"/>
                  </a:lnTo>
                  <a:lnTo>
                    <a:pt x="9728" y="63398"/>
                  </a:lnTo>
                  <a:lnTo>
                    <a:pt x="8953" y="63398"/>
                  </a:lnTo>
                  <a:lnTo>
                    <a:pt x="8178" y="63398"/>
                  </a:lnTo>
                  <a:lnTo>
                    <a:pt x="8178" y="62623"/>
                  </a:lnTo>
                  <a:lnTo>
                    <a:pt x="7391" y="61861"/>
                  </a:lnTo>
                  <a:lnTo>
                    <a:pt x="7391" y="61087"/>
                  </a:lnTo>
                  <a:lnTo>
                    <a:pt x="6616" y="61087"/>
                  </a:lnTo>
                  <a:lnTo>
                    <a:pt x="5842" y="61861"/>
                  </a:lnTo>
                  <a:lnTo>
                    <a:pt x="5842" y="61087"/>
                  </a:lnTo>
                  <a:lnTo>
                    <a:pt x="5448" y="61087"/>
                  </a:lnTo>
                  <a:lnTo>
                    <a:pt x="5448" y="60325"/>
                  </a:lnTo>
                  <a:lnTo>
                    <a:pt x="4673" y="60325"/>
                  </a:lnTo>
                  <a:lnTo>
                    <a:pt x="4673" y="61087"/>
                  </a:lnTo>
                  <a:lnTo>
                    <a:pt x="3898" y="61087"/>
                  </a:lnTo>
                  <a:lnTo>
                    <a:pt x="3111" y="61087"/>
                  </a:lnTo>
                  <a:lnTo>
                    <a:pt x="3111" y="60325"/>
                  </a:lnTo>
                  <a:lnTo>
                    <a:pt x="3111" y="59550"/>
                  </a:lnTo>
                  <a:lnTo>
                    <a:pt x="2336" y="59550"/>
                  </a:lnTo>
                  <a:lnTo>
                    <a:pt x="2336" y="54559"/>
                  </a:lnTo>
                  <a:lnTo>
                    <a:pt x="1562" y="53797"/>
                  </a:lnTo>
                  <a:lnTo>
                    <a:pt x="2336" y="53797"/>
                  </a:lnTo>
                  <a:lnTo>
                    <a:pt x="2336" y="53022"/>
                  </a:lnTo>
                  <a:lnTo>
                    <a:pt x="2336" y="52260"/>
                  </a:lnTo>
                  <a:lnTo>
                    <a:pt x="1562" y="51485"/>
                  </a:lnTo>
                  <a:lnTo>
                    <a:pt x="1562" y="50711"/>
                  </a:lnTo>
                  <a:lnTo>
                    <a:pt x="1562" y="49949"/>
                  </a:lnTo>
                  <a:lnTo>
                    <a:pt x="787" y="49949"/>
                  </a:lnTo>
                  <a:lnTo>
                    <a:pt x="787" y="49174"/>
                  </a:lnTo>
                  <a:lnTo>
                    <a:pt x="1562" y="48412"/>
                  </a:lnTo>
                  <a:lnTo>
                    <a:pt x="2336" y="48412"/>
                  </a:lnTo>
                  <a:lnTo>
                    <a:pt x="3111" y="48412"/>
                  </a:lnTo>
                  <a:lnTo>
                    <a:pt x="3898" y="48412"/>
                  </a:lnTo>
                  <a:lnTo>
                    <a:pt x="4673" y="48412"/>
                  </a:lnTo>
                  <a:lnTo>
                    <a:pt x="5448" y="47650"/>
                  </a:lnTo>
                  <a:lnTo>
                    <a:pt x="5448" y="48412"/>
                  </a:lnTo>
                  <a:lnTo>
                    <a:pt x="5842" y="48412"/>
                  </a:lnTo>
                  <a:lnTo>
                    <a:pt x="6616" y="48412"/>
                  </a:lnTo>
                  <a:lnTo>
                    <a:pt x="6616" y="47650"/>
                  </a:lnTo>
                  <a:lnTo>
                    <a:pt x="6616" y="47256"/>
                  </a:lnTo>
                  <a:lnTo>
                    <a:pt x="6616" y="46494"/>
                  </a:lnTo>
                  <a:lnTo>
                    <a:pt x="7391" y="46494"/>
                  </a:lnTo>
                  <a:lnTo>
                    <a:pt x="8178" y="45720"/>
                  </a:lnTo>
                  <a:lnTo>
                    <a:pt x="8178" y="44958"/>
                  </a:lnTo>
                  <a:lnTo>
                    <a:pt x="7391" y="44958"/>
                  </a:lnTo>
                  <a:lnTo>
                    <a:pt x="7391" y="44183"/>
                  </a:lnTo>
                  <a:lnTo>
                    <a:pt x="6616" y="44183"/>
                  </a:lnTo>
                  <a:lnTo>
                    <a:pt x="5842" y="44183"/>
                  </a:lnTo>
                  <a:lnTo>
                    <a:pt x="5842" y="43421"/>
                  </a:lnTo>
                  <a:lnTo>
                    <a:pt x="6616" y="43421"/>
                  </a:lnTo>
                  <a:lnTo>
                    <a:pt x="6616" y="42659"/>
                  </a:lnTo>
                  <a:lnTo>
                    <a:pt x="7391" y="41884"/>
                  </a:lnTo>
                  <a:lnTo>
                    <a:pt x="6616" y="41884"/>
                  </a:lnTo>
                  <a:lnTo>
                    <a:pt x="6616" y="41109"/>
                  </a:lnTo>
                  <a:lnTo>
                    <a:pt x="5842" y="41109"/>
                  </a:lnTo>
                  <a:lnTo>
                    <a:pt x="5448" y="40347"/>
                  </a:lnTo>
                  <a:lnTo>
                    <a:pt x="5448" y="39573"/>
                  </a:lnTo>
                  <a:lnTo>
                    <a:pt x="4673" y="39573"/>
                  </a:lnTo>
                  <a:lnTo>
                    <a:pt x="4673" y="40347"/>
                  </a:lnTo>
                  <a:lnTo>
                    <a:pt x="4673" y="39573"/>
                  </a:lnTo>
                  <a:lnTo>
                    <a:pt x="3898" y="39573"/>
                  </a:lnTo>
                  <a:lnTo>
                    <a:pt x="3898" y="40347"/>
                  </a:lnTo>
                  <a:lnTo>
                    <a:pt x="3898" y="39573"/>
                  </a:lnTo>
                  <a:lnTo>
                    <a:pt x="3111" y="39573"/>
                  </a:lnTo>
                  <a:lnTo>
                    <a:pt x="2336" y="39573"/>
                  </a:lnTo>
                  <a:lnTo>
                    <a:pt x="2336" y="38811"/>
                  </a:lnTo>
                  <a:lnTo>
                    <a:pt x="1562" y="38811"/>
                  </a:lnTo>
                  <a:lnTo>
                    <a:pt x="1562" y="38036"/>
                  </a:lnTo>
                  <a:lnTo>
                    <a:pt x="787" y="38036"/>
                  </a:lnTo>
                  <a:lnTo>
                    <a:pt x="787" y="37655"/>
                  </a:lnTo>
                  <a:lnTo>
                    <a:pt x="0" y="37655"/>
                  </a:lnTo>
                  <a:lnTo>
                    <a:pt x="0" y="36880"/>
                  </a:lnTo>
                  <a:lnTo>
                    <a:pt x="787" y="36880"/>
                  </a:lnTo>
                  <a:lnTo>
                    <a:pt x="787" y="36118"/>
                  </a:lnTo>
                  <a:lnTo>
                    <a:pt x="787" y="35344"/>
                  </a:lnTo>
                  <a:lnTo>
                    <a:pt x="787" y="36118"/>
                  </a:lnTo>
                  <a:lnTo>
                    <a:pt x="1562" y="36118"/>
                  </a:lnTo>
                  <a:lnTo>
                    <a:pt x="1562" y="35344"/>
                  </a:lnTo>
                  <a:lnTo>
                    <a:pt x="1562" y="36118"/>
                  </a:lnTo>
                  <a:lnTo>
                    <a:pt x="2336" y="36118"/>
                  </a:lnTo>
                  <a:lnTo>
                    <a:pt x="2336" y="36880"/>
                  </a:lnTo>
                  <a:lnTo>
                    <a:pt x="2336" y="37655"/>
                  </a:lnTo>
                  <a:lnTo>
                    <a:pt x="3111" y="36880"/>
                  </a:lnTo>
                  <a:lnTo>
                    <a:pt x="3111" y="36118"/>
                  </a:lnTo>
                  <a:lnTo>
                    <a:pt x="3111" y="35344"/>
                  </a:lnTo>
                  <a:lnTo>
                    <a:pt x="3898" y="34582"/>
                  </a:lnTo>
                  <a:lnTo>
                    <a:pt x="3898" y="33820"/>
                  </a:lnTo>
                  <a:lnTo>
                    <a:pt x="4673" y="33045"/>
                  </a:lnTo>
                  <a:lnTo>
                    <a:pt x="5448" y="32283"/>
                  </a:lnTo>
                  <a:lnTo>
                    <a:pt x="5842" y="32283"/>
                  </a:lnTo>
                  <a:lnTo>
                    <a:pt x="6616" y="33045"/>
                  </a:lnTo>
                  <a:lnTo>
                    <a:pt x="7391" y="33045"/>
                  </a:lnTo>
                  <a:lnTo>
                    <a:pt x="7391" y="32283"/>
                  </a:lnTo>
                  <a:lnTo>
                    <a:pt x="8178" y="32283"/>
                  </a:lnTo>
                  <a:lnTo>
                    <a:pt x="8178" y="31508"/>
                  </a:lnTo>
                  <a:lnTo>
                    <a:pt x="8953" y="31508"/>
                  </a:lnTo>
                  <a:lnTo>
                    <a:pt x="9728" y="31508"/>
                  </a:lnTo>
                  <a:lnTo>
                    <a:pt x="10502" y="31508"/>
                  </a:lnTo>
                  <a:lnTo>
                    <a:pt x="10502" y="30746"/>
                  </a:lnTo>
                  <a:lnTo>
                    <a:pt x="11290" y="29972"/>
                  </a:lnTo>
                  <a:lnTo>
                    <a:pt x="12065" y="29197"/>
                  </a:lnTo>
                  <a:lnTo>
                    <a:pt x="12839" y="29197"/>
                  </a:lnTo>
                  <a:lnTo>
                    <a:pt x="13627" y="29197"/>
                  </a:lnTo>
                  <a:lnTo>
                    <a:pt x="14401" y="29197"/>
                  </a:lnTo>
                  <a:lnTo>
                    <a:pt x="14795" y="28816"/>
                  </a:lnTo>
                  <a:lnTo>
                    <a:pt x="14795" y="28054"/>
                  </a:lnTo>
                  <a:lnTo>
                    <a:pt x="15570" y="28054"/>
                  </a:lnTo>
                  <a:lnTo>
                    <a:pt x="15570" y="27279"/>
                  </a:lnTo>
                  <a:lnTo>
                    <a:pt x="16344" y="28054"/>
                  </a:lnTo>
                  <a:lnTo>
                    <a:pt x="17119" y="27279"/>
                  </a:lnTo>
                  <a:lnTo>
                    <a:pt x="17907" y="27279"/>
                  </a:lnTo>
                  <a:lnTo>
                    <a:pt x="17907" y="28054"/>
                  </a:lnTo>
                  <a:lnTo>
                    <a:pt x="17907" y="28816"/>
                  </a:lnTo>
                  <a:lnTo>
                    <a:pt x="18681" y="28816"/>
                  </a:lnTo>
                  <a:lnTo>
                    <a:pt x="18681" y="28054"/>
                  </a:lnTo>
                  <a:lnTo>
                    <a:pt x="19456" y="28054"/>
                  </a:lnTo>
                  <a:lnTo>
                    <a:pt x="19456" y="27279"/>
                  </a:lnTo>
                  <a:lnTo>
                    <a:pt x="19456" y="26517"/>
                  </a:lnTo>
                  <a:lnTo>
                    <a:pt x="20231" y="26517"/>
                  </a:lnTo>
                  <a:lnTo>
                    <a:pt x="20231" y="27279"/>
                  </a:lnTo>
                  <a:lnTo>
                    <a:pt x="20231" y="26517"/>
                  </a:lnTo>
                  <a:lnTo>
                    <a:pt x="21018" y="26517"/>
                  </a:lnTo>
                  <a:lnTo>
                    <a:pt x="21793" y="26517"/>
                  </a:lnTo>
                  <a:lnTo>
                    <a:pt x="21793" y="27279"/>
                  </a:lnTo>
                  <a:lnTo>
                    <a:pt x="22567" y="27279"/>
                  </a:lnTo>
                  <a:lnTo>
                    <a:pt x="22567" y="26517"/>
                  </a:lnTo>
                  <a:lnTo>
                    <a:pt x="22567" y="25742"/>
                  </a:lnTo>
                  <a:lnTo>
                    <a:pt x="22567" y="24980"/>
                  </a:lnTo>
                  <a:lnTo>
                    <a:pt x="23355" y="24980"/>
                  </a:lnTo>
                  <a:lnTo>
                    <a:pt x="23355" y="24206"/>
                  </a:lnTo>
                  <a:lnTo>
                    <a:pt x="23355" y="23444"/>
                  </a:lnTo>
                  <a:lnTo>
                    <a:pt x="24130" y="23444"/>
                  </a:lnTo>
                  <a:lnTo>
                    <a:pt x="24511" y="23444"/>
                  </a:lnTo>
                  <a:lnTo>
                    <a:pt x="24511" y="22669"/>
                  </a:lnTo>
                  <a:lnTo>
                    <a:pt x="25298" y="21907"/>
                  </a:lnTo>
                  <a:lnTo>
                    <a:pt x="25298" y="22669"/>
                  </a:lnTo>
                  <a:lnTo>
                    <a:pt x="26073" y="22669"/>
                  </a:lnTo>
                  <a:lnTo>
                    <a:pt x="26847" y="21907"/>
                  </a:lnTo>
                  <a:lnTo>
                    <a:pt x="26847" y="21132"/>
                  </a:lnTo>
                  <a:lnTo>
                    <a:pt x="26847" y="20370"/>
                  </a:lnTo>
                  <a:lnTo>
                    <a:pt x="27622" y="20370"/>
                  </a:lnTo>
                  <a:lnTo>
                    <a:pt x="27622" y="19596"/>
                  </a:lnTo>
                  <a:lnTo>
                    <a:pt x="26847" y="19596"/>
                  </a:lnTo>
                  <a:lnTo>
                    <a:pt x="27622" y="19215"/>
                  </a:lnTo>
                  <a:lnTo>
                    <a:pt x="28409" y="19215"/>
                  </a:lnTo>
                  <a:lnTo>
                    <a:pt x="29184" y="18453"/>
                  </a:lnTo>
                  <a:lnTo>
                    <a:pt x="28409" y="17678"/>
                  </a:lnTo>
                  <a:lnTo>
                    <a:pt x="28409" y="16903"/>
                  </a:lnTo>
                  <a:lnTo>
                    <a:pt x="28409" y="16141"/>
                  </a:lnTo>
                  <a:lnTo>
                    <a:pt x="29184" y="16141"/>
                  </a:lnTo>
                  <a:lnTo>
                    <a:pt x="29184" y="15367"/>
                  </a:lnTo>
                  <a:lnTo>
                    <a:pt x="29972" y="15367"/>
                  </a:lnTo>
                  <a:lnTo>
                    <a:pt x="29184" y="15367"/>
                  </a:lnTo>
                  <a:lnTo>
                    <a:pt x="29184" y="14605"/>
                  </a:lnTo>
                  <a:lnTo>
                    <a:pt x="28409" y="14605"/>
                  </a:lnTo>
                  <a:lnTo>
                    <a:pt x="29184" y="14605"/>
                  </a:lnTo>
                  <a:lnTo>
                    <a:pt x="29184" y="13830"/>
                  </a:lnTo>
                  <a:lnTo>
                    <a:pt x="29972" y="13830"/>
                  </a:lnTo>
                  <a:lnTo>
                    <a:pt x="29972" y="14605"/>
                  </a:lnTo>
                  <a:lnTo>
                    <a:pt x="29972" y="13830"/>
                  </a:lnTo>
                  <a:lnTo>
                    <a:pt x="30746" y="13068"/>
                  </a:lnTo>
                  <a:lnTo>
                    <a:pt x="29972" y="13068"/>
                  </a:lnTo>
                  <a:lnTo>
                    <a:pt x="30746" y="13068"/>
                  </a:lnTo>
                  <a:lnTo>
                    <a:pt x="29972" y="13068"/>
                  </a:lnTo>
                  <a:lnTo>
                    <a:pt x="30746" y="13068"/>
                  </a:lnTo>
                  <a:lnTo>
                    <a:pt x="31521" y="13068"/>
                  </a:lnTo>
                  <a:lnTo>
                    <a:pt x="31521" y="13830"/>
                  </a:lnTo>
                  <a:lnTo>
                    <a:pt x="32296" y="13830"/>
                  </a:lnTo>
                  <a:lnTo>
                    <a:pt x="33083" y="13830"/>
                  </a:lnTo>
                  <a:lnTo>
                    <a:pt x="33083" y="14605"/>
                  </a:lnTo>
                  <a:lnTo>
                    <a:pt x="33858" y="14605"/>
                  </a:lnTo>
                  <a:lnTo>
                    <a:pt x="33858" y="15367"/>
                  </a:lnTo>
                  <a:lnTo>
                    <a:pt x="34239" y="16141"/>
                  </a:lnTo>
                  <a:lnTo>
                    <a:pt x="34239" y="15367"/>
                  </a:lnTo>
                  <a:lnTo>
                    <a:pt x="35026" y="15367"/>
                  </a:lnTo>
                  <a:lnTo>
                    <a:pt x="35801" y="15367"/>
                  </a:lnTo>
                  <a:lnTo>
                    <a:pt x="36576" y="15367"/>
                  </a:lnTo>
                  <a:lnTo>
                    <a:pt x="36576" y="14605"/>
                  </a:lnTo>
                  <a:lnTo>
                    <a:pt x="37363" y="14605"/>
                  </a:lnTo>
                  <a:lnTo>
                    <a:pt x="37363" y="13830"/>
                  </a:lnTo>
                  <a:lnTo>
                    <a:pt x="37363" y="13068"/>
                  </a:lnTo>
                  <a:lnTo>
                    <a:pt x="37363" y="13830"/>
                  </a:lnTo>
                  <a:lnTo>
                    <a:pt x="37363" y="13068"/>
                  </a:lnTo>
                  <a:lnTo>
                    <a:pt x="38138" y="13068"/>
                  </a:lnTo>
                  <a:lnTo>
                    <a:pt x="38912" y="13068"/>
                  </a:lnTo>
                  <a:lnTo>
                    <a:pt x="38912" y="13830"/>
                  </a:lnTo>
                  <a:lnTo>
                    <a:pt x="39687" y="13830"/>
                  </a:lnTo>
                  <a:lnTo>
                    <a:pt x="40474" y="13830"/>
                  </a:lnTo>
                  <a:lnTo>
                    <a:pt x="41249" y="13830"/>
                  </a:lnTo>
                  <a:lnTo>
                    <a:pt x="42024" y="13830"/>
                  </a:lnTo>
                  <a:lnTo>
                    <a:pt x="42799" y="13068"/>
                  </a:lnTo>
                  <a:lnTo>
                    <a:pt x="42799" y="12306"/>
                  </a:lnTo>
                  <a:lnTo>
                    <a:pt x="42799" y="11531"/>
                  </a:lnTo>
                  <a:lnTo>
                    <a:pt x="42799" y="10769"/>
                  </a:lnTo>
                  <a:lnTo>
                    <a:pt x="43192" y="10769"/>
                  </a:lnTo>
                  <a:lnTo>
                    <a:pt x="43192" y="5765"/>
                  </a:lnTo>
                  <a:lnTo>
                    <a:pt x="42799" y="5765"/>
                  </a:lnTo>
                  <a:lnTo>
                    <a:pt x="42799" y="6540"/>
                  </a:lnTo>
                  <a:lnTo>
                    <a:pt x="42024" y="5765"/>
                  </a:lnTo>
                  <a:lnTo>
                    <a:pt x="41249" y="5765"/>
                  </a:lnTo>
                  <a:lnTo>
                    <a:pt x="41249" y="4991"/>
                  </a:lnTo>
                  <a:lnTo>
                    <a:pt x="41249" y="4229"/>
                  </a:lnTo>
                  <a:lnTo>
                    <a:pt x="41249" y="3467"/>
                  </a:lnTo>
                  <a:lnTo>
                    <a:pt x="42024" y="3467"/>
                  </a:lnTo>
                  <a:lnTo>
                    <a:pt x="42024" y="2692"/>
                  </a:lnTo>
                  <a:lnTo>
                    <a:pt x="42799" y="2692"/>
                  </a:lnTo>
                  <a:lnTo>
                    <a:pt x="43192" y="2692"/>
                  </a:lnTo>
                  <a:lnTo>
                    <a:pt x="43192" y="1930"/>
                  </a:lnTo>
                  <a:lnTo>
                    <a:pt x="43192" y="1155"/>
                  </a:lnTo>
                  <a:lnTo>
                    <a:pt x="43967" y="393"/>
                  </a:lnTo>
                  <a:lnTo>
                    <a:pt x="43967" y="0"/>
                  </a:lnTo>
                  <a:lnTo>
                    <a:pt x="43967" y="393"/>
                  </a:lnTo>
                  <a:lnTo>
                    <a:pt x="44754" y="393"/>
                  </a:lnTo>
                  <a:lnTo>
                    <a:pt x="45529" y="393"/>
                  </a:lnTo>
                  <a:lnTo>
                    <a:pt x="45529" y="0"/>
                  </a:lnTo>
                  <a:lnTo>
                    <a:pt x="46304" y="0"/>
                  </a:lnTo>
                  <a:lnTo>
                    <a:pt x="46304" y="393"/>
                  </a:lnTo>
                  <a:lnTo>
                    <a:pt x="47091" y="0"/>
                  </a:lnTo>
                  <a:lnTo>
                    <a:pt x="47091" y="393"/>
                  </a:lnTo>
                  <a:lnTo>
                    <a:pt x="47866" y="393"/>
                  </a:lnTo>
                  <a:lnTo>
                    <a:pt x="47866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6126774" y="2976512"/>
              <a:ext cx="93345" cy="134620"/>
            </a:xfrm>
            <a:custGeom>
              <a:avLst/>
              <a:gdLst/>
              <a:ahLst/>
              <a:cxnLst/>
              <a:rect l="l" t="t" r="r" b="b"/>
              <a:pathLst>
                <a:path w="93345" h="134619">
                  <a:moveTo>
                    <a:pt x="43649" y="133350"/>
                  </a:moveTo>
                  <a:lnTo>
                    <a:pt x="35471" y="133350"/>
                  </a:lnTo>
                  <a:lnTo>
                    <a:pt x="35852" y="134620"/>
                  </a:lnTo>
                  <a:lnTo>
                    <a:pt x="42875" y="134620"/>
                  </a:lnTo>
                  <a:lnTo>
                    <a:pt x="43649" y="133350"/>
                  </a:lnTo>
                  <a:close/>
                </a:path>
                <a:path w="93345" h="134619">
                  <a:moveTo>
                    <a:pt x="26111" y="130810"/>
                  </a:moveTo>
                  <a:lnTo>
                    <a:pt x="21043" y="130810"/>
                  </a:lnTo>
                  <a:lnTo>
                    <a:pt x="21043" y="133350"/>
                  </a:lnTo>
                  <a:lnTo>
                    <a:pt x="23380" y="133350"/>
                  </a:lnTo>
                  <a:lnTo>
                    <a:pt x="23380" y="132080"/>
                  </a:lnTo>
                  <a:lnTo>
                    <a:pt x="25730" y="132080"/>
                  </a:lnTo>
                  <a:lnTo>
                    <a:pt x="26111" y="130810"/>
                  </a:lnTo>
                  <a:close/>
                </a:path>
                <a:path w="93345" h="134619">
                  <a:moveTo>
                    <a:pt x="44437" y="130810"/>
                  </a:moveTo>
                  <a:lnTo>
                    <a:pt x="33909" y="130810"/>
                  </a:lnTo>
                  <a:lnTo>
                    <a:pt x="33909" y="132080"/>
                  </a:lnTo>
                  <a:lnTo>
                    <a:pt x="34683" y="132080"/>
                  </a:lnTo>
                  <a:lnTo>
                    <a:pt x="35852" y="133350"/>
                  </a:lnTo>
                  <a:lnTo>
                    <a:pt x="44437" y="133350"/>
                  </a:lnTo>
                  <a:lnTo>
                    <a:pt x="44437" y="130810"/>
                  </a:lnTo>
                  <a:close/>
                </a:path>
                <a:path w="93345" h="134619">
                  <a:moveTo>
                    <a:pt x="27673" y="130810"/>
                  </a:moveTo>
                  <a:lnTo>
                    <a:pt x="26885" y="130810"/>
                  </a:lnTo>
                  <a:lnTo>
                    <a:pt x="26885" y="132080"/>
                  </a:lnTo>
                  <a:lnTo>
                    <a:pt x="27673" y="132080"/>
                  </a:lnTo>
                  <a:lnTo>
                    <a:pt x="27673" y="130810"/>
                  </a:lnTo>
                  <a:close/>
                </a:path>
                <a:path w="93345" h="134619">
                  <a:moveTo>
                    <a:pt x="29235" y="130810"/>
                  </a:moveTo>
                  <a:lnTo>
                    <a:pt x="27673" y="130810"/>
                  </a:lnTo>
                  <a:lnTo>
                    <a:pt x="27673" y="132080"/>
                  </a:lnTo>
                  <a:lnTo>
                    <a:pt x="28448" y="132080"/>
                  </a:lnTo>
                  <a:lnTo>
                    <a:pt x="29235" y="130810"/>
                  </a:lnTo>
                  <a:close/>
                </a:path>
                <a:path w="93345" h="134619">
                  <a:moveTo>
                    <a:pt x="17932" y="129540"/>
                  </a:moveTo>
                  <a:lnTo>
                    <a:pt x="16764" y="129540"/>
                  </a:lnTo>
                  <a:lnTo>
                    <a:pt x="16764" y="130810"/>
                  </a:lnTo>
                  <a:lnTo>
                    <a:pt x="17932" y="130810"/>
                  </a:lnTo>
                  <a:lnTo>
                    <a:pt x="17932" y="129540"/>
                  </a:lnTo>
                  <a:close/>
                </a:path>
                <a:path w="93345" h="134619">
                  <a:moveTo>
                    <a:pt x="30784" y="128270"/>
                  </a:moveTo>
                  <a:lnTo>
                    <a:pt x="20269" y="128270"/>
                  </a:lnTo>
                  <a:lnTo>
                    <a:pt x="20269" y="130810"/>
                  </a:lnTo>
                  <a:lnTo>
                    <a:pt x="30010" y="130810"/>
                  </a:lnTo>
                  <a:lnTo>
                    <a:pt x="30010" y="129540"/>
                  </a:lnTo>
                  <a:lnTo>
                    <a:pt x="30784" y="129540"/>
                  </a:lnTo>
                  <a:lnTo>
                    <a:pt x="30784" y="128270"/>
                  </a:lnTo>
                  <a:close/>
                </a:path>
                <a:path w="93345" h="134619">
                  <a:moveTo>
                    <a:pt x="46380" y="128270"/>
                  </a:moveTo>
                  <a:lnTo>
                    <a:pt x="31572" y="128270"/>
                  </a:lnTo>
                  <a:lnTo>
                    <a:pt x="31572" y="130810"/>
                  </a:lnTo>
                  <a:lnTo>
                    <a:pt x="45212" y="130810"/>
                  </a:lnTo>
                  <a:lnTo>
                    <a:pt x="45212" y="129540"/>
                  </a:lnTo>
                  <a:lnTo>
                    <a:pt x="45593" y="129540"/>
                  </a:lnTo>
                  <a:lnTo>
                    <a:pt x="46380" y="128270"/>
                  </a:lnTo>
                  <a:close/>
                </a:path>
                <a:path w="93345" h="134619">
                  <a:moveTo>
                    <a:pt x="17932" y="127000"/>
                  </a:moveTo>
                  <a:lnTo>
                    <a:pt x="17145" y="127000"/>
                  </a:lnTo>
                  <a:lnTo>
                    <a:pt x="17145" y="129540"/>
                  </a:lnTo>
                  <a:lnTo>
                    <a:pt x="18707" y="129540"/>
                  </a:lnTo>
                  <a:lnTo>
                    <a:pt x="18707" y="128270"/>
                  </a:lnTo>
                  <a:lnTo>
                    <a:pt x="17932" y="128270"/>
                  </a:lnTo>
                  <a:lnTo>
                    <a:pt x="17932" y="127000"/>
                  </a:lnTo>
                  <a:close/>
                </a:path>
                <a:path w="93345" h="134619">
                  <a:moveTo>
                    <a:pt x="47942" y="123190"/>
                  </a:moveTo>
                  <a:lnTo>
                    <a:pt x="17145" y="123190"/>
                  </a:lnTo>
                  <a:lnTo>
                    <a:pt x="16764" y="124460"/>
                  </a:lnTo>
                  <a:lnTo>
                    <a:pt x="17932" y="124460"/>
                  </a:lnTo>
                  <a:lnTo>
                    <a:pt x="17932" y="127000"/>
                  </a:lnTo>
                  <a:lnTo>
                    <a:pt x="18707" y="127000"/>
                  </a:lnTo>
                  <a:lnTo>
                    <a:pt x="19494" y="128270"/>
                  </a:lnTo>
                  <a:lnTo>
                    <a:pt x="45593" y="128270"/>
                  </a:lnTo>
                  <a:lnTo>
                    <a:pt x="45593" y="127000"/>
                  </a:lnTo>
                  <a:lnTo>
                    <a:pt x="46380" y="125730"/>
                  </a:lnTo>
                  <a:lnTo>
                    <a:pt x="47155" y="125730"/>
                  </a:lnTo>
                  <a:lnTo>
                    <a:pt x="47155" y="124460"/>
                  </a:lnTo>
                  <a:lnTo>
                    <a:pt x="47942" y="123190"/>
                  </a:lnTo>
                  <a:close/>
                </a:path>
                <a:path w="93345" h="134619">
                  <a:moveTo>
                    <a:pt x="51828" y="123190"/>
                  </a:moveTo>
                  <a:lnTo>
                    <a:pt x="47942" y="123190"/>
                  </a:lnTo>
                  <a:lnTo>
                    <a:pt x="48717" y="124460"/>
                  </a:lnTo>
                  <a:lnTo>
                    <a:pt x="50279" y="125730"/>
                  </a:lnTo>
                  <a:lnTo>
                    <a:pt x="50279" y="124460"/>
                  </a:lnTo>
                  <a:lnTo>
                    <a:pt x="51828" y="124460"/>
                  </a:lnTo>
                  <a:lnTo>
                    <a:pt x="51828" y="123190"/>
                  </a:lnTo>
                  <a:close/>
                </a:path>
                <a:path w="93345" h="134619">
                  <a:moveTo>
                    <a:pt x="51054" y="121920"/>
                  </a:moveTo>
                  <a:lnTo>
                    <a:pt x="19494" y="121920"/>
                  </a:lnTo>
                  <a:lnTo>
                    <a:pt x="19494" y="123190"/>
                  </a:lnTo>
                  <a:lnTo>
                    <a:pt x="51054" y="123190"/>
                  </a:lnTo>
                  <a:lnTo>
                    <a:pt x="51054" y="121920"/>
                  </a:lnTo>
                  <a:close/>
                </a:path>
                <a:path w="93345" h="134619">
                  <a:moveTo>
                    <a:pt x="51828" y="120650"/>
                  </a:moveTo>
                  <a:lnTo>
                    <a:pt x="18707" y="120650"/>
                  </a:lnTo>
                  <a:lnTo>
                    <a:pt x="18707" y="121920"/>
                  </a:lnTo>
                  <a:lnTo>
                    <a:pt x="51828" y="121920"/>
                  </a:lnTo>
                  <a:lnTo>
                    <a:pt x="51828" y="120650"/>
                  </a:lnTo>
                  <a:close/>
                </a:path>
                <a:path w="93345" h="134619">
                  <a:moveTo>
                    <a:pt x="51828" y="118110"/>
                  </a:moveTo>
                  <a:lnTo>
                    <a:pt x="20269" y="118110"/>
                  </a:lnTo>
                  <a:lnTo>
                    <a:pt x="20269" y="119380"/>
                  </a:lnTo>
                  <a:lnTo>
                    <a:pt x="19494" y="119380"/>
                  </a:lnTo>
                  <a:lnTo>
                    <a:pt x="19494" y="120650"/>
                  </a:lnTo>
                  <a:lnTo>
                    <a:pt x="51054" y="120650"/>
                  </a:lnTo>
                  <a:lnTo>
                    <a:pt x="51054" y="119380"/>
                  </a:lnTo>
                  <a:lnTo>
                    <a:pt x="51828" y="118110"/>
                  </a:lnTo>
                  <a:close/>
                </a:path>
                <a:path w="93345" h="134619">
                  <a:moveTo>
                    <a:pt x="52616" y="115570"/>
                  </a:moveTo>
                  <a:lnTo>
                    <a:pt x="19494" y="115570"/>
                  </a:lnTo>
                  <a:lnTo>
                    <a:pt x="19494" y="118110"/>
                  </a:lnTo>
                  <a:lnTo>
                    <a:pt x="52616" y="118110"/>
                  </a:lnTo>
                  <a:lnTo>
                    <a:pt x="52616" y="115570"/>
                  </a:lnTo>
                  <a:close/>
                </a:path>
                <a:path w="93345" h="134619">
                  <a:moveTo>
                    <a:pt x="54559" y="109220"/>
                  </a:moveTo>
                  <a:lnTo>
                    <a:pt x="20269" y="109220"/>
                  </a:lnTo>
                  <a:lnTo>
                    <a:pt x="20269" y="110490"/>
                  </a:lnTo>
                  <a:lnTo>
                    <a:pt x="19494" y="110490"/>
                  </a:lnTo>
                  <a:lnTo>
                    <a:pt x="19494" y="111760"/>
                  </a:lnTo>
                  <a:lnTo>
                    <a:pt x="17145" y="111760"/>
                  </a:lnTo>
                  <a:lnTo>
                    <a:pt x="17145" y="113030"/>
                  </a:lnTo>
                  <a:lnTo>
                    <a:pt x="15989" y="113030"/>
                  </a:lnTo>
                  <a:lnTo>
                    <a:pt x="15201" y="114300"/>
                  </a:lnTo>
                  <a:lnTo>
                    <a:pt x="15201" y="115570"/>
                  </a:lnTo>
                  <a:lnTo>
                    <a:pt x="16764" y="115570"/>
                  </a:lnTo>
                  <a:lnTo>
                    <a:pt x="16764" y="114300"/>
                  </a:lnTo>
                  <a:lnTo>
                    <a:pt x="53390" y="114300"/>
                  </a:lnTo>
                  <a:lnTo>
                    <a:pt x="54178" y="113030"/>
                  </a:lnTo>
                  <a:lnTo>
                    <a:pt x="54178" y="110490"/>
                  </a:lnTo>
                  <a:lnTo>
                    <a:pt x="54559" y="109220"/>
                  </a:lnTo>
                  <a:close/>
                </a:path>
                <a:path w="93345" h="134619">
                  <a:moveTo>
                    <a:pt x="52616" y="114300"/>
                  </a:moveTo>
                  <a:lnTo>
                    <a:pt x="17145" y="114300"/>
                  </a:lnTo>
                  <a:lnTo>
                    <a:pt x="17932" y="115570"/>
                  </a:lnTo>
                  <a:lnTo>
                    <a:pt x="51828" y="115570"/>
                  </a:lnTo>
                  <a:lnTo>
                    <a:pt x="52616" y="114300"/>
                  </a:lnTo>
                  <a:close/>
                </a:path>
                <a:path w="93345" h="134619">
                  <a:moveTo>
                    <a:pt x="21043" y="106680"/>
                  </a:moveTo>
                  <a:lnTo>
                    <a:pt x="20269" y="106680"/>
                  </a:lnTo>
                  <a:lnTo>
                    <a:pt x="20269" y="107950"/>
                  </a:lnTo>
                  <a:lnTo>
                    <a:pt x="19494" y="109220"/>
                  </a:lnTo>
                  <a:lnTo>
                    <a:pt x="21043" y="109220"/>
                  </a:lnTo>
                  <a:lnTo>
                    <a:pt x="21043" y="106680"/>
                  </a:lnTo>
                  <a:close/>
                </a:path>
                <a:path w="93345" h="134619">
                  <a:moveTo>
                    <a:pt x="55333" y="107950"/>
                  </a:moveTo>
                  <a:lnTo>
                    <a:pt x="21831" y="107950"/>
                  </a:lnTo>
                  <a:lnTo>
                    <a:pt x="21831" y="109220"/>
                  </a:lnTo>
                  <a:lnTo>
                    <a:pt x="55333" y="109220"/>
                  </a:lnTo>
                  <a:lnTo>
                    <a:pt x="55333" y="107950"/>
                  </a:lnTo>
                  <a:close/>
                </a:path>
                <a:path w="93345" h="134619">
                  <a:moveTo>
                    <a:pt x="56896" y="105410"/>
                  </a:moveTo>
                  <a:lnTo>
                    <a:pt x="21043" y="105410"/>
                  </a:lnTo>
                  <a:lnTo>
                    <a:pt x="21043" y="107950"/>
                  </a:lnTo>
                  <a:lnTo>
                    <a:pt x="56896" y="107950"/>
                  </a:lnTo>
                  <a:lnTo>
                    <a:pt x="56896" y="105410"/>
                  </a:lnTo>
                  <a:close/>
                </a:path>
                <a:path w="93345" h="134619">
                  <a:moveTo>
                    <a:pt x="14427" y="102870"/>
                  </a:moveTo>
                  <a:lnTo>
                    <a:pt x="9740" y="102870"/>
                  </a:lnTo>
                  <a:lnTo>
                    <a:pt x="9740" y="105410"/>
                  </a:lnTo>
                  <a:lnTo>
                    <a:pt x="11303" y="105410"/>
                  </a:lnTo>
                  <a:lnTo>
                    <a:pt x="11303" y="106680"/>
                  </a:lnTo>
                  <a:lnTo>
                    <a:pt x="13639" y="106680"/>
                  </a:lnTo>
                  <a:lnTo>
                    <a:pt x="13639" y="104140"/>
                  </a:lnTo>
                  <a:lnTo>
                    <a:pt x="14427" y="104140"/>
                  </a:lnTo>
                  <a:lnTo>
                    <a:pt x="14427" y="102870"/>
                  </a:lnTo>
                  <a:close/>
                </a:path>
                <a:path w="93345" h="134619">
                  <a:moveTo>
                    <a:pt x="59232" y="105410"/>
                  </a:moveTo>
                  <a:lnTo>
                    <a:pt x="57683" y="105410"/>
                  </a:lnTo>
                  <a:lnTo>
                    <a:pt x="58458" y="106680"/>
                  </a:lnTo>
                  <a:lnTo>
                    <a:pt x="59232" y="106680"/>
                  </a:lnTo>
                  <a:lnTo>
                    <a:pt x="59232" y="105410"/>
                  </a:lnTo>
                  <a:close/>
                </a:path>
                <a:path w="93345" h="134619">
                  <a:moveTo>
                    <a:pt x="9740" y="104140"/>
                  </a:moveTo>
                  <a:lnTo>
                    <a:pt x="8966" y="104140"/>
                  </a:lnTo>
                  <a:lnTo>
                    <a:pt x="8966" y="105410"/>
                  </a:lnTo>
                  <a:lnTo>
                    <a:pt x="9740" y="104140"/>
                  </a:lnTo>
                  <a:close/>
                </a:path>
                <a:path w="93345" h="134619">
                  <a:moveTo>
                    <a:pt x="59499" y="102870"/>
                  </a:moveTo>
                  <a:lnTo>
                    <a:pt x="19494" y="102870"/>
                  </a:lnTo>
                  <a:lnTo>
                    <a:pt x="19494" y="104140"/>
                  </a:lnTo>
                  <a:lnTo>
                    <a:pt x="22606" y="104140"/>
                  </a:lnTo>
                  <a:lnTo>
                    <a:pt x="22606" y="105410"/>
                  </a:lnTo>
                  <a:lnTo>
                    <a:pt x="58458" y="105410"/>
                  </a:lnTo>
                  <a:lnTo>
                    <a:pt x="59499" y="102870"/>
                  </a:lnTo>
                  <a:close/>
                </a:path>
                <a:path w="93345" h="134619">
                  <a:moveTo>
                    <a:pt x="17932" y="101600"/>
                  </a:moveTo>
                  <a:lnTo>
                    <a:pt x="8966" y="101600"/>
                  </a:lnTo>
                  <a:lnTo>
                    <a:pt x="8966" y="102870"/>
                  </a:lnTo>
                  <a:lnTo>
                    <a:pt x="16764" y="102870"/>
                  </a:lnTo>
                  <a:lnTo>
                    <a:pt x="16764" y="104140"/>
                  </a:lnTo>
                  <a:lnTo>
                    <a:pt x="17145" y="102870"/>
                  </a:lnTo>
                  <a:lnTo>
                    <a:pt x="17932" y="101600"/>
                  </a:lnTo>
                  <a:close/>
                </a:path>
                <a:path w="93345" h="134619">
                  <a:moveTo>
                    <a:pt x="60020" y="101600"/>
                  </a:moveTo>
                  <a:lnTo>
                    <a:pt x="18707" y="101600"/>
                  </a:lnTo>
                  <a:lnTo>
                    <a:pt x="18707" y="104140"/>
                  </a:lnTo>
                  <a:lnTo>
                    <a:pt x="19494" y="102870"/>
                  </a:lnTo>
                  <a:lnTo>
                    <a:pt x="59499" y="102870"/>
                  </a:lnTo>
                  <a:lnTo>
                    <a:pt x="60020" y="101600"/>
                  </a:lnTo>
                  <a:close/>
                </a:path>
                <a:path w="93345" h="134619">
                  <a:moveTo>
                    <a:pt x="9740" y="100330"/>
                  </a:moveTo>
                  <a:lnTo>
                    <a:pt x="9740" y="101600"/>
                  </a:lnTo>
                  <a:lnTo>
                    <a:pt x="10528" y="101600"/>
                  </a:lnTo>
                  <a:lnTo>
                    <a:pt x="9740" y="100330"/>
                  </a:lnTo>
                  <a:close/>
                </a:path>
                <a:path w="93345" h="134619">
                  <a:moveTo>
                    <a:pt x="63131" y="92710"/>
                  </a:moveTo>
                  <a:lnTo>
                    <a:pt x="12090" y="92710"/>
                  </a:lnTo>
                  <a:lnTo>
                    <a:pt x="11303" y="93980"/>
                  </a:lnTo>
                  <a:lnTo>
                    <a:pt x="11303" y="96520"/>
                  </a:lnTo>
                  <a:lnTo>
                    <a:pt x="10528" y="96520"/>
                  </a:lnTo>
                  <a:lnTo>
                    <a:pt x="10528" y="99060"/>
                  </a:lnTo>
                  <a:lnTo>
                    <a:pt x="11303" y="99060"/>
                  </a:lnTo>
                  <a:lnTo>
                    <a:pt x="10528" y="100330"/>
                  </a:lnTo>
                  <a:lnTo>
                    <a:pt x="10528" y="101600"/>
                  </a:lnTo>
                  <a:lnTo>
                    <a:pt x="59232" y="101600"/>
                  </a:lnTo>
                  <a:lnTo>
                    <a:pt x="60020" y="100330"/>
                  </a:lnTo>
                  <a:lnTo>
                    <a:pt x="60794" y="100330"/>
                  </a:lnTo>
                  <a:lnTo>
                    <a:pt x="60794" y="97790"/>
                  </a:lnTo>
                  <a:lnTo>
                    <a:pt x="61582" y="97790"/>
                  </a:lnTo>
                  <a:lnTo>
                    <a:pt x="63131" y="92710"/>
                  </a:lnTo>
                  <a:close/>
                </a:path>
                <a:path w="93345" h="134619">
                  <a:moveTo>
                    <a:pt x="11303" y="99060"/>
                  </a:moveTo>
                  <a:lnTo>
                    <a:pt x="9740" y="99060"/>
                  </a:lnTo>
                  <a:lnTo>
                    <a:pt x="9740" y="100330"/>
                  </a:lnTo>
                  <a:lnTo>
                    <a:pt x="10528" y="100330"/>
                  </a:lnTo>
                  <a:lnTo>
                    <a:pt x="11303" y="99060"/>
                  </a:lnTo>
                  <a:close/>
                </a:path>
                <a:path w="93345" h="134619">
                  <a:moveTo>
                    <a:pt x="9740" y="95250"/>
                  </a:moveTo>
                  <a:lnTo>
                    <a:pt x="8966" y="95250"/>
                  </a:lnTo>
                  <a:lnTo>
                    <a:pt x="8191" y="96520"/>
                  </a:lnTo>
                  <a:lnTo>
                    <a:pt x="8191" y="97790"/>
                  </a:lnTo>
                  <a:lnTo>
                    <a:pt x="8966" y="97790"/>
                  </a:lnTo>
                  <a:lnTo>
                    <a:pt x="9740" y="96520"/>
                  </a:lnTo>
                  <a:lnTo>
                    <a:pt x="9740" y="95250"/>
                  </a:lnTo>
                  <a:close/>
                </a:path>
                <a:path w="93345" h="134619">
                  <a:moveTo>
                    <a:pt x="11303" y="93980"/>
                  </a:moveTo>
                  <a:lnTo>
                    <a:pt x="10528" y="95250"/>
                  </a:lnTo>
                  <a:lnTo>
                    <a:pt x="11303" y="95250"/>
                  </a:lnTo>
                  <a:lnTo>
                    <a:pt x="11303" y="93980"/>
                  </a:lnTo>
                  <a:close/>
                </a:path>
                <a:path w="93345" h="134619">
                  <a:moveTo>
                    <a:pt x="8966" y="91440"/>
                  </a:moveTo>
                  <a:lnTo>
                    <a:pt x="8191" y="92710"/>
                  </a:lnTo>
                  <a:lnTo>
                    <a:pt x="8966" y="92710"/>
                  </a:lnTo>
                  <a:lnTo>
                    <a:pt x="8966" y="91440"/>
                  </a:lnTo>
                  <a:close/>
                </a:path>
                <a:path w="93345" h="134619">
                  <a:moveTo>
                    <a:pt x="66636" y="83820"/>
                  </a:moveTo>
                  <a:lnTo>
                    <a:pt x="8966" y="83820"/>
                  </a:lnTo>
                  <a:lnTo>
                    <a:pt x="8966" y="92710"/>
                  </a:lnTo>
                  <a:lnTo>
                    <a:pt x="10528" y="92710"/>
                  </a:lnTo>
                  <a:lnTo>
                    <a:pt x="10528" y="91440"/>
                  </a:lnTo>
                  <a:lnTo>
                    <a:pt x="64300" y="91440"/>
                  </a:lnTo>
                  <a:lnTo>
                    <a:pt x="64300" y="87630"/>
                  </a:lnTo>
                  <a:lnTo>
                    <a:pt x="65862" y="87630"/>
                  </a:lnTo>
                  <a:lnTo>
                    <a:pt x="65862" y="85090"/>
                  </a:lnTo>
                  <a:lnTo>
                    <a:pt x="66636" y="85090"/>
                  </a:lnTo>
                  <a:lnTo>
                    <a:pt x="66636" y="83820"/>
                  </a:lnTo>
                  <a:close/>
                </a:path>
                <a:path w="93345" h="134619">
                  <a:moveTo>
                    <a:pt x="62357" y="91440"/>
                  </a:moveTo>
                  <a:lnTo>
                    <a:pt x="10528" y="91440"/>
                  </a:lnTo>
                  <a:lnTo>
                    <a:pt x="10528" y="92710"/>
                  </a:lnTo>
                  <a:lnTo>
                    <a:pt x="62357" y="92710"/>
                  </a:lnTo>
                  <a:lnTo>
                    <a:pt x="62357" y="91440"/>
                  </a:lnTo>
                  <a:close/>
                </a:path>
                <a:path w="93345" h="134619">
                  <a:moveTo>
                    <a:pt x="74041" y="78740"/>
                  </a:moveTo>
                  <a:lnTo>
                    <a:pt x="8966" y="78740"/>
                  </a:lnTo>
                  <a:lnTo>
                    <a:pt x="9740" y="80010"/>
                  </a:lnTo>
                  <a:lnTo>
                    <a:pt x="9740" y="83820"/>
                  </a:lnTo>
                  <a:lnTo>
                    <a:pt x="67424" y="83820"/>
                  </a:lnTo>
                  <a:lnTo>
                    <a:pt x="67424" y="82550"/>
                  </a:lnTo>
                  <a:lnTo>
                    <a:pt x="71323" y="82550"/>
                  </a:lnTo>
                  <a:lnTo>
                    <a:pt x="73660" y="80010"/>
                  </a:lnTo>
                  <a:lnTo>
                    <a:pt x="74041" y="80010"/>
                  </a:lnTo>
                  <a:lnTo>
                    <a:pt x="74041" y="78740"/>
                  </a:lnTo>
                  <a:close/>
                </a:path>
                <a:path w="93345" h="134619">
                  <a:moveTo>
                    <a:pt x="71323" y="82550"/>
                  </a:moveTo>
                  <a:lnTo>
                    <a:pt x="67424" y="82550"/>
                  </a:lnTo>
                  <a:lnTo>
                    <a:pt x="68199" y="83820"/>
                  </a:lnTo>
                  <a:lnTo>
                    <a:pt x="71323" y="83820"/>
                  </a:lnTo>
                  <a:lnTo>
                    <a:pt x="71323" y="82550"/>
                  </a:lnTo>
                  <a:close/>
                </a:path>
                <a:path w="93345" h="134619">
                  <a:moveTo>
                    <a:pt x="79502" y="80010"/>
                  </a:moveTo>
                  <a:lnTo>
                    <a:pt x="77165" y="80010"/>
                  </a:lnTo>
                  <a:lnTo>
                    <a:pt x="77165" y="81280"/>
                  </a:lnTo>
                  <a:lnTo>
                    <a:pt x="77939" y="81280"/>
                  </a:lnTo>
                  <a:lnTo>
                    <a:pt x="77939" y="82550"/>
                  </a:lnTo>
                  <a:lnTo>
                    <a:pt x="78727" y="82550"/>
                  </a:lnTo>
                  <a:lnTo>
                    <a:pt x="79502" y="81280"/>
                  </a:lnTo>
                  <a:lnTo>
                    <a:pt x="79502" y="80010"/>
                  </a:lnTo>
                  <a:close/>
                </a:path>
                <a:path w="93345" h="134619">
                  <a:moveTo>
                    <a:pt x="80276" y="76200"/>
                  </a:moveTo>
                  <a:lnTo>
                    <a:pt x="7023" y="76200"/>
                  </a:lnTo>
                  <a:lnTo>
                    <a:pt x="6235" y="77470"/>
                  </a:lnTo>
                  <a:lnTo>
                    <a:pt x="6235" y="80010"/>
                  </a:lnTo>
                  <a:lnTo>
                    <a:pt x="8966" y="80010"/>
                  </a:lnTo>
                  <a:lnTo>
                    <a:pt x="8966" y="78740"/>
                  </a:lnTo>
                  <a:lnTo>
                    <a:pt x="81064" y="78740"/>
                  </a:lnTo>
                  <a:lnTo>
                    <a:pt x="80276" y="77470"/>
                  </a:lnTo>
                  <a:lnTo>
                    <a:pt x="80276" y="76200"/>
                  </a:lnTo>
                  <a:close/>
                </a:path>
                <a:path w="93345" h="134619">
                  <a:moveTo>
                    <a:pt x="81064" y="78740"/>
                  </a:moveTo>
                  <a:lnTo>
                    <a:pt x="74041" y="78740"/>
                  </a:lnTo>
                  <a:lnTo>
                    <a:pt x="74828" y="80010"/>
                  </a:lnTo>
                  <a:lnTo>
                    <a:pt x="81064" y="80010"/>
                  </a:lnTo>
                  <a:lnTo>
                    <a:pt x="81064" y="78740"/>
                  </a:lnTo>
                  <a:close/>
                </a:path>
                <a:path w="93345" h="134619">
                  <a:moveTo>
                    <a:pt x="81838" y="73660"/>
                  </a:moveTo>
                  <a:lnTo>
                    <a:pt x="4686" y="73660"/>
                  </a:lnTo>
                  <a:lnTo>
                    <a:pt x="5461" y="74930"/>
                  </a:lnTo>
                  <a:lnTo>
                    <a:pt x="5461" y="76200"/>
                  </a:lnTo>
                  <a:lnTo>
                    <a:pt x="81838" y="76200"/>
                  </a:lnTo>
                  <a:lnTo>
                    <a:pt x="82613" y="74930"/>
                  </a:lnTo>
                  <a:lnTo>
                    <a:pt x="81838" y="74930"/>
                  </a:lnTo>
                  <a:lnTo>
                    <a:pt x="81838" y="73660"/>
                  </a:lnTo>
                  <a:close/>
                </a:path>
                <a:path w="93345" h="134619">
                  <a:moveTo>
                    <a:pt x="77165" y="67310"/>
                  </a:moveTo>
                  <a:lnTo>
                    <a:pt x="70535" y="67310"/>
                  </a:lnTo>
                  <a:lnTo>
                    <a:pt x="69761" y="69850"/>
                  </a:lnTo>
                  <a:lnTo>
                    <a:pt x="2336" y="69850"/>
                  </a:lnTo>
                  <a:lnTo>
                    <a:pt x="1562" y="71120"/>
                  </a:lnTo>
                  <a:lnTo>
                    <a:pt x="2336" y="72390"/>
                  </a:lnTo>
                  <a:lnTo>
                    <a:pt x="2336" y="73660"/>
                  </a:lnTo>
                  <a:lnTo>
                    <a:pt x="82613" y="73660"/>
                  </a:lnTo>
                  <a:lnTo>
                    <a:pt x="82613" y="72390"/>
                  </a:lnTo>
                  <a:lnTo>
                    <a:pt x="84569" y="72390"/>
                  </a:lnTo>
                  <a:lnTo>
                    <a:pt x="84569" y="71120"/>
                  </a:lnTo>
                  <a:lnTo>
                    <a:pt x="85344" y="71120"/>
                  </a:lnTo>
                  <a:lnTo>
                    <a:pt x="85344" y="69850"/>
                  </a:lnTo>
                  <a:lnTo>
                    <a:pt x="86906" y="68580"/>
                  </a:lnTo>
                  <a:lnTo>
                    <a:pt x="77939" y="68580"/>
                  </a:lnTo>
                  <a:lnTo>
                    <a:pt x="77165" y="67310"/>
                  </a:lnTo>
                  <a:close/>
                </a:path>
                <a:path w="93345" h="134619">
                  <a:moveTo>
                    <a:pt x="57683" y="59690"/>
                  </a:moveTo>
                  <a:lnTo>
                    <a:pt x="0" y="59690"/>
                  </a:lnTo>
                  <a:lnTo>
                    <a:pt x="0" y="62230"/>
                  </a:lnTo>
                  <a:lnTo>
                    <a:pt x="787" y="62230"/>
                  </a:lnTo>
                  <a:lnTo>
                    <a:pt x="1562" y="63500"/>
                  </a:lnTo>
                  <a:lnTo>
                    <a:pt x="1562" y="69850"/>
                  </a:lnTo>
                  <a:lnTo>
                    <a:pt x="68199" y="69850"/>
                  </a:lnTo>
                  <a:lnTo>
                    <a:pt x="67424" y="68580"/>
                  </a:lnTo>
                  <a:lnTo>
                    <a:pt x="67424" y="67310"/>
                  </a:lnTo>
                  <a:lnTo>
                    <a:pt x="59232" y="67310"/>
                  </a:lnTo>
                  <a:lnTo>
                    <a:pt x="59232" y="66040"/>
                  </a:lnTo>
                  <a:lnTo>
                    <a:pt x="58458" y="64770"/>
                  </a:lnTo>
                  <a:lnTo>
                    <a:pt x="57683" y="64770"/>
                  </a:lnTo>
                  <a:lnTo>
                    <a:pt x="58458" y="63500"/>
                  </a:lnTo>
                  <a:lnTo>
                    <a:pt x="58458" y="62230"/>
                  </a:lnTo>
                  <a:lnTo>
                    <a:pt x="57683" y="60960"/>
                  </a:lnTo>
                  <a:lnTo>
                    <a:pt x="57683" y="59690"/>
                  </a:lnTo>
                  <a:close/>
                </a:path>
                <a:path w="93345" h="134619">
                  <a:moveTo>
                    <a:pt x="86906" y="67310"/>
                  </a:moveTo>
                  <a:lnTo>
                    <a:pt x="77939" y="67310"/>
                  </a:lnTo>
                  <a:lnTo>
                    <a:pt x="77939" y="68580"/>
                  </a:lnTo>
                  <a:lnTo>
                    <a:pt x="86906" y="68580"/>
                  </a:lnTo>
                  <a:lnTo>
                    <a:pt x="86906" y="67310"/>
                  </a:lnTo>
                  <a:close/>
                </a:path>
                <a:path w="93345" h="134619">
                  <a:moveTo>
                    <a:pt x="66636" y="66040"/>
                  </a:moveTo>
                  <a:lnTo>
                    <a:pt x="63131" y="66040"/>
                  </a:lnTo>
                  <a:lnTo>
                    <a:pt x="62357" y="67310"/>
                  </a:lnTo>
                  <a:lnTo>
                    <a:pt x="67424" y="67310"/>
                  </a:lnTo>
                  <a:lnTo>
                    <a:pt x="66636" y="66040"/>
                  </a:lnTo>
                  <a:close/>
                </a:path>
                <a:path w="93345" h="134619">
                  <a:moveTo>
                    <a:pt x="75603" y="66040"/>
                  </a:moveTo>
                  <a:lnTo>
                    <a:pt x="74828" y="67310"/>
                  </a:lnTo>
                  <a:lnTo>
                    <a:pt x="75603" y="67310"/>
                  </a:lnTo>
                  <a:lnTo>
                    <a:pt x="75603" y="66040"/>
                  </a:lnTo>
                  <a:close/>
                </a:path>
                <a:path w="93345" h="134619">
                  <a:moveTo>
                    <a:pt x="87680" y="66040"/>
                  </a:moveTo>
                  <a:lnTo>
                    <a:pt x="81064" y="66040"/>
                  </a:lnTo>
                  <a:lnTo>
                    <a:pt x="81064" y="67310"/>
                  </a:lnTo>
                  <a:lnTo>
                    <a:pt x="87680" y="67310"/>
                  </a:lnTo>
                  <a:lnTo>
                    <a:pt x="87680" y="66040"/>
                  </a:lnTo>
                  <a:close/>
                </a:path>
                <a:path w="93345" h="134619">
                  <a:moveTo>
                    <a:pt x="86906" y="64770"/>
                  </a:moveTo>
                  <a:lnTo>
                    <a:pt x="83400" y="64770"/>
                  </a:lnTo>
                  <a:lnTo>
                    <a:pt x="82613" y="66040"/>
                  </a:lnTo>
                  <a:lnTo>
                    <a:pt x="86906" y="66040"/>
                  </a:lnTo>
                  <a:lnTo>
                    <a:pt x="86906" y="64770"/>
                  </a:lnTo>
                  <a:close/>
                </a:path>
                <a:path w="93345" h="134619">
                  <a:moveTo>
                    <a:pt x="88468" y="64770"/>
                  </a:moveTo>
                  <a:lnTo>
                    <a:pt x="87680" y="64770"/>
                  </a:lnTo>
                  <a:lnTo>
                    <a:pt x="87680" y="66040"/>
                  </a:lnTo>
                  <a:lnTo>
                    <a:pt x="88468" y="66040"/>
                  </a:lnTo>
                  <a:lnTo>
                    <a:pt x="88468" y="64770"/>
                  </a:lnTo>
                  <a:close/>
                </a:path>
                <a:path w="93345" h="134619">
                  <a:moveTo>
                    <a:pt x="85344" y="63500"/>
                  </a:moveTo>
                  <a:lnTo>
                    <a:pt x="84569" y="63500"/>
                  </a:lnTo>
                  <a:lnTo>
                    <a:pt x="83794" y="64770"/>
                  </a:lnTo>
                  <a:lnTo>
                    <a:pt x="85344" y="64770"/>
                  </a:lnTo>
                  <a:lnTo>
                    <a:pt x="85344" y="63500"/>
                  </a:lnTo>
                  <a:close/>
                </a:path>
                <a:path w="93345" h="134619">
                  <a:moveTo>
                    <a:pt x="56121" y="46990"/>
                  </a:moveTo>
                  <a:lnTo>
                    <a:pt x="3124" y="46990"/>
                  </a:lnTo>
                  <a:lnTo>
                    <a:pt x="3124" y="48260"/>
                  </a:lnTo>
                  <a:lnTo>
                    <a:pt x="2336" y="48260"/>
                  </a:lnTo>
                  <a:lnTo>
                    <a:pt x="2336" y="50800"/>
                  </a:lnTo>
                  <a:lnTo>
                    <a:pt x="1562" y="50800"/>
                  </a:lnTo>
                  <a:lnTo>
                    <a:pt x="1562" y="54610"/>
                  </a:lnTo>
                  <a:lnTo>
                    <a:pt x="787" y="55880"/>
                  </a:lnTo>
                  <a:lnTo>
                    <a:pt x="787" y="59690"/>
                  </a:lnTo>
                  <a:lnTo>
                    <a:pt x="56121" y="59690"/>
                  </a:lnTo>
                  <a:lnTo>
                    <a:pt x="56896" y="58420"/>
                  </a:lnTo>
                  <a:lnTo>
                    <a:pt x="56896" y="57150"/>
                  </a:lnTo>
                  <a:lnTo>
                    <a:pt x="55333" y="57150"/>
                  </a:lnTo>
                  <a:lnTo>
                    <a:pt x="55333" y="55880"/>
                  </a:lnTo>
                  <a:lnTo>
                    <a:pt x="54559" y="55880"/>
                  </a:lnTo>
                  <a:lnTo>
                    <a:pt x="54559" y="54610"/>
                  </a:lnTo>
                  <a:lnTo>
                    <a:pt x="54178" y="54610"/>
                  </a:lnTo>
                  <a:lnTo>
                    <a:pt x="54559" y="53340"/>
                  </a:lnTo>
                  <a:lnTo>
                    <a:pt x="54559" y="52070"/>
                  </a:lnTo>
                  <a:lnTo>
                    <a:pt x="55333" y="52070"/>
                  </a:lnTo>
                  <a:lnTo>
                    <a:pt x="56121" y="50800"/>
                  </a:lnTo>
                  <a:lnTo>
                    <a:pt x="56121" y="46990"/>
                  </a:lnTo>
                  <a:close/>
                </a:path>
                <a:path w="93345" h="134619">
                  <a:moveTo>
                    <a:pt x="74828" y="50800"/>
                  </a:moveTo>
                  <a:lnTo>
                    <a:pt x="72097" y="50800"/>
                  </a:lnTo>
                  <a:lnTo>
                    <a:pt x="72097" y="52070"/>
                  </a:lnTo>
                  <a:lnTo>
                    <a:pt x="71323" y="52070"/>
                  </a:lnTo>
                  <a:lnTo>
                    <a:pt x="72097" y="53340"/>
                  </a:lnTo>
                  <a:lnTo>
                    <a:pt x="72097" y="54610"/>
                  </a:lnTo>
                  <a:lnTo>
                    <a:pt x="72872" y="54610"/>
                  </a:lnTo>
                  <a:lnTo>
                    <a:pt x="72872" y="57150"/>
                  </a:lnTo>
                  <a:lnTo>
                    <a:pt x="74828" y="57150"/>
                  </a:lnTo>
                  <a:lnTo>
                    <a:pt x="75603" y="55880"/>
                  </a:lnTo>
                  <a:lnTo>
                    <a:pt x="76390" y="55880"/>
                  </a:lnTo>
                  <a:lnTo>
                    <a:pt x="76390" y="54610"/>
                  </a:lnTo>
                  <a:lnTo>
                    <a:pt x="74828" y="52070"/>
                  </a:lnTo>
                  <a:lnTo>
                    <a:pt x="74828" y="50800"/>
                  </a:lnTo>
                  <a:close/>
                </a:path>
                <a:path w="93345" h="134619">
                  <a:moveTo>
                    <a:pt x="66636" y="54610"/>
                  </a:moveTo>
                  <a:lnTo>
                    <a:pt x="65087" y="54610"/>
                  </a:lnTo>
                  <a:lnTo>
                    <a:pt x="65087" y="55880"/>
                  </a:lnTo>
                  <a:lnTo>
                    <a:pt x="66636" y="55880"/>
                  </a:lnTo>
                  <a:lnTo>
                    <a:pt x="66636" y="54610"/>
                  </a:lnTo>
                  <a:close/>
                </a:path>
                <a:path w="93345" h="134619">
                  <a:moveTo>
                    <a:pt x="72872" y="54610"/>
                  </a:moveTo>
                  <a:lnTo>
                    <a:pt x="71323" y="54610"/>
                  </a:lnTo>
                  <a:lnTo>
                    <a:pt x="71323" y="55880"/>
                  </a:lnTo>
                  <a:lnTo>
                    <a:pt x="72097" y="55880"/>
                  </a:lnTo>
                  <a:lnTo>
                    <a:pt x="72872" y="54610"/>
                  </a:lnTo>
                  <a:close/>
                </a:path>
                <a:path w="93345" h="134619">
                  <a:moveTo>
                    <a:pt x="68986" y="50800"/>
                  </a:moveTo>
                  <a:lnTo>
                    <a:pt x="66636" y="50800"/>
                  </a:lnTo>
                  <a:lnTo>
                    <a:pt x="66636" y="52070"/>
                  </a:lnTo>
                  <a:lnTo>
                    <a:pt x="65862" y="53340"/>
                  </a:lnTo>
                  <a:lnTo>
                    <a:pt x="65862" y="54610"/>
                  </a:lnTo>
                  <a:lnTo>
                    <a:pt x="68199" y="54610"/>
                  </a:lnTo>
                  <a:lnTo>
                    <a:pt x="68199" y="52070"/>
                  </a:lnTo>
                  <a:lnTo>
                    <a:pt x="68986" y="52070"/>
                  </a:lnTo>
                  <a:lnTo>
                    <a:pt x="68986" y="50800"/>
                  </a:lnTo>
                  <a:close/>
                </a:path>
                <a:path w="93345" h="134619">
                  <a:moveTo>
                    <a:pt x="76390" y="50800"/>
                  </a:moveTo>
                  <a:lnTo>
                    <a:pt x="75603" y="50800"/>
                  </a:lnTo>
                  <a:lnTo>
                    <a:pt x="75603" y="52070"/>
                  </a:lnTo>
                  <a:lnTo>
                    <a:pt x="77165" y="52070"/>
                  </a:lnTo>
                  <a:lnTo>
                    <a:pt x="76390" y="50800"/>
                  </a:lnTo>
                  <a:close/>
                </a:path>
                <a:path w="93345" h="134619">
                  <a:moveTo>
                    <a:pt x="81064" y="50800"/>
                  </a:moveTo>
                  <a:lnTo>
                    <a:pt x="80276" y="50800"/>
                  </a:lnTo>
                  <a:lnTo>
                    <a:pt x="80276" y="52070"/>
                  </a:lnTo>
                  <a:lnTo>
                    <a:pt x="81064" y="50800"/>
                  </a:lnTo>
                  <a:close/>
                </a:path>
                <a:path w="93345" h="134619">
                  <a:moveTo>
                    <a:pt x="77165" y="49530"/>
                  </a:moveTo>
                  <a:lnTo>
                    <a:pt x="67424" y="49530"/>
                  </a:lnTo>
                  <a:lnTo>
                    <a:pt x="67424" y="50800"/>
                  </a:lnTo>
                  <a:lnTo>
                    <a:pt x="77165" y="50800"/>
                  </a:lnTo>
                  <a:lnTo>
                    <a:pt x="77165" y="49530"/>
                  </a:lnTo>
                  <a:close/>
                </a:path>
                <a:path w="93345" h="134619">
                  <a:moveTo>
                    <a:pt x="84569" y="46990"/>
                  </a:moveTo>
                  <a:lnTo>
                    <a:pt x="68986" y="46990"/>
                  </a:lnTo>
                  <a:lnTo>
                    <a:pt x="68986" y="49530"/>
                  </a:lnTo>
                  <a:lnTo>
                    <a:pt x="77939" y="49530"/>
                  </a:lnTo>
                  <a:lnTo>
                    <a:pt x="77939" y="50800"/>
                  </a:lnTo>
                  <a:lnTo>
                    <a:pt x="78727" y="50800"/>
                  </a:lnTo>
                  <a:lnTo>
                    <a:pt x="78727" y="49530"/>
                  </a:lnTo>
                  <a:lnTo>
                    <a:pt x="79502" y="48260"/>
                  </a:lnTo>
                  <a:lnTo>
                    <a:pt x="83794" y="48260"/>
                  </a:lnTo>
                  <a:lnTo>
                    <a:pt x="84569" y="46990"/>
                  </a:lnTo>
                  <a:close/>
                </a:path>
                <a:path w="93345" h="134619">
                  <a:moveTo>
                    <a:pt x="83794" y="48260"/>
                  </a:moveTo>
                  <a:lnTo>
                    <a:pt x="79502" y="48260"/>
                  </a:lnTo>
                  <a:lnTo>
                    <a:pt x="79502" y="49530"/>
                  </a:lnTo>
                  <a:lnTo>
                    <a:pt x="80276" y="49530"/>
                  </a:lnTo>
                  <a:lnTo>
                    <a:pt x="81064" y="50800"/>
                  </a:lnTo>
                  <a:lnTo>
                    <a:pt x="83400" y="50800"/>
                  </a:lnTo>
                  <a:lnTo>
                    <a:pt x="83794" y="49530"/>
                  </a:lnTo>
                  <a:lnTo>
                    <a:pt x="83794" y="48260"/>
                  </a:lnTo>
                  <a:close/>
                </a:path>
                <a:path w="93345" h="134619">
                  <a:moveTo>
                    <a:pt x="86906" y="46990"/>
                  </a:moveTo>
                  <a:lnTo>
                    <a:pt x="85344" y="46990"/>
                  </a:lnTo>
                  <a:lnTo>
                    <a:pt x="85344" y="48260"/>
                  </a:lnTo>
                  <a:lnTo>
                    <a:pt x="86906" y="48260"/>
                  </a:lnTo>
                  <a:lnTo>
                    <a:pt x="86906" y="46990"/>
                  </a:lnTo>
                  <a:close/>
                </a:path>
                <a:path w="93345" h="134619">
                  <a:moveTo>
                    <a:pt x="87680" y="46990"/>
                  </a:moveTo>
                  <a:lnTo>
                    <a:pt x="86906" y="46990"/>
                  </a:lnTo>
                  <a:lnTo>
                    <a:pt x="86906" y="48260"/>
                  </a:lnTo>
                  <a:lnTo>
                    <a:pt x="87680" y="48260"/>
                  </a:lnTo>
                  <a:lnTo>
                    <a:pt x="87680" y="46990"/>
                  </a:lnTo>
                  <a:close/>
                </a:path>
                <a:path w="93345" h="134619">
                  <a:moveTo>
                    <a:pt x="90017" y="46990"/>
                  </a:moveTo>
                  <a:lnTo>
                    <a:pt x="87680" y="46990"/>
                  </a:lnTo>
                  <a:lnTo>
                    <a:pt x="87680" y="48260"/>
                  </a:lnTo>
                  <a:lnTo>
                    <a:pt x="90017" y="48260"/>
                  </a:lnTo>
                  <a:lnTo>
                    <a:pt x="90017" y="46990"/>
                  </a:lnTo>
                  <a:close/>
                </a:path>
                <a:path w="93345" h="134619">
                  <a:moveTo>
                    <a:pt x="58458" y="43180"/>
                  </a:moveTo>
                  <a:lnTo>
                    <a:pt x="3898" y="43180"/>
                  </a:lnTo>
                  <a:lnTo>
                    <a:pt x="3898" y="46990"/>
                  </a:lnTo>
                  <a:lnTo>
                    <a:pt x="56896" y="46990"/>
                  </a:lnTo>
                  <a:lnTo>
                    <a:pt x="56896" y="45720"/>
                  </a:lnTo>
                  <a:lnTo>
                    <a:pt x="58458" y="45720"/>
                  </a:lnTo>
                  <a:lnTo>
                    <a:pt x="58458" y="43180"/>
                  </a:lnTo>
                  <a:close/>
                </a:path>
                <a:path w="93345" h="134619">
                  <a:moveTo>
                    <a:pt x="91579" y="45720"/>
                  </a:moveTo>
                  <a:lnTo>
                    <a:pt x="68199" y="45720"/>
                  </a:lnTo>
                  <a:lnTo>
                    <a:pt x="68199" y="46990"/>
                  </a:lnTo>
                  <a:lnTo>
                    <a:pt x="91579" y="46990"/>
                  </a:lnTo>
                  <a:lnTo>
                    <a:pt x="91579" y="45720"/>
                  </a:lnTo>
                  <a:close/>
                </a:path>
                <a:path w="93345" h="134619">
                  <a:moveTo>
                    <a:pt x="86906" y="44450"/>
                  </a:moveTo>
                  <a:lnTo>
                    <a:pt x="65862" y="44450"/>
                  </a:lnTo>
                  <a:lnTo>
                    <a:pt x="67424" y="45720"/>
                  </a:lnTo>
                  <a:lnTo>
                    <a:pt x="86906" y="45720"/>
                  </a:lnTo>
                  <a:lnTo>
                    <a:pt x="86906" y="44450"/>
                  </a:lnTo>
                  <a:close/>
                </a:path>
                <a:path w="93345" h="134619">
                  <a:moveTo>
                    <a:pt x="89242" y="43180"/>
                  </a:moveTo>
                  <a:lnTo>
                    <a:pt x="88468" y="44450"/>
                  </a:lnTo>
                  <a:lnTo>
                    <a:pt x="87680" y="44450"/>
                  </a:lnTo>
                  <a:lnTo>
                    <a:pt x="86906" y="45720"/>
                  </a:lnTo>
                  <a:lnTo>
                    <a:pt x="90017" y="45720"/>
                  </a:lnTo>
                  <a:lnTo>
                    <a:pt x="90017" y="44450"/>
                  </a:lnTo>
                  <a:lnTo>
                    <a:pt x="89242" y="43180"/>
                  </a:lnTo>
                  <a:close/>
                </a:path>
                <a:path w="93345" h="134619">
                  <a:moveTo>
                    <a:pt x="59232" y="43180"/>
                  </a:moveTo>
                  <a:lnTo>
                    <a:pt x="58458" y="43180"/>
                  </a:lnTo>
                  <a:lnTo>
                    <a:pt x="59232" y="44450"/>
                  </a:lnTo>
                  <a:lnTo>
                    <a:pt x="59232" y="43180"/>
                  </a:lnTo>
                  <a:close/>
                </a:path>
                <a:path w="93345" h="134619">
                  <a:moveTo>
                    <a:pt x="87680" y="43180"/>
                  </a:moveTo>
                  <a:lnTo>
                    <a:pt x="64300" y="43180"/>
                  </a:lnTo>
                  <a:lnTo>
                    <a:pt x="64300" y="44450"/>
                  </a:lnTo>
                  <a:lnTo>
                    <a:pt x="87680" y="44450"/>
                  </a:lnTo>
                  <a:lnTo>
                    <a:pt x="87680" y="43180"/>
                  </a:lnTo>
                  <a:close/>
                </a:path>
                <a:path w="93345" h="134619">
                  <a:moveTo>
                    <a:pt x="89242" y="39370"/>
                  </a:moveTo>
                  <a:lnTo>
                    <a:pt x="7404" y="39370"/>
                  </a:lnTo>
                  <a:lnTo>
                    <a:pt x="7404" y="40640"/>
                  </a:lnTo>
                  <a:lnTo>
                    <a:pt x="6235" y="40640"/>
                  </a:lnTo>
                  <a:lnTo>
                    <a:pt x="6235" y="41910"/>
                  </a:lnTo>
                  <a:lnTo>
                    <a:pt x="5461" y="41910"/>
                  </a:lnTo>
                  <a:lnTo>
                    <a:pt x="5461" y="43180"/>
                  </a:lnTo>
                  <a:lnTo>
                    <a:pt x="88468" y="43180"/>
                  </a:lnTo>
                  <a:lnTo>
                    <a:pt x="88468" y="41910"/>
                  </a:lnTo>
                  <a:lnTo>
                    <a:pt x="89242" y="40640"/>
                  </a:lnTo>
                  <a:lnTo>
                    <a:pt x="89242" y="39370"/>
                  </a:lnTo>
                  <a:close/>
                </a:path>
                <a:path w="93345" h="134619">
                  <a:moveTo>
                    <a:pt x="87680" y="38100"/>
                  </a:moveTo>
                  <a:lnTo>
                    <a:pt x="8966" y="38100"/>
                  </a:lnTo>
                  <a:lnTo>
                    <a:pt x="8966" y="39370"/>
                  </a:lnTo>
                  <a:lnTo>
                    <a:pt x="87680" y="39370"/>
                  </a:lnTo>
                  <a:lnTo>
                    <a:pt x="87680" y="38100"/>
                  </a:lnTo>
                  <a:close/>
                </a:path>
                <a:path w="93345" h="134619">
                  <a:moveTo>
                    <a:pt x="89242" y="36830"/>
                  </a:moveTo>
                  <a:lnTo>
                    <a:pt x="10528" y="36830"/>
                  </a:lnTo>
                  <a:lnTo>
                    <a:pt x="10528" y="38100"/>
                  </a:lnTo>
                  <a:lnTo>
                    <a:pt x="89242" y="38100"/>
                  </a:lnTo>
                  <a:lnTo>
                    <a:pt x="89242" y="36830"/>
                  </a:lnTo>
                  <a:close/>
                </a:path>
                <a:path w="93345" h="134619">
                  <a:moveTo>
                    <a:pt x="86906" y="30480"/>
                  </a:moveTo>
                  <a:lnTo>
                    <a:pt x="11303" y="30480"/>
                  </a:lnTo>
                  <a:lnTo>
                    <a:pt x="11303" y="36830"/>
                  </a:lnTo>
                  <a:lnTo>
                    <a:pt x="90017" y="36830"/>
                  </a:lnTo>
                  <a:lnTo>
                    <a:pt x="90017" y="34290"/>
                  </a:lnTo>
                  <a:lnTo>
                    <a:pt x="12090" y="34290"/>
                  </a:lnTo>
                  <a:lnTo>
                    <a:pt x="12090" y="33020"/>
                  </a:lnTo>
                  <a:lnTo>
                    <a:pt x="92748" y="33020"/>
                  </a:lnTo>
                  <a:lnTo>
                    <a:pt x="92748" y="31750"/>
                  </a:lnTo>
                  <a:lnTo>
                    <a:pt x="86906" y="31750"/>
                  </a:lnTo>
                  <a:lnTo>
                    <a:pt x="86906" y="30480"/>
                  </a:lnTo>
                  <a:close/>
                </a:path>
                <a:path w="93345" h="134619">
                  <a:moveTo>
                    <a:pt x="90017" y="33020"/>
                  </a:moveTo>
                  <a:lnTo>
                    <a:pt x="12865" y="33020"/>
                  </a:lnTo>
                  <a:lnTo>
                    <a:pt x="12865" y="34290"/>
                  </a:lnTo>
                  <a:lnTo>
                    <a:pt x="90017" y="34290"/>
                  </a:lnTo>
                  <a:lnTo>
                    <a:pt x="90017" y="33020"/>
                  </a:lnTo>
                  <a:close/>
                </a:path>
                <a:path w="93345" h="134619">
                  <a:moveTo>
                    <a:pt x="91579" y="33020"/>
                  </a:moveTo>
                  <a:lnTo>
                    <a:pt x="90805" y="33020"/>
                  </a:lnTo>
                  <a:lnTo>
                    <a:pt x="90805" y="34290"/>
                  </a:lnTo>
                  <a:lnTo>
                    <a:pt x="91579" y="34290"/>
                  </a:lnTo>
                  <a:lnTo>
                    <a:pt x="91579" y="33020"/>
                  </a:lnTo>
                  <a:close/>
                </a:path>
                <a:path w="93345" h="134619">
                  <a:moveTo>
                    <a:pt x="92748" y="30480"/>
                  </a:moveTo>
                  <a:lnTo>
                    <a:pt x="87680" y="30480"/>
                  </a:lnTo>
                  <a:lnTo>
                    <a:pt x="87680" y="31750"/>
                  </a:lnTo>
                  <a:lnTo>
                    <a:pt x="92748" y="31750"/>
                  </a:lnTo>
                  <a:lnTo>
                    <a:pt x="92748" y="30480"/>
                  </a:lnTo>
                  <a:close/>
                </a:path>
                <a:path w="93345" h="134619">
                  <a:moveTo>
                    <a:pt x="85344" y="29210"/>
                  </a:moveTo>
                  <a:lnTo>
                    <a:pt x="10528" y="29210"/>
                  </a:lnTo>
                  <a:lnTo>
                    <a:pt x="10528" y="30480"/>
                  </a:lnTo>
                  <a:lnTo>
                    <a:pt x="85344" y="30480"/>
                  </a:lnTo>
                  <a:lnTo>
                    <a:pt x="85344" y="29210"/>
                  </a:lnTo>
                  <a:close/>
                </a:path>
                <a:path w="93345" h="134619">
                  <a:moveTo>
                    <a:pt x="90017" y="29210"/>
                  </a:moveTo>
                  <a:lnTo>
                    <a:pt x="89242" y="29210"/>
                  </a:lnTo>
                  <a:lnTo>
                    <a:pt x="89242" y="30480"/>
                  </a:lnTo>
                  <a:lnTo>
                    <a:pt x="90805" y="30480"/>
                  </a:lnTo>
                  <a:lnTo>
                    <a:pt x="90017" y="29210"/>
                  </a:lnTo>
                  <a:close/>
                </a:path>
                <a:path w="93345" h="134619">
                  <a:moveTo>
                    <a:pt x="78727" y="25400"/>
                  </a:moveTo>
                  <a:lnTo>
                    <a:pt x="77939" y="26670"/>
                  </a:lnTo>
                  <a:lnTo>
                    <a:pt x="9740" y="26670"/>
                  </a:lnTo>
                  <a:lnTo>
                    <a:pt x="9740" y="29210"/>
                  </a:lnTo>
                  <a:lnTo>
                    <a:pt x="81064" y="29210"/>
                  </a:lnTo>
                  <a:lnTo>
                    <a:pt x="81064" y="27940"/>
                  </a:lnTo>
                  <a:lnTo>
                    <a:pt x="79502" y="27940"/>
                  </a:lnTo>
                  <a:lnTo>
                    <a:pt x="79502" y="26670"/>
                  </a:lnTo>
                  <a:lnTo>
                    <a:pt x="78727" y="25400"/>
                  </a:lnTo>
                  <a:close/>
                </a:path>
                <a:path w="93345" h="134619">
                  <a:moveTo>
                    <a:pt x="84569" y="27940"/>
                  </a:moveTo>
                  <a:lnTo>
                    <a:pt x="81064" y="27940"/>
                  </a:lnTo>
                  <a:lnTo>
                    <a:pt x="81064" y="29210"/>
                  </a:lnTo>
                  <a:lnTo>
                    <a:pt x="84569" y="29210"/>
                  </a:lnTo>
                  <a:lnTo>
                    <a:pt x="84569" y="27940"/>
                  </a:lnTo>
                  <a:close/>
                </a:path>
                <a:path w="93345" h="134619">
                  <a:moveTo>
                    <a:pt x="83400" y="26670"/>
                  </a:moveTo>
                  <a:lnTo>
                    <a:pt x="83400" y="27940"/>
                  </a:lnTo>
                  <a:lnTo>
                    <a:pt x="83794" y="27940"/>
                  </a:lnTo>
                  <a:lnTo>
                    <a:pt x="83400" y="26670"/>
                  </a:lnTo>
                  <a:close/>
                </a:path>
                <a:path w="93345" h="134619">
                  <a:moveTo>
                    <a:pt x="77165" y="25400"/>
                  </a:moveTo>
                  <a:lnTo>
                    <a:pt x="8966" y="25400"/>
                  </a:lnTo>
                  <a:lnTo>
                    <a:pt x="8966" y="26670"/>
                  </a:lnTo>
                  <a:lnTo>
                    <a:pt x="77939" y="26670"/>
                  </a:lnTo>
                  <a:lnTo>
                    <a:pt x="77165" y="25400"/>
                  </a:lnTo>
                  <a:close/>
                </a:path>
                <a:path w="93345" h="134619">
                  <a:moveTo>
                    <a:pt x="13639" y="24130"/>
                  </a:moveTo>
                  <a:lnTo>
                    <a:pt x="12865" y="25400"/>
                  </a:lnTo>
                  <a:lnTo>
                    <a:pt x="13639" y="25400"/>
                  </a:lnTo>
                  <a:lnTo>
                    <a:pt x="13639" y="24130"/>
                  </a:lnTo>
                  <a:close/>
                </a:path>
                <a:path w="93345" h="134619">
                  <a:moveTo>
                    <a:pt x="70535" y="22860"/>
                  </a:moveTo>
                  <a:lnTo>
                    <a:pt x="20269" y="22860"/>
                  </a:lnTo>
                  <a:lnTo>
                    <a:pt x="20269" y="24130"/>
                  </a:lnTo>
                  <a:lnTo>
                    <a:pt x="16764" y="24130"/>
                  </a:lnTo>
                  <a:lnTo>
                    <a:pt x="15989" y="25400"/>
                  </a:lnTo>
                  <a:lnTo>
                    <a:pt x="72097" y="25400"/>
                  </a:lnTo>
                  <a:lnTo>
                    <a:pt x="70535" y="22860"/>
                  </a:lnTo>
                  <a:close/>
                </a:path>
                <a:path w="93345" h="134619">
                  <a:moveTo>
                    <a:pt x="72097" y="24130"/>
                  </a:moveTo>
                  <a:lnTo>
                    <a:pt x="72097" y="25400"/>
                  </a:lnTo>
                  <a:lnTo>
                    <a:pt x="72872" y="25400"/>
                  </a:lnTo>
                  <a:lnTo>
                    <a:pt x="72097" y="24130"/>
                  </a:lnTo>
                  <a:close/>
                </a:path>
                <a:path w="93345" h="134619">
                  <a:moveTo>
                    <a:pt x="75603" y="24130"/>
                  </a:moveTo>
                  <a:lnTo>
                    <a:pt x="72872" y="24130"/>
                  </a:lnTo>
                  <a:lnTo>
                    <a:pt x="72872" y="25400"/>
                  </a:lnTo>
                  <a:lnTo>
                    <a:pt x="75603" y="25400"/>
                  </a:lnTo>
                  <a:lnTo>
                    <a:pt x="75603" y="24130"/>
                  </a:lnTo>
                  <a:close/>
                </a:path>
                <a:path w="93345" h="134619">
                  <a:moveTo>
                    <a:pt x="71323" y="21590"/>
                  </a:moveTo>
                  <a:lnTo>
                    <a:pt x="21043" y="21590"/>
                  </a:lnTo>
                  <a:lnTo>
                    <a:pt x="21043" y="22860"/>
                  </a:lnTo>
                  <a:lnTo>
                    <a:pt x="71323" y="22860"/>
                  </a:lnTo>
                  <a:lnTo>
                    <a:pt x="71323" y="21590"/>
                  </a:lnTo>
                  <a:close/>
                </a:path>
                <a:path w="93345" h="134619">
                  <a:moveTo>
                    <a:pt x="63919" y="19050"/>
                  </a:moveTo>
                  <a:lnTo>
                    <a:pt x="25730" y="19050"/>
                  </a:lnTo>
                  <a:lnTo>
                    <a:pt x="25730" y="20320"/>
                  </a:lnTo>
                  <a:lnTo>
                    <a:pt x="23380" y="20320"/>
                  </a:lnTo>
                  <a:lnTo>
                    <a:pt x="22606" y="21590"/>
                  </a:lnTo>
                  <a:lnTo>
                    <a:pt x="63919" y="21590"/>
                  </a:lnTo>
                  <a:lnTo>
                    <a:pt x="63919" y="19050"/>
                  </a:lnTo>
                  <a:close/>
                </a:path>
                <a:path w="93345" h="134619">
                  <a:moveTo>
                    <a:pt x="65087" y="20320"/>
                  </a:moveTo>
                  <a:lnTo>
                    <a:pt x="64300" y="20320"/>
                  </a:lnTo>
                  <a:lnTo>
                    <a:pt x="64300" y="21590"/>
                  </a:lnTo>
                  <a:lnTo>
                    <a:pt x="65862" y="21590"/>
                  </a:lnTo>
                  <a:lnTo>
                    <a:pt x="65087" y="20320"/>
                  </a:lnTo>
                  <a:close/>
                </a:path>
                <a:path w="93345" h="134619">
                  <a:moveTo>
                    <a:pt x="72097" y="20320"/>
                  </a:moveTo>
                  <a:lnTo>
                    <a:pt x="65862" y="20320"/>
                  </a:lnTo>
                  <a:lnTo>
                    <a:pt x="65862" y="21590"/>
                  </a:lnTo>
                  <a:lnTo>
                    <a:pt x="72097" y="21590"/>
                  </a:lnTo>
                  <a:lnTo>
                    <a:pt x="72097" y="20320"/>
                  </a:lnTo>
                  <a:close/>
                </a:path>
                <a:path w="93345" h="134619">
                  <a:moveTo>
                    <a:pt x="68986" y="19050"/>
                  </a:moveTo>
                  <a:lnTo>
                    <a:pt x="68199" y="19050"/>
                  </a:lnTo>
                  <a:lnTo>
                    <a:pt x="68199" y="20320"/>
                  </a:lnTo>
                  <a:lnTo>
                    <a:pt x="68986" y="19050"/>
                  </a:lnTo>
                  <a:close/>
                </a:path>
                <a:path w="93345" h="134619">
                  <a:moveTo>
                    <a:pt x="71323" y="19050"/>
                  </a:moveTo>
                  <a:lnTo>
                    <a:pt x="68986" y="19050"/>
                  </a:lnTo>
                  <a:lnTo>
                    <a:pt x="68199" y="20320"/>
                  </a:lnTo>
                  <a:lnTo>
                    <a:pt x="71323" y="20320"/>
                  </a:lnTo>
                  <a:lnTo>
                    <a:pt x="71323" y="19050"/>
                  </a:lnTo>
                  <a:close/>
                </a:path>
                <a:path w="93345" h="134619">
                  <a:moveTo>
                    <a:pt x="27673" y="17780"/>
                  </a:moveTo>
                  <a:lnTo>
                    <a:pt x="27673" y="19050"/>
                  </a:lnTo>
                  <a:lnTo>
                    <a:pt x="28448" y="19050"/>
                  </a:lnTo>
                  <a:lnTo>
                    <a:pt x="27673" y="17780"/>
                  </a:lnTo>
                  <a:close/>
                </a:path>
                <a:path w="93345" h="134619">
                  <a:moveTo>
                    <a:pt x="61582" y="13970"/>
                  </a:moveTo>
                  <a:lnTo>
                    <a:pt x="26885" y="13970"/>
                  </a:lnTo>
                  <a:lnTo>
                    <a:pt x="26885" y="15240"/>
                  </a:lnTo>
                  <a:lnTo>
                    <a:pt x="27673" y="16510"/>
                  </a:lnTo>
                  <a:lnTo>
                    <a:pt x="27673" y="17780"/>
                  </a:lnTo>
                  <a:lnTo>
                    <a:pt x="28448" y="17780"/>
                  </a:lnTo>
                  <a:lnTo>
                    <a:pt x="28448" y="19050"/>
                  </a:lnTo>
                  <a:lnTo>
                    <a:pt x="63131" y="19050"/>
                  </a:lnTo>
                  <a:lnTo>
                    <a:pt x="63131" y="16510"/>
                  </a:lnTo>
                  <a:lnTo>
                    <a:pt x="62357" y="16510"/>
                  </a:lnTo>
                  <a:lnTo>
                    <a:pt x="62357" y="15240"/>
                  </a:lnTo>
                  <a:lnTo>
                    <a:pt x="61582" y="15240"/>
                  </a:lnTo>
                  <a:lnTo>
                    <a:pt x="61582" y="13970"/>
                  </a:lnTo>
                  <a:close/>
                </a:path>
                <a:path w="93345" h="134619">
                  <a:moveTo>
                    <a:pt x="72097" y="17780"/>
                  </a:moveTo>
                  <a:lnTo>
                    <a:pt x="70535" y="17780"/>
                  </a:lnTo>
                  <a:lnTo>
                    <a:pt x="70535" y="19050"/>
                  </a:lnTo>
                  <a:lnTo>
                    <a:pt x="72097" y="19050"/>
                  </a:lnTo>
                  <a:lnTo>
                    <a:pt x="72097" y="17780"/>
                  </a:lnTo>
                  <a:close/>
                </a:path>
                <a:path w="93345" h="134619">
                  <a:moveTo>
                    <a:pt x="61582" y="12700"/>
                  </a:moveTo>
                  <a:lnTo>
                    <a:pt x="25730" y="12700"/>
                  </a:lnTo>
                  <a:lnTo>
                    <a:pt x="25730" y="15240"/>
                  </a:lnTo>
                  <a:lnTo>
                    <a:pt x="26111" y="13970"/>
                  </a:lnTo>
                  <a:lnTo>
                    <a:pt x="61582" y="13970"/>
                  </a:lnTo>
                  <a:lnTo>
                    <a:pt x="61582" y="12700"/>
                  </a:lnTo>
                  <a:close/>
                </a:path>
                <a:path w="93345" h="134619">
                  <a:moveTo>
                    <a:pt x="56121" y="11430"/>
                  </a:moveTo>
                  <a:lnTo>
                    <a:pt x="25730" y="11430"/>
                  </a:lnTo>
                  <a:lnTo>
                    <a:pt x="26111" y="12700"/>
                  </a:lnTo>
                  <a:lnTo>
                    <a:pt x="56121" y="12700"/>
                  </a:lnTo>
                  <a:lnTo>
                    <a:pt x="56121" y="11430"/>
                  </a:lnTo>
                  <a:close/>
                </a:path>
                <a:path w="93345" h="134619">
                  <a:moveTo>
                    <a:pt x="59232" y="11430"/>
                  </a:moveTo>
                  <a:lnTo>
                    <a:pt x="59232" y="12700"/>
                  </a:lnTo>
                  <a:lnTo>
                    <a:pt x="60020" y="12700"/>
                  </a:lnTo>
                  <a:lnTo>
                    <a:pt x="59232" y="11430"/>
                  </a:lnTo>
                  <a:close/>
                </a:path>
                <a:path w="93345" h="134619">
                  <a:moveTo>
                    <a:pt x="60794" y="11430"/>
                  </a:moveTo>
                  <a:lnTo>
                    <a:pt x="60020" y="11430"/>
                  </a:lnTo>
                  <a:lnTo>
                    <a:pt x="60020" y="12700"/>
                  </a:lnTo>
                  <a:lnTo>
                    <a:pt x="60794" y="12700"/>
                  </a:lnTo>
                  <a:lnTo>
                    <a:pt x="60794" y="11430"/>
                  </a:lnTo>
                  <a:close/>
                </a:path>
                <a:path w="93345" h="134619">
                  <a:moveTo>
                    <a:pt x="55333" y="7620"/>
                  </a:moveTo>
                  <a:lnTo>
                    <a:pt x="54559" y="8890"/>
                  </a:lnTo>
                  <a:lnTo>
                    <a:pt x="24168" y="8890"/>
                  </a:lnTo>
                  <a:lnTo>
                    <a:pt x="24168" y="10160"/>
                  </a:lnTo>
                  <a:lnTo>
                    <a:pt x="24942" y="10160"/>
                  </a:lnTo>
                  <a:lnTo>
                    <a:pt x="24942" y="11430"/>
                  </a:lnTo>
                  <a:lnTo>
                    <a:pt x="55333" y="11430"/>
                  </a:lnTo>
                  <a:lnTo>
                    <a:pt x="55333" y="7620"/>
                  </a:lnTo>
                  <a:close/>
                </a:path>
                <a:path w="93345" h="134619">
                  <a:moveTo>
                    <a:pt x="27673" y="7620"/>
                  </a:moveTo>
                  <a:lnTo>
                    <a:pt x="26885" y="7620"/>
                  </a:lnTo>
                  <a:lnTo>
                    <a:pt x="26885" y="8890"/>
                  </a:lnTo>
                  <a:lnTo>
                    <a:pt x="27673" y="8890"/>
                  </a:lnTo>
                  <a:lnTo>
                    <a:pt x="27673" y="7620"/>
                  </a:lnTo>
                  <a:close/>
                </a:path>
                <a:path w="93345" h="134619">
                  <a:moveTo>
                    <a:pt x="45593" y="6350"/>
                  </a:moveTo>
                  <a:lnTo>
                    <a:pt x="30784" y="6350"/>
                  </a:lnTo>
                  <a:lnTo>
                    <a:pt x="30784" y="7620"/>
                  </a:lnTo>
                  <a:lnTo>
                    <a:pt x="29235" y="8890"/>
                  </a:lnTo>
                  <a:lnTo>
                    <a:pt x="45593" y="8890"/>
                  </a:lnTo>
                  <a:lnTo>
                    <a:pt x="45593" y="6350"/>
                  </a:lnTo>
                  <a:close/>
                </a:path>
                <a:path w="93345" h="134619">
                  <a:moveTo>
                    <a:pt x="46380" y="6350"/>
                  </a:moveTo>
                  <a:lnTo>
                    <a:pt x="45593" y="7620"/>
                  </a:lnTo>
                  <a:lnTo>
                    <a:pt x="45593" y="8890"/>
                  </a:lnTo>
                  <a:lnTo>
                    <a:pt x="46380" y="8890"/>
                  </a:lnTo>
                  <a:lnTo>
                    <a:pt x="46380" y="6350"/>
                  </a:lnTo>
                  <a:close/>
                </a:path>
                <a:path w="93345" h="134619">
                  <a:moveTo>
                    <a:pt x="51828" y="7620"/>
                  </a:moveTo>
                  <a:lnTo>
                    <a:pt x="50279" y="7620"/>
                  </a:lnTo>
                  <a:lnTo>
                    <a:pt x="50279" y="8890"/>
                  </a:lnTo>
                  <a:lnTo>
                    <a:pt x="51828" y="8890"/>
                  </a:lnTo>
                  <a:lnTo>
                    <a:pt x="51828" y="7620"/>
                  </a:lnTo>
                  <a:close/>
                </a:path>
                <a:path w="93345" h="134619">
                  <a:moveTo>
                    <a:pt x="54178" y="7620"/>
                  </a:moveTo>
                  <a:lnTo>
                    <a:pt x="52616" y="7620"/>
                  </a:lnTo>
                  <a:lnTo>
                    <a:pt x="52616" y="8890"/>
                  </a:lnTo>
                  <a:lnTo>
                    <a:pt x="54178" y="8890"/>
                  </a:lnTo>
                  <a:lnTo>
                    <a:pt x="54178" y="7620"/>
                  </a:lnTo>
                  <a:close/>
                </a:path>
                <a:path w="93345" h="134619">
                  <a:moveTo>
                    <a:pt x="42875" y="2540"/>
                  </a:moveTo>
                  <a:lnTo>
                    <a:pt x="35852" y="2540"/>
                  </a:lnTo>
                  <a:lnTo>
                    <a:pt x="35852" y="5080"/>
                  </a:lnTo>
                  <a:lnTo>
                    <a:pt x="33909" y="5080"/>
                  </a:lnTo>
                  <a:lnTo>
                    <a:pt x="33909" y="6350"/>
                  </a:lnTo>
                  <a:lnTo>
                    <a:pt x="43649" y="6350"/>
                  </a:lnTo>
                  <a:lnTo>
                    <a:pt x="43649" y="3810"/>
                  </a:lnTo>
                  <a:lnTo>
                    <a:pt x="42875" y="3810"/>
                  </a:lnTo>
                  <a:lnTo>
                    <a:pt x="42875" y="2540"/>
                  </a:lnTo>
                  <a:close/>
                </a:path>
                <a:path w="93345" h="134619">
                  <a:moveTo>
                    <a:pt x="42087" y="0"/>
                  </a:moveTo>
                  <a:lnTo>
                    <a:pt x="38976" y="0"/>
                  </a:lnTo>
                  <a:lnTo>
                    <a:pt x="38976" y="1270"/>
                  </a:lnTo>
                  <a:lnTo>
                    <a:pt x="38188" y="2540"/>
                  </a:lnTo>
                  <a:lnTo>
                    <a:pt x="42087" y="2540"/>
                  </a:lnTo>
                  <a:lnTo>
                    <a:pt x="42087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6126774" y="2975306"/>
              <a:ext cx="93345" cy="135890"/>
            </a:xfrm>
            <a:custGeom>
              <a:avLst/>
              <a:gdLst/>
              <a:ahLst/>
              <a:cxnLst/>
              <a:rect l="l" t="t" r="r" b="b"/>
              <a:pathLst>
                <a:path w="93345" h="135889">
                  <a:moveTo>
                    <a:pt x="72097" y="18465"/>
                  </a:moveTo>
                  <a:lnTo>
                    <a:pt x="72097" y="19240"/>
                  </a:lnTo>
                  <a:lnTo>
                    <a:pt x="72097" y="19621"/>
                  </a:lnTo>
                  <a:lnTo>
                    <a:pt x="71323" y="19621"/>
                  </a:lnTo>
                  <a:lnTo>
                    <a:pt x="71323" y="20396"/>
                  </a:lnTo>
                  <a:lnTo>
                    <a:pt x="72097" y="20396"/>
                  </a:lnTo>
                  <a:lnTo>
                    <a:pt x="71323" y="20396"/>
                  </a:lnTo>
                  <a:lnTo>
                    <a:pt x="71323" y="21158"/>
                  </a:lnTo>
                  <a:lnTo>
                    <a:pt x="72097" y="21158"/>
                  </a:lnTo>
                  <a:lnTo>
                    <a:pt x="72097" y="21932"/>
                  </a:lnTo>
                  <a:lnTo>
                    <a:pt x="71323" y="21932"/>
                  </a:lnTo>
                  <a:lnTo>
                    <a:pt x="71323" y="22694"/>
                  </a:lnTo>
                  <a:lnTo>
                    <a:pt x="71323" y="23469"/>
                  </a:lnTo>
                  <a:lnTo>
                    <a:pt x="70535" y="23469"/>
                  </a:lnTo>
                  <a:lnTo>
                    <a:pt x="71323" y="24244"/>
                  </a:lnTo>
                  <a:lnTo>
                    <a:pt x="71323" y="25006"/>
                  </a:lnTo>
                  <a:lnTo>
                    <a:pt x="72097" y="25780"/>
                  </a:lnTo>
                  <a:lnTo>
                    <a:pt x="72097" y="25006"/>
                  </a:lnTo>
                  <a:lnTo>
                    <a:pt x="72872" y="25780"/>
                  </a:lnTo>
                  <a:lnTo>
                    <a:pt x="72872" y="25006"/>
                  </a:lnTo>
                  <a:lnTo>
                    <a:pt x="73660" y="25006"/>
                  </a:lnTo>
                  <a:lnTo>
                    <a:pt x="73660" y="24244"/>
                  </a:lnTo>
                  <a:lnTo>
                    <a:pt x="73660" y="25006"/>
                  </a:lnTo>
                  <a:lnTo>
                    <a:pt x="74041" y="25006"/>
                  </a:lnTo>
                  <a:lnTo>
                    <a:pt x="74828" y="25006"/>
                  </a:lnTo>
                  <a:lnTo>
                    <a:pt x="75603" y="25006"/>
                  </a:lnTo>
                  <a:lnTo>
                    <a:pt x="75603" y="25780"/>
                  </a:lnTo>
                  <a:lnTo>
                    <a:pt x="75603" y="26542"/>
                  </a:lnTo>
                  <a:lnTo>
                    <a:pt x="76390" y="26542"/>
                  </a:lnTo>
                  <a:lnTo>
                    <a:pt x="77165" y="26542"/>
                  </a:lnTo>
                  <a:lnTo>
                    <a:pt x="77939" y="27317"/>
                  </a:lnTo>
                  <a:lnTo>
                    <a:pt x="78727" y="26542"/>
                  </a:lnTo>
                  <a:lnTo>
                    <a:pt x="79502" y="27317"/>
                  </a:lnTo>
                  <a:lnTo>
                    <a:pt x="79502" y="28079"/>
                  </a:lnTo>
                  <a:lnTo>
                    <a:pt x="80276" y="28079"/>
                  </a:lnTo>
                  <a:lnTo>
                    <a:pt x="80276" y="28854"/>
                  </a:lnTo>
                  <a:lnTo>
                    <a:pt x="80276" y="28079"/>
                  </a:lnTo>
                  <a:lnTo>
                    <a:pt x="81064" y="28079"/>
                  </a:lnTo>
                  <a:lnTo>
                    <a:pt x="81064" y="28854"/>
                  </a:lnTo>
                  <a:lnTo>
                    <a:pt x="81064" y="29235"/>
                  </a:lnTo>
                  <a:lnTo>
                    <a:pt x="81064" y="28854"/>
                  </a:lnTo>
                  <a:lnTo>
                    <a:pt x="81838" y="28854"/>
                  </a:lnTo>
                  <a:lnTo>
                    <a:pt x="82613" y="28854"/>
                  </a:lnTo>
                  <a:lnTo>
                    <a:pt x="83400" y="28079"/>
                  </a:lnTo>
                  <a:lnTo>
                    <a:pt x="83400" y="27317"/>
                  </a:lnTo>
                  <a:lnTo>
                    <a:pt x="83794" y="28079"/>
                  </a:lnTo>
                  <a:lnTo>
                    <a:pt x="83794" y="28854"/>
                  </a:lnTo>
                  <a:lnTo>
                    <a:pt x="84569" y="28854"/>
                  </a:lnTo>
                  <a:lnTo>
                    <a:pt x="84569" y="29235"/>
                  </a:lnTo>
                  <a:lnTo>
                    <a:pt x="85344" y="29235"/>
                  </a:lnTo>
                  <a:lnTo>
                    <a:pt x="85344" y="30010"/>
                  </a:lnTo>
                  <a:lnTo>
                    <a:pt x="85344" y="30784"/>
                  </a:lnTo>
                  <a:lnTo>
                    <a:pt x="86131" y="30784"/>
                  </a:lnTo>
                  <a:lnTo>
                    <a:pt x="86131" y="31546"/>
                  </a:lnTo>
                  <a:lnTo>
                    <a:pt x="86906" y="31546"/>
                  </a:lnTo>
                  <a:lnTo>
                    <a:pt x="86906" y="32321"/>
                  </a:lnTo>
                  <a:lnTo>
                    <a:pt x="87680" y="32321"/>
                  </a:lnTo>
                  <a:lnTo>
                    <a:pt x="87680" y="31546"/>
                  </a:lnTo>
                  <a:lnTo>
                    <a:pt x="88468" y="31546"/>
                  </a:lnTo>
                  <a:lnTo>
                    <a:pt x="89242" y="30784"/>
                  </a:lnTo>
                  <a:lnTo>
                    <a:pt x="89242" y="30010"/>
                  </a:lnTo>
                  <a:lnTo>
                    <a:pt x="90017" y="30010"/>
                  </a:lnTo>
                  <a:lnTo>
                    <a:pt x="90805" y="30784"/>
                  </a:lnTo>
                  <a:lnTo>
                    <a:pt x="90805" y="31546"/>
                  </a:lnTo>
                  <a:lnTo>
                    <a:pt x="91579" y="31546"/>
                  </a:lnTo>
                  <a:lnTo>
                    <a:pt x="92354" y="31546"/>
                  </a:lnTo>
                  <a:lnTo>
                    <a:pt x="92354" y="30784"/>
                  </a:lnTo>
                  <a:lnTo>
                    <a:pt x="92748" y="31546"/>
                  </a:lnTo>
                  <a:lnTo>
                    <a:pt x="92748" y="32321"/>
                  </a:lnTo>
                  <a:lnTo>
                    <a:pt x="92748" y="33083"/>
                  </a:lnTo>
                  <a:lnTo>
                    <a:pt x="92354" y="33083"/>
                  </a:lnTo>
                  <a:lnTo>
                    <a:pt x="92354" y="33858"/>
                  </a:lnTo>
                  <a:lnTo>
                    <a:pt x="91579" y="33858"/>
                  </a:lnTo>
                  <a:lnTo>
                    <a:pt x="91579" y="34632"/>
                  </a:lnTo>
                  <a:lnTo>
                    <a:pt x="91579" y="33858"/>
                  </a:lnTo>
                  <a:lnTo>
                    <a:pt x="91579" y="34632"/>
                  </a:lnTo>
                  <a:lnTo>
                    <a:pt x="90805" y="34632"/>
                  </a:lnTo>
                  <a:lnTo>
                    <a:pt x="90805" y="33858"/>
                  </a:lnTo>
                  <a:lnTo>
                    <a:pt x="90017" y="33858"/>
                  </a:lnTo>
                  <a:lnTo>
                    <a:pt x="90017" y="34632"/>
                  </a:lnTo>
                  <a:lnTo>
                    <a:pt x="90017" y="35394"/>
                  </a:lnTo>
                  <a:lnTo>
                    <a:pt x="90017" y="36169"/>
                  </a:lnTo>
                  <a:lnTo>
                    <a:pt x="90017" y="36931"/>
                  </a:lnTo>
                  <a:lnTo>
                    <a:pt x="90017" y="37706"/>
                  </a:lnTo>
                  <a:lnTo>
                    <a:pt x="89242" y="37706"/>
                  </a:lnTo>
                  <a:lnTo>
                    <a:pt x="89242" y="38087"/>
                  </a:lnTo>
                  <a:lnTo>
                    <a:pt x="88468" y="38861"/>
                  </a:lnTo>
                  <a:lnTo>
                    <a:pt x="87680" y="38861"/>
                  </a:lnTo>
                  <a:lnTo>
                    <a:pt x="87680" y="39623"/>
                  </a:lnTo>
                  <a:lnTo>
                    <a:pt x="86906" y="39623"/>
                  </a:lnTo>
                  <a:lnTo>
                    <a:pt x="87680" y="39623"/>
                  </a:lnTo>
                  <a:lnTo>
                    <a:pt x="88468" y="39623"/>
                  </a:lnTo>
                  <a:lnTo>
                    <a:pt x="88468" y="40398"/>
                  </a:lnTo>
                  <a:lnTo>
                    <a:pt x="89242" y="40398"/>
                  </a:lnTo>
                  <a:lnTo>
                    <a:pt x="89242" y="41173"/>
                  </a:lnTo>
                  <a:lnTo>
                    <a:pt x="88468" y="41935"/>
                  </a:lnTo>
                  <a:lnTo>
                    <a:pt x="88468" y="42710"/>
                  </a:lnTo>
                  <a:lnTo>
                    <a:pt x="88468" y="43472"/>
                  </a:lnTo>
                  <a:lnTo>
                    <a:pt x="88468" y="44246"/>
                  </a:lnTo>
                  <a:lnTo>
                    <a:pt x="87680" y="44246"/>
                  </a:lnTo>
                  <a:lnTo>
                    <a:pt x="87680" y="45021"/>
                  </a:lnTo>
                  <a:lnTo>
                    <a:pt x="86906" y="45021"/>
                  </a:lnTo>
                  <a:lnTo>
                    <a:pt x="86906" y="45783"/>
                  </a:lnTo>
                  <a:lnTo>
                    <a:pt x="87680" y="45021"/>
                  </a:lnTo>
                  <a:lnTo>
                    <a:pt x="88468" y="45021"/>
                  </a:lnTo>
                  <a:lnTo>
                    <a:pt x="89242" y="44246"/>
                  </a:lnTo>
                  <a:lnTo>
                    <a:pt x="90017" y="45021"/>
                  </a:lnTo>
                  <a:lnTo>
                    <a:pt x="90017" y="45783"/>
                  </a:lnTo>
                  <a:lnTo>
                    <a:pt x="89242" y="45783"/>
                  </a:lnTo>
                  <a:lnTo>
                    <a:pt x="90017" y="46558"/>
                  </a:lnTo>
                  <a:lnTo>
                    <a:pt x="90805" y="46558"/>
                  </a:lnTo>
                  <a:lnTo>
                    <a:pt x="91579" y="46558"/>
                  </a:lnTo>
                  <a:lnTo>
                    <a:pt x="91579" y="47320"/>
                  </a:lnTo>
                  <a:lnTo>
                    <a:pt x="91579" y="47713"/>
                  </a:lnTo>
                  <a:lnTo>
                    <a:pt x="90805" y="47320"/>
                  </a:lnTo>
                  <a:lnTo>
                    <a:pt x="90805" y="47713"/>
                  </a:lnTo>
                  <a:lnTo>
                    <a:pt x="90017" y="47713"/>
                  </a:lnTo>
                  <a:lnTo>
                    <a:pt x="90017" y="48475"/>
                  </a:lnTo>
                  <a:lnTo>
                    <a:pt x="89242" y="48475"/>
                  </a:lnTo>
                  <a:lnTo>
                    <a:pt x="88468" y="48475"/>
                  </a:lnTo>
                  <a:lnTo>
                    <a:pt x="87680" y="48475"/>
                  </a:lnTo>
                  <a:lnTo>
                    <a:pt x="87680" y="47713"/>
                  </a:lnTo>
                  <a:lnTo>
                    <a:pt x="87680" y="48475"/>
                  </a:lnTo>
                  <a:lnTo>
                    <a:pt x="86906" y="48475"/>
                  </a:lnTo>
                  <a:lnTo>
                    <a:pt x="86906" y="47713"/>
                  </a:lnTo>
                  <a:lnTo>
                    <a:pt x="86906" y="48475"/>
                  </a:lnTo>
                  <a:lnTo>
                    <a:pt x="85344" y="48475"/>
                  </a:lnTo>
                  <a:lnTo>
                    <a:pt x="85344" y="47713"/>
                  </a:lnTo>
                  <a:lnTo>
                    <a:pt x="84569" y="47713"/>
                  </a:lnTo>
                  <a:lnTo>
                    <a:pt x="83794" y="48475"/>
                  </a:lnTo>
                  <a:lnTo>
                    <a:pt x="83794" y="49250"/>
                  </a:lnTo>
                  <a:lnTo>
                    <a:pt x="83794" y="50025"/>
                  </a:lnTo>
                  <a:lnTo>
                    <a:pt x="83400" y="50787"/>
                  </a:lnTo>
                  <a:lnTo>
                    <a:pt x="82613" y="50787"/>
                  </a:lnTo>
                  <a:lnTo>
                    <a:pt x="82613" y="51549"/>
                  </a:lnTo>
                  <a:lnTo>
                    <a:pt x="81838" y="51549"/>
                  </a:lnTo>
                  <a:lnTo>
                    <a:pt x="81064" y="51549"/>
                  </a:lnTo>
                  <a:lnTo>
                    <a:pt x="81064" y="52323"/>
                  </a:lnTo>
                  <a:lnTo>
                    <a:pt x="81064" y="51549"/>
                  </a:lnTo>
                  <a:lnTo>
                    <a:pt x="80276" y="52323"/>
                  </a:lnTo>
                  <a:lnTo>
                    <a:pt x="80276" y="51549"/>
                  </a:lnTo>
                  <a:lnTo>
                    <a:pt x="81064" y="50787"/>
                  </a:lnTo>
                  <a:lnTo>
                    <a:pt x="80276" y="50025"/>
                  </a:lnTo>
                  <a:lnTo>
                    <a:pt x="79502" y="50025"/>
                  </a:lnTo>
                  <a:lnTo>
                    <a:pt x="79502" y="49250"/>
                  </a:lnTo>
                  <a:lnTo>
                    <a:pt x="78727" y="50025"/>
                  </a:lnTo>
                  <a:lnTo>
                    <a:pt x="78727" y="50787"/>
                  </a:lnTo>
                  <a:lnTo>
                    <a:pt x="79502" y="50787"/>
                  </a:lnTo>
                  <a:lnTo>
                    <a:pt x="80276" y="50787"/>
                  </a:lnTo>
                  <a:lnTo>
                    <a:pt x="80276" y="51549"/>
                  </a:lnTo>
                  <a:lnTo>
                    <a:pt x="79502" y="51549"/>
                  </a:lnTo>
                  <a:lnTo>
                    <a:pt x="79502" y="50787"/>
                  </a:lnTo>
                  <a:lnTo>
                    <a:pt x="77939" y="50787"/>
                  </a:lnTo>
                  <a:lnTo>
                    <a:pt x="77939" y="50025"/>
                  </a:lnTo>
                  <a:lnTo>
                    <a:pt x="77165" y="50025"/>
                  </a:lnTo>
                  <a:lnTo>
                    <a:pt x="77165" y="50787"/>
                  </a:lnTo>
                  <a:lnTo>
                    <a:pt x="76390" y="51549"/>
                  </a:lnTo>
                  <a:lnTo>
                    <a:pt x="77165" y="52323"/>
                  </a:lnTo>
                  <a:lnTo>
                    <a:pt x="77165" y="53098"/>
                  </a:lnTo>
                  <a:lnTo>
                    <a:pt x="76390" y="53098"/>
                  </a:lnTo>
                  <a:lnTo>
                    <a:pt x="76390" y="53860"/>
                  </a:lnTo>
                  <a:lnTo>
                    <a:pt x="76390" y="53098"/>
                  </a:lnTo>
                  <a:lnTo>
                    <a:pt x="76390" y="52323"/>
                  </a:lnTo>
                  <a:lnTo>
                    <a:pt x="75603" y="52323"/>
                  </a:lnTo>
                  <a:lnTo>
                    <a:pt x="75603" y="53098"/>
                  </a:lnTo>
                  <a:lnTo>
                    <a:pt x="75603" y="52323"/>
                  </a:lnTo>
                  <a:lnTo>
                    <a:pt x="75603" y="51549"/>
                  </a:lnTo>
                  <a:lnTo>
                    <a:pt x="74828" y="51549"/>
                  </a:lnTo>
                  <a:lnTo>
                    <a:pt x="74828" y="52323"/>
                  </a:lnTo>
                  <a:lnTo>
                    <a:pt x="74828" y="53098"/>
                  </a:lnTo>
                  <a:lnTo>
                    <a:pt x="74041" y="53098"/>
                  </a:lnTo>
                  <a:lnTo>
                    <a:pt x="74828" y="53098"/>
                  </a:lnTo>
                  <a:lnTo>
                    <a:pt x="75603" y="53860"/>
                  </a:lnTo>
                  <a:lnTo>
                    <a:pt x="76390" y="54635"/>
                  </a:lnTo>
                  <a:lnTo>
                    <a:pt x="76390" y="55410"/>
                  </a:lnTo>
                  <a:lnTo>
                    <a:pt x="76390" y="56172"/>
                  </a:lnTo>
                  <a:lnTo>
                    <a:pt x="76390" y="56946"/>
                  </a:lnTo>
                  <a:lnTo>
                    <a:pt x="75603" y="56946"/>
                  </a:lnTo>
                  <a:lnTo>
                    <a:pt x="74828" y="57327"/>
                  </a:lnTo>
                  <a:lnTo>
                    <a:pt x="74041" y="57327"/>
                  </a:lnTo>
                  <a:lnTo>
                    <a:pt x="74041" y="58102"/>
                  </a:lnTo>
                  <a:lnTo>
                    <a:pt x="74041" y="57327"/>
                  </a:lnTo>
                  <a:lnTo>
                    <a:pt x="74041" y="58102"/>
                  </a:lnTo>
                  <a:lnTo>
                    <a:pt x="73660" y="57327"/>
                  </a:lnTo>
                  <a:lnTo>
                    <a:pt x="72872" y="57327"/>
                  </a:lnTo>
                  <a:lnTo>
                    <a:pt x="72872" y="56946"/>
                  </a:lnTo>
                  <a:lnTo>
                    <a:pt x="72097" y="56946"/>
                  </a:lnTo>
                  <a:lnTo>
                    <a:pt x="72872" y="56172"/>
                  </a:lnTo>
                  <a:lnTo>
                    <a:pt x="72872" y="55410"/>
                  </a:lnTo>
                  <a:lnTo>
                    <a:pt x="72097" y="56172"/>
                  </a:lnTo>
                  <a:lnTo>
                    <a:pt x="71323" y="56172"/>
                  </a:lnTo>
                  <a:lnTo>
                    <a:pt x="71323" y="55410"/>
                  </a:lnTo>
                  <a:lnTo>
                    <a:pt x="72097" y="54635"/>
                  </a:lnTo>
                  <a:lnTo>
                    <a:pt x="72097" y="53860"/>
                  </a:lnTo>
                  <a:lnTo>
                    <a:pt x="71323" y="53098"/>
                  </a:lnTo>
                  <a:lnTo>
                    <a:pt x="71323" y="52323"/>
                  </a:lnTo>
                  <a:lnTo>
                    <a:pt x="72097" y="52323"/>
                  </a:lnTo>
                  <a:lnTo>
                    <a:pt x="72097" y="51549"/>
                  </a:lnTo>
                  <a:lnTo>
                    <a:pt x="71323" y="51549"/>
                  </a:lnTo>
                  <a:lnTo>
                    <a:pt x="71323" y="50787"/>
                  </a:lnTo>
                  <a:lnTo>
                    <a:pt x="70535" y="50787"/>
                  </a:lnTo>
                  <a:lnTo>
                    <a:pt x="69761" y="50787"/>
                  </a:lnTo>
                  <a:lnTo>
                    <a:pt x="69761" y="51549"/>
                  </a:lnTo>
                  <a:lnTo>
                    <a:pt x="69761" y="50787"/>
                  </a:lnTo>
                  <a:lnTo>
                    <a:pt x="69761" y="51549"/>
                  </a:lnTo>
                  <a:lnTo>
                    <a:pt x="68986" y="51549"/>
                  </a:lnTo>
                  <a:lnTo>
                    <a:pt x="68986" y="52323"/>
                  </a:lnTo>
                  <a:lnTo>
                    <a:pt x="68199" y="52323"/>
                  </a:lnTo>
                  <a:lnTo>
                    <a:pt x="68986" y="52323"/>
                  </a:lnTo>
                  <a:lnTo>
                    <a:pt x="68986" y="53098"/>
                  </a:lnTo>
                  <a:lnTo>
                    <a:pt x="68199" y="53098"/>
                  </a:lnTo>
                  <a:lnTo>
                    <a:pt x="68199" y="53860"/>
                  </a:lnTo>
                  <a:lnTo>
                    <a:pt x="68199" y="54635"/>
                  </a:lnTo>
                  <a:lnTo>
                    <a:pt x="67424" y="54635"/>
                  </a:lnTo>
                  <a:lnTo>
                    <a:pt x="66636" y="54635"/>
                  </a:lnTo>
                  <a:lnTo>
                    <a:pt x="67424" y="54635"/>
                  </a:lnTo>
                  <a:lnTo>
                    <a:pt x="67424" y="55410"/>
                  </a:lnTo>
                  <a:lnTo>
                    <a:pt x="67424" y="54635"/>
                  </a:lnTo>
                  <a:lnTo>
                    <a:pt x="67424" y="55410"/>
                  </a:lnTo>
                  <a:lnTo>
                    <a:pt x="66636" y="55410"/>
                  </a:lnTo>
                  <a:lnTo>
                    <a:pt x="66636" y="56172"/>
                  </a:lnTo>
                  <a:lnTo>
                    <a:pt x="65862" y="56172"/>
                  </a:lnTo>
                  <a:lnTo>
                    <a:pt x="65087" y="56172"/>
                  </a:lnTo>
                  <a:lnTo>
                    <a:pt x="65087" y="55410"/>
                  </a:lnTo>
                  <a:lnTo>
                    <a:pt x="64300" y="55410"/>
                  </a:lnTo>
                  <a:lnTo>
                    <a:pt x="64300" y="54635"/>
                  </a:lnTo>
                  <a:lnTo>
                    <a:pt x="65087" y="54635"/>
                  </a:lnTo>
                  <a:lnTo>
                    <a:pt x="65862" y="54635"/>
                  </a:lnTo>
                  <a:lnTo>
                    <a:pt x="65862" y="53860"/>
                  </a:lnTo>
                  <a:lnTo>
                    <a:pt x="66636" y="53098"/>
                  </a:lnTo>
                  <a:lnTo>
                    <a:pt x="66636" y="52323"/>
                  </a:lnTo>
                  <a:lnTo>
                    <a:pt x="66636" y="51549"/>
                  </a:lnTo>
                  <a:lnTo>
                    <a:pt x="66636" y="50787"/>
                  </a:lnTo>
                  <a:lnTo>
                    <a:pt x="67424" y="50787"/>
                  </a:lnTo>
                  <a:lnTo>
                    <a:pt x="67424" y="50025"/>
                  </a:lnTo>
                  <a:lnTo>
                    <a:pt x="68199" y="50025"/>
                  </a:lnTo>
                  <a:lnTo>
                    <a:pt x="68986" y="50025"/>
                  </a:lnTo>
                  <a:lnTo>
                    <a:pt x="68986" y="49250"/>
                  </a:lnTo>
                  <a:lnTo>
                    <a:pt x="69761" y="49250"/>
                  </a:lnTo>
                  <a:lnTo>
                    <a:pt x="69761" y="48475"/>
                  </a:lnTo>
                  <a:lnTo>
                    <a:pt x="68986" y="48475"/>
                  </a:lnTo>
                  <a:lnTo>
                    <a:pt x="68986" y="47713"/>
                  </a:lnTo>
                  <a:lnTo>
                    <a:pt x="68986" y="47320"/>
                  </a:lnTo>
                  <a:lnTo>
                    <a:pt x="68199" y="47320"/>
                  </a:lnTo>
                  <a:lnTo>
                    <a:pt x="68199" y="46558"/>
                  </a:lnTo>
                  <a:lnTo>
                    <a:pt x="67424" y="45783"/>
                  </a:lnTo>
                  <a:lnTo>
                    <a:pt x="65862" y="45021"/>
                  </a:lnTo>
                  <a:lnTo>
                    <a:pt x="65087" y="45021"/>
                  </a:lnTo>
                  <a:lnTo>
                    <a:pt x="64300" y="45021"/>
                  </a:lnTo>
                  <a:lnTo>
                    <a:pt x="64300" y="44246"/>
                  </a:lnTo>
                  <a:lnTo>
                    <a:pt x="63919" y="43472"/>
                  </a:lnTo>
                  <a:lnTo>
                    <a:pt x="63131" y="43472"/>
                  </a:lnTo>
                  <a:lnTo>
                    <a:pt x="62357" y="43472"/>
                  </a:lnTo>
                  <a:lnTo>
                    <a:pt x="61582" y="43472"/>
                  </a:lnTo>
                  <a:lnTo>
                    <a:pt x="60794" y="43472"/>
                  </a:lnTo>
                  <a:lnTo>
                    <a:pt x="60794" y="44246"/>
                  </a:lnTo>
                  <a:lnTo>
                    <a:pt x="60020" y="44246"/>
                  </a:lnTo>
                  <a:lnTo>
                    <a:pt x="60020" y="43472"/>
                  </a:lnTo>
                  <a:lnTo>
                    <a:pt x="59232" y="43472"/>
                  </a:lnTo>
                  <a:lnTo>
                    <a:pt x="59232" y="44246"/>
                  </a:lnTo>
                  <a:lnTo>
                    <a:pt x="59232" y="45021"/>
                  </a:lnTo>
                  <a:lnTo>
                    <a:pt x="58458" y="44246"/>
                  </a:lnTo>
                  <a:lnTo>
                    <a:pt x="58458" y="45021"/>
                  </a:lnTo>
                  <a:lnTo>
                    <a:pt x="58458" y="45783"/>
                  </a:lnTo>
                  <a:lnTo>
                    <a:pt x="58458" y="46558"/>
                  </a:lnTo>
                  <a:lnTo>
                    <a:pt x="57683" y="46558"/>
                  </a:lnTo>
                  <a:lnTo>
                    <a:pt x="56896" y="46558"/>
                  </a:lnTo>
                  <a:lnTo>
                    <a:pt x="56896" y="47320"/>
                  </a:lnTo>
                  <a:lnTo>
                    <a:pt x="56121" y="47713"/>
                  </a:lnTo>
                  <a:lnTo>
                    <a:pt x="56121" y="48475"/>
                  </a:lnTo>
                  <a:lnTo>
                    <a:pt x="56121" y="49250"/>
                  </a:lnTo>
                  <a:lnTo>
                    <a:pt x="56121" y="50025"/>
                  </a:lnTo>
                  <a:lnTo>
                    <a:pt x="56121" y="50787"/>
                  </a:lnTo>
                  <a:lnTo>
                    <a:pt x="55333" y="50787"/>
                  </a:lnTo>
                  <a:lnTo>
                    <a:pt x="56121" y="50787"/>
                  </a:lnTo>
                  <a:lnTo>
                    <a:pt x="55333" y="50787"/>
                  </a:lnTo>
                  <a:lnTo>
                    <a:pt x="56121" y="50787"/>
                  </a:lnTo>
                  <a:lnTo>
                    <a:pt x="55333" y="50787"/>
                  </a:lnTo>
                  <a:lnTo>
                    <a:pt x="56121" y="50787"/>
                  </a:lnTo>
                  <a:lnTo>
                    <a:pt x="56121" y="51549"/>
                  </a:lnTo>
                  <a:lnTo>
                    <a:pt x="56121" y="50787"/>
                  </a:lnTo>
                  <a:lnTo>
                    <a:pt x="56121" y="51549"/>
                  </a:lnTo>
                  <a:lnTo>
                    <a:pt x="56121" y="50787"/>
                  </a:lnTo>
                  <a:lnTo>
                    <a:pt x="56121" y="51549"/>
                  </a:lnTo>
                  <a:lnTo>
                    <a:pt x="55333" y="52323"/>
                  </a:lnTo>
                  <a:lnTo>
                    <a:pt x="54559" y="52323"/>
                  </a:lnTo>
                  <a:lnTo>
                    <a:pt x="54559" y="53098"/>
                  </a:lnTo>
                  <a:lnTo>
                    <a:pt x="54559" y="53860"/>
                  </a:lnTo>
                  <a:lnTo>
                    <a:pt x="54178" y="54635"/>
                  </a:lnTo>
                  <a:lnTo>
                    <a:pt x="54178" y="55410"/>
                  </a:lnTo>
                  <a:lnTo>
                    <a:pt x="54559" y="55410"/>
                  </a:lnTo>
                  <a:lnTo>
                    <a:pt x="54559" y="56172"/>
                  </a:lnTo>
                  <a:lnTo>
                    <a:pt x="55333" y="56946"/>
                  </a:lnTo>
                  <a:lnTo>
                    <a:pt x="55333" y="57327"/>
                  </a:lnTo>
                  <a:lnTo>
                    <a:pt x="56121" y="57327"/>
                  </a:lnTo>
                  <a:lnTo>
                    <a:pt x="56121" y="58102"/>
                  </a:lnTo>
                  <a:lnTo>
                    <a:pt x="56896" y="58102"/>
                  </a:lnTo>
                  <a:lnTo>
                    <a:pt x="56896" y="58864"/>
                  </a:lnTo>
                  <a:lnTo>
                    <a:pt x="56121" y="59639"/>
                  </a:lnTo>
                  <a:lnTo>
                    <a:pt x="56896" y="59639"/>
                  </a:lnTo>
                  <a:lnTo>
                    <a:pt x="57683" y="59639"/>
                  </a:lnTo>
                  <a:lnTo>
                    <a:pt x="57683" y="60413"/>
                  </a:lnTo>
                  <a:lnTo>
                    <a:pt x="57683" y="61175"/>
                  </a:lnTo>
                  <a:lnTo>
                    <a:pt x="57683" y="61950"/>
                  </a:lnTo>
                  <a:lnTo>
                    <a:pt x="58458" y="62712"/>
                  </a:lnTo>
                  <a:lnTo>
                    <a:pt x="58458" y="63487"/>
                  </a:lnTo>
                  <a:lnTo>
                    <a:pt x="58458" y="64261"/>
                  </a:lnTo>
                  <a:lnTo>
                    <a:pt x="57683" y="65023"/>
                  </a:lnTo>
                  <a:lnTo>
                    <a:pt x="58458" y="65023"/>
                  </a:lnTo>
                  <a:lnTo>
                    <a:pt x="58458" y="65785"/>
                  </a:lnTo>
                  <a:lnTo>
                    <a:pt x="59232" y="66560"/>
                  </a:lnTo>
                  <a:lnTo>
                    <a:pt x="59232" y="66941"/>
                  </a:lnTo>
                  <a:lnTo>
                    <a:pt x="59232" y="67716"/>
                  </a:lnTo>
                  <a:lnTo>
                    <a:pt x="60020" y="68491"/>
                  </a:lnTo>
                  <a:lnTo>
                    <a:pt x="60794" y="68491"/>
                  </a:lnTo>
                  <a:lnTo>
                    <a:pt x="62357" y="67716"/>
                  </a:lnTo>
                  <a:lnTo>
                    <a:pt x="63131" y="66941"/>
                  </a:lnTo>
                  <a:lnTo>
                    <a:pt x="63919" y="66560"/>
                  </a:lnTo>
                  <a:lnTo>
                    <a:pt x="64300" y="66941"/>
                  </a:lnTo>
                  <a:lnTo>
                    <a:pt x="65087" y="66560"/>
                  </a:lnTo>
                  <a:lnTo>
                    <a:pt x="65862" y="66560"/>
                  </a:lnTo>
                  <a:lnTo>
                    <a:pt x="66636" y="66560"/>
                  </a:lnTo>
                  <a:lnTo>
                    <a:pt x="66636" y="66941"/>
                  </a:lnTo>
                  <a:lnTo>
                    <a:pt x="67424" y="67716"/>
                  </a:lnTo>
                  <a:lnTo>
                    <a:pt x="67424" y="68491"/>
                  </a:lnTo>
                  <a:lnTo>
                    <a:pt x="67424" y="69253"/>
                  </a:lnTo>
                  <a:lnTo>
                    <a:pt x="68199" y="70027"/>
                  </a:lnTo>
                  <a:lnTo>
                    <a:pt x="69761" y="70027"/>
                  </a:lnTo>
                  <a:lnTo>
                    <a:pt x="70535" y="68491"/>
                  </a:lnTo>
                  <a:lnTo>
                    <a:pt x="71323" y="68491"/>
                  </a:lnTo>
                  <a:lnTo>
                    <a:pt x="72097" y="68491"/>
                  </a:lnTo>
                  <a:lnTo>
                    <a:pt x="72872" y="68491"/>
                  </a:lnTo>
                  <a:lnTo>
                    <a:pt x="73660" y="68491"/>
                  </a:lnTo>
                  <a:lnTo>
                    <a:pt x="74041" y="67716"/>
                  </a:lnTo>
                  <a:lnTo>
                    <a:pt x="74828" y="67716"/>
                  </a:lnTo>
                  <a:lnTo>
                    <a:pt x="75603" y="66941"/>
                  </a:lnTo>
                  <a:lnTo>
                    <a:pt x="75603" y="67716"/>
                  </a:lnTo>
                  <a:lnTo>
                    <a:pt x="76390" y="68491"/>
                  </a:lnTo>
                  <a:lnTo>
                    <a:pt x="77165" y="68491"/>
                  </a:lnTo>
                  <a:lnTo>
                    <a:pt x="77939" y="69253"/>
                  </a:lnTo>
                  <a:lnTo>
                    <a:pt x="77939" y="68491"/>
                  </a:lnTo>
                  <a:lnTo>
                    <a:pt x="78727" y="67716"/>
                  </a:lnTo>
                  <a:lnTo>
                    <a:pt x="79502" y="67716"/>
                  </a:lnTo>
                  <a:lnTo>
                    <a:pt x="81064" y="67716"/>
                  </a:lnTo>
                  <a:lnTo>
                    <a:pt x="81064" y="66941"/>
                  </a:lnTo>
                  <a:lnTo>
                    <a:pt x="81838" y="66560"/>
                  </a:lnTo>
                  <a:lnTo>
                    <a:pt x="82613" y="66560"/>
                  </a:lnTo>
                  <a:lnTo>
                    <a:pt x="83400" y="65785"/>
                  </a:lnTo>
                  <a:lnTo>
                    <a:pt x="83400" y="65023"/>
                  </a:lnTo>
                  <a:lnTo>
                    <a:pt x="83794" y="65023"/>
                  </a:lnTo>
                  <a:lnTo>
                    <a:pt x="84569" y="64261"/>
                  </a:lnTo>
                  <a:lnTo>
                    <a:pt x="84569" y="63487"/>
                  </a:lnTo>
                  <a:lnTo>
                    <a:pt x="85344" y="63487"/>
                  </a:lnTo>
                  <a:lnTo>
                    <a:pt x="85344" y="64261"/>
                  </a:lnTo>
                  <a:lnTo>
                    <a:pt x="85344" y="65023"/>
                  </a:lnTo>
                  <a:lnTo>
                    <a:pt x="86131" y="65023"/>
                  </a:lnTo>
                  <a:lnTo>
                    <a:pt x="86131" y="65785"/>
                  </a:lnTo>
                  <a:lnTo>
                    <a:pt x="86906" y="65785"/>
                  </a:lnTo>
                  <a:lnTo>
                    <a:pt x="86906" y="66560"/>
                  </a:lnTo>
                  <a:lnTo>
                    <a:pt x="87680" y="66560"/>
                  </a:lnTo>
                  <a:lnTo>
                    <a:pt x="87680" y="65785"/>
                  </a:lnTo>
                  <a:lnTo>
                    <a:pt x="88468" y="65785"/>
                  </a:lnTo>
                  <a:lnTo>
                    <a:pt x="88468" y="66560"/>
                  </a:lnTo>
                  <a:lnTo>
                    <a:pt x="89242" y="66560"/>
                  </a:lnTo>
                  <a:lnTo>
                    <a:pt x="88468" y="66941"/>
                  </a:lnTo>
                  <a:lnTo>
                    <a:pt x="87680" y="66941"/>
                  </a:lnTo>
                  <a:lnTo>
                    <a:pt x="87680" y="67716"/>
                  </a:lnTo>
                  <a:lnTo>
                    <a:pt x="87680" y="68491"/>
                  </a:lnTo>
                  <a:lnTo>
                    <a:pt x="86906" y="68491"/>
                  </a:lnTo>
                  <a:lnTo>
                    <a:pt x="86906" y="69253"/>
                  </a:lnTo>
                  <a:lnTo>
                    <a:pt x="86131" y="70027"/>
                  </a:lnTo>
                  <a:lnTo>
                    <a:pt x="85344" y="70789"/>
                  </a:lnTo>
                  <a:lnTo>
                    <a:pt x="85344" y="71564"/>
                  </a:lnTo>
                  <a:lnTo>
                    <a:pt x="84569" y="71564"/>
                  </a:lnTo>
                  <a:lnTo>
                    <a:pt x="84569" y="72339"/>
                  </a:lnTo>
                  <a:lnTo>
                    <a:pt x="83794" y="72339"/>
                  </a:lnTo>
                  <a:lnTo>
                    <a:pt x="83794" y="73101"/>
                  </a:lnTo>
                  <a:lnTo>
                    <a:pt x="83400" y="73101"/>
                  </a:lnTo>
                  <a:lnTo>
                    <a:pt x="82613" y="73101"/>
                  </a:lnTo>
                  <a:lnTo>
                    <a:pt x="82613" y="73875"/>
                  </a:lnTo>
                  <a:lnTo>
                    <a:pt x="81838" y="73875"/>
                  </a:lnTo>
                  <a:lnTo>
                    <a:pt x="81064" y="74650"/>
                  </a:lnTo>
                  <a:lnTo>
                    <a:pt x="81838" y="74650"/>
                  </a:lnTo>
                  <a:lnTo>
                    <a:pt x="81838" y="75412"/>
                  </a:lnTo>
                  <a:lnTo>
                    <a:pt x="82613" y="75412"/>
                  </a:lnTo>
                  <a:lnTo>
                    <a:pt x="81838" y="76568"/>
                  </a:lnTo>
                  <a:lnTo>
                    <a:pt x="81064" y="76568"/>
                  </a:lnTo>
                  <a:lnTo>
                    <a:pt x="80276" y="77330"/>
                  </a:lnTo>
                  <a:lnTo>
                    <a:pt x="80276" y="78104"/>
                  </a:lnTo>
                  <a:lnTo>
                    <a:pt x="81064" y="78879"/>
                  </a:lnTo>
                  <a:lnTo>
                    <a:pt x="81064" y="80416"/>
                  </a:lnTo>
                  <a:lnTo>
                    <a:pt x="80276" y="81178"/>
                  </a:lnTo>
                  <a:lnTo>
                    <a:pt x="79502" y="81178"/>
                  </a:lnTo>
                  <a:lnTo>
                    <a:pt x="79502" y="81953"/>
                  </a:lnTo>
                  <a:lnTo>
                    <a:pt x="78727" y="82727"/>
                  </a:lnTo>
                  <a:lnTo>
                    <a:pt x="77939" y="82727"/>
                  </a:lnTo>
                  <a:lnTo>
                    <a:pt x="77939" y="81953"/>
                  </a:lnTo>
                  <a:lnTo>
                    <a:pt x="77165" y="81953"/>
                  </a:lnTo>
                  <a:lnTo>
                    <a:pt x="77165" y="81178"/>
                  </a:lnTo>
                  <a:lnTo>
                    <a:pt x="76390" y="81178"/>
                  </a:lnTo>
                  <a:lnTo>
                    <a:pt x="76390" y="80416"/>
                  </a:lnTo>
                  <a:lnTo>
                    <a:pt x="75603" y="80416"/>
                  </a:lnTo>
                  <a:lnTo>
                    <a:pt x="74828" y="80416"/>
                  </a:lnTo>
                  <a:lnTo>
                    <a:pt x="74041" y="79641"/>
                  </a:lnTo>
                  <a:lnTo>
                    <a:pt x="74041" y="80416"/>
                  </a:lnTo>
                  <a:lnTo>
                    <a:pt x="73660" y="80416"/>
                  </a:lnTo>
                  <a:lnTo>
                    <a:pt x="73660" y="81178"/>
                  </a:lnTo>
                  <a:lnTo>
                    <a:pt x="72097" y="82727"/>
                  </a:lnTo>
                  <a:lnTo>
                    <a:pt x="71323" y="83489"/>
                  </a:lnTo>
                  <a:lnTo>
                    <a:pt x="71323" y="84264"/>
                  </a:lnTo>
                  <a:lnTo>
                    <a:pt x="70535" y="84264"/>
                  </a:lnTo>
                  <a:lnTo>
                    <a:pt x="69761" y="84264"/>
                  </a:lnTo>
                  <a:lnTo>
                    <a:pt x="69761" y="85026"/>
                  </a:lnTo>
                  <a:lnTo>
                    <a:pt x="68986" y="84264"/>
                  </a:lnTo>
                  <a:lnTo>
                    <a:pt x="68199" y="84264"/>
                  </a:lnTo>
                  <a:lnTo>
                    <a:pt x="67424" y="83489"/>
                  </a:lnTo>
                  <a:lnTo>
                    <a:pt x="67424" y="84264"/>
                  </a:lnTo>
                  <a:lnTo>
                    <a:pt x="66636" y="84264"/>
                  </a:lnTo>
                  <a:lnTo>
                    <a:pt x="66636" y="85026"/>
                  </a:lnTo>
                  <a:lnTo>
                    <a:pt x="66636" y="85801"/>
                  </a:lnTo>
                  <a:lnTo>
                    <a:pt x="65862" y="86182"/>
                  </a:lnTo>
                  <a:lnTo>
                    <a:pt x="65862" y="87731"/>
                  </a:lnTo>
                  <a:lnTo>
                    <a:pt x="65087" y="87731"/>
                  </a:lnTo>
                  <a:lnTo>
                    <a:pt x="65087" y="88493"/>
                  </a:lnTo>
                  <a:lnTo>
                    <a:pt x="64300" y="88493"/>
                  </a:lnTo>
                  <a:lnTo>
                    <a:pt x="64300" y="89268"/>
                  </a:lnTo>
                  <a:lnTo>
                    <a:pt x="64300" y="90030"/>
                  </a:lnTo>
                  <a:lnTo>
                    <a:pt x="64300" y="90804"/>
                  </a:lnTo>
                  <a:lnTo>
                    <a:pt x="64300" y="91566"/>
                  </a:lnTo>
                  <a:lnTo>
                    <a:pt x="63919" y="91566"/>
                  </a:lnTo>
                  <a:lnTo>
                    <a:pt x="63131" y="92341"/>
                  </a:lnTo>
                  <a:lnTo>
                    <a:pt x="62357" y="92341"/>
                  </a:lnTo>
                  <a:lnTo>
                    <a:pt x="62357" y="93878"/>
                  </a:lnTo>
                  <a:lnTo>
                    <a:pt x="63131" y="93878"/>
                  </a:lnTo>
                  <a:lnTo>
                    <a:pt x="62357" y="95415"/>
                  </a:lnTo>
                  <a:lnTo>
                    <a:pt x="61582" y="98120"/>
                  </a:lnTo>
                  <a:lnTo>
                    <a:pt x="60794" y="98882"/>
                  </a:lnTo>
                  <a:lnTo>
                    <a:pt x="60794" y="99656"/>
                  </a:lnTo>
                  <a:lnTo>
                    <a:pt x="60794" y="100418"/>
                  </a:lnTo>
                  <a:lnTo>
                    <a:pt x="60020" y="100418"/>
                  </a:lnTo>
                  <a:lnTo>
                    <a:pt x="60020" y="101193"/>
                  </a:lnTo>
                  <a:lnTo>
                    <a:pt x="59232" y="101968"/>
                  </a:lnTo>
                  <a:lnTo>
                    <a:pt x="60020" y="101968"/>
                  </a:lnTo>
                  <a:lnTo>
                    <a:pt x="60020" y="102730"/>
                  </a:lnTo>
                  <a:lnTo>
                    <a:pt x="58458" y="106197"/>
                  </a:lnTo>
                  <a:lnTo>
                    <a:pt x="59232" y="106197"/>
                  </a:lnTo>
                  <a:lnTo>
                    <a:pt x="59232" y="106959"/>
                  </a:lnTo>
                  <a:lnTo>
                    <a:pt x="58458" y="106959"/>
                  </a:lnTo>
                  <a:lnTo>
                    <a:pt x="57683" y="106197"/>
                  </a:lnTo>
                  <a:lnTo>
                    <a:pt x="56896" y="106197"/>
                  </a:lnTo>
                  <a:lnTo>
                    <a:pt x="56896" y="108508"/>
                  </a:lnTo>
                  <a:lnTo>
                    <a:pt x="56121" y="108508"/>
                  </a:lnTo>
                  <a:lnTo>
                    <a:pt x="55333" y="108508"/>
                  </a:lnTo>
                  <a:lnTo>
                    <a:pt x="55333" y="109270"/>
                  </a:lnTo>
                  <a:lnTo>
                    <a:pt x="54559" y="110045"/>
                  </a:lnTo>
                  <a:lnTo>
                    <a:pt x="54178" y="111582"/>
                  </a:lnTo>
                  <a:lnTo>
                    <a:pt x="54178" y="112356"/>
                  </a:lnTo>
                  <a:lnTo>
                    <a:pt x="54178" y="113893"/>
                  </a:lnTo>
                  <a:lnTo>
                    <a:pt x="53390" y="114655"/>
                  </a:lnTo>
                  <a:lnTo>
                    <a:pt x="53390" y="115036"/>
                  </a:lnTo>
                  <a:lnTo>
                    <a:pt x="52616" y="115036"/>
                  </a:lnTo>
                  <a:lnTo>
                    <a:pt x="51828" y="115811"/>
                  </a:lnTo>
                  <a:lnTo>
                    <a:pt x="52616" y="116585"/>
                  </a:lnTo>
                  <a:lnTo>
                    <a:pt x="52616" y="117347"/>
                  </a:lnTo>
                  <a:lnTo>
                    <a:pt x="52616" y="118122"/>
                  </a:lnTo>
                  <a:lnTo>
                    <a:pt x="52616" y="118884"/>
                  </a:lnTo>
                  <a:lnTo>
                    <a:pt x="51828" y="118884"/>
                  </a:lnTo>
                  <a:lnTo>
                    <a:pt x="51054" y="119659"/>
                  </a:lnTo>
                  <a:lnTo>
                    <a:pt x="51054" y="120434"/>
                  </a:lnTo>
                  <a:lnTo>
                    <a:pt x="51054" y="121196"/>
                  </a:lnTo>
                  <a:lnTo>
                    <a:pt x="51828" y="121196"/>
                  </a:lnTo>
                  <a:lnTo>
                    <a:pt x="51828" y="121970"/>
                  </a:lnTo>
                  <a:lnTo>
                    <a:pt x="51054" y="122745"/>
                  </a:lnTo>
                  <a:lnTo>
                    <a:pt x="51054" y="123507"/>
                  </a:lnTo>
                  <a:lnTo>
                    <a:pt x="51828" y="124282"/>
                  </a:lnTo>
                  <a:lnTo>
                    <a:pt x="51828" y="124663"/>
                  </a:lnTo>
                  <a:lnTo>
                    <a:pt x="51828" y="125437"/>
                  </a:lnTo>
                  <a:lnTo>
                    <a:pt x="51054" y="125437"/>
                  </a:lnTo>
                  <a:lnTo>
                    <a:pt x="50279" y="125437"/>
                  </a:lnTo>
                  <a:lnTo>
                    <a:pt x="50279" y="126199"/>
                  </a:lnTo>
                  <a:lnTo>
                    <a:pt x="48717" y="124663"/>
                  </a:lnTo>
                  <a:lnTo>
                    <a:pt x="47942" y="124282"/>
                  </a:lnTo>
                  <a:lnTo>
                    <a:pt x="47942" y="123507"/>
                  </a:lnTo>
                  <a:lnTo>
                    <a:pt x="47155" y="124663"/>
                  </a:lnTo>
                  <a:lnTo>
                    <a:pt x="47155" y="125437"/>
                  </a:lnTo>
                  <a:lnTo>
                    <a:pt x="47155" y="126199"/>
                  </a:lnTo>
                  <a:lnTo>
                    <a:pt x="46380" y="126199"/>
                  </a:lnTo>
                  <a:lnTo>
                    <a:pt x="45593" y="126974"/>
                  </a:lnTo>
                  <a:lnTo>
                    <a:pt x="45593" y="127749"/>
                  </a:lnTo>
                  <a:lnTo>
                    <a:pt x="45593" y="129273"/>
                  </a:lnTo>
                  <a:lnTo>
                    <a:pt x="46380" y="129273"/>
                  </a:lnTo>
                  <a:lnTo>
                    <a:pt x="45593" y="130047"/>
                  </a:lnTo>
                  <a:lnTo>
                    <a:pt x="45212" y="130047"/>
                  </a:lnTo>
                  <a:lnTo>
                    <a:pt x="45212" y="131584"/>
                  </a:lnTo>
                  <a:lnTo>
                    <a:pt x="44437" y="131584"/>
                  </a:lnTo>
                  <a:lnTo>
                    <a:pt x="44437" y="133134"/>
                  </a:lnTo>
                  <a:lnTo>
                    <a:pt x="44437" y="133515"/>
                  </a:lnTo>
                  <a:lnTo>
                    <a:pt x="43649" y="133515"/>
                  </a:lnTo>
                  <a:lnTo>
                    <a:pt x="42875" y="135051"/>
                  </a:lnTo>
                  <a:lnTo>
                    <a:pt x="42087" y="135826"/>
                  </a:lnTo>
                  <a:lnTo>
                    <a:pt x="41313" y="135826"/>
                  </a:lnTo>
                  <a:lnTo>
                    <a:pt x="40538" y="135826"/>
                  </a:lnTo>
                  <a:lnTo>
                    <a:pt x="40538" y="135051"/>
                  </a:lnTo>
                  <a:lnTo>
                    <a:pt x="39751" y="135051"/>
                  </a:lnTo>
                  <a:lnTo>
                    <a:pt x="38188" y="135051"/>
                  </a:lnTo>
                  <a:lnTo>
                    <a:pt x="37414" y="135051"/>
                  </a:lnTo>
                  <a:lnTo>
                    <a:pt x="35852" y="135051"/>
                  </a:lnTo>
                  <a:lnTo>
                    <a:pt x="35471" y="134277"/>
                  </a:lnTo>
                  <a:lnTo>
                    <a:pt x="35852" y="133515"/>
                  </a:lnTo>
                  <a:lnTo>
                    <a:pt x="34683" y="133134"/>
                  </a:lnTo>
                  <a:lnTo>
                    <a:pt x="33909" y="132359"/>
                  </a:lnTo>
                  <a:lnTo>
                    <a:pt x="33909" y="131584"/>
                  </a:lnTo>
                  <a:lnTo>
                    <a:pt x="33134" y="130822"/>
                  </a:lnTo>
                  <a:lnTo>
                    <a:pt x="32346" y="131584"/>
                  </a:lnTo>
                  <a:lnTo>
                    <a:pt x="31572" y="130822"/>
                  </a:lnTo>
                  <a:lnTo>
                    <a:pt x="31572" y="130047"/>
                  </a:lnTo>
                  <a:lnTo>
                    <a:pt x="31572" y="129273"/>
                  </a:lnTo>
                  <a:lnTo>
                    <a:pt x="30784" y="129273"/>
                  </a:lnTo>
                  <a:lnTo>
                    <a:pt x="30784" y="130047"/>
                  </a:lnTo>
                  <a:lnTo>
                    <a:pt x="30010" y="130047"/>
                  </a:lnTo>
                  <a:lnTo>
                    <a:pt x="30010" y="130822"/>
                  </a:lnTo>
                  <a:lnTo>
                    <a:pt x="29235" y="130822"/>
                  </a:lnTo>
                  <a:lnTo>
                    <a:pt x="29235" y="131584"/>
                  </a:lnTo>
                  <a:lnTo>
                    <a:pt x="28448" y="132359"/>
                  </a:lnTo>
                  <a:lnTo>
                    <a:pt x="27673" y="132359"/>
                  </a:lnTo>
                  <a:lnTo>
                    <a:pt x="27673" y="131584"/>
                  </a:lnTo>
                  <a:lnTo>
                    <a:pt x="27673" y="132359"/>
                  </a:lnTo>
                  <a:lnTo>
                    <a:pt x="26885" y="132359"/>
                  </a:lnTo>
                  <a:lnTo>
                    <a:pt x="26885" y="131584"/>
                  </a:lnTo>
                  <a:lnTo>
                    <a:pt x="26111" y="131584"/>
                  </a:lnTo>
                  <a:lnTo>
                    <a:pt x="25730" y="132359"/>
                  </a:lnTo>
                  <a:lnTo>
                    <a:pt x="24942" y="133134"/>
                  </a:lnTo>
                  <a:lnTo>
                    <a:pt x="24168" y="133134"/>
                  </a:lnTo>
                  <a:lnTo>
                    <a:pt x="23380" y="133134"/>
                  </a:lnTo>
                  <a:lnTo>
                    <a:pt x="23380" y="133515"/>
                  </a:lnTo>
                  <a:lnTo>
                    <a:pt x="22606" y="133515"/>
                  </a:lnTo>
                  <a:lnTo>
                    <a:pt x="21831" y="134277"/>
                  </a:lnTo>
                  <a:lnTo>
                    <a:pt x="21043" y="133515"/>
                  </a:lnTo>
                  <a:lnTo>
                    <a:pt x="21043" y="131584"/>
                  </a:lnTo>
                  <a:lnTo>
                    <a:pt x="21043" y="130822"/>
                  </a:lnTo>
                  <a:lnTo>
                    <a:pt x="20269" y="130822"/>
                  </a:lnTo>
                  <a:lnTo>
                    <a:pt x="20269" y="130047"/>
                  </a:lnTo>
                  <a:lnTo>
                    <a:pt x="20269" y="129273"/>
                  </a:lnTo>
                  <a:lnTo>
                    <a:pt x="21043" y="129273"/>
                  </a:lnTo>
                  <a:lnTo>
                    <a:pt x="20269" y="128511"/>
                  </a:lnTo>
                  <a:lnTo>
                    <a:pt x="19494" y="128511"/>
                  </a:lnTo>
                  <a:lnTo>
                    <a:pt x="18707" y="127749"/>
                  </a:lnTo>
                  <a:lnTo>
                    <a:pt x="17932" y="127749"/>
                  </a:lnTo>
                  <a:lnTo>
                    <a:pt x="17932" y="128511"/>
                  </a:lnTo>
                  <a:lnTo>
                    <a:pt x="18707" y="129273"/>
                  </a:lnTo>
                  <a:lnTo>
                    <a:pt x="18707" y="130047"/>
                  </a:lnTo>
                  <a:lnTo>
                    <a:pt x="17932" y="130047"/>
                  </a:lnTo>
                  <a:lnTo>
                    <a:pt x="17932" y="130822"/>
                  </a:lnTo>
                  <a:lnTo>
                    <a:pt x="18707" y="130822"/>
                  </a:lnTo>
                  <a:lnTo>
                    <a:pt x="17932" y="131584"/>
                  </a:lnTo>
                  <a:lnTo>
                    <a:pt x="17145" y="131584"/>
                  </a:lnTo>
                  <a:lnTo>
                    <a:pt x="16764" y="131584"/>
                  </a:lnTo>
                  <a:lnTo>
                    <a:pt x="15989" y="131584"/>
                  </a:lnTo>
                  <a:lnTo>
                    <a:pt x="15989" y="130822"/>
                  </a:lnTo>
                  <a:lnTo>
                    <a:pt x="16764" y="130822"/>
                  </a:lnTo>
                  <a:lnTo>
                    <a:pt x="16764" y="130047"/>
                  </a:lnTo>
                  <a:lnTo>
                    <a:pt x="17145" y="130047"/>
                  </a:lnTo>
                  <a:lnTo>
                    <a:pt x="17145" y="129273"/>
                  </a:lnTo>
                  <a:lnTo>
                    <a:pt x="17145" y="128511"/>
                  </a:lnTo>
                  <a:lnTo>
                    <a:pt x="17145" y="127749"/>
                  </a:lnTo>
                  <a:lnTo>
                    <a:pt x="17932" y="127749"/>
                  </a:lnTo>
                  <a:lnTo>
                    <a:pt x="17932" y="126974"/>
                  </a:lnTo>
                  <a:lnTo>
                    <a:pt x="17932" y="126199"/>
                  </a:lnTo>
                  <a:lnTo>
                    <a:pt x="17932" y="125437"/>
                  </a:lnTo>
                  <a:lnTo>
                    <a:pt x="17145" y="125437"/>
                  </a:lnTo>
                  <a:lnTo>
                    <a:pt x="16764" y="124663"/>
                  </a:lnTo>
                  <a:lnTo>
                    <a:pt x="17145" y="124282"/>
                  </a:lnTo>
                  <a:lnTo>
                    <a:pt x="17145" y="123507"/>
                  </a:lnTo>
                  <a:lnTo>
                    <a:pt x="17932" y="123507"/>
                  </a:lnTo>
                  <a:lnTo>
                    <a:pt x="18707" y="123507"/>
                  </a:lnTo>
                  <a:lnTo>
                    <a:pt x="19494" y="123507"/>
                  </a:lnTo>
                  <a:lnTo>
                    <a:pt x="19494" y="122745"/>
                  </a:lnTo>
                  <a:lnTo>
                    <a:pt x="18707" y="122745"/>
                  </a:lnTo>
                  <a:lnTo>
                    <a:pt x="18707" y="121970"/>
                  </a:lnTo>
                  <a:lnTo>
                    <a:pt x="18707" y="121196"/>
                  </a:lnTo>
                  <a:lnTo>
                    <a:pt x="19494" y="121196"/>
                  </a:lnTo>
                  <a:lnTo>
                    <a:pt x="19494" y="120434"/>
                  </a:lnTo>
                  <a:lnTo>
                    <a:pt x="20269" y="119659"/>
                  </a:lnTo>
                  <a:lnTo>
                    <a:pt x="20269" y="118884"/>
                  </a:lnTo>
                  <a:lnTo>
                    <a:pt x="20269" y="118122"/>
                  </a:lnTo>
                  <a:lnTo>
                    <a:pt x="19494" y="118122"/>
                  </a:lnTo>
                  <a:lnTo>
                    <a:pt x="19494" y="118884"/>
                  </a:lnTo>
                  <a:lnTo>
                    <a:pt x="18707" y="118884"/>
                  </a:lnTo>
                  <a:lnTo>
                    <a:pt x="18707" y="118122"/>
                  </a:lnTo>
                  <a:lnTo>
                    <a:pt x="19494" y="118122"/>
                  </a:lnTo>
                  <a:lnTo>
                    <a:pt x="19494" y="117347"/>
                  </a:lnTo>
                  <a:lnTo>
                    <a:pt x="20269" y="117347"/>
                  </a:lnTo>
                  <a:lnTo>
                    <a:pt x="19494" y="117347"/>
                  </a:lnTo>
                  <a:lnTo>
                    <a:pt x="19494" y="116585"/>
                  </a:lnTo>
                  <a:lnTo>
                    <a:pt x="18707" y="115811"/>
                  </a:lnTo>
                  <a:lnTo>
                    <a:pt x="19494" y="115811"/>
                  </a:lnTo>
                  <a:lnTo>
                    <a:pt x="18707" y="115811"/>
                  </a:lnTo>
                  <a:lnTo>
                    <a:pt x="17932" y="115811"/>
                  </a:lnTo>
                  <a:lnTo>
                    <a:pt x="17145" y="115036"/>
                  </a:lnTo>
                  <a:lnTo>
                    <a:pt x="17932" y="115036"/>
                  </a:lnTo>
                  <a:lnTo>
                    <a:pt x="18707" y="115036"/>
                  </a:lnTo>
                  <a:lnTo>
                    <a:pt x="18707" y="114655"/>
                  </a:lnTo>
                  <a:lnTo>
                    <a:pt x="17932" y="114655"/>
                  </a:lnTo>
                  <a:lnTo>
                    <a:pt x="17932" y="115036"/>
                  </a:lnTo>
                  <a:lnTo>
                    <a:pt x="17145" y="115036"/>
                  </a:lnTo>
                  <a:lnTo>
                    <a:pt x="16764" y="115036"/>
                  </a:lnTo>
                  <a:lnTo>
                    <a:pt x="16764" y="115811"/>
                  </a:lnTo>
                  <a:lnTo>
                    <a:pt x="15989" y="115811"/>
                  </a:lnTo>
                  <a:lnTo>
                    <a:pt x="15201" y="115811"/>
                  </a:lnTo>
                  <a:lnTo>
                    <a:pt x="15201" y="115036"/>
                  </a:lnTo>
                  <a:lnTo>
                    <a:pt x="15201" y="114655"/>
                  </a:lnTo>
                  <a:lnTo>
                    <a:pt x="15989" y="113893"/>
                  </a:lnTo>
                  <a:lnTo>
                    <a:pt x="15989" y="113118"/>
                  </a:lnTo>
                  <a:lnTo>
                    <a:pt x="15989" y="113893"/>
                  </a:lnTo>
                  <a:lnTo>
                    <a:pt x="16764" y="113893"/>
                  </a:lnTo>
                  <a:lnTo>
                    <a:pt x="16764" y="113118"/>
                  </a:lnTo>
                  <a:lnTo>
                    <a:pt x="17145" y="113118"/>
                  </a:lnTo>
                  <a:lnTo>
                    <a:pt x="17145" y="112356"/>
                  </a:lnTo>
                  <a:lnTo>
                    <a:pt x="17932" y="112356"/>
                  </a:lnTo>
                  <a:lnTo>
                    <a:pt x="18707" y="112356"/>
                  </a:lnTo>
                  <a:lnTo>
                    <a:pt x="19494" y="112356"/>
                  </a:lnTo>
                  <a:lnTo>
                    <a:pt x="19494" y="111582"/>
                  </a:lnTo>
                  <a:lnTo>
                    <a:pt x="20269" y="111582"/>
                  </a:lnTo>
                  <a:lnTo>
                    <a:pt x="20269" y="110807"/>
                  </a:lnTo>
                  <a:lnTo>
                    <a:pt x="20269" y="110045"/>
                  </a:lnTo>
                  <a:lnTo>
                    <a:pt x="21043" y="110045"/>
                  </a:lnTo>
                  <a:lnTo>
                    <a:pt x="21043" y="109270"/>
                  </a:lnTo>
                  <a:lnTo>
                    <a:pt x="21831" y="109270"/>
                  </a:lnTo>
                  <a:lnTo>
                    <a:pt x="21831" y="108508"/>
                  </a:lnTo>
                  <a:lnTo>
                    <a:pt x="21043" y="108508"/>
                  </a:lnTo>
                  <a:lnTo>
                    <a:pt x="21043" y="107734"/>
                  </a:lnTo>
                  <a:lnTo>
                    <a:pt x="21043" y="108508"/>
                  </a:lnTo>
                  <a:lnTo>
                    <a:pt x="21043" y="109270"/>
                  </a:lnTo>
                  <a:lnTo>
                    <a:pt x="20269" y="109270"/>
                  </a:lnTo>
                  <a:lnTo>
                    <a:pt x="19494" y="109270"/>
                  </a:lnTo>
                  <a:lnTo>
                    <a:pt x="20269" y="108508"/>
                  </a:lnTo>
                  <a:lnTo>
                    <a:pt x="20269" y="106959"/>
                  </a:lnTo>
                  <a:lnTo>
                    <a:pt x="21043" y="106959"/>
                  </a:lnTo>
                  <a:lnTo>
                    <a:pt x="21043" y="106197"/>
                  </a:lnTo>
                  <a:lnTo>
                    <a:pt x="21831" y="106197"/>
                  </a:lnTo>
                  <a:lnTo>
                    <a:pt x="21831" y="105422"/>
                  </a:lnTo>
                  <a:lnTo>
                    <a:pt x="22606" y="105422"/>
                  </a:lnTo>
                  <a:lnTo>
                    <a:pt x="21831" y="105422"/>
                  </a:lnTo>
                  <a:lnTo>
                    <a:pt x="22606" y="105422"/>
                  </a:lnTo>
                  <a:lnTo>
                    <a:pt x="22606" y="105041"/>
                  </a:lnTo>
                  <a:lnTo>
                    <a:pt x="21831" y="105041"/>
                  </a:lnTo>
                  <a:lnTo>
                    <a:pt x="21043" y="105041"/>
                  </a:lnTo>
                  <a:lnTo>
                    <a:pt x="20269" y="105041"/>
                  </a:lnTo>
                  <a:lnTo>
                    <a:pt x="19494" y="105041"/>
                  </a:lnTo>
                  <a:lnTo>
                    <a:pt x="19494" y="104266"/>
                  </a:lnTo>
                  <a:lnTo>
                    <a:pt x="19494" y="103504"/>
                  </a:lnTo>
                  <a:lnTo>
                    <a:pt x="18707" y="104266"/>
                  </a:lnTo>
                  <a:lnTo>
                    <a:pt x="18707" y="103504"/>
                  </a:lnTo>
                  <a:lnTo>
                    <a:pt x="18707" y="102730"/>
                  </a:lnTo>
                  <a:lnTo>
                    <a:pt x="19494" y="102730"/>
                  </a:lnTo>
                  <a:lnTo>
                    <a:pt x="18707" y="102730"/>
                  </a:lnTo>
                  <a:lnTo>
                    <a:pt x="18707" y="101968"/>
                  </a:lnTo>
                  <a:lnTo>
                    <a:pt x="17932" y="101968"/>
                  </a:lnTo>
                  <a:lnTo>
                    <a:pt x="17932" y="102730"/>
                  </a:lnTo>
                  <a:lnTo>
                    <a:pt x="17145" y="103504"/>
                  </a:lnTo>
                  <a:lnTo>
                    <a:pt x="16764" y="104266"/>
                  </a:lnTo>
                  <a:lnTo>
                    <a:pt x="16764" y="103504"/>
                  </a:lnTo>
                  <a:lnTo>
                    <a:pt x="15989" y="103504"/>
                  </a:lnTo>
                  <a:lnTo>
                    <a:pt x="15989" y="104266"/>
                  </a:lnTo>
                  <a:lnTo>
                    <a:pt x="15201" y="104266"/>
                  </a:lnTo>
                  <a:lnTo>
                    <a:pt x="15201" y="105041"/>
                  </a:lnTo>
                  <a:lnTo>
                    <a:pt x="15201" y="104266"/>
                  </a:lnTo>
                  <a:lnTo>
                    <a:pt x="15989" y="104266"/>
                  </a:lnTo>
                  <a:lnTo>
                    <a:pt x="15989" y="103504"/>
                  </a:lnTo>
                  <a:lnTo>
                    <a:pt x="15201" y="103504"/>
                  </a:lnTo>
                  <a:lnTo>
                    <a:pt x="15989" y="103504"/>
                  </a:lnTo>
                  <a:lnTo>
                    <a:pt x="15201" y="103504"/>
                  </a:lnTo>
                  <a:lnTo>
                    <a:pt x="14427" y="103504"/>
                  </a:lnTo>
                  <a:lnTo>
                    <a:pt x="14427" y="104266"/>
                  </a:lnTo>
                  <a:lnTo>
                    <a:pt x="14427" y="105041"/>
                  </a:lnTo>
                  <a:lnTo>
                    <a:pt x="13639" y="105041"/>
                  </a:lnTo>
                  <a:lnTo>
                    <a:pt x="13639" y="106197"/>
                  </a:lnTo>
                  <a:lnTo>
                    <a:pt x="13639" y="106959"/>
                  </a:lnTo>
                  <a:lnTo>
                    <a:pt x="12865" y="106959"/>
                  </a:lnTo>
                  <a:lnTo>
                    <a:pt x="12090" y="106959"/>
                  </a:lnTo>
                  <a:lnTo>
                    <a:pt x="11303" y="107734"/>
                  </a:lnTo>
                  <a:lnTo>
                    <a:pt x="11303" y="106959"/>
                  </a:lnTo>
                  <a:lnTo>
                    <a:pt x="11303" y="106197"/>
                  </a:lnTo>
                  <a:lnTo>
                    <a:pt x="10528" y="105422"/>
                  </a:lnTo>
                  <a:lnTo>
                    <a:pt x="10528" y="106197"/>
                  </a:lnTo>
                  <a:lnTo>
                    <a:pt x="9740" y="106197"/>
                  </a:lnTo>
                  <a:lnTo>
                    <a:pt x="9740" y="105422"/>
                  </a:lnTo>
                  <a:lnTo>
                    <a:pt x="9740" y="105041"/>
                  </a:lnTo>
                  <a:lnTo>
                    <a:pt x="8966" y="105422"/>
                  </a:lnTo>
                  <a:lnTo>
                    <a:pt x="8966" y="105041"/>
                  </a:lnTo>
                  <a:lnTo>
                    <a:pt x="8191" y="105041"/>
                  </a:lnTo>
                  <a:lnTo>
                    <a:pt x="8966" y="105041"/>
                  </a:lnTo>
                  <a:lnTo>
                    <a:pt x="8966" y="104266"/>
                  </a:lnTo>
                  <a:lnTo>
                    <a:pt x="9740" y="104266"/>
                  </a:lnTo>
                  <a:lnTo>
                    <a:pt x="9740" y="103504"/>
                  </a:lnTo>
                  <a:lnTo>
                    <a:pt x="8966" y="103504"/>
                  </a:lnTo>
                  <a:lnTo>
                    <a:pt x="8966" y="102730"/>
                  </a:lnTo>
                  <a:lnTo>
                    <a:pt x="9740" y="102730"/>
                  </a:lnTo>
                  <a:lnTo>
                    <a:pt x="9740" y="101968"/>
                  </a:lnTo>
                  <a:lnTo>
                    <a:pt x="9740" y="101193"/>
                  </a:lnTo>
                  <a:lnTo>
                    <a:pt x="10528" y="101968"/>
                  </a:lnTo>
                  <a:lnTo>
                    <a:pt x="10528" y="101193"/>
                  </a:lnTo>
                  <a:lnTo>
                    <a:pt x="10528" y="100418"/>
                  </a:lnTo>
                  <a:lnTo>
                    <a:pt x="11303" y="99656"/>
                  </a:lnTo>
                  <a:lnTo>
                    <a:pt x="10528" y="100418"/>
                  </a:lnTo>
                  <a:lnTo>
                    <a:pt x="9740" y="100418"/>
                  </a:lnTo>
                  <a:lnTo>
                    <a:pt x="9740" y="99656"/>
                  </a:lnTo>
                  <a:lnTo>
                    <a:pt x="10528" y="99656"/>
                  </a:lnTo>
                  <a:lnTo>
                    <a:pt x="10528" y="98882"/>
                  </a:lnTo>
                  <a:lnTo>
                    <a:pt x="10528" y="98120"/>
                  </a:lnTo>
                  <a:lnTo>
                    <a:pt x="9740" y="98120"/>
                  </a:lnTo>
                  <a:lnTo>
                    <a:pt x="10528" y="98120"/>
                  </a:lnTo>
                  <a:lnTo>
                    <a:pt x="10528" y="97345"/>
                  </a:lnTo>
                  <a:lnTo>
                    <a:pt x="9740" y="97345"/>
                  </a:lnTo>
                  <a:lnTo>
                    <a:pt x="8966" y="98120"/>
                  </a:lnTo>
                  <a:lnTo>
                    <a:pt x="8191" y="98120"/>
                  </a:lnTo>
                  <a:lnTo>
                    <a:pt x="8191" y="97345"/>
                  </a:lnTo>
                  <a:lnTo>
                    <a:pt x="8191" y="96570"/>
                  </a:lnTo>
                  <a:lnTo>
                    <a:pt x="8966" y="95808"/>
                  </a:lnTo>
                  <a:lnTo>
                    <a:pt x="8191" y="95415"/>
                  </a:lnTo>
                  <a:lnTo>
                    <a:pt x="8966" y="95415"/>
                  </a:lnTo>
                  <a:lnTo>
                    <a:pt x="8966" y="95808"/>
                  </a:lnTo>
                  <a:lnTo>
                    <a:pt x="9740" y="95808"/>
                  </a:lnTo>
                  <a:lnTo>
                    <a:pt x="9740" y="96570"/>
                  </a:lnTo>
                  <a:lnTo>
                    <a:pt x="8966" y="96570"/>
                  </a:lnTo>
                  <a:lnTo>
                    <a:pt x="9740" y="97345"/>
                  </a:lnTo>
                  <a:lnTo>
                    <a:pt x="9740" y="96570"/>
                  </a:lnTo>
                  <a:lnTo>
                    <a:pt x="10528" y="96570"/>
                  </a:lnTo>
                  <a:lnTo>
                    <a:pt x="11303" y="96570"/>
                  </a:lnTo>
                  <a:lnTo>
                    <a:pt x="11303" y="95808"/>
                  </a:lnTo>
                  <a:lnTo>
                    <a:pt x="10528" y="95808"/>
                  </a:lnTo>
                  <a:lnTo>
                    <a:pt x="10528" y="95415"/>
                  </a:lnTo>
                  <a:lnTo>
                    <a:pt x="11303" y="94653"/>
                  </a:lnTo>
                  <a:lnTo>
                    <a:pt x="11303" y="95415"/>
                  </a:lnTo>
                  <a:lnTo>
                    <a:pt x="11303" y="94653"/>
                  </a:lnTo>
                  <a:lnTo>
                    <a:pt x="12090" y="93878"/>
                  </a:lnTo>
                  <a:lnTo>
                    <a:pt x="11303" y="93878"/>
                  </a:lnTo>
                  <a:lnTo>
                    <a:pt x="11303" y="93116"/>
                  </a:lnTo>
                  <a:lnTo>
                    <a:pt x="10528" y="93116"/>
                  </a:lnTo>
                  <a:lnTo>
                    <a:pt x="10528" y="92341"/>
                  </a:lnTo>
                  <a:lnTo>
                    <a:pt x="10528" y="93116"/>
                  </a:lnTo>
                  <a:lnTo>
                    <a:pt x="9740" y="93116"/>
                  </a:lnTo>
                  <a:lnTo>
                    <a:pt x="8966" y="93116"/>
                  </a:lnTo>
                  <a:lnTo>
                    <a:pt x="8966" y="92341"/>
                  </a:lnTo>
                  <a:lnTo>
                    <a:pt x="8966" y="93116"/>
                  </a:lnTo>
                  <a:lnTo>
                    <a:pt x="8191" y="93116"/>
                  </a:lnTo>
                  <a:lnTo>
                    <a:pt x="8966" y="92341"/>
                  </a:lnTo>
                  <a:lnTo>
                    <a:pt x="8191" y="92341"/>
                  </a:lnTo>
                  <a:lnTo>
                    <a:pt x="8966" y="92341"/>
                  </a:lnTo>
                  <a:lnTo>
                    <a:pt x="8966" y="91566"/>
                  </a:lnTo>
                  <a:lnTo>
                    <a:pt x="8966" y="90804"/>
                  </a:lnTo>
                  <a:lnTo>
                    <a:pt x="8966" y="84264"/>
                  </a:lnTo>
                  <a:lnTo>
                    <a:pt x="9740" y="84264"/>
                  </a:lnTo>
                  <a:lnTo>
                    <a:pt x="9740" y="83489"/>
                  </a:lnTo>
                  <a:lnTo>
                    <a:pt x="9740" y="82727"/>
                  </a:lnTo>
                  <a:lnTo>
                    <a:pt x="9740" y="81953"/>
                  </a:lnTo>
                  <a:lnTo>
                    <a:pt x="9740" y="81178"/>
                  </a:lnTo>
                  <a:lnTo>
                    <a:pt x="8966" y="81178"/>
                  </a:lnTo>
                  <a:lnTo>
                    <a:pt x="8966" y="80416"/>
                  </a:lnTo>
                  <a:lnTo>
                    <a:pt x="9740" y="80416"/>
                  </a:lnTo>
                  <a:lnTo>
                    <a:pt x="8966" y="79641"/>
                  </a:lnTo>
                  <a:lnTo>
                    <a:pt x="8966" y="80416"/>
                  </a:lnTo>
                  <a:lnTo>
                    <a:pt x="8191" y="80416"/>
                  </a:lnTo>
                  <a:lnTo>
                    <a:pt x="7404" y="80416"/>
                  </a:lnTo>
                  <a:lnTo>
                    <a:pt x="7023" y="80416"/>
                  </a:lnTo>
                  <a:lnTo>
                    <a:pt x="6235" y="80416"/>
                  </a:lnTo>
                  <a:lnTo>
                    <a:pt x="6235" y="79641"/>
                  </a:lnTo>
                  <a:lnTo>
                    <a:pt x="7023" y="79641"/>
                  </a:lnTo>
                  <a:lnTo>
                    <a:pt x="7023" y="78879"/>
                  </a:lnTo>
                  <a:lnTo>
                    <a:pt x="6235" y="78879"/>
                  </a:lnTo>
                  <a:lnTo>
                    <a:pt x="6235" y="78104"/>
                  </a:lnTo>
                  <a:lnTo>
                    <a:pt x="7023" y="77330"/>
                  </a:lnTo>
                  <a:lnTo>
                    <a:pt x="7023" y="76568"/>
                  </a:lnTo>
                  <a:lnTo>
                    <a:pt x="6235" y="76174"/>
                  </a:lnTo>
                  <a:lnTo>
                    <a:pt x="5461" y="76174"/>
                  </a:lnTo>
                  <a:lnTo>
                    <a:pt x="5461" y="75412"/>
                  </a:lnTo>
                  <a:lnTo>
                    <a:pt x="4686" y="74650"/>
                  </a:lnTo>
                  <a:lnTo>
                    <a:pt x="4686" y="73875"/>
                  </a:lnTo>
                  <a:lnTo>
                    <a:pt x="3898" y="73875"/>
                  </a:lnTo>
                  <a:lnTo>
                    <a:pt x="3898" y="74650"/>
                  </a:lnTo>
                  <a:lnTo>
                    <a:pt x="3124" y="74650"/>
                  </a:lnTo>
                  <a:lnTo>
                    <a:pt x="2336" y="73875"/>
                  </a:lnTo>
                  <a:lnTo>
                    <a:pt x="2336" y="73101"/>
                  </a:lnTo>
                  <a:lnTo>
                    <a:pt x="2336" y="72339"/>
                  </a:lnTo>
                  <a:lnTo>
                    <a:pt x="1562" y="71564"/>
                  </a:lnTo>
                  <a:lnTo>
                    <a:pt x="2336" y="70027"/>
                  </a:lnTo>
                  <a:lnTo>
                    <a:pt x="1562" y="70027"/>
                  </a:lnTo>
                  <a:lnTo>
                    <a:pt x="1562" y="64261"/>
                  </a:lnTo>
                  <a:lnTo>
                    <a:pt x="787" y="62712"/>
                  </a:lnTo>
                  <a:lnTo>
                    <a:pt x="0" y="62712"/>
                  </a:lnTo>
                  <a:lnTo>
                    <a:pt x="0" y="61950"/>
                  </a:lnTo>
                  <a:lnTo>
                    <a:pt x="0" y="61175"/>
                  </a:lnTo>
                  <a:lnTo>
                    <a:pt x="0" y="60413"/>
                  </a:lnTo>
                  <a:lnTo>
                    <a:pt x="0" y="59639"/>
                  </a:lnTo>
                  <a:lnTo>
                    <a:pt x="787" y="59639"/>
                  </a:lnTo>
                  <a:lnTo>
                    <a:pt x="787" y="56172"/>
                  </a:lnTo>
                  <a:lnTo>
                    <a:pt x="1562" y="55410"/>
                  </a:lnTo>
                  <a:lnTo>
                    <a:pt x="787" y="55410"/>
                  </a:lnTo>
                  <a:lnTo>
                    <a:pt x="1562" y="55410"/>
                  </a:lnTo>
                  <a:lnTo>
                    <a:pt x="1562" y="54635"/>
                  </a:lnTo>
                  <a:lnTo>
                    <a:pt x="787" y="54635"/>
                  </a:lnTo>
                  <a:lnTo>
                    <a:pt x="1562" y="54635"/>
                  </a:lnTo>
                  <a:lnTo>
                    <a:pt x="1562" y="53860"/>
                  </a:lnTo>
                  <a:lnTo>
                    <a:pt x="1562" y="53098"/>
                  </a:lnTo>
                  <a:lnTo>
                    <a:pt x="1562" y="52323"/>
                  </a:lnTo>
                  <a:lnTo>
                    <a:pt x="1562" y="51549"/>
                  </a:lnTo>
                  <a:lnTo>
                    <a:pt x="2336" y="51549"/>
                  </a:lnTo>
                  <a:lnTo>
                    <a:pt x="2336" y="50787"/>
                  </a:lnTo>
                  <a:lnTo>
                    <a:pt x="2336" y="50025"/>
                  </a:lnTo>
                  <a:lnTo>
                    <a:pt x="2336" y="49250"/>
                  </a:lnTo>
                  <a:lnTo>
                    <a:pt x="3124" y="49250"/>
                  </a:lnTo>
                  <a:lnTo>
                    <a:pt x="3124" y="48475"/>
                  </a:lnTo>
                  <a:lnTo>
                    <a:pt x="2336" y="48475"/>
                  </a:lnTo>
                  <a:lnTo>
                    <a:pt x="3124" y="48475"/>
                  </a:lnTo>
                  <a:lnTo>
                    <a:pt x="3124" y="47713"/>
                  </a:lnTo>
                  <a:lnTo>
                    <a:pt x="3898" y="47713"/>
                  </a:lnTo>
                  <a:lnTo>
                    <a:pt x="3898" y="47320"/>
                  </a:lnTo>
                  <a:lnTo>
                    <a:pt x="3898" y="46558"/>
                  </a:lnTo>
                  <a:lnTo>
                    <a:pt x="3898" y="45783"/>
                  </a:lnTo>
                  <a:lnTo>
                    <a:pt x="3898" y="45021"/>
                  </a:lnTo>
                  <a:lnTo>
                    <a:pt x="3898" y="44246"/>
                  </a:lnTo>
                  <a:lnTo>
                    <a:pt x="4686" y="44246"/>
                  </a:lnTo>
                  <a:lnTo>
                    <a:pt x="4686" y="43472"/>
                  </a:lnTo>
                  <a:lnTo>
                    <a:pt x="4686" y="44246"/>
                  </a:lnTo>
                  <a:lnTo>
                    <a:pt x="5461" y="44246"/>
                  </a:lnTo>
                  <a:lnTo>
                    <a:pt x="5461" y="43472"/>
                  </a:lnTo>
                  <a:lnTo>
                    <a:pt x="4686" y="43472"/>
                  </a:lnTo>
                  <a:lnTo>
                    <a:pt x="5461" y="43472"/>
                  </a:lnTo>
                  <a:lnTo>
                    <a:pt x="5461" y="42710"/>
                  </a:lnTo>
                  <a:lnTo>
                    <a:pt x="6235" y="42710"/>
                  </a:lnTo>
                  <a:lnTo>
                    <a:pt x="5461" y="41935"/>
                  </a:lnTo>
                  <a:lnTo>
                    <a:pt x="6235" y="41935"/>
                  </a:lnTo>
                  <a:lnTo>
                    <a:pt x="6235" y="41173"/>
                  </a:lnTo>
                  <a:lnTo>
                    <a:pt x="7023" y="41173"/>
                  </a:lnTo>
                  <a:lnTo>
                    <a:pt x="7404" y="41173"/>
                  </a:lnTo>
                  <a:lnTo>
                    <a:pt x="7404" y="40398"/>
                  </a:lnTo>
                  <a:lnTo>
                    <a:pt x="8191" y="40398"/>
                  </a:lnTo>
                  <a:lnTo>
                    <a:pt x="8966" y="40398"/>
                  </a:lnTo>
                  <a:lnTo>
                    <a:pt x="8966" y="39623"/>
                  </a:lnTo>
                  <a:lnTo>
                    <a:pt x="8966" y="38861"/>
                  </a:lnTo>
                  <a:lnTo>
                    <a:pt x="8966" y="39623"/>
                  </a:lnTo>
                  <a:lnTo>
                    <a:pt x="8966" y="38861"/>
                  </a:lnTo>
                  <a:lnTo>
                    <a:pt x="8966" y="39623"/>
                  </a:lnTo>
                  <a:lnTo>
                    <a:pt x="8966" y="38861"/>
                  </a:lnTo>
                  <a:lnTo>
                    <a:pt x="9740" y="38861"/>
                  </a:lnTo>
                  <a:lnTo>
                    <a:pt x="10528" y="38861"/>
                  </a:lnTo>
                  <a:lnTo>
                    <a:pt x="10528" y="38087"/>
                  </a:lnTo>
                  <a:lnTo>
                    <a:pt x="10528" y="37706"/>
                  </a:lnTo>
                  <a:lnTo>
                    <a:pt x="10528" y="36931"/>
                  </a:lnTo>
                  <a:lnTo>
                    <a:pt x="11303" y="36931"/>
                  </a:lnTo>
                  <a:lnTo>
                    <a:pt x="11303" y="36169"/>
                  </a:lnTo>
                  <a:lnTo>
                    <a:pt x="10528" y="36169"/>
                  </a:lnTo>
                  <a:lnTo>
                    <a:pt x="11303" y="36169"/>
                  </a:lnTo>
                  <a:lnTo>
                    <a:pt x="11303" y="35394"/>
                  </a:lnTo>
                  <a:lnTo>
                    <a:pt x="12090" y="34632"/>
                  </a:lnTo>
                  <a:lnTo>
                    <a:pt x="12865" y="34632"/>
                  </a:lnTo>
                  <a:lnTo>
                    <a:pt x="12865" y="33858"/>
                  </a:lnTo>
                  <a:lnTo>
                    <a:pt x="12090" y="33858"/>
                  </a:lnTo>
                  <a:lnTo>
                    <a:pt x="12090" y="34632"/>
                  </a:lnTo>
                  <a:lnTo>
                    <a:pt x="11303" y="34632"/>
                  </a:lnTo>
                  <a:lnTo>
                    <a:pt x="11303" y="33858"/>
                  </a:lnTo>
                  <a:lnTo>
                    <a:pt x="11303" y="33083"/>
                  </a:lnTo>
                  <a:lnTo>
                    <a:pt x="11303" y="32321"/>
                  </a:lnTo>
                  <a:lnTo>
                    <a:pt x="11303" y="31546"/>
                  </a:lnTo>
                  <a:lnTo>
                    <a:pt x="11303" y="32321"/>
                  </a:lnTo>
                  <a:lnTo>
                    <a:pt x="11303" y="31546"/>
                  </a:lnTo>
                  <a:lnTo>
                    <a:pt x="10528" y="31546"/>
                  </a:lnTo>
                  <a:lnTo>
                    <a:pt x="10528" y="30784"/>
                  </a:lnTo>
                  <a:lnTo>
                    <a:pt x="11303" y="30784"/>
                  </a:lnTo>
                  <a:lnTo>
                    <a:pt x="10528" y="30784"/>
                  </a:lnTo>
                  <a:lnTo>
                    <a:pt x="10528" y="30010"/>
                  </a:lnTo>
                  <a:lnTo>
                    <a:pt x="9740" y="30010"/>
                  </a:lnTo>
                  <a:lnTo>
                    <a:pt x="9740" y="29235"/>
                  </a:lnTo>
                  <a:lnTo>
                    <a:pt x="9740" y="28854"/>
                  </a:lnTo>
                  <a:lnTo>
                    <a:pt x="9740" y="28079"/>
                  </a:lnTo>
                  <a:lnTo>
                    <a:pt x="9740" y="27317"/>
                  </a:lnTo>
                  <a:lnTo>
                    <a:pt x="8966" y="27317"/>
                  </a:lnTo>
                  <a:lnTo>
                    <a:pt x="8966" y="26542"/>
                  </a:lnTo>
                  <a:lnTo>
                    <a:pt x="8966" y="25780"/>
                  </a:lnTo>
                  <a:lnTo>
                    <a:pt x="9740" y="25780"/>
                  </a:lnTo>
                  <a:lnTo>
                    <a:pt x="10528" y="25780"/>
                  </a:lnTo>
                  <a:lnTo>
                    <a:pt x="11303" y="25780"/>
                  </a:lnTo>
                  <a:lnTo>
                    <a:pt x="11303" y="26542"/>
                  </a:lnTo>
                  <a:lnTo>
                    <a:pt x="12090" y="26542"/>
                  </a:lnTo>
                  <a:lnTo>
                    <a:pt x="12865" y="25780"/>
                  </a:lnTo>
                  <a:lnTo>
                    <a:pt x="12090" y="25780"/>
                  </a:lnTo>
                  <a:lnTo>
                    <a:pt x="12865" y="25780"/>
                  </a:lnTo>
                  <a:lnTo>
                    <a:pt x="13639" y="25006"/>
                  </a:lnTo>
                  <a:lnTo>
                    <a:pt x="13639" y="25780"/>
                  </a:lnTo>
                  <a:lnTo>
                    <a:pt x="13639" y="25006"/>
                  </a:lnTo>
                  <a:lnTo>
                    <a:pt x="13639" y="25780"/>
                  </a:lnTo>
                  <a:lnTo>
                    <a:pt x="14427" y="25780"/>
                  </a:lnTo>
                  <a:lnTo>
                    <a:pt x="14427" y="26542"/>
                  </a:lnTo>
                  <a:lnTo>
                    <a:pt x="15201" y="26542"/>
                  </a:lnTo>
                  <a:lnTo>
                    <a:pt x="15989" y="26542"/>
                  </a:lnTo>
                  <a:lnTo>
                    <a:pt x="15989" y="25780"/>
                  </a:lnTo>
                  <a:lnTo>
                    <a:pt x="16764" y="25006"/>
                  </a:lnTo>
                  <a:lnTo>
                    <a:pt x="17145" y="25006"/>
                  </a:lnTo>
                  <a:lnTo>
                    <a:pt x="17932" y="24244"/>
                  </a:lnTo>
                  <a:lnTo>
                    <a:pt x="18707" y="24244"/>
                  </a:lnTo>
                  <a:lnTo>
                    <a:pt x="19494" y="24244"/>
                  </a:lnTo>
                  <a:lnTo>
                    <a:pt x="20269" y="24244"/>
                  </a:lnTo>
                  <a:lnTo>
                    <a:pt x="20269" y="23469"/>
                  </a:lnTo>
                  <a:lnTo>
                    <a:pt x="21043" y="23469"/>
                  </a:lnTo>
                  <a:lnTo>
                    <a:pt x="21043" y="22694"/>
                  </a:lnTo>
                  <a:lnTo>
                    <a:pt x="21831" y="22694"/>
                  </a:lnTo>
                  <a:lnTo>
                    <a:pt x="22606" y="22694"/>
                  </a:lnTo>
                  <a:lnTo>
                    <a:pt x="22606" y="21932"/>
                  </a:lnTo>
                  <a:lnTo>
                    <a:pt x="23380" y="21932"/>
                  </a:lnTo>
                  <a:lnTo>
                    <a:pt x="22606" y="21932"/>
                  </a:lnTo>
                  <a:lnTo>
                    <a:pt x="23380" y="21158"/>
                  </a:lnTo>
                  <a:lnTo>
                    <a:pt x="23380" y="20396"/>
                  </a:lnTo>
                  <a:lnTo>
                    <a:pt x="24168" y="20396"/>
                  </a:lnTo>
                  <a:lnTo>
                    <a:pt x="24942" y="20396"/>
                  </a:lnTo>
                  <a:lnTo>
                    <a:pt x="25730" y="20396"/>
                  </a:lnTo>
                  <a:lnTo>
                    <a:pt x="25730" y="19621"/>
                  </a:lnTo>
                  <a:lnTo>
                    <a:pt x="26111" y="19621"/>
                  </a:lnTo>
                  <a:lnTo>
                    <a:pt x="26885" y="19621"/>
                  </a:lnTo>
                  <a:lnTo>
                    <a:pt x="26885" y="19240"/>
                  </a:lnTo>
                  <a:lnTo>
                    <a:pt x="27673" y="19240"/>
                  </a:lnTo>
                  <a:lnTo>
                    <a:pt x="27673" y="18465"/>
                  </a:lnTo>
                  <a:lnTo>
                    <a:pt x="27673" y="19240"/>
                  </a:lnTo>
                  <a:lnTo>
                    <a:pt x="27673" y="18465"/>
                  </a:lnTo>
                  <a:lnTo>
                    <a:pt x="28448" y="19240"/>
                  </a:lnTo>
                  <a:lnTo>
                    <a:pt x="28448" y="18465"/>
                  </a:lnTo>
                  <a:lnTo>
                    <a:pt x="27673" y="18465"/>
                  </a:lnTo>
                  <a:lnTo>
                    <a:pt x="27673" y="17691"/>
                  </a:lnTo>
                  <a:lnTo>
                    <a:pt x="27673" y="16929"/>
                  </a:lnTo>
                  <a:lnTo>
                    <a:pt x="26885" y="16154"/>
                  </a:lnTo>
                  <a:lnTo>
                    <a:pt x="27673" y="16154"/>
                  </a:lnTo>
                  <a:lnTo>
                    <a:pt x="27673" y="15392"/>
                  </a:lnTo>
                  <a:lnTo>
                    <a:pt x="27673" y="16154"/>
                  </a:lnTo>
                  <a:lnTo>
                    <a:pt x="26885" y="16154"/>
                  </a:lnTo>
                  <a:lnTo>
                    <a:pt x="26885" y="15392"/>
                  </a:lnTo>
                  <a:lnTo>
                    <a:pt x="26111" y="16154"/>
                  </a:lnTo>
                  <a:lnTo>
                    <a:pt x="26111" y="15392"/>
                  </a:lnTo>
                  <a:lnTo>
                    <a:pt x="26885" y="15392"/>
                  </a:lnTo>
                  <a:lnTo>
                    <a:pt x="26885" y="14617"/>
                  </a:lnTo>
                  <a:lnTo>
                    <a:pt x="26111" y="14617"/>
                  </a:lnTo>
                  <a:lnTo>
                    <a:pt x="25730" y="15392"/>
                  </a:lnTo>
                  <a:lnTo>
                    <a:pt x="25730" y="14617"/>
                  </a:lnTo>
                  <a:lnTo>
                    <a:pt x="25730" y="13842"/>
                  </a:lnTo>
                  <a:lnTo>
                    <a:pt x="26111" y="13842"/>
                  </a:lnTo>
                  <a:lnTo>
                    <a:pt x="26885" y="13842"/>
                  </a:lnTo>
                  <a:lnTo>
                    <a:pt x="26885" y="13080"/>
                  </a:lnTo>
                  <a:lnTo>
                    <a:pt x="26111" y="13080"/>
                  </a:lnTo>
                  <a:lnTo>
                    <a:pt x="25730" y="12306"/>
                  </a:lnTo>
                  <a:lnTo>
                    <a:pt x="26111" y="12306"/>
                  </a:lnTo>
                  <a:lnTo>
                    <a:pt x="26111" y="11544"/>
                  </a:lnTo>
                  <a:lnTo>
                    <a:pt x="25730" y="11544"/>
                  </a:lnTo>
                  <a:lnTo>
                    <a:pt x="25730" y="12306"/>
                  </a:lnTo>
                  <a:lnTo>
                    <a:pt x="25730" y="11544"/>
                  </a:lnTo>
                  <a:lnTo>
                    <a:pt x="24942" y="11544"/>
                  </a:lnTo>
                  <a:lnTo>
                    <a:pt x="24942" y="10769"/>
                  </a:lnTo>
                  <a:lnTo>
                    <a:pt x="24168" y="10769"/>
                  </a:lnTo>
                  <a:lnTo>
                    <a:pt x="24168" y="10007"/>
                  </a:lnTo>
                  <a:lnTo>
                    <a:pt x="24942" y="10007"/>
                  </a:lnTo>
                  <a:lnTo>
                    <a:pt x="24168" y="10007"/>
                  </a:lnTo>
                  <a:lnTo>
                    <a:pt x="24942" y="9613"/>
                  </a:lnTo>
                  <a:lnTo>
                    <a:pt x="24942" y="8851"/>
                  </a:lnTo>
                  <a:lnTo>
                    <a:pt x="24942" y="9613"/>
                  </a:lnTo>
                  <a:lnTo>
                    <a:pt x="25730" y="9613"/>
                  </a:lnTo>
                  <a:lnTo>
                    <a:pt x="26111" y="9613"/>
                  </a:lnTo>
                  <a:lnTo>
                    <a:pt x="26111" y="8851"/>
                  </a:lnTo>
                  <a:lnTo>
                    <a:pt x="26885" y="8851"/>
                  </a:lnTo>
                  <a:lnTo>
                    <a:pt x="26885" y="8077"/>
                  </a:lnTo>
                  <a:lnTo>
                    <a:pt x="27673" y="8077"/>
                  </a:lnTo>
                  <a:lnTo>
                    <a:pt x="27673" y="8851"/>
                  </a:lnTo>
                  <a:lnTo>
                    <a:pt x="28448" y="9613"/>
                  </a:lnTo>
                  <a:lnTo>
                    <a:pt x="29235" y="9613"/>
                  </a:lnTo>
                  <a:lnTo>
                    <a:pt x="30010" y="8851"/>
                  </a:lnTo>
                  <a:lnTo>
                    <a:pt x="30784" y="8077"/>
                  </a:lnTo>
                  <a:lnTo>
                    <a:pt x="30784" y="7315"/>
                  </a:lnTo>
                  <a:lnTo>
                    <a:pt x="31572" y="7315"/>
                  </a:lnTo>
                  <a:lnTo>
                    <a:pt x="32346" y="6540"/>
                  </a:lnTo>
                  <a:lnTo>
                    <a:pt x="33134" y="6540"/>
                  </a:lnTo>
                  <a:lnTo>
                    <a:pt x="33909" y="6540"/>
                  </a:lnTo>
                  <a:lnTo>
                    <a:pt x="33909" y="5765"/>
                  </a:lnTo>
                  <a:lnTo>
                    <a:pt x="34683" y="5765"/>
                  </a:lnTo>
                  <a:lnTo>
                    <a:pt x="35471" y="5765"/>
                  </a:lnTo>
                  <a:lnTo>
                    <a:pt x="35852" y="5765"/>
                  </a:lnTo>
                  <a:lnTo>
                    <a:pt x="35852" y="5003"/>
                  </a:lnTo>
                  <a:lnTo>
                    <a:pt x="36639" y="5003"/>
                  </a:lnTo>
                  <a:lnTo>
                    <a:pt x="36639" y="4229"/>
                  </a:lnTo>
                  <a:lnTo>
                    <a:pt x="36639" y="5003"/>
                  </a:lnTo>
                  <a:lnTo>
                    <a:pt x="36639" y="4229"/>
                  </a:lnTo>
                  <a:lnTo>
                    <a:pt x="35852" y="4229"/>
                  </a:lnTo>
                  <a:lnTo>
                    <a:pt x="35852" y="3454"/>
                  </a:lnTo>
                  <a:lnTo>
                    <a:pt x="36639" y="3454"/>
                  </a:lnTo>
                  <a:lnTo>
                    <a:pt x="36639" y="2692"/>
                  </a:lnTo>
                  <a:lnTo>
                    <a:pt x="37414" y="2692"/>
                  </a:lnTo>
                  <a:lnTo>
                    <a:pt x="37414" y="3454"/>
                  </a:lnTo>
                  <a:lnTo>
                    <a:pt x="37414" y="2692"/>
                  </a:lnTo>
                  <a:lnTo>
                    <a:pt x="38188" y="2692"/>
                  </a:lnTo>
                  <a:lnTo>
                    <a:pt x="38976" y="1917"/>
                  </a:lnTo>
                  <a:lnTo>
                    <a:pt x="38976" y="1155"/>
                  </a:lnTo>
                  <a:lnTo>
                    <a:pt x="39751" y="1155"/>
                  </a:lnTo>
                  <a:lnTo>
                    <a:pt x="39751" y="380"/>
                  </a:lnTo>
                  <a:lnTo>
                    <a:pt x="40538" y="380"/>
                  </a:lnTo>
                  <a:lnTo>
                    <a:pt x="39751" y="380"/>
                  </a:lnTo>
                  <a:lnTo>
                    <a:pt x="40538" y="380"/>
                  </a:lnTo>
                  <a:lnTo>
                    <a:pt x="40538" y="0"/>
                  </a:lnTo>
                  <a:lnTo>
                    <a:pt x="40538" y="380"/>
                  </a:lnTo>
                  <a:lnTo>
                    <a:pt x="40538" y="0"/>
                  </a:lnTo>
                  <a:lnTo>
                    <a:pt x="41313" y="0"/>
                  </a:lnTo>
                  <a:lnTo>
                    <a:pt x="41313" y="380"/>
                  </a:lnTo>
                  <a:lnTo>
                    <a:pt x="41313" y="1155"/>
                  </a:lnTo>
                  <a:lnTo>
                    <a:pt x="42087" y="1155"/>
                  </a:lnTo>
                  <a:lnTo>
                    <a:pt x="42087" y="1917"/>
                  </a:lnTo>
                  <a:lnTo>
                    <a:pt x="42087" y="2692"/>
                  </a:lnTo>
                  <a:lnTo>
                    <a:pt x="42087" y="3454"/>
                  </a:lnTo>
                  <a:lnTo>
                    <a:pt x="42875" y="3454"/>
                  </a:lnTo>
                  <a:lnTo>
                    <a:pt x="42875" y="4229"/>
                  </a:lnTo>
                  <a:lnTo>
                    <a:pt x="42875" y="5003"/>
                  </a:lnTo>
                  <a:lnTo>
                    <a:pt x="43649" y="5003"/>
                  </a:lnTo>
                  <a:lnTo>
                    <a:pt x="43649" y="5765"/>
                  </a:lnTo>
                  <a:lnTo>
                    <a:pt x="43649" y="6540"/>
                  </a:lnTo>
                  <a:lnTo>
                    <a:pt x="43649" y="7315"/>
                  </a:lnTo>
                  <a:lnTo>
                    <a:pt x="44437" y="7315"/>
                  </a:lnTo>
                  <a:lnTo>
                    <a:pt x="44437" y="6540"/>
                  </a:lnTo>
                  <a:lnTo>
                    <a:pt x="44437" y="7315"/>
                  </a:lnTo>
                  <a:lnTo>
                    <a:pt x="44437" y="6540"/>
                  </a:lnTo>
                  <a:lnTo>
                    <a:pt x="44437" y="7315"/>
                  </a:lnTo>
                  <a:lnTo>
                    <a:pt x="44437" y="6540"/>
                  </a:lnTo>
                  <a:lnTo>
                    <a:pt x="44437" y="7315"/>
                  </a:lnTo>
                  <a:lnTo>
                    <a:pt x="45212" y="7315"/>
                  </a:lnTo>
                  <a:lnTo>
                    <a:pt x="45593" y="7315"/>
                  </a:lnTo>
                  <a:lnTo>
                    <a:pt x="45593" y="8077"/>
                  </a:lnTo>
                  <a:lnTo>
                    <a:pt x="45212" y="8077"/>
                  </a:lnTo>
                  <a:lnTo>
                    <a:pt x="45593" y="8077"/>
                  </a:lnTo>
                  <a:lnTo>
                    <a:pt x="45593" y="8851"/>
                  </a:lnTo>
                  <a:lnTo>
                    <a:pt x="45593" y="8077"/>
                  </a:lnTo>
                  <a:lnTo>
                    <a:pt x="46380" y="7315"/>
                  </a:lnTo>
                  <a:lnTo>
                    <a:pt x="46380" y="8077"/>
                  </a:lnTo>
                  <a:lnTo>
                    <a:pt x="46380" y="8851"/>
                  </a:lnTo>
                  <a:lnTo>
                    <a:pt x="47155" y="8851"/>
                  </a:lnTo>
                  <a:lnTo>
                    <a:pt x="47942" y="8851"/>
                  </a:lnTo>
                  <a:lnTo>
                    <a:pt x="47942" y="9613"/>
                  </a:lnTo>
                  <a:lnTo>
                    <a:pt x="48717" y="8851"/>
                  </a:lnTo>
                  <a:lnTo>
                    <a:pt x="49491" y="9613"/>
                  </a:lnTo>
                  <a:lnTo>
                    <a:pt x="49491" y="8851"/>
                  </a:lnTo>
                  <a:lnTo>
                    <a:pt x="50279" y="8851"/>
                  </a:lnTo>
                  <a:lnTo>
                    <a:pt x="50279" y="8077"/>
                  </a:lnTo>
                  <a:lnTo>
                    <a:pt x="51054" y="8077"/>
                  </a:lnTo>
                  <a:lnTo>
                    <a:pt x="51828" y="8077"/>
                  </a:lnTo>
                  <a:lnTo>
                    <a:pt x="51828" y="8851"/>
                  </a:lnTo>
                  <a:lnTo>
                    <a:pt x="52616" y="8851"/>
                  </a:lnTo>
                  <a:lnTo>
                    <a:pt x="52616" y="8077"/>
                  </a:lnTo>
                  <a:lnTo>
                    <a:pt x="52616" y="8851"/>
                  </a:lnTo>
                  <a:lnTo>
                    <a:pt x="52616" y="8077"/>
                  </a:lnTo>
                  <a:lnTo>
                    <a:pt x="53390" y="8077"/>
                  </a:lnTo>
                  <a:lnTo>
                    <a:pt x="54178" y="8077"/>
                  </a:lnTo>
                  <a:lnTo>
                    <a:pt x="54178" y="8851"/>
                  </a:lnTo>
                  <a:lnTo>
                    <a:pt x="54559" y="8851"/>
                  </a:lnTo>
                  <a:lnTo>
                    <a:pt x="55333" y="8851"/>
                  </a:lnTo>
                  <a:lnTo>
                    <a:pt x="54559" y="8851"/>
                  </a:lnTo>
                  <a:lnTo>
                    <a:pt x="55333" y="8077"/>
                  </a:lnTo>
                  <a:lnTo>
                    <a:pt x="55333" y="8851"/>
                  </a:lnTo>
                  <a:lnTo>
                    <a:pt x="55333" y="9613"/>
                  </a:lnTo>
                  <a:lnTo>
                    <a:pt x="55333" y="10007"/>
                  </a:lnTo>
                  <a:lnTo>
                    <a:pt x="55333" y="10769"/>
                  </a:lnTo>
                  <a:lnTo>
                    <a:pt x="55333" y="11544"/>
                  </a:lnTo>
                  <a:lnTo>
                    <a:pt x="56121" y="11544"/>
                  </a:lnTo>
                  <a:lnTo>
                    <a:pt x="56121" y="12306"/>
                  </a:lnTo>
                  <a:lnTo>
                    <a:pt x="56121" y="13080"/>
                  </a:lnTo>
                  <a:lnTo>
                    <a:pt x="56896" y="13080"/>
                  </a:lnTo>
                  <a:lnTo>
                    <a:pt x="57683" y="13080"/>
                  </a:lnTo>
                  <a:lnTo>
                    <a:pt x="58458" y="13080"/>
                  </a:lnTo>
                  <a:lnTo>
                    <a:pt x="58458" y="13842"/>
                  </a:lnTo>
                  <a:lnTo>
                    <a:pt x="58458" y="13080"/>
                  </a:lnTo>
                  <a:lnTo>
                    <a:pt x="59232" y="13080"/>
                  </a:lnTo>
                  <a:lnTo>
                    <a:pt x="59232" y="12306"/>
                  </a:lnTo>
                  <a:lnTo>
                    <a:pt x="60020" y="13080"/>
                  </a:lnTo>
                  <a:lnTo>
                    <a:pt x="60020" y="12306"/>
                  </a:lnTo>
                  <a:lnTo>
                    <a:pt x="60794" y="11544"/>
                  </a:lnTo>
                  <a:lnTo>
                    <a:pt x="60794" y="12306"/>
                  </a:lnTo>
                  <a:lnTo>
                    <a:pt x="60794" y="13080"/>
                  </a:lnTo>
                  <a:lnTo>
                    <a:pt x="61582" y="13080"/>
                  </a:lnTo>
                  <a:lnTo>
                    <a:pt x="62357" y="13080"/>
                  </a:lnTo>
                  <a:lnTo>
                    <a:pt x="63131" y="13080"/>
                  </a:lnTo>
                  <a:lnTo>
                    <a:pt x="62357" y="13080"/>
                  </a:lnTo>
                  <a:lnTo>
                    <a:pt x="62357" y="13842"/>
                  </a:lnTo>
                  <a:lnTo>
                    <a:pt x="61582" y="13842"/>
                  </a:lnTo>
                  <a:lnTo>
                    <a:pt x="61582" y="14617"/>
                  </a:lnTo>
                  <a:lnTo>
                    <a:pt x="61582" y="15392"/>
                  </a:lnTo>
                  <a:lnTo>
                    <a:pt x="62357" y="16154"/>
                  </a:lnTo>
                  <a:lnTo>
                    <a:pt x="62357" y="16929"/>
                  </a:lnTo>
                  <a:lnTo>
                    <a:pt x="62357" y="17691"/>
                  </a:lnTo>
                  <a:lnTo>
                    <a:pt x="63131" y="17691"/>
                  </a:lnTo>
                  <a:lnTo>
                    <a:pt x="63131" y="18465"/>
                  </a:lnTo>
                  <a:lnTo>
                    <a:pt x="63131" y="19240"/>
                  </a:lnTo>
                  <a:lnTo>
                    <a:pt x="63131" y="19621"/>
                  </a:lnTo>
                  <a:lnTo>
                    <a:pt x="63919" y="19621"/>
                  </a:lnTo>
                  <a:lnTo>
                    <a:pt x="63919" y="20396"/>
                  </a:lnTo>
                  <a:lnTo>
                    <a:pt x="63919" y="21158"/>
                  </a:lnTo>
                  <a:lnTo>
                    <a:pt x="63919" y="21932"/>
                  </a:lnTo>
                  <a:lnTo>
                    <a:pt x="64300" y="21932"/>
                  </a:lnTo>
                  <a:lnTo>
                    <a:pt x="64300" y="21158"/>
                  </a:lnTo>
                  <a:lnTo>
                    <a:pt x="65087" y="21158"/>
                  </a:lnTo>
                  <a:lnTo>
                    <a:pt x="65862" y="21932"/>
                  </a:lnTo>
                  <a:lnTo>
                    <a:pt x="65862" y="21158"/>
                  </a:lnTo>
                  <a:lnTo>
                    <a:pt x="66636" y="21158"/>
                  </a:lnTo>
                  <a:lnTo>
                    <a:pt x="67424" y="21158"/>
                  </a:lnTo>
                  <a:lnTo>
                    <a:pt x="68199" y="21158"/>
                  </a:lnTo>
                  <a:lnTo>
                    <a:pt x="68986" y="21158"/>
                  </a:lnTo>
                  <a:lnTo>
                    <a:pt x="68199" y="20396"/>
                  </a:lnTo>
                  <a:lnTo>
                    <a:pt x="68199" y="21158"/>
                  </a:lnTo>
                  <a:lnTo>
                    <a:pt x="68199" y="20396"/>
                  </a:lnTo>
                  <a:lnTo>
                    <a:pt x="68986" y="19621"/>
                  </a:lnTo>
                  <a:lnTo>
                    <a:pt x="68199" y="20396"/>
                  </a:lnTo>
                  <a:lnTo>
                    <a:pt x="68199" y="19621"/>
                  </a:lnTo>
                  <a:lnTo>
                    <a:pt x="68986" y="19621"/>
                  </a:lnTo>
                  <a:lnTo>
                    <a:pt x="69761" y="19240"/>
                  </a:lnTo>
                  <a:lnTo>
                    <a:pt x="70535" y="19621"/>
                  </a:lnTo>
                  <a:lnTo>
                    <a:pt x="70535" y="19240"/>
                  </a:lnTo>
                  <a:lnTo>
                    <a:pt x="70535" y="18465"/>
                  </a:lnTo>
                  <a:lnTo>
                    <a:pt x="71323" y="18465"/>
                  </a:lnTo>
                  <a:lnTo>
                    <a:pt x="72097" y="184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88" name="object 168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713082" y="3030980"/>
              <a:ext cx="236321" cy="211480"/>
            </a:xfrm>
            <a:prstGeom prst="rect">
              <a:avLst/>
            </a:prstGeom>
          </p:spPr>
        </p:pic>
        <p:pic>
          <p:nvPicPr>
            <p:cNvPr id="1689" name="object 168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876852" y="3109034"/>
              <a:ext cx="90347" cy="193236"/>
            </a:xfrm>
            <a:prstGeom prst="rect">
              <a:avLst/>
            </a:prstGeom>
          </p:spPr>
        </p:pic>
        <p:sp>
          <p:nvSpPr>
            <p:cNvPr id="1690" name="object 1690"/>
            <p:cNvSpPr/>
            <p:nvPr/>
          </p:nvSpPr>
          <p:spPr>
            <a:xfrm>
              <a:off x="5972200" y="2613840"/>
              <a:ext cx="115570" cy="153670"/>
            </a:xfrm>
            <a:custGeom>
              <a:avLst/>
              <a:gdLst/>
              <a:ahLst/>
              <a:cxnLst/>
              <a:rect l="l" t="t" r="r" b="b"/>
              <a:pathLst>
                <a:path w="115570" h="153669">
                  <a:moveTo>
                    <a:pt x="81318" y="152400"/>
                  </a:moveTo>
                  <a:lnTo>
                    <a:pt x="78206" y="152400"/>
                  </a:lnTo>
                  <a:lnTo>
                    <a:pt x="79755" y="153670"/>
                  </a:lnTo>
                  <a:lnTo>
                    <a:pt x="81318" y="153670"/>
                  </a:lnTo>
                  <a:lnTo>
                    <a:pt x="81318" y="152400"/>
                  </a:lnTo>
                  <a:close/>
                </a:path>
                <a:path w="115570" h="153669">
                  <a:moveTo>
                    <a:pt x="86372" y="147320"/>
                  </a:moveTo>
                  <a:lnTo>
                    <a:pt x="74701" y="147320"/>
                  </a:lnTo>
                  <a:lnTo>
                    <a:pt x="74701" y="149860"/>
                  </a:lnTo>
                  <a:lnTo>
                    <a:pt x="76263" y="151130"/>
                  </a:lnTo>
                  <a:lnTo>
                    <a:pt x="75476" y="152400"/>
                  </a:lnTo>
                  <a:lnTo>
                    <a:pt x="82092" y="152400"/>
                  </a:lnTo>
                  <a:lnTo>
                    <a:pt x="82092" y="151130"/>
                  </a:lnTo>
                  <a:lnTo>
                    <a:pt x="84429" y="151130"/>
                  </a:lnTo>
                  <a:lnTo>
                    <a:pt x="85204" y="149860"/>
                  </a:lnTo>
                  <a:lnTo>
                    <a:pt x="85991" y="149860"/>
                  </a:lnTo>
                  <a:lnTo>
                    <a:pt x="85991" y="148590"/>
                  </a:lnTo>
                  <a:lnTo>
                    <a:pt x="86372" y="148590"/>
                  </a:lnTo>
                  <a:lnTo>
                    <a:pt x="86372" y="147320"/>
                  </a:lnTo>
                  <a:close/>
                </a:path>
                <a:path w="115570" h="153669">
                  <a:moveTo>
                    <a:pt x="68478" y="147320"/>
                  </a:moveTo>
                  <a:lnTo>
                    <a:pt x="55244" y="147320"/>
                  </a:lnTo>
                  <a:lnTo>
                    <a:pt x="56032" y="149860"/>
                  </a:lnTo>
                  <a:lnTo>
                    <a:pt x="66535" y="148590"/>
                  </a:lnTo>
                  <a:lnTo>
                    <a:pt x="66916" y="148590"/>
                  </a:lnTo>
                  <a:lnTo>
                    <a:pt x="68478" y="147320"/>
                  </a:lnTo>
                  <a:close/>
                </a:path>
                <a:path w="115570" h="153669">
                  <a:moveTo>
                    <a:pt x="72364" y="147320"/>
                  </a:moveTo>
                  <a:lnTo>
                    <a:pt x="70815" y="147320"/>
                  </a:lnTo>
                  <a:lnTo>
                    <a:pt x="72364" y="148590"/>
                  </a:lnTo>
                  <a:lnTo>
                    <a:pt x="72364" y="147320"/>
                  </a:lnTo>
                  <a:close/>
                </a:path>
                <a:path w="115570" h="153669">
                  <a:moveTo>
                    <a:pt x="87147" y="143510"/>
                  </a:moveTo>
                  <a:lnTo>
                    <a:pt x="54470" y="143510"/>
                  </a:lnTo>
                  <a:lnTo>
                    <a:pt x="54470" y="146050"/>
                  </a:lnTo>
                  <a:lnTo>
                    <a:pt x="52920" y="146050"/>
                  </a:lnTo>
                  <a:lnTo>
                    <a:pt x="52920" y="147320"/>
                  </a:lnTo>
                  <a:lnTo>
                    <a:pt x="87934" y="147320"/>
                  </a:lnTo>
                  <a:lnTo>
                    <a:pt x="87934" y="146050"/>
                  </a:lnTo>
                  <a:lnTo>
                    <a:pt x="87147" y="144780"/>
                  </a:lnTo>
                  <a:lnTo>
                    <a:pt x="87147" y="143510"/>
                  </a:lnTo>
                  <a:close/>
                </a:path>
                <a:path w="115570" h="153669">
                  <a:moveTo>
                    <a:pt x="89484" y="138430"/>
                  </a:moveTo>
                  <a:lnTo>
                    <a:pt x="47078" y="138430"/>
                  </a:lnTo>
                  <a:lnTo>
                    <a:pt x="47853" y="139700"/>
                  </a:lnTo>
                  <a:lnTo>
                    <a:pt x="49021" y="139700"/>
                  </a:lnTo>
                  <a:lnTo>
                    <a:pt x="49021" y="140970"/>
                  </a:lnTo>
                  <a:lnTo>
                    <a:pt x="50584" y="142240"/>
                  </a:lnTo>
                  <a:lnTo>
                    <a:pt x="51358" y="142240"/>
                  </a:lnTo>
                  <a:lnTo>
                    <a:pt x="51358" y="143510"/>
                  </a:lnTo>
                  <a:lnTo>
                    <a:pt x="87934" y="143510"/>
                  </a:lnTo>
                  <a:lnTo>
                    <a:pt x="88709" y="142240"/>
                  </a:lnTo>
                  <a:lnTo>
                    <a:pt x="88709" y="140970"/>
                  </a:lnTo>
                  <a:lnTo>
                    <a:pt x="89484" y="140970"/>
                  </a:lnTo>
                  <a:lnTo>
                    <a:pt x="89484" y="138430"/>
                  </a:lnTo>
                  <a:close/>
                </a:path>
                <a:path w="115570" h="153669">
                  <a:moveTo>
                    <a:pt x="91820" y="110490"/>
                  </a:moveTo>
                  <a:lnTo>
                    <a:pt x="2730" y="110490"/>
                  </a:lnTo>
                  <a:lnTo>
                    <a:pt x="8166" y="113030"/>
                  </a:lnTo>
                  <a:lnTo>
                    <a:pt x="22961" y="140970"/>
                  </a:lnTo>
                  <a:lnTo>
                    <a:pt x="22961" y="139700"/>
                  </a:lnTo>
                  <a:lnTo>
                    <a:pt x="27622" y="139700"/>
                  </a:lnTo>
                  <a:lnTo>
                    <a:pt x="28409" y="138430"/>
                  </a:lnTo>
                  <a:lnTo>
                    <a:pt x="31902" y="138430"/>
                  </a:lnTo>
                  <a:lnTo>
                    <a:pt x="31902" y="137160"/>
                  </a:lnTo>
                  <a:lnTo>
                    <a:pt x="35013" y="137160"/>
                  </a:lnTo>
                  <a:lnTo>
                    <a:pt x="35013" y="134620"/>
                  </a:lnTo>
                  <a:lnTo>
                    <a:pt x="36575" y="134620"/>
                  </a:lnTo>
                  <a:lnTo>
                    <a:pt x="36575" y="133350"/>
                  </a:lnTo>
                  <a:lnTo>
                    <a:pt x="92595" y="133350"/>
                  </a:lnTo>
                  <a:lnTo>
                    <a:pt x="92595" y="132080"/>
                  </a:lnTo>
                  <a:lnTo>
                    <a:pt x="93383" y="132080"/>
                  </a:lnTo>
                  <a:lnTo>
                    <a:pt x="93383" y="129540"/>
                  </a:lnTo>
                  <a:lnTo>
                    <a:pt x="94157" y="129540"/>
                  </a:lnTo>
                  <a:lnTo>
                    <a:pt x="94157" y="128270"/>
                  </a:lnTo>
                  <a:lnTo>
                    <a:pt x="92595" y="127000"/>
                  </a:lnTo>
                  <a:lnTo>
                    <a:pt x="91046" y="127000"/>
                  </a:lnTo>
                  <a:lnTo>
                    <a:pt x="90258" y="125730"/>
                  </a:lnTo>
                  <a:lnTo>
                    <a:pt x="89484" y="125730"/>
                  </a:lnTo>
                  <a:lnTo>
                    <a:pt x="89484" y="124460"/>
                  </a:lnTo>
                  <a:lnTo>
                    <a:pt x="87934" y="124460"/>
                  </a:lnTo>
                  <a:lnTo>
                    <a:pt x="87147" y="120650"/>
                  </a:lnTo>
                  <a:lnTo>
                    <a:pt x="87147" y="113030"/>
                  </a:lnTo>
                  <a:lnTo>
                    <a:pt x="89484" y="111760"/>
                  </a:lnTo>
                  <a:lnTo>
                    <a:pt x="91046" y="111760"/>
                  </a:lnTo>
                  <a:lnTo>
                    <a:pt x="91820" y="110490"/>
                  </a:lnTo>
                  <a:close/>
                </a:path>
                <a:path w="115570" h="153669">
                  <a:moveTo>
                    <a:pt x="27622" y="139700"/>
                  </a:moveTo>
                  <a:lnTo>
                    <a:pt x="22961" y="139700"/>
                  </a:lnTo>
                  <a:lnTo>
                    <a:pt x="23736" y="140970"/>
                  </a:lnTo>
                  <a:lnTo>
                    <a:pt x="27622" y="140970"/>
                  </a:lnTo>
                  <a:lnTo>
                    <a:pt x="27622" y="139700"/>
                  </a:lnTo>
                  <a:close/>
                </a:path>
                <a:path w="115570" h="153669">
                  <a:moveTo>
                    <a:pt x="37350" y="137160"/>
                  </a:moveTo>
                  <a:lnTo>
                    <a:pt x="32677" y="137160"/>
                  </a:lnTo>
                  <a:lnTo>
                    <a:pt x="33464" y="138430"/>
                  </a:lnTo>
                  <a:lnTo>
                    <a:pt x="33464" y="139700"/>
                  </a:lnTo>
                  <a:lnTo>
                    <a:pt x="35013" y="140970"/>
                  </a:lnTo>
                  <a:lnTo>
                    <a:pt x="37350" y="140970"/>
                  </a:lnTo>
                  <a:lnTo>
                    <a:pt x="37350" y="139700"/>
                  </a:lnTo>
                  <a:lnTo>
                    <a:pt x="38125" y="139700"/>
                  </a:lnTo>
                  <a:lnTo>
                    <a:pt x="38125" y="138430"/>
                  </a:lnTo>
                  <a:lnTo>
                    <a:pt x="37350" y="137160"/>
                  </a:lnTo>
                  <a:close/>
                </a:path>
                <a:path w="115570" h="153669">
                  <a:moveTo>
                    <a:pt x="47078" y="138430"/>
                  </a:moveTo>
                  <a:lnTo>
                    <a:pt x="43967" y="138430"/>
                  </a:lnTo>
                  <a:lnTo>
                    <a:pt x="43967" y="140970"/>
                  </a:lnTo>
                  <a:lnTo>
                    <a:pt x="45516" y="140970"/>
                  </a:lnTo>
                  <a:lnTo>
                    <a:pt x="45516" y="139700"/>
                  </a:lnTo>
                  <a:lnTo>
                    <a:pt x="47078" y="139700"/>
                  </a:lnTo>
                  <a:lnTo>
                    <a:pt x="47078" y="138430"/>
                  </a:lnTo>
                  <a:close/>
                </a:path>
                <a:path w="115570" h="153669">
                  <a:moveTo>
                    <a:pt x="89484" y="135890"/>
                  </a:moveTo>
                  <a:lnTo>
                    <a:pt x="40855" y="135890"/>
                  </a:lnTo>
                  <a:lnTo>
                    <a:pt x="43192" y="137160"/>
                  </a:lnTo>
                  <a:lnTo>
                    <a:pt x="43192" y="138430"/>
                  </a:lnTo>
                  <a:lnTo>
                    <a:pt x="87147" y="138430"/>
                  </a:lnTo>
                  <a:lnTo>
                    <a:pt x="87147" y="137160"/>
                  </a:lnTo>
                  <a:lnTo>
                    <a:pt x="89484" y="137160"/>
                  </a:lnTo>
                  <a:lnTo>
                    <a:pt x="89484" y="135890"/>
                  </a:lnTo>
                  <a:close/>
                </a:path>
                <a:path w="115570" h="153669">
                  <a:moveTo>
                    <a:pt x="91046" y="134620"/>
                  </a:moveTo>
                  <a:lnTo>
                    <a:pt x="40081" y="134620"/>
                  </a:lnTo>
                  <a:lnTo>
                    <a:pt x="40081" y="135890"/>
                  </a:lnTo>
                  <a:lnTo>
                    <a:pt x="91046" y="135890"/>
                  </a:lnTo>
                  <a:lnTo>
                    <a:pt x="91046" y="134620"/>
                  </a:lnTo>
                  <a:close/>
                </a:path>
                <a:path w="115570" h="153669">
                  <a:moveTo>
                    <a:pt x="91820" y="133350"/>
                  </a:moveTo>
                  <a:lnTo>
                    <a:pt x="37350" y="133350"/>
                  </a:lnTo>
                  <a:lnTo>
                    <a:pt x="37350" y="134620"/>
                  </a:lnTo>
                  <a:lnTo>
                    <a:pt x="91820" y="134620"/>
                  </a:lnTo>
                  <a:lnTo>
                    <a:pt x="91820" y="133350"/>
                  </a:lnTo>
                  <a:close/>
                </a:path>
                <a:path w="115570" h="153669">
                  <a:moveTo>
                    <a:pt x="92595" y="99060"/>
                  </a:moveTo>
                  <a:lnTo>
                    <a:pt x="9728" y="99060"/>
                  </a:lnTo>
                  <a:lnTo>
                    <a:pt x="9728" y="100330"/>
                  </a:lnTo>
                  <a:lnTo>
                    <a:pt x="8166" y="100330"/>
                  </a:lnTo>
                  <a:lnTo>
                    <a:pt x="8166" y="101600"/>
                  </a:lnTo>
                  <a:lnTo>
                    <a:pt x="1168" y="101600"/>
                  </a:lnTo>
                  <a:lnTo>
                    <a:pt x="393" y="102870"/>
                  </a:lnTo>
                  <a:lnTo>
                    <a:pt x="0" y="102870"/>
                  </a:lnTo>
                  <a:lnTo>
                    <a:pt x="0" y="104140"/>
                  </a:lnTo>
                  <a:lnTo>
                    <a:pt x="393" y="105410"/>
                  </a:lnTo>
                  <a:lnTo>
                    <a:pt x="393" y="107950"/>
                  </a:lnTo>
                  <a:lnTo>
                    <a:pt x="1943" y="109220"/>
                  </a:lnTo>
                  <a:lnTo>
                    <a:pt x="1943" y="110490"/>
                  </a:lnTo>
                  <a:lnTo>
                    <a:pt x="90258" y="110490"/>
                  </a:lnTo>
                  <a:lnTo>
                    <a:pt x="91046" y="109220"/>
                  </a:lnTo>
                  <a:lnTo>
                    <a:pt x="91046" y="107950"/>
                  </a:lnTo>
                  <a:lnTo>
                    <a:pt x="91820" y="107950"/>
                  </a:lnTo>
                  <a:lnTo>
                    <a:pt x="93383" y="104140"/>
                  </a:lnTo>
                  <a:lnTo>
                    <a:pt x="92595" y="104140"/>
                  </a:lnTo>
                  <a:lnTo>
                    <a:pt x="92595" y="99060"/>
                  </a:lnTo>
                  <a:close/>
                </a:path>
                <a:path w="115570" h="153669">
                  <a:moveTo>
                    <a:pt x="393" y="106680"/>
                  </a:moveTo>
                  <a:lnTo>
                    <a:pt x="0" y="106680"/>
                  </a:lnTo>
                  <a:lnTo>
                    <a:pt x="0" y="107950"/>
                  </a:lnTo>
                  <a:lnTo>
                    <a:pt x="393" y="106680"/>
                  </a:lnTo>
                  <a:close/>
                </a:path>
                <a:path w="115570" h="153669">
                  <a:moveTo>
                    <a:pt x="99987" y="101600"/>
                  </a:moveTo>
                  <a:lnTo>
                    <a:pt x="96875" y="101600"/>
                  </a:lnTo>
                  <a:lnTo>
                    <a:pt x="97662" y="102870"/>
                  </a:lnTo>
                  <a:lnTo>
                    <a:pt x="98437" y="102870"/>
                  </a:lnTo>
                  <a:lnTo>
                    <a:pt x="99987" y="101600"/>
                  </a:lnTo>
                  <a:close/>
                </a:path>
                <a:path w="115570" h="153669">
                  <a:moveTo>
                    <a:pt x="4279" y="100330"/>
                  </a:moveTo>
                  <a:lnTo>
                    <a:pt x="3505" y="101600"/>
                  </a:lnTo>
                  <a:lnTo>
                    <a:pt x="4279" y="101600"/>
                  </a:lnTo>
                  <a:lnTo>
                    <a:pt x="4279" y="100330"/>
                  </a:lnTo>
                  <a:close/>
                </a:path>
                <a:path w="115570" h="153669">
                  <a:moveTo>
                    <a:pt x="101549" y="99060"/>
                  </a:moveTo>
                  <a:lnTo>
                    <a:pt x="93383" y="99060"/>
                  </a:lnTo>
                  <a:lnTo>
                    <a:pt x="94157" y="100330"/>
                  </a:lnTo>
                  <a:lnTo>
                    <a:pt x="95326" y="101600"/>
                  </a:lnTo>
                  <a:lnTo>
                    <a:pt x="100774" y="101600"/>
                  </a:lnTo>
                  <a:lnTo>
                    <a:pt x="101549" y="100330"/>
                  </a:lnTo>
                  <a:lnTo>
                    <a:pt x="101549" y="99060"/>
                  </a:lnTo>
                  <a:close/>
                </a:path>
                <a:path w="115570" h="153669">
                  <a:moveTo>
                    <a:pt x="102323" y="97790"/>
                  </a:moveTo>
                  <a:lnTo>
                    <a:pt x="14008" y="97790"/>
                  </a:lnTo>
                  <a:lnTo>
                    <a:pt x="14008" y="99060"/>
                  </a:lnTo>
                  <a:lnTo>
                    <a:pt x="102323" y="99060"/>
                  </a:lnTo>
                  <a:lnTo>
                    <a:pt x="102323" y="97790"/>
                  </a:lnTo>
                  <a:close/>
                </a:path>
                <a:path w="115570" h="153669">
                  <a:moveTo>
                    <a:pt x="103098" y="96520"/>
                  </a:moveTo>
                  <a:lnTo>
                    <a:pt x="19456" y="96520"/>
                  </a:lnTo>
                  <a:lnTo>
                    <a:pt x="18681" y="97790"/>
                  </a:lnTo>
                  <a:lnTo>
                    <a:pt x="103098" y="97790"/>
                  </a:lnTo>
                  <a:lnTo>
                    <a:pt x="103098" y="96520"/>
                  </a:lnTo>
                  <a:close/>
                </a:path>
                <a:path w="115570" h="153669">
                  <a:moveTo>
                    <a:pt x="103885" y="95250"/>
                  </a:moveTo>
                  <a:lnTo>
                    <a:pt x="23736" y="95250"/>
                  </a:lnTo>
                  <a:lnTo>
                    <a:pt x="20624" y="96520"/>
                  </a:lnTo>
                  <a:lnTo>
                    <a:pt x="103885" y="96520"/>
                  </a:lnTo>
                  <a:lnTo>
                    <a:pt x="103885" y="95250"/>
                  </a:lnTo>
                  <a:close/>
                </a:path>
                <a:path w="115570" h="153669">
                  <a:moveTo>
                    <a:pt x="102323" y="90170"/>
                  </a:moveTo>
                  <a:lnTo>
                    <a:pt x="38519" y="90170"/>
                  </a:lnTo>
                  <a:lnTo>
                    <a:pt x="35801" y="92710"/>
                  </a:lnTo>
                  <a:lnTo>
                    <a:pt x="33464" y="92710"/>
                  </a:lnTo>
                  <a:lnTo>
                    <a:pt x="30352" y="93980"/>
                  </a:lnTo>
                  <a:lnTo>
                    <a:pt x="25285" y="93980"/>
                  </a:lnTo>
                  <a:lnTo>
                    <a:pt x="25285" y="95250"/>
                  </a:lnTo>
                  <a:lnTo>
                    <a:pt x="101549" y="95250"/>
                  </a:lnTo>
                  <a:lnTo>
                    <a:pt x="101549" y="93980"/>
                  </a:lnTo>
                  <a:lnTo>
                    <a:pt x="102323" y="92710"/>
                  </a:lnTo>
                  <a:lnTo>
                    <a:pt x="102323" y="90170"/>
                  </a:lnTo>
                  <a:close/>
                </a:path>
                <a:path w="115570" h="153669">
                  <a:moveTo>
                    <a:pt x="102323" y="93980"/>
                  </a:moveTo>
                  <a:lnTo>
                    <a:pt x="101549" y="93980"/>
                  </a:lnTo>
                  <a:lnTo>
                    <a:pt x="101549" y="95250"/>
                  </a:lnTo>
                  <a:lnTo>
                    <a:pt x="102323" y="95250"/>
                  </a:lnTo>
                  <a:lnTo>
                    <a:pt x="102323" y="93980"/>
                  </a:lnTo>
                  <a:close/>
                </a:path>
                <a:path w="115570" h="153669">
                  <a:moveTo>
                    <a:pt x="103098" y="87630"/>
                  </a:moveTo>
                  <a:lnTo>
                    <a:pt x="102323" y="87630"/>
                  </a:lnTo>
                  <a:lnTo>
                    <a:pt x="102323" y="88900"/>
                  </a:lnTo>
                  <a:lnTo>
                    <a:pt x="39293" y="88900"/>
                  </a:lnTo>
                  <a:lnTo>
                    <a:pt x="39293" y="90170"/>
                  </a:lnTo>
                  <a:lnTo>
                    <a:pt x="102323" y="90170"/>
                  </a:lnTo>
                  <a:lnTo>
                    <a:pt x="102323" y="91440"/>
                  </a:lnTo>
                  <a:lnTo>
                    <a:pt x="103098" y="91440"/>
                  </a:lnTo>
                  <a:lnTo>
                    <a:pt x="103098" y="88900"/>
                  </a:lnTo>
                  <a:lnTo>
                    <a:pt x="41630" y="88900"/>
                  </a:lnTo>
                  <a:lnTo>
                    <a:pt x="41630" y="87630"/>
                  </a:lnTo>
                  <a:lnTo>
                    <a:pt x="103098" y="87630"/>
                  </a:lnTo>
                  <a:close/>
                </a:path>
                <a:path w="115570" h="153669">
                  <a:moveTo>
                    <a:pt x="101549" y="87630"/>
                  </a:moveTo>
                  <a:lnTo>
                    <a:pt x="41630" y="87630"/>
                  </a:lnTo>
                  <a:lnTo>
                    <a:pt x="41630" y="88900"/>
                  </a:lnTo>
                  <a:lnTo>
                    <a:pt x="101549" y="88900"/>
                  </a:lnTo>
                  <a:lnTo>
                    <a:pt x="101549" y="87630"/>
                  </a:lnTo>
                  <a:close/>
                </a:path>
                <a:path w="115570" h="153669">
                  <a:moveTo>
                    <a:pt x="97662" y="80010"/>
                  </a:moveTo>
                  <a:lnTo>
                    <a:pt x="44742" y="80010"/>
                  </a:lnTo>
                  <a:lnTo>
                    <a:pt x="44742" y="81280"/>
                  </a:lnTo>
                  <a:lnTo>
                    <a:pt x="45516" y="81280"/>
                  </a:lnTo>
                  <a:lnTo>
                    <a:pt x="45516" y="83820"/>
                  </a:lnTo>
                  <a:lnTo>
                    <a:pt x="44742" y="86360"/>
                  </a:lnTo>
                  <a:lnTo>
                    <a:pt x="42405" y="87630"/>
                  </a:lnTo>
                  <a:lnTo>
                    <a:pt x="102323" y="87630"/>
                  </a:lnTo>
                  <a:lnTo>
                    <a:pt x="102323" y="83820"/>
                  </a:lnTo>
                  <a:lnTo>
                    <a:pt x="99987" y="83820"/>
                  </a:lnTo>
                  <a:lnTo>
                    <a:pt x="99987" y="82550"/>
                  </a:lnTo>
                  <a:lnTo>
                    <a:pt x="97662" y="82550"/>
                  </a:lnTo>
                  <a:lnTo>
                    <a:pt x="97662" y="80010"/>
                  </a:lnTo>
                  <a:close/>
                </a:path>
                <a:path w="115570" h="153669">
                  <a:moveTo>
                    <a:pt x="101549" y="81280"/>
                  </a:moveTo>
                  <a:lnTo>
                    <a:pt x="100774" y="81280"/>
                  </a:lnTo>
                  <a:lnTo>
                    <a:pt x="100774" y="83820"/>
                  </a:lnTo>
                  <a:lnTo>
                    <a:pt x="101549" y="83820"/>
                  </a:lnTo>
                  <a:lnTo>
                    <a:pt x="101549" y="81280"/>
                  </a:lnTo>
                  <a:close/>
                </a:path>
                <a:path w="115570" h="153669">
                  <a:moveTo>
                    <a:pt x="96875" y="78740"/>
                  </a:moveTo>
                  <a:lnTo>
                    <a:pt x="45516" y="78740"/>
                  </a:lnTo>
                  <a:lnTo>
                    <a:pt x="45516" y="80010"/>
                  </a:lnTo>
                  <a:lnTo>
                    <a:pt x="96875" y="80010"/>
                  </a:lnTo>
                  <a:lnTo>
                    <a:pt x="96875" y="78740"/>
                  </a:lnTo>
                  <a:close/>
                </a:path>
                <a:path w="115570" h="153669">
                  <a:moveTo>
                    <a:pt x="96100" y="59690"/>
                  </a:moveTo>
                  <a:lnTo>
                    <a:pt x="43967" y="59690"/>
                  </a:lnTo>
                  <a:lnTo>
                    <a:pt x="43967" y="68580"/>
                  </a:lnTo>
                  <a:lnTo>
                    <a:pt x="44742" y="71120"/>
                  </a:lnTo>
                  <a:lnTo>
                    <a:pt x="45516" y="71120"/>
                  </a:lnTo>
                  <a:lnTo>
                    <a:pt x="45516" y="74930"/>
                  </a:lnTo>
                  <a:lnTo>
                    <a:pt x="46304" y="76200"/>
                  </a:lnTo>
                  <a:lnTo>
                    <a:pt x="46304" y="78740"/>
                  </a:lnTo>
                  <a:lnTo>
                    <a:pt x="97662" y="78740"/>
                  </a:lnTo>
                  <a:lnTo>
                    <a:pt x="97662" y="77470"/>
                  </a:lnTo>
                  <a:lnTo>
                    <a:pt x="96100" y="77470"/>
                  </a:lnTo>
                  <a:lnTo>
                    <a:pt x="96875" y="76200"/>
                  </a:lnTo>
                  <a:lnTo>
                    <a:pt x="96100" y="76200"/>
                  </a:lnTo>
                  <a:lnTo>
                    <a:pt x="96100" y="74930"/>
                  </a:lnTo>
                  <a:lnTo>
                    <a:pt x="95326" y="74930"/>
                  </a:lnTo>
                  <a:lnTo>
                    <a:pt x="95326" y="73660"/>
                  </a:lnTo>
                  <a:lnTo>
                    <a:pt x="99212" y="73660"/>
                  </a:lnTo>
                  <a:lnTo>
                    <a:pt x="99212" y="68580"/>
                  </a:lnTo>
                  <a:lnTo>
                    <a:pt x="102323" y="68580"/>
                  </a:lnTo>
                  <a:lnTo>
                    <a:pt x="102323" y="66040"/>
                  </a:lnTo>
                  <a:lnTo>
                    <a:pt x="101549" y="66040"/>
                  </a:lnTo>
                  <a:lnTo>
                    <a:pt x="101549" y="64770"/>
                  </a:lnTo>
                  <a:lnTo>
                    <a:pt x="97662" y="64770"/>
                  </a:lnTo>
                  <a:lnTo>
                    <a:pt x="97662" y="63500"/>
                  </a:lnTo>
                  <a:lnTo>
                    <a:pt x="96100" y="63500"/>
                  </a:lnTo>
                  <a:lnTo>
                    <a:pt x="96100" y="59690"/>
                  </a:lnTo>
                  <a:close/>
                </a:path>
                <a:path w="115570" h="153669">
                  <a:moveTo>
                    <a:pt x="95326" y="73660"/>
                  </a:moveTo>
                  <a:lnTo>
                    <a:pt x="95326" y="74930"/>
                  </a:lnTo>
                  <a:lnTo>
                    <a:pt x="96100" y="74930"/>
                  </a:lnTo>
                  <a:lnTo>
                    <a:pt x="95326" y="73660"/>
                  </a:lnTo>
                  <a:close/>
                </a:path>
                <a:path w="115570" h="153669">
                  <a:moveTo>
                    <a:pt x="96875" y="73660"/>
                  </a:moveTo>
                  <a:lnTo>
                    <a:pt x="96100" y="73660"/>
                  </a:lnTo>
                  <a:lnTo>
                    <a:pt x="96875" y="74930"/>
                  </a:lnTo>
                  <a:lnTo>
                    <a:pt x="96875" y="73660"/>
                  </a:lnTo>
                  <a:close/>
                </a:path>
                <a:path w="115570" h="153669">
                  <a:moveTo>
                    <a:pt x="100774" y="68580"/>
                  </a:moveTo>
                  <a:lnTo>
                    <a:pt x="99212" y="68580"/>
                  </a:lnTo>
                  <a:lnTo>
                    <a:pt x="99212" y="69850"/>
                  </a:lnTo>
                  <a:lnTo>
                    <a:pt x="100774" y="69850"/>
                  </a:lnTo>
                  <a:lnTo>
                    <a:pt x="100774" y="68580"/>
                  </a:lnTo>
                  <a:close/>
                </a:path>
                <a:path w="115570" h="153669">
                  <a:moveTo>
                    <a:pt x="103885" y="59690"/>
                  </a:moveTo>
                  <a:lnTo>
                    <a:pt x="96100" y="59690"/>
                  </a:lnTo>
                  <a:lnTo>
                    <a:pt x="96100" y="62230"/>
                  </a:lnTo>
                  <a:lnTo>
                    <a:pt x="96875" y="62230"/>
                  </a:lnTo>
                  <a:lnTo>
                    <a:pt x="96875" y="63500"/>
                  </a:lnTo>
                  <a:lnTo>
                    <a:pt x="97662" y="63500"/>
                  </a:lnTo>
                  <a:lnTo>
                    <a:pt x="97662" y="64770"/>
                  </a:lnTo>
                  <a:lnTo>
                    <a:pt x="103885" y="64770"/>
                  </a:lnTo>
                  <a:lnTo>
                    <a:pt x="103885" y="59690"/>
                  </a:lnTo>
                  <a:close/>
                </a:path>
                <a:path w="115570" h="153669">
                  <a:moveTo>
                    <a:pt x="96100" y="62230"/>
                  </a:moveTo>
                  <a:lnTo>
                    <a:pt x="96100" y="63500"/>
                  </a:lnTo>
                  <a:lnTo>
                    <a:pt x="96875" y="63500"/>
                  </a:lnTo>
                  <a:lnTo>
                    <a:pt x="96100" y="62230"/>
                  </a:lnTo>
                  <a:close/>
                </a:path>
                <a:path w="115570" h="153669">
                  <a:moveTo>
                    <a:pt x="104660" y="58420"/>
                  </a:moveTo>
                  <a:lnTo>
                    <a:pt x="94932" y="58420"/>
                  </a:lnTo>
                  <a:lnTo>
                    <a:pt x="95326" y="59690"/>
                  </a:lnTo>
                  <a:lnTo>
                    <a:pt x="103885" y="59690"/>
                  </a:lnTo>
                  <a:lnTo>
                    <a:pt x="103885" y="60960"/>
                  </a:lnTo>
                  <a:lnTo>
                    <a:pt x="104660" y="60960"/>
                  </a:lnTo>
                  <a:lnTo>
                    <a:pt x="104660" y="58420"/>
                  </a:lnTo>
                  <a:close/>
                </a:path>
                <a:path w="115570" h="153669">
                  <a:moveTo>
                    <a:pt x="94932" y="58420"/>
                  </a:moveTo>
                  <a:lnTo>
                    <a:pt x="49021" y="58420"/>
                  </a:lnTo>
                  <a:lnTo>
                    <a:pt x="47078" y="59690"/>
                  </a:lnTo>
                  <a:lnTo>
                    <a:pt x="95326" y="59690"/>
                  </a:lnTo>
                  <a:lnTo>
                    <a:pt x="94932" y="58420"/>
                  </a:lnTo>
                  <a:close/>
                </a:path>
                <a:path w="115570" h="153669">
                  <a:moveTo>
                    <a:pt x="94157" y="57150"/>
                  </a:moveTo>
                  <a:lnTo>
                    <a:pt x="52133" y="57150"/>
                  </a:lnTo>
                  <a:lnTo>
                    <a:pt x="51358" y="58420"/>
                  </a:lnTo>
                  <a:lnTo>
                    <a:pt x="94157" y="58420"/>
                  </a:lnTo>
                  <a:lnTo>
                    <a:pt x="94157" y="57150"/>
                  </a:lnTo>
                  <a:close/>
                </a:path>
                <a:path w="115570" h="153669">
                  <a:moveTo>
                    <a:pt x="103885" y="57150"/>
                  </a:moveTo>
                  <a:lnTo>
                    <a:pt x="94157" y="57150"/>
                  </a:lnTo>
                  <a:lnTo>
                    <a:pt x="94157" y="58420"/>
                  </a:lnTo>
                  <a:lnTo>
                    <a:pt x="103885" y="58420"/>
                  </a:lnTo>
                  <a:lnTo>
                    <a:pt x="103885" y="57150"/>
                  </a:lnTo>
                  <a:close/>
                </a:path>
                <a:path w="115570" h="153669">
                  <a:moveTo>
                    <a:pt x="103885" y="53340"/>
                  </a:moveTo>
                  <a:lnTo>
                    <a:pt x="54470" y="53340"/>
                  </a:lnTo>
                  <a:lnTo>
                    <a:pt x="54470" y="55880"/>
                  </a:lnTo>
                  <a:lnTo>
                    <a:pt x="52920" y="55880"/>
                  </a:lnTo>
                  <a:lnTo>
                    <a:pt x="52920" y="57150"/>
                  </a:lnTo>
                  <a:lnTo>
                    <a:pt x="104660" y="57150"/>
                  </a:lnTo>
                  <a:lnTo>
                    <a:pt x="104660" y="54610"/>
                  </a:lnTo>
                  <a:lnTo>
                    <a:pt x="103885" y="54610"/>
                  </a:lnTo>
                  <a:lnTo>
                    <a:pt x="103885" y="53340"/>
                  </a:lnTo>
                  <a:close/>
                </a:path>
                <a:path w="115570" h="153669">
                  <a:moveTo>
                    <a:pt x="105054" y="54610"/>
                  </a:moveTo>
                  <a:lnTo>
                    <a:pt x="104660" y="54610"/>
                  </a:lnTo>
                  <a:lnTo>
                    <a:pt x="105054" y="55880"/>
                  </a:lnTo>
                  <a:lnTo>
                    <a:pt x="105054" y="54610"/>
                  </a:lnTo>
                  <a:close/>
                </a:path>
                <a:path w="115570" h="153669">
                  <a:moveTo>
                    <a:pt x="105829" y="54610"/>
                  </a:moveTo>
                  <a:lnTo>
                    <a:pt x="105829" y="55880"/>
                  </a:lnTo>
                  <a:lnTo>
                    <a:pt x="106603" y="55880"/>
                  </a:lnTo>
                  <a:lnTo>
                    <a:pt x="105829" y="54610"/>
                  </a:lnTo>
                  <a:close/>
                </a:path>
                <a:path w="115570" h="153669">
                  <a:moveTo>
                    <a:pt x="106603" y="54610"/>
                  </a:moveTo>
                  <a:lnTo>
                    <a:pt x="105829" y="54610"/>
                  </a:lnTo>
                  <a:lnTo>
                    <a:pt x="106603" y="55880"/>
                  </a:lnTo>
                  <a:lnTo>
                    <a:pt x="106603" y="54610"/>
                  </a:lnTo>
                  <a:close/>
                </a:path>
                <a:path w="115570" h="153669">
                  <a:moveTo>
                    <a:pt x="108165" y="54610"/>
                  </a:moveTo>
                  <a:lnTo>
                    <a:pt x="107378" y="54610"/>
                  </a:lnTo>
                  <a:lnTo>
                    <a:pt x="107378" y="55880"/>
                  </a:lnTo>
                  <a:lnTo>
                    <a:pt x="108165" y="55880"/>
                  </a:lnTo>
                  <a:lnTo>
                    <a:pt x="108165" y="54610"/>
                  </a:lnTo>
                  <a:close/>
                </a:path>
                <a:path w="115570" h="153669">
                  <a:moveTo>
                    <a:pt x="108940" y="53340"/>
                  </a:moveTo>
                  <a:lnTo>
                    <a:pt x="103885" y="53340"/>
                  </a:lnTo>
                  <a:lnTo>
                    <a:pt x="103885" y="54610"/>
                  </a:lnTo>
                  <a:lnTo>
                    <a:pt x="108940" y="54610"/>
                  </a:lnTo>
                  <a:lnTo>
                    <a:pt x="108940" y="53340"/>
                  </a:lnTo>
                  <a:close/>
                </a:path>
                <a:path w="115570" h="153669">
                  <a:moveTo>
                    <a:pt x="109715" y="53340"/>
                  </a:moveTo>
                  <a:lnTo>
                    <a:pt x="108940" y="53340"/>
                  </a:lnTo>
                  <a:lnTo>
                    <a:pt x="108940" y="54610"/>
                  </a:lnTo>
                  <a:lnTo>
                    <a:pt x="109715" y="54610"/>
                  </a:lnTo>
                  <a:lnTo>
                    <a:pt x="109715" y="53340"/>
                  </a:lnTo>
                  <a:close/>
                </a:path>
                <a:path w="115570" h="153669">
                  <a:moveTo>
                    <a:pt x="115557" y="40640"/>
                  </a:moveTo>
                  <a:lnTo>
                    <a:pt x="58750" y="40640"/>
                  </a:lnTo>
                  <a:lnTo>
                    <a:pt x="58750" y="43180"/>
                  </a:lnTo>
                  <a:lnTo>
                    <a:pt x="56807" y="43180"/>
                  </a:lnTo>
                  <a:lnTo>
                    <a:pt x="55244" y="44450"/>
                  </a:lnTo>
                  <a:lnTo>
                    <a:pt x="56032" y="44450"/>
                  </a:lnTo>
                  <a:lnTo>
                    <a:pt x="55244" y="45720"/>
                  </a:lnTo>
                  <a:lnTo>
                    <a:pt x="55244" y="46990"/>
                  </a:lnTo>
                  <a:lnTo>
                    <a:pt x="54470" y="46990"/>
                  </a:lnTo>
                  <a:lnTo>
                    <a:pt x="54470" y="49530"/>
                  </a:lnTo>
                  <a:lnTo>
                    <a:pt x="55244" y="49530"/>
                  </a:lnTo>
                  <a:lnTo>
                    <a:pt x="55244" y="52070"/>
                  </a:lnTo>
                  <a:lnTo>
                    <a:pt x="56032" y="53340"/>
                  </a:lnTo>
                  <a:lnTo>
                    <a:pt x="111277" y="53340"/>
                  </a:lnTo>
                  <a:lnTo>
                    <a:pt x="111277" y="52070"/>
                  </a:lnTo>
                  <a:lnTo>
                    <a:pt x="112052" y="52070"/>
                  </a:lnTo>
                  <a:lnTo>
                    <a:pt x="112052" y="50800"/>
                  </a:lnTo>
                  <a:lnTo>
                    <a:pt x="112826" y="50800"/>
                  </a:lnTo>
                  <a:lnTo>
                    <a:pt x="112826" y="48260"/>
                  </a:lnTo>
                  <a:lnTo>
                    <a:pt x="114782" y="48260"/>
                  </a:lnTo>
                  <a:lnTo>
                    <a:pt x="114782" y="45720"/>
                  </a:lnTo>
                  <a:lnTo>
                    <a:pt x="115557" y="45720"/>
                  </a:lnTo>
                  <a:lnTo>
                    <a:pt x="115557" y="40640"/>
                  </a:lnTo>
                  <a:close/>
                </a:path>
                <a:path w="115570" h="153669">
                  <a:moveTo>
                    <a:pt x="114388" y="48260"/>
                  </a:moveTo>
                  <a:lnTo>
                    <a:pt x="113614" y="48260"/>
                  </a:lnTo>
                  <a:lnTo>
                    <a:pt x="113614" y="52070"/>
                  </a:lnTo>
                  <a:lnTo>
                    <a:pt x="114388" y="52070"/>
                  </a:lnTo>
                  <a:lnTo>
                    <a:pt x="114388" y="49530"/>
                  </a:lnTo>
                  <a:lnTo>
                    <a:pt x="114782" y="49530"/>
                  </a:lnTo>
                  <a:lnTo>
                    <a:pt x="114388" y="48260"/>
                  </a:lnTo>
                  <a:close/>
                </a:path>
                <a:path w="115570" h="153669">
                  <a:moveTo>
                    <a:pt x="114782" y="50800"/>
                  </a:moveTo>
                  <a:lnTo>
                    <a:pt x="114388" y="50800"/>
                  </a:lnTo>
                  <a:lnTo>
                    <a:pt x="114388" y="52070"/>
                  </a:lnTo>
                  <a:lnTo>
                    <a:pt x="114782" y="52070"/>
                  </a:lnTo>
                  <a:lnTo>
                    <a:pt x="114782" y="50800"/>
                  </a:lnTo>
                  <a:close/>
                </a:path>
                <a:path w="115570" h="153669">
                  <a:moveTo>
                    <a:pt x="115557" y="48260"/>
                  </a:moveTo>
                  <a:lnTo>
                    <a:pt x="114782" y="48260"/>
                  </a:lnTo>
                  <a:lnTo>
                    <a:pt x="114782" y="52070"/>
                  </a:lnTo>
                  <a:lnTo>
                    <a:pt x="115557" y="52070"/>
                  </a:lnTo>
                  <a:lnTo>
                    <a:pt x="115557" y="48260"/>
                  </a:lnTo>
                  <a:close/>
                </a:path>
                <a:path w="115570" h="153669">
                  <a:moveTo>
                    <a:pt x="114782" y="39370"/>
                  </a:moveTo>
                  <a:lnTo>
                    <a:pt x="60312" y="39370"/>
                  </a:lnTo>
                  <a:lnTo>
                    <a:pt x="60312" y="40640"/>
                  </a:lnTo>
                  <a:lnTo>
                    <a:pt x="114782" y="40640"/>
                  </a:lnTo>
                  <a:lnTo>
                    <a:pt x="114782" y="39370"/>
                  </a:lnTo>
                  <a:close/>
                </a:path>
                <a:path w="115570" h="153669">
                  <a:moveTo>
                    <a:pt x="111277" y="31750"/>
                  </a:moveTo>
                  <a:lnTo>
                    <a:pt x="59524" y="31750"/>
                  </a:lnTo>
                  <a:lnTo>
                    <a:pt x="59524" y="33020"/>
                  </a:lnTo>
                  <a:lnTo>
                    <a:pt x="58750" y="34290"/>
                  </a:lnTo>
                  <a:lnTo>
                    <a:pt x="57975" y="34290"/>
                  </a:lnTo>
                  <a:lnTo>
                    <a:pt x="57975" y="36830"/>
                  </a:lnTo>
                  <a:lnTo>
                    <a:pt x="57581" y="36830"/>
                  </a:lnTo>
                  <a:lnTo>
                    <a:pt x="57975" y="38100"/>
                  </a:lnTo>
                  <a:lnTo>
                    <a:pt x="58750" y="39370"/>
                  </a:lnTo>
                  <a:lnTo>
                    <a:pt x="114388" y="39370"/>
                  </a:lnTo>
                  <a:lnTo>
                    <a:pt x="114388" y="35560"/>
                  </a:lnTo>
                  <a:lnTo>
                    <a:pt x="112826" y="35560"/>
                  </a:lnTo>
                  <a:lnTo>
                    <a:pt x="112826" y="34290"/>
                  </a:lnTo>
                  <a:lnTo>
                    <a:pt x="111277" y="31750"/>
                  </a:lnTo>
                  <a:close/>
                </a:path>
                <a:path w="115570" h="153669">
                  <a:moveTo>
                    <a:pt x="105829" y="29210"/>
                  </a:moveTo>
                  <a:lnTo>
                    <a:pt x="64973" y="29210"/>
                  </a:lnTo>
                  <a:lnTo>
                    <a:pt x="64973" y="30480"/>
                  </a:lnTo>
                  <a:lnTo>
                    <a:pt x="63423" y="31750"/>
                  </a:lnTo>
                  <a:lnTo>
                    <a:pt x="110489" y="31750"/>
                  </a:lnTo>
                  <a:lnTo>
                    <a:pt x="109715" y="30480"/>
                  </a:lnTo>
                  <a:lnTo>
                    <a:pt x="105829" y="30480"/>
                  </a:lnTo>
                  <a:lnTo>
                    <a:pt x="105829" y="29210"/>
                  </a:lnTo>
                  <a:close/>
                </a:path>
                <a:path w="115570" h="153669">
                  <a:moveTo>
                    <a:pt x="112052" y="30480"/>
                  </a:moveTo>
                  <a:lnTo>
                    <a:pt x="111277" y="30480"/>
                  </a:lnTo>
                  <a:lnTo>
                    <a:pt x="111277" y="31750"/>
                  </a:lnTo>
                  <a:lnTo>
                    <a:pt x="112052" y="31750"/>
                  </a:lnTo>
                  <a:lnTo>
                    <a:pt x="112052" y="30480"/>
                  </a:lnTo>
                  <a:close/>
                </a:path>
                <a:path w="115570" h="153669">
                  <a:moveTo>
                    <a:pt x="105829" y="29210"/>
                  </a:moveTo>
                  <a:lnTo>
                    <a:pt x="105829" y="30480"/>
                  </a:lnTo>
                  <a:lnTo>
                    <a:pt x="106603" y="30480"/>
                  </a:lnTo>
                  <a:lnTo>
                    <a:pt x="105829" y="29210"/>
                  </a:lnTo>
                  <a:close/>
                </a:path>
                <a:path w="115570" h="153669">
                  <a:moveTo>
                    <a:pt x="113614" y="27940"/>
                  </a:moveTo>
                  <a:lnTo>
                    <a:pt x="112826" y="27940"/>
                  </a:lnTo>
                  <a:lnTo>
                    <a:pt x="112826" y="29210"/>
                  </a:lnTo>
                  <a:lnTo>
                    <a:pt x="106603" y="29210"/>
                  </a:lnTo>
                  <a:lnTo>
                    <a:pt x="106603" y="30480"/>
                  </a:lnTo>
                  <a:lnTo>
                    <a:pt x="113614" y="30480"/>
                  </a:lnTo>
                  <a:lnTo>
                    <a:pt x="113614" y="27940"/>
                  </a:lnTo>
                  <a:close/>
                </a:path>
                <a:path w="115570" h="153669">
                  <a:moveTo>
                    <a:pt x="112826" y="27940"/>
                  </a:moveTo>
                  <a:lnTo>
                    <a:pt x="63423" y="27940"/>
                  </a:lnTo>
                  <a:lnTo>
                    <a:pt x="64198" y="29210"/>
                  </a:lnTo>
                  <a:lnTo>
                    <a:pt x="112826" y="29210"/>
                  </a:lnTo>
                  <a:lnTo>
                    <a:pt x="112826" y="27940"/>
                  </a:lnTo>
                  <a:close/>
                </a:path>
                <a:path w="115570" h="153669">
                  <a:moveTo>
                    <a:pt x="114388" y="27940"/>
                  </a:moveTo>
                  <a:lnTo>
                    <a:pt x="113614" y="27940"/>
                  </a:lnTo>
                  <a:lnTo>
                    <a:pt x="113614" y="29210"/>
                  </a:lnTo>
                  <a:lnTo>
                    <a:pt x="114388" y="29210"/>
                  </a:lnTo>
                  <a:lnTo>
                    <a:pt x="114388" y="27940"/>
                  </a:lnTo>
                  <a:close/>
                </a:path>
                <a:path w="115570" h="153669">
                  <a:moveTo>
                    <a:pt x="112052" y="26670"/>
                  </a:moveTo>
                  <a:lnTo>
                    <a:pt x="65747" y="26670"/>
                  </a:lnTo>
                  <a:lnTo>
                    <a:pt x="64973" y="27940"/>
                  </a:lnTo>
                  <a:lnTo>
                    <a:pt x="112052" y="27940"/>
                  </a:lnTo>
                  <a:lnTo>
                    <a:pt x="112052" y="26670"/>
                  </a:lnTo>
                  <a:close/>
                </a:path>
                <a:path w="115570" h="153669">
                  <a:moveTo>
                    <a:pt x="111277" y="24130"/>
                  </a:moveTo>
                  <a:lnTo>
                    <a:pt x="110489" y="24130"/>
                  </a:lnTo>
                  <a:lnTo>
                    <a:pt x="110489" y="25400"/>
                  </a:lnTo>
                  <a:lnTo>
                    <a:pt x="66535" y="25400"/>
                  </a:lnTo>
                  <a:lnTo>
                    <a:pt x="66535" y="26670"/>
                  </a:lnTo>
                  <a:lnTo>
                    <a:pt x="111277" y="26670"/>
                  </a:lnTo>
                  <a:lnTo>
                    <a:pt x="111277" y="24130"/>
                  </a:lnTo>
                  <a:close/>
                </a:path>
                <a:path w="115570" h="153669">
                  <a:moveTo>
                    <a:pt x="112052" y="25400"/>
                  </a:moveTo>
                  <a:lnTo>
                    <a:pt x="111277" y="25400"/>
                  </a:lnTo>
                  <a:lnTo>
                    <a:pt x="112052" y="26670"/>
                  </a:lnTo>
                  <a:lnTo>
                    <a:pt x="112052" y="25400"/>
                  </a:lnTo>
                  <a:close/>
                </a:path>
                <a:path w="115570" h="153669">
                  <a:moveTo>
                    <a:pt x="109715" y="24130"/>
                  </a:moveTo>
                  <a:lnTo>
                    <a:pt x="67703" y="24130"/>
                  </a:lnTo>
                  <a:lnTo>
                    <a:pt x="67703" y="25400"/>
                  </a:lnTo>
                  <a:lnTo>
                    <a:pt x="109715" y="25400"/>
                  </a:lnTo>
                  <a:lnTo>
                    <a:pt x="109715" y="24130"/>
                  </a:lnTo>
                  <a:close/>
                </a:path>
                <a:path w="115570" h="153669">
                  <a:moveTo>
                    <a:pt x="73151" y="21590"/>
                  </a:moveTo>
                  <a:lnTo>
                    <a:pt x="70027" y="21590"/>
                  </a:lnTo>
                  <a:lnTo>
                    <a:pt x="70027" y="24130"/>
                  </a:lnTo>
                  <a:lnTo>
                    <a:pt x="109715" y="24130"/>
                  </a:lnTo>
                  <a:lnTo>
                    <a:pt x="109715" y="25400"/>
                  </a:lnTo>
                  <a:lnTo>
                    <a:pt x="110489" y="24130"/>
                  </a:lnTo>
                  <a:lnTo>
                    <a:pt x="110489" y="22860"/>
                  </a:lnTo>
                  <a:lnTo>
                    <a:pt x="73926" y="22860"/>
                  </a:lnTo>
                  <a:lnTo>
                    <a:pt x="73151" y="21590"/>
                  </a:lnTo>
                  <a:close/>
                </a:path>
                <a:path w="115570" h="153669">
                  <a:moveTo>
                    <a:pt x="82092" y="0"/>
                  </a:moveTo>
                  <a:lnTo>
                    <a:pt x="82092" y="2540"/>
                  </a:lnTo>
                  <a:lnTo>
                    <a:pt x="81318" y="3810"/>
                  </a:lnTo>
                  <a:lnTo>
                    <a:pt x="80543" y="7620"/>
                  </a:lnTo>
                  <a:lnTo>
                    <a:pt x="79755" y="7620"/>
                  </a:lnTo>
                  <a:lnTo>
                    <a:pt x="79755" y="8890"/>
                  </a:lnTo>
                  <a:lnTo>
                    <a:pt x="78981" y="12700"/>
                  </a:lnTo>
                  <a:lnTo>
                    <a:pt x="78981" y="13970"/>
                  </a:lnTo>
                  <a:lnTo>
                    <a:pt x="78206" y="15240"/>
                  </a:lnTo>
                  <a:lnTo>
                    <a:pt x="78206" y="16510"/>
                  </a:lnTo>
                  <a:lnTo>
                    <a:pt x="77431" y="16510"/>
                  </a:lnTo>
                  <a:lnTo>
                    <a:pt x="76263" y="20320"/>
                  </a:lnTo>
                  <a:lnTo>
                    <a:pt x="75476" y="21590"/>
                  </a:lnTo>
                  <a:lnTo>
                    <a:pt x="73926" y="22860"/>
                  </a:lnTo>
                  <a:lnTo>
                    <a:pt x="101549" y="22860"/>
                  </a:lnTo>
                  <a:lnTo>
                    <a:pt x="98437" y="21590"/>
                  </a:lnTo>
                  <a:lnTo>
                    <a:pt x="97662" y="20320"/>
                  </a:lnTo>
                  <a:lnTo>
                    <a:pt x="99212" y="17780"/>
                  </a:lnTo>
                  <a:lnTo>
                    <a:pt x="98437" y="16510"/>
                  </a:lnTo>
                  <a:lnTo>
                    <a:pt x="99987" y="13970"/>
                  </a:lnTo>
                  <a:lnTo>
                    <a:pt x="99987" y="12700"/>
                  </a:lnTo>
                  <a:lnTo>
                    <a:pt x="98437" y="12700"/>
                  </a:lnTo>
                  <a:lnTo>
                    <a:pt x="94932" y="8890"/>
                  </a:lnTo>
                  <a:lnTo>
                    <a:pt x="92595" y="7620"/>
                  </a:lnTo>
                  <a:lnTo>
                    <a:pt x="87147" y="3810"/>
                  </a:lnTo>
                  <a:lnTo>
                    <a:pt x="82092" y="0"/>
                  </a:lnTo>
                  <a:close/>
                </a:path>
                <a:path w="115570" h="153669">
                  <a:moveTo>
                    <a:pt x="105054" y="21590"/>
                  </a:moveTo>
                  <a:lnTo>
                    <a:pt x="103098" y="21590"/>
                  </a:lnTo>
                  <a:lnTo>
                    <a:pt x="103098" y="22860"/>
                  </a:lnTo>
                  <a:lnTo>
                    <a:pt x="105054" y="22860"/>
                  </a:lnTo>
                  <a:lnTo>
                    <a:pt x="105054" y="21590"/>
                  </a:lnTo>
                  <a:close/>
                </a:path>
                <a:path w="115570" h="153669">
                  <a:moveTo>
                    <a:pt x="106603" y="20320"/>
                  </a:moveTo>
                  <a:lnTo>
                    <a:pt x="105054" y="22860"/>
                  </a:lnTo>
                  <a:lnTo>
                    <a:pt x="109715" y="22860"/>
                  </a:lnTo>
                  <a:lnTo>
                    <a:pt x="108940" y="21590"/>
                  </a:lnTo>
                  <a:lnTo>
                    <a:pt x="107378" y="21590"/>
                  </a:lnTo>
                  <a:lnTo>
                    <a:pt x="106603" y="2032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5972200" y="2613446"/>
              <a:ext cx="115570" cy="154305"/>
            </a:xfrm>
            <a:custGeom>
              <a:avLst/>
              <a:gdLst/>
              <a:ahLst/>
              <a:cxnLst/>
              <a:rect l="l" t="t" r="r" b="b"/>
              <a:pathLst>
                <a:path w="115570" h="154305">
                  <a:moveTo>
                    <a:pt x="108940" y="21564"/>
                  </a:moveTo>
                  <a:lnTo>
                    <a:pt x="109715" y="22339"/>
                  </a:lnTo>
                  <a:lnTo>
                    <a:pt x="109715" y="23101"/>
                  </a:lnTo>
                  <a:lnTo>
                    <a:pt x="110489" y="23101"/>
                  </a:lnTo>
                  <a:lnTo>
                    <a:pt x="110489" y="23875"/>
                  </a:lnTo>
                  <a:lnTo>
                    <a:pt x="111277" y="23875"/>
                  </a:lnTo>
                  <a:lnTo>
                    <a:pt x="111277" y="24650"/>
                  </a:lnTo>
                  <a:lnTo>
                    <a:pt x="110489" y="24650"/>
                  </a:lnTo>
                  <a:lnTo>
                    <a:pt x="110489" y="23875"/>
                  </a:lnTo>
                  <a:lnTo>
                    <a:pt x="110489" y="24650"/>
                  </a:lnTo>
                  <a:lnTo>
                    <a:pt x="111277" y="24650"/>
                  </a:lnTo>
                  <a:lnTo>
                    <a:pt x="110489" y="24650"/>
                  </a:lnTo>
                  <a:lnTo>
                    <a:pt x="110489" y="23875"/>
                  </a:lnTo>
                  <a:lnTo>
                    <a:pt x="109715" y="24650"/>
                  </a:lnTo>
                  <a:lnTo>
                    <a:pt x="109715" y="23875"/>
                  </a:lnTo>
                  <a:lnTo>
                    <a:pt x="108940" y="23875"/>
                  </a:lnTo>
                  <a:lnTo>
                    <a:pt x="109715" y="23875"/>
                  </a:lnTo>
                  <a:lnTo>
                    <a:pt x="109715" y="24650"/>
                  </a:lnTo>
                  <a:lnTo>
                    <a:pt x="110489" y="24650"/>
                  </a:lnTo>
                  <a:lnTo>
                    <a:pt x="110489" y="25412"/>
                  </a:lnTo>
                  <a:lnTo>
                    <a:pt x="111277" y="25412"/>
                  </a:lnTo>
                  <a:lnTo>
                    <a:pt x="110489" y="25412"/>
                  </a:lnTo>
                  <a:lnTo>
                    <a:pt x="111277" y="25412"/>
                  </a:lnTo>
                  <a:lnTo>
                    <a:pt x="112052" y="25412"/>
                  </a:lnTo>
                  <a:lnTo>
                    <a:pt x="112052" y="26187"/>
                  </a:lnTo>
                  <a:lnTo>
                    <a:pt x="111277" y="25412"/>
                  </a:lnTo>
                  <a:lnTo>
                    <a:pt x="111277" y="26187"/>
                  </a:lnTo>
                  <a:lnTo>
                    <a:pt x="112052" y="26187"/>
                  </a:lnTo>
                  <a:lnTo>
                    <a:pt x="111277" y="26187"/>
                  </a:lnTo>
                  <a:lnTo>
                    <a:pt x="111277" y="26962"/>
                  </a:lnTo>
                  <a:lnTo>
                    <a:pt x="112052" y="26962"/>
                  </a:lnTo>
                  <a:lnTo>
                    <a:pt x="111277" y="26962"/>
                  </a:lnTo>
                  <a:lnTo>
                    <a:pt x="112052" y="26962"/>
                  </a:lnTo>
                  <a:lnTo>
                    <a:pt x="112052" y="27343"/>
                  </a:lnTo>
                  <a:lnTo>
                    <a:pt x="112052" y="28117"/>
                  </a:lnTo>
                  <a:lnTo>
                    <a:pt x="112826" y="28117"/>
                  </a:lnTo>
                  <a:lnTo>
                    <a:pt x="112826" y="28879"/>
                  </a:lnTo>
                  <a:lnTo>
                    <a:pt x="112826" y="28117"/>
                  </a:lnTo>
                  <a:lnTo>
                    <a:pt x="113614" y="28117"/>
                  </a:lnTo>
                  <a:lnTo>
                    <a:pt x="114388" y="28117"/>
                  </a:lnTo>
                  <a:lnTo>
                    <a:pt x="114388" y="28879"/>
                  </a:lnTo>
                  <a:lnTo>
                    <a:pt x="113614" y="28879"/>
                  </a:lnTo>
                  <a:lnTo>
                    <a:pt x="113614" y="28117"/>
                  </a:lnTo>
                  <a:lnTo>
                    <a:pt x="113614" y="28879"/>
                  </a:lnTo>
                  <a:lnTo>
                    <a:pt x="113614" y="28117"/>
                  </a:lnTo>
                  <a:lnTo>
                    <a:pt x="113614" y="28879"/>
                  </a:lnTo>
                  <a:lnTo>
                    <a:pt x="113614" y="29654"/>
                  </a:lnTo>
                  <a:lnTo>
                    <a:pt x="113614" y="30429"/>
                  </a:lnTo>
                  <a:lnTo>
                    <a:pt x="114388" y="30429"/>
                  </a:lnTo>
                  <a:lnTo>
                    <a:pt x="113614" y="30429"/>
                  </a:lnTo>
                  <a:lnTo>
                    <a:pt x="113614" y="29654"/>
                  </a:lnTo>
                  <a:lnTo>
                    <a:pt x="112826" y="29654"/>
                  </a:lnTo>
                  <a:lnTo>
                    <a:pt x="113614" y="29654"/>
                  </a:lnTo>
                  <a:lnTo>
                    <a:pt x="112826" y="29654"/>
                  </a:lnTo>
                  <a:lnTo>
                    <a:pt x="112052" y="29654"/>
                  </a:lnTo>
                  <a:lnTo>
                    <a:pt x="111277" y="29654"/>
                  </a:lnTo>
                  <a:lnTo>
                    <a:pt x="112052" y="29654"/>
                  </a:lnTo>
                  <a:lnTo>
                    <a:pt x="111277" y="29654"/>
                  </a:lnTo>
                  <a:lnTo>
                    <a:pt x="112052" y="29654"/>
                  </a:lnTo>
                  <a:lnTo>
                    <a:pt x="112052" y="30429"/>
                  </a:lnTo>
                  <a:lnTo>
                    <a:pt x="112826" y="30429"/>
                  </a:lnTo>
                  <a:lnTo>
                    <a:pt x="112052" y="30429"/>
                  </a:lnTo>
                  <a:lnTo>
                    <a:pt x="112052" y="31191"/>
                  </a:lnTo>
                  <a:lnTo>
                    <a:pt x="112052" y="30429"/>
                  </a:lnTo>
                  <a:lnTo>
                    <a:pt x="112052" y="31191"/>
                  </a:lnTo>
                  <a:lnTo>
                    <a:pt x="112826" y="31191"/>
                  </a:lnTo>
                  <a:lnTo>
                    <a:pt x="112052" y="31191"/>
                  </a:lnTo>
                  <a:lnTo>
                    <a:pt x="111277" y="31191"/>
                  </a:lnTo>
                  <a:lnTo>
                    <a:pt x="111277" y="30429"/>
                  </a:lnTo>
                  <a:lnTo>
                    <a:pt x="110489" y="30429"/>
                  </a:lnTo>
                  <a:lnTo>
                    <a:pt x="109715" y="30429"/>
                  </a:lnTo>
                  <a:lnTo>
                    <a:pt x="110489" y="30429"/>
                  </a:lnTo>
                  <a:lnTo>
                    <a:pt x="109715" y="30429"/>
                  </a:lnTo>
                  <a:lnTo>
                    <a:pt x="108940" y="29654"/>
                  </a:lnTo>
                  <a:lnTo>
                    <a:pt x="108940" y="30429"/>
                  </a:lnTo>
                  <a:lnTo>
                    <a:pt x="108165" y="29654"/>
                  </a:lnTo>
                  <a:lnTo>
                    <a:pt x="107378" y="29654"/>
                  </a:lnTo>
                  <a:lnTo>
                    <a:pt x="106603" y="29654"/>
                  </a:lnTo>
                  <a:lnTo>
                    <a:pt x="106603" y="28879"/>
                  </a:lnTo>
                  <a:lnTo>
                    <a:pt x="105829" y="28879"/>
                  </a:lnTo>
                  <a:lnTo>
                    <a:pt x="106603" y="29654"/>
                  </a:lnTo>
                  <a:lnTo>
                    <a:pt x="105829" y="29654"/>
                  </a:lnTo>
                  <a:lnTo>
                    <a:pt x="105829" y="28879"/>
                  </a:lnTo>
                  <a:lnTo>
                    <a:pt x="105054" y="28879"/>
                  </a:lnTo>
                  <a:lnTo>
                    <a:pt x="105829" y="28879"/>
                  </a:lnTo>
                  <a:lnTo>
                    <a:pt x="105829" y="29654"/>
                  </a:lnTo>
                  <a:lnTo>
                    <a:pt x="106603" y="29654"/>
                  </a:lnTo>
                  <a:lnTo>
                    <a:pt x="107378" y="29654"/>
                  </a:lnTo>
                  <a:lnTo>
                    <a:pt x="107378" y="30429"/>
                  </a:lnTo>
                  <a:lnTo>
                    <a:pt x="107378" y="29654"/>
                  </a:lnTo>
                  <a:lnTo>
                    <a:pt x="107378" y="30429"/>
                  </a:lnTo>
                  <a:lnTo>
                    <a:pt x="108165" y="30429"/>
                  </a:lnTo>
                  <a:lnTo>
                    <a:pt x="108940" y="30429"/>
                  </a:lnTo>
                  <a:lnTo>
                    <a:pt x="109715" y="30429"/>
                  </a:lnTo>
                  <a:lnTo>
                    <a:pt x="110489" y="30429"/>
                  </a:lnTo>
                  <a:lnTo>
                    <a:pt x="109715" y="30429"/>
                  </a:lnTo>
                  <a:lnTo>
                    <a:pt x="110489" y="31191"/>
                  </a:lnTo>
                  <a:lnTo>
                    <a:pt x="111277" y="31191"/>
                  </a:lnTo>
                  <a:lnTo>
                    <a:pt x="112052" y="31965"/>
                  </a:lnTo>
                  <a:lnTo>
                    <a:pt x="111277" y="31965"/>
                  </a:lnTo>
                  <a:lnTo>
                    <a:pt x="110489" y="31965"/>
                  </a:lnTo>
                  <a:lnTo>
                    <a:pt x="111277" y="31965"/>
                  </a:lnTo>
                  <a:lnTo>
                    <a:pt x="112826" y="33502"/>
                  </a:lnTo>
                  <a:lnTo>
                    <a:pt x="112826" y="34277"/>
                  </a:lnTo>
                  <a:lnTo>
                    <a:pt x="112052" y="34277"/>
                  </a:lnTo>
                  <a:lnTo>
                    <a:pt x="112826" y="34277"/>
                  </a:lnTo>
                  <a:lnTo>
                    <a:pt x="112826" y="35051"/>
                  </a:lnTo>
                  <a:lnTo>
                    <a:pt x="112826" y="35813"/>
                  </a:lnTo>
                  <a:lnTo>
                    <a:pt x="113614" y="35813"/>
                  </a:lnTo>
                  <a:lnTo>
                    <a:pt x="114388" y="35813"/>
                  </a:lnTo>
                  <a:lnTo>
                    <a:pt x="114388" y="36588"/>
                  </a:lnTo>
                  <a:lnTo>
                    <a:pt x="114388" y="35813"/>
                  </a:lnTo>
                  <a:lnTo>
                    <a:pt x="114388" y="36588"/>
                  </a:lnTo>
                  <a:lnTo>
                    <a:pt x="114388" y="35813"/>
                  </a:lnTo>
                  <a:lnTo>
                    <a:pt x="114388" y="36588"/>
                  </a:lnTo>
                  <a:lnTo>
                    <a:pt x="114782" y="36588"/>
                  </a:lnTo>
                  <a:lnTo>
                    <a:pt x="114388" y="36588"/>
                  </a:lnTo>
                  <a:lnTo>
                    <a:pt x="114782" y="36588"/>
                  </a:lnTo>
                  <a:lnTo>
                    <a:pt x="114782" y="36969"/>
                  </a:lnTo>
                  <a:lnTo>
                    <a:pt x="114388" y="36969"/>
                  </a:lnTo>
                  <a:lnTo>
                    <a:pt x="114782" y="36969"/>
                  </a:lnTo>
                  <a:lnTo>
                    <a:pt x="114388" y="36969"/>
                  </a:lnTo>
                  <a:lnTo>
                    <a:pt x="114782" y="36969"/>
                  </a:lnTo>
                  <a:lnTo>
                    <a:pt x="114388" y="36969"/>
                  </a:lnTo>
                  <a:lnTo>
                    <a:pt x="114782" y="36969"/>
                  </a:lnTo>
                  <a:lnTo>
                    <a:pt x="114388" y="36969"/>
                  </a:lnTo>
                  <a:lnTo>
                    <a:pt x="114388" y="37744"/>
                  </a:lnTo>
                  <a:lnTo>
                    <a:pt x="114782" y="37744"/>
                  </a:lnTo>
                  <a:lnTo>
                    <a:pt x="114388" y="37744"/>
                  </a:lnTo>
                  <a:lnTo>
                    <a:pt x="114388" y="38506"/>
                  </a:lnTo>
                  <a:lnTo>
                    <a:pt x="114782" y="38506"/>
                  </a:lnTo>
                  <a:lnTo>
                    <a:pt x="114388" y="38506"/>
                  </a:lnTo>
                  <a:lnTo>
                    <a:pt x="114782" y="38506"/>
                  </a:lnTo>
                  <a:lnTo>
                    <a:pt x="114782" y="39281"/>
                  </a:lnTo>
                  <a:lnTo>
                    <a:pt x="114782" y="40055"/>
                  </a:lnTo>
                  <a:lnTo>
                    <a:pt x="114388" y="40055"/>
                  </a:lnTo>
                  <a:lnTo>
                    <a:pt x="114388" y="40817"/>
                  </a:lnTo>
                  <a:lnTo>
                    <a:pt x="114782" y="40817"/>
                  </a:lnTo>
                  <a:lnTo>
                    <a:pt x="114782" y="40055"/>
                  </a:lnTo>
                  <a:lnTo>
                    <a:pt x="115557" y="40055"/>
                  </a:lnTo>
                  <a:lnTo>
                    <a:pt x="115557" y="45440"/>
                  </a:lnTo>
                  <a:lnTo>
                    <a:pt x="115557" y="44678"/>
                  </a:lnTo>
                  <a:lnTo>
                    <a:pt x="115557" y="45440"/>
                  </a:lnTo>
                  <a:lnTo>
                    <a:pt x="114782" y="45440"/>
                  </a:lnTo>
                  <a:lnTo>
                    <a:pt x="115557" y="45440"/>
                  </a:lnTo>
                  <a:lnTo>
                    <a:pt x="114782" y="45440"/>
                  </a:lnTo>
                  <a:lnTo>
                    <a:pt x="114782" y="46215"/>
                  </a:lnTo>
                  <a:lnTo>
                    <a:pt x="114388" y="46596"/>
                  </a:lnTo>
                  <a:lnTo>
                    <a:pt x="114782" y="46596"/>
                  </a:lnTo>
                  <a:lnTo>
                    <a:pt x="114388" y="46596"/>
                  </a:lnTo>
                  <a:lnTo>
                    <a:pt x="114782" y="46596"/>
                  </a:lnTo>
                  <a:lnTo>
                    <a:pt x="114388" y="46596"/>
                  </a:lnTo>
                  <a:lnTo>
                    <a:pt x="114782" y="46596"/>
                  </a:lnTo>
                  <a:lnTo>
                    <a:pt x="114388" y="46596"/>
                  </a:lnTo>
                  <a:lnTo>
                    <a:pt x="114782" y="46596"/>
                  </a:lnTo>
                  <a:lnTo>
                    <a:pt x="114388" y="46596"/>
                  </a:lnTo>
                  <a:lnTo>
                    <a:pt x="114782" y="46596"/>
                  </a:lnTo>
                  <a:lnTo>
                    <a:pt x="114782" y="46215"/>
                  </a:lnTo>
                  <a:lnTo>
                    <a:pt x="114782" y="46596"/>
                  </a:lnTo>
                  <a:lnTo>
                    <a:pt x="114782" y="46215"/>
                  </a:lnTo>
                  <a:lnTo>
                    <a:pt x="114782" y="46596"/>
                  </a:lnTo>
                  <a:lnTo>
                    <a:pt x="114782" y="46215"/>
                  </a:lnTo>
                  <a:lnTo>
                    <a:pt x="115557" y="46215"/>
                  </a:lnTo>
                  <a:lnTo>
                    <a:pt x="115557" y="46596"/>
                  </a:lnTo>
                  <a:lnTo>
                    <a:pt x="114782" y="46596"/>
                  </a:lnTo>
                  <a:lnTo>
                    <a:pt x="115557" y="46596"/>
                  </a:lnTo>
                  <a:lnTo>
                    <a:pt x="114782" y="46596"/>
                  </a:lnTo>
                  <a:lnTo>
                    <a:pt x="115557" y="46596"/>
                  </a:lnTo>
                  <a:lnTo>
                    <a:pt x="115557" y="47370"/>
                  </a:lnTo>
                  <a:lnTo>
                    <a:pt x="114782" y="47370"/>
                  </a:lnTo>
                  <a:lnTo>
                    <a:pt x="114782" y="48145"/>
                  </a:lnTo>
                  <a:lnTo>
                    <a:pt x="114388" y="48145"/>
                  </a:lnTo>
                  <a:lnTo>
                    <a:pt x="114782" y="48145"/>
                  </a:lnTo>
                  <a:lnTo>
                    <a:pt x="114388" y="48145"/>
                  </a:lnTo>
                  <a:lnTo>
                    <a:pt x="114782" y="48907"/>
                  </a:lnTo>
                  <a:lnTo>
                    <a:pt x="114782" y="48145"/>
                  </a:lnTo>
                  <a:lnTo>
                    <a:pt x="114782" y="48907"/>
                  </a:lnTo>
                  <a:lnTo>
                    <a:pt x="114782" y="48145"/>
                  </a:lnTo>
                  <a:lnTo>
                    <a:pt x="114782" y="48907"/>
                  </a:lnTo>
                  <a:lnTo>
                    <a:pt x="115557" y="48907"/>
                  </a:lnTo>
                  <a:lnTo>
                    <a:pt x="114782" y="48907"/>
                  </a:lnTo>
                  <a:lnTo>
                    <a:pt x="114782" y="48145"/>
                  </a:lnTo>
                  <a:lnTo>
                    <a:pt x="114782" y="48907"/>
                  </a:lnTo>
                  <a:lnTo>
                    <a:pt x="114782" y="48145"/>
                  </a:lnTo>
                  <a:lnTo>
                    <a:pt x="115557" y="48145"/>
                  </a:lnTo>
                  <a:lnTo>
                    <a:pt x="115557" y="48907"/>
                  </a:lnTo>
                  <a:lnTo>
                    <a:pt x="115557" y="48145"/>
                  </a:lnTo>
                  <a:lnTo>
                    <a:pt x="115557" y="48907"/>
                  </a:lnTo>
                  <a:lnTo>
                    <a:pt x="114782" y="48907"/>
                  </a:lnTo>
                  <a:lnTo>
                    <a:pt x="114782" y="49682"/>
                  </a:lnTo>
                  <a:lnTo>
                    <a:pt x="114782" y="48907"/>
                  </a:lnTo>
                  <a:lnTo>
                    <a:pt x="114782" y="49682"/>
                  </a:lnTo>
                  <a:lnTo>
                    <a:pt x="115557" y="49682"/>
                  </a:lnTo>
                  <a:lnTo>
                    <a:pt x="114782" y="49682"/>
                  </a:lnTo>
                  <a:lnTo>
                    <a:pt x="115557" y="49682"/>
                  </a:lnTo>
                  <a:lnTo>
                    <a:pt x="115557" y="50457"/>
                  </a:lnTo>
                  <a:lnTo>
                    <a:pt x="115557" y="51219"/>
                  </a:lnTo>
                  <a:lnTo>
                    <a:pt x="114782" y="51219"/>
                  </a:lnTo>
                  <a:lnTo>
                    <a:pt x="114782" y="50457"/>
                  </a:lnTo>
                  <a:lnTo>
                    <a:pt x="114782" y="51219"/>
                  </a:lnTo>
                  <a:lnTo>
                    <a:pt x="114388" y="51219"/>
                  </a:lnTo>
                  <a:lnTo>
                    <a:pt x="114388" y="50457"/>
                  </a:lnTo>
                  <a:lnTo>
                    <a:pt x="114782" y="50457"/>
                  </a:lnTo>
                  <a:lnTo>
                    <a:pt x="114782" y="49682"/>
                  </a:lnTo>
                  <a:lnTo>
                    <a:pt x="114388" y="49682"/>
                  </a:lnTo>
                  <a:lnTo>
                    <a:pt x="114782" y="49682"/>
                  </a:lnTo>
                  <a:lnTo>
                    <a:pt x="114388" y="49682"/>
                  </a:lnTo>
                  <a:lnTo>
                    <a:pt x="114388" y="50457"/>
                  </a:lnTo>
                  <a:lnTo>
                    <a:pt x="114388" y="51219"/>
                  </a:lnTo>
                  <a:lnTo>
                    <a:pt x="114782" y="51219"/>
                  </a:lnTo>
                  <a:lnTo>
                    <a:pt x="114388" y="51219"/>
                  </a:lnTo>
                  <a:lnTo>
                    <a:pt x="114782" y="51219"/>
                  </a:lnTo>
                  <a:lnTo>
                    <a:pt x="114388" y="51219"/>
                  </a:lnTo>
                  <a:lnTo>
                    <a:pt x="114388" y="51993"/>
                  </a:lnTo>
                  <a:lnTo>
                    <a:pt x="113614" y="51993"/>
                  </a:lnTo>
                  <a:lnTo>
                    <a:pt x="113614" y="51219"/>
                  </a:lnTo>
                  <a:lnTo>
                    <a:pt x="113614" y="50457"/>
                  </a:lnTo>
                  <a:lnTo>
                    <a:pt x="113614" y="49682"/>
                  </a:lnTo>
                  <a:lnTo>
                    <a:pt x="113614" y="48907"/>
                  </a:lnTo>
                  <a:lnTo>
                    <a:pt x="112826" y="48907"/>
                  </a:lnTo>
                  <a:lnTo>
                    <a:pt x="113614" y="48907"/>
                  </a:lnTo>
                  <a:lnTo>
                    <a:pt x="112826" y="48907"/>
                  </a:lnTo>
                  <a:lnTo>
                    <a:pt x="113614" y="48907"/>
                  </a:lnTo>
                  <a:lnTo>
                    <a:pt x="113614" y="48145"/>
                  </a:lnTo>
                  <a:lnTo>
                    <a:pt x="112826" y="48145"/>
                  </a:lnTo>
                  <a:lnTo>
                    <a:pt x="113614" y="48145"/>
                  </a:lnTo>
                  <a:lnTo>
                    <a:pt x="112826" y="48145"/>
                  </a:lnTo>
                  <a:lnTo>
                    <a:pt x="113614" y="48145"/>
                  </a:lnTo>
                  <a:lnTo>
                    <a:pt x="113614" y="48907"/>
                  </a:lnTo>
                  <a:lnTo>
                    <a:pt x="113614" y="48145"/>
                  </a:lnTo>
                  <a:lnTo>
                    <a:pt x="112826" y="48145"/>
                  </a:lnTo>
                  <a:lnTo>
                    <a:pt x="112826" y="48907"/>
                  </a:lnTo>
                  <a:lnTo>
                    <a:pt x="112826" y="48145"/>
                  </a:lnTo>
                  <a:lnTo>
                    <a:pt x="112826" y="48907"/>
                  </a:lnTo>
                  <a:lnTo>
                    <a:pt x="112826" y="49682"/>
                  </a:lnTo>
                  <a:lnTo>
                    <a:pt x="112052" y="49682"/>
                  </a:lnTo>
                  <a:lnTo>
                    <a:pt x="112826" y="49682"/>
                  </a:lnTo>
                  <a:lnTo>
                    <a:pt x="112052" y="49682"/>
                  </a:lnTo>
                  <a:lnTo>
                    <a:pt x="112826" y="49682"/>
                  </a:lnTo>
                  <a:lnTo>
                    <a:pt x="112052" y="49682"/>
                  </a:lnTo>
                  <a:lnTo>
                    <a:pt x="112826" y="49682"/>
                  </a:lnTo>
                  <a:lnTo>
                    <a:pt x="112826" y="50457"/>
                  </a:lnTo>
                  <a:lnTo>
                    <a:pt x="112052" y="50457"/>
                  </a:lnTo>
                  <a:lnTo>
                    <a:pt x="112826" y="50457"/>
                  </a:lnTo>
                  <a:lnTo>
                    <a:pt x="112052" y="50457"/>
                  </a:lnTo>
                  <a:lnTo>
                    <a:pt x="111277" y="50457"/>
                  </a:lnTo>
                  <a:lnTo>
                    <a:pt x="112052" y="50457"/>
                  </a:lnTo>
                  <a:lnTo>
                    <a:pt x="112052" y="51219"/>
                  </a:lnTo>
                  <a:lnTo>
                    <a:pt x="111277" y="51219"/>
                  </a:lnTo>
                  <a:lnTo>
                    <a:pt x="112052" y="51219"/>
                  </a:lnTo>
                  <a:lnTo>
                    <a:pt x="111277" y="51219"/>
                  </a:lnTo>
                  <a:lnTo>
                    <a:pt x="112052" y="51219"/>
                  </a:lnTo>
                  <a:lnTo>
                    <a:pt x="111277" y="51219"/>
                  </a:lnTo>
                  <a:lnTo>
                    <a:pt x="112052" y="51219"/>
                  </a:lnTo>
                  <a:lnTo>
                    <a:pt x="111277" y="51219"/>
                  </a:lnTo>
                  <a:lnTo>
                    <a:pt x="111277" y="51993"/>
                  </a:lnTo>
                  <a:lnTo>
                    <a:pt x="111277" y="52768"/>
                  </a:lnTo>
                  <a:lnTo>
                    <a:pt x="111277" y="53530"/>
                  </a:lnTo>
                  <a:lnTo>
                    <a:pt x="111277" y="52768"/>
                  </a:lnTo>
                  <a:lnTo>
                    <a:pt x="110489" y="52768"/>
                  </a:lnTo>
                  <a:lnTo>
                    <a:pt x="111277" y="52768"/>
                  </a:lnTo>
                  <a:lnTo>
                    <a:pt x="110489" y="52768"/>
                  </a:lnTo>
                  <a:lnTo>
                    <a:pt x="111277" y="52768"/>
                  </a:lnTo>
                  <a:lnTo>
                    <a:pt x="110489" y="52768"/>
                  </a:lnTo>
                  <a:lnTo>
                    <a:pt x="110489" y="53530"/>
                  </a:lnTo>
                  <a:lnTo>
                    <a:pt x="109715" y="53530"/>
                  </a:lnTo>
                  <a:lnTo>
                    <a:pt x="110489" y="53530"/>
                  </a:lnTo>
                  <a:lnTo>
                    <a:pt x="109715" y="53530"/>
                  </a:lnTo>
                  <a:lnTo>
                    <a:pt x="109715" y="54305"/>
                  </a:lnTo>
                  <a:lnTo>
                    <a:pt x="108940" y="54305"/>
                  </a:lnTo>
                  <a:lnTo>
                    <a:pt x="108940" y="53530"/>
                  </a:lnTo>
                  <a:lnTo>
                    <a:pt x="108940" y="54305"/>
                  </a:lnTo>
                  <a:lnTo>
                    <a:pt x="108165" y="54305"/>
                  </a:lnTo>
                  <a:lnTo>
                    <a:pt x="108940" y="54305"/>
                  </a:lnTo>
                  <a:lnTo>
                    <a:pt x="108165" y="54305"/>
                  </a:lnTo>
                  <a:lnTo>
                    <a:pt x="108940" y="54305"/>
                  </a:lnTo>
                  <a:lnTo>
                    <a:pt x="108165" y="54305"/>
                  </a:lnTo>
                  <a:lnTo>
                    <a:pt x="108165" y="55079"/>
                  </a:lnTo>
                  <a:lnTo>
                    <a:pt x="107378" y="55079"/>
                  </a:lnTo>
                  <a:lnTo>
                    <a:pt x="108165" y="55079"/>
                  </a:lnTo>
                  <a:lnTo>
                    <a:pt x="107378" y="55079"/>
                  </a:lnTo>
                  <a:lnTo>
                    <a:pt x="107378" y="54305"/>
                  </a:lnTo>
                  <a:lnTo>
                    <a:pt x="106603" y="54305"/>
                  </a:lnTo>
                  <a:lnTo>
                    <a:pt x="105829" y="54305"/>
                  </a:lnTo>
                  <a:lnTo>
                    <a:pt x="106603" y="54305"/>
                  </a:lnTo>
                  <a:lnTo>
                    <a:pt x="105829" y="54305"/>
                  </a:lnTo>
                  <a:lnTo>
                    <a:pt x="106603" y="54305"/>
                  </a:lnTo>
                  <a:lnTo>
                    <a:pt x="105829" y="54305"/>
                  </a:lnTo>
                  <a:lnTo>
                    <a:pt x="106603" y="54305"/>
                  </a:lnTo>
                  <a:lnTo>
                    <a:pt x="106603" y="55079"/>
                  </a:lnTo>
                  <a:lnTo>
                    <a:pt x="105829" y="54305"/>
                  </a:lnTo>
                  <a:lnTo>
                    <a:pt x="106603" y="55079"/>
                  </a:lnTo>
                  <a:lnTo>
                    <a:pt x="105829" y="55079"/>
                  </a:lnTo>
                  <a:lnTo>
                    <a:pt x="105829" y="54305"/>
                  </a:lnTo>
                  <a:lnTo>
                    <a:pt x="105829" y="55079"/>
                  </a:lnTo>
                  <a:lnTo>
                    <a:pt x="105829" y="54305"/>
                  </a:lnTo>
                  <a:lnTo>
                    <a:pt x="105829" y="55079"/>
                  </a:lnTo>
                  <a:lnTo>
                    <a:pt x="105829" y="54305"/>
                  </a:lnTo>
                  <a:lnTo>
                    <a:pt x="105054" y="54305"/>
                  </a:lnTo>
                  <a:lnTo>
                    <a:pt x="105829" y="54305"/>
                  </a:lnTo>
                  <a:lnTo>
                    <a:pt x="105054" y="54305"/>
                  </a:lnTo>
                  <a:lnTo>
                    <a:pt x="105054" y="55079"/>
                  </a:lnTo>
                  <a:lnTo>
                    <a:pt x="105054" y="54305"/>
                  </a:lnTo>
                  <a:lnTo>
                    <a:pt x="105054" y="55079"/>
                  </a:lnTo>
                  <a:lnTo>
                    <a:pt x="104660" y="54305"/>
                  </a:lnTo>
                  <a:lnTo>
                    <a:pt x="103885" y="54305"/>
                  </a:lnTo>
                  <a:lnTo>
                    <a:pt x="103885" y="53530"/>
                  </a:lnTo>
                  <a:lnTo>
                    <a:pt x="103885" y="54305"/>
                  </a:lnTo>
                  <a:lnTo>
                    <a:pt x="104660" y="54305"/>
                  </a:lnTo>
                  <a:lnTo>
                    <a:pt x="104660" y="55079"/>
                  </a:lnTo>
                  <a:lnTo>
                    <a:pt x="104660" y="55841"/>
                  </a:lnTo>
                  <a:lnTo>
                    <a:pt x="105054" y="55841"/>
                  </a:lnTo>
                  <a:lnTo>
                    <a:pt x="105054" y="56235"/>
                  </a:lnTo>
                  <a:lnTo>
                    <a:pt x="104660" y="56235"/>
                  </a:lnTo>
                  <a:lnTo>
                    <a:pt x="104660" y="56997"/>
                  </a:lnTo>
                  <a:lnTo>
                    <a:pt x="103885" y="56997"/>
                  </a:lnTo>
                  <a:lnTo>
                    <a:pt x="103885" y="57772"/>
                  </a:lnTo>
                  <a:lnTo>
                    <a:pt x="104660" y="57772"/>
                  </a:lnTo>
                  <a:lnTo>
                    <a:pt x="103885" y="57772"/>
                  </a:lnTo>
                  <a:lnTo>
                    <a:pt x="104660" y="57772"/>
                  </a:lnTo>
                  <a:lnTo>
                    <a:pt x="103885" y="58546"/>
                  </a:lnTo>
                  <a:lnTo>
                    <a:pt x="104660" y="58546"/>
                  </a:lnTo>
                  <a:lnTo>
                    <a:pt x="104660" y="59308"/>
                  </a:lnTo>
                  <a:lnTo>
                    <a:pt x="104660" y="60083"/>
                  </a:lnTo>
                  <a:lnTo>
                    <a:pt x="104660" y="59308"/>
                  </a:lnTo>
                  <a:lnTo>
                    <a:pt x="103885" y="59308"/>
                  </a:lnTo>
                  <a:lnTo>
                    <a:pt x="104660" y="59308"/>
                  </a:lnTo>
                  <a:lnTo>
                    <a:pt x="104660" y="60083"/>
                  </a:lnTo>
                  <a:lnTo>
                    <a:pt x="105054" y="60083"/>
                  </a:lnTo>
                  <a:lnTo>
                    <a:pt x="105054" y="60858"/>
                  </a:lnTo>
                  <a:lnTo>
                    <a:pt x="105054" y="60083"/>
                  </a:lnTo>
                  <a:lnTo>
                    <a:pt x="104660" y="60083"/>
                  </a:lnTo>
                  <a:lnTo>
                    <a:pt x="104660" y="60858"/>
                  </a:lnTo>
                  <a:lnTo>
                    <a:pt x="104660" y="60083"/>
                  </a:lnTo>
                  <a:lnTo>
                    <a:pt x="104660" y="60858"/>
                  </a:lnTo>
                  <a:lnTo>
                    <a:pt x="103885" y="60858"/>
                  </a:lnTo>
                  <a:lnTo>
                    <a:pt x="104660" y="60858"/>
                  </a:lnTo>
                  <a:lnTo>
                    <a:pt x="103885" y="60858"/>
                  </a:lnTo>
                  <a:lnTo>
                    <a:pt x="103885" y="60083"/>
                  </a:lnTo>
                  <a:lnTo>
                    <a:pt x="103098" y="60083"/>
                  </a:lnTo>
                  <a:lnTo>
                    <a:pt x="103885" y="60083"/>
                  </a:lnTo>
                  <a:lnTo>
                    <a:pt x="103885" y="60858"/>
                  </a:lnTo>
                  <a:lnTo>
                    <a:pt x="103885" y="61620"/>
                  </a:lnTo>
                  <a:lnTo>
                    <a:pt x="103098" y="61620"/>
                  </a:lnTo>
                  <a:lnTo>
                    <a:pt x="103885" y="61620"/>
                  </a:lnTo>
                  <a:lnTo>
                    <a:pt x="103098" y="61620"/>
                  </a:lnTo>
                  <a:lnTo>
                    <a:pt x="103098" y="62395"/>
                  </a:lnTo>
                  <a:lnTo>
                    <a:pt x="103885" y="62395"/>
                  </a:lnTo>
                  <a:lnTo>
                    <a:pt x="103885" y="61620"/>
                  </a:lnTo>
                  <a:lnTo>
                    <a:pt x="103885" y="62395"/>
                  </a:lnTo>
                  <a:lnTo>
                    <a:pt x="103098" y="62395"/>
                  </a:lnTo>
                  <a:lnTo>
                    <a:pt x="103885" y="62395"/>
                  </a:lnTo>
                  <a:lnTo>
                    <a:pt x="103885" y="63169"/>
                  </a:lnTo>
                  <a:lnTo>
                    <a:pt x="103885" y="63931"/>
                  </a:lnTo>
                  <a:lnTo>
                    <a:pt x="103098" y="63931"/>
                  </a:lnTo>
                  <a:lnTo>
                    <a:pt x="103885" y="63931"/>
                  </a:lnTo>
                  <a:lnTo>
                    <a:pt x="103098" y="63931"/>
                  </a:lnTo>
                  <a:lnTo>
                    <a:pt x="103098" y="64706"/>
                  </a:lnTo>
                  <a:lnTo>
                    <a:pt x="103885" y="64706"/>
                  </a:lnTo>
                  <a:lnTo>
                    <a:pt x="103098" y="64706"/>
                  </a:lnTo>
                  <a:lnTo>
                    <a:pt x="102323" y="64706"/>
                  </a:lnTo>
                  <a:lnTo>
                    <a:pt x="103098" y="64706"/>
                  </a:lnTo>
                  <a:lnTo>
                    <a:pt x="102323" y="64706"/>
                  </a:lnTo>
                  <a:lnTo>
                    <a:pt x="101549" y="64706"/>
                  </a:lnTo>
                  <a:lnTo>
                    <a:pt x="100774" y="64706"/>
                  </a:lnTo>
                  <a:lnTo>
                    <a:pt x="99987" y="63931"/>
                  </a:lnTo>
                  <a:lnTo>
                    <a:pt x="99987" y="64706"/>
                  </a:lnTo>
                  <a:lnTo>
                    <a:pt x="99987" y="63931"/>
                  </a:lnTo>
                  <a:lnTo>
                    <a:pt x="99212" y="63931"/>
                  </a:lnTo>
                  <a:lnTo>
                    <a:pt x="98437" y="63931"/>
                  </a:lnTo>
                  <a:lnTo>
                    <a:pt x="97662" y="63931"/>
                  </a:lnTo>
                  <a:lnTo>
                    <a:pt x="97662" y="63169"/>
                  </a:lnTo>
                  <a:lnTo>
                    <a:pt x="96875" y="63169"/>
                  </a:lnTo>
                  <a:lnTo>
                    <a:pt x="96875" y="62395"/>
                  </a:lnTo>
                  <a:lnTo>
                    <a:pt x="96100" y="62395"/>
                  </a:lnTo>
                  <a:lnTo>
                    <a:pt x="96875" y="62395"/>
                  </a:lnTo>
                  <a:lnTo>
                    <a:pt x="96100" y="62395"/>
                  </a:lnTo>
                  <a:lnTo>
                    <a:pt x="96100" y="61620"/>
                  </a:lnTo>
                  <a:lnTo>
                    <a:pt x="96100" y="60858"/>
                  </a:lnTo>
                  <a:lnTo>
                    <a:pt x="96100" y="60083"/>
                  </a:lnTo>
                  <a:lnTo>
                    <a:pt x="95326" y="60083"/>
                  </a:lnTo>
                  <a:lnTo>
                    <a:pt x="94932" y="58546"/>
                  </a:lnTo>
                  <a:lnTo>
                    <a:pt x="94157" y="57772"/>
                  </a:lnTo>
                  <a:lnTo>
                    <a:pt x="94157" y="56997"/>
                  </a:lnTo>
                  <a:lnTo>
                    <a:pt x="94157" y="57772"/>
                  </a:lnTo>
                  <a:lnTo>
                    <a:pt x="94157" y="58546"/>
                  </a:lnTo>
                  <a:lnTo>
                    <a:pt x="94932" y="58546"/>
                  </a:lnTo>
                  <a:lnTo>
                    <a:pt x="95326" y="60083"/>
                  </a:lnTo>
                  <a:lnTo>
                    <a:pt x="96100" y="60083"/>
                  </a:lnTo>
                  <a:lnTo>
                    <a:pt x="96100" y="60858"/>
                  </a:lnTo>
                  <a:lnTo>
                    <a:pt x="96100" y="61620"/>
                  </a:lnTo>
                  <a:lnTo>
                    <a:pt x="96100" y="62395"/>
                  </a:lnTo>
                  <a:lnTo>
                    <a:pt x="96875" y="63169"/>
                  </a:lnTo>
                  <a:lnTo>
                    <a:pt x="96100" y="63169"/>
                  </a:lnTo>
                  <a:lnTo>
                    <a:pt x="96100" y="62395"/>
                  </a:lnTo>
                  <a:lnTo>
                    <a:pt x="96100" y="63169"/>
                  </a:lnTo>
                  <a:lnTo>
                    <a:pt x="96875" y="63169"/>
                  </a:lnTo>
                  <a:lnTo>
                    <a:pt x="97662" y="63169"/>
                  </a:lnTo>
                  <a:lnTo>
                    <a:pt x="97662" y="63931"/>
                  </a:lnTo>
                  <a:lnTo>
                    <a:pt x="98437" y="63931"/>
                  </a:lnTo>
                  <a:lnTo>
                    <a:pt x="99212" y="63931"/>
                  </a:lnTo>
                  <a:lnTo>
                    <a:pt x="99987" y="63931"/>
                  </a:lnTo>
                  <a:lnTo>
                    <a:pt x="99212" y="64706"/>
                  </a:lnTo>
                  <a:lnTo>
                    <a:pt x="99987" y="64706"/>
                  </a:lnTo>
                  <a:lnTo>
                    <a:pt x="99987" y="63931"/>
                  </a:lnTo>
                  <a:lnTo>
                    <a:pt x="99987" y="64706"/>
                  </a:lnTo>
                  <a:lnTo>
                    <a:pt x="99987" y="63931"/>
                  </a:lnTo>
                  <a:lnTo>
                    <a:pt x="99987" y="64706"/>
                  </a:lnTo>
                  <a:lnTo>
                    <a:pt x="100774" y="64706"/>
                  </a:lnTo>
                  <a:lnTo>
                    <a:pt x="101549" y="64706"/>
                  </a:lnTo>
                  <a:lnTo>
                    <a:pt x="101549" y="65468"/>
                  </a:lnTo>
                  <a:lnTo>
                    <a:pt x="102323" y="65468"/>
                  </a:lnTo>
                  <a:lnTo>
                    <a:pt x="101549" y="65468"/>
                  </a:lnTo>
                  <a:lnTo>
                    <a:pt x="102323" y="65468"/>
                  </a:lnTo>
                  <a:lnTo>
                    <a:pt x="102323" y="65862"/>
                  </a:lnTo>
                  <a:lnTo>
                    <a:pt x="102323" y="66624"/>
                  </a:lnTo>
                  <a:lnTo>
                    <a:pt x="101549" y="66624"/>
                  </a:lnTo>
                  <a:lnTo>
                    <a:pt x="102323" y="66624"/>
                  </a:lnTo>
                  <a:lnTo>
                    <a:pt x="101549" y="66624"/>
                  </a:lnTo>
                  <a:lnTo>
                    <a:pt x="102323" y="66624"/>
                  </a:lnTo>
                  <a:lnTo>
                    <a:pt x="102323" y="67398"/>
                  </a:lnTo>
                  <a:lnTo>
                    <a:pt x="102323" y="68173"/>
                  </a:lnTo>
                  <a:lnTo>
                    <a:pt x="102323" y="67398"/>
                  </a:lnTo>
                  <a:lnTo>
                    <a:pt x="102323" y="68173"/>
                  </a:lnTo>
                  <a:lnTo>
                    <a:pt x="101549" y="68173"/>
                  </a:lnTo>
                  <a:lnTo>
                    <a:pt x="102323" y="68173"/>
                  </a:lnTo>
                  <a:lnTo>
                    <a:pt x="101549" y="68173"/>
                  </a:lnTo>
                  <a:lnTo>
                    <a:pt x="101549" y="68935"/>
                  </a:lnTo>
                  <a:lnTo>
                    <a:pt x="102323" y="68935"/>
                  </a:lnTo>
                  <a:lnTo>
                    <a:pt x="101549" y="68935"/>
                  </a:lnTo>
                  <a:lnTo>
                    <a:pt x="100774" y="68935"/>
                  </a:lnTo>
                  <a:lnTo>
                    <a:pt x="100774" y="69710"/>
                  </a:lnTo>
                  <a:lnTo>
                    <a:pt x="100774" y="68935"/>
                  </a:lnTo>
                  <a:lnTo>
                    <a:pt x="100774" y="69710"/>
                  </a:lnTo>
                  <a:lnTo>
                    <a:pt x="99987" y="69710"/>
                  </a:lnTo>
                  <a:lnTo>
                    <a:pt x="99212" y="69710"/>
                  </a:lnTo>
                  <a:lnTo>
                    <a:pt x="99212" y="68935"/>
                  </a:lnTo>
                  <a:lnTo>
                    <a:pt x="98437" y="68935"/>
                  </a:lnTo>
                  <a:lnTo>
                    <a:pt x="99212" y="68935"/>
                  </a:lnTo>
                  <a:lnTo>
                    <a:pt x="99212" y="69710"/>
                  </a:lnTo>
                  <a:lnTo>
                    <a:pt x="99212" y="70484"/>
                  </a:lnTo>
                  <a:lnTo>
                    <a:pt x="99212" y="71246"/>
                  </a:lnTo>
                  <a:lnTo>
                    <a:pt x="98437" y="71246"/>
                  </a:lnTo>
                  <a:lnTo>
                    <a:pt x="99212" y="71246"/>
                  </a:lnTo>
                  <a:lnTo>
                    <a:pt x="99212" y="72021"/>
                  </a:lnTo>
                  <a:lnTo>
                    <a:pt x="99212" y="72796"/>
                  </a:lnTo>
                  <a:lnTo>
                    <a:pt x="98437" y="72796"/>
                  </a:lnTo>
                  <a:lnTo>
                    <a:pt x="99212" y="72796"/>
                  </a:lnTo>
                  <a:lnTo>
                    <a:pt x="98437" y="72796"/>
                  </a:lnTo>
                  <a:lnTo>
                    <a:pt x="99212" y="72796"/>
                  </a:lnTo>
                  <a:lnTo>
                    <a:pt x="99212" y="73558"/>
                  </a:lnTo>
                  <a:lnTo>
                    <a:pt x="98437" y="73558"/>
                  </a:lnTo>
                  <a:lnTo>
                    <a:pt x="97662" y="73558"/>
                  </a:lnTo>
                  <a:lnTo>
                    <a:pt x="96875" y="73558"/>
                  </a:lnTo>
                  <a:lnTo>
                    <a:pt x="96875" y="74333"/>
                  </a:lnTo>
                  <a:lnTo>
                    <a:pt x="96875" y="73558"/>
                  </a:lnTo>
                  <a:lnTo>
                    <a:pt x="96875" y="74333"/>
                  </a:lnTo>
                  <a:lnTo>
                    <a:pt x="96100" y="73558"/>
                  </a:lnTo>
                  <a:lnTo>
                    <a:pt x="96100" y="74333"/>
                  </a:lnTo>
                  <a:lnTo>
                    <a:pt x="96100" y="73558"/>
                  </a:lnTo>
                  <a:lnTo>
                    <a:pt x="96100" y="74333"/>
                  </a:lnTo>
                  <a:lnTo>
                    <a:pt x="96100" y="73558"/>
                  </a:lnTo>
                  <a:lnTo>
                    <a:pt x="96100" y="74333"/>
                  </a:lnTo>
                  <a:lnTo>
                    <a:pt x="96100" y="73558"/>
                  </a:lnTo>
                  <a:lnTo>
                    <a:pt x="95326" y="73558"/>
                  </a:lnTo>
                  <a:lnTo>
                    <a:pt x="96100" y="73558"/>
                  </a:lnTo>
                  <a:lnTo>
                    <a:pt x="95326" y="73558"/>
                  </a:lnTo>
                  <a:lnTo>
                    <a:pt x="94932" y="73558"/>
                  </a:lnTo>
                  <a:lnTo>
                    <a:pt x="95326" y="73558"/>
                  </a:lnTo>
                  <a:lnTo>
                    <a:pt x="95326" y="74333"/>
                  </a:lnTo>
                  <a:lnTo>
                    <a:pt x="95326" y="73558"/>
                  </a:lnTo>
                  <a:lnTo>
                    <a:pt x="96100" y="74333"/>
                  </a:lnTo>
                  <a:lnTo>
                    <a:pt x="96100" y="75107"/>
                  </a:lnTo>
                  <a:lnTo>
                    <a:pt x="96100" y="75488"/>
                  </a:lnTo>
                  <a:lnTo>
                    <a:pt x="96875" y="75488"/>
                  </a:lnTo>
                  <a:lnTo>
                    <a:pt x="96875" y="75107"/>
                  </a:lnTo>
                  <a:lnTo>
                    <a:pt x="96875" y="75488"/>
                  </a:lnTo>
                  <a:lnTo>
                    <a:pt x="96875" y="75107"/>
                  </a:lnTo>
                  <a:lnTo>
                    <a:pt x="96875" y="75488"/>
                  </a:lnTo>
                  <a:lnTo>
                    <a:pt x="97662" y="75488"/>
                  </a:lnTo>
                  <a:lnTo>
                    <a:pt x="97662" y="76263"/>
                  </a:lnTo>
                  <a:lnTo>
                    <a:pt x="96875" y="76263"/>
                  </a:lnTo>
                  <a:lnTo>
                    <a:pt x="96100" y="77025"/>
                  </a:lnTo>
                  <a:lnTo>
                    <a:pt x="96875" y="77025"/>
                  </a:lnTo>
                  <a:lnTo>
                    <a:pt x="96875" y="77800"/>
                  </a:lnTo>
                  <a:lnTo>
                    <a:pt x="96100" y="77800"/>
                  </a:lnTo>
                  <a:lnTo>
                    <a:pt x="96875" y="77800"/>
                  </a:lnTo>
                  <a:lnTo>
                    <a:pt x="97662" y="77800"/>
                  </a:lnTo>
                  <a:lnTo>
                    <a:pt x="97662" y="78574"/>
                  </a:lnTo>
                  <a:lnTo>
                    <a:pt x="96875" y="78574"/>
                  </a:lnTo>
                  <a:lnTo>
                    <a:pt x="96875" y="79336"/>
                  </a:lnTo>
                  <a:lnTo>
                    <a:pt x="96875" y="80111"/>
                  </a:lnTo>
                  <a:lnTo>
                    <a:pt x="97662" y="80111"/>
                  </a:lnTo>
                  <a:lnTo>
                    <a:pt x="97662" y="79336"/>
                  </a:lnTo>
                  <a:lnTo>
                    <a:pt x="98437" y="79336"/>
                  </a:lnTo>
                  <a:lnTo>
                    <a:pt x="99212" y="79336"/>
                  </a:lnTo>
                  <a:lnTo>
                    <a:pt x="98437" y="79336"/>
                  </a:lnTo>
                  <a:lnTo>
                    <a:pt x="99212" y="79336"/>
                  </a:lnTo>
                  <a:lnTo>
                    <a:pt x="98437" y="79336"/>
                  </a:lnTo>
                  <a:lnTo>
                    <a:pt x="98437" y="80111"/>
                  </a:lnTo>
                  <a:lnTo>
                    <a:pt x="98437" y="79336"/>
                  </a:lnTo>
                  <a:lnTo>
                    <a:pt x="98437" y="80111"/>
                  </a:lnTo>
                  <a:lnTo>
                    <a:pt x="97662" y="80111"/>
                  </a:lnTo>
                  <a:lnTo>
                    <a:pt x="97662" y="80886"/>
                  </a:lnTo>
                  <a:lnTo>
                    <a:pt x="98437" y="80886"/>
                  </a:lnTo>
                  <a:lnTo>
                    <a:pt x="97662" y="80886"/>
                  </a:lnTo>
                  <a:lnTo>
                    <a:pt x="97662" y="81648"/>
                  </a:lnTo>
                  <a:lnTo>
                    <a:pt x="97662" y="82422"/>
                  </a:lnTo>
                  <a:lnTo>
                    <a:pt x="98437" y="82422"/>
                  </a:lnTo>
                  <a:lnTo>
                    <a:pt x="97662" y="82422"/>
                  </a:lnTo>
                  <a:lnTo>
                    <a:pt x="98437" y="82422"/>
                  </a:lnTo>
                  <a:lnTo>
                    <a:pt x="97662" y="82422"/>
                  </a:lnTo>
                  <a:lnTo>
                    <a:pt x="98437" y="82422"/>
                  </a:lnTo>
                  <a:lnTo>
                    <a:pt x="97662" y="82422"/>
                  </a:lnTo>
                  <a:lnTo>
                    <a:pt x="98437" y="82422"/>
                  </a:lnTo>
                  <a:lnTo>
                    <a:pt x="97662" y="82422"/>
                  </a:lnTo>
                  <a:lnTo>
                    <a:pt x="98437" y="82422"/>
                  </a:lnTo>
                  <a:lnTo>
                    <a:pt x="99212" y="82422"/>
                  </a:lnTo>
                  <a:lnTo>
                    <a:pt x="99987" y="82422"/>
                  </a:lnTo>
                  <a:lnTo>
                    <a:pt x="99987" y="83197"/>
                  </a:lnTo>
                  <a:lnTo>
                    <a:pt x="100774" y="83197"/>
                  </a:lnTo>
                  <a:lnTo>
                    <a:pt x="100774" y="82422"/>
                  </a:lnTo>
                  <a:lnTo>
                    <a:pt x="100774" y="81648"/>
                  </a:lnTo>
                  <a:lnTo>
                    <a:pt x="101549" y="81648"/>
                  </a:lnTo>
                  <a:lnTo>
                    <a:pt x="101549" y="82422"/>
                  </a:lnTo>
                  <a:lnTo>
                    <a:pt x="101549" y="83197"/>
                  </a:lnTo>
                  <a:lnTo>
                    <a:pt x="102323" y="83197"/>
                  </a:lnTo>
                  <a:lnTo>
                    <a:pt x="101549" y="83197"/>
                  </a:lnTo>
                  <a:lnTo>
                    <a:pt x="102323" y="83197"/>
                  </a:lnTo>
                  <a:lnTo>
                    <a:pt x="102323" y="83959"/>
                  </a:lnTo>
                  <a:lnTo>
                    <a:pt x="101549" y="83959"/>
                  </a:lnTo>
                  <a:lnTo>
                    <a:pt x="102323" y="83959"/>
                  </a:lnTo>
                  <a:lnTo>
                    <a:pt x="102323" y="84734"/>
                  </a:lnTo>
                  <a:lnTo>
                    <a:pt x="102323" y="83959"/>
                  </a:lnTo>
                  <a:lnTo>
                    <a:pt x="102323" y="84734"/>
                  </a:lnTo>
                  <a:lnTo>
                    <a:pt x="102323" y="83959"/>
                  </a:lnTo>
                  <a:lnTo>
                    <a:pt x="102323" y="84734"/>
                  </a:lnTo>
                  <a:lnTo>
                    <a:pt x="102323" y="85115"/>
                  </a:lnTo>
                  <a:lnTo>
                    <a:pt x="102323" y="85890"/>
                  </a:lnTo>
                  <a:lnTo>
                    <a:pt x="101549" y="85890"/>
                  </a:lnTo>
                  <a:lnTo>
                    <a:pt x="101549" y="86664"/>
                  </a:lnTo>
                  <a:lnTo>
                    <a:pt x="102323" y="86664"/>
                  </a:lnTo>
                  <a:lnTo>
                    <a:pt x="101549" y="86664"/>
                  </a:lnTo>
                  <a:lnTo>
                    <a:pt x="102323" y="86664"/>
                  </a:lnTo>
                  <a:lnTo>
                    <a:pt x="102323" y="87426"/>
                  </a:lnTo>
                  <a:lnTo>
                    <a:pt x="101549" y="87426"/>
                  </a:lnTo>
                  <a:lnTo>
                    <a:pt x="101549" y="88201"/>
                  </a:lnTo>
                  <a:lnTo>
                    <a:pt x="102323" y="88201"/>
                  </a:lnTo>
                  <a:lnTo>
                    <a:pt x="102323" y="87426"/>
                  </a:lnTo>
                  <a:lnTo>
                    <a:pt x="103098" y="87426"/>
                  </a:lnTo>
                  <a:lnTo>
                    <a:pt x="103098" y="91287"/>
                  </a:lnTo>
                  <a:lnTo>
                    <a:pt x="102323" y="91287"/>
                  </a:lnTo>
                  <a:lnTo>
                    <a:pt x="102323" y="90512"/>
                  </a:lnTo>
                  <a:lnTo>
                    <a:pt x="102323" y="91287"/>
                  </a:lnTo>
                  <a:lnTo>
                    <a:pt x="102323" y="92049"/>
                  </a:lnTo>
                  <a:lnTo>
                    <a:pt x="102323" y="92824"/>
                  </a:lnTo>
                  <a:lnTo>
                    <a:pt x="101549" y="93586"/>
                  </a:lnTo>
                  <a:lnTo>
                    <a:pt x="101549" y="94360"/>
                  </a:lnTo>
                  <a:lnTo>
                    <a:pt x="101549" y="94741"/>
                  </a:lnTo>
                  <a:lnTo>
                    <a:pt x="101549" y="94360"/>
                  </a:lnTo>
                  <a:lnTo>
                    <a:pt x="102323" y="94360"/>
                  </a:lnTo>
                  <a:lnTo>
                    <a:pt x="102323" y="94741"/>
                  </a:lnTo>
                  <a:lnTo>
                    <a:pt x="103098" y="94741"/>
                  </a:lnTo>
                  <a:lnTo>
                    <a:pt x="103098" y="95516"/>
                  </a:lnTo>
                  <a:lnTo>
                    <a:pt x="103885" y="95516"/>
                  </a:lnTo>
                  <a:lnTo>
                    <a:pt x="103885" y="96291"/>
                  </a:lnTo>
                  <a:lnTo>
                    <a:pt x="103098" y="96291"/>
                  </a:lnTo>
                  <a:lnTo>
                    <a:pt x="103098" y="97053"/>
                  </a:lnTo>
                  <a:lnTo>
                    <a:pt x="102323" y="97828"/>
                  </a:lnTo>
                  <a:lnTo>
                    <a:pt x="102323" y="98602"/>
                  </a:lnTo>
                  <a:lnTo>
                    <a:pt x="101549" y="98602"/>
                  </a:lnTo>
                  <a:lnTo>
                    <a:pt x="101549" y="99364"/>
                  </a:lnTo>
                  <a:lnTo>
                    <a:pt x="101549" y="100139"/>
                  </a:lnTo>
                  <a:lnTo>
                    <a:pt x="100774" y="100914"/>
                  </a:lnTo>
                  <a:lnTo>
                    <a:pt x="99987" y="100914"/>
                  </a:lnTo>
                  <a:lnTo>
                    <a:pt x="99212" y="101676"/>
                  </a:lnTo>
                  <a:lnTo>
                    <a:pt x="98437" y="102450"/>
                  </a:lnTo>
                  <a:lnTo>
                    <a:pt x="97662" y="102450"/>
                  </a:lnTo>
                  <a:lnTo>
                    <a:pt x="96875" y="101676"/>
                  </a:lnTo>
                  <a:lnTo>
                    <a:pt x="96100" y="101676"/>
                  </a:lnTo>
                  <a:lnTo>
                    <a:pt x="96100" y="100914"/>
                  </a:lnTo>
                  <a:lnTo>
                    <a:pt x="95326" y="100914"/>
                  </a:lnTo>
                  <a:lnTo>
                    <a:pt x="94157" y="100139"/>
                  </a:lnTo>
                  <a:lnTo>
                    <a:pt x="93383" y="99364"/>
                  </a:lnTo>
                  <a:lnTo>
                    <a:pt x="92595" y="99364"/>
                  </a:lnTo>
                  <a:lnTo>
                    <a:pt x="92595" y="100139"/>
                  </a:lnTo>
                  <a:lnTo>
                    <a:pt x="92595" y="100914"/>
                  </a:lnTo>
                  <a:lnTo>
                    <a:pt x="92595" y="101676"/>
                  </a:lnTo>
                  <a:lnTo>
                    <a:pt x="92595" y="102450"/>
                  </a:lnTo>
                  <a:lnTo>
                    <a:pt x="91820" y="103225"/>
                  </a:lnTo>
                  <a:lnTo>
                    <a:pt x="92595" y="103225"/>
                  </a:lnTo>
                  <a:lnTo>
                    <a:pt x="92595" y="103987"/>
                  </a:lnTo>
                  <a:lnTo>
                    <a:pt x="93383" y="104381"/>
                  </a:lnTo>
                  <a:lnTo>
                    <a:pt x="92595" y="105917"/>
                  </a:lnTo>
                  <a:lnTo>
                    <a:pt x="91820" y="107454"/>
                  </a:lnTo>
                  <a:lnTo>
                    <a:pt x="91820" y="108229"/>
                  </a:lnTo>
                  <a:lnTo>
                    <a:pt x="91046" y="108229"/>
                  </a:lnTo>
                  <a:lnTo>
                    <a:pt x="91046" y="109004"/>
                  </a:lnTo>
                  <a:lnTo>
                    <a:pt x="90258" y="109766"/>
                  </a:lnTo>
                  <a:lnTo>
                    <a:pt x="91046" y="109766"/>
                  </a:lnTo>
                  <a:lnTo>
                    <a:pt x="91820" y="109766"/>
                  </a:lnTo>
                  <a:lnTo>
                    <a:pt x="91820" y="110540"/>
                  </a:lnTo>
                  <a:lnTo>
                    <a:pt x="91046" y="111315"/>
                  </a:lnTo>
                  <a:lnTo>
                    <a:pt x="90258" y="111315"/>
                  </a:lnTo>
                  <a:lnTo>
                    <a:pt x="89484" y="112077"/>
                  </a:lnTo>
                  <a:lnTo>
                    <a:pt x="87934" y="112852"/>
                  </a:lnTo>
                  <a:lnTo>
                    <a:pt x="87147" y="113233"/>
                  </a:lnTo>
                  <a:lnTo>
                    <a:pt x="87147" y="114007"/>
                  </a:lnTo>
                  <a:lnTo>
                    <a:pt x="87147" y="120942"/>
                  </a:lnTo>
                  <a:lnTo>
                    <a:pt x="87934" y="123634"/>
                  </a:lnTo>
                  <a:lnTo>
                    <a:pt x="88709" y="123634"/>
                  </a:lnTo>
                  <a:lnTo>
                    <a:pt x="88709" y="124409"/>
                  </a:lnTo>
                  <a:lnTo>
                    <a:pt x="89484" y="124409"/>
                  </a:lnTo>
                  <a:lnTo>
                    <a:pt x="89484" y="125171"/>
                  </a:lnTo>
                  <a:lnTo>
                    <a:pt x="89484" y="125945"/>
                  </a:lnTo>
                  <a:lnTo>
                    <a:pt x="90258" y="125945"/>
                  </a:lnTo>
                  <a:lnTo>
                    <a:pt x="91046" y="126720"/>
                  </a:lnTo>
                  <a:lnTo>
                    <a:pt x="91820" y="126720"/>
                  </a:lnTo>
                  <a:lnTo>
                    <a:pt x="92595" y="126720"/>
                  </a:lnTo>
                  <a:lnTo>
                    <a:pt x="93383" y="127482"/>
                  </a:lnTo>
                  <a:lnTo>
                    <a:pt x="94157" y="128257"/>
                  </a:lnTo>
                  <a:lnTo>
                    <a:pt x="94157" y="129031"/>
                  </a:lnTo>
                  <a:lnTo>
                    <a:pt x="94157" y="129793"/>
                  </a:lnTo>
                  <a:lnTo>
                    <a:pt x="93383" y="129793"/>
                  </a:lnTo>
                  <a:lnTo>
                    <a:pt x="93383" y="130568"/>
                  </a:lnTo>
                  <a:lnTo>
                    <a:pt x="93383" y="131343"/>
                  </a:lnTo>
                  <a:lnTo>
                    <a:pt x="93383" y="132105"/>
                  </a:lnTo>
                  <a:lnTo>
                    <a:pt x="92595" y="132105"/>
                  </a:lnTo>
                  <a:lnTo>
                    <a:pt x="92595" y="132499"/>
                  </a:lnTo>
                  <a:lnTo>
                    <a:pt x="92595" y="133261"/>
                  </a:lnTo>
                  <a:lnTo>
                    <a:pt x="91820" y="133261"/>
                  </a:lnTo>
                  <a:lnTo>
                    <a:pt x="91820" y="134035"/>
                  </a:lnTo>
                  <a:lnTo>
                    <a:pt x="91046" y="134035"/>
                  </a:lnTo>
                  <a:lnTo>
                    <a:pt x="91046" y="134810"/>
                  </a:lnTo>
                  <a:lnTo>
                    <a:pt x="91046" y="135572"/>
                  </a:lnTo>
                  <a:lnTo>
                    <a:pt x="90258" y="135572"/>
                  </a:lnTo>
                  <a:lnTo>
                    <a:pt x="89484" y="135572"/>
                  </a:lnTo>
                  <a:lnTo>
                    <a:pt x="89484" y="136347"/>
                  </a:lnTo>
                  <a:lnTo>
                    <a:pt x="88709" y="136347"/>
                  </a:lnTo>
                  <a:lnTo>
                    <a:pt x="87934" y="136347"/>
                  </a:lnTo>
                  <a:lnTo>
                    <a:pt x="87934" y="137121"/>
                  </a:lnTo>
                  <a:lnTo>
                    <a:pt x="87147" y="137121"/>
                  </a:lnTo>
                  <a:lnTo>
                    <a:pt x="87147" y="137883"/>
                  </a:lnTo>
                  <a:lnTo>
                    <a:pt x="87934" y="137883"/>
                  </a:lnTo>
                  <a:lnTo>
                    <a:pt x="87934" y="138658"/>
                  </a:lnTo>
                  <a:lnTo>
                    <a:pt x="88709" y="137883"/>
                  </a:lnTo>
                  <a:lnTo>
                    <a:pt x="88709" y="138658"/>
                  </a:lnTo>
                  <a:lnTo>
                    <a:pt x="88709" y="137883"/>
                  </a:lnTo>
                  <a:lnTo>
                    <a:pt x="88709" y="138658"/>
                  </a:lnTo>
                  <a:lnTo>
                    <a:pt x="89484" y="138658"/>
                  </a:lnTo>
                  <a:lnTo>
                    <a:pt x="89484" y="139433"/>
                  </a:lnTo>
                  <a:lnTo>
                    <a:pt x="89484" y="140195"/>
                  </a:lnTo>
                  <a:lnTo>
                    <a:pt x="89484" y="140969"/>
                  </a:lnTo>
                  <a:lnTo>
                    <a:pt x="88709" y="140969"/>
                  </a:lnTo>
                  <a:lnTo>
                    <a:pt x="88709" y="141744"/>
                  </a:lnTo>
                  <a:lnTo>
                    <a:pt x="88709" y="142125"/>
                  </a:lnTo>
                  <a:lnTo>
                    <a:pt x="87934" y="142900"/>
                  </a:lnTo>
                  <a:lnTo>
                    <a:pt x="87934" y="143662"/>
                  </a:lnTo>
                  <a:lnTo>
                    <a:pt x="87147" y="143662"/>
                  </a:lnTo>
                  <a:lnTo>
                    <a:pt x="87147" y="144437"/>
                  </a:lnTo>
                  <a:lnTo>
                    <a:pt x="87934" y="145211"/>
                  </a:lnTo>
                  <a:lnTo>
                    <a:pt x="88709" y="145211"/>
                  </a:lnTo>
                  <a:lnTo>
                    <a:pt x="87934" y="145973"/>
                  </a:lnTo>
                  <a:lnTo>
                    <a:pt x="87934" y="146748"/>
                  </a:lnTo>
                  <a:lnTo>
                    <a:pt x="87147" y="146748"/>
                  </a:lnTo>
                  <a:lnTo>
                    <a:pt x="87147" y="147510"/>
                  </a:lnTo>
                  <a:lnTo>
                    <a:pt x="86372" y="147510"/>
                  </a:lnTo>
                  <a:lnTo>
                    <a:pt x="86372" y="148285"/>
                  </a:lnTo>
                  <a:lnTo>
                    <a:pt x="85991" y="148285"/>
                  </a:lnTo>
                  <a:lnTo>
                    <a:pt x="85991" y="149059"/>
                  </a:lnTo>
                  <a:lnTo>
                    <a:pt x="85204" y="149059"/>
                  </a:lnTo>
                  <a:lnTo>
                    <a:pt x="85204" y="149821"/>
                  </a:lnTo>
                  <a:lnTo>
                    <a:pt x="84429" y="150596"/>
                  </a:lnTo>
                  <a:lnTo>
                    <a:pt x="83654" y="150596"/>
                  </a:lnTo>
                  <a:lnTo>
                    <a:pt x="83654" y="151371"/>
                  </a:lnTo>
                  <a:lnTo>
                    <a:pt x="83654" y="150596"/>
                  </a:lnTo>
                  <a:lnTo>
                    <a:pt x="82867" y="151371"/>
                  </a:lnTo>
                  <a:lnTo>
                    <a:pt x="82092" y="151371"/>
                  </a:lnTo>
                  <a:lnTo>
                    <a:pt x="82092" y="151752"/>
                  </a:lnTo>
                  <a:lnTo>
                    <a:pt x="81318" y="152526"/>
                  </a:lnTo>
                  <a:lnTo>
                    <a:pt x="81318" y="153288"/>
                  </a:lnTo>
                  <a:lnTo>
                    <a:pt x="80543" y="153288"/>
                  </a:lnTo>
                  <a:lnTo>
                    <a:pt x="80543" y="154063"/>
                  </a:lnTo>
                  <a:lnTo>
                    <a:pt x="79755" y="154063"/>
                  </a:lnTo>
                  <a:lnTo>
                    <a:pt x="79755" y="153288"/>
                  </a:lnTo>
                  <a:lnTo>
                    <a:pt x="78206" y="152526"/>
                  </a:lnTo>
                  <a:lnTo>
                    <a:pt x="77431" y="152526"/>
                  </a:lnTo>
                  <a:lnTo>
                    <a:pt x="76644" y="152526"/>
                  </a:lnTo>
                  <a:lnTo>
                    <a:pt x="76644" y="151752"/>
                  </a:lnTo>
                  <a:lnTo>
                    <a:pt x="76263" y="151752"/>
                  </a:lnTo>
                  <a:lnTo>
                    <a:pt x="75476" y="151752"/>
                  </a:lnTo>
                  <a:lnTo>
                    <a:pt x="76263" y="151371"/>
                  </a:lnTo>
                  <a:lnTo>
                    <a:pt x="76263" y="150596"/>
                  </a:lnTo>
                  <a:lnTo>
                    <a:pt x="75476" y="149821"/>
                  </a:lnTo>
                  <a:lnTo>
                    <a:pt x="74701" y="149059"/>
                  </a:lnTo>
                  <a:lnTo>
                    <a:pt x="74701" y="148285"/>
                  </a:lnTo>
                  <a:lnTo>
                    <a:pt x="74701" y="147510"/>
                  </a:lnTo>
                  <a:lnTo>
                    <a:pt x="73926" y="147510"/>
                  </a:lnTo>
                  <a:lnTo>
                    <a:pt x="72364" y="147510"/>
                  </a:lnTo>
                  <a:lnTo>
                    <a:pt x="72364" y="148285"/>
                  </a:lnTo>
                  <a:lnTo>
                    <a:pt x="70815" y="147510"/>
                  </a:lnTo>
                  <a:lnTo>
                    <a:pt x="70815" y="146748"/>
                  </a:lnTo>
                  <a:lnTo>
                    <a:pt x="70027" y="146748"/>
                  </a:lnTo>
                  <a:lnTo>
                    <a:pt x="69253" y="146748"/>
                  </a:lnTo>
                  <a:lnTo>
                    <a:pt x="68478" y="147510"/>
                  </a:lnTo>
                  <a:lnTo>
                    <a:pt x="66916" y="148285"/>
                  </a:lnTo>
                  <a:lnTo>
                    <a:pt x="66535" y="148285"/>
                  </a:lnTo>
                  <a:lnTo>
                    <a:pt x="56032" y="149059"/>
                  </a:lnTo>
                  <a:lnTo>
                    <a:pt x="55244" y="147510"/>
                  </a:lnTo>
                  <a:lnTo>
                    <a:pt x="54470" y="146748"/>
                  </a:lnTo>
                  <a:lnTo>
                    <a:pt x="54470" y="147510"/>
                  </a:lnTo>
                  <a:lnTo>
                    <a:pt x="53695" y="147510"/>
                  </a:lnTo>
                  <a:lnTo>
                    <a:pt x="53695" y="146748"/>
                  </a:lnTo>
                  <a:lnTo>
                    <a:pt x="52920" y="146748"/>
                  </a:lnTo>
                  <a:lnTo>
                    <a:pt x="52920" y="147510"/>
                  </a:lnTo>
                  <a:lnTo>
                    <a:pt x="52920" y="146748"/>
                  </a:lnTo>
                  <a:lnTo>
                    <a:pt x="52920" y="145973"/>
                  </a:lnTo>
                  <a:lnTo>
                    <a:pt x="52920" y="145211"/>
                  </a:lnTo>
                  <a:lnTo>
                    <a:pt x="53695" y="145211"/>
                  </a:lnTo>
                  <a:lnTo>
                    <a:pt x="54470" y="145211"/>
                  </a:lnTo>
                  <a:lnTo>
                    <a:pt x="54470" y="144437"/>
                  </a:lnTo>
                  <a:lnTo>
                    <a:pt x="54470" y="143662"/>
                  </a:lnTo>
                  <a:lnTo>
                    <a:pt x="53695" y="143662"/>
                  </a:lnTo>
                  <a:lnTo>
                    <a:pt x="52920" y="143662"/>
                  </a:lnTo>
                  <a:lnTo>
                    <a:pt x="52920" y="142900"/>
                  </a:lnTo>
                  <a:lnTo>
                    <a:pt x="52133" y="143662"/>
                  </a:lnTo>
                  <a:lnTo>
                    <a:pt x="52133" y="142900"/>
                  </a:lnTo>
                  <a:lnTo>
                    <a:pt x="51358" y="142900"/>
                  </a:lnTo>
                  <a:lnTo>
                    <a:pt x="51358" y="142125"/>
                  </a:lnTo>
                  <a:lnTo>
                    <a:pt x="50584" y="141744"/>
                  </a:lnTo>
                  <a:lnTo>
                    <a:pt x="49796" y="140969"/>
                  </a:lnTo>
                  <a:lnTo>
                    <a:pt x="49021" y="140195"/>
                  </a:lnTo>
                  <a:lnTo>
                    <a:pt x="49021" y="139433"/>
                  </a:lnTo>
                  <a:lnTo>
                    <a:pt x="48247" y="139433"/>
                  </a:lnTo>
                  <a:lnTo>
                    <a:pt x="47853" y="139433"/>
                  </a:lnTo>
                  <a:lnTo>
                    <a:pt x="47078" y="138658"/>
                  </a:lnTo>
                  <a:lnTo>
                    <a:pt x="47078" y="139433"/>
                  </a:lnTo>
                  <a:lnTo>
                    <a:pt x="46304" y="139433"/>
                  </a:lnTo>
                  <a:lnTo>
                    <a:pt x="45516" y="139433"/>
                  </a:lnTo>
                  <a:lnTo>
                    <a:pt x="45516" y="140195"/>
                  </a:lnTo>
                  <a:lnTo>
                    <a:pt x="44742" y="140195"/>
                  </a:lnTo>
                  <a:lnTo>
                    <a:pt x="44742" y="140969"/>
                  </a:lnTo>
                  <a:lnTo>
                    <a:pt x="43967" y="140969"/>
                  </a:lnTo>
                  <a:lnTo>
                    <a:pt x="43967" y="140195"/>
                  </a:lnTo>
                  <a:lnTo>
                    <a:pt x="43967" y="139433"/>
                  </a:lnTo>
                  <a:lnTo>
                    <a:pt x="43967" y="138658"/>
                  </a:lnTo>
                  <a:lnTo>
                    <a:pt x="43967" y="137883"/>
                  </a:lnTo>
                  <a:lnTo>
                    <a:pt x="43192" y="137883"/>
                  </a:lnTo>
                  <a:lnTo>
                    <a:pt x="43192" y="137121"/>
                  </a:lnTo>
                  <a:lnTo>
                    <a:pt x="40855" y="135572"/>
                  </a:lnTo>
                  <a:lnTo>
                    <a:pt x="40081" y="135572"/>
                  </a:lnTo>
                  <a:lnTo>
                    <a:pt x="40081" y="134810"/>
                  </a:lnTo>
                  <a:lnTo>
                    <a:pt x="38519" y="134810"/>
                  </a:lnTo>
                  <a:lnTo>
                    <a:pt x="38519" y="134035"/>
                  </a:lnTo>
                  <a:lnTo>
                    <a:pt x="38125" y="134035"/>
                  </a:lnTo>
                  <a:lnTo>
                    <a:pt x="37350" y="134035"/>
                  </a:lnTo>
                  <a:lnTo>
                    <a:pt x="37350" y="133261"/>
                  </a:lnTo>
                  <a:lnTo>
                    <a:pt x="36575" y="133261"/>
                  </a:lnTo>
                  <a:lnTo>
                    <a:pt x="36575" y="134035"/>
                  </a:lnTo>
                  <a:lnTo>
                    <a:pt x="35801" y="134035"/>
                  </a:lnTo>
                  <a:lnTo>
                    <a:pt x="35013" y="134035"/>
                  </a:lnTo>
                  <a:lnTo>
                    <a:pt x="35013" y="134810"/>
                  </a:lnTo>
                  <a:lnTo>
                    <a:pt x="35013" y="135572"/>
                  </a:lnTo>
                  <a:lnTo>
                    <a:pt x="35013" y="136347"/>
                  </a:lnTo>
                  <a:lnTo>
                    <a:pt x="35013" y="137121"/>
                  </a:lnTo>
                  <a:lnTo>
                    <a:pt x="35801" y="137121"/>
                  </a:lnTo>
                  <a:lnTo>
                    <a:pt x="36575" y="136347"/>
                  </a:lnTo>
                  <a:lnTo>
                    <a:pt x="37350" y="136347"/>
                  </a:lnTo>
                  <a:lnTo>
                    <a:pt x="37350" y="137121"/>
                  </a:lnTo>
                  <a:lnTo>
                    <a:pt x="38125" y="137883"/>
                  </a:lnTo>
                  <a:lnTo>
                    <a:pt x="38519" y="137883"/>
                  </a:lnTo>
                  <a:lnTo>
                    <a:pt x="38125" y="138658"/>
                  </a:lnTo>
                  <a:lnTo>
                    <a:pt x="38125" y="139433"/>
                  </a:lnTo>
                  <a:lnTo>
                    <a:pt x="38125" y="138658"/>
                  </a:lnTo>
                  <a:lnTo>
                    <a:pt x="38125" y="139433"/>
                  </a:lnTo>
                  <a:lnTo>
                    <a:pt x="37350" y="139433"/>
                  </a:lnTo>
                  <a:lnTo>
                    <a:pt x="37350" y="140195"/>
                  </a:lnTo>
                  <a:lnTo>
                    <a:pt x="36575" y="140195"/>
                  </a:lnTo>
                  <a:lnTo>
                    <a:pt x="35801" y="140195"/>
                  </a:lnTo>
                  <a:lnTo>
                    <a:pt x="35801" y="140969"/>
                  </a:lnTo>
                  <a:lnTo>
                    <a:pt x="35013" y="140969"/>
                  </a:lnTo>
                  <a:lnTo>
                    <a:pt x="34239" y="140195"/>
                  </a:lnTo>
                  <a:lnTo>
                    <a:pt x="33464" y="139433"/>
                  </a:lnTo>
                  <a:lnTo>
                    <a:pt x="33464" y="138658"/>
                  </a:lnTo>
                  <a:lnTo>
                    <a:pt x="33464" y="137883"/>
                  </a:lnTo>
                  <a:lnTo>
                    <a:pt x="32677" y="137121"/>
                  </a:lnTo>
                  <a:lnTo>
                    <a:pt x="31902" y="137121"/>
                  </a:lnTo>
                  <a:lnTo>
                    <a:pt x="31902" y="137883"/>
                  </a:lnTo>
                  <a:lnTo>
                    <a:pt x="31902" y="138658"/>
                  </a:lnTo>
                  <a:lnTo>
                    <a:pt x="28409" y="138658"/>
                  </a:lnTo>
                  <a:lnTo>
                    <a:pt x="28409" y="139433"/>
                  </a:lnTo>
                  <a:lnTo>
                    <a:pt x="28409" y="138658"/>
                  </a:lnTo>
                  <a:lnTo>
                    <a:pt x="27622" y="139433"/>
                  </a:lnTo>
                  <a:lnTo>
                    <a:pt x="27622" y="140195"/>
                  </a:lnTo>
                  <a:lnTo>
                    <a:pt x="26847" y="140195"/>
                  </a:lnTo>
                  <a:lnTo>
                    <a:pt x="26073" y="140195"/>
                  </a:lnTo>
                  <a:lnTo>
                    <a:pt x="26073" y="140969"/>
                  </a:lnTo>
                  <a:lnTo>
                    <a:pt x="25285" y="140969"/>
                  </a:lnTo>
                  <a:lnTo>
                    <a:pt x="24510" y="140969"/>
                  </a:lnTo>
                  <a:lnTo>
                    <a:pt x="24510" y="140195"/>
                  </a:lnTo>
                  <a:lnTo>
                    <a:pt x="23736" y="140195"/>
                  </a:lnTo>
                  <a:lnTo>
                    <a:pt x="22961" y="139433"/>
                  </a:lnTo>
                  <a:lnTo>
                    <a:pt x="22961" y="140195"/>
                  </a:lnTo>
                  <a:lnTo>
                    <a:pt x="8166" y="113233"/>
                  </a:lnTo>
                  <a:lnTo>
                    <a:pt x="2730" y="109766"/>
                  </a:lnTo>
                  <a:lnTo>
                    <a:pt x="1943" y="109766"/>
                  </a:lnTo>
                  <a:lnTo>
                    <a:pt x="1943" y="109004"/>
                  </a:lnTo>
                  <a:lnTo>
                    <a:pt x="1168" y="108229"/>
                  </a:lnTo>
                  <a:lnTo>
                    <a:pt x="393" y="107454"/>
                  </a:lnTo>
                  <a:lnTo>
                    <a:pt x="393" y="106692"/>
                  </a:lnTo>
                  <a:lnTo>
                    <a:pt x="0" y="107454"/>
                  </a:lnTo>
                  <a:lnTo>
                    <a:pt x="0" y="106692"/>
                  </a:lnTo>
                  <a:lnTo>
                    <a:pt x="393" y="106692"/>
                  </a:lnTo>
                  <a:lnTo>
                    <a:pt x="393" y="105917"/>
                  </a:lnTo>
                  <a:lnTo>
                    <a:pt x="393" y="105143"/>
                  </a:lnTo>
                  <a:lnTo>
                    <a:pt x="0" y="104381"/>
                  </a:lnTo>
                  <a:lnTo>
                    <a:pt x="0" y="103987"/>
                  </a:lnTo>
                  <a:lnTo>
                    <a:pt x="0" y="103225"/>
                  </a:lnTo>
                  <a:lnTo>
                    <a:pt x="0" y="102450"/>
                  </a:lnTo>
                  <a:lnTo>
                    <a:pt x="393" y="102450"/>
                  </a:lnTo>
                  <a:lnTo>
                    <a:pt x="1168" y="101676"/>
                  </a:lnTo>
                  <a:lnTo>
                    <a:pt x="3505" y="100914"/>
                  </a:lnTo>
                  <a:lnTo>
                    <a:pt x="4279" y="100139"/>
                  </a:lnTo>
                  <a:lnTo>
                    <a:pt x="4279" y="100914"/>
                  </a:lnTo>
                  <a:lnTo>
                    <a:pt x="5054" y="100914"/>
                  </a:lnTo>
                  <a:lnTo>
                    <a:pt x="5841" y="100914"/>
                  </a:lnTo>
                  <a:lnTo>
                    <a:pt x="6616" y="100914"/>
                  </a:lnTo>
                  <a:lnTo>
                    <a:pt x="7391" y="100914"/>
                  </a:lnTo>
                  <a:lnTo>
                    <a:pt x="8166" y="100914"/>
                  </a:lnTo>
                  <a:lnTo>
                    <a:pt x="8166" y="100139"/>
                  </a:lnTo>
                  <a:lnTo>
                    <a:pt x="9728" y="100139"/>
                  </a:lnTo>
                  <a:lnTo>
                    <a:pt x="9728" y="99364"/>
                  </a:lnTo>
                  <a:lnTo>
                    <a:pt x="10121" y="99364"/>
                  </a:lnTo>
                  <a:lnTo>
                    <a:pt x="11671" y="99364"/>
                  </a:lnTo>
                  <a:lnTo>
                    <a:pt x="13233" y="98602"/>
                  </a:lnTo>
                  <a:lnTo>
                    <a:pt x="14008" y="98602"/>
                  </a:lnTo>
                  <a:lnTo>
                    <a:pt x="14008" y="97828"/>
                  </a:lnTo>
                  <a:lnTo>
                    <a:pt x="15570" y="97828"/>
                  </a:lnTo>
                  <a:lnTo>
                    <a:pt x="17119" y="97828"/>
                  </a:lnTo>
                  <a:lnTo>
                    <a:pt x="17119" y="97053"/>
                  </a:lnTo>
                  <a:lnTo>
                    <a:pt x="17894" y="97053"/>
                  </a:lnTo>
                  <a:lnTo>
                    <a:pt x="18681" y="97053"/>
                  </a:lnTo>
                  <a:lnTo>
                    <a:pt x="19456" y="96291"/>
                  </a:lnTo>
                  <a:lnTo>
                    <a:pt x="19850" y="96291"/>
                  </a:lnTo>
                  <a:lnTo>
                    <a:pt x="20624" y="96291"/>
                  </a:lnTo>
                  <a:lnTo>
                    <a:pt x="23736" y="94741"/>
                  </a:lnTo>
                  <a:lnTo>
                    <a:pt x="24510" y="94741"/>
                  </a:lnTo>
                  <a:lnTo>
                    <a:pt x="25285" y="94741"/>
                  </a:lnTo>
                  <a:lnTo>
                    <a:pt x="25285" y="94360"/>
                  </a:lnTo>
                  <a:lnTo>
                    <a:pt x="26073" y="94360"/>
                  </a:lnTo>
                  <a:lnTo>
                    <a:pt x="26847" y="94360"/>
                  </a:lnTo>
                  <a:lnTo>
                    <a:pt x="27622" y="94360"/>
                  </a:lnTo>
                  <a:lnTo>
                    <a:pt x="28409" y="94360"/>
                  </a:lnTo>
                  <a:lnTo>
                    <a:pt x="28790" y="93586"/>
                  </a:lnTo>
                  <a:lnTo>
                    <a:pt x="29565" y="93586"/>
                  </a:lnTo>
                  <a:lnTo>
                    <a:pt x="29565" y="94360"/>
                  </a:lnTo>
                  <a:lnTo>
                    <a:pt x="30352" y="94360"/>
                  </a:lnTo>
                  <a:lnTo>
                    <a:pt x="30352" y="93586"/>
                  </a:lnTo>
                  <a:lnTo>
                    <a:pt x="33464" y="92824"/>
                  </a:lnTo>
                  <a:lnTo>
                    <a:pt x="34239" y="92824"/>
                  </a:lnTo>
                  <a:lnTo>
                    <a:pt x="34239" y="92049"/>
                  </a:lnTo>
                  <a:lnTo>
                    <a:pt x="35013" y="92049"/>
                  </a:lnTo>
                  <a:lnTo>
                    <a:pt x="35801" y="92049"/>
                  </a:lnTo>
                  <a:lnTo>
                    <a:pt x="38519" y="90512"/>
                  </a:lnTo>
                  <a:lnTo>
                    <a:pt x="38519" y="89738"/>
                  </a:lnTo>
                  <a:lnTo>
                    <a:pt x="39293" y="89738"/>
                  </a:lnTo>
                  <a:lnTo>
                    <a:pt x="39293" y="88963"/>
                  </a:lnTo>
                  <a:lnTo>
                    <a:pt x="41630" y="87426"/>
                  </a:lnTo>
                  <a:lnTo>
                    <a:pt x="41630" y="88201"/>
                  </a:lnTo>
                  <a:lnTo>
                    <a:pt x="41630" y="87426"/>
                  </a:lnTo>
                  <a:lnTo>
                    <a:pt x="42405" y="87426"/>
                  </a:lnTo>
                  <a:lnTo>
                    <a:pt x="44742" y="85890"/>
                  </a:lnTo>
                  <a:lnTo>
                    <a:pt x="45516" y="83959"/>
                  </a:lnTo>
                  <a:lnTo>
                    <a:pt x="44742" y="83959"/>
                  </a:lnTo>
                  <a:lnTo>
                    <a:pt x="45516" y="83197"/>
                  </a:lnTo>
                  <a:lnTo>
                    <a:pt x="45516" y="82422"/>
                  </a:lnTo>
                  <a:lnTo>
                    <a:pt x="45516" y="81648"/>
                  </a:lnTo>
                  <a:lnTo>
                    <a:pt x="44742" y="80886"/>
                  </a:lnTo>
                  <a:lnTo>
                    <a:pt x="44742" y="80111"/>
                  </a:lnTo>
                  <a:lnTo>
                    <a:pt x="45516" y="79336"/>
                  </a:lnTo>
                  <a:lnTo>
                    <a:pt x="45516" y="78574"/>
                  </a:lnTo>
                  <a:lnTo>
                    <a:pt x="46304" y="78574"/>
                  </a:lnTo>
                  <a:lnTo>
                    <a:pt x="46304" y="77800"/>
                  </a:lnTo>
                  <a:lnTo>
                    <a:pt x="46304" y="77025"/>
                  </a:lnTo>
                  <a:lnTo>
                    <a:pt x="46304" y="76263"/>
                  </a:lnTo>
                  <a:lnTo>
                    <a:pt x="46304" y="75488"/>
                  </a:lnTo>
                  <a:lnTo>
                    <a:pt x="45516" y="75107"/>
                  </a:lnTo>
                  <a:lnTo>
                    <a:pt x="45516" y="71246"/>
                  </a:lnTo>
                  <a:lnTo>
                    <a:pt x="44742" y="70484"/>
                  </a:lnTo>
                  <a:lnTo>
                    <a:pt x="43967" y="68935"/>
                  </a:lnTo>
                  <a:lnTo>
                    <a:pt x="43967" y="68173"/>
                  </a:lnTo>
                  <a:lnTo>
                    <a:pt x="43967" y="65862"/>
                  </a:lnTo>
                  <a:lnTo>
                    <a:pt x="43967" y="64706"/>
                  </a:lnTo>
                  <a:lnTo>
                    <a:pt x="43192" y="64706"/>
                  </a:lnTo>
                  <a:lnTo>
                    <a:pt x="43967" y="63931"/>
                  </a:lnTo>
                  <a:lnTo>
                    <a:pt x="43967" y="61620"/>
                  </a:lnTo>
                  <a:lnTo>
                    <a:pt x="43967" y="60858"/>
                  </a:lnTo>
                  <a:lnTo>
                    <a:pt x="43967" y="59308"/>
                  </a:lnTo>
                  <a:lnTo>
                    <a:pt x="46304" y="59308"/>
                  </a:lnTo>
                  <a:lnTo>
                    <a:pt x="47078" y="59308"/>
                  </a:lnTo>
                  <a:lnTo>
                    <a:pt x="49021" y="58546"/>
                  </a:lnTo>
                  <a:lnTo>
                    <a:pt x="49021" y="57772"/>
                  </a:lnTo>
                  <a:lnTo>
                    <a:pt x="49796" y="57772"/>
                  </a:lnTo>
                  <a:lnTo>
                    <a:pt x="51358" y="57772"/>
                  </a:lnTo>
                  <a:lnTo>
                    <a:pt x="52133" y="56997"/>
                  </a:lnTo>
                  <a:lnTo>
                    <a:pt x="52920" y="56997"/>
                  </a:lnTo>
                  <a:lnTo>
                    <a:pt x="52920" y="56235"/>
                  </a:lnTo>
                  <a:lnTo>
                    <a:pt x="53695" y="56235"/>
                  </a:lnTo>
                  <a:lnTo>
                    <a:pt x="53695" y="55841"/>
                  </a:lnTo>
                  <a:lnTo>
                    <a:pt x="54470" y="55841"/>
                  </a:lnTo>
                  <a:lnTo>
                    <a:pt x="54470" y="55079"/>
                  </a:lnTo>
                  <a:lnTo>
                    <a:pt x="54470" y="53530"/>
                  </a:lnTo>
                  <a:lnTo>
                    <a:pt x="55244" y="53530"/>
                  </a:lnTo>
                  <a:lnTo>
                    <a:pt x="56032" y="52768"/>
                  </a:lnTo>
                  <a:lnTo>
                    <a:pt x="55244" y="51993"/>
                  </a:lnTo>
                  <a:lnTo>
                    <a:pt x="55244" y="51219"/>
                  </a:lnTo>
                  <a:lnTo>
                    <a:pt x="55244" y="49682"/>
                  </a:lnTo>
                  <a:lnTo>
                    <a:pt x="55244" y="48907"/>
                  </a:lnTo>
                  <a:lnTo>
                    <a:pt x="54470" y="48907"/>
                  </a:lnTo>
                  <a:lnTo>
                    <a:pt x="54470" y="48145"/>
                  </a:lnTo>
                  <a:lnTo>
                    <a:pt x="54470" y="46596"/>
                  </a:lnTo>
                  <a:lnTo>
                    <a:pt x="55244" y="46215"/>
                  </a:lnTo>
                  <a:lnTo>
                    <a:pt x="55244" y="45440"/>
                  </a:lnTo>
                  <a:lnTo>
                    <a:pt x="56032" y="44678"/>
                  </a:lnTo>
                  <a:lnTo>
                    <a:pt x="55244" y="44678"/>
                  </a:lnTo>
                  <a:lnTo>
                    <a:pt x="56032" y="43903"/>
                  </a:lnTo>
                  <a:lnTo>
                    <a:pt x="56807" y="43129"/>
                  </a:lnTo>
                  <a:lnTo>
                    <a:pt x="57581" y="43129"/>
                  </a:lnTo>
                  <a:lnTo>
                    <a:pt x="57975" y="43129"/>
                  </a:lnTo>
                  <a:lnTo>
                    <a:pt x="58750" y="43129"/>
                  </a:lnTo>
                  <a:lnTo>
                    <a:pt x="58750" y="40817"/>
                  </a:lnTo>
                  <a:lnTo>
                    <a:pt x="59524" y="40055"/>
                  </a:lnTo>
                  <a:lnTo>
                    <a:pt x="60312" y="40055"/>
                  </a:lnTo>
                  <a:lnTo>
                    <a:pt x="60312" y="39281"/>
                  </a:lnTo>
                  <a:lnTo>
                    <a:pt x="59524" y="38506"/>
                  </a:lnTo>
                  <a:lnTo>
                    <a:pt x="58750" y="38506"/>
                  </a:lnTo>
                  <a:lnTo>
                    <a:pt x="57975" y="37744"/>
                  </a:lnTo>
                  <a:lnTo>
                    <a:pt x="57581" y="36969"/>
                  </a:lnTo>
                  <a:lnTo>
                    <a:pt x="57581" y="36588"/>
                  </a:lnTo>
                  <a:lnTo>
                    <a:pt x="57975" y="36588"/>
                  </a:lnTo>
                  <a:lnTo>
                    <a:pt x="57975" y="35813"/>
                  </a:lnTo>
                  <a:lnTo>
                    <a:pt x="57975" y="34277"/>
                  </a:lnTo>
                  <a:lnTo>
                    <a:pt x="58750" y="34277"/>
                  </a:lnTo>
                  <a:lnTo>
                    <a:pt x="58750" y="33502"/>
                  </a:lnTo>
                  <a:lnTo>
                    <a:pt x="59524" y="32740"/>
                  </a:lnTo>
                  <a:lnTo>
                    <a:pt x="59524" y="31965"/>
                  </a:lnTo>
                  <a:lnTo>
                    <a:pt x="60312" y="31191"/>
                  </a:lnTo>
                  <a:lnTo>
                    <a:pt x="61861" y="31965"/>
                  </a:lnTo>
                  <a:lnTo>
                    <a:pt x="62636" y="31965"/>
                  </a:lnTo>
                  <a:lnTo>
                    <a:pt x="63423" y="31965"/>
                  </a:lnTo>
                  <a:lnTo>
                    <a:pt x="64198" y="31965"/>
                  </a:lnTo>
                  <a:lnTo>
                    <a:pt x="63423" y="31965"/>
                  </a:lnTo>
                  <a:lnTo>
                    <a:pt x="63423" y="31191"/>
                  </a:lnTo>
                  <a:lnTo>
                    <a:pt x="64973" y="30429"/>
                  </a:lnTo>
                  <a:lnTo>
                    <a:pt x="64973" y="29654"/>
                  </a:lnTo>
                  <a:lnTo>
                    <a:pt x="64973" y="28879"/>
                  </a:lnTo>
                  <a:lnTo>
                    <a:pt x="64198" y="28879"/>
                  </a:lnTo>
                  <a:lnTo>
                    <a:pt x="63423" y="28117"/>
                  </a:lnTo>
                  <a:lnTo>
                    <a:pt x="63423" y="27343"/>
                  </a:lnTo>
                  <a:lnTo>
                    <a:pt x="64198" y="27343"/>
                  </a:lnTo>
                  <a:lnTo>
                    <a:pt x="64973" y="27343"/>
                  </a:lnTo>
                  <a:lnTo>
                    <a:pt x="65747" y="26962"/>
                  </a:lnTo>
                  <a:lnTo>
                    <a:pt x="66535" y="26962"/>
                  </a:lnTo>
                  <a:lnTo>
                    <a:pt x="66535" y="26187"/>
                  </a:lnTo>
                  <a:lnTo>
                    <a:pt x="66535" y="25412"/>
                  </a:lnTo>
                  <a:lnTo>
                    <a:pt x="67703" y="24650"/>
                  </a:lnTo>
                  <a:lnTo>
                    <a:pt x="67703" y="23875"/>
                  </a:lnTo>
                  <a:lnTo>
                    <a:pt x="68478" y="23875"/>
                  </a:lnTo>
                  <a:lnTo>
                    <a:pt x="69253" y="23875"/>
                  </a:lnTo>
                  <a:lnTo>
                    <a:pt x="70027" y="23875"/>
                  </a:lnTo>
                  <a:lnTo>
                    <a:pt x="70027" y="22339"/>
                  </a:lnTo>
                  <a:lnTo>
                    <a:pt x="70027" y="20789"/>
                  </a:lnTo>
                  <a:lnTo>
                    <a:pt x="71589" y="21564"/>
                  </a:lnTo>
                  <a:lnTo>
                    <a:pt x="72364" y="21564"/>
                  </a:lnTo>
                  <a:lnTo>
                    <a:pt x="73151" y="21564"/>
                  </a:lnTo>
                  <a:lnTo>
                    <a:pt x="73926" y="22339"/>
                  </a:lnTo>
                  <a:lnTo>
                    <a:pt x="73926" y="23101"/>
                  </a:lnTo>
                  <a:lnTo>
                    <a:pt x="74701" y="22339"/>
                  </a:lnTo>
                  <a:lnTo>
                    <a:pt x="75476" y="21564"/>
                  </a:lnTo>
                  <a:lnTo>
                    <a:pt x="76263" y="20027"/>
                  </a:lnTo>
                  <a:lnTo>
                    <a:pt x="76644" y="18478"/>
                  </a:lnTo>
                  <a:lnTo>
                    <a:pt x="77431" y="16560"/>
                  </a:lnTo>
                  <a:lnTo>
                    <a:pt x="78206" y="15786"/>
                  </a:lnTo>
                  <a:lnTo>
                    <a:pt x="78206" y="15011"/>
                  </a:lnTo>
                  <a:lnTo>
                    <a:pt x="78981" y="13474"/>
                  </a:lnTo>
                  <a:lnTo>
                    <a:pt x="78981" y="12699"/>
                  </a:lnTo>
                  <a:lnTo>
                    <a:pt x="79755" y="8851"/>
                  </a:lnTo>
                  <a:lnTo>
                    <a:pt x="79755" y="7696"/>
                  </a:lnTo>
                  <a:lnTo>
                    <a:pt x="80543" y="6921"/>
                  </a:lnTo>
                  <a:lnTo>
                    <a:pt x="81318" y="3073"/>
                  </a:lnTo>
                  <a:lnTo>
                    <a:pt x="82092" y="2311"/>
                  </a:lnTo>
                  <a:lnTo>
                    <a:pt x="82092" y="1536"/>
                  </a:lnTo>
                  <a:lnTo>
                    <a:pt x="82092" y="761"/>
                  </a:lnTo>
                  <a:lnTo>
                    <a:pt x="82092" y="0"/>
                  </a:lnTo>
                  <a:lnTo>
                    <a:pt x="87147" y="3848"/>
                  </a:lnTo>
                  <a:lnTo>
                    <a:pt x="92595" y="7696"/>
                  </a:lnTo>
                  <a:lnTo>
                    <a:pt x="94932" y="8470"/>
                  </a:lnTo>
                  <a:lnTo>
                    <a:pt x="96100" y="9626"/>
                  </a:lnTo>
                  <a:lnTo>
                    <a:pt x="98437" y="11937"/>
                  </a:lnTo>
                  <a:lnTo>
                    <a:pt x="99987" y="12699"/>
                  </a:lnTo>
                  <a:lnTo>
                    <a:pt x="99987" y="13474"/>
                  </a:lnTo>
                  <a:lnTo>
                    <a:pt x="98437" y="16560"/>
                  </a:lnTo>
                  <a:lnTo>
                    <a:pt x="99212" y="17322"/>
                  </a:lnTo>
                  <a:lnTo>
                    <a:pt x="97662" y="20027"/>
                  </a:lnTo>
                  <a:lnTo>
                    <a:pt x="98437" y="20789"/>
                  </a:lnTo>
                  <a:lnTo>
                    <a:pt x="101549" y="23101"/>
                  </a:lnTo>
                  <a:lnTo>
                    <a:pt x="103098" y="22339"/>
                  </a:lnTo>
                  <a:lnTo>
                    <a:pt x="103098" y="21564"/>
                  </a:lnTo>
                  <a:lnTo>
                    <a:pt x="103885" y="20789"/>
                  </a:lnTo>
                  <a:lnTo>
                    <a:pt x="103885" y="21564"/>
                  </a:lnTo>
                  <a:lnTo>
                    <a:pt x="104660" y="21564"/>
                  </a:lnTo>
                  <a:lnTo>
                    <a:pt x="105054" y="21564"/>
                  </a:lnTo>
                  <a:lnTo>
                    <a:pt x="105054" y="22339"/>
                  </a:lnTo>
                  <a:lnTo>
                    <a:pt x="106603" y="20027"/>
                  </a:lnTo>
                  <a:lnTo>
                    <a:pt x="107378" y="20789"/>
                  </a:lnTo>
                  <a:lnTo>
                    <a:pt x="108165" y="20789"/>
                  </a:lnTo>
                  <a:lnTo>
                    <a:pt x="108940" y="20789"/>
                  </a:lnTo>
                  <a:lnTo>
                    <a:pt x="108940" y="2156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6071309" y="2640586"/>
              <a:ext cx="15875" cy="65405"/>
            </a:xfrm>
            <a:custGeom>
              <a:avLst/>
              <a:gdLst/>
              <a:ahLst/>
              <a:cxnLst/>
              <a:rect l="l" t="t" r="r" b="b"/>
              <a:pathLst>
                <a:path w="15875" h="65405">
                  <a:moveTo>
                    <a:pt x="14490" y="393"/>
                  </a:moveTo>
                  <a:lnTo>
                    <a:pt x="13703" y="393"/>
                  </a:lnTo>
                  <a:lnTo>
                    <a:pt x="13703" y="1168"/>
                  </a:lnTo>
                  <a:lnTo>
                    <a:pt x="14490" y="1168"/>
                  </a:lnTo>
                  <a:lnTo>
                    <a:pt x="14490" y="393"/>
                  </a:lnTo>
                  <a:close/>
                </a:path>
                <a:path w="15875" h="65405">
                  <a:moveTo>
                    <a:pt x="12915" y="0"/>
                  </a:moveTo>
                  <a:lnTo>
                    <a:pt x="12915" y="393"/>
                  </a:lnTo>
                  <a:lnTo>
                    <a:pt x="13703" y="393"/>
                  </a:lnTo>
                  <a:lnTo>
                    <a:pt x="12915" y="0"/>
                  </a:lnTo>
                  <a:close/>
                </a:path>
                <a:path w="15875" h="65405">
                  <a:moveTo>
                    <a:pt x="15265" y="7353"/>
                  </a:moveTo>
                  <a:lnTo>
                    <a:pt x="14490" y="7353"/>
                  </a:lnTo>
                  <a:lnTo>
                    <a:pt x="14490" y="8127"/>
                  </a:lnTo>
                  <a:lnTo>
                    <a:pt x="15265" y="8127"/>
                  </a:lnTo>
                  <a:lnTo>
                    <a:pt x="15265" y="7353"/>
                  </a:lnTo>
                  <a:close/>
                </a:path>
                <a:path w="15875" h="65405">
                  <a:moveTo>
                    <a:pt x="14490" y="6578"/>
                  </a:moveTo>
                  <a:lnTo>
                    <a:pt x="13703" y="6578"/>
                  </a:lnTo>
                  <a:lnTo>
                    <a:pt x="13703" y="7353"/>
                  </a:lnTo>
                  <a:lnTo>
                    <a:pt x="14490" y="7353"/>
                  </a:lnTo>
                  <a:lnTo>
                    <a:pt x="14490" y="6578"/>
                  </a:lnTo>
                  <a:close/>
                </a:path>
                <a:path w="15875" h="65405">
                  <a:moveTo>
                    <a:pt x="15265" y="5029"/>
                  </a:moveTo>
                  <a:lnTo>
                    <a:pt x="14490" y="5029"/>
                  </a:lnTo>
                  <a:lnTo>
                    <a:pt x="14490" y="6578"/>
                  </a:lnTo>
                  <a:lnTo>
                    <a:pt x="15278" y="6578"/>
                  </a:lnTo>
                  <a:lnTo>
                    <a:pt x="15265" y="5803"/>
                  </a:lnTo>
                  <a:lnTo>
                    <a:pt x="15265" y="5029"/>
                  </a:lnTo>
                  <a:close/>
                </a:path>
                <a:path w="15875" h="65405">
                  <a:moveTo>
                    <a:pt x="12915" y="5029"/>
                  </a:moveTo>
                  <a:lnTo>
                    <a:pt x="12141" y="5029"/>
                  </a:lnTo>
                  <a:lnTo>
                    <a:pt x="12915" y="5803"/>
                  </a:lnTo>
                  <a:lnTo>
                    <a:pt x="12915" y="5029"/>
                  </a:lnTo>
                  <a:close/>
                </a:path>
                <a:path w="15875" h="65405">
                  <a:moveTo>
                    <a:pt x="14490" y="5029"/>
                  </a:moveTo>
                  <a:lnTo>
                    <a:pt x="12915" y="5029"/>
                  </a:lnTo>
                  <a:lnTo>
                    <a:pt x="12915" y="5803"/>
                  </a:lnTo>
                  <a:lnTo>
                    <a:pt x="14490" y="5803"/>
                  </a:lnTo>
                  <a:lnTo>
                    <a:pt x="14490" y="5029"/>
                  </a:lnTo>
                  <a:close/>
                </a:path>
                <a:path w="15875" h="65405">
                  <a:moveTo>
                    <a:pt x="14490" y="23571"/>
                  </a:moveTo>
                  <a:lnTo>
                    <a:pt x="13703" y="23571"/>
                  </a:lnTo>
                  <a:lnTo>
                    <a:pt x="13703" y="24345"/>
                  </a:lnTo>
                  <a:lnTo>
                    <a:pt x="14490" y="24345"/>
                  </a:lnTo>
                  <a:lnTo>
                    <a:pt x="14490" y="23571"/>
                  </a:lnTo>
                  <a:close/>
                </a:path>
                <a:path w="15875" h="65405">
                  <a:moveTo>
                    <a:pt x="5867" y="40576"/>
                  </a:moveTo>
                  <a:lnTo>
                    <a:pt x="5473" y="40576"/>
                  </a:lnTo>
                  <a:lnTo>
                    <a:pt x="5473" y="41351"/>
                  </a:lnTo>
                  <a:lnTo>
                    <a:pt x="5867" y="41351"/>
                  </a:lnTo>
                  <a:lnTo>
                    <a:pt x="5867" y="40576"/>
                  </a:lnTo>
                  <a:close/>
                </a:path>
                <a:path w="15875" h="65405">
                  <a:moveTo>
                    <a:pt x="3911" y="39801"/>
                  </a:moveTo>
                  <a:lnTo>
                    <a:pt x="3124" y="40576"/>
                  </a:lnTo>
                  <a:lnTo>
                    <a:pt x="3911" y="40576"/>
                  </a:lnTo>
                  <a:lnTo>
                    <a:pt x="3911" y="39801"/>
                  </a:lnTo>
                  <a:close/>
                </a:path>
                <a:path w="15875" h="65405">
                  <a:moveTo>
                    <a:pt x="3911" y="39039"/>
                  </a:moveTo>
                  <a:lnTo>
                    <a:pt x="3124" y="39039"/>
                  </a:lnTo>
                  <a:lnTo>
                    <a:pt x="3124" y="39801"/>
                  </a:lnTo>
                  <a:lnTo>
                    <a:pt x="3911" y="39801"/>
                  </a:lnTo>
                  <a:lnTo>
                    <a:pt x="3911" y="39039"/>
                  </a:lnTo>
                  <a:close/>
                </a:path>
                <a:path w="15875" h="65405">
                  <a:moveTo>
                    <a:pt x="5473" y="39039"/>
                  </a:moveTo>
                  <a:lnTo>
                    <a:pt x="4699" y="39039"/>
                  </a:lnTo>
                  <a:lnTo>
                    <a:pt x="4699" y="39801"/>
                  </a:lnTo>
                  <a:lnTo>
                    <a:pt x="5473" y="39801"/>
                  </a:lnTo>
                  <a:lnTo>
                    <a:pt x="5473" y="39039"/>
                  </a:lnTo>
                  <a:close/>
                </a:path>
                <a:path w="15875" h="65405">
                  <a:moveTo>
                    <a:pt x="5867" y="39039"/>
                  </a:moveTo>
                  <a:lnTo>
                    <a:pt x="5473" y="39039"/>
                  </a:lnTo>
                  <a:lnTo>
                    <a:pt x="5473" y="39801"/>
                  </a:lnTo>
                  <a:lnTo>
                    <a:pt x="5867" y="39801"/>
                  </a:lnTo>
                  <a:lnTo>
                    <a:pt x="5867" y="39039"/>
                  </a:lnTo>
                  <a:close/>
                </a:path>
                <a:path w="15875" h="65405">
                  <a:moveTo>
                    <a:pt x="1562" y="42900"/>
                  </a:moveTo>
                  <a:lnTo>
                    <a:pt x="774" y="42900"/>
                  </a:lnTo>
                  <a:lnTo>
                    <a:pt x="774" y="44437"/>
                  </a:lnTo>
                  <a:lnTo>
                    <a:pt x="1562" y="45211"/>
                  </a:lnTo>
                  <a:lnTo>
                    <a:pt x="1562" y="44437"/>
                  </a:lnTo>
                  <a:lnTo>
                    <a:pt x="2349" y="44437"/>
                  </a:lnTo>
                  <a:lnTo>
                    <a:pt x="2349" y="43675"/>
                  </a:lnTo>
                  <a:lnTo>
                    <a:pt x="1562" y="43675"/>
                  </a:lnTo>
                  <a:lnTo>
                    <a:pt x="1562" y="42900"/>
                  </a:lnTo>
                  <a:close/>
                </a:path>
                <a:path w="15875" h="65405">
                  <a:moveTo>
                    <a:pt x="0" y="42900"/>
                  </a:moveTo>
                  <a:lnTo>
                    <a:pt x="0" y="43675"/>
                  </a:lnTo>
                  <a:lnTo>
                    <a:pt x="774" y="43675"/>
                  </a:lnTo>
                  <a:lnTo>
                    <a:pt x="0" y="42900"/>
                  </a:lnTo>
                  <a:close/>
                </a:path>
                <a:path w="15875" h="65405">
                  <a:moveTo>
                    <a:pt x="5867" y="48310"/>
                  </a:moveTo>
                  <a:lnTo>
                    <a:pt x="5473" y="48310"/>
                  </a:lnTo>
                  <a:lnTo>
                    <a:pt x="5473" y="48691"/>
                  </a:lnTo>
                  <a:lnTo>
                    <a:pt x="5867" y="49466"/>
                  </a:lnTo>
                  <a:lnTo>
                    <a:pt x="5867" y="48310"/>
                  </a:lnTo>
                  <a:close/>
                </a:path>
                <a:path w="15875" h="65405">
                  <a:moveTo>
                    <a:pt x="3124" y="53327"/>
                  </a:moveTo>
                  <a:lnTo>
                    <a:pt x="2349" y="54101"/>
                  </a:lnTo>
                  <a:lnTo>
                    <a:pt x="3124" y="54101"/>
                  </a:lnTo>
                  <a:lnTo>
                    <a:pt x="3124" y="53327"/>
                  </a:lnTo>
                  <a:close/>
                </a:path>
                <a:path w="15875" h="65405">
                  <a:moveTo>
                    <a:pt x="3124" y="57962"/>
                  </a:moveTo>
                  <a:lnTo>
                    <a:pt x="3124" y="58356"/>
                  </a:lnTo>
                  <a:lnTo>
                    <a:pt x="3911" y="58356"/>
                  </a:lnTo>
                  <a:lnTo>
                    <a:pt x="3124" y="57962"/>
                  </a:lnTo>
                  <a:close/>
                </a:path>
                <a:path w="15875" h="65405">
                  <a:moveTo>
                    <a:pt x="3911" y="57962"/>
                  </a:moveTo>
                  <a:lnTo>
                    <a:pt x="3124" y="57962"/>
                  </a:lnTo>
                  <a:lnTo>
                    <a:pt x="3911" y="58356"/>
                  </a:lnTo>
                  <a:lnTo>
                    <a:pt x="3911" y="57962"/>
                  </a:lnTo>
                  <a:close/>
                </a:path>
                <a:path w="15875" h="65405">
                  <a:moveTo>
                    <a:pt x="4699" y="57188"/>
                  </a:moveTo>
                  <a:lnTo>
                    <a:pt x="3911" y="57188"/>
                  </a:lnTo>
                  <a:lnTo>
                    <a:pt x="3911" y="58356"/>
                  </a:lnTo>
                  <a:lnTo>
                    <a:pt x="5473" y="58356"/>
                  </a:lnTo>
                  <a:lnTo>
                    <a:pt x="5473" y="57962"/>
                  </a:lnTo>
                  <a:lnTo>
                    <a:pt x="4699" y="57962"/>
                  </a:lnTo>
                  <a:lnTo>
                    <a:pt x="4699" y="57188"/>
                  </a:lnTo>
                  <a:close/>
                </a:path>
                <a:path w="15875" h="65405">
                  <a:moveTo>
                    <a:pt x="5473" y="56426"/>
                  </a:moveTo>
                  <a:lnTo>
                    <a:pt x="4699" y="56426"/>
                  </a:lnTo>
                  <a:lnTo>
                    <a:pt x="4699" y="57188"/>
                  </a:lnTo>
                  <a:lnTo>
                    <a:pt x="5473" y="57188"/>
                  </a:lnTo>
                  <a:lnTo>
                    <a:pt x="5473" y="56426"/>
                  </a:lnTo>
                  <a:close/>
                </a:path>
                <a:path w="15875" h="65405">
                  <a:moveTo>
                    <a:pt x="3911" y="55651"/>
                  </a:moveTo>
                  <a:lnTo>
                    <a:pt x="3124" y="55651"/>
                  </a:lnTo>
                  <a:lnTo>
                    <a:pt x="3124" y="56426"/>
                  </a:lnTo>
                  <a:lnTo>
                    <a:pt x="3911" y="56426"/>
                  </a:lnTo>
                  <a:lnTo>
                    <a:pt x="3911" y="55651"/>
                  </a:lnTo>
                  <a:close/>
                </a:path>
                <a:path w="15875" h="65405">
                  <a:moveTo>
                    <a:pt x="8216" y="61455"/>
                  </a:moveTo>
                  <a:lnTo>
                    <a:pt x="7454" y="61455"/>
                  </a:lnTo>
                  <a:lnTo>
                    <a:pt x="8216" y="62217"/>
                  </a:lnTo>
                  <a:lnTo>
                    <a:pt x="8216" y="61455"/>
                  </a:lnTo>
                  <a:close/>
                </a:path>
                <a:path w="15875" h="65405">
                  <a:moveTo>
                    <a:pt x="7442" y="61442"/>
                  </a:moveTo>
                  <a:close/>
                </a:path>
                <a:path w="15875" h="65405">
                  <a:moveTo>
                    <a:pt x="8229" y="60680"/>
                  </a:moveTo>
                  <a:lnTo>
                    <a:pt x="7442" y="60680"/>
                  </a:lnTo>
                  <a:lnTo>
                    <a:pt x="7442" y="61442"/>
                  </a:lnTo>
                  <a:lnTo>
                    <a:pt x="8216" y="61442"/>
                  </a:lnTo>
                  <a:lnTo>
                    <a:pt x="8229" y="60680"/>
                  </a:lnTo>
                  <a:close/>
                </a:path>
                <a:path w="15875" h="65405">
                  <a:moveTo>
                    <a:pt x="9004" y="63766"/>
                  </a:moveTo>
                  <a:lnTo>
                    <a:pt x="8216" y="63766"/>
                  </a:lnTo>
                  <a:lnTo>
                    <a:pt x="8216" y="65316"/>
                  </a:lnTo>
                  <a:lnTo>
                    <a:pt x="9004" y="64541"/>
                  </a:lnTo>
                  <a:lnTo>
                    <a:pt x="9004" y="63766"/>
                  </a:lnTo>
                  <a:close/>
                </a:path>
                <a:path w="15875" h="65405">
                  <a:moveTo>
                    <a:pt x="3911" y="59905"/>
                  </a:moveTo>
                  <a:lnTo>
                    <a:pt x="3124" y="59905"/>
                  </a:lnTo>
                  <a:lnTo>
                    <a:pt x="3124" y="60680"/>
                  </a:lnTo>
                  <a:lnTo>
                    <a:pt x="3911" y="60680"/>
                  </a:lnTo>
                  <a:lnTo>
                    <a:pt x="3911" y="5990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6081876" y="2638274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787" y="0"/>
                  </a:moveTo>
                  <a:lnTo>
                    <a:pt x="787" y="774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close/>
                </a:path>
                <a:path w="3175" h="2539">
                  <a:moveTo>
                    <a:pt x="3136" y="2311"/>
                  </a:moveTo>
                  <a:lnTo>
                    <a:pt x="2349" y="2311"/>
                  </a:lnTo>
                  <a:lnTo>
                    <a:pt x="3136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6085013" y="26405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6085800" y="264097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6084225" y="2640586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87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787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6085013" y="264097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6084225" y="264097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74" y="774"/>
                  </a:moveTo>
                  <a:lnTo>
                    <a:pt x="787" y="774"/>
                  </a:lnTo>
                  <a:lnTo>
                    <a:pt x="1574" y="774"/>
                  </a:lnTo>
                  <a:close/>
                </a:path>
                <a:path w="1904" h="1269">
                  <a:moveTo>
                    <a:pt x="787" y="774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6086391" y="26444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6084225" y="264407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43" y="0"/>
                  </a:moveTo>
                  <a:lnTo>
                    <a:pt x="2349" y="0"/>
                  </a:lnTo>
                  <a:lnTo>
                    <a:pt x="2743" y="0"/>
                  </a:lnTo>
                  <a:close/>
                </a:path>
                <a:path w="3175" h="3175">
                  <a:moveTo>
                    <a:pt x="2349" y="1536"/>
                  </a:moveTo>
                  <a:lnTo>
                    <a:pt x="2349" y="2311"/>
                  </a:lnTo>
                  <a:lnTo>
                    <a:pt x="2349" y="1536"/>
                  </a:lnTo>
                  <a:lnTo>
                    <a:pt x="2349" y="2311"/>
                  </a:lnTo>
                  <a:lnTo>
                    <a:pt x="2349" y="1536"/>
                  </a:lnTo>
                  <a:lnTo>
                    <a:pt x="2349" y="2311"/>
                  </a:lnTo>
                  <a:lnTo>
                    <a:pt x="1574" y="2311"/>
                  </a:lnTo>
                  <a:lnTo>
                    <a:pt x="1574" y="1536"/>
                  </a:lnTo>
                  <a:lnTo>
                    <a:pt x="2349" y="1536"/>
                  </a:lnTo>
                  <a:lnTo>
                    <a:pt x="1574" y="1536"/>
                  </a:lnTo>
                  <a:lnTo>
                    <a:pt x="2349" y="1536"/>
                  </a:lnTo>
                  <a:lnTo>
                    <a:pt x="1574" y="1536"/>
                  </a:lnTo>
                  <a:lnTo>
                    <a:pt x="2349" y="1536"/>
                  </a:lnTo>
                  <a:close/>
                </a:path>
                <a:path w="3175" h="3175">
                  <a:moveTo>
                    <a:pt x="1574" y="1536"/>
                  </a:moveTo>
                  <a:lnTo>
                    <a:pt x="1574" y="2311"/>
                  </a:lnTo>
                  <a:lnTo>
                    <a:pt x="787" y="2311"/>
                  </a:lnTo>
                  <a:lnTo>
                    <a:pt x="0" y="2311"/>
                  </a:lnTo>
                  <a:lnTo>
                    <a:pt x="0" y="1536"/>
                  </a:lnTo>
                  <a:lnTo>
                    <a:pt x="0" y="762"/>
                  </a:lnTo>
                  <a:lnTo>
                    <a:pt x="0" y="1536"/>
                  </a:lnTo>
                  <a:lnTo>
                    <a:pt x="787" y="1536"/>
                  </a:lnTo>
                  <a:lnTo>
                    <a:pt x="1574" y="1536"/>
                  </a:lnTo>
                  <a:lnTo>
                    <a:pt x="1574" y="2311"/>
                  </a:lnTo>
                  <a:lnTo>
                    <a:pt x="1574" y="1536"/>
                  </a:lnTo>
                  <a:close/>
                </a:path>
                <a:path w="3175" h="3175">
                  <a:moveTo>
                    <a:pt x="2349" y="2311"/>
                  </a:moveTo>
                  <a:lnTo>
                    <a:pt x="1574" y="2311"/>
                  </a:lnTo>
                  <a:lnTo>
                    <a:pt x="2349" y="2311"/>
                  </a:lnTo>
                  <a:close/>
                </a:path>
                <a:path w="3175" h="3175">
                  <a:moveTo>
                    <a:pt x="1574" y="2311"/>
                  </a:moveTo>
                  <a:lnTo>
                    <a:pt x="2349" y="2311"/>
                  </a:lnTo>
                  <a:lnTo>
                    <a:pt x="2349" y="3086"/>
                  </a:lnTo>
                  <a:lnTo>
                    <a:pt x="1574" y="3086"/>
                  </a:lnTo>
                  <a:lnTo>
                    <a:pt x="1574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6082663" y="26440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6078751" y="2643304"/>
              <a:ext cx="8255" cy="6350"/>
            </a:xfrm>
            <a:custGeom>
              <a:avLst/>
              <a:gdLst/>
              <a:ahLst/>
              <a:cxnLst/>
              <a:rect l="l" t="t" r="r" b="b"/>
              <a:pathLst>
                <a:path w="8254" h="6350">
                  <a:moveTo>
                    <a:pt x="5473" y="2311"/>
                  </a:moveTo>
                  <a:lnTo>
                    <a:pt x="4698" y="2311"/>
                  </a:lnTo>
                  <a:lnTo>
                    <a:pt x="5473" y="2311"/>
                  </a:lnTo>
                  <a:close/>
                </a:path>
                <a:path w="8254" h="6350">
                  <a:moveTo>
                    <a:pt x="5473" y="3086"/>
                  </a:moveTo>
                  <a:lnTo>
                    <a:pt x="4698" y="2311"/>
                  </a:lnTo>
                  <a:lnTo>
                    <a:pt x="5473" y="2311"/>
                  </a:lnTo>
                  <a:lnTo>
                    <a:pt x="5473" y="3086"/>
                  </a:lnTo>
                  <a:close/>
                </a:path>
                <a:path w="8254" h="6350">
                  <a:moveTo>
                    <a:pt x="7048" y="4635"/>
                  </a:moveTo>
                  <a:lnTo>
                    <a:pt x="7823" y="4635"/>
                  </a:lnTo>
                  <a:lnTo>
                    <a:pt x="7823" y="5410"/>
                  </a:lnTo>
                  <a:lnTo>
                    <a:pt x="7048" y="5410"/>
                  </a:lnTo>
                  <a:lnTo>
                    <a:pt x="7823" y="5410"/>
                  </a:lnTo>
                  <a:lnTo>
                    <a:pt x="7048" y="5410"/>
                  </a:lnTo>
                  <a:lnTo>
                    <a:pt x="7048" y="4635"/>
                  </a:lnTo>
                  <a:lnTo>
                    <a:pt x="7048" y="5410"/>
                  </a:lnTo>
                  <a:lnTo>
                    <a:pt x="7048" y="4635"/>
                  </a:lnTo>
                  <a:lnTo>
                    <a:pt x="6261" y="4635"/>
                  </a:lnTo>
                  <a:lnTo>
                    <a:pt x="6261" y="3860"/>
                  </a:lnTo>
                  <a:lnTo>
                    <a:pt x="7048" y="3860"/>
                  </a:lnTo>
                  <a:lnTo>
                    <a:pt x="7048" y="4635"/>
                  </a:lnTo>
                  <a:close/>
                </a:path>
                <a:path w="8254" h="635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8254" h="6350">
                  <a:moveTo>
                    <a:pt x="7048" y="5410"/>
                  </a:moveTo>
                  <a:lnTo>
                    <a:pt x="6261" y="5410"/>
                  </a:lnTo>
                  <a:lnTo>
                    <a:pt x="7048" y="5410"/>
                  </a:lnTo>
                  <a:lnTo>
                    <a:pt x="6261" y="5410"/>
                  </a:lnTo>
                  <a:lnTo>
                    <a:pt x="6261" y="6172"/>
                  </a:lnTo>
                  <a:lnTo>
                    <a:pt x="6261" y="5410"/>
                  </a:lnTo>
                  <a:lnTo>
                    <a:pt x="7048" y="541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6086968" y="26514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6084225" y="266184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4">
                  <a:moveTo>
                    <a:pt x="3530" y="0"/>
                  </a:moveTo>
                  <a:lnTo>
                    <a:pt x="2743" y="0"/>
                  </a:lnTo>
                  <a:lnTo>
                    <a:pt x="3530" y="0"/>
                  </a:lnTo>
                  <a:lnTo>
                    <a:pt x="2743" y="0"/>
                  </a:lnTo>
                  <a:lnTo>
                    <a:pt x="3530" y="0"/>
                  </a:lnTo>
                  <a:close/>
                </a:path>
                <a:path w="3810" h="4444">
                  <a:moveTo>
                    <a:pt x="2743" y="0"/>
                  </a:moveTo>
                  <a:lnTo>
                    <a:pt x="3530" y="0"/>
                  </a:lnTo>
                  <a:lnTo>
                    <a:pt x="2743" y="0"/>
                  </a:lnTo>
                  <a:close/>
                </a:path>
                <a:path w="3810" h="4444">
                  <a:moveTo>
                    <a:pt x="787" y="1549"/>
                  </a:moveTo>
                  <a:lnTo>
                    <a:pt x="0" y="1549"/>
                  </a:lnTo>
                  <a:lnTo>
                    <a:pt x="787" y="1549"/>
                  </a:lnTo>
                  <a:close/>
                </a:path>
                <a:path w="3810" h="4444">
                  <a:moveTo>
                    <a:pt x="1574" y="2311"/>
                  </a:moveTo>
                  <a:lnTo>
                    <a:pt x="787" y="2311"/>
                  </a:lnTo>
                  <a:lnTo>
                    <a:pt x="1574" y="2311"/>
                  </a:lnTo>
                  <a:close/>
                </a:path>
                <a:path w="3810" h="4444">
                  <a:moveTo>
                    <a:pt x="1574" y="2311"/>
                  </a:moveTo>
                  <a:lnTo>
                    <a:pt x="1574" y="3086"/>
                  </a:lnTo>
                  <a:lnTo>
                    <a:pt x="787" y="3086"/>
                  </a:lnTo>
                  <a:lnTo>
                    <a:pt x="787" y="2311"/>
                  </a:lnTo>
                  <a:lnTo>
                    <a:pt x="787" y="3086"/>
                  </a:lnTo>
                  <a:lnTo>
                    <a:pt x="787" y="2311"/>
                  </a:lnTo>
                  <a:lnTo>
                    <a:pt x="1574" y="2311"/>
                  </a:lnTo>
                  <a:close/>
                </a:path>
                <a:path w="3810" h="4444">
                  <a:moveTo>
                    <a:pt x="2349" y="3860"/>
                  </a:moveTo>
                  <a:lnTo>
                    <a:pt x="2743" y="3860"/>
                  </a:lnTo>
                  <a:lnTo>
                    <a:pt x="2349" y="38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6080314" y="26688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6077964" y="26688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6076205" y="266841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393" y="0"/>
                  </a:moveTo>
                  <a:lnTo>
                    <a:pt x="1549" y="0"/>
                  </a:lnTo>
                </a:path>
                <a:path w="2539" h="1269">
                  <a:moveTo>
                    <a:pt x="1181" y="774"/>
                  </a:moveTo>
                  <a:lnTo>
                    <a:pt x="2336" y="774"/>
                  </a:lnTo>
                </a:path>
                <a:path w="2539" h="1269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6076783" y="26699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6075430" y="267420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774" y="0"/>
                  </a:moveTo>
                  <a:lnTo>
                    <a:pt x="1930" y="0"/>
                  </a:lnTo>
                </a:path>
                <a:path w="2539" h="1269">
                  <a:moveTo>
                    <a:pt x="0" y="774"/>
                  </a:moveTo>
                  <a:lnTo>
                    <a:pt x="1155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6076008" y="2675371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1905">
                  <a:moveTo>
                    <a:pt x="774" y="1536"/>
                  </a:moveTo>
                  <a:lnTo>
                    <a:pt x="0" y="1536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77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6077177" y="267769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6075221" y="26784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6076783" y="267962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6077177" y="26796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6075221" y="267962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62" y="762"/>
                  </a:moveTo>
                  <a:lnTo>
                    <a:pt x="787" y="762"/>
                  </a:lnTo>
                  <a:lnTo>
                    <a:pt x="1562" y="762"/>
                  </a:lnTo>
                  <a:lnTo>
                    <a:pt x="787" y="762"/>
                  </a:lnTo>
                  <a:lnTo>
                    <a:pt x="1562" y="762"/>
                  </a:lnTo>
                  <a:lnTo>
                    <a:pt x="1562" y="0"/>
                  </a:lnTo>
                  <a:lnTo>
                    <a:pt x="1562" y="762"/>
                  </a:lnTo>
                  <a:lnTo>
                    <a:pt x="1562" y="0"/>
                  </a:lnTo>
                  <a:lnTo>
                    <a:pt x="1562" y="762"/>
                  </a:lnTo>
                  <a:close/>
                </a:path>
                <a:path w="1904" h="1269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6077177" y="26811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6077177" y="268116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6076008" y="26796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6076783" y="2681162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393" y="774"/>
                  </a:moveTo>
                  <a:lnTo>
                    <a:pt x="0" y="774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393" y="0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6075221" y="26796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6075221" y="2680388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3175" h="1905">
                  <a:moveTo>
                    <a:pt x="1955" y="1549"/>
                  </a:moveTo>
                  <a:lnTo>
                    <a:pt x="2743" y="1549"/>
                  </a:lnTo>
                  <a:lnTo>
                    <a:pt x="1955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6074433" y="26796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6074433" y="268038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43" y="1549"/>
                  </a:moveTo>
                  <a:lnTo>
                    <a:pt x="2349" y="1549"/>
                  </a:lnTo>
                  <a:lnTo>
                    <a:pt x="2743" y="1549"/>
                  </a:lnTo>
                  <a:close/>
                </a:path>
                <a:path w="3175" h="3175">
                  <a:moveTo>
                    <a:pt x="78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close/>
                </a:path>
                <a:path w="3175" h="3175">
                  <a:moveTo>
                    <a:pt x="787" y="774"/>
                  </a:moveTo>
                  <a:lnTo>
                    <a:pt x="0" y="774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  <a:path w="3175" h="3175">
                  <a:moveTo>
                    <a:pt x="1574" y="3098"/>
                  </a:moveTo>
                  <a:lnTo>
                    <a:pt x="787" y="3098"/>
                  </a:lnTo>
                  <a:lnTo>
                    <a:pt x="1574" y="30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6073659" y="268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6071309" y="2683486"/>
              <a:ext cx="6350" cy="6985"/>
            </a:xfrm>
            <a:custGeom>
              <a:avLst/>
              <a:gdLst/>
              <a:ahLst/>
              <a:cxnLst/>
              <a:rect l="l" t="t" r="r" b="b"/>
              <a:pathLst>
                <a:path w="6350" h="6985">
                  <a:moveTo>
                    <a:pt x="2349" y="774"/>
                  </a:moveTo>
                  <a:lnTo>
                    <a:pt x="3124" y="774"/>
                  </a:lnTo>
                  <a:lnTo>
                    <a:pt x="2349" y="774"/>
                  </a:lnTo>
                  <a:close/>
                </a:path>
                <a:path w="6350" h="6985">
                  <a:moveTo>
                    <a:pt x="2349" y="774"/>
                  </a:moveTo>
                  <a:lnTo>
                    <a:pt x="1562" y="774"/>
                  </a:lnTo>
                  <a:lnTo>
                    <a:pt x="2349" y="774"/>
                  </a:lnTo>
                  <a:lnTo>
                    <a:pt x="2349" y="1536"/>
                  </a:lnTo>
                  <a:lnTo>
                    <a:pt x="1562" y="1536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1562" y="0"/>
                  </a:lnTo>
                  <a:lnTo>
                    <a:pt x="1562" y="774"/>
                  </a:lnTo>
                  <a:lnTo>
                    <a:pt x="2349" y="774"/>
                  </a:lnTo>
                  <a:close/>
                </a:path>
                <a:path w="6350" h="6985">
                  <a:moveTo>
                    <a:pt x="3124" y="1536"/>
                  </a:moveTo>
                  <a:lnTo>
                    <a:pt x="2349" y="1536"/>
                  </a:lnTo>
                  <a:lnTo>
                    <a:pt x="3124" y="1536"/>
                  </a:lnTo>
                  <a:close/>
                </a:path>
                <a:path w="6350" h="6985">
                  <a:moveTo>
                    <a:pt x="2349" y="1536"/>
                  </a:moveTo>
                  <a:lnTo>
                    <a:pt x="1562" y="1536"/>
                  </a:lnTo>
                  <a:lnTo>
                    <a:pt x="2349" y="1536"/>
                  </a:lnTo>
                  <a:lnTo>
                    <a:pt x="1562" y="1536"/>
                  </a:lnTo>
                  <a:lnTo>
                    <a:pt x="2349" y="1536"/>
                  </a:lnTo>
                  <a:close/>
                </a:path>
                <a:path w="6350" h="6985">
                  <a:moveTo>
                    <a:pt x="2349" y="1536"/>
                  </a:moveTo>
                  <a:lnTo>
                    <a:pt x="1562" y="1536"/>
                  </a:lnTo>
                  <a:lnTo>
                    <a:pt x="2349" y="1536"/>
                  </a:lnTo>
                  <a:close/>
                </a:path>
                <a:path w="6350" h="6985">
                  <a:moveTo>
                    <a:pt x="1562" y="2311"/>
                  </a:moveTo>
                  <a:lnTo>
                    <a:pt x="774" y="1536"/>
                  </a:lnTo>
                  <a:lnTo>
                    <a:pt x="1562" y="1536"/>
                  </a:lnTo>
                  <a:lnTo>
                    <a:pt x="1562" y="2311"/>
                  </a:lnTo>
                  <a:close/>
                </a:path>
                <a:path w="6350" h="6985">
                  <a:moveTo>
                    <a:pt x="5867" y="5791"/>
                  </a:moveTo>
                  <a:lnTo>
                    <a:pt x="5867" y="6565"/>
                  </a:lnTo>
                  <a:lnTo>
                    <a:pt x="5867" y="5791"/>
                  </a:lnTo>
                  <a:lnTo>
                    <a:pt x="5867" y="6565"/>
                  </a:lnTo>
                  <a:lnTo>
                    <a:pt x="5473" y="5791"/>
                  </a:lnTo>
                  <a:lnTo>
                    <a:pt x="5473" y="5410"/>
                  </a:lnTo>
                  <a:lnTo>
                    <a:pt x="5867" y="5410"/>
                  </a:lnTo>
                  <a:lnTo>
                    <a:pt x="5867" y="579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6077177" y="26908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6072871" y="26939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562" y="774"/>
                  </a:moveTo>
                  <a:lnTo>
                    <a:pt x="787" y="774"/>
                  </a:lnTo>
                  <a:lnTo>
                    <a:pt x="1562" y="0"/>
                  </a:lnTo>
                  <a:lnTo>
                    <a:pt x="1562" y="774"/>
                  </a:lnTo>
                  <a:lnTo>
                    <a:pt x="1562" y="0"/>
                  </a:lnTo>
                  <a:lnTo>
                    <a:pt x="1562" y="774"/>
                  </a:lnTo>
                  <a:close/>
                </a:path>
                <a:path w="1904" h="1905">
                  <a:moveTo>
                    <a:pt x="787" y="774"/>
                  </a:moveTo>
                  <a:lnTo>
                    <a:pt x="0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6072084" y="26939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6070522" y="269315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787" y="761"/>
                  </a:moveTo>
                  <a:lnTo>
                    <a:pt x="0" y="0"/>
                  </a:lnTo>
                  <a:lnTo>
                    <a:pt x="787" y="761"/>
                  </a:lnTo>
                  <a:lnTo>
                    <a:pt x="787" y="0"/>
                  </a:lnTo>
                  <a:lnTo>
                    <a:pt x="787" y="761"/>
                  </a:lnTo>
                  <a:close/>
                </a:path>
                <a:path w="6350" h="6350">
                  <a:moveTo>
                    <a:pt x="6261" y="4622"/>
                  </a:moveTo>
                  <a:lnTo>
                    <a:pt x="6261" y="5397"/>
                  </a:lnTo>
                  <a:lnTo>
                    <a:pt x="6261" y="5791"/>
                  </a:lnTo>
                  <a:lnTo>
                    <a:pt x="5486" y="5791"/>
                  </a:lnTo>
                  <a:lnTo>
                    <a:pt x="4699" y="5791"/>
                  </a:lnTo>
                  <a:lnTo>
                    <a:pt x="4699" y="5397"/>
                  </a:lnTo>
                  <a:lnTo>
                    <a:pt x="5486" y="5397"/>
                  </a:lnTo>
                  <a:lnTo>
                    <a:pt x="5486" y="4622"/>
                  </a:lnTo>
                  <a:lnTo>
                    <a:pt x="5486" y="3860"/>
                  </a:lnTo>
                  <a:lnTo>
                    <a:pt x="6261" y="3860"/>
                  </a:lnTo>
                  <a:lnTo>
                    <a:pt x="6261" y="4622"/>
                  </a:lnTo>
                  <a:close/>
                </a:path>
                <a:path w="6350" h="6350">
                  <a:moveTo>
                    <a:pt x="3911" y="3086"/>
                  </a:moveTo>
                  <a:lnTo>
                    <a:pt x="4699" y="3086"/>
                  </a:lnTo>
                  <a:lnTo>
                    <a:pt x="4699" y="3860"/>
                  </a:lnTo>
                  <a:lnTo>
                    <a:pt x="3911" y="3860"/>
                  </a:lnTo>
                  <a:lnTo>
                    <a:pt x="3911" y="3086"/>
                  </a:lnTo>
                  <a:close/>
                </a:path>
                <a:path w="6350" h="6350">
                  <a:moveTo>
                    <a:pt x="4699" y="3086"/>
                  </a:moveTo>
                  <a:lnTo>
                    <a:pt x="3911" y="308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6075221" y="26977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6074433" y="269777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5092" y="3492"/>
                  </a:moveTo>
                  <a:lnTo>
                    <a:pt x="5880" y="3492"/>
                  </a:lnTo>
                  <a:lnTo>
                    <a:pt x="5092" y="3492"/>
                  </a:lnTo>
                  <a:close/>
                </a:path>
                <a:path w="6350" h="5080">
                  <a:moveTo>
                    <a:pt x="787" y="774"/>
                  </a:moveTo>
                  <a:lnTo>
                    <a:pt x="787" y="1168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  <a:path w="6350" h="5080">
                  <a:moveTo>
                    <a:pt x="4318" y="3492"/>
                  </a:moveTo>
                  <a:lnTo>
                    <a:pt x="5092" y="3492"/>
                  </a:lnTo>
                  <a:lnTo>
                    <a:pt x="5092" y="4254"/>
                  </a:lnTo>
                  <a:lnTo>
                    <a:pt x="4318" y="4254"/>
                  </a:lnTo>
                  <a:lnTo>
                    <a:pt x="4318" y="3492"/>
                  </a:lnTo>
                  <a:close/>
                </a:path>
                <a:path w="6350" h="5080">
                  <a:moveTo>
                    <a:pt x="0" y="1168"/>
                  </a:moveTo>
                  <a:lnTo>
                    <a:pt x="0" y="774"/>
                  </a:lnTo>
                  <a:lnTo>
                    <a:pt x="787" y="1168"/>
                  </a:lnTo>
                  <a:lnTo>
                    <a:pt x="0" y="1168"/>
                  </a:lnTo>
                  <a:close/>
                </a:path>
                <a:path w="6350" h="5080">
                  <a:moveTo>
                    <a:pt x="5092" y="5029"/>
                  </a:moveTo>
                  <a:lnTo>
                    <a:pt x="4318" y="4254"/>
                  </a:lnTo>
                  <a:lnTo>
                    <a:pt x="5092" y="4254"/>
                  </a:lnTo>
                  <a:lnTo>
                    <a:pt x="5092" y="50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6078751" y="27028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6074433" y="2700479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880" y="3873"/>
                  </a:moveTo>
                  <a:lnTo>
                    <a:pt x="5880" y="4648"/>
                  </a:lnTo>
                  <a:lnTo>
                    <a:pt x="5880" y="5422"/>
                  </a:lnTo>
                  <a:lnTo>
                    <a:pt x="5880" y="4648"/>
                  </a:lnTo>
                  <a:lnTo>
                    <a:pt x="5092" y="5422"/>
                  </a:lnTo>
                  <a:lnTo>
                    <a:pt x="5092" y="4648"/>
                  </a:lnTo>
                  <a:lnTo>
                    <a:pt x="5092" y="3873"/>
                  </a:lnTo>
                  <a:lnTo>
                    <a:pt x="5092" y="4648"/>
                  </a:lnTo>
                  <a:lnTo>
                    <a:pt x="5092" y="3873"/>
                  </a:lnTo>
                  <a:lnTo>
                    <a:pt x="5880" y="3873"/>
                  </a:lnTo>
                  <a:close/>
                </a:path>
                <a:path w="6350" h="5714">
                  <a:moveTo>
                    <a:pt x="787" y="787"/>
                  </a:moveTo>
                  <a:lnTo>
                    <a:pt x="0" y="787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8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6078751" y="27074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6070054" y="2641213"/>
              <a:ext cx="18415" cy="64769"/>
            </a:xfrm>
            <a:custGeom>
              <a:avLst/>
              <a:gdLst/>
              <a:ahLst/>
              <a:cxnLst/>
              <a:rect l="l" t="t" r="r" b="b"/>
              <a:pathLst>
                <a:path w="18414" h="64769">
                  <a:moveTo>
                    <a:pt x="15989" y="0"/>
                  </a:moveTo>
                  <a:lnTo>
                    <a:pt x="15201" y="0"/>
                  </a:lnTo>
                  <a:lnTo>
                    <a:pt x="15201" y="774"/>
                  </a:lnTo>
                  <a:lnTo>
                    <a:pt x="15989" y="774"/>
                  </a:lnTo>
                  <a:lnTo>
                    <a:pt x="15989" y="0"/>
                  </a:lnTo>
                  <a:close/>
                </a:path>
                <a:path w="18414" h="64769">
                  <a:moveTo>
                    <a:pt x="16763" y="2311"/>
                  </a:moveTo>
                  <a:lnTo>
                    <a:pt x="15989" y="2311"/>
                  </a:lnTo>
                  <a:lnTo>
                    <a:pt x="15989" y="3073"/>
                  </a:lnTo>
                  <a:lnTo>
                    <a:pt x="16763" y="2311"/>
                  </a:lnTo>
                  <a:close/>
                </a:path>
                <a:path w="18414" h="64769">
                  <a:moveTo>
                    <a:pt x="17157" y="19951"/>
                  </a:moveTo>
                  <a:lnTo>
                    <a:pt x="17157" y="20726"/>
                  </a:lnTo>
                  <a:lnTo>
                    <a:pt x="17932" y="20726"/>
                  </a:lnTo>
                  <a:lnTo>
                    <a:pt x="17157" y="19951"/>
                  </a:lnTo>
                  <a:close/>
                </a:path>
                <a:path w="18414" h="64769">
                  <a:moveTo>
                    <a:pt x="15989" y="23025"/>
                  </a:moveTo>
                  <a:lnTo>
                    <a:pt x="15201" y="23025"/>
                  </a:lnTo>
                  <a:lnTo>
                    <a:pt x="15201" y="23787"/>
                  </a:lnTo>
                  <a:lnTo>
                    <a:pt x="15989" y="23787"/>
                  </a:lnTo>
                  <a:lnTo>
                    <a:pt x="15989" y="23025"/>
                  </a:lnTo>
                  <a:close/>
                </a:path>
                <a:path w="18414" h="64769">
                  <a:moveTo>
                    <a:pt x="15214" y="21488"/>
                  </a:moveTo>
                  <a:lnTo>
                    <a:pt x="15201" y="22250"/>
                  </a:lnTo>
                  <a:lnTo>
                    <a:pt x="15214" y="21488"/>
                  </a:lnTo>
                  <a:close/>
                </a:path>
                <a:path w="18414" h="64769">
                  <a:moveTo>
                    <a:pt x="12865" y="26085"/>
                  </a:moveTo>
                  <a:lnTo>
                    <a:pt x="12090" y="26860"/>
                  </a:lnTo>
                  <a:lnTo>
                    <a:pt x="12865" y="26860"/>
                  </a:lnTo>
                  <a:lnTo>
                    <a:pt x="12865" y="26085"/>
                  </a:lnTo>
                  <a:close/>
                </a:path>
                <a:path w="18414" h="64769">
                  <a:moveTo>
                    <a:pt x="9740" y="27622"/>
                  </a:moveTo>
                  <a:lnTo>
                    <a:pt x="8966" y="27622"/>
                  </a:lnTo>
                  <a:lnTo>
                    <a:pt x="8966" y="28397"/>
                  </a:lnTo>
                  <a:lnTo>
                    <a:pt x="9740" y="28397"/>
                  </a:lnTo>
                  <a:lnTo>
                    <a:pt x="9740" y="27622"/>
                  </a:lnTo>
                  <a:close/>
                </a:path>
                <a:path w="18414" h="64769">
                  <a:moveTo>
                    <a:pt x="3898" y="42202"/>
                  </a:moveTo>
                  <a:lnTo>
                    <a:pt x="3124" y="42202"/>
                  </a:lnTo>
                  <a:lnTo>
                    <a:pt x="3124" y="42976"/>
                  </a:lnTo>
                  <a:lnTo>
                    <a:pt x="3898" y="42976"/>
                  </a:lnTo>
                  <a:lnTo>
                    <a:pt x="3898" y="42202"/>
                  </a:lnTo>
                  <a:close/>
                </a:path>
                <a:path w="18414" h="64769">
                  <a:moveTo>
                    <a:pt x="2336" y="42976"/>
                  </a:moveTo>
                  <a:lnTo>
                    <a:pt x="1562" y="42976"/>
                  </a:lnTo>
                  <a:lnTo>
                    <a:pt x="2336" y="43738"/>
                  </a:lnTo>
                  <a:lnTo>
                    <a:pt x="2336" y="42976"/>
                  </a:lnTo>
                  <a:close/>
                </a:path>
                <a:path w="18414" h="64769">
                  <a:moveTo>
                    <a:pt x="6235" y="55625"/>
                  </a:moveTo>
                  <a:lnTo>
                    <a:pt x="5460" y="55625"/>
                  </a:lnTo>
                  <a:lnTo>
                    <a:pt x="5460" y="56400"/>
                  </a:lnTo>
                  <a:lnTo>
                    <a:pt x="6235" y="56400"/>
                  </a:lnTo>
                  <a:lnTo>
                    <a:pt x="6235" y="55625"/>
                  </a:lnTo>
                  <a:close/>
                </a:path>
                <a:path w="18414" h="64769">
                  <a:moveTo>
                    <a:pt x="774" y="52565"/>
                  </a:moveTo>
                  <a:lnTo>
                    <a:pt x="0" y="52565"/>
                  </a:lnTo>
                  <a:lnTo>
                    <a:pt x="774" y="53327"/>
                  </a:lnTo>
                  <a:lnTo>
                    <a:pt x="774" y="52565"/>
                  </a:lnTo>
                  <a:close/>
                </a:path>
                <a:path w="18414" h="64769">
                  <a:moveTo>
                    <a:pt x="11302" y="63690"/>
                  </a:moveTo>
                  <a:lnTo>
                    <a:pt x="10528" y="63690"/>
                  </a:lnTo>
                  <a:lnTo>
                    <a:pt x="10528" y="64452"/>
                  </a:lnTo>
                  <a:lnTo>
                    <a:pt x="11302" y="64452"/>
                  </a:lnTo>
                  <a:lnTo>
                    <a:pt x="11302" y="6369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6082145" y="26385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6082145" y="263777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6083694" y="26400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6086044" y="26412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6085256" y="26419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6085256" y="26412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6086044" y="264352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0" y="761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6086044" y="26442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6084482" y="26442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6084679" y="2644674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0" y="0"/>
                  </a:moveTo>
                  <a:lnTo>
                    <a:pt x="1155" y="0"/>
                  </a:lnTo>
                </a:path>
                <a:path w="3175" h="1905">
                  <a:moveTo>
                    <a:pt x="0" y="0"/>
                  </a:moveTo>
                  <a:lnTo>
                    <a:pt x="1155" y="0"/>
                  </a:lnTo>
                </a:path>
                <a:path w="3175" h="1905">
                  <a:moveTo>
                    <a:pt x="1562" y="1536"/>
                  </a:moveTo>
                  <a:lnTo>
                    <a:pt x="2717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6082145" y="26442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6084679" y="264697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87" y="0"/>
                  </a:moveTo>
                  <a:lnTo>
                    <a:pt x="1943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6080583" y="26435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6087212" y="26504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84"/>
                  </a:moveTo>
                  <a:lnTo>
                    <a:pt x="577" y="18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6087212" y="26515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6087212" y="26592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6087212" y="26592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6087212" y="26600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6087409" y="26615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6087212" y="26611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6086634" y="2662321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1549" y="0"/>
                  </a:moveTo>
                  <a:lnTo>
                    <a:pt x="2705" y="0"/>
                  </a:lnTo>
                </a:path>
                <a:path w="3175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6087987" y="26634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6085256" y="266270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  <a:path w="2539" h="1269">
                  <a:moveTo>
                    <a:pt x="1955" y="761"/>
                  </a:moveTo>
                  <a:lnTo>
                    <a:pt x="1562" y="761"/>
                  </a:lnTo>
                  <a:lnTo>
                    <a:pt x="1955" y="761"/>
                  </a:lnTo>
                  <a:close/>
                </a:path>
                <a:path w="2539" h="126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6087987" y="26642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6085256" y="2662702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955" y="1536"/>
                  </a:moveTo>
                  <a:lnTo>
                    <a:pt x="1562" y="1536"/>
                  </a:lnTo>
                  <a:lnTo>
                    <a:pt x="1955" y="1536"/>
                  </a:lnTo>
                  <a:close/>
                </a:path>
                <a:path w="2539" h="1905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2539" h="1905">
                  <a:moveTo>
                    <a:pt x="787" y="761"/>
                  </a:moveTo>
                  <a:lnTo>
                    <a:pt x="0" y="761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6085256" y="26627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6085256" y="2663464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1562" y="1536"/>
                  </a:moveTo>
                  <a:lnTo>
                    <a:pt x="1955" y="1536"/>
                  </a:lnTo>
                  <a:lnTo>
                    <a:pt x="1562" y="1536"/>
                  </a:lnTo>
                  <a:close/>
                </a:path>
                <a:path w="2539" h="1905">
                  <a:moveTo>
                    <a:pt x="1955" y="1536"/>
                  </a:moveTo>
                  <a:lnTo>
                    <a:pt x="1562" y="1536"/>
                  </a:lnTo>
                  <a:lnTo>
                    <a:pt x="1955" y="1536"/>
                  </a:lnTo>
                  <a:close/>
                </a:path>
                <a:path w="2539" h="1905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6084679" y="26638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6084482" y="26634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6086044" y="26642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6085256" y="26650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6085256" y="26642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6083116" y="26653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2349" y="0"/>
                  </a:moveTo>
                  <a:lnTo>
                    <a:pt x="3505" y="0"/>
                  </a:lnTo>
                </a:path>
                <a:path w="381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6083116" y="26661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6082920" y="26665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6079021" y="266729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3898" y="774"/>
                  </a:moveTo>
                  <a:lnTo>
                    <a:pt x="3124" y="774"/>
                  </a:lnTo>
                  <a:lnTo>
                    <a:pt x="3898" y="0"/>
                  </a:lnTo>
                  <a:lnTo>
                    <a:pt x="3898" y="774"/>
                  </a:lnTo>
                  <a:close/>
                </a:path>
                <a:path w="4445" h="1905">
                  <a:moveTo>
                    <a:pt x="774" y="1536"/>
                  </a:moveTo>
                  <a:lnTo>
                    <a:pt x="0" y="1536"/>
                  </a:lnTo>
                  <a:lnTo>
                    <a:pt x="77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6078443" y="266922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6077078" y="26688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1168" y="0"/>
                  </a:moveTo>
                  <a:lnTo>
                    <a:pt x="1943" y="0"/>
                  </a:lnTo>
                  <a:lnTo>
                    <a:pt x="1168" y="0"/>
                  </a:lnTo>
                  <a:close/>
                </a:path>
                <a:path w="2539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6076500" y="26742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380" y="0"/>
                  </a:moveTo>
                  <a:lnTo>
                    <a:pt x="1536" y="0"/>
                  </a:lnTo>
                </a:path>
                <a:path w="1904" h="0">
                  <a:moveTo>
                    <a:pt x="380" y="0"/>
                  </a:moveTo>
                  <a:lnTo>
                    <a:pt x="1536" y="0"/>
                  </a:lnTo>
                </a:path>
                <a:path w="1904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6076290" y="267458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6076290" y="26753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6075712" y="26765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6077078" y="2677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6075516" y="267842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30" y="774"/>
                  </a:moveTo>
                  <a:lnTo>
                    <a:pt x="1943" y="774"/>
                  </a:lnTo>
                  <a:lnTo>
                    <a:pt x="2730" y="774"/>
                  </a:lnTo>
                  <a:close/>
                </a:path>
                <a:path w="3175" h="1269">
                  <a:moveTo>
                    <a:pt x="1943" y="0"/>
                  </a:moveTo>
                  <a:lnTo>
                    <a:pt x="1562" y="0"/>
                  </a:lnTo>
                  <a:lnTo>
                    <a:pt x="1943" y="0"/>
                  </a:lnTo>
                  <a:close/>
                </a:path>
                <a:path w="317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3175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3175" h="1269">
                  <a:moveTo>
                    <a:pt x="0" y="774"/>
                  </a:moveTo>
                  <a:lnTo>
                    <a:pt x="774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6075712" y="26793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6077078" y="26795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6077078" y="268035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635" h="0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6074938" y="26793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6077078" y="268035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380" y="0"/>
                  </a:moveTo>
                  <a:lnTo>
                    <a:pt x="0" y="0"/>
                  </a:lnTo>
                  <a:lnTo>
                    <a:pt x="380" y="0"/>
                  </a:lnTo>
                  <a:close/>
                </a:path>
                <a:path w="1270" h="1269">
                  <a:moveTo>
                    <a:pt x="1168" y="761"/>
                  </a:moveTo>
                  <a:lnTo>
                    <a:pt x="380" y="761"/>
                  </a:lnTo>
                  <a:lnTo>
                    <a:pt x="1168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6073953" y="26784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6074728" y="2680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6076290" y="26803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6076290" y="26818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6075516" y="268111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6073953" y="268265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1562" y="761"/>
                  </a:moveTo>
                  <a:lnTo>
                    <a:pt x="774" y="761"/>
                  </a:lnTo>
                  <a:lnTo>
                    <a:pt x="1562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6074728" y="26826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6073953" y="268419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1562" y="0"/>
                  </a:moveTo>
                  <a:lnTo>
                    <a:pt x="2336" y="0"/>
                  </a:lnTo>
                  <a:lnTo>
                    <a:pt x="1562" y="0"/>
                  </a:lnTo>
                  <a:close/>
                </a:path>
                <a:path w="3175" h="1269">
                  <a:moveTo>
                    <a:pt x="3124" y="761"/>
                  </a:moveTo>
                  <a:lnTo>
                    <a:pt x="2336" y="761"/>
                  </a:lnTo>
                  <a:lnTo>
                    <a:pt x="3124" y="761"/>
                  </a:lnTo>
                  <a:close/>
                </a:path>
                <a:path w="3175" h="126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6072601" y="26838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6071617" y="2684190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336" y="0"/>
                  </a:moveTo>
                  <a:lnTo>
                    <a:pt x="1562" y="0"/>
                  </a:lnTo>
                  <a:lnTo>
                    <a:pt x="2336" y="0"/>
                  </a:lnTo>
                  <a:close/>
                </a:path>
                <a:path w="2539" h="1269">
                  <a:moveTo>
                    <a:pt x="774" y="761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77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6071617" y="26849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6071617" y="26857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6071617" y="26849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6071617" y="268648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6350" h="6350">
                  <a:moveTo>
                    <a:pt x="5841" y="4216"/>
                  </a:moveTo>
                  <a:lnTo>
                    <a:pt x="5460" y="4216"/>
                  </a:lnTo>
                  <a:lnTo>
                    <a:pt x="5841" y="4216"/>
                  </a:lnTo>
                  <a:close/>
                </a:path>
                <a:path w="6350" h="6350">
                  <a:moveTo>
                    <a:pt x="3898" y="5753"/>
                  </a:moveTo>
                  <a:lnTo>
                    <a:pt x="4673" y="5753"/>
                  </a:lnTo>
                  <a:lnTo>
                    <a:pt x="3898" y="57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6072391" y="268994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6069280" y="26899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6070054" y="26907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6068492" y="269070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336" y="774"/>
                  </a:moveTo>
                  <a:lnTo>
                    <a:pt x="1562" y="774"/>
                  </a:lnTo>
                  <a:lnTo>
                    <a:pt x="2336" y="774"/>
                  </a:lnTo>
                  <a:close/>
                </a:path>
                <a:path w="2539" h="126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6070054" y="26914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6073179" y="26937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6073179" y="269531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3111" y="1523"/>
                  </a:moveTo>
                  <a:lnTo>
                    <a:pt x="2336" y="1523"/>
                  </a:lnTo>
                  <a:lnTo>
                    <a:pt x="3111" y="1523"/>
                  </a:lnTo>
                  <a:close/>
                </a:path>
                <a:path w="3175" h="190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6070054" y="26922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6078246" y="26983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6072391" y="26945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6069280" y="26922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6074938" y="269722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74" y="0"/>
                  </a:moveTo>
                  <a:lnTo>
                    <a:pt x="1930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6070054" y="2693778"/>
              <a:ext cx="5715" cy="4445"/>
            </a:xfrm>
            <a:custGeom>
              <a:avLst/>
              <a:gdLst/>
              <a:ahLst/>
              <a:cxnLst/>
              <a:rect l="l" t="t" r="r" b="b"/>
              <a:pathLst>
                <a:path w="5714" h="4444">
                  <a:moveTo>
                    <a:pt x="774" y="761"/>
                  </a:moveTo>
                  <a:lnTo>
                    <a:pt x="1562" y="761"/>
                  </a:lnTo>
                  <a:lnTo>
                    <a:pt x="774" y="761"/>
                  </a:lnTo>
                  <a:close/>
                </a:path>
                <a:path w="5714" h="4444">
                  <a:moveTo>
                    <a:pt x="774" y="761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774" y="761"/>
                  </a:lnTo>
                  <a:close/>
                </a:path>
                <a:path w="5714" h="4444">
                  <a:moveTo>
                    <a:pt x="5460" y="3835"/>
                  </a:moveTo>
                  <a:lnTo>
                    <a:pt x="4673" y="3835"/>
                  </a:lnTo>
                  <a:lnTo>
                    <a:pt x="5460" y="383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6078246" y="26995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6071617" y="26960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6078246" y="27002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6074728" y="26987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6079218" y="2703748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0" y="0"/>
                  </a:moveTo>
                  <a:lnTo>
                    <a:pt x="1155" y="0"/>
                  </a:lnTo>
                </a:path>
                <a:path w="3175" h="1905">
                  <a:moveTo>
                    <a:pt x="0" y="0"/>
                  </a:moveTo>
                  <a:lnTo>
                    <a:pt x="1155" y="0"/>
                  </a:lnTo>
                </a:path>
                <a:path w="3175" h="1905">
                  <a:moveTo>
                    <a:pt x="1562" y="1536"/>
                  </a:moveTo>
                  <a:lnTo>
                    <a:pt x="2717" y="153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6078246" y="27041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6080583" y="27049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6079795" y="270566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562" y="0"/>
                  </a:moveTo>
                  <a:lnTo>
                    <a:pt x="787" y="0"/>
                  </a:lnTo>
                  <a:lnTo>
                    <a:pt x="1562" y="0"/>
                  </a:lnTo>
                  <a:close/>
                </a:path>
                <a:path w="1904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6075516" y="27056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6075516" y="27072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6564151" y="3104152"/>
              <a:ext cx="59055" cy="109855"/>
            </a:xfrm>
            <a:custGeom>
              <a:avLst/>
              <a:gdLst/>
              <a:ahLst/>
              <a:cxnLst/>
              <a:rect l="l" t="t" r="r" b="b"/>
              <a:pathLst>
                <a:path w="59054" h="109855">
                  <a:moveTo>
                    <a:pt x="8229" y="108584"/>
                  </a:moveTo>
                  <a:lnTo>
                    <a:pt x="6667" y="108584"/>
                  </a:lnTo>
                  <a:lnTo>
                    <a:pt x="7454" y="109346"/>
                  </a:lnTo>
                  <a:lnTo>
                    <a:pt x="8229" y="108584"/>
                  </a:lnTo>
                  <a:close/>
                </a:path>
                <a:path w="59054" h="109855">
                  <a:moveTo>
                    <a:pt x="9016" y="108584"/>
                  </a:moveTo>
                  <a:lnTo>
                    <a:pt x="8229" y="108584"/>
                  </a:lnTo>
                  <a:lnTo>
                    <a:pt x="8229" y="109346"/>
                  </a:lnTo>
                  <a:lnTo>
                    <a:pt x="9016" y="108584"/>
                  </a:lnTo>
                  <a:close/>
                </a:path>
                <a:path w="59054" h="109855">
                  <a:moveTo>
                    <a:pt x="9804" y="107822"/>
                  </a:moveTo>
                  <a:lnTo>
                    <a:pt x="6273" y="107822"/>
                  </a:lnTo>
                  <a:lnTo>
                    <a:pt x="6273" y="108584"/>
                  </a:lnTo>
                  <a:lnTo>
                    <a:pt x="9804" y="108584"/>
                  </a:lnTo>
                  <a:lnTo>
                    <a:pt x="9804" y="107822"/>
                  </a:lnTo>
                  <a:close/>
                </a:path>
                <a:path w="59054" h="109855">
                  <a:moveTo>
                    <a:pt x="10591" y="107060"/>
                  </a:moveTo>
                  <a:lnTo>
                    <a:pt x="5499" y="107060"/>
                  </a:lnTo>
                  <a:lnTo>
                    <a:pt x="5499" y="107822"/>
                  </a:lnTo>
                  <a:lnTo>
                    <a:pt x="10591" y="107822"/>
                  </a:lnTo>
                  <a:lnTo>
                    <a:pt x="10591" y="107060"/>
                  </a:lnTo>
                  <a:close/>
                </a:path>
                <a:path w="59054" h="109855">
                  <a:moveTo>
                    <a:pt x="12153" y="101726"/>
                  </a:moveTo>
                  <a:lnTo>
                    <a:pt x="0" y="101726"/>
                  </a:lnTo>
                  <a:lnTo>
                    <a:pt x="0" y="102488"/>
                  </a:lnTo>
                  <a:lnTo>
                    <a:pt x="787" y="103250"/>
                  </a:lnTo>
                  <a:lnTo>
                    <a:pt x="787" y="104012"/>
                  </a:lnTo>
                  <a:lnTo>
                    <a:pt x="2362" y="104012"/>
                  </a:lnTo>
                  <a:lnTo>
                    <a:pt x="3136" y="104774"/>
                  </a:lnTo>
                  <a:lnTo>
                    <a:pt x="3924" y="104774"/>
                  </a:lnTo>
                  <a:lnTo>
                    <a:pt x="3924" y="105536"/>
                  </a:lnTo>
                  <a:lnTo>
                    <a:pt x="3136" y="106298"/>
                  </a:lnTo>
                  <a:lnTo>
                    <a:pt x="3924" y="106298"/>
                  </a:lnTo>
                  <a:lnTo>
                    <a:pt x="3924" y="107060"/>
                  </a:lnTo>
                  <a:lnTo>
                    <a:pt x="11366" y="107060"/>
                  </a:lnTo>
                  <a:lnTo>
                    <a:pt x="11366" y="102488"/>
                  </a:lnTo>
                  <a:lnTo>
                    <a:pt x="12153" y="102488"/>
                  </a:lnTo>
                  <a:lnTo>
                    <a:pt x="12153" y="101726"/>
                  </a:lnTo>
                  <a:close/>
                </a:path>
                <a:path w="59054" h="109855">
                  <a:moveTo>
                    <a:pt x="27050" y="101726"/>
                  </a:moveTo>
                  <a:lnTo>
                    <a:pt x="22732" y="101726"/>
                  </a:lnTo>
                  <a:lnTo>
                    <a:pt x="24307" y="103250"/>
                  </a:lnTo>
                  <a:lnTo>
                    <a:pt x="24307" y="104012"/>
                  </a:lnTo>
                  <a:lnTo>
                    <a:pt x="25082" y="103250"/>
                  </a:lnTo>
                  <a:lnTo>
                    <a:pt x="25476" y="103250"/>
                  </a:lnTo>
                  <a:lnTo>
                    <a:pt x="27050" y="101726"/>
                  </a:lnTo>
                  <a:close/>
                </a:path>
                <a:path w="59054" h="109855">
                  <a:moveTo>
                    <a:pt x="27838" y="99821"/>
                  </a:moveTo>
                  <a:lnTo>
                    <a:pt x="19608" y="99821"/>
                  </a:lnTo>
                  <a:lnTo>
                    <a:pt x="19608" y="101726"/>
                  </a:lnTo>
                  <a:lnTo>
                    <a:pt x="18821" y="102488"/>
                  </a:lnTo>
                  <a:lnTo>
                    <a:pt x="19608" y="103250"/>
                  </a:lnTo>
                  <a:lnTo>
                    <a:pt x="20383" y="102488"/>
                  </a:lnTo>
                  <a:lnTo>
                    <a:pt x="20383" y="101726"/>
                  </a:lnTo>
                  <a:lnTo>
                    <a:pt x="27050" y="101726"/>
                  </a:lnTo>
                  <a:lnTo>
                    <a:pt x="27050" y="100964"/>
                  </a:lnTo>
                  <a:lnTo>
                    <a:pt x="27838" y="100583"/>
                  </a:lnTo>
                  <a:lnTo>
                    <a:pt x="27838" y="99821"/>
                  </a:lnTo>
                  <a:close/>
                </a:path>
                <a:path w="59054" h="109855">
                  <a:moveTo>
                    <a:pt x="14503" y="101726"/>
                  </a:moveTo>
                  <a:lnTo>
                    <a:pt x="13728" y="101726"/>
                  </a:lnTo>
                  <a:lnTo>
                    <a:pt x="14503" y="102488"/>
                  </a:lnTo>
                  <a:lnTo>
                    <a:pt x="14503" y="101726"/>
                  </a:lnTo>
                  <a:close/>
                </a:path>
                <a:path w="59054" h="109855">
                  <a:moveTo>
                    <a:pt x="15684" y="101726"/>
                  </a:moveTo>
                  <a:lnTo>
                    <a:pt x="15290" y="101726"/>
                  </a:lnTo>
                  <a:lnTo>
                    <a:pt x="15290" y="102488"/>
                  </a:lnTo>
                  <a:lnTo>
                    <a:pt x="15684" y="101726"/>
                  </a:lnTo>
                  <a:close/>
                </a:path>
                <a:path w="59054" h="109855">
                  <a:moveTo>
                    <a:pt x="29400" y="98297"/>
                  </a:moveTo>
                  <a:lnTo>
                    <a:pt x="3136" y="98297"/>
                  </a:lnTo>
                  <a:lnTo>
                    <a:pt x="3136" y="99059"/>
                  </a:lnTo>
                  <a:lnTo>
                    <a:pt x="2362" y="99059"/>
                  </a:lnTo>
                  <a:lnTo>
                    <a:pt x="2362" y="100964"/>
                  </a:lnTo>
                  <a:lnTo>
                    <a:pt x="787" y="100964"/>
                  </a:lnTo>
                  <a:lnTo>
                    <a:pt x="787" y="101726"/>
                  </a:lnTo>
                  <a:lnTo>
                    <a:pt x="17246" y="101726"/>
                  </a:lnTo>
                  <a:lnTo>
                    <a:pt x="17246" y="100583"/>
                  </a:lnTo>
                  <a:lnTo>
                    <a:pt x="18821" y="100583"/>
                  </a:lnTo>
                  <a:lnTo>
                    <a:pt x="18821" y="99821"/>
                  </a:lnTo>
                  <a:lnTo>
                    <a:pt x="28613" y="99821"/>
                  </a:lnTo>
                  <a:lnTo>
                    <a:pt x="28613" y="99059"/>
                  </a:lnTo>
                  <a:lnTo>
                    <a:pt x="29400" y="98297"/>
                  </a:lnTo>
                  <a:close/>
                </a:path>
                <a:path w="59054" h="109855">
                  <a:moveTo>
                    <a:pt x="19608" y="99821"/>
                  </a:moveTo>
                  <a:lnTo>
                    <a:pt x="18821" y="99821"/>
                  </a:lnTo>
                  <a:lnTo>
                    <a:pt x="18821" y="100583"/>
                  </a:lnTo>
                  <a:lnTo>
                    <a:pt x="19608" y="100583"/>
                  </a:lnTo>
                  <a:lnTo>
                    <a:pt x="19608" y="99821"/>
                  </a:lnTo>
                  <a:close/>
                </a:path>
                <a:path w="59054" h="109855">
                  <a:moveTo>
                    <a:pt x="31749" y="98297"/>
                  </a:moveTo>
                  <a:lnTo>
                    <a:pt x="30962" y="98297"/>
                  </a:lnTo>
                  <a:lnTo>
                    <a:pt x="31749" y="99059"/>
                  </a:lnTo>
                  <a:lnTo>
                    <a:pt x="31749" y="98297"/>
                  </a:lnTo>
                  <a:close/>
                </a:path>
                <a:path w="59054" h="109855">
                  <a:moveTo>
                    <a:pt x="31749" y="96011"/>
                  </a:moveTo>
                  <a:lnTo>
                    <a:pt x="3924" y="96011"/>
                  </a:lnTo>
                  <a:lnTo>
                    <a:pt x="3924" y="98297"/>
                  </a:lnTo>
                  <a:lnTo>
                    <a:pt x="32537" y="98297"/>
                  </a:lnTo>
                  <a:lnTo>
                    <a:pt x="31749" y="97535"/>
                  </a:lnTo>
                  <a:lnTo>
                    <a:pt x="31749" y="96011"/>
                  </a:lnTo>
                  <a:close/>
                </a:path>
                <a:path w="59054" h="109855">
                  <a:moveTo>
                    <a:pt x="31749" y="95249"/>
                  </a:moveTo>
                  <a:lnTo>
                    <a:pt x="1574" y="95249"/>
                  </a:lnTo>
                  <a:lnTo>
                    <a:pt x="1574" y="96011"/>
                  </a:lnTo>
                  <a:lnTo>
                    <a:pt x="2362" y="96773"/>
                  </a:lnTo>
                  <a:lnTo>
                    <a:pt x="2362" y="96011"/>
                  </a:lnTo>
                  <a:lnTo>
                    <a:pt x="31749" y="96011"/>
                  </a:lnTo>
                  <a:lnTo>
                    <a:pt x="31749" y="95249"/>
                  </a:lnTo>
                  <a:close/>
                </a:path>
                <a:path w="59054" h="109855">
                  <a:moveTo>
                    <a:pt x="32537" y="90169"/>
                  </a:moveTo>
                  <a:lnTo>
                    <a:pt x="3136" y="90169"/>
                  </a:lnTo>
                  <a:lnTo>
                    <a:pt x="2362" y="90931"/>
                  </a:lnTo>
                  <a:lnTo>
                    <a:pt x="2362" y="92074"/>
                  </a:lnTo>
                  <a:lnTo>
                    <a:pt x="1574" y="92836"/>
                  </a:lnTo>
                  <a:lnTo>
                    <a:pt x="1574" y="93598"/>
                  </a:lnTo>
                  <a:lnTo>
                    <a:pt x="787" y="94487"/>
                  </a:lnTo>
                  <a:lnTo>
                    <a:pt x="0" y="94487"/>
                  </a:lnTo>
                  <a:lnTo>
                    <a:pt x="0" y="96011"/>
                  </a:lnTo>
                  <a:lnTo>
                    <a:pt x="787" y="96011"/>
                  </a:lnTo>
                  <a:lnTo>
                    <a:pt x="787" y="95249"/>
                  </a:lnTo>
                  <a:lnTo>
                    <a:pt x="31749" y="95249"/>
                  </a:lnTo>
                  <a:lnTo>
                    <a:pt x="31749" y="92836"/>
                  </a:lnTo>
                  <a:lnTo>
                    <a:pt x="30962" y="92836"/>
                  </a:lnTo>
                  <a:lnTo>
                    <a:pt x="30962" y="92074"/>
                  </a:lnTo>
                  <a:lnTo>
                    <a:pt x="31749" y="91312"/>
                  </a:lnTo>
                  <a:lnTo>
                    <a:pt x="31749" y="90931"/>
                  </a:lnTo>
                  <a:lnTo>
                    <a:pt x="32537" y="90169"/>
                  </a:lnTo>
                  <a:close/>
                </a:path>
                <a:path w="59054" h="109855">
                  <a:moveTo>
                    <a:pt x="32537" y="88645"/>
                  </a:moveTo>
                  <a:lnTo>
                    <a:pt x="3924" y="88645"/>
                  </a:lnTo>
                  <a:lnTo>
                    <a:pt x="3924" y="90169"/>
                  </a:lnTo>
                  <a:lnTo>
                    <a:pt x="33312" y="90169"/>
                  </a:lnTo>
                  <a:lnTo>
                    <a:pt x="33312" y="89407"/>
                  </a:lnTo>
                  <a:lnTo>
                    <a:pt x="32537" y="88645"/>
                  </a:lnTo>
                  <a:close/>
                </a:path>
                <a:path w="59054" h="109855">
                  <a:moveTo>
                    <a:pt x="5499" y="87883"/>
                  </a:moveTo>
                  <a:lnTo>
                    <a:pt x="4711" y="88645"/>
                  </a:lnTo>
                  <a:lnTo>
                    <a:pt x="5499" y="88645"/>
                  </a:lnTo>
                  <a:lnTo>
                    <a:pt x="5499" y="87883"/>
                  </a:lnTo>
                  <a:close/>
                </a:path>
                <a:path w="59054" h="109855">
                  <a:moveTo>
                    <a:pt x="32537" y="87883"/>
                  </a:moveTo>
                  <a:lnTo>
                    <a:pt x="6273" y="87883"/>
                  </a:lnTo>
                  <a:lnTo>
                    <a:pt x="6273" y="88645"/>
                  </a:lnTo>
                  <a:lnTo>
                    <a:pt x="33312" y="88645"/>
                  </a:lnTo>
                  <a:lnTo>
                    <a:pt x="32537" y="87883"/>
                  </a:lnTo>
                  <a:close/>
                </a:path>
                <a:path w="59054" h="109855">
                  <a:moveTo>
                    <a:pt x="34886" y="87121"/>
                  </a:moveTo>
                  <a:lnTo>
                    <a:pt x="6667" y="87121"/>
                  </a:lnTo>
                  <a:lnTo>
                    <a:pt x="6667" y="87883"/>
                  </a:lnTo>
                  <a:lnTo>
                    <a:pt x="34099" y="87883"/>
                  </a:lnTo>
                  <a:lnTo>
                    <a:pt x="34886" y="87121"/>
                  </a:lnTo>
                  <a:close/>
                </a:path>
                <a:path w="59054" h="109855">
                  <a:moveTo>
                    <a:pt x="8229" y="85597"/>
                  </a:moveTo>
                  <a:lnTo>
                    <a:pt x="8229" y="87121"/>
                  </a:lnTo>
                  <a:lnTo>
                    <a:pt x="35280" y="87121"/>
                  </a:lnTo>
                  <a:lnTo>
                    <a:pt x="35280" y="86359"/>
                  </a:lnTo>
                  <a:lnTo>
                    <a:pt x="9016" y="86359"/>
                  </a:lnTo>
                  <a:lnTo>
                    <a:pt x="8229" y="85597"/>
                  </a:lnTo>
                  <a:close/>
                </a:path>
                <a:path w="59054" h="109855">
                  <a:moveTo>
                    <a:pt x="46647" y="75183"/>
                  </a:moveTo>
                  <a:lnTo>
                    <a:pt x="18821" y="75183"/>
                  </a:lnTo>
                  <a:lnTo>
                    <a:pt x="17246" y="76707"/>
                  </a:lnTo>
                  <a:lnTo>
                    <a:pt x="17246" y="77596"/>
                  </a:lnTo>
                  <a:lnTo>
                    <a:pt x="16471" y="77596"/>
                  </a:lnTo>
                  <a:lnTo>
                    <a:pt x="16471" y="78231"/>
                  </a:lnTo>
                  <a:lnTo>
                    <a:pt x="15684" y="78231"/>
                  </a:lnTo>
                  <a:lnTo>
                    <a:pt x="15684" y="79120"/>
                  </a:lnTo>
                  <a:lnTo>
                    <a:pt x="14503" y="79882"/>
                  </a:lnTo>
                  <a:lnTo>
                    <a:pt x="12941" y="81406"/>
                  </a:lnTo>
                  <a:lnTo>
                    <a:pt x="12941" y="81787"/>
                  </a:lnTo>
                  <a:lnTo>
                    <a:pt x="13728" y="81787"/>
                  </a:lnTo>
                  <a:lnTo>
                    <a:pt x="13728" y="82549"/>
                  </a:lnTo>
                  <a:lnTo>
                    <a:pt x="12941" y="82549"/>
                  </a:lnTo>
                  <a:lnTo>
                    <a:pt x="12941" y="84073"/>
                  </a:lnTo>
                  <a:lnTo>
                    <a:pt x="11366" y="84073"/>
                  </a:lnTo>
                  <a:lnTo>
                    <a:pt x="11366" y="84835"/>
                  </a:lnTo>
                  <a:lnTo>
                    <a:pt x="10591" y="84835"/>
                  </a:lnTo>
                  <a:lnTo>
                    <a:pt x="10591" y="85597"/>
                  </a:lnTo>
                  <a:lnTo>
                    <a:pt x="9016" y="85597"/>
                  </a:lnTo>
                  <a:lnTo>
                    <a:pt x="9016" y="86359"/>
                  </a:lnTo>
                  <a:lnTo>
                    <a:pt x="36067" y="86359"/>
                  </a:lnTo>
                  <a:lnTo>
                    <a:pt x="36067" y="87121"/>
                  </a:lnTo>
                  <a:lnTo>
                    <a:pt x="37630" y="87121"/>
                  </a:lnTo>
                  <a:lnTo>
                    <a:pt x="37630" y="86359"/>
                  </a:lnTo>
                  <a:lnTo>
                    <a:pt x="38417" y="85597"/>
                  </a:lnTo>
                  <a:lnTo>
                    <a:pt x="38417" y="84835"/>
                  </a:lnTo>
                  <a:lnTo>
                    <a:pt x="40766" y="82549"/>
                  </a:lnTo>
                  <a:lnTo>
                    <a:pt x="40766" y="81406"/>
                  </a:lnTo>
                  <a:lnTo>
                    <a:pt x="41541" y="79882"/>
                  </a:lnTo>
                  <a:lnTo>
                    <a:pt x="43116" y="77596"/>
                  </a:lnTo>
                  <a:lnTo>
                    <a:pt x="43903" y="75945"/>
                  </a:lnTo>
                  <a:lnTo>
                    <a:pt x="45859" y="75945"/>
                  </a:lnTo>
                  <a:lnTo>
                    <a:pt x="46647" y="75183"/>
                  </a:lnTo>
                  <a:close/>
                </a:path>
                <a:path w="59054" h="109855">
                  <a:moveTo>
                    <a:pt x="48209" y="75183"/>
                  </a:moveTo>
                  <a:lnTo>
                    <a:pt x="47421" y="75183"/>
                  </a:lnTo>
                  <a:lnTo>
                    <a:pt x="47421" y="75945"/>
                  </a:lnTo>
                  <a:lnTo>
                    <a:pt x="48209" y="75183"/>
                  </a:lnTo>
                  <a:close/>
                </a:path>
                <a:path w="59054" h="109855">
                  <a:moveTo>
                    <a:pt x="50558" y="70230"/>
                  </a:moveTo>
                  <a:lnTo>
                    <a:pt x="20383" y="70230"/>
                  </a:lnTo>
                  <a:lnTo>
                    <a:pt x="20383" y="71754"/>
                  </a:lnTo>
                  <a:lnTo>
                    <a:pt x="19608" y="71754"/>
                  </a:lnTo>
                  <a:lnTo>
                    <a:pt x="19608" y="72135"/>
                  </a:lnTo>
                  <a:lnTo>
                    <a:pt x="18821" y="72135"/>
                  </a:lnTo>
                  <a:lnTo>
                    <a:pt x="18821" y="74421"/>
                  </a:lnTo>
                  <a:lnTo>
                    <a:pt x="19608" y="74421"/>
                  </a:lnTo>
                  <a:lnTo>
                    <a:pt x="19608" y="75183"/>
                  </a:lnTo>
                  <a:lnTo>
                    <a:pt x="48996" y="75183"/>
                  </a:lnTo>
                  <a:lnTo>
                    <a:pt x="48996" y="72897"/>
                  </a:lnTo>
                  <a:lnTo>
                    <a:pt x="49783" y="72897"/>
                  </a:lnTo>
                  <a:lnTo>
                    <a:pt x="49783" y="71754"/>
                  </a:lnTo>
                  <a:lnTo>
                    <a:pt x="50558" y="70992"/>
                  </a:lnTo>
                  <a:lnTo>
                    <a:pt x="50558" y="70230"/>
                  </a:lnTo>
                  <a:close/>
                </a:path>
                <a:path w="59054" h="109855">
                  <a:moveTo>
                    <a:pt x="52920" y="65658"/>
                  </a:moveTo>
                  <a:lnTo>
                    <a:pt x="18821" y="65658"/>
                  </a:lnTo>
                  <a:lnTo>
                    <a:pt x="19608" y="66420"/>
                  </a:lnTo>
                  <a:lnTo>
                    <a:pt x="19608" y="67944"/>
                  </a:lnTo>
                  <a:lnTo>
                    <a:pt x="21170" y="67944"/>
                  </a:lnTo>
                  <a:lnTo>
                    <a:pt x="21170" y="70230"/>
                  </a:lnTo>
                  <a:lnTo>
                    <a:pt x="51346" y="70230"/>
                  </a:lnTo>
                  <a:lnTo>
                    <a:pt x="51346" y="68706"/>
                  </a:lnTo>
                  <a:lnTo>
                    <a:pt x="52133" y="68706"/>
                  </a:lnTo>
                  <a:lnTo>
                    <a:pt x="52133" y="67182"/>
                  </a:lnTo>
                  <a:lnTo>
                    <a:pt x="52920" y="66420"/>
                  </a:lnTo>
                  <a:lnTo>
                    <a:pt x="52920" y="65658"/>
                  </a:lnTo>
                  <a:close/>
                </a:path>
                <a:path w="59054" h="109855">
                  <a:moveTo>
                    <a:pt x="54876" y="61340"/>
                  </a:moveTo>
                  <a:lnTo>
                    <a:pt x="18821" y="61340"/>
                  </a:lnTo>
                  <a:lnTo>
                    <a:pt x="18821" y="62102"/>
                  </a:lnTo>
                  <a:lnTo>
                    <a:pt x="18033" y="62610"/>
                  </a:lnTo>
                  <a:lnTo>
                    <a:pt x="17246" y="63372"/>
                  </a:lnTo>
                  <a:lnTo>
                    <a:pt x="17246" y="65658"/>
                  </a:lnTo>
                  <a:lnTo>
                    <a:pt x="52133" y="65658"/>
                  </a:lnTo>
                  <a:lnTo>
                    <a:pt x="52133" y="62102"/>
                  </a:lnTo>
                  <a:lnTo>
                    <a:pt x="54876" y="62102"/>
                  </a:lnTo>
                  <a:lnTo>
                    <a:pt x="54876" y="61340"/>
                  </a:lnTo>
                  <a:close/>
                </a:path>
                <a:path w="59054" h="109855">
                  <a:moveTo>
                    <a:pt x="58800" y="53720"/>
                  </a:moveTo>
                  <a:lnTo>
                    <a:pt x="17246" y="53720"/>
                  </a:lnTo>
                  <a:lnTo>
                    <a:pt x="18033" y="54482"/>
                  </a:lnTo>
                  <a:lnTo>
                    <a:pt x="18033" y="56006"/>
                  </a:lnTo>
                  <a:lnTo>
                    <a:pt x="18821" y="56006"/>
                  </a:lnTo>
                  <a:lnTo>
                    <a:pt x="18821" y="56768"/>
                  </a:lnTo>
                  <a:lnTo>
                    <a:pt x="19608" y="57530"/>
                  </a:lnTo>
                  <a:lnTo>
                    <a:pt x="19608" y="58292"/>
                  </a:lnTo>
                  <a:lnTo>
                    <a:pt x="18821" y="58292"/>
                  </a:lnTo>
                  <a:lnTo>
                    <a:pt x="18821" y="59816"/>
                  </a:lnTo>
                  <a:lnTo>
                    <a:pt x="19608" y="60578"/>
                  </a:lnTo>
                  <a:lnTo>
                    <a:pt x="19608" y="61340"/>
                  </a:lnTo>
                  <a:lnTo>
                    <a:pt x="55651" y="61340"/>
                  </a:lnTo>
                  <a:lnTo>
                    <a:pt x="56438" y="60578"/>
                  </a:lnTo>
                  <a:lnTo>
                    <a:pt x="56438" y="59816"/>
                  </a:lnTo>
                  <a:lnTo>
                    <a:pt x="57226" y="59816"/>
                  </a:lnTo>
                  <a:lnTo>
                    <a:pt x="57226" y="58292"/>
                  </a:lnTo>
                  <a:lnTo>
                    <a:pt x="58800" y="56768"/>
                  </a:lnTo>
                  <a:lnTo>
                    <a:pt x="58800" y="55244"/>
                  </a:lnTo>
                  <a:lnTo>
                    <a:pt x="58013" y="55244"/>
                  </a:lnTo>
                  <a:lnTo>
                    <a:pt x="58800" y="54482"/>
                  </a:lnTo>
                  <a:lnTo>
                    <a:pt x="58800" y="53720"/>
                  </a:lnTo>
                  <a:close/>
                </a:path>
                <a:path w="59054" h="109855">
                  <a:moveTo>
                    <a:pt x="16471" y="53720"/>
                  </a:moveTo>
                  <a:lnTo>
                    <a:pt x="15684" y="53720"/>
                  </a:lnTo>
                  <a:lnTo>
                    <a:pt x="15684" y="55244"/>
                  </a:lnTo>
                  <a:lnTo>
                    <a:pt x="16471" y="55244"/>
                  </a:lnTo>
                  <a:lnTo>
                    <a:pt x="16471" y="53720"/>
                  </a:lnTo>
                  <a:close/>
                </a:path>
                <a:path w="59054" h="109855">
                  <a:moveTo>
                    <a:pt x="57226" y="52958"/>
                  </a:moveTo>
                  <a:lnTo>
                    <a:pt x="15684" y="52958"/>
                  </a:lnTo>
                  <a:lnTo>
                    <a:pt x="16471" y="53720"/>
                  </a:lnTo>
                  <a:lnTo>
                    <a:pt x="57226" y="53720"/>
                  </a:lnTo>
                  <a:lnTo>
                    <a:pt x="57226" y="52958"/>
                  </a:lnTo>
                  <a:close/>
                </a:path>
                <a:path w="59054" h="109855">
                  <a:moveTo>
                    <a:pt x="53695" y="48767"/>
                  </a:moveTo>
                  <a:lnTo>
                    <a:pt x="17246" y="48767"/>
                  </a:lnTo>
                  <a:lnTo>
                    <a:pt x="17246" y="51815"/>
                  </a:lnTo>
                  <a:lnTo>
                    <a:pt x="16471" y="51815"/>
                  </a:lnTo>
                  <a:lnTo>
                    <a:pt x="16471" y="52958"/>
                  </a:lnTo>
                  <a:lnTo>
                    <a:pt x="56438" y="52958"/>
                  </a:lnTo>
                  <a:lnTo>
                    <a:pt x="56438" y="52577"/>
                  </a:lnTo>
                  <a:lnTo>
                    <a:pt x="55651" y="52577"/>
                  </a:lnTo>
                  <a:lnTo>
                    <a:pt x="54876" y="51815"/>
                  </a:lnTo>
                  <a:lnTo>
                    <a:pt x="54876" y="50291"/>
                  </a:lnTo>
                  <a:lnTo>
                    <a:pt x="54089" y="50291"/>
                  </a:lnTo>
                  <a:lnTo>
                    <a:pt x="54089" y="49529"/>
                  </a:lnTo>
                  <a:lnTo>
                    <a:pt x="53695" y="49529"/>
                  </a:lnTo>
                  <a:lnTo>
                    <a:pt x="53695" y="48767"/>
                  </a:lnTo>
                  <a:close/>
                </a:path>
                <a:path w="59054" h="109855">
                  <a:moveTo>
                    <a:pt x="56438" y="51815"/>
                  </a:moveTo>
                  <a:lnTo>
                    <a:pt x="55651" y="51815"/>
                  </a:lnTo>
                  <a:lnTo>
                    <a:pt x="55651" y="52577"/>
                  </a:lnTo>
                  <a:lnTo>
                    <a:pt x="56438" y="52577"/>
                  </a:lnTo>
                  <a:lnTo>
                    <a:pt x="56438" y="51815"/>
                  </a:lnTo>
                  <a:close/>
                </a:path>
                <a:path w="59054" h="109855">
                  <a:moveTo>
                    <a:pt x="54089" y="46354"/>
                  </a:moveTo>
                  <a:lnTo>
                    <a:pt x="18821" y="46354"/>
                  </a:lnTo>
                  <a:lnTo>
                    <a:pt x="19608" y="47243"/>
                  </a:lnTo>
                  <a:lnTo>
                    <a:pt x="18821" y="47243"/>
                  </a:lnTo>
                  <a:lnTo>
                    <a:pt x="18033" y="48005"/>
                  </a:lnTo>
                  <a:lnTo>
                    <a:pt x="18033" y="48767"/>
                  </a:lnTo>
                  <a:lnTo>
                    <a:pt x="54089" y="48767"/>
                  </a:lnTo>
                  <a:lnTo>
                    <a:pt x="54089" y="46354"/>
                  </a:lnTo>
                  <a:close/>
                </a:path>
                <a:path w="59054" h="109855">
                  <a:moveTo>
                    <a:pt x="52920" y="43306"/>
                  </a:moveTo>
                  <a:lnTo>
                    <a:pt x="20383" y="43306"/>
                  </a:lnTo>
                  <a:lnTo>
                    <a:pt x="20383" y="44068"/>
                  </a:lnTo>
                  <a:lnTo>
                    <a:pt x="19608" y="44830"/>
                  </a:lnTo>
                  <a:lnTo>
                    <a:pt x="19608" y="46354"/>
                  </a:lnTo>
                  <a:lnTo>
                    <a:pt x="52920" y="46354"/>
                  </a:lnTo>
                  <a:lnTo>
                    <a:pt x="52920" y="43306"/>
                  </a:lnTo>
                  <a:close/>
                </a:path>
                <a:path w="59054" h="109855">
                  <a:moveTo>
                    <a:pt x="52133" y="42163"/>
                  </a:moveTo>
                  <a:lnTo>
                    <a:pt x="22732" y="42163"/>
                  </a:lnTo>
                  <a:lnTo>
                    <a:pt x="22732" y="43306"/>
                  </a:lnTo>
                  <a:lnTo>
                    <a:pt x="52133" y="43306"/>
                  </a:lnTo>
                  <a:lnTo>
                    <a:pt x="52133" y="42925"/>
                  </a:lnTo>
                  <a:lnTo>
                    <a:pt x="52920" y="42925"/>
                  </a:lnTo>
                  <a:lnTo>
                    <a:pt x="52133" y="42163"/>
                  </a:lnTo>
                  <a:close/>
                </a:path>
                <a:path w="59054" h="109855">
                  <a:moveTo>
                    <a:pt x="54089" y="39115"/>
                  </a:moveTo>
                  <a:lnTo>
                    <a:pt x="22732" y="39115"/>
                  </a:lnTo>
                  <a:lnTo>
                    <a:pt x="22732" y="40639"/>
                  </a:lnTo>
                  <a:lnTo>
                    <a:pt x="21958" y="41401"/>
                  </a:lnTo>
                  <a:lnTo>
                    <a:pt x="21958" y="42163"/>
                  </a:lnTo>
                  <a:lnTo>
                    <a:pt x="53695" y="42163"/>
                  </a:lnTo>
                  <a:lnTo>
                    <a:pt x="53695" y="40639"/>
                  </a:lnTo>
                  <a:lnTo>
                    <a:pt x="54089" y="40639"/>
                  </a:lnTo>
                  <a:lnTo>
                    <a:pt x="54089" y="39115"/>
                  </a:lnTo>
                  <a:close/>
                </a:path>
                <a:path w="59054" h="109855">
                  <a:moveTo>
                    <a:pt x="50558" y="28701"/>
                  </a:moveTo>
                  <a:lnTo>
                    <a:pt x="22732" y="28701"/>
                  </a:lnTo>
                  <a:lnTo>
                    <a:pt x="22732" y="30225"/>
                  </a:lnTo>
                  <a:lnTo>
                    <a:pt x="23520" y="30225"/>
                  </a:lnTo>
                  <a:lnTo>
                    <a:pt x="23520" y="32638"/>
                  </a:lnTo>
                  <a:lnTo>
                    <a:pt x="22732" y="32638"/>
                  </a:lnTo>
                  <a:lnTo>
                    <a:pt x="22732" y="34543"/>
                  </a:lnTo>
                  <a:lnTo>
                    <a:pt x="21958" y="34543"/>
                  </a:lnTo>
                  <a:lnTo>
                    <a:pt x="21170" y="35305"/>
                  </a:lnTo>
                  <a:lnTo>
                    <a:pt x="20383" y="35305"/>
                  </a:lnTo>
                  <a:lnTo>
                    <a:pt x="20383" y="39877"/>
                  </a:lnTo>
                  <a:lnTo>
                    <a:pt x="21170" y="39115"/>
                  </a:lnTo>
                  <a:lnTo>
                    <a:pt x="54089" y="39115"/>
                  </a:lnTo>
                  <a:lnTo>
                    <a:pt x="54089" y="36829"/>
                  </a:lnTo>
                  <a:lnTo>
                    <a:pt x="53695" y="36067"/>
                  </a:lnTo>
                  <a:lnTo>
                    <a:pt x="53695" y="35305"/>
                  </a:lnTo>
                  <a:lnTo>
                    <a:pt x="52920" y="33781"/>
                  </a:lnTo>
                  <a:lnTo>
                    <a:pt x="52920" y="32638"/>
                  </a:lnTo>
                  <a:lnTo>
                    <a:pt x="52133" y="31876"/>
                  </a:lnTo>
                  <a:lnTo>
                    <a:pt x="52133" y="30987"/>
                  </a:lnTo>
                  <a:lnTo>
                    <a:pt x="51346" y="30225"/>
                  </a:lnTo>
                  <a:lnTo>
                    <a:pt x="51346" y="29590"/>
                  </a:lnTo>
                  <a:lnTo>
                    <a:pt x="50558" y="29590"/>
                  </a:lnTo>
                  <a:lnTo>
                    <a:pt x="50558" y="28701"/>
                  </a:lnTo>
                  <a:close/>
                </a:path>
                <a:path w="59054" h="109855">
                  <a:moveTo>
                    <a:pt x="16471" y="27939"/>
                  </a:moveTo>
                  <a:lnTo>
                    <a:pt x="13728" y="27939"/>
                  </a:lnTo>
                  <a:lnTo>
                    <a:pt x="15290" y="29590"/>
                  </a:lnTo>
                  <a:lnTo>
                    <a:pt x="15290" y="30225"/>
                  </a:lnTo>
                  <a:lnTo>
                    <a:pt x="15684" y="30225"/>
                  </a:lnTo>
                  <a:lnTo>
                    <a:pt x="15684" y="28701"/>
                  </a:lnTo>
                  <a:lnTo>
                    <a:pt x="16471" y="28701"/>
                  </a:lnTo>
                  <a:lnTo>
                    <a:pt x="16471" y="27939"/>
                  </a:lnTo>
                  <a:close/>
                </a:path>
                <a:path w="59054" h="109855">
                  <a:moveTo>
                    <a:pt x="41541" y="12572"/>
                  </a:moveTo>
                  <a:lnTo>
                    <a:pt x="17246" y="12572"/>
                  </a:lnTo>
                  <a:lnTo>
                    <a:pt x="17246" y="14096"/>
                  </a:lnTo>
                  <a:lnTo>
                    <a:pt x="18033" y="14096"/>
                  </a:lnTo>
                  <a:lnTo>
                    <a:pt x="18033" y="16890"/>
                  </a:lnTo>
                  <a:lnTo>
                    <a:pt x="17246" y="17652"/>
                  </a:lnTo>
                  <a:lnTo>
                    <a:pt x="16471" y="17652"/>
                  </a:lnTo>
                  <a:lnTo>
                    <a:pt x="16471" y="19176"/>
                  </a:lnTo>
                  <a:lnTo>
                    <a:pt x="15684" y="19176"/>
                  </a:lnTo>
                  <a:lnTo>
                    <a:pt x="15684" y="21462"/>
                  </a:lnTo>
                  <a:lnTo>
                    <a:pt x="15290" y="21462"/>
                  </a:lnTo>
                  <a:lnTo>
                    <a:pt x="15290" y="22986"/>
                  </a:lnTo>
                  <a:lnTo>
                    <a:pt x="15684" y="23748"/>
                  </a:lnTo>
                  <a:lnTo>
                    <a:pt x="15290" y="23748"/>
                  </a:lnTo>
                  <a:lnTo>
                    <a:pt x="15290" y="24891"/>
                  </a:lnTo>
                  <a:lnTo>
                    <a:pt x="14503" y="24891"/>
                  </a:lnTo>
                  <a:lnTo>
                    <a:pt x="14503" y="26415"/>
                  </a:lnTo>
                  <a:lnTo>
                    <a:pt x="18821" y="26415"/>
                  </a:lnTo>
                  <a:lnTo>
                    <a:pt x="18821" y="27177"/>
                  </a:lnTo>
                  <a:lnTo>
                    <a:pt x="19608" y="27939"/>
                  </a:lnTo>
                  <a:lnTo>
                    <a:pt x="19608" y="29590"/>
                  </a:lnTo>
                  <a:lnTo>
                    <a:pt x="20383" y="29590"/>
                  </a:lnTo>
                  <a:lnTo>
                    <a:pt x="20383" y="30225"/>
                  </a:lnTo>
                  <a:lnTo>
                    <a:pt x="21958" y="28701"/>
                  </a:lnTo>
                  <a:lnTo>
                    <a:pt x="50558" y="28701"/>
                  </a:lnTo>
                  <a:lnTo>
                    <a:pt x="50558" y="25653"/>
                  </a:lnTo>
                  <a:lnTo>
                    <a:pt x="48996" y="24129"/>
                  </a:lnTo>
                  <a:lnTo>
                    <a:pt x="48209" y="23748"/>
                  </a:lnTo>
                  <a:lnTo>
                    <a:pt x="46647" y="22224"/>
                  </a:lnTo>
                  <a:lnTo>
                    <a:pt x="46647" y="16890"/>
                  </a:lnTo>
                  <a:lnTo>
                    <a:pt x="45859" y="16890"/>
                  </a:lnTo>
                  <a:lnTo>
                    <a:pt x="45072" y="16128"/>
                  </a:lnTo>
                  <a:lnTo>
                    <a:pt x="44297" y="16128"/>
                  </a:lnTo>
                  <a:lnTo>
                    <a:pt x="44297" y="15366"/>
                  </a:lnTo>
                  <a:lnTo>
                    <a:pt x="41541" y="15366"/>
                  </a:lnTo>
                  <a:lnTo>
                    <a:pt x="41541" y="12572"/>
                  </a:lnTo>
                  <a:close/>
                </a:path>
                <a:path w="59054" h="109855">
                  <a:moveTo>
                    <a:pt x="17246" y="27177"/>
                  </a:moveTo>
                  <a:lnTo>
                    <a:pt x="12153" y="27177"/>
                  </a:lnTo>
                  <a:lnTo>
                    <a:pt x="12153" y="27939"/>
                  </a:lnTo>
                  <a:lnTo>
                    <a:pt x="17246" y="27939"/>
                  </a:lnTo>
                  <a:lnTo>
                    <a:pt x="17246" y="27177"/>
                  </a:lnTo>
                  <a:close/>
                </a:path>
                <a:path w="59054" h="109855">
                  <a:moveTo>
                    <a:pt x="18033" y="26415"/>
                  </a:moveTo>
                  <a:lnTo>
                    <a:pt x="13728" y="26415"/>
                  </a:lnTo>
                  <a:lnTo>
                    <a:pt x="13728" y="27177"/>
                  </a:lnTo>
                  <a:lnTo>
                    <a:pt x="18033" y="27177"/>
                  </a:lnTo>
                  <a:lnTo>
                    <a:pt x="18033" y="26415"/>
                  </a:lnTo>
                  <a:close/>
                </a:path>
                <a:path w="59054" h="109855">
                  <a:moveTo>
                    <a:pt x="44297" y="14477"/>
                  </a:moveTo>
                  <a:lnTo>
                    <a:pt x="43903" y="14477"/>
                  </a:lnTo>
                  <a:lnTo>
                    <a:pt x="43116" y="15366"/>
                  </a:lnTo>
                  <a:lnTo>
                    <a:pt x="44297" y="15366"/>
                  </a:lnTo>
                  <a:lnTo>
                    <a:pt x="44297" y="14477"/>
                  </a:lnTo>
                  <a:close/>
                </a:path>
                <a:path w="59054" h="109855">
                  <a:moveTo>
                    <a:pt x="18033" y="14096"/>
                  </a:moveTo>
                  <a:lnTo>
                    <a:pt x="16471" y="14096"/>
                  </a:lnTo>
                  <a:lnTo>
                    <a:pt x="17246" y="14477"/>
                  </a:lnTo>
                  <a:lnTo>
                    <a:pt x="18033" y="14096"/>
                  </a:lnTo>
                  <a:close/>
                </a:path>
                <a:path w="59054" h="109855">
                  <a:moveTo>
                    <a:pt x="26263" y="11048"/>
                  </a:moveTo>
                  <a:lnTo>
                    <a:pt x="16471" y="11048"/>
                  </a:lnTo>
                  <a:lnTo>
                    <a:pt x="16471" y="12572"/>
                  </a:lnTo>
                  <a:lnTo>
                    <a:pt x="30962" y="12572"/>
                  </a:lnTo>
                  <a:lnTo>
                    <a:pt x="30575" y="11810"/>
                  </a:lnTo>
                  <a:lnTo>
                    <a:pt x="26263" y="11810"/>
                  </a:lnTo>
                  <a:lnTo>
                    <a:pt x="26263" y="11048"/>
                  </a:lnTo>
                  <a:close/>
                </a:path>
                <a:path w="59054" h="109855">
                  <a:moveTo>
                    <a:pt x="41541" y="11048"/>
                  </a:moveTo>
                  <a:lnTo>
                    <a:pt x="30962" y="11048"/>
                  </a:lnTo>
                  <a:lnTo>
                    <a:pt x="31749" y="11810"/>
                  </a:lnTo>
                  <a:lnTo>
                    <a:pt x="31749" y="12572"/>
                  </a:lnTo>
                  <a:lnTo>
                    <a:pt x="42329" y="12572"/>
                  </a:lnTo>
                  <a:lnTo>
                    <a:pt x="41541" y="11810"/>
                  </a:lnTo>
                  <a:lnTo>
                    <a:pt x="41541" y="11048"/>
                  </a:lnTo>
                  <a:close/>
                </a:path>
                <a:path w="59054" h="109855">
                  <a:moveTo>
                    <a:pt x="30187" y="10286"/>
                  </a:moveTo>
                  <a:lnTo>
                    <a:pt x="27050" y="10286"/>
                  </a:lnTo>
                  <a:lnTo>
                    <a:pt x="27050" y="11810"/>
                  </a:lnTo>
                  <a:lnTo>
                    <a:pt x="30575" y="11810"/>
                  </a:lnTo>
                  <a:lnTo>
                    <a:pt x="30187" y="11048"/>
                  </a:lnTo>
                  <a:lnTo>
                    <a:pt x="30187" y="10286"/>
                  </a:lnTo>
                  <a:close/>
                </a:path>
                <a:path w="59054" h="109855">
                  <a:moveTo>
                    <a:pt x="22732" y="3047"/>
                  </a:moveTo>
                  <a:lnTo>
                    <a:pt x="15290" y="3047"/>
                  </a:lnTo>
                  <a:lnTo>
                    <a:pt x="15290" y="3809"/>
                  </a:lnTo>
                  <a:lnTo>
                    <a:pt x="14503" y="3809"/>
                  </a:lnTo>
                  <a:lnTo>
                    <a:pt x="15290" y="4571"/>
                  </a:lnTo>
                  <a:lnTo>
                    <a:pt x="15290" y="5714"/>
                  </a:lnTo>
                  <a:lnTo>
                    <a:pt x="15684" y="6476"/>
                  </a:lnTo>
                  <a:lnTo>
                    <a:pt x="15684" y="11048"/>
                  </a:lnTo>
                  <a:lnTo>
                    <a:pt x="25476" y="11048"/>
                  </a:lnTo>
                  <a:lnTo>
                    <a:pt x="25476" y="8762"/>
                  </a:lnTo>
                  <a:lnTo>
                    <a:pt x="22732" y="8762"/>
                  </a:lnTo>
                  <a:lnTo>
                    <a:pt x="22732" y="8000"/>
                  </a:lnTo>
                  <a:lnTo>
                    <a:pt x="23520" y="7238"/>
                  </a:lnTo>
                  <a:lnTo>
                    <a:pt x="21958" y="5714"/>
                  </a:lnTo>
                  <a:lnTo>
                    <a:pt x="22732" y="3809"/>
                  </a:lnTo>
                  <a:lnTo>
                    <a:pt x="22732" y="3047"/>
                  </a:lnTo>
                  <a:close/>
                </a:path>
                <a:path w="59054" h="109855">
                  <a:moveTo>
                    <a:pt x="38417" y="10286"/>
                  </a:moveTo>
                  <a:lnTo>
                    <a:pt x="31749" y="10286"/>
                  </a:lnTo>
                  <a:lnTo>
                    <a:pt x="31749" y="11048"/>
                  </a:lnTo>
                  <a:lnTo>
                    <a:pt x="38417" y="11048"/>
                  </a:lnTo>
                  <a:lnTo>
                    <a:pt x="38417" y="10286"/>
                  </a:lnTo>
                  <a:close/>
                </a:path>
                <a:path w="59054" h="109855">
                  <a:moveTo>
                    <a:pt x="39192" y="10286"/>
                  </a:moveTo>
                  <a:lnTo>
                    <a:pt x="38417" y="10286"/>
                  </a:lnTo>
                  <a:lnTo>
                    <a:pt x="38417" y="11048"/>
                  </a:lnTo>
                  <a:lnTo>
                    <a:pt x="39192" y="11048"/>
                  </a:lnTo>
                  <a:lnTo>
                    <a:pt x="39192" y="10286"/>
                  </a:lnTo>
                  <a:close/>
                </a:path>
                <a:path w="59054" h="109855">
                  <a:moveTo>
                    <a:pt x="39979" y="10286"/>
                  </a:moveTo>
                  <a:lnTo>
                    <a:pt x="39192" y="11048"/>
                  </a:lnTo>
                  <a:lnTo>
                    <a:pt x="39979" y="11048"/>
                  </a:lnTo>
                  <a:lnTo>
                    <a:pt x="39979" y="10286"/>
                  </a:lnTo>
                  <a:close/>
                </a:path>
                <a:path w="59054" h="109855">
                  <a:moveTo>
                    <a:pt x="36842" y="9524"/>
                  </a:moveTo>
                  <a:lnTo>
                    <a:pt x="33312" y="9524"/>
                  </a:lnTo>
                  <a:lnTo>
                    <a:pt x="33312" y="10286"/>
                  </a:lnTo>
                  <a:lnTo>
                    <a:pt x="36842" y="10286"/>
                  </a:lnTo>
                  <a:lnTo>
                    <a:pt x="36842" y="9524"/>
                  </a:lnTo>
                  <a:close/>
                </a:path>
                <a:path w="59054" h="109855">
                  <a:moveTo>
                    <a:pt x="20383" y="1523"/>
                  </a:moveTo>
                  <a:lnTo>
                    <a:pt x="15684" y="1523"/>
                  </a:lnTo>
                  <a:lnTo>
                    <a:pt x="15684" y="3047"/>
                  </a:lnTo>
                  <a:lnTo>
                    <a:pt x="21170" y="3047"/>
                  </a:lnTo>
                  <a:lnTo>
                    <a:pt x="20383" y="2285"/>
                  </a:lnTo>
                  <a:lnTo>
                    <a:pt x="20383" y="1523"/>
                  </a:lnTo>
                  <a:close/>
                </a:path>
                <a:path w="59054" h="109855">
                  <a:moveTo>
                    <a:pt x="18821" y="0"/>
                  </a:moveTo>
                  <a:lnTo>
                    <a:pt x="17246" y="0"/>
                  </a:lnTo>
                  <a:lnTo>
                    <a:pt x="17246" y="761"/>
                  </a:lnTo>
                  <a:lnTo>
                    <a:pt x="16471" y="761"/>
                  </a:lnTo>
                  <a:lnTo>
                    <a:pt x="16471" y="1523"/>
                  </a:lnTo>
                  <a:lnTo>
                    <a:pt x="18821" y="1523"/>
                  </a:lnTo>
                  <a:lnTo>
                    <a:pt x="18821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6564151" y="3104038"/>
              <a:ext cx="59055" cy="109855"/>
            </a:xfrm>
            <a:custGeom>
              <a:avLst/>
              <a:gdLst/>
              <a:ahLst/>
              <a:cxnLst/>
              <a:rect l="l" t="t" r="r" b="b"/>
              <a:pathLst>
                <a:path w="59054" h="109855">
                  <a:moveTo>
                    <a:pt x="37630" y="87185"/>
                  </a:moveTo>
                  <a:lnTo>
                    <a:pt x="36842" y="87185"/>
                  </a:lnTo>
                  <a:lnTo>
                    <a:pt x="36067" y="87185"/>
                  </a:lnTo>
                  <a:lnTo>
                    <a:pt x="36067" y="86423"/>
                  </a:lnTo>
                  <a:lnTo>
                    <a:pt x="35280" y="86423"/>
                  </a:lnTo>
                  <a:lnTo>
                    <a:pt x="35280" y="87185"/>
                  </a:lnTo>
                  <a:lnTo>
                    <a:pt x="34886" y="87185"/>
                  </a:lnTo>
                  <a:lnTo>
                    <a:pt x="34099" y="87960"/>
                  </a:lnTo>
                  <a:lnTo>
                    <a:pt x="33312" y="87960"/>
                  </a:lnTo>
                  <a:lnTo>
                    <a:pt x="32537" y="87960"/>
                  </a:lnTo>
                  <a:lnTo>
                    <a:pt x="33312" y="88722"/>
                  </a:lnTo>
                  <a:lnTo>
                    <a:pt x="32537" y="88722"/>
                  </a:lnTo>
                  <a:lnTo>
                    <a:pt x="33312" y="89496"/>
                  </a:lnTo>
                  <a:lnTo>
                    <a:pt x="33312" y="90258"/>
                  </a:lnTo>
                  <a:lnTo>
                    <a:pt x="32537" y="90258"/>
                  </a:lnTo>
                  <a:lnTo>
                    <a:pt x="31749" y="91020"/>
                  </a:lnTo>
                  <a:lnTo>
                    <a:pt x="31749" y="91414"/>
                  </a:lnTo>
                  <a:lnTo>
                    <a:pt x="30962" y="92176"/>
                  </a:lnTo>
                  <a:lnTo>
                    <a:pt x="30962" y="92951"/>
                  </a:lnTo>
                  <a:lnTo>
                    <a:pt x="31749" y="92951"/>
                  </a:lnTo>
                  <a:lnTo>
                    <a:pt x="31749" y="93713"/>
                  </a:lnTo>
                  <a:lnTo>
                    <a:pt x="31749" y="95250"/>
                  </a:lnTo>
                  <a:lnTo>
                    <a:pt x="31749" y="96024"/>
                  </a:lnTo>
                  <a:lnTo>
                    <a:pt x="31749" y="97561"/>
                  </a:lnTo>
                  <a:lnTo>
                    <a:pt x="32537" y="98323"/>
                  </a:lnTo>
                  <a:lnTo>
                    <a:pt x="31749" y="98323"/>
                  </a:lnTo>
                  <a:lnTo>
                    <a:pt x="31749" y="99098"/>
                  </a:lnTo>
                  <a:lnTo>
                    <a:pt x="30962" y="98323"/>
                  </a:lnTo>
                  <a:lnTo>
                    <a:pt x="30187" y="98323"/>
                  </a:lnTo>
                  <a:lnTo>
                    <a:pt x="29400" y="98323"/>
                  </a:lnTo>
                  <a:lnTo>
                    <a:pt x="28613" y="99098"/>
                  </a:lnTo>
                  <a:lnTo>
                    <a:pt x="28613" y="99860"/>
                  </a:lnTo>
                  <a:lnTo>
                    <a:pt x="27838" y="99860"/>
                  </a:lnTo>
                  <a:lnTo>
                    <a:pt x="27838" y="100634"/>
                  </a:lnTo>
                  <a:lnTo>
                    <a:pt x="27050" y="101015"/>
                  </a:lnTo>
                  <a:lnTo>
                    <a:pt x="27050" y="101777"/>
                  </a:lnTo>
                  <a:lnTo>
                    <a:pt x="26263" y="102552"/>
                  </a:lnTo>
                  <a:lnTo>
                    <a:pt x="25476" y="103314"/>
                  </a:lnTo>
                  <a:lnTo>
                    <a:pt x="25082" y="103314"/>
                  </a:lnTo>
                  <a:lnTo>
                    <a:pt x="24307" y="104089"/>
                  </a:lnTo>
                  <a:lnTo>
                    <a:pt x="24307" y="103314"/>
                  </a:lnTo>
                  <a:lnTo>
                    <a:pt x="23520" y="102552"/>
                  </a:lnTo>
                  <a:lnTo>
                    <a:pt x="22732" y="101777"/>
                  </a:lnTo>
                  <a:lnTo>
                    <a:pt x="21958" y="101777"/>
                  </a:lnTo>
                  <a:lnTo>
                    <a:pt x="21170" y="101777"/>
                  </a:lnTo>
                  <a:lnTo>
                    <a:pt x="20383" y="101777"/>
                  </a:lnTo>
                  <a:lnTo>
                    <a:pt x="20383" y="102552"/>
                  </a:lnTo>
                  <a:lnTo>
                    <a:pt x="19608" y="103314"/>
                  </a:lnTo>
                  <a:lnTo>
                    <a:pt x="18821" y="102552"/>
                  </a:lnTo>
                  <a:lnTo>
                    <a:pt x="19608" y="101777"/>
                  </a:lnTo>
                  <a:lnTo>
                    <a:pt x="19608" y="101015"/>
                  </a:lnTo>
                  <a:lnTo>
                    <a:pt x="19608" y="100634"/>
                  </a:lnTo>
                  <a:lnTo>
                    <a:pt x="19608" y="99860"/>
                  </a:lnTo>
                  <a:lnTo>
                    <a:pt x="19608" y="100634"/>
                  </a:lnTo>
                  <a:lnTo>
                    <a:pt x="18821" y="100634"/>
                  </a:lnTo>
                  <a:lnTo>
                    <a:pt x="18821" y="99860"/>
                  </a:lnTo>
                  <a:lnTo>
                    <a:pt x="18821" y="100634"/>
                  </a:lnTo>
                  <a:lnTo>
                    <a:pt x="18033" y="100634"/>
                  </a:lnTo>
                  <a:lnTo>
                    <a:pt x="17246" y="100634"/>
                  </a:lnTo>
                  <a:lnTo>
                    <a:pt x="17246" y="101015"/>
                  </a:lnTo>
                  <a:lnTo>
                    <a:pt x="17246" y="101777"/>
                  </a:lnTo>
                  <a:lnTo>
                    <a:pt x="16471" y="101777"/>
                  </a:lnTo>
                  <a:lnTo>
                    <a:pt x="15684" y="101777"/>
                  </a:lnTo>
                  <a:lnTo>
                    <a:pt x="15290" y="102552"/>
                  </a:lnTo>
                  <a:lnTo>
                    <a:pt x="15290" y="101777"/>
                  </a:lnTo>
                  <a:lnTo>
                    <a:pt x="14503" y="101777"/>
                  </a:lnTo>
                  <a:lnTo>
                    <a:pt x="14503" y="102552"/>
                  </a:lnTo>
                  <a:lnTo>
                    <a:pt x="13728" y="101777"/>
                  </a:lnTo>
                  <a:lnTo>
                    <a:pt x="12941" y="101777"/>
                  </a:lnTo>
                  <a:lnTo>
                    <a:pt x="12153" y="101777"/>
                  </a:lnTo>
                  <a:lnTo>
                    <a:pt x="12153" y="102552"/>
                  </a:lnTo>
                  <a:lnTo>
                    <a:pt x="11366" y="102552"/>
                  </a:lnTo>
                  <a:lnTo>
                    <a:pt x="11366" y="103314"/>
                  </a:lnTo>
                  <a:lnTo>
                    <a:pt x="11366" y="104089"/>
                  </a:lnTo>
                  <a:lnTo>
                    <a:pt x="11366" y="105625"/>
                  </a:lnTo>
                  <a:lnTo>
                    <a:pt x="11366" y="106387"/>
                  </a:lnTo>
                  <a:lnTo>
                    <a:pt x="11366" y="107162"/>
                  </a:lnTo>
                  <a:lnTo>
                    <a:pt x="10591" y="107162"/>
                  </a:lnTo>
                  <a:lnTo>
                    <a:pt x="10591" y="107924"/>
                  </a:lnTo>
                  <a:lnTo>
                    <a:pt x="9804" y="107924"/>
                  </a:lnTo>
                  <a:lnTo>
                    <a:pt x="9804" y="108699"/>
                  </a:lnTo>
                  <a:lnTo>
                    <a:pt x="9016" y="108699"/>
                  </a:lnTo>
                  <a:lnTo>
                    <a:pt x="8229" y="109461"/>
                  </a:lnTo>
                  <a:lnTo>
                    <a:pt x="8229" y="108699"/>
                  </a:lnTo>
                  <a:lnTo>
                    <a:pt x="7454" y="109461"/>
                  </a:lnTo>
                  <a:lnTo>
                    <a:pt x="6667" y="108699"/>
                  </a:lnTo>
                  <a:lnTo>
                    <a:pt x="6273" y="108699"/>
                  </a:lnTo>
                  <a:lnTo>
                    <a:pt x="6273" y="107924"/>
                  </a:lnTo>
                  <a:lnTo>
                    <a:pt x="5499" y="107924"/>
                  </a:lnTo>
                  <a:lnTo>
                    <a:pt x="5499" y="107162"/>
                  </a:lnTo>
                  <a:lnTo>
                    <a:pt x="4711" y="107162"/>
                  </a:lnTo>
                  <a:lnTo>
                    <a:pt x="3924" y="107162"/>
                  </a:lnTo>
                  <a:lnTo>
                    <a:pt x="3924" y="106387"/>
                  </a:lnTo>
                  <a:lnTo>
                    <a:pt x="3136" y="106387"/>
                  </a:lnTo>
                  <a:lnTo>
                    <a:pt x="3924" y="105625"/>
                  </a:lnTo>
                  <a:lnTo>
                    <a:pt x="3924" y="104863"/>
                  </a:lnTo>
                  <a:lnTo>
                    <a:pt x="3136" y="104863"/>
                  </a:lnTo>
                  <a:lnTo>
                    <a:pt x="2362" y="104089"/>
                  </a:lnTo>
                  <a:lnTo>
                    <a:pt x="1574" y="104089"/>
                  </a:lnTo>
                  <a:lnTo>
                    <a:pt x="787" y="104089"/>
                  </a:lnTo>
                  <a:lnTo>
                    <a:pt x="787" y="103314"/>
                  </a:lnTo>
                  <a:lnTo>
                    <a:pt x="0" y="102552"/>
                  </a:lnTo>
                  <a:lnTo>
                    <a:pt x="0" y="101777"/>
                  </a:lnTo>
                  <a:lnTo>
                    <a:pt x="787" y="101777"/>
                  </a:lnTo>
                  <a:lnTo>
                    <a:pt x="787" y="101015"/>
                  </a:lnTo>
                  <a:lnTo>
                    <a:pt x="1574" y="101015"/>
                  </a:lnTo>
                  <a:lnTo>
                    <a:pt x="2362" y="101015"/>
                  </a:lnTo>
                  <a:lnTo>
                    <a:pt x="2362" y="100634"/>
                  </a:lnTo>
                  <a:lnTo>
                    <a:pt x="2362" y="99860"/>
                  </a:lnTo>
                  <a:lnTo>
                    <a:pt x="2362" y="99098"/>
                  </a:lnTo>
                  <a:lnTo>
                    <a:pt x="3136" y="99098"/>
                  </a:lnTo>
                  <a:lnTo>
                    <a:pt x="3136" y="98323"/>
                  </a:lnTo>
                  <a:lnTo>
                    <a:pt x="3924" y="98323"/>
                  </a:lnTo>
                  <a:lnTo>
                    <a:pt x="3924" y="97561"/>
                  </a:lnTo>
                  <a:lnTo>
                    <a:pt x="3924" y="96786"/>
                  </a:lnTo>
                  <a:lnTo>
                    <a:pt x="3924" y="96024"/>
                  </a:lnTo>
                  <a:lnTo>
                    <a:pt x="3136" y="96024"/>
                  </a:lnTo>
                  <a:lnTo>
                    <a:pt x="2362" y="96024"/>
                  </a:lnTo>
                  <a:lnTo>
                    <a:pt x="2362" y="96786"/>
                  </a:lnTo>
                  <a:lnTo>
                    <a:pt x="1574" y="96024"/>
                  </a:lnTo>
                  <a:lnTo>
                    <a:pt x="1574" y="95250"/>
                  </a:lnTo>
                  <a:lnTo>
                    <a:pt x="787" y="95250"/>
                  </a:lnTo>
                  <a:lnTo>
                    <a:pt x="787" y="96024"/>
                  </a:lnTo>
                  <a:lnTo>
                    <a:pt x="0" y="96024"/>
                  </a:lnTo>
                  <a:lnTo>
                    <a:pt x="0" y="95250"/>
                  </a:lnTo>
                  <a:lnTo>
                    <a:pt x="0" y="94488"/>
                  </a:lnTo>
                  <a:lnTo>
                    <a:pt x="787" y="94488"/>
                  </a:lnTo>
                  <a:lnTo>
                    <a:pt x="1574" y="93713"/>
                  </a:lnTo>
                  <a:lnTo>
                    <a:pt x="1574" y="92951"/>
                  </a:lnTo>
                  <a:lnTo>
                    <a:pt x="2362" y="92176"/>
                  </a:lnTo>
                  <a:lnTo>
                    <a:pt x="2362" y="91414"/>
                  </a:lnTo>
                  <a:lnTo>
                    <a:pt x="2362" y="91020"/>
                  </a:lnTo>
                  <a:lnTo>
                    <a:pt x="3136" y="90258"/>
                  </a:lnTo>
                  <a:lnTo>
                    <a:pt x="3924" y="90258"/>
                  </a:lnTo>
                  <a:lnTo>
                    <a:pt x="3924" y="89496"/>
                  </a:lnTo>
                  <a:lnTo>
                    <a:pt x="3924" y="88722"/>
                  </a:lnTo>
                  <a:lnTo>
                    <a:pt x="4711" y="88722"/>
                  </a:lnTo>
                  <a:lnTo>
                    <a:pt x="5499" y="87960"/>
                  </a:lnTo>
                  <a:lnTo>
                    <a:pt x="5499" y="88722"/>
                  </a:lnTo>
                  <a:lnTo>
                    <a:pt x="6273" y="88722"/>
                  </a:lnTo>
                  <a:lnTo>
                    <a:pt x="6273" y="87960"/>
                  </a:lnTo>
                  <a:lnTo>
                    <a:pt x="6667" y="87960"/>
                  </a:lnTo>
                  <a:lnTo>
                    <a:pt x="6667" y="87185"/>
                  </a:lnTo>
                  <a:lnTo>
                    <a:pt x="8229" y="87185"/>
                  </a:lnTo>
                  <a:lnTo>
                    <a:pt x="8229" y="86423"/>
                  </a:lnTo>
                  <a:lnTo>
                    <a:pt x="8229" y="85648"/>
                  </a:lnTo>
                  <a:lnTo>
                    <a:pt x="9016" y="86423"/>
                  </a:lnTo>
                  <a:lnTo>
                    <a:pt x="9016" y="85648"/>
                  </a:lnTo>
                  <a:lnTo>
                    <a:pt x="9804" y="85648"/>
                  </a:lnTo>
                  <a:lnTo>
                    <a:pt x="10591" y="85648"/>
                  </a:lnTo>
                  <a:lnTo>
                    <a:pt x="10591" y="84874"/>
                  </a:lnTo>
                  <a:lnTo>
                    <a:pt x="11366" y="84874"/>
                  </a:lnTo>
                  <a:lnTo>
                    <a:pt x="11366" y="84112"/>
                  </a:lnTo>
                  <a:lnTo>
                    <a:pt x="12153" y="84112"/>
                  </a:lnTo>
                  <a:lnTo>
                    <a:pt x="12941" y="84112"/>
                  </a:lnTo>
                  <a:lnTo>
                    <a:pt x="12941" y="83350"/>
                  </a:lnTo>
                  <a:lnTo>
                    <a:pt x="12941" y="82575"/>
                  </a:lnTo>
                  <a:lnTo>
                    <a:pt x="13728" y="82575"/>
                  </a:lnTo>
                  <a:lnTo>
                    <a:pt x="13728" y="81813"/>
                  </a:lnTo>
                  <a:lnTo>
                    <a:pt x="12941" y="81813"/>
                  </a:lnTo>
                  <a:lnTo>
                    <a:pt x="12941" y="81419"/>
                  </a:lnTo>
                  <a:lnTo>
                    <a:pt x="13728" y="80657"/>
                  </a:lnTo>
                  <a:lnTo>
                    <a:pt x="14503" y="79883"/>
                  </a:lnTo>
                  <a:lnTo>
                    <a:pt x="15684" y="79121"/>
                  </a:lnTo>
                  <a:lnTo>
                    <a:pt x="15684" y="78346"/>
                  </a:lnTo>
                  <a:lnTo>
                    <a:pt x="16471" y="78346"/>
                  </a:lnTo>
                  <a:lnTo>
                    <a:pt x="16471" y="77584"/>
                  </a:lnTo>
                  <a:lnTo>
                    <a:pt x="17246" y="77584"/>
                  </a:lnTo>
                  <a:lnTo>
                    <a:pt x="17246" y="76822"/>
                  </a:lnTo>
                  <a:lnTo>
                    <a:pt x="18033" y="76047"/>
                  </a:lnTo>
                  <a:lnTo>
                    <a:pt x="18821" y="75285"/>
                  </a:lnTo>
                  <a:lnTo>
                    <a:pt x="19608" y="75285"/>
                  </a:lnTo>
                  <a:lnTo>
                    <a:pt x="19608" y="74510"/>
                  </a:lnTo>
                  <a:lnTo>
                    <a:pt x="18821" y="74510"/>
                  </a:lnTo>
                  <a:lnTo>
                    <a:pt x="18821" y="73748"/>
                  </a:lnTo>
                  <a:lnTo>
                    <a:pt x="18821" y="72974"/>
                  </a:lnTo>
                  <a:lnTo>
                    <a:pt x="18821" y="72199"/>
                  </a:lnTo>
                  <a:lnTo>
                    <a:pt x="19608" y="72199"/>
                  </a:lnTo>
                  <a:lnTo>
                    <a:pt x="19608" y="71818"/>
                  </a:lnTo>
                  <a:lnTo>
                    <a:pt x="20383" y="71818"/>
                  </a:lnTo>
                  <a:lnTo>
                    <a:pt x="20383" y="71056"/>
                  </a:lnTo>
                  <a:lnTo>
                    <a:pt x="20383" y="70281"/>
                  </a:lnTo>
                  <a:lnTo>
                    <a:pt x="21170" y="70281"/>
                  </a:lnTo>
                  <a:lnTo>
                    <a:pt x="21170" y="69519"/>
                  </a:lnTo>
                  <a:lnTo>
                    <a:pt x="21170" y="68745"/>
                  </a:lnTo>
                  <a:lnTo>
                    <a:pt x="21170" y="67983"/>
                  </a:lnTo>
                  <a:lnTo>
                    <a:pt x="20383" y="67983"/>
                  </a:lnTo>
                  <a:lnTo>
                    <a:pt x="19608" y="67983"/>
                  </a:lnTo>
                  <a:lnTo>
                    <a:pt x="19608" y="67208"/>
                  </a:lnTo>
                  <a:lnTo>
                    <a:pt x="19608" y="66446"/>
                  </a:lnTo>
                  <a:lnTo>
                    <a:pt x="18821" y="65671"/>
                  </a:lnTo>
                  <a:lnTo>
                    <a:pt x="18033" y="65671"/>
                  </a:lnTo>
                  <a:lnTo>
                    <a:pt x="17246" y="65671"/>
                  </a:lnTo>
                  <a:lnTo>
                    <a:pt x="17246" y="64909"/>
                  </a:lnTo>
                  <a:lnTo>
                    <a:pt x="17246" y="64135"/>
                  </a:lnTo>
                  <a:lnTo>
                    <a:pt x="17246" y="63373"/>
                  </a:lnTo>
                  <a:lnTo>
                    <a:pt x="18033" y="62611"/>
                  </a:lnTo>
                  <a:lnTo>
                    <a:pt x="18821" y="62217"/>
                  </a:lnTo>
                  <a:lnTo>
                    <a:pt x="18821" y="61455"/>
                  </a:lnTo>
                  <a:lnTo>
                    <a:pt x="19608" y="61455"/>
                  </a:lnTo>
                  <a:lnTo>
                    <a:pt x="19608" y="60680"/>
                  </a:lnTo>
                  <a:lnTo>
                    <a:pt x="18821" y="59918"/>
                  </a:lnTo>
                  <a:lnTo>
                    <a:pt x="18821" y="59143"/>
                  </a:lnTo>
                  <a:lnTo>
                    <a:pt x="18821" y="58381"/>
                  </a:lnTo>
                  <a:lnTo>
                    <a:pt x="19608" y="58381"/>
                  </a:lnTo>
                  <a:lnTo>
                    <a:pt x="19608" y="57607"/>
                  </a:lnTo>
                  <a:lnTo>
                    <a:pt x="18821" y="56845"/>
                  </a:lnTo>
                  <a:lnTo>
                    <a:pt x="18821" y="56070"/>
                  </a:lnTo>
                  <a:lnTo>
                    <a:pt x="18033" y="56070"/>
                  </a:lnTo>
                  <a:lnTo>
                    <a:pt x="18033" y="55308"/>
                  </a:lnTo>
                  <a:lnTo>
                    <a:pt x="18033" y="54533"/>
                  </a:lnTo>
                  <a:lnTo>
                    <a:pt x="17246" y="53771"/>
                  </a:lnTo>
                  <a:lnTo>
                    <a:pt x="16471" y="53771"/>
                  </a:lnTo>
                  <a:lnTo>
                    <a:pt x="16471" y="54533"/>
                  </a:lnTo>
                  <a:lnTo>
                    <a:pt x="16471" y="55308"/>
                  </a:lnTo>
                  <a:lnTo>
                    <a:pt x="15684" y="55308"/>
                  </a:lnTo>
                  <a:lnTo>
                    <a:pt x="15684" y="54533"/>
                  </a:lnTo>
                  <a:lnTo>
                    <a:pt x="15684" y="53771"/>
                  </a:lnTo>
                  <a:lnTo>
                    <a:pt x="16471" y="53771"/>
                  </a:lnTo>
                  <a:lnTo>
                    <a:pt x="15684" y="52997"/>
                  </a:lnTo>
                  <a:lnTo>
                    <a:pt x="16471" y="52997"/>
                  </a:lnTo>
                  <a:lnTo>
                    <a:pt x="16471" y="52616"/>
                  </a:lnTo>
                  <a:lnTo>
                    <a:pt x="16471" y="51854"/>
                  </a:lnTo>
                  <a:lnTo>
                    <a:pt x="17246" y="51854"/>
                  </a:lnTo>
                  <a:lnTo>
                    <a:pt x="17246" y="50304"/>
                  </a:lnTo>
                  <a:lnTo>
                    <a:pt x="17246" y="49542"/>
                  </a:lnTo>
                  <a:lnTo>
                    <a:pt x="17246" y="48780"/>
                  </a:lnTo>
                  <a:lnTo>
                    <a:pt x="18033" y="48780"/>
                  </a:lnTo>
                  <a:lnTo>
                    <a:pt x="18033" y="48006"/>
                  </a:lnTo>
                  <a:lnTo>
                    <a:pt x="18821" y="47244"/>
                  </a:lnTo>
                  <a:lnTo>
                    <a:pt x="19608" y="47244"/>
                  </a:lnTo>
                  <a:lnTo>
                    <a:pt x="18821" y="46469"/>
                  </a:lnTo>
                  <a:lnTo>
                    <a:pt x="19608" y="46469"/>
                  </a:lnTo>
                  <a:lnTo>
                    <a:pt x="19608" y="45707"/>
                  </a:lnTo>
                  <a:lnTo>
                    <a:pt x="19608" y="44932"/>
                  </a:lnTo>
                  <a:lnTo>
                    <a:pt x="20383" y="44170"/>
                  </a:lnTo>
                  <a:lnTo>
                    <a:pt x="20383" y="43395"/>
                  </a:lnTo>
                  <a:lnTo>
                    <a:pt x="21170" y="43395"/>
                  </a:lnTo>
                  <a:lnTo>
                    <a:pt x="21958" y="43395"/>
                  </a:lnTo>
                  <a:lnTo>
                    <a:pt x="22732" y="43395"/>
                  </a:lnTo>
                  <a:lnTo>
                    <a:pt x="22732" y="43014"/>
                  </a:lnTo>
                  <a:lnTo>
                    <a:pt x="22732" y="42252"/>
                  </a:lnTo>
                  <a:lnTo>
                    <a:pt x="21958" y="42252"/>
                  </a:lnTo>
                  <a:lnTo>
                    <a:pt x="21958" y="41478"/>
                  </a:lnTo>
                  <a:lnTo>
                    <a:pt x="22732" y="40716"/>
                  </a:lnTo>
                  <a:lnTo>
                    <a:pt x="22732" y="39941"/>
                  </a:lnTo>
                  <a:lnTo>
                    <a:pt x="22732" y="39179"/>
                  </a:lnTo>
                  <a:lnTo>
                    <a:pt x="21958" y="39179"/>
                  </a:lnTo>
                  <a:lnTo>
                    <a:pt x="21170" y="39179"/>
                  </a:lnTo>
                  <a:lnTo>
                    <a:pt x="20383" y="39941"/>
                  </a:lnTo>
                  <a:lnTo>
                    <a:pt x="20383" y="35331"/>
                  </a:lnTo>
                  <a:lnTo>
                    <a:pt x="21170" y="35331"/>
                  </a:lnTo>
                  <a:lnTo>
                    <a:pt x="21958" y="34569"/>
                  </a:lnTo>
                  <a:lnTo>
                    <a:pt x="22732" y="34569"/>
                  </a:lnTo>
                  <a:lnTo>
                    <a:pt x="22732" y="33794"/>
                  </a:lnTo>
                  <a:lnTo>
                    <a:pt x="22732" y="33413"/>
                  </a:lnTo>
                  <a:lnTo>
                    <a:pt x="22732" y="32639"/>
                  </a:lnTo>
                  <a:lnTo>
                    <a:pt x="23520" y="32639"/>
                  </a:lnTo>
                  <a:lnTo>
                    <a:pt x="23520" y="31877"/>
                  </a:lnTo>
                  <a:lnTo>
                    <a:pt x="23520" y="31102"/>
                  </a:lnTo>
                  <a:lnTo>
                    <a:pt x="23520" y="30340"/>
                  </a:lnTo>
                  <a:lnTo>
                    <a:pt x="22732" y="30340"/>
                  </a:lnTo>
                  <a:lnTo>
                    <a:pt x="22732" y="29578"/>
                  </a:lnTo>
                  <a:lnTo>
                    <a:pt x="22732" y="28803"/>
                  </a:lnTo>
                  <a:lnTo>
                    <a:pt x="21958" y="28803"/>
                  </a:lnTo>
                  <a:lnTo>
                    <a:pt x="21170" y="29578"/>
                  </a:lnTo>
                  <a:lnTo>
                    <a:pt x="20383" y="30340"/>
                  </a:lnTo>
                  <a:lnTo>
                    <a:pt x="20383" y="29578"/>
                  </a:lnTo>
                  <a:lnTo>
                    <a:pt x="19608" y="29578"/>
                  </a:lnTo>
                  <a:lnTo>
                    <a:pt x="19608" y="28803"/>
                  </a:lnTo>
                  <a:lnTo>
                    <a:pt x="19608" y="28041"/>
                  </a:lnTo>
                  <a:lnTo>
                    <a:pt x="18821" y="27266"/>
                  </a:lnTo>
                  <a:lnTo>
                    <a:pt x="18821" y="26492"/>
                  </a:lnTo>
                  <a:lnTo>
                    <a:pt x="18033" y="26492"/>
                  </a:lnTo>
                  <a:lnTo>
                    <a:pt x="18033" y="27266"/>
                  </a:lnTo>
                  <a:lnTo>
                    <a:pt x="18033" y="28041"/>
                  </a:lnTo>
                  <a:lnTo>
                    <a:pt x="18033" y="27266"/>
                  </a:lnTo>
                  <a:lnTo>
                    <a:pt x="17246" y="27266"/>
                  </a:lnTo>
                  <a:lnTo>
                    <a:pt x="17246" y="28041"/>
                  </a:lnTo>
                  <a:lnTo>
                    <a:pt x="16471" y="28041"/>
                  </a:lnTo>
                  <a:lnTo>
                    <a:pt x="16471" y="28803"/>
                  </a:lnTo>
                  <a:lnTo>
                    <a:pt x="15684" y="28803"/>
                  </a:lnTo>
                  <a:lnTo>
                    <a:pt x="15684" y="29578"/>
                  </a:lnTo>
                  <a:lnTo>
                    <a:pt x="15684" y="30340"/>
                  </a:lnTo>
                  <a:lnTo>
                    <a:pt x="15290" y="30340"/>
                  </a:lnTo>
                  <a:lnTo>
                    <a:pt x="15290" y="29578"/>
                  </a:lnTo>
                  <a:lnTo>
                    <a:pt x="14503" y="28803"/>
                  </a:lnTo>
                  <a:lnTo>
                    <a:pt x="13728" y="28041"/>
                  </a:lnTo>
                  <a:lnTo>
                    <a:pt x="12941" y="28041"/>
                  </a:lnTo>
                  <a:lnTo>
                    <a:pt x="12153" y="28041"/>
                  </a:lnTo>
                  <a:lnTo>
                    <a:pt x="12153" y="27266"/>
                  </a:lnTo>
                  <a:lnTo>
                    <a:pt x="12941" y="27266"/>
                  </a:lnTo>
                  <a:lnTo>
                    <a:pt x="13728" y="27266"/>
                  </a:lnTo>
                  <a:lnTo>
                    <a:pt x="13728" y="26492"/>
                  </a:lnTo>
                  <a:lnTo>
                    <a:pt x="14503" y="26492"/>
                  </a:lnTo>
                  <a:lnTo>
                    <a:pt x="14503" y="25730"/>
                  </a:lnTo>
                  <a:lnTo>
                    <a:pt x="14503" y="24955"/>
                  </a:lnTo>
                  <a:lnTo>
                    <a:pt x="15290" y="24955"/>
                  </a:lnTo>
                  <a:lnTo>
                    <a:pt x="15290" y="24193"/>
                  </a:lnTo>
                  <a:lnTo>
                    <a:pt x="15290" y="23812"/>
                  </a:lnTo>
                  <a:lnTo>
                    <a:pt x="15684" y="23812"/>
                  </a:lnTo>
                  <a:lnTo>
                    <a:pt x="15290" y="23037"/>
                  </a:lnTo>
                  <a:lnTo>
                    <a:pt x="15290" y="22275"/>
                  </a:lnTo>
                  <a:lnTo>
                    <a:pt x="15290" y="21501"/>
                  </a:lnTo>
                  <a:lnTo>
                    <a:pt x="15684" y="21501"/>
                  </a:lnTo>
                  <a:lnTo>
                    <a:pt x="15684" y="20739"/>
                  </a:lnTo>
                  <a:lnTo>
                    <a:pt x="15684" y="19964"/>
                  </a:lnTo>
                  <a:lnTo>
                    <a:pt x="15684" y="19202"/>
                  </a:lnTo>
                  <a:lnTo>
                    <a:pt x="16471" y="19202"/>
                  </a:lnTo>
                  <a:lnTo>
                    <a:pt x="16471" y="18427"/>
                  </a:lnTo>
                  <a:lnTo>
                    <a:pt x="16471" y="17665"/>
                  </a:lnTo>
                  <a:lnTo>
                    <a:pt x="17246" y="17665"/>
                  </a:lnTo>
                  <a:lnTo>
                    <a:pt x="18033" y="16891"/>
                  </a:lnTo>
                  <a:lnTo>
                    <a:pt x="18033" y="16129"/>
                  </a:lnTo>
                  <a:lnTo>
                    <a:pt x="18033" y="15367"/>
                  </a:lnTo>
                  <a:lnTo>
                    <a:pt x="18033" y="14592"/>
                  </a:lnTo>
                  <a:lnTo>
                    <a:pt x="18033" y="14211"/>
                  </a:lnTo>
                  <a:lnTo>
                    <a:pt x="17246" y="14592"/>
                  </a:lnTo>
                  <a:lnTo>
                    <a:pt x="16471" y="14211"/>
                  </a:lnTo>
                  <a:lnTo>
                    <a:pt x="17246" y="14211"/>
                  </a:lnTo>
                  <a:lnTo>
                    <a:pt x="17246" y="13436"/>
                  </a:lnTo>
                  <a:lnTo>
                    <a:pt x="17246" y="12674"/>
                  </a:lnTo>
                  <a:lnTo>
                    <a:pt x="16471" y="12674"/>
                  </a:lnTo>
                  <a:lnTo>
                    <a:pt x="16471" y="11899"/>
                  </a:lnTo>
                  <a:lnTo>
                    <a:pt x="16471" y="11137"/>
                  </a:lnTo>
                  <a:lnTo>
                    <a:pt x="15684" y="11137"/>
                  </a:lnTo>
                  <a:lnTo>
                    <a:pt x="15684" y="10363"/>
                  </a:lnTo>
                  <a:lnTo>
                    <a:pt x="15684" y="9601"/>
                  </a:lnTo>
                  <a:lnTo>
                    <a:pt x="15684" y="8826"/>
                  </a:lnTo>
                  <a:lnTo>
                    <a:pt x="15684" y="8064"/>
                  </a:lnTo>
                  <a:lnTo>
                    <a:pt x="15684" y="7289"/>
                  </a:lnTo>
                  <a:lnTo>
                    <a:pt x="15290" y="7289"/>
                  </a:lnTo>
                  <a:lnTo>
                    <a:pt x="15684" y="7289"/>
                  </a:lnTo>
                  <a:lnTo>
                    <a:pt x="15684" y="6527"/>
                  </a:lnTo>
                  <a:lnTo>
                    <a:pt x="15290" y="5753"/>
                  </a:lnTo>
                  <a:lnTo>
                    <a:pt x="15684" y="5753"/>
                  </a:lnTo>
                  <a:lnTo>
                    <a:pt x="15290" y="5753"/>
                  </a:lnTo>
                  <a:lnTo>
                    <a:pt x="15290" y="4991"/>
                  </a:lnTo>
                  <a:lnTo>
                    <a:pt x="15290" y="4597"/>
                  </a:lnTo>
                  <a:lnTo>
                    <a:pt x="14503" y="4597"/>
                  </a:lnTo>
                  <a:lnTo>
                    <a:pt x="15290" y="4597"/>
                  </a:lnTo>
                  <a:lnTo>
                    <a:pt x="14503" y="4597"/>
                  </a:lnTo>
                  <a:lnTo>
                    <a:pt x="15290" y="4597"/>
                  </a:lnTo>
                  <a:lnTo>
                    <a:pt x="14503" y="3835"/>
                  </a:lnTo>
                  <a:lnTo>
                    <a:pt x="15290" y="3835"/>
                  </a:lnTo>
                  <a:lnTo>
                    <a:pt x="15290" y="3060"/>
                  </a:lnTo>
                  <a:lnTo>
                    <a:pt x="15684" y="3060"/>
                  </a:lnTo>
                  <a:lnTo>
                    <a:pt x="15684" y="2298"/>
                  </a:lnTo>
                  <a:lnTo>
                    <a:pt x="15684" y="1524"/>
                  </a:lnTo>
                  <a:lnTo>
                    <a:pt x="16471" y="1524"/>
                  </a:lnTo>
                  <a:lnTo>
                    <a:pt x="16471" y="762"/>
                  </a:lnTo>
                  <a:lnTo>
                    <a:pt x="17246" y="762"/>
                  </a:lnTo>
                  <a:lnTo>
                    <a:pt x="17246" y="0"/>
                  </a:lnTo>
                  <a:lnTo>
                    <a:pt x="18033" y="0"/>
                  </a:lnTo>
                  <a:lnTo>
                    <a:pt x="18821" y="0"/>
                  </a:lnTo>
                  <a:lnTo>
                    <a:pt x="18821" y="762"/>
                  </a:lnTo>
                  <a:lnTo>
                    <a:pt x="18821" y="1524"/>
                  </a:lnTo>
                  <a:lnTo>
                    <a:pt x="19608" y="1524"/>
                  </a:lnTo>
                  <a:lnTo>
                    <a:pt x="20383" y="1524"/>
                  </a:lnTo>
                  <a:lnTo>
                    <a:pt x="20383" y="2298"/>
                  </a:lnTo>
                  <a:lnTo>
                    <a:pt x="21170" y="3060"/>
                  </a:lnTo>
                  <a:lnTo>
                    <a:pt x="21958" y="3060"/>
                  </a:lnTo>
                  <a:lnTo>
                    <a:pt x="22732" y="3060"/>
                  </a:lnTo>
                  <a:lnTo>
                    <a:pt x="22732" y="3835"/>
                  </a:lnTo>
                  <a:lnTo>
                    <a:pt x="21958" y="5753"/>
                  </a:lnTo>
                  <a:lnTo>
                    <a:pt x="22732" y="6527"/>
                  </a:lnTo>
                  <a:lnTo>
                    <a:pt x="23520" y="7289"/>
                  </a:lnTo>
                  <a:lnTo>
                    <a:pt x="22732" y="8064"/>
                  </a:lnTo>
                  <a:lnTo>
                    <a:pt x="22732" y="8826"/>
                  </a:lnTo>
                  <a:lnTo>
                    <a:pt x="23520" y="8826"/>
                  </a:lnTo>
                  <a:lnTo>
                    <a:pt x="24307" y="8826"/>
                  </a:lnTo>
                  <a:lnTo>
                    <a:pt x="25082" y="8826"/>
                  </a:lnTo>
                  <a:lnTo>
                    <a:pt x="25476" y="8826"/>
                  </a:lnTo>
                  <a:lnTo>
                    <a:pt x="25476" y="9601"/>
                  </a:lnTo>
                  <a:lnTo>
                    <a:pt x="25476" y="10363"/>
                  </a:lnTo>
                  <a:lnTo>
                    <a:pt x="25476" y="11137"/>
                  </a:lnTo>
                  <a:lnTo>
                    <a:pt x="26263" y="11137"/>
                  </a:lnTo>
                  <a:lnTo>
                    <a:pt x="26263" y="11899"/>
                  </a:lnTo>
                  <a:lnTo>
                    <a:pt x="27050" y="11899"/>
                  </a:lnTo>
                  <a:lnTo>
                    <a:pt x="27050" y="11137"/>
                  </a:lnTo>
                  <a:lnTo>
                    <a:pt x="27050" y="10363"/>
                  </a:lnTo>
                  <a:lnTo>
                    <a:pt x="28613" y="10363"/>
                  </a:lnTo>
                  <a:lnTo>
                    <a:pt x="29400" y="10363"/>
                  </a:lnTo>
                  <a:lnTo>
                    <a:pt x="30187" y="10363"/>
                  </a:lnTo>
                  <a:lnTo>
                    <a:pt x="30187" y="11137"/>
                  </a:lnTo>
                  <a:lnTo>
                    <a:pt x="30962" y="12674"/>
                  </a:lnTo>
                  <a:lnTo>
                    <a:pt x="31749" y="12674"/>
                  </a:lnTo>
                  <a:lnTo>
                    <a:pt x="31749" y="11899"/>
                  </a:lnTo>
                  <a:lnTo>
                    <a:pt x="30962" y="11137"/>
                  </a:lnTo>
                  <a:lnTo>
                    <a:pt x="31749" y="11137"/>
                  </a:lnTo>
                  <a:lnTo>
                    <a:pt x="31749" y="10363"/>
                  </a:lnTo>
                  <a:lnTo>
                    <a:pt x="32537" y="10363"/>
                  </a:lnTo>
                  <a:lnTo>
                    <a:pt x="33312" y="10363"/>
                  </a:lnTo>
                  <a:lnTo>
                    <a:pt x="33312" y="9601"/>
                  </a:lnTo>
                  <a:lnTo>
                    <a:pt x="34099" y="9601"/>
                  </a:lnTo>
                  <a:lnTo>
                    <a:pt x="34886" y="9601"/>
                  </a:lnTo>
                  <a:lnTo>
                    <a:pt x="35280" y="9601"/>
                  </a:lnTo>
                  <a:lnTo>
                    <a:pt x="35280" y="8826"/>
                  </a:lnTo>
                  <a:lnTo>
                    <a:pt x="35280" y="9601"/>
                  </a:lnTo>
                  <a:lnTo>
                    <a:pt x="36067" y="9601"/>
                  </a:lnTo>
                  <a:lnTo>
                    <a:pt x="36842" y="9601"/>
                  </a:lnTo>
                  <a:lnTo>
                    <a:pt x="36842" y="10363"/>
                  </a:lnTo>
                  <a:lnTo>
                    <a:pt x="37630" y="10363"/>
                  </a:lnTo>
                  <a:lnTo>
                    <a:pt x="38417" y="10363"/>
                  </a:lnTo>
                  <a:lnTo>
                    <a:pt x="38417" y="11137"/>
                  </a:lnTo>
                  <a:lnTo>
                    <a:pt x="38417" y="10363"/>
                  </a:lnTo>
                  <a:lnTo>
                    <a:pt x="39192" y="10363"/>
                  </a:lnTo>
                  <a:lnTo>
                    <a:pt x="39192" y="11137"/>
                  </a:lnTo>
                  <a:lnTo>
                    <a:pt x="39192" y="10363"/>
                  </a:lnTo>
                  <a:lnTo>
                    <a:pt x="39192" y="11137"/>
                  </a:lnTo>
                  <a:lnTo>
                    <a:pt x="39979" y="10363"/>
                  </a:lnTo>
                  <a:lnTo>
                    <a:pt x="39979" y="11137"/>
                  </a:lnTo>
                  <a:lnTo>
                    <a:pt x="40766" y="11137"/>
                  </a:lnTo>
                  <a:lnTo>
                    <a:pt x="41541" y="11137"/>
                  </a:lnTo>
                  <a:lnTo>
                    <a:pt x="41541" y="11899"/>
                  </a:lnTo>
                  <a:lnTo>
                    <a:pt x="42329" y="12674"/>
                  </a:lnTo>
                  <a:lnTo>
                    <a:pt x="41541" y="12674"/>
                  </a:lnTo>
                  <a:lnTo>
                    <a:pt x="41541" y="14211"/>
                  </a:lnTo>
                  <a:lnTo>
                    <a:pt x="41541" y="14592"/>
                  </a:lnTo>
                  <a:lnTo>
                    <a:pt x="41541" y="15367"/>
                  </a:lnTo>
                  <a:lnTo>
                    <a:pt x="43116" y="15367"/>
                  </a:lnTo>
                  <a:lnTo>
                    <a:pt x="43903" y="14592"/>
                  </a:lnTo>
                  <a:lnTo>
                    <a:pt x="44297" y="14592"/>
                  </a:lnTo>
                  <a:lnTo>
                    <a:pt x="44297" y="16129"/>
                  </a:lnTo>
                  <a:lnTo>
                    <a:pt x="45072" y="16129"/>
                  </a:lnTo>
                  <a:lnTo>
                    <a:pt x="45859" y="16891"/>
                  </a:lnTo>
                  <a:lnTo>
                    <a:pt x="46647" y="16891"/>
                  </a:lnTo>
                  <a:lnTo>
                    <a:pt x="46647" y="18427"/>
                  </a:lnTo>
                  <a:lnTo>
                    <a:pt x="46647" y="19964"/>
                  </a:lnTo>
                  <a:lnTo>
                    <a:pt x="46647" y="20739"/>
                  </a:lnTo>
                  <a:lnTo>
                    <a:pt x="46647" y="21501"/>
                  </a:lnTo>
                  <a:lnTo>
                    <a:pt x="46647" y="22275"/>
                  </a:lnTo>
                  <a:lnTo>
                    <a:pt x="47421" y="23037"/>
                  </a:lnTo>
                  <a:lnTo>
                    <a:pt x="48209" y="23812"/>
                  </a:lnTo>
                  <a:lnTo>
                    <a:pt x="48996" y="24193"/>
                  </a:lnTo>
                  <a:lnTo>
                    <a:pt x="49783" y="24955"/>
                  </a:lnTo>
                  <a:lnTo>
                    <a:pt x="50558" y="25730"/>
                  </a:lnTo>
                  <a:lnTo>
                    <a:pt x="50558" y="26492"/>
                  </a:lnTo>
                  <a:lnTo>
                    <a:pt x="50558" y="27266"/>
                  </a:lnTo>
                  <a:lnTo>
                    <a:pt x="50558" y="28041"/>
                  </a:lnTo>
                  <a:lnTo>
                    <a:pt x="50558" y="29578"/>
                  </a:lnTo>
                  <a:lnTo>
                    <a:pt x="51346" y="29578"/>
                  </a:lnTo>
                  <a:lnTo>
                    <a:pt x="51346" y="30340"/>
                  </a:lnTo>
                  <a:lnTo>
                    <a:pt x="52133" y="31102"/>
                  </a:lnTo>
                  <a:lnTo>
                    <a:pt x="52133" y="31877"/>
                  </a:lnTo>
                  <a:lnTo>
                    <a:pt x="52920" y="32639"/>
                  </a:lnTo>
                  <a:lnTo>
                    <a:pt x="52920" y="33413"/>
                  </a:lnTo>
                  <a:lnTo>
                    <a:pt x="52920" y="33794"/>
                  </a:lnTo>
                  <a:lnTo>
                    <a:pt x="53695" y="35331"/>
                  </a:lnTo>
                  <a:lnTo>
                    <a:pt x="53695" y="36093"/>
                  </a:lnTo>
                  <a:lnTo>
                    <a:pt x="54089" y="36868"/>
                  </a:lnTo>
                  <a:lnTo>
                    <a:pt x="54089" y="37630"/>
                  </a:lnTo>
                  <a:lnTo>
                    <a:pt x="54089" y="38404"/>
                  </a:lnTo>
                  <a:lnTo>
                    <a:pt x="54089" y="39179"/>
                  </a:lnTo>
                  <a:lnTo>
                    <a:pt x="54089" y="40716"/>
                  </a:lnTo>
                  <a:lnTo>
                    <a:pt x="53695" y="40716"/>
                  </a:lnTo>
                  <a:lnTo>
                    <a:pt x="53695" y="41478"/>
                  </a:lnTo>
                  <a:lnTo>
                    <a:pt x="52920" y="41478"/>
                  </a:lnTo>
                  <a:lnTo>
                    <a:pt x="53695" y="41478"/>
                  </a:lnTo>
                  <a:lnTo>
                    <a:pt x="53695" y="42252"/>
                  </a:lnTo>
                  <a:lnTo>
                    <a:pt x="52920" y="42252"/>
                  </a:lnTo>
                  <a:lnTo>
                    <a:pt x="52133" y="42252"/>
                  </a:lnTo>
                  <a:lnTo>
                    <a:pt x="52920" y="43014"/>
                  </a:lnTo>
                  <a:lnTo>
                    <a:pt x="52133" y="43014"/>
                  </a:lnTo>
                  <a:lnTo>
                    <a:pt x="52133" y="43395"/>
                  </a:lnTo>
                  <a:lnTo>
                    <a:pt x="52920" y="43395"/>
                  </a:lnTo>
                  <a:lnTo>
                    <a:pt x="52920" y="44170"/>
                  </a:lnTo>
                  <a:lnTo>
                    <a:pt x="52920" y="44932"/>
                  </a:lnTo>
                  <a:lnTo>
                    <a:pt x="52920" y="45707"/>
                  </a:lnTo>
                  <a:lnTo>
                    <a:pt x="52920" y="46469"/>
                  </a:lnTo>
                  <a:lnTo>
                    <a:pt x="53695" y="46469"/>
                  </a:lnTo>
                  <a:lnTo>
                    <a:pt x="54089" y="46469"/>
                  </a:lnTo>
                  <a:lnTo>
                    <a:pt x="54089" y="47244"/>
                  </a:lnTo>
                  <a:lnTo>
                    <a:pt x="54089" y="48006"/>
                  </a:lnTo>
                  <a:lnTo>
                    <a:pt x="54089" y="48780"/>
                  </a:lnTo>
                  <a:lnTo>
                    <a:pt x="53695" y="48780"/>
                  </a:lnTo>
                  <a:lnTo>
                    <a:pt x="53695" y="49542"/>
                  </a:lnTo>
                  <a:lnTo>
                    <a:pt x="54089" y="49542"/>
                  </a:lnTo>
                  <a:lnTo>
                    <a:pt x="54089" y="50304"/>
                  </a:lnTo>
                  <a:lnTo>
                    <a:pt x="54876" y="50304"/>
                  </a:lnTo>
                  <a:lnTo>
                    <a:pt x="54876" y="51079"/>
                  </a:lnTo>
                  <a:lnTo>
                    <a:pt x="54876" y="51854"/>
                  </a:lnTo>
                  <a:lnTo>
                    <a:pt x="55651" y="52616"/>
                  </a:lnTo>
                  <a:lnTo>
                    <a:pt x="55651" y="51854"/>
                  </a:lnTo>
                  <a:lnTo>
                    <a:pt x="56438" y="51854"/>
                  </a:lnTo>
                  <a:lnTo>
                    <a:pt x="56438" y="52616"/>
                  </a:lnTo>
                  <a:lnTo>
                    <a:pt x="56438" y="52997"/>
                  </a:lnTo>
                  <a:lnTo>
                    <a:pt x="57226" y="52997"/>
                  </a:lnTo>
                  <a:lnTo>
                    <a:pt x="57226" y="53771"/>
                  </a:lnTo>
                  <a:lnTo>
                    <a:pt x="58013" y="53771"/>
                  </a:lnTo>
                  <a:lnTo>
                    <a:pt x="58800" y="53771"/>
                  </a:lnTo>
                  <a:lnTo>
                    <a:pt x="58800" y="54533"/>
                  </a:lnTo>
                  <a:lnTo>
                    <a:pt x="58013" y="55308"/>
                  </a:lnTo>
                  <a:lnTo>
                    <a:pt x="58800" y="55308"/>
                  </a:lnTo>
                  <a:lnTo>
                    <a:pt x="58013" y="55308"/>
                  </a:lnTo>
                  <a:lnTo>
                    <a:pt x="58800" y="55308"/>
                  </a:lnTo>
                  <a:lnTo>
                    <a:pt x="58800" y="56070"/>
                  </a:lnTo>
                  <a:lnTo>
                    <a:pt x="58800" y="56845"/>
                  </a:lnTo>
                  <a:lnTo>
                    <a:pt x="58013" y="57607"/>
                  </a:lnTo>
                  <a:lnTo>
                    <a:pt x="57226" y="58381"/>
                  </a:lnTo>
                  <a:lnTo>
                    <a:pt x="57226" y="59143"/>
                  </a:lnTo>
                  <a:lnTo>
                    <a:pt x="57226" y="59918"/>
                  </a:lnTo>
                  <a:lnTo>
                    <a:pt x="56438" y="59918"/>
                  </a:lnTo>
                  <a:lnTo>
                    <a:pt x="56438" y="60680"/>
                  </a:lnTo>
                  <a:lnTo>
                    <a:pt x="55651" y="61455"/>
                  </a:lnTo>
                  <a:lnTo>
                    <a:pt x="54876" y="61455"/>
                  </a:lnTo>
                  <a:lnTo>
                    <a:pt x="54876" y="62217"/>
                  </a:lnTo>
                  <a:lnTo>
                    <a:pt x="54089" y="62217"/>
                  </a:lnTo>
                  <a:lnTo>
                    <a:pt x="53695" y="62217"/>
                  </a:lnTo>
                  <a:lnTo>
                    <a:pt x="52920" y="62217"/>
                  </a:lnTo>
                  <a:lnTo>
                    <a:pt x="52133" y="62217"/>
                  </a:lnTo>
                  <a:lnTo>
                    <a:pt x="52133" y="62611"/>
                  </a:lnTo>
                  <a:lnTo>
                    <a:pt x="52133" y="63373"/>
                  </a:lnTo>
                  <a:lnTo>
                    <a:pt x="52133" y="64135"/>
                  </a:lnTo>
                  <a:lnTo>
                    <a:pt x="52133" y="64909"/>
                  </a:lnTo>
                  <a:lnTo>
                    <a:pt x="52133" y="65671"/>
                  </a:lnTo>
                  <a:lnTo>
                    <a:pt x="52920" y="65671"/>
                  </a:lnTo>
                  <a:lnTo>
                    <a:pt x="52920" y="66446"/>
                  </a:lnTo>
                  <a:lnTo>
                    <a:pt x="52133" y="67208"/>
                  </a:lnTo>
                  <a:lnTo>
                    <a:pt x="52133" y="67983"/>
                  </a:lnTo>
                  <a:lnTo>
                    <a:pt x="52133" y="68745"/>
                  </a:lnTo>
                  <a:lnTo>
                    <a:pt x="51346" y="68745"/>
                  </a:lnTo>
                  <a:lnTo>
                    <a:pt x="51346" y="69519"/>
                  </a:lnTo>
                  <a:lnTo>
                    <a:pt x="51346" y="70281"/>
                  </a:lnTo>
                  <a:lnTo>
                    <a:pt x="50558" y="70281"/>
                  </a:lnTo>
                  <a:lnTo>
                    <a:pt x="50558" y="71056"/>
                  </a:lnTo>
                  <a:lnTo>
                    <a:pt x="49783" y="71818"/>
                  </a:lnTo>
                  <a:lnTo>
                    <a:pt x="49783" y="72199"/>
                  </a:lnTo>
                  <a:lnTo>
                    <a:pt x="49783" y="72974"/>
                  </a:lnTo>
                  <a:lnTo>
                    <a:pt x="48996" y="72974"/>
                  </a:lnTo>
                  <a:lnTo>
                    <a:pt x="48996" y="73748"/>
                  </a:lnTo>
                  <a:lnTo>
                    <a:pt x="48996" y="74510"/>
                  </a:lnTo>
                  <a:lnTo>
                    <a:pt x="48996" y="75285"/>
                  </a:lnTo>
                  <a:lnTo>
                    <a:pt x="48209" y="75285"/>
                  </a:lnTo>
                  <a:lnTo>
                    <a:pt x="48209" y="76047"/>
                  </a:lnTo>
                  <a:lnTo>
                    <a:pt x="48209" y="75285"/>
                  </a:lnTo>
                  <a:lnTo>
                    <a:pt x="47421" y="76047"/>
                  </a:lnTo>
                  <a:lnTo>
                    <a:pt x="47421" y="75285"/>
                  </a:lnTo>
                  <a:lnTo>
                    <a:pt x="46647" y="75285"/>
                  </a:lnTo>
                  <a:lnTo>
                    <a:pt x="45859" y="76047"/>
                  </a:lnTo>
                  <a:lnTo>
                    <a:pt x="45072" y="76047"/>
                  </a:lnTo>
                  <a:lnTo>
                    <a:pt x="44297" y="76047"/>
                  </a:lnTo>
                  <a:lnTo>
                    <a:pt x="43903" y="76047"/>
                  </a:lnTo>
                  <a:lnTo>
                    <a:pt x="43116" y="77584"/>
                  </a:lnTo>
                  <a:lnTo>
                    <a:pt x="41541" y="79883"/>
                  </a:lnTo>
                  <a:lnTo>
                    <a:pt x="40766" y="81419"/>
                  </a:lnTo>
                  <a:lnTo>
                    <a:pt x="40766" y="81813"/>
                  </a:lnTo>
                  <a:lnTo>
                    <a:pt x="40766" y="82575"/>
                  </a:lnTo>
                  <a:lnTo>
                    <a:pt x="39979" y="83350"/>
                  </a:lnTo>
                  <a:lnTo>
                    <a:pt x="39192" y="84112"/>
                  </a:lnTo>
                  <a:lnTo>
                    <a:pt x="38417" y="84874"/>
                  </a:lnTo>
                  <a:lnTo>
                    <a:pt x="38417" y="85648"/>
                  </a:lnTo>
                  <a:lnTo>
                    <a:pt x="37630" y="86423"/>
                  </a:lnTo>
                  <a:lnTo>
                    <a:pt x="37630" y="8718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6136411" y="2722521"/>
              <a:ext cx="251460" cy="165100"/>
            </a:xfrm>
            <a:custGeom>
              <a:avLst/>
              <a:gdLst/>
              <a:ahLst/>
              <a:cxnLst/>
              <a:rect l="l" t="t" r="r" b="b"/>
              <a:pathLst>
                <a:path w="251460" h="165100">
                  <a:moveTo>
                    <a:pt x="13614" y="154939"/>
                  </a:moveTo>
                  <a:lnTo>
                    <a:pt x="4660" y="154939"/>
                  </a:lnTo>
                  <a:lnTo>
                    <a:pt x="4660" y="157479"/>
                  </a:lnTo>
                  <a:lnTo>
                    <a:pt x="5448" y="157479"/>
                  </a:lnTo>
                  <a:lnTo>
                    <a:pt x="6997" y="160019"/>
                  </a:lnTo>
                  <a:lnTo>
                    <a:pt x="7391" y="160019"/>
                  </a:lnTo>
                  <a:lnTo>
                    <a:pt x="6997" y="161289"/>
                  </a:lnTo>
                  <a:lnTo>
                    <a:pt x="5448" y="162559"/>
                  </a:lnTo>
                  <a:lnTo>
                    <a:pt x="5448" y="163829"/>
                  </a:lnTo>
                  <a:lnTo>
                    <a:pt x="6997" y="165099"/>
                  </a:lnTo>
                  <a:lnTo>
                    <a:pt x="7391" y="165099"/>
                  </a:lnTo>
                  <a:lnTo>
                    <a:pt x="10502" y="162559"/>
                  </a:lnTo>
                  <a:lnTo>
                    <a:pt x="9728" y="161289"/>
                  </a:lnTo>
                  <a:lnTo>
                    <a:pt x="10502" y="161289"/>
                  </a:lnTo>
                  <a:lnTo>
                    <a:pt x="11277" y="160019"/>
                  </a:lnTo>
                  <a:lnTo>
                    <a:pt x="10502" y="158749"/>
                  </a:lnTo>
                  <a:lnTo>
                    <a:pt x="12839" y="156209"/>
                  </a:lnTo>
                  <a:lnTo>
                    <a:pt x="13614" y="154939"/>
                  </a:lnTo>
                  <a:close/>
                </a:path>
                <a:path w="251460" h="165100">
                  <a:moveTo>
                    <a:pt x="38125" y="154939"/>
                  </a:moveTo>
                  <a:lnTo>
                    <a:pt x="33845" y="154939"/>
                  </a:lnTo>
                  <a:lnTo>
                    <a:pt x="33070" y="157479"/>
                  </a:lnTo>
                  <a:lnTo>
                    <a:pt x="35801" y="157479"/>
                  </a:lnTo>
                  <a:lnTo>
                    <a:pt x="36576" y="156209"/>
                  </a:lnTo>
                  <a:lnTo>
                    <a:pt x="37350" y="156209"/>
                  </a:lnTo>
                  <a:lnTo>
                    <a:pt x="38125" y="154939"/>
                  </a:lnTo>
                  <a:close/>
                </a:path>
                <a:path w="251460" h="165100">
                  <a:moveTo>
                    <a:pt x="144360" y="133349"/>
                  </a:moveTo>
                  <a:lnTo>
                    <a:pt x="10502" y="133349"/>
                  </a:lnTo>
                  <a:lnTo>
                    <a:pt x="8953" y="135889"/>
                  </a:lnTo>
                  <a:lnTo>
                    <a:pt x="5448" y="135889"/>
                  </a:lnTo>
                  <a:lnTo>
                    <a:pt x="4660" y="137159"/>
                  </a:lnTo>
                  <a:lnTo>
                    <a:pt x="4660" y="138429"/>
                  </a:lnTo>
                  <a:lnTo>
                    <a:pt x="3886" y="138429"/>
                  </a:lnTo>
                  <a:lnTo>
                    <a:pt x="3111" y="139699"/>
                  </a:lnTo>
                  <a:lnTo>
                    <a:pt x="3886" y="140969"/>
                  </a:lnTo>
                  <a:lnTo>
                    <a:pt x="3111" y="140969"/>
                  </a:lnTo>
                  <a:lnTo>
                    <a:pt x="2336" y="142239"/>
                  </a:lnTo>
                  <a:lnTo>
                    <a:pt x="2336" y="143509"/>
                  </a:lnTo>
                  <a:lnTo>
                    <a:pt x="1549" y="144779"/>
                  </a:lnTo>
                  <a:lnTo>
                    <a:pt x="774" y="144779"/>
                  </a:lnTo>
                  <a:lnTo>
                    <a:pt x="0" y="146049"/>
                  </a:lnTo>
                  <a:lnTo>
                    <a:pt x="0" y="147319"/>
                  </a:lnTo>
                  <a:lnTo>
                    <a:pt x="1549" y="148589"/>
                  </a:lnTo>
                  <a:lnTo>
                    <a:pt x="3886" y="149859"/>
                  </a:lnTo>
                  <a:lnTo>
                    <a:pt x="5448" y="151129"/>
                  </a:lnTo>
                  <a:lnTo>
                    <a:pt x="4660" y="153669"/>
                  </a:lnTo>
                  <a:lnTo>
                    <a:pt x="3111" y="154939"/>
                  </a:lnTo>
                  <a:lnTo>
                    <a:pt x="3111" y="156209"/>
                  </a:lnTo>
                  <a:lnTo>
                    <a:pt x="3886" y="154939"/>
                  </a:lnTo>
                  <a:lnTo>
                    <a:pt x="15951" y="154939"/>
                  </a:lnTo>
                  <a:lnTo>
                    <a:pt x="15951" y="153669"/>
                  </a:lnTo>
                  <a:lnTo>
                    <a:pt x="40724" y="153669"/>
                  </a:lnTo>
                  <a:lnTo>
                    <a:pt x="42799" y="151129"/>
                  </a:lnTo>
                  <a:lnTo>
                    <a:pt x="47078" y="151129"/>
                  </a:lnTo>
                  <a:lnTo>
                    <a:pt x="47866" y="149859"/>
                  </a:lnTo>
                  <a:lnTo>
                    <a:pt x="48641" y="149859"/>
                  </a:lnTo>
                  <a:lnTo>
                    <a:pt x="47078" y="148589"/>
                  </a:lnTo>
                  <a:lnTo>
                    <a:pt x="46304" y="148589"/>
                  </a:lnTo>
                  <a:lnTo>
                    <a:pt x="47866" y="146049"/>
                  </a:lnTo>
                  <a:lnTo>
                    <a:pt x="44742" y="144779"/>
                  </a:lnTo>
                  <a:lnTo>
                    <a:pt x="44361" y="143509"/>
                  </a:lnTo>
                  <a:lnTo>
                    <a:pt x="45529" y="140969"/>
                  </a:lnTo>
                  <a:lnTo>
                    <a:pt x="47866" y="138429"/>
                  </a:lnTo>
                  <a:lnTo>
                    <a:pt x="48641" y="137159"/>
                  </a:lnTo>
                  <a:lnTo>
                    <a:pt x="142811" y="137159"/>
                  </a:lnTo>
                  <a:lnTo>
                    <a:pt x="144360" y="134619"/>
                  </a:lnTo>
                  <a:lnTo>
                    <a:pt x="144360" y="133349"/>
                  </a:lnTo>
                  <a:close/>
                </a:path>
                <a:path w="251460" h="165100">
                  <a:moveTo>
                    <a:pt x="15951" y="154939"/>
                  </a:moveTo>
                  <a:lnTo>
                    <a:pt x="13614" y="154939"/>
                  </a:lnTo>
                  <a:lnTo>
                    <a:pt x="14401" y="156209"/>
                  </a:lnTo>
                  <a:lnTo>
                    <a:pt x="15951" y="156209"/>
                  </a:lnTo>
                  <a:lnTo>
                    <a:pt x="15951" y="154939"/>
                  </a:lnTo>
                  <a:close/>
                </a:path>
                <a:path w="251460" h="165100">
                  <a:moveTo>
                    <a:pt x="26847" y="154939"/>
                  </a:moveTo>
                  <a:lnTo>
                    <a:pt x="25679" y="154939"/>
                  </a:lnTo>
                  <a:lnTo>
                    <a:pt x="26073" y="156209"/>
                  </a:lnTo>
                  <a:lnTo>
                    <a:pt x="26847" y="154939"/>
                  </a:lnTo>
                  <a:close/>
                </a:path>
                <a:path w="251460" h="165100">
                  <a:moveTo>
                    <a:pt x="21005" y="153669"/>
                  </a:moveTo>
                  <a:lnTo>
                    <a:pt x="17119" y="153669"/>
                  </a:lnTo>
                  <a:lnTo>
                    <a:pt x="17119" y="154939"/>
                  </a:lnTo>
                  <a:lnTo>
                    <a:pt x="20231" y="154939"/>
                  </a:lnTo>
                  <a:lnTo>
                    <a:pt x="21005" y="153669"/>
                  </a:lnTo>
                  <a:close/>
                </a:path>
                <a:path w="251460" h="165100">
                  <a:moveTo>
                    <a:pt x="29184" y="153669"/>
                  </a:moveTo>
                  <a:lnTo>
                    <a:pt x="21005" y="153669"/>
                  </a:lnTo>
                  <a:lnTo>
                    <a:pt x="21793" y="154939"/>
                  </a:lnTo>
                  <a:lnTo>
                    <a:pt x="28409" y="154939"/>
                  </a:lnTo>
                  <a:lnTo>
                    <a:pt x="29184" y="153669"/>
                  </a:lnTo>
                  <a:close/>
                </a:path>
                <a:path w="251460" h="165100">
                  <a:moveTo>
                    <a:pt x="40724" y="153669"/>
                  </a:moveTo>
                  <a:lnTo>
                    <a:pt x="32296" y="153669"/>
                  </a:lnTo>
                  <a:lnTo>
                    <a:pt x="33070" y="154939"/>
                  </a:lnTo>
                  <a:lnTo>
                    <a:pt x="39687" y="154939"/>
                  </a:lnTo>
                  <a:lnTo>
                    <a:pt x="40724" y="153669"/>
                  </a:lnTo>
                  <a:close/>
                </a:path>
                <a:path w="251460" h="165100">
                  <a:moveTo>
                    <a:pt x="47866" y="151129"/>
                  </a:moveTo>
                  <a:lnTo>
                    <a:pt x="44361" y="151129"/>
                  </a:lnTo>
                  <a:lnTo>
                    <a:pt x="45529" y="153669"/>
                  </a:lnTo>
                  <a:lnTo>
                    <a:pt x="45529" y="154939"/>
                  </a:lnTo>
                  <a:lnTo>
                    <a:pt x="47866" y="151129"/>
                  </a:lnTo>
                  <a:close/>
                </a:path>
                <a:path w="251460" h="165100">
                  <a:moveTo>
                    <a:pt x="136969" y="146049"/>
                  </a:moveTo>
                  <a:lnTo>
                    <a:pt x="109347" y="146049"/>
                  </a:lnTo>
                  <a:lnTo>
                    <a:pt x="110121" y="147319"/>
                  </a:lnTo>
                  <a:lnTo>
                    <a:pt x="116738" y="148589"/>
                  </a:lnTo>
                  <a:lnTo>
                    <a:pt x="120624" y="151129"/>
                  </a:lnTo>
                  <a:lnTo>
                    <a:pt x="126466" y="153669"/>
                  </a:lnTo>
                  <a:lnTo>
                    <a:pt x="130746" y="153669"/>
                  </a:lnTo>
                  <a:lnTo>
                    <a:pt x="131521" y="152399"/>
                  </a:lnTo>
                  <a:lnTo>
                    <a:pt x="131521" y="151129"/>
                  </a:lnTo>
                  <a:lnTo>
                    <a:pt x="134639" y="151129"/>
                  </a:lnTo>
                  <a:lnTo>
                    <a:pt x="135420" y="149859"/>
                  </a:lnTo>
                  <a:lnTo>
                    <a:pt x="135420" y="148589"/>
                  </a:lnTo>
                  <a:lnTo>
                    <a:pt x="136194" y="147319"/>
                  </a:lnTo>
                  <a:lnTo>
                    <a:pt x="136969" y="147319"/>
                  </a:lnTo>
                  <a:lnTo>
                    <a:pt x="136969" y="146049"/>
                  </a:lnTo>
                  <a:close/>
                </a:path>
                <a:path w="251460" h="165100">
                  <a:moveTo>
                    <a:pt x="101168" y="144779"/>
                  </a:moveTo>
                  <a:lnTo>
                    <a:pt x="70434" y="144779"/>
                  </a:lnTo>
                  <a:lnTo>
                    <a:pt x="71983" y="146049"/>
                  </a:lnTo>
                  <a:lnTo>
                    <a:pt x="79375" y="151129"/>
                  </a:lnTo>
                  <a:lnTo>
                    <a:pt x="80937" y="152399"/>
                  </a:lnTo>
                  <a:lnTo>
                    <a:pt x="80937" y="151129"/>
                  </a:lnTo>
                  <a:lnTo>
                    <a:pt x="81711" y="151129"/>
                  </a:lnTo>
                  <a:lnTo>
                    <a:pt x="82880" y="148589"/>
                  </a:lnTo>
                  <a:lnTo>
                    <a:pt x="85610" y="148589"/>
                  </a:lnTo>
                  <a:lnTo>
                    <a:pt x="86779" y="147319"/>
                  </a:lnTo>
                  <a:lnTo>
                    <a:pt x="99610" y="147319"/>
                  </a:lnTo>
                  <a:lnTo>
                    <a:pt x="101168" y="144779"/>
                  </a:lnTo>
                  <a:close/>
                </a:path>
                <a:path w="251460" h="165100">
                  <a:moveTo>
                    <a:pt x="134639" y="151129"/>
                  </a:moveTo>
                  <a:lnTo>
                    <a:pt x="131521" y="151129"/>
                  </a:lnTo>
                  <a:lnTo>
                    <a:pt x="132295" y="152399"/>
                  </a:lnTo>
                  <a:lnTo>
                    <a:pt x="133858" y="152399"/>
                  </a:lnTo>
                  <a:lnTo>
                    <a:pt x="134639" y="151129"/>
                  </a:lnTo>
                  <a:close/>
                </a:path>
                <a:path w="251460" h="165100">
                  <a:moveTo>
                    <a:pt x="93383" y="147319"/>
                  </a:moveTo>
                  <a:lnTo>
                    <a:pt x="86779" y="147319"/>
                  </a:lnTo>
                  <a:lnTo>
                    <a:pt x="90665" y="151129"/>
                  </a:lnTo>
                  <a:lnTo>
                    <a:pt x="92227" y="148589"/>
                  </a:lnTo>
                  <a:lnTo>
                    <a:pt x="93383" y="147319"/>
                  </a:lnTo>
                  <a:close/>
                </a:path>
                <a:path w="251460" h="165100">
                  <a:moveTo>
                    <a:pt x="85610" y="148589"/>
                  </a:moveTo>
                  <a:lnTo>
                    <a:pt x="82880" y="148589"/>
                  </a:lnTo>
                  <a:lnTo>
                    <a:pt x="84442" y="149859"/>
                  </a:lnTo>
                  <a:lnTo>
                    <a:pt x="85610" y="148589"/>
                  </a:lnTo>
                  <a:close/>
                </a:path>
                <a:path w="251460" h="165100">
                  <a:moveTo>
                    <a:pt x="99610" y="147319"/>
                  </a:moveTo>
                  <a:lnTo>
                    <a:pt x="93383" y="147319"/>
                  </a:lnTo>
                  <a:lnTo>
                    <a:pt x="98056" y="149859"/>
                  </a:lnTo>
                  <a:lnTo>
                    <a:pt x="99618" y="148589"/>
                  </a:lnTo>
                  <a:lnTo>
                    <a:pt x="98831" y="148589"/>
                  </a:lnTo>
                  <a:lnTo>
                    <a:pt x="99610" y="147319"/>
                  </a:lnTo>
                  <a:close/>
                </a:path>
                <a:path w="251460" h="165100">
                  <a:moveTo>
                    <a:pt x="142024" y="137159"/>
                  </a:moveTo>
                  <a:lnTo>
                    <a:pt x="60706" y="137159"/>
                  </a:lnTo>
                  <a:lnTo>
                    <a:pt x="63817" y="139699"/>
                  </a:lnTo>
                  <a:lnTo>
                    <a:pt x="65760" y="140969"/>
                  </a:lnTo>
                  <a:lnTo>
                    <a:pt x="64211" y="142239"/>
                  </a:lnTo>
                  <a:lnTo>
                    <a:pt x="63817" y="144779"/>
                  </a:lnTo>
                  <a:lnTo>
                    <a:pt x="68097" y="148589"/>
                  </a:lnTo>
                  <a:lnTo>
                    <a:pt x="70434" y="144779"/>
                  </a:lnTo>
                  <a:lnTo>
                    <a:pt x="138531" y="144779"/>
                  </a:lnTo>
                  <a:lnTo>
                    <a:pt x="139306" y="142239"/>
                  </a:lnTo>
                  <a:lnTo>
                    <a:pt x="139306" y="140969"/>
                  </a:lnTo>
                  <a:lnTo>
                    <a:pt x="139700" y="140969"/>
                  </a:lnTo>
                  <a:lnTo>
                    <a:pt x="142024" y="137159"/>
                  </a:lnTo>
                  <a:close/>
                </a:path>
                <a:path w="251460" h="165100">
                  <a:moveTo>
                    <a:pt x="139306" y="144779"/>
                  </a:moveTo>
                  <a:lnTo>
                    <a:pt x="104673" y="144779"/>
                  </a:lnTo>
                  <a:lnTo>
                    <a:pt x="108559" y="147319"/>
                  </a:lnTo>
                  <a:lnTo>
                    <a:pt x="109347" y="147319"/>
                  </a:lnTo>
                  <a:lnTo>
                    <a:pt x="109347" y="146049"/>
                  </a:lnTo>
                  <a:lnTo>
                    <a:pt x="137744" y="146049"/>
                  </a:lnTo>
                  <a:lnTo>
                    <a:pt x="139306" y="144779"/>
                  </a:lnTo>
                  <a:close/>
                </a:path>
                <a:path w="251460" h="165100">
                  <a:moveTo>
                    <a:pt x="103898" y="144779"/>
                  </a:moveTo>
                  <a:lnTo>
                    <a:pt x="101168" y="144779"/>
                  </a:lnTo>
                  <a:lnTo>
                    <a:pt x="102336" y="146049"/>
                  </a:lnTo>
                  <a:lnTo>
                    <a:pt x="103898" y="144779"/>
                  </a:lnTo>
                  <a:close/>
                </a:path>
                <a:path w="251460" h="165100">
                  <a:moveTo>
                    <a:pt x="55257" y="137159"/>
                  </a:moveTo>
                  <a:lnTo>
                    <a:pt x="48641" y="137159"/>
                  </a:lnTo>
                  <a:lnTo>
                    <a:pt x="51752" y="139699"/>
                  </a:lnTo>
                  <a:lnTo>
                    <a:pt x="52527" y="140969"/>
                  </a:lnTo>
                  <a:lnTo>
                    <a:pt x="55257" y="137159"/>
                  </a:lnTo>
                  <a:close/>
                </a:path>
                <a:path w="251460" h="165100">
                  <a:moveTo>
                    <a:pt x="60706" y="137159"/>
                  </a:moveTo>
                  <a:lnTo>
                    <a:pt x="55257" y="137159"/>
                  </a:lnTo>
                  <a:lnTo>
                    <a:pt x="56032" y="138429"/>
                  </a:lnTo>
                  <a:lnTo>
                    <a:pt x="58369" y="140969"/>
                  </a:lnTo>
                  <a:lnTo>
                    <a:pt x="60706" y="137159"/>
                  </a:lnTo>
                  <a:close/>
                </a:path>
                <a:path w="251460" h="165100">
                  <a:moveTo>
                    <a:pt x="21005" y="116839"/>
                  </a:moveTo>
                  <a:lnTo>
                    <a:pt x="15176" y="116839"/>
                  </a:lnTo>
                  <a:lnTo>
                    <a:pt x="12839" y="119379"/>
                  </a:lnTo>
                  <a:lnTo>
                    <a:pt x="12065" y="120649"/>
                  </a:lnTo>
                  <a:lnTo>
                    <a:pt x="12065" y="123189"/>
                  </a:lnTo>
                  <a:lnTo>
                    <a:pt x="11277" y="124459"/>
                  </a:lnTo>
                  <a:lnTo>
                    <a:pt x="10502" y="126999"/>
                  </a:lnTo>
                  <a:lnTo>
                    <a:pt x="10502" y="128269"/>
                  </a:lnTo>
                  <a:lnTo>
                    <a:pt x="8953" y="128269"/>
                  </a:lnTo>
                  <a:lnTo>
                    <a:pt x="9728" y="129539"/>
                  </a:lnTo>
                  <a:lnTo>
                    <a:pt x="8953" y="129539"/>
                  </a:lnTo>
                  <a:lnTo>
                    <a:pt x="8953" y="132079"/>
                  </a:lnTo>
                  <a:lnTo>
                    <a:pt x="9728" y="132079"/>
                  </a:lnTo>
                  <a:lnTo>
                    <a:pt x="9728" y="133349"/>
                  </a:lnTo>
                  <a:lnTo>
                    <a:pt x="145148" y="133349"/>
                  </a:lnTo>
                  <a:lnTo>
                    <a:pt x="145148" y="132079"/>
                  </a:lnTo>
                  <a:lnTo>
                    <a:pt x="143586" y="130809"/>
                  </a:lnTo>
                  <a:lnTo>
                    <a:pt x="143586" y="129539"/>
                  </a:lnTo>
                  <a:lnTo>
                    <a:pt x="144360" y="128269"/>
                  </a:lnTo>
                  <a:lnTo>
                    <a:pt x="144360" y="126999"/>
                  </a:lnTo>
                  <a:lnTo>
                    <a:pt x="145148" y="126999"/>
                  </a:lnTo>
                  <a:lnTo>
                    <a:pt x="145148" y="125729"/>
                  </a:lnTo>
                  <a:lnTo>
                    <a:pt x="146697" y="124459"/>
                  </a:lnTo>
                  <a:lnTo>
                    <a:pt x="146697" y="121919"/>
                  </a:lnTo>
                  <a:lnTo>
                    <a:pt x="145923" y="120649"/>
                  </a:lnTo>
                  <a:lnTo>
                    <a:pt x="115176" y="120649"/>
                  </a:lnTo>
                  <a:lnTo>
                    <a:pt x="115176" y="119379"/>
                  </a:lnTo>
                  <a:lnTo>
                    <a:pt x="114401" y="119379"/>
                  </a:lnTo>
                  <a:lnTo>
                    <a:pt x="114401" y="118109"/>
                  </a:lnTo>
                  <a:lnTo>
                    <a:pt x="21005" y="118109"/>
                  </a:lnTo>
                  <a:lnTo>
                    <a:pt x="21005" y="116839"/>
                  </a:lnTo>
                  <a:close/>
                </a:path>
                <a:path w="251460" h="165100">
                  <a:moveTo>
                    <a:pt x="145923" y="118109"/>
                  </a:moveTo>
                  <a:lnTo>
                    <a:pt x="114401" y="118109"/>
                  </a:lnTo>
                  <a:lnTo>
                    <a:pt x="115176" y="119379"/>
                  </a:lnTo>
                  <a:lnTo>
                    <a:pt x="115951" y="119379"/>
                  </a:lnTo>
                  <a:lnTo>
                    <a:pt x="115176" y="120649"/>
                  </a:lnTo>
                  <a:lnTo>
                    <a:pt x="145148" y="120649"/>
                  </a:lnTo>
                  <a:lnTo>
                    <a:pt x="145148" y="119379"/>
                  </a:lnTo>
                  <a:lnTo>
                    <a:pt x="145923" y="118109"/>
                  </a:lnTo>
                  <a:close/>
                </a:path>
                <a:path w="251460" h="165100">
                  <a:moveTo>
                    <a:pt x="23342" y="116839"/>
                  </a:moveTo>
                  <a:lnTo>
                    <a:pt x="21005" y="118109"/>
                  </a:lnTo>
                  <a:lnTo>
                    <a:pt x="25679" y="118109"/>
                  </a:lnTo>
                  <a:lnTo>
                    <a:pt x="23342" y="116839"/>
                  </a:lnTo>
                  <a:close/>
                </a:path>
                <a:path w="251460" h="165100">
                  <a:moveTo>
                    <a:pt x="113626" y="105409"/>
                  </a:moveTo>
                  <a:lnTo>
                    <a:pt x="27622" y="105409"/>
                  </a:lnTo>
                  <a:lnTo>
                    <a:pt x="29959" y="107949"/>
                  </a:lnTo>
                  <a:lnTo>
                    <a:pt x="30734" y="107949"/>
                  </a:lnTo>
                  <a:lnTo>
                    <a:pt x="32296" y="109219"/>
                  </a:lnTo>
                  <a:lnTo>
                    <a:pt x="26073" y="116839"/>
                  </a:lnTo>
                  <a:lnTo>
                    <a:pt x="25679" y="118109"/>
                  </a:lnTo>
                  <a:lnTo>
                    <a:pt x="113626" y="118109"/>
                  </a:lnTo>
                  <a:lnTo>
                    <a:pt x="113626" y="115569"/>
                  </a:lnTo>
                  <a:lnTo>
                    <a:pt x="111290" y="115569"/>
                  </a:lnTo>
                  <a:lnTo>
                    <a:pt x="111290" y="114299"/>
                  </a:lnTo>
                  <a:lnTo>
                    <a:pt x="112064" y="114299"/>
                  </a:lnTo>
                  <a:lnTo>
                    <a:pt x="112064" y="113029"/>
                  </a:lnTo>
                  <a:lnTo>
                    <a:pt x="112839" y="113029"/>
                  </a:lnTo>
                  <a:lnTo>
                    <a:pt x="113626" y="111759"/>
                  </a:lnTo>
                  <a:lnTo>
                    <a:pt x="113626" y="109219"/>
                  </a:lnTo>
                  <a:lnTo>
                    <a:pt x="112839" y="109219"/>
                  </a:lnTo>
                  <a:lnTo>
                    <a:pt x="113626" y="107949"/>
                  </a:lnTo>
                  <a:lnTo>
                    <a:pt x="113626" y="105409"/>
                  </a:lnTo>
                  <a:close/>
                </a:path>
                <a:path w="251460" h="165100">
                  <a:moveTo>
                    <a:pt x="114401" y="101599"/>
                  </a:moveTo>
                  <a:lnTo>
                    <a:pt x="112839" y="101599"/>
                  </a:lnTo>
                  <a:lnTo>
                    <a:pt x="112839" y="104139"/>
                  </a:lnTo>
                  <a:lnTo>
                    <a:pt x="113626" y="104139"/>
                  </a:lnTo>
                  <a:lnTo>
                    <a:pt x="113626" y="111759"/>
                  </a:lnTo>
                  <a:lnTo>
                    <a:pt x="112064" y="114299"/>
                  </a:lnTo>
                  <a:lnTo>
                    <a:pt x="111290" y="114299"/>
                  </a:lnTo>
                  <a:lnTo>
                    <a:pt x="112064" y="115569"/>
                  </a:lnTo>
                  <a:lnTo>
                    <a:pt x="113626" y="115569"/>
                  </a:lnTo>
                  <a:lnTo>
                    <a:pt x="113626" y="118109"/>
                  </a:lnTo>
                  <a:lnTo>
                    <a:pt x="147472" y="118109"/>
                  </a:lnTo>
                  <a:lnTo>
                    <a:pt x="147472" y="115569"/>
                  </a:lnTo>
                  <a:lnTo>
                    <a:pt x="149034" y="114299"/>
                  </a:lnTo>
                  <a:lnTo>
                    <a:pt x="149034" y="111759"/>
                  </a:lnTo>
                  <a:lnTo>
                    <a:pt x="149428" y="111759"/>
                  </a:lnTo>
                  <a:lnTo>
                    <a:pt x="150977" y="110489"/>
                  </a:lnTo>
                  <a:lnTo>
                    <a:pt x="154876" y="104139"/>
                  </a:lnTo>
                  <a:lnTo>
                    <a:pt x="154876" y="102869"/>
                  </a:lnTo>
                  <a:lnTo>
                    <a:pt x="114401" y="102869"/>
                  </a:lnTo>
                  <a:lnTo>
                    <a:pt x="114401" y="101599"/>
                  </a:lnTo>
                  <a:close/>
                </a:path>
                <a:path w="251460" h="165100">
                  <a:moveTo>
                    <a:pt x="111290" y="114299"/>
                  </a:moveTo>
                  <a:lnTo>
                    <a:pt x="111290" y="115569"/>
                  </a:lnTo>
                  <a:lnTo>
                    <a:pt x="112064" y="115569"/>
                  </a:lnTo>
                  <a:lnTo>
                    <a:pt x="111290" y="114299"/>
                  </a:lnTo>
                  <a:close/>
                </a:path>
                <a:path w="251460" h="165100">
                  <a:moveTo>
                    <a:pt x="121018" y="96519"/>
                  </a:moveTo>
                  <a:lnTo>
                    <a:pt x="35407" y="96519"/>
                  </a:lnTo>
                  <a:lnTo>
                    <a:pt x="33070" y="100329"/>
                  </a:lnTo>
                  <a:lnTo>
                    <a:pt x="29184" y="105409"/>
                  </a:lnTo>
                  <a:lnTo>
                    <a:pt x="112839" y="105409"/>
                  </a:lnTo>
                  <a:lnTo>
                    <a:pt x="112839" y="101599"/>
                  </a:lnTo>
                  <a:lnTo>
                    <a:pt x="120624" y="101599"/>
                  </a:lnTo>
                  <a:lnTo>
                    <a:pt x="120624" y="99059"/>
                  </a:lnTo>
                  <a:lnTo>
                    <a:pt x="121793" y="99059"/>
                  </a:lnTo>
                  <a:lnTo>
                    <a:pt x="121018" y="97789"/>
                  </a:lnTo>
                  <a:lnTo>
                    <a:pt x="121018" y="96519"/>
                  </a:lnTo>
                  <a:close/>
                </a:path>
                <a:path w="251460" h="165100">
                  <a:moveTo>
                    <a:pt x="116738" y="101599"/>
                  </a:moveTo>
                  <a:lnTo>
                    <a:pt x="114401" y="101599"/>
                  </a:lnTo>
                  <a:lnTo>
                    <a:pt x="114401" y="102869"/>
                  </a:lnTo>
                  <a:lnTo>
                    <a:pt x="116738" y="102869"/>
                  </a:lnTo>
                  <a:lnTo>
                    <a:pt x="116738" y="101599"/>
                  </a:lnTo>
                  <a:close/>
                </a:path>
                <a:path w="251460" h="165100">
                  <a:moveTo>
                    <a:pt x="118287" y="101599"/>
                  </a:moveTo>
                  <a:lnTo>
                    <a:pt x="116738" y="101599"/>
                  </a:lnTo>
                  <a:lnTo>
                    <a:pt x="117513" y="102869"/>
                  </a:lnTo>
                  <a:lnTo>
                    <a:pt x="118287" y="102869"/>
                  </a:lnTo>
                  <a:lnTo>
                    <a:pt x="118287" y="101599"/>
                  </a:lnTo>
                  <a:close/>
                </a:path>
                <a:path w="251460" h="165100">
                  <a:moveTo>
                    <a:pt x="119849" y="101599"/>
                  </a:moveTo>
                  <a:lnTo>
                    <a:pt x="119075" y="101599"/>
                  </a:lnTo>
                  <a:lnTo>
                    <a:pt x="118287" y="102869"/>
                  </a:lnTo>
                  <a:lnTo>
                    <a:pt x="119849" y="102869"/>
                  </a:lnTo>
                  <a:lnTo>
                    <a:pt x="119849" y="101599"/>
                  </a:lnTo>
                  <a:close/>
                </a:path>
                <a:path w="251460" h="165100">
                  <a:moveTo>
                    <a:pt x="120624" y="101599"/>
                  </a:moveTo>
                  <a:lnTo>
                    <a:pt x="119849" y="101599"/>
                  </a:lnTo>
                  <a:lnTo>
                    <a:pt x="119849" y="102869"/>
                  </a:lnTo>
                  <a:lnTo>
                    <a:pt x="120624" y="101599"/>
                  </a:lnTo>
                  <a:close/>
                </a:path>
                <a:path w="251460" h="165100">
                  <a:moveTo>
                    <a:pt x="156425" y="100329"/>
                  </a:moveTo>
                  <a:lnTo>
                    <a:pt x="121018" y="100329"/>
                  </a:lnTo>
                  <a:lnTo>
                    <a:pt x="120624" y="101599"/>
                  </a:lnTo>
                  <a:lnTo>
                    <a:pt x="119849" y="102869"/>
                  </a:lnTo>
                  <a:lnTo>
                    <a:pt x="154876" y="102869"/>
                  </a:lnTo>
                  <a:lnTo>
                    <a:pt x="156425" y="101599"/>
                  </a:lnTo>
                  <a:lnTo>
                    <a:pt x="156425" y="100329"/>
                  </a:lnTo>
                  <a:close/>
                </a:path>
                <a:path w="251460" h="165100">
                  <a:moveTo>
                    <a:pt x="121018" y="99059"/>
                  </a:moveTo>
                  <a:lnTo>
                    <a:pt x="120624" y="99059"/>
                  </a:lnTo>
                  <a:lnTo>
                    <a:pt x="120624" y="100329"/>
                  </a:lnTo>
                  <a:lnTo>
                    <a:pt x="121018" y="100329"/>
                  </a:lnTo>
                  <a:lnTo>
                    <a:pt x="121018" y="99059"/>
                  </a:lnTo>
                  <a:close/>
                </a:path>
                <a:path w="251460" h="165100">
                  <a:moveTo>
                    <a:pt x="122567" y="99059"/>
                  </a:moveTo>
                  <a:lnTo>
                    <a:pt x="121018" y="99059"/>
                  </a:lnTo>
                  <a:lnTo>
                    <a:pt x="121793" y="100329"/>
                  </a:lnTo>
                  <a:lnTo>
                    <a:pt x="122567" y="100329"/>
                  </a:lnTo>
                  <a:lnTo>
                    <a:pt x="122567" y="99059"/>
                  </a:lnTo>
                  <a:close/>
                </a:path>
                <a:path w="251460" h="165100">
                  <a:moveTo>
                    <a:pt x="160705" y="96519"/>
                  </a:moveTo>
                  <a:lnTo>
                    <a:pt x="121793" y="96519"/>
                  </a:lnTo>
                  <a:lnTo>
                    <a:pt x="121793" y="99059"/>
                  </a:lnTo>
                  <a:lnTo>
                    <a:pt x="122567" y="99059"/>
                  </a:lnTo>
                  <a:lnTo>
                    <a:pt x="122567" y="100329"/>
                  </a:lnTo>
                  <a:lnTo>
                    <a:pt x="159156" y="100329"/>
                  </a:lnTo>
                  <a:lnTo>
                    <a:pt x="159156" y="99059"/>
                  </a:lnTo>
                  <a:lnTo>
                    <a:pt x="160705" y="97789"/>
                  </a:lnTo>
                  <a:lnTo>
                    <a:pt x="160705" y="96519"/>
                  </a:lnTo>
                  <a:close/>
                </a:path>
                <a:path w="251460" h="165100">
                  <a:moveTo>
                    <a:pt x="121793" y="96519"/>
                  </a:moveTo>
                  <a:lnTo>
                    <a:pt x="121018" y="97789"/>
                  </a:lnTo>
                  <a:lnTo>
                    <a:pt x="121793" y="97789"/>
                  </a:lnTo>
                  <a:lnTo>
                    <a:pt x="121793" y="96519"/>
                  </a:lnTo>
                  <a:close/>
                </a:path>
                <a:path w="251460" h="165100">
                  <a:moveTo>
                    <a:pt x="127241" y="91439"/>
                  </a:moveTo>
                  <a:lnTo>
                    <a:pt x="40462" y="91439"/>
                  </a:lnTo>
                  <a:lnTo>
                    <a:pt x="39687" y="92709"/>
                  </a:lnTo>
                  <a:lnTo>
                    <a:pt x="38125" y="93979"/>
                  </a:lnTo>
                  <a:lnTo>
                    <a:pt x="36576" y="96519"/>
                  </a:lnTo>
                  <a:lnTo>
                    <a:pt x="124129" y="96519"/>
                  </a:lnTo>
                  <a:lnTo>
                    <a:pt x="124129" y="95249"/>
                  </a:lnTo>
                  <a:lnTo>
                    <a:pt x="124904" y="95249"/>
                  </a:lnTo>
                  <a:lnTo>
                    <a:pt x="125691" y="93979"/>
                  </a:lnTo>
                  <a:lnTo>
                    <a:pt x="126466" y="93344"/>
                  </a:lnTo>
                  <a:lnTo>
                    <a:pt x="126466" y="92709"/>
                  </a:lnTo>
                  <a:lnTo>
                    <a:pt x="127241" y="92709"/>
                  </a:lnTo>
                  <a:lnTo>
                    <a:pt x="127241" y="91439"/>
                  </a:lnTo>
                  <a:close/>
                </a:path>
                <a:path w="251460" h="165100">
                  <a:moveTo>
                    <a:pt x="131521" y="91439"/>
                  </a:moveTo>
                  <a:lnTo>
                    <a:pt x="127241" y="91439"/>
                  </a:lnTo>
                  <a:lnTo>
                    <a:pt x="127241" y="92709"/>
                  </a:lnTo>
                  <a:lnTo>
                    <a:pt x="126466" y="93344"/>
                  </a:lnTo>
                  <a:lnTo>
                    <a:pt x="126466" y="93979"/>
                  </a:lnTo>
                  <a:lnTo>
                    <a:pt x="125691" y="93979"/>
                  </a:lnTo>
                  <a:lnTo>
                    <a:pt x="125691" y="95249"/>
                  </a:lnTo>
                  <a:lnTo>
                    <a:pt x="124904" y="95249"/>
                  </a:lnTo>
                  <a:lnTo>
                    <a:pt x="124904" y="96519"/>
                  </a:lnTo>
                  <a:lnTo>
                    <a:pt x="161480" y="96519"/>
                  </a:lnTo>
                  <a:lnTo>
                    <a:pt x="159931" y="93979"/>
                  </a:lnTo>
                  <a:lnTo>
                    <a:pt x="159931" y="92709"/>
                  </a:lnTo>
                  <a:lnTo>
                    <a:pt x="131521" y="92709"/>
                  </a:lnTo>
                  <a:lnTo>
                    <a:pt x="131521" y="91439"/>
                  </a:lnTo>
                  <a:close/>
                </a:path>
                <a:path w="251460" h="165100">
                  <a:moveTo>
                    <a:pt x="134632" y="91439"/>
                  </a:moveTo>
                  <a:lnTo>
                    <a:pt x="131521" y="91439"/>
                  </a:lnTo>
                  <a:lnTo>
                    <a:pt x="131521" y="92709"/>
                  </a:lnTo>
                  <a:lnTo>
                    <a:pt x="133858" y="92709"/>
                  </a:lnTo>
                  <a:lnTo>
                    <a:pt x="134632" y="91439"/>
                  </a:lnTo>
                  <a:close/>
                </a:path>
                <a:path w="251460" h="165100">
                  <a:moveTo>
                    <a:pt x="141249" y="83819"/>
                  </a:moveTo>
                  <a:lnTo>
                    <a:pt x="47078" y="83819"/>
                  </a:lnTo>
                  <a:lnTo>
                    <a:pt x="45529" y="85089"/>
                  </a:lnTo>
                  <a:lnTo>
                    <a:pt x="44361" y="86359"/>
                  </a:lnTo>
                  <a:lnTo>
                    <a:pt x="44361" y="87629"/>
                  </a:lnTo>
                  <a:lnTo>
                    <a:pt x="42799" y="88899"/>
                  </a:lnTo>
                  <a:lnTo>
                    <a:pt x="41249" y="91439"/>
                  </a:lnTo>
                  <a:lnTo>
                    <a:pt x="134632" y="91439"/>
                  </a:lnTo>
                  <a:lnTo>
                    <a:pt x="135420" y="92709"/>
                  </a:lnTo>
                  <a:lnTo>
                    <a:pt x="136969" y="92709"/>
                  </a:lnTo>
                  <a:lnTo>
                    <a:pt x="136969" y="90169"/>
                  </a:lnTo>
                  <a:lnTo>
                    <a:pt x="139306" y="90169"/>
                  </a:lnTo>
                  <a:lnTo>
                    <a:pt x="139306" y="88899"/>
                  </a:lnTo>
                  <a:lnTo>
                    <a:pt x="138531" y="87629"/>
                  </a:lnTo>
                  <a:lnTo>
                    <a:pt x="139700" y="87629"/>
                  </a:lnTo>
                  <a:lnTo>
                    <a:pt x="139700" y="86359"/>
                  </a:lnTo>
                  <a:lnTo>
                    <a:pt x="139306" y="86359"/>
                  </a:lnTo>
                  <a:lnTo>
                    <a:pt x="139700" y="85089"/>
                  </a:lnTo>
                  <a:lnTo>
                    <a:pt x="141249" y="85089"/>
                  </a:lnTo>
                  <a:lnTo>
                    <a:pt x="141249" y="83819"/>
                  </a:lnTo>
                  <a:close/>
                </a:path>
                <a:path w="251460" h="165100">
                  <a:moveTo>
                    <a:pt x="161480" y="87629"/>
                  </a:moveTo>
                  <a:lnTo>
                    <a:pt x="138531" y="87629"/>
                  </a:lnTo>
                  <a:lnTo>
                    <a:pt x="139306" y="88899"/>
                  </a:lnTo>
                  <a:lnTo>
                    <a:pt x="139306" y="90169"/>
                  </a:lnTo>
                  <a:lnTo>
                    <a:pt x="136969" y="90169"/>
                  </a:lnTo>
                  <a:lnTo>
                    <a:pt x="136969" y="92709"/>
                  </a:lnTo>
                  <a:lnTo>
                    <a:pt x="159931" y="92709"/>
                  </a:lnTo>
                  <a:lnTo>
                    <a:pt x="159931" y="91439"/>
                  </a:lnTo>
                  <a:lnTo>
                    <a:pt x="161480" y="90169"/>
                  </a:lnTo>
                  <a:lnTo>
                    <a:pt x="161480" y="87629"/>
                  </a:lnTo>
                  <a:close/>
                </a:path>
                <a:path w="251460" h="165100">
                  <a:moveTo>
                    <a:pt x="30734" y="81279"/>
                  </a:moveTo>
                  <a:lnTo>
                    <a:pt x="19456" y="81279"/>
                  </a:lnTo>
                  <a:lnTo>
                    <a:pt x="17894" y="86359"/>
                  </a:lnTo>
                  <a:lnTo>
                    <a:pt x="18669" y="86359"/>
                  </a:lnTo>
                  <a:lnTo>
                    <a:pt x="20231" y="87629"/>
                  </a:lnTo>
                  <a:lnTo>
                    <a:pt x="22567" y="83819"/>
                  </a:lnTo>
                  <a:lnTo>
                    <a:pt x="29184" y="83819"/>
                  </a:lnTo>
                  <a:lnTo>
                    <a:pt x="30734" y="81279"/>
                  </a:lnTo>
                  <a:close/>
                </a:path>
                <a:path w="251460" h="165100">
                  <a:moveTo>
                    <a:pt x="29184" y="83819"/>
                  </a:moveTo>
                  <a:lnTo>
                    <a:pt x="22567" y="83819"/>
                  </a:lnTo>
                  <a:lnTo>
                    <a:pt x="28409" y="87629"/>
                  </a:lnTo>
                  <a:lnTo>
                    <a:pt x="29959" y="85089"/>
                  </a:lnTo>
                  <a:lnTo>
                    <a:pt x="29184" y="83819"/>
                  </a:lnTo>
                  <a:close/>
                </a:path>
                <a:path w="251460" h="165100">
                  <a:moveTo>
                    <a:pt x="163042" y="83819"/>
                  </a:moveTo>
                  <a:lnTo>
                    <a:pt x="141249" y="83819"/>
                  </a:lnTo>
                  <a:lnTo>
                    <a:pt x="141249" y="85089"/>
                  </a:lnTo>
                  <a:lnTo>
                    <a:pt x="139700" y="85089"/>
                  </a:lnTo>
                  <a:lnTo>
                    <a:pt x="139700" y="87629"/>
                  </a:lnTo>
                  <a:lnTo>
                    <a:pt x="160705" y="87629"/>
                  </a:lnTo>
                  <a:lnTo>
                    <a:pt x="160705" y="86359"/>
                  </a:lnTo>
                  <a:lnTo>
                    <a:pt x="162267" y="86359"/>
                  </a:lnTo>
                  <a:lnTo>
                    <a:pt x="163042" y="85089"/>
                  </a:lnTo>
                  <a:lnTo>
                    <a:pt x="163042" y="83819"/>
                  </a:lnTo>
                  <a:close/>
                </a:path>
                <a:path w="251460" h="165100">
                  <a:moveTo>
                    <a:pt x="145923" y="77469"/>
                  </a:moveTo>
                  <a:lnTo>
                    <a:pt x="38912" y="77469"/>
                  </a:lnTo>
                  <a:lnTo>
                    <a:pt x="39687" y="78739"/>
                  </a:lnTo>
                  <a:lnTo>
                    <a:pt x="41249" y="78739"/>
                  </a:lnTo>
                  <a:lnTo>
                    <a:pt x="43573" y="81279"/>
                  </a:lnTo>
                  <a:lnTo>
                    <a:pt x="46304" y="82549"/>
                  </a:lnTo>
                  <a:lnTo>
                    <a:pt x="46304" y="83819"/>
                  </a:lnTo>
                  <a:lnTo>
                    <a:pt x="142024" y="83819"/>
                  </a:lnTo>
                  <a:lnTo>
                    <a:pt x="142024" y="82549"/>
                  </a:lnTo>
                  <a:lnTo>
                    <a:pt x="143586" y="80009"/>
                  </a:lnTo>
                  <a:lnTo>
                    <a:pt x="145148" y="80009"/>
                  </a:lnTo>
                  <a:lnTo>
                    <a:pt x="145148" y="78739"/>
                  </a:lnTo>
                  <a:lnTo>
                    <a:pt x="145923" y="77469"/>
                  </a:lnTo>
                  <a:close/>
                </a:path>
                <a:path w="251460" h="165100">
                  <a:moveTo>
                    <a:pt x="164604" y="81279"/>
                  </a:moveTo>
                  <a:lnTo>
                    <a:pt x="143586" y="81279"/>
                  </a:lnTo>
                  <a:lnTo>
                    <a:pt x="143586" y="82549"/>
                  </a:lnTo>
                  <a:lnTo>
                    <a:pt x="142024" y="82549"/>
                  </a:lnTo>
                  <a:lnTo>
                    <a:pt x="142024" y="83819"/>
                  </a:lnTo>
                  <a:lnTo>
                    <a:pt x="165379" y="83819"/>
                  </a:lnTo>
                  <a:lnTo>
                    <a:pt x="165379" y="82549"/>
                  </a:lnTo>
                  <a:lnTo>
                    <a:pt x="164604" y="81279"/>
                  </a:lnTo>
                  <a:close/>
                </a:path>
                <a:path w="251460" h="165100">
                  <a:moveTo>
                    <a:pt x="143586" y="81279"/>
                  </a:moveTo>
                  <a:lnTo>
                    <a:pt x="142811" y="81279"/>
                  </a:lnTo>
                  <a:lnTo>
                    <a:pt x="142811" y="82549"/>
                  </a:lnTo>
                  <a:lnTo>
                    <a:pt x="143586" y="82549"/>
                  </a:lnTo>
                  <a:lnTo>
                    <a:pt x="143586" y="81279"/>
                  </a:lnTo>
                  <a:close/>
                </a:path>
                <a:path w="251460" h="165100">
                  <a:moveTo>
                    <a:pt x="38912" y="77469"/>
                  </a:moveTo>
                  <a:lnTo>
                    <a:pt x="20231" y="77469"/>
                  </a:lnTo>
                  <a:lnTo>
                    <a:pt x="17894" y="81279"/>
                  </a:lnTo>
                  <a:lnTo>
                    <a:pt x="31521" y="81279"/>
                  </a:lnTo>
                  <a:lnTo>
                    <a:pt x="33845" y="78739"/>
                  </a:lnTo>
                  <a:lnTo>
                    <a:pt x="37350" y="78739"/>
                  </a:lnTo>
                  <a:lnTo>
                    <a:pt x="38912" y="77469"/>
                  </a:lnTo>
                  <a:close/>
                </a:path>
                <a:path w="251460" h="165100">
                  <a:moveTo>
                    <a:pt x="37350" y="78739"/>
                  </a:moveTo>
                  <a:lnTo>
                    <a:pt x="33845" y="78739"/>
                  </a:lnTo>
                  <a:lnTo>
                    <a:pt x="35407" y="80009"/>
                  </a:lnTo>
                  <a:lnTo>
                    <a:pt x="36576" y="81279"/>
                  </a:lnTo>
                  <a:lnTo>
                    <a:pt x="37350" y="80009"/>
                  </a:lnTo>
                  <a:lnTo>
                    <a:pt x="37350" y="78739"/>
                  </a:lnTo>
                  <a:close/>
                </a:path>
                <a:path w="251460" h="165100">
                  <a:moveTo>
                    <a:pt x="145148" y="80009"/>
                  </a:moveTo>
                  <a:lnTo>
                    <a:pt x="143586" y="80009"/>
                  </a:lnTo>
                  <a:lnTo>
                    <a:pt x="144360" y="81279"/>
                  </a:lnTo>
                  <a:lnTo>
                    <a:pt x="145148" y="81279"/>
                  </a:lnTo>
                  <a:lnTo>
                    <a:pt x="145148" y="80009"/>
                  </a:lnTo>
                  <a:close/>
                </a:path>
                <a:path w="251460" h="165100">
                  <a:moveTo>
                    <a:pt x="166928" y="78739"/>
                  </a:moveTo>
                  <a:lnTo>
                    <a:pt x="145148" y="78739"/>
                  </a:lnTo>
                  <a:lnTo>
                    <a:pt x="145148" y="81279"/>
                  </a:lnTo>
                  <a:lnTo>
                    <a:pt x="165379" y="81279"/>
                  </a:lnTo>
                  <a:lnTo>
                    <a:pt x="165379" y="80009"/>
                  </a:lnTo>
                  <a:lnTo>
                    <a:pt x="166154" y="80009"/>
                  </a:lnTo>
                  <a:lnTo>
                    <a:pt x="166928" y="78739"/>
                  </a:lnTo>
                  <a:close/>
                </a:path>
                <a:path w="251460" h="165100">
                  <a:moveTo>
                    <a:pt x="184835" y="76199"/>
                  </a:moveTo>
                  <a:lnTo>
                    <a:pt x="173545" y="76199"/>
                  </a:lnTo>
                  <a:lnTo>
                    <a:pt x="175107" y="77469"/>
                  </a:lnTo>
                  <a:lnTo>
                    <a:pt x="174332" y="78739"/>
                  </a:lnTo>
                  <a:lnTo>
                    <a:pt x="175882" y="80009"/>
                  </a:lnTo>
                  <a:lnTo>
                    <a:pt x="175107" y="81279"/>
                  </a:lnTo>
                  <a:lnTo>
                    <a:pt x="177444" y="81279"/>
                  </a:lnTo>
                  <a:lnTo>
                    <a:pt x="177444" y="80009"/>
                  </a:lnTo>
                  <a:lnTo>
                    <a:pt x="177825" y="80009"/>
                  </a:lnTo>
                  <a:lnTo>
                    <a:pt x="178612" y="78739"/>
                  </a:lnTo>
                  <a:lnTo>
                    <a:pt x="181724" y="78739"/>
                  </a:lnTo>
                  <a:lnTo>
                    <a:pt x="182499" y="77469"/>
                  </a:lnTo>
                  <a:lnTo>
                    <a:pt x="184835" y="77469"/>
                  </a:lnTo>
                  <a:lnTo>
                    <a:pt x="184835" y="76199"/>
                  </a:lnTo>
                  <a:close/>
                </a:path>
                <a:path w="251460" h="165100">
                  <a:moveTo>
                    <a:pt x="181724" y="78739"/>
                  </a:moveTo>
                  <a:lnTo>
                    <a:pt x="179387" y="78739"/>
                  </a:lnTo>
                  <a:lnTo>
                    <a:pt x="179387" y="80009"/>
                  </a:lnTo>
                  <a:lnTo>
                    <a:pt x="180162" y="80009"/>
                  </a:lnTo>
                  <a:lnTo>
                    <a:pt x="181724" y="78739"/>
                  </a:lnTo>
                  <a:close/>
                </a:path>
                <a:path w="251460" h="165100">
                  <a:moveTo>
                    <a:pt x="169659" y="77469"/>
                  </a:moveTo>
                  <a:lnTo>
                    <a:pt x="145923" y="77469"/>
                  </a:lnTo>
                  <a:lnTo>
                    <a:pt x="145923" y="78739"/>
                  </a:lnTo>
                  <a:lnTo>
                    <a:pt x="168097" y="78739"/>
                  </a:lnTo>
                  <a:lnTo>
                    <a:pt x="169659" y="77469"/>
                  </a:lnTo>
                  <a:close/>
                </a:path>
                <a:path w="251460" h="165100">
                  <a:moveTo>
                    <a:pt x="98831" y="69849"/>
                  </a:moveTo>
                  <a:lnTo>
                    <a:pt x="22567" y="69849"/>
                  </a:lnTo>
                  <a:lnTo>
                    <a:pt x="22567" y="71119"/>
                  </a:lnTo>
                  <a:lnTo>
                    <a:pt x="21793" y="72389"/>
                  </a:lnTo>
                  <a:lnTo>
                    <a:pt x="21793" y="74929"/>
                  </a:lnTo>
                  <a:lnTo>
                    <a:pt x="21005" y="76199"/>
                  </a:lnTo>
                  <a:lnTo>
                    <a:pt x="21005" y="77469"/>
                  </a:lnTo>
                  <a:lnTo>
                    <a:pt x="99618" y="77469"/>
                  </a:lnTo>
                  <a:lnTo>
                    <a:pt x="98831" y="76199"/>
                  </a:lnTo>
                  <a:lnTo>
                    <a:pt x="98831" y="74929"/>
                  </a:lnTo>
                  <a:lnTo>
                    <a:pt x="99618" y="74929"/>
                  </a:lnTo>
                  <a:lnTo>
                    <a:pt x="99618" y="73659"/>
                  </a:lnTo>
                  <a:lnTo>
                    <a:pt x="98056" y="73659"/>
                  </a:lnTo>
                  <a:lnTo>
                    <a:pt x="98056" y="72389"/>
                  </a:lnTo>
                  <a:lnTo>
                    <a:pt x="98831" y="72389"/>
                  </a:lnTo>
                  <a:lnTo>
                    <a:pt x="98831" y="69849"/>
                  </a:lnTo>
                  <a:close/>
                </a:path>
                <a:path w="251460" h="165100">
                  <a:moveTo>
                    <a:pt x="147472" y="74929"/>
                  </a:moveTo>
                  <a:lnTo>
                    <a:pt x="98831" y="74929"/>
                  </a:lnTo>
                  <a:lnTo>
                    <a:pt x="98831" y="76199"/>
                  </a:lnTo>
                  <a:lnTo>
                    <a:pt x="99618" y="77469"/>
                  </a:lnTo>
                  <a:lnTo>
                    <a:pt x="147472" y="77469"/>
                  </a:lnTo>
                  <a:lnTo>
                    <a:pt x="147472" y="74929"/>
                  </a:lnTo>
                  <a:close/>
                </a:path>
                <a:path w="251460" h="165100">
                  <a:moveTo>
                    <a:pt x="185610" y="74929"/>
                  </a:moveTo>
                  <a:lnTo>
                    <a:pt x="148259" y="74929"/>
                  </a:lnTo>
                  <a:lnTo>
                    <a:pt x="147472" y="76199"/>
                  </a:lnTo>
                  <a:lnTo>
                    <a:pt x="147472" y="77469"/>
                  </a:lnTo>
                  <a:lnTo>
                    <a:pt x="171208" y="77469"/>
                  </a:lnTo>
                  <a:lnTo>
                    <a:pt x="171996" y="76199"/>
                  </a:lnTo>
                  <a:lnTo>
                    <a:pt x="184835" y="76199"/>
                  </a:lnTo>
                  <a:lnTo>
                    <a:pt x="185610" y="74929"/>
                  </a:lnTo>
                  <a:close/>
                </a:path>
                <a:path w="251460" h="165100">
                  <a:moveTo>
                    <a:pt x="148259" y="73659"/>
                  </a:moveTo>
                  <a:lnTo>
                    <a:pt x="99618" y="73659"/>
                  </a:lnTo>
                  <a:lnTo>
                    <a:pt x="99618" y="74929"/>
                  </a:lnTo>
                  <a:lnTo>
                    <a:pt x="148259" y="74929"/>
                  </a:lnTo>
                  <a:lnTo>
                    <a:pt x="148259" y="73659"/>
                  </a:lnTo>
                  <a:close/>
                </a:path>
                <a:path w="251460" h="165100">
                  <a:moveTo>
                    <a:pt x="147472" y="72389"/>
                  </a:moveTo>
                  <a:lnTo>
                    <a:pt x="98056" y="72389"/>
                  </a:lnTo>
                  <a:lnTo>
                    <a:pt x="98056" y="73659"/>
                  </a:lnTo>
                  <a:lnTo>
                    <a:pt x="147472" y="73659"/>
                  </a:lnTo>
                  <a:lnTo>
                    <a:pt x="147472" y="72389"/>
                  </a:lnTo>
                  <a:close/>
                </a:path>
                <a:path w="251460" h="165100">
                  <a:moveTo>
                    <a:pt x="187553" y="72389"/>
                  </a:moveTo>
                  <a:lnTo>
                    <a:pt x="148259" y="72389"/>
                  </a:lnTo>
                  <a:lnTo>
                    <a:pt x="148259" y="73659"/>
                  </a:lnTo>
                  <a:lnTo>
                    <a:pt x="187172" y="73659"/>
                  </a:lnTo>
                  <a:lnTo>
                    <a:pt x="187553" y="72389"/>
                  </a:lnTo>
                  <a:close/>
                </a:path>
                <a:path w="251460" h="165100">
                  <a:moveTo>
                    <a:pt x="146697" y="69849"/>
                  </a:moveTo>
                  <a:lnTo>
                    <a:pt x="100393" y="69849"/>
                  </a:lnTo>
                  <a:lnTo>
                    <a:pt x="100393" y="71119"/>
                  </a:lnTo>
                  <a:lnTo>
                    <a:pt x="98831" y="71119"/>
                  </a:lnTo>
                  <a:lnTo>
                    <a:pt x="98831" y="72389"/>
                  </a:lnTo>
                  <a:lnTo>
                    <a:pt x="146697" y="72389"/>
                  </a:lnTo>
                  <a:lnTo>
                    <a:pt x="146697" y="69849"/>
                  </a:lnTo>
                  <a:close/>
                </a:path>
                <a:path w="251460" h="165100">
                  <a:moveTo>
                    <a:pt x="192227" y="68579"/>
                  </a:moveTo>
                  <a:lnTo>
                    <a:pt x="146697" y="68579"/>
                  </a:lnTo>
                  <a:lnTo>
                    <a:pt x="146697" y="72389"/>
                  </a:lnTo>
                  <a:lnTo>
                    <a:pt x="189115" y="72389"/>
                  </a:lnTo>
                  <a:lnTo>
                    <a:pt x="189890" y="69849"/>
                  </a:lnTo>
                  <a:lnTo>
                    <a:pt x="192227" y="69849"/>
                  </a:lnTo>
                  <a:lnTo>
                    <a:pt x="192227" y="68579"/>
                  </a:lnTo>
                  <a:close/>
                </a:path>
                <a:path w="251460" h="165100">
                  <a:moveTo>
                    <a:pt x="101942" y="66039"/>
                  </a:moveTo>
                  <a:lnTo>
                    <a:pt x="29959" y="66039"/>
                  </a:lnTo>
                  <a:lnTo>
                    <a:pt x="29184" y="67309"/>
                  </a:lnTo>
                  <a:lnTo>
                    <a:pt x="28409" y="67309"/>
                  </a:lnTo>
                  <a:lnTo>
                    <a:pt x="26847" y="68579"/>
                  </a:lnTo>
                  <a:lnTo>
                    <a:pt x="25679" y="69849"/>
                  </a:lnTo>
                  <a:lnTo>
                    <a:pt x="99618" y="69849"/>
                  </a:lnTo>
                  <a:lnTo>
                    <a:pt x="99618" y="71119"/>
                  </a:lnTo>
                  <a:lnTo>
                    <a:pt x="100393" y="71119"/>
                  </a:lnTo>
                  <a:lnTo>
                    <a:pt x="100393" y="68579"/>
                  </a:lnTo>
                  <a:lnTo>
                    <a:pt x="101942" y="68579"/>
                  </a:lnTo>
                  <a:lnTo>
                    <a:pt x="101942" y="66039"/>
                  </a:lnTo>
                  <a:close/>
                </a:path>
                <a:path w="251460" h="165100">
                  <a:moveTo>
                    <a:pt x="145148" y="66039"/>
                  </a:moveTo>
                  <a:lnTo>
                    <a:pt x="101942" y="66039"/>
                  </a:lnTo>
                  <a:lnTo>
                    <a:pt x="101942" y="68579"/>
                  </a:lnTo>
                  <a:lnTo>
                    <a:pt x="101168" y="68579"/>
                  </a:lnTo>
                  <a:lnTo>
                    <a:pt x="101168" y="69849"/>
                  </a:lnTo>
                  <a:lnTo>
                    <a:pt x="145923" y="69849"/>
                  </a:lnTo>
                  <a:lnTo>
                    <a:pt x="145923" y="67309"/>
                  </a:lnTo>
                  <a:lnTo>
                    <a:pt x="145148" y="67309"/>
                  </a:lnTo>
                  <a:lnTo>
                    <a:pt x="145148" y="66039"/>
                  </a:lnTo>
                  <a:close/>
                </a:path>
                <a:path w="251460" h="165100">
                  <a:moveTo>
                    <a:pt x="199618" y="66039"/>
                  </a:moveTo>
                  <a:lnTo>
                    <a:pt x="145923" y="66039"/>
                  </a:lnTo>
                  <a:lnTo>
                    <a:pt x="145923" y="68579"/>
                  </a:lnTo>
                  <a:lnTo>
                    <a:pt x="193001" y="68579"/>
                  </a:lnTo>
                  <a:lnTo>
                    <a:pt x="194564" y="67309"/>
                  </a:lnTo>
                  <a:lnTo>
                    <a:pt x="199618" y="67309"/>
                  </a:lnTo>
                  <a:lnTo>
                    <a:pt x="199618" y="66039"/>
                  </a:lnTo>
                  <a:close/>
                </a:path>
                <a:path w="251460" h="165100">
                  <a:moveTo>
                    <a:pt x="195338" y="67309"/>
                  </a:moveTo>
                  <a:lnTo>
                    <a:pt x="194564" y="67309"/>
                  </a:lnTo>
                  <a:lnTo>
                    <a:pt x="195338" y="68579"/>
                  </a:lnTo>
                  <a:lnTo>
                    <a:pt x="195338" y="67309"/>
                  </a:lnTo>
                  <a:close/>
                </a:path>
                <a:path w="251460" h="165100">
                  <a:moveTo>
                    <a:pt x="103124" y="64769"/>
                  </a:moveTo>
                  <a:lnTo>
                    <a:pt x="30734" y="64769"/>
                  </a:lnTo>
                  <a:lnTo>
                    <a:pt x="30734" y="66039"/>
                  </a:lnTo>
                  <a:lnTo>
                    <a:pt x="103124" y="66039"/>
                  </a:lnTo>
                  <a:lnTo>
                    <a:pt x="103124" y="64769"/>
                  </a:lnTo>
                  <a:close/>
                </a:path>
                <a:path w="251460" h="165100">
                  <a:moveTo>
                    <a:pt x="144360" y="64769"/>
                  </a:moveTo>
                  <a:lnTo>
                    <a:pt x="103124" y="64769"/>
                  </a:lnTo>
                  <a:lnTo>
                    <a:pt x="103124" y="66039"/>
                  </a:lnTo>
                  <a:lnTo>
                    <a:pt x="144360" y="66039"/>
                  </a:lnTo>
                  <a:lnTo>
                    <a:pt x="144360" y="64769"/>
                  </a:lnTo>
                  <a:close/>
                </a:path>
                <a:path w="251460" h="165100">
                  <a:moveTo>
                    <a:pt x="205841" y="63499"/>
                  </a:moveTo>
                  <a:lnTo>
                    <a:pt x="145148" y="63499"/>
                  </a:lnTo>
                  <a:lnTo>
                    <a:pt x="145148" y="64769"/>
                  </a:lnTo>
                  <a:lnTo>
                    <a:pt x="144360" y="66039"/>
                  </a:lnTo>
                  <a:lnTo>
                    <a:pt x="205066" y="66039"/>
                  </a:lnTo>
                  <a:lnTo>
                    <a:pt x="205841" y="64769"/>
                  </a:lnTo>
                  <a:lnTo>
                    <a:pt x="205841" y="63499"/>
                  </a:lnTo>
                  <a:close/>
                </a:path>
                <a:path w="251460" h="165100">
                  <a:moveTo>
                    <a:pt x="101168" y="62229"/>
                  </a:moveTo>
                  <a:lnTo>
                    <a:pt x="29184" y="62229"/>
                  </a:lnTo>
                  <a:lnTo>
                    <a:pt x="29184" y="64769"/>
                  </a:lnTo>
                  <a:lnTo>
                    <a:pt x="101168" y="64769"/>
                  </a:lnTo>
                  <a:lnTo>
                    <a:pt x="101168" y="62229"/>
                  </a:lnTo>
                  <a:close/>
                </a:path>
                <a:path w="251460" h="165100">
                  <a:moveTo>
                    <a:pt x="142811" y="62229"/>
                  </a:moveTo>
                  <a:lnTo>
                    <a:pt x="101168" y="62229"/>
                  </a:lnTo>
                  <a:lnTo>
                    <a:pt x="101168" y="64769"/>
                  </a:lnTo>
                  <a:lnTo>
                    <a:pt x="143586" y="64769"/>
                  </a:lnTo>
                  <a:lnTo>
                    <a:pt x="143586" y="63499"/>
                  </a:lnTo>
                  <a:lnTo>
                    <a:pt x="142811" y="63499"/>
                  </a:lnTo>
                  <a:lnTo>
                    <a:pt x="142811" y="62229"/>
                  </a:lnTo>
                  <a:close/>
                </a:path>
                <a:path w="251460" h="165100">
                  <a:moveTo>
                    <a:pt x="145148" y="63499"/>
                  </a:moveTo>
                  <a:lnTo>
                    <a:pt x="144360" y="63499"/>
                  </a:lnTo>
                  <a:lnTo>
                    <a:pt x="144360" y="64769"/>
                  </a:lnTo>
                  <a:lnTo>
                    <a:pt x="145148" y="64769"/>
                  </a:lnTo>
                  <a:lnTo>
                    <a:pt x="145148" y="63499"/>
                  </a:lnTo>
                  <a:close/>
                </a:path>
                <a:path w="251460" h="165100">
                  <a:moveTo>
                    <a:pt x="206235" y="62229"/>
                  </a:moveTo>
                  <a:lnTo>
                    <a:pt x="142811" y="62229"/>
                  </a:lnTo>
                  <a:lnTo>
                    <a:pt x="143586" y="63499"/>
                  </a:lnTo>
                  <a:lnTo>
                    <a:pt x="206235" y="63499"/>
                  </a:lnTo>
                  <a:lnTo>
                    <a:pt x="206235" y="62229"/>
                  </a:lnTo>
                  <a:close/>
                </a:path>
                <a:path w="251460" h="165100">
                  <a:moveTo>
                    <a:pt x="103898" y="57149"/>
                  </a:moveTo>
                  <a:lnTo>
                    <a:pt x="26847" y="57149"/>
                  </a:lnTo>
                  <a:lnTo>
                    <a:pt x="26847" y="58419"/>
                  </a:lnTo>
                  <a:lnTo>
                    <a:pt x="27622" y="58419"/>
                  </a:lnTo>
                  <a:lnTo>
                    <a:pt x="27622" y="59689"/>
                  </a:lnTo>
                  <a:lnTo>
                    <a:pt x="26847" y="59689"/>
                  </a:lnTo>
                  <a:lnTo>
                    <a:pt x="28409" y="62229"/>
                  </a:lnTo>
                  <a:lnTo>
                    <a:pt x="101942" y="62229"/>
                  </a:lnTo>
                  <a:lnTo>
                    <a:pt x="101942" y="60959"/>
                  </a:lnTo>
                  <a:lnTo>
                    <a:pt x="102336" y="60959"/>
                  </a:lnTo>
                  <a:lnTo>
                    <a:pt x="102336" y="58419"/>
                  </a:lnTo>
                  <a:lnTo>
                    <a:pt x="103898" y="57149"/>
                  </a:lnTo>
                  <a:close/>
                </a:path>
                <a:path w="251460" h="165100">
                  <a:moveTo>
                    <a:pt x="145923" y="55879"/>
                  </a:moveTo>
                  <a:lnTo>
                    <a:pt x="108559" y="55879"/>
                  </a:lnTo>
                  <a:lnTo>
                    <a:pt x="108559" y="57149"/>
                  </a:lnTo>
                  <a:lnTo>
                    <a:pt x="103898" y="57149"/>
                  </a:lnTo>
                  <a:lnTo>
                    <a:pt x="102336" y="58419"/>
                  </a:lnTo>
                  <a:lnTo>
                    <a:pt x="102336" y="60959"/>
                  </a:lnTo>
                  <a:lnTo>
                    <a:pt x="101942" y="60959"/>
                  </a:lnTo>
                  <a:lnTo>
                    <a:pt x="101942" y="62229"/>
                  </a:lnTo>
                  <a:lnTo>
                    <a:pt x="143586" y="62229"/>
                  </a:lnTo>
                  <a:lnTo>
                    <a:pt x="143586" y="60959"/>
                  </a:lnTo>
                  <a:lnTo>
                    <a:pt x="144360" y="59689"/>
                  </a:lnTo>
                  <a:lnTo>
                    <a:pt x="144360" y="58419"/>
                  </a:lnTo>
                  <a:lnTo>
                    <a:pt x="145923" y="55879"/>
                  </a:lnTo>
                  <a:close/>
                </a:path>
                <a:path w="251460" h="165100">
                  <a:moveTo>
                    <a:pt x="207797" y="60959"/>
                  </a:moveTo>
                  <a:lnTo>
                    <a:pt x="143586" y="60959"/>
                  </a:lnTo>
                  <a:lnTo>
                    <a:pt x="143586" y="62229"/>
                  </a:lnTo>
                  <a:lnTo>
                    <a:pt x="207797" y="62229"/>
                  </a:lnTo>
                  <a:lnTo>
                    <a:pt x="207797" y="60959"/>
                  </a:lnTo>
                  <a:close/>
                </a:path>
                <a:path w="251460" h="165100">
                  <a:moveTo>
                    <a:pt x="145148" y="58419"/>
                  </a:moveTo>
                  <a:lnTo>
                    <a:pt x="144360" y="58419"/>
                  </a:lnTo>
                  <a:lnTo>
                    <a:pt x="144360" y="60959"/>
                  </a:lnTo>
                  <a:lnTo>
                    <a:pt x="208572" y="60959"/>
                  </a:lnTo>
                  <a:lnTo>
                    <a:pt x="209346" y="59689"/>
                  </a:lnTo>
                  <a:lnTo>
                    <a:pt x="145148" y="59689"/>
                  </a:lnTo>
                  <a:lnTo>
                    <a:pt x="145148" y="58419"/>
                  </a:lnTo>
                  <a:close/>
                </a:path>
                <a:path w="251460" h="165100">
                  <a:moveTo>
                    <a:pt x="167716" y="57149"/>
                  </a:moveTo>
                  <a:lnTo>
                    <a:pt x="145148" y="57149"/>
                  </a:lnTo>
                  <a:lnTo>
                    <a:pt x="145148" y="59689"/>
                  </a:lnTo>
                  <a:lnTo>
                    <a:pt x="166928" y="59689"/>
                  </a:lnTo>
                  <a:lnTo>
                    <a:pt x="166928" y="58419"/>
                  </a:lnTo>
                  <a:lnTo>
                    <a:pt x="167716" y="58419"/>
                  </a:lnTo>
                  <a:lnTo>
                    <a:pt x="167716" y="57149"/>
                  </a:lnTo>
                  <a:close/>
                </a:path>
                <a:path w="251460" h="165100">
                  <a:moveTo>
                    <a:pt x="212458" y="57149"/>
                  </a:moveTo>
                  <a:lnTo>
                    <a:pt x="167716" y="57149"/>
                  </a:lnTo>
                  <a:lnTo>
                    <a:pt x="167716" y="58419"/>
                  </a:lnTo>
                  <a:lnTo>
                    <a:pt x="166928" y="58419"/>
                  </a:lnTo>
                  <a:lnTo>
                    <a:pt x="166928" y="59689"/>
                  </a:lnTo>
                  <a:lnTo>
                    <a:pt x="212458" y="59689"/>
                  </a:lnTo>
                  <a:lnTo>
                    <a:pt x="212458" y="57149"/>
                  </a:lnTo>
                  <a:close/>
                </a:path>
                <a:path w="251460" h="165100">
                  <a:moveTo>
                    <a:pt x="110121" y="53339"/>
                  </a:moveTo>
                  <a:lnTo>
                    <a:pt x="29959" y="53339"/>
                  </a:lnTo>
                  <a:lnTo>
                    <a:pt x="29959" y="54609"/>
                  </a:lnTo>
                  <a:lnTo>
                    <a:pt x="28409" y="54609"/>
                  </a:lnTo>
                  <a:lnTo>
                    <a:pt x="28409" y="55879"/>
                  </a:lnTo>
                  <a:lnTo>
                    <a:pt x="27622" y="57149"/>
                  </a:lnTo>
                  <a:lnTo>
                    <a:pt x="106235" y="57149"/>
                  </a:lnTo>
                  <a:lnTo>
                    <a:pt x="106235" y="55879"/>
                  </a:lnTo>
                  <a:lnTo>
                    <a:pt x="109347" y="55879"/>
                  </a:lnTo>
                  <a:lnTo>
                    <a:pt x="109347" y="54609"/>
                  </a:lnTo>
                  <a:lnTo>
                    <a:pt x="110121" y="53339"/>
                  </a:lnTo>
                  <a:close/>
                </a:path>
                <a:path w="251460" h="165100">
                  <a:moveTo>
                    <a:pt x="107010" y="55879"/>
                  </a:moveTo>
                  <a:lnTo>
                    <a:pt x="106235" y="55879"/>
                  </a:lnTo>
                  <a:lnTo>
                    <a:pt x="106235" y="57149"/>
                  </a:lnTo>
                  <a:lnTo>
                    <a:pt x="107010" y="57149"/>
                  </a:lnTo>
                  <a:lnTo>
                    <a:pt x="107010" y="55879"/>
                  </a:lnTo>
                  <a:close/>
                </a:path>
                <a:path w="251460" h="165100">
                  <a:moveTo>
                    <a:pt x="168884" y="55879"/>
                  </a:moveTo>
                  <a:lnTo>
                    <a:pt x="145923" y="55879"/>
                  </a:lnTo>
                  <a:lnTo>
                    <a:pt x="145923" y="57149"/>
                  </a:lnTo>
                  <a:lnTo>
                    <a:pt x="168884" y="57149"/>
                  </a:lnTo>
                  <a:lnTo>
                    <a:pt x="168884" y="55879"/>
                  </a:lnTo>
                  <a:close/>
                </a:path>
                <a:path w="251460" h="165100">
                  <a:moveTo>
                    <a:pt x="169659" y="55879"/>
                  </a:moveTo>
                  <a:lnTo>
                    <a:pt x="168884" y="57149"/>
                  </a:lnTo>
                  <a:lnTo>
                    <a:pt x="169659" y="57149"/>
                  </a:lnTo>
                  <a:lnTo>
                    <a:pt x="169659" y="55879"/>
                  </a:lnTo>
                  <a:close/>
                </a:path>
                <a:path w="251460" h="165100">
                  <a:moveTo>
                    <a:pt x="170434" y="55879"/>
                  </a:moveTo>
                  <a:lnTo>
                    <a:pt x="169659" y="55879"/>
                  </a:lnTo>
                  <a:lnTo>
                    <a:pt x="169659" y="57149"/>
                  </a:lnTo>
                  <a:lnTo>
                    <a:pt x="170434" y="57149"/>
                  </a:lnTo>
                  <a:lnTo>
                    <a:pt x="170434" y="55879"/>
                  </a:lnTo>
                  <a:close/>
                </a:path>
                <a:path w="251460" h="165100">
                  <a:moveTo>
                    <a:pt x="214020" y="55879"/>
                  </a:moveTo>
                  <a:lnTo>
                    <a:pt x="170434" y="55879"/>
                  </a:lnTo>
                  <a:lnTo>
                    <a:pt x="170434" y="57149"/>
                  </a:lnTo>
                  <a:lnTo>
                    <a:pt x="214020" y="57149"/>
                  </a:lnTo>
                  <a:lnTo>
                    <a:pt x="214020" y="55879"/>
                  </a:lnTo>
                  <a:close/>
                </a:path>
                <a:path w="251460" h="165100">
                  <a:moveTo>
                    <a:pt x="146697" y="50799"/>
                  </a:moveTo>
                  <a:lnTo>
                    <a:pt x="145923" y="50799"/>
                  </a:lnTo>
                  <a:lnTo>
                    <a:pt x="145923" y="52069"/>
                  </a:lnTo>
                  <a:lnTo>
                    <a:pt x="112064" y="52069"/>
                  </a:lnTo>
                  <a:lnTo>
                    <a:pt x="112064" y="53339"/>
                  </a:lnTo>
                  <a:lnTo>
                    <a:pt x="110121" y="53339"/>
                  </a:lnTo>
                  <a:lnTo>
                    <a:pt x="110121" y="54609"/>
                  </a:lnTo>
                  <a:lnTo>
                    <a:pt x="109347" y="54609"/>
                  </a:lnTo>
                  <a:lnTo>
                    <a:pt x="109347" y="55879"/>
                  </a:lnTo>
                  <a:lnTo>
                    <a:pt x="146697" y="55879"/>
                  </a:lnTo>
                  <a:lnTo>
                    <a:pt x="146697" y="50799"/>
                  </a:lnTo>
                  <a:close/>
                </a:path>
                <a:path w="251460" h="165100">
                  <a:moveTo>
                    <a:pt x="175882" y="53339"/>
                  </a:moveTo>
                  <a:lnTo>
                    <a:pt x="146697" y="53339"/>
                  </a:lnTo>
                  <a:lnTo>
                    <a:pt x="146697" y="55879"/>
                  </a:lnTo>
                  <a:lnTo>
                    <a:pt x="172770" y="55879"/>
                  </a:lnTo>
                  <a:lnTo>
                    <a:pt x="172770" y="54609"/>
                  </a:lnTo>
                  <a:lnTo>
                    <a:pt x="175107" y="54609"/>
                  </a:lnTo>
                  <a:lnTo>
                    <a:pt x="175882" y="53339"/>
                  </a:lnTo>
                  <a:close/>
                </a:path>
                <a:path w="251460" h="165100">
                  <a:moveTo>
                    <a:pt x="215569" y="54609"/>
                  </a:moveTo>
                  <a:lnTo>
                    <a:pt x="173545" y="54609"/>
                  </a:lnTo>
                  <a:lnTo>
                    <a:pt x="172770" y="55879"/>
                  </a:lnTo>
                  <a:lnTo>
                    <a:pt x="215569" y="55879"/>
                  </a:lnTo>
                  <a:lnTo>
                    <a:pt x="215569" y="54609"/>
                  </a:lnTo>
                  <a:close/>
                </a:path>
                <a:path w="251460" h="165100">
                  <a:moveTo>
                    <a:pt x="217525" y="54609"/>
                  </a:moveTo>
                  <a:lnTo>
                    <a:pt x="215963" y="54609"/>
                  </a:lnTo>
                  <a:lnTo>
                    <a:pt x="215963" y="55879"/>
                  </a:lnTo>
                  <a:lnTo>
                    <a:pt x="216738" y="55879"/>
                  </a:lnTo>
                  <a:lnTo>
                    <a:pt x="217525" y="54609"/>
                  </a:lnTo>
                  <a:close/>
                </a:path>
                <a:path w="251460" h="165100">
                  <a:moveTo>
                    <a:pt x="219849" y="53339"/>
                  </a:moveTo>
                  <a:lnTo>
                    <a:pt x="175882" y="53339"/>
                  </a:lnTo>
                  <a:lnTo>
                    <a:pt x="175882" y="54609"/>
                  </a:lnTo>
                  <a:lnTo>
                    <a:pt x="219849" y="54609"/>
                  </a:lnTo>
                  <a:lnTo>
                    <a:pt x="219849" y="53339"/>
                  </a:lnTo>
                  <a:close/>
                </a:path>
                <a:path w="251460" h="165100">
                  <a:moveTo>
                    <a:pt x="35801" y="34289"/>
                  </a:moveTo>
                  <a:lnTo>
                    <a:pt x="23342" y="34289"/>
                  </a:lnTo>
                  <a:lnTo>
                    <a:pt x="23342" y="35559"/>
                  </a:lnTo>
                  <a:lnTo>
                    <a:pt x="24117" y="36829"/>
                  </a:lnTo>
                  <a:lnTo>
                    <a:pt x="24117" y="38099"/>
                  </a:lnTo>
                  <a:lnTo>
                    <a:pt x="24904" y="39369"/>
                  </a:lnTo>
                  <a:lnTo>
                    <a:pt x="26073" y="39369"/>
                  </a:lnTo>
                  <a:lnTo>
                    <a:pt x="26073" y="40639"/>
                  </a:lnTo>
                  <a:lnTo>
                    <a:pt x="26847" y="40639"/>
                  </a:lnTo>
                  <a:lnTo>
                    <a:pt x="26847" y="41909"/>
                  </a:lnTo>
                  <a:lnTo>
                    <a:pt x="28409" y="43179"/>
                  </a:lnTo>
                  <a:lnTo>
                    <a:pt x="29184" y="43179"/>
                  </a:lnTo>
                  <a:lnTo>
                    <a:pt x="29959" y="44449"/>
                  </a:lnTo>
                  <a:lnTo>
                    <a:pt x="29959" y="46989"/>
                  </a:lnTo>
                  <a:lnTo>
                    <a:pt x="30734" y="48259"/>
                  </a:lnTo>
                  <a:lnTo>
                    <a:pt x="30734" y="53339"/>
                  </a:lnTo>
                  <a:lnTo>
                    <a:pt x="111290" y="53339"/>
                  </a:lnTo>
                  <a:lnTo>
                    <a:pt x="111290" y="52069"/>
                  </a:lnTo>
                  <a:lnTo>
                    <a:pt x="112064" y="52069"/>
                  </a:lnTo>
                  <a:lnTo>
                    <a:pt x="112064" y="50799"/>
                  </a:lnTo>
                  <a:lnTo>
                    <a:pt x="111290" y="50799"/>
                  </a:lnTo>
                  <a:lnTo>
                    <a:pt x="111290" y="48259"/>
                  </a:lnTo>
                  <a:lnTo>
                    <a:pt x="73545" y="48259"/>
                  </a:lnTo>
                  <a:lnTo>
                    <a:pt x="71596" y="46989"/>
                  </a:lnTo>
                  <a:lnTo>
                    <a:pt x="63817" y="46989"/>
                  </a:lnTo>
                  <a:lnTo>
                    <a:pt x="62649" y="45719"/>
                  </a:lnTo>
                  <a:lnTo>
                    <a:pt x="50977" y="45719"/>
                  </a:lnTo>
                  <a:lnTo>
                    <a:pt x="49415" y="44449"/>
                  </a:lnTo>
                  <a:lnTo>
                    <a:pt x="49415" y="43179"/>
                  </a:lnTo>
                  <a:lnTo>
                    <a:pt x="50190" y="41909"/>
                  </a:lnTo>
                  <a:lnTo>
                    <a:pt x="49415" y="41909"/>
                  </a:lnTo>
                  <a:lnTo>
                    <a:pt x="47866" y="40639"/>
                  </a:lnTo>
                  <a:lnTo>
                    <a:pt x="42799" y="38099"/>
                  </a:lnTo>
                  <a:lnTo>
                    <a:pt x="42024" y="36829"/>
                  </a:lnTo>
                  <a:lnTo>
                    <a:pt x="37350" y="35559"/>
                  </a:lnTo>
                  <a:lnTo>
                    <a:pt x="36576" y="35559"/>
                  </a:lnTo>
                  <a:lnTo>
                    <a:pt x="35801" y="34289"/>
                  </a:lnTo>
                  <a:close/>
                </a:path>
                <a:path w="251460" h="165100">
                  <a:moveTo>
                    <a:pt x="112064" y="52069"/>
                  </a:moveTo>
                  <a:lnTo>
                    <a:pt x="111290" y="52069"/>
                  </a:lnTo>
                  <a:lnTo>
                    <a:pt x="111290" y="53339"/>
                  </a:lnTo>
                  <a:lnTo>
                    <a:pt x="112064" y="52069"/>
                  </a:lnTo>
                  <a:close/>
                </a:path>
                <a:path w="251460" h="165100">
                  <a:moveTo>
                    <a:pt x="177444" y="52069"/>
                  </a:moveTo>
                  <a:lnTo>
                    <a:pt x="147472" y="52069"/>
                  </a:lnTo>
                  <a:lnTo>
                    <a:pt x="147472" y="53339"/>
                  </a:lnTo>
                  <a:lnTo>
                    <a:pt x="177444" y="53339"/>
                  </a:lnTo>
                  <a:lnTo>
                    <a:pt x="177444" y="52069"/>
                  </a:lnTo>
                  <a:close/>
                </a:path>
                <a:path w="251460" h="165100">
                  <a:moveTo>
                    <a:pt x="225691" y="52069"/>
                  </a:moveTo>
                  <a:lnTo>
                    <a:pt x="177444" y="52069"/>
                  </a:lnTo>
                  <a:lnTo>
                    <a:pt x="177444" y="53339"/>
                  </a:lnTo>
                  <a:lnTo>
                    <a:pt x="225691" y="53339"/>
                  </a:lnTo>
                  <a:lnTo>
                    <a:pt x="225691" y="52069"/>
                  </a:lnTo>
                  <a:close/>
                </a:path>
                <a:path w="251460" h="165100">
                  <a:moveTo>
                    <a:pt x="228028" y="52069"/>
                  </a:moveTo>
                  <a:lnTo>
                    <a:pt x="227253" y="52069"/>
                  </a:lnTo>
                  <a:lnTo>
                    <a:pt x="227253" y="53339"/>
                  </a:lnTo>
                  <a:lnTo>
                    <a:pt x="228028" y="52069"/>
                  </a:lnTo>
                  <a:close/>
                </a:path>
                <a:path w="251460" h="165100">
                  <a:moveTo>
                    <a:pt x="145148" y="50799"/>
                  </a:moveTo>
                  <a:lnTo>
                    <a:pt x="112839" y="50799"/>
                  </a:lnTo>
                  <a:lnTo>
                    <a:pt x="112839" y="52069"/>
                  </a:lnTo>
                  <a:lnTo>
                    <a:pt x="145923" y="52069"/>
                  </a:lnTo>
                  <a:lnTo>
                    <a:pt x="145148" y="50799"/>
                  </a:lnTo>
                  <a:close/>
                </a:path>
                <a:path w="251460" h="165100">
                  <a:moveTo>
                    <a:pt x="159931" y="46989"/>
                  </a:moveTo>
                  <a:lnTo>
                    <a:pt x="145148" y="46989"/>
                  </a:lnTo>
                  <a:lnTo>
                    <a:pt x="145148" y="48259"/>
                  </a:lnTo>
                  <a:lnTo>
                    <a:pt x="145923" y="49529"/>
                  </a:lnTo>
                  <a:lnTo>
                    <a:pt x="146697" y="49529"/>
                  </a:lnTo>
                  <a:lnTo>
                    <a:pt x="146697" y="52069"/>
                  </a:lnTo>
                  <a:lnTo>
                    <a:pt x="177825" y="52069"/>
                  </a:lnTo>
                  <a:lnTo>
                    <a:pt x="177825" y="50799"/>
                  </a:lnTo>
                  <a:lnTo>
                    <a:pt x="179387" y="50799"/>
                  </a:lnTo>
                  <a:lnTo>
                    <a:pt x="179387" y="48259"/>
                  </a:lnTo>
                  <a:lnTo>
                    <a:pt x="159931" y="48259"/>
                  </a:lnTo>
                  <a:lnTo>
                    <a:pt x="159931" y="46989"/>
                  </a:lnTo>
                  <a:close/>
                </a:path>
                <a:path w="251460" h="165100">
                  <a:moveTo>
                    <a:pt x="178612" y="50799"/>
                  </a:moveTo>
                  <a:lnTo>
                    <a:pt x="177825" y="50799"/>
                  </a:lnTo>
                  <a:lnTo>
                    <a:pt x="178612" y="52069"/>
                  </a:lnTo>
                  <a:lnTo>
                    <a:pt x="178612" y="50799"/>
                  </a:lnTo>
                  <a:close/>
                </a:path>
                <a:path w="251460" h="165100">
                  <a:moveTo>
                    <a:pt x="229577" y="50799"/>
                  </a:moveTo>
                  <a:lnTo>
                    <a:pt x="228803" y="50799"/>
                  </a:lnTo>
                  <a:lnTo>
                    <a:pt x="228028" y="52069"/>
                  </a:lnTo>
                  <a:lnTo>
                    <a:pt x="229577" y="52069"/>
                  </a:lnTo>
                  <a:lnTo>
                    <a:pt x="229577" y="50799"/>
                  </a:lnTo>
                  <a:close/>
                </a:path>
                <a:path w="251460" h="165100">
                  <a:moveTo>
                    <a:pt x="145923" y="49529"/>
                  </a:moveTo>
                  <a:lnTo>
                    <a:pt x="112064" y="49529"/>
                  </a:lnTo>
                  <a:lnTo>
                    <a:pt x="112064" y="50799"/>
                  </a:lnTo>
                  <a:lnTo>
                    <a:pt x="145923" y="50799"/>
                  </a:lnTo>
                  <a:lnTo>
                    <a:pt x="145923" y="49529"/>
                  </a:lnTo>
                  <a:close/>
                </a:path>
                <a:path w="251460" h="165100">
                  <a:moveTo>
                    <a:pt x="145148" y="46989"/>
                  </a:moveTo>
                  <a:lnTo>
                    <a:pt x="111290" y="46989"/>
                  </a:lnTo>
                  <a:lnTo>
                    <a:pt x="111290" y="49529"/>
                  </a:lnTo>
                  <a:lnTo>
                    <a:pt x="145148" y="49529"/>
                  </a:lnTo>
                  <a:lnTo>
                    <a:pt x="145148" y="46989"/>
                  </a:lnTo>
                  <a:close/>
                </a:path>
                <a:path w="251460" h="165100">
                  <a:moveTo>
                    <a:pt x="200406" y="48259"/>
                  </a:moveTo>
                  <a:lnTo>
                    <a:pt x="179387" y="48259"/>
                  </a:lnTo>
                  <a:lnTo>
                    <a:pt x="179387" y="49529"/>
                  </a:lnTo>
                  <a:lnTo>
                    <a:pt x="200406" y="49529"/>
                  </a:lnTo>
                  <a:lnTo>
                    <a:pt x="200406" y="48259"/>
                  </a:lnTo>
                  <a:close/>
                </a:path>
                <a:path w="251460" h="165100">
                  <a:moveTo>
                    <a:pt x="205841" y="48259"/>
                  </a:moveTo>
                  <a:lnTo>
                    <a:pt x="200406" y="48259"/>
                  </a:lnTo>
                  <a:lnTo>
                    <a:pt x="201180" y="49529"/>
                  </a:lnTo>
                  <a:lnTo>
                    <a:pt x="205066" y="49529"/>
                  </a:lnTo>
                  <a:lnTo>
                    <a:pt x="205841" y="48259"/>
                  </a:lnTo>
                  <a:close/>
                </a:path>
                <a:path w="251460" h="165100">
                  <a:moveTo>
                    <a:pt x="206235" y="48259"/>
                  </a:moveTo>
                  <a:lnTo>
                    <a:pt x="205841" y="48259"/>
                  </a:lnTo>
                  <a:lnTo>
                    <a:pt x="205841" y="49529"/>
                  </a:lnTo>
                  <a:lnTo>
                    <a:pt x="206235" y="49529"/>
                  </a:lnTo>
                  <a:lnTo>
                    <a:pt x="206235" y="48259"/>
                  </a:lnTo>
                  <a:close/>
                </a:path>
                <a:path w="251460" h="165100">
                  <a:moveTo>
                    <a:pt x="207797" y="48259"/>
                  </a:moveTo>
                  <a:lnTo>
                    <a:pt x="206235" y="48259"/>
                  </a:lnTo>
                  <a:lnTo>
                    <a:pt x="206235" y="49529"/>
                  </a:lnTo>
                  <a:lnTo>
                    <a:pt x="207010" y="49529"/>
                  </a:lnTo>
                  <a:lnTo>
                    <a:pt x="207797" y="48259"/>
                  </a:lnTo>
                  <a:close/>
                </a:path>
                <a:path w="251460" h="165100">
                  <a:moveTo>
                    <a:pt x="210121" y="46989"/>
                  </a:moveTo>
                  <a:lnTo>
                    <a:pt x="198843" y="46989"/>
                  </a:lnTo>
                  <a:lnTo>
                    <a:pt x="198843" y="48259"/>
                  </a:lnTo>
                  <a:lnTo>
                    <a:pt x="207797" y="48259"/>
                  </a:lnTo>
                  <a:lnTo>
                    <a:pt x="207797" y="49529"/>
                  </a:lnTo>
                  <a:lnTo>
                    <a:pt x="208572" y="49529"/>
                  </a:lnTo>
                  <a:lnTo>
                    <a:pt x="208572" y="48259"/>
                  </a:lnTo>
                  <a:lnTo>
                    <a:pt x="210121" y="46989"/>
                  </a:lnTo>
                  <a:close/>
                </a:path>
                <a:path w="251460" h="165100">
                  <a:moveTo>
                    <a:pt x="235419" y="46989"/>
                  </a:moveTo>
                  <a:lnTo>
                    <a:pt x="211683" y="46989"/>
                  </a:lnTo>
                  <a:lnTo>
                    <a:pt x="211683" y="48259"/>
                  </a:lnTo>
                  <a:lnTo>
                    <a:pt x="208572" y="48259"/>
                  </a:lnTo>
                  <a:lnTo>
                    <a:pt x="208572" y="49529"/>
                  </a:lnTo>
                  <a:lnTo>
                    <a:pt x="235419" y="49529"/>
                  </a:lnTo>
                  <a:lnTo>
                    <a:pt x="235419" y="46989"/>
                  </a:lnTo>
                  <a:close/>
                </a:path>
                <a:path w="251460" h="165100">
                  <a:moveTo>
                    <a:pt x="109347" y="44449"/>
                  </a:moveTo>
                  <a:lnTo>
                    <a:pt x="75488" y="44449"/>
                  </a:lnTo>
                  <a:lnTo>
                    <a:pt x="73545" y="48259"/>
                  </a:lnTo>
                  <a:lnTo>
                    <a:pt x="111290" y="48259"/>
                  </a:lnTo>
                  <a:lnTo>
                    <a:pt x="111290" y="46989"/>
                  </a:lnTo>
                  <a:lnTo>
                    <a:pt x="110121" y="46989"/>
                  </a:lnTo>
                  <a:lnTo>
                    <a:pt x="110121" y="45719"/>
                  </a:lnTo>
                  <a:lnTo>
                    <a:pt x="109347" y="45719"/>
                  </a:lnTo>
                  <a:lnTo>
                    <a:pt x="109347" y="44449"/>
                  </a:lnTo>
                  <a:close/>
                </a:path>
                <a:path w="251460" h="165100">
                  <a:moveTo>
                    <a:pt x="180162" y="46989"/>
                  </a:moveTo>
                  <a:lnTo>
                    <a:pt x="160705" y="46989"/>
                  </a:lnTo>
                  <a:lnTo>
                    <a:pt x="160705" y="48259"/>
                  </a:lnTo>
                  <a:lnTo>
                    <a:pt x="180162" y="48259"/>
                  </a:lnTo>
                  <a:lnTo>
                    <a:pt x="180162" y="46989"/>
                  </a:lnTo>
                  <a:close/>
                </a:path>
                <a:path w="251460" h="165100">
                  <a:moveTo>
                    <a:pt x="195338" y="46989"/>
                  </a:moveTo>
                  <a:lnTo>
                    <a:pt x="180162" y="46989"/>
                  </a:lnTo>
                  <a:lnTo>
                    <a:pt x="180162" y="48259"/>
                  </a:lnTo>
                  <a:lnTo>
                    <a:pt x="196113" y="48259"/>
                  </a:lnTo>
                  <a:lnTo>
                    <a:pt x="195338" y="46989"/>
                  </a:lnTo>
                  <a:close/>
                </a:path>
                <a:path w="251460" h="165100">
                  <a:moveTo>
                    <a:pt x="196113" y="46989"/>
                  </a:moveTo>
                  <a:lnTo>
                    <a:pt x="195338" y="46989"/>
                  </a:lnTo>
                  <a:lnTo>
                    <a:pt x="196113" y="48259"/>
                  </a:lnTo>
                  <a:lnTo>
                    <a:pt x="196113" y="46989"/>
                  </a:lnTo>
                  <a:close/>
                </a:path>
                <a:path w="251460" h="165100">
                  <a:moveTo>
                    <a:pt x="198843" y="46989"/>
                  </a:moveTo>
                  <a:lnTo>
                    <a:pt x="196113" y="46989"/>
                  </a:lnTo>
                  <a:lnTo>
                    <a:pt x="196113" y="48259"/>
                  </a:lnTo>
                  <a:lnTo>
                    <a:pt x="198843" y="48259"/>
                  </a:lnTo>
                  <a:lnTo>
                    <a:pt x="198843" y="46989"/>
                  </a:lnTo>
                  <a:close/>
                </a:path>
                <a:path w="251460" h="165100">
                  <a:moveTo>
                    <a:pt x="210121" y="46989"/>
                  </a:moveTo>
                  <a:lnTo>
                    <a:pt x="210121" y="48259"/>
                  </a:lnTo>
                  <a:lnTo>
                    <a:pt x="210908" y="48259"/>
                  </a:lnTo>
                  <a:lnTo>
                    <a:pt x="210121" y="46989"/>
                  </a:lnTo>
                  <a:close/>
                </a:path>
                <a:path w="251460" h="165100">
                  <a:moveTo>
                    <a:pt x="210908" y="46989"/>
                  </a:moveTo>
                  <a:lnTo>
                    <a:pt x="210908" y="48259"/>
                  </a:lnTo>
                  <a:lnTo>
                    <a:pt x="211683" y="48259"/>
                  </a:lnTo>
                  <a:lnTo>
                    <a:pt x="210908" y="46989"/>
                  </a:lnTo>
                  <a:close/>
                </a:path>
                <a:path w="251460" h="165100">
                  <a:moveTo>
                    <a:pt x="65760" y="43179"/>
                  </a:moveTo>
                  <a:lnTo>
                    <a:pt x="64211" y="45719"/>
                  </a:lnTo>
                  <a:lnTo>
                    <a:pt x="63817" y="46989"/>
                  </a:lnTo>
                  <a:lnTo>
                    <a:pt x="71596" y="46989"/>
                  </a:lnTo>
                  <a:lnTo>
                    <a:pt x="69646" y="45719"/>
                  </a:lnTo>
                  <a:lnTo>
                    <a:pt x="68872" y="45719"/>
                  </a:lnTo>
                  <a:lnTo>
                    <a:pt x="65760" y="43179"/>
                  </a:lnTo>
                  <a:close/>
                </a:path>
                <a:path w="251460" h="165100">
                  <a:moveTo>
                    <a:pt x="146697" y="45719"/>
                  </a:moveTo>
                  <a:lnTo>
                    <a:pt x="110121" y="45719"/>
                  </a:lnTo>
                  <a:lnTo>
                    <a:pt x="110121" y="46989"/>
                  </a:lnTo>
                  <a:lnTo>
                    <a:pt x="146697" y="46989"/>
                  </a:lnTo>
                  <a:lnTo>
                    <a:pt x="146697" y="45719"/>
                  </a:lnTo>
                  <a:close/>
                </a:path>
                <a:path w="251460" h="165100">
                  <a:moveTo>
                    <a:pt x="147472" y="45719"/>
                  </a:moveTo>
                  <a:lnTo>
                    <a:pt x="146697" y="46989"/>
                  </a:lnTo>
                  <a:lnTo>
                    <a:pt x="147472" y="46989"/>
                  </a:lnTo>
                  <a:lnTo>
                    <a:pt x="147472" y="45719"/>
                  </a:lnTo>
                  <a:close/>
                </a:path>
                <a:path w="251460" h="165100">
                  <a:moveTo>
                    <a:pt x="148259" y="44449"/>
                  </a:moveTo>
                  <a:lnTo>
                    <a:pt x="147472" y="45719"/>
                  </a:lnTo>
                  <a:lnTo>
                    <a:pt x="147472" y="46989"/>
                  </a:lnTo>
                  <a:lnTo>
                    <a:pt x="150977" y="46989"/>
                  </a:lnTo>
                  <a:lnTo>
                    <a:pt x="150977" y="45719"/>
                  </a:lnTo>
                  <a:lnTo>
                    <a:pt x="148259" y="45719"/>
                  </a:lnTo>
                  <a:lnTo>
                    <a:pt x="148259" y="44449"/>
                  </a:lnTo>
                  <a:close/>
                </a:path>
                <a:path w="251460" h="165100">
                  <a:moveTo>
                    <a:pt x="152539" y="45719"/>
                  </a:moveTo>
                  <a:lnTo>
                    <a:pt x="151752" y="45719"/>
                  </a:lnTo>
                  <a:lnTo>
                    <a:pt x="152539" y="46989"/>
                  </a:lnTo>
                  <a:lnTo>
                    <a:pt x="152539" y="45719"/>
                  </a:lnTo>
                  <a:close/>
                </a:path>
                <a:path w="251460" h="165100">
                  <a:moveTo>
                    <a:pt x="161480" y="45719"/>
                  </a:moveTo>
                  <a:lnTo>
                    <a:pt x="154089" y="45719"/>
                  </a:lnTo>
                  <a:lnTo>
                    <a:pt x="154089" y="46989"/>
                  </a:lnTo>
                  <a:lnTo>
                    <a:pt x="161480" y="46989"/>
                  </a:lnTo>
                  <a:lnTo>
                    <a:pt x="161480" y="45719"/>
                  </a:lnTo>
                  <a:close/>
                </a:path>
                <a:path w="251460" h="165100">
                  <a:moveTo>
                    <a:pt x="178612" y="45719"/>
                  </a:moveTo>
                  <a:lnTo>
                    <a:pt x="161480" y="45719"/>
                  </a:lnTo>
                  <a:lnTo>
                    <a:pt x="161480" y="46989"/>
                  </a:lnTo>
                  <a:lnTo>
                    <a:pt x="178612" y="46989"/>
                  </a:lnTo>
                  <a:lnTo>
                    <a:pt x="178612" y="45719"/>
                  </a:lnTo>
                  <a:close/>
                </a:path>
                <a:path w="251460" h="165100">
                  <a:moveTo>
                    <a:pt x="178612" y="44449"/>
                  </a:moveTo>
                  <a:lnTo>
                    <a:pt x="178612" y="46989"/>
                  </a:lnTo>
                  <a:lnTo>
                    <a:pt x="182499" y="46989"/>
                  </a:lnTo>
                  <a:lnTo>
                    <a:pt x="182499" y="45719"/>
                  </a:lnTo>
                  <a:lnTo>
                    <a:pt x="179387" y="45719"/>
                  </a:lnTo>
                  <a:lnTo>
                    <a:pt x="178612" y="44449"/>
                  </a:lnTo>
                  <a:close/>
                </a:path>
                <a:path w="251460" h="165100">
                  <a:moveTo>
                    <a:pt x="183273" y="45719"/>
                  </a:moveTo>
                  <a:lnTo>
                    <a:pt x="182499" y="45719"/>
                  </a:lnTo>
                  <a:lnTo>
                    <a:pt x="182499" y="46989"/>
                  </a:lnTo>
                  <a:lnTo>
                    <a:pt x="183273" y="46989"/>
                  </a:lnTo>
                  <a:lnTo>
                    <a:pt x="183273" y="45719"/>
                  </a:lnTo>
                  <a:close/>
                </a:path>
                <a:path w="251460" h="165100">
                  <a:moveTo>
                    <a:pt x="185610" y="45719"/>
                  </a:moveTo>
                  <a:lnTo>
                    <a:pt x="183273" y="45719"/>
                  </a:lnTo>
                  <a:lnTo>
                    <a:pt x="183273" y="46989"/>
                  </a:lnTo>
                  <a:lnTo>
                    <a:pt x="185610" y="46989"/>
                  </a:lnTo>
                  <a:lnTo>
                    <a:pt x="185610" y="45719"/>
                  </a:lnTo>
                  <a:close/>
                </a:path>
                <a:path w="251460" h="165100">
                  <a:moveTo>
                    <a:pt x="186385" y="45719"/>
                  </a:moveTo>
                  <a:lnTo>
                    <a:pt x="185610" y="46989"/>
                  </a:lnTo>
                  <a:lnTo>
                    <a:pt x="186385" y="46989"/>
                  </a:lnTo>
                  <a:lnTo>
                    <a:pt x="186385" y="45719"/>
                  </a:lnTo>
                  <a:close/>
                </a:path>
                <a:path w="251460" h="165100">
                  <a:moveTo>
                    <a:pt x="189890" y="45719"/>
                  </a:moveTo>
                  <a:lnTo>
                    <a:pt x="186385" y="45719"/>
                  </a:lnTo>
                  <a:lnTo>
                    <a:pt x="186385" y="46989"/>
                  </a:lnTo>
                  <a:lnTo>
                    <a:pt x="189890" y="46989"/>
                  </a:lnTo>
                  <a:lnTo>
                    <a:pt x="189890" y="45719"/>
                  </a:lnTo>
                  <a:close/>
                </a:path>
                <a:path w="251460" h="165100">
                  <a:moveTo>
                    <a:pt x="193001" y="45719"/>
                  </a:moveTo>
                  <a:lnTo>
                    <a:pt x="189890" y="45719"/>
                  </a:lnTo>
                  <a:lnTo>
                    <a:pt x="189890" y="46989"/>
                  </a:lnTo>
                  <a:lnTo>
                    <a:pt x="192227" y="46989"/>
                  </a:lnTo>
                  <a:lnTo>
                    <a:pt x="193001" y="45719"/>
                  </a:lnTo>
                  <a:close/>
                </a:path>
                <a:path w="251460" h="165100">
                  <a:moveTo>
                    <a:pt x="214020" y="45719"/>
                  </a:moveTo>
                  <a:lnTo>
                    <a:pt x="193001" y="45719"/>
                  </a:lnTo>
                  <a:lnTo>
                    <a:pt x="193001" y="46989"/>
                  </a:lnTo>
                  <a:lnTo>
                    <a:pt x="214020" y="46989"/>
                  </a:lnTo>
                  <a:lnTo>
                    <a:pt x="214020" y="45719"/>
                  </a:lnTo>
                  <a:close/>
                </a:path>
                <a:path w="251460" h="165100">
                  <a:moveTo>
                    <a:pt x="236982" y="45719"/>
                  </a:moveTo>
                  <a:lnTo>
                    <a:pt x="214020" y="45719"/>
                  </a:lnTo>
                  <a:lnTo>
                    <a:pt x="214020" y="46989"/>
                  </a:lnTo>
                  <a:lnTo>
                    <a:pt x="236982" y="46989"/>
                  </a:lnTo>
                  <a:lnTo>
                    <a:pt x="236982" y="45719"/>
                  </a:lnTo>
                  <a:close/>
                </a:path>
                <a:path w="251460" h="165100">
                  <a:moveTo>
                    <a:pt x="54089" y="43179"/>
                  </a:moveTo>
                  <a:lnTo>
                    <a:pt x="51752" y="45719"/>
                  </a:lnTo>
                  <a:lnTo>
                    <a:pt x="56807" y="45719"/>
                  </a:lnTo>
                  <a:lnTo>
                    <a:pt x="54089" y="43179"/>
                  </a:lnTo>
                  <a:close/>
                </a:path>
                <a:path w="251460" h="165100">
                  <a:moveTo>
                    <a:pt x="59918" y="43179"/>
                  </a:moveTo>
                  <a:lnTo>
                    <a:pt x="58369" y="43179"/>
                  </a:lnTo>
                  <a:lnTo>
                    <a:pt x="57581" y="44449"/>
                  </a:lnTo>
                  <a:lnTo>
                    <a:pt x="56807" y="44449"/>
                  </a:lnTo>
                  <a:lnTo>
                    <a:pt x="56807" y="45719"/>
                  </a:lnTo>
                  <a:lnTo>
                    <a:pt x="62649" y="45719"/>
                  </a:lnTo>
                  <a:lnTo>
                    <a:pt x="61480" y="44449"/>
                  </a:lnTo>
                  <a:lnTo>
                    <a:pt x="59918" y="43179"/>
                  </a:lnTo>
                  <a:close/>
                </a:path>
                <a:path w="251460" h="165100">
                  <a:moveTo>
                    <a:pt x="149034" y="44449"/>
                  </a:moveTo>
                  <a:lnTo>
                    <a:pt x="148259" y="45719"/>
                  </a:lnTo>
                  <a:lnTo>
                    <a:pt x="149034" y="45719"/>
                  </a:lnTo>
                  <a:lnTo>
                    <a:pt x="149034" y="44449"/>
                  </a:lnTo>
                  <a:close/>
                </a:path>
                <a:path w="251460" h="165100">
                  <a:moveTo>
                    <a:pt x="162267" y="44449"/>
                  </a:moveTo>
                  <a:lnTo>
                    <a:pt x="161480" y="44449"/>
                  </a:lnTo>
                  <a:lnTo>
                    <a:pt x="161480" y="45719"/>
                  </a:lnTo>
                  <a:lnTo>
                    <a:pt x="162267" y="44449"/>
                  </a:lnTo>
                  <a:close/>
                </a:path>
                <a:path w="251460" h="165100">
                  <a:moveTo>
                    <a:pt x="187553" y="44449"/>
                  </a:moveTo>
                  <a:lnTo>
                    <a:pt x="187172" y="44449"/>
                  </a:lnTo>
                  <a:lnTo>
                    <a:pt x="187172" y="45719"/>
                  </a:lnTo>
                  <a:lnTo>
                    <a:pt x="187553" y="44449"/>
                  </a:lnTo>
                  <a:close/>
                </a:path>
                <a:path w="251460" h="165100">
                  <a:moveTo>
                    <a:pt x="103898" y="27939"/>
                  </a:moveTo>
                  <a:lnTo>
                    <a:pt x="74714" y="27939"/>
                  </a:lnTo>
                  <a:lnTo>
                    <a:pt x="74714" y="38099"/>
                  </a:lnTo>
                  <a:lnTo>
                    <a:pt x="75488" y="40639"/>
                  </a:lnTo>
                  <a:lnTo>
                    <a:pt x="77038" y="43179"/>
                  </a:lnTo>
                  <a:lnTo>
                    <a:pt x="76263" y="44449"/>
                  </a:lnTo>
                  <a:lnTo>
                    <a:pt x="107010" y="44449"/>
                  </a:lnTo>
                  <a:lnTo>
                    <a:pt x="107010" y="43179"/>
                  </a:lnTo>
                  <a:lnTo>
                    <a:pt x="104673" y="43179"/>
                  </a:lnTo>
                  <a:lnTo>
                    <a:pt x="104673" y="41909"/>
                  </a:lnTo>
                  <a:lnTo>
                    <a:pt x="103898" y="41909"/>
                  </a:lnTo>
                  <a:lnTo>
                    <a:pt x="103898" y="40639"/>
                  </a:lnTo>
                  <a:lnTo>
                    <a:pt x="104673" y="40639"/>
                  </a:lnTo>
                  <a:lnTo>
                    <a:pt x="103124" y="39369"/>
                  </a:lnTo>
                  <a:lnTo>
                    <a:pt x="102336" y="39369"/>
                  </a:lnTo>
                  <a:lnTo>
                    <a:pt x="102336" y="38099"/>
                  </a:lnTo>
                  <a:lnTo>
                    <a:pt x="101168" y="38099"/>
                  </a:lnTo>
                  <a:lnTo>
                    <a:pt x="100393" y="36829"/>
                  </a:lnTo>
                  <a:lnTo>
                    <a:pt x="98056" y="36829"/>
                  </a:lnTo>
                  <a:lnTo>
                    <a:pt x="98056" y="35559"/>
                  </a:lnTo>
                  <a:lnTo>
                    <a:pt x="95719" y="35559"/>
                  </a:lnTo>
                  <a:lnTo>
                    <a:pt x="95719" y="34289"/>
                  </a:lnTo>
                  <a:lnTo>
                    <a:pt x="94945" y="34289"/>
                  </a:lnTo>
                  <a:lnTo>
                    <a:pt x="94945" y="33019"/>
                  </a:lnTo>
                  <a:lnTo>
                    <a:pt x="92608" y="33019"/>
                  </a:lnTo>
                  <a:lnTo>
                    <a:pt x="92608" y="31749"/>
                  </a:lnTo>
                  <a:lnTo>
                    <a:pt x="90665" y="31749"/>
                  </a:lnTo>
                  <a:lnTo>
                    <a:pt x="90665" y="30479"/>
                  </a:lnTo>
                  <a:lnTo>
                    <a:pt x="89103" y="30479"/>
                  </a:lnTo>
                  <a:lnTo>
                    <a:pt x="89890" y="29209"/>
                  </a:lnTo>
                  <a:lnTo>
                    <a:pt x="103898" y="29209"/>
                  </a:lnTo>
                  <a:lnTo>
                    <a:pt x="103898" y="27939"/>
                  </a:lnTo>
                  <a:close/>
                </a:path>
                <a:path w="251460" h="165100">
                  <a:moveTo>
                    <a:pt x="129578" y="38099"/>
                  </a:moveTo>
                  <a:lnTo>
                    <a:pt x="102336" y="38099"/>
                  </a:lnTo>
                  <a:lnTo>
                    <a:pt x="105448" y="40639"/>
                  </a:lnTo>
                  <a:lnTo>
                    <a:pt x="105448" y="43179"/>
                  </a:lnTo>
                  <a:lnTo>
                    <a:pt x="107784" y="43179"/>
                  </a:lnTo>
                  <a:lnTo>
                    <a:pt x="107784" y="44449"/>
                  </a:lnTo>
                  <a:lnTo>
                    <a:pt x="108559" y="44449"/>
                  </a:lnTo>
                  <a:lnTo>
                    <a:pt x="108559" y="43179"/>
                  </a:lnTo>
                  <a:lnTo>
                    <a:pt x="107784" y="41909"/>
                  </a:lnTo>
                  <a:lnTo>
                    <a:pt x="124129" y="41909"/>
                  </a:lnTo>
                  <a:lnTo>
                    <a:pt x="124129" y="40639"/>
                  </a:lnTo>
                  <a:lnTo>
                    <a:pt x="128016" y="40639"/>
                  </a:lnTo>
                  <a:lnTo>
                    <a:pt x="128016" y="39369"/>
                  </a:lnTo>
                  <a:lnTo>
                    <a:pt x="129578" y="39369"/>
                  </a:lnTo>
                  <a:lnTo>
                    <a:pt x="129578" y="38099"/>
                  </a:lnTo>
                  <a:close/>
                </a:path>
                <a:path w="251460" h="165100">
                  <a:moveTo>
                    <a:pt x="118287" y="43179"/>
                  </a:moveTo>
                  <a:lnTo>
                    <a:pt x="108559" y="43179"/>
                  </a:lnTo>
                  <a:lnTo>
                    <a:pt x="108559" y="44449"/>
                  </a:lnTo>
                  <a:lnTo>
                    <a:pt x="119075" y="44449"/>
                  </a:lnTo>
                  <a:lnTo>
                    <a:pt x="118287" y="43179"/>
                  </a:lnTo>
                  <a:close/>
                </a:path>
                <a:path w="251460" h="165100">
                  <a:moveTo>
                    <a:pt x="121018" y="43179"/>
                  </a:moveTo>
                  <a:lnTo>
                    <a:pt x="119075" y="43179"/>
                  </a:lnTo>
                  <a:lnTo>
                    <a:pt x="119075" y="44449"/>
                  </a:lnTo>
                  <a:lnTo>
                    <a:pt x="120624" y="44449"/>
                  </a:lnTo>
                  <a:lnTo>
                    <a:pt x="121018" y="43179"/>
                  </a:lnTo>
                  <a:close/>
                </a:path>
                <a:path w="251460" h="165100">
                  <a:moveTo>
                    <a:pt x="121018" y="43179"/>
                  </a:moveTo>
                  <a:lnTo>
                    <a:pt x="120624" y="44449"/>
                  </a:lnTo>
                  <a:lnTo>
                    <a:pt x="121018" y="44449"/>
                  </a:lnTo>
                  <a:lnTo>
                    <a:pt x="121018" y="43179"/>
                  </a:lnTo>
                  <a:close/>
                </a:path>
                <a:path w="251460" h="165100">
                  <a:moveTo>
                    <a:pt x="122567" y="41909"/>
                  </a:moveTo>
                  <a:lnTo>
                    <a:pt x="115951" y="41909"/>
                  </a:lnTo>
                  <a:lnTo>
                    <a:pt x="115951" y="43179"/>
                  </a:lnTo>
                  <a:lnTo>
                    <a:pt x="121018" y="43179"/>
                  </a:lnTo>
                  <a:lnTo>
                    <a:pt x="121018" y="44449"/>
                  </a:lnTo>
                  <a:lnTo>
                    <a:pt x="121793" y="44449"/>
                  </a:lnTo>
                  <a:lnTo>
                    <a:pt x="121793" y="43179"/>
                  </a:lnTo>
                  <a:lnTo>
                    <a:pt x="122567" y="41909"/>
                  </a:lnTo>
                  <a:close/>
                </a:path>
                <a:path w="251460" h="165100">
                  <a:moveTo>
                    <a:pt x="148259" y="43179"/>
                  </a:moveTo>
                  <a:lnTo>
                    <a:pt x="121793" y="43179"/>
                  </a:lnTo>
                  <a:lnTo>
                    <a:pt x="121793" y="44449"/>
                  </a:lnTo>
                  <a:lnTo>
                    <a:pt x="148259" y="44449"/>
                  </a:lnTo>
                  <a:lnTo>
                    <a:pt x="148259" y="43179"/>
                  </a:lnTo>
                  <a:close/>
                </a:path>
                <a:path w="251460" h="165100">
                  <a:moveTo>
                    <a:pt x="149034" y="39369"/>
                  </a:moveTo>
                  <a:lnTo>
                    <a:pt x="148259" y="39369"/>
                  </a:lnTo>
                  <a:lnTo>
                    <a:pt x="148259" y="41909"/>
                  </a:lnTo>
                  <a:lnTo>
                    <a:pt x="123355" y="41909"/>
                  </a:lnTo>
                  <a:lnTo>
                    <a:pt x="122567" y="43179"/>
                  </a:lnTo>
                  <a:lnTo>
                    <a:pt x="148259" y="43179"/>
                  </a:lnTo>
                  <a:lnTo>
                    <a:pt x="148259" y="44449"/>
                  </a:lnTo>
                  <a:lnTo>
                    <a:pt x="149034" y="44449"/>
                  </a:lnTo>
                  <a:lnTo>
                    <a:pt x="149034" y="39369"/>
                  </a:lnTo>
                  <a:close/>
                </a:path>
                <a:path w="251460" h="165100">
                  <a:moveTo>
                    <a:pt x="152539" y="41909"/>
                  </a:moveTo>
                  <a:lnTo>
                    <a:pt x="149428" y="41909"/>
                  </a:lnTo>
                  <a:lnTo>
                    <a:pt x="149428" y="44449"/>
                  </a:lnTo>
                  <a:lnTo>
                    <a:pt x="152539" y="44449"/>
                  </a:lnTo>
                  <a:lnTo>
                    <a:pt x="152539" y="41909"/>
                  </a:lnTo>
                  <a:close/>
                </a:path>
                <a:path w="251460" h="165100">
                  <a:moveTo>
                    <a:pt x="167716" y="41909"/>
                  </a:moveTo>
                  <a:lnTo>
                    <a:pt x="152539" y="41909"/>
                  </a:lnTo>
                  <a:lnTo>
                    <a:pt x="152539" y="44449"/>
                  </a:lnTo>
                  <a:lnTo>
                    <a:pt x="163042" y="44449"/>
                  </a:lnTo>
                  <a:lnTo>
                    <a:pt x="163817" y="43820"/>
                  </a:lnTo>
                  <a:lnTo>
                    <a:pt x="163817" y="43179"/>
                  </a:lnTo>
                  <a:lnTo>
                    <a:pt x="167716" y="43179"/>
                  </a:lnTo>
                  <a:lnTo>
                    <a:pt x="167716" y="41909"/>
                  </a:lnTo>
                  <a:close/>
                </a:path>
                <a:path w="251460" h="165100">
                  <a:moveTo>
                    <a:pt x="179387" y="41909"/>
                  </a:moveTo>
                  <a:lnTo>
                    <a:pt x="167716" y="41909"/>
                  </a:lnTo>
                  <a:lnTo>
                    <a:pt x="167716" y="43179"/>
                  </a:lnTo>
                  <a:lnTo>
                    <a:pt x="164604" y="43179"/>
                  </a:lnTo>
                  <a:lnTo>
                    <a:pt x="163817" y="43820"/>
                  </a:lnTo>
                  <a:lnTo>
                    <a:pt x="163817" y="44449"/>
                  </a:lnTo>
                  <a:lnTo>
                    <a:pt x="178612" y="44449"/>
                  </a:lnTo>
                  <a:lnTo>
                    <a:pt x="179387" y="43179"/>
                  </a:lnTo>
                  <a:lnTo>
                    <a:pt x="179387" y="41909"/>
                  </a:lnTo>
                  <a:close/>
                </a:path>
                <a:path w="251460" h="165100">
                  <a:moveTo>
                    <a:pt x="214795" y="41909"/>
                  </a:moveTo>
                  <a:lnTo>
                    <a:pt x="179387" y="41909"/>
                  </a:lnTo>
                  <a:lnTo>
                    <a:pt x="179387" y="44449"/>
                  </a:lnTo>
                  <a:lnTo>
                    <a:pt x="214020" y="44449"/>
                  </a:lnTo>
                  <a:lnTo>
                    <a:pt x="214020" y="43179"/>
                  </a:lnTo>
                  <a:lnTo>
                    <a:pt x="214795" y="43179"/>
                  </a:lnTo>
                  <a:lnTo>
                    <a:pt x="214795" y="41909"/>
                  </a:lnTo>
                  <a:close/>
                </a:path>
                <a:path w="251460" h="165100">
                  <a:moveTo>
                    <a:pt x="240868" y="43179"/>
                  </a:moveTo>
                  <a:lnTo>
                    <a:pt x="214020" y="43179"/>
                  </a:lnTo>
                  <a:lnTo>
                    <a:pt x="214020" y="44449"/>
                  </a:lnTo>
                  <a:lnTo>
                    <a:pt x="240093" y="44449"/>
                  </a:lnTo>
                  <a:lnTo>
                    <a:pt x="240868" y="43179"/>
                  </a:lnTo>
                  <a:close/>
                </a:path>
                <a:path w="251460" h="165100">
                  <a:moveTo>
                    <a:pt x="112839" y="41909"/>
                  </a:moveTo>
                  <a:lnTo>
                    <a:pt x="108559" y="41909"/>
                  </a:lnTo>
                  <a:lnTo>
                    <a:pt x="109347" y="43179"/>
                  </a:lnTo>
                  <a:lnTo>
                    <a:pt x="112839" y="43179"/>
                  </a:lnTo>
                  <a:lnTo>
                    <a:pt x="112839" y="41909"/>
                  </a:lnTo>
                  <a:close/>
                </a:path>
                <a:path w="251460" h="165100">
                  <a:moveTo>
                    <a:pt x="149428" y="41909"/>
                  </a:moveTo>
                  <a:lnTo>
                    <a:pt x="149034" y="41909"/>
                  </a:lnTo>
                  <a:lnTo>
                    <a:pt x="149034" y="43179"/>
                  </a:lnTo>
                  <a:lnTo>
                    <a:pt x="149428" y="43179"/>
                  </a:lnTo>
                  <a:lnTo>
                    <a:pt x="149428" y="41909"/>
                  </a:lnTo>
                  <a:close/>
                </a:path>
                <a:path w="251460" h="165100">
                  <a:moveTo>
                    <a:pt x="219075" y="41909"/>
                  </a:moveTo>
                  <a:lnTo>
                    <a:pt x="214795" y="41909"/>
                  </a:lnTo>
                  <a:lnTo>
                    <a:pt x="214795" y="43179"/>
                  </a:lnTo>
                  <a:lnTo>
                    <a:pt x="219075" y="43179"/>
                  </a:lnTo>
                  <a:lnTo>
                    <a:pt x="219075" y="41909"/>
                  </a:lnTo>
                  <a:close/>
                </a:path>
                <a:path w="251460" h="165100">
                  <a:moveTo>
                    <a:pt x="219849" y="41909"/>
                  </a:moveTo>
                  <a:lnTo>
                    <a:pt x="219075" y="43179"/>
                  </a:lnTo>
                  <a:lnTo>
                    <a:pt x="219849" y="43179"/>
                  </a:lnTo>
                  <a:lnTo>
                    <a:pt x="219849" y="41909"/>
                  </a:lnTo>
                  <a:close/>
                </a:path>
                <a:path w="251460" h="165100">
                  <a:moveTo>
                    <a:pt x="243205" y="41909"/>
                  </a:moveTo>
                  <a:lnTo>
                    <a:pt x="219849" y="41909"/>
                  </a:lnTo>
                  <a:lnTo>
                    <a:pt x="219849" y="43179"/>
                  </a:lnTo>
                  <a:lnTo>
                    <a:pt x="242430" y="43179"/>
                  </a:lnTo>
                  <a:lnTo>
                    <a:pt x="243205" y="41909"/>
                  </a:lnTo>
                  <a:close/>
                </a:path>
                <a:path w="251460" h="165100">
                  <a:moveTo>
                    <a:pt x="104673" y="40639"/>
                  </a:moveTo>
                  <a:lnTo>
                    <a:pt x="103898" y="40639"/>
                  </a:lnTo>
                  <a:lnTo>
                    <a:pt x="103898" y="41909"/>
                  </a:lnTo>
                  <a:lnTo>
                    <a:pt x="104673" y="41909"/>
                  </a:lnTo>
                  <a:lnTo>
                    <a:pt x="104673" y="40639"/>
                  </a:lnTo>
                  <a:close/>
                </a:path>
                <a:path w="251460" h="165100">
                  <a:moveTo>
                    <a:pt x="125691" y="40639"/>
                  </a:moveTo>
                  <a:lnTo>
                    <a:pt x="124904" y="40639"/>
                  </a:lnTo>
                  <a:lnTo>
                    <a:pt x="124129" y="41909"/>
                  </a:lnTo>
                  <a:lnTo>
                    <a:pt x="125691" y="41909"/>
                  </a:lnTo>
                  <a:lnTo>
                    <a:pt x="125691" y="40639"/>
                  </a:lnTo>
                  <a:close/>
                </a:path>
                <a:path w="251460" h="165100">
                  <a:moveTo>
                    <a:pt x="149034" y="38099"/>
                  </a:moveTo>
                  <a:lnTo>
                    <a:pt x="131521" y="38099"/>
                  </a:lnTo>
                  <a:lnTo>
                    <a:pt x="131521" y="39369"/>
                  </a:lnTo>
                  <a:lnTo>
                    <a:pt x="128803" y="39369"/>
                  </a:lnTo>
                  <a:lnTo>
                    <a:pt x="128803" y="40639"/>
                  </a:lnTo>
                  <a:lnTo>
                    <a:pt x="148259" y="40639"/>
                  </a:lnTo>
                  <a:lnTo>
                    <a:pt x="148259" y="39369"/>
                  </a:lnTo>
                  <a:lnTo>
                    <a:pt x="149034" y="38099"/>
                  </a:lnTo>
                  <a:close/>
                </a:path>
                <a:path w="251460" h="165100">
                  <a:moveTo>
                    <a:pt x="154876" y="39369"/>
                  </a:moveTo>
                  <a:lnTo>
                    <a:pt x="149034" y="39369"/>
                  </a:lnTo>
                  <a:lnTo>
                    <a:pt x="149034" y="40639"/>
                  </a:lnTo>
                  <a:lnTo>
                    <a:pt x="154876" y="40639"/>
                  </a:lnTo>
                  <a:lnTo>
                    <a:pt x="154876" y="39369"/>
                  </a:lnTo>
                  <a:close/>
                </a:path>
                <a:path w="251460" h="165100">
                  <a:moveTo>
                    <a:pt x="175107" y="39369"/>
                  </a:moveTo>
                  <a:lnTo>
                    <a:pt x="154876" y="39369"/>
                  </a:lnTo>
                  <a:lnTo>
                    <a:pt x="154876" y="40639"/>
                  </a:lnTo>
                  <a:lnTo>
                    <a:pt x="174332" y="40639"/>
                  </a:lnTo>
                  <a:lnTo>
                    <a:pt x="175107" y="39369"/>
                  </a:lnTo>
                  <a:close/>
                </a:path>
                <a:path w="251460" h="165100">
                  <a:moveTo>
                    <a:pt x="177444" y="38099"/>
                  </a:moveTo>
                  <a:lnTo>
                    <a:pt x="176657" y="39369"/>
                  </a:lnTo>
                  <a:lnTo>
                    <a:pt x="175107" y="39369"/>
                  </a:lnTo>
                  <a:lnTo>
                    <a:pt x="175107" y="40639"/>
                  </a:lnTo>
                  <a:lnTo>
                    <a:pt x="177825" y="40639"/>
                  </a:lnTo>
                  <a:lnTo>
                    <a:pt x="177825" y="39369"/>
                  </a:lnTo>
                  <a:lnTo>
                    <a:pt x="177444" y="38099"/>
                  </a:lnTo>
                  <a:close/>
                </a:path>
                <a:path w="251460" h="165100">
                  <a:moveTo>
                    <a:pt x="248259" y="38099"/>
                  </a:moveTo>
                  <a:lnTo>
                    <a:pt x="177825" y="38099"/>
                  </a:lnTo>
                  <a:lnTo>
                    <a:pt x="177825" y="39369"/>
                  </a:lnTo>
                  <a:lnTo>
                    <a:pt x="178612" y="40639"/>
                  </a:lnTo>
                  <a:lnTo>
                    <a:pt x="247484" y="40639"/>
                  </a:lnTo>
                  <a:lnTo>
                    <a:pt x="247484" y="39369"/>
                  </a:lnTo>
                  <a:lnTo>
                    <a:pt x="248259" y="39369"/>
                  </a:lnTo>
                  <a:lnTo>
                    <a:pt x="248259" y="38099"/>
                  </a:lnTo>
                  <a:close/>
                </a:path>
                <a:path w="251460" h="165100">
                  <a:moveTo>
                    <a:pt x="131521" y="38099"/>
                  </a:moveTo>
                  <a:lnTo>
                    <a:pt x="130746" y="38099"/>
                  </a:lnTo>
                  <a:lnTo>
                    <a:pt x="130746" y="39369"/>
                  </a:lnTo>
                  <a:lnTo>
                    <a:pt x="131521" y="39369"/>
                  </a:lnTo>
                  <a:lnTo>
                    <a:pt x="131521" y="38099"/>
                  </a:lnTo>
                  <a:close/>
                </a:path>
                <a:path w="251460" h="165100">
                  <a:moveTo>
                    <a:pt x="156425" y="35559"/>
                  </a:moveTo>
                  <a:lnTo>
                    <a:pt x="148259" y="35559"/>
                  </a:lnTo>
                  <a:lnTo>
                    <a:pt x="148259" y="36829"/>
                  </a:lnTo>
                  <a:lnTo>
                    <a:pt x="149034" y="38099"/>
                  </a:lnTo>
                  <a:lnTo>
                    <a:pt x="149428" y="39369"/>
                  </a:lnTo>
                  <a:lnTo>
                    <a:pt x="155651" y="39369"/>
                  </a:lnTo>
                  <a:lnTo>
                    <a:pt x="155651" y="38099"/>
                  </a:lnTo>
                  <a:lnTo>
                    <a:pt x="157988" y="38099"/>
                  </a:lnTo>
                  <a:lnTo>
                    <a:pt x="157200" y="36829"/>
                  </a:lnTo>
                  <a:lnTo>
                    <a:pt x="156425" y="36829"/>
                  </a:lnTo>
                  <a:lnTo>
                    <a:pt x="156425" y="35559"/>
                  </a:lnTo>
                  <a:close/>
                </a:path>
                <a:path w="251460" h="165100">
                  <a:moveTo>
                    <a:pt x="175882" y="38099"/>
                  </a:moveTo>
                  <a:lnTo>
                    <a:pt x="155651" y="38099"/>
                  </a:lnTo>
                  <a:lnTo>
                    <a:pt x="155651" y="39369"/>
                  </a:lnTo>
                  <a:lnTo>
                    <a:pt x="175882" y="39369"/>
                  </a:lnTo>
                  <a:lnTo>
                    <a:pt x="175882" y="38099"/>
                  </a:lnTo>
                  <a:close/>
                </a:path>
                <a:path w="251460" h="165100">
                  <a:moveTo>
                    <a:pt x="132295" y="36829"/>
                  </a:moveTo>
                  <a:lnTo>
                    <a:pt x="101942" y="36829"/>
                  </a:lnTo>
                  <a:lnTo>
                    <a:pt x="101942" y="38099"/>
                  </a:lnTo>
                  <a:lnTo>
                    <a:pt x="132295" y="38099"/>
                  </a:lnTo>
                  <a:lnTo>
                    <a:pt x="132295" y="36829"/>
                  </a:lnTo>
                  <a:close/>
                </a:path>
                <a:path w="251460" h="165100">
                  <a:moveTo>
                    <a:pt x="133083" y="36829"/>
                  </a:moveTo>
                  <a:lnTo>
                    <a:pt x="132295" y="38099"/>
                  </a:lnTo>
                  <a:lnTo>
                    <a:pt x="133083" y="38099"/>
                  </a:lnTo>
                  <a:lnTo>
                    <a:pt x="133083" y="36829"/>
                  </a:lnTo>
                  <a:close/>
                </a:path>
                <a:path w="251460" h="165100">
                  <a:moveTo>
                    <a:pt x="147472" y="35559"/>
                  </a:moveTo>
                  <a:lnTo>
                    <a:pt x="133083" y="35559"/>
                  </a:lnTo>
                  <a:lnTo>
                    <a:pt x="133083" y="38099"/>
                  </a:lnTo>
                  <a:lnTo>
                    <a:pt x="148259" y="38099"/>
                  </a:lnTo>
                  <a:lnTo>
                    <a:pt x="148259" y="36829"/>
                  </a:lnTo>
                  <a:lnTo>
                    <a:pt x="147472" y="36829"/>
                  </a:lnTo>
                  <a:lnTo>
                    <a:pt x="147472" y="35559"/>
                  </a:lnTo>
                  <a:close/>
                </a:path>
                <a:path w="251460" h="165100">
                  <a:moveTo>
                    <a:pt x="201955" y="36829"/>
                  </a:moveTo>
                  <a:lnTo>
                    <a:pt x="157988" y="36829"/>
                  </a:lnTo>
                  <a:lnTo>
                    <a:pt x="157988" y="38099"/>
                  </a:lnTo>
                  <a:lnTo>
                    <a:pt x="201955" y="38099"/>
                  </a:lnTo>
                  <a:lnTo>
                    <a:pt x="201955" y="36829"/>
                  </a:lnTo>
                  <a:close/>
                </a:path>
                <a:path w="251460" h="165100">
                  <a:moveTo>
                    <a:pt x="202730" y="36829"/>
                  </a:moveTo>
                  <a:lnTo>
                    <a:pt x="201955" y="38099"/>
                  </a:lnTo>
                  <a:lnTo>
                    <a:pt x="202730" y="38099"/>
                  </a:lnTo>
                  <a:lnTo>
                    <a:pt x="202730" y="36829"/>
                  </a:lnTo>
                  <a:close/>
                </a:path>
                <a:path w="251460" h="165100">
                  <a:moveTo>
                    <a:pt x="246710" y="35559"/>
                  </a:moveTo>
                  <a:lnTo>
                    <a:pt x="203517" y="35559"/>
                  </a:lnTo>
                  <a:lnTo>
                    <a:pt x="203517" y="36829"/>
                  </a:lnTo>
                  <a:lnTo>
                    <a:pt x="202730" y="36829"/>
                  </a:lnTo>
                  <a:lnTo>
                    <a:pt x="202730" y="38099"/>
                  </a:lnTo>
                  <a:lnTo>
                    <a:pt x="245922" y="38099"/>
                  </a:lnTo>
                  <a:lnTo>
                    <a:pt x="245922" y="36829"/>
                  </a:lnTo>
                  <a:lnTo>
                    <a:pt x="246710" y="35559"/>
                  </a:lnTo>
                  <a:close/>
                </a:path>
                <a:path w="251460" h="165100">
                  <a:moveTo>
                    <a:pt x="98831" y="34289"/>
                  </a:moveTo>
                  <a:lnTo>
                    <a:pt x="98056" y="34289"/>
                  </a:lnTo>
                  <a:lnTo>
                    <a:pt x="98056" y="36829"/>
                  </a:lnTo>
                  <a:lnTo>
                    <a:pt x="98831" y="36829"/>
                  </a:lnTo>
                  <a:lnTo>
                    <a:pt x="98831" y="34289"/>
                  </a:lnTo>
                  <a:close/>
                </a:path>
                <a:path w="251460" h="165100">
                  <a:moveTo>
                    <a:pt x="98831" y="35559"/>
                  </a:moveTo>
                  <a:lnTo>
                    <a:pt x="98831" y="36829"/>
                  </a:lnTo>
                  <a:lnTo>
                    <a:pt x="99618" y="36829"/>
                  </a:lnTo>
                  <a:lnTo>
                    <a:pt x="98831" y="35559"/>
                  </a:lnTo>
                  <a:close/>
                </a:path>
                <a:path w="251460" h="165100">
                  <a:moveTo>
                    <a:pt x="133858" y="34289"/>
                  </a:moveTo>
                  <a:lnTo>
                    <a:pt x="100393" y="34289"/>
                  </a:lnTo>
                  <a:lnTo>
                    <a:pt x="100393" y="35559"/>
                  </a:lnTo>
                  <a:lnTo>
                    <a:pt x="99618" y="35559"/>
                  </a:lnTo>
                  <a:lnTo>
                    <a:pt x="99618" y="36829"/>
                  </a:lnTo>
                  <a:lnTo>
                    <a:pt x="133083" y="36829"/>
                  </a:lnTo>
                  <a:lnTo>
                    <a:pt x="133083" y="35559"/>
                  </a:lnTo>
                  <a:lnTo>
                    <a:pt x="133858" y="34924"/>
                  </a:lnTo>
                  <a:lnTo>
                    <a:pt x="133858" y="34289"/>
                  </a:lnTo>
                  <a:close/>
                </a:path>
                <a:path w="251460" h="165100">
                  <a:moveTo>
                    <a:pt x="157200" y="35559"/>
                  </a:moveTo>
                  <a:lnTo>
                    <a:pt x="156425" y="35559"/>
                  </a:lnTo>
                  <a:lnTo>
                    <a:pt x="156425" y="36829"/>
                  </a:lnTo>
                  <a:lnTo>
                    <a:pt x="157200" y="36829"/>
                  </a:lnTo>
                  <a:lnTo>
                    <a:pt x="157200" y="35559"/>
                  </a:lnTo>
                  <a:close/>
                </a:path>
                <a:path w="251460" h="165100">
                  <a:moveTo>
                    <a:pt x="199618" y="35559"/>
                  </a:moveTo>
                  <a:lnTo>
                    <a:pt x="157200" y="35559"/>
                  </a:lnTo>
                  <a:lnTo>
                    <a:pt x="157200" y="36829"/>
                  </a:lnTo>
                  <a:lnTo>
                    <a:pt x="200406" y="36829"/>
                  </a:lnTo>
                  <a:lnTo>
                    <a:pt x="199618" y="35559"/>
                  </a:lnTo>
                  <a:close/>
                </a:path>
                <a:path w="251460" h="165100">
                  <a:moveTo>
                    <a:pt x="100393" y="33019"/>
                  </a:moveTo>
                  <a:lnTo>
                    <a:pt x="95719" y="33019"/>
                  </a:lnTo>
                  <a:lnTo>
                    <a:pt x="95719" y="35559"/>
                  </a:lnTo>
                  <a:lnTo>
                    <a:pt x="96494" y="34289"/>
                  </a:lnTo>
                  <a:lnTo>
                    <a:pt x="99618" y="34289"/>
                  </a:lnTo>
                  <a:lnTo>
                    <a:pt x="100393" y="33019"/>
                  </a:lnTo>
                  <a:close/>
                </a:path>
                <a:path w="251460" h="165100">
                  <a:moveTo>
                    <a:pt x="98056" y="34289"/>
                  </a:moveTo>
                  <a:lnTo>
                    <a:pt x="96494" y="34289"/>
                  </a:lnTo>
                  <a:lnTo>
                    <a:pt x="96494" y="35559"/>
                  </a:lnTo>
                  <a:lnTo>
                    <a:pt x="98056" y="35559"/>
                  </a:lnTo>
                  <a:lnTo>
                    <a:pt x="98056" y="34289"/>
                  </a:lnTo>
                  <a:close/>
                </a:path>
                <a:path w="251460" h="165100">
                  <a:moveTo>
                    <a:pt x="99618" y="34289"/>
                  </a:moveTo>
                  <a:lnTo>
                    <a:pt x="98831" y="34289"/>
                  </a:lnTo>
                  <a:lnTo>
                    <a:pt x="98831" y="35559"/>
                  </a:lnTo>
                  <a:lnTo>
                    <a:pt x="99618" y="35559"/>
                  </a:lnTo>
                  <a:lnTo>
                    <a:pt x="99618" y="34289"/>
                  </a:lnTo>
                  <a:close/>
                </a:path>
                <a:path w="251460" h="165100">
                  <a:moveTo>
                    <a:pt x="148259" y="34289"/>
                  </a:moveTo>
                  <a:lnTo>
                    <a:pt x="134632" y="34289"/>
                  </a:lnTo>
                  <a:lnTo>
                    <a:pt x="133858" y="34924"/>
                  </a:lnTo>
                  <a:lnTo>
                    <a:pt x="133858" y="35559"/>
                  </a:lnTo>
                  <a:lnTo>
                    <a:pt x="148259" y="35559"/>
                  </a:lnTo>
                  <a:lnTo>
                    <a:pt x="148259" y="34289"/>
                  </a:lnTo>
                  <a:close/>
                </a:path>
                <a:path w="251460" h="165100">
                  <a:moveTo>
                    <a:pt x="188341" y="33019"/>
                  </a:moveTo>
                  <a:lnTo>
                    <a:pt x="149034" y="33019"/>
                  </a:lnTo>
                  <a:lnTo>
                    <a:pt x="149034" y="35559"/>
                  </a:lnTo>
                  <a:lnTo>
                    <a:pt x="197281" y="35559"/>
                  </a:lnTo>
                  <a:lnTo>
                    <a:pt x="188341" y="33019"/>
                  </a:lnTo>
                  <a:close/>
                </a:path>
                <a:path w="251460" h="165100">
                  <a:moveTo>
                    <a:pt x="251371" y="34289"/>
                  </a:moveTo>
                  <a:lnTo>
                    <a:pt x="207797" y="34289"/>
                  </a:lnTo>
                  <a:lnTo>
                    <a:pt x="206235" y="35559"/>
                  </a:lnTo>
                  <a:lnTo>
                    <a:pt x="250596" y="35559"/>
                  </a:lnTo>
                  <a:lnTo>
                    <a:pt x="251371" y="34289"/>
                  </a:lnTo>
                  <a:close/>
                </a:path>
                <a:path w="251460" h="165100">
                  <a:moveTo>
                    <a:pt x="28409" y="31749"/>
                  </a:moveTo>
                  <a:lnTo>
                    <a:pt x="22567" y="31749"/>
                  </a:lnTo>
                  <a:lnTo>
                    <a:pt x="22567" y="34289"/>
                  </a:lnTo>
                  <a:lnTo>
                    <a:pt x="32296" y="34289"/>
                  </a:lnTo>
                  <a:lnTo>
                    <a:pt x="29959" y="33019"/>
                  </a:lnTo>
                  <a:lnTo>
                    <a:pt x="28409" y="31749"/>
                  </a:lnTo>
                  <a:close/>
                </a:path>
                <a:path w="251460" h="165100">
                  <a:moveTo>
                    <a:pt x="134632" y="33019"/>
                  </a:moveTo>
                  <a:lnTo>
                    <a:pt x="101168" y="33019"/>
                  </a:lnTo>
                  <a:lnTo>
                    <a:pt x="101168" y="34289"/>
                  </a:lnTo>
                  <a:lnTo>
                    <a:pt x="134632" y="34289"/>
                  </a:lnTo>
                  <a:lnTo>
                    <a:pt x="134632" y="33019"/>
                  </a:lnTo>
                  <a:close/>
                </a:path>
                <a:path w="251460" h="165100">
                  <a:moveTo>
                    <a:pt x="136194" y="33019"/>
                  </a:moveTo>
                  <a:lnTo>
                    <a:pt x="135420" y="34289"/>
                  </a:lnTo>
                  <a:lnTo>
                    <a:pt x="136194" y="34289"/>
                  </a:lnTo>
                  <a:lnTo>
                    <a:pt x="136194" y="33019"/>
                  </a:lnTo>
                  <a:close/>
                </a:path>
                <a:path w="251460" h="165100">
                  <a:moveTo>
                    <a:pt x="147472" y="33019"/>
                  </a:moveTo>
                  <a:lnTo>
                    <a:pt x="136969" y="33019"/>
                  </a:lnTo>
                  <a:lnTo>
                    <a:pt x="136969" y="34289"/>
                  </a:lnTo>
                  <a:lnTo>
                    <a:pt x="147472" y="34289"/>
                  </a:lnTo>
                  <a:lnTo>
                    <a:pt x="147472" y="33019"/>
                  </a:lnTo>
                  <a:close/>
                </a:path>
                <a:path w="251460" h="165100">
                  <a:moveTo>
                    <a:pt x="148259" y="33019"/>
                  </a:moveTo>
                  <a:lnTo>
                    <a:pt x="147472" y="33019"/>
                  </a:lnTo>
                  <a:lnTo>
                    <a:pt x="148259" y="34289"/>
                  </a:lnTo>
                  <a:lnTo>
                    <a:pt x="148259" y="33019"/>
                  </a:lnTo>
                  <a:close/>
                </a:path>
                <a:path w="251460" h="165100">
                  <a:moveTo>
                    <a:pt x="250596" y="29209"/>
                  </a:moveTo>
                  <a:lnTo>
                    <a:pt x="217525" y="29209"/>
                  </a:lnTo>
                  <a:lnTo>
                    <a:pt x="217525" y="30479"/>
                  </a:lnTo>
                  <a:lnTo>
                    <a:pt x="218300" y="30479"/>
                  </a:lnTo>
                  <a:lnTo>
                    <a:pt x="218300" y="31749"/>
                  </a:lnTo>
                  <a:lnTo>
                    <a:pt x="217525" y="31749"/>
                  </a:lnTo>
                  <a:lnTo>
                    <a:pt x="217525" y="33019"/>
                  </a:lnTo>
                  <a:lnTo>
                    <a:pt x="215963" y="33019"/>
                  </a:lnTo>
                  <a:lnTo>
                    <a:pt x="210908" y="34289"/>
                  </a:lnTo>
                  <a:lnTo>
                    <a:pt x="250596" y="34289"/>
                  </a:lnTo>
                  <a:lnTo>
                    <a:pt x="250596" y="29209"/>
                  </a:lnTo>
                  <a:close/>
                </a:path>
                <a:path w="251460" h="165100">
                  <a:moveTo>
                    <a:pt x="101168" y="31749"/>
                  </a:moveTo>
                  <a:lnTo>
                    <a:pt x="92608" y="31749"/>
                  </a:lnTo>
                  <a:lnTo>
                    <a:pt x="92608" y="33019"/>
                  </a:lnTo>
                  <a:lnTo>
                    <a:pt x="101168" y="33019"/>
                  </a:lnTo>
                  <a:lnTo>
                    <a:pt x="101168" y="31749"/>
                  </a:lnTo>
                  <a:close/>
                </a:path>
                <a:path w="251460" h="165100">
                  <a:moveTo>
                    <a:pt x="136194" y="31749"/>
                  </a:moveTo>
                  <a:lnTo>
                    <a:pt x="101942" y="31749"/>
                  </a:lnTo>
                  <a:lnTo>
                    <a:pt x="101942" y="33019"/>
                  </a:lnTo>
                  <a:lnTo>
                    <a:pt x="136194" y="33019"/>
                  </a:lnTo>
                  <a:lnTo>
                    <a:pt x="136194" y="31749"/>
                  </a:lnTo>
                  <a:close/>
                </a:path>
                <a:path w="251460" h="165100">
                  <a:moveTo>
                    <a:pt x="139306" y="31749"/>
                  </a:moveTo>
                  <a:lnTo>
                    <a:pt x="136194" y="31749"/>
                  </a:lnTo>
                  <a:lnTo>
                    <a:pt x="136194" y="33019"/>
                  </a:lnTo>
                  <a:lnTo>
                    <a:pt x="138531" y="33019"/>
                  </a:lnTo>
                  <a:lnTo>
                    <a:pt x="139306" y="31749"/>
                  </a:lnTo>
                  <a:close/>
                </a:path>
                <a:path w="251460" h="165100">
                  <a:moveTo>
                    <a:pt x="142024" y="31749"/>
                  </a:moveTo>
                  <a:lnTo>
                    <a:pt x="140474" y="31749"/>
                  </a:lnTo>
                  <a:lnTo>
                    <a:pt x="140474" y="33019"/>
                  </a:lnTo>
                  <a:lnTo>
                    <a:pt x="142024" y="33019"/>
                  </a:lnTo>
                  <a:lnTo>
                    <a:pt x="142024" y="31749"/>
                  </a:lnTo>
                  <a:close/>
                </a:path>
                <a:path w="251460" h="165100">
                  <a:moveTo>
                    <a:pt x="142811" y="31749"/>
                  </a:moveTo>
                  <a:lnTo>
                    <a:pt x="142024" y="31749"/>
                  </a:lnTo>
                  <a:lnTo>
                    <a:pt x="142024" y="33019"/>
                  </a:lnTo>
                  <a:lnTo>
                    <a:pt x="142811" y="31749"/>
                  </a:lnTo>
                  <a:close/>
                </a:path>
                <a:path w="251460" h="165100">
                  <a:moveTo>
                    <a:pt x="142811" y="31749"/>
                  </a:moveTo>
                  <a:lnTo>
                    <a:pt x="142811" y="33019"/>
                  </a:lnTo>
                  <a:lnTo>
                    <a:pt x="143586" y="33019"/>
                  </a:lnTo>
                  <a:lnTo>
                    <a:pt x="142811" y="31749"/>
                  </a:lnTo>
                  <a:close/>
                </a:path>
                <a:path w="251460" h="165100">
                  <a:moveTo>
                    <a:pt x="186385" y="31749"/>
                  </a:moveTo>
                  <a:lnTo>
                    <a:pt x="145148" y="31749"/>
                  </a:lnTo>
                  <a:lnTo>
                    <a:pt x="145148" y="33019"/>
                  </a:lnTo>
                  <a:lnTo>
                    <a:pt x="186385" y="33019"/>
                  </a:lnTo>
                  <a:lnTo>
                    <a:pt x="186385" y="31749"/>
                  </a:lnTo>
                  <a:close/>
                </a:path>
                <a:path w="251460" h="165100">
                  <a:moveTo>
                    <a:pt x="105448" y="26669"/>
                  </a:moveTo>
                  <a:lnTo>
                    <a:pt x="104673" y="26669"/>
                  </a:lnTo>
                  <a:lnTo>
                    <a:pt x="104673" y="29209"/>
                  </a:lnTo>
                  <a:lnTo>
                    <a:pt x="103124" y="29209"/>
                  </a:lnTo>
                  <a:lnTo>
                    <a:pt x="103124" y="31749"/>
                  </a:lnTo>
                  <a:lnTo>
                    <a:pt x="186385" y="31749"/>
                  </a:lnTo>
                  <a:lnTo>
                    <a:pt x="187172" y="33019"/>
                  </a:lnTo>
                  <a:lnTo>
                    <a:pt x="187172" y="31749"/>
                  </a:lnTo>
                  <a:lnTo>
                    <a:pt x="176161" y="27939"/>
                  </a:lnTo>
                  <a:lnTo>
                    <a:pt x="105448" y="27939"/>
                  </a:lnTo>
                  <a:lnTo>
                    <a:pt x="105448" y="26669"/>
                  </a:lnTo>
                  <a:close/>
                </a:path>
                <a:path w="251460" h="165100">
                  <a:moveTo>
                    <a:pt x="102336" y="29209"/>
                  </a:moveTo>
                  <a:lnTo>
                    <a:pt x="89890" y="29209"/>
                  </a:lnTo>
                  <a:lnTo>
                    <a:pt x="89890" y="30479"/>
                  </a:lnTo>
                  <a:lnTo>
                    <a:pt x="90665" y="30479"/>
                  </a:lnTo>
                  <a:lnTo>
                    <a:pt x="90665" y="31749"/>
                  </a:lnTo>
                  <a:lnTo>
                    <a:pt x="102336" y="31749"/>
                  </a:lnTo>
                  <a:lnTo>
                    <a:pt x="102336" y="29209"/>
                  </a:lnTo>
                  <a:close/>
                </a:path>
                <a:path w="251460" h="165100">
                  <a:moveTo>
                    <a:pt x="89890" y="29209"/>
                  </a:moveTo>
                  <a:lnTo>
                    <a:pt x="89103" y="30479"/>
                  </a:lnTo>
                  <a:lnTo>
                    <a:pt x="89890" y="30479"/>
                  </a:lnTo>
                  <a:lnTo>
                    <a:pt x="89890" y="29209"/>
                  </a:lnTo>
                  <a:close/>
                </a:path>
                <a:path w="251460" h="165100">
                  <a:moveTo>
                    <a:pt x="244373" y="26669"/>
                  </a:moveTo>
                  <a:lnTo>
                    <a:pt x="228028" y="26669"/>
                  </a:lnTo>
                  <a:lnTo>
                    <a:pt x="228028" y="27939"/>
                  </a:lnTo>
                  <a:lnTo>
                    <a:pt x="219075" y="27939"/>
                  </a:lnTo>
                  <a:lnTo>
                    <a:pt x="219075" y="29209"/>
                  </a:lnTo>
                  <a:lnTo>
                    <a:pt x="244373" y="29209"/>
                  </a:lnTo>
                  <a:lnTo>
                    <a:pt x="244373" y="26669"/>
                  </a:lnTo>
                  <a:close/>
                </a:path>
                <a:path w="251460" h="165100">
                  <a:moveTo>
                    <a:pt x="115176" y="6349"/>
                  </a:moveTo>
                  <a:lnTo>
                    <a:pt x="85217" y="6349"/>
                  </a:lnTo>
                  <a:lnTo>
                    <a:pt x="80937" y="7619"/>
                  </a:lnTo>
                  <a:lnTo>
                    <a:pt x="77825" y="7619"/>
                  </a:lnTo>
                  <a:lnTo>
                    <a:pt x="77038" y="10159"/>
                  </a:lnTo>
                  <a:lnTo>
                    <a:pt x="74714" y="13969"/>
                  </a:lnTo>
                  <a:lnTo>
                    <a:pt x="72771" y="19049"/>
                  </a:lnTo>
                  <a:lnTo>
                    <a:pt x="71983" y="20319"/>
                  </a:lnTo>
                  <a:lnTo>
                    <a:pt x="68872" y="26669"/>
                  </a:lnTo>
                  <a:lnTo>
                    <a:pt x="69646" y="27939"/>
                  </a:lnTo>
                  <a:lnTo>
                    <a:pt x="104673" y="27939"/>
                  </a:lnTo>
                  <a:lnTo>
                    <a:pt x="104673" y="25399"/>
                  </a:lnTo>
                  <a:lnTo>
                    <a:pt x="108559" y="25399"/>
                  </a:lnTo>
                  <a:lnTo>
                    <a:pt x="108559" y="24129"/>
                  </a:lnTo>
                  <a:lnTo>
                    <a:pt x="109347" y="24129"/>
                  </a:lnTo>
                  <a:lnTo>
                    <a:pt x="109347" y="22859"/>
                  </a:lnTo>
                  <a:lnTo>
                    <a:pt x="110121" y="22859"/>
                  </a:lnTo>
                  <a:lnTo>
                    <a:pt x="110121" y="20319"/>
                  </a:lnTo>
                  <a:lnTo>
                    <a:pt x="110896" y="20319"/>
                  </a:lnTo>
                  <a:lnTo>
                    <a:pt x="110896" y="19049"/>
                  </a:lnTo>
                  <a:lnTo>
                    <a:pt x="111290" y="19049"/>
                  </a:lnTo>
                  <a:lnTo>
                    <a:pt x="111290" y="16509"/>
                  </a:lnTo>
                  <a:lnTo>
                    <a:pt x="112064" y="15239"/>
                  </a:lnTo>
                  <a:lnTo>
                    <a:pt x="112064" y="13969"/>
                  </a:lnTo>
                  <a:lnTo>
                    <a:pt x="113626" y="13969"/>
                  </a:lnTo>
                  <a:lnTo>
                    <a:pt x="113626" y="12699"/>
                  </a:lnTo>
                  <a:lnTo>
                    <a:pt x="114401" y="11429"/>
                  </a:lnTo>
                  <a:lnTo>
                    <a:pt x="114401" y="10159"/>
                  </a:lnTo>
                  <a:lnTo>
                    <a:pt x="113626" y="10159"/>
                  </a:lnTo>
                  <a:lnTo>
                    <a:pt x="114401" y="8889"/>
                  </a:lnTo>
                  <a:lnTo>
                    <a:pt x="114401" y="7619"/>
                  </a:lnTo>
                  <a:lnTo>
                    <a:pt x="115176" y="6349"/>
                  </a:lnTo>
                  <a:close/>
                </a:path>
                <a:path w="251460" h="165100">
                  <a:moveTo>
                    <a:pt x="109347" y="24129"/>
                  </a:moveTo>
                  <a:lnTo>
                    <a:pt x="108559" y="24129"/>
                  </a:lnTo>
                  <a:lnTo>
                    <a:pt x="108559" y="25399"/>
                  </a:lnTo>
                  <a:lnTo>
                    <a:pt x="107784" y="26669"/>
                  </a:lnTo>
                  <a:lnTo>
                    <a:pt x="107784" y="27939"/>
                  </a:lnTo>
                  <a:lnTo>
                    <a:pt x="176161" y="27939"/>
                  </a:lnTo>
                  <a:lnTo>
                    <a:pt x="172491" y="26669"/>
                  </a:lnTo>
                  <a:lnTo>
                    <a:pt x="108559" y="26669"/>
                  </a:lnTo>
                  <a:lnTo>
                    <a:pt x="109347" y="25399"/>
                  </a:lnTo>
                  <a:lnTo>
                    <a:pt x="109347" y="24129"/>
                  </a:lnTo>
                  <a:close/>
                </a:path>
                <a:path w="251460" h="165100">
                  <a:moveTo>
                    <a:pt x="226466" y="26669"/>
                  </a:moveTo>
                  <a:lnTo>
                    <a:pt x="222186" y="26669"/>
                  </a:lnTo>
                  <a:lnTo>
                    <a:pt x="222186" y="27939"/>
                  </a:lnTo>
                  <a:lnTo>
                    <a:pt x="226466" y="27939"/>
                  </a:lnTo>
                  <a:lnTo>
                    <a:pt x="226466" y="26669"/>
                  </a:lnTo>
                  <a:close/>
                </a:path>
                <a:path w="251460" h="165100">
                  <a:moveTo>
                    <a:pt x="224523" y="25399"/>
                  </a:moveTo>
                  <a:lnTo>
                    <a:pt x="168821" y="25399"/>
                  </a:lnTo>
                  <a:lnTo>
                    <a:pt x="172491" y="26669"/>
                  </a:lnTo>
                  <a:lnTo>
                    <a:pt x="224523" y="26669"/>
                  </a:lnTo>
                  <a:lnTo>
                    <a:pt x="224523" y="25399"/>
                  </a:lnTo>
                  <a:close/>
                </a:path>
                <a:path w="251460" h="165100">
                  <a:moveTo>
                    <a:pt x="228028" y="25399"/>
                  </a:moveTo>
                  <a:lnTo>
                    <a:pt x="225691" y="25399"/>
                  </a:lnTo>
                  <a:lnTo>
                    <a:pt x="225691" y="26669"/>
                  </a:lnTo>
                  <a:lnTo>
                    <a:pt x="228028" y="26669"/>
                  </a:lnTo>
                  <a:lnTo>
                    <a:pt x="228028" y="25399"/>
                  </a:lnTo>
                  <a:close/>
                </a:path>
                <a:path w="251460" h="165100">
                  <a:moveTo>
                    <a:pt x="149034" y="17779"/>
                  </a:moveTo>
                  <a:lnTo>
                    <a:pt x="112839" y="17779"/>
                  </a:lnTo>
                  <a:lnTo>
                    <a:pt x="112064" y="19049"/>
                  </a:lnTo>
                  <a:lnTo>
                    <a:pt x="112064" y="20319"/>
                  </a:lnTo>
                  <a:lnTo>
                    <a:pt x="111290" y="20319"/>
                  </a:lnTo>
                  <a:lnTo>
                    <a:pt x="111290" y="21589"/>
                  </a:lnTo>
                  <a:lnTo>
                    <a:pt x="110896" y="22859"/>
                  </a:lnTo>
                  <a:lnTo>
                    <a:pt x="110121" y="22859"/>
                  </a:lnTo>
                  <a:lnTo>
                    <a:pt x="110121" y="25399"/>
                  </a:lnTo>
                  <a:lnTo>
                    <a:pt x="168821" y="25399"/>
                  </a:lnTo>
                  <a:lnTo>
                    <a:pt x="161480" y="22859"/>
                  </a:lnTo>
                  <a:lnTo>
                    <a:pt x="149034" y="17779"/>
                  </a:lnTo>
                  <a:close/>
                </a:path>
                <a:path w="251460" h="165100">
                  <a:moveTo>
                    <a:pt x="245922" y="20319"/>
                  </a:moveTo>
                  <a:lnTo>
                    <a:pt x="234251" y="20319"/>
                  </a:lnTo>
                  <a:lnTo>
                    <a:pt x="234251" y="21589"/>
                  </a:lnTo>
                  <a:lnTo>
                    <a:pt x="231140" y="21589"/>
                  </a:lnTo>
                  <a:lnTo>
                    <a:pt x="231140" y="24129"/>
                  </a:lnTo>
                  <a:lnTo>
                    <a:pt x="231914" y="24129"/>
                  </a:lnTo>
                  <a:lnTo>
                    <a:pt x="231140" y="25399"/>
                  </a:lnTo>
                  <a:lnTo>
                    <a:pt x="245148" y="25399"/>
                  </a:lnTo>
                  <a:lnTo>
                    <a:pt x="245148" y="21589"/>
                  </a:lnTo>
                  <a:lnTo>
                    <a:pt x="245922" y="20319"/>
                  </a:lnTo>
                  <a:close/>
                </a:path>
                <a:path w="251460" h="165100">
                  <a:moveTo>
                    <a:pt x="111290" y="19049"/>
                  </a:moveTo>
                  <a:lnTo>
                    <a:pt x="110896" y="19049"/>
                  </a:lnTo>
                  <a:lnTo>
                    <a:pt x="110896" y="21589"/>
                  </a:lnTo>
                  <a:lnTo>
                    <a:pt x="111290" y="21589"/>
                  </a:lnTo>
                  <a:lnTo>
                    <a:pt x="111290" y="19049"/>
                  </a:lnTo>
                  <a:close/>
                </a:path>
                <a:path w="251460" h="165100">
                  <a:moveTo>
                    <a:pt x="234251" y="20319"/>
                  </a:moveTo>
                  <a:lnTo>
                    <a:pt x="233476" y="20319"/>
                  </a:lnTo>
                  <a:lnTo>
                    <a:pt x="233476" y="21589"/>
                  </a:lnTo>
                  <a:lnTo>
                    <a:pt x="234251" y="21589"/>
                  </a:lnTo>
                  <a:lnTo>
                    <a:pt x="234251" y="20319"/>
                  </a:lnTo>
                  <a:close/>
                </a:path>
                <a:path w="251460" h="165100">
                  <a:moveTo>
                    <a:pt x="112064" y="16509"/>
                  </a:moveTo>
                  <a:lnTo>
                    <a:pt x="111290" y="17779"/>
                  </a:lnTo>
                  <a:lnTo>
                    <a:pt x="111290" y="20319"/>
                  </a:lnTo>
                  <a:lnTo>
                    <a:pt x="112064" y="19049"/>
                  </a:lnTo>
                  <a:lnTo>
                    <a:pt x="112064" y="16509"/>
                  </a:lnTo>
                  <a:close/>
                </a:path>
                <a:path w="251460" h="165100">
                  <a:moveTo>
                    <a:pt x="237756" y="19049"/>
                  </a:moveTo>
                  <a:lnTo>
                    <a:pt x="237756" y="20319"/>
                  </a:lnTo>
                  <a:lnTo>
                    <a:pt x="238531" y="20319"/>
                  </a:lnTo>
                  <a:lnTo>
                    <a:pt x="237756" y="19049"/>
                  </a:lnTo>
                  <a:close/>
                </a:path>
                <a:path w="251460" h="165100">
                  <a:moveTo>
                    <a:pt x="248259" y="17779"/>
                  </a:moveTo>
                  <a:lnTo>
                    <a:pt x="239318" y="17779"/>
                  </a:lnTo>
                  <a:lnTo>
                    <a:pt x="239318" y="20319"/>
                  </a:lnTo>
                  <a:lnTo>
                    <a:pt x="247484" y="20319"/>
                  </a:lnTo>
                  <a:lnTo>
                    <a:pt x="247484" y="19049"/>
                  </a:lnTo>
                  <a:lnTo>
                    <a:pt x="248259" y="19049"/>
                  </a:lnTo>
                  <a:lnTo>
                    <a:pt x="248259" y="17779"/>
                  </a:lnTo>
                  <a:close/>
                </a:path>
                <a:path w="251460" h="165100">
                  <a:moveTo>
                    <a:pt x="239318" y="16509"/>
                  </a:moveTo>
                  <a:lnTo>
                    <a:pt x="145923" y="16509"/>
                  </a:lnTo>
                  <a:lnTo>
                    <a:pt x="149034" y="17779"/>
                  </a:lnTo>
                  <a:lnTo>
                    <a:pt x="239318" y="17779"/>
                  </a:lnTo>
                  <a:lnTo>
                    <a:pt x="239318" y="16509"/>
                  </a:lnTo>
                  <a:close/>
                </a:path>
                <a:path w="251460" h="165100">
                  <a:moveTo>
                    <a:pt x="246710" y="16509"/>
                  </a:moveTo>
                  <a:lnTo>
                    <a:pt x="245922" y="16509"/>
                  </a:lnTo>
                  <a:lnTo>
                    <a:pt x="245922" y="17779"/>
                  </a:lnTo>
                  <a:lnTo>
                    <a:pt x="246710" y="17779"/>
                  </a:lnTo>
                  <a:lnTo>
                    <a:pt x="246710" y="16509"/>
                  </a:lnTo>
                  <a:close/>
                </a:path>
                <a:path w="251460" h="165100">
                  <a:moveTo>
                    <a:pt x="247484" y="16509"/>
                  </a:moveTo>
                  <a:lnTo>
                    <a:pt x="246710" y="16509"/>
                  </a:lnTo>
                  <a:lnTo>
                    <a:pt x="246710" y="17779"/>
                  </a:lnTo>
                  <a:lnTo>
                    <a:pt x="247484" y="17779"/>
                  </a:lnTo>
                  <a:lnTo>
                    <a:pt x="247484" y="16509"/>
                  </a:lnTo>
                  <a:close/>
                </a:path>
                <a:path w="251460" h="165100">
                  <a:moveTo>
                    <a:pt x="139700" y="13969"/>
                  </a:moveTo>
                  <a:lnTo>
                    <a:pt x="113626" y="13969"/>
                  </a:lnTo>
                  <a:lnTo>
                    <a:pt x="113626" y="15239"/>
                  </a:lnTo>
                  <a:lnTo>
                    <a:pt x="112839" y="15239"/>
                  </a:lnTo>
                  <a:lnTo>
                    <a:pt x="112839" y="16509"/>
                  </a:lnTo>
                  <a:lnTo>
                    <a:pt x="145923" y="16509"/>
                  </a:lnTo>
                  <a:lnTo>
                    <a:pt x="139700" y="13969"/>
                  </a:lnTo>
                  <a:close/>
                </a:path>
                <a:path w="251460" h="165100">
                  <a:moveTo>
                    <a:pt x="112839" y="13969"/>
                  </a:moveTo>
                  <a:lnTo>
                    <a:pt x="112064" y="13969"/>
                  </a:lnTo>
                  <a:lnTo>
                    <a:pt x="112064" y="15239"/>
                  </a:lnTo>
                  <a:lnTo>
                    <a:pt x="112839" y="13969"/>
                  </a:lnTo>
                  <a:close/>
                </a:path>
                <a:path w="251460" h="165100">
                  <a:moveTo>
                    <a:pt x="112839" y="13969"/>
                  </a:moveTo>
                  <a:lnTo>
                    <a:pt x="112064" y="15239"/>
                  </a:lnTo>
                  <a:lnTo>
                    <a:pt x="112839" y="15239"/>
                  </a:lnTo>
                  <a:lnTo>
                    <a:pt x="112839" y="13969"/>
                  </a:lnTo>
                  <a:close/>
                </a:path>
                <a:path w="251460" h="165100">
                  <a:moveTo>
                    <a:pt x="114401" y="12699"/>
                  </a:moveTo>
                  <a:lnTo>
                    <a:pt x="113626" y="12699"/>
                  </a:lnTo>
                  <a:lnTo>
                    <a:pt x="113626" y="13969"/>
                  </a:lnTo>
                  <a:lnTo>
                    <a:pt x="114401" y="12699"/>
                  </a:lnTo>
                  <a:close/>
                </a:path>
                <a:path w="251460" h="165100">
                  <a:moveTo>
                    <a:pt x="130746" y="8889"/>
                  </a:moveTo>
                  <a:lnTo>
                    <a:pt x="115176" y="8889"/>
                  </a:lnTo>
                  <a:lnTo>
                    <a:pt x="115176" y="12699"/>
                  </a:lnTo>
                  <a:lnTo>
                    <a:pt x="137166" y="12699"/>
                  </a:lnTo>
                  <a:lnTo>
                    <a:pt x="134632" y="11429"/>
                  </a:lnTo>
                  <a:lnTo>
                    <a:pt x="130746" y="8889"/>
                  </a:lnTo>
                  <a:close/>
                </a:path>
                <a:path w="251460" h="165100">
                  <a:moveTo>
                    <a:pt x="114401" y="10159"/>
                  </a:moveTo>
                  <a:lnTo>
                    <a:pt x="114401" y="11429"/>
                  </a:lnTo>
                  <a:lnTo>
                    <a:pt x="115176" y="11429"/>
                  </a:lnTo>
                  <a:lnTo>
                    <a:pt x="114401" y="10159"/>
                  </a:lnTo>
                  <a:close/>
                </a:path>
                <a:path w="251460" h="165100">
                  <a:moveTo>
                    <a:pt x="115176" y="10159"/>
                  </a:moveTo>
                  <a:lnTo>
                    <a:pt x="114401" y="10159"/>
                  </a:lnTo>
                  <a:lnTo>
                    <a:pt x="115176" y="11429"/>
                  </a:lnTo>
                  <a:lnTo>
                    <a:pt x="115176" y="10159"/>
                  </a:lnTo>
                  <a:close/>
                </a:path>
                <a:path w="251460" h="165100">
                  <a:moveTo>
                    <a:pt x="114401" y="8889"/>
                  </a:moveTo>
                  <a:lnTo>
                    <a:pt x="113626" y="10159"/>
                  </a:lnTo>
                  <a:lnTo>
                    <a:pt x="114401" y="10159"/>
                  </a:lnTo>
                  <a:lnTo>
                    <a:pt x="114401" y="8889"/>
                  </a:lnTo>
                  <a:close/>
                </a:path>
                <a:path w="251460" h="165100">
                  <a:moveTo>
                    <a:pt x="115176" y="7619"/>
                  </a:moveTo>
                  <a:lnTo>
                    <a:pt x="114401" y="7619"/>
                  </a:lnTo>
                  <a:lnTo>
                    <a:pt x="114401" y="8889"/>
                  </a:lnTo>
                  <a:lnTo>
                    <a:pt x="115176" y="8889"/>
                  </a:lnTo>
                  <a:lnTo>
                    <a:pt x="115176" y="7619"/>
                  </a:lnTo>
                  <a:close/>
                </a:path>
                <a:path w="251460" h="165100">
                  <a:moveTo>
                    <a:pt x="115951" y="5079"/>
                  </a:moveTo>
                  <a:lnTo>
                    <a:pt x="97282" y="5079"/>
                  </a:lnTo>
                  <a:lnTo>
                    <a:pt x="95719" y="6349"/>
                  </a:lnTo>
                  <a:lnTo>
                    <a:pt x="115176" y="6349"/>
                  </a:lnTo>
                  <a:lnTo>
                    <a:pt x="115176" y="8889"/>
                  </a:lnTo>
                  <a:lnTo>
                    <a:pt x="115951" y="7619"/>
                  </a:lnTo>
                  <a:lnTo>
                    <a:pt x="115951" y="5079"/>
                  </a:lnTo>
                  <a:close/>
                </a:path>
                <a:path w="251460" h="165100">
                  <a:moveTo>
                    <a:pt x="122834" y="3809"/>
                  </a:moveTo>
                  <a:lnTo>
                    <a:pt x="118287" y="3809"/>
                  </a:lnTo>
                  <a:lnTo>
                    <a:pt x="117513" y="5079"/>
                  </a:lnTo>
                  <a:lnTo>
                    <a:pt x="116738" y="5079"/>
                  </a:lnTo>
                  <a:lnTo>
                    <a:pt x="116738" y="6349"/>
                  </a:lnTo>
                  <a:lnTo>
                    <a:pt x="115951" y="6349"/>
                  </a:lnTo>
                  <a:lnTo>
                    <a:pt x="115951" y="7619"/>
                  </a:lnTo>
                  <a:lnTo>
                    <a:pt x="128016" y="7619"/>
                  </a:lnTo>
                  <a:lnTo>
                    <a:pt x="126466" y="6349"/>
                  </a:lnTo>
                  <a:lnTo>
                    <a:pt x="122834" y="3809"/>
                  </a:lnTo>
                  <a:close/>
                </a:path>
                <a:path w="251460" h="165100">
                  <a:moveTo>
                    <a:pt x="115951" y="1269"/>
                  </a:moveTo>
                  <a:lnTo>
                    <a:pt x="112064" y="1269"/>
                  </a:lnTo>
                  <a:lnTo>
                    <a:pt x="112064" y="2539"/>
                  </a:lnTo>
                  <a:lnTo>
                    <a:pt x="107784" y="2539"/>
                  </a:lnTo>
                  <a:lnTo>
                    <a:pt x="107784" y="5079"/>
                  </a:lnTo>
                  <a:lnTo>
                    <a:pt x="115176" y="5079"/>
                  </a:lnTo>
                  <a:lnTo>
                    <a:pt x="115176" y="2539"/>
                  </a:lnTo>
                  <a:lnTo>
                    <a:pt x="115951" y="1269"/>
                  </a:lnTo>
                  <a:close/>
                </a:path>
                <a:path w="251460" h="165100">
                  <a:moveTo>
                    <a:pt x="117513" y="2539"/>
                  </a:moveTo>
                  <a:lnTo>
                    <a:pt x="115176" y="2539"/>
                  </a:lnTo>
                  <a:lnTo>
                    <a:pt x="115176" y="3809"/>
                  </a:lnTo>
                  <a:lnTo>
                    <a:pt x="115951" y="5079"/>
                  </a:lnTo>
                  <a:lnTo>
                    <a:pt x="116738" y="5079"/>
                  </a:lnTo>
                  <a:lnTo>
                    <a:pt x="117513" y="3809"/>
                  </a:lnTo>
                  <a:lnTo>
                    <a:pt x="117513" y="2539"/>
                  </a:lnTo>
                  <a:close/>
                </a:path>
                <a:path w="251460" h="165100">
                  <a:moveTo>
                    <a:pt x="116738" y="0"/>
                  </a:moveTo>
                  <a:lnTo>
                    <a:pt x="115951" y="0"/>
                  </a:lnTo>
                  <a:lnTo>
                    <a:pt x="115951" y="2539"/>
                  </a:lnTo>
                  <a:lnTo>
                    <a:pt x="117513" y="2539"/>
                  </a:lnTo>
                  <a:lnTo>
                    <a:pt x="117513" y="3809"/>
                  </a:lnTo>
                  <a:lnTo>
                    <a:pt x="118287" y="3809"/>
                  </a:lnTo>
                  <a:lnTo>
                    <a:pt x="118287" y="1269"/>
                  </a:lnTo>
                  <a:lnTo>
                    <a:pt x="116738" y="0"/>
                  </a:lnTo>
                  <a:close/>
                </a:path>
                <a:path w="251460" h="165100">
                  <a:moveTo>
                    <a:pt x="119075" y="1269"/>
                  </a:moveTo>
                  <a:lnTo>
                    <a:pt x="119075" y="3809"/>
                  </a:lnTo>
                  <a:lnTo>
                    <a:pt x="119849" y="3809"/>
                  </a:lnTo>
                  <a:lnTo>
                    <a:pt x="119849" y="2539"/>
                  </a:lnTo>
                  <a:lnTo>
                    <a:pt x="121018" y="2539"/>
                  </a:lnTo>
                  <a:lnTo>
                    <a:pt x="119075" y="1269"/>
                  </a:lnTo>
                  <a:close/>
                </a:path>
                <a:path w="251460" h="165100">
                  <a:moveTo>
                    <a:pt x="110896" y="1269"/>
                  </a:moveTo>
                  <a:lnTo>
                    <a:pt x="108559" y="1269"/>
                  </a:lnTo>
                  <a:lnTo>
                    <a:pt x="108559" y="2539"/>
                  </a:lnTo>
                  <a:lnTo>
                    <a:pt x="110896" y="2539"/>
                  </a:lnTo>
                  <a:lnTo>
                    <a:pt x="110896" y="1269"/>
                  </a:lnTo>
                  <a:close/>
                </a:path>
                <a:path w="251460" h="165100">
                  <a:moveTo>
                    <a:pt x="112064" y="1269"/>
                  </a:moveTo>
                  <a:lnTo>
                    <a:pt x="111290" y="1269"/>
                  </a:lnTo>
                  <a:lnTo>
                    <a:pt x="112064" y="2539"/>
                  </a:lnTo>
                  <a:lnTo>
                    <a:pt x="112064" y="1269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6240506" y="2748042"/>
              <a:ext cx="6350" cy="19685"/>
            </a:xfrm>
            <a:custGeom>
              <a:avLst/>
              <a:gdLst/>
              <a:ahLst/>
              <a:cxnLst/>
              <a:rect l="l" t="t" r="r" b="b"/>
              <a:pathLst>
                <a:path w="6350" h="19685">
                  <a:moveTo>
                    <a:pt x="0" y="0"/>
                  </a:moveTo>
                  <a:lnTo>
                    <a:pt x="1155" y="0"/>
                  </a:lnTo>
                </a:path>
                <a:path w="6350" h="19685">
                  <a:moveTo>
                    <a:pt x="4673" y="19227"/>
                  </a:moveTo>
                  <a:lnTo>
                    <a:pt x="5829" y="1922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6284671" y="27653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6264427" y="27626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6266764" y="281302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6244970" y="27484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6250812" y="27345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6136411" y="2721899"/>
              <a:ext cx="251460" cy="165735"/>
            </a:xfrm>
            <a:custGeom>
              <a:avLst/>
              <a:gdLst/>
              <a:ahLst/>
              <a:cxnLst/>
              <a:rect l="l" t="t" r="r" b="b"/>
              <a:pathLst>
                <a:path w="251460" h="165735">
                  <a:moveTo>
                    <a:pt x="166928" y="59220"/>
                  </a:moveTo>
                  <a:lnTo>
                    <a:pt x="166928" y="58445"/>
                  </a:lnTo>
                  <a:lnTo>
                    <a:pt x="167716" y="58445"/>
                  </a:lnTo>
                  <a:lnTo>
                    <a:pt x="166928" y="58445"/>
                  </a:lnTo>
                  <a:lnTo>
                    <a:pt x="166928" y="59220"/>
                  </a:lnTo>
                  <a:lnTo>
                    <a:pt x="166154" y="59220"/>
                  </a:lnTo>
                  <a:lnTo>
                    <a:pt x="166928" y="59220"/>
                  </a:lnTo>
                  <a:lnTo>
                    <a:pt x="166928" y="59982"/>
                  </a:lnTo>
                  <a:lnTo>
                    <a:pt x="166154" y="59982"/>
                  </a:lnTo>
                  <a:lnTo>
                    <a:pt x="166154" y="59220"/>
                  </a:lnTo>
                  <a:lnTo>
                    <a:pt x="166154" y="59982"/>
                  </a:lnTo>
                  <a:lnTo>
                    <a:pt x="166928" y="59982"/>
                  </a:lnTo>
                  <a:lnTo>
                    <a:pt x="166928" y="59220"/>
                  </a:lnTo>
                  <a:lnTo>
                    <a:pt x="166154" y="59220"/>
                  </a:lnTo>
                  <a:lnTo>
                    <a:pt x="166928" y="59220"/>
                  </a:lnTo>
                  <a:close/>
                </a:path>
                <a:path w="251460" h="165735">
                  <a:moveTo>
                    <a:pt x="146697" y="56134"/>
                  </a:moveTo>
                  <a:lnTo>
                    <a:pt x="145923" y="56134"/>
                  </a:lnTo>
                  <a:lnTo>
                    <a:pt x="146697" y="56134"/>
                  </a:lnTo>
                  <a:close/>
                </a:path>
                <a:path w="251460" h="165735">
                  <a:moveTo>
                    <a:pt x="35801" y="96901"/>
                  </a:moveTo>
                  <a:lnTo>
                    <a:pt x="35801" y="96126"/>
                  </a:lnTo>
                  <a:lnTo>
                    <a:pt x="36576" y="96901"/>
                  </a:lnTo>
                  <a:lnTo>
                    <a:pt x="38125" y="94589"/>
                  </a:lnTo>
                  <a:lnTo>
                    <a:pt x="39687" y="93052"/>
                  </a:lnTo>
                  <a:lnTo>
                    <a:pt x="40462" y="91516"/>
                  </a:lnTo>
                  <a:lnTo>
                    <a:pt x="41249" y="91122"/>
                  </a:lnTo>
                  <a:lnTo>
                    <a:pt x="42799" y="88823"/>
                  </a:lnTo>
                  <a:lnTo>
                    <a:pt x="44361" y="87287"/>
                  </a:lnTo>
                  <a:lnTo>
                    <a:pt x="44361" y="86512"/>
                  </a:lnTo>
                  <a:lnTo>
                    <a:pt x="45529" y="84975"/>
                  </a:lnTo>
                  <a:lnTo>
                    <a:pt x="46304" y="84213"/>
                  </a:lnTo>
                  <a:lnTo>
                    <a:pt x="47078" y="83439"/>
                  </a:lnTo>
                  <a:lnTo>
                    <a:pt x="46304" y="83439"/>
                  </a:lnTo>
                  <a:lnTo>
                    <a:pt x="46304" y="82664"/>
                  </a:lnTo>
                  <a:lnTo>
                    <a:pt x="43573" y="81508"/>
                  </a:lnTo>
                  <a:lnTo>
                    <a:pt x="42799" y="80746"/>
                  </a:lnTo>
                  <a:lnTo>
                    <a:pt x="41249" y="79209"/>
                  </a:lnTo>
                  <a:lnTo>
                    <a:pt x="39687" y="78435"/>
                  </a:lnTo>
                  <a:lnTo>
                    <a:pt x="38912" y="77673"/>
                  </a:lnTo>
                  <a:lnTo>
                    <a:pt x="38125" y="78435"/>
                  </a:lnTo>
                  <a:lnTo>
                    <a:pt x="37350" y="79209"/>
                  </a:lnTo>
                  <a:lnTo>
                    <a:pt x="37350" y="79971"/>
                  </a:lnTo>
                  <a:lnTo>
                    <a:pt x="36576" y="80746"/>
                  </a:lnTo>
                  <a:lnTo>
                    <a:pt x="35407" y="79971"/>
                  </a:lnTo>
                  <a:lnTo>
                    <a:pt x="33845" y="78435"/>
                  </a:lnTo>
                  <a:lnTo>
                    <a:pt x="31521" y="80746"/>
                  </a:lnTo>
                  <a:lnTo>
                    <a:pt x="31521" y="81508"/>
                  </a:lnTo>
                  <a:lnTo>
                    <a:pt x="30734" y="81902"/>
                  </a:lnTo>
                  <a:lnTo>
                    <a:pt x="29184" y="83439"/>
                  </a:lnTo>
                  <a:lnTo>
                    <a:pt x="29959" y="84975"/>
                  </a:lnTo>
                  <a:lnTo>
                    <a:pt x="29184" y="86512"/>
                  </a:lnTo>
                  <a:lnTo>
                    <a:pt x="28409" y="88049"/>
                  </a:lnTo>
                  <a:lnTo>
                    <a:pt x="28409" y="87287"/>
                  </a:lnTo>
                  <a:lnTo>
                    <a:pt x="24904" y="84975"/>
                  </a:lnTo>
                  <a:lnTo>
                    <a:pt x="22567" y="83439"/>
                  </a:lnTo>
                  <a:lnTo>
                    <a:pt x="20231" y="87287"/>
                  </a:lnTo>
                  <a:lnTo>
                    <a:pt x="18669" y="86512"/>
                  </a:lnTo>
                  <a:lnTo>
                    <a:pt x="17894" y="85750"/>
                  </a:lnTo>
                  <a:lnTo>
                    <a:pt x="18669" y="84213"/>
                  </a:lnTo>
                  <a:lnTo>
                    <a:pt x="19456" y="81902"/>
                  </a:lnTo>
                  <a:lnTo>
                    <a:pt x="17894" y="81508"/>
                  </a:lnTo>
                  <a:lnTo>
                    <a:pt x="19456" y="79209"/>
                  </a:lnTo>
                  <a:lnTo>
                    <a:pt x="20231" y="76898"/>
                  </a:lnTo>
                  <a:lnTo>
                    <a:pt x="21005" y="76898"/>
                  </a:lnTo>
                  <a:lnTo>
                    <a:pt x="21005" y="76136"/>
                  </a:lnTo>
                  <a:lnTo>
                    <a:pt x="21793" y="74599"/>
                  </a:lnTo>
                  <a:lnTo>
                    <a:pt x="21793" y="73825"/>
                  </a:lnTo>
                  <a:lnTo>
                    <a:pt x="21793" y="72288"/>
                  </a:lnTo>
                  <a:lnTo>
                    <a:pt x="22567" y="71132"/>
                  </a:lnTo>
                  <a:lnTo>
                    <a:pt x="22567" y="69596"/>
                  </a:lnTo>
                  <a:lnTo>
                    <a:pt x="23342" y="69596"/>
                  </a:lnTo>
                  <a:lnTo>
                    <a:pt x="24117" y="69596"/>
                  </a:lnTo>
                  <a:lnTo>
                    <a:pt x="25679" y="69596"/>
                  </a:lnTo>
                  <a:lnTo>
                    <a:pt x="26847" y="68834"/>
                  </a:lnTo>
                  <a:lnTo>
                    <a:pt x="27622" y="68834"/>
                  </a:lnTo>
                  <a:lnTo>
                    <a:pt x="26847" y="68059"/>
                  </a:lnTo>
                  <a:lnTo>
                    <a:pt x="28409" y="67284"/>
                  </a:lnTo>
                  <a:lnTo>
                    <a:pt x="29184" y="67284"/>
                  </a:lnTo>
                  <a:lnTo>
                    <a:pt x="29959" y="66522"/>
                  </a:lnTo>
                  <a:lnTo>
                    <a:pt x="29959" y="65747"/>
                  </a:lnTo>
                  <a:lnTo>
                    <a:pt x="30734" y="65747"/>
                  </a:lnTo>
                  <a:lnTo>
                    <a:pt x="30734" y="64985"/>
                  </a:lnTo>
                  <a:lnTo>
                    <a:pt x="29184" y="64211"/>
                  </a:lnTo>
                  <a:lnTo>
                    <a:pt x="29184" y="62674"/>
                  </a:lnTo>
                  <a:lnTo>
                    <a:pt x="28409" y="62293"/>
                  </a:lnTo>
                  <a:lnTo>
                    <a:pt x="27622" y="60744"/>
                  </a:lnTo>
                  <a:lnTo>
                    <a:pt x="26847" y="59982"/>
                  </a:lnTo>
                  <a:lnTo>
                    <a:pt x="27622" y="59982"/>
                  </a:lnTo>
                  <a:lnTo>
                    <a:pt x="27622" y="59220"/>
                  </a:lnTo>
                  <a:lnTo>
                    <a:pt x="27622" y="58445"/>
                  </a:lnTo>
                  <a:lnTo>
                    <a:pt x="26847" y="58445"/>
                  </a:lnTo>
                  <a:lnTo>
                    <a:pt x="27622" y="58445"/>
                  </a:lnTo>
                  <a:lnTo>
                    <a:pt x="26847" y="58445"/>
                  </a:lnTo>
                  <a:lnTo>
                    <a:pt x="26847" y="57683"/>
                  </a:lnTo>
                  <a:lnTo>
                    <a:pt x="27622" y="57683"/>
                  </a:lnTo>
                  <a:lnTo>
                    <a:pt x="28409" y="55372"/>
                  </a:lnTo>
                  <a:lnTo>
                    <a:pt x="28409" y="54597"/>
                  </a:lnTo>
                  <a:lnTo>
                    <a:pt x="29184" y="54597"/>
                  </a:lnTo>
                  <a:lnTo>
                    <a:pt x="29959" y="54597"/>
                  </a:lnTo>
                  <a:lnTo>
                    <a:pt x="29959" y="53060"/>
                  </a:lnTo>
                  <a:lnTo>
                    <a:pt x="30734" y="53060"/>
                  </a:lnTo>
                  <a:lnTo>
                    <a:pt x="30734" y="52679"/>
                  </a:lnTo>
                  <a:lnTo>
                    <a:pt x="30734" y="51904"/>
                  </a:lnTo>
                  <a:lnTo>
                    <a:pt x="30734" y="49606"/>
                  </a:lnTo>
                  <a:lnTo>
                    <a:pt x="30734" y="48069"/>
                  </a:lnTo>
                  <a:lnTo>
                    <a:pt x="29959" y="46520"/>
                  </a:lnTo>
                  <a:lnTo>
                    <a:pt x="29959" y="44983"/>
                  </a:lnTo>
                  <a:lnTo>
                    <a:pt x="29184" y="43446"/>
                  </a:lnTo>
                  <a:lnTo>
                    <a:pt x="28409" y="43065"/>
                  </a:lnTo>
                  <a:lnTo>
                    <a:pt x="27622" y="42291"/>
                  </a:lnTo>
                  <a:lnTo>
                    <a:pt x="26847" y="41529"/>
                  </a:lnTo>
                  <a:lnTo>
                    <a:pt x="26847" y="40754"/>
                  </a:lnTo>
                  <a:lnTo>
                    <a:pt x="26073" y="40754"/>
                  </a:lnTo>
                  <a:lnTo>
                    <a:pt x="26073" y="39992"/>
                  </a:lnTo>
                  <a:lnTo>
                    <a:pt x="25679" y="39992"/>
                  </a:lnTo>
                  <a:lnTo>
                    <a:pt x="24904" y="39217"/>
                  </a:lnTo>
                  <a:lnTo>
                    <a:pt x="24117" y="37680"/>
                  </a:lnTo>
                  <a:lnTo>
                    <a:pt x="24117" y="36918"/>
                  </a:lnTo>
                  <a:lnTo>
                    <a:pt x="23342" y="36144"/>
                  </a:lnTo>
                  <a:lnTo>
                    <a:pt x="23342" y="35369"/>
                  </a:lnTo>
                  <a:lnTo>
                    <a:pt x="23342" y="34607"/>
                  </a:lnTo>
                  <a:lnTo>
                    <a:pt x="22567" y="33832"/>
                  </a:lnTo>
                  <a:lnTo>
                    <a:pt x="22567" y="33451"/>
                  </a:lnTo>
                  <a:lnTo>
                    <a:pt x="22567" y="32677"/>
                  </a:lnTo>
                  <a:lnTo>
                    <a:pt x="22567" y="31915"/>
                  </a:lnTo>
                  <a:lnTo>
                    <a:pt x="24117" y="31915"/>
                  </a:lnTo>
                  <a:lnTo>
                    <a:pt x="28409" y="31915"/>
                  </a:lnTo>
                  <a:lnTo>
                    <a:pt x="29959" y="33451"/>
                  </a:lnTo>
                  <a:lnTo>
                    <a:pt x="32296" y="34607"/>
                  </a:lnTo>
                  <a:lnTo>
                    <a:pt x="33070" y="34607"/>
                  </a:lnTo>
                  <a:lnTo>
                    <a:pt x="34632" y="34607"/>
                  </a:lnTo>
                  <a:lnTo>
                    <a:pt x="35407" y="34607"/>
                  </a:lnTo>
                  <a:lnTo>
                    <a:pt x="35801" y="34607"/>
                  </a:lnTo>
                  <a:lnTo>
                    <a:pt x="36576" y="35369"/>
                  </a:lnTo>
                  <a:lnTo>
                    <a:pt x="37350" y="35369"/>
                  </a:lnTo>
                  <a:lnTo>
                    <a:pt x="42024" y="36918"/>
                  </a:lnTo>
                  <a:lnTo>
                    <a:pt x="42799" y="37680"/>
                  </a:lnTo>
                  <a:lnTo>
                    <a:pt x="47866" y="40754"/>
                  </a:lnTo>
                  <a:lnTo>
                    <a:pt x="49415" y="41529"/>
                  </a:lnTo>
                  <a:lnTo>
                    <a:pt x="50190" y="42291"/>
                  </a:lnTo>
                  <a:lnTo>
                    <a:pt x="49415" y="43065"/>
                  </a:lnTo>
                  <a:lnTo>
                    <a:pt x="49415" y="43446"/>
                  </a:lnTo>
                  <a:lnTo>
                    <a:pt x="49415" y="44221"/>
                  </a:lnTo>
                  <a:lnTo>
                    <a:pt x="50190" y="44983"/>
                  </a:lnTo>
                  <a:lnTo>
                    <a:pt x="50977" y="45758"/>
                  </a:lnTo>
                  <a:lnTo>
                    <a:pt x="51752" y="45758"/>
                  </a:lnTo>
                  <a:lnTo>
                    <a:pt x="53314" y="44221"/>
                  </a:lnTo>
                  <a:lnTo>
                    <a:pt x="54089" y="43446"/>
                  </a:lnTo>
                  <a:lnTo>
                    <a:pt x="54089" y="43065"/>
                  </a:lnTo>
                  <a:lnTo>
                    <a:pt x="55257" y="44221"/>
                  </a:lnTo>
                  <a:lnTo>
                    <a:pt x="56032" y="44983"/>
                  </a:lnTo>
                  <a:lnTo>
                    <a:pt x="56807" y="45758"/>
                  </a:lnTo>
                  <a:lnTo>
                    <a:pt x="56807" y="44983"/>
                  </a:lnTo>
                  <a:lnTo>
                    <a:pt x="57581" y="44983"/>
                  </a:lnTo>
                  <a:lnTo>
                    <a:pt x="58369" y="43446"/>
                  </a:lnTo>
                  <a:lnTo>
                    <a:pt x="59143" y="43065"/>
                  </a:lnTo>
                  <a:lnTo>
                    <a:pt x="59918" y="43065"/>
                  </a:lnTo>
                  <a:lnTo>
                    <a:pt x="61480" y="44221"/>
                  </a:lnTo>
                  <a:lnTo>
                    <a:pt x="63030" y="45758"/>
                  </a:lnTo>
                  <a:lnTo>
                    <a:pt x="63817" y="46520"/>
                  </a:lnTo>
                  <a:lnTo>
                    <a:pt x="64211" y="45758"/>
                  </a:lnTo>
                  <a:lnTo>
                    <a:pt x="64985" y="44983"/>
                  </a:lnTo>
                  <a:lnTo>
                    <a:pt x="64985" y="44221"/>
                  </a:lnTo>
                  <a:lnTo>
                    <a:pt x="65760" y="43446"/>
                  </a:lnTo>
                  <a:lnTo>
                    <a:pt x="68872" y="45758"/>
                  </a:lnTo>
                  <a:lnTo>
                    <a:pt x="69646" y="45758"/>
                  </a:lnTo>
                  <a:lnTo>
                    <a:pt x="73545" y="48831"/>
                  </a:lnTo>
                  <a:lnTo>
                    <a:pt x="73545" y="48069"/>
                  </a:lnTo>
                  <a:lnTo>
                    <a:pt x="73926" y="47294"/>
                  </a:lnTo>
                  <a:lnTo>
                    <a:pt x="75488" y="44221"/>
                  </a:lnTo>
                  <a:lnTo>
                    <a:pt x="76263" y="44221"/>
                  </a:lnTo>
                  <a:lnTo>
                    <a:pt x="77038" y="43065"/>
                  </a:lnTo>
                  <a:lnTo>
                    <a:pt x="76263" y="42291"/>
                  </a:lnTo>
                  <a:lnTo>
                    <a:pt x="75488" y="40754"/>
                  </a:lnTo>
                  <a:lnTo>
                    <a:pt x="74714" y="38455"/>
                  </a:lnTo>
                  <a:lnTo>
                    <a:pt x="74714" y="36918"/>
                  </a:lnTo>
                  <a:lnTo>
                    <a:pt x="74714" y="36144"/>
                  </a:lnTo>
                  <a:lnTo>
                    <a:pt x="74714" y="33451"/>
                  </a:lnTo>
                  <a:lnTo>
                    <a:pt x="74714" y="32677"/>
                  </a:lnTo>
                  <a:lnTo>
                    <a:pt x="74714" y="31140"/>
                  </a:lnTo>
                  <a:lnTo>
                    <a:pt x="74714" y="28067"/>
                  </a:lnTo>
                  <a:lnTo>
                    <a:pt x="73926" y="28067"/>
                  </a:lnTo>
                  <a:lnTo>
                    <a:pt x="73545" y="28067"/>
                  </a:lnTo>
                  <a:lnTo>
                    <a:pt x="70434" y="27305"/>
                  </a:lnTo>
                  <a:lnTo>
                    <a:pt x="69646" y="27305"/>
                  </a:lnTo>
                  <a:lnTo>
                    <a:pt x="68872" y="26530"/>
                  </a:lnTo>
                  <a:lnTo>
                    <a:pt x="71983" y="20764"/>
                  </a:lnTo>
                  <a:lnTo>
                    <a:pt x="72771" y="19227"/>
                  </a:lnTo>
                  <a:lnTo>
                    <a:pt x="74714" y="14224"/>
                  </a:lnTo>
                  <a:lnTo>
                    <a:pt x="75488" y="12687"/>
                  </a:lnTo>
                  <a:lnTo>
                    <a:pt x="76263" y="11150"/>
                  </a:lnTo>
                  <a:lnTo>
                    <a:pt x="77038" y="9613"/>
                  </a:lnTo>
                  <a:lnTo>
                    <a:pt x="77825" y="7302"/>
                  </a:lnTo>
                  <a:lnTo>
                    <a:pt x="80937" y="7302"/>
                  </a:lnTo>
                  <a:lnTo>
                    <a:pt x="85217" y="6540"/>
                  </a:lnTo>
                  <a:lnTo>
                    <a:pt x="87553" y="6540"/>
                  </a:lnTo>
                  <a:lnTo>
                    <a:pt x="91440" y="5765"/>
                  </a:lnTo>
                  <a:lnTo>
                    <a:pt x="93383" y="5765"/>
                  </a:lnTo>
                  <a:lnTo>
                    <a:pt x="95719" y="5765"/>
                  </a:lnTo>
                  <a:lnTo>
                    <a:pt x="97282" y="4991"/>
                  </a:lnTo>
                  <a:lnTo>
                    <a:pt x="103124" y="4610"/>
                  </a:lnTo>
                  <a:lnTo>
                    <a:pt x="107010" y="4610"/>
                  </a:lnTo>
                  <a:lnTo>
                    <a:pt x="107784" y="4610"/>
                  </a:lnTo>
                  <a:lnTo>
                    <a:pt x="107784" y="3848"/>
                  </a:lnTo>
                  <a:lnTo>
                    <a:pt x="107784" y="3073"/>
                  </a:lnTo>
                  <a:lnTo>
                    <a:pt x="108559" y="3073"/>
                  </a:lnTo>
                  <a:lnTo>
                    <a:pt x="108559" y="2298"/>
                  </a:lnTo>
                  <a:lnTo>
                    <a:pt x="109347" y="2298"/>
                  </a:lnTo>
                  <a:lnTo>
                    <a:pt x="108559" y="2298"/>
                  </a:lnTo>
                  <a:lnTo>
                    <a:pt x="108559" y="1536"/>
                  </a:lnTo>
                  <a:lnTo>
                    <a:pt x="109347" y="1536"/>
                  </a:lnTo>
                  <a:lnTo>
                    <a:pt x="108559" y="1536"/>
                  </a:lnTo>
                  <a:lnTo>
                    <a:pt x="109347" y="1536"/>
                  </a:lnTo>
                  <a:lnTo>
                    <a:pt x="109347" y="774"/>
                  </a:lnTo>
                  <a:lnTo>
                    <a:pt x="110121" y="1536"/>
                  </a:lnTo>
                  <a:lnTo>
                    <a:pt x="110896" y="1536"/>
                  </a:lnTo>
                  <a:lnTo>
                    <a:pt x="110896" y="2298"/>
                  </a:lnTo>
                  <a:lnTo>
                    <a:pt x="111290" y="2298"/>
                  </a:lnTo>
                  <a:lnTo>
                    <a:pt x="112064" y="2298"/>
                  </a:lnTo>
                  <a:lnTo>
                    <a:pt x="111290" y="1536"/>
                  </a:lnTo>
                  <a:lnTo>
                    <a:pt x="112064" y="1536"/>
                  </a:lnTo>
                  <a:lnTo>
                    <a:pt x="112064" y="2298"/>
                  </a:lnTo>
                  <a:lnTo>
                    <a:pt x="112064" y="1536"/>
                  </a:lnTo>
                  <a:lnTo>
                    <a:pt x="112839" y="1536"/>
                  </a:lnTo>
                  <a:lnTo>
                    <a:pt x="112839" y="774"/>
                  </a:lnTo>
                  <a:lnTo>
                    <a:pt x="112839" y="1536"/>
                  </a:lnTo>
                  <a:lnTo>
                    <a:pt x="113626" y="1536"/>
                  </a:lnTo>
                  <a:lnTo>
                    <a:pt x="113626" y="774"/>
                  </a:lnTo>
                  <a:lnTo>
                    <a:pt x="114401" y="774"/>
                  </a:lnTo>
                  <a:lnTo>
                    <a:pt x="115176" y="1536"/>
                  </a:lnTo>
                  <a:lnTo>
                    <a:pt x="115176" y="774"/>
                  </a:lnTo>
                  <a:lnTo>
                    <a:pt x="115951" y="774"/>
                  </a:lnTo>
                  <a:lnTo>
                    <a:pt x="116738" y="774"/>
                  </a:lnTo>
                  <a:lnTo>
                    <a:pt x="116738" y="1536"/>
                  </a:lnTo>
                  <a:lnTo>
                    <a:pt x="115951" y="1536"/>
                  </a:lnTo>
                  <a:lnTo>
                    <a:pt x="115176" y="2298"/>
                  </a:lnTo>
                  <a:lnTo>
                    <a:pt x="115951" y="2298"/>
                  </a:lnTo>
                  <a:lnTo>
                    <a:pt x="115176" y="2298"/>
                  </a:lnTo>
                  <a:lnTo>
                    <a:pt x="115951" y="3073"/>
                  </a:lnTo>
                  <a:lnTo>
                    <a:pt x="115951" y="2298"/>
                  </a:lnTo>
                  <a:lnTo>
                    <a:pt x="115951" y="3073"/>
                  </a:lnTo>
                  <a:lnTo>
                    <a:pt x="115176" y="3073"/>
                  </a:lnTo>
                  <a:lnTo>
                    <a:pt x="115176" y="3848"/>
                  </a:lnTo>
                  <a:lnTo>
                    <a:pt x="115176" y="4610"/>
                  </a:lnTo>
                  <a:lnTo>
                    <a:pt x="115176" y="3848"/>
                  </a:lnTo>
                  <a:lnTo>
                    <a:pt x="115176" y="4610"/>
                  </a:lnTo>
                  <a:lnTo>
                    <a:pt x="115176" y="3848"/>
                  </a:lnTo>
                  <a:lnTo>
                    <a:pt x="115176" y="4610"/>
                  </a:lnTo>
                  <a:lnTo>
                    <a:pt x="115951" y="4610"/>
                  </a:lnTo>
                  <a:lnTo>
                    <a:pt x="115176" y="4610"/>
                  </a:lnTo>
                  <a:lnTo>
                    <a:pt x="115951" y="4610"/>
                  </a:lnTo>
                  <a:lnTo>
                    <a:pt x="115951" y="4991"/>
                  </a:lnTo>
                  <a:lnTo>
                    <a:pt x="115951" y="5765"/>
                  </a:lnTo>
                  <a:lnTo>
                    <a:pt x="115176" y="5765"/>
                  </a:lnTo>
                  <a:lnTo>
                    <a:pt x="115176" y="6540"/>
                  </a:lnTo>
                  <a:lnTo>
                    <a:pt x="114401" y="7302"/>
                  </a:lnTo>
                  <a:lnTo>
                    <a:pt x="115176" y="7302"/>
                  </a:lnTo>
                  <a:lnTo>
                    <a:pt x="115176" y="6540"/>
                  </a:lnTo>
                  <a:lnTo>
                    <a:pt x="115176" y="7302"/>
                  </a:lnTo>
                  <a:lnTo>
                    <a:pt x="114401" y="7302"/>
                  </a:lnTo>
                  <a:lnTo>
                    <a:pt x="115176" y="7302"/>
                  </a:lnTo>
                  <a:lnTo>
                    <a:pt x="114401" y="7302"/>
                  </a:lnTo>
                  <a:lnTo>
                    <a:pt x="114401" y="8077"/>
                  </a:lnTo>
                  <a:lnTo>
                    <a:pt x="114401" y="8839"/>
                  </a:lnTo>
                  <a:lnTo>
                    <a:pt x="113626" y="9613"/>
                  </a:lnTo>
                  <a:lnTo>
                    <a:pt x="113626" y="10375"/>
                  </a:lnTo>
                  <a:lnTo>
                    <a:pt x="113626" y="9613"/>
                  </a:lnTo>
                  <a:lnTo>
                    <a:pt x="113626" y="10375"/>
                  </a:lnTo>
                  <a:lnTo>
                    <a:pt x="113626" y="9613"/>
                  </a:lnTo>
                  <a:lnTo>
                    <a:pt x="114401" y="8839"/>
                  </a:lnTo>
                  <a:lnTo>
                    <a:pt x="114401" y="10375"/>
                  </a:lnTo>
                  <a:lnTo>
                    <a:pt x="114401" y="9613"/>
                  </a:lnTo>
                  <a:lnTo>
                    <a:pt x="114401" y="11912"/>
                  </a:lnTo>
                  <a:lnTo>
                    <a:pt x="113626" y="12687"/>
                  </a:lnTo>
                  <a:lnTo>
                    <a:pt x="113626" y="13449"/>
                  </a:lnTo>
                  <a:lnTo>
                    <a:pt x="112839" y="13449"/>
                  </a:lnTo>
                  <a:lnTo>
                    <a:pt x="113626" y="13449"/>
                  </a:lnTo>
                  <a:lnTo>
                    <a:pt x="112839" y="13449"/>
                  </a:lnTo>
                  <a:lnTo>
                    <a:pt x="113626" y="13449"/>
                  </a:lnTo>
                  <a:lnTo>
                    <a:pt x="112839" y="13449"/>
                  </a:lnTo>
                  <a:lnTo>
                    <a:pt x="113626" y="13449"/>
                  </a:lnTo>
                  <a:lnTo>
                    <a:pt x="112839" y="13449"/>
                  </a:lnTo>
                  <a:lnTo>
                    <a:pt x="112839" y="14224"/>
                  </a:lnTo>
                  <a:lnTo>
                    <a:pt x="112064" y="14224"/>
                  </a:lnTo>
                  <a:lnTo>
                    <a:pt x="112064" y="14605"/>
                  </a:lnTo>
                  <a:lnTo>
                    <a:pt x="112064" y="15379"/>
                  </a:lnTo>
                  <a:lnTo>
                    <a:pt x="111290" y="16154"/>
                  </a:lnTo>
                  <a:lnTo>
                    <a:pt x="111290" y="16916"/>
                  </a:lnTo>
                  <a:lnTo>
                    <a:pt x="111290" y="17691"/>
                  </a:lnTo>
                  <a:lnTo>
                    <a:pt x="111290" y="18453"/>
                  </a:lnTo>
                  <a:lnTo>
                    <a:pt x="110896" y="19227"/>
                  </a:lnTo>
                  <a:lnTo>
                    <a:pt x="111290" y="19227"/>
                  </a:lnTo>
                  <a:lnTo>
                    <a:pt x="110896" y="19227"/>
                  </a:lnTo>
                  <a:lnTo>
                    <a:pt x="111290" y="19227"/>
                  </a:lnTo>
                  <a:lnTo>
                    <a:pt x="110896" y="19227"/>
                  </a:lnTo>
                  <a:lnTo>
                    <a:pt x="111290" y="19227"/>
                  </a:lnTo>
                  <a:lnTo>
                    <a:pt x="111290" y="19989"/>
                  </a:lnTo>
                  <a:lnTo>
                    <a:pt x="111290" y="19227"/>
                  </a:lnTo>
                  <a:lnTo>
                    <a:pt x="111290" y="19989"/>
                  </a:lnTo>
                  <a:lnTo>
                    <a:pt x="110896" y="19989"/>
                  </a:lnTo>
                  <a:lnTo>
                    <a:pt x="110896" y="20764"/>
                  </a:lnTo>
                  <a:lnTo>
                    <a:pt x="110896" y="19989"/>
                  </a:lnTo>
                  <a:lnTo>
                    <a:pt x="110896" y="19227"/>
                  </a:lnTo>
                  <a:lnTo>
                    <a:pt x="110896" y="19989"/>
                  </a:lnTo>
                  <a:lnTo>
                    <a:pt x="110896" y="20764"/>
                  </a:lnTo>
                  <a:lnTo>
                    <a:pt x="110121" y="20764"/>
                  </a:lnTo>
                  <a:lnTo>
                    <a:pt x="110896" y="20764"/>
                  </a:lnTo>
                  <a:lnTo>
                    <a:pt x="110121" y="20764"/>
                  </a:lnTo>
                  <a:lnTo>
                    <a:pt x="110121" y="21539"/>
                  </a:lnTo>
                  <a:lnTo>
                    <a:pt x="110121" y="22301"/>
                  </a:lnTo>
                  <a:lnTo>
                    <a:pt x="110121" y="23063"/>
                  </a:lnTo>
                  <a:lnTo>
                    <a:pt x="109347" y="23063"/>
                  </a:lnTo>
                  <a:lnTo>
                    <a:pt x="109347" y="23837"/>
                  </a:lnTo>
                  <a:lnTo>
                    <a:pt x="108559" y="23837"/>
                  </a:lnTo>
                  <a:lnTo>
                    <a:pt x="108559" y="24218"/>
                  </a:lnTo>
                  <a:lnTo>
                    <a:pt x="108559" y="24993"/>
                  </a:lnTo>
                  <a:lnTo>
                    <a:pt x="107784" y="24993"/>
                  </a:lnTo>
                  <a:lnTo>
                    <a:pt x="107784" y="25755"/>
                  </a:lnTo>
                  <a:lnTo>
                    <a:pt x="107010" y="25755"/>
                  </a:lnTo>
                  <a:lnTo>
                    <a:pt x="107010" y="26530"/>
                  </a:lnTo>
                  <a:lnTo>
                    <a:pt x="106235" y="26530"/>
                  </a:lnTo>
                  <a:lnTo>
                    <a:pt x="105448" y="26530"/>
                  </a:lnTo>
                  <a:lnTo>
                    <a:pt x="104673" y="26530"/>
                  </a:lnTo>
                  <a:lnTo>
                    <a:pt x="105448" y="26530"/>
                  </a:lnTo>
                  <a:lnTo>
                    <a:pt x="104673" y="26530"/>
                  </a:lnTo>
                  <a:lnTo>
                    <a:pt x="105448" y="26530"/>
                  </a:lnTo>
                  <a:lnTo>
                    <a:pt x="104673" y="26530"/>
                  </a:lnTo>
                  <a:lnTo>
                    <a:pt x="104673" y="27305"/>
                  </a:lnTo>
                  <a:lnTo>
                    <a:pt x="104673" y="26530"/>
                  </a:lnTo>
                  <a:lnTo>
                    <a:pt x="104673" y="27305"/>
                  </a:lnTo>
                  <a:lnTo>
                    <a:pt x="104673" y="26530"/>
                  </a:lnTo>
                  <a:lnTo>
                    <a:pt x="105448" y="26530"/>
                  </a:lnTo>
                  <a:lnTo>
                    <a:pt x="105448" y="27305"/>
                  </a:lnTo>
                  <a:lnTo>
                    <a:pt x="105448" y="26530"/>
                  </a:lnTo>
                  <a:lnTo>
                    <a:pt x="105448" y="27305"/>
                  </a:lnTo>
                  <a:lnTo>
                    <a:pt x="105448" y="26530"/>
                  </a:lnTo>
                  <a:lnTo>
                    <a:pt x="106235" y="26530"/>
                  </a:lnTo>
                  <a:lnTo>
                    <a:pt x="105448" y="26530"/>
                  </a:lnTo>
                  <a:lnTo>
                    <a:pt x="105448" y="27305"/>
                  </a:lnTo>
                  <a:lnTo>
                    <a:pt x="104673" y="27305"/>
                  </a:lnTo>
                  <a:lnTo>
                    <a:pt x="103898" y="27305"/>
                  </a:lnTo>
                  <a:lnTo>
                    <a:pt x="103898" y="28067"/>
                  </a:lnTo>
                  <a:lnTo>
                    <a:pt x="103898" y="27305"/>
                  </a:lnTo>
                  <a:lnTo>
                    <a:pt x="104673" y="27305"/>
                  </a:lnTo>
                  <a:lnTo>
                    <a:pt x="103898" y="28067"/>
                  </a:lnTo>
                  <a:lnTo>
                    <a:pt x="103898" y="28841"/>
                  </a:lnTo>
                  <a:lnTo>
                    <a:pt x="103124" y="28841"/>
                  </a:lnTo>
                  <a:lnTo>
                    <a:pt x="102336" y="28841"/>
                  </a:lnTo>
                  <a:lnTo>
                    <a:pt x="102336" y="29603"/>
                  </a:lnTo>
                  <a:lnTo>
                    <a:pt x="102336" y="28841"/>
                  </a:lnTo>
                  <a:lnTo>
                    <a:pt x="103124" y="28841"/>
                  </a:lnTo>
                  <a:lnTo>
                    <a:pt x="103124" y="29603"/>
                  </a:lnTo>
                  <a:lnTo>
                    <a:pt x="102336" y="29603"/>
                  </a:lnTo>
                  <a:lnTo>
                    <a:pt x="102336" y="30378"/>
                  </a:lnTo>
                  <a:lnTo>
                    <a:pt x="102336" y="31140"/>
                  </a:lnTo>
                  <a:lnTo>
                    <a:pt x="101942" y="31140"/>
                  </a:lnTo>
                  <a:lnTo>
                    <a:pt x="101942" y="31915"/>
                  </a:lnTo>
                  <a:lnTo>
                    <a:pt x="101168" y="31915"/>
                  </a:lnTo>
                  <a:lnTo>
                    <a:pt x="101168" y="32677"/>
                  </a:lnTo>
                  <a:lnTo>
                    <a:pt x="101168" y="33451"/>
                  </a:lnTo>
                  <a:lnTo>
                    <a:pt x="100393" y="33451"/>
                  </a:lnTo>
                  <a:lnTo>
                    <a:pt x="99618" y="33832"/>
                  </a:lnTo>
                  <a:lnTo>
                    <a:pt x="99618" y="34607"/>
                  </a:lnTo>
                  <a:lnTo>
                    <a:pt x="98831" y="34607"/>
                  </a:lnTo>
                  <a:lnTo>
                    <a:pt x="99618" y="34607"/>
                  </a:lnTo>
                  <a:lnTo>
                    <a:pt x="99618" y="33832"/>
                  </a:lnTo>
                  <a:lnTo>
                    <a:pt x="98831" y="33832"/>
                  </a:lnTo>
                  <a:lnTo>
                    <a:pt x="99618" y="33832"/>
                  </a:lnTo>
                  <a:lnTo>
                    <a:pt x="99618" y="34607"/>
                  </a:lnTo>
                  <a:lnTo>
                    <a:pt x="98831" y="34607"/>
                  </a:lnTo>
                  <a:lnTo>
                    <a:pt x="99618" y="34607"/>
                  </a:lnTo>
                  <a:lnTo>
                    <a:pt x="99618" y="35369"/>
                  </a:lnTo>
                  <a:lnTo>
                    <a:pt x="98831" y="35369"/>
                  </a:lnTo>
                  <a:lnTo>
                    <a:pt x="98831" y="34607"/>
                  </a:lnTo>
                  <a:lnTo>
                    <a:pt x="98831" y="35369"/>
                  </a:lnTo>
                  <a:lnTo>
                    <a:pt x="98056" y="35369"/>
                  </a:lnTo>
                  <a:lnTo>
                    <a:pt x="98056" y="34607"/>
                  </a:lnTo>
                  <a:lnTo>
                    <a:pt x="97282" y="34607"/>
                  </a:lnTo>
                  <a:lnTo>
                    <a:pt x="96494" y="34607"/>
                  </a:lnTo>
                  <a:lnTo>
                    <a:pt x="95719" y="35369"/>
                  </a:lnTo>
                  <a:lnTo>
                    <a:pt x="95719" y="34607"/>
                  </a:lnTo>
                  <a:lnTo>
                    <a:pt x="95719" y="33832"/>
                  </a:lnTo>
                  <a:lnTo>
                    <a:pt x="95719" y="33451"/>
                  </a:lnTo>
                  <a:lnTo>
                    <a:pt x="94945" y="33451"/>
                  </a:lnTo>
                  <a:lnTo>
                    <a:pt x="94170" y="33451"/>
                  </a:lnTo>
                  <a:lnTo>
                    <a:pt x="94170" y="32677"/>
                  </a:lnTo>
                  <a:lnTo>
                    <a:pt x="94170" y="33451"/>
                  </a:lnTo>
                  <a:lnTo>
                    <a:pt x="93383" y="33451"/>
                  </a:lnTo>
                  <a:lnTo>
                    <a:pt x="93383" y="32677"/>
                  </a:lnTo>
                  <a:lnTo>
                    <a:pt x="92608" y="32677"/>
                  </a:lnTo>
                  <a:lnTo>
                    <a:pt x="93383" y="32677"/>
                  </a:lnTo>
                  <a:lnTo>
                    <a:pt x="92608" y="33451"/>
                  </a:lnTo>
                  <a:lnTo>
                    <a:pt x="92227" y="33451"/>
                  </a:lnTo>
                  <a:lnTo>
                    <a:pt x="92227" y="32677"/>
                  </a:lnTo>
                  <a:lnTo>
                    <a:pt x="92608" y="32677"/>
                  </a:lnTo>
                  <a:lnTo>
                    <a:pt x="92608" y="31915"/>
                  </a:lnTo>
                  <a:lnTo>
                    <a:pt x="92227" y="31915"/>
                  </a:lnTo>
                  <a:lnTo>
                    <a:pt x="91440" y="31915"/>
                  </a:lnTo>
                  <a:lnTo>
                    <a:pt x="90665" y="31915"/>
                  </a:lnTo>
                  <a:lnTo>
                    <a:pt x="89890" y="31915"/>
                  </a:lnTo>
                  <a:lnTo>
                    <a:pt x="89890" y="31140"/>
                  </a:lnTo>
                  <a:lnTo>
                    <a:pt x="90665" y="31140"/>
                  </a:lnTo>
                  <a:lnTo>
                    <a:pt x="90665" y="30378"/>
                  </a:lnTo>
                  <a:lnTo>
                    <a:pt x="89890" y="30378"/>
                  </a:lnTo>
                  <a:lnTo>
                    <a:pt x="89890" y="29603"/>
                  </a:lnTo>
                  <a:lnTo>
                    <a:pt x="89103" y="30378"/>
                  </a:lnTo>
                  <a:lnTo>
                    <a:pt x="88328" y="30378"/>
                  </a:lnTo>
                  <a:lnTo>
                    <a:pt x="89103" y="30378"/>
                  </a:lnTo>
                  <a:lnTo>
                    <a:pt x="89890" y="29603"/>
                  </a:lnTo>
                  <a:lnTo>
                    <a:pt x="89890" y="30378"/>
                  </a:lnTo>
                  <a:lnTo>
                    <a:pt x="90665" y="30378"/>
                  </a:lnTo>
                  <a:lnTo>
                    <a:pt x="89890" y="30378"/>
                  </a:lnTo>
                  <a:lnTo>
                    <a:pt x="90665" y="30378"/>
                  </a:lnTo>
                  <a:lnTo>
                    <a:pt x="90665" y="31140"/>
                  </a:lnTo>
                  <a:lnTo>
                    <a:pt x="89890" y="31140"/>
                  </a:lnTo>
                  <a:lnTo>
                    <a:pt x="89890" y="31915"/>
                  </a:lnTo>
                  <a:lnTo>
                    <a:pt x="90665" y="31915"/>
                  </a:lnTo>
                  <a:lnTo>
                    <a:pt x="89890" y="31915"/>
                  </a:lnTo>
                  <a:lnTo>
                    <a:pt x="90665" y="31915"/>
                  </a:lnTo>
                  <a:lnTo>
                    <a:pt x="91440" y="31915"/>
                  </a:lnTo>
                  <a:lnTo>
                    <a:pt x="92227" y="31915"/>
                  </a:lnTo>
                  <a:lnTo>
                    <a:pt x="92608" y="31915"/>
                  </a:lnTo>
                  <a:lnTo>
                    <a:pt x="92608" y="32677"/>
                  </a:lnTo>
                  <a:lnTo>
                    <a:pt x="92227" y="32677"/>
                  </a:lnTo>
                  <a:lnTo>
                    <a:pt x="92227" y="33451"/>
                  </a:lnTo>
                  <a:lnTo>
                    <a:pt x="92608" y="33451"/>
                  </a:lnTo>
                  <a:lnTo>
                    <a:pt x="93383" y="33451"/>
                  </a:lnTo>
                  <a:lnTo>
                    <a:pt x="93383" y="32677"/>
                  </a:lnTo>
                  <a:lnTo>
                    <a:pt x="92608" y="32677"/>
                  </a:lnTo>
                  <a:lnTo>
                    <a:pt x="93383" y="32677"/>
                  </a:lnTo>
                  <a:lnTo>
                    <a:pt x="93383" y="33451"/>
                  </a:lnTo>
                  <a:lnTo>
                    <a:pt x="94170" y="33451"/>
                  </a:lnTo>
                  <a:lnTo>
                    <a:pt x="94945" y="33451"/>
                  </a:lnTo>
                  <a:lnTo>
                    <a:pt x="94945" y="33832"/>
                  </a:lnTo>
                  <a:lnTo>
                    <a:pt x="95719" y="33832"/>
                  </a:lnTo>
                  <a:lnTo>
                    <a:pt x="95719" y="34607"/>
                  </a:lnTo>
                  <a:lnTo>
                    <a:pt x="95719" y="35369"/>
                  </a:lnTo>
                  <a:lnTo>
                    <a:pt x="96494" y="35369"/>
                  </a:lnTo>
                  <a:lnTo>
                    <a:pt x="96494" y="34607"/>
                  </a:lnTo>
                  <a:lnTo>
                    <a:pt x="97282" y="34607"/>
                  </a:lnTo>
                  <a:lnTo>
                    <a:pt x="98056" y="34607"/>
                  </a:lnTo>
                  <a:lnTo>
                    <a:pt x="98056" y="35369"/>
                  </a:lnTo>
                  <a:lnTo>
                    <a:pt x="98831" y="35369"/>
                  </a:lnTo>
                  <a:lnTo>
                    <a:pt x="98056" y="35369"/>
                  </a:lnTo>
                  <a:lnTo>
                    <a:pt x="98831" y="35369"/>
                  </a:lnTo>
                  <a:lnTo>
                    <a:pt x="98831" y="36144"/>
                  </a:lnTo>
                  <a:lnTo>
                    <a:pt x="99618" y="36918"/>
                  </a:lnTo>
                  <a:lnTo>
                    <a:pt x="98831" y="36918"/>
                  </a:lnTo>
                  <a:lnTo>
                    <a:pt x="98831" y="36144"/>
                  </a:lnTo>
                  <a:lnTo>
                    <a:pt x="98831" y="36918"/>
                  </a:lnTo>
                  <a:lnTo>
                    <a:pt x="98831" y="36144"/>
                  </a:lnTo>
                  <a:lnTo>
                    <a:pt x="98831" y="36918"/>
                  </a:lnTo>
                  <a:lnTo>
                    <a:pt x="98831" y="36144"/>
                  </a:lnTo>
                  <a:lnTo>
                    <a:pt x="98056" y="36144"/>
                  </a:lnTo>
                  <a:lnTo>
                    <a:pt x="98056" y="36918"/>
                  </a:lnTo>
                  <a:lnTo>
                    <a:pt x="98056" y="36144"/>
                  </a:lnTo>
                  <a:lnTo>
                    <a:pt x="98831" y="36144"/>
                  </a:lnTo>
                  <a:lnTo>
                    <a:pt x="98831" y="36918"/>
                  </a:lnTo>
                  <a:lnTo>
                    <a:pt x="98831" y="36144"/>
                  </a:lnTo>
                  <a:lnTo>
                    <a:pt x="98831" y="36918"/>
                  </a:lnTo>
                  <a:lnTo>
                    <a:pt x="99618" y="36918"/>
                  </a:lnTo>
                  <a:lnTo>
                    <a:pt x="100393" y="36918"/>
                  </a:lnTo>
                  <a:lnTo>
                    <a:pt x="101168" y="37680"/>
                  </a:lnTo>
                  <a:lnTo>
                    <a:pt x="101942" y="37680"/>
                  </a:lnTo>
                  <a:lnTo>
                    <a:pt x="101942" y="38455"/>
                  </a:lnTo>
                  <a:lnTo>
                    <a:pt x="102336" y="38455"/>
                  </a:lnTo>
                  <a:lnTo>
                    <a:pt x="102336" y="39217"/>
                  </a:lnTo>
                  <a:lnTo>
                    <a:pt x="103124" y="39217"/>
                  </a:lnTo>
                  <a:lnTo>
                    <a:pt x="103898" y="39992"/>
                  </a:lnTo>
                  <a:lnTo>
                    <a:pt x="104673" y="40754"/>
                  </a:lnTo>
                  <a:lnTo>
                    <a:pt x="103898" y="40754"/>
                  </a:lnTo>
                  <a:lnTo>
                    <a:pt x="103898" y="41529"/>
                  </a:lnTo>
                  <a:lnTo>
                    <a:pt x="103124" y="41529"/>
                  </a:lnTo>
                  <a:lnTo>
                    <a:pt x="102336" y="41529"/>
                  </a:lnTo>
                  <a:lnTo>
                    <a:pt x="102336" y="42291"/>
                  </a:lnTo>
                  <a:lnTo>
                    <a:pt x="102336" y="41529"/>
                  </a:lnTo>
                  <a:lnTo>
                    <a:pt x="103124" y="41529"/>
                  </a:lnTo>
                  <a:lnTo>
                    <a:pt x="103898" y="41529"/>
                  </a:lnTo>
                  <a:lnTo>
                    <a:pt x="103898" y="40754"/>
                  </a:lnTo>
                  <a:lnTo>
                    <a:pt x="104673" y="40754"/>
                  </a:lnTo>
                  <a:lnTo>
                    <a:pt x="104673" y="41529"/>
                  </a:lnTo>
                  <a:lnTo>
                    <a:pt x="104673" y="40754"/>
                  </a:lnTo>
                  <a:lnTo>
                    <a:pt x="104673" y="42291"/>
                  </a:lnTo>
                  <a:lnTo>
                    <a:pt x="104673" y="41529"/>
                  </a:lnTo>
                  <a:lnTo>
                    <a:pt x="104673" y="43065"/>
                  </a:lnTo>
                  <a:lnTo>
                    <a:pt x="105448" y="43065"/>
                  </a:lnTo>
                  <a:lnTo>
                    <a:pt x="105448" y="43446"/>
                  </a:lnTo>
                  <a:lnTo>
                    <a:pt x="106235" y="43446"/>
                  </a:lnTo>
                  <a:lnTo>
                    <a:pt x="107010" y="43446"/>
                  </a:lnTo>
                  <a:lnTo>
                    <a:pt x="107010" y="44221"/>
                  </a:lnTo>
                  <a:lnTo>
                    <a:pt x="107784" y="44221"/>
                  </a:lnTo>
                  <a:lnTo>
                    <a:pt x="107784" y="43446"/>
                  </a:lnTo>
                  <a:lnTo>
                    <a:pt x="107784" y="44221"/>
                  </a:lnTo>
                  <a:lnTo>
                    <a:pt x="108559" y="44221"/>
                  </a:lnTo>
                  <a:lnTo>
                    <a:pt x="108559" y="44983"/>
                  </a:lnTo>
                  <a:lnTo>
                    <a:pt x="109347" y="44983"/>
                  </a:lnTo>
                  <a:lnTo>
                    <a:pt x="108559" y="44983"/>
                  </a:lnTo>
                  <a:lnTo>
                    <a:pt x="108559" y="44221"/>
                  </a:lnTo>
                  <a:lnTo>
                    <a:pt x="109347" y="44221"/>
                  </a:lnTo>
                  <a:lnTo>
                    <a:pt x="109347" y="44983"/>
                  </a:lnTo>
                  <a:lnTo>
                    <a:pt x="110121" y="44983"/>
                  </a:lnTo>
                  <a:lnTo>
                    <a:pt x="110121" y="45758"/>
                  </a:lnTo>
                  <a:lnTo>
                    <a:pt x="109347" y="45758"/>
                  </a:lnTo>
                  <a:lnTo>
                    <a:pt x="110121" y="45758"/>
                  </a:lnTo>
                  <a:lnTo>
                    <a:pt x="110121" y="46520"/>
                  </a:lnTo>
                  <a:lnTo>
                    <a:pt x="110896" y="46520"/>
                  </a:lnTo>
                  <a:lnTo>
                    <a:pt x="110896" y="47294"/>
                  </a:lnTo>
                  <a:lnTo>
                    <a:pt x="111290" y="47294"/>
                  </a:lnTo>
                  <a:lnTo>
                    <a:pt x="111290" y="48069"/>
                  </a:lnTo>
                  <a:lnTo>
                    <a:pt x="111290" y="48831"/>
                  </a:lnTo>
                  <a:lnTo>
                    <a:pt x="111290" y="49606"/>
                  </a:lnTo>
                  <a:lnTo>
                    <a:pt x="111290" y="50368"/>
                  </a:lnTo>
                  <a:lnTo>
                    <a:pt x="112064" y="50368"/>
                  </a:lnTo>
                  <a:lnTo>
                    <a:pt x="112064" y="51142"/>
                  </a:lnTo>
                  <a:lnTo>
                    <a:pt x="112064" y="51904"/>
                  </a:lnTo>
                  <a:lnTo>
                    <a:pt x="112064" y="52679"/>
                  </a:lnTo>
                  <a:lnTo>
                    <a:pt x="111290" y="53060"/>
                  </a:lnTo>
                  <a:lnTo>
                    <a:pt x="111290" y="52679"/>
                  </a:lnTo>
                  <a:lnTo>
                    <a:pt x="111290" y="53060"/>
                  </a:lnTo>
                  <a:lnTo>
                    <a:pt x="110896" y="53060"/>
                  </a:lnTo>
                  <a:lnTo>
                    <a:pt x="111290" y="53060"/>
                  </a:lnTo>
                  <a:lnTo>
                    <a:pt x="110896" y="53060"/>
                  </a:lnTo>
                  <a:lnTo>
                    <a:pt x="110121" y="53835"/>
                  </a:lnTo>
                  <a:lnTo>
                    <a:pt x="110121" y="54597"/>
                  </a:lnTo>
                  <a:lnTo>
                    <a:pt x="109347" y="54597"/>
                  </a:lnTo>
                  <a:lnTo>
                    <a:pt x="109347" y="55372"/>
                  </a:lnTo>
                  <a:lnTo>
                    <a:pt x="109347" y="56134"/>
                  </a:lnTo>
                  <a:lnTo>
                    <a:pt x="108559" y="56134"/>
                  </a:lnTo>
                  <a:lnTo>
                    <a:pt x="107784" y="56134"/>
                  </a:lnTo>
                  <a:lnTo>
                    <a:pt x="107784" y="56908"/>
                  </a:lnTo>
                  <a:lnTo>
                    <a:pt x="107784" y="56134"/>
                  </a:lnTo>
                  <a:lnTo>
                    <a:pt x="107010" y="56134"/>
                  </a:lnTo>
                  <a:lnTo>
                    <a:pt x="106235" y="56134"/>
                  </a:lnTo>
                  <a:lnTo>
                    <a:pt x="106235" y="56908"/>
                  </a:lnTo>
                  <a:lnTo>
                    <a:pt x="105448" y="56908"/>
                  </a:lnTo>
                  <a:lnTo>
                    <a:pt x="104673" y="56908"/>
                  </a:lnTo>
                  <a:lnTo>
                    <a:pt x="103898" y="56908"/>
                  </a:lnTo>
                  <a:lnTo>
                    <a:pt x="103124" y="57683"/>
                  </a:lnTo>
                  <a:lnTo>
                    <a:pt x="102336" y="58445"/>
                  </a:lnTo>
                  <a:lnTo>
                    <a:pt x="102336" y="59220"/>
                  </a:lnTo>
                  <a:lnTo>
                    <a:pt x="102336" y="59982"/>
                  </a:lnTo>
                  <a:lnTo>
                    <a:pt x="102336" y="60744"/>
                  </a:lnTo>
                  <a:lnTo>
                    <a:pt x="101942" y="60744"/>
                  </a:lnTo>
                  <a:lnTo>
                    <a:pt x="101942" y="61518"/>
                  </a:lnTo>
                  <a:lnTo>
                    <a:pt x="101942" y="62293"/>
                  </a:lnTo>
                  <a:lnTo>
                    <a:pt x="101168" y="62293"/>
                  </a:lnTo>
                  <a:lnTo>
                    <a:pt x="101168" y="62674"/>
                  </a:lnTo>
                  <a:lnTo>
                    <a:pt x="101168" y="63449"/>
                  </a:lnTo>
                  <a:lnTo>
                    <a:pt x="101168" y="64211"/>
                  </a:lnTo>
                  <a:lnTo>
                    <a:pt x="101942" y="64985"/>
                  </a:lnTo>
                  <a:lnTo>
                    <a:pt x="102336" y="64985"/>
                  </a:lnTo>
                  <a:lnTo>
                    <a:pt x="103124" y="64985"/>
                  </a:lnTo>
                  <a:lnTo>
                    <a:pt x="103124" y="65747"/>
                  </a:lnTo>
                  <a:lnTo>
                    <a:pt x="103124" y="66522"/>
                  </a:lnTo>
                  <a:lnTo>
                    <a:pt x="102336" y="66522"/>
                  </a:lnTo>
                  <a:lnTo>
                    <a:pt x="101942" y="66522"/>
                  </a:lnTo>
                  <a:lnTo>
                    <a:pt x="101942" y="67284"/>
                  </a:lnTo>
                  <a:lnTo>
                    <a:pt x="101942" y="68059"/>
                  </a:lnTo>
                  <a:lnTo>
                    <a:pt x="101942" y="68834"/>
                  </a:lnTo>
                  <a:lnTo>
                    <a:pt x="101168" y="68834"/>
                  </a:lnTo>
                  <a:lnTo>
                    <a:pt x="101168" y="69596"/>
                  </a:lnTo>
                  <a:lnTo>
                    <a:pt x="101168" y="68834"/>
                  </a:lnTo>
                  <a:lnTo>
                    <a:pt x="100393" y="68834"/>
                  </a:lnTo>
                  <a:lnTo>
                    <a:pt x="100393" y="69596"/>
                  </a:lnTo>
                  <a:lnTo>
                    <a:pt x="99618" y="69596"/>
                  </a:lnTo>
                  <a:lnTo>
                    <a:pt x="99618" y="70358"/>
                  </a:lnTo>
                  <a:lnTo>
                    <a:pt x="100393" y="70358"/>
                  </a:lnTo>
                  <a:lnTo>
                    <a:pt x="100393" y="71132"/>
                  </a:lnTo>
                  <a:lnTo>
                    <a:pt x="99618" y="71132"/>
                  </a:lnTo>
                  <a:lnTo>
                    <a:pt x="99618" y="70358"/>
                  </a:lnTo>
                  <a:lnTo>
                    <a:pt x="98831" y="70358"/>
                  </a:lnTo>
                  <a:lnTo>
                    <a:pt x="98831" y="71132"/>
                  </a:lnTo>
                  <a:lnTo>
                    <a:pt x="98831" y="71907"/>
                  </a:lnTo>
                  <a:lnTo>
                    <a:pt x="98056" y="71907"/>
                  </a:lnTo>
                  <a:lnTo>
                    <a:pt x="98831" y="72288"/>
                  </a:lnTo>
                  <a:lnTo>
                    <a:pt x="98056" y="72288"/>
                  </a:lnTo>
                  <a:lnTo>
                    <a:pt x="98056" y="73050"/>
                  </a:lnTo>
                  <a:lnTo>
                    <a:pt x="98831" y="73825"/>
                  </a:lnTo>
                  <a:lnTo>
                    <a:pt x="99618" y="73825"/>
                  </a:lnTo>
                  <a:lnTo>
                    <a:pt x="99618" y="74599"/>
                  </a:lnTo>
                  <a:lnTo>
                    <a:pt x="98831" y="74599"/>
                  </a:lnTo>
                  <a:lnTo>
                    <a:pt x="98831" y="75361"/>
                  </a:lnTo>
                  <a:lnTo>
                    <a:pt x="98831" y="76136"/>
                  </a:lnTo>
                  <a:lnTo>
                    <a:pt x="99618" y="76898"/>
                  </a:lnTo>
                  <a:lnTo>
                    <a:pt x="98831" y="76898"/>
                  </a:lnTo>
                  <a:lnTo>
                    <a:pt x="98831" y="77673"/>
                  </a:lnTo>
                  <a:lnTo>
                    <a:pt x="98831" y="76898"/>
                  </a:lnTo>
                  <a:lnTo>
                    <a:pt x="99618" y="76898"/>
                  </a:lnTo>
                  <a:lnTo>
                    <a:pt x="98831" y="76136"/>
                  </a:lnTo>
                  <a:lnTo>
                    <a:pt x="98831" y="74599"/>
                  </a:lnTo>
                  <a:lnTo>
                    <a:pt x="99618" y="74599"/>
                  </a:lnTo>
                  <a:lnTo>
                    <a:pt x="99618" y="73825"/>
                  </a:lnTo>
                  <a:lnTo>
                    <a:pt x="98831" y="73825"/>
                  </a:lnTo>
                  <a:lnTo>
                    <a:pt x="98056" y="73050"/>
                  </a:lnTo>
                  <a:lnTo>
                    <a:pt x="98056" y="72288"/>
                  </a:lnTo>
                  <a:lnTo>
                    <a:pt x="98831" y="72288"/>
                  </a:lnTo>
                  <a:lnTo>
                    <a:pt x="98831" y="71907"/>
                  </a:lnTo>
                  <a:lnTo>
                    <a:pt x="98056" y="71907"/>
                  </a:lnTo>
                  <a:lnTo>
                    <a:pt x="98831" y="71907"/>
                  </a:lnTo>
                  <a:lnTo>
                    <a:pt x="98831" y="71132"/>
                  </a:lnTo>
                  <a:lnTo>
                    <a:pt x="98831" y="70358"/>
                  </a:lnTo>
                  <a:lnTo>
                    <a:pt x="98831" y="71132"/>
                  </a:lnTo>
                  <a:lnTo>
                    <a:pt x="99618" y="71132"/>
                  </a:lnTo>
                  <a:lnTo>
                    <a:pt x="100393" y="71132"/>
                  </a:lnTo>
                  <a:lnTo>
                    <a:pt x="100393" y="70358"/>
                  </a:lnTo>
                  <a:lnTo>
                    <a:pt x="100393" y="69596"/>
                  </a:lnTo>
                  <a:lnTo>
                    <a:pt x="101168" y="69596"/>
                  </a:lnTo>
                  <a:lnTo>
                    <a:pt x="101168" y="68834"/>
                  </a:lnTo>
                  <a:lnTo>
                    <a:pt x="101942" y="68834"/>
                  </a:lnTo>
                  <a:lnTo>
                    <a:pt x="101942" y="68059"/>
                  </a:lnTo>
                  <a:lnTo>
                    <a:pt x="101942" y="67284"/>
                  </a:lnTo>
                  <a:lnTo>
                    <a:pt x="101942" y="66522"/>
                  </a:lnTo>
                  <a:lnTo>
                    <a:pt x="102336" y="66522"/>
                  </a:lnTo>
                  <a:lnTo>
                    <a:pt x="103124" y="66522"/>
                  </a:lnTo>
                  <a:lnTo>
                    <a:pt x="103124" y="65747"/>
                  </a:lnTo>
                  <a:lnTo>
                    <a:pt x="103124" y="64985"/>
                  </a:lnTo>
                  <a:lnTo>
                    <a:pt x="102336" y="64985"/>
                  </a:lnTo>
                  <a:lnTo>
                    <a:pt x="101942" y="64985"/>
                  </a:lnTo>
                  <a:lnTo>
                    <a:pt x="101942" y="64211"/>
                  </a:lnTo>
                  <a:lnTo>
                    <a:pt x="101168" y="64211"/>
                  </a:lnTo>
                  <a:lnTo>
                    <a:pt x="101168" y="63449"/>
                  </a:lnTo>
                  <a:lnTo>
                    <a:pt x="101168" y="62674"/>
                  </a:lnTo>
                  <a:lnTo>
                    <a:pt x="101168" y="62293"/>
                  </a:lnTo>
                  <a:lnTo>
                    <a:pt x="101942" y="62293"/>
                  </a:lnTo>
                  <a:lnTo>
                    <a:pt x="101942" y="61518"/>
                  </a:lnTo>
                  <a:lnTo>
                    <a:pt x="102336" y="60744"/>
                  </a:lnTo>
                  <a:lnTo>
                    <a:pt x="102336" y="59982"/>
                  </a:lnTo>
                  <a:lnTo>
                    <a:pt x="102336" y="59220"/>
                  </a:lnTo>
                  <a:lnTo>
                    <a:pt x="102336" y="58445"/>
                  </a:lnTo>
                  <a:lnTo>
                    <a:pt x="103124" y="57683"/>
                  </a:lnTo>
                  <a:lnTo>
                    <a:pt x="103898" y="56908"/>
                  </a:lnTo>
                  <a:lnTo>
                    <a:pt x="104673" y="56908"/>
                  </a:lnTo>
                  <a:lnTo>
                    <a:pt x="105448" y="56908"/>
                  </a:lnTo>
                  <a:lnTo>
                    <a:pt x="106235" y="56908"/>
                  </a:lnTo>
                  <a:lnTo>
                    <a:pt x="106235" y="56134"/>
                  </a:lnTo>
                  <a:lnTo>
                    <a:pt x="107010" y="56134"/>
                  </a:lnTo>
                  <a:lnTo>
                    <a:pt x="107010" y="56908"/>
                  </a:lnTo>
                  <a:lnTo>
                    <a:pt x="107784" y="56908"/>
                  </a:lnTo>
                  <a:lnTo>
                    <a:pt x="108559" y="56908"/>
                  </a:lnTo>
                  <a:lnTo>
                    <a:pt x="108559" y="56134"/>
                  </a:lnTo>
                  <a:lnTo>
                    <a:pt x="109347" y="56134"/>
                  </a:lnTo>
                  <a:lnTo>
                    <a:pt x="109347" y="55372"/>
                  </a:lnTo>
                  <a:lnTo>
                    <a:pt x="109347" y="54597"/>
                  </a:lnTo>
                  <a:lnTo>
                    <a:pt x="110121" y="53835"/>
                  </a:lnTo>
                  <a:lnTo>
                    <a:pt x="110896" y="53835"/>
                  </a:lnTo>
                  <a:lnTo>
                    <a:pt x="110896" y="53060"/>
                  </a:lnTo>
                  <a:lnTo>
                    <a:pt x="111290" y="53060"/>
                  </a:lnTo>
                  <a:lnTo>
                    <a:pt x="112064" y="53060"/>
                  </a:lnTo>
                  <a:lnTo>
                    <a:pt x="112064" y="52679"/>
                  </a:lnTo>
                  <a:lnTo>
                    <a:pt x="112064" y="51904"/>
                  </a:lnTo>
                  <a:lnTo>
                    <a:pt x="112839" y="51904"/>
                  </a:lnTo>
                  <a:lnTo>
                    <a:pt x="112839" y="51142"/>
                  </a:lnTo>
                  <a:lnTo>
                    <a:pt x="112064" y="50368"/>
                  </a:lnTo>
                  <a:lnTo>
                    <a:pt x="112064" y="49606"/>
                  </a:lnTo>
                  <a:lnTo>
                    <a:pt x="111290" y="49606"/>
                  </a:lnTo>
                  <a:lnTo>
                    <a:pt x="111290" y="48831"/>
                  </a:lnTo>
                  <a:lnTo>
                    <a:pt x="111290" y="48069"/>
                  </a:lnTo>
                  <a:lnTo>
                    <a:pt x="111290" y="47294"/>
                  </a:lnTo>
                  <a:lnTo>
                    <a:pt x="110896" y="47294"/>
                  </a:lnTo>
                  <a:lnTo>
                    <a:pt x="111290" y="47294"/>
                  </a:lnTo>
                  <a:lnTo>
                    <a:pt x="110896" y="47294"/>
                  </a:lnTo>
                  <a:lnTo>
                    <a:pt x="110896" y="46520"/>
                  </a:lnTo>
                  <a:lnTo>
                    <a:pt x="110121" y="46520"/>
                  </a:lnTo>
                  <a:lnTo>
                    <a:pt x="110121" y="45758"/>
                  </a:lnTo>
                  <a:lnTo>
                    <a:pt x="110121" y="44983"/>
                  </a:lnTo>
                  <a:lnTo>
                    <a:pt x="110121" y="45758"/>
                  </a:lnTo>
                  <a:lnTo>
                    <a:pt x="110121" y="44983"/>
                  </a:lnTo>
                  <a:lnTo>
                    <a:pt x="109347" y="44221"/>
                  </a:lnTo>
                  <a:lnTo>
                    <a:pt x="108559" y="44221"/>
                  </a:lnTo>
                  <a:lnTo>
                    <a:pt x="107784" y="44221"/>
                  </a:lnTo>
                  <a:lnTo>
                    <a:pt x="107784" y="43446"/>
                  </a:lnTo>
                  <a:lnTo>
                    <a:pt x="108559" y="43446"/>
                  </a:lnTo>
                  <a:lnTo>
                    <a:pt x="108559" y="44221"/>
                  </a:lnTo>
                  <a:lnTo>
                    <a:pt x="108559" y="43446"/>
                  </a:lnTo>
                  <a:lnTo>
                    <a:pt x="107784" y="43446"/>
                  </a:lnTo>
                  <a:lnTo>
                    <a:pt x="107010" y="43446"/>
                  </a:lnTo>
                  <a:lnTo>
                    <a:pt x="106235" y="43446"/>
                  </a:lnTo>
                  <a:lnTo>
                    <a:pt x="105448" y="43446"/>
                  </a:lnTo>
                  <a:lnTo>
                    <a:pt x="106235" y="43446"/>
                  </a:lnTo>
                  <a:lnTo>
                    <a:pt x="105448" y="43446"/>
                  </a:lnTo>
                  <a:lnTo>
                    <a:pt x="105448" y="43065"/>
                  </a:lnTo>
                  <a:lnTo>
                    <a:pt x="105448" y="42291"/>
                  </a:lnTo>
                  <a:lnTo>
                    <a:pt x="106235" y="42291"/>
                  </a:lnTo>
                  <a:lnTo>
                    <a:pt x="107010" y="42291"/>
                  </a:lnTo>
                  <a:lnTo>
                    <a:pt x="107784" y="42291"/>
                  </a:lnTo>
                  <a:lnTo>
                    <a:pt x="108559" y="43065"/>
                  </a:lnTo>
                  <a:lnTo>
                    <a:pt x="109347" y="43065"/>
                  </a:lnTo>
                  <a:lnTo>
                    <a:pt x="109347" y="43446"/>
                  </a:lnTo>
                  <a:lnTo>
                    <a:pt x="110121" y="43446"/>
                  </a:lnTo>
                  <a:lnTo>
                    <a:pt x="110896" y="43446"/>
                  </a:lnTo>
                  <a:lnTo>
                    <a:pt x="111290" y="43446"/>
                  </a:lnTo>
                  <a:lnTo>
                    <a:pt x="112064" y="43446"/>
                  </a:lnTo>
                  <a:lnTo>
                    <a:pt x="112839" y="43065"/>
                  </a:lnTo>
                  <a:lnTo>
                    <a:pt x="113626" y="43065"/>
                  </a:lnTo>
                  <a:lnTo>
                    <a:pt x="112839" y="43065"/>
                  </a:lnTo>
                  <a:lnTo>
                    <a:pt x="113626" y="43065"/>
                  </a:lnTo>
                  <a:lnTo>
                    <a:pt x="114401" y="43065"/>
                  </a:lnTo>
                  <a:lnTo>
                    <a:pt x="115176" y="43065"/>
                  </a:lnTo>
                  <a:lnTo>
                    <a:pt x="115176" y="43446"/>
                  </a:lnTo>
                  <a:lnTo>
                    <a:pt x="117513" y="43446"/>
                  </a:lnTo>
                  <a:lnTo>
                    <a:pt x="116738" y="43446"/>
                  </a:lnTo>
                  <a:lnTo>
                    <a:pt x="118287" y="43446"/>
                  </a:lnTo>
                  <a:lnTo>
                    <a:pt x="119075" y="44221"/>
                  </a:lnTo>
                  <a:lnTo>
                    <a:pt x="119075" y="44983"/>
                  </a:lnTo>
                  <a:lnTo>
                    <a:pt x="119849" y="44983"/>
                  </a:lnTo>
                  <a:lnTo>
                    <a:pt x="120624" y="44983"/>
                  </a:lnTo>
                  <a:lnTo>
                    <a:pt x="121018" y="44221"/>
                  </a:lnTo>
                  <a:lnTo>
                    <a:pt x="121793" y="44221"/>
                  </a:lnTo>
                  <a:lnTo>
                    <a:pt x="121793" y="43446"/>
                  </a:lnTo>
                  <a:lnTo>
                    <a:pt x="121793" y="44221"/>
                  </a:lnTo>
                  <a:lnTo>
                    <a:pt x="121793" y="43446"/>
                  </a:lnTo>
                  <a:lnTo>
                    <a:pt x="122567" y="43446"/>
                  </a:lnTo>
                  <a:lnTo>
                    <a:pt x="123355" y="43446"/>
                  </a:lnTo>
                  <a:lnTo>
                    <a:pt x="122567" y="43446"/>
                  </a:lnTo>
                  <a:lnTo>
                    <a:pt x="121793" y="43446"/>
                  </a:lnTo>
                  <a:lnTo>
                    <a:pt x="121793" y="44221"/>
                  </a:lnTo>
                  <a:lnTo>
                    <a:pt x="121793" y="43446"/>
                  </a:lnTo>
                  <a:lnTo>
                    <a:pt x="121793" y="44221"/>
                  </a:lnTo>
                  <a:lnTo>
                    <a:pt x="121018" y="44221"/>
                  </a:lnTo>
                  <a:lnTo>
                    <a:pt x="120624" y="44221"/>
                  </a:lnTo>
                  <a:lnTo>
                    <a:pt x="121018" y="43446"/>
                  </a:lnTo>
                  <a:lnTo>
                    <a:pt x="121793" y="43446"/>
                  </a:lnTo>
                  <a:lnTo>
                    <a:pt x="121018" y="43446"/>
                  </a:lnTo>
                  <a:lnTo>
                    <a:pt x="121018" y="44221"/>
                  </a:lnTo>
                  <a:lnTo>
                    <a:pt x="121018" y="43446"/>
                  </a:lnTo>
                  <a:lnTo>
                    <a:pt x="121793" y="43446"/>
                  </a:lnTo>
                  <a:lnTo>
                    <a:pt x="121793" y="43065"/>
                  </a:lnTo>
                  <a:lnTo>
                    <a:pt x="122567" y="43065"/>
                  </a:lnTo>
                  <a:lnTo>
                    <a:pt x="123355" y="42291"/>
                  </a:lnTo>
                  <a:lnTo>
                    <a:pt x="123355" y="41529"/>
                  </a:lnTo>
                  <a:lnTo>
                    <a:pt x="123355" y="42291"/>
                  </a:lnTo>
                  <a:lnTo>
                    <a:pt x="123355" y="41529"/>
                  </a:lnTo>
                  <a:lnTo>
                    <a:pt x="124129" y="41529"/>
                  </a:lnTo>
                  <a:lnTo>
                    <a:pt x="124904" y="40754"/>
                  </a:lnTo>
                  <a:lnTo>
                    <a:pt x="125691" y="40754"/>
                  </a:lnTo>
                  <a:lnTo>
                    <a:pt x="125691" y="41529"/>
                  </a:lnTo>
                  <a:lnTo>
                    <a:pt x="126466" y="41529"/>
                  </a:lnTo>
                  <a:lnTo>
                    <a:pt x="127241" y="41529"/>
                  </a:lnTo>
                  <a:lnTo>
                    <a:pt x="128016" y="41529"/>
                  </a:lnTo>
                  <a:lnTo>
                    <a:pt x="128016" y="40754"/>
                  </a:lnTo>
                  <a:lnTo>
                    <a:pt x="128803" y="40754"/>
                  </a:lnTo>
                  <a:lnTo>
                    <a:pt x="128803" y="39992"/>
                  </a:lnTo>
                  <a:lnTo>
                    <a:pt x="129578" y="39992"/>
                  </a:lnTo>
                  <a:lnTo>
                    <a:pt x="130352" y="39217"/>
                  </a:lnTo>
                  <a:lnTo>
                    <a:pt x="130746" y="39217"/>
                  </a:lnTo>
                  <a:lnTo>
                    <a:pt x="131521" y="39217"/>
                  </a:lnTo>
                  <a:lnTo>
                    <a:pt x="131521" y="38455"/>
                  </a:lnTo>
                  <a:lnTo>
                    <a:pt x="133083" y="38455"/>
                  </a:lnTo>
                  <a:lnTo>
                    <a:pt x="133083" y="37680"/>
                  </a:lnTo>
                  <a:lnTo>
                    <a:pt x="133083" y="36918"/>
                  </a:lnTo>
                  <a:lnTo>
                    <a:pt x="133083" y="36144"/>
                  </a:lnTo>
                  <a:lnTo>
                    <a:pt x="133858" y="35369"/>
                  </a:lnTo>
                  <a:lnTo>
                    <a:pt x="133858" y="34607"/>
                  </a:lnTo>
                  <a:lnTo>
                    <a:pt x="134632" y="34607"/>
                  </a:lnTo>
                  <a:lnTo>
                    <a:pt x="134632" y="33832"/>
                  </a:lnTo>
                  <a:lnTo>
                    <a:pt x="134632" y="34607"/>
                  </a:lnTo>
                  <a:lnTo>
                    <a:pt x="134632" y="33832"/>
                  </a:lnTo>
                  <a:lnTo>
                    <a:pt x="135420" y="33832"/>
                  </a:lnTo>
                  <a:lnTo>
                    <a:pt x="136194" y="33451"/>
                  </a:lnTo>
                  <a:lnTo>
                    <a:pt x="136194" y="33832"/>
                  </a:lnTo>
                  <a:lnTo>
                    <a:pt x="136969" y="33832"/>
                  </a:lnTo>
                  <a:lnTo>
                    <a:pt x="136969" y="33451"/>
                  </a:lnTo>
                  <a:lnTo>
                    <a:pt x="137744" y="33451"/>
                  </a:lnTo>
                  <a:lnTo>
                    <a:pt x="136969" y="33451"/>
                  </a:lnTo>
                  <a:lnTo>
                    <a:pt x="137744" y="33451"/>
                  </a:lnTo>
                  <a:lnTo>
                    <a:pt x="136969" y="33451"/>
                  </a:lnTo>
                  <a:lnTo>
                    <a:pt x="137744" y="33451"/>
                  </a:lnTo>
                  <a:lnTo>
                    <a:pt x="138531" y="32677"/>
                  </a:lnTo>
                  <a:lnTo>
                    <a:pt x="139700" y="32677"/>
                  </a:lnTo>
                  <a:lnTo>
                    <a:pt x="139306" y="32677"/>
                  </a:lnTo>
                  <a:lnTo>
                    <a:pt x="140474" y="32677"/>
                  </a:lnTo>
                  <a:lnTo>
                    <a:pt x="140474" y="31915"/>
                  </a:lnTo>
                  <a:lnTo>
                    <a:pt x="141249" y="31915"/>
                  </a:lnTo>
                  <a:lnTo>
                    <a:pt x="142024" y="31915"/>
                  </a:lnTo>
                  <a:lnTo>
                    <a:pt x="142024" y="32677"/>
                  </a:lnTo>
                  <a:lnTo>
                    <a:pt x="142811" y="32677"/>
                  </a:lnTo>
                  <a:lnTo>
                    <a:pt x="142024" y="32677"/>
                  </a:lnTo>
                  <a:lnTo>
                    <a:pt x="142811" y="32677"/>
                  </a:lnTo>
                  <a:lnTo>
                    <a:pt x="142811" y="31915"/>
                  </a:lnTo>
                  <a:lnTo>
                    <a:pt x="143586" y="32677"/>
                  </a:lnTo>
                  <a:lnTo>
                    <a:pt x="144360" y="32677"/>
                  </a:lnTo>
                  <a:lnTo>
                    <a:pt x="144360" y="33451"/>
                  </a:lnTo>
                  <a:lnTo>
                    <a:pt x="144360" y="32677"/>
                  </a:lnTo>
                  <a:lnTo>
                    <a:pt x="144360" y="33451"/>
                  </a:lnTo>
                  <a:lnTo>
                    <a:pt x="144360" y="32677"/>
                  </a:lnTo>
                  <a:lnTo>
                    <a:pt x="143586" y="32677"/>
                  </a:lnTo>
                  <a:lnTo>
                    <a:pt x="144360" y="32677"/>
                  </a:lnTo>
                  <a:lnTo>
                    <a:pt x="143586" y="32677"/>
                  </a:lnTo>
                  <a:lnTo>
                    <a:pt x="144360" y="32677"/>
                  </a:lnTo>
                  <a:lnTo>
                    <a:pt x="145148" y="32677"/>
                  </a:lnTo>
                  <a:lnTo>
                    <a:pt x="145148" y="33451"/>
                  </a:lnTo>
                  <a:lnTo>
                    <a:pt x="144360" y="33451"/>
                  </a:lnTo>
                  <a:lnTo>
                    <a:pt x="145148" y="33451"/>
                  </a:lnTo>
                  <a:lnTo>
                    <a:pt x="145148" y="32677"/>
                  </a:lnTo>
                  <a:lnTo>
                    <a:pt x="145923" y="32677"/>
                  </a:lnTo>
                  <a:lnTo>
                    <a:pt x="145923" y="33451"/>
                  </a:lnTo>
                  <a:lnTo>
                    <a:pt x="146697" y="33451"/>
                  </a:lnTo>
                  <a:lnTo>
                    <a:pt x="147472" y="33451"/>
                  </a:lnTo>
                  <a:lnTo>
                    <a:pt x="147472" y="33832"/>
                  </a:lnTo>
                  <a:lnTo>
                    <a:pt x="148259" y="33832"/>
                  </a:lnTo>
                  <a:lnTo>
                    <a:pt x="148259" y="34607"/>
                  </a:lnTo>
                  <a:lnTo>
                    <a:pt x="148259" y="35369"/>
                  </a:lnTo>
                  <a:lnTo>
                    <a:pt x="148259" y="36144"/>
                  </a:lnTo>
                  <a:lnTo>
                    <a:pt x="147472" y="36144"/>
                  </a:lnTo>
                  <a:lnTo>
                    <a:pt x="147472" y="36918"/>
                  </a:lnTo>
                  <a:lnTo>
                    <a:pt x="148259" y="36918"/>
                  </a:lnTo>
                  <a:lnTo>
                    <a:pt x="148259" y="37680"/>
                  </a:lnTo>
                  <a:lnTo>
                    <a:pt x="148259" y="38455"/>
                  </a:lnTo>
                  <a:lnTo>
                    <a:pt x="148259" y="37680"/>
                  </a:lnTo>
                  <a:lnTo>
                    <a:pt x="149034" y="37680"/>
                  </a:lnTo>
                  <a:lnTo>
                    <a:pt x="149034" y="38455"/>
                  </a:lnTo>
                  <a:lnTo>
                    <a:pt x="148259" y="39217"/>
                  </a:lnTo>
                  <a:lnTo>
                    <a:pt x="148259" y="39992"/>
                  </a:lnTo>
                  <a:lnTo>
                    <a:pt x="148259" y="40754"/>
                  </a:lnTo>
                  <a:lnTo>
                    <a:pt x="148259" y="41529"/>
                  </a:lnTo>
                  <a:lnTo>
                    <a:pt x="148259" y="42291"/>
                  </a:lnTo>
                  <a:lnTo>
                    <a:pt x="148259" y="41529"/>
                  </a:lnTo>
                  <a:lnTo>
                    <a:pt x="148259" y="42291"/>
                  </a:lnTo>
                  <a:lnTo>
                    <a:pt x="148259" y="41529"/>
                  </a:lnTo>
                  <a:lnTo>
                    <a:pt x="149034" y="41529"/>
                  </a:lnTo>
                  <a:lnTo>
                    <a:pt x="149034" y="42291"/>
                  </a:lnTo>
                  <a:lnTo>
                    <a:pt x="149034" y="43065"/>
                  </a:lnTo>
                  <a:lnTo>
                    <a:pt x="149034" y="43446"/>
                  </a:lnTo>
                  <a:lnTo>
                    <a:pt x="149034" y="43065"/>
                  </a:lnTo>
                  <a:lnTo>
                    <a:pt x="149034" y="43446"/>
                  </a:lnTo>
                  <a:lnTo>
                    <a:pt x="149428" y="43446"/>
                  </a:lnTo>
                  <a:lnTo>
                    <a:pt x="149034" y="43446"/>
                  </a:lnTo>
                  <a:lnTo>
                    <a:pt x="149034" y="44221"/>
                  </a:lnTo>
                  <a:lnTo>
                    <a:pt x="148259" y="44221"/>
                  </a:lnTo>
                  <a:lnTo>
                    <a:pt x="148259" y="43446"/>
                  </a:lnTo>
                  <a:lnTo>
                    <a:pt x="148259" y="44221"/>
                  </a:lnTo>
                  <a:lnTo>
                    <a:pt x="148259" y="44983"/>
                  </a:lnTo>
                  <a:lnTo>
                    <a:pt x="148259" y="44221"/>
                  </a:lnTo>
                  <a:lnTo>
                    <a:pt x="148259" y="44983"/>
                  </a:lnTo>
                  <a:lnTo>
                    <a:pt x="147472" y="45758"/>
                  </a:lnTo>
                  <a:lnTo>
                    <a:pt x="146697" y="45758"/>
                  </a:lnTo>
                  <a:lnTo>
                    <a:pt x="146697" y="46520"/>
                  </a:lnTo>
                  <a:lnTo>
                    <a:pt x="145923" y="46520"/>
                  </a:lnTo>
                  <a:lnTo>
                    <a:pt x="145923" y="47294"/>
                  </a:lnTo>
                  <a:lnTo>
                    <a:pt x="145148" y="47294"/>
                  </a:lnTo>
                  <a:lnTo>
                    <a:pt x="145148" y="48069"/>
                  </a:lnTo>
                  <a:lnTo>
                    <a:pt x="145148" y="48831"/>
                  </a:lnTo>
                  <a:lnTo>
                    <a:pt x="145148" y="49606"/>
                  </a:lnTo>
                  <a:lnTo>
                    <a:pt x="145148" y="48831"/>
                  </a:lnTo>
                  <a:lnTo>
                    <a:pt x="145148" y="49606"/>
                  </a:lnTo>
                  <a:lnTo>
                    <a:pt x="145923" y="49606"/>
                  </a:lnTo>
                  <a:lnTo>
                    <a:pt x="145148" y="49606"/>
                  </a:lnTo>
                  <a:lnTo>
                    <a:pt x="145923" y="49606"/>
                  </a:lnTo>
                  <a:lnTo>
                    <a:pt x="145923" y="50368"/>
                  </a:lnTo>
                  <a:lnTo>
                    <a:pt x="145148" y="50368"/>
                  </a:lnTo>
                  <a:lnTo>
                    <a:pt x="145923" y="50368"/>
                  </a:lnTo>
                  <a:lnTo>
                    <a:pt x="145148" y="50368"/>
                  </a:lnTo>
                  <a:lnTo>
                    <a:pt x="145148" y="51142"/>
                  </a:lnTo>
                  <a:lnTo>
                    <a:pt x="145923" y="51904"/>
                  </a:lnTo>
                  <a:lnTo>
                    <a:pt x="145923" y="52679"/>
                  </a:lnTo>
                  <a:lnTo>
                    <a:pt x="145923" y="51904"/>
                  </a:lnTo>
                  <a:lnTo>
                    <a:pt x="145923" y="52679"/>
                  </a:lnTo>
                  <a:lnTo>
                    <a:pt x="146697" y="52679"/>
                  </a:lnTo>
                  <a:lnTo>
                    <a:pt x="146697" y="53060"/>
                  </a:lnTo>
                  <a:lnTo>
                    <a:pt x="146697" y="53835"/>
                  </a:lnTo>
                  <a:lnTo>
                    <a:pt x="146697" y="54597"/>
                  </a:lnTo>
                  <a:lnTo>
                    <a:pt x="146697" y="55372"/>
                  </a:lnTo>
                  <a:lnTo>
                    <a:pt x="145923" y="55372"/>
                  </a:lnTo>
                  <a:lnTo>
                    <a:pt x="145923" y="56134"/>
                  </a:lnTo>
                  <a:lnTo>
                    <a:pt x="145148" y="56908"/>
                  </a:lnTo>
                  <a:lnTo>
                    <a:pt x="145148" y="57683"/>
                  </a:lnTo>
                  <a:lnTo>
                    <a:pt x="144360" y="58445"/>
                  </a:lnTo>
                  <a:lnTo>
                    <a:pt x="144360" y="59220"/>
                  </a:lnTo>
                  <a:lnTo>
                    <a:pt x="144360" y="59982"/>
                  </a:lnTo>
                  <a:lnTo>
                    <a:pt x="143586" y="60744"/>
                  </a:lnTo>
                  <a:lnTo>
                    <a:pt x="143586" y="61518"/>
                  </a:lnTo>
                  <a:lnTo>
                    <a:pt x="143586" y="62293"/>
                  </a:lnTo>
                  <a:lnTo>
                    <a:pt x="142811" y="62293"/>
                  </a:lnTo>
                  <a:lnTo>
                    <a:pt x="142024" y="62293"/>
                  </a:lnTo>
                  <a:lnTo>
                    <a:pt x="142024" y="62674"/>
                  </a:lnTo>
                  <a:lnTo>
                    <a:pt x="142024" y="62293"/>
                  </a:lnTo>
                  <a:lnTo>
                    <a:pt x="142811" y="62293"/>
                  </a:lnTo>
                  <a:lnTo>
                    <a:pt x="143586" y="62293"/>
                  </a:lnTo>
                  <a:lnTo>
                    <a:pt x="142811" y="62293"/>
                  </a:lnTo>
                  <a:lnTo>
                    <a:pt x="142811" y="62674"/>
                  </a:lnTo>
                  <a:lnTo>
                    <a:pt x="142811" y="63449"/>
                  </a:lnTo>
                  <a:lnTo>
                    <a:pt x="143586" y="63449"/>
                  </a:lnTo>
                  <a:lnTo>
                    <a:pt x="143586" y="64211"/>
                  </a:lnTo>
                  <a:lnTo>
                    <a:pt x="144360" y="64211"/>
                  </a:lnTo>
                  <a:lnTo>
                    <a:pt x="144360" y="63449"/>
                  </a:lnTo>
                  <a:lnTo>
                    <a:pt x="145148" y="63449"/>
                  </a:lnTo>
                  <a:lnTo>
                    <a:pt x="144360" y="63449"/>
                  </a:lnTo>
                  <a:lnTo>
                    <a:pt x="145148" y="63449"/>
                  </a:lnTo>
                  <a:lnTo>
                    <a:pt x="145148" y="64211"/>
                  </a:lnTo>
                  <a:lnTo>
                    <a:pt x="145148" y="64985"/>
                  </a:lnTo>
                  <a:lnTo>
                    <a:pt x="144360" y="64985"/>
                  </a:lnTo>
                  <a:lnTo>
                    <a:pt x="144360" y="65747"/>
                  </a:lnTo>
                  <a:lnTo>
                    <a:pt x="143586" y="65747"/>
                  </a:lnTo>
                  <a:lnTo>
                    <a:pt x="143586" y="66522"/>
                  </a:lnTo>
                  <a:lnTo>
                    <a:pt x="144360" y="66522"/>
                  </a:lnTo>
                  <a:lnTo>
                    <a:pt x="145148" y="66522"/>
                  </a:lnTo>
                  <a:lnTo>
                    <a:pt x="145148" y="67284"/>
                  </a:lnTo>
                  <a:lnTo>
                    <a:pt x="145923" y="67284"/>
                  </a:lnTo>
                  <a:lnTo>
                    <a:pt x="145923" y="68059"/>
                  </a:lnTo>
                  <a:lnTo>
                    <a:pt x="145923" y="68834"/>
                  </a:lnTo>
                  <a:lnTo>
                    <a:pt x="145923" y="69596"/>
                  </a:lnTo>
                  <a:lnTo>
                    <a:pt x="146697" y="69596"/>
                  </a:lnTo>
                  <a:lnTo>
                    <a:pt x="146697" y="70358"/>
                  </a:lnTo>
                  <a:lnTo>
                    <a:pt x="146697" y="71132"/>
                  </a:lnTo>
                  <a:lnTo>
                    <a:pt x="146697" y="71907"/>
                  </a:lnTo>
                  <a:lnTo>
                    <a:pt x="146697" y="72288"/>
                  </a:lnTo>
                  <a:lnTo>
                    <a:pt x="146697" y="71907"/>
                  </a:lnTo>
                  <a:lnTo>
                    <a:pt x="146697" y="72288"/>
                  </a:lnTo>
                  <a:lnTo>
                    <a:pt x="147472" y="72288"/>
                  </a:lnTo>
                  <a:lnTo>
                    <a:pt x="147472" y="73050"/>
                  </a:lnTo>
                  <a:lnTo>
                    <a:pt x="148259" y="73050"/>
                  </a:lnTo>
                  <a:lnTo>
                    <a:pt x="148259" y="73825"/>
                  </a:lnTo>
                  <a:lnTo>
                    <a:pt x="148259" y="74599"/>
                  </a:lnTo>
                  <a:lnTo>
                    <a:pt x="148259" y="73825"/>
                  </a:lnTo>
                  <a:lnTo>
                    <a:pt x="148259" y="74599"/>
                  </a:lnTo>
                  <a:lnTo>
                    <a:pt x="147472" y="74599"/>
                  </a:lnTo>
                  <a:lnTo>
                    <a:pt x="147472" y="75361"/>
                  </a:lnTo>
                  <a:lnTo>
                    <a:pt x="147472" y="76136"/>
                  </a:lnTo>
                  <a:lnTo>
                    <a:pt x="147472" y="76898"/>
                  </a:lnTo>
                  <a:lnTo>
                    <a:pt x="146697" y="76898"/>
                  </a:lnTo>
                  <a:lnTo>
                    <a:pt x="146697" y="77673"/>
                  </a:lnTo>
                  <a:lnTo>
                    <a:pt x="145923" y="77673"/>
                  </a:lnTo>
                  <a:lnTo>
                    <a:pt x="145148" y="78435"/>
                  </a:lnTo>
                  <a:lnTo>
                    <a:pt x="145148" y="79209"/>
                  </a:lnTo>
                  <a:lnTo>
                    <a:pt x="145148" y="79971"/>
                  </a:lnTo>
                  <a:lnTo>
                    <a:pt x="145148" y="80746"/>
                  </a:lnTo>
                  <a:lnTo>
                    <a:pt x="144360" y="80746"/>
                  </a:lnTo>
                  <a:lnTo>
                    <a:pt x="143586" y="79971"/>
                  </a:lnTo>
                  <a:lnTo>
                    <a:pt x="142811" y="80746"/>
                  </a:lnTo>
                  <a:lnTo>
                    <a:pt x="143586" y="81508"/>
                  </a:lnTo>
                  <a:lnTo>
                    <a:pt x="143586" y="81902"/>
                  </a:lnTo>
                  <a:lnTo>
                    <a:pt x="143586" y="82664"/>
                  </a:lnTo>
                  <a:lnTo>
                    <a:pt x="142811" y="82664"/>
                  </a:lnTo>
                  <a:lnTo>
                    <a:pt x="142811" y="81902"/>
                  </a:lnTo>
                  <a:lnTo>
                    <a:pt x="142024" y="82664"/>
                  </a:lnTo>
                  <a:lnTo>
                    <a:pt x="142024" y="83439"/>
                  </a:lnTo>
                  <a:lnTo>
                    <a:pt x="142024" y="84213"/>
                  </a:lnTo>
                  <a:lnTo>
                    <a:pt x="141249" y="83439"/>
                  </a:lnTo>
                  <a:lnTo>
                    <a:pt x="140474" y="84213"/>
                  </a:lnTo>
                  <a:lnTo>
                    <a:pt x="141249" y="84213"/>
                  </a:lnTo>
                  <a:lnTo>
                    <a:pt x="141249" y="84975"/>
                  </a:lnTo>
                  <a:lnTo>
                    <a:pt x="140474" y="84975"/>
                  </a:lnTo>
                  <a:lnTo>
                    <a:pt x="139700" y="84975"/>
                  </a:lnTo>
                  <a:lnTo>
                    <a:pt x="139306" y="85750"/>
                  </a:lnTo>
                  <a:lnTo>
                    <a:pt x="138531" y="85750"/>
                  </a:lnTo>
                  <a:lnTo>
                    <a:pt x="138531" y="86512"/>
                  </a:lnTo>
                  <a:lnTo>
                    <a:pt x="139306" y="86512"/>
                  </a:lnTo>
                  <a:lnTo>
                    <a:pt x="139700" y="86512"/>
                  </a:lnTo>
                  <a:lnTo>
                    <a:pt x="139700" y="87287"/>
                  </a:lnTo>
                  <a:lnTo>
                    <a:pt x="139700" y="88049"/>
                  </a:lnTo>
                  <a:lnTo>
                    <a:pt x="139306" y="88049"/>
                  </a:lnTo>
                  <a:lnTo>
                    <a:pt x="139306" y="87287"/>
                  </a:lnTo>
                  <a:lnTo>
                    <a:pt x="138531" y="87287"/>
                  </a:lnTo>
                  <a:lnTo>
                    <a:pt x="138531" y="88049"/>
                  </a:lnTo>
                  <a:lnTo>
                    <a:pt x="139306" y="88823"/>
                  </a:lnTo>
                  <a:lnTo>
                    <a:pt x="139306" y="89598"/>
                  </a:lnTo>
                  <a:lnTo>
                    <a:pt x="139306" y="90360"/>
                  </a:lnTo>
                  <a:lnTo>
                    <a:pt x="138531" y="90360"/>
                  </a:lnTo>
                  <a:lnTo>
                    <a:pt x="137744" y="90360"/>
                  </a:lnTo>
                  <a:lnTo>
                    <a:pt x="136969" y="90360"/>
                  </a:lnTo>
                  <a:lnTo>
                    <a:pt x="136969" y="91122"/>
                  </a:lnTo>
                  <a:lnTo>
                    <a:pt x="136969" y="91516"/>
                  </a:lnTo>
                  <a:lnTo>
                    <a:pt x="136969" y="92278"/>
                  </a:lnTo>
                  <a:lnTo>
                    <a:pt x="136194" y="92278"/>
                  </a:lnTo>
                  <a:lnTo>
                    <a:pt x="136194" y="93052"/>
                  </a:lnTo>
                  <a:lnTo>
                    <a:pt x="136194" y="92278"/>
                  </a:lnTo>
                  <a:lnTo>
                    <a:pt x="135420" y="92278"/>
                  </a:lnTo>
                  <a:lnTo>
                    <a:pt x="134632" y="91516"/>
                  </a:lnTo>
                  <a:lnTo>
                    <a:pt x="133858" y="92278"/>
                  </a:lnTo>
                  <a:lnTo>
                    <a:pt x="133083" y="92278"/>
                  </a:lnTo>
                  <a:lnTo>
                    <a:pt x="133858" y="92278"/>
                  </a:lnTo>
                  <a:lnTo>
                    <a:pt x="133083" y="93052"/>
                  </a:lnTo>
                  <a:lnTo>
                    <a:pt x="133083" y="92278"/>
                  </a:lnTo>
                  <a:lnTo>
                    <a:pt x="133083" y="93052"/>
                  </a:lnTo>
                  <a:lnTo>
                    <a:pt x="132295" y="92278"/>
                  </a:lnTo>
                  <a:lnTo>
                    <a:pt x="131521" y="92278"/>
                  </a:lnTo>
                  <a:lnTo>
                    <a:pt x="132295" y="92278"/>
                  </a:lnTo>
                  <a:lnTo>
                    <a:pt x="131521" y="92278"/>
                  </a:lnTo>
                  <a:lnTo>
                    <a:pt x="131521" y="91516"/>
                  </a:lnTo>
                  <a:lnTo>
                    <a:pt x="131521" y="91122"/>
                  </a:lnTo>
                  <a:lnTo>
                    <a:pt x="129578" y="91122"/>
                  </a:lnTo>
                  <a:lnTo>
                    <a:pt x="130746" y="91122"/>
                  </a:lnTo>
                  <a:lnTo>
                    <a:pt x="128803" y="91122"/>
                  </a:lnTo>
                  <a:lnTo>
                    <a:pt x="128803" y="91516"/>
                  </a:lnTo>
                  <a:lnTo>
                    <a:pt x="128016" y="91516"/>
                  </a:lnTo>
                  <a:lnTo>
                    <a:pt x="128016" y="91122"/>
                  </a:lnTo>
                  <a:lnTo>
                    <a:pt x="128016" y="91516"/>
                  </a:lnTo>
                  <a:lnTo>
                    <a:pt x="127241" y="91516"/>
                  </a:lnTo>
                  <a:lnTo>
                    <a:pt x="127241" y="92278"/>
                  </a:lnTo>
                  <a:lnTo>
                    <a:pt x="127241" y="93052"/>
                  </a:lnTo>
                  <a:lnTo>
                    <a:pt x="127241" y="92278"/>
                  </a:lnTo>
                  <a:lnTo>
                    <a:pt x="126466" y="93052"/>
                  </a:lnTo>
                  <a:lnTo>
                    <a:pt x="126466" y="93814"/>
                  </a:lnTo>
                  <a:lnTo>
                    <a:pt x="125691" y="93814"/>
                  </a:lnTo>
                  <a:lnTo>
                    <a:pt x="125691" y="94589"/>
                  </a:lnTo>
                  <a:lnTo>
                    <a:pt x="124904" y="95364"/>
                  </a:lnTo>
                  <a:lnTo>
                    <a:pt x="124129" y="95364"/>
                  </a:lnTo>
                  <a:lnTo>
                    <a:pt x="124129" y="96126"/>
                  </a:lnTo>
                  <a:lnTo>
                    <a:pt x="123355" y="96901"/>
                  </a:lnTo>
                  <a:lnTo>
                    <a:pt x="122567" y="96901"/>
                  </a:lnTo>
                  <a:lnTo>
                    <a:pt x="121793" y="96901"/>
                  </a:lnTo>
                  <a:lnTo>
                    <a:pt x="121018" y="96901"/>
                  </a:lnTo>
                  <a:lnTo>
                    <a:pt x="121018" y="97663"/>
                  </a:lnTo>
                  <a:lnTo>
                    <a:pt x="121793" y="96901"/>
                  </a:lnTo>
                  <a:lnTo>
                    <a:pt x="121793" y="97663"/>
                  </a:lnTo>
                  <a:lnTo>
                    <a:pt x="121018" y="97663"/>
                  </a:lnTo>
                  <a:lnTo>
                    <a:pt x="121793" y="98437"/>
                  </a:lnTo>
                  <a:lnTo>
                    <a:pt x="121793" y="99199"/>
                  </a:lnTo>
                  <a:lnTo>
                    <a:pt x="122567" y="99199"/>
                  </a:lnTo>
                  <a:lnTo>
                    <a:pt x="122567" y="99974"/>
                  </a:lnTo>
                  <a:lnTo>
                    <a:pt x="122567" y="100355"/>
                  </a:lnTo>
                  <a:lnTo>
                    <a:pt x="121793" y="100355"/>
                  </a:lnTo>
                  <a:lnTo>
                    <a:pt x="121793" y="99974"/>
                  </a:lnTo>
                  <a:lnTo>
                    <a:pt x="121018" y="99199"/>
                  </a:lnTo>
                  <a:lnTo>
                    <a:pt x="120624" y="99199"/>
                  </a:lnTo>
                  <a:lnTo>
                    <a:pt x="120624" y="99974"/>
                  </a:lnTo>
                  <a:lnTo>
                    <a:pt x="120624" y="99199"/>
                  </a:lnTo>
                  <a:lnTo>
                    <a:pt x="120624" y="99974"/>
                  </a:lnTo>
                  <a:lnTo>
                    <a:pt x="120624" y="100355"/>
                  </a:lnTo>
                  <a:lnTo>
                    <a:pt x="120624" y="101130"/>
                  </a:lnTo>
                  <a:lnTo>
                    <a:pt x="120624" y="101892"/>
                  </a:lnTo>
                  <a:lnTo>
                    <a:pt x="119849" y="102666"/>
                  </a:lnTo>
                  <a:lnTo>
                    <a:pt x="119849" y="101892"/>
                  </a:lnTo>
                  <a:lnTo>
                    <a:pt x="119849" y="101130"/>
                  </a:lnTo>
                  <a:lnTo>
                    <a:pt x="119075" y="101130"/>
                  </a:lnTo>
                  <a:lnTo>
                    <a:pt x="118287" y="101892"/>
                  </a:lnTo>
                  <a:lnTo>
                    <a:pt x="118287" y="102666"/>
                  </a:lnTo>
                  <a:lnTo>
                    <a:pt x="117513" y="102666"/>
                  </a:lnTo>
                  <a:lnTo>
                    <a:pt x="116738" y="101892"/>
                  </a:lnTo>
                  <a:lnTo>
                    <a:pt x="116738" y="102666"/>
                  </a:lnTo>
                  <a:lnTo>
                    <a:pt x="115951" y="102666"/>
                  </a:lnTo>
                  <a:lnTo>
                    <a:pt x="115951" y="103428"/>
                  </a:lnTo>
                  <a:lnTo>
                    <a:pt x="115176" y="103428"/>
                  </a:lnTo>
                  <a:lnTo>
                    <a:pt x="114401" y="103428"/>
                  </a:lnTo>
                  <a:lnTo>
                    <a:pt x="114401" y="102666"/>
                  </a:lnTo>
                  <a:lnTo>
                    <a:pt x="114401" y="101892"/>
                  </a:lnTo>
                  <a:lnTo>
                    <a:pt x="113626" y="101892"/>
                  </a:lnTo>
                  <a:lnTo>
                    <a:pt x="112839" y="101892"/>
                  </a:lnTo>
                  <a:lnTo>
                    <a:pt x="112839" y="102666"/>
                  </a:lnTo>
                  <a:lnTo>
                    <a:pt x="112839" y="103428"/>
                  </a:lnTo>
                  <a:lnTo>
                    <a:pt x="112839" y="104203"/>
                  </a:lnTo>
                  <a:lnTo>
                    <a:pt x="113626" y="104203"/>
                  </a:lnTo>
                  <a:lnTo>
                    <a:pt x="112839" y="104203"/>
                  </a:lnTo>
                  <a:lnTo>
                    <a:pt x="112839" y="104978"/>
                  </a:lnTo>
                  <a:lnTo>
                    <a:pt x="112064" y="104978"/>
                  </a:lnTo>
                  <a:lnTo>
                    <a:pt x="112064" y="105740"/>
                  </a:lnTo>
                  <a:lnTo>
                    <a:pt x="112839" y="105740"/>
                  </a:lnTo>
                  <a:lnTo>
                    <a:pt x="113626" y="105740"/>
                  </a:lnTo>
                  <a:lnTo>
                    <a:pt x="113626" y="106514"/>
                  </a:lnTo>
                  <a:lnTo>
                    <a:pt x="113626" y="107276"/>
                  </a:lnTo>
                  <a:lnTo>
                    <a:pt x="113626" y="108051"/>
                  </a:lnTo>
                  <a:lnTo>
                    <a:pt x="112839" y="108813"/>
                  </a:lnTo>
                  <a:lnTo>
                    <a:pt x="112839" y="109588"/>
                  </a:lnTo>
                  <a:lnTo>
                    <a:pt x="113626" y="109588"/>
                  </a:lnTo>
                  <a:lnTo>
                    <a:pt x="113626" y="109969"/>
                  </a:lnTo>
                  <a:lnTo>
                    <a:pt x="113626" y="110744"/>
                  </a:lnTo>
                  <a:lnTo>
                    <a:pt x="113626" y="111506"/>
                  </a:lnTo>
                  <a:lnTo>
                    <a:pt x="113626" y="112280"/>
                  </a:lnTo>
                  <a:lnTo>
                    <a:pt x="112839" y="113042"/>
                  </a:lnTo>
                  <a:lnTo>
                    <a:pt x="112064" y="113817"/>
                  </a:lnTo>
                  <a:lnTo>
                    <a:pt x="112064" y="114579"/>
                  </a:lnTo>
                  <a:lnTo>
                    <a:pt x="111290" y="114579"/>
                  </a:lnTo>
                  <a:lnTo>
                    <a:pt x="111290" y="115354"/>
                  </a:lnTo>
                  <a:lnTo>
                    <a:pt x="111290" y="114579"/>
                  </a:lnTo>
                  <a:lnTo>
                    <a:pt x="112064" y="115354"/>
                  </a:lnTo>
                  <a:lnTo>
                    <a:pt x="112064" y="116128"/>
                  </a:lnTo>
                  <a:lnTo>
                    <a:pt x="112839" y="116128"/>
                  </a:lnTo>
                  <a:lnTo>
                    <a:pt x="113626" y="116128"/>
                  </a:lnTo>
                  <a:lnTo>
                    <a:pt x="113626" y="116890"/>
                  </a:lnTo>
                  <a:lnTo>
                    <a:pt x="113626" y="117665"/>
                  </a:lnTo>
                  <a:lnTo>
                    <a:pt x="113626" y="118427"/>
                  </a:lnTo>
                  <a:lnTo>
                    <a:pt x="114401" y="118427"/>
                  </a:lnTo>
                  <a:lnTo>
                    <a:pt x="114401" y="119202"/>
                  </a:lnTo>
                  <a:lnTo>
                    <a:pt x="115176" y="119202"/>
                  </a:lnTo>
                  <a:lnTo>
                    <a:pt x="115176" y="119583"/>
                  </a:lnTo>
                  <a:lnTo>
                    <a:pt x="115176" y="120345"/>
                  </a:lnTo>
                  <a:lnTo>
                    <a:pt x="115176" y="121119"/>
                  </a:lnTo>
                  <a:lnTo>
                    <a:pt x="115176" y="120345"/>
                  </a:lnTo>
                  <a:lnTo>
                    <a:pt x="115951" y="119583"/>
                  </a:lnTo>
                  <a:lnTo>
                    <a:pt x="115176" y="119583"/>
                  </a:lnTo>
                  <a:lnTo>
                    <a:pt x="115176" y="119202"/>
                  </a:lnTo>
                  <a:lnTo>
                    <a:pt x="114401" y="118427"/>
                  </a:lnTo>
                  <a:lnTo>
                    <a:pt x="114401" y="117665"/>
                  </a:lnTo>
                  <a:lnTo>
                    <a:pt x="113626" y="117665"/>
                  </a:lnTo>
                  <a:lnTo>
                    <a:pt x="113626" y="116890"/>
                  </a:lnTo>
                  <a:lnTo>
                    <a:pt x="113626" y="116128"/>
                  </a:lnTo>
                  <a:lnTo>
                    <a:pt x="112839" y="116128"/>
                  </a:lnTo>
                  <a:lnTo>
                    <a:pt x="112064" y="116128"/>
                  </a:lnTo>
                  <a:lnTo>
                    <a:pt x="112064" y="115354"/>
                  </a:lnTo>
                  <a:lnTo>
                    <a:pt x="111290" y="114579"/>
                  </a:lnTo>
                  <a:lnTo>
                    <a:pt x="112064" y="114579"/>
                  </a:lnTo>
                  <a:lnTo>
                    <a:pt x="112064" y="113817"/>
                  </a:lnTo>
                  <a:lnTo>
                    <a:pt x="112064" y="113042"/>
                  </a:lnTo>
                  <a:lnTo>
                    <a:pt x="112839" y="113042"/>
                  </a:lnTo>
                  <a:lnTo>
                    <a:pt x="113626" y="112280"/>
                  </a:lnTo>
                  <a:lnTo>
                    <a:pt x="113626" y="111506"/>
                  </a:lnTo>
                  <a:lnTo>
                    <a:pt x="113626" y="110744"/>
                  </a:lnTo>
                  <a:lnTo>
                    <a:pt x="113626" y="105740"/>
                  </a:lnTo>
                  <a:lnTo>
                    <a:pt x="113626" y="106514"/>
                  </a:lnTo>
                  <a:lnTo>
                    <a:pt x="113626" y="105740"/>
                  </a:lnTo>
                  <a:lnTo>
                    <a:pt x="112839" y="105740"/>
                  </a:lnTo>
                  <a:lnTo>
                    <a:pt x="113626" y="105740"/>
                  </a:lnTo>
                  <a:lnTo>
                    <a:pt x="112839" y="105740"/>
                  </a:lnTo>
                  <a:lnTo>
                    <a:pt x="112839" y="104978"/>
                  </a:lnTo>
                  <a:lnTo>
                    <a:pt x="113626" y="104978"/>
                  </a:lnTo>
                  <a:lnTo>
                    <a:pt x="113626" y="104203"/>
                  </a:lnTo>
                  <a:lnTo>
                    <a:pt x="112839" y="104203"/>
                  </a:lnTo>
                  <a:lnTo>
                    <a:pt x="112839" y="103428"/>
                  </a:lnTo>
                  <a:lnTo>
                    <a:pt x="112839" y="102666"/>
                  </a:lnTo>
                  <a:lnTo>
                    <a:pt x="112839" y="101892"/>
                  </a:lnTo>
                  <a:lnTo>
                    <a:pt x="113626" y="101892"/>
                  </a:lnTo>
                  <a:lnTo>
                    <a:pt x="114401" y="101892"/>
                  </a:lnTo>
                  <a:lnTo>
                    <a:pt x="114401" y="102666"/>
                  </a:lnTo>
                  <a:lnTo>
                    <a:pt x="114401" y="103428"/>
                  </a:lnTo>
                  <a:lnTo>
                    <a:pt x="115176" y="103428"/>
                  </a:lnTo>
                  <a:lnTo>
                    <a:pt x="115951" y="103428"/>
                  </a:lnTo>
                  <a:lnTo>
                    <a:pt x="115951" y="102666"/>
                  </a:lnTo>
                  <a:lnTo>
                    <a:pt x="116738" y="102666"/>
                  </a:lnTo>
                  <a:lnTo>
                    <a:pt x="117513" y="102666"/>
                  </a:lnTo>
                  <a:lnTo>
                    <a:pt x="118287" y="102666"/>
                  </a:lnTo>
                  <a:lnTo>
                    <a:pt x="119075" y="101892"/>
                  </a:lnTo>
                  <a:lnTo>
                    <a:pt x="119075" y="101130"/>
                  </a:lnTo>
                  <a:lnTo>
                    <a:pt x="119849" y="101130"/>
                  </a:lnTo>
                  <a:lnTo>
                    <a:pt x="119849" y="101892"/>
                  </a:lnTo>
                  <a:lnTo>
                    <a:pt x="119849" y="102666"/>
                  </a:lnTo>
                  <a:lnTo>
                    <a:pt x="120624" y="101892"/>
                  </a:lnTo>
                  <a:lnTo>
                    <a:pt x="120624" y="101130"/>
                  </a:lnTo>
                  <a:lnTo>
                    <a:pt x="121018" y="100355"/>
                  </a:lnTo>
                  <a:lnTo>
                    <a:pt x="120624" y="100355"/>
                  </a:lnTo>
                  <a:lnTo>
                    <a:pt x="120624" y="99974"/>
                  </a:lnTo>
                  <a:lnTo>
                    <a:pt x="120624" y="99199"/>
                  </a:lnTo>
                  <a:lnTo>
                    <a:pt x="121018" y="99199"/>
                  </a:lnTo>
                  <a:lnTo>
                    <a:pt x="121018" y="99974"/>
                  </a:lnTo>
                  <a:lnTo>
                    <a:pt x="121793" y="99974"/>
                  </a:lnTo>
                  <a:lnTo>
                    <a:pt x="121793" y="100355"/>
                  </a:lnTo>
                  <a:lnTo>
                    <a:pt x="122567" y="100355"/>
                  </a:lnTo>
                  <a:lnTo>
                    <a:pt x="122567" y="99974"/>
                  </a:lnTo>
                  <a:lnTo>
                    <a:pt x="122567" y="99199"/>
                  </a:lnTo>
                  <a:lnTo>
                    <a:pt x="122567" y="98437"/>
                  </a:lnTo>
                  <a:lnTo>
                    <a:pt x="121793" y="98437"/>
                  </a:lnTo>
                  <a:lnTo>
                    <a:pt x="121793" y="97663"/>
                  </a:lnTo>
                  <a:lnTo>
                    <a:pt x="121793" y="96901"/>
                  </a:lnTo>
                  <a:lnTo>
                    <a:pt x="122567" y="96901"/>
                  </a:lnTo>
                  <a:lnTo>
                    <a:pt x="123355" y="96901"/>
                  </a:lnTo>
                  <a:lnTo>
                    <a:pt x="124129" y="96126"/>
                  </a:lnTo>
                  <a:lnTo>
                    <a:pt x="124904" y="96126"/>
                  </a:lnTo>
                  <a:lnTo>
                    <a:pt x="124904" y="95364"/>
                  </a:lnTo>
                  <a:lnTo>
                    <a:pt x="124904" y="96126"/>
                  </a:lnTo>
                  <a:lnTo>
                    <a:pt x="124904" y="95364"/>
                  </a:lnTo>
                  <a:lnTo>
                    <a:pt x="125691" y="95364"/>
                  </a:lnTo>
                  <a:lnTo>
                    <a:pt x="125691" y="94589"/>
                  </a:lnTo>
                  <a:lnTo>
                    <a:pt x="125691" y="95364"/>
                  </a:lnTo>
                  <a:lnTo>
                    <a:pt x="125691" y="94589"/>
                  </a:lnTo>
                  <a:lnTo>
                    <a:pt x="126466" y="93814"/>
                  </a:lnTo>
                  <a:lnTo>
                    <a:pt x="127241" y="93052"/>
                  </a:lnTo>
                  <a:lnTo>
                    <a:pt x="127241" y="92278"/>
                  </a:lnTo>
                  <a:lnTo>
                    <a:pt x="127241" y="91516"/>
                  </a:lnTo>
                  <a:lnTo>
                    <a:pt x="128016" y="91516"/>
                  </a:lnTo>
                  <a:lnTo>
                    <a:pt x="128803" y="91516"/>
                  </a:lnTo>
                  <a:lnTo>
                    <a:pt x="128803" y="91122"/>
                  </a:lnTo>
                  <a:lnTo>
                    <a:pt x="129578" y="91122"/>
                  </a:lnTo>
                  <a:lnTo>
                    <a:pt x="130352" y="91122"/>
                  </a:lnTo>
                  <a:lnTo>
                    <a:pt x="130746" y="91122"/>
                  </a:lnTo>
                  <a:lnTo>
                    <a:pt x="131521" y="91516"/>
                  </a:lnTo>
                  <a:lnTo>
                    <a:pt x="131521" y="92278"/>
                  </a:lnTo>
                  <a:lnTo>
                    <a:pt x="132295" y="92278"/>
                  </a:lnTo>
                  <a:lnTo>
                    <a:pt x="132295" y="93052"/>
                  </a:lnTo>
                  <a:lnTo>
                    <a:pt x="133083" y="93052"/>
                  </a:lnTo>
                  <a:lnTo>
                    <a:pt x="133858" y="93052"/>
                  </a:lnTo>
                  <a:lnTo>
                    <a:pt x="133858" y="92278"/>
                  </a:lnTo>
                  <a:lnTo>
                    <a:pt x="134632" y="92278"/>
                  </a:lnTo>
                  <a:lnTo>
                    <a:pt x="134632" y="91516"/>
                  </a:lnTo>
                  <a:lnTo>
                    <a:pt x="134632" y="92278"/>
                  </a:lnTo>
                  <a:lnTo>
                    <a:pt x="135420" y="92278"/>
                  </a:lnTo>
                  <a:lnTo>
                    <a:pt x="136194" y="93052"/>
                  </a:lnTo>
                  <a:lnTo>
                    <a:pt x="136969" y="93052"/>
                  </a:lnTo>
                  <a:lnTo>
                    <a:pt x="136969" y="92278"/>
                  </a:lnTo>
                  <a:lnTo>
                    <a:pt x="136969" y="91516"/>
                  </a:lnTo>
                  <a:lnTo>
                    <a:pt x="136969" y="91122"/>
                  </a:lnTo>
                  <a:lnTo>
                    <a:pt x="136969" y="90360"/>
                  </a:lnTo>
                  <a:lnTo>
                    <a:pt x="137744" y="90360"/>
                  </a:lnTo>
                  <a:lnTo>
                    <a:pt x="138531" y="90360"/>
                  </a:lnTo>
                  <a:lnTo>
                    <a:pt x="139306" y="90360"/>
                  </a:lnTo>
                  <a:lnTo>
                    <a:pt x="139306" y="89598"/>
                  </a:lnTo>
                  <a:lnTo>
                    <a:pt x="139306" y="88823"/>
                  </a:lnTo>
                  <a:lnTo>
                    <a:pt x="138531" y="88049"/>
                  </a:lnTo>
                  <a:lnTo>
                    <a:pt x="138531" y="87287"/>
                  </a:lnTo>
                  <a:lnTo>
                    <a:pt x="139306" y="87287"/>
                  </a:lnTo>
                  <a:lnTo>
                    <a:pt x="139306" y="88049"/>
                  </a:lnTo>
                  <a:lnTo>
                    <a:pt x="139700" y="88049"/>
                  </a:lnTo>
                  <a:lnTo>
                    <a:pt x="139700" y="87287"/>
                  </a:lnTo>
                  <a:lnTo>
                    <a:pt x="139700" y="86512"/>
                  </a:lnTo>
                  <a:lnTo>
                    <a:pt x="139306" y="86512"/>
                  </a:lnTo>
                  <a:lnTo>
                    <a:pt x="138531" y="86512"/>
                  </a:lnTo>
                  <a:lnTo>
                    <a:pt x="138531" y="85750"/>
                  </a:lnTo>
                  <a:lnTo>
                    <a:pt x="139306" y="85750"/>
                  </a:lnTo>
                  <a:lnTo>
                    <a:pt x="139700" y="85750"/>
                  </a:lnTo>
                  <a:lnTo>
                    <a:pt x="139700" y="84975"/>
                  </a:lnTo>
                  <a:lnTo>
                    <a:pt x="140474" y="84975"/>
                  </a:lnTo>
                  <a:lnTo>
                    <a:pt x="141249" y="84975"/>
                  </a:lnTo>
                  <a:lnTo>
                    <a:pt x="141249" y="84213"/>
                  </a:lnTo>
                  <a:lnTo>
                    <a:pt x="141249" y="83439"/>
                  </a:lnTo>
                  <a:lnTo>
                    <a:pt x="141249" y="84213"/>
                  </a:lnTo>
                  <a:lnTo>
                    <a:pt x="142024" y="84213"/>
                  </a:lnTo>
                  <a:lnTo>
                    <a:pt x="142024" y="83439"/>
                  </a:lnTo>
                  <a:lnTo>
                    <a:pt x="142024" y="82664"/>
                  </a:lnTo>
                  <a:lnTo>
                    <a:pt x="142811" y="82664"/>
                  </a:lnTo>
                  <a:lnTo>
                    <a:pt x="143586" y="82664"/>
                  </a:lnTo>
                  <a:lnTo>
                    <a:pt x="143586" y="81902"/>
                  </a:lnTo>
                  <a:lnTo>
                    <a:pt x="143586" y="81508"/>
                  </a:lnTo>
                  <a:lnTo>
                    <a:pt x="143586" y="80746"/>
                  </a:lnTo>
                  <a:lnTo>
                    <a:pt x="143586" y="79971"/>
                  </a:lnTo>
                  <a:lnTo>
                    <a:pt x="143586" y="80746"/>
                  </a:lnTo>
                  <a:lnTo>
                    <a:pt x="144360" y="80746"/>
                  </a:lnTo>
                  <a:lnTo>
                    <a:pt x="145148" y="80746"/>
                  </a:lnTo>
                  <a:lnTo>
                    <a:pt x="145148" y="79971"/>
                  </a:lnTo>
                  <a:lnTo>
                    <a:pt x="145148" y="79209"/>
                  </a:lnTo>
                  <a:lnTo>
                    <a:pt x="145148" y="78435"/>
                  </a:lnTo>
                  <a:lnTo>
                    <a:pt x="145148" y="79209"/>
                  </a:lnTo>
                  <a:lnTo>
                    <a:pt x="145148" y="78435"/>
                  </a:lnTo>
                  <a:lnTo>
                    <a:pt x="145923" y="78435"/>
                  </a:lnTo>
                  <a:lnTo>
                    <a:pt x="145923" y="77673"/>
                  </a:lnTo>
                  <a:lnTo>
                    <a:pt x="146697" y="77673"/>
                  </a:lnTo>
                  <a:lnTo>
                    <a:pt x="146697" y="76898"/>
                  </a:lnTo>
                  <a:lnTo>
                    <a:pt x="147472" y="76898"/>
                  </a:lnTo>
                  <a:lnTo>
                    <a:pt x="147472" y="76136"/>
                  </a:lnTo>
                  <a:lnTo>
                    <a:pt x="148259" y="75361"/>
                  </a:lnTo>
                  <a:lnTo>
                    <a:pt x="148259" y="74599"/>
                  </a:lnTo>
                  <a:lnTo>
                    <a:pt x="148259" y="73825"/>
                  </a:lnTo>
                  <a:lnTo>
                    <a:pt x="148259" y="73050"/>
                  </a:lnTo>
                  <a:lnTo>
                    <a:pt x="148259" y="72288"/>
                  </a:lnTo>
                  <a:lnTo>
                    <a:pt x="147472" y="72288"/>
                  </a:lnTo>
                  <a:lnTo>
                    <a:pt x="146697" y="71907"/>
                  </a:lnTo>
                  <a:lnTo>
                    <a:pt x="146697" y="71132"/>
                  </a:lnTo>
                  <a:lnTo>
                    <a:pt x="147472" y="71132"/>
                  </a:lnTo>
                  <a:lnTo>
                    <a:pt x="146697" y="71132"/>
                  </a:lnTo>
                  <a:lnTo>
                    <a:pt x="146697" y="70358"/>
                  </a:lnTo>
                  <a:lnTo>
                    <a:pt x="146697" y="69596"/>
                  </a:lnTo>
                  <a:lnTo>
                    <a:pt x="146697" y="68834"/>
                  </a:lnTo>
                  <a:lnTo>
                    <a:pt x="145923" y="68834"/>
                  </a:lnTo>
                  <a:lnTo>
                    <a:pt x="145923" y="68059"/>
                  </a:lnTo>
                  <a:lnTo>
                    <a:pt x="145923" y="67284"/>
                  </a:lnTo>
                  <a:lnTo>
                    <a:pt x="146697" y="67284"/>
                  </a:lnTo>
                  <a:lnTo>
                    <a:pt x="145923" y="67284"/>
                  </a:lnTo>
                  <a:lnTo>
                    <a:pt x="146697" y="67284"/>
                  </a:lnTo>
                  <a:lnTo>
                    <a:pt x="145923" y="67284"/>
                  </a:lnTo>
                  <a:lnTo>
                    <a:pt x="145923" y="66522"/>
                  </a:lnTo>
                  <a:lnTo>
                    <a:pt x="145148" y="66522"/>
                  </a:lnTo>
                  <a:lnTo>
                    <a:pt x="144360" y="66522"/>
                  </a:lnTo>
                  <a:lnTo>
                    <a:pt x="144360" y="65747"/>
                  </a:lnTo>
                  <a:lnTo>
                    <a:pt x="145148" y="64985"/>
                  </a:lnTo>
                  <a:lnTo>
                    <a:pt x="145148" y="64211"/>
                  </a:lnTo>
                  <a:lnTo>
                    <a:pt x="145923" y="64211"/>
                  </a:lnTo>
                  <a:lnTo>
                    <a:pt x="145148" y="64211"/>
                  </a:lnTo>
                  <a:lnTo>
                    <a:pt x="145923" y="64211"/>
                  </a:lnTo>
                  <a:lnTo>
                    <a:pt x="145148" y="64211"/>
                  </a:lnTo>
                  <a:lnTo>
                    <a:pt x="145148" y="63449"/>
                  </a:lnTo>
                  <a:lnTo>
                    <a:pt x="144360" y="63449"/>
                  </a:lnTo>
                  <a:lnTo>
                    <a:pt x="143586" y="63449"/>
                  </a:lnTo>
                  <a:lnTo>
                    <a:pt x="142811" y="62674"/>
                  </a:lnTo>
                  <a:lnTo>
                    <a:pt x="143586" y="62674"/>
                  </a:lnTo>
                  <a:lnTo>
                    <a:pt x="143586" y="62293"/>
                  </a:lnTo>
                  <a:lnTo>
                    <a:pt x="143586" y="61518"/>
                  </a:lnTo>
                  <a:lnTo>
                    <a:pt x="143586" y="62293"/>
                  </a:lnTo>
                  <a:lnTo>
                    <a:pt x="143586" y="61518"/>
                  </a:lnTo>
                  <a:lnTo>
                    <a:pt x="144360" y="61518"/>
                  </a:lnTo>
                  <a:lnTo>
                    <a:pt x="144360" y="60744"/>
                  </a:lnTo>
                  <a:lnTo>
                    <a:pt x="144360" y="59982"/>
                  </a:lnTo>
                  <a:lnTo>
                    <a:pt x="144360" y="59220"/>
                  </a:lnTo>
                  <a:lnTo>
                    <a:pt x="145148" y="59220"/>
                  </a:lnTo>
                  <a:lnTo>
                    <a:pt x="145148" y="59982"/>
                  </a:lnTo>
                  <a:lnTo>
                    <a:pt x="145148" y="59220"/>
                  </a:lnTo>
                  <a:lnTo>
                    <a:pt x="145148" y="58445"/>
                  </a:lnTo>
                  <a:lnTo>
                    <a:pt x="145148" y="57683"/>
                  </a:lnTo>
                  <a:lnTo>
                    <a:pt x="145148" y="58445"/>
                  </a:lnTo>
                  <a:lnTo>
                    <a:pt x="145148" y="57683"/>
                  </a:lnTo>
                  <a:lnTo>
                    <a:pt x="145923" y="57683"/>
                  </a:lnTo>
                  <a:lnTo>
                    <a:pt x="145923" y="56908"/>
                  </a:lnTo>
                  <a:lnTo>
                    <a:pt x="145923" y="56134"/>
                  </a:lnTo>
                  <a:lnTo>
                    <a:pt x="146697" y="55372"/>
                  </a:lnTo>
                  <a:lnTo>
                    <a:pt x="146697" y="54597"/>
                  </a:lnTo>
                  <a:lnTo>
                    <a:pt x="146697" y="55372"/>
                  </a:lnTo>
                  <a:lnTo>
                    <a:pt x="146697" y="56134"/>
                  </a:lnTo>
                  <a:lnTo>
                    <a:pt x="146697" y="55372"/>
                  </a:lnTo>
                  <a:lnTo>
                    <a:pt x="146697" y="54597"/>
                  </a:lnTo>
                  <a:lnTo>
                    <a:pt x="146697" y="53835"/>
                  </a:lnTo>
                  <a:lnTo>
                    <a:pt x="147472" y="53835"/>
                  </a:lnTo>
                  <a:lnTo>
                    <a:pt x="147472" y="53060"/>
                  </a:lnTo>
                  <a:lnTo>
                    <a:pt x="147472" y="52679"/>
                  </a:lnTo>
                  <a:lnTo>
                    <a:pt x="146697" y="52679"/>
                  </a:lnTo>
                  <a:lnTo>
                    <a:pt x="146697" y="51904"/>
                  </a:lnTo>
                  <a:lnTo>
                    <a:pt x="146697" y="52679"/>
                  </a:lnTo>
                  <a:lnTo>
                    <a:pt x="146697" y="51904"/>
                  </a:lnTo>
                  <a:lnTo>
                    <a:pt x="145923" y="51904"/>
                  </a:lnTo>
                  <a:lnTo>
                    <a:pt x="145923" y="51142"/>
                  </a:lnTo>
                  <a:lnTo>
                    <a:pt x="145923" y="50368"/>
                  </a:lnTo>
                  <a:lnTo>
                    <a:pt x="145923" y="51142"/>
                  </a:lnTo>
                  <a:lnTo>
                    <a:pt x="145923" y="50368"/>
                  </a:lnTo>
                  <a:lnTo>
                    <a:pt x="145923" y="51142"/>
                  </a:lnTo>
                  <a:lnTo>
                    <a:pt x="146697" y="51142"/>
                  </a:lnTo>
                  <a:lnTo>
                    <a:pt x="146697" y="51904"/>
                  </a:lnTo>
                  <a:lnTo>
                    <a:pt x="146697" y="51142"/>
                  </a:lnTo>
                  <a:lnTo>
                    <a:pt x="145923" y="50368"/>
                  </a:lnTo>
                  <a:lnTo>
                    <a:pt x="146697" y="50368"/>
                  </a:lnTo>
                  <a:lnTo>
                    <a:pt x="146697" y="49606"/>
                  </a:lnTo>
                  <a:lnTo>
                    <a:pt x="145923" y="49606"/>
                  </a:lnTo>
                  <a:lnTo>
                    <a:pt x="145148" y="48831"/>
                  </a:lnTo>
                  <a:lnTo>
                    <a:pt x="145148" y="48069"/>
                  </a:lnTo>
                  <a:lnTo>
                    <a:pt x="145148" y="47294"/>
                  </a:lnTo>
                  <a:lnTo>
                    <a:pt x="145923" y="47294"/>
                  </a:lnTo>
                  <a:lnTo>
                    <a:pt x="145923" y="46520"/>
                  </a:lnTo>
                  <a:lnTo>
                    <a:pt x="146697" y="46520"/>
                  </a:lnTo>
                  <a:lnTo>
                    <a:pt x="147472" y="45758"/>
                  </a:lnTo>
                  <a:lnTo>
                    <a:pt x="147472" y="46520"/>
                  </a:lnTo>
                  <a:lnTo>
                    <a:pt x="146697" y="46520"/>
                  </a:lnTo>
                  <a:lnTo>
                    <a:pt x="147472" y="46520"/>
                  </a:lnTo>
                  <a:lnTo>
                    <a:pt x="147472" y="45758"/>
                  </a:lnTo>
                  <a:lnTo>
                    <a:pt x="148259" y="45758"/>
                  </a:lnTo>
                  <a:lnTo>
                    <a:pt x="148259" y="44983"/>
                  </a:lnTo>
                  <a:lnTo>
                    <a:pt x="149034" y="44983"/>
                  </a:lnTo>
                  <a:lnTo>
                    <a:pt x="148259" y="45758"/>
                  </a:lnTo>
                  <a:lnTo>
                    <a:pt x="149034" y="45758"/>
                  </a:lnTo>
                  <a:lnTo>
                    <a:pt x="149034" y="44983"/>
                  </a:lnTo>
                  <a:lnTo>
                    <a:pt x="149034" y="44221"/>
                  </a:lnTo>
                  <a:lnTo>
                    <a:pt x="149428" y="44221"/>
                  </a:lnTo>
                  <a:lnTo>
                    <a:pt x="149428" y="43446"/>
                  </a:lnTo>
                  <a:lnTo>
                    <a:pt x="149428" y="44221"/>
                  </a:lnTo>
                  <a:lnTo>
                    <a:pt x="150202" y="44221"/>
                  </a:lnTo>
                  <a:lnTo>
                    <a:pt x="150202" y="44983"/>
                  </a:lnTo>
                  <a:lnTo>
                    <a:pt x="150202" y="45758"/>
                  </a:lnTo>
                  <a:lnTo>
                    <a:pt x="150977" y="45758"/>
                  </a:lnTo>
                  <a:lnTo>
                    <a:pt x="150977" y="46520"/>
                  </a:lnTo>
                  <a:lnTo>
                    <a:pt x="151752" y="46520"/>
                  </a:lnTo>
                  <a:lnTo>
                    <a:pt x="150977" y="46520"/>
                  </a:lnTo>
                  <a:lnTo>
                    <a:pt x="156425" y="46520"/>
                  </a:lnTo>
                  <a:lnTo>
                    <a:pt x="157200" y="47294"/>
                  </a:lnTo>
                  <a:lnTo>
                    <a:pt x="157988" y="46520"/>
                  </a:lnTo>
                  <a:lnTo>
                    <a:pt x="157200" y="46520"/>
                  </a:lnTo>
                  <a:lnTo>
                    <a:pt x="157988" y="46520"/>
                  </a:lnTo>
                  <a:lnTo>
                    <a:pt x="158762" y="46520"/>
                  </a:lnTo>
                  <a:lnTo>
                    <a:pt x="159156" y="47294"/>
                  </a:lnTo>
                  <a:lnTo>
                    <a:pt x="159931" y="47294"/>
                  </a:lnTo>
                  <a:lnTo>
                    <a:pt x="159931" y="48069"/>
                  </a:lnTo>
                  <a:lnTo>
                    <a:pt x="159156" y="48069"/>
                  </a:lnTo>
                  <a:lnTo>
                    <a:pt x="159156" y="48831"/>
                  </a:lnTo>
                  <a:lnTo>
                    <a:pt x="158762" y="48831"/>
                  </a:lnTo>
                  <a:lnTo>
                    <a:pt x="159156" y="48831"/>
                  </a:lnTo>
                  <a:lnTo>
                    <a:pt x="159156" y="48069"/>
                  </a:lnTo>
                  <a:lnTo>
                    <a:pt x="159931" y="48069"/>
                  </a:lnTo>
                  <a:lnTo>
                    <a:pt x="160705" y="48069"/>
                  </a:lnTo>
                  <a:lnTo>
                    <a:pt x="160705" y="47294"/>
                  </a:lnTo>
                  <a:lnTo>
                    <a:pt x="161480" y="47294"/>
                  </a:lnTo>
                  <a:lnTo>
                    <a:pt x="161480" y="46520"/>
                  </a:lnTo>
                  <a:lnTo>
                    <a:pt x="161480" y="45758"/>
                  </a:lnTo>
                  <a:lnTo>
                    <a:pt x="162267" y="44983"/>
                  </a:lnTo>
                  <a:lnTo>
                    <a:pt x="163042" y="44983"/>
                  </a:lnTo>
                  <a:lnTo>
                    <a:pt x="163817" y="44221"/>
                  </a:lnTo>
                  <a:lnTo>
                    <a:pt x="164604" y="43446"/>
                  </a:lnTo>
                  <a:lnTo>
                    <a:pt x="165379" y="43446"/>
                  </a:lnTo>
                  <a:lnTo>
                    <a:pt x="166154" y="43446"/>
                  </a:lnTo>
                  <a:lnTo>
                    <a:pt x="166928" y="43446"/>
                  </a:lnTo>
                  <a:lnTo>
                    <a:pt x="167716" y="43446"/>
                  </a:lnTo>
                  <a:lnTo>
                    <a:pt x="166928" y="43446"/>
                  </a:lnTo>
                  <a:lnTo>
                    <a:pt x="167716" y="43446"/>
                  </a:lnTo>
                  <a:lnTo>
                    <a:pt x="167716" y="43065"/>
                  </a:lnTo>
                  <a:lnTo>
                    <a:pt x="167716" y="42291"/>
                  </a:lnTo>
                  <a:lnTo>
                    <a:pt x="168097" y="42291"/>
                  </a:lnTo>
                  <a:lnTo>
                    <a:pt x="168884" y="42291"/>
                  </a:lnTo>
                  <a:lnTo>
                    <a:pt x="168097" y="42291"/>
                  </a:lnTo>
                  <a:lnTo>
                    <a:pt x="168884" y="42291"/>
                  </a:lnTo>
                  <a:lnTo>
                    <a:pt x="169659" y="42291"/>
                  </a:lnTo>
                  <a:lnTo>
                    <a:pt x="169659" y="41529"/>
                  </a:lnTo>
                  <a:lnTo>
                    <a:pt x="171996" y="41529"/>
                  </a:lnTo>
                  <a:lnTo>
                    <a:pt x="171208" y="41529"/>
                  </a:lnTo>
                  <a:lnTo>
                    <a:pt x="174332" y="41529"/>
                  </a:lnTo>
                  <a:lnTo>
                    <a:pt x="174332" y="40754"/>
                  </a:lnTo>
                  <a:lnTo>
                    <a:pt x="175107" y="40754"/>
                  </a:lnTo>
                  <a:lnTo>
                    <a:pt x="175107" y="39992"/>
                  </a:lnTo>
                  <a:lnTo>
                    <a:pt x="175107" y="39217"/>
                  </a:lnTo>
                  <a:lnTo>
                    <a:pt x="175882" y="39217"/>
                  </a:lnTo>
                  <a:lnTo>
                    <a:pt x="176657" y="39217"/>
                  </a:lnTo>
                  <a:lnTo>
                    <a:pt x="177444" y="38455"/>
                  </a:lnTo>
                  <a:lnTo>
                    <a:pt x="177825" y="39217"/>
                  </a:lnTo>
                  <a:lnTo>
                    <a:pt x="177825" y="39992"/>
                  </a:lnTo>
                  <a:lnTo>
                    <a:pt x="177825" y="40754"/>
                  </a:lnTo>
                  <a:lnTo>
                    <a:pt x="178612" y="40754"/>
                  </a:lnTo>
                  <a:lnTo>
                    <a:pt x="178612" y="41529"/>
                  </a:lnTo>
                  <a:lnTo>
                    <a:pt x="179387" y="42291"/>
                  </a:lnTo>
                  <a:lnTo>
                    <a:pt x="179387" y="43446"/>
                  </a:lnTo>
                  <a:lnTo>
                    <a:pt x="179387" y="43065"/>
                  </a:lnTo>
                  <a:lnTo>
                    <a:pt x="179387" y="44221"/>
                  </a:lnTo>
                  <a:lnTo>
                    <a:pt x="178612" y="44221"/>
                  </a:lnTo>
                  <a:lnTo>
                    <a:pt x="178612" y="44983"/>
                  </a:lnTo>
                  <a:lnTo>
                    <a:pt x="178612" y="45758"/>
                  </a:lnTo>
                  <a:lnTo>
                    <a:pt x="178612" y="46520"/>
                  </a:lnTo>
                  <a:lnTo>
                    <a:pt x="179387" y="46520"/>
                  </a:lnTo>
                  <a:lnTo>
                    <a:pt x="178612" y="46520"/>
                  </a:lnTo>
                  <a:lnTo>
                    <a:pt x="179387" y="46520"/>
                  </a:lnTo>
                  <a:lnTo>
                    <a:pt x="179387" y="47294"/>
                  </a:lnTo>
                  <a:lnTo>
                    <a:pt x="180162" y="47294"/>
                  </a:lnTo>
                  <a:lnTo>
                    <a:pt x="180162" y="48069"/>
                  </a:lnTo>
                  <a:lnTo>
                    <a:pt x="179387" y="48069"/>
                  </a:lnTo>
                  <a:lnTo>
                    <a:pt x="179387" y="48831"/>
                  </a:lnTo>
                  <a:lnTo>
                    <a:pt x="179387" y="49606"/>
                  </a:lnTo>
                  <a:lnTo>
                    <a:pt x="180162" y="49606"/>
                  </a:lnTo>
                  <a:lnTo>
                    <a:pt x="179387" y="49606"/>
                  </a:lnTo>
                  <a:lnTo>
                    <a:pt x="179387" y="50368"/>
                  </a:lnTo>
                  <a:lnTo>
                    <a:pt x="179387" y="51142"/>
                  </a:lnTo>
                  <a:lnTo>
                    <a:pt x="178612" y="51142"/>
                  </a:lnTo>
                  <a:lnTo>
                    <a:pt x="178612" y="51904"/>
                  </a:lnTo>
                  <a:lnTo>
                    <a:pt x="177825" y="51142"/>
                  </a:lnTo>
                  <a:lnTo>
                    <a:pt x="177825" y="51904"/>
                  </a:lnTo>
                  <a:lnTo>
                    <a:pt x="177825" y="52679"/>
                  </a:lnTo>
                  <a:lnTo>
                    <a:pt x="177444" y="52679"/>
                  </a:lnTo>
                  <a:lnTo>
                    <a:pt x="177444" y="51904"/>
                  </a:lnTo>
                  <a:lnTo>
                    <a:pt x="176657" y="51904"/>
                  </a:lnTo>
                  <a:lnTo>
                    <a:pt x="176657" y="52679"/>
                  </a:lnTo>
                  <a:lnTo>
                    <a:pt x="177444" y="52679"/>
                  </a:lnTo>
                  <a:lnTo>
                    <a:pt x="177444" y="53060"/>
                  </a:lnTo>
                  <a:lnTo>
                    <a:pt x="176657" y="53060"/>
                  </a:lnTo>
                  <a:lnTo>
                    <a:pt x="175882" y="53060"/>
                  </a:lnTo>
                  <a:lnTo>
                    <a:pt x="175882" y="53835"/>
                  </a:lnTo>
                  <a:lnTo>
                    <a:pt x="175107" y="54597"/>
                  </a:lnTo>
                  <a:lnTo>
                    <a:pt x="174332" y="54597"/>
                  </a:lnTo>
                  <a:lnTo>
                    <a:pt x="173545" y="54597"/>
                  </a:lnTo>
                  <a:lnTo>
                    <a:pt x="172770" y="54597"/>
                  </a:lnTo>
                  <a:lnTo>
                    <a:pt x="172770" y="55372"/>
                  </a:lnTo>
                  <a:lnTo>
                    <a:pt x="171996" y="55372"/>
                  </a:lnTo>
                  <a:lnTo>
                    <a:pt x="171208" y="55372"/>
                  </a:lnTo>
                  <a:lnTo>
                    <a:pt x="170434" y="56134"/>
                  </a:lnTo>
                  <a:lnTo>
                    <a:pt x="170434" y="56908"/>
                  </a:lnTo>
                  <a:lnTo>
                    <a:pt x="170434" y="56134"/>
                  </a:lnTo>
                  <a:lnTo>
                    <a:pt x="169659" y="56134"/>
                  </a:lnTo>
                  <a:lnTo>
                    <a:pt x="169659" y="56908"/>
                  </a:lnTo>
                  <a:lnTo>
                    <a:pt x="169659" y="56134"/>
                  </a:lnTo>
                  <a:lnTo>
                    <a:pt x="168884" y="56134"/>
                  </a:lnTo>
                  <a:lnTo>
                    <a:pt x="168884" y="56908"/>
                  </a:lnTo>
                  <a:lnTo>
                    <a:pt x="168097" y="56908"/>
                  </a:lnTo>
                  <a:lnTo>
                    <a:pt x="168097" y="57683"/>
                  </a:lnTo>
                  <a:lnTo>
                    <a:pt x="167716" y="57683"/>
                  </a:lnTo>
                  <a:lnTo>
                    <a:pt x="167716" y="58445"/>
                  </a:lnTo>
                  <a:lnTo>
                    <a:pt x="167716" y="57683"/>
                  </a:lnTo>
                  <a:lnTo>
                    <a:pt x="168097" y="57683"/>
                  </a:lnTo>
                  <a:lnTo>
                    <a:pt x="168097" y="56908"/>
                  </a:lnTo>
                  <a:lnTo>
                    <a:pt x="168884" y="56908"/>
                  </a:lnTo>
                  <a:lnTo>
                    <a:pt x="168884" y="56134"/>
                  </a:lnTo>
                  <a:lnTo>
                    <a:pt x="168884" y="56908"/>
                  </a:lnTo>
                  <a:lnTo>
                    <a:pt x="169659" y="56134"/>
                  </a:lnTo>
                  <a:lnTo>
                    <a:pt x="169659" y="56908"/>
                  </a:lnTo>
                  <a:lnTo>
                    <a:pt x="169659" y="56134"/>
                  </a:lnTo>
                  <a:lnTo>
                    <a:pt x="170434" y="56134"/>
                  </a:lnTo>
                  <a:lnTo>
                    <a:pt x="170434" y="56908"/>
                  </a:lnTo>
                  <a:lnTo>
                    <a:pt x="170434" y="56134"/>
                  </a:lnTo>
                  <a:lnTo>
                    <a:pt x="171208" y="55372"/>
                  </a:lnTo>
                  <a:lnTo>
                    <a:pt x="171996" y="55372"/>
                  </a:lnTo>
                  <a:lnTo>
                    <a:pt x="172770" y="55372"/>
                  </a:lnTo>
                  <a:lnTo>
                    <a:pt x="173545" y="54597"/>
                  </a:lnTo>
                  <a:lnTo>
                    <a:pt x="174332" y="54597"/>
                  </a:lnTo>
                  <a:lnTo>
                    <a:pt x="175107" y="54597"/>
                  </a:lnTo>
                  <a:lnTo>
                    <a:pt x="175882" y="54597"/>
                  </a:lnTo>
                  <a:lnTo>
                    <a:pt x="175882" y="53835"/>
                  </a:lnTo>
                  <a:lnTo>
                    <a:pt x="175882" y="54597"/>
                  </a:lnTo>
                  <a:lnTo>
                    <a:pt x="175882" y="53835"/>
                  </a:lnTo>
                  <a:lnTo>
                    <a:pt x="175882" y="53060"/>
                  </a:lnTo>
                  <a:lnTo>
                    <a:pt x="176657" y="53060"/>
                  </a:lnTo>
                  <a:lnTo>
                    <a:pt x="177444" y="53060"/>
                  </a:lnTo>
                  <a:lnTo>
                    <a:pt x="177444" y="52679"/>
                  </a:lnTo>
                  <a:lnTo>
                    <a:pt x="176657" y="52679"/>
                  </a:lnTo>
                  <a:lnTo>
                    <a:pt x="176657" y="51904"/>
                  </a:lnTo>
                  <a:lnTo>
                    <a:pt x="177444" y="52679"/>
                  </a:lnTo>
                  <a:lnTo>
                    <a:pt x="177825" y="52679"/>
                  </a:lnTo>
                  <a:lnTo>
                    <a:pt x="177825" y="51904"/>
                  </a:lnTo>
                  <a:lnTo>
                    <a:pt x="177825" y="51142"/>
                  </a:lnTo>
                  <a:lnTo>
                    <a:pt x="178612" y="51142"/>
                  </a:lnTo>
                  <a:lnTo>
                    <a:pt x="178612" y="51904"/>
                  </a:lnTo>
                  <a:lnTo>
                    <a:pt x="178612" y="51142"/>
                  </a:lnTo>
                  <a:lnTo>
                    <a:pt x="179387" y="51142"/>
                  </a:lnTo>
                  <a:lnTo>
                    <a:pt x="179387" y="50368"/>
                  </a:lnTo>
                  <a:lnTo>
                    <a:pt x="179387" y="49606"/>
                  </a:lnTo>
                  <a:lnTo>
                    <a:pt x="180162" y="49606"/>
                  </a:lnTo>
                  <a:lnTo>
                    <a:pt x="179387" y="49606"/>
                  </a:lnTo>
                  <a:lnTo>
                    <a:pt x="179387" y="48831"/>
                  </a:lnTo>
                  <a:lnTo>
                    <a:pt x="179387" y="48069"/>
                  </a:lnTo>
                  <a:lnTo>
                    <a:pt x="180162" y="48069"/>
                  </a:lnTo>
                  <a:lnTo>
                    <a:pt x="180936" y="48069"/>
                  </a:lnTo>
                  <a:lnTo>
                    <a:pt x="180162" y="48069"/>
                  </a:lnTo>
                  <a:lnTo>
                    <a:pt x="180162" y="47294"/>
                  </a:lnTo>
                  <a:lnTo>
                    <a:pt x="180936" y="47294"/>
                  </a:lnTo>
                  <a:lnTo>
                    <a:pt x="181724" y="46520"/>
                  </a:lnTo>
                  <a:lnTo>
                    <a:pt x="185610" y="46520"/>
                  </a:lnTo>
                  <a:lnTo>
                    <a:pt x="186385" y="45758"/>
                  </a:lnTo>
                  <a:lnTo>
                    <a:pt x="186385" y="46520"/>
                  </a:lnTo>
                  <a:lnTo>
                    <a:pt x="186385" y="45758"/>
                  </a:lnTo>
                  <a:lnTo>
                    <a:pt x="187172" y="45758"/>
                  </a:lnTo>
                  <a:lnTo>
                    <a:pt x="187172" y="44983"/>
                  </a:lnTo>
                  <a:lnTo>
                    <a:pt x="187172" y="45758"/>
                  </a:lnTo>
                  <a:lnTo>
                    <a:pt x="187172" y="44983"/>
                  </a:lnTo>
                  <a:lnTo>
                    <a:pt x="187553" y="44983"/>
                  </a:lnTo>
                  <a:lnTo>
                    <a:pt x="187553" y="44221"/>
                  </a:lnTo>
                  <a:lnTo>
                    <a:pt x="188341" y="44221"/>
                  </a:lnTo>
                  <a:lnTo>
                    <a:pt x="188341" y="44983"/>
                  </a:lnTo>
                  <a:lnTo>
                    <a:pt x="189115" y="44983"/>
                  </a:lnTo>
                  <a:lnTo>
                    <a:pt x="189115" y="45758"/>
                  </a:lnTo>
                  <a:lnTo>
                    <a:pt x="189890" y="45758"/>
                  </a:lnTo>
                  <a:lnTo>
                    <a:pt x="189890" y="46520"/>
                  </a:lnTo>
                  <a:lnTo>
                    <a:pt x="190665" y="46520"/>
                  </a:lnTo>
                  <a:lnTo>
                    <a:pt x="190665" y="47294"/>
                  </a:lnTo>
                  <a:lnTo>
                    <a:pt x="191452" y="47294"/>
                  </a:lnTo>
                  <a:lnTo>
                    <a:pt x="192227" y="47294"/>
                  </a:lnTo>
                  <a:lnTo>
                    <a:pt x="193001" y="46520"/>
                  </a:lnTo>
                  <a:lnTo>
                    <a:pt x="193789" y="46520"/>
                  </a:lnTo>
                  <a:lnTo>
                    <a:pt x="194564" y="46520"/>
                  </a:lnTo>
                  <a:lnTo>
                    <a:pt x="194564" y="47294"/>
                  </a:lnTo>
                  <a:lnTo>
                    <a:pt x="195338" y="47294"/>
                  </a:lnTo>
                  <a:lnTo>
                    <a:pt x="196113" y="48069"/>
                  </a:lnTo>
                  <a:lnTo>
                    <a:pt x="196113" y="47294"/>
                  </a:lnTo>
                  <a:lnTo>
                    <a:pt x="196113" y="48069"/>
                  </a:lnTo>
                  <a:lnTo>
                    <a:pt x="195338" y="47294"/>
                  </a:lnTo>
                  <a:lnTo>
                    <a:pt x="196113" y="47294"/>
                  </a:lnTo>
                  <a:lnTo>
                    <a:pt x="196507" y="47294"/>
                  </a:lnTo>
                  <a:lnTo>
                    <a:pt x="197281" y="47294"/>
                  </a:lnTo>
                  <a:lnTo>
                    <a:pt x="198069" y="47294"/>
                  </a:lnTo>
                  <a:lnTo>
                    <a:pt x="198843" y="47294"/>
                  </a:lnTo>
                  <a:lnTo>
                    <a:pt x="198843" y="48069"/>
                  </a:lnTo>
                  <a:lnTo>
                    <a:pt x="199618" y="48069"/>
                  </a:lnTo>
                  <a:lnTo>
                    <a:pt x="199618" y="48831"/>
                  </a:lnTo>
                  <a:lnTo>
                    <a:pt x="200406" y="48831"/>
                  </a:lnTo>
                  <a:lnTo>
                    <a:pt x="200406" y="49606"/>
                  </a:lnTo>
                  <a:lnTo>
                    <a:pt x="201180" y="49606"/>
                  </a:lnTo>
                  <a:lnTo>
                    <a:pt x="201955" y="49606"/>
                  </a:lnTo>
                  <a:lnTo>
                    <a:pt x="201955" y="50368"/>
                  </a:lnTo>
                  <a:lnTo>
                    <a:pt x="201955" y="51142"/>
                  </a:lnTo>
                  <a:lnTo>
                    <a:pt x="201180" y="51142"/>
                  </a:lnTo>
                  <a:lnTo>
                    <a:pt x="201955" y="51142"/>
                  </a:lnTo>
                  <a:lnTo>
                    <a:pt x="201180" y="51142"/>
                  </a:lnTo>
                  <a:lnTo>
                    <a:pt x="201955" y="51142"/>
                  </a:lnTo>
                  <a:lnTo>
                    <a:pt x="201955" y="50368"/>
                  </a:lnTo>
                  <a:lnTo>
                    <a:pt x="201955" y="49606"/>
                  </a:lnTo>
                  <a:lnTo>
                    <a:pt x="201180" y="49606"/>
                  </a:lnTo>
                  <a:lnTo>
                    <a:pt x="200406" y="49606"/>
                  </a:lnTo>
                  <a:lnTo>
                    <a:pt x="200406" y="48831"/>
                  </a:lnTo>
                  <a:lnTo>
                    <a:pt x="200406" y="49606"/>
                  </a:lnTo>
                  <a:lnTo>
                    <a:pt x="201180" y="49606"/>
                  </a:lnTo>
                  <a:lnTo>
                    <a:pt x="205841" y="49606"/>
                  </a:lnTo>
                  <a:lnTo>
                    <a:pt x="205841" y="48831"/>
                  </a:lnTo>
                  <a:lnTo>
                    <a:pt x="206235" y="48831"/>
                  </a:lnTo>
                  <a:lnTo>
                    <a:pt x="206235" y="49606"/>
                  </a:lnTo>
                  <a:lnTo>
                    <a:pt x="207010" y="49606"/>
                  </a:lnTo>
                  <a:lnTo>
                    <a:pt x="207797" y="49606"/>
                  </a:lnTo>
                  <a:lnTo>
                    <a:pt x="207797" y="48831"/>
                  </a:lnTo>
                  <a:lnTo>
                    <a:pt x="208572" y="48831"/>
                  </a:lnTo>
                  <a:lnTo>
                    <a:pt x="208572" y="49606"/>
                  </a:lnTo>
                  <a:lnTo>
                    <a:pt x="208572" y="48831"/>
                  </a:lnTo>
                  <a:lnTo>
                    <a:pt x="209346" y="48831"/>
                  </a:lnTo>
                  <a:lnTo>
                    <a:pt x="210121" y="48069"/>
                  </a:lnTo>
                  <a:lnTo>
                    <a:pt x="210121" y="47294"/>
                  </a:lnTo>
                  <a:lnTo>
                    <a:pt x="210908" y="48069"/>
                  </a:lnTo>
                  <a:lnTo>
                    <a:pt x="211683" y="48069"/>
                  </a:lnTo>
                  <a:lnTo>
                    <a:pt x="211683" y="47294"/>
                  </a:lnTo>
                  <a:lnTo>
                    <a:pt x="210908" y="47294"/>
                  </a:lnTo>
                  <a:lnTo>
                    <a:pt x="211683" y="47294"/>
                  </a:lnTo>
                  <a:lnTo>
                    <a:pt x="212458" y="47294"/>
                  </a:lnTo>
                  <a:lnTo>
                    <a:pt x="213245" y="46520"/>
                  </a:lnTo>
                  <a:lnTo>
                    <a:pt x="214020" y="46520"/>
                  </a:lnTo>
                  <a:lnTo>
                    <a:pt x="214020" y="45758"/>
                  </a:lnTo>
                  <a:lnTo>
                    <a:pt x="213245" y="45758"/>
                  </a:lnTo>
                  <a:lnTo>
                    <a:pt x="213245" y="44983"/>
                  </a:lnTo>
                  <a:lnTo>
                    <a:pt x="214020" y="44983"/>
                  </a:lnTo>
                  <a:lnTo>
                    <a:pt x="214020" y="44221"/>
                  </a:lnTo>
                  <a:lnTo>
                    <a:pt x="214020" y="43446"/>
                  </a:lnTo>
                  <a:lnTo>
                    <a:pt x="214795" y="43446"/>
                  </a:lnTo>
                  <a:lnTo>
                    <a:pt x="214795" y="43065"/>
                  </a:lnTo>
                  <a:lnTo>
                    <a:pt x="214795" y="42291"/>
                  </a:lnTo>
                  <a:lnTo>
                    <a:pt x="215569" y="42291"/>
                  </a:lnTo>
                  <a:lnTo>
                    <a:pt x="215569" y="41529"/>
                  </a:lnTo>
                  <a:lnTo>
                    <a:pt x="215963" y="41529"/>
                  </a:lnTo>
                  <a:lnTo>
                    <a:pt x="216738" y="41529"/>
                  </a:lnTo>
                  <a:lnTo>
                    <a:pt x="216738" y="40754"/>
                  </a:lnTo>
                  <a:lnTo>
                    <a:pt x="217525" y="40754"/>
                  </a:lnTo>
                  <a:lnTo>
                    <a:pt x="218300" y="40754"/>
                  </a:lnTo>
                  <a:lnTo>
                    <a:pt x="218300" y="41529"/>
                  </a:lnTo>
                  <a:lnTo>
                    <a:pt x="218300" y="42291"/>
                  </a:lnTo>
                  <a:lnTo>
                    <a:pt x="219075" y="42291"/>
                  </a:lnTo>
                  <a:lnTo>
                    <a:pt x="219075" y="43065"/>
                  </a:lnTo>
                  <a:lnTo>
                    <a:pt x="219849" y="42291"/>
                  </a:lnTo>
                  <a:lnTo>
                    <a:pt x="219849" y="43065"/>
                  </a:lnTo>
                  <a:lnTo>
                    <a:pt x="220637" y="43065"/>
                  </a:lnTo>
                  <a:lnTo>
                    <a:pt x="221411" y="43065"/>
                  </a:lnTo>
                  <a:lnTo>
                    <a:pt x="220637" y="43065"/>
                  </a:lnTo>
                  <a:lnTo>
                    <a:pt x="219849" y="43065"/>
                  </a:lnTo>
                  <a:lnTo>
                    <a:pt x="219849" y="42291"/>
                  </a:lnTo>
                  <a:lnTo>
                    <a:pt x="219075" y="42291"/>
                  </a:lnTo>
                  <a:lnTo>
                    <a:pt x="218300" y="42291"/>
                  </a:lnTo>
                  <a:lnTo>
                    <a:pt x="218300" y="41529"/>
                  </a:lnTo>
                  <a:lnTo>
                    <a:pt x="218300" y="40754"/>
                  </a:lnTo>
                  <a:lnTo>
                    <a:pt x="217525" y="40754"/>
                  </a:lnTo>
                  <a:lnTo>
                    <a:pt x="216738" y="40754"/>
                  </a:lnTo>
                  <a:lnTo>
                    <a:pt x="216738" y="41529"/>
                  </a:lnTo>
                  <a:lnTo>
                    <a:pt x="215963" y="41529"/>
                  </a:lnTo>
                  <a:lnTo>
                    <a:pt x="215569" y="41529"/>
                  </a:lnTo>
                  <a:lnTo>
                    <a:pt x="215569" y="42291"/>
                  </a:lnTo>
                  <a:lnTo>
                    <a:pt x="214795" y="42291"/>
                  </a:lnTo>
                  <a:lnTo>
                    <a:pt x="214795" y="43065"/>
                  </a:lnTo>
                  <a:lnTo>
                    <a:pt x="214795" y="43446"/>
                  </a:lnTo>
                  <a:lnTo>
                    <a:pt x="214020" y="43446"/>
                  </a:lnTo>
                  <a:lnTo>
                    <a:pt x="214020" y="44221"/>
                  </a:lnTo>
                  <a:lnTo>
                    <a:pt x="214020" y="44983"/>
                  </a:lnTo>
                  <a:lnTo>
                    <a:pt x="213245" y="44983"/>
                  </a:lnTo>
                  <a:lnTo>
                    <a:pt x="213245" y="45758"/>
                  </a:lnTo>
                  <a:lnTo>
                    <a:pt x="214020" y="45758"/>
                  </a:lnTo>
                  <a:lnTo>
                    <a:pt x="214020" y="46520"/>
                  </a:lnTo>
                  <a:lnTo>
                    <a:pt x="213245" y="46520"/>
                  </a:lnTo>
                  <a:lnTo>
                    <a:pt x="212458" y="47294"/>
                  </a:lnTo>
                  <a:lnTo>
                    <a:pt x="211683" y="47294"/>
                  </a:lnTo>
                  <a:lnTo>
                    <a:pt x="210908" y="47294"/>
                  </a:lnTo>
                  <a:lnTo>
                    <a:pt x="211683" y="48069"/>
                  </a:lnTo>
                  <a:lnTo>
                    <a:pt x="210908" y="48069"/>
                  </a:lnTo>
                  <a:lnTo>
                    <a:pt x="210908" y="47294"/>
                  </a:lnTo>
                  <a:lnTo>
                    <a:pt x="210121" y="47294"/>
                  </a:lnTo>
                  <a:lnTo>
                    <a:pt x="209346" y="48069"/>
                  </a:lnTo>
                  <a:lnTo>
                    <a:pt x="208572" y="48831"/>
                  </a:lnTo>
                  <a:lnTo>
                    <a:pt x="208572" y="49606"/>
                  </a:lnTo>
                  <a:lnTo>
                    <a:pt x="208572" y="48831"/>
                  </a:lnTo>
                  <a:lnTo>
                    <a:pt x="207797" y="48831"/>
                  </a:lnTo>
                  <a:lnTo>
                    <a:pt x="207797" y="49606"/>
                  </a:lnTo>
                  <a:lnTo>
                    <a:pt x="207797" y="48831"/>
                  </a:lnTo>
                  <a:lnTo>
                    <a:pt x="207010" y="49606"/>
                  </a:lnTo>
                  <a:lnTo>
                    <a:pt x="206235" y="49606"/>
                  </a:lnTo>
                  <a:lnTo>
                    <a:pt x="206235" y="48831"/>
                  </a:lnTo>
                  <a:lnTo>
                    <a:pt x="205841" y="48831"/>
                  </a:lnTo>
                  <a:lnTo>
                    <a:pt x="205066" y="49606"/>
                  </a:lnTo>
                  <a:lnTo>
                    <a:pt x="204292" y="49606"/>
                  </a:lnTo>
                  <a:lnTo>
                    <a:pt x="203517" y="49606"/>
                  </a:lnTo>
                  <a:lnTo>
                    <a:pt x="202730" y="49606"/>
                  </a:lnTo>
                  <a:lnTo>
                    <a:pt x="201955" y="49606"/>
                  </a:lnTo>
                  <a:lnTo>
                    <a:pt x="201180" y="49606"/>
                  </a:lnTo>
                  <a:lnTo>
                    <a:pt x="200406" y="48831"/>
                  </a:lnTo>
                  <a:lnTo>
                    <a:pt x="199618" y="48831"/>
                  </a:lnTo>
                  <a:lnTo>
                    <a:pt x="199618" y="48069"/>
                  </a:lnTo>
                  <a:lnTo>
                    <a:pt x="198843" y="48069"/>
                  </a:lnTo>
                  <a:lnTo>
                    <a:pt x="199618" y="48069"/>
                  </a:lnTo>
                  <a:lnTo>
                    <a:pt x="198843" y="48069"/>
                  </a:lnTo>
                  <a:lnTo>
                    <a:pt x="198843" y="47294"/>
                  </a:lnTo>
                  <a:lnTo>
                    <a:pt x="194564" y="47294"/>
                  </a:lnTo>
                  <a:lnTo>
                    <a:pt x="194564" y="46520"/>
                  </a:lnTo>
                  <a:lnTo>
                    <a:pt x="193789" y="46520"/>
                  </a:lnTo>
                  <a:lnTo>
                    <a:pt x="193001" y="46520"/>
                  </a:lnTo>
                  <a:lnTo>
                    <a:pt x="193001" y="45758"/>
                  </a:lnTo>
                  <a:lnTo>
                    <a:pt x="192227" y="46520"/>
                  </a:lnTo>
                  <a:lnTo>
                    <a:pt x="192227" y="47294"/>
                  </a:lnTo>
                  <a:lnTo>
                    <a:pt x="191452" y="47294"/>
                  </a:lnTo>
                  <a:lnTo>
                    <a:pt x="190665" y="47294"/>
                  </a:lnTo>
                  <a:lnTo>
                    <a:pt x="190665" y="46520"/>
                  </a:lnTo>
                  <a:lnTo>
                    <a:pt x="189890" y="46520"/>
                  </a:lnTo>
                  <a:lnTo>
                    <a:pt x="189890" y="45758"/>
                  </a:lnTo>
                  <a:lnTo>
                    <a:pt x="189115" y="45758"/>
                  </a:lnTo>
                  <a:lnTo>
                    <a:pt x="189115" y="44983"/>
                  </a:lnTo>
                  <a:lnTo>
                    <a:pt x="189115" y="45758"/>
                  </a:lnTo>
                  <a:lnTo>
                    <a:pt x="189115" y="44983"/>
                  </a:lnTo>
                  <a:lnTo>
                    <a:pt x="188341" y="44983"/>
                  </a:lnTo>
                  <a:lnTo>
                    <a:pt x="188341" y="44221"/>
                  </a:lnTo>
                  <a:lnTo>
                    <a:pt x="189115" y="44983"/>
                  </a:lnTo>
                  <a:lnTo>
                    <a:pt x="188341" y="44983"/>
                  </a:lnTo>
                  <a:lnTo>
                    <a:pt x="188341" y="44221"/>
                  </a:lnTo>
                  <a:lnTo>
                    <a:pt x="187553" y="44221"/>
                  </a:lnTo>
                  <a:lnTo>
                    <a:pt x="187553" y="44983"/>
                  </a:lnTo>
                  <a:lnTo>
                    <a:pt x="187172" y="45758"/>
                  </a:lnTo>
                  <a:lnTo>
                    <a:pt x="186385" y="45758"/>
                  </a:lnTo>
                  <a:lnTo>
                    <a:pt x="185610" y="45758"/>
                  </a:lnTo>
                  <a:lnTo>
                    <a:pt x="185610" y="46520"/>
                  </a:lnTo>
                  <a:lnTo>
                    <a:pt x="184835" y="46520"/>
                  </a:lnTo>
                  <a:lnTo>
                    <a:pt x="184061" y="46520"/>
                  </a:lnTo>
                  <a:lnTo>
                    <a:pt x="183273" y="46520"/>
                  </a:lnTo>
                  <a:lnTo>
                    <a:pt x="183273" y="45758"/>
                  </a:lnTo>
                  <a:lnTo>
                    <a:pt x="183273" y="46520"/>
                  </a:lnTo>
                  <a:lnTo>
                    <a:pt x="183273" y="45758"/>
                  </a:lnTo>
                  <a:lnTo>
                    <a:pt x="182499" y="45758"/>
                  </a:lnTo>
                  <a:lnTo>
                    <a:pt x="183273" y="45758"/>
                  </a:lnTo>
                  <a:lnTo>
                    <a:pt x="183273" y="46520"/>
                  </a:lnTo>
                  <a:lnTo>
                    <a:pt x="184061" y="46520"/>
                  </a:lnTo>
                  <a:lnTo>
                    <a:pt x="184835" y="46520"/>
                  </a:lnTo>
                  <a:lnTo>
                    <a:pt x="184061" y="46520"/>
                  </a:lnTo>
                  <a:lnTo>
                    <a:pt x="183273" y="46520"/>
                  </a:lnTo>
                  <a:lnTo>
                    <a:pt x="182499" y="46520"/>
                  </a:lnTo>
                  <a:lnTo>
                    <a:pt x="181724" y="46520"/>
                  </a:lnTo>
                  <a:lnTo>
                    <a:pt x="182499" y="46520"/>
                  </a:lnTo>
                  <a:lnTo>
                    <a:pt x="182499" y="45758"/>
                  </a:lnTo>
                  <a:lnTo>
                    <a:pt x="182499" y="46520"/>
                  </a:lnTo>
                  <a:lnTo>
                    <a:pt x="181724" y="46520"/>
                  </a:lnTo>
                  <a:lnTo>
                    <a:pt x="180936" y="46520"/>
                  </a:lnTo>
                  <a:lnTo>
                    <a:pt x="180162" y="46520"/>
                  </a:lnTo>
                  <a:lnTo>
                    <a:pt x="179387" y="46520"/>
                  </a:lnTo>
                  <a:lnTo>
                    <a:pt x="178612" y="46520"/>
                  </a:lnTo>
                  <a:lnTo>
                    <a:pt x="178612" y="45758"/>
                  </a:lnTo>
                  <a:lnTo>
                    <a:pt x="178612" y="44983"/>
                  </a:lnTo>
                  <a:lnTo>
                    <a:pt x="178612" y="45758"/>
                  </a:lnTo>
                  <a:lnTo>
                    <a:pt x="178612" y="44983"/>
                  </a:lnTo>
                  <a:lnTo>
                    <a:pt x="178612" y="44221"/>
                  </a:lnTo>
                  <a:lnTo>
                    <a:pt x="178612" y="44983"/>
                  </a:lnTo>
                  <a:lnTo>
                    <a:pt x="178612" y="45758"/>
                  </a:lnTo>
                  <a:lnTo>
                    <a:pt x="179387" y="45758"/>
                  </a:lnTo>
                  <a:lnTo>
                    <a:pt x="178612" y="44983"/>
                  </a:lnTo>
                  <a:lnTo>
                    <a:pt x="178612" y="44221"/>
                  </a:lnTo>
                  <a:lnTo>
                    <a:pt x="179387" y="43446"/>
                  </a:lnTo>
                  <a:lnTo>
                    <a:pt x="179387" y="44221"/>
                  </a:lnTo>
                  <a:lnTo>
                    <a:pt x="179387" y="43446"/>
                  </a:lnTo>
                  <a:lnTo>
                    <a:pt x="179387" y="43065"/>
                  </a:lnTo>
                  <a:lnTo>
                    <a:pt x="179387" y="42291"/>
                  </a:lnTo>
                  <a:lnTo>
                    <a:pt x="178612" y="41529"/>
                  </a:lnTo>
                  <a:lnTo>
                    <a:pt x="178612" y="40754"/>
                  </a:lnTo>
                  <a:lnTo>
                    <a:pt x="177825" y="39992"/>
                  </a:lnTo>
                  <a:lnTo>
                    <a:pt x="177825" y="39217"/>
                  </a:lnTo>
                  <a:lnTo>
                    <a:pt x="177825" y="38455"/>
                  </a:lnTo>
                  <a:lnTo>
                    <a:pt x="177444" y="38455"/>
                  </a:lnTo>
                  <a:lnTo>
                    <a:pt x="176657" y="38455"/>
                  </a:lnTo>
                  <a:lnTo>
                    <a:pt x="176657" y="39217"/>
                  </a:lnTo>
                  <a:lnTo>
                    <a:pt x="176657" y="38455"/>
                  </a:lnTo>
                  <a:lnTo>
                    <a:pt x="175882" y="38455"/>
                  </a:lnTo>
                  <a:lnTo>
                    <a:pt x="175882" y="39217"/>
                  </a:lnTo>
                  <a:lnTo>
                    <a:pt x="175107" y="39217"/>
                  </a:lnTo>
                  <a:lnTo>
                    <a:pt x="175107" y="39992"/>
                  </a:lnTo>
                  <a:lnTo>
                    <a:pt x="174332" y="40754"/>
                  </a:lnTo>
                  <a:lnTo>
                    <a:pt x="174332" y="41529"/>
                  </a:lnTo>
                  <a:lnTo>
                    <a:pt x="173545" y="41529"/>
                  </a:lnTo>
                  <a:lnTo>
                    <a:pt x="169659" y="41529"/>
                  </a:lnTo>
                  <a:lnTo>
                    <a:pt x="169659" y="42291"/>
                  </a:lnTo>
                  <a:lnTo>
                    <a:pt x="168884" y="42291"/>
                  </a:lnTo>
                  <a:lnTo>
                    <a:pt x="168097" y="42291"/>
                  </a:lnTo>
                  <a:lnTo>
                    <a:pt x="167716" y="42291"/>
                  </a:lnTo>
                  <a:lnTo>
                    <a:pt x="167716" y="43065"/>
                  </a:lnTo>
                  <a:lnTo>
                    <a:pt x="167716" y="43446"/>
                  </a:lnTo>
                  <a:lnTo>
                    <a:pt x="166928" y="43446"/>
                  </a:lnTo>
                  <a:lnTo>
                    <a:pt x="166928" y="43065"/>
                  </a:lnTo>
                  <a:lnTo>
                    <a:pt x="166154" y="43065"/>
                  </a:lnTo>
                  <a:lnTo>
                    <a:pt x="165379" y="43065"/>
                  </a:lnTo>
                  <a:lnTo>
                    <a:pt x="166154" y="43065"/>
                  </a:lnTo>
                  <a:lnTo>
                    <a:pt x="165379" y="43065"/>
                  </a:lnTo>
                  <a:lnTo>
                    <a:pt x="165379" y="43446"/>
                  </a:lnTo>
                  <a:lnTo>
                    <a:pt x="164604" y="43446"/>
                  </a:lnTo>
                  <a:lnTo>
                    <a:pt x="163817" y="43446"/>
                  </a:lnTo>
                  <a:lnTo>
                    <a:pt x="163817" y="44221"/>
                  </a:lnTo>
                  <a:lnTo>
                    <a:pt x="163042" y="44221"/>
                  </a:lnTo>
                  <a:lnTo>
                    <a:pt x="162267" y="44983"/>
                  </a:lnTo>
                  <a:lnTo>
                    <a:pt x="161480" y="44983"/>
                  </a:lnTo>
                  <a:lnTo>
                    <a:pt x="161480" y="45758"/>
                  </a:lnTo>
                  <a:lnTo>
                    <a:pt x="161480" y="46520"/>
                  </a:lnTo>
                  <a:lnTo>
                    <a:pt x="160705" y="46520"/>
                  </a:lnTo>
                  <a:lnTo>
                    <a:pt x="160705" y="47294"/>
                  </a:lnTo>
                  <a:lnTo>
                    <a:pt x="159931" y="47294"/>
                  </a:lnTo>
                  <a:lnTo>
                    <a:pt x="159156" y="47294"/>
                  </a:lnTo>
                  <a:lnTo>
                    <a:pt x="159156" y="46520"/>
                  </a:lnTo>
                  <a:lnTo>
                    <a:pt x="158762" y="46520"/>
                  </a:lnTo>
                  <a:lnTo>
                    <a:pt x="157988" y="46520"/>
                  </a:lnTo>
                  <a:lnTo>
                    <a:pt x="154089" y="46520"/>
                  </a:lnTo>
                  <a:lnTo>
                    <a:pt x="154089" y="45758"/>
                  </a:lnTo>
                  <a:lnTo>
                    <a:pt x="153314" y="45758"/>
                  </a:lnTo>
                  <a:lnTo>
                    <a:pt x="152539" y="45758"/>
                  </a:lnTo>
                  <a:lnTo>
                    <a:pt x="153314" y="45758"/>
                  </a:lnTo>
                  <a:lnTo>
                    <a:pt x="153314" y="44983"/>
                  </a:lnTo>
                  <a:lnTo>
                    <a:pt x="152539" y="44983"/>
                  </a:lnTo>
                  <a:lnTo>
                    <a:pt x="152539" y="44221"/>
                  </a:lnTo>
                  <a:lnTo>
                    <a:pt x="152539" y="43446"/>
                  </a:lnTo>
                  <a:lnTo>
                    <a:pt x="152539" y="43065"/>
                  </a:lnTo>
                  <a:lnTo>
                    <a:pt x="152539" y="42291"/>
                  </a:lnTo>
                  <a:lnTo>
                    <a:pt x="153314" y="42291"/>
                  </a:lnTo>
                  <a:lnTo>
                    <a:pt x="154089" y="42291"/>
                  </a:lnTo>
                  <a:lnTo>
                    <a:pt x="154089" y="41529"/>
                  </a:lnTo>
                  <a:lnTo>
                    <a:pt x="154876" y="40754"/>
                  </a:lnTo>
                  <a:lnTo>
                    <a:pt x="154876" y="39992"/>
                  </a:lnTo>
                  <a:lnTo>
                    <a:pt x="155651" y="39992"/>
                  </a:lnTo>
                  <a:lnTo>
                    <a:pt x="154876" y="39217"/>
                  </a:lnTo>
                  <a:lnTo>
                    <a:pt x="155651" y="39217"/>
                  </a:lnTo>
                  <a:lnTo>
                    <a:pt x="155651" y="38455"/>
                  </a:lnTo>
                  <a:lnTo>
                    <a:pt x="156425" y="38455"/>
                  </a:lnTo>
                  <a:lnTo>
                    <a:pt x="156425" y="37680"/>
                  </a:lnTo>
                  <a:lnTo>
                    <a:pt x="157200" y="37680"/>
                  </a:lnTo>
                  <a:lnTo>
                    <a:pt x="157988" y="37680"/>
                  </a:lnTo>
                  <a:lnTo>
                    <a:pt x="157988" y="36918"/>
                  </a:lnTo>
                  <a:lnTo>
                    <a:pt x="157200" y="36918"/>
                  </a:lnTo>
                  <a:lnTo>
                    <a:pt x="157200" y="36144"/>
                  </a:lnTo>
                  <a:lnTo>
                    <a:pt x="157200" y="36918"/>
                  </a:lnTo>
                  <a:lnTo>
                    <a:pt x="156425" y="36918"/>
                  </a:lnTo>
                  <a:lnTo>
                    <a:pt x="156425" y="36144"/>
                  </a:lnTo>
                  <a:lnTo>
                    <a:pt x="155651" y="36144"/>
                  </a:lnTo>
                  <a:lnTo>
                    <a:pt x="155651" y="35369"/>
                  </a:lnTo>
                  <a:lnTo>
                    <a:pt x="156425" y="35369"/>
                  </a:lnTo>
                  <a:lnTo>
                    <a:pt x="155651" y="35369"/>
                  </a:lnTo>
                  <a:lnTo>
                    <a:pt x="155651" y="36144"/>
                  </a:lnTo>
                  <a:lnTo>
                    <a:pt x="156425" y="36144"/>
                  </a:lnTo>
                  <a:lnTo>
                    <a:pt x="156425" y="36918"/>
                  </a:lnTo>
                  <a:lnTo>
                    <a:pt x="157200" y="36918"/>
                  </a:lnTo>
                  <a:lnTo>
                    <a:pt x="157988" y="37680"/>
                  </a:lnTo>
                  <a:lnTo>
                    <a:pt x="157200" y="37680"/>
                  </a:lnTo>
                  <a:lnTo>
                    <a:pt x="156425" y="37680"/>
                  </a:lnTo>
                  <a:lnTo>
                    <a:pt x="155651" y="38455"/>
                  </a:lnTo>
                  <a:lnTo>
                    <a:pt x="155651" y="39217"/>
                  </a:lnTo>
                  <a:lnTo>
                    <a:pt x="154876" y="39217"/>
                  </a:lnTo>
                  <a:lnTo>
                    <a:pt x="155651" y="39992"/>
                  </a:lnTo>
                  <a:lnTo>
                    <a:pt x="154876" y="39992"/>
                  </a:lnTo>
                  <a:lnTo>
                    <a:pt x="154876" y="40754"/>
                  </a:lnTo>
                  <a:lnTo>
                    <a:pt x="154089" y="41529"/>
                  </a:lnTo>
                  <a:lnTo>
                    <a:pt x="154089" y="42291"/>
                  </a:lnTo>
                  <a:lnTo>
                    <a:pt x="153314" y="42291"/>
                  </a:lnTo>
                  <a:lnTo>
                    <a:pt x="152539" y="42291"/>
                  </a:lnTo>
                  <a:lnTo>
                    <a:pt x="152539" y="43065"/>
                  </a:lnTo>
                  <a:lnTo>
                    <a:pt x="152539" y="43446"/>
                  </a:lnTo>
                  <a:lnTo>
                    <a:pt x="152539" y="44221"/>
                  </a:lnTo>
                  <a:lnTo>
                    <a:pt x="152539" y="44983"/>
                  </a:lnTo>
                  <a:lnTo>
                    <a:pt x="153314" y="44983"/>
                  </a:lnTo>
                  <a:lnTo>
                    <a:pt x="153314" y="45758"/>
                  </a:lnTo>
                  <a:lnTo>
                    <a:pt x="152539" y="45758"/>
                  </a:lnTo>
                  <a:lnTo>
                    <a:pt x="152539" y="46520"/>
                  </a:lnTo>
                  <a:lnTo>
                    <a:pt x="151752" y="45758"/>
                  </a:lnTo>
                  <a:lnTo>
                    <a:pt x="150977" y="45758"/>
                  </a:lnTo>
                  <a:lnTo>
                    <a:pt x="150202" y="45758"/>
                  </a:lnTo>
                  <a:lnTo>
                    <a:pt x="150202" y="44983"/>
                  </a:lnTo>
                  <a:lnTo>
                    <a:pt x="150202" y="44221"/>
                  </a:lnTo>
                  <a:lnTo>
                    <a:pt x="150202" y="44983"/>
                  </a:lnTo>
                  <a:lnTo>
                    <a:pt x="150202" y="44221"/>
                  </a:lnTo>
                  <a:lnTo>
                    <a:pt x="149428" y="44221"/>
                  </a:lnTo>
                  <a:lnTo>
                    <a:pt x="149428" y="43446"/>
                  </a:lnTo>
                  <a:lnTo>
                    <a:pt x="149428" y="43065"/>
                  </a:lnTo>
                  <a:lnTo>
                    <a:pt x="149428" y="42291"/>
                  </a:lnTo>
                  <a:lnTo>
                    <a:pt x="149428" y="41529"/>
                  </a:lnTo>
                  <a:lnTo>
                    <a:pt x="150202" y="41529"/>
                  </a:lnTo>
                  <a:lnTo>
                    <a:pt x="149428" y="41529"/>
                  </a:lnTo>
                  <a:lnTo>
                    <a:pt x="149428" y="40754"/>
                  </a:lnTo>
                  <a:lnTo>
                    <a:pt x="149034" y="40754"/>
                  </a:lnTo>
                  <a:lnTo>
                    <a:pt x="149034" y="39992"/>
                  </a:lnTo>
                  <a:lnTo>
                    <a:pt x="149034" y="39217"/>
                  </a:lnTo>
                  <a:lnTo>
                    <a:pt x="149034" y="39992"/>
                  </a:lnTo>
                  <a:lnTo>
                    <a:pt x="149428" y="39217"/>
                  </a:lnTo>
                  <a:lnTo>
                    <a:pt x="149034" y="38455"/>
                  </a:lnTo>
                  <a:lnTo>
                    <a:pt x="149034" y="37680"/>
                  </a:lnTo>
                  <a:lnTo>
                    <a:pt x="148259" y="36918"/>
                  </a:lnTo>
                  <a:lnTo>
                    <a:pt x="148259" y="36144"/>
                  </a:lnTo>
                  <a:lnTo>
                    <a:pt x="148259" y="35369"/>
                  </a:lnTo>
                  <a:lnTo>
                    <a:pt x="148259" y="36144"/>
                  </a:lnTo>
                  <a:lnTo>
                    <a:pt x="148259" y="35369"/>
                  </a:lnTo>
                  <a:lnTo>
                    <a:pt x="149034" y="35369"/>
                  </a:lnTo>
                  <a:lnTo>
                    <a:pt x="149034" y="34607"/>
                  </a:lnTo>
                  <a:lnTo>
                    <a:pt x="149034" y="33832"/>
                  </a:lnTo>
                  <a:lnTo>
                    <a:pt x="149034" y="33451"/>
                  </a:lnTo>
                  <a:lnTo>
                    <a:pt x="148259" y="33451"/>
                  </a:lnTo>
                  <a:lnTo>
                    <a:pt x="148259" y="32677"/>
                  </a:lnTo>
                  <a:lnTo>
                    <a:pt x="147472" y="32677"/>
                  </a:lnTo>
                  <a:lnTo>
                    <a:pt x="146697" y="32677"/>
                  </a:lnTo>
                  <a:lnTo>
                    <a:pt x="145923" y="32677"/>
                  </a:lnTo>
                  <a:lnTo>
                    <a:pt x="145148" y="32677"/>
                  </a:lnTo>
                  <a:lnTo>
                    <a:pt x="145148" y="31915"/>
                  </a:lnTo>
                  <a:lnTo>
                    <a:pt x="139306" y="31915"/>
                  </a:lnTo>
                  <a:lnTo>
                    <a:pt x="138531" y="32677"/>
                  </a:lnTo>
                  <a:lnTo>
                    <a:pt x="137744" y="32677"/>
                  </a:lnTo>
                  <a:lnTo>
                    <a:pt x="136969" y="32677"/>
                  </a:lnTo>
                  <a:lnTo>
                    <a:pt x="136194" y="32677"/>
                  </a:lnTo>
                  <a:lnTo>
                    <a:pt x="136194" y="31915"/>
                  </a:lnTo>
                  <a:lnTo>
                    <a:pt x="136194" y="32677"/>
                  </a:lnTo>
                  <a:lnTo>
                    <a:pt x="135420" y="32677"/>
                  </a:lnTo>
                  <a:lnTo>
                    <a:pt x="136194" y="32677"/>
                  </a:lnTo>
                  <a:lnTo>
                    <a:pt x="135420" y="32677"/>
                  </a:lnTo>
                  <a:lnTo>
                    <a:pt x="135420" y="33451"/>
                  </a:lnTo>
                  <a:lnTo>
                    <a:pt x="134632" y="33451"/>
                  </a:lnTo>
                  <a:lnTo>
                    <a:pt x="134632" y="32677"/>
                  </a:lnTo>
                  <a:lnTo>
                    <a:pt x="134632" y="33451"/>
                  </a:lnTo>
                  <a:lnTo>
                    <a:pt x="134632" y="33832"/>
                  </a:lnTo>
                  <a:lnTo>
                    <a:pt x="133858" y="34607"/>
                  </a:lnTo>
                  <a:lnTo>
                    <a:pt x="133083" y="35369"/>
                  </a:lnTo>
                  <a:lnTo>
                    <a:pt x="133083" y="36144"/>
                  </a:lnTo>
                  <a:lnTo>
                    <a:pt x="133083" y="36918"/>
                  </a:lnTo>
                  <a:lnTo>
                    <a:pt x="132295" y="36918"/>
                  </a:lnTo>
                  <a:lnTo>
                    <a:pt x="132295" y="37680"/>
                  </a:lnTo>
                  <a:lnTo>
                    <a:pt x="131521" y="37680"/>
                  </a:lnTo>
                  <a:lnTo>
                    <a:pt x="130746" y="38455"/>
                  </a:lnTo>
                  <a:lnTo>
                    <a:pt x="130352" y="38455"/>
                  </a:lnTo>
                  <a:lnTo>
                    <a:pt x="129578" y="38455"/>
                  </a:lnTo>
                  <a:lnTo>
                    <a:pt x="129578" y="39217"/>
                  </a:lnTo>
                  <a:lnTo>
                    <a:pt x="128803" y="39217"/>
                  </a:lnTo>
                  <a:lnTo>
                    <a:pt x="128803" y="39992"/>
                  </a:lnTo>
                  <a:lnTo>
                    <a:pt x="128016" y="39992"/>
                  </a:lnTo>
                  <a:lnTo>
                    <a:pt x="128016" y="40754"/>
                  </a:lnTo>
                  <a:lnTo>
                    <a:pt x="127241" y="40754"/>
                  </a:lnTo>
                  <a:lnTo>
                    <a:pt x="126466" y="40754"/>
                  </a:lnTo>
                  <a:lnTo>
                    <a:pt x="127241" y="40754"/>
                  </a:lnTo>
                  <a:lnTo>
                    <a:pt x="126466" y="40754"/>
                  </a:lnTo>
                  <a:lnTo>
                    <a:pt x="127241" y="40754"/>
                  </a:lnTo>
                  <a:lnTo>
                    <a:pt x="126466" y="40754"/>
                  </a:lnTo>
                  <a:lnTo>
                    <a:pt x="125691" y="40754"/>
                  </a:lnTo>
                  <a:lnTo>
                    <a:pt x="124904" y="40754"/>
                  </a:lnTo>
                  <a:lnTo>
                    <a:pt x="124129" y="40754"/>
                  </a:lnTo>
                  <a:lnTo>
                    <a:pt x="124129" y="41529"/>
                  </a:lnTo>
                  <a:lnTo>
                    <a:pt x="123355" y="41529"/>
                  </a:lnTo>
                  <a:lnTo>
                    <a:pt x="122567" y="41529"/>
                  </a:lnTo>
                  <a:lnTo>
                    <a:pt x="122567" y="42291"/>
                  </a:lnTo>
                  <a:lnTo>
                    <a:pt x="121793" y="43065"/>
                  </a:lnTo>
                  <a:lnTo>
                    <a:pt x="121018" y="43065"/>
                  </a:lnTo>
                  <a:lnTo>
                    <a:pt x="121018" y="43446"/>
                  </a:lnTo>
                  <a:lnTo>
                    <a:pt x="120624" y="44221"/>
                  </a:lnTo>
                  <a:lnTo>
                    <a:pt x="119849" y="44221"/>
                  </a:lnTo>
                  <a:lnTo>
                    <a:pt x="119075" y="44221"/>
                  </a:lnTo>
                  <a:lnTo>
                    <a:pt x="119075" y="43446"/>
                  </a:lnTo>
                  <a:lnTo>
                    <a:pt x="119075" y="44221"/>
                  </a:lnTo>
                  <a:lnTo>
                    <a:pt x="119075" y="43446"/>
                  </a:lnTo>
                  <a:lnTo>
                    <a:pt x="118287" y="43446"/>
                  </a:lnTo>
                  <a:lnTo>
                    <a:pt x="117513" y="43446"/>
                  </a:lnTo>
                  <a:lnTo>
                    <a:pt x="116738" y="43065"/>
                  </a:lnTo>
                  <a:lnTo>
                    <a:pt x="115951" y="43065"/>
                  </a:lnTo>
                  <a:lnTo>
                    <a:pt x="115951" y="42291"/>
                  </a:lnTo>
                  <a:lnTo>
                    <a:pt x="115176" y="42291"/>
                  </a:lnTo>
                  <a:lnTo>
                    <a:pt x="115951" y="42291"/>
                  </a:lnTo>
                  <a:lnTo>
                    <a:pt x="115176" y="42291"/>
                  </a:lnTo>
                  <a:lnTo>
                    <a:pt x="115951" y="42291"/>
                  </a:lnTo>
                  <a:lnTo>
                    <a:pt x="115176" y="42291"/>
                  </a:lnTo>
                  <a:lnTo>
                    <a:pt x="115951" y="42291"/>
                  </a:lnTo>
                  <a:lnTo>
                    <a:pt x="115176" y="42291"/>
                  </a:lnTo>
                  <a:lnTo>
                    <a:pt x="114401" y="42291"/>
                  </a:lnTo>
                  <a:lnTo>
                    <a:pt x="113626" y="42291"/>
                  </a:lnTo>
                  <a:lnTo>
                    <a:pt x="112839" y="42291"/>
                  </a:lnTo>
                  <a:lnTo>
                    <a:pt x="112839" y="43065"/>
                  </a:lnTo>
                  <a:lnTo>
                    <a:pt x="109347" y="43065"/>
                  </a:lnTo>
                  <a:lnTo>
                    <a:pt x="108559" y="42291"/>
                  </a:lnTo>
                  <a:lnTo>
                    <a:pt x="107784" y="42291"/>
                  </a:lnTo>
                  <a:lnTo>
                    <a:pt x="107784" y="41529"/>
                  </a:lnTo>
                  <a:lnTo>
                    <a:pt x="107010" y="41529"/>
                  </a:lnTo>
                  <a:lnTo>
                    <a:pt x="106235" y="41529"/>
                  </a:lnTo>
                  <a:lnTo>
                    <a:pt x="105448" y="41529"/>
                  </a:lnTo>
                  <a:lnTo>
                    <a:pt x="105448" y="40754"/>
                  </a:lnTo>
                  <a:lnTo>
                    <a:pt x="104673" y="39992"/>
                  </a:lnTo>
                  <a:lnTo>
                    <a:pt x="103898" y="39217"/>
                  </a:lnTo>
                  <a:lnTo>
                    <a:pt x="103124" y="38455"/>
                  </a:lnTo>
                  <a:lnTo>
                    <a:pt x="102336" y="37680"/>
                  </a:lnTo>
                  <a:lnTo>
                    <a:pt x="101942" y="37680"/>
                  </a:lnTo>
                  <a:lnTo>
                    <a:pt x="101942" y="36918"/>
                  </a:lnTo>
                  <a:lnTo>
                    <a:pt x="101168" y="36918"/>
                  </a:lnTo>
                  <a:lnTo>
                    <a:pt x="100393" y="36918"/>
                  </a:lnTo>
                  <a:lnTo>
                    <a:pt x="99618" y="36918"/>
                  </a:lnTo>
                  <a:lnTo>
                    <a:pt x="99618" y="36144"/>
                  </a:lnTo>
                  <a:lnTo>
                    <a:pt x="99618" y="35369"/>
                  </a:lnTo>
                  <a:lnTo>
                    <a:pt x="100393" y="35369"/>
                  </a:lnTo>
                  <a:lnTo>
                    <a:pt x="100393" y="34607"/>
                  </a:lnTo>
                  <a:lnTo>
                    <a:pt x="101168" y="33832"/>
                  </a:lnTo>
                  <a:lnTo>
                    <a:pt x="101168" y="33451"/>
                  </a:lnTo>
                  <a:lnTo>
                    <a:pt x="101942" y="33451"/>
                  </a:lnTo>
                  <a:lnTo>
                    <a:pt x="101942" y="32677"/>
                  </a:lnTo>
                  <a:lnTo>
                    <a:pt x="101942" y="31915"/>
                  </a:lnTo>
                  <a:lnTo>
                    <a:pt x="102336" y="31915"/>
                  </a:lnTo>
                  <a:lnTo>
                    <a:pt x="102336" y="31140"/>
                  </a:lnTo>
                  <a:lnTo>
                    <a:pt x="103124" y="31140"/>
                  </a:lnTo>
                  <a:lnTo>
                    <a:pt x="102336" y="31140"/>
                  </a:lnTo>
                  <a:lnTo>
                    <a:pt x="103124" y="31140"/>
                  </a:lnTo>
                  <a:lnTo>
                    <a:pt x="103124" y="30378"/>
                  </a:lnTo>
                  <a:lnTo>
                    <a:pt x="103124" y="31140"/>
                  </a:lnTo>
                  <a:lnTo>
                    <a:pt x="103124" y="30378"/>
                  </a:lnTo>
                  <a:lnTo>
                    <a:pt x="103124" y="29603"/>
                  </a:lnTo>
                  <a:lnTo>
                    <a:pt x="103898" y="29603"/>
                  </a:lnTo>
                  <a:lnTo>
                    <a:pt x="103898" y="28841"/>
                  </a:lnTo>
                  <a:lnTo>
                    <a:pt x="104673" y="28841"/>
                  </a:lnTo>
                  <a:lnTo>
                    <a:pt x="103898" y="28841"/>
                  </a:lnTo>
                  <a:lnTo>
                    <a:pt x="104673" y="28841"/>
                  </a:lnTo>
                  <a:lnTo>
                    <a:pt x="104673" y="28067"/>
                  </a:lnTo>
                  <a:lnTo>
                    <a:pt x="104673" y="28841"/>
                  </a:lnTo>
                  <a:lnTo>
                    <a:pt x="104673" y="28067"/>
                  </a:lnTo>
                  <a:lnTo>
                    <a:pt x="104673" y="28841"/>
                  </a:lnTo>
                  <a:lnTo>
                    <a:pt x="104673" y="28067"/>
                  </a:lnTo>
                  <a:lnTo>
                    <a:pt x="105448" y="28067"/>
                  </a:lnTo>
                  <a:lnTo>
                    <a:pt x="105448" y="27305"/>
                  </a:lnTo>
                  <a:lnTo>
                    <a:pt x="106235" y="27305"/>
                  </a:lnTo>
                  <a:lnTo>
                    <a:pt x="107010" y="27305"/>
                  </a:lnTo>
                  <a:lnTo>
                    <a:pt x="107784" y="27305"/>
                  </a:lnTo>
                  <a:lnTo>
                    <a:pt x="107784" y="26530"/>
                  </a:lnTo>
                  <a:lnTo>
                    <a:pt x="108559" y="26530"/>
                  </a:lnTo>
                  <a:lnTo>
                    <a:pt x="109347" y="26530"/>
                  </a:lnTo>
                  <a:lnTo>
                    <a:pt x="108559" y="26530"/>
                  </a:lnTo>
                  <a:lnTo>
                    <a:pt x="109347" y="25755"/>
                  </a:lnTo>
                  <a:lnTo>
                    <a:pt x="110121" y="25755"/>
                  </a:lnTo>
                  <a:lnTo>
                    <a:pt x="110121" y="24993"/>
                  </a:lnTo>
                  <a:lnTo>
                    <a:pt x="110121" y="24218"/>
                  </a:lnTo>
                  <a:lnTo>
                    <a:pt x="109347" y="24218"/>
                  </a:lnTo>
                  <a:lnTo>
                    <a:pt x="110121" y="24218"/>
                  </a:lnTo>
                  <a:lnTo>
                    <a:pt x="110121" y="23837"/>
                  </a:lnTo>
                  <a:lnTo>
                    <a:pt x="110121" y="23063"/>
                  </a:lnTo>
                  <a:lnTo>
                    <a:pt x="110896" y="23063"/>
                  </a:lnTo>
                  <a:lnTo>
                    <a:pt x="110121" y="23063"/>
                  </a:lnTo>
                  <a:lnTo>
                    <a:pt x="110896" y="23063"/>
                  </a:lnTo>
                  <a:lnTo>
                    <a:pt x="110896" y="22301"/>
                  </a:lnTo>
                  <a:lnTo>
                    <a:pt x="111290" y="21539"/>
                  </a:lnTo>
                  <a:lnTo>
                    <a:pt x="111290" y="20764"/>
                  </a:lnTo>
                  <a:lnTo>
                    <a:pt x="111290" y="19989"/>
                  </a:lnTo>
                  <a:lnTo>
                    <a:pt x="112064" y="19227"/>
                  </a:lnTo>
                  <a:lnTo>
                    <a:pt x="112064" y="18453"/>
                  </a:lnTo>
                  <a:lnTo>
                    <a:pt x="112064" y="19227"/>
                  </a:lnTo>
                  <a:lnTo>
                    <a:pt x="112839" y="19227"/>
                  </a:lnTo>
                  <a:lnTo>
                    <a:pt x="112839" y="18453"/>
                  </a:lnTo>
                  <a:lnTo>
                    <a:pt x="112064" y="18453"/>
                  </a:lnTo>
                  <a:lnTo>
                    <a:pt x="112064" y="19227"/>
                  </a:lnTo>
                  <a:lnTo>
                    <a:pt x="112064" y="18453"/>
                  </a:lnTo>
                  <a:lnTo>
                    <a:pt x="112064" y="17691"/>
                  </a:lnTo>
                  <a:lnTo>
                    <a:pt x="112064" y="18453"/>
                  </a:lnTo>
                  <a:lnTo>
                    <a:pt x="112839" y="17691"/>
                  </a:lnTo>
                  <a:lnTo>
                    <a:pt x="112839" y="16916"/>
                  </a:lnTo>
                  <a:lnTo>
                    <a:pt x="112839" y="16154"/>
                  </a:lnTo>
                  <a:lnTo>
                    <a:pt x="112839" y="15379"/>
                  </a:lnTo>
                  <a:lnTo>
                    <a:pt x="113626" y="15379"/>
                  </a:lnTo>
                  <a:lnTo>
                    <a:pt x="113626" y="14605"/>
                  </a:lnTo>
                  <a:lnTo>
                    <a:pt x="113626" y="14224"/>
                  </a:lnTo>
                  <a:lnTo>
                    <a:pt x="113626" y="13449"/>
                  </a:lnTo>
                  <a:lnTo>
                    <a:pt x="113626" y="12687"/>
                  </a:lnTo>
                  <a:lnTo>
                    <a:pt x="114401" y="12687"/>
                  </a:lnTo>
                  <a:lnTo>
                    <a:pt x="113626" y="13449"/>
                  </a:lnTo>
                  <a:lnTo>
                    <a:pt x="114401" y="13449"/>
                  </a:lnTo>
                  <a:lnTo>
                    <a:pt x="114401" y="12687"/>
                  </a:lnTo>
                  <a:lnTo>
                    <a:pt x="115176" y="13449"/>
                  </a:lnTo>
                  <a:lnTo>
                    <a:pt x="114401" y="12687"/>
                  </a:lnTo>
                  <a:lnTo>
                    <a:pt x="115176" y="12687"/>
                  </a:lnTo>
                  <a:lnTo>
                    <a:pt x="115176" y="11912"/>
                  </a:lnTo>
                  <a:lnTo>
                    <a:pt x="115176" y="9613"/>
                  </a:lnTo>
                  <a:lnTo>
                    <a:pt x="115176" y="10375"/>
                  </a:lnTo>
                  <a:lnTo>
                    <a:pt x="115176" y="9613"/>
                  </a:lnTo>
                  <a:lnTo>
                    <a:pt x="115176" y="10375"/>
                  </a:lnTo>
                  <a:lnTo>
                    <a:pt x="115176" y="8839"/>
                  </a:lnTo>
                  <a:lnTo>
                    <a:pt x="115951" y="8839"/>
                  </a:lnTo>
                  <a:lnTo>
                    <a:pt x="115176" y="8839"/>
                  </a:lnTo>
                  <a:lnTo>
                    <a:pt x="115176" y="9613"/>
                  </a:lnTo>
                  <a:lnTo>
                    <a:pt x="115951" y="9613"/>
                  </a:lnTo>
                  <a:lnTo>
                    <a:pt x="115951" y="10375"/>
                  </a:lnTo>
                  <a:lnTo>
                    <a:pt x="116738" y="9613"/>
                  </a:lnTo>
                  <a:lnTo>
                    <a:pt x="116738" y="10375"/>
                  </a:lnTo>
                  <a:lnTo>
                    <a:pt x="116738" y="9613"/>
                  </a:lnTo>
                  <a:lnTo>
                    <a:pt x="116738" y="10375"/>
                  </a:lnTo>
                  <a:lnTo>
                    <a:pt x="116738" y="9613"/>
                  </a:lnTo>
                  <a:lnTo>
                    <a:pt x="117513" y="9613"/>
                  </a:lnTo>
                  <a:lnTo>
                    <a:pt x="117513" y="10375"/>
                  </a:lnTo>
                  <a:lnTo>
                    <a:pt x="116738" y="10375"/>
                  </a:lnTo>
                  <a:lnTo>
                    <a:pt x="117513" y="10375"/>
                  </a:lnTo>
                  <a:lnTo>
                    <a:pt x="116738" y="10375"/>
                  </a:lnTo>
                  <a:lnTo>
                    <a:pt x="117513" y="10375"/>
                  </a:lnTo>
                  <a:lnTo>
                    <a:pt x="117513" y="9613"/>
                  </a:lnTo>
                  <a:lnTo>
                    <a:pt x="116738" y="9613"/>
                  </a:lnTo>
                  <a:lnTo>
                    <a:pt x="116738" y="10375"/>
                  </a:lnTo>
                  <a:lnTo>
                    <a:pt x="116738" y="9613"/>
                  </a:lnTo>
                  <a:lnTo>
                    <a:pt x="115951" y="9613"/>
                  </a:lnTo>
                  <a:lnTo>
                    <a:pt x="115951" y="10375"/>
                  </a:lnTo>
                  <a:lnTo>
                    <a:pt x="115951" y="9613"/>
                  </a:lnTo>
                  <a:lnTo>
                    <a:pt x="115176" y="9613"/>
                  </a:lnTo>
                  <a:lnTo>
                    <a:pt x="115176" y="8839"/>
                  </a:lnTo>
                  <a:lnTo>
                    <a:pt x="115951" y="8839"/>
                  </a:lnTo>
                  <a:lnTo>
                    <a:pt x="115176" y="8839"/>
                  </a:lnTo>
                  <a:lnTo>
                    <a:pt x="115951" y="8077"/>
                  </a:lnTo>
                  <a:lnTo>
                    <a:pt x="115951" y="7302"/>
                  </a:lnTo>
                  <a:lnTo>
                    <a:pt x="115951" y="6540"/>
                  </a:lnTo>
                  <a:lnTo>
                    <a:pt x="116738" y="6540"/>
                  </a:lnTo>
                  <a:lnTo>
                    <a:pt x="115951" y="6540"/>
                  </a:lnTo>
                  <a:lnTo>
                    <a:pt x="116738" y="6540"/>
                  </a:lnTo>
                  <a:lnTo>
                    <a:pt x="116738" y="5765"/>
                  </a:lnTo>
                  <a:lnTo>
                    <a:pt x="116738" y="4991"/>
                  </a:lnTo>
                  <a:lnTo>
                    <a:pt x="117513" y="4991"/>
                  </a:lnTo>
                  <a:lnTo>
                    <a:pt x="117513" y="4610"/>
                  </a:lnTo>
                  <a:lnTo>
                    <a:pt x="117513" y="3848"/>
                  </a:lnTo>
                  <a:lnTo>
                    <a:pt x="118287" y="3848"/>
                  </a:lnTo>
                  <a:lnTo>
                    <a:pt x="117513" y="3848"/>
                  </a:lnTo>
                  <a:lnTo>
                    <a:pt x="118287" y="3848"/>
                  </a:lnTo>
                  <a:lnTo>
                    <a:pt x="117513" y="3848"/>
                  </a:lnTo>
                  <a:lnTo>
                    <a:pt x="117513" y="4610"/>
                  </a:lnTo>
                  <a:lnTo>
                    <a:pt x="118287" y="3848"/>
                  </a:lnTo>
                  <a:lnTo>
                    <a:pt x="118287" y="3073"/>
                  </a:lnTo>
                  <a:lnTo>
                    <a:pt x="119075" y="3073"/>
                  </a:lnTo>
                  <a:lnTo>
                    <a:pt x="119075" y="2298"/>
                  </a:lnTo>
                  <a:lnTo>
                    <a:pt x="119075" y="1536"/>
                  </a:lnTo>
                  <a:lnTo>
                    <a:pt x="119075" y="2298"/>
                  </a:lnTo>
                  <a:lnTo>
                    <a:pt x="119075" y="3073"/>
                  </a:lnTo>
                  <a:lnTo>
                    <a:pt x="119075" y="2298"/>
                  </a:lnTo>
                  <a:lnTo>
                    <a:pt x="119075" y="3073"/>
                  </a:lnTo>
                  <a:lnTo>
                    <a:pt x="119075" y="3848"/>
                  </a:lnTo>
                  <a:lnTo>
                    <a:pt x="119075" y="3073"/>
                  </a:lnTo>
                  <a:lnTo>
                    <a:pt x="119075" y="3848"/>
                  </a:lnTo>
                  <a:lnTo>
                    <a:pt x="119849" y="3848"/>
                  </a:lnTo>
                  <a:lnTo>
                    <a:pt x="119849" y="3073"/>
                  </a:lnTo>
                  <a:lnTo>
                    <a:pt x="119849" y="2298"/>
                  </a:lnTo>
                  <a:lnTo>
                    <a:pt x="119075" y="2298"/>
                  </a:lnTo>
                  <a:lnTo>
                    <a:pt x="119849" y="2298"/>
                  </a:lnTo>
                  <a:lnTo>
                    <a:pt x="119075" y="2298"/>
                  </a:lnTo>
                  <a:lnTo>
                    <a:pt x="119075" y="1536"/>
                  </a:lnTo>
                  <a:lnTo>
                    <a:pt x="121018" y="3073"/>
                  </a:lnTo>
                  <a:lnTo>
                    <a:pt x="122567" y="3848"/>
                  </a:lnTo>
                  <a:lnTo>
                    <a:pt x="126466" y="5765"/>
                  </a:lnTo>
                  <a:lnTo>
                    <a:pt x="128016" y="7302"/>
                  </a:lnTo>
                  <a:lnTo>
                    <a:pt x="128803" y="7302"/>
                  </a:lnTo>
                  <a:lnTo>
                    <a:pt x="129578" y="8077"/>
                  </a:lnTo>
                  <a:lnTo>
                    <a:pt x="130746" y="8839"/>
                  </a:lnTo>
                  <a:lnTo>
                    <a:pt x="134632" y="11150"/>
                  </a:lnTo>
                  <a:lnTo>
                    <a:pt x="139700" y="13449"/>
                  </a:lnTo>
                  <a:lnTo>
                    <a:pt x="161480" y="22301"/>
                  </a:lnTo>
                  <a:lnTo>
                    <a:pt x="187172" y="31915"/>
                  </a:lnTo>
                  <a:lnTo>
                    <a:pt x="187172" y="32677"/>
                  </a:lnTo>
                  <a:lnTo>
                    <a:pt x="186385" y="31915"/>
                  </a:lnTo>
                  <a:lnTo>
                    <a:pt x="186385" y="32677"/>
                  </a:lnTo>
                  <a:lnTo>
                    <a:pt x="187172" y="32677"/>
                  </a:lnTo>
                  <a:lnTo>
                    <a:pt x="187553" y="32677"/>
                  </a:lnTo>
                  <a:lnTo>
                    <a:pt x="188341" y="32677"/>
                  </a:lnTo>
                  <a:lnTo>
                    <a:pt x="197281" y="35369"/>
                  </a:lnTo>
                  <a:lnTo>
                    <a:pt x="198843" y="36144"/>
                  </a:lnTo>
                  <a:lnTo>
                    <a:pt x="199618" y="36144"/>
                  </a:lnTo>
                  <a:lnTo>
                    <a:pt x="200406" y="36918"/>
                  </a:lnTo>
                  <a:lnTo>
                    <a:pt x="199618" y="36918"/>
                  </a:lnTo>
                  <a:lnTo>
                    <a:pt x="200406" y="36918"/>
                  </a:lnTo>
                  <a:lnTo>
                    <a:pt x="201180" y="36918"/>
                  </a:lnTo>
                  <a:lnTo>
                    <a:pt x="201180" y="36144"/>
                  </a:lnTo>
                  <a:lnTo>
                    <a:pt x="201180" y="36918"/>
                  </a:lnTo>
                  <a:lnTo>
                    <a:pt x="201955" y="36918"/>
                  </a:lnTo>
                  <a:lnTo>
                    <a:pt x="201180" y="36918"/>
                  </a:lnTo>
                  <a:lnTo>
                    <a:pt x="201955" y="36918"/>
                  </a:lnTo>
                  <a:lnTo>
                    <a:pt x="201955" y="37680"/>
                  </a:lnTo>
                  <a:lnTo>
                    <a:pt x="202730" y="36918"/>
                  </a:lnTo>
                  <a:lnTo>
                    <a:pt x="202730" y="37680"/>
                  </a:lnTo>
                  <a:lnTo>
                    <a:pt x="202730" y="36918"/>
                  </a:lnTo>
                  <a:lnTo>
                    <a:pt x="203517" y="36918"/>
                  </a:lnTo>
                  <a:lnTo>
                    <a:pt x="203517" y="36144"/>
                  </a:lnTo>
                  <a:lnTo>
                    <a:pt x="204292" y="36144"/>
                  </a:lnTo>
                  <a:lnTo>
                    <a:pt x="204292" y="35369"/>
                  </a:lnTo>
                  <a:lnTo>
                    <a:pt x="204292" y="36144"/>
                  </a:lnTo>
                  <a:lnTo>
                    <a:pt x="204292" y="35369"/>
                  </a:lnTo>
                  <a:lnTo>
                    <a:pt x="205066" y="35369"/>
                  </a:lnTo>
                  <a:lnTo>
                    <a:pt x="205841" y="35369"/>
                  </a:lnTo>
                  <a:lnTo>
                    <a:pt x="206235" y="35369"/>
                  </a:lnTo>
                  <a:lnTo>
                    <a:pt x="207797" y="34607"/>
                  </a:lnTo>
                  <a:lnTo>
                    <a:pt x="210908" y="33832"/>
                  </a:lnTo>
                  <a:lnTo>
                    <a:pt x="215963" y="33451"/>
                  </a:lnTo>
                  <a:lnTo>
                    <a:pt x="216738" y="33451"/>
                  </a:lnTo>
                  <a:lnTo>
                    <a:pt x="216738" y="32677"/>
                  </a:lnTo>
                  <a:lnTo>
                    <a:pt x="217525" y="32677"/>
                  </a:lnTo>
                  <a:lnTo>
                    <a:pt x="217525" y="31915"/>
                  </a:lnTo>
                  <a:lnTo>
                    <a:pt x="218300" y="31915"/>
                  </a:lnTo>
                  <a:lnTo>
                    <a:pt x="218300" y="31140"/>
                  </a:lnTo>
                  <a:lnTo>
                    <a:pt x="218300" y="30378"/>
                  </a:lnTo>
                  <a:lnTo>
                    <a:pt x="217525" y="30378"/>
                  </a:lnTo>
                  <a:lnTo>
                    <a:pt x="217525" y="29603"/>
                  </a:lnTo>
                  <a:lnTo>
                    <a:pt x="218300" y="29603"/>
                  </a:lnTo>
                  <a:lnTo>
                    <a:pt x="219075" y="29603"/>
                  </a:lnTo>
                  <a:lnTo>
                    <a:pt x="219075" y="28841"/>
                  </a:lnTo>
                  <a:lnTo>
                    <a:pt x="219075" y="28067"/>
                  </a:lnTo>
                  <a:lnTo>
                    <a:pt x="219849" y="28067"/>
                  </a:lnTo>
                  <a:lnTo>
                    <a:pt x="220637" y="28067"/>
                  </a:lnTo>
                  <a:lnTo>
                    <a:pt x="221411" y="27305"/>
                  </a:lnTo>
                  <a:lnTo>
                    <a:pt x="222186" y="27305"/>
                  </a:lnTo>
                  <a:lnTo>
                    <a:pt x="222186" y="26530"/>
                  </a:lnTo>
                  <a:lnTo>
                    <a:pt x="222973" y="26530"/>
                  </a:lnTo>
                  <a:lnTo>
                    <a:pt x="223748" y="26530"/>
                  </a:lnTo>
                  <a:lnTo>
                    <a:pt x="224523" y="26530"/>
                  </a:lnTo>
                  <a:lnTo>
                    <a:pt x="224523" y="25755"/>
                  </a:lnTo>
                  <a:lnTo>
                    <a:pt x="225310" y="25755"/>
                  </a:lnTo>
                  <a:lnTo>
                    <a:pt x="225691" y="25755"/>
                  </a:lnTo>
                  <a:lnTo>
                    <a:pt x="225691" y="26530"/>
                  </a:lnTo>
                  <a:lnTo>
                    <a:pt x="226466" y="26530"/>
                  </a:lnTo>
                  <a:lnTo>
                    <a:pt x="226466" y="27305"/>
                  </a:lnTo>
                  <a:lnTo>
                    <a:pt x="227253" y="27305"/>
                  </a:lnTo>
                  <a:lnTo>
                    <a:pt x="227253" y="28067"/>
                  </a:lnTo>
                  <a:lnTo>
                    <a:pt x="228028" y="28067"/>
                  </a:lnTo>
                  <a:lnTo>
                    <a:pt x="228028" y="27305"/>
                  </a:lnTo>
                  <a:lnTo>
                    <a:pt x="228028" y="26530"/>
                  </a:lnTo>
                  <a:lnTo>
                    <a:pt x="227253" y="26530"/>
                  </a:lnTo>
                  <a:lnTo>
                    <a:pt x="228028" y="26530"/>
                  </a:lnTo>
                  <a:lnTo>
                    <a:pt x="228028" y="25755"/>
                  </a:lnTo>
                  <a:lnTo>
                    <a:pt x="228803" y="25755"/>
                  </a:lnTo>
                  <a:lnTo>
                    <a:pt x="228803" y="26530"/>
                  </a:lnTo>
                  <a:lnTo>
                    <a:pt x="228803" y="25755"/>
                  </a:lnTo>
                  <a:lnTo>
                    <a:pt x="229577" y="25755"/>
                  </a:lnTo>
                  <a:lnTo>
                    <a:pt x="230365" y="25755"/>
                  </a:lnTo>
                  <a:lnTo>
                    <a:pt x="230365" y="24993"/>
                  </a:lnTo>
                  <a:lnTo>
                    <a:pt x="231140" y="24993"/>
                  </a:lnTo>
                  <a:lnTo>
                    <a:pt x="231914" y="24218"/>
                  </a:lnTo>
                  <a:lnTo>
                    <a:pt x="231140" y="24218"/>
                  </a:lnTo>
                  <a:lnTo>
                    <a:pt x="231140" y="23837"/>
                  </a:lnTo>
                  <a:lnTo>
                    <a:pt x="231140" y="23063"/>
                  </a:lnTo>
                  <a:lnTo>
                    <a:pt x="231140" y="22301"/>
                  </a:lnTo>
                  <a:lnTo>
                    <a:pt x="231140" y="21539"/>
                  </a:lnTo>
                  <a:lnTo>
                    <a:pt x="231914" y="21539"/>
                  </a:lnTo>
                  <a:lnTo>
                    <a:pt x="232702" y="21539"/>
                  </a:lnTo>
                  <a:lnTo>
                    <a:pt x="233476" y="21539"/>
                  </a:lnTo>
                  <a:lnTo>
                    <a:pt x="233476" y="20764"/>
                  </a:lnTo>
                  <a:lnTo>
                    <a:pt x="234251" y="20764"/>
                  </a:lnTo>
                  <a:lnTo>
                    <a:pt x="234251" y="21539"/>
                  </a:lnTo>
                  <a:lnTo>
                    <a:pt x="234251" y="20764"/>
                  </a:lnTo>
                  <a:lnTo>
                    <a:pt x="233476" y="20764"/>
                  </a:lnTo>
                  <a:lnTo>
                    <a:pt x="234251" y="20764"/>
                  </a:lnTo>
                  <a:lnTo>
                    <a:pt x="234645" y="20764"/>
                  </a:lnTo>
                  <a:lnTo>
                    <a:pt x="235419" y="20764"/>
                  </a:lnTo>
                  <a:lnTo>
                    <a:pt x="236194" y="20764"/>
                  </a:lnTo>
                  <a:lnTo>
                    <a:pt x="236982" y="20764"/>
                  </a:lnTo>
                  <a:lnTo>
                    <a:pt x="236982" y="19989"/>
                  </a:lnTo>
                  <a:lnTo>
                    <a:pt x="236194" y="19989"/>
                  </a:lnTo>
                  <a:lnTo>
                    <a:pt x="236982" y="19989"/>
                  </a:lnTo>
                  <a:lnTo>
                    <a:pt x="237756" y="19989"/>
                  </a:lnTo>
                  <a:lnTo>
                    <a:pt x="237756" y="19227"/>
                  </a:lnTo>
                  <a:lnTo>
                    <a:pt x="238531" y="19989"/>
                  </a:lnTo>
                  <a:lnTo>
                    <a:pt x="239318" y="19989"/>
                  </a:lnTo>
                  <a:lnTo>
                    <a:pt x="238531" y="19989"/>
                  </a:lnTo>
                  <a:lnTo>
                    <a:pt x="239318" y="19989"/>
                  </a:lnTo>
                  <a:lnTo>
                    <a:pt x="239318" y="19227"/>
                  </a:lnTo>
                  <a:lnTo>
                    <a:pt x="239318" y="18453"/>
                  </a:lnTo>
                  <a:lnTo>
                    <a:pt x="239318" y="17691"/>
                  </a:lnTo>
                  <a:lnTo>
                    <a:pt x="239318" y="16916"/>
                  </a:lnTo>
                  <a:lnTo>
                    <a:pt x="240093" y="16916"/>
                  </a:lnTo>
                  <a:lnTo>
                    <a:pt x="239318" y="16916"/>
                  </a:lnTo>
                  <a:lnTo>
                    <a:pt x="240093" y="16916"/>
                  </a:lnTo>
                  <a:lnTo>
                    <a:pt x="240093" y="16154"/>
                  </a:lnTo>
                  <a:lnTo>
                    <a:pt x="240868" y="16154"/>
                  </a:lnTo>
                  <a:lnTo>
                    <a:pt x="241642" y="16154"/>
                  </a:lnTo>
                  <a:lnTo>
                    <a:pt x="241642" y="15379"/>
                  </a:lnTo>
                  <a:lnTo>
                    <a:pt x="241642" y="16154"/>
                  </a:lnTo>
                  <a:lnTo>
                    <a:pt x="242430" y="16154"/>
                  </a:lnTo>
                  <a:lnTo>
                    <a:pt x="243205" y="16154"/>
                  </a:lnTo>
                  <a:lnTo>
                    <a:pt x="243979" y="16154"/>
                  </a:lnTo>
                  <a:lnTo>
                    <a:pt x="243979" y="16916"/>
                  </a:lnTo>
                  <a:lnTo>
                    <a:pt x="244373" y="16916"/>
                  </a:lnTo>
                  <a:lnTo>
                    <a:pt x="245148" y="16916"/>
                  </a:lnTo>
                  <a:lnTo>
                    <a:pt x="245922" y="16916"/>
                  </a:lnTo>
                  <a:lnTo>
                    <a:pt x="245922" y="17691"/>
                  </a:lnTo>
                  <a:lnTo>
                    <a:pt x="246710" y="17691"/>
                  </a:lnTo>
                  <a:lnTo>
                    <a:pt x="246710" y="16916"/>
                  </a:lnTo>
                  <a:lnTo>
                    <a:pt x="246710" y="17691"/>
                  </a:lnTo>
                  <a:lnTo>
                    <a:pt x="247484" y="17691"/>
                  </a:lnTo>
                  <a:lnTo>
                    <a:pt x="247484" y="16916"/>
                  </a:lnTo>
                  <a:lnTo>
                    <a:pt x="247484" y="17691"/>
                  </a:lnTo>
                  <a:lnTo>
                    <a:pt x="247484" y="16916"/>
                  </a:lnTo>
                  <a:lnTo>
                    <a:pt x="248259" y="16916"/>
                  </a:lnTo>
                  <a:lnTo>
                    <a:pt x="248259" y="17691"/>
                  </a:lnTo>
                  <a:lnTo>
                    <a:pt x="248259" y="16916"/>
                  </a:lnTo>
                  <a:lnTo>
                    <a:pt x="248259" y="17691"/>
                  </a:lnTo>
                  <a:lnTo>
                    <a:pt x="249034" y="17691"/>
                  </a:lnTo>
                  <a:lnTo>
                    <a:pt x="248259" y="17691"/>
                  </a:lnTo>
                  <a:lnTo>
                    <a:pt x="248259" y="18453"/>
                  </a:lnTo>
                  <a:lnTo>
                    <a:pt x="247484" y="18453"/>
                  </a:lnTo>
                  <a:lnTo>
                    <a:pt x="248259" y="18453"/>
                  </a:lnTo>
                  <a:lnTo>
                    <a:pt x="247484" y="18453"/>
                  </a:lnTo>
                  <a:lnTo>
                    <a:pt x="247484" y="19227"/>
                  </a:lnTo>
                  <a:lnTo>
                    <a:pt x="247484" y="19989"/>
                  </a:lnTo>
                  <a:lnTo>
                    <a:pt x="246710" y="19989"/>
                  </a:lnTo>
                  <a:lnTo>
                    <a:pt x="246710" y="20764"/>
                  </a:lnTo>
                  <a:lnTo>
                    <a:pt x="245922" y="20764"/>
                  </a:lnTo>
                  <a:lnTo>
                    <a:pt x="245148" y="21539"/>
                  </a:lnTo>
                  <a:lnTo>
                    <a:pt x="245148" y="22301"/>
                  </a:lnTo>
                  <a:lnTo>
                    <a:pt x="245922" y="22301"/>
                  </a:lnTo>
                  <a:lnTo>
                    <a:pt x="245148" y="22301"/>
                  </a:lnTo>
                  <a:lnTo>
                    <a:pt x="245148" y="23063"/>
                  </a:lnTo>
                  <a:lnTo>
                    <a:pt x="245148" y="23837"/>
                  </a:lnTo>
                  <a:lnTo>
                    <a:pt x="245148" y="24218"/>
                  </a:lnTo>
                  <a:lnTo>
                    <a:pt x="245148" y="24993"/>
                  </a:lnTo>
                  <a:lnTo>
                    <a:pt x="244373" y="24993"/>
                  </a:lnTo>
                  <a:lnTo>
                    <a:pt x="244373" y="28841"/>
                  </a:lnTo>
                  <a:lnTo>
                    <a:pt x="245148" y="28841"/>
                  </a:lnTo>
                  <a:lnTo>
                    <a:pt x="245922" y="28841"/>
                  </a:lnTo>
                  <a:lnTo>
                    <a:pt x="246710" y="28841"/>
                  </a:lnTo>
                  <a:lnTo>
                    <a:pt x="247484" y="28841"/>
                  </a:lnTo>
                  <a:lnTo>
                    <a:pt x="247484" y="29603"/>
                  </a:lnTo>
                  <a:lnTo>
                    <a:pt x="248259" y="29603"/>
                  </a:lnTo>
                  <a:lnTo>
                    <a:pt x="249034" y="29603"/>
                  </a:lnTo>
                  <a:lnTo>
                    <a:pt x="249821" y="28841"/>
                  </a:lnTo>
                  <a:lnTo>
                    <a:pt x="249821" y="29603"/>
                  </a:lnTo>
                  <a:lnTo>
                    <a:pt x="250596" y="29603"/>
                  </a:lnTo>
                  <a:lnTo>
                    <a:pt x="250596" y="30378"/>
                  </a:lnTo>
                  <a:lnTo>
                    <a:pt x="250596" y="31140"/>
                  </a:lnTo>
                  <a:lnTo>
                    <a:pt x="250596" y="31915"/>
                  </a:lnTo>
                  <a:lnTo>
                    <a:pt x="250596" y="32677"/>
                  </a:lnTo>
                  <a:lnTo>
                    <a:pt x="249821" y="32677"/>
                  </a:lnTo>
                  <a:lnTo>
                    <a:pt x="249821" y="33451"/>
                  </a:lnTo>
                  <a:lnTo>
                    <a:pt x="250596" y="33451"/>
                  </a:lnTo>
                  <a:lnTo>
                    <a:pt x="250596" y="33832"/>
                  </a:lnTo>
                  <a:lnTo>
                    <a:pt x="251371" y="33832"/>
                  </a:lnTo>
                  <a:lnTo>
                    <a:pt x="251371" y="34607"/>
                  </a:lnTo>
                  <a:lnTo>
                    <a:pt x="250596" y="35369"/>
                  </a:lnTo>
                  <a:lnTo>
                    <a:pt x="250596" y="36144"/>
                  </a:lnTo>
                  <a:lnTo>
                    <a:pt x="249821" y="36144"/>
                  </a:lnTo>
                  <a:lnTo>
                    <a:pt x="249034" y="36144"/>
                  </a:lnTo>
                  <a:lnTo>
                    <a:pt x="249034" y="35369"/>
                  </a:lnTo>
                  <a:lnTo>
                    <a:pt x="248259" y="35369"/>
                  </a:lnTo>
                  <a:lnTo>
                    <a:pt x="247484" y="35369"/>
                  </a:lnTo>
                  <a:lnTo>
                    <a:pt x="246710" y="35369"/>
                  </a:lnTo>
                  <a:lnTo>
                    <a:pt x="245922" y="35369"/>
                  </a:lnTo>
                  <a:lnTo>
                    <a:pt x="245922" y="36144"/>
                  </a:lnTo>
                  <a:lnTo>
                    <a:pt x="246710" y="36144"/>
                  </a:lnTo>
                  <a:lnTo>
                    <a:pt x="245922" y="36918"/>
                  </a:lnTo>
                  <a:lnTo>
                    <a:pt x="245922" y="37680"/>
                  </a:lnTo>
                  <a:lnTo>
                    <a:pt x="245922" y="38455"/>
                  </a:lnTo>
                  <a:lnTo>
                    <a:pt x="246710" y="38455"/>
                  </a:lnTo>
                  <a:lnTo>
                    <a:pt x="246710" y="37680"/>
                  </a:lnTo>
                  <a:lnTo>
                    <a:pt x="247484" y="37680"/>
                  </a:lnTo>
                  <a:lnTo>
                    <a:pt x="248259" y="37680"/>
                  </a:lnTo>
                  <a:lnTo>
                    <a:pt x="248259" y="38455"/>
                  </a:lnTo>
                  <a:lnTo>
                    <a:pt x="248259" y="39217"/>
                  </a:lnTo>
                  <a:lnTo>
                    <a:pt x="248259" y="39992"/>
                  </a:lnTo>
                  <a:lnTo>
                    <a:pt x="247484" y="39992"/>
                  </a:lnTo>
                  <a:lnTo>
                    <a:pt x="247484" y="40754"/>
                  </a:lnTo>
                  <a:lnTo>
                    <a:pt x="246710" y="41529"/>
                  </a:lnTo>
                  <a:lnTo>
                    <a:pt x="245922" y="41529"/>
                  </a:lnTo>
                  <a:lnTo>
                    <a:pt x="245148" y="41529"/>
                  </a:lnTo>
                  <a:lnTo>
                    <a:pt x="244373" y="41529"/>
                  </a:lnTo>
                  <a:lnTo>
                    <a:pt x="243979" y="41529"/>
                  </a:lnTo>
                  <a:lnTo>
                    <a:pt x="243979" y="42291"/>
                  </a:lnTo>
                  <a:lnTo>
                    <a:pt x="243205" y="42291"/>
                  </a:lnTo>
                  <a:lnTo>
                    <a:pt x="242430" y="43065"/>
                  </a:lnTo>
                  <a:lnTo>
                    <a:pt x="241642" y="43065"/>
                  </a:lnTo>
                  <a:lnTo>
                    <a:pt x="241642" y="43446"/>
                  </a:lnTo>
                  <a:lnTo>
                    <a:pt x="240868" y="43446"/>
                  </a:lnTo>
                  <a:lnTo>
                    <a:pt x="240093" y="44221"/>
                  </a:lnTo>
                  <a:lnTo>
                    <a:pt x="239318" y="44221"/>
                  </a:lnTo>
                  <a:lnTo>
                    <a:pt x="238531" y="44221"/>
                  </a:lnTo>
                  <a:lnTo>
                    <a:pt x="237756" y="44983"/>
                  </a:lnTo>
                  <a:lnTo>
                    <a:pt x="236982" y="44983"/>
                  </a:lnTo>
                  <a:lnTo>
                    <a:pt x="236982" y="45758"/>
                  </a:lnTo>
                  <a:lnTo>
                    <a:pt x="236982" y="46520"/>
                  </a:lnTo>
                  <a:lnTo>
                    <a:pt x="236194" y="46520"/>
                  </a:lnTo>
                  <a:lnTo>
                    <a:pt x="235419" y="47294"/>
                  </a:lnTo>
                  <a:lnTo>
                    <a:pt x="235419" y="48069"/>
                  </a:lnTo>
                  <a:lnTo>
                    <a:pt x="234645" y="48831"/>
                  </a:lnTo>
                  <a:lnTo>
                    <a:pt x="235419" y="48831"/>
                  </a:lnTo>
                  <a:lnTo>
                    <a:pt x="235419" y="49606"/>
                  </a:lnTo>
                  <a:lnTo>
                    <a:pt x="234645" y="49606"/>
                  </a:lnTo>
                  <a:lnTo>
                    <a:pt x="234645" y="50368"/>
                  </a:lnTo>
                  <a:lnTo>
                    <a:pt x="234251" y="50368"/>
                  </a:lnTo>
                  <a:lnTo>
                    <a:pt x="234251" y="51142"/>
                  </a:lnTo>
                  <a:lnTo>
                    <a:pt x="233476" y="51142"/>
                  </a:lnTo>
                  <a:lnTo>
                    <a:pt x="232702" y="51142"/>
                  </a:lnTo>
                  <a:lnTo>
                    <a:pt x="231914" y="51142"/>
                  </a:lnTo>
                  <a:lnTo>
                    <a:pt x="231140" y="51142"/>
                  </a:lnTo>
                  <a:lnTo>
                    <a:pt x="230365" y="51142"/>
                  </a:lnTo>
                  <a:lnTo>
                    <a:pt x="229577" y="51904"/>
                  </a:lnTo>
                  <a:lnTo>
                    <a:pt x="229577" y="51142"/>
                  </a:lnTo>
                  <a:lnTo>
                    <a:pt x="228803" y="51142"/>
                  </a:lnTo>
                  <a:lnTo>
                    <a:pt x="228028" y="51904"/>
                  </a:lnTo>
                  <a:lnTo>
                    <a:pt x="228028" y="52679"/>
                  </a:lnTo>
                  <a:lnTo>
                    <a:pt x="227253" y="53060"/>
                  </a:lnTo>
                  <a:lnTo>
                    <a:pt x="227253" y="52679"/>
                  </a:lnTo>
                  <a:lnTo>
                    <a:pt x="226466" y="52679"/>
                  </a:lnTo>
                  <a:lnTo>
                    <a:pt x="225691" y="52679"/>
                  </a:lnTo>
                  <a:lnTo>
                    <a:pt x="225691" y="53060"/>
                  </a:lnTo>
                  <a:lnTo>
                    <a:pt x="225310" y="53060"/>
                  </a:lnTo>
                  <a:lnTo>
                    <a:pt x="224523" y="53835"/>
                  </a:lnTo>
                  <a:lnTo>
                    <a:pt x="224523" y="53060"/>
                  </a:lnTo>
                  <a:lnTo>
                    <a:pt x="223748" y="53060"/>
                  </a:lnTo>
                  <a:lnTo>
                    <a:pt x="222973" y="53060"/>
                  </a:lnTo>
                  <a:lnTo>
                    <a:pt x="222186" y="53060"/>
                  </a:lnTo>
                  <a:lnTo>
                    <a:pt x="221411" y="53060"/>
                  </a:lnTo>
                  <a:lnTo>
                    <a:pt x="220637" y="53835"/>
                  </a:lnTo>
                  <a:lnTo>
                    <a:pt x="219849" y="53835"/>
                  </a:lnTo>
                  <a:lnTo>
                    <a:pt x="219849" y="54597"/>
                  </a:lnTo>
                  <a:lnTo>
                    <a:pt x="219075" y="54597"/>
                  </a:lnTo>
                  <a:lnTo>
                    <a:pt x="218300" y="54597"/>
                  </a:lnTo>
                  <a:lnTo>
                    <a:pt x="217525" y="54597"/>
                  </a:lnTo>
                  <a:lnTo>
                    <a:pt x="216738" y="55372"/>
                  </a:lnTo>
                  <a:lnTo>
                    <a:pt x="215963" y="55372"/>
                  </a:lnTo>
                  <a:lnTo>
                    <a:pt x="215963" y="54597"/>
                  </a:lnTo>
                  <a:lnTo>
                    <a:pt x="215569" y="54597"/>
                  </a:lnTo>
                  <a:lnTo>
                    <a:pt x="215569" y="55372"/>
                  </a:lnTo>
                  <a:lnTo>
                    <a:pt x="214795" y="55372"/>
                  </a:lnTo>
                  <a:lnTo>
                    <a:pt x="214795" y="56134"/>
                  </a:lnTo>
                  <a:lnTo>
                    <a:pt x="214020" y="56134"/>
                  </a:lnTo>
                  <a:lnTo>
                    <a:pt x="214020" y="56908"/>
                  </a:lnTo>
                  <a:lnTo>
                    <a:pt x="213245" y="56908"/>
                  </a:lnTo>
                  <a:lnTo>
                    <a:pt x="213245" y="57683"/>
                  </a:lnTo>
                  <a:lnTo>
                    <a:pt x="212458" y="57683"/>
                  </a:lnTo>
                  <a:lnTo>
                    <a:pt x="212458" y="58445"/>
                  </a:lnTo>
                  <a:lnTo>
                    <a:pt x="212458" y="59220"/>
                  </a:lnTo>
                  <a:lnTo>
                    <a:pt x="212458" y="59982"/>
                  </a:lnTo>
                  <a:lnTo>
                    <a:pt x="211683" y="59982"/>
                  </a:lnTo>
                  <a:lnTo>
                    <a:pt x="211683" y="59220"/>
                  </a:lnTo>
                  <a:lnTo>
                    <a:pt x="210908" y="59220"/>
                  </a:lnTo>
                  <a:lnTo>
                    <a:pt x="210121" y="59220"/>
                  </a:lnTo>
                  <a:lnTo>
                    <a:pt x="210121" y="59982"/>
                  </a:lnTo>
                  <a:lnTo>
                    <a:pt x="209346" y="59982"/>
                  </a:lnTo>
                  <a:lnTo>
                    <a:pt x="208572" y="60744"/>
                  </a:lnTo>
                  <a:lnTo>
                    <a:pt x="208572" y="61518"/>
                  </a:lnTo>
                  <a:lnTo>
                    <a:pt x="207797" y="61518"/>
                  </a:lnTo>
                  <a:lnTo>
                    <a:pt x="207797" y="62293"/>
                  </a:lnTo>
                  <a:lnTo>
                    <a:pt x="207010" y="62293"/>
                  </a:lnTo>
                  <a:lnTo>
                    <a:pt x="207010" y="62674"/>
                  </a:lnTo>
                  <a:lnTo>
                    <a:pt x="206235" y="62674"/>
                  </a:lnTo>
                  <a:lnTo>
                    <a:pt x="206235" y="63449"/>
                  </a:lnTo>
                  <a:lnTo>
                    <a:pt x="205841" y="63449"/>
                  </a:lnTo>
                  <a:lnTo>
                    <a:pt x="205841" y="64211"/>
                  </a:lnTo>
                  <a:lnTo>
                    <a:pt x="206235" y="64211"/>
                  </a:lnTo>
                  <a:lnTo>
                    <a:pt x="206235" y="64985"/>
                  </a:lnTo>
                  <a:lnTo>
                    <a:pt x="205841" y="64985"/>
                  </a:lnTo>
                  <a:lnTo>
                    <a:pt x="205066" y="65747"/>
                  </a:lnTo>
                  <a:lnTo>
                    <a:pt x="205066" y="66522"/>
                  </a:lnTo>
                  <a:lnTo>
                    <a:pt x="205066" y="67284"/>
                  </a:lnTo>
                  <a:lnTo>
                    <a:pt x="205066" y="66522"/>
                  </a:lnTo>
                  <a:lnTo>
                    <a:pt x="204292" y="66522"/>
                  </a:lnTo>
                  <a:lnTo>
                    <a:pt x="199618" y="66522"/>
                  </a:lnTo>
                  <a:lnTo>
                    <a:pt x="199618" y="67284"/>
                  </a:lnTo>
                  <a:lnTo>
                    <a:pt x="195338" y="67284"/>
                  </a:lnTo>
                  <a:lnTo>
                    <a:pt x="195338" y="68059"/>
                  </a:lnTo>
                  <a:lnTo>
                    <a:pt x="194564" y="67284"/>
                  </a:lnTo>
                  <a:lnTo>
                    <a:pt x="193789" y="68059"/>
                  </a:lnTo>
                  <a:lnTo>
                    <a:pt x="193001" y="68834"/>
                  </a:lnTo>
                  <a:lnTo>
                    <a:pt x="192227" y="68834"/>
                  </a:lnTo>
                  <a:lnTo>
                    <a:pt x="192227" y="69596"/>
                  </a:lnTo>
                  <a:lnTo>
                    <a:pt x="191452" y="69596"/>
                  </a:lnTo>
                  <a:lnTo>
                    <a:pt x="190665" y="69596"/>
                  </a:lnTo>
                  <a:lnTo>
                    <a:pt x="189890" y="70358"/>
                  </a:lnTo>
                  <a:lnTo>
                    <a:pt x="189115" y="71907"/>
                  </a:lnTo>
                  <a:lnTo>
                    <a:pt x="188341" y="71907"/>
                  </a:lnTo>
                  <a:lnTo>
                    <a:pt x="188341" y="72288"/>
                  </a:lnTo>
                  <a:lnTo>
                    <a:pt x="187553" y="72288"/>
                  </a:lnTo>
                  <a:lnTo>
                    <a:pt x="187172" y="73050"/>
                  </a:lnTo>
                  <a:lnTo>
                    <a:pt x="187172" y="73825"/>
                  </a:lnTo>
                  <a:lnTo>
                    <a:pt x="186385" y="73825"/>
                  </a:lnTo>
                  <a:lnTo>
                    <a:pt x="185610" y="74599"/>
                  </a:lnTo>
                  <a:lnTo>
                    <a:pt x="185610" y="75361"/>
                  </a:lnTo>
                  <a:lnTo>
                    <a:pt x="184835" y="76136"/>
                  </a:lnTo>
                  <a:lnTo>
                    <a:pt x="184835" y="76898"/>
                  </a:lnTo>
                  <a:lnTo>
                    <a:pt x="184835" y="77673"/>
                  </a:lnTo>
                  <a:lnTo>
                    <a:pt x="184061" y="77673"/>
                  </a:lnTo>
                  <a:lnTo>
                    <a:pt x="183273" y="76898"/>
                  </a:lnTo>
                  <a:lnTo>
                    <a:pt x="182499" y="76898"/>
                  </a:lnTo>
                  <a:lnTo>
                    <a:pt x="181724" y="78435"/>
                  </a:lnTo>
                  <a:lnTo>
                    <a:pt x="180936" y="79209"/>
                  </a:lnTo>
                  <a:lnTo>
                    <a:pt x="180162" y="79971"/>
                  </a:lnTo>
                  <a:lnTo>
                    <a:pt x="179387" y="79971"/>
                  </a:lnTo>
                  <a:lnTo>
                    <a:pt x="179387" y="79209"/>
                  </a:lnTo>
                  <a:lnTo>
                    <a:pt x="178612" y="79209"/>
                  </a:lnTo>
                  <a:lnTo>
                    <a:pt x="177825" y="79971"/>
                  </a:lnTo>
                  <a:lnTo>
                    <a:pt x="177444" y="79971"/>
                  </a:lnTo>
                  <a:lnTo>
                    <a:pt x="177444" y="80746"/>
                  </a:lnTo>
                  <a:lnTo>
                    <a:pt x="177444" y="81508"/>
                  </a:lnTo>
                  <a:lnTo>
                    <a:pt x="176657" y="81508"/>
                  </a:lnTo>
                  <a:lnTo>
                    <a:pt x="175882" y="81508"/>
                  </a:lnTo>
                  <a:lnTo>
                    <a:pt x="175107" y="80746"/>
                  </a:lnTo>
                  <a:lnTo>
                    <a:pt x="175882" y="79971"/>
                  </a:lnTo>
                  <a:lnTo>
                    <a:pt x="174332" y="78435"/>
                  </a:lnTo>
                  <a:lnTo>
                    <a:pt x="175107" y="77673"/>
                  </a:lnTo>
                  <a:lnTo>
                    <a:pt x="175107" y="76898"/>
                  </a:lnTo>
                  <a:lnTo>
                    <a:pt x="173545" y="76136"/>
                  </a:lnTo>
                  <a:lnTo>
                    <a:pt x="172770" y="76136"/>
                  </a:lnTo>
                  <a:lnTo>
                    <a:pt x="171996" y="76136"/>
                  </a:lnTo>
                  <a:lnTo>
                    <a:pt x="171208" y="76898"/>
                  </a:lnTo>
                  <a:lnTo>
                    <a:pt x="170434" y="76898"/>
                  </a:lnTo>
                  <a:lnTo>
                    <a:pt x="170434" y="77673"/>
                  </a:lnTo>
                  <a:lnTo>
                    <a:pt x="169659" y="77673"/>
                  </a:lnTo>
                  <a:lnTo>
                    <a:pt x="168884" y="78435"/>
                  </a:lnTo>
                  <a:lnTo>
                    <a:pt x="168097" y="79209"/>
                  </a:lnTo>
                  <a:lnTo>
                    <a:pt x="167716" y="79209"/>
                  </a:lnTo>
                  <a:lnTo>
                    <a:pt x="166928" y="79209"/>
                  </a:lnTo>
                  <a:lnTo>
                    <a:pt x="166154" y="79971"/>
                  </a:lnTo>
                  <a:lnTo>
                    <a:pt x="165379" y="79971"/>
                  </a:lnTo>
                  <a:lnTo>
                    <a:pt x="165379" y="80746"/>
                  </a:lnTo>
                  <a:lnTo>
                    <a:pt x="164604" y="81508"/>
                  </a:lnTo>
                  <a:lnTo>
                    <a:pt x="164604" y="81902"/>
                  </a:lnTo>
                  <a:lnTo>
                    <a:pt x="165379" y="82664"/>
                  </a:lnTo>
                  <a:lnTo>
                    <a:pt x="165379" y="83439"/>
                  </a:lnTo>
                  <a:lnTo>
                    <a:pt x="164604" y="84213"/>
                  </a:lnTo>
                  <a:lnTo>
                    <a:pt x="163817" y="84213"/>
                  </a:lnTo>
                  <a:lnTo>
                    <a:pt x="163042" y="84213"/>
                  </a:lnTo>
                  <a:lnTo>
                    <a:pt x="163042" y="84975"/>
                  </a:lnTo>
                  <a:lnTo>
                    <a:pt x="162267" y="85750"/>
                  </a:lnTo>
                  <a:lnTo>
                    <a:pt x="161480" y="85750"/>
                  </a:lnTo>
                  <a:lnTo>
                    <a:pt x="160705" y="86512"/>
                  </a:lnTo>
                  <a:lnTo>
                    <a:pt x="160705" y="87287"/>
                  </a:lnTo>
                  <a:lnTo>
                    <a:pt x="161480" y="87287"/>
                  </a:lnTo>
                  <a:lnTo>
                    <a:pt x="161480" y="88049"/>
                  </a:lnTo>
                  <a:lnTo>
                    <a:pt x="161480" y="89598"/>
                  </a:lnTo>
                  <a:lnTo>
                    <a:pt x="161480" y="90360"/>
                  </a:lnTo>
                  <a:lnTo>
                    <a:pt x="159931" y="91516"/>
                  </a:lnTo>
                  <a:lnTo>
                    <a:pt x="159931" y="92278"/>
                  </a:lnTo>
                  <a:lnTo>
                    <a:pt x="159931" y="93052"/>
                  </a:lnTo>
                  <a:lnTo>
                    <a:pt x="159931" y="93814"/>
                  </a:lnTo>
                  <a:lnTo>
                    <a:pt x="159931" y="94589"/>
                  </a:lnTo>
                  <a:lnTo>
                    <a:pt x="160705" y="95364"/>
                  </a:lnTo>
                  <a:lnTo>
                    <a:pt x="161480" y="96126"/>
                  </a:lnTo>
                  <a:lnTo>
                    <a:pt x="160705" y="96901"/>
                  </a:lnTo>
                  <a:lnTo>
                    <a:pt x="160705" y="97663"/>
                  </a:lnTo>
                  <a:lnTo>
                    <a:pt x="159156" y="99199"/>
                  </a:lnTo>
                  <a:lnTo>
                    <a:pt x="159156" y="99974"/>
                  </a:lnTo>
                  <a:lnTo>
                    <a:pt x="157988" y="99974"/>
                  </a:lnTo>
                  <a:lnTo>
                    <a:pt x="157200" y="100355"/>
                  </a:lnTo>
                  <a:lnTo>
                    <a:pt x="156425" y="100355"/>
                  </a:lnTo>
                  <a:lnTo>
                    <a:pt x="156425" y="101130"/>
                  </a:lnTo>
                  <a:lnTo>
                    <a:pt x="156425" y="101892"/>
                  </a:lnTo>
                  <a:lnTo>
                    <a:pt x="155651" y="102666"/>
                  </a:lnTo>
                  <a:lnTo>
                    <a:pt x="154876" y="103428"/>
                  </a:lnTo>
                  <a:lnTo>
                    <a:pt x="154876" y="104203"/>
                  </a:lnTo>
                  <a:lnTo>
                    <a:pt x="154089" y="104978"/>
                  </a:lnTo>
                  <a:lnTo>
                    <a:pt x="154089" y="105740"/>
                  </a:lnTo>
                  <a:lnTo>
                    <a:pt x="152539" y="108051"/>
                  </a:lnTo>
                  <a:lnTo>
                    <a:pt x="150977" y="109969"/>
                  </a:lnTo>
                  <a:lnTo>
                    <a:pt x="149428" y="111506"/>
                  </a:lnTo>
                  <a:lnTo>
                    <a:pt x="149428" y="112280"/>
                  </a:lnTo>
                  <a:lnTo>
                    <a:pt x="149034" y="112280"/>
                  </a:lnTo>
                  <a:lnTo>
                    <a:pt x="149034" y="113042"/>
                  </a:lnTo>
                  <a:lnTo>
                    <a:pt x="149034" y="113817"/>
                  </a:lnTo>
                  <a:lnTo>
                    <a:pt x="149034" y="114579"/>
                  </a:lnTo>
                  <a:lnTo>
                    <a:pt x="148259" y="115354"/>
                  </a:lnTo>
                  <a:lnTo>
                    <a:pt x="147472" y="116128"/>
                  </a:lnTo>
                  <a:lnTo>
                    <a:pt x="147472" y="117665"/>
                  </a:lnTo>
                  <a:lnTo>
                    <a:pt x="146697" y="118427"/>
                  </a:lnTo>
                  <a:lnTo>
                    <a:pt x="145923" y="118427"/>
                  </a:lnTo>
                  <a:lnTo>
                    <a:pt x="145148" y="119202"/>
                  </a:lnTo>
                  <a:lnTo>
                    <a:pt x="145148" y="119583"/>
                  </a:lnTo>
                  <a:lnTo>
                    <a:pt x="145148" y="120345"/>
                  </a:lnTo>
                  <a:lnTo>
                    <a:pt x="145923" y="120345"/>
                  </a:lnTo>
                  <a:lnTo>
                    <a:pt x="145923" y="121119"/>
                  </a:lnTo>
                  <a:lnTo>
                    <a:pt x="146697" y="121894"/>
                  </a:lnTo>
                  <a:lnTo>
                    <a:pt x="146697" y="122656"/>
                  </a:lnTo>
                  <a:lnTo>
                    <a:pt x="146697" y="124193"/>
                  </a:lnTo>
                  <a:lnTo>
                    <a:pt x="145148" y="125742"/>
                  </a:lnTo>
                  <a:lnTo>
                    <a:pt x="145148" y="126504"/>
                  </a:lnTo>
                  <a:lnTo>
                    <a:pt x="144360" y="127279"/>
                  </a:lnTo>
                  <a:lnTo>
                    <a:pt x="144360" y="128041"/>
                  </a:lnTo>
                  <a:lnTo>
                    <a:pt x="143586" y="129197"/>
                  </a:lnTo>
                  <a:lnTo>
                    <a:pt x="143586" y="130733"/>
                  </a:lnTo>
                  <a:lnTo>
                    <a:pt x="144360" y="131508"/>
                  </a:lnTo>
                  <a:lnTo>
                    <a:pt x="145148" y="132270"/>
                  </a:lnTo>
                  <a:lnTo>
                    <a:pt x="145148" y="133045"/>
                  </a:lnTo>
                  <a:lnTo>
                    <a:pt x="144360" y="133807"/>
                  </a:lnTo>
                  <a:lnTo>
                    <a:pt x="144360" y="134581"/>
                  </a:lnTo>
                  <a:lnTo>
                    <a:pt x="143586" y="136118"/>
                  </a:lnTo>
                  <a:lnTo>
                    <a:pt x="142811" y="136893"/>
                  </a:lnTo>
                  <a:lnTo>
                    <a:pt x="142024" y="136893"/>
                  </a:lnTo>
                  <a:lnTo>
                    <a:pt x="141249" y="138417"/>
                  </a:lnTo>
                  <a:lnTo>
                    <a:pt x="140474" y="139573"/>
                  </a:lnTo>
                  <a:lnTo>
                    <a:pt x="139700" y="140347"/>
                  </a:lnTo>
                  <a:lnTo>
                    <a:pt x="139306" y="141109"/>
                  </a:lnTo>
                  <a:lnTo>
                    <a:pt x="139306" y="142659"/>
                  </a:lnTo>
                  <a:lnTo>
                    <a:pt x="138531" y="144195"/>
                  </a:lnTo>
                  <a:lnTo>
                    <a:pt x="139306" y="144957"/>
                  </a:lnTo>
                  <a:lnTo>
                    <a:pt x="138531" y="145732"/>
                  </a:lnTo>
                  <a:lnTo>
                    <a:pt x="137744" y="146494"/>
                  </a:lnTo>
                  <a:lnTo>
                    <a:pt x="136969" y="146494"/>
                  </a:lnTo>
                  <a:lnTo>
                    <a:pt x="136969" y="147269"/>
                  </a:lnTo>
                  <a:lnTo>
                    <a:pt x="136194" y="147269"/>
                  </a:lnTo>
                  <a:lnTo>
                    <a:pt x="135420" y="148043"/>
                  </a:lnTo>
                  <a:lnTo>
                    <a:pt x="135420" y="148424"/>
                  </a:lnTo>
                  <a:lnTo>
                    <a:pt x="135420" y="149199"/>
                  </a:lnTo>
                  <a:lnTo>
                    <a:pt x="135420" y="149961"/>
                  </a:lnTo>
                  <a:lnTo>
                    <a:pt x="134632" y="151498"/>
                  </a:lnTo>
                  <a:lnTo>
                    <a:pt x="133858" y="152273"/>
                  </a:lnTo>
                  <a:lnTo>
                    <a:pt x="133083" y="152273"/>
                  </a:lnTo>
                  <a:lnTo>
                    <a:pt x="132295" y="152273"/>
                  </a:lnTo>
                  <a:lnTo>
                    <a:pt x="131521" y="151498"/>
                  </a:lnTo>
                  <a:lnTo>
                    <a:pt x="131521" y="152273"/>
                  </a:lnTo>
                  <a:lnTo>
                    <a:pt x="130746" y="153035"/>
                  </a:lnTo>
                  <a:lnTo>
                    <a:pt x="130352" y="153809"/>
                  </a:lnTo>
                  <a:lnTo>
                    <a:pt x="129578" y="153809"/>
                  </a:lnTo>
                  <a:lnTo>
                    <a:pt x="128803" y="153809"/>
                  </a:lnTo>
                  <a:lnTo>
                    <a:pt x="128803" y="153035"/>
                  </a:lnTo>
                  <a:lnTo>
                    <a:pt x="128016" y="153035"/>
                  </a:lnTo>
                  <a:lnTo>
                    <a:pt x="128016" y="153809"/>
                  </a:lnTo>
                  <a:lnTo>
                    <a:pt x="126466" y="153809"/>
                  </a:lnTo>
                  <a:lnTo>
                    <a:pt x="120624" y="150723"/>
                  </a:lnTo>
                  <a:lnTo>
                    <a:pt x="116738" y="149199"/>
                  </a:lnTo>
                  <a:lnTo>
                    <a:pt x="110121" y="147269"/>
                  </a:lnTo>
                  <a:lnTo>
                    <a:pt x="109347" y="146494"/>
                  </a:lnTo>
                  <a:lnTo>
                    <a:pt x="109347" y="147269"/>
                  </a:lnTo>
                  <a:lnTo>
                    <a:pt x="108559" y="147269"/>
                  </a:lnTo>
                  <a:lnTo>
                    <a:pt x="104673" y="144195"/>
                  </a:lnTo>
                  <a:lnTo>
                    <a:pt x="104673" y="144957"/>
                  </a:lnTo>
                  <a:lnTo>
                    <a:pt x="103898" y="144957"/>
                  </a:lnTo>
                  <a:lnTo>
                    <a:pt x="102336" y="146494"/>
                  </a:lnTo>
                  <a:lnTo>
                    <a:pt x="101168" y="144957"/>
                  </a:lnTo>
                  <a:lnTo>
                    <a:pt x="98831" y="148043"/>
                  </a:lnTo>
                  <a:lnTo>
                    <a:pt x="99618" y="148043"/>
                  </a:lnTo>
                  <a:lnTo>
                    <a:pt x="99618" y="148424"/>
                  </a:lnTo>
                  <a:lnTo>
                    <a:pt x="98056" y="149961"/>
                  </a:lnTo>
                  <a:lnTo>
                    <a:pt x="95719" y="148424"/>
                  </a:lnTo>
                  <a:lnTo>
                    <a:pt x="93383" y="147269"/>
                  </a:lnTo>
                  <a:lnTo>
                    <a:pt x="92227" y="148424"/>
                  </a:lnTo>
                  <a:lnTo>
                    <a:pt x="90665" y="150723"/>
                  </a:lnTo>
                  <a:lnTo>
                    <a:pt x="86779" y="147269"/>
                  </a:lnTo>
                  <a:lnTo>
                    <a:pt x="84442" y="149961"/>
                  </a:lnTo>
                  <a:lnTo>
                    <a:pt x="82880" y="149199"/>
                  </a:lnTo>
                  <a:lnTo>
                    <a:pt x="81711" y="150723"/>
                  </a:lnTo>
                  <a:lnTo>
                    <a:pt x="80937" y="151498"/>
                  </a:lnTo>
                  <a:lnTo>
                    <a:pt x="80937" y="152273"/>
                  </a:lnTo>
                  <a:lnTo>
                    <a:pt x="79375" y="150723"/>
                  </a:lnTo>
                  <a:lnTo>
                    <a:pt x="71983" y="145732"/>
                  </a:lnTo>
                  <a:lnTo>
                    <a:pt x="70434" y="144195"/>
                  </a:lnTo>
                  <a:lnTo>
                    <a:pt x="70434" y="144957"/>
                  </a:lnTo>
                  <a:lnTo>
                    <a:pt x="68097" y="148043"/>
                  </a:lnTo>
                  <a:lnTo>
                    <a:pt x="63817" y="144195"/>
                  </a:lnTo>
                  <a:lnTo>
                    <a:pt x="64211" y="142659"/>
                  </a:lnTo>
                  <a:lnTo>
                    <a:pt x="65760" y="141109"/>
                  </a:lnTo>
                  <a:lnTo>
                    <a:pt x="63817" y="139573"/>
                  </a:lnTo>
                  <a:lnTo>
                    <a:pt x="60706" y="137655"/>
                  </a:lnTo>
                  <a:lnTo>
                    <a:pt x="59918" y="138417"/>
                  </a:lnTo>
                  <a:lnTo>
                    <a:pt x="58369" y="140347"/>
                  </a:lnTo>
                  <a:lnTo>
                    <a:pt x="56032" y="138811"/>
                  </a:lnTo>
                  <a:lnTo>
                    <a:pt x="55257" y="137655"/>
                  </a:lnTo>
                  <a:lnTo>
                    <a:pt x="52527" y="140347"/>
                  </a:lnTo>
                  <a:lnTo>
                    <a:pt x="51752" y="139573"/>
                  </a:lnTo>
                  <a:lnTo>
                    <a:pt x="48641" y="137655"/>
                  </a:lnTo>
                  <a:lnTo>
                    <a:pt x="47866" y="138811"/>
                  </a:lnTo>
                  <a:lnTo>
                    <a:pt x="45529" y="141109"/>
                  </a:lnTo>
                  <a:lnTo>
                    <a:pt x="44361" y="143421"/>
                  </a:lnTo>
                  <a:lnTo>
                    <a:pt x="44742" y="144957"/>
                  </a:lnTo>
                  <a:lnTo>
                    <a:pt x="46304" y="145732"/>
                  </a:lnTo>
                  <a:lnTo>
                    <a:pt x="47866" y="146494"/>
                  </a:lnTo>
                  <a:lnTo>
                    <a:pt x="46304" y="148043"/>
                  </a:lnTo>
                  <a:lnTo>
                    <a:pt x="47078" y="148424"/>
                  </a:lnTo>
                  <a:lnTo>
                    <a:pt x="48641" y="149961"/>
                  </a:lnTo>
                  <a:lnTo>
                    <a:pt x="47866" y="149961"/>
                  </a:lnTo>
                  <a:lnTo>
                    <a:pt x="47078" y="151498"/>
                  </a:lnTo>
                  <a:lnTo>
                    <a:pt x="47866" y="151498"/>
                  </a:lnTo>
                  <a:lnTo>
                    <a:pt x="46304" y="153809"/>
                  </a:lnTo>
                  <a:lnTo>
                    <a:pt x="45529" y="154571"/>
                  </a:lnTo>
                  <a:lnTo>
                    <a:pt x="45529" y="153809"/>
                  </a:lnTo>
                  <a:lnTo>
                    <a:pt x="44361" y="151498"/>
                  </a:lnTo>
                  <a:lnTo>
                    <a:pt x="43573" y="151498"/>
                  </a:lnTo>
                  <a:lnTo>
                    <a:pt x="42799" y="151498"/>
                  </a:lnTo>
                  <a:lnTo>
                    <a:pt x="42024" y="152273"/>
                  </a:lnTo>
                  <a:lnTo>
                    <a:pt x="41249" y="153035"/>
                  </a:lnTo>
                  <a:lnTo>
                    <a:pt x="40462" y="153809"/>
                  </a:lnTo>
                  <a:lnTo>
                    <a:pt x="39687" y="154571"/>
                  </a:lnTo>
                  <a:lnTo>
                    <a:pt x="38912" y="154571"/>
                  </a:lnTo>
                  <a:lnTo>
                    <a:pt x="38912" y="155346"/>
                  </a:lnTo>
                  <a:lnTo>
                    <a:pt x="38125" y="155346"/>
                  </a:lnTo>
                  <a:lnTo>
                    <a:pt x="37350" y="156108"/>
                  </a:lnTo>
                  <a:lnTo>
                    <a:pt x="36576" y="156108"/>
                  </a:lnTo>
                  <a:lnTo>
                    <a:pt x="35801" y="156883"/>
                  </a:lnTo>
                  <a:lnTo>
                    <a:pt x="35407" y="156883"/>
                  </a:lnTo>
                  <a:lnTo>
                    <a:pt x="35407" y="157657"/>
                  </a:lnTo>
                  <a:lnTo>
                    <a:pt x="34632" y="157657"/>
                  </a:lnTo>
                  <a:lnTo>
                    <a:pt x="33845" y="157657"/>
                  </a:lnTo>
                  <a:lnTo>
                    <a:pt x="33070" y="157657"/>
                  </a:lnTo>
                  <a:lnTo>
                    <a:pt x="33070" y="156883"/>
                  </a:lnTo>
                  <a:lnTo>
                    <a:pt x="33845" y="155346"/>
                  </a:lnTo>
                  <a:lnTo>
                    <a:pt x="33070" y="155346"/>
                  </a:lnTo>
                  <a:lnTo>
                    <a:pt x="33070" y="154571"/>
                  </a:lnTo>
                  <a:lnTo>
                    <a:pt x="32296" y="153809"/>
                  </a:lnTo>
                  <a:lnTo>
                    <a:pt x="32296" y="153035"/>
                  </a:lnTo>
                  <a:lnTo>
                    <a:pt x="31521" y="153035"/>
                  </a:lnTo>
                  <a:lnTo>
                    <a:pt x="29959" y="153035"/>
                  </a:lnTo>
                  <a:lnTo>
                    <a:pt x="29959" y="153809"/>
                  </a:lnTo>
                  <a:lnTo>
                    <a:pt x="29184" y="153809"/>
                  </a:lnTo>
                  <a:lnTo>
                    <a:pt x="28409" y="154571"/>
                  </a:lnTo>
                  <a:lnTo>
                    <a:pt x="27622" y="154571"/>
                  </a:lnTo>
                  <a:lnTo>
                    <a:pt x="26847" y="154571"/>
                  </a:lnTo>
                  <a:lnTo>
                    <a:pt x="26847" y="155346"/>
                  </a:lnTo>
                  <a:lnTo>
                    <a:pt x="26073" y="156108"/>
                  </a:lnTo>
                  <a:lnTo>
                    <a:pt x="25679" y="155346"/>
                  </a:lnTo>
                  <a:lnTo>
                    <a:pt x="21793" y="154571"/>
                  </a:lnTo>
                  <a:lnTo>
                    <a:pt x="21005" y="153809"/>
                  </a:lnTo>
                  <a:lnTo>
                    <a:pt x="20231" y="154571"/>
                  </a:lnTo>
                  <a:lnTo>
                    <a:pt x="18669" y="155346"/>
                  </a:lnTo>
                  <a:lnTo>
                    <a:pt x="17894" y="154571"/>
                  </a:lnTo>
                  <a:lnTo>
                    <a:pt x="17119" y="154571"/>
                  </a:lnTo>
                  <a:lnTo>
                    <a:pt x="17119" y="153809"/>
                  </a:lnTo>
                  <a:lnTo>
                    <a:pt x="16344" y="153809"/>
                  </a:lnTo>
                  <a:lnTo>
                    <a:pt x="15951" y="153809"/>
                  </a:lnTo>
                  <a:lnTo>
                    <a:pt x="15951" y="154571"/>
                  </a:lnTo>
                  <a:lnTo>
                    <a:pt x="15951" y="155346"/>
                  </a:lnTo>
                  <a:lnTo>
                    <a:pt x="15951" y="156108"/>
                  </a:lnTo>
                  <a:lnTo>
                    <a:pt x="15176" y="156108"/>
                  </a:lnTo>
                  <a:lnTo>
                    <a:pt x="14401" y="156108"/>
                  </a:lnTo>
                  <a:lnTo>
                    <a:pt x="13614" y="155346"/>
                  </a:lnTo>
                  <a:lnTo>
                    <a:pt x="12839" y="156108"/>
                  </a:lnTo>
                  <a:lnTo>
                    <a:pt x="10502" y="158800"/>
                  </a:lnTo>
                  <a:lnTo>
                    <a:pt x="11277" y="159575"/>
                  </a:lnTo>
                  <a:lnTo>
                    <a:pt x="10502" y="161112"/>
                  </a:lnTo>
                  <a:lnTo>
                    <a:pt x="9728" y="161874"/>
                  </a:lnTo>
                  <a:lnTo>
                    <a:pt x="10502" y="162648"/>
                  </a:lnTo>
                  <a:lnTo>
                    <a:pt x="8953" y="164185"/>
                  </a:lnTo>
                  <a:lnTo>
                    <a:pt x="7391" y="165722"/>
                  </a:lnTo>
                  <a:lnTo>
                    <a:pt x="7391" y="164960"/>
                  </a:lnTo>
                  <a:lnTo>
                    <a:pt x="6997" y="165722"/>
                  </a:lnTo>
                  <a:lnTo>
                    <a:pt x="5448" y="164185"/>
                  </a:lnTo>
                  <a:lnTo>
                    <a:pt x="4660" y="164185"/>
                  </a:lnTo>
                  <a:lnTo>
                    <a:pt x="5448" y="163423"/>
                  </a:lnTo>
                  <a:lnTo>
                    <a:pt x="5448" y="162648"/>
                  </a:lnTo>
                  <a:lnTo>
                    <a:pt x="6997" y="161112"/>
                  </a:lnTo>
                  <a:lnTo>
                    <a:pt x="7391" y="160337"/>
                  </a:lnTo>
                  <a:lnTo>
                    <a:pt x="6997" y="159575"/>
                  </a:lnTo>
                  <a:lnTo>
                    <a:pt x="5448" y="158038"/>
                  </a:lnTo>
                  <a:lnTo>
                    <a:pt x="6223" y="157657"/>
                  </a:lnTo>
                  <a:lnTo>
                    <a:pt x="5448" y="156883"/>
                  </a:lnTo>
                  <a:lnTo>
                    <a:pt x="4660" y="156883"/>
                  </a:lnTo>
                  <a:lnTo>
                    <a:pt x="4660" y="156108"/>
                  </a:lnTo>
                  <a:lnTo>
                    <a:pt x="4660" y="155346"/>
                  </a:lnTo>
                  <a:lnTo>
                    <a:pt x="3886" y="155346"/>
                  </a:lnTo>
                  <a:lnTo>
                    <a:pt x="3111" y="156108"/>
                  </a:lnTo>
                  <a:lnTo>
                    <a:pt x="3111" y="155346"/>
                  </a:lnTo>
                  <a:lnTo>
                    <a:pt x="4660" y="153035"/>
                  </a:lnTo>
                  <a:lnTo>
                    <a:pt x="5448" y="151498"/>
                  </a:lnTo>
                  <a:lnTo>
                    <a:pt x="5448" y="150723"/>
                  </a:lnTo>
                  <a:lnTo>
                    <a:pt x="3886" y="149961"/>
                  </a:lnTo>
                  <a:lnTo>
                    <a:pt x="1549" y="148424"/>
                  </a:lnTo>
                  <a:lnTo>
                    <a:pt x="0" y="147269"/>
                  </a:lnTo>
                  <a:lnTo>
                    <a:pt x="0" y="146494"/>
                  </a:lnTo>
                  <a:lnTo>
                    <a:pt x="774" y="144957"/>
                  </a:lnTo>
                  <a:lnTo>
                    <a:pt x="1549" y="144957"/>
                  </a:lnTo>
                  <a:lnTo>
                    <a:pt x="1549" y="144195"/>
                  </a:lnTo>
                  <a:lnTo>
                    <a:pt x="2336" y="143421"/>
                  </a:lnTo>
                  <a:lnTo>
                    <a:pt x="2336" y="141884"/>
                  </a:lnTo>
                  <a:lnTo>
                    <a:pt x="3111" y="141109"/>
                  </a:lnTo>
                  <a:lnTo>
                    <a:pt x="3111" y="140347"/>
                  </a:lnTo>
                  <a:lnTo>
                    <a:pt x="3886" y="140347"/>
                  </a:lnTo>
                  <a:lnTo>
                    <a:pt x="3111" y="139573"/>
                  </a:lnTo>
                  <a:lnTo>
                    <a:pt x="3886" y="138811"/>
                  </a:lnTo>
                  <a:lnTo>
                    <a:pt x="3886" y="138417"/>
                  </a:lnTo>
                  <a:lnTo>
                    <a:pt x="4660" y="138417"/>
                  </a:lnTo>
                  <a:lnTo>
                    <a:pt x="4660" y="137655"/>
                  </a:lnTo>
                  <a:lnTo>
                    <a:pt x="5448" y="136118"/>
                  </a:lnTo>
                  <a:lnTo>
                    <a:pt x="6223" y="136118"/>
                  </a:lnTo>
                  <a:lnTo>
                    <a:pt x="7391" y="135343"/>
                  </a:lnTo>
                  <a:lnTo>
                    <a:pt x="8166" y="135343"/>
                  </a:lnTo>
                  <a:lnTo>
                    <a:pt x="8953" y="135343"/>
                  </a:lnTo>
                  <a:lnTo>
                    <a:pt x="9728" y="134581"/>
                  </a:lnTo>
                  <a:lnTo>
                    <a:pt x="10502" y="133807"/>
                  </a:lnTo>
                  <a:lnTo>
                    <a:pt x="9728" y="133807"/>
                  </a:lnTo>
                  <a:lnTo>
                    <a:pt x="9728" y="133045"/>
                  </a:lnTo>
                  <a:lnTo>
                    <a:pt x="9728" y="132270"/>
                  </a:lnTo>
                  <a:lnTo>
                    <a:pt x="8166" y="131508"/>
                  </a:lnTo>
                  <a:lnTo>
                    <a:pt x="8953" y="131508"/>
                  </a:lnTo>
                  <a:lnTo>
                    <a:pt x="9728" y="131508"/>
                  </a:lnTo>
                  <a:lnTo>
                    <a:pt x="8953" y="131508"/>
                  </a:lnTo>
                  <a:lnTo>
                    <a:pt x="8953" y="130733"/>
                  </a:lnTo>
                  <a:lnTo>
                    <a:pt x="8953" y="129959"/>
                  </a:lnTo>
                  <a:lnTo>
                    <a:pt x="8953" y="129197"/>
                  </a:lnTo>
                  <a:lnTo>
                    <a:pt x="8953" y="129959"/>
                  </a:lnTo>
                  <a:lnTo>
                    <a:pt x="9728" y="129197"/>
                  </a:lnTo>
                  <a:lnTo>
                    <a:pt x="8953" y="128803"/>
                  </a:lnTo>
                  <a:lnTo>
                    <a:pt x="10502" y="128803"/>
                  </a:lnTo>
                  <a:lnTo>
                    <a:pt x="10502" y="127279"/>
                  </a:lnTo>
                  <a:lnTo>
                    <a:pt x="10502" y="126504"/>
                  </a:lnTo>
                  <a:lnTo>
                    <a:pt x="11277" y="124193"/>
                  </a:lnTo>
                  <a:lnTo>
                    <a:pt x="12065" y="122656"/>
                  </a:lnTo>
                  <a:lnTo>
                    <a:pt x="12065" y="121894"/>
                  </a:lnTo>
                  <a:lnTo>
                    <a:pt x="12065" y="121119"/>
                  </a:lnTo>
                  <a:lnTo>
                    <a:pt x="12839" y="119583"/>
                  </a:lnTo>
                  <a:lnTo>
                    <a:pt x="15176" y="116890"/>
                  </a:lnTo>
                  <a:lnTo>
                    <a:pt x="15951" y="116890"/>
                  </a:lnTo>
                  <a:lnTo>
                    <a:pt x="19456" y="116890"/>
                  </a:lnTo>
                  <a:lnTo>
                    <a:pt x="20231" y="116890"/>
                  </a:lnTo>
                  <a:lnTo>
                    <a:pt x="21005" y="116890"/>
                  </a:lnTo>
                  <a:lnTo>
                    <a:pt x="21005" y="117665"/>
                  </a:lnTo>
                  <a:lnTo>
                    <a:pt x="23342" y="116890"/>
                  </a:lnTo>
                  <a:lnTo>
                    <a:pt x="25679" y="118427"/>
                  </a:lnTo>
                  <a:lnTo>
                    <a:pt x="26073" y="116890"/>
                  </a:lnTo>
                  <a:lnTo>
                    <a:pt x="32296" y="109588"/>
                  </a:lnTo>
                  <a:lnTo>
                    <a:pt x="30734" y="108051"/>
                  </a:lnTo>
                  <a:lnTo>
                    <a:pt x="29959" y="108051"/>
                  </a:lnTo>
                  <a:lnTo>
                    <a:pt x="28409" y="106514"/>
                  </a:lnTo>
                  <a:lnTo>
                    <a:pt x="27622" y="105740"/>
                  </a:lnTo>
                  <a:lnTo>
                    <a:pt x="28409" y="105740"/>
                  </a:lnTo>
                  <a:lnTo>
                    <a:pt x="29184" y="104978"/>
                  </a:lnTo>
                  <a:lnTo>
                    <a:pt x="33070" y="99974"/>
                  </a:lnTo>
                  <a:lnTo>
                    <a:pt x="33845" y="98437"/>
                  </a:lnTo>
                  <a:lnTo>
                    <a:pt x="35407" y="96901"/>
                  </a:lnTo>
                  <a:lnTo>
                    <a:pt x="35801" y="96901"/>
                  </a:lnTo>
                  <a:close/>
                </a:path>
                <a:path w="251460" h="165735">
                  <a:moveTo>
                    <a:pt x="117513" y="3073"/>
                  </a:moveTo>
                  <a:lnTo>
                    <a:pt x="116738" y="3073"/>
                  </a:lnTo>
                  <a:lnTo>
                    <a:pt x="117513" y="3073"/>
                  </a:lnTo>
                  <a:lnTo>
                    <a:pt x="117513" y="3848"/>
                  </a:lnTo>
                  <a:lnTo>
                    <a:pt x="116738" y="4610"/>
                  </a:lnTo>
                  <a:lnTo>
                    <a:pt x="115951" y="4991"/>
                  </a:lnTo>
                  <a:lnTo>
                    <a:pt x="115951" y="4610"/>
                  </a:lnTo>
                  <a:lnTo>
                    <a:pt x="115176" y="4610"/>
                  </a:lnTo>
                  <a:lnTo>
                    <a:pt x="115951" y="4610"/>
                  </a:lnTo>
                  <a:lnTo>
                    <a:pt x="115176" y="3848"/>
                  </a:lnTo>
                  <a:lnTo>
                    <a:pt x="115176" y="3073"/>
                  </a:lnTo>
                  <a:lnTo>
                    <a:pt x="115951" y="3073"/>
                  </a:lnTo>
                  <a:lnTo>
                    <a:pt x="115951" y="2298"/>
                  </a:lnTo>
                  <a:lnTo>
                    <a:pt x="115176" y="2298"/>
                  </a:lnTo>
                  <a:lnTo>
                    <a:pt x="115951" y="2298"/>
                  </a:lnTo>
                  <a:lnTo>
                    <a:pt x="115951" y="1536"/>
                  </a:lnTo>
                  <a:lnTo>
                    <a:pt x="116738" y="1536"/>
                  </a:lnTo>
                  <a:lnTo>
                    <a:pt x="116738" y="774"/>
                  </a:lnTo>
                  <a:lnTo>
                    <a:pt x="115951" y="774"/>
                  </a:lnTo>
                  <a:lnTo>
                    <a:pt x="116738" y="774"/>
                  </a:lnTo>
                  <a:lnTo>
                    <a:pt x="115951" y="774"/>
                  </a:lnTo>
                  <a:lnTo>
                    <a:pt x="115951" y="0"/>
                  </a:lnTo>
                  <a:lnTo>
                    <a:pt x="116738" y="0"/>
                  </a:lnTo>
                  <a:lnTo>
                    <a:pt x="118287" y="1536"/>
                  </a:lnTo>
                  <a:lnTo>
                    <a:pt x="118287" y="2298"/>
                  </a:lnTo>
                  <a:lnTo>
                    <a:pt x="117513" y="2298"/>
                  </a:lnTo>
                  <a:lnTo>
                    <a:pt x="117513" y="30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6253924" y="27249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6250812" y="2726509"/>
              <a:ext cx="3175" cy="4445"/>
            </a:xfrm>
            <a:custGeom>
              <a:avLst/>
              <a:gdLst/>
              <a:ahLst/>
              <a:cxnLst/>
              <a:rect l="l" t="t" r="r" b="b"/>
              <a:pathLst>
                <a:path w="3175" h="4444">
                  <a:moveTo>
                    <a:pt x="3111" y="0"/>
                  </a:moveTo>
                  <a:lnTo>
                    <a:pt x="2336" y="0"/>
                  </a:lnTo>
                  <a:lnTo>
                    <a:pt x="2336" y="380"/>
                  </a:lnTo>
                  <a:lnTo>
                    <a:pt x="2336" y="0"/>
                  </a:lnTo>
                  <a:lnTo>
                    <a:pt x="3111" y="0"/>
                  </a:lnTo>
                  <a:lnTo>
                    <a:pt x="2336" y="380"/>
                  </a:lnTo>
                  <a:lnTo>
                    <a:pt x="2336" y="0"/>
                  </a:lnTo>
                  <a:lnTo>
                    <a:pt x="3111" y="0"/>
                  </a:lnTo>
                  <a:close/>
                </a:path>
                <a:path w="3175" h="4444">
                  <a:moveTo>
                    <a:pt x="1549" y="1930"/>
                  </a:moveTo>
                  <a:lnTo>
                    <a:pt x="1549" y="2692"/>
                  </a:lnTo>
                  <a:lnTo>
                    <a:pt x="774" y="2692"/>
                  </a:lnTo>
                  <a:lnTo>
                    <a:pt x="774" y="1930"/>
                  </a:lnTo>
                  <a:lnTo>
                    <a:pt x="774" y="1155"/>
                  </a:lnTo>
                  <a:lnTo>
                    <a:pt x="1549" y="1930"/>
                  </a:lnTo>
                  <a:lnTo>
                    <a:pt x="774" y="1930"/>
                  </a:lnTo>
                  <a:lnTo>
                    <a:pt x="1549" y="1930"/>
                  </a:lnTo>
                  <a:close/>
                </a:path>
                <a:path w="3175" h="4444">
                  <a:moveTo>
                    <a:pt x="774" y="4229"/>
                  </a:moveTo>
                  <a:lnTo>
                    <a:pt x="0" y="4229"/>
                  </a:lnTo>
                  <a:lnTo>
                    <a:pt x="0" y="3467"/>
                  </a:lnTo>
                  <a:lnTo>
                    <a:pt x="774" y="3467"/>
                  </a:lnTo>
                  <a:lnTo>
                    <a:pt x="774" y="4229"/>
                  </a:lnTo>
                  <a:close/>
                </a:path>
                <a:path w="3175" h="4444">
                  <a:moveTo>
                    <a:pt x="774" y="3467"/>
                  </a:moveTo>
                  <a:lnTo>
                    <a:pt x="0" y="3467"/>
                  </a:lnTo>
                  <a:lnTo>
                    <a:pt x="774" y="3467"/>
                  </a:lnTo>
                  <a:lnTo>
                    <a:pt x="774" y="4229"/>
                  </a:lnTo>
                  <a:lnTo>
                    <a:pt x="774" y="34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6251587" y="27299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6248476" y="2731513"/>
              <a:ext cx="97790" cy="39370"/>
            </a:xfrm>
            <a:custGeom>
              <a:avLst/>
              <a:gdLst/>
              <a:ahLst/>
              <a:cxnLst/>
              <a:rect l="l" t="t" r="r" b="b"/>
              <a:pathLst>
                <a:path w="97789" h="39369">
                  <a:moveTo>
                    <a:pt x="2336" y="1536"/>
                  </a:moveTo>
                  <a:lnTo>
                    <a:pt x="2336" y="761"/>
                  </a:lnTo>
                  <a:lnTo>
                    <a:pt x="2336" y="1536"/>
                  </a:lnTo>
                  <a:lnTo>
                    <a:pt x="3111" y="1536"/>
                  </a:lnTo>
                  <a:lnTo>
                    <a:pt x="2336" y="1536"/>
                  </a:lnTo>
                  <a:lnTo>
                    <a:pt x="3111" y="1536"/>
                  </a:lnTo>
                  <a:lnTo>
                    <a:pt x="3111" y="2298"/>
                  </a:lnTo>
                  <a:lnTo>
                    <a:pt x="2336" y="2298"/>
                  </a:lnTo>
                  <a:lnTo>
                    <a:pt x="2336" y="1536"/>
                  </a:lnTo>
                  <a:lnTo>
                    <a:pt x="2336" y="761"/>
                  </a:lnTo>
                  <a:lnTo>
                    <a:pt x="2336" y="0"/>
                  </a:lnTo>
                  <a:lnTo>
                    <a:pt x="2336" y="761"/>
                  </a:lnTo>
                  <a:lnTo>
                    <a:pt x="2336" y="1536"/>
                  </a:lnTo>
                  <a:lnTo>
                    <a:pt x="2336" y="761"/>
                  </a:lnTo>
                  <a:lnTo>
                    <a:pt x="3111" y="1536"/>
                  </a:lnTo>
                  <a:lnTo>
                    <a:pt x="2336" y="761"/>
                  </a:lnTo>
                  <a:lnTo>
                    <a:pt x="2336" y="0"/>
                  </a:lnTo>
                  <a:lnTo>
                    <a:pt x="2336" y="761"/>
                  </a:lnTo>
                  <a:lnTo>
                    <a:pt x="3111" y="761"/>
                  </a:lnTo>
                  <a:lnTo>
                    <a:pt x="3111" y="1536"/>
                  </a:lnTo>
                  <a:lnTo>
                    <a:pt x="2336" y="1536"/>
                  </a:lnTo>
                  <a:close/>
                </a:path>
                <a:path w="97789" h="39369">
                  <a:moveTo>
                    <a:pt x="97282" y="39217"/>
                  </a:moveTo>
                  <a:lnTo>
                    <a:pt x="96507" y="39217"/>
                  </a:lnTo>
                  <a:lnTo>
                    <a:pt x="97282" y="39217"/>
                  </a:lnTo>
                  <a:lnTo>
                    <a:pt x="97282" y="38455"/>
                  </a:lnTo>
                  <a:lnTo>
                    <a:pt x="97282" y="39217"/>
                  </a:lnTo>
                  <a:close/>
                </a:path>
                <a:path w="97789" h="39369">
                  <a:moveTo>
                    <a:pt x="3111" y="2298"/>
                  </a:moveTo>
                  <a:lnTo>
                    <a:pt x="3111" y="3073"/>
                  </a:lnTo>
                  <a:lnTo>
                    <a:pt x="3111" y="2298"/>
                  </a:lnTo>
                  <a:lnTo>
                    <a:pt x="3111" y="3073"/>
                  </a:lnTo>
                  <a:lnTo>
                    <a:pt x="2336" y="3073"/>
                  </a:lnTo>
                  <a:lnTo>
                    <a:pt x="3111" y="3073"/>
                  </a:lnTo>
                  <a:lnTo>
                    <a:pt x="3111" y="2298"/>
                  </a:lnTo>
                  <a:close/>
                </a:path>
                <a:path w="97789" h="39369">
                  <a:moveTo>
                    <a:pt x="0" y="4991"/>
                  </a:moveTo>
                  <a:lnTo>
                    <a:pt x="774" y="4991"/>
                  </a:lnTo>
                  <a:lnTo>
                    <a:pt x="0" y="4991"/>
                  </a:lnTo>
                  <a:lnTo>
                    <a:pt x="774" y="4991"/>
                  </a:lnTo>
                  <a:lnTo>
                    <a:pt x="0" y="4991"/>
                  </a:lnTo>
                  <a:lnTo>
                    <a:pt x="774" y="4610"/>
                  </a:lnTo>
                  <a:lnTo>
                    <a:pt x="774" y="4991"/>
                  </a:lnTo>
                  <a:lnTo>
                    <a:pt x="0" y="4991"/>
                  </a:lnTo>
                  <a:lnTo>
                    <a:pt x="774" y="4991"/>
                  </a:lnTo>
                  <a:lnTo>
                    <a:pt x="774" y="5765"/>
                  </a:lnTo>
                  <a:lnTo>
                    <a:pt x="0" y="5765"/>
                  </a:lnTo>
                  <a:lnTo>
                    <a:pt x="0" y="4991"/>
                  </a:lnTo>
                  <a:lnTo>
                    <a:pt x="0" y="4610"/>
                  </a:lnTo>
                  <a:lnTo>
                    <a:pt x="774" y="4610"/>
                  </a:lnTo>
                  <a:lnTo>
                    <a:pt x="0" y="499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6327076" y="27684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6248476" y="27388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6247307" y="2737278"/>
              <a:ext cx="37465" cy="19050"/>
            </a:xfrm>
            <a:custGeom>
              <a:avLst/>
              <a:gdLst/>
              <a:ahLst/>
              <a:cxnLst/>
              <a:rect l="l" t="t" r="r" b="b"/>
              <a:pathLst>
                <a:path w="37464" h="19050">
                  <a:moveTo>
                    <a:pt x="1943" y="774"/>
                  </a:moveTo>
                  <a:lnTo>
                    <a:pt x="1943" y="1536"/>
                  </a:lnTo>
                  <a:lnTo>
                    <a:pt x="1943" y="2311"/>
                  </a:lnTo>
                  <a:lnTo>
                    <a:pt x="1168" y="2311"/>
                  </a:lnTo>
                  <a:lnTo>
                    <a:pt x="1168" y="3073"/>
                  </a:lnTo>
                  <a:lnTo>
                    <a:pt x="1168" y="3848"/>
                  </a:lnTo>
                  <a:lnTo>
                    <a:pt x="1168" y="4610"/>
                  </a:lnTo>
                  <a:lnTo>
                    <a:pt x="393" y="4610"/>
                  </a:lnTo>
                  <a:lnTo>
                    <a:pt x="393" y="3848"/>
                  </a:lnTo>
                  <a:lnTo>
                    <a:pt x="393" y="3073"/>
                  </a:lnTo>
                  <a:lnTo>
                    <a:pt x="393" y="2311"/>
                  </a:lnTo>
                  <a:lnTo>
                    <a:pt x="1168" y="1536"/>
                  </a:lnTo>
                  <a:lnTo>
                    <a:pt x="1168" y="774"/>
                  </a:lnTo>
                  <a:lnTo>
                    <a:pt x="1943" y="774"/>
                  </a:lnTo>
                  <a:lnTo>
                    <a:pt x="1943" y="0"/>
                  </a:lnTo>
                  <a:lnTo>
                    <a:pt x="1943" y="774"/>
                  </a:lnTo>
                  <a:lnTo>
                    <a:pt x="1943" y="1536"/>
                  </a:lnTo>
                  <a:lnTo>
                    <a:pt x="1943" y="774"/>
                  </a:lnTo>
                  <a:lnTo>
                    <a:pt x="1943" y="0"/>
                  </a:lnTo>
                  <a:lnTo>
                    <a:pt x="1943" y="774"/>
                  </a:lnTo>
                  <a:close/>
                </a:path>
                <a:path w="37464" h="19050">
                  <a:moveTo>
                    <a:pt x="1168" y="774"/>
                  </a:moveTo>
                  <a:lnTo>
                    <a:pt x="1168" y="0"/>
                  </a:lnTo>
                  <a:lnTo>
                    <a:pt x="1168" y="774"/>
                  </a:lnTo>
                  <a:lnTo>
                    <a:pt x="1943" y="774"/>
                  </a:lnTo>
                  <a:lnTo>
                    <a:pt x="1168" y="774"/>
                  </a:lnTo>
                  <a:close/>
                </a:path>
                <a:path w="37464" h="19050">
                  <a:moveTo>
                    <a:pt x="37363" y="18072"/>
                  </a:moveTo>
                  <a:lnTo>
                    <a:pt x="37363" y="18453"/>
                  </a:lnTo>
                  <a:lnTo>
                    <a:pt x="36575" y="18072"/>
                  </a:lnTo>
                  <a:lnTo>
                    <a:pt x="35801" y="18072"/>
                  </a:lnTo>
                  <a:lnTo>
                    <a:pt x="36575" y="18072"/>
                  </a:lnTo>
                  <a:lnTo>
                    <a:pt x="35801" y="18072"/>
                  </a:lnTo>
                  <a:lnTo>
                    <a:pt x="36575" y="18072"/>
                  </a:lnTo>
                  <a:lnTo>
                    <a:pt x="37363" y="18072"/>
                  </a:lnTo>
                  <a:close/>
                </a:path>
                <a:path w="37464" h="19050">
                  <a:moveTo>
                    <a:pt x="31127" y="16535"/>
                  </a:moveTo>
                  <a:lnTo>
                    <a:pt x="30352" y="16535"/>
                  </a:lnTo>
                  <a:lnTo>
                    <a:pt x="31127" y="16535"/>
                  </a:lnTo>
                  <a:lnTo>
                    <a:pt x="31915" y="16535"/>
                  </a:lnTo>
                  <a:lnTo>
                    <a:pt x="31127" y="17297"/>
                  </a:lnTo>
                  <a:lnTo>
                    <a:pt x="31127" y="16535"/>
                  </a:lnTo>
                  <a:lnTo>
                    <a:pt x="30352" y="16535"/>
                  </a:lnTo>
                  <a:lnTo>
                    <a:pt x="31127" y="16535"/>
                  </a:lnTo>
                  <a:close/>
                </a:path>
                <a:path w="37464" h="19050">
                  <a:moveTo>
                    <a:pt x="393" y="5384"/>
                  </a:moveTo>
                  <a:lnTo>
                    <a:pt x="393" y="4610"/>
                  </a:lnTo>
                  <a:lnTo>
                    <a:pt x="393" y="5384"/>
                  </a:lnTo>
                  <a:lnTo>
                    <a:pt x="393" y="6159"/>
                  </a:lnTo>
                  <a:lnTo>
                    <a:pt x="0" y="6159"/>
                  </a:lnTo>
                  <a:lnTo>
                    <a:pt x="0" y="6921"/>
                  </a:lnTo>
                  <a:lnTo>
                    <a:pt x="0" y="6159"/>
                  </a:lnTo>
                  <a:lnTo>
                    <a:pt x="0" y="5384"/>
                  </a:lnTo>
                  <a:lnTo>
                    <a:pt x="393" y="5384"/>
                  </a:lnTo>
                  <a:close/>
                </a:path>
                <a:path w="37464" h="19050">
                  <a:moveTo>
                    <a:pt x="25298" y="18072"/>
                  </a:moveTo>
                  <a:lnTo>
                    <a:pt x="24523" y="18072"/>
                  </a:lnTo>
                  <a:lnTo>
                    <a:pt x="24523" y="17297"/>
                  </a:lnTo>
                  <a:lnTo>
                    <a:pt x="25298" y="17297"/>
                  </a:lnTo>
                  <a:lnTo>
                    <a:pt x="26073" y="17297"/>
                  </a:lnTo>
                  <a:lnTo>
                    <a:pt x="26847" y="17297"/>
                  </a:lnTo>
                  <a:lnTo>
                    <a:pt x="26073" y="18072"/>
                  </a:lnTo>
                  <a:lnTo>
                    <a:pt x="25298" y="18072"/>
                  </a:lnTo>
                  <a:lnTo>
                    <a:pt x="24523" y="18072"/>
                  </a:lnTo>
                  <a:lnTo>
                    <a:pt x="25298" y="1807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6315798" y="27715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6284671" y="2760354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774" y="0"/>
                  </a:moveTo>
                  <a:lnTo>
                    <a:pt x="774" y="762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774" y="1536"/>
                  </a:lnTo>
                  <a:lnTo>
                    <a:pt x="774" y="2298"/>
                  </a:lnTo>
                  <a:lnTo>
                    <a:pt x="0" y="2298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774" y="762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6314236" y="27730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6243421" y="2745737"/>
              <a:ext cx="42545" cy="19685"/>
            </a:xfrm>
            <a:custGeom>
              <a:avLst/>
              <a:gdLst/>
              <a:ahLst/>
              <a:cxnLst/>
              <a:rect l="l" t="t" r="r" b="b"/>
              <a:pathLst>
                <a:path w="42545" h="19685">
                  <a:moveTo>
                    <a:pt x="42024" y="18453"/>
                  </a:moveTo>
                  <a:lnTo>
                    <a:pt x="42024" y="17691"/>
                  </a:lnTo>
                  <a:lnTo>
                    <a:pt x="42024" y="16916"/>
                  </a:lnTo>
                  <a:lnTo>
                    <a:pt x="42417" y="16916"/>
                  </a:lnTo>
                  <a:lnTo>
                    <a:pt x="42417" y="17691"/>
                  </a:lnTo>
                  <a:lnTo>
                    <a:pt x="42417" y="18453"/>
                  </a:lnTo>
                  <a:lnTo>
                    <a:pt x="42417" y="19227"/>
                  </a:lnTo>
                  <a:lnTo>
                    <a:pt x="42024" y="19227"/>
                  </a:lnTo>
                  <a:lnTo>
                    <a:pt x="42417" y="19227"/>
                  </a:lnTo>
                  <a:lnTo>
                    <a:pt x="42024" y="19227"/>
                  </a:lnTo>
                  <a:lnTo>
                    <a:pt x="42024" y="18453"/>
                  </a:lnTo>
                  <a:close/>
                </a:path>
                <a:path w="42545" h="19685">
                  <a:moveTo>
                    <a:pt x="2336" y="0"/>
                  </a:moveTo>
                  <a:lnTo>
                    <a:pt x="1549" y="0"/>
                  </a:lnTo>
                  <a:lnTo>
                    <a:pt x="2336" y="0"/>
                  </a:lnTo>
                  <a:lnTo>
                    <a:pt x="2336" y="380"/>
                  </a:lnTo>
                  <a:lnTo>
                    <a:pt x="1549" y="380"/>
                  </a:lnTo>
                  <a:lnTo>
                    <a:pt x="1549" y="1155"/>
                  </a:lnTo>
                  <a:lnTo>
                    <a:pt x="1549" y="380"/>
                  </a:lnTo>
                  <a:lnTo>
                    <a:pt x="2336" y="380"/>
                  </a:lnTo>
                  <a:lnTo>
                    <a:pt x="2336" y="1155"/>
                  </a:lnTo>
                  <a:lnTo>
                    <a:pt x="2336" y="1917"/>
                  </a:lnTo>
                  <a:lnTo>
                    <a:pt x="1549" y="1917"/>
                  </a:lnTo>
                  <a:lnTo>
                    <a:pt x="774" y="2692"/>
                  </a:lnTo>
                  <a:lnTo>
                    <a:pt x="0" y="2692"/>
                  </a:lnTo>
                  <a:lnTo>
                    <a:pt x="0" y="1917"/>
                  </a:lnTo>
                  <a:lnTo>
                    <a:pt x="774" y="1917"/>
                  </a:lnTo>
                  <a:lnTo>
                    <a:pt x="0" y="1917"/>
                  </a:lnTo>
                  <a:lnTo>
                    <a:pt x="774" y="1917"/>
                  </a:lnTo>
                  <a:lnTo>
                    <a:pt x="774" y="1155"/>
                  </a:lnTo>
                  <a:lnTo>
                    <a:pt x="1549" y="1155"/>
                  </a:lnTo>
                  <a:lnTo>
                    <a:pt x="1549" y="380"/>
                  </a:lnTo>
                  <a:lnTo>
                    <a:pt x="1549" y="0"/>
                  </a:lnTo>
                  <a:lnTo>
                    <a:pt x="233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6268707" y="27595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6267157" y="275881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98"/>
                  </a:moveTo>
                  <a:lnTo>
                    <a:pt x="774" y="2298"/>
                  </a:lnTo>
                  <a:lnTo>
                    <a:pt x="0" y="2298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774" y="2298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1549" y="1536"/>
                  </a:lnTo>
                  <a:lnTo>
                    <a:pt x="1549" y="762"/>
                  </a:lnTo>
                  <a:lnTo>
                    <a:pt x="1549" y="1536"/>
                  </a:lnTo>
                  <a:lnTo>
                    <a:pt x="1549" y="762"/>
                  </a:lnTo>
                  <a:lnTo>
                    <a:pt x="1549" y="1536"/>
                  </a:lnTo>
                  <a:lnTo>
                    <a:pt x="1549" y="762"/>
                  </a:lnTo>
                  <a:lnTo>
                    <a:pt x="2336" y="762"/>
                  </a:lnTo>
                  <a:lnTo>
                    <a:pt x="1549" y="762"/>
                  </a:lnTo>
                  <a:lnTo>
                    <a:pt x="2336" y="0"/>
                  </a:lnTo>
                  <a:lnTo>
                    <a:pt x="2336" y="762"/>
                  </a:lnTo>
                  <a:lnTo>
                    <a:pt x="2336" y="1536"/>
                  </a:lnTo>
                  <a:lnTo>
                    <a:pt x="2336" y="762"/>
                  </a:lnTo>
                  <a:lnTo>
                    <a:pt x="2336" y="0"/>
                  </a:lnTo>
                  <a:lnTo>
                    <a:pt x="2336" y="762"/>
                  </a:lnTo>
                  <a:lnTo>
                    <a:pt x="2336" y="1536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774" y="2298"/>
                  </a:lnTo>
                  <a:lnTo>
                    <a:pt x="0" y="22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6285445" y="27661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6240309" y="2760354"/>
              <a:ext cx="45720" cy="20955"/>
            </a:xfrm>
            <a:custGeom>
              <a:avLst/>
              <a:gdLst/>
              <a:ahLst/>
              <a:cxnLst/>
              <a:rect l="l" t="t" r="r" b="b"/>
              <a:pathLst>
                <a:path w="45720" h="20955">
                  <a:moveTo>
                    <a:pt x="44361" y="5765"/>
                  </a:moveTo>
                  <a:lnTo>
                    <a:pt x="45135" y="5765"/>
                  </a:lnTo>
                  <a:lnTo>
                    <a:pt x="44361" y="5765"/>
                  </a:lnTo>
                  <a:lnTo>
                    <a:pt x="45135" y="5765"/>
                  </a:lnTo>
                  <a:lnTo>
                    <a:pt x="45135" y="6527"/>
                  </a:lnTo>
                  <a:lnTo>
                    <a:pt x="44361" y="6527"/>
                  </a:lnTo>
                  <a:lnTo>
                    <a:pt x="44361" y="5765"/>
                  </a:lnTo>
                  <a:close/>
                </a:path>
                <a:path w="45720" h="20955">
                  <a:moveTo>
                    <a:pt x="24904" y="762"/>
                  </a:moveTo>
                  <a:lnTo>
                    <a:pt x="24904" y="1536"/>
                  </a:lnTo>
                  <a:lnTo>
                    <a:pt x="24904" y="762"/>
                  </a:lnTo>
                  <a:lnTo>
                    <a:pt x="25679" y="762"/>
                  </a:lnTo>
                  <a:lnTo>
                    <a:pt x="26454" y="762"/>
                  </a:lnTo>
                  <a:lnTo>
                    <a:pt x="26454" y="0"/>
                  </a:lnTo>
                  <a:lnTo>
                    <a:pt x="26454" y="762"/>
                  </a:lnTo>
                  <a:lnTo>
                    <a:pt x="25679" y="1536"/>
                  </a:lnTo>
                  <a:lnTo>
                    <a:pt x="24904" y="1536"/>
                  </a:lnTo>
                  <a:lnTo>
                    <a:pt x="24904" y="762"/>
                  </a:lnTo>
                  <a:close/>
                </a:path>
                <a:path w="45720" h="20955">
                  <a:moveTo>
                    <a:pt x="42798" y="15379"/>
                  </a:moveTo>
                  <a:lnTo>
                    <a:pt x="43573" y="15379"/>
                  </a:lnTo>
                  <a:lnTo>
                    <a:pt x="42798" y="15379"/>
                  </a:lnTo>
                  <a:lnTo>
                    <a:pt x="42798" y="14605"/>
                  </a:lnTo>
                  <a:lnTo>
                    <a:pt x="42798" y="15379"/>
                  </a:lnTo>
                  <a:close/>
                </a:path>
                <a:path w="45720" h="20955">
                  <a:moveTo>
                    <a:pt x="41249" y="19989"/>
                  </a:moveTo>
                  <a:lnTo>
                    <a:pt x="41249" y="19227"/>
                  </a:lnTo>
                  <a:lnTo>
                    <a:pt x="41249" y="19989"/>
                  </a:lnTo>
                  <a:lnTo>
                    <a:pt x="41249" y="20764"/>
                  </a:lnTo>
                  <a:lnTo>
                    <a:pt x="40462" y="20764"/>
                  </a:lnTo>
                  <a:lnTo>
                    <a:pt x="40462" y="19989"/>
                  </a:lnTo>
                  <a:lnTo>
                    <a:pt x="41249" y="19989"/>
                  </a:lnTo>
                  <a:lnTo>
                    <a:pt x="41249" y="19227"/>
                  </a:lnTo>
                  <a:lnTo>
                    <a:pt x="41249" y="19989"/>
                  </a:lnTo>
                  <a:close/>
                </a:path>
                <a:path w="45720" h="20955">
                  <a:moveTo>
                    <a:pt x="774" y="2298"/>
                  </a:moveTo>
                  <a:lnTo>
                    <a:pt x="774" y="3073"/>
                  </a:lnTo>
                  <a:lnTo>
                    <a:pt x="774" y="2298"/>
                  </a:lnTo>
                  <a:lnTo>
                    <a:pt x="0" y="2298"/>
                  </a:lnTo>
                  <a:lnTo>
                    <a:pt x="774" y="2298"/>
                  </a:lnTo>
                  <a:close/>
                </a:path>
                <a:path w="45720" h="20955">
                  <a:moveTo>
                    <a:pt x="1549" y="3835"/>
                  </a:moveTo>
                  <a:lnTo>
                    <a:pt x="774" y="3835"/>
                  </a:lnTo>
                  <a:lnTo>
                    <a:pt x="1549" y="3835"/>
                  </a:lnTo>
                  <a:lnTo>
                    <a:pt x="1549" y="3073"/>
                  </a:lnTo>
                  <a:lnTo>
                    <a:pt x="1549" y="3835"/>
                  </a:lnTo>
                  <a:close/>
                </a:path>
                <a:path w="45720" h="20955">
                  <a:moveTo>
                    <a:pt x="774" y="3835"/>
                  </a:moveTo>
                  <a:lnTo>
                    <a:pt x="1549" y="3835"/>
                  </a:lnTo>
                  <a:lnTo>
                    <a:pt x="1549" y="3073"/>
                  </a:lnTo>
                  <a:lnTo>
                    <a:pt x="1549" y="3835"/>
                  </a:lnTo>
                  <a:lnTo>
                    <a:pt x="774" y="3835"/>
                  </a:lnTo>
                  <a:lnTo>
                    <a:pt x="774" y="4610"/>
                  </a:lnTo>
                  <a:lnTo>
                    <a:pt x="774" y="383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6283108" y="279225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577" y="774"/>
                  </a:moveTo>
                  <a:lnTo>
                    <a:pt x="577" y="7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6284671" y="27957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6283883" y="279649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787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62"/>
                  </a:lnTo>
                  <a:close/>
                </a:path>
                <a:path w="1270" h="1905">
                  <a:moveTo>
                    <a:pt x="0" y="1536"/>
                  </a:moveTo>
                  <a:lnTo>
                    <a:pt x="0" y="762"/>
                  </a:lnTo>
                  <a:lnTo>
                    <a:pt x="0" y="1536"/>
                  </a:lnTo>
                  <a:lnTo>
                    <a:pt x="0" y="762"/>
                  </a:lnTo>
                  <a:lnTo>
                    <a:pt x="787" y="762"/>
                  </a:lnTo>
                  <a:lnTo>
                    <a:pt x="0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6235238" y="2724189"/>
              <a:ext cx="82550" cy="116839"/>
            </a:xfrm>
            <a:custGeom>
              <a:avLst/>
              <a:gdLst/>
              <a:ahLst/>
              <a:cxnLst/>
              <a:rect l="l" t="t" r="r" b="b"/>
              <a:pathLst>
                <a:path w="82550" h="116839">
                  <a:moveTo>
                    <a:pt x="20294" y="0"/>
                  </a:moveTo>
                  <a:lnTo>
                    <a:pt x="19519" y="0"/>
                  </a:lnTo>
                  <a:lnTo>
                    <a:pt x="19519" y="774"/>
                  </a:lnTo>
                  <a:lnTo>
                    <a:pt x="20294" y="774"/>
                  </a:lnTo>
                  <a:lnTo>
                    <a:pt x="20294" y="0"/>
                  </a:lnTo>
                  <a:close/>
                </a:path>
                <a:path w="82550" h="116839">
                  <a:moveTo>
                    <a:pt x="17957" y="2692"/>
                  </a:moveTo>
                  <a:lnTo>
                    <a:pt x="17170" y="2692"/>
                  </a:lnTo>
                  <a:lnTo>
                    <a:pt x="17170" y="4241"/>
                  </a:lnTo>
                  <a:lnTo>
                    <a:pt x="17957" y="3467"/>
                  </a:lnTo>
                  <a:lnTo>
                    <a:pt x="17957" y="2692"/>
                  </a:lnTo>
                  <a:close/>
                </a:path>
                <a:path w="82550" h="116839">
                  <a:moveTo>
                    <a:pt x="14833" y="11938"/>
                  </a:moveTo>
                  <a:lnTo>
                    <a:pt x="14046" y="11938"/>
                  </a:lnTo>
                  <a:lnTo>
                    <a:pt x="14046" y="12331"/>
                  </a:lnTo>
                  <a:lnTo>
                    <a:pt x="14833" y="12331"/>
                  </a:lnTo>
                  <a:lnTo>
                    <a:pt x="14833" y="11938"/>
                  </a:lnTo>
                  <a:close/>
                </a:path>
                <a:path w="82550" h="116839">
                  <a:moveTo>
                    <a:pt x="14833" y="11176"/>
                  </a:moveTo>
                  <a:lnTo>
                    <a:pt x="14046" y="11176"/>
                  </a:lnTo>
                  <a:lnTo>
                    <a:pt x="14046" y="11938"/>
                  </a:lnTo>
                  <a:lnTo>
                    <a:pt x="14833" y="11176"/>
                  </a:lnTo>
                  <a:close/>
                </a:path>
                <a:path w="82550" h="116839">
                  <a:moveTo>
                    <a:pt x="47231" y="30429"/>
                  </a:moveTo>
                  <a:lnTo>
                    <a:pt x="47231" y="31191"/>
                  </a:lnTo>
                  <a:lnTo>
                    <a:pt x="48006" y="31191"/>
                  </a:lnTo>
                  <a:lnTo>
                    <a:pt x="47231" y="30429"/>
                  </a:lnTo>
                  <a:close/>
                </a:path>
                <a:path w="82550" h="116839">
                  <a:moveTo>
                    <a:pt x="45669" y="29654"/>
                  </a:moveTo>
                  <a:lnTo>
                    <a:pt x="44881" y="29654"/>
                  </a:lnTo>
                  <a:lnTo>
                    <a:pt x="44881" y="30429"/>
                  </a:lnTo>
                  <a:lnTo>
                    <a:pt x="45669" y="29654"/>
                  </a:lnTo>
                  <a:close/>
                </a:path>
                <a:path w="82550" h="116839">
                  <a:moveTo>
                    <a:pt x="46443" y="29654"/>
                  </a:moveTo>
                  <a:lnTo>
                    <a:pt x="45669" y="29654"/>
                  </a:lnTo>
                  <a:lnTo>
                    <a:pt x="46443" y="30429"/>
                  </a:lnTo>
                  <a:lnTo>
                    <a:pt x="46443" y="29654"/>
                  </a:lnTo>
                  <a:close/>
                </a:path>
                <a:path w="82550" h="116839">
                  <a:moveTo>
                    <a:pt x="82359" y="44284"/>
                  </a:moveTo>
                  <a:lnTo>
                    <a:pt x="81572" y="44284"/>
                  </a:lnTo>
                  <a:lnTo>
                    <a:pt x="81572" y="45059"/>
                  </a:lnTo>
                  <a:lnTo>
                    <a:pt x="82359" y="44284"/>
                  </a:lnTo>
                  <a:close/>
                </a:path>
                <a:path w="82550" h="116839">
                  <a:moveTo>
                    <a:pt x="66738" y="40817"/>
                  </a:moveTo>
                  <a:lnTo>
                    <a:pt x="65963" y="41211"/>
                  </a:lnTo>
                  <a:lnTo>
                    <a:pt x="67525" y="41211"/>
                  </a:lnTo>
                  <a:lnTo>
                    <a:pt x="66738" y="40817"/>
                  </a:lnTo>
                  <a:close/>
                </a:path>
                <a:path w="82550" h="116839">
                  <a:moveTo>
                    <a:pt x="49568" y="34658"/>
                  </a:moveTo>
                  <a:lnTo>
                    <a:pt x="49568" y="35433"/>
                  </a:lnTo>
                  <a:lnTo>
                    <a:pt x="50342" y="35433"/>
                  </a:lnTo>
                  <a:lnTo>
                    <a:pt x="49568" y="34658"/>
                  </a:lnTo>
                  <a:close/>
                </a:path>
                <a:path w="82550" h="116839">
                  <a:moveTo>
                    <a:pt x="12090" y="20015"/>
                  </a:moveTo>
                  <a:lnTo>
                    <a:pt x="11315" y="20015"/>
                  </a:lnTo>
                  <a:lnTo>
                    <a:pt x="11315" y="20789"/>
                  </a:lnTo>
                  <a:lnTo>
                    <a:pt x="12090" y="20789"/>
                  </a:lnTo>
                  <a:lnTo>
                    <a:pt x="12090" y="20015"/>
                  </a:lnTo>
                  <a:close/>
                </a:path>
                <a:path w="82550" h="116839">
                  <a:moveTo>
                    <a:pt x="36690" y="31191"/>
                  </a:moveTo>
                  <a:lnTo>
                    <a:pt x="35902" y="31191"/>
                  </a:lnTo>
                  <a:lnTo>
                    <a:pt x="35902" y="31584"/>
                  </a:lnTo>
                  <a:lnTo>
                    <a:pt x="36690" y="31584"/>
                  </a:lnTo>
                  <a:lnTo>
                    <a:pt x="36690" y="31191"/>
                  </a:lnTo>
                  <a:close/>
                </a:path>
                <a:path w="82550" h="116839">
                  <a:moveTo>
                    <a:pt x="50342" y="38506"/>
                  </a:moveTo>
                  <a:lnTo>
                    <a:pt x="49568" y="38506"/>
                  </a:lnTo>
                  <a:lnTo>
                    <a:pt x="49568" y="39281"/>
                  </a:lnTo>
                  <a:lnTo>
                    <a:pt x="50342" y="39281"/>
                  </a:lnTo>
                  <a:lnTo>
                    <a:pt x="50342" y="38506"/>
                  </a:lnTo>
                  <a:close/>
                </a:path>
                <a:path w="82550" h="116839">
                  <a:moveTo>
                    <a:pt x="11315" y="22720"/>
                  </a:moveTo>
                  <a:lnTo>
                    <a:pt x="10528" y="23495"/>
                  </a:lnTo>
                  <a:lnTo>
                    <a:pt x="11315" y="23495"/>
                  </a:lnTo>
                  <a:lnTo>
                    <a:pt x="11315" y="22720"/>
                  </a:lnTo>
                  <a:close/>
                </a:path>
                <a:path w="82550" h="116839">
                  <a:moveTo>
                    <a:pt x="11315" y="21945"/>
                  </a:moveTo>
                  <a:lnTo>
                    <a:pt x="10528" y="21945"/>
                  </a:lnTo>
                  <a:lnTo>
                    <a:pt x="11315" y="22720"/>
                  </a:lnTo>
                  <a:lnTo>
                    <a:pt x="11315" y="21945"/>
                  </a:lnTo>
                  <a:close/>
                </a:path>
                <a:path w="82550" h="116839">
                  <a:moveTo>
                    <a:pt x="5854" y="25793"/>
                  </a:moveTo>
                  <a:lnTo>
                    <a:pt x="5080" y="25793"/>
                  </a:lnTo>
                  <a:lnTo>
                    <a:pt x="5080" y="26568"/>
                  </a:lnTo>
                  <a:lnTo>
                    <a:pt x="5854" y="26568"/>
                  </a:lnTo>
                  <a:lnTo>
                    <a:pt x="5854" y="25793"/>
                  </a:lnTo>
                  <a:close/>
                </a:path>
                <a:path w="82550" h="116839">
                  <a:moveTo>
                    <a:pt x="7416" y="24257"/>
                  </a:moveTo>
                  <a:lnTo>
                    <a:pt x="6629" y="24257"/>
                  </a:lnTo>
                  <a:lnTo>
                    <a:pt x="6629" y="25031"/>
                  </a:lnTo>
                  <a:lnTo>
                    <a:pt x="7416" y="25031"/>
                  </a:lnTo>
                  <a:lnTo>
                    <a:pt x="7416" y="24257"/>
                  </a:lnTo>
                  <a:close/>
                </a:path>
                <a:path w="82550" h="116839">
                  <a:moveTo>
                    <a:pt x="8978" y="24257"/>
                  </a:moveTo>
                  <a:lnTo>
                    <a:pt x="8191" y="24257"/>
                  </a:lnTo>
                  <a:lnTo>
                    <a:pt x="8191" y="25031"/>
                  </a:lnTo>
                  <a:lnTo>
                    <a:pt x="8978" y="24257"/>
                  </a:lnTo>
                  <a:close/>
                </a:path>
                <a:path w="82550" h="116839">
                  <a:moveTo>
                    <a:pt x="32004" y="36195"/>
                  </a:moveTo>
                  <a:lnTo>
                    <a:pt x="31610" y="36969"/>
                  </a:lnTo>
                  <a:lnTo>
                    <a:pt x="32004" y="36969"/>
                  </a:lnTo>
                  <a:lnTo>
                    <a:pt x="32004" y="36195"/>
                  </a:lnTo>
                  <a:close/>
                </a:path>
                <a:path w="82550" h="116839">
                  <a:moveTo>
                    <a:pt x="48793" y="42748"/>
                  </a:moveTo>
                  <a:lnTo>
                    <a:pt x="48793" y="43522"/>
                  </a:lnTo>
                  <a:lnTo>
                    <a:pt x="49568" y="43522"/>
                  </a:lnTo>
                  <a:lnTo>
                    <a:pt x="48793" y="42748"/>
                  </a:lnTo>
                  <a:close/>
                </a:path>
                <a:path w="82550" h="116839">
                  <a:moveTo>
                    <a:pt x="30048" y="37744"/>
                  </a:moveTo>
                  <a:lnTo>
                    <a:pt x="29273" y="38506"/>
                  </a:lnTo>
                  <a:lnTo>
                    <a:pt x="30048" y="38506"/>
                  </a:lnTo>
                  <a:lnTo>
                    <a:pt x="30048" y="37744"/>
                  </a:lnTo>
                  <a:close/>
                </a:path>
                <a:path w="82550" h="116839">
                  <a:moveTo>
                    <a:pt x="3124" y="29654"/>
                  </a:moveTo>
                  <a:lnTo>
                    <a:pt x="2336" y="29654"/>
                  </a:lnTo>
                  <a:lnTo>
                    <a:pt x="2336" y="30429"/>
                  </a:lnTo>
                  <a:lnTo>
                    <a:pt x="3124" y="30429"/>
                  </a:lnTo>
                  <a:lnTo>
                    <a:pt x="3124" y="29654"/>
                  </a:lnTo>
                  <a:close/>
                </a:path>
                <a:path w="82550" h="116839">
                  <a:moveTo>
                    <a:pt x="3505" y="28879"/>
                  </a:moveTo>
                  <a:lnTo>
                    <a:pt x="3124" y="29654"/>
                  </a:lnTo>
                  <a:lnTo>
                    <a:pt x="3505" y="29654"/>
                  </a:lnTo>
                  <a:lnTo>
                    <a:pt x="3505" y="28879"/>
                  </a:lnTo>
                  <a:close/>
                </a:path>
                <a:path w="82550" h="116839">
                  <a:moveTo>
                    <a:pt x="26924" y="38506"/>
                  </a:moveTo>
                  <a:lnTo>
                    <a:pt x="26924" y="39281"/>
                  </a:lnTo>
                  <a:lnTo>
                    <a:pt x="27711" y="39281"/>
                  </a:lnTo>
                  <a:lnTo>
                    <a:pt x="26924" y="38506"/>
                  </a:lnTo>
                  <a:close/>
                </a:path>
                <a:path w="82550" h="116839">
                  <a:moveTo>
                    <a:pt x="24587" y="39281"/>
                  </a:moveTo>
                  <a:lnTo>
                    <a:pt x="23812" y="40055"/>
                  </a:lnTo>
                  <a:lnTo>
                    <a:pt x="24587" y="40055"/>
                  </a:lnTo>
                  <a:lnTo>
                    <a:pt x="24587" y="39281"/>
                  </a:lnTo>
                  <a:close/>
                </a:path>
                <a:path w="82550" h="116839">
                  <a:moveTo>
                    <a:pt x="48793" y="50444"/>
                  </a:moveTo>
                  <a:lnTo>
                    <a:pt x="48006" y="50444"/>
                  </a:lnTo>
                  <a:lnTo>
                    <a:pt x="48793" y="50838"/>
                  </a:lnTo>
                  <a:lnTo>
                    <a:pt x="48793" y="50444"/>
                  </a:lnTo>
                  <a:close/>
                </a:path>
                <a:path w="82550" h="116839">
                  <a:moveTo>
                    <a:pt x="47231" y="49682"/>
                  </a:moveTo>
                  <a:lnTo>
                    <a:pt x="47231" y="50444"/>
                  </a:lnTo>
                  <a:lnTo>
                    <a:pt x="48006" y="50444"/>
                  </a:lnTo>
                  <a:lnTo>
                    <a:pt x="47231" y="49682"/>
                  </a:lnTo>
                  <a:close/>
                </a:path>
                <a:path w="82550" h="116839">
                  <a:moveTo>
                    <a:pt x="17170" y="40817"/>
                  </a:moveTo>
                  <a:lnTo>
                    <a:pt x="16395" y="40817"/>
                  </a:lnTo>
                  <a:lnTo>
                    <a:pt x="17170" y="41211"/>
                  </a:lnTo>
                  <a:lnTo>
                    <a:pt x="17957" y="41211"/>
                  </a:lnTo>
                  <a:lnTo>
                    <a:pt x="17170" y="40817"/>
                  </a:lnTo>
                  <a:close/>
                </a:path>
                <a:path w="82550" h="116839">
                  <a:moveTo>
                    <a:pt x="15608" y="40055"/>
                  </a:moveTo>
                  <a:lnTo>
                    <a:pt x="14833" y="40055"/>
                  </a:lnTo>
                  <a:lnTo>
                    <a:pt x="14833" y="40817"/>
                  </a:lnTo>
                  <a:lnTo>
                    <a:pt x="16395" y="40817"/>
                  </a:lnTo>
                  <a:lnTo>
                    <a:pt x="15608" y="40055"/>
                  </a:lnTo>
                  <a:close/>
                </a:path>
                <a:path w="82550" h="116839">
                  <a:moveTo>
                    <a:pt x="17170" y="40055"/>
                  </a:moveTo>
                  <a:lnTo>
                    <a:pt x="16395" y="40055"/>
                  </a:lnTo>
                  <a:lnTo>
                    <a:pt x="17170" y="40817"/>
                  </a:lnTo>
                  <a:lnTo>
                    <a:pt x="17170" y="40055"/>
                  </a:lnTo>
                  <a:close/>
                </a:path>
                <a:path w="82550" h="116839">
                  <a:moveTo>
                    <a:pt x="774" y="33121"/>
                  </a:moveTo>
                  <a:lnTo>
                    <a:pt x="0" y="33896"/>
                  </a:lnTo>
                  <a:lnTo>
                    <a:pt x="774" y="34658"/>
                  </a:lnTo>
                  <a:lnTo>
                    <a:pt x="774" y="33121"/>
                  </a:lnTo>
                  <a:close/>
                </a:path>
                <a:path w="82550" h="116839">
                  <a:moveTo>
                    <a:pt x="47231" y="54686"/>
                  </a:moveTo>
                  <a:lnTo>
                    <a:pt x="46443" y="54686"/>
                  </a:lnTo>
                  <a:lnTo>
                    <a:pt x="46443" y="55460"/>
                  </a:lnTo>
                  <a:lnTo>
                    <a:pt x="47231" y="55460"/>
                  </a:lnTo>
                  <a:lnTo>
                    <a:pt x="47231" y="54686"/>
                  </a:lnTo>
                  <a:close/>
                </a:path>
                <a:path w="82550" h="116839">
                  <a:moveTo>
                    <a:pt x="3505" y="35433"/>
                  </a:moveTo>
                  <a:lnTo>
                    <a:pt x="3124" y="35433"/>
                  </a:lnTo>
                  <a:lnTo>
                    <a:pt x="3505" y="36195"/>
                  </a:lnTo>
                  <a:lnTo>
                    <a:pt x="3505" y="35433"/>
                  </a:lnTo>
                  <a:close/>
                </a:path>
                <a:path w="82550" h="116839">
                  <a:moveTo>
                    <a:pt x="7416" y="39281"/>
                  </a:moveTo>
                  <a:lnTo>
                    <a:pt x="6629" y="40055"/>
                  </a:lnTo>
                  <a:lnTo>
                    <a:pt x="7416" y="40055"/>
                  </a:lnTo>
                  <a:lnTo>
                    <a:pt x="7416" y="39281"/>
                  </a:lnTo>
                  <a:close/>
                </a:path>
                <a:path w="82550" h="116839">
                  <a:moveTo>
                    <a:pt x="12090" y="40830"/>
                  </a:moveTo>
                  <a:lnTo>
                    <a:pt x="11315" y="40830"/>
                  </a:lnTo>
                  <a:lnTo>
                    <a:pt x="11315" y="41211"/>
                  </a:lnTo>
                  <a:lnTo>
                    <a:pt x="12090" y="41211"/>
                  </a:lnTo>
                  <a:lnTo>
                    <a:pt x="12090" y="40830"/>
                  </a:lnTo>
                  <a:close/>
                </a:path>
                <a:path w="82550" h="116839">
                  <a:moveTo>
                    <a:pt x="8966" y="41211"/>
                  </a:moveTo>
                  <a:lnTo>
                    <a:pt x="8191" y="41211"/>
                  </a:lnTo>
                  <a:lnTo>
                    <a:pt x="8191" y="41986"/>
                  </a:lnTo>
                  <a:lnTo>
                    <a:pt x="8966" y="41986"/>
                  </a:lnTo>
                  <a:lnTo>
                    <a:pt x="8966" y="41211"/>
                  </a:lnTo>
                  <a:close/>
                </a:path>
                <a:path w="82550" h="116839">
                  <a:moveTo>
                    <a:pt x="45669" y="57772"/>
                  </a:moveTo>
                  <a:lnTo>
                    <a:pt x="44881" y="58534"/>
                  </a:lnTo>
                  <a:lnTo>
                    <a:pt x="45669" y="58534"/>
                  </a:lnTo>
                  <a:lnTo>
                    <a:pt x="45669" y="57772"/>
                  </a:lnTo>
                  <a:close/>
                </a:path>
                <a:path w="82550" h="116839">
                  <a:moveTo>
                    <a:pt x="13271" y="48133"/>
                  </a:moveTo>
                  <a:lnTo>
                    <a:pt x="13271" y="49682"/>
                  </a:lnTo>
                  <a:lnTo>
                    <a:pt x="14046" y="49682"/>
                  </a:lnTo>
                  <a:lnTo>
                    <a:pt x="14046" y="48907"/>
                  </a:lnTo>
                  <a:lnTo>
                    <a:pt x="13271" y="48133"/>
                  </a:lnTo>
                  <a:close/>
                </a:path>
                <a:path w="82550" h="116839">
                  <a:moveTo>
                    <a:pt x="48793" y="70091"/>
                  </a:moveTo>
                  <a:lnTo>
                    <a:pt x="48793" y="70866"/>
                  </a:lnTo>
                  <a:lnTo>
                    <a:pt x="49568" y="70866"/>
                  </a:lnTo>
                  <a:lnTo>
                    <a:pt x="48793" y="70091"/>
                  </a:lnTo>
                  <a:close/>
                </a:path>
                <a:path w="82550" h="116839">
                  <a:moveTo>
                    <a:pt x="44107" y="79717"/>
                  </a:moveTo>
                  <a:lnTo>
                    <a:pt x="43319" y="79717"/>
                  </a:lnTo>
                  <a:lnTo>
                    <a:pt x="43319" y="80479"/>
                  </a:lnTo>
                  <a:lnTo>
                    <a:pt x="44107" y="79717"/>
                  </a:lnTo>
                  <a:close/>
                </a:path>
                <a:path w="82550" h="116839">
                  <a:moveTo>
                    <a:pt x="15608" y="115531"/>
                  </a:moveTo>
                  <a:lnTo>
                    <a:pt x="14833" y="115531"/>
                  </a:lnTo>
                  <a:lnTo>
                    <a:pt x="15608" y="116306"/>
                  </a:lnTo>
                  <a:lnTo>
                    <a:pt x="15608" y="11553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6255533" y="27234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6254758" y="272418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6253971" y="27249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6252409" y="2726881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  <a:path w="1270" h="1905">
                  <a:moveTo>
                    <a:pt x="787" y="774"/>
                  </a:moveTo>
                  <a:lnTo>
                    <a:pt x="0" y="1549"/>
                  </a:lnTo>
                  <a:lnTo>
                    <a:pt x="0" y="774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6251634" y="27284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6250847" y="273381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787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6314474" y="27611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6249285" y="2735365"/>
              <a:ext cx="83185" cy="34290"/>
            </a:xfrm>
            <a:custGeom>
              <a:avLst/>
              <a:gdLst/>
              <a:ahLst/>
              <a:cxnLst/>
              <a:rect l="l" t="t" r="r" b="b"/>
              <a:pathLst>
                <a:path w="83185" h="34289">
                  <a:moveTo>
                    <a:pt x="787" y="762"/>
                  </a:moveTo>
                  <a:lnTo>
                    <a:pt x="787" y="1155"/>
                  </a:lnTo>
                  <a:lnTo>
                    <a:pt x="0" y="1155"/>
                  </a:lnTo>
                  <a:lnTo>
                    <a:pt x="0" y="1917"/>
                  </a:lnTo>
                  <a:lnTo>
                    <a:pt x="0" y="1155"/>
                  </a:lnTo>
                  <a:lnTo>
                    <a:pt x="0" y="762"/>
                  </a:lnTo>
                  <a:lnTo>
                    <a:pt x="787" y="762"/>
                  </a:lnTo>
                  <a:close/>
                </a:path>
                <a:path w="83185" h="34289">
                  <a:moveTo>
                    <a:pt x="0" y="762"/>
                  </a:moveTo>
                  <a:lnTo>
                    <a:pt x="0" y="0"/>
                  </a:lnTo>
                  <a:lnTo>
                    <a:pt x="787" y="0"/>
                  </a:lnTo>
                  <a:lnTo>
                    <a:pt x="0" y="762"/>
                  </a:lnTo>
                  <a:close/>
                </a:path>
                <a:path w="83185" h="34289">
                  <a:moveTo>
                    <a:pt x="82753" y="33883"/>
                  </a:moveTo>
                  <a:lnTo>
                    <a:pt x="81965" y="33883"/>
                  </a:lnTo>
                  <a:lnTo>
                    <a:pt x="82753" y="3388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6316036" y="27642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6249285" y="2737282"/>
              <a:ext cx="80010" cy="32384"/>
            </a:xfrm>
            <a:custGeom>
              <a:avLst/>
              <a:gdLst/>
              <a:ahLst/>
              <a:cxnLst/>
              <a:rect l="l" t="t" r="r" b="b"/>
              <a:pathLst>
                <a:path w="80010" h="32385">
                  <a:moveTo>
                    <a:pt x="0" y="774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0" y="774"/>
                  </a:lnTo>
                  <a:close/>
                </a:path>
                <a:path w="80010" h="32385">
                  <a:moveTo>
                    <a:pt x="78854" y="31965"/>
                  </a:moveTo>
                  <a:lnTo>
                    <a:pt x="79629" y="31965"/>
                  </a:lnTo>
                  <a:lnTo>
                    <a:pt x="78854" y="31965"/>
                  </a:lnTo>
                  <a:close/>
                </a:path>
                <a:path w="80010" h="32385">
                  <a:moveTo>
                    <a:pt x="61671" y="26187"/>
                  </a:moveTo>
                  <a:lnTo>
                    <a:pt x="60896" y="26187"/>
                  </a:lnTo>
                  <a:lnTo>
                    <a:pt x="60109" y="26187"/>
                  </a:lnTo>
                  <a:lnTo>
                    <a:pt x="59334" y="26187"/>
                  </a:lnTo>
                  <a:lnTo>
                    <a:pt x="60109" y="26187"/>
                  </a:lnTo>
                  <a:lnTo>
                    <a:pt x="60896" y="26187"/>
                  </a:lnTo>
                  <a:lnTo>
                    <a:pt x="61671" y="2618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6248510" y="27380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6279345" y="2753843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6235" y="1536"/>
                  </a:moveTo>
                  <a:lnTo>
                    <a:pt x="5461" y="1536"/>
                  </a:lnTo>
                  <a:lnTo>
                    <a:pt x="6235" y="1536"/>
                  </a:lnTo>
                  <a:close/>
                </a:path>
                <a:path w="6350" h="1905">
                  <a:moveTo>
                    <a:pt x="2336" y="774"/>
                  </a:moveTo>
                  <a:lnTo>
                    <a:pt x="3124" y="774"/>
                  </a:lnTo>
                  <a:lnTo>
                    <a:pt x="2336" y="774"/>
                  </a:lnTo>
                  <a:close/>
                </a:path>
                <a:path w="6350" h="1905">
                  <a:moveTo>
                    <a:pt x="2336" y="774"/>
                  </a:moveTo>
                  <a:lnTo>
                    <a:pt x="1562" y="0"/>
                  </a:lnTo>
                  <a:lnTo>
                    <a:pt x="2336" y="0"/>
                  </a:lnTo>
                  <a:lnTo>
                    <a:pt x="2336" y="774"/>
                  </a:lnTo>
                  <a:close/>
                </a:path>
                <a:path w="6350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1562" y="0"/>
                  </a:lnTo>
                  <a:lnTo>
                    <a:pt x="1562" y="774"/>
                  </a:lnTo>
                  <a:lnTo>
                    <a:pt x="1562" y="0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6284032" y="27553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6247329" y="2741905"/>
              <a:ext cx="70485" cy="27940"/>
            </a:xfrm>
            <a:custGeom>
              <a:avLst/>
              <a:gdLst/>
              <a:ahLst/>
              <a:cxnLst/>
              <a:rect l="l" t="t" r="r" b="b"/>
              <a:pathLst>
                <a:path w="70485" h="27939">
                  <a:moveTo>
                    <a:pt x="37477" y="13868"/>
                  </a:moveTo>
                  <a:lnTo>
                    <a:pt x="38252" y="13868"/>
                  </a:lnTo>
                  <a:lnTo>
                    <a:pt x="37477" y="13868"/>
                  </a:lnTo>
                  <a:close/>
                </a:path>
                <a:path w="70485" h="27939">
                  <a:moveTo>
                    <a:pt x="35915" y="13474"/>
                  </a:moveTo>
                  <a:lnTo>
                    <a:pt x="35140" y="13474"/>
                  </a:lnTo>
                  <a:lnTo>
                    <a:pt x="35140" y="12712"/>
                  </a:lnTo>
                  <a:lnTo>
                    <a:pt x="34353" y="12712"/>
                  </a:lnTo>
                  <a:lnTo>
                    <a:pt x="35140" y="12712"/>
                  </a:lnTo>
                  <a:lnTo>
                    <a:pt x="35915" y="13474"/>
                  </a:lnTo>
                  <a:close/>
                </a:path>
                <a:path w="70485" h="27939">
                  <a:moveTo>
                    <a:pt x="38252" y="14630"/>
                  </a:moveTo>
                  <a:lnTo>
                    <a:pt x="37477" y="14630"/>
                  </a:lnTo>
                  <a:lnTo>
                    <a:pt x="38252" y="14630"/>
                  </a:lnTo>
                  <a:lnTo>
                    <a:pt x="38252" y="13868"/>
                  </a:lnTo>
                  <a:lnTo>
                    <a:pt x="38252" y="14630"/>
                  </a:lnTo>
                  <a:close/>
                </a:path>
                <a:path w="70485" h="27939">
                  <a:moveTo>
                    <a:pt x="69481" y="27343"/>
                  </a:moveTo>
                  <a:lnTo>
                    <a:pt x="69481" y="26568"/>
                  </a:lnTo>
                  <a:lnTo>
                    <a:pt x="70269" y="26568"/>
                  </a:lnTo>
                  <a:lnTo>
                    <a:pt x="69481" y="27343"/>
                  </a:lnTo>
                  <a:close/>
                </a:path>
                <a:path w="70485" h="27939">
                  <a:moveTo>
                    <a:pt x="37477" y="15405"/>
                  </a:moveTo>
                  <a:lnTo>
                    <a:pt x="38252" y="15405"/>
                  </a:lnTo>
                  <a:lnTo>
                    <a:pt x="37477" y="15405"/>
                  </a:lnTo>
                  <a:close/>
                </a:path>
                <a:path w="70485" h="27939">
                  <a:moveTo>
                    <a:pt x="28892" y="11938"/>
                  </a:moveTo>
                  <a:lnTo>
                    <a:pt x="29667" y="11938"/>
                  </a:lnTo>
                  <a:lnTo>
                    <a:pt x="28892" y="11938"/>
                  </a:lnTo>
                  <a:close/>
                </a:path>
                <a:path w="70485" h="27939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  <a:path w="70485" h="27939">
                  <a:moveTo>
                    <a:pt x="54648" y="23495"/>
                  </a:moveTo>
                  <a:lnTo>
                    <a:pt x="53873" y="23495"/>
                  </a:lnTo>
                  <a:lnTo>
                    <a:pt x="54648" y="23101"/>
                  </a:lnTo>
                  <a:lnTo>
                    <a:pt x="55435" y="23495"/>
                  </a:lnTo>
                  <a:lnTo>
                    <a:pt x="55435" y="23101"/>
                  </a:lnTo>
                  <a:lnTo>
                    <a:pt x="55435" y="23495"/>
                  </a:lnTo>
                  <a:lnTo>
                    <a:pt x="54648" y="2349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6284806" y="27580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6247329" y="27426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6246554" y="2744216"/>
              <a:ext cx="52705" cy="23495"/>
            </a:xfrm>
            <a:custGeom>
              <a:avLst/>
              <a:gdLst/>
              <a:ahLst/>
              <a:cxnLst/>
              <a:rect l="l" t="t" r="r" b="b"/>
              <a:pathLst>
                <a:path w="52704" h="23494">
                  <a:moveTo>
                    <a:pt x="38252" y="14630"/>
                  </a:moveTo>
                  <a:lnTo>
                    <a:pt x="39027" y="15405"/>
                  </a:lnTo>
                  <a:lnTo>
                    <a:pt x="38252" y="15405"/>
                  </a:lnTo>
                  <a:lnTo>
                    <a:pt x="38252" y="14630"/>
                  </a:lnTo>
                  <a:close/>
                </a:path>
                <a:path w="52704" h="23494">
                  <a:moveTo>
                    <a:pt x="774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62"/>
                  </a:lnTo>
                  <a:close/>
                </a:path>
                <a:path w="52704" h="23494">
                  <a:moveTo>
                    <a:pt x="25374" y="11557"/>
                  </a:moveTo>
                  <a:lnTo>
                    <a:pt x="24587" y="11557"/>
                  </a:lnTo>
                  <a:lnTo>
                    <a:pt x="24587" y="11163"/>
                  </a:lnTo>
                  <a:lnTo>
                    <a:pt x="25374" y="11163"/>
                  </a:lnTo>
                  <a:lnTo>
                    <a:pt x="26149" y="11163"/>
                  </a:lnTo>
                  <a:lnTo>
                    <a:pt x="25374" y="11163"/>
                  </a:lnTo>
                  <a:lnTo>
                    <a:pt x="25374" y="11557"/>
                  </a:lnTo>
                  <a:close/>
                </a:path>
                <a:path w="52704" h="23494">
                  <a:moveTo>
                    <a:pt x="52311" y="22720"/>
                  </a:moveTo>
                  <a:lnTo>
                    <a:pt x="51523" y="23495"/>
                  </a:lnTo>
                  <a:lnTo>
                    <a:pt x="51523" y="22720"/>
                  </a:lnTo>
                  <a:lnTo>
                    <a:pt x="51523" y="23495"/>
                  </a:lnTo>
                  <a:lnTo>
                    <a:pt x="51523" y="22720"/>
                  </a:lnTo>
                  <a:lnTo>
                    <a:pt x="52311" y="227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6298078" y="27669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6284806" y="2762695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3271" y="5016"/>
                  </a:moveTo>
                  <a:lnTo>
                    <a:pt x="13271" y="5778"/>
                  </a:lnTo>
                  <a:lnTo>
                    <a:pt x="13271" y="6553"/>
                  </a:lnTo>
                  <a:lnTo>
                    <a:pt x="13271" y="5778"/>
                  </a:lnTo>
                  <a:lnTo>
                    <a:pt x="13271" y="5016"/>
                  </a:lnTo>
                  <a:close/>
                </a:path>
                <a:path w="13335" h="6985">
                  <a:moveTo>
                    <a:pt x="0" y="0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6270367" y="27565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6245767" y="2746134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787" y="1549"/>
                  </a:moveTo>
                  <a:lnTo>
                    <a:pt x="0" y="1549"/>
                  </a:lnTo>
                  <a:lnTo>
                    <a:pt x="787" y="774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74"/>
                  </a:lnTo>
                  <a:lnTo>
                    <a:pt x="787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6298078" y="27684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6285581" y="27642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6245767" y="27469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6269579" y="27580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6295347" y="276924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6244414" y="2748065"/>
              <a:ext cx="52705" cy="21590"/>
            </a:xfrm>
            <a:custGeom>
              <a:avLst/>
              <a:gdLst/>
              <a:ahLst/>
              <a:cxnLst/>
              <a:rect l="l" t="t" r="r" b="b"/>
              <a:pathLst>
                <a:path w="52704" h="21589">
                  <a:moveTo>
                    <a:pt x="51523" y="21564"/>
                  </a:moveTo>
                  <a:lnTo>
                    <a:pt x="52679" y="21564"/>
                  </a:lnTo>
                </a:path>
                <a:path w="52704" h="21589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6241093" y="2748446"/>
              <a:ext cx="52069" cy="20320"/>
            </a:xfrm>
            <a:custGeom>
              <a:avLst/>
              <a:gdLst/>
              <a:ahLst/>
              <a:cxnLst/>
              <a:rect l="l" t="t" r="r" b="b"/>
              <a:pathLst>
                <a:path w="52070" h="20319">
                  <a:moveTo>
                    <a:pt x="51904" y="20027"/>
                  </a:moveTo>
                  <a:lnTo>
                    <a:pt x="51130" y="20027"/>
                  </a:lnTo>
                  <a:lnTo>
                    <a:pt x="51904" y="20027"/>
                  </a:lnTo>
                  <a:close/>
                </a:path>
                <a:path w="52070" h="20319">
                  <a:moveTo>
                    <a:pt x="3124" y="0"/>
                  </a:moveTo>
                  <a:lnTo>
                    <a:pt x="2336" y="774"/>
                  </a:lnTo>
                  <a:lnTo>
                    <a:pt x="2336" y="0"/>
                  </a:lnTo>
                  <a:lnTo>
                    <a:pt x="3124" y="0"/>
                  </a:lnTo>
                  <a:close/>
                </a:path>
                <a:path w="52070" h="20319">
                  <a:moveTo>
                    <a:pt x="47231" y="19265"/>
                  </a:moveTo>
                  <a:lnTo>
                    <a:pt x="46443" y="19265"/>
                  </a:lnTo>
                  <a:lnTo>
                    <a:pt x="47231" y="19265"/>
                  </a:lnTo>
                  <a:close/>
                </a:path>
                <a:path w="52070" h="20319">
                  <a:moveTo>
                    <a:pt x="1562" y="0"/>
                  </a:moveTo>
                  <a:lnTo>
                    <a:pt x="2336" y="0"/>
                  </a:lnTo>
                  <a:lnTo>
                    <a:pt x="1562" y="0"/>
                  </a:lnTo>
                  <a:close/>
                </a:path>
                <a:path w="52070" h="20319">
                  <a:moveTo>
                    <a:pt x="1562" y="0"/>
                  </a:moveTo>
                  <a:lnTo>
                    <a:pt x="1562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52070" h="20319">
                  <a:moveTo>
                    <a:pt x="26924" y="11938"/>
                  </a:moveTo>
                  <a:lnTo>
                    <a:pt x="26149" y="11938"/>
                  </a:lnTo>
                  <a:lnTo>
                    <a:pt x="26924" y="11938"/>
                  </a:lnTo>
                  <a:close/>
                </a:path>
                <a:path w="52070" h="20319">
                  <a:moveTo>
                    <a:pt x="26149" y="11938"/>
                  </a:moveTo>
                  <a:lnTo>
                    <a:pt x="25755" y="11938"/>
                  </a:lnTo>
                  <a:lnTo>
                    <a:pt x="26149" y="119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6284806" y="27669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6240306" y="2749995"/>
              <a:ext cx="45085" cy="17780"/>
            </a:xfrm>
            <a:custGeom>
              <a:avLst/>
              <a:gdLst/>
              <a:ahLst/>
              <a:cxnLst/>
              <a:rect l="l" t="t" r="r" b="b"/>
              <a:pathLst>
                <a:path w="45085" h="17780">
                  <a:moveTo>
                    <a:pt x="44500" y="17716"/>
                  </a:moveTo>
                  <a:lnTo>
                    <a:pt x="43726" y="17716"/>
                  </a:lnTo>
                  <a:lnTo>
                    <a:pt x="43726" y="16941"/>
                  </a:lnTo>
                  <a:lnTo>
                    <a:pt x="44500" y="17716"/>
                  </a:lnTo>
                  <a:lnTo>
                    <a:pt x="43726" y="17716"/>
                  </a:lnTo>
                  <a:lnTo>
                    <a:pt x="44500" y="17716"/>
                  </a:lnTo>
                  <a:close/>
                </a:path>
                <a:path w="45085" h="17780">
                  <a:moveTo>
                    <a:pt x="43726" y="17716"/>
                  </a:moveTo>
                  <a:lnTo>
                    <a:pt x="44500" y="17716"/>
                  </a:lnTo>
                  <a:lnTo>
                    <a:pt x="43726" y="17716"/>
                  </a:lnTo>
                  <a:close/>
                </a:path>
                <a:path w="45085" h="17780">
                  <a:moveTo>
                    <a:pt x="26936" y="11163"/>
                  </a:moveTo>
                  <a:lnTo>
                    <a:pt x="26543" y="11163"/>
                  </a:lnTo>
                  <a:lnTo>
                    <a:pt x="26936" y="10388"/>
                  </a:lnTo>
                  <a:lnTo>
                    <a:pt x="26936" y="11163"/>
                  </a:lnTo>
                  <a:close/>
                </a:path>
                <a:path w="45085" h="17780">
                  <a:moveTo>
                    <a:pt x="787" y="761"/>
                  </a:moveTo>
                  <a:lnTo>
                    <a:pt x="0" y="761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6241093" y="27492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6239531" y="2750757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755" y="11938"/>
                  </a:moveTo>
                  <a:lnTo>
                    <a:pt x="24980" y="11938"/>
                  </a:lnTo>
                  <a:lnTo>
                    <a:pt x="25755" y="11176"/>
                  </a:lnTo>
                  <a:lnTo>
                    <a:pt x="25755" y="11938"/>
                  </a:lnTo>
                  <a:close/>
                </a:path>
                <a:path w="26035" h="12064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6239531" y="27507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6263724" y="276269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6238744" y="27523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6236800" y="2753068"/>
              <a:ext cx="47625" cy="22860"/>
            </a:xfrm>
            <a:custGeom>
              <a:avLst/>
              <a:gdLst/>
              <a:ahLst/>
              <a:cxnLst/>
              <a:rect l="l" t="t" r="r" b="b"/>
              <a:pathLst>
                <a:path w="47625" h="22860">
                  <a:moveTo>
                    <a:pt x="26149" y="10401"/>
                  </a:moveTo>
                  <a:lnTo>
                    <a:pt x="25361" y="10401"/>
                  </a:lnTo>
                  <a:lnTo>
                    <a:pt x="25361" y="9626"/>
                  </a:lnTo>
                  <a:lnTo>
                    <a:pt x="26149" y="10401"/>
                  </a:lnTo>
                  <a:close/>
                </a:path>
                <a:path w="47625" h="22860">
                  <a:moveTo>
                    <a:pt x="1943" y="774"/>
                  </a:moveTo>
                  <a:lnTo>
                    <a:pt x="1562" y="774"/>
                  </a:lnTo>
                  <a:lnTo>
                    <a:pt x="1943" y="0"/>
                  </a:lnTo>
                  <a:lnTo>
                    <a:pt x="1943" y="774"/>
                  </a:lnTo>
                  <a:close/>
                </a:path>
                <a:path w="47625" h="22860">
                  <a:moveTo>
                    <a:pt x="774" y="1549"/>
                  </a:moveTo>
                  <a:lnTo>
                    <a:pt x="1562" y="1549"/>
                  </a:lnTo>
                  <a:lnTo>
                    <a:pt x="774" y="1549"/>
                  </a:lnTo>
                  <a:lnTo>
                    <a:pt x="1562" y="1549"/>
                  </a:lnTo>
                  <a:lnTo>
                    <a:pt x="774" y="1549"/>
                  </a:lnTo>
                  <a:lnTo>
                    <a:pt x="774" y="2311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1562" y="1549"/>
                  </a:lnTo>
                  <a:lnTo>
                    <a:pt x="774" y="1549"/>
                  </a:lnTo>
                  <a:close/>
                </a:path>
                <a:path w="47625" h="22860">
                  <a:moveTo>
                    <a:pt x="22250" y="11175"/>
                  </a:moveTo>
                  <a:lnTo>
                    <a:pt x="23025" y="10401"/>
                  </a:lnTo>
                  <a:lnTo>
                    <a:pt x="23025" y="11175"/>
                  </a:lnTo>
                  <a:lnTo>
                    <a:pt x="22250" y="11175"/>
                  </a:lnTo>
                  <a:close/>
                </a:path>
                <a:path w="47625" h="22860">
                  <a:moveTo>
                    <a:pt x="45669" y="20027"/>
                  </a:moveTo>
                  <a:lnTo>
                    <a:pt x="44881" y="20027"/>
                  </a:lnTo>
                  <a:lnTo>
                    <a:pt x="45669" y="20027"/>
                  </a:lnTo>
                  <a:close/>
                </a:path>
                <a:path w="47625" h="22860">
                  <a:moveTo>
                    <a:pt x="23025" y="11175"/>
                  </a:moveTo>
                  <a:lnTo>
                    <a:pt x="22250" y="11175"/>
                  </a:lnTo>
                  <a:lnTo>
                    <a:pt x="23025" y="11175"/>
                  </a:lnTo>
                  <a:close/>
                </a:path>
                <a:path w="47625" h="22860">
                  <a:moveTo>
                    <a:pt x="46443" y="21564"/>
                  </a:moveTo>
                  <a:lnTo>
                    <a:pt x="46443" y="21958"/>
                  </a:lnTo>
                  <a:lnTo>
                    <a:pt x="46443" y="22720"/>
                  </a:lnTo>
                  <a:lnTo>
                    <a:pt x="46443" y="21958"/>
                  </a:lnTo>
                  <a:lnTo>
                    <a:pt x="46443" y="21564"/>
                  </a:lnTo>
                  <a:lnTo>
                    <a:pt x="45669" y="21564"/>
                  </a:lnTo>
                  <a:lnTo>
                    <a:pt x="45669" y="20802"/>
                  </a:lnTo>
                  <a:lnTo>
                    <a:pt x="45669" y="21564"/>
                  </a:lnTo>
                  <a:lnTo>
                    <a:pt x="45669" y="20802"/>
                  </a:lnTo>
                  <a:lnTo>
                    <a:pt x="46443" y="21564"/>
                  </a:lnTo>
                  <a:close/>
                </a:path>
                <a:path w="47625" h="22860">
                  <a:moveTo>
                    <a:pt x="47231" y="21958"/>
                  </a:moveTo>
                  <a:lnTo>
                    <a:pt x="46443" y="21564"/>
                  </a:lnTo>
                  <a:lnTo>
                    <a:pt x="47231" y="21564"/>
                  </a:lnTo>
                  <a:lnTo>
                    <a:pt x="47231" y="21958"/>
                  </a:lnTo>
                  <a:close/>
                </a:path>
                <a:path w="47625" h="22860">
                  <a:moveTo>
                    <a:pt x="0" y="2705"/>
                  </a:moveTo>
                  <a:lnTo>
                    <a:pt x="0" y="3467"/>
                  </a:lnTo>
                  <a:lnTo>
                    <a:pt x="0" y="2705"/>
                  </a:lnTo>
                  <a:lnTo>
                    <a:pt x="0" y="2311"/>
                  </a:lnTo>
                  <a:lnTo>
                    <a:pt x="0" y="27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6283244" y="27750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6257489" y="276500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6283244" y="277578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6235238" y="2757310"/>
              <a:ext cx="22225" cy="10160"/>
            </a:xfrm>
            <a:custGeom>
              <a:avLst/>
              <a:gdLst/>
              <a:ahLst/>
              <a:cxnLst/>
              <a:rect l="l" t="t" r="r" b="b"/>
              <a:pathLst>
                <a:path w="22225" h="10160">
                  <a:moveTo>
                    <a:pt x="21856" y="8851"/>
                  </a:moveTo>
                  <a:lnTo>
                    <a:pt x="21856" y="9626"/>
                  </a:lnTo>
                  <a:lnTo>
                    <a:pt x="21069" y="9626"/>
                  </a:lnTo>
                  <a:lnTo>
                    <a:pt x="21856" y="9626"/>
                  </a:lnTo>
                  <a:lnTo>
                    <a:pt x="21856" y="8851"/>
                  </a:lnTo>
                  <a:close/>
                </a:path>
                <a:path w="22225" h="10160">
                  <a:moveTo>
                    <a:pt x="21856" y="8851"/>
                  </a:moveTo>
                  <a:lnTo>
                    <a:pt x="21069" y="8851"/>
                  </a:lnTo>
                  <a:lnTo>
                    <a:pt x="21069" y="9626"/>
                  </a:lnTo>
                  <a:lnTo>
                    <a:pt x="21069" y="8851"/>
                  </a:lnTo>
                  <a:lnTo>
                    <a:pt x="20294" y="8851"/>
                  </a:lnTo>
                  <a:lnTo>
                    <a:pt x="21069" y="8851"/>
                  </a:lnTo>
                  <a:lnTo>
                    <a:pt x="21856" y="8851"/>
                  </a:lnTo>
                  <a:close/>
                </a:path>
                <a:path w="22225" h="10160">
                  <a:moveTo>
                    <a:pt x="16395" y="6934"/>
                  </a:moveTo>
                  <a:lnTo>
                    <a:pt x="17170" y="6934"/>
                  </a:lnTo>
                  <a:lnTo>
                    <a:pt x="17170" y="7696"/>
                  </a:lnTo>
                  <a:lnTo>
                    <a:pt x="16395" y="6934"/>
                  </a:lnTo>
                  <a:lnTo>
                    <a:pt x="15608" y="6934"/>
                  </a:lnTo>
                  <a:lnTo>
                    <a:pt x="16395" y="6934"/>
                  </a:lnTo>
                  <a:close/>
                </a:path>
                <a:path w="22225" h="10160">
                  <a:moveTo>
                    <a:pt x="17957" y="8089"/>
                  </a:moveTo>
                  <a:lnTo>
                    <a:pt x="17170" y="8089"/>
                  </a:lnTo>
                  <a:lnTo>
                    <a:pt x="16395" y="7696"/>
                  </a:lnTo>
                  <a:lnTo>
                    <a:pt x="15608" y="7696"/>
                  </a:lnTo>
                  <a:lnTo>
                    <a:pt x="16395" y="7696"/>
                  </a:lnTo>
                  <a:lnTo>
                    <a:pt x="17170" y="7696"/>
                  </a:lnTo>
                  <a:lnTo>
                    <a:pt x="17957" y="8089"/>
                  </a:lnTo>
                  <a:close/>
                </a:path>
                <a:path w="22225" h="10160">
                  <a:moveTo>
                    <a:pt x="15608" y="6934"/>
                  </a:moveTo>
                  <a:lnTo>
                    <a:pt x="16395" y="7696"/>
                  </a:lnTo>
                  <a:lnTo>
                    <a:pt x="15608" y="7696"/>
                  </a:lnTo>
                  <a:lnTo>
                    <a:pt x="14833" y="7696"/>
                  </a:lnTo>
                  <a:lnTo>
                    <a:pt x="14046" y="7696"/>
                  </a:lnTo>
                  <a:lnTo>
                    <a:pt x="14833" y="7696"/>
                  </a:lnTo>
                  <a:lnTo>
                    <a:pt x="14046" y="7696"/>
                  </a:lnTo>
                  <a:lnTo>
                    <a:pt x="14833" y="7696"/>
                  </a:lnTo>
                  <a:lnTo>
                    <a:pt x="14833" y="6934"/>
                  </a:lnTo>
                  <a:lnTo>
                    <a:pt x="15608" y="6934"/>
                  </a:lnTo>
                  <a:close/>
                </a:path>
                <a:path w="22225" h="10160">
                  <a:moveTo>
                    <a:pt x="774" y="0"/>
                  </a:moveTo>
                  <a:lnTo>
                    <a:pt x="774" y="774"/>
                  </a:lnTo>
                  <a:lnTo>
                    <a:pt x="774" y="1536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6282470" y="27781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6237575" y="2758847"/>
              <a:ext cx="45085" cy="20955"/>
            </a:xfrm>
            <a:custGeom>
              <a:avLst/>
              <a:gdLst/>
              <a:ahLst/>
              <a:cxnLst/>
              <a:rect l="l" t="t" r="r" b="b"/>
              <a:pathLst>
                <a:path w="45085" h="20955">
                  <a:moveTo>
                    <a:pt x="1168" y="1536"/>
                  </a:moveTo>
                  <a:lnTo>
                    <a:pt x="787" y="774"/>
                  </a:lnTo>
                  <a:lnTo>
                    <a:pt x="0" y="0"/>
                  </a:lnTo>
                  <a:lnTo>
                    <a:pt x="787" y="774"/>
                  </a:lnTo>
                  <a:lnTo>
                    <a:pt x="1168" y="774"/>
                  </a:lnTo>
                  <a:lnTo>
                    <a:pt x="1168" y="1536"/>
                  </a:lnTo>
                  <a:close/>
                </a:path>
                <a:path w="45085" h="20955">
                  <a:moveTo>
                    <a:pt x="44894" y="20027"/>
                  </a:moveTo>
                  <a:lnTo>
                    <a:pt x="44107" y="20027"/>
                  </a:lnTo>
                  <a:lnTo>
                    <a:pt x="44894" y="20027"/>
                  </a:lnTo>
                  <a:lnTo>
                    <a:pt x="44894" y="20802"/>
                  </a:lnTo>
                  <a:lnTo>
                    <a:pt x="44107" y="20802"/>
                  </a:lnTo>
                  <a:lnTo>
                    <a:pt x="44107" y="20027"/>
                  </a:lnTo>
                  <a:lnTo>
                    <a:pt x="44894" y="20027"/>
                  </a:lnTo>
                  <a:lnTo>
                    <a:pt x="44894" y="19253"/>
                  </a:lnTo>
                  <a:lnTo>
                    <a:pt x="44894" y="20027"/>
                  </a:lnTo>
                  <a:lnTo>
                    <a:pt x="44894" y="19253"/>
                  </a:lnTo>
                  <a:lnTo>
                    <a:pt x="44894" y="20027"/>
                  </a:lnTo>
                  <a:lnTo>
                    <a:pt x="44894" y="19253"/>
                  </a:lnTo>
                  <a:lnTo>
                    <a:pt x="44894" y="20027"/>
                  </a:lnTo>
                  <a:close/>
                </a:path>
                <a:path w="45085" h="20955">
                  <a:moveTo>
                    <a:pt x="10934" y="6159"/>
                  </a:moveTo>
                  <a:lnTo>
                    <a:pt x="11709" y="6159"/>
                  </a:lnTo>
                  <a:lnTo>
                    <a:pt x="10934" y="6159"/>
                  </a:lnTo>
                  <a:close/>
                </a:path>
                <a:path w="45085" h="20955">
                  <a:moveTo>
                    <a:pt x="787" y="774"/>
                  </a:moveTo>
                  <a:lnTo>
                    <a:pt x="0" y="774"/>
                  </a:lnTo>
                  <a:lnTo>
                    <a:pt x="787" y="774"/>
                  </a:lnTo>
                  <a:close/>
                </a:path>
                <a:path w="45085" h="20955">
                  <a:moveTo>
                    <a:pt x="1955" y="1536"/>
                  </a:moveTo>
                  <a:lnTo>
                    <a:pt x="1168" y="1536"/>
                  </a:lnTo>
                  <a:lnTo>
                    <a:pt x="1955" y="1536"/>
                  </a:lnTo>
                  <a:lnTo>
                    <a:pt x="1168" y="1536"/>
                  </a:lnTo>
                  <a:lnTo>
                    <a:pt x="1955" y="1536"/>
                  </a:lnTo>
                  <a:close/>
                </a:path>
                <a:path w="45085" h="20955">
                  <a:moveTo>
                    <a:pt x="2730" y="3086"/>
                  </a:moveTo>
                  <a:lnTo>
                    <a:pt x="3517" y="3086"/>
                  </a:lnTo>
                  <a:lnTo>
                    <a:pt x="2730" y="3086"/>
                  </a:lnTo>
                  <a:lnTo>
                    <a:pt x="2730" y="2311"/>
                  </a:lnTo>
                  <a:lnTo>
                    <a:pt x="2730" y="3086"/>
                  </a:lnTo>
                  <a:close/>
                </a:path>
                <a:path w="45085" h="20955">
                  <a:moveTo>
                    <a:pt x="2730" y="2311"/>
                  </a:moveTo>
                  <a:lnTo>
                    <a:pt x="1955" y="2311"/>
                  </a:lnTo>
                  <a:lnTo>
                    <a:pt x="2730" y="2311"/>
                  </a:lnTo>
                  <a:close/>
                </a:path>
                <a:path w="45085" h="20955">
                  <a:moveTo>
                    <a:pt x="3517" y="3086"/>
                  </a:moveTo>
                  <a:lnTo>
                    <a:pt x="3517" y="3848"/>
                  </a:lnTo>
                  <a:lnTo>
                    <a:pt x="3517" y="3086"/>
                  </a:lnTo>
                  <a:lnTo>
                    <a:pt x="2730" y="3086"/>
                  </a:lnTo>
                  <a:lnTo>
                    <a:pt x="3517" y="3086"/>
                  </a:lnTo>
                  <a:close/>
                </a:path>
                <a:path w="45085" h="20955">
                  <a:moveTo>
                    <a:pt x="5854" y="4622"/>
                  </a:moveTo>
                  <a:lnTo>
                    <a:pt x="5854" y="5397"/>
                  </a:lnTo>
                  <a:lnTo>
                    <a:pt x="5854" y="4622"/>
                  </a:lnTo>
                  <a:lnTo>
                    <a:pt x="5079" y="4622"/>
                  </a:lnTo>
                  <a:lnTo>
                    <a:pt x="5854" y="4622"/>
                  </a:lnTo>
                  <a:close/>
                </a:path>
                <a:path w="45085" h="20955">
                  <a:moveTo>
                    <a:pt x="9753" y="6553"/>
                  </a:moveTo>
                  <a:lnTo>
                    <a:pt x="8978" y="6553"/>
                  </a:lnTo>
                  <a:lnTo>
                    <a:pt x="8978" y="6159"/>
                  </a:lnTo>
                  <a:lnTo>
                    <a:pt x="9753" y="6159"/>
                  </a:lnTo>
                  <a:lnTo>
                    <a:pt x="9753" y="6553"/>
                  </a:lnTo>
                  <a:close/>
                </a:path>
                <a:path w="45085" h="20955">
                  <a:moveTo>
                    <a:pt x="5079" y="4622"/>
                  </a:moveTo>
                  <a:lnTo>
                    <a:pt x="4292" y="4622"/>
                  </a:lnTo>
                  <a:lnTo>
                    <a:pt x="5079" y="4622"/>
                  </a:lnTo>
                  <a:lnTo>
                    <a:pt x="4292" y="4622"/>
                  </a:lnTo>
                  <a:lnTo>
                    <a:pt x="5079" y="4622"/>
                  </a:lnTo>
                  <a:close/>
                </a:path>
                <a:path w="45085" h="20955">
                  <a:moveTo>
                    <a:pt x="5079" y="4622"/>
                  </a:moveTo>
                  <a:lnTo>
                    <a:pt x="5079" y="5397"/>
                  </a:lnTo>
                  <a:lnTo>
                    <a:pt x="4292" y="5397"/>
                  </a:lnTo>
                  <a:lnTo>
                    <a:pt x="5079" y="4622"/>
                  </a:lnTo>
                  <a:close/>
                </a:path>
                <a:path w="45085" h="20955">
                  <a:moveTo>
                    <a:pt x="8978" y="6553"/>
                  </a:moveTo>
                  <a:lnTo>
                    <a:pt x="8191" y="6553"/>
                  </a:lnTo>
                  <a:lnTo>
                    <a:pt x="8978" y="6553"/>
                  </a:lnTo>
                  <a:close/>
                </a:path>
                <a:path w="45085" h="20955">
                  <a:moveTo>
                    <a:pt x="5854" y="6553"/>
                  </a:moveTo>
                  <a:lnTo>
                    <a:pt x="6642" y="6553"/>
                  </a:lnTo>
                  <a:lnTo>
                    <a:pt x="6642" y="7315"/>
                  </a:lnTo>
                  <a:lnTo>
                    <a:pt x="5854" y="7315"/>
                  </a:lnTo>
                  <a:lnTo>
                    <a:pt x="5854" y="65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6241868" y="27650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6280120" y="27819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787" y="762"/>
                  </a:lnTo>
                  <a:lnTo>
                    <a:pt x="0" y="762"/>
                  </a:lnTo>
                  <a:lnTo>
                    <a:pt x="787" y="0"/>
                  </a:lnTo>
                  <a:close/>
                </a:path>
                <a:path w="1270" h="1269">
                  <a:moveTo>
                    <a:pt x="787" y="762"/>
                  </a:moveTo>
                  <a:lnTo>
                    <a:pt x="0" y="762"/>
                  </a:lnTo>
                  <a:lnTo>
                    <a:pt x="787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6279345" y="278426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6247722" y="2772322"/>
              <a:ext cx="37465" cy="38100"/>
            </a:xfrm>
            <a:custGeom>
              <a:avLst/>
              <a:gdLst/>
              <a:ahLst/>
              <a:cxnLst/>
              <a:rect l="l" t="t" r="r" b="b"/>
              <a:pathLst>
                <a:path w="37464" h="38100">
                  <a:moveTo>
                    <a:pt x="0" y="0"/>
                  </a:moveTo>
                  <a:lnTo>
                    <a:pt x="787" y="0"/>
                  </a:lnTo>
                  <a:lnTo>
                    <a:pt x="1562" y="774"/>
                  </a:lnTo>
                  <a:lnTo>
                    <a:pt x="1562" y="1549"/>
                  </a:lnTo>
                  <a:lnTo>
                    <a:pt x="787" y="1549"/>
                  </a:lnTo>
                  <a:lnTo>
                    <a:pt x="787" y="774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  <a:path w="37464" h="38100">
                  <a:moveTo>
                    <a:pt x="31623" y="13093"/>
                  </a:moveTo>
                  <a:lnTo>
                    <a:pt x="32397" y="13093"/>
                  </a:lnTo>
                  <a:lnTo>
                    <a:pt x="31623" y="13093"/>
                  </a:lnTo>
                  <a:close/>
                </a:path>
                <a:path w="37464" h="38100">
                  <a:moveTo>
                    <a:pt x="32397" y="13093"/>
                  </a:moveTo>
                  <a:lnTo>
                    <a:pt x="31623" y="13093"/>
                  </a:lnTo>
                  <a:lnTo>
                    <a:pt x="32397" y="13093"/>
                  </a:lnTo>
                  <a:close/>
                </a:path>
                <a:path w="37464" h="38100">
                  <a:moveTo>
                    <a:pt x="37084" y="22733"/>
                  </a:moveTo>
                  <a:lnTo>
                    <a:pt x="36309" y="22733"/>
                  </a:lnTo>
                  <a:lnTo>
                    <a:pt x="36309" y="21958"/>
                  </a:lnTo>
                  <a:lnTo>
                    <a:pt x="37084" y="22733"/>
                  </a:lnTo>
                  <a:close/>
                </a:path>
                <a:path w="37464" h="38100">
                  <a:moveTo>
                    <a:pt x="30835" y="32346"/>
                  </a:moveTo>
                  <a:lnTo>
                    <a:pt x="30835" y="31584"/>
                  </a:lnTo>
                  <a:lnTo>
                    <a:pt x="31623" y="31584"/>
                  </a:lnTo>
                  <a:lnTo>
                    <a:pt x="30835" y="32346"/>
                  </a:lnTo>
                  <a:close/>
                </a:path>
                <a:path w="37464" h="38100">
                  <a:moveTo>
                    <a:pt x="28105" y="37744"/>
                  </a:moveTo>
                  <a:lnTo>
                    <a:pt x="28498" y="37744"/>
                  </a:lnTo>
                  <a:lnTo>
                    <a:pt x="28105" y="3774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6275828" y="281084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6273491" y="28135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6260600" y="281738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787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6259051" y="28212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6256308" y="28239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6249285" y="28247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6249285" y="283085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6250072" y="2832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6250072" y="283972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6239041" y="2751398"/>
              <a:ext cx="78105" cy="70485"/>
            </a:xfrm>
            <a:custGeom>
              <a:avLst/>
              <a:gdLst/>
              <a:ahLst/>
              <a:cxnLst/>
              <a:rect l="l" t="t" r="r" b="b"/>
              <a:pathLst>
                <a:path w="78104" h="70485">
                  <a:moveTo>
                    <a:pt x="77012" y="17017"/>
                  </a:moveTo>
                  <a:lnTo>
                    <a:pt x="77012" y="17792"/>
                  </a:lnTo>
                  <a:lnTo>
                    <a:pt x="77787" y="17792"/>
                  </a:lnTo>
                  <a:lnTo>
                    <a:pt x="77012" y="17017"/>
                  </a:lnTo>
                  <a:close/>
                </a:path>
                <a:path w="78104" h="70485">
                  <a:moveTo>
                    <a:pt x="0" y="0"/>
                  </a:moveTo>
                  <a:lnTo>
                    <a:pt x="0" y="774"/>
                  </a:lnTo>
                  <a:lnTo>
                    <a:pt x="787" y="774"/>
                  </a:lnTo>
                  <a:lnTo>
                    <a:pt x="0" y="0"/>
                  </a:lnTo>
                  <a:close/>
                </a:path>
                <a:path w="78104" h="70485">
                  <a:moveTo>
                    <a:pt x="45123" y="23596"/>
                  </a:moveTo>
                  <a:lnTo>
                    <a:pt x="44348" y="23596"/>
                  </a:lnTo>
                  <a:lnTo>
                    <a:pt x="44348" y="24371"/>
                  </a:lnTo>
                  <a:lnTo>
                    <a:pt x="45123" y="24371"/>
                  </a:lnTo>
                  <a:lnTo>
                    <a:pt x="45123" y="23596"/>
                  </a:lnTo>
                  <a:close/>
                </a:path>
                <a:path w="78104" h="70485">
                  <a:moveTo>
                    <a:pt x="40449" y="51434"/>
                  </a:moveTo>
                  <a:lnTo>
                    <a:pt x="40449" y="52209"/>
                  </a:lnTo>
                  <a:lnTo>
                    <a:pt x="41224" y="52209"/>
                  </a:lnTo>
                  <a:lnTo>
                    <a:pt x="40449" y="51434"/>
                  </a:lnTo>
                  <a:close/>
                </a:path>
                <a:path w="78104" h="70485">
                  <a:moveTo>
                    <a:pt x="19443" y="69227"/>
                  </a:moveTo>
                  <a:lnTo>
                    <a:pt x="19443" y="69989"/>
                  </a:lnTo>
                  <a:lnTo>
                    <a:pt x="20231" y="69989"/>
                  </a:lnTo>
                  <a:lnTo>
                    <a:pt x="19443" y="69227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6252655" y="27224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6255767" y="27239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6251303" y="2725109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4660" y="0"/>
                  </a:moveTo>
                  <a:lnTo>
                    <a:pt x="5816" y="0"/>
                  </a:lnTo>
                </a:path>
                <a:path w="6350" h="5080">
                  <a:moveTo>
                    <a:pt x="0" y="5029"/>
                  </a:moveTo>
                  <a:lnTo>
                    <a:pt x="1155" y="5029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6251093" y="27297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6249740" y="2730907"/>
              <a:ext cx="67310" cy="33655"/>
            </a:xfrm>
            <a:custGeom>
              <a:avLst/>
              <a:gdLst/>
              <a:ahLst/>
              <a:cxnLst/>
              <a:rect l="l" t="t" r="r" b="b"/>
              <a:pathLst>
                <a:path w="67310" h="33655">
                  <a:moveTo>
                    <a:pt x="774" y="0"/>
                  </a:moveTo>
                  <a:lnTo>
                    <a:pt x="1930" y="0"/>
                  </a:lnTo>
                </a:path>
                <a:path w="67310" h="33655">
                  <a:moveTo>
                    <a:pt x="1562" y="1549"/>
                  </a:moveTo>
                  <a:lnTo>
                    <a:pt x="2717" y="1549"/>
                  </a:lnTo>
                </a:path>
                <a:path w="67310" h="33655">
                  <a:moveTo>
                    <a:pt x="65735" y="33642"/>
                  </a:moveTo>
                  <a:lnTo>
                    <a:pt x="66890" y="33642"/>
                  </a:lnTo>
                </a:path>
                <a:path w="67310" h="33655">
                  <a:moveTo>
                    <a:pt x="0" y="5803"/>
                  </a:moveTo>
                  <a:lnTo>
                    <a:pt x="1155" y="580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6310224" y="27634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6249544" y="27386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6316828" y="27684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6316054" y="27684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6275998" y="27537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6246051" y="2742508"/>
              <a:ext cx="27305" cy="12065"/>
            </a:xfrm>
            <a:custGeom>
              <a:avLst/>
              <a:gdLst/>
              <a:ahLst/>
              <a:cxnLst/>
              <a:rect l="l" t="t" r="r" b="b"/>
              <a:pathLst>
                <a:path w="27304" h="12064">
                  <a:moveTo>
                    <a:pt x="1930" y="0"/>
                  </a:moveTo>
                  <a:lnTo>
                    <a:pt x="1549" y="0"/>
                  </a:lnTo>
                  <a:lnTo>
                    <a:pt x="1930" y="0"/>
                  </a:lnTo>
                  <a:close/>
                </a:path>
                <a:path w="27304" h="12064">
                  <a:moveTo>
                    <a:pt x="1930" y="0"/>
                  </a:moveTo>
                  <a:lnTo>
                    <a:pt x="1549" y="0"/>
                  </a:lnTo>
                  <a:lnTo>
                    <a:pt x="1930" y="0"/>
                  </a:lnTo>
                  <a:close/>
                </a:path>
                <a:path w="27304" h="12064">
                  <a:moveTo>
                    <a:pt x="26835" y="11988"/>
                  </a:moveTo>
                  <a:lnTo>
                    <a:pt x="26047" y="11988"/>
                  </a:lnTo>
                  <a:lnTo>
                    <a:pt x="26835" y="11988"/>
                  </a:lnTo>
                  <a:close/>
                </a:path>
                <a:path w="27304" h="12064">
                  <a:moveTo>
                    <a:pt x="774" y="3479"/>
                  </a:moveTo>
                  <a:lnTo>
                    <a:pt x="0" y="3479"/>
                  </a:lnTo>
                  <a:lnTo>
                    <a:pt x="774" y="347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6298159" y="27676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6285135" y="276378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393" y="0"/>
                  </a:moveTo>
                  <a:lnTo>
                    <a:pt x="1549" y="0"/>
                  </a:lnTo>
                </a:path>
                <a:path w="1904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6245264" y="2747538"/>
              <a:ext cx="69215" cy="27940"/>
            </a:xfrm>
            <a:custGeom>
              <a:avLst/>
              <a:gdLst/>
              <a:ahLst/>
              <a:cxnLst/>
              <a:rect l="l" t="t" r="r" b="b"/>
              <a:pathLst>
                <a:path w="69214" h="27939">
                  <a:moveTo>
                    <a:pt x="68846" y="27457"/>
                  </a:moveTo>
                  <a:lnTo>
                    <a:pt x="68071" y="27457"/>
                  </a:lnTo>
                  <a:lnTo>
                    <a:pt x="68846" y="27457"/>
                  </a:lnTo>
                  <a:close/>
                </a:path>
                <a:path w="69214" h="27939">
                  <a:moveTo>
                    <a:pt x="50177" y="20878"/>
                  </a:moveTo>
                  <a:lnTo>
                    <a:pt x="50571" y="21653"/>
                  </a:lnTo>
                  <a:lnTo>
                    <a:pt x="50177" y="20878"/>
                  </a:lnTo>
                  <a:close/>
                </a:path>
                <a:path w="69214" h="27939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  <a:path w="69214" h="27939">
                  <a:moveTo>
                    <a:pt x="39674" y="19329"/>
                  </a:moveTo>
                  <a:lnTo>
                    <a:pt x="38900" y="19329"/>
                  </a:lnTo>
                  <a:lnTo>
                    <a:pt x="39674" y="19329"/>
                  </a:lnTo>
                  <a:close/>
                </a:path>
                <a:path w="69214" h="27939">
                  <a:moveTo>
                    <a:pt x="38900" y="20104"/>
                  </a:moveTo>
                  <a:lnTo>
                    <a:pt x="38112" y="20104"/>
                  </a:lnTo>
                  <a:lnTo>
                    <a:pt x="38900" y="20104"/>
                  </a:lnTo>
                  <a:close/>
                </a:path>
                <a:path w="69214" h="27939">
                  <a:moveTo>
                    <a:pt x="38900" y="20104"/>
                  </a:moveTo>
                  <a:lnTo>
                    <a:pt x="38112" y="20104"/>
                  </a:lnTo>
                  <a:lnTo>
                    <a:pt x="38900" y="2010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6307113" y="27773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93"/>
                  </a:moveTo>
                  <a:lnTo>
                    <a:pt x="577" y="39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6240025" y="2750249"/>
              <a:ext cx="43180" cy="19050"/>
            </a:xfrm>
            <a:custGeom>
              <a:avLst/>
              <a:gdLst/>
              <a:ahLst/>
              <a:cxnLst/>
              <a:rect l="l" t="t" r="r" b="b"/>
              <a:pathLst>
                <a:path w="43179" h="19050">
                  <a:moveTo>
                    <a:pt x="0" y="0"/>
                  </a:moveTo>
                  <a:lnTo>
                    <a:pt x="1155" y="0"/>
                  </a:lnTo>
                </a:path>
                <a:path w="43179" h="19050">
                  <a:moveTo>
                    <a:pt x="41998" y="18554"/>
                  </a:moveTo>
                  <a:lnTo>
                    <a:pt x="43154" y="1855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6239041" y="2750636"/>
              <a:ext cx="23495" cy="12065"/>
            </a:xfrm>
            <a:custGeom>
              <a:avLst/>
              <a:gdLst/>
              <a:ahLst/>
              <a:cxnLst/>
              <a:rect l="l" t="t" r="r" b="b"/>
              <a:pathLst>
                <a:path w="23495" h="12064">
                  <a:moveTo>
                    <a:pt x="1562" y="0"/>
                  </a:moveTo>
                  <a:lnTo>
                    <a:pt x="787" y="0"/>
                  </a:lnTo>
                  <a:lnTo>
                    <a:pt x="1562" y="0"/>
                  </a:lnTo>
                  <a:close/>
                </a:path>
                <a:path w="23495" h="12064">
                  <a:moveTo>
                    <a:pt x="0" y="1536"/>
                  </a:moveTo>
                  <a:lnTo>
                    <a:pt x="0" y="762"/>
                  </a:lnTo>
                  <a:lnTo>
                    <a:pt x="787" y="1536"/>
                  </a:lnTo>
                  <a:lnTo>
                    <a:pt x="0" y="1536"/>
                  </a:lnTo>
                  <a:close/>
                </a:path>
                <a:path w="23495" h="12064">
                  <a:moveTo>
                    <a:pt x="23342" y="11988"/>
                  </a:moveTo>
                  <a:lnTo>
                    <a:pt x="22555" y="11988"/>
                  </a:lnTo>
                  <a:lnTo>
                    <a:pt x="23342" y="1198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6282602" y="27730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6236323" y="2757202"/>
              <a:ext cx="48260" cy="19050"/>
            </a:xfrm>
            <a:custGeom>
              <a:avLst/>
              <a:gdLst/>
              <a:ahLst/>
              <a:cxnLst/>
              <a:rect l="l" t="t" r="r" b="b"/>
              <a:pathLst>
                <a:path w="48260" h="19050">
                  <a:moveTo>
                    <a:pt x="47840" y="18567"/>
                  </a:moveTo>
                  <a:lnTo>
                    <a:pt x="47053" y="18567"/>
                  </a:lnTo>
                  <a:lnTo>
                    <a:pt x="47053" y="17792"/>
                  </a:lnTo>
                  <a:lnTo>
                    <a:pt x="47840" y="17792"/>
                  </a:lnTo>
                  <a:lnTo>
                    <a:pt x="47840" y="18567"/>
                  </a:lnTo>
                  <a:close/>
                </a:path>
                <a:path w="48260" h="1905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6249544" y="27641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6236323" y="27579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6232634" y="2756815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0"/>
                  </a:moveTo>
                  <a:lnTo>
                    <a:pt x="1155" y="0"/>
                  </a:lnTo>
                </a:path>
                <a:path w="8889" h="5080">
                  <a:moveTo>
                    <a:pt x="0" y="0"/>
                  </a:moveTo>
                  <a:lnTo>
                    <a:pt x="1155" y="0"/>
                  </a:lnTo>
                </a:path>
                <a:path w="8889" h="5080">
                  <a:moveTo>
                    <a:pt x="4660" y="2324"/>
                  </a:moveTo>
                  <a:lnTo>
                    <a:pt x="5816" y="2324"/>
                  </a:lnTo>
                </a:path>
                <a:path w="8889" h="5080">
                  <a:moveTo>
                    <a:pt x="5829" y="3098"/>
                  </a:moveTo>
                  <a:lnTo>
                    <a:pt x="6985" y="3098"/>
                  </a:lnTo>
                </a:path>
                <a:path w="8889" h="5080">
                  <a:moveTo>
                    <a:pt x="7391" y="4648"/>
                  </a:moveTo>
                  <a:lnTo>
                    <a:pt x="8547" y="464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6242152" y="2763400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562" y="0"/>
                  </a:moveTo>
                  <a:lnTo>
                    <a:pt x="787" y="0"/>
                  </a:lnTo>
                  <a:lnTo>
                    <a:pt x="1562" y="0"/>
                  </a:lnTo>
                  <a:close/>
                </a:path>
                <a:path w="1904" h="2539">
                  <a:moveTo>
                    <a:pt x="787" y="1930"/>
                  </a:moveTo>
                  <a:lnTo>
                    <a:pt x="0" y="1930"/>
                  </a:lnTo>
                  <a:lnTo>
                    <a:pt x="787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6247404" y="2771902"/>
              <a:ext cx="34290" cy="13970"/>
            </a:xfrm>
            <a:custGeom>
              <a:avLst/>
              <a:gdLst/>
              <a:ahLst/>
              <a:cxnLst/>
              <a:rect l="l" t="t" r="r" b="b"/>
              <a:pathLst>
                <a:path w="34289" h="13969">
                  <a:moveTo>
                    <a:pt x="32283" y="11214"/>
                  </a:moveTo>
                  <a:lnTo>
                    <a:pt x="33439" y="11214"/>
                  </a:lnTo>
                </a:path>
                <a:path w="34289" h="13969">
                  <a:moveTo>
                    <a:pt x="0" y="0"/>
                  </a:moveTo>
                  <a:lnTo>
                    <a:pt x="1155" y="0"/>
                  </a:lnTo>
                </a:path>
                <a:path w="34289" h="13969">
                  <a:moveTo>
                    <a:pt x="33070" y="13919"/>
                  </a:moveTo>
                  <a:lnTo>
                    <a:pt x="34226" y="13919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6247982" y="2774601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87" y="0"/>
                  </a:moveTo>
                  <a:lnTo>
                    <a:pt x="0" y="393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6282602" y="27900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6279490" y="2790845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3886" y="0"/>
                  </a:moveTo>
                  <a:lnTo>
                    <a:pt x="3111" y="0"/>
                  </a:lnTo>
                  <a:lnTo>
                    <a:pt x="3886" y="0"/>
                  </a:lnTo>
                  <a:close/>
                </a:path>
                <a:path w="4445" h="13335">
                  <a:moveTo>
                    <a:pt x="774" y="12763"/>
                  </a:moveTo>
                  <a:lnTo>
                    <a:pt x="0" y="12763"/>
                  </a:lnTo>
                  <a:lnTo>
                    <a:pt x="0" y="11988"/>
                  </a:lnTo>
                  <a:lnTo>
                    <a:pt x="774" y="127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6278715" y="28047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6258484" y="2813666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5">
                  <a:moveTo>
                    <a:pt x="7010" y="0"/>
                  </a:moveTo>
                  <a:lnTo>
                    <a:pt x="6222" y="0"/>
                  </a:lnTo>
                  <a:lnTo>
                    <a:pt x="7010" y="0"/>
                  </a:lnTo>
                  <a:close/>
                </a:path>
                <a:path w="7620" h="8255">
                  <a:moveTo>
                    <a:pt x="787" y="7721"/>
                  </a:moveTo>
                  <a:lnTo>
                    <a:pt x="0" y="7721"/>
                  </a:lnTo>
                  <a:lnTo>
                    <a:pt x="0" y="6959"/>
                  </a:lnTo>
                  <a:lnTo>
                    <a:pt x="787" y="772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6257329" y="28213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93"/>
                  </a:moveTo>
                  <a:lnTo>
                    <a:pt x="577" y="39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6250318" y="28322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6251093" y="28407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6064947" y="2920103"/>
              <a:ext cx="54610" cy="38735"/>
            </a:xfrm>
            <a:custGeom>
              <a:avLst/>
              <a:gdLst/>
              <a:ahLst/>
              <a:cxnLst/>
              <a:rect l="l" t="t" r="r" b="b"/>
              <a:pathLst>
                <a:path w="54610" h="38735">
                  <a:moveTo>
                    <a:pt x="29057" y="35051"/>
                  </a:moveTo>
                  <a:lnTo>
                    <a:pt x="22859" y="35051"/>
                  </a:lnTo>
                  <a:lnTo>
                    <a:pt x="22085" y="35813"/>
                  </a:lnTo>
                  <a:lnTo>
                    <a:pt x="22085" y="36956"/>
                  </a:lnTo>
                  <a:lnTo>
                    <a:pt x="23621" y="38480"/>
                  </a:lnTo>
                  <a:lnTo>
                    <a:pt x="23621" y="36956"/>
                  </a:lnTo>
                  <a:lnTo>
                    <a:pt x="24409" y="36956"/>
                  </a:lnTo>
                  <a:lnTo>
                    <a:pt x="25184" y="36194"/>
                  </a:lnTo>
                  <a:lnTo>
                    <a:pt x="29832" y="36194"/>
                  </a:lnTo>
                  <a:lnTo>
                    <a:pt x="29832" y="35813"/>
                  </a:lnTo>
                  <a:lnTo>
                    <a:pt x="29057" y="35813"/>
                  </a:lnTo>
                  <a:lnTo>
                    <a:pt x="29057" y="35051"/>
                  </a:lnTo>
                  <a:close/>
                </a:path>
                <a:path w="54610" h="38735">
                  <a:moveTo>
                    <a:pt x="26733" y="36194"/>
                  </a:moveTo>
                  <a:lnTo>
                    <a:pt x="25958" y="36194"/>
                  </a:lnTo>
                  <a:lnTo>
                    <a:pt x="25958" y="36956"/>
                  </a:lnTo>
                  <a:lnTo>
                    <a:pt x="26733" y="36194"/>
                  </a:lnTo>
                  <a:close/>
                </a:path>
                <a:path w="54610" h="38735">
                  <a:moveTo>
                    <a:pt x="29057" y="36194"/>
                  </a:moveTo>
                  <a:lnTo>
                    <a:pt x="26733" y="36194"/>
                  </a:lnTo>
                  <a:lnTo>
                    <a:pt x="27508" y="36956"/>
                  </a:lnTo>
                  <a:lnTo>
                    <a:pt x="29057" y="36956"/>
                  </a:lnTo>
                  <a:lnTo>
                    <a:pt x="29057" y="36194"/>
                  </a:lnTo>
                  <a:close/>
                </a:path>
                <a:path w="54610" h="38735">
                  <a:moveTo>
                    <a:pt x="31762" y="34289"/>
                  </a:moveTo>
                  <a:lnTo>
                    <a:pt x="30606" y="34289"/>
                  </a:lnTo>
                  <a:lnTo>
                    <a:pt x="30606" y="35051"/>
                  </a:lnTo>
                  <a:lnTo>
                    <a:pt x="30987" y="35813"/>
                  </a:lnTo>
                  <a:lnTo>
                    <a:pt x="31762" y="35051"/>
                  </a:lnTo>
                  <a:lnTo>
                    <a:pt x="31762" y="34289"/>
                  </a:lnTo>
                  <a:close/>
                </a:path>
                <a:path w="54610" h="38735">
                  <a:moveTo>
                    <a:pt x="34086" y="33527"/>
                  </a:moveTo>
                  <a:lnTo>
                    <a:pt x="21691" y="33527"/>
                  </a:lnTo>
                  <a:lnTo>
                    <a:pt x="21691" y="35051"/>
                  </a:lnTo>
                  <a:lnTo>
                    <a:pt x="29832" y="35051"/>
                  </a:lnTo>
                  <a:lnTo>
                    <a:pt x="30606" y="34289"/>
                  </a:lnTo>
                  <a:lnTo>
                    <a:pt x="33312" y="34289"/>
                  </a:lnTo>
                  <a:lnTo>
                    <a:pt x="34086" y="33527"/>
                  </a:lnTo>
                  <a:close/>
                </a:path>
                <a:path w="54610" h="38735">
                  <a:moveTo>
                    <a:pt x="34861" y="33527"/>
                  </a:moveTo>
                  <a:lnTo>
                    <a:pt x="34086" y="33527"/>
                  </a:lnTo>
                  <a:lnTo>
                    <a:pt x="34086" y="34289"/>
                  </a:lnTo>
                  <a:lnTo>
                    <a:pt x="34861" y="33527"/>
                  </a:lnTo>
                  <a:close/>
                </a:path>
                <a:path w="54610" h="38735">
                  <a:moveTo>
                    <a:pt x="37185" y="29717"/>
                  </a:moveTo>
                  <a:lnTo>
                    <a:pt x="20916" y="29717"/>
                  </a:lnTo>
                  <a:lnTo>
                    <a:pt x="21691" y="30479"/>
                  </a:lnTo>
                  <a:lnTo>
                    <a:pt x="20916" y="31241"/>
                  </a:lnTo>
                  <a:lnTo>
                    <a:pt x="20916" y="33527"/>
                  </a:lnTo>
                  <a:lnTo>
                    <a:pt x="35636" y="33527"/>
                  </a:lnTo>
                  <a:lnTo>
                    <a:pt x="35636" y="32765"/>
                  </a:lnTo>
                  <a:lnTo>
                    <a:pt x="34861" y="32765"/>
                  </a:lnTo>
                  <a:lnTo>
                    <a:pt x="34861" y="31241"/>
                  </a:lnTo>
                  <a:lnTo>
                    <a:pt x="36410" y="31241"/>
                  </a:lnTo>
                  <a:lnTo>
                    <a:pt x="37185" y="30479"/>
                  </a:lnTo>
                  <a:lnTo>
                    <a:pt x="37185" y="29717"/>
                  </a:lnTo>
                  <a:close/>
                </a:path>
                <a:path w="54610" h="38735">
                  <a:moveTo>
                    <a:pt x="48425" y="32003"/>
                  </a:moveTo>
                  <a:lnTo>
                    <a:pt x="48425" y="33527"/>
                  </a:lnTo>
                  <a:lnTo>
                    <a:pt x="49187" y="32765"/>
                  </a:lnTo>
                  <a:lnTo>
                    <a:pt x="48425" y="32003"/>
                  </a:lnTo>
                  <a:close/>
                </a:path>
                <a:path w="54610" h="38735">
                  <a:moveTo>
                    <a:pt x="49187" y="31241"/>
                  </a:moveTo>
                  <a:lnTo>
                    <a:pt x="46875" y="31241"/>
                  </a:lnTo>
                  <a:lnTo>
                    <a:pt x="46875" y="32003"/>
                  </a:lnTo>
                  <a:lnTo>
                    <a:pt x="47637" y="32765"/>
                  </a:lnTo>
                  <a:lnTo>
                    <a:pt x="47637" y="32003"/>
                  </a:lnTo>
                  <a:lnTo>
                    <a:pt x="48425" y="32003"/>
                  </a:lnTo>
                  <a:lnTo>
                    <a:pt x="49187" y="31241"/>
                  </a:lnTo>
                  <a:close/>
                </a:path>
                <a:path w="54610" h="38735">
                  <a:moveTo>
                    <a:pt x="48425" y="32003"/>
                  </a:moveTo>
                  <a:lnTo>
                    <a:pt x="47637" y="32003"/>
                  </a:lnTo>
                  <a:lnTo>
                    <a:pt x="48425" y="32765"/>
                  </a:lnTo>
                  <a:lnTo>
                    <a:pt x="48425" y="32003"/>
                  </a:lnTo>
                  <a:close/>
                </a:path>
                <a:path w="54610" h="38735">
                  <a:moveTo>
                    <a:pt x="49974" y="32003"/>
                  </a:moveTo>
                  <a:lnTo>
                    <a:pt x="49187" y="32003"/>
                  </a:lnTo>
                  <a:lnTo>
                    <a:pt x="49187" y="32765"/>
                  </a:lnTo>
                  <a:lnTo>
                    <a:pt x="49974" y="32765"/>
                  </a:lnTo>
                  <a:lnTo>
                    <a:pt x="49974" y="32003"/>
                  </a:lnTo>
                  <a:close/>
                </a:path>
                <a:path w="54610" h="38735">
                  <a:moveTo>
                    <a:pt x="40678" y="31241"/>
                  </a:moveTo>
                  <a:lnTo>
                    <a:pt x="40284" y="31241"/>
                  </a:lnTo>
                  <a:lnTo>
                    <a:pt x="40284" y="32003"/>
                  </a:lnTo>
                  <a:lnTo>
                    <a:pt x="40678" y="32003"/>
                  </a:lnTo>
                  <a:lnTo>
                    <a:pt x="40678" y="31241"/>
                  </a:lnTo>
                  <a:close/>
                </a:path>
                <a:path w="54610" h="38735">
                  <a:moveTo>
                    <a:pt x="42214" y="29717"/>
                  </a:moveTo>
                  <a:lnTo>
                    <a:pt x="39509" y="29717"/>
                  </a:lnTo>
                  <a:lnTo>
                    <a:pt x="39509" y="31241"/>
                  </a:lnTo>
                  <a:lnTo>
                    <a:pt x="40678" y="31241"/>
                  </a:lnTo>
                  <a:lnTo>
                    <a:pt x="40678" y="32003"/>
                  </a:lnTo>
                  <a:lnTo>
                    <a:pt x="41452" y="32003"/>
                  </a:lnTo>
                  <a:lnTo>
                    <a:pt x="41452" y="30479"/>
                  </a:lnTo>
                  <a:lnTo>
                    <a:pt x="42214" y="30479"/>
                  </a:lnTo>
                  <a:lnTo>
                    <a:pt x="42214" y="29717"/>
                  </a:lnTo>
                  <a:close/>
                </a:path>
                <a:path w="54610" h="38735">
                  <a:moveTo>
                    <a:pt x="51904" y="28955"/>
                  </a:moveTo>
                  <a:lnTo>
                    <a:pt x="46100" y="28955"/>
                  </a:lnTo>
                  <a:lnTo>
                    <a:pt x="46100" y="29717"/>
                  </a:lnTo>
                  <a:lnTo>
                    <a:pt x="47637" y="29717"/>
                  </a:lnTo>
                  <a:lnTo>
                    <a:pt x="47637" y="31241"/>
                  </a:lnTo>
                  <a:lnTo>
                    <a:pt x="49187" y="31241"/>
                  </a:lnTo>
                  <a:lnTo>
                    <a:pt x="49974" y="32003"/>
                  </a:lnTo>
                  <a:lnTo>
                    <a:pt x="52679" y="32003"/>
                  </a:lnTo>
                  <a:lnTo>
                    <a:pt x="52679" y="30479"/>
                  </a:lnTo>
                  <a:lnTo>
                    <a:pt x="51130" y="29717"/>
                  </a:lnTo>
                  <a:lnTo>
                    <a:pt x="51904" y="28955"/>
                  </a:lnTo>
                  <a:close/>
                </a:path>
                <a:path w="54610" h="38735">
                  <a:moveTo>
                    <a:pt x="37960" y="29717"/>
                  </a:moveTo>
                  <a:lnTo>
                    <a:pt x="37185" y="30479"/>
                  </a:lnTo>
                  <a:lnTo>
                    <a:pt x="37960" y="30479"/>
                  </a:lnTo>
                  <a:lnTo>
                    <a:pt x="37960" y="29717"/>
                  </a:lnTo>
                  <a:close/>
                </a:path>
                <a:path w="54610" h="38735">
                  <a:moveTo>
                    <a:pt x="39509" y="29717"/>
                  </a:moveTo>
                  <a:lnTo>
                    <a:pt x="38734" y="29717"/>
                  </a:lnTo>
                  <a:lnTo>
                    <a:pt x="38734" y="30479"/>
                  </a:lnTo>
                  <a:lnTo>
                    <a:pt x="39509" y="30479"/>
                  </a:lnTo>
                  <a:lnTo>
                    <a:pt x="39509" y="29717"/>
                  </a:lnTo>
                  <a:close/>
                </a:path>
                <a:path w="54610" h="38735">
                  <a:moveTo>
                    <a:pt x="45313" y="28955"/>
                  </a:moveTo>
                  <a:lnTo>
                    <a:pt x="43764" y="28955"/>
                  </a:lnTo>
                  <a:lnTo>
                    <a:pt x="43764" y="29717"/>
                  </a:lnTo>
                  <a:lnTo>
                    <a:pt x="43002" y="29717"/>
                  </a:lnTo>
                  <a:lnTo>
                    <a:pt x="43002" y="30479"/>
                  </a:lnTo>
                  <a:lnTo>
                    <a:pt x="44551" y="30479"/>
                  </a:lnTo>
                  <a:lnTo>
                    <a:pt x="44551" y="29717"/>
                  </a:lnTo>
                  <a:lnTo>
                    <a:pt x="45313" y="28955"/>
                  </a:lnTo>
                  <a:close/>
                </a:path>
                <a:path w="54610" h="38735">
                  <a:moveTo>
                    <a:pt x="54228" y="26161"/>
                  </a:moveTo>
                  <a:lnTo>
                    <a:pt x="19367" y="26161"/>
                  </a:lnTo>
                  <a:lnTo>
                    <a:pt x="19367" y="26542"/>
                  </a:lnTo>
                  <a:lnTo>
                    <a:pt x="20916" y="28193"/>
                  </a:lnTo>
                  <a:lnTo>
                    <a:pt x="21691" y="28193"/>
                  </a:lnTo>
                  <a:lnTo>
                    <a:pt x="21691" y="29717"/>
                  </a:lnTo>
                  <a:lnTo>
                    <a:pt x="43002" y="29717"/>
                  </a:lnTo>
                  <a:lnTo>
                    <a:pt x="43002" y="28955"/>
                  </a:lnTo>
                  <a:lnTo>
                    <a:pt x="51904" y="28955"/>
                  </a:lnTo>
                  <a:lnTo>
                    <a:pt x="51904" y="28193"/>
                  </a:lnTo>
                  <a:lnTo>
                    <a:pt x="53454" y="26542"/>
                  </a:lnTo>
                  <a:lnTo>
                    <a:pt x="54228" y="26161"/>
                  </a:lnTo>
                  <a:close/>
                </a:path>
                <a:path w="54610" h="38735">
                  <a:moveTo>
                    <a:pt x="51904" y="20065"/>
                  </a:moveTo>
                  <a:lnTo>
                    <a:pt x="17043" y="20065"/>
                  </a:lnTo>
                  <a:lnTo>
                    <a:pt x="18592" y="20827"/>
                  </a:lnTo>
                  <a:lnTo>
                    <a:pt x="17043" y="23113"/>
                  </a:lnTo>
                  <a:lnTo>
                    <a:pt x="17818" y="23875"/>
                  </a:lnTo>
                  <a:lnTo>
                    <a:pt x="17043" y="23875"/>
                  </a:lnTo>
                  <a:lnTo>
                    <a:pt x="17043" y="25399"/>
                  </a:lnTo>
                  <a:lnTo>
                    <a:pt x="17818" y="26161"/>
                  </a:lnTo>
                  <a:lnTo>
                    <a:pt x="18592" y="26542"/>
                  </a:lnTo>
                  <a:lnTo>
                    <a:pt x="18592" y="26161"/>
                  </a:lnTo>
                  <a:lnTo>
                    <a:pt x="54228" y="26161"/>
                  </a:lnTo>
                  <a:lnTo>
                    <a:pt x="54228" y="25399"/>
                  </a:lnTo>
                  <a:lnTo>
                    <a:pt x="53454" y="25399"/>
                  </a:lnTo>
                  <a:lnTo>
                    <a:pt x="53454" y="24637"/>
                  </a:lnTo>
                  <a:lnTo>
                    <a:pt x="54228" y="24637"/>
                  </a:lnTo>
                  <a:lnTo>
                    <a:pt x="54228" y="23113"/>
                  </a:lnTo>
                  <a:lnTo>
                    <a:pt x="53454" y="23113"/>
                  </a:lnTo>
                  <a:lnTo>
                    <a:pt x="53454" y="22351"/>
                  </a:lnTo>
                  <a:lnTo>
                    <a:pt x="52679" y="22351"/>
                  </a:lnTo>
                  <a:lnTo>
                    <a:pt x="52679" y="21589"/>
                  </a:lnTo>
                  <a:lnTo>
                    <a:pt x="51130" y="21589"/>
                  </a:lnTo>
                  <a:lnTo>
                    <a:pt x="51130" y="20827"/>
                  </a:lnTo>
                  <a:lnTo>
                    <a:pt x="51904" y="20827"/>
                  </a:lnTo>
                  <a:lnTo>
                    <a:pt x="51904" y="20065"/>
                  </a:lnTo>
                  <a:close/>
                </a:path>
                <a:path w="54610" h="38735">
                  <a:moveTo>
                    <a:pt x="9690" y="20827"/>
                  </a:moveTo>
                  <a:lnTo>
                    <a:pt x="7365" y="20827"/>
                  </a:lnTo>
                  <a:lnTo>
                    <a:pt x="7365" y="21589"/>
                  </a:lnTo>
                  <a:lnTo>
                    <a:pt x="8915" y="21589"/>
                  </a:lnTo>
                  <a:lnTo>
                    <a:pt x="9690" y="20827"/>
                  </a:lnTo>
                  <a:close/>
                </a:path>
                <a:path w="54610" h="38735">
                  <a:moveTo>
                    <a:pt x="1549" y="20065"/>
                  </a:moveTo>
                  <a:lnTo>
                    <a:pt x="774" y="20065"/>
                  </a:lnTo>
                  <a:lnTo>
                    <a:pt x="1549" y="20827"/>
                  </a:lnTo>
                  <a:lnTo>
                    <a:pt x="1549" y="20065"/>
                  </a:lnTo>
                  <a:close/>
                </a:path>
                <a:path w="54610" h="38735">
                  <a:moveTo>
                    <a:pt x="10464" y="20065"/>
                  </a:moveTo>
                  <a:lnTo>
                    <a:pt x="5816" y="20065"/>
                  </a:lnTo>
                  <a:lnTo>
                    <a:pt x="5816" y="20827"/>
                  </a:lnTo>
                  <a:lnTo>
                    <a:pt x="10464" y="20827"/>
                  </a:lnTo>
                  <a:lnTo>
                    <a:pt x="10464" y="20065"/>
                  </a:lnTo>
                  <a:close/>
                </a:path>
                <a:path w="54610" h="38735">
                  <a:moveTo>
                    <a:pt x="12395" y="20065"/>
                  </a:moveTo>
                  <a:lnTo>
                    <a:pt x="10464" y="20065"/>
                  </a:lnTo>
                  <a:lnTo>
                    <a:pt x="10464" y="20827"/>
                  </a:lnTo>
                  <a:lnTo>
                    <a:pt x="12014" y="20827"/>
                  </a:lnTo>
                  <a:lnTo>
                    <a:pt x="12395" y="20065"/>
                  </a:lnTo>
                  <a:close/>
                </a:path>
                <a:path w="54610" h="38735">
                  <a:moveTo>
                    <a:pt x="15493" y="20065"/>
                  </a:moveTo>
                  <a:lnTo>
                    <a:pt x="14719" y="20065"/>
                  </a:lnTo>
                  <a:lnTo>
                    <a:pt x="14719" y="20827"/>
                  </a:lnTo>
                  <a:lnTo>
                    <a:pt x="15493" y="20065"/>
                  </a:lnTo>
                  <a:close/>
                </a:path>
                <a:path w="54610" h="38735">
                  <a:moveTo>
                    <a:pt x="52679" y="16636"/>
                  </a:moveTo>
                  <a:lnTo>
                    <a:pt x="2324" y="16636"/>
                  </a:lnTo>
                  <a:lnTo>
                    <a:pt x="2324" y="17779"/>
                  </a:lnTo>
                  <a:lnTo>
                    <a:pt x="774" y="17779"/>
                  </a:lnTo>
                  <a:lnTo>
                    <a:pt x="774" y="19303"/>
                  </a:lnTo>
                  <a:lnTo>
                    <a:pt x="0" y="20065"/>
                  </a:lnTo>
                  <a:lnTo>
                    <a:pt x="5041" y="20065"/>
                  </a:lnTo>
                  <a:lnTo>
                    <a:pt x="5041" y="19303"/>
                  </a:lnTo>
                  <a:lnTo>
                    <a:pt x="52679" y="19303"/>
                  </a:lnTo>
                  <a:lnTo>
                    <a:pt x="52679" y="17017"/>
                  </a:lnTo>
                  <a:lnTo>
                    <a:pt x="51904" y="17017"/>
                  </a:lnTo>
                  <a:lnTo>
                    <a:pt x="52679" y="16636"/>
                  </a:lnTo>
                  <a:close/>
                </a:path>
                <a:path w="54610" h="38735">
                  <a:moveTo>
                    <a:pt x="51904" y="19303"/>
                  </a:moveTo>
                  <a:lnTo>
                    <a:pt x="5041" y="19303"/>
                  </a:lnTo>
                  <a:lnTo>
                    <a:pt x="5041" y="20065"/>
                  </a:lnTo>
                  <a:lnTo>
                    <a:pt x="52679" y="20065"/>
                  </a:lnTo>
                  <a:lnTo>
                    <a:pt x="51904" y="19303"/>
                  </a:lnTo>
                  <a:close/>
                </a:path>
                <a:path w="54610" h="38735">
                  <a:moveTo>
                    <a:pt x="44551" y="10413"/>
                  </a:moveTo>
                  <a:lnTo>
                    <a:pt x="2717" y="10413"/>
                  </a:lnTo>
                  <a:lnTo>
                    <a:pt x="2717" y="11937"/>
                  </a:lnTo>
                  <a:lnTo>
                    <a:pt x="2324" y="12699"/>
                  </a:lnTo>
                  <a:lnTo>
                    <a:pt x="1549" y="12699"/>
                  </a:lnTo>
                  <a:lnTo>
                    <a:pt x="1549" y="13461"/>
                  </a:lnTo>
                  <a:lnTo>
                    <a:pt x="774" y="13461"/>
                  </a:lnTo>
                  <a:lnTo>
                    <a:pt x="774" y="16636"/>
                  </a:lnTo>
                  <a:lnTo>
                    <a:pt x="49187" y="16636"/>
                  </a:lnTo>
                  <a:lnTo>
                    <a:pt x="49187" y="15747"/>
                  </a:lnTo>
                  <a:lnTo>
                    <a:pt x="48425" y="15747"/>
                  </a:lnTo>
                  <a:lnTo>
                    <a:pt x="48425" y="14985"/>
                  </a:lnTo>
                  <a:lnTo>
                    <a:pt x="47637" y="14985"/>
                  </a:lnTo>
                  <a:lnTo>
                    <a:pt x="47637" y="14223"/>
                  </a:lnTo>
                  <a:lnTo>
                    <a:pt x="48425" y="14223"/>
                  </a:lnTo>
                  <a:lnTo>
                    <a:pt x="48425" y="11937"/>
                  </a:lnTo>
                  <a:lnTo>
                    <a:pt x="43764" y="11937"/>
                  </a:lnTo>
                  <a:lnTo>
                    <a:pt x="43764" y="11175"/>
                  </a:lnTo>
                  <a:lnTo>
                    <a:pt x="44551" y="11175"/>
                  </a:lnTo>
                  <a:lnTo>
                    <a:pt x="44551" y="10413"/>
                  </a:lnTo>
                  <a:close/>
                </a:path>
                <a:path w="54610" h="38735">
                  <a:moveTo>
                    <a:pt x="50355" y="15747"/>
                  </a:moveTo>
                  <a:lnTo>
                    <a:pt x="49974" y="15747"/>
                  </a:lnTo>
                  <a:lnTo>
                    <a:pt x="49974" y="16636"/>
                  </a:lnTo>
                  <a:lnTo>
                    <a:pt x="50355" y="16636"/>
                  </a:lnTo>
                  <a:lnTo>
                    <a:pt x="50355" y="15747"/>
                  </a:lnTo>
                  <a:close/>
                </a:path>
                <a:path w="54610" h="38735">
                  <a:moveTo>
                    <a:pt x="46875" y="9651"/>
                  </a:moveTo>
                  <a:lnTo>
                    <a:pt x="46100" y="9651"/>
                  </a:lnTo>
                  <a:lnTo>
                    <a:pt x="46100" y="11937"/>
                  </a:lnTo>
                  <a:lnTo>
                    <a:pt x="48425" y="11937"/>
                  </a:lnTo>
                  <a:lnTo>
                    <a:pt x="48425" y="11175"/>
                  </a:lnTo>
                  <a:lnTo>
                    <a:pt x="49187" y="11175"/>
                  </a:lnTo>
                  <a:lnTo>
                    <a:pt x="49187" y="10413"/>
                  </a:lnTo>
                  <a:lnTo>
                    <a:pt x="46875" y="10413"/>
                  </a:lnTo>
                  <a:lnTo>
                    <a:pt x="46875" y="9651"/>
                  </a:lnTo>
                  <a:close/>
                </a:path>
                <a:path w="54610" h="38735">
                  <a:moveTo>
                    <a:pt x="38734" y="7365"/>
                  </a:moveTo>
                  <a:lnTo>
                    <a:pt x="37185" y="7365"/>
                  </a:lnTo>
                  <a:lnTo>
                    <a:pt x="37185" y="8127"/>
                  </a:lnTo>
                  <a:lnTo>
                    <a:pt x="35636" y="8127"/>
                  </a:lnTo>
                  <a:lnTo>
                    <a:pt x="36410" y="8889"/>
                  </a:lnTo>
                  <a:lnTo>
                    <a:pt x="35636" y="9651"/>
                  </a:lnTo>
                  <a:lnTo>
                    <a:pt x="3492" y="9651"/>
                  </a:lnTo>
                  <a:lnTo>
                    <a:pt x="3492" y="10413"/>
                  </a:lnTo>
                  <a:lnTo>
                    <a:pt x="43764" y="10413"/>
                  </a:lnTo>
                  <a:lnTo>
                    <a:pt x="44551" y="9651"/>
                  </a:lnTo>
                  <a:lnTo>
                    <a:pt x="43764" y="8889"/>
                  </a:lnTo>
                  <a:lnTo>
                    <a:pt x="39509" y="8889"/>
                  </a:lnTo>
                  <a:lnTo>
                    <a:pt x="39509" y="8127"/>
                  </a:lnTo>
                  <a:lnTo>
                    <a:pt x="38734" y="7365"/>
                  </a:lnTo>
                  <a:close/>
                </a:path>
                <a:path w="54610" h="38735">
                  <a:moveTo>
                    <a:pt x="49974" y="8889"/>
                  </a:moveTo>
                  <a:lnTo>
                    <a:pt x="46875" y="8889"/>
                  </a:lnTo>
                  <a:lnTo>
                    <a:pt x="47637" y="9651"/>
                  </a:lnTo>
                  <a:lnTo>
                    <a:pt x="47637" y="10413"/>
                  </a:lnTo>
                  <a:lnTo>
                    <a:pt x="49187" y="10413"/>
                  </a:lnTo>
                  <a:lnTo>
                    <a:pt x="49187" y="9651"/>
                  </a:lnTo>
                  <a:lnTo>
                    <a:pt x="49974" y="9651"/>
                  </a:lnTo>
                  <a:lnTo>
                    <a:pt x="49974" y="8889"/>
                  </a:lnTo>
                  <a:close/>
                </a:path>
                <a:path w="54610" h="38735">
                  <a:moveTo>
                    <a:pt x="32537" y="8127"/>
                  </a:moveTo>
                  <a:lnTo>
                    <a:pt x="31762" y="8889"/>
                  </a:lnTo>
                  <a:lnTo>
                    <a:pt x="2717" y="8889"/>
                  </a:lnTo>
                  <a:lnTo>
                    <a:pt x="2717" y="9651"/>
                  </a:lnTo>
                  <a:lnTo>
                    <a:pt x="31762" y="9651"/>
                  </a:lnTo>
                  <a:lnTo>
                    <a:pt x="32537" y="8889"/>
                  </a:lnTo>
                  <a:lnTo>
                    <a:pt x="32537" y="8127"/>
                  </a:lnTo>
                  <a:close/>
                </a:path>
                <a:path w="54610" h="38735">
                  <a:moveTo>
                    <a:pt x="34086" y="8889"/>
                  </a:moveTo>
                  <a:lnTo>
                    <a:pt x="33312" y="8889"/>
                  </a:lnTo>
                  <a:lnTo>
                    <a:pt x="32537" y="9651"/>
                  </a:lnTo>
                  <a:lnTo>
                    <a:pt x="34086" y="9651"/>
                  </a:lnTo>
                  <a:lnTo>
                    <a:pt x="34086" y="8889"/>
                  </a:lnTo>
                  <a:close/>
                </a:path>
                <a:path w="54610" h="38735">
                  <a:moveTo>
                    <a:pt x="5041" y="4698"/>
                  </a:moveTo>
                  <a:lnTo>
                    <a:pt x="1549" y="4698"/>
                  </a:lnTo>
                  <a:lnTo>
                    <a:pt x="1549" y="6984"/>
                  </a:lnTo>
                  <a:lnTo>
                    <a:pt x="774" y="7365"/>
                  </a:lnTo>
                  <a:lnTo>
                    <a:pt x="1549" y="7365"/>
                  </a:lnTo>
                  <a:lnTo>
                    <a:pt x="1549" y="8127"/>
                  </a:lnTo>
                  <a:lnTo>
                    <a:pt x="2324" y="8127"/>
                  </a:lnTo>
                  <a:lnTo>
                    <a:pt x="2324" y="8889"/>
                  </a:lnTo>
                  <a:lnTo>
                    <a:pt x="21691" y="8889"/>
                  </a:lnTo>
                  <a:lnTo>
                    <a:pt x="21691" y="7365"/>
                  </a:lnTo>
                  <a:lnTo>
                    <a:pt x="22085" y="6984"/>
                  </a:lnTo>
                  <a:lnTo>
                    <a:pt x="22859" y="6984"/>
                  </a:lnTo>
                  <a:lnTo>
                    <a:pt x="22859" y="5460"/>
                  </a:lnTo>
                  <a:lnTo>
                    <a:pt x="5041" y="5460"/>
                  </a:lnTo>
                  <a:lnTo>
                    <a:pt x="5041" y="4698"/>
                  </a:lnTo>
                  <a:close/>
                </a:path>
                <a:path w="54610" h="38735">
                  <a:moveTo>
                    <a:pt x="22085" y="8127"/>
                  </a:moveTo>
                  <a:lnTo>
                    <a:pt x="21691" y="8889"/>
                  </a:lnTo>
                  <a:lnTo>
                    <a:pt x="22859" y="8889"/>
                  </a:lnTo>
                  <a:lnTo>
                    <a:pt x="22085" y="8127"/>
                  </a:lnTo>
                  <a:close/>
                </a:path>
                <a:path w="54610" h="38735">
                  <a:moveTo>
                    <a:pt x="24409" y="8127"/>
                  </a:moveTo>
                  <a:lnTo>
                    <a:pt x="23621" y="8127"/>
                  </a:lnTo>
                  <a:lnTo>
                    <a:pt x="23621" y="8889"/>
                  </a:lnTo>
                  <a:lnTo>
                    <a:pt x="24409" y="8889"/>
                  </a:lnTo>
                  <a:lnTo>
                    <a:pt x="24409" y="8127"/>
                  </a:lnTo>
                  <a:close/>
                </a:path>
                <a:path w="54610" h="38735">
                  <a:moveTo>
                    <a:pt x="25958" y="8127"/>
                  </a:moveTo>
                  <a:lnTo>
                    <a:pt x="25184" y="8127"/>
                  </a:lnTo>
                  <a:lnTo>
                    <a:pt x="24409" y="8889"/>
                  </a:lnTo>
                  <a:lnTo>
                    <a:pt x="25958" y="8889"/>
                  </a:lnTo>
                  <a:lnTo>
                    <a:pt x="25958" y="8127"/>
                  </a:lnTo>
                  <a:close/>
                </a:path>
                <a:path w="54610" h="38735">
                  <a:moveTo>
                    <a:pt x="31762" y="8127"/>
                  </a:moveTo>
                  <a:lnTo>
                    <a:pt x="26733" y="8127"/>
                  </a:lnTo>
                  <a:lnTo>
                    <a:pt x="26733" y="8889"/>
                  </a:lnTo>
                  <a:lnTo>
                    <a:pt x="31762" y="8889"/>
                  </a:lnTo>
                  <a:lnTo>
                    <a:pt x="31762" y="8127"/>
                  </a:lnTo>
                  <a:close/>
                </a:path>
                <a:path w="54610" h="38735">
                  <a:moveTo>
                    <a:pt x="42214" y="8127"/>
                  </a:moveTo>
                  <a:lnTo>
                    <a:pt x="40284" y="8127"/>
                  </a:lnTo>
                  <a:lnTo>
                    <a:pt x="40284" y="8889"/>
                  </a:lnTo>
                  <a:lnTo>
                    <a:pt x="42214" y="8889"/>
                  </a:lnTo>
                  <a:lnTo>
                    <a:pt x="42214" y="8127"/>
                  </a:lnTo>
                  <a:close/>
                </a:path>
                <a:path w="54610" h="38735">
                  <a:moveTo>
                    <a:pt x="50355" y="7365"/>
                  </a:moveTo>
                  <a:lnTo>
                    <a:pt x="49187" y="7365"/>
                  </a:lnTo>
                  <a:lnTo>
                    <a:pt x="49187" y="8127"/>
                  </a:lnTo>
                  <a:lnTo>
                    <a:pt x="47637" y="8127"/>
                  </a:lnTo>
                  <a:lnTo>
                    <a:pt x="47637" y="8889"/>
                  </a:lnTo>
                  <a:lnTo>
                    <a:pt x="50355" y="8889"/>
                  </a:lnTo>
                  <a:lnTo>
                    <a:pt x="50355" y="7365"/>
                  </a:lnTo>
                  <a:close/>
                </a:path>
                <a:path w="54610" h="38735">
                  <a:moveTo>
                    <a:pt x="27508" y="7365"/>
                  </a:moveTo>
                  <a:lnTo>
                    <a:pt x="27508" y="8127"/>
                  </a:lnTo>
                  <a:lnTo>
                    <a:pt x="28282" y="8127"/>
                  </a:lnTo>
                  <a:lnTo>
                    <a:pt x="27508" y="7365"/>
                  </a:lnTo>
                  <a:close/>
                </a:path>
                <a:path w="54610" h="38735">
                  <a:moveTo>
                    <a:pt x="30987" y="6984"/>
                  </a:moveTo>
                  <a:lnTo>
                    <a:pt x="30987" y="7365"/>
                  </a:lnTo>
                  <a:lnTo>
                    <a:pt x="29057" y="7365"/>
                  </a:lnTo>
                  <a:lnTo>
                    <a:pt x="28282" y="8127"/>
                  </a:lnTo>
                  <a:lnTo>
                    <a:pt x="30987" y="8127"/>
                  </a:lnTo>
                  <a:lnTo>
                    <a:pt x="31762" y="7365"/>
                  </a:lnTo>
                  <a:lnTo>
                    <a:pt x="30987" y="6984"/>
                  </a:lnTo>
                  <a:close/>
                </a:path>
                <a:path w="54610" h="38735">
                  <a:moveTo>
                    <a:pt x="48425" y="7365"/>
                  </a:moveTo>
                  <a:lnTo>
                    <a:pt x="48425" y="8127"/>
                  </a:lnTo>
                  <a:lnTo>
                    <a:pt x="49187" y="8127"/>
                  </a:lnTo>
                  <a:lnTo>
                    <a:pt x="48425" y="7365"/>
                  </a:lnTo>
                  <a:close/>
                </a:path>
                <a:path w="54610" h="38735">
                  <a:moveTo>
                    <a:pt x="29832" y="6984"/>
                  </a:moveTo>
                  <a:lnTo>
                    <a:pt x="29832" y="7365"/>
                  </a:lnTo>
                  <a:lnTo>
                    <a:pt x="30606" y="7365"/>
                  </a:lnTo>
                  <a:lnTo>
                    <a:pt x="29832" y="6984"/>
                  </a:lnTo>
                  <a:close/>
                </a:path>
                <a:path w="54610" h="38735">
                  <a:moveTo>
                    <a:pt x="39509" y="6984"/>
                  </a:moveTo>
                  <a:lnTo>
                    <a:pt x="38734" y="6984"/>
                  </a:lnTo>
                  <a:lnTo>
                    <a:pt x="37960" y="7365"/>
                  </a:lnTo>
                  <a:lnTo>
                    <a:pt x="39509" y="7365"/>
                  </a:lnTo>
                  <a:lnTo>
                    <a:pt x="39509" y="6984"/>
                  </a:lnTo>
                  <a:close/>
                </a:path>
                <a:path w="54610" h="38735">
                  <a:moveTo>
                    <a:pt x="6591" y="4698"/>
                  </a:moveTo>
                  <a:lnTo>
                    <a:pt x="5816" y="4698"/>
                  </a:lnTo>
                  <a:lnTo>
                    <a:pt x="5041" y="5460"/>
                  </a:lnTo>
                  <a:lnTo>
                    <a:pt x="6591" y="5460"/>
                  </a:lnTo>
                  <a:lnTo>
                    <a:pt x="6591" y="4698"/>
                  </a:lnTo>
                  <a:close/>
                </a:path>
                <a:path w="54610" h="38735">
                  <a:moveTo>
                    <a:pt x="20142" y="3809"/>
                  </a:moveTo>
                  <a:lnTo>
                    <a:pt x="6591" y="3809"/>
                  </a:lnTo>
                  <a:lnTo>
                    <a:pt x="6591" y="5460"/>
                  </a:lnTo>
                  <a:lnTo>
                    <a:pt x="21691" y="5460"/>
                  </a:lnTo>
                  <a:lnTo>
                    <a:pt x="21691" y="4698"/>
                  </a:lnTo>
                  <a:lnTo>
                    <a:pt x="20142" y="4698"/>
                  </a:lnTo>
                  <a:lnTo>
                    <a:pt x="20142" y="3809"/>
                  </a:lnTo>
                  <a:close/>
                </a:path>
                <a:path w="54610" h="38735">
                  <a:moveTo>
                    <a:pt x="2717" y="3809"/>
                  </a:moveTo>
                  <a:lnTo>
                    <a:pt x="2717" y="4698"/>
                  </a:lnTo>
                  <a:lnTo>
                    <a:pt x="3492" y="4698"/>
                  </a:lnTo>
                  <a:lnTo>
                    <a:pt x="2717" y="3809"/>
                  </a:lnTo>
                  <a:close/>
                </a:path>
                <a:path w="54610" h="38735">
                  <a:moveTo>
                    <a:pt x="20916" y="3809"/>
                  </a:moveTo>
                  <a:lnTo>
                    <a:pt x="20142" y="4698"/>
                  </a:lnTo>
                  <a:lnTo>
                    <a:pt x="21691" y="4698"/>
                  </a:lnTo>
                  <a:lnTo>
                    <a:pt x="20916" y="3809"/>
                  </a:lnTo>
                  <a:close/>
                </a:path>
                <a:path w="54610" h="38735">
                  <a:moveTo>
                    <a:pt x="19367" y="3047"/>
                  </a:moveTo>
                  <a:lnTo>
                    <a:pt x="5816" y="3047"/>
                  </a:lnTo>
                  <a:lnTo>
                    <a:pt x="5816" y="3809"/>
                  </a:lnTo>
                  <a:lnTo>
                    <a:pt x="19367" y="3809"/>
                  </a:lnTo>
                  <a:lnTo>
                    <a:pt x="19367" y="3047"/>
                  </a:lnTo>
                  <a:close/>
                </a:path>
                <a:path w="54610" h="38735">
                  <a:moveTo>
                    <a:pt x="13169" y="761"/>
                  </a:moveTo>
                  <a:lnTo>
                    <a:pt x="8140" y="761"/>
                  </a:lnTo>
                  <a:lnTo>
                    <a:pt x="8140" y="1523"/>
                  </a:lnTo>
                  <a:lnTo>
                    <a:pt x="7365" y="3047"/>
                  </a:lnTo>
                  <a:lnTo>
                    <a:pt x="18592" y="3047"/>
                  </a:lnTo>
                  <a:lnTo>
                    <a:pt x="18592" y="2285"/>
                  </a:lnTo>
                  <a:lnTo>
                    <a:pt x="15493" y="2285"/>
                  </a:lnTo>
                  <a:lnTo>
                    <a:pt x="16268" y="1523"/>
                  </a:lnTo>
                  <a:lnTo>
                    <a:pt x="13169" y="1523"/>
                  </a:lnTo>
                  <a:lnTo>
                    <a:pt x="13169" y="761"/>
                  </a:lnTo>
                  <a:close/>
                </a:path>
                <a:path w="54610" h="38735">
                  <a:moveTo>
                    <a:pt x="16268" y="1523"/>
                  </a:moveTo>
                  <a:lnTo>
                    <a:pt x="16268" y="2285"/>
                  </a:lnTo>
                  <a:lnTo>
                    <a:pt x="17043" y="2285"/>
                  </a:lnTo>
                  <a:lnTo>
                    <a:pt x="16268" y="1523"/>
                  </a:lnTo>
                  <a:close/>
                </a:path>
                <a:path w="54610" h="38735">
                  <a:moveTo>
                    <a:pt x="13944" y="0"/>
                  </a:moveTo>
                  <a:lnTo>
                    <a:pt x="13169" y="761"/>
                  </a:lnTo>
                  <a:lnTo>
                    <a:pt x="13169" y="1523"/>
                  </a:lnTo>
                  <a:lnTo>
                    <a:pt x="15493" y="1523"/>
                  </a:lnTo>
                  <a:lnTo>
                    <a:pt x="15493" y="761"/>
                  </a:lnTo>
                  <a:lnTo>
                    <a:pt x="13944" y="0"/>
                  </a:lnTo>
                  <a:close/>
                </a:path>
                <a:path w="54610" h="38735">
                  <a:moveTo>
                    <a:pt x="9690" y="0"/>
                  </a:moveTo>
                  <a:lnTo>
                    <a:pt x="8915" y="0"/>
                  </a:lnTo>
                  <a:lnTo>
                    <a:pt x="8915" y="761"/>
                  </a:lnTo>
                  <a:lnTo>
                    <a:pt x="10464" y="761"/>
                  </a:lnTo>
                  <a:lnTo>
                    <a:pt x="9690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6064947" y="2920064"/>
              <a:ext cx="54610" cy="38735"/>
            </a:xfrm>
            <a:custGeom>
              <a:avLst/>
              <a:gdLst/>
              <a:ahLst/>
              <a:cxnLst/>
              <a:rect l="l" t="t" r="r" b="b"/>
              <a:pathLst>
                <a:path w="54610" h="38735">
                  <a:moveTo>
                    <a:pt x="51904" y="29654"/>
                  </a:moveTo>
                  <a:lnTo>
                    <a:pt x="51904" y="28879"/>
                  </a:lnTo>
                  <a:lnTo>
                    <a:pt x="51130" y="29654"/>
                  </a:lnTo>
                  <a:lnTo>
                    <a:pt x="52679" y="30429"/>
                  </a:lnTo>
                  <a:lnTo>
                    <a:pt x="52679" y="31191"/>
                  </a:lnTo>
                  <a:lnTo>
                    <a:pt x="52679" y="31965"/>
                  </a:lnTo>
                  <a:lnTo>
                    <a:pt x="51904" y="31965"/>
                  </a:lnTo>
                  <a:lnTo>
                    <a:pt x="51130" y="31965"/>
                  </a:lnTo>
                  <a:lnTo>
                    <a:pt x="50355" y="31965"/>
                  </a:lnTo>
                  <a:lnTo>
                    <a:pt x="49974" y="31965"/>
                  </a:lnTo>
                  <a:lnTo>
                    <a:pt x="49974" y="32740"/>
                  </a:lnTo>
                  <a:lnTo>
                    <a:pt x="49187" y="32740"/>
                  </a:lnTo>
                  <a:lnTo>
                    <a:pt x="48425" y="33502"/>
                  </a:lnTo>
                  <a:lnTo>
                    <a:pt x="48425" y="32740"/>
                  </a:lnTo>
                  <a:lnTo>
                    <a:pt x="48425" y="31965"/>
                  </a:lnTo>
                  <a:lnTo>
                    <a:pt x="49187" y="32740"/>
                  </a:lnTo>
                  <a:lnTo>
                    <a:pt x="49187" y="31965"/>
                  </a:lnTo>
                  <a:lnTo>
                    <a:pt x="49974" y="31965"/>
                  </a:lnTo>
                  <a:lnTo>
                    <a:pt x="49187" y="31191"/>
                  </a:lnTo>
                  <a:lnTo>
                    <a:pt x="48425" y="31965"/>
                  </a:lnTo>
                  <a:lnTo>
                    <a:pt x="48425" y="32740"/>
                  </a:lnTo>
                  <a:lnTo>
                    <a:pt x="47637" y="31965"/>
                  </a:lnTo>
                  <a:lnTo>
                    <a:pt x="47637" y="32740"/>
                  </a:lnTo>
                  <a:lnTo>
                    <a:pt x="46875" y="31965"/>
                  </a:lnTo>
                  <a:lnTo>
                    <a:pt x="46875" y="31191"/>
                  </a:lnTo>
                  <a:lnTo>
                    <a:pt x="47637" y="31191"/>
                  </a:lnTo>
                  <a:lnTo>
                    <a:pt x="47637" y="30429"/>
                  </a:lnTo>
                  <a:lnTo>
                    <a:pt x="47637" y="29654"/>
                  </a:lnTo>
                  <a:lnTo>
                    <a:pt x="46875" y="29654"/>
                  </a:lnTo>
                  <a:lnTo>
                    <a:pt x="46100" y="29654"/>
                  </a:lnTo>
                  <a:lnTo>
                    <a:pt x="46100" y="28879"/>
                  </a:lnTo>
                  <a:lnTo>
                    <a:pt x="45313" y="28879"/>
                  </a:lnTo>
                  <a:lnTo>
                    <a:pt x="45313" y="29654"/>
                  </a:lnTo>
                  <a:lnTo>
                    <a:pt x="45313" y="28879"/>
                  </a:lnTo>
                  <a:lnTo>
                    <a:pt x="44551" y="29654"/>
                  </a:lnTo>
                  <a:lnTo>
                    <a:pt x="44551" y="30429"/>
                  </a:lnTo>
                  <a:lnTo>
                    <a:pt x="43764" y="30429"/>
                  </a:lnTo>
                  <a:lnTo>
                    <a:pt x="43002" y="30429"/>
                  </a:lnTo>
                  <a:lnTo>
                    <a:pt x="43002" y="29654"/>
                  </a:lnTo>
                  <a:lnTo>
                    <a:pt x="43764" y="29654"/>
                  </a:lnTo>
                  <a:lnTo>
                    <a:pt x="43764" y="28879"/>
                  </a:lnTo>
                  <a:lnTo>
                    <a:pt x="43002" y="28879"/>
                  </a:lnTo>
                  <a:lnTo>
                    <a:pt x="43002" y="29654"/>
                  </a:lnTo>
                  <a:lnTo>
                    <a:pt x="42214" y="29654"/>
                  </a:lnTo>
                  <a:lnTo>
                    <a:pt x="42214" y="30429"/>
                  </a:lnTo>
                  <a:lnTo>
                    <a:pt x="41452" y="30429"/>
                  </a:lnTo>
                  <a:lnTo>
                    <a:pt x="42214" y="30429"/>
                  </a:lnTo>
                  <a:lnTo>
                    <a:pt x="41452" y="30429"/>
                  </a:lnTo>
                  <a:lnTo>
                    <a:pt x="41452" y="31191"/>
                  </a:lnTo>
                  <a:lnTo>
                    <a:pt x="41452" y="31965"/>
                  </a:lnTo>
                  <a:lnTo>
                    <a:pt x="40678" y="31965"/>
                  </a:lnTo>
                  <a:lnTo>
                    <a:pt x="40678" y="31191"/>
                  </a:lnTo>
                  <a:lnTo>
                    <a:pt x="40678" y="31965"/>
                  </a:lnTo>
                  <a:lnTo>
                    <a:pt x="40284" y="31965"/>
                  </a:lnTo>
                  <a:lnTo>
                    <a:pt x="40284" y="31191"/>
                  </a:lnTo>
                  <a:lnTo>
                    <a:pt x="39509" y="31191"/>
                  </a:lnTo>
                  <a:lnTo>
                    <a:pt x="39509" y="30429"/>
                  </a:lnTo>
                  <a:lnTo>
                    <a:pt x="39509" y="29654"/>
                  </a:lnTo>
                  <a:lnTo>
                    <a:pt x="39509" y="30429"/>
                  </a:lnTo>
                  <a:lnTo>
                    <a:pt x="38734" y="30429"/>
                  </a:lnTo>
                  <a:lnTo>
                    <a:pt x="38734" y="29654"/>
                  </a:lnTo>
                  <a:lnTo>
                    <a:pt x="37960" y="29654"/>
                  </a:lnTo>
                  <a:lnTo>
                    <a:pt x="37960" y="30429"/>
                  </a:lnTo>
                  <a:lnTo>
                    <a:pt x="37185" y="30429"/>
                  </a:lnTo>
                  <a:lnTo>
                    <a:pt x="37960" y="29654"/>
                  </a:lnTo>
                  <a:lnTo>
                    <a:pt x="37185" y="29654"/>
                  </a:lnTo>
                  <a:lnTo>
                    <a:pt x="37185" y="30429"/>
                  </a:lnTo>
                  <a:lnTo>
                    <a:pt x="36410" y="31191"/>
                  </a:lnTo>
                  <a:lnTo>
                    <a:pt x="35636" y="31191"/>
                  </a:lnTo>
                  <a:lnTo>
                    <a:pt x="34861" y="31191"/>
                  </a:lnTo>
                  <a:lnTo>
                    <a:pt x="34861" y="31965"/>
                  </a:lnTo>
                  <a:lnTo>
                    <a:pt x="34861" y="32740"/>
                  </a:lnTo>
                  <a:lnTo>
                    <a:pt x="35636" y="32740"/>
                  </a:lnTo>
                  <a:lnTo>
                    <a:pt x="35636" y="33502"/>
                  </a:lnTo>
                  <a:lnTo>
                    <a:pt x="34861" y="33502"/>
                  </a:lnTo>
                  <a:lnTo>
                    <a:pt x="34086" y="34277"/>
                  </a:lnTo>
                  <a:lnTo>
                    <a:pt x="34086" y="33502"/>
                  </a:lnTo>
                  <a:lnTo>
                    <a:pt x="33312" y="34277"/>
                  </a:lnTo>
                  <a:lnTo>
                    <a:pt x="32537" y="34277"/>
                  </a:lnTo>
                  <a:lnTo>
                    <a:pt x="31762" y="34277"/>
                  </a:lnTo>
                  <a:lnTo>
                    <a:pt x="31762" y="35052"/>
                  </a:lnTo>
                  <a:lnTo>
                    <a:pt x="30987" y="35814"/>
                  </a:lnTo>
                  <a:lnTo>
                    <a:pt x="30606" y="35052"/>
                  </a:lnTo>
                  <a:lnTo>
                    <a:pt x="30606" y="35814"/>
                  </a:lnTo>
                  <a:lnTo>
                    <a:pt x="30606" y="35052"/>
                  </a:lnTo>
                  <a:lnTo>
                    <a:pt x="30606" y="34277"/>
                  </a:lnTo>
                  <a:lnTo>
                    <a:pt x="29832" y="35052"/>
                  </a:lnTo>
                  <a:lnTo>
                    <a:pt x="29057" y="35052"/>
                  </a:lnTo>
                  <a:lnTo>
                    <a:pt x="29057" y="35814"/>
                  </a:lnTo>
                  <a:lnTo>
                    <a:pt x="29832" y="35814"/>
                  </a:lnTo>
                  <a:lnTo>
                    <a:pt x="29832" y="36207"/>
                  </a:lnTo>
                  <a:lnTo>
                    <a:pt x="29057" y="36207"/>
                  </a:lnTo>
                  <a:lnTo>
                    <a:pt x="29057" y="36969"/>
                  </a:lnTo>
                  <a:lnTo>
                    <a:pt x="28282" y="36969"/>
                  </a:lnTo>
                  <a:lnTo>
                    <a:pt x="27508" y="36969"/>
                  </a:lnTo>
                  <a:lnTo>
                    <a:pt x="26733" y="36207"/>
                  </a:lnTo>
                  <a:lnTo>
                    <a:pt x="25958" y="36969"/>
                  </a:lnTo>
                  <a:lnTo>
                    <a:pt x="25958" y="36207"/>
                  </a:lnTo>
                  <a:lnTo>
                    <a:pt x="25184" y="36207"/>
                  </a:lnTo>
                  <a:lnTo>
                    <a:pt x="24409" y="36969"/>
                  </a:lnTo>
                  <a:lnTo>
                    <a:pt x="23621" y="36969"/>
                  </a:lnTo>
                  <a:lnTo>
                    <a:pt x="23621" y="37744"/>
                  </a:lnTo>
                  <a:lnTo>
                    <a:pt x="23621" y="38519"/>
                  </a:lnTo>
                  <a:lnTo>
                    <a:pt x="22859" y="37744"/>
                  </a:lnTo>
                  <a:lnTo>
                    <a:pt x="22085" y="36969"/>
                  </a:lnTo>
                  <a:lnTo>
                    <a:pt x="22085" y="36207"/>
                  </a:lnTo>
                  <a:lnTo>
                    <a:pt x="22085" y="35814"/>
                  </a:lnTo>
                  <a:lnTo>
                    <a:pt x="22859" y="35052"/>
                  </a:lnTo>
                  <a:lnTo>
                    <a:pt x="22085" y="35052"/>
                  </a:lnTo>
                  <a:lnTo>
                    <a:pt x="21691" y="35052"/>
                  </a:lnTo>
                  <a:lnTo>
                    <a:pt x="21691" y="34277"/>
                  </a:lnTo>
                  <a:lnTo>
                    <a:pt x="21691" y="33502"/>
                  </a:lnTo>
                  <a:lnTo>
                    <a:pt x="20916" y="33502"/>
                  </a:lnTo>
                  <a:lnTo>
                    <a:pt x="20916" y="32740"/>
                  </a:lnTo>
                  <a:lnTo>
                    <a:pt x="20916" y="31965"/>
                  </a:lnTo>
                  <a:lnTo>
                    <a:pt x="20916" y="31191"/>
                  </a:lnTo>
                  <a:lnTo>
                    <a:pt x="21691" y="30429"/>
                  </a:lnTo>
                  <a:lnTo>
                    <a:pt x="20916" y="29654"/>
                  </a:lnTo>
                  <a:lnTo>
                    <a:pt x="21691" y="29654"/>
                  </a:lnTo>
                  <a:lnTo>
                    <a:pt x="21691" y="28879"/>
                  </a:lnTo>
                  <a:lnTo>
                    <a:pt x="21691" y="28117"/>
                  </a:lnTo>
                  <a:lnTo>
                    <a:pt x="20916" y="28117"/>
                  </a:lnTo>
                  <a:lnTo>
                    <a:pt x="20142" y="27343"/>
                  </a:lnTo>
                  <a:lnTo>
                    <a:pt x="19367" y="26568"/>
                  </a:lnTo>
                  <a:lnTo>
                    <a:pt x="19367" y="26187"/>
                  </a:lnTo>
                  <a:lnTo>
                    <a:pt x="18592" y="26187"/>
                  </a:lnTo>
                  <a:lnTo>
                    <a:pt x="18592" y="26568"/>
                  </a:lnTo>
                  <a:lnTo>
                    <a:pt x="17818" y="26187"/>
                  </a:lnTo>
                  <a:lnTo>
                    <a:pt x="17043" y="25412"/>
                  </a:lnTo>
                  <a:lnTo>
                    <a:pt x="17043" y="24650"/>
                  </a:lnTo>
                  <a:lnTo>
                    <a:pt x="17043" y="23876"/>
                  </a:lnTo>
                  <a:lnTo>
                    <a:pt x="17818" y="23876"/>
                  </a:lnTo>
                  <a:lnTo>
                    <a:pt x="17043" y="23101"/>
                  </a:lnTo>
                  <a:lnTo>
                    <a:pt x="18592" y="20789"/>
                  </a:lnTo>
                  <a:lnTo>
                    <a:pt x="17043" y="20027"/>
                  </a:lnTo>
                  <a:lnTo>
                    <a:pt x="16268" y="20027"/>
                  </a:lnTo>
                  <a:lnTo>
                    <a:pt x="15493" y="20027"/>
                  </a:lnTo>
                  <a:lnTo>
                    <a:pt x="14719" y="20789"/>
                  </a:lnTo>
                  <a:lnTo>
                    <a:pt x="14719" y="20027"/>
                  </a:lnTo>
                  <a:lnTo>
                    <a:pt x="13944" y="20027"/>
                  </a:lnTo>
                  <a:lnTo>
                    <a:pt x="13169" y="20027"/>
                  </a:lnTo>
                  <a:lnTo>
                    <a:pt x="12395" y="20027"/>
                  </a:lnTo>
                  <a:lnTo>
                    <a:pt x="12395" y="20789"/>
                  </a:lnTo>
                  <a:lnTo>
                    <a:pt x="12395" y="20027"/>
                  </a:lnTo>
                  <a:lnTo>
                    <a:pt x="12014" y="20789"/>
                  </a:lnTo>
                  <a:lnTo>
                    <a:pt x="11239" y="20789"/>
                  </a:lnTo>
                  <a:lnTo>
                    <a:pt x="10464" y="20789"/>
                  </a:lnTo>
                  <a:lnTo>
                    <a:pt x="10464" y="20027"/>
                  </a:lnTo>
                  <a:lnTo>
                    <a:pt x="10464" y="20789"/>
                  </a:lnTo>
                  <a:lnTo>
                    <a:pt x="9690" y="20789"/>
                  </a:lnTo>
                  <a:lnTo>
                    <a:pt x="8915" y="21564"/>
                  </a:lnTo>
                  <a:lnTo>
                    <a:pt x="8140" y="21564"/>
                  </a:lnTo>
                  <a:lnTo>
                    <a:pt x="7365" y="21564"/>
                  </a:lnTo>
                  <a:lnTo>
                    <a:pt x="7365" y="20789"/>
                  </a:lnTo>
                  <a:lnTo>
                    <a:pt x="6591" y="20789"/>
                  </a:lnTo>
                  <a:lnTo>
                    <a:pt x="5816" y="20789"/>
                  </a:lnTo>
                  <a:lnTo>
                    <a:pt x="5816" y="20027"/>
                  </a:lnTo>
                  <a:lnTo>
                    <a:pt x="5041" y="20027"/>
                  </a:lnTo>
                  <a:lnTo>
                    <a:pt x="5041" y="19253"/>
                  </a:lnTo>
                  <a:lnTo>
                    <a:pt x="5041" y="20027"/>
                  </a:lnTo>
                  <a:lnTo>
                    <a:pt x="4267" y="20027"/>
                  </a:lnTo>
                  <a:lnTo>
                    <a:pt x="5041" y="20027"/>
                  </a:lnTo>
                  <a:lnTo>
                    <a:pt x="4267" y="20027"/>
                  </a:lnTo>
                  <a:lnTo>
                    <a:pt x="3492" y="20027"/>
                  </a:lnTo>
                  <a:lnTo>
                    <a:pt x="2717" y="20027"/>
                  </a:lnTo>
                  <a:lnTo>
                    <a:pt x="2324" y="20027"/>
                  </a:lnTo>
                  <a:lnTo>
                    <a:pt x="1549" y="20027"/>
                  </a:lnTo>
                  <a:lnTo>
                    <a:pt x="1549" y="20789"/>
                  </a:lnTo>
                  <a:lnTo>
                    <a:pt x="774" y="20027"/>
                  </a:lnTo>
                  <a:lnTo>
                    <a:pt x="774" y="20789"/>
                  </a:lnTo>
                  <a:lnTo>
                    <a:pt x="774" y="20027"/>
                  </a:lnTo>
                  <a:lnTo>
                    <a:pt x="1549" y="20027"/>
                  </a:lnTo>
                  <a:lnTo>
                    <a:pt x="774" y="20027"/>
                  </a:lnTo>
                  <a:lnTo>
                    <a:pt x="0" y="20027"/>
                  </a:lnTo>
                  <a:lnTo>
                    <a:pt x="774" y="19253"/>
                  </a:lnTo>
                  <a:lnTo>
                    <a:pt x="774" y="18478"/>
                  </a:lnTo>
                  <a:lnTo>
                    <a:pt x="774" y="17716"/>
                  </a:lnTo>
                  <a:lnTo>
                    <a:pt x="1549" y="17716"/>
                  </a:lnTo>
                  <a:lnTo>
                    <a:pt x="2324" y="17716"/>
                  </a:lnTo>
                  <a:lnTo>
                    <a:pt x="2324" y="16941"/>
                  </a:lnTo>
                  <a:lnTo>
                    <a:pt x="1549" y="16941"/>
                  </a:lnTo>
                  <a:lnTo>
                    <a:pt x="2324" y="16941"/>
                  </a:lnTo>
                  <a:lnTo>
                    <a:pt x="2324" y="16560"/>
                  </a:lnTo>
                  <a:lnTo>
                    <a:pt x="1549" y="16560"/>
                  </a:lnTo>
                  <a:lnTo>
                    <a:pt x="774" y="16560"/>
                  </a:lnTo>
                  <a:lnTo>
                    <a:pt x="774" y="15786"/>
                  </a:lnTo>
                  <a:lnTo>
                    <a:pt x="774" y="15024"/>
                  </a:lnTo>
                  <a:lnTo>
                    <a:pt x="774" y="14249"/>
                  </a:lnTo>
                  <a:lnTo>
                    <a:pt x="774" y="13474"/>
                  </a:lnTo>
                  <a:lnTo>
                    <a:pt x="1549" y="13474"/>
                  </a:lnTo>
                  <a:lnTo>
                    <a:pt x="1549" y="12712"/>
                  </a:lnTo>
                  <a:lnTo>
                    <a:pt x="2324" y="12712"/>
                  </a:lnTo>
                  <a:lnTo>
                    <a:pt x="2717" y="11938"/>
                  </a:lnTo>
                  <a:lnTo>
                    <a:pt x="2717" y="11163"/>
                  </a:lnTo>
                  <a:lnTo>
                    <a:pt x="2717" y="10401"/>
                  </a:lnTo>
                  <a:lnTo>
                    <a:pt x="3492" y="10401"/>
                  </a:lnTo>
                  <a:lnTo>
                    <a:pt x="3492" y="9626"/>
                  </a:lnTo>
                  <a:lnTo>
                    <a:pt x="2717" y="9626"/>
                  </a:lnTo>
                  <a:lnTo>
                    <a:pt x="2717" y="8851"/>
                  </a:lnTo>
                  <a:lnTo>
                    <a:pt x="2324" y="8851"/>
                  </a:lnTo>
                  <a:lnTo>
                    <a:pt x="1549" y="8851"/>
                  </a:lnTo>
                  <a:lnTo>
                    <a:pt x="2324" y="8851"/>
                  </a:lnTo>
                  <a:lnTo>
                    <a:pt x="2324" y="8089"/>
                  </a:lnTo>
                  <a:lnTo>
                    <a:pt x="1549" y="8089"/>
                  </a:lnTo>
                  <a:lnTo>
                    <a:pt x="1549" y="7315"/>
                  </a:lnTo>
                  <a:lnTo>
                    <a:pt x="774" y="7315"/>
                  </a:lnTo>
                  <a:lnTo>
                    <a:pt x="1549" y="6934"/>
                  </a:lnTo>
                  <a:lnTo>
                    <a:pt x="1549" y="6159"/>
                  </a:lnTo>
                  <a:lnTo>
                    <a:pt x="2324" y="6159"/>
                  </a:lnTo>
                  <a:lnTo>
                    <a:pt x="1549" y="6159"/>
                  </a:lnTo>
                  <a:lnTo>
                    <a:pt x="1549" y="5384"/>
                  </a:lnTo>
                  <a:lnTo>
                    <a:pt x="2324" y="5384"/>
                  </a:lnTo>
                  <a:lnTo>
                    <a:pt x="1549" y="5384"/>
                  </a:lnTo>
                  <a:lnTo>
                    <a:pt x="1549" y="4622"/>
                  </a:lnTo>
                  <a:lnTo>
                    <a:pt x="2324" y="4622"/>
                  </a:lnTo>
                  <a:lnTo>
                    <a:pt x="2717" y="4622"/>
                  </a:lnTo>
                  <a:lnTo>
                    <a:pt x="2717" y="3848"/>
                  </a:lnTo>
                  <a:lnTo>
                    <a:pt x="2717" y="4622"/>
                  </a:lnTo>
                  <a:lnTo>
                    <a:pt x="2717" y="3848"/>
                  </a:lnTo>
                  <a:lnTo>
                    <a:pt x="3492" y="4622"/>
                  </a:lnTo>
                  <a:lnTo>
                    <a:pt x="4267" y="4622"/>
                  </a:lnTo>
                  <a:lnTo>
                    <a:pt x="5041" y="4622"/>
                  </a:lnTo>
                  <a:lnTo>
                    <a:pt x="5041" y="5384"/>
                  </a:lnTo>
                  <a:lnTo>
                    <a:pt x="5816" y="4622"/>
                  </a:lnTo>
                  <a:lnTo>
                    <a:pt x="6591" y="4622"/>
                  </a:lnTo>
                  <a:lnTo>
                    <a:pt x="6591" y="5384"/>
                  </a:lnTo>
                  <a:lnTo>
                    <a:pt x="6591" y="4622"/>
                  </a:lnTo>
                  <a:lnTo>
                    <a:pt x="6591" y="3848"/>
                  </a:lnTo>
                  <a:lnTo>
                    <a:pt x="5816" y="3848"/>
                  </a:lnTo>
                  <a:lnTo>
                    <a:pt x="5816" y="3073"/>
                  </a:lnTo>
                  <a:lnTo>
                    <a:pt x="6591" y="3073"/>
                  </a:lnTo>
                  <a:lnTo>
                    <a:pt x="6591" y="2311"/>
                  </a:lnTo>
                  <a:lnTo>
                    <a:pt x="6591" y="3073"/>
                  </a:lnTo>
                  <a:lnTo>
                    <a:pt x="7365" y="3073"/>
                  </a:lnTo>
                  <a:lnTo>
                    <a:pt x="8140" y="1536"/>
                  </a:lnTo>
                  <a:lnTo>
                    <a:pt x="8140" y="762"/>
                  </a:lnTo>
                  <a:lnTo>
                    <a:pt x="8915" y="762"/>
                  </a:lnTo>
                  <a:lnTo>
                    <a:pt x="8140" y="762"/>
                  </a:lnTo>
                  <a:lnTo>
                    <a:pt x="8915" y="762"/>
                  </a:lnTo>
                  <a:lnTo>
                    <a:pt x="8915" y="0"/>
                  </a:lnTo>
                  <a:lnTo>
                    <a:pt x="9690" y="0"/>
                  </a:lnTo>
                  <a:lnTo>
                    <a:pt x="10464" y="762"/>
                  </a:lnTo>
                  <a:lnTo>
                    <a:pt x="11239" y="762"/>
                  </a:lnTo>
                  <a:lnTo>
                    <a:pt x="12014" y="762"/>
                  </a:lnTo>
                  <a:lnTo>
                    <a:pt x="12395" y="762"/>
                  </a:lnTo>
                  <a:lnTo>
                    <a:pt x="13169" y="762"/>
                  </a:lnTo>
                  <a:lnTo>
                    <a:pt x="13169" y="1536"/>
                  </a:lnTo>
                  <a:lnTo>
                    <a:pt x="13169" y="762"/>
                  </a:lnTo>
                  <a:lnTo>
                    <a:pt x="13944" y="0"/>
                  </a:lnTo>
                  <a:lnTo>
                    <a:pt x="15493" y="762"/>
                  </a:lnTo>
                  <a:lnTo>
                    <a:pt x="15493" y="1536"/>
                  </a:lnTo>
                  <a:lnTo>
                    <a:pt x="16268" y="1536"/>
                  </a:lnTo>
                  <a:lnTo>
                    <a:pt x="15493" y="2311"/>
                  </a:lnTo>
                  <a:lnTo>
                    <a:pt x="16268" y="2311"/>
                  </a:lnTo>
                  <a:lnTo>
                    <a:pt x="16268" y="1536"/>
                  </a:lnTo>
                  <a:lnTo>
                    <a:pt x="17043" y="2311"/>
                  </a:lnTo>
                  <a:lnTo>
                    <a:pt x="17818" y="2311"/>
                  </a:lnTo>
                  <a:lnTo>
                    <a:pt x="18592" y="2311"/>
                  </a:lnTo>
                  <a:lnTo>
                    <a:pt x="18592" y="1536"/>
                  </a:lnTo>
                  <a:lnTo>
                    <a:pt x="17818" y="1536"/>
                  </a:lnTo>
                  <a:lnTo>
                    <a:pt x="18592" y="1536"/>
                  </a:lnTo>
                  <a:lnTo>
                    <a:pt x="18592" y="2311"/>
                  </a:lnTo>
                  <a:lnTo>
                    <a:pt x="19367" y="2311"/>
                  </a:lnTo>
                  <a:lnTo>
                    <a:pt x="18592" y="2311"/>
                  </a:lnTo>
                  <a:lnTo>
                    <a:pt x="18592" y="3073"/>
                  </a:lnTo>
                  <a:lnTo>
                    <a:pt x="19367" y="3073"/>
                  </a:lnTo>
                  <a:lnTo>
                    <a:pt x="19367" y="3848"/>
                  </a:lnTo>
                  <a:lnTo>
                    <a:pt x="20142" y="3848"/>
                  </a:lnTo>
                  <a:lnTo>
                    <a:pt x="20916" y="3848"/>
                  </a:lnTo>
                  <a:lnTo>
                    <a:pt x="20142" y="3848"/>
                  </a:lnTo>
                  <a:lnTo>
                    <a:pt x="20142" y="4622"/>
                  </a:lnTo>
                  <a:lnTo>
                    <a:pt x="20916" y="3848"/>
                  </a:lnTo>
                  <a:lnTo>
                    <a:pt x="21691" y="4622"/>
                  </a:lnTo>
                  <a:lnTo>
                    <a:pt x="21691" y="3848"/>
                  </a:lnTo>
                  <a:lnTo>
                    <a:pt x="21691" y="4622"/>
                  </a:lnTo>
                  <a:lnTo>
                    <a:pt x="21691" y="5384"/>
                  </a:lnTo>
                  <a:lnTo>
                    <a:pt x="22085" y="5384"/>
                  </a:lnTo>
                  <a:lnTo>
                    <a:pt x="22085" y="4622"/>
                  </a:lnTo>
                  <a:lnTo>
                    <a:pt x="22085" y="5384"/>
                  </a:lnTo>
                  <a:lnTo>
                    <a:pt x="22859" y="5384"/>
                  </a:lnTo>
                  <a:lnTo>
                    <a:pt x="22859" y="6159"/>
                  </a:lnTo>
                  <a:lnTo>
                    <a:pt x="22859" y="6934"/>
                  </a:lnTo>
                  <a:lnTo>
                    <a:pt x="22085" y="6934"/>
                  </a:lnTo>
                  <a:lnTo>
                    <a:pt x="21691" y="7315"/>
                  </a:lnTo>
                  <a:lnTo>
                    <a:pt x="21691" y="8089"/>
                  </a:lnTo>
                  <a:lnTo>
                    <a:pt x="21691" y="8851"/>
                  </a:lnTo>
                  <a:lnTo>
                    <a:pt x="22085" y="8089"/>
                  </a:lnTo>
                  <a:lnTo>
                    <a:pt x="22859" y="8851"/>
                  </a:lnTo>
                  <a:lnTo>
                    <a:pt x="23621" y="8851"/>
                  </a:lnTo>
                  <a:lnTo>
                    <a:pt x="23621" y="8089"/>
                  </a:lnTo>
                  <a:lnTo>
                    <a:pt x="24409" y="8089"/>
                  </a:lnTo>
                  <a:lnTo>
                    <a:pt x="24409" y="8851"/>
                  </a:lnTo>
                  <a:lnTo>
                    <a:pt x="25184" y="8089"/>
                  </a:lnTo>
                  <a:lnTo>
                    <a:pt x="25958" y="8089"/>
                  </a:lnTo>
                  <a:lnTo>
                    <a:pt x="25958" y="8851"/>
                  </a:lnTo>
                  <a:lnTo>
                    <a:pt x="26733" y="8851"/>
                  </a:lnTo>
                  <a:lnTo>
                    <a:pt x="26733" y="8089"/>
                  </a:lnTo>
                  <a:lnTo>
                    <a:pt x="27508" y="8089"/>
                  </a:lnTo>
                  <a:lnTo>
                    <a:pt x="27508" y="7315"/>
                  </a:lnTo>
                  <a:lnTo>
                    <a:pt x="28282" y="8089"/>
                  </a:lnTo>
                  <a:lnTo>
                    <a:pt x="29057" y="7315"/>
                  </a:lnTo>
                  <a:lnTo>
                    <a:pt x="29832" y="7315"/>
                  </a:lnTo>
                  <a:lnTo>
                    <a:pt x="29832" y="6934"/>
                  </a:lnTo>
                  <a:lnTo>
                    <a:pt x="30606" y="7315"/>
                  </a:lnTo>
                  <a:lnTo>
                    <a:pt x="30987" y="7315"/>
                  </a:lnTo>
                  <a:lnTo>
                    <a:pt x="30987" y="6934"/>
                  </a:lnTo>
                  <a:lnTo>
                    <a:pt x="31762" y="7315"/>
                  </a:lnTo>
                  <a:lnTo>
                    <a:pt x="30987" y="7315"/>
                  </a:lnTo>
                  <a:lnTo>
                    <a:pt x="31762" y="7315"/>
                  </a:lnTo>
                  <a:lnTo>
                    <a:pt x="30987" y="8089"/>
                  </a:lnTo>
                  <a:lnTo>
                    <a:pt x="31762" y="8089"/>
                  </a:lnTo>
                  <a:lnTo>
                    <a:pt x="30987" y="8089"/>
                  </a:lnTo>
                  <a:lnTo>
                    <a:pt x="31762" y="8089"/>
                  </a:lnTo>
                  <a:lnTo>
                    <a:pt x="31762" y="8851"/>
                  </a:lnTo>
                  <a:lnTo>
                    <a:pt x="32537" y="8089"/>
                  </a:lnTo>
                  <a:lnTo>
                    <a:pt x="32537" y="8851"/>
                  </a:lnTo>
                  <a:lnTo>
                    <a:pt x="31762" y="9626"/>
                  </a:lnTo>
                  <a:lnTo>
                    <a:pt x="32537" y="9626"/>
                  </a:lnTo>
                  <a:lnTo>
                    <a:pt x="33312" y="8851"/>
                  </a:lnTo>
                  <a:lnTo>
                    <a:pt x="34086" y="8851"/>
                  </a:lnTo>
                  <a:lnTo>
                    <a:pt x="34086" y="9626"/>
                  </a:lnTo>
                  <a:lnTo>
                    <a:pt x="34861" y="9626"/>
                  </a:lnTo>
                  <a:lnTo>
                    <a:pt x="35636" y="9626"/>
                  </a:lnTo>
                  <a:lnTo>
                    <a:pt x="35636" y="8851"/>
                  </a:lnTo>
                  <a:lnTo>
                    <a:pt x="35636" y="9626"/>
                  </a:lnTo>
                  <a:lnTo>
                    <a:pt x="36410" y="8851"/>
                  </a:lnTo>
                  <a:lnTo>
                    <a:pt x="35636" y="8089"/>
                  </a:lnTo>
                  <a:lnTo>
                    <a:pt x="36410" y="8089"/>
                  </a:lnTo>
                  <a:lnTo>
                    <a:pt x="37185" y="8089"/>
                  </a:lnTo>
                  <a:lnTo>
                    <a:pt x="37185" y="7315"/>
                  </a:lnTo>
                  <a:lnTo>
                    <a:pt x="37960" y="7315"/>
                  </a:lnTo>
                  <a:lnTo>
                    <a:pt x="38734" y="6934"/>
                  </a:lnTo>
                  <a:lnTo>
                    <a:pt x="39509" y="6934"/>
                  </a:lnTo>
                  <a:lnTo>
                    <a:pt x="39509" y="7315"/>
                  </a:lnTo>
                  <a:lnTo>
                    <a:pt x="38734" y="7315"/>
                  </a:lnTo>
                  <a:lnTo>
                    <a:pt x="39509" y="8089"/>
                  </a:lnTo>
                  <a:lnTo>
                    <a:pt x="39509" y="8851"/>
                  </a:lnTo>
                  <a:lnTo>
                    <a:pt x="40284" y="8089"/>
                  </a:lnTo>
                  <a:lnTo>
                    <a:pt x="39509" y="8851"/>
                  </a:lnTo>
                  <a:lnTo>
                    <a:pt x="40284" y="8851"/>
                  </a:lnTo>
                  <a:lnTo>
                    <a:pt x="40284" y="8089"/>
                  </a:lnTo>
                  <a:lnTo>
                    <a:pt x="41452" y="8089"/>
                  </a:lnTo>
                  <a:lnTo>
                    <a:pt x="42214" y="8089"/>
                  </a:lnTo>
                  <a:lnTo>
                    <a:pt x="42214" y="8851"/>
                  </a:lnTo>
                  <a:lnTo>
                    <a:pt x="43002" y="8851"/>
                  </a:lnTo>
                  <a:lnTo>
                    <a:pt x="43764" y="8851"/>
                  </a:lnTo>
                  <a:lnTo>
                    <a:pt x="44551" y="9626"/>
                  </a:lnTo>
                  <a:lnTo>
                    <a:pt x="43764" y="10401"/>
                  </a:lnTo>
                  <a:lnTo>
                    <a:pt x="44551" y="10401"/>
                  </a:lnTo>
                  <a:lnTo>
                    <a:pt x="43764" y="10401"/>
                  </a:lnTo>
                  <a:lnTo>
                    <a:pt x="44551" y="10401"/>
                  </a:lnTo>
                  <a:lnTo>
                    <a:pt x="44551" y="11163"/>
                  </a:lnTo>
                  <a:lnTo>
                    <a:pt x="43764" y="11163"/>
                  </a:lnTo>
                  <a:lnTo>
                    <a:pt x="43764" y="11938"/>
                  </a:lnTo>
                  <a:lnTo>
                    <a:pt x="44551" y="11938"/>
                  </a:lnTo>
                  <a:lnTo>
                    <a:pt x="45313" y="11938"/>
                  </a:lnTo>
                  <a:lnTo>
                    <a:pt x="46100" y="11938"/>
                  </a:lnTo>
                  <a:lnTo>
                    <a:pt x="46100" y="11163"/>
                  </a:lnTo>
                  <a:lnTo>
                    <a:pt x="46100" y="10401"/>
                  </a:lnTo>
                  <a:lnTo>
                    <a:pt x="46100" y="9626"/>
                  </a:lnTo>
                  <a:lnTo>
                    <a:pt x="46875" y="9626"/>
                  </a:lnTo>
                  <a:lnTo>
                    <a:pt x="46875" y="10401"/>
                  </a:lnTo>
                  <a:lnTo>
                    <a:pt x="47637" y="10401"/>
                  </a:lnTo>
                  <a:lnTo>
                    <a:pt x="47637" y="9626"/>
                  </a:lnTo>
                  <a:lnTo>
                    <a:pt x="46875" y="8851"/>
                  </a:lnTo>
                  <a:lnTo>
                    <a:pt x="47637" y="8851"/>
                  </a:lnTo>
                  <a:lnTo>
                    <a:pt x="47637" y="8089"/>
                  </a:lnTo>
                  <a:lnTo>
                    <a:pt x="48425" y="8089"/>
                  </a:lnTo>
                  <a:lnTo>
                    <a:pt x="48425" y="7315"/>
                  </a:lnTo>
                  <a:lnTo>
                    <a:pt x="49187" y="8089"/>
                  </a:lnTo>
                  <a:lnTo>
                    <a:pt x="49187" y="7315"/>
                  </a:lnTo>
                  <a:lnTo>
                    <a:pt x="49974" y="7315"/>
                  </a:lnTo>
                  <a:lnTo>
                    <a:pt x="50355" y="7315"/>
                  </a:lnTo>
                  <a:lnTo>
                    <a:pt x="50355" y="8089"/>
                  </a:lnTo>
                  <a:lnTo>
                    <a:pt x="50355" y="8851"/>
                  </a:lnTo>
                  <a:lnTo>
                    <a:pt x="49974" y="8851"/>
                  </a:lnTo>
                  <a:lnTo>
                    <a:pt x="49974" y="9626"/>
                  </a:lnTo>
                  <a:lnTo>
                    <a:pt x="49187" y="9626"/>
                  </a:lnTo>
                  <a:lnTo>
                    <a:pt x="49187" y="10401"/>
                  </a:lnTo>
                  <a:lnTo>
                    <a:pt x="49187" y="11163"/>
                  </a:lnTo>
                  <a:lnTo>
                    <a:pt x="48425" y="11163"/>
                  </a:lnTo>
                  <a:lnTo>
                    <a:pt x="48425" y="11938"/>
                  </a:lnTo>
                  <a:lnTo>
                    <a:pt x="47637" y="11938"/>
                  </a:lnTo>
                  <a:lnTo>
                    <a:pt x="48425" y="11938"/>
                  </a:lnTo>
                  <a:lnTo>
                    <a:pt x="49187" y="11938"/>
                  </a:lnTo>
                  <a:lnTo>
                    <a:pt x="48425" y="11938"/>
                  </a:lnTo>
                  <a:lnTo>
                    <a:pt x="48425" y="12712"/>
                  </a:lnTo>
                  <a:lnTo>
                    <a:pt x="48425" y="13474"/>
                  </a:lnTo>
                  <a:lnTo>
                    <a:pt x="48425" y="12712"/>
                  </a:lnTo>
                  <a:lnTo>
                    <a:pt x="48425" y="13474"/>
                  </a:lnTo>
                  <a:lnTo>
                    <a:pt x="48425" y="12712"/>
                  </a:lnTo>
                  <a:lnTo>
                    <a:pt x="48425" y="13474"/>
                  </a:lnTo>
                  <a:lnTo>
                    <a:pt x="48425" y="14249"/>
                  </a:lnTo>
                  <a:lnTo>
                    <a:pt x="47637" y="14249"/>
                  </a:lnTo>
                  <a:lnTo>
                    <a:pt x="47637" y="15024"/>
                  </a:lnTo>
                  <a:lnTo>
                    <a:pt x="48425" y="15024"/>
                  </a:lnTo>
                  <a:lnTo>
                    <a:pt x="48425" y="15786"/>
                  </a:lnTo>
                  <a:lnTo>
                    <a:pt x="49187" y="15786"/>
                  </a:lnTo>
                  <a:lnTo>
                    <a:pt x="49187" y="16560"/>
                  </a:lnTo>
                  <a:lnTo>
                    <a:pt x="49974" y="16560"/>
                  </a:lnTo>
                  <a:lnTo>
                    <a:pt x="49974" y="15786"/>
                  </a:lnTo>
                  <a:lnTo>
                    <a:pt x="49187" y="15786"/>
                  </a:lnTo>
                  <a:lnTo>
                    <a:pt x="49974" y="15786"/>
                  </a:lnTo>
                  <a:lnTo>
                    <a:pt x="50355" y="15786"/>
                  </a:lnTo>
                  <a:lnTo>
                    <a:pt x="50355" y="16560"/>
                  </a:lnTo>
                  <a:lnTo>
                    <a:pt x="50355" y="15786"/>
                  </a:lnTo>
                  <a:lnTo>
                    <a:pt x="50355" y="16560"/>
                  </a:lnTo>
                  <a:lnTo>
                    <a:pt x="51130" y="16560"/>
                  </a:lnTo>
                  <a:lnTo>
                    <a:pt x="51904" y="16560"/>
                  </a:lnTo>
                  <a:lnTo>
                    <a:pt x="51904" y="15786"/>
                  </a:lnTo>
                  <a:lnTo>
                    <a:pt x="51904" y="16560"/>
                  </a:lnTo>
                  <a:lnTo>
                    <a:pt x="52679" y="16560"/>
                  </a:lnTo>
                  <a:lnTo>
                    <a:pt x="51904" y="16941"/>
                  </a:lnTo>
                  <a:lnTo>
                    <a:pt x="52679" y="16941"/>
                  </a:lnTo>
                  <a:lnTo>
                    <a:pt x="52679" y="17716"/>
                  </a:lnTo>
                  <a:lnTo>
                    <a:pt x="51904" y="17716"/>
                  </a:lnTo>
                  <a:lnTo>
                    <a:pt x="52679" y="17716"/>
                  </a:lnTo>
                  <a:lnTo>
                    <a:pt x="52679" y="18478"/>
                  </a:lnTo>
                  <a:lnTo>
                    <a:pt x="51904" y="18478"/>
                  </a:lnTo>
                  <a:lnTo>
                    <a:pt x="52679" y="18478"/>
                  </a:lnTo>
                  <a:lnTo>
                    <a:pt x="52679" y="19253"/>
                  </a:lnTo>
                  <a:lnTo>
                    <a:pt x="51904" y="19253"/>
                  </a:lnTo>
                  <a:lnTo>
                    <a:pt x="52679" y="20027"/>
                  </a:lnTo>
                  <a:lnTo>
                    <a:pt x="51904" y="20027"/>
                  </a:lnTo>
                  <a:lnTo>
                    <a:pt x="51130" y="20027"/>
                  </a:lnTo>
                  <a:lnTo>
                    <a:pt x="51904" y="20027"/>
                  </a:lnTo>
                  <a:lnTo>
                    <a:pt x="51904" y="20789"/>
                  </a:lnTo>
                  <a:lnTo>
                    <a:pt x="51130" y="20789"/>
                  </a:lnTo>
                  <a:lnTo>
                    <a:pt x="51904" y="20789"/>
                  </a:lnTo>
                  <a:lnTo>
                    <a:pt x="51130" y="20789"/>
                  </a:lnTo>
                  <a:lnTo>
                    <a:pt x="51130" y="21564"/>
                  </a:lnTo>
                  <a:lnTo>
                    <a:pt x="51904" y="21564"/>
                  </a:lnTo>
                  <a:lnTo>
                    <a:pt x="52679" y="21564"/>
                  </a:lnTo>
                  <a:lnTo>
                    <a:pt x="52679" y="22339"/>
                  </a:lnTo>
                  <a:lnTo>
                    <a:pt x="53454" y="22339"/>
                  </a:lnTo>
                  <a:lnTo>
                    <a:pt x="53454" y="23101"/>
                  </a:lnTo>
                  <a:lnTo>
                    <a:pt x="54228" y="23101"/>
                  </a:lnTo>
                  <a:lnTo>
                    <a:pt x="54228" y="23876"/>
                  </a:lnTo>
                  <a:lnTo>
                    <a:pt x="54228" y="24650"/>
                  </a:lnTo>
                  <a:lnTo>
                    <a:pt x="53454" y="24650"/>
                  </a:lnTo>
                  <a:lnTo>
                    <a:pt x="53454" y="25412"/>
                  </a:lnTo>
                  <a:lnTo>
                    <a:pt x="54228" y="25412"/>
                  </a:lnTo>
                  <a:lnTo>
                    <a:pt x="54228" y="26187"/>
                  </a:lnTo>
                  <a:lnTo>
                    <a:pt x="53454" y="26568"/>
                  </a:lnTo>
                  <a:lnTo>
                    <a:pt x="52679" y="27343"/>
                  </a:lnTo>
                  <a:lnTo>
                    <a:pt x="51904" y="28117"/>
                  </a:lnTo>
                  <a:lnTo>
                    <a:pt x="51904" y="28879"/>
                  </a:lnTo>
                  <a:lnTo>
                    <a:pt x="51904" y="2965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5992985" y="2944921"/>
              <a:ext cx="61594" cy="42545"/>
            </a:xfrm>
            <a:custGeom>
              <a:avLst/>
              <a:gdLst/>
              <a:ahLst/>
              <a:cxnLst/>
              <a:rect l="l" t="t" r="r" b="b"/>
              <a:pathLst>
                <a:path w="61595" h="42544">
                  <a:moveTo>
                    <a:pt x="41135" y="41020"/>
                  </a:moveTo>
                  <a:lnTo>
                    <a:pt x="40360" y="41020"/>
                  </a:lnTo>
                  <a:lnTo>
                    <a:pt x="40360" y="42544"/>
                  </a:lnTo>
                  <a:lnTo>
                    <a:pt x="41135" y="41782"/>
                  </a:lnTo>
                  <a:lnTo>
                    <a:pt x="41135" y="41020"/>
                  </a:lnTo>
                  <a:close/>
                </a:path>
                <a:path w="61595" h="42544">
                  <a:moveTo>
                    <a:pt x="27165" y="39115"/>
                  </a:moveTo>
                  <a:lnTo>
                    <a:pt x="23279" y="39115"/>
                  </a:lnTo>
                  <a:lnTo>
                    <a:pt x="23279" y="39877"/>
                  </a:lnTo>
                  <a:lnTo>
                    <a:pt x="24841" y="39877"/>
                  </a:lnTo>
                  <a:lnTo>
                    <a:pt x="24841" y="40258"/>
                  </a:lnTo>
                  <a:lnTo>
                    <a:pt x="25615" y="40258"/>
                  </a:lnTo>
                  <a:lnTo>
                    <a:pt x="26390" y="41020"/>
                  </a:lnTo>
                  <a:lnTo>
                    <a:pt x="26390" y="39877"/>
                  </a:lnTo>
                  <a:lnTo>
                    <a:pt x="27165" y="39115"/>
                  </a:lnTo>
                  <a:close/>
                </a:path>
                <a:path w="61595" h="42544">
                  <a:moveTo>
                    <a:pt x="38811" y="40258"/>
                  </a:moveTo>
                  <a:lnTo>
                    <a:pt x="38036" y="40258"/>
                  </a:lnTo>
                  <a:lnTo>
                    <a:pt x="37261" y="41020"/>
                  </a:lnTo>
                  <a:lnTo>
                    <a:pt x="38811" y="41020"/>
                  </a:lnTo>
                  <a:lnTo>
                    <a:pt x="38811" y="40258"/>
                  </a:lnTo>
                  <a:close/>
                </a:path>
                <a:path w="61595" h="42544">
                  <a:moveTo>
                    <a:pt x="42684" y="40258"/>
                  </a:moveTo>
                  <a:lnTo>
                    <a:pt x="39585" y="40258"/>
                  </a:lnTo>
                  <a:lnTo>
                    <a:pt x="39585" y="41020"/>
                  </a:lnTo>
                  <a:lnTo>
                    <a:pt x="42684" y="41020"/>
                  </a:lnTo>
                  <a:lnTo>
                    <a:pt x="42684" y="40258"/>
                  </a:lnTo>
                  <a:close/>
                </a:path>
                <a:path w="61595" h="42544">
                  <a:moveTo>
                    <a:pt x="45021" y="39877"/>
                  </a:moveTo>
                  <a:lnTo>
                    <a:pt x="35318" y="39877"/>
                  </a:lnTo>
                  <a:lnTo>
                    <a:pt x="35318" y="40258"/>
                  </a:lnTo>
                  <a:lnTo>
                    <a:pt x="43472" y="40258"/>
                  </a:lnTo>
                  <a:lnTo>
                    <a:pt x="43472" y="41020"/>
                  </a:lnTo>
                  <a:lnTo>
                    <a:pt x="44246" y="40258"/>
                  </a:lnTo>
                  <a:lnTo>
                    <a:pt x="45021" y="39877"/>
                  </a:lnTo>
                  <a:close/>
                </a:path>
                <a:path w="61595" h="42544">
                  <a:moveTo>
                    <a:pt x="24841" y="39877"/>
                  </a:moveTo>
                  <a:lnTo>
                    <a:pt x="24066" y="39877"/>
                  </a:lnTo>
                  <a:lnTo>
                    <a:pt x="24066" y="40258"/>
                  </a:lnTo>
                  <a:lnTo>
                    <a:pt x="24841" y="40258"/>
                  </a:lnTo>
                  <a:lnTo>
                    <a:pt x="24841" y="39877"/>
                  </a:lnTo>
                  <a:close/>
                </a:path>
                <a:path w="61595" h="42544">
                  <a:moveTo>
                    <a:pt x="58216" y="36829"/>
                  </a:moveTo>
                  <a:lnTo>
                    <a:pt x="34543" y="36829"/>
                  </a:lnTo>
                  <a:lnTo>
                    <a:pt x="35318" y="37591"/>
                  </a:lnTo>
                  <a:lnTo>
                    <a:pt x="35318" y="38353"/>
                  </a:lnTo>
                  <a:lnTo>
                    <a:pt x="36093" y="39115"/>
                  </a:lnTo>
                  <a:lnTo>
                    <a:pt x="36093" y="39877"/>
                  </a:lnTo>
                  <a:lnTo>
                    <a:pt x="45796" y="39877"/>
                  </a:lnTo>
                  <a:lnTo>
                    <a:pt x="45796" y="39115"/>
                  </a:lnTo>
                  <a:lnTo>
                    <a:pt x="46177" y="39115"/>
                  </a:lnTo>
                  <a:lnTo>
                    <a:pt x="46177" y="38353"/>
                  </a:lnTo>
                  <a:lnTo>
                    <a:pt x="46964" y="38353"/>
                  </a:lnTo>
                  <a:lnTo>
                    <a:pt x="47739" y="37591"/>
                  </a:lnTo>
                  <a:lnTo>
                    <a:pt x="58216" y="37591"/>
                  </a:lnTo>
                  <a:lnTo>
                    <a:pt x="58216" y="36829"/>
                  </a:lnTo>
                  <a:close/>
                </a:path>
                <a:path w="61595" h="42544">
                  <a:moveTo>
                    <a:pt x="52387" y="39115"/>
                  </a:moveTo>
                  <a:lnTo>
                    <a:pt x="51612" y="39115"/>
                  </a:lnTo>
                  <a:lnTo>
                    <a:pt x="51612" y="39877"/>
                  </a:lnTo>
                  <a:lnTo>
                    <a:pt x="52387" y="39877"/>
                  </a:lnTo>
                  <a:lnTo>
                    <a:pt x="52387" y="39115"/>
                  </a:lnTo>
                  <a:close/>
                </a:path>
                <a:path w="61595" h="42544">
                  <a:moveTo>
                    <a:pt x="27165" y="37591"/>
                  </a:moveTo>
                  <a:lnTo>
                    <a:pt x="21729" y="37591"/>
                  </a:lnTo>
                  <a:lnTo>
                    <a:pt x="22504" y="38353"/>
                  </a:lnTo>
                  <a:lnTo>
                    <a:pt x="22504" y="39115"/>
                  </a:lnTo>
                  <a:lnTo>
                    <a:pt x="26390" y="39115"/>
                  </a:lnTo>
                  <a:lnTo>
                    <a:pt x="26390" y="38353"/>
                  </a:lnTo>
                  <a:lnTo>
                    <a:pt x="27165" y="38353"/>
                  </a:lnTo>
                  <a:lnTo>
                    <a:pt x="27165" y="37591"/>
                  </a:lnTo>
                  <a:close/>
                </a:path>
                <a:path w="61595" h="42544">
                  <a:moveTo>
                    <a:pt x="53949" y="38353"/>
                  </a:moveTo>
                  <a:lnTo>
                    <a:pt x="48513" y="38353"/>
                  </a:lnTo>
                  <a:lnTo>
                    <a:pt x="48513" y="39115"/>
                  </a:lnTo>
                  <a:lnTo>
                    <a:pt x="53949" y="39115"/>
                  </a:lnTo>
                  <a:lnTo>
                    <a:pt x="53949" y="38353"/>
                  </a:lnTo>
                  <a:close/>
                </a:path>
                <a:path w="61595" h="42544">
                  <a:moveTo>
                    <a:pt x="55498" y="38353"/>
                  </a:moveTo>
                  <a:lnTo>
                    <a:pt x="53949" y="38353"/>
                  </a:lnTo>
                  <a:lnTo>
                    <a:pt x="53949" y="39115"/>
                  </a:lnTo>
                  <a:lnTo>
                    <a:pt x="55498" y="39115"/>
                  </a:lnTo>
                  <a:lnTo>
                    <a:pt x="55498" y="38353"/>
                  </a:lnTo>
                  <a:close/>
                </a:path>
                <a:path w="61595" h="42544">
                  <a:moveTo>
                    <a:pt x="55892" y="38353"/>
                  </a:moveTo>
                  <a:lnTo>
                    <a:pt x="55498" y="38353"/>
                  </a:lnTo>
                  <a:lnTo>
                    <a:pt x="55892" y="39115"/>
                  </a:lnTo>
                  <a:lnTo>
                    <a:pt x="55892" y="38353"/>
                  </a:lnTo>
                  <a:close/>
                </a:path>
                <a:path w="61595" h="42544">
                  <a:moveTo>
                    <a:pt x="58216" y="37591"/>
                  </a:moveTo>
                  <a:lnTo>
                    <a:pt x="47739" y="37591"/>
                  </a:lnTo>
                  <a:lnTo>
                    <a:pt x="47739" y="38353"/>
                  </a:lnTo>
                  <a:lnTo>
                    <a:pt x="55892" y="38353"/>
                  </a:lnTo>
                  <a:lnTo>
                    <a:pt x="55892" y="39115"/>
                  </a:lnTo>
                  <a:lnTo>
                    <a:pt x="57442" y="39115"/>
                  </a:lnTo>
                  <a:lnTo>
                    <a:pt x="57442" y="38353"/>
                  </a:lnTo>
                  <a:lnTo>
                    <a:pt x="58216" y="37591"/>
                  </a:lnTo>
                  <a:close/>
                </a:path>
                <a:path w="61595" h="42544">
                  <a:moveTo>
                    <a:pt x="21729" y="37591"/>
                  </a:moveTo>
                  <a:lnTo>
                    <a:pt x="20954" y="37591"/>
                  </a:lnTo>
                  <a:lnTo>
                    <a:pt x="21729" y="38353"/>
                  </a:lnTo>
                  <a:lnTo>
                    <a:pt x="21729" y="37591"/>
                  </a:lnTo>
                  <a:close/>
                </a:path>
                <a:path w="61595" h="42544">
                  <a:moveTo>
                    <a:pt x="27165" y="35305"/>
                  </a:moveTo>
                  <a:lnTo>
                    <a:pt x="19405" y="35305"/>
                  </a:lnTo>
                  <a:lnTo>
                    <a:pt x="19405" y="36829"/>
                  </a:lnTo>
                  <a:lnTo>
                    <a:pt x="20180" y="36829"/>
                  </a:lnTo>
                  <a:lnTo>
                    <a:pt x="20180" y="37591"/>
                  </a:lnTo>
                  <a:lnTo>
                    <a:pt x="26390" y="37591"/>
                  </a:lnTo>
                  <a:lnTo>
                    <a:pt x="27165" y="36829"/>
                  </a:lnTo>
                  <a:lnTo>
                    <a:pt x="27165" y="35305"/>
                  </a:lnTo>
                  <a:close/>
                </a:path>
                <a:path w="61595" h="42544">
                  <a:moveTo>
                    <a:pt x="58216" y="31495"/>
                  </a:moveTo>
                  <a:lnTo>
                    <a:pt x="18630" y="31495"/>
                  </a:lnTo>
                  <a:lnTo>
                    <a:pt x="18630" y="32257"/>
                  </a:lnTo>
                  <a:lnTo>
                    <a:pt x="17856" y="32257"/>
                  </a:lnTo>
                  <a:lnTo>
                    <a:pt x="17856" y="34543"/>
                  </a:lnTo>
                  <a:lnTo>
                    <a:pt x="18630" y="34543"/>
                  </a:lnTo>
                  <a:lnTo>
                    <a:pt x="18630" y="35305"/>
                  </a:lnTo>
                  <a:lnTo>
                    <a:pt x="32207" y="35305"/>
                  </a:lnTo>
                  <a:lnTo>
                    <a:pt x="32207" y="36067"/>
                  </a:lnTo>
                  <a:lnTo>
                    <a:pt x="32981" y="36067"/>
                  </a:lnTo>
                  <a:lnTo>
                    <a:pt x="33769" y="36829"/>
                  </a:lnTo>
                  <a:lnTo>
                    <a:pt x="57442" y="36829"/>
                  </a:lnTo>
                  <a:lnTo>
                    <a:pt x="57442" y="33781"/>
                  </a:lnTo>
                  <a:lnTo>
                    <a:pt x="56667" y="33781"/>
                  </a:lnTo>
                  <a:lnTo>
                    <a:pt x="56667" y="33019"/>
                  </a:lnTo>
                  <a:lnTo>
                    <a:pt x="58216" y="33019"/>
                  </a:lnTo>
                  <a:lnTo>
                    <a:pt x="58216" y="31495"/>
                  </a:lnTo>
                  <a:close/>
                </a:path>
                <a:path w="61595" h="42544">
                  <a:moveTo>
                    <a:pt x="28333" y="35305"/>
                  </a:moveTo>
                  <a:lnTo>
                    <a:pt x="27558" y="35305"/>
                  </a:lnTo>
                  <a:lnTo>
                    <a:pt x="27558" y="36067"/>
                  </a:lnTo>
                  <a:lnTo>
                    <a:pt x="28333" y="35305"/>
                  </a:lnTo>
                  <a:close/>
                </a:path>
                <a:path w="61595" h="42544">
                  <a:moveTo>
                    <a:pt x="29108" y="35305"/>
                  </a:moveTo>
                  <a:lnTo>
                    <a:pt x="28333" y="36067"/>
                  </a:lnTo>
                  <a:lnTo>
                    <a:pt x="29108" y="36067"/>
                  </a:lnTo>
                  <a:lnTo>
                    <a:pt x="29108" y="35305"/>
                  </a:lnTo>
                  <a:close/>
                </a:path>
                <a:path w="61595" h="42544">
                  <a:moveTo>
                    <a:pt x="30657" y="35305"/>
                  </a:moveTo>
                  <a:lnTo>
                    <a:pt x="29883" y="35305"/>
                  </a:lnTo>
                  <a:lnTo>
                    <a:pt x="29883" y="36067"/>
                  </a:lnTo>
                  <a:lnTo>
                    <a:pt x="30657" y="35305"/>
                  </a:lnTo>
                  <a:close/>
                </a:path>
                <a:path w="61595" h="42544">
                  <a:moveTo>
                    <a:pt x="58991" y="28066"/>
                  </a:moveTo>
                  <a:lnTo>
                    <a:pt x="18630" y="28066"/>
                  </a:lnTo>
                  <a:lnTo>
                    <a:pt x="18630" y="30352"/>
                  </a:lnTo>
                  <a:lnTo>
                    <a:pt x="19405" y="30733"/>
                  </a:lnTo>
                  <a:lnTo>
                    <a:pt x="19405" y="31495"/>
                  </a:lnTo>
                  <a:lnTo>
                    <a:pt x="57442" y="31495"/>
                  </a:lnTo>
                  <a:lnTo>
                    <a:pt x="57442" y="30733"/>
                  </a:lnTo>
                  <a:lnTo>
                    <a:pt x="58216" y="30733"/>
                  </a:lnTo>
                  <a:lnTo>
                    <a:pt x="58216" y="30352"/>
                  </a:lnTo>
                  <a:lnTo>
                    <a:pt x="59766" y="30352"/>
                  </a:lnTo>
                  <a:lnTo>
                    <a:pt x="59766" y="29590"/>
                  </a:lnTo>
                  <a:lnTo>
                    <a:pt x="58991" y="28828"/>
                  </a:lnTo>
                  <a:lnTo>
                    <a:pt x="58991" y="28066"/>
                  </a:lnTo>
                  <a:close/>
                </a:path>
                <a:path w="61595" h="42544">
                  <a:moveTo>
                    <a:pt x="61315" y="18414"/>
                  </a:moveTo>
                  <a:lnTo>
                    <a:pt x="59766" y="19938"/>
                  </a:lnTo>
                  <a:lnTo>
                    <a:pt x="43472" y="19938"/>
                  </a:lnTo>
                  <a:lnTo>
                    <a:pt x="43472" y="20700"/>
                  </a:lnTo>
                  <a:lnTo>
                    <a:pt x="42684" y="21081"/>
                  </a:lnTo>
                  <a:lnTo>
                    <a:pt x="41909" y="21081"/>
                  </a:lnTo>
                  <a:lnTo>
                    <a:pt x="41909" y="21843"/>
                  </a:lnTo>
                  <a:lnTo>
                    <a:pt x="41135" y="21843"/>
                  </a:lnTo>
                  <a:lnTo>
                    <a:pt x="41135" y="22605"/>
                  </a:lnTo>
                  <a:lnTo>
                    <a:pt x="41909" y="23367"/>
                  </a:lnTo>
                  <a:lnTo>
                    <a:pt x="41909" y="25018"/>
                  </a:lnTo>
                  <a:lnTo>
                    <a:pt x="15138" y="25018"/>
                  </a:lnTo>
                  <a:lnTo>
                    <a:pt x="15913" y="25780"/>
                  </a:lnTo>
                  <a:lnTo>
                    <a:pt x="17462" y="25780"/>
                  </a:lnTo>
                  <a:lnTo>
                    <a:pt x="17462" y="28066"/>
                  </a:lnTo>
                  <a:lnTo>
                    <a:pt x="59766" y="28066"/>
                  </a:lnTo>
                  <a:lnTo>
                    <a:pt x="59766" y="26542"/>
                  </a:lnTo>
                  <a:lnTo>
                    <a:pt x="60540" y="26542"/>
                  </a:lnTo>
                  <a:lnTo>
                    <a:pt x="59766" y="25780"/>
                  </a:lnTo>
                  <a:lnTo>
                    <a:pt x="60540" y="25018"/>
                  </a:lnTo>
                  <a:lnTo>
                    <a:pt x="60540" y="24256"/>
                  </a:lnTo>
                  <a:lnTo>
                    <a:pt x="61315" y="24256"/>
                  </a:lnTo>
                  <a:lnTo>
                    <a:pt x="61315" y="22605"/>
                  </a:lnTo>
                  <a:lnTo>
                    <a:pt x="60540" y="22605"/>
                  </a:lnTo>
                  <a:lnTo>
                    <a:pt x="60540" y="20700"/>
                  </a:lnTo>
                  <a:lnTo>
                    <a:pt x="61315" y="20700"/>
                  </a:lnTo>
                  <a:lnTo>
                    <a:pt x="61315" y="18414"/>
                  </a:lnTo>
                  <a:close/>
                </a:path>
                <a:path w="61595" h="42544">
                  <a:moveTo>
                    <a:pt x="8140" y="26542"/>
                  </a:moveTo>
                  <a:lnTo>
                    <a:pt x="8140" y="27304"/>
                  </a:lnTo>
                  <a:lnTo>
                    <a:pt x="8928" y="27304"/>
                  </a:lnTo>
                  <a:lnTo>
                    <a:pt x="8140" y="26542"/>
                  </a:lnTo>
                  <a:close/>
                </a:path>
                <a:path w="61595" h="42544">
                  <a:moveTo>
                    <a:pt x="8928" y="25780"/>
                  </a:moveTo>
                  <a:lnTo>
                    <a:pt x="6210" y="25780"/>
                  </a:lnTo>
                  <a:lnTo>
                    <a:pt x="6984" y="26542"/>
                  </a:lnTo>
                  <a:lnTo>
                    <a:pt x="8140" y="26542"/>
                  </a:lnTo>
                  <a:lnTo>
                    <a:pt x="8928" y="27304"/>
                  </a:lnTo>
                  <a:lnTo>
                    <a:pt x="8928" y="25780"/>
                  </a:lnTo>
                  <a:close/>
                </a:path>
                <a:path w="61595" h="42544">
                  <a:moveTo>
                    <a:pt x="11252" y="25780"/>
                  </a:moveTo>
                  <a:lnTo>
                    <a:pt x="9702" y="25780"/>
                  </a:lnTo>
                  <a:lnTo>
                    <a:pt x="9702" y="27304"/>
                  </a:lnTo>
                  <a:lnTo>
                    <a:pt x="10477" y="27304"/>
                  </a:lnTo>
                  <a:lnTo>
                    <a:pt x="10477" y="26542"/>
                  </a:lnTo>
                  <a:lnTo>
                    <a:pt x="11252" y="25780"/>
                  </a:lnTo>
                  <a:close/>
                </a:path>
                <a:path w="61595" h="42544">
                  <a:moveTo>
                    <a:pt x="5435" y="25018"/>
                  </a:moveTo>
                  <a:lnTo>
                    <a:pt x="4648" y="25018"/>
                  </a:lnTo>
                  <a:lnTo>
                    <a:pt x="3873" y="25780"/>
                  </a:lnTo>
                  <a:lnTo>
                    <a:pt x="3873" y="26542"/>
                  </a:lnTo>
                  <a:lnTo>
                    <a:pt x="4648" y="26542"/>
                  </a:lnTo>
                  <a:lnTo>
                    <a:pt x="4648" y="25780"/>
                  </a:lnTo>
                  <a:lnTo>
                    <a:pt x="5435" y="25018"/>
                  </a:lnTo>
                  <a:close/>
                </a:path>
                <a:path w="61595" h="42544">
                  <a:moveTo>
                    <a:pt x="37261" y="22605"/>
                  </a:moveTo>
                  <a:lnTo>
                    <a:pt x="774" y="22605"/>
                  </a:lnTo>
                  <a:lnTo>
                    <a:pt x="774" y="25018"/>
                  </a:lnTo>
                  <a:lnTo>
                    <a:pt x="1549" y="25780"/>
                  </a:lnTo>
                  <a:lnTo>
                    <a:pt x="2324" y="25018"/>
                  </a:lnTo>
                  <a:lnTo>
                    <a:pt x="1549" y="25018"/>
                  </a:lnTo>
                  <a:lnTo>
                    <a:pt x="1549" y="24256"/>
                  </a:lnTo>
                  <a:lnTo>
                    <a:pt x="2324" y="23367"/>
                  </a:lnTo>
                  <a:lnTo>
                    <a:pt x="38036" y="23367"/>
                  </a:lnTo>
                  <a:lnTo>
                    <a:pt x="37261" y="22605"/>
                  </a:lnTo>
                  <a:close/>
                </a:path>
                <a:path w="61595" h="42544">
                  <a:moveTo>
                    <a:pt x="11252" y="23367"/>
                  </a:moveTo>
                  <a:lnTo>
                    <a:pt x="3098" y="23367"/>
                  </a:lnTo>
                  <a:lnTo>
                    <a:pt x="3098" y="24256"/>
                  </a:lnTo>
                  <a:lnTo>
                    <a:pt x="5435" y="24256"/>
                  </a:lnTo>
                  <a:lnTo>
                    <a:pt x="5435" y="25780"/>
                  </a:lnTo>
                  <a:lnTo>
                    <a:pt x="10477" y="25780"/>
                  </a:lnTo>
                  <a:lnTo>
                    <a:pt x="10477" y="25018"/>
                  </a:lnTo>
                  <a:lnTo>
                    <a:pt x="11252" y="24256"/>
                  </a:lnTo>
                  <a:lnTo>
                    <a:pt x="11252" y="23367"/>
                  </a:lnTo>
                  <a:close/>
                </a:path>
                <a:path w="61595" h="42544">
                  <a:moveTo>
                    <a:pt x="3873" y="24256"/>
                  </a:moveTo>
                  <a:lnTo>
                    <a:pt x="2324" y="24256"/>
                  </a:lnTo>
                  <a:lnTo>
                    <a:pt x="1549" y="25018"/>
                  </a:lnTo>
                  <a:lnTo>
                    <a:pt x="3098" y="25018"/>
                  </a:lnTo>
                  <a:lnTo>
                    <a:pt x="3873" y="24256"/>
                  </a:lnTo>
                  <a:close/>
                </a:path>
                <a:path w="61595" h="42544">
                  <a:moveTo>
                    <a:pt x="4648" y="24256"/>
                  </a:moveTo>
                  <a:lnTo>
                    <a:pt x="3873" y="24256"/>
                  </a:lnTo>
                  <a:lnTo>
                    <a:pt x="3873" y="25018"/>
                  </a:lnTo>
                  <a:lnTo>
                    <a:pt x="4648" y="25018"/>
                  </a:lnTo>
                  <a:lnTo>
                    <a:pt x="4648" y="24256"/>
                  </a:lnTo>
                  <a:close/>
                </a:path>
                <a:path w="61595" h="42544">
                  <a:moveTo>
                    <a:pt x="5435" y="24256"/>
                  </a:moveTo>
                  <a:lnTo>
                    <a:pt x="4648" y="24256"/>
                  </a:lnTo>
                  <a:lnTo>
                    <a:pt x="4648" y="25018"/>
                  </a:lnTo>
                  <a:lnTo>
                    <a:pt x="5435" y="24256"/>
                  </a:lnTo>
                  <a:close/>
                </a:path>
                <a:path w="61595" h="42544">
                  <a:moveTo>
                    <a:pt x="38036" y="23367"/>
                  </a:moveTo>
                  <a:lnTo>
                    <a:pt x="14363" y="23367"/>
                  </a:lnTo>
                  <a:lnTo>
                    <a:pt x="14363" y="25018"/>
                  </a:lnTo>
                  <a:lnTo>
                    <a:pt x="40360" y="25018"/>
                  </a:lnTo>
                  <a:lnTo>
                    <a:pt x="40360" y="24256"/>
                  </a:lnTo>
                  <a:lnTo>
                    <a:pt x="38036" y="24256"/>
                  </a:lnTo>
                  <a:lnTo>
                    <a:pt x="38036" y="23367"/>
                  </a:lnTo>
                  <a:close/>
                </a:path>
                <a:path w="61595" h="42544">
                  <a:moveTo>
                    <a:pt x="14363" y="23367"/>
                  </a:moveTo>
                  <a:lnTo>
                    <a:pt x="12801" y="23367"/>
                  </a:lnTo>
                  <a:lnTo>
                    <a:pt x="12801" y="24256"/>
                  </a:lnTo>
                  <a:lnTo>
                    <a:pt x="14363" y="24256"/>
                  </a:lnTo>
                  <a:lnTo>
                    <a:pt x="14363" y="23367"/>
                  </a:lnTo>
                  <a:close/>
                </a:path>
                <a:path w="61595" h="42544">
                  <a:moveTo>
                    <a:pt x="41909" y="23367"/>
                  </a:moveTo>
                  <a:lnTo>
                    <a:pt x="41135" y="23367"/>
                  </a:lnTo>
                  <a:lnTo>
                    <a:pt x="41909" y="24256"/>
                  </a:lnTo>
                  <a:lnTo>
                    <a:pt x="41909" y="23367"/>
                  </a:lnTo>
                  <a:close/>
                </a:path>
                <a:path w="61595" h="42544">
                  <a:moveTo>
                    <a:pt x="37261" y="21843"/>
                  </a:moveTo>
                  <a:lnTo>
                    <a:pt x="0" y="21843"/>
                  </a:lnTo>
                  <a:lnTo>
                    <a:pt x="0" y="22605"/>
                  </a:lnTo>
                  <a:lnTo>
                    <a:pt x="38036" y="22605"/>
                  </a:lnTo>
                  <a:lnTo>
                    <a:pt x="37261" y="21843"/>
                  </a:lnTo>
                  <a:close/>
                </a:path>
                <a:path w="61595" h="42544">
                  <a:moveTo>
                    <a:pt x="34543" y="19938"/>
                  </a:moveTo>
                  <a:lnTo>
                    <a:pt x="2324" y="19938"/>
                  </a:lnTo>
                  <a:lnTo>
                    <a:pt x="1549" y="20700"/>
                  </a:lnTo>
                  <a:lnTo>
                    <a:pt x="774" y="21081"/>
                  </a:lnTo>
                  <a:lnTo>
                    <a:pt x="774" y="21843"/>
                  </a:lnTo>
                  <a:lnTo>
                    <a:pt x="35318" y="21843"/>
                  </a:lnTo>
                  <a:lnTo>
                    <a:pt x="35318" y="21081"/>
                  </a:lnTo>
                  <a:lnTo>
                    <a:pt x="36093" y="21081"/>
                  </a:lnTo>
                  <a:lnTo>
                    <a:pt x="36093" y="20700"/>
                  </a:lnTo>
                  <a:lnTo>
                    <a:pt x="35318" y="20700"/>
                  </a:lnTo>
                  <a:lnTo>
                    <a:pt x="34543" y="19938"/>
                  </a:lnTo>
                  <a:close/>
                </a:path>
                <a:path w="61595" h="42544">
                  <a:moveTo>
                    <a:pt x="36868" y="19938"/>
                  </a:moveTo>
                  <a:lnTo>
                    <a:pt x="36093" y="19938"/>
                  </a:lnTo>
                  <a:lnTo>
                    <a:pt x="35318" y="20700"/>
                  </a:lnTo>
                  <a:lnTo>
                    <a:pt x="36093" y="20700"/>
                  </a:lnTo>
                  <a:lnTo>
                    <a:pt x="36093" y="21081"/>
                  </a:lnTo>
                  <a:lnTo>
                    <a:pt x="36868" y="21081"/>
                  </a:lnTo>
                  <a:lnTo>
                    <a:pt x="36868" y="19938"/>
                  </a:lnTo>
                  <a:close/>
                </a:path>
                <a:path w="61595" h="42544">
                  <a:moveTo>
                    <a:pt x="3873" y="15366"/>
                  </a:moveTo>
                  <a:lnTo>
                    <a:pt x="3098" y="15366"/>
                  </a:lnTo>
                  <a:lnTo>
                    <a:pt x="3873" y="16890"/>
                  </a:lnTo>
                  <a:lnTo>
                    <a:pt x="3098" y="16890"/>
                  </a:lnTo>
                  <a:lnTo>
                    <a:pt x="3098" y="17652"/>
                  </a:lnTo>
                  <a:lnTo>
                    <a:pt x="3873" y="18414"/>
                  </a:lnTo>
                  <a:lnTo>
                    <a:pt x="3873" y="19176"/>
                  </a:lnTo>
                  <a:lnTo>
                    <a:pt x="3098" y="19938"/>
                  </a:lnTo>
                  <a:lnTo>
                    <a:pt x="33769" y="19938"/>
                  </a:lnTo>
                  <a:lnTo>
                    <a:pt x="33769" y="17652"/>
                  </a:lnTo>
                  <a:lnTo>
                    <a:pt x="6210" y="17652"/>
                  </a:lnTo>
                  <a:lnTo>
                    <a:pt x="5435" y="16890"/>
                  </a:lnTo>
                  <a:lnTo>
                    <a:pt x="5435" y="16128"/>
                  </a:lnTo>
                  <a:lnTo>
                    <a:pt x="3873" y="16128"/>
                  </a:lnTo>
                  <a:lnTo>
                    <a:pt x="3873" y="15366"/>
                  </a:lnTo>
                  <a:close/>
                </a:path>
                <a:path w="61595" h="42544">
                  <a:moveTo>
                    <a:pt x="48513" y="16890"/>
                  </a:moveTo>
                  <a:lnTo>
                    <a:pt x="46964" y="16890"/>
                  </a:lnTo>
                  <a:lnTo>
                    <a:pt x="46964" y="17652"/>
                  </a:lnTo>
                  <a:lnTo>
                    <a:pt x="46177" y="18414"/>
                  </a:lnTo>
                  <a:lnTo>
                    <a:pt x="46177" y="19176"/>
                  </a:lnTo>
                  <a:lnTo>
                    <a:pt x="42684" y="19176"/>
                  </a:lnTo>
                  <a:lnTo>
                    <a:pt x="42684" y="19938"/>
                  </a:lnTo>
                  <a:lnTo>
                    <a:pt x="58991" y="19938"/>
                  </a:lnTo>
                  <a:lnTo>
                    <a:pt x="59766" y="19176"/>
                  </a:lnTo>
                  <a:lnTo>
                    <a:pt x="59766" y="18414"/>
                  </a:lnTo>
                  <a:lnTo>
                    <a:pt x="56667" y="18414"/>
                  </a:lnTo>
                  <a:lnTo>
                    <a:pt x="56667" y="17652"/>
                  </a:lnTo>
                  <a:lnTo>
                    <a:pt x="49288" y="17652"/>
                  </a:lnTo>
                  <a:lnTo>
                    <a:pt x="48513" y="16890"/>
                  </a:lnTo>
                  <a:close/>
                </a:path>
                <a:path w="61595" h="42544">
                  <a:moveTo>
                    <a:pt x="45796" y="17652"/>
                  </a:moveTo>
                  <a:lnTo>
                    <a:pt x="45021" y="18414"/>
                  </a:lnTo>
                  <a:lnTo>
                    <a:pt x="43472" y="18414"/>
                  </a:lnTo>
                  <a:lnTo>
                    <a:pt x="43472" y="19176"/>
                  </a:lnTo>
                  <a:lnTo>
                    <a:pt x="45796" y="19176"/>
                  </a:lnTo>
                  <a:lnTo>
                    <a:pt x="45796" y="17652"/>
                  </a:lnTo>
                  <a:close/>
                </a:path>
                <a:path w="61595" h="42544">
                  <a:moveTo>
                    <a:pt x="58991" y="17652"/>
                  </a:moveTo>
                  <a:lnTo>
                    <a:pt x="58991" y="18414"/>
                  </a:lnTo>
                  <a:lnTo>
                    <a:pt x="59766" y="18414"/>
                  </a:lnTo>
                  <a:lnTo>
                    <a:pt x="58991" y="17652"/>
                  </a:lnTo>
                  <a:close/>
                </a:path>
                <a:path w="61595" h="42544">
                  <a:moveTo>
                    <a:pt x="7759" y="15366"/>
                  </a:moveTo>
                  <a:lnTo>
                    <a:pt x="7759" y="16128"/>
                  </a:lnTo>
                  <a:lnTo>
                    <a:pt x="6984" y="16128"/>
                  </a:lnTo>
                  <a:lnTo>
                    <a:pt x="6984" y="17652"/>
                  </a:lnTo>
                  <a:lnTo>
                    <a:pt x="32981" y="17652"/>
                  </a:lnTo>
                  <a:lnTo>
                    <a:pt x="32981" y="16890"/>
                  </a:lnTo>
                  <a:lnTo>
                    <a:pt x="8140" y="16890"/>
                  </a:lnTo>
                  <a:lnTo>
                    <a:pt x="8140" y="16128"/>
                  </a:lnTo>
                  <a:lnTo>
                    <a:pt x="7759" y="15366"/>
                  </a:lnTo>
                  <a:close/>
                </a:path>
                <a:path w="61595" h="42544">
                  <a:moveTo>
                    <a:pt x="57442" y="13842"/>
                  </a:moveTo>
                  <a:lnTo>
                    <a:pt x="51612" y="13842"/>
                  </a:lnTo>
                  <a:lnTo>
                    <a:pt x="51612" y="15366"/>
                  </a:lnTo>
                  <a:lnTo>
                    <a:pt x="50838" y="16128"/>
                  </a:lnTo>
                  <a:lnTo>
                    <a:pt x="50838" y="16890"/>
                  </a:lnTo>
                  <a:lnTo>
                    <a:pt x="50063" y="16890"/>
                  </a:lnTo>
                  <a:lnTo>
                    <a:pt x="50063" y="17652"/>
                  </a:lnTo>
                  <a:lnTo>
                    <a:pt x="54724" y="17652"/>
                  </a:lnTo>
                  <a:lnTo>
                    <a:pt x="54724" y="16128"/>
                  </a:lnTo>
                  <a:lnTo>
                    <a:pt x="55498" y="16128"/>
                  </a:lnTo>
                  <a:lnTo>
                    <a:pt x="55892" y="15366"/>
                  </a:lnTo>
                  <a:lnTo>
                    <a:pt x="55892" y="14604"/>
                  </a:lnTo>
                  <a:lnTo>
                    <a:pt x="56667" y="14604"/>
                  </a:lnTo>
                  <a:lnTo>
                    <a:pt x="57442" y="13842"/>
                  </a:lnTo>
                  <a:close/>
                </a:path>
                <a:path w="61595" h="42544">
                  <a:moveTo>
                    <a:pt x="55498" y="16890"/>
                  </a:moveTo>
                  <a:lnTo>
                    <a:pt x="54724" y="17652"/>
                  </a:lnTo>
                  <a:lnTo>
                    <a:pt x="55892" y="17652"/>
                  </a:lnTo>
                  <a:lnTo>
                    <a:pt x="55498" y="16890"/>
                  </a:lnTo>
                  <a:close/>
                </a:path>
                <a:path w="61595" h="42544">
                  <a:moveTo>
                    <a:pt x="31432" y="11556"/>
                  </a:moveTo>
                  <a:lnTo>
                    <a:pt x="7759" y="11556"/>
                  </a:lnTo>
                  <a:lnTo>
                    <a:pt x="7759" y="14604"/>
                  </a:lnTo>
                  <a:lnTo>
                    <a:pt x="8140" y="15366"/>
                  </a:lnTo>
                  <a:lnTo>
                    <a:pt x="8140" y="16128"/>
                  </a:lnTo>
                  <a:lnTo>
                    <a:pt x="8928" y="16128"/>
                  </a:lnTo>
                  <a:lnTo>
                    <a:pt x="8928" y="16890"/>
                  </a:lnTo>
                  <a:lnTo>
                    <a:pt x="32207" y="16890"/>
                  </a:lnTo>
                  <a:lnTo>
                    <a:pt x="32207" y="15366"/>
                  </a:lnTo>
                  <a:lnTo>
                    <a:pt x="31432" y="15366"/>
                  </a:lnTo>
                  <a:lnTo>
                    <a:pt x="31432" y="13842"/>
                  </a:lnTo>
                  <a:lnTo>
                    <a:pt x="32207" y="13842"/>
                  </a:lnTo>
                  <a:lnTo>
                    <a:pt x="32207" y="13080"/>
                  </a:lnTo>
                  <a:lnTo>
                    <a:pt x="32981" y="13080"/>
                  </a:lnTo>
                  <a:lnTo>
                    <a:pt x="32981" y="12318"/>
                  </a:lnTo>
                  <a:lnTo>
                    <a:pt x="31432" y="12318"/>
                  </a:lnTo>
                  <a:lnTo>
                    <a:pt x="31432" y="11556"/>
                  </a:lnTo>
                  <a:close/>
                </a:path>
                <a:path w="61595" h="42544">
                  <a:moveTo>
                    <a:pt x="6984" y="11556"/>
                  </a:moveTo>
                  <a:lnTo>
                    <a:pt x="6210" y="12318"/>
                  </a:lnTo>
                  <a:lnTo>
                    <a:pt x="3873" y="12318"/>
                  </a:lnTo>
                  <a:lnTo>
                    <a:pt x="3873" y="13842"/>
                  </a:lnTo>
                  <a:lnTo>
                    <a:pt x="6210" y="13842"/>
                  </a:lnTo>
                  <a:lnTo>
                    <a:pt x="6210" y="13080"/>
                  </a:lnTo>
                  <a:lnTo>
                    <a:pt x="6984" y="13080"/>
                  </a:lnTo>
                  <a:lnTo>
                    <a:pt x="6984" y="11556"/>
                  </a:lnTo>
                  <a:close/>
                </a:path>
                <a:path w="61595" h="42544">
                  <a:moveTo>
                    <a:pt x="53949" y="13080"/>
                  </a:moveTo>
                  <a:lnTo>
                    <a:pt x="53174" y="13080"/>
                  </a:lnTo>
                  <a:lnTo>
                    <a:pt x="53174" y="13842"/>
                  </a:lnTo>
                  <a:lnTo>
                    <a:pt x="54724" y="13842"/>
                  </a:lnTo>
                  <a:lnTo>
                    <a:pt x="53949" y="13080"/>
                  </a:lnTo>
                  <a:close/>
                </a:path>
                <a:path w="61595" h="42544">
                  <a:moveTo>
                    <a:pt x="57442" y="12318"/>
                  </a:moveTo>
                  <a:lnTo>
                    <a:pt x="55498" y="12318"/>
                  </a:lnTo>
                  <a:lnTo>
                    <a:pt x="54724" y="13080"/>
                  </a:lnTo>
                  <a:lnTo>
                    <a:pt x="54724" y="13842"/>
                  </a:lnTo>
                  <a:lnTo>
                    <a:pt x="56667" y="13842"/>
                  </a:lnTo>
                  <a:lnTo>
                    <a:pt x="56667" y="13080"/>
                  </a:lnTo>
                  <a:lnTo>
                    <a:pt x="57442" y="13080"/>
                  </a:lnTo>
                  <a:lnTo>
                    <a:pt x="57442" y="12318"/>
                  </a:lnTo>
                  <a:close/>
                </a:path>
                <a:path w="61595" h="42544">
                  <a:moveTo>
                    <a:pt x="4648" y="11175"/>
                  </a:moveTo>
                  <a:lnTo>
                    <a:pt x="4648" y="12318"/>
                  </a:lnTo>
                  <a:lnTo>
                    <a:pt x="5435" y="12318"/>
                  </a:lnTo>
                  <a:lnTo>
                    <a:pt x="5435" y="11556"/>
                  </a:lnTo>
                  <a:lnTo>
                    <a:pt x="4648" y="11175"/>
                  </a:lnTo>
                  <a:close/>
                </a:path>
                <a:path w="61595" h="42544">
                  <a:moveTo>
                    <a:pt x="30657" y="11175"/>
                  </a:moveTo>
                  <a:lnTo>
                    <a:pt x="8928" y="11175"/>
                  </a:lnTo>
                  <a:lnTo>
                    <a:pt x="8928" y="11556"/>
                  </a:lnTo>
                  <a:lnTo>
                    <a:pt x="30657" y="11556"/>
                  </a:lnTo>
                  <a:lnTo>
                    <a:pt x="30657" y="11175"/>
                  </a:lnTo>
                  <a:close/>
                </a:path>
                <a:path w="61595" h="42544">
                  <a:moveTo>
                    <a:pt x="30657" y="8889"/>
                  </a:moveTo>
                  <a:lnTo>
                    <a:pt x="11252" y="8889"/>
                  </a:lnTo>
                  <a:lnTo>
                    <a:pt x="11252" y="11175"/>
                  </a:lnTo>
                  <a:lnTo>
                    <a:pt x="31432" y="11175"/>
                  </a:lnTo>
                  <a:lnTo>
                    <a:pt x="32207" y="10413"/>
                  </a:lnTo>
                  <a:lnTo>
                    <a:pt x="31432" y="10413"/>
                  </a:lnTo>
                  <a:lnTo>
                    <a:pt x="30657" y="9651"/>
                  </a:lnTo>
                  <a:lnTo>
                    <a:pt x="30657" y="8889"/>
                  </a:lnTo>
                  <a:close/>
                </a:path>
                <a:path w="61595" h="42544">
                  <a:moveTo>
                    <a:pt x="12801" y="8127"/>
                  </a:moveTo>
                  <a:lnTo>
                    <a:pt x="12026" y="8127"/>
                  </a:lnTo>
                  <a:lnTo>
                    <a:pt x="12026" y="8889"/>
                  </a:lnTo>
                  <a:lnTo>
                    <a:pt x="12801" y="8889"/>
                  </a:lnTo>
                  <a:lnTo>
                    <a:pt x="12801" y="8127"/>
                  </a:lnTo>
                  <a:close/>
                </a:path>
                <a:path w="61595" h="42544">
                  <a:moveTo>
                    <a:pt x="29883" y="8127"/>
                  </a:moveTo>
                  <a:lnTo>
                    <a:pt x="12801" y="8127"/>
                  </a:lnTo>
                  <a:lnTo>
                    <a:pt x="12801" y="8889"/>
                  </a:lnTo>
                  <a:lnTo>
                    <a:pt x="29883" y="8889"/>
                  </a:lnTo>
                  <a:lnTo>
                    <a:pt x="29883" y="8127"/>
                  </a:lnTo>
                  <a:close/>
                </a:path>
                <a:path w="61595" h="42544">
                  <a:moveTo>
                    <a:pt x="15913" y="4190"/>
                  </a:moveTo>
                  <a:lnTo>
                    <a:pt x="15138" y="4190"/>
                  </a:lnTo>
                  <a:lnTo>
                    <a:pt x="15138" y="5841"/>
                  </a:lnTo>
                  <a:lnTo>
                    <a:pt x="14363" y="5841"/>
                  </a:lnTo>
                  <a:lnTo>
                    <a:pt x="14363" y="6603"/>
                  </a:lnTo>
                  <a:lnTo>
                    <a:pt x="15138" y="6603"/>
                  </a:lnTo>
                  <a:lnTo>
                    <a:pt x="15138" y="7365"/>
                  </a:lnTo>
                  <a:lnTo>
                    <a:pt x="13576" y="7365"/>
                  </a:lnTo>
                  <a:lnTo>
                    <a:pt x="13576" y="8127"/>
                  </a:lnTo>
                  <a:lnTo>
                    <a:pt x="29108" y="8127"/>
                  </a:lnTo>
                  <a:lnTo>
                    <a:pt x="29108" y="5841"/>
                  </a:lnTo>
                  <a:lnTo>
                    <a:pt x="28393" y="5079"/>
                  </a:lnTo>
                  <a:lnTo>
                    <a:pt x="15913" y="5079"/>
                  </a:lnTo>
                  <a:lnTo>
                    <a:pt x="15913" y="4190"/>
                  </a:lnTo>
                  <a:close/>
                </a:path>
                <a:path w="61595" h="42544">
                  <a:moveTo>
                    <a:pt x="15138" y="5079"/>
                  </a:moveTo>
                  <a:lnTo>
                    <a:pt x="14363" y="5079"/>
                  </a:lnTo>
                  <a:lnTo>
                    <a:pt x="14363" y="5841"/>
                  </a:lnTo>
                  <a:lnTo>
                    <a:pt x="15138" y="5079"/>
                  </a:lnTo>
                  <a:close/>
                </a:path>
                <a:path w="61595" h="42544">
                  <a:moveTo>
                    <a:pt x="18630" y="3428"/>
                  </a:moveTo>
                  <a:lnTo>
                    <a:pt x="15913" y="3428"/>
                  </a:lnTo>
                  <a:lnTo>
                    <a:pt x="15913" y="5079"/>
                  </a:lnTo>
                  <a:lnTo>
                    <a:pt x="20954" y="5079"/>
                  </a:lnTo>
                  <a:lnTo>
                    <a:pt x="20954" y="4190"/>
                  </a:lnTo>
                  <a:lnTo>
                    <a:pt x="18630" y="4190"/>
                  </a:lnTo>
                  <a:lnTo>
                    <a:pt x="18630" y="3428"/>
                  </a:lnTo>
                  <a:close/>
                </a:path>
                <a:path w="61595" h="42544">
                  <a:moveTo>
                    <a:pt x="21729" y="4190"/>
                  </a:moveTo>
                  <a:lnTo>
                    <a:pt x="20954" y="4190"/>
                  </a:lnTo>
                  <a:lnTo>
                    <a:pt x="20954" y="5079"/>
                  </a:lnTo>
                  <a:lnTo>
                    <a:pt x="21729" y="4190"/>
                  </a:lnTo>
                  <a:close/>
                </a:path>
                <a:path w="61595" h="42544">
                  <a:moveTo>
                    <a:pt x="27558" y="2666"/>
                  </a:moveTo>
                  <a:lnTo>
                    <a:pt x="26390" y="2666"/>
                  </a:lnTo>
                  <a:lnTo>
                    <a:pt x="25615" y="3428"/>
                  </a:lnTo>
                  <a:lnTo>
                    <a:pt x="23279" y="3428"/>
                  </a:lnTo>
                  <a:lnTo>
                    <a:pt x="23279" y="4190"/>
                  </a:lnTo>
                  <a:lnTo>
                    <a:pt x="22504" y="5079"/>
                  </a:lnTo>
                  <a:lnTo>
                    <a:pt x="28393" y="5079"/>
                  </a:lnTo>
                  <a:lnTo>
                    <a:pt x="27558" y="4190"/>
                  </a:lnTo>
                  <a:lnTo>
                    <a:pt x="28333" y="4190"/>
                  </a:lnTo>
                  <a:lnTo>
                    <a:pt x="27558" y="3428"/>
                  </a:lnTo>
                  <a:lnTo>
                    <a:pt x="27558" y="2666"/>
                  </a:lnTo>
                  <a:close/>
                </a:path>
                <a:path w="61595" h="42544">
                  <a:moveTo>
                    <a:pt x="18630" y="2666"/>
                  </a:moveTo>
                  <a:lnTo>
                    <a:pt x="14363" y="2666"/>
                  </a:lnTo>
                  <a:lnTo>
                    <a:pt x="14363" y="3428"/>
                  </a:lnTo>
                  <a:lnTo>
                    <a:pt x="15138" y="4190"/>
                  </a:lnTo>
                  <a:lnTo>
                    <a:pt x="15138" y="3428"/>
                  </a:lnTo>
                  <a:lnTo>
                    <a:pt x="18630" y="3428"/>
                  </a:lnTo>
                  <a:lnTo>
                    <a:pt x="18630" y="2666"/>
                  </a:lnTo>
                  <a:close/>
                </a:path>
                <a:path w="61595" h="42544">
                  <a:moveTo>
                    <a:pt x="19405" y="3428"/>
                  </a:moveTo>
                  <a:lnTo>
                    <a:pt x="18630" y="3428"/>
                  </a:lnTo>
                  <a:lnTo>
                    <a:pt x="18630" y="4190"/>
                  </a:lnTo>
                  <a:lnTo>
                    <a:pt x="19405" y="3428"/>
                  </a:lnTo>
                  <a:close/>
                </a:path>
                <a:path w="61595" h="42544">
                  <a:moveTo>
                    <a:pt x="17856" y="1904"/>
                  </a:moveTo>
                  <a:lnTo>
                    <a:pt x="13576" y="1904"/>
                  </a:lnTo>
                  <a:lnTo>
                    <a:pt x="13576" y="2666"/>
                  </a:lnTo>
                  <a:lnTo>
                    <a:pt x="14363" y="3428"/>
                  </a:lnTo>
                  <a:lnTo>
                    <a:pt x="14363" y="2666"/>
                  </a:lnTo>
                  <a:lnTo>
                    <a:pt x="17856" y="2666"/>
                  </a:lnTo>
                  <a:lnTo>
                    <a:pt x="17856" y="1904"/>
                  </a:lnTo>
                  <a:close/>
                </a:path>
                <a:path w="61595" h="42544">
                  <a:moveTo>
                    <a:pt x="24841" y="2666"/>
                  </a:moveTo>
                  <a:lnTo>
                    <a:pt x="24066" y="2666"/>
                  </a:lnTo>
                  <a:lnTo>
                    <a:pt x="24066" y="3428"/>
                  </a:lnTo>
                  <a:lnTo>
                    <a:pt x="24841" y="3428"/>
                  </a:lnTo>
                  <a:lnTo>
                    <a:pt x="24841" y="2666"/>
                  </a:lnTo>
                  <a:close/>
                </a:path>
                <a:path w="61595" h="42544">
                  <a:moveTo>
                    <a:pt x="14363" y="1523"/>
                  </a:moveTo>
                  <a:lnTo>
                    <a:pt x="14363" y="1904"/>
                  </a:lnTo>
                  <a:lnTo>
                    <a:pt x="15138" y="1904"/>
                  </a:lnTo>
                  <a:lnTo>
                    <a:pt x="14363" y="1523"/>
                  </a:lnTo>
                  <a:close/>
                </a:path>
                <a:path w="61595" h="42544">
                  <a:moveTo>
                    <a:pt x="15913" y="761"/>
                  </a:moveTo>
                  <a:lnTo>
                    <a:pt x="15138" y="761"/>
                  </a:lnTo>
                  <a:lnTo>
                    <a:pt x="15138" y="1904"/>
                  </a:lnTo>
                  <a:lnTo>
                    <a:pt x="16687" y="1904"/>
                  </a:lnTo>
                  <a:lnTo>
                    <a:pt x="16687" y="1523"/>
                  </a:lnTo>
                  <a:lnTo>
                    <a:pt x="15913" y="761"/>
                  </a:lnTo>
                  <a:close/>
                </a:path>
                <a:path w="61595" h="42544">
                  <a:moveTo>
                    <a:pt x="15138" y="761"/>
                  </a:moveTo>
                  <a:lnTo>
                    <a:pt x="14363" y="761"/>
                  </a:lnTo>
                  <a:lnTo>
                    <a:pt x="14363" y="1523"/>
                  </a:lnTo>
                  <a:lnTo>
                    <a:pt x="15138" y="761"/>
                  </a:lnTo>
                  <a:close/>
                </a:path>
                <a:path w="61595" h="42544">
                  <a:moveTo>
                    <a:pt x="16687" y="0"/>
                  </a:moveTo>
                  <a:lnTo>
                    <a:pt x="15913" y="0"/>
                  </a:lnTo>
                  <a:lnTo>
                    <a:pt x="15913" y="761"/>
                  </a:lnTo>
                  <a:lnTo>
                    <a:pt x="16687" y="761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5992985" y="2944896"/>
              <a:ext cx="61594" cy="43180"/>
            </a:xfrm>
            <a:custGeom>
              <a:avLst/>
              <a:gdLst/>
              <a:ahLst/>
              <a:cxnLst/>
              <a:rect l="l" t="t" r="r" b="b"/>
              <a:pathLst>
                <a:path w="61595" h="43180">
                  <a:moveTo>
                    <a:pt x="58991" y="17640"/>
                  </a:moveTo>
                  <a:lnTo>
                    <a:pt x="59766" y="18402"/>
                  </a:lnTo>
                  <a:lnTo>
                    <a:pt x="59766" y="19177"/>
                  </a:lnTo>
                  <a:lnTo>
                    <a:pt x="58991" y="19939"/>
                  </a:lnTo>
                  <a:lnTo>
                    <a:pt x="59766" y="19939"/>
                  </a:lnTo>
                  <a:lnTo>
                    <a:pt x="60540" y="19177"/>
                  </a:lnTo>
                  <a:lnTo>
                    <a:pt x="61315" y="18402"/>
                  </a:lnTo>
                  <a:lnTo>
                    <a:pt x="60540" y="18402"/>
                  </a:lnTo>
                  <a:lnTo>
                    <a:pt x="61315" y="18402"/>
                  </a:lnTo>
                  <a:lnTo>
                    <a:pt x="61315" y="17640"/>
                  </a:lnTo>
                  <a:lnTo>
                    <a:pt x="61315" y="18402"/>
                  </a:lnTo>
                  <a:lnTo>
                    <a:pt x="61315" y="19177"/>
                  </a:lnTo>
                  <a:lnTo>
                    <a:pt x="61315" y="19939"/>
                  </a:lnTo>
                  <a:lnTo>
                    <a:pt x="61315" y="20701"/>
                  </a:lnTo>
                  <a:lnTo>
                    <a:pt x="60540" y="20701"/>
                  </a:lnTo>
                  <a:lnTo>
                    <a:pt x="60540" y="21094"/>
                  </a:lnTo>
                  <a:lnTo>
                    <a:pt x="60540" y="21856"/>
                  </a:lnTo>
                  <a:lnTo>
                    <a:pt x="60540" y="22631"/>
                  </a:lnTo>
                  <a:lnTo>
                    <a:pt x="61315" y="22631"/>
                  </a:lnTo>
                  <a:lnTo>
                    <a:pt x="61315" y="23393"/>
                  </a:lnTo>
                  <a:lnTo>
                    <a:pt x="61315" y="24168"/>
                  </a:lnTo>
                  <a:lnTo>
                    <a:pt x="60540" y="24168"/>
                  </a:lnTo>
                  <a:lnTo>
                    <a:pt x="60540" y="24930"/>
                  </a:lnTo>
                  <a:lnTo>
                    <a:pt x="59766" y="25692"/>
                  </a:lnTo>
                  <a:lnTo>
                    <a:pt x="60540" y="26466"/>
                  </a:lnTo>
                  <a:lnTo>
                    <a:pt x="59766" y="26466"/>
                  </a:lnTo>
                  <a:lnTo>
                    <a:pt x="59766" y="27228"/>
                  </a:lnTo>
                  <a:lnTo>
                    <a:pt x="58991" y="27228"/>
                  </a:lnTo>
                  <a:lnTo>
                    <a:pt x="59766" y="27228"/>
                  </a:lnTo>
                  <a:lnTo>
                    <a:pt x="58991" y="27228"/>
                  </a:lnTo>
                  <a:lnTo>
                    <a:pt x="59766" y="27228"/>
                  </a:lnTo>
                  <a:lnTo>
                    <a:pt x="59766" y="27990"/>
                  </a:lnTo>
                  <a:lnTo>
                    <a:pt x="58991" y="27990"/>
                  </a:lnTo>
                  <a:lnTo>
                    <a:pt x="58991" y="28765"/>
                  </a:lnTo>
                  <a:lnTo>
                    <a:pt x="59766" y="29527"/>
                  </a:lnTo>
                  <a:lnTo>
                    <a:pt x="59766" y="30289"/>
                  </a:lnTo>
                  <a:lnTo>
                    <a:pt x="58991" y="30289"/>
                  </a:lnTo>
                  <a:lnTo>
                    <a:pt x="58216" y="30289"/>
                  </a:lnTo>
                  <a:lnTo>
                    <a:pt x="58216" y="30683"/>
                  </a:lnTo>
                  <a:lnTo>
                    <a:pt x="57442" y="30683"/>
                  </a:lnTo>
                  <a:lnTo>
                    <a:pt x="57442" y="31445"/>
                  </a:lnTo>
                  <a:lnTo>
                    <a:pt x="57442" y="30683"/>
                  </a:lnTo>
                  <a:lnTo>
                    <a:pt x="57442" y="31445"/>
                  </a:lnTo>
                  <a:lnTo>
                    <a:pt x="58216" y="31445"/>
                  </a:lnTo>
                  <a:lnTo>
                    <a:pt x="58991" y="31445"/>
                  </a:lnTo>
                  <a:lnTo>
                    <a:pt x="58216" y="31445"/>
                  </a:lnTo>
                  <a:lnTo>
                    <a:pt x="58216" y="32219"/>
                  </a:lnTo>
                  <a:lnTo>
                    <a:pt x="58216" y="32981"/>
                  </a:lnTo>
                  <a:lnTo>
                    <a:pt x="57442" y="32981"/>
                  </a:lnTo>
                  <a:lnTo>
                    <a:pt x="56667" y="32981"/>
                  </a:lnTo>
                  <a:lnTo>
                    <a:pt x="56667" y="33743"/>
                  </a:lnTo>
                  <a:lnTo>
                    <a:pt x="57442" y="33743"/>
                  </a:lnTo>
                  <a:lnTo>
                    <a:pt x="58216" y="33743"/>
                  </a:lnTo>
                  <a:lnTo>
                    <a:pt x="57442" y="33743"/>
                  </a:lnTo>
                  <a:lnTo>
                    <a:pt x="57442" y="34518"/>
                  </a:lnTo>
                  <a:lnTo>
                    <a:pt x="57442" y="35280"/>
                  </a:lnTo>
                  <a:lnTo>
                    <a:pt x="57442" y="36055"/>
                  </a:lnTo>
                  <a:lnTo>
                    <a:pt x="57442" y="36817"/>
                  </a:lnTo>
                  <a:lnTo>
                    <a:pt x="58216" y="36817"/>
                  </a:lnTo>
                  <a:lnTo>
                    <a:pt x="58216" y="37579"/>
                  </a:lnTo>
                  <a:lnTo>
                    <a:pt x="58216" y="36817"/>
                  </a:lnTo>
                  <a:lnTo>
                    <a:pt x="58216" y="37579"/>
                  </a:lnTo>
                  <a:lnTo>
                    <a:pt x="57442" y="38354"/>
                  </a:lnTo>
                  <a:lnTo>
                    <a:pt x="57442" y="39116"/>
                  </a:lnTo>
                  <a:lnTo>
                    <a:pt x="56667" y="39116"/>
                  </a:lnTo>
                  <a:lnTo>
                    <a:pt x="55892" y="39116"/>
                  </a:lnTo>
                  <a:lnTo>
                    <a:pt x="55892" y="38354"/>
                  </a:lnTo>
                  <a:lnTo>
                    <a:pt x="55892" y="39116"/>
                  </a:lnTo>
                  <a:lnTo>
                    <a:pt x="55498" y="38354"/>
                  </a:lnTo>
                  <a:lnTo>
                    <a:pt x="55498" y="39116"/>
                  </a:lnTo>
                  <a:lnTo>
                    <a:pt x="54724" y="39116"/>
                  </a:lnTo>
                  <a:lnTo>
                    <a:pt x="55498" y="39116"/>
                  </a:lnTo>
                  <a:lnTo>
                    <a:pt x="54724" y="39116"/>
                  </a:lnTo>
                  <a:lnTo>
                    <a:pt x="53949" y="39116"/>
                  </a:lnTo>
                  <a:lnTo>
                    <a:pt x="53949" y="38354"/>
                  </a:lnTo>
                  <a:lnTo>
                    <a:pt x="53949" y="39116"/>
                  </a:lnTo>
                  <a:lnTo>
                    <a:pt x="53174" y="39116"/>
                  </a:lnTo>
                  <a:lnTo>
                    <a:pt x="53174" y="39878"/>
                  </a:lnTo>
                  <a:lnTo>
                    <a:pt x="53174" y="39116"/>
                  </a:lnTo>
                  <a:lnTo>
                    <a:pt x="52387" y="39116"/>
                  </a:lnTo>
                  <a:lnTo>
                    <a:pt x="52387" y="39878"/>
                  </a:lnTo>
                  <a:lnTo>
                    <a:pt x="51612" y="39878"/>
                  </a:lnTo>
                  <a:lnTo>
                    <a:pt x="51612" y="39116"/>
                  </a:lnTo>
                  <a:lnTo>
                    <a:pt x="51612" y="39878"/>
                  </a:lnTo>
                  <a:lnTo>
                    <a:pt x="51612" y="39116"/>
                  </a:lnTo>
                  <a:lnTo>
                    <a:pt x="50838" y="39116"/>
                  </a:lnTo>
                  <a:lnTo>
                    <a:pt x="50063" y="39116"/>
                  </a:lnTo>
                  <a:lnTo>
                    <a:pt x="49288" y="39116"/>
                  </a:lnTo>
                  <a:lnTo>
                    <a:pt x="48513" y="39116"/>
                  </a:lnTo>
                  <a:lnTo>
                    <a:pt x="48513" y="38354"/>
                  </a:lnTo>
                  <a:lnTo>
                    <a:pt x="47739" y="38354"/>
                  </a:lnTo>
                  <a:lnTo>
                    <a:pt x="47739" y="37579"/>
                  </a:lnTo>
                  <a:lnTo>
                    <a:pt x="46964" y="38354"/>
                  </a:lnTo>
                  <a:lnTo>
                    <a:pt x="46177" y="38354"/>
                  </a:lnTo>
                  <a:lnTo>
                    <a:pt x="46177" y="39116"/>
                  </a:lnTo>
                  <a:lnTo>
                    <a:pt x="45796" y="39116"/>
                  </a:lnTo>
                  <a:lnTo>
                    <a:pt x="45796" y="39878"/>
                  </a:lnTo>
                  <a:lnTo>
                    <a:pt x="45021" y="39878"/>
                  </a:lnTo>
                  <a:lnTo>
                    <a:pt x="44246" y="40271"/>
                  </a:lnTo>
                  <a:lnTo>
                    <a:pt x="43472" y="41033"/>
                  </a:lnTo>
                  <a:lnTo>
                    <a:pt x="43472" y="40271"/>
                  </a:lnTo>
                  <a:lnTo>
                    <a:pt x="42684" y="40271"/>
                  </a:lnTo>
                  <a:lnTo>
                    <a:pt x="42684" y="41033"/>
                  </a:lnTo>
                  <a:lnTo>
                    <a:pt x="42684" y="40271"/>
                  </a:lnTo>
                  <a:lnTo>
                    <a:pt x="42684" y="41033"/>
                  </a:lnTo>
                  <a:lnTo>
                    <a:pt x="41909" y="41033"/>
                  </a:lnTo>
                  <a:lnTo>
                    <a:pt x="41135" y="41033"/>
                  </a:lnTo>
                  <a:lnTo>
                    <a:pt x="41135" y="41808"/>
                  </a:lnTo>
                  <a:lnTo>
                    <a:pt x="40360" y="42570"/>
                  </a:lnTo>
                  <a:lnTo>
                    <a:pt x="40360" y="41808"/>
                  </a:lnTo>
                  <a:lnTo>
                    <a:pt x="40360" y="41033"/>
                  </a:lnTo>
                  <a:lnTo>
                    <a:pt x="39585" y="41033"/>
                  </a:lnTo>
                  <a:lnTo>
                    <a:pt x="39585" y="40271"/>
                  </a:lnTo>
                  <a:lnTo>
                    <a:pt x="38811" y="40271"/>
                  </a:lnTo>
                  <a:lnTo>
                    <a:pt x="38811" y="41033"/>
                  </a:lnTo>
                  <a:lnTo>
                    <a:pt x="38036" y="41033"/>
                  </a:lnTo>
                  <a:lnTo>
                    <a:pt x="37261" y="41033"/>
                  </a:lnTo>
                  <a:lnTo>
                    <a:pt x="38036" y="40271"/>
                  </a:lnTo>
                  <a:lnTo>
                    <a:pt x="37261" y="40271"/>
                  </a:lnTo>
                  <a:lnTo>
                    <a:pt x="36868" y="40271"/>
                  </a:lnTo>
                  <a:lnTo>
                    <a:pt x="36093" y="40271"/>
                  </a:lnTo>
                  <a:lnTo>
                    <a:pt x="35318" y="40271"/>
                  </a:lnTo>
                  <a:lnTo>
                    <a:pt x="35318" y="39878"/>
                  </a:lnTo>
                  <a:lnTo>
                    <a:pt x="36093" y="39878"/>
                  </a:lnTo>
                  <a:lnTo>
                    <a:pt x="36093" y="39116"/>
                  </a:lnTo>
                  <a:lnTo>
                    <a:pt x="35318" y="38354"/>
                  </a:lnTo>
                  <a:lnTo>
                    <a:pt x="35318" y="37579"/>
                  </a:lnTo>
                  <a:lnTo>
                    <a:pt x="34543" y="36817"/>
                  </a:lnTo>
                  <a:lnTo>
                    <a:pt x="34543" y="37579"/>
                  </a:lnTo>
                  <a:lnTo>
                    <a:pt x="34543" y="36817"/>
                  </a:lnTo>
                  <a:lnTo>
                    <a:pt x="33769" y="36817"/>
                  </a:lnTo>
                  <a:lnTo>
                    <a:pt x="32981" y="36055"/>
                  </a:lnTo>
                  <a:lnTo>
                    <a:pt x="33769" y="36055"/>
                  </a:lnTo>
                  <a:lnTo>
                    <a:pt x="32981" y="36055"/>
                  </a:lnTo>
                  <a:lnTo>
                    <a:pt x="32207" y="36055"/>
                  </a:lnTo>
                  <a:lnTo>
                    <a:pt x="32207" y="35280"/>
                  </a:lnTo>
                  <a:lnTo>
                    <a:pt x="31432" y="35280"/>
                  </a:lnTo>
                  <a:lnTo>
                    <a:pt x="30657" y="35280"/>
                  </a:lnTo>
                  <a:lnTo>
                    <a:pt x="30657" y="36055"/>
                  </a:lnTo>
                  <a:lnTo>
                    <a:pt x="30657" y="35280"/>
                  </a:lnTo>
                  <a:lnTo>
                    <a:pt x="29883" y="36055"/>
                  </a:lnTo>
                  <a:lnTo>
                    <a:pt x="29883" y="35280"/>
                  </a:lnTo>
                  <a:lnTo>
                    <a:pt x="29883" y="36055"/>
                  </a:lnTo>
                  <a:lnTo>
                    <a:pt x="29883" y="35280"/>
                  </a:lnTo>
                  <a:lnTo>
                    <a:pt x="29108" y="35280"/>
                  </a:lnTo>
                  <a:lnTo>
                    <a:pt x="29108" y="36055"/>
                  </a:lnTo>
                  <a:lnTo>
                    <a:pt x="28333" y="36055"/>
                  </a:lnTo>
                  <a:lnTo>
                    <a:pt x="29108" y="35280"/>
                  </a:lnTo>
                  <a:lnTo>
                    <a:pt x="28333" y="35280"/>
                  </a:lnTo>
                  <a:lnTo>
                    <a:pt x="27558" y="35280"/>
                  </a:lnTo>
                  <a:lnTo>
                    <a:pt x="28333" y="35280"/>
                  </a:lnTo>
                  <a:lnTo>
                    <a:pt x="27558" y="36055"/>
                  </a:lnTo>
                  <a:lnTo>
                    <a:pt x="27558" y="35280"/>
                  </a:lnTo>
                  <a:lnTo>
                    <a:pt x="27165" y="35280"/>
                  </a:lnTo>
                  <a:lnTo>
                    <a:pt x="27165" y="36055"/>
                  </a:lnTo>
                  <a:lnTo>
                    <a:pt x="27165" y="36817"/>
                  </a:lnTo>
                  <a:lnTo>
                    <a:pt x="26390" y="37579"/>
                  </a:lnTo>
                  <a:lnTo>
                    <a:pt x="27165" y="37579"/>
                  </a:lnTo>
                  <a:lnTo>
                    <a:pt x="27165" y="38354"/>
                  </a:lnTo>
                  <a:lnTo>
                    <a:pt x="26390" y="38354"/>
                  </a:lnTo>
                  <a:lnTo>
                    <a:pt x="26390" y="39116"/>
                  </a:lnTo>
                  <a:lnTo>
                    <a:pt x="27165" y="39116"/>
                  </a:lnTo>
                  <a:lnTo>
                    <a:pt x="26390" y="39878"/>
                  </a:lnTo>
                  <a:lnTo>
                    <a:pt x="26390" y="40271"/>
                  </a:lnTo>
                  <a:lnTo>
                    <a:pt x="27165" y="40271"/>
                  </a:lnTo>
                  <a:lnTo>
                    <a:pt x="26390" y="40271"/>
                  </a:lnTo>
                  <a:lnTo>
                    <a:pt x="26390" y="41033"/>
                  </a:lnTo>
                  <a:lnTo>
                    <a:pt x="25615" y="40271"/>
                  </a:lnTo>
                  <a:lnTo>
                    <a:pt x="24841" y="40271"/>
                  </a:lnTo>
                  <a:lnTo>
                    <a:pt x="24841" y="39878"/>
                  </a:lnTo>
                  <a:lnTo>
                    <a:pt x="24841" y="40271"/>
                  </a:lnTo>
                  <a:lnTo>
                    <a:pt x="24066" y="40271"/>
                  </a:lnTo>
                  <a:lnTo>
                    <a:pt x="23279" y="40271"/>
                  </a:lnTo>
                  <a:lnTo>
                    <a:pt x="23279" y="39878"/>
                  </a:lnTo>
                  <a:lnTo>
                    <a:pt x="23279" y="40271"/>
                  </a:lnTo>
                  <a:lnTo>
                    <a:pt x="24066" y="40271"/>
                  </a:lnTo>
                  <a:lnTo>
                    <a:pt x="24066" y="39878"/>
                  </a:lnTo>
                  <a:lnTo>
                    <a:pt x="23279" y="39878"/>
                  </a:lnTo>
                  <a:lnTo>
                    <a:pt x="23279" y="39116"/>
                  </a:lnTo>
                  <a:lnTo>
                    <a:pt x="22504" y="39116"/>
                  </a:lnTo>
                  <a:lnTo>
                    <a:pt x="22504" y="38354"/>
                  </a:lnTo>
                  <a:lnTo>
                    <a:pt x="21729" y="37579"/>
                  </a:lnTo>
                  <a:lnTo>
                    <a:pt x="21729" y="38354"/>
                  </a:lnTo>
                  <a:lnTo>
                    <a:pt x="20954" y="37579"/>
                  </a:lnTo>
                  <a:lnTo>
                    <a:pt x="20180" y="37579"/>
                  </a:lnTo>
                  <a:lnTo>
                    <a:pt x="20180" y="36817"/>
                  </a:lnTo>
                  <a:lnTo>
                    <a:pt x="19405" y="36817"/>
                  </a:lnTo>
                  <a:lnTo>
                    <a:pt x="19405" y="36055"/>
                  </a:lnTo>
                  <a:lnTo>
                    <a:pt x="19405" y="35280"/>
                  </a:lnTo>
                  <a:lnTo>
                    <a:pt x="19405" y="36055"/>
                  </a:lnTo>
                  <a:lnTo>
                    <a:pt x="19405" y="35280"/>
                  </a:lnTo>
                  <a:lnTo>
                    <a:pt x="18630" y="35280"/>
                  </a:lnTo>
                  <a:lnTo>
                    <a:pt x="18630" y="34518"/>
                  </a:lnTo>
                  <a:lnTo>
                    <a:pt x="17856" y="34518"/>
                  </a:lnTo>
                  <a:lnTo>
                    <a:pt x="18630" y="34518"/>
                  </a:lnTo>
                  <a:lnTo>
                    <a:pt x="17856" y="34518"/>
                  </a:lnTo>
                  <a:lnTo>
                    <a:pt x="17856" y="33743"/>
                  </a:lnTo>
                  <a:lnTo>
                    <a:pt x="17856" y="32981"/>
                  </a:lnTo>
                  <a:lnTo>
                    <a:pt x="17856" y="32219"/>
                  </a:lnTo>
                  <a:lnTo>
                    <a:pt x="18630" y="32219"/>
                  </a:lnTo>
                  <a:lnTo>
                    <a:pt x="18630" y="31445"/>
                  </a:lnTo>
                  <a:lnTo>
                    <a:pt x="19405" y="31445"/>
                  </a:lnTo>
                  <a:lnTo>
                    <a:pt x="19405" y="30683"/>
                  </a:lnTo>
                  <a:lnTo>
                    <a:pt x="18630" y="30289"/>
                  </a:lnTo>
                  <a:lnTo>
                    <a:pt x="18630" y="29527"/>
                  </a:lnTo>
                  <a:lnTo>
                    <a:pt x="19405" y="29527"/>
                  </a:lnTo>
                  <a:lnTo>
                    <a:pt x="18630" y="29527"/>
                  </a:lnTo>
                  <a:lnTo>
                    <a:pt x="18630" y="28765"/>
                  </a:lnTo>
                  <a:lnTo>
                    <a:pt x="18630" y="27990"/>
                  </a:lnTo>
                  <a:lnTo>
                    <a:pt x="17856" y="27990"/>
                  </a:lnTo>
                  <a:lnTo>
                    <a:pt x="17462" y="27990"/>
                  </a:lnTo>
                  <a:lnTo>
                    <a:pt x="17462" y="27228"/>
                  </a:lnTo>
                  <a:lnTo>
                    <a:pt x="17462" y="26466"/>
                  </a:lnTo>
                  <a:lnTo>
                    <a:pt x="17462" y="25692"/>
                  </a:lnTo>
                  <a:lnTo>
                    <a:pt x="16687" y="25692"/>
                  </a:lnTo>
                  <a:lnTo>
                    <a:pt x="15913" y="25692"/>
                  </a:lnTo>
                  <a:lnTo>
                    <a:pt x="15138" y="24930"/>
                  </a:lnTo>
                  <a:lnTo>
                    <a:pt x="14363" y="24930"/>
                  </a:lnTo>
                  <a:lnTo>
                    <a:pt x="14363" y="24168"/>
                  </a:lnTo>
                  <a:lnTo>
                    <a:pt x="14363" y="23393"/>
                  </a:lnTo>
                  <a:lnTo>
                    <a:pt x="14363" y="24168"/>
                  </a:lnTo>
                  <a:lnTo>
                    <a:pt x="13576" y="24168"/>
                  </a:lnTo>
                  <a:lnTo>
                    <a:pt x="12801" y="24168"/>
                  </a:lnTo>
                  <a:lnTo>
                    <a:pt x="12801" y="23393"/>
                  </a:lnTo>
                  <a:lnTo>
                    <a:pt x="12026" y="23393"/>
                  </a:lnTo>
                  <a:lnTo>
                    <a:pt x="12026" y="24168"/>
                  </a:lnTo>
                  <a:lnTo>
                    <a:pt x="12026" y="23393"/>
                  </a:lnTo>
                  <a:lnTo>
                    <a:pt x="11252" y="23393"/>
                  </a:lnTo>
                  <a:lnTo>
                    <a:pt x="11252" y="24168"/>
                  </a:lnTo>
                  <a:lnTo>
                    <a:pt x="10477" y="24930"/>
                  </a:lnTo>
                  <a:lnTo>
                    <a:pt x="10477" y="25692"/>
                  </a:lnTo>
                  <a:lnTo>
                    <a:pt x="11252" y="25692"/>
                  </a:lnTo>
                  <a:lnTo>
                    <a:pt x="10477" y="26466"/>
                  </a:lnTo>
                  <a:lnTo>
                    <a:pt x="10477" y="27228"/>
                  </a:lnTo>
                  <a:lnTo>
                    <a:pt x="9702" y="27228"/>
                  </a:lnTo>
                  <a:lnTo>
                    <a:pt x="9702" y="26466"/>
                  </a:lnTo>
                  <a:lnTo>
                    <a:pt x="9702" y="25692"/>
                  </a:lnTo>
                  <a:lnTo>
                    <a:pt x="8928" y="25692"/>
                  </a:lnTo>
                  <a:lnTo>
                    <a:pt x="8928" y="26466"/>
                  </a:lnTo>
                  <a:lnTo>
                    <a:pt x="8928" y="27228"/>
                  </a:lnTo>
                  <a:lnTo>
                    <a:pt x="8140" y="27228"/>
                  </a:lnTo>
                  <a:lnTo>
                    <a:pt x="8140" y="26466"/>
                  </a:lnTo>
                  <a:lnTo>
                    <a:pt x="8928" y="27228"/>
                  </a:lnTo>
                  <a:lnTo>
                    <a:pt x="8140" y="26466"/>
                  </a:lnTo>
                  <a:lnTo>
                    <a:pt x="7759" y="26466"/>
                  </a:lnTo>
                  <a:lnTo>
                    <a:pt x="6984" y="26466"/>
                  </a:lnTo>
                  <a:lnTo>
                    <a:pt x="6210" y="25692"/>
                  </a:lnTo>
                  <a:lnTo>
                    <a:pt x="5435" y="25692"/>
                  </a:lnTo>
                  <a:lnTo>
                    <a:pt x="5435" y="24930"/>
                  </a:lnTo>
                  <a:lnTo>
                    <a:pt x="4648" y="25692"/>
                  </a:lnTo>
                  <a:lnTo>
                    <a:pt x="4648" y="26466"/>
                  </a:lnTo>
                  <a:lnTo>
                    <a:pt x="3873" y="26466"/>
                  </a:lnTo>
                  <a:lnTo>
                    <a:pt x="3873" y="25692"/>
                  </a:lnTo>
                  <a:lnTo>
                    <a:pt x="4648" y="24930"/>
                  </a:lnTo>
                  <a:lnTo>
                    <a:pt x="5435" y="24930"/>
                  </a:lnTo>
                  <a:lnTo>
                    <a:pt x="5435" y="24168"/>
                  </a:lnTo>
                  <a:lnTo>
                    <a:pt x="4648" y="24930"/>
                  </a:lnTo>
                  <a:lnTo>
                    <a:pt x="4648" y="24168"/>
                  </a:lnTo>
                  <a:lnTo>
                    <a:pt x="4648" y="24930"/>
                  </a:lnTo>
                  <a:lnTo>
                    <a:pt x="3873" y="24930"/>
                  </a:lnTo>
                  <a:lnTo>
                    <a:pt x="3873" y="24168"/>
                  </a:lnTo>
                  <a:lnTo>
                    <a:pt x="4648" y="24168"/>
                  </a:lnTo>
                  <a:lnTo>
                    <a:pt x="3873" y="24168"/>
                  </a:lnTo>
                  <a:lnTo>
                    <a:pt x="3098" y="24930"/>
                  </a:lnTo>
                  <a:lnTo>
                    <a:pt x="2324" y="24930"/>
                  </a:lnTo>
                  <a:lnTo>
                    <a:pt x="1549" y="24930"/>
                  </a:lnTo>
                  <a:lnTo>
                    <a:pt x="2324" y="24930"/>
                  </a:lnTo>
                  <a:lnTo>
                    <a:pt x="1549" y="24930"/>
                  </a:lnTo>
                  <a:lnTo>
                    <a:pt x="2324" y="24168"/>
                  </a:lnTo>
                  <a:lnTo>
                    <a:pt x="3098" y="24168"/>
                  </a:lnTo>
                  <a:lnTo>
                    <a:pt x="3098" y="23393"/>
                  </a:lnTo>
                  <a:lnTo>
                    <a:pt x="3098" y="24168"/>
                  </a:lnTo>
                  <a:lnTo>
                    <a:pt x="3098" y="23393"/>
                  </a:lnTo>
                  <a:lnTo>
                    <a:pt x="3873" y="23393"/>
                  </a:lnTo>
                  <a:lnTo>
                    <a:pt x="3098" y="23393"/>
                  </a:lnTo>
                  <a:lnTo>
                    <a:pt x="2324" y="23393"/>
                  </a:lnTo>
                  <a:lnTo>
                    <a:pt x="1549" y="24168"/>
                  </a:lnTo>
                  <a:lnTo>
                    <a:pt x="1549" y="24930"/>
                  </a:lnTo>
                  <a:lnTo>
                    <a:pt x="2324" y="24930"/>
                  </a:lnTo>
                  <a:lnTo>
                    <a:pt x="1549" y="25692"/>
                  </a:lnTo>
                  <a:lnTo>
                    <a:pt x="774" y="24930"/>
                  </a:lnTo>
                  <a:lnTo>
                    <a:pt x="774" y="24168"/>
                  </a:lnTo>
                  <a:lnTo>
                    <a:pt x="1549" y="24168"/>
                  </a:lnTo>
                  <a:lnTo>
                    <a:pt x="774" y="24168"/>
                  </a:lnTo>
                  <a:lnTo>
                    <a:pt x="774" y="23393"/>
                  </a:lnTo>
                  <a:lnTo>
                    <a:pt x="774" y="24168"/>
                  </a:lnTo>
                  <a:lnTo>
                    <a:pt x="774" y="23393"/>
                  </a:lnTo>
                  <a:lnTo>
                    <a:pt x="774" y="22631"/>
                  </a:lnTo>
                  <a:lnTo>
                    <a:pt x="0" y="22631"/>
                  </a:lnTo>
                  <a:lnTo>
                    <a:pt x="0" y="21856"/>
                  </a:lnTo>
                  <a:lnTo>
                    <a:pt x="774" y="21856"/>
                  </a:lnTo>
                  <a:lnTo>
                    <a:pt x="774" y="21094"/>
                  </a:lnTo>
                  <a:lnTo>
                    <a:pt x="1549" y="20701"/>
                  </a:lnTo>
                  <a:lnTo>
                    <a:pt x="2324" y="19939"/>
                  </a:lnTo>
                  <a:lnTo>
                    <a:pt x="3098" y="19939"/>
                  </a:lnTo>
                  <a:lnTo>
                    <a:pt x="3873" y="19177"/>
                  </a:lnTo>
                  <a:lnTo>
                    <a:pt x="3873" y="18402"/>
                  </a:lnTo>
                  <a:lnTo>
                    <a:pt x="3098" y="17640"/>
                  </a:lnTo>
                  <a:lnTo>
                    <a:pt x="3098" y="16878"/>
                  </a:lnTo>
                  <a:lnTo>
                    <a:pt x="3873" y="16878"/>
                  </a:lnTo>
                  <a:lnTo>
                    <a:pt x="3098" y="15341"/>
                  </a:lnTo>
                  <a:lnTo>
                    <a:pt x="3873" y="15341"/>
                  </a:lnTo>
                  <a:lnTo>
                    <a:pt x="4648" y="15341"/>
                  </a:lnTo>
                  <a:lnTo>
                    <a:pt x="3873" y="15341"/>
                  </a:lnTo>
                  <a:lnTo>
                    <a:pt x="3873" y="16103"/>
                  </a:lnTo>
                  <a:lnTo>
                    <a:pt x="4648" y="16103"/>
                  </a:lnTo>
                  <a:lnTo>
                    <a:pt x="5435" y="16103"/>
                  </a:lnTo>
                  <a:lnTo>
                    <a:pt x="6210" y="16103"/>
                  </a:lnTo>
                  <a:lnTo>
                    <a:pt x="5435" y="16103"/>
                  </a:lnTo>
                  <a:lnTo>
                    <a:pt x="5435" y="16878"/>
                  </a:lnTo>
                  <a:lnTo>
                    <a:pt x="6210" y="17640"/>
                  </a:lnTo>
                  <a:lnTo>
                    <a:pt x="6984" y="17640"/>
                  </a:lnTo>
                  <a:lnTo>
                    <a:pt x="6984" y="16878"/>
                  </a:lnTo>
                  <a:lnTo>
                    <a:pt x="6984" y="16103"/>
                  </a:lnTo>
                  <a:lnTo>
                    <a:pt x="7759" y="16103"/>
                  </a:lnTo>
                  <a:lnTo>
                    <a:pt x="7759" y="15341"/>
                  </a:lnTo>
                  <a:lnTo>
                    <a:pt x="8140" y="16103"/>
                  </a:lnTo>
                  <a:lnTo>
                    <a:pt x="8140" y="16878"/>
                  </a:lnTo>
                  <a:lnTo>
                    <a:pt x="8928" y="16878"/>
                  </a:lnTo>
                  <a:lnTo>
                    <a:pt x="8140" y="16878"/>
                  </a:lnTo>
                  <a:lnTo>
                    <a:pt x="8928" y="16878"/>
                  </a:lnTo>
                  <a:lnTo>
                    <a:pt x="8928" y="16103"/>
                  </a:lnTo>
                  <a:lnTo>
                    <a:pt x="8140" y="16103"/>
                  </a:lnTo>
                  <a:lnTo>
                    <a:pt x="8140" y="15341"/>
                  </a:lnTo>
                  <a:lnTo>
                    <a:pt x="7759" y="14579"/>
                  </a:lnTo>
                  <a:lnTo>
                    <a:pt x="7759" y="13804"/>
                  </a:lnTo>
                  <a:lnTo>
                    <a:pt x="7759" y="13042"/>
                  </a:lnTo>
                  <a:lnTo>
                    <a:pt x="7759" y="12268"/>
                  </a:lnTo>
                  <a:lnTo>
                    <a:pt x="6984" y="12268"/>
                  </a:lnTo>
                  <a:lnTo>
                    <a:pt x="6984" y="13042"/>
                  </a:lnTo>
                  <a:lnTo>
                    <a:pt x="6210" y="13042"/>
                  </a:lnTo>
                  <a:lnTo>
                    <a:pt x="6210" y="13804"/>
                  </a:lnTo>
                  <a:lnTo>
                    <a:pt x="5435" y="13804"/>
                  </a:lnTo>
                  <a:lnTo>
                    <a:pt x="5435" y="14579"/>
                  </a:lnTo>
                  <a:lnTo>
                    <a:pt x="5435" y="13804"/>
                  </a:lnTo>
                  <a:lnTo>
                    <a:pt x="4648" y="13804"/>
                  </a:lnTo>
                  <a:lnTo>
                    <a:pt x="4648" y="14579"/>
                  </a:lnTo>
                  <a:lnTo>
                    <a:pt x="4648" y="13804"/>
                  </a:lnTo>
                  <a:lnTo>
                    <a:pt x="3873" y="13804"/>
                  </a:lnTo>
                  <a:lnTo>
                    <a:pt x="3873" y="13042"/>
                  </a:lnTo>
                  <a:lnTo>
                    <a:pt x="4648" y="13042"/>
                  </a:lnTo>
                  <a:lnTo>
                    <a:pt x="3873" y="13042"/>
                  </a:lnTo>
                  <a:lnTo>
                    <a:pt x="4648" y="13042"/>
                  </a:lnTo>
                  <a:lnTo>
                    <a:pt x="3873" y="13042"/>
                  </a:lnTo>
                  <a:lnTo>
                    <a:pt x="3873" y="12268"/>
                  </a:lnTo>
                  <a:lnTo>
                    <a:pt x="4648" y="12268"/>
                  </a:lnTo>
                  <a:lnTo>
                    <a:pt x="4648" y="11506"/>
                  </a:lnTo>
                  <a:lnTo>
                    <a:pt x="4648" y="11125"/>
                  </a:lnTo>
                  <a:lnTo>
                    <a:pt x="5435" y="11506"/>
                  </a:lnTo>
                  <a:lnTo>
                    <a:pt x="5435" y="12268"/>
                  </a:lnTo>
                  <a:lnTo>
                    <a:pt x="6210" y="12268"/>
                  </a:lnTo>
                  <a:lnTo>
                    <a:pt x="6984" y="11506"/>
                  </a:lnTo>
                  <a:lnTo>
                    <a:pt x="6984" y="12268"/>
                  </a:lnTo>
                  <a:lnTo>
                    <a:pt x="7759" y="12268"/>
                  </a:lnTo>
                  <a:lnTo>
                    <a:pt x="7759" y="11506"/>
                  </a:lnTo>
                  <a:lnTo>
                    <a:pt x="8140" y="11506"/>
                  </a:lnTo>
                  <a:lnTo>
                    <a:pt x="8928" y="11506"/>
                  </a:lnTo>
                  <a:lnTo>
                    <a:pt x="8928" y="11125"/>
                  </a:lnTo>
                  <a:lnTo>
                    <a:pt x="9702" y="11125"/>
                  </a:lnTo>
                  <a:lnTo>
                    <a:pt x="10477" y="11125"/>
                  </a:lnTo>
                  <a:lnTo>
                    <a:pt x="11252" y="11125"/>
                  </a:lnTo>
                  <a:lnTo>
                    <a:pt x="11252" y="10350"/>
                  </a:lnTo>
                  <a:lnTo>
                    <a:pt x="11252" y="9588"/>
                  </a:lnTo>
                  <a:lnTo>
                    <a:pt x="12026" y="9588"/>
                  </a:lnTo>
                  <a:lnTo>
                    <a:pt x="11252" y="9588"/>
                  </a:lnTo>
                  <a:lnTo>
                    <a:pt x="11252" y="8826"/>
                  </a:lnTo>
                  <a:lnTo>
                    <a:pt x="12026" y="8826"/>
                  </a:lnTo>
                  <a:lnTo>
                    <a:pt x="12026" y="8051"/>
                  </a:lnTo>
                  <a:lnTo>
                    <a:pt x="12801" y="8051"/>
                  </a:lnTo>
                  <a:lnTo>
                    <a:pt x="12801" y="8826"/>
                  </a:lnTo>
                  <a:lnTo>
                    <a:pt x="12801" y="8051"/>
                  </a:lnTo>
                  <a:lnTo>
                    <a:pt x="13576" y="8051"/>
                  </a:lnTo>
                  <a:lnTo>
                    <a:pt x="13576" y="7289"/>
                  </a:lnTo>
                  <a:lnTo>
                    <a:pt x="14363" y="7289"/>
                  </a:lnTo>
                  <a:lnTo>
                    <a:pt x="14363" y="6515"/>
                  </a:lnTo>
                  <a:lnTo>
                    <a:pt x="14363" y="7289"/>
                  </a:lnTo>
                  <a:lnTo>
                    <a:pt x="15138" y="7289"/>
                  </a:lnTo>
                  <a:lnTo>
                    <a:pt x="15138" y="6515"/>
                  </a:lnTo>
                  <a:lnTo>
                    <a:pt x="14363" y="6515"/>
                  </a:lnTo>
                  <a:lnTo>
                    <a:pt x="14363" y="5753"/>
                  </a:lnTo>
                  <a:lnTo>
                    <a:pt x="15138" y="5753"/>
                  </a:lnTo>
                  <a:lnTo>
                    <a:pt x="15138" y="4991"/>
                  </a:lnTo>
                  <a:lnTo>
                    <a:pt x="14363" y="5753"/>
                  </a:lnTo>
                  <a:lnTo>
                    <a:pt x="14363" y="4991"/>
                  </a:lnTo>
                  <a:lnTo>
                    <a:pt x="15138" y="4991"/>
                  </a:lnTo>
                  <a:lnTo>
                    <a:pt x="15138" y="4216"/>
                  </a:lnTo>
                  <a:lnTo>
                    <a:pt x="15913" y="4216"/>
                  </a:lnTo>
                  <a:lnTo>
                    <a:pt x="15913" y="4991"/>
                  </a:lnTo>
                  <a:lnTo>
                    <a:pt x="15913" y="4216"/>
                  </a:lnTo>
                  <a:lnTo>
                    <a:pt x="15913" y="3454"/>
                  </a:lnTo>
                  <a:lnTo>
                    <a:pt x="15138" y="3454"/>
                  </a:lnTo>
                  <a:lnTo>
                    <a:pt x="15138" y="4216"/>
                  </a:lnTo>
                  <a:lnTo>
                    <a:pt x="14363" y="3454"/>
                  </a:lnTo>
                  <a:lnTo>
                    <a:pt x="14363" y="2679"/>
                  </a:lnTo>
                  <a:lnTo>
                    <a:pt x="14363" y="3454"/>
                  </a:lnTo>
                  <a:lnTo>
                    <a:pt x="13576" y="2679"/>
                  </a:lnTo>
                  <a:lnTo>
                    <a:pt x="13576" y="1917"/>
                  </a:lnTo>
                  <a:lnTo>
                    <a:pt x="13576" y="2679"/>
                  </a:lnTo>
                  <a:lnTo>
                    <a:pt x="13576" y="1917"/>
                  </a:lnTo>
                  <a:lnTo>
                    <a:pt x="14363" y="1917"/>
                  </a:lnTo>
                  <a:lnTo>
                    <a:pt x="14363" y="1536"/>
                  </a:lnTo>
                  <a:lnTo>
                    <a:pt x="13576" y="1536"/>
                  </a:lnTo>
                  <a:lnTo>
                    <a:pt x="14363" y="1536"/>
                  </a:lnTo>
                  <a:lnTo>
                    <a:pt x="14363" y="762"/>
                  </a:lnTo>
                  <a:lnTo>
                    <a:pt x="15138" y="762"/>
                  </a:lnTo>
                  <a:lnTo>
                    <a:pt x="14363" y="1536"/>
                  </a:lnTo>
                  <a:lnTo>
                    <a:pt x="15138" y="1917"/>
                  </a:lnTo>
                  <a:lnTo>
                    <a:pt x="15138" y="1536"/>
                  </a:lnTo>
                  <a:lnTo>
                    <a:pt x="15138" y="762"/>
                  </a:lnTo>
                  <a:lnTo>
                    <a:pt x="15913" y="762"/>
                  </a:lnTo>
                  <a:lnTo>
                    <a:pt x="15913" y="0"/>
                  </a:lnTo>
                  <a:lnTo>
                    <a:pt x="16687" y="0"/>
                  </a:lnTo>
                  <a:lnTo>
                    <a:pt x="16687" y="762"/>
                  </a:lnTo>
                  <a:lnTo>
                    <a:pt x="15913" y="762"/>
                  </a:lnTo>
                  <a:lnTo>
                    <a:pt x="16687" y="1536"/>
                  </a:lnTo>
                  <a:lnTo>
                    <a:pt x="16687" y="1917"/>
                  </a:lnTo>
                  <a:lnTo>
                    <a:pt x="17462" y="1917"/>
                  </a:lnTo>
                  <a:lnTo>
                    <a:pt x="17856" y="1917"/>
                  </a:lnTo>
                  <a:lnTo>
                    <a:pt x="18630" y="1917"/>
                  </a:lnTo>
                  <a:lnTo>
                    <a:pt x="17856" y="1917"/>
                  </a:lnTo>
                  <a:lnTo>
                    <a:pt x="17856" y="2679"/>
                  </a:lnTo>
                  <a:lnTo>
                    <a:pt x="18630" y="2679"/>
                  </a:lnTo>
                  <a:lnTo>
                    <a:pt x="18630" y="3454"/>
                  </a:lnTo>
                  <a:lnTo>
                    <a:pt x="17856" y="3454"/>
                  </a:lnTo>
                  <a:lnTo>
                    <a:pt x="18630" y="3454"/>
                  </a:lnTo>
                  <a:lnTo>
                    <a:pt x="18630" y="4216"/>
                  </a:lnTo>
                  <a:lnTo>
                    <a:pt x="18630" y="3454"/>
                  </a:lnTo>
                  <a:lnTo>
                    <a:pt x="19405" y="3454"/>
                  </a:lnTo>
                  <a:lnTo>
                    <a:pt x="18630" y="4216"/>
                  </a:lnTo>
                  <a:lnTo>
                    <a:pt x="19405" y="4216"/>
                  </a:lnTo>
                  <a:lnTo>
                    <a:pt x="20180" y="4216"/>
                  </a:lnTo>
                  <a:lnTo>
                    <a:pt x="20954" y="4216"/>
                  </a:lnTo>
                  <a:lnTo>
                    <a:pt x="20954" y="4991"/>
                  </a:lnTo>
                  <a:lnTo>
                    <a:pt x="20954" y="4216"/>
                  </a:lnTo>
                  <a:lnTo>
                    <a:pt x="21729" y="4216"/>
                  </a:lnTo>
                  <a:lnTo>
                    <a:pt x="20954" y="4991"/>
                  </a:lnTo>
                  <a:lnTo>
                    <a:pt x="21729" y="4991"/>
                  </a:lnTo>
                  <a:lnTo>
                    <a:pt x="22504" y="4991"/>
                  </a:lnTo>
                  <a:lnTo>
                    <a:pt x="23279" y="4216"/>
                  </a:lnTo>
                  <a:lnTo>
                    <a:pt x="23279" y="3454"/>
                  </a:lnTo>
                  <a:lnTo>
                    <a:pt x="24066" y="3454"/>
                  </a:lnTo>
                  <a:lnTo>
                    <a:pt x="24066" y="2679"/>
                  </a:lnTo>
                  <a:lnTo>
                    <a:pt x="24841" y="2679"/>
                  </a:lnTo>
                  <a:lnTo>
                    <a:pt x="24841" y="3454"/>
                  </a:lnTo>
                  <a:lnTo>
                    <a:pt x="25615" y="3454"/>
                  </a:lnTo>
                  <a:lnTo>
                    <a:pt x="25615" y="2679"/>
                  </a:lnTo>
                  <a:lnTo>
                    <a:pt x="25615" y="3454"/>
                  </a:lnTo>
                  <a:lnTo>
                    <a:pt x="26390" y="2679"/>
                  </a:lnTo>
                  <a:lnTo>
                    <a:pt x="27165" y="2679"/>
                  </a:lnTo>
                  <a:lnTo>
                    <a:pt x="27558" y="2679"/>
                  </a:lnTo>
                  <a:lnTo>
                    <a:pt x="27558" y="3454"/>
                  </a:lnTo>
                  <a:lnTo>
                    <a:pt x="28333" y="4216"/>
                  </a:lnTo>
                  <a:lnTo>
                    <a:pt x="27558" y="4216"/>
                  </a:lnTo>
                  <a:lnTo>
                    <a:pt x="28333" y="4991"/>
                  </a:lnTo>
                  <a:lnTo>
                    <a:pt x="29108" y="5753"/>
                  </a:lnTo>
                  <a:lnTo>
                    <a:pt x="29108" y="6515"/>
                  </a:lnTo>
                  <a:lnTo>
                    <a:pt x="29108" y="7289"/>
                  </a:lnTo>
                  <a:lnTo>
                    <a:pt x="29108" y="8051"/>
                  </a:lnTo>
                  <a:lnTo>
                    <a:pt x="29883" y="8051"/>
                  </a:lnTo>
                  <a:lnTo>
                    <a:pt x="29883" y="8826"/>
                  </a:lnTo>
                  <a:lnTo>
                    <a:pt x="30657" y="8826"/>
                  </a:lnTo>
                  <a:lnTo>
                    <a:pt x="30657" y="9588"/>
                  </a:lnTo>
                  <a:lnTo>
                    <a:pt x="31432" y="10350"/>
                  </a:lnTo>
                  <a:lnTo>
                    <a:pt x="31432" y="9588"/>
                  </a:lnTo>
                  <a:lnTo>
                    <a:pt x="31432" y="10350"/>
                  </a:lnTo>
                  <a:lnTo>
                    <a:pt x="32207" y="10350"/>
                  </a:lnTo>
                  <a:lnTo>
                    <a:pt x="31432" y="11125"/>
                  </a:lnTo>
                  <a:lnTo>
                    <a:pt x="30657" y="11125"/>
                  </a:lnTo>
                  <a:lnTo>
                    <a:pt x="30657" y="11506"/>
                  </a:lnTo>
                  <a:lnTo>
                    <a:pt x="31432" y="11506"/>
                  </a:lnTo>
                  <a:lnTo>
                    <a:pt x="31432" y="12268"/>
                  </a:lnTo>
                  <a:lnTo>
                    <a:pt x="32207" y="12268"/>
                  </a:lnTo>
                  <a:lnTo>
                    <a:pt x="32981" y="12268"/>
                  </a:lnTo>
                  <a:lnTo>
                    <a:pt x="32981" y="13042"/>
                  </a:lnTo>
                  <a:lnTo>
                    <a:pt x="32207" y="13042"/>
                  </a:lnTo>
                  <a:lnTo>
                    <a:pt x="32207" y="13804"/>
                  </a:lnTo>
                  <a:lnTo>
                    <a:pt x="31432" y="13804"/>
                  </a:lnTo>
                  <a:lnTo>
                    <a:pt x="31432" y="14579"/>
                  </a:lnTo>
                  <a:lnTo>
                    <a:pt x="31432" y="15341"/>
                  </a:lnTo>
                  <a:lnTo>
                    <a:pt x="32207" y="15341"/>
                  </a:lnTo>
                  <a:lnTo>
                    <a:pt x="32207" y="16103"/>
                  </a:lnTo>
                  <a:lnTo>
                    <a:pt x="32207" y="16878"/>
                  </a:lnTo>
                  <a:lnTo>
                    <a:pt x="32981" y="16878"/>
                  </a:lnTo>
                  <a:lnTo>
                    <a:pt x="32981" y="17640"/>
                  </a:lnTo>
                  <a:lnTo>
                    <a:pt x="33769" y="17640"/>
                  </a:lnTo>
                  <a:lnTo>
                    <a:pt x="33769" y="18402"/>
                  </a:lnTo>
                  <a:lnTo>
                    <a:pt x="33769" y="19177"/>
                  </a:lnTo>
                  <a:lnTo>
                    <a:pt x="33769" y="19939"/>
                  </a:lnTo>
                  <a:lnTo>
                    <a:pt x="34543" y="19939"/>
                  </a:lnTo>
                  <a:lnTo>
                    <a:pt x="35318" y="20701"/>
                  </a:lnTo>
                  <a:lnTo>
                    <a:pt x="36093" y="19939"/>
                  </a:lnTo>
                  <a:lnTo>
                    <a:pt x="36868" y="19939"/>
                  </a:lnTo>
                  <a:lnTo>
                    <a:pt x="36868" y="20701"/>
                  </a:lnTo>
                  <a:lnTo>
                    <a:pt x="36868" y="21094"/>
                  </a:lnTo>
                  <a:lnTo>
                    <a:pt x="36093" y="21094"/>
                  </a:lnTo>
                  <a:lnTo>
                    <a:pt x="36093" y="20701"/>
                  </a:lnTo>
                  <a:lnTo>
                    <a:pt x="36093" y="21094"/>
                  </a:lnTo>
                  <a:lnTo>
                    <a:pt x="35318" y="21094"/>
                  </a:lnTo>
                  <a:lnTo>
                    <a:pt x="35318" y="21856"/>
                  </a:lnTo>
                  <a:lnTo>
                    <a:pt x="36093" y="21856"/>
                  </a:lnTo>
                  <a:lnTo>
                    <a:pt x="36868" y="21856"/>
                  </a:lnTo>
                  <a:lnTo>
                    <a:pt x="37261" y="21856"/>
                  </a:lnTo>
                  <a:lnTo>
                    <a:pt x="38036" y="22631"/>
                  </a:lnTo>
                  <a:lnTo>
                    <a:pt x="37261" y="22631"/>
                  </a:lnTo>
                  <a:lnTo>
                    <a:pt x="38036" y="23393"/>
                  </a:lnTo>
                  <a:lnTo>
                    <a:pt x="38036" y="24168"/>
                  </a:lnTo>
                  <a:lnTo>
                    <a:pt x="38811" y="24168"/>
                  </a:lnTo>
                  <a:lnTo>
                    <a:pt x="39585" y="24168"/>
                  </a:lnTo>
                  <a:lnTo>
                    <a:pt x="40360" y="24168"/>
                  </a:lnTo>
                  <a:lnTo>
                    <a:pt x="40360" y="24930"/>
                  </a:lnTo>
                  <a:lnTo>
                    <a:pt x="41135" y="24930"/>
                  </a:lnTo>
                  <a:lnTo>
                    <a:pt x="41909" y="24930"/>
                  </a:lnTo>
                  <a:lnTo>
                    <a:pt x="41909" y="24168"/>
                  </a:lnTo>
                  <a:lnTo>
                    <a:pt x="41909" y="23393"/>
                  </a:lnTo>
                  <a:lnTo>
                    <a:pt x="41909" y="24168"/>
                  </a:lnTo>
                  <a:lnTo>
                    <a:pt x="41135" y="23393"/>
                  </a:lnTo>
                  <a:lnTo>
                    <a:pt x="41909" y="23393"/>
                  </a:lnTo>
                  <a:lnTo>
                    <a:pt x="41135" y="22631"/>
                  </a:lnTo>
                  <a:lnTo>
                    <a:pt x="41135" y="21856"/>
                  </a:lnTo>
                  <a:lnTo>
                    <a:pt x="41909" y="21856"/>
                  </a:lnTo>
                  <a:lnTo>
                    <a:pt x="41909" y="21094"/>
                  </a:lnTo>
                  <a:lnTo>
                    <a:pt x="42684" y="21094"/>
                  </a:lnTo>
                  <a:lnTo>
                    <a:pt x="43472" y="20701"/>
                  </a:lnTo>
                  <a:lnTo>
                    <a:pt x="43472" y="19939"/>
                  </a:lnTo>
                  <a:lnTo>
                    <a:pt x="42684" y="19939"/>
                  </a:lnTo>
                  <a:lnTo>
                    <a:pt x="42684" y="19177"/>
                  </a:lnTo>
                  <a:lnTo>
                    <a:pt x="43472" y="19177"/>
                  </a:lnTo>
                  <a:lnTo>
                    <a:pt x="43472" y="18402"/>
                  </a:lnTo>
                  <a:lnTo>
                    <a:pt x="44246" y="18402"/>
                  </a:lnTo>
                  <a:lnTo>
                    <a:pt x="45021" y="18402"/>
                  </a:lnTo>
                  <a:lnTo>
                    <a:pt x="45796" y="17640"/>
                  </a:lnTo>
                  <a:lnTo>
                    <a:pt x="45796" y="18402"/>
                  </a:lnTo>
                  <a:lnTo>
                    <a:pt x="45796" y="19177"/>
                  </a:lnTo>
                  <a:lnTo>
                    <a:pt x="46177" y="19177"/>
                  </a:lnTo>
                  <a:lnTo>
                    <a:pt x="46177" y="18402"/>
                  </a:lnTo>
                  <a:lnTo>
                    <a:pt x="46964" y="17640"/>
                  </a:lnTo>
                  <a:lnTo>
                    <a:pt x="46964" y="16878"/>
                  </a:lnTo>
                  <a:lnTo>
                    <a:pt x="47739" y="16878"/>
                  </a:lnTo>
                  <a:lnTo>
                    <a:pt x="48513" y="16878"/>
                  </a:lnTo>
                  <a:lnTo>
                    <a:pt x="49288" y="17640"/>
                  </a:lnTo>
                  <a:lnTo>
                    <a:pt x="50063" y="17640"/>
                  </a:lnTo>
                  <a:lnTo>
                    <a:pt x="50063" y="16878"/>
                  </a:lnTo>
                  <a:lnTo>
                    <a:pt x="50838" y="16878"/>
                  </a:lnTo>
                  <a:lnTo>
                    <a:pt x="50838" y="16103"/>
                  </a:lnTo>
                  <a:lnTo>
                    <a:pt x="51612" y="15341"/>
                  </a:lnTo>
                  <a:lnTo>
                    <a:pt x="51612" y="14579"/>
                  </a:lnTo>
                  <a:lnTo>
                    <a:pt x="51612" y="13804"/>
                  </a:lnTo>
                  <a:lnTo>
                    <a:pt x="52387" y="13804"/>
                  </a:lnTo>
                  <a:lnTo>
                    <a:pt x="53174" y="13804"/>
                  </a:lnTo>
                  <a:lnTo>
                    <a:pt x="53174" y="13042"/>
                  </a:lnTo>
                  <a:lnTo>
                    <a:pt x="53949" y="13042"/>
                  </a:lnTo>
                  <a:lnTo>
                    <a:pt x="54724" y="13804"/>
                  </a:lnTo>
                  <a:lnTo>
                    <a:pt x="54724" y="13042"/>
                  </a:lnTo>
                  <a:lnTo>
                    <a:pt x="54724" y="12268"/>
                  </a:lnTo>
                  <a:lnTo>
                    <a:pt x="54724" y="13042"/>
                  </a:lnTo>
                  <a:lnTo>
                    <a:pt x="55498" y="12268"/>
                  </a:lnTo>
                  <a:lnTo>
                    <a:pt x="55892" y="12268"/>
                  </a:lnTo>
                  <a:lnTo>
                    <a:pt x="56667" y="12268"/>
                  </a:lnTo>
                  <a:lnTo>
                    <a:pt x="57442" y="12268"/>
                  </a:lnTo>
                  <a:lnTo>
                    <a:pt x="57442" y="13042"/>
                  </a:lnTo>
                  <a:lnTo>
                    <a:pt x="56667" y="13042"/>
                  </a:lnTo>
                  <a:lnTo>
                    <a:pt x="56667" y="13804"/>
                  </a:lnTo>
                  <a:lnTo>
                    <a:pt x="57442" y="13804"/>
                  </a:lnTo>
                  <a:lnTo>
                    <a:pt x="56667" y="14579"/>
                  </a:lnTo>
                  <a:lnTo>
                    <a:pt x="55892" y="14579"/>
                  </a:lnTo>
                  <a:lnTo>
                    <a:pt x="55892" y="15341"/>
                  </a:lnTo>
                  <a:lnTo>
                    <a:pt x="55498" y="16103"/>
                  </a:lnTo>
                  <a:lnTo>
                    <a:pt x="54724" y="16103"/>
                  </a:lnTo>
                  <a:lnTo>
                    <a:pt x="54724" y="16878"/>
                  </a:lnTo>
                  <a:lnTo>
                    <a:pt x="54724" y="17640"/>
                  </a:lnTo>
                  <a:lnTo>
                    <a:pt x="55498" y="16878"/>
                  </a:lnTo>
                  <a:lnTo>
                    <a:pt x="55892" y="17640"/>
                  </a:lnTo>
                  <a:lnTo>
                    <a:pt x="56667" y="17640"/>
                  </a:lnTo>
                  <a:lnTo>
                    <a:pt x="56667" y="18402"/>
                  </a:lnTo>
                  <a:lnTo>
                    <a:pt x="57442" y="18402"/>
                  </a:lnTo>
                  <a:lnTo>
                    <a:pt x="58216" y="18402"/>
                  </a:lnTo>
                  <a:lnTo>
                    <a:pt x="58991" y="18402"/>
                  </a:lnTo>
                  <a:lnTo>
                    <a:pt x="58991" y="1764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43" name="object 194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899083" y="2513530"/>
              <a:ext cx="195770" cy="138493"/>
            </a:xfrm>
            <a:prstGeom prst="rect">
              <a:avLst/>
            </a:prstGeom>
          </p:spPr>
        </p:pic>
        <p:sp>
          <p:nvSpPr>
            <p:cNvPr id="1944" name="object 1944"/>
            <p:cNvSpPr/>
            <p:nvPr/>
          </p:nvSpPr>
          <p:spPr>
            <a:xfrm>
              <a:off x="6799819" y="2495354"/>
              <a:ext cx="449580" cy="161925"/>
            </a:xfrm>
            <a:custGeom>
              <a:avLst/>
              <a:gdLst/>
              <a:ahLst/>
              <a:cxnLst/>
              <a:rect l="l" t="t" r="r" b="b"/>
              <a:pathLst>
                <a:path w="449579" h="161925">
                  <a:moveTo>
                    <a:pt x="263880" y="4241"/>
                  </a:moveTo>
                  <a:lnTo>
                    <a:pt x="262724" y="4241"/>
                  </a:lnTo>
                  <a:lnTo>
                    <a:pt x="262724" y="5016"/>
                  </a:lnTo>
                  <a:lnTo>
                    <a:pt x="263499" y="5016"/>
                  </a:lnTo>
                  <a:lnTo>
                    <a:pt x="263880" y="4241"/>
                  </a:lnTo>
                  <a:close/>
                </a:path>
                <a:path w="449579" h="161925">
                  <a:moveTo>
                    <a:pt x="267004" y="774"/>
                  </a:moveTo>
                  <a:lnTo>
                    <a:pt x="266230" y="774"/>
                  </a:lnTo>
                  <a:lnTo>
                    <a:pt x="263880" y="2705"/>
                  </a:lnTo>
                  <a:lnTo>
                    <a:pt x="263880" y="3467"/>
                  </a:lnTo>
                  <a:lnTo>
                    <a:pt x="263499" y="3467"/>
                  </a:lnTo>
                  <a:lnTo>
                    <a:pt x="263499" y="4241"/>
                  </a:lnTo>
                  <a:lnTo>
                    <a:pt x="264668" y="4241"/>
                  </a:lnTo>
                  <a:lnTo>
                    <a:pt x="265442" y="3467"/>
                  </a:lnTo>
                  <a:lnTo>
                    <a:pt x="265442" y="2705"/>
                  </a:lnTo>
                  <a:lnTo>
                    <a:pt x="267779" y="2705"/>
                  </a:lnTo>
                  <a:lnTo>
                    <a:pt x="267779" y="2311"/>
                  </a:lnTo>
                  <a:lnTo>
                    <a:pt x="267004" y="2311"/>
                  </a:lnTo>
                  <a:lnTo>
                    <a:pt x="267004" y="774"/>
                  </a:lnTo>
                  <a:close/>
                </a:path>
                <a:path w="449579" h="161925">
                  <a:moveTo>
                    <a:pt x="267779" y="0"/>
                  </a:moveTo>
                  <a:lnTo>
                    <a:pt x="267004" y="774"/>
                  </a:lnTo>
                  <a:lnTo>
                    <a:pt x="267779" y="774"/>
                  </a:lnTo>
                  <a:lnTo>
                    <a:pt x="267779" y="0"/>
                  </a:lnTo>
                  <a:close/>
                </a:path>
                <a:path w="449579" h="161925">
                  <a:moveTo>
                    <a:pt x="184873" y="69456"/>
                  </a:moveTo>
                  <a:lnTo>
                    <a:pt x="181762" y="69456"/>
                  </a:lnTo>
                  <a:lnTo>
                    <a:pt x="181762" y="73304"/>
                  </a:lnTo>
                  <a:lnTo>
                    <a:pt x="182549" y="73304"/>
                  </a:lnTo>
                  <a:lnTo>
                    <a:pt x="182549" y="72542"/>
                  </a:lnTo>
                  <a:lnTo>
                    <a:pt x="184099" y="72542"/>
                  </a:lnTo>
                  <a:lnTo>
                    <a:pt x="184873" y="71767"/>
                  </a:lnTo>
                  <a:lnTo>
                    <a:pt x="184873" y="69456"/>
                  </a:lnTo>
                  <a:close/>
                </a:path>
                <a:path w="449579" h="161925">
                  <a:moveTo>
                    <a:pt x="180213" y="64439"/>
                  </a:moveTo>
                  <a:lnTo>
                    <a:pt x="180213" y="68300"/>
                  </a:lnTo>
                  <a:lnTo>
                    <a:pt x="180987" y="68300"/>
                  </a:lnTo>
                  <a:lnTo>
                    <a:pt x="180987" y="69456"/>
                  </a:lnTo>
                  <a:lnTo>
                    <a:pt x="184099" y="69456"/>
                  </a:lnTo>
                  <a:lnTo>
                    <a:pt x="184873" y="69062"/>
                  </a:lnTo>
                  <a:lnTo>
                    <a:pt x="184873" y="66751"/>
                  </a:lnTo>
                  <a:lnTo>
                    <a:pt x="183324" y="66751"/>
                  </a:lnTo>
                  <a:lnTo>
                    <a:pt x="182549" y="65976"/>
                  </a:lnTo>
                  <a:lnTo>
                    <a:pt x="181762" y="65976"/>
                  </a:lnTo>
                  <a:lnTo>
                    <a:pt x="180213" y="64439"/>
                  </a:lnTo>
                  <a:close/>
                </a:path>
                <a:path w="449579" h="161925">
                  <a:moveTo>
                    <a:pt x="12839" y="148170"/>
                  </a:moveTo>
                  <a:lnTo>
                    <a:pt x="787" y="148170"/>
                  </a:lnTo>
                  <a:lnTo>
                    <a:pt x="787" y="148945"/>
                  </a:lnTo>
                  <a:lnTo>
                    <a:pt x="4673" y="148945"/>
                  </a:lnTo>
                  <a:lnTo>
                    <a:pt x="4673" y="149707"/>
                  </a:lnTo>
                  <a:lnTo>
                    <a:pt x="5448" y="149707"/>
                  </a:lnTo>
                  <a:lnTo>
                    <a:pt x="6235" y="150482"/>
                  </a:lnTo>
                  <a:lnTo>
                    <a:pt x="12065" y="150482"/>
                  </a:lnTo>
                  <a:lnTo>
                    <a:pt x="12065" y="149707"/>
                  </a:lnTo>
                  <a:lnTo>
                    <a:pt x="12839" y="148945"/>
                  </a:lnTo>
                  <a:lnTo>
                    <a:pt x="12839" y="148170"/>
                  </a:lnTo>
                  <a:close/>
                </a:path>
                <a:path w="449579" h="161925">
                  <a:moveTo>
                    <a:pt x="15963" y="144691"/>
                  </a:moveTo>
                  <a:lnTo>
                    <a:pt x="4673" y="144691"/>
                  </a:lnTo>
                  <a:lnTo>
                    <a:pt x="4673" y="145465"/>
                  </a:lnTo>
                  <a:lnTo>
                    <a:pt x="3898" y="145859"/>
                  </a:lnTo>
                  <a:lnTo>
                    <a:pt x="4673" y="145859"/>
                  </a:lnTo>
                  <a:lnTo>
                    <a:pt x="3898" y="146621"/>
                  </a:lnTo>
                  <a:lnTo>
                    <a:pt x="787" y="146621"/>
                  </a:lnTo>
                  <a:lnTo>
                    <a:pt x="787" y="147396"/>
                  </a:lnTo>
                  <a:lnTo>
                    <a:pt x="0" y="147396"/>
                  </a:lnTo>
                  <a:lnTo>
                    <a:pt x="0" y="148170"/>
                  </a:lnTo>
                  <a:lnTo>
                    <a:pt x="13627" y="148170"/>
                  </a:lnTo>
                  <a:lnTo>
                    <a:pt x="15176" y="146621"/>
                  </a:lnTo>
                  <a:lnTo>
                    <a:pt x="15176" y="145465"/>
                  </a:lnTo>
                  <a:lnTo>
                    <a:pt x="15963" y="145465"/>
                  </a:lnTo>
                  <a:lnTo>
                    <a:pt x="15963" y="144691"/>
                  </a:lnTo>
                  <a:close/>
                </a:path>
                <a:path w="449579" h="161925">
                  <a:moveTo>
                    <a:pt x="7010" y="142379"/>
                  </a:moveTo>
                  <a:lnTo>
                    <a:pt x="3898" y="142379"/>
                  </a:lnTo>
                  <a:lnTo>
                    <a:pt x="3898" y="144691"/>
                  </a:lnTo>
                  <a:lnTo>
                    <a:pt x="4673" y="145465"/>
                  </a:lnTo>
                  <a:lnTo>
                    <a:pt x="4673" y="144691"/>
                  </a:lnTo>
                  <a:lnTo>
                    <a:pt x="15963" y="144691"/>
                  </a:lnTo>
                  <a:lnTo>
                    <a:pt x="15963" y="143154"/>
                  </a:lnTo>
                  <a:lnTo>
                    <a:pt x="7010" y="143154"/>
                  </a:lnTo>
                  <a:lnTo>
                    <a:pt x="7010" y="142379"/>
                  </a:lnTo>
                  <a:close/>
                </a:path>
                <a:path w="449579" h="161925">
                  <a:moveTo>
                    <a:pt x="14401" y="142379"/>
                  </a:moveTo>
                  <a:lnTo>
                    <a:pt x="7010" y="142379"/>
                  </a:lnTo>
                  <a:lnTo>
                    <a:pt x="7010" y="143154"/>
                  </a:lnTo>
                  <a:lnTo>
                    <a:pt x="14401" y="143154"/>
                  </a:lnTo>
                  <a:lnTo>
                    <a:pt x="14401" y="142379"/>
                  </a:lnTo>
                  <a:close/>
                </a:path>
                <a:path w="449579" h="161925">
                  <a:moveTo>
                    <a:pt x="15176" y="142379"/>
                  </a:moveTo>
                  <a:lnTo>
                    <a:pt x="14401" y="142379"/>
                  </a:lnTo>
                  <a:lnTo>
                    <a:pt x="15176" y="143154"/>
                  </a:lnTo>
                  <a:lnTo>
                    <a:pt x="15176" y="142379"/>
                  </a:lnTo>
                  <a:close/>
                </a:path>
                <a:path w="449579" h="161925">
                  <a:moveTo>
                    <a:pt x="231190" y="80645"/>
                  </a:moveTo>
                  <a:lnTo>
                    <a:pt x="229641" y="80645"/>
                  </a:lnTo>
                  <a:lnTo>
                    <a:pt x="229641" y="81419"/>
                  </a:lnTo>
                  <a:lnTo>
                    <a:pt x="231190" y="81419"/>
                  </a:lnTo>
                  <a:lnTo>
                    <a:pt x="231190" y="80645"/>
                  </a:lnTo>
                  <a:close/>
                </a:path>
                <a:path w="449579" h="161925">
                  <a:moveTo>
                    <a:pt x="233527" y="74079"/>
                  </a:moveTo>
                  <a:lnTo>
                    <a:pt x="229641" y="74079"/>
                  </a:lnTo>
                  <a:lnTo>
                    <a:pt x="228079" y="75628"/>
                  </a:lnTo>
                  <a:lnTo>
                    <a:pt x="227304" y="75628"/>
                  </a:lnTo>
                  <a:lnTo>
                    <a:pt x="226529" y="76390"/>
                  </a:lnTo>
                  <a:lnTo>
                    <a:pt x="226529" y="79095"/>
                  </a:lnTo>
                  <a:lnTo>
                    <a:pt x="228079" y="80645"/>
                  </a:lnTo>
                  <a:lnTo>
                    <a:pt x="228079" y="79870"/>
                  </a:lnTo>
                  <a:lnTo>
                    <a:pt x="232752" y="79870"/>
                  </a:lnTo>
                  <a:lnTo>
                    <a:pt x="232752" y="79095"/>
                  </a:lnTo>
                  <a:lnTo>
                    <a:pt x="233527" y="79095"/>
                  </a:lnTo>
                  <a:lnTo>
                    <a:pt x="234315" y="78714"/>
                  </a:lnTo>
                  <a:lnTo>
                    <a:pt x="234315" y="76390"/>
                  </a:lnTo>
                  <a:lnTo>
                    <a:pt x="233527" y="76390"/>
                  </a:lnTo>
                  <a:lnTo>
                    <a:pt x="233527" y="74079"/>
                  </a:lnTo>
                  <a:close/>
                </a:path>
                <a:path w="449579" h="161925">
                  <a:moveTo>
                    <a:pt x="231978" y="79870"/>
                  </a:moveTo>
                  <a:lnTo>
                    <a:pt x="228079" y="79870"/>
                  </a:lnTo>
                  <a:lnTo>
                    <a:pt x="228079" y="80645"/>
                  </a:lnTo>
                  <a:lnTo>
                    <a:pt x="231978" y="80645"/>
                  </a:lnTo>
                  <a:lnTo>
                    <a:pt x="231978" y="79870"/>
                  </a:lnTo>
                  <a:close/>
                </a:path>
                <a:path w="449579" h="161925">
                  <a:moveTo>
                    <a:pt x="231978" y="73304"/>
                  </a:moveTo>
                  <a:lnTo>
                    <a:pt x="231190" y="74079"/>
                  </a:lnTo>
                  <a:lnTo>
                    <a:pt x="231978" y="74079"/>
                  </a:lnTo>
                  <a:lnTo>
                    <a:pt x="231978" y="73304"/>
                  </a:lnTo>
                  <a:close/>
                </a:path>
                <a:path w="449579" h="161925">
                  <a:moveTo>
                    <a:pt x="198894" y="95694"/>
                  </a:moveTo>
                  <a:lnTo>
                    <a:pt x="194602" y="95694"/>
                  </a:lnTo>
                  <a:lnTo>
                    <a:pt x="194602" y="96456"/>
                  </a:lnTo>
                  <a:lnTo>
                    <a:pt x="197332" y="96456"/>
                  </a:lnTo>
                  <a:lnTo>
                    <a:pt x="197332" y="97231"/>
                  </a:lnTo>
                  <a:lnTo>
                    <a:pt x="198894" y="97231"/>
                  </a:lnTo>
                  <a:lnTo>
                    <a:pt x="198894" y="95694"/>
                  </a:lnTo>
                  <a:close/>
                </a:path>
                <a:path w="449579" h="161925">
                  <a:moveTo>
                    <a:pt x="197332" y="94919"/>
                  </a:moveTo>
                  <a:lnTo>
                    <a:pt x="193827" y="94919"/>
                  </a:lnTo>
                  <a:lnTo>
                    <a:pt x="193827" y="95694"/>
                  </a:lnTo>
                  <a:lnTo>
                    <a:pt x="198107" y="95694"/>
                  </a:lnTo>
                  <a:lnTo>
                    <a:pt x="197332" y="94919"/>
                  </a:lnTo>
                  <a:close/>
                </a:path>
                <a:path w="449579" h="161925">
                  <a:moveTo>
                    <a:pt x="193827" y="93370"/>
                  </a:moveTo>
                  <a:lnTo>
                    <a:pt x="190715" y="93370"/>
                  </a:lnTo>
                  <a:lnTo>
                    <a:pt x="190715" y="94919"/>
                  </a:lnTo>
                  <a:lnTo>
                    <a:pt x="191490" y="94919"/>
                  </a:lnTo>
                  <a:lnTo>
                    <a:pt x="191490" y="94145"/>
                  </a:lnTo>
                  <a:lnTo>
                    <a:pt x="194602" y="94145"/>
                  </a:lnTo>
                  <a:lnTo>
                    <a:pt x="193827" y="93370"/>
                  </a:lnTo>
                  <a:close/>
                </a:path>
                <a:path w="449579" h="161925">
                  <a:moveTo>
                    <a:pt x="196938" y="94145"/>
                  </a:moveTo>
                  <a:lnTo>
                    <a:pt x="192278" y="94145"/>
                  </a:lnTo>
                  <a:lnTo>
                    <a:pt x="192278" y="94919"/>
                  </a:lnTo>
                  <a:lnTo>
                    <a:pt x="196938" y="94919"/>
                  </a:lnTo>
                  <a:lnTo>
                    <a:pt x="196938" y="94145"/>
                  </a:lnTo>
                  <a:close/>
                </a:path>
                <a:path w="449579" h="161925">
                  <a:moveTo>
                    <a:pt x="133896" y="158623"/>
                  </a:moveTo>
                  <a:lnTo>
                    <a:pt x="133896" y="160147"/>
                  </a:lnTo>
                  <a:lnTo>
                    <a:pt x="135445" y="160147"/>
                  </a:lnTo>
                  <a:lnTo>
                    <a:pt x="135445" y="161671"/>
                  </a:lnTo>
                  <a:lnTo>
                    <a:pt x="136232" y="161671"/>
                  </a:lnTo>
                  <a:lnTo>
                    <a:pt x="136232" y="160909"/>
                  </a:lnTo>
                  <a:lnTo>
                    <a:pt x="137788" y="160909"/>
                  </a:lnTo>
                  <a:lnTo>
                    <a:pt x="137007" y="160147"/>
                  </a:lnTo>
                  <a:lnTo>
                    <a:pt x="137007" y="159385"/>
                  </a:lnTo>
                  <a:lnTo>
                    <a:pt x="134664" y="159378"/>
                  </a:lnTo>
                  <a:lnTo>
                    <a:pt x="133896" y="158623"/>
                  </a:lnTo>
                  <a:close/>
                </a:path>
                <a:path w="449579" h="161925">
                  <a:moveTo>
                    <a:pt x="137788" y="160909"/>
                  </a:moveTo>
                  <a:lnTo>
                    <a:pt x="136232" y="160909"/>
                  </a:lnTo>
                  <a:lnTo>
                    <a:pt x="136232" y="161671"/>
                  </a:lnTo>
                  <a:lnTo>
                    <a:pt x="138569" y="161671"/>
                  </a:lnTo>
                  <a:lnTo>
                    <a:pt x="137788" y="160909"/>
                  </a:lnTo>
                  <a:close/>
                </a:path>
                <a:path w="449579" h="161925">
                  <a:moveTo>
                    <a:pt x="135445" y="160147"/>
                  </a:moveTo>
                  <a:lnTo>
                    <a:pt x="131559" y="160147"/>
                  </a:lnTo>
                  <a:lnTo>
                    <a:pt x="132334" y="160909"/>
                  </a:lnTo>
                  <a:lnTo>
                    <a:pt x="135445" y="160909"/>
                  </a:lnTo>
                  <a:lnTo>
                    <a:pt x="135445" y="160147"/>
                  </a:lnTo>
                  <a:close/>
                </a:path>
                <a:path w="449579" h="161925">
                  <a:moveTo>
                    <a:pt x="133115" y="159385"/>
                  </a:moveTo>
                  <a:lnTo>
                    <a:pt x="131559" y="159385"/>
                  </a:lnTo>
                  <a:lnTo>
                    <a:pt x="131165" y="160147"/>
                  </a:lnTo>
                  <a:lnTo>
                    <a:pt x="133896" y="160147"/>
                  </a:lnTo>
                  <a:lnTo>
                    <a:pt x="133115" y="159385"/>
                  </a:lnTo>
                  <a:close/>
                </a:path>
                <a:path w="449579" h="161925">
                  <a:moveTo>
                    <a:pt x="132334" y="158623"/>
                  </a:moveTo>
                  <a:lnTo>
                    <a:pt x="131165" y="158623"/>
                  </a:lnTo>
                  <a:lnTo>
                    <a:pt x="131165" y="159385"/>
                  </a:lnTo>
                  <a:lnTo>
                    <a:pt x="133108" y="159385"/>
                  </a:lnTo>
                  <a:lnTo>
                    <a:pt x="132334" y="158623"/>
                  </a:lnTo>
                  <a:close/>
                </a:path>
                <a:path w="449579" h="161925">
                  <a:moveTo>
                    <a:pt x="133896" y="158623"/>
                  </a:moveTo>
                  <a:lnTo>
                    <a:pt x="133108" y="158623"/>
                  </a:lnTo>
                  <a:lnTo>
                    <a:pt x="133896" y="159385"/>
                  </a:lnTo>
                  <a:lnTo>
                    <a:pt x="133896" y="158623"/>
                  </a:lnTo>
                  <a:close/>
                </a:path>
                <a:path w="449579" h="161925">
                  <a:moveTo>
                    <a:pt x="135445" y="157861"/>
                  </a:moveTo>
                  <a:lnTo>
                    <a:pt x="131559" y="157861"/>
                  </a:lnTo>
                  <a:lnTo>
                    <a:pt x="131559" y="158623"/>
                  </a:lnTo>
                  <a:lnTo>
                    <a:pt x="134670" y="158623"/>
                  </a:lnTo>
                  <a:lnTo>
                    <a:pt x="134670" y="159385"/>
                  </a:lnTo>
                  <a:lnTo>
                    <a:pt x="135445" y="159385"/>
                  </a:lnTo>
                  <a:lnTo>
                    <a:pt x="135445" y="157861"/>
                  </a:lnTo>
                  <a:close/>
                </a:path>
                <a:path w="449579" h="161925">
                  <a:moveTo>
                    <a:pt x="136232" y="158623"/>
                  </a:moveTo>
                  <a:lnTo>
                    <a:pt x="135445" y="158623"/>
                  </a:lnTo>
                  <a:lnTo>
                    <a:pt x="135445" y="159385"/>
                  </a:lnTo>
                  <a:lnTo>
                    <a:pt x="136232" y="159385"/>
                  </a:lnTo>
                  <a:lnTo>
                    <a:pt x="136232" y="158623"/>
                  </a:lnTo>
                  <a:close/>
                </a:path>
                <a:path w="449579" h="161925">
                  <a:moveTo>
                    <a:pt x="133108" y="158623"/>
                  </a:moveTo>
                  <a:lnTo>
                    <a:pt x="132334" y="158623"/>
                  </a:lnTo>
                  <a:lnTo>
                    <a:pt x="133108" y="159378"/>
                  </a:lnTo>
                  <a:lnTo>
                    <a:pt x="133108" y="158623"/>
                  </a:lnTo>
                  <a:close/>
                </a:path>
                <a:path w="449579" h="161925">
                  <a:moveTo>
                    <a:pt x="128054" y="157861"/>
                  </a:moveTo>
                  <a:lnTo>
                    <a:pt x="126492" y="157861"/>
                  </a:lnTo>
                  <a:lnTo>
                    <a:pt x="126492" y="158623"/>
                  </a:lnTo>
                  <a:lnTo>
                    <a:pt x="128054" y="158623"/>
                  </a:lnTo>
                  <a:lnTo>
                    <a:pt x="128054" y="157861"/>
                  </a:lnTo>
                  <a:close/>
                </a:path>
                <a:path w="449579" h="161925">
                  <a:moveTo>
                    <a:pt x="124942" y="154432"/>
                  </a:moveTo>
                  <a:lnTo>
                    <a:pt x="124155" y="154432"/>
                  </a:lnTo>
                  <a:lnTo>
                    <a:pt x="124155" y="155575"/>
                  </a:lnTo>
                  <a:lnTo>
                    <a:pt x="123380" y="155575"/>
                  </a:lnTo>
                  <a:lnTo>
                    <a:pt x="123380" y="156337"/>
                  </a:lnTo>
                  <a:lnTo>
                    <a:pt x="122605" y="156337"/>
                  </a:lnTo>
                  <a:lnTo>
                    <a:pt x="122605" y="157099"/>
                  </a:lnTo>
                  <a:lnTo>
                    <a:pt x="125717" y="157099"/>
                  </a:lnTo>
                  <a:lnTo>
                    <a:pt x="125717" y="157861"/>
                  </a:lnTo>
                  <a:lnTo>
                    <a:pt x="130390" y="157861"/>
                  </a:lnTo>
                  <a:lnTo>
                    <a:pt x="130390" y="158623"/>
                  </a:lnTo>
                  <a:lnTo>
                    <a:pt x="131559" y="158623"/>
                  </a:lnTo>
                  <a:lnTo>
                    <a:pt x="131559" y="156337"/>
                  </a:lnTo>
                  <a:lnTo>
                    <a:pt x="132334" y="155575"/>
                  </a:lnTo>
                  <a:lnTo>
                    <a:pt x="132334" y="155194"/>
                  </a:lnTo>
                  <a:lnTo>
                    <a:pt x="124942" y="155194"/>
                  </a:lnTo>
                  <a:lnTo>
                    <a:pt x="124942" y="154432"/>
                  </a:lnTo>
                  <a:close/>
                </a:path>
                <a:path w="449579" h="161925">
                  <a:moveTo>
                    <a:pt x="133896" y="157099"/>
                  </a:moveTo>
                  <a:lnTo>
                    <a:pt x="133108" y="157099"/>
                  </a:lnTo>
                  <a:lnTo>
                    <a:pt x="133108" y="157861"/>
                  </a:lnTo>
                  <a:lnTo>
                    <a:pt x="133896" y="157861"/>
                  </a:lnTo>
                  <a:lnTo>
                    <a:pt x="133896" y="157099"/>
                  </a:lnTo>
                  <a:close/>
                </a:path>
                <a:path w="449579" h="161925">
                  <a:moveTo>
                    <a:pt x="134670" y="157099"/>
                  </a:moveTo>
                  <a:lnTo>
                    <a:pt x="133896" y="157099"/>
                  </a:lnTo>
                  <a:lnTo>
                    <a:pt x="133896" y="157861"/>
                  </a:lnTo>
                  <a:lnTo>
                    <a:pt x="134670" y="157861"/>
                  </a:lnTo>
                  <a:lnTo>
                    <a:pt x="134670" y="157099"/>
                  </a:lnTo>
                  <a:close/>
                </a:path>
                <a:path w="449579" h="161925">
                  <a:moveTo>
                    <a:pt x="133896" y="154432"/>
                  </a:moveTo>
                  <a:lnTo>
                    <a:pt x="132334" y="154432"/>
                  </a:lnTo>
                  <a:lnTo>
                    <a:pt x="132334" y="155194"/>
                  </a:lnTo>
                  <a:lnTo>
                    <a:pt x="133108" y="155575"/>
                  </a:lnTo>
                  <a:lnTo>
                    <a:pt x="133896" y="155575"/>
                  </a:lnTo>
                  <a:lnTo>
                    <a:pt x="133896" y="154432"/>
                  </a:lnTo>
                  <a:close/>
                </a:path>
                <a:path w="449579" h="161925">
                  <a:moveTo>
                    <a:pt x="126492" y="154432"/>
                  </a:moveTo>
                  <a:lnTo>
                    <a:pt x="125717" y="154432"/>
                  </a:lnTo>
                  <a:lnTo>
                    <a:pt x="125717" y="155194"/>
                  </a:lnTo>
                  <a:lnTo>
                    <a:pt x="126492" y="155194"/>
                  </a:lnTo>
                  <a:lnTo>
                    <a:pt x="126492" y="154432"/>
                  </a:lnTo>
                  <a:close/>
                </a:path>
                <a:path w="449579" h="161925">
                  <a:moveTo>
                    <a:pt x="128828" y="153670"/>
                  </a:moveTo>
                  <a:lnTo>
                    <a:pt x="127266" y="153670"/>
                  </a:lnTo>
                  <a:lnTo>
                    <a:pt x="127266" y="154432"/>
                  </a:lnTo>
                  <a:lnTo>
                    <a:pt x="126492" y="155194"/>
                  </a:lnTo>
                  <a:lnTo>
                    <a:pt x="131559" y="155194"/>
                  </a:lnTo>
                  <a:lnTo>
                    <a:pt x="131165" y="154432"/>
                  </a:lnTo>
                  <a:lnTo>
                    <a:pt x="128828" y="154432"/>
                  </a:lnTo>
                  <a:lnTo>
                    <a:pt x="128828" y="153670"/>
                  </a:lnTo>
                  <a:close/>
                </a:path>
                <a:path w="449579" h="161925">
                  <a:moveTo>
                    <a:pt x="132334" y="154432"/>
                  </a:moveTo>
                  <a:lnTo>
                    <a:pt x="131559" y="154432"/>
                  </a:lnTo>
                  <a:lnTo>
                    <a:pt x="131559" y="155194"/>
                  </a:lnTo>
                  <a:lnTo>
                    <a:pt x="132334" y="155194"/>
                  </a:lnTo>
                  <a:lnTo>
                    <a:pt x="132334" y="154432"/>
                  </a:lnTo>
                  <a:close/>
                </a:path>
                <a:path w="449579" h="161925">
                  <a:moveTo>
                    <a:pt x="132334" y="150495"/>
                  </a:moveTo>
                  <a:lnTo>
                    <a:pt x="131165" y="150495"/>
                  </a:lnTo>
                  <a:lnTo>
                    <a:pt x="131165" y="152908"/>
                  </a:lnTo>
                  <a:lnTo>
                    <a:pt x="130390" y="153670"/>
                  </a:lnTo>
                  <a:lnTo>
                    <a:pt x="130390" y="154432"/>
                  </a:lnTo>
                  <a:lnTo>
                    <a:pt x="133108" y="154432"/>
                  </a:lnTo>
                  <a:lnTo>
                    <a:pt x="133108" y="152908"/>
                  </a:lnTo>
                  <a:lnTo>
                    <a:pt x="131559" y="152908"/>
                  </a:lnTo>
                  <a:lnTo>
                    <a:pt x="131559" y="151257"/>
                  </a:lnTo>
                  <a:lnTo>
                    <a:pt x="132334" y="150495"/>
                  </a:lnTo>
                  <a:close/>
                </a:path>
                <a:path w="449579" h="161925">
                  <a:moveTo>
                    <a:pt x="133896" y="151257"/>
                  </a:moveTo>
                  <a:lnTo>
                    <a:pt x="133108" y="151257"/>
                  </a:lnTo>
                  <a:lnTo>
                    <a:pt x="133108" y="152146"/>
                  </a:lnTo>
                  <a:lnTo>
                    <a:pt x="132334" y="152146"/>
                  </a:lnTo>
                  <a:lnTo>
                    <a:pt x="133108" y="152908"/>
                  </a:lnTo>
                  <a:lnTo>
                    <a:pt x="133896" y="152908"/>
                  </a:lnTo>
                  <a:lnTo>
                    <a:pt x="133896" y="151257"/>
                  </a:lnTo>
                  <a:close/>
                </a:path>
                <a:path w="449579" h="161925">
                  <a:moveTo>
                    <a:pt x="151790" y="152146"/>
                  </a:moveTo>
                  <a:lnTo>
                    <a:pt x="151015" y="152146"/>
                  </a:lnTo>
                  <a:lnTo>
                    <a:pt x="151015" y="152908"/>
                  </a:lnTo>
                  <a:lnTo>
                    <a:pt x="151790" y="152908"/>
                  </a:lnTo>
                  <a:lnTo>
                    <a:pt x="151790" y="152146"/>
                  </a:lnTo>
                  <a:close/>
                </a:path>
                <a:path w="449579" h="161925">
                  <a:moveTo>
                    <a:pt x="153352" y="150495"/>
                  </a:moveTo>
                  <a:lnTo>
                    <a:pt x="152571" y="150495"/>
                  </a:lnTo>
                  <a:lnTo>
                    <a:pt x="151790" y="151257"/>
                  </a:lnTo>
                  <a:lnTo>
                    <a:pt x="151790" y="152908"/>
                  </a:lnTo>
                  <a:lnTo>
                    <a:pt x="152577" y="152146"/>
                  </a:lnTo>
                  <a:lnTo>
                    <a:pt x="154127" y="152146"/>
                  </a:lnTo>
                  <a:lnTo>
                    <a:pt x="154127" y="151257"/>
                  </a:lnTo>
                  <a:lnTo>
                    <a:pt x="153352" y="151257"/>
                  </a:lnTo>
                  <a:lnTo>
                    <a:pt x="153352" y="150495"/>
                  </a:lnTo>
                  <a:close/>
                </a:path>
                <a:path w="449579" h="161925">
                  <a:moveTo>
                    <a:pt x="153352" y="152146"/>
                  </a:moveTo>
                  <a:lnTo>
                    <a:pt x="152577" y="152146"/>
                  </a:lnTo>
                  <a:lnTo>
                    <a:pt x="152577" y="152908"/>
                  </a:lnTo>
                  <a:lnTo>
                    <a:pt x="153352" y="152146"/>
                  </a:lnTo>
                  <a:close/>
                </a:path>
                <a:path w="449579" h="161925">
                  <a:moveTo>
                    <a:pt x="132334" y="151257"/>
                  </a:moveTo>
                  <a:lnTo>
                    <a:pt x="131559" y="151257"/>
                  </a:lnTo>
                  <a:lnTo>
                    <a:pt x="131559" y="152146"/>
                  </a:lnTo>
                  <a:lnTo>
                    <a:pt x="132334" y="152146"/>
                  </a:lnTo>
                  <a:lnTo>
                    <a:pt x="132334" y="151257"/>
                  </a:lnTo>
                  <a:close/>
                </a:path>
                <a:path w="449579" h="161925">
                  <a:moveTo>
                    <a:pt x="133108" y="151257"/>
                  </a:moveTo>
                  <a:lnTo>
                    <a:pt x="132334" y="151257"/>
                  </a:lnTo>
                  <a:lnTo>
                    <a:pt x="133108" y="152146"/>
                  </a:lnTo>
                  <a:lnTo>
                    <a:pt x="133108" y="151257"/>
                  </a:lnTo>
                  <a:close/>
                </a:path>
                <a:path w="449579" h="161925">
                  <a:moveTo>
                    <a:pt x="155689" y="151257"/>
                  </a:moveTo>
                  <a:lnTo>
                    <a:pt x="154127" y="151257"/>
                  </a:lnTo>
                  <a:lnTo>
                    <a:pt x="154127" y="152146"/>
                  </a:lnTo>
                  <a:lnTo>
                    <a:pt x="154901" y="152146"/>
                  </a:lnTo>
                  <a:lnTo>
                    <a:pt x="155689" y="151257"/>
                  </a:lnTo>
                  <a:close/>
                </a:path>
                <a:path w="449579" h="161925">
                  <a:moveTo>
                    <a:pt x="158013" y="151257"/>
                  </a:moveTo>
                  <a:lnTo>
                    <a:pt x="155689" y="151257"/>
                  </a:lnTo>
                  <a:lnTo>
                    <a:pt x="155689" y="152146"/>
                  </a:lnTo>
                  <a:lnTo>
                    <a:pt x="157238" y="152146"/>
                  </a:lnTo>
                  <a:lnTo>
                    <a:pt x="158013" y="151257"/>
                  </a:lnTo>
                  <a:close/>
                </a:path>
                <a:path w="449579" h="161925">
                  <a:moveTo>
                    <a:pt x="158013" y="149733"/>
                  </a:moveTo>
                  <a:lnTo>
                    <a:pt x="157238" y="149733"/>
                  </a:lnTo>
                  <a:lnTo>
                    <a:pt x="157238" y="151257"/>
                  </a:lnTo>
                  <a:lnTo>
                    <a:pt x="158013" y="151257"/>
                  </a:lnTo>
                  <a:lnTo>
                    <a:pt x="158013" y="152146"/>
                  </a:lnTo>
                  <a:lnTo>
                    <a:pt x="158800" y="152146"/>
                  </a:lnTo>
                  <a:lnTo>
                    <a:pt x="158800" y="150495"/>
                  </a:lnTo>
                  <a:lnTo>
                    <a:pt x="158013" y="150495"/>
                  </a:lnTo>
                  <a:lnTo>
                    <a:pt x="158013" y="149733"/>
                  </a:lnTo>
                  <a:close/>
                </a:path>
                <a:path w="449579" h="161925">
                  <a:moveTo>
                    <a:pt x="131165" y="150495"/>
                  </a:moveTo>
                  <a:lnTo>
                    <a:pt x="130390" y="150495"/>
                  </a:lnTo>
                  <a:lnTo>
                    <a:pt x="130390" y="151257"/>
                  </a:lnTo>
                  <a:lnTo>
                    <a:pt x="131165" y="151257"/>
                  </a:lnTo>
                  <a:lnTo>
                    <a:pt x="131165" y="150495"/>
                  </a:lnTo>
                  <a:close/>
                </a:path>
                <a:path w="449579" h="161925">
                  <a:moveTo>
                    <a:pt x="135445" y="144780"/>
                  </a:moveTo>
                  <a:lnTo>
                    <a:pt x="131559" y="144780"/>
                  </a:lnTo>
                  <a:lnTo>
                    <a:pt x="131559" y="145923"/>
                  </a:lnTo>
                  <a:lnTo>
                    <a:pt x="132334" y="145923"/>
                  </a:lnTo>
                  <a:lnTo>
                    <a:pt x="131559" y="146685"/>
                  </a:lnTo>
                  <a:lnTo>
                    <a:pt x="131559" y="150495"/>
                  </a:lnTo>
                  <a:lnTo>
                    <a:pt x="132334" y="150495"/>
                  </a:lnTo>
                  <a:lnTo>
                    <a:pt x="132334" y="151257"/>
                  </a:lnTo>
                  <a:lnTo>
                    <a:pt x="133108" y="150495"/>
                  </a:lnTo>
                  <a:lnTo>
                    <a:pt x="133108" y="149733"/>
                  </a:lnTo>
                  <a:lnTo>
                    <a:pt x="132334" y="149733"/>
                  </a:lnTo>
                  <a:lnTo>
                    <a:pt x="132334" y="148971"/>
                  </a:lnTo>
                  <a:lnTo>
                    <a:pt x="133896" y="148971"/>
                  </a:lnTo>
                  <a:lnTo>
                    <a:pt x="133896" y="147447"/>
                  </a:lnTo>
                  <a:lnTo>
                    <a:pt x="134670" y="147447"/>
                  </a:lnTo>
                  <a:lnTo>
                    <a:pt x="134670" y="146685"/>
                  </a:lnTo>
                  <a:lnTo>
                    <a:pt x="135445" y="146685"/>
                  </a:lnTo>
                  <a:lnTo>
                    <a:pt x="135445" y="145923"/>
                  </a:lnTo>
                  <a:lnTo>
                    <a:pt x="134670" y="145542"/>
                  </a:lnTo>
                  <a:lnTo>
                    <a:pt x="135445" y="145542"/>
                  </a:lnTo>
                  <a:lnTo>
                    <a:pt x="135445" y="144780"/>
                  </a:lnTo>
                  <a:close/>
                </a:path>
                <a:path w="449579" h="161925">
                  <a:moveTo>
                    <a:pt x="145961" y="150495"/>
                  </a:moveTo>
                  <a:lnTo>
                    <a:pt x="141287" y="150495"/>
                  </a:lnTo>
                  <a:lnTo>
                    <a:pt x="142062" y="151257"/>
                  </a:lnTo>
                  <a:lnTo>
                    <a:pt x="145961" y="151257"/>
                  </a:lnTo>
                  <a:lnTo>
                    <a:pt x="145961" y="150495"/>
                  </a:lnTo>
                  <a:close/>
                </a:path>
                <a:path w="449579" h="161925">
                  <a:moveTo>
                    <a:pt x="146735" y="149733"/>
                  </a:moveTo>
                  <a:lnTo>
                    <a:pt x="142062" y="149733"/>
                  </a:lnTo>
                  <a:lnTo>
                    <a:pt x="142062" y="150495"/>
                  </a:lnTo>
                  <a:lnTo>
                    <a:pt x="145961" y="150495"/>
                  </a:lnTo>
                  <a:lnTo>
                    <a:pt x="145961" y="151257"/>
                  </a:lnTo>
                  <a:lnTo>
                    <a:pt x="146735" y="150495"/>
                  </a:lnTo>
                  <a:lnTo>
                    <a:pt x="146735" y="149733"/>
                  </a:lnTo>
                  <a:close/>
                </a:path>
                <a:path w="449579" h="161925">
                  <a:moveTo>
                    <a:pt x="156464" y="149733"/>
                  </a:moveTo>
                  <a:lnTo>
                    <a:pt x="153352" y="149733"/>
                  </a:lnTo>
                  <a:lnTo>
                    <a:pt x="153352" y="151257"/>
                  </a:lnTo>
                  <a:lnTo>
                    <a:pt x="157238" y="151257"/>
                  </a:lnTo>
                  <a:lnTo>
                    <a:pt x="157238" y="150495"/>
                  </a:lnTo>
                  <a:lnTo>
                    <a:pt x="156464" y="150495"/>
                  </a:lnTo>
                  <a:lnTo>
                    <a:pt x="156464" y="149733"/>
                  </a:lnTo>
                  <a:close/>
                </a:path>
                <a:path w="449579" h="161925">
                  <a:moveTo>
                    <a:pt x="131165" y="147447"/>
                  </a:moveTo>
                  <a:lnTo>
                    <a:pt x="130390" y="147447"/>
                  </a:lnTo>
                  <a:lnTo>
                    <a:pt x="130390" y="149733"/>
                  </a:lnTo>
                  <a:lnTo>
                    <a:pt x="129603" y="149733"/>
                  </a:lnTo>
                  <a:lnTo>
                    <a:pt x="129603" y="150495"/>
                  </a:lnTo>
                  <a:lnTo>
                    <a:pt x="131559" y="150495"/>
                  </a:lnTo>
                  <a:lnTo>
                    <a:pt x="131559" y="149733"/>
                  </a:lnTo>
                  <a:lnTo>
                    <a:pt x="131165" y="148971"/>
                  </a:lnTo>
                  <a:lnTo>
                    <a:pt x="131165" y="147447"/>
                  </a:lnTo>
                  <a:close/>
                </a:path>
                <a:path w="449579" h="161925">
                  <a:moveTo>
                    <a:pt x="148285" y="149733"/>
                  </a:moveTo>
                  <a:lnTo>
                    <a:pt x="147510" y="149733"/>
                  </a:lnTo>
                  <a:lnTo>
                    <a:pt x="147510" y="150495"/>
                  </a:lnTo>
                  <a:lnTo>
                    <a:pt x="148285" y="150495"/>
                  </a:lnTo>
                  <a:lnTo>
                    <a:pt x="148285" y="149733"/>
                  </a:lnTo>
                  <a:close/>
                </a:path>
                <a:path w="449579" h="161925">
                  <a:moveTo>
                    <a:pt x="157238" y="148971"/>
                  </a:moveTo>
                  <a:lnTo>
                    <a:pt x="154127" y="148971"/>
                  </a:lnTo>
                  <a:lnTo>
                    <a:pt x="154127" y="149733"/>
                  </a:lnTo>
                  <a:lnTo>
                    <a:pt x="156464" y="149733"/>
                  </a:lnTo>
                  <a:lnTo>
                    <a:pt x="156464" y="150495"/>
                  </a:lnTo>
                  <a:lnTo>
                    <a:pt x="157238" y="150495"/>
                  </a:lnTo>
                  <a:lnTo>
                    <a:pt x="157238" y="148971"/>
                  </a:lnTo>
                  <a:close/>
                </a:path>
                <a:path w="449579" h="161925">
                  <a:moveTo>
                    <a:pt x="159575" y="149733"/>
                  </a:moveTo>
                  <a:lnTo>
                    <a:pt x="158800" y="150495"/>
                  </a:lnTo>
                  <a:lnTo>
                    <a:pt x="159575" y="150495"/>
                  </a:lnTo>
                  <a:lnTo>
                    <a:pt x="159575" y="149733"/>
                  </a:lnTo>
                  <a:close/>
                </a:path>
                <a:path w="449579" h="161925">
                  <a:moveTo>
                    <a:pt x="133896" y="148971"/>
                  </a:moveTo>
                  <a:lnTo>
                    <a:pt x="132334" y="148971"/>
                  </a:lnTo>
                  <a:lnTo>
                    <a:pt x="132334" y="149733"/>
                  </a:lnTo>
                  <a:lnTo>
                    <a:pt x="133896" y="149733"/>
                  </a:lnTo>
                  <a:lnTo>
                    <a:pt x="133896" y="148971"/>
                  </a:lnTo>
                  <a:close/>
                </a:path>
                <a:path w="449579" h="161925">
                  <a:moveTo>
                    <a:pt x="135445" y="146685"/>
                  </a:moveTo>
                  <a:lnTo>
                    <a:pt x="134670" y="146685"/>
                  </a:lnTo>
                  <a:lnTo>
                    <a:pt x="134670" y="147447"/>
                  </a:lnTo>
                  <a:lnTo>
                    <a:pt x="133896" y="147447"/>
                  </a:lnTo>
                  <a:lnTo>
                    <a:pt x="133896" y="148209"/>
                  </a:lnTo>
                  <a:lnTo>
                    <a:pt x="134670" y="148971"/>
                  </a:lnTo>
                  <a:lnTo>
                    <a:pt x="134670" y="149733"/>
                  </a:lnTo>
                  <a:lnTo>
                    <a:pt x="135445" y="149733"/>
                  </a:lnTo>
                  <a:lnTo>
                    <a:pt x="135445" y="146685"/>
                  </a:lnTo>
                  <a:close/>
                </a:path>
                <a:path w="449579" h="161925">
                  <a:moveTo>
                    <a:pt x="150241" y="148971"/>
                  </a:moveTo>
                  <a:lnTo>
                    <a:pt x="142836" y="148971"/>
                  </a:lnTo>
                  <a:lnTo>
                    <a:pt x="142836" y="149733"/>
                  </a:lnTo>
                  <a:lnTo>
                    <a:pt x="150241" y="149733"/>
                  </a:lnTo>
                  <a:lnTo>
                    <a:pt x="150241" y="148971"/>
                  </a:lnTo>
                  <a:close/>
                </a:path>
                <a:path w="449579" h="161925">
                  <a:moveTo>
                    <a:pt x="151015" y="148971"/>
                  </a:moveTo>
                  <a:lnTo>
                    <a:pt x="150241" y="148971"/>
                  </a:lnTo>
                  <a:lnTo>
                    <a:pt x="150241" y="149733"/>
                  </a:lnTo>
                  <a:lnTo>
                    <a:pt x="151015" y="149733"/>
                  </a:lnTo>
                  <a:lnTo>
                    <a:pt x="151015" y="148971"/>
                  </a:lnTo>
                  <a:close/>
                </a:path>
                <a:path w="449579" h="161925">
                  <a:moveTo>
                    <a:pt x="158800" y="148971"/>
                  </a:moveTo>
                  <a:lnTo>
                    <a:pt x="158013" y="148971"/>
                  </a:lnTo>
                  <a:lnTo>
                    <a:pt x="158013" y="149733"/>
                  </a:lnTo>
                  <a:lnTo>
                    <a:pt x="158800" y="148971"/>
                  </a:lnTo>
                  <a:close/>
                </a:path>
                <a:path w="449579" h="161925">
                  <a:moveTo>
                    <a:pt x="131559" y="148209"/>
                  </a:moveTo>
                  <a:lnTo>
                    <a:pt x="131165" y="148971"/>
                  </a:lnTo>
                  <a:lnTo>
                    <a:pt x="131559" y="148971"/>
                  </a:lnTo>
                  <a:lnTo>
                    <a:pt x="131559" y="148209"/>
                  </a:lnTo>
                  <a:close/>
                </a:path>
                <a:path w="449579" h="161925">
                  <a:moveTo>
                    <a:pt x="154127" y="148209"/>
                  </a:moveTo>
                  <a:lnTo>
                    <a:pt x="144399" y="148209"/>
                  </a:lnTo>
                  <a:lnTo>
                    <a:pt x="143624" y="148971"/>
                  </a:lnTo>
                  <a:lnTo>
                    <a:pt x="153352" y="148971"/>
                  </a:lnTo>
                  <a:lnTo>
                    <a:pt x="154127" y="148209"/>
                  </a:lnTo>
                  <a:close/>
                </a:path>
                <a:path w="449579" h="161925">
                  <a:moveTo>
                    <a:pt x="158013" y="148209"/>
                  </a:moveTo>
                  <a:lnTo>
                    <a:pt x="155689" y="148209"/>
                  </a:lnTo>
                  <a:lnTo>
                    <a:pt x="154901" y="148971"/>
                  </a:lnTo>
                  <a:lnTo>
                    <a:pt x="158013" y="148971"/>
                  </a:lnTo>
                  <a:lnTo>
                    <a:pt x="158013" y="148209"/>
                  </a:lnTo>
                  <a:close/>
                </a:path>
                <a:path w="449579" h="161925">
                  <a:moveTo>
                    <a:pt x="131559" y="147447"/>
                  </a:moveTo>
                  <a:lnTo>
                    <a:pt x="131165" y="148209"/>
                  </a:lnTo>
                  <a:lnTo>
                    <a:pt x="131559" y="148209"/>
                  </a:lnTo>
                  <a:lnTo>
                    <a:pt x="131559" y="147447"/>
                  </a:lnTo>
                  <a:close/>
                </a:path>
                <a:path w="449579" h="161925">
                  <a:moveTo>
                    <a:pt x="149847" y="147447"/>
                  </a:moveTo>
                  <a:lnTo>
                    <a:pt x="145173" y="147447"/>
                  </a:lnTo>
                  <a:lnTo>
                    <a:pt x="145173" y="148209"/>
                  </a:lnTo>
                  <a:lnTo>
                    <a:pt x="149847" y="148209"/>
                  </a:lnTo>
                  <a:lnTo>
                    <a:pt x="149847" y="147447"/>
                  </a:lnTo>
                  <a:close/>
                </a:path>
                <a:path w="449579" h="161925">
                  <a:moveTo>
                    <a:pt x="150241" y="147447"/>
                  </a:moveTo>
                  <a:lnTo>
                    <a:pt x="149847" y="147447"/>
                  </a:lnTo>
                  <a:lnTo>
                    <a:pt x="149847" y="148209"/>
                  </a:lnTo>
                  <a:lnTo>
                    <a:pt x="150241" y="148209"/>
                  </a:lnTo>
                  <a:lnTo>
                    <a:pt x="150241" y="147447"/>
                  </a:lnTo>
                  <a:close/>
                </a:path>
                <a:path w="449579" h="161925">
                  <a:moveTo>
                    <a:pt x="152577" y="147447"/>
                  </a:moveTo>
                  <a:lnTo>
                    <a:pt x="151015" y="147447"/>
                  </a:lnTo>
                  <a:lnTo>
                    <a:pt x="150241" y="148209"/>
                  </a:lnTo>
                  <a:lnTo>
                    <a:pt x="152577" y="148209"/>
                  </a:lnTo>
                  <a:lnTo>
                    <a:pt x="152577" y="147447"/>
                  </a:lnTo>
                  <a:close/>
                </a:path>
                <a:path w="449579" h="161925">
                  <a:moveTo>
                    <a:pt x="155689" y="145923"/>
                  </a:moveTo>
                  <a:lnTo>
                    <a:pt x="154901" y="145923"/>
                  </a:lnTo>
                  <a:lnTo>
                    <a:pt x="154127" y="146685"/>
                  </a:lnTo>
                  <a:lnTo>
                    <a:pt x="152577" y="146685"/>
                  </a:lnTo>
                  <a:lnTo>
                    <a:pt x="152577" y="148209"/>
                  </a:lnTo>
                  <a:lnTo>
                    <a:pt x="154901" y="148209"/>
                  </a:lnTo>
                  <a:lnTo>
                    <a:pt x="154901" y="147447"/>
                  </a:lnTo>
                  <a:lnTo>
                    <a:pt x="155689" y="147447"/>
                  </a:lnTo>
                  <a:lnTo>
                    <a:pt x="155689" y="145923"/>
                  </a:lnTo>
                  <a:close/>
                </a:path>
                <a:path w="449579" h="161925">
                  <a:moveTo>
                    <a:pt x="131165" y="145923"/>
                  </a:moveTo>
                  <a:lnTo>
                    <a:pt x="128828" y="145923"/>
                  </a:lnTo>
                  <a:lnTo>
                    <a:pt x="128828" y="146685"/>
                  </a:lnTo>
                  <a:lnTo>
                    <a:pt x="129603" y="146685"/>
                  </a:lnTo>
                  <a:lnTo>
                    <a:pt x="129603" y="147447"/>
                  </a:lnTo>
                  <a:lnTo>
                    <a:pt x="131559" y="147447"/>
                  </a:lnTo>
                  <a:lnTo>
                    <a:pt x="131165" y="146685"/>
                  </a:lnTo>
                  <a:lnTo>
                    <a:pt x="131165" y="145923"/>
                  </a:lnTo>
                  <a:close/>
                </a:path>
                <a:path w="449579" h="161925">
                  <a:moveTo>
                    <a:pt x="131559" y="145923"/>
                  </a:moveTo>
                  <a:lnTo>
                    <a:pt x="131165" y="145923"/>
                  </a:lnTo>
                  <a:lnTo>
                    <a:pt x="131165" y="146685"/>
                  </a:lnTo>
                  <a:lnTo>
                    <a:pt x="131559" y="147447"/>
                  </a:lnTo>
                  <a:lnTo>
                    <a:pt x="131559" y="145923"/>
                  </a:lnTo>
                  <a:close/>
                </a:path>
                <a:path w="449579" h="161925">
                  <a:moveTo>
                    <a:pt x="154901" y="145923"/>
                  </a:moveTo>
                  <a:lnTo>
                    <a:pt x="154127" y="145923"/>
                  </a:lnTo>
                  <a:lnTo>
                    <a:pt x="154127" y="146685"/>
                  </a:lnTo>
                  <a:lnTo>
                    <a:pt x="154901" y="145923"/>
                  </a:lnTo>
                  <a:close/>
                </a:path>
                <a:path w="449579" h="161925">
                  <a:moveTo>
                    <a:pt x="131165" y="144018"/>
                  </a:moveTo>
                  <a:lnTo>
                    <a:pt x="130390" y="144018"/>
                  </a:lnTo>
                  <a:lnTo>
                    <a:pt x="130390" y="144780"/>
                  </a:lnTo>
                  <a:lnTo>
                    <a:pt x="129603" y="144780"/>
                  </a:lnTo>
                  <a:lnTo>
                    <a:pt x="129603" y="145923"/>
                  </a:lnTo>
                  <a:lnTo>
                    <a:pt x="130390" y="145923"/>
                  </a:lnTo>
                  <a:lnTo>
                    <a:pt x="131165" y="145542"/>
                  </a:lnTo>
                  <a:lnTo>
                    <a:pt x="131165" y="144018"/>
                  </a:lnTo>
                  <a:close/>
                </a:path>
                <a:path w="449579" h="161925">
                  <a:moveTo>
                    <a:pt x="133108" y="143256"/>
                  </a:moveTo>
                  <a:lnTo>
                    <a:pt x="132334" y="144018"/>
                  </a:lnTo>
                  <a:lnTo>
                    <a:pt x="131165" y="144018"/>
                  </a:lnTo>
                  <a:lnTo>
                    <a:pt x="131165" y="145923"/>
                  </a:lnTo>
                  <a:lnTo>
                    <a:pt x="131559" y="145542"/>
                  </a:lnTo>
                  <a:lnTo>
                    <a:pt x="131559" y="144780"/>
                  </a:lnTo>
                  <a:lnTo>
                    <a:pt x="133108" y="144780"/>
                  </a:lnTo>
                  <a:lnTo>
                    <a:pt x="133108" y="143256"/>
                  </a:lnTo>
                  <a:close/>
                </a:path>
                <a:path w="449579" h="161925">
                  <a:moveTo>
                    <a:pt x="135445" y="137039"/>
                  </a:moveTo>
                  <a:lnTo>
                    <a:pt x="134670" y="137795"/>
                  </a:lnTo>
                  <a:lnTo>
                    <a:pt x="133108" y="137795"/>
                  </a:lnTo>
                  <a:lnTo>
                    <a:pt x="133896" y="138557"/>
                  </a:lnTo>
                  <a:lnTo>
                    <a:pt x="133896" y="140843"/>
                  </a:lnTo>
                  <a:lnTo>
                    <a:pt x="133108" y="140843"/>
                  </a:lnTo>
                  <a:lnTo>
                    <a:pt x="133108" y="144780"/>
                  </a:lnTo>
                  <a:lnTo>
                    <a:pt x="135445" y="144780"/>
                  </a:lnTo>
                  <a:lnTo>
                    <a:pt x="135445" y="145542"/>
                  </a:lnTo>
                  <a:lnTo>
                    <a:pt x="137007" y="144018"/>
                  </a:lnTo>
                  <a:lnTo>
                    <a:pt x="137782" y="144018"/>
                  </a:lnTo>
                  <a:lnTo>
                    <a:pt x="137782" y="143256"/>
                  </a:lnTo>
                  <a:lnTo>
                    <a:pt x="138569" y="143256"/>
                  </a:lnTo>
                  <a:lnTo>
                    <a:pt x="139344" y="142494"/>
                  </a:lnTo>
                  <a:lnTo>
                    <a:pt x="134670" y="142494"/>
                  </a:lnTo>
                  <a:lnTo>
                    <a:pt x="134670" y="140843"/>
                  </a:lnTo>
                  <a:lnTo>
                    <a:pt x="133896" y="140843"/>
                  </a:lnTo>
                  <a:lnTo>
                    <a:pt x="133896" y="140081"/>
                  </a:lnTo>
                  <a:lnTo>
                    <a:pt x="134670" y="140081"/>
                  </a:lnTo>
                  <a:lnTo>
                    <a:pt x="134670" y="139319"/>
                  </a:lnTo>
                  <a:lnTo>
                    <a:pt x="135445" y="139319"/>
                  </a:lnTo>
                  <a:lnTo>
                    <a:pt x="135445" y="137039"/>
                  </a:lnTo>
                  <a:close/>
                </a:path>
                <a:path w="449579" h="161925">
                  <a:moveTo>
                    <a:pt x="141287" y="144018"/>
                  </a:moveTo>
                  <a:lnTo>
                    <a:pt x="140512" y="144018"/>
                  </a:lnTo>
                  <a:lnTo>
                    <a:pt x="140512" y="144780"/>
                  </a:lnTo>
                  <a:lnTo>
                    <a:pt x="141287" y="144018"/>
                  </a:lnTo>
                  <a:close/>
                </a:path>
                <a:path w="449579" h="161925">
                  <a:moveTo>
                    <a:pt x="131559" y="143256"/>
                  </a:moveTo>
                  <a:lnTo>
                    <a:pt x="131165" y="143256"/>
                  </a:lnTo>
                  <a:lnTo>
                    <a:pt x="131165" y="144018"/>
                  </a:lnTo>
                  <a:lnTo>
                    <a:pt x="131559" y="143256"/>
                  </a:lnTo>
                  <a:close/>
                </a:path>
                <a:path w="449579" h="161925">
                  <a:moveTo>
                    <a:pt x="132334" y="143256"/>
                  </a:moveTo>
                  <a:lnTo>
                    <a:pt x="131559" y="143256"/>
                  </a:lnTo>
                  <a:lnTo>
                    <a:pt x="131559" y="144018"/>
                  </a:lnTo>
                  <a:lnTo>
                    <a:pt x="132334" y="144018"/>
                  </a:lnTo>
                  <a:lnTo>
                    <a:pt x="132334" y="143256"/>
                  </a:lnTo>
                  <a:close/>
                </a:path>
                <a:path w="449579" h="161925">
                  <a:moveTo>
                    <a:pt x="144399" y="142494"/>
                  </a:moveTo>
                  <a:lnTo>
                    <a:pt x="141287" y="142494"/>
                  </a:lnTo>
                  <a:lnTo>
                    <a:pt x="141287" y="144018"/>
                  </a:lnTo>
                  <a:lnTo>
                    <a:pt x="143624" y="144018"/>
                  </a:lnTo>
                  <a:lnTo>
                    <a:pt x="143624" y="143256"/>
                  </a:lnTo>
                  <a:lnTo>
                    <a:pt x="144399" y="143256"/>
                  </a:lnTo>
                  <a:lnTo>
                    <a:pt x="144399" y="142494"/>
                  </a:lnTo>
                  <a:close/>
                </a:path>
                <a:path w="449579" h="161925">
                  <a:moveTo>
                    <a:pt x="132362" y="141637"/>
                  </a:moveTo>
                  <a:lnTo>
                    <a:pt x="132334" y="143256"/>
                  </a:lnTo>
                  <a:lnTo>
                    <a:pt x="133108" y="143256"/>
                  </a:lnTo>
                  <a:lnTo>
                    <a:pt x="133059" y="142437"/>
                  </a:lnTo>
                  <a:lnTo>
                    <a:pt x="132362" y="141637"/>
                  </a:lnTo>
                  <a:close/>
                </a:path>
                <a:path w="449579" h="161925">
                  <a:moveTo>
                    <a:pt x="145173" y="142494"/>
                  </a:moveTo>
                  <a:lnTo>
                    <a:pt x="144399" y="143256"/>
                  </a:lnTo>
                  <a:lnTo>
                    <a:pt x="145173" y="143256"/>
                  </a:lnTo>
                  <a:lnTo>
                    <a:pt x="145173" y="142494"/>
                  </a:lnTo>
                  <a:close/>
                </a:path>
                <a:path w="449579" h="161925">
                  <a:moveTo>
                    <a:pt x="133108" y="139319"/>
                  </a:moveTo>
                  <a:lnTo>
                    <a:pt x="132334" y="139319"/>
                  </a:lnTo>
                  <a:lnTo>
                    <a:pt x="132334" y="140081"/>
                  </a:lnTo>
                  <a:lnTo>
                    <a:pt x="131559" y="140843"/>
                  </a:lnTo>
                  <a:lnTo>
                    <a:pt x="131559" y="142494"/>
                  </a:lnTo>
                  <a:lnTo>
                    <a:pt x="133108" y="140843"/>
                  </a:lnTo>
                  <a:lnTo>
                    <a:pt x="133108" y="139319"/>
                  </a:lnTo>
                  <a:close/>
                </a:path>
                <a:path w="449579" h="161925">
                  <a:moveTo>
                    <a:pt x="139344" y="140843"/>
                  </a:moveTo>
                  <a:lnTo>
                    <a:pt x="134670" y="140843"/>
                  </a:lnTo>
                  <a:lnTo>
                    <a:pt x="134670" y="142494"/>
                  </a:lnTo>
                  <a:lnTo>
                    <a:pt x="139344" y="142494"/>
                  </a:lnTo>
                  <a:lnTo>
                    <a:pt x="139344" y="140843"/>
                  </a:lnTo>
                  <a:close/>
                </a:path>
                <a:path w="449579" h="161925">
                  <a:moveTo>
                    <a:pt x="149072" y="140081"/>
                  </a:moveTo>
                  <a:lnTo>
                    <a:pt x="142836" y="140081"/>
                  </a:lnTo>
                  <a:lnTo>
                    <a:pt x="141287" y="141605"/>
                  </a:lnTo>
                  <a:lnTo>
                    <a:pt x="142062" y="142494"/>
                  </a:lnTo>
                  <a:lnTo>
                    <a:pt x="145119" y="142494"/>
                  </a:lnTo>
                  <a:lnTo>
                    <a:pt x="145173" y="141605"/>
                  </a:lnTo>
                  <a:lnTo>
                    <a:pt x="147510" y="141605"/>
                  </a:lnTo>
                  <a:lnTo>
                    <a:pt x="147510" y="140843"/>
                  </a:lnTo>
                  <a:lnTo>
                    <a:pt x="149072" y="140843"/>
                  </a:lnTo>
                  <a:lnTo>
                    <a:pt x="149072" y="140081"/>
                  </a:lnTo>
                  <a:close/>
                </a:path>
                <a:path w="449579" h="161925">
                  <a:moveTo>
                    <a:pt x="146735" y="141605"/>
                  </a:moveTo>
                  <a:lnTo>
                    <a:pt x="145961" y="141605"/>
                  </a:lnTo>
                  <a:lnTo>
                    <a:pt x="145173" y="142437"/>
                  </a:lnTo>
                  <a:lnTo>
                    <a:pt x="145961" y="142494"/>
                  </a:lnTo>
                  <a:lnTo>
                    <a:pt x="146735" y="141605"/>
                  </a:lnTo>
                  <a:close/>
                </a:path>
                <a:path w="449579" h="161925">
                  <a:moveTo>
                    <a:pt x="147510" y="141605"/>
                  </a:moveTo>
                  <a:lnTo>
                    <a:pt x="146735" y="141605"/>
                  </a:lnTo>
                  <a:lnTo>
                    <a:pt x="146735" y="142494"/>
                  </a:lnTo>
                  <a:lnTo>
                    <a:pt x="147510" y="141605"/>
                  </a:lnTo>
                  <a:close/>
                </a:path>
                <a:path w="449579" h="161925">
                  <a:moveTo>
                    <a:pt x="132393" y="141605"/>
                  </a:moveTo>
                  <a:close/>
                </a:path>
                <a:path w="449579" h="161925">
                  <a:moveTo>
                    <a:pt x="140512" y="139319"/>
                  </a:moveTo>
                  <a:lnTo>
                    <a:pt x="137782" y="139319"/>
                  </a:lnTo>
                  <a:lnTo>
                    <a:pt x="137782" y="140843"/>
                  </a:lnTo>
                  <a:lnTo>
                    <a:pt x="139344" y="140843"/>
                  </a:lnTo>
                  <a:lnTo>
                    <a:pt x="139344" y="141605"/>
                  </a:lnTo>
                  <a:lnTo>
                    <a:pt x="140119" y="140843"/>
                  </a:lnTo>
                  <a:lnTo>
                    <a:pt x="140119" y="140081"/>
                  </a:lnTo>
                  <a:lnTo>
                    <a:pt x="140512" y="140081"/>
                  </a:lnTo>
                  <a:lnTo>
                    <a:pt x="140512" y="139319"/>
                  </a:lnTo>
                  <a:close/>
                </a:path>
                <a:path w="449579" h="161925">
                  <a:moveTo>
                    <a:pt x="149072" y="140843"/>
                  </a:moveTo>
                  <a:lnTo>
                    <a:pt x="147510" y="140843"/>
                  </a:lnTo>
                  <a:lnTo>
                    <a:pt x="147510" y="141605"/>
                  </a:lnTo>
                  <a:lnTo>
                    <a:pt x="148285" y="141605"/>
                  </a:lnTo>
                  <a:lnTo>
                    <a:pt x="149072" y="140843"/>
                  </a:lnTo>
                  <a:close/>
                </a:path>
                <a:path w="449579" h="161925">
                  <a:moveTo>
                    <a:pt x="150241" y="139319"/>
                  </a:moveTo>
                  <a:lnTo>
                    <a:pt x="149072" y="139319"/>
                  </a:lnTo>
                  <a:lnTo>
                    <a:pt x="149072" y="140843"/>
                  </a:lnTo>
                  <a:lnTo>
                    <a:pt x="148285" y="141605"/>
                  </a:lnTo>
                  <a:lnTo>
                    <a:pt x="149072" y="141605"/>
                  </a:lnTo>
                  <a:lnTo>
                    <a:pt x="149847" y="140843"/>
                  </a:lnTo>
                  <a:lnTo>
                    <a:pt x="150241" y="140843"/>
                  </a:lnTo>
                  <a:lnTo>
                    <a:pt x="150241" y="139319"/>
                  </a:lnTo>
                  <a:close/>
                </a:path>
                <a:path w="449579" h="161925">
                  <a:moveTo>
                    <a:pt x="133108" y="137795"/>
                  </a:moveTo>
                  <a:lnTo>
                    <a:pt x="129603" y="137795"/>
                  </a:lnTo>
                  <a:lnTo>
                    <a:pt x="129603" y="138557"/>
                  </a:lnTo>
                  <a:lnTo>
                    <a:pt x="130390" y="138557"/>
                  </a:lnTo>
                  <a:lnTo>
                    <a:pt x="130390" y="140843"/>
                  </a:lnTo>
                  <a:lnTo>
                    <a:pt x="131559" y="140843"/>
                  </a:lnTo>
                  <a:lnTo>
                    <a:pt x="131559" y="140081"/>
                  </a:lnTo>
                  <a:lnTo>
                    <a:pt x="132334" y="140081"/>
                  </a:lnTo>
                  <a:lnTo>
                    <a:pt x="132334" y="139319"/>
                  </a:lnTo>
                  <a:lnTo>
                    <a:pt x="133108" y="139319"/>
                  </a:lnTo>
                  <a:lnTo>
                    <a:pt x="133108" y="137795"/>
                  </a:lnTo>
                  <a:close/>
                </a:path>
                <a:path w="449579" h="161925">
                  <a:moveTo>
                    <a:pt x="139344" y="137033"/>
                  </a:moveTo>
                  <a:lnTo>
                    <a:pt x="136232" y="137033"/>
                  </a:lnTo>
                  <a:lnTo>
                    <a:pt x="136232" y="137795"/>
                  </a:lnTo>
                  <a:lnTo>
                    <a:pt x="135445" y="138557"/>
                  </a:lnTo>
                  <a:lnTo>
                    <a:pt x="135445" y="140843"/>
                  </a:lnTo>
                  <a:lnTo>
                    <a:pt x="137782" y="140843"/>
                  </a:lnTo>
                  <a:lnTo>
                    <a:pt x="137782" y="140081"/>
                  </a:lnTo>
                  <a:lnTo>
                    <a:pt x="136232" y="140081"/>
                  </a:lnTo>
                  <a:lnTo>
                    <a:pt x="137007" y="139319"/>
                  </a:lnTo>
                  <a:lnTo>
                    <a:pt x="137782" y="139319"/>
                  </a:lnTo>
                  <a:lnTo>
                    <a:pt x="138569" y="138557"/>
                  </a:lnTo>
                  <a:lnTo>
                    <a:pt x="137782" y="138557"/>
                  </a:lnTo>
                  <a:lnTo>
                    <a:pt x="138569" y="137795"/>
                  </a:lnTo>
                  <a:lnTo>
                    <a:pt x="139344" y="137795"/>
                  </a:lnTo>
                  <a:lnTo>
                    <a:pt x="139344" y="137033"/>
                  </a:lnTo>
                  <a:close/>
                </a:path>
                <a:path w="449579" h="161925">
                  <a:moveTo>
                    <a:pt x="142062" y="140081"/>
                  </a:moveTo>
                  <a:lnTo>
                    <a:pt x="140119" y="140081"/>
                  </a:lnTo>
                  <a:lnTo>
                    <a:pt x="140119" y="140843"/>
                  </a:lnTo>
                  <a:lnTo>
                    <a:pt x="142062" y="140843"/>
                  </a:lnTo>
                  <a:lnTo>
                    <a:pt x="142062" y="140081"/>
                  </a:lnTo>
                  <a:close/>
                </a:path>
                <a:path w="449579" h="161925">
                  <a:moveTo>
                    <a:pt x="133896" y="139319"/>
                  </a:moveTo>
                  <a:lnTo>
                    <a:pt x="133108" y="139319"/>
                  </a:lnTo>
                  <a:lnTo>
                    <a:pt x="133108" y="140081"/>
                  </a:lnTo>
                  <a:lnTo>
                    <a:pt x="133896" y="140081"/>
                  </a:lnTo>
                  <a:lnTo>
                    <a:pt x="133896" y="139319"/>
                  </a:lnTo>
                  <a:close/>
                </a:path>
                <a:path w="449579" h="161925">
                  <a:moveTo>
                    <a:pt x="135445" y="139319"/>
                  </a:moveTo>
                  <a:lnTo>
                    <a:pt x="134670" y="139319"/>
                  </a:lnTo>
                  <a:lnTo>
                    <a:pt x="134670" y="140081"/>
                  </a:lnTo>
                  <a:lnTo>
                    <a:pt x="135445" y="140081"/>
                  </a:lnTo>
                  <a:lnTo>
                    <a:pt x="135445" y="139319"/>
                  </a:lnTo>
                  <a:close/>
                </a:path>
                <a:path w="449579" h="161925">
                  <a:moveTo>
                    <a:pt x="137782" y="139319"/>
                  </a:moveTo>
                  <a:lnTo>
                    <a:pt x="137007" y="139319"/>
                  </a:lnTo>
                  <a:lnTo>
                    <a:pt x="137007" y="140081"/>
                  </a:lnTo>
                  <a:lnTo>
                    <a:pt x="137782" y="140081"/>
                  </a:lnTo>
                  <a:lnTo>
                    <a:pt x="137782" y="139319"/>
                  </a:lnTo>
                  <a:close/>
                </a:path>
                <a:path w="449579" h="161925">
                  <a:moveTo>
                    <a:pt x="142836" y="139319"/>
                  </a:moveTo>
                  <a:lnTo>
                    <a:pt x="140512" y="139319"/>
                  </a:lnTo>
                  <a:lnTo>
                    <a:pt x="140512" y="140081"/>
                  </a:lnTo>
                  <a:lnTo>
                    <a:pt x="142836" y="140081"/>
                  </a:lnTo>
                  <a:lnTo>
                    <a:pt x="142836" y="139319"/>
                  </a:lnTo>
                  <a:close/>
                </a:path>
                <a:path w="449579" h="161925">
                  <a:moveTo>
                    <a:pt x="148285" y="139319"/>
                  </a:moveTo>
                  <a:lnTo>
                    <a:pt x="143624" y="139319"/>
                  </a:lnTo>
                  <a:lnTo>
                    <a:pt x="143624" y="140081"/>
                  </a:lnTo>
                  <a:lnTo>
                    <a:pt x="148285" y="140081"/>
                  </a:lnTo>
                  <a:lnTo>
                    <a:pt x="148285" y="139319"/>
                  </a:lnTo>
                  <a:close/>
                </a:path>
                <a:path w="449579" h="161925">
                  <a:moveTo>
                    <a:pt x="149847" y="138557"/>
                  </a:moveTo>
                  <a:lnTo>
                    <a:pt x="148285" y="138557"/>
                  </a:lnTo>
                  <a:lnTo>
                    <a:pt x="148285" y="140081"/>
                  </a:lnTo>
                  <a:lnTo>
                    <a:pt x="149072" y="139319"/>
                  </a:lnTo>
                  <a:lnTo>
                    <a:pt x="149847" y="139319"/>
                  </a:lnTo>
                  <a:lnTo>
                    <a:pt x="149847" y="138557"/>
                  </a:lnTo>
                  <a:close/>
                </a:path>
                <a:path w="449579" h="161925">
                  <a:moveTo>
                    <a:pt x="151790" y="139319"/>
                  </a:moveTo>
                  <a:lnTo>
                    <a:pt x="150241" y="139319"/>
                  </a:lnTo>
                  <a:lnTo>
                    <a:pt x="150241" y="140081"/>
                  </a:lnTo>
                  <a:lnTo>
                    <a:pt x="151790" y="140081"/>
                  </a:lnTo>
                  <a:lnTo>
                    <a:pt x="151790" y="139319"/>
                  </a:lnTo>
                  <a:close/>
                </a:path>
                <a:path w="449579" h="161925">
                  <a:moveTo>
                    <a:pt x="133896" y="138557"/>
                  </a:moveTo>
                  <a:lnTo>
                    <a:pt x="133108" y="138557"/>
                  </a:lnTo>
                  <a:lnTo>
                    <a:pt x="133108" y="139319"/>
                  </a:lnTo>
                  <a:lnTo>
                    <a:pt x="133896" y="138557"/>
                  </a:lnTo>
                  <a:close/>
                </a:path>
                <a:path w="449579" h="161925">
                  <a:moveTo>
                    <a:pt x="139344" y="138557"/>
                  </a:moveTo>
                  <a:lnTo>
                    <a:pt x="138569" y="138557"/>
                  </a:lnTo>
                  <a:lnTo>
                    <a:pt x="138569" y="139319"/>
                  </a:lnTo>
                  <a:lnTo>
                    <a:pt x="139344" y="139319"/>
                  </a:lnTo>
                  <a:lnTo>
                    <a:pt x="139344" y="138557"/>
                  </a:lnTo>
                  <a:close/>
                </a:path>
                <a:path w="449579" h="161925">
                  <a:moveTo>
                    <a:pt x="144399" y="138557"/>
                  </a:moveTo>
                  <a:lnTo>
                    <a:pt x="139344" y="138557"/>
                  </a:lnTo>
                  <a:lnTo>
                    <a:pt x="139344" y="139319"/>
                  </a:lnTo>
                  <a:lnTo>
                    <a:pt x="144399" y="139319"/>
                  </a:lnTo>
                  <a:lnTo>
                    <a:pt x="144399" y="138557"/>
                  </a:lnTo>
                  <a:close/>
                </a:path>
                <a:path w="449579" h="161925">
                  <a:moveTo>
                    <a:pt x="145961" y="137795"/>
                  </a:moveTo>
                  <a:lnTo>
                    <a:pt x="145173" y="138557"/>
                  </a:lnTo>
                  <a:lnTo>
                    <a:pt x="144399" y="138557"/>
                  </a:lnTo>
                  <a:lnTo>
                    <a:pt x="144399" y="139319"/>
                  </a:lnTo>
                  <a:lnTo>
                    <a:pt x="145961" y="139319"/>
                  </a:lnTo>
                  <a:lnTo>
                    <a:pt x="145961" y="137795"/>
                  </a:lnTo>
                  <a:close/>
                </a:path>
                <a:path w="449579" h="161925">
                  <a:moveTo>
                    <a:pt x="148285" y="138557"/>
                  </a:moveTo>
                  <a:lnTo>
                    <a:pt x="146735" y="138557"/>
                  </a:lnTo>
                  <a:lnTo>
                    <a:pt x="145961" y="139319"/>
                  </a:lnTo>
                  <a:lnTo>
                    <a:pt x="147510" y="139319"/>
                  </a:lnTo>
                  <a:lnTo>
                    <a:pt x="148285" y="138557"/>
                  </a:lnTo>
                  <a:close/>
                </a:path>
                <a:path w="449579" h="161925">
                  <a:moveTo>
                    <a:pt x="145173" y="135128"/>
                  </a:moveTo>
                  <a:lnTo>
                    <a:pt x="142062" y="135128"/>
                  </a:lnTo>
                  <a:lnTo>
                    <a:pt x="142062" y="135890"/>
                  </a:lnTo>
                  <a:lnTo>
                    <a:pt x="140512" y="135890"/>
                  </a:lnTo>
                  <a:lnTo>
                    <a:pt x="140512" y="137033"/>
                  </a:lnTo>
                  <a:lnTo>
                    <a:pt x="140119" y="137033"/>
                  </a:lnTo>
                  <a:lnTo>
                    <a:pt x="140119" y="138557"/>
                  </a:lnTo>
                  <a:lnTo>
                    <a:pt x="145173" y="138557"/>
                  </a:lnTo>
                  <a:lnTo>
                    <a:pt x="145173" y="137795"/>
                  </a:lnTo>
                  <a:lnTo>
                    <a:pt x="142836" y="137795"/>
                  </a:lnTo>
                  <a:lnTo>
                    <a:pt x="142836" y="136271"/>
                  </a:lnTo>
                  <a:lnTo>
                    <a:pt x="144399" y="136271"/>
                  </a:lnTo>
                  <a:lnTo>
                    <a:pt x="145173" y="135890"/>
                  </a:lnTo>
                  <a:lnTo>
                    <a:pt x="145173" y="135128"/>
                  </a:lnTo>
                  <a:close/>
                </a:path>
                <a:path w="449579" h="161925">
                  <a:moveTo>
                    <a:pt x="147510" y="137795"/>
                  </a:moveTo>
                  <a:lnTo>
                    <a:pt x="146735" y="137795"/>
                  </a:lnTo>
                  <a:lnTo>
                    <a:pt x="145961" y="138557"/>
                  </a:lnTo>
                  <a:lnTo>
                    <a:pt x="147510" y="138557"/>
                  </a:lnTo>
                  <a:lnTo>
                    <a:pt x="147510" y="137795"/>
                  </a:lnTo>
                  <a:close/>
                </a:path>
                <a:path w="449579" h="161925">
                  <a:moveTo>
                    <a:pt x="151015" y="137795"/>
                  </a:moveTo>
                  <a:lnTo>
                    <a:pt x="149072" y="137795"/>
                  </a:lnTo>
                  <a:lnTo>
                    <a:pt x="149072" y="138557"/>
                  </a:lnTo>
                  <a:lnTo>
                    <a:pt x="150241" y="138557"/>
                  </a:lnTo>
                  <a:lnTo>
                    <a:pt x="151015" y="137795"/>
                  </a:lnTo>
                  <a:close/>
                </a:path>
                <a:path w="449579" h="161925">
                  <a:moveTo>
                    <a:pt x="131165" y="135890"/>
                  </a:moveTo>
                  <a:lnTo>
                    <a:pt x="130390" y="136271"/>
                  </a:lnTo>
                  <a:lnTo>
                    <a:pt x="130390" y="137795"/>
                  </a:lnTo>
                  <a:lnTo>
                    <a:pt x="131559" y="137795"/>
                  </a:lnTo>
                  <a:lnTo>
                    <a:pt x="131559" y="136271"/>
                  </a:lnTo>
                  <a:lnTo>
                    <a:pt x="131165" y="136271"/>
                  </a:lnTo>
                  <a:lnTo>
                    <a:pt x="131165" y="135890"/>
                  </a:lnTo>
                  <a:close/>
                </a:path>
                <a:path w="449579" h="161925">
                  <a:moveTo>
                    <a:pt x="132334" y="137033"/>
                  </a:moveTo>
                  <a:lnTo>
                    <a:pt x="131559" y="137033"/>
                  </a:lnTo>
                  <a:lnTo>
                    <a:pt x="131559" y="137795"/>
                  </a:lnTo>
                  <a:lnTo>
                    <a:pt x="132334" y="137795"/>
                  </a:lnTo>
                  <a:lnTo>
                    <a:pt x="132334" y="137033"/>
                  </a:lnTo>
                  <a:close/>
                </a:path>
                <a:path w="449579" h="161925">
                  <a:moveTo>
                    <a:pt x="133108" y="137033"/>
                  </a:moveTo>
                  <a:lnTo>
                    <a:pt x="132334" y="137033"/>
                  </a:lnTo>
                  <a:lnTo>
                    <a:pt x="133108" y="137795"/>
                  </a:lnTo>
                  <a:lnTo>
                    <a:pt x="133108" y="137033"/>
                  </a:lnTo>
                  <a:close/>
                </a:path>
                <a:path w="449579" h="161925">
                  <a:moveTo>
                    <a:pt x="135445" y="137033"/>
                  </a:moveTo>
                  <a:lnTo>
                    <a:pt x="133108" y="137033"/>
                  </a:lnTo>
                  <a:lnTo>
                    <a:pt x="133896" y="137795"/>
                  </a:lnTo>
                  <a:lnTo>
                    <a:pt x="134670" y="137795"/>
                  </a:lnTo>
                  <a:lnTo>
                    <a:pt x="135445" y="137033"/>
                  </a:lnTo>
                  <a:close/>
                </a:path>
                <a:path w="449579" h="161925">
                  <a:moveTo>
                    <a:pt x="143624" y="137033"/>
                  </a:moveTo>
                  <a:lnTo>
                    <a:pt x="142836" y="137033"/>
                  </a:lnTo>
                  <a:lnTo>
                    <a:pt x="142836" y="137795"/>
                  </a:lnTo>
                  <a:lnTo>
                    <a:pt x="143624" y="137033"/>
                  </a:lnTo>
                  <a:close/>
                </a:path>
                <a:path w="449579" h="161925">
                  <a:moveTo>
                    <a:pt x="145961" y="136271"/>
                  </a:moveTo>
                  <a:lnTo>
                    <a:pt x="143624" y="136271"/>
                  </a:lnTo>
                  <a:lnTo>
                    <a:pt x="143617" y="137039"/>
                  </a:lnTo>
                  <a:lnTo>
                    <a:pt x="142836" y="137795"/>
                  </a:lnTo>
                  <a:lnTo>
                    <a:pt x="145173" y="137795"/>
                  </a:lnTo>
                  <a:lnTo>
                    <a:pt x="145173" y="137033"/>
                  </a:lnTo>
                  <a:lnTo>
                    <a:pt x="145961" y="137033"/>
                  </a:lnTo>
                  <a:lnTo>
                    <a:pt x="145961" y="136271"/>
                  </a:lnTo>
                  <a:close/>
                </a:path>
                <a:path w="449579" h="161925">
                  <a:moveTo>
                    <a:pt x="145961" y="137033"/>
                  </a:moveTo>
                  <a:lnTo>
                    <a:pt x="145173" y="137033"/>
                  </a:lnTo>
                  <a:lnTo>
                    <a:pt x="145173" y="137795"/>
                  </a:lnTo>
                  <a:lnTo>
                    <a:pt x="145961" y="137795"/>
                  </a:lnTo>
                  <a:lnTo>
                    <a:pt x="145961" y="137033"/>
                  </a:lnTo>
                  <a:close/>
                </a:path>
                <a:path w="449579" h="161925">
                  <a:moveTo>
                    <a:pt x="149066" y="137033"/>
                  </a:moveTo>
                  <a:lnTo>
                    <a:pt x="148278" y="137039"/>
                  </a:lnTo>
                  <a:lnTo>
                    <a:pt x="147510" y="137795"/>
                  </a:lnTo>
                  <a:lnTo>
                    <a:pt x="148285" y="137795"/>
                  </a:lnTo>
                  <a:lnTo>
                    <a:pt x="149066" y="137033"/>
                  </a:lnTo>
                  <a:close/>
                </a:path>
                <a:path w="449579" h="161925">
                  <a:moveTo>
                    <a:pt x="151790" y="137033"/>
                  </a:moveTo>
                  <a:lnTo>
                    <a:pt x="151015" y="137033"/>
                  </a:lnTo>
                  <a:lnTo>
                    <a:pt x="151015" y="137795"/>
                  </a:lnTo>
                  <a:lnTo>
                    <a:pt x="151790" y="137795"/>
                  </a:lnTo>
                  <a:lnTo>
                    <a:pt x="151790" y="137033"/>
                  </a:lnTo>
                  <a:close/>
                </a:path>
                <a:path w="449579" h="161925">
                  <a:moveTo>
                    <a:pt x="136232" y="136271"/>
                  </a:moveTo>
                  <a:lnTo>
                    <a:pt x="133896" y="136271"/>
                  </a:lnTo>
                  <a:lnTo>
                    <a:pt x="133896" y="137033"/>
                  </a:lnTo>
                  <a:lnTo>
                    <a:pt x="135445" y="137033"/>
                  </a:lnTo>
                  <a:lnTo>
                    <a:pt x="136232" y="136271"/>
                  </a:lnTo>
                  <a:close/>
                </a:path>
                <a:path w="449579" h="161925">
                  <a:moveTo>
                    <a:pt x="137007" y="136271"/>
                  </a:moveTo>
                  <a:lnTo>
                    <a:pt x="136232" y="136271"/>
                  </a:lnTo>
                  <a:lnTo>
                    <a:pt x="136232" y="137033"/>
                  </a:lnTo>
                  <a:lnTo>
                    <a:pt x="137007" y="136271"/>
                  </a:lnTo>
                  <a:close/>
                </a:path>
                <a:path w="449579" h="161925">
                  <a:moveTo>
                    <a:pt x="140119" y="135128"/>
                  </a:moveTo>
                  <a:lnTo>
                    <a:pt x="139344" y="135128"/>
                  </a:lnTo>
                  <a:lnTo>
                    <a:pt x="138569" y="135890"/>
                  </a:lnTo>
                  <a:lnTo>
                    <a:pt x="137782" y="135890"/>
                  </a:lnTo>
                  <a:lnTo>
                    <a:pt x="137782" y="136271"/>
                  </a:lnTo>
                  <a:lnTo>
                    <a:pt x="137007" y="136271"/>
                  </a:lnTo>
                  <a:lnTo>
                    <a:pt x="137007" y="137033"/>
                  </a:lnTo>
                  <a:lnTo>
                    <a:pt x="140119" y="137033"/>
                  </a:lnTo>
                  <a:lnTo>
                    <a:pt x="139344" y="136271"/>
                  </a:lnTo>
                  <a:lnTo>
                    <a:pt x="139344" y="135890"/>
                  </a:lnTo>
                  <a:lnTo>
                    <a:pt x="140119" y="135128"/>
                  </a:lnTo>
                  <a:close/>
                </a:path>
                <a:path w="449579" h="161925">
                  <a:moveTo>
                    <a:pt x="146735" y="134366"/>
                  </a:moveTo>
                  <a:lnTo>
                    <a:pt x="144399" y="134366"/>
                  </a:lnTo>
                  <a:lnTo>
                    <a:pt x="143624" y="135128"/>
                  </a:lnTo>
                  <a:lnTo>
                    <a:pt x="145961" y="135128"/>
                  </a:lnTo>
                  <a:lnTo>
                    <a:pt x="145961" y="135890"/>
                  </a:lnTo>
                  <a:lnTo>
                    <a:pt x="145173" y="135890"/>
                  </a:lnTo>
                  <a:lnTo>
                    <a:pt x="145173" y="136271"/>
                  </a:lnTo>
                  <a:lnTo>
                    <a:pt x="145961" y="136271"/>
                  </a:lnTo>
                  <a:lnTo>
                    <a:pt x="145961" y="137033"/>
                  </a:lnTo>
                  <a:lnTo>
                    <a:pt x="146735" y="137033"/>
                  </a:lnTo>
                  <a:lnTo>
                    <a:pt x="146735" y="134366"/>
                  </a:lnTo>
                  <a:close/>
                </a:path>
                <a:path w="449579" h="161925">
                  <a:moveTo>
                    <a:pt x="149072" y="137026"/>
                  </a:moveTo>
                  <a:close/>
                </a:path>
                <a:path w="449579" h="161925">
                  <a:moveTo>
                    <a:pt x="149847" y="136271"/>
                  </a:moveTo>
                  <a:lnTo>
                    <a:pt x="149072" y="136271"/>
                  </a:lnTo>
                  <a:lnTo>
                    <a:pt x="149072" y="137026"/>
                  </a:lnTo>
                  <a:lnTo>
                    <a:pt x="149847" y="136271"/>
                  </a:lnTo>
                  <a:close/>
                </a:path>
                <a:path w="449579" h="161925">
                  <a:moveTo>
                    <a:pt x="133896" y="135890"/>
                  </a:moveTo>
                  <a:lnTo>
                    <a:pt x="133108" y="135890"/>
                  </a:lnTo>
                  <a:lnTo>
                    <a:pt x="133108" y="136271"/>
                  </a:lnTo>
                  <a:lnTo>
                    <a:pt x="134670" y="136271"/>
                  </a:lnTo>
                  <a:lnTo>
                    <a:pt x="133896" y="135890"/>
                  </a:lnTo>
                  <a:close/>
                </a:path>
                <a:path w="449579" h="161925">
                  <a:moveTo>
                    <a:pt x="135445" y="135128"/>
                  </a:moveTo>
                  <a:lnTo>
                    <a:pt x="134670" y="135128"/>
                  </a:lnTo>
                  <a:lnTo>
                    <a:pt x="134670" y="136271"/>
                  </a:lnTo>
                  <a:lnTo>
                    <a:pt x="135445" y="136271"/>
                  </a:lnTo>
                  <a:lnTo>
                    <a:pt x="135445" y="135128"/>
                  </a:lnTo>
                  <a:close/>
                </a:path>
                <a:path w="449579" h="161925">
                  <a:moveTo>
                    <a:pt x="137007" y="134366"/>
                  </a:moveTo>
                  <a:lnTo>
                    <a:pt x="135445" y="134366"/>
                  </a:lnTo>
                  <a:lnTo>
                    <a:pt x="135445" y="136271"/>
                  </a:lnTo>
                  <a:lnTo>
                    <a:pt x="137782" y="136271"/>
                  </a:lnTo>
                  <a:lnTo>
                    <a:pt x="137782" y="135890"/>
                  </a:lnTo>
                  <a:lnTo>
                    <a:pt x="136232" y="135890"/>
                  </a:lnTo>
                  <a:lnTo>
                    <a:pt x="136232" y="135128"/>
                  </a:lnTo>
                  <a:lnTo>
                    <a:pt x="137007" y="135128"/>
                  </a:lnTo>
                  <a:lnTo>
                    <a:pt x="137007" y="134366"/>
                  </a:lnTo>
                  <a:close/>
                </a:path>
                <a:path w="449579" h="161925">
                  <a:moveTo>
                    <a:pt x="141287" y="133604"/>
                  </a:moveTo>
                  <a:lnTo>
                    <a:pt x="140512" y="133604"/>
                  </a:lnTo>
                  <a:lnTo>
                    <a:pt x="140119" y="134366"/>
                  </a:lnTo>
                  <a:lnTo>
                    <a:pt x="140119" y="135128"/>
                  </a:lnTo>
                  <a:lnTo>
                    <a:pt x="139344" y="135890"/>
                  </a:lnTo>
                  <a:lnTo>
                    <a:pt x="139344" y="136271"/>
                  </a:lnTo>
                  <a:lnTo>
                    <a:pt x="140119" y="135890"/>
                  </a:lnTo>
                  <a:lnTo>
                    <a:pt x="140512" y="135128"/>
                  </a:lnTo>
                  <a:lnTo>
                    <a:pt x="140512" y="134366"/>
                  </a:lnTo>
                  <a:lnTo>
                    <a:pt x="141287" y="133604"/>
                  </a:lnTo>
                  <a:close/>
                </a:path>
                <a:path w="449579" h="161925">
                  <a:moveTo>
                    <a:pt x="150241" y="135890"/>
                  </a:moveTo>
                  <a:lnTo>
                    <a:pt x="149847" y="135890"/>
                  </a:lnTo>
                  <a:lnTo>
                    <a:pt x="149847" y="136271"/>
                  </a:lnTo>
                  <a:lnTo>
                    <a:pt x="150241" y="136271"/>
                  </a:lnTo>
                  <a:lnTo>
                    <a:pt x="150241" y="135890"/>
                  </a:lnTo>
                  <a:close/>
                </a:path>
                <a:path w="449579" h="161925">
                  <a:moveTo>
                    <a:pt x="136232" y="132842"/>
                  </a:moveTo>
                  <a:lnTo>
                    <a:pt x="135445" y="132842"/>
                  </a:lnTo>
                  <a:lnTo>
                    <a:pt x="135445" y="133604"/>
                  </a:lnTo>
                  <a:lnTo>
                    <a:pt x="134670" y="133604"/>
                  </a:lnTo>
                  <a:lnTo>
                    <a:pt x="134670" y="134366"/>
                  </a:lnTo>
                  <a:lnTo>
                    <a:pt x="133896" y="134366"/>
                  </a:lnTo>
                  <a:lnTo>
                    <a:pt x="133896" y="135890"/>
                  </a:lnTo>
                  <a:lnTo>
                    <a:pt x="134670" y="135890"/>
                  </a:lnTo>
                  <a:lnTo>
                    <a:pt x="134670" y="135128"/>
                  </a:lnTo>
                  <a:lnTo>
                    <a:pt x="135445" y="135128"/>
                  </a:lnTo>
                  <a:lnTo>
                    <a:pt x="135445" y="134366"/>
                  </a:lnTo>
                  <a:lnTo>
                    <a:pt x="136232" y="133604"/>
                  </a:lnTo>
                  <a:lnTo>
                    <a:pt x="136232" y="132842"/>
                  </a:lnTo>
                  <a:close/>
                </a:path>
                <a:path w="449579" h="161925">
                  <a:moveTo>
                    <a:pt x="138569" y="135128"/>
                  </a:moveTo>
                  <a:lnTo>
                    <a:pt x="136232" y="135128"/>
                  </a:lnTo>
                  <a:lnTo>
                    <a:pt x="136232" y="135890"/>
                  </a:lnTo>
                  <a:lnTo>
                    <a:pt x="138569" y="135890"/>
                  </a:lnTo>
                  <a:lnTo>
                    <a:pt x="138569" y="135128"/>
                  </a:lnTo>
                  <a:close/>
                </a:path>
                <a:path w="449579" h="161925">
                  <a:moveTo>
                    <a:pt x="138569" y="131191"/>
                  </a:moveTo>
                  <a:lnTo>
                    <a:pt x="137782" y="132080"/>
                  </a:lnTo>
                  <a:lnTo>
                    <a:pt x="137007" y="132080"/>
                  </a:lnTo>
                  <a:lnTo>
                    <a:pt x="137007" y="132842"/>
                  </a:lnTo>
                  <a:lnTo>
                    <a:pt x="136232" y="133604"/>
                  </a:lnTo>
                  <a:lnTo>
                    <a:pt x="136232" y="134366"/>
                  </a:lnTo>
                  <a:lnTo>
                    <a:pt x="137007" y="134366"/>
                  </a:lnTo>
                  <a:lnTo>
                    <a:pt x="137007" y="135128"/>
                  </a:lnTo>
                  <a:lnTo>
                    <a:pt x="137782" y="135128"/>
                  </a:lnTo>
                  <a:lnTo>
                    <a:pt x="137782" y="133604"/>
                  </a:lnTo>
                  <a:lnTo>
                    <a:pt x="138569" y="133604"/>
                  </a:lnTo>
                  <a:lnTo>
                    <a:pt x="138569" y="131191"/>
                  </a:lnTo>
                  <a:close/>
                </a:path>
                <a:path w="449579" h="161925">
                  <a:moveTo>
                    <a:pt x="146735" y="133604"/>
                  </a:moveTo>
                  <a:lnTo>
                    <a:pt x="142836" y="133604"/>
                  </a:lnTo>
                  <a:lnTo>
                    <a:pt x="142836" y="135128"/>
                  </a:lnTo>
                  <a:lnTo>
                    <a:pt x="143624" y="135128"/>
                  </a:lnTo>
                  <a:lnTo>
                    <a:pt x="143624" y="134366"/>
                  </a:lnTo>
                  <a:lnTo>
                    <a:pt x="146735" y="134366"/>
                  </a:lnTo>
                  <a:lnTo>
                    <a:pt x="146735" y="133604"/>
                  </a:lnTo>
                  <a:close/>
                </a:path>
                <a:path w="449579" h="161925">
                  <a:moveTo>
                    <a:pt x="139344" y="132842"/>
                  </a:moveTo>
                  <a:lnTo>
                    <a:pt x="138569" y="133604"/>
                  </a:lnTo>
                  <a:lnTo>
                    <a:pt x="139344" y="133604"/>
                  </a:lnTo>
                  <a:lnTo>
                    <a:pt x="139344" y="132842"/>
                  </a:lnTo>
                  <a:close/>
                </a:path>
                <a:path w="449579" h="161925">
                  <a:moveTo>
                    <a:pt x="147510" y="132842"/>
                  </a:moveTo>
                  <a:lnTo>
                    <a:pt x="143624" y="132842"/>
                  </a:lnTo>
                  <a:lnTo>
                    <a:pt x="143624" y="133604"/>
                  </a:lnTo>
                  <a:lnTo>
                    <a:pt x="147510" y="133604"/>
                  </a:lnTo>
                  <a:lnTo>
                    <a:pt x="147510" y="132842"/>
                  </a:lnTo>
                  <a:close/>
                </a:path>
                <a:path w="449579" h="161925">
                  <a:moveTo>
                    <a:pt x="139344" y="131191"/>
                  </a:moveTo>
                  <a:lnTo>
                    <a:pt x="138569" y="131191"/>
                  </a:lnTo>
                  <a:lnTo>
                    <a:pt x="138569" y="132080"/>
                  </a:lnTo>
                  <a:lnTo>
                    <a:pt x="139344" y="132080"/>
                  </a:lnTo>
                  <a:lnTo>
                    <a:pt x="139344" y="131191"/>
                  </a:lnTo>
                  <a:close/>
                </a:path>
                <a:path w="449579" h="161925">
                  <a:moveTo>
                    <a:pt x="98856" y="153568"/>
                  </a:moveTo>
                  <a:lnTo>
                    <a:pt x="98082" y="153568"/>
                  </a:lnTo>
                  <a:lnTo>
                    <a:pt x="98082" y="154343"/>
                  </a:lnTo>
                  <a:lnTo>
                    <a:pt x="98856" y="154343"/>
                  </a:lnTo>
                  <a:lnTo>
                    <a:pt x="98856" y="153568"/>
                  </a:lnTo>
                  <a:close/>
                </a:path>
                <a:path w="449579" h="161925">
                  <a:moveTo>
                    <a:pt x="101981" y="153568"/>
                  </a:moveTo>
                  <a:lnTo>
                    <a:pt x="98856" y="153568"/>
                  </a:lnTo>
                  <a:lnTo>
                    <a:pt x="99644" y="154343"/>
                  </a:lnTo>
                  <a:lnTo>
                    <a:pt x="101981" y="154343"/>
                  </a:lnTo>
                  <a:lnTo>
                    <a:pt x="101981" y="153568"/>
                  </a:lnTo>
                  <a:close/>
                </a:path>
                <a:path w="449579" h="161925">
                  <a:moveTo>
                    <a:pt x="104698" y="152793"/>
                  </a:moveTo>
                  <a:lnTo>
                    <a:pt x="104698" y="153568"/>
                  </a:lnTo>
                  <a:lnTo>
                    <a:pt x="102755" y="153568"/>
                  </a:lnTo>
                  <a:lnTo>
                    <a:pt x="102755" y="154343"/>
                  </a:lnTo>
                  <a:lnTo>
                    <a:pt x="104698" y="154343"/>
                  </a:lnTo>
                  <a:lnTo>
                    <a:pt x="105473" y="153568"/>
                  </a:lnTo>
                  <a:lnTo>
                    <a:pt x="104698" y="152793"/>
                  </a:lnTo>
                  <a:close/>
                </a:path>
                <a:path w="449579" h="161925">
                  <a:moveTo>
                    <a:pt x="98082" y="152031"/>
                  </a:moveTo>
                  <a:lnTo>
                    <a:pt x="96532" y="152031"/>
                  </a:lnTo>
                  <a:lnTo>
                    <a:pt x="96532" y="153568"/>
                  </a:lnTo>
                  <a:lnTo>
                    <a:pt x="100418" y="153568"/>
                  </a:lnTo>
                  <a:lnTo>
                    <a:pt x="100418" y="152793"/>
                  </a:lnTo>
                  <a:lnTo>
                    <a:pt x="97307" y="152793"/>
                  </a:lnTo>
                  <a:lnTo>
                    <a:pt x="98082" y="152031"/>
                  </a:lnTo>
                  <a:close/>
                </a:path>
                <a:path w="449579" h="161925">
                  <a:moveTo>
                    <a:pt x="101193" y="152793"/>
                  </a:moveTo>
                  <a:lnTo>
                    <a:pt x="100418" y="152793"/>
                  </a:lnTo>
                  <a:lnTo>
                    <a:pt x="100418" y="153568"/>
                  </a:lnTo>
                  <a:lnTo>
                    <a:pt x="101193" y="153568"/>
                  </a:lnTo>
                  <a:lnTo>
                    <a:pt x="101193" y="152793"/>
                  </a:lnTo>
                  <a:close/>
                </a:path>
                <a:path w="449579" h="161925">
                  <a:moveTo>
                    <a:pt x="106248" y="152031"/>
                  </a:moveTo>
                  <a:lnTo>
                    <a:pt x="103136" y="152031"/>
                  </a:lnTo>
                  <a:lnTo>
                    <a:pt x="103136" y="153568"/>
                  </a:lnTo>
                  <a:lnTo>
                    <a:pt x="103924" y="153568"/>
                  </a:lnTo>
                  <a:lnTo>
                    <a:pt x="104698" y="152793"/>
                  </a:lnTo>
                  <a:lnTo>
                    <a:pt x="106248" y="152793"/>
                  </a:lnTo>
                  <a:lnTo>
                    <a:pt x="106248" y="152031"/>
                  </a:lnTo>
                  <a:close/>
                </a:path>
                <a:path w="449579" h="161925">
                  <a:moveTo>
                    <a:pt x="106248" y="152793"/>
                  </a:moveTo>
                  <a:lnTo>
                    <a:pt x="105473" y="152793"/>
                  </a:lnTo>
                  <a:lnTo>
                    <a:pt x="105473" y="153568"/>
                  </a:lnTo>
                  <a:lnTo>
                    <a:pt x="106248" y="153568"/>
                  </a:lnTo>
                  <a:lnTo>
                    <a:pt x="106248" y="152793"/>
                  </a:lnTo>
                  <a:close/>
                </a:path>
                <a:path w="449579" h="161925">
                  <a:moveTo>
                    <a:pt x="98082" y="152031"/>
                  </a:moveTo>
                  <a:lnTo>
                    <a:pt x="97307" y="152793"/>
                  </a:lnTo>
                  <a:lnTo>
                    <a:pt x="98082" y="152793"/>
                  </a:lnTo>
                  <a:lnTo>
                    <a:pt x="98082" y="152031"/>
                  </a:lnTo>
                  <a:close/>
                </a:path>
                <a:path w="449579" h="161925">
                  <a:moveTo>
                    <a:pt x="103924" y="149707"/>
                  </a:moveTo>
                  <a:lnTo>
                    <a:pt x="103136" y="149707"/>
                  </a:lnTo>
                  <a:lnTo>
                    <a:pt x="103136" y="151257"/>
                  </a:lnTo>
                  <a:lnTo>
                    <a:pt x="103924" y="151257"/>
                  </a:lnTo>
                  <a:lnTo>
                    <a:pt x="103924" y="152031"/>
                  </a:lnTo>
                  <a:lnTo>
                    <a:pt x="106248" y="152031"/>
                  </a:lnTo>
                  <a:lnTo>
                    <a:pt x="106248" y="152793"/>
                  </a:lnTo>
                  <a:lnTo>
                    <a:pt x="107035" y="152031"/>
                  </a:lnTo>
                  <a:lnTo>
                    <a:pt x="107035" y="150482"/>
                  </a:lnTo>
                  <a:lnTo>
                    <a:pt x="103924" y="150482"/>
                  </a:lnTo>
                  <a:lnTo>
                    <a:pt x="103924" y="149707"/>
                  </a:lnTo>
                  <a:close/>
                </a:path>
                <a:path w="449579" h="161925">
                  <a:moveTo>
                    <a:pt x="104698" y="148170"/>
                  </a:moveTo>
                  <a:lnTo>
                    <a:pt x="104698" y="148945"/>
                  </a:lnTo>
                  <a:lnTo>
                    <a:pt x="103924" y="148945"/>
                  </a:lnTo>
                  <a:lnTo>
                    <a:pt x="103924" y="150482"/>
                  </a:lnTo>
                  <a:lnTo>
                    <a:pt x="104698" y="150482"/>
                  </a:lnTo>
                  <a:lnTo>
                    <a:pt x="105473" y="149707"/>
                  </a:lnTo>
                  <a:lnTo>
                    <a:pt x="105473" y="148945"/>
                  </a:lnTo>
                  <a:lnTo>
                    <a:pt x="104698" y="148170"/>
                  </a:lnTo>
                  <a:close/>
                </a:path>
                <a:path w="449579" h="161925">
                  <a:moveTo>
                    <a:pt x="103924" y="148170"/>
                  </a:moveTo>
                  <a:lnTo>
                    <a:pt x="103136" y="148170"/>
                  </a:lnTo>
                  <a:lnTo>
                    <a:pt x="103136" y="148945"/>
                  </a:lnTo>
                  <a:lnTo>
                    <a:pt x="103924" y="148945"/>
                  </a:lnTo>
                  <a:lnTo>
                    <a:pt x="103924" y="148170"/>
                  </a:lnTo>
                  <a:close/>
                </a:path>
                <a:path w="449579" h="161925">
                  <a:moveTo>
                    <a:pt x="238582" y="128879"/>
                  </a:moveTo>
                  <a:lnTo>
                    <a:pt x="234315" y="128879"/>
                  </a:lnTo>
                  <a:lnTo>
                    <a:pt x="234315" y="130416"/>
                  </a:lnTo>
                  <a:lnTo>
                    <a:pt x="235089" y="130416"/>
                  </a:lnTo>
                  <a:lnTo>
                    <a:pt x="235089" y="131965"/>
                  </a:lnTo>
                  <a:lnTo>
                    <a:pt x="235470" y="131965"/>
                  </a:lnTo>
                  <a:lnTo>
                    <a:pt x="235470" y="131191"/>
                  </a:lnTo>
                  <a:lnTo>
                    <a:pt x="237807" y="131191"/>
                  </a:lnTo>
                  <a:lnTo>
                    <a:pt x="237807" y="129641"/>
                  </a:lnTo>
                  <a:lnTo>
                    <a:pt x="238582" y="129641"/>
                  </a:lnTo>
                  <a:lnTo>
                    <a:pt x="238582" y="128879"/>
                  </a:lnTo>
                  <a:close/>
                </a:path>
                <a:path w="449579" h="161925">
                  <a:moveTo>
                    <a:pt x="237032" y="123863"/>
                  </a:moveTo>
                  <a:lnTo>
                    <a:pt x="235089" y="123863"/>
                  </a:lnTo>
                  <a:lnTo>
                    <a:pt x="235089" y="124625"/>
                  </a:lnTo>
                  <a:lnTo>
                    <a:pt x="234315" y="125399"/>
                  </a:lnTo>
                  <a:lnTo>
                    <a:pt x="234315" y="126174"/>
                  </a:lnTo>
                  <a:lnTo>
                    <a:pt x="233527" y="126949"/>
                  </a:lnTo>
                  <a:lnTo>
                    <a:pt x="233527" y="130416"/>
                  </a:lnTo>
                  <a:lnTo>
                    <a:pt x="234315" y="130416"/>
                  </a:lnTo>
                  <a:lnTo>
                    <a:pt x="234315" y="128879"/>
                  </a:lnTo>
                  <a:lnTo>
                    <a:pt x="235089" y="128879"/>
                  </a:lnTo>
                  <a:lnTo>
                    <a:pt x="235089" y="128104"/>
                  </a:lnTo>
                  <a:lnTo>
                    <a:pt x="235470" y="128104"/>
                  </a:lnTo>
                  <a:lnTo>
                    <a:pt x="235470" y="126949"/>
                  </a:lnTo>
                  <a:lnTo>
                    <a:pt x="236258" y="126949"/>
                  </a:lnTo>
                  <a:lnTo>
                    <a:pt x="237032" y="126174"/>
                  </a:lnTo>
                  <a:lnTo>
                    <a:pt x="238582" y="126174"/>
                  </a:lnTo>
                  <a:lnTo>
                    <a:pt x="238582" y="125399"/>
                  </a:lnTo>
                  <a:lnTo>
                    <a:pt x="237807" y="125399"/>
                  </a:lnTo>
                  <a:lnTo>
                    <a:pt x="237807" y="124625"/>
                  </a:lnTo>
                  <a:lnTo>
                    <a:pt x="237032" y="123863"/>
                  </a:lnTo>
                  <a:close/>
                </a:path>
                <a:path w="449579" h="161925">
                  <a:moveTo>
                    <a:pt x="238582" y="126174"/>
                  </a:moveTo>
                  <a:lnTo>
                    <a:pt x="237032" y="126174"/>
                  </a:lnTo>
                  <a:lnTo>
                    <a:pt x="236258" y="126949"/>
                  </a:lnTo>
                  <a:lnTo>
                    <a:pt x="236258" y="127330"/>
                  </a:lnTo>
                  <a:lnTo>
                    <a:pt x="235470" y="127330"/>
                  </a:lnTo>
                  <a:lnTo>
                    <a:pt x="235470" y="128104"/>
                  </a:lnTo>
                  <a:lnTo>
                    <a:pt x="235089" y="128104"/>
                  </a:lnTo>
                  <a:lnTo>
                    <a:pt x="235089" y="128879"/>
                  </a:lnTo>
                  <a:lnTo>
                    <a:pt x="239369" y="128879"/>
                  </a:lnTo>
                  <a:lnTo>
                    <a:pt x="239369" y="127330"/>
                  </a:lnTo>
                  <a:lnTo>
                    <a:pt x="238582" y="126949"/>
                  </a:lnTo>
                  <a:lnTo>
                    <a:pt x="238582" y="126174"/>
                  </a:lnTo>
                  <a:close/>
                </a:path>
                <a:path w="449579" h="161925">
                  <a:moveTo>
                    <a:pt x="238582" y="126174"/>
                  </a:moveTo>
                  <a:lnTo>
                    <a:pt x="238582" y="126949"/>
                  </a:lnTo>
                  <a:lnTo>
                    <a:pt x="239369" y="126949"/>
                  </a:lnTo>
                  <a:lnTo>
                    <a:pt x="238582" y="126174"/>
                  </a:lnTo>
                  <a:close/>
                </a:path>
                <a:path w="449579" h="161925">
                  <a:moveTo>
                    <a:pt x="446430" y="71001"/>
                  </a:moveTo>
                  <a:lnTo>
                    <a:pt x="446430" y="72542"/>
                  </a:lnTo>
                  <a:lnTo>
                    <a:pt x="447205" y="72542"/>
                  </a:lnTo>
                  <a:lnTo>
                    <a:pt x="447205" y="71767"/>
                  </a:lnTo>
                  <a:lnTo>
                    <a:pt x="446430" y="71001"/>
                  </a:lnTo>
                  <a:close/>
                </a:path>
                <a:path w="449579" h="161925">
                  <a:moveTo>
                    <a:pt x="443699" y="70218"/>
                  </a:moveTo>
                  <a:lnTo>
                    <a:pt x="441363" y="70218"/>
                  </a:lnTo>
                  <a:lnTo>
                    <a:pt x="441363" y="70993"/>
                  </a:lnTo>
                  <a:lnTo>
                    <a:pt x="442925" y="70993"/>
                  </a:lnTo>
                  <a:lnTo>
                    <a:pt x="443699" y="70218"/>
                  </a:lnTo>
                  <a:close/>
                </a:path>
                <a:path w="449579" h="161925">
                  <a:moveTo>
                    <a:pt x="444868" y="69456"/>
                  </a:moveTo>
                  <a:lnTo>
                    <a:pt x="441363" y="69456"/>
                  </a:lnTo>
                  <a:lnTo>
                    <a:pt x="440588" y="70218"/>
                  </a:lnTo>
                  <a:lnTo>
                    <a:pt x="444868" y="70218"/>
                  </a:lnTo>
                  <a:lnTo>
                    <a:pt x="445643" y="70993"/>
                  </a:lnTo>
                  <a:lnTo>
                    <a:pt x="446421" y="70993"/>
                  </a:lnTo>
                  <a:lnTo>
                    <a:pt x="444868" y="69456"/>
                  </a:lnTo>
                  <a:close/>
                </a:path>
                <a:path w="449579" h="161925">
                  <a:moveTo>
                    <a:pt x="440588" y="65214"/>
                  </a:moveTo>
                  <a:lnTo>
                    <a:pt x="439813" y="65976"/>
                  </a:lnTo>
                  <a:lnTo>
                    <a:pt x="438251" y="65976"/>
                  </a:lnTo>
                  <a:lnTo>
                    <a:pt x="439039" y="66751"/>
                  </a:lnTo>
                  <a:lnTo>
                    <a:pt x="439039" y="68300"/>
                  </a:lnTo>
                  <a:lnTo>
                    <a:pt x="439813" y="69062"/>
                  </a:lnTo>
                  <a:lnTo>
                    <a:pt x="439813" y="69456"/>
                  </a:lnTo>
                  <a:lnTo>
                    <a:pt x="444093" y="69456"/>
                  </a:lnTo>
                  <a:lnTo>
                    <a:pt x="443699" y="69062"/>
                  </a:lnTo>
                  <a:lnTo>
                    <a:pt x="443699" y="68300"/>
                  </a:lnTo>
                  <a:lnTo>
                    <a:pt x="442925" y="68300"/>
                  </a:lnTo>
                  <a:lnTo>
                    <a:pt x="442925" y="67525"/>
                  </a:lnTo>
                  <a:lnTo>
                    <a:pt x="439813" y="67525"/>
                  </a:lnTo>
                  <a:lnTo>
                    <a:pt x="439813" y="66751"/>
                  </a:lnTo>
                  <a:lnTo>
                    <a:pt x="441363" y="66751"/>
                  </a:lnTo>
                  <a:lnTo>
                    <a:pt x="441363" y="65976"/>
                  </a:lnTo>
                  <a:lnTo>
                    <a:pt x="440588" y="65214"/>
                  </a:lnTo>
                  <a:close/>
                </a:path>
                <a:path w="449579" h="161925">
                  <a:moveTo>
                    <a:pt x="441363" y="66751"/>
                  </a:moveTo>
                  <a:lnTo>
                    <a:pt x="439813" y="66751"/>
                  </a:lnTo>
                  <a:lnTo>
                    <a:pt x="439813" y="67525"/>
                  </a:lnTo>
                  <a:lnTo>
                    <a:pt x="441363" y="67525"/>
                  </a:lnTo>
                  <a:lnTo>
                    <a:pt x="441363" y="66751"/>
                  </a:lnTo>
                  <a:close/>
                </a:path>
                <a:path w="449579" h="161925">
                  <a:moveTo>
                    <a:pt x="437476" y="61353"/>
                  </a:moveTo>
                  <a:lnTo>
                    <a:pt x="436702" y="61353"/>
                  </a:lnTo>
                  <a:lnTo>
                    <a:pt x="436702" y="63665"/>
                  </a:lnTo>
                  <a:lnTo>
                    <a:pt x="435914" y="63665"/>
                  </a:lnTo>
                  <a:lnTo>
                    <a:pt x="435914" y="64439"/>
                  </a:lnTo>
                  <a:lnTo>
                    <a:pt x="436702" y="65214"/>
                  </a:lnTo>
                  <a:lnTo>
                    <a:pt x="436702" y="65976"/>
                  </a:lnTo>
                  <a:lnTo>
                    <a:pt x="439813" y="65976"/>
                  </a:lnTo>
                  <a:lnTo>
                    <a:pt x="439813" y="64439"/>
                  </a:lnTo>
                  <a:lnTo>
                    <a:pt x="439039" y="64439"/>
                  </a:lnTo>
                  <a:lnTo>
                    <a:pt x="438251" y="63665"/>
                  </a:lnTo>
                  <a:lnTo>
                    <a:pt x="436702" y="63665"/>
                  </a:lnTo>
                  <a:lnTo>
                    <a:pt x="436702" y="62890"/>
                  </a:lnTo>
                  <a:lnTo>
                    <a:pt x="438251" y="62890"/>
                  </a:lnTo>
                  <a:lnTo>
                    <a:pt x="438251" y="62128"/>
                  </a:lnTo>
                  <a:lnTo>
                    <a:pt x="437476" y="61353"/>
                  </a:lnTo>
                  <a:close/>
                </a:path>
                <a:path w="449579" h="161925">
                  <a:moveTo>
                    <a:pt x="435914" y="88366"/>
                  </a:moveTo>
                  <a:lnTo>
                    <a:pt x="434759" y="88366"/>
                  </a:lnTo>
                  <a:lnTo>
                    <a:pt x="434759" y="88747"/>
                  </a:lnTo>
                  <a:lnTo>
                    <a:pt x="435914" y="88747"/>
                  </a:lnTo>
                  <a:lnTo>
                    <a:pt x="435914" y="88366"/>
                  </a:lnTo>
                  <a:close/>
                </a:path>
                <a:path w="449579" h="161925">
                  <a:moveTo>
                    <a:pt x="436702" y="88366"/>
                  </a:moveTo>
                  <a:lnTo>
                    <a:pt x="435914" y="88366"/>
                  </a:lnTo>
                  <a:lnTo>
                    <a:pt x="435914" y="88747"/>
                  </a:lnTo>
                  <a:lnTo>
                    <a:pt x="436702" y="88747"/>
                  </a:lnTo>
                  <a:lnTo>
                    <a:pt x="436702" y="88366"/>
                  </a:lnTo>
                  <a:close/>
                </a:path>
                <a:path w="449579" h="161925">
                  <a:moveTo>
                    <a:pt x="438251" y="87591"/>
                  </a:moveTo>
                  <a:lnTo>
                    <a:pt x="437476" y="87591"/>
                  </a:lnTo>
                  <a:lnTo>
                    <a:pt x="437476" y="88366"/>
                  </a:lnTo>
                  <a:lnTo>
                    <a:pt x="438251" y="88366"/>
                  </a:lnTo>
                  <a:lnTo>
                    <a:pt x="438251" y="87591"/>
                  </a:lnTo>
                  <a:close/>
                </a:path>
                <a:path w="449579" h="161925">
                  <a:moveTo>
                    <a:pt x="440588" y="86817"/>
                  </a:moveTo>
                  <a:lnTo>
                    <a:pt x="438251" y="86817"/>
                  </a:lnTo>
                  <a:lnTo>
                    <a:pt x="438251" y="87591"/>
                  </a:lnTo>
                  <a:lnTo>
                    <a:pt x="440588" y="87591"/>
                  </a:lnTo>
                  <a:lnTo>
                    <a:pt x="440588" y="86817"/>
                  </a:lnTo>
                  <a:close/>
                </a:path>
                <a:path w="449579" h="161925">
                  <a:moveTo>
                    <a:pt x="442150" y="86042"/>
                  </a:moveTo>
                  <a:lnTo>
                    <a:pt x="439039" y="86042"/>
                  </a:lnTo>
                  <a:lnTo>
                    <a:pt x="439039" y="86817"/>
                  </a:lnTo>
                  <a:lnTo>
                    <a:pt x="441363" y="86817"/>
                  </a:lnTo>
                  <a:lnTo>
                    <a:pt x="442150" y="86042"/>
                  </a:lnTo>
                  <a:close/>
                </a:path>
                <a:path w="449579" h="161925">
                  <a:moveTo>
                    <a:pt x="443699" y="85280"/>
                  </a:moveTo>
                  <a:lnTo>
                    <a:pt x="439813" y="85280"/>
                  </a:lnTo>
                  <a:lnTo>
                    <a:pt x="439813" y="86042"/>
                  </a:lnTo>
                  <a:lnTo>
                    <a:pt x="442925" y="86042"/>
                  </a:lnTo>
                  <a:lnTo>
                    <a:pt x="443699" y="85280"/>
                  </a:lnTo>
                  <a:close/>
                </a:path>
                <a:path w="449579" h="161925">
                  <a:moveTo>
                    <a:pt x="444093" y="81419"/>
                  </a:moveTo>
                  <a:lnTo>
                    <a:pt x="443699" y="81419"/>
                  </a:lnTo>
                  <a:lnTo>
                    <a:pt x="443699" y="82181"/>
                  </a:lnTo>
                  <a:lnTo>
                    <a:pt x="442925" y="82956"/>
                  </a:lnTo>
                  <a:lnTo>
                    <a:pt x="442150" y="82956"/>
                  </a:lnTo>
                  <a:lnTo>
                    <a:pt x="440588" y="84505"/>
                  </a:lnTo>
                  <a:lnTo>
                    <a:pt x="440588" y="85280"/>
                  </a:lnTo>
                  <a:lnTo>
                    <a:pt x="445643" y="85280"/>
                  </a:lnTo>
                  <a:lnTo>
                    <a:pt x="445643" y="82956"/>
                  </a:lnTo>
                  <a:lnTo>
                    <a:pt x="447205" y="82181"/>
                  </a:lnTo>
                  <a:lnTo>
                    <a:pt x="444093" y="82181"/>
                  </a:lnTo>
                  <a:lnTo>
                    <a:pt x="444093" y="81419"/>
                  </a:lnTo>
                  <a:close/>
                </a:path>
                <a:path w="449579" h="161925">
                  <a:moveTo>
                    <a:pt x="441363" y="82956"/>
                  </a:moveTo>
                  <a:lnTo>
                    <a:pt x="440588" y="82956"/>
                  </a:lnTo>
                  <a:lnTo>
                    <a:pt x="441363" y="83731"/>
                  </a:lnTo>
                  <a:lnTo>
                    <a:pt x="441363" y="82956"/>
                  </a:lnTo>
                  <a:close/>
                </a:path>
                <a:path w="449579" h="161925">
                  <a:moveTo>
                    <a:pt x="448754" y="80645"/>
                  </a:moveTo>
                  <a:lnTo>
                    <a:pt x="445643" y="80645"/>
                  </a:lnTo>
                  <a:lnTo>
                    <a:pt x="445643" y="81419"/>
                  </a:lnTo>
                  <a:lnTo>
                    <a:pt x="444093" y="81419"/>
                  </a:lnTo>
                  <a:lnTo>
                    <a:pt x="444093" y="82181"/>
                  </a:lnTo>
                  <a:lnTo>
                    <a:pt x="447979" y="82181"/>
                  </a:lnTo>
                  <a:lnTo>
                    <a:pt x="448754" y="81419"/>
                  </a:lnTo>
                  <a:lnTo>
                    <a:pt x="448754" y="80645"/>
                  </a:lnTo>
                  <a:close/>
                </a:path>
                <a:path w="449579" h="161925">
                  <a:moveTo>
                    <a:pt x="448754" y="77939"/>
                  </a:moveTo>
                  <a:lnTo>
                    <a:pt x="447979" y="78714"/>
                  </a:lnTo>
                  <a:lnTo>
                    <a:pt x="447205" y="78714"/>
                  </a:lnTo>
                  <a:lnTo>
                    <a:pt x="447205" y="79870"/>
                  </a:lnTo>
                  <a:lnTo>
                    <a:pt x="446430" y="79870"/>
                  </a:lnTo>
                  <a:lnTo>
                    <a:pt x="446430" y="80645"/>
                  </a:lnTo>
                  <a:lnTo>
                    <a:pt x="449541" y="80645"/>
                  </a:lnTo>
                  <a:lnTo>
                    <a:pt x="449541" y="79870"/>
                  </a:lnTo>
                  <a:lnTo>
                    <a:pt x="448754" y="79095"/>
                  </a:lnTo>
                  <a:lnTo>
                    <a:pt x="448754" y="77939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6799819" y="2495354"/>
              <a:ext cx="449580" cy="161925"/>
            </a:xfrm>
            <a:custGeom>
              <a:avLst/>
              <a:gdLst/>
              <a:ahLst/>
              <a:cxnLst/>
              <a:rect l="l" t="t" r="r" b="b"/>
              <a:pathLst>
                <a:path w="449579" h="161925">
                  <a:moveTo>
                    <a:pt x="267779" y="0"/>
                  </a:moveTo>
                  <a:lnTo>
                    <a:pt x="267779" y="774"/>
                  </a:lnTo>
                  <a:lnTo>
                    <a:pt x="267004" y="774"/>
                  </a:lnTo>
                  <a:lnTo>
                    <a:pt x="267004" y="1549"/>
                  </a:lnTo>
                  <a:lnTo>
                    <a:pt x="267004" y="2311"/>
                  </a:lnTo>
                  <a:lnTo>
                    <a:pt x="267779" y="2311"/>
                  </a:lnTo>
                  <a:lnTo>
                    <a:pt x="267779" y="2705"/>
                  </a:lnTo>
                  <a:lnTo>
                    <a:pt x="267004" y="2705"/>
                  </a:lnTo>
                  <a:lnTo>
                    <a:pt x="266230" y="2705"/>
                  </a:lnTo>
                  <a:lnTo>
                    <a:pt x="265442" y="2705"/>
                  </a:lnTo>
                  <a:lnTo>
                    <a:pt x="265442" y="3467"/>
                  </a:lnTo>
                  <a:lnTo>
                    <a:pt x="264668" y="4241"/>
                  </a:lnTo>
                  <a:lnTo>
                    <a:pt x="263880" y="4241"/>
                  </a:lnTo>
                  <a:lnTo>
                    <a:pt x="263499" y="5016"/>
                  </a:lnTo>
                  <a:lnTo>
                    <a:pt x="262724" y="5016"/>
                  </a:lnTo>
                  <a:lnTo>
                    <a:pt x="262724" y="4241"/>
                  </a:lnTo>
                  <a:lnTo>
                    <a:pt x="263499" y="4241"/>
                  </a:lnTo>
                  <a:lnTo>
                    <a:pt x="263499" y="3467"/>
                  </a:lnTo>
                  <a:lnTo>
                    <a:pt x="263880" y="3467"/>
                  </a:lnTo>
                  <a:lnTo>
                    <a:pt x="263880" y="2705"/>
                  </a:lnTo>
                  <a:lnTo>
                    <a:pt x="266230" y="774"/>
                  </a:lnTo>
                  <a:lnTo>
                    <a:pt x="267004" y="774"/>
                  </a:lnTo>
                  <a:lnTo>
                    <a:pt x="267779" y="0"/>
                  </a:lnTo>
                  <a:lnTo>
                    <a:pt x="268554" y="0"/>
                  </a:lnTo>
                  <a:lnTo>
                    <a:pt x="267779" y="0"/>
                  </a:lnTo>
                  <a:close/>
                </a:path>
                <a:path w="449579" h="161925">
                  <a:moveTo>
                    <a:pt x="179425" y="63665"/>
                  </a:moveTo>
                  <a:lnTo>
                    <a:pt x="179425" y="64439"/>
                  </a:lnTo>
                  <a:lnTo>
                    <a:pt x="180213" y="64439"/>
                  </a:lnTo>
                  <a:lnTo>
                    <a:pt x="180987" y="65214"/>
                  </a:lnTo>
                  <a:lnTo>
                    <a:pt x="181762" y="65976"/>
                  </a:lnTo>
                  <a:lnTo>
                    <a:pt x="182549" y="65976"/>
                  </a:lnTo>
                  <a:lnTo>
                    <a:pt x="183324" y="66751"/>
                  </a:lnTo>
                  <a:lnTo>
                    <a:pt x="184099" y="66751"/>
                  </a:lnTo>
                  <a:lnTo>
                    <a:pt x="184873" y="66751"/>
                  </a:lnTo>
                  <a:lnTo>
                    <a:pt x="185661" y="66751"/>
                  </a:lnTo>
                  <a:lnTo>
                    <a:pt x="184873" y="66751"/>
                  </a:lnTo>
                  <a:lnTo>
                    <a:pt x="184873" y="67525"/>
                  </a:lnTo>
                  <a:lnTo>
                    <a:pt x="184873" y="68300"/>
                  </a:lnTo>
                  <a:lnTo>
                    <a:pt x="184873" y="69062"/>
                  </a:lnTo>
                  <a:lnTo>
                    <a:pt x="184099" y="69062"/>
                  </a:lnTo>
                  <a:lnTo>
                    <a:pt x="184873" y="69062"/>
                  </a:lnTo>
                  <a:lnTo>
                    <a:pt x="184099" y="69456"/>
                  </a:lnTo>
                  <a:lnTo>
                    <a:pt x="184873" y="69456"/>
                  </a:lnTo>
                  <a:lnTo>
                    <a:pt x="184873" y="70218"/>
                  </a:lnTo>
                  <a:lnTo>
                    <a:pt x="185661" y="70218"/>
                  </a:lnTo>
                  <a:lnTo>
                    <a:pt x="184873" y="70218"/>
                  </a:lnTo>
                  <a:lnTo>
                    <a:pt x="184873" y="70993"/>
                  </a:lnTo>
                  <a:lnTo>
                    <a:pt x="184873" y="71767"/>
                  </a:lnTo>
                  <a:lnTo>
                    <a:pt x="184099" y="71767"/>
                  </a:lnTo>
                  <a:lnTo>
                    <a:pt x="184873" y="71767"/>
                  </a:lnTo>
                  <a:lnTo>
                    <a:pt x="184099" y="72542"/>
                  </a:lnTo>
                  <a:lnTo>
                    <a:pt x="183324" y="72542"/>
                  </a:lnTo>
                  <a:lnTo>
                    <a:pt x="182549" y="72542"/>
                  </a:lnTo>
                  <a:lnTo>
                    <a:pt x="182549" y="73304"/>
                  </a:lnTo>
                  <a:lnTo>
                    <a:pt x="181762" y="73304"/>
                  </a:lnTo>
                  <a:lnTo>
                    <a:pt x="181762" y="72542"/>
                  </a:lnTo>
                  <a:lnTo>
                    <a:pt x="181762" y="71767"/>
                  </a:lnTo>
                  <a:lnTo>
                    <a:pt x="180987" y="71767"/>
                  </a:lnTo>
                  <a:lnTo>
                    <a:pt x="181762" y="71767"/>
                  </a:lnTo>
                  <a:lnTo>
                    <a:pt x="181762" y="70993"/>
                  </a:lnTo>
                  <a:lnTo>
                    <a:pt x="181762" y="70218"/>
                  </a:lnTo>
                  <a:lnTo>
                    <a:pt x="181762" y="69456"/>
                  </a:lnTo>
                  <a:lnTo>
                    <a:pt x="180987" y="69456"/>
                  </a:lnTo>
                  <a:lnTo>
                    <a:pt x="181762" y="69456"/>
                  </a:lnTo>
                  <a:lnTo>
                    <a:pt x="180987" y="69456"/>
                  </a:lnTo>
                  <a:lnTo>
                    <a:pt x="180987" y="69062"/>
                  </a:lnTo>
                  <a:lnTo>
                    <a:pt x="180987" y="68300"/>
                  </a:lnTo>
                  <a:lnTo>
                    <a:pt x="180213" y="68300"/>
                  </a:lnTo>
                  <a:lnTo>
                    <a:pt x="180213" y="67525"/>
                  </a:lnTo>
                  <a:lnTo>
                    <a:pt x="180213" y="66751"/>
                  </a:lnTo>
                  <a:lnTo>
                    <a:pt x="180213" y="65976"/>
                  </a:lnTo>
                  <a:lnTo>
                    <a:pt x="180213" y="65214"/>
                  </a:lnTo>
                  <a:lnTo>
                    <a:pt x="180213" y="64439"/>
                  </a:lnTo>
                  <a:lnTo>
                    <a:pt x="179425" y="64439"/>
                  </a:lnTo>
                  <a:lnTo>
                    <a:pt x="179425" y="63665"/>
                  </a:lnTo>
                  <a:close/>
                </a:path>
                <a:path w="449579" h="161925">
                  <a:moveTo>
                    <a:pt x="3898" y="142379"/>
                  </a:moveTo>
                  <a:lnTo>
                    <a:pt x="4673" y="142379"/>
                  </a:lnTo>
                  <a:lnTo>
                    <a:pt x="5448" y="142379"/>
                  </a:lnTo>
                  <a:lnTo>
                    <a:pt x="6235" y="142379"/>
                  </a:lnTo>
                  <a:lnTo>
                    <a:pt x="7010" y="142379"/>
                  </a:lnTo>
                  <a:lnTo>
                    <a:pt x="7010" y="143154"/>
                  </a:lnTo>
                  <a:lnTo>
                    <a:pt x="7010" y="142379"/>
                  </a:lnTo>
                  <a:lnTo>
                    <a:pt x="7785" y="142379"/>
                  </a:lnTo>
                  <a:lnTo>
                    <a:pt x="8178" y="142379"/>
                  </a:lnTo>
                  <a:lnTo>
                    <a:pt x="14401" y="142379"/>
                  </a:lnTo>
                  <a:lnTo>
                    <a:pt x="14401" y="143154"/>
                  </a:lnTo>
                  <a:lnTo>
                    <a:pt x="15176" y="143154"/>
                  </a:lnTo>
                  <a:lnTo>
                    <a:pt x="14401" y="142379"/>
                  </a:lnTo>
                  <a:lnTo>
                    <a:pt x="15176" y="142379"/>
                  </a:lnTo>
                  <a:lnTo>
                    <a:pt x="15176" y="143154"/>
                  </a:lnTo>
                  <a:lnTo>
                    <a:pt x="15963" y="143154"/>
                  </a:lnTo>
                  <a:lnTo>
                    <a:pt x="15963" y="143929"/>
                  </a:lnTo>
                  <a:lnTo>
                    <a:pt x="15963" y="143154"/>
                  </a:lnTo>
                  <a:lnTo>
                    <a:pt x="15963" y="143929"/>
                  </a:lnTo>
                  <a:lnTo>
                    <a:pt x="15176" y="143929"/>
                  </a:lnTo>
                  <a:lnTo>
                    <a:pt x="15963" y="143929"/>
                  </a:lnTo>
                  <a:lnTo>
                    <a:pt x="15963" y="144691"/>
                  </a:lnTo>
                  <a:lnTo>
                    <a:pt x="15963" y="145465"/>
                  </a:lnTo>
                  <a:lnTo>
                    <a:pt x="15176" y="145465"/>
                  </a:lnTo>
                  <a:lnTo>
                    <a:pt x="15963" y="145465"/>
                  </a:lnTo>
                  <a:lnTo>
                    <a:pt x="15176" y="145465"/>
                  </a:lnTo>
                  <a:lnTo>
                    <a:pt x="15176" y="145859"/>
                  </a:lnTo>
                  <a:lnTo>
                    <a:pt x="15176" y="145465"/>
                  </a:lnTo>
                  <a:lnTo>
                    <a:pt x="15176" y="145859"/>
                  </a:lnTo>
                  <a:lnTo>
                    <a:pt x="15176" y="145465"/>
                  </a:lnTo>
                  <a:lnTo>
                    <a:pt x="15176" y="145859"/>
                  </a:lnTo>
                  <a:lnTo>
                    <a:pt x="14401" y="145859"/>
                  </a:lnTo>
                  <a:lnTo>
                    <a:pt x="15176" y="145859"/>
                  </a:lnTo>
                  <a:lnTo>
                    <a:pt x="15176" y="146621"/>
                  </a:lnTo>
                  <a:lnTo>
                    <a:pt x="14401" y="147396"/>
                  </a:lnTo>
                  <a:lnTo>
                    <a:pt x="14401" y="148170"/>
                  </a:lnTo>
                  <a:lnTo>
                    <a:pt x="14401" y="147396"/>
                  </a:lnTo>
                  <a:lnTo>
                    <a:pt x="13627" y="148170"/>
                  </a:lnTo>
                  <a:lnTo>
                    <a:pt x="12839" y="148170"/>
                  </a:lnTo>
                  <a:lnTo>
                    <a:pt x="12839" y="148945"/>
                  </a:lnTo>
                  <a:lnTo>
                    <a:pt x="12065" y="149707"/>
                  </a:lnTo>
                  <a:lnTo>
                    <a:pt x="12065" y="150482"/>
                  </a:lnTo>
                  <a:lnTo>
                    <a:pt x="6235" y="150482"/>
                  </a:lnTo>
                  <a:lnTo>
                    <a:pt x="5448" y="149707"/>
                  </a:lnTo>
                  <a:lnTo>
                    <a:pt x="4673" y="149707"/>
                  </a:lnTo>
                  <a:lnTo>
                    <a:pt x="4673" y="148945"/>
                  </a:lnTo>
                  <a:lnTo>
                    <a:pt x="3111" y="148945"/>
                  </a:lnTo>
                  <a:lnTo>
                    <a:pt x="2336" y="148945"/>
                  </a:lnTo>
                  <a:lnTo>
                    <a:pt x="1562" y="148945"/>
                  </a:lnTo>
                  <a:lnTo>
                    <a:pt x="787" y="148945"/>
                  </a:lnTo>
                  <a:lnTo>
                    <a:pt x="787" y="148170"/>
                  </a:lnTo>
                  <a:lnTo>
                    <a:pt x="0" y="148170"/>
                  </a:lnTo>
                  <a:lnTo>
                    <a:pt x="0" y="147396"/>
                  </a:lnTo>
                  <a:lnTo>
                    <a:pt x="787" y="147396"/>
                  </a:lnTo>
                  <a:lnTo>
                    <a:pt x="787" y="146621"/>
                  </a:lnTo>
                  <a:lnTo>
                    <a:pt x="1562" y="146621"/>
                  </a:lnTo>
                  <a:lnTo>
                    <a:pt x="2336" y="146621"/>
                  </a:lnTo>
                  <a:lnTo>
                    <a:pt x="3111" y="146621"/>
                  </a:lnTo>
                  <a:lnTo>
                    <a:pt x="3898" y="146621"/>
                  </a:lnTo>
                  <a:lnTo>
                    <a:pt x="4673" y="145859"/>
                  </a:lnTo>
                  <a:lnTo>
                    <a:pt x="3898" y="145859"/>
                  </a:lnTo>
                  <a:lnTo>
                    <a:pt x="4673" y="145859"/>
                  </a:lnTo>
                  <a:lnTo>
                    <a:pt x="3898" y="145859"/>
                  </a:lnTo>
                  <a:lnTo>
                    <a:pt x="4673" y="145465"/>
                  </a:lnTo>
                  <a:lnTo>
                    <a:pt x="4673" y="144691"/>
                  </a:lnTo>
                  <a:lnTo>
                    <a:pt x="4673" y="145465"/>
                  </a:lnTo>
                  <a:lnTo>
                    <a:pt x="3898" y="144691"/>
                  </a:lnTo>
                  <a:lnTo>
                    <a:pt x="4673" y="144691"/>
                  </a:lnTo>
                  <a:lnTo>
                    <a:pt x="3898" y="144691"/>
                  </a:lnTo>
                  <a:lnTo>
                    <a:pt x="3898" y="145465"/>
                  </a:lnTo>
                  <a:lnTo>
                    <a:pt x="3898" y="144691"/>
                  </a:lnTo>
                  <a:lnTo>
                    <a:pt x="3898" y="143929"/>
                  </a:lnTo>
                  <a:lnTo>
                    <a:pt x="3898" y="143154"/>
                  </a:lnTo>
                  <a:lnTo>
                    <a:pt x="3898" y="142379"/>
                  </a:lnTo>
                  <a:close/>
                </a:path>
                <a:path w="449579" h="161925">
                  <a:moveTo>
                    <a:pt x="233527" y="75628"/>
                  </a:moveTo>
                  <a:lnTo>
                    <a:pt x="233527" y="76390"/>
                  </a:lnTo>
                  <a:lnTo>
                    <a:pt x="234315" y="76390"/>
                  </a:lnTo>
                  <a:lnTo>
                    <a:pt x="234315" y="77177"/>
                  </a:lnTo>
                  <a:lnTo>
                    <a:pt x="234315" y="76390"/>
                  </a:lnTo>
                  <a:lnTo>
                    <a:pt x="234315" y="77177"/>
                  </a:lnTo>
                  <a:lnTo>
                    <a:pt x="234315" y="77939"/>
                  </a:lnTo>
                  <a:lnTo>
                    <a:pt x="234315" y="78714"/>
                  </a:lnTo>
                  <a:lnTo>
                    <a:pt x="233527" y="79095"/>
                  </a:lnTo>
                  <a:lnTo>
                    <a:pt x="232752" y="79095"/>
                  </a:lnTo>
                  <a:lnTo>
                    <a:pt x="232752" y="79870"/>
                  </a:lnTo>
                  <a:lnTo>
                    <a:pt x="231978" y="79870"/>
                  </a:lnTo>
                  <a:lnTo>
                    <a:pt x="231978" y="80645"/>
                  </a:lnTo>
                  <a:lnTo>
                    <a:pt x="231190" y="80645"/>
                  </a:lnTo>
                  <a:lnTo>
                    <a:pt x="231190" y="81419"/>
                  </a:lnTo>
                  <a:lnTo>
                    <a:pt x="230416" y="81419"/>
                  </a:lnTo>
                  <a:lnTo>
                    <a:pt x="229641" y="81419"/>
                  </a:lnTo>
                  <a:lnTo>
                    <a:pt x="229641" y="80645"/>
                  </a:lnTo>
                  <a:lnTo>
                    <a:pt x="228854" y="80645"/>
                  </a:lnTo>
                  <a:lnTo>
                    <a:pt x="228079" y="80645"/>
                  </a:lnTo>
                  <a:lnTo>
                    <a:pt x="228079" y="79870"/>
                  </a:lnTo>
                  <a:lnTo>
                    <a:pt x="228079" y="80645"/>
                  </a:lnTo>
                  <a:lnTo>
                    <a:pt x="228079" y="79870"/>
                  </a:lnTo>
                  <a:lnTo>
                    <a:pt x="228079" y="80645"/>
                  </a:lnTo>
                  <a:lnTo>
                    <a:pt x="228854" y="80645"/>
                  </a:lnTo>
                  <a:lnTo>
                    <a:pt x="228079" y="80645"/>
                  </a:lnTo>
                  <a:lnTo>
                    <a:pt x="227304" y="79870"/>
                  </a:lnTo>
                  <a:lnTo>
                    <a:pt x="226529" y="79095"/>
                  </a:lnTo>
                  <a:lnTo>
                    <a:pt x="226529" y="78714"/>
                  </a:lnTo>
                  <a:lnTo>
                    <a:pt x="226529" y="77939"/>
                  </a:lnTo>
                  <a:lnTo>
                    <a:pt x="226529" y="77177"/>
                  </a:lnTo>
                  <a:lnTo>
                    <a:pt x="226529" y="76390"/>
                  </a:lnTo>
                  <a:lnTo>
                    <a:pt x="227304" y="75628"/>
                  </a:lnTo>
                  <a:lnTo>
                    <a:pt x="228079" y="75628"/>
                  </a:lnTo>
                  <a:lnTo>
                    <a:pt x="228854" y="74853"/>
                  </a:lnTo>
                  <a:lnTo>
                    <a:pt x="229641" y="74079"/>
                  </a:lnTo>
                  <a:lnTo>
                    <a:pt x="230416" y="74079"/>
                  </a:lnTo>
                  <a:lnTo>
                    <a:pt x="231190" y="74079"/>
                  </a:lnTo>
                  <a:lnTo>
                    <a:pt x="231978" y="73304"/>
                  </a:lnTo>
                  <a:lnTo>
                    <a:pt x="231978" y="74079"/>
                  </a:lnTo>
                  <a:lnTo>
                    <a:pt x="232752" y="74079"/>
                  </a:lnTo>
                  <a:lnTo>
                    <a:pt x="231978" y="74079"/>
                  </a:lnTo>
                  <a:lnTo>
                    <a:pt x="232752" y="74079"/>
                  </a:lnTo>
                  <a:lnTo>
                    <a:pt x="233527" y="74079"/>
                  </a:lnTo>
                  <a:lnTo>
                    <a:pt x="233527" y="74853"/>
                  </a:lnTo>
                  <a:lnTo>
                    <a:pt x="233527" y="75628"/>
                  </a:lnTo>
                  <a:close/>
                </a:path>
                <a:path w="449579" h="161925">
                  <a:moveTo>
                    <a:pt x="198894" y="95694"/>
                  </a:moveTo>
                  <a:lnTo>
                    <a:pt x="198894" y="96456"/>
                  </a:lnTo>
                  <a:lnTo>
                    <a:pt x="198894" y="95694"/>
                  </a:lnTo>
                  <a:lnTo>
                    <a:pt x="198894" y="96456"/>
                  </a:lnTo>
                  <a:lnTo>
                    <a:pt x="199669" y="96456"/>
                  </a:lnTo>
                  <a:lnTo>
                    <a:pt x="198894" y="96456"/>
                  </a:lnTo>
                  <a:lnTo>
                    <a:pt x="198894" y="97231"/>
                  </a:lnTo>
                  <a:lnTo>
                    <a:pt x="198894" y="96456"/>
                  </a:lnTo>
                  <a:lnTo>
                    <a:pt x="198894" y="97231"/>
                  </a:lnTo>
                  <a:lnTo>
                    <a:pt x="198107" y="97231"/>
                  </a:lnTo>
                  <a:lnTo>
                    <a:pt x="197332" y="97231"/>
                  </a:lnTo>
                  <a:lnTo>
                    <a:pt x="197332" y="96456"/>
                  </a:lnTo>
                  <a:lnTo>
                    <a:pt x="196938" y="96456"/>
                  </a:lnTo>
                  <a:lnTo>
                    <a:pt x="196164" y="96456"/>
                  </a:lnTo>
                  <a:lnTo>
                    <a:pt x="195389" y="96456"/>
                  </a:lnTo>
                  <a:lnTo>
                    <a:pt x="194602" y="96456"/>
                  </a:lnTo>
                  <a:lnTo>
                    <a:pt x="194602" y="95694"/>
                  </a:lnTo>
                  <a:lnTo>
                    <a:pt x="193827" y="95694"/>
                  </a:lnTo>
                  <a:lnTo>
                    <a:pt x="193827" y="94919"/>
                  </a:lnTo>
                  <a:lnTo>
                    <a:pt x="193052" y="94919"/>
                  </a:lnTo>
                  <a:lnTo>
                    <a:pt x="192278" y="94919"/>
                  </a:lnTo>
                  <a:lnTo>
                    <a:pt x="192278" y="94145"/>
                  </a:lnTo>
                  <a:lnTo>
                    <a:pt x="191490" y="94145"/>
                  </a:lnTo>
                  <a:lnTo>
                    <a:pt x="191490" y="94919"/>
                  </a:lnTo>
                  <a:lnTo>
                    <a:pt x="192278" y="94919"/>
                  </a:lnTo>
                  <a:lnTo>
                    <a:pt x="191490" y="94919"/>
                  </a:lnTo>
                  <a:lnTo>
                    <a:pt x="190715" y="94919"/>
                  </a:lnTo>
                  <a:lnTo>
                    <a:pt x="190715" y="94145"/>
                  </a:lnTo>
                  <a:lnTo>
                    <a:pt x="190715" y="93370"/>
                  </a:lnTo>
                  <a:lnTo>
                    <a:pt x="189941" y="93370"/>
                  </a:lnTo>
                  <a:lnTo>
                    <a:pt x="190715" y="93370"/>
                  </a:lnTo>
                  <a:lnTo>
                    <a:pt x="189941" y="93370"/>
                  </a:lnTo>
                  <a:lnTo>
                    <a:pt x="190715" y="93370"/>
                  </a:lnTo>
                  <a:lnTo>
                    <a:pt x="191490" y="93370"/>
                  </a:lnTo>
                  <a:lnTo>
                    <a:pt x="192278" y="93370"/>
                  </a:lnTo>
                  <a:lnTo>
                    <a:pt x="193052" y="93370"/>
                  </a:lnTo>
                  <a:lnTo>
                    <a:pt x="193827" y="93370"/>
                  </a:lnTo>
                  <a:lnTo>
                    <a:pt x="194602" y="94145"/>
                  </a:lnTo>
                  <a:lnTo>
                    <a:pt x="195389" y="94145"/>
                  </a:lnTo>
                  <a:lnTo>
                    <a:pt x="196164" y="94145"/>
                  </a:lnTo>
                  <a:lnTo>
                    <a:pt x="196938" y="94145"/>
                  </a:lnTo>
                  <a:lnTo>
                    <a:pt x="196938" y="94919"/>
                  </a:lnTo>
                  <a:lnTo>
                    <a:pt x="197332" y="94919"/>
                  </a:lnTo>
                  <a:lnTo>
                    <a:pt x="198107" y="95694"/>
                  </a:lnTo>
                  <a:lnTo>
                    <a:pt x="198894" y="95694"/>
                  </a:lnTo>
                  <a:close/>
                </a:path>
                <a:path w="449579" h="161925">
                  <a:moveTo>
                    <a:pt x="135445" y="139293"/>
                  </a:moveTo>
                  <a:lnTo>
                    <a:pt x="136232" y="139293"/>
                  </a:lnTo>
                  <a:lnTo>
                    <a:pt x="135445" y="139293"/>
                  </a:lnTo>
                  <a:lnTo>
                    <a:pt x="135445" y="138518"/>
                  </a:lnTo>
                  <a:lnTo>
                    <a:pt x="135445" y="139293"/>
                  </a:lnTo>
                  <a:lnTo>
                    <a:pt x="134670" y="139293"/>
                  </a:lnTo>
                  <a:lnTo>
                    <a:pt x="134670" y="140068"/>
                  </a:lnTo>
                  <a:lnTo>
                    <a:pt x="133896" y="140068"/>
                  </a:lnTo>
                  <a:lnTo>
                    <a:pt x="133896" y="139293"/>
                  </a:lnTo>
                  <a:lnTo>
                    <a:pt x="133108" y="139293"/>
                  </a:lnTo>
                  <a:lnTo>
                    <a:pt x="133896" y="139293"/>
                  </a:lnTo>
                  <a:lnTo>
                    <a:pt x="133896" y="138518"/>
                  </a:lnTo>
                  <a:lnTo>
                    <a:pt x="133108" y="139293"/>
                  </a:lnTo>
                  <a:lnTo>
                    <a:pt x="133108" y="140068"/>
                  </a:lnTo>
                  <a:lnTo>
                    <a:pt x="133108" y="139293"/>
                  </a:lnTo>
                  <a:lnTo>
                    <a:pt x="133896" y="139293"/>
                  </a:lnTo>
                  <a:lnTo>
                    <a:pt x="133896" y="140068"/>
                  </a:lnTo>
                  <a:lnTo>
                    <a:pt x="133108" y="140068"/>
                  </a:lnTo>
                  <a:lnTo>
                    <a:pt x="133896" y="140068"/>
                  </a:lnTo>
                  <a:lnTo>
                    <a:pt x="133896" y="139293"/>
                  </a:lnTo>
                  <a:lnTo>
                    <a:pt x="133896" y="140068"/>
                  </a:lnTo>
                  <a:lnTo>
                    <a:pt x="133108" y="140068"/>
                  </a:lnTo>
                  <a:lnTo>
                    <a:pt x="133108" y="140843"/>
                  </a:lnTo>
                  <a:lnTo>
                    <a:pt x="132334" y="141605"/>
                  </a:lnTo>
                  <a:lnTo>
                    <a:pt x="131559" y="142379"/>
                  </a:lnTo>
                  <a:lnTo>
                    <a:pt x="131559" y="143154"/>
                  </a:lnTo>
                  <a:lnTo>
                    <a:pt x="131165" y="143929"/>
                  </a:lnTo>
                  <a:lnTo>
                    <a:pt x="131165" y="144691"/>
                  </a:lnTo>
                  <a:lnTo>
                    <a:pt x="131559" y="144691"/>
                  </a:lnTo>
                  <a:lnTo>
                    <a:pt x="131559" y="145465"/>
                  </a:lnTo>
                  <a:lnTo>
                    <a:pt x="131165" y="145859"/>
                  </a:lnTo>
                  <a:lnTo>
                    <a:pt x="131165" y="145465"/>
                  </a:lnTo>
                  <a:lnTo>
                    <a:pt x="131165" y="144691"/>
                  </a:lnTo>
                  <a:lnTo>
                    <a:pt x="131165" y="143929"/>
                  </a:lnTo>
                  <a:lnTo>
                    <a:pt x="130390" y="143929"/>
                  </a:lnTo>
                  <a:lnTo>
                    <a:pt x="131165" y="143929"/>
                  </a:lnTo>
                  <a:lnTo>
                    <a:pt x="131165" y="143154"/>
                  </a:lnTo>
                  <a:lnTo>
                    <a:pt x="131559" y="143154"/>
                  </a:lnTo>
                  <a:lnTo>
                    <a:pt x="131559" y="142379"/>
                  </a:lnTo>
                  <a:lnTo>
                    <a:pt x="131559" y="141605"/>
                  </a:lnTo>
                  <a:lnTo>
                    <a:pt x="131559" y="142379"/>
                  </a:lnTo>
                  <a:lnTo>
                    <a:pt x="131559" y="141605"/>
                  </a:lnTo>
                  <a:lnTo>
                    <a:pt x="131559" y="140843"/>
                  </a:lnTo>
                  <a:lnTo>
                    <a:pt x="132334" y="140068"/>
                  </a:lnTo>
                  <a:lnTo>
                    <a:pt x="131559" y="140068"/>
                  </a:lnTo>
                  <a:lnTo>
                    <a:pt x="132334" y="140068"/>
                  </a:lnTo>
                  <a:lnTo>
                    <a:pt x="132334" y="139293"/>
                  </a:lnTo>
                  <a:lnTo>
                    <a:pt x="133108" y="139293"/>
                  </a:lnTo>
                  <a:lnTo>
                    <a:pt x="133108" y="138518"/>
                  </a:lnTo>
                  <a:lnTo>
                    <a:pt x="133896" y="138518"/>
                  </a:lnTo>
                  <a:lnTo>
                    <a:pt x="133108" y="138518"/>
                  </a:lnTo>
                  <a:lnTo>
                    <a:pt x="133896" y="138518"/>
                  </a:lnTo>
                  <a:lnTo>
                    <a:pt x="133108" y="137744"/>
                  </a:lnTo>
                  <a:lnTo>
                    <a:pt x="133896" y="137744"/>
                  </a:lnTo>
                  <a:lnTo>
                    <a:pt x="133108" y="136969"/>
                  </a:lnTo>
                  <a:lnTo>
                    <a:pt x="133896" y="136969"/>
                  </a:lnTo>
                  <a:lnTo>
                    <a:pt x="133896" y="136207"/>
                  </a:lnTo>
                  <a:lnTo>
                    <a:pt x="133896" y="136969"/>
                  </a:lnTo>
                  <a:lnTo>
                    <a:pt x="133896" y="136207"/>
                  </a:lnTo>
                  <a:lnTo>
                    <a:pt x="133108" y="136207"/>
                  </a:lnTo>
                  <a:lnTo>
                    <a:pt x="133108" y="135813"/>
                  </a:lnTo>
                  <a:lnTo>
                    <a:pt x="133896" y="135813"/>
                  </a:lnTo>
                  <a:lnTo>
                    <a:pt x="133896" y="135051"/>
                  </a:lnTo>
                  <a:lnTo>
                    <a:pt x="133896" y="134277"/>
                  </a:lnTo>
                  <a:lnTo>
                    <a:pt x="134670" y="134277"/>
                  </a:lnTo>
                  <a:lnTo>
                    <a:pt x="134670" y="133502"/>
                  </a:lnTo>
                  <a:lnTo>
                    <a:pt x="135445" y="133502"/>
                  </a:lnTo>
                  <a:lnTo>
                    <a:pt x="135445" y="132727"/>
                  </a:lnTo>
                  <a:lnTo>
                    <a:pt x="136232" y="132727"/>
                  </a:lnTo>
                  <a:lnTo>
                    <a:pt x="136232" y="133502"/>
                  </a:lnTo>
                  <a:lnTo>
                    <a:pt x="135445" y="134277"/>
                  </a:lnTo>
                  <a:lnTo>
                    <a:pt x="135445" y="135051"/>
                  </a:lnTo>
                  <a:lnTo>
                    <a:pt x="134670" y="135051"/>
                  </a:lnTo>
                  <a:lnTo>
                    <a:pt x="134670" y="135813"/>
                  </a:lnTo>
                  <a:lnTo>
                    <a:pt x="133896" y="135813"/>
                  </a:lnTo>
                  <a:lnTo>
                    <a:pt x="134670" y="135813"/>
                  </a:lnTo>
                  <a:lnTo>
                    <a:pt x="134670" y="136207"/>
                  </a:lnTo>
                  <a:lnTo>
                    <a:pt x="133896" y="136207"/>
                  </a:lnTo>
                  <a:lnTo>
                    <a:pt x="134670" y="136207"/>
                  </a:lnTo>
                  <a:lnTo>
                    <a:pt x="133896" y="135813"/>
                  </a:lnTo>
                  <a:lnTo>
                    <a:pt x="134670" y="135813"/>
                  </a:lnTo>
                  <a:lnTo>
                    <a:pt x="134670" y="135051"/>
                  </a:lnTo>
                  <a:lnTo>
                    <a:pt x="135445" y="135051"/>
                  </a:lnTo>
                  <a:lnTo>
                    <a:pt x="135445" y="135813"/>
                  </a:lnTo>
                  <a:lnTo>
                    <a:pt x="135445" y="135051"/>
                  </a:lnTo>
                  <a:lnTo>
                    <a:pt x="135445" y="134277"/>
                  </a:lnTo>
                  <a:lnTo>
                    <a:pt x="136232" y="134277"/>
                  </a:lnTo>
                  <a:lnTo>
                    <a:pt x="136232" y="133502"/>
                  </a:lnTo>
                  <a:lnTo>
                    <a:pt x="136232" y="132727"/>
                  </a:lnTo>
                  <a:lnTo>
                    <a:pt x="136232" y="133502"/>
                  </a:lnTo>
                  <a:lnTo>
                    <a:pt x="137007" y="132727"/>
                  </a:lnTo>
                  <a:lnTo>
                    <a:pt x="137007" y="131965"/>
                  </a:lnTo>
                  <a:lnTo>
                    <a:pt x="137782" y="131965"/>
                  </a:lnTo>
                  <a:lnTo>
                    <a:pt x="138569" y="131191"/>
                  </a:lnTo>
                  <a:lnTo>
                    <a:pt x="138569" y="131965"/>
                  </a:lnTo>
                  <a:lnTo>
                    <a:pt x="137782" y="131965"/>
                  </a:lnTo>
                  <a:lnTo>
                    <a:pt x="138569" y="131965"/>
                  </a:lnTo>
                  <a:lnTo>
                    <a:pt x="138569" y="131191"/>
                  </a:lnTo>
                  <a:lnTo>
                    <a:pt x="139344" y="131191"/>
                  </a:lnTo>
                  <a:lnTo>
                    <a:pt x="139344" y="131965"/>
                  </a:lnTo>
                  <a:lnTo>
                    <a:pt x="138569" y="131965"/>
                  </a:lnTo>
                  <a:lnTo>
                    <a:pt x="138569" y="132727"/>
                  </a:lnTo>
                  <a:lnTo>
                    <a:pt x="138569" y="133502"/>
                  </a:lnTo>
                  <a:lnTo>
                    <a:pt x="137782" y="133502"/>
                  </a:lnTo>
                  <a:lnTo>
                    <a:pt x="137782" y="134277"/>
                  </a:lnTo>
                  <a:lnTo>
                    <a:pt x="137007" y="134277"/>
                  </a:lnTo>
                  <a:lnTo>
                    <a:pt x="137007" y="135051"/>
                  </a:lnTo>
                  <a:lnTo>
                    <a:pt x="136232" y="135051"/>
                  </a:lnTo>
                  <a:lnTo>
                    <a:pt x="136232" y="135813"/>
                  </a:lnTo>
                  <a:lnTo>
                    <a:pt x="135445" y="135813"/>
                  </a:lnTo>
                  <a:lnTo>
                    <a:pt x="135445" y="136207"/>
                  </a:lnTo>
                  <a:lnTo>
                    <a:pt x="136232" y="136207"/>
                  </a:lnTo>
                  <a:lnTo>
                    <a:pt x="135445" y="136969"/>
                  </a:lnTo>
                  <a:lnTo>
                    <a:pt x="134670" y="137744"/>
                  </a:lnTo>
                  <a:lnTo>
                    <a:pt x="135445" y="136969"/>
                  </a:lnTo>
                  <a:lnTo>
                    <a:pt x="136232" y="136969"/>
                  </a:lnTo>
                  <a:lnTo>
                    <a:pt x="136232" y="136207"/>
                  </a:lnTo>
                  <a:lnTo>
                    <a:pt x="136232" y="136969"/>
                  </a:lnTo>
                  <a:lnTo>
                    <a:pt x="136232" y="136207"/>
                  </a:lnTo>
                  <a:lnTo>
                    <a:pt x="135445" y="136207"/>
                  </a:lnTo>
                  <a:lnTo>
                    <a:pt x="135445" y="135813"/>
                  </a:lnTo>
                  <a:lnTo>
                    <a:pt x="136232" y="135813"/>
                  </a:lnTo>
                  <a:lnTo>
                    <a:pt x="136232" y="135051"/>
                  </a:lnTo>
                  <a:lnTo>
                    <a:pt x="137007" y="135051"/>
                  </a:lnTo>
                  <a:lnTo>
                    <a:pt x="137007" y="134277"/>
                  </a:lnTo>
                  <a:lnTo>
                    <a:pt x="137782" y="134277"/>
                  </a:lnTo>
                  <a:lnTo>
                    <a:pt x="138569" y="134277"/>
                  </a:lnTo>
                  <a:lnTo>
                    <a:pt x="138569" y="133502"/>
                  </a:lnTo>
                  <a:lnTo>
                    <a:pt x="139344" y="132727"/>
                  </a:lnTo>
                  <a:lnTo>
                    <a:pt x="139344" y="133502"/>
                  </a:lnTo>
                  <a:lnTo>
                    <a:pt x="138569" y="133502"/>
                  </a:lnTo>
                  <a:lnTo>
                    <a:pt x="138569" y="134277"/>
                  </a:lnTo>
                  <a:lnTo>
                    <a:pt x="137782" y="134277"/>
                  </a:lnTo>
                  <a:lnTo>
                    <a:pt x="137782" y="135051"/>
                  </a:lnTo>
                  <a:lnTo>
                    <a:pt x="137782" y="134277"/>
                  </a:lnTo>
                  <a:lnTo>
                    <a:pt x="137782" y="135051"/>
                  </a:lnTo>
                  <a:lnTo>
                    <a:pt x="138569" y="135051"/>
                  </a:lnTo>
                  <a:lnTo>
                    <a:pt x="138569" y="135813"/>
                  </a:lnTo>
                  <a:lnTo>
                    <a:pt x="137782" y="135813"/>
                  </a:lnTo>
                  <a:lnTo>
                    <a:pt x="137782" y="136207"/>
                  </a:lnTo>
                  <a:lnTo>
                    <a:pt x="137007" y="136207"/>
                  </a:lnTo>
                  <a:lnTo>
                    <a:pt x="136232" y="136207"/>
                  </a:lnTo>
                  <a:lnTo>
                    <a:pt x="137007" y="136207"/>
                  </a:lnTo>
                  <a:lnTo>
                    <a:pt x="136232" y="136969"/>
                  </a:lnTo>
                  <a:lnTo>
                    <a:pt x="135445" y="136969"/>
                  </a:lnTo>
                  <a:lnTo>
                    <a:pt x="135445" y="137744"/>
                  </a:lnTo>
                  <a:lnTo>
                    <a:pt x="136232" y="137744"/>
                  </a:lnTo>
                  <a:lnTo>
                    <a:pt x="135445" y="137744"/>
                  </a:lnTo>
                  <a:lnTo>
                    <a:pt x="135445" y="138518"/>
                  </a:lnTo>
                  <a:lnTo>
                    <a:pt x="136232" y="137744"/>
                  </a:lnTo>
                  <a:lnTo>
                    <a:pt x="135445" y="137744"/>
                  </a:lnTo>
                  <a:lnTo>
                    <a:pt x="136232" y="137744"/>
                  </a:lnTo>
                  <a:lnTo>
                    <a:pt x="136232" y="136969"/>
                  </a:lnTo>
                  <a:lnTo>
                    <a:pt x="137007" y="136969"/>
                  </a:lnTo>
                  <a:lnTo>
                    <a:pt x="137007" y="136207"/>
                  </a:lnTo>
                  <a:lnTo>
                    <a:pt x="137782" y="136207"/>
                  </a:lnTo>
                  <a:lnTo>
                    <a:pt x="137782" y="135813"/>
                  </a:lnTo>
                  <a:lnTo>
                    <a:pt x="138569" y="135813"/>
                  </a:lnTo>
                  <a:lnTo>
                    <a:pt x="139344" y="135051"/>
                  </a:lnTo>
                  <a:lnTo>
                    <a:pt x="138569" y="135051"/>
                  </a:lnTo>
                  <a:lnTo>
                    <a:pt x="139344" y="135051"/>
                  </a:lnTo>
                  <a:lnTo>
                    <a:pt x="140119" y="135051"/>
                  </a:lnTo>
                  <a:lnTo>
                    <a:pt x="140119" y="134277"/>
                  </a:lnTo>
                  <a:lnTo>
                    <a:pt x="140512" y="133502"/>
                  </a:lnTo>
                  <a:lnTo>
                    <a:pt x="141287" y="133502"/>
                  </a:lnTo>
                  <a:lnTo>
                    <a:pt x="141287" y="134277"/>
                  </a:lnTo>
                  <a:lnTo>
                    <a:pt x="140512" y="134277"/>
                  </a:lnTo>
                  <a:lnTo>
                    <a:pt x="140512" y="135051"/>
                  </a:lnTo>
                  <a:lnTo>
                    <a:pt x="140119" y="135051"/>
                  </a:lnTo>
                  <a:lnTo>
                    <a:pt x="139344" y="135813"/>
                  </a:lnTo>
                  <a:lnTo>
                    <a:pt x="139344" y="136207"/>
                  </a:lnTo>
                  <a:lnTo>
                    <a:pt x="139344" y="135813"/>
                  </a:lnTo>
                  <a:lnTo>
                    <a:pt x="140119" y="135051"/>
                  </a:lnTo>
                  <a:lnTo>
                    <a:pt x="140512" y="135051"/>
                  </a:lnTo>
                  <a:lnTo>
                    <a:pt x="140512" y="134277"/>
                  </a:lnTo>
                  <a:lnTo>
                    <a:pt x="141287" y="133502"/>
                  </a:lnTo>
                  <a:lnTo>
                    <a:pt x="141287" y="134277"/>
                  </a:lnTo>
                  <a:lnTo>
                    <a:pt x="141287" y="133502"/>
                  </a:lnTo>
                  <a:lnTo>
                    <a:pt x="141287" y="134277"/>
                  </a:lnTo>
                  <a:lnTo>
                    <a:pt x="140512" y="134277"/>
                  </a:lnTo>
                  <a:lnTo>
                    <a:pt x="140512" y="135051"/>
                  </a:lnTo>
                  <a:lnTo>
                    <a:pt x="140119" y="135813"/>
                  </a:lnTo>
                  <a:lnTo>
                    <a:pt x="139344" y="136207"/>
                  </a:lnTo>
                  <a:lnTo>
                    <a:pt x="140119" y="136969"/>
                  </a:lnTo>
                  <a:lnTo>
                    <a:pt x="139344" y="136969"/>
                  </a:lnTo>
                  <a:lnTo>
                    <a:pt x="139344" y="137744"/>
                  </a:lnTo>
                  <a:lnTo>
                    <a:pt x="138569" y="137744"/>
                  </a:lnTo>
                  <a:lnTo>
                    <a:pt x="137782" y="138518"/>
                  </a:lnTo>
                  <a:lnTo>
                    <a:pt x="138569" y="138518"/>
                  </a:lnTo>
                  <a:lnTo>
                    <a:pt x="137782" y="139293"/>
                  </a:lnTo>
                  <a:lnTo>
                    <a:pt x="138569" y="139293"/>
                  </a:lnTo>
                  <a:lnTo>
                    <a:pt x="138569" y="138518"/>
                  </a:lnTo>
                  <a:lnTo>
                    <a:pt x="138569" y="139293"/>
                  </a:lnTo>
                  <a:lnTo>
                    <a:pt x="137782" y="139293"/>
                  </a:lnTo>
                  <a:lnTo>
                    <a:pt x="137007" y="139293"/>
                  </a:lnTo>
                  <a:lnTo>
                    <a:pt x="136232" y="140068"/>
                  </a:lnTo>
                  <a:lnTo>
                    <a:pt x="135445" y="140068"/>
                  </a:lnTo>
                  <a:lnTo>
                    <a:pt x="135445" y="140843"/>
                  </a:lnTo>
                  <a:lnTo>
                    <a:pt x="134670" y="140843"/>
                  </a:lnTo>
                  <a:lnTo>
                    <a:pt x="134670" y="141605"/>
                  </a:lnTo>
                  <a:lnTo>
                    <a:pt x="134670" y="142379"/>
                  </a:lnTo>
                  <a:lnTo>
                    <a:pt x="134670" y="141605"/>
                  </a:lnTo>
                  <a:lnTo>
                    <a:pt x="134670" y="140843"/>
                  </a:lnTo>
                  <a:lnTo>
                    <a:pt x="135445" y="140068"/>
                  </a:lnTo>
                  <a:lnTo>
                    <a:pt x="135445" y="140843"/>
                  </a:lnTo>
                  <a:lnTo>
                    <a:pt x="135445" y="140068"/>
                  </a:lnTo>
                  <a:lnTo>
                    <a:pt x="136232" y="140068"/>
                  </a:lnTo>
                  <a:lnTo>
                    <a:pt x="137007" y="140068"/>
                  </a:lnTo>
                  <a:lnTo>
                    <a:pt x="137007" y="139293"/>
                  </a:lnTo>
                  <a:lnTo>
                    <a:pt x="137782" y="139293"/>
                  </a:lnTo>
                  <a:lnTo>
                    <a:pt x="138569" y="139293"/>
                  </a:lnTo>
                  <a:lnTo>
                    <a:pt x="137782" y="139293"/>
                  </a:lnTo>
                  <a:lnTo>
                    <a:pt x="137782" y="140068"/>
                  </a:lnTo>
                  <a:lnTo>
                    <a:pt x="137782" y="140843"/>
                  </a:lnTo>
                  <a:lnTo>
                    <a:pt x="137782" y="140068"/>
                  </a:lnTo>
                  <a:lnTo>
                    <a:pt x="137782" y="139293"/>
                  </a:lnTo>
                  <a:lnTo>
                    <a:pt x="138569" y="139293"/>
                  </a:lnTo>
                  <a:lnTo>
                    <a:pt x="138569" y="138518"/>
                  </a:lnTo>
                  <a:lnTo>
                    <a:pt x="139344" y="138518"/>
                  </a:lnTo>
                  <a:lnTo>
                    <a:pt x="139344" y="139293"/>
                  </a:lnTo>
                  <a:lnTo>
                    <a:pt x="139344" y="138518"/>
                  </a:lnTo>
                  <a:lnTo>
                    <a:pt x="140119" y="138518"/>
                  </a:lnTo>
                  <a:lnTo>
                    <a:pt x="140119" y="137744"/>
                  </a:lnTo>
                  <a:lnTo>
                    <a:pt x="140119" y="136969"/>
                  </a:lnTo>
                  <a:lnTo>
                    <a:pt x="140512" y="136969"/>
                  </a:lnTo>
                  <a:lnTo>
                    <a:pt x="140512" y="136207"/>
                  </a:lnTo>
                  <a:lnTo>
                    <a:pt x="140512" y="135813"/>
                  </a:lnTo>
                  <a:lnTo>
                    <a:pt x="141287" y="135813"/>
                  </a:lnTo>
                  <a:lnTo>
                    <a:pt x="142062" y="135813"/>
                  </a:lnTo>
                  <a:lnTo>
                    <a:pt x="142062" y="135051"/>
                  </a:lnTo>
                  <a:lnTo>
                    <a:pt x="142836" y="135051"/>
                  </a:lnTo>
                  <a:lnTo>
                    <a:pt x="143624" y="135051"/>
                  </a:lnTo>
                  <a:lnTo>
                    <a:pt x="144399" y="134277"/>
                  </a:lnTo>
                  <a:lnTo>
                    <a:pt x="143624" y="134277"/>
                  </a:lnTo>
                  <a:lnTo>
                    <a:pt x="143624" y="135051"/>
                  </a:lnTo>
                  <a:lnTo>
                    <a:pt x="142836" y="135051"/>
                  </a:lnTo>
                  <a:lnTo>
                    <a:pt x="142062" y="135051"/>
                  </a:lnTo>
                  <a:lnTo>
                    <a:pt x="142836" y="135051"/>
                  </a:lnTo>
                  <a:lnTo>
                    <a:pt x="142836" y="134277"/>
                  </a:lnTo>
                  <a:lnTo>
                    <a:pt x="142062" y="134277"/>
                  </a:lnTo>
                  <a:lnTo>
                    <a:pt x="142836" y="134277"/>
                  </a:lnTo>
                  <a:lnTo>
                    <a:pt x="142836" y="133502"/>
                  </a:lnTo>
                  <a:lnTo>
                    <a:pt x="143624" y="133502"/>
                  </a:lnTo>
                  <a:lnTo>
                    <a:pt x="143624" y="132727"/>
                  </a:lnTo>
                  <a:lnTo>
                    <a:pt x="143624" y="133502"/>
                  </a:lnTo>
                  <a:lnTo>
                    <a:pt x="143624" y="132727"/>
                  </a:lnTo>
                  <a:lnTo>
                    <a:pt x="144399" y="132727"/>
                  </a:lnTo>
                  <a:lnTo>
                    <a:pt x="145173" y="132727"/>
                  </a:lnTo>
                  <a:lnTo>
                    <a:pt x="146735" y="132727"/>
                  </a:lnTo>
                  <a:lnTo>
                    <a:pt x="145961" y="132727"/>
                  </a:lnTo>
                  <a:lnTo>
                    <a:pt x="146735" y="132727"/>
                  </a:lnTo>
                  <a:lnTo>
                    <a:pt x="145961" y="132727"/>
                  </a:lnTo>
                  <a:lnTo>
                    <a:pt x="146735" y="132727"/>
                  </a:lnTo>
                  <a:lnTo>
                    <a:pt x="145961" y="132727"/>
                  </a:lnTo>
                  <a:lnTo>
                    <a:pt x="147510" y="132727"/>
                  </a:lnTo>
                  <a:lnTo>
                    <a:pt x="147510" y="133502"/>
                  </a:lnTo>
                  <a:lnTo>
                    <a:pt x="146735" y="133502"/>
                  </a:lnTo>
                  <a:lnTo>
                    <a:pt x="146735" y="134277"/>
                  </a:lnTo>
                  <a:lnTo>
                    <a:pt x="146735" y="135051"/>
                  </a:lnTo>
                  <a:lnTo>
                    <a:pt x="145961" y="135051"/>
                  </a:lnTo>
                  <a:lnTo>
                    <a:pt x="146735" y="135051"/>
                  </a:lnTo>
                  <a:lnTo>
                    <a:pt x="145961" y="135051"/>
                  </a:lnTo>
                  <a:lnTo>
                    <a:pt x="145173" y="135051"/>
                  </a:lnTo>
                  <a:lnTo>
                    <a:pt x="145173" y="135813"/>
                  </a:lnTo>
                  <a:lnTo>
                    <a:pt x="144399" y="136207"/>
                  </a:lnTo>
                  <a:lnTo>
                    <a:pt x="143624" y="136207"/>
                  </a:lnTo>
                  <a:lnTo>
                    <a:pt x="142836" y="136207"/>
                  </a:lnTo>
                  <a:lnTo>
                    <a:pt x="142836" y="136969"/>
                  </a:lnTo>
                  <a:lnTo>
                    <a:pt x="142836" y="137744"/>
                  </a:lnTo>
                  <a:lnTo>
                    <a:pt x="142062" y="137744"/>
                  </a:lnTo>
                  <a:lnTo>
                    <a:pt x="142836" y="137744"/>
                  </a:lnTo>
                  <a:lnTo>
                    <a:pt x="142836" y="136969"/>
                  </a:lnTo>
                  <a:lnTo>
                    <a:pt x="143624" y="136969"/>
                  </a:lnTo>
                  <a:lnTo>
                    <a:pt x="142836" y="137744"/>
                  </a:lnTo>
                  <a:lnTo>
                    <a:pt x="143624" y="136969"/>
                  </a:lnTo>
                  <a:lnTo>
                    <a:pt x="142836" y="136969"/>
                  </a:lnTo>
                  <a:lnTo>
                    <a:pt x="143624" y="136969"/>
                  </a:lnTo>
                  <a:lnTo>
                    <a:pt x="143624" y="136207"/>
                  </a:lnTo>
                  <a:lnTo>
                    <a:pt x="144399" y="136207"/>
                  </a:lnTo>
                  <a:lnTo>
                    <a:pt x="145173" y="136207"/>
                  </a:lnTo>
                  <a:lnTo>
                    <a:pt x="144399" y="136207"/>
                  </a:lnTo>
                  <a:lnTo>
                    <a:pt x="145173" y="136207"/>
                  </a:lnTo>
                  <a:lnTo>
                    <a:pt x="145173" y="135813"/>
                  </a:lnTo>
                  <a:lnTo>
                    <a:pt x="145961" y="135813"/>
                  </a:lnTo>
                  <a:lnTo>
                    <a:pt x="145961" y="135051"/>
                  </a:lnTo>
                  <a:lnTo>
                    <a:pt x="146735" y="135051"/>
                  </a:lnTo>
                  <a:lnTo>
                    <a:pt x="146735" y="135813"/>
                  </a:lnTo>
                  <a:lnTo>
                    <a:pt x="146735" y="136207"/>
                  </a:lnTo>
                  <a:lnTo>
                    <a:pt x="145961" y="136207"/>
                  </a:lnTo>
                  <a:lnTo>
                    <a:pt x="145961" y="136969"/>
                  </a:lnTo>
                  <a:lnTo>
                    <a:pt x="145173" y="136969"/>
                  </a:lnTo>
                  <a:lnTo>
                    <a:pt x="145173" y="137744"/>
                  </a:lnTo>
                  <a:lnTo>
                    <a:pt x="144399" y="137744"/>
                  </a:lnTo>
                  <a:lnTo>
                    <a:pt x="143624" y="137744"/>
                  </a:lnTo>
                  <a:lnTo>
                    <a:pt x="142836" y="137744"/>
                  </a:lnTo>
                  <a:lnTo>
                    <a:pt x="143624" y="137744"/>
                  </a:lnTo>
                  <a:lnTo>
                    <a:pt x="144399" y="137744"/>
                  </a:lnTo>
                  <a:lnTo>
                    <a:pt x="145173" y="137744"/>
                  </a:lnTo>
                  <a:lnTo>
                    <a:pt x="145173" y="136969"/>
                  </a:lnTo>
                  <a:lnTo>
                    <a:pt x="145961" y="136969"/>
                  </a:lnTo>
                  <a:lnTo>
                    <a:pt x="145961" y="136207"/>
                  </a:lnTo>
                  <a:lnTo>
                    <a:pt x="146735" y="136207"/>
                  </a:lnTo>
                  <a:lnTo>
                    <a:pt x="146735" y="136969"/>
                  </a:lnTo>
                  <a:lnTo>
                    <a:pt x="145961" y="136969"/>
                  </a:lnTo>
                  <a:lnTo>
                    <a:pt x="145961" y="137744"/>
                  </a:lnTo>
                  <a:lnTo>
                    <a:pt x="145173" y="137744"/>
                  </a:lnTo>
                  <a:lnTo>
                    <a:pt x="145961" y="137744"/>
                  </a:lnTo>
                  <a:lnTo>
                    <a:pt x="145173" y="137744"/>
                  </a:lnTo>
                  <a:lnTo>
                    <a:pt x="145173" y="138518"/>
                  </a:lnTo>
                  <a:lnTo>
                    <a:pt x="145173" y="137744"/>
                  </a:lnTo>
                  <a:lnTo>
                    <a:pt x="145173" y="138518"/>
                  </a:lnTo>
                  <a:lnTo>
                    <a:pt x="144399" y="138518"/>
                  </a:lnTo>
                  <a:lnTo>
                    <a:pt x="144399" y="139293"/>
                  </a:lnTo>
                  <a:lnTo>
                    <a:pt x="143624" y="139293"/>
                  </a:lnTo>
                  <a:lnTo>
                    <a:pt x="142836" y="139293"/>
                  </a:lnTo>
                  <a:lnTo>
                    <a:pt x="142836" y="140068"/>
                  </a:lnTo>
                  <a:lnTo>
                    <a:pt x="142062" y="140068"/>
                  </a:lnTo>
                  <a:lnTo>
                    <a:pt x="142062" y="140843"/>
                  </a:lnTo>
                  <a:lnTo>
                    <a:pt x="141287" y="140843"/>
                  </a:lnTo>
                  <a:lnTo>
                    <a:pt x="142062" y="140843"/>
                  </a:lnTo>
                  <a:lnTo>
                    <a:pt x="141287" y="140843"/>
                  </a:lnTo>
                  <a:lnTo>
                    <a:pt x="140512" y="140843"/>
                  </a:lnTo>
                  <a:lnTo>
                    <a:pt x="140119" y="140843"/>
                  </a:lnTo>
                  <a:lnTo>
                    <a:pt x="140119" y="140068"/>
                  </a:lnTo>
                  <a:lnTo>
                    <a:pt x="140512" y="140068"/>
                  </a:lnTo>
                  <a:lnTo>
                    <a:pt x="140512" y="139293"/>
                  </a:lnTo>
                  <a:lnTo>
                    <a:pt x="141287" y="139293"/>
                  </a:lnTo>
                  <a:lnTo>
                    <a:pt x="140512" y="139293"/>
                  </a:lnTo>
                  <a:lnTo>
                    <a:pt x="140512" y="140068"/>
                  </a:lnTo>
                  <a:lnTo>
                    <a:pt x="140119" y="140068"/>
                  </a:lnTo>
                  <a:lnTo>
                    <a:pt x="140119" y="140843"/>
                  </a:lnTo>
                  <a:lnTo>
                    <a:pt x="139344" y="140843"/>
                  </a:lnTo>
                  <a:lnTo>
                    <a:pt x="140119" y="140843"/>
                  </a:lnTo>
                  <a:lnTo>
                    <a:pt x="139344" y="141605"/>
                  </a:lnTo>
                  <a:lnTo>
                    <a:pt x="139344" y="140843"/>
                  </a:lnTo>
                  <a:lnTo>
                    <a:pt x="139344" y="141605"/>
                  </a:lnTo>
                  <a:lnTo>
                    <a:pt x="139344" y="142379"/>
                  </a:lnTo>
                  <a:lnTo>
                    <a:pt x="138569" y="142379"/>
                  </a:lnTo>
                  <a:lnTo>
                    <a:pt x="137782" y="142379"/>
                  </a:lnTo>
                  <a:lnTo>
                    <a:pt x="138569" y="142379"/>
                  </a:lnTo>
                  <a:lnTo>
                    <a:pt x="139344" y="142379"/>
                  </a:lnTo>
                  <a:lnTo>
                    <a:pt x="138569" y="143154"/>
                  </a:lnTo>
                  <a:lnTo>
                    <a:pt x="137782" y="143154"/>
                  </a:lnTo>
                  <a:lnTo>
                    <a:pt x="137782" y="143929"/>
                  </a:lnTo>
                  <a:lnTo>
                    <a:pt x="137782" y="143154"/>
                  </a:lnTo>
                  <a:lnTo>
                    <a:pt x="137782" y="143929"/>
                  </a:lnTo>
                  <a:lnTo>
                    <a:pt x="137007" y="143929"/>
                  </a:lnTo>
                  <a:lnTo>
                    <a:pt x="136232" y="144691"/>
                  </a:lnTo>
                  <a:lnTo>
                    <a:pt x="135445" y="144691"/>
                  </a:lnTo>
                  <a:lnTo>
                    <a:pt x="135445" y="145465"/>
                  </a:lnTo>
                  <a:lnTo>
                    <a:pt x="134670" y="145465"/>
                  </a:lnTo>
                  <a:lnTo>
                    <a:pt x="135445" y="145465"/>
                  </a:lnTo>
                  <a:lnTo>
                    <a:pt x="135445" y="145859"/>
                  </a:lnTo>
                  <a:lnTo>
                    <a:pt x="134670" y="145859"/>
                  </a:lnTo>
                  <a:lnTo>
                    <a:pt x="135445" y="145859"/>
                  </a:lnTo>
                  <a:lnTo>
                    <a:pt x="135445" y="146621"/>
                  </a:lnTo>
                  <a:lnTo>
                    <a:pt x="134670" y="146621"/>
                  </a:lnTo>
                  <a:lnTo>
                    <a:pt x="135445" y="146621"/>
                  </a:lnTo>
                  <a:lnTo>
                    <a:pt x="135445" y="145859"/>
                  </a:lnTo>
                  <a:lnTo>
                    <a:pt x="134670" y="145859"/>
                  </a:lnTo>
                  <a:lnTo>
                    <a:pt x="135445" y="145859"/>
                  </a:lnTo>
                  <a:lnTo>
                    <a:pt x="134670" y="145465"/>
                  </a:lnTo>
                  <a:lnTo>
                    <a:pt x="135445" y="145465"/>
                  </a:lnTo>
                  <a:lnTo>
                    <a:pt x="135445" y="144691"/>
                  </a:lnTo>
                  <a:lnTo>
                    <a:pt x="136232" y="144691"/>
                  </a:lnTo>
                  <a:lnTo>
                    <a:pt x="135445" y="145465"/>
                  </a:lnTo>
                  <a:lnTo>
                    <a:pt x="135445" y="145859"/>
                  </a:lnTo>
                  <a:lnTo>
                    <a:pt x="135445" y="145465"/>
                  </a:lnTo>
                  <a:lnTo>
                    <a:pt x="135445" y="145859"/>
                  </a:lnTo>
                  <a:lnTo>
                    <a:pt x="135445" y="146621"/>
                  </a:lnTo>
                  <a:lnTo>
                    <a:pt x="135445" y="147396"/>
                  </a:lnTo>
                  <a:lnTo>
                    <a:pt x="134670" y="147396"/>
                  </a:lnTo>
                  <a:lnTo>
                    <a:pt x="135445" y="147396"/>
                  </a:lnTo>
                  <a:lnTo>
                    <a:pt x="134670" y="147396"/>
                  </a:lnTo>
                  <a:lnTo>
                    <a:pt x="135445" y="147396"/>
                  </a:lnTo>
                  <a:lnTo>
                    <a:pt x="134670" y="147396"/>
                  </a:lnTo>
                  <a:lnTo>
                    <a:pt x="134670" y="146621"/>
                  </a:lnTo>
                  <a:lnTo>
                    <a:pt x="134670" y="147396"/>
                  </a:lnTo>
                  <a:lnTo>
                    <a:pt x="135445" y="147396"/>
                  </a:lnTo>
                  <a:lnTo>
                    <a:pt x="136232" y="147396"/>
                  </a:lnTo>
                  <a:lnTo>
                    <a:pt x="135445" y="147396"/>
                  </a:lnTo>
                  <a:lnTo>
                    <a:pt x="135445" y="148170"/>
                  </a:lnTo>
                  <a:lnTo>
                    <a:pt x="135445" y="148945"/>
                  </a:lnTo>
                  <a:lnTo>
                    <a:pt x="135445" y="149707"/>
                  </a:lnTo>
                  <a:lnTo>
                    <a:pt x="134670" y="149707"/>
                  </a:lnTo>
                  <a:lnTo>
                    <a:pt x="134670" y="148945"/>
                  </a:lnTo>
                  <a:lnTo>
                    <a:pt x="133896" y="148945"/>
                  </a:lnTo>
                  <a:lnTo>
                    <a:pt x="134670" y="148945"/>
                  </a:lnTo>
                  <a:lnTo>
                    <a:pt x="133896" y="148170"/>
                  </a:lnTo>
                  <a:lnTo>
                    <a:pt x="133896" y="147396"/>
                  </a:lnTo>
                  <a:lnTo>
                    <a:pt x="134670" y="147396"/>
                  </a:lnTo>
                  <a:lnTo>
                    <a:pt x="133896" y="147396"/>
                  </a:lnTo>
                  <a:lnTo>
                    <a:pt x="134670" y="147396"/>
                  </a:lnTo>
                  <a:lnTo>
                    <a:pt x="133896" y="147396"/>
                  </a:lnTo>
                  <a:lnTo>
                    <a:pt x="134670" y="147396"/>
                  </a:lnTo>
                  <a:lnTo>
                    <a:pt x="133896" y="147396"/>
                  </a:lnTo>
                  <a:lnTo>
                    <a:pt x="133896" y="148170"/>
                  </a:lnTo>
                  <a:lnTo>
                    <a:pt x="133896" y="148945"/>
                  </a:lnTo>
                  <a:lnTo>
                    <a:pt x="133896" y="148170"/>
                  </a:lnTo>
                  <a:lnTo>
                    <a:pt x="133896" y="148945"/>
                  </a:lnTo>
                  <a:lnTo>
                    <a:pt x="133896" y="149707"/>
                  </a:lnTo>
                  <a:lnTo>
                    <a:pt x="133108" y="149707"/>
                  </a:lnTo>
                  <a:lnTo>
                    <a:pt x="133108" y="150482"/>
                  </a:lnTo>
                  <a:lnTo>
                    <a:pt x="132334" y="151257"/>
                  </a:lnTo>
                  <a:lnTo>
                    <a:pt x="132334" y="150482"/>
                  </a:lnTo>
                  <a:lnTo>
                    <a:pt x="131559" y="150482"/>
                  </a:lnTo>
                  <a:lnTo>
                    <a:pt x="131559" y="149707"/>
                  </a:lnTo>
                  <a:lnTo>
                    <a:pt x="132334" y="149707"/>
                  </a:lnTo>
                  <a:lnTo>
                    <a:pt x="132334" y="148945"/>
                  </a:lnTo>
                  <a:lnTo>
                    <a:pt x="132334" y="149707"/>
                  </a:lnTo>
                  <a:lnTo>
                    <a:pt x="131559" y="149707"/>
                  </a:lnTo>
                  <a:lnTo>
                    <a:pt x="131559" y="148945"/>
                  </a:lnTo>
                  <a:lnTo>
                    <a:pt x="131165" y="148945"/>
                  </a:lnTo>
                  <a:lnTo>
                    <a:pt x="131559" y="148170"/>
                  </a:lnTo>
                  <a:lnTo>
                    <a:pt x="131559" y="148945"/>
                  </a:lnTo>
                  <a:lnTo>
                    <a:pt x="131559" y="148170"/>
                  </a:lnTo>
                  <a:lnTo>
                    <a:pt x="131165" y="148170"/>
                  </a:lnTo>
                  <a:lnTo>
                    <a:pt x="131559" y="147396"/>
                  </a:lnTo>
                  <a:lnTo>
                    <a:pt x="131559" y="148170"/>
                  </a:lnTo>
                  <a:lnTo>
                    <a:pt x="131559" y="147396"/>
                  </a:lnTo>
                  <a:lnTo>
                    <a:pt x="131559" y="146621"/>
                  </a:lnTo>
                  <a:lnTo>
                    <a:pt x="131559" y="147396"/>
                  </a:lnTo>
                  <a:lnTo>
                    <a:pt x="131559" y="146621"/>
                  </a:lnTo>
                  <a:lnTo>
                    <a:pt x="132334" y="146621"/>
                  </a:lnTo>
                  <a:lnTo>
                    <a:pt x="131559" y="146621"/>
                  </a:lnTo>
                  <a:lnTo>
                    <a:pt x="132334" y="145859"/>
                  </a:lnTo>
                  <a:lnTo>
                    <a:pt x="131559" y="145859"/>
                  </a:lnTo>
                  <a:lnTo>
                    <a:pt x="131165" y="145859"/>
                  </a:lnTo>
                  <a:lnTo>
                    <a:pt x="131559" y="145859"/>
                  </a:lnTo>
                  <a:lnTo>
                    <a:pt x="131559" y="145465"/>
                  </a:lnTo>
                  <a:lnTo>
                    <a:pt x="131559" y="144691"/>
                  </a:lnTo>
                  <a:lnTo>
                    <a:pt x="131165" y="144691"/>
                  </a:lnTo>
                  <a:lnTo>
                    <a:pt x="131165" y="143929"/>
                  </a:lnTo>
                  <a:lnTo>
                    <a:pt x="131559" y="143929"/>
                  </a:lnTo>
                  <a:lnTo>
                    <a:pt x="131559" y="143154"/>
                  </a:lnTo>
                  <a:lnTo>
                    <a:pt x="132334" y="143154"/>
                  </a:lnTo>
                  <a:lnTo>
                    <a:pt x="132334" y="142379"/>
                  </a:lnTo>
                  <a:lnTo>
                    <a:pt x="132334" y="141605"/>
                  </a:lnTo>
                  <a:lnTo>
                    <a:pt x="133108" y="142379"/>
                  </a:lnTo>
                  <a:lnTo>
                    <a:pt x="133108" y="143154"/>
                  </a:lnTo>
                  <a:lnTo>
                    <a:pt x="132334" y="143154"/>
                  </a:lnTo>
                  <a:lnTo>
                    <a:pt x="133108" y="143154"/>
                  </a:lnTo>
                  <a:lnTo>
                    <a:pt x="132334" y="143154"/>
                  </a:lnTo>
                  <a:lnTo>
                    <a:pt x="132334" y="143929"/>
                  </a:lnTo>
                  <a:lnTo>
                    <a:pt x="131559" y="143929"/>
                  </a:lnTo>
                  <a:lnTo>
                    <a:pt x="132334" y="143929"/>
                  </a:lnTo>
                  <a:lnTo>
                    <a:pt x="131559" y="143929"/>
                  </a:lnTo>
                  <a:lnTo>
                    <a:pt x="132334" y="143929"/>
                  </a:lnTo>
                  <a:lnTo>
                    <a:pt x="133108" y="143154"/>
                  </a:lnTo>
                  <a:lnTo>
                    <a:pt x="133108" y="143929"/>
                  </a:lnTo>
                  <a:lnTo>
                    <a:pt x="133108" y="144691"/>
                  </a:lnTo>
                  <a:lnTo>
                    <a:pt x="133108" y="143929"/>
                  </a:lnTo>
                  <a:lnTo>
                    <a:pt x="133896" y="143929"/>
                  </a:lnTo>
                  <a:lnTo>
                    <a:pt x="133108" y="143929"/>
                  </a:lnTo>
                  <a:lnTo>
                    <a:pt x="133108" y="143154"/>
                  </a:lnTo>
                  <a:lnTo>
                    <a:pt x="133108" y="142379"/>
                  </a:lnTo>
                  <a:lnTo>
                    <a:pt x="133108" y="141605"/>
                  </a:lnTo>
                  <a:lnTo>
                    <a:pt x="133108" y="140843"/>
                  </a:lnTo>
                  <a:lnTo>
                    <a:pt x="133896" y="140068"/>
                  </a:lnTo>
                  <a:lnTo>
                    <a:pt x="133896" y="140843"/>
                  </a:lnTo>
                  <a:lnTo>
                    <a:pt x="133108" y="140843"/>
                  </a:lnTo>
                  <a:lnTo>
                    <a:pt x="133896" y="140843"/>
                  </a:lnTo>
                  <a:lnTo>
                    <a:pt x="133896" y="140068"/>
                  </a:lnTo>
                  <a:lnTo>
                    <a:pt x="134670" y="140068"/>
                  </a:lnTo>
                  <a:lnTo>
                    <a:pt x="134670" y="139293"/>
                  </a:lnTo>
                  <a:lnTo>
                    <a:pt x="135445" y="139293"/>
                  </a:lnTo>
                  <a:lnTo>
                    <a:pt x="135445" y="138518"/>
                  </a:lnTo>
                  <a:lnTo>
                    <a:pt x="135445" y="139293"/>
                  </a:lnTo>
                  <a:lnTo>
                    <a:pt x="135445" y="140068"/>
                  </a:lnTo>
                  <a:lnTo>
                    <a:pt x="135445" y="139293"/>
                  </a:lnTo>
                  <a:close/>
                </a:path>
                <a:path w="449579" h="161925">
                  <a:moveTo>
                    <a:pt x="130390" y="136207"/>
                  </a:moveTo>
                  <a:lnTo>
                    <a:pt x="131165" y="135813"/>
                  </a:lnTo>
                  <a:lnTo>
                    <a:pt x="131165" y="136207"/>
                  </a:lnTo>
                  <a:lnTo>
                    <a:pt x="131559" y="136207"/>
                  </a:lnTo>
                  <a:lnTo>
                    <a:pt x="131165" y="136207"/>
                  </a:lnTo>
                  <a:lnTo>
                    <a:pt x="131559" y="136207"/>
                  </a:lnTo>
                  <a:lnTo>
                    <a:pt x="131559" y="136969"/>
                  </a:lnTo>
                  <a:lnTo>
                    <a:pt x="131165" y="136969"/>
                  </a:lnTo>
                  <a:lnTo>
                    <a:pt x="131559" y="136969"/>
                  </a:lnTo>
                  <a:lnTo>
                    <a:pt x="131559" y="137744"/>
                  </a:lnTo>
                  <a:lnTo>
                    <a:pt x="131559" y="136969"/>
                  </a:lnTo>
                  <a:lnTo>
                    <a:pt x="131165" y="136969"/>
                  </a:lnTo>
                  <a:lnTo>
                    <a:pt x="131559" y="136969"/>
                  </a:lnTo>
                  <a:lnTo>
                    <a:pt x="131559" y="136207"/>
                  </a:lnTo>
                  <a:lnTo>
                    <a:pt x="131559" y="136969"/>
                  </a:lnTo>
                  <a:lnTo>
                    <a:pt x="132334" y="136969"/>
                  </a:lnTo>
                  <a:lnTo>
                    <a:pt x="132334" y="137744"/>
                  </a:lnTo>
                  <a:lnTo>
                    <a:pt x="133108" y="137744"/>
                  </a:lnTo>
                  <a:lnTo>
                    <a:pt x="132334" y="136969"/>
                  </a:lnTo>
                  <a:lnTo>
                    <a:pt x="133108" y="136969"/>
                  </a:lnTo>
                  <a:lnTo>
                    <a:pt x="133108" y="137744"/>
                  </a:lnTo>
                  <a:lnTo>
                    <a:pt x="133108" y="138518"/>
                  </a:lnTo>
                  <a:lnTo>
                    <a:pt x="133108" y="139293"/>
                  </a:lnTo>
                  <a:lnTo>
                    <a:pt x="132334" y="139293"/>
                  </a:lnTo>
                  <a:lnTo>
                    <a:pt x="132334" y="140068"/>
                  </a:lnTo>
                  <a:lnTo>
                    <a:pt x="131559" y="140068"/>
                  </a:lnTo>
                  <a:lnTo>
                    <a:pt x="131559" y="140843"/>
                  </a:lnTo>
                  <a:lnTo>
                    <a:pt x="131165" y="140843"/>
                  </a:lnTo>
                  <a:lnTo>
                    <a:pt x="130390" y="140843"/>
                  </a:lnTo>
                  <a:lnTo>
                    <a:pt x="130390" y="140068"/>
                  </a:lnTo>
                  <a:lnTo>
                    <a:pt x="130390" y="140843"/>
                  </a:lnTo>
                  <a:lnTo>
                    <a:pt x="130390" y="140068"/>
                  </a:lnTo>
                  <a:lnTo>
                    <a:pt x="130390" y="139293"/>
                  </a:lnTo>
                  <a:lnTo>
                    <a:pt x="131165" y="139293"/>
                  </a:lnTo>
                  <a:lnTo>
                    <a:pt x="130390" y="139293"/>
                  </a:lnTo>
                  <a:lnTo>
                    <a:pt x="130390" y="138518"/>
                  </a:lnTo>
                  <a:lnTo>
                    <a:pt x="129603" y="138518"/>
                  </a:lnTo>
                  <a:lnTo>
                    <a:pt x="129603" y="137744"/>
                  </a:lnTo>
                  <a:lnTo>
                    <a:pt x="130390" y="137744"/>
                  </a:lnTo>
                  <a:lnTo>
                    <a:pt x="130390" y="136969"/>
                  </a:lnTo>
                  <a:lnTo>
                    <a:pt x="130390" y="136207"/>
                  </a:lnTo>
                  <a:close/>
                </a:path>
                <a:path w="449579" h="161925">
                  <a:moveTo>
                    <a:pt x="107035" y="151257"/>
                  </a:moveTo>
                  <a:lnTo>
                    <a:pt x="107035" y="152031"/>
                  </a:lnTo>
                  <a:lnTo>
                    <a:pt x="107035" y="151257"/>
                  </a:lnTo>
                  <a:lnTo>
                    <a:pt x="107810" y="151257"/>
                  </a:lnTo>
                  <a:lnTo>
                    <a:pt x="107035" y="151257"/>
                  </a:lnTo>
                  <a:lnTo>
                    <a:pt x="107035" y="152031"/>
                  </a:lnTo>
                  <a:lnTo>
                    <a:pt x="106248" y="152793"/>
                  </a:lnTo>
                  <a:lnTo>
                    <a:pt x="106248" y="153568"/>
                  </a:lnTo>
                  <a:lnTo>
                    <a:pt x="106248" y="152793"/>
                  </a:lnTo>
                  <a:lnTo>
                    <a:pt x="106248" y="153568"/>
                  </a:lnTo>
                  <a:lnTo>
                    <a:pt x="105473" y="153568"/>
                  </a:lnTo>
                  <a:lnTo>
                    <a:pt x="106248" y="153568"/>
                  </a:lnTo>
                  <a:lnTo>
                    <a:pt x="106248" y="152793"/>
                  </a:lnTo>
                  <a:lnTo>
                    <a:pt x="106248" y="152031"/>
                  </a:lnTo>
                  <a:lnTo>
                    <a:pt x="106248" y="152793"/>
                  </a:lnTo>
                  <a:lnTo>
                    <a:pt x="106248" y="153568"/>
                  </a:lnTo>
                  <a:lnTo>
                    <a:pt x="105473" y="153568"/>
                  </a:lnTo>
                  <a:lnTo>
                    <a:pt x="105473" y="152793"/>
                  </a:lnTo>
                  <a:lnTo>
                    <a:pt x="104698" y="152793"/>
                  </a:lnTo>
                  <a:lnTo>
                    <a:pt x="103924" y="152793"/>
                  </a:lnTo>
                  <a:lnTo>
                    <a:pt x="104698" y="152793"/>
                  </a:lnTo>
                  <a:lnTo>
                    <a:pt x="103924" y="153568"/>
                  </a:lnTo>
                  <a:lnTo>
                    <a:pt x="104698" y="153568"/>
                  </a:lnTo>
                  <a:lnTo>
                    <a:pt x="104698" y="152793"/>
                  </a:lnTo>
                  <a:lnTo>
                    <a:pt x="105473" y="153568"/>
                  </a:lnTo>
                  <a:lnTo>
                    <a:pt x="105473" y="152793"/>
                  </a:lnTo>
                  <a:lnTo>
                    <a:pt x="104698" y="152793"/>
                  </a:lnTo>
                  <a:lnTo>
                    <a:pt x="105473" y="152793"/>
                  </a:lnTo>
                  <a:lnTo>
                    <a:pt x="105473" y="153568"/>
                  </a:lnTo>
                  <a:lnTo>
                    <a:pt x="104698" y="154343"/>
                  </a:lnTo>
                  <a:lnTo>
                    <a:pt x="103924" y="154343"/>
                  </a:lnTo>
                  <a:lnTo>
                    <a:pt x="103136" y="154343"/>
                  </a:lnTo>
                  <a:lnTo>
                    <a:pt x="99644" y="154343"/>
                  </a:lnTo>
                  <a:lnTo>
                    <a:pt x="98856" y="153568"/>
                  </a:lnTo>
                  <a:lnTo>
                    <a:pt x="98856" y="154343"/>
                  </a:lnTo>
                  <a:lnTo>
                    <a:pt x="98082" y="154343"/>
                  </a:lnTo>
                  <a:lnTo>
                    <a:pt x="98082" y="153568"/>
                  </a:lnTo>
                  <a:lnTo>
                    <a:pt x="97307" y="153568"/>
                  </a:lnTo>
                  <a:lnTo>
                    <a:pt x="96532" y="153568"/>
                  </a:lnTo>
                  <a:lnTo>
                    <a:pt x="96532" y="152793"/>
                  </a:lnTo>
                  <a:lnTo>
                    <a:pt x="97307" y="152793"/>
                  </a:lnTo>
                  <a:lnTo>
                    <a:pt x="96532" y="152793"/>
                  </a:lnTo>
                  <a:lnTo>
                    <a:pt x="96532" y="152031"/>
                  </a:lnTo>
                  <a:lnTo>
                    <a:pt x="97307" y="152031"/>
                  </a:lnTo>
                  <a:lnTo>
                    <a:pt x="98082" y="152031"/>
                  </a:lnTo>
                  <a:lnTo>
                    <a:pt x="97307" y="152793"/>
                  </a:lnTo>
                  <a:lnTo>
                    <a:pt x="98082" y="152031"/>
                  </a:lnTo>
                  <a:lnTo>
                    <a:pt x="98082" y="152793"/>
                  </a:lnTo>
                  <a:lnTo>
                    <a:pt x="98856" y="152793"/>
                  </a:lnTo>
                  <a:lnTo>
                    <a:pt x="99644" y="152793"/>
                  </a:lnTo>
                  <a:lnTo>
                    <a:pt x="100418" y="152793"/>
                  </a:lnTo>
                  <a:lnTo>
                    <a:pt x="100418" y="153568"/>
                  </a:lnTo>
                  <a:lnTo>
                    <a:pt x="100418" y="152793"/>
                  </a:lnTo>
                  <a:lnTo>
                    <a:pt x="101193" y="152793"/>
                  </a:lnTo>
                  <a:lnTo>
                    <a:pt x="101193" y="153568"/>
                  </a:lnTo>
                  <a:lnTo>
                    <a:pt x="100418" y="153568"/>
                  </a:lnTo>
                  <a:lnTo>
                    <a:pt x="99644" y="153568"/>
                  </a:lnTo>
                  <a:lnTo>
                    <a:pt x="100418" y="153568"/>
                  </a:lnTo>
                  <a:lnTo>
                    <a:pt x="101193" y="153568"/>
                  </a:lnTo>
                  <a:lnTo>
                    <a:pt x="101981" y="153568"/>
                  </a:lnTo>
                  <a:lnTo>
                    <a:pt x="101981" y="154343"/>
                  </a:lnTo>
                  <a:lnTo>
                    <a:pt x="102755" y="154343"/>
                  </a:lnTo>
                  <a:lnTo>
                    <a:pt x="102755" y="153568"/>
                  </a:lnTo>
                  <a:lnTo>
                    <a:pt x="103136" y="153568"/>
                  </a:lnTo>
                  <a:lnTo>
                    <a:pt x="103136" y="152793"/>
                  </a:lnTo>
                  <a:lnTo>
                    <a:pt x="103136" y="152031"/>
                  </a:lnTo>
                  <a:lnTo>
                    <a:pt x="103924" y="152031"/>
                  </a:lnTo>
                  <a:lnTo>
                    <a:pt x="103924" y="151257"/>
                  </a:lnTo>
                  <a:lnTo>
                    <a:pt x="103136" y="151257"/>
                  </a:lnTo>
                  <a:lnTo>
                    <a:pt x="103136" y="150482"/>
                  </a:lnTo>
                  <a:lnTo>
                    <a:pt x="103136" y="149707"/>
                  </a:lnTo>
                  <a:lnTo>
                    <a:pt x="103924" y="149707"/>
                  </a:lnTo>
                  <a:lnTo>
                    <a:pt x="103924" y="148945"/>
                  </a:lnTo>
                  <a:lnTo>
                    <a:pt x="103924" y="149707"/>
                  </a:lnTo>
                  <a:lnTo>
                    <a:pt x="103924" y="150482"/>
                  </a:lnTo>
                  <a:lnTo>
                    <a:pt x="103924" y="149707"/>
                  </a:lnTo>
                  <a:lnTo>
                    <a:pt x="103924" y="148945"/>
                  </a:lnTo>
                  <a:lnTo>
                    <a:pt x="103136" y="148945"/>
                  </a:lnTo>
                  <a:lnTo>
                    <a:pt x="103136" y="148170"/>
                  </a:lnTo>
                  <a:lnTo>
                    <a:pt x="103924" y="148170"/>
                  </a:lnTo>
                  <a:lnTo>
                    <a:pt x="103924" y="148945"/>
                  </a:lnTo>
                  <a:lnTo>
                    <a:pt x="104698" y="148945"/>
                  </a:lnTo>
                  <a:lnTo>
                    <a:pt x="104698" y="148170"/>
                  </a:lnTo>
                  <a:lnTo>
                    <a:pt x="105473" y="148945"/>
                  </a:lnTo>
                  <a:lnTo>
                    <a:pt x="105473" y="149707"/>
                  </a:lnTo>
                  <a:lnTo>
                    <a:pt x="104698" y="150482"/>
                  </a:lnTo>
                  <a:lnTo>
                    <a:pt x="105473" y="150482"/>
                  </a:lnTo>
                  <a:lnTo>
                    <a:pt x="106248" y="150482"/>
                  </a:lnTo>
                  <a:lnTo>
                    <a:pt x="107035" y="150482"/>
                  </a:lnTo>
                  <a:lnTo>
                    <a:pt x="107035" y="151257"/>
                  </a:lnTo>
                  <a:close/>
                </a:path>
                <a:path w="449579" h="161925">
                  <a:moveTo>
                    <a:pt x="149847" y="136207"/>
                  </a:moveTo>
                  <a:lnTo>
                    <a:pt x="149847" y="135813"/>
                  </a:lnTo>
                  <a:lnTo>
                    <a:pt x="149847" y="136207"/>
                  </a:lnTo>
                  <a:lnTo>
                    <a:pt x="149847" y="135813"/>
                  </a:lnTo>
                  <a:lnTo>
                    <a:pt x="150241" y="135813"/>
                  </a:lnTo>
                  <a:lnTo>
                    <a:pt x="150241" y="136207"/>
                  </a:lnTo>
                  <a:lnTo>
                    <a:pt x="149847" y="136207"/>
                  </a:lnTo>
                  <a:lnTo>
                    <a:pt x="149072" y="136969"/>
                  </a:lnTo>
                  <a:lnTo>
                    <a:pt x="148285" y="137744"/>
                  </a:lnTo>
                  <a:lnTo>
                    <a:pt x="147510" y="137744"/>
                  </a:lnTo>
                  <a:lnTo>
                    <a:pt x="147510" y="138518"/>
                  </a:lnTo>
                  <a:lnTo>
                    <a:pt x="146735" y="138518"/>
                  </a:lnTo>
                  <a:lnTo>
                    <a:pt x="145961" y="138518"/>
                  </a:lnTo>
                  <a:lnTo>
                    <a:pt x="145961" y="139293"/>
                  </a:lnTo>
                  <a:lnTo>
                    <a:pt x="146735" y="138518"/>
                  </a:lnTo>
                  <a:lnTo>
                    <a:pt x="147510" y="138518"/>
                  </a:lnTo>
                  <a:lnTo>
                    <a:pt x="147510" y="137744"/>
                  </a:lnTo>
                  <a:lnTo>
                    <a:pt x="147510" y="138518"/>
                  </a:lnTo>
                  <a:lnTo>
                    <a:pt x="148285" y="138518"/>
                  </a:lnTo>
                  <a:lnTo>
                    <a:pt x="148285" y="137744"/>
                  </a:lnTo>
                  <a:lnTo>
                    <a:pt x="148285" y="138518"/>
                  </a:lnTo>
                  <a:lnTo>
                    <a:pt x="147510" y="138518"/>
                  </a:lnTo>
                  <a:lnTo>
                    <a:pt x="148285" y="138518"/>
                  </a:lnTo>
                  <a:lnTo>
                    <a:pt x="147510" y="138518"/>
                  </a:lnTo>
                  <a:lnTo>
                    <a:pt x="148285" y="138518"/>
                  </a:lnTo>
                  <a:lnTo>
                    <a:pt x="147510" y="139293"/>
                  </a:lnTo>
                  <a:lnTo>
                    <a:pt x="148285" y="139293"/>
                  </a:lnTo>
                  <a:lnTo>
                    <a:pt x="148285" y="138518"/>
                  </a:lnTo>
                  <a:lnTo>
                    <a:pt x="148285" y="139293"/>
                  </a:lnTo>
                  <a:lnTo>
                    <a:pt x="148285" y="138518"/>
                  </a:lnTo>
                  <a:lnTo>
                    <a:pt x="149072" y="138518"/>
                  </a:lnTo>
                  <a:lnTo>
                    <a:pt x="149072" y="137744"/>
                  </a:lnTo>
                  <a:lnTo>
                    <a:pt x="149847" y="137744"/>
                  </a:lnTo>
                  <a:lnTo>
                    <a:pt x="150241" y="137744"/>
                  </a:lnTo>
                  <a:lnTo>
                    <a:pt x="151015" y="137744"/>
                  </a:lnTo>
                  <a:lnTo>
                    <a:pt x="151015" y="136969"/>
                  </a:lnTo>
                  <a:lnTo>
                    <a:pt x="151015" y="137744"/>
                  </a:lnTo>
                  <a:lnTo>
                    <a:pt x="151015" y="136969"/>
                  </a:lnTo>
                  <a:lnTo>
                    <a:pt x="151015" y="137744"/>
                  </a:lnTo>
                  <a:lnTo>
                    <a:pt x="150241" y="137744"/>
                  </a:lnTo>
                  <a:lnTo>
                    <a:pt x="149847" y="137744"/>
                  </a:lnTo>
                  <a:lnTo>
                    <a:pt x="150241" y="137744"/>
                  </a:lnTo>
                  <a:lnTo>
                    <a:pt x="151015" y="137744"/>
                  </a:lnTo>
                  <a:lnTo>
                    <a:pt x="151015" y="136969"/>
                  </a:lnTo>
                  <a:lnTo>
                    <a:pt x="151790" y="136969"/>
                  </a:lnTo>
                  <a:lnTo>
                    <a:pt x="151790" y="137744"/>
                  </a:lnTo>
                  <a:lnTo>
                    <a:pt x="151015" y="137744"/>
                  </a:lnTo>
                  <a:lnTo>
                    <a:pt x="150241" y="137744"/>
                  </a:lnTo>
                  <a:lnTo>
                    <a:pt x="151015" y="137744"/>
                  </a:lnTo>
                  <a:lnTo>
                    <a:pt x="151790" y="137744"/>
                  </a:lnTo>
                  <a:lnTo>
                    <a:pt x="151790" y="136969"/>
                  </a:lnTo>
                  <a:lnTo>
                    <a:pt x="151790" y="137744"/>
                  </a:lnTo>
                  <a:lnTo>
                    <a:pt x="151015" y="137744"/>
                  </a:lnTo>
                  <a:lnTo>
                    <a:pt x="150241" y="138518"/>
                  </a:lnTo>
                  <a:lnTo>
                    <a:pt x="151015" y="137744"/>
                  </a:lnTo>
                  <a:lnTo>
                    <a:pt x="150241" y="138518"/>
                  </a:lnTo>
                  <a:lnTo>
                    <a:pt x="149847" y="138518"/>
                  </a:lnTo>
                  <a:lnTo>
                    <a:pt x="150241" y="138518"/>
                  </a:lnTo>
                  <a:lnTo>
                    <a:pt x="151015" y="138518"/>
                  </a:lnTo>
                  <a:lnTo>
                    <a:pt x="150241" y="138518"/>
                  </a:lnTo>
                  <a:lnTo>
                    <a:pt x="149847" y="138518"/>
                  </a:lnTo>
                  <a:lnTo>
                    <a:pt x="149847" y="139293"/>
                  </a:lnTo>
                  <a:lnTo>
                    <a:pt x="149072" y="139293"/>
                  </a:lnTo>
                  <a:lnTo>
                    <a:pt x="148285" y="139293"/>
                  </a:lnTo>
                  <a:lnTo>
                    <a:pt x="148285" y="140068"/>
                  </a:lnTo>
                  <a:lnTo>
                    <a:pt x="148285" y="139293"/>
                  </a:lnTo>
                  <a:lnTo>
                    <a:pt x="149072" y="139293"/>
                  </a:lnTo>
                  <a:lnTo>
                    <a:pt x="148285" y="140068"/>
                  </a:lnTo>
                  <a:lnTo>
                    <a:pt x="147510" y="140068"/>
                  </a:lnTo>
                  <a:lnTo>
                    <a:pt x="148285" y="140068"/>
                  </a:lnTo>
                  <a:lnTo>
                    <a:pt x="149072" y="140068"/>
                  </a:lnTo>
                  <a:lnTo>
                    <a:pt x="149072" y="139293"/>
                  </a:lnTo>
                  <a:lnTo>
                    <a:pt x="149847" y="139293"/>
                  </a:lnTo>
                  <a:lnTo>
                    <a:pt x="149072" y="139293"/>
                  </a:lnTo>
                  <a:lnTo>
                    <a:pt x="149847" y="139293"/>
                  </a:lnTo>
                  <a:lnTo>
                    <a:pt x="150241" y="139293"/>
                  </a:lnTo>
                  <a:lnTo>
                    <a:pt x="151015" y="139293"/>
                  </a:lnTo>
                  <a:lnTo>
                    <a:pt x="151790" y="139293"/>
                  </a:lnTo>
                  <a:lnTo>
                    <a:pt x="151015" y="139293"/>
                  </a:lnTo>
                  <a:lnTo>
                    <a:pt x="150241" y="139293"/>
                  </a:lnTo>
                  <a:lnTo>
                    <a:pt x="150241" y="140068"/>
                  </a:lnTo>
                  <a:lnTo>
                    <a:pt x="150241" y="139293"/>
                  </a:lnTo>
                  <a:lnTo>
                    <a:pt x="150241" y="140068"/>
                  </a:lnTo>
                  <a:lnTo>
                    <a:pt x="150241" y="139293"/>
                  </a:lnTo>
                  <a:lnTo>
                    <a:pt x="151015" y="139293"/>
                  </a:lnTo>
                  <a:lnTo>
                    <a:pt x="151790" y="139293"/>
                  </a:lnTo>
                  <a:lnTo>
                    <a:pt x="152577" y="139293"/>
                  </a:lnTo>
                  <a:lnTo>
                    <a:pt x="151790" y="139293"/>
                  </a:lnTo>
                  <a:lnTo>
                    <a:pt x="152577" y="139293"/>
                  </a:lnTo>
                  <a:lnTo>
                    <a:pt x="151790" y="139293"/>
                  </a:lnTo>
                  <a:lnTo>
                    <a:pt x="152577" y="139293"/>
                  </a:lnTo>
                  <a:lnTo>
                    <a:pt x="151790" y="139293"/>
                  </a:lnTo>
                  <a:lnTo>
                    <a:pt x="151790" y="140068"/>
                  </a:lnTo>
                  <a:lnTo>
                    <a:pt x="151790" y="139293"/>
                  </a:lnTo>
                  <a:lnTo>
                    <a:pt x="151790" y="140068"/>
                  </a:lnTo>
                  <a:lnTo>
                    <a:pt x="151015" y="140068"/>
                  </a:lnTo>
                  <a:lnTo>
                    <a:pt x="150241" y="140068"/>
                  </a:lnTo>
                  <a:lnTo>
                    <a:pt x="150241" y="140843"/>
                  </a:lnTo>
                  <a:lnTo>
                    <a:pt x="149847" y="140843"/>
                  </a:lnTo>
                  <a:lnTo>
                    <a:pt x="149072" y="140843"/>
                  </a:lnTo>
                  <a:lnTo>
                    <a:pt x="148285" y="141605"/>
                  </a:lnTo>
                  <a:lnTo>
                    <a:pt x="147510" y="141605"/>
                  </a:lnTo>
                  <a:lnTo>
                    <a:pt x="148285" y="141605"/>
                  </a:lnTo>
                  <a:lnTo>
                    <a:pt x="149072" y="140843"/>
                  </a:lnTo>
                  <a:lnTo>
                    <a:pt x="149847" y="140843"/>
                  </a:lnTo>
                  <a:lnTo>
                    <a:pt x="149072" y="140843"/>
                  </a:lnTo>
                  <a:lnTo>
                    <a:pt x="149847" y="140843"/>
                  </a:lnTo>
                  <a:lnTo>
                    <a:pt x="149072" y="141605"/>
                  </a:lnTo>
                  <a:lnTo>
                    <a:pt x="148285" y="141605"/>
                  </a:lnTo>
                  <a:lnTo>
                    <a:pt x="147510" y="141605"/>
                  </a:lnTo>
                  <a:lnTo>
                    <a:pt x="146735" y="142379"/>
                  </a:lnTo>
                  <a:lnTo>
                    <a:pt x="146735" y="141605"/>
                  </a:lnTo>
                  <a:lnTo>
                    <a:pt x="146735" y="142379"/>
                  </a:lnTo>
                  <a:lnTo>
                    <a:pt x="146735" y="141605"/>
                  </a:lnTo>
                  <a:lnTo>
                    <a:pt x="147510" y="141605"/>
                  </a:lnTo>
                  <a:lnTo>
                    <a:pt x="146735" y="141605"/>
                  </a:lnTo>
                  <a:lnTo>
                    <a:pt x="147510" y="141605"/>
                  </a:lnTo>
                  <a:lnTo>
                    <a:pt x="147510" y="140843"/>
                  </a:lnTo>
                  <a:lnTo>
                    <a:pt x="148285" y="140843"/>
                  </a:lnTo>
                  <a:lnTo>
                    <a:pt x="149072" y="140843"/>
                  </a:lnTo>
                  <a:lnTo>
                    <a:pt x="149072" y="140068"/>
                  </a:lnTo>
                  <a:lnTo>
                    <a:pt x="149847" y="140068"/>
                  </a:lnTo>
                  <a:lnTo>
                    <a:pt x="149072" y="140068"/>
                  </a:lnTo>
                  <a:lnTo>
                    <a:pt x="149847" y="140068"/>
                  </a:lnTo>
                  <a:lnTo>
                    <a:pt x="149072" y="140068"/>
                  </a:lnTo>
                  <a:lnTo>
                    <a:pt x="149072" y="140843"/>
                  </a:lnTo>
                  <a:lnTo>
                    <a:pt x="147510" y="140843"/>
                  </a:lnTo>
                  <a:lnTo>
                    <a:pt x="147510" y="141605"/>
                  </a:lnTo>
                  <a:lnTo>
                    <a:pt x="146735" y="141605"/>
                  </a:lnTo>
                  <a:lnTo>
                    <a:pt x="145961" y="142379"/>
                  </a:lnTo>
                  <a:lnTo>
                    <a:pt x="145173" y="142379"/>
                  </a:lnTo>
                  <a:lnTo>
                    <a:pt x="145173" y="143154"/>
                  </a:lnTo>
                  <a:lnTo>
                    <a:pt x="144399" y="143154"/>
                  </a:lnTo>
                  <a:lnTo>
                    <a:pt x="145173" y="142379"/>
                  </a:lnTo>
                  <a:lnTo>
                    <a:pt x="145961" y="141605"/>
                  </a:lnTo>
                  <a:lnTo>
                    <a:pt x="145173" y="141605"/>
                  </a:lnTo>
                  <a:lnTo>
                    <a:pt x="145173" y="142379"/>
                  </a:lnTo>
                  <a:lnTo>
                    <a:pt x="145173" y="141605"/>
                  </a:lnTo>
                  <a:lnTo>
                    <a:pt x="145173" y="142379"/>
                  </a:lnTo>
                  <a:lnTo>
                    <a:pt x="144399" y="142379"/>
                  </a:lnTo>
                  <a:lnTo>
                    <a:pt x="144399" y="143154"/>
                  </a:lnTo>
                  <a:lnTo>
                    <a:pt x="143624" y="143154"/>
                  </a:lnTo>
                  <a:lnTo>
                    <a:pt x="144399" y="143154"/>
                  </a:lnTo>
                  <a:lnTo>
                    <a:pt x="143624" y="143154"/>
                  </a:lnTo>
                  <a:lnTo>
                    <a:pt x="143624" y="143929"/>
                  </a:lnTo>
                  <a:lnTo>
                    <a:pt x="142836" y="143929"/>
                  </a:lnTo>
                  <a:lnTo>
                    <a:pt x="142062" y="143929"/>
                  </a:lnTo>
                  <a:lnTo>
                    <a:pt x="141287" y="143929"/>
                  </a:lnTo>
                  <a:lnTo>
                    <a:pt x="140512" y="143929"/>
                  </a:lnTo>
                  <a:lnTo>
                    <a:pt x="141287" y="143929"/>
                  </a:lnTo>
                  <a:lnTo>
                    <a:pt x="140512" y="144691"/>
                  </a:lnTo>
                  <a:lnTo>
                    <a:pt x="140512" y="143929"/>
                  </a:lnTo>
                  <a:lnTo>
                    <a:pt x="141287" y="143929"/>
                  </a:lnTo>
                  <a:lnTo>
                    <a:pt x="141287" y="143154"/>
                  </a:lnTo>
                  <a:lnTo>
                    <a:pt x="142062" y="143154"/>
                  </a:lnTo>
                  <a:lnTo>
                    <a:pt x="141287" y="143154"/>
                  </a:lnTo>
                  <a:lnTo>
                    <a:pt x="142062" y="143154"/>
                  </a:lnTo>
                  <a:lnTo>
                    <a:pt x="141287" y="143154"/>
                  </a:lnTo>
                  <a:lnTo>
                    <a:pt x="141287" y="142379"/>
                  </a:lnTo>
                  <a:lnTo>
                    <a:pt x="142062" y="142379"/>
                  </a:lnTo>
                  <a:lnTo>
                    <a:pt x="141287" y="141605"/>
                  </a:lnTo>
                  <a:lnTo>
                    <a:pt x="142062" y="140843"/>
                  </a:lnTo>
                  <a:lnTo>
                    <a:pt x="142836" y="140843"/>
                  </a:lnTo>
                  <a:lnTo>
                    <a:pt x="142062" y="140843"/>
                  </a:lnTo>
                  <a:lnTo>
                    <a:pt x="142836" y="140068"/>
                  </a:lnTo>
                  <a:lnTo>
                    <a:pt x="143624" y="140068"/>
                  </a:lnTo>
                  <a:lnTo>
                    <a:pt x="143624" y="139293"/>
                  </a:lnTo>
                  <a:lnTo>
                    <a:pt x="144399" y="139293"/>
                  </a:lnTo>
                  <a:lnTo>
                    <a:pt x="143624" y="139293"/>
                  </a:lnTo>
                  <a:lnTo>
                    <a:pt x="144399" y="139293"/>
                  </a:lnTo>
                  <a:lnTo>
                    <a:pt x="144399" y="138518"/>
                  </a:lnTo>
                  <a:lnTo>
                    <a:pt x="145173" y="138518"/>
                  </a:lnTo>
                  <a:lnTo>
                    <a:pt x="145961" y="137744"/>
                  </a:lnTo>
                  <a:lnTo>
                    <a:pt x="145961" y="138518"/>
                  </a:lnTo>
                  <a:lnTo>
                    <a:pt x="146735" y="137744"/>
                  </a:lnTo>
                  <a:lnTo>
                    <a:pt x="147510" y="137744"/>
                  </a:lnTo>
                  <a:lnTo>
                    <a:pt x="148285" y="136969"/>
                  </a:lnTo>
                  <a:lnTo>
                    <a:pt x="149072" y="136969"/>
                  </a:lnTo>
                  <a:lnTo>
                    <a:pt x="149072" y="136207"/>
                  </a:lnTo>
                  <a:lnTo>
                    <a:pt x="149847" y="136207"/>
                  </a:lnTo>
                  <a:lnTo>
                    <a:pt x="149847" y="135813"/>
                  </a:lnTo>
                  <a:lnTo>
                    <a:pt x="150241" y="135813"/>
                  </a:lnTo>
                  <a:lnTo>
                    <a:pt x="149847" y="135813"/>
                  </a:lnTo>
                  <a:lnTo>
                    <a:pt x="149847" y="136207"/>
                  </a:lnTo>
                  <a:close/>
                </a:path>
                <a:path w="449579" h="161925">
                  <a:moveTo>
                    <a:pt x="131165" y="144691"/>
                  </a:moveTo>
                  <a:lnTo>
                    <a:pt x="131165" y="145465"/>
                  </a:lnTo>
                  <a:lnTo>
                    <a:pt x="130390" y="145859"/>
                  </a:lnTo>
                  <a:lnTo>
                    <a:pt x="131165" y="145859"/>
                  </a:lnTo>
                  <a:lnTo>
                    <a:pt x="131165" y="145465"/>
                  </a:lnTo>
                  <a:lnTo>
                    <a:pt x="131165" y="145859"/>
                  </a:lnTo>
                  <a:lnTo>
                    <a:pt x="131165" y="146621"/>
                  </a:lnTo>
                  <a:lnTo>
                    <a:pt x="131165" y="145859"/>
                  </a:lnTo>
                  <a:lnTo>
                    <a:pt x="131559" y="145465"/>
                  </a:lnTo>
                  <a:lnTo>
                    <a:pt x="131165" y="145859"/>
                  </a:lnTo>
                  <a:lnTo>
                    <a:pt x="131559" y="145859"/>
                  </a:lnTo>
                  <a:lnTo>
                    <a:pt x="131559" y="146621"/>
                  </a:lnTo>
                  <a:lnTo>
                    <a:pt x="131559" y="145859"/>
                  </a:lnTo>
                  <a:lnTo>
                    <a:pt x="131559" y="146621"/>
                  </a:lnTo>
                  <a:lnTo>
                    <a:pt x="131559" y="147396"/>
                  </a:lnTo>
                  <a:lnTo>
                    <a:pt x="131165" y="146621"/>
                  </a:lnTo>
                  <a:lnTo>
                    <a:pt x="131559" y="147396"/>
                  </a:lnTo>
                  <a:lnTo>
                    <a:pt x="131165" y="147396"/>
                  </a:lnTo>
                  <a:lnTo>
                    <a:pt x="131165" y="148170"/>
                  </a:lnTo>
                  <a:lnTo>
                    <a:pt x="131165" y="148945"/>
                  </a:lnTo>
                  <a:lnTo>
                    <a:pt x="131559" y="149707"/>
                  </a:lnTo>
                  <a:lnTo>
                    <a:pt x="131559" y="148945"/>
                  </a:lnTo>
                  <a:lnTo>
                    <a:pt x="131559" y="149707"/>
                  </a:lnTo>
                  <a:lnTo>
                    <a:pt x="131559" y="150482"/>
                  </a:lnTo>
                  <a:lnTo>
                    <a:pt x="131165" y="150482"/>
                  </a:lnTo>
                  <a:lnTo>
                    <a:pt x="131165" y="151257"/>
                  </a:lnTo>
                  <a:lnTo>
                    <a:pt x="131165" y="150482"/>
                  </a:lnTo>
                  <a:lnTo>
                    <a:pt x="131559" y="150482"/>
                  </a:lnTo>
                  <a:lnTo>
                    <a:pt x="131559" y="149707"/>
                  </a:lnTo>
                  <a:lnTo>
                    <a:pt x="131559" y="150482"/>
                  </a:lnTo>
                  <a:lnTo>
                    <a:pt x="132334" y="150482"/>
                  </a:lnTo>
                  <a:lnTo>
                    <a:pt x="131559" y="151257"/>
                  </a:lnTo>
                  <a:lnTo>
                    <a:pt x="131559" y="152031"/>
                  </a:lnTo>
                  <a:lnTo>
                    <a:pt x="132334" y="152031"/>
                  </a:lnTo>
                  <a:lnTo>
                    <a:pt x="131559" y="152031"/>
                  </a:lnTo>
                  <a:lnTo>
                    <a:pt x="131165" y="152031"/>
                  </a:lnTo>
                  <a:lnTo>
                    <a:pt x="131165" y="151257"/>
                  </a:lnTo>
                  <a:lnTo>
                    <a:pt x="130390" y="151257"/>
                  </a:lnTo>
                  <a:lnTo>
                    <a:pt x="130390" y="150482"/>
                  </a:lnTo>
                  <a:lnTo>
                    <a:pt x="129603" y="150482"/>
                  </a:lnTo>
                  <a:lnTo>
                    <a:pt x="130390" y="150482"/>
                  </a:lnTo>
                  <a:lnTo>
                    <a:pt x="129603" y="150482"/>
                  </a:lnTo>
                  <a:lnTo>
                    <a:pt x="129603" y="149707"/>
                  </a:lnTo>
                  <a:lnTo>
                    <a:pt x="130390" y="149707"/>
                  </a:lnTo>
                  <a:lnTo>
                    <a:pt x="130390" y="148945"/>
                  </a:lnTo>
                  <a:lnTo>
                    <a:pt x="130390" y="148170"/>
                  </a:lnTo>
                  <a:lnTo>
                    <a:pt x="130390" y="148945"/>
                  </a:lnTo>
                  <a:lnTo>
                    <a:pt x="130390" y="148170"/>
                  </a:lnTo>
                  <a:lnTo>
                    <a:pt x="130390" y="148945"/>
                  </a:lnTo>
                  <a:lnTo>
                    <a:pt x="130390" y="149707"/>
                  </a:lnTo>
                  <a:lnTo>
                    <a:pt x="130390" y="148945"/>
                  </a:lnTo>
                  <a:lnTo>
                    <a:pt x="131165" y="148945"/>
                  </a:lnTo>
                  <a:lnTo>
                    <a:pt x="130390" y="148945"/>
                  </a:lnTo>
                  <a:lnTo>
                    <a:pt x="131165" y="148945"/>
                  </a:lnTo>
                  <a:lnTo>
                    <a:pt x="130390" y="148945"/>
                  </a:lnTo>
                  <a:lnTo>
                    <a:pt x="130390" y="148170"/>
                  </a:lnTo>
                  <a:lnTo>
                    <a:pt x="130390" y="147396"/>
                  </a:lnTo>
                  <a:lnTo>
                    <a:pt x="129603" y="147396"/>
                  </a:lnTo>
                  <a:lnTo>
                    <a:pt x="129603" y="146621"/>
                  </a:lnTo>
                  <a:lnTo>
                    <a:pt x="128828" y="146621"/>
                  </a:lnTo>
                  <a:lnTo>
                    <a:pt x="128828" y="145859"/>
                  </a:lnTo>
                  <a:lnTo>
                    <a:pt x="129603" y="145859"/>
                  </a:lnTo>
                  <a:lnTo>
                    <a:pt x="129603" y="145465"/>
                  </a:lnTo>
                  <a:lnTo>
                    <a:pt x="129603" y="144691"/>
                  </a:lnTo>
                  <a:lnTo>
                    <a:pt x="130390" y="144691"/>
                  </a:lnTo>
                  <a:lnTo>
                    <a:pt x="129603" y="144691"/>
                  </a:lnTo>
                  <a:lnTo>
                    <a:pt x="130390" y="144691"/>
                  </a:lnTo>
                  <a:lnTo>
                    <a:pt x="130390" y="143929"/>
                  </a:lnTo>
                  <a:lnTo>
                    <a:pt x="130390" y="143154"/>
                  </a:lnTo>
                  <a:lnTo>
                    <a:pt x="130390" y="143929"/>
                  </a:lnTo>
                  <a:lnTo>
                    <a:pt x="131165" y="143929"/>
                  </a:lnTo>
                  <a:lnTo>
                    <a:pt x="131165" y="144691"/>
                  </a:lnTo>
                  <a:close/>
                </a:path>
                <a:path w="449579" h="161925">
                  <a:moveTo>
                    <a:pt x="132334" y="152031"/>
                  </a:moveTo>
                  <a:lnTo>
                    <a:pt x="133108" y="152031"/>
                  </a:lnTo>
                  <a:lnTo>
                    <a:pt x="132334" y="152031"/>
                  </a:lnTo>
                  <a:lnTo>
                    <a:pt x="131559" y="152031"/>
                  </a:lnTo>
                  <a:lnTo>
                    <a:pt x="131559" y="151257"/>
                  </a:lnTo>
                  <a:lnTo>
                    <a:pt x="132334" y="151257"/>
                  </a:lnTo>
                  <a:lnTo>
                    <a:pt x="132334" y="150482"/>
                  </a:lnTo>
                  <a:lnTo>
                    <a:pt x="131559" y="150482"/>
                  </a:lnTo>
                  <a:lnTo>
                    <a:pt x="132334" y="150482"/>
                  </a:lnTo>
                  <a:lnTo>
                    <a:pt x="132334" y="151257"/>
                  </a:lnTo>
                  <a:lnTo>
                    <a:pt x="132334" y="152031"/>
                  </a:lnTo>
                  <a:lnTo>
                    <a:pt x="133108" y="152031"/>
                  </a:lnTo>
                  <a:lnTo>
                    <a:pt x="132334" y="151257"/>
                  </a:lnTo>
                  <a:lnTo>
                    <a:pt x="133108" y="151257"/>
                  </a:lnTo>
                  <a:lnTo>
                    <a:pt x="133108" y="150482"/>
                  </a:lnTo>
                  <a:lnTo>
                    <a:pt x="133108" y="151257"/>
                  </a:lnTo>
                  <a:lnTo>
                    <a:pt x="133108" y="152031"/>
                  </a:lnTo>
                  <a:lnTo>
                    <a:pt x="133108" y="151257"/>
                  </a:lnTo>
                  <a:lnTo>
                    <a:pt x="133896" y="151257"/>
                  </a:lnTo>
                  <a:lnTo>
                    <a:pt x="133896" y="152031"/>
                  </a:lnTo>
                  <a:lnTo>
                    <a:pt x="133896" y="152793"/>
                  </a:lnTo>
                  <a:lnTo>
                    <a:pt x="133108" y="152793"/>
                  </a:lnTo>
                  <a:lnTo>
                    <a:pt x="133108" y="153568"/>
                  </a:lnTo>
                  <a:lnTo>
                    <a:pt x="133108" y="154343"/>
                  </a:lnTo>
                  <a:lnTo>
                    <a:pt x="133896" y="154343"/>
                  </a:lnTo>
                  <a:lnTo>
                    <a:pt x="133896" y="155117"/>
                  </a:lnTo>
                  <a:lnTo>
                    <a:pt x="133896" y="154343"/>
                  </a:lnTo>
                  <a:lnTo>
                    <a:pt x="133896" y="155117"/>
                  </a:lnTo>
                  <a:lnTo>
                    <a:pt x="133896" y="155498"/>
                  </a:lnTo>
                  <a:lnTo>
                    <a:pt x="133108" y="155498"/>
                  </a:lnTo>
                  <a:lnTo>
                    <a:pt x="132334" y="155117"/>
                  </a:lnTo>
                  <a:lnTo>
                    <a:pt x="132334" y="154343"/>
                  </a:lnTo>
                  <a:lnTo>
                    <a:pt x="133108" y="154343"/>
                  </a:lnTo>
                  <a:lnTo>
                    <a:pt x="132334" y="154343"/>
                  </a:lnTo>
                  <a:lnTo>
                    <a:pt x="132334" y="155117"/>
                  </a:lnTo>
                  <a:lnTo>
                    <a:pt x="132334" y="154343"/>
                  </a:lnTo>
                  <a:lnTo>
                    <a:pt x="132334" y="155117"/>
                  </a:lnTo>
                  <a:lnTo>
                    <a:pt x="131559" y="155117"/>
                  </a:lnTo>
                  <a:lnTo>
                    <a:pt x="131559" y="154343"/>
                  </a:lnTo>
                  <a:lnTo>
                    <a:pt x="131165" y="154343"/>
                  </a:lnTo>
                  <a:lnTo>
                    <a:pt x="130390" y="154343"/>
                  </a:lnTo>
                  <a:lnTo>
                    <a:pt x="130390" y="153568"/>
                  </a:lnTo>
                  <a:lnTo>
                    <a:pt x="131165" y="152793"/>
                  </a:lnTo>
                  <a:lnTo>
                    <a:pt x="131165" y="152031"/>
                  </a:lnTo>
                  <a:lnTo>
                    <a:pt x="131559" y="152031"/>
                  </a:lnTo>
                  <a:lnTo>
                    <a:pt x="131559" y="152793"/>
                  </a:lnTo>
                  <a:lnTo>
                    <a:pt x="132334" y="152793"/>
                  </a:lnTo>
                  <a:lnTo>
                    <a:pt x="132334" y="152031"/>
                  </a:lnTo>
                  <a:lnTo>
                    <a:pt x="132334" y="152793"/>
                  </a:lnTo>
                  <a:lnTo>
                    <a:pt x="132334" y="152031"/>
                  </a:lnTo>
                  <a:lnTo>
                    <a:pt x="132334" y="152793"/>
                  </a:lnTo>
                  <a:lnTo>
                    <a:pt x="133108" y="152793"/>
                  </a:lnTo>
                  <a:lnTo>
                    <a:pt x="132334" y="152793"/>
                  </a:lnTo>
                  <a:lnTo>
                    <a:pt x="133108" y="152793"/>
                  </a:lnTo>
                  <a:lnTo>
                    <a:pt x="132334" y="152031"/>
                  </a:lnTo>
                  <a:close/>
                </a:path>
                <a:path w="449579" h="161925">
                  <a:moveTo>
                    <a:pt x="128828" y="154343"/>
                  </a:moveTo>
                  <a:lnTo>
                    <a:pt x="128054" y="154343"/>
                  </a:lnTo>
                  <a:lnTo>
                    <a:pt x="127266" y="154343"/>
                  </a:lnTo>
                  <a:lnTo>
                    <a:pt x="128054" y="154343"/>
                  </a:lnTo>
                  <a:lnTo>
                    <a:pt x="127266" y="154343"/>
                  </a:lnTo>
                  <a:lnTo>
                    <a:pt x="128054" y="154343"/>
                  </a:lnTo>
                  <a:lnTo>
                    <a:pt x="127266" y="154343"/>
                  </a:lnTo>
                  <a:lnTo>
                    <a:pt x="128054" y="154343"/>
                  </a:lnTo>
                  <a:lnTo>
                    <a:pt x="129603" y="154343"/>
                  </a:lnTo>
                  <a:lnTo>
                    <a:pt x="128828" y="154343"/>
                  </a:lnTo>
                  <a:lnTo>
                    <a:pt x="131165" y="154343"/>
                  </a:lnTo>
                  <a:lnTo>
                    <a:pt x="131559" y="155117"/>
                  </a:lnTo>
                  <a:lnTo>
                    <a:pt x="132334" y="155117"/>
                  </a:lnTo>
                  <a:lnTo>
                    <a:pt x="132334" y="155498"/>
                  </a:lnTo>
                  <a:lnTo>
                    <a:pt x="131559" y="156273"/>
                  </a:lnTo>
                  <a:lnTo>
                    <a:pt x="131559" y="157035"/>
                  </a:lnTo>
                  <a:lnTo>
                    <a:pt x="131559" y="157810"/>
                  </a:lnTo>
                  <a:lnTo>
                    <a:pt x="131559" y="158584"/>
                  </a:lnTo>
                  <a:lnTo>
                    <a:pt x="131165" y="158584"/>
                  </a:lnTo>
                  <a:lnTo>
                    <a:pt x="130390" y="158584"/>
                  </a:lnTo>
                  <a:lnTo>
                    <a:pt x="130390" y="157810"/>
                  </a:lnTo>
                  <a:lnTo>
                    <a:pt x="129603" y="157810"/>
                  </a:lnTo>
                  <a:lnTo>
                    <a:pt x="130390" y="157810"/>
                  </a:lnTo>
                  <a:lnTo>
                    <a:pt x="129603" y="157810"/>
                  </a:lnTo>
                  <a:lnTo>
                    <a:pt x="128828" y="157810"/>
                  </a:lnTo>
                  <a:lnTo>
                    <a:pt x="128054" y="157810"/>
                  </a:lnTo>
                  <a:lnTo>
                    <a:pt x="128054" y="158584"/>
                  </a:lnTo>
                  <a:lnTo>
                    <a:pt x="127266" y="158584"/>
                  </a:lnTo>
                  <a:lnTo>
                    <a:pt x="126492" y="158584"/>
                  </a:lnTo>
                  <a:lnTo>
                    <a:pt x="126492" y="157810"/>
                  </a:lnTo>
                  <a:lnTo>
                    <a:pt x="125717" y="157810"/>
                  </a:lnTo>
                  <a:lnTo>
                    <a:pt x="125717" y="157035"/>
                  </a:lnTo>
                  <a:lnTo>
                    <a:pt x="124942" y="157035"/>
                  </a:lnTo>
                  <a:lnTo>
                    <a:pt x="124155" y="157035"/>
                  </a:lnTo>
                  <a:lnTo>
                    <a:pt x="123380" y="157035"/>
                  </a:lnTo>
                  <a:lnTo>
                    <a:pt x="122605" y="157035"/>
                  </a:lnTo>
                  <a:lnTo>
                    <a:pt x="122605" y="156273"/>
                  </a:lnTo>
                  <a:lnTo>
                    <a:pt x="122605" y="157035"/>
                  </a:lnTo>
                  <a:lnTo>
                    <a:pt x="122605" y="156273"/>
                  </a:lnTo>
                  <a:lnTo>
                    <a:pt x="122605" y="157035"/>
                  </a:lnTo>
                  <a:lnTo>
                    <a:pt x="122605" y="156273"/>
                  </a:lnTo>
                  <a:lnTo>
                    <a:pt x="123380" y="156273"/>
                  </a:lnTo>
                  <a:lnTo>
                    <a:pt x="123380" y="155498"/>
                  </a:lnTo>
                  <a:lnTo>
                    <a:pt x="123380" y="156273"/>
                  </a:lnTo>
                  <a:lnTo>
                    <a:pt x="124155" y="156273"/>
                  </a:lnTo>
                  <a:lnTo>
                    <a:pt x="123380" y="156273"/>
                  </a:lnTo>
                  <a:lnTo>
                    <a:pt x="123380" y="155498"/>
                  </a:lnTo>
                  <a:lnTo>
                    <a:pt x="124155" y="155498"/>
                  </a:lnTo>
                  <a:lnTo>
                    <a:pt x="124155" y="155117"/>
                  </a:lnTo>
                  <a:lnTo>
                    <a:pt x="124155" y="154343"/>
                  </a:lnTo>
                  <a:lnTo>
                    <a:pt x="124942" y="154343"/>
                  </a:lnTo>
                  <a:lnTo>
                    <a:pt x="124942" y="155117"/>
                  </a:lnTo>
                  <a:lnTo>
                    <a:pt x="124942" y="154343"/>
                  </a:lnTo>
                  <a:lnTo>
                    <a:pt x="124942" y="155117"/>
                  </a:lnTo>
                  <a:lnTo>
                    <a:pt x="125717" y="155117"/>
                  </a:lnTo>
                  <a:lnTo>
                    <a:pt x="125717" y="154343"/>
                  </a:lnTo>
                  <a:lnTo>
                    <a:pt x="126492" y="154343"/>
                  </a:lnTo>
                  <a:lnTo>
                    <a:pt x="126492" y="155117"/>
                  </a:lnTo>
                  <a:lnTo>
                    <a:pt x="127266" y="154343"/>
                  </a:lnTo>
                  <a:lnTo>
                    <a:pt x="128054" y="154343"/>
                  </a:lnTo>
                  <a:lnTo>
                    <a:pt x="127266" y="154343"/>
                  </a:lnTo>
                  <a:lnTo>
                    <a:pt x="128054" y="154343"/>
                  </a:lnTo>
                  <a:lnTo>
                    <a:pt x="127266" y="154343"/>
                  </a:lnTo>
                  <a:lnTo>
                    <a:pt x="127266" y="153568"/>
                  </a:lnTo>
                  <a:lnTo>
                    <a:pt x="128054" y="153568"/>
                  </a:lnTo>
                  <a:lnTo>
                    <a:pt x="128828" y="153568"/>
                  </a:lnTo>
                  <a:lnTo>
                    <a:pt x="128828" y="154343"/>
                  </a:lnTo>
                  <a:close/>
                </a:path>
                <a:path w="449579" h="161925">
                  <a:moveTo>
                    <a:pt x="147510" y="147396"/>
                  </a:moveTo>
                  <a:lnTo>
                    <a:pt x="148285" y="147396"/>
                  </a:lnTo>
                  <a:lnTo>
                    <a:pt x="149072" y="147396"/>
                  </a:lnTo>
                  <a:lnTo>
                    <a:pt x="149847" y="147396"/>
                  </a:lnTo>
                  <a:lnTo>
                    <a:pt x="149072" y="147396"/>
                  </a:lnTo>
                  <a:lnTo>
                    <a:pt x="149847" y="147396"/>
                  </a:lnTo>
                  <a:lnTo>
                    <a:pt x="149847" y="148170"/>
                  </a:lnTo>
                  <a:lnTo>
                    <a:pt x="149847" y="147396"/>
                  </a:lnTo>
                  <a:lnTo>
                    <a:pt x="150241" y="147396"/>
                  </a:lnTo>
                  <a:lnTo>
                    <a:pt x="150241" y="148170"/>
                  </a:lnTo>
                  <a:lnTo>
                    <a:pt x="151015" y="147396"/>
                  </a:lnTo>
                  <a:lnTo>
                    <a:pt x="151790" y="147396"/>
                  </a:lnTo>
                  <a:lnTo>
                    <a:pt x="152577" y="147396"/>
                  </a:lnTo>
                  <a:lnTo>
                    <a:pt x="152577" y="148170"/>
                  </a:lnTo>
                  <a:lnTo>
                    <a:pt x="151790" y="148170"/>
                  </a:lnTo>
                  <a:lnTo>
                    <a:pt x="152577" y="148170"/>
                  </a:lnTo>
                  <a:lnTo>
                    <a:pt x="152577" y="147396"/>
                  </a:lnTo>
                  <a:lnTo>
                    <a:pt x="151790" y="147396"/>
                  </a:lnTo>
                  <a:lnTo>
                    <a:pt x="152577" y="147396"/>
                  </a:lnTo>
                  <a:lnTo>
                    <a:pt x="152577" y="146621"/>
                  </a:lnTo>
                  <a:lnTo>
                    <a:pt x="153352" y="146621"/>
                  </a:lnTo>
                  <a:lnTo>
                    <a:pt x="154127" y="146621"/>
                  </a:lnTo>
                  <a:lnTo>
                    <a:pt x="154127" y="145859"/>
                  </a:lnTo>
                  <a:lnTo>
                    <a:pt x="154901" y="145859"/>
                  </a:lnTo>
                  <a:lnTo>
                    <a:pt x="154127" y="146621"/>
                  </a:lnTo>
                  <a:lnTo>
                    <a:pt x="154901" y="145859"/>
                  </a:lnTo>
                  <a:lnTo>
                    <a:pt x="155689" y="145859"/>
                  </a:lnTo>
                  <a:lnTo>
                    <a:pt x="155689" y="146621"/>
                  </a:lnTo>
                  <a:lnTo>
                    <a:pt x="155689" y="147396"/>
                  </a:lnTo>
                  <a:lnTo>
                    <a:pt x="155689" y="146621"/>
                  </a:lnTo>
                  <a:lnTo>
                    <a:pt x="154901" y="146621"/>
                  </a:lnTo>
                  <a:lnTo>
                    <a:pt x="155689" y="146621"/>
                  </a:lnTo>
                  <a:lnTo>
                    <a:pt x="155689" y="147396"/>
                  </a:lnTo>
                  <a:lnTo>
                    <a:pt x="154901" y="147396"/>
                  </a:lnTo>
                  <a:lnTo>
                    <a:pt x="154901" y="148170"/>
                  </a:lnTo>
                  <a:lnTo>
                    <a:pt x="154127" y="148170"/>
                  </a:lnTo>
                  <a:lnTo>
                    <a:pt x="153352" y="148170"/>
                  </a:lnTo>
                  <a:lnTo>
                    <a:pt x="154127" y="148170"/>
                  </a:lnTo>
                  <a:lnTo>
                    <a:pt x="153352" y="148945"/>
                  </a:lnTo>
                  <a:lnTo>
                    <a:pt x="149847" y="148945"/>
                  </a:lnTo>
                  <a:lnTo>
                    <a:pt x="150241" y="148945"/>
                  </a:lnTo>
                  <a:lnTo>
                    <a:pt x="150241" y="149707"/>
                  </a:lnTo>
                  <a:lnTo>
                    <a:pt x="150241" y="148945"/>
                  </a:lnTo>
                  <a:lnTo>
                    <a:pt x="151015" y="148945"/>
                  </a:lnTo>
                  <a:lnTo>
                    <a:pt x="151015" y="149707"/>
                  </a:lnTo>
                  <a:lnTo>
                    <a:pt x="150241" y="149707"/>
                  </a:lnTo>
                  <a:lnTo>
                    <a:pt x="149847" y="149707"/>
                  </a:lnTo>
                  <a:lnTo>
                    <a:pt x="149072" y="149707"/>
                  </a:lnTo>
                  <a:lnTo>
                    <a:pt x="148285" y="149707"/>
                  </a:lnTo>
                  <a:lnTo>
                    <a:pt x="148285" y="150482"/>
                  </a:lnTo>
                  <a:lnTo>
                    <a:pt x="147510" y="150482"/>
                  </a:lnTo>
                  <a:lnTo>
                    <a:pt x="147510" y="149707"/>
                  </a:lnTo>
                  <a:lnTo>
                    <a:pt x="146735" y="149707"/>
                  </a:lnTo>
                  <a:lnTo>
                    <a:pt x="147510" y="149707"/>
                  </a:lnTo>
                  <a:lnTo>
                    <a:pt x="146735" y="149707"/>
                  </a:lnTo>
                  <a:lnTo>
                    <a:pt x="146735" y="150482"/>
                  </a:lnTo>
                  <a:lnTo>
                    <a:pt x="145961" y="150482"/>
                  </a:lnTo>
                  <a:lnTo>
                    <a:pt x="145961" y="151257"/>
                  </a:lnTo>
                  <a:lnTo>
                    <a:pt x="145961" y="150482"/>
                  </a:lnTo>
                  <a:lnTo>
                    <a:pt x="146735" y="150482"/>
                  </a:lnTo>
                  <a:lnTo>
                    <a:pt x="145961" y="151257"/>
                  </a:lnTo>
                  <a:lnTo>
                    <a:pt x="145173" y="151257"/>
                  </a:lnTo>
                  <a:lnTo>
                    <a:pt x="144399" y="151257"/>
                  </a:lnTo>
                  <a:lnTo>
                    <a:pt x="143624" y="151257"/>
                  </a:lnTo>
                  <a:lnTo>
                    <a:pt x="142062" y="151257"/>
                  </a:lnTo>
                  <a:lnTo>
                    <a:pt x="141287" y="150482"/>
                  </a:lnTo>
                  <a:lnTo>
                    <a:pt x="142062" y="150482"/>
                  </a:lnTo>
                  <a:lnTo>
                    <a:pt x="142062" y="149707"/>
                  </a:lnTo>
                  <a:lnTo>
                    <a:pt x="142836" y="149707"/>
                  </a:lnTo>
                  <a:lnTo>
                    <a:pt x="142836" y="148945"/>
                  </a:lnTo>
                  <a:lnTo>
                    <a:pt x="143624" y="148945"/>
                  </a:lnTo>
                  <a:lnTo>
                    <a:pt x="144399" y="148170"/>
                  </a:lnTo>
                  <a:lnTo>
                    <a:pt x="145173" y="148170"/>
                  </a:lnTo>
                  <a:lnTo>
                    <a:pt x="145173" y="147396"/>
                  </a:lnTo>
                  <a:lnTo>
                    <a:pt x="145961" y="147396"/>
                  </a:lnTo>
                  <a:lnTo>
                    <a:pt x="146735" y="147396"/>
                  </a:lnTo>
                  <a:lnTo>
                    <a:pt x="147510" y="147396"/>
                  </a:lnTo>
                  <a:lnTo>
                    <a:pt x="148285" y="147396"/>
                  </a:lnTo>
                  <a:lnTo>
                    <a:pt x="147510" y="147396"/>
                  </a:lnTo>
                  <a:close/>
                </a:path>
                <a:path w="449579" h="161925">
                  <a:moveTo>
                    <a:pt x="156464" y="149707"/>
                  </a:moveTo>
                  <a:lnTo>
                    <a:pt x="155689" y="149707"/>
                  </a:lnTo>
                  <a:lnTo>
                    <a:pt x="156464" y="149707"/>
                  </a:lnTo>
                  <a:lnTo>
                    <a:pt x="156464" y="150482"/>
                  </a:lnTo>
                  <a:lnTo>
                    <a:pt x="155689" y="150482"/>
                  </a:lnTo>
                  <a:lnTo>
                    <a:pt x="156464" y="150482"/>
                  </a:lnTo>
                  <a:lnTo>
                    <a:pt x="155689" y="150482"/>
                  </a:lnTo>
                  <a:lnTo>
                    <a:pt x="156464" y="150482"/>
                  </a:lnTo>
                  <a:lnTo>
                    <a:pt x="156464" y="149707"/>
                  </a:lnTo>
                  <a:lnTo>
                    <a:pt x="157238" y="149707"/>
                  </a:lnTo>
                  <a:lnTo>
                    <a:pt x="158013" y="149707"/>
                  </a:lnTo>
                  <a:lnTo>
                    <a:pt x="158013" y="148945"/>
                  </a:lnTo>
                  <a:lnTo>
                    <a:pt x="158800" y="148945"/>
                  </a:lnTo>
                  <a:lnTo>
                    <a:pt x="158013" y="149707"/>
                  </a:lnTo>
                  <a:lnTo>
                    <a:pt x="158013" y="148945"/>
                  </a:lnTo>
                  <a:lnTo>
                    <a:pt x="158013" y="149707"/>
                  </a:lnTo>
                  <a:lnTo>
                    <a:pt x="158013" y="150482"/>
                  </a:lnTo>
                  <a:lnTo>
                    <a:pt x="158013" y="149707"/>
                  </a:lnTo>
                  <a:lnTo>
                    <a:pt x="158013" y="150482"/>
                  </a:lnTo>
                  <a:lnTo>
                    <a:pt x="157238" y="150482"/>
                  </a:lnTo>
                  <a:lnTo>
                    <a:pt x="157238" y="149707"/>
                  </a:lnTo>
                  <a:lnTo>
                    <a:pt x="157238" y="150482"/>
                  </a:lnTo>
                  <a:lnTo>
                    <a:pt x="157238" y="151257"/>
                  </a:lnTo>
                  <a:lnTo>
                    <a:pt x="156464" y="151257"/>
                  </a:lnTo>
                  <a:lnTo>
                    <a:pt x="157238" y="151257"/>
                  </a:lnTo>
                  <a:lnTo>
                    <a:pt x="157238" y="150482"/>
                  </a:lnTo>
                  <a:lnTo>
                    <a:pt x="158013" y="150482"/>
                  </a:lnTo>
                  <a:lnTo>
                    <a:pt x="158013" y="149707"/>
                  </a:lnTo>
                  <a:lnTo>
                    <a:pt x="158013" y="150482"/>
                  </a:lnTo>
                  <a:lnTo>
                    <a:pt x="158800" y="150482"/>
                  </a:lnTo>
                  <a:lnTo>
                    <a:pt x="158800" y="149707"/>
                  </a:lnTo>
                  <a:lnTo>
                    <a:pt x="158800" y="150482"/>
                  </a:lnTo>
                  <a:lnTo>
                    <a:pt x="158800" y="149707"/>
                  </a:lnTo>
                  <a:lnTo>
                    <a:pt x="158800" y="150482"/>
                  </a:lnTo>
                  <a:lnTo>
                    <a:pt x="159575" y="149707"/>
                  </a:lnTo>
                  <a:lnTo>
                    <a:pt x="159575" y="150482"/>
                  </a:lnTo>
                  <a:lnTo>
                    <a:pt x="158800" y="150482"/>
                  </a:lnTo>
                  <a:lnTo>
                    <a:pt x="159575" y="150482"/>
                  </a:lnTo>
                  <a:lnTo>
                    <a:pt x="158800" y="150482"/>
                  </a:lnTo>
                  <a:lnTo>
                    <a:pt x="158800" y="151257"/>
                  </a:lnTo>
                  <a:lnTo>
                    <a:pt x="158013" y="151257"/>
                  </a:lnTo>
                  <a:lnTo>
                    <a:pt x="158800" y="151257"/>
                  </a:lnTo>
                  <a:lnTo>
                    <a:pt x="158013" y="151257"/>
                  </a:lnTo>
                  <a:lnTo>
                    <a:pt x="158800" y="151257"/>
                  </a:lnTo>
                  <a:lnTo>
                    <a:pt x="158013" y="151257"/>
                  </a:lnTo>
                  <a:lnTo>
                    <a:pt x="158800" y="151257"/>
                  </a:lnTo>
                  <a:lnTo>
                    <a:pt x="158013" y="151257"/>
                  </a:lnTo>
                  <a:lnTo>
                    <a:pt x="158800" y="151257"/>
                  </a:lnTo>
                  <a:lnTo>
                    <a:pt x="158013" y="151257"/>
                  </a:lnTo>
                  <a:lnTo>
                    <a:pt x="158800" y="151257"/>
                  </a:lnTo>
                  <a:lnTo>
                    <a:pt x="158800" y="152031"/>
                  </a:lnTo>
                  <a:lnTo>
                    <a:pt x="158013" y="152031"/>
                  </a:lnTo>
                  <a:lnTo>
                    <a:pt x="157238" y="152031"/>
                  </a:lnTo>
                  <a:lnTo>
                    <a:pt x="157238" y="152793"/>
                  </a:lnTo>
                  <a:lnTo>
                    <a:pt x="157238" y="152031"/>
                  </a:lnTo>
                  <a:lnTo>
                    <a:pt x="156464" y="152031"/>
                  </a:lnTo>
                  <a:lnTo>
                    <a:pt x="157238" y="152031"/>
                  </a:lnTo>
                  <a:lnTo>
                    <a:pt x="158013" y="151257"/>
                  </a:lnTo>
                  <a:lnTo>
                    <a:pt x="158013" y="152031"/>
                  </a:lnTo>
                  <a:lnTo>
                    <a:pt x="157238" y="152031"/>
                  </a:lnTo>
                  <a:lnTo>
                    <a:pt x="156464" y="152031"/>
                  </a:lnTo>
                  <a:lnTo>
                    <a:pt x="155689" y="152031"/>
                  </a:lnTo>
                  <a:lnTo>
                    <a:pt x="154901" y="152031"/>
                  </a:lnTo>
                  <a:lnTo>
                    <a:pt x="155689" y="152031"/>
                  </a:lnTo>
                  <a:lnTo>
                    <a:pt x="155689" y="151257"/>
                  </a:lnTo>
                  <a:lnTo>
                    <a:pt x="156464" y="151257"/>
                  </a:lnTo>
                  <a:lnTo>
                    <a:pt x="155689" y="151257"/>
                  </a:lnTo>
                  <a:lnTo>
                    <a:pt x="154901" y="152031"/>
                  </a:lnTo>
                  <a:lnTo>
                    <a:pt x="154127" y="152031"/>
                  </a:lnTo>
                  <a:lnTo>
                    <a:pt x="154127" y="151257"/>
                  </a:lnTo>
                  <a:lnTo>
                    <a:pt x="153352" y="151257"/>
                  </a:lnTo>
                  <a:lnTo>
                    <a:pt x="153352" y="150482"/>
                  </a:lnTo>
                  <a:lnTo>
                    <a:pt x="152577" y="150482"/>
                  </a:lnTo>
                  <a:lnTo>
                    <a:pt x="153352" y="150482"/>
                  </a:lnTo>
                  <a:lnTo>
                    <a:pt x="153352" y="151257"/>
                  </a:lnTo>
                  <a:lnTo>
                    <a:pt x="154127" y="151257"/>
                  </a:lnTo>
                  <a:lnTo>
                    <a:pt x="154127" y="152031"/>
                  </a:lnTo>
                  <a:lnTo>
                    <a:pt x="153352" y="152031"/>
                  </a:lnTo>
                  <a:lnTo>
                    <a:pt x="152577" y="152031"/>
                  </a:lnTo>
                  <a:lnTo>
                    <a:pt x="153352" y="152031"/>
                  </a:lnTo>
                  <a:lnTo>
                    <a:pt x="154127" y="152031"/>
                  </a:lnTo>
                  <a:lnTo>
                    <a:pt x="153352" y="152031"/>
                  </a:lnTo>
                  <a:lnTo>
                    <a:pt x="153352" y="152793"/>
                  </a:lnTo>
                  <a:lnTo>
                    <a:pt x="153352" y="152031"/>
                  </a:lnTo>
                  <a:lnTo>
                    <a:pt x="152577" y="152793"/>
                  </a:lnTo>
                  <a:lnTo>
                    <a:pt x="152577" y="152031"/>
                  </a:lnTo>
                  <a:lnTo>
                    <a:pt x="151790" y="152793"/>
                  </a:lnTo>
                  <a:lnTo>
                    <a:pt x="151015" y="152793"/>
                  </a:lnTo>
                  <a:lnTo>
                    <a:pt x="151015" y="152031"/>
                  </a:lnTo>
                  <a:lnTo>
                    <a:pt x="151790" y="152031"/>
                  </a:lnTo>
                  <a:lnTo>
                    <a:pt x="151790" y="152793"/>
                  </a:lnTo>
                  <a:lnTo>
                    <a:pt x="151790" y="152031"/>
                  </a:lnTo>
                  <a:lnTo>
                    <a:pt x="151790" y="151257"/>
                  </a:lnTo>
                  <a:lnTo>
                    <a:pt x="152577" y="150482"/>
                  </a:lnTo>
                  <a:lnTo>
                    <a:pt x="153352" y="149707"/>
                  </a:lnTo>
                  <a:lnTo>
                    <a:pt x="153352" y="150482"/>
                  </a:lnTo>
                  <a:lnTo>
                    <a:pt x="152577" y="150482"/>
                  </a:lnTo>
                  <a:lnTo>
                    <a:pt x="153352" y="149707"/>
                  </a:lnTo>
                  <a:lnTo>
                    <a:pt x="154127" y="149707"/>
                  </a:lnTo>
                  <a:lnTo>
                    <a:pt x="154127" y="148945"/>
                  </a:lnTo>
                  <a:lnTo>
                    <a:pt x="154901" y="148945"/>
                  </a:lnTo>
                  <a:lnTo>
                    <a:pt x="155689" y="148170"/>
                  </a:lnTo>
                  <a:lnTo>
                    <a:pt x="156464" y="148170"/>
                  </a:lnTo>
                  <a:lnTo>
                    <a:pt x="157238" y="148170"/>
                  </a:lnTo>
                  <a:lnTo>
                    <a:pt x="158013" y="148170"/>
                  </a:lnTo>
                  <a:lnTo>
                    <a:pt x="158013" y="147396"/>
                  </a:lnTo>
                  <a:lnTo>
                    <a:pt x="158013" y="148170"/>
                  </a:lnTo>
                  <a:lnTo>
                    <a:pt x="158800" y="148170"/>
                  </a:lnTo>
                  <a:lnTo>
                    <a:pt x="158013" y="148170"/>
                  </a:lnTo>
                  <a:lnTo>
                    <a:pt x="158013" y="148945"/>
                  </a:lnTo>
                  <a:lnTo>
                    <a:pt x="158013" y="148170"/>
                  </a:lnTo>
                  <a:lnTo>
                    <a:pt x="158013" y="148945"/>
                  </a:lnTo>
                  <a:lnTo>
                    <a:pt x="157238" y="148945"/>
                  </a:lnTo>
                  <a:lnTo>
                    <a:pt x="158013" y="148945"/>
                  </a:lnTo>
                  <a:lnTo>
                    <a:pt x="157238" y="148945"/>
                  </a:lnTo>
                  <a:lnTo>
                    <a:pt x="157238" y="149707"/>
                  </a:lnTo>
                  <a:lnTo>
                    <a:pt x="158013" y="149707"/>
                  </a:lnTo>
                  <a:lnTo>
                    <a:pt x="158013" y="148945"/>
                  </a:lnTo>
                  <a:lnTo>
                    <a:pt x="158013" y="149707"/>
                  </a:lnTo>
                  <a:lnTo>
                    <a:pt x="157238" y="149707"/>
                  </a:lnTo>
                  <a:lnTo>
                    <a:pt x="157238" y="148945"/>
                  </a:lnTo>
                  <a:lnTo>
                    <a:pt x="157238" y="149707"/>
                  </a:lnTo>
                  <a:lnTo>
                    <a:pt x="156464" y="149707"/>
                  </a:lnTo>
                  <a:close/>
                </a:path>
                <a:path w="449579" h="161925">
                  <a:moveTo>
                    <a:pt x="133896" y="157035"/>
                  </a:moveTo>
                  <a:lnTo>
                    <a:pt x="133896" y="157810"/>
                  </a:lnTo>
                  <a:lnTo>
                    <a:pt x="133896" y="157035"/>
                  </a:lnTo>
                  <a:lnTo>
                    <a:pt x="133896" y="157810"/>
                  </a:lnTo>
                  <a:lnTo>
                    <a:pt x="133896" y="157035"/>
                  </a:lnTo>
                  <a:lnTo>
                    <a:pt x="133896" y="157810"/>
                  </a:lnTo>
                  <a:lnTo>
                    <a:pt x="133896" y="157035"/>
                  </a:lnTo>
                  <a:lnTo>
                    <a:pt x="134670" y="157035"/>
                  </a:lnTo>
                  <a:lnTo>
                    <a:pt x="133896" y="157035"/>
                  </a:lnTo>
                  <a:lnTo>
                    <a:pt x="134670" y="157035"/>
                  </a:lnTo>
                  <a:lnTo>
                    <a:pt x="134670" y="157810"/>
                  </a:lnTo>
                  <a:lnTo>
                    <a:pt x="135445" y="157810"/>
                  </a:lnTo>
                  <a:lnTo>
                    <a:pt x="135445" y="158584"/>
                  </a:lnTo>
                  <a:lnTo>
                    <a:pt x="135445" y="159359"/>
                  </a:lnTo>
                  <a:lnTo>
                    <a:pt x="134670" y="159359"/>
                  </a:lnTo>
                  <a:lnTo>
                    <a:pt x="134670" y="158584"/>
                  </a:lnTo>
                  <a:lnTo>
                    <a:pt x="133896" y="158584"/>
                  </a:lnTo>
                  <a:lnTo>
                    <a:pt x="133896" y="159359"/>
                  </a:lnTo>
                  <a:lnTo>
                    <a:pt x="133108" y="158584"/>
                  </a:lnTo>
                  <a:lnTo>
                    <a:pt x="132334" y="158584"/>
                  </a:lnTo>
                  <a:lnTo>
                    <a:pt x="133108" y="158584"/>
                  </a:lnTo>
                  <a:lnTo>
                    <a:pt x="133108" y="159359"/>
                  </a:lnTo>
                  <a:lnTo>
                    <a:pt x="133108" y="158584"/>
                  </a:lnTo>
                  <a:lnTo>
                    <a:pt x="133108" y="159359"/>
                  </a:lnTo>
                  <a:lnTo>
                    <a:pt x="132334" y="158584"/>
                  </a:lnTo>
                  <a:lnTo>
                    <a:pt x="133108" y="159359"/>
                  </a:lnTo>
                  <a:lnTo>
                    <a:pt x="133896" y="160121"/>
                  </a:lnTo>
                  <a:lnTo>
                    <a:pt x="133896" y="159359"/>
                  </a:lnTo>
                  <a:lnTo>
                    <a:pt x="134670" y="159359"/>
                  </a:lnTo>
                  <a:lnTo>
                    <a:pt x="133896" y="159359"/>
                  </a:lnTo>
                  <a:lnTo>
                    <a:pt x="133896" y="158584"/>
                  </a:lnTo>
                  <a:lnTo>
                    <a:pt x="134670" y="159359"/>
                  </a:lnTo>
                  <a:lnTo>
                    <a:pt x="135445" y="159359"/>
                  </a:lnTo>
                  <a:lnTo>
                    <a:pt x="135445" y="158584"/>
                  </a:lnTo>
                  <a:lnTo>
                    <a:pt x="135445" y="159359"/>
                  </a:lnTo>
                  <a:lnTo>
                    <a:pt x="135445" y="158584"/>
                  </a:lnTo>
                  <a:lnTo>
                    <a:pt x="136232" y="158584"/>
                  </a:lnTo>
                  <a:lnTo>
                    <a:pt x="136232" y="159359"/>
                  </a:lnTo>
                  <a:lnTo>
                    <a:pt x="137007" y="159359"/>
                  </a:lnTo>
                  <a:lnTo>
                    <a:pt x="137007" y="160121"/>
                  </a:lnTo>
                  <a:lnTo>
                    <a:pt x="137782" y="160896"/>
                  </a:lnTo>
                  <a:lnTo>
                    <a:pt x="138569" y="161671"/>
                  </a:lnTo>
                  <a:lnTo>
                    <a:pt x="137782" y="161671"/>
                  </a:lnTo>
                  <a:lnTo>
                    <a:pt x="137007" y="161671"/>
                  </a:lnTo>
                  <a:lnTo>
                    <a:pt x="136232" y="161671"/>
                  </a:lnTo>
                  <a:lnTo>
                    <a:pt x="136232" y="160896"/>
                  </a:lnTo>
                  <a:lnTo>
                    <a:pt x="136232" y="161671"/>
                  </a:lnTo>
                  <a:lnTo>
                    <a:pt x="135445" y="161671"/>
                  </a:lnTo>
                  <a:lnTo>
                    <a:pt x="136232" y="161671"/>
                  </a:lnTo>
                  <a:lnTo>
                    <a:pt x="135445" y="161671"/>
                  </a:lnTo>
                  <a:lnTo>
                    <a:pt x="135445" y="160896"/>
                  </a:lnTo>
                  <a:lnTo>
                    <a:pt x="136232" y="160896"/>
                  </a:lnTo>
                  <a:lnTo>
                    <a:pt x="135445" y="160896"/>
                  </a:lnTo>
                  <a:lnTo>
                    <a:pt x="135445" y="160121"/>
                  </a:lnTo>
                  <a:lnTo>
                    <a:pt x="135445" y="160896"/>
                  </a:lnTo>
                  <a:lnTo>
                    <a:pt x="134670" y="160896"/>
                  </a:lnTo>
                  <a:lnTo>
                    <a:pt x="133896" y="160896"/>
                  </a:lnTo>
                  <a:lnTo>
                    <a:pt x="133108" y="160896"/>
                  </a:lnTo>
                  <a:lnTo>
                    <a:pt x="132334" y="160896"/>
                  </a:lnTo>
                  <a:lnTo>
                    <a:pt x="131559" y="160121"/>
                  </a:lnTo>
                  <a:lnTo>
                    <a:pt x="132334" y="160121"/>
                  </a:lnTo>
                  <a:lnTo>
                    <a:pt x="131559" y="160121"/>
                  </a:lnTo>
                  <a:lnTo>
                    <a:pt x="131165" y="160121"/>
                  </a:lnTo>
                  <a:lnTo>
                    <a:pt x="131165" y="159359"/>
                  </a:lnTo>
                  <a:lnTo>
                    <a:pt x="131165" y="160121"/>
                  </a:lnTo>
                  <a:lnTo>
                    <a:pt x="131165" y="159359"/>
                  </a:lnTo>
                  <a:lnTo>
                    <a:pt x="131559" y="159359"/>
                  </a:lnTo>
                  <a:lnTo>
                    <a:pt x="131165" y="160121"/>
                  </a:lnTo>
                  <a:lnTo>
                    <a:pt x="131165" y="159359"/>
                  </a:lnTo>
                  <a:lnTo>
                    <a:pt x="131165" y="158584"/>
                  </a:lnTo>
                  <a:lnTo>
                    <a:pt x="131559" y="158584"/>
                  </a:lnTo>
                  <a:lnTo>
                    <a:pt x="131559" y="157810"/>
                  </a:lnTo>
                  <a:lnTo>
                    <a:pt x="132334" y="157810"/>
                  </a:lnTo>
                  <a:lnTo>
                    <a:pt x="133108" y="157810"/>
                  </a:lnTo>
                  <a:lnTo>
                    <a:pt x="133108" y="157035"/>
                  </a:lnTo>
                  <a:lnTo>
                    <a:pt x="133896" y="157035"/>
                  </a:lnTo>
                  <a:close/>
                </a:path>
                <a:path w="449579" h="161925">
                  <a:moveTo>
                    <a:pt x="237032" y="123863"/>
                  </a:moveTo>
                  <a:lnTo>
                    <a:pt x="237807" y="124625"/>
                  </a:lnTo>
                  <a:lnTo>
                    <a:pt x="237807" y="125399"/>
                  </a:lnTo>
                  <a:lnTo>
                    <a:pt x="238582" y="125399"/>
                  </a:lnTo>
                  <a:lnTo>
                    <a:pt x="238582" y="126174"/>
                  </a:lnTo>
                  <a:lnTo>
                    <a:pt x="237807" y="126174"/>
                  </a:lnTo>
                  <a:lnTo>
                    <a:pt x="237032" y="126174"/>
                  </a:lnTo>
                  <a:lnTo>
                    <a:pt x="236258" y="126949"/>
                  </a:lnTo>
                  <a:lnTo>
                    <a:pt x="237032" y="126174"/>
                  </a:lnTo>
                  <a:lnTo>
                    <a:pt x="237807" y="126174"/>
                  </a:lnTo>
                  <a:lnTo>
                    <a:pt x="238582" y="126174"/>
                  </a:lnTo>
                  <a:lnTo>
                    <a:pt x="237807" y="126174"/>
                  </a:lnTo>
                  <a:lnTo>
                    <a:pt x="238582" y="126174"/>
                  </a:lnTo>
                  <a:lnTo>
                    <a:pt x="238582" y="126949"/>
                  </a:lnTo>
                  <a:lnTo>
                    <a:pt x="238582" y="126174"/>
                  </a:lnTo>
                  <a:lnTo>
                    <a:pt x="239369" y="126949"/>
                  </a:lnTo>
                  <a:lnTo>
                    <a:pt x="240144" y="126949"/>
                  </a:lnTo>
                  <a:lnTo>
                    <a:pt x="239369" y="126949"/>
                  </a:lnTo>
                  <a:lnTo>
                    <a:pt x="239369" y="127330"/>
                  </a:lnTo>
                  <a:lnTo>
                    <a:pt x="238582" y="126949"/>
                  </a:lnTo>
                  <a:lnTo>
                    <a:pt x="237807" y="126949"/>
                  </a:lnTo>
                  <a:lnTo>
                    <a:pt x="238582" y="126949"/>
                  </a:lnTo>
                  <a:lnTo>
                    <a:pt x="239369" y="126949"/>
                  </a:lnTo>
                  <a:lnTo>
                    <a:pt x="239369" y="127330"/>
                  </a:lnTo>
                  <a:lnTo>
                    <a:pt x="239369" y="128104"/>
                  </a:lnTo>
                  <a:lnTo>
                    <a:pt x="239369" y="128879"/>
                  </a:lnTo>
                  <a:lnTo>
                    <a:pt x="238582" y="128879"/>
                  </a:lnTo>
                  <a:lnTo>
                    <a:pt x="238582" y="129641"/>
                  </a:lnTo>
                  <a:lnTo>
                    <a:pt x="237807" y="129641"/>
                  </a:lnTo>
                  <a:lnTo>
                    <a:pt x="237807" y="130416"/>
                  </a:lnTo>
                  <a:lnTo>
                    <a:pt x="237807" y="131191"/>
                  </a:lnTo>
                  <a:lnTo>
                    <a:pt x="237032" y="131191"/>
                  </a:lnTo>
                  <a:lnTo>
                    <a:pt x="236258" y="131191"/>
                  </a:lnTo>
                  <a:lnTo>
                    <a:pt x="235470" y="131191"/>
                  </a:lnTo>
                  <a:lnTo>
                    <a:pt x="235470" y="131965"/>
                  </a:lnTo>
                  <a:lnTo>
                    <a:pt x="235089" y="131965"/>
                  </a:lnTo>
                  <a:lnTo>
                    <a:pt x="235089" y="131191"/>
                  </a:lnTo>
                  <a:lnTo>
                    <a:pt x="235089" y="130416"/>
                  </a:lnTo>
                  <a:lnTo>
                    <a:pt x="234315" y="130416"/>
                  </a:lnTo>
                  <a:lnTo>
                    <a:pt x="235089" y="130416"/>
                  </a:lnTo>
                  <a:lnTo>
                    <a:pt x="234315" y="130416"/>
                  </a:lnTo>
                  <a:lnTo>
                    <a:pt x="234315" y="129641"/>
                  </a:lnTo>
                  <a:lnTo>
                    <a:pt x="234315" y="128879"/>
                  </a:lnTo>
                  <a:lnTo>
                    <a:pt x="235089" y="128879"/>
                  </a:lnTo>
                  <a:lnTo>
                    <a:pt x="235089" y="128104"/>
                  </a:lnTo>
                  <a:lnTo>
                    <a:pt x="235470" y="128104"/>
                  </a:lnTo>
                  <a:lnTo>
                    <a:pt x="235470" y="127330"/>
                  </a:lnTo>
                  <a:lnTo>
                    <a:pt x="236258" y="127330"/>
                  </a:lnTo>
                  <a:lnTo>
                    <a:pt x="235470" y="127330"/>
                  </a:lnTo>
                  <a:lnTo>
                    <a:pt x="236258" y="127330"/>
                  </a:lnTo>
                  <a:lnTo>
                    <a:pt x="235470" y="127330"/>
                  </a:lnTo>
                  <a:lnTo>
                    <a:pt x="236258" y="127330"/>
                  </a:lnTo>
                  <a:lnTo>
                    <a:pt x="237032" y="127330"/>
                  </a:lnTo>
                  <a:lnTo>
                    <a:pt x="237807" y="127330"/>
                  </a:lnTo>
                  <a:lnTo>
                    <a:pt x="237032" y="127330"/>
                  </a:lnTo>
                  <a:lnTo>
                    <a:pt x="236258" y="127330"/>
                  </a:lnTo>
                  <a:lnTo>
                    <a:pt x="236258" y="126949"/>
                  </a:lnTo>
                  <a:lnTo>
                    <a:pt x="237032" y="126949"/>
                  </a:lnTo>
                  <a:lnTo>
                    <a:pt x="236258" y="126949"/>
                  </a:lnTo>
                  <a:lnTo>
                    <a:pt x="235470" y="126949"/>
                  </a:lnTo>
                  <a:lnTo>
                    <a:pt x="235470" y="127330"/>
                  </a:lnTo>
                  <a:lnTo>
                    <a:pt x="235470" y="128104"/>
                  </a:lnTo>
                  <a:lnTo>
                    <a:pt x="235089" y="128104"/>
                  </a:lnTo>
                  <a:lnTo>
                    <a:pt x="235089" y="128879"/>
                  </a:lnTo>
                  <a:lnTo>
                    <a:pt x="234315" y="128879"/>
                  </a:lnTo>
                  <a:lnTo>
                    <a:pt x="234315" y="129641"/>
                  </a:lnTo>
                  <a:lnTo>
                    <a:pt x="234315" y="130416"/>
                  </a:lnTo>
                  <a:lnTo>
                    <a:pt x="234315" y="131191"/>
                  </a:lnTo>
                  <a:lnTo>
                    <a:pt x="234315" y="130416"/>
                  </a:lnTo>
                  <a:lnTo>
                    <a:pt x="233527" y="130416"/>
                  </a:lnTo>
                  <a:lnTo>
                    <a:pt x="233527" y="126949"/>
                  </a:lnTo>
                  <a:lnTo>
                    <a:pt x="234315" y="126174"/>
                  </a:lnTo>
                  <a:lnTo>
                    <a:pt x="234315" y="125399"/>
                  </a:lnTo>
                  <a:lnTo>
                    <a:pt x="235089" y="124625"/>
                  </a:lnTo>
                  <a:lnTo>
                    <a:pt x="235089" y="123863"/>
                  </a:lnTo>
                  <a:lnTo>
                    <a:pt x="235470" y="123863"/>
                  </a:lnTo>
                  <a:lnTo>
                    <a:pt x="236258" y="123863"/>
                  </a:lnTo>
                  <a:lnTo>
                    <a:pt x="237032" y="123863"/>
                  </a:lnTo>
                  <a:close/>
                </a:path>
                <a:path w="449579" h="161925">
                  <a:moveTo>
                    <a:pt x="437476" y="61353"/>
                  </a:moveTo>
                  <a:lnTo>
                    <a:pt x="438251" y="62128"/>
                  </a:lnTo>
                  <a:lnTo>
                    <a:pt x="437476" y="62128"/>
                  </a:lnTo>
                  <a:lnTo>
                    <a:pt x="438251" y="62128"/>
                  </a:lnTo>
                  <a:lnTo>
                    <a:pt x="438251" y="62890"/>
                  </a:lnTo>
                  <a:lnTo>
                    <a:pt x="438251" y="63665"/>
                  </a:lnTo>
                  <a:lnTo>
                    <a:pt x="439039" y="64439"/>
                  </a:lnTo>
                  <a:lnTo>
                    <a:pt x="439813" y="64439"/>
                  </a:lnTo>
                  <a:lnTo>
                    <a:pt x="439813" y="65214"/>
                  </a:lnTo>
                  <a:lnTo>
                    <a:pt x="439813" y="65976"/>
                  </a:lnTo>
                  <a:lnTo>
                    <a:pt x="440588" y="65214"/>
                  </a:lnTo>
                  <a:lnTo>
                    <a:pt x="441363" y="65976"/>
                  </a:lnTo>
                  <a:lnTo>
                    <a:pt x="441363" y="66751"/>
                  </a:lnTo>
                  <a:lnTo>
                    <a:pt x="441363" y="67525"/>
                  </a:lnTo>
                  <a:lnTo>
                    <a:pt x="440588" y="67525"/>
                  </a:lnTo>
                  <a:lnTo>
                    <a:pt x="439813" y="67525"/>
                  </a:lnTo>
                  <a:lnTo>
                    <a:pt x="439813" y="66751"/>
                  </a:lnTo>
                  <a:lnTo>
                    <a:pt x="439039" y="66751"/>
                  </a:lnTo>
                  <a:lnTo>
                    <a:pt x="438251" y="65976"/>
                  </a:lnTo>
                  <a:lnTo>
                    <a:pt x="437476" y="65976"/>
                  </a:lnTo>
                  <a:lnTo>
                    <a:pt x="438251" y="65976"/>
                  </a:lnTo>
                  <a:lnTo>
                    <a:pt x="437476" y="65976"/>
                  </a:lnTo>
                  <a:lnTo>
                    <a:pt x="436702" y="65976"/>
                  </a:lnTo>
                  <a:lnTo>
                    <a:pt x="436702" y="65214"/>
                  </a:lnTo>
                  <a:lnTo>
                    <a:pt x="435914" y="64439"/>
                  </a:lnTo>
                  <a:lnTo>
                    <a:pt x="435914" y="63665"/>
                  </a:lnTo>
                  <a:lnTo>
                    <a:pt x="436702" y="63665"/>
                  </a:lnTo>
                  <a:lnTo>
                    <a:pt x="436702" y="62890"/>
                  </a:lnTo>
                  <a:lnTo>
                    <a:pt x="436702" y="63665"/>
                  </a:lnTo>
                  <a:lnTo>
                    <a:pt x="435914" y="63665"/>
                  </a:lnTo>
                  <a:lnTo>
                    <a:pt x="436702" y="62890"/>
                  </a:lnTo>
                  <a:lnTo>
                    <a:pt x="436702" y="62128"/>
                  </a:lnTo>
                  <a:lnTo>
                    <a:pt x="436702" y="61353"/>
                  </a:lnTo>
                  <a:lnTo>
                    <a:pt x="437476" y="61353"/>
                  </a:lnTo>
                  <a:close/>
                </a:path>
                <a:path w="449579" h="161925">
                  <a:moveTo>
                    <a:pt x="439039" y="66751"/>
                  </a:moveTo>
                  <a:lnTo>
                    <a:pt x="439813" y="66751"/>
                  </a:lnTo>
                  <a:lnTo>
                    <a:pt x="439813" y="67525"/>
                  </a:lnTo>
                  <a:lnTo>
                    <a:pt x="440588" y="67525"/>
                  </a:lnTo>
                  <a:lnTo>
                    <a:pt x="441363" y="67525"/>
                  </a:lnTo>
                  <a:lnTo>
                    <a:pt x="442150" y="67525"/>
                  </a:lnTo>
                  <a:lnTo>
                    <a:pt x="442925" y="67525"/>
                  </a:lnTo>
                  <a:lnTo>
                    <a:pt x="442925" y="68300"/>
                  </a:lnTo>
                  <a:lnTo>
                    <a:pt x="443699" y="68300"/>
                  </a:lnTo>
                  <a:lnTo>
                    <a:pt x="443699" y="69062"/>
                  </a:lnTo>
                  <a:lnTo>
                    <a:pt x="444093" y="69456"/>
                  </a:lnTo>
                  <a:lnTo>
                    <a:pt x="444868" y="69456"/>
                  </a:lnTo>
                  <a:lnTo>
                    <a:pt x="444093" y="69456"/>
                  </a:lnTo>
                  <a:lnTo>
                    <a:pt x="444868" y="69456"/>
                  </a:lnTo>
                  <a:lnTo>
                    <a:pt x="445643" y="70218"/>
                  </a:lnTo>
                  <a:lnTo>
                    <a:pt x="446430" y="70993"/>
                  </a:lnTo>
                  <a:lnTo>
                    <a:pt x="447205" y="71767"/>
                  </a:lnTo>
                  <a:lnTo>
                    <a:pt x="447205" y="72542"/>
                  </a:lnTo>
                  <a:lnTo>
                    <a:pt x="446430" y="72542"/>
                  </a:lnTo>
                  <a:lnTo>
                    <a:pt x="446430" y="73304"/>
                  </a:lnTo>
                  <a:lnTo>
                    <a:pt x="446430" y="72542"/>
                  </a:lnTo>
                  <a:lnTo>
                    <a:pt x="446430" y="71767"/>
                  </a:lnTo>
                  <a:lnTo>
                    <a:pt x="446430" y="70993"/>
                  </a:lnTo>
                  <a:lnTo>
                    <a:pt x="445643" y="70993"/>
                  </a:lnTo>
                  <a:lnTo>
                    <a:pt x="444868" y="70218"/>
                  </a:lnTo>
                  <a:lnTo>
                    <a:pt x="444093" y="70218"/>
                  </a:lnTo>
                  <a:lnTo>
                    <a:pt x="443699" y="70218"/>
                  </a:lnTo>
                  <a:lnTo>
                    <a:pt x="442925" y="70993"/>
                  </a:lnTo>
                  <a:lnTo>
                    <a:pt x="442150" y="70993"/>
                  </a:lnTo>
                  <a:lnTo>
                    <a:pt x="441363" y="70993"/>
                  </a:lnTo>
                  <a:lnTo>
                    <a:pt x="441363" y="70218"/>
                  </a:lnTo>
                  <a:lnTo>
                    <a:pt x="440588" y="70218"/>
                  </a:lnTo>
                  <a:lnTo>
                    <a:pt x="441363" y="69456"/>
                  </a:lnTo>
                  <a:lnTo>
                    <a:pt x="440588" y="69456"/>
                  </a:lnTo>
                  <a:lnTo>
                    <a:pt x="439813" y="69456"/>
                  </a:lnTo>
                  <a:lnTo>
                    <a:pt x="439813" y="69062"/>
                  </a:lnTo>
                  <a:lnTo>
                    <a:pt x="439039" y="68300"/>
                  </a:lnTo>
                  <a:lnTo>
                    <a:pt x="439039" y="67525"/>
                  </a:lnTo>
                  <a:lnTo>
                    <a:pt x="439039" y="68300"/>
                  </a:lnTo>
                  <a:lnTo>
                    <a:pt x="439039" y="67525"/>
                  </a:lnTo>
                  <a:lnTo>
                    <a:pt x="439039" y="66751"/>
                  </a:lnTo>
                  <a:close/>
                </a:path>
                <a:path w="449579" h="161925">
                  <a:moveTo>
                    <a:pt x="441363" y="83731"/>
                  </a:moveTo>
                  <a:lnTo>
                    <a:pt x="442150" y="82956"/>
                  </a:lnTo>
                  <a:lnTo>
                    <a:pt x="441363" y="82956"/>
                  </a:lnTo>
                  <a:lnTo>
                    <a:pt x="442150" y="82956"/>
                  </a:lnTo>
                  <a:lnTo>
                    <a:pt x="442150" y="82181"/>
                  </a:lnTo>
                  <a:lnTo>
                    <a:pt x="442150" y="82956"/>
                  </a:lnTo>
                  <a:lnTo>
                    <a:pt x="442925" y="82956"/>
                  </a:lnTo>
                  <a:lnTo>
                    <a:pt x="443699" y="82181"/>
                  </a:lnTo>
                  <a:lnTo>
                    <a:pt x="443699" y="81419"/>
                  </a:lnTo>
                  <a:lnTo>
                    <a:pt x="444093" y="81419"/>
                  </a:lnTo>
                  <a:lnTo>
                    <a:pt x="444093" y="82181"/>
                  </a:lnTo>
                  <a:lnTo>
                    <a:pt x="444093" y="81419"/>
                  </a:lnTo>
                  <a:lnTo>
                    <a:pt x="444868" y="81419"/>
                  </a:lnTo>
                  <a:lnTo>
                    <a:pt x="445643" y="81419"/>
                  </a:lnTo>
                  <a:lnTo>
                    <a:pt x="445643" y="80645"/>
                  </a:lnTo>
                  <a:lnTo>
                    <a:pt x="446430" y="80645"/>
                  </a:lnTo>
                  <a:lnTo>
                    <a:pt x="446430" y="79870"/>
                  </a:lnTo>
                  <a:lnTo>
                    <a:pt x="447205" y="79870"/>
                  </a:lnTo>
                  <a:lnTo>
                    <a:pt x="447205" y="79095"/>
                  </a:lnTo>
                  <a:lnTo>
                    <a:pt x="447205" y="78714"/>
                  </a:lnTo>
                  <a:lnTo>
                    <a:pt x="446430" y="78714"/>
                  </a:lnTo>
                  <a:lnTo>
                    <a:pt x="447205" y="78714"/>
                  </a:lnTo>
                  <a:lnTo>
                    <a:pt x="447979" y="78714"/>
                  </a:lnTo>
                  <a:lnTo>
                    <a:pt x="448754" y="77939"/>
                  </a:lnTo>
                  <a:lnTo>
                    <a:pt x="448754" y="78714"/>
                  </a:lnTo>
                  <a:lnTo>
                    <a:pt x="448754" y="79095"/>
                  </a:lnTo>
                  <a:lnTo>
                    <a:pt x="449541" y="79870"/>
                  </a:lnTo>
                  <a:lnTo>
                    <a:pt x="449541" y="80645"/>
                  </a:lnTo>
                  <a:lnTo>
                    <a:pt x="448754" y="80645"/>
                  </a:lnTo>
                  <a:lnTo>
                    <a:pt x="448754" y="81419"/>
                  </a:lnTo>
                  <a:lnTo>
                    <a:pt x="447979" y="82181"/>
                  </a:lnTo>
                  <a:lnTo>
                    <a:pt x="447205" y="82181"/>
                  </a:lnTo>
                  <a:lnTo>
                    <a:pt x="445643" y="82956"/>
                  </a:lnTo>
                  <a:lnTo>
                    <a:pt x="445643" y="83731"/>
                  </a:lnTo>
                  <a:lnTo>
                    <a:pt x="445643" y="84505"/>
                  </a:lnTo>
                  <a:lnTo>
                    <a:pt x="445643" y="85280"/>
                  </a:lnTo>
                  <a:lnTo>
                    <a:pt x="444868" y="85280"/>
                  </a:lnTo>
                  <a:lnTo>
                    <a:pt x="444093" y="85280"/>
                  </a:lnTo>
                  <a:lnTo>
                    <a:pt x="443699" y="85280"/>
                  </a:lnTo>
                  <a:lnTo>
                    <a:pt x="442925" y="86042"/>
                  </a:lnTo>
                  <a:lnTo>
                    <a:pt x="442150" y="86042"/>
                  </a:lnTo>
                  <a:lnTo>
                    <a:pt x="441363" y="86042"/>
                  </a:lnTo>
                  <a:lnTo>
                    <a:pt x="442150" y="86042"/>
                  </a:lnTo>
                  <a:lnTo>
                    <a:pt x="442925" y="86042"/>
                  </a:lnTo>
                  <a:lnTo>
                    <a:pt x="442150" y="86042"/>
                  </a:lnTo>
                  <a:lnTo>
                    <a:pt x="441363" y="86817"/>
                  </a:lnTo>
                  <a:lnTo>
                    <a:pt x="440588" y="86817"/>
                  </a:lnTo>
                  <a:lnTo>
                    <a:pt x="441363" y="86817"/>
                  </a:lnTo>
                  <a:lnTo>
                    <a:pt x="440588" y="86817"/>
                  </a:lnTo>
                  <a:lnTo>
                    <a:pt x="440588" y="87591"/>
                  </a:lnTo>
                  <a:lnTo>
                    <a:pt x="439813" y="87591"/>
                  </a:lnTo>
                  <a:lnTo>
                    <a:pt x="439039" y="87591"/>
                  </a:lnTo>
                  <a:lnTo>
                    <a:pt x="438251" y="87591"/>
                  </a:lnTo>
                  <a:lnTo>
                    <a:pt x="438251" y="88366"/>
                  </a:lnTo>
                  <a:lnTo>
                    <a:pt x="437476" y="88366"/>
                  </a:lnTo>
                  <a:lnTo>
                    <a:pt x="436702" y="88366"/>
                  </a:lnTo>
                  <a:lnTo>
                    <a:pt x="436702" y="88747"/>
                  </a:lnTo>
                  <a:lnTo>
                    <a:pt x="435914" y="88747"/>
                  </a:lnTo>
                  <a:lnTo>
                    <a:pt x="435914" y="88366"/>
                  </a:lnTo>
                  <a:lnTo>
                    <a:pt x="435914" y="88747"/>
                  </a:lnTo>
                  <a:lnTo>
                    <a:pt x="435140" y="88747"/>
                  </a:lnTo>
                  <a:lnTo>
                    <a:pt x="434759" y="88747"/>
                  </a:lnTo>
                  <a:lnTo>
                    <a:pt x="434759" y="88366"/>
                  </a:lnTo>
                  <a:lnTo>
                    <a:pt x="435140" y="88366"/>
                  </a:lnTo>
                  <a:lnTo>
                    <a:pt x="435914" y="88366"/>
                  </a:lnTo>
                  <a:lnTo>
                    <a:pt x="435914" y="87591"/>
                  </a:lnTo>
                  <a:lnTo>
                    <a:pt x="435914" y="88366"/>
                  </a:lnTo>
                  <a:lnTo>
                    <a:pt x="436702" y="88366"/>
                  </a:lnTo>
                  <a:lnTo>
                    <a:pt x="437476" y="88366"/>
                  </a:lnTo>
                  <a:lnTo>
                    <a:pt x="437476" y="87591"/>
                  </a:lnTo>
                  <a:lnTo>
                    <a:pt x="438251" y="87591"/>
                  </a:lnTo>
                  <a:lnTo>
                    <a:pt x="438251" y="86817"/>
                  </a:lnTo>
                  <a:lnTo>
                    <a:pt x="438251" y="86042"/>
                  </a:lnTo>
                  <a:lnTo>
                    <a:pt x="438251" y="86817"/>
                  </a:lnTo>
                  <a:lnTo>
                    <a:pt x="439039" y="86817"/>
                  </a:lnTo>
                  <a:lnTo>
                    <a:pt x="439039" y="86042"/>
                  </a:lnTo>
                  <a:lnTo>
                    <a:pt x="439813" y="86042"/>
                  </a:lnTo>
                  <a:lnTo>
                    <a:pt x="439813" y="85280"/>
                  </a:lnTo>
                  <a:lnTo>
                    <a:pt x="439039" y="85280"/>
                  </a:lnTo>
                  <a:lnTo>
                    <a:pt x="439813" y="85280"/>
                  </a:lnTo>
                  <a:lnTo>
                    <a:pt x="440588" y="85280"/>
                  </a:lnTo>
                  <a:lnTo>
                    <a:pt x="440588" y="84505"/>
                  </a:lnTo>
                  <a:lnTo>
                    <a:pt x="439813" y="84505"/>
                  </a:lnTo>
                  <a:lnTo>
                    <a:pt x="440588" y="84505"/>
                  </a:lnTo>
                  <a:lnTo>
                    <a:pt x="441363" y="83731"/>
                  </a:lnTo>
                  <a:lnTo>
                    <a:pt x="440588" y="82956"/>
                  </a:lnTo>
                  <a:lnTo>
                    <a:pt x="441363" y="82956"/>
                  </a:lnTo>
                  <a:lnTo>
                    <a:pt x="441363" y="8373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6767897" y="2546141"/>
              <a:ext cx="495934" cy="494030"/>
            </a:xfrm>
            <a:custGeom>
              <a:avLst/>
              <a:gdLst/>
              <a:ahLst/>
              <a:cxnLst/>
              <a:rect l="l" t="t" r="r" b="b"/>
              <a:pathLst>
                <a:path w="495934" h="494030">
                  <a:moveTo>
                    <a:pt x="292252" y="492760"/>
                  </a:moveTo>
                  <a:lnTo>
                    <a:pt x="289140" y="492760"/>
                  </a:lnTo>
                  <a:lnTo>
                    <a:pt x="289140" y="494030"/>
                  </a:lnTo>
                  <a:lnTo>
                    <a:pt x="292252" y="494030"/>
                  </a:lnTo>
                  <a:lnTo>
                    <a:pt x="292252" y="492760"/>
                  </a:lnTo>
                  <a:close/>
                </a:path>
                <a:path w="495934" h="494030">
                  <a:moveTo>
                    <a:pt x="293027" y="492760"/>
                  </a:moveTo>
                  <a:lnTo>
                    <a:pt x="292252" y="492760"/>
                  </a:lnTo>
                  <a:lnTo>
                    <a:pt x="293027" y="494030"/>
                  </a:lnTo>
                  <a:lnTo>
                    <a:pt x="293027" y="492760"/>
                  </a:lnTo>
                  <a:close/>
                </a:path>
                <a:path w="495934" h="494030">
                  <a:moveTo>
                    <a:pt x="295744" y="490220"/>
                  </a:moveTo>
                  <a:lnTo>
                    <a:pt x="287578" y="490220"/>
                  </a:lnTo>
                  <a:lnTo>
                    <a:pt x="287578" y="491490"/>
                  </a:lnTo>
                  <a:lnTo>
                    <a:pt x="288353" y="491490"/>
                  </a:lnTo>
                  <a:lnTo>
                    <a:pt x="288353" y="492760"/>
                  </a:lnTo>
                  <a:lnTo>
                    <a:pt x="293801" y="492760"/>
                  </a:lnTo>
                  <a:lnTo>
                    <a:pt x="293801" y="494030"/>
                  </a:lnTo>
                  <a:lnTo>
                    <a:pt x="295363" y="494030"/>
                  </a:lnTo>
                  <a:lnTo>
                    <a:pt x="295363" y="491490"/>
                  </a:lnTo>
                  <a:lnTo>
                    <a:pt x="295744" y="490220"/>
                  </a:lnTo>
                  <a:close/>
                </a:path>
                <a:path w="495934" h="494030">
                  <a:moveTo>
                    <a:pt x="268897" y="491490"/>
                  </a:moveTo>
                  <a:lnTo>
                    <a:pt x="266954" y="491490"/>
                  </a:lnTo>
                  <a:lnTo>
                    <a:pt x="266954" y="492760"/>
                  </a:lnTo>
                  <a:lnTo>
                    <a:pt x="268897" y="492760"/>
                  </a:lnTo>
                  <a:lnTo>
                    <a:pt x="268897" y="491490"/>
                  </a:lnTo>
                  <a:close/>
                </a:path>
                <a:path w="495934" h="494030">
                  <a:moveTo>
                    <a:pt x="274345" y="491490"/>
                  </a:moveTo>
                  <a:lnTo>
                    <a:pt x="270459" y="491490"/>
                  </a:lnTo>
                  <a:lnTo>
                    <a:pt x="271233" y="492760"/>
                  </a:lnTo>
                  <a:lnTo>
                    <a:pt x="274345" y="492760"/>
                  </a:lnTo>
                  <a:lnTo>
                    <a:pt x="274345" y="491490"/>
                  </a:lnTo>
                  <a:close/>
                </a:path>
                <a:path w="495934" h="494030">
                  <a:moveTo>
                    <a:pt x="282511" y="491490"/>
                  </a:moveTo>
                  <a:lnTo>
                    <a:pt x="280962" y="491490"/>
                  </a:lnTo>
                  <a:lnTo>
                    <a:pt x="280962" y="492760"/>
                  </a:lnTo>
                  <a:lnTo>
                    <a:pt x="282511" y="492760"/>
                  </a:lnTo>
                  <a:lnTo>
                    <a:pt x="282511" y="491490"/>
                  </a:lnTo>
                  <a:close/>
                </a:path>
                <a:path w="495934" h="494030">
                  <a:moveTo>
                    <a:pt x="301980" y="486410"/>
                  </a:moveTo>
                  <a:lnTo>
                    <a:pt x="262280" y="486410"/>
                  </a:lnTo>
                  <a:lnTo>
                    <a:pt x="262280" y="487680"/>
                  </a:lnTo>
                  <a:lnTo>
                    <a:pt x="263055" y="488950"/>
                  </a:lnTo>
                  <a:lnTo>
                    <a:pt x="266166" y="488950"/>
                  </a:lnTo>
                  <a:lnTo>
                    <a:pt x="266166" y="491490"/>
                  </a:lnTo>
                  <a:lnTo>
                    <a:pt x="275120" y="491490"/>
                  </a:lnTo>
                  <a:lnTo>
                    <a:pt x="276682" y="490220"/>
                  </a:lnTo>
                  <a:lnTo>
                    <a:pt x="299643" y="490220"/>
                  </a:lnTo>
                  <a:lnTo>
                    <a:pt x="299643" y="487680"/>
                  </a:lnTo>
                  <a:lnTo>
                    <a:pt x="301980" y="487680"/>
                  </a:lnTo>
                  <a:lnTo>
                    <a:pt x="301980" y="486410"/>
                  </a:lnTo>
                  <a:close/>
                </a:path>
                <a:path w="495934" h="494030">
                  <a:moveTo>
                    <a:pt x="283298" y="490220"/>
                  </a:moveTo>
                  <a:lnTo>
                    <a:pt x="280187" y="490220"/>
                  </a:lnTo>
                  <a:lnTo>
                    <a:pt x="280187" y="491490"/>
                  </a:lnTo>
                  <a:lnTo>
                    <a:pt x="283298" y="491490"/>
                  </a:lnTo>
                  <a:lnTo>
                    <a:pt x="283298" y="490220"/>
                  </a:lnTo>
                  <a:close/>
                </a:path>
                <a:path w="495934" h="494030">
                  <a:moveTo>
                    <a:pt x="298081" y="490220"/>
                  </a:moveTo>
                  <a:lnTo>
                    <a:pt x="296532" y="490220"/>
                  </a:lnTo>
                  <a:lnTo>
                    <a:pt x="297307" y="491490"/>
                  </a:lnTo>
                  <a:lnTo>
                    <a:pt x="298081" y="491490"/>
                  </a:lnTo>
                  <a:lnTo>
                    <a:pt x="298081" y="490220"/>
                  </a:lnTo>
                  <a:close/>
                </a:path>
                <a:path w="495934" h="494030">
                  <a:moveTo>
                    <a:pt x="308597" y="487680"/>
                  </a:moveTo>
                  <a:lnTo>
                    <a:pt x="305092" y="487680"/>
                  </a:lnTo>
                  <a:lnTo>
                    <a:pt x="305092" y="488950"/>
                  </a:lnTo>
                  <a:lnTo>
                    <a:pt x="308597" y="488950"/>
                  </a:lnTo>
                  <a:lnTo>
                    <a:pt x="308597" y="487680"/>
                  </a:lnTo>
                  <a:close/>
                </a:path>
                <a:path w="495934" h="494030">
                  <a:moveTo>
                    <a:pt x="304304" y="486410"/>
                  </a:moveTo>
                  <a:lnTo>
                    <a:pt x="302755" y="486410"/>
                  </a:lnTo>
                  <a:lnTo>
                    <a:pt x="303530" y="487680"/>
                  </a:lnTo>
                  <a:lnTo>
                    <a:pt x="304304" y="486410"/>
                  </a:lnTo>
                  <a:close/>
                </a:path>
                <a:path w="495934" h="494030">
                  <a:moveTo>
                    <a:pt x="307035" y="486410"/>
                  </a:moveTo>
                  <a:lnTo>
                    <a:pt x="304304" y="486410"/>
                  </a:lnTo>
                  <a:lnTo>
                    <a:pt x="304304" y="487680"/>
                  </a:lnTo>
                  <a:lnTo>
                    <a:pt x="307809" y="487680"/>
                  </a:lnTo>
                  <a:lnTo>
                    <a:pt x="307035" y="486410"/>
                  </a:lnTo>
                  <a:close/>
                </a:path>
                <a:path w="495934" h="494030">
                  <a:moveTo>
                    <a:pt x="307809" y="485140"/>
                  </a:moveTo>
                  <a:lnTo>
                    <a:pt x="259168" y="485140"/>
                  </a:lnTo>
                  <a:lnTo>
                    <a:pt x="259168" y="486410"/>
                  </a:lnTo>
                  <a:lnTo>
                    <a:pt x="307809" y="486410"/>
                  </a:lnTo>
                  <a:lnTo>
                    <a:pt x="307809" y="485140"/>
                  </a:lnTo>
                  <a:close/>
                </a:path>
                <a:path w="495934" h="494030">
                  <a:moveTo>
                    <a:pt x="312483" y="483870"/>
                  </a:moveTo>
                  <a:lnTo>
                    <a:pt x="308597" y="483870"/>
                  </a:lnTo>
                  <a:lnTo>
                    <a:pt x="309372" y="485140"/>
                  </a:lnTo>
                  <a:lnTo>
                    <a:pt x="310146" y="485140"/>
                  </a:lnTo>
                  <a:lnTo>
                    <a:pt x="310146" y="486410"/>
                  </a:lnTo>
                  <a:lnTo>
                    <a:pt x="311708" y="486410"/>
                  </a:lnTo>
                  <a:lnTo>
                    <a:pt x="312483" y="485140"/>
                  </a:lnTo>
                  <a:lnTo>
                    <a:pt x="312483" y="483870"/>
                  </a:lnTo>
                  <a:close/>
                </a:path>
                <a:path w="495934" h="494030">
                  <a:moveTo>
                    <a:pt x="320649" y="485140"/>
                  </a:moveTo>
                  <a:lnTo>
                    <a:pt x="319874" y="485140"/>
                  </a:lnTo>
                  <a:lnTo>
                    <a:pt x="320649" y="486410"/>
                  </a:lnTo>
                  <a:lnTo>
                    <a:pt x="320649" y="485140"/>
                  </a:lnTo>
                  <a:close/>
                </a:path>
                <a:path w="495934" h="494030">
                  <a:moveTo>
                    <a:pt x="324154" y="485140"/>
                  </a:moveTo>
                  <a:lnTo>
                    <a:pt x="322211" y="485140"/>
                  </a:lnTo>
                  <a:lnTo>
                    <a:pt x="322211" y="486410"/>
                  </a:lnTo>
                  <a:lnTo>
                    <a:pt x="324154" y="486410"/>
                  </a:lnTo>
                  <a:lnTo>
                    <a:pt x="324154" y="485140"/>
                  </a:lnTo>
                  <a:close/>
                </a:path>
                <a:path w="495934" h="494030">
                  <a:moveTo>
                    <a:pt x="324942" y="485140"/>
                  </a:moveTo>
                  <a:lnTo>
                    <a:pt x="324154" y="485140"/>
                  </a:lnTo>
                  <a:lnTo>
                    <a:pt x="324154" y="486410"/>
                  </a:lnTo>
                  <a:lnTo>
                    <a:pt x="324942" y="485140"/>
                  </a:lnTo>
                  <a:close/>
                </a:path>
                <a:path w="495934" h="494030">
                  <a:moveTo>
                    <a:pt x="241261" y="483870"/>
                  </a:moveTo>
                  <a:lnTo>
                    <a:pt x="239712" y="483870"/>
                  </a:lnTo>
                  <a:lnTo>
                    <a:pt x="239712" y="485140"/>
                  </a:lnTo>
                  <a:lnTo>
                    <a:pt x="241261" y="485140"/>
                  </a:lnTo>
                  <a:lnTo>
                    <a:pt x="241261" y="483870"/>
                  </a:lnTo>
                  <a:close/>
                </a:path>
                <a:path w="495934" h="494030">
                  <a:moveTo>
                    <a:pt x="308597" y="483870"/>
                  </a:moveTo>
                  <a:lnTo>
                    <a:pt x="258394" y="483870"/>
                  </a:lnTo>
                  <a:lnTo>
                    <a:pt x="258394" y="485140"/>
                  </a:lnTo>
                  <a:lnTo>
                    <a:pt x="308597" y="485140"/>
                  </a:lnTo>
                  <a:lnTo>
                    <a:pt x="308597" y="483870"/>
                  </a:lnTo>
                  <a:close/>
                </a:path>
                <a:path w="495934" h="494030">
                  <a:moveTo>
                    <a:pt x="327279" y="482600"/>
                  </a:moveTo>
                  <a:lnTo>
                    <a:pt x="315988" y="482600"/>
                  </a:lnTo>
                  <a:lnTo>
                    <a:pt x="315988" y="483870"/>
                  </a:lnTo>
                  <a:lnTo>
                    <a:pt x="318325" y="483870"/>
                  </a:lnTo>
                  <a:lnTo>
                    <a:pt x="319100" y="485140"/>
                  </a:lnTo>
                  <a:lnTo>
                    <a:pt x="326491" y="485140"/>
                  </a:lnTo>
                  <a:lnTo>
                    <a:pt x="327279" y="483870"/>
                  </a:lnTo>
                  <a:lnTo>
                    <a:pt x="327279" y="482600"/>
                  </a:lnTo>
                  <a:close/>
                </a:path>
                <a:path w="495934" h="494030">
                  <a:moveTo>
                    <a:pt x="207022" y="481330"/>
                  </a:moveTo>
                  <a:lnTo>
                    <a:pt x="203136" y="481330"/>
                  </a:lnTo>
                  <a:lnTo>
                    <a:pt x="203136" y="483870"/>
                  </a:lnTo>
                  <a:lnTo>
                    <a:pt x="204685" y="483870"/>
                  </a:lnTo>
                  <a:lnTo>
                    <a:pt x="205460" y="482600"/>
                  </a:lnTo>
                  <a:lnTo>
                    <a:pt x="206248" y="482600"/>
                  </a:lnTo>
                  <a:lnTo>
                    <a:pt x="207022" y="481330"/>
                  </a:lnTo>
                  <a:close/>
                </a:path>
                <a:path w="495934" h="494030">
                  <a:moveTo>
                    <a:pt x="242049" y="481330"/>
                  </a:moveTo>
                  <a:lnTo>
                    <a:pt x="236994" y="481330"/>
                  </a:lnTo>
                  <a:lnTo>
                    <a:pt x="238544" y="483870"/>
                  </a:lnTo>
                  <a:lnTo>
                    <a:pt x="242049" y="483870"/>
                  </a:lnTo>
                  <a:lnTo>
                    <a:pt x="242049" y="481330"/>
                  </a:lnTo>
                  <a:close/>
                </a:path>
                <a:path w="495934" h="494030">
                  <a:moveTo>
                    <a:pt x="254889" y="482600"/>
                  </a:moveTo>
                  <a:lnTo>
                    <a:pt x="245160" y="482600"/>
                  </a:lnTo>
                  <a:lnTo>
                    <a:pt x="245160" y="483870"/>
                  </a:lnTo>
                  <a:lnTo>
                    <a:pt x="254889" y="483870"/>
                  </a:lnTo>
                  <a:lnTo>
                    <a:pt x="254889" y="482600"/>
                  </a:lnTo>
                  <a:close/>
                </a:path>
                <a:path w="495934" h="494030">
                  <a:moveTo>
                    <a:pt x="315988" y="482600"/>
                  </a:moveTo>
                  <a:lnTo>
                    <a:pt x="257225" y="482600"/>
                  </a:lnTo>
                  <a:lnTo>
                    <a:pt x="257225" y="483870"/>
                  </a:lnTo>
                  <a:lnTo>
                    <a:pt x="315988" y="483870"/>
                  </a:lnTo>
                  <a:lnTo>
                    <a:pt x="315988" y="482600"/>
                  </a:lnTo>
                  <a:close/>
                </a:path>
                <a:path w="495934" h="494030">
                  <a:moveTo>
                    <a:pt x="326491" y="481330"/>
                  </a:moveTo>
                  <a:lnTo>
                    <a:pt x="243598" y="481330"/>
                  </a:lnTo>
                  <a:lnTo>
                    <a:pt x="244386" y="482600"/>
                  </a:lnTo>
                  <a:lnTo>
                    <a:pt x="326491" y="482600"/>
                  </a:lnTo>
                  <a:lnTo>
                    <a:pt x="326491" y="481330"/>
                  </a:lnTo>
                  <a:close/>
                </a:path>
                <a:path w="495934" h="494030">
                  <a:moveTo>
                    <a:pt x="207797" y="480060"/>
                  </a:moveTo>
                  <a:lnTo>
                    <a:pt x="200406" y="480060"/>
                  </a:lnTo>
                  <a:lnTo>
                    <a:pt x="200406" y="481330"/>
                  </a:lnTo>
                  <a:lnTo>
                    <a:pt x="207797" y="481330"/>
                  </a:lnTo>
                  <a:lnTo>
                    <a:pt x="207797" y="480060"/>
                  </a:lnTo>
                  <a:close/>
                </a:path>
                <a:path w="495934" h="494030">
                  <a:moveTo>
                    <a:pt x="230759" y="480060"/>
                  </a:moveTo>
                  <a:lnTo>
                    <a:pt x="226479" y="480060"/>
                  </a:lnTo>
                  <a:lnTo>
                    <a:pt x="226479" y="481330"/>
                  </a:lnTo>
                  <a:lnTo>
                    <a:pt x="229984" y="481330"/>
                  </a:lnTo>
                  <a:lnTo>
                    <a:pt x="230759" y="480060"/>
                  </a:lnTo>
                  <a:close/>
                </a:path>
                <a:path w="495934" h="494030">
                  <a:moveTo>
                    <a:pt x="325716" y="478790"/>
                  </a:moveTo>
                  <a:lnTo>
                    <a:pt x="225704" y="478790"/>
                  </a:lnTo>
                  <a:lnTo>
                    <a:pt x="225704" y="480060"/>
                  </a:lnTo>
                  <a:lnTo>
                    <a:pt x="233870" y="480060"/>
                  </a:lnTo>
                  <a:lnTo>
                    <a:pt x="233870" y="481330"/>
                  </a:lnTo>
                  <a:lnTo>
                    <a:pt x="325716" y="481330"/>
                  </a:lnTo>
                  <a:lnTo>
                    <a:pt x="325716" y="478790"/>
                  </a:lnTo>
                  <a:close/>
                </a:path>
                <a:path w="495934" h="494030">
                  <a:moveTo>
                    <a:pt x="215976" y="476250"/>
                  </a:moveTo>
                  <a:lnTo>
                    <a:pt x="199631" y="476250"/>
                  </a:lnTo>
                  <a:lnTo>
                    <a:pt x="199631" y="480060"/>
                  </a:lnTo>
                  <a:lnTo>
                    <a:pt x="208572" y="480060"/>
                  </a:lnTo>
                  <a:lnTo>
                    <a:pt x="208572" y="478790"/>
                  </a:lnTo>
                  <a:lnTo>
                    <a:pt x="210134" y="478790"/>
                  </a:lnTo>
                  <a:lnTo>
                    <a:pt x="210527" y="477520"/>
                  </a:lnTo>
                  <a:lnTo>
                    <a:pt x="215976" y="477520"/>
                  </a:lnTo>
                  <a:lnTo>
                    <a:pt x="215976" y="476250"/>
                  </a:lnTo>
                  <a:close/>
                </a:path>
                <a:path w="495934" h="494030">
                  <a:moveTo>
                    <a:pt x="327279" y="477520"/>
                  </a:moveTo>
                  <a:lnTo>
                    <a:pt x="224142" y="477520"/>
                  </a:lnTo>
                  <a:lnTo>
                    <a:pt x="224142" y="478790"/>
                  </a:lnTo>
                  <a:lnTo>
                    <a:pt x="224917" y="480060"/>
                  </a:lnTo>
                  <a:lnTo>
                    <a:pt x="225704" y="478790"/>
                  </a:lnTo>
                  <a:lnTo>
                    <a:pt x="326491" y="478790"/>
                  </a:lnTo>
                  <a:lnTo>
                    <a:pt x="327279" y="477520"/>
                  </a:lnTo>
                  <a:close/>
                </a:path>
                <a:path w="495934" h="494030">
                  <a:moveTo>
                    <a:pt x="217525" y="476250"/>
                  </a:moveTo>
                  <a:lnTo>
                    <a:pt x="215976" y="476250"/>
                  </a:lnTo>
                  <a:lnTo>
                    <a:pt x="216750" y="477520"/>
                  </a:lnTo>
                  <a:lnTo>
                    <a:pt x="217525" y="476250"/>
                  </a:lnTo>
                  <a:close/>
                </a:path>
                <a:path w="495934" h="494030">
                  <a:moveTo>
                    <a:pt x="329603" y="476250"/>
                  </a:moveTo>
                  <a:lnTo>
                    <a:pt x="217525" y="476250"/>
                  </a:lnTo>
                  <a:lnTo>
                    <a:pt x="217525" y="477520"/>
                  </a:lnTo>
                  <a:lnTo>
                    <a:pt x="329603" y="477520"/>
                  </a:lnTo>
                  <a:lnTo>
                    <a:pt x="329603" y="476250"/>
                  </a:lnTo>
                  <a:close/>
                </a:path>
                <a:path w="495934" h="494030">
                  <a:moveTo>
                    <a:pt x="331165" y="474980"/>
                  </a:moveTo>
                  <a:lnTo>
                    <a:pt x="198856" y="474980"/>
                  </a:lnTo>
                  <a:lnTo>
                    <a:pt x="198856" y="476250"/>
                  </a:lnTo>
                  <a:lnTo>
                    <a:pt x="331165" y="476250"/>
                  </a:lnTo>
                  <a:lnTo>
                    <a:pt x="331165" y="474980"/>
                  </a:lnTo>
                  <a:close/>
                </a:path>
                <a:path w="495934" h="494030">
                  <a:moveTo>
                    <a:pt x="340893" y="472440"/>
                  </a:moveTo>
                  <a:lnTo>
                    <a:pt x="196519" y="472440"/>
                  </a:lnTo>
                  <a:lnTo>
                    <a:pt x="198069" y="473710"/>
                  </a:lnTo>
                  <a:lnTo>
                    <a:pt x="198069" y="474980"/>
                  </a:lnTo>
                  <a:lnTo>
                    <a:pt x="334670" y="474980"/>
                  </a:lnTo>
                  <a:lnTo>
                    <a:pt x="334670" y="473710"/>
                  </a:lnTo>
                  <a:lnTo>
                    <a:pt x="340893" y="473710"/>
                  </a:lnTo>
                  <a:lnTo>
                    <a:pt x="340893" y="472440"/>
                  </a:lnTo>
                  <a:close/>
                </a:path>
                <a:path w="495934" h="494030">
                  <a:moveTo>
                    <a:pt x="338556" y="473710"/>
                  </a:moveTo>
                  <a:lnTo>
                    <a:pt x="335445" y="473710"/>
                  </a:lnTo>
                  <a:lnTo>
                    <a:pt x="335445" y="474980"/>
                  </a:lnTo>
                  <a:lnTo>
                    <a:pt x="338556" y="474980"/>
                  </a:lnTo>
                  <a:lnTo>
                    <a:pt x="338556" y="473710"/>
                  </a:lnTo>
                  <a:close/>
                </a:path>
                <a:path w="495934" h="494030">
                  <a:moveTo>
                    <a:pt x="343230" y="471170"/>
                  </a:moveTo>
                  <a:lnTo>
                    <a:pt x="195745" y="471170"/>
                  </a:lnTo>
                  <a:lnTo>
                    <a:pt x="195745" y="472440"/>
                  </a:lnTo>
                  <a:lnTo>
                    <a:pt x="196519" y="473710"/>
                  </a:lnTo>
                  <a:lnTo>
                    <a:pt x="196519" y="472440"/>
                  </a:lnTo>
                  <a:lnTo>
                    <a:pt x="343230" y="472440"/>
                  </a:lnTo>
                  <a:lnTo>
                    <a:pt x="343230" y="471170"/>
                  </a:lnTo>
                  <a:close/>
                </a:path>
                <a:path w="495934" h="494030">
                  <a:moveTo>
                    <a:pt x="342442" y="472440"/>
                  </a:moveTo>
                  <a:lnTo>
                    <a:pt x="341668" y="472440"/>
                  </a:lnTo>
                  <a:lnTo>
                    <a:pt x="342442" y="473710"/>
                  </a:lnTo>
                  <a:lnTo>
                    <a:pt x="342442" y="472440"/>
                  </a:lnTo>
                  <a:close/>
                </a:path>
                <a:path w="495934" h="494030">
                  <a:moveTo>
                    <a:pt x="347510" y="468630"/>
                  </a:moveTo>
                  <a:lnTo>
                    <a:pt x="194957" y="468630"/>
                  </a:lnTo>
                  <a:lnTo>
                    <a:pt x="194957" y="471170"/>
                  </a:lnTo>
                  <a:lnTo>
                    <a:pt x="348284" y="471170"/>
                  </a:lnTo>
                  <a:lnTo>
                    <a:pt x="347510" y="469900"/>
                  </a:lnTo>
                  <a:lnTo>
                    <a:pt x="347510" y="468630"/>
                  </a:lnTo>
                  <a:close/>
                </a:path>
                <a:path w="495934" h="494030">
                  <a:moveTo>
                    <a:pt x="192620" y="467360"/>
                  </a:moveTo>
                  <a:lnTo>
                    <a:pt x="191452" y="467360"/>
                  </a:lnTo>
                  <a:lnTo>
                    <a:pt x="191452" y="468630"/>
                  </a:lnTo>
                  <a:lnTo>
                    <a:pt x="191846" y="469900"/>
                  </a:lnTo>
                  <a:lnTo>
                    <a:pt x="192620" y="469900"/>
                  </a:lnTo>
                  <a:lnTo>
                    <a:pt x="192620" y="467360"/>
                  </a:lnTo>
                  <a:close/>
                </a:path>
                <a:path w="495934" h="494030">
                  <a:moveTo>
                    <a:pt x="345948" y="467360"/>
                  </a:moveTo>
                  <a:lnTo>
                    <a:pt x="195745" y="467360"/>
                  </a:lnTo>
                  <a:lnTo>
                    <a:pt x="195745" y="468630"/>
                  </a:lnTo>
                  <a:lnTo>
                    <a:pt x="346735" y="468630"/>
                  </a:lnTo>
                  <a:lnTo>
                    <a:pt x="345948" y="467360"/>
                  </a:lnTo>
                  <a:close/>
                </a:path>
                <a:path w="495934" h="494030">
                  <a:moveTo>
                    <a:pt x="345948" y="464820"/>
                  </a:moveTo>
                  <a:lnTo>
                    <a:pt x="190677" y="464820"/>
                  </a:lnTo>
                  <a:lnTo>
                    <a:pt x="190677" y="467360"/>
                  </a:lnTo>
                  <a:lnTo>
                    <a:pt x="193408" y="467360"/>
                  </a:lnTo>
                  <a:lnTo>
                    <a:pt x="194183" y="466090"/>
                  </a:lnTo>
                  <a:lnTo>
                    <a:pt x="345948" y="466090"/>
                  </a:lnTo>
                  <a:lnTo>
                    <a:pt x="345948" y="464820"/>
                  </a:lnTo>
                  <a:close/>
                </a:path>
                <a:path w="495934" h="494030">
                  <a:moveTo>
                    <a:pt x="345173" y="466090"/>
                  </a:moveTo>
                  <a:lnTo>
                    <a:pt x="194183" y="466090"/>
                  </a:lnTo>
                  <a:lnTo>
                    <a:pt x="194183" y="467360"/>
                  </a:lnTo>
                  <a:lnTo>
                    <a:pt x="345173" y="467360"/>
                  </a:lnTo>
                  <a:lnTo>
                    <a:pt x="345173" y="466090"/>
                  </a:lnTo>
                  <a:close/>
                </a:path>
                <a:path w="495934" h="494030">
                  <a:moveTo>
                    <a:pt x="343623" y="453390"/>
                  </a:moveTo>
                  <a:lnTo>
                    <a:pt x="188341" y="453390"/>
                  </a:lnTo>
                  <a:lnTo>
                    <a:pt x="187566" y="454660"/>
                  </a:lnTo>
                  <a:lnTo>
                    <a:pt x="189115" y="457200"/>
                  </a:lnTo>
                  <a:lnTo>
                    <a:pt x="188341" y="457200"/>
                  </a:lnTo>
                  <a:lnTo>
                    <a:pt x="188341" y="461010"/>
                  </a:lnTo>
                  <a:lnTo>
                    <a:pt x="189115" y="462280"/>
                  </a:lnTo>
                  <a:lnTo>
                    <a:pt x="189115" y="464820"/>
                  </a:lnTo>
                  <a:lnTo>
                    <a:pt x="344398" y="464820"/>
                  </a:lnTo>
                  <a:lnTo>
                    <a:pt x="344398" y="461010"/>
                  </a:lnTo>
                  <a:lnTo>
                    <a:pt x="343623" y="461010"/>
                  </a:lnTo>
                  <a:lnTo>
                    <a:pt x="343623" y="458470"/>
                  </a:lnTo>
                  <a:lnTo>
                    <a:pt x="344398" y="458470"/>
                  </a:lnTo>
                  <a:lnTo>
                    <a:pt x="344398" y="455930"/>
                  </a:lnTo>
                  <a:lnTo>
                    <a:pt x="343623" y="455930"/>
                  </a:lnTo>
                  <a:lnTo>
                    <a:pt x="343623" y="453390"/>
                  </a:lnTo>
                  <a:close/>
                </a:path>
                <a:path w="495934" h="494030">
                  <a:moveTo>
                    <a:pt x="344398" y="454660"/>
                  </a:moveTo>
                  <a:lnTo>
                    <a:pt x="343623" y="455930"/>
                  </a:lnTo>
                  <a:lnTo>
                    <a:pt x="344398" y="455930"/>
                  </a:lnTo>
                  <a:lnTo>
                    <a:pt x="344398" y="454660"/>
                  </a:lnTo>
                  <a:close/>
                </a:path>
                <a:path w="495934" h="494030">
                  <a:moveTo>
                    <a:pt x="73939" y="453390"/>
                  </a:moveTo>
                  <a:lnTo>
                    <a:pt x="72377" y="453390"/>
                  </a:lnTo>
                  <a:lnTo>
                    <a:pt x="72377" y="454660"/>
                  </a:lnTo>
                  <a:lnTo>
                    <a:pt x="73152" y="454660"/>
                  </a:lnTo>
                  <a:lnTo>
                    <a:pt x="73939" y="453390"/>
                  </a:lnTo>
                  <a:close/>
                </a:path>
                <a:path w="495934" h="494030">
                  <a:moveTo>
                    <a:pt x="75488" y="453390"/>
                  </a:moveTo>
                  <a:lnTo>
                    <a:pt x="74714" y="453390"/>
                  </a:lnTo>
                  <a:lnTo>
                    <a:pt x="75488" y="454660"/>
                  </a:lnTo>
                  <a:lnTo>
                    <a:pt x="75488" y="453390"/>
                  </a:lnTo>
                  <a:close/>
                </a:path>
                <a:path w="495934" h="494030">
                  <a:moveTo>
                    <a:pt x="77825" y="453390"/>
                  </a:moveTo>
                  <a:lnTo>
                    <a:pt x="76276" y="453390"/>
                  </a:lnTo>
                  <a:lnTo>
                    <a:pt x="76276" y="454660"/>
                  </a:lnTo>
                  <a:lnTo>
                    <a:pt x="77050" y="454660"/>
                  </a:lnTo>
                  <a:lnTo>
                    <a:pt x="77825" y="453390"/>
                  </a:lnTo>
                  <a:close/>
                </a:path>
                <a:path w="495934" h="494030">
                  <a:moveTo>
                    <a:pt x="80543" y="449580"/>
                  </a:moveTo>
                  <a:lnTo>
                    <a:pt x="69265" y="449580"/>
                  </a:lnTo>
                  <a:lnTo>
                    <a:pt x="69265" y="450850"/>
                  </a:lnTo>
                  <a:lnTo>
                    <a:pt x="70040" y="450850"/>
                  </a:lnTo>
                  <a:lnTo>
                    <a:pt x="70040" y="453390"/>
                  </a:lnTo>
                  <a:lnTo>
                    <a:pt x="70827" y="452120"/>
                  </a:lnTo>
                  <a:lnTo>
                    <a:pt x="81330" y="452120"/>
                  </a:lnTo>
                  <a:lnTo>
                    <a:pt x="80543" y="450850"/>
                  </a:lnTo>
                  <a:lnTo>
                    <a:pt x="80543" y="449580"/>
                  </a:lnTo>
                  <a:close/>
                </a:path>
                <a:path w="495934" h="494030">
                  <a:moveTo>
                    <a:pt x="79768" y="452120"/>
                  </a:moveTo>
                  <a:lnTo>
                    <a:pt x="71602" y="452120"/>
                  </a:lnTo>
                  <a:lnTo>
                    <a:pt x="71602" y="453390"/>
                  </a:lnTo>
                  <a:lnTo>
                    <a:pt x="78994" y="453390"/>
                  </a:lnTo>
                  <a:lnTo>
                    <a:pt x="79768" y="452120"/>
                  </a:lnTo>
                  <a:close/>
                </a:path>
                <a:path w="495934" h="494030">
                  <a:moveTo>
                    <a:pt x="343623" y="449580"/>
                  </a:moveTo>
                  <a:lnTo>
                    <a:pt x="186791" y="449580"/>
                  </a:lnTo>
                  <a:lnTo>
                    <a:pt x="186791" y="453390"/>
                  </a:lnTo>
                  <a:lnTo>
                    <a:pt x="343230" y="453390"/>
                  </a:lnTo>
                  <a:lnTo>
                    <a:pt x="343230" y="450850"/>
                  </a:lnTo>
                  <a:lnTo>
                    <a:pt x="343623" y="450850"/>
                  </a:lnTo>
                  <a:lnTo>
                    <a:pt x="343623" y="449580"/>
                  </a:lnTo>
                  <a:close/>
                </a:path>
                <a:path w="495934" h="494030">
                  <a:moveTo>
                    <a:pt x="104673" y="447040"/>
                  </a:moveTo>
                  <a:lnTo>
                    <a:pt x="103898" y="447040"/>
                  </a:lnTo>
                  <a:lnTo>
                    <a:pt x="103898" y="450850"/>
                  </a:lnTo>
                  <a:lnTo>
                    <a:pt x="104673" y="452120"/>
                  </a:lnTo>
                  <a:lnTo>
                    <a:pt x="105460" y="452120"/>
                  </a:lnTo>
                  <a:lnTo>
                    <a:pt x="105460" y="450850"/>
                  </a:lnTo>
                  <a:lnTo>
                    <a:pt x="106235" y="450850"/>
                  </a:lnTo>
                  <a:lnTo>
                    <a:pt x="106235" y="449580"/>
                  </a:lnTo>
                  <a:lnTo>
                    <a:pt x="105460" y="449580"/>
                  </a:lnTo>
                  <a:lnTo>
                    <a:pt x="105460" y="448310"/>
                  </a:lnTo>
                  <a:lnTo>
                    <a:pt x="104673" y="448310"/>
                  </a:lnTo>
                  <a:lnTo>
                    <a:pt x="104673" y="447040"/>
                  </a:lnTo>
                  <a:close/>
                </a:path>
                <a:path w="495934" h="494030">
                  <a:moveTo>
                    <a:pt x="343623" y="450850"/>
                  </a:moveTo>
                  <a:lnTo>
                    <a:pt x="343230" y="450850"/>
                  </a:lnTo>
                  <a:lnTo>
                    <a:pt x="343230" y="452120"/>
                  </a:lnTo>
                  <a:lnTo>
                    <a:pt x="343623" y="452120"/>
                  </a:lnTo>
                  <a:lnTo>
                    <a:pt x="343623" y="450850"/>
                  </a:lnTo>
                  <a:close/>
                </a:path>
                <a:path w="495934" h="494030">
                  <a:moveTo>
                    <a:pt x="346735" y="449580"/>
                  </a:moveTo>
                  <a:lnTo>
                    <a:pt x="345948" y="449580"/>
                  </a:lnTo>
                  <a:lnTo>
                    <a:pt x="345948" y="450850"/>
                  </a:lnTo>
                  <a:lnTo>
                    <a:pt x="346735" y="450850"/>
                  </a:lnTo>
                  <a:lnTo>
                    <a:pt x="346735" y="449580"/>
                  </a:lnTo>
                  <a:close/>
                </a:path>
                <a:path w="495934" h="494030">
                  <a:moveTo>
                    <a:pt x="82105" y="445770"/>
                  </a:moveTo>
                  <a:lnTo>
                    <a:pt x="64198" y="445770"/>
                  </a:lnTo>
                  <a:lnTo>
                    <a:pt x="64985" y="447040"/>
                  </a:lnTo>
                  <a:lnTo>
                    <a:pt x="68097" y="447040"/>
                  </a:lnTo>
                  <a:lnTo>
                    <a:pt x="68097" y="448310"/>
                  </a:lnTo>
                  <a:lnTo>
                    <a:pt x="68491" y="448310"/>
                  </a:lnTo>
                  <a:lnTo>
                    <a:pt x="68491" y="449580"/>
                  </a:lnTo>
                  <a:lnTo>
                    <a:pt x="81330" y="449580"/>
                  </a:lnTo>
                  <a:lnTo>
                    <a:pt x="81330" y="447040"/>
                  </a:lnTo>
                  <a:lnTo>
                    <a:pt x="82105" y="445770"/>
                  </a:lnTo>
                  <a:close/>
                </a:path>
                <a:path w="495934" h="494030">
                  <a:moveTo>
                    <a:pt x="347510" y="443230"/>
                  </a:moveTo>
                  <a:lnTo>
                    <a:pt x="181724" y="443230"/>
                  </a:lnTo>
                  <a:lnTo>
                    <a:pt x="181724" y="444500"/>
                  </a:lnTo>
                  <a:lnTo>
                    <a:pt x="185229" y="444500"/>
                  </a:lnTo>
                  <a:lnTo>
                    <a:pt x="185229" y="449580"/>
                  </a:lnTo>
                  <a:lnTo>
                    <a:pt x="345948" y="449580"/>
                  </a:lnTo>
                  <a:lnTo>
                    <a:pt x="345948" y="447040"/>
                  </a:lnTo>
                  <a:lnTo>
                    <a:pt x="348284" y="447040"/>
                  </a:lnTo>
                  <a:lnTo>
                    <a:pt x="348284" y="445770"/>
                  </a:lnTo>
                  <a:lnTo>
                    <a:pt x="347510" y="445770"/>
                  </a:lnTo>
                  <a:lnTo>
                    <a:pt x="347510" y="443230"/>
                  </a:lnTo>
                  <a:close/>
                </a:path>
                <a:path w="495934" h="494030">
                  <a:moveTo>
                    <a:pt x="349059" y="447040"/>
                  </a:moveTo>
                  <a:lnTo>
                    <a:pt x="347510" y="447040"/>
                  </a:lnTo>
                  <a:lnTo>
                    <a:pt x="347510" y="448310"/>
                  </a:lnTo>
                  <a:lnTo>
                    <a:pt x="348284" y="448310"/>
                  </a:lnTo>
                  <a:lnTo>
                    <a:pt x="348284" y="449580"/>
                  </a:lnTo>
                  <a:lnTo>
                    <a:pt x="349059" y="449580"/>
                  </a:lnTo>
                  <a:lnTo>
                    <a:pt x="349059" y="447040"/>
                  </a:lnTo>
                  <a:close/>
                </a:path>
                <a:path w="495934" h="494030">
                  <a:moveTo>
                    <a:pt x="67322" y="447040"/>
                  </a:moveTo>
                  <a:lnTo>
                    <a:pt x="66535" y="447040"/>
                  </a:lnTo>
                  <a:lnTo>
                    <a:pt x="66535" y="448310"/>
                  </a:lnTo>
                  <a:lnTo>
                    <a:pt x="67322" y="447040"/>
                  </a:lnTo>
                  <a:close/>
                </a:path>
                <a:path w="495934" h="494030">
                  <a:moveTo>
                    <a:pt x="111290" y="443230"/>
                  </a:moveTo>
                  <a:lnTo>
                    <a:pt x="103124" y="443230"/>
                  </a:lnTo>
                  <a:lnTo>
                    <a:pt x="103124" y="447040"/>
                  </a:lnTo>
                  <a:lnTo>
                    <a:pt x="105460" y="447040"/>
                  </a:lnTo>
                  <a:lnTo>
                    <a:pt x="105460" y="448310"/>
                  </a:lnTo>
                  <a:lnTo>
                    <a:pt x="106629" y="448310"/>
                  </a:lnTo>
                  <a:lnTo>
                    <a:pt x="106629" y="447040"/>
                  </a:lnTo>
                  <a:lnTo>
                    <a:pt x="107403" y="445770"/>
                  </a:lnTo>
                  <a:lnTo>
                    <a:pt x="108178" y="445770"/>
                  </a:lnTo>
                  <a:lnTo>
                    <a:pt x="108178" y="444500"/>
                  </a:lnTo>
                  <a:lnTo>
                    <a:pt x="111290" y="444500"/>
                  </a:lnTo>
                  <a:lnTo>
                    <a:pt x="111290" y="443230"/>
                  </a:lnTo>
                  <a:close/>
                </a:path>
                <a:path w="495934" h="494030">
                  <a:moveTo>
                    <a:pt x="86779" y="445770"/>
                  </a:moveTo>
                  <a:lnTo>
                    <a:pt x="84442" y="445770"/>
                  </a:lnTo>
                  <a:lnTo>
                    <a:pt x="84442" y="447040"/>
                  </a:lnTo>
                  <a:lnTo>
                    <a:pt x="86779" y="447040"/>
                  </a:lnTo>
                  <a:lnTo>
                    <a:pt x="86779" y="445770"/>
                  </a:lnTo>
                  <a:close/>
                </a:path>
                <a:path w="495934" h="494030">
                  <a:moveTo>
                    <a:pt x="88722" y="444500"/>
                  </a:moveTo>
                  <a:lnTo>
                    <a:pt x="65760" y="444500"/>
                  </a:lnTo>
                  <a:lnTo>
                    <a:pt x="64985" y="445770"/>
                  </a:lnTo>
                  <a:lnTo>
                    <a:pt x="86779" y="445770"/>
                  </a:lnTo>
                  <a:lnTo>
                    <a:pt x="87172" y="447040"/>
                  </a:lnTo>
                  <a:lnTo>
                    <a:pt x="88722" y="447040"/>
                  </a:lnTo>
                  <a:lnTo>
                    <a:pt x="88722" y="444500"/>
                  </a:lnTo>
                  <a:close/>
                </a:path>
                <a:path w="495934" h="494030">
                  <a:moveTo>
                    <a:pt x="94945" y="443230"/>
                  </a:moveTo>
                  <a:lnTo>
                    <a:pt x="64198" y="443230"/>
                  </a:lnTo>
                  <a:lnTo>
                    <a:pt x="64198" y="444500"/>
                  </a:lnTo>
                  <a:lnTo>
                    <a:pt x="91833" y="444500"/>
                  </a:lnTo>
                  <a:lnTo>
                    <a:pt x="92621" y="445770"/>
                  </a:lnTo>
                  <a:lnTo>
                    <a:pt x="93395" y="445770"/>
                  </a:lnTo>
                  <a:lnTo>
                    <a:pt x="94945" y="443230"/>
                  </a:lnTo>
                  <a:close/>
                </a:path>
                <a:path w="495934" h="494030">
                  <a:moveTo>
                    <a:pt x="348284" y="444500"/>
                  </a:moveTo>
                  <a:lnTo>
                    <a:pt x="347510" y="445770"/>
                  </a:lnTo>
                  <a:lnTo>
                    <a:pt x="348284" y="445770"/>
                  </a:lnTo>
                  <a:lnTo>
                    <a:pt x="348284" y="444500"/>
                  </a:lnTo>
                  <a:close/>
                </a:path>
                <a:path w="495934" h="494030">
                  <a:moveTo>
                    <a:pt x="117132" y="429260"/>
                  </a:moveTo>
                  <a:lnTo>
                    <a:pt x="67322" y="429260"/>
                  </a:lnTo>
                  <a:lnTo>
                    <a:pt x="67322" y="431800"/>
                  </a:lnTo>
                  <a:lnTo>
                    <a:pt x="68097" y="431800"/>
                  </a:lnTo>
                  <a:lnTo>
                    <a:pt x="65760" y="435610"/>
                  </a:lnTo>
                  <a:lnTo>
                    <a:pt x="65760" y="436880"/>
                  </a:lnTo>
                  <a:lnTo>
                    <a:pt x="66535" y="438150"/>
                  </a:lnTo>
                  <a:lnTo>
                    <a:pt x="67322" y="438150"/>
                  </a:lnTo>
                  <a:lnTo>
                    <a:pt x="66535" y="439420"/>
                  </a:lnTo>
                  <a:lnTo>
                    <a:pt x="65760" y="439420"/>
                  </a:lnTo>
                  <a:lnTo>
                    <a:pt x="65760" y="440690"/>
                  </a:lnTo>
                  <a:lnTo>
                    <a:pt x="64985" y="441960"/>
                  </a:lnTo>
                  <a:lnTo>
                    <a:pt x="64985" y="443230"/>
                  </a:lnTo>
                  <a:lnTo>
                    <a:pt x="96888" y="443230"/>
                  </a:lnTo>
                  <a:lnTo>
                    <a:pt x="96507" y="441960"/>
                  </a:lnTo>
                  <a:lnTo>
                    <a:pt x="96888" y="440690"/>
                  </a:lnTo>
                  <a:lnTo>
                    <a:pt x="98450" y="438150"/>
                  </a:lnTo>
                  <a:lnTo>
                    <a:pt x="98450" y="436880"/>
                  </a:lnTo>
                  <a:lnTo>
                    <a:pt x="113626" y="436880"/>
                  </a:lnTo>
                  <a:lnTo>
                    <a:pt x="113626" y="435610"/>
                  </a:lnTo>
                  <a:lnTo>
                    <a:pt x="114401" y="435610"/>
                  </a:lnTo>
                  <a:lnTo>
                    <a:pt x="114401" y="434340"/>
                  </a:lnTo>
                  <a:lnTo>
                    <a:pt x="115189" y="434340"/>
                  </a:lnTo>
                  <a:lnTo>
                    <a:pt x="115189" y="430530"/>
                  </a:lnTo>
                  <a:lnTo>
                    <a:pt x="117132" y="430530"/>
                  </a:lnTo>
                  <a:lnTo>
                    <a:pt x="117132" y="429260"/>
                  </a:lnTo>
                  <a:close/>
                </a:path>
                <a:path w="495934" h="494030">
                  <a:moveTo>
                    <a:pt x="113626" y="440690"/>
                  </a:moveTo>
                  <a:lnTo>
                    <a:pt x="104673" y="440690"/>
                  </a:lnTo>
                  <a:lnTo>
                    <a:pt x="104673" y="443230"/>
                  </a:lnTo>
                  <a:lnTo>
                    <a:pt x="113626" y="443230"/>
                  </a:lnTo>
                  <a:lnTo>
                    <a:pt x="112852" y="441960"/>
                  </a:lnTo>
                  <a:lnTo>
                    <a:pt x="113626" y="441960"/>
                  </a:lnTo>
                  <a:lnTo>
                    <a:pt x="113626" y="440690"/>
                  </a:lnTo>
                  <a:close/>
                </a:path>
                <a:path w="495934" h="494030">
                  <a:moveTo>
                    <a:pt x="347510" y="439420"/>
                  </a:moveTo>
                  <a:lnTo>
                    <a:pt x="180949" y="439420"/>
                  </a:lnTo>
                  <a:lnTo>
                    <a:pt x="180949" y="443230"/>
                  </a:lnTo>
                  <a:lnTo>
                    <a:pt x="348284" y="443230"/>
                  </a:lnTo>
                  <a:lnTo>
                    <a:pt x="348284" y="440690"/>
                  </a:lnTo>
                  <a:lnTo>
                    <a:pt x="347510" y="440690"/>
                  </a:lnTo>
                  <a:lnTo>
                    <a:pt x="347510" y="439420"/>
                  </a:lnTo>
                  <a:close/>
                </a:path>
                <a:path w="495934" h="494030">
                  <a:moveTo>
                    <a:pt x="101561" y="440690"/>
                  </a:moveTo>
                  <a:lnTo>
                    <a:pt x="100787" y="440690"/>
                  </a:lnTo>
                  <a:lnTo>
                    <a:pt x="100012" y="441960"/>
                  </a:lnTo>
                  <a:lnTo>
                    <a:pt x="101561" y="441960"/>
                  </a:lnTo>
                  <a:lnTo>
                    <a:pt x="101561" y="440690"/>
                  </a:lnTo>
                  <a:close/>
                </a:path>
                <a:path w="495934" h="494030">
                  <a:moveTo>
                    <a:pt x="115189" y="438150"/>
                  </a:moveTo>
                  <a:lnTo>
                    <a:pt x="100787" y="438150"/>
                  </a:lnTo>
                  <a:lnTo>
                    <a:pt x="100787" y="439420"/>
                  </a:lnTo>
                  <a:lnTo>
                    <a:pt x="100012" y="440690"/>
                  </a:lnTo>
                  <a:lnTo>
                    <a:pt x="114401" y="440690"/>
                  </a:lnTo>
                  <a:lnTo>
                    <a:pt x="114401" y="439420"/>
                  </a:lnTo>
                  <a:lnTo>
                    <a:pt x="115189" y="438150"/>
                  </a:lnTo>
                  <a:close/>
                </a:path>
                <a:path w="495934" h="494030">
                  <a:moveTo>
                    <a:pt x="345173" y="438150"/>
                  </a:moveTo>
                  <a:lnTo>
                    <a:pt x="180174" y="438150"/>
                  </a:lnTo>
                  <a:lnTo>
                    <a:pt x="180174" y="439420"/>
                  </a:lnTo>
                  <a:lnTo>
                    <a:pt x="345173" y="439420"/>
                  </a:lnTo>
                  <a:lnTo>
                    <a:pt x="345173" y="438150"/>
                  </a:lnTo>
                  <a:close/>
                </a:path>
                <a:path w="495934" h="494030">
                  <a:moveTo>
                    <a:pt x="113626" y="436880"/>
                  </a:moveTo>
                  <a:lnTo>
                    <a:pt x="99225" y="436880"/>
                  </a:lnTo>
                  <a:lnTo>
                    <a:pt x="100012" y="438150"/>
                  </a:lnTo>
                  <a:lnTo>
                    <a:pt x="113626" y="438150"/>
                  </a:lnTo>
                  <a:lnTo>
                    <a:pt x="113626" y="436880"/>
                  </a:lnTo>
                  <a:close/>
                </a:path>
                <a:path w="495934" h="494030">
                  <a:moveTo>
                    <a:pt x="343623" y="436880"/>
                  </a:moveTo>
                  <a:lnTo>
                    <a:pt x="179400" y="436880"/>
                  </a:lnTo>
                  <a:lnTo>
                    <a:pt x="179400" y="438150"/>
                  </a:lnTo>
                  <a:lnTo>
                    <a:pt x="343623" y="438150"/>
                  </a:lnTo>
                  <a:lnTo>
                    <a:pt x="343623" y="436880"/>
                  </a:lnTo>
                  <a:close/>
                </a:path>
                <a:path w="495934" h="494030">
                  <a:moveTo>
                    <a:pt x="342442" y="435610"/>
                  </a:moveTo>
                  <a:lnTo>
                    <a:pt x="178612" y="435610"/>
                  </a:lnTo>
                  <a:lnTo>
                    <a:pt x="178612" y="436880"/>
                  </a:lnTo>
                  <a:lnTo>
                    <a:pt x="343230" y="436880"/>
                  </a:lnTo>
                  <a:lnTo>
                    <a:pt x="342442" y="435610"/>
                  </a:lnTo>
                  <a:close/>
                </a:path>
                <a:path w="495934" h="494030">
                  <a:moveTo>
                    <a:pt x="340893" y="434340"/>
                  </a:moveTo>
                  <a:lnTo>
                    <a:pt x="179400" y="434340"/>
                  </a:lnTo>
                  <a:lnTo>
                    <a:pt x="179400" y="435610"/>
                  </a:lnTo>
                  <a:lnTo>
                    <a:pt x="340893" y="435610"/>
                  </a:lnTo>
                  <a:lnTo>
                    <a:pt x="340893" y="434340"/>
                  </a:lnTo>
                  <a:close/>
                </a:path>
                <a:path w="495934" h="494030">
                  <a:moveTo>
                    <a:pt x="335445" y="431800"/>
                  </a:moveTo>
                  <a:lnTo>
                    <a:pt x="177838" y="431800"/>
                  </a:lnTo>
                  <a:lnTo>
                    <a:pt x="178612" y="433070"/>
                  </a:lnTo>
                  <a:lnTo>
                    <a:pt x="178612" y="434340"/>
                  </a:lnTo>
                  <a:lnTo>
                    <a:pt x="336994" y="434340"/>
                  </a:lnTo>
                  <a:lnTo>
                    <a:pt x="336219" y="433070"/>
                  </a:lnTo>
                  <a:lnTo>
                    <a:pt x="335445" y="433070"/>
                  </a:lnTo>
                  <a:lnTo>
                    <a:pt x="335445" y="431800"/>
                  </a:lnTo>
                  <a:close/>
                </a:path>
                <a:path w="495934" h="494030">
                  <a:moveTo>
                    <a:pt x="338556" y="433070"/>
                  </a:moveTo>
                  <a:lnTo>
                    <a:pt x="336994" y="433070"/>
                  </a:lnTo>
                  <a:lnTo>
                    <a:pt x="336994" y="434340"/>
                  </a:lnTo>
                  <a:lnTo>
                    <a:pt x="338556" y="434340"/>
                  </a:lnTo>
                  <a:lnTo>
                    <a:pt x="338556" y="433070"/>
                  </a:lnTo>
                  <a:close/>
                </a:path>
                <a:path w="495934" h="494030">
                  <a:moveTo>
                    <a:pt x="336219" y="430530"/>
                  </a:moveTo>
                  <a:lnTo>
                    <a:pt x="176276" y="430530"/>
                  </a:lnTo>
                  <a:lnTo>
                    <a:pt x="176276" y="433070"/>
                  </a:lnTo>
                  <a:lnTo>
                    <a:pt x="177063" y="433070"/>
                  </a:lnTo>
                  <a:lnTo>
                    <a:pt x="177063" y="431800"/>
                  </a:lnTo>
                  <a:lnTo>
                    <a:pt x="336219" y="431800"/>
                  </a:lnTo>
                  <a:lnTo>
                    <a:pt x="336219" y="430530"/>
                  </a:lnTo>
                  <a:close/>
                </a:path>
                <a:path w="495934" h="494030">
                  <a:moveTo>
                    <a:pt x="340106" y="420370"/>
                  </a:moveTo>
                  <a:lnTo>
                    <a:pt x="169659" y="420370"/>
                  </a:lnTo>
                  <a:lnTo>
                    <a:pt x="169659" y="421640"/>
                  </a:lnTo>
                  <a:lnTo>
                    <a:pt x="171996" y="421640"/>
                  </a:lnTo>
                  <a:lnTo>
                    <a:pt x="171996" y="422910"/>
                  </a:lnTo>
                  <a:lnTo>
                    <a:pt x="175501" y="422910"/>
                  </a:lnTo>
                  <a:lnTo>
                    <a:pt x="174726" y="424180"/>
                  </a:lnTo>
                  <a:lnTo>
                    <a:pt x="175501" y="425450"/>
                  </a:lnTo>
                  <a:lnTo>
                    <a:pt x="176276" y="425450"/>
                  </a:lnTo>
                  <a:lnTo>
                    <a:pt x="176276" y="427990"/>
                  </a:lnTo>
                  <a:lnTo>
                    <a:pt x="175501" y="427990"/>
                  </a:lnTo>
                  <a:lnTo>
                    <a:pt x="175501" y="430530"/>
                  </a:lnTo>
                  <a:lnTo>
                    <a:pt x="340106" y="430530"/>
                  </a:lnTo>
                  <a:lnTo>
                    <a:pt x="340106" y="429260"/>
                  </a:lnTo>
                  <a:lnTo>
                    <a:pt x="340893" y="429260"/>
                  </a:lnTo>
                  <a:lnTo>
                    <a:pt x="339331" y="426720"/>
                  </a:lnTo>
                  <a:lnTo>
                    <a:pt x="339331" y="424180"/>
                  </a:lnTo>
                  <a:lnTo>
                    <a:pt x="340106" y="422910"/>
                  </a:lnTo>
                  <a:lnTo>
                    <a:pt x="339331" y="421640"/>
                  </a:lnTo>
                  <a:lnTo>
                    <a:pt x="340106" y="420370"/>
                  </a:lnTo>
                  <a:close/>
                </a:path>
                <a:path w="495934" h="494030">
                  <a:moveTo>
                    <a:pt x="122580" y="420370"/>
                  </a:moveTo>
                  <a:lnTo>
                    <a:pt x="67322" y="420370"/>
                  </a:lnTo>
                  <a:lnTo>
                    <a:pt x="67322" y="421640"/>
                  </a:lnTo>
                  <a:lnTo>
                    <a:pt x="68097" y="421640"/>
                  </a:lnTo>
                  <a:lnTo>
                    <a:pt x="68097" y="422910"/>
                  </a:lnTo>
                  <a:lnTo>
                    <a:pt x="67322" y="422910"/>
                  </a:lnTo>
                  <a:lnTo>
                    <a:pt x="67322" y="427990"/>
                  </a:lnTo>
                  <a:lnTo>
                    <a:pt x="68097" y="427990"/>
                  </a:lnTo>
                  <a:lnTo>
                    <a:pt x="68097" y="429260"/>
                  </a:lnTo>
                  <a:lnTo>
                    <a:pt x="118681" y="429260"/>
                  </a:lnTo>
                  <a:lnTo>
                    <a:pt x="118681" y="426720"/>
                  </a:lnTo>
                  <a:lnTo>
                    <a:pt x="120243" y="426720"/>
                  </a:lnTo>
                  <a:lnTo>
                    <a:pt x="120243" y="424180"/>
                  </a:lnTo>
                  <a:lnTo>
                    <a:pt x="121018" y="424180"/>
                  </a:lnTo>
                  <a:lnTo>
                    <a:pt x="121018" y="422910"/>
                  </a:lnTo>
                  <a:lnTo>
                    <a:pt x="122580" y="421640"/>
                  </a:lnTo>
                  <a:lnTo>
                    <a:pt x="122580" y="420370"/>
                  </a:lnTo>
                  <a:close/>
                </a:path>
                <a:path w="495934" h="494030">
                  <a:moveTo>
                    <a:pt x="341668" y="416560"/>
                  </a:moveTo>
                  <a:lnTo>
                    <a:pt x="154482" y="416560"/>
                  </a:lnTo>
                  <a:lnTo>
                    <a:pt x="154482" y="417830"/>
                  </a:lnTo>
                  <a:lnTo>
                    <a:pt x="155270" y="417830"/>
                  </a:lnTo>
                  <a:lnTo>
                    <a:pt x="155270" y="422910"/>
                  </a:lnTo>
                  <a:lnTo>
                    <a:pt x="156819" y="425450"/>
                  </a:lnTo>
                  <a:lnTo>
                    <a:pt x="159156" y="425450"/>
                  </a:lnTo>
                  <a:lnTo>
                    <a:pt x="159156" y="424180"/>
                  </a:lnTo>
                  <a:lnTo>
                    <a:pt x="161493" y="424180"/>
                  </a:lnTo>
                  <a:lnTo>
                    <a:pt x="161493" y="422910"/>
                  </a:lnTo>
                  <a:lnTo>
                    <a:pt x="164998" y="422910"/>
                  </a:lnTo>
                  <a:lnTo>
                    <a:pt x="164998" y="421640"/>
                  </a:lnTo>
                  <a:lnTo>
                    <a:pt x="165773" y="421640"/>
                  </a:lnTo>
                  <a:lnTo>
                    <a:pt x="164998" y="420370"/>
                  </a:lnTo>
                  <a:lnTo>
                    <a:pt x="167335" y="420370"/>
                  </a:lnTo>
                  <a:lnTo>
                    <a:pt x="168109" y="419100"/>
                  </a:lnTo>
                  <a:lnTo>
                    <a:pt x="341668" y="419100"/>
                  </a:lnTo>
                  <a:lnTo>
                    <a:pt x="341668" y="416560"/>
                  </a:lnTo>
                  <a:close/>
                </a:path>
                <a:path w="495934" h="494030">
                  <a:moveTo>
                    <a:pt x="161493" y="424180"/>
                  </a:moveTo>
                  <a:lnTo>
                    <a:pt x="159156" y="424180"/>
                  </a:lnTo>
                  <a:lnTo>
                    <a:pt x="159931" y="425450"/>
                  </a:lnTo>
                  <a:lnTo>
                    <a:pt x="161493" y="425450"/>
                  </a:lnTo>
                  <a:lnTo>
                    <a:pt x="161493" y="424180"/>
                  </a:lnTo>
                  <a:close/>
                </a:path>
                <a:path w="495934" h="494030">
                  <a:moveTo>
                    <a:pt x="165773" y="422910"/>
                  </a:moveTo>
                  <a:lnTo>
                    <a:pt x="163055" y="422910"/>
                  </a:lnTo>
                  <a:lnTo>
                    <a:pt x="163436" y="424180"/>
                  </a:lnTo>
                  <a:lnTo>
                    <a:pt x="164211" y="425450"/>
                  </a:lnTo>
                  <a:lnTo>
                    <a:pt x="164998" y="425450"/>
                  </a:lnTo>
                  <a:lnTo>
                    <a:pt x="164998" y="424180"/>
                  </a:lnTo>
                  <a:lnTo>
                    <a:pt x="165773" y="422910"/>
                  </a:lnTo>
                  <a:close/>
                </a:path>
                <a:path w="495934" h="494030">
                  <a:moveTo>
                    <a:pt x="171996" y="421640"/>
                  </a:moveTo>
                  <a:lnTo>
                    <a:pt x="171221" y="421640"/>
                  </a:lnTo>
                  <a:lnTo>
                    <a:pt x="171221" y="422910"/>
                  </a:lnTo>
                  <a:lnTo>
                    <a:pt x="171996" y="421640"/>
                  </a:lnTo>
                  <a:close/>
                </a:path>
                <a:path w="495934" h="494030">
                  <a:moveTo>
                    <a:pt x="121018" y="403860"/>
                  </a:moveTo>
                  <a:lnTo>
                    <a:pt x="71602" y="403860"/>
                  </a:lnTo>
                  <a:lnTo>
                    <a:pt x="71602" y="405130"/>
                  </a:lnTo>
                  <a:lnTo>
                    <a:pt x="70827" y="405130"/>
                  </a:lnTo>
                  <a:lnTo>
                    <a:pt x="70827" y="408940"/>
                  </a:lnTo>
                  <a:lnTo>
                    <a:pt x="71602" y="408940"/>
                  </a:lnTo>
                  <a:lnTo>
                    <a:pt x="71602" y="410210"/>
                  </a:lnTo>
                  <a:lnTo>
                    <a:pt x="69265" y="410210"/>
                  </a:lnTo>
                  <a:lnTo>
                    <a:pt x="69265" y="412750"/>
                  </a:lnTo>
                  <a:lnTo>
                    <a:pt x="70040" y="412750"/>
                  </a:lnTo>
                  <a:lnTo>
                    <a:pt x="70040" y="414020"/>
                  </a:lnTo>
                  <a:lnTo>
                    <a:pt x="69265" y="414020"/>
                  </a:lnTo>
                  <a:lnTo>
                    <a:pt x="69265" y="415290"/>
                  </a:lnTo>
                  <a:lnTo>
                    <a:pt x="68491" y="416560"/>
                  </a:lnTo>
                  <a:lnTo>
                    <a:pt x="68491" y="419100"/>
                  </a:lnTo>
                  <a:lnTo>
                    <a:pt x="68097" y="420370"/>
                  </a:lnTo>
                  <a:lnTo>
                    <a:pt x="119468" y="420370"/>
                  </a:lnTo>
                  <a:lnTo>
                    <a:pt x="119468" y="419100"/>
                  </a:lnTo>
                  <a:lnTo>
                    <a:pt x="117132" y="419100"/>
                  </a:lnTo>
                  <a:lnTo>
                    <a:pt x="117132" y="417830"/>
                  </a:lnTo>
                  <a:lnTo>
                    <a:pt x="115570" y="417830"/>
                  </a:lnTo>
                  <a:lnTo>
                    <a:pt x="115189" y="416560"/>
                  </a:lnTo>
                  <a:lnTo>
                    <a:pt x="116357" y="416560"/>
                  </a:lnTo>
                  <a:lnTo>
                    <a:pt x="118681" y="412750"/>
                  </a:lnTo>
                  <a:lnTo>
                    <a:pt x="118681" y="408940"/>
                  </a:lnTo>
                  <a:lnTo>
                    <a:pt x="119468" y="407670"/>
                  </a:lnTo>
                  <a:lnTo>
                    <a:pt x="119468" y="406400"/>
                  </a:lnTo>
                  <a:lnTo>
                    <a:pt x="121018" y="405130"/>
                  </a:lnTo>
                  <a:lnTo>
                    <a:pt x="121018" y="403860"/>
                  </a:lnTo>
                  <a:close/>
                </a:path>
                <a:path w="495934" h="494030">
                  <a:moveTo>
                    <a:pt x="168884" y="419100"/>
                  </a:moveTo>
                  <a:lnTo>
                    <a:pt x="168109" y="419100"/>
                  </a:lnTo>
                  <a:lnTo>
                    <a:pt x="168109" y="420370"/>
                  </a:lnTo>
                  <a:lnTo>
                    <a:pt x="168884" y="419100"/>
                  </a:lnTo>
                  <a:close/>
                </a:path>
                <a:path w="495934" h="494030">
                  <a:moveTo>
                    <a:pt x="341668" y="419100"/>
                  </a:moveTo>
                  <a:lnTo>
                    <a:pt x="168884" y="419100"/>
                  </a:lnTo>
                  <a:lnTo>
                    <a:pt x="168884" y="420370"/>
                  </a:lnTo>
                  <a:lnTo>
                    <a:pt x="341668" y="420370"/>
                  </a:lnTo>
                  <a:lnTo>
                    <a:pt x="341668" y="419100"/>
                  </a:lnTo>
                  <a:close/>
                </a:path>
                <a:path w="495934" h="494030">
                  <a:moveTo>
                    <a:pt x="338556" y="414020"/>
                  </a:moveTo>
                  <a:lnTo>
                    <a:pt x="152539" y="414020"/>
                  </a:lnTo>
                  <a:lnTo>
                    <a:pt x="152539" y="416560"/>
                  </a:lnTo>
                  <a:lnTo>
                    <a:pt x="340893" y="416560"/>
                  </a:lnTo>
                  <a:lnTo>
                    <a:pt x="339331" y="415290"/>
                  </a:lnTo>
                  <a:lnTo>
                    <a:pt x="338556" y="415290"/>
                  </a:lnTo>
                  <a:lnTo>
                    <a:pt x="338556" y="414020"/>
                  </a:lnTo>
                  <a:close/>
                </a:path>
                <a:path w="495934" h="494030">
                  <a:moveTo>
                    <a:pt x="336219" y="412750"/>
                  </a:moveTo>
                  <a:lnTo>
                    <a:pt x="153708" y="412750"/>
                  </a:lnTo>
                  <a:lnTo>
                    <a:pt x="153708" y="414020"/>
                  </a:lnTo>
                  <a:lnTo>
                    <a:pt x="336219" y="414020"/>
                  </a:lnTo>
                  <a:lnTo>
                    <a:pt x="336219" y="412750"/>
                  </a:lnTo>
                  <a:close/>
                </a:path>
                <a:path w="495934" h="494030">
                  <a:moveTo>
                    <a:pt x="333883" y="411480"/>
                  </a:moveTo>
                  <a:lnTo>
                    <a:pt x="154482" y="411480"/>
                  </a:lnTo>
                  <a:lnTo>
                    <a:pt x="155270" y="412750"/>
                  </a:lnTo>
                  <a:lnTo>
                    <a:pt x="334670" y="412750"/>
                  </a:lnTo>
                  <a:lnTo>
                    <a:pt x="333883" y="411480"/>
                  </a:lnTo>
                  <a:close/>
                </a:path>
                <a:path w="495934" h="494030">
                  <a:moveTo>
                    <a:pt x="331165" y="408940"/>
                  </a:moveTo>
                  <a:lnTo>
                    <a:pt x="151765" y="408940"/>
                  </a:lnTo>
                  <a:lnTo>
                    <a:pt x="151765" y="410210"/>
                  </a:lnTo>
                  <a:lnTo>
                    <a:pt x="153327" y="410210"/>
                  </a:lnTo>
                  <a:lnTo>
                    <a:pt x="153708" y="411480"/>
                  </a:lnTo>
                  <a:lnTo>
                    <a:pt x="333502" y="411480"/>
                  </a:lnTo>
                  <a:lnTo>
                    <a:pt x="332714" y="410210"/>
                  </a:lnTo>
                  <a:lnTo>
                    <a:pt x="331165" y="408940"/>
                  </a:lnTo>
                  <a:close/>
                </a:path>
                <a:path w="495934" h="494030">
                  <a:moveTo>
                    <a:pt x="330390" y="407670"/>
                  </a:moveTo>
                  <a:lnTo>
                    <a:pt x="150990" y="407670"/>
                  </a:lnTo>
                  <a:lnTo>
                    <a:pt x="150990" y="408940"/>
                  </a:lnTo>
                  <a:lnTo>
                    <a:pt x="330390" y="408940"/>
                  </a:lnTo>
                  <a:lnTo>
                    <a:pt x="330390" y="407670"/>
                  </a:lnTo>
                  <a:close/>
                </a:path>
                <a:path w="495934" h="494030">
                  <a:moveTo>
                    <a:pt x="336994" y="406400"/>
                  </a:moveTo>
                  <a:lnTo>
                    <a:pt x="332714" y="406400"/>
                  </a:lnTo>
                  <a:lnTo>
                    <a:pt x="333502" y="407670"/>
                  </a:lnTo>
                  <a:lnTo>
                    <a:pt x="336219" y="407670"/>
                  </a:lnTo>
                  <a:lnTo>
                    <a:pt x="337781" y="408940"/>
                  </a:lnTo>
                  <a:lnTo>
                    <a:pt x="338556" y="408940"/>
                  </a:lnTo>
                  <a:lnTo>
                    <a:pt x="338556" y="407670"/>
                  </a:lnTo>
                  <a:lnTo>
                    <a:pt x="336994" y="406400"/>
                  </a:lnTo>
                  <a:close/>
                </a:path>
                <a:path w="495934" h="494030">
                  <a:moveTo>
                    <a:pt x="336219" y="403860"/>
                  </a:moveTo>
                  <a:lnTo>
                    <a:pt x="147091" y="403860"/>
                  </a:lnTo>
                  <a:lnTo>
                    <a:pt x="148653" y="405130"/>
                  </a:lnTo>
                  <a:lnTo>
                    <a:pt x="149428" y="405130"/>
                  </a:lnTo>
                  <a:lnTo>
                    <a:pt x="150202" y="406400"/>
                  </a:lnTo>
                  <a:lnTo>
                    <a:pt x="150202" y="407670"/>
                  </a:lnTo>
                  <a:lnTo>
                    <a:pt x="332714" y="407670"/>
                  </a:lnTo>
                  <a:lnTo>
                    <a:pt x="332714" y="406400"/>
                  </a:lnTo>
                  <a:lnTo>
                    <a:pt x="336219" y="406400"/>
                  </a:lnTo>
                  <a:lnTo>
                    <a:pt x="336219" y="403860"/>
                  </a:lnTo>
                  <a:close/>
                </a:path>
                <a:path w="495934" h="494030">
                  <a:moveTo>
                    <a:pt x="124917" y="400050"/>
                  </a:moveTo>
                  <a:lnTo>
                    <a:pt x="72377" y="400050"/>
                  </a:lnTo>
                  <a:lnTo>
                    <a:pt x="72377" y="403860"/>
                  </a:lnTo>
                  <a:lnTo>
                    <a:pt x="122580" y="403860"/>
                  </a:lnTo>
                  <a:lnTo>
                    <a:pt x="123355" y="401320"/>
                  </a:lnTo>
                  <a:lnTo>
                    <a:pt x="124129" y="401320"/>
                  </a:lnTo>
                  <a:lnTo>
                    <a:pt x="124917" y="400050"/>
                  </a:lnTo>
                  <a:close/>
                </a:path>
                <a:path w="495934" h="494030">
                  <a:moveTo>
                    <a:pt x="336994" y="402590"/>
                  </a:moveTo>
                  <a:lnTo>
                    <a:pt x="142036" y="402590"/>
                  </a:lnTo>
                  <a:lnTo>
                    <a:pt x="143586" y="403860"/>
                  </a:lnTo>
                  <a:lnTo>
                    <a:pt x="336994" y="403860"/>
                  </a:lnTo>
                  <a:lnTo>
                    <a:pt x="336994" y="402590"/>
                  </a:lnTo>
                  <a:close/>
                </a:path>
                <a:path w="495934" h="494030">
                  <a:moveTo>
                    <a:pt x="337781" y="401320"/>
                  </a:moveTo>
                  <a:lnTo>
                    <a:pt x="137363" y="401320"/>
                  </a:lnTo>
                  <a:lnTo>
                    <a:pt x="138925" y="402590"/>
                  </a:lnTo>
                  <a:lnTo>
                    <a:pt x="336994" y="402590"/>
                  </a:lnTo>
                  <a:lnTo>
                    <a:pt x="337781" y="403860"/>
                  </a:lnTo>
                  <a:lnTo>
                    <a:pt x="337781" y="401320"/>
                  </a:lnTo>
                  <a:close/>
                </a:path>
                <a:path w="495934" h="494030">
                  <a:moveTo>
                    <a:pt x="336994" y="400050"/>
                  </a:moveTo>
                  <a:lnTo>
                    <a:pt x="135813" y="400050"/>
                  </a:lnTo>
                  <a:lnTo>
                    <a:pt x="135813" y="401320"/>
                  </a:lnTo>
                  <a:lnTo>
                    <a:pt x="336994" y="401320"/>
                  </a:lnTo>
                  <a:lnTo>
                    <a:pt x="336994" y="400050"/>
                  </a:lnTo>
                  <a:close/>
                </a:path>
                <a:path w="495934" h="494030">
                  <a:moveTo>
                    <a:pt x="128422" y="398780"/>
                  </a:moveTo>
                  <a:lnTo>
                    <a:pt x="72377" y="398780"/>
                  </a:lnTo>
                  <a:lnTo>
                    <a:pt x="73152" y="400050"/>
                  </a:lnTo>
                  <a:lnTo>
                    <a:pt x="128422" y="400050"/>
                  </a:lnTo>
                  <a:lnTo>
                    <a:pt x="128422" y="398780"/>
                  </a:lnTo>
                  <a:close/>
                </a:path>
                <a:path w="495934" h="494030">
                  <a:moveTo>
                    <a:pt x="336219" y="398780"/>
                  </a:moveTo>
                  <a:lnTo>
                    <a:pt x="134645" y="398780"/>
                  </a:lnTo>
                  <a:lnTo>
                    <a:pt x="135026" y="400050"/>
                  </a:lnTo>
                  <a:lnTo>
                    <a:pt x="336219" y="400050"/>
                  </a:lnTo>
                  <a:lnTo>
                    <a:pt x="336219" y="398780"/>
                  </a:lnTo>
                  <a:close/>
                </a:path>
                <a:path w="495934" h="494030">
                  <a:moveTo>
                    <a:pt x="334670" y="396240"/>
                  </a:moveTo>
                  <a:lnTo>
                    <a:pt x="67322" y="396240"/>
                  </a:lnTo>
                  <a:lnTo>
                    <a:pt x="68097" y="397510"/>
                  </a:lnTo>
                  <a:lnTo>
                    <a:pt x="68097" y="398780"/>
                  </a:lnTo>
                  <a:lnTo>
                    <a:pt x="70827" y="398780"/>
                  </a:lnTo>
                  <a:lnTo>
                    <a:pt x="70827" y="397510"/>
                  </a:lnTo>
                  <a:lnTo>
                    <a:pt x="334670" y="397510"/>
                  </a:lnTo>
                  <a:lnTo>
                    <a:pt x="334670" y="396240"/>
                  </a:lnTo>
                  <a:close/>
                </a:path>
                <a:path w="495934" h="494030">
                  <a:moveTo>
                    <a:pt x="335445" y="397510"/>
                  </a:moveTo>
                  <a:lnTo>
                    <a:pt x="70827" y="397510"/>
                  </a:lnTo>
                  <a:lnTo>
                    <a:pt x="71602" y="398780"/>
                  </a:lnTo>
                  <a:lnTo>
                    <a:pt x="335445" y="398780"/>
                  </a:lnTo>
                  <a:lnTo>
                    <a:pt x="335445" y="397510"/>
                  </a:lnTo>
                  <a:close/>
                </a:path>
                <a:path w="495934" h="494030">
                  <a:moveTo>
                    <a:pt x="336219" y="387350"/>
                  </a:moveTo>
                  <a:lnTo>
                    <a:pt x="62649" y="387350"/>
                  </a:lnTo>
                  <a:lnTo>
                    <a:pt x="62649" y="388620"/>
                  </a:lnTo>
                  <a:lnTo>
                    <a:pt x="63423" y="389890"/>
                  </a:lnTo>
                  <a:lnTo>
                    <a:pt x="63423" y="396240"/>
                  </a:lnTo>
                  <a:lnTo>
                    <a:pt x="337781" y="396240"/>
                  </a:lnTo>
                  <a:lnTo>
                    <a:pt x="337781" y="394970"/>
                  </a:lnTo>
                  <a:lnTo>
                    <a:pt x="336994" y="394970"/>
                  </a:lnTo>
                  <a:lnTo>
                    <a:pt x="336994" y="392430"/>
                  </a:lnTo>
                  <a:lnTo>
                    <a:pt x="337781" y="392430"/>
                  </a:lnTo>
                  <a:lnTo>
                    <a:pt x="337781" y="391160"/>
                  </a:lnTo>
                  <a:lnTo>
                    <a:pt x="336994" y="391160"/>
                  </a:lnTo>
                  <a:lnTo>
                    <a:pt x="336994" y="389890"/>
                  </a:lnTo>
                  <a:lnTo>
                    <a:pt x="336219" y="389890"/>
                  </a:lnTo>
                  <a:lnTo>
                    <a:pt x="336219" y="387350"/>
                  </a:lnTo>
                  <a:close/>
                </a:path>
                <a:path w="495934" h="494030">
                  <a:moveTo>
                    <a:pt x="336219" y="386080"/>
                  </a:moveTo>
                  <a:lnTo>
                    <a:pt x="61087" y="386080"/>
                  </a:lnTo>
                  <a:lnTo>
                    <a:pt x="61087" y="387350"/>
                  </a:lnTo>
                  <a:lnTo>
                    <a:pt x="335445" y="387350"/>
                  </a:lnTo>
                  <a:lnTo>
                    <a:pt x="336219" y="386080"/>
                  </a:lnTo>
                  <a:close/>
                </a:path>
                <a:path w="495934" h="494030">
                  <a:moveTo>
                    <a:pt x="336994" y="381000"/>
                  </a:moveTo>
                  <a:lnTo>
                    <a:pt x="58750" y="381000"/>
                  </a:lnTo>
                  <a:lnTo>
                    <a:pt x="58750" y="383540"/>
                  </a:lnTo>
                  <a:lnTo>
                    <a:pt x="59537" y="383540"/>
                  </a:lnTo>
                  <a:lnTo>
                    <a:pt x="59537" y="386080"/>
                  </a:lnTo>
                  <a:lnTo>
                    <a:pt x="338556" y="386080"/>
                  </a:lnTo>
                  <a:lnTo>
                    <a:pt x="337781" y="384810"/>
                  </a:lnTo>
                  <a:lnTo>
                    <a:pt x="337781" y="382270"/>
                  </a:lnTo>
                  <a:lnTo>
                    <a:pt x="336994" y="382270"/>
                  </a:lnTo>
                  <a:lnTo>
                    <a:pt x="336994" y="381000"/>
                  </a:lnTo>
                  <a:close/>
                </a:path>
                <a:path w="495934" h="494030">
                  <a:moveTo>
                    <a:pt x="336219" y="379730"/>
                  </a:moveTo>
                  <a:lnTo>
                    <a:pt x="59537" y="379730"/>
                  </a:lnTo>
                  <a:lnTo>
                    <a:pt x="59537" y="381000"/>
                  </a:lnTo>
                  <a:lnTo>
                    <a:pt x="336219" y="381000"/>
                  </a:lnTo>
                  <a:lnTo>
                    <a:pt x="336219" y="379730"/>
                  </a:lnTo>
                  <a:close/>
                </a:path>
                <a:path w="495934" h="494030">
                  <a:moveTo>
                    <a:pt x="337781" y="377190"/>
                  </a:moveTo>
                  <a:lnTo>
                    <a:pt x="61087" y="377190"/>
                  </a:lnTo>
                  <a:lnTo>
                    <a:pt x="61087" y="378460"/>
                  </a:lnTo>
                  <a:lnTo>
                    <a:pt x="60312" y="378460"/>
                  </a:lnTo>
                  <a:lnTo>
                    <a:pt x="60312" y="379730"/>
                  </a:lnTo>
                  <a:lnTo>
                    <a:pt x="337781" y="379730"/>
                  </a:lnTo>
                  <a:lnTo>
                    <a:pt x="337781" y="377190"/>
                  </a:lnTo>
                  <a:close/>
                </a:path>
                <a:path w="495934" h="494030">
                  <a:moveTo>
                    <a:pt x="338556" y="375920"/>
                  </a:moveTo>
                  <a:lnTo>
                    <a:pt x="61874" y="375920"/>
                  </a:lnTo>
                  <a:lnTo>
                    <a:pt x="61874" y="377190"/>
                  </a:lnTo>
                  <a:lnTo>
                    <a:pt x="338556" y="377190"/>
                  </a:lnTo>
                  <a:lnTo>
                    <a:pt x="338556" y="375920"/>
                  </a:lnTo>
                  <a:close/>
                </a:path>
                <a:path w="495934" h="494030">
                  <a:moveTo>
                    <a:pt x="339331" y="374650"/>
                  </a:moveTo>
                  <a:lnTo>
                    <a:pt x="61874" y="374650"/>
                  </a:lnTo>
                  <a:lnTo>
                    <a:pt x="61087" y="375920"/>
                  </a:lnTo>
                  <a:lnTo>
                    <a:pt x="339331" y="375920"/>
                  </a:lnTo>
                  <a:lnTo>
                    <a:pt x="339331" y="374650"/>
                  </a:lnTo>
                  <a:close/>
                </a:path>
                <a:path w="495934" h="494030">
                  <a:moveTo>
                    <a:pt x="348284" y="370840"/>
                  </a:moveTo>
                  <a:lnTo>
                    <a:pt x="61874" y="370840"/>
                  </a:lnTo>
                  <a:lnTo>
                    <a:pt x="61874" y="373380"/>
                  </a:lnTo>
                  <a:lnTo>
                    <a:pt x="62649" y="373380"/>
                  </a:lnTo>
                  <a:lnTo>
                    <a:pt x="62649" y="374650"/>
                  </a:lnTo>
                  <a:lnTo>
                    <a:pt x="341668" y="374650"/>
                  </a:lnTo>
                  <a:lnTo>
                    <a:pt x="341668" y="372110"/>
                  </a:lnTo>
                  <a:lnTo>
                    <a:pt x="347510" y="372110"/>
                  </a:lnTo>
                  <a:lnTo>
                    <a:pt x="348284" y="370840"/>
                  </a:lnTo>
                  <a:close/>
                </a:path>
                <a:path w="495934" h="494030">
                  <a:moveTo>
                    <a:pt x="345948" y="372110"/>
                  </a:moveTo>
                  <a:lnTo>
                    <a:pt x="343230" y="372110"/>
                  </a:lnTo>
                  <a:lnTo>
                    <a:pt x="343623" y="373380"/>
                  </a:lnTo>
                  <a:lnTo>
                    <a:pt x="345948" y="373380"/>
                  </a:lnTo>
                  <a:lnTo>
                    <a:pt x="345948" y="372110"/>
                  </a:lnTo>
                  <a:close/>
                </a:path>
                <a:path w="495934" h="494030">
                  <a:moveTo>
                    <a:pt x="353339" y="370840"/>
                  </a:moveTo>
                  <a:lnTo>
                    <a:pt x="352564" y="370840"/>
                  </a:lnTo>
                  <a:lnTo>
                    <a:pt x="353339" y="372110"/>
                  </a:lnTo>
                  <a:lnTo>
                    <a:pt x="353339" y="370840"/>
                  </a:lnTo>
                  <a:close/>
                </a:path>
                <a:path w="495934" h="494030">
                  <a:moveTo>
                    <a:pt x="354901" y="369570"/>
                  </a:moveTo>
                  <a:lnTo>
                    <a:pt x="61087" y="369570"/>
                  </a:lnTo>
                  <a:lnTo>
                    <a:pt x="61087" y="370840"/>
                  </a:lnTo>
                  <a:lnTo>
                    <a:pt x="353339" y="370840"/>
                  </a:lnTo>
                  <a:lnTo>
                    <a:pt x="354126" y="372110"/>
                  </a:lnTo>
                  <a:lnTo>
                    <a:pt x="354901" y="372110"/>
                  </a:lnTo>
                  <a:lnTo>
                    <a:pt x="354901" y="369570"/>
                  </a:lnTo>
                  <a:close/>
                </a:path>
                <a:path w="495934" h="494030">
                  <a:moveTo>
                    <a:pt x="359575" y="368300"/>
                  </a:moveTo>
                  <a:lnTo>
                    <a:pt x="356450" y="368300"/>
                  </a:lnTo>
                  <a:lnTo>
                    <a:pt x="356450" y="369570"/>
                  </a:lnTo>
                  <a:lnTo>
                    <a:pt x="357238" y="369570"/>
                  </a:lnTo>
                  <a:lnTo>
                    <a:pt x="357238" y="370840"/>
                  </a:lnTo>
                  <a:lnTo>
                    <a:pt x="358787" y="370840"/>
                  </a:lnTo>
                  <a:lnTo>
                    <a:pt x="359575" y="369570"/>
                  </a:lnTo>
                  <a:lnTo>
                    <a:pt x="359575" y="368300"/>
                  </a:lnTo>
                  <a:close/>
                </a:path>
                <a:path w="495934" h="494030">
                  <a:moveTo>
                    <a:pt x="356450" y="368300"/>
                  </a:moveTo>
                  <a:lnTo>
                    <a:pt x="60312" y="368300"/>
                  </a:lnTo>
                  <a:lnTo>
                    <a:pt x="60312" y="369570"/>
                  </a:lnTo>
                  <a:lnTo>
                    <a:pt x="356450" y="369570"/>
                  </a:lnTo>
                  <a:lnTo>
                    <a:pt x="356450" y="368300"/>
                  </a:lnTo>
                  <a:close/>
                </a:path>
                <a:path w="495934" h="494030">
                  <a:moveTo>
                    <a:pt x="361124" y="368300"/>
                  </a:moveTo>
                  <a:lnTo>
                    <a:pt x="360349" y="368300"/>
                  </a:lnTo>
                  <a:lnTo>
                    <a:pt x="360349" y="369570"/>
                  </a:lnTo>
                  <a:lnTo>
                    <a:pt x="361124" y="368300"/>
                  </a:lnTo>
                  <a:close/>
                </a:path>
                <a:path w="495934" h="494030">
                  <a:moveTo>
                    <a:pt x="362292" y="359410"/>
                  </a:moveTo>
                  <a:lnTo>
                    <a:pt x="54483" y="359410"/>
                  </a:lnTo>
                  <a:lnTo>
                    <a:pt x="54483" y="363220"/>
                  </a:lnTo>
                  <a:lnTo>
                    <a:pt x="53695" y="363220"/>
                  </a:lnTo>
                  <a:lnTo>
                    <a:pt x="53695" y="364490"/>
                  </a:lnTo>
                  <a:lnTo>
                    <a:pt x="52920" y="364490"/>
                  </a:lnTo>
                  <a:lnTo>
                    <a:pt x="52920" y="367030"/>
                  </a:lnTo>
                  <a:lnTo>
                    <a:pt x="54483" y="368300"/>
                  </a:lnTo>
                  <a:lnTo>
                    <a:pt x="361124" y="368300"/>
                  </a:lnTo>
                  <a:lnTo>
                    <a:pt x="361899" y="369570"/>
                  </a:lnTo>
                  <a:lnTo>
                    <a:pt x="362292" y="369570"/>
                  </a:lnTo>
                  <a:lnTo>
                    <a:pt x="362292" y="359410"/>
                  </a:lnTo>
                  <a:close/>
                </a:path>
                <a:path w="495934" h="494030">
                  <a:moveTo>
                    <a:pt x="365404" y="355600"/>
                  </a:moveTo>
                  <a:lnTo>
                    <a:pt x="55257" y="355600"/>
                  </a:lnTo>
                  <a:lnTo>
                    <a:pt x="55257" y="356870"/>
                  </a:lnTo>
                  <a:lnTo>
                    <a:pt x="56032" y="356870"/>
                  </a:lnTo>
                  <a:lnTo>
                    <a:pt x="56032" y="359410"/>
                  </a:lnTo>
                  <a:lnTo>
                    <a:pt x="363080" y="359410"/>
                  </a:lnTo>
                  <a:lnTo>
                    <a:pt x="363080" y="358140"/>
                  </a:lnTo>
                  <a:lnTo>
                    <a:pt x="364629" y="358140"/>
                  </a:lnTo>
                  <a:lnTo>
                    <a:pt x="364629" y="356870"/>
                  </a:lnTo>
                  <a:lnTo>
                    <a:pt x="365404" y="355600"/>
                  </a:lnTo>
                  <a:close/>
                </a:path>
                <a:path w="495934" h="494030">
                  <a:moveTo>
                    <a:pt x="367741" y="356870"/>
                  </a:moveTo>
                  <a:lnTo>
                    <a:pt x="366966" y="356870"/>
                  </a:lnTo>
                  <a:lnTo>
                    <a:pt x="366966" y="358140"/>
                  </a:lnTo>
                  <a:lnTo>
                    <a:pt x="367741" y="358140"/>
                  </a:lnTo>
                  <a:lnTo>
                    <a:pt x="367741" y="356870"/>
                  </a:lnTo>
                  <a:close/>
                </a:path>
                <a:path w="495934" h="494030">
                  <a:moveTo>
                    <a:pt x="370078" y="356870"/>
                  </a:moveTo>
                  <a:lnTo>
                    <a:pt x="368515" y="356870"/>
                  </a:lnTo>
                  <a:lnTo>
                    <a:pt x="369303" y="358140"/>
                  </a:lnTo>
                  <a:lnTo>
                    <a:pt x="370078" y="358140"/>
                  </a:lnTo>
                  <a:lnTo>
                    <a:pt x="370078" y="356870"/>
                  </a:lnTo>
                  <a:close/>
                </a:path>
                <a:path w="495934" h="494030">
                  <a:moveTo>
                    <a:pt x="370852" y="356870"/>
                  </a:moveTo>
                  <a:lnTo>
                    <a:pt x="370078" y="356870"/>
                  </a:lnTo>
                  <a:lnTo>
                    <a:pt x="370852" y="358140"/>
                  </a:lnTo>
                  <a:lnTo>
                    <a:pt x="370852" y="356870"/>
                  </a:lnTo>
                  <a:close/>
                </a:path>
                <a:path w="495934" h="494030">
                  <a:moveTo>
                    <a:pt x="55257" y="355600"/>
                  </a:moveTo>
                  <a:lnTo>
                    <a:pt x="54483" y="355600"/>
                  </a:lnTo>
                  <a:lnTo>
                    <a:pt x="54483" y="356870"/>
                  </a:lnTo>
                  <a:lnTo>
                    <a:pt x="55257" y="356870"/>
                  </a:lnTo>
                  <a:lnTo>
                    <a:pt x="55257" y="355600"/>
                  </a:lnTo>
                  <a:close/>
                </a:path>
                <a:path w="495934" h="494030">
                  <a:moveTo>
                    <a:pt x="371640" y="355600"/>
                  </a:moveTo>
                  <a:lnTo>
                    <a:pt x="366179" y="355600"/>
                  </a:lnTo>
                  <a:lnTo>
                    <a:pt x="366179" y="356870"/>
                  </a:lnTo>
                  <a:lnTo>
                    <a:pt x="371640" y="356870"/>
                  </a:lnTo>
                  <a:lnTo>
                    <a:pt x="371640" y="355600"/>
                  </a:lnTo>
                  <a:close/>
                </a:path>
                <a:path w="495934" h="494030">
                  <a:moveTo>
                    <a:pt x="375132" y="355600"/>
                  </a:moveTo>
                  <a:lnTo>
                    <a:pt x="371640" y="355600"/>
                  </a:lnTo>
                  <a:lnTo>
                    <a:pt x="372021" y="356870"/>
                  </a:lnTo>
                  <a:lnTo>
                    <a:pt x="375132" y="356870"/>
                  </a:lnTo>
                  <a:lnTo>
                    <a:pt x="375132" y="355600"/>
                  </a:lnTo>
                  <a:close/>
                </a:path>
                <a:path w="495934" h="494030">
                  <a:moveTo>
                    <a:pt x="376694" y="355600"/>
                  </a:moveTo>
                  <a:lnTo>
                    <a:pt x="375920" y="355600"/>
                  </a:lnTo>
                  <a:lnTo>
                    <a:pt x="375920" y="356870"/>
                  </a:lnTo>
                  <a:lnTo>
                    <a:pt x="376694" y="356870"/>
                  </a:lnTo>
                  <a:lnTo>
                    <a:pt x="376694" y="355600"/>
                  </a:lnTo>
                  <a:close/>
                </a:path>
                <a:path w="495934" h="494030">
                  <a:moveTo>
                    <a:pt x="382524" y="346710"/>
                  </a:moveTo>
                  <a:lnTo>
                    <a:pt x="52146" y="346710"/>
                  </a:lnTo>
                  <a:lnTo>
                    <a:pt x="52146" y="347980"/>
                  </a:lnTo>
                  <a:lnTo>
                    <a:pt x="52920" y="349250"/>
                  </a:lnTo>
                  <a:lnTo>
                    <a:pt x="52920" y="350520"/>
                  </a:lnTo>
                  <a:lnTo>
                    <a:pt x="53695" y="350520"/>
                  </a:lnTo>
                  <a:lnTo>
                    <a:pt x="53695" y="355600"/>
                  </a:lnTo>
                  <a:lnTo>
                    <a:pt x="377469" y="355600"/>
                  </a:lnTo>
                  <a:lnTo>
                    <a:pt x="377469" y="354330"/>
                  </a:lnTo>
                  <a:lnTo>
                    <a:pt x="378244" y="354330"/>
                  </a:lnTo>
                  <a:lnTo>
                    <a:pt x="379031" y="353060"/>
                  </a:lnTo>
                  <a:lnTo>
                    <a:pt x="379806" y="353060"/>
                  </a:lnTo>
                  <a:lnTo>
                    <a:pt x="379806" y="351790"/>
                  </a:lnTo>
                  <a:lnTo>
                    <a:pt x="380580" y="351790"/>
                  </a:lnTo>
                  <a:lnTo>
                    <a:pt x="380974" y="350520"/>
                  </a:lnTo>
                  <a:lnTo>
                    <a:pt x="380974" y="349250"/>
                  </a:lnTo>
                  <a:lnTo>
                    <a:pt x="382524" y="349250"/>
                  </a:lnTo>
                  <a:lnTo>
                    <a:pt x="382524" y="346710"/>
                  </a:lnTo>
                  <a:close/>
                </a:path>
                <a:path w="495934" h="494030">
                  <a:moveTo>
                    <a:pt x="382524" y="341630"/>
                  </a:moveTo>
                  <a:lnTo>
                    <a:pt x="48641" y="341630"/>
                  </a:lnTo>
                  <a:lnTo>
                    <a:pt x="48641" y="342900"/>
                  </a:lnTo>
                  <a:lnTo>
                    <a:pt x="49034" y="342900"/>
                  </a:lnTo>
                  <a:lnTo>
                    <a:pt x="49034" y="344170"/>
                  </a:lnTo>
                  <a:lnTo>
                    <a:pt x="49809" y="344170"/>
                  </a:lnTo>
                  <a:lnTo>
                    <a:pt x="49809" y="345440"/>
                  </a:lnTo>
                  <a:lnTo>
                    <a:pt x="51371" y="345440"/>
                  </a:lnTo>
                  <a:lnTo>
                    <a:pt x="51371" y="346710"/>
                  </a:lnTo>
                  <a:lnTo>
                    <a:pt x="381749" y="346710"/>
                  </a:lnTo>
                  <a:lnTo>
                    <a:pt x="381749" y="342900"/>
                  </a:lnTo>
                  <a:lnTo>
                    <a:pt x="382524" y="341630"/>
                  </a:lnTo>
                  <a:close/>
                </a:path>
                <a:path w="495934" h="494030">
                  <a:moveTo>
                    <a:pt x="40081" y="340360"/>
                  </a:moveTo>
                  <a:lnTo>
                    <a:pt x="37350" y="340360"/>
                  </a:lnTo>
                  <a:lnTo>
                    <a:pt x="37350" y="341630"/>
                  </a:lnTo>
                  <a:lnTo>
                    <a:pt x="39687" y="341630"/>
                  </a:lnTo>
                  <a:lnTo>
                    <a:pt x="40081" y="340360"/>
                  </a:lnTo>
                  <a:close/>
                </a:path>
                <a:path w="495934" h="494030">
                  <a:moveTo>
                    <a:pt x="384860" y="340360"/>
                  </a:moveTo>
                  <a:lnTo>
                    <a:pt x="44742" y="340360"/>
                  </a:lnTo>
                  <a:lnTo>
                    <a:pt x="44742" y="341630"/>
                  </a:lnTo>
                  <a:lnTo>
                    <a:pt x="384860" y="341630"/>
                  </a:lnTo>
                  <a:lnTo>
                    <a:pt x="384860" y="340360"/>
                  </a:lnTo>
                  <a:close/>
                </a:path>
                <a:path w="495934" h="494030">
                  <a:moveTo>
                    <a:pt x="389534" y="340360"/>
                  </a:moveTo>
                  <a:lnTo>
                    <a:pt x="387197" y="340360"/>
                  </a:lnTo>
                  <a:lnTo>
                    <a:pt x="387197" y="341630"/>
                  </a:lnTo>
                  <a:lnTo>
                    <a:pt x="389534" y="341630"/>
                  </a:lnTo>
                  <a:lnTo>
                    <a:pt x="389534" y="340360"/>
                  </a:lnTo>
                  <a:close/>
                </a:path>
                <a:path w="495934" h="494030">
                  <a:moveTo>
                    <a:pt x="38912" y="335280"/>
                  </a:moveTo>
                  <a:lnTo>
                    <a:pt x="38138" y="335280"/>
                  </a:lnTo>
                  <a:lnTo>
                    <a:pt x="38138" y="340360"/>
                  </a:lnTo>
                  <a:lnTo>
                    <a:pt x="385648" y="340360"/>
                  </a:lnTo>
                  <a:lnTo>
                    <a:pt x="385648" y="339090"/>
                  </a:lnTo>
                  <a:lnTo>
                    <a:pt x="388372" y="339090"/>
                  </a:lnTo>
                  <a:lnTo>
                    <a:pt x="387985" y="337820"/>
                  </a:lnTo>
                  <a:lnTo>
                    <a:pt x="387197" y="337820"/>
                  </a:lnTo>
                  <a:lnTo>
                    <a:pt x="387197" y="336550"/>
                  </a:lnTo>
                  <a:lnTo>
                    <a:pt x="38912" y="336550"/>
                  </a:lnTo>
                  <a:lnTo>
                    <a:pt x="38912" y="335280"/>
                  </a:lnTo>
                  <a:close/>
                </a:path>
                <a:path w="495934" h="494030">
                  <a:moveTo>
                    <a:pt x="388372" y="339090"/>
                  </a:moveTo>
                  <a:lnTo>
                    <a:pt x="386422" y="339090"/>
                  </a:lnTo>
                  <a:lnTo>
                    <a:pt x="386422" y="340360"/>
                  </a:lnTo>
                  <a:lnTo>
                    <a:pt x="388759" y="340360"/>
                  </a:lnTo>
                  <a:lnTo>
                    <a:pt x="388372" y="339090"/>
                  </a:lnTo>
                  <a:close/>
                </a:path>
                <a:path w="495934" h="494030">
                  <a:moveTo>
                    <a:pt x="387197" y="334010"/>
                  </a:moveTo>
                  <a:lnTo>
                    <a:pt x="42405" y="334010"/>
                  </a:lnTo>
                  <a:lnTo>
                    <a:pt x="42405" y="335280"/>
                  </a:lnTo>
                  <a:lnTo>
                    <a:pt x="40855" y="335280"/>
                  </a:lnTo>
                  <a:lnTo>
                    <a:pt x="40081" y="336550"/>
                  </a:lnTo>
                  <a:lnTo>
                    <a:pt x="386422" y="336550"/>
                  </a:lnTo>
                  <a:lnTo>
                    <a:pt x="387197" y="335280"/>
                  </a:lnTo>
                  <a:lnTo>
                    <a:pt x="387197" y="334010"/>
                  </a:lnTo>
                  <a:close/>
                </a:path>
                <a:path w="495934" h="494030">
                  <a:moveTo>
                    <a:pt x="385648" y="331470"/>
                  </a:moveTo>
                  <a:lnTo>
                    <a:pt x="42405" y="331470"/>
                  </a:lnTo>
                  <a:lnTo>
                    <a:pt x="42405" y="332740"/>
                  </a:lnTo>
                  <a:lnTo>
                    <a:pt x="43192" y="334010"/>
                  </a:lnTo>
                  <a:lnTo>
                    <a:pt x="386422" y="334010"/>
                  </a:lnTo>
                  <a:lnTo>
                    <a:pt x="385648" y="332740"/>
                  </a:lnTo>
                  <a:lnTo>
                    <a:pt x="385648" y="331470"/>
                  </a:lnTo>
                  <a:close/>
                </a:path>
                <a:path w="495934" h="494030">
                  <a:moveTo>
                    <a:pt x="384086" y="328930"/>
                  </a:moveTo>
                  <a:lnTo>
                    <a:pt x="40855" y="328930"/>
                  </a:lnTo>
                  <a:lnTo>
                    <a:pt x="41630" y="330200"/>
                  </a:lnTo>
                  <a:lnTo>
                    <a:pt x="41630" y="331470"/>
                  </a:lnTo>
                  <a:lnTo>
                    <a:pt x="384086" y="331470"/>
                  </a:lnTo>
                  <a:lnTo>
                    <a:pt x="384086" y="328930"/>
                  </a:lnTo>
                  <a:close/>
                </a:path>
                <a:path w="495934" h="494030">
                  <a:moveTo>
                    <a:pt x="382524" y="323850"/>
                  </a:moveTo>
                  <a:lnTo>
                    <a:pt x="38912" y="323850"/>
                  </a:lnTo>
                  <a:lnTo>
                    <a:pt x="38912" y="325120"/>
                  </a:lnTo>
                  <a:lnTo>
                    <a:pt x="39687" y="326390"/>
                  </a:lnTo>
                  <a:lnTo>
                    <a:pt x="40081" y="326390"/>
                  </a:lnTo>
                  <a:lnTo>
                    <a:pt x="40081" y="327660"/>
                  </a:lnTo>
                  <a:lnTo>
                    <a:pt x="39687" y="327660"/>
                  </a:lnTo>
                  <a:lnTo>
                    <a:pt x="40081" y="328930"/>
                  </a:lnTo>
                  <a:lnTo>
                    <a:pt x="382524" y="328930"/>
                  </a:lnTo>
                  <a:lnTo>
                    <a:pt x="382524" y="326390"/>
                  </a:lnTo>
                  <a:lnTo>
                    <a:pt x="383311" y="325120"/>
                  </a:lnTo>
                  <a:lnTo>
                    <a:pt x="382524" y="325120"/>
                  </a:lnTo>
                  <a:lnTo>
                    <a:pt x="382524" y="323850"/>
                  </a:lnTo>
                  <a:close/>
                </a:path>
                <a:path w="495934" h="494030">
                  <a:moveTo>
                    <a:pt x="28397" y="325120"/>
                  </a:moveTo>
                  <a:lnTo>
                    <a:pt x="25285" y="325120"/>
                  </a:lnTo>
                  <a:lnTo>
                    <a:pt x="26073" y="326390"/>
                  </a:lnTo>
                  <a:lnTo>
                    <a:pt x="26073" y="327660"/>
                  </a:lnTo>
                  <a:lnTo>
                    <a:pt x="26847" y="326390"/>
                  </a:lnTo>
                  <a:lnTo>
                    <a:pt x="28397" y="326390"/>
                  </a:lnTo>
                  <a:lnTo>
                    <a:pt x="28397" y="325120"/>
                  </a:lnTo>
                  <a:close/>
                </a:path>
                <a:path w="495934" h="494030">
                  <a:moveTo>
                    <a:pt x="35801" y="325120"/>
                  </a:moveTo>
                  <a:lnTo>
                    <a:pt x="30353" y="325120"/>
                  </a:lnTo>
                  <a:lnTo>
                    <a:pt x="30353" y="326390"/>
                  </a:lnTo>
                  <a:lnTo>
                    <a:pt x="31127" y="326390"/>
                  </a:lnTo>
                  <a:lnTo>
                    <a:pt x="32689" y="327660"/>
                  </a:lnTo>
                  <a:lnTo>
                    <a:pt x="34239" y="327660"/>
                  </a:lnTo>
                  <a:lnTo>
                    <a:pt x="34239" y="326390"/>
                  </a:lnTo>
                  <a:lnTo>
                    <a:pt x="35801" y="325120"/>
                  </a:lnTo>
                  <a:close/>
                </a:path>
                <a:path w="495934" h="494030">
                  <a:moveTo>
                    <a:pt x="38138" y="323850"/>
                  </a:moveTo>
                  <a:lnTo>
                    <a:pt x="22948" y="323850"/>
                  </a:lnTo>
                  <a:lnTo>
                    <a:pt x="23736" y="325120"/>
                  </a:lnTo>
                  <a:lnTo>
                    <a:pt x="38138" y="325120"/>
                  </a:lnTo>
                  <a:lnTo>
                    <a:pt x="38138" y="323850"/>
                  </a:lnTo>
                  <a:close/>
                </a:path>
                <a:path w="495934" h="494030">
                  <a:moveTo>
                    <a:pt x="380580" y="316230"/>
                  </a:moveTo>
                  <a:lnTo>
                    <a:pt x="8940" y="316230"/>
                  </a:lnTo>
                  <a:lnTo>
                    <a:pt x="9728" y="317500"/>
                  </a:lnTo>
                  <a:lnTo>
                    <a:pt x="9728" y="318770"/>
                  </a:lnTo>
                  <a:lnTo>
                    <a:pt x="8940" y="318770"/>
                  </a:lnTo>
                  <a:lnTo>
                    <a:pt x="8940" y="321310"/>
                  </a:lnTo>
                  <a:lnTo>
                    <a:pt x="9728" y="322580"/>
                  </a:lnTo>
                  <a:lnTo>
                    <a:pt x="9728" y="323850"/>
                  </a:lnTo>
                  <a:lnTo>
                    <a:pt x="10502" y="322580"/>
                  </a:lnTo>
                  <a:lnTo>
                    <a:pt x="18681" y="322580"/>
                  </a:lnTo>
                  <a:lnTo>
                    <a:pt x="17894" y="321310"/>
                  </a:lnTo>
                  <a:lnTo>
                    <a:pt x="17894" y="320040"/>
                  </a:lnTo>
                  <a:lnTo>
                    <a:pt x="380580" y="320040"/>
                  </a:lnTo>
                  <a:lnTo>
                    <a:pt x="380580" y="316230"/>
                  </a:lnTo>
                  <a:close/>
                </a:path>
                <a:path w="495934" h="494030">
                  <a:moveTo>
                    <a:pt x="16344" y="322580"/>
                  </a:moveTo>
                  <a:lnTo>
                    <a:pt x="13233" y="322580"/>
                  </a:lnTo>
                  <a:lnTo>
                    <a:pt x="13233" y="323850"/>
                  </a:lnTo>
                  <a:lnTo>
                    <a:pt x="15557" y="323850"/>
                  </a:lnTo>
                  <a:lnTo>
                    <a:pt x="16344" y="322580"/>
                  </a:lnTo>
                  <a:close/>
                </a:path>
                <a:path w="495934" h="494030">
                  <a:moveTo>
                    <a:pt x="380974" y="320040"/>
                  </a:moveTo>
                  <a:lnTo>
                    <a:pt x="17894" y="320040"/>
                  </a:lnTo>
                  <a:lnTo>
                    <a:pt x="20231" y="323850"/>
                  </a:lnTo>
                  <a:lnTo>
                    <a:pt x="381749" y="323850"/>
                  </a:lnTo>
                  <a:lnTo>
                    <a:pt x="381749" y="322580"/>
                  </a:lnTo>
                  <a:lnTo>
                    <a:pt x="380974" y="322580"/>
                  </a:lnTo>
                  <a:lnTo>
                    <a:pt x="380974" y="320040"/>
                  </a:lnTo>
                  <a:close/>
                </a:path>
                <a:path w="495934" h="494030">
                  <a:moveTo>
                    <a:pt x="378244" y="314960"/>
                  </a:moveTo>
                  <a:lnTo>
                    <a:pt x="9728" y="314960"/>
                  </a:lnTo>
                  <a:lnTo>
                    <a:pt x="9728" y="316230"/>
                  </a:lnTo>
                  <a:lnTo>
                    <a:pt x="379031" y="316230"/>
                  </a:lnTo>
                  <a:lnTo>
                    <a:pt x="378244" y="314960"/>
                  </a:lnTo>
                  <a:close/>
                </a:path>
                <a:path w="495934" h="494030">
                  <a:moveTo>
                    <a:pt x="11277" y="312420"/>
                  </a:moveTo>
                  <a:lnTo>
                    <a:pt x="10502" y="312420"/>
                  </a:lnTo>
                  <a:lnTo>
                    <a:pt x="10502" y="313690"/>
                  </a:lnTo>
                  <a:lnTo>
                    <a:pt x="11277" y="314960"/>
                  </a:lnTo>
                  <a:lnTo>
                    <a:pt x="376694" y="314960"/>
                  </a:lnTo>
                  <a:lnTo>
                    <a:pt x="375920" y="313690"/>
                  </a:lnTo>
                  <a:lnTo>
                    <a:pt x="11277" y="313690"/>
                  </a:lnTo>
                  <a:lnTo>
                    <a:pt x="11277" y="312420"/>
                  </a:lnTo>
                  <a:close/>
                </a:path>
                <a:path w="495934" h="494030">
                  <a:moveTo>
                    <a:pt x="375920" y="308610"/>
                  </a:moveTo>
                  <a:lnTo>
                    <a:pt x="10502" y="308610"/>
                  </a:lnTo>
                  <a:lnTo>
                    <a:pt x="10502" y="309880"/>
                  </a:lnTo>
                  <a:lnTo>
                    <a:pt x="11277" y="311150"/>
                  </a:lnTo>
                  <a:lnTo>
                    <a:pt x="11671" y="311150"/>
                  </a:lnTo>
                  <a:lnTo>
                    <a:pt x="11671" y="313690"/>
                  </a:lnTo>
                  <a:lnTo>
                    <a:pt x="375920" y="313690"/>
                  </a:lnTo>
                  <a:lnTo>
                    <a:pt x="375920" y="308610"/>
                  </a:lnTo>
                  <a:close/>
                </a:path>
                <a:path w="495934" h="494030">
                  <a:moveTo>
                    <a:pt x="375132" y="307340"/>
                  </a:moveTo>
                  <a:lnTo>
                    <a:pt x="11671" y="307340"/>
                  </a:lnTo>
                  <a:lnTo>
                    <a:pt x="11277" y="308610"/>
                  </a:lnTo>
                  <a:lnTo>
                    <a:pt x="375132" y="308610"/>
                  </a:lnTo>
                  <a:lnTo>
                    <a:pt x="375132" y="307340"/>
                  </a:lnTo>
                  <a:close/>
                </a:path>
                <a:path w="495934" h="494030">
                  <a:moveTo>
                    <a:pt x="375920" y="306070"/>
                  </a:moveTo>
                  <a:lnTo>
                    <a:pt x="12446" y="306070"/>
                  </a:lnTo>
                  <a:lnTo>
                    <a:pt x="12446" y="307340"/>
                  </a:lnTo>
                  <a:lnTo>
                    <a:pt x="375920" y="307340"/>
                  </a:lnTo>
                  <a:lnTo>
                    <a:pt x="375920" y="306070"/>
                  </a:lnTo>
                  <a:close/>
                </a:path>
                <a:path w="495934" h="494030">
                  <a:moveTo>
                    <a:pt x="186791" y="302260"/>
                  </a:moveTo>
                  <a:lnTo>
                    <a:pt x="14008" y="302260"/>
                  </a:lnTo>
                  <a:lnTo>
                    <a:pt x="14008" y="304800"/>
                  </a:lnTo>
                  <a:lnTo>
                    <a:pt x="13233" y="306070"/>
                  </a:lnTo>
                  <a:lnTo>
                    <a:pt x="376694" y="306070"/>
                  </a:lnTo>
                  <a:lnTo>
                    <a:pt x="376694" y="304800"/>
                  </a:lnTo>
                  <a:lnTo>
                    <a:pt x="185229" y="304800"/>
                  </a:lnTo>
                  <a:lnTo>
                    <a:pt x="185229" y="303530"/>
                  </a:lnTo>
                  <a:lnTo>
                    <a:pt x="186004" y="303530"/>
                  </a:lnTo>
                  <a:lnTo>
                    <a:pt x="186791" y="302260"/>
                  </a:lnTo>
                  <a:close/>
                </a:path>
                <a:path w="495934" h="494030">
                  <a:moveTo>
                    <a:pt x="377469" y="303530"/>
                  </a:moveTo>
                  <a:lnTo>
                    <a:pt x="186004" y="303530"/>
                  </a:lnTo>
                  <a:lnTo>
                    <a:pt x="185229" y="304800"/>
                  </a:lnTo>
                  <a:lnTo>
                    <a:pt x="377469" y="304800"/>
                  </a:lnTo>
                  <a:lnTo>
                    <a:pt x="377469" y="303530"/>
                  </a:lnTo>
                  <a:close/>
                </a:path>
                <a:path w="495934" h="494030">
                  <a:moveTo>
                    <a:pt x="187566" y="302260"/>
                  </a:moveTo>
                  <a:lnTo>
                    <a:pt x="186791" y="303530"/>
                  </a:lnTo>
                  <a:lnTo>
                    <a:pt x="187566" y="303530"/>
                  </a:lnTo>
                  <a:lnTo>
                    <a:pt x="187566" y="302260"/>
                  </a:lnTo>
                  <a:close/>
                </a:path>
                <a:path w="495934" h="494030">
                  <a:moveTo>
                    <a:pt x="376694" y="302260"/>
                  </a:moveTo>
                  <a:lnTo>
                    <a:pt x="187566" y="302260"/>
                  </a:lnTo>
                  <a:lnTo>
                    <a:pt x="187566" y="303530"/>
                  </a:lnTo>
                  <a:lnTo>
                    <a:pt x="376694" y="303530"/>
                  </a:lnTo>
                  <a:lnTo>
                    <a:pt x="376694" y="302260"/>
                  </a:lnTo>
                  <a:close/>
                </a:path>
                <a:path w="495934" h="494030">
                  <a:moveTo>
                    <a:pt x="189115" y="300990"/>
                  </a:moveTo>
                  <a:lnTo>
                    <a:pt x="14782" y="300990"/>
                  </a:lnTo>
                  <a:lnTo>
                    <a:pt x="14782" y="302260"/>
                  </a:lnTo>
                  <a:lnTo>
                    <a:pt x="189115" y="302260"/>
                  </a:lnTo>
                  <a:lnTo>
                    <a:pt x="189115" y="300990"/>
                  </a:lnTo>
                  <a:close/>
                </a:path>
                <a:path w="495934" h="494030">
                  <a:moveTo>
                    <a:pt x="190677" y="300990"/>
                  </a:moveTo>
                  <a:lnTo>
                    <a:pt x="189903" y="300990"/>
                  </a:lnTo>
                  <a:lnTo>
                    <a:pt x="189903" y="302260"/>
                  </a:lnTo>
                  <a:lnTo>
                    <a:pt x="190677" y="302260"/>
                  </a:lnTo>
                  <a:lnTo>
                    <a:pt x="190677" y="300990"/>
                  </a:lnTo>
                  <a:close/>
                </a:path>
                <a:path w="495934" h="494030">
                  <a:moveTo>
                    <a:pt x="191846" y="300990"/>
                  </a:moveTo>
                  <a:lnTo>
                    <a:pt x="191452" y="300990"/>
                  </a:lnTo>
                  <a:lnTo>
                    <a:pt x="191846" y="302260"/>
                  </a:lnTo>
                  <a:lnTo>
                    <a:pt x="191846" y="300990"/>
                  </a:lnTo>
                  <a:close/>
                </a:path>
                <a:path w="495934" h="494030">
                  <a:moveTo>
                    <a:pt x="375920" y="300990"/>
                  </a:moveTo>
                  <a:lnTo>
                    <a:pt x="192620" y="300990"/>
                  </a:lnTo>
                  <a:lnTo>
                    <a:pt x="192620" y="302260"/>
                  </a:lnTo>
                  <a:lnTo>
                    <a:pt x="375920" y="302260"/>
                  </a:lnTo>
                  <a:lnTo>
                    <a:pt x="375920" y="300990"/>
                  </a:lnTo>
                  <a:close/>
                </a:path>
                <a:path w="495934" h="494030">
                  <a:moveTo>
                    <a:pt x="16344" y="299720"/>
                  </a:moveTo>
                  <a:lnTo>
                    <a:pt x="15557" y="299720"/>
                  </a:lnTo>
                  <a:lnTo>
                    <a:pt x="15557" y="300990"/>
                  </a:lnTo>
                  <a:lnTo>
                    <a:pt x="16344" y="300990"/>
                  </a:lnTo>
                  <a:lnTo>
                    <a:pt x="16344" y="299720"/>
                  </a:lnTo>
                  <a:close/>
                </a:path>
                <a:path w="495934" h="494030">
                  <a:moveTo>
                    <a:pt x="193408" y="298450"/>
                  </a:moveTo>
                  <a:lnTo>
                    <a:pt x="17894" y="298450"/>
                  </a:lnTo>
                  <a:lnTo>
                    <a:pt x="17894" y="300990"/>
                  </a:lnTo>
                  <a:lnTo>
                    <a:pt x="193408" y="300990"/>
                  </a:lnTo>
                  <a:lnTo>
                    <a:pt x="193408" y="298450"/>
                  </a:lnTo>
                  <a:close/>
                </a:path>
                <a:path w="495934" h="494030">
                  <a:moveTo>
                    <a:pt x="194183" y="298450"/>
                  </a:moveTo>
                  <a:lnTo>
                    <a:pt x="193408" y="298450"/>
                  </a:lnTo>
                  <a:lnTo>
                    <a:pt x="193408" y="300990"/>
                  </a:lnTo>
                  <a:lnTo>
                    <a:pt x="377469" y="300990"/>
                  </a:lnTo>
                  <a:lnTo>
                    <a:pt x="377469" y="299720"/>
                  </a:lnTo>
                  <a:lnTo>
                    <a:pt x="194183" y="299720"/>
                  </a:lnTo>
                  <a:lnTo>
                    <a:pt x="194183" y="298450"/>
                  </a:lnTo>
                  <a:close/>
                </a:path>
                <a:path w="495934" h="494030">
                  <a:moveTo>
                    <a:pt x="379031" y="295910"/>
                  </a:moveTo>
                  <a:lnTo>
                    <a:pt x="196519" y="295910"/>
                  </a:lnTo>
                  <a:lnTo>
                    <a:pt x="196519" y="297180"/>
                  </a:lnTo>
                  <a:lnTo>
                    <a:pt x="194957" y="298450"/>
                  </a:lnTo>
                  <a:lnTo>
                    <a:pt x="194183" y="299720"/>
                  </a:lnTo>
                  <a:lnTo>
                    <a:pt x="379031" y="299720"/>
                  </a:lnTo>
                  <a:lnTo>
                    <a:pt x="379031" y="298450"/>
                  </a:lnTo>
                  <a:lnTo>
                    <a:pt x="379806" y="298450"/>
                  </a:lnTo>
                  <a:lnTo>
                    <a:pt x="379806" y="297180"/>
                  </a:lnTo>
                  <a:lnTo>
                    <a:pt x="379031" y="297180"/>
                  </a:lnTo>
                  <a:lnTo>
                    <a:pt x="379031" y="295910"/>
                  </a:lnTo>
                  <a:close/>
                </a:path>
                <a:path w="495934" h="494030">
                  <a:moveTo>
                    <a:pt x="194957" y="297180"/>
                  </a:moveTo>
                  <a:lnTo>
                    <a:pt x="18681" y="297180"/>
                  </a:lnTo>
                  <a:lnTo>
                    <a:pt x="18681" y="298450"/>
                  </a:lnTo>
                  <a:lnTo>
                    <a:pt x="194957" y="298450"/>
                  </a:lnTo>
                  <a:lnTo>
                    <a:pt x="194957" y="297180"/>
                  </a:lnTo>
                  <a:close/>
                </a:path>
                <a:path w="495934" h="494030">
                  <a:moveTo>
                    <a:pt x="196519" y="295910"/>
                  </a:moveTo>
                  <a:lnTo>
                    <a:pt x="16344" y="295910"/>
                  </a:lnTo>
                  <a:lnTo>
                    <a:pt x="16344" y="297180"/>
                  </a:lnTo>
                  <a:lnTo>
                    <a:pt x="196519" y="297180"/>
                  </a:lnTo>
                  <a:lnTo>
                    <a:pt x="196519" y="295910"/>
                  </a:lnTo>
                  <a:close/>
                </a:path>
                <a:path w="495934" h="494030">
                  <a:moveTo>
                    <a:pt x="198856" y="294640"/>
                  </a:moveTo>
                  <a:lnTo>
                    <a:pt x="14782" y="294640"/>
                  </a:lnTo>
                  <a:lnTo>
                    <a:pt x="14782" y="295910"/>
                  </a:lnTo>
                  <a:lnTo>
                    <a:pt x="198856" y="295910"/>
                  </a:lnTo>
                  <a:lnTo>
                    <a:pt x="198856" y="294640"/>
                  </a:lnTo>
                  <a:close/>
                </a:path>
                <a:path w="495934" h="494030">
                  <a:moveTo>
                    <a:pt x="202349" y="294640"/>
                  </a:moveTo>
                  <a:lnTo>
                    <a:pt x="198856" y="294640"/>
                  </a:lnTo>
                  <a:lnTo>
                    <a:pt x="199631" y="295910"/>
                  </a:lnTo>
                  <a:lnTo>
                    <a:pt x="201574" y="295910"/>
                  </a:lnTo>
                  <a:lnTo>
                    <a:pt x="202349" y="294640"/>
                  </a:lnTo>
                  <a:close/>
                </a:path>
                <a:path w="495934" h="494030">
                  <a:moveTo>
                    <a:pt x="203911" y="294640"/>
                  </a:moveTo>
                  <a:lnTo>
                    <a:pt x="203136" y="294640"/>
                  </a:lnTo>
                  <a:lnTo>
                    <a:pt x="202349" y="295910"/>
                  </a:lnTo>
                  <a:lnTo>
                    <a:pt x="203911" y="295910"/>
                  </a:lnTo>
                  <a:lnTo>
                    <a:pt x="203911" y="294640"/>
                  </a:lnTo>
                  <a:close/>
                </a:path>
                <a:path w="495934" h="494030">
                  <a:moveTo>
                    <a:pt x="207022" y="293370"/>
                  </a:moveTo>
                  <a:lnTo>
                    <a:pt x="203911" y="293370"/>
                  </a:lnTo>
                  <a:lnTo>
                    <a:pt x="203911" y="294640"/>
                  </a:lnTo>
                  <a:lnTo>
                    <a:pt x="205460" y="294640"/>
                  </a:lnTo>
                  <a:lnTo>
                    <a:pt x="205460" y="295910"/>
                  </a:lnTo>
                  <a:lnTo>
                    <a:pt x="206248" y="295910"/>
                  </a:lnTo>
                  <a:lnTo>
                    <a:pt x="206248" y="294640"/>
                  </a:lnTo>
                  <a:lnTo>
                    <a:pt x="207022" y="293370"/>
                  </a:lnTo>
                  <a:close/>
                </a:path>
                <a:path w="495934" h="494030">
                  <a:moveTo>
                    <a:pt x="207022" y="294640"/>
                  </a:moveTo>
                  <a:lnTo>
                    <a:pt x="206248" y="294640"/>
                  </a:lnTo>
                  <a:lnTo>
                    <a:pt x="206248" y="295910"/>
                  </a:lnTo>
                  <a:lnTo>
                    <a:pt x="207797" y="295910"/>
                  </a:lnTo>
                  <a:lnTo>
                    <a:pt x="207022" y="294640"/>
                  </a:lnTo>
                  <a:close/>
                </a:path>
                <a:path w="495934" h="494030">
                  <a:moveTo>
                    <a:pt x="207797" y="293370"/>
                  </a:moveTo>
                  <a:lnTo>
                    <a:pt x="207022" y="293370"/>
                  </a:lnTo>
                  <a:lnTo>
                    <a:pt x="207022" y="294640"/>
                  </a:lnTo>
                  <a:lnTo>
                    <a:pt x="207797" y="295910"/>
                  </a:lnTo>
                  <a:lnTo>
                    <a:pt x="207797" y="293370"/>
                  </a:lnTo>
                  <a:close/>
                </a:path>
                <a:path w="495934" h="494030">
                  <a:moveTo>
                    <a:pt x="209359" y="293370"/>
                  </a:moveTo>
                  <a:lnTo>
                    <a:pt x="207797" y="293370"/>
                  </a:lnTo>
                  <a:lnTo>
                    <a:pt x="207797" y="295910"/>
                  </a:lnTo>
                  <a:lnTo>
                    <a:pt x="208572" y="295910"/>
                  </a:lnTo>
                  <a:lnTo>
                    <a:pt x="208572" y="294640"/>
                  </a:lnTo>
                  <a:lnTo>
                    <a:pt x="210134" y="294640"/>
                  </a:lnTo>
                  <a:lnTo>
                    <a:pt x="209359" y="293370"/>
                  </a:lnTo>
                  <a:close/>
                </a:path>
                <a:path w="495934" h="494030">
                  <a:moveTo>
                    <a:pt x="210134" y="294640"/>
                  </a:moveTo>
                  <a:lnTo>
                    <a:pt x="208572" y="294640"/>
                  </a:lnTo>
                  <a:lnTo>
                    <a:pt x="208572" y="295910"/>
                  </a:lnTo>
                  <a:lnTo>
                    <a:pt x="210134" y="295910"/>
                  </a:lnTo>
                  <a:lnTo>
                    <a:pt x="210134" y="294640"/>
                  </a:lnTo>
                  <a:close/>
                </a:path>
                <a:path w="495934" h="494030">
                  <a:moveTo>
                    <a:pt x="215976" y="293370"/>
                  </a:moveTo>
                  <a:lnTo>
                    <a:pt x="209359" y="293370"/>
                  </a:lnTo>
                  <a:lnTo>
                    <a:pt x="210134" y="294640"/>
                  </a:lnTo>
                  <a:lnTo>
                    <a:pt x="210134" y="295910"/>
                  </a:lnTo>
                  <a:lnTo>
                    <a:pt x="210527" y="295910"/>
                  </a:lnTo>
                  <a:lnTo>
                    <a:pt x="211302" y="294640"/>
                  </a:lnTo>
                  <a:lnTo>
                    <a:pt x="215976" y="294640"/>
                  </a:lnTo>
                  <a:lnTo>
                    <a:pt x="215976" y="293370"/>
                  </a:lnTo>
                  <a:close/>
                </a:path>
                <a:path w="495934" h="494030">
                  <a:moveTo>
                    <a:pt x="215976" y="294640"/>
                  </a:moveTo>
                  <a:lnTo>
                    <a:pt x="211302" y="294640"/>
                  </a:lnTo>
                  <a:lnTo>
                    <a:pt x="211302" y="295910"/>
                  </a:lnTo>
                  <a:lnTo>
                    <a:pt x="215976" y="295910"/>
                  </a:lnTo>
                  <a:lnTo>
                    <a:pt x="215976" y="294640"/>
                  </a:lnTo>
                  <a:close/>
                </a:path>
                <a:path w="495934" h="494030">
                  <a:moveTo>
                    <a:pt x="380974" y="293370"/>
                  </a:moveTo>
                  <a:lnTo>
                    <a:pt x="216750" y="293370"/>
                  </a:lnTo>
                  <a:lnTo>
                    <a:pt x="216750" y="294640"/>
                  </a:lnTo>
                  <a:lnTo>
                    <a:pt x="215976" y="294640"/>
                  </a:lnTo>
                  <a:lnTo>
                    <a:pt x="215976" y="295910"/>
                  </a:lnTo>
                  <a:lnTo>
                    <a:pt x="380974" y="295910"/>
                  </a:lnTo>
                  <a:lnTo>
                    <a:pt x="380974" y="293370"/>
                  </a:lnTo>
                  <a:close/>
                </a:path>
                <a:path w="495934" h="494030">
                  <a:moveTo>
                    <a:pt x="203911" y="293370"/>
                  </a:moveTo>
                  <a:lnTo>
                    <a:pt x="14008" y="293370"/>
                  </a:lnTo>
                  <a:lnTo>
                    <a:pt x="14008" y="294640"/>
                  </a:lnTo>
                  <a:lnTo>
                    <a:pt x="203136" y="294640"/>
                  </a:lnTo>
                  <a:lnTo>
                    <a:pt x="203911" y="293370"/>
                  </a:lnTo>
                  <a:close/>
                </a:path>
                <a:path w="495934" h="494030">
                  <a:moveTo>
                    <a:pt x="219862" y="292100"/>
                  </a:moveTo>
                  <a:lnTo>
                    <a:pt x="13233" y="292100"/>
                  </a:lnTo>
                  <a:lnTo>
                    <a:pt x="13233" y="293370"/>
                  </a:lnTo>
                  <a:lnTo>
                    <a:pt x="219087" y="293370"/>
                  </a:lnTo>
                  <a:lnTo>
                    <a:pt x="219862" y="292100"/>
                  </a:lnTo>
                  <a:close/>
                </a:path>
                <a:path w="495934" h="494030">
                  <a:moveTo>
                    <a:pt x="233870" y="289560"/>
                  </a:moveTo>
                  <a:lnTo>
                    <a:pt x="221030" y="289560"/>
                  </a:lnTo>
                  <a:lnTo>
                    <a:pt x="221030" y="292100"/>
                  </a:lnTo>
                  <a:lnTo>
                    <a:pt x="219862" y="292100"/>
                  </a:lnTo>
                  <a:lnTo>
                    <a:pt x="219862" y="293370"/>
                  </a:lnTo>
                  <a:lnTo>
                    <a:pt x="383311" y="293370"/>
                  </a:lnTo>
                  <a:lnTo>
                    <a:pt x="383311" y="290830"/>
                  </a:lnTo>
                  <a:lnTo>
                    <a:pt x="233870" y="290830"/>
                  </a:lnTo>
                  <a:lnTo>
                    <a:pt x="233870" y="289560"/>
                  </a:lnTo>
                  <a:close/>
                </a:path>
                <a:path w="495934" h="494030">
                  <a:moveTo>
                    <a:pt x="221030" y="289560"/>
                  </a:moveTo>
                  <a:lnTo>
                    <a:pt x="13233" y="289560"/>
                  </a:lnTo>
                  <a:lnTo>
                    <a:pt x="13233" y="290830"/>
                  </a:lnTo>
                  <a:lnTo>
                    <a:pt x="12446" y="290830"/>
                  </a:lnTo>
                  <a:lnTo>
                    <a:pt x="12446" y="292100"/>
                  </a:lnTo>
                  <a:lnTo>
                    <a:pt x="221030" y="292100"/>
                  </a:lnTo>
                  <a:lnTo>
                    <a:pt x="221030" y="289560"/>
                  </a:lnTo>
                  <a:close/>
                </a:path>
                <a:path w="495934" h="494030">
                  <a:moveTo>
                    <a:pt x="236994" y="288290"/>
                  </a:moveTo>
                  <a:lnTo>
                    <a:pt x="233095" y="288290"/>
                  </a:lnTo>
                  <a:lnTo>
                    <a:pt x="233095" y="288925"/>
                  </a:lnTo>
                  <a:lnTo>
                    <a:pt x="233870" y="289560"/>
                  </a:lnTo>
                  <a:lnTo>
                    <a:pt x="233870" y="290830"/>
                  </a:lnTo>
                  <a:lnTo>
                    <a:pt x="243598" y="290830"/>
                  </a:lnTo>
                  <a:lnTo>
                    <a:pt x="243598" y="289560"/>
                  </a:lnTo>
                  <a:lnTo>
                    <a:pt x="236994" y="289560"/>
                  </a:lnTo>
                  <a:lnTo>
                    <a:pt x="236994" y="288290"/>
                  </a:lnTo>
                  <a:close/>
                </a:path>
                <a:path w="495934" h="494030">
                  <a:moveTo>
                    <a:pt x="382524" y="288290"/>
                  </a:moveTo>
                  <a:lnTo>
                    <a:pt x="243598" y="288290"/>
                  </a:lnTo>
                  <a:lnTo>
                    <a:pt x="243598" y="289560"/>
                  </a:lnTo>
                  <a:lnTo>
                    <a:pt x="244386" y="290830"/>
                  </a:lnTo>
                  <a:lnTo>
                    <a:pt x="383311" y="290830"/>
                  </a:lnTo>
                  <a:lnTo>
                    <a:pt x="382524" y="289560"/>
                  </a:lnTo>
                  <a:lnTo>
                    <a:pt x="382524" y="288290"/>
                  </a:lnTo>
                  <a:close/>
                </a:path>
                <a:path w="495934" h="494030">
                  <a:moveTo>
                    <a:pt x="222592" y="285750"/>
                  </a:moveTo>
                  <a:lnTo>
                    <a:pt x="12446" y="285750"/>
                  </a:lnTo>
                  <a:lnTo>
                    <a:pt x="12446" y="289560"/>
                  </a:lnTo>
                  <a:lnTo>
                    <a:pt x="221805" y="289560"/>
                  </a:lnTo>
                  <a:lnTo>
                    <a:pt x="221805" y="288290"/>
                  </a:lnTo>
                  <a:lnTo>
                    <a:pt x="222592" y="288290"/>
                  </a:lnTo>
                  <a:lnTo>
                    <a:pt x="222592" y="285750"/>
                  </a:lnTo>
                  <a:close/>
                </a:path>
                <a:path w="495934" h="494030">
                  <a:moveTo>
                    <a:pt x="231546" y="285750"/>
                  </a:moveTo>
                  <a:lnTo>
                    <a:pt x="222592" y="285750"/>
                  </a:lnTo>
                  <a:lnTo>
                    <a:pt x="222592" y="288290"/>
                  </a:lnTo>
                  <a:lnTo>
                    <a:pt x="221805" y="288290"/>
                  </a:lnTo>
                  <a:lnTo>
                    <a:pt x="221805" y="289560"/>
                  </a:lnTo>
                  <a:lnTo>
                    <a:pt x="233095" y="289560"/>
                  </a:lnTo>
                  <a:lnTo>
                    <a:pt x="233095" y="288925"/>
                  </a:lnTo>
                  <a:lnTo>
                    <a:pt x="232321" y="288290"/>
                  </a:lnTo>
                  <a:lnTo>
                    <a:pt x="232321" y="287020"/>
                  </a:lnTo>
                  <a:lnTo>
                    <a:pt x="231546" y="287020"/>
                  </a:lnTo>
                  <a:lnTo>
                    <a:pt x="231546" y="285750"/>
                  </a:lnTo>
                  <a:close/>
                </a:path>
                <a:path w="495934" h="494030">
                  <a:moveTo>
                    <a:pt x="236994" y="288290"/>
                  </a:moveTo>
                  <a:lnTo>
                    <a:pt x="236994" y="289560"/>
                  </a:lnTo>
                  <a:lnTo>
                    <a:pt x="237769" y="289560"/>
                  </a:lnTo>
                  <a:lnTo>
                    <a:pt x="236994" y="288290"/>
                  </a:lnTo>
                  <a:close/>
                </a:path>
                <a:path w="495934" h="494030">
                  <a:moveTo>
                    <a:pt x="234657" y="287020"/>
                  </a:moveTo>
                  <a:lnTo>
                    <a:pt x="232321" y="287020"/>
                  </a:lnTo>
                  <a:lnTo>
                    <a:pt x="232321" y="288290"/>
                  </a:lnTo>
                  <a:lnTo>
                    <a:pt x="235432" y="288290"/>
                  </a:lnTo>
                  <a:lnTo>
                    <a:pt x="234657" y="287020"/>
                  </a:lnTo>
                  <a:close/>
                </a:path>
                <a:path w="495934" h="494030">
                  <a:moveTo>
                    <a:pt x="383311" y="287020"/>
                  </a:moveTo>
                  <a:lnTo>
                    <a:pt x="240487" y="287020"/>
                  </a:lnTo>
                  <a:lnTo>
                    <a:pt x="240487" y="288290"/>
                  </a:lnTo>
                  <a:lnTo>
                    <a:pt x="383311" y="288290"/>
                  </a:lnTo>
                  <a:lnTo>
                    <a:pt x="383311" y="287020"/>
                  </a:lnTo>
                  <a:close/>
                </a:path>
                <a:path w="495934" h="494030">
                  <a:moveTo>
                    <a:pt x="233870" y="285750"/>
                  </a:moveTo>
                  <a:lnTo>
                    <a:pt x="231546" y="285750"/>
                  </a:lnTo>
                  <a:lnTo>
                    <a:pt x="231546" y="287020"/>
                  </a:lnTo>
                  <a:lnTo>
                    <a:pt x="233870" y="287020"/>
                  </a:lnTo>
                  <a:lnTo>
                    <a:pt x="233870" y="285750"/>
                  </a:lnTo>
                  <a:close/>
                </a:path>
                <a:path w="495934" h="494030">
                  <a:moveTo>
                    <a:pt x="239712" y="285750"/>
                  </a:moveTo>
                  <a:lnTo>
                    <a:pt x="236994" y="285750"/>
                  </a:lnTo>
                  <a:lnTo>
                    <a:pt x="236994" y="287020"/>
                  </a:lnTo>
                  <a:lnTo>
                    <a:pt x="238937" y="287020"/>
                  </a:lnTo>
                  <a:lnTo>
                    <a:pt x="239712" y="285750"/>
                  </a:lnTo>
                  <a:close/>
                </a:path>
                <a:path w="495934" h="494030">
                  <a:moveTo>
                    <a:pt x="383311" y="281940"/>
                  </a:moveTo>
                  <a:lnTo>
                    <a:pt x="228815" y="281940"/>
                  </a:lnTo>
                  <a:lnTo>
                    <a:pt x="229209" y="283210"/>
                  </a:lnTo>
                  <a:lnTo>
                    <a:pt x="232321" y="283210"/>
                  </a:lnTo>
                  <a:lnTo>
                    <a:pt x="232321" y="284480"/>
                  </a:lnTo>
                  <a:lnTo>
                    <a:pt x="233095" y="284480"/>
                  </a:lnTo>
                  <a:lnTo>
                    <a:pt x="233095" y="285750"/>
                  </a:lnTo>
                  <a:lnTo>
                    <a:pt x="239712" y="285750"/>
                  </a:lnTo>
                  <a:lnTo>
                    <a:pt x="239712" y="287020"/>
                  </a:lnTo>
                  <a:lnTo>
                    <a:pt x="382524" y="287020"/>
                  </a:lnTo>
                  <a:lnTo>
                    <a:pt x="383311" y="285750"/>
                  </a:lnTo>
                  <a:lnTo>
                    <a:pt x="383311" y="281940"/>
                  </a:lnTo>
                  <a:close/>
                </a:path>
                <a:path w="495934" h="494030">
                  <a:moveTo>
                    <a:pt x="207022" y="276860"/>
                  </a:moveTo>
                  <a:lnTo>
                    <a:pt x="8166" y="276860"/>
                  </a:lnTo>
                  <a:lnTo>
                    <a:pt x="8166" y="281940"/>
                  </a:lnTo>
                  <a:lnTo>
                    <a:pt x="11277" y="281940"/>
                  </a:lnTo>
                  <a:lnTo>
                    <a:pt x="11277" y="283210"/>
                  </a:lnTo>
                  <a:lnTo>
                    <a:pt x="11671" y="283210"/>
                  </a:lnTo>
                  <a:lnTo>
                    <a:pt x="11671" y="285750"/>
                  </a:lnTo>
                  <a:lnTo>
                    <a:pt x="223367" y="285750"/>
                  </a:lnTo>
                  <a:lnTo>
                    <a:pt x="223367" y="281940"/>
                  </a:lnTo>
                  <a:lnTo>
                    <a:pt x="222592" y="280670"/>
                  </a:lnTo>
                  <a:lnTo>
                    <a:pt x="211302" y="280670"/>
                  </a:lnTo>
                  <a:lnTo>
                    <a:pt x="211302" y="279400"/>
                  </a:lnTo>
                  <a:lnTo>
                    <a:pt x="207797" y="279400"/>
                  </a:lnTo>
                  <a:lnTo>
                    <a:pt x="207797" y="278130"/>
                  </a:lnTo>
                  <a:lnTo>
                    <a:pt x="207022" y="278130"/>
                  </a:lnTo>
                  <a:lnTo>
                    <a:pt x="207022" y="276860"/>
                  </a:lnTo>
                  <a:close/>
                </a:path>
                <a:path w="495934" h="494030">
                  <a:moveTo>
                    <a:pt x="227253" y="283210"/>
                  </a:moveTo>
                  <a:lnTo>
                    <a:pt x="224142" y="283210"/>
                  </a:lnTo>
                  <a:lnTo>
                    <a:pt x="224142" y="284480"/>
                  </a:lnTo>
                  <a:lnTo>
                    <a:pt x="223367" y="285750"/>
                  </a:lnTo>
                  <a:lnTo>
                    <a:pt x="228041" y="285750"/>
                  </a:lnTo>
                  <a:lnTo>
                    <a:pt x="228041" y="284480"/>
                  </a:lnTo>
                  <a:lnTo>
                    <a:pt x="227253" y="284480"/>
                  </a:lnTo>
                  <a:lnTo>
                    <a:pt x="227253" y="283210"/>
                  </a:lnTo>
                  <a:close/>
                </a:path>
                <a:path w="495934" h="494030">
                  <a:moveTo>
                    <a:pt x="228815" y="284480"/>
                  </a:moveTo>
                  <a:lnTo>
                    <a:pt x="228041" y="284480"/>
                  </a:lnTo>
                  <a:lnTo>
                    <a:pt x="228041" y="285750"/>
                  </a:lnTo>
                  <a:lnTo>
                    <a:pt x="228815" y="285750"/>
                  </a:lnTo>
                  <a:lnTo>
                    <a:pt x="228815" y="284480"/>
                  </a:lnTo>
                  <a:close/>
                </a:path>
                <a:path w="495934" h="494030">
                  <a:moveTo>
                    <a:pt x="231546" y="283210"/>
                  </a:moveTo>
                  <a:lnTo>
                    <a:pt x="231546" y="284480"/>
                  </a:lnTo>
                  <a:lnTo>
                    <a:pt x="232321" y="285750"/>
                  </a:lnTo>
                  <a:lnTo>
                    <a:pt x="233095" y="285750"/>
                  </a:lnTo>
                  <a:lnTo>
                    <a:pt x="233095" y="284480"/>
                  </a:lnTo>
                  <a:lnTo>
                    <a:pt x="232321" y="284480"/>
                  </a:lnTo>
                  <a:lnTo>
                    <a:pt x="231546" y="283210"/>
                  </a:lnTo>
                  <a:close/>
                </a:path>
                <a:path w="495934" h="494030">
                  <a:moveTo>
                    <a:pt x="227253" y="283210"/>
                  </a:moveTo>
                  <a:lnTo>
                    <a:pt x="227253" y="284480"/>
                  </a:lnTo>
                  <a:lnTo>
                    <a:pt x="228041" y="284480"/>
                  </a:lnTo>
                  <a:lnTo>
                    <a:pt x="227253" y="283210"/>
                  </a:lnTo>
                  <a:close/>
                </a:path>
                <a:path w="495934" h="494030">
                  <a:moveTo>
                    <a:pt x="10502" y="281940"/>
                  </a:moveTo>
                  <a:lnTo>
                    <a:pt x="8940" y="281940"/>
                  </a:lnTo>
                  <a:lnTo>
                    <a:pt x="9728" y="283210"/>
                  </a:lnTo>
                  <a:lnTo>
                    <a:pt x="10502" y="283210"/>
                  </a:lnTo>
                  <a:lnTo>
                    <a:pt x="10502" y="281940"/>
                  </a:lnTo>
                  <a:close/>
                </a:path>
                <a:path w="495934" h="494030">
                  <a:moveTo>
                    <a:pt x="224142" y="280670"/>
                  </a:moveTo>
                  <a:lnTo>
                    <a:pt x="223367" y="280670"/>
                  </a:lnTo>
                  <a:lnTo>
                    <a:pt x="223367" y="283210"/>
                  </a:lnTo>
                  <a:lnTo>
                    <a:pt x="224917" y="283210"/>
                  </a:lnTo>
                  <a:lnTo>
                    <a:pt x="224917" y="281940"/>
                  </a:lnTo>
                  <a:lnTo>
                    <a:pt x="224142" y="281940"/>
                  </a:lnTo>
                  <a:lnTo>
                    <a:pt x="224142" y="280670"/>
                  </a:lnTo>
                  <a:close/>
                </a:path>
                <a:path w="495934" h="494030">
                  <a:moveTo>
                    <a:pt x="225704" y="281940"/>
                  </a:moveTo>
                  <a:lnTo>
                    <a:pt x="224917" y="281940"/>
                  </a:lnTo>
                  <a:lnTo>
                    <a:pt x="224917" y="283210"/>
                  </a:lnTo>
                  <a:lnTo>
                    <a:pt x="225704" y="283210"/>
                  </a:lnTo>
                  <a:lnTo>
                    <a:pt x="225704" y="281940"/>
                  </a:lnTo>
                  <a:close/>
                </a:path>
                <a:path w="495934" h="494030">
                  <a:moveTo>
                    <a:pt x="382524" y="280670"/>
                  </a:moveTo>
                  <a:lnTo>
                    <a:pt x="228041" y="280670"/>
                  </a:lnTo>
                  <a:lnTo>
                    <a:pt x="228041" y="281940"/>
                  </a:lnTo>
                  <a:lnTo>
                    <a:pt x="382524" y="281940"/>
                  </a:lnTo>
                  <a:lnTo>
                    <a:pt x="382524" y="280670"/>
                  </a:lnTo>
                  <a:close/>
                </a:path>
                <a:path w="495934" h="494030">
                  <a:moveTo>
                    <a:pt x="217525" y="279400"/>
                  </a:moveTo>
                  <a:lnTo>
                    <a:pt x="211302" y="279400"/>
                  </a:lnTo>
                  <a:lnTo>
                    <a:pt x="211302" y="280670"/>
                  </a:lnTo>
                  <a:lnTo>
                    <a:pt x="218313" y="280670"/>
                  </a:lnTo>
                  <a:lnTo>
                    <a:pt x="217525" y="279400"/>
                  </a:lnTo>
                  <a:close/>
                </a:path>
                <a:path w="495934" h="494030">
                  <a:moveTo>
                    <a:pt x="222592" y="279400"/>
                  </a:moveTo>
                  <a:lnTo>
                    <a:pt x="219862" y="279400"/>
                  </a:lnTo>
                  <a:lnTo>
                    <a:pt x="219862" y="280670"/>
                  </a:lnTo>
                  <a:lnTo>
                    <a:pt x="222592" y="280670"/>
                  </a:lnTo>
                  <a:lnTo>
                    <a:pt x="222592" y="279400"/>
                  </a:lnTo>
                  <a:close/>
                </a:path>
                <a:path w="495934" h="494030">
                  <a:moveTo>
                    <a:pt x="381749" y="279400"/>
                  </a:moveTo>
                  <a:lnTo>
                    <a:pt x="224142" y="279400"/>
                  </a:lnTo>
                  <a:lnTo>
                    <a:pt x="224917" y="280670"/>
                  </a:lnTo>
                  <a:lnTo>
                    <a:pt x="381749" y="280670"/>
                  </a:lnTo>
                  <a:lnTo>
                    <a:pt x="381749" y="279400"/>
                  </a:lnTo>
                  <a:close/>
                </a:path>
                <a:path w="495934" h="494030">
                  <a:moveTo>
                    <a:pt x="214414" y="278130"/>
                  </a:moveTo>
                  <a:lnTo>
                    <a:pt x="210527" y="278130"/>
                  </a:lnTo>
                  <a:lnTo>
                    <a:pt x="210527" y="279400"/>
                  </a:lnTo>
                  <a:lnTo>
                    <a:pt x="214414" y="279400"/>
                  </a:lnTo>
                  <a:lnTo>
                    <a:pt x="214414" y="278130"/>
                  </a:lnTo>
                  <a:close/>
                </a:path>
                <a:path w="495934" h="494030">
                  <a:moveTo>
                    <a:pt x="215201" y="278130"/>
                  </a:moveTo>
                  <a:lnTo>
                    <a:pt x="214414" y="278130"/>
                  </a:lnTo>
                  <a:lnTo>
                    <a:pt x="214414" y="279400"/>
                  </a:lnTo>
                  <a:lnTo>
                    <a:pt x="215201" y="279400"/>
                  </a:lnTo>
                  <a:lnTo>
                    <a:pt x="215201" y="278130"/>
                  </a:lnTo>
                  <a:close/>
                </a:path>
                <a:path w="495934" h="494030">
                  <a:moveTo>
                    <a:pt x="383311" y="276860"/>
                  </a:moveTo>
                  <a:lnTo>
                    <a:pt x="218313" y="276860"/>
                  </a:lnTo>
                  <a:lnTo>
                    <a:pt x="218313" y="278130"/>
                  </a:lnTo>
                  <a:lnTo>
                    <a:pt x="221030" y="278130"/>
                  </a:lnTo>
                  <a:lnTo>
                    <a:pt x="221030" y="279400"/>
                  </a:lnTo>
                  <a:lnTo>
                    <a:pt x="383311" y="279400"/>
                  </a:lnTo>
                  <a:lnTo>
                    <a:pt x="383311" y="276860"/>
                  </a:lnTo>
                  <a:close/>
                </a:path>
                <a:path w="495934" h="494030">
                  <a:moveTo>
                    <a:pt x="383311" y="273050"/>
                  </a:moveTo>
                  <a:lnTo>
                    <a:pt x="211302" y="273050"/>
                  </a:lnTo>
                  <a:lnTo>
                    <a:pt x="211302" y="274320"/>
                  </a:lnTo>
                  <a:lnTo>
                    <a:pt x="212077" y="274320"/>
                  </a:lnTo>
                  <a:lnTo>
                    <a:pt x="212077" y="278130"/>
                  </a:lnTo>
                  <a:lnTo>
                    <a:pt x="212864" y="278130"/>
                  </a:lnTo>
                  <a:lnTo>
                    <a:pt x="212864" y="276860"/>
                  </a:lnTo>
                  <a:lnTo>
                    <a:pt x="383311" y="276860"/>
                  </a:lnTo>
                  <a:lnTo>
                    <a:pt x="383311" y="273050"/>
                  </a:lnTo>
                  <a:close/>
                </a:path>
                <a:path w="495934" h="494030">
                  <a:moveTo>
                    <a:pt x="203136" y="275590"/>
                  </a:moveTo>
                  <a:lnTo>
                    <a:pt x="8940" y="275590"/>
                  </a:lnTo>
                  <a:lnTo>
                    <a:pt x="8940" y="276860"/>
                  </a:lnTo>
                  <a:lnTo>
                    <a:pt x="203136" y="276860"/>
                  </a:lnTo>
                  <a:lnTo>
                    <a:pt x="203136" y="275590"/>
                  </a:lnTo>
                  <a:close/>
                </a:path>
                <a:path w="495934" h="494030">
                  <a:moveTo>
                    <a:pt x="203911" y="274320"/>
                  </a:moveTo>
                  <a:lnTo>
                    <a:pt x="203911" y="275590"/>
                  </a:lnTo>
                  <a:lnTo>
                    <a:pt x="203136" y="275590"/>
                  </a:lnTo>
                  <a:lnTo>
                    <a:pt x="203136" y="276860"/>
                  </a:lnTo>
                  <a:lnTo>
                    <a:pt x="205460" y="276860"/>
                  </a:lnTo>
                  <a:lnTo>
                    <a:pt x="203911" y="274320"/>
                  </a:lnTo>
                  <a:close/>
                </a:path>
                <a:path w="495934" h="494030">
                  <a:moveTo>
                    <a:pt x="212077" y="275590"/>
                  </a:moveTo>
                  <a:lnTo>
                    <a:pt x="211302" y="275590"/>
                  </a:lnTo>
                  <a:lnTo>
                    <a:pt x="212077" y="276860"/>
                  </a:lnTo>
                  <a:lnTo>
                    <a:pt x="212077" y="275590"/>
                  </a:lnTo>
                  <a:close/>
                </a:path>
                <a:path w="495934" h="494030">
                  <a:moveTo>
                    <a:pt x="200799" y="273050"/>
                  </a:moveTo>
                  <a:lnTo>
                    <a:pt x="9728" y="273050"/>
                  </a:lnTo>
                  <a:lnTo>
                    <a:pt x="9728" y="275590"/>
                  </a:lnTo>
                  <a:lnTo>
                    <a:pt x="203911" y="275590"/>
                  </a:lnTo>
                  <a:lnTo>
                    <a:pt x="203911" y="274320"/>
                  </a:lnTo>
                  <a:lnTo>
                    <a:pt x="200799" y="274320"/>
                  </a:lnTo>
                  <a:lnTo>
                    <a:pt x="200799" y="273050"/>
                  </a:lnTo>
                  <a:close/>
                </a:path>
                <a:path w="495934" h="494030">
                  <a:moveTo>
                    <a:pt x="205460" y="273050"/>
                  </a:moveTo>
                  <a:lnTo>
                    <a:pt x="203911" y="273050"/>
                  </a:lnTo>
                  <a:lnTo>
                    <a:pt x="204685" y="274320"/>
                  </a:lnTo>
                  <a:lnTo>
                    <a:pt x="205460" y="274320"/>
                  </a:lnTo>
                  <a:lnTo>
                    <a:pt x="205460" y="273050"/>
                  </a:lnTo>
                  <a:close/>
                </a:path>
                <a:path w="495934" h="494030">
                  <a:moveTo>
                    <a:pt x="197294" y="269240"/>
                  </a:moveTo>
                  <a:lnTo>
                    <a:pt x="8166" y="269240"/>
                  </a:lnTo>
                  <a:lnTo>
                    <a:pt x="8166" y="270510"/>
                  </a:lnTo>
                  <a:lnTo>
                    <a:pt x="8940" y="271780"/>
                  </a:lnTo>
                  <a:lnTo>
                    <a:pt x="8940" y="273050"/>
                  </a:lnTo>
                  <a:lnTo>
                    <a:pt x="200406" y="273050"/>
                  </a:lnTo>
                  <a:lnTo>
                    <a:pt x="200406" y="271780"/>
                  </a:lnTo>
                  <a:lnTo>
                    <a:pt x="198856" y="271780"/>
                  </a:lnTo>
                  <a:lnTo>
                    <a:pt x="198856" y="270510"/>
                  </a:lnTo>
                  <a:lnTo>
                    <a:pt x="197294" y="270510"/>
                  </a:lnTo>
                  <a:lnTo>
                    <a:pt x="197294" y="269240"/>
                  </a:lnTo>
                  <a:close/>
                </a:path>
                <a:path w="495934" h="494030">
                  <a:moveTo>
                    <a:pt x="381749" y="270510"/>
                  </a:moveTo>
                  <a:lnTo>
                    <a:pt x="205460" y="270510"/>
                  </a:lnTo>
                  <a:lnTo>
                    <a:pt x="205460" y="271780"/>
                  </a:lnTo>
                  <a:lnTo>
                    <a:pt x="208572" y="271780"/>
                  </a:lnTo>
                  <a:lnTo>
                    <a:pt x="208572" y="273050"/>
                  </a:lnTo>
                  <a:lnTo>
                    <a:pt x="381749" y="273050"/>
                  </a:lnTo>
                  <a:lnTo>
                    <a:pt x="381749" y="270510"/>
                  </a:lnTo>
                  <a:close/>
                </a:path>
                <a:path w="495934" h="494030">
                  <a:moveTo>
                    <a:pt x="204685" y="267970"/>
                  </a:moveTo>
                  <a:lnTo>
                    <a:pt x="203911" y="267970"/>
                  </a:lnTo>
                  <a:lnTo>
                    <a:pt x="203911" y="271780"/>
                  </a:lnTo>
                  <a:lnTo>
                    <a:pt x="204685" y="271780"/>
                  </a:lnTo>
                  <a:lnTo>
                    <a:pt x="204685" y="267970"/>
                  </a:lnTo>
                  <a:close/>
                </a:path>
                <a:path w="495934" h="494030">
                  <a:moveTo>
                    <a:pt x="380974" y="267970"/>
                  </a:moveTo>
                  <a:lnTo>
                    <a:pt x="204685" y="267970"/>
                  </a:lnTo>
                  <a:lnTo>
                    <a:pt x="204685" y="270510"/>
                  </a:lnTo>
                  <a:lnTo>
                    <a:pt x="205460" y="271780"/>
                  </a:lnTo>
                  <a:lnTo>
                    <a:pt x="205460" y="270510"/>
                  </a:lnTo>
                  <a:lnTo>
                    <a:pt x="380974" y="270510"/>
                  </a:lnTo>
                  <a:lnTo>
                    <a:pt x="380974" y="267970"/>
                  </a:lnTo>
                  <a:close/>
                </a:path>
                <a:path w="495934" h="494030">
                  <a:moveTo>
                    <a:pt x="200406" y="269240"/>
                  </a:moveTo>
                  <a:lnTo>
                    <a:pt x="199631" y="269240"/>
                  </a:lnTo>
                  <a:lnTo>
                    <a:pt x="199631" y="270510"/>
                  </a:lnTo>
                  <a:lnTo>
                    <a:pt x="200406" y="270510"/>
                  </a:lnTo>
                  <a:lnTo>
                    <a:pt x="200406" y="269240"/>
                  </a:lnTo>
                  <a:close/>
                </a:path>
                <a:path w="495934" h="494030">
                  <a:moveTo>
                    <a:pt x="203911" y="267970"/>
                  </a:moveTo>
                  <a:lnTo>
                    <a:pt x="201574" y="267970"/>
                  </a:lnTo>
                  <a:lnTo>
                    <a:pt x="201574" y="269240"/>
                  </a:lnTo>
                  <a:lnTo>
                    <a:pt x="202349" y="269240"/>
                  </a:lnTo>
                  <a:lnTo>
                    <a:pt x="202349" y="270510"/>
                  </a:lnTo>
                  <a:lnTo>
                    <a:pt x="203911" y="270510"/>
                  </a:lnTo>
                  <a:lnTo>
                    <a:pt x="203911" y="267970"/>
                  </a:lnTo>
                  <a:close/>
                </a:path>
                <a:path w="495934" h="494030">
                  <a:moveTo>
                    <a:pt x="196519" y="267970"/>
                  </a:moveTo>
                  <a:lnTo>
                    <a:pt x="7391" y="267970"/>
                  </a:lnTo>
                  <a:lnTo>
                    <a:pt x="7391" y="269240"/>
                  </a:lnTo>
                  <a:lnTo>
                    <a:pt x="196519" y="269240"/>
                  </a:lnTo>
                  <a:lnTo>
                    <a:pt x="196519" y="267970"/>
                  </a:lnTo>
                  <a:close/>
                </a:path>
                <a:path w="495934" h="494030">
                  <a:moveTo>
                    <a:pt x="400431" y="267970"/>
                  </a:moveTo>
                  <a:lnTo>
                    <a:pt x="400037" y="267970"/>
                  </a:lnTo>
                  <a:lnTo>
                    <a:pt x="400037" y="269240"/>
                  </a:lnTo>
                  <a:lnTo>
                    <a:pt x="400431" y="269240"/>
                  </a:lnTo>
                  <a:lnTo>
                    <a:pt x="400431" y="267970"/>
                  </a:lnTo>
                  <a:close/>
                </a:path>
                <a:path w="495934" h="494030">
                  <a:moveTo>
                    <a:pt x="408216" y="267970"/>
                  </a:moveTo>
                  <a:lnTo>
                    <a:pt x="406654" y="267970"/>
                  </a:lnTo>
                  <a:lnTo>
                    <a:pt x="406654" y="269240"/>
                  </a:lnTo>
                  <a:lnTo>
                    <a:pt x="408216" y="269240"/>
                  </a:lnTo>
                  <a:lnTo>
                    <a:pt x="408216" y="267970"/>
                  </a:lnTo>
                  <a:close/>
                </a:path>
                <a:path w="495934" h="494030">
                  <a:moveTo>
                    <a:pt x="192620" y="264160"/>
                  </a:moveTo>
                  <a:lnTo>
                    <a:pt x="3492" y="264160"/>
                  </a:lnTo>
                  <a:lnTo>
                    <a:pt x="4279" y="265430"/>
                  </a:lnTo>
                  <a:lnTo>
                    <a:pt x="5829" y="265430"/>
                  </a:lnTo>
                  <a:lnTo>
                    <a:pt x="5829" y="267970"/>
                  </a:lnTo>
                  <a:lnTo>
                    <a:pt x="194957" y="267970"/>
                  </a:lnTo>
                  <a:lnTo>
                    <a:pt x="194183" y="266700"/>
                  </a:lnTo>
                  <a:lnTo>
                    <a:pt x="192620" y="266700"/>
                  </a:lnTo>
                  <a:lnTo>
                    <a:pt x="192620" y="264160"/>
                  </a:lnTo>
                  <a:close/>
                </a:path>
                <a:path w="495934" h="494030">
                  <a:moveTo>
                    <a:pt x="207797" y="265430"/>
                  </a:moveTo>
                  <a:lnTo>
                    <a:pt x="198069" y="265430"/>
                  </a:lnTo>
                  <a:lnTo>
                    <a:pt x="198069" y="266700"/>
                  </a:lnTo>
                  <a:lnTo>
                    <a:pt x="198856" y="267970"/>
                  </a:lnTo>
                  <a:lnTo>
                    <a:pt x="207797" y="267970"/>
                  </a:lnTo>
                  <a:lnTo>
                    <a:pt x="207797" y="265430"/>
                  </a:lnTo>
                  <a:close/>
                </a:path>
                <a:path w="495934" h="494030">
                  <a:moveTo>
                    <a:pt x="384086" y="265430"/>
                  </a:moveTo>
                  <a:lnTo>
                    <a:pt x="207797" y="265430"/>
                  </a:lnTo>
                  <a:lnTo>
                    <a:pt x="207797" y="266700"/>
                  </a:lnTo>
                  <a:lnTo>
                    <a:pt x="208572" y="266700"/>
                  </a:lnTo>
                  <a:lnTo>
                    <a:pt x="207797" y="267970"/>
                  </a:lnTo>
                  <a:lnTo>
                    <a:pt x="383311" y="267970"/>
                  </a:lnTo>
                  <a:lnTo>
                    <a:pt x="383311" y="266700"/>
                  </a:lnTo>
                  <a:lnTo>
                    <a:pt x="384086" y="265430"/>
                  </a:lnTo>
                  <a:close/>
                </a:path>
                <a:path w="495934" h="494030">
                  <a:moveTo>
                    <a:pt x="409765" y="265430"/>
                  </a:moveTo>
                  <a:lnTo>
                    <a:pt x="394589" y="265430"/>
                  </a:lnTo>
                  <a:lnTo>
                    <a:pt x="394589" y="266700"/>
                  </a:lnTo>
                  <a:lnTo>
                    <a:pt x="395376" y="267970"/>
                  </a:lnTo>
                  <a:lnTo>
                    <a:pt x="401980" y="267970"/>
                  </a:lnTo>
                  <a:lnTo>
                    <a:pt x="401980" y="266700"/>
                  </a:lnTo>
                  <a:lnTo>
                    <a:pt x="409765" y="266700"/>
                  </a:lnTo>
                  <a:lnTo>
                    <a:pt x="409765" y="265430"/>
                  </a:lnTo>
                  <a:close/>
                </a:path>
                <a:path w="495934" h="494030">
                  <a:moveTo>
                    <a:pt x="408990" y="266700"/>
                  </a:moveTo>
                  <a:lnTo>
                    <a:pt x="402767" y="266700"/>
                  </a:lnTo>
                  <a:lnTo>
                    <a:pt x="402767" y="267970"/>
                  </a:lnTo>
                  <a:lnTo>
                    <a:pt x="408990" y="267970"/>
                  </a:lnTo>
                  <a:lnTo>
                    <a:pt x="408990" y="266700"/>
                  </a:lnTo>
                  <a:close/>
                </a:path>
                <a:path w="495934" h="494030">
                  <a:moveTo>
                    <a:pt x="194183" y="265430"/>
                  </a:moveTo>
                  <a:lnTo>
                    <a:pt x="193408" y="265430"/>
                  </a:lnTo>
                  <a:lnTo>
                    <a:pt x="192620" y="266700"/>
                  </a:lnTo>
                  <a:lnTo>
                    <a:pt x="194183" y="266700"/>
                  </a:lnTo>
                  <a:lnTo>
                    <a:pt x="194183" y="265430"/>
                  </a:lnTo>
                  <a:close/>
                </a:path>
                <a:path w="495934" h="494030">
                  <a:moveTo>
                    <a:pt x="410933" y="265430"/>
                  </a:moveTo>
                  <a:lnTo>
                    <a:pt x="410159" y="265430"/>
                  </a:lnTo>
                  <a:lnTo>
                    <a:pt x="410159" y="266700"/>
                  </a:lnTo>
                  <a:lnTo>
                    <a:pt x="410933" y="265430"/>
                  </a:lnTo>
                  <a:close/>
                </a:path>
                <a:path w="495934" h="494030">
                  <a:moveTo>
                    <a:pt x="411721" y="264160"/>
                  </a:moveTo>
                  <a:lnTo>
                    <a:pt x="391477" y="264160"/>
                  </a:lnTo>
                  <a:lnTo>
                    <a:pt x="391477" y="265430"/>
                  </a:lnTo>
                  <a:lnTo>
                    <a:pt x="410933" y="265430"/>
                  </a:lnTo>
                  <a:lnTo>
                    <a:pt x="410933" y="266700"/>
                  </a:lnTo>
                  <a:lnTo>
                    <a:pt x="412496" y="266700"/>
                  </a:lnTo>
                  <a:lnTo>
                    <a:pt x="412496" y="265430"/>
                  </a:lnTo>
                  <a:lnTo>
                    <a:pt x="411721" y="264160"/>
                  </a:lnTo>
                  <a:close/>
                </a:path>
                <a:path w="495934" h="494030">
                  <a:moveTo>
                    <a:pt x="208572" y="264160"/>
                  </a:moveTo>
                  <a:lnTo>
                    <a:pt x="197294" y="264160"/>
                  </a:lnTo>
                  <a:lnTo>
                    <a:pt x="197294" y="265430"/>
                  </a:lnTo>
                  <a:lnTo>
                    <a:pt x="208572" y="265430"/>
                  </a:lnTo>
                  <a:lnTo>
                    <a:pt x="208572" y="264160"/>
                  </a:lnTo>
                  <a:close/>
                </a:path>
                <a:path w="495934" h="494030">
                  <a:moveTo>
                    <a:pt x="383311" y="264160"/>
                  </a:moveTo>
                  <a:lnTo>
                    <a:pt x="208572" y="264160"/>
                  </a:lnTo>
                  <a:lnTo>
                    <a:pt x="208572" y="265430"/>
                  </a:lnTo>
                  <a:lnTo>
                    <a:pt x="383311" y="265430"/>
                  </a:lnTo>
                  <a:lnTo>
                    <a:pt x="383311" y="264160"/>
                  </a:lnTo>
                  <a:close/>
                </a:path>
                <a:path w="495934" h="494030">
                  <a:moveTo>
                    <a:pt x="1549" y="261620"/>
                  </a:moveTo>
                  <a:lnTo>
                    <a:pt x="774" y="261620"/>
                  </a:lnTo>
                  <a:lnTo>
                    <a:pt x="774" y="264160"/>
                  </a:lnTo>
                  <a:lnTo>
                    <a:pt x="191846" y="264160"/>
                  </a:lnTo>
                  <a:lnTo>
                    <a:pt x="191846" y="262890"/>
                  </a:lnTo>
                  <a:lnTo>
                    <a:pt x="1943" y="262890"/>
                  </a:lnTo>
                  <a:lnTo>
                    <a:pt x="1549" y="261620"/>
                  </a:lnTo>
                  <a:close/>
                </a:path>
                <a:path w="495934" h="494030">
                  <a:moveTo>
                    <a:pt x="196519" y="262890"/>
                  </a:moveTo>
                  <a:lnTo>
                    <a:pt x="195745" y="262890"/>
                  </a:lnTo>
                  <a:lnTo>
                    <a:pt x="195745" y="264160"/>
                  </a:lnTo>
                  <a:lnTo>
                    <a:pt x="196519" y="264160"/>
                  </a:lnTo>
                  <a:lnTo>
                    <a:pt x="196519" y="262890"/>
                  </a:lnTo>
                  <a:close/>
                </a:path>
                <a:path w="495934" h="494030">
                  <a:moveTo>
                    <a:pt x="210527" y="261620"/>
                  </a:moveTo>
                  <a:lnTo>
                    <a:pt x="196519" y="261620"/>
                  </a:lnTo>
                  <a:lnTo>
                    <a:pt x="196519" y="264160"/>
                  </a:lnTo>
                  <a:lnTo>
                    <a:pt x="210134" y="264160"/>
                  </a:lnTo>
                  <a:lnTo>
                    <a:pt x="210134" y="262890"/>
                  </a:lnTo>
                  <a:lnTo>
                    <a:pt x="210527" y="262890"/>
                  </a:lnTo>
                  <a:lnTo>
                    <a:pt x="210527" y="261620"/>
                  </a:lnTo>
                  <a:close/>
                </a:path>
                <a:path w="495934" h="494030">
                  <a:moveTo>
                    <a:pt x="384086" y="262890"/>
                  </a:moveTo>
                  <a:lnTo>
                    <a:pt x="210134" y="262890"/>
                  </a:lnTo>
                  <a:lnTo>
                    <a:pt x="210134" y="264160"/>
                  </a:lnTo>
                  <a:lnTo>
                    <a:pt x="384086" y="264160"/>
                  </a:lnTo>
                  <a:lnTo>
                    <a:pt x="384086" y="262890"/>
                  </a:lnTo>
                  <a:close/>
                </a:path>
                <a:path w="495934" h="494030">
                  <a:moveTo>
                    <a:pt x="386422" y="262890"/>
                  </a:moveTo>
                  <a:lnTo>
                    <a:pt x="384860" y="262890"/>
                  </a:lnTo>
                  <a:lnTo>
                    <a:pt x="384860" y="264160"/>
                  </a:lnTo>
                  <a:lnTo>
                    <a:pt x="386422" y="264160"/>
                  </a:lnTo>
                  <a:lnTo>
                    <a:pt x="386422" y="262890"/>
                  </a:lnTo>
                  <a:close/>
                </a:path>
                <a:path w="495934" h="494030">
                  <a:moveTo>
                    <a:pt x="412496" y="261620"/>
                  </a:moveTo>
                  <a:lnTo>
                    <a:pt x="210527" y="261620"/>
                  </a:lnTo>
                  <a:lnTo>
                    <a:pt x="210527" y="262890"/>
                  </a:lnTo>
                  <a:lnTo>
                    <a:pt x="387197" y="262890"/>
                  </a:lnTo>
                  <a:lnTo>
                    <a:pt x="387197" y="264160"/>
                  </a:lnTo>
                  <a:lnTo>
                    <a:pt x="412496" y="264160"/>
                  </a:lnTo>
                  <a:lnTo>
                    <a:pt x="412496" y="261620"/>
                  </a:lnTo>
                  <a:close/>
                </a:path>
                <a:path w="495934" h="494030">
                  <a:moveTo>
                    <a:pt x="419887" y="260350"/>
                  </a:moveTo>
                  <a:lnTo>
                    <a:pt x="417944" y="260350"/>
                  </a:lnTo>
                  <a:lnTo>
                    <a:pt x="417944" y="261620"/>
                  </a:lnTo>
                  <a:lnTo>
                    <a:pt x="418719" y="261620"/>
                  </a:lnTo>
                  <a:lnTo>
                    <a:pt x="419112" y="262890"/>
                  </a:lnTo>
                  <a:lnTo>
                    <a:pt x="419112" y="264160"/>
                  </a:lnTo>
                  <a:lnTo>
                    <a:pt x="419887" y="264160"/>
                  </a:lnTo>
                  <a:lnTo>
                    <a:pt x="419887" y="260350"/>
                  </a:lnTo>
                  <a:close/>
                </a:path>
                <a:path w="495934" h="494030">
                  <a:moveTo>
                    <a:pt x="426885" y="261620"/>
                  </a:moveTo>
                  <a:lnTo>
                    <a:pt x="422998" y="261620"/>
                  </a:lnTo>
                  <a:lnTo>
                    <a:pt x="422998" y="262890"/>
                  </a:lnTo>
                  <a:lnTo>
                    <a:pt x="423773" y="262890"/>
                  </a:lnTo>
                  <a:lnTo>
                    <a:pt x="423773" y="264160"/>
                  </a:lnTo>
                  <a:lnTo>
                    <a:pt x="427672" y="264160"/>
                  </a:lnTo>
                  <a:lnTo>
                    <a:pt x="426885" y="262890"/>
                  </a:lnTo>
                  <a:lnTo>
                    <a:pt x="426885" y="261620"/>
                  </a:lnTo>
                  <a:close/>
                </a:path>
                <a:path w="495934" h="494030">
                  <a:moveTo>
                    <a:pt x="191846" y="261620"/>
                  </a:moveTo>
                  <a:lnTo>
                    <a:pt x="2717" y="261620"/>
                  </a:lnTo>
                  <a:lnTo>
                    <a:pt x="1943" y="262890"/>
                  </a:lnTo>
                  <a:lnTo>
                    <a:pt x="191846" y="262890"/>
                  </a:lnTo>
                  <a:lnTo>
                    <a:pt x="191846" y="261620"/>
                  </a:lnTo>
                  <a:close/>
                </a:path>
                <a:path w="495934" h="494030">
                  <a:moveTo>
                    <a:pt x="190677" y="255270"/>
                  </a:moveTo>
                  <a:lnTo>
                    <a:pt x="8940" y="255270"/>
                  </a:lnTo>
                  <a:lnTo>
                    <a:pt x="8166" y="256540"/>
                  </a:lnTo>
                  <a:lnTo>
                    <a:pt x="8166" y="257810"/>
                  </a:lnTo>
                  <a:lnTo>
                    <a:pt x="5829" y="257810"/>
                  </a:lnTo>
                  <a:lnTo>
                    <a:pt x="5829" y="260350"/>
                  </a:lnTo>
                  <a:lnTo>
                    <a:pt x="5054" y="260350"/>
                  </a:lnTo>
                  <a:lnTo>
                    <a:pt x="5054" y="261620"/>
                  </a:lnTo>
                  <a:lnTo>
                    <a:pt x="191452" y="261620"/>
                  </a:lnTo>
                  <a:lnTo>
                    <a:pt x="191452" y="257810"/>
                  </a:lnTo>
                  <a:lnTo>
                    <a:pt x="190677" y="256540"/>
                  </a:lnTo>
                  <a:lnTo>
                    <a:pt x="190677" y="255270"/>
                  </a:lnTo>
                  <a:close/>
                </a:path>
                <a:path w="495934" h="494030">
                  <a:moveTo>
                    <a:pt x="212077" y="260350"/>
                  </a:moveTo>
                  <a:lnTo>
                    <a:pt x="194957" y="260350"/>
                  </a:lnTo>
                  <a:lnTo>
                    <a:pt x="194957" y="261620"/>
                  </a:lnTo>
                  <a:lnTo>
                    <a:pt x="212077" y="261620"/>
                  </a:lnTo>
                  <a:lnTo>
                    <a:pt x="212077" y="260350"/>
                  </a:lnTo>
                  <a:close/>
                </a:path>
                <a:path w="495934" h="494030">
                  <a:moveTo>
                    <a:pt x="411721" y="260350"/>
                  </a:moveTo>
                  <a:lnTo>
                    <a:pt x="212077" y="260350"/>
                  </a:lnTo>
                  <a:lnTo>
                    <a:pt x="212077" y="261620"/>
                  </a:lnTo>
                  <a:lnTo>
                    <a:pt x="411721" y="261620"/>
                  </a:lnTo>
                  <a:lnTo>
                    <a:pt x="411721" y="260350"/>
                  </a:lnTo>
                  <a:close/>
                </a:path>
                <a:path w="495934" h="494030">
                  <a:moveTo>
                    <a:pt x="415607" y="260350"/>
                  </a:moveTo>
                  <a:lnTo>
                    <a:pt x="413270" y="260350"/>
                  </a:lnTo>
                  <a:lnTo>
                    <a:pt x="413270" y="261620"/>
                  </a:lnTo>
                  <a:lnTo>
                    <a:pt x="415607" y="261620"/>
                  </a:lnTo>
                  <a:lnTo>
                    <a:pt x="415607" y="260350"/>
                  </a:lnTo>
                  <a:close/>
                </a:path>
                <a:path w="495934" h="494030">
                  <a:moveTo>
                    <a:pt x="427672" y="260350"/>
                  </a:moveTo>
                  <a:lnTo>
                    <a:pt x="422224" y="260350"/>
                  </a:lnTo>
                  <a:lnTo>
                    <a:pt x="422224" y="261620"/>
                  </a:lnTo>
                  <a:lnTo>
                    <a:pt x="427672" y="261620"/>
                  </a:lnTo>
                  <a:lnTo>
                    <a:pt x="427672" y="260350"/>
                  </a:lnTo>
                  <a:close/>
                </a:path>
                <a:path w="495934" h="494030">
                  <a:moveTo>
                    <a:pt x="428447" y="256540"/>
                  </a:moveTo>
                  <a:lnTo>
                    <a:pt x="193408" y="256540"/>
                  </a:lnTo>
                  <a:lnTo>
                    <a:pt x="193408" y="257810"/>
                  </a:lnTo>
                  <a:lnTo>
                    <a:pt x="194183" y="257810"/>
                  </a:lnTo>
                  <a:lnTo>
                    <a:pt x="194183" y="260350"/>
                  </a:lnTo>
                  <a:lnTo>
                    <a:pt x="420662" y="260350"/>
                  </a:lnTo>
                  <a:lnTo>
                    <a:pt x="420662" y="259080"/>
                  </a:lnTo>
                  <a:lnTo>
                    <a:pt x="428840" y="259080"/>
                  </a:lnTo>
                  <a:lnTo>
                    <a:pt x="428447" y="257810"/>
                  </a:lnTo>
                  <a:lnTo>
                    <a:pt x="428447" y="256540"/>
                  </a:lnTo>
                  <a:close/>
                </a:path>
                <a:path w="495934" h="494030">
                  <a:moveTo>
                    <a:pt x="428447" y="259080"/>
                  </a:moveTo>
                  <a:lnTo>
                    <a:pt x="420662" y="259080"/>
                  </a:lnTo>
                  <a:lnTo>
                    <a:pt x="421449" y="260350"/>
                  </a:lnTo>
                  <a:lnTo>
                    <a:pt x="428447" y="260350"/>
                  </a:lnTo>
                  <a:lnTo>
                    <a:pt x="428447" y="259080"/>
                  </a:lnTo>
                  <a:close/>
                </a:path>
                <a:path w="495934" h="494030">
                  <a:moveTo>
                    <a:pt x="427672" y="255270"/>
                  </a:moveTo>
                  <a:lnTo>
                    <a:pt x="192620" y="255270"/>
                  </a:lnTo>
                  <a:lnTo>
                    <a:pt x="192620" y="256540"/>
                  </a:lnTo>
                  <a:lnTo>
                    <a:pt x="427672" y="256540"/>
                  </a:lnTo>
                  <a:lnTo>
                    <a:pt x="427672" y="255270"/>
                  </a:lnTo>
                  <a:close/>
                </a:path>
                <a:path w="495934" h="494030">
                  <a:moveTo>
                    <a:pt x="160718" y="204470"/>
                  </a:moveTo>
                  <a:lnTo>
                    <a:pt x="1549" y="204470"/>
                  </a:lnTo>
                  <a:lnTo>
                    <a:pt x="1549" y="205740"/>
                  </a:lnTo>
                  <a:lnTo>
                    <a:pt x="774" y="205740"/>
                  </a:lnTo>
                  <a:lnTo>
                    <a:pt x="0" y="207010"/>
                  </a:lnTo>
                  <a:lnTo>
                    <a:pt x="1549" y="208280"/>
                  </a:lnTo>
                  <a:lnTo>
                    <a:pt x="8940" y="218440"/>
                  </a:lnTo>
                  <a:lnTo>
                    <a:pt x="9728" y="224790"/>
                  </a:lnTo>
                  <a:lnTo>
                    <a:pt x="10502" y="229870"/>
                  </a:lnTo>
                  <a:lnTo>
                    <a:pt x="10502" y="233680"/>
                  </a:lnTo>
                  <a:lnTo>
                    <a:pt x="11277" y="238760"/>
                  </a:lnTo>
                  <a:lnTo>
                    <a:pt x="11376" y="245110"/>
                  </a:lnTo>
                  <a:lnTo>
                    <a:pt x="11572" y="247650"/>
                  </a:lnTo>
                  <a:lnTo>
                    <a:pt x="11671" y="255270"/>
                  </a:lnTo>
                  <a:lnTo>
                    <a:pt x="189903" y="255270"/>
                  </a:lnTo>
                  <a:lnTo>
                    <a:pt x="189903" y="254000"/>
                  </a:lnTo>
                  <a:lnTo>
                    <a:pt x="187566" y="254000"/>
                  </a:lnTo>
                  <a:lnTo>
                    <a:pt x="187566" y="252730"/>
                  </a:lnTo>
                  <a:lnTo>
                    <a:pt x="183667" y="252730"/>
                  </a:lnTo>
                  <a:lnTo>
                    <a:pt x="183667" y="251460"/>
                  </a:lnTo>
                  <a:lnTo>
                    <a:pt x="182892" y="250190"/>
                  </a:lnTo>
                  <a:lnTo>
                    <a:pt x="182892" y="246380"/>
                  </a:lnTo>
                  <a:lnTo>
                    <a:pt x="182118" y="246380"/>
                  </a:lnTo>
                  <a:lnTo>
                    <a:pt x="182118" y="243840"/>
                  </a:lnTo>
                  <a:lnTo>
                    <a:pt x="181724" y="243840"/>
                  </a:lnTo>
                  <a:lnTo>
                    <a:pt x="180949" y="242570"/>
                  </a:lnTo>
                  <a:lnTo>
                    <a:pt x="178612" y="242570"/>
                  </a:lnTo>
                  <a:lnTo>
                    <a:pt x="178612" y="240030"/>
                  </a:lnTo>
                  <a:lnTo>
                    <a:pt x="177838" y="238760"/>
                  </a:lnTo>
                  <a:lnTo>
                    <a:pt x="177838" y="237490"/>
                  </a:lnTo>
                  <a:lnTo>
                    <a:pt x="177063" y="237490"/>
                  </a:lnTo>
                  <a:lnTo>
                    <a:pt x="177063" y="234950"/>
                  </a:lnTo>
                  <a:lnTo>
                    <a:pt x="175501" y="234950"/>
                  </a:lnTo>
                  <a:lnTo>
                    <a:pt x="175501" y="233680"/>
                  </a:lnTo>
                  <a:lnTo>
                    <a:pt x="173951" y="231140"/>
                  </a:lnTo>
                  <a:lnTo>
                    <a:pt x="173951" y="228600"/>
                  </a:lnTo>
                  <a:lnTo>
                    <a:pt x="172389" y="228600"/>
                  </a:lnTo>
                  <a:lnTo>
                    <a:pt x="172389" y="227330"/>
                  </a:lnTo>
                  <a:lnTo>
                    <a:pt x="171996" y="227330"/>
                  </a:lnTo>
                  <a:lnTo>
                    <a:pt x="171996" y="226060"/>
                  </a:lnTo>
                  <a:lnTo>
                    <a:pt x="171221" y="224790"/>
                  </a:lnTo>
                  <a:lnTo>
                    <a:pt x="170446" y="224790"/>
                  </a:lnTo>
                  <a:lnTo>
                    <a:pt x="170446" y="223520"/>
                  </a:lnTo>
                  <a:lnTo>
                    <a:pt x="169659" y="223520"/>
                  </a:lnTo>
                  <a:lnTo>
                    <a:pt x="169659" y="222250"/>
                  </a:lnTo>
                  <a:lnTo>
                    <a:pt x="168109" y="222250"/>
                  </a:lnTo>
                  <a:lnTo>
                    <a:pt x="168109" y="220980"/>
                  </a:lnTo>
                  <a:lnTo>
                    <a:pt x="140474" y="220980"/>
                  </a:lnTo>
                  <a:lnTo>
                    <a:pt x="140474" y="218440"/>
                  </a:lnTo>
                  <a:lnTo>
                    <a:pt x="139700" y="218440"/>
                  </a:lnTo>
                  <a:lnTo>
                    <a:pt x="139700" y="217170"/>
                  </a:lnTo>
                  <a:lnTo>
                    <a:pt x="140474" y="217170"/>
                  </a:lnTo>
                  <a:lnTo>
                    <a:pt x="140474" y="215900"/>
                  </a:lnTo>
                  <a:lnTo>
                    <a:pt x="141262" y="215900"/>
                  </a:lnTo>
                  <a:lnTo>
                    <a:pt x="141262" y="214630"/>
                  </a:lnTo>
                  <a:lnTo>
                    <a:pt x="142811" y="214630"/>
                  </a:lnTo>
                  <a:lnTo>
                    <a:pt x="142811" y="213360"/>
                  </a:lnTo>
                  <a:lnTo>
                    <a:pt x="143586" y="213360"/>
                  </a:lnTo>
                  <a:lnTo>
                    <a:pt x="143586" y="212090"/>
                  </a:lnTo>
                  <a:lnTo>
                    <a:pt x="142811" y="212090"/>
                  </a:lnTo>
                  <a:lnTo>
                    <a:pt x="142811" y="210820"/>
                  </a:lnTo>
                  <a:lnTo>
                    <a:pt x="143979" y="210820"/>
                  </a:lnTo>
                  <a:lnTo>
                    <a:pt x="144754" y="209550"/>
                  </a:lnTo>
                  <a:lnTo>
                    <a:pt x="145542" y="209550"/>
                  </a:lnTo>
                  <a:lnTo>
                    <a:pt x="144754" y="208280"/>
                  </a:lnTo>
                  <a:lnTo>
                    <a:pt x="163055" y="208280"/>
                  </a:lnTo>
                  <a:lnTo>
                    <a:pt x="163055" y="207010"/>
                  </a:lnTo>
                  <a:lnTo>
                    <a:pt x="160718" y="207010"/>
                  </a:lnTo>
                  <a:lnTo>
                    <a:pt x="160718" y="204470"/>
                  </a:lnTo>
                  <a:close/>
                </a:path>
                <a:path w="495934" h="494030">
                  <a:moveTo>
                    <a:pt x="428447" y="250190"/>
                  </a:moveTo>
                  <a:lnTo>
                    <a:pt x="189903" y="250190"/>
                  </a:lnTo>
                  <a:lnTo>
                    <a:pt x="189903" y="252730"/>
                  </a:lnTo>
                  <a:lnTo>
                    <a:pt x="191452" y="252730"/>
                  </a:lnTo>
                  <a:lnTo>
                    <a:pt x="191452" y="254000"/>
                  </a:lnTo>
                  <a:lnTo>
                    <a:pt x="191846" y="254000"/>
                  </a:lnTo>
                  <a:lnTo>
                    <a:pt x="191846" y="255270"/>
                  </a:lnTo>
                  <a:lnTo>
                    <a:pt x="428447" y="255270"/>
                  </a:lnTo>
                  <a:lnTo>
                    <a:pt x="428447" y="254000"/>
                  </a:lnTo>
                  <a:lnTo>
                    <a:pt x="427672" y="252730"/>
                  </a:lnTo>
                  <a:lnTo>
                    <a:pt x="428447" y="251460"/>
                  </a:lnTo>
                  <a:lnTo>
                    <a:pt x="428447" y="250190"/>
                  </a:lnTo>
                  <a:close/>
                </a:path>
                <a:path w="495934" h="494030">
                  <a:moveTo>
                    <a:pt x="188341" y="251460"/>
                  </a:moveTo>
                  <a:lnTo>
                    <a:pt x="187566" y="251460"/>
                  </a:lnTo>
                  <a:lnTo>
                    <a:pt x="187566" y="254000"/>
                  </a:lnTo>
                  <a:lnTo>
                    <a:pt x="189903" y="254000"/>
                  </a:lnTo>
                  <a:lnTo>
                    <a:pt x="189903" y="252730"/>
                  </a:lnTo>
                  <a:lnTo>
                    <a:pt x="188341" y="252730"/>
                  </a:lnTo>
                  <a:lnTo>
                    <a:pt x="188341" y="251460"/>
                  </a:lnTo>
                  <a:close/>
                </a:path>
                <a:path w="495934" h="494030">
                  <a:moveTo>
                    <a:pt x="184454" y="247650"/>
                  </a:moveTo>
                  <a:lnTo>
                    <a:pt x="183667" y="247650"/>
                  </a:lnTo>
                  <a:lnTo>
                    <a:pt x="183667" y="250190"/>
                  </a:lnTo>
                  <a:lnTo>
                    <a:pt x="182892" y="250190"/>
                  </a:lnTo>
                  <a:lnTo>
                    <a:pt x="183667" y="251460"/>
                  </a:lnTo>
                  <a:lnTo>
                    <a:pt x="183667" y="252730"/>
                  </a:lnTo>
                  <a:lnTo>
                    <a:pt x="186791" y="252730"/>
                  </a:lnTo>
                  <a:lnTo>
                    <a:pt x="186791" y="251460"/>
                  </a:lnTo>
                  <a:lnTo>
                    <a:pt x="186004" y="251460"/>
                  </a:lnTo>
                  <a:lnTo>
                    <a:pt x="185229" y="250190"/>
                  </a:lnTo>
                  <a:lnTo>
                    <a:pt x="183667" y="250190"/>
                  </a:lnTo>
                  <a:lnTo>
                    <a:pt x="183667" y="248920"/>
                  </a:lnTo>
                  <a:lnTo>
                    <a:pt x="184454" y="248920"/>
                  </a:lnTo>
                  <a:lnTo>
                    <a:pt x="184454" y="247650"/>
                  </a:lnTo>
                  <a:close/>
                </a:path>
                <a:path w="495934" h="494030">
                  <a:moveTo>
                    <a:pt x="428840" y="248920"/>
                  </a:moveTo>
                  <a:lnTo>
                    <a:pt x="189115" y="248920"/>
                  </a:lnTo>
                  <a:lnTo>
                    <a:pt x="189115" y="250190"/>
                  </a:lnTo>
                  <a:lnTo>
                    <a:pt x="428840" y="250190"/>
                  </a:lnTo>
                  <a:lnTo>
                    <a:pt x="428840" y="248920"/>
                  </a:lnTo>
                  <a:close/>
                </a:path>
                <a:path w="495934" h="494030">
                  <a:moveTo>
                    <a:pt x="183667" y="247650"/>
                  </a:moveTo>
                  <a:lnTo>
                    <a:pt x="182892" y="247650"/>
                  </a:lnTo>
                  <a:lnTo>
                    <a:pt x="182892" y="248920"/>
                  </a:lnTo>
                  <a:lnTo>
                    <a:pt x="183667" y="248920"/>
                  </a:lnTo>
                  <a:lnTo>
                    <a:pt x="183667" y="247650"/>
                  </a:lnTo>
                  <a:close/>
                </a:path>
                <a:path w="495934" h="494030">
                  <a:moveTo>
                    <a:pt x="195745" y="247650"/>
                  </a:moveTo>
                  <a:lnTo>
                    <a:pt x="187566" y="247650"/>
                  </a:lnTo>
                  <a:lnTo>
                    <a:pt x="187566" y="248920"/>
                  </a:lnTo>
                  <a:lnTo>
                    <a:pt x="195745" y="248920"/>
                  </a:lnTo>
                  <a:lnTo>
                    <a:pt x="195745" y="247650"/>
                  </a:lnTo>
                  <a:close/>
                </a:path>
                <a:path w="495934" h="494030">
                  <a:moveTo>
                    <a:pt x="200406" y="247650"/>
                  </a:moveTo>
                  <a:lnTo>
                    <a:pt x="195745" y="247650"/>
                  </a:lnTo>
                  <a:lnTo>
                    <a:pt x="195745" y="248920"/>
                  </a:lnTo>
                  <a:lnTo>
                    <a:pt x="199631" y="248920"/>
                  </a:lnTo>
                  <a:lnTo>
                    <a:pt x="200406" y="247650"/>
                  </a:lnTo>
                  <a:close/>
                </a:path>
                <a:path w="495934" h="494030">
                  <a:moveTo>
                    <a:pt x="428447" y="247650"/>
                  </a:moveTo>
                  <a:lnTo>
                    <a:pt x="200406" y="247650"/>
                  </a:lnTo>
                  <a:lnTo>
                    <a:pt x="199631" y="248920"/>
                  </a:lnTo>
                  <a:lnTo>
                    <a:pt x="428447" y="248920"/>
                  </a:lnTo>
                  <a:lnTo>
                    <a:pt x="428447" y="247650"/>
                  </a:lnTo>
                  <a:close/>
                </a:path>
                <a:path w="495934" h="494030">
                  <a:moveTo>
                    <a:pt x="193408" y="243840"/>
                  </a:moveTo>
                  <a:lnTo>
                    <a:pt x="185229" y="243840"/>
                  </a:lnTo>
                  <a:lnTo>
                    <a:pt x="185229" y="245110"/>
                  </a:lnTo>
                  <a:lnTo>
                    <a:pt x="186004" y="246380"/>
                  </a:lnTo>
                  <a:lnTo>
                    <a:pt x="186791" y="246380"/>
                  </a:lnTo>
                  <a:lnTo>
                    <a:pt x="186791" y="247650"/>
                  </a:lnTo>
                  <a:lnTo>
                    <a:pt x="194183" y="247650"/>
                  </a:lnTo>
                  <a:lnTo>
                    <a:pt x="194183" y="245110"/>
                  </a:lnTo>
                  <a:lnTo>
                    <a:pt x="193408" y="245110"/>
                  </a:lnTo>
                  <a:lnTo>
                    <a:pt x="193408" y="243840"/>
                  </a:lnTo>
                  <a:close/>
                </a:path>
                <a:path w="495934" h="494030">
                  <a:moveTo>
                    <a:pt x="207797" y="243840"/>
                  </a:moveTo>
                  <a:lnTo>
                    <a:pt x="193408" y="243840"/>
                  </a:lnTo>
                  <a:lnTo>
                    <a:pt x="193408" y="245110"/>
                  </a:lnTo>
                  <a:lnTo>
                    <a:pt x="194183" y="245110"/>
                  </a:lnTo>
                  <a:lnTo>
                    <a:pt x="194183" y="247650"/>
                  </a:lnTo>
                  <a:lnTo>
                    <a:pt x="203911" y="247650"/>
                  </a:lnTo>
                  <a:lnTo>
                    <a:pt x="203911" y="246380"/>
                  </a:lnTo>
                  <a:lnTo>
                    <a:pt x="207797" y="246380"/>
                  </a:lnTo>
                  <a:lnTo>
                    <a:pt x="207797" y="243840"/>
                  </a:lnTo>
                  <a:close/>
                </a:path>
                <a:path w="495934" h="494030">
                  <a:moveTo>
                    <a:pt x="204685" y="246380"/>
                  </a:moveTo>
                  <a:lnTo>
                    <a:pt x="203911" y="246380"/>
                  </a:lnTo>
                  <a:lnTo>
                    <a:pt x="203911" y="247650"/>
                  </a:lnTo>
                  <a:lnTo>
                    <a:pt x="205460" y="247650"/>
                  </a:lnTo>
                  <a:lnTo>
                    <a:pt x="204685" y="246380"/>
                  </a:lnTo>
                  <a:close/>
                </a:path>
                <a:path w="495934" h="494030">
                  <a:moveTo>
                    <a:pt x="428447" y="243840"/>
                  </a:moveTo>
                  <a:lnTo>
                    <a:pt x="207797" y="243840"/>
                  </a:lnTo>
                  <a:lnTo>
                    <a:pt x="207797" y="246380"/>
                  </a:lnTo>
                  <a:lnTo>
                    <a:pt x="205460" y="246380"/>
                  </a:lnTo>
                  <a:lnTo>
                    <a:pt x="205460" y="247650"/>
                  </a:lnTo>
                  <a:lnTo>
                    <a:pt x="429615" y="247650"/>
                  </a:lnTo>
                  <a:lnTo>
                    <a:pt x="428840" y="246380"/>
                  </a:lnTo>
                  <a:lnTo>
                    <a:pt x="428840" y="245110"/>
                  </a:lnTo>
                  <a:lnTo>
                    <a:pt x="428447" y="245110"/>
                  </a:lnTo>
                  <a:lnTo>
                    <a:pt x="428447" y="243840"/>
                  </a:lnTo>
                  <a:close/>
                </a:path>
                <a:path w="495934" h="494030">
                  <a:moveTo>
                    <a:pt x="181724" y="242570"/>
                  </a:moveTo>
                  <a:lnTo>
                    <a:pt x="180949" y="242570"/>
                  </a:lnTo>
                  <a:lnTo>
                    <a:pt x="181724" y="243840"/>
                  </a:lnTo>
                  <a:lnTo>
                    <a:pt x="181724" y="242570"/>
                  </a:lnTo>
                  <a:close/>
                </a:path>
                <a:path w="495934" h="494030">
                  <a:moveTo>
                    <a:pt x="186791" y="242570"/>
                  </a:moveTo>
                  <a:lnTo>
                    <a:pt x="183667" y="242570"/>
                  </a:lnTo>
                  <a:lnTo>
                    <a:pt x="183667" y="243840"/>
                  </a:lnTo>
                  <a:lnTo>
                    <a:pt x="186791" y="243840"/>
                  </a:lnTo>
                  <a:lnTo>
                    <a:pt x="186791" y="242570"/>
                  </a:lnTo>
                  <a:close/>
                </a:path>
                <a:path w="495934" h="494030">
                  <a:moveTo>
                    <a:pt x="187566" y="242570"/>
                  </a:moveTo>
                  <a:lnTo>
                    <a:pt x="186791" y="242570"/>
                  </a:lnTo>
                  <a:lnTo>
                    <a:pt x="186791" y="243840"/>
                  </a:lnTo>
                  <a:lnTo>
                    <a:pt x="187566" y="243840"/>
                  </a:lnTo>
                  <a:lnTo>
                    <a:pt x="187566" y="242570"/>
                  </a:lnTo>
                  <a:close/>
                </a:path>
                <a:path w="495934" h="494030">
                  <a:moveTo>
                    <a:pt x="187566" y="242570"/>
                  </a:moveTo>
                  <a:lnTo>
                    <a:pt x="187566" y="243840"/>
                  </a:lnTo>
                  <a:lnTo>
                    <a:pt x="188341" y="243840"/>
                  </a:lnTo>
                  <a:lnTo>
                    <a:pt x="187566" y="242570"/>
                  </a:lnTo>
                  <a:close/>
                </a:path>
                <a:path w="495934" h="494030">
                  <a:moveTo>
                    <a:pt x="208572" y="242570"/>
                  </a:moveTo>
                  <a:lnTo>
                    <a:pt x="187566" y="242570"/>
                  </a:lnTo>
                  <a:lnTo>
                    <a:pt x="188341" y="243840"/>
                  </a:lnTo>
                  <a:lnTo>
                    <a:pt x="208572" y="243840"/>
                  </a:lnTo>
                  <a:lnTo>
                    <a:pt x="208572" y="242570"/>
                  </a:lnTo>
                  <a:close/>
                </a:path>
                <a:path w="495934" h="494030">
                  <a:moveTo>
                    <a:pt x="428840" y="238760"/>
                  </a:moveTo>
                  <a:lnTo>
                    <a:pt x="211302" y="238760"/>
                  </a:lnTo>
                  <a:lnTo>
                    <a:pt x="210527" y="240030"/>
                  </a:lnTo>
                  <a:lnTo>
                    <a:pt x="210527" y="241300"/>
                  </a:lnTo>
                  <a:lnTo>
                    <a:pt x="209359" y="241300"/>
                  </a:lnTo>
                  <a:lnTo>
                    <a:pt x="209359" y="242570"/>
                  </a:lnTo>
                  <a:lnTo>
                    <a:pt x="208572" y="242570"/>
                  </a:lnTo>
                  <a:lnTo>
                    <a:pt x="208572" y="243840"/>
                  </a:lnTo>
                  <a:lnTo>
                    <a:pt x="427672" y="243840"/>
                  </a:lnTo>
                  <a:lnTo>
                    <a:pt x="427672" y="240030"/>
                  </a:lnTo>
                  <a:lnTo>
                    <a:pt x="428840" y="240030"/>
                  </a:lnTo>
                  <a:lnTo>
                    <a:pt x="428840" y="238760"/>
                  </a:lnTo>
                  <a:close/>
                </a:path>
                <a:path w="495934" h="494030">
                  <a:moveTo>
                    <a:pt x="178612" y="238760"/>
                  </a:moveTo>
                  <a:lnTo>
                    <a:pt x="177838" y="238760"/>
                  </a:lnTo>
                  <a:lnTo>
                    <a:pt x="178612" y="240030"/>
                  </a:lnTo>
                  <a:lnTo>
                    <a:pt x="178612" y="242570"/>
                  </a:lnTo>
                  <a:lnTo>
                    <a:pt x="180174" y="242570"/>
                  </a:lnTo>
                  <a:lnTo>
                    <a:pt x="180174" y="240030"/>
                  </a:lnTo>
                  <a:lnTo>
                    <a:pt x="179400" y="240030"/>
                  </a:lnTo>
                  <a:lnTo>
                    <a:pt x="178612" y="238760"/>
                  </a:lnTo>
                  <a:close/>
                </a:path>
                <a:path w="495934" h="494030">
                  <a:moveTo>
                    <a:pt x="180949" y="241300"/>
                  </a:moveTo>
                  <a:lnTo>
                    <a:pt x="180174" y="241300"/>
                  </a:lnTo>
                  <a:lnTo>
                    <a:pt x="180949" y="242570"/>
                  </a:lnTo>
                  <a:lnTo>
                    <a:pt x="180949" y="241300"/>
                  </a:lnTo>
                  <a:close/>
                </a:path>
                <a:path w="495934" h="494030">
                  <a:moveTo>
                    <a:pt x="182892" y="241300"/>
                  </a:moveTo>
                  <a:lnTo>
                    <a:pt x="182118" y="241300"/>
                  </a:lnTo>
                  <a:lnTo>
                    <a:pt x="182892" y="242570"/>
                  </a:lnTo>
                  <a:lnTo>
                    <a:pt x="182892" y="241300"/>
                  </a:lnTo>
                  <a:close/>
                </a:path>
                <a:path w="495934" h="494030">
                  <a:moveTo>
                    <a:pt x="210527" y="238760"/>
                  </a:moveTo>
                  <a:lnTo>
                    <a:pt x="180949" y="238760"/>
                  </a:lnTo>
                  <a:lnTo>
                    <a:pt x="181724" y="240030"/>
                  </a:lnTo>
                  <a:lnTo>
                    <a:pt x="182118" y="240030"/>
                  </a:lnTo>
                  <a:lnTo>
                    <a:pt x="182892" y="241300"/>
                  </a:lnTo>
                  <a:lnTo>
                    <a:pt x="182892" y="242570"/>
                  </a:lnTo>
                  <a:lnTo>
                    <a:pt x="209359" y="242570"/>
                  </a:lnTo>
                  <a:lnTo>
                    <a:pt x="209359" y="241300"/>
                  </a:lnTo>
                  <a:lnTo>
                    <a:pt x="210527" y="241300"/>
                  </a:lnTo>
                  <a:lnTo>
                    <a:pt x="210527" y="238760"/>
                  </a:lnTo>
                  <a:close/>
                </a:path>
                <a:path w="495934" h="494030">
                  <a:moveTo>
                    <a:pt x="426885" y="234950"/>
                  </a:moveTo>
                  <a:lnTo>
                    <a:pt x="179400" y="234950"/>
                  </a:lnTo>
                  <a:lnTo>
                    <a:pt x="179400" y="237490"/>
                  </a:lnTo>
                  <a:lnTo>
                    <a:pt x="180174" y="237490"/>
                  </a:lnTo>
                  <a:lnTo>
                    <a:pt x="180174" y="238760"/>
                  </a:lnTo>
                  <a:lnTo>
                    <a:pt x="428447" y="238760"/>
                  </a:lnTo>
                  <a:lnTo>
                    <a:pt x="426885" y="236220"/>
                  </a:lnTo>
                  <a:lnTo>
                    <a:pt x="426885" y="234950"/>
                  </a:lnTo>
                  <a:close/>
                </a:path>
                <a:path w="495934" h="494030">
                  <a:moveTo>
                    <a:pt x="178612" y="234950"/>
                  </a:moveTo>
                  <a:lnTo>
                    <a:pt x="177838" y="234950"/>
                  </a:lnTo>
                  <a:lnTo>
                    <a:pt x="177838" y="236220"/>
                  </a:lnTo>
                  <a:lnTo>
                    <a:pt x="179400" y="237490"/>
                  </a:lnTo>
                  <a:lnTo>
                    <a:pt x="179400" y="236220"/>
                  </a:lnTo>
                  <a:lnTo>
                    <a:pt x="178612" y="234950"/>
                  </a:lnTo>
                  <a:close/>
                </a:path>
                <a:path w="495934" h="494030">
                  <a:moveTo>
                    <a:pt x="177838" y="233680"/>
                  </a:moveTo>
                  <a:lnTo>
                    <a:pt x="177063" y="233680"/>
                  </a:lnTo>
                  <a:lnTo>
                    <a:pt x="177063" y="234950"/>
                  </a:lnTo>
                  <a:lnTo>
                    <a:pt x="177838" y="233680"/>
                  </a:lnTo>
                  <a:close/>
                </a:path>
                <a:path w="495934" h="494030">
                  <a:moveTo>
                    <a:pt x="179400" y="231140"/>
                  </a:moveTo>
                  <a:lnTo>
                    <a:pt x="178612" y="231140"/>
                  </a:lnTo>
                  <a:lnTo>
                    <a:pt x="178612" y="234950"/>
                  </a:lnTo>
                  <a:lnTo>
                    <a:pt x="425335" y="234950"/>
                  </a:lnTo>
                  <a:lnTo>
                    <a:pt x="425335" y="233680"/>
                  </a:lnTo>
                  <a:lnTo>
                    <a:pt x="180174" y="233680"/>
                  </a:lnTo>
                  <a:lnTo>
                    <a:pt x="180174" y="232410"/>
                  </a:lnTo>
                  <a:lnTo>
                    <a:pt x="179400" y="232410"/>
                  </a:lnTo>
                  <a:lnTo>
                    <a:pt x="179400" y="231140"/>
                  </a:lnTo>
                  <a:close/>
                </a:path>
                <a:path w="495934" h="494030">
                  <a:moveTo>
                    <a:pt x="424561" y="231140"/>
                  </a:moveTo>
                  <a:lnTo>
                    <a:pt x="179400" y="231140"/>
                  </a:lnTo>
                  <a:lnTo>
                    <a:pt x="179400" y="232410"/>
                  </a:lnTo>
                  <a:lnTo>
                    <a:pt x="180174" y="232410"/>
                  </a:lnTo>
                  <a:lnTo>
                    <a:pt x="180174" y="233680"/>
                  </a:lnTo>
                  <a:lnTo>
                    <a:pt x="424561" y="233680"/>
                  </a:lnTo>
                  <a:lnTo>
                    <a:pt x="424561" y="231140"/>
                  </a:lnTo>
                  <a:close/>
                </a:path>
                <a:path w="495934" h="494030">
                  <a:moveTo>
                    <a:pt x="422998" y="229870"/>
                  </a:moveTo>
                  <a:lnTo>
                    <a:pt x="177838" y="229870"/>
                  </a:lnTo>
                  <a:lnTo>
                    <a:pt x="177063" y="231140"/>
                  </a:lnTo>
                  <a:lnTo>
                    <a:pt x="422998" y="231140"/>
                  </a:lnTo>
                  <a:lnTo>
                    <a:pt x="422998" y="229870"/>
                  </a:lnTo>
                  <a:close/>
                </a:path>
                <a:path w="495934" h="494030">
                  <a:moveTo>
                    <a:pt x="419887" y="227330"/>
                  </a:moveTo>
                  <a:lnTo>
                    <a:pt x="177063" y="227330"/>
                  </a:lnTo>
                  <a:lnTo>
                    <a:pt x="177063" y="228600"/>
                  </a:lnTo>
                  <a:lnTo>
                    <a:pt x="176276" y="229870"/>
                  </a:lnTo>
                  <a:lnTo>
                    <a:pt x="420662" y="229870"/>
                  </a:lnTo>
                  <a:lnTo>
                    <a:pt x="421449" y="228600"/>
                  </a:lnTo>
                  <a:lnTo>
                    <a:pt x="419887" y="227330"/>
                  </a:lnTo>
                  <a:close/>
                </a:path>
                <a:path w="495934" h="494030">
                  <a:moveTo>
                    <a:pt x="177063" y="227330"/>
                  </a:moveTo>
                  <a:lnTo>
                    <a:pt x="175501" y="227330"/>
                  </a:lnTo>
                  <a:lnTo>
                    <a:pt x="175501" y="228600"/>
                  </a:lnTo>
                  <a:lnTo>
                    <a:pt x="177063" y="228600"/>
                  </a:lnTo>
                  <a:lnTo>
                    <a:pt x="177063" y="227330"/>
                  </a:lnTo>
                  <a:close/>
                </a:path>
                <a:path w="495934" h="494030">
                  <a:moveTo>
                    <a:pt x="173951" y="222250"/>
                  </a:moveTo>
                  <a:lnTo>
                    <a:pt x="173164" y="222250"/>
                  </a:lnTo>
                  <a:lnTo>
                    <a:pt x="173164" y="223520"/>
                  </a:lnTo>
                  <a:lnTo>
                    <a:pt x="173951" y="224790"/>
                  </a:lnTo>
                  <a:lnTo>
                    <a:pt x="173951" y="226060"/>
                  </a:lnTo>
                  <a:lnTo>
                    <a:pt x="175501" y="226060"/>
                  </a:lnTo>
                  <a:lnTo>
                    <a:pt x="176276" y="227330"/>
                  </a:lnTo>
                  <a:lnTo>
                    <a:pt x="419112" y="227330"/>
                  </a:lnTo>
                  <a:lnTo>
                    <a:pt x="419112" y="226060"/>
                  </a:lnTo>
                  <a:lnTo>
                    <a:pt x="418719" y="224790"/>
                  </a:lnTo>
                  <a:lnTo>
                    <a:pt x="418719" y="223520"/>
                  </a:lnTo>
                  <a:lnTo>
                    <a:pt x="173951" y="223520"/>
                  </a:lnTo>
                  <a:lnTo>
                    <a:pt x="173951" y="222250"/>
                  </a:lnTo>
                  <a:close/>
                </a:path>
                <a:path w="495934" h="494030">
                  <a:moveTo>
                    <a:pt x="173164" y="222250"/>
                  </a:moveTo>
                  <a:lnTo>
                    <a:pt x="172389" y="222250"/>
                  </a:lnTo>
                  <a:lnTo>
                    <a:pt x="172389" y="223520"/>
                  </a:lnTo>
                  <a:lnTo>
                    <a:pt x="173164" y="223520"/>
                  </a:lnTo>
                  <a:lnTo>
                    <a:pt x="173164" y="222250"/>
                  </a:lnTo>
                  <a:close/>
                </a:path>
                <a:path w="495934" h="494030">
                  <a:moveTo>
                    <a:pt x="174726" y="222250"/>
                  </a:moveTo>
                  <a:lnTo>
                    <a:pt x="173951" y="222250"/>
                  </a:lnTo>
                  <a:lnTo>
                    <a:pt x="174726" y="223520"/>
                  </a:lnTo>
                  <a:lnTo>
                    <a:pt x="174726" y="222250"/>
                  </a:lnTo>
                  <a:close/>
                </a:path>
                <a:path w="495934" h="494030">
                  <a:moveTo>
                    <a:pt x="418719" y="219710"/>
                  </a:moveTo>
                  <a:lnTo>
                    <a:pt x="181724" y="219710"/>
                  </a:lnTo>
                  <a:lnTo>
                    <a:pt x="181724" y="220980"/>
                  </a:lnTo>
                  <a:lnTo>
                    <a:pt x="184454" y="220980"/>
                  </a:lnTo>
                  <a:lnTo>
                    <a:pt x="184454" y="222250"/>
                  </a:lnTo>
                  <a:lnTo>
                    <a:pt x="174726" y="222250"/>
                  </a:lnTo>
                  <a:lnTo>
                    <a:pt x="174726" y="223520"/>
                  </a:lnTo>
                  <a:lnTo>
                    <a:pt x="418719" y="223520"/>
                  </a:lnTo>
                  <a:lnTo>
                    <a:pt x="418719" y="219710"/>
                  </a:lnTo>
                  <a:close/>
                </a:path>
                <a:path w="495934" h="494030">
                  <a:moveTo>
                    <a:pt x="181724" y="219710"/>
                  </a:moveTo>
                  <a:lnTo>
                    <a:pt x="169659" y="219710"/>
                  </a:lnTo>
                  <a:lnTo>
                    <a:pt x="168884" y="220980"/>
                  </a:lnTo>
                  <a:lnTo>
                    <a:pt x="170446" y="222250"/>
                  </a:lnTo>
                  <a:lnTo>
                    <a:pt x="171221" y="222250"/>
                  </a:lnTo>
                  <a:lnTo>
                    <a:pt x="171221" y="220980"/>
                  </a:lnTo>
                  <a:lnTo>
                    <a:pt x="181724" y="220980"/>
                  </a:lnTo>
                  <a:lnTo>
                    <a:pt x="181724" y="219710"/>
                  </a:lnTo>
                  <a:close/>
                </a:path>
                <a:path w="495934" h="494030">
                  <a:moveTo>
                    <a:pt x="177063" y="220980"/>
                  </a:moveTo>
                  <a:lnTo>
                    <a:pt x="171221" y="220980"/>
                  </a:lnTo>
                  <a:lnTo>
                    <a:pt x="171221" y="222250"/>
                  </a:lnTo>
                  <a:lnTo>
                    <a:pt x="177063" y="222250"/>
                  </a:lnTo>
                  <a:lnTo>
                    <a:pt x="177063" y="220980"/>
                  </a:lnTo>
                  <a:close/>
                </a:path>
                <a:path w="495934" h="494030">
                  <a:moveTo>
                    <a:pt x="178612" y="220980"/>
                  </a:moveTo>
                  <a:lnTo>
                    <a:pt x="177838" y="222250"/>
                  </a:lnTo>
                  <a:lnTo>
                    <a:pt x="178612" y="222250"/>
                  </a:lnTo>
                  <a:lnTo>
                    <a:pt x="178612" y="220980"/>
                  </a:lnTo>
                  <a:close/>
                </a:path>
                <a:path w="495934" h="494030">
                  <a:moveTo>
                    <a:pt x="184454" y="220980"/>
                  </a:moveTo>
                  <a:lnTo>
                    <a:pt x="178612" y="220980"/>
                  </a:lnTo>
                  <a:lnTo>
                    <a:pt x="178612" y="222250"/>
                  </a:lnTo>
                  <a:lnTo>
                    <a:pt x="184454" y="222250"/>
                  </a:lnTo>
                  <a:lnTo>
                    <a:pt x="184454" y="220980"/>
                  </a:lnTo>
                  <a:close/>
                </a:path>
                <a:path w="495934" h="494030">
                  <a:moveTo>
                    <a:pt x="164211" y="212090"/>
                  </a:moveTo>
                  <a:lnTo>
                    <a:pt x="143586" y="212090"/>
                  </a:lnTo>
                  <a:lnTo>
                    <a:pt x="143586" y="213360"/>
                  </a:lnTo>
                  <a:lnTo>
                    <a:pt x="142811" y="213360"/>
                  </a:lnTo>
                  <a:lnTo>
                    <a:pt x="142811" y="214630"/>
                  </a:lnTo>
                  <a:lnTo>
                    <a:pt x="142036" y="215900"/>
                  </a:lnTo>
                  <a:lnTo>
                    <a:pt x="140474" y="215900"/>
                  </a:lnTo>
                  <a:lnTo>
                    <a:pt x="140474" y="217170"/>
                  </a:lnTo>
                  <a:lnTo>
                    <a:pt x="139700" y="217170"/>
                  </a:lnTo>
                  <a:lnTo>
                    <a:pt x="139700" y="218440"/>
                  </a:lnTo>
                  <a:lnTo>
                    <a:pt x="140474" y="218440"/>
                  </a:lnTo>
                  <a:lnTo>
                    <a:pt x="140474" y="220980"/>
                  </a:lnTo>
                  <a:lnTo>
                    <a:pt x="167335" y="220980"/>
                  </a:lnTo>
                  <a:lnTo>
                    <a:pt x="168109" y="219710"/>
                  </a:lnTo>
                  <a:lnTo>
                    <a:pt x="166547" y="219710"/>
                  </a:lnTo>
                  <a:lnTo>
                    <a:pt x="165773" y="218440"/>
                  </a:lnTo>
                  <a:lnTo>
                    <a:pt x="165773" y="214630"/>
                  </a:lnTo>
                  <a:lnTo>
                    <a:pt x="164998" y="214630"/>
                  </a:lnTo>
                  <a:lnTo>
                    <a:pt x="164998" y="213360"/>
                  </a:lnTo>
                  <a:lnTo>
                    <a:pt x="164211" y="212090"/>
                  </a:lnTo>
                  <a:close/>
                </a:path>
                <a:path w="495934" h="494030">
                  <a:moveTo>
                    <a:pt x="182118" y="218440"/>
                  </a:moveTo>
                  <a:lnTo>
                    <a:pt x="168884" y="218440"/>
                  </a:lnTo>
                  <a:lnTo>
                    <a:pt x="168884" y="219710"/>
                  </a:lnTo>
                  <a:lnTo>
                    <a:pt x="182118" y="219710"/>
                  </a:lnTo>
                  <a:lnTo>
                    <a:pt x="182118" y="218440"/>
                  </a:lnTo>
                  <a:close/>
                </a:path>
                <a:path w="495934" h="494030">
                  <a:moveTo>
                    <a:pt x="417169" y="214630"/>
                  </a:moveTo>
                  <a:lnTo>
                    <a:pt x="186791" y="214630"/>
                  </a:lnTo>
                  <a:lnTo>
                    <a:pt x="186791" y="215900"/>
                  </a:lnTo>
                  <a:lnTo>
                    <a:pt x="184454" y="215900"/>
                  </a:lnTo>
                  <a:lnTo>
                    <a:pt x="184454" y="217170"/>
                  </a:lnTo>
                  <a:lnTo>
                    <a:pt x="182892" y="217170"/>
                  </a:lnTo>
                  <a:lnTo>
                    <a:pt x="182892" y="218440"/>
                  </a:lnTo>
                  <a:lnTo>
                    <a:pt x="182118" y="218440"/>
                  </a:lnTo>
                  <a:lnTo>
                    <a:pt x="182118" y="219710"/>
                  </a:lnTo>
                  <a:lnTo>
                    <a:pt x="417944" y="219710"/>
                  </a:lnTo>
                  <a:lnTo>
                    <a:pt x="417944" y="218440"/>
                  </a:lnTo>
                  <a:lnTo>
                    <a:pt x="417169" y="217170"/>
                  </a:lnTo>
                  <a:lnTo>
                    <a:pt x="417169" y="214630"/>
                  </a:lnTo>
                  <a:close/>
                </a:path>
                <a:path w="495934" h="494030">
                  <a:moveTo>
                    <a:pt x="182892" y="217170"/>
                  </a:moveTo>
                  <a:lnTo>
                    <a:pt x="169659" y="217170"/>
                  </a:lnTo>
                  <a:lnTo>
                    <a:pt x="169659" y="218440"/>
                  </a:lnTo>
                  <a:lnTo>
                    <a:pt x="182892" y="218440"/>
                  </a:lnTo>
                  <a:lnTo>
                    <a:pt x="182892" y="217170"/>
                  </a:lnTo>
                  <a:close/>
                </a:path>
                <a:path w="495934" h="494030">
                  <a:moveTo>
                    <a:pt x="184454" y="215900"/>
                  </a:moveTo>
                  <a:lnTo>
                    <a:pt x="168109" y="215900"/>
                  </a:lnTo>
                  <a:lnTo>
                    <a:pt x="168884" y="217170"/>
                  </a:lnTo>
                  <a:lnTo>
                    <a:pt x="184454" y="217170"/>
                  </a:lnTo>
                  <a:lnTo>
                    <a:pt x="184454" y="215900"/>
                  </a:lnTo>
                  <a:close/>
                </a:path>
                <a:path w="495934" h="494030">
                  <a:moveTo>
                    <a:pt x="142036" y="214630"/>
                  </a:moveTo>
                  <a:lnTo>
                    <a:pt x="141262" y="214630"/>
                  </a:lnTo>
                  <a:lnTo>
                    <a:pt x="142036" y="215900"/>
                  </a:lnTo>
                  <a:lnTo>
                    <a:pt x="142036" y="214630"/>
                  </a:lnTo>
                  <a:close/>
                </a:path>
                <a:path w="495934" h="494030">
                  <a:moveTo>
                    <a:pt x="417169" y="212090"/>
                  </a:moveTo>
                  <a:lnTo>
                    <a:pt x="416382" y="213360"/>
                  </a:lnTo>
                  <a:lnTo>
                    <a:pt x="167335" y="213360"/>
                  </a:lnTo>
                  <a:lnTo>
                    <a:pt x="167335" y="215900"/>
                  </a:lnTo>
                  <a:lnTo>
                    <a:pt x="185229" y="215900"/>
                  </a:lnTo>
                  <a:lnTo>
                    <a:pt x="185229" y="214630"/>
                  </a:lnTo>
                  <a:lnTo>
                    <a:pt x="417169" y="214630"/>
                  </a:lnTo>
                  <a:lnTo>
                    <a:pt x="417169" y="212090"/>
                  </a:lnTo>
                  <a:close/>
                </a:path>
                <a:path w="495934" h="494030">
                  <a:moveTo>
                    <a:pt x="186004" y="214630"/>
                  </a:moveTo>
                  <a:lnTo>
                    <a:pt x="185229" y="214630"/>
                  </a:lnTo>
                  <a:lnTo>
                    <a:pt x="185229" y="215900"/>
                  </a:lnTo>
                  <a:lnTo>
                    <a:pt x="186004" y="215900"/>
                  </a:lnTo>
                  <a:lnTo>
                    <a:pt x="186004" y="214630"/>
                  </a:lnTo>
                  <a:close/>
                </a:path>
                <a:path w="495934" h="494030">
                  <a:moveTo>
                    <a:pt x="186791" y="214630"/>
                  </a:moveTo>
                  <a:lnTo>
                    <a:pt x="186004" y="214630"/>
                  </a:lnTo>
                  <a:lnTo>
                    <a:pt x="186004" y="215900"/>
                  </a:lnTo>
                  <a:lnTo>
                    <a:pt x="186791" y="215900"/>
                  </a:lnTo>
                  <a:lnTo>
                    <a:pt x="186791" y="214630"/>
                  </a:lnTo>
                  <a:close/>
                </a:path>
                <a:path w="495934" h="494030">
                  <a:moveTo>
                    <a:pt x="170446" y="207010"/>
                  </a:moveTo>
                  <a:lnTo>
                    <a:pt x="165773" y="207010"/>
                  </a:lnTo>
                  <a:lnTo>
                    <a:pt x="165773" y="209550"/>
                  </a:lnTo>
                  <a:lnTo>
                    <a:pt x="166547" y="210820"/>
                  </a:lnTo>
                  <a:lnTo>
                    <a:pt x="166547" y="213360"/>
                  </a:lnTo>
                  <a:lnTo>
                    <a:pt x="381749" y="213360"/>
                  </a:lnTo>
                  <a:lnTo>
                    <a:pt x="381749" y="212090"/>
                  </a:lnTo>
                  <a:lnTo>
                    <a:pt x="174726" y="212090"/>
                  </a:lnTo>
                  <a:lnTo>
                    <a:pt x="174726" y="210820"/>
                  </a:lnTo>
                  <a:lnTo>
                    <a:pt x="173164" y="210820"/>
                  </a:lnTo>
                  <a:lnTo>
                    <a:pt x="173164" y="209550"/>
                  </a:lnTo>
                  <a:lnTo>
                    <a:pt x="171221" y="209550"/>
                  </a:lnTo>
                  <a:lnTo>
                    <a:pt x="171221" y="208280"/>
                  </a:lnTo>
                  <a:lnTo>
                    <a:pt x="170446" y="208280"/>
                  </a:lnTo>
                  <a:lnTo>
                    <a:pt x="170446" y="207010"/>
                  </a:lnTo>
                  <a:close/>
                </a:path>
                <a:path w="495934" h="494030">
                  <a:moveTo>
                    <a:pt x="416382" y="212090"/>
                  </a:moveTo>
                  <a:lnTo>
                    <a:pt x="381749" y="212090"/>
                  </a:lnTo>
                  <a:lnTo>
                    <a:pt x="381749" y="213360"/>
                  </a:lnTo>
                  <a:lnTo>
                    <a:pt x="416382" y="213360"/>
                  </a:lnTo>
                  <a:lnTo>
                    <a:pt x="416382" y="212090"/>
                  </a:lnTo>
                  <a:close/>
                </a:path>
                <a:path w="495934" h="494030">
                  <a:moveTo>
                    <a:pt x="163436" y="208280"/>
                  </a:moveTo>
                  <a:lnTo>
                    <a:pt x="162267" y="208280"/>
                  </a:lnTo>
                  <a:lnTo>
                    <a:pt x="163055" y="209550"/>
                  </a:lnTo>
                  <a:lnTo>
                    <a:pt x="163055" y="210820"/>
                  </a:lnTo>
                  <a:lnTo>
                    <a:pt x="142811" y="210820"/>
                  </a:lnTo>
                  <a:lnTo>
                    <a:pt x="142811" y="212090"/>
                  </a:lnTo>
                  <a:lnTo>
                    <a:pt x="163055" y="212090"/>
                  </a:lnTo>
                  <a:lnTo>
                    <a:pt x="163436" y="210820"/>
                  </a:lnTo>
                  <a:lnTo>
                    <a:pt x="163436" y="208280"/>
                  </a:lnTo>
                  <a:close/>
                </a:path>
                <a:path w="495934" h="494030">
                  <a:moveTo>
                    <a:pt x="164998" y="209550"/>
                  </a:moveTo>
                  <a:lnTo>
                    <a:pt x="163436" y="209550"/>
                  </a:lnTo>
                  <a:lnTo>
                    <a:pt x="163436" y="210820"/>
                  </a:lnTo>
                  <a:lnTo>
                    <a:pt x="163055" y="212090"/>
                  </a:lnTo>
                  <a:lnTo>
                    <a:pt x="164998" y="212090"/>
                  </a:lnTo>
                  <a:lnTo>
                    <a:pt x="164998" y="209550"/>
                  </a:lnTo>
                  <a:close/>
                </a:path>
                <a:path w="495934" h="494030">
                  <a:moveTo>
                    <a:pt x="175501" y="210820"/>
                  </a:moveTo>
                  <a:lnTo>
                    <a:pt x="174726" y="210820"/>
                  </a:lnTo>
                  <a:lnTo>
                    <a:pt x="174726" y="212090"/>
                  </a:lnTo>
                  <a:lnTo>
                    <a:pt x="175501" y="212090"/>
                  </a:lnTo>
                  <a:lnTo>
                    <a:pt x="175501" y="210820"/>
                  </a:lnTo>
                  <a:close/>
                </a:path>
                <a:path w="495934" h="494030">
                  <a:moveTo>
                    <a:pt x="180949" y="207010"/>
                  </a:moveTo>
                  <a:lnTo>
                    <a:pt x="170446" y="207010"/>
                  </a:lnTo>
                  <a:lnTo>
                    <a:pt x="171221" y="208280"/>
                  </a:lnTo>
                  <a:lnTo>
                    <a:pt x="171996" y="208280"/>
                  </a:lnTo>
                  <a:lnTo>
                    <a:pt x="171996" y="209550"/>
                  </a:lnTo>
                  <a:lnTo>
                    <a:pt x="173164" y="209550"/>
                  </a:lnTo>
                  <a:lnTo>
                    <a:pt x="173164" y="210820"/>
                  </a:lnTo>
                  <a:lnTo>
                    <a:pt x="175501" y="210820"/>
                  </a:lnTo>
                  <a:lnTo>
                    <a:pt x="175501" y="212090"/>
                  </a:lnTo>
                  <a:lnTo>
                    <a:pt x="180174" y="212090"/>
                  </a:lnTo>
                  <a:lnTo>
                    <a:pt x="180949" y="210820"/>
                  </a:lnTo>
                  <a:lnTo>
                    <a:pt x="180949" y="207010"/>
                  </a:lnTo>
                  <a:close/>
                </a:path>
                <a:path w="495934" h="494030">
                  <a:moveTo>
                    <a:pt x="380974" y="208280"/>
                  </a:moveTo>
                  <a:lnTo>
                    <a:pt x="181724" y="208280"/>
                  </a:lnTo>
                  <a:lnTo>
                    <a:pt x="180949" y="209550"/>
                  </a:lnTo>
                  <a:lnTo>
                    <a:pt x="180949" y="212090"/>
                  </a:lnTo>
                  <a:lnTo>
                    <a:pt x="380974" y="212090"/>
                  </a:lnTo>
                  <a:lnTo>
                    <a:pt x="380974" y="210820"/>
                  </a:lnTo>
                  <a:lnTo>
                    <a:pt x="380580" y="210820"/>
                  </a:lnTo>
                  <a:lnTo>
                    <a:pt x="380580" y="209550"/>
                  </a:lnTo>
                  <a:lnTo>
                    <a:pt x="380974" y="209550"/>
                  </a:lnTo>
                  <a:lnTo>
                    <a:pt x="380974" y="208280"/>
                  </a:lnTo>
                  <a:close/>
                </a:path>
                <a:path w="495934" h="494030">
                  <a:moveTo>
                    <a:pt x="415607" y="208280"/>
                  </a:moveTo>
                  <a:lnTo>
                    <a:pt x="381749" y="208280"/>
                  </a:lnTo>
                  <a:lnTo>
                    <a:pt x="380974" y="209550"/>
                  </a:lnTo>
                  <a:lnTo>
                    <a:pt x="380974" y="212090"/>
                  </a:lnTo>
                  <a:lnTo>
                    <a:pt x="415607" y="212090"/>
                  </a:lnTo>
                  <a:lnTo>
                    <a:pt x="415607" y="210820"/>
                  </a:lnTo>
                  <a:lnTo>
                    <a:pt x="414058" y="210820"/>
                  </a:lnTo>
                  <a:lnTo>
                    <a:pt x="414058" y="209550"/>
                  </a:lnTo>
                  <a:lnTo>
                    <a:pt x="415607" y="209550"/>
                  </a:lnTo>
                  <a:lnTo>
                    <a:pt x="415607" y="208280"/>
                  </a:lnTo>
                  <a:close/>
                </a:path>
                <a:path w="495934" h="494030">
                  <a:moveTo>
                    <a:pt x="163055" y="209550"/>
                  </a:moveTo>
                  <a:lnTo>
                    <a:pt x="144754" y="209550"/>
                  </a:lnTo>
                  <a:lnTo>
                    <a:pt x="143979" y="210820"/>
                  </a:lnTo>
                  <a:lnTo>
                    <a:pt x="163055" y="210820"/>
                  </a:lnTo>
                  <a:lnTo>
                    <a:pt x="163055" y="209550"/>
                  </a:lnTo>
                  <a:close/>
                </a:path>
                <a:path w="495934" h="494030">
                  <a:moveTo>
                    <a:pt x="380974" y="209550"/>
                  </a:moveTo>
                  <a:lnTo>
                    <a:pt x="380580" y="209550"/>
                  </a:lnTo>
                  <a:lnTo>
                    <a:pt x="380580" y="210820"/>
                  </a:lnTo>
                  <a:lnTo>
                    <a:pt x="380974" y="210820"/>
                  </a:lnTo>
                  <a:lnTo>
                    <a:pt x="380974" y="209550"/>
                  </a:lnTo>
                  <a:close/>
                </a:path>
                <a:path w="495934" h="494030">
                  <a:moveTo>
                    <a:pt x="145542" y="208280"/>
                  </a:moveTo>
                  <a:lnTo>
                    <a:pt x="144754" y="208280"/>
                  </a:lnTo>
                  <a:lnTo>
                    <a:pt x="145542" y="209550"/>
                  </a:lnTo>
                  <a:lnTo>
                    <a:pt x="146316" y="209550"/>
                  </a:lnTo>
                  <a:lnTo>
                    <a:pt x="145542" y="208280"/>
                  </a:lnTo>
                  <a:close/>
                </a:path>
                <a:path w="495934" h="494030">
                  <a:moveTo>
                    <a:pt x="147091" y="208280"/>
                  </a:moveTo>
                  <a:lnTo>
                    <a:pt x="145542" y="208280"/>
                  </a:lnTo>
                  <a:lnTo>
                    <a:pt x="146316" y="209550"/>
                  </a:lnTo>
                  <a:lnTo>
                    <a:pt x="147091" y="209550"/>
                  </a:lnTo>
                  <a:lnTo>
                    <a:pt x="147091" y="208280"/>
                  </a:lnTo>
                  <a:close/>
                </a:path>
                <a:path w="495934" h="494030">
                  <a:moveTo>
                    <a:pt x="147866" y="208280"/>
                  </a:moveTo>
                  <a:lnTo>
                    <a:pt x="147091" y="208280"/>
                  </a:lnTo>
                  <a:lnTo>
                    <a:pt x="147091" y="209550"/>
                  </a:lnTo>
                  <a:lnTo>
                    <a:pt x="147866" y="209550"/>
                  </a:lnTo>
                  <a:lnTo>
                    <a:pt x="147866" y="208280"/>
                  </a:lnTo>
                  <a:close/>
                </a:path>
                <a:path w="495934" h="494030">
                  <a:moveTo>
                    <a:pt x="149428" y="208280"/>
                  </a:moveTo>
                  <a:lnTo>
                    <a:pt x="147866" y="208280"/>
                  </a:lnTo>
                  <a:lnTo>
                    <a:pt x="147866" y="209550"/>
                  </a:lnTo>
                  <a:lnTo>
                    <a:pt x="149428" y="209550"/>
                  </a:lnTo>
                  <a:lnTo>
                    <a:pt x="149428" y="208280"/>
                  </a:lnTo>
                  <a:close/>
                </a:path>
                <a:path w="495934" h="494030">
                  <a:moveTo>
                    <a:pt x="150202" y="208280"/>
                  </a:moveTo>
                  <a:lnTo>
                    <a:pt x="149428" y="209550"/>
                  </a:lnTo>
                  <a:lnTo>
                    <a:pt x="150202" y="209550"/>
                  </a:lnTo>
                  <a:lnTo>
                    <a:pt x="150202" y="208280"/>
                  </a:lnTo>
                  <a:close/>
                </a:path>
                <a:path w="495934" h="494030">
                  <a:moveTo>
                    <a:pt x="153327" y="208280"/>
                  </a:moveTo>
                  <a:lnTo>
                    <a:pt x="150202" y="208280"/>
                  </a:lnTo>
                  <a:lnTo>
                    <a:pt x="150202" y="209550"/>
                  </a:lnTo>
                  <a:lnTo>
                    <a:pt x="153327" y="209550"/>
                  </a:lnTo>
                  <a:lnTo>
                    <a:pt x="153327" y="208280"/>
                  </a:lnTo>
                  <a:close/>
                </a:path>
                <a:path w="495934" h="494030">
                  <a:moveTo>
                    <a:pt x="161493" y="208280"/>
                  </a:moveTo>
                  <a:lnTo>
                    <a:pt x="153327" y="208280"/>
                  </a:lnTo>
                  <a:lnTo>
                    <a:pt x="153327" y="209550"/>
                  </a:lnTo>
                  <a:lnTo>
                    <a:pt x="161493" y="209550"/>
                  </a:lnTo>
                  <a:lnTo>
                    <a:pt x="161493" y="208280"/>
                  </a:lnTo>
                  <a:close/>
                </a:path>
                <a:path w="495934" h="494030">
                  <a:moveTo>
                    <a:pt x="162267" y="208280"/>
                  </a:moveTo>
                  <a:lnTo>
                    <a:pt x="161493" y="208280"/>
                  </a:lnTo>
                  <a:lnTo>
                    <a:pt x="161493" y="209550"/>
                  </a:lnTo>
                  <a:lnTo>
                    <a:pt x="162267" y="208280"/>
                  </a:lnTo>
                  <a:close/>
                </a:path>
                <a:path w="495934" h="494030">
                  <a:moveTo>
                    <a:pt x="171996" y="208280"/>
                  </a:moveTo>
                  <a:lnTo>
                    <a:pt x="171221" y="209550"/>
                  </a:lnTo>
                  <a:lnTo>
                    <a:pt x="171996" y="209550"/>
                  </a:lnTo>
                  <a:lnTo>
                    <a:pt x="171996" y="208280"/>
                  </a:lnTo>
                  <a:close/>
                </a:path>
                <a:path w="495934" h="494030">
                  <a:moveTo>
                    <a:pt x="382524" y="207010"/>
                  </a:moveTo>
                  <a:lnTo>
                    <a:pt x="180949" y="207010"/>
                  </a:lnTo>
                  <a:lnTo>
                    <a:pt x="180949" y="208280"/>
                  </a:lnTo>
                  <a:lnTo>
                    <a:pt x="382524" y="208280"/>
                  </a:lnTo>
                  <a:lnTo>
                    <a:pt x="382524" y="207010"/>
                  </a:lnTo>
                  <a:close/>
                </a:path>
                <a:path w="495934" h="494030">
                  <a:moveTo>
                    <a:pt x="416382" y="207010"/>
                  </a:moveTo>
                  <a:lnTo>
                    <a:pt x="382524" y="207010"/>
                  </a:lnTo>
                  <a:lnTo>
                    <a:pt x="382524" y="208280"/>
                  </a:lnTo>
                  <a:lnTo>
                    <a:pt x="416382" y="208280"/>
                  </a:lnTo>
                  <a:lnTo>
                    <a:pt x="416382" y="207010"/>
                  </a:lnTo>
                  <a:close/>
                </a:path>
                <a:path w="495934" h="494030">
                  <a:moveTo>
                    <a:pt x="164211" y="204470"/>
                  </a:moveTo>
                  <a:lnTo>
                    <a:pt x="160718" y="204470"/>
                  </a:lnTo>
                  <a:lnTo>
                    <a:pt x="160718" y="205740"/>
                  </a:lnTo>
                  <a:lnTo>
                    <a:pt x="161493" y="207010"/>
                  </a:lnTo>
                  <a:lnTo>
                    <a:pt x="161493" y="205740"/>
                  </a:lnTo>
                  <a:lnTo>
                    <a:pt x="164211" y="205740"/>
                  </a:lnTo>
                  <a:lnTo>
                    <a:pt x="164211" y="204470"/>
                  </a:lnTo>
                  <a:close/>
                </a:path>
                <a:path w="495934" h="494030">
                  <a:moveTo>
                    <a:pt x="162267" y="205740"/>
                  </a:moveTo>
                  <a:lnTo>
                    <a:pt x="161493" y="205740"/>
                  </a:lnTo>
                  <a:lnTo>
                    <a:pt x="161493" y="207010"/>
                  </a:lnTo>
                  <a:lnTo>
                    <a:pt x="162267" y="205740"/>
                  </a:lnTo>
                  <a:close/>
                </a:path>
                <a:path w="495934" h="494030">
                  <a:moveTo>
                    <a:pt x="162267" y="205740"/>
                  </a:moveTo>
                  <a:lnTo>
                    <a:pt x="161493" y="207010"/>
                  </a:lnTo>
                  <a:lnTo>
                    <a:pt x="162267" y="207010"/>
                  </a:lnTo>
                  <a:lnTo>
                    <a:pt x="162267" y="205740"/>
                  </a:lnTo>
                  <a:close/>
                </a:path>
                <a:path w="495934" h="494030">
                  <a:moveTo>
                    <a:pt x="163055" y="205740"/>
                  </a:moveTo>
                  <a:lnTo>
                    <a:pt x="162267" y="205740"/>
                  </a:lnTo>
                  <a:lnTo>
                    <a:pt x="162267" y="207010"/>
                  </a:lnTo>
                  <a:lnTo>
                    <a:pt x="163055" y="207010"/>
                  </a:lnTo>
                  <a:lnTo>
                    <a:pt x="163055" y="205740"/>
                  </a:lnTo>
                  <a:close/>
                </a:path>
                <a:path w="495934" h="494030">
                  <a:moveTo>
                    <a:pt x="164211" y="205740"/>
                  </a:moveTo>
                  <a:lnTo>
                    <a:pt x="163055" y="205740"/>
                  </a:lnTo>
                  <a:lnTo>
                    <a:pt x="163055" y="207010"/>
                  </a:lnTo>
                  <a:lnTo>
                    <a:pt x="164211" y="207010"/>
                  </a:lnTo>
                  <a:lnTo>
                    <a:pt x="164211" y="205740"/>
                  </a:lnTo>
                  <a:close/>
                </a:path>
                <a:path w="495934" h="494030">
                  <a:moveTo>
                    <a:pt x="168109" y="204470"/>
                  </a:moveTo>
                  <a:lnTo>
                    <a:pt x="165773" y="204470"/>
                  </a:lnTo>
                  <a:lnTo>
                    <a:pt x="166547" y="205740"/>
                  </a:lnTo>
                  <a:lnTo>
                    <a:pt x="166547" y="207010"/>
                  </a:lnTo>
                  <a:lnTo>
                    <a:pt x="171221" y="207010"/>
                  </a:lnTo>
                  <a:lnTo>
                    <a:pt x="171221" y="205740"/>
                  </a:lnTo>
                  <a:lnTo>
                    <a:pt x="168109" y="205740"/>
                  </a:lnTo>
                  <a:lnTo>
                    <a:pt x="168109" y="204470"/>
                  </a:lnTo>
                  <a:close/>
                </a:path>
                <a:path w="495934" h="494030">
                  <a:moveTo>
                    <a:pt x="181724" y="204470"/>
                  </a:moveTo>
                  <a:lnTo>
                    <a:pt x="170446" y="204470"/>
                  </a:lnTo>
                  <a:lnTo>
                    <a:pt x="170446" y="205740"/>
                  </a:lnTo>
                  <a:lnTo>
                    <a:pt x="171221" y="205740"/>
                  </a:lnTo>
                  <a:lnTo>
                    <a:pt x="171221" y="207010"/>
                  </a:lnTo>
                  <a:lnTo>
                    <a:pt x="181724" y="207010"/>
                  </a:lnTo>
                  <a:lnTo>
                    <a:pt x="181724" y="204470"/>
                  </a:lnTo>
                  <a:close/>
                </a:path>
                <a:path w="495934" h="494030">
                  <a:moveTo>
                    <a:pt x="383311" y="204470"/>
                  </a:moveTo>
                  <a:lnTo>
                    <a:pt x="182118" y="204470"/>
                  </a:lnTo>
                  <a:lnTo>
                    <a:pt x="182118" y="205740"/>
                  </a:lnTo>
                  <a:lnTo>
                    <a:pt x="181724" y="205740"/>
                  </a:lnTo>
                  <a:lnTo>
                    <a:pt x="181724" y="207010"/>
                  </a:lnTo>
                  <a:lnTo>
                    <a:pt x="383311" y="207010"/>
                  </a:lnTo>
                  <a:lnTo>
                    <a:pt x="383311" y="204470"/>
                  </a:lnTo>
                  <a:close/>
                </a:path>
                <a:path w="495934" h="494030">
                  <a:moveTo>
                    <a:pt x="386422" y="204470"/>
                  </a:moveTo>
                  <a:lnTo>
                    <a:pt x="383311" y="204470"/>
                  </a:lnTo>
                  <a:lnTo>
                    <a:pt x="383311" y="207010"/>
                  </a:lnTo>
                  <a:lnTo>
                    <a:pt x="417944" y="207010"/>
                  </a:lnTo>
                  <a:lnTo>
                    <a:pt x="417944" y="205740"/>
                  </a:lnTo>
                  <a:lnTo>
                    <a:pt x="385648" y="205740"/>
                  </a:lnTo>
                  <a:lnTo>
                    <a:pt x="386422" y="204470"/>
                  </a:lnTo>
                  <a:close/>
                </a:path>
                <a:path w="495934" h="494030">
                  <a:moveTo>
                    <a:pt x="170446" y="204470"/>
                  </a:moveTo>
                  <a:lnTo>
                    <a:pt x="168884" y="204470"/>
                  </a:lnTo>
                  <a:lnTo>
                    <a:pt x="168109" y="205740"/>
                  </a:lnTo>
                  <a:lnTo>
                    <a:pt x="169659" y="205740"/>
                  </a:lnTo>
                  <a:lnTo>
                    <a:pt x="170446" y="204470"/>
                  </a:lnTo>
                  <a:close/>
                </a:path>
                <a:path w="495934" h="494030">
                  <a:moveTo>
                    <a:pt x="390702" y="204470"/>
                  </a:moveTo>
                  <a:lnTo>
                    <a:pt x="386422" y="204470"/>
                  </a:lnTo>
                  <a:lnTo>
                    <a:pt x="386422" y="205740"/>
                  </a:lnTo>
                  <a:lnTo>
                    <a:pt x="390702" y="205740"/>
                  </a:lnTo>
                  <a:lnTo>
                    <a:pt x="390702" y="204470"/>
                  </a:lnTo>
                  <a:close/>
                </a:path>
                <a:path w="495934" h="494030">
                  <a:moveTo>
                    <a:pt x="391477" y="204470"/>
                  </a:moveTo>
                  <a:lnTo>
                    <a:pt x="390702" y="204470"/>
                  </a:lnTo>
                  <a:lnTo>
                    <a:pt x="390702" y="205740"/>
                  </a:lnTo>
                  <a:lnTo>
                    <a:pt x="391477" y="204470"/>
                  </a:lnTo>
                  <a:close/>
                </a:path>
                <a:path w="495934" h="494030">
                  <a:moveTo>
                    <a:pt x="391477" y="204470"/>
                  </a:moveTo>
                  <a:lnTo>
                    <a:pt x="390702" y="205740"/>
                  </a:lnTo>
                  <a:lnTo>
                    <a:pt x="391477" y="205740"/>
                  </a:lnTo>
                  <a:lnTo>
                    <a:pt x="391477" y="204470"/>
                  </a:lnTo>
                  <a:close/>
                </a:path>
                <a:path w="495934" h="494030">
                  <a:moveTo>
                    <a:pt x="418719" y="200660"/>
                  </a:moveTo>
                  <a:lnTo>
                    <a:pt x="381749" y="200660"/>
                  </a:lnTo>
                  <a:lnTo>
                    <a:pt x="381749" y="201930"/>
                  </a:lnTo>
                  <a:lnTo>
                    <a:pt x="382524" y="201930"/>
                  </a:lnTo>
                  <a:lnTo>
                    <a:pt x="382524" y="204470"/>
                  </a:lnTo>
                  <a:lnTo>
                    <a:pt x="391477" y="204470"/>
                  </a:lnTo>
                  <a:lnTo>
                    <a:pt x="391477" y="205740"/>
                  </a:lnTo>
                  <a:lnTo>
                    <a:pt x="418719" y="205740"/>
                  </a:lnTo>
                  <a:lnTo>
                    <a:pt x="418719" y="200660"/>
                  </a:lnTo>
                  <a:close/>
                </a:path>
                <a:path w="495934" h="494030">
                  <a:moveTo>
                    <a:pt x="5829" y="203200"/>
                  </a:moveTo>
                  <a:lnTo>
                    <a:pt x="1943" y="203200"/>
                  </a:lnTo>
                  <a:lnTo>
                    <a:pt x="1943" y="204470"/>
                  </a:lnTo>
                  <a:lnTo>
                    <a:pt x="5829" y="204470"/>
                  </a:lnTo>
                  <a:lnTo>
                    <a:pt x="5829" y="203200"/>
                  </a:lnTo>
                  <a:close/>
                </a:path>
                <a:path w="495934" h="494030">
                  <a:moveTo>
                    <a:pt x="165773" y="200660"/>
                  </a:moveTo>
                  <a:lnTo>
                    <a:pt x="11277" y="200660"/>
                  </a:lnTo>
                  <a:lnTo>
                    <a:pt x="8166" y="203200"/>
                  </a:lnTo>
                  <a:lnTo>
                    <a:pt x="7391" y="203200"/>
                  </a:lnTo>
                  <a:lnTo>
                    <a:pt x="5829" y="204470"/>
                  </a:lnTo>
                  <a:lnTo>
                    <a:pt x="164998" y="204470"/>
                  </a:lnTo>
                  <a:lnTo>
                    <a:pt x="164998" y="201930"/>
                  </a:lnTo>
                  <a:lnTo>
                    <a:pt x="165773" y="201930"/>
                  </a:lnTo>
                  <a:lnTo>
                    <a:pt x="165773" y="200660"/>
                  </a:lnTo>
                  <a:close/>
                </a:path>
                <a:path w="495934" h="494030">
                  <a:moveTo>
                    <a:pt x="380580" y="198120"/>
                  </a:moveTo>
                  <a:lnTo>
                    <a:pt x="168884" y="198120"/>
                  </a:lnTo>
                  <a:lnTo>
                    <a:pt x="168884" y="201930"/>
                  </a:lnTo>
                  <a:lnTo>
                    <a:pt x="168109" y="201930"/>
                  </a:lnTo>
                  <a:lnTo>
                    <a:pt x="166547" y="204470"/>
                  </a:lnTo>
                  <a:lnTo>
                    <a:pt x="186791" y="204470"/>
                  </a:lnTo>
                  <a:lnTo>
                    <a:pt x="186791" y="203200"/>
                  </a:lnTo>
                  <a:lnTo>
                    <a:pt x="191452" y="203200"/>
                  </a:lnTo>
                  <a:lnTo>
                    <a:pt x="190677" y="201930"/>
                  </a:lnTo>
                  <a:lnTo>
                    <a:pt x="190677" y="200660"/>
                  </a:lnTo>
                  <a:lnTo>
                    <a:pt x="380974" y="200660"/>
                  </a:lnTo>
                  <a:lnTo>
                    <a:pt x="380974" y="199390"/>
                  </a:lnTo>
                  <a:lnTo>
                    <a:pt x="380580" y="199390"/>
                  </a:lnTo>
                  <a:lnTo>
                    <a:pt x="380580" y="198120"/>
                  </a:lnTo>
                  <a:close/>
                </a:path>
                <a:path w="495934" h="494030">
                  <a:moveTo>
                    <a:pt x="189115" y="203200"/>
                  </a:moveTo>
                  <a:lnTo>
                    <a:pt x="186791" y="203200"/>
                  </a:lnTo>
                  <a:lnTo>
                    <a:pt x="186791" y="204470"/>
                  </a:lnTo>
                  <a:lnTo>
                    <a:pt x="189115" y="204470"/>
                  </a:lnTo>
                  <a:lnTo>
                    <a:pt x="189115" y="203200"/>
                  </a:lnTo>
                  <a:close/>
                </a:path>
                <a:path w="495934" h="494030">
                  <a:moveTo>
                    <a:pt x="381749" y="200660"/>
                  </a:moveTo>
                  <a:lnTo>
                    <a:pt x="190677" y="200660"/>
                  </a:lnTo>
                  <a:lnTo>
                    <a:pt x="191452" y="201930"/>
                  </a:lnTo>
                  <a:lnTo>
                    <a:pt x="191452" y="203200"/>
                  </a:lnTo>
                  <a:lnTo>
                    <a:pt x="189115" y="203200"/>
                  </a:lnTo>
                  <a:lnTo>
                    <a:pt x="189115" y="204470"/>
                  </a:lnTo>
                  <a:lnTo>
                    <a:pt x="382524" y="204470"/>
                  </a:lnTo>
                  <a:lnTo>
                    <a:pt x="382524" y="201930"/>
                  </a:lnTo>
                  <a:lnTo>
                    <a:pt x="381749" y="201930"/>
                  </a:lnTo>
                  <a:lnTo>
                    <a:pt x="381749" y="200660"/>
                  </a:lnTo>
                  <a:close/>
                </a:path>
                <a:path w="495934" h="494030">
                  <a:moveTo>
                    <a:pt x="166547" y="200660"/>
                  </a:moveTo>
                  <a:lnTo>
                    <a:pt x="165773" y="201930"/>
                  </a:lnTo>
                  <a:lnTo>
                    <a:pt x="164998" y="201930"/>
                  </a:lnTo>
                  <a:lnTo>
                    <a:pt x="164998" y="203200"/>
                  </a:lnTo>
                  <a:lnTo>
                    <a:pt x="166547" y="203200"/>
                  </a:lnTo>
                  <a:lnTo>
                    <a:pt x="166547" y="200660"/>
                  </a:lnTo>
                  <a:close/>
                </a:path>
                <a:path w="495934" h="494030">
                  <a:moveTo>
                    <a:pt x="168884" y="195580"/>
                  </a:moveTo>
                  <a:lnTo>
                    <a:pt x="16344" y="195580"/>
                  </a:lnTo>
                  <a:lnTo>
                    <a:pt x="16344" y="198120"/>
                  </a:lnTo>
                  <a:lnTo>
                    <a:pt x="15557" y="199390"/>
                  </a:lnTo>
                  <a:lnTo>
                    <a:pt x="14008" y="199390"/>
                  </a:lnTo>
                  <a:lnTo>
                    <a:pt x="11671" y="200660"/>
                  </a:lnTo>
                  <a:lnTo>
                    <a:pt x="168109" y="200660"/>
                  </a:lnTo>
                  <a:lnTo>
                    <a:pt x="168109" y="196850"/>
                  </a:lnTo>
                  <a:lnTo>
                    <a:pt x="168884" y="195580"/>
                  </a:lnTo>
                  <a:close/>
                </a:path>
                <a:path w="495934" h="494030">
                  <a:moveTo>
                    <a:pt x="417944" y="199390"/>
                  </a:moveTo>
                  <a:lnTo>
                    <a:pt x="380974" y="199390"/>
                  </a:lnTo>
                  <a:lnTo>
                    <a:pt x="380974" y="200660"/>
                  </a:lnTo>
                  <a:lnTo>
                    <a:pt x="417944" y="200660"/>
                  </a:lnTo>
                  <a:lnTo>
                    <a:pt x="417944" y="199390"/>
                  </a:lnTo>
                  <a:close/>
                </a:path>
                <a:path w="495934" h="494030">
                  <a:moveTo>
                    <a:pt x="417169" y="198120"/>
                  </a:moveTo>
                  <a:lnTo>
                    <a:pt x="380580" y="198120"/>
                  </a:lnTo>
                  <a:lnTo>
                    <a:pt x="380580" y="199390"/>
                  </a:lnTo>
                  <a:lnTo>
                    <a:pt x="417169" y="199390"/>
                  </a:lnTo>
                  <a:lnTo>
                    <a:pt x="417169" y="198120"/>
                  </a:lnTo>
                  <a:close/>
                </a:path>
                <a:path w="495934" h="494030">
                  <a:moveTo>
                    <a:pt x="170446" y="195580"/>
                  </a:moveTo>
                  <a:lnTo>
                    <a:pt x="169659" y="195580"/>
                  </a:lnTo>
                  <a:lnTo>
                    <a:pt x="169659" y="198120"/>
                  </a:lnTo>
                  <a:lnTo>
                    <a:pt x="379031" y="198120"/>
                  </a:lnTo>
                  <a:lnTo>
                    <a:pt x="379031" y="196850"/>
                  </a:lnTo>
                  <a:lnTo>
                    <a:pt x="170446" y="196850"/>
                  </a:lnTo>
                  <a:lnTo>
                    <a:pt x="170446" y="195580"/>
                  </a:lnTo>
                  <a:close/>
                </a:path>
                <a:path w="495934" h="494030">
                  <a:moveTo>
                    <a:pt x="421449" y="196850"/>
                  </a:moveTo>
                  <a:lnTo>
                    <a:pt x="379031" y="196850"/>
                  </a:lnTo>
                  <a:lnTo>
                    <a:pt x="379031" y="198120"/>
                  </a:lnTo>
                  <a:lnTo>
                    <a:pt x="421449" y="198120"/>
                  </a:lnTo>
                  <a:lnTo>
                    <a:pt x="421449" y="196850"/>
                  </a:lnTo>
                  <a:close/>
                </a:path>
                <a:path w="495934" h="494030">
                  <a:moveTo>
                    <a:pt x="427672" y="195580"/>
                  </a:moveTo>
                  <a:lnTo>
                    <a:pt x="425335" y="195580"/>
                  </a:lnTo>
                  <a:lnTo>
                    <a:pt x="425335" y="196850"/>
                  </a:lnTo>
                  <a:lnTo>
                    <a:pt x="426885" y="196850"/>
                  </a:lnTo>
                  <a:lnTo>
                    <a:pt x="427672" y="198120"/>
                  </a:lnTo>
                  <a:lnTo>
                    <a:pt x="427672" y="195580"/>
                  </a:lnTo>
                  <a:close/>
                </a:path>
                <a:path w="495934" h="494030">
                  <a:moveTo>
                    <a:pt x="428447" y="191770"/>
                  </a:moveTo>
                  <a:lnTo>
                    <a:pt x="375920" y="191770"/>
                  </a:lnTo>
                  <a:lnTo>
                    <a:pt x="375920" y="195580"/>
                  </a:lnTo>
                  <a:lnTo>
                    <a:pt x="170446" y="195580"/>
                  </a:lnTo>
                  <a:lnTo>
                    <a:pt x="170446" y="196850"/>
                  </a:lnTo>
                  <a:lnTo>
                    <a:pt x="376694" y="196850"/>
                  </a:lnTo>
                  <a:lnTo>
                    <a:pt x="376694" y="194310"/>
                  </a:lnTo>
                  <a:lnTo>
                    <a:pt x="428447" y="194310"/>
                  </a:lnTo>
                  <a:lnTo>
                    <a:pt x="428447" y="191770"/>
                  </a:lnTo>
                  <a:close/>
                </a:path>
                <a:path w="495934" h="494030">
                  <a:moveTo>
                    <a:pt x="426885" y="194310"/>
                  </a:moveTo>
                  <a:lnTo>
                    <a:pt x="376694" y="194310"/>
                  </a:lnTo>
                  <a:lnTo>
                    <a:pt x="376694" y="196850"/>
                  </a:lnTo>
                  <a:lnTo>
                    <a:pt x="377469" y="196850"/>
                  </a:lnTo>
                  <a:lnTo>
                    <a:pt x="377469" y="195580"/>
                  </a:lnTo>
                  <a:lnTo>
                    <a:pt x="426885" y="195580"/>
                  </a:lnTo>
                  <a:lnTo>
                    <a:pt x="426885" y="194310"/>
                  </a:lnTo>
                  <a:close/>
                </a:path>
                <a:path w="495934" h="494030">
                  <a:moveTo>
                    <a:pt x="423773" y="195580"/>
                  </a:moveTo>
                  <a:lnTo>
                    <a:pt x="377469" y="195580"/>
                  </a:lnTo>
                  <a:lnTo>
                    <a:pt x="377469" y="196850"/>
                  </a:lnTo>
                  <a:lnTo>
                    <a:pt x="422998" y="196850"/>
                  </a:lnTo>
                  <a:lnTo>
                    <a:pt x="423773" y="195580"/>
                  </a:lnTo>
                  <a:close/>
                </a:path>
                <a:path w="495934" h="494030">
                  <a:moveTo>
                    <a:pt x="24511" y="194310"/>
                  </a:moveTo>
                  <a:lnTo>
                    <a:pt x="17894" y="194310"/>
                  </a:lnTo>
                  <a:lnTo>
                    <a:pt x="17894" y="195580"/>
                  </a:lnTo>
                  <a:lnTo>
                    <a:pt x="24511" y="195580"/>
                  </a:lnTo>
                  <a:lnTo>
                    <a:pt x="24511" y="194310"/>
                  </a:lnTo>
                  <a:close/>
                </a:path>
                <a:path w="495934" h="494030">
                  <a:moveTo>
                    <a:pt x="168109" y="191770"/>
                  </a:moveTo>
                  <a:lnTo>
                    <a:pt x="29184" y="191770"/>
                  </a:lnTo>
                  <a:lnTo>
                    <a:pt x="29184" y="194310"/>
                  </a:lnTo>
                  <a:lnTo>
                    <a:pt x="28397" y="194310"/>
                  </a:lnTo>
                  <a:lnTo>
                    <a:pt x="28397" y="195580"/>
                  </a:lnTo>
                  <a:lnTo>
                    <a:pt x="168109" y="195580"/>
                  </a:lnTo>
                  <a:lnTo>
                    <a:pt x="168109" y="191770"/>
                  </a:lnTo>
                  <a:close/>
                </a:path>
                <a:path w="495934" h="494030">
                  <a:moveTo>
                    <a:pt x="374357" y="190500"/>
                  </a:moveTo>
                  <a:lnTo>
                    <a:pt x="168884" y="190500"/>
                  </a:lnTo>
                  <a:lnTo>
                    <a:pt x="168884" y="195580"/>
                  </a:lnTo>
                  <a:lnTo>
                    <a:pt x="375920" y="195580"/>
                  </a:lnTo>
                  <a:lnTo>
                    <a:pt x="375920" y="191770"/>
                  </a:lnTo>
                  <a:lnTo>
                    <a:pt x="374357" y="191770"/>
                  </a:lnTo>
                  <a:lnTo>
                    <a:pt x="374357" y="190500"/>
                  </a:lnTo>
                  <a:close/>
                </a:path>
                <a:path w="495934" h="494030">
                  <a:moveTo>
                    <a:pt x="431952" y="194310"/>
                  </a:moveTo>
                  <a:lnTo>
                    <a:pt x="431177" y="194310"/>
                  </a:lnTo>
                  <a:lnTo>
                    <a:pt x="431177" y="195580"/>
                  </a:lnTo>
                  <a:lnTo>
                    <a:pt x="431952" y="195580"/>
                  </a:lnTo>
                  <a:lnTo>
                    <a:pt x="431952" y="194310"/>
                  </a:lnTo>
                  <a:close/>
                </a:path>
                <a:path w="495934" h="494030">
                  <a:moveTo>
                    <a:pt x="434289" y="194310"/>
                  </a:moveTo>
                  <a:lnTo>
                    <a:pt x="432727" y="194310"/>
                  </a:lnTo>
                  <a:lnTo>
                    <a:pt x="432727" y="195580"/>
                  </a:lnTo>
                  <a:lnTo>
                    <a:pt x="433514" y="195580"/>
                  </a:lnTo>
                  <a:lnTo>
                    <a:pt x="434289" y="194310"/>
                  </a:lnTo>
                  <a:close/>
                </a:path>
                <a:path w="495934" h="494030">
                  <a:moveTo>
                    <a:pt x="435838" y="191770"/>
                  </a:moveTo>
                  <a:lnTo>
                    <a:pt x="430390" y="191770"/>
                  </a:lnTo>
                  <a:lnTo>
                    <a:pt x="430390" y="194310"/>
                  </a:lnTo>
                  <a:lnTo>
                    <a:pt x="434289" y="194310"/>
                  </a:lnTo>
                  <a:lnTo>
                    <a:pt x="434289" y="195580"/>
                  </a:lnTo>
                  <a:lnTo>
                    <a:pt x="435838" y="195580"/>
                  </a:lnTo>
                  <a:lnTo>
                    <a:pt x="435063" y="194310"/>
                  </a:lnTo>
                  <a:lnTo>
                    <a:pt x="435063" y="193040"/>
                  </a:lnTo>
                  <a:lnTo>
                    <a:pt x="435838" y="193040"/>
                  </a:lnTo>
                  <a:lnTo>
                    <a:pt x="435838" y="191770"/>
                  </a:lnTo>
                  <a:close/>
                </a:path>
                <a:path w="495934" h="494030">
                  <a:moveTo>
                    <a:pt x="166547" y="186690"/>
                  </a:moveTo>
                  <a:lnTo>
                    <a:pt x="27622" y="186690"/>
                  </a:lnTo>
                  <a:lnTo>
                    <a:pt x="27622" y="187960"/>
                  </a:lnTo>
                  <a:lnTo>
                    <a:pt x="28397" y="189230"/>
                  </a:lnTo>
                  <a:lnTo>
                    <a:pt x="29184" y="189230"/>
                  </a:lnTo>
                  <a:lnTo>
                    <a:pt x="29184" y="190500"/>
                  </a:lnTo>
                  <a:lnTo>
                    <a:pt x="28397" y="191770"/>
                  </a:lnTo>
                  <a:lnTo>
                    <a:pt x="167335" y="191770"/>
                  </a:lnTo>
                  <a:lnTo>
                    <a:pt x="167335" y="187960"/>
                  </a:lnTo>
                  <a:lnTo>
                    <a:pt x="166547" y="186690"/>
                  </a:lnTo>
                  <a:close/>
                </a:path>
                <a:path w="495934" h="494030">
                  <a:moveTo>
                    <a:pt x="435063" y="189230"/>
                  </a:moveTo>
                  <a:lnTo>
                    <a:pt x="375132" y="189230"/>
                  </a:lnTo>
                  <a:lnTo>
                    <a:pt x="375132" y="190500"/>
                  </a:lnTo>
                  <a:lnTo>
                    <a:pt x="374357" y="190500"/>
                  </a:lnTo>
                  <a:lnTo>
                    <a:pt x="374357" y="191770"/>
                  </a:lnTo>
                  <a:lnTo>
                    <a:pt x="435063" y="191770"/>
                  </a:lnTo>
                  <a:lnTo>
                    <a:pt x="435063" y="189230"/>
                  </a:lnTo>
                  <a:close/>
                </a:path>
                <a:path w="495934" h="494030">
                  <a:moveTo>
                    <a:pt x="367741" y="189230"/>
                  </a:moveTo>
                  <a:lnTo>
                    <a:pt x="168109" y="189230"/>
                  </a:lnTo>
                  <a:lnTo>
                    <a:pt x="168109" y="190500"/>
                  </a:lnTo>
                  <a:lnTo>
                    <a:pt x="367741" y="190500"/>
                  </a:lnTo>
                  <a:lnTo>
                    <a:pt x="367741" y="189230"/>
                  </a:lnTo>
                  <a:close/>
                </a:path>
                <a:path w="495934" h="494030">
                  <a:moveTo>
                    <a:pt x="372795" y="189230"/>
                  </a:moveTo>
                  <a:lnTo>
                    <a:pt x="367741" y="189230"/>
                  </a:lnTo>
                  <a:lnTo>
                    <a:pt x="367741" y="190500"/>
                  </a:lnTo>
                  <a:lnTo>
                    <a:pt x="372795" y="190500"/>
                  </a:lnTo>
                  <a:lnTo>
                    <a:pt x="372795" y="189230"/>
                  </a:lnTo>
                  <a:close/>
                </a:path>
                <a:path w="495934" h="494030">
                  <a:moveTo>
                    <a:pt x="373583" y="189230"/>
                  </a:moveTo>
                  <a:lnTo>
                    <a:pt x="372795" y="189230"/>
                  </a:lnTo>
                  <a:lnTo>
                    <a:pt x="372795" y="190500"/>
                  </a:lnTo>
                  <a:lnTo>
                    <a:pt x="373583" y="189230"/>
                  </a:lnTo>
                  <a:close/>
                </a:path>
                <a:path w="495934" h="494030">
                  <a:moveTo>
                    <a:pt x="375132" y="189230"/>
                  </a:moveTo>
                  <a:lnTo>
                    <a:pt x="373583" y="189230"/>
                  </a:lnTo>
                  <a:lnTo>
                    <a:pt x="373583" y="190500"/>
                  </a:lnTo>
                  <a:lnTo>
                    <a:pt x="375132" y="190500"/>
                  </a:lnTo>
                  <a:lnTo>
                    <a:pt x="375132" y="189230"/>
                  </a:lnTo>
                  <a:close/>
                </a:path>
                <a:path w="495934" h="494030">
                  <a:moveTo>
                    <a:pt x="366966" y="187960"/>
                  </a:moveTo>
                  <a:lnTo>
                    <a:pt x="168884" y="187960"/>
                  </a:lnTo>
                  <a:lnTo>
                    <a:pt x="168884" y="189230"/>
                  </a:lnTo>
                  <a:lnTo>
                    <a:pt x="366966" y="189230"/>
                  </a:lnTo>
                  <a:lnTo>
                    <a:pt x="366966" y="187960"/>
                  </a:lnTo>
                  <a:close/>
                </a:path>
                <a:path w="495934" h="494030">
                  <a:moveTo>
                    <a:pt x="432727" y="185420"/>
                  </a:moveTo>
                  <a:lnTo>
                    <a:pt x="366179" y="185420"/>
                  </a:lnTo>
                  <a:lnTo>
                    <a:pt x="366179" y="187960"/>
                  </a:lnTo>
                  <a:lnTo>
                    <a:pt x="366966" y="187960"/>
                  </a:lnTo>
                  <a:lnTo>
                    <a:pt x="366966" y="189230"/>
                  </a:lnTo>
                  <a:lnTo>
                    <a:pt x="434289" y="189230"/>
                  </a:lnTo>
                  <a:lnTo>
                    <a:pt x="434289" y="186690"/>
                  </a:lnTo>
                  <a:lnTo>
                    <a:pt x="432727" y="186690"/>
                  </a:lnTo>
                  <a:lnTo>
                    <a:pt x="432727" y="185420"/>
                  </a:lnTo>
                  <a:close/>
                </a:path>
                <a:path w="495934" h="494030">
                  <a:moveTo>
                    <a:pt x="171221" y="180340"/>
                  </a:moveTo>
                  <a:lnTo>
                    <a:pt x="166547" y="180340"/>
                  </a:lnTo>
                  <a:lnTo>
                    <a:pt x="166547" y="182880"/>
                  </a:lnTo>
                  <a:lnTo>
                    <a:pt x="167335" y="184150"/>
                  </a:lnTo>
                  <a:lnTo>
                    <a:pt x="167335" y="186690"/>
                  </a:lnTo>
                  <a:lnTo>
                    <a:pt x="168109" y="187960"/>
                  </a:lnTo>
                  <a:lnTo>
                    <a:pt x="168109" y="185420"/>
                  </a:lnTo>
                  <a:lnTo>
                    <a:pt x="168884" y="185420"/>
                  </a:lnTo>
                  <a:lnTo>
                    <a:pt x="168884" y="184150"/>
                  </a:lnTo>
                  <a:lnTo>
                    <a:pt x="169659" y="184150"/>
                  </a:lnTo>
                  <a:lnTo>
                    <a:pt x="169659" y="182880"/>
                  </a:lnTo>
                  <a:lnTo>
                    <a:pt x="171221" y="182880"/>
                  </a:lnTo>
                  <a:lnTo>
                    <a:pt x="171221" y="180340"/>
                  </a:lnTo>
                  <a:close/>
                </a:path>
                <a:path w="495934" h="494030">
                  <a:moveTo>
                    <a:pt x="365404" y="184150"/>
                  </a:moveTo>
                  <a:lnTo>
                    <a:pt x="168884" y="184150"/>
                  </a:lnTo>
                  <a:lnTo>
                    <a:pt x="168884" y="185420"/>
                  </a:lnTo>
                  <a:lnTo>
                    <a:pt x="168109" y="186690"/>
                  </a:lnTo>
                  <a:lnTo>
                    <a:pt x="168109" y="187960"/>
                  </a:lnTo>
                  <a:lnTo>
                    <a:pt x="366179" y="187960"/>
                  </a:lnTo>
                  <a:lnTo>
                    <a:pt x="366179" y="185420"/>
                  </a:lnTo>
                  <a:lnTo>
                    <a:pt x="365404" y="185420"/>
                  </a:lnTo>
                  <a:lnTo>
                    <a:pt x="365404" y="184150"/>
                  </a:lnTo>
                  <a:close/>
                </a:path>
                <a:path w="495934" h="494030">
                  <a:moveTo>
                    <a:pt x="167335" y="185420"/>
                  </a:moveTo>
                  <a:lnTo>
                    <a:pt x="26847" y="185420"/>
                  </a:lnTo>
                  <a:lnTo>
                    <a:pt x="26847" y="186690"/>
                  </a:lnTo>
                  <a:lnTo>
                    <a:pt x="167335" y="186690"/>
                  </a:lnTo>
                  <a:lnTo>
                    <a:pt x="167335" y="185420"/>
                  </a:lnTo>
                  <a:close/>
                </a:path>
                <a:path w="495934" h="494030">
                  <a:moveTo>
                    <a:pt x="166547" y="181610"/>
                  </a:moveTo>
                  <a:lnTo>
                    <a:pt x="29184" y="181610"/>
                  </a:lnTo>
                  <a:lnTo>
                    <a:pt x="29184" y="184150"/>
                  </a:lnTo>
                  <a:lnTo>
                    <a:pt x="28397" y="184150"/>
                  </a:lnTo>
                  <a:lnTo>
                    <a:pt x="28397" y="185420"/>
                  </a:lnTo>
                  <a:lnTo>
                    <a:pt x="166547" y="185420"/>
                  </a:lnTo>
                  <a:lnTo>
                    <a:pt x="166547" y="181610"/>
                  </a:lnTo>
                  <a:close/>
                </a:path>
                <a:path w="495934" h="494030">
                  <a:moveTo>
                    <a:pt x="429615" y="184150"/>
                  </a:moveTo>
                  <a:lnTo>
                    <a:pt x="365404" y="184150"/>
                  </a:lnTo>
                  <a:lnTo>
                    <a:pt x="365404" y="185420"/>
                  </a:lnTo>
                  <a:lnTo>
                    <a:pt x="429615" y="185420"/>
                  </a:lnTo>
                  <a:lnTo>
                    <a:pt x="429615" y="184150"/>
                  </a:lnTo>
                  <a:close/>
                </a:path>
                <a:path w="495934" h="494030">
                  <a:moveTo>
                    <a:pt x="365404" y="182880"/>
                  </a:moveTo>
                  <a:lnTo>
                    <a:pt x="169659" y="182880"/>
                  </a:lnTo>
                  <a:lnTo>
                    <a:pt x="169659" y="184150"/>
                  </a:lnTo>
                  <a:lnTo>
                    <a:pt x="366179" y="184150"/>
                  </a:lnTo>
                  <a:lnTo>
                    <a:pt x="365404" y="182880"/>
                  </a:lnTo>
                  <a:close/>
                </a:path>
                <a:path w="495934" h="494030">
                  <a:moveTo>
                    <a:pt x="430390" y="180340"/>
                  </a:moveTo>
                  <a:lnTo>
                    <a:pt x="366179" y="180340"/>
                  </a:lnTo>
                  <a:lnTo>
                    <a:pt x="366179" y="184150"/>
                  </a:lnTo>
                  <a:lnTo>
                    <a:pt x="430390" y="184150"/>
                  </a:lnTo>
                  <a:lnTo>
                    <a:pt x="430390" y="180340"/>
                  </a:lnTo>
                  <a:close/>
                </a:path>
                <a:path w="495934" h="494030">
                  <a:moveTo>
                    <a:pt x="179400" y="180340"/>
                  </a:moveTo>
                  <a:lnTo>
                    <a:pt x="171221" y="180340"/>
                  </a:lnTo>
                  <a:lnTo>
                    <a:pt x="171221" y="182880"/>
                  </a:lnTo>
                  <a:lnTo>
                    <a:pt x="184454" y="182880"/>
                  </a:lnTo>
                  <a:lnTo>
                    <a:pt x="184454" y="181610"/>
                  </a:lnTo>
                  <a:lnTo>
                    <a:pt x="179400" y="181610"/>
                  </a:lnTo>
                  <a:lnTo>
                    <a:pt x="179400" y="180340"/>
                  </a:lnTo>
                  <a:close/>
                </a:path>
                <a:path w="495934" h="494030">
                  <a:moveTo>
                    <a:pt x="185229" y="181610"/>
                  </a:moveTo>
                  <a:lnTo>
                    <a:pt x="184454" y="181610"/>
                  </a:lnTo>
                  <a:lnTo>
                    <a:pt x="184454" y="182880"/>
                  </a:lnTo>
                  <a:lnTo>
                    <a:pt x="185229" y="182880"/>
                  </a:lnTo>
                  <a:lnTo>
                    <a:pt x="185229" y="181610"/>
                  </a:lnTo>
                  <a:close/>
                </a:path>
                <a:path w="495934" h="494030">
                  <a:moveTo>
                    <a:pt x="176276" y="173990"/>
                  </a:moveTo>
                  <a:lnTo>
                    <a:pt x="169659" y="173990"/>
                  </a:lnTo>
                  <a:lnTo>
                    <a:pt x="169659" y="175260"/>
                  </a:lnTo>
                  <a:lnTo>
                    <a:pt x="168884" y="176530"/>
                  </a:lnTo>
                  <a:lnTo>
                    <a:pt x="199631" y="176530"/>
                  </a:lnTo>
                  <a:lnTo>
                    <a:pt x="198856" y="177800"/>
                  </a:lnTo>
                  <a:lnTo>
                    <a:pt x="197294" y="177800"/>
                  </a:lnTo>
                  <a:lnTo>
                    <a:pt x="197294" y="179070"/>
                  </a:lnTo>
                  <a:lnTo>
                    <a:pt x="194957" y="179070"/>
                  </a:lnTo>
                  <a:lnTo>
                    <a:pt x="194183" y="180340"/>
                  </a:lnTo>
                  <a:lnTo>
                    <a:pt x="192620" y="180340"/>
                  </a:lnTo>
                  <a:lnTo>
                    <a:pt x="192620" y="181610"/>
                  </a:lnTo>
                  <a:lnTo>
                    <a:pt x="185229" y="181610"/>
                  </a:lnTo>
                  <a:lnTo>
                    <a:pt x="185229" y="182880"/>
                  </a:lnTo>
                  <a:lnTo>
                    <a:pt x="366179" y="182880"/>
                  </a:lnTo>
                  <a:lnTo>
                    <a:pt x="366179" y="175260"/>
                  </a:lnTo>
                  <a:lnTo>
                    <a:pt x="177063" y="175260"/>
                  </a:lnTo>
                  <a:lnTo>
                    <a:pt x="176276" y="173990"/>
                  </a:lnTo>
                  <a:close/>
                </a:path>
                <a:path w="495934" h="494030">
                  <a:moveTo>
                    <a:pt x="165773" y="180340"/>
                  </a:moveTo>
                  <a:lnTo>
                    <a:pt x="31127" y="180340"/>
                  </a:lnTo>
                  <a:lnTo>
                    <a:pt x="30353" y="181610"/>
                  </a:lnTo>
                  <a:lnTo>
                    <a:pt x="165773" y="181610"/>
                  </a:lnTo>
                  <a:lnTo>
                    <a:pt x="165773" y="180340"/>
                  </a:lnTo>
                  <a:close/>
                </a:path>
                <a:path w="495934" h="494030">
                  <a:moveTo>
                    <a:pt x="180174" y="180340"/>
                  </a:moveTo>
                  <a:lnTo>
                    <a:pt x="179400" y="180340"/>
                  </a:lnTo>
                  <a:lnTo>
                    <a:pt x="179400" y="181610"/>
                  </a:lnTo>
                  <a:lnTo>
                    <a:pt x="180174" y="181610"/>
                  </a:lnTo>
                  <a:lnTo>
                    <a:pt x="180174" y="180340"/>
                  </a:lnTo>
                  <a:close/>
                </a:path>
                <a:path w="495934" h="494030">
                  <a:moveTo>
                    <a:pt x="192620" y="180340"/>
                  </a:moveTo>
                  <a:lnTo>
                    <a:pt x="180174" y="180340"/>
                  </a:lnTo>
                  <a:lnTo>
                    <a:pt x="180174" y="181610"/>
                  </a:lnTo>
                  <a:lnTo>
                    <a:pt x="192620" y="181610"/>
                  </a:lnTo>
                  <a:lnTo>
                    <a:pt x="192620" y="180340"/>
                  </a:lnTo>
                  <a:close/>
                </a:path>
                <a:path w="495934" h="494030">
                  <a:moveTo>
                    <a:pt x="436626" y="180340"/>
                  </a:moveTo>
                  <a:lnTo>
                    <a:pt x="432727" y="180340"/>
                  </a:lnTo>
                  <a:lnTo>
                    <a:pt x="433514" y="181610"/>
                  </a:lnTo>
                  <a:lnTo>
                    <a:pt x="435838" y="181610"/>
                  </a:lnTo>
                  <a:lnTo>
                    <a:pt x="436626" y="180340"/>
                  </a:lnTo>
                  <a:close/>
                </a:path>
                <a:path w="495934" h="494030">
                  <a:moveTo>
                    <a:pt x="167335" y="176530"/>
                  </a:moveTo>
                  <a:lnTo>
                    <a:pt x="33464" y="176530"/>
                  </a:lnTo>
                  <a:lnTo>
                    <a:pt x="32689" y="177800"/>
                  </a:lnTo>
                  <a:lnTo>
                    <a:pt x="32689" y="179070"/>
                  </a:lnTo>
                  <a:lnTo>
                    <a:pt x="35026" y="179070"/>
                  </a:lnTo>
                  <a:lnTo>
                    <a:pt x="35026" y="180340"/>
                  </a:lnTo>
                  <a:lnTo>
                    <a:pt x="166547" y="180340"/>
                  </a:lnTo>
                  <a:lnTo>
                    <a:pt x="166547" y="177800"/>
                  </a:lnTo>
                  <a:lnTo>
                    <a:pt x="167335" y="177800"/>
                  </a:lnTo>
                  <a:lnTo>
                    <a:pt x="167335" y="176530"/>
                  </a:lnTo>
                  <a:close/>
                </a:path>
                <a:path w="495934" h="494030">
                  <a:moveTo>
                    <a:pt x="196519" y="177800"/>
                  </a:moveTo>
                  <a:lnTo>
                    <a:pt x="167335" y="177800"/>
                  </a:lnTo>
                  <a:lnTo>
                    <a:pt x="167335" y="180340"/>
                  </a:lnTo>
                  <a:lnTo>
                    <a:pt x="171996" y="180340"/>
                  </a:lnTo>
                  <a:lnTo>
                    <a:pt x="171221" y="179070"/>
                  </a:lnTo>
                  <a:lnTo>
                    <a:pt x="196519" y="179070"/>
                  </a:lnTo>
                  <a:lnTo>
                    <a:pt x="196519" y="177800"/>
                  </a:lnTo>
                  <a:close/>
                </a:path>
                <a:path w="495934" h="494030">
                  <a:moveTo>
                    <a:pt x="174726" y="179070"/>
                  </a:moveTo>
                  <a:lnTo>
                    <a:pt x="171996" y="179070"/>
                  </a:lnTo>
                  <a:lnTo>
                    <a:pt x="171996" y="180340"/>
                  </a:lnTo>
                  <a:lnTo>
                    <a:pt x="174726" y="180340"/>
                  </a:lnTo>
                  <a:lnTo>
                    <a:pt x="174726" y="179070"/>
                  </a:lnTo>
                  <a:close/>
                </a:path>
                <a:path w="495934" h="494030">
                  <a:moveTo>
                    <a:pt x="194183" y="179070"/>
                  </a:moveTo>
                  <a:lnTo>
                    <a:pt x="174726" y="179070"/>
                  </a:lnTo>
                  <a:lnTo>
                    <a:pt x="175501" y="180340"/>
                  </a:lnTo>
                  <a:lnTo>
                    <a:pt x="194183" y="180340"/>
                  </a:lnTo>
                  <a:lnTo>
                    <a:pt x="194183" y="179070"/>
                  </a:lnTo>
                  <a:close/>
                </a:path>
                <a:path w="495934" h="494030">
                  <a:moveTo>
                    <a:pt x="438175" y="179070"/>
                  </a:moveTo>
                  <a:lnTo>
                    <a:pt x="366966" y="179070"/>
                  </a:lnTo>
                  <a:lnTo>
                    <a:pt x="366966" y="180340"/>
                  </a:lnTo>
                  <a:lnTo>
                    <a:pt x="438175" y="180340"/>
                  </a:lnTo>
                  <a:lnTo>
                    <a:pt x="438175" y="179070"/>
                  </a:lnTo>
                  <a:close/>
                </a:path>
                <a:path w="495934" h="494030">
                  <a:moveTo>
                    <a:pt x="197294" y="177800"/>
                  </a:moveTo>
                  <a:lnTo>
                    <a:pt x="196519" y="177800"/>
                  </a:lnTo>
                  <a:lnTo>
                    <a:pt x="196519" y="179070"/>
                  </a:lnTo>
                  <a:lnTo>
                    <a:pt x="197294" y="179070"/>
                  </a:lnTo>
                  <a:lnTo>
                    <a:pt x="197294" y="177800"/>
                  </a:lnTo>
                  <a:close/>
                </a:path>
                <a:path w="495934" h="494030">
                  <a:moveTo>
                    <a:pt x="440905" y="177800"/>
                  </a:moveTo>
                  <a:lnTo>
                    <a:pt x="366966" y="177800"/>
                  </a:lnTo>
                  <a:lnTo>
                    <a:pt x="366179" y="179070"/>
                  </a:lnTo>
                  <a:lnTo>
                    <a:pt x="441680" y="179070"/>
                  </a:lnTo>
                  <a:lnTo>
                    <a:pt x="440905" y="177800"/>
                  </a:lnTo>
                  <a:close/>
                </a:path>
                <a:path w="495934" h="494030">
                  <a:moveTo>
                    <a:pt x="198856" y="176530"/>
                  </a:moveTo>
                  <a:lnTo>
                    <a:pt x="168109" y="176530"/>
                  </a:lnTo>
                  <a:lnTo>
                    <a:pt x="168109" y="177800"/>
                  </a:lnTo>
                  <a:lnTo>
                    <a:pt x="198856" y="177800"/>
                  </a:lnTo>
                  <a:lnTo>
                    <a:pt x="198856" y="176530"/>
                  </a:lnTo>
                  <a:close/>
                </a:path>
                <a:path w="495934" h="494030">
                  <a:moveTo>
                    <a:pt x="444017" y="171450"/>
                  </a:moveTo>
                  <a:lnTo>
                    <a:pt x="365404" y="171450"/>
                  </a:lnTo>
                  <a:lnTo>
                    <a:pt x="365404" y="173990"/>
                  </a:lnTo>
                  <a:lnTo>
                    <a:pt x="366179" y="173990"/>
                  </a:lnTo>
                  <a:lnTo>
                    <a:pt x="366179" y="175260"/>
                  </a:lnTo>
                  <a:lnTo>
                    <a:pt x="366966" y="176530"/>
                  </a:lnTo>
                  <a:lnTo>
                    <a:pt x="366179" y="176530"/>
                  </a:lnTo>
                  <a:lnTo>
                    <a:pt x="366179" y="177800"/>
                  </a:lnTo>
                  <a:lnTo>
                    <a:pt x="442455" y="177800"/>
                  </a:lnTo>
                  <a:lnTo>
                    <a:pt x="442455" y="175260"/>
                  </a:lnTo>
                  <a:lnTo>
                    <a:pt x="443230" y="173990"/>
                  </a:lnTo>
                  <a:lnTo>
                    <a:pt x="443230" y="172720"/>
                  </a:lnTo>
                  <a:lnTo>
                    <a:pt x="444017" y="172720"/>
                  </a:lnTo>
                  <a:lnTo>
                    <a:pt x="444017" y="171450"/>
                  </a:lnTo>
                  <a:close/>
                </a:path>
                <a:path w="495934" h="494030">
                  <a:moveTo>
                    <a:pt x="164998" y="170180"/>
                  </a:moveTo>
                  <a:lnTo>
                    <a:pt x="38912" y="170180"/>
                  </a:lnTo>
                  <a:lnTo>
                    <a:pt x="38912" y="171450"/>
                  </a:lnTo>
                  <a:lnTo>
                    <a:pt x="35801" y="171450"/>
                  </a:lnTo>
                  <a:lnTo>
                    <a:pt x="35801" y="172720"/>
                  </a:lnTo>
                  <a:lnTo>
                    <a:pt x="34239" y="172720"/>
                  </a:lnTo>
                  <a:lnTo>
                    <a:pt x="34239" y="173990"/>
                  </a:lnTo>
                  <a:lnTo>
                    <a:pt x="32689" y="173990"/>
                  </a:lnTo>
                  <a:lnTo>
                    <a:pt x="32689" y="176530"/>
                  </a:lnTo>
                  <a:lnTo>
                    <a:pt x="168109" y="176530"/>
                  </a:lnTo>
                  <a:lnTo>
                    <a:pt x="168884" y="175260"/>
                  </a:lnTo>
                  <a:lnTo>
                    <a:pt x="164998" y="175260"/>
                  </a:lnTo>
                  <a:lnTo>
                    <a:pt x="164998" y="170180"/>
                  </a:lnTo>
                  <a:close/>
                </a:path>
                <a:path w="495934" h="494030">
                  <a:moveTo>
                    <a:pt x="454520" y="172720"/>
                  </a:moveTo>
                  <a:lnTo>
                    <a:pt x="447522" y="172720"/>
                  </a:lnTo>
                  <a:lnTo>
                    <a:pt x="447522" y="173990"/>
                  </a:lnTo>
                  <a:lnTo>
                    <a:pt x="448297" y="173990"/>
                  </a:lnTo>
                  <a:lnTo>
                    <a:pt x="448297" y="175260"/>
                  </a:lnTo>
                  <a:lnTo>
                    <a:pt x="449072" y="176530"/>
                  </a:lnTo>
                  <a:lnTo>
                    <a:pt x="456082" y="176530"/>
                  </a:lnTo>
                  <a:lnTo>
                    <a:pt x="456082" y="175260"/>
                  </a:lnTo>
                  <a:lnTo>
                    <a:pt x="454520" y="172720"/>
                  </a:lnTo>
                  <a:close/>
                </a:path>
                <a:path w="495934" h="494030">
                  <a:moveTo>
                    <a:pt x="168109" y="167640"/>
                  </a:moveTo>
                  <a:lnTo>
                    <a:pt x="164211" y="167640"/>
                  </a:lnTo>
                  <a:lnTo>
                    <a:pt x="164998" y="168910"/>
                  </a:lnTo>
                  <a:lnTo>
                    <a:pt x="166547" y="168910"/>
                  </a:lnTo>
                  <a:lnTo>
                    <a:pt x="166547" y="171450"/>
                  </a:lnTo>
                  <a:lnTo>
                    <a:pt x="164998" y="171450"/>
                  </a:lnTo>
                  <a:lnTo>
                    <a:pt x="164998" y="175260"/>
                  </a:lnTo>
                  <a:lnTo>
                    <a:pt x="168884" y="175260"/>
                  </a:lnTo>
                  <a:lnTo>
                    <a:pt x="168884" y="173990"/>
                  </a:lnTo>
                  <a:lnTo>
                    <a:pt x="169659" y="173990"/>
                  </a:lnTo>
                  <a:lnTo>
                    <a:pt x="169659" y="170180"/>
                  </a:lnTo>
                  <a:lnTo>
                    <a:pt x="168109" y="170180"/>
                  </a:lnTo>
                  <a:lnTo>
                    <a:pt x="168109" y="167640"/>
                  </a:lnTo>
                  <a:close/>
                </a:path>
                <a:path w="495934" h="494030">
                  <a:moveTo>
                    <a:pt x="271233" y="173990"/>
                  </a:moveTo>
                  <a:lnTo>
                    <a:pt x="177063" y="173990"/>
                  </a:lnTo>
                  <a:lnTo>
                    <a:pt x="177063" y="175260"/>
                  </a:lnTo>
                  <a:lnTo>
                    <a:pt x="271233" y="175260"/>
                  </a:lnTo>
                  <a:lnTo>
                    <a:pt x="271233" y="173990"/>
                  </a:lnTo>
                  <a:close/>
                </a:path>
                <a:path w="495934" h="494030">
                  <a:moveTo>
                    <a:pt x="272008" y="172720"/>
                  </a:moveTo>
                  <a:lnTo>
                    <a:pt x="174726" y="172720"/>
                  </a:lnTo>
                  <a:lnTo>
                    <a:pt x="174726" y="173990"/>
                  </a:lnTo>
                  <a:lnTo>
                    <a:pt x="271233" y="173990"/>
                  </a:lnTo>
                  <a:lnTo>
                    <a:pt x="271233" y="175260"/>
                  </a:lnTo>
                  <a:lnTo>
                    <a:pt x="272008" y="175260"/>
                  </a:lnTo>
                  <a:lnTo>
                    <a:pt x="272008" y="172720"/>
                  </a:lnTo>
                  <a:close/>
                </a:path>
                <a:path w="495934" h="494030">
                  <a:moveTo>
                    <a:pt x="365404" y="171450"/>
                  </a:moveTo>
                  <a:lnTo>
                    <a:pt x="271233" y="171450"/>
                  </a:lnTo>
                  <a:lnTo>
                    <a:pt x="271233" y="172720"/>
                  </a:lnTo>
                  <a:lnTo>
                    <a:pt x="272008" y="172720"/>
                  </a:lnTo>
                  <a:lnTo>
                    <a:pt x="272008" y="175260"/>
                  </a:lnTo>
                  <a:lnTo>
                    <a:pt x="366179" y="175260"/>
                  </a:lnTo>
                  <a:lnTo>
                    <a:pt x="366179" y="173990"/>
                  </a:lnTo>
                  <a:lnTo>
                    <a:pt x="365404" y="173990"/>
                  </a:lnTo>
                  <a:lnTo>
                    <a:pt x="365404" y="171450"/>
                  </a:lnTo>
                  <a:close/>
                </a:path>
                <a:path w="495934" h="494030">
                  <a:moveTo>
                    <a:pt x="175501" y="170180"/>
                  </a:moveTo>
                  <a:lnTo>
                    <a:pt x="171221" y="170180"/>
                  </a:lnTo>
                  <a:lnTo>
                    <a:pt x="171221" y="171450"/>
                  </a:lnTo>
                  <a:lnTo>
                    <a:pt x="170446" y="171450"/>
                  </a:lnTo>
                  <a:lnTo>
                    <a:pt x="169659" y="172720"/>
                  </a:lnTo>
                  <a:lnTo>
                    <a:pt x="170446" y="173990"/>
                  </a:lnTo>
                  <a:lnTo>
                    <a:pt x="174726" y="173990"/>
                  </a:lnTo>
                  <a:lnTo>
                    <a:pt x="174726" y="172720"/>
                  </a:lnTo>
                  <a:lnTo>
                    <a:pt x="175501" y="172720"/>
                  </a:lnTo>
                  <a:lnTo>
                    <a:pt x="175501" y="170180"/>
                  </a:lnTo>
                  <a:close/>
                </a:path>
                <a:path w="495934" h="494030">
                  <a:moveTo>
                    <a:pt x="175501" y="170180"/>
                  </a:moveTo>
                  <a:lnTo>
                    <a:pt x="175501" y="172720"/>
                  </a:lnTo>
                  <a:lnTo>
                    <a:pt x="271233" y="172720"/>
                  </a:lnTo>
                  <a:lnTo>
                    <a:pt x="271233" y="171450"/>
                  </a:lnTo>
                  <a:lnTo>
                    <a:pt x="176276" y="171450"/>
                  </a:lnTo>
                  <a:lnTo>
                    <a:pt x="175501" y="170180"/>
                  </a:lnTo>
                  <a:close/>
                </a:path>
                <a:path w="495934" h="494030">
                  <a:moveTo>
                    <a:pt x="454520" y="171450"/>
                  </a:moveTo>
                  <a:lnTo>
                    <a:pt x="445566" y="171450"/>
                  </a:lnTo>
                  <a:lnTo>
                    <a:pt x="446354" y="172720"/>
                  </a:lnTo>
                  <a:lnTo>
                    <a:pt x="453745" y="172720"/>
                  </a:lnTo>
                  <a:lnTo>
                    <a:pt x="454520" y="171450"/>
                  </a:lnTo>
                  <a:close/>
                </a:path>
                <a:path w="495934" h="494030">
                  <a:moveTo>
                    <a:pt x="165773" y="170180"/>
                  </a:moveTo>
                  <a:lnTo>
                    <a:pt x="164998" y="170180"/>
                  </a:lnTo>
                  <a:lnTo>
                    <a:pt x="165773" y="171450"/>
                  </a:lnTo>
                  <a:lnTo>
                    <a:pt x="165773" y="170180"/>
                  </a:lnTo>
                  <a:close/>
                </a:path>
                <a:path w="495934" h="494030">
                  <a:moveTo>
                    <a:pt x="166547" y="168910"/>
                  </a:moveTo>
                  <a:lnTo>
                    <a:pt x="40855" y="168910"/>
                  </a:lnTo>
                  <a:lnTo>
                    <a:pt x="40855" y="170180"/>
                  </a:lnTo>
                  <a:lnTo>
                    <a:pt x="165773" y="170180"/>
                  </a:lnTo>
                  <a:lnTo>
                    <a:pt x="165773" y="171450"/>
                  </a:lnTo>
                  <a:lnTo>
                    <a:pt x="166547" y="171450"/>
                  </a:lnTo>
                  <a:lnTo>
                    <a:pt x="166547" y="168910"/>
                  </a:lnTo>
                  <a:close/>
                </a:path>
                <a:path w="495934" h="494030">
                  <a:moveTo>
                    <a:pt x="270459" y="170180"/>
                  </a:moveTo>
                  <a:lnTo>
                    <a:pt x="175501" y="170180"/>
                  </a:lnTo>
                  <a:lnTo>
                    <a:pt x="176276" y="171450"/>
                  </a:lnTo>
                  <a:lnTo>
                    <a:pt x="270459" y="171450"/>
                  </a:lnTo>
                  <a:lnTo>
                    <a:pt x="270459" y="170180"/>
                  </a:lnTo>
                  <a:close/>
                </a:path>
                <a:path w="495934" h="494030">
                  <a:moveTo>
                    <a:pt x="364629" y="170180"/>
                  </a:moveTo>
                  <a:lnTo>
                    <a:pt x="270459" y="170180"/>
                  </a:lnTo>
                  <a:lnTo>
                    <a:pt x="270459" y="171450"/>
                  </a:lnTo>
                  <a:lnTo>
                    <a:pt x="364629" y="171450"/>
                  </a:lnTo>
                  <a:lnTo>
                    <a:pt x="364629" y="170180"/>
                  </a:lnTo>
                  <a:close/>
                </a:path>
                <a:path w="495934" h="494030">
                  <a:moveTo>
                    <a:pt x="458800" y="167640"/>
                  </a:moveTo>
                  <a:lnTo>
                    <a:pt x="364629" y="167640"/>
                  </a:lnTo>
                  <a:lnTo>
                    <a:pt x="364629" y="168910"/>
                  </a:lnTo>
                  <a:lnTo>
                    <a:pt x="363080" y="168910"/>
                  </a:lnTo>
                  <a:lnTo>
                    <a:pt x="363080" y="170180"/>
                  </a:lnTo>
                  <a:lnTo>
                    <a:pt x="364629" y="170180"/>
                  </a:lnTo>
                  <a:lnTo>
                    <a:pt x="364629" y="171450"/>
                  </a:lnTo>
                  <a:lnTo>
                    <a:pt x="456082" y="171450"/>
                  </a:lnTo>
                  <a:lnTo>
                    <a:pt x="457250" y="170180"/>
                  </a:lnTo>
                  <a:lnTo>
                    <a:pt x="458800" y="167640"/>
                  </a:lnTo>
                  <a:close/>
                </a:path>
                <a:path w="495934" h="494030">
                  <a:moveTo>
                    <a:pt x="169659" y="166370"/>
                  </a:moveTo>
                  <a:lnTo>
                    <a:pt x="43967" y="166370"/>
                  </a:lnTo>
                  <a:lnTo>
                    <a:pt x="43967" y="167640"/>
                  </a:lnTo>
                  <a:lnTo>
                    <a:pt x="168109" y="167640"/>
                  </a:lnTo>
                  <a:lnTo>
                    <a:pt x="168109" y="170180"/>
                  </a:lnTo>
                  <a:lnTo>
                    <a:pt x="168884" y="170180"/>
                  </a:lnTo>
                  <a:lnTo>
                    <a:pt x="168884" y="167640"/>
                  </a:lnTo>
                  <a:lnTo>
                    <a:pt x="169659" y="166370"/>
                  </a:lnTo>
                  <a:close/>
                </a:path>
                <a:path w="495934" h="494030">
                  <a:moveTo>
                    <a:pt x="176276" y="162560"/>
                  </a:moveTo>
                  <a:lnTo>
                    <a:pt x="171221" y="162560"/>
                  </a:lnTo>
                  <a:lnTo>
                    <a:pt x="171221" y="166370"/>
                  </a:lnTo>
                  <a:lnTo>
                    <a:pt x="170446" y="167640"/>
                  </a:lnTo>
                  <a:lnTo>
                    <a:pt x="170446" y="170180"/>
                  </a:lnTo>
                  <a:lnTo>
                    <a:pt x="176276" y="170180"/>
                  </a:lnTo>
                  <a:lnTo>
                    <a:pt x="176276" y="167640"/>
                  </a:lnTo>
                  <a:lnTo>
                    <a:pt x="177063" y="167640"/>
                  </a:lnTo>
                  <a:lnTo>
                    <a:pt x="177063" y="166370"/>
                  </a:lnTo>
                  <a:lnTo>
                    <a:pt x="177838" y="166370"/>
                  </a:lnTo>
                  <a:lnTo>
                    <a:pt x="177838" y="163830"/>
                  </a:lnTo>
                  <a:lnTo>
                    <a:pt x="177063" y="163830"/>
                  </a:lnTo>
                  <a:lnTo>
                    <a:pt x="176276" y="162560"/>
                  </a:lnTo>
                  <a:close/>
                </a:path>
                <a:path w="495934" h="494030">
                  <a:moveTo>
                    <a:pt x="269684" y="167640"/>
                  </a:moveTo>
                  <a:lnTo>
                    <a:pt x="176276" y="167640"/>
                  </a:lnTo>
                  <a:lnTo>
                    <a:pt x="176276" y="170180"/>
                  </a:lnTo>
                  <a:lnTo>
                    <a:pt x="269684" y="170180"/>
                  </a:lnTo>
                  <a:lnTo>
                    <a:pt x="269684" y="167640"/>
                  </a:lnTo>
                  <a:close/>
                </a:path>
                <a:path w="495934" h="494030">
                  <a:moveTo>
                    <a:pt x="363080" y="167640"/>
                  </a:moveTo>
                  <a:lnTo>
                    <a:pt x="269684" y="167640"/>
                  </a:lnTo>
                  <a:lnTo>
                    <a:pt x="269684" y="170180"/>
                  </a:lnTo>
                  <a:lnTo>
                    <a:pt x="363080" y="170180"/>
                  </a:lnTo>
                  <a:lnTo>
                    <a:pt x="363080" y="167640"/>
                  </a:lnTo>
                  <a:close/>
                </a:path>
                <a:path w="495934" h="494030">
                  <a:moveTo>
                    <a:pt x="164211" y="167640"/>
                  </a:moveTo>
                  <a:lnTo>
                    <a:pt x="43192" y="167640"/>
                  </a:lnTo>
                  <a:lnTo>
                    <a:pt x="43192" y="168910"/>
                  </a:lnTo>
                  <a:lnTo>
                    <a:pt x="164211" y="168910"/>
                  </a:lnTo>
                  <a:lnTo>
                    <a:pt x="164211" y="167640"/>
                  </a:lnTo>
                  <a:close/>
                </a:path>
                <a:path w="495934" h="494030">
                  <a:moveTo>
                    <a:pt x="364629" y="167640"/>
                  </a:moveTo>
                  <a:lnTo>
                    <a:pt x="363080" y="167640"/>
                  </a:lnTo>
                  <a:lnTo>
                    <a:pt x="363855" y="168910"/>
                  </a:lnTo>
                  <a:lnTo>
                    <a:pt x="364629" y="168910"/>
                  </a:lnTo>
                  <a:lnTo>
                    <a:pt x="364629" y="167640"/>
                  </a:lnTo>
                  <a:close/>
                </a:path>
                <a:path w="495934" h="494030">
                  <a:moveTo>
                    <a:pt x="267347" y="161290"/>
                  </a:moveTo>
                  <a:lnTo>
                    <a:pt x="249440" y="161290"/>
                  </a:lnTo>
                  <a:lnTo>
                    <a:pt x="249440" y="162560"/>
                  </a:lnTo>
                  <a:lnTo>
                    <a:pt x="248272" y="162560"/>
                  </a:lnTo>
                  <a:lnTo>
                    <a:pt x="248272" y="166370"/>
                  </a:lnTo>
                  <a:lnTo>
                    <a:pt x="177063" y="166370"/>
                  </a:lnTo>
                  <a:lnTo>
                    <a:pt x="177063" y="167640"/>
                  </a:lnTo>
                  <a:lnTo>
                    <a:pt x="268122" y="167640"/>
                  </a:lnTo>
                  <a:lnTo>
                    <a:pt x="268122" y="165100"/>
                  </a:lnTo>
                  <a:lnTo>
                    <a:pt x="268897" y="165100"/>
                  </a:lnTo>
                  <a:lnTo>
                    <a:pt x="268897" y="163830"/>
                  </a:lnTo>
                  <a:lnTo>
                    <a:pt x="268122" y="163830"/>
                  </a:lnTo>
                  <a:lnTo>
                    <a:pt x="268122" y="162560"/>
                  </a:lnTo>
                  <a:lnTo>
                    <a:pt x="267347" y="161290"/>
                  </a:lnTo>
                  <a:close/>
                </a:path>
                <a:path w="495934" h="494030">
                  <a:moveTo>
                    <a:pt x="270459" y="165100"/>
                  </a:moveTo>
                  <a:lnTo>
                    <a:pt x="268122" y="165100"/>
                  </a:lnTo>
                  <a:lnTo>
                    <a:pt x="268122" y="167640"/>
                  </a:lnTo>
                  <a:lnTo>
                    <a:pt x="361899" y="167640"/>
                  </a:lnTo>
                  <a:lnTo>
                    <a:pt x="361899" y="166370"/>
                  </a:lnTo>
                  <a:lnTo>
                    <a:pt x="270459" y="166370"/>
                  </a:lnTo>
                  <a:lnTo>
                    <a:pt x="270459" y="165100"/>
                  </a:lnTo>
                  <a:close/>
                </a:path>
                <a:path w="495934" h="494030">
                  <a:moveTo>
                    <a:pt x="362292" y="166370"/>
                  </a:moveTo>
                  <a:lnTo>
                    <a:pt x="361899" y="166370"/>
                  </a:lnTo>
                  <a:lnTo>
                    <a:pt x="361899" y="167640"/>
                  </a:lnTo>
                  <a:lnTo>
                    <a:pt x="362292" y="167640"/>
                  </a:lnTo>
                  <a:lnTo>
                    <a:pt x="362292" y="166370"/>
                  </a:lnTo>
                  <a:close/>
                </a:path>
                <a:path w="495934" h="494030">
                  <a:moveTo>
                    <a:pt x="462699" y="162560"/>
                  </a:moveTo>
                  <a:lnTo>
                    <a:pt x="355676" y="162560"/>
                  </a:lnTo>
                  <a:lnTo>
                    <a:pt x="355676" y="163830"/>
                  </a:lnTo>
                  <a:lnTo>
                    <a:pt x="358787" y="163830"/>
                  </a:lnTo>
                  <a:lnTo>
                    <a:pt x="359575" y="165100"/>
                  </a:lnTo>
                  <a:lnTo>
                    <a:pt x="359575" y="166370"/>
                  </a:lnTo>
                  <a:lnTo>
                    <a:pt x="362292" y="166370"/>
                  </a:lnTo>
                  <a:lnTo>
                    <a:pt x="362292" y="167640"/>
                  </a:lnTo>
                  <a:lnTo>
                    <a:pt x="460362" y="167640"/>
                  </a:lnTo>
                  <a:lnTo>
                    <a:pt x="460362" y="165100"/>
                  </a:lnTo>
                  <a:lnTo>
                    <a:pt x="461137" y="165100"/>
                  </a:lnTo>
                  <a:lnTo>
                    <a:pt x="462699" y="162560"/>
                  </a:lnTo>
                  <a:close/>
                </a:path>
                <a:path w="495934" h="494030">
                  <a:moveTo>
                    <a:pt x="49034" y="162560"/>
                  </a:moveTo>
                  <a:lnTo>
                    <a:pt x="48641" y="162560"/>
                  </a:lnTo>
                  <a:lnTo>
                    <a:pt x="48641" y="165100"/>
                  </a:lnTo>
                  <a:lnTo>
                    <a:pt x="47853" y="165100"/>
                  </a:lnTo>
                  <a:lnTo>
                    <a:pt x="46304" y="166370"/>
                  </a:lnTo>
                  <a:lnTo>
                    <a:pt x="166547" y="166370"/>
                  </a:lnTo>
                  <a:lnTo>
                    <a:pt x="166547" y="163830"/>
                  </a:lnTo>
                  <a:lnTo>
                    <a:pt x="49809" y="163830"/>
                  </a:lnTo>
                  <a:lnTo>
                    <a:pt x="49034" y="162560"/>
                  </a:lnTo>
                  <a:close/>
                </a:path>
                <a:path w="495934" h="494030">
                  <a:moveTo>
                    <a:pt x="170446" y="162560"/>
                  </a:moveTo>
                  <a:lnTo>
                    <a:pt x="167335" y="162560"/>
                  </a:lnTo>
                  <a:lnTo>
                    <a:pt x="167335" y="163830"/>
                  </a:lnTo>
                  <a:lnTo>
                    <a:pt x="166547" y="163830"/>
                  </a:lnTo>
                  <a:lnTo>
                    <a:pt x="166547" y="166370"/>
                  </a:lnTo>
                  <a:lnTo>
                    <a:pt x="170446" y="166370"/>
                  </a:lnTo>
                  <a:lnTo>
                    <a:pt x="170446" y="162560"/>
                  </a:lnTo>
                  <a:close/>
                </a:path>
                <a:path w="495934" h="494030">
                  <a:moveTo>
                    <a:pt x="248272" y="162560"/>
                  </a:moveTo>
                  <a:lnTo>
                    <a:pt x="177063" y="162560"/>
                  </a:lnTo>
                  <a:lnTo>
                    <a:pt x="177063" y="163830"/>
                  </a:lnTo>
                  <a:lnTo>
                    <a:pt x="177838" y="163830"/>
                  </a:lnTo>
                  <a:lnTo>
                    <a:pt x="177838" y="166370"/>
                  </a:lnTo>
                  <a:lnTo>
                    <a:pt x="247497" y="166370"/>
                  </a:lnTo>
                  <a:lnTo>
                    <a:pt x="248272" y="165100"/>
                  </a:lnTo>
                  <a:lnTo>
                    <a:pt x="248272" y="162560"/>
                  </a:lnTo>
                  <a:close/>
                </a:path>
                <a:path w="495934" h="494030">
                  <a:moveTo>
                    <a:pt x="358787" y="163830"/>
                  </a:moveTo>
                  <a:lnTo>
                    <a:pt x="269684" y="163830"/>
                  </a:lnTo>
                  <a:lnTo>
                    <a:pt x="269684" y="165100"/>
                  </a:lnTo>
                  <a:lnTo>
                    <a:pt x="270459" y="165100"/>
                  </a:lnTo>
                  <a:lnTo>
                    <a:pt x="270459" y="166370"/>
                  </a:lnTo>
                  <a:lnTo>
                    <a:pt x="358787" y="166370"/>
                  </a:lnTo>
                  <a:lnTo>
                    <a:pt x="358787" y="163830"/>
                  </a:lnTo>
                  <a:close/>
                </a:path>
                <a:path w="495934" h="494030">
                  <a:moveTo>
                    <a:pt x="358787" y="165100"/>
                  </a:moveTo>
                  <a:lnTo>
                    <a:pt x="358787" y="166370"/>
                  </a:lnTo>
                  <a:lnTo>
                    <a:pt x="359575" y="166370"/>
                  </a:lnTo>
                  <a:lnTo>
                    <a:pt x="358787" y="165100"/>
                  </a:lnTo>
                  <a:close/>
                </a:path>
                <a:path w="495934" h="494030">
                  <a:moveTo>
                    <a:pt x="359575" y="165100"/>
                  </a:moveTo>
                  <a:lnTo>
                    <a:pt x="358787" y="165100"/>
                  </a:lnTo>
                  <a:lnTo>
                    <a:pt x="359575" y="166370"/>
                  </a:lnTo>
                  <a:lnTo>
                    <a:pt x="359575" y="165100"/>
                  </a:lnTo>
                  <a:close/>
                </a:path>
                <a:path w="495934" h="494030">
                  <a:moveTo>
                    <a:pt x="355676" y="162560"/>
                  </a:moveTo>
                  <a:lnTo>
                    <a:pt x="268897" y="162560"/>
                  </a:lnTo>
                  <a:lnTo>
                    <a:pt x="268897" y="165100"/>
                  </a:lnTo>
                  <a:lnTo>
                    <a:pt x="269684" y="165100"/>
                  </a:lnTo>
                  <a:lnTo>
                    <a:pt x="269684" y="163830"/>
                  </a:lnTo>
                  <a:lnTo>
                    <a:pt x="355676" y="163830"/>
                  </a:lnTo>
                  <a:lnTo>
                    <a:pt x="355676" y="162560"/>
                  </a:lnTo>
                  <a:close/>
                </a:path>
                <a:path w="495934" h="494030">
                  <a:moveTo>
                    <a:pt x="167335" y="162560"/>
                  </a:moveTo>
                  <a:lnTo>
                    <a:pt x="50584" y="162560"/>
                  </a:lnTo>
                  <a:lnTo>
                    <a:pt x="50584" y="163830"/>
                  </a:lnTo>
                  <a:lnTo>
                    <a:pt x="167335" y="163830"/>
                  </a:lnTo>
                  <a:lnTo>
                    <a:pt x="167335" y="162560"/>
                  </a:lnTo>
                  <a:close/>
                </a:path>
                <a:path w="495934" h="494030">
                  <a:moveTo>
                    <a:pt x="469315" y="161290"/>
                  </a:moveTo>
                  <a:lnTo>
                    <a:pt x="465023" y="161290"/>
                  </a:lnTo>
                  <a:lnTo>
                    <a:pt x="465810" y="162560"/>
                  </a:lnTo>
                  <a:lnTo>
                    <a:pt x="466585" y="162560"/>
                  </a:lnTo>
                  <a:lnTo>
                    <a:pt x="466979" y="163830"/>
                  </a:lnTo>
                  <a:lnTo>
                    <a:pt x="467753" y="162560"/>
                  </a:lnTo>
                  <a:lnTo>
                    <a:pt x="469315" y="161290"/>
                  </a:lnTo>
                  <a:close/>
                </a:path>
                <a:path w="495934" h="494030">
                  <a:moveTo>
                    <a:pt x="121793" y="158750"/>
                  </a:moveTo>
                  <a:lnTo>
                    <a:pt x="52920" y="158750"/>
                  </a:lnTo>
                  <a:lnTo>
                    <a:pt x="52146" y="160020"/>
                  </a:lnTo>
                  <a:lnTo>
                    <a:pt x="52146" y="162560"/>
                  </a:lnTo>
                  <a:lnTo>
                    <a:pt x="168109" y="162560"/>
                  </a:lnTo>
                  <a:lnTo>
                    <a:pt x="168109" y="161290"/>
                  </a:lnTo>
                  <a:lnTo>
                    <a:pt x="169659" y="161290"/>
                  </a:lnTo>
                  <a:lnTo>
                    <a:pt x="169659" y="160020"/>
                  </a:lnTo>
                  <a:lnTo>
                    <a:pt x="121018" y="160020"/>
                  </a:lnTo>
                  <a:lnTo>
                    <a:pt x="121793" y="158750"/>
                  </a:lnTo>
                  <a:close/>
                </a:path>
                <a:path w="495934" h="494030">
                  <a:moveTo>
                    <a:pt x="168109" y="161290"/>
                  </a:moveTo>
                  <a:lnTo>
                    <a:pt x="168109" y="162560"/>
                  </a:lnTo>
                  <a:lnTo>
                    <a:pt x="168884" y="162560"/>
                  </a:lnTo>
                  <a:lnTo>
                    <a:pt x="168109" y="161290"/>
                  </a:lnTo>
                  <a:close/>
                </a:path>
                <a:path w="495934" h="494030">
                  <a:moveTo>
                    <a:pt x="169659" y="161290"/>
                  </a:moveTo>
                  <a:lnTo>
                    <a:pt x="168884" y="162560"/>
                  </a:lnTo>
                  <a:lnTo>
                    <a:pt x="169659" y="162560"/>
                  </a:lnTo>
                  <a:lnTo>
                    <a:pt x="169659" y="161290"/>
                  </a:lnTo>
                  <a:close/>
                </a:path>
                <a:path w="495934" h="494030">
                  <a:moveTo>
                    <a:pt x="171996" y="160020"/>
                  </a:moveTo>
                  <a:lnTo>
                    <a:pt x="170446" y="160020"/>
                  </a:lnTo>
                  <a:lnTo>
                    <a:pt x="170446" y="162560"/>
                  </a:lnTo>
                  <a:lnTo>
                    <a:pt x="172389" y="162560"/>
                  </a:lnTo>
                  <a:lnTo>
                    <a:pt x="172389" y="161290"/>
                  </a:lnTo>
                  <a:lnTo>
                    <a:pt x="171221" y="161290"/>
                  </a:lnTo>
                  <a:lnTo>
                    <a:pt x="171996" y="160020"/>
                  </a:lnTo>
                  <a:close/>
                </a:path>
                <a:path w="495934" h="494030">
                  <a:moveTo>
                    <a:pt x="173164" y="161290"/>
                  </a:moveTo>
                  <a:lnTo>
                    <a:pt x="172389" y="161290"/>
                  </a:lnTo>
                  <a:lnTo>
                    <a:pt x="172389" y="162560"/>
                  </a:lnTo>
                  <a:lnTo>
                    <a:pt x="173164" y="162560"/>
                  </a:lnTo>
                  <a:lnTo>
                    <a:pt x="173164" y="161290"/>
                  </a:lnTo>
                  <a:close/>
                </a:path>
                <a:path w="495934" h="494030">
                  <a:moveTo>
                    <a:pt x="175501" y="161290"/>
                  </a:moveTo>
                  <a:lnTo>
                    <a:pt x="173164" y="161290"/>
                  </a:lnTo>
                  <a:lnTo>
                    <a:pt x="173164" y="162560"/>
                  </a:lnTo>
                  <a:lnTo>
                    <a:pt x="174726" y="162560"/>
                  </a:lnTo>
                  <a:lnTo>
                    <a:pt x="175501" y="161290"/>
                  </a:lnTo>
                  <a:close/>
                </a:path>
                <a:path w="495934" h="494030">
                  <a:moveTo>
                    <a:pt x="248666" y="161290"/>
                  </a:moveTo>
                  <a:lnTo>
                    <a:pt x="175501" y="161290"/>
                  </a:lnTo>
                  <a:lnTo>
                    <a:pt x="175501" y="162560"/>
                  </a:lnTo>
                  <a:lnTo>
                    <a:pt x="249440" y="162560"/>
                  </a:lnTo>
                  <a:lnTo>
                    <a:pt x="248666" y="161290"/>
                  </a:lnTo>
                  <a:close/>
                </a:path>
                <a:path w="495934" h="494030">
                  <a:moveTo>
                    <a:pt x="354126" y="161290"/>
                  </a:moveTo>
                  <a:lnTo>
                    <a:pt x="268122" y="161290"/>
                  </a:lnTo>
                  <a:lnTo>
                    <a:pt x="268122" y="162560"/>
                  </a:lnTo>
                  <a:lnTo>
                    <a:pt x="354126" y="162560"/>
                  </a:lnTo>
                  <a:lnTo>
                    <a:pt x="354126" y="161290"/>
                  </a:lnTo>
                  <a:close/>
                </a:path>
                <a:path w="495934" h="494030">
                  <a:moveTo>
                    <a:pt x="463473" y="161290"/>
                  </a:moveTo>
                  <a:lnTo>
                    <a:pt x="354126" y="161290"/>
                  </a:lnTo>
                  <a:lnTo>
                    <a:pt x="354126" y="162560"/>
                  </a:lnTo>
                  <a:lnTo>
                    <a:pt x="463473" y="162560"/>
                  </a:lnTo>
                  <a:lnTo>
                    <a:pt x="463473" y="161290"/>
                  </a:lnTo>
                  <a:close/>
                </a:path>
                <a:path w="495934" h="494030">
                  <a:moveTo>
                    <a:pt x="464248" y="161290"/>
                  </a:moveTo>
                  <a:lnTo>
                    <a:pt x="463473" y="161290"/>
                  </a:lnTo>
                  <a:lnTo>
                    <a:pt x="464248" y="162560"/>
                  </a:lnTo>
                  <a:lnTo>
                    <a:pt x="464248" y="161290"/>
                  </a:lnTo>
                  <a:close/>
                </a:path>
                <a:path w="495934" h="494030">
                  <a:moveTo>
                    <a:pt x="252552" y="158750"/>
                  </a:moveTo>
                  <a:lnTo>
                    <a:pt x="171996" y="158750"/>
                  </a:lnTo>
                  <a:lnTo>
                    <a:pt x="171996" y="160020"/>
                  </a:lnTo>
                  <a:lnTo>
                    <a:pt x="171221" y="161290"/>
                  </a:lnTo>
                  <a:lnTo>
                    <a:pt x="251002" y="161290"/>
                  </a:lnTo>
                  <a:lnTo>
                    <a:pt x="251002" y="160020"/>
                  </a:lnTo>
                  <a:lnTo>
                    <a:pt x="251777" y="160020"/>
                  </a:lnTo>
                  <a:lnTo>
                    <a:pt x="252552" y="158750"/>
                  </a:lnTo>
                  <a:close/>
                </a:path>
                <a:path w="495934" h="494030">
                  <a:moveTo>
                    <a:pt x="251777" y="160020"/>
                  </a:moveTo>
                  <a:lnTo>
                    <a:pt x="251002" y="160020"/>
                  </a:lnTo>
                  <a:lnTo>
                    <a:pt x="251002" y="161290"/>
                  </a:lnTo>
                  <a:lnTo>
                    <a:pt x="251777" y="161290"/>
                  </a:lnTo>
                  <a:lnTo>
                    <a:pt x="251777" y="160020"/>
                  </a:lnTo>
                  <a:close/>
                </a:path>
                <a:path w="495934" h="494030">
                  <a:moveTo>
                    <a:pt x="254889" y="160020"/>
                  </a:moveTo>
                  <a:lnTo>
                    <a:pt x="251777" y="160020"/>
                  </a:lnTo>
                  <a:lnTo>
                    <a:pt x="251777" y="161290"/>
                  </a:lnTo>
                  <a:lnTo>
                    <a:pt x="254889" y="161290"/>
                  </a:lnTo>
                  <a:lnTo>
                    <a:pt x="254889" y="160020"/>
                  </a:lnTo>
                  <a:close/>
                </a:path>
                <a:path w="495934" h="494030">
                  <a:moveTo>
                    <a:pt x="255663" y="160020"/>
                  </a:moveTo>
                  <a:lnTo>
                    <a:pt x="254889" y="160020"/>
                  </a:lnTo>
                  <a:lnTo>
                    <a:pt x="254889" y="161290"/>
                  </a:lnTo>
                  <a:lnTo>
                    <a:pt x="255663" y="161290"/>
                  </a:lnTo>
                  <a:lnTo>
                    <a:pt x="255663" y="160020"/>
                  </a:lnTo>
                  <a:close/>
                </a:path>
                <a:path w="495934" h="494030">
                  <a:moveTo>
                    <a:pt x="258000" y="160020"/>
                  </a:moveTo>
                  <a:lnTo>
                    <a:pt x="255663" y="160020"/>
                  </a:lnTo>
                  <a:lnTo>
                    <a:pt x="255663" y="161290"/>
                  </a:lnTo>
                  <a:lnTo>
                    <a:pt x="258000" y="161290"/>
                  </a:lnTo>
                  <a:lnTo>
                    <a:pt x="258000" y="160020"/>
                  </a:lnTo>
                  <a:close/>
                </a:path>
                <a:path w="495934" h="494030">
                  <a:moveTo>
                    <a:pt x="268122" y="160020"/>
                  </a:moveTo>
                  <a:lnTo>
                    <a:pt x="258000" y="160020"/>
                  </a:lnTo>
                  <a:lnTo>
                    <a:pt x="258000" y="161290"/>
                  </a:lnTo>
                  <a:lnTo>
                    <a:pt x="268122" y="161290"/>
                  </a:lnTo>
                  <a:lnTo>
                    <a:pt x="268122" y="160020"/>
                  </a:lnTo>
                  <a:close/>
                </a:path>
                <a:path w="495934" h="494030">
                  <a:moveTo>
                    <a:pt x="352564" y="158750"/>
                  </a:moveTo>
                  <a:lnTo>
                    <a:pt x="267347" y="158750"/>
                  </a:lnTo>
                  <a:lnTo>
                    <a:pt x="267347" y="160020"/>
                  </a:lnTo>
                  <a:lnTo>
                    <a:pt x="268897" y="160020"/>
                  </a:lnTo>
                  <a:lnTo>
                    <a:pt x="268897" y="161290"/>
                  </a:lnTo>
                  <a:lnTo>
                    <a:pt x="352564" y="161290"/>
                  </a:lnTo>
                  <a:lnTo>
                    <a:pt x="352564" y="158750"/>
                  </a:lnTo>
                  <a:close/>
                </a:path>
                <a:path w="495934" h="494030">
                  <a:moveTo>
                    <a:pt x="469315" y="160020"/>
                  </a:moveTo>
                  <a:lnTo>
                    <a:pt x="353339" y="160020"/>
                  </a:lnTo>
                  <a:lnTo>
                    <a:pt x="353339" y="161290"/>
                  </a:lnTo>
                  <a:lnTo>
                    <a:pt x="468528" y="161290"/>
                  </a:lnTo>
                  <a:lnTo>
                    <a:pt x="469315" y="160020"/>
                  </a:lnTo>
                  <a:close/>
                </a:path>
                <a:path w="495934" h="494030">
                  <a:moveTo>
                    <a:pt x="124917" y="158750"/>
                  </a:moveTo>
                  <a:lnTo>
                    <a:pt x="123355" y="158750"/>
                  </a:lnTo>
                  <a:lnTo>
                    <a:pt x="123355" y="160020"/>
                  </a:lnTo>
                  <a:lnTo>
                    <a:pt x="124917" y="160020"/>
                  </a:lnTo>
                  <a:lnTo>
                    <a:pt x="124917" y="158750"/>
                  </a:lnTo>
                  <a:close/>
                </a:path>
                <a:path w="495934" h="494030">
                  <a:moveTo>
                    <a:pt x="169659" y="158750"/>
                  </a:moveTo>
                  <a:lnTo>
                    <a:pt x="125298" y="158750"/>
                  </a:lnTo>
                  <a:lnTo>
                    <a:pt x="125298" y="160020"/>
                  </a:lnTo>
                  <a:lnTo>
                    <a:pt x="169659" y="160020"/>
                  </a:lnTo>
                  <a:lnTo>
                    <a:pt x="169659" y="158750"/>
                  </a:lnTo>
                  <a:close/>
                </a:path>
                <a:path w="495934" h="494030">
                  <a:moveTo>
                    <a:pt x="253339" y="158750"/>
                  </a:moveTo>
                  <a:lnTo>
                    <a:pt x="252552" y="158750"/>
                  </a:lnTo>
                  <a:lnTo>
                    <a:pt x="252552" y="160020"/>
                  </a:lnTo>
                  <a:lnTo>
                    <a:pt x="253339" y="160020"/>
                  </a:lnTo>
                  <a:lnTo>
                    <a:pt x="253339" y="158750"/>
                  </a:lnTo>
                  <a:close/>
                </a:path>
                <a:path w="495934" h="494030">
                  <a:moveTo>
                    <a:pt x="254114" y="158750"/>
                  </a:moveTo>
                  <a:lnTo>
                    <a:pt x="253339" y="158750"/>
                  </a:lnTo>
                  <a:lnTo>
                    <a:pt x="253339" y="160020"/>
                  </a:lnTo>
                  <a:lnTo>
                    <a:pt x="254114" y="160020"/>
                  </a:lnTo>
                  <a:lnTo>
                    <a:pt x="254114" y="158750"/>
                  </a:lnTo>
                  <a:close/>
                </a:path>
                <a:path w="495934" h="494030">
                  <a:moveTo>
                    <a:pt x="259168" y="157480"/>
                  </a:moveTo>
                  <a:lnTo>
                    <a:pt x="173164" y="157480"/>
                  </a:lnTo>
                  <a:lnTo>
                    <a:pt x="173164" y="158750"/>
                  </a:lnTo>
                  <a:lnTo>
                    <a:pt x="254114" y="158750"/>
                  </a:lnTo>
                  <a:lnTo>
                    <a:pt x="254114" y="160020"/>
                  </a:lnTo>
                  <a:lnTo>
                    <a:pt x="258394" y="160020"/>
                  </a:lnTo>
                  <a:lnTo>
                    <a:pt x="258394" y="158750"/>
                  </a:lnTo>
                  <a:lnTo>
                    <a:pt x="259168" y="157480"/>
                  </a:lnTo>
                  <a:close/>
                </a:path>
                <a:path w="495934" h="494030">
                  <a:moveTo>
                    <a:pt x="259168" y="157480"/>
                  </a:moveTo>
                  <a:lnTo>
                    <a:pt x="258394" y="158750"/>
                  </a:lnTo>
                  <a:lnTo>
                    <a:pt x="258394" y="160020"/>
                  </a:lnTo>
                  <a:lnTo>
                    <a:pt x="266166" y="160020"/>
                  </a:lnTo>
                  <a:lnTo>
                    <a:pt x="266166" y="158750"/>
                  </a:lnTo>
                  <a:lnTo>
                    <a:pt x="259168" y="158750"/>
                  </a:lnTo>
                  <a:lnTo>
                    <a:pt x="259168" y="157480"/>
                  </a:lnTo>
                  <a:close/>
                </a:path>
                <a:path w="495934" h="494030">
                  <a:moveTo>
                    <a:pt x="266954" y="158750"/>
                  </a:moveTo>
                  <a:lnTo>
                    <a:pt x="266166" y="158750"/>
                  </a:lnTo>
                  <a:lnTo>
                    <a:pt x="266166" y="160020"/>
                  </a:lnTo>
                  <a:lnTo>
                    <a:pt x="266954" y="160020"/>
                  </a:lnTo>
                  <a:lnTo>
                    <a:pt x="266954" y="158750"/>
                  </a:lnTo>
                  <a:close/>
                </a:path>
                <a:path w="495934" h="494030">
                  <a:moveTo>
                    <a:pt x="466979" y="158750"/>
                  </a:moveTo>
                  <a:lnTo>
                    <a:pt x="352564" y="158750"/>
                  </a:lnTo>
                  <a:lnTo>
                    <a:pt x="352564" y="160020"/>
                  </a:lnTo>
                  <a:lnTo>
                    <a:pt x="467753" y="160020"/>
                  </a:lnTo>
                  <a:lnTo>
                    <a:pt x="466979" y="158750"/>
                  </a:lnTo>
                  <a:close/>
                </a:path>
                <a:path w="495934" h="494030">
                  <a:moveTo>
                    <a:pt x="129971" y="157480"/>
                  </a:moveTo>
                  <a:lnTo>
                    <a:pt x="52146" y="157480"/>
                  </a:lnTo>
                  <a:lnTo>
                    <a:pt x="53695" y="158750"/>
                  </a:lnTo>
                  <a:lnTo>
                    <a:pt x="129971" y="158750"/>
                  </a:lnTo>
                  <a:lnTo>
                    <a:pt x="129971" y="157480"/>
                  </a:lnTo>
                  <a:close/>
                </a:path>
                <a:path w="495934" h="494030">
                  <a:moveTo>
                    <a:pt x="170446" y="157480"/>
                  </a:moveTo>
                  <a:lnTo>
                    <a:pt x="129971" y="157480"/>
                  </a:lnTo>
                  <a:lnTo>
                    <a:pt x="129971" y="158750"/>
                  </a:lnTo>
                  <a:lnTo>
                    <a:pt x="170446" y="158750"/>
                  </a:lnTo>
                  <a:lnTo>
                    <a:pt x="170446" y="157480"/>
                  </a:lnTo>
                  <a:close/>
                </a:path>
                <a:path w="495934" h="494030">
                  <a:moveTo>
                    <a:pt x="173164" y="157480"/>
                  </a:moveTo>
                  <a:lnTo>
                    <a:pt x="172389" y="158750"/>
                  </a:lnTo>
                  <a:lnTo>
                    <a:pt x="173164" y="158750"/>
                  </a:lnTo>
                  <a:lnTo>
                    <a:pt x="173164" y="157480"/>
                  </a:lnTo>
                  <a:close/>
                </a:path>
                <a:path w="495934" h="494030">
                  <a:moveTo>
                    <a:pt x="265391" y="157480"/>
                  </a:moveTo>
                  <a:lnTo>
                    <a:pt x="259168" y="157480"/>
                  </a:lnTo>
                  <a:lnTo>
                    <a:pt x="259168" y="158750"/>
                  </a:lnTo>
                  <a:lnTo>
                    <a:pt x="264617" y="158750"/>
                  </a:lnTo>
                  <a:lnTo>
                    <a:pt x="265391" y="157480"/>
                  </a:lnTo>
                  <a:close/>
                </a:path>
                <a:path w="495934" h="494030">
                  <a:moveTo>
                    <a:pt x="265391" y="157480"/>
                  </a:moveTo>
                  <a:lnTo>
                    <a:pt x="264617" y="158750"/>
                  </a:lnTo>
                  <a:lnTo>
                    <a:pt x="265391" y="158750"/>
                  </a:lnTo>
                  <a:lnTo>
                    <a:pt x="265391" y="157480"/>
                  </a:lnTo>
                  <a:close/>
                </a:path>
                <a:path w="495934" h="494030">
                  <a:moveTo>
                    <a:pt x="351396" y="157480"/>
                  </a:moveTo>
                  <a:lnTo>
                    <a:pt x="265391" y="157480"/>
                  </a:lnTo>
                  <a:lnTo>
                    <a:pt x="265391" y="158750"/>
                  </a:lnTo>
                  <a:lnTo>
                    <a:pt x="351396" y="158750"/>
                  </a:lnTo>
                  <a:lnTo>
                    <a:pt x="351396" y="157480"/>
                  </a:lnTo>
                  <a:close/>
                </a:path>
                <a:path w="495934" h="494030">
                  <a:moveTo>
                    <a:pt x="466979" y="157480"/>
                  </a:moveTo>
                  <a:lnTo>
                    <a:pt x="351396" y="157480"/>
                  </a:lnTo>
                  <a:lnTo>
                    <a:pt x="351396" y="158750"/>
                  </a:lnTo>
                  <a:lnTo>
                    <a:pt x="466585" y="158750"/>
                  </a:lnTo>
                  <a:lnTo>
                    <a:pt x="466979" y="157480"/>
                  </a:lnTo>
                  <a:close/>
                </a:path>
                <a:path w="495934" h="494030">
                  <a:moveTo>
                    <a:pt x="133083" y="156210"/>
                  </a:moveTo>
                  <a:lnTo>
                    <a:pt x="49034" y="156210"/>
                  </a:lnTo>
                  <a:lnTo>
                    <a:pt x="50584" y="157480"/>
                  </a:lnTo>
                  <a:lnTo>
                    <a:pt x="133083" y="157480"/>
                  </a:lnTo>
                  <a:lnTo>
                    <a:pt x="133083" y="156210"/>
                  </a:lnTo>
                  <a:close/>
                </a:path>
                <a:path w="495934" h="494030">
                  <a:moveTo>
                    <a:pt x="134645" y="154940"/>
                  </a:moveTo>
                  <a:lnTo>
                    <a:pt x="133870" y="154940"/>
                  </a:lnTo>
                  <a:lnTo>
                    <a:pt x="133870" y="156210"/>
                  </a:lnTo>
                  <a:lnTo>
                    <a:pt x="133083" y="157480"/>
                  </a:lnTo>
                  <a:lnTo>
                    <a:pt x="172389" y="157480"/>
                  </a:lnTo>
                  <a:lnTo>
                    <a:pt x="173168" y="156210"/>
                  </a:lnTo>
                  <a:lnTo>
                    <a:pt x="134645" y="156210"/>
                  </a:lnTo>
                  <a:lnTo>
                    <a:pt x="134645" y="154940"/>
                  </a:lnTo>
                  <a:close/>
                </a:path>
                <a:path w="495934" h="494030">
                  <a:moveTo>
                    <a:pt x="260718" y="153670"/>
                  </a:moveTo>
                  <a:lnTo>
                    <a:pt x="176276" y="153670"/>
                  </a:lnTo>
                  <a:lnTo>
                    <a:pt x="176276" y="154940"/>
                  </a:lnTo>
                  <a:lnTo>
                    <a:pt x="174726" y="154940"/>
                  </a:lnTo>
                  <a:lnTo>
                    <a:pt x="174726" y="157480"/>
                  </a:lnTo>
                  <a:lnTo>
                    <a:pt x="259943" y="157480"/>
                  </a:lnTo>
                  <a:lnTo>
                    <a:pt x="260718" y="156210"/>
                  </a:lnTo>
                  <a:lnTo>
                    <a:pt x="259943" y="156210"/>
                  </a:lnTo>
                  <a:lnTo>
                    <a:pt x="260718" y="154940"/>
                  </a:lnTo>
                  <a:lnTo>
                    <a:pt x="260718" y="153670"/>
                  </a:lnTo>
                  <a:close/>
                </a:path>
                <a:path w="495934" h="494030">
                  <a:moveTo>
                    <a:pt x="260718" y="153670"/>
                  </a:moveTo>
                  <a:lnTo>
                    <a:pt x="260718" y="157480"/>
                  </a:lnTo>
                  <a:lnTo>
                    <a:pt x="263842" y="157480"/>
                  </a:lnTo>
                  <a:lnTo>
                    <a:pt x="263842" y="156210"/>
                  </a:lnTo>
                  <a:lnTo>
                    <a:pt x="262280" y="156210"/>
                  </a:lnTo>
                  <a:lnTo>
                    <a:pt x="262280" y="154940"/>
                  </a:lnTo>
                  <a:lnTo>
                    <a:pt x="261505" y="154940"/>
                  </a:lnTo>
                  <a:lnTo>
                    <a:pt x="260718" y="153670"/>
                  </a:lnTo>
                  <a:close/>
                </a:path>
                <a:path w="495934" h="494030">
                  <a:moveTo>
                    <a:pt x="349846" y="156210"/>
                  </a:moveTo>
                  <a:lnTo>
                    <a:pt x="264617" y="156210"/>
                  </a:lnTo>
                  <a:lnTo>
                    <a:pt x="264617" y="157480"/>
                  </a:lnTo>
                  <a:lnTo>
                    <a:pt x="349846" y="157480"/>
                  </a:lnTo>
                  <a:lnTo>
                    <a:pt x="349846" y="156210"/>
                  </a:lnTo>
                  <a:close/>
                </a:path>
                <a:path w="495934" h="494030">
                  <a:moveTo>
                    <a:pt x="467753" y="154940"/>
                  </a:moveTo>
                  <a:lnTo>
                    <a:pt x="349846" y="154940"/>
                  </a:lnTo>
                  <a:lnTo>
                    <a:pt x="349846" y="157480"/>
                  </a:lnTo>
                  <a:lnTo>
                    <a:pt x="467753" y="157480"/>
                  </a:lnTo>
                  <a:lnTo>
                    <a:pt x="467753" y="154940"/>
                  </a:lnTo>
                  <a:close/>
                </a:path>
                <a:path w="495934" h="494030">
                  <a:moveTo>
                    <a:pt x="139700" y="140970"/>
                  </a:moveTo>
                  <a:lnTo>
                    <a:pt x="43967" y="140970"/>
                  </a:lnTo>
                  <a:lnTo>
                    <a:pt x="43967" y="142240"/>
                  </a:lnTo>
                  <a:lnTo>
                    <a:pt x="44742" y="146050"/>
                  </a:lnTo>
                  <a:lnTo>
                    <a:pt x="45529" y="151130"/>
                  </a:lnTo>
                  <a:lnTo>
                    <a:pt x="46304" y="153670"/>
                  </a:lnTo>
                  <a:lnTo>
                    <a:pt x="46304" y="156210"/>
                  </a:lnTo>
                  <a:lnTo>
                    <a:pt x="133870" y="156210"/>
                  </a:lnTo>
                  <a:lnTo>
                    <a:pt x="133870" y="154940"/>
                  </a:lnTo>
                  <a:lnTo>
                    <a:pt x="139700" y="154940"/>
                  </a:lnTo>
                  <a:lnTo>
                    <a:pt x="139700" y="153670"/>
                  </a:lnTo>
                  <a:lnTo>
                    <a:pt x="141262" y="153670"/>
                  </a:lnTo>
                  <a:lnTo>
                    <a:pt x="142036" y="152400"/>
                  </a:lnTo>
                  <a:lnTo>
                    <a:pt x="142811" y="152400"/>
                  </a:lnTo>
                  <a:lnTo>
                    <a:pt x="142811" y="149860"/>
                  </a:lnTo>
                  <a:lnTo>
                    <a:pt x="139700" y="149860"/>
                  </a:lnTo>
                  <a:lnTo>
                    <a:pt x="139700" y="146050"/>
                  </a:lnTo>
                  <a:lnTo>
                    <a:pt x="138925" y="144780"/>
                  </a:lnTo>
                  <a:lnTo>
                    <a:pt x="138925" y="143510"/>
                  </a:lnTo>
                  <a:lnTo>
                    <a:pt x="139700" y="143510"/>
                  </a:lnTo>
                  <a:lnTo>
                    <a:pt x="139700" y="140970"/>
                  </a:lnTo>
                  <a:close/>
                </a:path>
                <a:path w="495934" h="494030">
                  <a:moveTo>
                    <a:pt x="174726" y="153670"/>
                  </a:moveTo>
                  <a:lnTo>
                    <a:pt x="139700" y="153670"/>
                  </a:lnTo>
                  <a:lnTo>
                    <a:pt x="139700" y="154940"/>
                  </a:lnTo>
                  <a:lnTo>
                    <a:pt x="135813" y="154940"/>
                  </a:lnTo>
                  <a:lnTo>
                    <a:pt x="134645" y="156210"/>
                  </a:lnTo>
                  <a:lnTo>
                    <a:pt x="173168" y="156210"/>
                  </a:lnTo>
                  <a:lnTo>
                    <a:pt x="174726" y="153670"/>
                  </a:lnTo>
                  <a:close/>
                </a:path>
                <a:path w="495934" h="494030">
                  <a:moveTo>
                    <a:pt x="348284" y="153670"/>
                  </a:moveTo>
                  <a:lnTo>
                    <a:pt x="262280" y="153670"/>
                  </a:lnTo>
                  <a:lnTo>
                    <a:pt x="262280" y="156210"/>
                  </a:lnTo>
                  <a:lnTo>
                    <a:pt x="263055" y="154940"/>
                  </a:lnTo>
                  <a:lnTo>
                    <a:pt x="348284" y="154940"/>
                  </a:lnTo>
                  <a:lnTo>
                    <a:pt x="348284" y="153670"/>
                  </a:lnTo>
                  <a:close/>
                </a:path>
                <a:path w="495934" h="494030">
                  <a:moveTo>
                    <a:pt x="349059" y="153670"/>
                  </a:moveTo>
                  <a:lnTo>
                    <a:pt x="348284" y="153670"/>
                  </a:lnTo>
                  <a:lnTo>
                    <a:pt x="348284" y="154940"/>
                  </a:lnTo>
                  <a:lnTo>
                    <a:pt x="263842" y="154940"/>
                  </a:lnTo>
                  <a:lnTo>
                    <a:pt x="263842" y="156210"/>
                  </a:lnTo>
                  <a:lnTo>
                    <a:pt x="349059" y="156210"/>
                  </a:lnTo>
                  <a:lnTo>
                    <a:pt x="349059" y="153670"/>
                  </a:lnTo>
                  <a:close/>
                </a:path>
                <a:path w="495934" h="494030">
                  <a:moveTo>
                    <a:pt x="467753" y="153670"/>
                  </a:moveTo>
                  <a:lnTo>
                    <a:pt x="349059" y="153670"/>
                  </a:lnTo>
                  <a:lnTo>
                    <a:pt x="349059" y="154940"/>
                  </a:lnTo>
                  <a:lnTo>
                    <a:pt x="349846" y="156210"/>
                  </a:lnTo>
                  <a:lnTo>
                    <a:pt x="349846" y="154940"/>
                  </a:lnTo>
                  <a:lnTo>
                    <a:pt x="468528" y="154940"/>
                  </a:lnTo>
                  <a:lnTo>
                    <a:pt x="467753" y="153670"/>
                  </a:lnTo>
                  <a:close/>
                </a:path>
                <a:path w="495934" h="494030">
                  <a:moveTo>
                    <a:pt x="261505" y="153670"/>
                  </a:moveTo>
                  <a:lnTo>
                    <a:pt x="260718" y="153670"/>
                  </a:lnTo>
                  <a:lnTo>
                    <a:pt x="261505" y="154940"/>
                  </a:lnTo>
                  <a:lnTo>
                    <a:pt x="261505" y="153670"/>
                  </a:lnTo>
                  <a:close/>
                </a:path>
                <a:path w="495934" h="494030">
                  <a:moveTo>
                    <a:pt x="174726" y="148590"/>
                  </a:moveTo>
                  <a:lnTo>
                    <a:pt x="174726" y="149860"/>
                  </a:lnTo>
                  <a:lnTo>
                    <a:pt x="142811" y="149860"/>
                  </a:lnTo>
                  <a:lnTo>
                    <a:pt x="143586" y="151130"/>
                  </a:lnTo>
                  <a:lnTo>
                    <a:pt x="142811" y="152400"/>
                  </a:lnTo>
                  <a:lnTo>
                    <a:pt x="142036" y="152400"/>
                  </a:lnTo>
                  <a:lnTo>
                    <a:pt x="142036" y="153670"/>
                  </a:lnTo>
                  <a:lnTo>
                    <a:pt x="175501" y="153670"/>
                  </a:lnTo>
                  <a:lnTo>
                    <a:pt x="175501" y="149860"/>
                  </a:lnTo>
                  <a:lnTo>
                    <a:pt x="174726" y="148590"/>
                  </a:lnTo>
                  <a:close/>
                </a:path>
                <a:path w="495934" h="494030">
                  <a:moveTo>
                    <a:pt x="259168" y="148590"/>
                  </a:moveTo>
                  <a:lnTo>
                    <a:pt x="177063" y="148590"/>
                  </a:lnTo>
                  <a:lnTo>
                    <a:pt x="177063" y="151130"/>
                  </a:lnTo>
                  <a:lnTo>
                    <a:pt x="176276" y="151130"/>
                  </a:lnTo>
                  <a:lnTo>
                    <a:pt x="177063" y="152400"/>
                  </a:lnTo>
                  <a:lnTo>
                    <a:pt x="177063" y="153670"/>
                  </a:lnTo>
                  <a:lnTo>
                    <a:pt x="259943" y="153670"/>
                  </a:lnTo>
                  <a:lnTo>
                    <a:pt x="259943" y="152400"/>
                  </a:lnTo>
                  <a:lnTo>
                    <a:pt x="259168" y="152400"/>
                  </a:lnTo>
                  <a:lnTo>
                    <a:pt x="259168" y="148590"/>
                  </a:lnTo>
                  <a:close/>
                </a:path>
                <a:path w="495934" h="494030">
                  <a:moveTo>
                    <a:pt x="345948" y="148590"/>
                  </a:moveTo>
                  <a:lnTo>
                    <a:pt x="259168" y="148590"/>
                  </a:lnTo>
                  <a:lnTo>
                    <a:pt x="259168" y="149860"/>
                  </a:lnTo>
                  <a:lnTo>
                    <a:pt x="259943" y="151130"/>
                  </a:lnTo>
                  <a:lnTo>
                    <a:pt x="259168" y="151130"/>
                  </a:lnTo>
                  <a:lnTo>
                    <a:pt x="259943" y="152400"/>
                  </a:lnTo>
                  <a:lnTo>
                    <a:pt x="259943" y="153670"/>
                  </a:lnTo>
                  <a:lnTo>
                    <a:pt x="346735" y="153670"/>
                  </a:lnTo>
                  <a:lnTo>
                    <a:pt x="346735" y="152400"/>
                  </a:lnTo>
                  <a:lnTo>
                    <a:pt x="345948" y="152400"/>
                  </a:lnTo>
                  <a:lnTo>
                    <a:pt x="345173" y="151130"/>
                  </a:lnTo>
                  <a:lnTo>
                    <a:pt x="345173" y="149860"/>
                  </a:lnTo>
                  <a:lnTo>
                    <a:pt x="345948" y="149860"/>
                  </a:lnTo>
                  <a:lnTo>
                    <a:pt x="345948" y="148590"/>
                  </a:lnTo>
                  <a:close/>
                </a:path>
                <a:path w="495934" h="494030">
                  <a:moveTo>
                    <a:pt x="468528" y="152400"/>
                  </a:moveTo>
                  <a:lnTo>
                    <a:pt x="347510" y="152400"/>
                  </a:lnTo>
                  <a:lnTo>
                    <a:pt x="347510" y="153670"/>
                  </a:lnTo>
                  <a:lnTo>
                    <a:pt x="468528" y="153670"/>
                  </a:lnTo>
                  <a:lnTo>
                    <a:pt x="468528" y="152400"/>
                  </a:lnTo>
                  <a:close/>
                </a:path>
                <a:path w="495934" h="494030">
                  <a:moveTo>
                    <a:pt x="346735" y="149860"/>
                  </a:moveTo>
                  <a:lnTo>
                    <a:pt x="345173" y="149860"/>
                  </a:lnTo>
                  <a:lnTo>
                    <a:pt x="345173" y="151130"/>
                  </a:lnTo>
                  <a:lnTo>
                    <a:pt x="345948" y="152400"/>
                  </a:lnTo>
                  <a:lnTo>
                    <a:pt x="345948" y="151130"/>
                  </a:lnTo>
                  <a:lnTo>
                    <a:pt x="346735" y="149860"/>
                  </a:lnTo>
                  <a:close/>
                </a:path>
                <a:path w="495934" h="494030">
                  <a:moveTo>
                    <a:pt x="346735" y="151130"/>
                  </a:moveTo>
                  <a:lnTo>
                    <a:pt x="345948" y="151130"/>
                  </a:lnTo>
                  <a:lnTo>
                    <a:pt x="345948" y="152400"/>
                  </a:lnTo>
                  <a:lnTo>
                    <a:pt x="346735" y="152400"/>
                  </a:lnTo>
                  <a:lnTo>
                    <a:pt x="346735" y="151130"/>
                  </a:lnTo>
                  <a:close/>
                </a:path>
                <a:path w="495934" h="494030">
                  <a:moveTo>
                    <a:pt x="463473" y="149860"/>
                  </a:moveTo>
                  <a:lnTo>
                    <a:pt x="346735" y="149860"/>
                  </a:lnTo>
                  <a:lnTo>
                    <a:pt x="346735" y="152400"/>
                  </a:lnTo>
                  <a:lnTo>
                    <a:pt x="464248" y="152400"/>
                  </a:lnTo>
                  <a:lnTo>
                    <a:pt x="464248" y="151130"/>
                  </a:lnTo>
                  <a:lnTo>
                    <a:pt x="463473" y="149860"/>
                  </a:lnTo>
                  <a:close/>
                </a:path>
                <a:path w="495934" h="494030">
                  <a:moveTo>
                    <a:pt x="466585" y="151130"/>
                  </a:moveTo>
                  <a:lnTo>
                    <a:pt x="465810" y="151130"/>
                  </a:lnTo>
                  <a:lnTo>
                    <a:pt x="465023" y="152400"/>
                  </a:lnTo>
                  <a:lnTo>
                    <a:pt x="466979" y="152400"/>
                  </a:lnTo>
                  <a:lnTo>
                    <a:pt x="466585" y="151130"/>
                  </a:lnTo>
                  <a:close/>
                </a:path>
                <a:path w="495934" h="494030">
                  <a:moveTo>
                    <a:pt x="172389" y="144780"/>
                  </a:moveTo>
                  <a:lnTo>
                    <a:pt x="139700" y="144780"/>
                  </a:lnTo>
                  <a:lnTo>
                    <a:pt x="139700" y="149860"/>
                  </a:lnTo>
                  <a:lnTo>
                    <a:pt x="173951" y="149860"/>
                  </a:lnTo>
                  <a:lnTo>
                    <a:pt x="173951" y="148590"/>
                  </a:lnTo>
                  <a:lnTo>
                    <a:pt x="171996" y="148590"/>
                  </a:lnTo>
                  <a:lnTo>
                    <a:pt x="171996" y="146050"/>
                  </a:lnTo>
                  <a:lnTo>
                    <a:pt x="172389" y="146050"/>
                  </a:lnTo>
                  <a:lnTo>
                    <a:pt x="172389" y="144780"/>
                  </a:lnTo>
                  <a:close/>
                </a:path>
                <a:path w="495934" h="494030">
                  <a:moveTo>
                    <a:pt x="461911" y="146050"/>
                  </a:moveTo>
                  <a:lnTo>
                    <a:pt x="346735" y="146050"/>
                  </a:lnTo>
                  <a:lnTo>
                    <a:pt x="346735" y="148590"/>
                  </a:lnTo>
                  <a:lnTo>
                    <a:pt x="345948" y="148590"/>
                  </a:lnTo>
                  <a:lnTo>
                    <a:pt x="345948" y="149860"/>
                  </a:lnTo>
                  <a:lnTo>
                    <a:pt x="462699" y="149860"/>
                  </a:lnTo>
                  <a:lnTo>
                    <a:pt x="461911" y="148590"/>
                  </a:lnTo>
                  <a:lnTo>
                    <a:pt x="461911" y="146050"/>
                  </a:lnTo>
                  <a:close/>
                </a:path>
                <a:path w="495934" h="494030">
                  <a:moveTo>
                    <a:pt x="173951" y="146050"/>
                  </a:moveTo>
                  <a:lnTo>
                    <a:pt x="172389" y="146050"/>
                  </a:lnTo>
                  <a:lnTo>
                    <a:pt x="172389" y="147320"/>
                  </a:lnTo>
                  <a:lnTo>
                    <a:pt x="173164" y="148590"/>
                  </a:lnTo>
                  <a:lnTo>
                    <a:pt x="173951" y="148590"/>
                  </a:lnTo>
                  <a:lnTo>
                    <a:pt x="173951" y="146050"/>
                  </a:lnTo>
                  <a:close/>
                </a:path>
                <a:path w="495934" h="494030">
                  <a:moveTo>
                    <a:pt x="180174" y="146050"/>
                  </a:moveTo>
                  <a:lnTo>
                    <a:pt x="174726" y="146050"/>
                  </a:lnTo>
                  <a:lnTo>
                    <a:pt x="173951" y="147320"/>
                  </a:lnTo>
                  <a:lnTo>
                    <a:pt x="173951" y="148590"/>
                  </a:lnTo>
                  <a:lnTo>
                    <a:pt x="258000" y="148590"/>
                  </a:lnTo>
                  <a:lnTo>
                    <a:pt x="258000" y="147320"/>
                  </a:lnTo>
                  <a:lnTo>
                    <a:pt x="180174" y="147320"/>
                  </a:lnTo>
                  <a:lnTo>
                    <a:pt x="180174" y="146050"/>
                  </a:lnTo>
                  <a:close/>
                </a:path>
                <a:path w="495934" h="494030">
                  <a:moveTo>
                    <a:pt x="346735" y="146050"/>
                  </a:moveTo>
                  <a:lnTo>
                    <a:pt x="258394" y="146050"/>
                  </a:lnTo>
                  <a:lnTo>
                    <a:pt x="258394" y="148590"/>
                  </a:lnTo>
                  <a:lnTo>
                    <a:pt x="346735" y="148590"/>
                  </a:lnTo>
                  <a:lnTo>
                    <a:pt x="346735" y="146050"/>
                  </a:lnTo>
                  <a:close/>
                </a:path>
                <a:path w="495934" h="494030">
                  <a:moveTo>
                    <a:pt x="257225" y="144780"/>
                  </a:moveTo>
                  <a:lnTo>
                    <a:pt x="173164" y="144780"/>
                  </a:lnTo>
                  <a:lnTo>
                    <a:pt x="173164" y="146050"/>
                  </a:lnTo>
                  <a:lnTo>
                    <a:pt x="180174" y="146050"/>
                  </a:lnTo>
                  <a:lnTo>
                    <a:pt x="180174" y="147320"/>
                  </a:lnTo>
                  <a:lnTo>
                    <a:pt x="257225" y="147320"/>
                  </a:lnTo>
                  <a:lnTo>
                    <a:pt x="257225" y="144780"/>
                  </a:lnTo>
                  <a:close/>
                </a:path>
                <a:path w="495934" h="494030">
                  <a:moveTo>
                    <a:pt x="258000" y="146050"/>
                  </a:moveTo>
                  <a:lnTo>
                    <a:pt x="257225" y="146050"/>
                  </a:lnTo>
                  <a:lnTo>
                    <a:pt x="257225" y="147320"/>
                  </a:lnTo>
                  <a:lnTo>
                    <a:pt x="258000" y="147320"/>
                  </a:lnTo>
                  <a:lnTo>
                    <a:pt x="258000" y="146050"/>
                  </a:lnTo>
                  <a:close/>
                </a:path>
                <a:path w="495934" h="494030">
                  <a:moveTo>
                    <a:pt x="347510" y="144780"/>
                  </a:moveTo>
                  <a:lnTo>
                    <a:pt x="258000" y="144780"/>
                  </a:lnTo>
                  <a:lnTo>
                    <a:pt x="258000" y="146050"/>
                  </a:lnTo>
                  <a:lnTo>
                    <a:pt x="347510" y="146050"/>
                  </a:lnTo>
                  <a:lnTo>
                    <a:pt x="347510" y="144780"/>
                  </a:lnTo>
                  <a:close/>
                </a:path>
                <a:path w="495934" h="494030">
                  <a:moveTo>
                    <a:pt x="461137" y="144780"/>
                  </a:moveTo>
                  <a:lnTo>
                    <a:pt x="347510" y="144780"/>
                  </a:lnTo>
                  <a:lnTo>
                    <a:pt x="347510" y="146050"/>
                  </a:lnTo>
                  <a:lnTo>
                    <a:pt x="461137" y="146050"/>
                  </a:lnTo>
                  <a:lnTo>
                    <a:pt x="461137" y="144780"/>
                  </a:lnTo>
                  <a:close/>
                </a:path>
                <a:path w="495934" h="494030">
                  <a:moveTo>
                    <a:pt x="174726" y="143510"/>
                  </a:moveTo>
                  <a:lnTo>
                    <a:pt x="138925" y="143510"/>
                  </a:lnTo>
                  <a:lnTo>
                    <a:pt x="138925" y="144780"/>
                  </a:lnTo>
                  <a:lnTo>
                    <a:pt x="173951" y="144780"/>
                  </a:lnTo>
                  <a:lnTo>
                    <a:pt x="174726" y="143510"/>
                  </a:lnTo>
                  <a:close/>
                </a:path>
                <a:path w="495934" h="494030">
                  <a:moveTo>
                    <a:pt x="180949" y="140970"/>
                  </a:moveTo>
                  <a:lnTo>
                    <a:pt x="139700" y="140970"/>
                  </a:lnTo>
                  <a:lnTo>
                    <a:pt x="139700" y="143510"/>
                  </a:lnTo>
                  <a:lnTo>
                    <a:pt x="175501" y="143510"/>
                  </a:lnTo>
                  <a:lnTo>
                    <a:pt x="175501" y="144780"/>
                  </a:lnTo>
                  <a:lnTo>
                    <a:pt x="176276" y="144780"/>
                  </a:lnTo>
                  <a:lnTo>
                    <a:pt x="176276" y="143510"/>
                  </a:lnTo>
                  <a:lnTo>
                    <a:pt x="177838" y="142240"/>
                  </a:lnTo>
                  <a:lnTo>
                    <a:pt x="180949" y="142240"/>
                  </a:lnTo>
                  <a:lnTo>
                    <a:pt x="180949" y="140970"/>
                  </a:lnTo>
                  <a:close/>
                </a:path>
                <a:path w="495934" h="494030">
                  <a:moveTo>
                    <a:pt x="256451" y="140970"/>
                  </a:moveTo>
                  <a:lnTo>
                    <a:pt x="182118" y="140970"/>
                  </a:lnTo>
                  <a:lnTo>
                    <a:pt x="182118" y="142240"/>
                  </a:lnTo>
                  <a:lnTo>
                    <a:pt x="181724" y="142240"/>
                  </a:lnTo>
                  <a:lnTo>
                    <a:pt x="181724" y="143510"/>
                  </a:lnTo>
                  <a:lnTo>
                    <a:pt x="176276" y="143510"/>
                  </a:lnTo>
                  <a:lnTo>
                    <a:pt x="176276" y="144780"/>
                  </a:lnTo>
                  <a:lnTo>
                    <a:pt x="256451" y="144780"/>
                  </a:lnTo>
                  <a:lnTo>
                    <a:pt x="256451" y="140970"/>
                  </a:lnTo>
                  <a:close/>
                </a:path>
                <a:path w="495934" h="494030">
                  <a:moveTo>
                    <a:pt x="348284" y="143510"/>
                  </a:moveTo>
                  <a:lnTo>
                    <a:pt x="257225" y="143510"/>
                  </a:lnTo>
                  <a:lnTo>
                    <a:pt x="257225" y="144780"/>
                  </a:lnTo>
                  <a:lnTo>
                    <a:pt x="348284" y="144780"/>
                  </a:lnTo>
                  <a:lnTo>
                    <a:pt x="348284" y="143510"/>
                  </a:lnTo>
                  <a:close/>
                </a:path>
                <a:path w="495934" h="494030">
                  <a:moveTo>
                    <a:pt x="464248" y="135890"/>
                  </a:moveTo>
                  <a:lnTo>
                    <a:pt x="359575" y="135890"/>
                  </a:lnTo>
                  <a:lnTo>
                    <a:pt x="359575" y="137160"/>
                  </a:lnTo>
                  <a:lnTo>
                    <a:pt x="356450" y="137160"/>
                  </a:lnTo>
                  <a:lnTo>
                    <a:pt x="356450" y="139700"/>
                  </a:lnTo>
                  <a:lnTo>
                    <a:pt x="351396" y="139700"/>
                  </a:lnTo>
                  <a:lnTo>
                    <a:pt x="351396" y="140970"/>
                  </a:lnTo>
                  <a:lnTo>
                    <a:pt x="349846" y="140970"/>
                  </a:lnTo>
                  <a:lnTo>
                    <a:pt x="349846" y="142240"/>
                  </a:lnTo>
                  <a:lnTo>
                    <a:pt x="349059" y="143510"/>
                  </a:lnTo>
                  <a:lnTo>
                    <a:pt x="348284" y="143510"/>
                  </a:lnTo>
                  <a:lnTo>
                    <a:pt x="348284" y="144780"/>
                  </a:lnTo>
                  <a:lnTo>
                    <a:pt x="460362" y="144780"/>
                  </a:lnTo>
                  <a:lnTo>
                    <a:pt x="460362" y="142240"/>
                  </a:lnTo>
                  <a:lnTo>
                    <a:pt x="461137" y="142240"/>
                  </a:lnTo>
                  <a:lnTo>
                    <a:pt x="461137" y="140970"/>
                  </a:lnTo>
                  <a:lnTo>
                    <a:pt x="463473" y="139700"/>
                  </a:lnTo>
                  <a:lnTo>
                    <a:pt x="463473" y="138430"/>
                  </a:lnTo>
                  <a:lnTo>
                    <a:pt x="464248" y="135890"/>
                  </a:lnTo>
                  <a:close/>
                </a:path>
                <a:path w="495934" h="494030">
                  <a:moveTo>
                    <a:pt x="257225" y="132080"/>
                  </a:moveTo>
                  <a:lnTo>
                    <a:pt x="234657" y="132080"/>
                  </a:lnTo>
                  <a:lnTo>
                    <a:pt x="234657" y="133350"/>
                  </a:lnTo>
                  <a:lnTo>
                    <a:pt x="233870" y="133350"/>
                  </a:lnTo>
                  <a:lnTo>
                    <a:pt x="233870" y="137160"/>
                  </a:lnTo>
                  <a:lnTo>
                    <a:pt x="234657" y="137160"/>
                  </a:lnTo>
                  <a:lnTo>
                    <a:pt x="234657" y="140970"/>
                  </a:lnTo>
                  <a:lnTo>
                    <a:pt x="256451" y="140970"/>
                  </a:lnTo>
                  <a:lnTo>
                    <a:pt x="256451" y="143510"/>
                  </a:lnTo>
                  <a:lnTo>
                    <a:pt x="349059" y="143510"/>
                  </a:lnTo>
                  <a:lnTo>
                    <a:pt x="349059" y="142240"/>
                  </a:lnTo>
                  <a:lnTo>
                    <a:pt x="257225" y="142240"/>
                  </a:lnTo>
                  <a:lnTo>
                    <a:pt x="257225" y="139700"/>
                  </a:lnTo>
                  <a:lnTo>
                    <a:pt x="256451" y="139700"/>
                  </a:lnTo>
                  <a:lnTo>
                    <a:pt x="256451" y="138430"/>
                  </a:lnTo>
                  <a:lnTo>
                    <a:pt x="257225" y="138430"/>
                  </a:lnTo>
                  <a:lnTo>
                    <a:pt x="257225" y="132080"/>
                  </a:lnTo>
                  <a:close/>
                </a:path>
                <a:path w="495934" h="494030">
                  <a:moveTo>
                    <a:pt x="356450" y="137160"/>
                  </a:moveTo>
                  <a:lnTo>
                    <a:pt x="257225" y="137160"/>
                  </a:lnTo>
                  <a:lnTo>
                    <a:pt x="257225" y="142240"/>
                  </a:lnTo>
                  <a:lnTo>
                    <a:pt x="349846" y="142240"/>
                  </a:lnTo>
                  <a:lnTo>
                    <a:pt x="349846" y="140970"/>
                  </a:lnTo>
                  <a:lnTo>
                    <a:pt x="350621" y="140970"/>
                  </a:lnTo>
                  <a:lnTo>
                    <a:pt x="351396" y="139700"/>
                  </a:lnTo>
                  <a:lnTo>
                    <a:pt x="354901" y="139700"/>
                  </a:lnTo>
                  <a:lnTo>
                    <a:pt x="354901" y="138430"/>
                  </a:lnTo>
                  <a:lnTo>
                    <a:pt x="355676" y="138430"/>
                  </a:lnTo>
                  <a:lnTo>
                    <a:pt x="356450" y="137160"/>
                  </a:lnTo>
                  <a:close/>
                </a:path>
                <a:path w="495934" h="494030">
                  <a:moveTo>
                    <a:pt x="139700" y="137160"/>
                  </a:moveTo>
                  <a:lnTo>
                    <a:pt x="40081" y="137160"/>
                  </a:lnTo>
                  <a:lnTo>
                    <a:pt x="40081" y="139700"/>
                  </a:lnTo>
                  <a:lnTo>
                    <a:pt x="40855" y="139700"/>
                  </a:lnTo>
                  <a:lnTo>
                    <a:pt x="40855" y="140970"/>
                  </a:lnTo>
                  <a:lnTo>
                    <a:pt x="138925" y="140970"/>
                  </a:lnTo>
                  <a:lnTo>
                    <a:pt x="138925" y="139700"/>
                  </a:lnTo>
                  <a:lnTo>
                    <a:pt x="139700" y="138430"/>
                  </a:lnTo>
                  <a:lnTo>
                    <a:pt x="139700" y="137160"/>
                  </a:lnTo>
                  <a:close/>
                </a:path>
                <a:path w="495934" h="494030">
                  <a:moveTo>
                    <a:pt x="183667" y="135890"/>
                  </a:moveTo>
                  <a:lnTo>
                    <a:pt x="139700" y="135890"/>
                  </a:lnTo>
                  <a:lnTo>
                    <a:pt x="138925" y="137160"/>
                  </a:lnTo>
                  <a:lnTo>
                    <a:pt x="139700" y="137160"/>
                  </a:lnTo>
                  <a:lnTo>
                    <a:pt x="139700" y="139700"/>
                  </a:lnTo>
                  <a:lnTo>
                    <a:pt x="138925" y="139700"/>
                  </a:lnTo>
                  <a:lnTo>
                    <a:pt x="138925" y="140970"/>
                  </a:lnTo>
                  <a:lnTo>
                    <a:pt x="182118" y="140970"/>
                  </a:lnTo>
                  <a:lnTo>
                    <a:pt x="182118" y="139700"/>
                  </a:lnTo>
                  <a:lnTo>
                    <a:pt x="182892" y="138430"/>
                  </a:lnTo>
                  <a:lnTo>
                    <a:pt x="182892" y="137160"/>
                  </a:lnTo>
                  <a:lnTo>
                    <a:pt x="183667" y="135890"/>
                  </a:lnTo>
                  <a:close/>
                </a:path>
                <a:path w="495934" h="494030">
                  <a:moveTo>
                    <a:pt x="183667" y="135890"/>
                  </a:moveTo>
                  <a:lnTo>
                    <a:pt x="183667" y="138430"/>
                  </a:lnTo>
                  <a:lnTo>
                    <a:pt x="182892" y="138430"/>
                  </a:lnTo>
                  <a:lnTo>
                    <a:pt x="182892" y="140970"/>
                  </a:lnTo>
                  <a:lnTo>
                    <a:pt x="234657" y="140970"/>
                  </a:lnTo>
                  <a:lnTo>
                    <a:pt x="234657" y="137160"/>
                  </a:lnTo>
                  <a:lnTo>
                    <a:pt x="184454" y="137160"/>
                  </a:lnTo>
                  <a:lnTo>
                    <a:pt x="183667" y="135890"/>
                  </a:lnTo>
                  <a:close/>
                </a:path>
                <a:path w="495934" h="494030">
                  <a:moveTo>
                    <a:pt x="356450" y="138430"/>
                  </a:moveTo>
                  <a:lnTo>
                    <a:pt x="355676" y="138430"/>
                  </a:lnTo>
                  <a:lnTo>
                    <a:pt x="355676" y="139700"/>
                  </a:lnTo>
                  <a:lnTo>
                    <a:pt x="356450" y="139700"/>
                  </a:lnTo>
                  <a:lnTo>
                    <a:pt x="356450" y="138430"/>
                  </a:lnTo>
                  <a:close/>
                </a:path>
                <a:path w="495934" h="494030">
                  <a:moveTo>
                    <a:pt x="138925" y="135890"/>
                  </a:moveTo>
                  <a:lnTo>
                    <a:pt x="35026" y="135890"/>
                  </a:lnTo>
                  <a:lnTo>
                    <a:pt x="34239" y="137160"/>
                  </a:lnTo>
                  <a:lnTo>
                    <a:pt x="138925" y="137160"/>
                  </a:lnTo>
                  <a:lnTo>
                    <a:pt x="138925" y="135890"/>
                  </a:lnTo>
                  <a:close/>
                </a:path>
                <a:path w="495934" h="494030">
                  <a:moveTo>
                    <a:pt x="233870" y="133350"/>
                  </a:moveTo>
                  <a:lnTo>
                    <a:pt x="186004" y="133350"/>
                  </a:lnTo>
                  <a:lnTo>
                    <a:pt x="185229" y="134620"/>
                  </a:lnTo>
                  <a:lnTo>
                    <a:pt x="185229" y="135890"/>
                  </a:lnTo>
                  <a:lnTo>
                    <a:pt x="184454" y="135890"/>
                  </a:lnTo>
                  <a:lnTo>
                    <a:pt x="184454" y="137160"/>
                  </a:lnTo>
                  <a:lnTo>
                    <a:pt x="233870" y="137160"/>
                  </a:lnTo>
                  <a:lnTo>
                    <a:pt x="233870" y="133350"/>
                  </a:lnTo>
                  <a:close/>
                </a:path>
                <a:path w="495934" h="494030">
                  <a:moveTo>
                    <a:pt x="343623" y="133350"/>
                  </a:moveTo>
                  <a:lnTo>
                    <a:pt x="258000" y="133350"/>
                  </a:lnTo>
                  <a:lnTo>
                    <a:pt x="258000" y="137160"/>
                  </a:lnTo>
                  <a:lnTo>
                    <a:pt x="358013" y="137160"/>
                  </a:lnTo>
                  <a:lnTo>
                    <a:pt x="358013" y="135890"/>
                  </a:lnTo>
                  <a:lnTo>
                    <a:pt x="342442" y="135890"/>
                  </a:lnTo>
                  <a:lnTo>
                    <a:pt x="342442" y="134620"/>
                  </a:lnTo>
                  <a:lnTo>
                    <a:pt x="343623" y="134620"/>
                  </a:lnTo>
                  <a:lnTo>
                    <a:pt x="343623" y="133350"/>
                  </a:lnTo>
                  <a:close/>
                </a:path>
                <a:path w="495934" h="494030">
                  <a:moveTo>
                    <a:pt x="359575" y="135890"/>
                  </a:moveTo>
                  <a:lnTo>
                    <a:pt x="358787" y="135890"/>
                  </a:lnTo>
                  <a:lnTo>
                    <a:pt x="358787" y="137160"/>
                  </a:lnTo>
                  <a:lnTo>
                    <a:pt x="359575" y="137160"/>
                  </a:lnTo>
                  <a:lnTo>
                    <a:pt x="359575" y="135890"/>
                  </a:lnTo>
                  <a:close/>
                </a:path>
                <a:path w="495934" h="494030">
                  <a:moveTo>
                    <a:pt x="140474" y="133350"/>
                  </a:moveTo>
                  <a:lnTo>
                    <a:pt x="36576" y="133350"/>
                  </a:lnTo>
                  <a:lnTo>
                    <a:pt x="36576" y="134620"/>
                  </a:lnTo>
                  <a:lnTo>
                    <a:pt x="35801" y="134620"/>
                  </a:lnTo>
                  <a:lnTo>
                    <a:pt x="35801" y="135890"/>
                  </a:lnTo>
                  <a:lnTo>
                    <a:pt x="140474" y="135890"/>
                  </a:lnTo>
                  <a:lnTo>
                    <a:pt x="140474" y="133350"/>
                  </a:lnTo>
                  <a:close/>
                </a:path>
                <a:path w="495934" h="494030">
                  <a:moveTo>
                    <a:pt x="182118" y="133350"/>
                  </a:moveTo>
                  <a:lnTo>
                    <a:pt x="140474" y="133350"/>
                  </a:lnTo>
                  <a:lnTo>
                    <a:pt x="140474" y="135890"/>
                  </a:lnTo>
                  <a:lnTo>
                    <a:pt x="182118" y="135890"/>
                  </a:lnTo>
                  <a:lnTo>
                    <a:pt x="182118" y="134620"/>
                  </a:lnTo>
                  <a:lnTo>
                    <a:pt x="182505" y="133985"/>
                  </a:lnTo>
                  <a:lnTo>
                    <a:pt x="182118" y="133350"/>
                  </a:lnTo>
                  <a:close/>
                </a:path>
                <a:path w="495934" h="494030">
                  <a:moveTo>
                    <a:pt x="184454" y="134620"/>
                  </a:moveTo>
                  <a:lnTo>
                    <a:pt x="182118" y="134620"/>
                  </a:lnTo>
                  <a:lnTo>
                    <a:pt x="182118" y="135890"/>
                  </a:lnTo>
                  <a:lnTo>
                    <a:pt x="184454" y="135890"/>
                  </a:lnTo>
                  <a:lnTo>
                    <a:pt x="184454" y="134620"/>
                  </a:lnTo>
                  <a:close/>
                </a:path>
                <a:path w="495934" h="494030">
                  <a:moveTo>
                    <a:pt x="361124" y="134620"/>
                  </a:moveTo>
                  <a:lnTo>
                    <a:pt x="342442" y="134620"/>
                  </a:lnTo>
                  <a:lnTo>
                    <a:pt x="342442" y="135890"/>
                  </a:lnTo>
                  <a:lnTo>
                    <a:pt x="361124" y="135890"/>
                  </a:lnTo>
                  <a:lnTo>
                    <a:pt x="361124" y="134620"/>
                  </a:lnTo>
                  <a:close/>
                </a:path>
                <a:path w="495934" h="494030">
                  <a:moveTo>
                    <a:pt x="465023" y="133350"/>
                  </a:moveTo>
                  <a:lnTo>
                    <a:pt x="361899" y="133350"/>
                  </a:lnTo>
                  <a:lnTo>
                    <a:pt x="361899" y="134620"/>
                  </a:lnTo>
                  <a:lnTo>
                    <a:pt x="361124" y="135890"/>
                  </a:lnTo>
                  <a:lnTo>
                    <a:pt x="465023" y="135890"/>
                  </a:lnTo>
                  <a:lnTo>
                    <a:pt x="465023" y="133350"/>
                  </a:lnTo>
                  <a:close/>
                </a:path>
                <a:path w="495934" h="494030">
                  <a:moveTo>
                    <a:pt x="185229" y="133350"/>
                  </a:moveTo>
                  <a:lnTo>
                    <a:pt x="182892" y="133350"/>
                  </a:lnTo>
                  <a:lnTo>
                    <a:pt x="182505" y="133985"/>
                  </a:lnTo>
                  <a:lnTo>
                    <a:pt x="182892" y="134620"/>
                  </a:lnTo>
                  <a:lnTo>
                    <a:pt x="185229" y="134620"/>
                  </a:lnTo>
                  <a:lnTo>
                    <a:pt x="185229" y="133350"/>
                  </a:lnTo>
                  <a:close/>
                </a:path>
                <a:path w="495934" h="494030">
                  <a:moveTo>
                    <a:pt x="345173" y="133350"/>
                  </a:moveTo>
                  <a:lnTo>
                    <a:pt x="343623" y="133350"/>
                  </a:lnTo>
                  <a:lnTo>
                    <a:pt x="343623" y="134620"/>
                  </a:lnTo>
                  <a:lnTo>
                    <a:pt x="345173" y="134620"/>
                  </a:lnTo>
                  <a:lnTo>
                    <a:pt x="345173" y="133350"/>
                  </a:lnTo>
                  <a:close/>
                </a:path>
                <a:path w="495934" h="494030">
                  <a:moveTo>
                    <a:pt x="361899" y="133350"/>
                  </a:moveTo>
                  <a:lnTo>
                    <a:pt x="345173" y="133350"/>
                  </a:lnTo>
                  <a:lnTo>
                    <a:pt x="345173" y="134620"/>
                  </a:lnTo>
                  <a:lnTo>
                    <a:pt x="361899" y="134620"/>
                  </a:lnTo>
                  <a:lnTo>
                    <a:pt x="361899" y="133350"/>
                  </a:lnTo>
                  <a:close/>
                </a:path>
                <a:path w="495934" h="494030">
                  <a:moveTo>
                    <a:pt x="33464" y="132080"/>
                  </a:moveTo>
                  <a:lnTo>
                    <a:pt x="32689" y="132080"/>
                  </a:lnTo>
                  <a:lnTo>
                    <a:pt x="32689" y="133350"/>
                  </a:lnTo>
                  <a:lnTo>
                    <a:pt x="33464" y="133350"/>
                  </a:lnTo>
                  <a:lnTo>
                    <a:pt x="33464" y="132080"/>
                  </a:lnTo>
                  <a:close/>
                </a:path>
                <a:path w="495934" h="494030">
                  <a:moveTo>
                    <a:pt x="141262" y="132080"/>
                  </a:moveTo>
                  <a:lnTo>
                    <a:pt x="33464" y="132080"/>
                  </a:lnTo>
                  <a:lnTo>
                    <a:pt x="33464" y="133350"/>
                  </a:lnTo>
                  <a:lnTo>
                    <a:pt x="141262" y="133350"/>
                  </a:lnTo>
                  <a:lnTo>
                    <a:pt x="141262" y="132080"/>
                  </a:lnTo>
                  <a:close/>
                </a:path>
                <a:path w="495934" h="494030">
                  <a:moveTo>
                    <a:pt x="182892" y="128270"/>
                  </a:moveTo>
                  <a:lnTo>
                    <a:pt x="143979" y="128270"/>
                  </a:lnTo>
                  <a:lnTo>
                    <a:pt x="143979" y="129540"/>
                  </a:lnTo>
                  <a:lnTo>
                    <a:pt x="143586" y="130810"/>
                  </a:lnTo>
                  <a:lnTo>
                    <a:pt x="142036" y="130810"/>
                  </a:lnTo>
                  <a:lnTo>
                    <a:pt x="142036" y="132080"/>
                  </a:lnTo>
                  <a:lnTo>
                    <a:pt x="141262" y="132080"/>
                  </a:lnTo>
                  <a:lnTo>
                    <a:pt x="141262" y="133350"/>
                  </a:lnTo>
                  <a:lnTo>
                    <a:pt x="182892" y="133350"/>
                  </a:lnTo>
                  <a:lnTo>
                    <a:pt x="182892" y="128270"/>
                  </a:lnTo>
                  <a:close/>
                </a:path>
                <a:path w="495934" h="494030">
                  <a:moveTo>
                    <a:pt x="194183" y="113030"/>
                  </a:moveTo>
                  <a:lnTo>
                    <a:pt x="191452" y="113030"/>
                  </a:lnTo>
                  <a:lnTo>
                    <a:pt x="191452" y="114300"/>
                  </a:lnTo>
                  <a:lnTo>
                    <a:pt x="176276" y="114300"/>
                  </a:lnTo>
                  <a:lnTo>
                    <a:pt x="176276" y="118110"/>
                  </a:lnTo>
                  <a:lnTo>
                    <a:pt x="177838" y="119380"/>
                  </a:lnTo>
                  <a:lnTo>
                    <a:pt x="178612" y="120650"/>
                  </a:lnTo>
                  <a:lnTo>
                    <a:pt x="178612" y="123190"/>
                  </a:lnTo>
                  <a:lnTo>
                    <a:pt x="179400" y="124460"/>
                  </a:lnTo>
                  <a:lnTo>
                    <a:pt x="179400" y="125730"/>
                  </a:lnTo>
                  <a:lnTo>
                    <a:pt x="180174" y="125730"/>
                  </a:lnTo>
                  <a:lnTo>
                    <a:pt x="180174" y="127000"/>
                  </a:lnTo>
                  <a:lnTo>
                    <a:pt x="180949" y="127000"/>
                  </a:lnTo>
                  <a:lnTo>
                    <a:pt x="180949" y="128270"/>
                  </a:lnTo>
                  <a:lnTo>
                    <a:pt x="183667" y="128270"/>
                  </a:lnTo>
                  <a:lnTo>
                    <a:pt x="183667" y="132080"/>
                  </a:lnTo>
                  <a:lnTo>
                    <a:pt x="184454" y="133350"/>
                  </a:lnTo>
                  <a:lnTo>
                    <a:pt x="234657" y="133350"/>
                  </a:lnTo>
                  <a:lnTo>
                    <a:pt x="234657" y="132080"/>
                  </a:lnTo>
                  <a:lnTo>
                    <a:pt x="235432" y="132080"/>
                  </a:lnTo>
                  <a:lnTo>
                    <a:pt x="235432" y="130810"/>
                  </a:lnTo>
                  <a:lnTo>
                    <a:pt x="202349" y="130810"/>
                  </a:lnTo>
                  <a:lnTo>
                    <a:pt x="202349" y="124460"/>
                  </a:lnTo>
                  <a:lnTo>
                    <a:pt x="203136" y="124460"/>
                  </a:lnTo>
                  <a:lnTo>
                    <a:pt x="203136" y="121920"/>
                  </a:lnTo>
                  <a:lnTo>
                    <a:pt x="201574" y="121920"/>
                  </a:lnTo>
                  <a:lnTo>
                    <a:pt x="200799" y="120650"/>
                  </a:lnTo>
                  <a:lnTo>
                    <a:pt x="200799" y="119380"/>
                  </a:lnTo>
                  <a:lnTo>
                    <a:pt x="197294" y="119380"/>
                  </a:lnTo>
                  <a:lnTo>
                    <a:pt x="197294" y="118110"/>
                  </a:lnTo>
                  <a:lnTo>
                    <a:pt x="196519" y="118110"/>
                  </a:lnTo>
                  <a:lnTo>
                    <a:pt x="196519" y="116840"/>
                  </a:lnTo>
                  <a:lnTo>
                    <a:pt x="195745" y="116840"/>
                  </a:lnTo>
                  <a:lnTo>
                    <a:pt x="195745" y="115570"/>
                  </a:lnTo>
                  <a:lnTo>
                    <a:pt x="194183" y="115570"/>
                  </a:lnTo>
                  <a:lnTo>
                    <a:pt x="194183" y="113030"/>
                  </a:lnTo>
                  <a:close/>
                </a:path>
                <a:path w="495934" h="494030">
                  <a:moveTo>
                    <a:pt x="349059" y="132080"/>
                  </a:moveTo>
                  <a:lnTo>
                    <a:pt x="258394" y="132080"/>
                  </a:lnTo>
                  <a:lnTo>
                    <a:pt x="258394" y="133350"/>
                  </a:lnTo>
                  <a:lnTo>
                    <a:pt x="349059" y="133350"/>
                  </a:lnTo>
                  <a:lnTo>
                    <a:pt x="349059" y="132080"/>
                  </a:lnTo>
                  <a:close/>
                </a:path>
                <a:path w="495934" h="494030">
                  <a:moveTo>
                    <a:pt x="349846" y="132080"/>
                  </a:moveTo>
                  <a:lnTo>
                    <a:pt x="349059" y="132080"/>
                  </a:lnTo>
                  <a:lnTo>
                    <a:pt x="349846" y="133350"/>
                  </a:lnTo>
                  <a:lnTo>
                    <a:pt x="349846" y="132080"/>
                  </a:lnTo>
                  <a:close/>
                </a:path>
                <a:path w="495934" h="494030">
                  <a:moveTo>
                    <a:pt x="350621" y="132080"/>
                  </a:moveTo>
                  <a:lnTo>
                    <a:pt x="349846" y="132080"/>
                  </a:lnTo>
                  <a:lnTo>
                    <a:pt x="349846" y="133350"/>
                  </a:lnTo>
                  <a:lnTo>
                    <a:pt x="350621" y="133350"/>
                  </a:lnTo>
                  <a:lnTo>
                    <a:pt x="350621" y="132080"/>
                  </a:lnTo>
                  <a:close/>
                </a:path>
                <a:path w="495934" h="494030">
                  <a:moveTo>
                    <a:pt x="357238" y="132080"/>
                  </a:moveTo>
                  <a:lnTo>
                    <a:pt x="350621" y="132080"/>
                  </a:lnTo>
                  <a:lnTo>
                    <a:pt x="350621" y="133350"/>
                  </a:lnTo>
                  <a:lnTo>
                    <a:pt x="358013" y="133350"/>
                  </a:lnTo>
                  <a:lnTo>
                    <a:pt x="357238" y="132080"/>
                  </a:lnTo>
                  <a:close/>
                </a:path>
                <a:path w="495934" h="494030">
                  <a:moveTo>
                    <a:pt x="358787" y="132080"/>
                  </a:moveTo>
                  <a:lnTo>
                    <a:pt x="358013" y="132080"/>
                  </a:lnTo>
                  <a:lnTo>
                    <a:pt x="358013" y="133350"/>
                  </a:lnTo>
                  <a:lnTo>
                    <a:pt x="358787" y="133350"/>
                  </a:lnTo>
                  <a:lnTo>
                    <a:pt x="358787" y="132080"/>
                  </a:lnTo>
                  <a:close/>
                </a:path>
                <a:path w="495934" h="494030">
                  <a:moveTo>
                    <a:pt x="462699" y="132080"/>
                  </a:moveTo>
                  <a:lnTo>
                    <a:pt x="358787" y="132080"/>
                  </a:lnTo>
                  <a:lnTo>
                    <a:pt x="358787" y="133350"/>
                  </a:lnTo>
                  <a:lnTo>
                    <a:pt x="462699" y="133350"/>
                  </a:lnTo>
                  <a:lnTo>
                    <a:pt x="462699" y="132080"/>
                  </a:lnTo>
                  <a:close/>
                </a:path>
                <a:path w="495934" h="494030">
                  <a:moveTo>
                    <a:pt x="142036" y="130810"/>
                  </a:moveTo>
                  <a:lnTo>
                    <a:pt x="31127" y="130810"/>
                  </a:lnTo>
                  <a:lnTo>
                    <a:pt x="31127" y="132080"/>
                  </a:lnTo>
                  <a:lnTo>
                    <a:pt x="142036" y="132080"/>
                  </a:lnTo>
                  <a:lnTo>
                    <a:pt x="142036" y="130810"/>
                  </a:lnTo>
                  <a:close/>
                </a:path>
                <a:path w="495934" h="494030">
                  <a:moveTo>
                    <a:pt x="258000" y="129540"/>
                  </a:moveTo>
                  <a:lnTo>
                    <a:pt x="235432" y="129540"/>
                  </a:lnTo>
                  <a:lnTo>
                    <a:pt x="235432" y="132080"/>
                  </a:lnTo>
                  <a:lnTo>
                    <a:pt x="258000" y="132080"/>
                  </a:lnTo>
                  <a:lnTo>
                    <a:pt x="258000" y="129540"/>
                  </a:lnTo>
                  <a:close/>
                </a:path>
                <a:path w="495934" h="494030">
                  <a:moveTo>
                    <a:pt x="353339" y="130810"/>
                  </a:moveTo>
                  <a:lnTo>
                    <a:pt x="258394" y="130810"/>
                  </a:lnTo>
                  <a:lnTo>
                    <a:pt x="258000" y="132080"/>
                  </a:lnTo>
                  <a:lnTo>
                    <a:pt x="352564" y="132080"/>
                  </a:lnTo>
                  <a:lnTo>
                    <a:pt x="353339" y="130810"/>
                  </a:lnTo>
                  <a:close/>
                </a:path>
                <a:path w="495934" h="494030">
                  <a:moveTo>
                    <a:pt x="354126" y="130810"/>
                  </a:moveTo>
                  <a:lnTo>
                    <a:pt x="353339" y="130810"/>
                  </a:lnTo>
                  <a:lnTo>
                    <a:pt x="353339" y="132080"/>
                  </a:lnTo>
                  <a:lnTo>
                    <a:pt x="354126" y="132080"/>
                  </a:lnTo>
                  <a:lnTo>
                    <a:pt x="354126" y="130810"/>
                  </a:lnTo>
                  <a:close/>
                </a:path>
                <a:path w="495934" h="494030">
                  <a:moveTo>
                    <a:pt x="359575" y="128270"/>
                  </a:moveTo>
                  <a:lnTo>
                    <a:pt x="358787" y="128270"/>
                  </a:lnTo>
                  <a:lnTo>
                    <a:pt x="358787" y="130810"/>
                  </a:lnTo>
                  <a:lnTo>
                    <a:pt x="354126" y="130810"/>
                  </a:lnTo>
                  <a:lnTo>
                    <a:pt x="354126" y="132080"/>
                  </a:lnTo>
                  <a:lnTo>
                    <a:pt x="359575" y="132080"/>
                  </a:lnTo>
                  <a:lnTo>
                    <a:pt x="359575" y="128270"/>
                  </a:lnTo>
                  <a:close/>
                </a:path>
                <a:path w="495934" h="494030">
                  <a:moveTo>
                    <a:pt x="360349" y="128270"/>
                  </a:moveTo>
                  <a:lnTo>
                    <a:pt x="359575" y="128270"/>
                  </a:lnTo>
                  <a:lnTo>
                    <a:pt x="359575" y="132080"/>
                  </a:lnTo>
                  <a:lnTo>
                    <a:pt x="461911" y="132080"/>
                  </a:lnTo>
                  <a:lnTo>
                    <a:pt x="461911" y="130810"/>
                  </a:lnTo>
                  <a:lnTo>
                    <a:pt x="360349" y="130810"/>
                  </a:lnTo>
                  <a:lnTo>
                    <a:pt x="360349" y="128270"/>
                  </a:lnTo>
                  <a:close/>
                </a:path>
                <a:path w="495934" h="494030">
                  <a:moveTo>
                    <a:pt x="146316" y="124460"/>
                  </a:moveTo>
                  <a:lnTo>
                    <a:pt x="142036" y="124460"/>
                  </a:lnTo>
                  <a:lnTo>
                    <a:pt x="142811" y="125730"/>
                  </a:lnTo>
                  <a:lnTo>
                    <a:pt x="142811" y="127000"/>
                  </a:lnTo>
                  <a:lnTo>
                    <a:pt x="55257" y="127000"/>
                  </a:lnTo>
                  <a:lnTo>
                    <a:pt x="56032" y="128270"/>
                  </a:lnTo>
                  <a:lnTo>
                    <a:pt x="30353" y="128270"/>
                  </a:lnTo>
                  <a:lnTo>
                    <a:pt x="30353" y="130810"/>
                  </a:lnTo>
                  <a:lnTo>
                    <a:pt x="143586" y="130810"/>
                  </a:lnTo>
                  <a:lnTo>
                    <a:pt x="143979" y="129540"/>
                  </a:lnTo>
                  <a:lnTo>
                    <a:pt x="143979" y="128270"/>
                  </a:lnTo>
                  <a:lnTo>
                    <a:pt x="145542" y="127000"/>
                  </a:lnTo>
                  <a:lnTo>
                    <a:pt x="145542" y="125730"/>
                  </a:lnTo>
                  <a:lnTo>
                    <a:pt x="146316" y="125730"/>
                  </a:lnTo>
                  <a:lnTo>
                    <a:pt x="146316" y="124460"/>
                  </a:lnTo>
                  <a:close/>
                </a:path>
                <a:path w="495934" h="494030">
                  <a:moveTo>
                    <a:pt x="202349" y="124460"/>
                  </a:moveTo>
                  <a:lnTo>
                    <a:pt x="202349" y="130810"/>
                  </a:lnTo>
                  <a:lnTo>
                    <a:pt x="235432" y="130810"/>
                  </a:lnTo>
                  <a:lnTo>
                    <a:pt x="235432" y="129540"/>
                  </a:lnTo>
                  <a:lnTo>
                    <a:pt x="234657" y="129540"/>
                  </a:lnTo>
                  <a:lnTo>
                    <a:pt x="234657" y="127000"/>
                  </a:lnTo>
                  <a:lnTo>
                    <a:pt x="233870" y="127000"/>
                  </a:lnTo>
                  <a:lnTo>
                    <a:pt x="234657" y="125730"/>
                  </a:lnTo>
                  <a:lnTo>
                    <a:pt x="203136" y="125730"/>
                  </a:lnTo>
                  <a:lnTo>
                    <a:pt x="202349" y="124460"/>
                  </a:lnTo>
                  <a:close/>
                </a:path>
                <a:path w="495934" h="494030">
                  <a:moveTo>
                    <a:pt x="258394" y="127000"/>
                  </a:moveTo>
                  <a:lnTo>
                    <a:pt x="258000" y="127000"/>
                  </a:lnTo>
                  <a:lnTo>
                    <a:pt x="258000" y="130810"/>
                  </a:lnTo>
                  <a:lnTo>
                    <a:pt x="354901" y="130810"/>
                  </a:lnTo>
                  <a:lnTo>
                    <a:pt x="354126" y="129540"/>
                  </a:lnTo>
                  <a:lnTo>
                    <a:pt x="355676" y="129540"/>
                  </a:lnTo>
                  <a:lnTo>
                    <a:pt x="355676" y="128270"/>
                  </a:lnTo>
                  <a:lnTo>
                    <a:pt x="258394" y="128270"/>
                  </a:lnTo>
                  <a:lnTo>
                    <a:pt x="258394" y="127000"/>
                  </a:lnTo>
                  <a:close/>
                </a:path>
                <a:path w="495934" h="494030">
                  <a:moveTo>
                    <a:pt x="358013" y="128270"/>
                  </a:moveTo>
                  <a:lnTo>
                    <a:pt x="357238" y="128270"/>
                  </a:lnTo>
                  <a:lnTo>
                    <a:pt x="357238" y="129540"/>
                  </a:lnTo>
                  <a:lnTo>
                    <a:pt x="354901" y="129540"/>
                  </a:lnTo>
                  <a:lnTo>
                    <a:pt x="354901" y="130810"/>
                  </a:lnTo>
                  <a:lnTo>
                    <a:pt x="358013" y="130810"/>
                  </a:lnTo>
                  <a:lnTo>
                    <a:pt x="358013" y="128270"/>
                  </a:lnTo>
                  <a:close/>
                </a:path>
                <a:path w="495934" h="494030">
                  <a:moveTo>
                    <a:pt x="361124" y="128270"/>
                  </a:moveTo>
                  <a:lnTo>
                    <a:pt x="360349" y="129540"/>
                  </a:lnTo>
                  <a:lnTo>
                    <a:pt x="360349" y="130810"/>
                  </a:lnTo>
                  <a:lnTo>
                    <a:pt x="361124" y="130810"/>
                  </a:lnTo>
                  <a:lnTo>
                    <a:pt x="361124" y="128270"/>
                  </a:lnTo>
                  <a:close/>
                </a:path>
                <a:path w="495934" h="494030">
                  <a:moveTo>
                    <a:pt x="461137" y="129540"/>
                  </a:moveTo>
                  <a:lnTo>
                    <a:pt x="361124" y="129540"/>
                  </a:lnTo>
                  <a:lnTo>
                    <a:pt x="361124" y="130810"/>
                  </a:lnTo>
                  <a:lnTo>
                    <a:pt x="461137" y="130810"/>
                  </a:lnTo>
                  <a:lnTo>
                    <a:pt x="461137" y="129540"/>
                  </a:lnTo>
                  <a:close/>
                </a:path>
                <a:path w="495934" h="494030">
                  <a:moveTo>
                    <a:pt x="259168" y="124460"/>
                  </a:moveTo>
                  <a:lnTo>
                    <a:pt x="234657" y="124460"/>
                  </a:lnTo>
                  <a:lnTo>
                    <a:pt x="234657" y="129540"/>
                  </a:lnTo>
                  <a:lnTo>
                    <a:pt x="257225" y="129540"/>
                  </a:lnTo>
                  <a:lnTo>
                    <a:pt x="257225" y="128270"/>
                  </a:lnTo>
                  <a:lnTo>
                    <a:pt x="258000" y="128270"/>
                  </a:lnTo>
                  <a:lnTo>
                    <a:pt x="258000" y="127000"/>
                  </a:lnTo>
                  <a:lnTo>
                    <a:pt x="259168" y="127000"/>
                  </a:lnTo>
                  <a:lnTo>
                    <a:pt x="259168" y="124460"/>
                  </a:lnTo>
                  <a:close/>
                </a:path>
                <a:path w="495934" h="494030">
                  <a:moveTo>
                    <a:pt x="356450" y="128270"/>
                  </a:moveTo>
                  <a:lnTo>
                    <a:pt x="355676" y="128270"/>
                  </a:lnTo>
                  <a:lnTo>
                    <a:pt x="355676" y="129540"/>
                  </a:lnTo>
                  <a:lnTo>
                    <a:pt x="356450" y="128270"/>
                  </a:lnTo>
                  <a:close/>
                </a:path>
                <a:path w="495934" h="494030">
                  <a:moveTo>
                    <a:pt x="356450" y="128270"/>
                  </a:moveTo>
                  <a:lnTo>
                    <a:pt x="355676" y="129540"/>
                  </a:lnTo>
                  <a:lnTo>
                    <a:pt x="356450" y="129540"/>
                  </a:lnTo>
                  <a:lnTo>
                    <a:pt x="356450" y="128270"/>
                  </a:lnTo>
                  <a:close/>
                </a:path>
                <a:path w="495934" h="494030">
                  <a:moveTo>
                    <a:pt x="356450" y="128270"/>
                  </a:moveTo>
                  <a:lnTo>
                    <a:pt x="356450" y="129540"/>
                  </a:lnTo>
                  <a:lnTo>
                    <a:pt x="357238" y="129540"/>
                  </a:lnTo>
                  <a:lnTo>
                    <a:pt x="356450" y="128270"/>
                  </a:lnTo>
                  <a:close/>
                </a:path>
                <a:path w="495934" h="494030">
                  <a:moveTo>
                    <a:pt x="358787" y="128270"/>
                  </a:moveTo>
                  <a:lnTo>
                    <a:pt x="358013" y="128270"/>
                  </a:lnTo>
                  <a:lnTo>
                    <a:pt x="358013" y="129540"/>
                  </a:lnTo>
                  <a:lnTo>
                    <a:pt x="358787" y="129540"/>
                  </a:lnTo>
                  <a:lnTo>
                    <a:pt x="358787" y="128270"/>
                  </a:lnTo>
                  <a:close/>
                </a:path>
                <a:path w="495934" h="494030">
                  <a:moveTo>
                    <a:pt x="459574" y="127000"/>
                  </a:moveTo>
                  <a:lnTo>
                    <a:pt x="361899" y="127000"/>
                  </a:lnTo>
                  <a:lnTo>
                    <a:pt x="361899" y="129540"/>
                  </a:lnTo>
                  <a:lnTo>
                    <a:pt x="460362" y="129540"/>
                  </a:lnTo>
                  <a:lnTo>
                    <a:pt x="460362" y="128270"/>
                  </a:lnTo>
                  <a:lnTo>
                    <a:pt x="459574" y="128270"/>
                  </a:lnTo>
                  <a:lnTo>
                    <a:pt x="459574" y="127000"/>
                  </a:lnTo>
                  <a:close/>
                </a:path>
                <a:path w="495934" h="494030">
                  <a:moveTo>
                    <a:pt x="55257" y="127000"/>
                  </a:moveTo>
                  <a:lnTo>
                    <a:pt x="29959" y="127000"/>
                  </a:lnTo>
                  <a:lnTo>
                    <a:pt x="29959" y="128270"/>
                  </a:lnTo>
                  <a:lnTo>
                    <a:pt x="55257" y="128270"/>
                  </a:lnTo>
                  <a:lnTo>
                    <a:pt x="55257" y="127000"/>
                  </a:lnTo>
                  <a:close/>
                </a:path>
                <a:path w="495934" h="494030">
                  <a:moveTo>
                    <a:pt x="176276" y="118110"/>
                  </a:moveTo>
                  <a:lnTo>
                    <a:pt x="143979" y="118110"/>
                  </a:lnTo>
                  <a:lnTo>
                    <a:pt x="144754" y="119380"/>
                  </a:lnTo>
                  <a:lnTo>
                    <a:pt x="143979" y="119380"/>
                  </a:lnTo>
                  <a:lnTo>
                    <a:pt x="143979" y="123190"/>
                  </a:lnTo>
                  <a:lnTo>
                    <a:pt x="145542" y="123190"/>
                  </a:lnTo>
                  <a:lnTo>
                    <a:pt x="145542" y="124460"/>
                  </a:lnTo>
                  <a:lnTo>
                    <a:pt x="146316" y="124460"/>
                  </a:lnTo>
                  <a:lnTo>
                    <a:pt x="146316" y="125730"/>
                  </a:lnTo>
                  <a:lnTo>
                    <a:pt x="145542" y="125730"/>
                  </a:lnTo>
                  <a:lnTo>
                    <a:pt x="145542" y="128270"/>
                  </a:lnTo>
                  <a:lnTo>
                    <a:pt x="180174" y="128270"/>
                  </a:lnTo>
                  <a:lnTo>
                    <a:pt x="180174" y="127000"/>
                  </a:lnTo>
                  <a:lnTo>
                    <a:pt x="179400" y="127000"/>
                  </a:lnTo>
                  <a:lnTo>
                    <a:pt x="179400" y="125730"/>
                  </a:lnTo>
                  <a:lnTo>
                    <a:pt x="177838" y="123190"/>
                  </a:lnTo>
                  <a:lnTo>
                    <a:pt x="177838" y="120650"/>
                  </a:lnTo>
                  <a:lnTo>
                    <a:pt x="176276" y="118110"/>
                  </a:lnTo>
                  <a:close/>
                </a:path>
                <a:path w="495934" h="494030">
                  <a:moveTo>
                    <a:pt x="361899" y="127000"/>
                  </a:moveTo>
                  <a:lnTo>
                    <a:pt x="258394" y="127000"/>
                  </a:lnTo>
                  <a:lnTo>
                    <a:pt x="258394" y="128270"/>
                  </a:lnTo>
                  <a:lnTo>
                    <a:pt x="361899" y="128270"/>
                  </a:lnTo>
                  <a:lnTo>
                    <a:pt x="361899" y="127000"/>
                  </a:lnTo>
                  <a:close/>
                </a:path>
                <a:path w="495934" h="494030">
                  <a:moveTo>
                    <a:pt x="52146" y="125730"/>
                  </a:moveTo>
                  <a:lnTo>
                    <a:pt x="31127" y="125730"/>
                  </a:lnTo>
                  <a:lnTo>
                    <a:pt x="31127" y="127000"/>
                  </a:lnTo>
                  <a:lnTo>
                    <a:pt x="52146" y="127000"/>
                  </a:lnTo>
                  <a:lnTo>
                    <a:pt x="52146" y="125730"/>
                  </a:lnTo>
                  <a:close/>
                </a:path>
                <a:path w="495934" h="494030">
                  <a:moveTo>
                    <a:pt x="141262" y="125730"/>
                  </a:moveTo>
                  <a:lnTo>
                    <a:pt x="52146" y="125730"/>
                  </a:lnTo>
                  <a:lnTo>
                    <a:pt x="52146" y="127000"/>
                  </a:lnTo>
                  <a:lnTo>
                    <a:pt x="141262" y="127000"/>
                  </a:lnTo>
                  <a:lnTo>
                    <a:pt x="141262" y="125730"/>
                  </a:lnTo>
                  <a:close/>
                </a:path>
                <a:path w="495934" h="494030">
                  <a:moveTo>
                    <a:pt x="142036" y="125730"/>
                  </a:moveTo>
                  <a:lnTo>
                    <a:pt x="141262" y="125730"/>
                  </a:lnTo>
                  <a:lnTo>
                    <a:pt x="141262" y="127000"/>
                  </a:lnTo>
                  <a:lnTo>
                    <a:pt x="142036" y="127000"/>
                  </a:lnTo>
                  <a:lnTo>
                    <a:pt x="142036" y="125730"/>
                  </a:lnTo>
                  <a:close/>
                </a:path>
                <a:path w="495934" h="494030">
                  <a:moveTo>
                    <a:pt x="142036" y="124460"/>
                  </a:moveTo>
                  <a:lnTo>
                    <a:pt x="52920" y="124460"/>
                  </a:lnTo>
                  <a:lnTo>
                    <a:pt x="52920" y="125730"/>
                  </a:lnTo>
                  <a:lnTo>
                    <a:pt x="142036" y="125730"/>
                  </a:lnTo>
                  <a:lnTo>
                    <a:pt x="142036" y="127000"/>
                  </a:lnTo>
                  <a:lnTo>
                    <a:pt x="142811" y="125730"/>
                  </a:lnTo>
                  <a:lnTo>
                    <a:pt x="142036" y="124460"/>
                  </a:lnTo>
                  <a:close/>
                </a:path>
                <a:path w="495934" h="494030">
                  <a:moveTo>
                    <a:pt x="259943" y="124460"/>
                  </a:moveTo>
                  <a:lnTo>
                    <a:pt x="259168" y="124460"/>
                  </a:lnTo>
                  <a:lnTo>
                    <a:pt x="259168" y="127000"/>
                  </a:lnTo>
                  <a:lnTo>
                    <a:pt x="336219" y="127000"/>
                  </a:lnTo>
                  <a:lnTo>
                    <a:pt x="336219" y="125730"/>
                  </a:lnTo>
                  <a:lnTo>
                    <a:pt x="259943" y="125730"/>
                  </a:lnTo>
                  <a:lnTo>
                    <a:pt x="259943" y="124460"/>
                  </a:lnTo>
                  <a:close/>
                </a:path>
                <a:path w="495934" h="494030">
                  <a:moveTo>
                    <a:pt x="336994" y="125730"/>
                  </a:moveTo>
                  <a:lnTo>
                    <a:pt x="336219" y="125730"/>
                  </a:lnTo>
                  <a:lnTo>
                    <a:pt x="336219" y="127000"/>
                  </a:lnTo>
                  <a:lnTo>
                    <a:pt x="336994" y="127000"/>
                  </a:lnTo>
                  <a:lnTo>
                    <a:pt x="336994" y="125730"/>
                  </a:lnTo>
                  <a:close/>
                </a:path>
                <a:path w="495934" h="494030">
                  <a:moveTo>
                    <a:pt x="337781" y="125730"/>
                  </a:moveTo>
                  <a:lnTo>
                    <a:pt x="336994" y="127000"/>
                  </a:lnTo>
                  <a:lnTo>
                    <a:pt x="337781" y="127000"/>
                  </a:lnTo>
                  <a:lnTo>
                    <a:pt x="337781" y="125730"/>
                  </a:lnTo>
                  <a:close/>
                </a:path>
                <a:path w="495934" h="494030">
                  <a:moveTo>
                    <a:pt x="338556" y="125730"/>
                  </a:moveTo>
                  <a:lnTo>
                    <a:pt x="337781" y="125730"/>
                  </a:lnTo>
                  <a:lnTo>
                    <a:pt x="337781" y="127000"/>
                  </a:lnTo>
                  <a:lnTo>
                    <a:pt x="338556" y="127000"/>
                  </a:lnTo>
                  <a:lnTo>
                    <a:pt x="338556" y="125730"/>
                  </a:lnTo>
                  <a:close/>
                </a:path>
                <a:path w="495934" h="494030">
                  <a:moveTo>
                    <a:pt x="339331" y="124460"/>
                  </a:moveTo>
                  <a:lnTo>
                    <a:pt x="259943" y="124460"/>
                  </a:lnTo>
                  <a:lnTo>
                    <a:pt x="259943" y="125730"/>
                  </a:lnTo>
                  <a:lnTo>
                    <a:pt x="338556" y="125730"/>
                  </a:lnTo>
                  <a:lnTo>
                    <a:pt x="338556" y="127000"/>
                  </a:lnTo>
                  <a:lnTo>
                    <a:pt x="339331" y="125730"/>
                  </a:lnTo>
                  <a:lnTo>
                    <a:pt x="339331" y="124460"/>
                  </a:lnTo>
                  <a:close/>
                </a:path>
                <a:path w="495934" h="494030">
                  <a:moveTo>
                    <a:pt x="340106" y="124460"/>
                  </a:moveTo>
                  <a:lnTo>
                    <a:pt x="339331" y="124460"/>
                  </a:lnTo>
                  <a:lnTo>
                    <a:pt x="339331" y="125730"/>
                  </a:lnTo>
                  <a:lnTo>
                    <a:pt x="338556" y="127000"/>
                  </a:lnTo>
                  <a:lnTo>
                    <a:pt x="359575" y="127000"/>
                  </a:lnTo>
                  <a:lnTo>
                    <a:pt x="359575" y="125730"/>
                  </a:lnTo>
                  <a:lnTo>
                    <a:pt x="340106" y="125730"/>
                  </a:lnTo>
                  <a:lnTo>
                    <a:pt x="340106" y="124460"/>
                  </a:lnTo>
                  <a:close/>
                </a:path>
                <a:path w="495934" h="494030">
                  <a:moveTo>
                    <a:pt x="459574" y="123190"/>
                  </a:moveTo>
                  <a:lnTo>
                    <a:pt x="362292" y="123190"/>
                  </a:lnTo>
                  <a:lnTo>
                    <a:pt x="362292" y="124460"/>
                  </a:lnTo>
                  <a:lnTo>
                    <a:pt x="361899" y="124460"/>
                  </a:lnTo>
                  <a:lnTo>
                    <a:pt x="361899" y="125730"/>
                  </a:lnTo>
                  <a:lnTo>
                    <a:pt x="359575" y="125730"/>
                  </a:lnTo>
                  <a:lnTo>
                    <a:pt x="359575" y="127000"/>
                  </a:lnTo>
                  <a:lnTo>
                    <a:pt x="458800" y="127000"/>
                  </a:lnTo>
                  <a:lnTo>
                    <a:pt x="458800" y="125730"/>
                  </a:lnTo>
                  <a:lnTo>
                    <a:pt x="459574" y="124460"/>
                  </a:lnTo>
                  <a:lnTo>
                    <a:pt x="459574" y="123190"/>
                  </a:lnTo>
                  <a:close/>
                </a:path>
                <a:path w="495934" h="494030">
                  <a:moveTo>
                    <a:pt x="30353" y="124460"/>
                  </a:moveTo>
                  <a:lnTo>
                    <a:pt x="29959" y="124460"/>
                  </a:lnTo>
                  <a:lnTo>
                    <a:pt x="30353" y="125730"/>
                  </a:lnTo>
                  <a:lnTo>
                    <a:pt x="30353" y="124460"/>
                  </a:lnTo>
                  <a:close/>
                </a:path>
                <a:path w="495934" h="494030">
                  <a:moveTo>
                    <a:pt x="51371" y="123190"/>
                  </a:moveTo>
                  <a:lnTo>
                    <a:pt x="30353" y="123190"/>
                  </a:lnTo>
                  <a:lnTo>
                    <a:pt x="30353" y="124460"/>
                  </a:lnTo>
                  <a:lnTo>
                    <a:pt x="31127" y="124460"/>
                  </a:lnTo>
                  <a:lnTo>
                    <a:pt x="31902" y="125730"/>
                  </a:lnTo>
                  <a:lnTo>
                    <a:pt x="51371" y="125730"/>
                  </a:lnTo>
                  <a:lnTo>
                    <a:pt x="51371" y="123190"/>
                  </a:lnTo>
                  <a:close/>
                </a:path>
                <a:path w="495934" h="494030">
                  <a:moveTo>
                    <a:pt x="203911" y="121920"/>
                  </a:moveTo>
                  <a:lnTo>
                    <a:pt x="203136" y="121920"/>
                  </a:lnTo>
                  <a:lnTo>
                    <a:pt x="203136" y="125730"/>
                  </a:lnTo>
                  <a:lnTo>
                    <a:pt x="233870" y="125730"/>
                  </a:lnTo>
                  <a:lnTo>
                    <a:pt x="233870" y="124460"/>
                  </a:lnTo>
                  <a:lnTo>
                    <a:pt x="213639" y="124460"/>
                  </a:lnTo>
                  <a:lnTo>
                    <a:pt x="213639" y="123190"/>
                  </a:lnTo>
                  <a:lnTo>
                    <a:pt x="203911" y="123190"/>
                  </a:lnTo>
                  <a:lnTo>
                    <a:pt x="203911" y="121920"/>
                  </a:lnTo>
                  <a:close/>
                </a:path>
                <a:path w="495934" h="494030">
                  <a:moveTo>
                    <a:pt x="257225" y="123190"/>
                  </a:moveTo>
                  <a:lnTo>
                    <a:pt x="233870" y="123190"/>
                  </a:lnTo>
                  <a:lnTo>
                    <a:pt x="233870" y="124460"/>
                  </a:lnTo>
                  <a:lnTo>
                    <a:pt x="234657" y="125730"/>
                  </a:lnTo>
                  <a:lnTo>
                    <a:pt x="234657" y="124460"/>
                  </a:lnTo>
                  <a:lnTo>
                    <a:pt x="257225" y="124460"/>
                  </a:lnTo>
                  <a:lnTo>
                    <a:pt x="257225" y="123190"/>
                  </a:lnTo>
                  <a:close/>
                </a:path>
                <a:path w="495934" h="494030">
                  <a:moveTo>
                    <a:pt x="362292" y="123190"/>
                  </a:moveTo>
                  <a:lnTo>
                    <a:pt x="360349" y="123190"/>
                  </a:lnTo>
                  <a:lnTo>
                    <a:pt x="359575" y="124460"/>
                  </a:lnTo>
                  <a:lnTo>
                    <a:pt x="340106" y="124460"/>
                  </a:lnTo>
                  <a:lnTo>
                    <a:pt x="340106" y="125730"/>
                  </a:lnTo>
                  <a:lnTo>
                    <a:pt x="361899" y="125730"/>
                  </a:lnTo>
                  <a:lnTo>
                    <a:pt x="361899" y="124460"/>
                  </a:lnTo>
                  <a:lnTo>
                    <a:pt x="362292" y="123190"/>
                  </a:lnTo>
                  <a:close/>
                </a:path>
                <a:path w="495934" h="494030">
                  <a:moveTo>
                    <a:pt x="51371" y="123190"/>
                  </a:moveTo>
                  <a:lnTo>
                    <a:pt x="51371" y="124460"/>
                  </a:lnTo>
                  <a:lnTo>
                    <a:pt x="52146" y="124460"/>
                  </a:lnTo>
                  <a:lnTo>
                    <a:pt x="51371" y="123190"/>
                  </a:lnTo>
                  <a:close/>
                </a:path>
                <a:path w="495934" h="494030">
                  <a:moveTo>
                    <a:pt x="144754" y="123190"/>
                  </a:moveTo>
                  <a:lnTo>
                    <a:pt x="52146" y="123190"/>
                  </a:lnTo>
                  <a:lnTo>
                    <a:pt x="52146" y="124460"/>
                  </a:lnTo>
                  <a:lnTo>
                    <a:pt x="145542" y="124460"/>
                  </a:lnTo>
                  <a:lnTo>
                    <a:pt x="144754" y="123190"/>
                  </a:lnTo>
                  <a:close/>
                </a:path>
                <a:path w="495934" h="494030">
                  <a:moveTo>
                    <a:pt x="145542" y="123190"/>
                  </a:moveTo>
                  <a:lnTo>
                    <a:pt x="144754" y="123190"/>
                  </a:lnTo>
                  <a:lnTo>
                    <a:pt x="145542" y="124460"/>
                  </a:lnTo>
                  <a:lnTo>
                    <a:pt x="145542" y="123190"/>
                  </a:lnTo>
                  <a:close/>
                </a:path>
                <a:path w="495934" h="494030">
                  <a:moveTo>
                    <a:pt x="218313" y="123190"/>
                  </a:moveTo>
                  <a:lnTo>
                    <a:pt x="217525" y="123190"/>
                  </a:lnTo>
                  <a:lnTo>
                    <a:pt x="217525" y="124460"/>
                  </a:lnTo>
                  <a:lnTo>
                    <a:pt x="218313" y="124460"/>
                  </a:lnTo>
                  <a:lnTo>
                    <a:pt x="218313" y="123190"/>
                  </a:lnTo>
                  <a:close/>
                </a:path>
                <a:path w="495934" h="494030">
                  <a:moveTo>
                    <a:pt x="235432" y="115570"/>
                  </a:moveTo>
                  <a:lnTo>
                    <a:pt x="219087" y="115570"/>
                  </a:lnTo>
                  <a:lnTo>
                    <a:pt x="219087" y="120650"/>
                  </a:lnTo>
                  <a:lnTo>
                    <a:pt x="218313" y="120650"/>
                  </a:lnTo>
                  <a:lnTo>
                    <a:pt x="218313" y="124460"/>
                  </a:lnTo>
                  <a:lnTo>
                    <a:pt x="219087" y="124460"/>
                  </a:lnTo>
                  <a:lnTo>
                    <a:pt x="219087" y="123190"/>
                  </a:lnTo>
                  <a:lnTo>
                    <a:pt x="234657" y="123190"/>
                  </a:lnTo>
                  <a:lnTo>
                    <a:pt x="234657" y="121920"/>
                  </a:lnTo>
                  <a:lnTo>
                    <a:pt x="233870" y="121920"/>
                  </a:lnTo>
                  <a:lnTo>
                    <a:pt x="234657" y="120650"/>
                  </a:lnTo>
                  <a:lnTo>
                    <a:pt x="234657" y="119380"/>
                  </a:lnTo>
                  <a:lnTo>
                    <a:pt x="235432" y="119380"/>
                  </a:lnTo>
                  <a:lnTo>
                    <a:pt x="236207" y="118110"/>
                  </a:lnTo>
                  <a:lnTo>
                    <a:pt x="234657" y="118110"/>
                  </a:lnTo>
                  <a:lnTo>
                    <a:pt x="235432" y="116840"/>
                  </a:lnTo>
                  <a:lnTo>
                    <a:pt x="235432" y="115570"/>
                  </a:lnTo>
                  <a:close/>
                </a:path>
                <a:path w="495934" h="494030">
                  <a:moveTo>
                    <a:pt x="233870" y="123190"/>
                  </a:moveTo>
                  <a:lnTo>
                    <a:pt x="219087" y="123190"/>
                  </a:lnTo>
                  <a:lnTo>
                    <a:pt x="219087" y="124460"/>
                  </a:lnTo>
                  <a:lnTo>
                    <a:pt x="233870" y="124460"/>
                  </a:lnTo>
                  <a:lnTo>
                    <a:pt x="233870" y="123190"/>
                  </a:lnTo>
                  <a:close/>
                </a:path>
                <a:path w="495934" h="494030">
                  <a:moveTo>
                    <a:pt x="341668" y="123190"/>
                  </a:moveTo>
                  <a:lnTo>
                    <a:pt x="257225" y="123190"/>
                  </a:lnTo>
                  <a:lnTo>
                    <a:pt x="257225" y="124460"/>
                  </a:lnTo>
                  <a:lnTo>
                    <a:pt x="340893" y="124460"/>
                  </a:lnTo>
                  <a:lnTo>
                    <a:pt x="341668" y="123190"/>
                  </a:lnTo>
                  <a:close/>
                </a:path>
                <a:path w="495934" h="494030">
                  <a:moveTo>
                    <a:pt x="345948" y="119380"/>
                  </a:moveTo>
                  <a:lnTo>
                    <a:pt x="345173" y="119380"/>
                  </a:lnTo>
                  <a:lnTo>
                    <a:pt x="344398" y="120650"/>
                  </a:lnTo>
                  <a:lnTo>
                    <a:pt x="344398" y="123190"/>
                  </a:lnTo>
                  <a:lnTo>
                    <a:pt x="341668" y="123190"/>
                  </a:lnTo>
                  <a:lnTo>
                    <a:pt x="341668" y="124460"/>
                  </a:lnTo>
                  <a:lnTo>
                    <a:pt x="359575" y="124460"/>
                  </a:lnTo>
                  <a:lnTo>
                    <a:pt x="360349" y="123190"/>
                  </a:lnTo>
                  <a:lnTo>
                    <a:pt x="360349" y="121920"/>
                  </a:lnTo>
                  <a:lnTo>
                    <a:pt x="345173" y="121920"/>
                  </a:lnTo>
                  <a:lnTo>
                    <a:pt x="345173" y="120650"/>
                  </a:lnTo>
                  <a:lnTo>
                    <a:pt x="345948" y="120650"/>
                  </a:lnTo>
                  <a:lnTo>
                    <a:pt x="345948" y="119380"/>
                  </a:lnTo>
                  <a:close/>
                </a:path>
                <a:path w="495934" h="494030">
                  <a:moveTo>
                    <a:pt x="52920" y="121920"/>
                  </a:moveTo>
                  <a:lnTo>
                    <a:pt x="29959" y="121920"/>
                  </a:lnTo>
                  <a:lnTo>
                    <a:pt x="29959" y="123190"/>
                  </a:lnTo>
                  <a:lnTo>
                    <a:pt x="52920" y="123190"/>
                  </a:lnTo>
                  <a:lnTo>
                    <a:pt x="52920" y="121920"/>
                  </a:lnTo>
                  <a:close/>
                </a:path>
                <a:path w="495934" h="494030">
                  <a:moveTo>
                    <a:pt x="53695" y="116840"/>
                  </a:moveTo>
                  <a:lnTo>
                    <a:pt x="53695" y="123190"/>
                  </a:lnTo>
                  <a:lnTo>
                    <a:pt x="143586" y="123190"/>
                  </a:lnTo>
                  <a:lnTo>
                    <a:pt x="143586" y="121920"/>
                  </a:lnTo>
                  <a:lnTo>
                    <a:pt x="107403" y="121920"/>
                  </a:lnTo>
                  <a:lnTo>
                    <a:pt x="107403" y="120650"/>
                  </a:lnTo>
                  <a:lnTo>
                    <a:pt x="106629" y="119380"/>
                  </a:lnTo>
                  <a:lnTo>
                    <a:pt x="55257" y="119380"/>
                  </a:lnTo>
                  <a:lnTo>
                    <a:pt x="55257" y="118110"/>
                  </a:lnTo>
                  <a:lnTo>
                    <a:pt x="54483" y="118110"/>
                  </a:lnTo>
                  <a:lnTo>
                    <a:pt x="53695" y="116840"/>
                  </a:lnTo>
                  <a:close/>
                </a:path>
                <a:path w="495934" h="494030">
                  <a:moveTo>
                    <a:pt x="143979" y="119380"/>
                  </a:moveTo>
                  <a:lnTo>
                    <a:pt x="106629" y="119380"/>
                  </a:lnTo>
                  <a:lnTo>
                    <a:pt x="107403" y="120650"/>
                  </a:lnTo>
                  <a:lnTo>
                    <a:pt x="107403" y="121920"/>
                  </a:lnTo>
                  <a:lnTo>
                    <a:pt x="143586" y="121920"/>
                  </a:lnTo>
                  <a:lnTo>
                    <a:pt x="143979" y="123190"/>
                  </a:lnTo>
                  <a:lnTo>
                    <a:pt x="143979" y="119380"/>
                  </a:lnTo>
                  <a:close/>
                </a:path>
                <a:path w="495934" h="494030">
                  <a:moveTo>
                    <a:pt x="206248" y="121920"/>
                  </a:moveTo>
                  <a:lnTo>
                    <a:pt x="203911" y="121920"/>
                  </a:lnTo>
                  <a:lnTo>
                    <a:pt x="203911" y="123190"/>
                  </a:lnTo>
                  <a:lnTo>
                    <a:pt x="206248" y="123190"/>
                  </a:lnTo>
                  <a:lnTo>
                    <a:pt x="206248" y="121920"/>
                  </a:lnTo>
                  <a:close/>
                </a:path>
                <a:path w="495934" h="494030">
                  <a:moveTo>
                    <a:pt x="253339" y="118110"/>
                  </a:moveTo>
                  <a:lnTo>
                    <a:pt x="252552" y="118110"/>
                  </a:lnTo>
                  <a:lnTo>
                    <a:pt x="252552" y="119380"/>
                  </a:lnTo>
                  <a:lnTo>
                    <a:pt x="234657" y="119380"/>
                  </a:lnTo>
                  <a:lnTo>
                    <a:pt x="234657" y="123190"/>
                  </a:lnTo>
                  <a:lnTo>
                    <a:pt x="253339" y="123190"/>
                  </a:lnTo>
                  <a:lnTo>
                    <a:pt x="252552" y="121920"/>
                  </a:lnTo>
                  <a:lnTo>
                    <a:pt x="253339" y="121920"/>
                  </a:lnTo>
                  <a:lnTo>
                    <a:pt x="253339" y="118110"/>
                  </a:lnTo>
                  <a:close/>
                </a:path>
                <a:path w="495934" h="494030">
                  <a:moveTo>
                    <a:pt x="345173" y="119380"/>
                  </a:moveTo>
                  <a:lnTo>
                    <a:pt x="254114" y="119380"/>
                  </a:lnTo>
                  <a:lnTo>
                    <a:pt x="253339" y="120650"/>
                  </a:lnTo>
                  <a:lnTo>
                    <a:pt x="254114" y="121920"/>
                  </a:lnTo>
                  <a:lnTo>
                    <a:pt x="253339" y="121920"/>
                  </a:lnTo>
                  <a:lnTo>
                    <a:pt x="253339" y="123190"/>
                  </a:lnTo>
                  <a:lnTo>
                    <a:pt x="344398" y="123190"/>
                  </a:lnTo>
                  <a:lnTo>
                    <a:pt x="344398" y="120650"/>
                  </a:lnTo>
                  <a:lnTo>
                    <a:pt x="345173" y="119380"/>
                  </a:lnTo>
                  <a:close/>
                </a:path>
                <a:path w="495934" h="494030">
                  <a:moveTo>
                    <a:pt x="461911" y="121920"/>
                  </a:moveTo>
                  <a:lnTo>
                    <a:pt x="361124" y="121920"/>
                  </a:lnTo>
                  <a:lnTo>
                    <a:pt x="361124" y="123190"/>
                  </a:lnTo>
                  <a:lnTo>
                    <a:pt x="461911" y="123190"/>
                  </a:lnTo>
                  <a:lnTo>
                    <a:pt x="461911" y="121920"/>
                  </a:lnTo>
                  <a:close/>
                </a:path>
                <a:path w="495934" h="494030">
                  <a:moveTo>
                    <a:pt x="465023" y="118110"/>
                  </a:moveTo>
                  <a:lnTo>
                    <a:pt x="363080" y="118110"/>
                  </a:lnTo>
                  <a:lnTo>
                    <a:pt x="363855" y="119380"/>
                  </a:lnTo>
                  <a:lnTo>
                    <a:pt x="360349" y="119380"/>
                  </a:lnTo>
                  <a:lnTo>
                    <a:pt x="360349" y="121920"/>
                  </a:lnTo>
                  <a:lnTo>
                    <a:pt x="463473" y="121920"/>
                  </a:lnTo>
                  <a:lnTo>
                    <a:pt x="464248" y="123190"/>
                  </a:lnTo>
                  <a:lnTo>
                    <a:pt x="465023" y="123190"/>
                  </a:lnTo>
                  <a:lnTo>
                    <a:pt x="465023" y="118110"/>
                  </a:lnTo>
                  <a:close/>
                </a:path>
                <a:path w="495934" h="494030">
                  <a:moveTo>
                    <a:pt x="53695" y="118110"/>
                  </a:moveTo>
                  <a:lnTo>
                    <a:pt x="27622" y="118110"/>
                  </a:lnTo>
                  <a:lnTo>
                    <a:pt x="27622" y="120650"/>
                  </a:lnTo>
                  <a:lnTo>
                    <a:pt x="26073" y="120650"/>
                  </a:lnTo>
                  <a:lnTo>
                    <a:pt x="26073" y="121920"/>
                  </a:lnTo>
                  <a:lnTo>
                    <a:pt x="53695" y="121920"/>
                  </a:lnTo>
                  <a:lnTo>
                    <a:pt x="52920" y="120650"/>
                  </a:lnTo>
                  <a:lnTo>
                    <a:pt x="52920" y="119380"/>
                  </a:lnTo>
                  <a:lnTo>
                    <a:pt x="53695" y="118110"/>
                  </a:lnTo>
                  <a:close/>
                </a:path>
                <a:path w="495934" h="494030">
                  <a:moveTo>
                    <a:pt x="360349" y="119380"/>
                  </a:moveTo>
                  <a:lnTo>
                    <a:pt x="348284" y="119380"/>
                  </a:lnTo>
                  <a:lnTo>
                    <a:pt x="348284" y="120650"/>
                  </a:lnTo>
                  <a:lnTo>
                    <a:pt x="345173" y="120650"/>
                  </a:lnTo>
                  <a:lnTo>
                    <a:pt x="345173" y="121920"/>
                  </a:lnTo>
                  <a:lnTo>
                    <a:pt x="360349" y="121920"/>
                  </a:lnTo>
                  <a:lnTo>
                    <a:pt x="360349" y="119380"/>
                  </a:lnTo>
                  <a:close/>
                </a:path>
                <a:path w="495934" h="494030">
                  <a:moveTo>
                    <a:pt x="347510" y="119380"/>
                  </a:moveTo>
                  <a:lnTo>
                    <a:pt x="345948" y="119380"/>
                  </a:lnTo>
                  <a:lnTo>
                    <a:pt x="345948" y="120650"/>
                  </a:lnTo>
                  <a:lnTo>
                    <a:pt x="347510" y="120650"/>
                  </a:lnTo>
                  <a:lnTo>
                    <a:pt x="347510" y="119380"/>
                  </a:lnTo>
                  <a:close/>
                </a:path>
                <a:path w="495934" h="494030">
                  <a:moveTo>
                    <a:pt x="348284" y="118110"/>
                  </a:moveTo>
                  <a:lnTo>
                    <a:pt x="253339" y="118110"/>
                  </a:lnTo>
                  <a:lnTo>
                    <a:pt x="253339" y="119380"/>
                  </a:lnTo>
                  <a:lnTo>
                    <a:pt x="347510" y="119380"/>
                  </a:lnTo>
                  <a:lnTo>
                    <a:pt x="347510" y="120650"/>
                  </a:lnTo>
                  <a:lnTo>
                    <a:pt x="348284" y="119380"/>
                  </a:lnTo>
                  <a:lnTo>
                    <a:pt x="348284" y="118110"/>
                  </a:lnTo>
                  <a:close/>
                </a:path>
                <a:path w="495934" h="494030">
                  <a:moveTo>
                    <a:pt x="65760" y="118110"/>
                  </a:moveTo>
                  <a:lnTo>
                    <a:pt x="56032" y="118110"/>
                  </a:lnTo>
                  <a:lnTo>
                    <a:pt x="56032" y="119380"/>
                  </a:lnTo>
                  <a:lnTo>
                    <a:pt x="65760" y="119380"/>
                  </a:lnTo>
                  <a:lnTo>
                    <a:pt x="65760" y="118110"/>
                  </a:lnTo>
                  <a:close/>
                </a:path>
                <a:path w="495934" h="494030">
                  <a:moveTo>
                    <a:pt x="66535" y="118110"/>
                  </a:moveTo>
                  <a:lnTo>
                    <a:pt x="65760" y="118110"/>
                  </a:lnTo>
                  <a:lnTo>
                    <a:pt x="65760" y="119380"/>
                  </a:lnTo>
                  <a:lnTo>
                    <a:pt x="66535" y="119380"/>
                  </a:lnTo>
                  <a:lnTo>
                    <a:pt x="66535" y="118110"/>
                  </a:lnTo>
                  <a:close/>
                </a:path>
                <a:path w="495934" h="494030">
                  <a:moveTo>
                    <a:pt x="70040" y="118110"/>
                  </a:moveTo>
                  <a:lnTo>
                    <a:pt x="66535" y="118110"/>
                  </a:lnTo>
                  <a:lnTo>
                    <a:pt x="66535" y="119380"/>
                  </a:lnTo>
                  <a:lnTo>
                    <a:pt x="70040" y="119380"/>
                  </a:lnTo>
                  <a:lnTo>
                    <a:pt x="70040" y="118110"/>
                  </a:lnTo>
                  <a:close/>
                </a:path>
                <a:path w="495934" h="494030">
                  <a:moveTo>
                    <a:pt x="71602" y="118110"/>
                  </a:moveTo>
                  <a:lnTo>
                    <a:pt x="70040" y="118110"/>
                  </a:lnTo>
                  <a:lnTo>
                    <a:pt x="70040" y="119380"/>
                  </a:lnTo>
                  <a:lnTo>
                    <a:pt x="71602" y="119380"/>
                  </a:lnTo>
                  <a:lnTo>
                    <a:pt x="71602" y="118110"/>
                  </a:lnTo>
                  <a:close/>
                </a:path>
                <a:path w="495934" h="494030">
                  <a:moveTo>
                    <a:pt x="72377" y="118110"/>
                  </a:moveTo>
                  <a:lnTo>
                    <a:pt x="71602" y="118110"/>
                  </a:lnTo>
                  <a:lnTo>
                    <a:pt x="71602" y="119380"/>
                  </a:lnTo>
                  <a:lnTo>
                    <a:pt x="72377" y="119380"/>
                  </a:lnTo>
                  <a:lnTo>
                    <a:pt x="72377" y="118110"/>
                  </a:lnTo>
                  <a:close/>
                </a:path>
                <a:path w="495934" h="494030">
                  <a:moveTo>
                    <a:pt x="73152" y="118110"/>
                  </a:moveTo>
                  <a:lnTo>
                    <a:pt x="72377" y="118110"/>
                  </a:lnTo>
                  <a:lnTo>
                    <a:pt x="72377" y="119380"/>
                  </a:lnTo>
                  <a:lnTo>
                    <a:pt x="73152" y="119380"/>
                  </a:lnTo>
                  <a:lnTo>
                    <a:pt x="73152" y="118110"/>
                  </a:lnTo>
                  <a:close/>
                </a:path>
                <a:path w="495934" h="494030">
                  <a:moveTo>
                    <a:pt x="74714" y="118110"/>
                  </a:moveTo>
                  <a:lnTo>
                    <a:pt x="73152" y="118110"/>
                  </a:lnTo>
                  <a:lnTo>
                    <a:pt x="73152" y="119380"/>
                  </a:lnTo>
                  <a:lnTo>
                    <a:pt x="74714" y="119380"/>
                  </a:lnTo>
                  <a:lnTo>
                    <a:pt x="74714" y="118110"/>
                  </a:lnTo>
                  <a:close/>
                </a:path>
                <a:path w="495934" h="494030">
                  <a:moveTo>
                    <a:pt x="75488" y="118110"/>
                  </a:moveTo>
                  <a:lnTo>
                    <a:pt x="74714" y="118110"/>
                  </a:lnTo>
                  <a:lnTo>
                    <a:pt x="74714" y="119380"/>
                  </a:lnTo>
                  <a:lnTo>
                    <a:pt x="75488" y="119380"/>
                  </a:lnTo>
                  <a:lnTo>
                    <a:pt x="75488" y="118110"/>
                  </a:lnTo>
                  <a:close/>
                </a:path>
                <a:path w="495934" h="494030">
                  <a:moveTo>
                    <a:pt x="107403" y="118110"/>
                  </a:moveTo>
                  <a:lnTo>
                    <a:pt x="76276" y="118110"/>
                  </a:lnTo>
                  <a:lnTo>
                    <a:pt x="76276" y="119380"/>
                  </a:lnTo>
                  <a:lnTo>
                    <a:pt x="107403" y="119380"/>
                  </a:lnTo>
                  <a:lnTo>
                    <a:pt x="107403" y="118110"/>
                  </a:lnTo>
                  <a:close/>
                </a:path>
                <a:path w="495934" h="494030">
                  <a:moveTo>
                    <a:pt x="143586" y="118110"/>
                  </a:moveTo>
                  <a:lnTo>
                    <a:pt x="107403" y="118110"/>
                  </a:lnTo>
                  <a:lnTo>
                    <a:pt x="107403" y="119380"/>
                  </a:lnTo>
                  <a:lnTo>
                    <a:pt x="143586" y="119380"/>
                  </a:lnTo>
                  <a:lnTo>
                    <a:pt x="143586" y="118110"/>
                  </a:lnTo>
                  <a:close/>
                </a:path>
                <a:path w="495934" h="494030">
                  <a:moveTo>
                    <a:pt x="199631" y="118110"/>
                  </a:moveTo>
                  <a:lnTo>
                    <a:pt x="198069" y="118110"/>
                  </a:lnTo>
                  <a:lnTo>
                    <a:pt x="198069" y="119380"/>
                  </a:lnTo>
                  <a:lnTo>
                    <a:pt x="200406" y="119380"/>
                  </a:lnTo>
                  <a:lnTo>
                    <a:pt x="199631" y="118110"/>
                  </a:lnTo>
                  <a:close/>
                </a:path>
                <a:path w="495934" h="494030">
                  <a:moveTo>
                    <a:pt x="249440" y="114300"/>
                  </a:moveTo>
                  <a:lnTo>
                    <a:pt x="234657" y="114300"/>
                  </a:lnTo>
                  <a:lnTo>
                    <a:pt x="234657" y="115570"/>
                  </a:lnTo>
                  <a:lnTo>
                    <a:pt x="235432" y="115570"/>
                  </a:lnTo>
                  <a:lnTo>
                    <a:pt x="235432" y="118110"/>
                  </a:lnTo>
                  <a:lnTo>
                    <a:pt x="236207" y="118110"/>
                  </a:lnTo>
                  <a:lnTo>
                    <a:pt x="235432" y="119380"/>
                  </a:lnTo>
                  <a:lnTo>
                    <a:pt x="250215" y="119380"/>
                  </a:lnTo>
                  <a:lnTo>
                    <a:pt x="250215" y="118739"/>
                  </a:lnTo>
                  <a:lnTo>
                    <a:pt x="249440" y="118110"/>
                  </a:lnTo>
                  <a:lnTo>
                    <a:pt x="249440" y="116840"/>
                  </a:lnTo>
                  <a:lnTo>
                    <a:pt x="248666" y="116840"/>
                  </a:lnTo>
                  <a:lnTo>
                    <a:pt x="248666" y="115570"/>
                  </a:lnTo>
                  <a:lnTo>
                    <a:pt x="249440" y="114300"/>
                  </a:lnTo>
                  <a:close/>
                </a:path>
                <a:path w="495934" h="494030">
                  <a:moveTo>
                    <a:pt x="252552" y="118110"/>
                  </a:moveTo>
                  <a:lnTo>
                    <a:pt x="250215" y="118110"/>
                  </a:lnTo>
                  <a:lnTo>
                    <a:pt x="250215" y="118739"/>
                  </a:lnTo>
                  <a:lnTo>
                    <a:pt x="251002" y="119380"/>
                  </a:lnTo>
                  <a:lnTo>
                    <a:pt x="252552" y="119380"/>
                  </a:lnTo>
                  <a:lnTo>
                    <a:pt x="252552" y="118110"/>
                  </a:lnTo>
                  <a:close/>
                </a:path>
                <a:path w="495934" h="494030">
                  <a:moveTo>
                    <a:pt x="349059" y="118110"/>
                  </a:moveTo>
                  <a:lnTo>
                    <a:pt x="348284" y="118110"/>
                  </a:lnTo>
                  <a:lnTo>
                    <a:pt x="349059" y="119380"/>
                  </a:lnTo>
                  <a:lnTo>
                    <a:pt x="349059" y="118110"/>
                  </a:lnTo>
                  <a:close/>
                </a:path>
                <a:path w="495934" h="494030">
                  <a:moveTo>
                    <a:pt x="352183" y="113030"/>
                  </a:moveTo>
                  <a:lnTo>
                    <a:pt x="250215" y="113030"/>
                  </a:lnTo>
                  <a:lnTo>
                    <a:pt x="250215" y="114300"/>
                  </a:lnTo>
                  <a:lnTo>
                    <a:pt x="249440" y="114300"/>
                  </a:lnTo>
                  <a:lnTo>
                    <a:pt x="249440" y="118110"/>
                  </a:lnTo>
                  <a:lnTo>
                    <a:pt x="349059" y="118110"/>
                  </a:lnTo>
                  <a:lnTo>
                    <a:pt x="349059" y="119380"/>
                  </a:lnTo>
                  <a:lnTo>
                    <a:pt x="349846" y="119380"/>
                  </a:lnTo>
                  <a:lnTo>
                    <a:pt x="349846" y="116840"/>
                  </a:lnTo>
                  <a:lnTo>
                    <a:pt x="350621" y="116840"/>
                  </a:lnTo>
                  <a:lnTo>
                    <a:pt x="350621" y="115570"/>
                  </a:lnTo>
                  <a:lnTo>
                    <a:pt x="352183" y="115570"/>
                  </a:lnTo>
                  <a:lnTo>
                    <a:pt x="352183" y="113030"/>
                  </a:lnTo>
                  <a:close/>
                </a:path>
                <a:path w="495934" h="494030">
                  <a:moveTo>
                    <a:pt x="350621" y="116840"/>
                  </a:moveTo>
                  <a:lnTo>
                    <a:pt x="349846" y="116840"/>
                  </a:lnTo>
                  <a:lnTo>
                    <a:pt x="349846" y="119380"/>
                  </a:lnTo>
                  <a:lnTo>
                    <a:pt x="363080" y="119380"/>
                  </a:lnTo>
                  <a:lnTo>
                    <a:pt x="363080" y="118110"/>
                  </a:lnTo>
                  <a:lnTo>
                    <a:pt x="350621" y="118110"/>
                  </a:lnTo>
                  <a:lnTo>
                    <a:pt x="350621" y="116840"/>
                  </a:lnTo>
                  <a:close/>
                </a:path>
                <a:path w="495934" h="494030">
                  <a:moveTo>
                    <a:pt x="52920" y="114300"/>
                  </a:moveTo>
                  <a:lnTo>
                    <a:pt x="28397" y="114300"/>
                  </a:lnTo>
                  <a:lnTo>
                    <a:pt x="28397" y="115570"/>
                  </a:lnTo>
                  <a:lnTo>
                    <a:pt x="48641" y="115570"/>
                  </a:lnTo>
                  <a:lnTo>
                    <a:pt x="48641" y="116840"/>
                  </a:lnTo>
                  <a:lnTo>
                    <a:pt x="23736" y="116840"/>
                  </a:lnTo>
                  <a:lnTo>
                    <a:pt x="23736" y="118110"/>
                  </a:lnTo>
                  <a:lnTo>
                    <a:pt x="52920" y="118110"/>
                  </a:lnTo>
                  <a:lnTo>
                    <a:pt x="52920" y="114300"/>
                  </a:lnTo>
                  <a:close/>
                </a:path>
                <a:path w="495934" h="494030">
                  <a:moveTo>
                    <a:pt x="59537" y="114300"/>
                  </a:moveTo>
                  <a:lnTo>
                    <a:pt x="53695" y="114300"/>
                  </a:lnTo>
                  <a:lnTo>
                    <a:pt x="53695" y="116840"/>
                  </a:lnTo>
                  <a:lnTo>
                    <a:pt x="54483" y="116840"/>
                  </a:lnTo>
                  <a:lnTo>
                    <a:pt x="54483" y="118110"/>
                  </a:lnTo>
                  <a:lnTo>
                    <a:pt x="64198" y="118110"/>
                  </a:lnTo>
                  <a:lnTo>
                    <a:pt x="64198" y="115570"/>
                  </a:lnTo>
                  <a:lnTo>
                    <a:pt x="60312" y="115570"/>
                  </a:lnTo>
                  <a:lnTo>
                    <a:pt x="59537" y="114300"/>
                  </a:lnTo>
                  <a:close/>
                </a:path>
                <a:path w="495934" h="494030">
                  <a:moveTo>
                    <a:pt x="64198" y="115570"/>
                  </a:moveTo>
                  <a:lnTo>
                    <a:pt x="64198" y="118110"/>
                  </a:lnTo>
                  <a:lnTo>
                    <a:pt x="64985" y="118110"/>
                  </a:lnTo>
                  <a:lnTo>
                    <a:pt x="64985" y="116840"/>
                  </a:lnTo>
                  <a:lnTo>
                    <a:pt x="64198" y="115570"/>
                  </a:lnTo>
                  <a:close/>
                </a:path>
                <a:path w="495934" h="494030">
                  <a:moveTo>
                    <a:pt x="106235" y="115570"/>
                  </a:moveTo>
                  <a:lnTo>
                    <a:pt x="64985" y="115570"/>
                  </a:lnTo>
                  <a:lnTo>
                    <a:pt x="64985" y="118110"/>
                  </a:lnTo>
                  <a:lnTo>
                    <a:pt x="105460" y="118110"/>
                  </a:lnTo>
                  <a:lnTo>
                    <a:pt x="105460" y="116840"/>
                  </a:lnTo>
                  <a:lnTo>
                    <a:pt x="106235" y="116840"/>
                  </a:lnTo>
                  <a:lnTo>
                    <a:pt x="106235" y="115570"/>
                  </a:lnTo>
                  <a:close/>
                </a:path>
                <a:path w="495934" h="494030">
                  <a:moveTo>
                    <a:pt x="138925" y="116840"/>
                  </a:moveTo>
                  <a:lnTo>
                    <a:pt x="105460" y="116840"/>
                  </a:lnTo>
                  <a:lnTo>
                    <a:pt x="105460" y="118110"/>
                  </a:lnTo>
                  <a:lnTo>
                    <a:pt x="139700" y="118110"/>
                  </a:lnTo>
                  <a:lnTo>
                    <a:pt x="138925" y="116840"/>
                  </a:lnTo>
                  <a:close/>
                </a:path>
                <a:path w="495934" h="494030">
                  <a:moveTo>
                    <a:pt x="174726" y="115570"/>
                  </a:moveTo>
                  <a:lnTo>
                    <a:pt x="138925" y="115570"/>
                  </a:lnTo>
                  <a:lnTo>
                    <a:pt x="140474" y="118110"/>
                  </a:lnTo>
                  <a:lnTo>
                    <a:pt x="175501" y="118110"/>
                  </a:lnTo>
                  <a:lnTo>
                    <a:pt x="175501" y="116840"/>
                  </a:lnTo>
                  <a:lnTo>
                    <a:pt x="174726" y="115570"/>
                  </a:lnTo>
                  <a:close/>
                </a:path>
                <a:path w="495934" h="494030">
                  <a:moveTo>
                    <a:pt x="362292" y="115570"/>
                  </a:moveTo>
                  <a:lnTo>
                    <a:pt x="350621" y="115570"/>
                  </a:lnTo>
                  <a:lnTo>
                    <a:pt x="350621" y="118110"/>
                  </a:lnTo>
                  <a:lnTo>
                    <a:pt x="351396" y="118110"/>
                  </a:lnTo>
                  <a:lnTo>
                    <a:pt x="351396" y="116840"/>
                  </a:lnTo>
                  <a:lnTo>
                    <a:pt x="362292" y="116840"/>
                  </a:lnTo>
                  <a:lnTo>
                    <a:pt x="362292" y="115570"/>
                  </a:lnTo>
                  <a:close/>
                </a:path>
                <a:path w="495934" h="494030">
                  <a:moveTo>
                    <a:pt x="362292" y="116840"/>
                  </a:moveTo>
                  <a:lnTo>
                    <a:pt x="351396" y="116840"/>
                  </a:lnTo>
                  <a:lnTo>
                    <a:pt x="351396" y="118110"/>
                  </a:lnTo>
                  <a:lnTo>
                    <a:pt x="361899" y="118110"/>
                  </a:lnTo>
                  <a:lnTo>
                    <a:pt x="362292" y="116840"/>
                  </a:lnTo>
                  <a:close/>
                </a:path>
                <a:path w="495934" h="494030">
                  <a:moveTo>
                    <a:pt x="461911" y="114300"/>
                  </a:moveTo>
                  <a:lnTo>
                    <a:pt x="364629" y="114300"/>
                  </a:lnTo>
                  <a:lnTo>
                    <a:pt x="365404" y="115570"/>
                  </a:lnTo>
                  <a:lnTo>
                    <a:pt x="363855" y="115570"/>
                  </a:lnTo>
                  <a:lnTo>
                    <a:pt x="363855" y="118110"/>
                  </a:lnTo>
                  <a:lnTo>
                    <a:pt x="461911" y="118110"/>
                  </a:lnTo>
                  <a:lnTo>
                    <a:pt x="461911" y="114300"/>
                  </a:lnTo>
                  <a:close/>
                </a:path>
                <a:path w="495934" h="494030">
                  <a:moveTo>
                    <a:pt x="464248" y="116840"/>
                  </a:moveTo>
                  <a:lnTo>
                    <a:pt x="462699" y="116840"/>
                  </a:lnTo>
                  <a:lnTo>
                    <a:pt x="461911" y="118110"/>
                  </a:lnTo>
                  <a:lnTo>
                    <a:pt x="464248" y="118110"/>
                  </a:lnTo>
                  <a:lnTo>
                    <a:pt x="464248" y="116840"/>
                  </a:lnTo>
                  <a:close/>
                </a:path>
                <a:path w="495934" h="494030">
                  <a:moveTo>
                    <a:pt x="48641" y="115570"/>
                  </a:moveTo>
                  <a:lnTo>
                    <a:pt x="27622" y="115570"/>
                  </a:lnTo>
                  <a:lnTo>
                    <a:pt x="27622" y="116840"/>
                  </a:lnTo>
                  <a:lnTo>
                    <a:pt x="48641" y="116840"/>
                  </a:lnTo>
                  <a:lnTo>
                    <a:pt x="48641" y="115570"/>
                  </a:lnTo>
                  <a:close/>
                </a:path>
                <a:path w="495934" h="494030">
                  <a:moveTo>
                    <a:pt x="138137" y="115570"/>
                  </a:moveTo>
                  <a:lnTo>
                    <a:pt x="106235" y="115570"/>
                  </a:lnTo>
                  <a:lnTo>
                    <a:pt x="106235" y="116840"/>
                  </a:lnTo>
                  <a:lnTo>
                    <a:pt x="138137" y="116840"/>
                  </a:lnTo>
                  <a:lnTo>
                    <a:pt x="138137" y="115570"/>
                  </a:lnTo>
                  <a:close/>
                </a:path>
                <a:path w="495934" h="494030">
                  <a:moveTo>
                    <a:pt x="363855" y="115570"/>
                  </a:moveTo>
                  <a:lnTo>
                    <a:pt x="363080" y="115570"/>
                  </a:lnTo>
                  <a:lnTo>
                    <a:pt x="362292" y="116840"/>
                  </a:lnTo>
                  <a:lnTo>
                    <a:pt x="363855" y="116840"/>
                  </a:lnTo>
                  <a:lnTo>
                    <a:pt x="363855" y="115570"/>
                  </a:lnTo>
                  <a:close/>
                </a:path>
                <a:path w="495934" h="494030">
                  <a:moveTo>
                    <a:pt x="60312" y="114300"/>
                  </a:moveTo>
                  <a:lnTo>
                    <a:pt x="60312" y="115570"/>
                  </a:lnTo>
                  <a:lnTo>
                    <a:pt x="61087" y="115570"/>
                  </a:lnTo>
                  <a:lnTo>
                    <a:pt x="60312" y="114300"/>
                  </a:lnTo>
                  <a:close/>
                </a:path>
                <a:path w="495934" h="494030">
                  <a:moveTo>
                    <a:pt x="61087" y="114300"/>
                  </a:moveTo>
                  <a:lnTo>
                    <a:pt x="60312" y="114300"/>
                  </a:lnTo>
                  <a:lnTo>
                    <a:pt x="61087" y="115570"/>
                  </a:lnTo>
                  <a:lnTo>
                    <a:pt x="61087" y="114300"/>
                  </a:lnTo>
                  <a:close/>
                </a:path>
                <a:path w="495934" h="494030">
                  <a:moveTo>
                    <a:pt x="61874" y="114300"/>
                  </a:moveTo>
                  <a:lnTo>
                    <a:pt x="61087" y="114300"/>
                  </a:lnTo>
                  <a:lnTo>
                    <a:pt x="61087" y="115570"/>
                  </a:lnTo>
                  <a:lnTo>
                    <a:pt x="61874" y="115570"/>
                  </a:lnTo>
                  <a:lnTo>
                    <a:pt x="61874" y="114300"/>
                  </a:lnTo>
                  <a:close/>
                </a:path>
                <a:path w="495934" h="494030">
                  <a:moveTo>
                    <a:pt x="63423" y="114300"/>
                  </a:moveTo>
                  <a:lnTo>
                    <a:pt x="62649" y="114300"/>
                  </a:lnTo>
                  <a:lnTo>
                    <a:pt x="62649" y="115570"/>
                  </a:lnTo>
                  <a:lnTo>
                    <a:pt x="63423" y="115570"/>
                  </a:lnTo>
                  <a:lnTo>
                    <a:pt x="63423" y="114300"/>
                  </a:lnTo>
                  <a:close/>
                </a:path>
                <a:path w="495934" h="494030">
                  <a:moveTo>
                    <a:pt x="105460" y="113030"/>
                  </a:moveTo>
                  <a:lnTo>
                    <a:pt x="58750" y="113030"/>
                  </a:lnTo>
                  <a:lnTo>
                    <a:pt x="58750" y="114300"/>
                  </a:lnTo>
                  <a:lnTo>
                    <a:pt x="63423" y="114300"/>
                  </a:lnTo>
                  <a:lnTo>
                    <a:pt x="63423" y="115570"/>
                  </a:lnTo>
                  <a:lnTo>
                    <a:pt x="104673" y="115570"/>
                  </a:lnTo>
                  <a:lnTo>
                    <a:pt x="105460" y="114300"/>
                  </a:lnTo>
                  <a:lnTo>
                    <a:pt x="105460" y="113030"/>
                  </a:lnTo>
                  <a:close/>
                </a:path>
                <a:path w="495934" h="494030">
                  <a:moveTo>
                    <a:pt x="129971" y="113030"/>
                  </a:moveTo>
                  <a:lnTo>
                    <a:pt x="105460" y="113030"/>
                  </a:lnTo>
                  <a:lnTo>
                    <a:pt x="105460" y="115570"/>
                  </a:lnTo>
                  <a:lnTo>
                    <a:pt x="133870" y="115570"/>
                  </a:lnTo>
                  <a:lnTo>
                    <a:pt x="133083" y="114300"/>
                  </a:lnTo>
                  <a:lnTo>
                    <a:pt x="130746" y="114300"/>
                  </a:lnTo>
                  <a:lnTo>
                    <a:pt x="129971" y="113030"/>
                  </a:lnTo>
                  <a:close/>
                </a:path>
                <a:path w="495934" h="494030">
                  <a:moveTo>
                    <a:pt x="173951" y="114300"/>
                  </a:moveTo>
                  <a:lnTo>
                    <a:pt x="133870" y="114300"/>
                  </a:lnTo>
                  <a:lnTo>
                    <a:pt x="133870" y="115570"/>
                  </a:lnTo>
                  <a:lnTo>
                    <a:pt x="173951" y="115570"/>
                  </a:lnTo>
                  <a:lnTo>
                    <a:pt x="173951" y="114300"/>
                  </a:lnTo>
                  <a:close/>
                </a:path>
                <a:path w="495934" h="494030">
                  <a:moveTo>
                    <a:pt x="177063" y="113030"/>
                  </a:moveTo>
                  <a:lnTo>
                    <a:pt x="174726" y="113030"/>
                  </a:lnTo>
                  <a:lnTo>
                    <a:pt x="174726" y="115570"/>
                  </a:lnTo>
                  <a:lnTo>
                    <a:pt x="176276" y="115570"/>
                  </a:lnTo>
                  <a:lnTo>
                    <a:pt x="176276" y="114300"/>
                  </a:lnTo>
                  <a:lnTo>
                    <a:pt x="177063" y="114300"/>
                  </a:lnTo>
                  <a:lnTo>
                    <a:pt x="177063" y="113030"/>
                  </a:lnTo>
                  <a:close/>
                </a:path>
                <a:path w="495934" h="494030">
                  <a:moveTo>
                    <a:pt x="194183" y="114300"/>
                  </a:moveTo>
                  <a:lnTo>
                    <a:pt x="194183" y="115570"/>
                  </a:lnTo>
                  <a:lnTo>
                    <a:pt x="194957" y="115570"/>
                  </a:lnTo>
                  <a:lnTo>
                    <a:pt x="194183" y="114300"/>
                  </a:lnTo>
                  <a:close/>
                </a:path>
                <a:path w="495934" h="494030">
                  <a:moveTo>
                    <a:pt x="229209" y="114300"/>
                  </a:moveTo>
                  <a:lnTo>
                    <a:pt x="218313" y="114300"/>
                  </a:lnTo>
                  <a:lnTo>
                    <a:pt x="218313" y="115570"/>
                  </a:lnTo>
                  <a:lnTo>
                    <a:pt x="229209" y="115570"/>
                  </a:lnTo>
                  <a:lnTo>
                    <a:pt x="229209" y="114300"/>
                  </a:lnTo>
                  <a:close/>
                </a:path>
                <a:path w="495934" h="494030">
                  <a:moveTo>
                    <a:pt x="229984" y="114300"/>
                  </a:moveTo>
                  <a:lnTo>
                    <a:pt x="229209" y="114300"/>
                  </a:lnTo>
                  <a:lnTo>
                    <a:pt x="229984" y="115570"/>
                  </a:lnTo>
                  <a:lnTo>
                    <a:pt x="229984" y="114300"/>
                  </a:lnTo>
                  <a:close/>
                </a:path>
                <a:path w="495934" h="494030">
                  <a:moveTo>
                    <a:pt x="230759" y="114300"/>
                  </a:moveTo>
                  <a:lnTo>
                    <a:pt x="229984" y="114300"/>
                  </a:lnTo>
                  <a:lnTo>
                    <a:pt x="229984" y="115570"/>
                  </a:lnTo>
                  <a:lnTo>
                    <a:pt x="230759" y="115570"/>
                  </a:lnTo>
                  <a:lnTo>
                    <a:pt x="230759" y="114300"/>
                  </a:lnTo>
                  <a:close/>
                </a:path>
                <a:path w="495934" h="494030">
                  <a:moveTo>
                    <a:pt x="231546" y="114300"/>
                  </a:moveTo>
                  <a:lnTo>
                    <a:pt x="230759" y="114300"/>
                  </a:lnTo>
                  <a:lnTo>
                    <a:pt x="230759" y="115570"/>
                  </a:lnTo>
                  <a:lnTo>
                    <a:pt x="231546" y="115570"/>
                  </a:lnTo>
                  <a:lnTo>
                    <a:pt x="231546" y="114300"/>
                  </a:lnTo>
                  <a:close/>
                </a:path>
                <a:path w="495934" h="494030">
                  <a:moveTo>
                    <a:pt x="232321" y="114300"/>
                  </a:moveTo>
                  <a:lnTo>
                    <a:pt x="231546" y="114300"/>
                  </a:lnTo>
                  <a:lnTo>
                    <a:pt x="231546" y="115570"/>
                  </a:lnTo>
                  <a:lnTo>
                    <a:pt x="232321" y="115570"/>
                  </a:lnTo>
                  <a:lnTo>
                    <a:pt x="232321" y="114300"/>
                  </a:lnTo>
                  <a:close/>
                </a:path>
                <a:path w="495934" h="494030">
                  <a:moveTo>
                    <a:pt x="233095" y="114300"/>
                  </a:moveTo>
                  <a:lnTo>
                    <a:pt x="232321" y="114300"/>
                  </a:lnTo>
                  <a:lnTo>
                    <a:pt x="232321" y="115570"/>
                  </a:lnTo>
                  <a:lnTo>
                    <a:pt x="233095" y="115570"/>
                  </a:lnTo>
                  <a:lnTo>
                    <a:pt x="233095" y="114300"/>
                  </a:lnTo>
                  <a:close/>
                </a:path>
                <a:path w="495934" h="494030">
                  <a:moveTo>
                    <a:pt x="234657" y="114300"/>
                  </a:moveTo>
                  <a:lnTo>
                    <a:pt x="233095" y="114300"/>
                  </a:lnTo>
                  <a:lnTo>
                    <a:pt x="233095" y="115570"/>
                  </a:lnTo>
                  <a:lnTo>
                    <a:pt x="234657" y="115570"/>
                  </a:lnTo>
                  <a:lnTo>
                    <a:pt x="234657" y="114300"/>
                  </a:lnTo>
                  <a:close/>
                </a:path>
                <a:path w="495934" h="494030">
                  <a:moveTo>
                    <a:pt x="356450" y="113030"/>
                  </a:moveTo>
                  <a:lnTo>
                    <a:pt x="352183" y="113030"/>
                  </a:lnTo>
                  <a:lnTo>
                    <a:pt x="352183" y="115570"/>
                  </a:lnTo>
                  <a:lnTo>
                    <a:pt x="364629" y="115570"/>
                  </a:lnTo>
                  <a:lnTo>
                    <a:pt x="364629" y="114300"/>
                  </a:lnTo>
                  <a:lnTo>
                    <a:pt x="356450" y="114300"/>
                  </a:lnTo>
                  <a:lnTo>
                    <a:pt x="356450" y="113030"/>
                  </a:lnTo>
                  <a:close/>
                </a:path>
                <a:path w="495934" h="494030">
                  <a:moveTo>
                    <a:pt x="52146" y="113030"/>
                  </a:moveTo>
                  <a:lnTo>
                    <a:pt x="29184" y="113030"/>
                  </a:lnTo>
                  <a:lnTo>
                    <a:pt x="29184" y="114300"/>
                  </a:lnTo>
                  <a:lnTo>
                    <a:pt x="52146" y="114300"/>
                  </a:lnTo>
                  <a:lnTo>
                    <a:pt x="52146" y="113030"/>
                  </a:lnTo>
                  <a:close/>
                </a:path>
                <a:path w="495934" h="494030">
                  <a:moveTo>
                    <a:pt x="58369" y="113030"/>
                  </a:moveTo>
                  <a:lnTo>
                    <a:pt x="54483" y="113030"/>
                  </a:lnTo>
                  <a:lnTo>
                    <a:pt x="54483" y="114300"/>
                  </a:lnTo>
                  <a:lnTo>
                    <a:pt x="58369" y="114300"/>
                  </a:lnTo>
                  <a:lnTo>
                    <a:pt x="58369" y="113030"/>
                  </a:lnTo>
                  <a:close/>
                </a:path>
                <a:path w="495934" h="494030">
                  <a:moveTo>
                    <a:pt x="58369" y="113030"/>
                  </a:moveTo>
                  <a:lnTo>
                    <a:pt x="58369" y="114300"/>
                  </a:lnTo>
                  <a:lnTo>
                    <a:pt x="58750" y="114300"/>
                  </a:lnTo>
                  <a:lnTo>
                    <a:pt x="58369" y="113030"/>
                  </a:lnTo>
                  <a:close/>
                </a:path>
                <a:path w="495934" h="494030">
                  <a:moveTo>
                    <a:pt x="173164" y="113030"/>
                  </a:moveTo>
                  <a:lnTo>
                    <a:pt x="130746" y="113030"/>
                  </a:lnTo>
                  <a:lnTo>
                    <a:pt x="130746" y="114300"/>
                  </a:lnTo>
                  <a:lnTo>
                    <a:pt x="173164" y="114300"/>
                  </a:lnTo>
                  <a:lnTo>
                    <a:pt x="173164" y="113030"/>
                  </a:lnTo>
                  <a:close/>
                </a:path>
                <a:path w="495934" h="494030">
                  <a:moveTo>
                    <a:pt x="190677" y="113030"/>
                  </a:moveTo>
                  <a:lnTo>
                    <a:pt x="177838" y="113030"/>
                  </a:lnTo>
                  <a:lnTo>
                    <a:pt x="177063" y="114300"/>
                  </a:lnTo>
                  <a:lnTo>
                    <a:pt x="190677" y="114300"/>
                  </a:lnTo>
                  <a:lnTo>
                    <a:pt x="190677" y="113030"/>
                  </a:lnTo>
                  <a:close/>
                </a:path>
                <a:path w="495934" h="494030">
                  <a:moveTo>
                    <a:pt x="223367" y="113030"/>
                  </a:moveTo>
                  <a:lnTo>
                    <a:pt x="221030" y="113030"/>
                  </a:lnTo>
                  <a:lnTo>
                    <a:pt x="221030" y="114300"/>
                  </a:lnTo>
                  <a:lnTo>
                    <a:pt x="223367" y="114300"/>
                  </a:lnTo>
                  <a:lnTo>
                    <a:pt x="223367" y="113030"/>
                  </a:lnTo>
                  <a:close/>
                </a:path>
                <a:path w="495934" h="494030">
                  <a:moveTo>
                    <a:pt x="224142" y="113030"/>
                  </a:moveTo>
                  <a:lnTo>
                    <a:pt x="223367" y="113030"/>
                  </a:lnTo>
                  <a:lnTo>
                    <a:pt x="223367" y="114300"/>
                  </a:lnTo>
                  <a:lnTo>
                    <a:pt x="224142" y="114300"/>
                  </a:lnTo>
                  <a:lnTo>
                    <a:pt x="224142" y="113030"/>
                  </a:lnTo>
                  <a:close/>
                </a:path>
                <a:path w="495934" h="494030">
                  <a:moveTo>
                    <a:pt x="225704" y="111760"/>
                  </a:moveTo>
                  <a:lnTo>
                    <a:pt x="224917" y="111760"/>
                  </a:lnTo>
                  <a:lnTo>
                    <a:pt x="224142" y="113030"/>
                  </a:lnTo>
                  <a:lnTo>
                    <a:pt x="224142" y="114300"/>
                  </a:lnTo>
                  <a:lnTo>
                    <a:pt x="226479" y="114300"/>
                  </a:lnTo>
                  <a:lnTo>
                    <a:pt x="227253" y="113030"/>
                  </a:lnTo>
                  <a:lnTo>
                    <a:pt x="225704" y="113030"/>
                  </a:lnTo>
                  <a:lnTo>
                    <a:pt x="225704" y="111760"/>
                  </a:lnTo>
                  <a:close/>
                </a:path>
                <a:path w="495934" h="494030">
                  <a:moveTo>
                    <a:pt x="250215" y="113030"/>
                  </a:moveTo>
                  <a:lnTo>
                    <a:pt x="227253" y="113030"/>
                  </a:lnTo>
                  <a:lnTo>
                    <a:pt x="227253" y="114300"/>
                  </a:lnTo>
                  <a:lnTo>
                    <a:pt x="250215" y="114300"/>
                  </a:lnTo>
                  <a:lnTo>
                    <a:pt x="250215" y="113030"/>
                  </a:lnTo>
                  <a:close/>
                </a:path>
                <a:path w="495934" h="494030">
                  <a:moveTo>
                    <a:pt x="357238" y="113030"/>
                  </a:moveTo>
                  <a:lnTo>
                    <a:pt x="356450" y="113030"/>
                  </a:lnTo>
                  <a:lnTo>
                    <a:pt x="356450" y="114300"/>
                  </a:lnTo>
                  <a:lnTo>
                    <a:pt x="357238" y="114300"/>
                  </a:lnTo>
                  <a:lnTo>
                    <a:pt x="357238" y="113030"/>
                  </a:lnTo>
                  <a:close/>
                </a:path>
                <a:path w="495934" h="494030">
                  <a:moveTo>
                    <a:pt x="358013" y="113030"/>
                  </a:moveTo>
                  <a:lnTo>
                    <a:pt x="357238" y="113030"/>
                  </a:lnTo>
                  <a:lnTo>
                    <a:pt x="357238" y="114300"/>
                  </a:lnTo>
                  <a:lnTo>
                    <a:pt x="358013" y="114300"/>
                  </a:lnTo>
                  <a:lnTo>
                    <a:pt x="358013" y="113030"/>
                  </a:lnTo>
                  <a:close/>
                </a:path>
                <a:path w="495934" h="494030">
                  <a:moveTo>
                    <a:pt x="358787" y="113030"/>
                  </a:moveTo>
                  <a:lnTo>
                    <a:pt x="358013" y="114300"/>
                  </a:lnTo>
                  <a:lnTo>
                    <a:pt x="358787" y="114300"/>
                  </a:lnTo>
                  <a:lnTo>
                    <a:pt x="358787" y="113030"/>
                  </a:lnTo>
                  <a:close/>
                </a:path>
                <a:path w="495934" h="494030">
                  <a:moveTo>
                    <a:pt x="359575" y="113030"/>
                  </a:moveTo>
                  <a:lnTo>
                    <a:pt x="358787" y="113030"/>
                  </a:lnTo>
                  <a:lnTo>
                    <a:pt x="358787" y="114300"/>
                  </a:lnTo>
                  <a:lnTo>
                    <a:pt x="359575" y="114300"/>
                  </a:lnTo>
                  <a:lnTo>
                    <a:pt x="359575" y="113030"/>
                  </a:lnTo>
                  <a:close/>
                </a:path>
                <a:path w="495934" h="494030">
                  <a:moveTo>
                    <a:pt x="360349" y="113030"/>
                  </a:moveTo>
                  <a:lnTo>
                    <a:pt x="359575" y="113030"/>
                  </a:lnTo>
                  <a:lnTo>
                    <a:pt x="359575" y="114300"/>
                  </a:lnTo>
                  <a:lnTo>
                    <a:pt x="360349" y="114300"/>
                  </a:lnTo>
                  <a:lnTo>
                    <a:pt x="360349" y="113030"/>
                  </a:lnTo>
                  <a:close/>
                </a:path>
                <a:path w="495934" h="494030">
                  <a:moveTo>
                    <a:pt x="361899" y="113030"/>
                  </a:moveTo>
                  <a:lnTo>
                    <a:pt x="360349" y="113030"/>
                  </a:lnTo>
                  <a:lnTo>
                    <a:pt x="360349" y="114300"/>
                  </a:lnTo>
                  <a:lnTo>
                    <a:pt x="361899" y="114300"/>
                  </a:lnTo>
                  <a:lnTo>
                    <a:pt x="361899" y="113030"/>
                  </a:lnTo>
                  <a:close/>
                </a:path>
                <a:path w="495934" h="494030">
                  <a:moveTo>
                    <a:pt x="366179" y="113030"/>
                  </a:moveTo>
                  <a:lnTo>
                    <a:pt x="362292" y="113030"/>
                  </a:lnTo>
                  <a:lnTo>
                    <a:pt x="362292" y="114300"/>
                  </a:lnTo>
                  <a:lnTo>
                    <a:pt x="366179" y="114300"/>
                  </a:lnTo>
                  <a:lnTo>
                    <a:pt x="366179" y="113030"/>
                  </a:lnTo>
                  <a:close/>
                </a:path>
                <a:path w="495934" h="494030">
                  <a:moveTo>
                    <a:pt x="461137" y="113030"/>
                  </a:moveTo>
                  <a:lnTo>
                    <a:pt x="366179" y="113030"/>
                  </a:lnTo>
                  <a:lnTo>
                    <a:pt x="366179" y="114300"/>
                  </a:lnTo>
                  <a:lnTo>
                    <a:pt x="461137" y="114300"/>
                  </a:lnTo>
                  <a:lnTo>
                    <a:pt x="461137" y="113030"/>
                  </a:lnTo>
                  <a:close/>
                </a:path>
                <a:path w="495934" h="494030">
                  <a:moveTo>
                    <a:pt x="47853" y="111760"/>
                  </a:moveTo>
                  <a:lnTo>
                    <a:pt x="31902" y="111760"/>
                  </a:lnTo>
                  <a:lnTo>
                    <a:pt x="31902" y="113030"/>
                  </a:lnTo>
                  <a:lnTo>
                    <a:pt x="47853" y="113030"/>
                  </a:lnTo>
                  <a:lnTo>
                    <a:pt x="47853" y="111760"/>
                  </a:lnTo>
                  <a:close/>
                </a:path>
                <a:path w="495934" h="494030">
                  <a:moveTo>
                    <a:pt x="48641" y="111760"/>
                  </a:moveTo>
                  <a:lnTo>
                    <a:pt x="47853" y="111760"/>
                  </a:lnTo>
                  <a:lnTo>
                    <a:pt x="47853" y="113030"/>
                  </a:lnTo>
                  <a:lnTo>
                    <a:pt x="48641" y="111760"/>
                  </a:lnTo>
                  <a:close/>
                </a:path>
                <a:path w="495934" h="494030">
                  <a:moveTo>
                    <a:pt x="52920" y="111760"/>
                  </a:moveTo>
                  <a:lnTo>
                    <a:pt x="49034" y="111760"/>
                  </a:lnTo>
                  <a:lnTo>
                    <a:pt x="49034" y="113030"/>
                  </a:lnTo>
                  <a:lnTo>
                    <a:pt x="53695" y="113030"/>
                  </a:lnTo>
                  <a:lnTo>
                    <a:pt x="52920" y="111760"/>
                  </a:lnTo>
                  <a:close/>
                </a:path>
                <a:path w="495934" h="494030">
                  <a:moveTo>
                    <a:pt x="126085" y="111760"/>
                  </a:moveTo>
                  <a:lnTo>
                    <a:pt x="125298" y="111760"/>
                  </a:lnTo>
                  <a:lnTo>
                    <a:pt x="125298" y="113030"/>
                  </a:lnTo>
                  <a:lnTo>
                    <a:pt x="126085" y="113030"/>
                  </a:lnTo>
                  <a:lnTo>
                    <a:pt x="126085" y="111760"/>
                  </a:lnTo>
                  <a:close/>
                </a:path>
                <a:path w="495934" h="494030">
                  <a:moveTo>
                    <a:pt x="169659" y="111760"/>
                  </a:moveTo>
                  <a:lnTo>
                    <a:pt x="169659" y="113030"/>
                  </a:lnTo>
                  <a:lnTo>
                    <a:pt x="170446" y="113030"/>
                  </a:lnTo>
                  <a:lnTo>
                    <a:pt x="169659" y="111760"/>
                  </a:lnTo>
                  <a:close/>
                </a:path>
                <a:path w="495934" h="494030">
                  <a:moveTo>
                    <a:pt x="174726" y="111760"/>
                  </a:moveTo>
                  <a:lnTo>
                    <a:pt x="170446" y="111760"/>
                  </a:lnTo>
                  <a:lnTo>
                    <a:pt x="170446" y="113030"/>
                  </a:lnTo>
                  <a:lnTo>
                    <a:pt x="174726" y="113030"/>
                  </a:lnTo>
                  <a:lnTo>
                    <a:pt x="174726" y="111760"/>
                  </a:lnTo>
                  <a:close/>
                </a:path>
                <a:path w="495934" h="494030">
                  <a:moveTo>
                    <a:pt x="219862" y="95250"/>
                  </a:moveTo>
                  <a:lnTo>
                    <a:pt x="219087" y="95250"/>
                  </a:lnTo>
                  <a:lnTo>
                    <a:pt x="219087" y="96520"/>
                  </a:lnTo>
                  <a:lnTo>
                    <a:pt x="218313" y="96520"/>
                  </a:lnTo>
                  <a:lnTo>
                    <a:pt x="218313" y="100330"/>
                  </a:lnTo>
                  <a:lnTo>
                    <a:pt x="217525" y="101600"/>
                  </a:lnTo>
                  <a:lnTo>
                    <a:pt x="217525" y="102870"/>
                  </a:lnTo>
                  <a:lnTo>
                    <a:pt x="218313" y="104140"/>
                  </a:lnTo>
                  <a:lnTo>
                    <a:pt x="218313" y="111760"/>
                  </a:lnTo>
                  <a:lnTo>
                    <a:pt x="189903" y="111760"/>
                  </a:lnTo>
                  <a:lnTo>
                    <a:pt x="189903" y="113030"/>
                  </a:lnTo>
                  <a:lnTo>
                    <a:pt x="219087" y="113030"/>
                  </a:lnTo>
                  <a:lnTo>
                    <a:pt x="219087" y="110490"/>
                  </a:lnTo>
                  <a:lnTo>
                    <a:pt x="252552" y="110490"/>
                  </a:lnTo>
                  <a:lnTo>
                    <a:pt x="252552" y="109220"/>
                  </a:lnTo>
                  <a:lnTo>
                    <a:pt x="256451" y="109220"/>
                  </a:lnTo>
                  <a:lnTo>
                    <a:pt x="256451" y="107950"/>
                  </a:lnTo>
                  <a:lnTo>
                    <a:pt x="257225" y="107950"/>
                  </a:lnTo>
                  <a:lnTo>
                    <a:pt x="257225" y="106680"/>
                  </a:lnTo>
                  <a:lnTo>
                    <a:pt x="258000" y="106680"/>
                  </a:lnTo>
                  <a:lnTo>
                    <a:pt x="257225" y="105410"/>
                  </a:lnTo>
                  <a:lnTo>
                    <a:pt x="257225" y="104140"/>
                  </a:lnTo>
                  <a:lnTo>
                    <a:pt x="258000" y="104140"/>
                  </a:lnTo>
                  <a:lnTo>
                    <a:pt x="258000" y="102870"/>
                  </a:lnTo>
                  <a:lnTo>
                    <a:pt x="229984" y="102870"/>
                  </a:lnTo>
                  <a:lnTo>
                    <a:pt x="229984" y="101600"/>
                  </a:lnTo>
                  <a:lnTo>
                    <a:pt x="227253" y="101600"/>
                  </a:lnTo>
                  <a:lnTo>
                    <a:pt x="225704" y="100330"/>
                  </a:lnTo>
                  <a:lnTo>
                    <a:pt x="224142" y="100330"/>
                  </a:lnTo>
                  <a:lnTo>
                    <a:pt x="224142" y="99060"/>
                  </a:lnTo>
                  <a:lnTo>
                    <a:pt x="223367" y="99060"/>
                  </a:lnTo>
                  <a:lnTo>
                    <a:pt x="223367" y="97790"/>
                  </a:lnTo>
                  <a:lnTo>
                    <a:pt x="220256" y="97790"/>
                  </a:lnTo>
                  <a:lnTo>
                    <a:pt x="220256" y="96520"/>
                  </a:lnTo>
                  <a:lnTo>
                    <a:pt x="219862" y="95250"/>
                  </a:lnTo>
                  <a:close/>
                </a:path>
                <a:path w="495934" h="494030">
                  <a:moveTo>
                    <a:pt x="224142" y="111760"/>
                  </a:moveTo>
                  <a:lnTo>
                    <a:pt x="223367" y="111760"/>
                  </a:lnTo>
                  <a:lnTo>
                    <a:pt x="223367" y="113030"/>
                  </a:lnTo>
                  <a:lnTo>
                    <a:pt x="224142" y="111760"/>
                  </a:lnTo>
                  <a:close/>
                </a:path>
                <a:path w="495934" h="494030">
                  <a:moveTo>
                    <a:pt x="462699" y="111760"/>
                  </a:moveTo>
                  <a:lnTo>
                    <a:pt x="461911" y="111760"/>
                  </a:lnTo>
                  <a:lnTo>
                    <a:pt x="461911" y="113030"/>
                  </a:lnTo>
                  <a:lnTo>
                    <a:pt x="462699" y="113030"/>
                  </a:lnTo>
                  <a:lnTo>
                    <a:pt x="462699" y="111760"/>
                  </a:lnTo>
                  <a:close/>
                </a:path>
                <a:path w="495934" h="494030">
                  <a:moveTo>
                    <a:pt x="466585" y="111760"/>
                  </a:moveTo>
                  <a:lnTo>
                    <a:pt x="464248" y="111760"/>
                  </a:lnTo>
                  <a:lnTo>
                    <a:pt x="463473" y="113030"/>
                  </a:lnTo>
                  <a:lnTo>
                    <a:pt x="466585" y="113030"/>
                  </a:lnTo>
                  <a:lnTo>
                    <a:pt x="466585" y="111760"/>
                  </a:lnTo>
                  <a:close/>
                </a:path>
                <a:path w="495934" h="494030">
                  <a:moveTo>
                    <a:pt x="32689" y="110490"/>
                  </a:moveTo>
                  <a:lnTo>
                    <a:pt x="31902" y="110490"/>
                  </a:lnTo>
                  <a:lnTo>
                    <a:pt x="31902" y="111760"/>
                  </a:lnTo>
                  <a:lnTo>
                    <a:pt x="32689" y="110490"/>
                  </a:lnTo>
                  <a:close/>
                </a:path>
                <a:path w="495934" h="494030">
                  <a:moveTo>
                    <a:pt x="49034" y="110490"/>
                  </a:moveTo>
                  <a:lnTo>
                    <a:pt x="32689" y="110490"/>
                  </a:lnTo>
                  <a:lnTo>
                    <a:pt x="32689" y="111760"/>
                  </a:lnTo>
                  <a:lnTo>
                    <a:pt x="49034" y="111760"/>
                  </a:lnTo>
                  <a:lnTo>
                    <a:pt x="49034" y="110490"/>
                  </a:lnTo>
                  <a:close/>
                </a:path>
                <a:path w="495934" h="494030">
                  <a:moveTo>
                    <a:pt x="106629" y="109220"/>
                  </a:moveTo>
                  <a:lnTo>
                    <a:pt x="52920" y="109220"/>
                  </a:lnTo>
                  <a:lnTo>
                    <a:pt x="52146" y="110490"/>
                  </a:lnTo>
                  <a:lnTo>
                    <a:pt x="52146" y="111760"/>
                  </a:lnTo>
                  <a:lnTo>
                    <a:pt x="107403" y="111760"/>
                  </a:lnTo>
                  <a:lnTo>
                    <a:pt x="107403" y="110490"/>
                  </a:lnTo>
                  <a:lnTo>
                    <a:pt x="106629" y="109220"/>
                  </a:lnTo>
                  <a:close/>
                </a:path>
                <a:path w="495934" h="494030">
                  <a:moveTo>
                    <a:pt x="124917" y="110490"/>
                  </a:moveTo>
                  <a:lnTo>
                    <a:pt x="107403" y="110490"/>
                  </a:lnTo>
                  <a:lnTo>
                    <a:pt x="107403" y="111760"/>
                  </a:lnTo>
                  <a:lnTo>
                    <a:pt x="125298" y="111760"/>
                  </a:lnTo>
                  <a:lnTo>
                    <a:pt x="124917" y="110490"/>
                  </a:lnTo>
                  <a:close/>
                </a:path>
                <a:path w="495934" h="494030">
                  <a:moveTo>
                    <a:pt x="168884" y="110490"/>
                  </a:moveTo>
                  <a:lnTo>
                    <a:pt x="125298" y="110490"/>
                  </a:lnTo>
                  <a:lnTo>
                    <a:pt x="126085" y="111760"/>
                  </a:lnTo>
                  <a:lnTo>
                    <a:pt x="169659" y="111760"/>
                  </a:lnTo>
                  <a:lnTo>
                    <a:pt x="168884" y="110490"/>
                  </a:lnTo>
                  <a:close/>
                </a:path>
                <a:path w="495934" h="494030">
                  <a:moveTo>
                    <a:pt x="190677" y="110490"/>
                  </a:moveTo>
                  <a:lnTo>
                    <a:pt x="173164" y="110490"/>
                  </a:lnTo>
                  <a:lnTo>
                    <a:pt x="173951" y="111760"/>
                  </a:lnTo>
                  <a:lnTo>
                    <a:pt x="190677" y="111760"/>
                  </a:lnTo>
                  <a:lnTo>
                    <a:pt x="190677" y="110490"/>
                  </a:lnTo>
                  <a:close/>
                </a:path>
                <a:path w="495934" h="494030">
                  <a:moveTo>
                    <a:pt x="221030" y="110490"/>
                  </a:moveTo>
                  <a:lnTo>
                    <a:pt x="220256" y="110490"/>
                  </a:lnTo>
                  <a:lnTo>
                    <a:pt x="220256" y="111760"/>
                  </a:lnTo>
                  <a:lnTo>
                    <a:pt x="221030" y="111760"/>
                  </a:lnTo>
                  <a:lnTo>
                    <a:pt x="221030" y="110490"/>
                  </a:lnTo>
                  <a:close/>
                </a:path>
                <a:path w="495934" h="494030">
                  <a:moveTo>
                    <a:pt x="251002" y="110490"/>
                  </a:moveTo>
                  <a:lnTo>
                    <a:pt x="221030" y="110490"/>
                  </a:lnTo>
                  <a:lnTo>
                    <a:pt x="221030" y="111760"/>
                  </a:lnTo>
                  <a:lnTo>
                    <a:pt x="251002" y="111760"/>
                  </a:lnTo>
                  <a:lnTo>
                    <a:pt x="251002" y="110490"/>
                  </a:lnTo>
                  <a:close/>
                </a:path>
                <a:path w="495934" h="494030">
                  <a:moveTo>
                    <a:pt x="252552" y="110490"/>
                  </a:moveTo>
                  <a:lnTo>
                    <a:pt x="251002" y="110490"/>
                  </a:lnTo>
                  <a:lnTo>
                    <a:pt x="251002" y="111760"/>
                  </a:lnTo>
                  <a:lnTo>
                    <a:pt x="252552" y="111760"/>
                  </a:lnTo>
                  <a:lnTo>
                    <a:pt x="252552" y="110490"/>
                  </a:lnTo>
                  <a:close/>
                </a:path>
                <a:path w="495934" h="494030">
                  <a:moveTo>
                    <a:pt x="361899" y="110490"/>
                  </a:moveTo>
                  <a:lnTo>
                    <a:pt x="252552" y="110490"/>
                  </a:lnTo>
                  <a:lnTo>
                    <a:pt x="252552" y="111760"/>
                  </a:lnTo>
                  <a:lnTo>
                    <a:pt x="361899" y="111760"/>
                  </a:lnTo>
                  <a:lnTo>
                    <a:pt x="361899" y="110490"/>
                  </a:lnTo>
                  <a:close/>
                </a:path>
                <a:path w="495934" h="494030">
                  <a:moveTo>
                    <a:pt x="465023" y="110490"/>
                  </a:moveTo>
                  <a:lnTo>
                    <a:pt x="362292" y="110490"/>
                  </a:lnTo>
                  <a:lnTo>
                    <a:pt x="362292" y="111760"/>
                  </a:lnTo>
                  <a:lnTo>
                    <a:pt x="465023" y="111760"/>
                  </a:lnTo>
                  <a:lnTo>
                    <a:pt x="465023" y="110490"/>
                  </a:lnTo>
                  <a:close/>
                </a:path>
                <a:path w="495934" h="494030">
                  <a:moveTo>
                    <a:pt x="466979" y="109220"/>
                  </a:moveTo>
                  <a:lnTo>
                    <a:pt x="363855" y="109220"/>
                  </a:lnTo>
                  <a:lnTo>
                    <a:pt x="363080" y="110490"/>
                  </a:lnTo>
                  <a:lnTo>
                    <a:pt x="465023" y="110490"/>
                  </a:lnTo>
                  <a:lnTo>
                    <a:pt x="465810" y="111760"/>
                  </a:lnTo>
                  <a:lnTo>
                    <a:pt x="466979" y="111760"/>
                  </a:lnTo>
                  <a:lnTo>
                    <a:pt x="466979" y="109220"/>
                  </a:lnTo>
                  <a:close/>
                </a:path>
                <a:path w="495934" h="494030">
                  <a:moveTo>
                    <a:pt x="50584" y="106680"/>
                  </a:moveTo>
                  <a:lnTo>
                    <a:pt x="43192" y="106680"/>
                  </a:lnTo>
                  <a:lnTo>
                    <a:pt x="43192" y="107950"/>
                  </a:lnTo>
                  <a:lnTo>
                    <a:pt x="29184" y="107950"/>
                  </a:lnTo>
                  <a:lnTo>
                    <a:pt x="29184" y="109220"/>
                  </a:lnTo>
                  <a:lnTo>
                    <a:pt x="28397" y="110490"/>
                  </a:lnTo>
                  <a:lnTo>
                    <a:pt x="49809" y="110490"/>
                  </a:lnTo>
                  <a:lnTo>
                    <a:pt x="49809" y="109220"/>
                  </a:lnTo>
                  <a:lnTo>
                    <a:pt x="50584" y="109220"/>
                  </a:lnTo>
                  <a:lnTo>
                    <a:pt x="50584" y="106680"/>
                  </a:lnTo>
                  <a:close/>
                </a:path>
                <a:path w="495934" h="494030">
                  <a:moveTo>
                    <a:pt x="115189" y="109220"/>
                  </a:moveTo>
                  <a:lnTo>
                    <a:pt x="108953" y="109220"/>
                  </a:lnTo>
                  <a:lnTo>
                    <a:pt x="108953" y="110490"/>
                  </a:lnTo>
                  <a:lnTo>
                    <a:pt x="115189" y="110490"/>
                  </a:lnTo>
                  <a:lnTo>
                    <a:pt x="115189" y="109220"/>
                  </a:lnTo>
                  <a:close/>
                </a:path>
                <a:path w="495934" h="494030">
                  <a:moveTo>
                    <a:pt x="115570" y="109220"/>
                  </a:moveTo>
                  <a:lnTo>
                    <a:pt x="115189" y="109220"/>
                  </a:lnTo>
                  <a:lnTo>
                    <a:pt x="115189" y="110490"/>
                  </a:lnTo>
                  <a:lnTo>
                    <a:pt x="115570" y="110490"/>
                  </a:lnTo>
                  <a:lnTo>
                    <a:pt x="115570" y="109220"/>
                  </a:lnTo>
                  <a:close/>
                </a:path>
                <a:path w="495934" h="494030">
                  <a:moveTo>
                    <a:pt x="116357" y="109220"/>
                  </a:moveTo>
                  <a:lnTo>
                    <a:pt x="115570" y="109220"/>
                  </a:lnTo>
                  <a:lnTo>
                    <a:pt x="116357" y="110490"/>
                  </a:lnTo>
                  <a:lnTo>
                    <a:pt x="116357" y="109220"/>
                  </a:lnTo>
                  <a:close/>
                </a:path>
                <a:path w="495934" h="494030">
                  <a:moveTo>
                    <a:pt x="119468" y="109220"/>
                  </a:moveTo>
                  <a:lnTo>
                    <a:pt x="117132" y="109220"/>
                  </a:lnTo>
                  <a:lnTo>
                    <a:pt x="117132" y="110490"/>
                  </a:lnTo>
                  <a:lnTo>
                    <a:pt x="119468" y="110490"/>
                  </a:lnTo>
                  <a:lnTo>
                    <a:pt x="119468" y="109220"/>
                  </a:lnTo>
                  <a:close/>
                </a:path>
                <a:path w="495934" h="494030">
                  <a:moveTo>
                    <a:pt x="122580" y="109220"/>
                  </a:moveTo>
                  <a:lnTo>
                    <a:pt x="120243" y="109220"/>
                  </a:lnTo>
                  <a:lnTo>
                    <a:pt x="119468" y="110490"/>
                  </a:lnTo>
                  <a:lnTo>
                    <a:pt x="123355" y="110490"/>
                  </a:lnTo>
                  <a:lnTo>
                    <a:pt x="122580" y="109220"/>
                  </a:lnTo>
                  <a:close/>
                </a:path>
                <a:path w="495934" h="494030">
                  <a:moveTo>
                    <a:pt x="162267" y="107950"/>
                  </a:moveTo>
                  <a:lnTo>
                    <a:pt x="159931" y="107950"/>
                  </a:lnTo>
                  <a:lnTo>
                    <a:pt x="159931" y="109220"/>
                  </a:lnTo>
                  <a:lnTo>
                    <a:pt x="123355" y="109220"/>
                  </a:lnTo>
                  <a:lnTo>
                    <a:pt x="124129" y="110490"/>
                  </a:lnTo>
                  <a:lnTo>
                    <a:pt x="163055" y="110490"/>
                  </a:lnTo>
                  <a:lnTo>
                    <a:pt x="163055" y="109220"/>
                  </a:lnTo>
                  <a:lnTo>
                    <a:pt x="162267" y="107950"/>
                  </a:lnTo>
                  <a:close/>
                </a:path>
                <a:path w="495934" h="494030">
                  <a:moveTo>
                    <a:pt x="163436" y="109220"/>
                  </a:moveTo>
                  <a:lnTo>
                    <a:pt x="163055" y="109220"/>
                  </a:lnTo>
                  <a:lnTo>
                    <a:pt x="163055" y="110490"/>
                  </a:lnTo>
                  <a:lnTo>
                    <a:pt x="163436" y="110490"/>
                  </a:lnTo>
                  <a:lnTo>
                    <a:pt x="163436" y="109220"/>
                  </a:lnTo>
                  <a:close/>
                </a:path>
                <a:path w="495934" h="494030">
                  <a:moveTo>
                    <a:pt x="186791" y="109220"/>
                  </a:moveTo>
                  <a:lnTo>
                    <a:pt x="171221" y="109220"/>
                  </a:lnTo>
                  <a:lnTo>
                    <a:pt x="171221" y="110490"/>
                  </a:lnTo>
                  <a:lnTo>
                    <a:pt x="186791" y="110490"/>
                  </a:lnTo>
                  <a:lnTo>
                    <a:pt x="186791" y="109220"/>
                  </a:lnTo>
                  <a:close/>
                </a:path>
                <a:path w="495934" h="494030">
                  <a:moveTo>
                    <a:pt x="192620" y="107950"/>
                  </a:moveTo>
                  <a:lnTo>
                    <a:pt x="191846" y="107950"/>
                  </a:lnTo>
                  <a:lnTo>
                    <a:pt x="191846" y="109220"/>
                  </a:lnTo>
                  <a:lnTo>
                    <a:pt x="191452" y="109220"/>
                  </a:lnTo>
                  <a:lnTo>
                    <a:pt x="191452" y="110490"/>
                  </a:lnTo>
                  <a:lnTo>
                    <a:pt x="192620" y="110490"/>
                  </a:lnTo>
                  <a:lnTo>
                    <a:pt x="192620" y="107950"/>
                  </a:lnTo>
                  <a:close/>
                </a:path>
                <a:path w="495934" h="494030">
                  <a:moveTo>
                    <a:pt x="366966" y="106680"/>
                  </a:moveTo>
                  <a:lnTo>
                    <a:pt x="257225" y="106680"/>
                  </a:lnTo>
                  <a:lnTo>
                    <a:pt x="257225" y="109220"/>
                  </a:lnTo>
                  <a:lnTo>
                    <a:pt x="255663" y="109220"/>
                  </a:lnTo>
                  <a:lnTo>
                    <a:pt x="254114" y="110490"/>
                  </a:lnTo>
                  <a:lnTo>
                    <a:pt x="362292" y="110490"/>
                  </a:lnTo>
                  <a:lnTo>
                    <a:pt x="363080" y="109220"/>
                  </a:lnTo>
                  <a:lnTo>
                    <a:pt x="363080" y="107950"/>
                  </a:lnTo>
                  <a:lnTo>
                    <a:pt x="366966" y="107950"/>
                  </a:lnTo>
                  <a:lnTo>
                    <a:pt x="366966" y="106680"/>
                  </a:lnTo>
                  <a:close/>
                </a:path>
                <a:path w="495934" h="494030">
                  <a:moveTo>
                    <a:pt x="467753" y="109220"/>
                  </a:moveTo>
                  <a:lnTo>
                    <a:pt x="466979" y="109220"/>
                  </a:lnTo>
                  <a:lnTo>
                    <a:pt x="467753" y="110490"/>
                  </a:lnTo>
                  <a:lnTo>
                    <a:pt x="467753" y="109220"/>
                  </a:lnTo>
                  <a:close/>
                </a:path>
                <a:path w="495934" h="494030">
                  <a:moveTo>
                    <a:pt x="99225" y="107950"/>
                  </a:moveTo>
                  <a:lnTo>
                    <a:pt x="55257" y="107950"/>
                  </a:lnTo>
                  <a:lnTo>
                    <a:pt x="55257" y="109220"/>
                  </a:lnTo>
                  <a:lnTo>
                    <a:pt x="99225" y="109220"/>
                  </a:lnTo>
                  <a:lnTo>
                    <a:pt x="99225" y="107950"/>
                  </a:lnTo>
                  <a:close/>
                </a:path>
                <a:path w="495934" h="494030">
                  <a:moveTo>
                    <a:pt x="99225" y="107950"/>
                  </a:moveTo>
                  <a:lnTo>
                    <a:pt x="99225" y="109220"/>
                  </a:lnTo>
                  <a:lnTo>
                    <a:pt x="100012" y="109220"/>
                  </a:lnTo>
                  <a:lnTo>
                    <a:pt x="99225" y="107950"/>
                  </a:lnTo>
                  <a:close/>
                </a:path>
                <a:path w="495934" h="494030">
                  <a:moveTo>
                    <a:pt x="103898" y="107950"/>
                  </a:moveTo>
                  <a:lnTo>
                    <a:pt x="103124" y="107950"/>
                  </a:lnTo>
                  <a:lnTo>
                    <a:pt x="103898" y="109220"/>
                  </a:lnTo>
                  <a:lnTo>
                    <a:pt x="103898" y="107950"/>
                  </a:lnTo>
                  <a:close/>
                </a:path>
                <a:path w="495934" h="494030">
                  <a:moveTo>
                    <a:pt x="106629" y="106680"/>
                  </a:moveTo>
                  <a:lnTo>
                    <a:pt x="106235" y="106680"/>
                  </a:lnTo>
                  <a:lnTo>
                    <a:pt x="105460" y="107950"/>
                  </a:lnTo>
                  <a:lnTo>
                    <a:pt x="105460" y="109220"/>
                  </a:lnTo>
                  <a:lnTo>
                    <a:pt x="106235" y="109220"/>
                  </a:lnTo>
                  <a:lnTo>
                    <a:pt x="106235" y="107950"/>
                  </a:lnTo>
                  <a:lnTo>
                    <a:pt x="106629" y="107950"/>
                  </a:lnTo>
                  <a:lnTo>
                    <a:pt x="106629" y="106680"/>
                  </a:lnTo>
                  <a:close/>
                </a:path>
                <a:path w="495934" h="494030">
                  <a:moveTo>
                    <a:pt x="108953" y="106680"/>
                  </a:moveTo>
                  <a:lnTo>
                    <a:pt x="106629" y="106680"/>
                  </a:lnTo>
                  <a:lnTo>
                    <a:pt x="106629" y="107950"/>
                  </a:lnTo>
                  <a:lnTo>
                    <a:pt x="106235" y="109220"/>
                  </a:lnTo>
                  <a:lnTo>
                    <a:pt x="159931" y="109220"/>
                  </a:lnTo>
                  <a:lnTo>
                    <a:pt x="159931" y="107950"/>
                  </a:lnTo>
                  <a:lnTo>
                    <a:pt x="107403" y="107950"/>
                  </a:lnTo>
                  <a:lnTo>
                    <a:pt x="108953" y="106680"/>
                  </a:lnTo>
                  <a:close/>
                </a:path>
                <a:path w="495934" h="494030">
                  <a:moveTo>
                    <a:pt x="184454" y="106680"/>
                  </a:moveTo>
                  <a:lnTo>
                    <a:pt x="170446" y="106680"/>
                  </a:lnTo>
                  <a:lnTo>
                    <a:pt x="170446" y="109220"/>
                  </a:lnTo>
                  <a:lnTo>
                    <a:pt x="185229" y="109220"/>
                  </a:lnTo>
                  <a:lnTo>
                    <a:pt x="185229" y="107950"/>
                  </a:lnTo>
                  <a:lnTo>
                    <a:pt x="184454" y="107950"/>
                  </a:lnTo>
                  <a:lnTo>
                    <a:pt x="184454" y="106680"/>
                  </a:lnTo>
                  <a:close/>
                </a:path>
                <a:path w="495934" h="494030">
                  <a:moveTo>
                    <a:pt x="470865" y="107950"/>
                  </a:moveTo>
                  <a:lnTo>
                    <a:pt x="364629" y="107950"/>
                  </a:lnTo>
                  <a:lnTo>
                    <a:pt x="364629" y="109220"/>
                  </a:lnTo>
                  <a:lnTo>
                    <a:pt x="470865" y="109220"/>
                  </a:lnTo>
                  <a:lnTo>
                    <a:pt x="470865" y="107950"/>
                  </a:lnTo>
                  <a:close/>
                </a:path>
                <a:path w="495934" h="494030">
                  <a:moveTo>
                    <a:pt x="33464" y="106680"/>
                  </a:moveTo>
                  <a:lnTo>
                    <a:pt x="31127" y="106680"/>
                  </a:lnTo>
                  <a:lnTo>
                    <a:pt x="29959" y="107950"/>
                  </a:lnTo>
                  <a:lnTo>
                    <a:pt x="34239" y="107950"/>
                  </a:lnTo>
                  <a:lnTo>
                    <a:pt x="33464" y="106680"/>
                  </a:lnTo>
                  <a:close/>
                </a:path>
                <a:path w="495934" h="494030">
                  <a:moveTo>
                    <a:pt x="94170" y="106680"/>
                  </a:moveTo>
                  <a:lnTo>
                    <a:pt x="56807" y="106680"/>
                  </a:lnTo>
                  <a:lnTo>
                    <a:pt x="56032" y="107950"/>
                  </a:lnTo>
                  <a:lnTo>
                    <a:pt x="94170" y="107950"/>
                  </a:lnTo>
                  <a:lnTo>
                    <a:pt x="94170" y="106680"/>
                  </a:lnTo>
                  <a:close/>
                </a:path>
                <a:path w="495934" h="494030">
                  <a:moveTo>
                    <a:pt x="115189" y="106680"/>
                  </a:moveTo>
                  <a:lnTo>
                    <a:pt x="112077" y="106680"/>
                  </a:lnTo>
                  <a:lnTo>
                    <a:pt x="112077" y="107950"/>
                  </a:lnTo>
                  <a:lnTo>
                    <a:pt x="115189" y="107950"/>
                  </a:lnTo>
                  <a:lnTo>
                    <a:pt x="115189" y="106680"/>
                  </a:lnTo>
                  <a:close/>
                </a:path>
                <a:path w="495934" h="494030">
                  <a:moveTo>
                    <a:pt x="157607" y="106680"/>
                  </a:moveTo>
                  <a:lnTo>
                    <a:pt x="115189" y="106680"/>
                  </a:lnTo>
                  <a:lnTo>
                    <a:pt x="115189" y="107950"/>
                  </a:lnTo>
                  <a:lnTo>
                    <a:pt x="157607" y="107950"/>
                  </a:lnTo>
                  <a:lnTo>
                    <a:pt x="157607" y="106680"/>
                  </a:lnTo>
                  <a:close/>
                </a:path>
                <a:path w="495934" h="494030">
                  <a:moveTo>
                    <a:pt x="158381" y="106680"/>
                  </a:moveTo>
                  <a:lnTo>
                    <a:pt x="157607" y="106680"/>
                  </a:lnTo>
                  <a:lnTo>
                    <a:pt x="157607" y="107950"/>
                  </a:lnTo>
                  <a:lnTo>
                    <a:pt x="158381" y="107950"/>
                  </a:lnTo>
                  <a:lnTo>
                    <a:pt x="158381" y="106680"/>
                  </a:lnTo>
                  <a:close/>
                </a:path>
                <a:path w="495934" h="494030">
                  <a:moveTo>
                    <a:pt x="192620" y="106680"/>
                  </a:moveTo>
                  <a:lnTo>
                    <a:pt x="190677" y="106680"/>
                  </a:lnTo>
                  <a:lnTo>
                    <a:pt x="191452" y="107950"/>
                  </a:lnTo>
                  <a:lnTo>
                    <a:pt x="191846" y="107950"/>
                  </a:lnTo>
                  <a:lnTo>
                    <a:pt x="192620" y="106680"/>
                  </a:lnTo>
                  <a:close/>
                </a:path>
                <a:path w="495934" h="494030">
                  <a:moveTo>
                    <a:pt x="488772" y="99060"/>
                  </a:moveTo>
                  <a:lnTo>
                    <a:pt x="368515" y="99060"/>
                  </a:lnTo>
                  <a:lnTo>
                    <a:pt x="368515" y="104140"/>
                  </a:lnTo>
                  <a:lnTo>
                    <a:pt x="370078" y="104140"/>
                  </a:lnTo>
                  <a:lnTo>
                    <a:pt x="370078" y="106680"/>
                  </a:lnTo>
                  <a:lnTo>
                    <a:pt x="366966" y="106680"/>
                  </a:lnTo>
                  <a:lnTo>
                    <a:pt x="366966" y="107950"/>
                  </a:lnTo>
                  <a:lnTo>
                    <a:pt x="472427" y="107950"/>
                  </a:lnTo>
                  <a:lnTo>
                    <a:pt x="472427" y="106680"/>
                  </a:lnTo>
                  <a:lnTo>
                    <a:pt x="473202" y="105410"/>
                  </a:lnTo>
                  <a:lnTo>
                    <a:pt x="479818" y="105410"/>
                  </a:lnTo>
                  <a:lnTo>
                    <a:pt x="479818" y="101600"/>
                  </a:lnTo>
                  <a:lnTo>
                    <a:pt x="480593" y="101600"/>
                  </a:lnTo>
                  <a:lnTo>
                    <a:pt x="479818" y="100330"/>
                  </a:lnTo>
                  <a:lnTo>
                    <a:pt x="488772" y="100330"/>
                  </a:lnTo>
                  <a:lnTo>
                    <a:pt x="488772" y="99060"/>
                  </a:lnTo>
                  <a:close/>
                </a:path>
                <a:path w="495934" h="494030">
                  <a:moveTo>
                    <a:pt x="49034" y="105410"/>
                  </a:moveTo>
                  <a:lnTo>
                    <a:pt x="46304" y="105410"/>
                  </a:lnTo>
                  <a:lnTo>
                    <a:pt x="44742" y="106680"/>
                  </a:lnTo>
                  <a:lnTo>
                    <a:pt x="49034" y="106680"/>
                  </a:lnTo>
                  <a:lnTo>
                    <a:pt x="49034" y="105410"/>
                  </a:lnTo>
                  <a:close/>
                </a:path>
                <a:path w="495934" h="494030">
                  <a:moveTo>
                    <a:pt x="92621" y="102870"/>
                  </a:moveTo>
                  <a:lnTo>
                    <a:pt x="69265" y="102870"/>
                  </a:lnTo>
                  <a:lnTo>
                    <a:pt x="69265" y="104140"/>
                  </a:lnTo>
                  <a:lnTo>
                    <a:pt x="65760" y="104140"/>
                  </a:lnTo>
                  <a:lnTo>
                    <a:pt x="65760" y="105410"/>
                  </a:lnTo>
                  <a:lnTo>
                    <a:pt x="62649" y="105410"/>
                  </a:lnTo>
                  <a:lnTo>
                    <a:pt x="62649" y="106680"/>
                  </a:lnTo>
                  <a:lnTo>
                    <a:pt x="93395" y="106680"/>
                  </a:lnTo>
                  <a:lnTo>
                    <a:pt x="92621" y="105410"/>
                  </a:lnTo>
                  <a:lnTo>
                    <a:pt x="92621" y="102870"/>
                  </a:lnTo>
                  <a:close/>
                </a:path>
                <a:path w="495934" h="494030">
                  <a:moveTo>
                    <a:pt x="103124" y="105410"/>
                  </a:moveTo>
                  <a:lnTo>
                    <a:pt x="103124" y="106680"/>
                  </a:lnTo>
                  <a:lnTo>
                    <a:pt x="103898" y="106680"/>
                  </a:lnTo>
                  <a:lnTo>
                    <a:pt x="103124" y="105410"/>
                  </a:lnTo>
                  <a:close/>
                </a:path>
                <a:path w="495934" h="494030">
                  <a:moveTo>
                    <a:pt x="104673" y="105410"/>
                  </a:moveTo>
                  <a:lnTo>
                    <a:pt x="103898" y="105410"/>
                  </a:lnTo>
                  <a:lnTo>
                    <a:pt x="103898" y="106680"/>
                  </a:lnTo>
                  <a:lnTo>
                    <a:pt x="104673" y="106680"/>
                  </a:lnTo>
                  <a:lnTo>
                    <a:pt x="104673" y="105410"/>
                  </a:lnTo>
                  <a:close/>
                </a:path>
                <a:path w="495934" h="494030">
                  <a:moveTo>
                    <a:pt x="105460" y="105410"/>
                  </a:moveTo>
                  <a:lnTo>
                    <a:pt x="104673" y="105410"/>
                  </a:lnTo>
                  <a:lnTo>
                    <a:pt x="104673" y="106680"/>
                  </a:lnTo>
                  <a:lnTo>
                    <a:pt x="105460" y="106680"/>
                  </a:lnTo>
                  <a:lnTo>
                    <a:pt x="105460" y="105410"/>
                  </a:lnTo>
                  <a:close/>
                </a:path>
                <a:path w="495934" h="494030">
                  <a:moveTo>
                    <a:pt x="106235" y="105410"/>
                  </a:moveTo>
                  <a:lnTo>
                    <a:pt x="105460" y="105410"/>
                  </a:lnTo>
                  <a:lnTo>
                    <a:pt x="105460" y="106680"/>
                  </a:lnTo>
                  <a:lnTo>
                    <a:pt x="106235" y="106680"/>
                  </a:lnTo>
                  <a:lnTo>
                    <a:pt x="106235" y="105410"/>
                  </a:lnTo>
                  <a:close/>
                </a:path>
                <a:path w="495934" h="494030">
                  <a:moveTo>
                    <a:pt x="107403" y="105410"/>
                  </a:moveTo>
                  <a:lnTo>
                    <a:pt x="106629" y="105410"/>
                  </a:lnTo>
                  <a:lnTo>
                    <a:pt x="106629" y="106680"/>
                  </a:lnTo>
                  <a:lnTo>
                    <a:pt x="107403" y="105410"/>
                  </a:lnTo>
                  <a:close/>
                </a:path>
                <a:path w="495934" h="494030">
                  <a:moveTo>
                    <a:pt x="109740" y="105410"/>
                  </a:moveTo>
                  <a:lnTo>
                    <a:pt x="108178" y="105410"/>
                  </a:lnTo>
                  <a:lnTo>
                    <a:pt x="107403" y="106680"/>
                  </a:lnTo>
                  <a:lnTo>
                    <a:pt x="109740" y="106680"/>
                  </a:lnTo>
                  <a:lnTo>
                    <a:pt x="109740" y="105410"/>
                  </a:lnTo>
                  <a:close/>
                </a:path>
                <a:path w="495934" h="494030">
                  <a:moveTo>
                    <a:pt x="138137" y="105410"/>
                  </a:moveTo>
                  <a:lnTo>
                    <a:pt x="119468" y="105410"/>
                  </a:lnTo>
                  <a:lnTo>
                    <a:pt x="119468" y="106680"/>
                  </a:lnTo>
                  <a:lnTo>
                    <a:pt x="138137" y="106680"/>
                  </a:lnTo>
                  <a:lnTo>
                    <a:pt x="138137" y="105410"/>
                  </a:lnTo>
                  <a:close/>
                </a:path>
                <a:path w="495934" h="494030">
                  <a:moveTo>
                    <a:pt x="138925" y="105410"/>
                  </a:moveTo>
                  <a:lnTo>
                    <a:pt x="138137" y="105410"/>
                  </a:lnTo>
                  <a:lnTo>
                    <a:pt x="138137" y="106680"/>
                  </a:lnTo>
                  <a:lnTo>
                    <a:pt x="138925" y="106680"/>
                  </a:lnTo>
                  <a:lnTo>
                    <a:pt x="138925" y="105410"/>
                  </a:lnTo>
                  <a:close/>
                </a:path>
                <a:path w="495934" h="494030">
                  <a:moveTo>
                    <a:pt x="153708" y="105410"/>
                  </a:moveTo>
                  <a:lnTo>
                    <a:pt x="138925" y="105410"/>
                  </a:lnTo>
                  <a:lnTo>
                    <a:pt x="138925" y="106680"/>
                  </a:lnTo>
                  <a:lnTo>
                    <a:pt x="153708" y="106680"/>
                  </a:lnTo>
                  <a:lnTo>
                    <a:pt x="153708" y="105410"/>
                  </a:lnTo>
                  <a:close/>
                </a:path>
                <a:path w="495934" h="494030">
                  <a:moveTo>
                    <a:pt x="153708" y="105410"/>
                  </a:moveTo>
                  <a:lnTo>
                    <a:pt x="153708" y="106680"/>
                  </a:lnTo>
                  <a:lnTo>
                    <a:pt x="154482" y="106680"/>
                  </a:lnTo>
                  <a:lnTo>
                    <a:pt x="153708" y="105410"/>
                  </a:lnTo>
                  <a:close/>
                </a:path>
                <a:path w="495934" h="494030">
                  <a:moveTo>
                    <a:pt x="183667" y="105410"/>
                  </a:moveTo>
                  <a:lnTo>
                    <a:pt x="169659" y="105410"/>
                  </a:lnTo>
                  <a:lnTo>
                    <a:pt x="169659" y="106680"/>
                  </a:lnTo>
                  <a:lnTo>
                    <a:pt x="183667" y="106680"/>
                  </a:lnTo>
                  <a:lnTo>
                    <a:pt x="183667" y="105410"/>
                  </a:lnTo>
                  <a:close/>
                </a:path>
                <a:path w="495934" h="494030">
                  <a:moveTo>
                    <a:pt x="190677" y="105410"/>
                  </a:moveTo>
                  <a:lnTo>
                    <a:pt x="189903" y="105410"/>
                  </a:lnTo>
                  <a:lnTo>
                    <a:pt x="189903" y="106680"/>
                  </a:lnTo>
                  <a:lnTo>
                    <a:pt x="190677" y="106680"/>
                  </a:lnTo>
                  <a:lnTo>
                    <a:pt x="190677" y="105410"/>
                  </a:lnTo>
                  <a:close/>
                </a:path>
                <a:path w="495934" h="494030">
                  <a:moveTo>
                    <a:pt x="367741" y="105410"/>
                  </a:moveTo>
                  <a:lnTo>
                    <a:pt x="258000" y="105410"/>
                  </a:lnTo>
                  <a:lnTo>
                    <a:pt x="258000" y="106680"/>
                  </a:lnTo>
                  <a:lnTo>
                    <a:pt x="367741" y="106680"/>
                  </a:lnTo>
                  <a:lnTo>
                    <a:pt x="367741" y="105410"/>
                  </a:lnTo>
                  <a:close/>
                </a:path>
                <a:path w="495934" h="494030">
                  <a:moveTo>
                    <a:pt x="368515" y="105410"/>
                  </a:moveTo>
                  <a:lnTo>
                    <a:pt x="367741" y="105410"/>
                  </a:lnTo>
                  <a:lnTo>
                    <a:pt x="367741" y="106680"/>
                  </a:lnTo>
                  <a:lnTo>
                    <a:pt x="368515" y="106680"/>
                  </a:lnTo>
                  <a:lnTo>
                    <a:pt x="368515" y="105410"/>
                  </a:lnTo>
                  <a:close/>
                </a:path>
                <a:path w="495934" h="494030">
                  <a:moveTo>
                    <a:pt x="474764" y="105410"/>
                  </a:moveTo>
                  <a:lnTo>
                    <a:pt x="473976" y="105410"/>
                  </a:lnTo>
                  <a:lnTo>
                    <a:pt x="474764" y="106680"/>
                  </a:lnTo>
                  <a:lnTo>
                    <a:pt x="474764" y="105410"/>
                  </a:lnTo>
                  <a:close/>
                </a:path>
                <a:path w="495934" h="494030">
                  <a:moveTo>
                    <a:pt x="476707" y="105410"/>
                  </a:moveTo>
                  <a:lnTo>
                    <a:pt x="474764" y="105410"/>
                  </a:lnTo>
                  <a:lnTo>
                    <a:pt x="474764" y="106680"/>
                  </a:lnTo>
                  <a:lnTo>
                    <a:pt x="476707" y="106680"/>
                  </a:lnTo>
                  <a:lnTo>
                    <a:pt x="476707" y="105410"/>
                  </a:lnTo>
                  <a:close/>
                </a:path>
                <a:path w="495934" h="494030">
                  <a:moveTo>
                    <a:pt x="47853" y="104140"/>
                  </a:moveTo>
                  <a:lnTo>
                    <a:pt x="45529" y="104140"/>
                  </a:lnTo>
                  <a:lnTo>
                    <a:pt x="45529" y="105410"/>
                  </a:lnTo>
                  <a:lnTo>
                    <a:pt x="48641" y="105410"/>
                  </a:lnTo>
                  <a:lnTo>
                    <a:pt x="47853" y="104140"/>
                  </a:lnTo>
                  <a:close/>
                </a:path>
                <a:path w="495934" h="494030">
                  <a:moveTo>
                    <a:pt x="64985" y="104140"/>
                  </a:moveTo>
                  <a:lnTo>
                    <a:pt x="64198" y="104140"/>
                  </a:lnTo>
                  <a:lnTo>
                    <a:pt x="64198" y="105410"/>
                  </a:lnTo>
                  <a:lnTo>
                    <a:pt x="64985" y="105410"/>
                  </a:lnTo>
                  <a:lnTo>
                    <a:pt x="64985" y="104140"/>
                  </a:lnTo>
                  <a:close/>
                </a:path>
                <a:path w="495934" h="494030">
                  <a:moveTo>
                    <a:pt x="93395" y="104140"/>
                  </a:moveTo>
                  <a:lnTo>
                    <a:pt x="92621" y="104140"/>
                  </a:lnTo>
                  <a:lnTo>
                    <a:pt x="92621" y="105410"/>
                  </a:lnTo>
                  <a:lnTo>
                    <a:pt x="93395" y="105410"/>
                  </a:lnTo>
                  <a:lnTo>
                    <a:pt x="93395" y="104140"/>
                  </a:lnTo>
                  <a:close/>
                </a:path>
                <a:path w="495934" h="494030">
                  <a:moveTo>
                    <a:pt x="143979" y="104140"/>
                  </a:moveTo>
                  <a:lnTo>
                    <a:pt x="140474" y="104140"/>
                  </a:lnTo>
                  <a:lnTo>
                    <a:pt x="140474" y="105410"/>
                  </a:lnTo>
                  <a:lnTo>
                    <a:pt x="143979" y="105410"/>
                  </a:lnTo>
                  <a:lnTo>
                    <a:pt x="143979" y="104140"/>
                  </a:lnTo>
                  <a:close/>
                </a:path>
                <a:path w="495934" h="494030">
                  <a:moveTo>
                    <a:pt x="179400" y="104140"/>
                  </a:moveTo>
                  <a:lnTo>
                    <a:pt x="167335" y="104140"/>
                  </a:lnTo>
                  <a:lnTo>
                    <a:pt x="168109" y="105410"/>
                  </a:lnTo>
                  <a:lnTo>
                    <a:pt x="180174" y="105410"/>
                  </a:lnTo>
                  <a:lnTo>
                    <a:pt x="179400" y="104140"/>
                  </a:lnTo>
                  <a:close/>
                </a:path>
                <a:path w="495934" h="494030">
                  <a:moveTo>
                    <a:pt x="259943" y="104140"/>
                  </a:moveTo>
                  <a:lnTo>
                    <a:pt x="257225" y="104140"/>
                  </a:lnTo>
                  <a:lnTo>
                    <a:pt x="257225" y="105410"/>
                  </a:lnTo>
                  <a:lnTo>
                    <a:pt x="259943" y="105410"/>
                  </a:lnTo>
                  <a:lnTo>
                    <a:pt x="259943" y="104140"/>
                  </a:lnTo>
                  <a:close/>
                </a:path>
                <a:path w="495934" h="494030">
                  <a:moveTo>
                    <a:pt x="370078" y="104140"/>
                  </a:moveTo>
                  <a:lnTo>
                    <a:pt x="259943" y="104140"/>
                  </a:lnTo>
                  <a:lnTo>
                    <a:pt x="259943" y="105410"/>
                  </a:lnTo>
                  <a:lnTo>
                    <a:pt x="370078" y="105410"/>
                  </a:lnTo>
                  <a:lnTo>
                    <a:pt x="370078" y="104140"/>
                  </a:lnTo>
                  <a:close/>
                </a:path>
                <a:path w="495934" h="494030">
                  <a:moveTo>
                    <a:pt x="43967" y="101600"/>
                  </a:moveTo>
                  <a:lnTo>
                    <a:pt x="44742" y="102870"/>
                  </a:lnTo>
                  <a:lnTo>
                    <a:pt x="44742" y="104140"/>
                  </a:lnTo>
                  <a:lnTo>
                    <a:pt x="47078" y="104140"/>
                  </a:lnTo>
                  <a:lnTo>
                    <a:pt x="46304" y="102870"/>
                  </a:lnTo>
                  <a:lnTo>
                    <a:pt x="45529" y="102870"/>
                  </a:lnTo>
                  <a:lnTo>
                    <a:pt x="43967" y="101600"/>
                  </a:lnTo>
                  <a:close/>
                </a:path>
                <a:path w="495934" h="494030">
                  <a:moveTo>
                    <a:pt x="68491" y="102870"/>
                  </a:moveTo>
                  <a:lnTo>
                    <a:pt x="66535" y="102870"/>
                  </a:lnTo>
                  <a:lnTo>
                    <a:pt x="66535" y="104140"/>
                  </a:lnTo>
                  <a:lnTo>
                    <a:pt x="69265" y="104140"/>
                  </a:lnTo>
                  <a:lnTo>
                    <a:pt x="68491" y="102870"/>
                  </a:lnTo>
                  <a:close/>
                </a:path>
                <a:path w="495934" h="494030">
                  <a:moveTo>
                    <a:pt x="169659" y="102870"/>
                  </a:moveTo>
                  <a:lnTo>
                    <a:pt x="168109" y="102870"/>
                  </a:lnTo>
                  <a:lnTo>
                    <a:pt x="168109" y="104140"/>
                  </a:lnTo>
                  <a:lnTo>
                    <a:pt x="169659" y="104140"/>
                  </a:lnTo>
                  <a:lnTo>
                    <a:pt x="169659" y="102870"/>
                  </a:lnTo>
                  <a:close/>
                </a:path>
                <a:path w="495934" h="494030">
                  <a:moveTo>
                    <a:pt x="176276" y="102870"/>
                  </a:moveTo>
                  <a:lnTo>
                    <a:pt x="169659" y="102870"/>
                  </a:lnTo>
                  <a:lnTo>
                    <a:pt x="169659" y="104140"/>
                  </a:lnTo>
                  <a:lnTo>
                    <a:pt x="177063" y="104140"/>
                  </a:lnTo>
                  <a:lnTo>
                    <a:pt x="176276" y="102870"/>
                  </a:lnTo>
                  <a:close/>
                </a:path>
                <a:path w="495934" h="494030">
                  <a:moveTo>
                    <a:pt x="367741" y="100330"/>
                  </a:moveTo>
                  <a:lnTo>
                    <a:pt x="258394" y="100330"/>
                  </a:lnTo>
                  <a:lnTo>
                    <a:pt x="258394" y="102870"/>
                  </a:lnTo>
                  <a:lnTo>
                    <a:pt x="258000" y="104140"/>
                  </a:lnTo>
                  <a:lnTo>
                    <a:pt x="262280" y="104140"/>
                  </a:lnTo>
                  <a:lnTo>
                    <a:pt x="261505" y="102870"/>
                  </a:lnTo>
                  <a:lnTo>
                    <a:pt x="262280" y="102870"/>
                  </a:lnTo>
                  <a:lnTo>
                    <a:pt x="262280" y="101600"/>
                  </a:lnTo>
                  <a:lnTo>
                    <a:pt x="367741" y="101600"/>
                  </a:lnTo>
                  <a:lnTo>
                    <a:pt x="367741" y="100330"/>
                  </a:lnTo>
                  <a:close/>
                </a:path>
                <a:path w="495934" h="494030">
                  <a:moveTo>
                    <a:pt x="368515" y="101600"/>
                  </a:moveTo>
                  <a:lnTo>
                    <a:pt x="263055" y="101600"/>
                  </a:lnTo>
                  <a:lnTo>
                    <a:pt x="263055" y="102870"/>
                  </a:lnTo>
                  <a:lnTo>
                    <a:pt x="262280" y="102870"/>
                  </a:lnTo>
                  <a:lnTo>
                    <a:pt x="262280" y="104140"/>
                  </a:lnTo>
                  <a:lnTo>
                    <a:pt x="368515" y="104140"/>
                  </a:lnTo>
                  <a:lnTo>
                    <a:pt x="368515" y="101600"/>
                  </a:lnTo>
                  <a:close/>
                </a:path>
                <a:path w="495934" h="494030">
                  <a:moveTo>
                    <a:pt x="93395" y="101600"/>
                  </a:moveTo>
                  <a:lnTo>
                    <a:pt x="74714" y="101600"/>
                  </a:lnTo>
                  <a:lnTo>
                    <a:pt x="74714" y="102870"/>
                  </a:lnTo>
                  <a:lnTo>
                    <a:pt x="93395" y="102870"/>
                  </a:lnTo>
                  <a:lnTo>
                    <a:pt x="93395" y="101600"/>
                  </a:lnTo>
                  <a:close/>
                </a:path>
                <a:path w="495934" h="494030">
                  <a:moveTo>
                    <a:pt x="171996" y="101600"/>
                  </a:moveTo>
                  <a:lnTo>
                    <a:pt x="171221" y="102870"/>
                  </a:lnTo>
                  <a:lnTo>
                    <a:pt x="171996" y="102870"/>
                  </a:lnTo>
                  <a:lnTo>
                    <a:pt x="171996" y="101600"/>
                  </a:lnTo>
                  <a:close/>
                </a:path>
                <a:path w="495934" h="494030">
                  <a:moveTo>
                    <a:pt x="174726" y="101600"/>
                  </a:moveTo>
                  <a:lnTo>
                    <a:pt x="173951" y="101600"/>
                  </a:lnTo>
                  <a:lnTo>
                    <a:pt x="173951" y="102870"/>
                  </a:lnTo>
                  <a:lnTo>
                    <a:pt x="175501" y="102870"/>
                  </a:lnTo>
                  <a:lnTo>
                    <a:pt x="174726" y="101600"/>
                  </a:lnTo>
                  <a:close/>
                </a:path>
                <a:path w="495934" h="494030">
                  <a:moveTo>
                    <a:pt x="258000" y="101600"/>
                  </a:moveTo>
                  <a:lnTo>
                    <a:pt x="229984" y="101600"/>
                  </a:lnTo>
                  <a:lnTo>
                    <a:pt x="229984" y="102870"/>
                  </a:lnTo>
                  <a:lnTo>
                    <a:pt x="258394" y="102870"/>
                  </a:lnTo>
                  <a:lnTo>
                    <a:pt x="258000" y="101600"/>
                  </a:lnTo>
                  <a:close/>
                </a:path>
                <a:path w="495934" h="494030">
                  <a:moveTo>
                    <a:pt x="488772" y="101600"/>
                  </a:moveTo>
                  <a:lnTo>
                    <a:pt x="485660" y="101600"/>
                  </a:lnTo>
                  <a:lnTo>
                    <a:pt x="485660" y="102870"/>
                  </a:lnTo>
                  <a:lnTo>
                    <a:pt x="488772" y="102870"/>
                  </a:lnTo>
                  <a:lnTo>
                    <a:pt x="488772" y="101600"/>
                  </a:lnTo>
                  <a:close/>
                </a:path>
                <a:path w="495934" h="494030">
                  <a:moveTo>
                    <a:pt x="95732" y="100330"/>
                  </a:moveTo>
                  <a:lnTo>
                    <a:pt x="87947" y="100330"/>
                  </a:lnTo>
                  <a:lnTo>
                    <a:pt x="87947" y="101600"/>
                  </a:lnTo>
                  <a:lnTo>
                    <a:pt x="95732" y="101600"/>
                  </a:lnTo>
                  <a:lnTo>
                    <a:pt x="95732" y="100330"/>
                  </a:lnTo>
                  <a:close/>
                </a:path>
                <a:path w="495934" h="494030">
                  <a:moveTo>
                    <a:pt x="96888" y="100330"/>
                  </a:moveTo>
                  <a:lnTo>
                    <a:pt x="95732" y="100330"/>
                  </a:lnTo>
                  <a:lnTo>
                    <a:pt x="96507" y="101600"/>
                  </a:lnTo>
                  <a:lnTo>
                    <a:pt x="96888" y="101600"/>
                  </a:lnTo>
                  <a:lnTo>
                    <a:pt x="96888" y="100330"/>
                  </a:lnTo>
                  <a:close/>
                </a:path>
                <a:path w="495934" h="494030">
                  <a:moveTo>
                    <a:pt x="241261" y="99060"/>
                  </a:moveTo>
                  <a:lnTo>
                    <a:pt x="238937" y="99060"/>
                  </a:lnTo>
                  <a:lnTo>
                    <a:pt x="238937" y="100330"/>
                  </a:lnTo>
                  <a:lnTo>
                    <a:pt x="237769" y="100330"/>
                  </a:lnTo>
                  <a:lnTo>
                    <a:pt x="237769" y="101600"/>
                  </a:lnTo>
                  <a:lnTo>
                    <a:pt x="241261" y="101600"/>
                  </a:lnTo>
                  <a:lnTo>
                    <a:pt x="241261" y="99060"/>
                  </a:lnTo>
                  <a:close/>
                </a:path>
                <a:path w="495934" h="494030">
                  <a:moveTo>
                    <a:pt x="251777" y="99060"/>
                  </a:moveTo>
                  <a:lnTo>
                    <a:pt x="241261" y="99060"/>
                  </a:lnTo>
                  <a:lnTo>
                    <a:pt x="241261" y="101600"/>
                  </a:lnTo>
                  <a:lnTo>
                    <a:pt x="248666" y="101600"/>
                  </a:lnTo>
                  <a:lnTo>
                    <a:pt x="248666" y="100330"/>
                  </a:lnTo>
                  <a:lnTo>
                    <a:pt x="251777" y="100330"/>
                  </a:lnTo>
                  <a:lnTo>
                    <a:pt x="251777" y="99060"/>
                  </a:lnTo>
                  <a:close/>
                </a:path>
                <a:path w="495934" h="494030">
                  <a:moveTo>
                    <a:pt x="249440" y="100330"/>
                  </a:moveTo>
                  <a:lnTo>
                    <a:pt x="248666" y="100330"/>
                  </a:lnTo>
                  <a:lnTo>
                    <a:pt x="248666" y="101600"/>
                  </a:lnTo>
                  <a:lnTo>
                    <a:pt x="249440" y="100330"/>
                  </a:lnTo>
                  <a:close/>
                </a:path>
                <a:path w="495934" h="494030">
                  <a:moveTo>
                    <a:pt x="251002" y="100330"/>
                  </a:moveTo>
                  <a:lnTo>
                    <a:pt x="249440" y="100330"/>
                  </a:lnTo>
                  <a:lnTo>
                    <a:pt x="248666" y="101600"/>
                  </a:lnTo>
                  <a:lnTo>
                    <a:pt x="251002" y="101600"/>
                  </a:lnTo>
                  <a:lnTo>
                    <a:pt x="251002" y="100330"/>
                  </a:lnTo>
                  <a:close/>
                </a:path>
                <a:path w="495934" h="494030">
                  <a:moveTo>
                    <a:pt x="255663" y="100330"/>
                  </a:moveTo>
                  <a:lnTo>
                    <a:pt x="251002" y="100330"/>
                  </a:lnTo>
                  <a:lnTo>
                    <a:pt x="251002" y="101600"/>
                  </a:lnTo>
                  <a:lnTo>
                    <a:pt x="255663" y="101600"/>
                  </a:lnTo>
                  <a:lnTo>
                    <a:pt x="255663" y="100330"/>
                  </a:lnTo>
                  <a:close/>
                </a:path>
                <a:path w="495934" h="494030">
                  <a:moveTo>
                    <a:pt x="258394" y="100330"/>
                  </a:moveTo>
                  <a:lnTo>
                    <a:pt x="255663" y="100330"/>
                  </a:lnTo>
                  <a:lnTo>
                    <a:pt x="255663" y="101600"/>
                  </a:lnTo>
                  <a:lnTo>
                    <a:pt x="258394" y="101600"/>
                  </a:lnTo>
                  <a:lnTo>
                    <a:pt x="258394" y="100330"/>
                  </a:lnTo>
                  <a:close/>
                </a:path>
                <a:path w="495934" h="494030">
                  <a:moveTo>
                    <a:pt x="490321" y="100330"/>
                  </a:moveTo>
                  <a:lnTo>
                    <a:pt x="481368" y="100330"/>
                  </a:lnTo>
                  <a:lnTo>
                    <a:pt x="482155" y="101600"/>
                  </a:lnTo>
                  <a:lnTo>
                    <a:pt x="490321" y="101600"/>
                  </a:lnTo>
                  <a:lnTo>
                    <a:pt x="490321" y="100330"/>
                  </a:lnTo>
                  <a:close/>
                </a:path>
                <a:path w="495934" h="494030">
                  <a:moveTo>
                    <a:pt x="253339" y="96520"/>
                  </a:moveTo>
                  <a:lnTo>
                    <a:pt x="251002" y="96520"/>
                  </a:lnTo>
                  <a:lnTo>
                    <a:pt x="251002" y="97790"/>
                  </a:lnTo>
                  <a:lnTo>
                    <a:pt x="251777" y="99060"/>
                  </a:lnTo>
                  <a:lnTo>
                    <a:pt x="251777" y="100330"/>
                  </a:lnTo>
                  <a:lnTo>
                    <a:pt x="252552" y="100330"/>
                  </a:lnTo>
                  <a:lnTo>
                    <a:pt x="252552" y="99060"/>
                  </a:lnTo>
                  <a:lnTo>
                    <a:pt x="253339" y="99060"/>
                  </a:lnTo>
                  <a:lnTo>
                    <a:pt x="253339" y="97790"/>
                  </a:lnTo>
                  <a:lnTo>
                    <a:pt x="252552" y="97790"/>
                  </a:lnTo>
                  <a:lnTo>
                    <a:pt x="253339" y="96520"/>
                  </a:lnTo>
                  <a:close/>
                </a:path>
                <a:path w="495934" h="494030">
                  <a:moveTo>
                    <a:pt x="256451" y="96520"/>
                  </a:moveTo>
                  <a:lnTo>
                    <a:pt x="253339" y="96520"/>
                  </a:lnTo>
                  <a:lnTo>
                    <a:pt x="252552" y="97790"/>
                  </a:lnTo>
                  <a:lnTo>
                    <a:pt x="253339" y="97790"/>
                  </a:lnTo>
                  <a:lnTo>
                    <a:pt x="253339" y="99060"/>
                  </a:lnTo>
                  <a:lnTo>
                    <a:pt x="252552" y="99060"/>
                  </a:lnTo>
                  <a:lnTo>
                    <a:pt x="252552" y="100330"/>
                  </a:lnTo>
                  <a:lnTo>
                    <a:pt x="256451" y="100330"/>
                  </a:lnTo>
                  <a:lnTo>
                    <a:pt x="256451" y="96520"/>
                  </a:lnTo>
                  <a:close/>
                </a:path>
                <a:path w="495934" h="494030">
                  <a:moveTo>
                    <a:pt x="260718" y="96520"/>
                  </a:moveTo>
                  <a:lnTo>
                    <a:pt x="256451" y="96520"/>
                  </a:lnTo>
                  <a:lnTo>
                    <a:pt x="256451" y="100330"/>
                  </a:lnTo>
                  <a:lnTo>
                    <a:pt x="259168" y="100330"/>
                  </a:lnTo>
                  <a:lnTo>
                    <a:pt x="259168" y="97790"/>
                  </a:lnTo>
                  <a:lnTo>
                    <a:pt x="260718" y="97790"/>
                  </a:lnTo>
                  <a:lnTo>
                    <a:pt x="260718" y="96520"/>
                  </a:lnTo>
                  <a:close/>
                </a:path>
                <a:path w="495934" h="494030">
                  <a:moveTo>
                    <a:pt x="370078" y="97790"/>
                  </a:moveTo>
                  <a:lnTo>
                    <a:pt x="259168" y="97790"/>
                  </a:lnTo>
                  <a:lnTo>
                    <a:pt x="259168" y="100330"/>
                  </a:lnTo>
                  <a:lnTo>
                    <a:pt x="368515" y="100330"/>
                  </a:lnTo>
                  <a:lnTo>
                    <a:pt x="368515" y="99060"/>
                  </a:lnTo>
                  <a:lnTo>
                    <a:pt x="369303" y="99060"/>
                  </a:lnTo>
                  <a:lnTo>
                    <a:pt x="370078" y="97790"/>
                  </a:lnTo>
                  <a:close/>
                </a:path>
                <a:path w="495934" h="494030">
                  <a:moveTo>
                    <a:pt x="245935" y="96520"/>
                  </a:moveTo>
                  <a:lnTo>
                    <a:pt x="240487" y="96520"/>
                  </a:lnTo>
                  <a:lnTo>
                    <a:pt x="240487" y="99060"/>
                  </a:lnTo>
                  <a:lnTo>
                    <a:pt x="242824" y="99060"/>
                  </a:lnTo>
                  <a:lnTo>
                    <a:pt x="242824" y="97790"/>
                  </a:lnTo>
                  <a:lnTo>
                    <a:pt x="245935" y="97790"/>
                  </a:lnTo>
                  <a:lnTo>
                    <a:pt x="245935" y="96520"/>
                  </a:lnTo>
                  <a:close/>
                </a:path>
                <a:path w="495934" h="494030">
                  <a:moveTo>
                    <a:pt x="251002" y="97790"/>
                  </a:moveTo>
                  <a:lnTo>
                    <a:pt x="243598" y="97790"/>
                  </a:lnTo>
                  <a:lnTo>
                    <a:pt x="242824" y="99060"/>
                  </a:lnTo>
                  <a:lnTo>
                    <a:pt x="251002" y="99060"/>
                  </a:lnTo>
                  <a:lnTo>
                    <a:pt x="251002" y="97790"/>
                  </a:lnTo>
                  <a:close/>
                </a:path>
                <a:path w="495934" h="494030">
                  <a:moveTo>
                    <a:pt x="489546" y="97790"/>
                  </a:moveTo>
                  <a:lnTo>
                    <a:pt x="370078" y="97790"/>
                  </a:lnTo>
                  <a:lnTo>
                    <a:pt x="370078" y="99060"/>
                  </a:lnTo>
                  <a:lnTo>
                    <a:pt x="489546" y="99060"/>
                  </a:lnTo>
                  <a:lnTo>
                    <a:pt x="489546" y="97790"/>
                  </a:lnTo>
                  <a:close/>
                </a:path>
                <a:path w="495934" h="494030">
                  <a:moveTo>
                    <a:pt x="246710" y="96520"/>
                  </a:moveTo>
                  <a:lnTo>
                    <a:pt x="245935" y="96520"/>
                  </a:lnTo>
                  <a:lnTo>
                    <a:pt x="245935" y="97790"/>
                  </a:lnTo>
                  <a:lnTo>
                    <a:pt x="246710" y="97790"/>
                  </a:lnTo>
                  <a:lnTo>
                    <a:pt x="246710" y="96520"/>
                  </a:lnTo>
                  <a:close/>
                </a:path>
                <a:path w="495934" h="494030">
                  <a:moveTo>
                    <a:pt x="248666" y="96520"/>
                  </a:moveTo>
                  <a:lnTo>
                    <a:pt x="246710" y="96520"/>
                  </a:lnTo>
                  <a:lnTo>
                    <a:pt x="246710" y="97790"/>
                  </a:lnTo>
                  <a:lnTo>
                    <a:pt x="248666" y="97790"/>
                  </a:lnTo>
                  <a:lnTo>
                    <a:pt x="248666" y="96520"/>
                  </a:lnTo>
                  <a:close/>
                </a:path>
                <a:path w="495934" h="494030">
                  <a:moveTo>
                    <a:pt x="250215" y="96520"/>
                  </a:moveTo>
                  <a:lnTo>
                    <a:pt x="248666" y="96520"/>
                  </a:lnTo>
                  <a:lnTo>
                    <a:pt x="248666" y="97790"/>
                  </a:lnTo>
                  <a:lnTo>
                    <a:pt x="250215" y="97790"/>
                  </a:lnTo>
                  <a:lnTo>
                    <a:pt x="250215" y="96520"/>
                  </a:lnTo>
                  <a:close/>
                </a:path>
                <a:path w="495934" h="494030">
                  <a:moveTo>
                    <a:pt x="368515" y="96520"/>
                  </a:moveTo>
                  <a:lnTo>
                    <a:pt x="260718" y="96520"/>
                  </a:lnTo>
                  <a:lnTo>
                    <a:pt x="260718" y="97790"/>
                  </a:lnTo>
                  <a:lnTo>
                    <a:pt x="368515" y="97790"/>
                  </a:lnTo>
                  <a:lnTo>
                    <a:pt x="368515" y="96520"/>
                  </a:lnTo>
                  <a:close/>
                </a:path>
                <a:path w="495934" h="494030">
                  <a:moveTo>
                    <a:pt x="490321" y="96520"/>
                  </a:moveTo>
                  <a:lnTo>
                    <a:pt x="368515" y="96520"/>
                  </a:lnTo>
                  <a:lnTo>
                    <a:pt x="369303" y="97790"/>
                  </a:lnTo>
                  <a:lnTo>
                    <a:pt x="490321" y="97790"/>
                  </a:lnTo>
                  <a:lnTo>
                    <a:pt x="490321" y="96520"/>
                  </a:lnTo>
                  <a:close/>
                </a:path>
                <a:path w="495934" h="494030">
                  <a:moveTo>
                    <a:pt x="247497" y="93980"/>
                  </a:moveTo>
                  <a:lnTo>
                    <a:pt x="246710" y="93980"/>
                  </a:lnTo>
                  <a:lnTo>
                    <a:pt x="246710" y="95250"/>
                  </a:lnTo>
                  <a:lnTo>
                    <a:pt x="241261" y="95250"/>
                  </a:lnTo>
                  <a:lnTo>
                    <a:pt x="241261" y="96520"/>
                  </a:lnTo>
                  <a:lnTo>
                    <a:pt x="247497" y="96520"/>
                  </a:lnTo>
                  <a:lnTo>
                    <a:pt x="247497" y="93980"/>
                  </a:lnTo>
                  <a:close/>
                </a:path>
                <a:path w="495934" h="494030">
                  <a:moveTo>
                    <a:pt x="251002" y="93980"/>
                  </a:moveTo>
                  <a:lnTo>
                    <a:pt x="247497" y="93980"/>
                  </a:lnTo>
                  <a:lnTo>
                    <a:pt x="247497" y="95250"/>
                  </a:lnTo>
                  <a:lnTo>
                    <a:pt x="248272" y="96520"/>
                  </a:lnTo>
                  <a:lnTo>
                    <a:pt x="251777" y="96520"/>
                  </a:lnTo>
                  <a:lnTo>
                    <a:pt x="251777" y="95250"/>
                  </a:lnTo>
                  <a:lnTo>
                    <a:pt x="251002" y="93980"/>
                  </a:lnTo>
                  <a:close/>
                </a:path>
                <a:path w="495934" h="494030">
                  <a:moveTo>
                    <a:pt x="261505" y="95250"/>
                  </a:moveTo>
                  <a:lnTo>
                    <a:pt x="251777" y="95250"/>
                  </a:lnTo>
                  <a:lnTo>
                    <a:pt x="251777" y="96520"/>
                  </a:lnTo>
                  <a:lnTo>
                    <a:pt x="261505" y="96520"/>
                  </a:lnTo>
                  <a:lnTo>
                    <a:pt x="261505" y="95250"/>
                  </a:lnTo>
                  <a:close/>
                </a:path>
                <a:path w="495934" h="494030">
                  <a:moveTo>
                    <a:pt x="370852" y="95250"/>
                  </a:moveTo>
                  <a:lnTo>
                    <a:pt x="261505" y="95250"/>
                  </a:lnTo>
                  <a:lnTo>
                    <a:pt x="261505" y="96520"/>
                  </a:lnTo>
                  <a:lnTo>
                    <a:pt x="370852" y="96520"/>
                  </a:lnTo>
                  <a:lnTo>
                    <a:pt x="370852" y="95250"/>
                  </a:lnTo>
                  <a:close/>
                </a:path>
                <a:path w="495934" h="494030">
                  <a:moveTo>
                    <a:pt x="490321" y="95250"/>
                  </a:moveTo>
                  <a:lnTo>
                    <a:pt x="370852" y="95250"/>
                  </a:lnTo>
                  <a:lnTo>
                    <a:pt x="370852" y="96520"/>
                  </a:lnTo>
                  <a:lnTo>
                    <a:pt x="489546" y="96520"/>
                  </a:lnTo>
                  <a:lnTo>
                    <a:pt x="490321" y="95250"/>
                  </a:lnTo>
                  <a:close/>
                </a:path>
                <a:path w="495934" h="494030">
                  <a:moveTo>
                    <a:pt x="221030" y="93980"/>
                  </a:moveTo>
                  <a:lnTo>
                    <a:pt x="220256" y="93980"/>
                  </a:lnTo>
                  <a:lnTo>
                    <a:pt x="220256" y="95250"/>
                  </a:lnTo>
                  <a:lnTo>
                    <a:pt x="221030" y="95250"/>
                  </a:lnTo>
                  <a:lnTo>
                    <a:pt x="221030" y="93980"/>
                  </a:lnTo>
                  <a:close/>
                </a:path>
                <a:path w="495934" h="494030">
                  <a:moveTo>
                    <a:pt x="224142" y="93980"/>
                  </a:moveTo>
                  <a:lnTo>
                    <a:pt x="224142" y="95250"/>
                  </a:lnTo>
                  <a:lnTo>
                    <a:pt x="224917" y="95250"/>
                  </a:lnTo>
                  <a:lnTo>
                    <a:pt x="224142" y="93980"/>
                  </a:lnTo>
                  <a:close/>
                </a:path>
                <a:path w="495934" h="494030">
                  <a:moveTo>
                    <a:pt x="243598" y="92710"/>
                  </a:moveTo>
                  <a:lnTo>
                    <a:pt x="243598" y="93980"/>
                  </a:lnTo>
                  <a:lnTo>
                    <a:pt x="242824" y="95250"/>
                  </a:lnTo>
                  <a:lnTo>
                    <a:pt x="246710" y="95250"/>
                  </a:lnTo>
                  <a:lnTo>
                    <a:pt x="246710" y="93980"/>
                  </a:lnTo>
                  <a:lnTo>
                    <a:pt x="244386" y="93980"/>
                  </a:lnTo>
                  <a:lnTo>
                    <a:pt x="243598" y="92710"/>
                  </a:lnTo>
                  <a:close/>
                </a:path>
                <a:path w="495934" h="494030">
                  <a:moveTo>
                    <a:pt x="251777" y="88900"/>
                  </a:moveTo>
                  <a:lnTo>
                    <a:pt x="247497" y="88900"/>
                  </a:lnTo>
                  <a:lnTo>
                    <a:pt x="247497" y="90170"/>
                  </a:lnTo>
                  <a:lnTo>
                    <a:pt x="246710" y="90170"/>
                  </a:lnTo>
                  <a:lnTo>
                    <a:pt x="245935" y="91440"/>
                  </a:lnTo>
                  <a:lnTo>
                    <a:pt x="245160" y="91440"/>
                  </a:lnTo>
                  <a:lnTo>
                    <a:pt x="245160" y="92710"/>
                  </a:lnTo>
                  <a:lnTo>
                    <a:pt x="244386" y="92710"/>
                  </a:lnTo>
                  <a:lnTo>
                    <a:pt x="244386" y="93980"/>
                  </a:lnTo>
                  <a:lnTo>
                    <a:pt x="251002" y="93980"/>
                  </a:lnTo>
                  <a:lnTo>
                    <a:pt x="251777" y="95250"/>
                  </a:lnTo>
                  <a:lnTo>
                    <a:pt x="251777" y="88900"/>
                  </a:lnTo>
                  <a:close/>
                </a:path>
                <a:path w="495934" h="494030">
                  <a:moveTo>
                    <a:pt x="254889" y="91440"/>
                  </a:moveTo>
                  <a:lnTo>
                    <a:pt x="252552" y="91440"/>
                  </a:lnTo>
                  <a:lnTo>
                    <a:pt x="251777" y="92710"/>
                  </a:lnTo>
                  <a:lnTo>
                    <a:pt x="251777" y="93980"/>
                  </a:lnTo>
                  <a:lnTo>
                    <a:pt x="252552" y="93980"/>
                  </a:lnTo>
                  <a:lnTo>
                    <a:pt x="252552" y="95250"/>
                  </a:lnTo>
                  <a:lnTo>
                    <a:pt x="254889" y="95250"/>
                  </a:lnTo>
                  <a:lnTo>
                    <a:pt x="254114" y="93980"/>
                  </a:lnTo>
                  <a:lnTo>
                    <a:pt x="254114" y="92710"/>
                  </a:lnTo>
                  <a:lnTo>
                    <a:pt x="254889" y="92710"/>
                  </a:lnTo>
                  <a:lnTo>
                    <a:pt x="254889" y="91440"/>
                  </a:lnTo>
                  <a:close/>
                </a:path>
                <a:path w="495934" h="494030">
                  <a:moveTo>
                    <a:pt x="258394" y="87630"/>
                  </a:moveTo>
                  <a:lnTo>
                    <a:pt x="258000" y="87630"/>
                  </a:lnTo>
                  <a:lnTo>
                    <a:pt x="258000" y="88900"/>
                  </a:lnTo>
                  <a:lnTo>
                    <a:pt x="254889" y="88900"/>
                  </a:lnTo>
                  <a:lnTo>
                    <a:pt x="254889" y="93980"/>
                  </a:lnTo>
                  <a:lnTo>
                    <a:pt x="254114" y="93980"/>
                  </a:lnTo>
                  <a:lnTo>
                    <a:pt x="254889" y="95250"/>
                  </a:lnTo>
                  <a:lnTo>
                    <a:pt x="257225" y="95250"/>
                  </a:lnTo>
                  <a:lnTo>
                    <a:pt x="257225" y="93980"/>
                  </a:lnTo>
                  <a:lnTo>
                    <a:pt x="256451" y="92710"/>
                  </a:lnTo>
                  <a:lnTo>
                    <a:pt x="255663" y="92710"/>
                  </a:lnTo>
                  <a:lnTo>
                    <a:pt x="255663" y="91440"/>
                  </a:lnTo>
                  <a:lnTo>
                    <a:pt x="261505" y="91440"/>
                  </a:lnTo>
                  <a:lnTo>
                    <a:pt x="261505" y="90170"/>
                  </a:lnTo>
                  <a:lnTo>
                    <a:pt x="258394" y="90170"/>
                  </a:lnTo>
                  <a:lnTo>
                    <a:pt x="258394" y="87630"/>
                  </a:lnTo>
                  <a:close/>
                </a:path>
                <a:path w="495934" h="494030">
                  <a:moveTo>
                    <a:pt x="264617" y="91440"/>
                  </a:moveTo>
                  <a:lnTo>
                    <a:pt x="256451" y="91440"/>
                  </a:lnTo>
                  <a:lnTo>
                    <a:pt x="257225" y="92710"/>
                  </a:lnTo>
                  <a:lnTo>
                    <a:pt x="257225" y="95250"/>
                  </a:lnTo>
                  <a:lnTo>
                    <a:pt x="367741" y="95250"/>
                  </a:lnTo>
                  <a:lnTo>
                    <a:pt x="367741" y="93980"/>
                  </a:lnTo>
                  <a:lnTo>
                    <a:pt x="265391" y="93980"/>
                  </a:lnTo>
                  <a:lnTo>
                    <a:pt x="265391" y="92710"/>
                  </a:lnTo>
                  <a:lnTo>
                    <a:pt x="264617" y="92710"/>
                  </a:lnTo>
                  <a:lnTo>
                    <a:pt x="264617" y="91440"/>
                  </a:lnTo>
                  <a:close/>
                </a:path>
                <a:path w="495934" h="494030">
                  <a:moveTo>
                    <a:pt x="492658" y="92710"/>
                  </a:moveTo>
                  <a:lnTo>
                    <a:pt x="367741" y="92710"/>
                  </a:lnTo>
                  <a:lnTo>
                    <a:pt x="367741" y="93980"/>
                  </a:lnTo>
                  <a:lnTo>
                    <a:pt x="368515" y="95250"/>
                  </a:lnTo>
                  <a:lnTo>
                    <a:pt x="491883" y="95250"/>
                  </a:lnTo>
                  <a:lnTo>
                    <a:pt x="491883" y="93980"/>
                  </a:lnTo>
                  <a:lnTo>
                    <a:pt x="492658" y="93980"/>
                  </a:lnTo>
                  <a:lnTo>
                    <a:pt x="492658" y="92710"/>
                  </a:lnTo>
                  <a:close/>
                </a:path>
                <a:path w="495934" h="494030">
                  <a:moveTo>
                    <a:pt x="222592" y="92710"/>
                  </a:moveTo>
                  <a:lnTo>
                    <a:pt x="221805" y="92710"/>
                  </a:lnTo>
                  <a:lnTo>
                    <a:pt x="221030" y="93980"/>
                  </a:lnTo>
                  <a:lnTo>
                    <a:pt x="222592" y="93980"/>
                  </a:lnTo>
                  <a:lnTo>
                    <a:pt x="222592" y="92710"/>
                  </a:lnTo>
                  <a:close/>
                </a:path>
                <a:path w="495934" h="494030">
                  <a:moveTo>
                    <a:pt x="254889" y="92710"/>
                  </a:moveTo>
                  <a:lnTo>
                    <a:pt x="254114" y="92710"/>
                  </a:lnTo>
                  <a:lnTo>
                    <a:pt x="254114" y="93980"/>
                  </a:lnTo>
                  <a:lnTo>
                    <a:pt x="254889" y="92710"/>
                  </a:lnTo>
                  <a:close/>
                </a:path>
                <a:path w="495934" h="494030">
                  <a:moveTo>
                    <a:pt x="268122" y="92710"/>
                  </a:moveTo>
                  <a:lnTo>
                    <a:pt x="265391" y="92710"/>
                  </a:lnTo>
                  <a:lnTo>
                    <a:pt x="265391" y="93980"/>
                  </a:lnTo>
                  <a:lnTo>
                    <a:pt x="268122" y="93980"/>
                  </a:lnTo>
                  <a:lnTo>
                    <a:pt x="268122" y="92710"/>
                  </a:lnTo>
                  <a:close/>
                </a:path>
                <a:path w="495934" h="494030">
                  <a:moveTo>
                    <a:pt x="272008" y="92710"/>
                  </a:moveTo>
                  <a:lnTo>
                    <a:pt x="268122" y="92710"/>
                  </a:lnTo>
                  <a:lnTo>
                    <a:pt x="268122" y="93980"/>
                  </a:lnTo>
                  <a:lnTo>
                    <a:pt x="272008" y="93980"/>
                  </a:lnTo>
                  <a:lnTo>
                    <a:pt x="272008" y="92710"/>
                  </a:lnTo>
                  <a:close/>
                </a:path>
                <a:path w="495934" h="494030">
                  <a:moveTo>
                    <a:pt x="367741" y="92710"/>
                  </a:moveTo>
                  <a:lnTo>
                    <a:pt x="272008" y="92710"/>
                  </a:lnTo>
                  <a:lnTo>
                    <a:pt x="272008" y="93980"/>
                  </a:lnTo>
                  <a:lnTo>
                    <a:pt x="367741" y="93980"/>
                  </a:lnTo>
                  <a:lnTo>
                    <a:pt x="367741" y="92710"/>
                  </a:lnTo>
                  <a:close/>
                </a:path>
                <a:path w="495934" h="494030">
                  <a:moveTo>
                    <a:pt x="256451" y="91440"/>
                  </a:moveTo>
                  <a:lnTo>
                    <a:pt x="255663" y="91440"/>
                  </a:lnTo>
                  <a:lnTo>
                    <a:pt x="255663" y="92710"/>
                  </a:lnTo>
                  <a:lnTo>
                    <a:pt x="256451" y="92710"/>
                  </a:lnTo>
                  <a:lnTo>
                    <a:pt x="256451" y="91440"/>
                  </a:lnTo>
                  <a:close/>
                </a:path>
                <a:path w="495934" h="494030">
                  <a:moveTo>
                    <a:pt x="266166" y="90170"/>
                  </a:moveTo>
                  <a:lnTo>
                    <a:pt x="265391" y="90170"/>
                  </a:lnTo>
                  <a:lnTo>
                    <a:pt x="265391" y="91440"/>
                  </a:lnTo>
                  <a:lnTo>
                    <a:pt x="264617" y="91440"/>
                  </a:lnTo>
                  <a:lnTo>
                    <a:pt x="264617" y="92710"/>
                  </a:lnTo>
                  <a:lnTo>
                    <a:pt x="266166" y="92710"/>
                  </a:lnTo>
                  <a:lnTo>
                    <a:pt x="266166" y="90170"/>
                  </a:lnTo>
                  <a:close/>
                </a:path>
                <a:path w="495934" h="494030">
                  <a:moveTo>
                    <a:pt x="266954" y="91440"/>
                  </a:moveTo>
                  <a:lnTo>
                    <a:pt x="266166" y="92710"/>
                  </a:lnTo>
                  <a:lnTo>
                    <a:pt x="266954" y="92710"/>
                  </a:lnTo>
                  <a:lnTo>
                    <a:pt x="266954" y="91440"/>
                  </a:lnTo>
                  <a:close/>
                </a:path>
                <a:path w="495934" h="494030">
                  <a:moveTo>
                    <a:pt x="364629" y="88900"/>
                  </a:moveTo>
                  <a:lnTo>
                    <a:pt x="271233" y="88900"/>
                  </a:lnTo>
                  <a:lnTo>
                    <a:pt x="271233" y="90170"/>
                  </a:lnTo>
                  <a:lnTo>
                    <a:pt x="270459" y="90170"/>
                  </a:lnTo>
                  <a:lnTo>
                    <a:pt x="270459" y="92710"/>
                  </a:lnTo>
                  <a:lnTo>
                    <a:pt x="365404" y="92710"/>
                  </a:lnTo>
                  <a:lnTo>
                    <a:pt x="365404" y="91440"/>
                  </a:lnTo>
                  <a:lnTo>
                    <a:pt x="364629" y="91440"/>
                  </a:lnTo>
                  <a:lnTo>
                    <a:pt x="364629" y="88900"/>
                  </a:lnTo>
                  <a:close/>
                </a:path>
                <a:path w="495934" h="494030">
                  <a:moveTo>
                    <a:pt x="366966" y="91440"/>
                  </a:moveTo>
                  <a:lnTo>
                    <a:pt x="365404" y="91440"/>
                  </a:lnTo>
                  <a:lnTo>
                    <a:pt x="365404" y="92710"/>
                  </a:lnTo>
                  <a:lnTo>
                    <a:pt x="366966" y="92710"/>
                  </a:lnTo>
                  <a:lnTo>
                    <a:pt x="366966" y="91440"/>
                  </a:lnTo>
                  <a:close/>
                </a:path>
                <a:path w="495934" h="494030">
                  <a:moveTo>
                    <a:pt x="494995" y="91440"/>
                  </a:moveTo>
                  <a:lnTo>
                    <a:pt x="366966" y="91440"/>
                  </a:lnTo>
                  <a:lnTo>
                    <a:pt x="366966" y="92710"/>
                  </a:lnTo>
                  <a:lnTo>
                    <a:pt x="494995" y="92710"/>
                  </a:lnTo>
                  <a:lnTo>
                    <a:pt x="494995" y="91440"/>
                  </a:lnTo>
                  <a:close/>
                </a:path>
                <a:path w="495934" h="494030">
                  <a:moveTo>
                    <a:pt x="253339" y="87630"/>
                  </a:moveTo>
                  <a:lnTo>
                    <a:pt x="251777" y="87630"/>
                  </a:lnTo>
                  <a:lnTo>
                    <a:pt x="251777" y="91440"/>
                  </a:lnTo>
                  <a:lnTo>
                    <a:pt x="252552" y="91440"/>
                  </a:lnTo>
                  <a:lnTo>
                    <a:pt x="254114" y="90170"/>
                  </a:lnTo>
                  <a:lnTo>
                    <a:pt x="254114" y="88900"/>
                  </a:lnTo>
                  <a:lnTo>
                    <a:pt x="253339" y="88900"/>
                  </a:lnTo>
                  <a:lnTo>
                    <a:pt x="253339" y="87630"/>
                  </a:lnTo>
                  <a:close/>
                </a:path>
                <a:path w="495934" h="494030">
                  <a:moveTo>
                    <a:pt x="254114" y="90170"/>
                  </a:moveTo>
                  <a:lnTo>
                    <a:pt x="253339" y="91440"/>
                  </a:lnTo>
                  <a:lnTo>
                    <a:pt x="254114" y="91440"/>
                  </a:lnTo>
                  <a:lnTo>
                    <a:pt x="254114" y="90170"/>
                  </a:lnTo>
                  <a:close/>
                </a:path>
                <a:path w="495934" h="494030">
                  <a:moveTo>
                    <a:pt x="262280" y="88900"/>
                  </a:moveTo>
                  <a:lnTo>
                    <a:pt x="261505" y="88900"/>
                  </a:lnTo>
                  <a:lnTo>
                    <a:pt x="261505" y="91440"/>
                  </a:lnTo>
                  <a:lnTo>
                    <a:pt x="262280" y="91440"/>
                  </a:lnTo>
                  <a:lnTo>
                    <a:pt x="262280" y="88900"/>
                  </a:lnTo>
                  <a:close/>
                </a:path>
                <a:path w="495934" h="494030">
                  <a:moveTo>
                    <a:pt x="263055" y="88900"/>
                  </a:moveTo>
                  <a:lnTo>
                    <a:pt x="262280" y="88900"/>
                  </a:lnTo>
                  <a:lnTo>
                    <a:pt x="262280" y="91440"/>
                  </a:lnTo>
                  <a:lnTo>
                    <a:pt x="263842" y="91440"/>
                  </a:lnTo>
                  <a:lnTo>
                    <a:pt x="263842" y="90170"/>
                  </a:lnTo>
                  <a:lnTo>
                    <a:pt x="263055" y="90170"/>
                  </a:lnTo>
                  <a:lnTo>
                    <a:pt x="263055" y="88900"/>
                  </a:lnTo>
                  <a:close/>
                </a:path>
                <a:path w="495934" h="494030">
                  <a:moveTo>
                    <a:pt x="267347" y="90170"/>
                  </a:moveTo>
                  <a:lnTo>
                    <a:pt x="266954" y="90170"/>
                  </a:lnTo>
                  <a:lnTo>
                    <a:pt x="266954" y="91440"/>
                  </a:lnTo>
                  <a:lnTo>
                    <a:pt x="267347" y="91440"/>
                  </a:lnTo>
                  <a:lnTo>
                    <a:pt x="267347" y="90170"/>
                  </a:lnTo>
                  <a:close/>
                </a:path>
                <a:path w="495934" h="494030">
                  <a:moveTo>
                    <a:pt x="268897" y="88900"/>
                  </a:moveTo>
                  <a:lnTo>
                    <a:pt x="268897" y="91440"/>
                  </a:lnTo>
                  <a:lnTo>
                    <a:pt x="269684" y="91440"/>
                  </a:lnTo>
                  <a:lnTo>
                    <a:pt x="269684" y="90170"/>
                  </a:lnTo>
                  <a:lnTo>
                    <a:pt x="268897" y="88900"/>
                  </a:lnTo>
                  <a:close/>
                </a:path>
                <a:path w="495934" h="494030">
                  <a:moveTo>
                    <a:pt x="271233" y="88900"/>
                  </a:moveTo>
                  <a:lnTo>
                    <a:pt x="269684" y="88900"/>
                  </a:lnTo>
                  <a:lnTo>
                    <a:pt x="269684" y="91440"/>
                  </a:lnTo>
                  <a:lnTo>
                    <a:pt x="270459" y="91440"/>
                  </a:lnTo>
                  <a:lnTo>
                    <a:pt x="270459" y="90170"/>
                  </a:lnTo>
                  <a:lnTo>
                    <a:pt x="271233" y="90170"/>
                  </a:lnTo>
                  <a:lnTo>
                    <a:pt x="271233" y="88900"/>
                  </a:lnTo>
                  <a:close/>
                </a:path>
                <a:path w="495934" h="494030">
                  <a:moveTo>
                    <a:pt x="365404" y="88900"/>
                  </a:moveTo>
                  <a:lnTo>
                    <a:pt x="364629" y="88900"/>
                  </a:lnTo>
                  <a:lnTo>
                    <a:pt x="364629" y="91440"/>
                  </a:lnTo>
                  <a:lnTo>
                    <a:pt x="366179" y="91440"/>
                  </a:lnTo>
                  <a:lnTo>
                    <a:pt x="366179" y="90170"/>
                  </a:lnTo>
                  <a:lnTo>
                    <a:pt x="365404" y="88900"/>
                  </a:lnTo>
                  <a:close/>
                </a:path>
                <a:path w="495934" h="494030">
                  <a:moveTo>
                    <a:pt x="495376" y="90170"/>
                  </a:moveTo>
                  <a:lnTo>
                    <a:pt x="367741" y="90170"/>
                  </a:lnTo>
                  <a:lnTo>
                    <a:pt x="367741" y="91440"/>
                  </a:lnTo>
                  <a:lnTo>
                    <a:pt x="495376" y="91440"/>
                  </a:lnTo>
                  <a:lnTo>
                    <a:pt x="495376" y="90170"/>
                  </a:lnTo>
                  <a:close/>
                </a:path>
                <a:path w="495934" h="494030">
                  <a:moveTo>
                    <a:pt x="261505" y="88900"/>
                  </a:moveTo>
                  <a:lnTo>
                    <a:pt x="260718" y="88900"/>
                  </a:lnTo>
                  <a:lnTo>
                    <a:pt x="260718" y="90170"/>
                  </a:lnTo>
                  <a:lnTo>
                    <a:pt x="261505" y="90170"/>
                  </a:lnTo>
                  <a:lnTo>
                    <a:pt x="261505" y="88900"/>
                  </a:lnTo>
                  <a:close/>
                </a:path>
                <a:path w="495934" h="494030">
                  <a:moveTo>
                    <a:pt x="263842" y="88900"/>
                  </a:moveTo>
                  <a:lnTo>
                    <a:pt x="263055" y="88900"/>
                  </a:lnTo>
                  <a:lnTo>
                    <a:pt x="263055" y="90170"/>
                  </a:lnTo>
                  <a:lnTo>
                    <a:pt x="263842" y="90170"/>
                  </a:lnTo>
                  <a:lnTo>
                    <a:pt x="263842" y="88900"/>
                  </a:lnTo>
                  <a:close/>
                </a:path>
                <a:path w="495934" h="494030">
                  <a:moveTo>
                    <a:pt x="366966" y="88900"/>
                  </a:moveTo>
                  <a:lnTo>
                    <a:pt x="366179" y="88900"/>
                  </a:lnTo>
                  <a:lnTo>
                    <a:pt x="366179" y="90170"/>
                  </a:lnTo>
                  <a:lnTo>
                    <a:pt x="366966" y="90170"/>
                  </a:lnTo>
                  <a:lnTo>
                    <a:pt x="366966" y="88900"/>
                  </a:lnTo>
                  <a:close/>
                </a:path>
                <a:path w="495934" h="494030">
                  <a:moveTo>
                    <a:pt x="494995" y="88900"/>
                  </a:moveTo>
                  <a:lnTo>
                    <a:pt x="366966" y="88900"/>
                  </a:lnTo>
                  <a:lnTo>
                    <a:pt x="366966" y="90170"/>
                  </a:lnTo>
                  <a:lnTo>
                    <a:pt x="494995" y="90170"/>
                  </a:lnTo>
                  <a:lnTo>
                    <a:pt x="494995" y="88900"/>
                  </a:lnTo>
                  <a:close/>
                </a:path>
                <a:path w="495934" h="494030">
                  <a:moveTo>
                    <a:pt x="265391" y="85090"/>
                  </a:moveTo>
                  <a:lnTo>
                    <a:pt x="259943" y="85090"/>
                  </a:lnTo>
                  <a:lnTo>
                    <a:pt x="259168" y="86360"/>
                  </a:lnTo>
                  <a:lnTo>
                    <a:pt x="258394" y="86360"/>
                  </a:lnTo>
                  <a:lnTo>
                    <a:pt x="258394" y="88900"/>
                  </a:lnTo>
                  <a:lnTo>
                    <a:pt x="259943" y="88900"/>
                  </a:lnTo>
                  <a:lnTo>
                    <a:pt x="259943" y="87630"/>
                  </a:lnTo>
                  <a:lnTo>
                    <a:pt x="265391" y="87630"/>
                  </a:lnTo>
                  <a:lnTo>
                    <a:pt x="265391" y="85090"/>
                  </a:lnTo>
                  <a:close/>
                </a:path>
                <a:path w="495934" h="494030">
                  <a:moveTo>
                    <a:pt x="260718" y="87630"/>
                  </a:moveTo>
                  <a:lnTo>
                    <a:pt x="259943" y="87630"/>
                  </a:lnTo>
                  <a:lnTo>
                    <a:pt x="259943" y="88900"/>
                  </a:lnTo>
                  <a:lnTo>
                    <a:pt x="260718" y="87630"/>
                  </a:lnTo>
                  <a:close/>
                </a:path>
                <a:path w="495934" h="494030">
                  <a:moveTo>
                    <a:pt x="364629" y="85090"/>
                  </a:moveTo>
                  <a:lnTo>
                    <a:pt x="266954" y="85090"/>
                  </a:lnTo>
                  <a:lnTo>
                    <a:pt x="266954" y="86360"/>
                  </a:lnTo>
                  <a:lnTo>
                    <a:pt x="266166" y="87630"/>
                  </a:lnTo>
                  <a:lnTo>
                    <a:pt x="266166" y="88900"/>
                  </a:lnTo>
                  <a:lnTo>
                    <a:pt x="266954" y="88900"/>
                  </a:lnTo>
                  <a:lnTo>
                    <a:pt x="266954" y="87630"/>
                  </a:lnTo>
                  <a:lnTo>
                    <a:pt x="363855" y="87630"/>
                  </a:lnTo>
                  <a:lnTo>
                    <a:pt x="363855" y="86360"/>
                  </a:lnTo>
                  <a:lnTo>
                    <a:pt x="364629" y="86360"/>
                  </a:lnTo>
                  <a:lnTo>
                    <a:pt x="364629" y="85090"/>
                  </a:lnTo>
                  <a:close/>
                </a:path>
                <a:path w="495934" h="494030">
                  <a:moveTo>
                    <a:pt x="268122" y="87630"/>
                  </a:moveTo>
                  <a:lnTo>
                    <a:pt x="267347" y="87630"/>
                  </a:lnTo>
                  <a:lnTo>
                    <a:pt x="267347" y="88900"/>
                  </a:lnTo>
                  <a:lnTo>
                    <a:pt x="268122" y="88900"/>
                  </a:lnTo>
                  <a:lnTo>
                    <a:pt x="268122" y="87630"/>
                  </a:lnTo>
                  <a:close/>
                </a:path>
                <a:path w="495934" h="494030">
                  <a:moveTo>
                    <a:pt x="270459" y="87630"/>
                  </a:moveTo>
                  <a:lnTo>
                    <a:pt x="268122" y="87630"/>
                  </a:lnTo>
                  <a:lnTo>
                    <a:pt x="268122" y="88900"/>
                  </a:lnTo>
                  <a:lnTo>
                    <a:pt x="269684" y="88900"/>
                  </a:lnTo>
                  <a:lnTo>
                    <a:pt x="270459" y="87630"/>
                  </a:lnTo>
                  <a:close/>
                </a:path>
                <a:path w="495934" h="494030">
                  <a:moveTo>
                    <a:pt x="363080" y="87630"/>
                  </a:moveTo>
                  <a:lnTo>
                    <a:pt x="270459" y="87630"/>
                  </a:lnTo>
                  <a:lnTo>
                    <a:pt x="270459" y="88900"/>
                  </a:lnTo>
                  <a:lnTo>
                    <a:pt x="363855" y="88900"/>
                  </a:lnTo>
                  <a:lnTo>
                    <a:pt x="363080" y="87630"/>
                  </a:lnTo>
                  <a:close/>
                </a:path>
                <a:path w="495934" h="494030">
                  <a:moveTo>
                    <a:pt x="363855" y="87630"/>
                  </a:moveTo>
                  <a:lnTo>
                    <a:pt x="363080" y="87630"/>
                  </a:lnTo>
                  <a:lnTo>
                    <a:pt x="363855" y="88900"/>
                  </a:lnTo>
                  <a:lnTo>
                    <a:pt x="363855" y="87630"/>
                  </a:lnTo>
                  <a:close/>
                </a:path>
                <a:path w="495934" h="494030">
                  <a:moveTo>
                    <a:pt x="491883" y="85090"/>
                  </a:moveTo>
                  <a:lnTo>
                    <a:pt x="365404" y="85090"/>
                  </a:lnTo>
                  <a:lnTo>
                    <a:pt x="365404" y="86360"/>
                  </a:lnTo>
                  <a:lnTo>
                    <a:pt x="364629" y="86360"/>
                  </a:lnTo>
                  <a:lnTo>
                    <a:pt x="364629" y="87630"/>
                  </a:lnTo>
                  <a:lnTo>
                    <a:pt x="363855" y="87630"/>
                  </a:lnTo>
                  <a:lnTo>
                    <a:pt x="363855" y="88900"/>
                  </a:lnTo>
                  <a:lnTo>
                    <a:pt x="493445" y="88900"/>
                  </a:lnTo>
                  <a:lnTo>
                    <a:pt x="493445" y="86360"/>
                  </a:lnTo>
                  <a:lnTo>
                    <a:pt x="491883" y="85090"/>
                  </a:lnTo>
                  <a:close/>
                </a:path>
                <a:path w="495934" h="494030">
                  <a:moveTo>
                    <a:pt x="263055" y="83820"/>
                  </a:moveTo>
                  <a:lnTo>
                    <a:pt x="262280" y="85090"/>
                  </a:lnTo>
                  <a:lnTo>
                    <a:pt x="263055" y="85090"/>
                  </a:lnTo>
                  <a:lnTo>
                    <a:pt x="263055" y="83820"/>
                  </a:lnTo>
                  <a:close/>
                </a:path>
                <a:path w="495934" h="494030">
                  <a:moveTo>
                    <a:pt x="275120" y="80010"/>
                  </a:moveTo>
                  <a:lnTo>
                    <a:pt x="268122" y="80010"/>
                  </a:lnTo>
                  <a:lnTo>
                    <a:pt x="268122" y="81280"/>
                  </a:lnTo>
                  <a:lnTo>
                    <a:pt x="266954" y="81280"/>
                  </a:lnTo>
                  <a:lnTo>
                    <a:pt x="266166" y="82550"/>
                  </a:lnTo>
                  <a:lnTo>
                    <a:pt x="266166" y="85090"/>
                  </a:lnTo>
                  <a:lnTo>
                    <a:pt x="363855" y="85090"/>
                  </a:lnTo>
                  <a:lnTo>
                    <a:pt x="363855" y="83820"/>
                  </a:lnTo>
                  <a:lnTo>
                    <a:pt x="361899" y="83820"/>
                  </a:lnTo>
                  <a:lnTo>
                    <a:pt x="361124" y="82550"/>
                  </a:lnTo>
                  <a:lnTo>
                    <a:pt x="275120" y="82550"/>
                  </a:lnTo>
                  <a:lnTo>
                    <a:pt x="275120" y="80010"/>
                  </a:lnTo>
                  <a:close/>
                </a:path>
                <a:path w="495934" h="494030">
                  <a:moveTo>
                    <a:pt x="363855" y="81280"/>
                  </a:moveTo>
                  <a:lnTo>
                    <a:pt x="363080" y="81280"/>
                  </a:lnTo>
                  <a:lnTo>
                    <a:pt x="363080" y="83820"/>
                  </a:lnTo>
                  <a:lnTo>
                    <a:pt x="363855" y="83820"/>
                  </a:lnTo>
                  <a:lnTo>
                    <a:pt x="364629" y="85090"/>
                  </a:lnTo>
                  <a:lnTo>
                    <a:pt x="491109" y="85090"/>
                  </a:lnTo>
                  <a:lnTo>
                    <a:pt x="490321" y="83820"/>
                  </a:lnTo>
                  <a:lnTo>
                    <a:pt x="490321" y="82550"/>
                  </a:lnTo>
                  <a:lnTo>
                    <a:pt x="363855" y="82550"/>
                  </a:lnTo>
                  <a:lnTo>
                    <a:pt x="363855" y="81280"/>
                  </a:lnTo>
                  <a:close/>
                </a:path>
                <a:path w="495934" h="494030">
                  <a:moveTo>
                    <a:pt x="362292" y="82550"/>
                  </a:moveTo>
                  <a:lnTo>
                    <a:pt x="361899" y="83820"/>
                  </a:lnTo>
                  <a:lnTo>
                    <a:pt x="362292" y="83820"/>
                  </a:lnTo>
                  <a:lnTo>
                    <a:pt x="362292" y="82550"/>
                  </a:lnTo>
                  <a:close/>
                </a:path>
                <a:path w="495934" h="494030">
                  <a:moveTo>
                    <a:pt x="275907" y="81280"/>
                  </a:moveTo>
                  <a:lnTo>
                    <a:pt x="275120" y="81280"/>
                  </a:lnTo>
                  <a:lnTo>
                    <a:pt x="275120" y="82550"/>
                  </a:lnTo>
                  <a:lnTo>
                    <a:pt x="275907" y="82550"/>
                  </a:lnTo>
                  <a:lnTo>
                    <a:pt x="275907" y="81280"/>
                  </a:lnTo>
                  <a:close/>
                </a:path>
                <a:path w="495934" h="494030">
                  <a:moveTo>
                    <a:pt x="360349" y="80010"/>
                  </a:moveTo>
                  <a:lnTo>
                    <a:pt x="277063" y="80010"/>
                  </a:lnTo>
                  <a:lnTo>
                    <a:pt x="277063" y="82550"/>
                  </a:lnTo>
                  <a:lnTo>
                    <a:pt x="360349" y="82550"/>
                  </a:lnTo>
                  <a:lnTo>
                    <a:pt x="360349" y="80010"/>
                  </a:lnTo>
                  <a:close/>
                </a:path>
                <a:path w="495934" h="494030">
                  <a:moveTo>
                    <a:pt x="365404" y="80010"/>
                  </a:moveTo>
                  <a:lnTo>
                    <a:pt x="360349" y="80010"/>
                  </a:lnTo>
                  <a:lnTo>
                    <a:pt x="360349" y="82550"/>
                  </a:lnTo>
                  <a:lnTo>
                    <a:pt x="363080" y="82550"/>
                  </a:lnTo>
                  <a:lnTo>
                    <a:pt x="363080" y="81280"/>
                  </a:lnTo>
                  <a:lnTo>
                    <a:pt x="365404" y="81280"/>
                  </a:lnTo>
                  <a:lnTo>
                    <a:pt x="365404" y="80010"/>
                  </a:lnTo>
                  <a:close/>
                </a:path>
                <a:path w="495934" h="494030">
                  <a:moveTo>
                    <a:pt x="365404" y="81280"/>
                  </a:moveTo>
                  <a:lnTo>
                    <a:pt x="363855" y="81280"/>
                  </a:lnTo>
                  <a:lnTo>
                    <a:pt x="363855" y="82550"/>
                  </a:lnTo>
                  <a:lnTo>
                    <a:pt x="365404" y="82550"/>
                  </a:lnTo>
                  <a:lnTo>
                    <a:pt x="365404" y="81280"/>
                  </a:lnTo>
                  <a:close/>
                </a:path>
                <a:path w="495934" h="494030">
                  <a:moveTo>
                    <a:pt x="489546" y="78740"/>
                  </a:moveTo>
                  <a:lnTo>
                    <a:pt x="359575" y="78740"/>
                  </a:lnTo>
                  <a:lnTo>
                    <a:pt x="359575" y="80010"/>
                  </a:lnTo>
                  <a:lnTo>
                    <a:pt x="365404" y="80010"/>
                  </a:lnTo>
                  <a:lnTo>
                    <a:pt x="365404" y="82550"/>
                  </a:lnTo>
                  <a:lnTo>
                    <a:pt x="490321" y="82550"/>
                  </a:lnTo>
                  <a:lnTo>
                    <a:pt x="490321" y="80010"/>
                  </a:lnTo>
                  <a:lnTo>
                    <a:pt x="489546" y="78740"/>
                  </a:lnTo>
                  <a:close/>
                </a:path>
                <a:path w="495934" h="494030">
                  <a:moveTo>
                    <a:pt x="274345" y="78740"/>
                  </a:moveTo>
                  <a:lnTo>
                    <a:pt x="270459" y="78740"/>
                  </a:lnTo>
                  <a:lnTo>
                    <a:pt x="270459" y="80010"/>
                  </a:lnTo>
                  <a:lnTo>
                    <a:pt x="274345" y="80010"/>
                  </a:lnTo>
                  <a:lnTo>
                    <a:pt x="274345" y="78740"/>
                  </a:lnTo>
                  <a:close/>
                </a:path>
                <a:path w="495934" h="494030">
                  <a:moveTo>
                    <a:pt x="282511" y="78740"/>
                  </a:moveTo>
                  <a:lnTo>
                    <a:pt x="278625" y="78740"/>
                  </a:lnTo>
                  <a:lnTo>
                    <a:pt x="277850" y="80010"/>
                  </a:lnTo>
                  <a:lnTo>
                    <a:pt x="282511" y="80010"/>
                  </a:lnTo>
                  <a:lnTo>
                    <a:pt x="282511" y="78740"/>
                  </a:lnTo>
                  <a:close/>
                </a:path>
                <a:path w="495934" h="494030">
                  <a:moveTo>
                    <a:pt x="359575" y="78740"/>
                  </a:moveTo>
                  <a:lnTo>
                    <a:pt x="282511" y="78740"/>
                  </a:lnTo>
                  <a:lnTo>
                    <a:pt x="282511" y="80010"/>
                  </a:lnTo>
                  <a:lnTo>
                    <a:pt x="359575" y="80010"/>
                  </a:lnTo>
                  <a:lnTo>
                    <a:pt x="359575" y="78740"/>
                  </a:lnTo>
                  <a:close/>
                </a:path>
                <a:path w="495934" h="494030">
                  <a:moveTo>
                    <a:pt x="272008" y="77470"/>
                  </a:moveTo>
                  <a:lnTo>
                    <a:pt x="271233" y="78740"/>
                  </a:lnTo>
                  <a:lnTo>
                    <a:pt x="272008" y="78740"/>
                  </a:lnTo>
                  <a:lnTo>
                    <a:pt x="272008" y="77470"/>
                  </a:lnTo>
                  <a:close/>
                </a:path>
                <a:path w="495934" h="494030">
                  <a:moveTo>
                    <a:pt x="358787" y="76200"/>
                  </a:moveTo>
                  <a:lnTo>
                    <a:pt x="280187" y="76200"/>
                  </a:lnTo>
                  <a:lnTo>
                    <a:pt x="280187" y="78740"/>
                  </a:lnTo>
                  <a:lnTo>
                    <a:pt x="280962" y="78740"/>
                  </a:lnTo>
                  <a:lnTo>
                    <a:pt x="280962" y="77470"/>
                  </a:lnTo>
                  <a:lnTo>
                    <a:pt x="358787" y="77470"/>
                  </a:lnTo>
                  <a:lnTo>
                    <a:pt x="358787" y="76200"/>
                  </a:lnTo>
                  <a:close/>
                </a:path>
                <a:path w="495934" h="494030">
                  <a:moveTo>
                    <a:pt x="358787" y="77470"/>
                  </a:moveTo>
                  <a:lnTo>
                    <a:pt x="282511" y="77470"/>
                  </a:lnTo>
                  <a:lnTo>
                    <a:pt x="283298" y="78740"/>
                  </a:lnTo>
                  <a:lnTo>
                    <a:pt x="358787" y="78740"/>
                  </a:lnTo>
                  <a:lnTo>
                    <a:pt x="358787" y="77470"/>
                  </a:lnTo>
                  <a:close/>
                </a:path>
                <a:path w="495934" h="494030">
                  <a:moveTo>
                    <a:pt x="489546" y="76200"/>
                  </a:moveTo>
                  <a:lnTo>
                    <a:pt x="358787" y="76200"/>
                  </a:lnTo>
                  <a:lnTo>
                    <a:pt x="358787" y="78740"/>
                  </a:lnTo>
                  <a:lnTo>
                    <a:pt x="488772" y="78740"/>
                  </a:lnTo>
                  <a:lnTo>
                    <a:pt x="489546" y="77470"/>
                  </a:lnTo>
                  <a:lnTo>
                    <a:pt x="489546" y="76200"/>
                  </a:lnTo>
                  <a:close/>
                </a:path>
                <a:path w="495934" h="494030">
                  <a:moveTo>
                    <a:pt x="319100" y="63500"/>
                  </a:moveTo>
                  <a:lnTo>
                    <a:pt x="277063" y="63500"/>
                  </a:lnTo>
                  <a:lnTo>
                    <a:pt x="277063" y="64770"/>
                  </a:lnTo>
                  <a:lnTo>
                    <a:pt x="275120" y="64770"/>
                  </a:lnTo>
                  <a:lnTo>
                    <a:pt x="275120" y="66040"/>
                  </a:lnTo>
                  <a:lnTo>
                    <a:pt x="274345" y="67310"/>
                  </a:lnTo>
                  <a:lnTo>
                    <a:pt x="274345" y="71120"/>
                  </a:lnTo>
                  <a:lnTo>
                    <a:pt x="277063" y="71120"/>
                  </a:lnTo>
                  <a:lnTo>
                    <a:pt x="277063" y="72390"/>
                  </a:lnTo>
                  <a:lnTo>
                    <a:pt x="276682" y="72390"/>
                  </a:lnTo>
                  <a:lnTo>
                    <a:pt x="276682" y="73660"/>
                  </a:lnTo>
                  <a:lnTo>
                    <a:pt x="277063" y="73660"/>
                  </a:lnTo>
                  <a:lnTo>
                    <a:pt x="277850" y="74930"/>
                  </a:lnTo>
                  <a:lnTo>
                    <a:pt x="277850" y="76200"/>
                  </a:lnTo>
                  <a:lnTo>
                    <a:pt x="348284" y="76200"/>
                  </a:lnTo>
                  <a:lnTo>
                    <a:pt x="348284" y="67310"/>
                  </a:lnTo>
                  <a:lnTo>
                    <a:pt x="319874" y="67310"/>
                  </a:lnTo>
                  <a:lnTo>
                    <a:pt x="319874" y="66040"/>
                  </a:lnTo>
                  <a:lnTo>
                    <a:pt x="319100" y="66040"/>
                  </a:lnTo>
                  <a:lnTo>
                    <a:pt x="319100" y="63500"/>
                  </a:lnTo>
                  <a:close/>
                </a:path>
                <a:path w="495934" h="494030">
                  <a:moveTo>
                    <a:pt x="350621" y="64770"/>
                  </a:moveTo>
                  <a:lnTo>
                    <a:pt x="349846" y="64770"/>
                  </a:lnTo>
                  <a:lnTo>
                    <a:pt x="349846" y="66040"/>
                  </a:lnTo>
                  <a:lnTo>
                    <a:pt x="350621" y="66040"/>
                  </a:lnTo>
                  <a:lnTo>
                    <a:pt x="350621" y="67310"/>
                  </a:lnTo>
                  <a:lnTo>
                    <a:pt x="348284" y="67310"/>
                  </a:lnTo>
                  <a:lnTo>
                    <a:pt x="348284" y="76200"/>
                  </a:lnTo>
                  <a:lnTo>
                    <a:pt x="358013" y="76200"/>
                  </a:lnTo>
                  <a:lnTo>
                    <a:pt x="358013" y="74930"/>
                  </a:lnTo>
                  <a:lnTo>
                    <a:pt x="354901" y="74930"/>
                  </a:lnTo>
                  <a:lnTo>
                    <a:pt x="354901" y="72390"/>
                  </a:lnTo>
                  <a:lnTo>
                    <a:pt x="352564" y="72390"/>
                  </a:lnTo>
                  <a:lnTo>
                    <a:pt x="352564" y="71120"/>
                  </a:lnTo>
                  <a:lnTo>
                    <a:pt x="349059" y="71120"/>
                  </a:lnTo>
                  <a:lnTo>
                    <a:pt x="349059" y="69850"/>
                  </a:lnTo>
                  <a:lnTo>
                    <a:pt x="352564" y="69850"/>
                  </a:lnTo>
                  <a:lnTo>
                    <a:pt x="352564" y="68580"/>
                  </a:lnTo>
                  <a:lnTo>
                    <a:pt x="351396" y="68580"/>
                  </a:lnTo>
                  <a:lnTo>
                    <a:pt x="351396" y="66040"/>
                  </a:lnTo>
                  <a:lnTo>
                    <a:pt x="350621" y="64770"/>
                  </a:lnTo>
                  <a:close/>
                </a:path>
                <a:path w="495934" h="494030">
                  <a:moveTo>
                    <a:pt x="486435" y="73660"/>
                  </a:moveTo>
                  <a:lnTo>
                    <a:pt x="358013" y="73660"/>
                  </a:lnTo>
                  <a:lnTo>
                    <a:pt x="358013" y="76200"/>
                  </a:lnTo>
                  <a:lnTo>
                    <a:pt x="488772" y="76200"/>
                  </a:lnTo>
                  <a:lnTo>
                    <a:pt x="487997" y="74930"/>
                  </a:lnTo>
                  <a:lnTo>
                    <a:pt x="486435" y="74930"/>
                  </a:lnTo>
                  <a:lnTo>
                    <a:pt x="486435" y="73660"/>
                  </a:lnTo>
                  <a:close/>
                </a:path>
                <a:path w="495934" h="494030">
                  <a:moveTo>
                    <a:pt x="470865" y="68580"/>
                  </a:moveTo>
                  <a:lnTo>
                    <a:pt x="353339" y="68580"/>
                  </a:lnTo>
                  <a:lnTo>
                    <a:pt x="353339" y="71120"/>
                  </a:lnTo>
                  <a:lnTo>
                    <a:pt x="354126" y="71120"/>
                  </a:lnTo>
                  <a:lnTo>
                    <a:pt x="354901" y="72390"/>
                  </a:lnTo>
                  <a:lnTo>
                    <a:pt x="354901" y="73660"/>
                  </a:lnTo>
                  <a:lnTo>
                    <a:pt x="355676" y="74930"/>
                  </a:lnTo>
                  <a:lnTo>
                    <a:pt x="356450" y="73660"/>
                  </a:lnTo>
                  <a:lnTo>
                    <a:pt x="486435" y="73660"/>
                  </a:lnTo>
                  <a:lnTo>
                    <a:pt x="485660" y="72390"/>
                  </a:lnTo>
                  <a:lnTo>
                    <a:pt x="472427" y="72390"/>
                  </a:lnTo>
                  <a:lnTo>
                    <a:pt x="473202" y="71120"/>
                  </a:lnTo>
                  <a:lnTo>
                    <a:pt x="472427" y="69850"/>
                  </a:lnTo>
                  <a:lnTo>
                    <a:pt x="470865" y="69850"/>
                  </a:lnTo>
                  <a:lnTo>
                    <a:pt x="470865" y="68580"/>
                  </a:lnTo>
                  <a:close/>
                </a:path>
                <a:path w="495934" h="494030">
                  <a:moveTo>
                    <a:pt x="357238" y="73660"/>
                  </a:moveTo>
                  <a:lnTo>
                    <a:pt x="356450" y="73660"/>
                  </a:lnTo>
                  <a:lnTo>
                    <a:pt x="356450" y="74930"/>
                  </a:lnTo>
                  <a:lnTo>
                    <a:pt x="357238" y="74930"/>
                  </a:lnTo>
                  <a:lnTo>
                    <a:pt x="357238" y="73660"/>
                  </a:lnTo>
                  <a:close/>
                </a:path>
                <a:path w="495934" h="494030">
                  <a:moveTo>
                    <a:pt x="487997" y="73660"/>
                  </a:moveTo>
                  <a:lnTo>
                    <a:pt x="487210" y="74930"/>
                  </a:lnTo>
                  <a:lnTo>
                    <a:pt x="487997" y="74930"/>
                  </a:lnTo>
                  <a:lnTo>
                    <a:pt x="487997" y="73660"/>
                  </a:lnTo>
                  <a:close/>
                </a:path>
                <a:path w="495934" h="494030">
                  <a:moveTo>
                    <a:pt x="272796" y="69850"/>
                  </a:moveTo>
                  <a:lnTo>
                    <a:pt x="272008" y="69850"/>
                  </a:lnTo>
                  <a:lnTo>
                    <a:pt x="272008" y="72390"/>
                  </a:lnTo>
                  <a:lnTo>
                    <a:pt x="272796" y="72390"/>
                  </a:lnTo>
                  <a:lnTo>
                    <a:pt x="272796" y="69850"/>
                  </a:lnTo>
                  <a:close/>
                </a:path>
                <a:path w="495934" h="494030">
                  <a:moveTo>
                    <a:pt x="277063" y="71120"/>
                  </a:moveTo>
                  <a:lnTo>
                    <a:pt x="275120" y="71120"/>
                  </a:lnTo>
                  <a:lnTo>
                    <a:pt x="275907" y="72390"/>
                  </a:lnTo>
                  <a:lnTo>
                    <a:pt x="277063" y="72390"/>
                  </a:lnTo>
                  <a:lnTo>
                    <a:pt x="277063" y="71120"/>
                  </a:lnTo>
                  <a:close/>
                </a:path>
                <a:path w="495934" h="494030">
                  <a:moveTo>
                    <a:pt x="353339" y="69850"/>
                  </a:moveTo>
                  <a:lnTo>
                    <a:pt x="349059" y="69850"/>
                  </a:lnTo>
                  <a:lnTo>
                    <a:pt x="349059" y="71120"/>
                  </a:lnTo>
                  <a:lnTo>
                    <a:pt x="352564" y="71120"/>
                  </a:lnTo>
                  <a:lnTo>
                    <a:pt x="352564" y="72390"/>
                  </a:lnTo>
                  <a:lnTo>
                    <a:pt x="353339" y="72390"/>
                  </a:lnTo>
                  <a:lnTo>
                    <a:pt x="353339" y="69850"/>
                  </a:lnTo>
                  <a:close/>
                </a:path>
                <a:path w="495934" h="494030">
                  <a:moveTo>
                    <a:pt x="352183" y="67310"/>
                  </a:moveTo>
                  <a:lnTo>
                    <a:pt x="351396" y="67310"/>
                  </a:lnTo>
                  <a:lnTo>
                    <a:pt x="351396" y="68580"/>
                  </a:lnTo>
                  <a:lnTo>
                    <a:pt x="352183" y="68580"/>
                  </a:lnTo>
                  <a:lnTo>
                    <a:pt x="352183" y="67310"/>
                  </a:lnTo>
                  <a:close/>
                </a:path>
                <a:path w="495934" h="494030">
                  <a:moveTo>
                    <a:pt x="356450" y="58420"/>
                  </a:moveTo>
                  <a:lnTo>
                    <a:pt x="354126" y="58420"/>
                  </a:lnTo>
                  <a:lnTo>
                    <a:pt x="354126" y="60960"/>
                  </a:lnTo>
                  <a:lnTo>
                    <a:pt x="354901" y="60960"/>
                  </a:lnTo>
                  <a:lnTo>
                    <a:pt x="354901" y="62230"/>
                  </a:lnTo>
                  <a:lnTo>
                    <a:pt x="354126" y="62230"/>
                  </a:lnTo>
                  <a:lnTo>
                    <a:pt x="354126" y="63500"/>
                  </a:lnTo>
                  <a:lnTo>
                    <a:pt x="352564" y="63500"/>
                  </a:lnTo>
                  <a:lnTo>
                    <a:pt x="352564" y="68580"/>
                  </a:lnTo>
                  <a:lnTo>
                    <a:pt x="469315" y="68580"/>
                  </a:lnTo>
                  <a:lnTo>
                    <a:pt x="469315" y="67310"/>
                  </a:lnTo>
                  <a:lnTo>
                    <a:pt x="468528" y="67310"/>
                  </a:lnTo>
                  <a:lnTo>
                    <a:pt x="468528" y="64770"/>
                  </a:lnTo>
                  <a:lnTo>
                    <a:pt x="456082" y="64770"/>
                  </a:lnTo>
                  <a:lnTo>
                    <a:pt x="456857" y="63927"/>
                  </a:lnTo>
                  <a:lnTo>
                    <a:pt x="456857" y="59690"/>
                  </a:lnTo>
                  <a:lnTo>
                    <a:pt x="356450" y="59690"/>
                  </a:lnTo>
                  <a:lnTo>
                    <a:pt x="356450" y="58420"/>
                  </a:lnTo>
                  <a:close/>
                </a:path>
                <a:path w="495934" h="494030">
                  <a:moveTo>
                    <a:pt x="275120" y="57150"/>
                  </a:moveTo>
                  <a:lnTo>
                    <a:pt x="270459" y="57150"/>
                  </a:lnTo>
                  <a:lnTo>
                    <a:pt x="269684" y="58420"/>
                  </a:lnTo>
                  <a:lnTo>
                    <a:pt x="269684" y="59690"/>
                  </a:lnTo>
                  <a:lnTo>
                    <a:pt x="268897" y="59690"/>
                  </a:lnTo>
                  <a:lnTo>
                    <a:pt x="268897" y="60960"/>
                  </a:lnTo>
                  <a:lnTo>
                    <a:pt x="268122" y="62230"/>
                  </a:lnTo>
                  <a:lnTo>
                    <a:pt x="268122" y="63500"/>
                  </a:lnTo>
                  <a:lnTo>
                    <a:pt x="267347" y="64770"/>
                  </a:lnTo>
                  <a:lnTo>
                    <a:pt x="267347" y="67310"/>
                  </a:lnTo>
                  <a:lnTo>
                    <a:pt x="271233" y="67310"/>
                  </a:lnTo>
                  <a:lnTo>
                    <a:pt x="271233" y="66040"/>
                  </a:lnTo>
                  <a:lnTo>
                    <a:pt x="272008" y="66040"/>
                  </a:lnTo>
                  <a:lnTo>
                    <a:pt x="272008" y="64770"/>
                  </a:lnTo>
                  <a:lnTo>
                    <a:pt x="275120" y="64770"/>
                  </a:lnTo>
                  <a:lnTo>
                    <a:pt x="275120" y="63500"/>
                  </a:lnTo>
                  <a:lnTo>
                    <a:pt x="270459" y="63500"/>
                  </a:lnTo>
                  <a:lnTo>
                    <a:pt x="270459" y="62230"/>
                  </a:lnTo>
                  <a:lnTo>
                    <a:pt x="272796" y="62230"/>
                  </a:lnTo>
                  <a:lnTo>
                    <a:pt x="272796" y="60960"/>
                  </a:lnTo>
                  <a:lnTo>
                    <a:pt x="318325" y="60960"/>
                  </a:lnTo>
                  <a:lnTo>
                    <a:pt x="318325" y="58420"/>
                  </a:lnTo>
                  <a:lnTo>
                    <a:pt x="274345" y="58420"/>
                  </a:lnTo>
                  <a:lnTo>
                    <a:pt x="275120" y="57150"/>
                  </a:lnTo>
                  <a:close/>
                </a:path>
                <a:path w="495934" h="494030">
                  <a:moveTo>
                    <a:pt x="320649" y="66040"/>
                  </a:moveTo>
                  <a:lnTo>
                    <a:pt x="319874" y="67310"/>
                  </a:lnTo>
                  <a:lnTo>
                    <a:pt x="320649" y="67310"/>
                  </a:lnTo>
                  <a:lnTo>
                    <a:pt x="320649" y="66040"/>
                  </a:lnTo>
                  <a:close/>
                </a:path>
                <a:path w="495934" h="494030">
                  <a:moveTo>
                    <a:pt x="350621" y="66040"/>
                  </a:moveTo>
                  <a:lnTo>
                    <a:pt x="320649" y="66040"/>
                  </a:lnTo>
                  <a:lnTo>
                    <a:pt x="320649" y="67310"/>
                  </a:lnTo>
                  <a:lnTo>
                    <a:pt x="349846" y="67310"/>
                  </a:lnTo>
                  <a:lnTo>
                    <a:pt x="350621" y="66040"/>
                  </a:lnTo>
                  <a:close/>
                </a:path>
                <a:path w="495934" h="494030">
                  <a:moveTo>
                    <a:pt x="350621" y="63500"/>
                  </a:moveTo>
                  <a:lnTo>
                    <a:pt x="319100" y="63500"/>
                  </a:lnTo>
                  <a:lnTo>
                    <a:pt x="319100" y="64770"/>
                  </a:lnTo>
                  <a:lnTo>
                    <a:pt x="319874" y="66040"/>
                  </a:lnTo>
                  <a:lnTo>
                    <a:pt x="349846" y="66040"/>
                  </a:lnTo>
                  <a:lnTo>
                    <a:pt x="349846" y="64770"/>
                  </a:lnTo>
                  <a:lnTo>
                    <a:pt x="350621" y="64770"/>
                  </a:lnTo>
                  <a:lnTo>
                    <a:pt x="350621" y="63500"/>
                  </a:lnTo>
                  <a:close/>
                </a:path>
                <a:path w="495934" h="494030">
                  <a:moveTo>
                    <a:pt x="351396" y="63500"/>
                  </a:moveTo>
                  <a:lnTo>
                    <a:pt x="350621" y="63500"/>
                  </a:lnTo>
                  <a:lnTo>
                    <a:pt x="350621" y="64770"/>
                  </a:lnTo>
                  <a:lnTo>
                    <a:pt x="351396" y="63500"/>
                  </a:lnTo>
                  <a:close/>
                </a:path>
                <a:path w="495934" h="494030">
                  <a:moveTo>
                    <a:pt x="468528" y="63500"/>
                  </a:moveTo>
                  <a:lnTo>
                    <a:pt x="457250" y="63500"/>
                  </a:lnTo>
                  <a:lnTo>
                    <a:pt x="456857" y="63927"/>
                  </a:lnTo>
                  <a:lnTo>
                    <a:pt x="456857" y="64770"/>
                  </a:lnTo>
                  <a:lnTo>
                    <a:pt x="468528" y="64770"/>
                  </a:lnTo>
                  <a:lnTo>
                    <a:pt x="468528" y="63500"/>
                  </a:lnTo>
                  <a:close/>
                </a:path>
                <a:path w="495934" h="494030">
                  <a:moveTo>
                    <a:pt x="318325" y="60960"/>
                  </a:moveTo>
                  <a:lnTo>
                    <a:pt x="272796" y="60960"/>
                  </a:lnTo>
                  <a:lnTo>
                    <a:pt x="272796" y="62230"/>
                  </a:lnTo>
                  <a:lnTo>
                    <a:pt x="270459" y="62230"/>
                  </a:lnTo>
                  <a:lnTo>
                    <a:pt x="270459" y="63500"/>
                  </a:lnTo>
                  <a:lnTo>
                    <a:pt x="318325" y="63500"/>
                  </a:lnTo>
                  <a:lnTo>
                    <a:pt x="318325" y="60960"/>
                  </a:lnTo>
                  <a:close/>
                </a:path>
                <a:path w="495934" h="494030">
                  <a:moveTo>
                    <a:pt x="319100" y="59690"/>
                  </a:moveTo>
                  <a:lnTo>
                    <a:pt x="318325" y="60960"/>
                  </a:lnTo>
                  <a:lnTo>
                    <a:pt x="318325" y="63500"/>
                  </a:lnTo>
                  <a:lnTo>
                    <a:pt x="352183" y="63500"/>
                  </a:lnTo>
                  <a:lnTo>
                    <a:pt x="352183" y="62230"/>
                  </a:lnTo>
                  <a:lnTo>
                    <a:pt x="352564" y="62230"/>
                  </a:lnTo>
                  <a:lnTo>
                    <a:pt x="352564" y="60960"/>
                  </a:lnTo>
                  <a:lnTo>
                    <a:pt x="319100" y="60960"/>
                  </a:lnTo>
                  <a:lnTo>
                    <a:pt x="319100" y="59690"/>
                  </a:lnTo>
                  <a:close/>
                </a:path>
                <a:path w="495934" h="494030">
                  <a:moveTo>
                    <a:pt x="471652" y="60960"/>
                  </a:moveTo>
                  <a:lnTo>
                    <a:pt x="458800" y="60960"/>
                  </a:lnTo>
                  <a:lnTo>
                    <a:pt x="458800" y="62230"/>
                  </a:lnTo>
                  <a:lnTo>
                    <a:pt x="458025" y="62230"/>
                  </a:lnTo>
                  <a:lnTo>
                    <a:pt x="458025" y="63500"/>
                  </a:lnTo>
                  <a:lnTo>
                    <a:pt x="470090" y="63500"/>
                  </a:lnTo>
                  <a:lnTo>
                    <a:pt x="471652" y="60960"/>
                  </a:lnTo>
                  <a:close/>
                </a:path>
                <a:path w="495934" h="494030">
                  <a:moveTo>
                    <a:pt x="354901" y="60960"/>
                  </a:moveTo>
                  <a:lnTo>
                    <a:pt x="352564" y="60960"/>
                  </a:lnTo>
                  <a:lnTo>
                    <a:pt x="353339" y="62230"/>
                  </a:lnTo>
                  <a:lnTo>
                    <a:pt x="354901" y="62230"/>
                  </a:lnTo>
                  <a:lnTo>
                    <a:pt x="354901" y="60960"/>
                  </a:lnTo>
                  <a:close/>
                </a:path>
                <a:path w="495934" h="494030">
                  <a:moveTo>
                    <a:pt x="460362" y="58420"/>
                  </a:moveTo>
                  <a:lnTo>
                    <a:pt x="356450" y="58420"/>
                  </a:lnTo>
                  <a:lnTo>
                    <a:pt x="356450" y="59690"/>
                  </a:lnTo>
                  <a:lnTo>
                    <a:pt x="456857" y="59690"/>
                  </a:lnTo>
                  <a:lnTo>
                    <a:pt x="456857" y="62230"/>
                  </a:lnTo>
                  <a:lnTo>
                    <a:pt x="458025" y="62230"/>
                  </a:lnTo>
                  <a:lnTo>
                    <a:pt x="458025" y="60960"/>
                  </a:lnTo>
                  <a:lnTo>
                    <a:pt x="460362" y="60960"/>
                  </a:lnTo>
                  <a:lnTo>
                    <a:pt x="460362" y="58420"/>
                  </a:lnTo>
                  <a:close/>
                </a:path>
                <a:path w="495934" h="494030">
                  <a:moveTo>
                    <a:pt x="322986" y="53340"/>
                  </a:moveTo>
                  <a:lnTo>
                    <a:pt x="319874" y="53340"/>
                  </a:lnTo>
                  <a:lnTo>
                    <a:pt x="319874" y="54610"/>
                  </a:lnTo>
                  <a:lnTo>
                    <a:pt x="319100" y="54610"/>
                  </a:lnTo>
                  <a:lnTo>
                    <a:pt x="319100" y="55880"/>
                  </a:lnTo>
                  <a:lnTo>
                    <a:pt x="318325" y="55880"/>
                  </a:lnTo>
                  <a:lnTo>
                    <a:pt x="318325" y="60960"/>
                  </a:lnTo>
                  <a:lnTo>
                    <a:pt x="319100" y="59690"/>
                  </a:lnTo>
                  <a:lnTo>
                    <a:pt x="348284" y="59690"/>
                  </a:lnTo>
                  <a:lnTo>
                    <a:pt x="348284" y="58420"/>
                  </a:lnTo>
                  <a:lnTo>
                    <a:pt x="324154" y="58420"/>
                  </a:lnTo>
                  <a:lnTo>
                    <a:pt x="324154" y="57150"/>
                  </a:lnTo>
                  <a:lnTo>
                    <a:pt x="322986" y="57150"/>
                  </a:lnTo>
                  <a:lnTo>
                    <a:pt x="322986" y="53340"/>
                  </a:lnTo>
                  <a:close/>
                </a:path>
                <a:path w="495934" h="494030">
                  <a:moveTo>
                    <a:pt x="353339" y="59690"/>
                  </a:moveTo>
                  <a:lnTo>
                    <a:pt x="319100" y="59690"/>
                  </a:lnTo>
                  <a:lnTo>
                    <a:pt x="319100" y="60960"/>
                  </a:lnTo>
                  <a:lnTo>
                    <a:pt x="353339" y="60960"/>
                  </a:lnTo>
                  <a:lnTo>
                    <a:pt x="353339" y="59690"/>
                  </a:lnTo>
                  <a:close/>
                </a:path>
                <a:path w="495934" h="494030">
                  <a:moveTo>
                    <a:pt x="465810" y="46990"/>
                  </a:moveTo>
                  <a:lnTo>
                    <a:pt x="457250" y="46990"/>
                  </a:lnTo>
                  <a:lnTo>
                    <a:pt x="457250" y="48260"/>
                  </a:lnTo>
                  <a:lnTo>
                    <a:pt x="458800" y="48260"/>
                  </a:lnTo>
                  <a:lnTo>
                    <a:pt x="458800" y="49530"/>
                  </a:lnTo>
                  <a:lnTo>
                    <a:pt x="459574" y="50800"/>
                  </a:lnTo>
                  <a:lnTo>
                    <a:pt x="459574" y="52070"/>
                  </a:lnTo>
                  <a:lnTo>
                    <a:pt x="458800" y="52070"/>
                  </a:lnTo>
                  <a:lnTo>
                    <a:pt x="458800" y="54610"/>
                  </a:lnTo>
                  <a:lnTo>
                    <a:pt x="460362" y="55880"/>
                  </a:lnTo>
                  <a:lnTo>
                    <a:pt x="460362" y="57150"/>
                  </a:lnTo>
                  <a:lnTo>
                    <a:pt x="461137" y="57150"/>
                  </a:lnTo>
                  <a:lnTo>
                    <a:pt x="461137" y="59690"/>
                  </a:lnTo>
                  <a:lnTo>
                    <a:pt x="460362" y="59690"/>
                  </a:lnTo>
                  <a:lnTo>
                    <a:pt x="460362" y="60960"/>
                  </a:lnTo>
                  <a:lnTo>
                    <a:pt x="467753" y="60960"/>
                  </a:lnTo>
                  <a:lnTo>
                    <a:pt x="466979" y="59690"/>
                  </a:lnTo>
                  <a:lnTo>
                    <a:pt x="466979" y="58420"/>
                  </a:lnTo>
                  <a:lnTo>
                    <a:pt x="467753" y="58420"/>
                  </a:lnTo>
                  <a:lnTo>
                    <a:pt x="466979" y="57150"/>
                  </a:lnTo>
                  <a:lnTo>
                    <a:pt x="466979" y="55880"/>
                  </a:lnTo>
                  <a:lnTo>
                    <a:pt x="466585" y="55880"/>
                  </a:lnTo>
                  <a:lnTo>
                    <a:pt x="466979" y="54610"/>
                  </a:lnTo>
                  <a:lnTo>
                    <a:pt x="466979" y="50800"/>
                  </a:lnTo>
                  <a:lnTo>
                    <a:pt x="466585" y="50800"/>
                  </a:lnTo>
                  <a:lnTo>
                    <a:pt x="466585" y="49530"/>
                  </a:lnTo>
                  <a:lnTo>
                    <a:pt x="465810" y="49530"/>
                  </a:lnTo>
                  <a:lnTo>
                    <a:pt x="465810" y="46990"/>
                  </a:lnTo>
                  <a:close/>
                </a:path>
                <a:path w="495934" h="494030">
                  <a:moveTo>
                    <a:pt x="469315" y="59690"/>
                  </a:moveTo>
                  <a:lnTo>
                    <a:pt x="469315" y="60960"/>
                  </a:lnTo>
                  <a:lnTo>
                    <a:pt x="470090" y="60960"/>
                  </a:lnTo>
                  <a:lnTo>
                    <a:pt x="469315" y="59690"/>
                  </a:lnTo>
                  <a:close/>
                </a:path>
                <a:path w="495934" h="494030">
                  <a:moveTo>
                    <a:pt x="349059" y="58420"/>
                  </a:moveTo>
                  <a:lnTo>
                    <a:pt x="348284" y="58420"/>
                  </a:lnTo>
                  <a:lnTo>
                    <a:pt x="348284" y="59690"/>
                  </a:lnTo>
                  <a:lnTo>
                    <a:pt x="349059" y="59690"/>
                  </a:lnTo>
                  <a:lnTo>
                    <a:pt x="349059" y="58420"/>
                  </a:lnTo>
                  <a:close/>
                </a:path>
                <a:path w="495934" h="494030">
                  <a:moveTo>
                    <a:pt x="349846" y="58420"/>
                  </a:moveTo>
                  <a:lnTo>
                    <a:pt x="349059" y="58420"/>
                  </a:lnTo>
                  <a:lnTo>
                    <a:pt x="349059" y="59690"/>
                  </a:lnTo>
                  <a:lnTo>
                    <a:pt x="349846" y="59690"/>
                  </a:lnTo>
                  <a:lnTo>
                    <a:pt x="349846" y="58420"/>
                  </a:lnTo>
                  <a:close/>
                </a:path>
                <a:path w="495934" h="494030">
                  <a:moveTo>
                    <a:pt x="349846" y="58420"/>
                  </a:moveTo>
                  <a:lnTo>
                    <a:pt x="349846" y="59690"/>
                  </a:lnTo>
                  <a:lnTo>
                    <a:pt x="350621" y="59690"/>
                  </a:lnTo>
                  <a:lnTo>
                    <a:pt x="349846" y="58420"/>
                  </a:lnTo>
                  <a:close/>
                </a:path>
                <a:path w="495934" h="494030">
                  <a:moveTo>
                    <a:pt x="350621" y="58420"/>
                  </a:moveTo>
                  <a:lnTo>
                    <a:pt x="349846" y="58420"/>
                  </a:lnTo>
                  <a:lnTo>
                    <a:pt x="350621" y="59690"/>
                  </a:lnTo>
                  <a:lnTo>
                    <a:pt x="350621" y="58420"/>
                  </a:lnTo>
                  <a:close/>
                </a:path>
                <a:path w="495934" h="494030">
                  <a:moveTo>
                    <a:pt x="351396" y="58420"/>
                  </a:moveTo>
                  <a:lnTo>
                    <a:pt x="350621" y="58420"/>
                  </a:lnTo>
                  <a:lnTo>
                    <a:pt x="350621" y="59690"/>
                  </a:lnTo>
                  <a:lnTo>
                    <a:pt x="351396" y="59690"/>
                  </a:lnTo>
                  <a:lnTo>
                    <a:pt x="351396" y="58420"/>
                  </a:lnTo>
                  <a:close/>
                </a:path>
                <a:path w="495934" h="494030">
                  <a:moveTo>
                    <a:pt x="352183" y="58420"/>
                  </a:moveTo>
                  <a:lnTo>
                    <a:pt x="351396" y="58420"/>
                  </a:lnTo>
                  <a:lnTo>
                    <a:pt x="351396" y="59690"/>
                  </a:lnTo>
                  <a:lnTo>
                    <a:pt x="352183" y="59690"/>
                  </a:lnTo>
                  <a:lnTo>
                    <a:pt x="352183" y="58420"/>
                  </a:lnTo>
                  <a:close/>
                </a:path>
                <a:path w="495934" h="494030">
                  <a:moveTo>
                    <a:pt x="354126" y="58420"/>
                  </a:moveTo>
                  <a:lnTo>
                    <a:pt x="352564" y="58420"/>
                  </a:lnTo>
                  <a:lnTo>
                    <a:pt x="352183" y="59690"/>
                  </a:lnTo>
                  <a:lnTo>
                    <a:pt x="354126" y="59690"/>
                  </a:lnTo>
                  <a:lnTo>
                    <a:pt x="354126" y="58420"/>
                  </a:lnTo>
                  <a:close/>
                </a:path>
                <a:path w="495934" h="494030">
                  <a:moveTo>
                    <a:pt x="317538" y="57150"/>
                  </a:moveTo>
                  <a:lnTo>
                    <a:pt x="275120" y="57150"/>
                  </a:lnTo>
                  <a:lnTo>
                    <a:pt x="275120" y="58420"/>
                  </a:lnTo>
                  <a:lnTo>
                    <a:pt x="317538" y="58420"/>
                  </a:lnTo>
                  <a:lnTo>
                    <a:pt x="317538" y="57150"/>
                  </a:lnTo>
                  <a:close/>
                </a:path>
                <a:path w="495934" h="494030">
                  <a:moveTo>
                    <a:pt x="318325" y="57150"/>
                  </a:moveTo>
                  <a:lnTo>
                    <a:pt x="317538" y="58420"/>
                  </a:lnTo>
                  <a:lnTo>
                    <a:pt x="318325" y="58420"/>
                  </a:lnTo>
                  <a:lnTo>
                    <a:pt x="318325" y="57150"/>
                  </a:lnTo>
                  <a:close/>
                </a:path>
                <a:path w="495934" h="494030">
                  <a:moveTo>
                    <a:pt x="353339" y="57150"/>
                  </a:moveTo>
                  <a:lnTo>
                    <a:pt x="324154" y="57150"/>
                  </a:lnTo>
                  <a:lnTo>
                    <a:pt x="324154" y="58420"/>
                  </a:lnTo>
                  <a:lnTo>
                    <a:pt x="353339" y="58420"/>
                  </a:lnTo>
                  <a:lnTo>
                    <a:pt x="353339" y="57150"/>
                  </a:lnTo>
                  <a:close/>
                </a:path>
                <a:path w="495934" h="494030">
                  <a:moveTo>
                    <a:pt x="355676" y="57150"/>
                  </a:moveTo>
                  <a:lnTo>
                    <a:pt x="353339" y="57150"/>
                  </a:lnTo>
                  <a:lnTo>
                    <a:pt x="353339" y="58420"/>
                  </a:lnTo>
                  <a:lnTo>
                    <a:pt x="355676" y="58420"/>
                  </a:lnTo>
                  <a:lnTo>
                    <a:pt x="355676" y="57150"/>
                  </a:lnTo>
                  <a:close/>
                </a:path>
                <a:path w="495934" h="494030">
                  <a:moveTo>
                    <a:pt x="357238" y="57150"/>
                  </a:moveTo>
                  <a:lnTo>
                    <a:pt x="355676" y="57150"/>
                  </a:lnTo>
                  <a:lnTo>
                    <a:pt x="355676" y="58420"/>
                  </a:lnTo>
                  <a:lnTo>
                    <a:pt x="357238" y="58420"/>
                  </a:lnTo>
                  <a:lnTo>
                    <a:pt x="357238" y="57150"/>
                  </a:lnTo>
                  <a:close/>
                </a:path>
                <a:path w="495934" h="494030">
                  <a:moveTo>
                    <a:pt x="461137" y="57150"/>
                  </a:moveTo>
                  <a:lnTo>
                    <a:pt x="358013" y="57150"/>
                  </a:lnTo>
                  <a:lnTo>
                    <a:pt x="357238" y="58420"/>
                  </a:lnTo>
                  <a:lnTo>
                    <a:pt x="461137" y="58420"/>
                  </a:lnTo>
                  <a:lnTo>
                    <a:pt x="461137" y="57150"/>
                  </a:lnTo>
                  <a:close/>
                </a:path>
                <a:path w="495934" h="494030">
                  <a:moveTo>
                    <a:pt x="274345" y="55880"/>
                  </a:moveTo>
                  <a:lnTo>
                    <a:pt x="271233" y="55880"/>
                  </a:lnTo>
                  <a:lnTo>
                    <a:pt x="271233" y="57150"/>
                  </a:lnTo>
                  <a:lnTo>
                    <a:pt x="274345" y="57150"/>
                  </a:lnTo>
                  <a:lnTo>
                    <a:pt x="274345" y="55880"/>
                  </a:lnTo>
                  <a:close/>
                </a:path>
                <a:path w="495934" h="494030">
                  <a:moveTo>
                    <a:pt x="317538" y="54610"/>
                  </a:moveTo>
                  <a:lnTo>
                    <a:pt x="277063" y="54610"/>
                  </a:lnTo>
                  <a:lnTo>
                    <a:pt x="277063" y="57150"/>
                  </a:lnTo>
                  <a:lnTo>
                    <a:pt x="316763" y="57150"/>
                  </a:lnTo>
                  <a:lnTo>
                    <a:pt x="317538" y="55880"/>
                  </a:lnTo>
                  <a:lnTo>
                    <a:pt x="317538" y="54610"/>
                  </a:lnTo>
                  <a:close/>
                </a:path>
                <a:path w="495934" h="494030">
                  <a:moveTo>
                    <a:pt x="318325" y="55880"/>
                  </a:moveTo>
                  <a:lnTo>
                    <a:pt x="317538" y="57150"/>
                  </a:lnTo>
                  <a:lnTo>
                    <a:pt x="318325" y="57150"/>
                  </a:lnTo>
                  <a:lnTo>
                    <a:pt x="318325" y="55880"/>
                  </a:lnTo>
                  <a:close/>
                </a:path>
                <a:path w="495934" h="494030">
                  <a:moveTo>
                    <a:pt x="354901" y="52070"/>
                  </a:moveTo>
                  <a:lnTo>
                    <a:pt x="322211" y="52070"/>
                  </a:lnTo>
                  <a:lnTo>
                    <a:pt x="322211" y="53340"/>
                  </a:lnTo>
                  <a:lnTo>
                    <a:pt x="322986" y="53340"/>
                  </a:lnTo>
                  <a:lnTo>
                    <a:pt x="322986" y="57150"/>
                  </a:lnTo>
                  <a:lnTo>
                    <a:pt x="354126" y="57150"/>
                  </a:lnTo>
                  <a:lnTo>
                    <a:pt x="354126" y="55880"/>
                  </a:lnTo>
                  <a:lnTo>
                    <a:pt x="354901" y="54610"/>
                  </a:lnTo>
                  <a:lnTo>
                    <a:pt x="354901" y="52070"/>
                  </a:lnTo>
                  <a:close/>
                </a:path>
                <a:path w="495934" h="494030">
                  <a:moveTo>
                    <a:pt x="354901" y="54610"/>
                  </a:moveTo>
                  <a:lnTo>
                    <a:pt x="354126" y="55880"/>
                  </a:lnTo>
                  <a:lnTo>
                    <a:pt x="354126" y="57150"/>
                  </a:lnTo>
                  <a:lnTo>
                    <a:pt x="358787" y="57150"/>
                  </a:lnTo>
                  <a:lnTo>
                    <a:pt x="358787" y="55880"/>
                  </a:lnTo>
                  <a:lnTo>
                    <a:pt x="354901" y="55880"/>
                  </a:lnTo>
                  <a:lnTo>
                    <a:pt x="354901" y="54610"/>
                  </a:lnTo>
                  <a:close/>
                </a:path>
                <a:path w="495934" h="494030">
                  <a:moveTo>
                    <a:pt x="459574" y="55880"/>
                  </a:moveTo>
                  <a:lnTo>
                    <a:pt x="359575" y="55880"/>
                  </a:lnTo>
                  <a:lnTo>
                    <a:pt x="359575" y="57150"/>
                  </a:lnTo>
                  <a:lnTo>
                    <a:pt x="459574" y="57150"/>
                  </a:lnTo>
                  <a:lnTo>
                    <a:pt x="459574" y="55880"/>
                  </a:lnTo>
                  <a:close/>
                </a:path>
                <a:path w="495934" h="494030">
                  <a:moveTo>
                    <a:pt x="318325" y="53340"/>
                  </a:moveTo>
                  <a:lnTo>
                    <a:pt x="279400" y="53340"/>
                  </a:lnTo>
                  <a:lnTo>
                    <a:pt x="279400" y="54610"/>
                  </a:lnTo>
                  <a:lnTo>
                    <a:pt x="317538" y="54610"/>
                  </a:lnTo>
                  <a:lnTo>
                    <a:pt x="318325" y="55880"/>
                  </a:lnTo>
                  <a:lnTo>
                    <a:pt x="318325" y="53340"/>
                  </a:lnTo>
                  <a:close/>
                </a:path>
                <a:path w="495934" h="494030">
                  <a:moveTo>
                    <a:pt x="319100" y="54610"/>
                  </a:moveTo>
                  <a:lnTo>
                    <a:pt x="318325" y="54610"/>
                  </a:lnTo>
                  <a:lnTo>
                    <a:pt x="318325" y="55880"/>
                  </a:lnTo>
                  <a:lnTo>
                    <a:pt x="319100" y="54610"/>
                  </a:lnTo>
                  <a:close/>
                </a:path>
                <a:path w="495934" h="494030">
                  <a:moveTo>
                    <a:pt x="358013" y="54610"/>
                  </a:moveTo>
                  <a:lnTo>
                    <a:pt x="354901" y="54610"/>
                  </a:lnTo>
                  <a:lnTo>
                    <a:pt x="354901" y="55880"/>
                  </a:lnTo>
                  <a:lnTo>
                    <a:pt x="357238" y="55880"/>
                  </a:lnTo>
                  <a:lnTo>
                    <a:pt x="358013" y="54610"/>
                  </a:lnTo>
                  <a:close/>
                </a:path>
                <a:path w="495934" h="494030">
                  <a:moveTo>
                    <a:pt x="358013" y="54610"/>
                  </a:moveTo>
                  <a:lnTo>
                    <a:pt x="357238" y="55880"/>
                  </a:lnTo>
                  <a:lnTo>
                    <a:pt x="358013" y="55880"/>
                  </a:lnTo>
                  <a:lnTo>
                    <a:pt x="358013" y="54610"/>
                  </a:lnTo>
                  <a:close/>
                </a:path>
                <a:path w="495934" h="494030">
                  <a:moveTo>
                    <a:pt x="457250" y="54610"/>
                  </a:moveTo>
                  <a:lnTo>
                    <a:pt x="358787" y="54610"/>
                  </a:lnTo>
                  <a:lnTo>
                    <a:pt x="358787" y="55880"/>
                  </a:lnTo>
                  <a:lnTo>
                    <a:pt x="457250" y="55880"/>
                  </a:lnTo>
                  <a:lnTo>
                    <a:pt x="457250" y="54610"/>
                  </a:lnTo>
                  <a:close/>
                </a:path>
                <a:path w="495934" h="494030">
                  <a:moveTo>
                    <a:pt x="361899" y="48260"/>
                  </a:moveTo>
                  <a:lnTo>
                    <a:pt x="358787" y="48260"/>
                  </a:lnTo>
                  <a:lnTo>
                    <a:pt x="358787" y="52070"/>
                  </a:lnTo>
                  <a:lnTo>
                    <a:pt x="358013" y="53340"/>
                  </a:lnTo>
                  <a:lnTo>
                    <a:pt x="358013" y="54610"/>
                  </a:lnTo>
                  <a:lnTo>
                    <a:pt x="457250" y="54610"/>
                  </a:lnTo>
                  <a:lnTo>
                    <a:pt x="457250" y="55880"/>
                  </a:lnTo>
                  <a:lnTo>
                    <a:pt x="458025" y="54610"/>
                  </a:lnTo>
                  <a:lnTo>
                    <a:pt x="458025" y="52070"/>
                  </a:lnTo>
                  <a:lnTo>
                    <a:pt x="360349" y="52070"/>
                  </a:lnTo>
                  <a:lnTo>
                    <a:pt x="360349" y="50800"/>
                  </a:lnTo>
                  <a:lnTo>
                    <a:pt x="361124" y="50800"/>
                  </a:lnTo>
                  <a:lnTo>
                    <a:pt x="361124" y="49530"/>
                  </a:lnTo>
                  <a:lnTo>
                    <a:pt x="361899" y="48260"/>
                  </a:lnTo>
                  <a:close/>
                </a:path>
                <a:path w="495934" h="494030">
                  <a:moveTo>
                    <a:pt x="458025" y="54610"/>
                  </a:moveTo>
                  <a:lnTo>
                    <a:pt x="458025" y="55880"/>
                  </a:lnTo>
                  <a:lnTo>
                    <a:pt x="458800" y="55880"/>
                  </a:lnTo>
                  <a:lnTo>
                    <a:pt x="458025" y="54610"/>
                  </a:lnTo>
                  <a:close/>
                </a:path>
                <a:path w="495934" h="494030">
                  <a:moveTo>
                    <a:pt x="278625" y="50800"/>
                  </a:moveTo>
                  <a:lnTo>
                    <a:pt x="277850" y="50800"/>
                  </a:lnTo>
                  <a:lnTo>
                    <a:pt x="277850" y="54610"/>
                  </a:lnTo>
                  <a:lnTo>
                    <a:pt x="278625" y="54610"/>
                  </a:lnTo>
                  <a:lnTo>
                    <a:pt x="278625" y="53340"/>
                  </a:lnTo>
                  <a:lnTo>
                    <a:pt x="317538" y="53340"/>
                  </a:lnTo>
                  <a:lnTo>
                    <a:pt x="317538" y="52070"/>
                  </a:lnTo>
                  <a:lnTo>
                    <a:pt x="278625" y="52070"/>
                  </a:lnTo>
                  <a:lnTo>
                    <a:pt x="278625" y="50800"/>
                  </a:lnTo>
                  <a:close/>
                </a:path>
                <a:path w="495934" h="494030">
                  <a:moveTo>
                    <a:pt x="279400" y="53340"/>
                  </a:moveTo>
                  <a:lnTo>
                    <a:pt x="278625" y="53340"/>
                  </a:lnTo>
                  <a:lnTo>
                    <a:pt x="278625" y="54610"/>
                  </a:lnTo>
                  <a:lnTo>
                    <a:pt x="279400" y="54610"/>
                  </a:lnTo>
                  <a:lnTo>
                    <a:pt x="279400" y="53340"/>
                  </a:lnTo>
                  <a:close/>
                </a:path>
                <a:path w="495934" h="494030">
                  <a:moveTo>
                    <a:pt x="357238" y="53340"/>
                  </a:moveTo>
                  <a:lnTo>
                    <a:pt x="355676" y="53340"/>
                  </a:lnTo>
                  <a:lnTo>
                    <a:pt x="355676" y="54610"/>
                  </a:lnTo>
                  <a:lnTo>
                    <a:pt x="357238" y="54610"/>
                  </a:lnTo>
                  <a:lnTo>
                    <a:pt x="357238" y="53340"/>
                  </a:lnTo>
                  <a:close/>
                </a:path>
                <a:path w="495934" h="494030">
                  <a:moveTo>
                    <a:pt x="321437" y="52070"/>
                  </a:moveTo>
                  <a:lnTo>
                    <a:pt x="321437" y="53340"/>
                  </a:lnTo>
                  <a:lnTo>
                    <a:pt x="322211" y="53340"/>
                  </a:lnTo>
                  <a:lnTo>
                    <a:pt x="321437" y="52070"/>
                  </a:lnTo>
                  <a:close/>
                </a:path>
                <a:path w="495934" h="494030">
                  <a:moveTo>
                    <a:pt x="358787" y="52070"/>
                  </a:moveTo>
                  <a:lnTo>
                    <a:pt x="354901" y="52070"/>
                  </a:lnTo>
                  <a:lnTo>
                    <a:pt x="354901" y="53340"/>
                  </a:lnTo>
                  <a:lnTo>
                    <a:pt x="358013" y="53340"/>
                  </a:lnTo>
                  <a:lnTo>
                    <a:pt x="358787" y="52070"/>
                  </a:lnTo>
                  <a:close/>
                </a:path>
                <a:path w="495934" h="494030">
                  <a:moveTo>
                    <a:pt x="470865" y="48260"/>
                  </a:moveTo>
                  <a:lnTo>
                    <a:pt x="466585" y="48260"/>
                  </a:lnTo>
                  <a:lnTo>
                    <a:pt x="466585" y="49530"/>
                  </a:lnTo>
                  <a:lnTo>
                    <a:pt x="466979" y="49530"/>
                  </a:lnTo>
                  <a:lnTo>
                    <a:pt x="466979" y="53340"/>
                  </a:lnTo>
                  <a:lnTo>
                    <a:pt x="467753" y="52070"/>
                  </a:lnTo>
                  <a:lnTo>
                    <a:pt x="469315" y="52070"/>
                  </a:lnTo>
                  <a:lnTo>
                    <a:pt x="469315" y="50800"/>
                  </a:lnTo>
                  <a:lnTo>
                    <a:pt x="470865" y="50800"/>
                  </a:lnTo>
                  <a:lnTo>
                    <a:pt x="470865" y="48260"/>
                  </a:lnTo>
                  <a:close/>
                </a:path>
                <a:path w="495934" h="494030">
                  <a:moveTo>
                    <a:pt x="318325" y="50800"/>
                  </a:moveTo>
                  <a:lnTo>
                    <a:pt x="278625" y="50800"/>
                  </a:lnTo>
                  <a:lnTo>
                    <a:pt x="278625" y="52070"/>
                  </a:lnTo>
                  <a:lnTo>
                    <a:pt x="318325" y="52070"/>
                  </a:lnTo>
                  <a:lnTo>
                    <a:pt x="318325" y="50800"/>
                  </a:lnTo>
                  <a:close/>
                </a:path>
                <a:path w="495934" h="494030">
                  <a:moveTo>
                    <a:pt x="327279" y="43180"/>
                  </a:moveTo>
                  <a:lnTo>
                    <a:pt x="326491" y="44450"/>
                  </a:lnTo>
                  <a:lnTo>
                    <a:pt x="326491" y="46990"/>
                  </a:lnTo>
                  <a:lnTo>
                    <a:pt x="325716" y="48260"/>
                  </a:lnTo>
                  <a:lnTo>
                    <a:pt x="324942" y="48260"/>
                  </a:lnTo>
                  <a:lnTo>
                    <a:pt x="324942" y="50800"/>
                  </a:lnTo>
                  <a:lnTo>
                    <a:pt x="322986" y="50800"/>
                  </a:lnTo>
                  <a:lnTo>
                    <a:pt x="322986" y="52070"/>
                  </a:lnTo>
                  <a:lnTo>
                    <a:pt x="356450" y="52070"/>
                  </a:lnTo>
                  <a:lnTo>
                    <a:pt x="356450" y="49530"/>
                  </a:lnTo>
                  <a:lnTo>
                    <a:pt x="357238" y="49530"/>
                  </a:lnTo>
                  <a:lnTo>
                    <a:pt x="358013" y="48260"/>
                  </a:lnTo>
                  <a:lnTo>
                    <a:pt x="358013" y="46990"/>
                  </a:lnTo>
                  <a:lnTo>
                    <a:pt x="358787" y="45720"/>
                  </a:lnTo>
                  <a:lnTo>
                    <a:pt x="327279" y="45720"/>
                  </a:lnTo>
                  <a:lnTo>
                    <a:pt x="327279" y="43180"/>
                  </a:lnTo>
                  <a:close/>
                </a:path>
                <a:path w="495934" h="494030">
                  <a:moveTo>
                    <a:pt x="357238" y="49530"/>
                  </a:moveTo>
                  <a:lnTo>
                    <a:pt x="356450" y="49530"/>
                  </a:lnTo>
                  <a:lnTo>
                    <a:pt x="356450" y="52070"/>
                  </a:lnTo>
                  <a:lnTo>
                    <a:pt x="358013" y="52070"/>
                  </a:lnTo>
                  <a:lnTo>
                    <a:pt x="358013" y="50800"/>
                  </a:lnTo>
                  <a:lnTo>
                    <a:pt x="357238" y="50800"/>
                  </a:lnTo>
                  <a:lnTo>
                    <a:pt x="357238" y="49530"/>
                  </a:lnTo>
                  <a:close/>
                </a:path>
                <a:path w="495934" h="494030">
                  <a:moveTo>
                    <a:pt x="458800" y="48260"/>
                  </a:moveTo>
                  <a:lnTo>
                    <a:pt x="362292" y="48260"/>
                  </a:lnTo>
                  <a:lnTo>
                    <a:pt x="362292" y="49530"/>
                  </a:lnTo>
                  <a:lnTo>
                    <a:pt x="361899" y="49530"/>
                  </a:lnTo>
                  <a:lnTo>
                    <a:pt x="361124" y="50800"/>
                  </a:lnTo>
                  <a:lnTo>
                    <a:pt x="360349" y="50800"/>
                  </a:lnTo>
                  <a:lnTo>
                    <a:pt x="360349" y="52070"/>
                  </a:lnTo>
                  <a:lnTo>
                    <a:pt x="458800" y="52070"/>
                  </a:lnTo>
                  <a:lnTo>
                    <a:pt x="458800" y="49530"/>
                  </a:lnTo>
                  <a:lnTo>
                    <a:pt x="362292" y="49530"/>
                  </a:lnTo>
                  <a:lnTo>
                    <a:pt x="362292" y="48260"/>
                  </a:lnTo>
                  <a:lnTo>
                    <a:pt x="458800" y="48260"/>
                  </a:lnTo>
                  <a:close/>
                </a:path>
                <a:path w="495934" h="494030">
                  <a:moveTo>
                    <a:pt x="317538" y="49530"/>
                  </a:moveTo>
                  <a:lnTo>
                    <a:pt x="275120" y="49530"/>
                  </a:lnTo>
                  <a:lnTo>
                    <a:pt x="275120" y="50800"/>
                  </a:lnTo>
                  <a:lnTo>
                    <a:pt x="317538" y="50800"/>
                  </a:lnTo>
                  <a:lnTo>
                    <a:pt x="317538" y="49530"/>
                  </a:lnTo>
                  <a:close/>
                </a:path>
                <a:path w="495934" h="494030">
                  <a:moveTo>
                    <a:pt x="319100" y="49530"/>
                  </a:moveTo>
                  <a:lnTo>
                    <a:pt x="318325" y="49530"/>
                  </a:lnTo>
                  <a:lnTo>
                    <a:pt x="318325" y="50800"/>
                  </a:lnTo>
                  <a:lnTo>
                    <a:pt x="319100" y="50800"/>
                  </a:lnTo>
                  <a:lnTo>
                    <a:pt x="319100" y="49530"/>
                  </a:lnTo>
                  <a:close/>
                </a:path>
                <a:path w="495934" h="494030">
                  <a:moveTo>
                    <a:pt x="358013" y="48260"/>
                  </a:moveTo>
                  <a:lnTo>
                    <a:pt x="357238" y="49530"/>
                  </a:lnTo>
                  <a:lnTo>
                    <a:pt x="357238" y="50800"/>
                  </a:lnTo>
                  <a:lnTo>
                    <a:pt x="358787" y="50800"/>
                  </a:lnTo>
                  <a:lnTo>
                    <a:pt x="358787" y="49530"/>
                  </a:lnTo>
                  <a:lnTo>
                    <a:pt x="358013" y="48260"/>
                  </a:lnTo>
                  <a:close/>
                </a:path>
                <a:path w="495934" h="494030">
                  <a:moveTo>
                    <a:pt x="316763" y="48260"/>
                  </a:moveTo>
                  <a:lnTo>
                    <a:pt x="274345" y="48260"/>
                  </a:lnTo>
                  <a:lnTo>
                    <a:pt x="274345" y="49530"/>
                  </a:lnTo>
                  <a:lnTo>
                    <a:pt x="316763" y="49530"/>
                  </a:lnTo>
                  <a:lnTo>
                    <a:pt x="316763" y="48260"/>
                  </a:lnTo>
                  <a:close/>
                </a:path>
                <a:path w="495934" h="494030">
                  <a:moveTo>
                    <a:pt x="280962" y="46990"/>
                  </a:moveTo>
                  <a:lnTo>
                    <a:pt x="277850" y="46990"/>
                  </a:lnTo>
                  <a:lnTo>
                    <a:pt x="277850" y="48260"/>
                  </a:lnTo>
                  <a:lnTo>
                    <a:pt x="280962" y="48260"/>
                  </a:lnTo>
                  <a:lnTo>
                    <a:pt x="280962" y="46990"/>
                  </a:lnTo>
                  <a:close/>
                </a:path>
                <a:path w="495934" h="494030">
                  <a:moveTo>
                    <a:pt x="281736" y="46990"/>
                  </a:moveTo>
                  <a:lnTo>
                    <a:pt x="280962" y="48260"/>
                  </a:lnTo>
                  <a:lnTo>
                    <a:pt x="281736" y="48260"/>
                  </a:lnTo>
                  <a:lnTo>
                    <a:pt x="281736" y="46990"/>
                  </a:lnTo>
                  <a:close/>
                </a:path>
                <a:path w="495934" h="494030">
                  <a:moveTo>
                    <a:pt x="305485" y="46990"/>
                  </a:moveTo>
                  <a:lnTo>
                    <a:pt x="282511" y="46990"/>
                  </a:lnTo>
                  <a:lnTo>
                    <a:pt x="282511" y="48260"/>
                  </a:lnTo>
                  <a:lnTo>
                    <a:pt x="305485" y="48260"/>
                  </a:lnTo>
                  <a:lnTo>
                    <a:pt x="305485" y="46990"/>
                  </a:lnTo>
                  <a:close/>
                </a:path>
                <a:path w="495934" h="494030">
                  <a:moveTo>
                    <a:pt x="306260" y="46990"/>
                  </a:moveTo>
                  <a:lnTo>
                    <a:pt x="305485" y="46990"/>
                  </a:lnTo>
                  <a:lnTo>
                    <a:pt x="305485" y="48260"/>
                  </a:lnTo>
                  <a:lnTo>
                    <a:pt x="306260" y="48260"/>
                  </a:lnTo>
                  <a:lnTo>
                    <a:pt x="306260" y="46990"/>
                  </a:lnTo>
                  <a:close/>
                </a:path>
                <a:path w="495934" h="494030">
                  <a:moveTo>
                    <a:pt x="307035" y="45720"/>
                  </a:moveTo>
                  <a:lnTo>
                    <a:pt x="288353" y="45720"/>
                  </a:lnTo>
                  <a:lnTo>
                    <a:pt x="287578" y="46990"/>
                  </a:lnTo>
                  <a:lnTo>
                    <a:pt x="306260" y="46990"/>
                  </a:lnTo>
                  <a:lnTo>
                    <a:pt x="306260" y="48260"/>
                  </a:lnTo>
                  <a:lnTo>
                    <a:pt x="307035" y="48260"/>
                  </a:lnTo>
                  <a:lnTo>
                    <a:pt x="307035" y="45720"/>
                  </a:lnTo>
                  <a:close/>
                </a:path>
                <a:path w="495934" h="494030">
                  <a:moveTo>
                    <a:pt x="320649" y="46990"/>
                  </a:moveTo>
                  <a:lnTo>
                    <a:pt x="307809" y="46990"/>
                  </a:lnTo>
                  <a:lnTo>
                    <a:pt x="307809" y="48260"/>
                  </a:lnTo>
                  <a:lnTo>
                    <a:pt x="320649" y="48260"/>
                  </a:lnTo>
                  <a:lnTo>
                    <a:pt x="320649" y="46990"/>
                  </a:lnTo>
                  <a:close/>
                </a:path>
                <a:path w="495934" h="494030">
                  <a:moveTo>
                    <a:pt x="363080" y="41910"/>
                  </a:moveTo>
                  <a:lnTo>
                    <a:pt x="361124" y="41910"/>
                  </a:lnTo>
                  <a:lnTo>
                    <a:pt x="361124" y="45720"/>
                  </a:lnTo>
                  <a:lnTo>
                    <a:pt x="358787" y="45720"/>
                  </a:lnTo>
                  <a:lnTo>
                    <a:pt x="358787" y="46990"/>
                  </a:lnTo>
                  <a:lnTo>
                    <a:pt x="358013" y="46990"/>
                  </a:lnTo>
                  <a:lnTo>
                    <a:pt x="358013" y="48260"/>
                  </a:lnTo>
                  <a:lnTo>
                    <a:pt x="362292" y="48260"/>
                  </a:lnTo>
                  <a:lnTo>
                    <a:pt x="362292" y="44450"/>
                  </a:lnTo>
                  <a:lnTo>
                    <a:pt x="363080" y="43180"/>
                  </a:lnTo>
                  <a:lnTo>
                    <a:pt x="363080" y="41910"/>
                  </a:lnTo>
                  <a:close/>
                </a:path>
                <a:path w="495934" h="494030">
                  <a:moveTo>
                    <a:pt x="456857" y="46990"/>
                  </a:moveTo>
                  <a:lnTo>
                    <a:pt x="362292" y="46990"/>
                  </a:lnTo>
                  <a:lnTo>
                    <a:pt x="363080" y="48260"/>
                  </a:lnTo>
                  <a:lnTo>
                    <a:pt x="456857" y="48260"/>
                  </a:lnTo>
                  <a:lnTo>
                    <a:pt x="456857" y="46990"/>
                  </a:lnTo>
                  <a:close/>
                </a:path>
                <a:path w="495934" h="494030">
                  <a:moveTo>
                    <a:pt x="471652" y="46990"/>
                  </a:moveTo>
                  <a:lnTo>
                    <a:pt x="465810" y="46990"/>
                  </a:lnTo>
                  <a:lnTo>
                    <a:pt x="465810" y="48260"/>
                  </a:lnTo>
                  <a:lnTo>
                    <a:pt x="471652" y="48260"/>
                  </a:lnTo>
                  <a:lnTo>
                    <a:pt x="471652" y="46990"/>
                  </a:lnTo>
                  <a:close/>
                </a:path>
                <a:path w="495934" h="494030">
                  <a:moveTo>
                    <a:pt x="312483" y="44450"/>
                  </a:moveTo>
                  <a:lnTo>
                    <a:pt x="310934" y="46990"/>
                  </a:lnTo>
                  <a:lnTo>
                    <a:pt x="322986" y="46990"/>
                  </a:lnTo>
                  <a:lnTo>
                    <a:pt x="322986" y="45720"/>
                  </a:lnTo>
                  <a:lnTo>
                    <a:pt x="312483" y="45720"/>
                  </a:lnTo>
                  <a:lnTo>
                    <a:pt x="312483" y="44450"/>
                  </a:lnTo>
                  <a:close/>
                </a:path>
                <a:path w="495934" h="494030">
                  <a:moveTo>
                    <a:pt x="365404" y="41910"/>
                  </a:moveTo>
                  <a:lnTo>
                    <a:pt x="363080" y="41910"/>
                  </a:lnTo>
                  <a:lnTo>
                    <a:pt x="363080" y="44450"/>
                  </a:lnTo>
                  <a:lnTo>
                    <a:pt x="362292" y="44450"/>
                  </a:lnTo>
                  <a:lnTo>
                    <a:pt x="362292" y="45720"/>
                  </a:lnTo>
                  <a:lnTo>
                    <a:pt x="363080" y="46990"/>
                  </a:lnTo>
                  <a:lnTo>
                    <a:pt x="363855" y="46990"/>
                  </a:lnTo>
                  <a:lnTo>
                    <a:pt x="363855" y="45720"/>
                  </a:lnTo>
                  <a:lnTo>
                    <a:pt x="366966" y="45720"/>
                  </a:lnTo>
                  <a:lnTo>
                    <a:pt x="366966" y="43180"/>
                  </a:lnTo>
                  <a:lnTo>
                    <a:pt x="365404" y="43180"/>
                  </a:lnTo>
                  <a:lnTo>
                    <a:pt x="365404" y="41910"/>
                  </a:lnTo>
                  <a:close/>
                </a:path>
                <a:path w="495934" h="494030">
                  <a:moveTo>
                    <a:pt x="365404" y="45720"/>
                  </a:moveTo>
                  <a:lnTo>
                    <a:pt x="363855" y="45720"/>
                  </a:lnTo>
                  <a:lnTo>
                    <a:pt x="363855" y="46990"/>
                  </a:lnTo>
                  <a:lnTo>
                    <a:pt x="366179" y="46990"/>
                  </a:lnTo>
                  <a:lnTo>
                    <a:pt x="365404" y="45720"/>
                  </a:lnTo>
                  <a:close/>
                </a:path>
                <a:path w="495934" h="494030">
                  <a:moveTo>
                    <a:pt x="454520" y="45720"/>
                  </a:moveTo>
                  <a:lnTo>
                    <a:pt x="365404" y="45720"/>
                  </a:lnTo>
                  <a:lnTo>
                    <a:pt x="366179" y="46990"/>
                  </a:lnTo>
                  <a:lnTo>
                    <a:pt x="454520" y="46990"/>
                  </a:lnTo>
                  <a:lnTo>
                    <a:pt x="454520" y="45720"/>
                  </a:lnTo>
                  <a:close/>
                </a:path>
                <a:path w="495934" h="494030">
                  <a:moveTo>
                    <a:pt x="454520" y="45720"/>
                  </a:moveTo>
                  <a:lnTo>
                    <a:pt x="454520" y="46990"/>
                  </a:lnTo>
                  <a:lnTo>
                    <a:pt x="455307" y="46990"/>
                  </a:lnTo>
                  <a:lnTo>
                    <a:pt x="454520" y="45720"/>
                  </a:lnTo>
                  <a:close/>
                </a:path>
                <a:path w="495934" h="494030">
                  <a:moveTo>
                    <a:pt x="455307" y="45720"/>
                  </a:moveTo>
                  <a:lnTo>
                    <a:pt x="454520" y="45720"/>
                  </a:lnTo>
                  <a:lnTo>
                    <a:pt x="455307" y="46990"/>
                  </a:lnTo>
                  <a:lnTo>
                    <a:pt x="455307" y="45720"/>
                  </a:lnTo>
                  <a:close/>
                </a:path>
                <a:path w="495934" h="494030">
                  <a:moveTo>
                    <a:pt x="459574" y="40640"/>
                  </a:moveTo>
                  <a:lnTo>
                    <a:pt x="458025" y="40640"/>
                  </a:lnTo>
                  <a:lnTo>
                    <a:pt x="458025" y="45720"/>
                  </a:lnTo>
                  <a:lnTo>
                    <a:pt x="457250" y="45720"/>
                  </a:lnTo>
                  <a:lnTo>
                    <a:pt x="456857" y="46990"/>
                  </a:lnTo>
                  <a:lnTo>
                    <a:pt x="463473" y="46990"/>
                  </a:lnTo>
                  <a:lnTo>
                    <a:pt x="463473" y="44450"/>
                  </a:lnTo>
                  <a:lnTo>
                    <a:pt x="461911" y="44450"/>
                  </a:lnTo>
                  <a:lnTo>
                    <a:pt x="461911" y="43180"/>
                  </a:lnTo>
                  <a:lnTo>
                    <a:pt x="460362" y="43180"/>
                  </a:lnTo>
                  <a:lnTo>
                    <a:pt x="460362" y="41910"/>
                  </a:lnTo>
                  <a:lnTo>
                    <a:pt x="459574" y="41910"/>
                  </a:lnTo>
                  <a:lnTo>
                    <a:pt x="459574" y="40640"/>
                  </a:lnTo>
                  <a:close/>
                </a:path>
                <a:path w="495934" h="494030">
                  <a:moveTo>
                    <a:pt x="473202" y="45720"/>
                  </a:moveTo>
                  <a:lnTo>
                    <a:pt x="465023" y="45720"/>
                  </a:lnTo>
                  <a:lnTo>
                    <a:pt x="465023" y="46990"/>
                  </a:lnTo>
                  <a:lnTo>
                    <a:pt x="473202" y="46990"/>
                  </a:lnTo>
                  <a:lnTo>
                    <a:pt x="473202" y="45720"/>
                  </a:lnTo>
                  <a:close/>
                </a:path>
                <a:path w="495934" h="494030">
                  <a:moveTo>
                    <a:pt x="310934" y="39370"/>
                  </a:moveTo>
                  <a:lnTo>
                    <a:pt x="301193" y="39370"/>
                  </a:lnTo>
                  <a:lnTo>
                    <a:pt x="300418" y="40640"/>
                  </a:lnTo>
                  <a:lnTo>
                    <a:pt x="299643" y="40640"/>
                  </a:lnTo>
                  <a:lnTo>
                    <a:pt x="298856" y="41910"/>
                  </a:lnTo>
                  <a:lnTo>
                    <a:pt x="295363" y="41910"/>
                  </a:lnTo>
                  <a:lnTo>
                    <a:pt x="295363" y="43180"/>
                  </a:lnTo>
                  <a:lnTo>
                    <a:pt x="292252" y="43180"/>
                  </a:lnTo>
                  <a:lnTo>
                    <a:pt x="292252" y="44450"/>
                  </a:lnTo>
                  <a:lnTo>
                    <a:pt x="291465" y="44450"/>
                  </a:lnTo>
                  <a:lnTo>
                    <a:pt x="290690" y="45720"/>
                  </a:lnTo>
                  <a:lnTo>
                    <a:pt x="309372" y="45720"/>
                  </a:lnTo>
                  <a:lnTo>
                    <a:pt x="309372" y="41910"/>
                  </a:lnTo>
                  <a:lnTo>
                    <a:pt x="310934" y="40640"/>
                  </a:lnTo>
                  <a:lnTo>
                    <a:pt x="310934" y="39370"/>
                  </a:lnTo>
                  <a:close/>
                </a:path>
                <a:path w="495934" h="494030">
                  <a:moveTo>
                    <a:pt x="319874" y="43180"/>
                  </a:moveTo>
                  <a:lnTo>
                    <a:pt x="314045" y="43180"/>
                  </a:lnTo>
                  <a:lnTo>
                    <a:pt x="312483" y="44450"/>
                  </a:lnTo>
                  <a:lnTo>
                    <a:pt x="312483" y="45720"/>
                  </a:lnTo>
                  <a:lnTo>
                    <a:pt x="320649" y="45720"/>
                  </a:lnTo>
                  <a:lnTo>
                    <a:pt x="320649" y="44450"/>
                  </a:lnTo>
                  <a:lnTo>
                    <a:pt x="319874" y="44450"/>
                  </a:lnTo>
                  <a:lnTo>
                    <a:pt x="319874" y="43180"/>
                  </a:lnTo>
                  <a:close/>
                </a:path>
                <a:path w="495934" h="494030">
                  <a:moveTo>
                    <a:pt x="322211" y="44450"/>
                  </a:moveTo>
                  <a:lnTo>
                    <a:pt x="320649" y="44450"/>
                  </a:lnTo>
                  <a:lnTo>
                    <a:pt x="320649" y="45720"/>
                  </a:lnTo>
                  <a:lnTo>
                    <a:pt x="322211" y="45720"/>
                  </a:lnTo>
                  <a:lnTo>
                    <a:pt x="322211" y="44450"/>
                  </a:lnTo>
                  <a:close/>
                </a:path>
                <a:path w="495934" h="494030">
                  <a:moveTo>
                    <a:pt x="324942" y="43180"/>
                  </a:moveTo>
                  <a:lnTo>
                    <a:pt x="322986" y="43180"/>
                  </a:lnTo>
                  <a:lnTo>
                    <a:pt x="323773" y="44450"/>
                  </a:lnTo>
                  <a:lnTo>
                    <a:pt x="323773" y="45720"/>
                  </a:lnTo>
                  <a:lnTo>
                    <a:pt x="324942" y="45720"/>
                  </a:lnTo>
                  <a:lnTo>
                    <a:pt x="324942" y="43180"/>
                  </a:lnTo>
                  <a:close/>
                </a:path>
                <a:path w="495934" h="494030">
                  <a:moveTo>
                    <a:pt x="348284" y="39370"/>
                  </a:moveTo>
                  <a:lnTo>
                    <a:pt x="327279" y="39370"/>
                  </a:lnTo>
                  <a:lnTo>
                    <a:pt x="327279" y="45720"/>
                  </a:lnTo>
                  <a:lnTo>
                    <a:pt x="358013" y="45720"/>
                  </a:lnTo>
                  <a:lnTo>
                    <a:pt x="358787" y="44450"/>
                  </a:lnTo>
                  <a:lnTo>
                    <a:pt x="358013" y="44450"/>
                  </a:lnTo>
                  <a:lnTo>
                    <a:pt x="358013" y="43180"/>
                  </a:lnTo>
                  <a:lnTo>
                    <a:pt x="348284" y="43180"/>
                  </a:lnTo>
                  <a:lnTo>
                    <a:pt x="348284" y="41910"/>
                  </a:lnTo>
                  <a:lnTo>
                    <a:pt x="349059" y="41910"/>
                  </a:lnTo>
                  <a:lnTo>
                    <a:pt x="349059" y="40640"/>
                  </a:lnTo>
                  <a:lnTo>
                    <a:pt x="348284" y="40640"/>
                  </a:lnTo>
                  <a:lnTo>
                    <a:pt x="348284" y="39370"/>
                  </a:lnTo>
                  <a:close/>
                </a:path>
                <a:path w="495934" h="494030">
                  <a:moveTo>
                    <a:pt x="361124" y="41910"/>
                  </a:moveTo>
                  <a:lnTo>
                    <a:pt x="358787" y="41910"/>
                  </a:lnTo>
                  <a:lnTo>
                    <a:pt x="358787" y="43180"/>
                  </a:lnTo>
                  <a:lnTo>
                    <a:pt x="360349" y="43180"/>
                  </a:lnTo>
                  <a:lnTo>
                    <a:pt x="360349" y="44450"/>
                  </a:lnTo>
                  <a:lnTo>
                    <a:pt x="358787" y="44450"/>
                  </a:lnTo>
                  <a:lnTo>
                    <a:pt x="358013" y="45720"/>
                  </a:lnTo>
                  <a:lnTo>
                    <a:pt x="361124" y="45720"/>
                  </a:lnTo>
                  <a:lnTo>
                    <a:pt x="361124" y="41910"/>
                  </a:lnTo>
                  <a:close/>
                </a:path>
                <a:path w="495934" h="494030">
                  <a:moveTo>
                    <a:pt x="367741" y="41910"/>
                  </a:moveTo>
                  <a:lnTo>
                    <a:pt x="366966" y="43180"/>
                  </a:lnTo>
                  <a:lnTo>
                    <a:pt x="366966" y="45720"/>
                  </a:lnTo>
                  <a:lnTo>
                    <a:pt x="367741" y="45720"/>
                  </a:lnTo>
                  <a:lnTo>
                    <a:pt x="367741" y="44450"/>
                  </a:lnTo>
                  <a:lnTo>
                    <a:pt x="368515" y="44450"/>
                  </a:lnTo>
                  <a:lnTo>
                    <a:pt x="368515" y="43180"/>
                  </a:lnTo>
                  <a:lnTo>
                    <a:pt x="367741" y="43180"/>
                  </a:lnTo>
                  <a:lnTo>
                    <a:pt x="367741" y="41910"/>
                  </a:lnTo>
                  <a:close/>
                </a:path>
                <a:path w="495934" h="494030">
                  <a:moveTo>
                    <a:pt x="375132" y="38100"/>
                  </a:moveTo>
                  <a:lnTo>
                    <a:pt x="367741" y="38100"/>
                  </a:lnTo>
                  <a:lnTo>
                    <a:pt x="367741" y="40640"/>
                  </a:lnTo>
                  <a:lnTo>
                    <a:pt x="369303" y="40640"/>
                  </a:lnTo>
                  <a:lnTo>
                    <a:pt x="368515" y="41910"/>
                  </a:lnTo>
                  <a:lnTo>
                    <a:pt x="368515" y="44450"/>
                  </a:lnTo>
                  <a:lnTo>
                    <a:pt x="367741" y="44450"/>
                  </a:lnTo>
                  <a:lnTo>
                    <a:pt x="367741" y="45720"/>
                  </a:lnTo>
                  <a:lnTo>
                    <a:pt x="453745" y="45720"/>
                  </a:lnTo>
                  <a:lnTo>
                    <a:pt x="453745" y="43180"/>
                  </a:lnTo>
                  <a:lnTo>
                    <a:pt x="370852" y="43180"/>
                  </a:lnTo>
                  <a:lnTo>
                    <a:pt x="370852" y="41910"/>
                  </a:lnTo>
                  <a:lnTo>
                    <a:pt x="372795" y="41910"/>
                  </a:lnTo>
                  <a:lnTo>
                    <a:pt x="373583" y="40640"/>
                  </a:lnTo>
                  <a:lnTo>
                    <a:pt x="373583" y="39370"/>
                  </a:lnTo>
                  <a:lnTo>
                    <a:pt x="374357" y="39370"/>
                  </a:lnTo>
                  <a:lnTo>
                    <a:pt x="375132" y="38100"/>
                  </a:lnTo>
                  <a:close/>
                </a:path>
                <a:path w="495934" h="494030">
                  <a:moveTo>
                    <a:pt x="457250" y="40640"/>
                  </a:moveTo>
                  <a:lnTo>
                    <a:pt x="454520" y="40640"/>
                  </a:lnTo>
                  <a:lnTo>
                    <a:pt x="454520" y="41910"/>
                  </a:lnTo>
                  <a:lnTo>
                    <a:pt x="375132" y="41910"/>
                  </a:lnTo>
                  <a:lnTo>
                    <a:pt x="375132" y="43180"/>
                  </a:lnTo>
                  <a:lnTo>
                    <a:pt x="453745" y="43180"/>
                  </a:lnTo>
                  <a:lnTo>
                    <a:pt x="453745" y="45720"/>
                  </a:lnTo>
                  <a:lnTo>
                    <a:pt x="457250" y="45720"/>
                  </a:lnTo>
                  <a:lnTo>
                    <a:pt x="457250" y="44450"/>
                  </a:lnTo>
                  <a:lnTo>
                    <a:pt x="458025" y="44450"/>
                  </a:lnTo>
                  <a:lnTo>
                    <a:pt x="458025" y="43180"/>
                  </a:lnTo>
                  <a:lnTo>
                    <a:pt x="457250" y="41910"/>
                  </a:lnTo>
                  <a:lnTo>
                    <a:pt x="457250" y="40640"/>
                  </a:lnTo>
                  <a:close/>
                </a:path>
                <a:path w="495934" h="494030">
                  <a:moveTo>
                    <a:pt x="474764" y="44450"/>
                  </a:moveTo>
                  <a:lnTo>
                    <a:pt x="464248" y="44450"/>
                  </a:lnTo>
                  <a:lnTo>
                    <a:pt x="464248" y="45720"/>
                  </a:lnTo>
                  <a:lnTo>
                    <a:pt x="474764" y="45720"/>
                  </a:lnTo>
                  <a:lnTo>
                    <a:pt x="474764" y="44450"/>
                  </a:lnTo>
                  <a:close/>
                </a:path>
                <a:path w="495934" h="494030">
                  <a:moveTo>
                    <a:pt x="475538" y="44450"/>
                  </a:moveTo>
                  <a:lnTo>
                    <a:pt x="474764" y="44450"/>
                  </a:lnTo>
                  <a:lnTo>
                    <a:pt x="474764" y="45720"/>
                  </a:lnTo>
                  <a:lnTo>
                    <a:pt x="475538" y="45720"/>
                  </a:lnTo>
                  <a:lnTo>
                    <a:pt x="475538" y="44450"/>
                  </a:lnTo>
                  <a:close/>
                </a:path>
                <a:path w="495934" h="494030">
                  <a:moveTo>
                    <a:pt x="475919" y="41910"/>
                  </a:moveTo>
                  <a:lnTo>
                    <a:pt x="461137" y="41910"/>
                  </a:lnTo>
                  <a:lnTo>
                    <a:pt x="461137" y="43180"/>
                  </a:lnTo>
                  <a:lnTo>
                    <a:pt x="463473" y="43180"/>
                  </a:lnTo>
                  <a:lnTo>
                    <a:pt x="463473" y="44450"/>
                  </a:lnTo>
                  <a:lnTo>
                    <a:pt x="475538" y="44450"/>
                  </a:lnTo>
                  <a:lnTo>
                    <a:pt x="475919" y="45720"/>
                  </a:lnTo>
                  <a:lnTo>
                    <a:pt x="475919" y="41910"/>
                  </a:lnTo>
                  <a:close/>
                </a:path>
                <a:path w="495934" h="494030">
                  <a:moveTo>
                    <a:pt x="360349" y="43180"/>
                  </a:moveTo>
                  <a:lnTo>
                    <a:pt x="358013" y="43180"/>
                  </a:lnTo>
                  <a:lnTo>
                    <a:pt x="358013" y="44450"/>
                  </a:lnTo>
                  <a:lnTo>
                    <a:pt x="360349" y="44450"/>
                  </a:lnTo>
                  <a:lnTo>
                    <a:pt x="360349" y="43180"/>
                  </a:lnTo>
                  <a:close/>
                </a:path>
                <a:path w="495934" h="494030">
                  <a:moveTo>
                    <a:pt x="463473" y="43180"/>
                  </a:moveTo>
                  <a:lnTo>
                    <a:pt x="462699" y="44450"/>
                  </a:lnTo>
                  <a:lnTo>
                    <a:pt x="463473" y="44450"/>
                  </a:lnTo>
                  <a:lnTo>
                    <a:pt x="463473" y="43180"/>
                  </a:lnTo>
                  <a:close/>
                </a:path>
                <a:path w="495934" h="494030">
                  <a:moveTo>
                    <a:pt x="319874" y="40640"/>
                  </a:moveTo>
                  <a:lnTo>
                    <a:pt x="319100" y="40640"/>
                  </a:lnTo>
                  <a:lnTo>
                    <a:pt x="319100" y="41910"/>
                  </a:lnTo>
                  <a:lnTo>
                    <a:pt x="314820" y="41910"/>
                  </a:lnTo>
                  <a:lnTo>
                    <a:pt x="314820" y="43180"/>
                  </a:lnTo>
                  <a:lnTo>
                    <a:pt x="319100" y="43180"/>
                  </a:lnTo>
                  <a:lnTo>
                    <a:pt x="319874" y="41910"/>
                  </a:lnTo>
                  <a:lnTo>
                    <a:pt x="319874" y="40640"/>
                  </a:lnTo>
                  <a:close/>
                </a:path>
                <a:path w="495934" h="494030">
                  <a:moveTo>
                    <a:pt x="322986" y="41910"/>
                  </a:moveTo>
                  <a:lnTo>
                    <a:pt x="322211" y="41910"/>
                  </a:lnTo>
                  <a:lnTo>
                    <a:pt x="322986" y="43180"/>
                  </a:lnTo>
                  <a:lnTo>
                    <a:pt x="322986" y="41910"/>
                  </a:lnTo>
                  <a:close/>
                </a:path>
                <a:path w="495934" h="494030">
                  <a:moveTo>
                    <a:pt x="326491" y="39370"/>
                  </a:moveTo>
                  <a:lnTo>
                    <a:pt x="324154" y="39370"/>
                  </a:lnTo>
                  <a:lnTo>
                    <a:pt x="324154" y="41910"/>
                  </a:lnTo>
                  <a:lnTo>
                    <a:pt x="323773" y="41910"/>
                  </a:lnTo>
                  <a:lnTo>
                    <a:pt x="323773" y="43180"/>
                  </a:lnTo>
                  <a:lnTo>
                    <a:pt x="325716" y="43180"/>
                  </a:lnTo>
                  <a:lnTo>
                    <a:pt x="325716" y="41910"/>
                  </a:lnTo>
                  <a:lnTo>
                    <a:pt x="326491" y="40640"/>
                  </a:lnTo>
                  <a:lnTo>
                    <a:pt x="326491" y="39370"/>
                  </a:lnTo>
                  <a:close/>
                </a:path>
                <a:path w="495934" h="494030">
                  <a:moveTo>
                    <a:pt x="349846" y="41910"/>
                  </a:moveTo>
                  <a:lnTo>
                    <a:pt x="348284" y="41910"/>
                  </a:lnTo>
                  <a:lnTo>
                    <a:pt x="348284" y="43180"/>
                  </a:lnTo>
                  <a:lnTo>
                    <a:pt x="349846" y="43180"/>
                  </a:lnTo>
                  <a:lnTo>
                    <a:pt x="349846" y="41910"/>
                  </a:lnTo>
                  <a:close/>
                </a:path>
                <a:path w="495934" h="494030">
                  <a:moveTo>
                    <a:pt x="358013" y="40640"/>
                  </a:moveTo>
                  <a:lnTo>
                    <a:pt x="349059" y="40640"/>
                  </a:lnTo>
                  <a:lnTo>
                    <a:pt x="349059" y="41910"/>
                  </a:lnTo>
                  <a:lnTo>
                    <a:pt x="349846" y="41910"/>
                  </a:lnTo>
                  <a:lnTo>
                    <a:pt x="349846" y="43180"/>
                  </a:lnTo>
                  <a:lnTo>
                    <a:pt x="358787" y="43180"/>
                  </a:lnTo>
                  <a:lnTo>
                    <a:pt x="358013" y="41910"/>
                  </a:lnTo>
                  <a:lnTo>
                    <a:pt x="358013" y="40640"/>
                  </a:lnTo>
                  <a:close/>
                </a:path>
                <a:path w="495934" h="494030">
                  <a:moveTo>
                    <a:pt x="366966" y="40640"/>
                  </a:moveTo>
                  <a:lnTo>
                    <a:pt x="366179" y="40640"/>
                  </a:lnTo>
                  <a:lnTo>
                    <a:pt x="366179" y="41910"/>
                  </a:lnTo>
                  <a:lnTo>
                    <a:pt x="365404" y="43180"/>
                  </a:lnTo>
                  <a:lnTo>
                    <a:pt x="366966" y="43180"/>
                  </a:lnTo>
                  <a:lnTo>
                    <a:pt x="367741" y="41910"/>
                  </a:lnTo>
                  <a:lnTo>
                    <a:pt x="366966" y="41910"/>
                  </a:lnTo>
                  <a:lnTo>
                    <a:pt x="366966" y="40640"/>
                  </a:lnTo>
                  <a:close/>
                </a:path>
                <a:path w="495934" h="494030">
                  <a:moveTo>
                    <a:pt x="368515" y="40640"/>
                  </a:moveTo>
                  <a:lnTo>
                    <a:pt x="366966" y="40640"/>
                  </a:lnTo>
                  <a:lnTo>
                    <a:pt x="366966" y="41910"/>
                  </a:lnTo>
                  <a:lnTo>
                    <a:pt x="367741" y="41910"/>
                  </a:lnTo>
                  <a:lnTo>
                    <a:pt x="367741" y="43180"/>
                  </a:lnTo>
                  <a:lnTo>
                    <a:pt x="368515" y="41910"/>
                  </a:lnTo>
                  <a:lnTo>
                    <a:pt x="368515" y="40640"/>
                  </a:lnTo>
                  <a:close/>
                </a:path>
                <a:path w="495934" h="494030">
                  <a:moveTo>
                    <a:pt x="375132" y="41910"/>
                  </a:moveTo>
                  <a:lnTo>
                    <a:pt x="370852" y="41910"/>
                  </a:lnTo>
                  <a:lnTo>
                    <a:pt x="370852" y="43180"/>
                  </a:lnTo>
                  <a:lnTo>
                    <a:pt x="375132" y="43180"/>
                  </a:lnTo>
                  <a:lnTo>
                    <a:pt x="375132" y="41910"/>
                  </a:lnTo>
                  <a:close/>
                </a:path>
                <a:path w="495934" h="494030">
                  <a:moveTo>
                    <a:pt x="463473" y="39370"/>
                  </a:moveTo>
                  <a:lnTo>
                    <a:pt x="461911" y="39370"/>
                  </a:lnTo>
                  <a:lnTo>
                    <a:pt x="460362" y="41910"/>
                  </a:lnTo>
                  <a:lnTo>
                    <a:pt x="460362" y="43180"/>
                  </a:lnTo>
                  <a:lnTo>
                    <a:pt x="461137" y="43180"/>
                  </a:lnTo>
                  <a:lnTo>
                    <a:pt x="461137" y="41910"/>
                  </a:lnTo>
                  <a:lnTo>
                    <a:pt x="477481" y="41910"/>
                  </a:lnTo>
                  <a:lnTo>
                    <a:pt x="477481" y="40640"/>
                  </a:lnTo>
                  <a:lnTo>
                    <a:pt x="464248" y="40640"/>
                  </a:lnTo>
                  <a:lnTo>
                    <a:pt x="463473" y="39370"/>
                  </a:lnTo>
                  <a:close/>
                </a:path>
                <a:path w="495934" h="494030">
                  <a:moveTo>
                    <a:pt x="317538" y="40640"/>
                  </a:moveTo>
                  <a:lnTo>
                    <a:pt x="316763" y="40640"/>
                  </a:lnTo>
                  <a:lnTo>
                    <a:pt x="315988" y="41910"/>
                  </a:lnTo>
                  <a:lnTo>
                    <a:pt x="317538" y="41910"/>
                  </a:lnTo>
                  <a:lnTo>
                    <a:pt x="317538" y="40640"/>
                  </a:lnTo>
                  <a:close/>
                </a:path>
                <a:path w="495934" h="494030">
                  <a:moveTo>
                    <a:pt x="318325" y="39370"/>
                  </a:moveTo>
                  <a:lnTo>
                    <a:pt x="317538" y="39370"/>
                  </a:lnTo>
                  <a:lnTo>
                    <a:pt x="317538" y="41910"/>
                  </a:lnTo>
                  <a:lnTo>
                    <a:pt x="318325" y="41910"/>
                  </a:lnTo>
                  <a:lnTo>
                    <a:pt x="318325" y="39370"/>
                  </a:lnTo>
                  <a:close/>
                </a:path>
                <a:path w="495934" h="494030">
                  <a:moveTo>
                    <a:pt x="321437" y="39370"/>
                  </a:moveTo>
                  <a:lnTo>
                    <a:pt x="319874" y="39370"/>
                  </a:lnTo>
                  <a:lnTo>
                    <a:pt x="320649" y="40640"/>
                  </a:lnTo>
                  <a:lnTo>
                    <a:pt x="320649" y="41910"/>
                  </a:lnTo>
                  <a:lnTo>
                    <a:pt x="321437" y="41910"/>
                  </a:lnTo>
                  <a:lnTo>
                    <a:pt x="321437" y="39370"/>
                  </a:lnTo>
                  <a:close/>
                </a:path>
                <a:path w="495934" h="494030">
                  <a:moveTo>
                    <a:pt x="359575" y="39370"/>
                  </a:moveTo>
                  <a:lnTo>
                    <a:pt x="358013" y="39370"/>
                  </a:lnTo>
                  <a:lnTo>
                    <a:pt x="358013" y="41910"/>
                  </a:lnTo>
                  <a:lnTo>
                    <a:pt x="359575" y="41910"/>
                  </a:lnTo>
                  <a:lnTo>
                    <a:pt x="359575" y="39370"/>
                  </a:lnTo>
                  <a:close/>
                </a:path>
                <a:path w="495934" h="494030">
                  <a:moveTo>
                    <a:pt x="361899" y="39370"/>
                  </a:moveTo>
                  <a:lnTo>
                    <a:pt x="359575" y="39370"/>
                  </a:lnTo>
                  <a:lnTo>
                    <a:pt x="359575" y="41910"/>
                  </a:lnTo>
                  <a:lnTo>
                    <a:pt x="361899" y="41910"/>
                  </a:lnTo>
                  <a:lnTo>
                    <a:pt x="361899" y="39370"/>
                  </a:lnTo>
                  <a:close/>
                </a:path>
                <a:path w="495934" h="494030">
                  <a:moveTo>
                    <a:pt x="367741" y="38100"/>
                  </a:moveTo>
                  <a:lnTo>
                    <a:pt x="363855" y="38100"/>
                  </a:lnTo>
                  <a:lnTo>
                    <a:pt x="363855" y="39370"/>
                  </a:lnTo>
                  <a:lnTo>
                    <a:pt x="362292" y="39370"/>
                  </a:lnTo>
                  <a:lnTo>
                    <a:pt x="362292" y="41910"/>
                  </a:lnTo>
                  <a:lnTo>
                    <a:pt x="366179" y="41910"/>
                  </a:lnTo>
                  <a:lnTo>
                    <a:pt x="366179" y="40640"/>
                  </a:lnTo>
                  <a:lnTo>
                    <a:pt x="366966" y="40640"/>
                  </a:lnTo>
                  <a:lnTo>
                    <a:pt x="367741" y="39370"/>
                  </a:lnTo>
                  <a:lnTo>
                    <a:pt x="367741" y="38100"/>
                  </a:lnTo>
                  <a:close/>
                </a:path>
                <a:path w="495934" h="494030">
                  <a:moveTo>
                    <a:pt x="369303" y="40640"/>
                  </a:moveTo>
                  <a:lnTo>
                    <a:pt x="368515" y="40640"/>
                  </a:lnTo>
                  <a:lnTo>
                    <a:pt x="368515" y="41910"/>
                  </a:lnTo>
                  <a:lnTo>
                    <a:pt x="369303" y="40640"/>
                  </a:lnTo>
                  <a:close/>
                </a:path>
                <a:path w="495934" h="494030">
                  <a:moveTo>
                    <a:pt x="457250" y="38100"/>
                  </a:moveTo>
                  <a:lnTo>
                    <a:pt x="375132" y="38100"/>
                  </a:lnTo>
                  <a:lnTo>
                    <a:pt x="375132" y="39370"/>
                  </a:lnTo>
                  <a:lnTo>
                    <a:pt x="373583" y="39370"/>
                  </a:lnTo>
                  <a:lnTo>
                    <a:pt x="373583" y="41910"/>
                  </a:lnTo>
                  <a:lnTo>
                    <a:pt x="454520" y="41910"/>
                  </a:lnTo>
                  <a:lnTo>
                    <a:pt x="454520" y="40640"/>
                  </a:lnTo>
                  <a:lnTo>
                    <a:pt x="456857" y="40640"/>
                  </a:lnTo>
                  <a:lnTo>
                    <a:pt x="456857" y="39370"/>
                  </a:lnTo>
                  <a:lnTo>
                    <a:pt x="457250" y="38100"/>
                  </a:lnTo>
                  <a:close/>
                </a:path>
                <a:path w="495934" h="494030">
                  <a:moveTo>
                    <a:pt x="325716" y="33020"/>
                  </a:moveTo>
                  <a:lnTo>
                    <a:pt x="324942" y="34290"/>
                  </a:lnTo>
                  <a:lnTo>
                    <a:pt x="324942" y="35560"/>
                  </a:lnTo>
                  <a:lnTo>
                    <a:pt x="324154" y="35560"/>
                  </a:lnTo>
                  <a:lnTo>
                    <a:pt x="323773" y="36830"/>
                  </a:lnTo>
                  <a:lnTo>
                    <a:pt x="322211" y="36830"/>
                  </a:lnTo>
                  <a:lnTo>
                    <a:pt x="321437" y="38100"/>
                  </a:lnTo>
                  <a:lnTo>
                    <a:pt x="319100" y="39370"/>
                  </a:lnTo>
                  <a:lnTo>
                    <a:pt x="319874" y="40640"/>
                  </a:lnTo>
                  <a:lnTo>
                    <a:pt x="319874" y="39370"/>
                  </a:lnTo>
                  <a:lnTo>
                    <a:pt x="326491" y="39370"/>
                  </a:lnTo>
                  <a:lnTo>
                    <a:pt x="326491" y="36830"/>
                  </a:lnTo>
                  <a:lnTo>
                    <a:pt x="327279" y="35560"/>
                  </a:lnTo>
                  <a:lnTo>
                    <a:pt x="327279" y="34290"/>
                  </a:lnTo>
                  <a:lnTo>
                    <a:pt x="325716" y="34290"/>
                  </a:lnTo>
                  <a:lnTo>
                    <a:pt x="325716" y="33020"/>
                  </a:lnTo>
                  <a:close/>
                </a:path>
                <a:path w="495934" h="494030">
                  <a:moveTo>
                    <a:pt x="322986" y="39370"/>
                  </a:moveTo>
                  <a:lnTo>
                    <a:pt x="322211" y="39370"/>
                  </a:lnTo>
                  <a:lnTo>
                    <a:pt x="322211" y="40640"/>
                  </a:lnTo>
                  <a:lnTo>
                    <a:pt x="322986" y="40640"/>
                  </a:lnTo>
                  <a:lnTo>
                    <a:pt x="322986" y="39370"/>
                  </a:lnTo>
                  <a:close/>
                </a:path>
                <a:path w="495934" h="494030">
                  <a:moveTo>
                    <a:pt x="353339" y="39370"/>
                  </a:moveTo>
                  <a:lnTo>
                    <a:pt x="348284" y="39370"/>
                  </a:lnTo>
                  <a:lnTo>
                    <a:pt x="348284" y="40640"/>
                  </a:lnTo>
                  <a:lnTo>
                    <a:pt x="354901" y="40640"/>
                  </a:lnTo>
                  <a:lnTo>
                    <a:pt x="353339" y="39370"/>
                  </a:lnTo>
                  <a:close/>
                </a:path>
                <a:path w="495934" h="494030">
                  <a:moveTo>
                    <a:pt x="356450" y="39370"/>
                  </a:moveTo>
                  <a:lnTo>
                    <a:pt x="354126" y="39370"/>
                  </a:lnTo>
                  <a:lnTo>
                    <a:pt x="354901" y="40640"/>
                  </a:lnTo>
                  <a:lnTo>
                    <a:pt x="356450" y="40640"/>
                  </a:lnTo>
                  <a:lnTo>
                    <a:pt x="356450" y="39370"/>
                  </a:lnTo>
                  <a:close/>
                </a:path>
                <a:path w="495934" h="494030">
                  <a:moveTo>
                    <a:pt x="362292" y="39370"/>
                  </a:moveTo>
                  <a:lnTo>
                    <a:pt x="361899" y="39370"/>
                  </a:lnTo>
                  <a:lnTo>
                    <a:pt x="361899" y="40640"/>
                  </a:lnTo>
                  <a:lnTo>
                    <a:pt x="362292" y="40640"/>
                  </a:lnTo>
                  <a:lnTo>
                    <a:pt x="362292" y="39370"/>
                  </a:lnTo>
                  <a:close/>
                </a:path>
                <a:path w="495934" h="494030">
                  <a:moveTo>
                    <a:pt x="458025" y="38100"/>
                  </a:moveTo>
                  <a:lnTo>
                    <a:pt x="457250" y="38100"/>
                  </a:lnTo>
                  <a:lnTo>
                    <a:pt x="457250" y="39370"/>
                  </a:lnTo>
                  <a:lnTo>
                    <a:pt x="456857" y="39370"/>
                  </a:lnTo>
                  <a:lnTo>
                    <a:pt x="456857" y="40640"/>
                  </a:lnTo>
                  <a:lnTo>
                    <a:pt x="458025" y="40640"/>
                  </a:lnTo>
                  <a:lnTo>
                    <a:pt x="458025" y="38100"/>
                  </a:lnTo>
                  <a:close/>
                </a:path>
                <a:path w="495934" h="494030">
                  <a:moveTo>
                    <a:pt x="461137" y="38100"/>
                  </a:moveTo>
                  <a:lnTo>
                    <a:pt x="458025" y="38100"/>
                  </a:lnTo>
                  <a:lnTo>
                    <a:pt x="458025" y="39370"/>
                  </a:lnTo>
                  <a:lnTo>
                    <a:pt x="458800" y="39370"/>
                  </a:lnTo>
                  <a:lnTo>
                    <a:pt x="459574" y="40640"/>
                  </a:lnTo>
                  <a:lnTo>
                    <a:pt x="461137" y="40640"/>
                  </a:lnTo>
                  <a:lnTo>
                    <a:pt x="461137" y="38100"/>
                  </a:lnTo>
                  <a:close/>
                </a:path>
                <a:path w="495934" h="494030">
                  <a:moveTo>
                    <a:pt x="479031" y="39370"/>
                  </a:moveTo>
                  <a:lnTo>
                    <a:pt x="464248" y="39370"/>
                  </a:lnTo>
                  <a:lnTo>
                    <a:pt x="464248" y="40640"/>
                  </a:lnTo>
                  <a:lnTo>
                    <a:pt x="478256" y="40640"/>
                  </a:lnTo>
                  <a:lnTo>
                    <a:pt x="479031" y="39370"/>
                  </a:lnTo>
                  <a:close/>
                </a:path>
                <a:path w="495934" h="494030">
                  <a:moveTo>
                    <a:pt x="305092" y="38100"/>
                  </a:moveTo>
                  <a:lnTo>
                    <a:pt x="304304" y="39370"/>
                  </a:lnTo>
                  <a:lnTo>
                    <a:pt x="305092" y="39370"/>
                  </a:lnTo>
                  <a:lnTo>
                    <a:pt x="305092" y="38100"/>
                  </a:lnTo>
                  <a:close/>
                </a:path>
                <a:path w="495934" h="494030">
                  <a:moveTo>
                    <a:pt x="313258" y="38100"/>
                  </a:moveTo>
                  <a:lnTo>
                    <a:pt x="305092" y="38100"/>
                  </a:lnTo>
                  <a:lnTo>
                    <a:pt x="305092" y="39370"/>
                  </a:lnTo>
                  <a:lnTo>
                    <a:pt x="313258" y="39370"/>
                  </a:lnTo>
                  <a:lnTo>
                    <a:pt x="313258" y="38100"/>
                  </a:lnTo>
                  <a:close/>
                </a:path>
                <a:path w="495934" h="494030">
                  <a:moveTo>
                    <a:pt x="317538" y="38100"/>
                  </a:moveTo>
                  <a:lnTo>
                    <a:pt x="313258" y="38100"/>
                  </a:lnTo>
                  <a:lnTo>
                    <a:pt x="313258" y="39370"/>
                  </a:lnTo>
                  <a:lnTo>
                    <a:pt x="317538" y="39370"/>
                  </a:lnTo>
                  <a:lnTo>
                    <a:pt x="317538" y="38100"/>
                  </a:lnTo>
                  <a:close/>
                </a:path>
                <a:path w="495934" h="494030">
                  <a:moveTo>
                    <a:pt x="348284" y="36830"/>
                  </a:moveTo>
                  <a:lnTo>
                    <a:pt x="327279" y="36830"/>
                  </a:lnTo>
                  <a:lnTo>
                    <a:pt x="327279" y="38100"/>
                  </a:lnTo>
                  <a:lnTo>
                    <a:pt x="328053" y="38100"/>
                  </a:lnTo>
                  <a:lnTo>
                    <a:pt x="328053" y="39370"/>
                  </a:lnTo>
                  <a:lnTo>
                    <a:pt x="349059" y="39370"/>
                  </a:lnTo>
                  <a:lnTo>
                    <a:pt x="348284" y="38100"/>
                  </a:lnTo>
                  <a:lnTo>
                    <a:pt x="348284" y="36830"/>
                  </a:lnTo>
                  <a:close/>
                </a:path>
                <a:path w="495934" h="494030">
                  <a:moveTo>
                    <a:pt x="353339" y="38100"/>
                  </a:moveTo>
                  <a:lnTo>
                    <a:pt x="349059" y="38100"/>
                  </a:lnTo>
                  <a:lnTo>
                    <a:pt x="349059" y="39370"/>
                  </a:lnTo>
                  <a:lnTo>
                    <a:pt x="352564" y="39370"/>
                  </a:lnTo>
                  <a:lnTo>
                    <a:pt x="353339" y="38100"/>
                  </a:lnTo>
                  <a:close/>
                </a:path>
                <a:path w="495934" h="494030">
                  <a:moveTo>
                    <a:pt x="357238" y="38100"/>
                  </a:moveTo>
                  <a:lnTo>
                    <a:pt x="353339" y="38100"/>
                  </a:lnTo>
                  <a:lnTo>
                    <a:pt x="352564" y="39370"/>
                  </a:lnTo>
                  <a:lnTo>
                    <a:pt x="357238" y="39370"/>
                  </a:lnTo>
                  <a:lnTo>
                    <a:pt x="357238" y="38100"/>
                  </a:lnTo>
                  <a:close/>
                </a:path>
                <a:path w="495934" h="494030">
                  <a:moveTo>
                    <a:pt x="361124" y="33020"/>
                  </a:moveTo>
                  <a:lnTo>
                    <a:pt x="360349" y="33020"/>
                  </a:lnTo>
                  <a:lnTo>
                    <a:pt x="360349" y="39370"/>
                  </a:lnTo>
                  <a:lnTo>
                    <a:pt x="363080" y="39370"/>
                  </a:lnTo>
                  <a:lnTo>
                    <a:pt x="363080" y="38100"/>
                  </a:lnTo>
                  <a:lnTo>
                    <a:pt x="364629" y="38100"/>
                  </a:lnTo>
                  <a:lnTo>
                    <a:pt x="363855" y="36830"/>
                  </a:lnTo>
                  <a:lnTo>
                    <a:pt x="362292" y="36830"/>
                  </a:lnTo>
                  <a:lnTo>
                    <a:pt x="362292" y="35560"/>
                  </a:lnTo>
                  <a:lnTo>
                    <a:pt x="363080" y="35560"/>
                  </a:lnTo>
                  <a:lnTo>
                    <a:pt x="363080" y="34290"/>
                  </a:lnTo>
                  <a:lnTo>
                    <a:pt x="361124" y="34290"/>
                  </a:lnTo>
                  <a:lnTo>
                    <a:pt x="361124" y="33020"/>
                  </a:lnTo>
                  <a:close/>
                </a:path>
                <a:path w="495934" h="494030">
                  <a:moveTo>
                    <a:pt x="375132" y="38100"/>
                  </a:moveTo>
                  <a:lnTo>
                    <a:pt x="374357" y="39370"/>
                  </a:lnTo>
                  <a:lnTo>
                    <a:pt x="375132" y="39370"/>
                  </a:lnTo>
                  <a:lnTo>
                    <a:pt x="375132" y="38100"/>
                  </a:lnTo>
                  <a:close/>
                </a:path>
                <a:path w="495934" h="494030">
                  <a:moveTo>
                    <a:pt x="461911" y="38100"/>
                  </a:moveTo>
                  <a:lnTo>
                    <a:pt x="461137" y="39370"/>
                  </a:lnTo>
                  <a:lnTo>
                    <a:pt x="461911" y="39370"/>
                  </a:lnTo>
                  <a:lnTo>
                    <a:pt x="461911" y="38100"/>
                  </a:lnTo>
                  <a:close/>
                </a:path>
                <a:path w="495934" h="494030">
                  <a:moveTo>
                    <a:pt x="464248" y="36830"/>
                  </a:moveTo>
                  <a:lnTo>
                    <a:pt x="462699" y="36830"/>
                  </a:lnTo>
                  <a:lnTo>
                    <a:pt x="462699" y="39370"/>
                  </a:lnTo>
                  <a:lnTo>
                    <a:pt x="464248" y="39370"/>
                  </a:lnTo>
                  <a:lnTo>
                    <a:pt x="464248" y="38100"/>
                  </a:lnTo>
                  <a:lnTo>
                    <a:pt x="463473" y="38100"/>
                  </a:lnTo>
                  <a:lnTo>
                    <a:pt x="464248" y="36830"/>
                  </a:lnTo>
                  <a:close/>
                </a:path>
                <a:path w="495934" h="494030">
                  <a:moveTo>
                    <a:pt x="469315" y="36830"/>
                  </a:moveTo>
                  <a:lnTo>
                    <a:pt x="468528" y="36830"/>
                  </a:lnTo>
                  <a:lnTo>
                    <a:pt x="468528" y="39370"/>
                  </a:lnTo>
                  <a:lnTo>
                    <a:pt x="480593" y="39370"/>
                  </a:lnTo>
                  <a:lnTo>
                    <a:pt x="481368" y="38100"/>
                  </a:lnTo>
                  <a:lnTo>
                    <a:pt x="469315" y="38100"/>
                  </a:lnTo>
                  <a:lnTo>
                    <a:pt x="469315" y="36830"/>
                  </a:lnTo>
                  <a:close/>
                </a:path>
                <a:path w="495934" h="494030">
                  <a:moveTo>
                    <a:pt x="321437" y="36830"/>
                  </a:moveTo>
                  <a:lnTo>
                    <a:pt x="310146" y="36830"/>
                  </a:lnTo>
                  <a:lnTo>
                    <a:pt x="310146" y="38100"/>
                  </a:lnTo>
                  <a:lnTo>
                    <a:pt x="319874" y="38100"/>
                  </a:lnTo>
                  <a:lnTo>
                    <a:pt x="321437" y="36830"/>
                  </a:lnTo>
                  <a:close/>
                </a:path>
                <a:path w="495934" h="494030">
                  <a:moveTo>
                    <a:pt x="351396" y="36830"/>
                  </a:moveTo>
                  <a:lnTo>
                    <a:pt x="348284" y="36830"/>
                  </a:lnTo>
                  <a:lnTo>
                    <a:pt x="348284" y="38100"/>
                  </a:lnTo>
                  <a:lnTo>
                    <a:pt x="352183" y="38100"/>
                  </a:lnTo>
                  <a:lnTo>
                    <a:pt x="351396" y="36830"/>
                  </a:lnTo>
                  <a:close/>
                </a:path>
                <a:path w="495934" h="494030">
                  <a:moveTo>
                    <a:pt x="358013" y="36830"/>
                  </a:moveTo>
                  <a:lnTo>
                    <a:pt x="351396" y="36830"/>
                  </a:lnTo>
                  <a:lnTo>
                    <a:pt x="352183" y="38100"/>
                  </a:lnTo>
                  <a:lnTo>
                    <a:pt x="358013" y="38100"/>
                  </a:lnTo>
                  <a:lnTo>
                    <a:pt x="358013" y="36830"/>
                  </a:lnTo>
                  <a:close/>
                </a:path>
                <a:path w="495934" h="494030">
                  <a:moveTo>
                    <a:pt x="366179" y="34290"/>
                  </a:moveTo>
                  <a:lnTo>
                    <a:pt x="365404" y="34290"/>
                  </a:lnTo>
                  <a:lnTo>
                    <a:pt x="365404" y="38100"/>
                  </a:lnTo>
                  <a:lnTo>
                    <a:pt x="366179" y="38100"/>
                  </a:lnTo>
                  <a:lnTo>
                    <a:pt x="366179" y="34290"/>
                  </a:lnTo>
                  <a:close/>
                </a:path>
                <a:path w="495934" h="494030">
                  <a:moveTo>
                    <a:pt x="366966" y="35560"/>
                  </a:moveTo>
                  <a:lnTo>
                    <a:pt x="366179" y="35560"/>
                  </a:lnTo>
                  <a:lnTo>
                    <a:pt x="366179" y="36830"/>
                  </a:lnTo>
                  <a:lnTo>
                    <a:pt x="366966" y="38100"/>
                  </a:lnTo>
                  <a:lnTo>
                    <a:pt x="376694" y="38100"/>
                  </a:lnTo>
                  <a:lnTo>
                    <a:pt x="376694" y="36830"/>
                  </a:lnTo>
                  <a:lnTo>
                    <a:pt x="366966" y="36830"/>
                  </a:lnTo>
                  <a:lnTo>
                    <a:pt x="366966" y="35560"/>
                  </a:lnTo>
                  <a:close/>
                </a:path>
                <a:path w="495934" h="494030">
                  <a:moveTo>
                    <a:pt x="387197" y="36830"/>
                  </a:moveTo>
                  <a:lnTo>
                    <a:pt x="377469" y="36830"/>
                  </a:lnTo>
                  <a:lnTo>
                    <a:pt x="377469" y="38100"/>
                  </a:lnTo>
                  <a:lnTo>
                    <a:pt x="387197" y="38100"/>
                  </a:lnTo>
                  <a:lnTo>
                    <a:pt x="387197" y="36830"/>
                  </a:lnTo>
                  <a:close/>
                </a:path>
                <a:path w="495934" h="494030">
                  <a:moveTo>
                    <a:pt x="463473" y="35560"/>
                  </a:moveTo>
                  <a:lnTo>
                    <a:pt x="387197" y="35560"/>
                  </a:lnTo>
                  <a:lnTo>
                    <a:pt x="387197" y="38100"/>
                  </a:lnTo>
                  <a:lnTo>
                    <a:pt x="459574" y="38100"/>
                  </a:lnTo>
                  <a:lnTo>
                    <a:pt x="458800" y="36830"/>
                  </a:lnTo>
                  <a:lnTo>
                    <a:pt x="463473" y="36830"/>
                  </a:lnTo>
                  <a:lnTo>
                    <a:pt x="463473" y="35560"/>
                  </a:lnTo>
                  <a:close/>
                </a:path>
                <a:path w="495934" h="494030">
                  <a:moveTo>
                    <a:pt x="460362" y="36830"/>
                  </a:moveTo>
                  <a:lnTo>
                    <a:pt x="458800" y="36830"/>
                  </a:lnTo>
                  <a:lnTo>
                    <a:pt x="459574" y="38100"/>
                  </a:lnTo>
                  <a:lnTo>
                    <a:pt x="460362" y="38100"/>
                  </a:lnTo>
                  <a:lnTo>
                    <a:pt x="460362" y="36830"/>
                  </a:lnTo>
                  <a:close/>
                </a:path>
                <a:path w="495934" h="494030">
                  <a:moveTo>
                    <a:pt x="462699" y="36830"/>
                  </a:moveTo>
                  <a:lnTo>
                    <a:pt x="460362" y="36830"/>
                  </a:lnTo>
                  <a:lnTo>
                    <a:pt x="460362" y="38100"/>
                  </a:lnTo>
                  <a:lnTo>
                    <a:pt x="462699" y="38100"/>
                  </a:lnTo>
                  <a:lnTo>
                    <a:pt x="462699" y="36830"/>
                  </a:lnTo>
                  <a:close/>
                </a:path>
                <a:path w="495934" h="494030">
                  <a:moveTo>
                    <a:pt x="470090" y="34290"/>
                  </a:moveTo>
                  <a:lnTo>
                    <a:pt x="469315" y="34290"/>
                  </a:lnTo>
                  <a:lnTo>
                    <a:pt x="469315" y="35560"/>
                  </a:lnTo>
                  <a:lnTo>
                    <a:pt x="464248" y="35560"/>
                  </a:lnTo>
                  <a:lnTo>
                    <a:pt x="464248" y="38100"/>
                  </a:lnTo>
                  <a:lnTo>
                    <a:pt x="465023" y="38100"/>
                  </a:lnTo>
                  <a:lnTo>
                    <a:pt x="465023" y="36830"/>
                  </a:lnTo>
                  <a:lnTo>
                    <a:pt x="470090" y="36830"/>
                  </a:lnTo>
                  <a:lnTo>
                    <a:pt x="470090" y="34290"/>
                  </a:lnTo>
                  <a:close/>
                </a:path>
                <a:path w="495934" h="494030">
                  <a:moveTo>
                    <a:pt x="467753" y="36830"/>
                  </a:moveTo>
                  <a:lnTo>
                    <a:pt x="465023" y="36830"/>
                  </a:lnTo>
                  <a:lnTo>
                    <a:pt x="465810" y="38100"/>
                  </a:lnTo>
                  <a:lnTo>
                    <a:pt x="466979" y="38100"/>
                  </a:lnTo>
                  <a:lnTo>
                    <a:pt x="467753" y="36830"/>
                  </a:lnTo>
                  <a:close/>
                </a:path>
                <a:path w="495934" h="494030">
                  <a:moveTo>
                    <a:pt x="468528" y="36830"/>
                  </a:moveTo>
                  <a:lnTo>
                    <a:pt x="467753" y="36830"/>
                  </a:lnTo>
                  <a:lnTo>
                    <a:pt x="467753" y="38100"/>
                  </a:lnTo>
                  <a:lnTo>
                    <a:pt x="468528" y="36830"/>
                  </a:lnTo>
                  <a:close/>
                </a:path>
                <a:path w="495934" h="494030">
                  <a:moveTo>
                    <a:pt x="483704" y="35560"/>
                  </a:moveTo>
                  <a:lnTo>
                    <a:pt x="482930" y="35560"/>
                  </a:lnTo>
                  <a:lnTo>
                    <a:pt x="482930" y="36830"/>
                  </a:lnTo>
                  <a:lnTo>
                    <a:pt x="471652" y="36830"/>
                  </a:lnTo>
                  <a:lnTo>
                    <a:pt x="471652" y="38100"/>
                  </a:lnTo>
                  <a:lnTo>
                    <a:pt x="482155" y="38100"/>
                  </a:lnTo>
                  <a:lnTo>
                    <a:pt x="483704" y="36830"/>
                  </a:lnTo>
                  <a:lnTo>
                    <a:pt x="483704" y="35560"/>
                  </a:lnTo>
                  <a:close/>
                </a:path>
                <a:path w="495934" h="494030">
                  <a:moveTo>
                    <a:pt x="315201" y="35560"/>
                  </a:moveTo>
                  <a:lnTo>
                    <a:pt x="314820" y="35560"/>
                  </a:lnTo>
                  <a:lnTo>
                    <a:pt x="315201" y="36830"/>
                  </a:lnTo>
                  <a:lnTo>
                    <a:pt x="315201" y="35560"/>
                  </a:lnTo>
                  <a:close/>
                </a:path>
                <a:path w="495934" h="494030">
                  <a:moveTo>
                    <a:pt x="323773" y="34290"/>
                  </a:moveTo>
                  <a:lnTo>
                    <a:pt x="318325" y="34290"/>
                  </a:lnTo>
                  <a:lnTo>
                    <a:pt x="318325" y="35560"/>
                  </a:lnTo>
                  <a:lnTo>
                    <a:pt x="315201" y="35560"/>
                  </a:lnTo>
                  <a:lnTo>
                    <a:pt x="315201" y="36830"/>
                  </a:lnTo>
                  <a:lnTo>
                    <a:pt x="322211" y="36830"/>
                  </a:lnTo>
                  <a:lnTo>
                    <a:pt x="323773" y="35560"/>
                  </a:lnTo>
                  <a:lnTo>
                    <a:pt x="323773" y="34290"/>
                  </a:lnTo>
                  <a:close/>
                </a:path>
                <a:path w="495934" h="494030">
                  <a:moveTo>
                    <a:pt x="345948" y="34290"/>
                  </a:moveTo>
                  <a:lnTo>
                    <a:pt x="328053" y="34290"/>
                  </a:lnTo>
                  <a:lnTo>
                    <a:pt x="328053" y="36830"/>
                  </a:lnTo>
                  <a:lnTo>
                    <a:pt x="346735" y="36830"/>
                  </a:lnTo>
                  <a:lnTo>
                    <a:pt x="346735" y="35560"/>
                  </a:lnTo>
                  <a:lnTo>
                    <a:pt x="345948" y="35560"/>
                  </a:lnTo>
                  <a:lnTo>
                    <a:pt x="345948" y="34290"/>
                  </a:lnTo>
                  <a:close/>
                </a:path>
                <a:path w="495934" h="494030">
                  <a:moveTo>
                    <a:pt x="349059" y="34290"/>
                  </a:moveTo>
                  <a:lnTo>
                    <a:pt x="345948" y="34290"/>
                  </a:lnTo>
                  <a:lnTo>
                    <a:pt x="346735" y="35560"/>
                  </a:lnTo>
                  <a:lnTo>
                    <a:pt x="346735" y="36830"/>
                  </a:lnTo>
                  <a:lnTo>
                    <a:pt x="349846" y="36830"/>
                  </a:lnTo>
                  <a:lnTo>
                    <a:pt x="349059" y="35560"/>
                  </a:lnTo>
                  <a:lnTo>
                    <a:pt x="349059" y="34290"/>
                  </a:lnTo>
                  <a:close/>
                </a:path>
                <a:path w="495934" h="494030">
                  <a:moveTo>
                    <a:pt x="358013" y="33020"/>
                  </a:moveTo>
                  <a:lnTo>
                    <a:pt x="356450" y="33020"/>
                  </a:lnTo>
                  <a:lnTo>
                    <a:pt x="356450" y="34290"/>
                  </a:lnTo>
                  <a:lnTo>
                    <a:pt x="352183" y="34290"/>
                  </a:lnTo>
                  <a:lnTo>
                    <a:pt x="351396" y="35560"/>
                  </a:lnTo>
                  <a:lnTo>
                    <a:pt x="350621" y="35560"/>
                  </a:lnTo>
                  <a:lnTo>
                    <a:pt x="350621" y="36830"/>
                  </a:lnTo>
                  <a:lnTo>
                    <a:pt x="358787" y="36830"/>
                  </a:lnTo>
                  <a:lnTo>
                    <a:pt x="358013" y="35560"/>
                  </a:lnTo>
                  <a:lnTo>
                    <a:pt x="358013" y="33020"/>
                  </a:lnTo>
                  <a:close/>
                </a:path>
                <a:path w="495934" h="494030">
                  <a:moveTo>
                    <a:pt x="363855" y="34290"/>
                  </a:moveTo>
                  <a:lnTo>
                    <a:pt x="363080" y="34290"/>
                  </a:lnTo>
                  <a:lnTo>
                    <a:pt x="363080" y="35560"/>
                  </a:lnTo>
                  <a:lnTo>
                    <a:pt x="362292" y="35560"/>
                  </a:lnTo>
                  <a:lnTo>
                    <a:pt x="362292" y="36830"/>
                  </a:lnTo>
                  <a:lnTo>
                    <a:pt x="363855" y="36830"/>
                  </a:lnTo>
                  <a:lnTo>
                    <a:pt x="363855" y="34290"/>
                  </a:lnTo>
                  <a:close/>
                </a:path>
                <a:path w="495934" h="494030">
                  <a:moveTo>
                    <a:pt x="379031" y="33020"/>
                  </a:moveTo>
                  <a:lnTo>
                    <a:pt x="366966" y="33020"/>
                  </a:lnTo>
                  <a:lnTo>
                    <a:pt x="366966" y="36830"/>
                  </a:lnTo>
                  <a:lnTo>
                    <a:pt x="374357" y="36830"/>
                  </a:lnTo>
                  <a:lnTo>
                    <a:pt x="375132" y="35560"/>
                  </a:lnTo>
                  <a:lnTo>
                    <a:pt x="376694" y="35560"/>
                  </a:lnTo>
                  <a:lnTo>
                    <a:pt x="377469" y="34290"/>
                  </a:lnTo>
                  <a:lnTo>
                    <a:pt x="379031" y="34290"/>
                  </a:lnTo>
                  <a:lnTo>
                    <a:pt x="379031" y="33020"/>
                  </a:lnTo>
                  <a:close/>
                </a:path>
                <a:path w="495934" h="494030">
                  <a:moveTo>
                    <a:pt x="379031" y="35560"/>
                  </a:moveTo>
                  <a:lnTo>
                    <a:pt x="375132" y="35560"/>
                  </a:lnTo>
                  <a:lnTo>
                    <a:pt x="374357" y="36830"/>
                  </a:lnTo>
                  <a:lnTo>
                    <a:pt x="379031" y="36830"/>
                  </a:lnTo>
                  <a:lnTo>
                    <a:pt x="379031" y="35560"/>
                  </a:lnTo>
                  <a:close/>
                </a:path>
                <a:path w="495934" h="494030">
                  <a:moveTo>
                    <a:pt x="381749" y="35560"/>
                  </a:moveTo>
                  <a:lnTo>
                    <a:pt x="380580" y="35560"/>
                  </a:lnTo>
                  <a:lnTo>
                    <a:pt x="380580" y="36830"/>
                  </a:lnTo>
                  <a:lnTo>
                    <a:pt x="381749" y="36830"/>
                  </a:lnTo>
                  <a:lnTo>
                    <a:pt x="381749" y="35560"/>
                  </a:lnTo>
                  <a:close/>
                </a:path>
                <a:path w="495934" h="494030">
                  <a:moveTo>
                    <a:pt x="384860" y="35560"/>
                  </a:moveTo>
                  <a:lnTo>
                    <a:pt x="383311" y="35560"/>
                  </a:lnTo>
                  <a:lnTo>
                    <a:pt x="383311" y="36830"/>
                  </a:lnTo>
                  <a:lnTo>
                    <a:pt x="384860" y="36830"/>
                  </a:lnTo>
                  <a:lnTo>
                    <a:pt x="384860" y="35560"/>
                  </a:lnTo>
                  <a:close/>
                </a:path>
                <a:path w="495934" h="494030">
                  <a:moveTo>
                    <a:pt x="386422" y="35560"/>
                  </a:moveTo>
                  <a:lnTo>
                    <a:pt x="384860" y="35560"/>
                  </a:lnTo>
                  <a:lnTo>
                    <a:pt x="384860" y="36830"/>
                  </a:lnTo>
                  <a:lnTo>
                    <a:pt x="386422" y="36830"/>
                  </a:lnTo>
                  <a:lnTo>
                    <a:pt x="386422" y="35560"/>
                  </a:lnTo>
                  <a:close/>
                </a:path>
                <a:path w="495934" h="494030">
                  <a:moveTo>
                    <a:pt x="464248" y="35560"/>
                  </a:moveTo>
                  <a:lnTo>
                    <a:pt x="463473" y="35560"/>
                  </a:lnTo>
                  <a:lnTo>
                    <a:pt x="464248" y="36830"/>
                  </a:lnTo>
                  <a:lnTo>
                    <a:pt x="464248" y="35560"/>
                  </a:lnTo>
                  <a:close/>
                </a:path>
                <a:path w="495934" h="494030">
                  <a:moveTo>
                    <a:pt x="481368" y="35560"/>
                  </a:moveTo>
                  <a:lnTo>
                    <a:pt x="474764" y="35560"/>
                  </a:lnTo>
                  <a:lnTo>
                    <a:pt x="474764" y="36830"/>
                  </a:lnTo>
                  <a:lnTo>
                    <a:pt x="481368" y="36830"/>
                  </a:lnTo>
                  <a:lnTo>
                    <a:pt x="481368" y="35560"/>
                  </a:lnTo>
                  <a:close/>
                </a:path>
                <a:path w="495934" h="494030">
                  <a:moveTo>
                    <a:pt x="484479" y="33020"/>
                  </a:moveTo>
                  <a:lnTo>
                    <a:pt x="483704" y="34290"/>
                  </a:lnTo>
                  <a:lnTo>
                    <a:pt x="482155" y="35560"/>
                  </a:lnTo>
                  <a:lnTo>
                    <a:pt x="482155" y="36830"/>
                  </a:lnTo>
                  <a:lnTo>
                    <a:pt x="482930" y="36830"/>
                  </a:lnTo>
                  <a:lnTo>
                    <a:pt x="482930" y="35560"/>
                  </a:lnTo>
                  <a:lnTo>
                    <a:pt x="483704" y="35560"/>
                  </a:lnTo>
                  <a:lnTo>
                    <a:pt x="484479" y="34290"/>
                  </a:lnTo>
                  <a:lnTo>
                    <a:pt x="484479" y="33020"/>
                  </a:lnTo>
                  <a:close/>
                </a:path>
                <a:path w="495934" h="494030">
                  <a:moveTo>
                    <a:pt x="358787" y="34290"/>
                  </a:moveTo>
                  <a:lnTo>
                    <a:pt x="358013" y="34290"/>
                  </a:lnTo>
                  <a:lnTo>
                    <a:pt x="358013" y="35560"/>
                  </a:lnTo>
                  <a:lnTo>
                    <a:pt x="358787" y="35560"/>
                  </a:lnTo>
                  <a:lnTo>
                    <a:pt x="358787" y="34290"/>
                  </a:lnTo>
                  <a:close/>
                </a:path>
                <a:path w="495934" h="494030">
                  <a:moveTo>
                    <a:pt x="380580" y="34290"/>
                  </a:moveTo>
                  <a:lnTo>
                    <a:pt x="377469" y="34290"/>
                  </a:lnTo>
                  <a:lnTo>
                    <a:pt x="377469" y="35560"/>
                  </a:lnTo>
                  <a:lnTo>
                    <a:pt x="380580" y="35560"/>
                  </a:lnTo>
                  <a:lnTo>
                    <a:pt x="380580" y="34290"/>
                  </a:lnTo>
                  <a:close/>
                </a:path>
                <a:path w="495934" h="494030">
                  <a:moveTo>
                    <a:pt x="465810" y="34290"/>
                  </a:moveTo>
                  <a:lnTo>
                    <a:pt x="386422" y="34290"/>
                  </a:lnTo>
                  <a:lnTo>
                    <a:pt x="386422" y="35560"/>
                  </a:lnTo>
                  <a:lnTo>
                    <a:pt x="465810" y="35560"/>
                  </a:lnTo>
                  <a:lnTo>
                    <a:pt x="465810" y="34290"/>
                  </a:lnTo>
                  <a:close/>
                </a:path>
                <a:path w="495934" h="494030">
                  <a:moveTo>
                    <a:pt x="468528" y="34290"/>
                  </a:moveTo>
                  <a:lnTo>
                    <a:pt x="465810" y="34290"/>
                  </a:lnTo>
                  <a:lnTo>
                    <a:pt x="465810" y="35560"/>
                  </a:lnTo>
                  <a:lnTo>
                    <a:pt x="468528" y="35560"/>
                  </a:lnTo>
                  <a:lnTo>
                    <a:pt x="468528" y="34290"/>
                  </a:lnTo>
                  <a:close/>
                </a:path>
                <a:path w="495934" h="494030">
                  <a:moveTo>
                    <a:pt x="469315" y="34290"/>
                  </a:moveTo>
                  <a:lnTo>
                    <a:pt x="468528" y="34290"/>
                  </a:lnTo>
                  <a:lnTo>
                    <a:pt x="468528" y="35560"/>
                  </a:lnTo>
                  <a:lnTo>
                    <a:pt x="469315" y="35560"/>
                  </a:lnTo>
                  <a:lnTo>
                    <a:pt x="469315" y="34290"/>
                  </a:lnTo>
                  <a:close/>
                </a:path>
                <a:path w="495934" h="494030">
                  <a:moveTo>
                    <a:pt x="470865" y="34290"/>
                  </a:moveTo>
                  <a:lnTo>
                    <a:pt x="470090" y="34290"/>
                  </a:lnTo>
                  <a:lnTo>
                    <a:pt x="470090" y="35560"/>
                  </a:lnTo>
                  <a:lnTo>
                    <a:pt x="470865" y="35560"/>
                  </a:lnTo>
                  <a:lnTo>
                    <a:pt x="470865" y="34290"/>
                  </a:lnTo>
                  <a:close/>
                </a:path>
                <a:path w="495934" h="494030">
                  <a:moveTo>
                    <a:pt x="472427" y="33020"/>
                  </a:moveTo>
                  <a:lnTo>
                    <a:pt x="388759" y="33020"/>
                  </a:lnTo>
                  <a:lnTo>
                    <a:pt x="388759" y="34290"/>
                  </a:lnTo>
                  <a:lnTo>
                    <a:pt x="470865" y="34290"/>
                  </a:lnTo>
                  <a:lnTo>
                    <a:pt x="470865" y="35560"/>
                  </a:lnTo>
                  <a:lnTo>
                    <a:pt x="472427" y="33020"/>
                  </a:lnTo>
                  <a:close/>
                </a:path>
                <a:path w="495934" h="494030">
                  <a:moveTo>
                    <a:pt x="475919" y="34290"/>
                  </a:moveTo>
                  <a:lnTo>
                    <a:pt x="475538" y="34290"/>
                  </a:lnTo>
                  <a:lnTo>
                    <a:pt x="475538" y="35560"/>
                  </a:lnTo>
                  <a:lnTo>
                    <a:pt x="476707" y="35560"/>
                  </a:lnTo>
                  <a:lnTo>
                    <a:pt x="475919" y="34290"/>
                  </a:lnTo>
                  <a:close/>
                </a:path>
                <a:path w="495934" h="494030">
                  <a:moveTo>
                    <a:pt x="479818" y="33020"/>
                  </a:moveTo>
                  <a:lnTo>
                    <a:pt x="477481" y="33020"/>
                  </a:lnTo>
                  <a:lnTo>
                    <a:pt x="477481" y="35560"/>
                  </a:lnTo>
                  <a:lnTo>
                    <a:pt x="480593" y="35560"/>
                  </a:lnTo>
                  <a:lnTo>
                    <a:pt x="480593" y="34290"/>
                  </a:lnTo>
                  <a:lnTo>
                    <a:pt x="479031" y="34290"/>
                  </a:lnTo>
                  <a:lnTo>
                    <a:pt x="479818" y="33020"/>
                  </a:lnTo>
                  <a:close/>
                </a:path>
                <a:path w="495934" h="494030">
                  <a:moveTo>
                    <a:pt x="349846" y="31750"/>
                  </a:moveTo>
                  <a:lnTo>
                    <a:pt x="330390" y="31750"/>
                  </a:lnTo>
                  <a:lnTo>
                    <a:pt x="328828" y="33020"/>
                  </a:lnTo>
                  <a:lnTo>
                    <a:pt x="328828" y="34290"/>
                  </a:lnTo>
                  <a:lnTo>
                    <a:pt x="349846" y="34290"/>
                  </a:lnTo>
                  <a:lnTo>
                    <a:pt x="349846" y="31750"/>
                  </a:lnTo>
                  <a:close/>
                </a:path>
                <a:path w="495934" h="494030">
                  <a:moveTo>
                    <a:pt x="355676" y="33020"/>
                  </a:moveTo>
                  <a:lnTo>
                    <a:pt x="354901" y="33020"/>
                  </a:lnTo>
                  <a:lnTo>
                    <a:pt x="354901" y="34290"/>
                  </a:lnTo>
                  <a:lnTo>
                    <a:pt x="355676" y="34290"/>
                  </a:lnTo>
                  <a:lnTo>
                    <a:pt x="355676" y="33020"/>
                  </a:lnTo>
                  <a:close/>
                </a:path>
                <a:path w="495934" h="494030">
                  <a:moveTo>
                    <a:pt x="356450" y="33020"/>
                  </a:moveTo>
                  <a:lnTo>
                    <a:pt x="355676" y="33020"/>
                  </a:lnTo>
                  <a:lnTo>
                    <a:pt x="355676" y="34290"/>
                  </a:lnTo>
                  <a:lnTo>
                    <a:pt x="356450" y="34290"/>
                  </a:lnTo>
                  <a:lnTo>
                    <a:pt x="356450" y="33020"/>
                  </a:lnTo>
                  <a:close/>
                </a:path>
                <a:path w="495934" h="494030">
                  <a:moveTo>
                    <a:pt x="361899" y="33020"/>
                  </a:moveTo>
                  <a:lnTo>
                    <a:pt x="361124" y="33020"/>
                  </a:lnTo>
                  <a:lnTo>
                    <a:pt x="361124" y="34290"/>
                  </a:lnTo>
                  <a:lnTo>
                    <a:pt x="361899" y="34290"/>
                  </a:lnTo>
                  <a:lnTo>
                    <a:pt x="361899" y="33020"/>
                  </a:lnTo>
                  <a:close/>
                </a:path>
                <a:path w="495934" h="494030">
                  <a:moveTo>
                    <a:pt x="362292" y="33020"/>
                  </a:moveTo>
                  <a:lnTo>
                    <a:pt x="361899" y="33020"/>
                  </a:lnTo>
                  <a:lnTo>
                    <a:pt x="361899" y="34290"/>
                  </a:lnTo>
                  <a:lnTo>
                    <a:pt x="362292" y="34290"/>
                  </a:lnTo>
                  <a:lnTo>
                    <a:pt x="362292" y="33020"/>
                  </a:lnTo>
                  <a:close/>
                </a:path>
                <a:path w="495934" h="494030">
                  <a:moveTo>
                    <a:pt x="366179" y="33020"/>
                  </a:moveTo>
                  <a:lnTo>
                    <a:pt x="365404" y="33020"/>
                  </a:lnTo>
                  <a:lnTo>
                    <a:pt x="365404" y="34290"/>
                  </a:lnTo>
                  <a:lnTo>
                    <a:pt x="366179" y="33020"/>
                  </a:lnTo>
                  <a:close/>
                </a:path>
                <a:path w="495934" h="494030">
                  <a:moveTo>
                    <a:pt x="366966" y="33020"/>
                  </a:moveTo>
                  <a:lnTo>
                    <a:pt x="366179" y="33020"/>
                  </a:lnTo>
                  <a:lnTo>
                    <a:pt x="366179" y="34290"/>
                  </a:lnTo>
                  <a:lnTo>
                    <a:pt x="366966" y="34290"/>
                  </a:lnTo>
                  <a:lnTo>
                    <a:pt x="366966" y="33020"/>
                  </a:lnTo>
                  <a:close/>
                </a:path>
                <a:path w="495934" h="494030">
                  <a:moveTo>
                    <a:pt x="379806" y="33020"/>
                  </a:moveTo>
                  <a:lnTo>
                    <a:pt x="379031" y="33020"/>
                  </a:lnTo>
                  <a:lnTo>
                    <a:pt x="379031" y="34290"/>
                  </a:lnTo>
                  <a:lnTo>
                    <a:pt x="379806" y="34290"/>
                  </a:lnTo>
                  <a:lnTo>
                    <a:pt x="379806" y="33020"/>
                  </a:lnTo>
                  <a:close/>
                </a:path>
                <a:path w="495934" h="494030">
                  <a:moveTo>
                    <a:pt x="481368" y="33020"/>
                  </a:moveTo>
                  <a:lnTo>
                    <a:pt x="480593" y="34290"/>
                  </a:lnTo>
                  <a:lnTo>
                    <a:pt x="481368" y="34290"/>
                  </a:lnTo>
                  <a:lnTo>
                    <a:pt x="481368" y="33020"/>
                  </a:lnTo>
                  <a:close/>
                </a:path>
                <a:path w="495934" h="494030">
                  <a:moveTo>
                    <a:pt x="483704" y="33020"/>
                  </a:moveTo>
                  <a:lnTo>
                    <a:pt x="482930" y="33020"/>
                  </a:lnTo>
                  <a:lnTo>
                    <a:pt x="482930" y="34290"/>
                  </a:lnTo>
                  <a:lnTo>
                    <a:pt x="483704" y="34290"/>
                  </a:lnTo>
                  <a:lnTo>
                    <a:pt x="483704" y="33020"/>
                  </a:lnTo>
                  <a:close/>
                </a:path>
                <a:path w="495934" h="494030">
                  <a:moveTo>
                    <a:pt x="375920" y="30480"/>
                  </a:moveTo>
                  <a:lnTo>
                    <a:pt x="375132" y="30480"/>
                  </a:lnTo>
                  <a:lnTo>
                    <a:pt x="375132" y="31750"/>
                  </a:lnTo>
                  <a:lnTo>
                    <a:pt x="368515" y="31750"/>
                  </a:lnTo>
                  <a:lnTo>
                    <a:pt x="368515" y="33020"/>
                  </a:lnTo>
                  <a:lnTo>
                    <a:pt x="375920" y="33020"/>
                  </a:lnTo>
                  <a:lnTo>
                    <a:pt x="375920" y="30480"/>
                  </a:lnTo>
                  <a:close/>
                </a:path>
                <a:path w="495934" h="494030">
                  <a:moveTo>
                    <a:pt x="377469" y="31750"/>
                  </a:moveTo>
                  <a:lnTo>
                    <a:pt x="375920" y="31750"/>
                  </a:lnTo>
                  <a:lnTo>
                    <a:pt x="376694" y="33020"/>
                  </a:lnTo>
                  <a:lnTo>
                    <a:pt x="377469" y="33020"/>
                  </a:lnTo>
                  <a:lnTo>
                    <a:pt x="377469" y="31750"/>
                  </a:lnTo>
                  <a:close/>
                </a:path>
                <a:path w="495934" h="494030">
                  <a:moveTo>
                    <a:pt x="392264" y="31750"/>
                  </a:moveTo>
                  <a:lnTo>
                    <a:pt x="390702" y="31750"/>
                  </a:lnTo>
                  <a:lnTo>
                    <a:pt x="390702" y="33020"/>
                  </a:lnTo>
                  <a:lnTo>
                    <a:pt x="392264" y="33020"/>
                  </a:lnTo>
                  <a:lnTo>
                    <a:pt x="392264" y="31750"/>
                  </a:lnTo>
                  <a:close/>
                </a:path>
                <a:path w="495934" h="494030">
                  <a:moveTo>
                    <a:pt x="473976" y="31750"/>
                  </a:moveTo>
                  <a:lnTo>
                    <a:pt x="392264" y="31750"/>
                  </a:lnTo>
                  <a:lnTo>
                    <a:pt x="392264" y="33020"/>
                  </a:lnTo>
                  <a:lnTo>
                    <a:pt x="473976" y="33020"/>
                  </a:lnTo>
                  <a:lnTo>
                    <a:pt x="473976" y="31750"/>
                  </a:lnTo>
                  <a:close/>
                </a:path>
                <a:path w="495934" h="494030">
                  <a:moveTo>
                    <a:pt x="474764" y="31750"/>
                  </a:moveTo>
                  <a:lnTo>
                    <a:pt x="473976" y="31750"/>
                  </a:lnTo>
                  <a:lnTo>
                    <a:pt x="474764" y="33020"/>
                  </a:lnTo>
                  <a:lnTo>
                    <a:pt x="474764" y="31750"/>
                  </a:lnTo>
                  <a:close/>
                </a:path>
                <a:path w="495934" h="494030">
                  <a:moveTo>
                    <a:pt x="490321" y="27940"/>
                  </a:moveTo>
                  <a:lnTo>
                    <a:pt x="481368" y="27940"/>
                  </a:lnTo>
                  <a:lnTo>
                    <a:pt x="481368" y="30480"/>
                  </a:lnTo>
                  <a:lnTo>
                    <a:pt x="480593" y="31750"/>
                  </a:lnTo>
                  <a:lnTo>
                    <a:pt x="480593" y="33020"/>
                  </a:lnTo>
                  <a:lnTo>
                    <a:pt x="485267" y="33020"/>
                  </a:lnTo>
                  <a:lnTo>
                    <a:pt x="485267" y="31750"/>
                  </a:lnTo>
                  <a:lnTo>
                    <a:pt x="485660" y="30480"/>
                  </a:lnTo>
                  <a:lnTo>
                    <a:pt x="487997" y="30480"/>
                  </a:lnTo>
                  <a:lnTo>
                    <a:pt x="489546" y="29210"/>
                  </a:lnTo>
                  <a:lnTo>
                    <a:pt x="490321" y="27940"/>
                  </a:lnTo>
                  <a:close/>
                </a:path>
                <a:path w="495934" h="494030">
                  <a:moveTo>
                    <a:pt x="350621" y="30480"/>
                  </a:moveTo>
                  <a:lnTo>
                    <a:pt x="331165" y="30480"/>
                  </a:lnTo>
                  <a:lnTo>
                    <a:pt x="331165" y="31750"/>
                  </a:lnTo>
                  <a:lnTo>
                    <a:pt x="350621" y="31750"/>
                  </a:lnTo>
                  <a:lnTo>
                    <a:pt x="350621" y="30480"/>
                  </a:lnTo>
                  <a:close/>
                </a:path>
                <a:path w="495934" h="494030">
                  <a:moveTo>
                    <a:pt x="354126" y="30480"/>
                  </a:moveTo>
                  <a:lnTo>
                    <a:pt x="352564" y="30480"/>
                  </a:lnTo>
                  <a:lnTo>
                    <a:pt x="353339" y="31750"/>
                  </a:lnTo>
                  <a:lnTo>
                    <a:pt x="354126" y="31750"/>
                  </a:lnTo>
                  <a:lnTo>
                    <a:pt x="354126" y="30480"/>
                  </a:lnTo>
                  <a:close/>
                </a:path>
                <a:path w="495934" h="494030">
                  <a:moveTo>
                    <a:pt x="367741" y="30480"/>
                  </a:moveTo>
                  <a:lnTo>
                    <a:pt x="366966" y="30480"/>
                  </a:lnTo>
                  <a:lnTo>
                    <a:pt x="367741" y="31750"/>
                  </a:lnTo>
                  <a:lnTo>
                    <a:pt x="367741" y="30480"/>
                  </a:lnTo>
                  <a:close/>
                </a:path>
                <a:path w="495934" h="494030">
                  <a:moveTo>
                    <a:pt x="374357" y="30480"/>
                  </a:moveTo>
                  <a:lnTo>
                    <a:pt x="371640" y="30480"/>
                  </a:lnTo>
                  <a:lnTo>
                    <a:pt x="371640" y="31750"/>
                  </a:lnTo>
                  <a:lnTo>
                    <a:pt x="374357" y="31750"/>
                  </a:lnTo>
                  <a:lnTo>
                    <a:pt x="374357" y="30480"/>
                  </a:lnTo>
                  <a:close/>
                </a:path>
                <a:path w="495934" h="494030">
                  <a:moveTo>
                    <a:pt x="375132" y="30480"/>
                  </a:moveTo>
                  <a:lnTo>
                    <a:pt x="374357" y="30480"/>
                  </a:lnTo>
                  <a:lnTo>
                    <a:pt x="374357" y="31750"/>
                  </a:lnTo>
                  <a:lnTo>
                    <a:pt x="375132" y="31750"/>
                  </a:lnTo>
                  <a:lnTo>
                    <a:pt x="375132" y="30480"/>
                  </a:lnTo>
                  <a:close/>
                </a:path>
                <a:path w="495934" h="494030">
                  <a:moveTo>
                    <a:pt x="395376" y="29210"/>
                  </a:moveTo>
                  <a:lnTo>
                    <a:pt x="393814" y="29210"/>
                  </a:lnTo>
                  <a:lnTo>
                    <a:pt x="391477" y="30480"/>
                  </a:lnTo>
                  <a:lnTo>
                    <a:pt x="391477" y="31750"/>
                  </a:lnTo>
                  <a:lnTo>
                    <a:pt x="395376" y="31750"/>
                  </a:lnTo>
                  <a:lnTo>
                    <a:pt x="395376" y="29210"/>
                  </a:lnTo>
                  <a:close/>
                </a:path>
                <a:path w="495934" h="494030">
                  <a:moveTo>
                    <a:pt x="395376" y="30480"/>
                  </a:moveTo>
                  <a:lnTo>
                    <a:pt x="395376" y="31750"/>
                  </a:lnTo>
                  <a:lnTo>
                    <a:pt x="396151" y="31750"/>
                  </a:lnTo>
                  <a:lnTo>
                    <a:pt x="395376" y="30480"/>
                  </a:lnTo>
                  <a:close/>
                </a:path>
                <a:path w="495934" h="494030">
                  <a:moveTo>
                    <a:pt x="477481" y="29210"/>
                  </a:moveTo>
                  <a:lnTo>
                    <a:pt x="395376" y="29210"/>
                  </a:lnTo>
                  <a:lnTo>
                    <a:pt x="395376" y="30480"/>
                  </a:lnTo>
                  <a:lnTo>
                    <a:pt x="396151" y="31750"/>
                  </a:lnTo>
                  <a:lnTo>
                    <a:pt x="396151" y="30480"/>
                  </a:lnTo>
                  <a:lnTo>
                    <a:pt x="477481" y="30480"/>
                  </a:lnTo>
                  <a:lnTo>
                    <a:pt x="477481" y="29210"/>
                  </a:lnTo>
                  <a:close/>
                </a:path>
                <a:path w="495934" h="494030">
                  <a:moveTo>
                    <a:pt x="397713" y="30480"/>
                  </a:moveTo>
                  <a:lnTo>
                    <a:pt x="396151" y="30480"/>
                  </a:lnTo>
                  <a:lnTo>
                    <a:pt x="396151" y="31750"/>
                  </a:lnTo>
                  <a:lnTo>
                    <a:pt x="397713" y="31750"/>
                  </a:lnTo>
                  <a:lnTo>
                    <a:pt x="397713" y="30480"/>
                  </a:lnTo>
                  <a:close/>
                </a:path>
                <a:path w="495934" h="494030">
                  <a:moveTo>
                    <a:pt x="398487" y="30480"/>
                  </a:moveTo>
                  <a:lnTo>
                    <a:pt x="397713" y="30480"/>
                  </a:lnTo>
                  <a:lnTo>
                    <a:pt x="397713" y="31750"/>
                  </a:lnTo>
                  <a:lnTo>
                    <a:pt x="398487" y="31750"/>
                  </a:lnTo>
                  <a:lnTo>
                    <a:pt x="398487" y="30480"/>
                  </a:lnTo>
                  <a:close/>
                </a:path>
                <a:path w="495934" h="494030">
                  <a:moveTo>
                    <a:pt x="475538" y="30480"/>
                  </a:moveTo>
                  <a:lnTo>
                    <a:pt x="398487" y="30480"/>
                  </a:lnTo>
                  <a:lnTo>
                    <a:pt x="398487" y="31750"/>
                  </a:lnTo>
                  <a:lnTo>
                    <a:pt x="475538" y="31750"/>
                  </a:lnTo>
                  <a:lnTo>
                    <a:pt x="475538" y="30480"/>
                  </a:lnTo>
                  <a:close/>
                </a:path>
                <a:path w="495934" h="494030">
                  <a:moveTo>
                    <a:pt x="354901" y="29210"/>
                  </a:moveTo>
                  <a:lnTo>
                    <a:pt x="333883" y="29210"/>
                  </a:lnTo>
                  <a:lnTo>
                    <a:pt x="333883" y="30480"/>
                  </a:lnTo>
                  <a:lnTo>
                    <a:pt x="354901" y="30480"/>
                  </a:lnTo>
                  <a:lnTo>
                    <a:pt x="354901" y="29210"/>
                  </a:lnTo>
                  <a:close/>
                </a:path>
                <a:path w="495934" h="494030">
                  <a:moveTo>
                    <a:pt x="355676" y="27940"/>
                  </a:moveTo>
                  <a:lnTo>
                    <a:pt x="336219" y="27940"/>
                  </a:lnTo>
                  <a:lnTo>
                    <a:pt x="335445" y="29210"/>
                  </a:lnTo>
                  <a:lnTo>
                    <a:pt x="355676" y="29210"/>
                  </a:lnTo>
                  <a:lnTo>
                    <a:pt x="355676" y="27940"/>
                  </a:lnTo>
                  <a:close/>
                </a:path>
                <a:path w="495934" h="494030">
                  <a:moveTo>
                    <a:pt x="478256" y="27940"/>
                  </a:moveTo>
                  <a:lnTo>
                    <a:pt x="394589" y="27940"/>
                  </a:lnTo>
                  <a:lnTo>
                    <a:pt x="394589" y="29210"/>
                  </a:lnTo>
                  <a:lnTo>
                    <a:pt x="478256" y="29210"/>
                  </a:lnTo>
                  <a:lnTo>
                    <a:pt x="478256" y="27940"/>
                  </a:lnTo>
                  <a:close/>
                </a:path>
                <a:path w="495934" h="494030">
                  <a:moveTo>
                    <a:pt x="354901" y="26670"/>
                  </a:moveTo>
                  <a:lnTo>
                    <a:pt x="340893" y="26670"/>
                  </a:lnTo>
                  <a:lnTo>
                    <a:pt x="340106" y="27940"/>
                  </a:lnTo>
                  <a:lnTo>
                    <a:pt x="354901" y="27940"/>
                  </a:lnTo>
                  <a:lnTo>
                    <a:pt x="354901" y="26670"/>
                  </a:lnTo>
                  <a:close/>
                </a:path>
                <a:path w="495934" h="494030">
                  <a:moveTo>
                    <a:pt x="479818" y="25400"/>
                  </a:moveTo>
                  <a:lnTo>
                    <a:pt x="396925" y="25400"/>
                  </a:lnTo>
                  <a:lnTo>
                    <a:pt x="396151" y="26670"/>
                  </a:lnTo>
                  <a:lnTo>
                    <a:pt x="395376" y="26670"/>
                  </a:lnTo>
                  <a:lnTo>
                    <a:pt x="395376" y="27940"/>
                  </a:lnTo>
                  <a:lnTo>
                    <a:pt x="479818" y="27940"/>
                  </a:lnTo>
                  <a:lnTo>
                    <a:pt x="479818" y="25400"/>
                  </a:lnTo>
                  <a:close/>
                </a:path>
                <a:path w="495934" h="494030">
                  <a:moveTo>
                    <a:pt x="480593" y="24130"/>
                  </a:moveTo>
                  <a:lnTo>
                    <a:pt x="480593" y="27940"/>
                  </a:lnTo>
                  <a:lnTo>
                    <a:pt x="493445" y="27940"/>
                  </a:lnTo>
                  <a:lnTo>
                    <a:pt x="494220" y="26670"/>
                  </a:lnTo>
                  <a:lnTo>
                    <a:pt x="494220" y="25400"/>
                  </a:lnTo>
                  <a:lnTo>
                    <a:pt x="481368" y="25400"/>
                  </a:lnTo>
                  <a:lnTo>
                    <a:pt x="480593" y="24130"/>
                  </a:lnTo>
                  <a:close/>
                </a:path>
                <a:path w="495934" h="494030">
                  <a:moveTo>
                    <a:pt x="353339" y="25400"/>
                  </a:moveTo>
                  <a:lnTo>
                    <a:pt x="343230" y="25400"/>
                  </a:lnTo>
                  <a:lnTo>
                    <a:pt x="343230" y="26670"/>
                  </a:lnTo>
                  <a:lnTo>
                    <a:pt x="353339" y="26670"/>
                  </a:lnTo>
                  <a:lnTo>
                    <a:pt x="353339" y="25400"/>
                  </a:lnTo>
                  <a:close/>
                </a:path>
                <a:path w="495934" h="494030">
                  <a:moveTo>
                    <a:pt x="477481" y="21590"/>
                  </a:moveTo>
                  <a:lnTo>
                    <a:pt x="452970" y="21590"/>
                  </a:lnTo>
                  <a:lnTo>
                    <a:pt x="452970" y="24130"/>
                  </a:lnTo>
                  <a:lnTo>
                    <a:pt x="397713" y="24130"/>
                  </a:lnTo>
                  <a:lnTo>
                    <a:pt x="397713" y="25400"/>
                  </a:lnTo>
                  <a:lnTo>
                    <a:pt x="478256" y="25400"/>
                  </a:lnTo>
                  <a:lnTo>
                    <a:pt x="478256" y="24130"/>
                  </a:lnTo>
                  <a:lnTo>
                    <a:pt x="477481" y="21590"/>
                  </a:lnTo>
                  <a:close/>
                </a:path>
                <a:path w="495934" h="494030">
                  <a:moveTo>
                    <a:pt x="491883" y="19050"/>
                  </a:moveTo>
                  <a:lnTo>
                    <a:pt x="477481" y="19050"/>
                  </a:lnTo>
                  <a:lnTo>
                    <a:pt x="477481" y="20320"/>
                  </a:lnTo>
                  <a:lnTo>
                    <a:pt x="479818" y="20320"/>
                  </a:lnTo>
                  <a:lnTo>
                    <a:pt x="480593" y="21590"/>
                  </a:lnTo>
                  <a:lnTo>
                    <a:pt x="479818" y="22860"/>
                  </a:lnTo>
                  <a:lnTo>
                    <a:pt x="479818" y="25400"/>
                  </a:lnTo>
                  <a:lnTo>
                    <a:pt x="480593" y="25400"/>
                  </a:lnTo>
                  <a:lnTo>
                    <a:pt x="480593" y="24130"/>
                  </a:lnTo>
                  <a:lnTo>
                    <a:pt x="494220" y="24130"/>
                  </a:lnTo>
                  <a:lnTo>
                    <a:pt x="493445" y="22860"/>
                  </a:lnTo>
                  <a:lnTo>
                    <a:pt x="492658" y="22860"/>
                  </a:lnTo>
                  <a:lnTo>
                    <a:pt x="492658" y="20320"/>
                  </a:lnTo>
                  <a:lnTo>
                    <a:pt x="491883" y="19050"/>
                  </a:lnTo>
                  <a:close/>
                </a:path>
                <a:path w="495934" h="494030">
                  <a:moveTo>
                    <a:pt x="494220" y="24130"/>
                  </a:moveTo>
                  <a:lnTo>
                    <a:pt x="480593" y="24130"/>
                  </a:lnTo>
                  <a:lnTo>
                    <a:pt x="481368" y="25400"/>
                  </a:lnTo>
                  <a:lnTo>
                    <a:pt x="494220" y="25400"/>
                  </a:lnTo>
                  <a:lnTo>
                    <a:pt x="494220" y="24130"/>
                  </a:lnTo>
                  <a:close/>
                </a:path>
                <a:path w="495934" h="494030">
                  <a:moveTo>
                    <a:pt x="452183" y="22860"/>
                  </a:moveTo>
                  <a:lnTo>
                    <a:pt x="398487" y="22860"/>
                  </a:lnTo>
                  <a:lnTo>
                    <a:pt x="398487" y="24130"/>
                  </a:lnTo>
                  <a:lnTo>
                    <a:pt x="452183" y="24130"/>
                  </a:lnTo>
                  <a:lnTo>
                    <a:pt x="452183" y="22860"/>
                  </a:lnTo>
                  <a:close/>
                </a:path>
                <a:path w="495934" h="494030">
                  <a:moveTo>
                    <a:pt x="452970" y="21590"/>
                  </a:moveTo>
                  <a:lnTo>
                    <a:pt x="399262" y="21590"/>
                  </a:lnTo>
                  <a:lnTo>
                    <a:pt x="399262" y="22860"/>
                  </a:lnTo>
                  <a:lnTo>
                    <a:pt x="452183" y="22860"/>
                  </a:lnTo>
                  <a:lnTo>
                    <a:pt x="452970" y="24130"/>
                  </a:lnTo>
                  <a:lnTo>
                    <a:pt x="452970" y="21590"/>
                  </a:lnTo>
                  <a:close/>
                </a:path>
                <a:path w="495934" h="494030">
                  <a:moveTo>
                    <a:pt x="453745" y="20320"/>
                  </a:moveTo>
                  <a:lnTo>
                    <a:pt x="400431" y="20320"/>
                  </a:lnTo>
                  <a:lnTo>
                    <a:pt x="400431" y="21590"/>
                  </a:lnTo>
                  <a:lnTo>
                    <a:pt x="453745" y="21590"/>
                  </a:lnTo>
                  <a:lnTo>
                    <a:pt x="453745" y="20320"/>
                  </a:lnTo>
                  <a:close/>
                </a:path>
                <a:path w="495934" h="494030">
                  <a:moveTo>
                    <a:pt x="472427" y="19050"/>
                  </a:moveTo>
                  <a:lnTo>
                    <a:pt x="452970" y="19050"/>
                  </a:lnTo>
                  <a:lnTo>
                    <a:pt x="452970" y="20320"/>
                  </a:lnTo>
                  <a:lnTo>
                    <a:pt x="453745" y="20320"/>
                  </a:lnTo>
                  <a:lnTo>
                    <a:pt x="453745" y="21590"/>
                  </a:lnTo>
                  <a:lnTo>
                    <a:pt x="472427" y="21590"/>
                  </a:lnTo>
                  <a:lnTo>
                    <a:pt x="472427" y="19050"/>
                  </a:lnTo>
                  <a:close/>
                </a:path>
                <a:path w="495934" h="494030">
                  <a:moveTo>
                    <a:pt x="473976" y="20320"/>
                  </a:moveTo>
                  <a:lnTo>
                    <a:pt x="473976" y="21590"/>
                  </a:lnTo>
                  <a:lnTo>
                    <a:pt x="474764" y="21590"/>
                  </a:lnTo>
                  <a:lnTo>
                    <a:pt x="473976" y="20320"/>
                  </a:lnTo>
                  <a:close/>
                </a:path>
                <a:path w="495934" h="494030">
                  <a:moveTo>
                    <a:pt x="475538" y="20320"/>
                  </a:moveTo>
                  <a:lnTo>
                    <a:pt x="474764" y="21590"/>
                  </a:lnTo>
                  <a:lnTo>
                    <a:pt x="475919" y="21590"/>
                  </a:lnTo>
                  <a:lnTo>
                    <a:pt x="475538" y="20320"/>
                  </a:lnTo>
                  <a:close/>
                </a:path>
                <a:path w="495934" h="494030">
                  <a:moveTo>
                    <a:pt x="476707" y="20320"/>
                  </a:moveTo>
                  <a:lnTo>
                    <a:pt x="475919" y="20320"/>
                  </a:lnTo>
                  <a:lnTo>
                    <a:pt x="475919" y="21590"/>
                  </a:lnTo>
                  <a:lnTo>
                    <a:pt x="476707" y="21590"/>
                  </a:lnTo>
                  <a:lnTo>
                    <a:pt x="476707" y="20320"/>
                  </a:lnTo>
                  <a:close/>
                </a:path>
                <a:path w="495934" h="494030">
                  <a:moveTo>
                    <a:pt x="452970" y="19050"/>
                  </a:moveTo>
                  <a:lnTo>
                    <a:pt x="401980" y="19050"/>
                  </a:lnTo>
                  <a:lnTo>
                    <a:pt x="401980" y="20320"/>
                  </a:lnTo>
                  <a:lnTo>
                    <a:pt x="452970" y="20320"/>
                  </a:lnTo>
                  <a:lnTo>
                    <a:pt x="452970" y="19050"/>
                  </a:lnTo>
                  <a:close/>
                </a:path>
                <a:path w="495934" h="494030">
                  <a:moveTo>
                    <a:pt x="454520" y="16510"/>
                  </a:moveTo>
                  <a:lnTo>
                    <a:pt x="405879" y="16510"/>
                  </a:lnTo>
                  <a:lnTo>
                    <a:pt x="404317" y="17780"/>
                  </a:lnTo>
                  <a:lnTo>
                    <a:pt x="403542" y="17780"/>
                  </a:lnTo>
                  <a:lnTo>
                    <a:pt x="403542" y="19050"/>
                  </a:lnTo>
                  <a:lnTo>
                    <a:pt x="454520" y="19050"/>
                  </a:lnTo>
                  <a:lnTo>
                    <a:pt x="454520" y="16510"/>
                  </a:lnTo>
                  <a:close/>
                </a:path>
                <a:path w="495934" h="494030">
                  <a:moveTo>
                    <a:pt x="460362" y="13970"/>
                  </a:moveTo>
                  <a:lnTo>
                    <a:pt x="459574" y="13970"/>
                  </a:lnTo>
                  <a:lnTo>
                    <a:pt x="459574" y="15240"/>
                  </a:lnTo>
                  <a:lnTo>
                    <a:pt x="453745" y="15240"/>
                  </a:lnTo>
                  <a:lnTo>
                    <a:pt x="454520" y="16510"/>
                  </a:lnTo>
                  <a:lnTo>
                    <a:pt x="454520" y="19050"/>
                  </a:lnTo>
                  <a:lnTo>
                    <a:pt x="465810" y="19050"/>
                  </a:lnTo>
                  <a:lnTo>
                    <a:pt x="465023" y="17780"/>
                  </a:lnTo>
                  <a:lnTo>
                    <a:pt x="464248" y="17780"/>
                  </a:lnTo>
                  <a:lnTo>
                    <a:pt x="463473" y="16510"/>
                  </a:lnTo>
                  <a:lnTo>
                    <a:pt x="461137" y="16510"/>
                  </a:lnTo>
                  <a:lnTo>
                    <a:pt x="460362" y="15240"/>
                  </a:lnTo>
                  <a:lnTo>
                    <a:pt x="460362" y="13970"/>
                  </a:lnTo>
                  <a:close/>
                </a:path>
                <a:path w="495934" h="494030">
                  <a:moveTo>
                    <a:pt x="465810" y="17780"/>
                  </a:moveTo>
                  <a:lnTo>
                    <a:pt x="465810" y="19050"/>
                  </a:lnTo>
                  <a:lnTo>
                    <a:pt x="466585" y="19050"/>
                  </a:lnTo>
                  <a:lnTo>
                    <a:pt x="465810" y="17780"/>
                  </a:lnTo>
                  <a:close/>
                </a:path>
                <a:path w="495934" h="494030">
                  <a:moveTo>
                    <a:pt x="466585" y="17780"/>
                  </a:moveTo>
                  <a:lnTo>
                    <a:pt x="465810" y="17780"/>
                  </a:lnTo>
                  <a:lnTo>
                    <a:pt x="466585" y="19050"/>
                  </a:lnTo>
                  <a:lnTo>
                    <a:pt x="466585" y="17780"/>
                  </a:lnTo>
                  <a:close/>
                </a:path>
                <a:path w="495934" h="494030">
                  <a:moveTo>
                    <a:pt x="470090" y="16510"/>
                  </a:moveTo>
                  <a:lnTo>
                    <a:pt x="464248" y="16510"/>
                  </a:lnTo>
                  <a:lnTo>
                    <a:pt x="464248" y="17780"/>
                  </a:lnTo>
                  <a:lnTo>
                    <a:pt x="466585" y="17780"/>
                  </a:lnTo>
                  <a:lnTo>
                    <a:pt x="466585" y="19050"/>
                  </a:lnTo>
                  <a:lnTo>
                    <a:pt x="470090" y="19050"/>
                  </a:lnTo>
                  <a:lnTo>
                    <a:pt x="470090" y="16510"/>
                  </a:lnTo>
                  <a:close/>
                </a:path>
                <a:path w="495934" h="494030">
                  <a:moveTo>
                    <a:pt x="487997" y="16510"/>
                  </a:moveTo>
                  <a:lnTo>
                    <a:pt x="475538" y="16510"/>
                  </a:lnTo>
                  <a:lnTo>
                    <a:pt x="475538" y="17780"/>
                  </a:lnTo>
                  <a:lnTo>
                    <a:pt x="475919" y="17780"/>
                  </a:lnTo>
                  <a:lnTo>
                    <a:pt x="475919" y="19050"/>
                  </a:lnTo>
                  <a:lnTo>
                    <a:pt x="489546" y="19050"/>
                  </a:lnTo>
                  <a:lnTo>
                    <a:pt x="487997" y="16510"/>
                  </a:lnTo>
                  <a:close/>
                </a:path>
                <a:path w="495934" h="494030">
                  <a:moveTo>
                    <a:pt x="417169" y="12700"/>
                  </a:moveTo>
                  <a:lnTo>
                    <a:pt x="408216" y="12700"/>
                  </a:lnTo>
                  <a:lnTo>
                    <a:pt x="406654" y="15240"/>
                  </a:lnTo>
                  <a:lnTo>
                    <a:pt x="406654" y="16510"/>
                  </a:lnTo>
                  <a:lnTo>
                    <a:pt x="446354" y="16510"/>
                  </a:lnTo>
                  <a:lnTo>
                    <a:pt x="445566" y="15240"/>
                  </a:lnTo>
                  <a:lnTo>
                    <a:pt x="417169" y="15240"/>
                  </a:lnTo>
                  <a:lnTo>
                    <a:pt x="417169" y="12700"/>
                  </a:lnTo>
                  <a:close/>
                </a:path>
                <a:path w="495934" h="494030">
                  <a:moveTo>
                    <a:pt x="451408" y="11430"/>
                  </a:moveTo>
                  <a:lnTo>
                    <a:pt x="447522" y="11430"/>
                  </a:lnTo>
                  <a:lnTo>
                    <a:pt x="447522" y="12700"/>
                  </a:lnTo>
                  <a:lnTo>
                    <a:pt x="447128" y="12700"/>
                  </a:lnTo>
                  <a:lnTo>
                    <a:pt x="447128" y="16510"/>
                  </a:lnTo>
                  <a:lnTo>
                    <a:pt x="453745" y="16510"/>
                  </a:lnTo>
                  <a:lnTo>
                    <a:pt x="453745" y="15240"/>
                  </a:lnTo>
                  <a:lnTo>
                    <a:pt x="451408" y="15240"/>
                  </a:lnTo>
                  <a:lnTo>
                    <a:pt x="451408" y="11430"/>
                  </a:lnTo>
                  <a:close/>
                </a:path>
                <a:path w="495934" h="494030">
                  <a:moveTo>
                    <a:pt x="467753" y="15240"/>
                  </a:moveTo>
                  <a:lnTo>
                    <a:pt x="462699" y="15240"/>
                  </a:lnTo>
                  <a:lnTo>
                    <a:pt x="462699" y="16510"/>
                  </a:lnTo>
                  <a:lnTo>
                    <a:pt x="468528" y="16510"/>
                  </a:lnTo>
                  <a:lnTo>
                    <a:pt x="467753" y="15240"/>
                  </a:lnTo>
                  <a:close/>
                </a:path>
                <a:path w="495934" h="494030">
                  <a:moveTo>
                    <a:pt x="488772" y="13970"/>
                  </a:moveTo>
                  <a:lnTo>
                    <a:pt x="474764" y="13970"/>
                  </a:lnTo>
                  <a:lnTo>
                    <a:pt x="474764" y="15240"/>
                  </a:lnTo>
                  <a:lnTo>
                    <a:pt x="473976" y="15240"/>
                  </a:lnTo>
                  <a:lnTo>
                    <a:pt x="473976" y="16510"/>
                  </a:lnTo>
                  <a:lnTo>
                    <a:pt x="489546" y="16510"/>
                  </a:lnTo>
                  <a:lnTo>
                    <a:pt x="488772" y="15240"/>
                  </a:lnTo>
                  <a:lnTo>
                    <a:pt x="488772" y="13970"/>
                  </a:lnTo>
                  <a:close/>
                </a:path>
                <a:path w="495934" h="494030">
                  <a:moveTo>
                    <a:pt x="447128" y="12700"/>
                  </a:moveTo>
                  <a:lnTo>
                    <a:pt x="417169" y="12700"/>
                  </a:lnTo>
                  <a:lnTo>
                    <a:pt x="417944" y="13970"/>
                  </a:lnTo>
                  <a:lnTo>
                    <a:pt x="417169" y="13970"/>
                  </a:lnTo>
                  <a:lnTo>
                    <a:pt x="417169" y="15240"/>
                  </a:lnTo>
                  <a:lnTo>
                    <a:pt x="447128" y="15240"/>
                  </a:lnTo>
                  <a:lnTo>
                    <a:pt x="447128" y="12700"/>
                  </a:lnTo>
                  <a:close/>
                </a:path>
                <a:path w="495934" h="494030">
                  <a:moveTo>
                    <a:pt x="458025" y="13970"/>
                  </a:moveTo>
                  <a:lnTo>
                    <a:pt x="457250" y="15240"/>
                  </a:lnTo>
                  <a:lnTo>
                    <a:pt x="458025" y="15240"/>
                  </a:lnTo>
                  <a:lnTo>
                    <a:pt x="458025" y="13970"/>
                  </a:lnTo>
                  <a:close/>
                </a:path>
                <a:path w="495934" h="494030">
                  <a:moveTo>
                    <a:pt x="459574" y="13970"/>
                  </a:moveTo>
                  <a:lnTo>
                    <a:pt x="458800" y="13970"/>
                  </a:lnTo>
                  <a:lnTo>
                    <a:pt x="458025" y="15240"/>
                  </a:lnTo>
                  <a:lnTo>
                    <a:pt x="459574" y="15240"/>
                  </a:lnTo>
                  <a:lnTo>
                    <a:pt x="459574" y="13970"/>
                  </a:lnTo>
                  <a:close/>
                </a:path>
                <a:path w="495934" h="494030">
                  <a:moveTo>
                    <a:pt x="463473" y="12700"/>
                  </a:moveTo>
                  <a:lnTo>
                    <a:pt x="461137" y="12700"/>
                  </a:lnTo>
                  <a:lnTo>
                    <a:pt x="460362" y="13970"/>
                  </a:lnTo>
                  <a:lnTo>
                    <a:pt x="460362" y="15240"/>
                  </a:lnTo>
                  <a:lnTo>
                    <a:pt x="461911" y="15240"/>
                  </a:lnTo>
                  <a:lnTo>
                    <a:pt x="461911" y="13970"/>
                  </a:lnTo>
                  <a:lnTo>
                    <a:pt x="463473" y="13970"/>
                  </a:lnTo>
                  <a:lnTo>
                    <a:pt x="463473" y="12700"/>
                  </a:lnTo>
                  <a:close/>
                </a:path>
                <a:path w="495934" h="494030">
                  <a:moveTo>
                    <a:pt x="463473" y="13970"/>
                  </a:moveTo>
                  <a:lnTo>
                    <a:pt x="461911" y="13970"/>
                  </a:lnTo>
                  <a:lnTo>
                    <a:pt x="461911" y="15240"/>
                  </a:lnTo>
                  <a:lnTo>
                    <a:pt x="463473" y="15240"/>
                  </a:lnTo>
                  <a:lnTo>
                    <a:pt x="463473" y="13970"/>
                  </a:lnTo>
                  <a:close/>
                </a:path>
                <a:path w="495934" h="494030">
                  <a:moveTo>
                    <a:pt x="466585" y="12700"/>
                  </a:moveTo>
                  <a:lnTo>
                    <a:pt x="464248" y="12700"/>
                  </a:lnTo>
                  <a:lnTo>
                    <a:pt x="463473" y="13970"/>
                  </a:lnTo>
                  <a:lnTo>
                    <a:pt x="463473" y="15240"/>
                  </a:lnTo>
                  <a:lnTo>
                    <a:pt x="466585" y="15240"/>
                  </a:lnTo>
                  <a:lnTo>
                    <a:pt x="466585" y="12700"/>
                  </a:lnTo>
                  <a:close/>
                </a:path>
                <a:path w="495934" h="494030">
                  <a:moveTo>
                    <a:pt x="481368" y="7620"/>
                  </a:moveTo>
                  <a:lnTo>
                    <a:pt x="473202" y="7620"/>
                  </a:lnTo>
                  <a:lnTo>
                    <a:pt x="472427" y="8890"/>
                  </a:lnTo>
                  <a:lnTo>
                    <a:pt x="472427" y="13970"/>
                  </a:lnTo>
                  <a:lnTo>
                    <a:pt x="473202" y="12700"/>
                  </a:lnTo>
                  <a:lnTo>
                    <a:pt x="483704" y="12700"/>
                  </a:lnTo>
                  <a:lnTo>
                    <a:pt x="482930" y="11430"/>
                  </a:lnTo>
                  <a:lnTo>
                    <a:pt x="483704" y="11430"/>
                  </a:lnTo>
                  <a:lnTo>
                    <a:pt x="484479" y="8890"/>
                  </a:lnTo>
                  <a:lnTo>
                    <a:pt x="483704" y="8890"/>
                  </a:lnTo>
                  <a:lnTo>
                    <a:pt x="481368" y="7620"/>
                  </a:lnTo>
                  <a:close/>
                </a:path>
                <a:path w="495934" h="494030">
                  <a:moveTo>
                    <a:pt x="487210" y="12700"/>
                  </a:moveTo>
                  <a:lnTo>
                    <a:pt x="473202" y="12700"/>
                  </a:lnTo>
                  <a:lnTo>
                    <a:pt x="473202" y="13970"/>
                  </a:lnTo>
                  <a:lnTo>
                    <a:pt x="487997" y="13970"/>
                  </a:lnTo>
                  <a:lnTo>
                    <a:pt x="487210" y="12700"/>
                  </a:lnTo>
                  <a:close/>
                </a:path>
                <a:path w="495934" h="494030">
                  <a:moveTo>
                    <a:pt x="414832" y="11430"/>
                  </a:moveTo>
                  <a:lnTo>
                    <a:pt x="410159" y="11430"/>
                  </a:lnTo>
                  <a:lnTo>
                    <a:pt x="409765" y="12700"/>
                  </a:lnTo>
                  <a:lnTo>
                    <a:pt x="414832" y="12700"/>
                  </a:lnTo>
                  <a:lnTo>
                    <a:pt x="414832" y="11430"/>
                  </a:lnTo>
                  <a:close/>
                </a:path>
                <a:path w="495934" h="494030">
                  <a:moveTo>
                    <a:pt x="415607" y="11430"/>
                  </a:moveTo>
                  <a:lnTo>
                    <a:pt x="414832" y="11430"/>
                  </a:lnTo>
                  <a:lnTo>
                    <a:pt x="414832" y="12700"/>
                  </a:lnTo>
                  <a:lnTo>
                    <a:pt x="415607" y="12700"/>
                  </a:lnTo>
                  <a:lnTo>
                    <a:pt x="415607" y="11430"/>
                  </a:lnTo>
                  <a:close/>
                </a:path>
                <a:path w="495934" h="494030">
                  <a:moveTo>
                    <a:pt x="431177" y="11430"/>
                  </a:moveTo>
                  <a:lnTo>
                    <a:pt x="415607" y="11430"/>
                  </a:lnTo>
                  <a:lnTo>
                    <a:pt x="415607" y="12700"/>
                  </a:lnTo>
                  <a:lnTo>
                    <a:pt x="431177" y="12700"/>
                  </a:lnTo>
                  <a:lnTo>
                    <a:pt x="431177" y="11430"/>
                  </a:lnTo>
                  <a:close/>
                </a:path>
                <a:path w="495934" h="494030">
                  <a:moveTo>
                    <a:pt x="447128" y="11430"/>
                  </a:moveTo>
                  <a:lnTo>
                    <a:pt x="431177" y="11430"/>
                  </a:lnTo>
                  <a:lnTo>
                    <a:pt x="431177" y="12700"/>
                  </a:lnTo>
                  <a:lnTo>
                    <a:pt x="447522" y="12700"/>
                  </a:lnTo>
                  <a:lnTo>
                    <a:pt x="447128" y="11430"/>
                  </a:lnTo>
                  <a:close/>
                </a:path>
                <a:path w="495934" h="494030">
                  <a:moveTo>
                    <a:pt x="413270" y="10160"/>
                  </a:moveTo>
                  <a:lnTo>
                    <a:pt x="412496" y="10160"/>
                  </a:lnTo>
                  <a:lnTo>
                    <a:pt x="412496" y="11430"/>
                  </a:lnTo>
                  <a:lnTo>
                    <a:pt x="413270" y="11430"/>
                  </a:lnTo>
                  <a:lnTo>
                    <a:pt x="413270" y="10160"/>
                  </a:lnTo>
                  <a:close/>
                </a:path>
                <a:path w="495934" h="494030">
                  <a:moveTo>
                    <a:pt x="428840" y="7620"/>
                  </a:moveTo>
                  <a:lnTo>
                    <a:pt x="428840" y="8890"/>
                  </a:lnTo>
                  <a:lnTo>
                    <a:pt x="413270" y="8890"/>
                  </a:lnTo>
                  <a:lnTo>
                    <a:pt x="413270" y="11430"/>
                  </a:lnTo>
                  <a:lnTo>
                    <a:pt x="430390" y="11430"/>
                  </a:lnTo>
                  <a:lnTo>
                    <a:pt x="429615" y="10160"/>
                  </a:lnTo>
                  <a:lnTo>
                    <a:pt x="429615" y="8890"/>
                  </a:lnTo>
                  <a:lnTo>
                    <a:pt x="428840" y="7620"/>
                  </a:lnTo>
                  <a:close/>
                </a:path>
                <a:path w="495934" h="494030">
                  <a:moveTo>
                    <a:pt x="449859" y="6350"/>
                  </a:moveTo>
                  <a:lnTo>
                    <a:pt x="428840" y="6350"/>
                  </a:lnTo>
                  <a:lnTo>
                    <a:pt x="428840" y="7620"/>
                  </a:lnTo>
                  <a:lnTo>
                    <a:pt x="429615" y="7620"/>
                  </a:lnTo>
                  <a:lnTo>
                    <a:pt x="429615" y="8890"/>
                  </a:lnTo>
                  <a:lnTo>
                    <a:pt x="430390" y="10160"/>
                  </a:lnTo>
                  <a:lnTo>
                    <a:pt x="430390" y="11430"/>
                  </a:lnTo>
                  <a:lnTo>
                    <a:pt x="448297" y="11430"/>
                  </a:lnTo>
                  <a:lnTo>
                    <a:pt x="448297" y="8890"/>
                  </a:lnTo>
                  <a:lnTo>
                    <a:pt x="449859" y="8890"/>
                  </a:lnTo>
                  <a:lnTo>
                    <a:pt x="449859" y="6350"/>
                  </a:lnTo>
                  <a:close/>
                </a:path>
                <a:path w="495934" h="494030">
                  <a:moveTo>
                    <a:pt x="450634" y="8890"/>
                  </a:moveTo>
                  <a:lnTo>
                    <a:pt x="449859" y="8890"/>
                  </a:lnTo>
                  <a:lnTo>
                    <a:pt x="449072" y="10160"/>
                  </a:lnTo>
                  <a:lnTo>
                    <a:pt x="448297" y="10160"/>
                  </a:lnTo>
                  <a:lnTo>
                    <a:pt x="448297" y="11430"/>
                  </a:lnTo>
                  <a:lnTo>
                    <a:pt x="450634" y="11430"/>
                  </a:lnTo>
                  <a:lnTo>
                    <a:pt x="450634" y="8890"/>
                  </a:lnTo>
                  <a:close/>
                </a:path>
                <a:path w="495934" h="494030">
                  <a:moveTo>
                    <a:pt x="428840" y="7620"/>
                  </a:moveTo>
                  <a:lnTo>
                    <a:pt x="415607" y="7620"/>
                  </a:lnTo>
                  <a:lnTo>
                    <a:pt x="415607" y="8890"/>
                  </a:lnTo>
                  <a:lnTo>
                    <a:pt x="428840" y="8890"/>
                  </a:lnTo>
                  <a:lnTo>
                    <a:pt x="428840" y="7620"/>
                  </a:lnTo>
                  <a:close/>
                </a:path>
                <a:path w="495934" h="494030">
                  <a:moveTo>
                    <a:pt x="418719" y="6350"/>
                  </a:moveTo>
                  <a:lnTo>
                    <a:pt x="417944" y="6350"/>
                  </a:lnTo>
                  <a:lnTo>
                    <a:pt x="417944" y="7620"/>
                  </a:lnTo>
                  <a:lnTo>
                    <a:pt x="418719" y="7620"/>
                  </a:lnTo>
                  <a:lnTo>
                    <a:pt x="418719" y="6350"/>
                  </a:lnTo>
                  <a:close/>
                </a:path>
                <a:path w="495934" h="494030">
                  <a:moveTo>
                    <a:pt x="428447" y="6350"/>
                  </a:moveTo>
                  <a:lnTo>
                    <a:pt x="418719" y="6350"/>
                  </a:lnTo>
                  <a:lnTo>
                    <a:pt x="418719" y="7620"/>
                  </a:lnTo>
                  <a:lnTo>
                    <a:pt x="428447" y="7620"/>
                  </a:lnTo>
                  <a:lnTo>
                    <a:pt x="428447" y="6350"/>
                  </a:lnTo>
                  <a:close/>
                </a:path>
                <a:path w="495934" h="494030">
                  <a:moveTo>
                    <a:pt x="475538" y="3810"/>
                  </a:moveTo>
                  <a:lnTo>
                    <a:pt x="473976" y="3810"/>
                  </a:lnTo>
                  <a:lnTo>
                    <a:pt x="473976" y="5080"/>
                  </a:lnTo>
                  <a:lnTo>
                    <a:pt x="473202" y="6350"/>
                  </a:lnTo>
                  <a:lnTo>
                    <a:pt x="473976" y="6350"/>
                  </a:lnTo>
                  <a:lnTo>
                    <a:pt x="473976" y="7620"/>
                  </a:lnTo>
                  <a:lnTo>
                    <a:pt x="477481" y="7620"/>
                  </a:lnTo>
                  <a:lnTo>
                    <a:pt x="477481" y="6350"/>
                  </a:lnTo>
                  <a:lnTo>
                    <a:pt x="475538" y="5080"/>
                  </a:lnTo>
                  <a:lnTo>
                    <a:pt x="475538" y="3810"/>
                  </a:lnTo>
                  <a:close/>
                </a:path>
                <a:path w="495934" h="494030">
                  <a:moveTo>
                    <a:pt x="428840" y="2540"/>
                  </a:moveTo>
                  <a:lnTo>
                    <a:pt x="426110" y="2540"/>
                  </a:lnTo>
                  <a:lnTo>
                    <a:pt x="425335" y="3810"/>
                  </a:lnTo>
                  <a:lnTo>
                    <a:pt x="422224" y="3810"/>
                  </a:lnTo>
                  <a:lnTo>
                    <a:pt x="422224" y="5080"/>
                  </a:lnTo>
                  <a:lnTo>
                    <a:pt x="420662" y="5080"/>
                  </a:lnTo>
                  <a:lnTo>
                    <a:pt x="420662" y="6350"/>
                  </a:lnTo>
                  <a:lnTo>
                    <a:pt x="427672" y="6350"/>
                  </a:lnTo>
                  <a:lnTo>
                    <a:pt x="428447" y="5080"/>
                  </a:lnTo>
                  <a:lnTo>
                    <a:pt x="428840" y="3810"/>
                  </a:lnTo>
                  <a:lnTo>
                    <a:pt x="428840" y="2540"/>
                  </a:lnTo>
                  <a:close/>
                </a:path>
                <a:path w="495934" h="494030">
                  <a:moveTo>
                    <a:pt x="449072" y="5080"/>
                  </a:moveTo>
                  <a:lnTo>
                    <a:pt x="428447" y="5080"/>
                  </a:lnTo>
                  <a:lnTo>
                    <a:pt x="427672" y="6350"/>
                  </a:lnTo>
                  <a:lnTo>
                    <a:pt x="449072" y="6350"/>
                  </a:lnTo>
                  <a:lnTo>
                    <a:pt x="449072" y="5080"/>
                  </a:lnTo>
                  <a:close/>
                </a:path>
                <a:path w="495934" h="494030">
                  <a:moveTo>
                    <a:pt x="446354" y="2540"/>
                  </a:moveTo>
                  <a:lnTo>
                    <a:pt x="428840" y="2540"/>
                  </a:lnTo>
                  <a:lnTo>
                    <a:pt x="428840" y="5080"/>
                  </a:lnTo>
                  <a:lnTo>
                    <a:pt x="448297" y="5080"/>
                  </a:lnTo>
                  <a:lnTo>
                    <a:pt x="448297" y="3810"/>
                  </a:lnTo>
                  <a:lnTo>
                    <a:pt x="446354" y="3810"/>
                  </a:lnTo>
                  <a:lnTo>
                    <a:pt x="446354" y="2540"/>
                  </a:lnTo>
                  <a:close/>
                </a:path>
                <a:path w="495934" h="494030">
                  <a:moveTo>
                    <a:pt x="443230" y="1270"/>
                  </a:moveTo>
                  <a:lnTo>
                    <a:pt x="430390" y="1270"/>
                  </a:lnTo>
                  <a:lnTo>
                    <a:pt x="430390" y="2540"/>
                  </a:lnTo>
                  <a:lnTo>
                    <a:pt x="444017" y="2540"/>
                  </a:lnTo>
                  <a:lnTo>
                    <a:pt x="443230" y="1270"/>
                  </a:lnTo>
                  <a:close/>
                </a:path>
                <a:path w="495934" h="494030">
                  <a:moveTo>
                    <a:pt x="440905" y="0"/>
                  </a:moveTo>
                  <a:lnTo>
                    <a:pt x="433514" y="0"/>
                  </a:lnTo>
                  <a:lnTo>
                    <a:pt x="433514" y="1270"/>
                  </a:lnTo>
                  <a:lnTo>
                    <a:pt x="440905" y="1270"/>
                  </a:lnTo>
                  <a:lnTo>
                    <a:pt x="440905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6767897" y="2536400"/>
              <a:ext cx="496570" cy="504190"/>
            </a:xfrm>
            <a:custGeom>
              <a:avLst/>
              <a:gdLst/>
              <a:ahLst/>
              <a:cxnLst/>
              <a:rect l="l" t="t" r="r" b="b"/>
              <a:pathLst>
                <a:path w="496570" h="504189">
                  <a:moveTo>
                    <a:pt x="96507" y="110540"/>
                  </a:moveTo>
                  <a:lnTo>
                    <a:pt x="95732" y="110540"/>
                  </a:lnTo>
                  <a:lnTo>
                    <a:pt x="96507" y="110540"/>
                  </a:lnTo>
                  <a:close/>
                </a:path>
                <a:path w="496570" h="504189">
                  <a:moveTo>
                    <a:pt x="251777" y="0"/>
                  </a:moveTo>
                  <a:lnTo>
                    <a:pt x="251002" y="0"/>
                  </a:lnTo>
                  <a:lnTo>
                    <a:pt x="251777" y="0"/>
                  </a:lnTo>
                  <a:close/>
                </a:path>
                <a:path w="496570" h="504189">
                  <a:moveTo>
                    <a:pt x="224142" y="123253"/>
                  </a:moveTo>
                  <a:lnTo>
                    <a:pt x="224142" y="122478"/>
                  </a:lnTo>
                  <a:lnTo>
                    <a:pt x="224142" y="123253"/>
                  </a:lnTo>
                  <a:lnTo>
                    <a:pt x="223367" y="123253"/>
                  </a:lnTo>
                  <a:lnTo>
                    <a:pt x="223367" y="122478"/>
                  </a:lnTo>
                  <a:lnTo>
                    <a:pt x="223367" y="123253"/>
                  </a:lnTo>
                  <a:lnTo>
                    <a:pt x="224142" y="123253"/>
                  </a:lnTo>
                  <a:close/>
                </a:path>
                <a:path w="496570" h="504189">
                  <a:moveTo>
                    <a:pt x="246710" y="109766"/>
                  </a:moveTo>
                  <a:lnTo>
                    <a:pt x="245935" y="109766"/>
                  </a:lnTo>
                  <a:lnTo>
                    <a:pt x="246710" y="109766"/>
                  </a:lnTo>
                  <a:close/>
                </a:path>
                <a:path w="496570" h="504189">
                  <a:moveTo>
                    <a:pt x="251002" y="110540"/>
                  </a:moveTo>
                  <a:lnTo>
                    <a:pt x="250215" y="110540"/>
                  </a:lnTo>
                  <a:lnTo>
                    <a:pt x="249440" y="110540"/>
                  </a:lnTo>
                  <a:lnTo>
                    <a:pt x="248666" y="110540"/>
                  </a:lnTo>
                  <a:lnTo>
                    <a:pt x="249440" y="109766"/>
                  </a:lnTo>
                  <a:lnTo>
                    <a:pt x="248666" y="109766"/>
                  </a:lnTo>
                  <a:lnTo>
                    <a:pt x="248666" y="110540"/>
                  </a:lnTo>
                  <a:lnTo>
                    <a:pt x="248666" y="109766"/>
                  </a:lnTo>
                  <a:lnTo>
                    <a:pt x="247497" y="109766"/>
                  </a:lnTo>
                  <a:lnTo>
                    <a:pt x="248272" y="109766"/>
                  </a:lnTo>
                  <a:lnTo>
                    <a:pt x="246710" y="109766"/>
                  </a:lnTo>
                  <a:lnTo>
                    <a:pt x="247497" y="109766"/>
                  </a:lnTo>
                  <a:lnTo>
                    <a:pt x="248272" y="109766"/>
                  </a:lnTo>
                  <a:lnTo>
                    <a:pt x="247497" y="109766"/>
                  </a:lnTo>
                  <a:lnTo>
                    <a:pt x="248272" y="109766"/>
                  </a:lnTo>
                  <a:lnTo>
                    <a:pt x="248666" y="109766"/>
                  </a:lnTo>
                  <a:lnTo>
                    <a:pt x="248666" y="110540"/>
                  </a:lnTo>
                  <a:lnTo>
                    <a:pt x="248666" y="109766"/>
                  </a:lnTo>
                  <a:lnTo>
                    <a:pt x="249440" y="109766"/>
                  </a:lnTo>
                  <a:lnTo>
                    <a:pt x="248666" y="110540"/>
                  </a:lnTo>
                  <a:lnTo>
                    <a:pt x="249440" y="110540"/>
                  </a:lnTo>
                  <a:lnTo>
                    <a:pt x="250215" y="110540"/>
                  </a:lnTo>
                  <a:lnTo>
                    <a:pt x="251002" y="110540"/>
                  </a:lnTo>
                  <a:close/>
                </a:path>
                <a:path w="496570" h="504189">
                  <a:moveTo>
                    <a:pt x="251002" y="110540"/>
                  </a:moveTo>
                  <a:lnTo>
                    <a:pt x="251002" y="109766"/>
                  </a:lnTo>
                  <a:lnTo>
                    <a:pt x="251002" y="110540"/>
                  </a:lnTo>
                  <a:lnTo>
                    <a:pt x="251002" y="109766"/>
                  </a:lnTo>
                  <a:lnTo>
                    <a:pt x="251777" y="109766"/>
                  </a:lnTo>
                  <a:lnTo>
                    <a:pt x="251002" y="109766"/>
                  </a:lnTo>
                  <a:lnTo>
                    <a:pt x="251777" y="109766"/>
                  </a:lnTo>
                  <a:lnTo>
                    <a:pt x="251002" y="109766"/>
                  </a:lnTo>
                  <a:lnTo>
                    <a:pt x="251002" y="110540"/>
                  </a:lnTo>
                  <a:lnTo>
                    <a:pt x="251002" y="109766"/>
                  </a:lnTo>
                  <a:lnTo>
                    <a:pt x="251002" y="110540"/>
                  </a:lnTo>
                  <a:close/>
                </a:path>
                <a:path w="496570" h="504189">
                  <a:moveTo>
                    <a:pt x="255663" y="98602"/>
                  </a:moveTo>
                  <a:lnTo>
                    <a:pt x="256451" y="98602"/>
                  </a:lnTo>
                  <a:lnTo>
                    <a:pt x="255663" y="98602"/>
                  </a:lnTo>
                  <a:close/>
                </a:path>
                <a:path w="496570" h="504189">
                  <a:moveTo>
                    <a:pt x="354901" y="49682"/>
                  </a:moveTo>
                  <a:lnTo>
                    <a:pt x="355676" y="49682"/>
                  </a:lnTo>
                  <a:lnTo>
                    <a:pt x="354901" y="49682"/>
                  </a:lnTo>
                  <a:close/>
                </a:path>
                <a:path w="496570" h="504189">
                  <a:moveTo>
                    <a:pt x="358787" y="88976"/>
                  </a:moveTo>
                  <a:lnTo>
                    <a:pt x="359575" y="88976"/>
                  </a:lnTo>
                  <a:lnTo>
                    <a:pt x="358787" y="88976"/>
                  </a:lnTo>
                  <a:close/>
                </a:path>
                <a:path w="496570" h="504189">
                  <a:moveTo>
                    <a:pt x="187566" y="223773"/>
                  </a:moveTo>
                  <a:lnTo>
                    <a:pt x="186791" y="223773"/>
                  </a:lnTo>
                  <a:lnTo>
                    <a:pt x="186791" y="224548"/>
                  </a:lnTo>
                  <a:lnTo>
                    <a:pt x="186791" y="223773"/>
                  </a:lnTo>
                  <a:lnTo>
                    <a:pt x="186004" y="223773"/>
                  </a:lnTo>
                  <a:lnTo>
                    <a:pt x="186004" y="224548"/>
                  </a:lnTo>
                  <a:lnTo>
                    <a:pt x="186004" y="223773"/>
                  </a:lnTo>
                  <a:lnTo>
                    <a:pt x="186004" y="224548"/>
                  </a:lnTo>
                  <a:lnTo>
                    <a:pt x="185229" y="224548"/>
                  </a:lnTo>
                  <a:lnTo>
                    <a:pt x="185229" y="223773"/>
                  </a:lnTo>
                  <a:lnTo>
                    <a:pt x="185229" y="224548"/>
                  </a:lnTo>
                  <a:lnTo>
                    <a:pt x="186004" y="224548"/>
                  </a:lnTo>
                  <a:lnTo>
                    <a:pt x="186004" y="223773"/>
                  </a:lnTo>
                  <a:lnTo>
                    <a:pt x="186004" y="224548"/>
                  </a:lnTo>
                  <a:lnTo>
                    <a:pt x="186004" y="223773"/>
                  </a:lnTo>
                  <a:lnTo>
                    <a:pt x="186791" y="223773"/>
                  </a:lnTo>
                  <a:lnTo>
                    <a:pt x="186791" y="224548"/>
                  </a:lnTo>
                  <a:lnTo>
                    <a:pt x="186791" y="223773"/>
                  </a:lnTo>
                  <a:lnTo>
                    <a:pt x="187566" y="223773"/>
                  </a:lnTo>
                  <a:close/>
                </a:path>
                <a:path w="496570" h="504189">
                  <a:moveTo>
                    <a:pt x="459574" y="24650"/>
                  </a:moveTo>
                  <a:lnTo>
                    <a:pt x="459574" y="23888"/>
                  </a:lnTo>
                  <a:lnTo>
                    <a:pt x="458800" y="23888"/>
                  </a:lnTo>
                  <a:lnTo>
                    <a:pt x="458800" y="24650"/>
                  </a:lnTo>
                  <a:lnTo>
                    <a:pt x="458800" y="23888"/>
                  </a:lnTo>
                  <a:lnTo>
                    <a:pt x="458800" y="24650"/>
                  </a:lnTo>
                  <a:lnTo>
                    <a:pt x="458800" y="23888"/>
                  </a:lnTo>
                  <a:lnTo>
                    <a:pt x="458025" y="23888"/>
                  </a:lnTo>
                  <a:lnTo>
                    <a:pt x="458800" y="23888"/>
                  </a:lnTo>
                  <a:lnTo>
                    <a:pt x="458800" y="24650"/>
                  </a:lnTo>
                  <a:lnTo>
                    <a:pt x="459574" y="24650"/>
                  </a:lnTo>
                  <a:lnTo>
                    <a:pt x="458800" y="24650"/>
                  </a:lnTo>
                  <a:lnTo>
                    <a:pt x="459574" y="23888"/>
                  </a:lnTo>
                  <a:lnTo>
                    <a:pt x="459574" y="24650"/>
                  </a:lnTo>
                  <a:close/>
                </a:path>
                <a:path w="496570" h="504189">
                  <a:moveTo>
                    <a:pt x="183667" y="260743"/>
                  </a:moveTo>
                  <a:lnTo>
                    <a:pt x="183667" y="261518"/>
                  </a:lnTo>
                  <a:lnTo>
                    <a:pt x="184454" y="261518"/>
                  </a:lnTo>
                  <a:lnTo>
                    <a:pt x="183667" y="261518"/>
                  </a:lnTo>
                  <a:lnTo>
                    <a:pt x="183667" y="260743"/>
                  </a:lnTo>
                  <a:close/>
                </a:path>
                <a:path w="496570" h="504189">
                  <a:moveTo>
                    <a:pt x="140474" y="228396"/>
                  </a:moveTo>
                  <a:lnTo>
                    <a:pt x="140474" y="228777"/>
                  </a:lnTo>
                  <a:lnTo>
                    <a:pt x="139700" y="228777"/>
                  </a:lnTo>
                  <a:lnTo>
                    <a:pt x="140474" y="228777"/>
                  </a:lnTo>
                  <a:lnTo>
                    <a:pt x="140474" y="229552"/>
                  </a:lnTo>
                  <a:lnTo>
                    <a:pt x="139700" y="229552"/>
                  </a:lnTo>
                  <a:lnTo>
                    <a:pt x="138925" y="229552"/>
                  </a:lnTo>
                  <a:lnTo>
                    <a:pt x="138925" y="230314"/>
                  </a:lnTo>
                  <a:lnTo>
                    <a:pt x="138137" y="230314"/>
                  </a:lnTo>
                  <a:lnTo>
                    <a:pt x="138137" y="229552"/>
                  </a:lnTo>
                  <a:lnTo>
                    <a:pt x="137363" y="229552"/>
                  </a:lnTo>
                  <a:lnTo>
                    <a:pt x="137363" y="230314"/>
                  </a:lnTo>
                  <a:lnTo>
                    <a:pt x="136588" y="230314"/>
                  </a:lnTo>
                  <a:lnTo>
                    <a:pt x="137363" y="230314"/>
                  </a:lnTo>
                  <a:lnTo>
                    <a:pt x="137363" y="229552"/>
                  </a:lnTo>
                  <a:lnTo>
                    <a:pt x="138137" y="229552"/>
                  </a:lnTo>
                  <a:lnTo>
                    <a:pt x="138137" y="230314"/>
                  </a:lnTo>
                  <a:lnTo>
                    <a:pt x="138925" y="230314"/>
                  </a:lnTo>
                  <a:lnTo>
                    <a:pt x="138925" y="229552"/>
                  </a:lnTo>
                  <a:lnTo>
                    <a:pt x="139700" y="229552"/>
                  </a:lnTo>
                  <a:lnTo>
                    <a:pt x="140474" y="229552"/>
                  </a:lnTo>
                  <a:lnTo>
                    <a:pt x="140474" y="228777"/>
                  </a:lnTo>
                  <a:lnTo>
                    <a:pt x="139700" y="228777"/>
                  </a:lnTo>
                  <a:lnTo>
                    <a:pt x="140474" y="228777"/>
                  </a:lnTo>
                  <a:lnTo>
                    <a:pt x="140474" y="228396"/>
                  </a:lnTo>
                  <a:lnTo>
                    <a:pt x="140474" y="227622"/>
                  </a:lnTo>
                  <a:lnTo>
                    <a:pt x="139700" y="227622"/>
                  </a:lnTo>
                  <a:lnTo>
                    <a:pt x="139700" y="226847"/>
                  </a:lnTo>
                  <a:lnTo>
                    <a:pt x="138925" y="226847"/>
                  </a:lnTo>
                  <a:lnTo>
                    <a:pt x="138925" y="226085"/>
                  </a:lnTo>
                  <a:lnTo>
                    <a:pt x="139700" y="226085"/>
                  </a:lnTo>
                  <a:lnTo>
                    <a:pt x="140474" y="226085"/>
                  </a:lnTo>
                  <a:lnTo>
                    <a:pt x="140474" y="225310"/>
                  </a:lnTo>
                  <a:lnTo>
                    <a:pt x="140474" y="224548"/>
                  </a:lnTo>
                  <a:lnTo>
                    <a:pt x="141262" y="224548"/>
                  </a:lnTo>
                  <a:lnTo>
                    <a:pt x="142036" y="224548"/>
                  </a:lnTo>
                  <a:lnTo>
                    <a:pt x="141262" y="224548"/>
                  </a:lnTo>
                  <a:lnTo>
                    <a:pt x="141262" y="223773"/>
                  </a:lnTo>
                  <a:lnTo>
                    <a:pt x="142036" y="224548"/>
                  </a:lnTo>
                  <a:lnTo>
                    <a:pt x="141262" y="224548"/>
                  </a:lnTo>
                  <a:lnTo>
                    <a:pt x="140474" y="224548"/>
                  </a:lnTo>
                  <a:lnTo>
                    <a:pt x="140474" y="225310"/>
                  </a:lnTo>
                  <a:lnTo>
                    <a:pt x="140474" y="226085"/>
                  </a:lnTo>
                  <a:lnTo>
                    <a:pt x="139700" y="226085"/>
                  </a:lnTo>
                  <a:lnTo>
                    <a:pt x="138925" y="226085"/>
                  </a:lnTo>
                  <a:lnTo>
                    <a:pt x="138925" y="226847"/>
                  </a:lnTo>
                  <a:lnTo>
                    <a:pt x="139700" y="226847"/>
                  </a:lnTo>
                  <a:lnTo>
                    <a:pt x="139700" y="227622"/>
                  </a:lnTo>
                  <a:lnTo>
                    <a:pt x="140474" y="227622"/>
                  </a:lnTo>
                  <a:lnTo>
                    <a:pt x="140474" y="228396"/>
                  </a:lnTo>
                  <a:close/>
                </a:path>
                <a:path w="496570" h="504189">
                  <a:moveTo>
                    <a:pt x="49809" y="117855"/>
                  </a:moveTo>
                  <a:lnTo>
                    <a:pt x="50584" y="117855"/>
                  </a:lnTo>
                  <a:lnTo>
                    <a:pt x="49809" y="118630"/>
                  </a:lnTo>
                  <a:lnTo>
                    <a:pt x="49809" y="119405"/>
                  </a:lnTo>
                  <a:lnTo>
                    <a:pt x="49034" y="119405"/>
                  </a:lnTo>
                  <a:lnTo>
                    <a:pt x="49034" y="120167"/>
                  </a:lnTo>
                  <a:lnTo>
                    <a:pt x="49034" y="120942"/>
                  </a:lnTo>
                  <a:lnTo>
                    <a:pt x="48641" y="120942"/>
                  </a:lnTo>
                  <a:lnTo>
                    <a:pt x="49034" y="120942"/>
                  </a:lnTo>
                  <a:lnTo>
                    <a:pt x="48641" y="120942"/>
                  </a:lnTo>
                  <a:lnTo>
                    <a:pt x="48641" y="121716"/>
                  </a:lnTo>
                  <a:lnTo>
                    <a:pt x="48641" y="120942"/>
                  </a:lnTo>
                  <a:lnTo>
                    <a:pt x="47853" y="121716"/>
                  </a:lnTo>
                  <a:lnTo>
                    <a:pt x="47853" y="120942"/>
                  </a:lnTo>
                  <a:lnTo>
                    <a:pt x="47853" y="121716"/>
                  </a:lnTo>
                  <a:lnTo>
                    <a:pt x="48641" y="121716"/>
                  </a:lnTo>
                  <a:lnTo>
                    <a:pt x="48641" y="120942"/>
                  </a:lnTo>
                  <a:lnTo>
                    <a:pt x="49034" y="120942"/>
                  </a:lnTo>
                  <a:lnTo>
                    <a:pt x="49034" y="121716"/>
                  </a:lnTo>
                  <a:lnTo>
                    <a:pt x="49034" y="120942"/>
                  </a:lnTo>
                  <a:lnTo>
                    <a:pt x="49034" y="121716"/>
                  </a:lnTo>
                  <a:lnTo>
                    <a:pt x="49809" y="121716"/>
                  </a:lnTo>
                  <a:lnTo>
                    <a:pt x="49809" y="122478"/>
                  </a:lnTo>
                  <a:lnTo>
                    <a:pt x="50584" y="122478"/>
                  </a:lnTo>
                  <a:lnTo>
                    <a:pt x="51371" y="122478"/>
                  </a:lnTo>
                  <a:lnTo>
                    <a:pt x="52146" y="122478"/>
                  </a:lnTo>
                  <a:lnTo>
                    <a:pt x="52146" y="123253"/>
                  </a:lnTo>
                  <a:lnTo>
                    <a:pt x="52920" y="123253"/>
                  </a:lnTo>
                  <a:lnTo>
                    <a:pt x="52920" y="123634"/>
                  </a:lnTo>
                  <a:lnTo>
                    <a:pt x="52920" y="124409"/>
                  </a:lnTo>
                  <a:lnTo>
                    <a:pt x="52146" y="124409"/>
                  </a:lnTo>
                  <a:lnTo>
                    <a:pt x="52146" y="125171"/>
                  </a:lnTo>
                  <a:lnTo>
                    <a:pt x="51371" y="125171"/>
                  </a:lnTo>
                  <a:lnTo>
                    <a:pt x="51371" y="124409"/>
                  </a:lnTo>
                  <a:lnTo>
                    <a:pt x="50584" y="124409"/>
                  </a:lnTo>
                  <a:lnTo>
                    <a:pt x="49809" y="124409"/>
                  </a:lnTo>
                  <a:lnTo>
                    <a:pt x="49809" y="125171"/>
                  </a:lnTo>
                  <a:lnTo>
                    <a:pt x="49034" y="125171"/>
                  </a:lnTo>
                  <a:lnTo>
                    <a:pt x="49034" y="124409"/>
                  </a:lnTo>
                  <a:lnTo>
                    <a:pt x="48641" y="124409"/>
                  </a:lnTo>
                  <a:lnTo>
                    <a:pt x="48641" y="125171"/>
                  </a:lnTo>
                  <a:lnTo>
                    <a:pt x="48641" y="125945"/>
                  </a:lnTo>
                  <a:lnTo>
                    <a:pt x="48641" y="125171"/>
                  </a:lnTo>
                  <a:lnTo>
                    <a:pt x="49034" y="125171"/>
                  </a:lnTo>
                  <a:lnTo>
                    <a:pt x="48641" y="125171"/>
                  </a:lnTo>
                  <a:lnTo>
                    <a:pt x="49034" y="125171"/>
                  </a:lnTo>
                  <a:lnTo>
                    <a:pt x="49034" y="124409"/>
                  </a:lnTo>
                  <a:lnTo>
                    <a:pt x="49034" y="125171"/>
                  </a:lnTo>
                  <a:lnTo>
                    <a:pt x="49809" y="125171"/>
                  </a:lnTo>
                  <a:lnTo>
                    <a:pt x="50584" y="125171"/>
                  </a:lnTo>
                  <a:lnTo>
                    <a:pt x="50584" y="124409"/>
                  </a:lnTo>
                  <a:lnTo>
                    <a:pt x="51371" y="125171"/>
                  </a:lnTo>
                  <a:lnTo>
                    <a:pt x="50584" y="125171"/>
                  </a:lnTo>
                  <a:lnTo>
                    <a:pt x="51371" y="125171"/>
                  </a:lnTo>
                  <a:lnTo>
                    <a:pt x="52146" y="125171"/>
                  </a:lnTo>
                  <a:lnTo>
                    <a:pt x="52920" y="125171"/>
                  </a:lnTo>
                  <a:lnTo>
                    <a:pt x="52920" y="125945"/>
                  </a:lnTo>
                  <a:lnTo>
                    <a:pt x="52920" y="126720"/>
                  </a:lnTo>
                  <a:lnTo>
                    <a:pt x="53695" y="126720"/>
                  </a:lnTo>
                  <a:lnTo>
                    <a:pt x="53695" y="127482"/>
                  </a:lnTo>
                  <a:lnTo>
                    <a:pt x="52920" y="128257"/>
                  </a:lnTo>
                  <a:lnTo>
                    <a:pt x="53695" y="128257"/>
                  </a:lnTo>
                  <a:lnTo>
                    <a:pt x="53695" y="129031"/>
                  </a:lnTo>
                  <a:lnTo>
                    <a:pt x="52920" y="129031"/>
                  </a:lnTo>
                  <a:lnTo>
                    <a:pt x="52920" y="129793"/>
                  </a:lnTo>
                  <a:lnTo>
                    <a:pt x="53695" y="129793"/>
                  </a:lnTo>
                  <a:lnTo>
                    <a:pt x="52920" y="129793"/>
                  </a:lnTo>
                  <a:lnTo>
                    <a:pt x="53695" y="130568"/>
                  </a:lnTo>
                  <a:lnTo>
                    <a:pt x="53695" y="131343"/>
                  </a:lnTo>
                  <a:lnTo>
                    <a:pt x="52920" y="131343"/>
                  </a:lnTo>
                  <a:lnTo>
                    <a:pt x="52920" y="132105"/>
                  </a:lnTo>
                  <a:lnTo>
                    <a:pt x="52146" y="132880"/>
                  </a:lnTo>
                  <a:lnTo>
                    <a:pt x="51371" y="132880"/>
                  </a:lnTo>
                  <a:lnTo>
                    <a:pt x="52146" y="132880"/>
                  </a:lnTo>
                  <a:lnTo>
                    <a:pt x="52146" y="132105"/>
                  </a:lnTo>
                  <a:lnTo>
                    <a:pt x="52920" y="132105"/>
                  </a:lnTo>
                  <a:lnTo>
                    <a:pt x="52146" y="132105"/>
                  </a:lnTo>
                  <a:lnTo>
                    <a:pt x="52920" y="132105"/>
                  </a:lnTo>
                  <a:lnTo>
                    <a:pt x="52146" y="132105"/>
                  </a:lnTo>
                  <a:lnTo>
                    <a:pt x="52920" y="132105"/>
                  </a:lnTo>
                  <a:lnTo>
                    <a:pt x="52146" y="132105"/>
                  </a:lnTo>
                  <a:lnTo>
                    <a:pt x="52146" y="132880"/>
                  </a:lnTo>
                  <a:lnTo>
                    <a:pt x="51371" y="132880"/>
                  </a:lnTo>
                  <a:lnTo>
                    <a:pt x="51371" y="133261"/>
                  </a:lnTo>
                  <a:lnTo>
                    <a:pt x="51371" y="134035"/>
                  </a:lnTo>
                  <a:lnTo>
                    <a:pt x="51371" y="134810"/>
                  </a:lnTo>
                  <a:lnTo>
                    <a:pt x="52146" y="134810"/>
                  </a:lnTo>
                  <a:lnTo>
                    <a:pt x="52146" y="135572"/>
                  </a:lnTo>
                  <a:lnTo>
                    <a:pt x="52920" y="135572"/>
                  </a:lnTo>
                  <a:lnTo>
                    <a:pt x="52920" y="136347"/>
                  </a:lnTo>
                  <a:lnTo>
                    <a:pt x="54483" y="136347"/>
                  </a:lnTo>
                  <a:lnTo>
                    <a:pt x="55257" y="136347"/>
                  </a:lnTo>
                  <a:lnTo>
                    <a:pt x="55257" y="137121"/>
                  </a:lnTo>
                  <a:lnTo>
                    <a:pt x="55257" y="136347"/>
                  </a:lnTo>
                  <a:lnTo>
                    <a:pt x="55257" y="137121"/>
                  </a:lnTo>
                  <a:lnTo>
                    <a:pt x="56032" y="137121"/>
                  </a:lnTo>
                  <a:lnTo>
                    <a:pt x="56807" y="137121"/>
                  </a:lnTo>
                  <a:lnTo>
                    <a:pt x="57594" y="137121"/>
                  </a:lnTo>
                  <a:lnTo>
                    <a:pt x="56807" y="137121"/>
                  </a:lnTo>
                  <a:lnTo>
                    <a:pt x="58369" y="137121"/>
                  </a:lnTo>
                  <a:lnTo>
                    <a:pt x="58750" y="137121"/>
                  </a:lnTo>
                  <a:lnTo>
                    <a:pt x="59537" y="137121"/>
                  </a:lnTo>
                  <a:lnTo>
                    <a:pt x="59537" y="137883"/>
                  </a:lnTo>
                  <a:lnTo>
                    <a:pt x="59537" y="137121"/>
                  </a:lnTo>
                  <a:lnTo>
                    <a:pt x="59537" y="137883"/>
                  </a:lnTo>
                  <a:lnTo>
                    <a:pt x="60312" y="137883"/>
                  </a:lnTo>
                  <a:lnTo>
                    <a:pt x="61087" y="137883"/>
                  </a:lnTo>
                  <a:lnTo>
                    <a:pt x="60312" y="137121"/>
                  </a:lnTo>
                  <a:lnTo>
                    <a:pt x="59537" y="137121"/>
                  </a:lnTo>
                  <a:lnTo>
                    <a:pt x="60312" y="137121"/>
                  </a:lnTo>
                  <a:lnTo>
                    <a:pt x="61087" y="137121"/>
                  </a:lnTo>
                  <a:lnTo>
                    <a:pt x="61087" y="137883"/>
                  </a:lnTo>
                  <a:lnTo>
                    <a:pt x="61087" y="137121"/>
                  </a:lnTo>
                  <a:lnTo>
                    <a:pt x="61087" y="137883"/>
                  </a:lnTo>
                  <a:lnTo>
                    <a:pt x="60312" y="137883"/>
                  </a:lnTo>
                  <a:lnTo>
                    <a:pt x="60312" y="137121"/>
                  </a:lnTo>
                  <a:lnTo>
                    <a:pt x="60312" y="137883"/>
                  </a:lnTo>
                  <a:lnTo>
                    <a:pt x="60312" y="137121"/>
                  </a:lnTo>
                  <a:lnTo>
                    <a:pt x="60312" y="137883"/>
                  </a:lnTo>
                  <a:lnTo>
                    <a:pt x="60312" y="137121"/>
                  </a:lnTo>
                  <a:lnTo>
                    <a:pt x="59537" y="137121"/>
                  </a:lnTo>
                  <a:lnTo>
                    <a:pt x="55257" y="137121"/>
                  </a:lnTo>
                  <a:lnTo>
                    <a:pt x="56032" y="137121"/>
                  </a:lnTo>
                  <a:lnTo>
                    <a:pt x="55257" y="136347"/>
                  </a:lnTo>
                  <a:lnTo>
                    <a:pt x="54483" y="136347"/>
                  </a:lnTo>
                  <a:lnTo>
                    <a:pt x="53695" y="136347"/>
                  </a:lnTo>
                  <a:lnTo>
                    <a:pt x="54483" y="136347"/>
                  </a:lnTo>
                  <a:lnTo>
                    <a:pt x="53695" y="136347"/>
                  </a:lnTo>
                  <a:lnTo>
                    <a:pt x="53695" y="135572"/>
                  </a:lnTo>
                  <a:lnTo>
                    <a:pt x="52920" y="135572"/>
                  </a:lnTo>
                  <a:lnTo>
                    <a:pt x="52146" y="135572"/>
                  </a:lnTo>
                  <a:lnTo>
                    <a:pt x="52146" y="134810"/>
                  </a:lnTo>
                  <a:lnTo>
                    <a:pt x="52920" y="134810"/>
                  </a:lnTo>
                  <a:lnTo>
                    <a:pt x="52920" y="134035"/>
                  </a:lnTo>
                  <a:lnTo>
                    <a:pt x="52146" y="134035"/>
                  </a:lnTo>
                  <a:lnTo>
                    <a:pt x="51371" y="134035"/>
                  </a:lnTo>
                  <a:lnTo>
                    <a:pt x="51371" y="133261"/>
                  </a:lnTo>
                  <a:lnTo>
                    <a:pt x="52146" y="133261"/>
                  </a:lnTo>
                  <a:lnTo>
                    <a:pt x="51371" y="133261"/>
                  </a:lnTo>
                  <a:lnTo>
                    <a:pt x="52146" y="133261"/>
                  </a:lnTo>
                  <a:lnTo>
                    <a:pt x="51371" y="133261"/>
                  </a:lnTo>
                  <a:lnTo>
                    <a:pt x="51371" y="132880"/>
                  </a:lnTo>
                  <a:lnTo>
                    <a:pt x="52146" y="133261"/>
                  </a:lnTo>
                  <a:lnTo>
                    <a:pt x="52146" y="132880"/>
                  </a:lnTo>
                  <a:lnTo>
                    <a:pt x="52920" y="132880"/>
                  </a:lnTo>
                  <a:lnTo>
                    <a:pt x="52920" y="132105"/>
                  </a:lnTo>
                  <a:lnTo>
                    <a:pt x="53695" y="132105"/>
                  </a:lnTo>
                  <a:lnTo>
                    <a:pt x="53695" y="131343"/>
                  </a:lnTo>
                  <a:lnTo>
                    <a:pt x="54483" y="130568"/>
                  </a:lnTo>
                  <a:lnTo>
                    <a:pt x="54483" y="131343"/>
                  </a:lnTo>
                  <a:lnTo>
                    <a:pt x="54483" y="130568"/>
                  </a:lnTo>
                  <a:lnTo>
                    <a:pt x="53695" y="130568"/>
                  </a:lnTo>
                  <a:lnTo>
                    <a:pt x="53695" y="129793"/>
                  </a:lnTo>
                  <a:lnTo>
                    <a:pt x="53695" y="129031"/>
                  </a:lnTo>
                  <a:lnTo>
                    <a:pt x="53695" y="128257"/>
                  </a:lnTo>
                  <a:lnTo>
                    <a:pt x="53695" y="127482"/>
                  </a:lnTo>
                  <a:lnTo>
                    <a:pt x="53695" y="126720"/>
                  </a:lnTo>
                  <a:lnTo>
                    <a:pt x="54483" y="126720"/>
                  </a:lnTo>
                  <a:lnTo>
                    <a:pt x="54483" y="127482"/>
                  </a:lnTo>
                  <a:lnTo>
                    <a:pt x="54483" y="126720"/>
                  </a:lnTo>
                  <a:lnTo>
                    <a:pt x="53695" y="126720"/>
                  </a:lnTo>
                  <a:lnTo>
                    <a:pt x="53695" y="125945"/>
                  </a:lnTo>
                  <a:lnTo>
                    <a:pt x="52920" y="125945"/>
                  </a:lnTo>
                  <a:lnTo>
                    <a:pt x="53695" y="125945"/>
                  </a:lnTo>
                  <a:lnTo>
                    <a:pt x="54483" y="126720"/>
                  </a:lnTo>
                  <a:lnTo>
                    <a:pt x="55257" y="126720"/>
                  </a:lnTo>
                  <a:lnTo>
                    <a:pt x="56032" y="126720"/>
                  </a:lnTo>
                  <a:lnTo>
                    <a:pt x="55257" y="126720"/>
                  </a:lnTo>
                  <a:lnTo>
                    <a:pt x="55257" y="127482"/>
                  </a:lnTo>
                  <a:lnTo>
                    <a:pt x="56032" y="127482"/>
                  </a:lnTo>
                  <a:lnTo>
                    <a:pt x="55257" y="127482"/>
                  </a:lnTo>
                  <a:lnTo>
                    <a:pt x="55257" y="128257"/>
                  </a:lnTo>
                  <a:lnTo>
                    <a:pt x="54483" y="128257"/>
                  </a:lnTo>
                  <a:lnTo>
                    <a:pt x="55257" y="128257"/>
                  </a:lnTo>
                  <a:lnTo>
                    <a:pt x="54483" y="128257"/>
                  </a:lnTo>
                  <a:lnTo>
                    <a:pt x="55257" y="129031"/>
                  </a:lnTo>
                  <a:lnTo>
                    <a:pt x="54483" y="129031"/>
                  </a:lnTo>
                  <a:lnTo>
                    <a:pt x="55257" y="129031"/>
                  </a:lnTo>
                  <a:lnTo>
                    <a:pt x="55257" y="128257"/>
                  </a:lnTo>
                  <a:lnTo>
                    <a:pt x="56032" y="128257"/>
                  </a:lnTo>
                  <a:lnTo>
                    <a:pt x="56032" y="127482"/>
                  </a:lnTo>
                  <a:lnTo>
                    <a:pt x="55257" y="127482"/>
                  </a:lnTo>
                  <a:lnTo>
                    <a:pt x="56032" y="127482"/>
                  </a:lnTo>
                  <a:lnTo>
                    <a:pt x="55257" y="126720"/>
                  </a:lnTo>
                  <a:lnTo>
                    <a:pt x="56032" y="126720"/>
                  </a:lnTo>
                  <a:lnTo>
                    <a:pt x="55257" y="126720"/>
                  </a:lnTo>
                  <a:lnTo>
                    <a:pt x="54483" y="126720"/>
                  </a:lnTo>
                  <a:lnTo>
                    <a:pt x="54483" y="125945"/>
                  </a:lnTo>
                  <a:lnTo>
                    <a:pt x="53695" y="125945"/>
                  </a:lnTo>
                  <a:lnTo>
                    <a:pt x="54483" y="125945"/>
                  </a:lnTo>
                  <a:lnTo>
                    <a:pt x="53695" y="125945"/>
                  </a:lnTo>
                  <a:lnTo>
                    <a:pt x="53695" y="125171"/>
                  </a:lnTo>
                  <a:lnTo>
                    <a:pt x="52920" y="125171"/>
                  </a:lnTo>
                  <a:lnTo>
                    <a:pt x="52920" y="124409"/>
                  </a:lnTo>
                  <a:lnTo>
                    <a:pt x="53695" y="124409"/>
                  </a:lnTo>
                  <a:lnTo>
                    <a:pt x="53695" y="123634"/>
                  </a:lnTo>
                  <a:lnTo>
                    <a:pt x="54483" y="123634"/>
                  </a:lnTo>
                  <a:lnTo>
                    <a:pt x="53695" y="123634"/>
                  </a:lnTo>
                  <a:lnTo>
                    <a:pt x="54483" y="123634"/>
                  </a:lnTo>
                  <a:lnTo>
                    <a:pt x="54483" y="123253"/>
                  </a:lnTo>
                  <a:lnTo>
                    <a:pt x="54483" y="122478"/>
                  </a:lnTo>
                  <a:lnTo>
                    <a:pt x="55257" y="122478"/>
                  </a:lnTo>
                  <a:lnTo>
                    <a:pt x="56032" y="122478"/>
                  </a:lnTo>
                  <a:lnTo>
                    <a:pt x="56807" y="122478"/>
                  </a:lnTo>
                  <a:lnTo>
                    <a:pt x="57594" y="122478"/>
                  </a:lnTo>
                  <a:lnTo>
                    <a:pt x="58369" y="122478"/>
                  </a:lnTo>
                  <a:lnTo>
                    <a:pt x="58369" y="123253"/>
                  </a:lnTo>
                  <a:lnTo>
                    <a:pt x="57594" y="123253"/>
                  </a:lnTo>
                  <a:lnTo>
                    <a:pt x="58369" y="123253"/>
                  </a:lnTo>
                  <a:lnTo>
                    <a:pt x="58369" y="122478"/>
                  </a:lnTo>
                  <a:lnTo>
                    <a:pt x="58750" y="123253"/>
                  </a:lnTo>
                  <a:lnTo>
                    <a:pt x="59537" y="123634"/>
                  </a:lnTo>
                  <a:lnTo>
                    <a:pt x="60312" y="124409"/>
                  </a:lnTo>
                  <a:lnTo>
                    <a:pt x="60312" y="123634"/>
                  </a:lnTo>
                  <a:lnTo>
                    <a:pt x="60312" y="124409"/>
                  </a:lnTo>
                  <a:lnTo>
                    <a:pt x="60312" y="123634"/>
                  </a:lnTo>
                  <a:lnTo>
                    <a:pt x="61087" y="124409"/>
                  </a:lnTo>
                  <a:lnTo>
                    <a:pt x="61874" y="124409"/>
                  </a:lnTo>
                  <a:lnTo>
                    <a:pt x="61087" y="124409"/>
                  </a:lnTo>
                  <a:lnTo>
                    <a:pt x="60312" y="123634"/>
                  </a:lnTo>
                  <a:lnTo>
                    <a:pt x="61087" y="123634"/>
                  </a:lnTo>
                  <a:lnTo>
                    <a:pt x="61087" y="124409"/>
                  </a:lnTo>
                  <a:lnTo>
                    <a:pt x="61874" y="124409"/>
                  </a:lnTo>
                  <a:lnTo>
                    <a:pt x="62649" y="124409"/>
                  </a:lnTo>
                  <a:lnTo>
                    <a:pt x="62649" y="123634"/>
                  </a:lnTo>
                  <a:lnTo>
                    <a:pt x="63423" y="123634"/>
                  </a:lnTo>
                  <a:lnTo>
                    <a:pt x="63423" y="124409"/>
                  </a:lnTo>
                  <a:lnTo>
                    <a:pt x="64198" y="124409"/>
                  </a:lnTo>
                  <a:lnTo>
                    <a:pt x="64198" y="125171"/>
                  </a:lnTo>
                  <a:lnTo>
                    <a:pt x="64198" y="125945"/>
                  </a:lnTo>
                  <a:lnTo>
                    <a:pt x="64198" y="126720"/>
                  </a:lnTo>
                  <a:lnTo>
                    <a:pt x="64198" y="127482"/>
                  </a:lnTo>
                  <a:lnTo>
                    <a:pt x="64985" y="127482"/>
                  </a:lnTo>
                  <a:lnTo>
                    <a:pt x="65760" y="127482"/>
                  </a:lnTo>
                  <a:lnTo>
                    <a:pt x="65760" y="128257"/>
                  </a:lnTo>
                  <a:lnTo>
                    <a:pt x="66535" y="128257"/>
                  </a:lnTo>
                  <a:lnTo>
                    <a:pt x="66535" y="127482"/>
                  </a:lnTo>
                  <a:lnTo>
                    <a:pt x="67322" y="127482"/>
                  </a:lnTo>
                  <a:lnTo>
                    <a:pt x="68097" y="127482"/>
                  </a:lnTo>
                  <a:lnTo>
                    <a:pt x="68491" y="127482"/>
                  </a:lnTo>
                  <a:lnTo>
                    <a:pt x="68097" y="127482"/>
                  </a:lnTo>
                  <a:lnTo>
                    <a:pt x="68097" y="126720"/>
                  </a:lnTo>
                  <a:lnTo>
                    <a:pt x="68491" y="126720"/>
                  </a:lnTo>
                  <a:lnTo>
                    <a:pt x="69265" y="126720"/>
                  </a:lnTo>
                  <a:lnTo>
                    <a:pt x="68491" y="126720"/>
                  </a:lnTo>
                  <a:lnTo>
                    <a:pt x="68491" y="127482"/>
                  </a:lnTo>
                  <a:lnTo>
                    <a:pt x="69265" y="127482"/>
                  </a:lnTo>
                  <a:lnTo>
                    <a:pt x="69265" y="126720"/>
                  </a:lnTo>
                  <a:lnTo>
                    <a:pt x="69265" y="127482"/>
                  </a:lnTo>
                  <a:lnTo>
                    <a:pt x="70040" y="127482"/>
                  </a:lnTo>
                  <a:lnTo>
                    <a:pt x="70827" y="127482"/>
                  </a:lnTo>
                  <a:lnTo>
                    <a:pt x="70040" y="127482"/>
                  </a:lnTo>
                  <a:lnTo>
                    <a:pt x="70040" y="128257"/>
                  </a:lnTo>
                  <a:lnTo>
                    <a:pt x="70827" y="128257"/>
                  </a:lnTo>
                  <a:lnTo>
                    <a:pt x="71602" y="128257"/>
                  </a:lnTo>
                  <a:lnTo>
                    <a:pt x="71602" y="127482"/>
                  </a:lnTo>
                  <a:lnTo>
                    <a:pt x="72377" y="127482"/>
                  </a:lnTo>
                  <a:lnTo>
                    <a:pt x="72377" y="128257"/>
                  </a:lnTo>
                  <a:lnTo>
                    <a:pt x="72377" y="127482"/>
                  </a:lnTo>
                  <a:lnTo>
                    <a:pt x="72377" y="128257"/>
                  </a:lnTo>
                  <a:lnTo>
                    <a:pt x="73152" y="128257"/>
                  </a:lnTo>
                  <a:lnTo>
                    <a:pt x="73152" y="127482"/>
                  </a:lnTo>
                  <a:lnTo>
                    <a:pt x="72377" y="127482"/>
                  </a:lnTo>
                  <a:lnTo>
                    <a:pt x="73152" y="127482"/>
                  </a:lnTo>
                  <a:lnTo>
                    <a:pt x="73939" y="127482"/>
                  </a:lnTo>
                  <a:lnTo>
                    <a:pt x="74714" y="127482"/>
                  </a:lnTo>
                  <a:lnTo>
                    <a:pt x="75488" y="127482"/>
                  </a:lnTo>
                  <a:lnTo>
                    <a:pt x="74714" y="127482"/>
                  </a:lnTo>
                  <a:lnTo>
                    <a:pt x="74714" y="128257"/>
                  </a:lnTo>
                  <a:lnTo>
                    <a:pt x="75488" y="128257"/>
                  </a:lnTo>
                  <a:lnTo>
                    <a:pt x="75488" y="127482"/>
                  </a:lnTo>
                  <a:lnTo>
                    <a:pt x="75488" y="128257"/>
                  </a:lnTo>
                  <a:lnTo>
                    <a:pt x="76276" y="128257"/>
                  </a:lnTo>
                  <a:lnTo>
                    <a:pt x="77050" y="128257"/>
                  </a:lnTo>
                  <a:lnTo>
                    <a:pt x="77825" y="128257"/>
                  </a:lnTo>
                  <a:lnTo>
                    <a:pt x="77050" y="128257"/>
                  </a:lnTo>
                  <a:lnTo>
                    <a:pt x="76276" y="128257"/>
                  </a:lnTo>
                  <a:lnTo>
                    <a:pt x="76276" y="127482"/>
                  </a:lnTo>
                  <a:lnTo>
                    <a:pt x="75488" y="127482"/>
                  </a:lnTo>
                  <a:lnTo>
                    <a:pt x="75488" y="128257"/>
                  </a:lnTo>
                  <a:lnTo>
                    <a:pt x="74714" y="128257"/>
                  </a:lnTo>
                  <a:lnTo>
                    <a:pt x="74714" y="127482"/>
                  </a:lnTo>
                  <a:lnTo>
                    <a:pt x="75488" y="127482"/>
                  </a:lnTo>
                  <a:lnTo>
                    <a:pt x="74714" y="127482"/>
                  </a:lnTo>
                  <a:lnTo>
                    <a:pt x="73939" y="127482"/>
                  </a:lnTo>
                  <a:lnTo>
                    <a:pt x="73152" y="127482"/>
                  </a:lnTo>
                  <a:lnTo>
                    <a:pt x="72377" y="127482"/>
                  </a:lnTo>
                  <a:lnTo>
                    <a:pt x="73152" y="127482"/>
                  </a:lnTo>
                  <a:lnTo>
                    <a:pt x="73152" y="128257"/>
                  </a:lnTo>
                  <a:lnTo>
                    <a:pt x="72377" y="128257"/>
                  </a:lnTo>
                  <a:lnTo>
                    <a:pt x="72377" y="127482"/>
                  </a:lnTo>
                  <a:lnTo>
                    <a:pt x="71602" y="127482"/>
                  </a:lnTo>
                  <a:lnTo>
                    <a:pt x="71602" y="128257"/>
                  </a:lnTo>
                  <a:lnTo>
                    <a:pt x="70827" y="128257"/>
                  </a:lnTo>
                  <a:lnTo>
                    <a:pt x="70040" y="128257"/>
                  </a:lnTo>
                  <a:lnTo>
                    <a:pt x="70040" y="127482"/>
                  </a:lnTo>
                  <a:lnTo>
                    <a:pt x="70827" y="127482"/>
                  </a:lnTo>
                  <a:lnTo>
                    <a:pt x="70040" y="127482"/>
                  </a:lnTo>
                  <a:lnTo>
                    <a:pt x="69265" y="127482"/>
                  </a:lnTo>
                  <a:lnTo>
                    <a:pt x="69265" y="126720"/>
                  </a:lnTo>
                  <a:lnTo>
                    <a:pt x="69265" y="127482"/>
                  </a:lnTo>
                  <a:lnTo>
                    <a:pt x="68491" y="127482"/>
                  </a:lnTo>
                  <a:lnTo>
                    <a:pt x="68491" y="126720"/>
                  </a:lnTo>
                  <a:lnTo>
                    <a:pt x="69265" y="126720"/>
                  </a:lnTo>
                  <a:lnTo>
                    <a:pt x="68491" y="126720"/>
                  </a:lnTo>
                  <a:lnTo>
                    <a:pt x="68097" y="126720"/>
                  </a:lnTo>
                  <a:lnTo>
                    <a:pt x="68097" y="127482"/>
                  </a:lnTo>
                  <a:lnTo>
                    <a:pt x="68491" y="127482"/>
                  </a:lnTo>
                  <a:lnTo>
                    <a:pt x="68097" y="127482"/>
                  </a:lnTo>
                  <a:lnTo>
                    <a:pt x="67322" y="127482"/>
                  </a:lnTo>
                  <a:lnTo>
                    <a:pt x="66535" y="127482"/>
                  </a:lnTo>
                  <a:lnTo>
                    <a:pt x="66535" y="128257"/>
                  </a:lnTo>
                  <a:lnTo>
                    <a:pt x="65760" y="128257"/>
                  </a:lnTo>
                  <a:lnTo>
                    <a:pt x="65760" y="127482"/>
                  </a:lnTo>
                  <a:lnTo>
                    <a:pt x="64985" y="127482"/>
                  </a:lnTo>
                  <a:lnTo>
                    <a:pt x="64985" y="126720"/>
                  </a:lnTo>
                  <a:lnTo>
                    <a:pt x="64198" y="126720"/>
                  </a:lnTo>
                  <a:lnTo>
                    <a:pt x="64198" y="125945"/>
                  </a:lnTo>
                  <a:lnTo>
                    <a:pt x="64198" y="125171"/>
                  </a:lnTo>
                  <a:lnTo>
                    <a:pt x="64985" y="125945"/>
                  </a:lnTo>
                  <a:lnTo>
                    <a:pt x="64985" y="126720"/>
                  </a:lnTo>
                  <a:lnTo>
                    <a:pt x="64985" y="125945"/>
                  </a:lnTo>
                  <a:lnTo>
                    <a:pt x="64985" y="125171"/>
                  </a:lnTo>
                  <a:lnTo>
                    <a:pt x="64198" y="125171"/>
                  </a:lnTo>
                  <a:lnTo>
                    <a:pt x="64985" y="125171"/>
                  </a:lnTo>
                  <a:lnTo>
                    <a:pt x="64198" y="125171"/>
                  </a:lnTo>
                  <a:lnTo>
                    <a:pt x="64198" y="124409"/>
                  </a:lnTo>
                  <a:lnTo>
                    <a:pt x="63423" y="124409"/>
                  </a:lnTo>
                  <a:lnTo>
                    <a:pt x="63423" y="123634"/>
                  </a:lnTo>
                  <a:lnTo>
                    <a:pt x="63423" y="124409"/>
                  </a:lnTo>
                  <a:lnTo>
                    <a:pt x="63423" y="123634"/>
                  </a:lnTo>
                  <a:lnTo>
                    <a:pt x="62649" y="123634"/>
                  </a:lnTo>
                  <a:lnTo>
                    <a:pt x="61874" y="123634"/>
                  </a:lnTo>
                  <a:lnTo>
                    <a:pt x="61874" y="124409"/>
                  </a:lnTo>
                  <a:lnTo>
                    <a:pt x="61087" y="124409"/>
                  </a:lnTo>
                  <a:lnTo>
                    <a:pt x="61087" y="123634"/>
                  </a:lnTo>
                  <a:lnTo>
                    <a:pt x="60312" y="123634"/>
                  </a:lnTo>
                  <a:lnTo>
                    <a:pt x="59537" y="123634"/>
                  </a:lnTo>
                  <a:lnTo>
                    <a:pt x="59537" y="123253"/>
                  </a:lnTo>
                  <a:lnTo>
                    <a:pt x="58750" y="123253"/>
                  </a:lnTo>
                  <a:lnTo>
                    <a:pt x="58750" y="122478"/>
                  </a:lnTo>
                  <a:lnTo>
                    <a:pt x="58369" y="122478"/>
                  </a:lnTo>
                  <a:lnTo>
                    <a:pt x="58369" y="121716"/>
                  </a:lnTo>
                  <a:lnTo>
                    <a:pt x="57594" y="121716"/>
                  </a:lnTo>
                  <a:lnTo>
                    <a:pt x="56807" y="121716"/>
                  </a:lnTo>
                  <a:lnTo>
                    <a:pt x="56032" y="121716"/>
                  </a:lnTo>
                  <a:lnTo>
                    <a:pt x="55257" y="121716"/>
                  </a:lnTo>
                  <a:lnTo>
                    <a:pt x="55257" y="122478"/>
                  </a:lnTo>
                  <a:lnTo>
                    <a:pt x="54483" y="121716"/>
                  </a:lnTo>
                  <a:lnTo>
                    <a:pt x="53695" y="121716"/>
                  </a:lnTo>
                  <a:lnTo>
                    <a:pt x="52920" y="120942"/>
                  </a:lnTo>
                  <a:lnTo>
                    <a:pt x="52146" y="120942"/>
                  </a:lnTo>
                  <a:lnTo>
                    <a:pt x="52146" y="120167"/>
                  </a:lnTo>
                  <a:lnTo>
                    <a:pt x="52146" y="119405"/>
                  </a:lnTo>
                  <a:lnTo>
                    <a:pt x="51371" y="119405"/>
                  </a:lnTo>
                  <a:lnTo>
                    <a:pt x="52146" y="119405"/>
                  </a:lnTo>
                  <a:lnTo>
                    <a:pt x="52920" y="118630"/>
                  </a:lnTo>
                  <a:lnTo>
                    <a:pt x="53695" y="118630"/>
                  </a:lnTo>
                  <a:lnTo>
                    <a:pt x="54483" y="117855"/>
                  </a:lnTo>
                  <a:lnTo>
                    <a:pt x="55257" y="117855"/>
                  </a:lnTo>
                  <a:lnTo>
                    <a:pt x="55257" y="117093"/>
                  </a:lnTo>
                  <a:lnTo>
                    <a:pt x="56032" y="117093"/>
                  </a:lnTo>
                  <a:lnTo>
                    <a:pt x="55257" y="117093"/>
                  </a:lnTo>
                  <a:lnTo>
                    <a:pt x="56032" y="117093"/>
                  </a:lnTo>
                  <a:lnTo>
                    <a:pt x="56807" y="116319"/>
                  </a:lnTo>
                  <a:lnTo>
                    <a:pt x="57594" y="116319"/>
                  </a:lnTo>
                  <a:lnTo>
                    <a:pt x="58369" y="116319"/>
                  </a:lnTo>
                  <a:lnTo>
                    <a:pt x="58750" y="116319"/>
                  </a:lnTo>
                  <a:lnTo>
                    <a:pt x="59537" y="116319"/>
                  </a:lnTo>
                  <a:lnTo>
                    <a:pt x="60312" y="116319"/>
                  </a:lnTo>
                  <a:lnTo>
                    <a:pt x="61087" y="115544"/>
                  </a:lnTo>
                  <a:lnTo>
                    <a:pt x="61874" y="115544"/>
                  </a:lnTo>
                  <a:lnTo>
                    <a:pt x="62649" y="115544"/>
                  </a:lnTo>
                  <a:lnTo>
                    <a:pt x="62649" y="114782"/>
                  </a:lnTo>
                  <a:lnTo>
                    <a:pt x="63423" y="114782"/>
                  </a:lnTo>
                  <a:lnTo>
                    <a:pt x="64198" y="114782"/>
                  </a:lnTo>
                  <a:lnTo>
                    <a:pt x="64198" y="114007"/>
                  </a:lnTo>
                  <a:lnTo>
                    <a:pt x="64985" y="114782"/>
                  </a:lnTo>
                  <a:lnTo>
                    <a:pt x="64985" y="114007"/>
                  </a:lnTo>
                  <a:lnTo>
                    <a:pt x="64198" y="114007"/>
                  </a:lnTo>
                  <a:lnTo>
                    <a:pt x="64198" y="114782"/>
                  </a:lnTo>
                  <a:lnTo>
                    <a:pt x="63423" y="114782"/>
                  </a:lnTo>
                  <a:lnTo>
                    <a:pt x="63423" y="114007"/>
                  </a:lnTo>
                  <a:lnTo>
                    <a:pt x="64198" y="114007"/>
                  </a:lnTo>
                  <a:lnTo>
                    <a:pt x="63423" y="114007"/>
                  </a:lnTo>
                  <a:lnTo>
                    <a:pt x="64198" y="114007"/>
                  </a:lnTo>
                  <a:lnTo>
                    <a:pt x="64985" y="114007"/>
                  </a:lnTo>
                  <a:lnTo>
                    <a:pt x="65760" y="114007"/>
                  </a:lnTo>
                  <a:lnTo>
                    <a:pt x="65760" y="113626"/>
                  </a:lnTo>
                  <a:lnTo>
                    <a:pt x="64985" y="113626"/>
                  </a:lnTo>
                  <a:lnTo>
                    <a:pt x="64985" y="114007"/>
                  </a:lnTo>
                  <a:lnTo>
                    <a:pt x="64985" y="113626"/>
                  </a:lnTo>
                  <a:lnTo>
                    <a:pt x="65760" y="113626"/>
                  </a:lnTo>
                  <a:lnTo>
                    <a:pt x="64985" y="113626"/>
                  </a:lnTo>
                  <a:lnTo>
                    <a:pt x="64985" y="112852"/>
                  </a:lnTo>
                  <a:lnTo>
                    <a:pt x="65760" y="112852"/>
                  </a:lnTo>
                  <a:lnTo>
                    <a:pt x="66535" y="112852"/>
                  </a:lnTo>
                  <a:lnTo>
                    <a:pt x="65760" y="112852"/>
                  </a:lnTo>
                  <a:lnTo>
                    <a:pt x="66535" y="112852"/>
                  </a:lnTo>
                  <a:lnTo>
                    <a:pt x="66535" y="112077"/>
                  </a:lnTo>
                  <a:lnTo>
                    <a:pt x="67322" y="112077"/>
                  </a:lnTo>
                  <a:lnTo>
                    <a:pt x="68097" y="112077"/>
                  </a:lnTo>
                  <a:lnTo>
                    <a:pt x="68491" y="112077"/>
                  </a:lnTo>
                  <a:lnTo>
                    <a:pt x="69265" y="112077"/>
                  </a:lnTo>
                  <a:lnTo>
                    <a:pt x="68491" y="112077"/>
                  </a:lnTo>
                  <a:lnTo>
                    <a:pt x="69265" y="112077"/>
                  </a:lnTo>
                  <a:lnTo>
                    <a:pt x="68491" y="112077"/>
                  </a:lnTo>
                  <a:lnTo>
                    <a:pt x="69265" y="112852"/>
                  </a:lnTo>
                  <a:lnTo>
                    <a:pt x="68491" y="112852"/>
                  </a:lnTo>
                  <a:lnTo>
                    <a:pt x="69265" y="112852"/>
                  </a:lnTo>
                  <a:lnTo>
                    <a:pt x="69265" y="112077"/>
                  </a:lnTo>
                  <a:lnTo>
                    <a:pt x="68491" y="112077"/>
                  </a:lnTo>
                  <a:lnTo>
                    <a:pt x="69265" y="112077"/>
                  </a:lnTo>
                  <a:lnTo>
                    <a:pt x="70040" y="112077"/>
                  </a:lnTo>
                  <a:lnTo>
                    <a:pt x="71602" y="112077"/>
                  </a:lnTo>
                  <a:lnTo>
                    <a:pt x="70827" y="112077"/>
                  </a:lnTo>
                  <a:lnTo>
                    <a:pt x="74714" y="112077"/>
                  </a:lnTo>
                  <a:lnTo>
                    <a:pt x="74714" y="111315"/>
                  </a:lnTo>
                  <a:lnTo>
                    <a:pt x="77825" y="111315"/>
                  </a:lnTo>
                  <a:lnTo>
                    <a:pt x="77050" y="111315"/>
                  </a:lnTo>
                  <a:lnTo>
                    <a:pt x="85217" y="111315"/>
                  </a:lnTo>
                  <a:lnTo>
                    <a:pt x="84442" y="111315"/>
                  </a:lnTo>
                  <a:lnTo>
                    <a:pt x="85217" y="111315"/>
                  </a:lnTo>
                  <a:lnTo>
                    <a:pt x="85991" y="110540"/>
                  </a:lnTo>
                  <a:lnTo>
                    <a:pt x="86779" y="110540"/>
                  </a:lnTo>
                  <a:lnTo>
                    <a:pt x="86779" y="111315"/>
                  </a:lnTo>
                  <a:lnTo>
                    <a:pt x="85991" y="111315"/>
                  </a:lnTo>
                  <a:lnTo>
                    <a:pt x="86779" y="111315"/>
                  </a:lnTo>
                  <a:lnTo>
                    <a:pt x="86779" y="110540"/>
                  </a:lnTo>
                  <a:lnTo>
                    <a:pt x="87172" y="110540"/>
                  </a:lnTo>
                  <a:lnTo>
                    <a:pt x="87947" y="110540"/>
                  </a:lnTo>
                  <a:lnTo>
                    <a:pt x="87947" y="109766"/>
                  </a:lnTo>
                  <a:lnTo>
                    <a:pt x="88722" y="109766"/>
                  </a:lnTo>
                  <a:lnTo>
                    <a:pt x="89496" y="109766"/>
                  </a:lnTo>
                  <a:lnTo>
                    <a:pt x="90284" y="109766"/>
                  </a:lnTo>
                  <a:lnTo>
                    <a:pt x="91059" y="109766"/>
                  </a:lnTo>
                  <a:lnTo>
                    <a:pt x="92621" y="109766"/>
                  </a:lnTo>
                  <a:lnTo>
                    <a:pt x="92621" y="109004"/>
                  </a:lnTo>
                  <a:lnTo>
                    <a:pt x="93395" y="109004"/>
                  </a:lnTo>
                  <a:lnTo>
                    <a:pt x="94170" y="109004"/>
                  </a:lnTo>
                  <a:lnTo>
                    <a:pt x="94945" y="109004"/>
                  </a:lnTo>
                  <a:lnTo>
                    <a:pt x="95732" y="109766"/>
                  </a:lnTo>
                  <a:lnTo>
                    <a:pt x="96507" y="109766"/>
                  </a:lnTo>
                  <a:lnTo>
                    <a:pt x="96888" y="109766"/>
                  </a:lnTo>
                  <a:lnTo>
                    <a:pt x="96888" y="110540"/>
                  </a:lnTo>
                  <a:lnTo>
                    <a:pt x="96507" y="110540"/>
                  </a:lnTo>
                  <a:lnTo>
                    <a:pt x="95732" y="109766"/>
                  </a:lnTo>
                  <a:lnTo>
                    <a:pt x="95732" y="110540"/>
                  </a:lnTo>
                  <a:lnTo>
                    <a:pt x="94945" y="110540"/>
                  </a:lnTo>
                  <a:lnTo>
                    <a:pt x="95732" y="110540"/>
                  </a:lnTo>
                  <a:lnTo>
                    <a:pt x="95732" y="109766"/>
                  </a:lnTo>
                  <a:lnTo>
                    <a:pt x="95732" y="110540"/>
                  </a:lnTo>
                  <a:lnTo>
                    <a:pt x="96507" y="110540"/>
                  </a:lnTo>
                  <a:lnTo>
                    <a:pt x="96888" y="110540"/>
                  </a:lnTo>
                  <a:lnTo>
                    <a:pt x="96507" y="110540"/>
                  </a:lnTo>
                  <a:lnTo>
                    <a:pt x="95732" y="110540"/>
                  </a:lnTo>
                  <a:lnTo>
                    <a:pt x="95732" y="111315"/>
                  </a:lnTo>
                  <a:lnTo>
                    <a:pt x="95732" y="110540"/>
                  </a:lnTo>
                  <a:lnTo>
                    <a:pt x="95732" y="111315"/>
                  </a:lnTo>
                  <a:lnTo>
                    <a:pt x="95732" y="110540"/>
                  </a:lnTo>
                  <a:lnTo>
                    <a:pt x="96507" y="111315"/>
                  </a:lnTo>
                  <a:lnTo>
                    <a:pt x="96507" y="110540"/>
                  </a:lnTo>
                  <a:lnTo>
                    <a:pt x="96507" y="111315"/>
                  </a:lnTo>
                  <a:lnTo>
                    <a:pt x="96507" y="110540"/>
                  </a:lnTo>
                  <a:lnTo>
                    <a:pt x="96507" y="111315"/>
                  </a:lnTo>
                  <a:lnTo>
                    <a:pt x="95732" y="111315"/>
                  </a:lnTo>
                  <a:lnTo>
                    <a:pt x="95732" y="110540"/>
                  </a:lnTo>
                  <a:lnTo>
                    <a:pt x="95732" y="111315"/>
                  </a:lnTo>
                  <a:lnTo>
                    <a:pt x="94945" y="111315"/>
                  </a:lnTo>
                  <a:lnTo>
                    <a:pt x="94170" y="111315"/>
                  </a:lnTo>
                  <a:lnTo>
                    <a:pt x="93395" y="111315"/>
                  </a:lnTo>
                  <a:lnTo>
                    <a:pt x="93395" y="112077"/>
                  </a:lnTo>
                  <a:lnTo>
                    <a:pt x="92621" y="112077"/>
                  </a:lnTo>
                  <a:lnTo>
                    <a:pt x="92621" y="112852"/>
                  </a:lnTo>
                  <a:lnTo>
                    <a:pt x="92621" y="113626"/>
                  </a:lnTo>
                  <a:lnTo>
                    <a:pt x="93395" y="113626"/>
                  </a:lnTo>
                  <a:lnTo>
                    <a:pt x="92621" y="113626"/>
                  </a:lnTo>
                  <a:lnTo>
                    <a:pt x="92621" y="114007"/>
                  </a:lnTo>
                  <a:lnTo>
                    <a:pt x="91833" y="114007"/>
                  </a:lnTo>
                  <a:lnTo>
                    <a:pt x="92621" y="114007"/>
                  </a:lnTo>
                  <a:lnTo>
                    <a:pt x="92621" y="113626"/>
                  </a:lnTo>
                  <a:lnTo>
                    <a:pt x="93395" y="113626"/>
                  </a:lnTo>
                  <a:lnTo>
                    <a:pt x="93395" y="114007"/>
                  </a:lnTo>
                  <a:lnTo>
                    <a:pt x="92621" y="114007"/>
                  </a:lnTo>
                  <a:lnTo>
                    <a:pt x="92621" y="114782"/>
                  </a:lnTo>
                  <a:lnTo>
                    <a:pt x="93395" y="114782"/>
                  </a:lnTo>
                  <a:lnTo>
                    <a:pt x="92621" y="114782"/>
                  </a:lnTo>
                  <a:lnTo>
                    <a:pt x="93395" y="114782"/>
                  </a:lnTo>
                  <a:lnTo>
                    <a:pt x="92621" y="114782"/>
                  </a:lnTo>
                  <a:lnTo>
                    <a:pt x="93395" y="115544"/>
                  </a:lnTo>
                  <a:lnTo>
                    <a:pt x="93395" y="116319"/>
                  </a:lnTo>
                  <a:lnTo>
                    <a:pt x="94170" y="116319"/>
                  </a:lnTo>
                  <a:lnTo>
                    <a:pt x="94170" y="117093"/>
                  </a:lnTo>
                  <a:lnTo>
                    <a:pt x="95732" y="117093"/>
                  </a:lnTo>
                  <a:lnTo>
                    <a:pt x="94945" y="117093"/>
                  </a:lnTo>
                  <a:lnTo>
                    <a:pt x="99225" y="117093"/>
                  </a:lnTo>
                  <a:lnTo>
                    <a:pt x="99225" y="117855"/>
                  </a:lnTo>
                  <a:lnTo>
                    <a:pt x="99225" y="117093"/>
                  </a:lnTo>
                  <a:lnTo>
                    <a:pt x="100012" y="117855"/>
                  </a:lnTo>
                  <a:lnTo>
                    <a:pt x="100787" y="117855"/>
                  </a:lnTo>
                  <a:lnTo>
                    <a:pt x="100787" y="117093"/>
                  </a:lnTo>
                  <a:lnTo>
                    <a:pt x="100787" y="117855"/>
                  </a:lnTo>
                  <a:lnTo>
                    <a:pt x="100787" y="117093"/>
                  </a:lnTo>
                  <a:lnTo>
                    <a:pt x="100787" y="117855"/>
                  </a:lnTo>
                  <a:lnTo>
                    <a:pt x="101561" y="117855"/>
                  </a:lnTo>
                  <a:lnTo>
                    <a:pt x="102336" y="117855"/>
                  </a:lnTo>
                  <a:lnTo>
                    <a:pt x="103124" y="117855"/>
                  </a:lnTo>
                  <a:lnTo>
                    <a:pt x="103124" y="117093"/>
                  </a:lnTo>
                  <a:lnTo>
                    <a:pt x="103124" y="117855"/>
                  </a:lnTo>
                  <a:lnTo>
                    <a:pt x="103898" y="117855"/>
                  </a:lnTo>
                  <a:lnTo>
                    <a:pt x="103124" y="117093"/>
                  </a:lnTo>
                  <a:lnTo>
                    <a:pt x="103898" y="117093"/>
                  </a:lnTo>
                  <a:lnTo>
                    <a:pt x="103898" y="117855"/>
                  </a:lnTo>
                  <a:lnTo>
                    <a:pt x="104673" y="117855"/>
                  </a:lnTo>
                  <a:lnTo>
                    <a:pt x="105460" y="117855"/>
                  </a:lnTo>
                  <a:lnTo>
                    <a:pt x="105460" y="118630"/>
                  </a:lnTo>
                  <a:lnTo>
                    <a:pt x="106235" y="118630"/>
                  </a:lnTo>
                  <a:lnTo>
                    <a:pt x="106629" y="118630"/>
                  </a:lnTo>
                  <a:lnTo>
                    <a:pt x="107403" y="119405"/>
                  </a:lnTo>
                  <a:lnTo>
                    <a:pt x="106629" y="119405"/>
                  </a:lnTo>
                  <a:lnTo>
                    <a:pt x="107403" y="120167"/>
                  </a:lnTo>
                  <a:lnTo>
                    <a:pt x="106629" y="120167"/>
                  </a:lnTo>
                  <a:lnTo>
                    <a:pt x="107403" y="120167"/>
                  </a:lnTo>
                  <a:lnTo>
                    <a:pt x="107403" y="120942"/>
                  </a:lnTo>
                  <a:lnTo>
                    <a:pt x="107403" y="121716"/>
                  </a:lnTo>
                  <a:lnTo>
                    <a:pt x="106629" y="121716"/>
                  </a:lnTo>
                  <a:lnTo>
                    <a:pt x="106629" y="122478"/>
                  </a:lnTo>
                  <a:lnTo>
                    <a:pt x="106629" y="121716"/>
                  </a:lnTo>
                  <a:lnTo>
                    <a:pt x="106629" y="122478"/>
                  </a:lnTo>
                  <a:lnTo>
                    <a:pt x="106235" y="122478"/>
                  </a:lnTo>
                  <a:lnTo>
                    <a:pt x="105460" y="122478"/>
                  </a:lnTo>
                  <a:lnTo>
                    <a:pt x="105460" y="123253"/>
                  </a:lnTo>
                  <a:lnTo>
                    <a:pt x="104673" y="123253"/>
                  </a:lnTo>
                  <a:lnTo>
                    <a:pt x="104673" y="123634"/>
                  </a:lnTo>
                  <a:lnTo>
                    <a:pt x="105460" y="123634"/>
                  </a:lnTo>
                  <a:lnTo>
                    <a:pt x="104673" y="124409"/>
                  </a:lnTo>
                  <a:lnTo>
                    <a:pt x="105460" y="124409"/>
                  </a:lnTo>
                  <a:lnTo>
                    <a:pt x="105460" y="125171"/>
                  </a:lnTo>
                  <a:lnTo>
                    <a:pt x="106235" y="125171"/>
                  </a:lnTo>
                  <a:lnTo>
                    <a:pt x="106235" y="125945"/>
                  </a:lnTo>
                  <a:lnTo>
                    <a:pt x="105460" y="125945"/>
                  </a:lnTo>
                  <a:lnTo>
                    <a:pt x="105460" y="126720"/>
                  </a:lnTo>
                  <a:lnTo>
                    <a:pt x="106235" y="126720"/>
                  </a:lnTo>
                  <a:lnTo>
                    <a:pt x="106235" y="127482"/>
                  </a:lnTo>
                  <a:lnTo>
                    <a:pt x="106629" y="127482"/>
                  </a:lnTo>
                  <a:lnTo>
                    <a:pt x="107403" y="127482"/>
                  </a:lnTo>
                  <a:lnTo>
                    <a:pt x="107403" y="128257"/>
                  </a:lnTo>
                  <a:lnTo>
                    <a:pt x="106629" y="128257"/>
                  </a:lnTo>
                  <a:lnTo>
                    <a:pt x="106629" y="129031"/>
                  </a:lnTo>
                  <a:lnTo>
                    <a:pt x="107403" y="129793"/>
                  </a:lnTo>
                  <a:lnTo>
                    <a:pt x="107403" y="130568"/>
                  </a:lnTo>
                  <a:lnTo>
                    <a:pt x="108178" y="130568"/>
                  </a:lnTo>
                  <a:lnTo>
                    <a:pt x="107403" y="130568"/>
                  </a:lnTo>
                  <a:lnTo>
                    <a:pt x="108178" y="131343"/>
                  </a:lnTo>
                  <a:lnTo>
                    <a:pt x="107403" y="131343"/>
                  </a:lnTo>
                  <a:lnTo>
                    <a:pt x="108178" y="131343"/>
                  </a:lnTo>
                  <a:lnTo>
                    <a:pt x="108178" y="130568"/>
                  </a:lnTo>
                  <a:lnTo>
                    <a:pt x="107403" y="130568"/>
                  </a:lnTo>
                  <a:lnTo>
                    <a:pt x="107403" y="129793"/>
                  </a:lnTo>
                  <a:lnTo>
                    <a:pt x="106629" y="129031"/>
                  </a:lnTo>
                  <a:lnTo>
                    <a:pt x="106629" y="128257"/>
                  </a:lnTo>
                  <a:lnTo>
                    <a:pt x="107403" y="128257"/>
                  </a:lnTo>
                  <a:lnTo>
                    <a:pt x="107403" y="127482"/>
                  </a:lnTo>
                  <a:lnTo>
                    <a:pt x="106629" y="127482"/>
                  </a:lnTo>
                  <a:lnTo>
                    <a:pt x="106235" y="127482"/>
                  </a:lnTo>
                  <a:lnTo>
                    <a:pt x="106235" y="126720"/>
                  </a:lnTo>
                  <a:lnTo>
                    <a:pt x="105460" y="126720"/>
                  </a:lnTo>
                  <a:lnTo>
                    <a:pt x="105460" y="125945"/>
                  </a:lnTo>
                  <a:lnTo>
                    <a:pt x="106235" y="125945"/>
                  </a:lnTo>
                  <a:lnTo>
                    <a:pt x="106235" y="125171"/>
                  </a:lnTo>
                  <a:lnTo>
                    <a:pt x="105460" y="125171"/>
                  </a:lnTo>
                  <a:lnTo>
                    <a:pt x="105460" y="124409"/>
                  </a:lnTo>
                  <a:lnTo>
                    <a:pt x="104673" y="124409"/>
                  </a:lnTo>
                  <a:lnTo>
                    <a:pt x="105460" y="124409"/>
                  </a:lnTo>
                  <a:lnTo>
                    <a:pt x="105460" y="123634"/>
                  </a:lnTo>
                  <a:lnTo>
                    <a:pt x="104673" y="123634"/>
                  </a:lnTo>
                  <a:lnTo>
                    <a:pt x="105460" y="123253"/>
                  </a:lnTo>
                  <a:lnTo>
                    <a:pt x="105460" y="122478"/>
                  </a:lnTo>
                  <a:lnTo>
                    <a:pt x="106235" y="122478"/>
                  </a:lnTo>
                  <a:lnTo>
                    <a:pt x="106629" y="121716"/>
                  </a:lnTo>
                  <a:lnTo>
                    <a:pt x="107403" y="121716"/>
                  </a:lnTo>
                  <a:lnTo>
                    <a:pt x="107403" y="122478"/>
                  </a:lnTo>
                  <a:lnTo>
                    <a:pt x="107403" y="121716"/>
                  </a:lnTo>
                  <a:lnTo>
                    <a:pt x="107403" y="120942"/>
                  </a:lnTo>
                  <a:lnTo>
                    <a:pt x="107403" y="120167"/>
                  </a:lnTo>
                  <a:lnTo>
                    <a:pt x="107403" y="119405"/>
                  </a:lnTo>
                  <a:lnTo>
                    <a:pt x="108178" y="119405"/>
                  </a:lnTo>
                  <a:lnTo>
                    <a:pt x="107403" y="119405"/>
                  </a:lnTo>
                  <a:lnTo>
                    <a:pt x="108178" y="119405"/>
                  </a:lnTo>
                  <a:lnTo>
                    <a:pt x="108953" y="119405"/>
                  </a:lnTo>
                  <a:lnTo>
                    <a:pt x="108953" y="118630"/>
                  </a:lnTo>
                  <a:lnTo>
                    <a:pt x="112077" y="118630"/>
                  </a:lnTo>
                  <a:lnTo>
                    <a:pt x="111290" y="118630"/>
                  </a:lnTo>
                  <a:lnTo>
                    <a:pt x="115189" y="118630"/>
                  </a:lnTo>
                  <a:lnTo>
                    <a:pt x="115189" y="119405"/>
                  </a:lnTo>
                  <a:lnTo>
                    <a:pt x="115189" y="118630"/>
                  </a:lnTo>
                  <a:lnTo>
                    <a:pt x="115189" y="119405"/>
                  </a:lnTo>
                  <a:lnTo>
                    <a:pt x="115189" y="118630"/>
                  </a:lnTo>
                  <a:lnTo>
                    <a:pt x="115570" y="118630"/>
                  </a:lnTo>
                  <a:lnTo>
                    <a:pt x="116357" y="119405"/>
                  </a:lnTo>
                  <a:lnTo>
                    <a:pt x="115570" y="119405"/>
                  </a:lnTo>
                  <a:lnTo>
                    <a:pt x="115570" y="118630"/>
                  </a:lnTo>
                  <a:lnTo>
                    <a:pt x="116357" y="118630"/>
                  </a:lnTo>
                  <a:lnTo>
                    <a:pt x="116357" y="119405"/>
                  </a:lnTo>
                  <a:lnTo>
                    <a:pt x="117132" y="119405"/>
                  </a:lnTo>
                  <a:lnTo>
                    <a:pt x="117906" y="119405"/>
                  </a:lnTo>
                  <a:lnTo>
                    <a:pt x="118681" y="120167"/>
                  </a:lnTo>
                  <a:lnTo>
                    <a:pt x="118681" y="119405"/>
                  </a:lnTo>
                  <a:lnTo>
                    <a:pt x="119468" y="119405"/>
                  </a:lnTo>
                  <a:lnTo>
                    <a:pt x="120243" y="118630"/>
                  </a:lnTo>
                  <a:lnTo>
                    <a:pt x="121018" y="118630"/>
                  </a:lnTo>
                  <a:lnTo>
                    <a:pt x="121793" y="118630"/>
                  </a:lnTo>
                  <a:lnTo>
                    <a:pt x="122580" y="118630"/>
                  </a:lnTo>
                  <a:lnTo>
                    <a:pt x="123355" y="119405"/>
                  </a:lnTo>
                  <a:lnTo>
                    <a:pt x="124129" y="119405"/>
                  </a:lnTo>
                  <a:lnTo>
                    <a:pt x="124129" y="120167"/>
                  </a:lnTo>
                  <a:lnTo>
                    <a:pt x="124917" y="120167"/>
                  </a:lnTo>
                  <a:lnTo>
                    <a:pt x="125298" y="120942"/>
                  </a:lnTo>
                  <a:lnTo>
                    <a:pt x="125298" y="121716"/>
                  </a:lnTo>
                  <a:lnTo>
                    <a:pt x="126085" y="121716"/>
                  </a:lnTo>
                  <a:lnTo>
                    <a:pt x="126860" y="121716"/>
                  </a:lnTo>
                  <a:lnTo>
                    <a:pt x="127635" y="122478"/>
                  </a:lnTo>
                  <a:lnTo>
                    <a:pt x="126860" y="121716"/>
                  </a:lnTo>
                  <a:lnTo>
                    <a:pt x="127635" y="121716"/>
                  </a:lnTo>
                  <a:lnTo>
                    <a:pt x="126860" y="121716"/>
                  </a:lnTo>
                  <a:lnTo>
                    <a:pt x="127635" y="121716"/>
                  </a:lnTo>
                  <a:lnTo>
                    <a:pt x="127635" y="122478"/>
                  </a:lnTo>
                  <a:lnTo>
                    <a:pt x="128422" y="122478"/>
                  </a:lnTo>
                  <a:lnTo>
                    <a:pt x="129197" y="122478"/>
                  </a:lnTo>
                  <a:lnTo>
                    <a:pt x="129971" y="122478"/>
                  </a:lnTo>
                  <a:lnTo>
                    <a:pt x="130746" y="123253"/>
                  </a:lnTo>
                  <a:lnTo>
                    <a:pt x="131533" y="123634"/>
                  </a:lnTo>
                  <a:lnTo>
                    <a:pt x="132308" y="123634"/>
                  </a:lnTo>
                  <a:lnTo>
                    <a:pt x="133083" y="123634"/>
                  </a:lnTo>
                  <a:lnTo>
                    <a:pt x="133870" y="124409"/>
                  </a:lnTo>
                  <a:lnTo>
                    <a:pt x="134645" y="124409"/>
                  </a:lnTo>
                  <a:lnTo>
                    <a:pt x="134645" y="125171"/>
                  </a:lnTo>
                  <a:lnTo>
                    <a:pt x="138137" y="125171"/>
                  </a:lnTo>
                  <a:lnTo>
                    <a:pt x="138137" y="125945"/>
                  </a:lnTo>
                  <a:lnTo>
                    <a:pt x="138925" y="125945"/>
                  </a:lnTo>
                  <a:lnTo>
                    <a:pt x="139700" y="126720"/>
                  </a:lnTo>
                  <a:lnTo>
                    <a:pt x="140474" y="126720"/>
                  </a:lnTo>
                  <a:lnTo>
                    <a:pt x="141262" y="126720"/>
                  </a:lnTo>
                  <a:lnTo>
                    <a:pt x="142036" y="126720"/>
                  </a:lnTo>
                  <a:lnTo>
                    <a:pt x="142036" y="127482"/>
                  </a:lnTo>
                  <a:lnTo>
                    <a:pt x="142811" y="127482"/>
                  </a:lnTo>
                  <a:lnTo>
                    <a:pt x="143586" y="127482"/>
                  </a:lnTo>
                  <a:lnTo>
                    <a:pt x="143586" y="128257"/>
                  </a:lnTo>
                  <a:lnTo>
                    <a:pt x="143979" y="128257"/>
                  </a:lnTo>
                  <a:lnTo>
                    <a:pt x="143979" y="127482"/>
                  </a:lnTo>
                  <a:lnTo>
                    <a:pt x="143979" y="128257"/>
                  </a:lnTo>
                  <a:lnTo>
                    <a:pt x="143979" y="129031"/>
                  </a:lnTo>
                  <a:lnTo>
                    <a:pt x="143979" y="129793"/>
                  </a:lnTo>
                  <a:lnTo>
                    <a:pt x="143979" y="130568"/>
                  </a:lnTo>
                  <a:lnTo>
                    <a:pt x="143979" y="131343"/>
                  </a:lnTo>
                  <a:lnTo>
                    <a:pt x="143586" y="131343"/>
                  </a:lnTo>
                  <a:lnTo>
                    <a:pt x="143586" y="132105"/>
                  </a:lnTo>
                  <a:lnTo>
                    <a:pt x="143979" y="132105"/>
                  </a:lnTo>
                  <a:lnTo>
                    <a:pt x="143586" y="131343"/>
                  </a:lnTo>
                  <a:lnTo>
                    <a:pt x="143979" y="131343"/>
                  </a:lnTo>
                  <a:lnTo>
                    <a:pt x="143979" y="132105"/>
                  </a:lnTo>
                  <a:lnTo>
                    <a:pt x="144754" y="132105"/>
                  </a:lnTo>
                  <a:lnTo>
                    <a:pt x="144754" y="132880"/>
                  </a:lnTo>
                  <a:lnTo>
                    <a:pt x="145542" y="133261"/>
                  </a:lnTo>
                  <a:lnTo>
                    <a:pt x="144754" y="133261"/>
                  </a:lnTo>
                  <a:lnTo>
                    <a:pt x="144754" y="134035"/>
                  </a:lnTo>
                  <a:lnTo>
                    <a:pt x="143586" y="134035"/>
                  </a:lnTo>
                  <a:lnTo>
                    <a:pt x="143979" y="134035"/>
                  </a:lnTo>
                  <a:lnTo>
                    <a:pt x="142036" y="134035"/>
                  </a:lnTo>
                  <a:lnTo>
                    <a:pt x="142811" y="134810"/>
                  </a:lnTo>
                  <a:lnTo>
                    <a:pt x="142036" y="134810"/>
                  </a:lnTo>
                  <a:lnTo>
                    <a:pt x="142811" y="134810"/>
                  </a:lnTo>
                  <a:lnTo>
                    <a:pt x="142036" y="135572"/>
                  </a:lnTo>
                  <a:lnTo>
                    <a:pt x="142036" y="134810"/>
                  </a:lnTo>
                  <a:lnTo>
                    <a:pt x="141262" y="134810"/>
                  </a:lnTo>
                  <a:lnTo>
                    <a:pt x="141262" y="135572"/>
                  </a:lnTo>
                  <a:lnTo>
                    <a:pt x="140474" y="135572"/>
                  </a:lnTo>
                  <a:lnTo>
                    <a:pt x="141262" y="135572"/>
                  </a:lnTo>
                  <a:lnTo>
                    <a:pt x="141262" y="134810"/>
                  </a:lnTo>
                  <a:lnTo>
                    <a:pt x="142036" y="134810"/>
                  </a:lnTo>
                  <a:lnTo>
                    <a:pt x="142036" y="135572"/>
                  </a:lnTo>
                  <a:lnTo>
                    <a:pt x="142811" y="135572"/>
                  </a:lnTo>
                  <a:lnTo>
                    <a:pt x="142811" y="134810"/>
                  </a:lnTo>
                  <a:lnTo>
                    <a:pt x="142036" y="134035"/>
                  </a:lnTo>
                  <a:lnTo>
                    <a:pt x="142811" y="134035"/>
                  </a:lnTo>
                  <a:lnTo>
                    <a:pt x="143586" y="134035"/>
                  </a:lnTo>
                  <a:lnTo>
                    <a:pt x="143979" y="134035"/>
                  </a:lnTo>
                  <a:lnTo>
                    <a:pt x="144754" y="134035"/>
                  </a:lnTo>
                  <a:lnTo>
                    <a:pt x="144754" y="133261"/>
                  </a:lnTo>
                  <a:lnTo>
                    <a:pt x="145542" y="133261"/>
                  </a:lnTo>
                  <a:lnTo>
                    <a:pt x="146316" y="133261"/>
                  </a:lnTo>
                  <a:lnTo>
                    <a:pt x="146316" y="134035"/>
                  </a:lnTo>
                  <a:lnTo>
                    <a:pt x="146316" y="134810"/>
                  </a:lnTo>
                  <a:lnTo>
                    <a:pt x="145542" y="134810"/>
                  </a:lnTo>
                  <a:lnTo>
                    <a:pt x="145542" y="135572"/>
                  </a:lnTo>
                  <a:lnTo>
                    <a:pt x="144754" y="135572"/>
                  </a:lnTo>
                  <a:lnTo>
                    <a:pt x="145542" y="135572"/>
                  </a:lnTo>
                  <a:lnTo>
                    <a:pt x="144754" y="135572"/>
                  </a:lnTo>
                  <a:lnTo>
                    <a:pt x="145542" y="136347"/>
                  </a:lnTo>
                  <a:lnTo>
                    <a:pt x="144754" y="137121"/>
                  </a:lnTo>
                  <a:lnTo>
                    <a:pt x="143979" y="137883"/>
                  </a:lnTo>
                  <a:lnTo>
                    <a:pt x="143979" y="138658"/>
                  </a:lnTo>
                  <a:lnTo>
                    <a:pt x="143586" y="139433"/>
                  </a:lnTo>
                  <a:lnTo>
                    <a:pt x="142811" y="139433"/>
                  </a:lnTo>
                  <a:lnTo>
                    <a:pt x="142036" y="139433"/>
                  </a:lnTo>
                  <a:lnTo>
                    <a:pt x="142036" y="140195"/>
                  </a:lnTo>
                  <a:lnTo>
                    <a:pt x="142036" y="140969"/>
                  </a:lnTo>
                  <a:lnTo>
                    <a:pt x="141262" y="140969"/>
                  </a:lnTo>
                  <a:lnTo>
                    <a:pt x="141262" y="141744"/>
                  </a:lnTo>
                  <a:lnTo>
                    <a:pt x="141262" y="142506"/>
                  </a:lnTo>
                  <a:lnTo>
                    <a:pt x="140474" y="142506"/>
                  </a:lnTo>
                  <a:lnTo>
                    <a:pt x="140474" y="142900"/>
                  </a:lnTo>
                  <a:lnTo>
                    <a:pt x="140474" y="143662"/>
                  </a:lnTo>
                  <a:lnTo>
                    <a:pt x="140474" y="144437"/>
                  </a:lnTo>
                  <a:lnTo>
                    <a:pt x="139700" y="144437"/>
                  </a:lnTo>
                  <a:lnTo>
                    <a:pt x="139700" y="145211"/>
                  </a:lnTo>
                  <a:lnTo>
                    <a:pt x="138925" y="145973"/>
                  </a:lnTo>
                  <a:lnTo>
                    <a:pt x="138925" y="146748"/>
                  </a:lnTo>
                  <a:lnTo>
                    <a:pt x="139700" y="146748"/>
                  </a:lnTo>
                  <a:lnTo>
                    <a:pt x="138925" y="146748"/>
                  </a:lnTo>
                  <a:lnTo>
                    <a:pt x="139700" y="146748"/>
                  </a:lnTo>
                  <a:lnTo>
                    <a:pt x="139700" y="147523"/>
                  </a:lnTo>
                  <a:lnTo>
                    <a:pt x="140474" y="147523"/>
                  </a:lnTo>
                  <a:lnTo>
                    <a:pt x="139700" y="147523"/>
                  </a:lnTo>
                  <a:lnTo>
                    <a:pt x="139700" y="148285"/>
                  </a:lnTo>
                  <a:lnTo>
                    <a:pt x="138925" y="148285"/>
                  </a:lnTo>
                  <a:lnTo>
                    <a:pt x="138925" y="149059"/>
                  </a:lnTo>
                  <a:lnTo>
                    <a:pt x="138925" y="149834"/>
                  </a:lnTo>
                  <a:lnTo>
                    <a:pt x="139700" y="149834"/>
                  </a:lnTo>
                  <a:lnTo>
                    <a:pt x="139700" y="150596"/>
                  </a:lnTo>
                  <a:lnTo>
                    <a:pt x="138925" y="149834"/>
                  </a:lnTo>
                  <a:lnTo>
                    <a:pt x="138925" y="150596"/>
                  </a:lnTo>
                  <a:lnTo>
                    <a:pt x="139700" y="150596"/>
                  </a:lnTo>
                  <a:lnTo>
                    <a:pt x="139700" y="151371"/>
                  </a:lnTo>
                  <a:lnTo>
                    <a:pt x="139700" y="152145"/>
                  </a:lnTo>
                  <a:lnTo>
                    <a:pt x="138925" y="152526"/>
                  </a:lnTo>
                  <a:lnTo>
                    <a:pt x="138925" y="153288"/>
                  </a:lnTo>
                  <a:lnTo>
                    <a:pt x="138925" y="154063"/>
                  </a:lnTo>
                  <a:lnTo>
                    <a:pt x="139700" y="154838"/>
                  </a:lnTo>
                  <a:lnTo>
                    <a:pt x="139700" y="155600"/>
                  </a:lnTo>
                  <a:lnTo>
                    <a:pt x="139700" y="156375"/>
                  </a:lnTo>
                  <a:lnTo>
                    <a:pt x="139700" y="157137"/>
                  </a:lnTo>
                  <a:lnTo>
                    <a:pt x="139700" y="157911"/>
                  </a:lnTo>
                  <a:lnTo>
                    <a:pt x="139700" y="158686"/>
                  </a:lnTo>
                  <a:lnTo>
                    <a:pt x="139700" y="159448"/>
                  </a:lnTo>
                  <a:lnTo>
                    <a:pt x="140474" y="159448"/>
                  </a:lnTo>
                  <a:lnTo>
                    <a:pt x="141262" y="159448"/>
                  </a:lnTo>
                  <a:lnTo>
                    <a:pt x="140474" y="159448"/>
                  </a:lnTo>
                  <a:lnTo>
                    <a:pt x="141262" y="159448"/>
                  </a:lnTo>
                  <a:lnTo>
                    <a:pt x="142036" y="159448"/>
                  </a:lnTo>
                  <a:lnTo>
                    <a:pt x="142811" y="159448"/>
                  </a:lnTo>
                  <a:lnTo>
                    <a:pt x="142811" y="160223"/>
                  </a:lnTo>
                  <a:lnTo>
                    <a:pt x="142811" y="160997"/>
                  </a:lnTo>
                  <a:lnTo>
                    <a:pt x="142811" y="161759"/>
                  </a:lnTo>
                  <a:lnTo>
                    <a:pt x="142036" y="161759"/>
                  </a:lnTo>
                  <a:lnTo>
                    <a:pt x="141262" y="162153"/>
                  </a:lnTo>
                  <a:lnTo>
                    <a:pt x="140474" y="162153"/>
                  </a:lnTo>
                  <a:lnTo>
                    <a:pt x="141262" y="162153"/>
                  </a:lnTo>
                  <a:lnTo>
                    <a:pt x="140474" y="162153"/>
                  </a:lnTo>
                  <a:lnTo>
                    <a:pt x="140474" y="162915"/>
                  </a:lnTo>
                  <a:lnTo>
                    <a:pt x="139700" y="162915"/>
                  </a:lnTo>
                  <a:lnTo>
                    <a:pt x="139700" y="163690"/>
                  </a:lnTo>
                  <a:lnTo>
                    <a:pt x="138925" y="164464"/>
                  </a:lnTo>
                  <a:lnTo>
                    <a:pt x="138137" y="164464"/>
                  </a:lnTo>
                  <a:lnTo>
                    <a:pt x="137363" y="164464"/>
                  </a:lnTo>
                  <a:lnTo>
                    <a:pt x="136588" y="164464"/>
                  </a:lnTo>
                  <a:lnTo>
                    <a:pt x="135813" y="164464"/>
                  </a:lnTo>
                  <a:lnTo>
                    <a:pt x="135026" y="164464"/>
                  </a:lnTo>
                  <a:lnTo>
                    <a:pt x="134645" y="164464"/>
                  </a:lnTo>
                  <a:lnTo>
                    <a:pt x="134645" y="165226"/>
                  </a:lnTo>
                  <a:lnTo>
                    <a:pt x="133870" y="165226"/>
                  </a:lnTo>
                  <a:lnTo>
                    <a:pt x="133870" y="164464"/>
                  </a:lnTo>
                  <a:lnTo>
                    <a:pt x="133870" y="165226"/>
                  </a:lnTo>
                  <a:lnTo>
                    <a:pt x="133083" y="166001"/>
                  </a:lnTo>
                  <a:lnTo>
                    <a:pt x="132308" y="166001"/>
                  </a:lnTo>
                  <a:lnTo>
                    <a:pt x="132308" y="166776"/>
                  </a:lnTo>
                  <a:lnTo>
                    <a:pt x="131533" y="166776"/>
                  </a:lnTo>
                  <a:lnTo>
                    <a:pt x="130746" y="166776"/>
                  </a:lnTo>
                  <a:lnTo>
                    <a:pt x="129971" y="166776"/>
                  </a:lnTo>
                  <a:lnTo>
                    <a:pt x="129971" y="167538"/>
                  </a:lnTo>
                  <a:lnTo>
                    <a:pt x="129197" y="167538"/>
                  </a:lnTo>
                  <a:lnTo>
                    <a:pt x="128422" y="167538"/>
                  </a:lnTo>
                  <a:lnTo>
                    <a:pt x="127635" y="167538"/>
                  </a:lnTo>
                  <a:lnTo>
                    <a:pt x="127635" y="168313"/>
                  </a:lnTo>
                  <a:lnTo>
                    <a:pt x="125298" y="168313"/>
                  </a:lnTo>
                  <a:lnTo>
                    <a:pt x="126085" y="168313"/>
                  </a:lnTo>
                  <a:lnTo>
                    <a:pt x="124917" y="168313"/>
                  </a:lnTo>
                  <a:lnTo>
                    <a:pt x="124917" y="169087"/>
                  </a:lnTo>
                  <a:lnTo>
                    <a:pt x="124129" y="169087"/>
                  </a:lnTo>
                  <a:lnTo>
                    <a:pt x="123355" y="169087"/>
                  </a:lnTo>
                  <a:lnTo>
                    <a:pt x="123355" y="168313"/>
                  </a:lnTo>
                  <a:lnTo>
                    <a:pt x="122580" y="168313"/>
                  </a:lnTo>
                  <a:lnTo>
                    <a:pt x="121793" y="168313"/>
                  </a:lnTo>
                  <a:lnTo>
                    <a:pt x="121018" y="169087"/>
                  </a:lnTo>
                  <a:lnTo>
                    <a:pt x="125298" y="169087"/>
                  </a:lnTo>
                  <a:lnTo>
                    <a:pt x="125298" y="168313"/>
                  </a:lnTo>
                  <a:lnTo>
                    <a:pt x="126085" y="168313"/>
                  </a:lnTo>
                  <a:lnTo>
                    <a:pt x="127635" y="168313"/>
                  </a:lnTo>
                  <a:lnTo>
                    <a:pt x="128422" y="167538"/>
                  </a:lnTo>
                  <a:lnTo>
                    <a:pt x="129197" y="167538"/>
                  </a:lnTo>
                  <a:lnTo>
                    <a:pt x="129971" y="167538"/>
                  </a:lnTo>
                  <a:lnTo>
                    <a:pt x="129197" y="167538"/>
                  </a:lnTo>
                  <a:lnTo>
                    <a:pt x="129971" y="167538"/>
                  </a:lnTo>
                  <a:lnTo>
                    <a:pt x="129971" y="166776"/>
                  </a:lnTo>
                  <a:lnTo>
                    <a:pt x="130746" y="166776"/>
                  </a:lnTo>
                  <a:lnTo>
                    <a:pt x="131533" y="166776"/>
                  </a:lnTo>
                  <a:lnTo>
                    <a:pt x="132308" y="166776"/>
                  </a:lnTo>
                  <a:lnTo>
                    <a:pt x="132308" y="166001"/>
                  </a:lnTo>
                  <a:lnTo>
                    <a:pt x="133083" y="166001"/>
                  </a:lnTo>
                  <a:lnTo>
                    <a:pt x="133083" y="165226"/>
                  </a:lnTo>
                  <a:lnTo>
                    <a:pt x="133870" y="165226"/>
                  </a:lnTo>
                  <a:lnTo>
                    <a:pt x="134645" y="165226"/>
                  </a:lnTo>
                  <a:lnTo>
                    <a:pt x="135813" y="164464"/>
                  </a:lnTo>
                  <a:lnTo>
                    <a:pt x="136588" y="164464"/>
                  </a:lnTo>
                  <a:lnTo>
                    <a:pt x="137363" y="164464"/>
                  </a:lnTo>
                  <a:lnTo>
                    <a:pt x="138137" y="164464"/>
                  </a:lnTo>
                  <a:lnTo>
                    <a:pt x="138925" y="164464"/>
                  </a:lnTo>
                  <a:lnTo>
                    <a:pt x="139700" y="164464"/>
                  </a:lnTo>
                  <a:lnTo>
                    <a:pt x="138925" y="164464"/>
                  </a:lnTo>
                  <a:lnTo>
                    <a:pt x="139700" y="164464"/>
                  </a:lnTo>
                  <a:lnTo>
                    <a:pt x="139700" y="163690"/>
                  </a:lnTo>
                  <a:lnTo>
                    <a:pt x="139700" y="162915"/>
                  </a:lnTo>
                  <a:lnTo>
                    <a:pt x="140474" y="162915"/>
                  </a:lnTo>
                  <a:lnTo>
                    <a:pt x="140474" y="162153"/>
                  </a:lnTo>
                  <a:lnTo>
                    <a:pt x="141262" y="162153"/>
                  </a:lnTo>
                  <a:lnTo>
                    <a:pt x="142036" y="162153"/>
                  </a:lnTo>
                  <a:lnTo>
                    <a:pt x="142036" y="161759"/>
                  </a:lnTo>
                  <a:lnTo>
                    <a:pt x="142811" y="161759"/>
                  </a:lnTo>
                  <a:lnTo>
                    <a:pt x="142811" y="160997"/>
                  </a:lnTo>
                  <a:lnTo>
                    <a:pt x="143586" y="160223"/>
                  </a:lnTo>
                  <a:lnTo>
                    <a:pt x="142811" y="159448"/>
                  </a:lnTo>
                  <a:lnTo>
                    <a:pt x="142036" y="159448"/>
                  </a:lnTo>
                  <a:lnTo>
                    <a:pt x="141262" y="159448"/>
                  </a:lnTo>
                  <a:lnTo>
                    <a:pt x="140474" y="159448"/>
                  </a:lnTo>
                  <a:lnTo>
                    <a:pt x="140474" y="158686"/>
                  </a:lnTo>
                  <a:lnTo>
                    <a:pt x="139700" y="158686"/>
                  </a:lnTo>
                  <a:lnTo>
                    <a:pt x="139700" y="157911"/>
                  </a:lnTo>
                  <a:lnTo>
                    <a:pt x="139700" y="157137"/>
                  </a:lnTo>
                  <a:lnTo>
                    <a:pt x="139700" y="156375"/>
                  </a:lnTo>
                  <a:lnTo>
                    <a:pt x="139700" y="155600"/>
                  </a:lnTo>
                  <a:lnTo>
                    <a:pt x="140474" y="154838"/>
                  </a:lnTo>
                  <a:lnTo>
                    <a:pt x="139700" y="154838"/>
                  </a:lnTo>
                  <a:lnTo>
                    <a:pt x="139700" y="154063"/>
                  </a:lnTo>
                  <a:lnTo>
                    <a:pt x="138925" y="154063"/>
                  </a:lnTo>
                  <a:lnTo>
                    <a:pt x="138925" y="153288"/>
                  </a:lnTo>
                  <a:lnTo>
                    <a:pt x="138925" y="152526"/>
                  </a:lnTo>
                  <a:lnTo>
                    <a:pt x="139700" y="152145"/>
                  </a:lnTo>
                  <a:lnTo>
                    <a:pt x="139700" y="151371"/>
                  </a:lnTo>
                  <a:lnTo>
                    <a:pt x="139700" y="150596"/>
                  </a:lnTo>
                  <a:lnTo>
                    <a:pt x="139700" y="149834"/>
                  </a:lnTo>
                  <a:lnTo>
                    <a:pt x="138925" y="149834"/>
                  </a:lnTo>
                  <a:lnTo>
                    <a:pt x="138925" y="149059"/>
                  </a:lnTo>
                  <a:lnTo>
                    <a:pt x="139700" y="147523"/>
                  </a:lnTo>
                  <a:lnTo>
                    <a:pt x="140474" y="147523"/>
                  </a:lnTo>
                  <a:lnTo>
                    <a:pt x="139700" y="147523"/>
                  </a:lnTo>
                  <a:lnTo>
                    <a:pt x="139700" y="146748"/>
                  </a:lnTo>
                  <a:lnTo>
                    <a:pt x="139700" y="147523"/>
                  </a:lnTo>
                  <a:lnTo>
                    <a:pt x="139700" y="146748"/>
                  </a:lnTo>
                  <a:lnTo>
                    <a:pt x="138925" y="146748"/>
                  </a:lnTo>
                  <a:lnTo>
                    <a:pt x="138925" y="145973"/>
                  </a:lnTo>
                  <a:lnTo>
                    <a:pt x="138925" y="145211"/>
                  </a:lnTo>
                  <a:lnTo>
                    <a:pt x="139700" y="145211"/>
                  </a:lnTo>
                  <a:lnTo>
                    <a:pt x="139700" y="144437"/>
                  </a:lnTo>
                  <a:lnTo>
                    <a:pt x="140474" y="144437"/>
                  </a:lnTo>
                  <a:lnTo>
                    <a:pt x="140474" y="143662"/>
                  </a:lnTo>
                  <a:lnTo>
                    <a:pt x="140474" y="142900"/>
                  </a:lnTo>
                  <a:lnTo>
                    <a:pt x="141262" y="142506"/>
                  </a:lnTo>
                  <a:lnTo>
                    <a:pt x="141262" y="141744"/>
                  </a:lnTo>
                  <a:lnTo>
                    <a:pt x="142036" y="140969"/>
                  </a:lnTo>
                  <a:lnTo>
                    <a:pt x="142036" y="140195"/>
                  </a:lnTo>
                  <a:lnTo>
                    <a:pt x="142811" y="140195"/>
                  </a:lnTo>
                  <a:lnTo>
                    <a:pt x="142811" y="139433"/>
                  </a:lnTo>
                  <a:lnTo>
                    <a:pt x="143586" y="139433"/>
                  </a:lnTo>
                  <a:lnTo>
                    <a:pt x="143979" y="138658"/>
                  </a:lnTo>
                  <a:lnTo>
                    <a:pt x="143979" y="137883"/>
                  </a:lnTo>
                  <a:lnTo>
                    <a:pt x="144754" y="137121"/>
                  </a:lnTo>
                  <a:lnTo>
                    <a:pt x="145542" y="137121"/>
                  </a:lnTo>
                  <a:lnTo>
                    <a:pt x="145542" y="136347"/>
                  </a:lnTo>
                  <a:lnTo>
                    <a:pt x="145542" y="135572"/>
                  </a:lnTo>
                  <a:lnTo>
                    <a:pt x="145542" y="134810"/>
                  </a:lnTo>
                  <a:lnTo>
                    <a:pt x="146316" y="134810"/>
                  </a:lnTo>
                  <a:lnTo>
                    <a:pt x="146316" y="134035"/>
                  </a:lnTo>
                  <a:lnTo>
                    <a:pt x="146316" y="133261"/>
                  </a:lnTo>
                  <a:lnTo>
                    <a:pt x="145542" y="133261"/>
                  </a:lnTo>
                  <a:lnTo>
                    <a:pt x="145542" y="132880"/>
                  </a:lnTo>
                  <a:lnTo>
                    <a:pt x="145542" y="133261"/>
                  </a:lnTo>
                  <a:lnTo>
                    <a:pt x="144754" y="132880"/>
                  </a:lnTo>
                  <a:lnTo>
                    <a:pt x="144754" y="132105"/>
                  </a:lnTo>
                  <a:lnTo>
                    <a:pt x="143979" y="132105"/>
                  </a:lnTo>
                  <a:lnTo>
                    <a:pt x="143979" y="131343"/>
                  </a:lnTo>
                  <a:lnTo>
                    <a:pt x="143586" y="131343"/>
                  </a:lnTo>
                  <a:lnTo>
                    <a:pt x="143979" y="131343"/>
                  </a:lnTo>
                  <a:lnTo>
                    <a:pt x="143979" y="130568"/>
                  </a:lnTo>
                  <a:lnTo>
                    <a:pt x="143979" y="131343"/>
                  </a:lnTo>
                  <a:lnTo>
                    <a:pt x="143586" y="131343"/>
                  </a:lnTo>
                  <a:lnTo>
                    <a:pt x="143979" y="131343"/>
                  </a:lnTo>
                  <a:lnTo>
                    <a:pt x="143979" y="130568"/>
                  </a:lnTo>
                  <a:lnTo>
                    <a:pt x="143979" y="129793"/>
                  </a:lnTo>
                  <a:lnTo>
                    <a:pt x="143979" y="129031"/>
                  </a:lnTo>
                  <a:lnTo>
                    <a:pt x="143979" y="128257"/>
                  </a:lnTo>
                  <a:lnTo>
                    <a:pt x="144754" y="128257"/>
                  </a:lnTo>
                  <a:lnTo>
                    <a:pt x="143979" y="128257"/>
                  </a:lnTo>
                  <a:lnTo>
                    <a:pt x="144754" y="128257"/>
                  </a:lnTo>
                  <a:lnTo>
                    <a:pt x="143979" y="127482"/>
                  </a:lnTo>
                  <a:lnTo>
                    <a:pt x="143586" y="127482"/>
                  </a:lnTo>
                  <a:lnTo>
                    <a:pt x="142811" y="127482"/>
                  </a:lnTo>
                  <a:lnTo>
                    <a:pt x="142811" y="126720"/>
                  </a:lnTo>
                  <a:lnTo>
                    <a:pt x="142036" y="126720"/>
                  </a:lnTo>
                  <a:lnTo>
                    <a:pt x="141262" y="126720"/>
                  </a:lnTo>
                  <a:lnTo>
                    <a:pt x="140474" y="126720"/>
                  </a:lnTo>
                  <a:lnTo>
                    <a:pt x="139700" y="125945"/>
                  </a:lnTo>
                  <a:lnTo>
                    <a:pt x="138925" y="125171"/>
                  </a:lnTo>
                  <a:lnTo>
                    <a:pt x="138137" y="125171"/>
                  </a:lnTo>
                  <a:lnTo>
                    <a:pt x="138137" y="124409"/>
                  </a:lnTo>
                  <a:lnTo>
                    <a:pt x="137363" y="124409"/>
                  </a:lnTo>
                  <a:lnTo>
                    <a:pt x="136588" y="125171"/>
                  </a:lnTo>
                  <a:lnTo>
                    <a:pt x="135813" y="125171"/>
                  </a:lnTo>
                  <a:lnTo>
                    <a:pt x="135026" y="125171"/>
                  </a:lnTo>
                  <a:lnTo>
                    <a:pt x="135026" y="124409"/>
                  </a:lnTo>
                  <a:lnTo>
                    <a:pt x="134645" y="124409"/>
                  </a:lnTo>
                  <a:lnTo>
                    <a:pt x="133870" y="124409"/>
                  </a:lnTo>
                  <a:lnTo>
                    <a:pt x="133870" y="123634"/>
                  </a:lnTo>
                  <a:lnTo>
                    <a:pt x="133083" y="123634"/>
                  </a:lnTo>
                  <a:lnTo>
                    <a:pt x="132308" y="123634"/>
                  </a:lnTo>
                  <a:lnTo>
                    <a:pt x="131533" y="123634"/>
                  </a:lnTo>
                  <a:lnTo>
                    <a:pt x="131533" y="123253"/>
                  </a:lnTo>
                  <a:lnTo>
                    <a:pt x="130746" y="123253"/>
                  </a:lnTo>
                  <a:lnTo>
                    <a:pt x="130746" y="122478"/>
                  </a:lnTo>
                  <a:lnTo>
                    <a:pt x="129971" y="122478"/>
                  </a:lnTo>
                  <a:lnTo>
                    <a:pt x="129197" y="122478"/>
                  </a:lnTo>
                  <a:lnTo>
                    <a:pt x="128422" y="121716"/>
                  </a:lnTo>
                  <a:lnTo>
                    <a:pt x="127635" y="121716"/>
                  </a:lnTo>
                  <a:lnTo>
                    <a:pt x="126860" y="121716"/>
                  </a:lnTo>
                  <a:lnTo>
                    <a:pt x="126085" y="121716"/>
                  </a:lnTo>
                  <a:lnTo>
                    <a:pt x="126085" y="120942"/>
                  </a:lnTo>
                  <a:lnTo>
                    <a:pt x="125298" y="120942"/>
                  </a:lnTo>
                  <a:lnTo>
                    <a:pt x="126085" y="120942"/>
                  </a:lnTo>
                  <a:lnTo>
                    <a:pt x="125298" y="120167"/>
                  </a:lnTo>
                  <a:lnTo>
                    <a:pt x="124917" y="120167"/>
                  </a:lnTo>
                  <a:lnTo>
                    <a:pt x="124917" y="119405"/>
                  </a:lnTo>
                  <a:lnTo>
                    <a:pt x="124129" y="119405"/>
                  </a:lnTo>
                  <a:lnTo>
                    <a:pt x="123355" y="118630"/>
                  </a:lnTo>
                  <a:lnTo>
                    <a:pt x="122580" y="118630"/>
                  </a:lnTo>
                  <a:lnTo>
                    <a:pt x="122580" y="117855"/>
                  </a:lnTo>
                  <a:lnTo>
                    <a:pt x="121793" y="117855"/>
                  </a:lnTo>
                  <a:lnTo>
                    <a:pt x="121018" y="117855"/>
                  </a:lnTo>
                  <a:lnTo>
                    <a:pt x="121018" y="118630"/>
                  </a:lnTo>
                  <a:lnTo>
                    <a:pt x="120243" y="118630"/>
                  </a:lnTo>
                  <a:lnTo>
                    <a:pt x="119468" y="118630"/>
                  </a:lnTo>
                  <a:lnTo>
                    <a:pt x="119468" y="119405"/>
                  </a:lnTo>
                  <a:lnTo>
                    <a:pt x="118681" y="119405"/>
                  </a:lnTo>
                  <a:lnTo>
                    <a:pt x="117906" y="119405"/>
                  </a:lnTo>
                  <a:lnTo>
                    <a:pt x="117132" y="119405"/>
                  </a:lnTo>
                  <a:lnTo>
                    <a:pt x="117132" y="118630"/>
                  </a:lnTo>
                  <a:lnTo>
                    <a:pt x="116357" y="118630"/>
                  </a:lnTo>
                  <a:lnTo>
                    <a:pt x="115570" y="118630"/>
                  </a:lnTo>
                  <a:lnTo>
                    <a:pt x="115570" y="117855"/>
                  </a:lnTo>
                  <a:lnTo>
                    <a:pt x="115189" y="117855"/>
                  </a:lnTo>
                  <a:lnTo>
                    <a:pt x="114401" y="117855"/>
                  </a:lnTo>
                  <a:lnTo>
                    <a:pt x="114401" y="118630"/>
                  </a:lnTo>
                  <a:lnTo>
                    <a:pt x="106629" y="118630"/>
                  </a:lnTo>
                  <a:lnTo>
                    <a:pt x="106235" y="117855"/>
                  </a:lnTo>
                  <a:lnTo>
                    <a:pt x="106629" y="117093"/>
                  </a:lnTo>
                  <a:lnTo>
                    <a:pt x="107403" y="117093"/>
                  </a:lnTo>
                  <a:lnTo>
                    <a:pt x="108178" y="117093"/>
                  </a:lnTo>
                  <a:lnTo>
                    <a:pt x="112077" y="117093"/>
                  </a:lnTo>
                  <a:lnTo>
                    <a:pt x="112077" y="116319"/>
                  </a:lnTo>
                  <a:lnTo>
                    <a:pt x="112852" y="116319"/>
                  </a:lnTo>
                  <a:lnTo>
                    <a:pt x="113626" y="116319"/>
                  </a:lnTo>
                  <a:lnTo>
                    <a:pt x="114401" y="116319"/>
                  </a:lnTo>
                  <a:lnTo>
                    <a:pt x="115189" y="116319"/>
                  </a:lnTo>
                  <a:lnTo>
                    <a:pt x="115189" y="117093"/>
                  </a:lnTo>
                  <a:lnTo>
                    <a:pt x="115189" y="116319"/>
                  </a:lnTo>
                  <a:lnTo>
                    <a:pt x="115189" y="117093"/>
                  </a:lnTo>
                  <a:lnTo>
                    <a:pt x="115189" y="116319"/>
                  </a:lnTo>
                  <a:lnTo>
                    <a:pt x="115570" y="116319"/>
                  </a:lnTo>
                  <a:lnTo>
                    <a:pt x="116357" y="116319"/>
                  </a:lnTo>
                  <a:lnTo>
                    <a:pt x="117132" y="116319"/>
                  </a:lnTo>
                  <a:lnTo>
                    <a:pt x="117906" y="116319"/>
                  </a:lnTo>
                  <a:lnTo>
                    <a:pt x="118681" y="115544"/>
                  </a:lnTo>
                  <a:lnTo>
                    <a:pt x="119468" y="115544"/>
                  </a:lnTo>
                  <a:lnTo>
                    <a:pt x="119468" y="114782"/>
                  </a:lnTo>
                  <a:lnTo>
                    <a:pt x="120243" y="114782"/>
                  </a:lnTo>
                  <a:lnTo>
                    <a:pt x="121018" y="114782"/>
                  </a:lnTo>
                  <a:lnTo>
                    <a:pt x="121793" y="114007"/>
                  </a:lnTo>
                  <a:lnTo>
                    <a:pt x="122580" y="114782"/>
                  </a:lnTo>
                  <a:lnTo>
                    <a:pt x="123355" y="114782"/>
                  </a:lnTo>
                  <a:lnTo>
                    <a:pt x="123355" y="114007"/>
                  </a:lnTo>
                  <a:lnTo>
                    <a:pt x="123355" y="114782"/>
                  </a:lnTo>
                  <a:lnTo>
                    <a:pt x="138137" y="114782"/>
                  </a:lnTo>
                  <a:lnTo>
                    <a:pt x="138137" y="115544"/>
                  </a:lnTo>
                  <a:lnTo>
                    <a:pt x="138925" y="115544"/>
                  </a:lnTo>
                  <a:lnTo>
                    <a:pt x="138925" y="114782"/>
                  </a:lnTo>
                  <a:lnTo>
                    <a:pt x="139700" y="114782"/>
                  </a:lnTo>
                  <a:lnTo>
                    <a:pt x="140474" y="114007"/>
                  </a:lnTo>
                  <a:lnTo>
                    <a:pt x="139700" y="114782"/>
                  </a:lnTo>
                  <a:lnTo>
                    <a:pt x="138925" y="114782"/>
                  </a:lnTo>
                  <a:lnTo>
                    <a:pt x="138925" y="115544"/>
                  </a:lnTo>
                  <a:lnTo>
                    <a:pt x="138137" y="115544"/>
                  </a:lnTo>
                  <a:lnTo>
                    <a:pt x="138137" y="114782"/>
                  </a:lnTo>
                  <a:lnTo>
                    <a:pt x="138925" y="114782"/>
                  </a:lnTo>
                  <a:lnTo>
                    <a:pt x="138925" y="114007"/>
                  </a:lnTo>
                  <a:lnTo>
                    <a:pt x="139700" y="114007"/>
                  </a:lnTo>
                  <a:lnTo>
                    <a:pt x="140474" y="114007"/>
                  </a:lnTo>
                  <a:lnTo>
                    <a:pt x="140474" y="113626"/>
                  </a:lnTo>
                  <a:lnTo>
                    <a:pt x="143586" y="113626"/>
                  </a:lnTo>
                  <a:lnTo>
                    <a:pt x="142811" y="113626"/>
                  </a:lnTo>
                  <a:lnTo>
                    <a:pt x="143979" y="113626"/>
                  </a:lnTo>
                  <a:lnTo>
                    <a:pt x="143979" y="114007"/>
                  </a:lnTo>
                  <a:lnTo>
                    <a:pt x="150202" y="114007"/>
                  </a:lnTo>
                  <a:lnTo>
                    <a:pt x="150202" y="114782"/>
                  </a:lnTo>
                  <a:lnTo>
                    <a:pt x="150202" y="114007"/>
                  </a:lnTo>
                  <a:lnTo>
                    <a:pt x="150202" y="114782"/>
                  </a:lnTo>
                  <a:lnTo>
                    <a:pt x="150202" y="114007"/>
                  </a:lnTo>
                  <a:lnTo>
                    <a:pt x="150990" y="114007"/>
                  </a:lnTo>
                  <a:lnTo>
                    <a:pt x="151765" y="114007"/>
                  </a:lnTo>
                  <a:lnTo>
                    <a:pt x="151765" y="114782"/>
                  </a:lnTo>
                  <a:lnTo>
                    <a:pt x="151765" y="114007"/>
                  </a:lnTo>
                  <a:lnTo>
                    <a:pt x="151765" y="114782"/>
                  </a:lnTo>
                  <a:lnTo>
                    <a:pt x="151765" y="114007"/>
                  </a:lnTo>
                  <a:lnTo>
                    <a:pt x="151765" y="114782"/>
                  </a:lnTo>
                  <a:lnTo>
                    <a:pt x="151765" y="114007"/>
                  </a:lnTo>
                  <a:lnTo>
                    <a:pt x="151765" y="114782"/>
                  </a:lnTo>
                  <a:lnTo>
                    <a:pt x="152539" y="114007"/>
                  </a:lnTo>
                  <a:lnTo>
                    <a:pt x="152539" y="114782"/>
                  </a:lnTo>
                  <a:lnTo>
                    <a:pt x="152539" y="114007"/>
                  </a:lnTo>
                  <a:lnTo>
                    <a:pt x="152539" y="114782"/>
                  </a:lnTo>
                  <a:lnTo>
                    <a:pt x="153327" y="114782"/>
                  </a:lnTo>
                  <a:lnTo>
                    <a:pt x="153708" y="114782"/>
                  </a:lnTo>
                  <a:lnTo>
                    <a:pt x="153708" y="115544"/>
                  </a:lnTo>
                  <a:lnTo>
                    <a:pt x="153708" y="114782"/>
                  </a:lnTo>
                  <a:lnTo>
                    <a:pt x="154482" y="115544"/>
                  </a:lnTo>
                  <a:lnTo>
                    <a:pt x="153708" y="115544"/>
                  </a:lnTo>
                  <a:lnTo>
                    <a:pt x="154482" y="115544"/>
                  </a:lnTo>
                  <a:lnTo>
                    <a:pt x="155270" y="116319"/>
                  </a:lnTo>
                  <a:lnTo>
                    <a:pt x="156044" y="116319"/>
                  </a:lnTo>
                  <a:lnTo>
                    <a:pt x="156044" y="115544"/>
                  </a:lnTo>
                  <a:lnTo>
                    <a:pt x="156044" y="116319"/>
                  </a:lnTo>
                  <a:lnTo>
                    <a:pt x="156819" y="116319"/>
                  </a:lnTo>
                  <a:lnTo>
                    <a:pt x="157607" y="116319"/>
                  </a:lnTo>
                  <a:lnTo>
                    <a:pt x="157607" y="117093"/>
                  </a:lnTo>
                  <a:lnTo>
                    <a:pt x="157607" y="116319"/>
                  </a:lnTo>
                  <a:lnTo>
                    <a:pt x="158381" y="116319"/>
                  </a:lnTo>
                  <a:lnTo>
                    <a:pt x="158381" y="117093"/>
                  </a:lnTo>
                  <a:lnTo>
                    <a:pt x="159156" y="117093"/>
                  </a:lnTo>
                  <a:lnTo>
                    <a:pt x="159931" y="117093"/>
                  </a:lnTo>
                  <a:lnTo>
                    <a:pt x="159931" y="117855"/>
                  </a:lnTo>
                  <a:lnTo>
                    <a:pt x="160718" y="117855"/>
                  </a:lnTo>
                  <a:lnTo>
                    <a:pt x="159931" y="117855"/>
                  </a:lnTo>
                  <a:lnTo>
                    <a:pt x="159931" y="117093"/>
                  </a:lnTo>
                  <a:lnTo>
                    <a:pt x="159156" y="117093"/>
                  </a:lnTo>
                  <a:lnTo>
                    <a:pt x="159931" y="117093"/>
                  </a:lnTo>
                  <a:lnTo>
                    <a:pt x="160718" y="117093"/>
                  </a:lnTo>
                  <a:lnTo>
                    <a:pt x="161493" y="117093"/>
                  </a:lnTo>
                  <a:lnTo>
                    <a:pt x="162267" y="117093"/>
                  </a:lnTo>
                  <a:lnTo>
                    <a:pt x="163055" y="117855"/>
                  </a:lnTo>
                  <a:lnTo>
                    <a:pt x="163055" y="118630"/>
                  </a:lnTo>
                  <a:lnTo>
                    <a:pt x="163055" y="119405"/>
                  </a:lnTo>
                  <a:lnTo>
                    <a:pt x="163055" y="118630"/>
                  </a:lnTo>
                  <a:lnTo>
                    <a:pt x="163436" y="118630"/>
                  </a:lnTo>
                  <a:lnTo>
                    <a:pt x="163436" y="119405"/>
                  </a:lnTo>
                  <a:lnTo>
                    <a:pt x="164211" y="119405"/>
                  </a:lnTo>
                  <a:lnTo>
                    <a:pt x="164998" y="119405"/>
                  </a:lnTo>
                  <a:lnTo>
                    <a:pt x="165773" y="119405"/>
                  </a:lnTo>
                  <a:lnTo>
                    <a:pt x="165773" y="120167"/>
                  </a:lnTo>
                  <a:lnTo>
                    <a:pt x="166547" y="120167"/>
                  </a:lnTo>
                  <a:lnTo>
                    <a:pt x="167335" y="120167"/>
                  </a:lnTo>
                  <a:lnTo>
                    <a:pt x="166547" y="120167"/>
                  </a:lnTo>
                  <a:lnTo>
                    <a:pt x="165773" y="120167"/>
                  </a:lnTo>
                  <a:lnTo>
                    <a:pt x="165773" y="119405"/>
                  </a:lnTo>
                  <a:lnTo>
                    <a:pt x="166547" y="119405"/>
                  </a:lnTo>
                  <a:lnTo>
                    <a:pt x="166547" y="120167"/>
                  </a:lnTo>
                  <a:lnTo>
                    <a:pt x="166547" y="119405"/>
                  </a:lnTo>
                  <a:lnTo>
                    <a:pt x="167335" y="120167"/>
                  </a:lnTo>
                  <a:lnTo>
                    <a:pt x="168109" y="120167"/>
                  </a:lnTo>
                  <a:lnTo>
                    <a:pt x="168884" y="120167"/>
                  </a:lnTo>
                  <a:lnTo>
                    <a:pt x="169659" y="120942"/>
                  </a:lnTo>
                  <a:lnTo>
                    <a:pt x="170446" y="120942"/>
                  </a:lnTo>
                  <a:lnTo>
                    <a:pt x="169659" y="120942"/>
                  </a:lnTo>
                  <a:lnTo>
                    <a:pt x="169659" y="121716"/>
                  </a:lnTo>
                  <a:lnTo>
                    <a:pt x="170446" y="121716"/>
                  </a:lnTo>
                  <a:lnTo>
                    <a:pt x="169659" y="120942"/>
                  </a:lnTo>
                  <a:lnTo>
                    <a:pt x="170446" y="120942"/>
                  </a:lnTo>
                  <a:lnTo>
                    <a:pt x="170446" y="121716"/>
                  </a:lnTo>
                  <a:lnTo>
                    <a:pt x="171221" y="121716"/>
                  </a:lnTo>
                  <a:lnTo>
                    <a:pt x="171996" y="121716"/>
                  </a:lnTo>
                  <a:lnTo>
                    <a:pt x="172389" y="122478"/>
                  </a:lnTo>
                  <a:lnTo>
                    <a:pt x="173164" y="122478"/>
                  </a:lnTo>
                  <a:lnTo>
                    <a:pt x="173164" y="123253"/>
                  </a:lnTo>
                  <a:lnTo>
                    <a:pt x="173951" y="123253"/>
                  </a:lnTo>
                  <a:lnTo>
                    <a:pt x="173951" y="123634"/>
                  </a:lnTo>
                  <a:lnTo>
                    <a:pt x="173951" y="124409"/>
                  </a:lnTo>
                  <a:lnTo>
                    <a:pt x="174726" y="124409"/>
                  </a:lnTo>
                  <a:lnTo>
                    <a:pt x="174726" y="125171"/>
                  </a:lnTo>
                  <a:lnTo>
                    <a:pt x="175501" y="125945"/>
                  </a:lnTo>
                  <a:lnTo>
                    <a:pt x="175501" y="126720"/>
                  </a:lnTo>
                  <a:lnTo>
                    <a:pt x="176276" y="126720"/>
                  </a:lnTo>
                  <a:lnTo>
                    <a:pt x="176276" y="127482"/>
                  </a:lnTo>
                  <a:lnTo>
                    <a:pt x="177063" y="128257"/>
                  </a:lnTo>
                  <a:lnTo>
                    <a:pt x="177063" y="129031"/>
                  </a:lnTo>
                  <a:lnTo>
                    <a:pt x="177838" y="129793"/>
                  </a:lnTo>
                  <a:lnTo>
                    <a:pt x="177838" y="130568"/>
                  </a:lnTo>
                  <a:lnTo>
                    <a:pt x="177838" y="131343"/>
                  </a:lnTo>
                  <a:lnTo>
                    <a:pt x="177838" y="132105"/>
                  </a:lnTo>
                  <a:lnTo>
                    <a:pt x="177838" y="132880"/>
                  </a:lnTo>
                  <a:lnTo>
                    <a:pt x="178612" y="133261"/>
                  </a:lnTo>
                  <a:lnTo>
                    <a:pt x="179400" y="134810"/>
                  </a:lnTo>
                  <a:lnTo>
                    <a:pt x="179400" y="135572"/>
                  </a:lnTo>
                  <a:lnTo>
                    <a:pt x="180174" y="136347"/>
                  </a:lnTo>
                  <a:lnTo>
                    <a:pt x="180174" y="137121"/>
                  </a:lnTo>
                  <a:lnTo>
                    <a:pt x="180949" y="137121"/>
                  </a:lnTo>
                  <a:lnTo>
                    <a:pt x="181724" y="137883"/>
                  </a:lnTo>
                  <a:lnTo>
                    <a:pt x="182118" y="137883"/>
                  </a:lnTo>
                  <a:lnTo>
                    <a:pt x="182892" y="137883"/>
                  </a:lnTo>
                  <a:lnTo>
                    <a:pt x="182892" y="138658"/>
                  </a:lnTo>
                  <a:lnTo>
                    <a:pt x="182892" y="142900"/>
                  </a:lnTo>
                  <a:lnTo>
                    <a:pt x="182118" y="143662"/>
                  </a:lnTo>
                  <a:lnTo>
                    <a:pt x="182892" y="143662"/>
                  </a:lnTo>
                  <a:lnTo>
                    <a:pt x="182118" y="143662"/>
                  </a:lnTo>
                  <a:lnTo>
                    <a:pt x="182118" y="144437"/>
                  </a:lnTo>
                  <a:lnTo>
                    <a:pt x="182118" y="143662"/>
                  </a:lnTo>
                  <a:lnTo>
                    <a:pt x="182892" y="143662"/>
                  </a:lnTo>
                  <a:lnTo>
                    <a:pt x="182118" y="143662"/>
                  </a:lnTo>
                  <a:lnTo>
                    <a:pt x="182892" y="143662"/>
                  </a:lnTo>
                  <a:lnTo>
                    <a:pt x="182118" y="142900"/>
                  </a:lnTo>
                  <a:lnTo>
                    <a:pt x="182892" y="142900"/>
                  </a:lnTo>
                  <a:lnTo>
                    <a:pt x="182892" y="142506"/>
                  </a:lnTo>
                  <a:lnTo>
                    <a:pt x="183667" y="142506"/>
                  </a:lnTo>
                  <a:lnTo>
                    <a:pt x="184454" y="142506"/>
                  </a:lnTo>
                  <a:lnTo>
                    <a:pt x="185229" y="142900"/>
                  </a:lnTo>
                  <a:lnTo>
                    <a:pt x="185229" y="143662"/>
                  </a:lnTo>
                  <a:lnTo>
                    <a:pt x="184454" y="143662"/>
                  </a:lnTo>
                  <a:lnTo>
                    <a:pt x="184454" y="144437"/>
                  </a:lnTo>
                  <a:lnTo>
                    <a:pt x="183667" y="144437"/>
                  </a:lnTo>
                  <a:lnTo>
                    <a:pt x="183667" y="145211"/>
                  </a:lnTo>
                  <a:lnTo>
                    <a:pt x="182892" y="145973"/>
                  </a:lnTo>
                  <a:lnTo>
                    <a:pt x="182892" y="147523"/>
                  </a:lnTo>
                  <a:lnTo>
                    <a:pt x="182892" y="148285"/>
                  </a:lnTo>
                  <a:lnTo>
                    <a:pt x="182892" y="147523"/>
                  </a:lnTo>
                  <a:lnTo>
                    <a:pt x="182118" y="148285"/>
                  </a:lnTo>
                  <a:lnTo>
                    <a:pt x="182118" y="149059"/>
                  </a:lnTo>
                  <a:lnTo>
                    <a:pt x="182118" y="149834"/>
                  </a:lnTo>
                  <a:lnTo>
                    <a:pt x="181724" y="150596"/>
                  </a:lnTo>
                  <a:lnTo>
                    <a:pt x="180949" y="150596"/>
                  </a:lnTo>
                  <a:lnTo>
                    <a:pt x="180949" y="151371"/>
                  </a:lnTo>
                  <a:lnTo>
                    <a:pt x="180174" y="151371"/>
                  </a:lnTo>
                  <a:lnTo>
                    <a:pt x="180949" y="151371"/>
                  </a:lnTo>
                  <a:lnTo>
                    <a:pt x="180174" y="151371"/>
                  </a:lnTo>
                  <a:lnTo>
                    <a:pt x="179400" y="151371"/>
                  </a:lnTo>
                  <a:lnTo>
                    <a:pt x="178612" y="151371"/>
                  </a:lnTo>
                  <a:lnTo>
                    <a:pt x="177838" y="151371"/>
                  </a:lnTo>
                  <a:lnTo>
                    <a:pt x="176276" y="152145"/>
                  </a:lnTo>
                  <a:lnTo>
                    <a:pt x="175501" y="152145"/>
                  </a:lnTo>
                  <a:lnTo>
                    <a:pt x="175501" y="152526"/>
                  </a:lnTo>
                  <a:lnTo>
                    <a:pt x="174726" y="152526"/>
                  </a:lnTo>
                  <a:lnTo>
                    <a:pt x="173951" y="153288"/>
                  </a:lnTo>
                  <a:lnTo>
                    <a:pt x="173164" y="153288"/>
                  </a:lnTo>
                  <a:lnTo>
                    <a:pt x="172389" y="154063"/>
                  </a:lnTo>
                  <a:lnTo>
                    <a:pt x="172389" y="154838"/>
                  </a:lnTo>
                  <a:lnTo>
                    <a:pt x="171996" y="155600"/>
                  </a:lnTo>
                  <a:lnTo>
                    <a:pt x="172389" y="155600"/>
                  </a:lnTo>
                  <a:lnTo>
                    <a:pt x="171996" y="155600"/>
                  </a:lnTo>
                  <a:lnTo>
                    <a:pt x="171996" y="156375"/>
                  </a:lnTo>
                  <a:lnTo>
                    <a:pt x="171996" y="157137"/>
                  </a:lnTo>
                  <a:lnTo>
                    <a:pt x="172389" y="157137"/>
                  </a:lnTo>
                  <a:lnTo>
                    <a:pt x="172389" y="157911"/>
                  </a:lnTo>
                  <a:lnTo>
                    <a:pt x="173164" y="157911"/>
                  </a:lnTo>
                  <a:lnTo>
                    <a:pt x="173951" y="157911"/>
                  </a:lnTo>
                  <a:lnTo>
                    <a:pt x="173164" y="157911"/>
                  </a:lnTo>
                  <a:lnTo>
                    <a:pt x="173951" y="157911"/>
                  </a:lnTo>
                  <a:lnTo>
                    <a:pt x="173951" y="158686"/>
                  </a:lnTo>
                  <a:lnTo>
                    <a:pt x="173164" y="158686"/>
                  </a:lnTo>
                  <a:lnTo>
                    <a:pt x="173951" y="158686"/>
                  </a:lnTo>
                  <a:lnTo>
                    <a:pt x="173951" y="157911"/>
                  </a:lnTo>
                  <a:lnTo>
                    <a:pt x="173951" y="158686"/>
                  </a:lnTo>
                  <a:lnTo>
                    <a:pt x="174726" y="158686"/>
                  </a:lnTo>
                  <a:lnTo>
                    <a:pt x="175501" y="159448"/>
                  </a:lnTo>
                  <a:lnTo>
                    <a:pt x="175501" y="160223"/>
                  </a:lnTo>
                  <a:lnTo>
                    <a:pt x="175501" y="160997"/>
                  </a:lnTo>
                  <a:lnTo>
                    <a:pt x="175501" y="161759"/>
                  </a:lnTo>
                  <a:lnTo>
                    <a:pt x="175501" y="162153"/>
                  </a:lnTo>
                  <a:lnTo>
                    <a:pt x="174726" y="162153"/>
                  </a:lnTo>
                  <a:lnTo>
                    <a:pt x="174726" y="162915"/>
                  </a:lnTo>
                  <a:lnTo>
                    <a:pt x="173951" y="163690"/>
                  </a:lnTo>
                  <a:lnTo>
                    <a:pt x="173164" y="165226"/>
                  </a:lnTo>
                  <a:lnTo>
                    <a:pt x="172389" y="166001"/>
                  </a:lnTo>
                  <a:lnTo>
                    <a:pt x="171996" y="166776"/>
                  </a:lnTo>
                  <a:lnTo>
                    <a:pt x="171221" y="166776"/>
                  </a:lnTo>
                  <a:lnTo>
                    <a:pt x="170446" y="166776"/>
                  </a:lnTo>
                  <a:lnTo>
                    <a:pt x="170446" y="167538"/>
                  </a:lnTo>
                  <a:lnTo>
                    <a:pt x="169659" y="167538"/>
                  </a:lnTo>
                  <a:lnTo>
                    <a:pt x="169659" y="168313"/>
                  </a:lnTo>
                  <a:lnTo>
                    <a:pt x="169659" y="169087"/>
                  </a:lnTo>
                  <a:lnTo>
                    <a:pt x="169659" y="169849"/>
                  </a:lnTo>
                  <a:lnTo>
                    <a:pt x="168884" y="169849"/>
                  </a:lnTo>
                  <a:lnTo>
                    <a:pt x="168884" y="170624"/>
                  </a:lnTo>
                  <a:lnTo>
                    <a:pt x="169659" y="170624"/>
                  </a:lnTo>
                  <a:lnTo>
                    <a:pt x="168884" y="170624"/>
                  </a:lnTo>
                  <a:lnTo>
                    <a:pt x="168109" y="170624"/>
                  </a:lnTo>
                  <a:lnTo>
                    <a:pt x="168109" y="171399"/>
                  </a:lnTo>
                  <a:lnTo>
                    <a:pt x="167335" y="171399"/>
                  </a:lnTo>
                  <a:lnTo>
                    <a:pt x="168109" y="171399"/>
                  </a:lnTo>
                  <a:lnTo>
                    <a:pt x="168109" y="171780"/>
                  </a:lnTo>
                  <a:lnTo>
                    <a:pt x="167335" y="171780"/>
                  </a:lnTo>
                  <a:lnTo>
                    <a:pt x="167335" y="172554"/>
                  </a:lnTo>
                  <a:lnTo>
                    <a:pt x="166547" y="172554"/>
                  </a:lnTo>
                  <a:lnTo>
                    <a:pt x="166547" y="173316"/>
                  </a:lnTo>
                  <a:lnTo>
                    <a:pt x="166547" y="174091"/>
                  </a:lnTo>
                  <a:lnTo>
                    <a:pt x="166547" y="174866"/>
                  </a:lnTo>
                  <a:lnTo>
                    <a:pt x="166547" y="175628"/>
                  </a:lnTo>
                  <a:lnTo>
                    <a:pt x="167335" y="174866"/>
                  </a:lnTo>
                  <a:lnTo>
                    <a:pt x="168109" y="174866"/>
                  </a:lnTo>
                  <a:lnTo>
                    <a:pt x="168109" y="175628"/>
                  </a:lnTo>
                  <a:lnTo>
                    <a:pt x="167335" y="175628"/>
                  </a:lnTo>
                  <a:lnTo>
                    <a:pt x="168109" y="175628"/>
                  </a:lnTo>
                  <a:lnTo>
                    <a:pt x="168109" y="174866"/>
                  </a:lnTo>
                  <a:lnTo>
                    <a:pt x="167335" y="174866"/>
                  </a:lnTo>
                  <a:lnTo>
                    <a:pt x="166547" y="174866"/>
                  </a:lnTo>
                  <a:lnTo>
                    <a:pt x="166547" y="175628"/>
                  </a:lnTo>
                  <a:lnTo>
                    <a:pt x="166547" y="174866"/>
                  </a:lnTo>
                  <a:lnTo>
                    <a:pt x="166547" y="174091"/>
                  </a:lnTo>
                  <a:lnTo>
                    <a:pt x="166547" y="173316"/>
                  </a:lnTo>
                  <a:lnTo>
                    <a:pt x="167335" y="172554"/>
                  </a:lnTo>
                  <a:lnTo>
                    <a:pt x="167335" y="171780"/>
                  </a:lnTo>
                  <a:lnTo>
                    <a:pt x="168109" y="171780"/>
                  </a:lnTo>
                  <a:lnTo>
                    <a:pt x="168109" y="171399"/>
                  </a:lnTo>
                  <a:lnTo>
                    <a:pt x="168109" y="170624"/>
                  </a:lnTo>
                  <a:lnTo>
                    <a:pt x="168884" y="171399"/>
                  </a:lnTo>
                  <a:lnTo>
                    <a:pt x="169659" y="170624"/>
                  </a:lnTo>
                  <a:lnTo>
                    <a:pt x="169659" y="171399"/>
                  </a:lnTo>
                  <a:lnTo>
                    <a:pt x="169659" y="170624"/>
                  </a:lnTo>
                  <a:lnTo>
                    <a:pt x="168884" y="170624"/>
                  </a:lnTo>
                  <a:lnTo>
                    <a:pt x="169659" y="169849"/>
                  </a:lnTo>
                  <a:lnTo>
                    <a:pt x="169659" y="170624"/>
                  </a:lnTo>
                  <a:lnTo>
                    <a:pt x="169659" y="171399"/>
                  </a:lnTo>
                  <a:lnTo>
                    <a:pt x="170446" y="171780"/>
                  </a:lnTo>
                  <a:lnTo>
                    <a:pt x="170446" y="172554"/>
                  </a:lnTo>
                  <a:lnTo>
                    <a:pt x="170446" y="173316"/>
                  </a:lnTo>
                  <a:lnTo>
                    <a:pt x="170446" y="174091"/>
                  </a:lnTo>
                  <a:lnTo>
                    <a:pt x="170446" y="174866"/>
                  </a:lnTo>
                  <a:lnTo>
                    <a:pt x="169659" y="174866"/>
                  </a:lnTo>
                  <a:lnTo>
                    <a:pt x="169659" y="175628"/>
                  </a:lnTo>
                  <a:lnTo>
                    <a:pt x="168884" y="176402"/>
                  </a:lnTo>
                  <a:lnTo>
                    <a:pt x="169659" y="176402"/>
                  </a:lnTo>
                  <a:lnTo>
                    <a:pt x="168884" y="177164"/>
                  </a:lnTo>
                  <a:lnTo>
                    <a:pt x="168109" y="177164"/>
                  </a:lnTo>
                  <a:lnTo>
                    <a:pt x="168109" y="177939"/>
                  </a:lnTo>
                  <a:lnTo>
                    <a:pt x="164211" y="177939"/>
                  </a:lnTo>
                  <a:lnTo>
                    <a:pt x="164998" y="177939"/>
                  </a:lnTo>
                  <a:lnTo>
                    <a:pt x="164211" y="177164"/>
                  </a:lnTo>
                  <a:lnTo>
                    <a:pt x="163436" y="177164"/>
                  </a:lnTo>
                  <a:lnTo>
                    <a:pt x="163436" y="176402"/>
                  </a:lnTo>
                  <a:lnTo>
                    <a:pt x="163436" y="177164"/>
                  </a:lnTo>
                  <a:lnTo>
                    <a:pt x="163436" y="176402"/>
                  </a:lnTo>
                  <a:lnTo>
                    <a:pt x="163055" y="176402"/>
                  </a:lnTo>
                  <a:lnTo>
                    <a:pt x="162267" y="176402"/>
                  </a:lnTo>
                  <a:lnTo>
                    <a:pt x="161493" y="176402"/>
                  </a:lnTo>
                  <a:lnTo>
                    <a:pt x="162267" y="176402"/>
                  </a:lnTo>
                  <a:lnTo>
                    <a:pt x="163055" y="176402"/>
                  </a:lnTo>
                  <a:lnTo>
                    <a:pt x="163436" y="176402"/>
                  </a:lnTo>
                  <a:lnTo>
                    <a:pt x="163436" y="177164"/>
                  </a:lnTo>
                  <a:lnTo>
                    <a:pt x="164211" y="177164"/>
                  </a:lnTo>
                  <a:lnTo>
                    <a:pt x="164211" y="177939"/>
                  </a:lnTo>
                  <a:lnTo>
                    <a:pt x="164998" y="177939"/>
                  </a:lnTo>
                  <a:lnTo>
                    <a:pt x="164211" y="177939"/>
                  </a:lnTo>
                  <a:lnTo>
                    <a:pt x="164998" y="177939"/>
                  </a:lnTo>
                  <a:lnTo>
                    <a:pt x="165773" y="177939"/>
                  </a:lnTo>
                  <a:lnTo>
                    <a:pt x="166547" y="177939"/>
                  </a:lnTo>
                  <a:lnTo>
                    <a:pt x="166547" y="178714"/>
                  </a:lnTo>
                  <a:lnTo>
                    <a:pt x="165773" y="178714"/>
                  </a:lnTo>
                  <a:lnTo>
                    <a:pt x="165773" y="179476"/>
                  </a:lnTo>
                  <a:lnTo>
                    <a:pt x="166547" y="179476"/>
                  </a:lnTo>
                  <a:lnTo>
                    <a:pt x="165773" y="179476"/>
                  </a:lnTo>
                  <a:lnTo>
                    <a:pt x="165773" y="180251"/>
                  </a:lnTo>
                  <a:lnTo>
                    <a:pt x="164998" y="179476"/>
                  </a:lnTo>
                  <a:lnTo>
                    <a:pt x="164998" y="180251"/>
                  </a:lnTo>
                  <a:lnTo>
                    <a:pt x="165773" y="180251"/>
                  </a:lnTo>
                  <a:lnTo>
                    <a:pt x="165773" y="181025"/>
                  </a:lnTo>
                  <a:lnTo>
                    <a:pt x="164998" y="181025"/>
                  </a:lnTo>
                  <a:lnTo>
                    <a:pt x="164998" y="180251"/>
                  </a:lnTo>
                  <a:lnTo>
                    <a:pt x="164998" y="181025"/>
                  </a:lnTo>
                  <a:lnTo>
                    <a:pt x="164998" y="181406"/>
                  </a:lnTo>
                  <a:lnTo>
                    <a:pt x="164998" y="181025"/>
                  </a:lnTo>
                  <a:lnTo>
                    <a:pt x="164998" y="181406"/>
                  </a:lnTo>
                  <a:lnTo>
                    <a:pt x="165773" y="181406"/>
                  </a:lnTo>
                  <a:lnTo>
                    <a:pt x="164998" y="181406"/>
                  </a:lnTo>
                  <a:lnTo>
                    <a:pt x="165773" y="181406"/>
                  </a:lnTo>
                  <a:lnTo>
                    <a:pt x="164998" y="182181"/>
                  </a:lnTo>
                  <a:lnTo>
                    <a:pt x="165773" y="182181"/>
                  </a:lnTo>
                  <a:lnTo>
                    <a:pt x="164998" y="182181"/>
                  </a:lnTo>
                  <a:lnTo>
                    <a:pt x="164998" y="182943"/>
                  </a:lnTo>
                  <a:lnTo>
                    <a:pt x="164211" y="182943"/>
                  </a:lnTo>
                  <a:lnTo>
                    <a:pt x="164998" y="182943"/>
                  </a:lnTo>
                  <a:lnTo>
                    <a:pt x="164998" y="183718"/>
                  </a:lnTo>
                  <a:lnTo>
                    <a:pt x="164998" y="184492"/>
                  </a:lnTo>
                  <a:lnTo>
                    <a:pt x="164998" y="183718"/>
                  </a:lnTo>
                  <a:lnTo>
                    <a:pt x="164998" y="182943"/>
                  </a:lnTo>
                  <a:lnTo>
                    <a:pt x="164211" y="182943"/>
                  </a:lnTo>
                  <a:lnTo>
                    <a:pt x="164998" y="182943"/>
                  </a:lnTo>
                  <a:lnTo>
                    <a:pt x="164998" y="182181"/>
                  </a:lnTo>
                  <a:lnTo>
                    <a:pt x="165773" y="182181"/>
                  </a:lnTo>
                  <a:lnTo>
                    <a:pt x="164998" y="182181"/>
                  </a:lnTo>
                  <a:lnTo>
                    <a:pt x="165773" y="181406"/>
                  </a:lnTo>
                  <a:lnTo>
                    <a:pt x="164998" y="181406"/>
                  </a:lnTo>
                  <a:lnTo>
                    <a:pt x="165773" y="181406"/>
                  </a:lnTo>
                  <a:lnTo>
                    <a:pt x="164998" y="181406"/>
                  </a:lnTo>
                  <a:lnTo>
                    <a:pt x="164998" y="181025"/>
                  </a:lnTo>
                  <a:lnTo>
                    <a:pt x="164998" y="181406"/>
                  </a:lnTo>
                  <a:lnTo>
                    <a:pt x="164998" y="181025"/>
                  </a:lnTo>
                  <a:lnTo>
                    <a:pt x="164998" y="180251"/>
                  </a:lnTo>
                  <a:lnTo>
                    <a:pt x="164998" y="181025"/>
                  </a:lnTo>
                  <a:lnTo>
                    <a:pt x="165773" y="181025"/>
                  </a:lnTo>
                  <a:lnTo>
                    <a:pt x="165773" y="180251"/>
                  </a:lnTo>
                  <a:lnTo>
                    <a:pt x="164998" y="180251"/>
                  </a:lnTo>
                  <a:lnTo>
                    <a:pt x="165773" y="180251"/>
                  </a:lnTo>
                  <a:lnTo>
                    <a:pt x="165773" y="179476"/>
                  </a:lnTo>
                  <a:lnTo>
                    <a:pt x="166547" y="179476"/>
                  </a:lnTo>
                  <a:lnTo>
                    <a:pt x="165773" y="179476"/>
                  </a:lnTo>
                  <a:lnTo>
                    <a:pt x="165773" y="180251"/>
                  </a:lnTo>
                  <a:lnTo>
                    <a:pt x="166547" y="180251"/>
                  </a:lnTo>
                  <a:lnTo>
                    <a:pt x="166547" y="179476"/>
                  </a:lnTo>
                  <a:lnTo>
                    <a:pt x="167335" y="179476"/>
                  </a:lnTo>
                  <a:lnTo>
                    <a:pt x="167335" y="178714"/>
                  </a:lnTo>
                  <a:lnTo>
                    <a:pt x="168109" y="178714"/>
                  </a:lnTo>
                  <a:lnTo>
                    <a:pt x="168109" y="177939"/>
                  </a:lnTo>
                  <a:lnTo>
                    <a:pt x="168109" y="177164"/>
                  </a:lnTo>
                  <a:lnTo>
                    <a:pt x="168884" y="177164"/>
                  </a:lnTo>
                  <a:lnTo>
                    <a:pt x="168884" y="177939"/>
                  </a:lnTo>
                  <a:lnTo>
                    <a:pt x="168884" y="178714"/>
                  </a:lnTo>
                  <a:lnTo>
                    <a:pt x="169659" y="178714"/>
                  </a:lnTo>
                  <a:lnTo>
                    <a:pt x="169659" y="180251"/>
                  </a:lnTo>
                  <a:lnTo>
                    <a:pt x="168884" y="181025"/>
                  </a:lnTo>
                  <a:lnTo>
                    <a:pt x="169659" y="181025"/>
                  </a:lnTo>
                  <a:lnTo>
                    <a:pt x="169659" y="181406"/>
                  </a:lnTo>
                  <a:lnTo>
                    <a:pt x="169659" y="181025"/>
                  </a:lnTo>
                  <a:lnTo>
                    <a:pt x="168884" y="181025"/>
                  </a:lnTo>
                  <a:lnTo>
                    <a:pt x="169659" y="180251"/>
                  </a:lnTo>
                  <a:lnTo>
                    <a:pt x="169659" y="181025"/>
                  </a:lnTo>
                  <a:lnTo>
                    <a:pt x="169659" y="181406"/>
                  </a:lnTo>
                  <a:lnTo>
                    <a:pt x="169659" y="182181"/>
                  </a:lnTo>
                  <a:lnTo>
                    <a:pt x="169659" y="182943"/>
                  </a:lnTo>
                  <a:lnTo>
                    <a:pt x="168884" y="183718"/>
                  </a:lnTo>
                  <a:lnTo>
                    <a:pt x="168884" y="184492"/>
                  </a:lnTo>
                  <a:lnTo>
                    <a:pt x="168109" y="185254"/>
                  </a:lnTo>
                  <a:lnTo>
                    <a:pt x="168109" y="186029"/>
                  </a:lnTo>
                  <a:lnTo>
                    <a:pt x="167335" y="186029"/>
                  </a:lnTo>
                  <a:lnTo>
                    <a:pt x="167335" y="186804"/>
                  </a:lnTo>
                  <a:lnTo>
                    <a:pt x="166547" y="186804"/>
                  </a:lnTo>
                  <a:lnTo>
                    <a:pt x="166547" y="187566"/>
                  </a:lnTo>
                  <a:lnTo>
                    <a:pt x="166547" y="189115"/>
                  </a:lnTo>
                  <a:lnTo>
                    <a:pt x="166547" y="189877"/>
                  </a:lnTo>
                  <a:lnTo>
                    <a:pt x="165773" y="189877"/>
                  </a:lnTo>
                  <a:lnTo>
                    <a:pt x="165773" y="190271"/>
                  </a:lnTo>
                  <a:lnTo>
                    <a:pt x="165773" y="189877"/>
                  </a:lnTo>
                  <a:lnTo>
                    <a:pt x="165773" y="190271"/>
                  </a:lnTo>
                  <a:lnTo>
                    <a:pt x="165773" y="191033"/>
                  </a:lnTo>
                  <a:lnTo>
                    <a:pt x="165773" y="190271"/>
                  </a:lnTo>
                  <a:lnTo>
                    <a:pt x="165773" y="191033"/>
                  </a:lnTo>
                  <a:lnTo>
                    <a:pt x="166547" y="191033"/>
                  </a:lnTo>
                  <a:lnTo>
                    <a:pt x="166547" y="191808"/>
                  </a:lnTo>
                  <a:lnTo>
                    <a:pt x="166547" y="192582"/>
                  </a:lnTo>
                  <a:lnTo>
                    <a:pt x="166547" y="193344"/>
                  </a:lnTo>
                  <a:lnTo>
                    <a:pt x="166547" y="194119"/>
                  </a:lnTo>
                  <a:lnTo>
                    <a:pt x="165773" y="194894"/>
                  </a:lnTo>
                  <a:lnTo>
                    <a:pt x="166547" y="194119"/>
                  </a:lnTo>
                  <a:lnTo>
                    <a:pt x="166547" y="194894"/>
                  </a:lnTo>
                  <a:lnTo>
                    <a:pt x="167335" y="194894"/>
                  </a:lnTo>
                  <a:lnTo>
                    <a:pt x="167335" y="195656"/>
                  </a:lnTo>
                  <a:lnTo>
                    <a:pt x="166547" y="196430"/>
                  </a:lnTo>
                  <a:lnTo>
                    <a:pt x="167335" y="197205"/>
                  </a:lnTo>
                  <a:lnTo>
                    <a:pt x="167335" y="200659"/>
                  </a:lnTo>
                  <a:lnTo>
                    <a:pt x="168109" y="200659"/>
                  </a:lnTo>
                  <a:lnTo>
                    <a:pt x="168109" y="202984"/>
                  </a:lnTo>
                  <a:lnTo>
                    <a:pt x="168109" y="201434"/>
                  </a:lnTo>
                  <a:lnTo>
                    <a:pt x="168109" y="205282"/>
                  </a:lnTo>
                  <a:lnTo>
                    <a:pt x="168109" y="204520"/>
                  </a:lnTo>
                  <a:lnTo>
                    <a:pt x="168884" y="205282"/>
                  </a:lnTo>
                  <a:lnTo>
                    <a:pt x="168109" y="206057"/>
                  </a:lnTo>
                  <a:lnTo>
                    <a:pt x="168109" y="206832"/>
                  </a:lnTo>
                  <a:lnTo>
                    <a:pt x="168109" y="207594"/>
                  </a:lnTo>
                  <a:lnTo>
                    <a:pt x="168109" y="208368"/>
                  </a:lnTo>
                  <a:lnTo>
                    <a:pt x="168109" y="209143"/>
                  </a:lnTo>
                  <a:lnTo>
                    <a:pt x="167335" y="209524"/>
                  </a:lnTo>
                  <a:lnTo>
                    <a:pt x="166547" y="209524"/>
                  </a:lnTo>
                  <a:lnTo>
                    <a:pt x="167335" y="209524"/>
                  </a:lnTo>
                  <a:lnTo>
                    <a:pt x="167335" y="209143"/>
                  </a:lnTo>
                  <a:lnTo>
                    <a:pt x="168109" y="209143"/>
                  </a:lnTo>
                  <a:lnTo>
                    <a:pt x="168109" y="209524"/>
                  </a:lnTo>
                  <a:lnTo>
                    <a:pt x="167335" y="209524"/>
                  </a:lnTo>
                  <a:lnTo>
                    <a:pt x="167335" y="210299"/>
                  </a:lnTo>
                  <a:lnTo>
                    <a:pt x="167335" y="209524"/>
                  </a:lnTo>
                  <a:lnTo>
                    <a:pt x="167335" y="210299"/>
                  </a:lnTo>
                  <a:lnTo>
                    <a:pt x="166547" y="210299"/>
                  </a:lnTo>
                  <a:lnTo>
                    <a:pt x="166547" y="211061"/>
                  </a:lnTo>
                  <a:lnTo>
                    <a:pt x="166547" y="211835"/>
                  </a:lnTo>
                  <a:lnTo>
                    <a:pt x="165773" y="211835"/>
                  </a:lnTo>
                  <a:lnTo>
                    <a:pt x="164998" y="211835"/>
                  </a:lnTo>
                  <a:lnTo>
                    <a:pt x="164998" y="211061"/>
                  </a:lnTo>
                  <a:lnTo>
                    <a:pt x="165773" y="211061"/>
                  </a:lnTo>
                  <a:lnTo>
                    <a:pt x="166547" y="210299"/>
                  </a:lnTo>
                  <a:lnTo>
                    <a:pt x="166547" y="209524"/>
                  </a:lnTo>
                  <a:lnTo>
                    <a:pt x="166547" y="210299"/>
                  </a:lnTo>
                  <a:lnTo>
                    <a:pt x="165773" y="210299"/>
                  </a:lnTo>
                  <a:lnTo>
                    <a:pt x="165773" y="211061"/>
                  </a:lnTo>
                  <a:lnTo>
                    <a:pt x="165773" y="210299"/>
                  </a:lnTo>
                  <a:lnTo>
                    <a:pt x="165773" y="211061"/>
                  </a:lnTo>
                  <a:lnTo>
                    <a:pt x="164998" y="211061"/>
                  </a:lnTo>
                  <a:lnTo>
                    <a:pt x="164998" y="211835"/>
                  </a:lnTo>
                  <a:lnTo>
                    <a:pt x="164998" y="212610"/>
                  </a:lnTo>
                  <a:lnTo>
                    <a:pt x="164998" y="213372"/>
                  </a:lnTo>
                  <a:lnTo>
                    <a:pt x="164211" y="213372"/>
                  </a:lnTo>
                  <a:lnTo>
                    <a:pt x="164998" y="213372"/>
                  </a:lnTo>
                  <a:lnTo>
                    <a:pt x="164998" y="214147"/>
                  </a:lnTo>
                  <a:lnTo>
                    <a:pt x="164211" y="214147"/>
                  </a:lnTo>
                  <a:lnTo>
                    <a:pt x="164211" y="214922"/>
                  </a:lnTo>
                  <a:lnTo>
                    <a:pt x="164211" y="215684"/>
                  </a:lnTo>
                  <a:lnTo>
                    <a:pt x="163436" y="215684"/>
                  </a:lnTo>
                  <a:lnTo>
                    <a:pt x="163055" y="215684"/>
                  </a:lnTo>
                  <a:lnTo>
                    <a:pt x="163055" y="214922"/>
                  </a:lnTo>
                  <a:lnTo>
                    <a:pt x="162267" y="214922"/>
                  </a:lnTo>
                  <a:lnTo>
                    <a:pt x="162267" y="215684"/>
                  </a:lnTo>
                  <a:lnTo>
                    <a:pt x="161493" y="215684"/>
                  </a:lnTo>
                  <a:lnTo>
                    <a:pt x="162267" y="214922"/>
                  </a:lnTo>
                  <a:lnTo>
                    <a:pt x="161493" y="214922"/>
                  </a:lnTo>
                  <a:lnTo>
                    <a:pt x="161493" y="215684"/>
                  </a:lnTo>
                  <a:lnTo>
                    <a:pt x="160718" y="214922"/>
                  </a:lnTo>
                  <a:lnTo>
                    <a:pt x="161493" y="214922"/>
                  </a:lnTo>
                  <a:lnTo>
                    <a:pt x="160718" y="214922"/>
                  </a:lnTo>
                  <a:lnTo>
                    <a:pt x="160718" y="214147"/>
                  </a:lnTo>
                  <a:lnTo>
                    <a:pt x="159931" y="214147"/>
                  </a:lnTo>
                  <a:lnTo>
                    <a:pt x="160718" y="214147"/>
                  </a:lnTo>
                  <a:lnTo>
                    <a:pt x="160718" y="214922"/>
                  </a:lnTo>
                  <a:lnTo>
                    <a:pt x="161493" y="214922"/>
                  </a:lnTo>
                  <a:lnTo>
                    <a:pt x="160718" y="214922"/>
                  </a:lnTo>
                  <a:lnTo>
                    <a:pt x="160718" y="215684"/>
                  </a:lnTo>
                  <a:lnTo>
                    <a:pt x="161493" y="215684"/>
                  </a:lnTo>
                  <a:lnTo>
                    <a:pt x="161493" y="214922"/>
                  </a:lnTo>
                  <a:lnTo>
                    <a:pt x="162267" y="214922"/>
                  </a:lnTo>
                  <a:lnTo>
                    <a:pt x="161493" y="215684"/>
                  </a:lnTo>
                  <a:lnTo>
                    <a:pt x="162267" y="215684"/>
                  </a:lnTo>
                  <a:lnTo>
                    <a:pt x="162267" y="214922"/>
                  </a:lnTo>
                  <a:lnTo>
                    <a:pt x="162267" y="215684"/>
                  </a:lnTo>
                  <a:lnTo>
                    <a:pt x="162267" y="214922"/>
                  </a:lnTo>
                  <a:lnTo>
                    <a:pt x="163055" y="214922"/>
                  </a:lnTo>
                  <a:lnTo>
                    <a:pt x="163055" y="215684"/>
                  </a:lnTo>
                  <a:lnTo>
                    <a:pt x="163436" y="215684"/>
                  </a:lnTo>
                  <a:lnTo>
                    <a:pt x="163436" y="216458"/>
                  </a:lnTo>
                  <a:lnTo>
                    <a:pt x="163055" y="216458"/>
                  </a:lnTo>
                  <a:lnTo>
                    <a:pt x="163055" y="217233"/>
                  </a:lnTo>
                  <a:lnTo>
                    <a:pt x="163436" y="217233"/>
                  </a:lnTo>
                  <a:lnTo>
                    <a:pt x="164211" y="217233"/>
                  </a:lnTo>
                  <a:lnTo>
                    <a:pt x="164211" y="217995"/>
                  </a:lnTo>
                  <a:lnTo>
                    <a:pt x="163436" y="217995"/>
                  </a:lnTo>
                  <a:lnTo>
                    <a:pt x="163436" y="217233"/>
                  </a:lnTo>
                  <a:lnTo>
                    <a:pt x="163055" y="217233"/>
                  </a:lnTo>
                  <a:lnTo>
                    <a:pt x="163055" y="217995"/>
                  </a:lnTo>
                  <a:lnTo>
                    <a:pt x="163436" y="217995"/>
                  </a:lnTo>
                  <a:lnTo>
                    <a:pt x="163436" y="218770"/>
                  </a:lnTo>
                  <a:lnTo>
                    <a:pt x="164211" y="218770"/>
                  </a:lnTo>
                  <a:lnTo>
                    <a:pt x="163436" y="218770"/>
                  </a:lnTo>
                  <a:lnTo>
                    <a:pt x="163055" y="218770"/>
                  </a:lnTo>
                  <a:lnTo>
                    <a:pt x="163055" y="219151"/>
                  </a:lnTo>
                  <a:lnTo>
                    <a:pt x="163055" y="218770"/>
                  </a:lnTo>
                  <a:lnTo>
                    <a:pt x="162267" y="217995"/>
                  </a:lnTo>
                  <a:lnTo>
                    <a:pt x="161493" y="218770"/>
                  </a:lnTo>
                  <a:lnTo>
                    <a:pt x="161493" y="217995"/>
                  </a:lnTo>
                  <a:lnTo>
                    <a:pt x="160718" y="217995"/>
                  </a:lnTo>
                  <a:lnTo>
                    <a:pt x="161493" y="217995"/>
                  </a:lnTo>
                  <a:lnTo>
                    <a:pt x="160718" y="217995"/>
                  </a:lnTo>
                  <a:lnTo>
                    <a:pt x="160718" y="217233"/>
                  </a:lnTo>
                  <a:lnTo>
                    <a:pt x="159931" y="217233"/>
                  </a:lnTo>
                  <a:lnTo>
                    <a:pt x="159931" y="217995"/>
                  </a:lnTo>
                  <a:lnTo>
                    <a:pt x="159156" y="217995"/>
                  </a:lnTo>
                  <a:lnTo>
                    <a:pt x="158381" y="217995"/>
                  </a:lnTo>
                  <a:lnTo>
                    <a:pt x="157607" y="217995"/>
                  </a:lnTo>
                  <a:lnTo>
                    <a:pt x="156819" y="217233"/>
                  </a:lnTo>
                  <a:lnTo>
                    <a:pt x="156044" y="217233"/>
                  </a:lnTo>
                  <a:lnTo>
                    <a:pt x="155270" y="217233"/>
                  </a:lnTo>
                  <a:lnTo>
                    <a:pt x="154482" y="217233"/>
                  </a:lnTo>
                  <a:lnTo>
                    <a:pt x="154482" y="217995"/>
                  </a:lnTo>
                  <a:lnTo>
                    <a:pt x="153708" y="217995"/>
                  </a:lnTo>
                  <a:lnTo>
                    <a:pt x="153708" y="217233"/>
                  </a:lnTo>
                  <a:lnTo>
                    <a:pt x="153327" y="217233"/>
                  </a:lnTo>
                  <a:lnTo>
                    <a:pt x="153327" y="217995"/>
                  </a:lnTo>
                  <a:lnTo>
                    <a:pt x="153327" y="218770"/>
                  </a:lnTo>
                  <a:lnTo>
                    <a:pt x="153708" y="219151"/>
                  </a:lnTo>
                  <a:lnTo>
                    <a:pt x="153327" y="219151"/>
                  </a:lnTo>
                  <a:lnTo>
                    <a:pt x="152539" y="218770"/>
                  </a:lnTo>
                  <a:lnTo>
                    <a:pt x="152539" y="219151"/>
                  </a:lnTo>
                  <a:lnTo>
                    <a:pt x="151765" y="219151"/>
                  </a:lnTo>
                  <a:lnTo>
                    <a:pt x="150990" y="219151"/>
                  </a:lnTo>
                  <a:lnTo>
                    <a:pt x="150202" y="219151"/>
                  </a:lnTo>
                  <a:lnTo>
                    <a:pt x="149428" y="219151"/>
                  </a:lnTo>
                  <a:lnTo>
                    <a:pt x="150202" y="219151"/>
                  </a:lnTo>
                  <a:lnTo>
                    <a:pt x="150202" y="218770"/>
                  </a:lnTo>
                  <a:lnTo>
                    <a:pt x="150202" y="217995"/>
                  </a:lnTo>
                  <a:lnTo>
                    <a:pt x="149428" y="217995"/>
                  </a:lnTo>
                  <a:lnTo>
                    <a:pt x="149428" y="218770"/>
                  </a:lnTo>
                  <a:lnTo>
                    <a:pt x="148653" y="218770"/>
                  </a:lnTo>
                  <a:lnTo>
                    <a:pt x="147866" y="218770"/>
                  </a:lnTo>
                  <a:lnTo>
                    <a:pt x="147866" y="217995"/>
                  </a:lnTo>
                  <a:lnTo>
                    <a:pt x="147866" y="217233"/>
                  </a:lnTo>
                  <a:lnTo>
                    <a:pt x="147091" y="217233"/>
                  </a:lnTo>
                  <a:lnTo>
                    <a:pt x="147091" y="217995"/>
                  </a:lnTo>
                  <a:lnTo>
                    <a:pt x="147091" y="218770"/>
                  </a:lnTo>
                  <a:lnTo>
                    <a:pt x="147091" y="219151"/>
                  </a:lnTo>
                  <a:lnTo>
                    <a:pt x="146316" y="219151"/>
                  </a:lnTo>
                  <a:lnTo>
                    <a:pt x="146316" y="218770"/>
                  </a:lnTo>
                  <a:lnTo>
                    <a:pt x="145542" y="217995"/>
                  </a:lnTo>
                  <a:lnTo>
                    <a:pt x="146316" y="217995"/>
                  </a:lnTo>
                  <a:lnTo>
                    <a:pt x="145542" y="217233"/>
                  </a:lnTo>
                  <a:lnTo>
                    <a:pt x="144754" y="217995"/>
                  </a:lnTo>
                  <a:lnTo>
                    <a:pt x="145542" y="218770"/>
                  </a:lnTo>
                  <a:lnTo>
                    <a:pt x="144754" y="218770"/>
                  </a:lnTo>
                  <a:lnTo>
                    <a:pt x="143979" y="218770"/>
                  </a:lnTo>
                  <a:lnTo>
                    <a:pt x="143979" y="219151"/>
                  </a:lnTo>
                  <a:lnTo>
                    <a:pt x="144754" y="219151"/>
                  </a:lnTo>
                  <a:lnTo>
                    <a:pt x="143979" y="219925"/>
                  </a:lnTo>
                  <a:lnTo>
                    <a:pt x="143586" y="219925"/>
                  </a:lnTo>
                  <a:lnTo>
                    <a:pt x="142811" y="219925"/>
                  </a:lnTo>
                  <a:lnTo>
                    <a:pt x="142811" y="220687"/>
                  </a:lnTo>
                  <a:lnTo>
                    <a:pt x="143586" y="220687"/>
                  </a:lnTo>
                  <a:lnTo>
                    <a:pt x="143979" y="220687"/>
                  </a:lnTo>
                  <a:lnTo>
                    <a:pt x="143586" y="220687"/>
                  </a:lnTo>
                  <a:lnTo>
                    <a:pt x="143586" y="221462"/>
                  </a:lnTo>
                  <a:lnTo>
                    <a:pt x="143586" y="222237"/>
                  </a:lnTo>
                  <a:lnTo>
                    <a:pt x="142811" y="222237"/>
                  </a:lnTo>
                  <a:lnTo>
                    <a:pt x="142811" y="222999"/>
                  </a:lnTo>
                  <a:lnTo>
                    <a:pt x="142811" y="223773"/>
                  </a:lnTo>
                  <a:lnTo>
                    <a:pt x="142036" y="223773"/>
                  </a:lnTo>
                  <a:lnTo>
                    <a:pt x="141262" y="223773"/>
                  </a:lnTo>
                  <a:lnTo>
                    <a:pt x="142036" y="223773"/>
                  </a:lnTo>
                  <a:lnTo>
                    <a:pt x="142036" y="224548"/>
                  </a:lnTo>
                  <a:lnTo>
                    <a:pt x="142811" y="223773"/>
                  </a:lnTo>
                  <a:lnTo>
                    <a:pt x="142811" y="222999"/>
                  </a:lnTo>
                  <a:lnTo>
                    <a:pt x="142811" y="222237"/>
                  </a:lnTo>
                  <a:lnTo>
                    <a:pt x="143586" y="222237"/>
                  </a:lnTo>
                  <a:lnTo>
                    <a:pt x="143586" y="221462"/>
                  </a:lnTo>
                  <a:lnTo>
                    <a:pt x="143586" y="220687"/>
                  </a:lnTo>
                  <a:lnTo>
                    <a:pt x="143979" y="220687"/>
                  </a:lnTo>
                  <a:lnTo>
                    <a:pt x="143586" y="220687"/>
                  </a:lnTo>
                  <a:lnTo>
                    <a:pt x="142811" y="220687"/>
                  </a:lnTo>
                  <a:lnTo>
                    <a:pt x="142811" y="219925"/>
                  </a:lnTo>
                  <a:lnTo>
                    <a:pt x="143586" y="219925"/>
                  </a:lnTo>
                  <a:lnTo>
                    <a:pt x="143979" y="219925"/>
                  </a:lnTo>
                  <a:lnTo>
                    <a:pt x="144754" y="219151"/>
                  </a:lnTo>
                  <a:lnTo>
                    <a:pt x="143979" y="219151"/>
                  </a:lnTo>
                  <a:lnTo>
                    <a:pt x="143979" y="218770"/>
                  </a:lnTo>
                  <a:lnTo>
                    <a:pt x="144754" y="218770"/>
                  </a:lnTo>
                  <a:lnTo>
                    <a:pt x="145542" y="218770"/>
                  </a:lnTo>
                  <a:lnTo>
                    <a:pt x="144754" y="217995"/>
                  </a:lnTo>
                  <a:lnTo>
                    <a:pt x="145542" y="217233"/>
                  </a:lnTo>
                  <a:lnTo>
                    <a:pt x="145542" y="217995"/>
                  </a:lnTo>
                  <a:lnTo>
                    <a:pt x="146316" y="218770"/>
                  </a:lnTo>
                  <a:lnTo>
                    <a:pt x="146316" y="219151"/>
                  </a:lnTo>
                  <a:lnTo>
                    <a:pt x="147091" y="219151"/>
                  </a:lnTo>
                  <a:lnTo>
                    <a:pt x="147091" y="218770"/>
                  </a:lnTo>
                  <a:lnTo>
                    <a:pt x="147091" y="217995"/>
                  </a:lnTo>
                  <a:lnTo>
                    <a:pt x="147091" y="217233"/>
                  </a:lnTo>
                  <a:lnTo>
                    <a:pt x="147866" y="217233"/>
                  </a:lnTo>
                  <a:lnTo>
                    <a:pt x="147866" y="217995"/>
                  </a:lnTo>
                  <a:lnTo>
                    <a:pt x="147866" y="218770"/>
                  </a:lnTo>
                  <a:lnTo>
                    <a:pt x="148653" y="218770"/>
                  </a:lnTo>
                  <a:lnTo>
                    <a:pt x="148653" y="219151"/>
                  </a:lnTo>
                  <a:lnTo>
                    <a:pt x="148653" y="218770"/>
                  </a:lnTo>
                  <a:lnTo>
                    <a:pt x="149428" y="218770"/>
                  </a:lnTo>
                  <a:lnTo>
                    <a:pt x="150202" y="217995"/>
                  </a:lnTo>
                  <a:lnTo>
                    <a:pt x="150202" y="218770"/>
                  </a:lnTo>
                  <a:lnTo>
                    <a:pt x="150202" y="219151"/>
                  </a:lnTo>
                  <a:lnTo>
                    <a:pt x="149428" y="219151"/>
                  </a:lnTo>
                  <a:lnTo>
                    <a:pt x="150202" y="219151"/>
                  </a:lnTo>
                  <a:lnTo>
                    <a:pt x="150990" y="219151"/>
                  </a:lnTo>
                  <a:lnTo>
                    <a:pt x="151765" y="219151"/>
                  </a:lnTo>
                  <a:lnTo>
                    <a:pt x="152539" y="218770"/>
                  </a:lnTo>
                  <a:lnTo>
                    <a:pt x="153327" y="219151"/>
                  </a:lnTo>
                  <a:lnTo>
                    <a:pt x="153708" y="219151"/>
                  </a:lnTo>
                  <a:lnTo>
                    <a:pt x="153708" y="218770"/>
                  </a:lnTo>
                  <a:lnTo>
                    <a:pt x="153327" y="218770"/>
                  </a:lnTo>
                  <a:lnTo>
                    <a:pt x="153708" y="218770"/>
                  </a:lnTo>
                  <a:lnTo>
                    <a:pt x="153327" y="218770"/>
                  </a:lnTo>
                  <a:lnTo>
                    <a:pt x="153327" y="217995"/>
                  </a:lnTo>
                  <a:lnTo>
                    <a:pt x="153327" y="217233"/>
                  </a:lnTo>
                  <a:lnTo>
                    <a:pt x="153708" y="217233"/>
                  </a:lnTo>
                  <a:lnTo>
                    <a:pt x="153708" y="217995"/>
                  </a:lnTo>
                  <a:lnTo>
                    <a:pt x="154482" y="217995"/>
                  </a:lnTo>
                  <a:lnTo>
                    <a:pt x="153708" y="217995"/>
                  </a:lnTo>
                  <a:lnTo>
                    <a:pt x="154482" y="217995"/>
                  </a:lnTo>
                  <a:lnTo>
                    <a:pt x="154482" y="217233"/>
                  </a:lnTo>
                  <a:lnTo>
                    <a:pt x="155270" y="217233"/>
                  </a:lnTo>
                  <a:lnTo>
                    <a:pt x="156044" y="217233"/>
                  </a:lnTo>
                  <a:lnTo>
                    <a:pt x="156819" y="217233"/>
                  </a:lnTo>
                  <a:lnTo>
                    <a:pt x="156819" y="217995"/>
                  </a:lnTo>
                  <a:lnTo>
                    <a:pt x="160718" y="217995"/>
                  </a:lnTo>
                  <a:lnTo>
                    <a:pt x="159931" y="217995"/>
                  </a:lnTo>
                  <a:lnTo>
                    <a:pt x="160718" y="217995"/>
                  </a:lnTo>
                  <a:lnTo>
                    <a:pt x="159931" y="217995"/>
                  </a:lnTo>
                  <a:lnTo>
                    <a:pt x="160718" y="217995"/>
                  </a:lnTo>
                  <a:lnTo>
                    <a:pt x="159931" y="217995"/>
                  </a:lnTo>
                  <a:lnTo>
                    <a:pt x="160718" y="217233"/>
                  </a:lnTo>
                  <a:lnTo>
                    <a:pt x="160718" y="217995"/>
                  </a:lnTo>
                  <a:lnTo>
                    <a:pt x="159931" y="217995"/>
                  </a:lnTo>
                  <a:lnTo>
                    <a:pt x="160718" y="217995"/>
                  </a:lnTo>
                  <a:lnTo>
                    <a:pt x="161493" y="217995"/>
                  </a:lnTo>
                  <a:lnTo>
                    <a:pt x="161493" y="218770"/>
                  </a:lnTo>
                  <a:lnTo>
                    <a:pt x="160718" y="218770"/>
                  </a:lnTo>
                  <a:lnTo>
                    <a:pt x="161493" y="218770"/>
                  </a:lnTo>
                  <a:lnTo>
                    <a:pt x="161493" y="217995"/>
                  </a:lnTo>
                  <a:lnTo>
                    <a:pt x="161493" y="218770"/>
                  </a:lnTo>
                  <a:lnTo>
                    <a:pt x="162267" y="218770"/>
                  </a:lnTo>
                  <a:lnTo>
                    <a:pt x="162267" y="217995"/>
                  </a:lnTo>
                  <a:lnTo>
                    <a:pt x="162267" y="218770"/>
                  </a:lnTo>
                  <a:lnTo>
                    <a:pt x="163055" y="218770"/>
                  </a:lnTo>
                  <a:lnTo>
                    <a:pt x="162267" y="219151"/>
                  </a:lnTo>
                  <a:lnTo>
                    <a:pt x="163055" y="219151"/>
                  </a:lnTo>
                  <a:lnTo>
                    <a:pt x="163436" y="219151"/>
                  </a:lnTo>
                  <a:lnTo>
                    <a:pt x="163055" y="219151"/>
                  </a:lnTo>
                  <a:lnTo>
                    <a:pt x="163055" y="219925"/>
                  </a:lnTo>
                  <a:lnTo>
                    <a:pt x="163055" y="219151"/>
                  </a:lnTo>
                  <a:lnTo>
                    <a:pt x="163436" y="219151"/>
                  </a:lnTo>
                  <a:lnTo>
                    <a:pt x="163436" y="219925"/>
                  </a:lnTo>
                  <a:lnTo>
                    <a:pt x="163055" y="219925"/>
                  </a:lnTo>
                  <a:lnTo>
                    <a:pt x="163436" y="219925"/>
                  </a:lnTo>
                  <a:lnTo>
                    <a:pt x="163055" y="220687"/>
                  </a:lnTo>
                  <a:lnTo>
                    <a:pt x="163436" y="219925"/>
                  </a:lnTo>
                  <a:lnTo>
                    <a:pt x="163055" y="219925"/>
                  </a:lnTo>
                  <a:lnTo>
                    <a:pt x="163436" y="219925"/>
                  </a:lnTo>
                  <a:lnTo>
                    <a:pt x="163436" y="219151"/>
                  </a:lnTo>
                  <a:lnTo>
                    <a:pt x="163055" y="219151"/>
                  </a:lnTo>
                  <a:lnTo>
                    <a:pt x="163055" y="219925"/>
                  </a:lnTo>
                  <a:lnTo>
                    <a:pt x="163055" y="219151"/>
                  </a:lnTo>
                  <a:lnTo>
                    <a:pt x="163436" y="219151"/>
                  </a:lnTo>
                  <a:lnTo>
                    <a:pt x="163055" y="219151"/>
                  </a:lnTo>
                  <a:lnTo>
                    <a:pt x="163055" y="218770"/>
                  </a:lnTo>
                  <a:lnTo>
                    <a:pt x="163436" y="218770"/>
                  </a:lnTo>
                  <a:lnTo>
                    <a:pt x="163436" y="219151"/>
                  </a:lnTo>
                  <a:lnTo>
                    <a:pt x="164211" y="219151"/>
                  </a:lnTo>
                  <a:lnTo>
                    <a:pt x="164998" y="219151"/>
                  </a:lnTo>
                  <a:lnTo>
                    <a:pt x="164211" y="218770"/>
                  </a:lnTo>
                  <a:lnTo>
                    <a:pt x="164998" y="218770"/>
                  </a:lnTo>
                  <a:lnTo>
                    <a:pt x="164998" y="219151"/>
                  </a:lnTo>
                  <a:lnTo>
                    <a:pt x="164998" y="219925"/>
                  </a:lnTo>
                  <a:lnTo>
                    <a:pt x="164998" y="220687"/>
                  </a:lnTo>
                  <a:lnTo>
                    <a:pt x="164211" y="221462"/>
                  </a:lnTo>
                  <a:lnTo>
                    <a:pt x="164998" y="222237"/>
                  </a:lnTo>
                  <a:lnTo>
                    <a:pt x="164998" y="222999"/>
                  </a:lnTo>
                  <a:lnTo>
                    <a:pt x="164998" y="223773"/>
                  </a:lnTo>
                  <a:lnTo>
                    <a:pt x="165773" y="223773"/>
                  </a:lnTo>
                  <a:lnTo>
                    <a:pt x="165773" y="224548"/>
                  </a:lnTo>
                  <a:lnTo>
                    <a:pt x="164998" y="224548"/>
                  </a:lnTo>
                  <a:lnTo>
                    <a:pt x="165773" y="225310"/>
                  </a:lnTo>
                  <a:lnTo>
                    <a:pt x="165773" y="226085"/>
                  </a:lnTo>
                  <a:lnTo>
                    <a:pt x="164998" y="226085"/>
                  </a:lnTo>
                  <a:lnTo>
                    <a:pt x="164998" y="226847"/>
                  </a:lnTo>
                  <a:lnTo>
                    <a:pt x="165773" y="226847"/>
                  </a:lnTo>
                  <a:lnTo>
                    <a:pt x="165773" y="226085"/>
                  </a:lnTo>
                  <a:lnTo>
                    <a:pt x="165773" y="226847"/>
                  </a:lnTo>
                  <a:lnTo>
                    <a:pt x="165773" y="227622"/>
                  </a:lnTo>
                  <a:lnTo>
                    <a:pt x="166547" y="228396"/>
                  </a:lnTo>
                  <a:lnTo>
                    <a:pt x="165773" y="228396"/>
                  </a:lnTo>
                  <a:lnTo>
                    <a:pt x="166547" y="228396"/>
                  </a:lnTo>
                  <a:lnTo>
                    <a:pt x="166547" y="228777"/>
                  </a:lnTo>
                  <a:lnTo>
                    <a:pt x="165773" y="228396"/>
                  </a:lnTo>
                  <a:lnTo>
                    <a:pt x="165773" y="228777"/>
                  </a:lnTo>
                  <a:lnTo>
                    <a:pt x="166547" y="228777"/>
                  </a:lnTo>
                  <a:lnTo>
                    <a:pt x="166547" y="228396"/>
                  </a:lnTo>
                  <a:lnTo>
                    <a:pt x="166547" y="228777"/>
                  </a:lnTo>
                  <a:lnTo>
                    <a:pt x="166547" y="228396"/>
                  </a:lnTo>
                  <a:lnTo>
                    <a:pt x="167335" y="228396"/>
                  </a:lnTo>
                  <a:lnTo>
                    <a:pt x="167335" y="228777"/>
                  </a:lnTo>
                  <a:lnTo>
                    <a:pt x="168109" y="228777"/>
                  </a:lnTo>
                  <a:lnTo>
                    <a:pt x="167335" y="229552"/>
                  </a:lnTo>
                  <a:lnTo>
                    <a:pt x="168109" y="230314"/>
                  </a:lnTo>
                  <a:lnTo>
                    <a:pt x="168109" y="231089"/>
                  </a:lnTo>
                  <a:lnTo>
                    <a:pt x="168109" y="230314"/>
                  </a:lnTo>
                  <a:lnTo>
                    <a:pt x="167335" y="230314"/>
                  </a:lnTo>
                  <a:lnTo>
                    <a:pt x="168109" y="230314"/>
                  </a:lnTo>
                  <a:lnTo>
                    <a:pt x="168109" y="231089"/>
                  </a:lnTo>
                  <a:lnTo>
                    <a:pt x="168884" y="231089"/>
                  </a:lnTo>
                  <a:lnTo>
                    <a:pt x="169659" y="231863"/>
                  </a:lnTo>
                  <a:lnTo>
                    <a:pt x="169659" y="232625"/>
                  </a:lnTo>
                  <a:lnTo>
                    <a:pt x="170446" y="232625"/>
                  </a:lnTo>
                  <a:lnTo>
                    <a:pt x="170446" y="233400"/>
                  </a:lnTo>
                  <a:lnTo>
                    <a:pt x="169659" y="234175"/>
                  </a:lnTo>
                  <a:lnTo>
                    <a:pt x="169659" y="233400"/>
                  </a:lnTo>
                  <a:lnTo>
                    <a:pt x="169659" y="234175"/>
                  </a:lnTo>
                  <a:lnTo>
                    <a:pt x="170446" y="233400"/>
                  </a:lnTo>
                  <a:lnTo>
                    <a:pt x="170446" y="232625"/>
                  </a:lnTo>
                  <a:lnTo>
                    <a:pt x="170446" y="233400"/>
                  </a:lnTo>
                  <a:lnTo>
                    <a:pt x="171221" y="233400"/>
                  </a:lnTo>
                  <a:lnTo>
                    <a:pt x="171221" y="234175"/>
                  </a:lnTo>
                  <a:lnTo>
                    <a:pt x="171996" y="234937"/>
                  </a:lnTo>
                  <a:lnTo>
                    <a:pt x="171996" y="235711"/>
                  </a:lnTo>
                  <a:lnTo>
                    <a:pt x="171996" y="236486"/>
                  </a:lnTo>
                  <a:lnTo>
                    <a:pt x="172389" y="236486"/>
                  </a:lnTo>
                  <a:lnTo>
                    <a:pt x="172389" y="237248"/>
                  </a:lnTo>
                  <a:lnTo>
                    <a:pt x="172389" y="238023"/>
                  </a:lnTo>
                  <a:lnTo>
                    <a:pt x="173164" y="238023"/>
                  </a:lnTo>
                  <a:lnTo>
                    <a:pt x="173951" y="238023"/>
                  </a:lnTo>
                  <a:lnTo>
                    <a:pt x="173951" y="238404"/>
                  </a:lnTo>
                  <a:lnTo>
                    <a:pt x="173951" y="239179"/>
                  </a:lnTo>
                  <a:lnTo>
                    <a:pt x="173951" y="239953"/>
                  </a:lnTo>
                  <a:lnTo>
                    <a:pt x="173951" y="240715"/>
                  </a:lnTo>
                  <a:lnTo>
                    <a:pt x="174726" y="241490"/>
                  </a:lnTo>
                  <a:lnTo>
                    <a:pt x="175501" y="242265"/>
                  </a:lnTo>
                  <a:lnTo>
                    <a:pt x="175501" y="243027"/>
                  </a:lnTo>
                  <a:lnTo>
                    <a:pt x="174726" y="243027"/>
                  </a:lnTo>
                  <a:lnTo>
                    <a:pt x="175501" y="243027"/>
                  </a:lnTo>
                  <a:lnTo>
                    <a:pt x="174726" y="243027"/>
                  </a:lnTo>
                  <a:lnTo>
                    <a:pt x="175501" y="243027"/>
                  </a:lnTo>
                  <a:lnTo>
                    <a:pt x="174726" y="243027"/>
                  </a:lnTo>
                  <a:lnTo>
                    <a:pt x="175501" y="243027"/>
                  </a:lnTo>
                  <a:lnTo>
                    <a:pt x="174726" y="243027"/>
                  </a:lnTo>
                  <a:lnTo>
                    <a:pt x="175501" y="243027"/>
                  </a:lnTo>
                  <a:lnTo>
                    <a:pt x="174726" y="243027"/>
                  </a:lnTo>
                  <a:lnTo>
                    <a:pt x="175501" y="243027"/>
                  </a:lnTo>
                  <a:lnTo>
                    <a:pt x="175501" y="243801"/>
                  </a:lnTo>
                  <a:lnTo>
                    <a:pt x="176276" y="243801"/>
                  </a:lnTo>
                  <a:lnTo>
                    <a:pt x="176276" y="244576"/>
                  </a:lnTo>
                  <a:lnTo>
                    <a:pt x="177063" y="244576"/>
                  </a:lnTo>
                  <a:lnTo>
                    <a:pt x="177063" y="245338"/>
                  </a:lnTo>
                  <a:lnTo>
                    <a:pt x="177063" y="246113"/>
                  </a:lnTo>
                  <a:lnTo>
                    <a:pt x="177838" y="246113"/>
                  </a:lnTo>
                  <a:lnTo>
                    <a:pt x="177838" y="246887"/>
                  </a:lnTo>
                  <a:lnTo>
                    <a:pt x="177838" y="247649"/>
                  </a:lnTo>
                  <a:lnTo>
                    <a:pt x="177838" y="248043"/>
                  </a:lnTo>
                  <a:lnTo>
                    <a:pt x="178612" y="248805"/>
                  </a:lnTo>
                  <a:lnTo>
                    <a:pt x="178612" y="249580"/>
                  </a:lnTo>
                  <a:lnTo>
                    <a:pt x="178612" y="250355"/>
                  </a:lnTo>
                  <a:lnTo>
                    <a:pt x="178612" y="251117"/>
                  </a:lnTo>
                  <a:lnTo>
                    <a:pt x="179400" y="251117"/>
                  </a:lnTo>
                  <a:lnTo>
                    <a:pt x="179400" y="251891"/>
                  </a:lnTo>
                  <a:lnTo>
                    <a:pt x="180174" y="251891"/>
                  </a:lnTo>
                  <a:lnTo>
                    <a:pt x="179400" y="251891"/>
                  </a:lnTo>
                  <a:lnTo>
                    <a:pt x="178612" y="251117"/>
                  </a:lnTo>
                  <a:lnTo>
                    <a:pt x="178612" y="250355"/>
                  </a:lnTo>
                  <a:lnTo>
                    <a:pt x="178612" y="249580"/>
                  </a:lnTo>
                  <a:lnTo>
                    <a:pt x="178612" y="248805"/>
                  </a:lnTo>
                  <a:lnTo>
                    <a:pt x="177838" y="248043"/>
                  </a:lnTo>
                  <a:lnTo>
                    <a:pt x="178612" y="248043"/>
                  </a:lnTo>
                  <a:lnTo>
                    <a:pt x="179400" y="248805"/>
                  </a:lnTo>
                  <a:lnTo>
                    <a:pt x="178612" y="248805"/>
                  </a:lnTo>
                  <a:lnTo>
                    <a:pt x="178612" y="249580"/>
                  </a:lnTo>
                  <a:lnTo>
                    <a:pt x="179400" y="249580"/>
                  </a:lnTo>
                  <a:lnTo>
                    <a:pt x="180174" y="249580"/>
                  </a:lnTo>
                  <a:lnTo>
                    <a:pt x="180174" y="250355"/>
                  </a:lnTo>
                  <a:lnTo>
                    <a:pt x="180949" y="250355"/>
                  </a:lnTo>
                  <a:lnTo>
                    <a:pt x="180949" y="251117"/>
                  </a:lnTo>
                  <a:lnTo>
                    <a:pt x="180174" y="250355"/>
                  </a:lnTo>
                  <a:lnTo>
                    <a:pt x="180174" y="251117"/>
                  </a:lnTo>
                  <a:lnTo>
                    <a:pt x="180949" y="251117"/>
                  </a:lnTo>
                  <a:lnTo>
                    <a:pt x="180949" y="251891"/>
                  </a:lnTo>
                  <a:lnTo>
                    <a:pt x="181724" y="251891"/>
                  </a:lnTo>
                  <a:lnTo>
                    <a:pt x="181724" y="252653"/>
                  </a:lnTo>
                  <a:lnTo>
                    <a:pt x="180949" y="251891"/>
                  </a:lnTo>
                  <a:lnTo>
                    <a:pt x="181724" y="252653"/>
                  </a:lnTo>
                  <a:lnTo>
                    <a:pt x="181724" y="253428"/>
                  </a:lnTo>
                  <a:lnTo>
                    <a:pt x="182118" y="253428"/>
                  </a:lnTo>
                  <a:lnTo>
                    <a:pt x="182118" y="254203"/>
                  </a:lnTo>
                  <a:lnTo>
                    <a:pt x="182118" y="254965"/>
                  </a:lnTo>
                  <a:lnTo>
                    <a:pt x="182892" y="255739"/>
                  </a:lnTo>
                  <a:lnTo>
                    <a:pt x="182892" y="256514"/>
                  </a:lnTo>
                  <a:lnTo>
                    <a:pt x="182892" y="257276"/>
                  </a:lnTo>
                  <a:lnTo>
                    <a:pt x="182892" y="257670"/>
                  </a:lnTo>
                  <a:lnTo>
                    <a:pt x="182118" y="257670"/>
                  </a:lnTo>
                  <a:lnTo>
                    <a:pt x="182892" y="257670"/>
                  </a:lnTo>
                  <a:lnTo>
                    <a:pt x="182118" y="257670"/>
                  </a:lnTo>
                  <a:lnTo>
                    <a:pt x="182892" y="257670"/>
                  </a:lnTo>
                  <a:lnTo>
                    <a:pt x="182118" y="257670"/>
                  </a:lnTo>
                  <a:lnTo>
                    <a:pt x="182892" y="257670"/>
                  </a:lnTo>
                  <a:lnTo>
                    <a:pt x="182118" y="257670"/>
                  </a:lnTo>
                  <a:lnTo>
                    <a:pt x="182892" y="257670"/>
                  </a:lnTo>
                  <a:lnTo>
                    <a:pt x="182892" y="257276"/>
                  </a:lnTo>
                  <a:lnTo>
                    <a:pt x="182892" y="256514"/>
                  </a:lnTo>
                  <a:lnTo>
                    <a:pt x="183667" y="256514"/>
                  </a:lnTo>
                  <a:lnTo>
                    <a:pt x="183667" y="257276"/>
                  </a:lnTo>
                  <a:lnTo>
                    <a:pt x="183667" y="257670"/>
                  </a:lnTo>
                  <a:lnTo>
                    <a:pt x="183667" y="258432"/>
                  </a:lnTo>
                  <a:lnTo>
                    <a:pt x="182892" y="258432"/>
                  </a:lnTo>
                  <a:lnTo>
                    <a:pt x="182892" y="259206"/>
                  </a:lnTo>
                  <a:lnTo>
                    <a:pt x="183667" y="259981"/>
                  </a:lnTo>
                  <a:lnTo>
                    <a:pt x="183667" y="260743"/>
                  </a:lnTo>
                  <a:lnTo>
                    <a:pt x="183667" y="259981"/>
                  </a:lnTo>
                  <a:lnTo>
                    <a:pt x="182892" y="259206"/>
                  </a:lnTo>
                  <a:lnTo>
                    <a:pt x="183667" y="259206"/>
                  </a:lnTo>
                  <a:lnTo>
                    <a:pt x="182892" y="259206"/>
                  </a:lnTo>
                  <a:lnTo>
                    <a:pt x="183667" y="258432"/>
                  </a:lnTo>
                  <a:lnTo>
                    <a:pt x="183667" y="259206"/>
                  </a:lnTo>
                  <a:lnTo>
                    <a:pt x="183667" y="258432"/>
                  </a:lnTo>
                  <a:lnTo>
                    <a:pt x="183667" y="257670"/>
                  </a:lnTo>
                  <a:lnTo>
                    <a:pt x="183667" y="257276"/>
                  </a:lnTo>
                  <a:lnTo>
                    <a:pt x="184454" y="257276"/>
                  </a:lnTo>
                  <a:lnTo>
                    <a:pt x="184454" y="257670"/>
                  </a:lnTo>
                  <a:lnTo>
                    <a:pt x="185229" y="257670"/>
                  </a:lnTo>
                  <a:lnTo>
                    <a:pt x="185229" y="258432"/>
                  </a:lnTo>
                  <a:lnTo>
                    <a:pt x="185229" y="259206"/>
                  </a:lnTo>
                  <a:lnTo>
                    <a:pt x="186004" y="259981"/>
                  </a:lnTo>
                  <a:lnTo>
                    <a:pt x="186004" y="260743"/>
                  </a:lnTo>
                  <a:lnTo>
                    <a:pt x="186791" y="260743"/>
                  </a:lnTo>
                  <a:lnTo>
                    <a:pt x="186791" y="261518"/>
                  </a:lnTo>
                  <a:lnTo>
                    <a:pt x="187566" y="261518"/>
                  </a:lnTo>
                  <a:lnTo>
                    <a:pt x="186791" y="261518"/>
                  </a:lnTo>
                  <a:lnTo>
                    <a:pt x="187566" y="262293"/>
                  </a:lnTo>
                  <a:lnTo>
                    <a:pt x="187566" y="263055"/>
                  </a:lnTo>
                  <a:lnTo>
                    <a:pt x="188341" y="263055"/>
                  </a:lnTo>
                  <a:lnTo>
                    <a:pt x="187566" y="263055"/>
                  </a:lnTo>
                  <a:lnTo>
                    <a:pt x="187566" y="262293"/>
                  </a:lnTo>
                  <a:lnTo>
                    <a:pt x="187566" y="261518"/>
                  </a:lnTo>
                  <a:lnTo>
                    <a:pt x="187566" y="260743"/>
                  </a:lnTo>
                  <a:lnTo>
                    <a:pt x="188341" y="260743"/>
                  </a:lnTo>
                  <a:lnTo>
                    <a:pt x="188341" y="261518"/>
                  </a:lnTo>
                  <a:lnTo>
                    <a:pt x="189115" y="262293"/>
                  </a:lnTo>
                  <a:lnTo>
                    <a:pt x="189903" y="262293"/>
                  </a:lnTo>
                  <a:lnTo>
                    <a:pt x="189903" y="263055"/>
                  </a:lnTo>
                  <a:lnTo>
                    <a:pt x="189903" y="263829"/>
                  </a:lnTo>
                  <a:lnTo>
                    <a:pt x="189903" y="264604"/>
                  </a:lnTo>
                  <a:lnTo>
                    <a:pt x="190677" y="264604"/>
                  </a:lnTo>
                  <a:lnTo>
                    <a:pt x="190677" y="265366"/>
                  </a:lnTo>
                  <a:lnTo>
                    <a:pt x="190677" y="266141"/>
                  </a:lnTo>
                  <a:lnTo>
                    <a:pt x="191452" y="266915"/>
                  </a:lnTo>
                  <a:lnTo>
                    <a:pt x="191452" y="270382"/>
                  </a:lnTo>
                  <a:lnTo>
                    <a:pt x="191846" y="271144"/>
                  </a:lnTo>
                  <a:lnTo>
                    <a:pt x="191846" y="271919"/>
                  </a:lnTo>
                  <a:lnTo>
                    <a:pt x="191846" y="272694"/>
                  </a:lnTo>
                  <a:lnTo>
                    <a:pt x="192620" y="272694"/>
                  </a:lnTo>
                  <a:lnTo>
                    <a:pt x="192620" y="273456"/>
                  </a:lnTo>
                  <a:lnTo>
                    <a:pt x="192620" y="274231"/>
                  </a:lnTo>
                  <a:lnTo>
                    <a:pt x="192620" y="275005"/>
                  </a:lnTo>
                  <a:lnTo>
                    <a:pt x="192620" y="275767"/>
                  </a:lnTo>
                  <a:lnTo>
                    <a:pt x="193408" y="275005"/>
                  </a:lnTo>
                  <a:lnTo>
                    <a:pt x="194183" y="275005"/>
                  </a:lnTo>
                  <a:lnTo>
                    <a:pt x="194183" y="275767"/>
                  </a:lnTo>
                  <a:lnTo>
                    <a:pt x="194957" y="276542"/>
                  </a:lnTo>
                  <a:lnTo>
                    <a:pt x="194957" y="275767"/>
                  </a:lnTo>
                  <a:lnTo>
                    <a:pt x="194957" y="276542"/>
                  </a:lnTo>
                  <a:lnTo>
                    <a:pt x="194957" y="276923"/>
                  </a:lnTo>
                  <a:lnTo>
                    <a:pt x="195745" y="276923"/>
                  </a:lnTo>
                  <a:lnTo>
                    <a:pt x="195745" y="277698"/>
                  </a:lnTo>
                  <a:lnTo>
                    <a:pt x="196519" y="277698"/>
                  </a:lnTo>
                  <a:lnTo>
                    <a:pt x="195745" y="277698"/>
                  </a:lnTo>
                  <a:lnTo>
                    <a:pt x="195745" y="276923"/>
                  </a:lnTo>
                  <a:lnTo>
                    <a:pt x="196519" y="277698"/>
                  </a:lnTo>
                  <a:lnTo>
                    <a:pt x="196519" y="278472"/>
                  </a:lnTo>
                  <a:lnTo>
                    <a:pt x="197294" y="278472"/>
                  </a:lnTo>
                  <a:lnTo>
                    <a:pt x="197294" y="279234"/>
                  </a:lnTo>
                  <a:lnTo>
                    <a:pt x="198069" y="279234"/>
                  </a:lnTo>
                  <a:lnTo>
                    <a:pt x="198856" y="279234"/>
                  </a:lnTo>
                  <a:lnTo>
                    <a:pt x="198856" y="280009"/>
                  </a:lnTo>
                  <a:lnTo>
                    <a:pt x="198856" y="280771"/>
                  </a:lnTo>
                  <a:lnTo>
                    <a:pt x="198856" y="280009"/>
                  </a:lnTo>
                  <a:lnTo>
                    <a:pt x="198856" y="280771"/>
                  </a:lnTo>
                  <a:lnTo>
                    <a:pt x="199631" y="280771"/>
                  </a:lnTo>
                  <a:lnTo>
                    <a:pt x="200406" y="280771"/>
                  </a:lnTo>
                  <a:lnTo>
                    <a:pt x="200406" y="281546"/>
                  </a:lnTo>
                  <a:lnTo>
                    <a:pt x="200799" y="282320"/>
                  </a:lnTo>
                  <a:lnTo>
                    <a:pt x="200799" y="283082"/>
                  </a:lnTo>
                  <a:lnTo>
                    <a:pt x="200799" y="283857"/>
                  </a:lnTo>
                  <a:lnTo>
                    <a:pt x="200799" y="283082"/>
                  </a:lnTo>
                  <a:lnTo>
                    <a:pt x="201574" y="283082"/>
                  </a:lnTo>
                  <a:lnTo>
                    <a:pt x="201574" y="283857"/>
                  </a:lnTo>
                  <a:lnTo>
                    <a:pt x="202349" y="283857"/>
                  </a:lnTo>
                  <a:lnTo>
                    <a:pt x="201574" y="283857"/>
                  </a:lnTo>
                  <a:lnTo>
                    <a:pt x="202349" y="283857"/>
                  </a:lnTo>
                  <a:lnTo>
                    <a:pt x="203136" y="283082"/>
                  </a:lnTo>
                  <a:lnTo>
                    <a:pt x="202349" y="283082"/>
                  </a:lnTo>
                  <a:lnTo>
                    <a:pt x="203136" y="283082"/>
                  </a:lnTo>
                  <a:lnTo>
                    <a:pt x="203911" y="283857"/>
                  </a:lnTo>
                  <a:lnTo>
                    <a:pt x="203911" y="284619"/>
                  </a:lnTo>
                  <a:lnTo>
                    <a:pt x="203136" y="284619"/>
                  </a:lnTo>
                  <a:lnTo>
                    <a:pt x="203136" y="285394"/>
                  </a:lnTo>
                  <a:lnTo>
                    <a:pt x="203911" y="285394"/>
                  </a:lnTo>
                  <a:lnTo>
                    <a:pt x="203911" y="285775"/>
                  </a:lnTo>
                  <a:lnTo>
                    <a:pt x="204685" y="285775"/>
                  </a:lnTo>
                  <a:lnTo>
                    <a:pt x="204685" y="286550"/>
                  </a:lnTo>
                  <a:lnTo>
                    <a:pt x="204685" y="285775"/>
                  </a:lnTo>
                  <a:lnTo>
                    <a:pt x="203911" y="285775"/>
                  </a:lnTo>
                  <a:lnTo>
                    <a:pt x="203911" y="285394"/>
                  </a:lnTo>
                  <a:lnTo>
                    <a:pt x="203136" y="285394"/>
                  </a:lnTo>
                  <a:lnTo>
                    <a:pt x="203136" y="284619"/>
                  </a:lnTo>
                  <a:lnTo>
                    <a:pt x="203911" y="284619"/>
                  </a:lnTo>
                  <a:lnTo>
                    <a:pt x="203911" y="283857"/>
                  </a:lnTo>
                  <a:lnTo>
                    <a:pt x="204685" y="284619"/>
                  </a:lnTo>
                  <a:lnTo>
                    <a:pt x="205460" y="285394"/>
                  </a:lnTo>
                  <a:lnTo>
                    <a:pt x="205460" y="285775"/>
                  </a:lnTo>
                  <a:lnTo>
                    <a:pt x="205460" y="286550"/>
                  </a:lnTo>
                  <a:lnTo>
                    <a:pt x="206248" y="286550"/>
                  </a:lnTo>
                  <a:lnTo>
                    <a:pt x="207022" y="286550"/>
                  </a:lnTo>
                  <a:lnTo>
                    <a:pt x="207022" y="287324"/>
                  </a:lnTo>
                  <a:lnTo>
                    <a:pt x="207797" y="287324"/>
                  </a:lnTo>
                  <a:lnTo>
                    <a:pt x="207797" y="288086"/>
                  </a:lnTo>
                  <a:lnTo>
                    <a:pt x="208572" y="288086"/>
                  </a:lnTo>
                  <a:lnTo>
                    <a:pt x="209359" y="288086"/>
                  </a:lnTo>
                  <a:lnTo>
                    <a:pt x="209359" y="288861"/>
                  </a:lnTo>
                  <a:lnTo>
                    <a:pt x="209359" y="288086"/>
                  </a:lnTo>
                  <a:lnTo>
                    <a:pt x="210134" y="288086"/>
                  </a:lnTo>
                  <a:lnTo>
                    <a:pt x="209359" y="288086"/>
                  </a:lnTo>
                  <a:lnTo>
                    <a:pt x="210134" y="288086"/>
                  </a:lnTo>
                  <a:lnTo>
                    <a:pt x="210134" y="288861"/>
                  </a:lnTo>
                  <a:lnTo>
                    <a:pt x="209359" y="288861"/>
                  </a:lnTo>
                  <a:lnTo>
                    <a:pt x="210134" y="288861"/>
                  </a:lnTo>
                  <a:lnTo>
                    <a:pt x="210134" y="288086"/>
                  </a:lnTo>
                  <a:lnTo>
                    <a:pt x="210527" y="288861"/>
                  </a:lnTo>
                  <a:lnTo>
                    <a:pt x="211302" y="288861"/>
                  </a:lnTo>
                  <a:lnTo>
                    <a:pt x="211302" y="289636"/>
                  </a:lnTo>
                  <a:lnTo>
                    <a:pt x="211302" y="288861"/>
                  </a:lnTo>
                  <a:lnTo>
                    <a:pt x="210527" y="288861"/>
                  </a:lnTo>
                  <a:lnTo>
                    <a:pt x="211302" y="288861"/>
                  </a:lnTo>
                  <a:lnTo>
                    <a:pt x="211302" y="289636"/>
                  </a:lnTo>
                  <a:lnTo>
                    <a:pt x="212077" y="289636"/>
                  </a:lnTo>
                  <a:lnTo>
                    <a:pt x="212077" y="290398"/>
                  </a:lnTo>
                  <a:lnTo>
                    <a:pt x="212864" y="289636"/>
                  </a:lnTo>
                  <a:lnTo>
                    <a:pt x="212864" y="290398"/>
                  </a:lnTo>
                  <a:lnTo>
                    <a:pt x="212864" y="289636"/>
                  </a:lnTo>
                  <a:lnTo>
                    <a:pt x="212077" y="289636"/>
                  </a:lnTo>
                  <a:lnTo>
                    <a:pt x="211302" y="289636"/>
                  </a:lnTo>
                  <a:lnTo>
                    <a:pt x="211302" y="288861"/>
                  </a:lnTo>
                  <a:lnTo>
                    <a:pt x="212077" y="288861"/>
                  </a:lnTo>
                  <a:lnTo>
                    <a:pt x="211302" y="288861"/>
                  </a:lnTo>
                  <a:lnTo>
                    <a:pt x="210527" y="288861"/>
                  </a:lnTo>
                  <a:lnTo>
                    <a:pt x="210134" y="288861"/>
                  </a:lnTo>
                  <a:lnTo>
                    <a:pt x="210527" y="288086"/>
                  </a:lnTo>
                  <a:lnTo>
                    <a:pt x="210134" y="288086"/>
                  </a:lnTo>
                  <a:lnTo>
                    <a:pt x="210527" y="288086"/>
                  </a:lnTo>
                  <a:lnTo>
                    <a:pt x="210527" y="287324"/>
                  </a:lnTo>
                  <a:lnTo>
                    <a:pt x="211302" y="287324"/>
                  </a:lnTo>
                  <a:lnTo>
                    <a:pt x="212077" y="287324"/>
                  </a:lnTo>
                  <a:lnTo>
                    <a:pt x="211302" y="287324"/>
                  </a:lnTo>
                  <a:lnTo>
                    <a:pt x="212077" y="287324"/>
                  </a:lnTo>
                  <a:lnTo>
                    <a:pt x="212077" y="286550"/>
                  </a:lnTo>
                  <a:lnTo>
                    <a:pt x="212864" y="286550"/>
                  </a:lnTo>
                  <a:lnTo>
                    <a:pt x="212864" y="287324"/>
                  </a:lnTo>
                  <a:lnTo>
                    <a:pt x="213639" y="287324"/>
                  </a:lnTo>
                  <a:lnTo>
                    <a:pt x="214414" y="287324"/>
                  </a:lnTo>
                  <a:lnTo>
                    <a:pt x="214414" y="288086"/>
                  </a:lnTo>
                  <a:lnTo>
                    <a:pt x="214414" y="287324"/>
                  </a:lnTo>
                  <a:lnTo>
                    <a:pt x="215201" y="287324"/>
                  </a:lnTo>
                  <a:lnTo>
                    <a:pt x="215201" y="288086"/>
                  </a:lnTo>
                  <a:lnTo>
                    <a:pt x="215976" y="288861"/>
                  </a:lnTo>
                  <a:lnTo>
                    <a:pt x="216750" y="288861"/>
                  </a:lnTo>
                  <a:lnTo>
                    <a:pt x="215976" y="288861"/>
                  </a:lnTo>
                  <a:lnTo>
                    <a:pt x="216750" y="288861"/>
                  </a:lnTo>
                  <a:lnTo>
                    <a:pt x="217525" y="288861"/>
                  </a:lnTo>
                  <a:lnTo>
                    <a:pt x="218313" y="289636"/>
                  </a:lnTo>
                  <a:lnTo>
                    <a:pt x="219087" y="289636"/>
                  </a:lnTo>
                  <a:lnTo>
                    <a:pt x="219862" y="289636"/>
                  </a:lnTo>
                  <a:lnTo>
                    <a:pt x="219862" y="288861"/>
                  </a:lnTo>
                  <a:lnTo>
                    <a:pt x="220256" y="288861"/>
                  </a:lnTo>
                  <a:lnTo>
                    <a:pt x="219862" y="288861"/>
                  </a:lnTo>
                  <a:lnTo>
                    <a:pt x="220256" y="288861"/>
                  </a:lnTo>
                  <a:lnTo>
                    <a:pt x="221030" y="288086"/>
                  </a:lnTo>
                  <a:lnTo>
                    <a:pt x="221805" y="288861"/>
                  </a:lnTo>
                  <a:lnTo>
                    <a:pt x="222592" y="288861"/>
                  </a:lnTo>
                  <a:lnTo>
                    <a:pt x="222592" y="289636"/>
                  </a:lnTo>
                  <a:lnTo>
                    <a:pt x="222592" y="290398"/>
                  </a:lnTo>
                  <a:lnTo>
                    <a:pt x="223367" y="291172"/>
                  </a:lnTo>
                  <a:lnTo>
                    <a:pt x="223367" y="291947"/>
                  </a:lnTo>
                  <a:lnTo>
                    <a:pt x="223367" y="292709"/>
                  </a:lnTo>
                  <a:lnTo>
                    <a:pt x="223367" y="293484"/>
                  </a:lnTo>
                  <a:lnTo>
                    <a:pt x="224142" y="293484"/>
                  </a:lnTo>
                  <a:lnTo>
                    <a:pt x="223367" y="293484"/>
                  </a:lnTo>
                  <a:lnTo>
                    <a:pt x="223367" y="294258"/>
                  </a:lnTo>
                  <a:lnTo>
                    <a:pt x="223367" y="293484"/>
                  </a:lnTo>
                  <a:lnTo>
                    <a:pt x="223367" y="294258"/>
                  </a:lnTo>
                  <a:lnTo>
                    <a:pt x="223367" y="295020"/>
                  </a:lnTo>
                  <a:lnTo>
                    <a:pt x="223367" y="295414"/>
                  </a:lnTo>
                  <a:lnTo>
                    <a:pt x="222592" y="295414"/>
                  </a:lnTo>
                  <a:lnTo>
                    <a:pt x="222592" y="296176"/>
                  </a:lnTo>
                  <a:lnTo>
                    <a:pt x="222592" y="296951"/>
                  </a:lnTo>
                  <a:lnTo>
                    <a:pt x="221805" y="296951"/>
                  </a:lnTo>
                  <a:lnTo>
                    <a:pt x="222592" y="296951"/>
                  </a:lnTo>
                  <a:lnTo>
                    <a:pt x="221805" y="296951"/>
                  </a:lnTo>
                  <a:lnTo>
                    <a:pt x="221805" y="297726"/>
                  </a:lnTo>
                  <a:lnTo>
                    <a:pt x="221805" y="298488"/>
                  </a:lnTo>
                  <a:lnTo>
                    <a:pt x="221805" y="297726"/>
                  </a:lnTo>
                  <a:lnTo>
                    <a:pt x="221805" y="298488"/>
                  </a:lnTo>
                  <a:lnTo>
                    <a:pt x="221805" y="299262"/>
                  </a:lnTo>
                  <a:lnTo>
                    <a:pt x="221030" y="299262"/>
                  </a:lnTo>
                  <a:lnTo>
                    <a:pt x="221030" y="300037"/>
                  </a:lnTo>
                  <a:lnTo>
                    <a:pt x="221030" y="300799"/>
                  </a:lnTo>
                  <a:lnTo>
                    <a:pt x="220256" y="300799"/>
                  </a:lnTo>
                  <a:lnTo>
                    <a:pt x="220256" y="301574"/>
                  </a:lnTo>
                  <a:lnTo>
                    <a:pt x="219862" y="301574"/>
                  </a:lnTo>
                  <a:lnTo>
                    <a:pt x="219087" y="302336"/>
                  </a:lnTo>
                  <a:lnTo>
                    <a:pt x="218313" y="302336"/>
                  </a:lnTo>
                  <a:lnTo>
                    <a:pt x="218313" y="303110"/>
                  </a:lnTo>
                  <a:lnTo>
                    <a:pt x="217525" y="303110"/>
                  </a:lnTo>
                  <a:lnTo>
                    <a:pt x="216750" y="303110"/>
                  </a:lnTo>
                  <a:lnTo>
                    <a:pt x="215976" y="303110"/>
                  </a:lnTo>
                  <a:lnTo>
                    <a:pt x="215976" y="303885"/>
                  </a:lnTo>
                  <a:lnTo>
                    <a:pt x="215976" y="304647"/>
                  </a:lnTo>
                  <a:lnTo>
                    <a:pt x="215201" y="304647"/>
                  </a:lnTo>
                  <a:lnTo>
                    <a:pt x="214414" y="304647"/>
                  </a:lnTo>
                  <a:lnTo>
                    <a:pt x="213639" y="304647"/>
                  </a:lnTo>
                  <a:lnTo>
                    <a:pt x="213639" y="305041"/>
                  </a:lnTo>
                  <a:lnTo>
                    <a:pt x="212864" y="304647"/>
                  </a:lnTo>
                  <a:lnTo>
                    <a:pt x="212077" y="304647"/>
                  </a:lnTo>
                  <a:lnTo>
                    <a:pt x="211302" y="304647"/>
                  </a:lnTo>
                  <a:lnTo>
                    <a:pt x="211302" y="303885"/>
                  </a:lnTo>
                  <a:lnTo>
                    <a:pt x="210527" y="304647"/>
                  </a:lnTo>
                  <a:lnTo>
                    <a:pt x="210134" y="304647"/>
                  </a:lnTo>
                  <a:lnTo>
                    <a:pt x="210134" y="303885"/>
                  </a:lnTo>
                  <a:lnTo>
                    <a:pt x="209359" y="303885"/>
                  </a:lnTo>
                  <a:lnTo>
                    <a:pt x="208572" y="303885"/>
                  </a:lnTo>
                  <a:lnTo>
                    <a:pt x="208572" y="304647"/>
                  </a:lnTo>
                  <a:lnTo>
                    <a:pt x="207797" y="304647"/>
                  </a:lnTo>
                  <a:lnTo>
                    <a:pt x="207797" y="303885"/>
                  </a:lnTo>
                  <a:lnTo>
                    <a:pt x="207797" y="303110"/>
                  </a:lnTo>
                  <a:lnTo>
                    <a:pt x="207797" y="303885"/>
                  </a:lnTo>
                  <a:lnTo>
                    <a:pt x="207797" y="303110"/>
                  </a:lnTo>
                  <a:lnTo>
                    <a:pt x="208572" y="303110"/>
                  </a:lnTo>
                  <a:lnTo>
                    <a:pt x="209359" y="303110"/>
                  </a:lnTo>
                  <a:lnTo>
                    <a:pt x="210134" y="303885"/>
                  </a:lnTo>
                  <a:lnTo>
                    <a:pt x="209359" y="303110"/>
                  </a:lnTo>
                  <a:lnTo>
                    <a:pt x="208572" y="303110"/>
                  </a:lnTo>
                  <a:lnTo>
                    <a:pt x="207797" y="303110"/>
                  </a:lnTo>
                  <a:lnTo>
                    <a:pt x="207022" y="303110"/>
                  </a:lnTo>
                  <a:lnTo>
                    <a:pt x="206248" y="303110"/>
                  </a:lnTo>
                  <a:lnTo>
                    <a:pt x="207022" y="303110"/>
                  </a:lnTo>
                  <a:lnTo>
                    <a:pt x="207022" y="303885"/>
                  </a:lnTo>
                  <a:lnTo>
                    <a:pt x="206248" y="303885"/>
                  </a:lnTo>
                  <a:lnTo>
                    <a:pt x="205460" y="303885"/>
                  </a:lnTo>
                  <a:lnTo>
                    <a:pt x="204685" y="303885"/>
                  </a:lnTo>
                  <a:lnTo>
                    <a:pt x="203911" y="303885"/>
                  </a:lnTo>
                  <a:lnTo>
                    <a:pt x="203911" y="303110"/>
                  </a:lnTo>
                  <a:lnTo>
                    <a:pt x="203136" y="303885"/>
                  </a:lnTo>
                  <a:lnTo>
                    <a:pt x="203911" y="303885"/>
                  </a:lnTo>
                  <a:lnTo>
                    <a:pt x="203136" y="303885"/>
                  </a:lnTo>
                  <a:lnTo>
                    <a:pt x="203911" y="303885"/>
                  </a:lnTo>
                  <a:lnTo>
                    <a:pt x="203136" y="303885"/>
                  </a:lnTo>
                  <a:lnTo>
                    <a:pt x="202349" y="303885"/>
                  </a:lnTo>
                  <a:lnTo>
                    <a:pt x="201574" y="304647"/>
                  </a:lnTo>
                  <a:lnTo>
                    <a:pt x="200799" y="304647"/>
                  </a:lnTo>
                  <a:lnTo>
                    <a:pt x="200406" y="304647"/>
                  </a:lnTo>
                  <a:lnTo>
                    <a:pt x="200406" y="305041"/>
                  </a:lnTo>
                  <a:lnTo>
                    <a:pt x="200406" y="304647"/>
                  </a:lnTo>
                  <a:lnTo>
                    <a:pt x="200406" y="305041"/>
                  </a:lnTo>
                  <a:lnTo>
                    <a:pt x="200406" y="304647"/>
                  </a:lnTo>
                  <a:lnTo>
                    <a:pt x="200406" y="305041"/>
                  </a:lnTo>
                  <a:lnTo>
                    <a:pt x="199631" y="305041"/>
                  </a:lnTo>
                  <a:lnTo>
                    <a:pt x="199631" y="304647"/>
                  </a:lnTo>
                  <a:lnTo>
                    <a:pt x="198856" y="303885"/>
                  </a:lnTo>
                  <a:lnTo>
                    <a:pt x="198856" y="304647"/>
                  </a:lnTo>
                  <a:lnTo>
                    <a:pt x="198069" y="304647"/>
                  </a:lnTo>
                  <a:lnTo>
                    <a:pt x="197294" y="304647"/>
                  </a:lnTo>
                  <a:lnTo>
                    <a:pt x="196519" y="305041"/>
                  </a:lnTo>
                  <a:lnTo>
                    <a:pt x="196519" y="305803"/>
                  </a:lnTo>
                  <a:lnTo>
                    <a:pt x="195745" y="305803"/>
                  </a:lnTo>
                  <a:lnTo>
                    <a:pt x="195745" y="306577"/>
                  </a:lnTo>
                  <a:lnTo>
                    <a:pt x="194957" y="306577"/>
                  </a:lnTo>
                  <a:lnTo>
                    <a:pt x="194957" y="307352"/>
                  </a:lnTo>
                  <a:lnTo>
                    <a:pt x="194957" y="308114"/>
                  </a:lnTo>
                  <a:lnTo>
                    <a:pt x="194183" y="308114"/>
                  </a:lnTo>
                  <a:lnTo>
                    <a:pt x="194957" y="308114"/>
                  </a:lnTo>
                  <a:lnTo>
                    <a:pt x="194183" y="308114"/>
                  </a:lnTo>
                  <a:lnTo>
                    <a:pt x="193408" y="308114"/>
                  </a:lnTo>
                  <a:lnTo>
                    <a:pt x="193408" y="308889"/>
                  </a:lnTo>
                  <a:lnTo>
                    <a:pt x="193408" y="309664"/>
                  </a:lnTo>
                  <a:lnTo>
                    <a:pt x="193408" y="310426"/>
                  </a:lnTo>
                  <a:lnTo>
                    <a:pt x="192620" y="310426"/>
                  </a:lnTo>
                  <a:lnTo>
                    <a:pt x="191846" y="310426"/>
                  </a:lnTo>
                  <a:lnTo>
                    <a:pt x="191846" y="311200"/>
                  </a:lnTo>
                  <a:lnTo>
                    <a:pt x="191452" y="310426"/>
                  </a:lnTo>
                  <a:lnTo>
                    <a:pt x="190677" y="310426"/>
                  </a:lnTo>
                  <a:lnTo>
                    <a:pt x="189903" y="310426"/>
                  </a:lnTo>
                  <a:lnTo>
                    <a:pt x="189115" y="310426"/>
                  </a:lnTo>
                  <a:lnTo>
                    <a:pt x="189115" y="311200"/>
                  </a:lnTo>
                  <a:lnTo>
                    <a:pt x="188341" y="311975"/>
                  </a:lnTo>
                  <a:lnTo>
                    <a:pt x="187566" y="311975"/>
                  </a:lnTo>
                  <a:lnTo>
                    <a:pt x="186791" y="311975"/>
                  </a:lnTo>
                  <a:lnTo>
                    <a:pt x="186004" y="312737"/>
                  </a:lnTo>
                  <a:lnTo>
                    <a:pt x="185229" y="312737"/>
                  </a:lnTo>
                  <a:lnTo>
                    <a:pt x="185229" y="313512"/>
                  </a:lnTo>
                  <a:lnTo>
                    <a:pt x="184454" y="313512"/>
                  </a:lnTo>
                  <a:lnTo>
                    <a:pt x="184454" y="314286"/>
                  </a:lnTo>
                  <a:lnTo>
                    <a:pt x="184454" y="313512"/>
                  </a:lnTo>
                  <a:lnTo>
                    <a:pt x="183667" y="313512"/>
                  </a:lnTo>
                  <a:lnTo>
                    <a:pt x="182892" y="313512"/>
                  </a:lnTo>
                  <a:lnTo>
                    <a:pt x="182892" y="314286"/>
                  </a:lnTo>
                  <a:lnTo>
                    <a:pt x="182118" y="314286"/>
                  </a:lnTo>
                  <a:lnTo>
                    <a:pt x="182892" y="314286"/>
                  </a:lnTo>
                  <a:lnTo>
                    <a:pt x="183667" y="313512"/>
                  </a:lnTo>
                  <a:lnTo>
                    <a:pt x="183667" y="314286"/>
                  </a:lnTo>
                  <a:lnTo>
                    <a:pt x="184454" y="314286"/>
                  </a:lnTo>
                  <a:lnTo>
                    <a:pt x="185229" y="313512"/>
                  </a:lnTo>
                  <a:lnTo>
                    <a:pt x="185229" y="314286"/>
                  </a:lnTo>
                  <a:lnTo>
                    <a:pt x="185229" y="313512"/>
                  </a:lnTo>
                  <a:lnTo>
                    <a:pt x="186004" y="312737"/>
                  </a:lnTo>
                  <a:lnTo>
                    <a:pt x="186791" y="312737"/>
                  </a:lnTo>
                  <a:lnTo>
                    <a:pt x="187566" y="311975"/>
                  </a:lnTo>
                  <a:lnTo>
                    <a:pt x="187566" y="312737"/>
                  </a:lnTo>
                  <a:lnTo>
                    <a:pt x="187566" y="311975"/>
                  </a:lnTo>
                  <a:lnTo>
                    <a:pt x="188341" y="311975"/>
                  </a:lnTo>
                  <a:lnTo>
                    <a:pt x="189115" y="311975"/>
                  </a:lnTo>
                  <a:lnTo>
                    <a:pt x="189115" y="311200"/>
                  </a:lnTo>
                  <a:lnTo>
                    <a:pt x="189903" y="311200"/>
                  </a:lnTo>
                  <a:lnTo>
                    <a:pt x="189903" y="310426"/>
                  </a:lnTo>
                  <a:lnTo>
                    <a:pt x="190677" y="310426"/>
                  </a:lnTo>
                  <a:lnTo>
                    <a:pt x="190677" y="311200"/>
                  </a:lnTo>
                  <a:lnTo>
                    <a:pt x="191452" y="311200"/>
                  </a:lnTo>
                  <a:lnTo>
                    <a:pt x="191846" y="311200"/>
                  </a:lnTo>
                  <a:lnTo>
                    <a:pt x="192620" y="311200"/>
                  </a:lnTo>
                  <a:lnTo>
                    <a:pt x="192620" y="310426"/>
                  </a:lnTo>
                  <a:lnTo>
                    <a:pt x="193408" y="310426"/>
                  </a:lnTo>
                  <a:lnTo>
                    <a:pt x="192620" y="310426"/>
                  </a:lnTo>
                  <a:lnTo>
                    <a:pt x="193408" y="310426"/>
                  </a:lnTo>
                  <a:lnTo>
                    <a:pt x="193408" y="309664"/>
                  </a:lnTo>
                  <a:lnTo>
                    <a:pt x="193408" y="308889"/>
                  </a:lnTo>
                  <a:lnTo>
                    <a:pt x="193408" y="308114"/>
                  </a:lnTo>
                  <a:lnTo>
                    <a:pt x="194183" y="308114"/>
                  </a:lnTo>
                  <a:lnTo>
                    <a:pt x="194183" y="308889"/>
                  </a:lnTo>
                  <a:lnTo>
                    <a:pt x="194957" y="308114"/>
                  </a:lnTo>
                  <a:lnTo>
                    <a:pt x="194957" y="307352"/>
                  </a:lnTo>
                  <a:lnTo>
                    <a:pt x="195745" y="306577"/>
                  </a:lnTo>
                  <a:lnTo>
                    <a:pt x="196519" y="305803"/>
                  </a:lnTo>
                  <a:lnTo>
                    <a:pt x="196519" y="305041"/>
                  </a:lnTo>
                  <a:lnTo>
                    <a:pt x="197294" y="304647"/>
                  </a:lnTo>
                  <a:lnTo>
                    <a:pt x="198069" y="304647"/>
                  </a:lnTo>
                  <a:lnTo>
                    <a:pt x="197294" y="304647"/>
                  </a:lnTo>
                  <a:lnTo>
                    <a:pt x="198069" y="304647"/>
                  </a:lnTo>
                  <a:lnTo>
                    <a:pt x="198856" y="304647"/>
                  </a:lnTo>
                  <a:lnTo>
                    <a:pt x="199631" y="304647"/>
                  </a:lnTo>
                  <a:lnTo>
                    <a:pt x="198856" y="304647"/>
                  </a:lnTo>
                  <a:lnTo>
                    <a:pt x="199631" y="304647"/>
                  </a:lnTo>
                  <a:lnTo>
                    <a:pt x="199631" y="305041"/>
                  </a:lnTo>
                  <a:lnTo>
                    <a:pt x="200406" y="305041"/>
                  </a:lnTo>
                  <a:lnTo>
                    <a:pt x="200799" y="304647"/>
                  </a:lnTo>
                  <a:lnTo>
                    <a:pt x="200406" y="305041"/>
                  </a:lnTo>
                  <a:lnTo>
                    <a:pt x="200406" y="304647"/>
                  </a:lnTo>
                  <a:lnTo>
                    <a:pt x="200799" y="304647"/>
                  </a:lnTo>
                  <a:lnTo>
                    <a:pt x="201574" y="304647"/>
                  </a:lnTo>
                  <a:lnTo>
                    <a:pt x="202349" y="304647"/>
                  </a:lnTo>
                  <a:lnTo>
                    <a:pt x="202349" y="303885"/>
                  </a:lnTo>
                  <a:lnTo>
                    <a:pt x="202349" y="304647"/>
                  </a:lnTo>
                  <a:lnTo>
                    <a:pt x="203136" y="303885"/>
                  </a:lnTo>
                  <a:lnTo>
                    <a:pt x="203911" y="303885"/>
                  </a:lnTo>
                  <a:lnTo>
                    <a:pt x="203911" y="304647"/>
                  </a:lnTo>
                  <a:lnTo>
                    <a:pt x="204685" y="304647"/>
                  </a:lnTo>
                  <a:lnTo>
                    <a:pt x="204685" y="303885"/>
                  </a:lnTo>
                  <a:lnTo>
                    <a:pt x="204685" y="304647"/>
                  </a:lnTo>
                  <a:lnTo>
                    <a:pt x="205460" y="304647"/>
                  </a:lnTo>
                  <a:lnTo>
                    <a:pt x="204685" y="304647"/>
                  </a:lnTo>
                  <a:lnTo>
                    <a:pt x="205460" y="304647"/>
                  </a:lnTo>
                  <a:lnTo>
                    <a:pt x="205460" y="303885"/>
                  </a:lnTo>
                  <a:lnTo>
                    <a:pt x="206248" y="303885"/>
                  </a:lnTo>
                  <a:lnTo>
                    <a:pt x="206248" y="304647"/>
                  </a:lnTo>
                  <a:lnTo>
                    <a:pt x="205460" y="305041"/>
                  </a:lnTo>
                  <a:lnTo>
                    <a:pt x="206248" y="305041"/>
                  </a:lnTo>
                  <a:lnTo>
                    <a:pt x="206248" y="304647"/>
                  </a:lnTo>
                  <a:lnTo>
                    <a:pt x="206248" y="303885"/>
                  </a:lnTo>
                  <a:lnTo>
                    <a:pt x="207022" y="303110"/>
                  </a:lnTo>
                  <a:lnTo>
                    <a:pt x="207797" y="303110"/>
                  </a:lnTo>
                  <a:lnTo>
                    <a:pt x="207797" y="303885"/>
                  </a:lnTo>
                  <a:lnTo>
                    <a:pt x="207797" y="304647"/>
                  </a:lnTo>
                  <a:lnTo>
                    <a:pt x="207022" y="303885"/>
                  </a:lnTo>
                  <a:lnTo>
                    <a:pt x="207797" y="304647"/>
                  </a:lnTo>
                  <a:lnTo>
                    <a:pt x="208572" y="304647"/>
                  </a:lnTo>
                  <a:lnTo>
                    <a:pt x="208572" y="303885"/>
                  </a:lnTo>
                  <a:lnTo>
                    <a:pt x="209359" y="303885"/>
                  </a:lnTo>
                  <a:lnTo>
                    <a:pt x="210134" y="303885"/>
                  </a:lnTo>
                  <a:lnTo>
                    <a:pt x="210134" y="304647"/>
                  </a:lnTo>
                  <a:lnTo>
                    <a:pt x="210134" y="303885"/>
                  </a:lnTo>
                  <a:lnTo>
                    <a:pt x="210134" y="304647"/>
                  </a:lnTo>
                  <a:lnTo>
                    <a:pt x="210527" y="304647"/>
                  </a:lnTo>
                  <a:lnTo>
                    <a:pt x="211302" y="304647"/>
                  </a:lnTo>
                  <a:lnTo>
                    <a:pt x="212077" y="304647"/>
                  </a:lnTo>
                  <a:lnTo>
                    <a:pt x="212864" y="304647"/>
                  </a:lnTo>
                  <a:lnTo>
                    <a:pt x="212864" y="305041"/>
                  </a:lnTo>
                  <a:lnTo>
                    <a:pt x="213639" y="305041"/>
                  </a:lnTo>
                  <a:lnTo>
                    <a:pt x="214414" y="304647"/>
                  </a:lnTo>
                  <a:lnTo>
                    <a:pt x="215201" y="304647"/>
                  </a:lnTo>
                  <a:lnTo>
                    <a:pt x="215976" y="304647"/>
                  </a:lnTo>
                  <a:lnTo>
                    <a:pt x="215976" y="303885"/>
                  </a:lnTo>
                  <a:lnTo>
                    <a:pt x="216750" y="303885"/>
                  </a:lnTo>
                  <a:lnTo>
                    <a:pt x="216750" y="303110"/>
                  </a:lnTo>
                  <a:lnTo>
                    <a:pt x="217525" y="303110"/>
                  </a:lnTo>
                  <a:lnTo>
                    <a:pt x="218313" y="302336"/>
                  </a:lnTo>
                  <a:lnTo>
                    <a:pt x="219087" y="302336"/>
                  </a:lnTo>
                  <a:lnTo>
                    <a:pt x="219862" y="302336"/>
                  </a:lnTo>
                  <a:lnTo>
                    <a:pt x="219862" y="301574"/>
                  </a:lnTo>
                  <a:lnTo>
                    <a:pt x="220256" y="301574"/>
                  </a:lnTo>
                  <a:lnTo>
                    <a:pt x="220256" y="300799"/>
                  </a:lnTo>
                  <a:lnTo>
                    <a:pt x="221030" y="300799"/>
                  </a:lnTo>
                  <a:lnTo>
                    <a:pt x="221030" y="300037"/>
                  </a:lnTo>
                  <a:lnTo>
                    <a:pt x="221030" y="300799"/>
                  </a:lnTo>
                  <a:lnTo>
                    <a:pt x="221030" y="300037"/>
                  </a:lnTo>
                  <a:lnTo>
                    <a:pt x="221030" y="299262"/>
                  </a:lnTo>
                  <a:lnTo>
                    <a:pt x="221805" y="299262"/>
                  </a:lnTo>
                  <a:lnTo>
                    <a:pt x="221805" y="298488"/>
                  </a:lnTo>
                  <a:lnTo>
                    <a:pt x="221805" y="299262"/>
                  </a:lnTo>
                  <a:lnTo>
                    <a:pt x="221805" y="298488"/>
                  </a:lnTo>
                  <a:lnTo>
                    <a:pt x="221805" y="297726"/>
                  </a:lnTo>
                  <a:lnTo>
                    <a:pt x="221805" y="296951"/>
                  </a:lnTo>
                  <a:lnTo>
                    <a:pt x="221805" y="297726"/>
                  </a:lnTo>
                  <a:lnTo>
                    <a:pt x="222592" y="296951"/>
                  </a:lnTo>
                  <a:lnTo>
                    <a:pt x="222592" y="296176"/>
                  </a:lnTo>
                  <a:lnTo>
                    <a:pt x="222592" y="295414"/>
                  </a:lnTo>
                  <a:lnTo>
                    <a:pt x="223367" y="295414"/>
                  </a:lnTo>
                  <a:lnTo>
                    <a:pt x="223367" y="295020"/>
                  </a:lnTo>
                  <a:lnTo>
                    <a:pt x="223367" y="294258"/>
                  </a:lnTo>
                  <a:lnTo>
                    <a:pt x="224142" y="293484"/>
                  </a:lnTo>
                  <a:lnTo>
                    <a:pt x="224142" y="292709"/>
                  </a:lnTo>
                  <a:lnTo>
                    <a:pt x="223367" y="292709"/>
                  </a:lnTo>
                  <a:lnTo>
                    <a:pt x="224142" y="292709"/>
                  </a:lnTo>
                  <a:lnTo>
                    <a:pt x="223367" y="291947"/>
                  </a:lnTo>
                  <a:lnTo>
                    <a:pt x="224142" y="291947"/>
                  </a:lnTo>
                  <a:lnTo>
                    <a:pt x="223367" y="291947"/>
                  </a:lnTo>
                  <a:lnTo>
                    <a:pt x="223367" y="291172"/>
                  </a:lnTo>
                  <a:lnTo>
                    <a:pt x="223367" y="290398"/>
                  </a:lnTo>
                  <a:lnTo>
                    <a:pt x="222592" y="290398"/>
                  </a:lnTo>
                  <a:lnTo>
                    <a:pt x="222592" y="289636"/>
                  </a:lnTo>
                  <a:lnTo>
                    <a:pt x="223367" y="289636"/>
                  </a:lnTo>
                  <a:lnTo>
                    <a:pt x="223367" y="290398"/>
                  </a:lnTo>
                  <a:lnTo>
                    <a:pt x="224142" y="290398"/>
                  </a:lnTo>
                  <a:lnTo>
                    <a:pt x="224142" y="291172"/>
                  </a:lnTo>
                  <a:lnTo>
                    <a:pt x="224917" y="291172"/>
                  </a:lnTo>
                  <a:lnTo>
                    <a:pt x="224917" y="291947"/>
                  </a:lnTo>
                  <a:lnTo>
                    <a:pt x="224142" y="291947"/>
                  </a:lnTo>
                  <a:lnTo>
                    <a:pt x="224917" y="291947"/>
                  </a:lnTo>
                  <a:lnTo>
                    <a:pt x="224917" y="291172"/>
                  </a:lnTo>
                  <a:lnTo>
                    <a:pt x="224142" y="291172"/>
                  </a:lnTo>
                  <a:lnTo>
                    <a:pt x="224917" y="291172"/>
                  </a:lnTo>
                  <a:lnTo>
                    <a:pt x="225704" y="291172"/>
                  </a:lnTo>
                  <a:lnTo>
                    <a:pt x="225704" y="291947"/>
                  </a:lnTo>
                  <a:lnTo>
                    <a:pt x="226479" y="292709"/>
                  </a:lnTo>
                  <a:lnTo>
                    <a:pt x="227253" y="292709"/>
                  </a:lnTo>
                  <a:lnTo>
                    <a:pt x="227253" y="293484"/>
                  </a:lnTo>
                  <a:lnTo>
                    <a:pt x="228041" y="293484"/>
                  </a:lnTo>
                  <a:lnTo>
                    <a:pt x="228041" y="294258"/>
                  </a:lnTo>
                  <a:lnTo>
                    <a:pt x="228041" y="293484"/>
                  </a:lnTo>
                  <a:lnTo>
                    <a:pt x="227253" y="293484"/>
                  </a:lnTo>
                  <a:lnTo>
                    <a:pt x="227253" y="292709"/>
                  </a:lnTo>
                  <a:lnTo>
                    <a:pt x="228041" y="293484"/>
                  </a:lnTo>
                  <a:lnTo>
                    <a:pt x="228815" y="293484"/>
                  </a:lnTo>
                  <a:lnTo>
                    <a:pt x="228815" y="294258"/>
                  </a:lnTo>
                  <a:lnTo>
                    <a:pt x="229209" y="294258"/>
                  </a:lnTo>
                  <a:lnTo>
                    <a:pt x="229984" y="294258"/>
                  </a:lnTo>
                  <a:lnTo>
                    <a:pt x="229984" y="295020"/>
                  </a:lnTo>
                  <a:lnTo>
                    <a:pt x="230759" y="295020"/>
                  </a:lnTo>
                  <a:lnTo>
                    <a:pt x="230759" y="295414"/>
                  </a:lnTo>
                  <a:lnTo>
                    <a:pt x="230759" y="295020"/>
                  </a:lnTo>
                  <a:lnTo>
                    <a:pt x="230759" y="295414"/>
                  </a:lnTo>
                  <a:lnTo>
                    <a:pt x="231546" y="295414"/>
                  </a:lnTo>
                  <a:lnTo>
                    <a:pt x="230759" y="295414"/>
                  </a:lnTo>
                  <a:lnTo>
                    <a:pt x="231546" y="295414"/>
                  </a:lnTo>
                  <a:lnTo>
                    <a:pt x="231546" y="296176"/>
                  </a:lnTo>
                  <a:lnTo>
                    <a:pt x="232321" y="296176"/>
                  </a:lnTo>
                  <a:lnTo>
                    <a:pt x="232321" y="296951"/>
                  </a:lnTo>
                  <a:lnTo>
                    <a:pt x="232321" y="297726"/>
                  </a:lnTo>
                  <a:lnTo>
                    <a:pt x="233095" y="297726"/>
                  </a:lnTo>
                  <a:lnTo>
                    <a:pt x="233095" y="298488"/>
                  </a:lnTo>
                  <a:lnTo>
                    <a:pt x="233870" y="298488"/>
                  </a:lnTo>
                  <a:lnTo>
                    <a:pt x="233870" y="299262"/>
                  </a:lnTo>
                  <a:lnTo>
                    <a:pt x="233870" y="300037"/>
                  </a:lnTo>
                  <a:lnTo>
                    <a:pt x="233870" y="299262"/>
                  </a:lnTo>
                  <a:lnTo>
                    <a:pt x="233870" y="298488"/>
                  </a:lnTo>
                  <a:lnTo>
                    <a:pt x="233095" y="297726"/>
                  </a:lnTo>
                  <a:lnTo>
                    <a:pt x="232321" y="296951"/>
                  </a:lnTo>
                  <a:lnTo>
                    <a:pt x="232321" y="296176"/>
                  </a:lnTo>
                  <a:lnTo>
                    <a:pt x="231546" y="296176"/>
                  </a:lnTo>
                  <a:lnTo>
                    <a:pt x="232321" y="296176"/>
                  </a:lnTo>
                  <a:lnTo>
                    <a:pt x="233095" y="296176"/>
                  </a:lnTo>
                  <a:lnTo>
                    <a:pt x="232321" y="296176"/>
                  </a:lnTo>
                  <a:lnTo>
                    <a:pt x="231546" y="296176"/>
                  </a:lnTo>
                  <a:lnTo>
                    <a:pt x="231546" y="295414"/>
                  </a:lnTo>
                  <a:lnTo>
                    <a:pt x="232321" y="295414"/>
                  </a:lnTo>
                  <a:lnTo>
                    <a:pt x="233095" y="295414"/>
                  </a:lnTo>
                  <a:lnTo>
                    <a:pt x="233870" y="295414"/>
                  </a:lnTo>
                  <a:lnTo>
                    <a:pt x="233870" y="296176"/>
                  </a:lnTo>
                  <a:lnTo>
                    <a:pt x="234657" y="296176"/>
                  </a:lnTo>
                  <a:lnTo>
                    <a:pt x="235432" y="296951"/>
                  </a:lnTo>
                  <a:lnTo>
                    <a:pt x="236207" y="296951"/>
                  </a:lnTo>
                  <a:lnTo>
                    <a:pt x="236994" y="297726"/>
                  </a:lnTo>
                  <a:lnTo>
                    <a:pt x="236994" y="298488"/>
                  </a:lnTo>
                  <a:lnTo>
                    <a:pt x="236994" y="297726"/>
                  </a:lnTo>
                  <a:lnTo>
                    <a:pt x="237769" y="298488"/>
                  </a:lnTo>
                  <a:lnTo>
                    <a:pt x="238544" y="298488"/>
                  </a:lnTo>
                  <a:lnTo>
                    <a:pt x="238937" y="298488"/>
                  </a:lnTo>
                  <a:lnTo>
                    <a:pt x="239712" y="298488"/>
                  </a:lnTo>
                  <a:lnTo>
                    <a:pt x="239712" y="299262"/>
                  </a:lnTo>
                  <a:lnTo>
                    <a:pt x="240487" y="299262"/>
                  </a:lnTo>
                  <a:lnTo>
                    <a:pt x="242824" y="299262"/>
                  </a:lnTo>
                  <a:lnTo>
                    <a:pt x="242049" y="299262"/>
                  </a:lnTo>
                  <a:lnTo>
                    <a:pt x="243598" y="299262"/>
                  </a:lnTo>
                  <a:lnTo>
                    <a:pt x="243598" y="300037"/>
                  </a:lnTo>
                  <a:lnTo>
                    <a:pt x="244386" y="300037"/>
                  </a:lnTo>
                  <a:lnTo>
                    <a:pt x="243598" y="299262"/>
                  </a:lnTo>
                  <a:lnTo>
                    <a:pt x="242824" y="299262"/>
                  </a:lnTo>
                  <a:lnTo>
                    <a:pt x="242824" y="298488"/>
                  </a:lnTo>
                  <a:lnTo>
                    <a:pt x="243598" y="298488"/>
                  </a:lnTo>
                  <a:lnTo>
                    <a:pt x="243598" y="299262"/>
                  </a:lnTo>
                  <a:lnTo>
                    <a:pt x="243598" y="297726"/>
                  </a:lnTo>
                  <a:lnTo>
                    <a:pt x="242824" y="297726"/>
                  </a:lnTo>
                  <a:lnTo>
                    <a:pt x="242049" y="297726"/>
                  </a:lnTo>
                  <a:lnTo>
                    <a:pt x="241261" y="297726"/>
                  </a:lnTo>
                  <a:lnTo>
                    <a:pt x="240487" y="296951"/>
                  </a:lnTo>
                  <a:lnTo>
                    <a:pt x="240487" y="296176"/>
                  </a:lnTo>
                  <a:lnTo>
                    <a:pt x="240487" y="296951"/>
                  </a:lnTo>
                  <a:lnTo>
                    <a:pt x="240487" y="296176"/>
                  </a:lnTo>
                  <a:lnTo>
                    <a:pt x="239712" y="296176"/>
                  </a:lnTo>
                  <a:lnTo>
                    <a:pt x="239712" y="295414"/>
                  </a:lnTo>
                  <a:lnTo>
                    <a:pt x="238937" y="296176"/>
                  </a:lnTo>
                  <a:lnTo>
                    <a:pt x="238544" y="296176"/>
                  </a:lnTo>
                  <a:lnTo>
                    <a:pt x="237769" y="296176"/>
                  </a:lnTo>
                  <a:lnTo>
                    <a:pt x="236994" y="296176"/>
                  </a:lnTo>
                  <a:lnTo>
                    <a:pt x="236994" y="295414"/>
                  </a:lnTo>
                  <a:lnTo>
                    <a:pt x="236207" y="295414"/>
                  </a:lnTo>
                  <a:lnTo>
                    <a:pt x="236207" y="295020"/>
                  </a:lnTo>
                  <a:lnTo>
                    <a:pt x="235432" y="295020"/>
                  </a:lnTo>
                  <a:lnTo>
                    <a:pt x="234657" y="295020"/>
                  </a:lnTo>
                  <a:lnTo>
                    <a:pt x="234657" y="294258"/>
                  </a:lnTo>
                  <a:lnTo>
                    <a:pt x="233870" y="294258"/>
                  </a:lnTo>
                  <a:lnTo>
                    <a:pt x="233095" y="294258"/>
                  </a:lnTo>
                  <a:lnTo>
                    <a:pt x="233095" y="293484"/>
                  </a:lnTo>
                  <a:lnTo>
                    <a:pt x="233095" y="294258"/>
                  </a:lnTo>
                  <a:lnTo>
                    <a:pt x="233870" y="294258"/>
                  </a:lnTo>
                  <a:lnTo>
                    <a:pt x="233095" y="294258"/>
                  </a:lnTo>
                  <a:lnTo>
                    <a:pt x="232321" y="294258"/>
                  </a:lnTo>
                  <a:lnTo>
                    <a:pt x="231546" y="293484"/>
                  </a:lnTo>
                  <a:lnTo>
                    <a:pt x="231546" y="292709"/>
                  </a:lnTo>
                  <a:lnTo>
                    <a:pt x="230759" y="292709"/>
                  </a:lnTo>
                  <a:lnTo>
                    <a:pt x="231546" y="292709"/>
                  </a:lnTo>
                  <a:lnTo>
                    <a:pt x="231546" y="293484"/>
                  </a:lnTo>
                  <a:lnTo>
                    <a:pt x="231546" y="292709"/>
                  </a:lnTo>
                  <a:lnTo>
                    <a:pt x="231546" y="293484"/>
                  </a:lnTo>
                  <a:lnTo>
                    <a:pt x="231546" y="292709"/>
                  </a:lnTo>
                  <a:lnTo>
                    <a:pt x="232321" y="293484"/>
                  </a:lnTo>
                  <a:lnTo>
                    <a:pt x="233095" y="293484"/>
                  </a:lnTo>
                  <a:lnTo>
                    <a:pt x="232321" y="293484"/>
                  </a:lnTo>
                  <a:lnTo>
                    <a:pt x="232321" y="292709"/>
                  </a:lnTo>
                  <a:lnTo>
                    <a:pt x="232321" y="293484"/>
                  </a:lnTo>
                  <a:lnTo>
                    <a:pt x="232321" y="292709"/>
                  </a:lnTo>
                  <a:lnTo>
                    <a:pt x="231546" y="292709"/>
                  </a:lnTo>
                  <a:lnTo>
                    <a:pt x="230759" y="292709"/>
                  </a:lnTo>
                  <a:lnTo>
                    <a:pt x="230759" y="291947"/>
                  </a:lnTo>
                  <a:lnTo>
                    <a:pt x="230759" y="292709"/>
                  </a:lnTo>
                  <a:lnTo>
                    <a:pt x="230759" y="291947"/>
                  </a:lnTo>
                  <a:lnTo>
                    <a:pt x="229984" y="292709"/>
                  </a:lnTo>
                  <a:lnTo>
                    <a:pt x="229984" y="291947"/>
                  </a:lnTo>
                  <a:lnTo>
                    <a:pt x="229209" y="292709"/>
                  </a:lnTo>
                  <a:lnTo>
                    <a:pt x="229209" y="291947"/>
                  </a:lnTo>
                  <a:lnTo>
                    <a:pt x="228815" y="291172"/>
                  </a:lnTo>
                  <a:lnTo>
                    <a:pt x="228041" y="291172"/>
                  </a:lnTo>
                  <a:lnTo>
                    <a:pt x="228041" y="290398"/>
                  </a:lnTo>
                  <a:lnTo>
                    <a:pt x="228041" y="291172"/>
                  </a:lnTo>
                  <a:lnTo>
                    <a:pt x="228815" y="291172"/>
                  </a:lnTo>
                  <a:lnTo>
                    <a:pt x="228041" y="291172"/>
                  </a:lnTo>
                  <a:lnTo>
                    <a:pt x="228041" y="290398"/>
                  </a:lnTo>
                  <a:lnTo>
                    <a:pt x="227253" y="290398"/>
                  </a:lnTo>
                  <a:lnTo>
                    <a:pt x="226479" y="290398"/>
                  </a:lnTo>
                  <a:lnTo>
                    <a:pt x="225704" y="289636"/>
                  </a:lnTo>
                  <a:lnTo>
                    <a:pt x="224917" y="289636"/>
                  </a:lnTo>
                  <a:lnTo>
                    <a:pt x="224142" y="288861"/>
                  </a:lnTo>
                  <a:lnTo>
                    <a:pt x="223367" y="288861"/>
                  </a:lnTo>
                  <a:lnTo>
                    <a:pt x="222592" y="288086"/>
                  </a:lnTo>
                  <a:lnTo>
                    <a:pt x="221805" y="288086"/>
                  </a:lnTo>
                  <a:lnTo>
                    <a:pt x="221030" y="288086"/>
                  </a:lnTo>
                  <a:lnTo>
                    <a:pt x="221030" y="287324"/>
                  </a:lnTo>
                  <a:lnTo>
                    <a:pt x="220256" y="287324"/>
                  </a:lnTo>
                  <a:lnTo>
                    <a:pt x="219862" y="287324"/>
                  </a:lnTo>
                  <a:lnTo>
                    <a:pt x="219087" y="287324"/>
                  </a:lnTo>
                  <a:lnTo>
                    <a:pt x="218313" y="287324"/>
                  </a:lnTo>
                  <a:lnTo>
                    <a:pt x="218313" y="286550"/>
                  </a:lnTo>
                  <a:lnTo>
                    <a:pt x="217525" y="286550"/>
                  </a:lnTo>
                  <a:lnTo>
                    <a:pt x="216750" y="286550"/>
                  </a:lnTo>
                  <a:lnTo>
                    <a:pt x="217525" y="286550"/>
                  </a:lnTo>
                  <a:lnTo>
                    <a:pt x="218313" y="286550"/>
                  </a:lnTo>
                  <a:lnTo>
                    <a:pt x="217525" y="286550"/>
                  </a:lnTo>
                  <a:lnTo>
                    <a:pt x="218313" y="286550"/>
                  </a:lnTo>
                  <a:lnTo>
                    <a:pt x="217525" y="285775"/>
                  </a:lnTo>
                  <a:lnTo>
                    <a:pt x="213639" y="285775"/>
                  </a:lnTo>
                  <a:lnTo>
                    <a:pt x="213639" y="286550"/>
                  </a:lnTo>
                  <a:lnTo>
                    <a:pt x="213639" y="285775"/>
                  </a:lnTo>
                  <a:lnTo>
                    <a:pt x="213639" y="286550"/>
                  </a:lnTo>
                  <a:lnTo>
                    <a:pt x="212864" y="286550"/>
                  </a:lnTo>
                  <a:lnTo>
                    <a:pt x="212864" y="285775"/>
                  </a:lnTo>
                  <a:lnTo>
                    <a:pt x="212864" y="286550"/>
                  </a:lnTo>
                  <a:lnTo>
                    <a:pt x="212864" y="285775"/>
                  </a:lnTo>
                  <a:lnTo>
                    <a:pt x="212864" y="286550"/>
                  </a:lnTo>
                  <a:lnTo>
                    <a:pt x="212864" y="285775"/>
                  </a:lnTo>
                  <a:lnTo>
                    <a:pt x="212864" y="286550"/>
                  </a:lnTo>
                  <a:lnTo>
                    <a:pt x="212864" y="285775"/>
                  </a:lnTo>
                  <a:lnTo>
                    <a:pt x="212864" y="286550"/>
                  </a:lnTo>
                  <a:lnTo>
                    <a:pt x="212077" y="286550"/>
                  </a:lnTo>
                  <a:lnTo>
                    <a:pt x="212077" y="285775"/>
                  </a:lnTo>
                  <a:lnTo>
                    <a:pt x="211302" y="285775"/>
                  </a:lnTo>
                  <a:lnTo>
                    <a:pt x="212077" y="285775"/>
                  </a:lnTo>
                  <a:lnTo>
                    <a:pt x="211302" y="285775"/>
                  </a:lnTo>
                  <a:lnTo>
                    <a:pt x="211302" y="285394"/>
                  </a:lnTo>
                  <a:lnTo>
                    <a:pt x="211302" y="284619"/>
                  </a:lnTo>
                  <a:lnTo>
                    <a:pt x="212077" y="285394"/>
                  </a:lnTo>
                  <a:lnTo>
                    <a:pt x="211302" y="285394"/>
                  </a:lnTo>
                  <a:lnTo>
                    <a:pt x="212077" y="285394"/>
                  </a:lnTo>
                  <a:lnTo>
                    <a:pt x="211302" y="285394"/>
                  </a:lnTo>
                  <a:lnTo>
                    <a:pt x="211302" y="284619"/>
                  </a:lnTo>
                  <a:lnTo>
                    <a:pt x="212077" y="284619"/>
                  </a:lnTo>
                  <a:lnTo>
                    <a:pt x="212077" y="285394"/>
                  </a:lnTo>
                  <a:lnTo>
                    <a:pt x="212077" y="285775"/>
                  </a:lnTo>
                  <a:lnTo>
                    <a:pt x="212864" y="285775"/>
                  </a:lnTo>
                  <a:lnTo>
                    <a:pt x="212077" y="285775"/>
                  </a:lnTo>
                  <a:lnTo>
                    <a:pt x="212864" y="285775"/>
                  </a:lnTo>
                  <a:lnTo>
                    <a:pt x="212864" y="285394"/>
                  </a:lnTo>
                  <a:lnTo>
                    <a:pt x="212864" y="285775"/>
                  </a:lnTo>
                  <a:lnTo>
                    <a:pt x="212864" y="285394"/>
                  </a:lnTo>
                  <a:lnTo>
                    <a:pt x="212077" y="285394"/>
                  </a:lnTo>
                  <a:lnTo>
                    <a:pt x="212077" y="283857"/>
                  </a:lnTo>
                  <a:lnTo>
                    <a:pt x="212077" y="284619"/>
                  </a:lnTo>
                  <a:lnTo>
                    <a:pt x="212077" y="283082"/>
                  </a:lnTo>
                  <a:lnTo>
                    <a:pt x="211302" y="283082"/>
                  </a:lnTo>
                  <a:lnTo>
                    <a:pt x="211302" y="282320"/>
                  </a:lnTo>
                  <a:lnTo>
                    <a:pt x="210527" y="282320"/>
                  </a:lnTo>
                  <a:lnTo>
                    <a:pt x="210134" y="282320"/>
                  </a:lnTo>
                  <a:lnTo>
                    <a:pt x="209359" y="282320"/>
                  </a:lnTo>
                  <a:lnTo>
                    <a:pt x="209359" y="281546"/>
                  </a:lnTo>
                  <a:lnTo>
                    <a:pt x="208572" y="281546"/>
                  </a:lnTo>
                  <a:lnTo>
                    <a:pt x="208572" y="280771"/>
                  </a:lnTo>
                  <a:lnTo>
                    <a:pt x="207797" y="280771"/>
                  </a:lnTo>
                  <a:lnTo>
                    <a:pt x="207022" y="280771"/>
                  </a:lnTo>
                  <a:lnTo>
                    <a:pt x="206248" y="280771"/>
                  </a:lnTo>
                  <a:lnTo>
                    <a:pt x="205460" y="280771"/>
                  </a:lnTo>
                  <a:lnTo>
                    <a:pt x="205460" y="280009"/>
                  </a:lnTo>
                  <a:lnTo>
                    <a:pt x="205460" y="280771"/>
                  </a:lnTo>
                  <a:lnTo>
                    <a:pt x="204685" y="280009"/>
                  </a:lnTo>
                  <a:lnTo>
                    <a:pt x="205460" y="280009"/>
                  </a:lnTo>
                  <a:lnTo>
                    <a:pt x="204685" y="280009"/>
                  </a:lnTo>
                  <a:lnTo>
                    <a:pt x="204685" y="279234"/>
                  </a:lnTo>
                  <a:lnTo>
                    <a:pt x="203911" y="279234"/>
                  </a:lnTo>
                  <a:lnTo>
                    <a:pt x="203136" y="279234"/>
                  </a:lnTo>
                  <a:lnTo>
                    <a:pt x="203911" y="279234"/>
                  </a:lnTo>
                  <a:lnTo>
                    <a:pt x="203911" y="278472"/>
                  </a:lnTo>
                  <a:lnTo>
                    <a:pt x="203911" y="279234"/>
                  </a:lnTo>
                  <a:lnTo>
                    <a:pt x="203911" y="278472"/>
                  </a:lnTo>
                  <a:lnTo>
                    <a:pt x="203911" y="279234"/>
                  </a:lnTo>
                  <a:lnTo>
                    <a:pt x="204685" y="279234"/>
                  </a:lnTo>
                  <a:lnTo>
                    <a:pt x="204685" y="278472"/>
                  </a:lnTo>
                  <a:lnTo>
                    <a:pt x="203911" y="278472"/>
                  </a:lnTo>
                  <a:lnTo>
                    <a:pt x="203911" y="277698"/>
                  </a:lnTo>
                  <a:lnTo>
                    <a:pt x="203911" y="278472"/>
                  </a:lnTo>
                  <a:lnTo>
                    <a:pt x="204685" y="278472"/>
                  </a:lnTo>
                  <a:lnTo>
                    <a:pt x="204685" y="277698"/>
                  </a:lnTo>
                  <a:lnTo>
                    <a:pt x="205460" y="277698"/>
                  </a:lnTo>
                  <a:lnTo>
                    <a:pt x="205460" y="276923"/>
                  </a:lnTo>
                  <a:lnTo>
                    <a:pt x="206248" y="276923"/>
                  </a:lnTo>
                  <a:lnTo>
                    <a:pt x="206248" y="276542"/>
                  </a:lnTo>
                  <a:lnTo>
                    <a:pt x="206248" y="276923"/>
                  </a:lnTo>
                  <a:lnTo>
                    <a:pt x="207022" y="276923"/>
                  </a:lnTo>
                  <a:lnTo>
                    <a:pt x="206248" y="276923"/>
                  </a:lnTo>
                  <a:lnTo>
                    <a:pt x="207022" y="276923"/>
                  </a:lnTo>
                  <a:lnTo>
                    <a:pt x="207797" y="276923"/>
                  </a:lnTo>
                  <a:lnTo>
                    <a:pt x="207797" y="276542"/>
                  </a:lnTo>
                  <a:lnTo>
                    <a:pt x="208572" y="275767"/>
                  </a:lnTo>
                  <a:lnTo>
                    <a:pt x="207797" y="275767"/>
                  </a:lnTo>
                  <a:lnTo>
                    <a:pt x="207797" y="275005"/>
                  </a:lnTo>
                  <a:lnTo>
                    <a:pt x="208572" y="275005"/>
                  </a:lnTo>
                  <a:lnTo>
                    <a:pt x="208572" y="274231"/>
                  </a:lnTo>
                  <a:lnTo>
                    <a:pt x="208572" y="273456"/>
                  </a:lnTo>
                  <a:lnTo>
                    <a:pt x="209359" y="273456"/>
                  </a:lnTo>
                  <a:lnTo>
                    <a:pt x="209359" y="272694"/>
                  </a:lnTo>
                  <a:lnTo>
                    <a:pt x="210134" y="272694"/>
                  </a:lnTo>
                  <a:lnTo>
                    <a:pt x="210134" y="271919"/>
                  </a:lnTo>
                  <a:lnTo>
                    <a:pt x="210527" y="271919"/>
                  </a:lnTo>
                  <a:lnTo>
                    <a:pt x="210527" y="271144"/>
                  </a:lnTo>
                  <a:lnTo>
                    <a:pt x="211302" y="271144"/>
                  </a:lnTo>
                  <a:lnTo>
                    <a:pt x="211302" y="270382"/>
                  </a:lnTo>
                  <a:lnTo>
                    <a:pt x="212077" y="270382"/>
                  </a:lnTo>
                  <a:lnTo>
                    <a:pt x="212077" y="269608"/>
                  </a:lnTo>
                  <a:lnTo>
                    <a:pt x="212077" y="268833"/>
                  </a:lnTo>
                  <a:lnTo>
                    <a:pt x="212077" y="269608"/>
                  </a:lnTo>
                  <a:lnTo>
                    <a:pt x="212864" y="269608"/>
                  </a:lnTo>
                  <a:lnTo>
                    <a:pt x="212864" y="268833"/>
                  </a:lnTo>
                  <a:lnTo>
                    <a:pt x="212077" y="268833"/>
                  </a:lnTo>
                  <a:lnTo>
                    <a:pt x="212077" y="269608"/>
                  </a:lnTo>
                  <a:lnTo>
                    <a:pt x="212077" y="270382"/>
                  </a:lnTo>
                  <a:lnTo>
                    <a:pt x="211302" y="270382"/>
                  </a:lnTo>
                  <a:lnTo>
                    <a:pt x="211302" y="271144"/>
                  </a:lnTo>
                  <a:lnTo>
                    <a:pt x="210527" y="271144"/>
                  </a:lnTo>
                  <a:lnTo>
                    <a:pt x="210527" y="271919"/>
                  </a:lnTo>
                  <a:lnTo>
                    <a:pt x="210134" y="271919"/>
                  </a:lnTo>
                  <a:lnTo>
                    <a:pt x="210134" y="272694"/>
                  </a:lnTo>
                  <a:lnTo>
                    <a:pt x="209359" y="272694"/>
                  </a:lnTo>
                  <a:lnTo>
                    <a:pt x="209359" y="273456"/>
                  </a:lnTo>
                  <a:lnTo>
                    <a:pt x="208572" y="273456"/>
                  </a:lnTo>
                  <a:lnTo>
                    <a:pt x="208572" y="274231"/>
                  </a:lnTo>
                  <a:lnTo>
                    <a:pt x="208572" y="275005"/>
                  </a:lnTo>
                  <a:lnTo>
                    <a:pt x="207797" y="275005"/>
                  </a:lnTo>
                  <a:lnTo>
                    <a:pt x="207797" y="275767"/>
                  </a:lnTo>
                  <a:lnTo>
                    <a:pt x="208572" y="275767"/>
                  </a:lnTo>
                  <a:lnTo>
                    <a:pt x="207797" y="275767"/>
                  </a:lnTo>
                  <a:lnTo>
                    <a:pt x="208572" y="275767"/>
                  </a:lnTo>
                  <a:lnTo>
                    <a:pt x="207797" y="275767"/>
                  </a:lnTo>
                  <a:lnTo>
                    <a:pt x="208572" y="275767"/>
                  </a:lnTo>
                  <a:lnTo>
                    <a:pt x="207797" y="275767"/>
                  </a:lnTo>
                  <a:lnTo>
                    <a:pt x="207797" y="276542"/>
                  </a:lnTo>
                  <a:lnTo>
                    <a:pt x="207797" y="276923"/>
                  </a:lnTo>
                  <a:lnTo>
                    <a:pt x="207022" y="276923"/>
                  </a:lnTo>
                  <a:lnTo>
                    <a:pt x="207022" y="276542"/>
                  </a:lnTo>
                  <a:lnTo>
                    <a:pt x="206248" y="276923"/>
                  </a:lnTo>
                  <a:lnTo>
                    <a:pt x="206248" y="276542"/>
                  </a:lnTo>
                  <a:lnTo>
                    <a:pt x="206248" y="276923"/>
                  </a:lnTo>
                  <a:lnTo>
                    <a:pt x="205460" y="276923"/>
                  </a:lnTo>
                  <a:lnTo>
                    <a:pt x="206248" y="276923"/>
                  </a:lnTo>
                  <a:lnTo>
                    <a:pt x="205460" y="276923"/>
                  </a:lnTo>
                  <a:lnTo>
                    <a:pt x="205460" y="277698"/>
                  </a:lnTo>
                  <a:lnTo>
                    <a:pt x="204685" y="277698"/>
                  </a:lnTo>
                  <a:lnTo>
                    <a:pt x="204685" y="278472"/>
                  </a:lnTo>
                  <a:lnTo>
                    <a:pt x="203911" y="278472"/>
                  </a:lnTo>
                  <a:lnTo>
                    <a:pt x="203911" y="277698"/>
                  </a:lnTo>
                  <a:lnTo>
                    <a:pt x="203911" y="278472"/>
                  </a:lnTo>
                  <a:lnTo>
                    <a:pt x="204685" y="278472"/>
                  </a:lnTo>
                  <a:lnTo>
                    <a:pt x="204685" y="279234"/>
                  </a:lnTo>
                  <a:lnTo>
                    <a:pt x="203911" y="279234"/>
                  </a:lnTo>
                  <a:lnTo>
                    <a:pt x="203911" y="278472"/>
                  </a:lnTo>
                  <a:lnTo>
                    <a:pt x="203911" y="279234"/>
                  </a:lnTo>
                  <a:lnTo>
                    <a:pt x="203136" y="279234"/>
                  </a:lnTo>
                  <a:lnTo>
                    <a:pt x="202349" y="279234"/>
                  </a:lnTo>
                  <a:lnTo>
                    <a:pt x="202349" y="278472"/>
                  </a:lnTo>
                  <a:lnTo>
                    <a:pt x="201574" y="278472"/>
                  </a:lnTo>
                  <a:lnTo>
                    <a:pt x="201574" y="277698"/>
                  </a:lnTo>
                  <a:lnTo>
                    <a:pt x="200799" y="277698"/>
                  </a:lnTo>
                  <a:lnTo>
                    <a:pt x="200799" y="276923"/>
                  </a:lnTo>
                  <a:lnTo>
                    <a:pt x="200406" y="276923"/>
                  </a:lnTo>
                  <a:lnTo>
                    <a:pt x="199631" y="276542"/>
                  </a:lnTo>
                  <a:lnTo>
                    <a:pt x="198856" y="276542"/>
                  </a:lnTo>
                  <a:lnTo>
                    <a:pt x="198069" y="275767"/>
                  </a:lnTo>
                  <a:lnTo>
                    <a:pt x="198069" y="275005"/>
                  </a:lnTo>
                  <a:lnTo>
                    <a:pt x="197294" y="275005"/>
                  </a:lnTo>
                  <a:lnTo>
                    <a:pt x="197294" y="274231"/>
                  </a:lnTo>
                  <a:lnTo>
                    <a:pt x="197294" y="273456"/>
                  </a:lnTo>
                  <a:lnTo>
                    <a:pt x="196519" y="272694"/>
                  </a:lnTo>
                  <a:lnTo>
                    <a:pt x="195745" y="272694"/>
                  </a:lnTo>
                  <a:lnTo>
                    <a:pt x="196519" y="272694"/>
                  </a:lnTo>
                  <a:lnTo>
                    <a:pt x="195745" y="272694"/>
                  </a:lnTo>
                  <a:lnTo>
                    <a:pt x="195745" y="271919"/>
                  </a:lnTo>
                  <a:lnTo>
                    <a:pt x="196519" y="271919"/>
                  </a:lnTo>
                  <a:lnTo>
                    <a:pt x="196519" y="272694"/>
                  </a:lnTo>
                  <a:lnTo>
                    <a:pt x="196519" y="271919"/>
                  </a:lnTo>
                  <a:lnTo>
                    <a:pt x="196519" y="272694"/>
                  </a:lnTo>
                  <a:lnTo>
                    <a:pt x="196519" y="271919"/>
                  </a:lnTo>
                  <a:lnTo>
                    <a:pt x="196519" y="272694"/>
                  </a:lnTo>
                  <a:lnTo>
                    <a:pt x="196519" y="271919"/>
                  </a:lnTo>
                  <a:lnTo>
                    <a:pt x="196519" y="271144"/>
                  </a:lnTo>
                  <a:lnTo>
                    <a:pt x="195745" y="271144"/>
                  </a:lnTo>
                  <a:lnTo>
                    <a:pt x="195745" y="270382"/>
                  </a:lnTo>
                  <a:lnTo>
                    <a:pt x="194957" y="270382"/>
                  </a:lnTo>
                  <a:lnTo>
                    <a:pt x="194957" y="269608"/>
                  </a:lnTo>
                  <a:lnTo>
                    <a:pt x="194183" y="269608"/>
                  </a:lnTo>
                  <a:lnTo>
                    <a:pt x="194183" y="268833"/>
                  </a:lnTo>
                  <a:lnTo>
                    <a:pt x="194183" y="268071"/>
                  </a:lnTo>
                  <a:lnTo>
                    <a:pt x="194183" y="267296"/>
                  </a:lnTo>
                  <a:lnTo>
                    <a:pt x="193408" y="267296"/>
                  </a:lnTo>
                  <a:lnTo>
                    <a:pt x="193408" y="266915"/>
                  </a:lnTo>
                  <a:lnTo>
                    <a:pt x="193408" y="266141"/>
                  </a:lnTo>
                  <a:lnTo>
                    <a:pt x="192620" y="265366"/>
                  </a:lnTo>
                  <a:lnTo>
                    <a:pt x="192620" y="264604"/>
                  </a:lnTo>
                  <a:lnTo>
                    <a:pt x="191846" y="264604"/>
                  </a:lnTo>
                  <a:lnTo>
                    <a:pt x="192620" y="264604"/>
                  </a:lnTo>
                  <a:lnTo>
                    <a:pt x="191846" y="264604"/>
                  </a:lnTo>
                  <a:lnTo>
                    <a:pt x="191846" y="263829"/>
                  </a:lnTo>
                  <a:lnTo>
                    <a:pt x="191846" y="263055"/>
                  </a:lnTo>
                  <a:lnTo>
                    <a:pt x="191452" y="263055"/>
                  </a:lnTo>
                  <a:lnTo>
                    <a:pt x="191452" y="262293"/>
                  </a:lnTo>
                  <a:lnTo>
                    <a:pt x="190677" y="262293"/>
                  </a:lnTo>
                  <a:lnTo>
                    <a:pt x="190677" y="261518"/>
                  </a:lnTo>
                  <a:lnTo>
                    <a:pt x="189903" y="261518"/>
                  </a:lnTo>
                  <a:lnTo>
                    <a:pt x="189903" y="260743"/>
                  </a:lnTo>
                  <a:lnTo>
                    <a:pt x="189903" y="259981"/>
                  </a:lnTo>
                  <a:lnTo>
                    <a:pt x="189903" y="259206"/>
                  </a:lnTo>
                  <a:lnTo>
                    <a:pt x="189115" y="259206"/>
                  </a:lnTo>
                  <a:lnTo>
                    <a:pt x="189115" y="258432"/>
                  </a:lnTo>
                  <a:lnTo>
                    <a:pt x="188341" y="258432"/>
                  </a:lnTo>
                  <a:lnTo>
                    <a:pt x="189115" y="258432"/>
                  </a:lnTo>
                  <a:lnTo>
                    <a:pt x="188341" y="257670"/>
                  </a:lnTo>
                  <a:lnTo>
                    <a:pt x="187566" y="257670"/>
                  </a:lnTo>
                  <a:lnTo>
                    <a:pt x="187566" y="257276"/>
                  </a:lnTo>
                  <a:lnTo>
                    <a:pt x="187566" y="256514"/>
                  </a:lnTo>
                  <a:lnTo>
                    <a:pt x="186791" y="256514"/>
                  </a:lnTo>
                  <a:lnTo>
                    <a:pt x="186791" y="255739"/>
                  </a:lnTo>
                  <a:lnTo>
                    <a:pt x="186004" y="255739"/>
                  </a:lnTo>
                  <a:lnTo>
                    <a:pt x="186004" y="254965"/>
                  </a:lnTo>
                  <a:lnTo>
                    <a:pt x="186004" y="255739"/>
                  </a:lnTo>
                  <a:lnTo>
                    <a:pt x="186004" y="254965"/>
                  </a:lnTo>
                  <a:lnTo>
                    <a:pt x="185229" y="254203"/>
                  </a:lnTo>
                  <a:lnTo>
                    <a:pt x="185229" y="253428"/>
                  </a:lnTo>
                  <a:lnTo>
                    <a:pt x="184454" y="253428"/>
                  </a:lnTo>
                  <a:lnTo>
                    <a:pt x="185229" y="253428"/>
                  </a:lnTo>
                  <a:lnTo>
                    <a:pt x="184454" y="253428"/>
                  </a:lnTo>
                  <a:lnTo>
                    <a:pt x="185229" y="253428"/>
                  </a:lnTo>
                  <a:lnTo>
                    <a:pt x="186004" y="253428"/>
                  </a:lnTo>
                  <a:lnTo>
                    <a:pt x="186004" y="252653"/>
                  </a:lnTo>
                  <a:lnTo>
                    <a:pt x="186004" y="253428"/>
                  </a:lnTo>
                  <a:lnTo>
                    <a:pt x="186004" y="252653"/>
                  </a:lnTo>
                  <a:lnTo>
                    <a:pt x="186791" y="252653"/>
                  </a:lnTo>
                  <a:lnTo>
                    <a:pt x="186791" y="253428"/>
                  </a:lnTo>
                  <a:lnTo>
                    <a:pt x="187566" y="252653"/>
                  </a:lnTo>
                  <a:lnTo>
                    <a:pt x="186791" y="252653"/>
                  </a:lnTo>
                  <a:lnTo>
                    <a:pt x="186791" y="251891"/>
                  </a:lnTo>
                  <a:lnTo>
                    <a:pt x="187566" y="251891"/>
                  </a:lnTo>
                  <a:lnTo>
                    <a:pt x="187566" y="252653"/>
                  </a:lnTo>
                  <a:lnTo>
                    <a:pt x="187566" y="251891"/>
                  </a:lnTo>
                  <a:lnTo>
                    <a:pt x="188341" y="252653"/>
                  </a:lnTo>
                  <a:lnTo>
                    <a:pt x="189115" y="252653"/>
                  </a:lnTo>
                  <a:lnTo>
                    <a:pt x="188341" y="252653"/>
                  </a:lnTo>
                  <a:lnTo>
                    <a:pt x="188341" y="253428"/>
                  </a:lnTo>
                  <a:lnTo>
                    <a:pt x="189115" y="253428"/>
                  </a:lnTo>
                  <a:lnTo>
                    <a:pt x="189115" y="252653"/>
                  </a:lnTo>
                  <a:lnTo>
                    <a:pt x="189903" y="253428"/>
                  </a:lnTo>
                  <a:lnTo>
                    <a:pt x="193408" y="253428"/>
                  </a:lnTo>
                  <a:lnTo>
                    <a:pt x="193408" y="254203"/>
                  </a:lnTo>
                  <a:lnTo>
                    <a:pt x="194183" y="254203"/>
                  </a:lnTo>
                  <a:lnTo>
                    <a:pt x="194183" y="254965"/>
                  </a:lnTo>
                  <a:lnTo>
                    <a:pt x="193408" y="254965"/>
                  </a:lnTo>
                  <a:lnTo>
                    <a:pt x="194183" y="254965"/>
                  </a:lnTo>
                  <a:lnTo>
                    <a:pt x="194183" y="255739"/>
                  </a:lnTo>
                  <a:lnTo>
                    <a:pt x="194183" y="256514"/>
                  </a:lnTo>
                  <a:lnTo>
                    <a:pt x="194957" y="256514"/>
                  </a:lnTo>
                  <a:lnTo>
                    <a:pt x="194183" y="256514"/>
                  </a:lnTo>
                  <a:lnTo>
                    <a:pt x="194183" y="257276"/>
                  </a:lnTo>
                  <a:lnTo>
                    <a:pt x="194957" y="257276"/>
                  </a:lnTo>
                  <a:lnTo>
                    <a:pt x="194957" y="256514"/>
                  </a:lnTo>
                  <a:lnTo>
                    <a:pt x="194957" y="257276"/>
                  </a:lnTo>
                  <a:lnTo>
                    <a:pt x="195745" y="257276"/>
                  </a:lnTo>
                  <a:lnTo>
                    <a:pt x="195745" y="257670"/>
                  </a:lnTo>
                  <a:lnTo>
                    <a:pt x="194957" y="257670"/>
                  </a:lnTo>
                  <a:lnTo>
                    <a:pt x="195745" y="257670"/>
                  </a:lnTo>
                  <a:lnTo>
                    <a:pt x="195745" y="258432"/>
                  </a:lnTo>
                  <a:lnTo>
                    <a:pt x="196519" y="258432"/>
                  </a:lnTo>
                  <a:lnTo>
                    <a:pt x="197294" y="258432"/>
                  </a:lnTo>
                  <a:lnTo>
                    <a:pt x="197294" y="257670"/>
                  </a:lnTo>
                  <a:lnTo>
                    <a:pt x="198069" y="257670"/>
                  </a:lnTo>
                  <a:lnTo>
                    <a:pt x="198856" y="257670"/>
                  </a:lnTo>
                  <a:lnTo>
                    <a:pt x="199631" y="257670"/>
                  </a:lnTo>
                  <a:lnTo>
                    <a:pt x="200406" y="257276"/>
                  </a:lnTo>
                  <a:lnTo>
                    <a:pt x="200799" y="257276"/>
                  </a:lnTo>
                  <a:lnTo>
                    <a:pt x="201574" y="257276"/>
                  </a:lnTo>
                  <a:lnTo>
                    <a:pt x="201574" y="256514"/>
                  </a:lnTo>
                  <a:lnTo>
                    <a:pt x="202349" y="256514"/>
                  </a:lnTo>
                  <a:lnTo>
                    <a:pt x="202349" y="257276"/>
                  </a:lnTo>
                  <a:lnTo>
                    <a:pt x="201574" y="257276"/>
                  </a:lnTo>
                  <a:lnTo>
                    <a:pt x="202349" y="257276"/>
                  </a:lnTo>
                  <a:lnTo>
                    <a:pt x="203136" y="256514"/>
                  </a:lnTo>
                  <a:lnTo>
                    <a:pt x="203136" y="257276"/>
                  </a:lnTo>
                  <a:lnTo>
                    <a:pt x="203136" y="256514"/>
                  </a:lnTo>
                  <a:lnTo>
                    <a:pt x="203136" y="257276"/>
                  </a:lnTo>
                  <a:lnTo>
                    <a:pt x="203911" y="256514"/>
                  </a:lnTo>
                  <a:lnTo>
                    <a:pt x="204685" y="256514"/>
                  </a:lnTo>
                  <a:lnTo>
                    <a:pt x="203911" y="256514"/>
                  </a:lnTo>
                  <a:lnTo>
                    <a:pt x="203911" y="255739"/>
                  </a:lnTo>
                  <a:lnTo>
                    <a:pt x="203911" y="256514"/>
                  </a:lnTo>
                  <a:lnTo>
                    <a:pt x="203911" y="255739"/>
                  </a:lnTo>
                  <a:lnTo>
                    <a:pt x="204685" y="255739"/>
                  </a:lnTo>
                  <a:lnTo>
                    <a:pt x="205460" y="256514"/>
                  </a:lnTo>
                  <a:lnTo>
                    <a:pt x="205460" y="255739"/>
                  </a:lnTo>
                  <a:lnTo>
                    <a:pt x="206248" y="255739"/>
                  </a:lnTo>
                  <a:lnTo>
                    <a:pt x="205460" y="255739"/>
                  </a:lnTo>
                  <a:lnTo>
                    <a:pt x="206248" y="254965"/>
                  </a:lnTo>
                  <a:lnTo>
                    <a:pt x="206248" y="255739"/>
                  </a:lnTo>
                  <a:lnTo>
                    <a:pt x="207022" y="254965"/>
                  </a:lnTo>
                  <a:lnTo>
                    <a:pt x="207797" y="254965"/>
                  </a:lnTo>
                  <a:lnTo>
                    <a:pt x="207797" y="254203"/>
                  </a:lnTo>
                  <a:lnTo>
                    <a:pt x="207797" y="253428"/>
                  </a:lnTo>
                  <a:lnTo>
                    <a:pt x="207797" y="252653"/>
                  </a:lnTo>
                  <a:lnTo>
                    <a:pt x="208572" y="252653"/>
                  </a:lnTo>
                  <a:lnTo>
                    <a:pt x="207797" y="252653"/>
                  </a:lnTo>
                  <a:lnTo>
                    <a:pt x="208572" y="252653"/>
                  </a:lnTo>
                  <a:lnTo>
                    <a:pt x="208572" y="251891"/>
                  </a:lnTo>
                  <a:lnTo>
                    <a:pt x="209359" y="251891"/>
                  </a:lnTo>
                  <a:lnTo>
                    <a:pt x="209359" y="251117"/>
                  </a:lnTo>
                  <a:lnTo>
                    <a:pt x="208572" y="251117"/>
                  </a:lnTo>
                  <a:lnTo>
                    <a:pt x="209359" y="251117"/>
                  </a:lnTo>
                  <a:lnTo>
                    <a:pt x="209359" y="250355"/>
                  </a:lnTo>
                  <a:lnTo>
                    <a:pt x="210134" y="250355"/>
                  </a:lnTo>
                  <a:lnTo>
                    <a:pt x="210527" y="250355"/>
                  </a:lnTo>
                  <a:lnTo>
                    <a:pt x="210527" y="249580"/>
                  </a:lnTo>
                  <a:lnTo>
                    <a:pt x="210527" y="248805"/>
                  </a:lnTo>
                  <a:lnTo>
                    <a:pt x="210527" y="248043"/>
                  </a:lnTo>
                  <a:lnTo>
                    <a:pt x="211302" y="248043"/>
                  </a:lnTo>
                  <a:lnTo>
                    <a:pt x="210527" y="248805"/>
                  </a:lnTo>
                  <a:lnTo>
                    <a:pt x="210527" y="249580"/>
                  </a:lnTo>
                  <a:lnTo>
                    <a:pt x="210527" y="250355"/>
                  </a:lnTo>
                  <a:lnTo>
                    <a:pt x="210134" y="250355"/>
                  </a:lnTo>
                  <a:lnTo>
                    <a:pt x="209359" y="250355"/>
                  </a:lnTo>
                  <a:lnTo>
                    <a:pt x="209359" y="251117"/>
                  </a:lnTo>
                  <a:lnTo>
                    <a:pt x="208572" y="251117"/>
                  </a:lnTo>
                  <a:lnTo>
                    <a:pt x="209359" y="251117"/>
                  </a:lnTo>
                  <a:lnTo>
                    <a:pt x="209359" y="251891"/>
                  </a:lnTo>
                  <a:lnTo>
                    <a:pt x="208572" y="251891"/>
                  </a:lnTo>
                  <a:lnTo>
                    <a:pt x="208572" y="252653"/>
                  </a:lnTo>
                  <a:lnTo>
                    <a:pt x="207797" y="252653"/>
                  </a:lnTo>
                  <a:lnTo>
                    <a:pt x="207797" y="253428"/>
                  </a:lnTo>
                  <a:lnTo>
                    <a:pt x="207797" y="254203"/>
                  </a:lnTo>
                  <a:lnTo>
                    <a:pt x="207797" y="254965"/>
                  </a:lnTo>
                  <a:lnTo>
                    <a:pt x="207022" y="254965"/>
                  </a:lnTo>
                  <a:lnTo>
                    <a:pt x="206248" y="255739"/>
                  </a:lnTo>
                  <a:lnTo>
                    <a:pt x="206248" y="254965"/>
                  </a:lnTo>
                  <a:lnTo>
                    <a:pt x="205460" y="255739"/>
                  </a:lnTo>
                  <a:lnTo>
                    <a:pt x="206248" y="255739"/>
                  </a:lnTo>
                  <a:lnTo>
                    <a:pt x="205460" y="255739"/>
                  </a:lnTo>
                  <a:lnTo>
                    <a:pt x="205460" y="256514"/>
                  </a:lnTo>
                  <a:lnTo>
                    <a:pt x="205460" y="255739"/>
                  </a:lnTo>
                  <a:lnTo>
                    <a:pt x="204685" y="255739"/>
                  </a:lnTo>
                  <a:lnTo>
                    <a:pt x="203911" y="255739"/>
                  </a:lnTo>
                  <a:lnTo>
                    <a:pt x="203911" y="256514"/>
                  </a:lnTo>
                  <a:lnTo>
                    <a:pt x="203911" y="255739"/>
                  </a:lnTo>
                  <a:lnTo>
                    <a:pt x="203911" y="256514"/>
                  </a:lnTo>
                  <a:lnTo>
                    <a:pt x="203136" y="256514"/>
                  </a:lnTo>
                  <a:lnTo>
                    <a:pt x="203136" y="257276"/>
                  </a:lnTo>
                  <a:lnTo>
                    <a:pt x="203136" y="256514"/>
                  </a:lnTo>
                  <a:lnTo>
                    <a:pt x="202349" y="257276"/>
                  </a:lnTo>
                  <a:lnTo>
                    <a:pt x="201574" y="257276"/>
                  </a:lnTo>
                  <a:lnTo>
                    <a:pt x="202349" y="257276"/>
                  </a:lnTo>
                  <a:lnTo>
                    <a:pt x="202349" y="256514"/>
                  </a:lnTo>
                  <a:lnTo>
                    <a:pt x="201574" y="256514"/>
                  </a:lnTo>
                  <a:lnTo>
                    <a:pt x="201574" y="257276"/>
                  </a:lnTo>
                  <a:lnTo>
                    <a:pt x="200799" y="257276"/>
                  </a:lnTo>
                  <a:lnTo>
                    <a:pt x="200406" y="257276"/>
                  </a:lnTo>
                  <a:lnTo>
                    <a:pt x="199631" y="257670"/>
                  </a:lnTo>
                  <a:lnTo>
                    <a:pt x="198856" y="257670"/>
                  </a:lnTo>
                  <a:lnTo>
                    <a:pt x="198069" y="257670"/>
                  </a:lnTo>
                  <a:lnTo>
                    <a:pt x="197294" y="257670"/>
                  </a:lnTo>
                  <a:lnTo>
                    <a:pt x="197294" y="258432"/>
                  </a:lnTo>
                  <a:lnTo>
                    <a:pt x="196519" y="258432"/>
                  </a:lnTo>
                  <a:lnTo>
                    <a:pt x="195745" y="258432"/>
                  </a:lnTo>
                  <a:lnTo>
                    <a:pt x="195745" y="257670"/>
                  </a:lnTo>
                  <a:lnTo>
                    <a:pt x="196519" y="257670"/>
                  </a:lnTo>
                  <a:lnTo>
                    <a:pt x="195745" y="257670"/>
                  </a:lnTo>
                  <a:lnTo>
                    <a:pt x="194957" y="257670"/>
                  </a:lnTo>
                  <a:lnTo>
                    <a:pt x="195745" y="257670"/>
                  </a:lnTo>
                  <a:lnTo>
                    <a:pt x="195745" y="257276"/>
                  </a:lnTo>
                  <a:lnTo>
                    <a:pt x="194957" y="257276"/>
                  </a:lnTo>
                  <a:lnTo>
                    <a:pt x="194957" y="256514"/>
                  </a:lnTo>
                  <a:lnTo>
                    <a:pt x="194957" y="257276"/>
                  </a:lnTo>
                  <a:lnTo>
                    <a:pt x="194183" y="257276"/>
                  </a:lnTo>
                  <a:lnTo>
                    <a:pt x="194183" y="256514"/>
                  </a:lnTo>
                  <a:lnTo>
                    <a:pt x="194957" y="256514"/>
                  </a:lnTo>
                  <a:lnTo>
                    <a:pt x="194183" y="256514"/>
                  </a:lnTo>
                  <a:lnTo>
                    <a:pt x="194183" y="255739"/>
                  </a:lnTo>
                  <a:lnTo>
                    <a:pt x="194183" y="254965"/>
                  </a:lnTo>
                  <a:lnTo>
                    <a:pt x="193408" y="254965"/>
                  </a:lnTo>
                  <a:lnTo>
                    <a:pt x="194183" y="254965"/>
                  </a:lnTo>
                  <a:lnTo>
                    <a:pt x="194183" y="254203"/>
                  </a:lnTo>
                  <a:lnTo>
                    <a:pt x="193408" y="254203"/>
                  </a:lnTo>
                  <a:lnTo>
                    <a:pt x="193408" y="253428"/>
                  </a:lnTo>
                  <a:lnTo>
                    <a:pt x="192620" y="253428"/>
                  </a:lnTo>
                  <a:lnTo>
                    <a:pt x="191846" y="253428"/>
                  </a:lnTo>
                  <a:lnTo>
                    <a:pt x="191846" y="252653"/>
                  </a:lnTo>
                  <a:lnTo>
                    <a:pt x="191846" y="253428"/>
                  </a:lnTo>
                  <a:lnTo>
                    <a:pt x="191452" y="253428"/>
                  </a:lnTo>
                  <a:lnTo>
                    <a:pt x="191452" y="252653"/>
                  </a:lnTo>
                  <a:lnTo>
                    <a:pt x="191452" y="253428"/>
                  </a:lnTo>
                  <a:lnTo>
                    <a:pt x="190677" y="253428"/>
                  </a:lnTo>
                  <a:lnTo>
                    <a:pt x="190677" y="252653"/>
                  </a:lnTo>
                  <a:lnTo>
                    <a:pt x="190677" y="253428"/>
                  </a:lnTo>
                  <a:lnTo>
                    <a:pt x="189903" y="253428"/>
                  </a:lnTo>
                  <a:lnTo>
                    <a:pt x="189903" y="252653"/>
                  </a:lnTo>
                  <a:lnTo>
                    <a:pt x="189115" y="252653"/>
                  </a:lnTo>
                  <a:lnTo>
                    <a:pt x="189115" y="253428"/>
                  </a:lnTo>
                  <a:lnTo>
                    <a:pt x="188341" y="253428"/>
                  </a:lnTo>
                  <a:lnTo>
                    <a:pt x="188341" y="252653"/>
                  </a:lnTo>
                  <a:lnTo>
                    <a:pt x="189115" y="252653"/>
                  </a:lnTo>
                  <a:lnTo>
                    <a:pt x="188341" y="252653"/>
                  </a:lnTo>
                  <a:lnTo>
                    <a:pt x="187566" y="251891"/>
                  </a:lnTo>
                  <a:lnTo>
                    <a:pt x="186791" y="251891"/>
                  </a:lnTo>
                  <a:lnTo>
                    <a:pt x="186791" y="252653"/>
                  </a:lnTo>
                  <a:lnTo>
                    <a:pt x="187566" y="252653"/>
                  </a:lnTo>
                  <a:lnTo>
                    <a:pt x="186791" y="252653"/>
                  </a:lnTo>
                  <a:lnTo>
                    <a:pt x="186004" y="252653"/>
                  </a:lnTo>
                  <a:lnTo>
                    <a:pt x="186004" y="253428"/>
                  </a:lnTo>
                  <a:lnTo>
                    <a:pt x="185229" y="253428"/>
                  </a:lnTo>
                  <a:lnTo>
                    <a:pt x="185229" y="252653"/>
                  </a:lnTo>
                  <a:lnTo>
                    <a:pt x="184454" y="252653"/>
                  </a:lnTo>
                  <a:lnTo>
                    <a:pt x="184454" y="253428"/>
                  </a:lnTo>
                  <a:lnTo>
                    <a:pt x="184454" y="252653"/>
                  </a:lnTo>
                  <a:lnTo>
                    <a:pt x="183667" y="252653"/>
                  </a:lnTo>
                  <a:lnTo>
                    <a:pt x="183667" y="251891"/>
                  </a:lnTo>
                  <a:lnTo>
                    <a:pt x="184454" y="251891"/>
                  </a:lnTo>
                  <a:lnTo>
                    <a:pt x="184454" y="251117"/>
                  </a:lnTo>
                  <a:lnTo>
                    <a:pt x="184454" y="251891"/>
                  </a:lnTo>
                  <a:lnTo>
                    <a:pt x="184454" y="251117"/>
                  </a:lnTo>
                  <a:lnTo>
                    <a:pt x="183667" y="251891"/>
                  </a:lnTo>
                  <a:lnTo>
                    <a:pt x="183667" y="251117"/>
                  </a:lnTo>
                  <a:lnTo>
                    <a:pt x="183667" y="251891"/>
                  </a:lnTo>
                  <a:lnTo>
                    <a:pt x="183667" y="251117"/>
                  </a:lnTo>
                  <a:lnTo>
                    <a:pt x="182892" y="251117"/>
                  </a:lnTo>
                  <a:lnTo>
                    <a:pt x="182118" y="250355"/>
                  </a:lnTo>
                  <a:lnTo>
                    <a:pt x="182892" y="250355"/>
                  </a:lnTo>
                  <a:lnTo>
                    <a:pt x="182892" y="251117"/>
                  </a:lnTo>
                  <a:lnTo>
                    <a:pt x="182892" y="250355"/>
                  </a:lnTo>
                  <a:lnTo>
                    <a:pt x="182118" y="249580"/>
                  </a:lnTo>
                  <a:lnTo>
                    <a:pt x="181724" y="248805"/>
                  </a:lnTo>
                  <a:lnTo>
                    <a:pt x="180949" y="248043"/>
                  </a:lnTo>
                  <a:lnTo>
                    <a:pt x="180174" y="247649"/>
                  </a:lnTo>
                  <a:lnTo>
                    <a:pt x="180174" y="246887"/>
                  </a:lnTo>
                  <a:lnTo>
                    <a:pt x="180174" y="246113"/>
                  </a:lnTo>
                  <a:lnTo>
                    <a:pt x="180174" y="246887"/>
                  </a:lnTo>
                  <a:lnTo>
                    <a:pt x="180174" y="246113"/>
                  </a:lnTo>
                  <a:lnTo>
                    <a:pt x="179400" y="246113"/>
                  </a:lnTo>
                  <a:lnTo>
                    <a:pt x="179400" y="245338"/>
                  </a:lnTo>
                  <a:lnTo>
                    <a:pt x="179400" y="244576"/>
                  </a:lnTo>
                  <a:lnTo>
                    <a:pt x="178612" y="244576"/>
                  </a:lnTo>
                  <a:lnTo>
                    <a:pt x="178612" y="243801"/>
                  </a:lnTo>
                  <a:lnTo>
                    <a:pt x="179400" y="244576"/>
                  </a:lnTo>
                  <a:lnTo>
                    <a:pt x="179400" y="243801"/>
                  </a:lnTo>
                  <a:lnTo>
                    <a:pt x="178612" y="243801"/>
                  </a:lnTo>
                  <a:lnTo>
                    <a:pt x="178612" y="243027"/>
                  </a:lnTo>
                  <a:lnTo>
                    <a:pt x="177838" y="243027"/>
                  </a:lnTo>
                  <a:lnTo>
                    <a:pt x="177838" y="242265"/>
                  </a:lnTo>
                  <a:lnTo>
                    <a:pt x="178612" y="242265"/>
                  </a:lnTo>
                  <a:lnTo>
                    <a:pt x="178612" y="241490"/>
                  </a:lnTo>
                  <a:lnTo>
                    <a:pt x="179400" y="241490"/>
                  </a:lnTo>
                  <a:lnTo>
                    <a:pt x="178612" y="241490"/>
                  </a:lnTo>
                  <a:lnTo>
                    <a:pt x="179400" y="241490"/>
                  </a:lnTo>
                  <a:lnTo>
                    <a:pt x="179400" y="240715"/>
                  </a:lnTo>
                  <a:lnTo>
                    <a:pt x="179400" y="241490"/>
                  </a:lnTo>
                  <a:lnTo>
                    <a:pt x="179400" y="240715"/>
                  </a:lnTo>
                  <a:lnTo>
                    <a:pt x="179400" y="241490"/>
                  </a:lnTo>
                  <a:lnTo>
                    <a:pt x="180174" y="241490"/>
                  </a:lnTo>
                  <a:lnTo>
                    <a:pt x="180174" y="242265"/>
                  </a:lnTo>
                  <a:lnTo>
                    <a:pt x="180949" y="242265"/>
                  </a:lnTo>
                  <a:lnTo>
                    <a:pt x="181724" y="242265"/>
                  </a:lnTo>
                  <a:lnTo>
                    <a:pt x="180949" y="242265"/>
                  </a:lnTo>
                  <a:lnTo>
                    <a:pt x="180949" y="243027"/>
                  </a:lnTo>
                  <a:lnTo>
                    <a:pt x="181724" y="243027"/>
                  </a:lnTo>
                  <a:lnTo>
                    <a:pt x="181724" y="242265"/>
                  </a:lnTo>
                  <a:lnTo>
                    <a:pt x="181724" y="243027"/>
                  </a:lnTo>
                  <a:lnTo>
                    <a:pt x="181724" y="242265"/>
                  </a:lnTo>
                  <a:lnTo>
                    <a:pt x="181724" y="243027"/>
                  </a:lnTo>
                  <a:lnTo>
                    <a:pt x="180949" y="243027"/>
                  </a:lnTo>
                  <a:lnTo>
                    <a:pt x="180949" y="242265"/>
                  </a:lnTo>
                  <a:lnTo>
                    <a:pt x="181724" y="242265"/>
                  </a:lnTo>
                  <a:lnTo>
                    <a:pt x="180949" y="242265"/>
                  </a:lnTo>
                  <a:lnTo>
                    <a:pt x="180174" y="242265"/>
                  </a:lnTo>
                  <a:lnTo>
                    <a:pt x="180174" y="241490"/>
                  </a:lnTo>
                  <a:lnTo>
                    <a:pt x="179400" y="241490"/>
                  </a:lnTo>
                  <a:lnTo>
                    <a:pt x="179400" y="240715"/>
                  </a:lnTo>
                  <a:lnTo>
                    <a:pt x="179400" y="241490"/>
                  </a:lnTo>
                  <a:lnTo>
                    <a:pt x="179400" y="240715"/>
                  </a:lnTo>
                  <a:lnTo>
                    <a:pt x="179400" y="241490"/>
                  </a:lnTo>
                  <a:lnTo>
                    <a:pt x="178612" y="241490"/>
                  </a:lnTo>
                  <a:lnTo>
                    <a:pt x="179400" y="241490"/>
                  </a:lnTo>
                  <a:lnTo>
                    <a:pt x="178612" y="241490"/>
                  </a:lnTo>
                  <a:lnTo>
                    <a:pt x="178612" y="240715"/>
                  </a:lnTo>
                  <a:lnTo>
                    <a:pt x="177838" y="240715"/>
                  </a:lnTo>
                  <a:lnTo>
                    <a:pt x="177063" y="239953"/>
                  </a:lnTo>
                  <a:lnTo>
                    <a:pt x="177063" y="240715"/>
                  </a:lnTo>
                  <a:lnTo>
                    <a:pt x="176276" y="239953"/>
                  </a:lnTo>
                  <a:lnTo>
                    <a:pt x="177063" y="239953"/>
                  </a:lnTo>
                  <a:lnTo>
                    <a:pt x="177838" y="239179"/>
                  </a:lnTo>
                  <a:lnTo>
                    <a:pt x="177063" y="239179"/>
                  </a:lnTo>
                  <a:lnTo>
                    <a:pt x="177063" y="238404"/>
                  </a:lnTo>
                  <a:lnTo>
                    <a:pt x="176276" y="238404"/>
                  </a:lnTo>
                  <a:lnTo>
                    <a:pt x="177063" y="238023"/>
                  </a:lnTo>
                  <a:lnTo>
                    <a:pt x="176276" y="238023"/>
                  </a:lnTo>
                  <a:lnTo>
                    <a:pt x="176276" y="237248"/>
                  </a:lnTo>
                  <a:lnTo>
                    <a:pt x="175501" y="237248"/>
                  </a:lnTo>
                  <a:lnTo>
                    <a:pt x="175501" y="236486"/>
                  </a:lnTo>
                  <a:lnTo>
                    <a:pt x="176276" y="236486"/>
                  </a:lnTo>
                  <a:lnTo>
                    <a:pt x="177063" y="236486"/>
                  </a:lnTo>
                  <a:lnTo>
                    <a:pt x="177063" y="237248"/>
                  </a:lnTo>
                  <a:lnTo>
                    <a:pt x="177838" y="237248"/>
                  </a:lnTo>
                  <a:lnTo>
                    <a:pt x="177063" y="237248"/>
                  </a:lnTo>
                  <a:lnTo>
                    <a:pt x="177063" y="236486"/>
                  </a:lnTo>
                  <a:lnTo>
                    <a:pt x="176276" y="236486"/>
                  </a:lnTo>
                  <a:lnTo>
                    <a:pt x="175501" y="235711"/>
                  </a:lnTo>
                  <a:lnTo>
                    <a:pt x="175501" y="236486"/>
                  </a:lnTo>
                  <a:lnTo>
                    <a:pt x="175501" y="235711"/>
                  </a:lnTo>
                  <a:lnTo>
                    <a:pt x="175501" y="234937"/>
                  </a:lnTo>
                  <a:lnTo>
                    <a:pt x="174726" y="234937"/>
                  </a:lnTo>
                  <a:lnTo>
                    <a:pt x="175501" y="234937"/>
                  </a:lnTo>
                  <a:lnTo>
                    <a:pt x="174726" y="234937"/>
                  </a:lnTo>
                  <a:lnTo>
                    <a:pt x="173951" y="234937"/>
                  </a:lnTo>
                  <a:lnTo>
                    <a:pt x="173951" y="234175"/>
                  </a:lnTo>
                  <a:lnTo>
                    <a:pt x="173164" y="234175"/>
                  </a:lnTo>
                  <a:lnTo>
                    <a:pt x="173951" y="234175"/>
                  </a:lnTo>
                  <a:lnTo>
                    <a:pt x="173951" y="233400"/>
                  </a:lnTo>
                  <a:lnTo>
                    <a:pt x="173164" y="232625"/>
                  </a:lnTo>
                  <a:lnTo>
                    <a:pt x="173164" y="231863"/>
                  </a:lnTo>
                  <a:lnTo>
                    <a:pt x="173951" y="231863"/>
                  </a:lnTo>
                  <a:lnTo>
                    <a:pt x="173164" y="231863"/>
                  </a:lnTo>
                  <a:lnTo>
                    <a:pt x="173164" y="232625"/>
                  </a:lnTo>
                  <a:lnTo>
                    <a:pt x="173951" y="232625"/>
                  </a:lnTo>
                  <a:lnTo>
                    <a:pt x="173951" y="231863"/>
                  </a:lnTo>
                  <a:lnTo>
                    <a:pt x="173951" y="232625"/>
                  </a:lnTo>
                  <a:lnTo>
                    <a:pt x="174726" y="232625"/>
                  </a:lnTo>
                  <a:lnTo>
                    <a:pt x="174726" y="231863"/>
                  </a:lnTo>
                  <a:lnTo>
                    <a:pt x="175501" y="231863"/>
                  </a:lnTo>
                  <a:lnTo>
                    <a:pt x="174726" y="231863"/>
                  </a:lnTo>
                  <a:lnTo>
                    <a:pt x="175501" y="231863"/>
                  </a:lnTo>
                  <a:lnTo>
                    <a:pt x="175501" y="231089"/>
                  </a:lnTo>
                  <a:lnTo>
                    <a:pt x="175501" y="231863"/>
                  </a:lnTo>
                  <a:lnTo>
                    <a:pt x="175501" y="231089"/>
                  </a:lnTo>
                  <a:lnTo>
                    <a:pt x="175501" y="231863"/>
                  </a:lnTo>
                  <a:lnTo>
                    <a:pt x="175501" y="231089"/>
                  </a:lnTo>
                  <a:lnTo>
                    <a:pt x="176276" y="231089"/>
                  </a:lnTo>
                  <a:lnTo>
                    <a:pt x="176276" y="231863"/>
                  </a:lnTo>
                  <a:lnTo>
                    <a:pt x="177063" y="231089"/>
                  </a:lnTo>
                  <a:lnTo>
                    <a:pt x="177838" y="231089"/>
                  </a:lnTo>
                  <a:lnTo>
                    <a:pt x="177838" y="230314"/>
                  </a:lnTo>
                  <a:lnTo>
                    <a:pt x="177838" y="231089"/>
                  </a:lnTo>
                  <a:lnTo>
                    <a:pt x="178612" y="231863"/>
                  </a:lnTo>
                  <a:lnTo>
                    <a:pt x="177838" y="231863"/>
                  </a:lnTo>
                  <a:lnTo>
                    <a:pt x="178612" y="231863"/>
                  </a:lnTo>
                  <a:lnTo>
                    <a:pt x="178612" y="231089"/>
                  </a:lnTo>
                  <a:lnTo>
                    <a:pt x="179400" y="231089"/>
                  </a:lnTo>
                  <a:lnTo>
                    <a:pt x="179400" y="231863"/>
                  </a:lnTo>
                  <a:lnTo>
                    <a:pt x="179400" y="231089"/>
                  </a:lnTo>
                  <a:lnTo>
                    <a:pt x="180174" y="231089"/>
                  </a:lnTo>
                  <a:lnTo>
                    <a:pt x="180949" y="231863"/>
                  </a:lnTo>
                  <a:lnTo>
                    <a:pt x="181724" y="231863"/>
                  </a:lnTo>
                  <a:lnTo>
                    <a:pt x="181724" y="231089"/>
                  </a:lnTo>
                  <a:lnTo>
                    <a:pt x="182118" y="231089"/>
                  </a:lnTo>
                  <a:lnTo>
                    <a:pt x="182892" y="231089"/>
                  </a:lnTo>
                  <a:lnTo>
                    <a:pt x="183667" y="231089"/>
                  </a:lnTo>
                  <a:lnTo>
                    <a:pt x="184454" y="231089"/>
                  </a:lnTo>
                  <a:lnTo>
                    <a:pt x="184454" y="230314"/>
                  </a:lnTo>
                  <a:lnTo>
                    <a:pt x="185229" y="230314"/>
                  </a:lnTo>
                  <a:lnTo>
                    <a:pt x="184454" y="230314"/>
                  </a:lnTo>
                  <a:lnTo>
                    <a:pt x="184454" y="231089"/>
                  </a:lnTo>
                  <a:lnTo>
                    <a:pt x="183667" y="231089"/>
                  </a:lnTo>
                  <a:lnTo>
                    <a:pt x="182892" y="231089"/>
                  </a:lnTo>
                  <a:lnTo>
                    <a:pt x="182118" y="231089"/>
                  </a:lnTo>
                  <a:lnTo>
                    <a:pt x="181724" y="231089"/>
                  </a:lnTo>
                  <a:lnTo>
                    <a:pt x="181724" y="231863"/>
                  </a:lnTo>
                  <a:lnTo>
                    <a:pt x="180949" y="231863"/>
                  </a:lnTo>
                  <a:lnTo>
                    <a:pt x="180174" y="231089"/>
                  </a:lnTo>
                  <a:lnTo>
                    <a:pt x="179400" y="231089"/>
                  </a:lnTo>
                  <a:lnTo>
                    <a:pt x="179400" y="231863"/>
                  </a:lnTo>
                  <a:lnTo>
                    <a:pt x="179400" y="231089"/>
                  </a:lnTo>
                  <a:lnTo>
                    <a:pt x="178612" y="231089"/>
                  </a:lnTo>
                  <a:lnTo>
                    <a:pt x="178612" y="231863"/>
                  </a:lnTo>
                  <a:lnTo>
                    <a:pt x="177838" y="231089"/>
                  </a:lnTo>
                  <a:lnTo>
                    <a:pt x="178612" y="230314"/>
                  </a:lnTo>
                  <a:lnTo>
                    <a:pt x="178612" y="231089"/>
                  </a:lnTo>
                  <a:lnTo>
                    <a:pt x="178612" y="230314"/>
                  </a:lnTo>
                  <a:lnTo>
                    <a:pt x="179400" y="230314"/>
                  </a:lnTo>
                  <a:lnTo>
                    <a:pt x="180174" y="230314"/>
                  </a:lnTo>
                  <a:lnTo>
                    <a:pt x="180174" y="229552"/>
                  </a:lnTo>
                  <a:lnTo>
                    <a:pt x="180949" y="229552"/>
                  </a:lnTo>
                  <a:lnTo>
                    <a:pt x="181724" y="229552"/>
                  </a:lnTo>
                  <a:lnTo>
                    <a:pt x="181724" y="228777"/>
                  </a:lnTo>
                  <a:lnTo>
                    <a:pt x="182118" y="228777"/>
                  </a:lnTo>
                  <a:lnTo>
                    <a:pt x="182118" y="228396"/>
                  </a:lnTo>
                  <a:lnTo>
                    <a:pt x="182118" y="227622"/>
                  </a:lnTo>
                  <a:lnTo>
                    <a:pt x="182892" y="227622"/>
                  </a:lnTo>
                  <a:lnTo>
                    <a:pt x="182892" y="226847"/>
                  </a:lnTo>
                  <a:lnTo>
                    <a:pt x="182892" y="226085"/>
                  </a:lnTo>
                  <a:lnTo>
                    <a:pt x="183667" y="226085"/>
                  </a:lnTo>
                  <a:lnTo>
                    <a:pt x="184454" y="226085"/>
                  </a:lnTo>
                  <a:lnTo>
                    <a:pt x="184454" y="225310"/>
                  </a:lnTo>
                  <a:lnTo>
                    <a:pt x="184454" y="224548"/>
                  </a:lnTo>
                  <a:lnTo>
                    <a:pt x="185229" y="224548"/>
                  </a:lnTo>
                  <a:lnTo>
                    <a:pt x="185229" y="223773"/>
                  </a:lnTo>
                  <a:lnTo>
                    <a:pt x="185229" y="224548"/>
                  </a:lnTo>
                  <a:lnTo>
                    <a:pt x="184454" y="224548"/>
                  </a:lnTo>
                  <a:lnTo>
                    <a:pt x="184454" y="225310"/>
                  </a:lnTo>
                  <a:lnTo>
                    <a:pt x="184454" y="226085"/>
                  </a:lnTo>
                  <a:lnTo>
                    <a:pt x="183667" y="226085"/>
                  </a:lnTo>
                  <a:lnTo>
                    <a:pt x="182892" y="226085"/>
                  </a:lnTo>
                  <a:lnTo>
                    <a:pt x="182892" y="226847"/>
                  </a:lnTo>
                  <a:lnTo>
                    <a:pt x="182892" y="227622"/>
                  </a:lnTo>
                  <a:lnTo>
                    <a:pt x="182892" y="226847"/>
                  </a:lnTo>
                  <a:lnTo>
                    <a:pt x="182892" y="227622"/>
                  </a:lnTo>
                  <a:lnTo>
                    <a:pt x="182118" y="227622"/>
                  </a:lnTo>
                  <a:lnTo>
                    <a:pt x="182118" y="228396"/>
                  </a:lnTo>
                  <a:lnTo>
                    <a:pt x="182118" y="228777"/>
                  </a:lnTo>
                  <a:lnTo>
                    <a:pt x="181724" y="228777"/>
                  </a:lnTo>
                  <a:lnTo>
                    <a:pt x="181724" y="229552"/>
                  </a:lnTo>
                  <a:lnTo>
                    <a:pt x="180949" y="229552"/>
                  </a:lnTo>
                  <a:lnTo>
                    <a:pt x="180174" y="229552"/>
                  </a:lnTo>
                  <a:lnTo>
                    <a:pt x="180174" y="230314"/>
                  </a:lnTo>
                  <a:lnTo>
                    <a:pt x="179400" y="230314"/>
                  </a:lnTo>
                  <a:lnTo>
                    <a:pt x="178612" y="230314"/>
                  </a:lnTo>
                  <a:lnTo>
                    <a:pt x="178612" y="231089"/>
                  </a:lnTo>
                  <a:lnTo>
                    <a:pt x="178612" y="230314"/>
                  </a:lnTo>
                  <a:lnTo>
                    <a:pt x="177838" y="230314"/>
                  </a:lnTo>
                  <a:lnTo>
                    <a:pt x="177838" y="231089"/>
                  </a:lnTo>
                  <a:lnTo>
                    <a:pt x="177838" y="230314"/>
                  </a:lnTo>
                  <a:lnTo>
                    <a:pt x="177838" y="231089"/>
                  </a:lnTo>
                  <a:lnTo>
                    <a:pt x="177838" y="230314"/>
                  </a:lnTo>
                  <a:lnTo>
                    <a:pt x="177063" y="230314"/>
                  </a:lnTo>
                  <a:lnTo>
                    <a:pt x="177063" y="231089"/>
                  </a:lnTo>
                  <a:lnTo>
                    <a:pt x="176276" y="231089"/>
                  </a:lnTo>
                  <a:lnTo>
                    <a:pt x="177063" y="231089"/>
                  </a:lnTo>
                  <a:lnTo>
                    <a:pt x="176276" y="231089"/>
                  </a:lnTo>
                  <a:lnTo>
                    <a:pt x="176276" y="231863"/>
                  </a:lnTo>
                  <a:lnTo>
                    <a:pt x="176276" y="231089"/>
                  </a:lnTo>
                  <a:lnTo>
                    <a:pt x="175501" y="231089"/>
                  </a:lnTo>
                  <a:lnTo>
                    <a:pt x="174726" y="231089"/>
                  </a:lnTo>
                  <a:lnTo>
                    <a:pt x="174726" y="231863"/>
                  </a:lnTo>
                  <a:lnTo>
                    <a:pt x="175501" y="231863"/>
                  </a:lnTo>
                  <a:lnTo>
                    <a:pt x="174726" y="231863"/>
                  </a:lnTo>
                  <a:lnTo>
                    <a:pt x="174726" y="232625"/>
                  </a:lnTo>
                  <a:lnTo>
                    <a:pt x="173951" y="231863"/>
                  </a:lnTo>
                  <a:lnTo>
                    <a:pt x="173951" y="232625"/>
                  </a:lnTo>
                  <a:lnTo>
                    <a:pt x="173164" y="232625"/>
                  </a:lnTo>
                  <a:lnTo>
                    <a:pt x="173164" y="231863"/>
                  </a:lnTo>
                  <a:lnTo>
                    <a:pt x="173951" y="231863"/>
                  </a:lnTo>
                  <a:lnTo>
                    <a:pt x="173164" y="231863"/>
                  </a:lnTo>
                  <a:lnTo>
                    <a:pt x="173164" y="232625"/>
                  </a:lnTo>
                  <a:lnTo>
                    <a:pt x="172389" y="232625"/>
                  </a:lnTo>
                  <a:lnTo>
                    <a:pt x="172389" y="231863"/>
                  </a:lnTo>
                  <a:lnTo>
                    <a:pt x="171996" y="231863"/>
                  </a:lnTo>
                  <a:lnTo>
                    <a:pt x="171996" y="231089"/>
                  </a:lnTo>
                  <a:lnTo>
                    <a:pt x="171221" y="231089"/>
                  </a:lnTo>
                  <a:lnTo>
                    <a:pt x="171221" y="230314"/>
                  </a:lnTo>
                  <a:lnTo>
                    <a:pt x="171221" y="231089"/>
                  </a:lnTo>
                  <a:lnTo>
                    <a:pt x="170446" y="231089"/>
                  </a:lnTo>
                  <a:lnTo>
                    <a:pt x="169659" y="230314"/>
                  </a:lnTo>
                  <a:lnTo>
                    <a:pt x="168884" y="229552"/>
                  </a:lnTo>
                  <a:lnTo>
                    <a:pt x="169659" y="228777"/>
                  </a:lnTo>
                  <a:lnTo>
                    <a:pt x="168884" y="228777"/>
                  </a:lnTo>
                  <a:lnTo>
                    <a:pt x="168884" y="228396"/>
                  </a:lnTo>
                  <a:lnTo>
                    <a:pt x="168884" y="227622"/>
                  </a:lnTo>
                  <a:lnTo>
                    <a:pt x="169659" y="227622"/>
                  </a:lnTo>
                  <a:lnTo>
                    <a:pt x="169659" y="226847"/>
                  </a:lnTo>
                  <a:lnTo>
                    <a:pt x="168884" y="226847"/>
                  </a:lnTo>
                  <a:lnTo>
                    <a:pt x="168884" y="226085"/>
                  </a:lnTo>
                  <a:lnTo>
                    <a:pt x="168109" y="225310"/>
                  </a:lnTo>
                  <a:lnTo>
                    <a:pt x="167335" y="225310"/>
                  </a:lnTo>
                  <a:lnTo>
                    <a:pt x="168109" y="224548"/>
                  </a:lnTo>
                  <a:lnTo>
                    <a:pt x="168109" y="225310"/>
                  </a:lnTo>
                  <a:lnTo>
                    <a:pt x="168109" y="224548"/>
                  </a:lnTo>
                  <a:lnTo>
                    <a:pt x="167335" y="224548"/>
                  </a:lnTo>
                  <a:lnTo>
                    <a:pt x="167335" y="223773"/>
                  </a:lnTo>
                  <a:lnTo>
                    <a:pt x="167335" y="222999"/>
                  </a:lnTo>
                  <a:lnTo>
                    <a:pt x="166547" y="222999"/>
                  </a:lnTo>
                  <a:lnTo>
                    <a:pt x="166547" y="222237"/>
                  </a:lnTo>
                  <a:lnTo>
                    <a:pt x="166547" y="221462"/>
                  </a:lnTo>
                  <a:lnTo>
                    <a:pt x="166547" y="220687"/>
                  </a:lnTo>
                  <a:lnTo>
                    <a:pt x="166547" y="219925"/>
                  </a:lnTo>
                  <a:lnTo>
                    <a:pt x="165773" y="219151"/>
                  </a:lnTo>
                  <a:lnTo>
                    <a:pt x="165773" y="215684"/>
                  </a:lnTo>
                  <a:lnTo>
                    <a:pt x="164998" y="216458"/>
                  </a:lnTo>
                  <a:lnTo>
                    <a:pt x="165773" y="215684"/>
                  </a:lnTo>
                  <a:lnTo>
                    <a:pt x="166547" y="215684"/>
                  </a:lnTo>
                  <a:lnTo>
                    <a:pt x="167335" y="215684"/>
                  </a:lnTo>
                  <a:lnTo>
                    <a:pt x="166547" y="215684"/>
                  </a:lnTo>
                  <a:lnTo>
                    <a:pt x="166547" y="214922"/>
                  </a:lnTo>
                  <a:lnTo>
                    <a:pt x="167335" y="214922"/>
                  </a:lnTo>
                  <a:lnTo>
                    <a:pt x="168109" y="214922"/>
                  </a:lnTo>
                  <a:lnTo>
                    <a:pt x="168884" y="214147"/>
                  </a:lnTo>
                  <a:lnTo>
                    <a:pt x="169659" y="214147"/>
                  </a:lnTo>
                  <a:lnTo>
                    <a:pt x="169659" y="213372"/>
                  </a:lnTo>
                  <a:lnTo>
                    <a:pt x="170446" y="213372"/>
                  </a:lnTo>
                  <a:lnTo>
                    <a:pt x="170446" y="214147"/>
                  </a:lnTo>
                  <a:lnTo>
                    <a:pt x="169659" y="214922"/>
                  </a:lnTo>
                  <a:lnTo>
                    <a:pt x="170446" y="214922"/>
                  </a:lnTo>
                  <a:lnTo>
                    <a:pt x="171221" y="214922"/>
                  </a:lnTo>
                  <a:lnTo>
                    <a:pt x="171221" y="215684"/>
                  </a:lnTo>
                  <a:lnTo>
                    <a:pt x="171221" y="216458"/>
                  </a:lnTo>
                  <a:lnTo>
                    <a:pt x="170446" y="216458"/>
                  </a:lnTo>
                  <a:lnTo>
                    <a:pt x="170446" y="217233"/>
                  </a:lnTo>
                  <a:lnTo>
                    <a:pt x="171221" y="217233"/>
                  </a:lnTo>
                  <a:lnTo>
                    <a:pt x="171221" y="217995"/>
                  </a:lnTo>
                  <a:lnTo>
                    <a:pt x="171221" y="218770"/>
                  </a:lnTo>
                  <a:lnTo>
                    <a:pt x="171996" y="217995"/>
                  </a:lnTo>
                  <a:lnTo>
                    <a:pt x="171996" y="218770"/>
                  </a:lnTo>
                  <a:lnTo>
                    <a:pt x="172389" y="219151"/>
                  </a:lnTo>
                  <a:lnTo>
                    <a:pt x="173164" y="219151"/>
                  </a:lnTo>
                  <a:lnTo>
                    <a:pt x="173164" y="219925"/>
                  </a:lnTo>
                  <a:lnTo>
                    <a:pt x="173951" y="219925"/>
                  </a:lnTo>
                  <a:lnTo>
                    <a:pt x="174726" y="219925"/>
                  </a:lnTo>
                  <a:lnTo>
                    <a:pt x="174726" y="220687"/>
                  </a:lnTo>
                  <a:lnTo>
                    <a:pt x="173951" y="220687"/>
                  </a:lnTo>
                  <a:lnTo>
                    <a:pt x="174726" y="220687"/>
                  </a:lnTo>
                  <a:lnTo>
                    <a:pt x="175501" y="220687"/>
                  </a:lnTo>
                  <a:lnTo>
                    <a:pt x="176276" y="220687"/>
                  </a:lnTo>
                  <a:lnTo>
                    <a:pt x="176276" y="221462"/>
                  </a:lnTo>
                  <a:lnTo>
                    <a:pt x="177063" y="221462"/>
                  </a:lnTo>
                  <a:lnTo>
                    <a:pt x="177838" y="221462"/>
                  </a:lnTo>
                  <a:lnTo>
                    <a:pt x="178612" y="220687"/>
                  </a:lnTo>
                  <a:lnTo>
                    <a:pt x="179400" y="220687"/>
                  </a:lnTo>
                  <a:lnTo>
                    <a:pt x="179400" y="221462"/>
                  </a:lnTo>
                  <a:lnTo>
                    <a:pt x="180174" y="221462"/>
                  </a:lnTo>
                  <a:lnTo>
                    <a:pt x="180174" y="220687"/>
                  </a:lnTo>
                  <a:lnTo>
                    <a:pt x="180949" y="220687"/>
                  </a:lnTo>
                  <a:lnTo>
                    <a:pt x="180949" y="219925"/>
                  </a:lnTo>
                  <a:lnTo>
                    <a:pt x="180949" y="219151"/>
                  </a:lnTo>
                  <a:lnTo>
                    <a:pt x="180949" y="218770"/>
                  </a:lnTo>
                  <a:lnTo>
                    <a:pt x="180949" y="217995"/>
                  </a:lnTo>
                  <a:lnTo>
                    <a:pt x="181724" y="217995"/>
                  </a:lnTo>
                  <a:lnTo>
                    <a:pt x="181724" y="217233"/>
                  </a:lnTo>
                  <a:lnTo>
                    <a:pt x="180949" y="217233"/>
                  </a:lnTo>
                  <a:lnTo>
                    <a:pt x="180949" y="216458"/>
                  </a:lnTo>
                  <a:lnTo>
                    <a:pt x="180949" y="215684"/>
                  </a:lnTo>
                  <a:lnTo>
                    <a:pt x="181724" y="215684"/>
                  </a:lnTo>
                  <a:lnTo>
                    <a:pt x="181724" y="214922"/>
                  </a:lnTo>
                  <a:lnTo>
                    <a:pt x="182118" y="214922"/>
                  </a:lnTo>
                  <a:lnTo>
                    <a:pt x="182118" y="214147"/>
                  </a:lnTo>
                  <a:lnTo>
                    <a:pt x="182118" y="213372"/>
                  </a:lnTo>
                  <a:lnTo>
                    <a:pt x="182892" y="213372"/>
                  </a:lnTo>
                  <a:lnTo>
                    <a:pt x="182892" y="214147"/>
                  </a:lnTo>
                  <a:lnTo>
                    <a:pt x="183667" y="214147"/>
                  </a:lnTo>
                  <a:lnTo>
                    <a:pt x="183667" y="213372"/>
                  </a:lnTo>
                  <a:lnTo>
                    <a:pt x="184454" y="213372"/>
                  </a:lnTo>
                  <a:lnTo>
                    <a:pt x="185229" y="213372"/>
                  </a:lnTo>
                  <a:lnTo>
                    <a:pt x="186004" y="213372"/>
                  </a:lnTo>
                  <a:lnTo>
                    <a:pt x="186791" y="213372"/>
                  </a:lnTo>
                  <a:lnTo>
                    <a:pt x="186791" y="212610"/>
                  </a:lnTo>
                  <a:lnTo>
                    <a:pt x="186791" y="213372"/>
                  </a:lnTo>
                  <a:lnTo>
                    <a:pt x="187566" y="213372"/>
                  </a:lnTo>
                  <a:lnTo>
                    <a:pt x="188341" y="213372"/>
                  </a:lnTo>
                  <a:lnTo>
                    <a:pt x="189115" y="213372"/>
                  </a:lnTo>
                  <a:lnTo>
                    <a:pt x="189115" y="212610"/>
                  </a:lnTo>
                  <a:lnTo>
                    <a:pt x="189903" y="212610"/>
                  </a:lnTo>
                  <a:lnTo>
                    <a:pt x="189903" y="211835"/>
                  </a:lnTo>
                  <a:lnTo>
                    <a:pt x="190677" y="211835"/>
                  </a:lnTo>
                  <a:lnTo>
                    <a:pt x="191452" y="211835"/>
                  </a:lnTo>
                  <a:lnTo>
                    <a:pt x="191452" y="211061"/>
                  </a:lnTo>
                  <a:lnTo>
                    <a:pt x="190677" y="211061"/>
                  </a:lnTo>
                  <a:lnTo>
                    <a:pt x="191452" y="211061"/>
                  </a:lnTo>
                  <a:lnTo>
                    <a:pt x="190677" y="210299"/>
                  </a:lnTo>
                  <a:lnTo>
                    <a:pt x="191452" y="210299"/>
                  </a:lnTo>
                  <a:lnTo>
                    <a:pt x="191452" y="209524"/>
                  </a:lnTo>
                  <a:lnTo>
                    <a:pt x="191452" y="209143"/>
                  </a:lnTo>
                  <a:lnTo>
                    <a:pt x="191452" y="209524"/>
                  </a:lnTo>
                  <a:lnTo>
                    <a:pt x="191452" y="210299"/>
                  </a:lnTo>
                  <a:lnTo>
                    <a:pt x="190677" y="210299"/>
                  </a:lnTo>
                  <a:lnTo>
                    <a:pt x="190677" y="211061"/>
                  </a:lnTo>
                  <a:lnTo>
                    <a:pt x="191452" y="211061"/>
                  </a:lnTo>
                  <a:lnTo>
                    <a:pt x="190677" y="211061"/>
                  </a:lnTo>
                  <a:lnTo>
                    <a:pt x="191452" y="211835"/>
                  </a:lnTo>
                  <a:lnTo>
                    <a:pt x="190677" y="211835"/>
                  </a:lnTo>
                  <a:lnTo>
                    <a:pt x="189903" y="211835"/>
                  </a:lnTo>
                  <a:lnTo>
                    <a:pt x="189903" y="212610"/>
                  </a:lnTo>
                  <a:lnTo>
                    <a:pt x="189115" y="212610"/>
                  </a:lnTo>
                  <a:lnTo>
                    <a:pt x="189115" y="213372"/>
                  </a:lnTo>
                  <a:lnTo>
                    <a:pt x="188341" y="213372"/>
                  </a:lnTo>
                  <a:lnTo>
                    <a:pt x="187566" y="213372"/>
                  </a:lnTo>
                  <a:lnTo>
                    <a:pt x="186791" y="213372"/>
                  </a:lnTo>
                  <a:lnTo>
                    <a:pt x="186791" y="212610"/>
                  </a:lnTo>
                  <a:lnTo>
                    <a:pt x="186791" y="213372"/>
                  </a:lnTo>
                  <a:lnTo>
                    <a:pt x="186004" y="213372"/>
                  </a:lnTo>
                  <a:lnTo>
                    <a:pt x="185229" y="213372"/>
                  </a:lnTo>
                  <a:lnTo>
                    <a:pt x="184454" y="213372"/>
                  </a:lnTo>
                  <a:lnTo>
                    <a:pt x="183667" y="213372"/>
                  </a:lnTo>
                  <a:lnTo>
                    <a:pt x="183667" y="214147"/>
                  </a:lnTo>
                  <a:lnTo>
                    <a:pt x="182892" y="214147"/>
                  </a:lnTo>
                  <a:lnTo>
                    <a:pt x="182892" y="213372"/>
                  </a:lnTo>
                  <a:lnTo>
                    <a:pt x="182118" y="213372"/>
                  </a:lnTo>
                  <a:lnTo>
                    <a:pt x="182118" y="214147"/>
                  </a:lnTo>
                  <a:lnTo>
                    <a:pt x="181724" y="214147"/>
                  </a:lnTo>
                  <a:lnTo>
                    <a:pt x="181724" y="214922"/>
                  </a:lnTo>
                  <a:lnTo>
                    <a:pt x="181724" y="215684"/>
                  </a:lnTo>
                  <a:lnTo>
                    <a:pt x="180949" y="215684"/>
                  </a:lnTo>
                  <a:lnTo>
                    <a:pt x="180949" y="216458"/>
                  </a:lnTo>
                  <a:lnTo>
                    <a:pt x="180949" y="217233"/>
                  </a:lnTo>
                  <a:lnTo>
                    <a:pt x="181724" y="217233"/>
                  </a:lnTo>
                  <a:lnTo>
                    <a:pt x="181724" y="217995"/>
                  </a:lnTo>
                  <a:lnTo>
                    <a:pt x="180949" y="217995"/>
                  </a:lnTo>
                  <a:lnTo>
                    <a:pt x="181724" y="217995"/>
                  </a:lnTo>
                  <a:lnTo>
                    <a:pt x="180949" y="218770"/>
                  </a:lnTo>
                  <a:lnTo>
                    <a:pt x="180174" y="218770"/>
                  </a:lnTo>
                  <a:lnTo>
                    <a:pt x="180174" y="219151"/>
                  </a:lnTo>
                  <a:lnTo>
                    <a:pt x="180949" y="219151"/>
                  </a:lnTo>
                  <a:lnTo>
                    <a:pt x="180174" y="219151"/>
                  </a:lnTo>
                  <a:lnTo>
                    <a:pt x="180949" y="219151"/>
                  </a:lnTo>
                  <a:lnTo>
                    <a:pt x="180949" y="219925"/>
                  </a:lnTo>
                  <a:lnTo>
                    <a:pt x="180174" y="220687"/>
                  </a:lnTo>
                  <a:lnTo>
                    <a:pt x="180174" y="221462"/>
                  </a:lnTo>
                  <a:lnTo>
                    <a:pt x="179400" y="221462"/>
                  </a:lnTo>
                  <a:lnTo>
                    <a:pt x="179400" y="220687"/>
                  </a:lnTo>
                  <a:lnTo>
                    <a:pt x="178612" y="220687"/>
                  </a:lnTo>
                  <a:lnTo>
                    <a:pt x="177838" y="220687"/>
                  </a:lnTo>
                  <a:lnTo>
                    <a:pt x="177838" y="221462"/>
                  </a:lnTo>
                  <a:lnTo>
                    <a:pt x="177063" y="221462"/>
                  </a:lnTo>
                  <a:lnTo>
                    <a:pt x="176276" y="221462"/>
                  </a:lnTo>
                  <a:lnTo>
                    <a:pt x="176276" y="220687"/>
                  </a:lnTo>
                  <a:lnTo>
                    <a:pt x="175501" y="220687"/>
                  </a:lnTo>
                  <a:lnTo>
                    <a:pt x="175501" y="219925"/>
                  </a:lnTo>
                  <a:lnTo>
                    <a:pt x="175501" y="220687"/>
                  </a:lnTo>
                  <a:lnTo>
                    <a:pt x="174726" y="220687"/>
                  </a:lnTo>
                  <a:lnTo>
                    <a:pt x="173951" y="220687"/>
                  </a:lnTo>
                  <a:lnTo>
                    <a:pt x="174726" y="220687"/>
                  </a:lnTo>
                  <a:lnTo>
                    <a:pt x="174726" y="219925"/>
                  </a:lnTo>
                  <a:lnTo>
                    <a:pt x="173951" y="219925"/>
                  </a:lnTo>
                  <a:lnTo>
                    <a:pt x="173164" y="219925"/>
                  </a:lnTo>
                  <a:lnTo>
                    <a:pt x="173164" y="219151"/>
                  </a:lnTo>
                  <a:lnTo>
                    <a:pt x="172389" y="219151"/>
                  </a:lnTo>
                  <a:lnTo>
                    <a:pt x="172389" y="218770"/>
                  </a:lnTo>
                  <a:lnTo>
                    <a:pt x="171996" y="218770"/>
                  </a:lnTo>
                  <a:lnTo>
                    <a:pt x="171996" y="217995"/>
                  </a:lnTo>
                  <a:lnTo>
                    <a:pt x="171221" y="217995"/>
                  </a:lnTo>
                  <a:lnTo>
                    <a:pt x="171996" y="217995"/>
                  </a:lnTo>
                  <a:lnTo>
                    <a:pt x="171996" y="217233"/>
                  </a:lnTo>
                  <a:lnTo>
                    <a:pt x="171221" y="217233"/>
                  </a:lnTo>
                  <a:lnTo>
                    <a:pt x="170446" y="216458"/>
                  </a:lnTo>
                  <a:lnTo>
                    <a:pt x="171221" y="216458"/>
                  </a:lnTo>
                  <a:lnTo>
                    <a:pt x="171221" y="215684"/>
                  </a:lnTo>
                  <a:lnTo>
                    <a:pt x="171221" y="214922"/>
                  </a:lnTo>
                  <a:lnTo>
                    <a:pt x="170446" y="214922"/>
                  </a:lnTo>
                  <a:lnTo>
                    <a:pt x="170446" y="214147"/>
                  </a:lnTo>
                  <a:lnTo>
                    <a:pt x="170446" y="213372"/>
                  </a:lnTo>
                  <a:lnTo>
                    <a:pt x="169659" y="213372"/>
                  </a:lnTo>
                  <a:lnTo>
                    <a:pt x="168884" y="214147"/>
                  </a:lnTo>
                  <a:lnTo>
                    <a:pt x="168884" y="213372"/>
                  </a:lnTo>
                  <a:lnTo>
                    <a:pt x="169659" y="213372"/>
                  </a:lnTo>
                  <a:lnTo>
                    <a:pt x="168884" y="213372"/>
                  </a:lnTo>
                  <a:lnTo>
                    <a:pt x="168884" y="214147"/>
                  </a:lnTo>
                  <a:lnTo>
                    <a:pt x="168109" y="214147"/>
                  </a:lnTo>
                  <a:lnTo>
                    <a:pt x="168109" y="214922"/>
                  </a:lnTo>
                  <a:lnTo>
                    <a:pt x="167335" y="214922"/>
                  </a:lnTo>
                  <a:lnTo>
                    <a:pt x="166547" y="214922"/>
                  </a:lnTo>
                  <a:lnTo>
                    <a:pt x="166547" y="215684"/>
                  </a:lnTo>
                  <a:lnTo>
                    <a:pt x="166547" y="214922"/>
                  </a:lnTo>
                  <a:lnTo>
                    <a:pt x="165773" y="214147"/>
                  </a:lnTo>
                  <a:lnTo>
                    <a:pt x="165773" y="213372"/>
                  </a:lnTo>
                  <a:lnTo>
                    <a:pt x="166547" y="213372"/>
                  </a:lnTo>
                  <a:lnTo>
                    <a:pt x="167335" y="212610"/>
                  </a:lnTo>
                  <a:lnTo>
                    <a:pt x="167335" y="211835"/>
                  </a:lnTo>
                  <a:lnTo>
                    <a:pt x="168109" y="211061"/>
                  </a:lnTo>
                  <a:lnTo>
                    <a:pt x="168884" y="211061"/>
                  </a:lnTo>
                  <a:lnTo>
                    <a:pt x="168884" y="210299"/>
                  </a:lnTo>
                  <a:lnTo>
                    <a:pt x="168884" y="206832"/>
                  </a:lnTo>
                  <a:lnTo>
                    <a:pt x="169659" y="206832"/>
                  </a:lnTo>
                  <a:lnTo>
                    <a:pt x="169659" y="206057"/>
                  </a:lnTo>
                  <a:lnTo>
                    <a:pt x="169659" y="205282"/>
                  </a:lnTo>
                  <a:lnTo>
                    <a:pt x="170446" y="205282"/>
                  </a:lnTo>
                  <a:lnTo>
                    <a:pt x="170446" y="206057"/>
                  </a:lnTo>
                  <a:lnTo>
                    <a:pt x="170446" y="205282"/>
                  </a:lnTo>
                  <a:lnTo>
                    <a:pt x="170446" y="206057"/>
                  </a:lnTo>
                  <a:lnTo>
                    <a:pt x="170446" y="205282"/>
                  </a:lnTo>
                  <a:lnTo>
                    <a:pt x="170446" y="206057"/>
                  </a:lnTo>
                  <a:lnTo>
                    <a:pt x="170446" y="205282"/>
                  </a:lnTo>
                  <a:lnTo>
                    <a:pt x="170446" y="204520"/>
                  </a:lnTo>
                  <a:lnTo>
                    <a:pt x="170446" y="205282"/>
                  </a:lnTo>
                  <a:lnTo>
                    <a:pt x="170446" y="204520"/>
                  </a:lnTo>
                  <a:lnTo>
                    <a:pt x="170446" y="205282"/>
                  </a:lnTo>
                  <a:lnTo>
                    <a:pt x="169659" y="205282"/>
                  </a:lnTo>
                  <a:lnTo>
                    <a:pt x="169659" y="204520"/>
                  </a:lnTo>
                  <a:lnTo>
                    <a:pt x="168884" y="204520"/>
                  </a:lnTo>
                  <a:lnTo>
                    <a:pt x="168884" y="203746"/>
                  </a:lnTo>
                  <a:lnTo>
                    <a:pt x="168884" y="199897"/>
                  </a:lnTo>
                  <a:lnTo>
                    <a:pt x="168109" y="199897"/>
                  </a:lnTo>
                  <a:lnTo>
                    <a:pt x="168109" y="199516"/>
                  </a:lnTo>
                  <a:lnTo>
                    <a:pt x="168109" y="198742"/>
                  </a:lnTo>
                  <a:lnTo>
                    <a:pt x="168109" y="197967"/>
                  </a:lnTo>
                  <a:lnTo>
                    <a:pt x="168884" y="197967"/>
                  </a:lnTo>
                  <a:lnTo>
                    <a:pt x="168884" y="197205"/>
                  </a:lnTo>
                  <a:lnTo>
                    <a:pt x="168109" y="197205"/>
                  </a:lnTo>
                  <a:lnTo>
                    <a:pt x="168109" y="196430"/>
                  </a:lnTo>
                  <a:lnTo>
                    <a:pt x="168884" y="196430"/>
                  </a:lnTo>
                  <a:lnTo>
                    <a:pt x="168884" y="195656"/>
                  </a:lnTo>
                  <a:lnTo>
                    <a:pt x="168109" y="195656"/>
                  </a:lnTo>
                  <a:lnTo>
                    <a:pt x="168884" y="194894"/>
                  </a:lnTo>
                  <a:lnTo>
                    <a:pt x="168109" y="194894"/>
                  </a:lnTo>
                  <a:lnTo>
                    <a:pt x="168109" y="194119"/>
                  </a:lnTo>
                  <a:lnTo>
                    <a:pt x="168884" y="194119"/>
                  </a:lnTo>
                  <a:lnTo>
                    <a:pt x="168884" y="193344"/>
                  </a:lnTo>
                  <a:lnTo>
                    <a:pt x="169659" y="193344"/>
                  </a:lnTo>
                  <a:lnTo>
                    <a:pt x="169659" y="192582"/>
                  </a:lnTo>
                  <a:lnTo>
                    <a:pt x="170446" y="192582"/>
                  </a:lnTo>
                  <a:lnTo>
                    <a:pt x="171221" y="192582"/>
                  </a:lnTo>
                  <a:lnTo>
                    <a:pt x="171221" y="191808"/>
                  </a:lnTo>
                  <a:lnTo>
                    <a:pt x="171996" y="191808"/>
                  </a:lnTo>
                  <a:lnTo>
                    <a:pt x="171221" y="191808"/>
                  </a:lnTo>
                  <a:lnTo>
                    <a:pt x="171221" y="191033"/>
                  </a:lnTo>
                  <a:lnTo>
                    <a:pt x="171996" y="191033"/>
                  </a:lnTo>
                  <a:lnTo>
                    <a:pt x="171996" y="190271"/>
                  </a:lnTo>
                  <a:lnTo>
                    <a:pt x="172389" y="190271"/>
                  </a:lnTo>
                  <a:lnTo>
                    <a:pt x="171996" y="190271"/>
                  </a:lnTo>
                  <a:lnTo>
                    <a:pt x="171221" y="190271"/>
                  </a:lnTo>
                  <a:lnTo>
                    <a:pt x="171221" y="189877"/>
                  </a:lnTo>
                  <a:lnTo>
                    <a:pt x="171996" y="189877"/>
                  </a:lnTo>
                  <a:lnTo>
                    <a:pt x="171996" y="189115"/>
                  </a:lnTo>
                  <a:lnTo>
                    <a:pt x="171996" y="188340"/>
                  </a:lnTo>
                  <a:lnTo>
                    <a:pt x="171221" y="188340"/>
                  </a:lnTo>
                  <a:lnTo>
                    <a:pt x="171996" y="188340"/>
                  </a:lnTo>
                  <a:lnTo>
                    <a:pt x="171996" y="187566"/>
                  </a:lnTo>
                  <a:lnTo>
                    <a:pt x="171221" y="187566"/>
                  </a:lnTo>
                  <a:lnTo>
                    <a:pt x="171996" y="187566"/>
                  </a:lnTo>
                  <a:lnTo>
                    <a:pt x="172389" y="187566"/>
                  </a:lnTo>
                  <a:lnTo>
                    <a:pt x="173164" y="187566"/>
                  </a:lnTo>
                  <a:lnTo>
                    <a:pt x="173164" y="188340"/>
                  </a:lnTo>
                  <a:lnTo>
                    <a:pt x="173951" y="188340"/>
                  </a:lnTo>
                  <a:lnTo>
                    <a:pt x="174726" y="188340"/>
                  </a:lnTo>
                  <a:lnTo>
                    <a:pt x="174726" y="189115"/>
                  </a:lnTo>
                  <a:lnTo>
                    <a:pt x="175501" y="189115"/>
                  </a:lnTo>
                  <a:lnTo>
                    <a:pt x="175501" y="189877"/>
                  </a:lnTo>
                  <a:lnTo>
                    <a:pt x="176276" y="189877"/>
                  </a:lnTo>
                  <a:lnTo>
                    <a:pt x="177063" y="189877"/>
                  </a:lnTo>
                  <a:lnTo>
                    <a:pt x="177838" y="189877"/>
                  </a:lnTo>
                  <a:lnTo>
                    <a:pt x="178612" y="189877"/>
                  </a:lnTo>
                  <a:lnTo>
                    <a:pt x="179400" y="189877"/>
                  </a:lnTo>
                  <a:lnTo>
                    <a:pt x="179400" y="190271"/>
                  </a:lnTo>
                  <a:lnTo>
                    <a:pt x="179400" y="189877"/>
                  </a:lnTo>
                  <a:lnTo>
                    <a:pt x="180174" y="189877"/>
                  </a:lnTo>
                  <a:lnTo>
                    <a:pt x="180174" y="190271"/>
                  </a:lnTo>
                  <a:lnTo>
                    <a:pt x="180174" y="191033"/>
                  </a:lnTo>
                  <a:lnTo>
                    <a:pt x="180949" y="190271"/>
                  </a:lnTo>
                  <a:lnTo>
                    <a:pt x="181724" y="190271"/>
                  </a:lnTo>
                  <a:lnTo>
                    <a:pt x="181724" y="191033"/>
                  </a:lnTo>
                  <a:lnTo>
                    <a:pt x="182118" y="191033"/>
                  </a:lnTo>
                  <a:lnTo>
                    <a:pt x="182892" y="191033"/>
                  </a:lnTo>
                  <a:lnTo>
                    <a:pt x="183667" y="191033"/>
                  </a:lnTo>
                  <a:lnTo>
                    <a:pt x="184454" y="191033"/>
                  </a:lnTo>
                  <a:lnTo>
                    <a:pt x="184454" y="191808"/>
                  </a:lnTo>
                  <a:lnTo>
                    <a:pt x="185229" y="191808"/>
                  </a:lnTo>
                  <a:lnTo>
                    <a:pt x="185229" y="191033"/>
                  </a:lnTo>
                  <a:lnTo>
                    <a:pt x="186004" y="191033"/>
                  </a:lnTo>
                  <a:lnTo>
                    <a:pt x="186791" y="191033"/>
                  </a:lnTo>
                  <a:lnTo>
                    <a:pt x="186004" y="191033"/>
                  </a:lnTo>
                  <a:lnTo>
                    <a:pt x="186004" y="190271"/>
                  </a:lnTo>
                  <a:lnTo>
                    <a:pt x="186791" y="190271"/>
                  </a:lnTo>
                  <a:lnTo>
                    <a:pt x="187566" y="191033"/>
                  </a:lnTo>
                  <a:lnTo>
                    <a:pt x="187566" y="190271"/>
                  </a:lnTo>
                  <a:lnTo>
                    <a:pt x="187566" y="191033"/>
                  </a:lnTo>
                  <a:lnTo>
                    <a:pt x="187566" y="190271"/>
                  </a:lnTo>
                  <a:lnTo>
                    <a:pt x="188341" y="190271"/>
                  </a:lnTo>
                  <a:lnTo>
                    <a:pt x="189115" y="190271"/>
                  </a:lnTo>
                  <a:lnTo>
                    <a:pt x="189115" y="191033"/>
                  </a:lnTo>
                  <a:lnTo>
                    <a:pt x="189903" y="191033"/>
                  </a:lnTo>
                  <a:lnTo>
                    <a:pt x="190677" y="191033"/>
                  </a:lnTo>
                  <a:lnTo>
                    <a:pt x="190677" y="190271"/>
                  </a:lnTo>
                  <a:lnTo>
                    <a:pt x="191452" y="190271"/>
                  </a:lnTo>
                  <a:lnTo>
                    <a:pt x="191452" y="191033"/>
                  </a:lnTo>
                  <a:lnTo>
                    <a:pt x="191846" y="191033"/>
                  </a:lnTo>
                  <a:lnTo>
                    <a:pt x="191846" y="190271"/>
                  </a:lnTo>
                  <a:lnTo>
                    <a:pt x="192620" y="190271"/>
                  </a:lnTo>
                  <a:lnTo>
                    <a:pt x="192620" y="189877"/>
                  </a:lnTo>
                  <a:lnTo>
                    <a:pt x="193408" y="189877"/>
                  </a:lnTo>
                  <a:lnTo>
                    <a:pt x="193408" y="189115"/>
                  </a:lnTo>
                  <a:lnTo>
                    <a:pt x="194183" y="189115"/>
                  </a:lnTo>
                  <a:lnTo>
                    <a:pt x="194957" y="188340"/>
                  </a:lnTo>
                  <a:lnTo>
                    <a:pt x="195745" y="188340"/>
                  </a:lnTo>
                  <a:lnTo>
                    <a:pt x="196519" y="188340"/>
                  </a:lnTo>
                  <a:lnTo>
                    <a:pt x="196519" y="187566"/>
                  </a:lnTo>
                  <a:lnTo>
                    <a:pt x="196519" y="188340"/>
                  </a:lnTo>
                  <a:lnTo>
                    <a:pt x="196519" y="187566"/>
                  </a:lnTo>
                  <a:lnTo>
                    <a:pt x="196519" y="186804"/>
                  </a:lnTo>
                  <a:lnTo>
                    <a:pt x="197294" y="186804"/>
                  </a:lnTo>
                  <a:lnTo>
                    <a:pt x="197294" y="187566"/>
                  </a:lnTo>
                  <a:lnTo>
                    <a:pt x="197294" y="186804"/>
                  </a:lnTo>
                  <a:lnTo>
                    <a:pt x="198069" y="186804"/>
                  </a:lnTo>
                  <a:lnTo>
                    <a:pt x="198856" y="186804"/>
                  </a:lnTo>
                  <a:lnTo>
                    <a:pt x="199631" y="186029"/>
                  </a:lnTo>
                  <a:lnTo>
                    <a:pt x="200406" y="186029"/>
                  </a:lnTo>
                  <a:lnTo>
                    <a:pt x="200799" y="186029"/>
                  </a:lnTo>
                  <a:lnTo>
                    <a:pt x="200799" y="185254"/>
                  </a:lnTo>
                  <a:lnTo>
                    <a:pt x="200799" y="186029"/>
                  </a:lnTo>
                  <a:lnTo>
                    <a:pt x="200799" y="185254"/>
                  </a:lnTo>
                  <a:lnTo>
                    <a:pt x="201574" y="185254"/>
                  </a:lnTo>
                  <a:lnTo>
                    <a:pt x="201574" y="186029"/>
                  </a:lnTo>
                  <a:lnTo>
                    <a:pt x="202349" y="186029"/>
                  </a:lnTo>
                  <a:lnTo>
                    <a:pt x="201574" y="185254"/>
                  </a:lnTo>
                  <a:lnTo>
                    <a:pt x="201574" y="186029"/>
                  </a:lnTo>
                  <a:lnTo>
                    <a:pt x="201574" y="185254"/>
                  </a:lnTo>
                  <a:lnTo>
                    <a:pt x="202349" y="185254"/>
                  </a:lnTo>
                  <a:lnTo>
                    <a:pt x="201574" y="185254"/>
                  </a:lnTo>
                  <a:lnTo>
                    <a:pt x="200799" y="185254"/>
                  </a:lnTo>
                  <a:lnTo>
                    <a:pt x="201574" y="185254"/>
                  </a:lnTo>
                  <a:lnTo>
                    <a:pt x="200799" y="185254"/>
                  </a:lnTo>
                  <a:lnTo>
                    <a:pt x="200406" y="185254"/>
                  </a:lnTo>
                  <a:lnTo>
                    <a:pt x="200406" y="186029"/>
                  </a:lnTo>
                  <a:lnTo>
                    <a:pt x="199631" y="186029"/>
                  </a:lnTo>
                  <a:lnTo>
                    <a:pt x="198856" y="186029"/>
                  </a:lnTo>
                  <a:lnTo>
                    <a:pt x="198856" y="186804"/>
                  </a:lnTo>
                  <a:lnTo>
                    <a:pt x="198069" y="186804"/>
                  </a:lnTo>
                  <a:lnTo>
                    <a:pt x="197294" y="186804"/>
                  </a:lnTo>
                  <a:lnTo>
                    <a:pt x="196519" y="186804"/>
                  </a:lnTo>
                  <a:lnTo>
                    <a:pt x="196519" y="187566"/>
                  </a:lnTo>
                  <a:lnTo>
                    <a:pt x="196519" y="188340"/>
                  </a:lnTo>
                  <a:lnTo>
                    <a:pt x="195745" y="187566"/>
                  </a:lnTo>
                  <a:lnTo>
                    <a:pt x="195745" y="188340"/>
                  </a:lnTo>
                  <a:lnTo>
                    <a:pt x="195745" y="187566"/>
                  </a:lnTo>
                  <a:lnTo>
                    <a:pt x="195745" y="188340"/>
                  </a:lnTo>
                  <a:lnTo>
                    <a:pt x="195745" y="187566"/>
                  </a:lnTo>
                  <a:lnTo>
                    <a:pt x="195745" y="188340"/>
                  </a:lnTo>
                  <a:lnTo>
                    <a:pt x="195745" y="187566"/>
                  </a:lnTo>
                  <a:lnTo>
                    <a:pt x="195745" y="188340"/>
                  </a:lnTo>
                  <a:lnTo>
                    <a:pt x="194957" y="188340"/>
                  </a:lnTo>
                  <a:lnTo>
                    <a:pt x="194183" y="188340"/>
                  </a:lnTo>
                  <a:lnTo>
                    <a:pt x="194183" y="189115"/>
                  </a:lnTo>
                  <a:lnTo>
                    <a:pt x="193408" y="189115"/>
                  </a:lnTo>
                  <a:lnTo>
                    <a:pt x="193408" y="189877"/>
                  </a:lnTo>
                  <a:lnTo>
                    <a:pt x="193408" y="189115"/>
                  </a:lnTo>
                  <a:lnTo>
                    <a:pt x="193408" y="189877"/>
                  </a:lnTo>
                  <a:lnTo>
                    <a:pt x="192620" y="189877"/>
                  </a:lnTo>
                  <a:lnTo>
                    <a:pt x="193408" y="189877"/>
                  </a:lnTo>
                  <a:lnTo>
                    <a:pt x="192620" y="189877"/>
                  </a:lnTo>
                  <a:lnTo>
                    <a:pt x="192620" y="190271"/>
                  </a:lnTo>
                  <a:lnTo>
                    <a:pt x="191846" y="190271"/>
                  </a:lnTo>
                  <a:lnTo>
                    <a:pt x="191846" y="191033"/>
                  </a:lnTo>
                  <a:lnTo>
                    <a:pt x="191452" y="191033"/>
                  </a:lnTo>
                  <a:lnTo>
                    <a:pt x="191452" y="190271"/>
                  </a:lnTo>
                  <a:lnTo>
                    <a:pt x="190677" y="190271"/>
                  </a:lnTo>
                  <a:lnTo>
                    <a:pt x="190677" y="191033"/>
                  </a:lnTo>
                  <a:lnTo>
                    <a:pt x="189903" y="191033"/>
                  </a:lnTo>
                  <a:lnTo>
                    <a:pt x="189115" y="191033"/>
                  </a:lnTo>
                  <a:lnTo>
                    <a:pt x="189115" y="190271"/>
                  </a:lnTo>
                  <a:lnTo>
                    <a:pt x="188341" y="190271"/>
                  </a:lnTo>
                  <a:lnTo>
                    <a:pt x="189115" y="190271"/>
                  </a:lnTo>
                  <a:lnTo>
                    <a:pt x="188341" y="190271"/>
                  </a:lnTo>
                  <a:lnTo>
                    <a:pt x="187566" y="190271"/>
                  </a:lnTo>
                  <a:lnTo>
                    <a:pt x="188341" y="190271"/>
                  </a:lnTo>
                  <a:lnTo>
                    <a:pt x="187566" y="190271"/>
                  </a:lnTo>
                  <a:lnTo>
                    <a:pt x="187566" y="191033"/>
                  </a:lnTo>
                  <a:lnTo>
                    <a:pt x="187566" y="190271"/>
                  </a:lnTo>
                  <a:lnTo>
                    <a:pt x="186791" y="190271"/>
                  </a:lnTo>
                  <a:lnTo>
                    <a:pt x="186004" y="190271"/>
                  </a:lnTo>
                  <a:lnTo>
                    <a:pt x="186004" y="191033"/>
                  </a:lnTo>
                  <a:lnTo>
                    <a:pt x="186791" y="191033"/>
                  </a:lnTo>
                  <a:lnTo>
                    <a:pt x="186004" y="191033"/>
                  </a:lnTo>
                  <a:lnTo>
                    <a:pt x="185229" y="191033"/>
                  </a:lnTo>
                  <a:lnTo>
                    <a:pt x="185229" y="191808"/>
                  </a:lnTo>
                  <a:lnTo>
                    <a:pt x="184454" y="191808"/>
                  </a:lnTo>
                  <a:lnTo>
                    <a:pt x="184454" y="191033"/>
                  </a:lnTo>
                  <a:lnTo>
                    <a:pt x="183667" y="191033"/>
                  </a:lnTo>
                  <a:lnTo>
                    <a:pt x="182892" y="191033"/>
                  </a:lnTo>
                  <a:lnTo>
                    <a:pt x="182118" y="191033"/>
                  </a:lnTo>
                  <a:lnTo>
                    <a:pt x="181724" y="191033"/>
                  </a:lnTo>
                  <a:lnTo>
                    <a:pt x="181724" y="190271"/>
                  </a:lnTo>
                  <a:lnTo>
                    <a:pt x="180949" y="190271"/>
                  </a:lnTo>
                  <a:lnTo>
                    <a:pt x="181724" y="190271"/>
                  </a:lnTo>
                  <a:lnTo>
                    <a:pt x="180949" y="190271"/>
                  </a:lnTo>
                  <a:lnTo>
                    <a:pt x="180174" y="190271"/>
                  </a:lnTo>
                  <a:lnTo>
                    <a:pt x="180174" y="189877"/>
                  </a:lnTo>
                  <a:lnTo>
                    <a:pt x="179400" y="189877"/>
                  </a:lnTo>
                  <a:lnTo>
                    <a:pt x="178612" y="189877"/>
                  </a:lnTo>
                  <a:lnTo>
                    <a:pt x="177838" y="189877"/>
                  </a:lnTo>
                  <a:lnTo>
                    <a:pt x="177838" y="189115"/>
                  </a:lnTo>
                  <a:lnTo>
                    <a:pt x="177063" y="189877"/>
                  </a:lnTo>
                  <a:lnTo>
                    <a:pt x="177063" y="189115"/>
                  </a:lnTo>
                  <a:lnTo>
                    <a:pt x="177063" y="189877"/>
                  </a:lnTo>
                  <a:lnTo>
                    <a:pt x="177063" y="189115"/>
                  </a:lnTo>
                  <a:lnTo>
                    <a:pt x="177063" y="189877"/>
                  </a:lnTo>
                  <a:lnTo>
                    <a:pt x="176276" y="189115"/>
                  </a:lnTo>
                  <a:lnTo>
                    <a:pt x="176276" y="189877"/>
                  </a:lnTo>
                  <a:lnTo>
                    <a:pt x="175501" y="189877"/>
                  </a:lnTo>
                  <a:lnTo>
                    <a:pt x="175501" y="189115"/>
                  </a:lnTo>
                  <a:lnTo>
                    <a:pt x="174726" y="188340"/>
                  </a:lnTo>
                  <a:lnTo>
                    <a:pt x="174726" y="189115"/>
                  </a:lnTo>
                  <a:lnTo>
                    <a:pt x="174726" y="188340"/>
                  </a:lnTo>
                  <a:lnTo>
                    <a:pt x="173951" y="188340"/>
                  </a:lnTo>
                  <a:lnTo>
                    <a:pt x="173164" y="188340"/>
                  </a:lnTo>
                  <a:lnTo>
                    <a:pt x="173164" y="187566"/>
                  </a:lnTo>
                  <a:lnTo>
                    <a:pt x="172389" y="187566"/>
                  </a:lnTo>
                  <a:lnTo>
                    <a:pt x="171996" y="187566"/>
                  </a:lnTo>
                  <a:lnTo>
                    <a:pt x="171221" y="187566"/>
                  </a:lnTo>
                  <a:lnTo>
                    <a:pt x="171996" y="187566"/>
                  </a:lnTo>
                  <a:lnTo>
                    <a:pt x="171996" y="188340"/>
                  </a:lnTo>
                  <a:lnTo>
                    <a:pt x="171221" y="188340"/>
                  </a:lnTo>
                  <a:lnTo>
                    <a:pt x="171996" y="189115"/>
                  </a:lnTo>
                  <a:lnTo>
                    <a:pt x="171996" y="189877"/>
                  </a:lnTo>
                  <a:lnTo>
                    <a:pt x="171221" y="189877"/>
                  </a:lnTo>
                  <a:lnTo>
                    <a:pt x="171221" y="190271"/>
                  </a:lnTo>
                  <a:lnTo>
                    <a:pt x="171996" y="190271"/>
                  </a:lnTo>
                  <a:lnTo>
                    <a:pt x="172389" y="190271"/>
                  </a:lnTo>
                  <a:lnTo>
                    <a:pt x="171996" y="190271"/>
                  </a:lnTo>
                  <a:lnTo>
                    <a:pt x="171996" y="191033"/>
                  </a:lnTo>
                  <a:lnTo>
                    <a:pt x="171221" y="191033"/>
                  </a:lnTo>
                  <a:lnTo>
                    <a:pt x="171221" y="191808"/>
                  </a:lnTo>
                  <a:lnTo>
                    <a:pt x="171996" y="191808"/>
                  </a:lnTo>
                  <a:lnTo>
                    <a:pt x="171221" y="191808"/>
                  </a:lnTo>
                  <a:lnTo>
                    <a:pt x="171221" y="192582"/>
                  </a:lnTo>
                  <a:lnTo>
                    <a:pt x="170446" y="192582"/>
                  </a:lnTo>
                  <a:lnTo>
                    <a:pt x="170446" y="191808"/>
                  </a:lnTo>
                  <a:lnTo>
                    <a:pt x="169659" y="191808"/>
                  </a:lnTo>
                  <a:lnTo>
                    <a:pt x="169659" y="192582"/>
                  </a:lnTo>
                  <a:lnTo>
                    <a:pt x="169659" y="193344"/>
                  </a:lnTo>
                  <a:lnTo>
                    <a:pt x="168884" y="193344"/>
                  </a:lnTo>
                  <a:lnTo>
                    <a:pt x="168884" y="194119"/>
                  </a:lnTo>
                  <a:lnTo>
                    <a:pt x="168109" y="194119"/>
                  </a:lnTo>
                  <a:lnTo>
                    <a:pt x="168109" y="194894"/>
                  </a:lnTo>
                  <a:lnTo>
                    <a:pt x="168884" y="194894"/>
                  </a:lnTo>
                  <a:lnTo>
                    <a:pt x="168109" y="194894"/>
                  </a:lnTo>
                  <a:lnTo>
                    <a:pt x="168109" y="195656"/>
                  </a:lnTo>
                  <a:lnTo>
                    <a:pt x="168884" y="195656"/>
                  </a:lnTo>
                  <a:lnTo>
                    <a:pt x="168884" y="196430"/>
                  </a:lnTo>
                  <a:lnTo>
                    <a:pt x="168109" y="196430"/>
                  </a:lnTo>
                  <a:lnTo>
                    <a:pt x="168109" y="197205"/>
                  </a:lnTo>
                  <a:lnTo>
                    <a:pt x="167335" y="195656"/>
                  </a:lnTo>
                  <a:lnTo>
                    <a:pt x="167335" y="194894"/>
                  </a:lnTo>
                  <a:lnTo>
                    <a:pt x="167335" y="194119"/>
                  </a:lnTo>
                  <a:lnTo>
                    <a:pt x="167335" y="193344"/>
                  </a:lnTo>
                  <a:lnTo>
                    <a:pt x="166547" y="192582"/>
                  </a:lnTo>
                  <a:lnTo>
                    <a:pt x="166547" y="191808"/>
                  </a:lnTo>
                  <a:lnTo>
                    <a:pt x="166547" y="191033"/>
                  </a:lnTo>
                  <a:lnTo>
                    <a:pt x="166547" y="190271"/>
                  </a:lnTo>
                  <a:lnTo>
                    <a:pt x="166547" y="189877"/>
                  </a:lnTo>
                  <a:lnTo>
                    <a:pt x="167335" y="189115"/>
                  </a:lnTo>
                  <a:lnTo>
                    <a:pt x="167335" y="188340"/>
                  </a:lnTo>
                  <a:lnTo>
                    <a:pt x="167335" y="187566"/>
                  </a:lnTo>
                  <a:lnTo>
                    <a:pt x="167335" y="186804"/>
                  </a:lnTo>
                  <a:lnTo>
                    <a:pt x="168109" y="186804"/>
                  </a:lnTo>
                  <a:lnTo>
                    <a:pt x="168109" y="186029"/>
                  </a:lnTo>
                  <a:lnTo>
                    <a:pt x="168884" y="186029"/>
                  </a:lnTo>
                  <a:lnTo>
                    <a:pt x="168884" y="185254"/>
                  </a:lnTo>
                  <a:lnTo>
                    <a:pt x="169659" y="184492"/>
                  </a:lnTo>
                  <a:lnTo>
                    <a:pt x="169659" y="183718"/>
                  </a:lnTo>
                  <a:lnTo>
                    <a:pt x="169659" y="182943"/>
                  </a:lnTo>
                  <a:lnTo>
                    <a:pt x="170446" y="182943"/>
                  </a:lnTo>
                  <a:lnTo>
                    <a:pt x="169659" y="182181"/>
                  </a:lnTo>
                  <a:lnTo>
                    <a:pt x="170446" y="182181"/>
                  </a:lnTo>
                  <a:lnTo>
                    <a:pt x="169659" y="181406"/>
                  </a:lnTo>
                  <a:lnTo>
                    <a:pt x="170446" y="181025"/>
                  </a:lnTo>
                  <a:lnTo>
                    <a:pt x="171221" y="180251"/>
                  </a:lnTo>
                  <a:lnTo>
                    <a:pt x="171221" y="179476"/>
                  </a:lnTo>
                  <a:lnTo>
                    <a:pt x="170446" y="178714"/>
                  </a:lnTo>
                  <a:lnTo>
                    <a:pt x="170446" y="177939"/>
                  </a:lnTo>
                  <a:lnTo>
                    <a:pt x="170446" y="177164"/>
                  </a:lnTo>
                  <a:lnTo>
                    <a:pt x="170446" y="176402"/>
                  </a:lnTo>
                  <a:lnTo>
                    <a:pt x="171221" y="175628"/>
                  </a:lnTo>
                  <a:lnTo>
                    <a:pt x="171221" y="171399"/>
                  </a:lnTo>
                  <a:lnTo>
                    <a:pt x="171996" y="171399"/>
                  </a:lnTo>
                  <a:lnTo>
                    <a:pt x="172389" y="171399"/>
                  </a:lnTo>
                  <a:lnTo>
                    <a:pt x="172389" y="170624"/>
                  </a:lnTo>
                  <a:lnTo>
                    <a:pt x="172389" y="171399"/>
                  </a:lnTo>
                  <a:lnTo>
                    <a:pt x="173164" y="171399"/>
                  </a:lnTo>
                  <a:lnTo>
                    <a:pt x="173164" y="170624"/>
                  </a:lnTo>
                  <a:lnTo>
                    <a:pt x="173164" y="171399"/>
                  </a:lnTo>
                  <a:lnTo>
                    <a:pt x="173951" y="171399"/>
                  </a:lnTo>
                  <a:lnTo>
                    <a:pt x="174726" y="171399"/>
                  </a:lnTo>
                  <a:lnTo>
                    <a:pt x="175501" y="171399"/>
                  </a:lnTo>
                  <a:lnTo>
                    <a:pt x="175501" y="170624"/>
                  </a:lnTo>
                  <a:lnTo>
                    <a:pt x="175501" y="171399"/>
                  </a:lnTo>
                  <a:lnTo>
                    <a:pt x="176276" y="171399"/>
                  </a:lnTo>
                  <a:lnTo>
                    <a:pt x="176276" y="171780"/>
                  </a:lnTo>
                  <a:lnTo>
                    <a:pt x="176276" y="171399"/>
                  </a:lnTo>
                  <a:lnTo>
                    <a:pt x="176276" y="171780"/>
                  </a:lnTo>
                  <a:lnTo>
                    <a:pt x="177063" y="171780"/>
                  </a:lnTo>
                  <a:lnTo>
                    <a:pt x="176276" y="171780"/>
                  </a:lnTo>
                  <a:lnTo>
                    <a:pt x="177063" y="172554"/>
                  </a:lnTo>
                  <a:lnTo>
                    <a:pt x="176276" y="172554"/>
                  </a:lnTo>
                  <a:lnTo>
                    <a:pt x="177063" y="172554"/>
                  </a:lnTo>
                  <a:lnTo>
                    <a:pt x="177063" y="173316"/>
                  </a:lnTo>
                  <a:lnTo>
                    <a:pt x="177838" y="173316"/>
                  </a:lnTo>
                  <a:lnTo>
                    <a:pt x="177838" y="174091"/>
                  </a:lnTo>
                  <a:lnTo>
                    <a:pt x="177063" y="174091"/>
                  </a:lnTo>
                  <a:lnTo>
                    <a:pt x="177838" y="174091"/>
                  </a:lnTo>
                  <a:lnTo>
                    <a:pt x="177063" y="174091"/>
                  </a:lnTo>
                  <a:lnTo>
                    <a:pt x="177838" y="174091"/>
                  </a:lnTo>
                  <a:lnTo>
                    <a:pt x="177838" y="174866"/>
                  </a:lnTo>
                  <a:lnTo>
                    <a:pt x="177838" y="175628"/>
                  </a:lnTo>
                  <a:lnTo>
                    <a:pt x="177063" y="175628"/>
                  </a:lnTo>
                  <a:lnTo>
                    <a:pt x="177063" y="176402"/>
                  </a:lnTo>
                  <a:lnTo>
                    <a:pt x="176276" y="176402"/>
                  </a:lnTo>
                  <a:lnTo>
                    <a:pt x="176276" y="177164"/>
                  </a:lnTo>
                  <a:lnTo>
                    <a:pt x="176276" y="177939"/>
                  </a:lnTo>
                  <a:lnTo>
                    <a:pt x="176276" y="178714"/>
                  </a:lnTo>
                  <a:lnTo>
                    <a:pt x="175501" y="178714"/>
                  </a:lnTo>
                  <a:lnTo>
                    <a:pt x="175501" y="179476"/>
                  </a:lnTo>
                  <a:lnTo>
                    <a:pt x="175501" y="180251"/>
                  </a:lnTo>
                  <a:lnTo>
                    <a:pt x="175501" y="179476"/>
                  </a:lnTo>
                  <a:lnTo>
                    <a:pt x="176276" y="180251"/>
                  </a:lnTo>
                  <a:lnTo>
                    <a:pt x="175501" y="180251"/>
                  </a:lnTo>
                  <a:lnTo>
                    <a:pt x="175501" y="181025"/>
                  </a:lnTo>
                  <a:lnTo>
                    <a:pt x="175501" y="181406"/>
                  </a:lnTo>
                  <a:lnTo>
                    <a:pt x="174726" y="181406"/>
                  </a:lnTo>
                  <a:lnTo>
                    <a:pt x="175501" y="181406"/>
                  </a:lnTo>
                  <a:lnTo>
                    <a:pt x="175501" y="182181"/>
                  </a:lnTo>
                  <a:lnTo>
                    <a:pt x="174726" y="181406"/>
                  </a:lnTo>
                  <a:lnTo>
                    <a:pt x="174726" y="182181"/>
                  </a:lnTo>
                  <a:lnTo>
                    <a:pt x="174726" y="182943"/>
                  </a:lnTo>
                  <a:lnTo>
                    <a:pt x="174726" y="183718"/>
                  </a:lnTo>
                  <a:lnTo>
                    <a:pt x="175501" y="182943"/>
                  </a:lnTo>
                  <a:lnTo>
                    <a:pt x="175501" y="183718"/>
                  </a:lnTo>
                  <a:lnTo>
                    <a:pt x="176276" y="183718"/>
                  </a:lnTo>
                  <a:lnTo>
                    <a:pt x="177063" y="184492"/>
                  </a:lnTo>
                  <a:lnTo>
                    <a:pt x="177063" y="183718"/>
                  </a:lnTo>
                  <a:lnTo>
                    <a:pt x="177063" y="184492"/>
                  </a:lnTo>
                  <a:lnTo>
                    <a:pt x="177838" y="184492"/>
                  </a:lnTo>
                  <a:lnTo>
                    <a:pt x="178612" y="184492"/>
                  </a:lnTo>
                  <a:lnTo>
                    <a:pt x="179400" y="184492"/>
                  </a:lnTo>
                  <a:lnTo>
                    <a:pt x="178612" y="184492"/>
                  </a:lnTo>
                  <a:lnTo>
                    <a:pt x="177838" y="184492"/>
                  </a:lnTo>
                  <a:lnTo>
                    <a:pt x="177063" y="184492"/>
                  </a:lnTo>
                  <a:lnTo>
                    <a:pt x="177063" y="183718"/>
                  </a:lnTo>
                  <a:lnTo>
                    <a:pt x="176276" y="183718"/>
                  </a:lnTo>
                  <a:lnTo>
                    <a:pt x="177063" y="183718"/>
                  </a:lnTo>
                  <a:lnTo>
                    <a:pt x="176276" y="183718"/>
                  </a:lnTo>
                  <a:lnTo>
                    <a:pt x="177063" y="183718"/>
                  </a:lnTo>
                  <a:lnTo>
                    <a:pt x="176276" y="183718"/>
                  </a:lnTo>
                  <a:lnTo>
                    <a:pt x="175501" y="183718"/>
                  </a:lnTo>
                  <a:lnTo>
                    <a:pt x="175501" y="182943"/>
                  </a:lnTo>
                  <a:lnTo>
                    <a:pt x="174726" y="183718"/>
                  </a:lnTo>
                  <a:lnTo>
                    <a:pt x="174726" y="182943"/>
                  </a:lnTo>
                  <a:lnTo>
                    <a:pt x="174726" y="182181"/>
                  </a:lnTo>
                  <a:lnTo>
                    <a:pt x="174726" y="181406"/>
                  </a:lnTo>
                  <a:lnTo>
                    <a:pt x="174726" y="182181"/>
                  </a:lnTo>
                  <a:lnTo>
                    <a:pt x="175501" y="182181"/>
                  </a:lnTo>
                  <a:lnTo>
                    <a:pt x="175501" y="181406"/>
                  </a:lnTo>
                  <a:lnTo>
                    <a:pt x="175501" y="181025"/>
                  </a:lnTo>
                  <a:lnTo>
                    <a:pt x="175501" y="180251"/>
                  </a:lnTo>
                  <a:lnTo>
                    <a:pt x="176276" y="180251"/>
                  </a:lnTo>
                  <a:lnTo>
                    <a:pt x="175501" y="179476"/>
                  </a:lnTo>
                  <a:lnTo>
                    <a:pt x="175501" y="178714"/>
                  </a:lnTo>
                  <a:lnTo>
                    <a:pt x="175501" y="179476"/>
                  </a:lnTo>
                  <a:lnTo>
                    <a:pt x="175501" y="178714"/>
                  </a:lnTo>
                  <a:lnTo>
                    <a:pt x="176276" y="178714"/>
                  </a:lnTo>
                  <a:lnTo>
                    <a:pt x="176276" y="177939"/>
                  </a:lnTo>
                  <a:lnTo>
                    <a:pt x="176276" y="177164"/>
                  </a:lnTo>
                  <a:lnTo>
                    <a:pt x="176276" y="177939"/>
                  </a:lnTo>
                  <a:lnTo>
                    <a:pt x="176276" y="177164"/>
                  </a:lnTo>
                  <a:lnTo>
                    <a:pt x="177063" y="177164"/>
                  </a:lnTo>
                  <a:lnTo>
                    <a:pt x="176276" y="177164"/>
                  </a:lnTo>
                  <a:lnTo>
                    <a:pt x="176276" y="176402"/>
                  </a:lnTo>
                  <a:lnTo>
                    <a:pt x="177063" y="176402"/>
                  </a:lnTo>
                  <a:lnTo>
                    <a:pt x="177063" y="175628"/>
                  </a:lnTo>
                  <a:lnTo>
                    <a:pt x="177838" y="175628"/>
                  </a:lnTo>
                  <a:lnTo>
                    <a:pt x="177838" y="174866"/>
                  </a:lnTo>
                  <a:lnTo>
                    <a:pt x="178612" y="174866"/>
                  </a:lnTo>
                  <a:lnTo>
                    <a:pt x="177838" y="174866"/>
                  </a:lnTo>
                  <a:lnTo>
                    <a:pt x="177838" y="174091"/>
                  </a:lnTo>
                  <a:lnTo>
                    <a:pt x="177063" y="174091"/>
                  </a:lnTo>
                  <a:lnTo>
                    <a:pt x="177838" y="174091"/>
                  </a:lnTo>
                  <a:lnTo>
                    <a:pt x="177063" y="174091"/>
                  </a:lnTo>
                  <a:lnTo>
                    <a:pt x="177838" y="174091"/>
                  </a:lnTo>
                  <a:lnTo>
                    <a:pt x="177838" y="173316"/>
                  </a:lnTo>
                  <a:lnTo>
                    <a:pt x="177063" y="173316"/>
                  </a:lnTo>
                  <a:lnTo>
                    <a:pt x="177063" y="172554"/>
                  </a:lnTo>
                  <a:lnTo>
                    <a:pt x="176276" y="172554"/>
                  </a:lnTo>
                  <a:lnTo>
                    <a:pt x="177063" y="172554"/>
                  </a:lnTo>
                  <a:lnTo>
                    <a:pt x="177063" y="171780"/>
                  </a:lnTo>
                  <a:lnTo>
                    <a:pt x="176276" y="171780"/>
                  </a:lnTo>
                  <a:lnTo>
                    <a:pt x="176276" y="171399"/>
                  </a:lnTo>
                  <a:lnTo>
                    <a:pt x="177063" y="171399"/>
                  </a:lnTo>
                  <a:lnTo>
                    <a:pt x="176276" y="171399"/>
                  </a:lnTo>
                  <a:lnTo>
                    <a:pt x="175501" y="171399"/>
                  </a:lnTo>
                  <a:lnTo>
                    <a:pt x="176276" y="171399"/>
                  </a:lnTo>
                  <a:lnTo>
                    <a:pt x="175501" y="171399"/>
                  </a:lnTo>
                  <a:lnTo>
                    <a:pt x="175501" y="170624"/>
                  </a:lnTo>
                  <a:lnTo>
                    <a:pt x="174726" y="171399"/>
                  </a:lnTo>
                  <a:lnTo>
                    <a:pt x="173951" y="171399"/>
                  </a:lnTo>
                  <a:lnTo>
                    <a:pt x="173164" y="171399"/>
                  </a:lnTo>
                  <a:lnTo>
                    <a:pt x="173164" y="170624"/>
                  </a:lnTo>
                  <a:lnTo>
                    <a:pt x="173164" y="171399"/>
                  </a:lnTo>
                  <a:lnTo>
                    <a:pt x="172389" y="171399"/>
                  </a:lnTo>
                  <a:lnTo>
                    <a:pt x="172389" y="170624"/>
                  </a:lnTo>
                  <a:lnTo>
                    <a:pt x="172389" y="171399"/>
                  </a:lnTo>
                  <a:lnTo>
                    <a:pt x="171996" y="171399"/>
                  </a:lnTo>
                  <a:lnTo>
                    <a:pt x="171221" y="171399"/>
                  </a:lnTo>
                  <a:lnTo>
                    <a:pt x="171221" y="171780"/>
                  </a:lnTo>
                  <a:lnTo>
                    <a:pt x="171221" y="171399"/>
                  </a:lnTo>
                  <a:lnTo>
                    <a:pt x="170446" y="171399"/>
                  </a:lnTo>
                  <a:lnTo>
                    <a:pt x="171221" y="171399"/>
                  </a:lnTo>
                  <a:lnTo>
                    <a:pt x="171221" y="171780"/>
                  </a:lnTo>
                  <a:lnTo>
                    <a:pt x="170446" y="171399"/>
                  </a:lnTo>
                  <a:lnTo>
                    <a:pt x="170446" y="170624"/>
                  </a:lnTo>
                  <a:lnTo>
                    <a:pt x="170446" y="169849"/>
                  </a:lnTo>
                  <a:lnTo>
                    <a:pt x="170446" y="169087"/>
                  </a:lnTo>
                  <a:lnTo>
                    <a:pt x="171221" y="169087"/>
                  </a:lnTo>
                  <a:lnTo>
                    <a:pt x="171996" y="169087"/>
                  </a:lnTo>
                  <a:lnTo>
                    <a:pt x="171221" y="169849"/>
                  </a:lnTo>
                  <a:lnTo>
                    <a:pt x="171996" y="169087"/>
                  </a:lnTo>
                  <a:lnTo>
                    <a:pt x="171221" y="169849"/>
                  </a:lnTo>
                  <a:lnTo>
                    <a:pt x="171996" y="169849"/>
                  </a:lnTo>
                  <a:lnTo>
                    <a:pt x="171221" y="169849"/>
                  </a:lnTo>
                  <a:lnTo>
                    <a:pt x="171996" y="169849"/>
                  </a:lnTo>
                  <a:lnTo>
                    <a:pt x="171221" y="169849"/>
                  </a:lnTo>
                  <a:lnTo>
                    <a:pt x="171996" y="170624"/>
                  </a:lnTo>
                  <a:lnTo>
                    <a:pt x="171221" y="170624"/>
                  </a:lnTo>
                  <a:lnTo>
                    <a:pt x="171996" y="170624"/>
                  </a:lnTo>
                  <a:lnTo>
                    <a:pt x="172389" y="170624"/>
                  </a:lnTo>
                  <a:lnTo>
                    <a:pt x="172389" y="169849"/>
                  </a:lnTo>
                  <a:lnTo>
                    <a:pt x="171996" y="169849"/>
                  </a:lnTo>
                  <a:lnTo>
                    <a:pt x="171996" y="170624"/>
                  </a:lnTo>
                  <a:lnTo>
                    <a:pt x="171221" y="170624"/>
                  </a:lnTo>
                  <a:lnTo>
                    <a:pt x="171996" y="170624"/>
                  </a:lnTo>
                  <a:lnTo>
                    <a:pt x="171221" y="169849"/>
                  </a:lnTo>
                  <a:lnTo>
                    <a:pt x="171996" y="169849"/>
                  </a:lnTo>
                  <a:lnTo>
                    <a:pt x="171221" y="169849"/>
                  </a:lnTo>
                  <a:lnTo>
                    <a:pt x="171996" y="169087"/>
                  </a:lnTo>
                  <a:lnTo>
                    <a:pt x="171221" y="169087"/>
                  </a:lnTo>
                  <a:lnTo>
                    <a:pt x="171996" y="169087"/>
                  </a:lnTo>
                  <a:lnTo>
                    <a:pt x="171221" y="169087"/>
                  </a:lnTo>
                  <a:lnTo>
                    <a:pt x="171221" y="168313"/>
                  </a:lnTo>
                  <a:lnTo>
                    <a:pt x="171221" y="169087"/>
                  </a:lnTo>
                  <a:lnTo>
                    <a:pt x="171996" y="169087"/>
                  </a:lnTo>
                  <a:lnTo>
                    <a:pt x="171996" y="168313"/>
                  </a:lnTo>
                  <a:lnTo>
                    <a:pt x="171221" y="168313"/>
                  </a:lnTo>
                  <a:lnTo>
                    <a:pt x="171996" y="168313"/>
                  </a:lnTo>
                  <a:lnTo>
                    <a:pt x="172389" y="168313"/>
                  </a:lnTo>
                  <a:lnTo>
                    <a:pt x="172389" y="167538"/>
                  </a:lnTo>
                  <a:lnTo>
                    <a:pt x="173164" y="167538"/>
                  </a:lnTo>
                  <a:lnTo>
                    <a:pt x="173164" y="166776"/>
                  </a:lnTo>
                  <a:lnTo>
                    <a:pt x="173951" y="166776"/>
                  </a:lnTo>
                  <a:lnTo>
                    <a:pt x="173951" y="166001"/>
                  </a:lnTo>
                  <a:lnTo>
                    <a:pt x="174726" y="166001"/>
                  </a:lnTo>
                  <a:lnTo>
                    <a:pt x="174726" y="165226"/>
                  </a:lnTo>
                  <a:lnTo>
                    <a:pt x="174726" y="164464"/>
                  </a:lnTo>
                  <a:lnTo>
                    <a:pt x="175501" y="164464"/>
                  </a:lnTo>
                  <a:lnTo>
                    <a:pt x="175501" y="163690"/>
                  </a:lnTo>
                  <a:lnTo>
                    <a:pt x="176276" y="163690"/>
                  </a:lnTo>
                  <a:lnTo>
                    <a:pt x="176276" y="162915"/>
                  </a:lnTo>
                  <a:lnTo>
                    <a:pt x="177063" y="162915"/>
                  </a:lnTo>
                  <a:lnTo>
                    <a:pt x="177063" y="162153"/>
                  </a:lnTo>
                  <a:lnTo>
                    <a:pt x="177063" y="161759"/>
                  </a:lnTo>
                  <a:lnTo>
                    <a:pt x="177063" y="160997"/>
                  </a:lnTo>
                  <a:lnTo>
                    <a:pt x="177838" y="160997"/>
                  </a:lnTo>
                  <a:lnTo>
                    <a:pt x="177063" y="160997"/>
                  </a:lnTo>
                  <a:lnTo>
                    <a:pt x="176276" y="160223"/>
                  </a:lnTo>
                  <a:lnTo>
                    <a:pt x="177063" y="160223"/>
                  </a:lnTo>
                  <a:lnTo>
                    <a:pt x="176276" y="160223"/>
                  </a:lnTo>
                  <a:lnTo>
                    <a:pt x="177063" y="160223"/>
                  </a:lnTo>
                  <a:lnTo>
                    <a:pt x="176276" y="160223"/>
                  </a:lnTo>
                  <a:lnTo>
                    <a:pt x="177063" y="160223"/>
                  </a:lnTo>
                  <a:lnTo>
                    <a:pt x="177063" y="159448"/>
                  </a:lnTo>
                  <a:lnTo>
                    <a:pt x="176276" y="159448"/>
                  </a:lnTo>
                  <a:lnTo>
                    <a:pt x="177063" y="159448"/>
                  </a:lnTo>
                  <a:lnTo>
                    <a:pt x="177063" y="158686"/>
                  </a:lnTo>
                  <a:lnTo>
                    <a:pt x="177063" y="157911"/>
                  </a:lnTo>
                  <a:lnTo>
                    <a:pt x="176276" y="157911"/>
                  </a:lnTo>
                  <a:lnTo>
                    <a:pt x="176276" y="157137"/>
                  </a:lnTo>
                  <a:lnTo>
                    <a:pt x="175501" y="157137"/>
                  </a:lnTo>
                  <a:lnTo>
                    <a:pt x="175501" y="157911"/>
                  </a:lnTo>
                  <a:lnTo>
                    <a:pt x="174726" y="157911"/>
                  </a:lnTo>
                  <a:lnTo>
                    <a:pt x="173951" y="157911"/>
                  </a:lnTo>
                  <a:lnTo>
                    <a:pt x="173951" y="157137"/>
                  </a:lnTo>
                  <a:lnTo>
                    <a:pt x="173951" y="156375"/>
                  </a:lnTo>
                  <a:lnTo>
                    <a:pt x="174726" y="155600"/>
                  </a:lnTo>
                  <a:lnTo>
                    <a:pt x="175501" y="155600"/>
                  </a:lnTo>
                  <a:lnTo>
                    <a:pt x="174726" y="155600"/>
                  </a:lnTo>
                  <a:lnTo>
                    <a:pt x="175501" y="155600"/>
                  </a:lnTo>
                  <a:lnTo>
                    <a:pt x="175501" y="154838"/>
                  </a:lnTo>
                  <a:lnTo>
                    <a:pt x="175501" y="155600"/>
                  </a:lnTo>
                  <a:lnTo>
                    <a:pt x="175501" y="154838"/>
                  </a:lnTo>
                  <a:lnTo>
                    <a:pt x="176276" y="154838"/>
                  </a:lnTo>
                  <a:lnTo>
                    <a:pt x="177063" y="154838"/>
                  </a:lnTo>
                  <a:lnTo>
                    <a:pt x="177838" y="154838"/>
                  </a:lnTo>
                  <a:lnTo>
                    <a:pt x="178612" y="154838"/>
                  </a:lnTo>
                  <a:lnTo>
                    <a:pt x="178612" y="155600"/>
                  </a:lnTo>
                  <a:lnTo>
                    <a:pt x="179400" y="155600"/>
                  </a:lnTo>
                  <a:lnTo>
                    <a:pt x="180174" y="155600"/>
                  </a:lnTo>
                  <a:lnTo>
                    <a:pt x="180174" y="156375"/>
                  </a:lnTo>
                  <a:lnTo>
                    <a:pt x="180174" y="155600"/>
                  </a:lnTo>
                  <a:lnTo>
                    <a:pt x="180949" y="155600"/>
                  </a:lnTo>
                  <a:lnTo>
                    <a:pt x="180174" y="155600"/>
                  </a:lnTo>
                  <a:lnTo>
                    <a:pt x="180174" y="156375"/>
                  </a:lnTo>
                  <a:lnTo>
                    <a:pt x="180174" y="155600"/>
                  </a:lnTo>
                  <a:lnTo>
                    <a:pt x="179400" y="155600"/>
                  </a:lnTo>
                  <a:lnTo>
                    <a:pt x="178612" y="155600"/>
                  </a:lnTo>
                  <a:lnTo>
                    <a:pt x="178612" y="154838"/>
                  </a:lnTo>
                  <a:lnTo>
                    <a:pt x="177838" y="154838"/>
                  </a:lnTo>
                  <a:lnTo>
                    <a:pt x="178612" y="154838"/>
                  </a:lnTo>
                  <a:lnTo>
                    <a:pt x="177838" y="154838"/>
                  </a:lnTo>
                  <a:lnTo>
                    <a:pt x="177063" y="154838"/>
                  </a:lnTo>
                  <a:lnTo>
                    <a:pt x="177838" y="154838"/>
                  </a:lnTo>
                  <a:lnTo>
                    <a:pt x="177063" y="154838"/>
                  </a:lnTo>
                  <a:lnTo>
                    <a:pt x="176276" y="154838"/>
                  </a:lnTo>
                  <a:lnTo>
                    <a:pt x="175501" y="154838"/>
                  </a:lnTo>
                  <a:lnTo>
                    <a:pt x="174726" y="155600"/>
                  </a:lnTo>
                  <a:lnTo>
                    <a:pt x="173951" y="155600"/>
                  </a:lnTo>
                  <a:lnTo>
                    <a:pt x="173951" y="156375"/>
                  </a:lnTo>
                  <a:lnTo>
                    <a:pt x="173951" y="157137"/>
                  </a:lnTo>
                  <a:lnTo>
                    <a:pt x="173164" y="157137"/>
                  </a:lnTo>
                  <a:lnTo>
                    <a:pt x="172389" y="156375"/>
                  </a:lnTo>
                  <a:lnTo>
                    <a:pt x="173164" y="156375"/>
                  </a:lnTo>
                  <a:lnTo>
                    <a:pt x="172389" y="156375"/>
                  </a:lnTo>
                  <a:lnTo>
                    <a:pt x="172389" y="155600"/>
                  </a:lnTo>
                  <a:lnTo>
                    <a:pt x="172389" y="154838"/>
                  </a:lnTo>
                  <a:lnTo>
                    <a:pt x="172389" y="155600"/>
                  </a:lnTo>
                  <a:lnTo>
                    <a:pt x="172389" y="154838"/>
                  </a:lnTo>
                  <a:lnTo>
                    <a:pt x="172389" y="155600"/>
                  </a:lnTo>
                  <a:lnTo>
                    <a:pt x="172389" y="154838"/>
                  </a:lnTo>
                  <a:lnTo>
                    <a:pt x="173164" y="154838"/>
                  </a:lnTo>
                  <a:lnTo>
                    <a:pt x="173164" y="154063"/>
                  </a:lnTo>
                  <a:lnTo>
                    <a:pt x="173951" y="153288"/>
                  </a:lnTo>
                  <a:lnTo>
                    <a:pt x="174726" y="153288"/>
                  </a:lnTo>
                  <a:lnTo>
                    <a:pt x="175501" y="153288"/>
                  </a:lnTo>
                  <a:lnTo>
                    <a:pt x="175501" y="152526"/>
                  </a:lnTo>
                  <a:lnTo>
                    <a:pt x="176276" y="152526"/>
                  </a:lnTo>
                  <a:lnTo>
                    <a:pt x="176276" y="153288"/>
                  </a:lnTo>
                  <a:lnTo>
                    <a:pt x="175501" y="153288"/>
                  </a:lnTo>
                  <a:lnTo>
                    <a:pt x="176276" y="153288"/>
                  </a:lnTo>
                  <a:lnTo>
                    <a:pt x="175501" y="153288"/>
                  </a:lnTo>
                  <a:lnTo>
                    <a:pt x="176276" y="153288"/>
                  </a:lnTo>
                  <a:lnTo>
                    <a:pt x="176276" y="152526"/>
                  </a:lnTo>
                  <a:lnTo>
                    <a:pt x="177063" y="152526"/>
                  </a:lnTo>
                  <a:lnTo>
                    <a:pt x="177838" y="152526"/>
                  </a:lnTo>
                  <a:lnTo>
                    <a:pt x="178612" y="152526"/>
                  </a:lnTo>
                  <a:lnTo>
                    <a:pt x="178612" y="152145"/>
                  </a:lnTo>
                  <a:lnTo>
                    <a:pt x="179400" y="152145"/>
                  </a:lnTo>
                  <a:lnTo>
                    <a:pt x="180174" y="152145"/>
                  </a:lnTo>
                  <a:lnTo>
                    <a:pt x="180949" y="152145"/>
                  </a:lnTo>
                  <a:lnTo>
                    <a:pt x="181724" y="152145"/>
                  </a:lnTo>
                  <a:lnTo>
                    <a:pt x="181724" y="151371"/>
                  </a:lnTo>
                  <a:lnTo>
                    <a:pt x="182118" y="151371"/>
                  </a:lnTo>
                  <a:lnTo>
                    <a:pt x="182118" y="150596"/>
                  </a:lnTo>
                  <a:lnTo>
                    <a:pt x="182892" y="150596"/>
                  </a:lnTo>
                  <a:lnTo>
                    <a:pt x="182892" y="149834"/>
                  </a:lnTo>
                  <a:lnTo>
                    <a:pt x="182892" y="149059"/>
                  </a:lnTo>
                  <a:lnTo>
                    <a:pt x="183667" y="149059"/>
                  </a:lnTo>
                  <a:lnTo>
                    <a:pt x="182892" y="149059"/>
                  </a:lnTo>
                  <a:lnTo>
                    <a:pt x="182892" y="148285"/>
                  </a:lnTo>
                  <a:lnTo>
                    <a:pt x="182892" y="147523"/>
                  </a:lnTo>
                  <a:lnTo>
                    <a:pt x="183667" y="147523"/>
                  </a:lnTo>
                  <a:lnTo>
                    <a:pt x="183667" y="146748"/>
                  </a:lnTo>
                  <a:lnTo>
                    <a:pt x="183667" y="145973"/>
                  </a:lnTo>
                  <a:lnTo>
                    <a:pt x="183667" y="145211"/>
                  </a:lnTo>
                  <a:lnTo>
                    <a:pt x="184454" y="145973"/>
                  </a:lnTo>
                  <a:lnTo>
                    <a:pt x="184454" y="145211"/>
                  </a:lnTo>
                  <a:lnTo>
                    <a:pt x="183667" y="145211"/>
                  </a:lnTo>
                  <a:lnTo>
                    <a:pt x="184454" y="145211"/>
                  </a:lnTo>
                  <a:lnTo>
                    <a:pt x="184454" y="144437"/>
                  </a:lnTo>
                  <a:lnTo>
                    <a:pt x="185229" y="144437"/>
                  </a:lnTo>
                  <a:lnTo>
                    <a:pt x="185229" y="143662"/>
                  </a:lnTo>
                  <a:lnTo>
                    <a:pt x="186004" y="142900"/>
                  </a:lnTo>
                  <a:lnTo>
                    <a:pt x="185229" y="142506"/>
                  </a:lnTo>
                  <a:lnTo>
                    <a:pt x="184454" y="142506"/>
                  </a:lnTo>
                  <a:lnTo>
                    <a:pt x="183667" y="141744"/>
                  </a:lnTo>
                  <a:lnTo>
                    <a:pt x="183667" y="137883"/>
                  </a:lnTo>
                  <a:lnTo>
                    <a:pt x="182892" y="137883"/>
                  </a:lnTo>
                  <a:lnTo>
                    <a:pt x="182118" y="137883"/>
                  </a:lnTo>
                  <a:lnTo>
                    <a:pt x="181724" y="137121"/>
                  </a:lnTo>
                  <a:lnTo>
                    <a:pt x="180949" y="137121"/>
                  </a:lnTo>
                  <a:lnTo>
                    <a:pt x="180949" y="136347"/>
                  </a:lnTo>
                  <a:lnTo>
                    <a:pt x="180174" y="135572"/>
                  </a:lnTo>
                  <a:lnTo>
                    <a:pt x="180174" y="134810"/>
                  </a:lnTo>
                  <a:lnTo>
                    <a:pt x="179400" y="134810"/>
                  </a:lnTo>
                  <a:lnTo>
                    <a:pt x="179400" y="133261"/>
                  </a:lnTo>
                  <a:lnTo>
                    <a:pt x="178612" y="132880"/>
                  </a:lnTo>
                  <a:lnTo>
                    <a:pt x="178612" y="132105"/>
                  </a:lnTo>
                  <a:lnTo>
                    <a:pt x="178612" y="131343"/>
                  </a:lnTo>
                  <a:lnTo>
                    <a:pt x="178612" y="130568"/>
                  </a:lnTo>
                  <a:lnTo>
                    <a:pt x="178612" y="129793"/>
                  </a:lnTo>
                  <a:lnTo>
                    <a:pt x="177838" y="129031"/>
                  </a:lnTo>
                  <a:lnTo>
                    <a:pt x="177838" y="128257"/>
                  </a:lnTo>
                  <a:lnTo>
                    <a:pt x="177063" y="127482"/>
                  </a:lnTo>
                  <a:lnTo>
                    <a:pt x="176276" y="126720"/>
                  </a:lnTo>
                  <a:lnTo>
                    <a:pt x="176276" y="125945"/>
                  </a:lnTo>
                  <a:lnTo>
                    <a:pt x="176276" y="125171"/>
                  </a:lnTo>
                  <a:lnTo>
                    <a:pt x="176276" y="124409"/>
                  </a:lnTo>
                  <a:lnTo>
                    <a:pt x="176276" y="123634"/>
                  </a:lnTo>
                  <a:lnTo>
                    <a:pt x="176276" y="124409"/>
                  </a:lnTo>
                  <a:lnTo>
                    <a:pt x="175501" y="124409"/>
                  </a:lnTo>
                  <a:lnTo>
                    <a:pt x="175501" y="125171"/>
                  </a:lnTo>
                  <a:lnTo>
                    <a:pt x="175501" y="124409"/>
                  </a:lnTo>
                  <a:lnTo>
                    <a:pt x="174726" y="124409"/>
                  </a:lnTo>
                  <a:lnTo>
                    <a:pt x="174726" y="123634"/>
                  </a:lnTo>
                  <a:lnTo>
                    <a:pt x="174726" y="123253"/>
                  </a:lnTo>
                  <a:lnTo>
                    <a:pt x="174726" y="122478"/>
                  </a:lnTo>
                  <a:lnTo>
                    <a:pt x="174726" y="121716"/>
                  </a:lnTo>
                  <a:lnTo>
                    <a:pt x="175501" y="121716"/>
                  </a:lnTo>
                  <a:lnTo>
                    <a:pt x="176276" y="121716"/>
                  </a:lnTo>
                  <a:lnTo>
                    <a:pt x="177063" y="121716"/>
                  </a:lnTo>
                  <a:lnTo>
                    <a:pt x="177063" y="122478"/>
                  </a:lnTo>
                  <a:lnTo>
                    <a:pt x="177063" y="123253"/>
                  </a:lnTo>
                  <a:lnTo>
                    <a:pt x="177838" y="123253"/>
                  </a:lnTo>
                  <a:lnTo>
                    <a:pt x="177063" y="123253"/>
                  </a:lnTo>
                  <a:lnTo>
                    <a:pt x="177838" y="122478"/>
                  </a:lnTo>
                  <a:lnTo>
                    <a:pt x="177063" y="122478"/>
                  </a:lnTo>
                  <a:lnTo>
                    <a:pt x="177063" y="121716"/>
                  </a:lnTo>
                  <a:lnTo>
                    <a:pt x="176276" y="121716"/>
                  </a:lnTo>
                  <a:lnTo>
                    <a:pt x="175501" y="121716"/>
                  </a:lnTo>
                  <a:lnTo>
                    <a:pt x="175501" y="120942"/>
                  </a:lnTo>
                  <a:lnTo>
                    <a:pt x="175501" y="121716"/>
                  </a:lnTo>
                  <a:lnTo>
                    <a:pt x="174726" y="121716"/>
                  </a:lnTo>
                  <a:lnTo>
                    <a:pt x="174726" y="120942"/>
                  </a:lnTo>
                  <a:lnTo>
                    <a:pt x="173951" y="120942"/>
                  </a:lnTo>
                  <a:lnTo>
                    <a:pt x="173164" y="120167"/>
                  </a:lnTo>
                  <a:lnTo>
                    <a:pt x="172389" y="120167"/>
                  </a:lnTo>
                  <a:lnTo>
                    <a:pt x="171996" y="120167"/>
                  </a:lnTo>
                  <a:lnTo>
                    <a:pt x="171221" y="119405"/>
                  </a:lnTo>
                  <a:lnTo>
                    <a:pt x="171221" y="118630"/>
                  </a:lnTo>
                  <a:lnTo>
                    <a:pt x="170446" y="117855"/>
                  </a:lnTo>
                  <a:lnTo>
                    <a:pt x="170446" y="117093"/>
                  </a:lnTo>
                  <a:lnTo>
                    <a:pt x="170446" y="116319"/>
                  </a:lnTo>
                  <a:lnTo>
                    <a:pt x="169659" y="116319"/>
                  </a:lnTo>
                  <a:lnTo>
                    <a:pt x="169659" y="115544"/>
                  </a:lnTo>
                  <a:lnTo>
                    <a:pt x="169659" y="114782"/>
                  </a:lnTo>
                  <a:lnTo>
                    <a:pt x="168884" y="114782"/>
                  </a:lnTo>
                  <a:lnTo>
                    <a:pt x="168884" y="114007"/>
                  </a:lnTo>
                  <a:lnTo>
                    <a:pt x="168109" y="114007"/>
                  </a:lnTo>
                  <a:lnTo>
                    <a:pt x="167335" y="113626"/>
                  </a:lnTo>
                  <a:lnTo>
                    <a:pt x="166547" y="113626"/>
                  </a:lnTo>
                  <a:lnTo>
                    <a:pt x="167335" y="112852"/>
                  </a:lnTo>
                  <a:lnTo>
                    <a:pt x="168109" y="112852"/>
                  </a:lnTo>
                  <a:lnTo>
                    <a:pt x="168109" y="112077"/>
                  </a:lnTo>
                  <a:lnTo>
                    <a:pt x="168884" y="112077"/>
                  </a:lnTo>
                  <a:lnTo>
                    <a:pt x="169659" y="112077"/>
                  </a:lnTo>
                  <a:lnTo>
                    <a:pt x="169659" y="112852"/>
                  </a:lnTo>
                  <a:lnTo>
                    <a:pt x="169659" y="112077"/>
                  </a:lnTo>
                  <a:lnTo>
                    <a:pt x="169659" y="112852"/>
                  </a:lnTo>
                  <a:lnTo>
                    <a:pt x="168884" y="112852"/>
                  </a:lnTo>
                  <a:lnTo>
                    <a:pt x="169659" y="112852"/>
                  </a:lnTo>
                  <a:lnTo>
                    <a:pt x="169659" y="112077"/>
                  </a:lnTo>
                  <a:lnTo>
                    <a:pt x="170446" y="112077"/>
                  </a:lnTo>
                  <a:lnTo>
                    <a:pt x="171221" y="112077"/>
                  </a:lnTo>
                  <a:lnTo>
                    <a:pt x="171996" y="111315"/>
                  </a:lnTo>
                  <a:lnTo>
                    <a:pt x="171996" y="112077"/>
                  </a:lnTo>
                  <a:lnTo>
                    <a:pt x="172389" y="112077"/>
                  </a:lnTo>
                  <a:lnTo>
                    <a:pt x="173164" y="112077"/>
                  </a:lnTo>
                  <a:lnTo>
                    <a:pt x="173951" y="112077"/>
                  </a:lnTo>
                  <a:lnTo>
                    <a:pt x="173951" y="111315"/>
                  </a:lnTo>
                  <a:lnTo>
                    <a:pt x="174726" y="111315"/>
                  </a:lnTo>
                  <a:lnTo>
                    <a:pt x="175501" y="112077"/>
                  </a:lnTo>
                  <a:lnTo>
                    <a:pt x="176276" y="112077"/>
                  </a:lnTo>
                  <a:lnTo>
                    <a:pt x="177063" y="112852"/>
                  </a:lnTo>
                  <a:lnTo>
                    <a:pt x="176276" y="112852"/>
                  </a:lnTo>
                  <a:lnTo>
                    <a:pt x="176276" y="113626"/>
                  </a:lnTo>
                  <a:lnTo>
                    <a:pt x="177063" y="113626"/>
                  </a:lnTo>
                  <a:lnTo>
                    <a:pt x="177838" y="112852"/>
                  </a:lnTo>
                  <a:lnTo>
                    <a:pt x="177838" y="113626"/>
                  </a:lnTo>
                  <a:lnTo>
                    <a:pt x="178612" y="113626"/>
                  </a:lnTo>
                  <a:lnTo>
                    <a:pt x="179400" y="113626"/>
                  </a:lnTo>
                  <a:lnTo>
                    <a:pt x="180174" y="114007"/>
                  </a:lnTo>
                  <a:lnTo>
                    <a:pt x="180949" y="114007"/>
                  </a:lnTo>
                  <a:lnTo>
                    <a:pt x="181724" y="114007"/>
                  </a:lnTo>
                  <a:lnTo>
                    <a:pt x="182118" y="114782"/>
                  </a:lnTo>
                  <a:lnTo>
                    <a:pt x="182892" y="114782"/>
                  </a:lnTo>
                  <a:lnTo>
                    <a:pt x="183667" y="114782"/>
                  </a:lnTo>
                  <a:lnTo>
                    <a:pt x="183667" y="115544"/>
                  </a:lnTo>
                  <a:lnTo>
                    <a:pt x="184454" y="115544"/>
                  </a:lnTo>
                  <a:lnTo>
                    <a:pt x="184454" y="116319"/>
                  </a:lnTo>
                  <a:lnTo>
                    <a:pt x="184454" y="117093"/>
                  </a:lnTo>
                  <a:lnTo>
                    <a:pt x="185229" y="117093"/>
                  </a:lnTo>
                  <a:lnTo>
                    <a:pt x="185229" y="117855"/>
                  </a:lnTo>
                  <a:lnTo>
                    <a:pt x="186004" y="117855"/>
                  </a:lnTo>
                  <a:lnTo>
                    <a:pt x="186791" y="117855"/>
                  </a:lnTo>
                  <a:lnTo>
                    <a:pt x="186791" y="118630"/>
                  </a:lnTo>
                  <a:lnTo>
                    <a:pt x="186791" y="119405"/>
                  </a:lnTo>
                  <a:lnTo>
                    <a:pt x="187566" y="119405"/>
                  </a:lnTo>
                  <a:lnTo>
                    <a:pt x="187566" y="120167"/>
                  </a:lnTo>
                  <a:lnTo>
                    <a:pt x="188341" y="120167"/>
                  </a:lnTo>
                  <a:lnTo>
                    <a:pt x="189115" y="120167"/>
                  </a:lnTo>
                  <a:lnTo>
                    <a:pt x="189903" y="120167"/>
                  </a:lnTo>
                  <a:lnTo>
                    <a:pt x="190677" y="120167"/>
                  </a:lnTo>
                  <a:lnTo>
                    <a:pt x="189903" y="120167"/>
                  </a:lnTo>
                  <a:lnTo>
                    <a:pt x="190677" y="120167"/>
                  </a:lnTo>
                  <a:lnTo>
                    <a:pt x="190677" y="119405"/>
                  </a:lnTo>
                  <a:lnTo>
                    <a:pt x="191452" y="119405"/>
                  </a:lnTo>
                  <a:lnTo>
                    <a:pt x="191452" y="118630"/>
                  </a:lnTo>
                  <a:lnTo>
                    <a:pt x="191846" y="117855"/>
                  </a:lnTo>
                  <a:lnTo>
                    <a:pt x="191846" y="117093"/>
                  </a:lnTo>
                  <a:lnTo>
                    <a:pt x="191452" y="117093"/>
                  </a:lnTo>
                  <a:lnTo>
                    <a:pt x="190677" y="116319"/>
                  </a:lnTo>
                  <a:lnTo>
                    <a:pt x="190677" y="115544"/>
                  </a:lnTo>
                  <a:lnTo>
                    <a:pt x="189903" y="115544"/>
                  </a:lnTo>
                  <a:lnTo>
                    <a:pt x="189903" y="114782"/>
                  </a:lnTo>
                  <a:lnTo>
                    <a:pt x="189115" y="114782"/>
                  </a:lnTo>
                  <a:lnTo>
                    <a:pt x="189115" y="114007"/>
                  </a:lnTo>
                  <a:lnTo>
                    <a:pt x="189903" y="114782"/>
                  </a:lnTo>
                  <a:lnTo>
                    <a:pt x="190677" y="114782"/>
                  </a:lnTo>
                  <a:lnTo>
                    <a:pt x="190677" y="115544"/>
                  </a:lnTo>
                  <a:lnTo>
                    <a:pt x="191452" y="115544"/>
                  </a:lnTo>
                  <a:lnTo>
                    <a:pt x="191846" y="116319"/>
                  </a:lnTo>
                  <a:lnTo>
                    <a:pt x="192620" y="116319"/>
                  </a:lnTo>
                  <a:lnTo>
                    <a:pt x="191846" y="117093"/>
                  </a:lnTo>
                  <a:lnTo>
                    <a:pt x="192620" y="117093"/>
                  </a:lnTo>
                  <a:lnTo>
                    <a:pt x="192620" y="117855"/>
                  </a:lnTo>
                  <a:lnTo>
                    <a:pt x="193408" y="117855"/>
                  </a:lnTo>
                  <a:lnTo>
                    <a:pt x="194183" y="117855"/>
                  </a:lnTo>
                  <a:lnTo>
                    <a:pt x="194183" y="118630"/>
                  </a:lnTo>
                  <a:lnTo>
                    <a:pt x="194957" y="118630"/>
                  </a:lnTo>
                  <a:lnTo>
                    <a:pt x="194183" y="118630"/>
                  </a:lnTo>
                  <a:lnTo>
                    <a:pt x="193408" y="118630"/>
                  </a:lnTo>
                  <a:lnTo>
                    <a:pt x="192620" y="118630"/>
                  </a:lnTo>
                  <a:lnTo>
                    <a:pt x="192620" y="119405"/>
                  </a:lnTo>
                  <a:lnTo>
                    <a:pt x="191846" y="119405"/>
                  </a:lnTo>
                  <a:lnTo>
                    <a:pt x="191846" y="120167"/>
                  </a:lnTo>
                  <a:lnTo>
                    <a:pt x="191452" y="120167"/>
                  </a:lnTo>
                  <a:lnTo>
                    <a:pt x="190677" y="120167"/>
                  </a:lnTo>
                  <a:lnTo>
                    <a:pt x="190677" y="120942"/>
                  </a:lnTo>
                  <a:lnTo>
                    <a:pt x="189903" y="120942"/>
                  </a:lnTo>
                  <a:lnTo>
                    <a:pt x="190677" y="120942"/>
                  </a:lnTo>
                  <a:lnTo>
                    <a:pt x="189903" y="120942"/>
                  </a:lnTo>
                  <a:lnTo>
                    <a:pt x="189903" y="121716"/>
                  </a:lnTo>
                  <a:lnTo>
                    <a:pt x="189903" y="122478"/>
                  </a:lnTo>
                  <a:lnTo>
                    <a:pt x="190677" y="122478"/>
                  </a:lnTo>
                  <a:lnTo>
                    <a:pt x="190677" y="123253"/>
                  </a:lnTo>
                  <a:lnTo>
                    <a:pt x="191452" y="123253"/>
                  </a:lnTo>
                  <a:lnTo>
                    <a:pt x="191452" y="122478"/>
                  </a:lnTo>
                  <a:lnTo>
                    <a:pt x="191846" y="122478"/>
                  </a:lnTo>
                  <a:lnTo>
                    <a:pt x="192620" y="122478"/>
                  </a:lnTo>
                  <a:lnTo>
                    <a:pt x="192620" y="121716"/>
                  </a:lnTo>
                  <a:lnTo>
                    <a:pt x="193408" y="122478"/>
                  </a:lnTo>
                  <a:lnTo>
                    <a:pt x="194183" y="122478"/>
                  </a:lnTo>
                  <a:lnTo>
                    <a:pt x="194183" y="123253"/>
                  </a:lnTo>
                  <a:lnTo>
                    <a:pt x="194183" y="123634"/>
                  </a:lnTo>
                  <a:lnTo>
                    <a:pt x="194957" y="123634"/>
                  </a:lnTo>
                  <a:lnTo>
                    <a:pt x="194183" y="123634"/>
                  </a:lnTo>
                  <a:lnTo>
                    <a:pt x="194183" y="124409"/>
                  </a:lnTo>
                  <a:lnTo>
                    <a:pt x="194957" y="124409"/>
                  </a:lnTo>
                  <a:lnTo>
                    <a:pt x="194183" y="124409"/>
                  </a:lnTo>
                  <a:lnTo>
                    <a:pt x="194957" y="124409"/>
                  </a:lnTo>
                  <a:lnTo>
                    <a:pt x="195745" y="124409"/>
                  </a:lnTo>
                  <a:lnTo>
                    <a:pt x="195745" y="125171"/>
                  </a:lnTo>
                  <a:lnTo>
                    <a:pt x="195745" y="125945"/>
                  </a:lnTo>
                  <a:lnTo>
                    <a:pt x="196519" y="125945"/>
                  </a:lnTo>
                  <a:lnTo>
                    <a:pt x="196519" y="126720"/>
                  </a:lnTo>
                  <a:lnTo>
                    <a:pt x="197294" y="126720"/>
                  </a:lnTo>
                  <a:lnTo>
                    <a:pt x="197294" y="127482"/>
                  </a:lnTo>
                  <a:lnTo>
                    <a:pt x="197294" y="128257"/>
                  </a:lnTo>
                  <a:lnTo>
                    <a:pt x="198069" y="128257"/>
                  </a:lnTo>
                  <a:lnTo>
                    <a:pt x="198069" y="127482"/>
                  </a:lnTo>
                  <a:lnTo>
                    <a:pt x="198856" y="127482"/>
                  </a:lnTo>
                  <a:lnTo>
                    <a:pt x="199631" y="127482"/>
                  </a:lnTo>
                  <a:lnTo>
                    <a:pt x="198856" y="127482"/>
                  </a:lnTo>
                  <a:lnTo>
                    <a:pt x="199631" y="127482"/>
                  </a:lnTo>
                  <a:lnTo>
                    <a:pt x="200406" y="128257"/>
                  </a:lnTo>
                  <a:lnTo>
                    <a:pt x="200799" y="129031"/>
                  </a:lnTo>
                  <a:lnTo>
                    <a:pt x="200799" y="129793"/>
                  </a:lnTo>
                  <a:lnTo>
                    <a:pt x="201574" y="129793"/>
                  </a:lnTo>
                  <a:lnTo>
                    <a:pt x="201574" y="130568"/>
                  </a:lnTo>
                  <a:lnTo>
                    <a:pt x="201574" y="129793"/>
                  </a:lnTo>
                  <a:lnTo>
                    <a:pt x="200799" y="129793"/>
                  </a:lnTo>
                  <a:lnTo>
                    <a:pt x="201574" y="130568"/>
                  </a:lnTo>
                  <a:lnTo>
                    <a:pt x="200799" y="130568"/>
                  </a:lnTo>
                  <a:lnTo>
                    <a:pt x="201574" y="130568"/>
                  </a:lnTo>
                  <a:lnTo>
                    <a:pt x="201574" y="131343"/>
                  </a:lnTo>
                  <a:lnTo>
                    <a:pt x="200799" y="131343"/>
                  </a:lnTo>
                  <a:lnTo>
                    <a:pt x="201574" y="131343"/>
                  </a:lnTo>
                  <a:lnTo>
                    <a:pt x="202349" y="131343"/>
                  </a:lnTo>
                  <a:lnTo>
                    <a:pt x="202349" y="130568"/>
                  </a:lnTo>
                  <a:lnTo>
                    <a:pt x="202349" y="131343"/>
                  </a:lnTo>
                  <a:lnTo>
                    <a:pt x="203136" y="131343"/>
                  </a:lnTo>
                  <a:lnTo>
                    <a:pt x="203136" y="132105"/>
                  </a:lnTo>
                  <a:lnTo>
                    <a:pt x="203136" y="131343"/>
                  </a:lnTo>
                  <a:lnTo>
                    <a:pt x="203136" y="132105"/>
                  </a:lnTo>
                  <a:lnTo>
                    <a:pt x="203136" y="131343"/>
                  </a:lnTo>
                  <a:lnTo>
                    <a:pt x="202349" y="130568"/>
                  </a:lnTo>
                  <a:lnTo>
                    <a:pt x="203136" y="130568"/>
                  </a:lnTo>
                  <a:lnTo>
                    <a:pt x="203136" y="131343"/>
                  </a:lnTo>
                  <a:lnTo>
                    <a:pt x="203136" y="130568"/>
                  </a:lnTo>
                  <a:lnTo>
                    <a:pt x="203136" y="131343"/>
                  </a:lnTo>
                  <a:lnTo>
                    <a:pt x="203136" y="130568"/>
                  </a:lnTo>
                  <a:lnTo>
                    <a:pt x="203136" y="131343"/>
                  </a:lnTo>
                  <a:lnTo>
                    <a:pt x="203911" y="131343"/>
                  </a:lnTo>
                  <a:lnTo>
                    <a:pt x="203911" y="132105"/>
                  </a:lnTo>
                  <a:lnTo>
                    <a:pt x="203136" y="132105"/>
                  </a:lnTo>
                  <a:lnTo>
                    <a:pt x="203136" y="132880"/>
                  </a:lnTo>
                  <a:lnTo>
                    <a:pt x="203136" y="133261"/>
                  </a:lnTo>
                  <a:lnTo>
                    <a:pt x="203136" y="134035"/>
                  </a:lnTo>
                  <a:lnTo>
                    <a:pt x="202349" y="134035"/>
                  </a:lnTo>
                  <a:lnTo>
                    <a:pt x="202349" y="137121"/>
                  </a:lnTo>
                  <a:lnTo>
                    <a:pt x="202349" y="136347"/>
                  </a:lnTo>
                  <a:lnTo>
                    <a:pt x="202349" y="138658"/>
                  </a:lnTo>
                  <a:lnTo>
                    <a:pt x="202349" y="137883"/>
                  </a:lnTo>
                  <a:lnTo>
                    <a:pt x="202349" y="139433"/>
                  </a:lnTo>
                  <a:lnTo>
                    <a:pt x="202349" y="138658"/>
                  </a:lnTo>
                  <a:lnTo>
                    <a:pt x="202349" y="134810"/>
                  </a:lnTo>
                  <a:lnTo>
                    <a:pt x="203136" y="134810"/>
                  </a:lnTo>
                  <a:lnTo>
                    <a:pt x="202349" y="134810"/>
                  </a:lnTo>
                  <a:lnTo>
                    <a:pt x="203136" y="134810"/>
                  </a:lnTo>
                  <a:lnTo>
                    <a:pt x="202349" y="134810"/>
                  </a:lnTo>
                  <a:lnTo>
                    <a:pt x="202349" y="134035"/>
                  </a:lnTo>
                  <a:lnTo>
                    <a:pt x="203136" y="134810"/>
                  </a:lnTo>
                  <a:lnTo>
                    <a:pt x="203136" y="134035"/>
                  </a:lnTo>
                  <a:lnTo>
                    <a:pt x="202349" y="134035"/>
                  </a:lnTo>
                  <a:lnTo>
                    <a:pt x="203136" y="134035"/>
                  </a:lnTo>
                  <a:lnTo>
                    <a:pt x="203136" y="133261"/>
                  </a:lnTo>
                  <a:lnTo>
                    <a:pt x="203136" y="134035"/>
                  </a:lnTo>
                  <a:lnTo>
                    <a:pt x="203136" y="133261"/>
                  </a:lnTo>
                  <a:lnTo>
                    <a:pt x="203136" y="132880"/>
                  </a:lnTo>
                  <a:lnTo>
                    <a:pt x="203136" y="132105"/>
                  </a:lnTo>
                  <a:lnTo>
                    <a:pt x="203911" y="132105"/>
                  </a:lnTo>
                  <a:lnTo>
                    <a:pt x="203911" y="131343"/>
                  </a:lnTo>
                  <a:lnTo>
                    <a:pt x="203911" y="132105"/>
                  </a:lnTo>
                  <a:lnTo>
                    <a:pt x="203911" y="131343"/>
                  </a:lnTo>
                  <a:lnTo>
                    <a:pt x="203911" y="130568"/>
                  </a:lnTo>
                  <a:lnTo>
                    <a:pt x="204685" y="130568"/>
                  </a:lnTo>
                  <a:lnTo>
                    <a:pt x="204685" y="129793"/>
                  </a:lnTo>
                  <a:lnTo>
                    <a:pt x="204685" y="130568"/>
                  </a:lnTo>
                  <a:lnTo>
                    <a:pt x="205460" y="130568"/>
                  </a:lnTo>
                  <a:lnTo>
                    <a:pt x="205460" y="131343"/>
                  </a:lnTo>
                  <a:lnTo>
                    <a:pt x="206248" y="131343"/>
                  </a:lnTo>
                  <a:lnTo>
                    <a:pt x="206248" y="132105"/>
                  </a:lnTo>
                  <a:lnTo>
                    <a:pt x="207022" y="132105"/>
                  </a:lnTo>
                  <a:lnTo>
                    <a:pt x="207022" y="132880"/>
                  </a:lnTo>
                  <a:lnTo>
                    <a:pt x="207797" y="132880"/>
                  </a:lnTo>
                  <a:lnTo>
                    <a:pt x="208572" y="132880"/>
                  </a:lnTo>
                  <a:lnTo>
                    <a:pt x="209359" y="132880"/>
                  </a:lnTo>
                  <a:lnTo>
                    <a:pt x="209359" y="132105"/>
                  </a:lnTo>
                  <a:lnTo>
                    <a:pt x="210134" y="132880"/>
                  </a:lnTo>
                  <a:lnTo>
                    <a:pt x="210527" y="132880"/>
                  </a:lnTo>
                  <a:lnTo>
                    <a:pt x="211302" y="132880"/>
                  </a:lnTo>
                  <a:lnTo>
                    <a:pt x="210527" y="132880"/>
                  </a:lnTo>
                  <a:lnTo>
                    <a:pt x="211302" y="132880"/>
                  </a:lnTo>
                  <a:lnTo>
                    <a:pt x="211302" y="132105"/>
                  </a:lnTo>
                  <a:lnTo>
                    <a:pt x="212077" y="132105"/>
                  </a:lnTo>
                  <a:lnTo>
                    <a:pt x="212077" y="131343"/>
                  </a:lnTo>
                  <a:lnTo>
                    <a:pt x="211302" y="131343"/>
                  </a:lnTo>
                  <a:lnTo>
                    <a:pt x="211302" y="130568"/>
                  </a:lnTo>
                  <a:lnTo>
                    <a:pt x="211302" y="129793"/>
                  </a:lnTo>
                  <a:lnTo>
                    <a:pt x="211302" y="130568"/>
                  </a:lnTo>
                  <a:lnTo>
                    <a:pt x="212077" y="130568"/>
                  </a:lnTo>
                  <a:lnTo>
                    <a:pt x="212077" y="131343"/>
                  </a:lnTo>
                  <a:lnTo>
                    <a:pt x="212077" y="132105"/>
                  </a:lnTo>
                  <a:lnTo>
                    <a:pt x="212864" y="132105"/>
                  </a:lnTo>
                  <a:lnTo>
                    <a:pt x="212864" y="132880"/>
                  </a:lnTo>
                  <a:lnTo>
                    <a:pt x="213639" y="132880"/>
                  </a:lnTo>
                  <a:lnTo>
                    <a:pt x="213639" y="133261"/>
                  </a:lnTo>
                  <a:lnTo>
                    <a:pt x="213639" y="134035"/>
                  </a:lnTo>
                  <a:lnTo>
                    <a:pt x="214414" y="134035"/>
                  </a:lnTo>
                  <a:lnTo>
                    <a:pt x="215201" y="134035"/>
                  </a:lnTo>
                  <a:lnTo>
                    <a:pt x="215976" y="134035"/>
                  </a:lnTo>
                  <a:lnTo>
                    <a:pt x="215201" y="134035"/>
                  </a:lnTo>
                  <a:lnTo>
                    <a:pt x="215976" y="134035"/>
                  </a:lnTo>
                  <a:lnTo>
                    <a:pt x="216750" y="134035"/>
                  </a:lnTo>
                  <a:lnTo>
                    <a:pt x="216750" y="133261"/>
                  </a:lnTo>
                  <a:lnTo>
                    <a:pt x="217525" y="133261"/>
                  </a:lnTo>
                  <a:lnTo>
                    <a:pt x="217525" y="132880"/>
                  </a:lnTo>
                  <a:lnTo>
                    <a:pt x="218313" y="132880"/>
                  </a:lnTo>
                  <a:lnTo>
                    <a:pt x="218313" y="133261"/>
                  </a:lnTo>
                  <a:lnTo>
                    <a:pt x="217525" y="133261"/>
                  </a:lnTo>
                  <a:lnTo>
                    <a:pt x="217525" y="134035"/>
                  </a:lnTo>
                  <a:lnTo>
                    <a:pt x="218313" y="134035"/>
                  </a:lnTo>
                  <a:lnTo>
                    <a:pt x="217525" y="134035"/>
                  </a:lnTo>
                  <a:lnTo>
                    <a:pt x="218313" y="133261"/>
                  </a:lnTo>
                  <a:lnTo>
                    <a:pt x="217525" y="133261"/>
                  </a:lnTo>
                  <a:lnTo>
                    <a:pt x="218313" y="133261"/>
                  </a:lnTo>
                  <a:lnTo>
                    <a:pt x="218313" y="134035"/>
                  </a:lnTo>
                  <a:lnTo>
                    <a:pt x="218313" y="133261"/>
                  </a:lnTo>
                  <a:lnTo>
                    <a:pt x="219087" y="133261"/>
                  </a:lnTo>
                  <a:lnTo>
                    <a:pt x="219087" y="132880"/>
                  </a:lnTo>
                  <a:lnTo>
                    <a:pt x="219087" y="133261"/>
                  </a:lnTo>
                  <a:lnTo>
                    <a:pt x="218313" y="133261"/>
                  </a:lnTo>
                  <a:lnTo>
                    <a:pt x="218313" y="132880"/>
                  </a:lnTo>
                  <a:lnTo>
                    <a:pt x="217525" y="132880"/>
                  </a:lnTo>
                  <a:lnTo>
                    <a:pt x="217525" y="132105"/>
                  </a:lnTo>
                  <a:lnTo>
                    <a:pt x="218313" y="132105"/>
                  </a:lnTo>
                  <a:lnTo>
                    <a:pt x="218313" y="131343"/>
                  </a:lnTo>
                  <a:lnTo>
                    <a:pt x="218313" y="130568"/>
                  </a:lnTo>
                  <a:lnTo>
                    <a:pt x="219087" y="130568"/>
                  </a:lnTo>
                  <a:lnTo>
                    <a:pt x="219862" y="130568"/>
                  </a:lnTo>
                  <a:lnTo>
                    <a:pt x="219087" y="130568"/>
                  </a:lnTo>
                  <a:lnTo>
                    <a:pt x="219862" y="130568"/>
                  </a:lnTo>
                  <a:lnTo>
                    <a:pt x="219087" y="130568"/>
                  </a:lnTo>
                  <a:lnTo>
                    <a:pt x="219862" y="130568"/>
                  </a:lnTo>
                  <a:lnTo>
                    <a:pt x="219087" y="130568"/>
                  </a:lnTo>
                  <a:lnTo>
                    <a:pt x="218313" y="130568"/>
                  </a:lnTo>
                  <a:lnTo>
                    <a:pt x="218313" y="131343"/>
                  </a:lnTo>
                  <a:lnTo>
                    <a:pt x="218313" y="130568"/>
                  </a:lnTo>
                  <a:lnTo>
                    <a:pt x="218313" y="129793"/>
                  </a:lnTo>
                  <a:lnTo>
                    <a:pt x="219087" y="129793"/>
                  </a:lnTo>
                  <a:lnTo>
                    <a:pt x="218313" y="129793"/>
                  </a:lnTo>
                  <a:lnTo>
                    <a:pt x="219087" y="129793"/>
                  </a:lnTo>
                  <a:lnTo>
                    <a:pt x="218313" y="129793"/>
                  </a:lnTo>
                  <a:lnTo>
                    <a:pt x="219087" y="129793"/>
                  </a:lnTo>
                  <a:lnTo>
                    <a:pt x="219087" y="129031"/>
                  </a:lnTo>
                  <a:lnTo>
                    <a:pt x="219087" y="129793"/>
                  </a:lnTo>
                  <a:lnTo>
                    <a:pt x="219087" y="129031"/>
                  </a:lnTo>
                  <a:lnTo>
                    <a:pt x="219087" y="128257"/>
                  </a:lnTo>
                  <a:lnTo>
                    <a:pt x="219087" y="127482"/>
                  </a:lnTo>
                  <a:lnTo>
                    <a:pt x="219087" y="128257"/>
                  </a:lnTo>
                  <a:lnTo>
                    <a:pt x="219087" y="124409"/>
                  </a:lnTo>
                  <a:lnTo>
                    <a:pt x="218313" y="124409"/>
                  </a:lnTo>
                  <a:lnTo>
                    <a:pt x="218313" y="123634"/>
                  </a:lnTo>
                  <a:lnTo>
                    <a:pt x="219087" y="123634"/>
                  </a:lnTo>
                  <a:lnTo>
                    <a:pt x="218313" y="123634"/>
                  </a:lnTo>
                  <a:lnTo>
                    <a:pt x="218313" y="123253"/>
                  </a:lnTo>
                  <a:lnTo>
                    <a:pt x="219087" y="123253"/>
                  </a:lnTo>
                  <a:lnTo>
                    <a:pt x="219087" y="123634"/>
                  </a:lnTo>
                  <a:lnTo>
                    <a:pt x="219087" y="123253"/>
                  </a:lnTo>
                  <a:lnTo>
                    <a:pt x="219862" y="123253"/>
                  </a:lnTo>
                  <a:lnTo>
                    <a:pt x="220256" y="123253"/>
                  </a:lnTo>
                  <a:lnTo>
                    <a:pt x="220256" y="123634"/>
                  </a:lnTo>
                  <a:lnTo>
                    <a:pt x="221030" y="123634"/>
                  </a:lnTo>
                  <a:lnTo>
                    <a:pt x="221030" y="123253"/>
                  </a:lnTo>
                  <a:lnTo>
                    <a:pt x="221030" y="122478"/>
                  </a:lnTo>
                  <a:lnTo>
                    <a:pt x="221805" y="122478"/>
                  </a:lnTo>
                  <a:lnTo>
                    <a:pt x="222592" y="122478"/>
                  </a:lnTo>
                  <a:lnTo>
                    <a:pt x="223367" y="122478"/>
                  </a:lnTo>
                  <a:lnTo>
                    <a:pt x="222592" y="122478"/>
                  </a:lnTo>
                  <a:lnTo>
                    <a:pt x="222592" y="121716"/>
                  </a:lnTo>
                  <a:lnTo>
                    <a:pt x="222592" y="122478"/>
                  </a:lnTo>
                  <a:lnTo>
                    <a:pt x="221805" y="122478"/>
                  </a:lnTo>
                  <a:lnTo>
                    <a:pt x="221030" y="122478"/>
                  </a:lnTo>
                  <a:lnTo>
                    <a:pt x="220256" y="122478"/>
                  </a:lnTo>
                  <a:lnTo>
                    <a:pt x="221030" y="122478"/>
                  </a:lnTo>
                  <a:lnTo>
                    <a:pt x="221030" y="121716"/>
                  </a:lnTo>
                  <a:lnTo>
                    <a:pt x="220256" y="121716"/>
                  </a:lnTo>
                  <a:lnTo>
                    <a:pt x="220256" y="122478"/>
                  </a:lnTo>
                  <a:lnTo>
                    <a:pt x="219862" y="122478"/>
                  </a:lnTo>
                  <a:lnTo>
                    <a:pt x="219087" y="122478"/>
                  </a:lnTo>
                  <a:lnTo>
                    <a:pt x="218313" y="122478"/>
                  </a:lnTo>
                  <a:lnTo>
                    <a:pt x="218313" y="123253"/>
                  </a:lnTo>
                  <a:lnTo>
                    <a:pt x="218313" y="122478"/>
                  </a:lnTo>
                  <a:lnTo>
                    <a:pt x="218313" y="121716"/>
                  </a:lnTo>
                  <a:lnTo>
                    <a:pt x="219087" y="121716"/>
                  </a:lnTo>
                  <a:lnTo>
                    <a:pt x="219087" y="120942"/>
                  </a:lnTo>
                  <a:lnTo>
                    <a:pt x="219862" y="120942"/>
                  </a:lnTo>
                  <a:lnTo>
                    <a:pt x="219087" y="120942"/>
                  </a:lnTo>
                  <a:lnTo>
                    <a:pt x="219087" y="121716"/>
                  </a:lnTo>
                  <a:lnTo>
                    <a:pt x="219087" y="120942"/>
                  </a:lnTo>
                  <a:lnTo>
                    <a:pt x="219862" y="120942"/>
                  </a:lnTo>
                  <a:lnTo>
                    <a:pt x="223367" y="120942"/>
                  </a:lnTo>
                  <a:lnTo>
                    <a:pt x="223367" y="121716"/>
                  </a:lnTo>
                  <a:lnTo>
                    <a:pt x="224142" y="120942"/>
                  </a:lnTo>
                  <a:lnTo>
                    <a:pt x="224142" y="121716"/>
                  </a:lnTo>
                  <a:lnTo>
                    <a:pt x="223367" y="121716"/>
                  </a:lnTo>
                  <a:lnTo>
                    <a:pt x="224142" y="121716"/>
                  </a:lnTo>
                  <a:lnTo>
                    <a:pt x="224917" y="121716"/>
                  </a:lnTo>
                  <a:lnTo>
                    <a:pt x="225704" y="121716"/>
                  </a:lnTo>
                  <a:lnTo>
                    <a:pt x="226479" y="122478"/>
                  </a:lnTo>
                  <a:lnTo>
                    <a:pt x="227253" y="122478"/>
                  </a:lnTo>
                  <a:lnTo>
                    <a:pt x="226479" y="123253"/>
                  </a:lnTo>
                  <a:lnTo>
                    <a:pt x="227253" y="123253"/>
                  </a:lnTo>
                  <a:lnTo>
                    <a:pt x="228041" y="123253"/>
                  </a:lnTo>
                  <a:lnTo>
                    <a:pt x="227253" y="123634"/>
                  </a:lnTo>
                  <a:lnTo>
                    <a:pt x="228041" y="123634"/>
                  </a:lnTo>
                  <a:lnTo>
                    <a:pt x="228815" y="123634"/>
                  </a:lnTo>
                  <a:lnTo>
                    <a:pt x="228815" y="123253"/>
                  </a:lnTo>
                  <a:lnTo>
                    <a:pt x="228815" y="123634"/>
                  </a:lnTo>
                  <a:lnTo>
                    <a:pt x="229209" y="123634"/>
                  </a:lnTo>
                  <a:lnTo>
                    <a:pt x="229209" y="123253"/>
                  </a:lnTo>
                  <a:lnTo>
                    <a:pt x="229209" y="123634"/>
                  </a:lnTo>
                  <a:lnTo>
                    <a:pt x="229209" y="124409"/>
                  </a:lnTo>
                  <a:lnTo>
                    <a:pt x="229984" y="124409"/>
                  </a:lnTo>
                  <a:lnTo>
                    <a:pt x="229984" y="123634"/>
                  </a:lnTo>
                  <a:lnTo>
                    <a:pt x="230759" y="123634"/>
                  </a:lnTo>
                  <a:lnTo>
                    <a:pt x="231546" y="123634"/>
                  </a:lnTo>
                  <a:lnTo>
                    <a:pt x="230759" y="123634"/>
                  </a:lnTo>
                  <a:lnTo>
                    <a:pt x="230759" y="124409"/>
                  </a:lnTo>
                  <a:lnTo>
                    <a:pt x="231546" y="124409"/>
                  </a:lnTo>
                  <a:lnTo>
                    <a:pt x="231546" y="123634"/>
                  </a:lnTo>
                  <a:lnTo>
                    <a:pt x="232321" y="123634"/>
                  </a:lnTo>
                  <a:lnTo>
                    <a:pt x="232321" y="124409"/>
                  </a:lnTo>
                  <a:lnTo>
                    <a:pt x="233095" y="124409"/>
                  </a:lnTo>
                  <a:lnTo>
                    <a:pt x="233095" y="125171"/>
                  </a:lnTo>
                  <a:lnTo>
                    <a:pt x="233870" y="124409"/>
                  </a:lnTo>
                  <a:lnTo>
                    <a:pt x="233095" y="124409"/>
                  </a:lnTo>
                  <a:lnTo>
                    <a:pt x="233095" y="123634"/>
                  </a:lnTo>
                  <a:lnTo>
                    <a:pt x="233870" y="123634"/>
                  </a:lnTo>
                  <a:lnTo>
                    <a:pt x="234657" y="123634"/>
                  </a:lnTo>
                  <a:lnTo>
                    <a:pt x="234657" y="124409"/>
                  </a:lnTo>
                  <a:lnTo>
                    <a:pt x="234657" y="125171"/>
                  </a:lnTo>
                  <a:lnTo>
                    <a:pt x="235432" y="125171"/>
                  </a:lnTo>
                  <a:lnTo>
                    <a:pt x="235432" y="125945"/>
                  </a:lnTo>
                  <a:lnTo>
                    <a:pt x="234657" y="126720"/>
                  </a:lnTo>
                  <a:lnTo>
                    <a:pt x="235432" y="126720"/>
                  </a:lnTo>
                  <a:lnTo>
                    <a:pt x="235432" y="127482"/>
                  </a:lnTo>
                  <a:lnTo>
                    <a:pt x="236207" y="127482"/>
                  </a:lnTo>
                  <a:lnTo>
                    <a:pt x="235432" y="128257"/>
                  </a:lnTo>
                  <a:lnTo>
                    <a:pt x="236207" y="128257"/>
                  </a:lnTo>
                  <a:lnTo>
                    <a:pt x="236207" y="129031"/>
                  </a:lnTo>
                  <a:lnTo>
                    <a:pt x="235432" y="129031"/>
                  </a:lnTo>
                  <a:lnTo>
                    <a:pt x="234657" y="129031"/>
                  </a:lnTo>
                  <a:lnTo>
                    <a:pt x="234657" y="129793"/>
                  </a:lnTo>
                  <a:lnTo>
                    <a:pt x="233870" y="130568"/>
                  </a:lnTo>
                  <a:lnTo>
                    <a:pt x="234657" y="130568"/>
                  </a:lnTo>
                  <a:lnTo>
                    <a:pt x="234657" y="131343"/>
                  </a:lnTo>
                  <a:lnTo>
                    <a:pt x="234657" y="132105"/>
                  </a:lnTo>
                  <a:lnTo>
                    <a:pt x="233870" y="132105"/>
                  </a:lnTo>
                  <a:lnTo>
                    <a:pt x="234657" y="132880"/>
                  </a:lnTo>
                  <a:lnTo>
                    <a:pt x="233870" y="132880"/>
                  </a:lnTo>
                  <a:lnTo>
                    <a:pt x="233870" y="133261"/>
                  </a:lnTo>
                  <a:lnTo>
                    <a:pt x="233870" y="132880"/>
                  </a:lnTo>
                  <a:lnTo>
                    <a:pt x="233870" y="133261"/>
                  </a:lnTo>
                  <a:lnTo>
                    <a:pt x="233095" y="133261"/>
                  </a:lnTo>
                  <a:lnTo>
                    <a:pt x="233870" y="133261"/>
                  </a:lnTo>
                  <a:lnTo>
                    <a:pt x="233095" y="133261"/>
                  </a:lnTo>
                  <a:lnTo>
                    <a:pt x="233095" y="134035"/>
                  </a:lnTo>
                  <a:lnTo>
                    <a:pt x="233095" y="133261"/>
                  </a:lnTo>
                  <a:lnTo>
                    <a:pt x="233095" y="134035"/>
                  </a:lnTo>
                  <a:lnTo>
                    <a:pt x="233095" y="133261"/>
                  </a:lnTo>
                  <a:lnTo>
                    <a:pt x="233870" y="133261"/>
                  </a:lnTo>
                  <a:lnTo>
                    <a:pt x="233870" y="134035"/>
                  </a:lnTo>
                  <a:lnTo>
                    <a:pt x="233870" y="134810"/>
                  </a:lnTo>
                  <a:lnTo>
                    <a:pt x="233870" y="134035"/>
                  </a:lnTo>
                  <a:lnTo>
                    <a:pt x="233870" y="134810"/>
                  </a:lnTo>
                  <a:lnTo>
                    <a:pt x="234657" y="134810"/>
                  </a:lnTo>
                  <a:lnTo>
                    <a:pt x="233870" y="134810"/>
                  </a:lnTo>
                  <a:lnTo>
                    <a:pt x="234657" y="134810"/>
                  </a:lnTo>
                  <a:lnTo>
                    <a:pt x="233870" y="135572"/>
                  </a:lnTo>
                  <a:lnTo>
                    <a:pt x="234657" y="135572"/>
                  </a:lnTo>
                  <a:lnTo>
                    <a:pt x="234657" y="136347"/>
                  </a:lnTo>
                  <a:lnTo>
                    <a:pt x="235432" y="136347"/>
                  </a:lnTo>
                  <a:lnTo>
                    <a:pt x="234657" y="136347"/>
                  </a:lnTo>
                  <a:lnTo>
                    <a:pt x="235432" y="136347"/>
                  </a:lnTo>
                  <a:lnTo>
                    <a:pt x="234657" y="136347"/>
                  </a:lnTo>
                  <a:lnTo>
                    <a:pt x="234657" y="137121"/>
                  </a:lnTo>
                  <a:lnTo>
                    <a:pt x="235432" y="137121"/>
                  </a:lnTo>
                  <a:lnTo>
                    <a:pt x="234657" y="137121"/>
                  </a:lnTo>
                  <a:lnTo>
                    <a:pt x="234657" y="137883"/>
                  </a:lnTo>
                  <a:lnTo>
                    <a:pt x="235432" y="137121"/>
                  </a:lnTo>
                  <a:lnTo>
                    <a:pt x="235432" y="137883"/>
                  </a:lnTo>
                  <a:lnTo>
                    <a:pt x="234657" y="137883"/>
                  </a:lnTo>
                  <a:lnTo>
                    <a:pt x="234657" y="138658"/>
                  </a:lnTo>
                  <a:lnTo>
                    <a:pt x="235432" y="138658"/>
                  </a:lnTo>
                  <a:lnTo>
                    <a:pt x="234657" y="138658"/>
                  </a:lnTo>
                  <a:lnTo>
                    <a:pt x="235432" y="138658"/>
                  </a:lnTo>
                  <a:lnTo>
                    <a:pt x="235432" y="139433"/>
                  </a:lnTo>
                  <a:lnTo>
                    <a:pt x="235432" y="140195"/>
                  </a:lnTo>
                  <a:lnTo>
                    <a:pt x="235432" y="140969"/>
                  </a:lnTo>
                  <a:lnTo>
                    <a:pt x="235432" y="141744"/>
                  </a:lnTo>
                  <a:lnTo>
                    <a:pt x="235432" y="140969"/>
                  </a:lnTo>
                  <a:lnTo>
                    <a:pt x="234657" y="140969"/>
                  </a:lnTo>
                  <a:lnTo>
                    <a:pt x="235432" y="140969"/>
                  </a:lnTo>
                  <a:lnTo>
                    <a:pt x="234657" y="140969"/>
                  </a:lnTo>
                  <a:lnTo>
                    <a:pt x="235432" y="140969"/>
                  </a:lnTo>
                  <a:lnTo>
                    <a:pt x="234657" y="141744"/>
                  </a:lnTo>
                  <a:lnTo>
                    <a:pt x="235432" y="141744"/>
                  </a:lnTo>
                  <a:lnTo>
                    <a:pt x="234657" y="141744"/>
                  </a:lnTo>
                  <a:lnTo>
                    <a:pt x="234657" y="142506"/>
                  </a:lnTo>
                  <a:lnTo>
                    <a:pt x="233870" y="142506"/>
                  </a:lnTo>
                  <a:lnTo>
                    <a:pt x="233870" y="142900"/>
                  </a:lnTo>
                  <a:lnTo>
                    <a:pt x="233870" y="143662"/>
                  </a:lnTo>
                  <a:lnTo>
                    <a:pt x="233870" y="144437"/>
                  </a:lnTo>
                  <a:lnTo>
                    <a:pt x="233870" y="145211"/>
                  </a:lnTo>
                  <a:lnTo>
                    <a:pt x="233870" y="145973"/>
                  </a:lnTo>
                  <a:lnTo>
                    <a:pt x="233870" y="146748"/>
                  </a:lnTo>
                  <a:lnTo>
                    <a:pt x="234657" y="146748"/>
                  </a:lnTo>
                  <a:lnTo>
                    <a:pt x="234657" y="147523"/>
                  </a:lnTo>
                  <a:lnTo>
                    <a:pt x="234657" y="148285"/>
                  </a:lnTo>
                  <a:lnTo>
                    <a:pt x="234657" y="149059"/>
                  </a:lnTo>
                  <a:lnTo>
                    <a:pt x="234657" y="149834"/>
                  </a:lnTo>
                  <a:lnTo>
                    <a:pt x="234657" y="149059"/>
                  </a:lnTo>
                  <a:lnTo>
                    <a:pt x="234657" y="148285"/>
                  </a:lnTo>
                  <a:lnTo>
                    <a:pt x="234657" y="147523"/>
                  </a:lnTo>
                  <a:lnTo>
                    <a:pt x="234657" y="146748"/>
                  </a:lnTo>
                  <a:lnTo>
                    <a:pt x="233870" y="146748"/>
                  </a:lnTo>
                  <a:lnTo>
                    <a:pt x="233870" y="145973"/>
                  </a:lnTo>
                  <a:lnTo>
                    <a:pt x="234657" y="145973"/>
                  </a:lnTo>
                  <a:lnTo>
                    <a:pt x="233870" y="145973"/>
                  </a:lnTo>
                  <a:lnTo>
                    <a:pt x="233870" y="145211"/>
                  </a:lnTo>
                  <a:lnTo>
                    <a:pt x="233870" y="144437"/>
                  </a:lnTo>
                  <a:lnTo>
                    <a:pt x="233870" y="143662"/>
                  </a:lnTo>
                  <a:lnTo>
                    <a:pt x="233870" y="142900"/>
                  </a:lnTo>
                  <a:lnTo>
                    <a:pt x="234657" y="142506"/>
                  </a:lnTo>
                  <a:lnTo>
                    <a:pt x="233870" y="142506"/>
                  </a:lnTo>
                  <a:lnTo>
                    <a:pt x="234657" y="142506"/>
                  </a:lnTo>
                  <a:lnTo>
                    <a:pt x="233870" y="142506"/>
                  </a:lnTo>
                  <a:lnTo>
                    <a:pt x="234657" y="142506"/>
                  </a:lnTo>
                  <a:lnTo>
                    <a:pt x="234657" y="141744"/>
                  </a:lnTo>
                  <a:lnTo>
                    <a:pt x="235432" y="141744"/>
                  </a:lnTo>
                  <a:lnTo>
                    <a:pt x="235432" y="140969"/>
                  </a:lnTo>
                  <a:lnTo>
                    <a:pt x="235432" y="140195"/>
                  </a:lnTo>
                  <a:lnTo>
                    <a:pt x="235432" y="139433"/>
                  </a:lnTo>
                  <a:lnTo>
                    <a:pt x="235432" y="140195"/>
                  </a:lnTo>
                  <a:lnTo>
                    <a:pt x="235432" y="139433"/>
                  </a:lnTo>
                  <a:lnTo>
                    <a:pt x="235432" y="138658"/>
                  </a:lnTo>
                  <a:lnTo>
                    <a:pt x="234657" y="138658"/>
                  </a:lnTo>
                  <a:lnTo>
                    <a:pt x="234657" y="137883"/>
                  </a:lnTo>
                  <a:lnTo>
                    <a:pt x="235432" y="137883"/>
                  </a:lnTo>
                  <a:lnTo>
                    <a:pt x="235432" y="137121"/>
                  </a:lnTo>
                  <a:lnTo>
                    <a:pt x="234657" y="137121"/>
                  </a:lnTo>
                  <a:lnTo>
                    <a:pt x="234657" y="136347"/>
                  </a:lnTo>
                  <a:lnTo>
                    <a:pt x="235432" y="136347"/>
                  </a:lnTo>
                  <a:lnTo>
                    <a:pt x="234657" y="136347"/>
                  </a:lnTo>
                  <a:lnTo>
                    <a:pt x="235432" y="136347"/>
                  </a:lnTo>
                  <a:lnTo>
                    <a:pt x="234657" y="136347"/>
                  </a:lnTo>
                  <a:lnTo>
                    <a:pt x="235432" y="135572"/>
                  </a:lnTo>
                  <a:lnTo>
                    <a:pt x="234657" y="135572"/>
                  </a:lnTo>
                  <a:lnTo>
                    <a:pt x="234657" y="134810"/>
                  </a:lnTo>
                  <a:lnTo>
                    <a:pt x="234657" y="134035"/>
                  </a:lnTo>
                  <a:lnTo>
                    <a:pt x="234657" y="134810"/>
                  </a:lnTo>
                  <a:lnTo>
                    <a:pt x="233870" y="134035"/>
                  </a:lnTo>
                  <a:lnTo>
                    <a:pt x="234657" y="134035"/>
                  </a:lnTo>
                  <a:lnTo>
                    <a:pt x="233870" y="134035"/>
                  </a:lnTo>
                  <a:lnTo>
                    <a:pt x="233870" y="133261"/>
                  </a:lnTo>
                  <a:lnTo>
                    <a:pt x="233870" y="132880"/>
                  </a:lnTo>
                  <a:lnTo>
                    <a:pt x="234657" y="132880"/>
                  </a:lnTo>
                  <a:lnTo>
                    <a:pt x="234657" y="132105"/>
                  </a:lnTo>
                  <a:lnTo>
                    <a:pt x="234657" y="131343"/>
                  </a:lnTo>
                  <a:lnTo>
                    <a:pt x="234657" y="130568"/>
                  </a:lnTo>
                  <a:lnTo>
                    <a:pt x="233870" y="130568"/>
                  </a:lnTo>
                  <a:lnTo>
                    <a:pt x="234657" y="130568"/>
                  </a:lnTo>
                  <a:lnTo>
                    <a:pt x="234657" y="129793"/>
                  </a:lnTo>
                  <a:lnTo>
                    <a:pt x="234657" y="129031"/>
                  </a:lnTo>
                  <a:lnTo>
                    <a:pt x="235432" y="129031"/>
                  </a:lnTo>
                  <a:lnTo>
                    <a:pt x="236207" y="129031"/>
                  </a:lnTo>
                  <a:lnTo>
                    <a:pt x="236207" y="128257"/>
                  </a:lnTo>
                  <a:lnTo>
                    <a:pt x="235432" y="128257"/>
                  </a:lnTo>
                  <a:lnTo>
                    <a:pt x="236207" y="127482"/>
                  </a:lnTo>
                  <a:lnTo>
                    <a:pt x="235432" y="127482"/>
                  </a:lnTo>
                  <a:lnTo>
                    <a:pt x="235432" y="126720"/>
                  </a:lnTo>
                  <a:lnTo>
                    <a:pt x="234657" y="126720"/>
                  </a:lnTo>
                  <a:lnTo>
                    <a:pt x="235432" y="126720"/>
                  </a:lnTo>
                  <a:lnTo>
                    <a:pt x="235432" y="125945"/>
                  </a:lnTo>
                  <a:lnTo>
                    <a:pt x="236207" y="125945"/>
                  </a:lnTo>
                  <a:lnTo>
                    <a:pt x="235432" y="125945"/>
                  </a:lnTo>
                  <a:lnTo>
                    <a:pt x="235432" y="125171"/>
                  </a:lnTo>
                  <a:lnTo>
                    <a:pt x="234657" y="125171"/>
                  </a:lnTo>
                  <a:lnTo>
                    <a:pt x="234657" y="124409"/>
                  </a:lnTo>
                  <a:lnTo>
                    <a:pt x="234657" y="123634"/>
                  </a:lnTo>
                  <a:lnTo>
                    <a:pt x="233870" y="123634"/>
                  </a:lnTo>
                  <a:lnTo>
                    <a:pt x="233095" y="123634"/>
                  </a:lnTo>
                  <a:lnTo>
                    <a:pt x="233095" y="124409"/>
                  </a:lnTo>
                  <a:lnTo>
                    <a:pt x="233870" y="124409"/>
                  </a:lnTo>
                  <a:lnTo>
                    <a:pt x="233095" y="125171"/>
                  </a:lnTo>
                  <a:lnTo>
                    <a:pt x="233095" y="124409"/>
                  </a:lnTo>
                  <a:lnTo>
                    <a:pt x="233095" y="125171"/>
                  </a:lnTo>
                  <a:lnTo>
                    <a:pt x="233095" y="124409"/>
                  </a:lnTo>
                  <a:lnTo>
                    <a:pt x="232321" y="124409"/>
                  </a:lnTo>
                  <a:lnTo>
                    <a:pt x="232321" y="123634"/>
                  </a:lnTo>
                  <a:lnTo>
                    <a:pt x="231546" y="123634"/>
                  </a:lnTo>
                  <a:lnTo>
                    <a:pt x="231546" y="124409"/>
                  </a:lnTo>
                  <a:lnTo>
                    <a:pt x="230759" y="124409"/>
                  </a:lnTo>
                  <a:lnTo>
                    <a:pt x="230759" y="123634"/>
                  </a:lnTo>
                  <a:lnTo>
                    <a:pt x="231546" y="123634"/>
                  </a:lnTo>
                  <a:lnTo>
                    <a:pt x="230759" y="123634"/>
                  </a:lnTo>
                  <a:lnTo>
                    <a:pt x="229984" y="123634"/>
                  </a:lnTo>
                  <a:lnTo>
                    <a:pt x="229984" y="124409"/>
                  </a:lnTo>
                  <a:lnTo>
                    <a:pt x="229209" y="123634"/>
                  </a:lnTo>
                  <a:lnTo>
                    <a:pt x="229984" y="123634"/>
                  </a:lnTo>
                  <a:lnTo>
                    <a:pt x="229209" y="123634"/>
                  </a:lnTo>
                  <a:lnTo>
                    <a:pt x="229209" y="123253"/>
                  </a:lnTo>
                  <a:lnTo>
                    <a:pt x="229209" y="123634"/>
                  </a:lnTo>
                  <a:lnTo>
                    <a:pt x="228815" y="123634"/>
                  </a:lnTo>
                  <a:lnTo>
                    <a:pt x="228815" y="123253"/>
                  </a:lnTo>
                  <a:lnTo>
                    <a:pt x="228815" y="123634"/>
                  </a:lnTo>
                  <a:lnTo>
                    <a:pt x="228041" y="123634"/>
                  </a:lnTo>
                  <a:lnTo>
                    <a:pt x="227253" y="123634"/>
                  </a:lnTo>
                  <a:lnTo>
                    <a:pt x="228041" y="123253"/>
                  </a:lnTo>
                  <a:lnTo>
                    <a:pt x="227253" y="123253"/>
                  </a:lnTo>
                  <a:lnTo>
                    <a:pt x="227253" y="122478"/>
                  </a:lnTo>
                  <a:lnTo>
                    <a:pt x="226479" y="122478"/>
                  </a:lnTo>
                  <a:lnTo>
                    <a:pt x="225704" y="121716"/>
                  </a:lnTo>
                  <a:lnTo>
                    <a:pt x="226479" y="121716"/>
                  </a:lnTo>
                  <a:lnTo>
                    <a:pt x="225704" y="121716"/>
                  </a:lnTo>
                  <a:lnTo>
                    <a:pt x="225704" y="120942"/>
                  </a:lnTo>
                  <a:lnTo>
                    <a:pt x="224917" y="120942"/>
                  </a:lnTo>
                  <a:lnTo>
                    <a:pt x="224142" y="121716"/>
                  </a:lnTo>
                  <a:lnTo>
                    <a:pt x="223367" y="121716"/>
                  </a:lnTo>
                  <a:lnTo>
                    <a:pt x="224142" y="121716"/>
                  </a:lnTo>
                  <a:lnTo>
                    <a:pt x="224142" y="120942"/>
                  </a:lnTo>
                  <a:lnTo>
                    <a:pt x="223367" y="120942"/>
                  </a:lnTo>
                  <a:lnTo>
                    <a:pt x="223367" y="121716"/>
                  </a:lnTo>
                  <a:lnTo>
                    <a:pt x="223367" y="120942"/>
                  </a:lnTo>
                  <a:lnTo>
                    <a:pt x="222592" y="120942"/>
                  </a:lnTo>
                  <a:lnTo>
                    <a:pt x="221805" y="120942"/>
                  </a:lnTo>
                  <a:lnTo>
                    <a:pt x="221030" y="120942"/>
                  </a:lnTo>
                  <a:lnTo>
                    <a:pt x="220256" y="120942"/>
                  </a:lnTo>
                  <a:lnTo>
                    <a:pt x="220256" y="120167"/>
                  </a:lnTo>
                  <a:lnTo>
                    <a:pt x="221030" y="120167"/>
                  </a:lnTo>
                  <a:lnTo>
                    <a:pt x="221030" y="120942"/>
                  </a:lnTo>
                  <a:lnTo>
                    <a:pt x="221030" y="120167"/>
                  </a:lnTo>
                  <a:lnTo>
                    <a:pt x="221030" y="120942"/>
                  </a:lnTo>
                  <a:lnTo>
                    <a:pt x="221030" y="120167"/>
                  </a:lnTo>
                  <a:lnTo>
                    <a:pt x="220256" y="120167"/>
                  </a:lnTo>
                  <a:lnTo>
                    <a:pt x="219862" y="120167"/>
                  </a:lnTo>
                  <a:lnTo>
                    <a:pt x="219862" y="120942"/>
                  </a:lnTo>
                  <a:lnTo>
                    <a:pt x="219862" y="120167"/>
                  </a:lnTo>
                  <a:lnTo>
                    <a:pt x="219087" y="120167"/>
                  </a:lnTo>
                  <a:lnTo>
                    <a:pt x="219087" y="120942"/>
                  </a:lnTo>
                  <a:lnTo>
                    <a:pt x="218313" y="120942"/>
                  </a:lnTo>
                  <a:lnTo>
                    <a:pt x="218313" y="120167"/>
                  </a:lnTo>
                  <a:lnTo>
                    <a:pt x="219087" y="120167"/>
                  </a:lnTo>
                  <a:lnTo>
                    <a:pt x="219087" y="119405"/>
                  </a:lnTo>
                  <a:lnTo>
                    <a:pt x="219087" y="120167"/>
                  </a:lnTo>
                  <a:lnTo>
                    <a:pt x="218313" y="120167"/>
                  </a:lnTo>
                  <a:lnTo>
                    <a:pt x="219087" y="120167"/>
                  </a:lnTo>
                  <a:lnTo>
                    <a:pt x="218313" y="120167"/>
                  </a:lnTo>
                  <a:lnTo>
                    <a:pt x="219087" y="120167"/>
                  </a:lnTo>
                  <a:lnTo>
                    <a:pt x="219087" y="119405"/>
                  </a:lnTo>
                  <a:lnTo>
                    <a:pt x="218313" y="119405"/>
                  </a:lnTo>
                  <a:lnTo>
                    <a:pt x="218313" y="118630"/>
                  </a:lnTo>
                  <a:lnTo>
                    <a:pt x="218313" y="117855"/>
                  </a:lnTo>
                  <a:lnTo>
                    <a:pt x="218313" y="113626"/>
                  </a:lnTo>
                  <a:lnTo>
                    <a:pt x="217525" y="112077"/>
                  </a:lnTo>
                  <a:lnTo>
                    <a:pt x="217525" y="111315"/>
                  </a:lnTo>
                  <a:lnTo>
                    <a:pt x="217525" y="110540"/>
                  </a:lnTo>
                  <a:lnTo>
                    <a:pt x="218313" y="109766"/>
                  </a:lnTo>
                  <a:lnTo>
                    <a:pt x="218313" y="108229"/>
                  </a:lnTo>
                  <a:lnTo>
                    <a:pt x="218313" y="106692"/>
                  </a:lnTo>
                  <a:lnTo>
                    <a:pt x="218313" y="105917"/>
                  </a:lnTo>
                  <a:lnTo>
                    <a:pt x="219087" y="105143"/>
                  </a:lnTo>
                  <a:lnTo>
                    <a:pt x="219087" y="104381"/>
                  </a:lnTo>
                  <a:lnTo>
                    <a:pt x="219087" y="103987"/>
                  </a:lnTo>
                  <a:lnTo>
                    <a:pt x="219862" y="103987"/>
                  </a:lnTo>
                  <a:lnTo>
                    <a:pt x="220256" y="103987"/>
                  </a:lnTo>
                  <a:lnTo>
                    <a:pt x="220256" y="103225"/>
                  </a:lnTo>
                  <a:lnTo>
                    <a:pt x="221030" y="103225"/>
                  </a:lnTo>
                  <a:lnTo>
                    <a:pt x="221805" y="102450"/>
                  </a:lnTo>
                  <a:lnTo>
                    <a:pt x="222592" y="102450"/>
                  </a:lnTo>
                  <a:lnTo>
                    <a:pt x="222592" y="103225"/>
                  </a:lnTo>
                  <a:lnTo>
                    <a:pt x="223367" y="103225"/>
                  </a:lnTo>
                  <a:lnTo>
                    <a:pt x="224142" y="103225"/>
                  </a:lnTo>
                  <a:lnTo>
                    <a:pt x="224917" y="103987"/>
                  </a:lnTo>
                  <a:lnTo>
                    <a:pt x="224917" y="104381"/>
                  </a:lnTo>
                  <a:lnTo>
                    <a:pt x="224917" y="103987"/>
                  </a:lnTo>
                  <a:lnTo>
                    <a:pt x="224142" y="103987"/>
                  </a:lnTo>
                  <a:lnTo>
                    <a:pt x="224142" y="103225"/>
                  </a:lnTo>
                  <a:lnTo>
                    <a:pt x="223367" y="103225"/>
                  </a:lnTo>
                  <a:lnTo>
                    <a:pt x="222592" y="103225"/>
                  </a:lnTo>
                  <a:lnTo>
                    <a:pt x="221805" y="103225"/>
                  </a:lnTo>
                  <a:lnTo>
                    <a:pt x="221030" y="103225"/>
                  </a:lnTo>
                  <a:lnTo>
                    <a:pt x="221030" y="103987"/>
                  </a:lnTo>
                  <a:lnTo>
                    <a:pt x="220256" y="103987"/>
                  </a:lnTo>
                  <a:lnTo>
                    <a:pt x="220256" y="104381"/>
                  </a:lnTo>
                  <a:lnTo>
                    <a:pt x="221030" y="104381"/>
                  </a:lnTo>
                  <a:lnTo>
                    <a:pt x="220256" y="104381"/>
                  </a:lnTo>
                  <a:lnTo>
                    <a:pt x="219862" y="104381"/>
                  </a:lnTo>
                  <a:lnTo>
                    <a:pt x="220256" y="105143"/>
                  </a:lnTo>
                  <a:lnTo>
                    <a:pt x="220256" y="105917"/>
                  </a:lnTo>
                  <a:lnTo>
                    <a:pt x="221030" y="105917"/>
                  </a:lnTo>
                  <a:lnTo>
                    <a:pt x="220256" y="105917"/>
                  </a:lnTo>
                  <a:lnTo>
                    <a:pt x="220256" y="106692"/>
                  </a:lnTo>
                  <a:lnTo>
                    <a:pt x="220256" y="107454"/>
                  </a:lnTo>
                  <a:lnTo>
                    <a:pt x="221030" y="107454"/>
                  </a:lnTo>
                  <a:lnTo>
                    <a:pt x="221805" y="107454"/>
                  </a:lnTo>
                  <a:lnTo>
                    <a:pt x="222592" y="107454"/>
                  </a:lnTo>
                  <a:lnTo>
                    <a:pt x="223367" y="107454"/>
                  </a:lnTo>
                  <a:lnTo>
                    <a:pt x="223367" y="108229"/>
                  </a:lnTo>
                  <a:lnTo>
                    <a:pt x="224142" y="108229"/>
                  </a:lnTo>
                  <a:lnTo>
                    <a:pt x="224142" y="109004"/>
                  </a:lnTo>
                  <a:lnTo>
                    <a:pt x="224917" y="109004"/>
                  </a:lnTo>
                  <a:lnTo>
                    <a:pt x="224917" y="109766"/>
                  </a:lnTo>
                  <a:lnTo>
                    <a:pt x="225704" y="109766"/>
                  </a:lnTo>
                  <a:lnTo>
                    <a:pt x="227253" y="110540"/>
                  </a:lnTo>
                  <a:lnTo>
                    <a:pt x="228041" y="110540"/>
                  </a:lnTo>
                  <a:lnTo>
                    <a:pt x="228815" y="110540"/>
                  </a:lnTo>
                  <a:lnTo>
                    <a:pt x="229209" y="111315"/>
                  </a:lnTo>
                  <a:lnTo>
                    <a:pt x="230759" y="111315"/>
                  </a:lnTo>
                  <a:lnTo>
                    <a:pt x="229984" y="111315"/>
                  </a:lnTo>
                  <a:lnTo>
                    <a:pt x="229984" y="112077"/>
                  </a:lnTo>
                  <a:lnTo>
                    <a:pt x="230759" y="112077"/>
                  </a:lnTo>
                  <a:lnTo>
                    <a:pt x="229984" y="112077"/>
                  </a:lnTo>
                  <a:lnTo>
                    <a:pt x="229984" y="111315"/>
                  </a:lnTo>
                  <a:lnTo>
                    <a:pt x="230759" y="111315"/>
                  </a:lnTo>
                  <a:lnTo>
                    <a:pt x="232321" y="111315"/>
                  </a:lnTo>
                  <a:lnTo>
                    <a:pt x="233870" y="111315"/>
                  </a:lnTo>
                  <a:lnTo>
                    <a:pt x="234657" y="111315"/>
                  </a:lnTo>
                  <a:lnTo>
                    <a:pt x="234657" y="110540"/>
                  </a:lnTo>
                  <a:lnTo>
                    <a:pt x="234657" y="111315"/>
                  </a:lnTo>
                  <a:lnTo>
                    <a:pt x="234657" y="110540"/>
                  </a:lnTo>
                  <a:lnTo>
                    <a:pt x="235432" y="110540"/>
                  </a:lnTo>
                  <a:lnTo>
                    <a:pt x="236207" y="110540"/>
                  </a:lnTo>
                  <a:lnTo>
                    <a:pt x="236994" y="110540"/>
                  </a:lnTo>
                  <a:lnTo>
                    <a:pt x="237769" y="110540"/>
                  </a:lnTo>
                  <a:lnTo>
                    <a:pt x="237769" y="109766"/>
                  </a:lnTo>
                  <a:lnTo>
                    <a:pt x="238544" y="109766"/>
                  </a:lnTo>
                  <a:lnTo>
                    <a:pt x="238937" y="109004"/>
                  </a:lnTo>
                  <a:lnTo>
                    <a:pt x="238937" y="108229"/>
                  </a:lnTo>
                  <a:lnTo>
                    <a:pt x="239712" y="108229"/>
                  </a:lnTo>
                  <a:lnTo>
                    <a:pt x="240487" y="108229"/>
                  </a:lnTo>
                  <a:lnTo>
                    <a:pt x="241261" y="108229"/>
                  </a:lnTo>
                  <a:lnTo>
                    <a:pt x="241261" y="109004"/>
                  </a:lnTo>
                  <a:lnTo>
                    <a:pt x="241261" y="109766"/>
                  </a:lnTo>
                  <a:lnTo>
                    <a:pt x="240487" y="109766"/>
                  </a:lnTo>
                  <a:lnTo>
                    <a:pt x="241261" y="109766"/>
                  </a:lnTo>
                  <a:lnTo>
                    <a:pt x="241261" y="110540"/>
                  </a:lnTo>
                  <a:lnTo>
                    <a:pt x="241261" y="111315"/>
                  </a:lnTo>
                  <a:lnTo>
                    <a:pt x="241261" y="110540"/>
                  </a:lnTo>
                  <a:lnTo>
                    <a:pt x="241261" y="111315"/>
                  </a:lnTo>
                  <a:lnTo>
                    <a:pt x="241261" y="110540"/>
                  </a:lnTo>
                  <a:lnTo>
                    <a:pt x="242049" y="110540"/>
                  </a:lnTo>
                  <a:lnTo>
                    <a:pt x="242824" y="110540"/>
                  </a:lnTo>
                  <a:lnTo>
                    <a:pt x="242049" y="110540"/>
                  </a:lnTo>
                  <a:lnTo>
                    <a:pt x="241261" y="110540"/>
                  </a:lnTo>
                  <a:lnTo>
                    <a:pt x="241261" y="109766"/>
                  </a:lnTo>
                  <a:lnTo>
                    <a:pt x="241261" y="109004"/>
                  </a:lnTo>
                  <a:lnTo>
                    <a:pt x="242049" y="109004"/>
                  </a:lnTo>
                  <a:lnTo>
                    <a:pt x="242049" y="109766"/>
                  </a:lnTo>
                  <a:lnTo>
                    <a:pt x="242049" y="109004"/>
                  </a:lnTo>
                  <a:lnTo>
                    <a:pt x="242049" y="109766"/>
                  </a:lnTo>
                  <a:lnTo>
                    <a:pt x="242049" y="109004"/>
                  </a:lnTo>
                  <a:lnTo>
                    <a:pt x="242049" y="109766"/>
                  </a:lnTo>
                  <a:lnTo>
                    <a:pt x="242824" y="109004"/>
                  </a:lnTo>
                  <a:lnTo>
                    <a:pt x="242824" y="109766"/>
                  </a:lnTo>
                  <a:lnTo>
                    <a:pt x="243598" y="109766"/>
                  </a:lnTo>
                  <a:lnTo>
                    <a:pt x="243598" y="109004"/>
                  </a:lnTo>
                  <a:lnTo>
                    <a:pt x="244386" y="109766"/>
                  </a:lnTo>
                  <a:lnTo>
                    <a:pt x="244386" y="109004"/>
                  </a:lnTo>
                  <a:lnTo>
                    <a:pt x="245160" y="109004"/>
                  </a:lnTo>
                  <a:lnTo>
                    <a:pt x="244386" y="109004"/>
                  </a:lnTo>
                  <a:lnTo>
                    <a:pt x="245160" y="109004"/>
                  </a:lnTo>
                  <a:lnTo>
                    <a:pt x="245935" y="109004"/>
                  </a:lnTo>
                  <a:lnTo>
                    <a:pt x="245935" y="109766"/>
                  </a:lnTo>
                  <a:lnTo>
                    <a:pt x="245935" y="109004"/>
                  </a:lnTo>
                  <a:lnTo>
                    <a:pt x="246710" y="109004"/>
                  </a:lnTo>
                  <a:lnTo>
                    <a:pt x="246710" y="109766"/>
                  </a:lnTo>
                  <a:lnTo>
                    <a:pt x="245935" y="109766"/>
                  </a:lnTo>
                  <a:lnTo>
                    <a:pt x="246710" y="109766"/>
                  </a:lnTo>
                  <a:lnTo>
                    <a:pt x="246710" y="109004"/>
                  </a:lnTo>
                  <a:lnTo>
                    <a:pt x="245935" y="109004"/>
                  </a:lnTo>
                  <a:lnTo>
                    <a:pt x="245935" y="109766"/>
                  </a:lnTo>
                  <a:lnTo>
                    <a:pt x="245935" y="109004"/>
                  </a:lnTo>
                  <a:lnTo>
                    <a:pt x="246710" y="109004"/>
                  </a:lnTo>
                  <a:lnTo>
                    <a:pt x="247497" y="109004"/>
                  </a:lnTo>
                  <a:lnTo>
                    <a:pt x="248272" y="109004"/>
                  </a:lnTo>
                  <a:lnTo>
                    <a:pt x="247497" y="109004"/>
                  </a:lnTo>
                  <a:lnTo>
                    <a:pt x="245160" y="109004"/>
                  </a:lnTo>
                  <a:lnTo>
                    <a:pt x="245935" y="109004"/>
                  </a:lnTo>
                  <a:lnTo>
                    <a:pt x="244386" y="109004"/>
                  </a:lnTo>
                  <a:lnTo>
                    <a:pt x="245160" y="109004"/>
                  </a:lnTo>
                  <a:lnTo>
                    <a:pt x="243598" y="109004"/>
                  </a:lnTo>
                  <a:lnTo>
                    <a:pt x="243598" y="109766"/>
                  </a:lnTo>
                  <a:lnTo>
                    <a:pt x="242824" y="109766"/>
                  </a:lnTo>
                  <a:lnTo>
                    <a:pt x="242824" y="109004"/>
                  </a:lnTo>
                  <a:lnTo>
                    <a:pt x="242049" y="109766"/>
                  </a:lnTo>
                  <a:lnTo>
                    <a:pt x="242049" y="109004"/>
                  </a:lnTo>
                  <a:lnTo>
                    <a:pt x="242049" y="109766"/>
                  </a:lnTo>
                  <a:lnTo>
                    <a:pt x="242049" y="109004"/>
                  </a:lnTo>
                  <a:lnTo>
                    <a:pt x="241261" y="109004"/>
                  </a:lnTo>
                  <a:lnTo>
                    <a:pt x="241261" y="109766"/>
                  </a:lnTo>
                  <a:lnTo>
                    <a:pt x="241261" y="109004"/>
                  </a:lnTo>
                  <a:lnTo>
                    <a:pt x="241261" y="108229"/>
                  </a:lnTo>
                  <a:lnTo>
                    <a:pt x="240487" y="108229"/>
                  </a:lnTo>
                  <a:lnTo>
                    <a:pt x="240487" y="107454"/>
                  </a:lnTo>
                  <a:lnTo>
                    <a:pt x="239712" y="107454"/>
                  </a:lnTo>
                  <a:lnTo>
                    <a:pt x="240487" y="107454"/>
                  </a:lnTo>
                  <a:lnTo>
                    <a:pt x="241261" y="107454"/>
                  </a:lnTo>
                  <a:lnTo>
                    <a:pt x="242049" y="107454"/>
                  </a:lnTo>
                  <a:lnTo>
                    <a:pt x="242824" y="107454"/>
                  </a:lnTo>
                  <a:lnTo>
                    <a:pt x="242824" y="108229"/>
                  </a:lnTo>
                  <a:lnTo>
                    <a:pt x="243598" y="108229"/>
                  </a:lnTo>
                  <a:lnTo>
                    <a:pt x="244386" y="108229"/>
                  </a:lnTo>
                  <a:lnTo>
                    <a:pt x="243598" y="108229"/>
                  </a:lnTo>
                  <a:lnTo>
                    <a:pt x="242824" y="108229"/>
                  </a:lnTo>
                  <a:lnTo>
                    <a:pt x="243598" y="107454"/>
                  </a:lnTo>
                  <a:lnTo>
                    <a:pt x="242824" y="107454"/>
                  </a:lnTo>
                  <a:lnTo>
                    <a:pt x="243598" y="107454"/>
                  </a:lnTo>
                  <a:lnTo>
                    <a:pt x="243598" y="106692"/>
                  </a:lnTo>
                  <a:lnTo>
                    <a:pt x="243598" y="107454"/>
                  </a:lnTo>
                  <a:lnTo>
                    <a:pt x="244386" y="106692"/>
                  </a:lnTo>
                  <a:lnTo>
                    <a:pt x="244386" y="107454"/>
                  </a:lnTo>
                  <a:lnTo>
                    <a:pt x="245160" y="107454"/>
                  </a:lnTo>
                  <a:lnTo>
                    <a:pt x="245160" y="106692"/>
                  </a:lnTo>
                  <a:lnTo>
                    <a:pt x="245935" y="106692"/>
                  </a:lnTo>
                  <a:lnTo>
                    <a:pt x="245935" y="105917"/>
                  </a:lnTo>
                  <a:lnTo>
                    <a:pt x="245935" y="106692"/>
                  </a:lnTo>
                  <a:lnTo>
                    <a:pt x="246710" y="106692"/>
                  </a:lnTo>
                  <a:lnTo>
                    <a:pt x="246710" y="105917"/>
                  </a:lnTo>
                  <a:lnTo>
                    <a:pt x="247497" y="105917"/>
                  </a:lnTo>
                  <a:lnTo>
                    <a:pt x="248272" y="105917"/>
                  </a:lnTo>
                  <a:lnTo>
                    <a:pt x="248666" y="105917"/>
                  </a:lnTo>
                  <a:lnTo>
                    <a:pt x="248666" y="106692"/>
                  </a:lnTo>
                  <a:lnTo>
                    <a:pt x="248272" y="106692"/>
                  </a:lnTo>
                  <a:lnTo>
                    <a:pt x="248272" y="107454"/>
                  </a:lnTo>
                  <a:lnTo>
                    <a:pt x="248666" y="107454"/>
                  </a:lnTo>
                  <a:lnTo>
                    <a:pt x="248666" y="106692"/>
                  </a:lnTo>
                  <a:lnTo>
                    <a:pt x="248666" y="107454"/>
                  </a:lnTo>
                  <a:lnTo>
                    <a:pt x="249440" y="107454"/>
                  </a:lnTo>
                  <a:lnTo>
                    <a:pt x="248666" y="107454"/>
                  </a:lnTo>
                  <a:lnTo>
                    <a:pt x="249440" y="107454"/>
                  </a:lnTo>
                  <a:lnTo>
                    <a:pt x="248666" y="107454"/>
                  </a:lnTo>
                  <a:lnTo>
                    <a:pt x="249440" y="107454"/>
                  </a:lnTo>
                  <a:lnTo>
                    <a:pt x="249440" y="106692"/>
                  </a:lnTo>
                  <a:lnTo>
                    <a:pt x="250215" y="106692"/>
                  </a:lnTo>
                  <a:lnTo>
                    <a:pt x="250215" y="105917"/>
                  </a:lnTo>
                  <a:lnTo>
                    <a:pt x="250215" y="106692"/>
                  </a:lnTo>
                  <a:lnTo>
                    <a:pt x="251002" y="106692"/>
                  </a:lnTo>
                  <a:lnTo>
                    <a:pt x="251002" y="107454"/>
                  </a:lnTo>
                  <a:lnTo>
                    <a:pt x="251002" y="108229"/>
                  </a:lnTo>
                  <a:lnTo>
                    <a:pt x="251777" y="108229"/>
                  </a:lnTo>
                  <a:lnTo>
                    <a:pt x="251777" y="109004"/>
                  </a:lnTo>
                  <a:lnTo>
                    <a:pt x="251777" y="108229"/>
                  </a:lnTo>
                  <a:lnTo>
                    <a:pt x="252552" y="108229"/>
                  </a:lnTo>
                  <a:lnTo>
                    <a:pt x="252552" y="109004"/>
                  </a:lnTo>
                  <a:lnTo>
                    <a:pt x="251777" y="109004"/>
                  </a:lnTo>
                  <a:lnTo>
                    <a:pt x="252552" y="109004"/>
                  </a:lnTo>
                  <a:lnTo>
                    <a:pt x="251777" y="109004"/>
                  </a:lnTo>
                  <a:lnTo>
                    <a:pt x="252552" y="109004"/>
                  </a:lnTo>
                  <a:lnTo>
                    <a:pt x="252552" y="109766"/>
                  </a:lnTo>
                  <a:lnTo>
                    <a:pt x="251777" y="109766"/>
                  </a:lnTo>
                  <a:lnTo>
                    <a:pt x="251002" y="109766"/>
                  </a:lnTo>
                  <a:lnTo>
                    <a:pt x="251777" y="109766"/>
                  </a:lnTo>
                  <a:lnTo>
                    <a:pt x="252552" y="109766"/>
                  </a:lnTo>
                  <a:lnTo>
                    <a:pt x="252552" y="109004"/>
                  </a:lnTo>
                  <a:lnTo>
                    <a:pt x="252552" y="109766"/>
                  </a:lnTo>
                  <a:lnTo>
                    <a:pt x="253339" y="109766"/>
                  </a:lnTo>
                  <a:lnTo>
                    <a:pt x="254114" y="109766"/>
                  </a:lnTo>
                  <a:lnTo>
                    <a:pt x="254889" y="109766"/>
                  </a:lnTo>
                  <a:lnTo>
                    <a:pt x="255663" y="109766"/>
                  </a:lnTo>
                  <a:lnTo>
                    <a:pt x="255663" y="110540"/>
                  </a:lnTo>
                  <a:lnTo>
                    <a:pt x="255663" y="111315"/>
                  </a:lnTo>
                  <a:lnTo>
                    <a:pt x="256451" y="111315"/>
                  </a:lnTo>
                  <a:lnTo>
                    <a:pt x="257225" y="111315"/>
                  </a:lnTo>
                  <a:lnTo>
                    <a:pt x="258000" y="111315"/>
                  </a:lnTo>
                  <a:lnTo>
                    <a:pt x="258394" y="112077"/>
                  </a:lnTo>
                  <a:lnTo>
                    <a:pt x="258000" y="112077"/>
                  </a:lnTo>
                  <a:lnTo>
                    <a:pt x="258000" y="112852"/>
                  </a:lnTo>
                  <a:lnTo>
                    <a:pt x="257225" y="112852"/>
                  </a:lnTo>
                  <a:lnTo>
                    <a:pt x="257225" y="113626"/>
                  </a:lnTo>
                  <a:lnTo>
                    <a:pt x="257225" y="114007"/>
                  </a:lnTo>
                  <a:lnTo>
                    <a:pt x="257225" y="114782"/>
                  </a:lnTo>
                  <a:lnTo>
                    <a:pt x="258000" y="115544"/>
                  </a:lnTo>
                  <a:lnTo>
                    <a:pt x="257225" y="115544"/>
                  </a:lnTo>
                  <a:lnTo>
                    <a:pt x="256451" y="115544"/>
                  </a:lnTo>
                  <a:lnTo>
                    <a:pt x="256451" y="116319"/>
                  </a:lnTo>
                  <a:lnTo>
                    <a:pt x="256451" y="115544"/>
                  </a:lnTo>
                  <a:lnTo>
                    <a:pt x="256451" y="116319"/>
                  </a:lnTo>
                  <a:lnTo>
                    <a:pt x="257225" y="116319"/>
                  </a:lnTo>
                  <a:lnTo>
                    <a:pt x="257225" y="117093"/>
                  </a:lnTo>
                  <a:lnTo>
                    <a:pt x="256451" y="117093"/>
                  </a:lnTo>
                  <a:lnTo>
                    <a:pt x="256451" y="117855"/>
                  </a:lnTo>
                  <a:lnTo>
                    <a:pt x="256451" y="117093"/>
                  </a:lnTo>
                  <a:lnTo>
                    <a:pt x="257225" y="117093"/>
                  </a:lnTo>
                  <a:lnTo>
                    <a:pt x="256451" y="117093"/>
                  </a:lnTo>
                  <a:lnTo>
                    <a:pt x="256451" y="117855"/>
                  </a:lnTo>
                  <a:lnTo>
                    <a:pt x="255663" y="118630"/>
                  </a:lnTo>
                  <a:lnTo>
                    <a:pt x="255663" y="117855"/>
                  </a:lnTo>
                  <a:lnTo>
                    <a:pt x="254889" y="117855"/>
                  </a:lnTo>
                  <a:lnTo>
                    <a:pt x="254889" y="118630"/>
                  </a:lnTo>
                  <a:lnTo>
                    <a:pt x="254114" y="118630"/>
                  </a:lnTo>
                  <a:lnTo>
                    <a:pt x="253339" y="118630"/>
                  </a:lnTo>
                  <a:lnTo>
                    <a:pt x="252552" y="118630"/>
                  </a:lnTo>
                  <a:lnTo>
                    <a:pt x="253339" y="118630"/>
                  </a:lnTo>
                  <a:lnTo>
                    <a:pt x="252552" y="118630"/>
                  </a:lnTo>
                  <a:lnTo>
                    <a:pt x="252552" y="119405"/>
                  </a:lnTo>
                  <a:lnTo>
                    <a:pt x="251777" y="119405"/>
                  </a:lnTo>
                  <a:lnTo>
                    <a:pt x="251002" y="119405"/>
                  </a:lnTo>
                  <a:lnTo>
                    <a:pt x="251002" y="120167"/>
                  </a:lnTo>
                  <a:lnTo>
                    <a:pt x="251002" y="120942"/>
                  </a:lnTo>
                  <a:lnTo>
                    <a:pt x="251002" y="121716"/>
                  </a:lnTo>
                  <a:lnTo>
                    <a:pt x="250215" y="121716"/>
                  </a:lnTo>
                  <a:lnTo>
                    <a:pt x="250215" y="122478"/>
                  </a:lnTo>
                  <a:lnTo>
                    <a:pt x="249440" y="122478"/>
                  </a:lnTo>
                  <a:lnTo>
                    <a:pt x="250215" y="122478"/>
                  </a:lnTo>
                  <a:lnTo>
                    <a:pt x="250215" y="123253"/>
                  </a:lnTo>
                  <a:lnTo>
                    <a:pt x="249440" y="123253"/>
                  </a:lnTo>
                  <a:lnTo>
                    <a:pt x="249440" y="123634"/>
                  </a:lnTo>
                  <a:lnTo>
                    <a:pt x="248666" y="124409"/>
                  </a:lnTo>
                  <a:lnTo>
                    <a:pt x="248272" y="124409"/>
                  </a:lnTo>
                  <a:lnTo>
                    <a:pt x="247497" y="124409"/>
                  </a:lnTo>
                  <a:lnTo>
                    <a:pt x="247497" y="125171"/>
                  </a:lnTo>
                  <a:lnTo>
                    <a:pt x="248272" y="125171"/>
                  </a:lnTo>
                  <a:lnTo>
                    <a:pt x="248666" y="125171"/>
                  </a:lnTo>
                  <a:lnTo>
                    <a:pt x="248666" y="125945"/>
                  </a:lnTo>
                  <a:lnTo>
                    <a:pt x="249440" y="125945"/>
                  </a:lnTo>
                  <a:lnTo>
                    <a:pt x="249440" y="126720"/>
                  </a:lnTo>
                  <a:lnTo>
                    <a:pt x="248666" y="126720"/>
                  </a:lnTo>
                  <a:lnTo>
                    <a:pt x="248666" y="127482"/>
                  </a:lnTo>
                  <a:lnTo>
                    <a:pt x="249440" y="127482"/>
                  </a:lnTo>
                  <a:lnTo>
                    <a:pt x="250215" y="128257"/>
                  </a:lnTo>
                  <a:lnTo>
                    <a:pt x="251002" y="129031"/>
                  </a:lnTo>
                  <a:lnTo>
                    <a:pt x="251777" y="129031"/>
                  </a:lnTo>
                  <a:lnTo>
                    <a:pt x="252552" y="129031"/>
                  </a:lnTo>
                  <a:lnTo>
                    <a:pt x="252552" y="128257"/>
                  </a:lnTo>
                  <a:lnTo>
                    <a:pt x="252552" y="127482"/>
                  </a:lnTo>
                  <a:lnTo>
                    <a:pt x="253339" y="127482"/>
                  </a:lnTo>
                  <a:lnTo>
                    <a:pt x="253339" y="128257"/>
                  </a:lnTo>
                  <a:lnTo>
                    <a:pt x="253339" y="129031"/>
                  </a:lnTo>
                  <a:lnTo>
                    <a:pt x="253339" y="128257"/>
                  </a:lnTo>
                  <a:lnTo>
                    <a:pt x="253339" y="129031"/>
                  </a:lnTo>
                  <a:lnTo>
                    <a:pt x="254114" y="129031"/>
                  </a:lnTo>
                  <a:lnTo>
                    <a:pt x="253339" y="129031"/>
                  </a:lnTo>
                  <a:lnTo>
                    <a:pt x="253339" y="129793"/>
                  </a:lnTo>
                  <a:lnTo>
                    <a:pt x="253339" y="130568"/>
                  </a:lnTo>
                  <a:lnTo>
                    <a:pt x="252552" y="131343"/>
                  </a:lnTo>
                  <a:lnTo>
                    <a:pt x="253339" y="132105"/>
                  </a:lnTo>
                  <a:lnTo>
                    <a:pt x="253339" y="131343"/>
                  </a:lnTo>
                  <a:lnTo>
                    <a:pt x="253339" y="132105"/>
                  </a:lnTo>
                  <a:lnTo>
                    <a:pt x="255663" y="132105"/>
                  </a:lnTo>
                  <a:lnTo>
                    <a:pt x="254889" y="132105"/>
                  </a:lnTo>
                  <a:lnTo>
                    <a:pt x="257225" y="132105"/>
                  </a:lnTo>
                  <a:lnTo>
                    <a:pt x="257225" y="132880"/>
                  </a:lnTo>
                  <a:lnTo>
                    <a:pt x="257225" y="133261"/>
                  </a:lnTo>
                  <a:lnTo>
                    <a:pt x="256451" y="133261"/>
                  </a:lnTo>
                  <a:lnTo>
                    <a:pt x="256451" y="134035"/>
                  </a:lnTo>
                  <a:lnTo>
                    <a:pt x="257225" y="134035"/>
                  </a:lnTo>
                  <a:lnTo>
                    <a:pt x="258000" y="134035"/>
                  </a:lnTo>
                  <a:lnTo>
                    <a:pt x="258000" y="133261"/>
                  </a:lnTo>
                  <a:lnTo>
                    <a:pt x="258394" y="133261"/>
                  </a:lnTo>
                  <a:lnTo>
                    <a:pt x="259168" y="133261"/>
                  </a:lnTo>
                  <a:lnTo>
                    <a:pt x="259168" y="134035"/>
                  </a:lnTo>
                  <a:lnTo>
                    <a:pt x="259168" y="134810"/>
                  </a:lnTo>
                  <a:lnTo>
                    <a:pt x="259168" y="135572"/>
                  </a:lnTo>
                  <a:lnTo>
                    <a:pt x="259168" y="134810"/>
                  </a:lnTo>
                  <a:lnTo>
                    <a:pt x="259168" y="135572"/>
                  </a:lnTo>
                  <a:lnTo>
                    <a:pt x="259943" y="135572"/>
                  </a:lnTo>
                  <a:lnTo>
                    <a:pt x="259168" y="136347"/>
                  </a:lnTo>
                  <a:lnTo>
                    <a:pt x="258394" y="136347"/>
                  </a:lnTo>
                  <a:lnTo>
                    <a:pt x="258000" y="136347"/>
                  </a:lnTo>
                  <a:lnTo>
                    <a:pt x="258000" y="137121"/>
                  </a:lnTo>
                  <a:lnTo>
                    <a:pt x="258000" y="137883"/>
                  </a:lnTo>
                  <a:lnTo>
                    <a:pt x="257225" y="137883"/>
                  </a:lnTo>
                  <a:lnTo>
                    <a:pt x="257225" y="138658"/>
                  </a:lnTo>
                  <a:lnTo>
                    <a:pt x="258000" y="138658"/>
                  </a:lnTo>
                  <a:lnTo>
                    <a:pt x="258000" y="139433"/>
                  </a:lnTo>
                  <a:lnTo>
                    <a:pt x="258000" y="140195"/>
                  </a:lnTo>
                  <a:lnTo>
                    <a:pt x="258000" y="140969"/>
                  </a:lnTo>
                  <a:lnTo>
                    <a:pt x="257225" y="140969"/>
                  </a:lnTo>
                  <a:lnTo>
                    <a:pt x="257225" y="144437"/>
                  </a:lnTo>
                  <a:lnTo>
                    <a:pt x="258000" y="144437"/>
                  </a:lnTo>
                  <a:lnTo>
                    <a:pt x="258000" y="145211"/>
                  </a:lnTo>
                  <a:lnTo>
                    <a:pt x="257225" y="145211"/>
                  </a:lnTo>
                  <a:lnTo>
                    <a:pt x="258000" y="145211"/>
                  </a:lnTo>
                  <a:lnTo>
                    <a:pt x="257225" y="145211"/>
                  </a:lnTo>
                  <a:lnTo>
                    <a:pt x="257225" y="145973"/>
                  </a:lnTo>
                  <a:lnTo>
                    <a:pt x="257225" y="146748"/>
                  </a:lnTo>
                  <a:lnTo>
                    <a:pt x="257225" y="147523"/>
                  </a:lnTo>
                  <a:lnTo>
                    <a:pt x="256451" y="147523"/>
                  </a:lnTo>
                  <a:lnTo>
                    <a:pt x="256451" y="148285"/>
                  </a:lnTo>
                  <a:lnTo>
                    <a:pt x="257225" y="148285"/>
                  </a:lnTo>
                  <a:lnTo>
                    <a:pt x="257225" y="149059"/>
                  </a:lnTo>
                  <a:lnTo>
                    <a:pt x="256451" y="149059"/>
                  </a:lnTo>
                  <a:lnTo>
                    <a:pt x="257225" y="149059"/>
                  </a:lnTo>
                  <a:lnTo>
                    <a:pt x="257225" y="149834"/>
                  </a:lnTo>
                  <a:lnTo>
                    <a:pt x="257225" y="150596"/>
                  </a:lnTo>
                  <a:lnTo>
                    <a:pt x="256451" y="150596"/>
                  </a:lnTo>
                  <a:lnTo>
                    <a:pt x="256451" y="149834"/>
                  </a:lnTo>
                  <a:lnTo>
                    <a:pt x="256451" y="150596"/>
                  </a:lnTo>
                  <a:lnTo>
                    <a:pt x="257225" y="150596"/>
                  </a:lnTo>
                  <a:lnTo>
                    <a:pt x="256451" y="150596"/>
                  </a:lnTo>
                  <a:lnTo>
                    <a:pt x="257225" y="150596"/>
                  </a:lnTo>
                  <a:lnTo>
                    <a:pt x="257225" y="151371"/>
                  </a:lnTo>
                  <a:lnTo>
                    <a:pt x="256451" y="151371"/>
                  </a:lnTo>
                  <a:lnTo>
                    <a:pt x="256451" y="150596"/>
                  </a:lnTo>
                  <a:lnTo>
                    <a:pt x="256451" y="151371"/>
                  </a:lnTo>
                  <a:lnTo>
                    <a:pt x="256451" y="152145"/>
                  </a:lnTo>
                  <a:lnTo>
                    <a:pt x="256451" y="152526"/>
                  </a:lnTo>
                  <a:lnTo>
                    <a:pt x="256451" y="153288"/>
                  </a:lnTo>
                  <a:lnTo>
                    <a:pt x="257225" y="153288"/>
                  </a:lnTo>
                  <a:lnTo>
                    <a:pt x="257225" y="154063"/>
                  </a:lnTo>
                  <a:lnTo>
                    <a:pt x="257225" y="154838"/>
                  </a:lnTo>
                  <a:lnTo>
                    <a:pt x="258000" y="155600"/>
                  </a:lnTo>
                  <a:lnTo>
                    <a:pt x="257225" y="155600"/>
                  </a:lnTo>
                  <a:lnTo>
                    <a:pt x="258000" y="155600"/>
                  </a:lnTo>
                  <a:lnTo>
                    <a:pt x="257225" y="155600"/>
                  </a:lnTo>
                  <a:lnTo>
                    <a:pt x="258000" y="155600"/>
                  </a:lnTo>
                  <a:lnTo>
                    <a:pt x="257225" y="155600"/>
                  </a:lnTo>
                  <a:lnTo>
                    <a:pt x="258000" y="155600"/>
                  </a:lnTo>
                  <a:lnTo>
                    <a:pt x="257225" y="155600"/>
                  </a:lnTo>
                  <a:lnTo>
                    <a:pt x="258000" y="155600"/>
                  </a:lnTo>
                  <a:lnTo>
                    <a:pt x="257225" y="155600"/>
                  </a:lnTo>
                  <a:lnTo>
                    <a:pt x="257225" y="156375"/>
                  </a:lnTo>
                  <a:lnTo>
                    <a:pt x="257225" y="155600"/>
                  </a:lnTo>
                  <a:lnTo>
                    <a:pt x="258000" y="155600"/>
                  </a:lnTo>
                  <a:lnTo>
                    <a:pt x="258000" y="156375"/>
                  </a:lnTo>
                  <a:lnTo>
                    <a:pt x="258000" y="157137"/>
                  </a:lnTo>
                  <a:lnTo>
                    <a:pt x="258394" y="157911"/>
                  </a:lnTo>
                  <a:lnTo>
                    <a:pt x="259168" y="157911"/>
                  </a:lnTo>
                  <a:lnTo>
                    <a:pt x="259168" y="158686"/>
                  </a:lnTo>
                  <a:lnTo>
                    <a:pt x="259168" y="159448"/>
                  </a:lnTo>
                  <a:lnTo>
                    <a:pt x="259168" y="160223"/>
                  </a:lnTo>
                  <a:lnTo>
                    <a:pt x="259168" y="160997"/>
                  </a:lnTo>
                  <a:lnTo>
                    <a:pt x="259168" y="161759"/>
                  </a:lnTo>
                  <a:lnTo>
                    <a:pt x="259168" y="160997"/>
                  </a:lnTo>
                  <a:lnTo>
                    <a:pt x="259168" y="161759"/>
                  </a:lnTo>
                  <a:lnTo>
                    <a:pt x="259943" y="161759"/>
                  </a:lnTo>
                  <a:lnTo>
                    <a:pt x="259943" y="162153"/>
                  </a:lnTo>
                  <a:lnTo>
                    <a:pt x="259168" y="162153"/>
                  </a:lnTo>
                  <a:lnTo>
                    <a:pt x="259943" y="162915"/>
                  </a:lnTo>
                  <a:lnTo>
                    <a:pt x="260718" y="162915"/>
                  </a:lnTo>
                  <a:lnTo>
                    <a:pt x="260718" y="163690"/>
                  </a:lnTo>
                  <a:lnTo>
                    <a:pt x="259943" y="163690"/>
                  </a:lnTo>
                  <a:lnTo>
                    <a:pt x="259943" y="164464"/>
                  </a:lnTo>
                  <a:lnTo>
                    <a:pt x="260718" y="164464"/>
                  </a:lnTo>
                  <a:lnTo>
                    <a:pt x="259943" y="165226"/>
                  </a:lnTo>
                  <a:lnTo>
                    <a:pt x="260718" y="165226"/>
                  </a:lnTo>
                  <a:lnTo>
                    <a:pt x="259943" y="166001"/>
                  </a:lnTo>
                  <a:lnTo>
                    <a:pt x="259168" y="166001"/>
                  </a:lnTo>
                  <a:lnTo>
                    <a:pt x="259943" y="166001"/>
                  </a:lnTo>
                  <a:lnTo>
                    <a:pt x="259943" y="166776"/>
                  </a:lnTo>
                  <a:lnTo>
                    <a:pt x="259168" y="166776"/>
                  </a:lnTo>
                  <a:lnTo>
                    <a:pt x="258394" y="166776"/>
                  </a:lnTo>
                  <a:lnTo>
                    <a:pt x="259168" y="166776"/>
                  </a:lnTo>
                  <a:lnTo>
                    <a:pt x="258394" y="167538"/>
                  </a:lnTo>
                  <a:lnTo>
                    <a:pt x="259168" y="167538"/>
                  </a:lnTo>
                  <a:lnTo>
                    <a:pt x="258394" y="167538"/>
                  </a:lnTo>
                  <a:lnTo>
                    <a:pt x="258394" y="168313"/>
                  </a:lnTo>
                  <a:lnTo>
                    <a:pt x="258394" y="169087"/>
                  </a:lnTo>
                  <a:lnTo>
                    <a:pt x="258394" y="168313"/>
                  </a:lnTo>
                  <a:lnTo>
                    <a:pt x="258394" y="169087"/>
                  </a:lnTo>
                  <a:lnTo>
                    <a:pt x="258000" y="169087"/>
                  </a:lnTo>
                  <a:lnTo>
                    <a:pt x="257225" y="169087"/>
                  </a:lnTo>
                  <a:lnTo>
                    <a:pt x="258000" y="169087"/>
                  </a:lnTo>
                  <a:lnTo>
                    <a:pt x="258000" y="169849"/>
                  </a:lnTo>
                  <a:lnTo>
                    <a:pt x="257225" y="169849"/>
                  </a:lnTo>
                  <a:lnTo>
                    <a:pt x="258000" y="169849"/>
                  </a:lnTo>
                  <a:lnTo>
                    <a:pt x="257225" y="169849"/>
                  </a:lnTo>
                  <a:lnTo>
                    <a:pt x="256451" y="169849"/>
                  </a:lnTo>
                  <a:lnTo>
                    <a:pt x="255663" y="169849"/>
                  </a:lnTo>
                  <a:lnTo>
                    <a:pt x="255663" y="169087"/>
                  </a:lnTo>
                  <a:lnTo>
                    <a:pt x="255663" y="169849"/>
                  </a:lnTo>
                  <a:lnTo>
                    <a:pt x="255663" y="169087"/>
                  </a:lnTo>
                  <a:lnTo>
                    <a:pt x="255663" y="169849"/>
                  </a:lnTo>
                  <a:lnTo>
                    <a:pt x="254889" y="169849"/>
                  </a:lnTo>
                  <a:lnTo>
                    <a:pt x="255663" y="169849"/>
                  </a:lnTo>
                  <a:lnTo>
                    <a:pt x="254889" y="169849"/>
                  </a:lnTo>
                  <a:lnTo>
                    <a:pt x="254889" y="169087"/>
                  </a:lnTo>
                  <a:lnTo>
                    <a:pt x="254114" y="169087"/>
                  </a:lnTo>
                  <a:lnTo>
                    <a:pt x="254114" y="168313"/>
                  </a:lnTo>
                  <a:lnTo>
                    <a:pt x="254114" y="169087"/>
                  </a:lnTo>
                  <a:lnTo>
                    <a:pt x="253339" y="169087"/>
                  </a:lnTo>
                  <a:lnTo>
                    <a:pt x="253339" y="168313"/>
                  </a:lnTo>
                  <a:lnTo>
                    <a:pt x="254114" y="168313"/>
                  </a:lnTo>
                  <a:lnTo>
                    <a:pt x="253339" y="168313"/>
                  </a:lnTo>
                  <a:lnTo>
                    <a:pt x="252552" y="168313"/>
                  </a:lnTo>
                  <a:lnTo>
                    <a:pt x="251777" y="168313"/>
                  </a:lnTo>
                  <a:lnTo>
                    <a:pt x="252552" y="168313"/>
                  </a:lnTo>
                  <a:lnTo>
                    <a:pt x="252552" y="169087"/>
                  </a:lnTo>
                  <a:lnTo>
                    <a:pt x="251777" y="169087"/>
                  </a:lnTo>
                  <a:lnTo>
                    <a:pt x="251002" y="169087"/>
                  </a:lnTo>
                  <a:lnTo>
                    <a:pt x="251777" y="169087"/>
                  </a:lnTo>
                  <a:lnTo>
                    <a:pt x="251002" y="169087"/>
                  </a:lnTo>
                  <a:lnTo>
                    <a:pt x="251002" y="169849"/>
                  </a:lnTo>
                  <a:lnTo>
                    <a:pt x="251002" y="169087"/>
                  </a:lnTo>
                  <a:lnTo>
                    <a:pt x="251777" y="169087"/>
                  </a:lnTo>
                  <a:lnTo>
                    <a:pt x="251777" y="169849"/>
                  </a:lnTo>
                  <a:lnTo>
                    <a:pt x="251002" y="169849"/>
                  </a:lnTo>
                  <a:lnTo>
                    <a:pt x="250215" y="169849"/>
                  </a:lnTo>
                  <a:lnTo>
                    <a:pt x="251002" y="169849"/>
                  </a:lnTo>
                  <a:lnTo>
                    <a:pt x="250215" y="169849"/>
                  </a:lnTo>
                  <a:lnTo>
                    <a:pt x="250215" y="170624"/>
                  </a:lnTo>
                  <a:lnTo>
                    <a:pt x="249440" y="170624"/>
                  </a:lnTo>
                  <a:lnTo>
                    <a:pt x="248666" y="170624"/>
                  </a:lnTo>
                  <a:lnTo>
                    <a:pt x="249440" y="171399"/>
                  </a:lnTo>
                  <a:lnTo>
                    <a:pt x="248666" y="171399"/>
                  </a:lnTo>
                  <a:lnTo>
                    <a:pt x="248272" y="171399"/>
                  </a:lnTo>
                  <a:lnTo>
                    <a:pt x="248666" y="171399"/>
                  </a:lnTo>
                  <a:lnTo>
                    <a:pt x="248272" y="171399"/>
                  </a:lnTo>
                  <a:lnTo>
                    <a:pt x="248272" y="171780"/>
                  </a:lnTo>
                  <a:lnTo>
                    <a:pt x="248272" y="172554"/>
                  </a:lnTo>
                  <a:lnTo>
                    <a:pt x="248272" y="173316"/>
                  </a:lnTo>
                  <a:lnTo>
                    <a:pt x="248272" y="174091"/>
                  </a:lnTo>
                  <a:lnTo>
                    <a:pt x="248272" y="173316"/>
                  </a:lnTo>
                  <a:lnTo>
                    <a:pt x="248272" y="174091"/>
                  </a:lnTo>
                  <a:lnTo>
                    <a:pt x="247497" y="174091"/>
                  </a:lnTo>
                  <a:lnTo>
                    <a:pt x="248272" y="174091"/>
                  </a:lnTo>
                  <a:lnTo>
                    <a:pt x="247497" y="174866"/>
                  </a:lnTo>
                  <a:lnTo>
                    <a:pt x="247497" y="175628"/>
                  </a:lnTo>
                  <a:lnTo>
                    <a:pt x="247497" y="174866"/>
                  </a:lnTo>
                  <a:lnTo>
                    <a:pt x="248272" y="174866"/>
                  </a:lnTo>
                  <a:lnTo>
                    <a:pt x="247497" y="174866"/>
                  </a:lnTo>
                  <a:lnTo>
                    <a:pt x="248272" y="174866"/>
                  </a:lnTo>
                  <a:lnTo>
                    <a:pt x="248272" y="174091"/>
                  </a:lnTo>
                  <a:lnTo>
                    <a:pt x="248272" y="173316"/>
                  </a:lnTo>
                  <a:lnTo>
                    <a:pt x="248272" y="172554"/>
                  </a:lnTo>
                  <a:lnTo>
                    <a:pt x="248272" y="173316"/>
                  </a:lnTo>
                  <a:lnTo>
                    <a:pt x="248272" y="172554"/>
                  </a:lnTo>
                  <a:lnTo>
                    <a:pt x="248272" y="171780"/>
                  </a:lnTo>
                  <a:lnTo>
                    <a:pt x="248272" y="172554"/>
                  </a:lnTo>
                  <a:lnTo>
                    <a:pt x="248272" y="171780"/>
                  </a:lnTo>
                  <a:lnTo>
                    <a:pt x="248666" y="171780"/>
                  </a:lnTo>
                  <a:lnTo>
                    <a:pt x="248272" y="171780"/>
                  </a:lnTo>
                  <a:lnTo>
                    <a:pt x="248272" y="171399"/>
                  </a:lnTo>
                  <a:lnTo>
                    <a:pt x="248666" y="171399"/>
                  </a:lnTo>
                  <a:lnTo>
                    <a:pt x="249440" y="171399"/>
                  </a:lnTo>
                  <a:lnTo>
                    <a:pt x="249440" y="170624"/>
                  </a:lnTo>
                  <a:lnTo>
                    <a:pt x="250215" y="170624"/>
                  </a:lnTo>
                  <a:lnTo>
                    <a:pt x="250215" y="169849"/>
                  </a:lnTo>
                  <a:lnTo>
                    <a:pt x="251002" y="169849"/>
                  </a:lnTo>
                  <a:lnTo>
                    <a:pt x="251777" y="169849"/>
                  </a:lnTo>
                  <a:lnTo>
                    <a:pt x="251777" y="169087"/>
                  </a:lnTo>
                  <a:lnTo>
                    <a:pt x="251777" y="169849"/>
                  </a:lnTo>
                  <a:lnTo>
                    <a:pt x="251777" y="169087"/>
                  </a:lnTo>
                  <a:lnTo>
                    <a:pt x="252552" y="168313"/>
                  </a:lnTo>
                  <a:lnTo>
                    <a:pt x="253339" y="168313"/>
                  </a:lnTo>
                  <a:lnTo>
                    <a:pt x="254114" y="168313"/>
                  </a:lnTo>
                  <a:lnTo>
                    <a:pt x="253339" y="168313"/>
                  </a:lnTo>
                  <a:lnTo>
                    <a:pt x="253339" y="169087"/>
                  </a:lnTo>
                  <a:lnTo>
                    <a:pt x="254114" y="169087"/>
                  </a:lnTo>
                  <a:lnTo>
                    <a:pt x="254114" y="168313"/>
                  </a:lnTo>
                  <a:lnTo>
                    <a:pt x="254114" y="169087"/>
                  </a:lnTo>
                  <a:lnTo>
                    <a:pt x="254889" y="169087"/>
                  </a:lnTo>
                  <a:lnTo>
                    <a:pt x="254889" y="169849"/>
                  </a:lnTo>
                  <a:lnTo>
                    <a:pt x="255663" y="169849"/>
                  </a:lnTo>
                  <a:lnTo>
                    <a:pt x="256451" y="169849"/>
                  </a:lnTo>
                  <a:lnTo>
                    <a:pt x="255663" y="169849"/>
                  </a:lnTo>
                  <a:lnTo>
                    <a:pt x="256451" y="169849"/>
                  </a:lnTo>
                  <a:lnTo>
                    <a:pt x="256451" y="170624"/>
                  </a:lnTo>
                  <a:lnTo>
                    <a:pt x="256451" y="169849"/>
                  </a:lnTo>
                  <a:lnTo>
                    <a:pt x="257225" y="169849"/>
                  </a:lnTo>
                  <a:lnTo>
                    <a:pt x="256451" y="169849"/>
                  </a:lnTo>
                  <a:lnTo>
                    <a:pt x="257225" y="169849"/>
                  </a:lnTo>
                  <a:lnTo>
                    <a:pt x="258000" y="169849"/>
                  </a:lnTo>
                  <a:lnTo>
                    <a:pt x="258000" y="169087"/>
                  </a:lnTo>
                  <a:lnTo>
                    <a:pt x="258394" y="169087"/>
                  </a:lnTo>
                  <a:lnTo>
                    <a:pt x="258394" y="168313"/>
                  </a:lnTo>
                  <a:lnTo>
                    <a:pt x="258394" y="167538"/>
                  </a:lnTo>
                  <a:lnTo>
                    <a:pt x="259168" y="167538"/>
                  </a:lnTo>
                  <a:lnTo>
                    <a:pt x="258394" y="167538"/>
                  </a:lnTo>
                  <a:lnTo>
                    <a:pt x="259168" y="167538"/>
                  </a:lnTo>
                  <a:lnTo>
                    <a:pt x="259168" y="166776"/>
                  </a:lnTo>
                  <a:lnTo>
                    <a:pt x="259943" y="166776"/>
                  </a:lnTo>
                  <a:lnTo>
                    <a:pt x="259943" y="166001"/>
                  </a:lnTo>
                  <a:lnTo>
                    <a:pt x="260718" y="166001"/>
                  </a:lnTo>
                  <a:lnTo>
                    <a:pt x="260718" y="165226"/>
                  </a:lnTo>
                  <a:lnTo>
                    <a:pt x="259943" y="165226"/>
                  </a:lnTo>
                  <a:lnTo>
                    <a:pt x="260718" y="165226"/>
                  </a:lnTo>
                  <a:lnTo>
                    <a:pt x="260718" y="164464"/>
                  </a:lnTo>
                  <a:lnTo>
                    <a:pt x="259943" y="164464"/>
                  </a:lnTo>
                  <a:lnTo>
                    <a:pt x="259943" y="163690"/>
                  </a:lnTo>
                  <a:lnTo>
                    <a:pt x="260718" y="163690"/>
                  </a:lnTo>
                  <a:lnTo>
                    <a:pt x="259943" y="163690"/>
                  </a:lnTo>
                  <a:lnTo>
                    <a:pt x="260718" y="163690"/>
                  </a:lnTo>
                  <a:lnTo>
                    <a:pt x="260718" y="162915"/>
                  </a:lnTo>
                  <a:lnTo>
                    <a:pt x="260718" y="163690"/>
                  </a:lnTo>
                  <a:lnTo>
                    <a:pt x="260718" y="162915"/>
                  </a:lnTo>
                  <a:lnTo>
                    <a:pt x="261505" y="163690"/>
                  </a:lnTo>
                  <a:lnTo>
                    <a:pt x="260718" y="162915"/>
                  </a:lnTo>
                  <a:lnTo>
                    <a:pt x="261505" y="162915"/>
                  </a:lnTo>
                  <a:lnTo>
                    <a:pt x="261505" y="163690"/>
                  </a:lnTo>
                  <a:lnTo>
                    <a:pt x="262280" y="163690"/>
                  </a:lnTo>
                  <a:lnTo>
                    <a:pt x="262280" y="164464"/>
                  </a:lnTo>
                  <a:lnTo>
                    <a:pt x="262280" y="165226"/>
                  </a:lnTo>
                  <a:lnTo>
                    <a:pt x="263055" y="165226"/>
                  </a:lnTo>
                  <a:lnTo>
                    <a:pt x="263055" y="164464"/>
                  </a:lnTo>
                  <a:lnTo>
                    <a:pt x="262280" y="165226"/>
                  </a:lnTo>
                  <a:lnTo>
                    <a:pt x="262280" y="164464"/>
                  </a:lnTo>
                  <a:lnTo>
                    <a:pt x="263055" y="164464"/>
                  </a:lnTo>
                  <a:lnTo>
                    <a:pt x="262280" y="164464"/>
                  </a:lnTo>
                  <a:lnTo>
                    <a:pt x="262280" y="163690"/>
                  </a:lnTo>
                  <a:lnTo>
                    <a:pt x="262280" y="164464"/>
                  </a:lnTo>
                  <a:lnTo>
                    <a:pt x="263055" y="164464"/>
                  </a:lnTo>
                  <a:lnTo>
                    <a:pt x="263055" y="165226"/>
                  </a:lnTo>
                  <a:lnTo>
                    <a:pt x="263842" y="165226"/>
                  </a:lnTo>
                  <a:lnTo>
                    <a:pt x="263842" y="166001"/>
                  </a:lnTo>
                  <a:lnTo>
                    <a:pt x="263842" y="165226"/>
                  </a:lnTo>
                  <a:lnTo>
                    <a:pt x="263842" y="166001"/>
                  </a:lnTo>
                  <a:lnTo>
                    <a:pt x="264617" y="166001"/>
                  </a:lnTo>
                  <a:lnTo>
                    <a:pt x="263842" y="166001"/>
                  </a:lnTo>
                  <a:lnTo>
                    <a:pt x="264617" y="166001"/>
                  </a:lnTo>
                  <a:lnTo>
                    <a:pt x="263842" y="166001"/>
                  </a:lnTo>
                  <a:lnTo>
                    <a:pt x="263842" y="166776"/>
                  </a:lnTo>
                  <a:lnTo>
                    <a:pt x="264617" y="166776"/>
                  </a:lnTo>
                  <a:lnTo>
                    <a:pt x="265391" y="166776"/>
                  </a:lnTo>
                  <a:lnTo>
                    <a:pt x="264617" y="167538"/>
                  </a:lnTo>
                  <a:lnTo>
                    <a:pt x="265391" y="167538"/>
                  </a:lnTo>
                  <a:lnTo>
                    <a:pt x="264617" y="167538"/>
                  </a:lnTo>
                  <a:lnTo>
                    <a:pt x="265391" y="166776"/>
                  </a:lnTo>
                  <a:lnTo>
                    <a:pt x="265391" y="167538"/>
                  </a:lnTo>
                  <a:lnTo>
                    <a:pt x="265391" y="168313"/>
                  </a:lnTo>
                  <a:lnTo>
                    <a:pt x="266166" y="168313"/>
                  </a:lnTo>
                  <a:lnTo>
                    <a:pt x="266166" y="169087"/>
                  </a:lnTo>
                  <a:lnTo>
                    <a:pt x="266954" y="169087"/>
                  </a:lnTo>
                  <a:lnTo>
                    <a:pt x="266954" y="168313"/>
                  </a:lnTo>
                  <a:lnTo>
                    <a:pt x="266954" y="169087"/>
                  </a:lnTo>
                  <a:lnTo>
                    <a:pt x="267347" y="169087"/>
                  </a:lnTo>
                  <a:lnTo>
                    <a:pt x="266954" y="169087"/>
                  </a:lnTo>
                  <a:lnTo>
                    <a:pt x="267347" y="169087"/>
                  </a:lnTo>
                  <a:lnTo>
                    <a:pt x="268122" y="169087"/>
                  </a:lnTo>
                  <a:lnTo>
                    <a:pt x="268122" y="169849"/>
                  </a:lnTo>
                  <a:lnTo>
                    <a:pt x="267347" y="169849"/>
                  </a:lnTo>
                  <a:lnTo>
                    <a:pt x="267347" y="170624"/>
                  </a:lnTo>
                  <a:lnTo>
                    <a:pt x="267347" y="169849"/>
                  </a:lnTo>
                  <a:lnTo>
                    <a:pt x="268122" y="170624"/>
                  </a:lnTo>
                  <a:lnTo>
                    <a:pt x="267347" y="170624"/>
                  </a:lnTo>
                  <a:lnTo>
                    <a:pt x="268122" y="170624"/>
                  </a:lnTo>
                  <a:lnTo>
                    <a:pt x="267347" y="170624"/>
                  </a:lnTo>
                  <a:lnTo>
                    <a:pt x="268122" y="171399"/>
                  </a:lnTo>
                  <a:lnTo>
                    <a:pt x="268122" y="171780"/>
                  </a:lnTo>
                  <a:lnTo>
                    <a:pt x="268122" y="172554"/>
                  </a:lnTo>
                  <a:lnTo>
                    <a:pt x="268897" y="172554"/>
                  </a:lnTo>
                  <a:lnTo>
                    <a:pt x="268122" y="172554"/>
                  </a:lnTo>
                  <a:lnTo>
                    <a:pt x="268122" y="173316"/>
                  </a:lnTo>
                  <a:lnTo>
                    <a:pt x="268897" y="173316"/>
                  </a:lnTo>
                  <a:lnTo>
                    <a:pt x="268122" y="173316"/>
                  </a:lnTo>
                  <a:lnTo>
                    <a:pt x="268897" y="173316"/>
                  </a:lnTo>
                  <a:lnTo>
                    <a:pt x="268897" y="174091"/>
                  </a:lnTo>
                  <a:lnTo>
                    <a:pt x="268122" y="174091"/>
                  </a:lnTo>
                  <a:lnTo>
                    <a:pt x="268122" y="174866"/>
                  </a:lnTo>
                  <a:lnTo>
                    <a:pt x="268897" y="174866"/>
                  </a:lnTo>
                  <a:lnTo>
                    <a:pt x="268897" y="175628"/>
                  </a:lnTo>
                  <a:lnTo>
                    <a:pt x="268122" y="175628"/>
                  </a:lnTo>
                  <a:lnTo>
                    <a:pt x="268122" y="176402"/>
                  </a:lnTo>
                  <a:lnTo>
                    <a:pt x="268897" y="176402"/>
                  </a:lnTo>
                  <a:lnTo>
                    <a:pt x="268897" y="177164"/>
                  </a:lnTo>
                  <a:lnTo>
                    <a:pt x="269684" y="177164"/>
                  </a:lnTo>
                  <a:lnTo>
                    <a:pt x="269684" y="177939"/>
                  </a:lnTo>
                  <a:lnTo>
                    <a:pt x="270459" y="177939"/>
                  </a:lnTo>
                  <a:lnTo>
                    <a:pt x="269684" y="177939"/>
                  </a:lnTo>
                  <a:lnTo>
                    <a:pt x="269684" y="178714"/>
                  </a:lnTo>
                  <a:lnTo>
                    <a:pt x="270459" y="178714"/>
                  </a:lnTo>
                  <a:lnTo>
                    <a:pt x="270459" y="179476"/>
                  </a:lnTo>
                  <a:lnTo>
                    <a:pt x="270459" y="180251"/>
                  </a:lnTo>
                  <a:lnTo>
                    <a:pt x="271233" y="180251"/>
                  </a:lnTo>
                  <a:lnTo>
                    <a:pt x="271233" y="181025"/>
                  </a:lnTo>
                  <a:lnTo>
                    <a:pt x="271233" y="181406"/>
                  </a:lnTo>
                  <a:lnTo>
                    <a:pt x="271233" y="182181"/>
                  </a:lnTo>
                  <a:lnTo>
                    <a:pt x="272008" y="182181"/>
                  </a:lnTo>
                  <a:lnTo>
                    <a:pt x="271233" y="182181"/>
                  </a:lnTo>
                  <a:lnTo>
                    <a:pt x="272008" y="182181"/>
                  </a:lnTo>
                  <a:lnTo>
                    <a:pt x="272008" y="182943"/>
                  </a:lnTo>
                  <a:lnTo>
                    <a:pt x="271233" y="182943"/>
                  </a:lnTo>
                  <a:lnTo>
                    <a:pt x="272008" y="182943"/>
                  </a:lnTo>
                  <a:lnTo>
                    <a:pt x="272008" y="183718"/>
                  </a:lnTo>
                  <a:lnTo>
                    <a:pt x="272008" y="184492"/>
                  </a:lnTo>
                  <a:lnTo>
                    <a:pt x="272008" y="183718"/>
                  </a:lnTo>
                  <a:lnTo>
                    <a:pt x="271233" y="183718"/>
                  </a:lnTo>
                  <a:lnTo>
                    <a:pt x="271233" y="184492"/>
                  </a:lnTo>
                  <a:lnTo>
                    <a:pt x="272008" y="184492"/>
                  </a:lnTo>
                  <a:lnTo>
                    <a:pt x="271233" y="184492"/>
                  </a:lnTo>
                  <a:lnTo>
                    <a:pt x="271233" y="183718"/>
                  </a:lnTo>
                  <a:lnTo>
                    <a:pt x="272008" y="183718"/>
                  </a:lnTo>
                  <a:lnTo>
                    <a:pt x="272008" y="184492"/>
                  </a:lnTo>
                  <a:lnTo>
                    <a:pt x="272008" y="183718"/>
                  </a:lnTo>
                  <a:lnTo>
                    <a:pt x="272796" y="183718"/>
                  </a:lnTo>
                  <a:lnTo>
                    <a:pt x="272008" y="183718"/>
                  </a:lnTo>
                  <a:lnTo>
                    <a:pt x="272008" y="182943"/>
                  </a:lnTo>
                  <a:lnTo>
                    <a:pt x="272008" y="182181"/>
                  </a:lnTo>
                  <a:lnTo>
                    <a:pt x="271233" y="182181"/>
                  </a:lnTo>
                  <a:lnTo>
                    <a:pt x="272008" y="182181"/>
                  </a:lnTo>
                  <a:lnTo>
                    <a:pt x="271233" y="182181"/>
                  </a:lnTo>
                  <a:lnTo>
                    <a:pt x="271233" y="181406"/>
                  </a:lnTo>
                  <a:lnTo>
                    <a:pt x="271233" y="181025"/>
                  </a:lnTo>
                  <a:lnTo>
                    <a:pt x="271233" y="180251"/>
                  </a:lnTo>
                  <a:lnTo>
                    <a:pt x="270459" y="180251"/>
                  </a:lnTo>
                  <a:lnTo>
                    <a:pt x="270459" y="179476"/>
                  </a:lnTo>
                  <a:lnTo>
                    <a:pt x="270459" y="178714"/>
                  </a:lnTo>
                  <a:lnTo>
                    <a:pt x="269684" y="178714"/>
                  </a:lnTo>
                  <a:lnTo>
                    <a:pt x="269684" y="177939"/>
                  </a:lnTo>
                  <a:lnTo>
                    <a:pt x="270459" y="177939"/>
                  </a:lnTo>
                  <a:lnTo>
                    <a:pt x="269684" y="177939"/>
                  </a:lnTo>
                  <a:lnTo>
                    <a:pt x="269684" y="177164"/>
                  </a:lnTo>
                  <a:lnTo>
                    <a:pt x="268897" y="177164"/>
                  </a:lnTo>
                  <a:lnTo>
                    <a:pt x="268897" y="176402"/>
                  </a:lnTo>
                  <a:lnTo>
                    <a:pt x="268122" y="176402"/>
                  </a:lnTo>
                  <a:lnTo>
                    <a:pt x="268122" y="175628"/>
                  </a:lnTo>
                  <a:lnTo>
                    <a:pt x="268897" y="175628"/>
                  </a:lnTo>
                  <a:lnTo>
                    <a:pt x="268897" y="174866"/>
                  </a:lnTo>
                  <a:lnTo>
                    <a:pt x="268122" y="174866"/>
                  </a:lnTo>
                  <a:lnTo>
                    <a:pt x="268122" y="174091"/>
                  </a:lnTo>
                  <a:lnTo>
                    <a:pt x="268897" y="174091"/>
                  </a:lnTo>
                  <a:lnTo>
                    <a:pt x="268897" y="173316"/>
                  </a:lnTo>
                  <a:lnTo>
                    <a:pt x="268897" y="174091"/>
                  </a:lnTo>
                  <a:lnTo>
                    <a:pt x="269684" y="174091"/>
                  </a:lnTo>
                  <a:lnTo>
                    <a:pt x="268897" y="174091"/>
                  </a:lnTo>
                  <a:lnTo>
                    <a:pt x="268897" y="173316"/>
                  </a:lnTo>
                  <a:lnTo>
                    <a:pt x="269684" y="173316"/>
                  </a:lnTo>
                  <a:lnTo>
                    <a:pt x="269684" y="174091"/>
                  </a:lnTo>
                  <a:lnTo>
                    <a:pt x="270459" y="174091"/>
                  </a:lnTo>
                  <a:lnTo>
                    <a:pt x="270459" y="174866"/>
                  </a:lnTo>
                  <a:lnTo>
                    <a:pt x="269684" y="174866"/>
                  </a:lnTo>
                  <a:lnTo>
                    <a:pt x="270459" y="174866"/>
                  </a:lnTo>
                  <a:lnTo>
                    <a:pt x="270459" y="174091"/>
                  </a:lnTo>
                  <a:lnTo>
                    <a:pt x="269684" y="174091"/>
                  </a:lnTo>
                  <a:lnTo>
                    <a:pt x="269684" y="173316"/>
                  </a:lnTo>
                  <a:lnTo>
                    <a:pt x="268897" y="173316"/>
                  </a:lnTo>
                  <a:lnTo>
                    <a:pt x="268122" y="173316"/>
                  </a:lnTo>
                  <a:lnTo>
                    <a:pt x="268122" y="172554"/>
                  </a:lnTo>
                  <a:lnTo>
                    <a:pt x="268897" y="172554"/>
                  </a:lnTo>
                  <a:lnTo>
                    <a:pt x="268897" y="173316"/>
                  </a:lnTo>
                  <a:lnTo>
                    <a:pt x="268897" y="172554"/>
                  </a:lnTo>
                  <a:lnTo>
                    <a:pt x="268897" y="171780"/>
                  </a:lnTo>
                  <a:lnTo>
                    <a:pt x="268122" y="171780"/>
                  </a:lnTo>
                  <a:lnTo>
                    <a:pt x="268122" y="171399"/>
                  </a:lnTo>
                  <a:lnTo>
                    <a:pt x="268122" y="170624"/>
                  </a:lnTo>
                  <a:lnTo>
                    <a:pt x="268122" y="169849"/>
                  </a:lnTo>
                  <a:lnTo>
                    <a:pt x="268122" y="170624"/>
                  </a:lnTo>
                  <a:lnTo>
                    <a:pt x="268122" y="169849"/>
                  </a:lnTo>
                  <a:lnTo>
                    <a:pt x="268897" y="169849"/>
                  </a:lnTo>
                  <a:lnTo>
                    <a:pt x="268897" y="169087"/>
                  </a:lnTo>
                  <a:lnTo>
                    <a:pt x="268122" y="169087"/>
                  </a:lnTo>
                  <a:lnTo>
                    <a:pt x="268897" y="169087"/>
                  </a:lnTo>
                  <a:lnTo>
                    <a:pt x="268122" y="169087"/>
                  </a:lnTo>
                  <a:lnTo>
                    <a:pt x="267347" y="169087"/>
                  </a:lnTo>
                  <a:lnTo>
                    <a:pt x="267347" y="168313"/>
                  </a:lnTo>
                  <a:lnTo>
                    <a:pt x="267347" y="169087"/>
                  </a:lnTo>
                  <a:lnTo>
                    <a:pt x="267347" y="168313"/>
                  </a:lnTo>
                  <a:lnTo>
                    <a:pt x="266954" y="168313"/>
                  </a:lnTo>
                  <a:lnTo>
                    <a:pt x="267347" y="168313"/>
                  </a:lnTo>
                  <a:lnTo>
                    <a:pt x="266954" y="168313"/>
                  </a:lnTo>
                  <a:lnTo>
                    <a:pt x="266954" y="169087"/>
                  </a:lnTo>
                  <a:lnTo>
                    <a:pt x="266166" y="169087"/>
                  </a:lnTo>
                  <a:lnTo>
                    <a:pt x="266166" y="168313"/>
                  </a:lnTo>
                  <a:lnTo>
                    <a:pt x="266954" y="168313"/>
                  </a:lnTo>
                  <a:lnTo>
                    <a:pt x="266166" y="168313"/>
                  </a:lnTo>
                  <a:lnTo>
                    <a:pt x="266954" y="168313"/>
                  </a:lnTo>
                  <a:lnTo>
                    <a:pt x="266166" y="168313"/>
                  </a:lnTo>
                  <a:lnTo>
                    <a:pt x="266166" y="167538"/>
                  </a:lnTo>
                  <a:lnTo>
                    <a:pt x="265391" y="167538"/>
                  </a:lnTo>
                  <a:lnTo>
                    <a:pt x="265391" y="166776"/>
                  </a:lnTo>
                  <a:lnTo>
                    <a:pt x="264617" y="166001"/>
                  </a:lnTo>
                  <a:lnTo>
                    <a:pt x="264617" y="166776"/>
                  </a:lnTo>
                  <a:lnTo>
                    <a:pt x="264617" y="166001"/>
                  </a:lnTo>
                  <a:lnTo>
                    <a:pt x="264617" y="165226"/>
                  </a:lnTo>
                  <a:lnTo>
                    <a:pt x="263842" y="165226"/>
                  </a:lnTo>
                  <a:lnTo>
                    <a:pt x="263055" y="165226"/>
                  </a:lnTo>
                  <a:lnTo>
                    <a:pt x="263842" y="165226"/>
                  </a:lnTo>
                  <a:lnTo>
                    <a:pt x="263055" y="165226"/>
                  </a:lnTo>
                  <a:lnTo>
                    <a:pt x="263842" y="165226"/>
                  </a:lnTo>
                  <a:lnTo>
                    <a:pt x="263842" y="164464"/>
                  </a:lnTo>
                  <a:lnTo>
                    <a:pt x="263055" y="164464"/>
                  </a:lnTo>
                  <a:lnTo>
                    <a:pt x="263842" y="164464"/>
                  </a:lnTo>
                  <a:lnTo>
                    <a:pt x="263055" y="163690"/>
                  </a:lnTo>
                  <a:lnTo>
                    <a:pt x="262280" y="163690"/>
                  </a:lnTo>
                  <a:lnTo>
                    <a:pt x="262280" y="162915"/>
                  </a:lnTo>
                  <a:lnTo>
                    <a:pt x="261505" y="162915"/>
                  </a:lnTo>
                  <a:lnTo>
                    <a:pt x="260718" y="162915"/>
                  </a:lnTo>
                  <a:lnTo>
                    <a:pt x="259943" y="162915"/>
                  </a:lnTo>
                  <a:lnTo>
                    <a:pt x="259943" y="162153"/>
                  </a:lnTo>
                  <a:lnTo>
                    <a:pt x="259943" y="162915"/>
                  </a:lnTo>
                  <a:lnTo>
                    <a:pt x="259943" y="162153"/>
                  </a:lnTo>
                  <a:lnTo>
                    <a:pt x="259943" y="161759"/>
                  </a:lnTo>
                  <a:lnTo>
                    <a:pt x="259943" y="160997"/>
                  </a:lnTo>
                  <a:lnTo>
                    <a:pt x="259943" y="161759"/>
                  </a:lnTo>
                  <a:lnTo>
                    <a:pt x="259943" y="160997"/>
                  </a:lnTo>
                  <a:lnTo>
                    <a:pt x="259168" y="160997"/>
                  </a:lnTo>
                  <a:lnTo>
                    <a:pt x="259943" y="160997"/>
                  </a:lnTo>
                  <a:lnTo>
                    <a:pt x="259168" y="160223"/>
                  </a:lnTo>
                  <a:lnTo>
                    <a:pt x="259943" y="160223"/>
                  </a:lnTo>
                  <a:lnTo>
                    <a:pt x="259168" y="160223"/>
                  </a:lnTo>
                  <a:lnTo>
                    <a:pt x="259943" y="160223"/>
                  </a:lnTo>
                  <a:lnTo>
                    <a:pt x="259168" y="159448"/>
                  </a:lnTo>
                  <a:lnTo>
                    <a:pt x="259168" y="158686"/>
                  </a:lnTo>
                  <a:lnTo>
                    <a:pt x="259168" y="157911"/>
                  </a:lnTo>
                  <a:lnTo>
                    <a:pt x="258394" y="157911"/>
                  </a:lnTo>
                  <a:lnTo>
                    <a:pt x="258394" y="157137"/>
                  </a:lnTo>
                  <a:lnTo>
                    <a:pt x="258394" y="156375"/>
                  </a:lnTo>
                  <a:lnTo>
                    <a:pt x="258394" y="155600"/>
                  </a:lnTo>
                  <a:lnTo>
                    <a:pt x="258000" y="155600"/>
                  </a:lnTo>
                  <a:lnTo>
                    <a:pt x="258394" y="155600"/>
                  </a:lnTo>
                  <a:lnTo>
                    <a:pt x="258000" y="155600"/>
                  </a:lnTo>
                  <a:lnTo>
                    <a:pt x="258000" y="154838"/>
                  </a:lnTo>
                  <a:lnTo>
                    <a:pt x="258000" y="154063"/>
                  </a:lnTo>
                  <a:lnTo>
                    <a:pt x="258000" y="153288"/>
                  </a:lnTo>
                  <a:lnTo>
                    <a:pt x="257225" y="153288"/>
                  </a:lnTo>
                  <a:lnTo>
                    <a:pt x="257225" y="152526"/>
                  </a:lnTo>
                  <a:lnTo>
                    <a:pt x="256451" y="152526"/>
                  </a:lnTo>
                  <a:lnTo>
                    <a:pt x="257225" y="152526"/>
                  </a:lnTo>
                  <a:lnTo>
                    <a:pt x="257225" y="152145"/>
                  </a:lnTo>
                  <a:lnTo>
                    <a:pt x="257225" y="152526"/>
                  </a:lnTo>
                  <a:lnTo>
                    <a:pt x="257225" y="152145"/>
                  </a:lnTo>
                  <a:lnTo>
                    <a:pt x="256451" y="152145"/>
                  </a:lnTo>
                  <a:lnTo>
                    <a:pt x="256451" y="151371"/>
                  </a:lnTo>
                  <a:lnTo>
                    <a:pt x="257225" y="151371"/>
                  </a:lnTo>
                  <a:lnTo>
                    <a:pt x="257225" y="150596"/>
                  </a:lnTo>
                  <a:lnTo>
                    <a:pt x="257225" y="145973"/>
                  </a:lnTo>
                  <a:lnTo>
                    <a:pt x="258000" y="145973"/>
                  </a:lnTo>
                  <a:lnTo>
                    <a:pt x="258000" y="142506"/>
                  </a:lnTo>
                  <a:lnTo>
                    <a:pt x="258394" y="142506"/>
                  </a:lnTo>
                  <a:lnTo>
                    <a:pt x="258394" y="141744"/>
                  </a:lnTo>
                  <a:lnTo>
                    <a:pt x="258000" y="141744"/>
                  </a:lnTo>
                  <a:lnTo>
                    <a:pt x="257225" y="141744"/>
                  </a:lnTo>
                  <a:lnTo>
                    <a:pt x="258000" y="140969"/>
                  </a:lnTo>
                  <a:lnTo>
                    <a:pt x="258394" y="140195"/>
                  </a:lnTo>
                  <a:lnTo>
                    <a:pt x="258394" y="139433"/>
                  </a:lnTo>
                  <a:lnTo>
                    <a:pt x="258394" y="140195"/>
                  </a:lnTo>
                  <a:lnTo>
                    <a:pt x="258394" y="139433"/>
                  </a:lnTo>
                  <a:lnTo>
                    <a:pt x="258000" y="139433"/>
                  </a:lnTo>
                  <a:lnTo>
                    <a:pt x="258000" y="138658"/>
                  </a:lnTo>
                  <a:lnTo>
                    <a:pt x="258000" y="137883"/>
                  </a:lnTo>
                  <a:lnTo>
                    <a:pt x="258000" y="138658"/>
                  </a:lnTo>
                  <a:lnTo>
                    <a:pt x="258000" y="137883"/>
                  </a:lnTo>
                  <a:lnTo>
                    <a:pt x="258000" y="137121"/>
                  </a:lnTo>
                  <a:lnTo>
                    <a:pt x="258000" y="136347"/>
                  </a:lnTo>
                  <a:lnTo>
                    <a:pt x="258394" y="136347"/>
                  </a:lnTo>
                  <a:lnTo>
                    <a:pt x="258394" y="137121"/>
                  </a:lnTo>
                  <a:lnTo>
                    <a:pt x="258394" y="136347"/>
                  </a:lnTo>
                  <a:lnTo>
                    <a:pt x="259168" y="136347"/>
                  </a:lnTo>
                  <a:lnTo>
                    <a:pt x="259943" y="136347"/>
                  </a:lnTo>
                  <a:lnTo>
                    <a:pt x="259943" y="135572"/>
                  </a:lnTo>
                  <a:lnTo>
                    <a:pt x="259168" y="135572"/>
                  </a:lnTo>
                  <a:lnTo>
                    <a:pt x="259168" y="134810"/>
                  </a:lnTo>
                  <a:lnTo>
                    <a:pt x="259168" y="134035"/>
                  </a:lnTo>
                  <a:lnTo>
                    <a:pt x="259943" y="134035"/>
                  </a:lnTo>
                  <a:lnTo>
                    <a:pt x="259943" y="134810"/>
                  </a:lnTo>
                  <a:lnTo>
                    <a:pt x="259168" y="134810"/>
                  </a:lnTo>
                  <a:lnTo>
                    <a:pt x="259943" y="134810"/>
                  </a:lnTo>
                  <a:lnTo>
                    <a:pt x="259943" y="134035"/>
                  </a:lnTo>
                  <a:lnTo>
                    <a:pt x="259943" y="133261"/>
                  </a:lnTo>
                  <a:lnTo>
                    <a:pt x="259168" y="133261"/>
                  </a:lnTo>
                  <a:lnTo>
                    <a:pt x="259943" y="133261"/>
                  </a:lnTo>
                  <a:lnTo>
                    <a:pt x="259168" y="133261"/>
                  </a:lnTo>
                  <a:lnTo>
                    <a:pt x="258394" y="133261"/>
                  </a:lnTo>
                  <a:lnTo>
                    <a:pt x="258000" y="133261"/>
                  </a:lnTo>
                  <a:lnTo>
                    <a:pt x="258000" y="134035"/>
                  </a:lnTo>
                  <a:lnTo>
                    <a:pt x="257225" y="134035"/>
                  </a:lnTo>
                  <a:lnTo>
                    <a:pt x="257225" y="133261"/>
                  </a:lnTo>
                  <a:lnTo>
                    <a:pt x="257225" y="132880"/>
                  </a:lnTo>
                  <a:lnTo>
                    <a:pt x="257225" y="132105"/>
                  </a:lnTo>
                  <a:lnTo>
                    <a:pt x="256451" y="132105"/>
                  </a:lnTo>
                  <a:lnTo>
                    <a:pt x="255663" y="132105"/>
                  </a:lnTo>
                  <a:lnTo>
                    <a:pt x="254889" y="132105"/>
                  </a:lnTo>
                  <a:lnTo>
                    <a:pt x="254114" y="132105"/>
                  </a:lnTo>
                  <a:lnTo>
                    <a:pt x="253339" y="132105"/>
                  </a:lnTo>
                  <a:lnTo>
                    <a:pt x="253339" y="131343"/>
                  </a:lnTo>
                  <a:lnTo>
                    <a:pt x="252552" y="131343"/>
                  </a:lnTo>
                  <a:lnTo>
                    <a:pt x="253339" y="130568"/>
                  </a:lnTo>
                  <a:lnTo>
                    <a:pt x="254114" y="130568"/>
                  </a:lnTo>
                  <a:lnTo>
                    <a:pt x="253339" y="129793"/>
                  </a:lnTo>
                  <a:lnTo>
                    <a:pt x="254114" y="129031"/>
                  </a:lnTo>
                  <a:lnTo>
                    <a:pt x="253339" y="128257"/>
                  </a:lnTo>
                  <a:lnTo>
                    <a:pt x="253339" y="127482"/>
                  </a:lnTo>
                  <a:lnTo>
                    <a:pt x="252552" y="127482"/>
                  </a:lnTo>
                  <a:lnTo>
                    <a:pt x="252552" y="128257"/>
                  </a:lnTo>
                  <a:lnTo>
                    <a:pt x="252552" y="129031"/>
                  </a:lnTo>
                  <a:lnTo>
                    <a:pt x="251777" y="129031"/>
                  </a:lnTo>
                  <a:lnTo>
                    <a:pt x="251002" y="129031"/>
                  </a:lnTo>
                  <a:lnTo>
                    <a:pt x="251002" y="128257"/>
                  </a:lnTo>
                  <a:lnTo>
                    <a:pt x="250215" y="128257"/>
                  </a:lnTo>
                  <a:lnTo>
                    <a:pt x="250215" y="127482"/>
                  </a:lnTo>
                  <a:lnTo>
                    <a:pt x="249440" y="127482"/>
                  </a:lnTo>
                  <a:lnTo>
                    <a:pt x="248666" y="127482"/>
                  </a:lnTo>
                  <a:lnTo>
                    <a:pt x="248666" y="126720"/>
                  </a:lnTo>
                  <a:lnTo>
                    <a:pt x="249440" y="126720"/>
                  </a:lnTo>
                  <a:lnTo>
                    <a:pt x="249440" y="125945"/>
                  </a:lnTo>
                  <a:lnTo>
                    <a:pt x="249440" y="125171"/>
                  </a:lnTo>
                  <a:lnTo>
                    <a:pt x="248666" y="125171"/>
                  </a:lnTo>
                  <a:lnTo>
                    <a:pt x="248272" y="125171"/>
                  </a:lnTo>
                  <a:lnTo>
                    <a:pt x="247497" y="124409"/>
                  </a:lnTo>
                  <a:lnTo>
                    <a:pt x="248272" y="124409"/>
                  </a:lnTo>
                  <a:lnTo>
                    <a:pt x="248666" y="124409"/>
                  </a:lnTo>
                  <a:lnTo>
                    <a:pt x="249440" y="124409"/>
                  </a:lnTo>
                  <a:lnTo>
                    <a:pt x="249440" y="123634"/>
                  </a:lnTo>
                  <a:lnTo>
                    <a:pt x="250215" y="123634"/>
                  </a:lnTo>
                  <a:lnTo>
                    <a:pt x="250215" y="123253"/>
                  </a:lnTo>
                  <a:lnTo>
                    <a:pt x="250215" y="122478"/>
                  </a:lnTo>
                  <a:lnTo>
                    <a:pt x="250215" y="121716"/>
                  </a:lnTo>
                  <a:lnTo>
                    <a:pt x="251002" y="121716"/>
                  </a:lnTo>
                  <a:lnTo>
                    <a:pt x="251002" y="120942"/>
                  </a:lnTo>
                  <a:lnTo>
                    <a:pt x="251002" y="120167"/>
                  </a:lnTo>
                  <a:lnTo>
                    <a:pt x="251777" y="120167"/>
                  </a:lnTo>
                  <a:lnTo>
                    <a:pt x="251002" y="120167"/>
                  </a:lnTo>
                  <a:lnTo>
                    <a:pt x="251002" y="120942"/>
                  </a:lnTo>
                  <a:lnTo>
                    <a:pt x="251002" y="120167"/>
                  </a:lnTo>
                  <a:lnTo>
                    <a:pt x="251777" y="120167"/>
                  </a:lnTo>
                  <a:lnTo>
                    <a:pt x="251002" y="120167"/>
                  </a:lnTo>
                  <a:lnTo>
                    <a:pt x="251002" y="119405"/>
                  </a:lnTo>
                  <a:lnTo>
                    <a:pt x="251777" y="119405"/>
                  </a:lnTo>
                  <a:lnTo>
                    <a:pt x="251777" y="120167"/>
                  </a:lnTo>
                  <a:lnTo>
                    <a:pt x="252552" y="120167"/>
                  </a:lnTo>
                  <a:lnTo>
                    <a:pt x="252552" y="120942"/>
                  </a:lnTo>
                  <a:lnTo>
                    <a:pt x="252552" y="120167"/>
                  </a:lnTo>
                  <a:lnTo>
                    <a:pt x="253339" y="120167"/>
                  </a:lnTo>
                  <a:lnTo>
                    <a:pt x="254114" y="120167"/>
                  </a:lnTo>
                  <a:lnTo>
                    <a:pt x="254889" y="120167"/>
                  </a:lnTo>
                  <a:lnTo>
                    <a:pt x="254889" y="119405"/>
                  </a:lnTo>
                  <a:lnTo>
                    <a:pt x="254114" y="119405"/>
                  </a:lnTo>
                  <a:lnTo>
                    <a:pt x="254889" y="118630"/>
                  </a:lnTo>
                  <a:lnTo>
                    <a:pt x="255663" y="117855"/>
                  </a:lnTo>
                  <a:lnTo>
                    <a:pt x="255663" y="118630"/>
                  </a:lnTo>
                  <a:lnTo>
                    <a:pt x="254889" y="118630"/>
                  </a:lnTo>
                  <a:lnTo>
                    <a:pt x="255663" y="118630"/>
                  </a:lnTo>
                  <a:lnTo>
                    <a:pt x="256451" y="118630"/>
                  </a:lnTo>
                  <a:lnTo>
                    <a:pt x="256451" y="117855"/>
                  </a:lnTo>
                  <a:lnTo>
                    <a:pt x="257225" y="117855"/>
                  </a:lnTo>
                  <a:lnTo>
                    <a:pt x="257225" y="117093"/>
                  </a:lnTo>
                  <a:lnTo>
                    <a:pt x="257225" y="116319"/>
                  </a:lnTo>
                  <a:lnTo>
                    <a:pt x="256451" y="116319"/>
                  </a:lnTo>
                  <a:lnTo>
                    <a:pt x="256451" y="115544"/>
                  </a:lnTo>
                  <a:lnTo>
                    <a:pt x="257225" y="115544"/>
                  </a:lnTo>
                  <a:lnTo>
                    <a:pt x="258000" y="115544"/>
                  </a:lnTo>
                  <a:lnTo>
                    <a:pt x="258000" y="116319"/>
                  </a:lnTo>
                  <a:lnTo>
                    <a:pt x="258000" y="115544"/>
                  </a:lnTo>
                  <a:lnTo>
                    <a:pt x="258000" y="114782"/>
                  </a:lnTo>
                  <a:lnTo>
                    <a:pt x="258394" y="114782"/>
                  </a:lnTo>
                  <a:lnTo>
                    <a:pt x="259168" y="114782"/>
                  </a:lnTo>
                  <a:lnTo>
                    <a:pt x="259168" y="114007"/>
                  </a:lnTo>
                  <a:lnTo>
                    <a:pt x="258394" y="114007"/>
                  </a:lnTo>
                  <a:lnTo>
                    <a:pt x="259168" y="114007"/>
                  </a:lnTo>
                  <a:lnTo>
                    <a:pt x="259943" y="114007"/>
                  </a:lnTo>
                  <a:lnTo>
                    <a:pt x="259943" y="113626"/>
                  </a:lnTo>
                  <a:lnTo>
                    <a:pt x="260718" y="113626"/>
                  </a:lnTo>
                  <a:lnTo>
                    <a:pt x="260718" y="112852"/>
                  </a:lnTo>
                  <a:lnTo>
                    <a:pt x="261505" y="112852"/>
                  </a:lnTo>
                  <a:lnTo>
                    <a:pt x="261505" y="113626"/>
                  </a:lnTo>
                  <a:lnTo>
                    <a:pt x="261505" y="112852"/>
                  </a:lnTo>
                  <a:lnTo>
                    <a:pt x="262280" y="112852"/>
                  </a:lnTo>
                  <a:lnTo>
                    <a:pt x="262280" y="112077"/>
                  </a:lnTo>
                  <a:lnTo>
                    <a:pt x="262280" y="112852"/>
                  </a:lnTo>
                  <a:lnTo>
                    <a:pt x="262280" y="112077"/>
                  </a:lnTo>
                  <a:lnTo>
                    <a:pt x="263055" y="112077"/>
                  </a:lnTo>
                  <a:lnTo>
                    <a:pt x="262280" y="112077"/>
                  </a:lnTo>
                  <a:lnTo>
                    <a:pt x="263055" y="112077"/>
                  </a:lnTo>
                  <a:lnTo>
                    <a:pt x="263055" y="111315"/>
                  </a:lnTo>
                  <a:lnTo>
                    <a:pt x="262280" y="111315"/>
                  </a:lnTo>
                  <a:lnTo>
                    <a:pt x="263055" y="111315"/>
                  </a:lnTo>
                  <a:lnTo>
                    <a:pt x="263842" y="111315"/>
                  </a:lnTo>
                  <a:lnTo>
                    <a:pt x="263842" y="110540"/>
                  </a:lnTo>
                  <a:lnTo>
                    <a:pt x="264617" y="111315"/>
                  </a:lnTo>
                  <a:lnTo>
                    <a:pt x="264617" y="110540"/>
                  </a:lnTo>
                  <a:lnTo>
                    <a:pt x="263842" y="110540"/>
                  </a:lnTo>
                  <a:lnTo>
                    <a:pt x="263842" y="111315"/>
                  </a:lnTo>
                  <a:lnTo>
                    <a:pt x="263055" y="111315"/>
                  </a:lnTo>
                  <a:lnTo>
                    <a:pt x="262280" y="111315"/>
                  </a:lnTo>
                  <a:lnTo>
                    <a:pt x="263055" y="111315"/>
                  </a:lnTo>
                  <a:lnTo>
                    <a:pt x="262280" y="111315"/>
                  </a:lnTo>
                  <a:lnTo>
                    <a:pt x="262280" y="112077"/>
                  </a:lnTo>
                  <a:lnTo>
                    <a:pt x="263055" y="112077"/>
                  </a:lnTo>
                  <a:lnTo>
                    <a:pt x="262280" y="112077"/>
                  </a:lnTo>
                  <a:lnTo>
                    <a:pt x="262280" y="112852"/>
                  </a:lnTo>
                  <a:lnTo>
                    <a:pt x="262280" y="112077"/>
                  </a:lnTo>
                  <a:lnTo>
                    <a:pt x="261505" y="112077"/>
                  </a:lnTo>
                  <a:lnTo>
                    <a:pt x="262280" y="112852"/>
                  </a:lnTo>
                  <a:lnTo>
                    <a:pt x="261505" y="112852"/>
                  </a:lnTo>
                  <a:lnTo>
                    <a:pt x="261505" y="113626"/>
                  </a:lnTo>
                  <a:lnTo>
                    <a:pt x="261505" y="112852"/>
                  </a:lnTo>
                  <a:lnTo>
                    <a:pt x="260718" y="112852"/>
                  </a:lnTo>
                  <a:lnTo>
                    <a:pt x="260718" y="113626"/>
                  </a:lnTo>
                  <a:lnTo>
                    <a:pt x="259943" y="113626"/>
                  </a:lnTo>
                  <a:lnTo>
                    <a:pt x="260718" y="113626"/>
                  </a:lnTo>
                  <a:lnTo>
                    <a:pt x="259943" y="113626"/>
                  </a:lnTo>
                  <a:lnTo>
                    <a:pt x="259943" y="114007"/>
                  </a:lnTo>
                  <a:lnTo>
                    <a:pt x="259168" y="114007"/>
                  </a:lnTo>
                  <a:lnTo>
                    <a:pt x="258394" y="114007"/>
                  </a:lnTo>
                  <a:lnTo>
                    <a:pt x="259168" y="114007"/>
                  </a:lnTo>
                  <a:lnTo>
                    <a:pt x="259168" y="114782"/>
                  </a:lnTo>
                  <a:lnTo>
                    <a:pt x="258394" y="114782"/>
                  </a:lnTo>
                  <a:lnTo>
                    <a:pt x="258000" y="114782"/>
                  </a:lnTo>
                  <a:lnTo>
                    <a:pt x="257225" y="114007"/>
                  </a:lnTo>
                  <a:lnTo>
                    <a:pt x="258000" y="114782"/>
                  </a:lnTo>
                  <a:lnTo>
                    <a:pt x="257225" y="114782"/>
                  </a:lnTo>
                  <a:lnTo>
                    <a:pt x="257225" y="114007"/>
                  </a:lnTo>
                  <a:lnTo>
                    <a:pt x="257225" y="113626"/>
                  </a:lnTo>
                  <a:lnTo>
                    <a:pt x="257225" y="112852"/>
                  </a:lnTo>
                  <a:lnTo>
                    <a:pt x="258000" y="112852"/>
                  </a:lnTo>
                  <a:lnTo>
                    <a:pt x="258394" y="112077"/>
                  </a:lnTo>
                  <a:lnTo>
                    <a:pt x="258394" y="111315"/>
                  </a:lnTo>
                  <a:lnTo>
                    <a:pt x="258000" y="111315"/>
                  </a:lnTo>
                  <a:lnTo>
                    <a:pt x="258394" y="111315"/>
                  </a:lnTo>
                  <a:lnTo>
                    <a:pt x="258000" y="111315"/>
                  </a:lnTo>
                  <a:lnTo>
                    <a:pt x="258394" y="111315"/>
                  </a:lnTo>
                  <a:lnTo>
                    <a:pt x="258394" y="110540"/>
                  </a:lnTo>
                  <a:lnTo>
                    <a:pt x="258394" y="109766"/>
                  </a:lnTo>
                  <a:lnTo>
                    <a:pt x="259168" y="109766"/>
                  </a:lnTo>
                  <a:lnTo>
                    <a:pt x="259168" y="109004"/>
                  </a:lnTo>
                  <a:lnTo>
                    <a:pt x="259168" y="108229"/>
                  </a:lnTo>
                  <a:lnTo>
                    <a:pt x="259168" y="109004"/>
                  </a:lnTo>
                  <a:lnTo>
                    <a:pt x="259168" y="108229"/>
                  </a:lnTo>
                  <a:lnTo>
                    <a:pt x="259943" y="108229"/>
                  </a:lnTo>
                  <a:lnTo>
                    <a:pt x="259168" y="108229"/>
                  </a:lnTo>
                  <a:lnTo>
                    <a:pt x="259943" y="108229"/>
                  </a:lnTo>
                  <a:lnTo>
                    <a:pt x="259168" y="108229"/>
                  </a:lnTo>
                  <a:lnTo>
                    <a:pt x="259943" y="108229"/>
                  </a:lnTo>
                  <a:lnTo>
                    <a:pt x="259168" y="108229"/>
                  </a:lnTo>
                  <a:lnTo>
                    <a:pt x="259168" y="107454"/>
                  </a:lnTo>
                  <a:lnTo>
                    <a:pt x="259943" y="107454"/>
                  </a:lnTo>
                  <a:lnTo>
                    <a:pt x="259943" y="106692"/>
                  </a:lnTo>
                  <a:lnTo>
                    <a:pt x="260718" y="106692"/>
                  </a:lnTo>
                  <a:lnTo>
                    <a:pt x="260718" y="105917"/>
                  </a:lnTo>
                  <a:lnTo>
                    <a:pt x="259943" y="105917"/>
                  </a:lnTo>
                  <a:lnTo>
                    <a:pt x="260718" y="105143"/>
                  </a:lnTo>
                  <a:lnTo>
                    <a:pt x="260718" y="105917"/>
                  </a:lnTo>
                  <a:lnTo>
                    <a:pt x="260718" y="105143"/>
                  </a:lnTo>
                  <a:lnTo>
                    <a:pt x="261505" y="105143"/>
                  </a:lnTo>
                  <a:lnTo>
                    <a:pt x="260718" y="105143"/>
                  </a:lnTo>
                  <a:lnTo>
                    <a:pt x="261505" y="105143"/>
                  </a:lnTo>
                  <a:lnTo>
                    <a:pt x="261505" y="104381"/>
                  </a:lnTo>
                  <a:lnTo>
                    <a:pt x="261505" y="103987"/>
                  </a:lnTo>
                  <a:lnTo>
                    <a:pt x="261505" y="104381"/>
                  </a:lnTo>
                  <a:lnTo>
                    <a:pt x="261505" y="105143"/>
                  </a:lnTo>
                  <a:lnTo>
                    <a:pt x="260718" y="105143"/>
                  </a:lnTo>
                  <a:lnTo>
                    <a:pt x="261505" y="105143"/>
                  </a:lnTo>
                  <a:lnTo>
                    <a:pt x="260718" y="105143"/>
                  </a:lnTo>
                  <a:lnTo>
                    <a:pt x="259943" y="105917"/>
                  </a:lnTo>
                  <a:lnTo>
                    <a:pt x="260718" y="105917"/>
                  </a:lnTo>
                  <a:lnTo>
                    <a:pt x="260718" y="106692"/>
                  </a:lnTo>
                  <a:lnTo>
                    <a:pt x="259943" y="106692"/>
                  </a:lnTo>
                  <a:lnTo>
                    <a:pt x="259943" y="107454"/>
                  </a:lnTo>
                  <a:lnTo>
                    <a:pt x="259168" y="107454"/>
                  </a:lnTo>
                  <a:lnTo>
                    <a:pt x="259168" y="108229"/>
                  </a:lnTo>
                  <a:lnTo>
                    <a:pt x="259168" y="109004"/>
                  </a:lnTo>
                  <a:lnTo>
                    <a:pt x="259168" y="108229"/>
                  </a:lnTo>
                  <a:lnTo>
                    <a:pt x="259168" y="109004"/>
                  </a:lnTo>
                  <a:lnTo>
                    <a:pt x="259168" y="109766"/>
                  </a:lnTo>
                  <a:lnTo>
                    <a:pt x="258394" y="109766"/>
                  </a:lnTo>
                  <a:lnTo>
                    <a:pt x="258394" y="110540"/>
                  </a:lnTo>
                  <a:lnTo>
                    <a:pt x="258394" y="111315"/>
                  </a:lnTo>
                  <a:lnTo>
                    <a:pt x="258000" y="111315"/>
                  </a:lnTo>
                  <a:lnTo>
                    <a:pt x="257225" y="111315"/>
                  </a:lnTo>
                  <a:lnTo>
                    <a:pt x="256451" y="111315"/>
                  </a:lnTo>
                  <a:lnTo>
                    <a:pt x="256451" y="110540"/>
                  </a:lnTo>
                  <a:lnTo>
                    <a:pt x="255663" y="110540"/>
                  </a:lnTo>
                  <a:lnTo>
                    <a:pt x="255663" y="109766"/>
                  </a:lnTo>
                  <a:lnTo>
                    <a:pt x="254889" y="109766"/>
                  </a:lnTo>
                  <a:lnTo>
                    <a:pt x="255663" y="109766"/>
                  </a:lnTo>
                  <a:lnTo>
                    <a:pt x="255663" y="109004"/>
                  </a:lnTo>
                  <a:lnTo>
                    <a:pt x="256451" y="109004"/>
                  </a:lnTo>
                  <a:lnTo>
                    <a:pt x="256451" y="108229"/>
                  </a:lnTo>
                  <a:lnTo>
                    <a:pt x="256451" y="107454"/>
                  </a:lnTo>
                  <a:lnTo>
                    <a:pt x="256451" y="106692"/>
                  </a:lnTo>
                  <a:lnTo>
                    <a:pt x="256451" y="107454"/>
                  </a:lnTo>
                  <a:lnTo>
                    <a:pt x="255663" y="107454"/>
                  </a:lnTo>
                  <a:lnTo>
                    <a:pt x="255663" y="106692"/>
                  </a:lnTo>
                  <a:lnTo>
                    <a:pt x="256451" y="106692"/>
                  </a:lnTo>
                  <a:lnTo>
                    <a:pt x="255663" y="106692"/>
                  </a:lnTo>
                  <a:lnTo>
                    <a:pt x="256451" y="106692"/>
                  </a:lnTo>
                  <a:lnTo>
                    <a:pt x="256451" y="105917"/>
                  </a:lnTo>
                  <a:lnTo>
                    <a:pt x="256451" y="105143"/>
                  </a:lnTo>
                  <a:lnTo>
                    <a:pt x="256451" y="105917"/>
                  </a:lnTo>
                  <a:lnTo>
                    <a:pt x="255663" y="105143"/>
                  </a:lnTo>
                  <a:lnTo>
                    <a:pt x="256451" y="105143"/>
                  </a:lnTo>
                  <a:lnTo>
                    <a:pt x="255663" y="105143"/>
                  </a:lnTo>
                  <a:lnTo>
                    <a:pt x="255663" y="105917"/>
                  </a:lnTo>
                  <a:lnTo>
                    <a:pt x="256451" y="105917"/>
                  </a:lnTo>
                  <a:lnTo>
                    <a:pt x="256451" y="106692"/>
                  </a:lnTo>
                  <a:lnTo>
                    <a:pt x="255663" y="106692"/>
                  </a:lnTo>
                  <a:lnTo>
                    <a:pt x="255663" y="107454"/>
                  </a:lnTo>
                  <a:lnTo>
                    <a:pt x="256451" y="107454"/>
                  </a:lnTo>
                  <a:lnTo>
                    <a:pt x="256451" y="106692"/>
                  </a:lnTo>
                  <a:lnTo>
                    <a:pt x="256451" y="107454"/>
                  </a:lnTo>
                  <a:lnTo>
                    <a:pt x="256451" y="108229"/>
                  </a:lnTo>
                  <a:lnTo>
                    <a:pt x="256451" y="109004"/>
                  </a:lnTo>
                  <a:lnTo>
                    <a:pt x="255663" y="109004"/>
                  </a:lnTo>
                  <a:lnTo>
                    <a:pt x="255663" y="109766"/>
                  </a:lnTo>
                  <a:lnTo>
                    <a:pt x="254889" y="109766"/>
                  </a:lnTo>
                  <a:lnTo>
                    <a:pt x="255663" y="109766"/>
                  </a:lnTo>
                  <a:lnTo>
                    <a:pt x="254889" y="109766"/>
                  </a:lnTo>
                  <a:lnTo>
                    <a:pt x="254114" y="109766"/>
                  </a:lnTo>
                  <a:lnTo>
                    <a:pt x="253339" y="109766"/>
                  </a:lnTo>
                  <a:lnTo>
                    <a:pt x="252552" y="109766"/>
                  </a:lnTo>
                  <a:lnTo>
                    <a:pt x="253339" y="109766"/>
                  </a:lnTo>
                  <a:lnTo>
                    <a:pt x="252552" y="109766"/>
                  </a:lnTo>
                  <a:lnTo>
                    <a:pt x="252552" y="109004"/>
                  </a:lnTo>
                  <a:lnTo>
                    <a:pt x="252552" y="108229"/>
                  </a:lnTo>
                  <a:lnTo>
                    <a:pt x="253339" y="108229"/>
                  </a:lnTo>
                  <a:lnTo>
                    <a:pt x="254114" y="108229"/>
                  </a:lnTo>
                  <a:lnTo>
                    <a:pt x="253339" y="108229"/>
                  </a:lnTo>
                  <a:lnTo>
                    <a:pt x="253339" y="107454"/>
                  </a:lnTo>
                  <a:lnTo>
                    <a:pt x="253339" y="106692"/>
                  </a:lnTo>
                  <a:lnTo>
                    <a:pt x="252552" y="106692"/>
                  </a:lnTo>
                  <a:lnTo>
                    <a:pt x="253339" y="105917"/>
                  </a:lnTo>
                  <a:lnTo>
                    <a:pt x="252552" y="105917"/>
                  </a:lnTo>
                  <a:lnTo>
                    <a:pt x="251777" y="105143"/>
                  </a:lnTo>
                  <a:lnTo>
                    <a:pt x="251002" y="105917"/>
                  </a:lnTo>
                  <a:lnTo>
                    <a:pt x="251002" y="105143"/>
                  </a:lnTo>
                  <a:lnTo>
                    <a:pt x="251777" y="105143"/>
                  </a:lnTo>
                  <a:lnTo>
                    <a:pt x="251777" y="104381"/>
                  </a:lnTo>
                  <a:lnTo>
                    <a:pt x="252552" y="104381"/>
                  </a:lnTo>
                  <a:lnTo>
                    <a:pt x="252552" y="103987"/>
                  </a:lnTo>
                  <a:lnTo>
                    <a:pt x="252552" y="103225"/>
                  </a:lnTo>
                  <a:lnTo>
                    <a:pt x="251777" y="103225"/>
                  </a:lnTo>
                  <a:lnTo>
                    <a:pt x="251777" y="103987"/>
                  </a:lnTo>
                  <a:lnTo>
                    <a:pt x="251002" y="103225"/>
                  </a:lnTo>
                  <a:lnTo>
                    <a:pt x="251777" y="103225"/>
                  </a:lnTo>
                  <a:lnTo>
                    <a:pt x="251777" y="102450"/>
                  </a:lnTo>
                  <a:lnTo>
                    <a:pt x="251002" y="102450"/>
                  </a:lnTo>
                  <a:lnTo>
                    <a:pt x="251777" y="102450"/>
                  </a:lnTo>
                  <a:lnTo>
                    <a:pt x="251777" y="101676"/>
                  </a:lnTo>
                  <a:lnTo>
                    <a:pt x="252552" y="101676"/>
                  </a:lnTo>
                  <a:lnTo>
                    <a:pt x="251777" y="101676"/>
                  </a:lnTo>
                  <a:lnTo>
                    <a:pt x="252552" y="100914"/>
                  </a:lnTo>
                  <a:lnTo>
                    <a:pt x="253339" y="100914"/>
                  </a:lnTo>
                  <a:lnTo>
                    <a:pt x="253339" y="100139"/>
                  </a:lnTo>
                  <a:lnTo>
                    <a:pt x="254114" y="99364"/>
                  </a:lnTo>
                  <a:lnTo>
                    <a:pt x="254114" y="100139"/>
                  </a:lnTo>
                  <a:lnTo>
                    <a:pt x="254889" y="100139"/>
                  </a:lnTo>
                  <a:lnTo>
                    <a:pt x="254889" y="100914"/>
                  </a:lnTo>
                  <a:lnTo>
                    <a:pt x="254889" y="101676"/>
                  </a:lnTo>
                  <a:lnTo>
                    <a:pt x="254114" y="101676"/>
                  </a:lnTo>
                  <a:lnTo>
                    <a:pt x="254114" y="102450"/>
                  </a:lnTo>
                  <a:lnTo>
                    <a:pt x="254889" y="102450"/>
                  </a:lnTo>
                  <a:lnTo>
                    <a:pt x="254114" y="102450"/>
                  </a:lnTo>
                  <a:lnTo>
                    <a:pt x="254114" y="103225"/>
                  </a:lnTo>
                  <a:lnTo>
                    <a:pt x="254889" y="103225"/>
                  </a:lnTo>
                  <a:lnTo>
                    <a:pt x="254114" y="103225"/>
                  </a:lnTo>
                  <a:lnTo>
                    <a:pt x="254889" y="103987"/>
                  </a:lnTo>
                  <a:lnTo>
                    <a:pt x="254114" y="103987"/>
                  </a:lnTo>
                  <a:lnTo>
                    <a:pt x="254889" y="103987"/>
                  </a:lnTo>
                  <a:lnTo>
                    <a:pt x="254114" y="104381"/>
                  </a:lnTo>
                  <a:lnTo>
                    <a:pt x="254889" y="104381"/>
                  </a:lnTo>
                  <a:lnTo>
                    <a:pt x="254114" y="104381"/>
                  </a:lnTo>
                  <a:lnTo>
                    <a:pt x="254889" y="104381"/>
                  </a:lnTo>
                  <a:lnTo>
                    <a:pt x="254114" y="104381"/>
                  </a:lnTo>
                  <a:lnTo>
                    <a:pt x="254889" y="103987"/>
                  </a:lnTo>
                  <a:lnTo>
                    <a:pt x="254114" y="103987"/>
                  </a:lnTo>
                  <a:lnTo>
                    <a:pt x="254889" y="103987"/>
                  </a:lnTo>
                  <a:lnTo>
                    <a:pt x="254114" y="103225"/>
                  </a:lnTo>
                  <a:lnTo>
                    <a:pt x="254889" y="103225"/>
                  </a:lnTo>
                  <a:lnTo>
                    <a:pt x="254889" y="102450"/>
                  </a:lnTo>
                  <a:lnTo>
                    <a:pt x="254114" y="103225"/>
                  </a:lnTo>
                  <a:lnTo>
                    <a:pt x="254114" y="102450"/>
                  </a:lnTo>
                  <a:lnTo>
                    <a:pt x="254889" y="102450"/>
                  </a:lnTo>
                  <a:lnTo>
                    <a:pt x="254114" y="102450"/>
                  </a:lnTo>
                  <a:lnTo>
                    <a:pt x="254889" y="101676"/>
                  </a:lnTo>
                  <a:lnTo>
                    <a:pt x="254889" y="100914"/>
                  </a:lnTo>
                  <a:lnTo>
                    <a:pt x="254889" y="100139"/>
                  </a:lnTo>
                  <a:lnTo>
                    <a:pt x="254889" y="100914"/>
                  </a:lnTo>
                  <a:lnTo>
                    <a:pt x="255663" y="100914"/>
                  </a:lnTo>
                  <a:lnTo>
                    <a:pt x="255663" y="101676"/>
                  </a:lnTo>
                  <a:lnTo>
                    <a:pt x="254889" y="101676"/>
                  </a:lnTo>
                  <a:lnTo>
                    <a:pt x="255663" y="101676"/>
                  </a:lnTo>
                  <a:lnTo>
                    <a:pt x="255663" y="102450"/>
                  </a:lnTo>
                  <a:lnTo>
                    <a:pt x="255663" y="101676"/>
                  </a:lnTo>
                  <a:lnTo>
                    <a:pt x="255663" y="100914"/>
                  </a:lnTo>
                  <a:lnTo>
                    <a:pt x="256451" y="100914"/>
                  </a:lnTo>
                  <a:lnTo>
                    <a:pt x="256451" y="101676"/>
                  </a:lnTo>
                  <a:lnTo>
                    <a:pt x="256451" y="102450"/>
                  </a:lnTo>
                  <a:lnTo>
                    <a:pt x="257225" y="102450"/>
                  </a:lnTo>
                  <a:lnTo>
                    <a:pt x="256451" y="102450"/>
                  </a:lnTo>
                  <a:lnTo>
                    <a:pt x="257225" y="103225"/>
                  </a:lnTo>
                  <a:lnTo>
                    <a:pt x="257225" y="102450"/>
                  </a:lnTo>
                  <a:lnTo>
                    <a:pt x="257225" y="103225"/>
                  </a:lnTo>
                  <a:lnTo>
                    <a:pt x="258000" y="103225"/>
                  </a:lnTo>
                  <a:lnTo>
                    <a:pt x="257225" y="103225"/>
                  </a:lnTo>
                  <a:lnTo>
                    <a:pt x="257225" y="103987"/>
                  </a:lnTo>
                  <a:lnTo>
                    <a:pt x="258000" y="103987"/>
                  </a:lnTo>
                  <a:lnTo>
                    <a:pt x="258000" y="104381"/>
                  </a:lnTo>
                  <a:lnTo>
                    <a:pt x="258000" y="103987"/>
                  </a:lnTo>
                  <a:lnTo>
                    <a:pt x="257225" y="103987"/>
                  </a:lnTo>
                  <a:lnTo>
                    <a:pt x="257225" y="103225"/>
                  </a:lnTo>
                  <a:lnTo>
                    <a:pt x="258000" y="103225"/>
                  </a:lnTo>
                  <a:lnTo>
                    <a:pt x="257225" y="103225"/>
                  </a:lnTo>
                  <a:lnTo>
                    <a:pt x="257225" y="102450"/>
                  </a:lnTo>
                  <a:lnTo>
                    <a:pt x="256451" y="102450"/>
                  </a:lnTo>
                  <a:lnTo>
                    <a:pt x="256451" y="101676"/>
                  </a:lnTo>
                  <a:lnTo>
                    <a:pt x="256451" y="102450"/>
                  </a:lnTo>
                  <a:lnTo>
                    <a:pt x="256451" y="101676"/>
                  </a:lnTo>
                  <a:lnTo>
                    <a:pt x="256451" y="100914"/>
                  </a:lnTo>
                  <a:lnTo>
                    <a:pt x="256451" y="101676"/>
                  </a:lnTo>
                  <a:lnTo>
                    <a:pt x="257225" y="101676"/>
                  </a:lnTo>
                  <a:lnTo>
                    <a:pt x="256451" y="100914"/>
                  </a:lnTo>
                  <a:lnTo>
                    <a:pt x="255663" y="100914"/>
                  </a:lnTo>
                  <a:lnTo>
                    <a:pt x="254889" y="100914"/>
                  </a:lnTo>
                  <a:lnTo>
                    <a:pt x="254889" y="100139"/>
                  </a:lnTo>
                  <a:lnTo>
                    <a:pt x="255663" y="100139"/>
                  </a:lnTo>
                  <a:lnTo>
                    <a:pt x="254889" y="100139"/>
                  </a:lnTo>
                  <a:lnTo>
                    <a:pt x="254889" y="99364"/>
                  </a:lnTo>
                  <a:lnTo>
                    <a:pt x="254889" y="100139"/>
                  </a:lnTo>
                  <a:lnTo>
                    <a:pt x="254889" y="99364"/>
                  </a:lnTo>
                  <a:lnTo>
                    <a:pt x="254889" y="98602"/>
                  </a:lnTo>
                  <a:lnTo>
                    <a:pt x="255663" y="98602"/>
                  </a:lnTo>
                  <a:lnTo>
                    <a:pt x="255663" y="97828"/>
                  </a:lnTo>
                  <a:lnTo>
                    <a:pt x="255663" y="98602"/>
                  </a:lnTo>
                  <a:lnTo>
                    <a:pt x="255663" y="97828"/>
                  </a:lnTo>
                  <a:lnTo>
                    <a:pt x="256451" y="97828"/>
                  </a:lnTo>
                  <a:lnTo>
                    <a:pt x="257225" y="98602"/>
                  </a:lnTo>
                  <a:lnTo>
                    <a:pt x="256451" y="98602"/>
                  </a:lnTo>
                  <a:lnTo>
                    <a:pt x="257225" y="98602"/>
                  </a:lnTo>
                  <a:lnTo>
                    <a:pt x="258000" y="98602"/>
                  </a:lnTo>
                  <a:lnTo>
                    <a:pt x="258394" y="98602"/>
                  </a:lnTo>
                  <a:lnTo>
                    <a:pt x="258394" y="99364"/>
                  </a:lnTo>
                  <a:lnTo>
                    <a:pt x="259168" y="99364"/>
                  </a:lnTo>
                  <a:lnTo>
                    <a:pt x="259943" y="99364"/>
                  </a:lnTo>
                  <a:lnTo>
                    <a:pt x="259943" y="98602"/>
                  </a:lnTo>
                  <a:lnTo>
                    <a:pt x="259943" y="99364"/>
                  </a:lnTo>
                  <a:lnTo>
                    <a:pt x="260718" y="99364"/>
                  </a:lnTo>
                  <a:lnTo>
                    <a:pt x="260718" y="98602"/>
                  </a:lnTo>
                  <a:lnTo>
                    <a:pt x="261505" y="98602"/>
                  </a:lnTo>
                  <a:lnTo>
                    <a:pt x="261505" y="99364"/>
                  </a:lnTo>
                  <a:lnTo>
                    <a:pt x="261505" y="100139"/>
                  </a:lnTo>
                  <a:lnTo>
                    <a:pt x="261505" y="99364"/>
                  </a:lnTo>
                  <a:lnTo>
                    <a:pt x="262280" y="99364"/>
                  </a:lnTo>
                  <a:lnTo>
                    <a:pt x="261505" y="99364"/>
                  </a:lnTo>
                  <a:lnTo>
                    <a:pt x="261505" y="98602"/>
                  </a:lnTo>
                  <a:lnTo>
                    <a:pt x="262280" y="98602"/>
                  </a:lnTo>
                  <a:lnTo>
                    <a:pt x="262280" y="99364"/>
                  </a:lnTo>
                  <a:lnTo>
                    <a:pt x="262280" y="98602"/>
                  </a:lnTo>
                  <a:lnTo>
                    <a:pt x="263055" y="98602"/>
                  </a:lnTo>
                  <a:lnTo>
                    <a:pt x="263055" y="99364"/>
                  </a:lnTo>
                  <a:lnTo>
                    <a:pt x="262280" y="99364"/>
                  </a:lnTo>
                  <a:lnTo>
                    <a:pt x="262280" y="98602"/>
                  </a:lnTo>
                  <a:lnTo>
                    <a:pt x="262280" y="99364"/>
                  </a:lnTo>
                  <a:lnTo>
                    <a:pt x="263055" y="99364"/>
                  </a:lnTo>
                  <a:lnTo>
                    <a:pt x="262280" y="99364"/>
                  </a:lnTo>
                  <a:lnTo>
                    <a:pt x="262280" y="100139"/>
                  </a:lnTo>
                  <a:lnTo>
                    <a:pt x="262280" y="99364"/>
                  </a:lnTo>
                  <a:lnTo>
                    <a:pt x="263055" y="99364"/>
                  </a:lnTo>
                  <a:lnTo>
                    <a:pt x="263055" y="98602"/>
                  </a:lnTo>
                  <a:lnTo>
                    <a:pt x="263055" y="99364"/>
                  </a:lnTo>
                  <a:lnTo>
                    <a:pt x="263055" y="98602"/>
                  </a:lnTo>
                  <a:lnTo>
                    <a:pt x="263055" y="99364"/>
                  </a:lnTo>
                  <a:lnTo>
                    <a:pt x="263055" y="98602"/>
                  </a:lnTo>
                  <a:lnTo>
                    <a:pt x="263842" y="98602"/>
                  </a:lnTo>
                  <a:lnTo>
                    <a:pt x="263842" y="100139"/>
                  </a:lnTo>
                  <a:lnTo>
                    <a:pt x="263842" y="99364"/>
                  </a:lnTo>
                  <a:lnTo>
                    <a:pt x="263842" y="100914"/>
                  </a:lnTo>
                  <a:lnTo>
                    <a:pt x="264617" y="100914"/>
                  </a:lnTo>
                  <a:lnTo>
                    <a:pt x="263842" y="100914"/>
                  </a:lnTo>
                  <a:lnTo>
                    <a:pt x="264617" y="100914"/>
                  </a:lnTo>
                  <a:lnTo>
                    <a:pt x="264617" y="100139"/>
                  </a:lnTo>
                  <a:lnTo>
                    <a:pt x="264617" y="100914"/>
                  </a:lnTo>
                  <a:lnTo>
                    <a:pt x="264617" y="101676"/>
                  </a:lnTo>
                  <a:lnTo>
                    <a:pt x="263842" y="101676"/>
                  </a:lnTo>
                  <a:lnTo>
                    <a:pt x="264617" y="101676"/>
                  </a:lnTo>
                  <a:lnTo>
                    <a:pt x="263842" y="101676"/>
                  </a:lnTo>
                  <a:lnTo>
                    <a:pt x="264617" y="101676"/>
                  </a:lnTo>
                  <a:lnTo>
                    <a:pt x="263842" y="102450"/>
                  </a:lnTo>
                  <a:lnTo>
                    <a:pt x="264617" y="102450"/>
                  </a:lnTo>
                  <a:lnTo>
                    <a:pt x="263842" y="102450"/>
                  </a:lnTo>
                  <a:lnTo>
                    <a:pt x="264617" y="102450"/>
                  </a:lnTo>
                  <a:lnTo>
                    <a:pt x="264617" y="101676"/>
                  </a:lnTo>
                  <a:lnTo>
                    <a:pt x="263842" y="101676"/>
                  </a:lnTo>
                  <a:lnTo>
                    <a:pt x="264617" y="101676"/>
                  </a:lnTo>
                  <a:lnTo>
                    <a:pt x="264617" y="100914"/>
                  </a:lnTo>
                  <a:lnTo>
                    <a:pt x="265391" y="100914"/>
                  </a:lnTo>
                  <a:lnTo>
                    <a:pt x="264617" y="100914"/>
                  </a:lnTo>
                  <a:lnTo>
                    <a:pt x="265391" y="100914"/>
                  </a:lnTo>
                  <a:lnTo>
                    <a:pt x="265391" y="100139"/>
                  </a:lnTo>
                  <a:lnTo>
                    <a:pt x="265391" y="100914"/>
                  </a:lnTo>
                  <a:lnTo>
                    <a:pt x="264617" y="100914"/>
                  </a:lnTo>
                  <a:lnTo>
                    <a:pt x="265391" y="100914"/>
                  </a:lnTo>
                  <a:lnTo>
                    <a:pt x="265391" y="100139"/>
                  </a:lnTo>
                  <a:lnTo>
                    <a:pt x="265391" y="99364"/>
                  </a:lnTo>
                  <a:lnTo>
                    <a:pt x="265391" y="100139"/>
                  </a:lnTo>
                  <a:lnTo>
                    <a:pt x="265391" y="99364"/>
                  </a:lnTo>
                  <a:lnTo>
                    <a:pt x="266166" y="99364"/>
                  </a:lnTo>
                  <a:lnTo>
                    <a:pt x="266166" y="100139"/>
                  </a:lnTo>
                  <a:lnTo>
                    <a:pt x="266166" y="100914"/>
                  </a:lnTo>
                  <a:lnTo>
                    <a:pt x="266166" y="101676"/>
                  </a:lnTo>
                  <a:lnTo>
                    <a:pt x="265391" y="102450"/>
                  </a:lnTo>
                  <a:lnTo>
                    <a:pt x="265391" y="103225"/>
                  </a:lnTo>
                  <a:lnTo>
                    <a:pt x="264617" y="103225"/>
                  </a:lnTo>
                  <a:lnTo>
                    <a:pt x="265391" y="103225"/>
                  </a:lnTo>
                  <a:lnTo>
                    <a:pt x="265391" y="102450"/>
                  </a:lnTo>
                  <a:lnTo>
                    <a:pt x="266166" y="102450"/>
                  </a:lnTo>
                  <a:lnTo>
                    <a:pt x="265391" y="102450"/>
                  </a:lnTo>
                  <a:lnTo>
                    <a:pt x="266166" y="102450"/>
                  </a:lnTo>
                  <a:lnTo>
                    <a:pt x="266166" y="101676"/>
                  </a:lnTo>
                  <a:lnTo>
                    <a:pt x="266954" y="101676"/>
                  </a:lnTo>
                  <a:lnTo>
                    <a:pt x="266166" y="101676"/>
                  </a:lnTo>
                  <a:lnTo>
                    <a:pt x="266954" y="100914"/>
                  </a:lnTo>
                  <a:lnTo>
                    <a:pt x="266954" y="101676"/>
                  </a:lnTo>
                  <a:lnTo>
                    <a:pt x="267347" y="101676"/>
                  </a:lnTo>
                  <a:lnTo>
                    <a:pt x="267347" y="102450"/>
                  </a:lnTo>
                  <a:lnTo>
                    <a:pt x="267347" y="101676"/>
                  </a:lnTo>
                  <a:lnTo>
                    <a:pt x="267347" y="102450"/>
                  </a:lnTo>
                  <a:lnTo>
                    <a:pt x="268122" y="102450"/>
                  </a:lnTo>
                  <a:lnTo>
                    <a:pt x="268122" y="103225"/>
                  </a:lnTo>
                  <a:lnTo>
                    <a:pt x="268122" y="102450"/>
                  </a:lnTo>
                  <a:lnTo>
                    <a:pt x="268897" y="102450"/>
                  </a:lnTo>
                  <a:lnTo>
                    <a:pt x="268122" y="102450"/>
                  </a:lnTo>
                  <a:lnTo>
                    <a:pt x="268122" y="101676"/>
                  </a:lnTo>
                  <a:lnTo>
                    <a:pt x="268897" y="101676"/>
                  </a:lnTo>
                  <a:lnTo>
                    <a:pt x="268122" y="101676"/>
                  </a:lnTo>
                  <a:lnTo>
                    <a:pt x="268897" y="101676"/>
                  </a:lnTo>
                  <a:lnTo>
                    <a:pt x="269684" y="101676"/>
                  </a:lnTo>
                  <a:lnTo>
                    <a:pt x="268897" y="101676"/>
                  </a:lnTo>
                  <a:lnTo>
                    <a:pt x="268897" y="102450"/>
                  </a:lnTo>
                  <a:lnTo>
                    <a:pt x="269684" y="102450"/>
                  </a:lnTo>
                  <a:lnTo>
                    <a:pt x="269684" y="101676"/>
                  </a:lnTo>
                  <a:lnTo>
                    <a:pt x="269684" y="102450"/>
                  </a:lnTo>
                  <a:lnTo>
                    <a:pt x="269684" y="101676"/>
                  </a:lnTo>
                  <a:lnTo>
                    <a:pt x="269684" y="102450"/>
                  </a:lnTo>
                  <a:lnTo>
                    <a:pt x="269684" y="101676"/>
                  </a:lnTo>
                  <a:lnTo>
                    <a:pt x="269684" y="102450"/>
                  </a:lnTo>
                  <a:lnTo>
                    <a:pt x="269684" y="101676"/>
                  </a:lnTo>
                  <a:lnTo>
                    <a:pt x="269684" y="102450"/>
                  </a:lnTo>
                  <a:lnTo>
                    <a:pt x="270459" y="102450"/>
                  </a:lnTo>
                  <a:lnTo>
                    <a:pt x="271233" y="102450"/>
                  </a:lnTo>
                  <a:lnTo>
                    <a:pt x="271233" y="101676"/>
                  </a:lnTo>
                  <a:lnTo>
                    <a:pt x="272008" y="101676"/>
                  </a:lnTo>
                  <a:lnTo>
                    <a:pt x="272008" y="102450"/>
                  </a:lnTo>
                  <a:lnTo>
                    <a:pt x="272008" y="103225"/>
                  </a:lnTo>
                  <a:lnTo>
                    <a:pt x="271233" y="103225"/>
                  </a:lnTo>
                  <a:lnTo>
                    <a:pt x="272008" y="103225"/>
                  </a:lnTo>
                  <a:lnTo>
                    <a:pt x="272008" y="102450"/>
                  </a:lnTo>
                  <a:lnTo>
                    <a:pt x="272008" y="101676"/>
                  </a:lnTo>
                  <a:lnTo>
                    <a:pt x="272008" y="102450"/>
                  </a:lnTo>
                  <a:lnTo>
                    <a:pt x="272008" y="101676"/>
                  </a:lnTo>
                  <a:lnTo>
                    <a:pt x="271233" y="101676"/>
                  </a:lnTo>
                  <a:lnTo>
                    <a:pt x="271233" y="102450"/>
                  </a:lnTo>
                  <a:lnTo>
                    <a:pt x="270459" y="102450"/>
                  </a:lnTo>
                  <a:lnTo>
                    <a:pt x="269684" y="101676"/>
                  </a:lnTo>
                  <a:lnTo>
                    <a:pt x="270459" y="101676"/>
                  </a:lnTo>
                  <a:lnTo>
                    <a:pt x="269684" y="101676"/>
                  </a:lnTo>
                  <a:lnTo>
                    <a:pt x="270459" y="101676"/>
                  </a:lnTo>
                  <a:lnTo>
                    <a:pt x="270459" y="100914"/>
                  </a:lnTo>
                  <a:lnTo>
                    <a:pt x="269684" y="100914"/>
                  </a:lnTo>
                  <a:lnTo>
                    <a:pt x="269684" y="100139"/>
                  </a:lnTo>
                  <a:lnTo>
                    <a:pt x="268897" y="100139"/>
                  </a:lnTo>
                  <a:lnTo>
                    <a:pt x="268897" y="100914"/>
                  </a:lnTo>
                  <a:lnTo>
                    <a:pt x="268897" y="100139"/>
                  </a:lnTo>
                  <a:lnTo>
                    <a:pt x="268122" y="100139"/>
                  </a:lnTo>
                  <a:lnTo>
                    <a:pt x="268897" y="100914"/>
                  </a:lnTo>
                  <a:lnTo>
                    <a:pt x="268122" y="100914"/>
                  </a:lnTo>
                  <a:lnTo>
                    <a:pt x="268122" y="100139"/>
                  </a:lnTo>
                  <a:lnTo>
                    <a:pt x="268122" y="100914"/>
                  </a:lnTo>
                  <a:lnTo>
                    <a:pt x="267347" y="100914"/>
                  </a:lnTo>
                  <a:lnTo>
                    <a:pt x="267347" y="101676"/>
                  </a:lnTo>
                  <a:lnTo>
                    <a:pt x="267347" y="100914"/>
                  </a:lnTo>
                  <a:lnTo>
                    <a:pt x="266954" y="100914"/>
                  </a:lnTo>
                  <a:lnTo>
                    <a:pt x="266954" y="100139"/>
                  </a:lnTo>
                  <a:lnTo>
                    <a:pt x="266954" y="99364"/>
                  </a:lnTo>
                  <a:lnTo>
                    <a:pt x="267347" y="99364"/>
                  </a:lnTo>
                  <a:lnTo>
                    <a:pt x="267347" y="100139"/>
                  </a:lnTo>
                  <a:lnTo>
                    <a:pt x="268122" y="100139"/>
                  </a:lnTo>
                  <a:lnTo>
                    <a:pt x="268897" y="100139"/>
                  </a:lnTo>
                  <a:lnTo>
                    <a:pt x="268897" y="99364"/>
                  </a:lnTo>
                  <a:lnTo>
                    <a:pt x="269684" y="99364"/>
                  </a:lnTo>
                  <a:lnTo>
                    <a:pt x="268897" y="99364"/>
                  </a:lnTo>
                  <a:lnTo>
                    <a:pt x="269684" y="99364"/>
                  </a:lnTo>
                  <a:lnTo>
                    <a:pt x="268897" y="99364"/>
                  </a:lnTo>
                  <a:lnTo>
                    <a:pt x="268897" y="98602"/>
                  </a:lnTo>
                  <a:lnTo>
                    <a:pt x="269684" y="98602"/>
                  </a:lnTo>
                  <a:lnTo>
                    <a:pt x="269684" y="99364"/>
                  </a:lnTo>
                  <a:lnTo>
                    <a:pt x="270459" y="99364"/>
                  </a:lnTo>
                  <a:lnTo>
                    <a:pt x="269684" y="99364"/>
                  </a:lnTo>
                  <a:lnTo>
                    <a:pt x="269684" y="100139"/>
                  </a:lnTo>
                  <a:lnTo>
                    <a:pt x="269684" y="100914"/>
                  </a:lnTo>
                  <a:lnTo>
                    <a:pt x="269684" y="100139"/>
                  </a:lnTo>
                  <a:lnTo>
                    <a:pt x="270459" y="100139"/>
                  </a:lnTo>
                  <a:lnTo>
                    <a:pt x="270459" y="99364"/>
                  </a:lnTo>
                  <a:lnTo>
                    <a:pt x="271233" y="99364"/>
                  </a:lnTo>
                  <a:lnTo>
                    <a:pt x="272008" y="99364"/>
                  </a:lnTo>
                  <a:lnTo>
                    <a:pt x="271233" y="99364"/>
                  </a:lnTo>
                  <a:lnTo>
                    <a:pt x="270459" y="99364"/>
                  </a:lnTo>
                  <a:lnTo>
                    <a:pt x="271233" y="99364"/>
                  </a:lnTo>
                  <a:lnTo>
                    <a:pt x="271233" y="98602"/>
                  </a:lnTo>
                  <a:lnTo>
                    <a:pt x="271233" y="99364"/>
                  </a:lnTo>
                  <a:lnTo>
                    <a:pt x="270459" y="99364"/>
                  </a:lnTo>
                  <a:lnTo>
                    <a:pt x="270459" y="100139"/>
                  </a:lnTo>
                  <a:lnTo>
                    <a:pt x="269684" y="100139"/>
                  </a:lnTo>
                  <a:lnTo>
                    <a:pt x="269684" y="99364"/>
                  </a:lnTo>
                  <a:lnTo>
                    <a:pt x="270459" y="99364"/>
                  </a:lnTo>
                  <a:lnTo>
                    <a:pt x="269684" y="99364"/>
                  </a:lnTo>
                  <a:lnTo>
                    <a:pt x="268897" y="98602"/>
                  </a:lnTo>
                  <a:lnTo>
                    <a:pt x="269684" y="98602"/>
                  </a:lnTo>
                  <a:lnTo>
                    <a:pt x="270459" y="98602"/>
                  </a:lnTo>
                  <a:lnTo>
                    <a:pt x="270459" y="97828"/>
                  </a:lnTo>
                  <a:lnTo>
                    <a:pt x="271233" y="97828"/>
                  </a:lnTo>
                  <a:lnTo>
                    <a:pt x="270459" y="97828"/>
                  </a:lnTo>
                  <a:lnTo>
                    <a:pt x="270459" y="97053"/>
                  </a:lnTo>
                  <a:lnTo>
                    <a:pt x="269684" y="97828"/>
                  </a:lnTo>
                  <a:lnTo>
                    <a:pt x="270459" y="97828"/>
                  </a:lnTo>
                  <a:lnTo>
                    <a:pt x="269684" y="97828"/>
                  </a:lnTo>
                  <a:lnTo>
                    <a:pt x="268897" y="97828"/>
                  </a:lnTo>
                  <a:lnTo>
                    <a:pt x="268897" y="98602"/>
                  </a:lnTo>
                  <a:lnTo>
                    <a:pt x="268122" y="98602"/>
                  </a:lnTo>
                  <a:lnTo>
                    <a:pt x="267347" y="98602"/>
                  </a:lnTo>
                  <a:lnTo>
                    <a:pt x="267347" y="97828"/>
                  </a:lnTo>
                  <a:lnTo>
                    <a:pt x="268122" y="97828"/>
                  </a:lnTo>
                  <a:lnTo>
                    <a:pt x="268122" y="97053"/>
                  </a:lnTo>
                  <a:lnTo>
                    <a:pt x="268897" y="97053"/>
                  </a:lnTo>
                  <a:lnTo>
                    <a:pt x="269684" y="96291"/>
                  </a:lnTo>
                  <a:lnTo>
                    <a:pt x="270459" y="96291"/>
                  </a:lnTo>
                  <a:lnTo>
                    <a:pt x="271233" y="96291"/>
                  </a:lnTo>
                  <a:lnTo>
                    <a:pt x="270459" y="96291"/>
                  </a:lnTo>
                  <a:lnTo>
                    <a:pt x="269684" y="96291"/>
                  </a:lnTo>
                  <a:lnTo>
                    <a:pt x="268897" y="97053"/>
                  </a:lnTo>
                  <a:lnTo>
                    <a:pt x="268122" y="97053"/>
                  </a:lnTo>
                  <a:lnTo>
                    <a:pt x="267347" y="97053"/>
                  </a:lnTo>
                  <a:lnTo>
                    <a:pt x="268122" y="97053"/>
                  </a:lnTo>
                  <a:lnTo>
                    <a:pt x="268122" y="97828"/>
                  </a:lnTo>
                  <a:lnTo>
                    <a:pt x="267347" y="97828"/>
                  </a:lnTo>
                  <a:lnTo>
                    <a:pt x="267347" y="97053"/>
                  </a:lnTo>
                  <a:lnTo>
                    <a:pt x="266954" y="97053"/>
                  </a:lnTo>
                  <a:lnTo>
                    <a:pt x="267347" y="97053"/>
                  </a:lnTo>
                  <a:lnTo>
                    <a:pt x="266954" y="96291"/>
                  </a:lnTo>
                  <a:lnTo>
                    <a:pt x="266954" y="97053"/>
                  </a:lnTo>
                  <a:lnTo>
                    <a:pt x="266954" y="97828"/>
                  </a:lnTo>
                  <a:lnTo>
                    <a:pt x="266166" y="97828"/>
                  </a:lnTo>
                  <a:lnTo>
                    <a:pt x="266166" y="97053"/>
                  </a:lnTo>
                  <a:lnTo>
                    <a:pt x="266954" y="97053"/>
                  </a:lnTo>
                  <a:lnTo>
                    <a:pt x="266166" y="97053"/>
                  </a:lnTo>
                  <a:lnTo>
                    <a:pt x="265391" y="97053"/>
                  </a:lnTo>
                  <a:lnTo>
                    <a:pt x="266166" y="97053"/>
                  </a:lnTo>
                  <a:lnTo>
                    <a:pt x="266166" y="96291"/>
                  </a:lnTo>
                  <a:lnTo>
                    <a:pt x="266954" y="96291"/>
                  </a:lnTo>
                  <a:lnTo>
                    <a:pt x="266166" y="96291"/>
                  </a:lnTo>
                  <a:lnTo>
                    <a:pt x="266954" y="95516"/>
                  </a:lnTo>
                  <a:lnTo>
                    <a:pt x="266166" y="95516"/>
                  </a:lnTo>
                  <a:lnTo>
                    <a:pt x="266954" y="95516"/>
                  </a:lnTo>
                  <a:lnTo>
                    <a:pt x="266954" y="94754"/>
                  </a:lnTo>
                  <a:lnTo>
                    <a:pt x="266954" y="94360"/>
                  </a:lnTo>
                  <a:lnTo>
                    <a:pt x="266166" y="94360"/>
                  </a:lnTo>
                  <a:lnTo>
                    <a:pt x="266954" y="94360"/>
                  </a:lnTo>
                  <a:lnTo>
                    <a:pt x="266166" y="93598"/>
                  </a:lnTo>
                  <a:lnTo>
                    <a:pt x="266166" y="92824"/>
                  </a:lnTo>
                  <a:lnTo>
                    <a:pt x="266166" y="93598"/>
                  </a:lnTo>
                  <a:lnTo>
                    <a:pt x="266166" y="92824"/>
                  </a:lnTo>
                  <a:lnTo>
                    <a:pt x="266166" y="92062"/>
                  </a:lnTo>
                  <a:lnTo>
                    <a:pt x="266166" y="91287"/>
                  </a:lnTo>
                  <a:lnTo>
                    <a:pt x="266954" y="90512"/>
                  </a:lnTo>
                  <a:lnTo>
                    <a:pt x="267347" y="90512"/>
                  </a:lnTo>
                  <a:lnTo>
                    <a:pt x="268122" y="90512"/>
                  </a:lnTo>
                  <a:lnTo>
                    <a:pt x="268122" y="89750"/>
                  </a:lnTo>
                  <a:lnTo>
                    <a:pt x="268897" y="89750"/>
                  </a:lnTo>
                  <a:lnTo>
                    <a:pt x="269684" y="89750"/>
                  </a:lnTo>
                  <a:lnTo>
                    <a:pt x="270459" y="89750"/>
                  </a:lnTo>
                  <a:lnTo>
                    <a:pt x="270459" y="88976"/>
                  </a:lnTo>
                  <a:lnTo>
                    <a:pt x="270459" y="88201"/>
                  </a:lnTo>
                  <a:lnTo>
                    <a:pt x="271233" y="87439"/>
                  </a:lnTo>
                  <a:lnTo>
                    <a:pt x="271233" y="88201"/>
                  </a:lnTo>
                  <a:lnTo>
                    <a:pt x="270459" y="88201"/>
                  </a:lnTo>
                  <a:lnTo>
                    <a:pt x="271233" y="88201"/>
                  </a:lnTo>
                  <a:lnTo>
                    <a:pt x="271233" y="87439"/>
                  </a:lnTo>
                  <a:lnTo>
                    <a:pt x="272008" y="86664"/>
                  </a:lnTo>
                  <a:lnTo>
                    <a:pt x="272008" y="87439"/>
                  </a:lnTo>
                  <a:lnTo>
                    <a:pt x="272796" y="87439"/>
                  </a:lnTo>
                  <a:lnTo>
                    <a:pt x="272796" y="88201"/>
                  </a:lnTo>
                  <a:lnTo>
                    <a:pt x="273570" y="88201"/>
                  </a:lnTo>
                  <a:lnTo>
                    <a:pt x="274345" y="88201"/>
                  </a:lnTo>
                  <a:lnTo>
                    <a:pt x="274345" y="88976"/>
                  </a:lnTo>
                  <a:lnTo>
                    <a:pt x="275120" y="89750"/>
                  </a:lnTo>
                  <a:lnTo>
                    <a:pt x="275120" y="90512"/>
                  </a:lnTo>
                  <a:lnTo>
                    <a:pt x="275120" y="89750"/>
                  </a:lnTo>
                  <a:lnTo>
                    <a:pt x="275120" y="90512"/>
                  </a:lnTo>
                  <a:lnTo>
                    <a:pt x="275120" y="91287"/>
                  </a:lnTo>
                  <a:lnTo>
                    <a:pt x="275120" y="90512"/>
                  </a:lnTo>
                  <a:lnTo>
                    <a:pt x="275907" y="90512"/>
                  </a:lnTo>
                  <a:lnTo>
                    <a:pt x="275907" y="91287"/>
                  </a:lnTo>
                  <a:lnTo>
                    <a:pt x="276682" y="92062"/>
                  </a:lnTo>
                  <a:lnTo>
                    <a:pt x="276682" y="91287"/>
                  </a:lnTo>
                  <a:lnTo>
                    <a:pt x="277063" y="91287"/>
                  </a:lnTo>
                  <a:lnTo>
                    <a:pt x="277063" y="90512"/>
                  </a:lnTo>
                  <a:lnTo>
                    <a:pt x="277063" y="89750"/>
                  </a:lnTo>
                  <a:lnTo>
                    <a:pt x="277063" y="88976"/>
                  </a:lnTo>
                  <a:lnTo>
                    <a:pt x="277063" y="89750"/>
                  </a:lnTo>
                  <a:lnTo>
                    <a:pt x="277063" y="88976"/>
                  </a:lnTo>
                  <a:lnTo>
                    <a:pt x="277850" y="88976"/>
                  </a:lnTo>
                  <a:lnTo>
                    <a:pt x="278625" y="88201"/>
                  </a:lnTo>
                  <a:lnTo>
                    <a:pt x="279400" y="88201"/>
                  </a:lnTo>
                  <a:lnTo>
                    <a:pt x="279400" y="87439"/>
                  </a:lnTo>
                  <a:lnTo>
                    <a:pt x="280187" y="87439"/>
                  </a:lnTo>
                  <a:lnTo>
                    <a:pt x="280187" y="86664"/>
                  </a:lnTo>
                  <a:lnTo>
                    <a:pt x="280962" y="86664"/>
                  </a:lnTo>
                  <a:lnTo>
                    <a:pt x="280962" y="87439"/>
                  </a:lnTo>
                  <a:lnTo>
                    <a:pt x="281736" y="87439"/>
                  </a:lnTo>
                  <a:lnTo>
                    <a:pt x="280962" y="88201"/>
                  </a:lnTo>
                  <a:lnTo>
                    <a:pt x="281736" y="88201"/>
                  </a:lnTo>
                  <a:lnTo>
                    <a:pt x="280962" y="88201"/>
                  </a:lnTo>
                  <a:lnTo>
                    <a:pt x="281736" y="88201"/>
                  </a:lnTo>
                  <a:lnTo>
                    <a:pt x="281736" y="87439"/>
                  </a:lnTo>
                  <a:lnTo>
                    <a:pt x="281736" y="86664"/>
                  </a:lnTo>
                  <a:lnTo>
                    <a:pt x="281736" y="87439"/>
                  </a:lnTo>
                  <a:lnTo>
                    <a:pt x="282511" y="87439"/>
                  </a:lnTo>
                  <a:lnTo>
                    <a:pt x="283298" y="87439"/>
                  </a:lnTo>
                  <a:lnTo>
                    <a:pt x="282511" y="87439"/>
                  </a:lnTo>
                  <a:lnTo>
                    <a:pt x="281736" y="87439"/>
                  </a:lnTo>
                  <a:lnTo>
                    <a:pt x="282511" y="87439"/>
                  </a:lnTo>
                  <a:lnTo>
                    <a:pt x="282511" y="86664"/>
                  </a:lnTo>
                  <a:lnTo>
                    <a:pt x="282511" y="87439"/>
                  </a:lnTo>
                  <a:lnTo>
                    <a:pt x="283298" y="87439"/>
                  </a:lnTo>
                  <a:lnTo>
                    <a:pt x="283298" y="88201"/>
                  </a:lnTo>
                  <a:lnTo>
                    <a:pt x="282511" y="88201"/>
                  </a:lnTo>
                  <a:lnTo>
                    <a:pt x="282511" y="88976"/>
                  </a:lnTo>
                  <a:lnTo>
                    <a:pt x="283298" y="88976"/>
                  </a:lnTo>
                  <a:lnTo>
                    <a:pt x="282511" y="88976"/>
                  </a:lnTo>
                  <a:lnTo>
                    <a:pt x="282511" y="89750"/>
                  </a:lnTo>
                  <a:lnTo>
                    <a:pt x="283298" y="89750"/>
                  </a:lnTo>
                  <a:lnTo>
                    <a:pt x="282511" y="89750"/>
                  </a:lnTo>
                  <a:lnTo>
                    <a:pt x="282511" y="88976"/>
                  </a:lnTo>
                  <a:lnTo>
                    <a:pt x="283298" y="88976"/>
                  </a:lnTo>
                  <a:lnTo>
                    <a:pt x="282511" y="88976"/>
                  </a:lnTo>
                  <a:lnTo>
                    <a:pt x="282511" y="88201"/>
                  </a:lnTo>
                  <a:lnTo>
                    <a:pt x="283298" y="88201"/>
                  </a:lnTo>
                  <a:lnTo>
                    <a:pt x="282511" y="88201"/>
                  </a:lnTo>
                  <a:lnTo>
                    <a:pt x="283298" y="88201"/>
                  </a:lnTo>
                  <a:lnTo>
                    <a:pt x="283298" y="87439"/>
                  </a:lnTo>
                  <a:lnTo>
                    <a:pt x="282511" y="86664"/>
                  </a:lnTo>
                  <a:lnTo>
                    <a:pt x="283298" y="86664"/>
                  </a:lnTo>
                  <a:lnTo>
                    <a:pt x="284073" y="86664"/>
                  </a:lnTo>
                  <a:lnTo>
                    <a:pt x="283298" y="86664"/>
                  </a:lnTo>
                  <a:lnTo>
                    <a:pt x="282511" y="86664"/>
                  </a:lnTo>
                  <a:lnTo>
                    <a:pt x="281736" y="86664"/>
                  </a:lnTo>
                  <a:lnTo>
                    <a:pt x="281736" y="87439"/>
                  </a:lnTo>
                  <a:lnTo>
                    <a:pt x="281736" y="86664"/>
                  </a:lnTo>
                  <a:lnTo>
                    <a:pt x="280962" y="86664"/>
                  </a:lnTo>
                  <a:lnTo>
                    <a:pt x="280187" y="86664"/>
                  </a:lnTo>
                  <a:lnTo>
                    <a:pt x="280962" y="86664"/>
                  </a:lnTo>
                  <a:lnTo>
                    <a:pt x="280187" y="86664"/>
                  </a:lnTo>
                  <a:lnTo>
                    <a:pt x="280187" y="85890"/>
                  </a:lnTo>
                  <a:lnTo>
                    <a:pt x="280187" y="86664"/>
                  </a:lnTo>
                  <a:lnTo>
                    <a:pt x="280187" y="85890"/>
                  </a:lnTo>
                  <a:lnTo>
                    <a:pt x="279400" y="85890"/>
                  </a:lnTo>
                  <a:lnTo>
                    <a:pt x="279400" y="85509"/>
                  </a:lnTo>
                  <a:lnTo>
                    <a:pt x="278625" y="85509"/>
                  </a:lnTo>
                  <a:lnTo>
                    <a:pt x="278625" y="84734"/>
                  </a:lnTo>
                  <a:lnTo>
                    <a:pt x="278625" y="85509"/>
                  </a:lnTo>
                  <a:lnTo>
                    <a:pt x="278625" y="84734"/>
                  </a:lnTo>
                  <a:lnTo>
                    <a:pt x="278625" y="85509"/>
                  </a:lnTo>
                  <a:lnTo>
                    <a:pt x="278625" y="84734"/>
                  </a:lnTo>
                  <a:lnTo>
                    <a:pt x="277850" y="84734"/>
                  </a:lnTo>
                  <a:lnTo>
                    <a:pt x="278625" y="84734"/>
                  </a:lnTo>
                  <a:lnTo>
                    <a:pt x="277850" y="84734"/>
                  </a:lnTo>
                  <a:lnTo>
                    <a:pt x="278625" y="84734"/>
                  </a:lnTo>
                  <a:lnTo>
                    <a:pt x="277850" y="84734"/>
                  </a:lnTo>
                  <a:lnTo>
                    <a:pt x="277850" y="83972"/>
                  </a:lnTo>
                  <a:lnTo>
                    <a:pt x="277063" y="83197"/>
                  </a:lnTo>
                  <a:lnTo>
                    <a:pt x="277850" y="83197"/>
                  </a:lnTo>
                  <a:lnTo>
                    <a:pt x="277063" y="83197"/>
                  </a:lnTo>
                  <a:lnTo>
                    <a:pt x="277063" y="82422"/>
                  </a:lnTo>
                  <a:lnTo>
                    <a:pt x="276682" y="82422"/>
                  </a:lnTo>
                  <a:lnTo>
                    <a:pt x="277063" y="82422"/>
                  </a:lnTo>
                  <a:lnTo>
                    <a:pt x="276682" y="82422"/>
                  </a:lnTo>
                  <a:lnTo>
                    <a:pt x="276682" y="81660"/>
                  </a:lnTo>
                  <a:lnTo>
                    <a:pt x="276682" y="82422"/>
                  </a:lnTo>
                  <a:lnTo>
                    <a:pt x="276682" y="81660"/>
                  </a:lnTo>
                  <a:lnTo>
                    <a:pt x="275907" y="81660"/>
                  </a:lnTo>
                  <a:lnTo>
                    <a:pt x="276682" y="81660"/>
                  </a:lnTo>
                  <a:lnTo>
                    <a:pt x="276682" y="80886"/>
                  </a:lnTo>
                  <a:lnTo>
                    <a:pt x="277063" y="80886"/>
                  </a:lnTo>
                  <a:lnTo>
                    <a:pt x="276682" y="80886"/>
                  </a:lnTo>
                  <a:lnTo>
                    <a:pt x="277063" y="80886"/>
                  </a:lnTo>
                  <a:lnTo>
                    <a:pt x="277063" y="80111"/>
                  </a:lnTo>
                  <a:lnTo>
                    <a:pt x="277850" y="80111"/>
                  </a:lnTo>
                  <a:lnTo>
                    <a:pt x="277063" y="80111"/>
                  </a:lnTo>
                  <a:lnTo>
                    <a:pt x="277063" y="80886"/>
                  </a:lnTo>
                  <a:lnTo>
                    <a:pt x="276682" y="80886"/>
                  </a:lnTo>
                  <a:lnTo>
                    <a:pt x="275907" y="81660"/>
                  </a:lnTo>
                  <a:lnTo>
                    <a:pt x="275907" y="80886"/>
                  </a:lnTo>
                  <a:lnTo>
                    <a:pt x="275120" y="80111"/>
                  </a:lnTo>
                  <a:lnTo>
                    <a:pt x="274345" y="80111"/>
                  </a:lnTo>
                  <a:lnTo>
                    <a:pt x="273570" y="80111"/>
                  </a:lnTo>
                  <a:lnTo>
                    <a:pt x="272796" y="80111"/>
                  </a:lnTo>
                  <a:lnTo>
                    <a:pt x="272796" y="80886"/>
                  </a:lnTo>
                  <a:lnTo>
                    <a:pt x="272796" y="81660"/>
                  </a:lnTo>
                  <a:lnTo>
                    <a:pt x="272796" y="80886"/>
                  </a:lnTo>
                  <a:lnTo>
                    <a:pt x="272008" y="80886"/>
                  </a:lnTo>
                  <a:lnTo>
                    <a:pt x="272008" y="80111"/>
                  </a:lnTo>
                  <a:lnTo>
                    <a:pt x="272008" y="79349"/>
                  </a:lnTo>
                  <a:lnTo>
                    <a:pt x="272008" y="78574"/>
                  </a:lnTo>
                  <a:lnTo>
                    <a:pt x="272796" y="78574"/>
                  </a:lnTo>
                  <a:lnTo>
                    <a:pt x="272796" y="77800"/>
                  </a:lnTo>
                  <a:lnTo>
                    <a:pt x="272796" y="78574"/>
                  </a:lnTo>
                  <a:lnTo>
                    <a:pt x="272796" y="79349"/>
                  </a:lnTo>
                  <a:lnTo>
                    <a:pt x="272796" y="80111"/>
                  </a:lnTo>
                  <a:lnTo>
                    <a:pt x="273570" y="80111"/>
                  </a:lnTo>
                  <a:lnTo>
                    <a:pt x="274345" y="80111"/>
                  </a:lnTo>
                  <a:lnTo>
                    <a:pt x="274345" y="79349"/>
                  </a:lnTo>
                  <a:lnTo>
                    <a:pt x="275120" y="79349"/>
                  </a:lnTo>
                  <a:lnTo>
                    <a:pt x="274345" y="79349"/>
                  </a:lnTo>
                  <a:lnTo>
                    <a:pt x="275120" y="79349"/>
                  </a:lnTo>
                  <a:lnTo>
                    <a:pt x="274345" y="79349"/>
                  </a:lnTo>
                  <a:lnTo>
                    <a:pt x="274345" y="78574"/>
                  </a:lnTo>
                  <a:lnTo>
                    <a:pt x="275120" y="78574"/>
                  </a:lnTo>
                  <a:lnTo>
                    <a:pt x="274345" y="78574"/>
                  </a:lnTo>
                  <a:lnTo>
                    <a:pt x="274345" y="77800"/>
                  </a:lnTo>
                  <a:lnTo>
                    <a:pt x="274345" y="77038"/>
                  </a:lnTo>
                  <a:lnTo>
                    <a:pt x="274345" y="76263"/>
                  </a:lnTo>
                  <a:lnTo>
                    <a:pt x="274345" y="75882"/>
                  </a:lnTo>
                  <a:lnTo>
                    <a:pt x="275120" y="75882"/>
                  </a:lnTo>
                  <a:lnTo>
                    <a:pt x="274345" y="75882"/>
                  </a:lnTo>
                  <a:lnTo>
                    <a:pt x="275120" y="75107"/>
                  </a:lnTo>
                  <a:lnTo>
                    <a:pt x="275120" y="74333"/>
                  </a:lnTo>
                  <a:lnTo>
                    <a:pt x="275120" y="73571"/>
                  </a:lnTo>
                  <a:lnTo>
                    <a:pt x="275907" y="73571"/>
                  </a:lnTo>
                  <a:lnTo>
                    <a:pt x="275120" y="73571"/>
                  </a:lnTo>
                  <a:lnTo>
                    <a:pt x="275907" y="73571"/>
                  </a:lnTo>
                  <a:lnTo>
                    <a:pt x="276682" y="73571"/>
                  </a:lnTo>
                  <a:lnTo>
                    <a:pt x="275907" y="74333"/>
                  </a:lnTo>
                  <a:lnTo>
                    <a:pt x="276682" y="74333"/>
                  </a:lnTo>
                  <a:lnTo>
                    <a:pt x="277063" y="74333"/>
                  </a:lnTo>
                  <a:lnTo>
                    <a:pt x="277063" y="73571"/>
                  </a:lnTo>
                  <a:lnTo>
                    <a:pt x="277063" y="72796"/>
                  </a:lnTo>
                  <a:lnTo>
                    <a:pt x="277850" y="72796"/>
                  </a:lnTo>
                  <a:lnTo>
                    <a:pt x="277850" y="72034"/>
                  </a:lnTo>
                  <a:lnTo>
                    <a:pt x="277850" y="72796"/>
                  </a:lnTo>
                  <a:lnTo>
                    <a:pt x="277063" y="72796"/>
                  </a:lnTo>
                  <a:lnTo>
                    <a:pt x="276682" y="72796"/>
                  </a:lnTo>
                  <a:lnTo>
                    <a:pt x="275907" y="72796"/>
                  </a:lnTo>
                  <a:lnTo>
                    <a:pt x="275120" y="72796"/>
                  </a:lnTo>
                  <a:lnTo>
                    <a:pt x="275120" y="72034"/>
                  </a:lnTo>
                  <a:lnTo>
                    <a:pt x="275120" y="72796"/>
                  </a:lnTo>
                  <a:lnTo>
                    <a:pt x="275120" y="73571"/>
                  </a:lnTo>
                  <a:lnTo>
                    <a:pt x="274345" y="73571"/>
                  </a:lnTo>
                  <a:lnTo>
                    <a:pt x="273570" y="73571"/>
                  </a:lnTo>
                  <a:lnTo>
                    <a:pt x="273570" y="74333"/>
                  </a:lnTo>
                  <a:lnTo>
                    <a:pt x="272796" y="74333"/>
                  </a:lnTo>
                  <a:lnTo>
                    <a:pt x="272008" y="74333"/>
                  </a:lnTo>
                  <a:lnTo>
                    <a:pt x="272008" y="75107"/>
                  </a:lnTo>
                  <a:lnTo>
                    <a:pt x="271233" y="75107"/>
                  </a:lnTo>
                  <a:lnTo>
                    <a:pt x="271233" y="75882"/>
                  </a:lnTo>
                  <a:lnTo>
                    <a:pt x="271233" y="76263"/>
                  </a:lnTo>
                  <a:lnTo>
                    <a:pt x="272008" y="75882"/>
                  </a:lnTo>
                  <a:lnTo>
                    <a:pt x="272008" y="76263"/>
                  </a:lnTo>
                  <a:lnTo>
                    <a:pt x="271233" y="76263"/>
                  </a:lnTo>
                  <a:lnTo>
                    <a:pt x="270459" y="77038"/>
                  </a:lnTo>
                  <a:lnTo>
                    <a:pt x="269684" y="76263"/>
                  </a:lnTo>
                  <a:lnTo>
                    <a:pt x="269684" y="77038"/>
                  </a:lnTo>
                  <a:lnTo>
                    <a:pt x="270459" y="77038"/>
                  </a:lnTo>
                  <a:lnTo>
                    <a:pt x="271233" y="77038"/>
                  </a:lnTo>
                  <a:lnTo>
                    <a:pt x="270459" y="77038"/>
                  </a:lnTo>
                  <a:lnTo>
                    <a:pt x="269684" y="77038"/>
                  </a:lnTo>
                  <a:lnTo>
                    <a:pt x="268897" y="77038"/>
                  </a:lnTo>
                  <a:lnTo>
                    <a:pt x="268122" y="77038"/>
                  </a:lnTo>
                  <a:lnTo>
                    <a:pt x="268122" y="76263"/>
                  </a:lnTo>
                  <a:lnTo>
                    <a:pt x="268122" y="75882"/>
                  </a:lnTo>
                  <a:lnTo>
                    <a:pt x="267347" y="75882"/>
                  </a:lnTo>
                  <a:lnTo>
                    <a:pt x="267347" y="75107"/>
                  </a:lnTo>
                  <a:lnTo>
                    <a:pt x="267347" y="74333"/>
                  </a:lnTo>
                  <a:lnTo>
                    <a:pt x="267347" y="73571"/>
                  </a:lnTo>
                  <a:lnTo>
                    <a:pt x="268122" y="72796"/>
                  </a:lnTo>
                  <a:lnTo>
                    <a:pt x="268122" y="72034"/>
                  </a:lnTo>
                  <a:lnTo>
                    <a:pt x="268897" y="72034"/>
                  </a:lnTo>
                  <a:lnTo>
                    <a:pt x="269684" y="72034"/>
                  </a:lnTo>
                  <a:lnTo>
                    <a:pt x="270459" y="72034"/>
                  </a:lnTo>
                  <a:lnTo>
                    <a:pt x="270459" y="71259"/>
                  </a:lnTo>
                  <a:lnTo>
                    <a:pt x="271233" y="71259"/>
                  </a:lnTo>
                  <a:lnTo>
                    <a:pt x="272008" y="71259"/>
                  </a:lnTo>
                  <a:lnTo>
                    <a:pt x="272796" y="71259"/>
                  </a:lnTo>
                  <a:lnTo>
                    <a:pt x="272796" y="70484"/>
                  </a:lnTo>
                  <a:lnTo>
                    <a:pt x="273570" y="70484"/>
                  </a:lnTo>
                  <a:lnTo>
                    <a:pt x="274345" y="70484"/>
                  </a:lnTo>
                  <a:lnTo>
                    <a:pt x="273570" y="70484"/>
                  </a:lnTo>
                  <a:lnTo>
                    <a:pt x="272796" y="70484"/>
                  </a:lnTo>
                  <a:lnTo>
                    <a:pt x="272796" y="71259"/>
                  </a:lnTo>
                  <a:lnTo>
                    <a:pt x="272008" y="71259"/>
                  </a:lnTo>
                  <a:lnTo>
                    <a:pt x="271233" y="71259"/>
                  </a:lnTo>
                  <a:lnTo>
                    <a:pt x="270459" y="71259"/>
                  </a:lnTo>
                  <a:lnTo>
                    <a:pt x="270459" y="72034"/>
                  </a:lnTo>
                  <a:lnTo>
                    <a:pt x="269684" y="72034"/>
                  </a:lnTo>
                  <a:lnTo>
                    <a:pt x="268897" y="72034"/>
                  </a:lnTo>
                  <a:lnTo>
                    <a:pt x="268122" y="72034"/>
                  </a:lnTo>
                  <a:lnTo>
                    <a:pt x="268122" y="71259"/>
                  </a:lnTo>
                  <a:lnTo>
                    <a:pt x="268897" y="70484"/>
                  </a:lnTo>
                  <a:lnTo>
                    <a:pt x="268897" y="69722"/>
                  </a:lnTo>
                  <a:lnTo>
                    <a:pt x="268897" y="68948"/>
                  </a:lnTo>
                  <a:lnTo>
                    <a:pt x="269684" y="68948"/>
                  </a:lnTo>
                  <a:lnTo>
                    <a:pt x="268897" y="68948"/>
                  </a:lnTo>
                  <a:lnTo>
                    <a:pt x="269684" y="68948"/>
                  </a:lnTo>
                  <a:lnTo>
                    <a:pt x="269684" y="68173"/>
                  </a:lnTo>
                  <a:lnTo>
                    <a:pt x="269684" y="67411"/>
                  </a:lnTo>
                  <a:lnTo>
                    <a:pt x="270459" y="66636"/>
                  </a:lnTo>
                  <a:lnTo>
                    <a:pt x="270459" y="66255"/>
                  </a:lnTo>
                  <a:lnTo>
                    <a:pt x="271233" y="66255"/>
                  </a:lnTo>
                  <a:lnTo>
                    <a:pt x="271233" y="65481"/>
                  </a:lnTo>
                  <a:lnTo>
                    <a:pt x="272008" y="65481"/>
                  </a:lnTo>
                  <a:lnTo>
                    <a:pt x="273570" y="65481"/>
                  </a:lnTo>
                  <a:lnTo>
                    <a:pt x="272796" y="65481"/>
                  </a:lnTo>
                  <a:lnTo>
                    <a:pt x="273570" y="65481"/>
                  </a:lnTo>
                  <a:lnTo>
                    <a:pt x="272008" y="65481"/>
                  </a:lnTo>
                  <a:lnTo>
                    <a:pt x="272796" y="65481"/>
                  </a:lnTo>
                  <a:lnTo>
                    <a:pt x="273570" y="65481"/>
                  </a:lnTo>
                  <a:lnTo>
                    <a:pt x="274345" y="65481"/>
                  </a:lnTo>
                  <a:lnTo>
                    <a:pt x="274345" y="66255"/>
                  </a:lnTo>
                  <a:lnTo>
                    <a:pt x="274345" y="65481"/>
                  </a:lnTo>
                  <a:lnTo>
                    <a:pt x="274345" y="66255"/>
                  </a:lnTo>
                  <a:lnTo>
                    <a:pt x="274345" y="65481"/>
                  </a:lnTo>
                  <a:lnTo>
                    <a:pt x="275120" y="65481"/>
                  </a:lnTo>
                  <a:lnTo>
                    <a:pt x="274345" y="65481"/>
                  </a:lnTo>
                  <a:lnTo>
                    <a:pt x="274345" y="66255"/>
                  </a:lnTo>
                  <a:lnTo>
                    <a:pt x="275120" y="66255"/>
                  </a:lnTo>
                  <a:lnTo>
                    <a:pt x="274345" y="66255"/>
                  </a:lnTo>
                  <a:lnTo>
                    <a:pt x="274345" y="66636"/>
                  </a:lnTo>
                  <a:lnTo>
                    <a:pt x="275120" y="66636"/>
                  </a:lnTo>
                  <a:lnTo>
                    <a:pt x="274345" y="67411"/>
                  </a:lnTo>
                  <a:lnTo>
                    <a:pt x="275120" y="67411"/>
                  </a:lnTo>
                  <a:lnTo>
                    <a:pt x="275120" y="66636"/>
                  </a:lnTo>
                  <a:lnTo>
                    <a:pt x="275907" y="66636"/>
                  </a:lnTo>
                  <a:lnTo>
                    <a:pt x="276682" y="66636"/>
                  </a:lnTo>
                  <a:lnTo>
                    <a:pt x="276682" y="66255"/>
                  </a:lnTo>
                  <a:lnTo>
                    <a:pt x="276682" y="66636"/>
                  </a:lnTo>
                  <a:lnTo>
                    <a:pt x="275907" y="66636"/>
                  </a:lnTo>
                  <a:lnTo>
                    <a:pt x="276682" y="66636"/>
                  </a:lnTo>
                  <a:lnTo>
                    <a:pt x="276682" y="66255"/>
                  </a:lnTo>
                  <a:lnTo>
                    <a:pt x="276682" y="66636"/>
                  </a:lnTo>
                  <a:lnTo>
                    <a:pt x="276682" y="66255"/>
                  </a:lnTo>
                  <a:lnTo>
                    <a:pt x="277063" y="66255"/>
                  </a:lnTo>
                  <a:lnTo>
                    <a:pt x="276682" y="66255"/>
                  </a:lnTo>
                  <a:lnTo>
                    <a:pt x="277063" y="66255"/>
                  </a:lnTo>
                  <a:lnTo>
                    <a:pt x="277063" y="65481"/>
                  </a:lnTo>
                  <a:lnTo>
                    <a:pt x="277063" y="64706"/>
                  </a:lnTo>
                  <a:lnTo>
                    <a:pt x="277063" y="63944"/>
                  </a:lnTo>
                  <a:lnTo>
                    <a:pt x="277850" y="63944"/>
                  </a:lnTo>
                  <a:lnTo>
                    <a:pt x="277850" y="63169"/>
                  </a:lnTo>
                  <a:lnTo>
                    <a:pt x="277850" y="63944"/>
                  </a:lnTo>
                  <a:lnTo>
                    <a:pt x="277850" y="63169"/>
                  </a:lnTo>
                  <a:lnTo>
                    <a:pt x="277850" y="63944"/>
                  </a:lnTo>
                  <a:lnTo>
                    <a:pt x="277850" y="63169"/>
                  </a:lnTo>
                  <a:lnTo>
                    <a:pt x="278625" y="63169"/>
                  </a:lnTo>
                  <a:lnTo>
                    <a:pt x="279400" y="63169"/>
                  </a:lnTo>
                  <a:lnTo>
                    <a:pt x="279400" y="62395"/>
                  </a:lnTo>
                  <a:lnTo>
                    <a:pt x="279400" y="63169"/>
                  </a:lnTo>
                  <a:lnTo>
                    <a:pt x="278625" y="63169"/>
                  </a:lnTo>
                  <a:lnTo>
                    <a:pt x="279400" y="63169"/>
                  </a:lnTo>
                  <a:lnTo>
                    <a:pt x="278625" y="63169"/>
                  </a:lnTo>
                  <a:lnTo>
                    <a:pt x="278625" y="62395"/>
                  </a:lnTo>
                  <a:lnTo>
                    <a:pt x="279400" y="62395"/>
                  </a:lnTo>
                  <a:lnTo>
                    <a:pt x="278625" y="62395"/>
                  </a:lnTo>
                  <a:lnTo>
                    <a:pt x="278625" y="63169"/>
                  </a:lnTo>
                  <a:lnTo>
                    <a:pt x="278625" y="62395"/>
                  </a:lnTo>
                  <a:lnTo>
                    <a:pt x="278625" y="63169"/>
                  </a:lnTo>
                  <a:lnTo>
                    <a:pt x="278625" y="62395"/>
                  </a:lnTo>
                  <a:lnTo>
                    <a:pt x="277850" y="62395"/>
                  </a:lnTo>
                  <a:lnTo>
                    <a:pt x="278625" y="62395"/>
                  </a:lnTo>
                  <a:lnTo>
                    <a:pt x="277850" y="62395"/>
                  </a:lnTo>
                  <a:lnTo>
                    <a:pt x="278625" y="62395"/>
                  </a:lnTo>
                  <a:lnTo>
                    <a:pt x="278625" y="63169"/>
                  </a:lnTo>
                  <a:lnTo>
                    <a:pt x="277850" y="63169"/>
                  </a:lnTo>
                  <a:lnTo>
                    <a:pt x="278625" y="63169"/>
                  </a:lnTo>
                  <a:lnTo>
                    <a:pt x="277850" y="63169"/>
                  </a:lnTo>
                  <a:lnTo>
                    <a:pt x="277850" y="62395"/>
                  </a:lnTo>
                  <a:lnTo>
                    <a:pt x="277850" y="61633"/>
                  </a:lnTo>
                  <a:lnTo>
                    <a:pt x="277850" y="60858"/>
                  </a:lnTo>
                  <a:lnTo>
                    <a:pt x="278625" y="60858"/>
                  </a:lnTo>
                  <a:lnTo>
                    <a:pt x="277850" y="60858"/>
                  </a:lnTo>
                  <a:lnTo>
                    <a:pt x="278625" y="60858"/>
                  </a:lnTo>
                  <a:lnTo>
                    <a:pt x="278625" y="60083"/>
                  </a:lnTo>
                  <a:lnTo>
                    <a:pt x="278625" y="60858"/>
                  </a:lnTo>
                  <a:lnTo>
                    <a:pt x="279400" y="60858"/>
                  </a:lnTo>
                  <a:lnTo>
                    <a:pt x="279400" y="61633"/>
                  </a:lnTo>
                  <a:lnTo>
                    <a:pt x="280187" y="61633"/>
                  </a:lnTo>
                  <a:lnTo>
                    <a:pt x="280187" y="60858"/>
                  </a:lnTo>
                  <a:lnTo>
                    <a:pt x="279400" y="61633"/>
                  </a:lnTo>
                  <a:lnTo>
                    <a:pt x="280187" y="60858"/>
                  </a:lnTo>
                  <a:lnTo>
                    <a:pt x="279400" y="60858"/>
                  </a:lnTo>
                  <a:lnTo>
                    <a:pt x="280187" y="60858"/>
                  </a:lnTo>
                  <a:lnTo>
                    <a:pt x="279400" y="60858"/>
                  </a:lnTo>
                  <a:lnTo>
                    <a:pt x="278625" y="60858"/>
                  </a:lnTo>
                  <a:lnTo>
                    <a:pt x="278625" y="60083"/>
                  </a:lnTo>
                  <a:lnTo>
                    <a:pt x="278625" y="60858"/>
                  </a:lnTo>
                  <a:lnTo>
                    <a:pt x="278625" y="60083"/>
                  </a:lnTo>
                  <a:lnTo>
                    <a:pt x="278625" y="60858"/>
                  </a:lnTo>
                  <a:lnTo>
                    <a:pt x="277850" y="60858"/>
                  </a:lnTo>
                  <a:lnTo>
                    <a:pt x="278625" y="60858"/>
                  </a:lnTo>
                  <a:lnTo>
                    <a:pt x="277850" y="60858"/>
                  </a:lnTo>
                  <a:lnTo>
                    <a:pt x="277850" y="60083"/>
                  </a:lnTo>
                  <a:lnTo>
                    <a:pt x="277063" y="60083"/>
                  </a:lnTo>
                  <a:lnTo>
                    <a:pt x="276682" y="60083"/>
                  </a:lnTo>
                  <a:lnTo>
                    <a:pt x="276682" y="59321"/>
                  </a:lnTo>
                  <a:lnTo>
                    <a:pt x="275907" y="59321"/>
                  </a:lnTo>
                  <a:lnTo>
                    <a:pt x="275120" y="59321"/>
                  </a:lnTo>
                  <a:lnTo>
                    <a:pt x="275120" y="58546"/>
                  </a:lnTo>
                  <a:lnTo>
                    <a:pt x="274345" y="58546"/>
                  </a:lnTo>
                  <a:lnTo>
                    <a:pt x="274345" y="57772"/>
                  </a:lnTo>
                  <a:lnTo>
                    <a:pt x="275120" y="57772"/>
                  </a:lnTo>
                  <a:lnTo>
                    <a:pt x="275907" y="57010"/>
                  </a:lnTo>
                  <a:lnTo>
                    <a:pt x="276682" y="57010"/>
                  </a:lnTo>
                  <a:lnTo>
                    <a:pt x="277063" y="57010"/>
                  </a:lnTo>
                  <a:lnTo>
                    <a:pt x="277850" y="57010"/>
                  </a:lnTo>
                  <a:lnTo>
                    <a:pt x="277850" y="56616"/>
                  </a:lnTo>
                  <a:lnTo>
                    <a:pt x="278625" y="56616"/>
                  </a:lnTo>
                  <a:lnTo>
                    <a:pt x="279400" y="56616"/>
                  </a:lnTo>
                  <a:lnTo>
                    <a:pt x="280187" y="56616"/>
                  </a:lnTo>
                  <a:lnTo>
                    <a:pt x="280962" y="56616"/>
                  </a:lnTo>
                  <a:lnTo>
                    <a:pt x="280962" y="57010"/>
                  </a:lnTo>
                  <a:lnTo>
                    <a:pt x="281736" y="56616"/>
                  </a:lnTo>
                  <a:lnTo>
                    <a:pt x="281736" y="57010"/>
                  </a:lnTo>
                  <a:lnTo>
                    <a:pt x="282511" y="57010"/>
                  </a:lnTo>
                  <a:lnTo>
                    <a:pt x="282511" y="56616"/>
                  </a:lnTo>
                  <a:lnTo>
                    <a:pt x="283298" y="56616"/>
                  </a:lnTo>
                  <a:lnTo>
                    <a:pt x="284073" y="56616"/>
                  </a:lnTo>
                  <a:lnTo>
                    <a:pt x="285635" y="56616"/>
                  </a:lnTo>
                  <a:lnTo>
                    <a:pt x="286410" y="55854"/>
                  </a:lnTo>
                  <a:lnTo>
                    <a:pt x="286804" y="55854"/>
                  </a:lnTo>
                  <a:lnTo>
                    <a:pt x="287578" y="55854"/>
                  </a:lnTo>
                  <a:lnTo>
                    <a:pt x="288353" y="55079"/>
                  </a:lnTo>
                  <a:lnTo>
                    <a:pt x="289140" y="55079"/>
                  </a:lnTo>
                  <a:lnTo>
                    <a:pt x="289140" y="54305"/>
                  </a:lnTo>
                  <a:lnTo>
                    <a:pt x="289915" y="54305"/>
                  </a:lnTo>
                  <a:lnTo>
                    <a:pt x="290690" y="54305"/>
                  </a:lnTo>
                  <a:lnTo>
                    <a:pt x="291465" y="53543"/>
                  </a:lnTo>
                  <a:lnTo>
                    <a:pt x="292252" y="53543"/>
                  </a:lnTo>
                  <a:lnTo>
                    <a:pt x="292252" y="52768"/>
                  </a:lnTo>
                  <a:lnTo>
                    <a:pt x="293027" y="52768"/>
                  </a:lnTo>
                  <a:lnTo>
                    <a:pt x="294589" y="51993"/>
                  </a:lnTo>
                  <a:lnTo>
                    <a:pt x="295363" y="51993"/>
                  </a:lnTo>
                  <a:lnTo>
                    <a:pt x="295363" y="51231"/>
                  </a:lnTo>
                  <a:lnTo>
                    <a:pt x="295744" y="51231"/>
                  </a:lnTo>
                  <a:lnTo>
                    <a:pt x="296532" y="51231"/>
                  </a:lnTo>
                  <a:lnTo>
                    <a:pt x="296532" y="50457"/>
                  </a:lnTo>
                  <a:lnTo>
                    <a:pt x="297307" y="50457"/>
                  </a:lnTo>
                  <a:lnTo>
                    <a:pt x="298081" y="50457"/>
                  </a:lnTo>
                  <a:lnTo>
                    <a:pt x="298856" y="50457"/>
                  </a:lnTo>
                  <a:lnTo>
                    <a:pt x="299643" y="49682"/>
                  </a:lnTo>
                  <a:lnTo>
                    <a:pt x="300418" y="49682"/>
                  </a:lnTo>
                  <a:lnTo>
                    <a:pt x="301193" y="48920"/>
                  </a:lnTo>
                  <a:lnTo>
                    <a:pt x="301980" y="48920"/>
                  </a:lnTo>
                  <a:lnTo>
                    <a:pt x="301193" y="48920"/>
                  </a:lnTo>
                  <a:lnTo>
                    <a:pt x="301980" y="48920"/>
                  </a:lnTo>
                  <a:lnTo>
                    <a:pt x="301193" y="48920"/>
                  </a:lnTo>
                  <a:lnTo>
                    <a:pt x="301980" y="48920"/>
                  </a:lnTo>
                  <a:lnTo>
                    <a:pt x="302755" y="48920"/>
                  </a:lnTo>
                  <a:lnTo>
                    <a:pt x="302755" y="48145"/>
                  </a:lnTo>
                  <a:lnTo>
                    <a:pt x="303530" y="48145"/>
                  </a:lnTo>
                  <a:lnTo>
                    <a:pt x="304304" y="48145"/>
                  </a:lnTo>
                  <a:lnTo>
                    <a:pt x="305092" y="47370"/>
                  </a:lnTo>
                  <a:lnTo>
                    <a:pt x="305092" y="48145"/>
                  </a:lnTo>
                  <a:lnTo>
                    <a:pt x="305092" y="47370"/>
                  </a:lnTo>
                  <a:lnTo>
                    <a:pt x="305092" y="48145"/>
                  </a:lnTo>
                  <a:lnTo>
                    <a:pt x="305092" y="47370"/>
                  </a:lnTo>
                  <a:lnTo>
                    <a:pt x="305485" y="47370"/>
                  </a:lnTo>
                  <a:lnTo>
                    <a:pt x="305092" y="47370"/>
                  </a:lnTo>
                  <a:lnTo>
                    <a:pt x="305485" y="47370"/>
                  </a:lnTo>
                  <a:lnTo>
                    <a:pt x="306260" y="47370"/>
                  </a:lnTo>
                  <a:lnTo>
                    <a:pt x="307035" y="47370"/>
                  </a:lnTo>
                  <a:lnTo>
                    <a:pt x="306260" y="47370"/>
                  </a:lnTo>
                  <a:lnTo>
                    <a:pt x="307035" y="47370"/>
                  </a:lnTo>
                  <a:lnTo>
                    <a:pt x="307035" y="46989"/>
                  </a:lnTo>
                  <a:lnTo>
                    <a:pt x="307035" y="47370"/>
                  </a:lnTo>
                  <a:lnTo>
                    <a:pt x="307809" y="47370"/>
                  </a:lnTo>
                  <a:lnTo>
                    <a:pt x="307809" y="46989"/>
                  </a:lnTo>
                  <a:lnTo>
                    <a:pt x="307809" y="47370"/>
                  </a:lnTo>
                  <a:lnTo>
                    <a:pt x="307809" y="46989"/>
                  </a:lnTo>
                  <a:lnTo>
                    <a:pt x="308597" y="46989"/>
                  </a:lnTo>
                  <a:lnTo>
                    <a:pt x="307809" y="46989"/>
                  </a:lnTo>
                  <a:lnTo>
                    <a:pt x="308597" y="46989"/>
                  </a:lnTo>
                  <a:lnTo>
                    <a:pt x="309372" y="46989"/>
                  </a:lnTo>
                  <a:lnTo>
                    <a:pt x="310146" y="46989"/>
                  </a:lnTo>
                  <a:lnTo>
                    <a:pt x="310146" y="46215"/>
                  </a:lnTo>
                  <a:lnTo>
                    <a:pt x="310146" y="46989"/>
                  </a:lnTo>
                  <a:lnTo>
                    <a:pt x="310146" y="46215"/>
                  </a:lnTo>
                  <a:lnTo>
                    <a:pt x="310934" y="46215"/>
                  </a:lnTo>
                  <a:lnTo>
                    <a:pt x="311708" y="46215"/>
                  </a:lnTo>
                  <a:lnTo>
                    <a:pt x="312483" y="46215"/>
                  </a:lnTo>
                  <a:lnTo>
                    <a:pt x="312483" y="45453"/>
                  </a:lnTo>
                  <a:lnTo>
                    <a:pt x="313258" y="45453"/>
                  </a:lnTo>
                  <a:lnTo>
                    <a:pt x="314045" y="45453"/>
                  </a:lnTo>
                  <a:lnTo>
                    <a:pt x="314820" y="45453"/>
                  </a:lnTo>
                  <a:lnTo>
                    <a:pt x="314045" y="45453"/>
                  </a:lnTo>
                  <a:lnTo>
                    <a:pt x="314820" y="45453"/>
                  </a:lnTo>
                  <a:lnTo>
                    <a:pt x="314820" y="44678"/>
                  </a:lnTo>
                  <a:lnTo>
                    <a:pt x="314820" y="45453"/>
                  </a:lnTo>
                  <a:lnTo>
                    <a:pt x="314820" y="44678"/>
                  </a:lnTo>
                  <a:lnTo>
                    <a:pt x="315201" y="44678"/>
                  </a:lnTo>
                  <a:lnTo>
                    <a:pt x="315201" y="45453"/>
                  </a:lnTo>
                  <a:lnTo>
                    <a:pt x="314820" y="44678"/>
                  </a:lnTo>
                  <a:lnTo>
                    <a:pt x="314820" y="45453"/>
                  </a:lnTo>
                  <a:lnTo>
                    <a:pt x="315201" y="45453"/>
                  </a:lnTo>
                  <a:lnTo>
                    <a:pt x="315201" y="44678"/>
                  </a:lnTo>
                  <a:lnTo>
                    <a:pt x="315201" y="45453"/>
                  </a:lnTo>
                  <a:lnTo>
                    <a:pt x="315201" y="44678"/>
                  </a:lnTo>
                  <a:lnTo>
                    <a:pt x="315988" y="44678"/>
                  </a:lnTo>
                  <a:lnTo>
                    <a:pt x="316763" y="44678"/>
                  </a:lnTo>
                  <a:lnTo>
                    <a:pt x="317538" y="44678"/>
                  </a:lnTo>
                  <a:lnTo>
                    <a:pt x="317538" y="43916"/>
                  </a:lnTo>
                  <a:lnTo>
                    <a:pt x="317538" y="44678"/>
                  </a:lnTo>
                  <a:lnTo>
                    <a:pt x="318325" y="44678"/>
                  </a:lnTo>
                  <a:lnTo>
                    <a:pt x="318325" y="43916"/>
                  </a:lnTo>
                  <a:lnTo>
                    <a:pt x="319100" y="43916"/>
                  </a:lnTo>
                  <a:lnTo>
                    <a:pt x="318325" y="43916"/>
                  </a:lnTo>
                  <a:lnTo>
                    <a:pt x="319100" y="43916"/>
                  </a:lnTo>
                  <a:lnTo>
                    <a:pt x="319874" y="43916"/>
                  </a:lnTo>
                  <a:lnTo>
                    <a:pt x="320649" y="43916"/>
                  </a:lnTo>
                  <a:lnTo>
                    <a:pt x="321437" y="43916"/>
                  </a:lnTo>
                  <a:lnTo>
                    <a:pt x="322211" y="43916"/>
                  </a:lnTo>
                  <a:lnTo>
                    <a:pt x="322986" y="43916"/>
                  </a:lnTo>
                  <a:lnTo>
                    <a:pt x="322986" y="43141"/>
                  </a:lnTo>
                  <a:lnTo>
                    <a:pt x="322986" y="43916"/>
                  </a:lnTo>
                  <a:lnTo>
                    <a:pt x="322986" y="43141"/>
                  </a:lnTo>
                  <a:lnTo>
                    <a:pt x="322986" y="43916"/>
                  </a:lnTo>
                  <a:lnTo>
                    <a:pt x="322986" y="43141"/>
                  </a:lnTo>
                  <a:lnTo>
                    <a:pt x="322986" y="43916"/>
                  </a:lnTo>
                  <a:lnTo>
                    <a:pt x="322986" y="43141"/>
                  </a:lnTo>
                  <a:lnTo>
                    <a:pt x="323773" y="43141"/>
                  </a:lnTo>
                  <a:lnTo>
                    <a:pt x="324154" y="43141"/>
                  </a:lnTo>
                  <a:lnTo>
                    <a:pt x="324942" y="43141"/>
                  </a:lnTo>
                  <a:lnTo>
                    <a:pt x="325716" y="42367"/>
                  </a:lnTo>
                  <a:lnTo>
                    <a:pt x="325716" y="43141"/>
                  </a:lnTo>
                  <a:lnTo>
                    <a:pt x="325716" y="42367"/>
                  </a:lnTo>
                  <a:lnTo>
                    <a:pt x="325716" y="43141"/>
                  </a:lnTo>
                  <a:lnTo>
                    <a:pt x="325716" y="42367"/>
                  </a:lnTo>
                  <a:lnTo>
                    <a:pt x="325716" y="43141"/>
                  </a:lnTo>
                  <a:lnTo>
                    <a:pt x="325716" y="42367"/>
                  </a:lnTo>
                  <a:lnTo>
                    <a:pt x="325716" y="43141"/>
                  </a:lnTo>
                  <a:lnTo>
                    <a:pt x="326491" y="43141"/>
                  </a:lnTo>
                  <a:lnTo>
                    <a:pt x="325716" y="43141"/>
                  </a:lnTo>
                  <a:lnTo>
                    <a:pt x="324154" y="43916"/>
                  </a:lnTo>
                  <a:lnTo>
                    <a:pt x="323773" y="43916"/>
                  </a:lnTo>
                  <a:lnTo>
                    <a:pt x="323773" y="44678"/>
                  </a:lnTo>
                  <a:lnTo>
                    <a:pt x="322211" y="45453"/>
                  </a:lnTo>
                  <a:lnTo>
                    <a:pt x="321437" y="45453"/>
                  </a:lnTo>
                  <a:lnTo>
                    <a:pt x="322211" y="45453"/>
                  </a:lnTo>
                  <a:lnTo>
                    <a:pt x="321437" y="45453"/>
                  </a:lnTo>
                  <a:lnTo>
                    <a:pt x="320649" y="46215"/>
                  </a:lnTo>
                  <a:lnTo>
                    <a:pt x="319874" y="46989"/>
                  </a:lnTo>
                  <a:lnTo>
                    <a:pt x="319100" y="46989"/>
                  </a:lnTo>
                  <a:lnTo>
                    <a:pt x="318325" y="47370"/>
                  </a:lnTo>
                  <a:lnTo>
                    <a:pt x="317538" y="47370"/>
                  </a:lnTo>
                  <a:lnTo>
                    <a:pt x="317538" y="48145"/>
                  </a:lnTo>
                  <a:lnTo>
                    <a:pt x="316763" y="48145"/>
                  </a:lnTo>
                  <a:lnTo>
                    <a:pt x="315988" y="48145"/>
                  </a:lnTo>
                  <a:lnTo>
                    <a:pt x="315201" y="48145"/>
                  </a:lnTo>
                  <a:lnTo>
                    <a:pt x="315201" y="48920"/>
                  </a:lnTo>
                  <a:lnTo>
                    <a:pt x="314820" y="48920"/>
                  </a:lnTo>
                  <a:lnTo>
                    <a:pt x="314045" y="48145"/>
                  </a:lnTo>
                  <a:lnTo>
                    <a:pt x="313258" y="48145"/>
                  </a:lnTo>
                  <a:lnTo>
                    <a:pt x="313258" y="47370"/>
                  </a:lnTo>
                  <a:lnTo>
                    <a:pt x="312483" y="47370"/>
                  </a:lnTo>
                  <a:lnTo>
                    <a:pt x="313258" y="47370"/>
                  </a:lnTo>
                  <a:lnTo>
                    <a:pt x="313258" y="48145"/>
                  </a:lnTo>
                  <a:lnTo>
                    <a:pt x="312483" y="48920"/>
                  </a:lnTo>
                  <a:lnTo>
                    <a:pt x="312483" y="49682"/>
                  </a:lnTo>
                  <a:lnTo>
                    <a:pt x="312483" y="48920"/>
                  </a:lnTo>
                  <a:lnTo>
                    <a:pt x="311708" y="48920"/>
                  </a:lnTo>
                  <a:lnTo>
                    <a:pt x="310934" y="48920"/>
                  </a:lnTo>
                  <a:lnTo>
                    <a:pt x="310934" y="49682"/>
                  </a:lnTo>
                  <a:lnTo>
                    <a:pt x="310146" y="50457"/>
                  </a:lnTo>
                  <a:lnTo>
                    <a:pt x="309372" y="51231"/>
                  </a:lnTo>
                  <a:lnTo>
                    <a:pt x="309372" y="50457"/>
                  </a:lnTo>
                  <a:lnTo>
                    <a:pt x="309372" y="51231"/>
                  </a:lnTo>
                  <a:lnTo>
                    <a:pt x="309372" y="50457"/>
                  </a:lnTo>
                  <a:lnTo>
                    <a:pt x="309372" y="51231"/>
                  </a:lnTo>
                  <a:lnTo>
                    <a:pt x="310146" y="51231"/>
                  </a:lnTo>
                  <a:lnTo>
                    <a:pt x="309372" y="51231"/>
                  </a:lnTo>
                  <a:lnTo>
                    <a:pt x="309372" y="51993"/>
                  </a:lnTo>
                  <a:lnTo>
                    <a:pt x="309372" y="52768"/>
                  </a:lnTo>
                  <a:lnTo>
                    <a:pt x="309372" y="53543"/>
                  </a:lnTo>
                  <a:lnTo>
                    <a:pt x="309372" y="54305"/>
                  </a:lnTo>
                  <a:lnTo>
                    <a:pt x="309372" y="55079"/>
                  </a:lnTo>
                  <a:lnTo>
                    <a:pt x="308597" y="55079"/>
                  </a:lnTo>
                  <a:lnTo>
                    <a:pt x="307809" y="55079"/>
                  </a:lnTo>
                  <a:lnTo>
                    <a:pt x="307035" y="55079"/>
                  </a:lnTo>
                  <a:lnTo>
                    <a:pt x="307035" y="55854"/>
                  </a:lnTo>
                  <a:lnTo>
                    <a:pt x="306260" y="55854"/>
                  </a:lnTo>
                  <a:lnTo>
                    <a:pt x="306260" y="56616"/>
                  </a:lnTo>
                  <a:lnTo>
                    <a:pt x="305485" y="56616"/>
                  </a:lnTo>
                  <a:lnTo>
                    <a:pt x="306260" y="56616"/>
                  </a:lnTo>
                  <a:lnTo>
                    <a:pt x="305485" y="56616"/>
                  </a:lnTo>
                  <a:lnTo>
                    <a:pt x="305485" y="57010"/>
                  </a:lnTo>
                  <a:lnTo>
                    <a:pt x="305485" y="56616"/>
                  </a:lnTo>
                  <a:lnTo>
                    <a:pt x="306260" y="56616"/>
                  </a:lnTo>
                  <a:lnTo>
                    <a:pt x="306260" y="57010"/>
                  </a:lnTo>
                  <a:lnTo>
                    <a:pt x="305485" y="57010"/>
                  </a:lnTo>
                  <a:lnTo>
                    <a:pt x="306260" y="57010"/>
                  </a:lnTo>
                  <a:lnTo>
                    <a:pt x="306260" y="56616"/>
                  </a:lnTo>
                  <a:lnTo>
                    <a:pt x="305485" y="56616"/>
                  </a:lnTo>
                  <a:lnTo>
                    <a:pt x="306260" y="56616"/>
                  </a:lnTo>
                  <a:lnTo>
                    <a:pt x="305485" y="56616"/>
                  </a:lnTo>
                  <a:lnTo>
                    <a:pt x="306260" y="56616"/>
                  </a:lnTo>
                  <a:lnTo>
                    <a:pt x="306260" y="55854"/>
                  </a:lnTo>
                  <a:lnTo>
                    <a:pt x="307035" y="55854"/>
                  </a:lnTo>
                  <a:lnTo>
                    <a:pt x="307809" y="55854"/>
                  </a:lnTo>
                  <a:lnTo>
                    <a:pt x="307035" y="56616"/>
                  </a:lnTo>
                  <a:lnTo>
                    <a:pt x="307035" y="57010"/>
                  </a:lnTo>
                  <a:lnTo>
                    <a:pt x="307809" y="57010"/>
                  </a:lnTo>
                  <a:lnTo>
                    <a:pt x="307035" y="57010"/>
                  </a:lnTo>
                  <a:lnTo>
                    <a:pt x="307035" y="57772"/>
                  </a:lnTo>
                  <a:lnTo>
                    <a:pt x="307035" y="57010"/>
                  </a:lnTo>
                  <a:lnTo>
                    <a:pt x="306260" y="57010"/>
                  </a:lnTo>
                  <a:lnTo>
                    <a:pt x="306260" y="57772"/>
                  </a:lnTo>
                  <a:lnTo>
                    <a:pt x="305485" y="57772"/>
                  </a:lnTo>
                  <a:lnTo>
                    <a:pt x="306260" y="57772"/>
                  </a:lnTo>
                  <a:lnTo>
                    <a:pt x="305485" y="57772"/>
                  </a:lnTo>
                  <a:lnTo>
                    <a:pt x="306260" y="57772"/>
                  </a:lnTo>
                  <a:lnTo>
                    <a:pt x="307035" y="57772"/>
                  </a:lnTo>
                  <a:lnTo>
                    <a:pt x="306260" y="57772"/>
                  </a:lnTo>
                  <a:lnTo>
                    <a:pt x="306260" y="57010"/>
                  </a:lnTo>
                  <a:lnTo>
                    <a:pt x="307035" y="57010"/>
                  </a:lnTo>
                  <a:lnTo>
                    <a:pt x="307035" y="57772"/>
                  </a:lnTo>
                  <a:lnTo>
                    <a:pt x="307035" y="57010"/>
                  </a:lnTo>
                  <a:lnTo>
                    <a:pt x="307809" y="57010"/>
                  </a:lnTo>
                  <a:lnTo>
                    <a:pt x="307809" y="56616"/>
                  </a:lnTo>
                  <a:lnTo>
                    <a:pt x="307035" y="56616"/>
                  </a:lnTo>
                  <a:lnTo>
                    <a:pt x="307809" y="56616"/>
                  </a:lnTo>
                  <a:lnTo>
                    <a:pt x="308597" y="56616"/>
                  </a:lnTo>
                  <a:lnTo>
                    <a:pt x="309372" y="56616"/>
                  </a:lnTo>
                  <a:lnTo>
                    <a:pt x="310146" y="56616"/>
                  </a:lnTo>
                  <a:lnTo>
                    <a:pt x="310934" y="56616"/>
                  </a:lnTo>
                  <a:lnTo>
                    <a:pt x="310934" y="55854"/>
                  </a:lnTo>
                  <a:lnTo>
                    <a:pt x="311708" y="55079"/>
                  </a:lnTo>
                  <a:lnTo>
                    <a:pt x="311708" y="54305"/>
                  </a:lnTo>
                  <a:lnTo>
                    <a:pt x="311708" y="55079"/>
                  </a:lnTo>
                  <a:lnTo>
                    <a:pt x="311708" y="54305"/>
                  </a:lnTo>
                  <a:lnTo>
                    <a:pt x="312483" y="53543"/>
                  </a:lnTo>
                  <a:lnTo>
                    <a:pt x="312483" y="54305"/>
                  </a:lnTo>
                  <a:lnTo>
                    <a:pt x="312483" y="53543"/>
                  </a:lnTo>
                  <a:lnTo>
                    <a:pt x="313258" y="52768"/>
                  </a:lnTo>
                  <a:lnTo>
                    <a:pt x="314045" y="51993"/>
                  </a:lnTo>
                  <a:lnTo>
                    <a:pt x="314820" y="51993"/>
                  </a:lnTo>
                  <a:lnTo>
                    <a:pt x="314820" y="51231"/>
                  </a:lnTo>
                  <a:lnTo>
                    <a:pt x="315201" y="51231"/>
                  </a:lnTo>
                  <a:lnTo>
                    <a:pt x="315201" y="50457"/>
                  </a:lnTo>
                  <a:lnTo>
                    <a:pt x="315988" y="50457"/>
                  </a:lnTo>
                  <a:lnTo>
                    <a:pt x="316763" y="49682"/>
                  </a:lnTo>
                  <a:lnTo>
                    <a:pt x="317538" y="49682"/>
                  </a:lnTo>
                  <a:lnTo>
                    <a:pt x="317538" y="48920"/>
                  </a:lnTo>
                  <a:lnTo>
                    <a:pt x="318325" y="48920"/>
                  </a:lnTo>
                  <a:lnTo>
                    <a:pt x="319100" y="48145"/>
                  </a:lnTo>
                  <a:lnTo>
                    <a:pt x="320649" y="47370"/>
                  </a:lnTo>
                  <a:lnTo>
                    <a:pt x="321437" y="46989"/>
                  </a:lnTo>
                  <a:lnTo>
                    <a:pt x="322211" y="46215"/>
                  </a:lnTo>
                  <a:lnTo>
                    <a:pt x="322986" y="46215"/>
                  </a:lnTo>
                  <a:lnTo>
                    <a:pt x="323773" y="45453"/>
                  </a:lnTo>
                  <a:lnTo>
                    <a:pt x="324154" y="44678"/>
                  </a:lnTo>
                  <a:lnTo>
                    <a:pt x="324942" y="44678"/>
                  </a:lnTo>
                  <a:lnTo>
                    <a:pt x="324942" y="43916"/>
                  </a:lnTo>
                  <a:lnTo>
                    <a:pt x="325716" y="43916"/>
                  </a:lnTo>
                  <a:lnTo>
                    <a:pt x="326491" y="43916"/>
                  </a:lnTo>
                  <a:lnTo>
                    <a:pt x="326491" y="43141"/>
                  </a:lnTo>
                  <a:lnTo>
                    <a:pt x="327279" y="43141"/>
                  </a:lnTo>
                  <a:lnTo>
                    <a:pt x="327279" y="43916"/>
                  </a:lnTo>
                  <a:lnTo>
                    <a:pt x="327279" y="44678"/>
                  </a:lnTo>
                  <a:lnTo>
                    <a:pt x="326491" y="45453"/>
                  </a:lnTo>
                  <a:lnTo>
                    <a:pt x="326491" y="46215"/>
                  </a:lnTo>
                  <a:lnTo>
                    <a:pt x="326491" y="46989"/>
                  </a:lnTo>
                  <a:lnTo>
                    <a:pt x="326491" y="47370"/>
                  </a:lnTo>
                  <a:lnTo>
                    <a:pt x="326491" y="48145"/>
                  </a:lnTo>
                  <a:lnTo>
                    <a:pt x="326491" y="48920"/>
                  </a:lnTo>
                  <a:lnTo>
                    <a:pt x="326491" y="49682"/>
                  </a:lnTo>
                  <a:lnTo>
                    <a:pt x="325716" y="50457"/>
                  </a:lnTo>
                  <a:lnTo>
                    <a:pt x="325716" y="51231"/>
                  </a:lnTo>
                  <a:lnTo>
                    <a:pt x="324942" y="51231"/>
                  </a:lnTo>
                  <a:lnTo>
                    <a:pt x="325716" y="51231"/>
                  </a:lnTo>
                  <a:lnTo>
                    <a:pt x="325716" y="51993"/>
                  </a:lnTo>
                  <a:lnTo>
                    <a:pt x="324942" y="52768"/>
                  </a:lnTo>
                  <a:lnTo>
                    <a:pt x="324942" y="53543"/>
                  </a:lnTo>
                  <a:lnTo>
                    <a:pt x="324942" y="54305"/>
                  </a:lnTo>
                  <a:lnTo>
                    <a:pt x="324154" y="55079"/>
                  </a:lnTo>
                  <a:lnTo>
                    <a:pt x="324154" y="55854"/>
                  </a:lnTo>
                  <a:lnTo>
                    <a:pt x="324154" y="55079"/>
                  </a:lnTo>
                  <a:lnTo>
                    <a:pt x="324154" y="54305"/>
                  </a:lnTo>
                  <a:lnTo>
                    <a:pt x="323773" y="54305"/>
                  </a:lnTo>
                  <a:lnTo>
                    <a:pt x="323773" y="53543"/>
                  </a:lnTo>
                  <a:lnTo>
                    <a:pt x="322986" y="52768"/>
                  </a:lnTo>
                  <a:lnTo>
                    <a:pt x="322986" y="51993"/>
                  </a:lnTo>
                  <a:lnTo>
                    <a:pt x="323773" y="51993"/>
                  </a:lnTo>
                  <a:lnTo>
                    <a:pt x="323773" y="52768"/>
                  </a:lnTo>
                  <a:lnTo>
                    <a:pt x="323773" y="51993"/>
                  </a:lnTo>
                  <a:lnTo>
                    <a:pt x="323773" y="51231"/>
                  </a:lnTo>
                  <a:lnTo>
                    <a:pt x="323773" y="50457"/>
                  </a:lnTo>
                  <a:lnTo>
                    <a:pt x="324154" y="50457"/>
                  </a:lnTo>
                  <a:lnTo>
                    <a:pt x="324154" y="49682"/>
                  </a:lnTo>
                  <a:lnTo>
                    <a:pt x="324154" y="48920"/>
                  </a:lnTo>
                  <a:lnTo>
                    <a:pt x="324154" y="49682"/>
                  </a:lnTo>
                  <a:lnTo>
                    <a:pt x="324154" y="48920"/>
                  </a:lnTo>
                  <a:lnTo>
                    <a:pt x="323773" y="48920"/>
                  </a:lnTo>
                  <a:lnTo>
                    <a:pt x="323773" y="49682"/>
                  </a:lnTo>
                  <a:lnTo>
                    <a:pt x="323773" y="48920"/>
                  </a:lnTo>
                  <a:lnTo>
                    <a:pt x="322986" y="48920"/>
                  </a:lnTo>
                  <a:lnTo>
                    <a:pt x="322986" y="49682"/>
                  </a:lnTo>
                  <a:lnTo>
                    <a:pt x="322211" y="49682"/>
                  </a:lnTo>
                  <a:lnTo>
                    <a:pt x="322211" y="50457"/>
                  </a:lnTo>
                  <a:lnTo>
                    <a:pt x="322986" y="50457"/>
                  </a:lnTo>
                  <a:lnTo>
                    <a:pt x="322986" y="49682"/>
                  </a:lnTo>
                  <a:lnTo>
                    <a:pt x="322986" y="50457"/>
                  </a:lnTo>
                  <a:lnTo>
                    <a:pt x="322211" y="50457"/>
                  </a:lnTo>
                  <a:lnTo>
                    <a:pt x="322211" y="51231"/>
                  </a:lnTo>
                  <a:lnTo>
                    <a:pt x="322211" y="50457"/>
                  </a:lnTo>
                  <a:lnTo>
                    <a:pt x="322211" y="51231"/>
                  </a:lnTo>
                  <a:lnTo>
                    <a:pt x="322986" y="51231"/>
                  </a:lnTo>
                  <a:lnTo>
                    <a:pt x="322986" y="51993"/>
                  </a:lnTo>
                  <a:lnTo>
                    <a:pt x="322211" y="51231"/>
                  </a:lnTo>
                  <a:lnTo>
                    <a:pt x="322211" y="49682"/>
                  </a:lnTo>
                  <a:lnTo>
                    <a:pt x="322211" y="48920"/>
                  </a:lnTo>
                  <a:lnTo>
                    <a:pt x="321437" y="48920"/>
                  </a:lnTo>
                  <a:lnTo>
                    <a:pt x="321437" y="49682"/>
                  </a:lnTo>
                  <a:lnTo>
                    <a:pt x="321437" y="50457"/>
                  </a:lnTo>
                  <a:lnTo>
                    <a:pt x="320649" y="50457"/>
                  </a:lnTo>
                  <a:lnTo>
                    <a:pt x="320649" y="49682"/>
                  </a:lnTo>
                  <a:lnTo>
                    <a:pt x="319874" y="49682"/>
                  </a:lnTo>
                  <a:lnTo>
                    <a:pt x="320649" y="49682"/>
                  </a:lnTo>
                  <a:lnTo>
                    <a:pt x="319874" y="48920"/>
                  </a:lnTo>
                  <a:lnTo>
                    <a:pt x="319874" y="49682"/>
                  </a:lnTo>
                  <a:lnTo>
                    <a:pt x="319874" y="48920"/>
                  </a:lnTo>
                  <a:lnTo>
                    <a:pt x="319874" y="49682"/>
                  </a:lnTo>
                  <a:lnTo>
                    <a:pt x="319100" y="48920"/>
                  </a:lnTo>
                  <a:lnTo>
                    <a:pt x="319100" y="49682"/>
                  </a:lnTo>
                  <a:lnTo>
                    <a:pt x="319100" y="48920"/>
                  </a:lnTo>
                  <a:lnTo>
                    <a:pt x="318325" y="48920"/>
                  </a:lnTo>
                  <a:lnTo>
                    <a:pt x="318325" y="49682"/>
                  </a:lnTo>
                  <a:lnTo>
                    <a:pt x="317538" y="49682"/>
                  </a:lnTo>
                  <a:lnTo>
                    <a:pt x="317538" y="50457"/>
                  </a:lnTo>
                  <a:lnTo>
                    <a:pt x="317538" y="49682"/>
                  </a:lnTo>
                  <a:lnTo>
                    <a:pt x="317538" y="50457"/>
                  </a:lnTo>
                  <a:lnTo>
                    <a:pt x="316763" y="50457"/>
                  </a:lnTo>
                  <a:lnTo>
                    <a:pt x="317538" y="50457"/>
                  </a:lnTo>
                  <a:lnTo>
                    <a:pt x="316763" y="50457"/>
                  </a:lnTo>
                  <a:lnTo>
                    <a:pt x="317538" y="50457"/>
                  </a:lnTo>
                  <a:lnTo>
                    <a:pt x="316763" y="50457"/>
                  </a:lnTo>
                  <a:lnTo>
                    <a:pt x="317538" y="50457"/>
                  </a:lnTo>
                  <a:lnTo>
                    <a:pt x="317538" y="49682"/>
                  </a:lnTo>
                  <a:lnTo>
                    <a:pt x="318325" y="49682"/>
                  </a:lnTo>
                  <a:lnTo>
                    <a:pt x="318325" y="50457"/>
                  </a:lnTo>
                  <a:lnTo>
                    <a:pt x="318325" y="49682"/>
                  </a:lnTo>
                  <a:lnTo>
                    <a:pt x="318325" y="50457"/>
                  </a:lnTo>
                  <a:lnTo>
                    <a:pt x="319100" y="50457"/>
                  </a:lnTo>
                  <a:lnTo>
                    <a:pt x="319100" y="49682"/>
                  </a:lnTo>
                  <a:lnTo>
                    <a:pt x="319874" y="49682"/>
                  </a:lnTo>
                  <a:lnTo>
                    <a:pt x="319874" y="50457"/>
                  </a:lnTo>
                  <a:lnTo>
                    <a:pt x="319874" y="51231"/>
                  </a:lnTo>
                  <a:lnTo>
                    <a:pt x="319100" y="51231"/>
                  </a:lnTo>
                  <a:lnTo>
                    <a:pt x="319874" y="51231"/>
                  </a:lnTo>
                  <a:lnTo>
                    <a:pt x="319100" y="51993"/>
                  </a:lnTo>
                  <a:lnTo>
                    <a:pt x="319874" y="51993"/>
                  </a:lnTo>
                  <a:lnTo>
                    <a:pt x="319874" y="52768"/>
                  </a:lnTo>
                  <a:lnTo>
                    <a:pt x="319100" y="52768"/>
                  </a:lnTo>
                  <a:lnTo>
                    <a:pt x="319874" y="52768"/>
                  </a:lnTo>
                  <a:lnTo>
                    <a:pt x="319874" y="53543"/>
                  </a:lnTo>
                  <a:lnTo>
                    <a:pt x="320649" y="53543"/>
                  </a:lnTo>
                  <a:lnTo>
                    <a:pt x="320649" y="54305"/>
                  </a:lnTo>
                  <a:lnTo>
                    <a:pt x="320649" y="53543"/>
                  </a:lnTo>
                  <a:lnTo>
                    <a:pt x="321437" y="53543"/>
                  </a:lnTo>
                  <a:lnTo>
                    <a:pt x="322211" y="53543"/>
                  </a:lnTo>
                  <a:lnTo>
                    <a:pt x="322211" y="54305"/>
                  </a:lnTo>
                  <a:lnTo>
                    <a:pt x="322986" y="54305"/>
                  </a:lnTo>
                  <a:lnTo>
                    <a:pt x="322986" y="55079"/>
                  </a:lnTo>
                  <a:lnTo>
                    <a:pt x="322986" y="55854"/>
                  </a:lnTo>
                  <a:lnTo>
                    <a:pt x="322211" y="55854"/>
                  </a:lnTo>
                  <a:lnTo>
                    <a:pt x="321437" y="55854"/>
                  </a:lnTo>
                  <a:lnTo>
                    <a:pt x="321437" y="56616"/>
                  </a:lnTo>
                  <a:lnTo>
                    <a:pt x="320649" y="56616"/>
                  </a:lnTo>
                  <a:lnTo>
                    <a:pt x="320649" y="57010"/>
                  </a:lnTo>
                  <a:lnTo>
                    <a:pt x="319874" y="57010"/>
                  </a:lnTo>
                  <a:lnTo>
                    <a:pt x="319874" y="57772"/>
                  </a:lnTo>
                  <a:lnTo>
                    <a:pt x="319100" y="57772"/>
                  </a:lnTo>
                  <a:lnTo>
                    <a:pt x="318325" y="57772"/>
                  </a:lnTo>
                  <a:lnTo>
                    <a:pt x="317538" y="57772"/>
                  </a:lnTo>
                  <a:lnTo>
                    <a:pt x="316763" y="57772"/>
                  </a:lnTo>
                  <a:lnTo>
                    <a:pt x="315988" y="57772"/>
                  </a:lnTo>
                  <a:lnTo>
                    <a:pt x="315988" y="57010"/>
                  </a:lnTo>
                  <a:lnTo>
                    <a:pt x="315201" y="57010"/>
                  </a:lnTo>
                  <a:lnTo>
                    <a:pt x="315988" y="57010"/>
                  </a:lnTo>
                  <a:lnTo>
                    <a:pt x="315988" y="57772"/>
                  </a:lnTo>
                  <a:lnTo>
                    <a:pt x="316763" y="57772"/>
                  </a:lnTo>
                  <a:lnTo>
                    <a:pt x="315988" y="57772"/>
                  </a:lnTo>
                  <a:lnTo>
                    <a:pt x="316763" y="57772"/>
                  </a:lnTo>
                  <a:lnTo>
                    <a:pt x="316763" y="58546"/>
                  </a:lnTo>
                  <a:lnTo>
                    <a:pt x="317538" y="58546"/>
                  </a:lnTo>
                  <a:lnTo>
                    <a:pt x="317538" y="59321"/>
                  </a:lnTo>
                  <a:lnTo>
                    <a:pt x="318325" y="59321"/>
                  </a:lnTo>
                  <a:lnTo>
                    <a:pt x="318325" y="58546"/>
                  </a:lnTo>
                  <a:lnTo>
                    <a:pt x="319100" y="58546"/>
                  </a:lnTo>
                  <a:lnTo>
                    <a:pt x="319100" y="59321"/>
                  </a:lnTo>
                  <a:lnTo>
                    <a:pt x="319100" y="60083"/>
                  </a:lnTo>
                  <a:lnTo>
                    <a:pt x="318325" y="60083"/>
                  </a:lnTo>
                  <a:lnTo>
                    <a:pt x="318325" y="60858"/>
                  </a:lnTo>
                  <a:lnTo>
                    <a:pt x="318325" y="61633"/>
                  </a:lnTo>
                  <a:lnTo>
                    <a:pt x="317538" y="61633"/>
                  </a:lnTo>
                  <a:lnTo>
                    <a:pt x="317538" y="62395"/>
                  </a:lnTo>
                  <a:lnTo>
                    <a:pt x="318325" y="62395"/>
                  </a:lnTo>
                  <a:lnTo>
                    <a:pt x="318325" y="63169"/>
                  </a:lnTo>
                  <a:lnTo>
                    <a:pt x="319100" y="63944"/>
                  </a:lnTo>
                  <a:lnTo>
                    <a:pt x="318325" y="64706"/>
                  </a:lnTo>
                  <a:lnTo>
                    <a:pt x="318325" y="63944"/>
                  </a:lnTo>
                  <a:lnTo>
                    <a:pt x="317538" y="63944"/>
                  </a:lnTo>
                  <a:lnTo>
                    <a:pt x="317538" y="64706"/>
                  </a:lnTo>
                  <a:lnTo>
                    <a:pt x="317538" y="63944"/>
                  </a:lnTo>
                  <a:lnTo>
                    <a:pt x="318325" y="63944"/>
                  </a:lnTo>
                  <a:lnTo>
                    <a:pt x="318325" y="64706"/>
                  </a:lnTo>
                  <a:lnTo>
                    <a:pt x="317538" y="63944"/>
                  </a:lnTo>
                  <a:lnTo>
                    <a:pt x="317538" y="64706"/>
                  </a:lnTo>
                  <a:lnTo>
                    <a:pt x="317538" y="65481"/>
                  </a:lnTo>
                  <a:lnTo>
                    <a:pt x="317538" y="64706"/>
                  </a:lnTo>
                  <a:lnTo>
                    <a:pt x="318325" y="64706"/>
                  </a:lnTo>
                  <a:lnTo>
                    <a:pt x="317538" y="64706"/>
                  </a:lnTo>
                  <a:lnTo>
                    <a:pt x="317538" y="65481"/>
                  </a:lnTo>
                  <a:lnTo>
                    <a:pt x="318325" y="65481"/>
                  </a:lnTo>
                  <a:lnTo>
                    <a:pt x="318325" y="66255"/>
                  </a:lnTo>
                  <a:lnTo>
                    <a:pt x="318325" y="65481"/>
                  </a:lnTo>
                  <a:lnTo>
                    <a:pt x="317538" y="65481"/>
                  </a:lnTo>
                  <a:lnTo>
                    <a:pt x="317538" y="66255"/>
                  </a:lnTo>
                  <a:lnTo>
                    <a:pt x="317538" y="65481"/>
                  </a:lnTo>
                  <a:lnTo>
                    <a:pt x="316763" y="66255"/>
                  </a:lnTo>
                  <a:lnTo>
                    <a:pt x="317538" y="66255"/>
                  </a:lnTo>
                  <a:lnTo>
                    <a:pt x="316763" y="66255"/>
                  </a:lnTo>
                  <a:lnTo>
                    <a:pt x="317538" y="66255"/>
                  </a:lnTo>
                  <a:lnTo>
                    <a:pt x="317538" y="66636"/>
                  </a:lnTo>
                  <a:lnTo>
                    <a:pt x="316763" y="66636"/>
                  </a:lnTo>
                  <a:lnTo>
                    <a:pt x="317538" y="66636"/>
                  </a:lnTo>
                  <a:lnTo>
                    <a:pt x="317538" y="67411"/>
                  </a:lnTo>
                  <a:lnTo>
                    <a:pt x="318325" y="66636"/>
                  </a:lnTo>
                  <a:lnTo>
                    <a:pt x="318325" y="67411"/>
                  </a:lnTo>
                  <a:lnTo>
                    <a:pt x="317538" y="67411"/>
                  </a:lnTo>
                  <a:lnTo>
                    <a:pt x="318325" y="67411"/>
                  </a:lnTo>
                  <a:lnTo>
                    <a:pt x="318325" y="68173"/>
                  </a:lnTo>
                  <a:lnTo>
                    <a:pt x="317538" y="68948"/>
                  </a:lnTo>
                  <a:lnTo>
                    <a:pt x="318325" y="68948"/>
                  </a:lnTo>
                  <a:lnTo>
                    <a:pt x="318325" y="69722"/>
                  </a:lnTo>
                  <a:lnTo>
                    <a:pt x="319100" y="68948"/>
                  </a:lnTo>
                  <a:lnTo>
                    <a:pt x="319100" y="69722"/>
                  </a:lnTo>
                  <a:lnTo>
                    <a:pt x="318325" y="69722"/>
                  </a:lnTo>
                  <a:lnTo>
                    <a:pt x="317538" y="69722"/>
                  </a:lnTo>
                  <a:lnTo>
                    <a:pt x="317538" y="70484"/>
                  </a:lnTo>
                  <a:lnTo>
                    <a:pt x="318325" y="70484"/>
                  </a:lnTo>
                  <a:lnTo>
                    <a:pt x="317538" y="70484"/>
                  </a:lnTo>
                  <a:lnTo>
                    <a:pt x="318325" y="70484"/>
                  </a:lnTo>
                  <a:lnTo>
                    <a:pt x="318325" y="71259"/>
                  </a:lnTo>
                  <a:lnTo>
                    <a:pt x="317538" y="71259"/>
                  </a:lnTo>
                  <a:lnTo>
                    <a:pt x="318325" y="71259"/>
                  </a:lnTo>
                  <a:lnTo>
                    <a:pt x="318325" y="72034"/>
                  </a:lnTo>
                  <a:lnTo>
                    <a:pt x="317538" y="72034"/>
                  </a:lnTo>
                  <a:lnTo>
                    <a:pt x="318325" y="72034"/>
                  </a:lnTo>
                  <a:lnTo>
                    <a:pt x="318325" y="72796"/>
                  </a:lnTo>
                  <a:lnTo>
                    <a:pt x="319100" y="72796"/>
                  </a:lnTo>
                  <a:lnTo>
                    <a:pt x="318325" y="72796"/>
                  </a:lnTo>
                  <a:lnTo>
                    <a:pt x="319100" y="72796"/>
                  </a:lnTo>
                  <a:lnTo>
                    <a:pt x="319874" y="72796"/>
                  </a:lnTo>
                  <a:lnTo>
                    <a:pt x="319100" y="72796"/>
                  </a:lnTo>
                  <a:lnTo>
                    <a:pt x="319100" y="73571"/>
                  </a:lnTo>
                  <a:lnTo>
                    <a:pt x="319874" y="73571"/>
                  </a:lnTo>
                  <a:lnTo>
                    <a:pt x="319100" y="73571"/>
                  </a:lnTo>
                  <a:lnTo>
                    <a:pt x="319100" y="74333"/>
                  </a:lnTo>
                  <a:lnTo>
                    <a:pt x="318325" y="74333"/>
                  </a:lnTo>
                  <a:lnTo>
                    <a:pt x="319100" y="74333"/>
                  </a:lnTo>
                  <a:lnTo>
                    <a:pt x="319100" y="75107"/>
                  </a:lnTo>
                  <a:lnTo>
                    <a:pt x="319100" y="74333"/>
                  </a:lnTo>
                  <a:lnTo>
                    <a:pt x="319874" y="75107"/>
                  </a:lnTo>
                  <a:lnTo>
                    <a:pt x="320649" y="75107"/>
                  </a:lnTo>
                  <a:lnTo>
                    <a:pt x="319874" y="75107"/>
                  </a:lnTo>
                  <a:lnTo>
                    <a:pt x="319874" y="75882"/>
                  </a:lnTo>
                  <a:lnTo>
                    <a:pt x="320649" y="75882"/>
                  </a:lnTo>
                  <a:lnTo>
                    <a:pt x="320649" y="75107"/>
                  </a:lnTo>
                  <a:lnTo>
                    <a:pt x="320649" y="75882"/>
                  </a:lnTo>
                  <a:lnTo>
                    <a:pt x="321437" y="75882"/>
                  </a:lnTo>
                  <a:lnTo>
                    <a:pt x="322211" y="75882"/>
                  </a:lnTo>
                  <a:lnTo>
                    <a:pt x="321437" y="75882"/>
                  </a:lnTo>
                  <a:lnTo>
                    <a:pt x="322211" y="75882"/>
                  </a:lnTo>
                  <a:lnTo>
                    <a:pt x="321437" y="75882"/>
                  </a:lnTo>
                  <a:lnTo>
                    <a:pt x="321437" y="76263"/>
                  </a:lnTo>
                  <a:lnTo>
                    <a:pt x="322211" y="76263"/>
                  </a:lnTo>
                  <a:lnTo>
                    <a:pt x="321437" y="76263"/>
                  </a:lnTo>
                  <a:lnTo>
                    <a:pt x="321437" y="77038"/>
                  </a:lnTo>
                  <a:lnTo>
                    <a:pt x="321437" y="76263"/>
                  </a:lnTo>
                  <a:lnTo>
                    <a:pt x="320649" y="76263"/>
                  </a:lnTo>
                  <a:lnTo>
                    <a:pt x="321437" y="76263"/>
                  </a:lnTo>
                  <a:lnTo>
                    <a:pt x="321437" y="77038"/>
                  </a:lnTo>
                  <a:lnTo>
                    <a:pt x="321437" y="76263"/>
                  </a:lnTo>
                  <a:lnTo>
                    <a:pt x="322211" y="76263"/>
                  </a:lnTo>
                  <a:lnTo>
                    <a:pt x="321437" y="76263"/>
                  </a:lnTo>
                  <a:lnTo>
                    <a:pt x="321437" y="75882"/>
                  </a:lnTo>
                  <a:lnTo>
                    <a:pt x="322211" y="75882"/>
                  </a:lnTo>
                  <a:lnTo>
                    <a:pt x="321437" y="75882"/>
                  </a:lnTo>
                  <a:lnTo>
                    <a:pt x="322211" y="75882"/>
                  </a:lnTo>
                  <a:lnTo>
                    <a:pt x="321437" y="75882"/>
                  </a:lnTo>
                  <a:lnTo>
                    <a:pt x="320649" y="75882"/>
                  </a:lnTo>
                  <a:lnTo>
                    <a:pt x="320649" y="75107"/>
                  </a:lnTo>
                  <a:lnTo>
                    <a:pt x="320649" y="75882"/>
                  </a:lnTo>
                  <a:lnTo>
                    <a:pt x="319874" y="75882"/>
                  </a:lnTo>
                  <a:lnTo>
                    <a:pt x="320649" y="75107"/>
                  </a:lnTo>
                  <a:lnTo>
                    <a:pt x="319874" y="75107"/>
                  </a:lnTo>
                  <a:lnTo>
                    <a:pt x="319100" y="75107"/>
                  </a:lnTo>
                  <a:lnTo>
                    <a:pt x="319100" y="74333"/>
                  </a:lnTo>
                  <a:lnTo>
                    <a:pt x="319100" y="75107"/>
                  </a:lnTo>
                  <a:lnTo>
                    <a:pt x="319100" y="74333"/>
                  </a:lnTo>
                  <a:lnTo>
                    <a:pt x="319100" y="73571"/>
                  </a:lnTo>
                  <a:lnTo>
                    <a:pt x="319874" y="73571"/>
                  </a:lnTo>
                  <a:lnTo>
                    <a:pt x="319100" y="73571"/>
                  </a:lnTo>
                  <a:lnTo>
                    <a:pt x="319100" y="72796"/>
                  </a:lnTo>
                  <a:lnTo>
                    <a:pt x="319874" y="72796"/>
                  </a:lnTo>
                  <a:lnTo>
                    <a:pt x="319100" y="72796"/>
                  </a:lnTo>
                  <a:lnTo>
                    <a:pt x="318325" y="72796"/>
                  </a:lnTo>
                  <a:lnTo>
                    <a:pt x="319100" y="72796"/>
                  </a:lnTo>
                  <a:lnTo>
                    <a:pt x="318325" y="72796"/>
                  </a:lnTo>
                  <a:lnTo>
                    <a:pt x="318325" y="72034"/>
                  </a:lnTo>
                  <a:lnTo>
                    <a:pt x="317538" y="72034"/>
                  </a:lnTo>
                  <a:lnTo>
                    <a:pt x="318325" y="72034"/>
                  </a:lnTo>
                  <a:lnTo>
                    <a:pt x="318325" y="71259"/>
                  </a:lnTo>
                  <a:lnTo>
                    <a:pt x="317538" y="71259"/>
                  </a:lnTo>
                  <a:lnTo>
                    <a:pt x="318325" y="71259"/>
                  </a:lnTo>
                  <a:lnTo>
                    <a:pt x="318325" y="70484"/>
                  </a:lnTo>
                  <a:lnTo>
                    <a:pt x="317538" y="70484"/>
                  </a:lnTo>
                  <a:lnTo>
                    <a:pt x="318325" y="70484"/>
                  </a:lnTo>
                  <a:lnTo>
                    <a:pt x="317538" y="70484"/>
                  </a:lnTo>
                  <a:lnTo>
                    <a:pt x="317538" y="69722"/>
                  </a:lnTo>
                  <a:lnTo>
                    <a:pt x="318325" y="69722"/>
                  </a:lnTo>
                  <a:lnTo>
                    <a:pt x="319100" y="69722"/>
                  </a:lnTo>
                  <a:lnTo>
                    <a:pt x="319100" y="68948"/>
                  </a:lnTo>
                  <a:lnTo>
                    <a:pt x="318325" y="69722"/>
                  </a:lnTo>
                  <a:lnTo>
                    <a:pt x="318325" y="68948"/>
                  </a:lnTo>
                  <a:lnTo>
                    <a:pt x="319100" y="68948"/>
                  </a:lnTo>
                  <a:lnTo>
                    <a:pt x="318325" y="68948"/>
                  </a:lnTo>
                  <a:lnTo>
                    <a:pt x="317538" y="68948"/>
                  </a:lnTo>
                  <a:lnTo>
                    <a:pt x="318325" y="68948"/>
                  </a:lnTo>
                  <a:lnTo>
                    <a:pt x="318325" y="68173"/>
                  </a:lnTo>
                  <a:lnTo>
                    <a:pt x="318325" y="67411"/>
                  </a:lnTo>
                  <a:lnTo>
                    <a:pt x="317538" y="67411"/>
                  </a:lnTo>
                  <a:lnTo>
                    <a:pt x="318325" y="67411"/>
                  </a:lnTo>
                  <a:lnTo>
                    <a:pt x="318325" y="66636"/>
                  </a:lnTo>
                  <a:lnTo>
                    <a:pt x="317538" y="66636"/>
                  </a:lnTo>
                  <a:lnTo>
                    <a:pt x="317538" y="67411"/>
                  </a:lnTo>
                  <a:lnTo>
                    <a:pt x="317538" y="66636"/>
                  </a:lnTo>
                  <a:lnTo>
                    <a:pt x="316763" y="66636"/>
                  </a:lnTo>
                  <a:lnTo>
                    <a:pt x="317538" y="66636"/>
                  </a:lnTo>
                  <a:lnTo>
                    <a:pt x="317538" y="66255"/>
                  </a:lnTo>
                  <a:lnTo>
                    <a:pt x="316763" y="66255"/>
                  </a:lnTo>
                  <a:lnTo>
                    <a:pt x="317538" y="66255"/>
                  </a:lnTo>
                  <a:lnTo>
                    <a:pt x="317538" y="65481"/>
                  </a:lnTo>
                  <a:lnTo>
                    <a:pt x="317538" y="66255"/>
                  </a:lnTo>
                  <a:lnTo>
                    <a:pt x="318325" y="65481"/>
                  </a:lnTo>
                  <a:lnTo>
                    <a:pt x="318325" y="66255"/>
                  </a:lnTo>
                  <a:lnTo>
                    <a:pt x="318325" y="65481"/>
                  </a:lnTo>
                  <a:lnTo>
                    <a:pt x="317538" y="65481"/>
                  </a:lnTo>
                  <a:lnTo>
                    <a:pt x="317538" y="64706"/>
                  </a:lnTo>
                  <a:lnTo>
                    <a:pt x="318325" y="64706"/>
                  </a:lnTo>
                  <a:lnTo>
                    <a:pt x="319100" y="64706"/>
                  </a:lnTo>
                  <a:lnTo>
                    <a:pt x="319100" y="63944"/>
                  </a:lnTo>
                  <a:lnTo>
                    <a:pt x="319100" y="63169"/>
                  </a:lnTo>
                  <a:lnTo>
                    <a:pt x="319100" y="62395"/>
                  </a:lnTo>
                  <a:lnTo>
                    <a:pt x="319100" y="63169"/>
                  </a:lnTo>
                  <a:lnTo>
                    <a:pt x="319874" y="63169"/>
                  </a:lnTo>
                  <a:lnTo>
                    <a:pt x="319874" y="63944"/>
                  </a:lnTo>
                  <a:lnTo>
                    <a:pt x="319874" y="63169"/>
                  </a:lnTo>
                  <a:lnTo>
                    <a:pt x="319874" y="62395"/>
                  </a:lnTo>
                  <a:lnTo>
                    <a:pt x="320649" y="62395"/>
                  </a:lnTo>
                  <a:lnTo>
                    <a:pt x="321437" y="62395"/>
                  </a:lnTo>
                  <a:lnTo>
                    <a:pt x="321437" y="61633"/>
                  </a:lnTo>
                  <a:lnTo>
                    <a:pt x="322211" y="62395"/>
                  </a:lnTo>
                  <a:lnTo>
                    <a:pt x="322986" y="62395"/>
                  </a:lnTo>
                  <a:lnTo>
                    <a:pt x="322986" y="63169"/>
                  </a:lnTo>
                  <a:lnTo>
                    <a:pt x="322986" y="63944"/>
                  </a:lnTo>
                  <a:lnTo>
                    <a:pt x="322986" y="64706"/>
                  </a:lnTo>
                  <a:lnTo>
                    <a:pt x="322986" y="65481"/>
                  </a:lnTo>
                  <a:lnTo>
                    <a:pt x="322986" y="66255"/>
                  </a:lnTo>
                  <a:lnTo>
                    <a:pt x="323773" y="66255"/>
                  </a:lnTo>
                  <a:lnTo>
                    <a:pt x="322986" y="66255"/>
                  </a:lnTo>
                  <a:lnTo>
                    <a:pt x="322986" y="66636"/>
                  </a:lnTo>
                  <a:lnTo>
                    <a:pt x="323773" y="66636"/>
                  </a:lnTo>
                  <a:lnTo>
                    <a:pt x="324154" y="66636"/>
                  </a:lnTo>
                  <a:lnTo>
                    <a:pt x="324154" y="67411"/>
                  </a:lnTo>
                  <a:lnTo>
                    <a:pt x="323773" y="67411"/>
                  </a:lnTo>
                  <a:lnTo>
                    <a:pt x="324154" y="67411"/>
                  </a:lnTo>
                  <a:lnTo>
                    <a:pt x="324942" y="67411"/>
                  </a:lnTo>
                  <a:lnTo>
                    <a:pt x="324154" y="67411"/>
                  </a:lnTo>
                  <a:lnTo>
                    <a:pt x="323773" y="67411"/>
                  </a:lnTo>
                  <a:lnTo>
                    <a:pt x="324154" y="67411"/>
                  </a:lnTo>
                  <a:lnTo>
                    <a:pt x="324154" y="66636"/>
                  </a:lnTo>
                  <a:lnTo>
                    <a:pt x="323773" y="66636"/>
                  </a:lnTo>
                  <a:lnTo>
                    <a:pt x="322986" y="66636"/>
                  </a:lnTo>
                  <a:lnTo>
                    <a:pt x="322986" y="66255"/>
                  </a:lnTo>
                  <a:lnTo>
                    <a:pt x="323773" y="66255"/>
                  </a:lnTo>
                  <a:lnTo>
                    <a:pt x="322986" y="66255"/>
                  </a:lnTo>
                  <a:lnTo>
                    <a:pt x="322986" y="65481"/>
                  </a:lnTo>
                  <a:lnTo>
                    <a:pt x="322986" y="64706"/>
                  </a:lnTo>
                  <a:lnTo>
                    <a:pt x="322986" y="63944"/>
                  </a:lnTo>
                  <a:lnTo>
                    <a:pt x="322986" y="63169"/>
                  </a:lnTo>
                  <a:lnTo>
                    <a:pt x="322986" y="62395"/>
                  </a:lnTo>
                  <a:lnTo>
                    <a:pt x="322211" y="62395"/>
                  </a:lnTo>
                  <a:lnTo>
                    <a:pt x="322211" y="61633"/>
                  </a:lnTo>
                  <a:lnTo>
                    <a:pt x="322986" y="61633"/>
                  </a:lnTo>
                  <a:lnTo>
                    <a:pt x="322986" y="60858"/>
                  </a:lnTo>
                  <a:lnTo>
                    <a:pt x="322986" y="60083"/>
                  </a:lnTo>
                  <a:lnTo>
                    <a:pt x="323773" y="60083"/>
                  </a:lnTo>
                  <a:lnTo>
                    <a:pt x="323773" y="59321"/>
                  </a:lnTo>
                  <a:lnTo>
                    <a:pt x="324154" y="59321"/>
                  </a:lnTo>
                  <a:lnTo>
                    <a:pt x="324942" y="59321"/>
                  </a:lnTo>
                  <a:lnTo>
                    <a:pt x="324942" y="58546"/>
                  </a:lnTo>
                  <a:lnTo>
                    <a:pt x="324942" y="57772"/>
                  </a:lnTo>
                  <a:lnTo>
                    <a:pt x="325716" y="57772"/>
                  </a:lnTo>
                  <a:lnTo>
                    <a:pt x="325716" y="57010"/>
                  </a:lnTo>
                  <a:lnTo>
                    <a:pt x="326491" y="56616"/>
                  </a:lnTo>
                  <a:lnTo>
                    <a:pt x="326491" y="55854"/>
                  </a:lnTo>
                  <a:lnTo>
                    <a:pt x="326491" y="55079"/>
                  </a:lnTo>
                  <a:lnTo>
                    <a:pt x="326491" y="54305"/>
                  </a:lnTo>
                  <a:lnTo>
                    <a:pt x="327279" y="54305"/>
                  </a:lnTo>
                  <a:lnTo>
                    <a:pt x="327279" y="53543"/>
                  </a:lnTo>
                  <a:lnTo>
                    <a:pt x="327279" y="54305"/>
                  </a:lnTo>
                  <a:lnTo>
                    <a:pt x="327279" y="53543"/>
                  </a:lnTo>
                  <a:lnTo>
                    <a:pt x="327279" y="54305"/>
                  </a:lnTo>
                  <a:lnTo>
                    <a:pt x="326491" y="54305"/>
                  </a:lnTo>
                  <a:lnTo>
                    <a:pt x="326491" y="53543"/>
                  </a:lnTo>
                  <a:lnTo>
                    <a:pt x="327279" y="52768"/>
                  </a:lnTo>
                  <a:lnTo>
                    <a:pt x="327279" y="53543"/>
                  </a:lnTo>
                  <a:lnTo>
                    <a:pt x="327279" y="52768"/>
                  </a:lnTo>
                  <a:lnTo>
                    <a:pt x="328053" y="52768"/>
                  </a:lnTo>
                  <a:lnTo>
                    <a:pt x="327279" y="52768"/>
                  </a:lnTo>
                  <a:lnTo>
                    <a:pt x="328053" y="52768"/>
                  </a:lnTo>
                  <a:lnTo>
                    <a:pt x="327279" y="52768"/>
                  </a:lnTo>
                  <a:lnTo>
                    <a:pt x="326491" y="52768"/>
                  </a:lnTo>
                  <a:lnTo>
                    <a:pt x="327279" y="51993"/>
                  </a:lnTo>
                  <a:lnTo>
                    <a:pt x="327279" y="51231"/>
                  </a:lnTo>
                  <a:lnTo>
                    <a:pt x="327279" y="50457"/>
                  </a:lnTo>
                  <a:lnTo>
                    <a:pt x="327279" y="48920"/>
                  </a:lnTo>
                  <a:lnTo>
                    <a:pt x="327279" y="48145"/>
                  </a:lnTo>
                  <a:lnTo>
                    <a:pt x="328053" y="48145"/>
                  </a:lnTo>
                  <a:lnTo>
                    <a:pt x="328053" y="47370"/>
                  </a:lnTo>
                  <a:lnTo>
                    <a:pt x="328053" y="46989"/>
                  </a:lnTo>
                  <a:lnTo>
                    <a:pt x="327279" y="46989"/>
                  </a:lnTo>
                  <a:lnTo>
                    <a:pt x="327279" y="46215"/>
                  </a:lnTo>
                  <a:lnTo>
                    <a:pt x="328053" y="45453"/>
                  </a:lnTo>
                  <a:lnTo>
                    <a:pt x="328053" y="44678"/>
                  </a:lnTo>
                  <a:lnTo>
                    <a:pt x="328053" y="43916"/>
                  </a:lnTo>
                  <a:lnTo>
                    <a:pt x="328828" y="43916"/>
                  </a:lnTo>
                  <a:lnTo>
                    <a:pt x="328828" y="43141"/>
                  </a:lnTo>
                  <a:lnTo>
                    <a:pt x="328828" y="42367"/>
                  </a:lnTo>
                  <a:lnTo>
                    <a:pt x="329603" y="41605"/>
                  </a:lnTo>
                  <a:lnTo>
                    <a:pt x="330390" y="40830"/>
                  </a:lnTo>
                  <a:lnTo>
                    <a:pt x="331165" y="40830"/>
                  </a:lnTo>
                  <a:lnTo>
                    <a:pt x="331165" y="40055"/>
                  </a:lnTo>
                  <a:lnTo>
                    <a:pt x="331939" y="40055"/>
                  </a:lnTo>
                  <a:lnTo>
                    <a:pt x="332714" y="39293"/>
                  </a:lnTo>
                  <a:lnTo>
                    <a:pt x="333502" y="39293"/>
                  </a:lnTo>
                  <a:lnTo>
                    <a:pt x="333883" y="39293"/>
                  </a:lnTo>
                  <a:lnTo>
                    <a:pt x="333883" y="38519"/>
                  </a:lnTo>
                  <a:lnTo>
                    <a:pt x="334670" y="38519"/>
                  </a:lnTo>
                  <a:lnTo>
                    <a:pt x="335445" y="37744"/>
                  </a:lnTo>
                  <a:lnTo>
                    <a:pt x="336219" y="37363"/>
                  </a:lnTo>
                  <a:lnTo>
                    <a:pt x="336994" y="37363"/>
                  </a:lnTo>
                  <a:lnTo>
                    <a:pt x="337781" y="36588"/>
                  </a:lnTo>
                  <a:lnTo>
                    <a:pt x="338556" y="36588"/>
                  </a:lnTo>
                  <a:lnTo>
                    <a:pt x="339331" y="36588"/>
                  </a:lnTo>
                  <a:lnTo>
                    <a:pt x="340106" y="36588"/>
                  </a:lnTo>
                  <a:lnTo>
                    <a:pt x="340893" y="35826"/>
                  </a:lnTo>
                  <a:lnTo>
                    <a:pt x="341668" y="35826"/>
                  </a:lnTo>
                  <a:lnTo>
                    <a:pt x="342442" y="35826"/>
                  </a:lnTo>
                  <a:lnTo>
                    <a:pt x="343230" y="35826"/>
                  </a:lnTo>
                  <a:lnTo>
                    <a:pt x="343230" y="35051"/>
                  </a:lnTo>
                  <a:lnTo>
                    <a:pt x="343230" y="35826"/>
                  </a:lnTo>
                  <a:lnTo>
                    <a:pt x="343230" y="35051"/>
                  </a:lnTo>
                  <a:lnTo>
                    <a:pt x="343623" y="35051"/>
                  </a:lnTo>
                  <a:lnTo>
                    <a:pt x="344398" y="35051"/>
                  </a:lnTo>
                  <a:lnTo>
                    <a:pt x="345173" y="35051"/>
                  </a:lnTo>
                  <a:lnTo>
                    <a:pt x="345948" y="35051"/>
                  </a:lnTo>
                  <a:lnTo>
                    <a:pt x="345948" y="34277"/>
                  </a:lnTo>
                  <a:lnTo>
                    <a:pt x="349059" y="34277"/>
                  </a:lnTo>
                  <a:lnTo>
                    <a:pt x="348284" y="34277"/>
                  </a:lnTo>
                  <a:lnTo>
                    <a:pt x="349846" y="34277"/>
                  </a:lnTo>
                  <a:lnTo>
                    <a:pt x="351396" y="35051"/>
                  </a:lnTo>
                  <a:lnTo>
                    <a:pt x="352183" y="35051"/>
                  </a:lnTo>
                  <a:lnTo>
                    <a:pt x="352564" y="35051"/>
                  </a:lnTo>
                  <a:lnTo>
                    <a:pt x="353339" y="35051"/>
                  </a:lnTo>
                  <a:lnTo>
                    <a:pt x="353339" y="35826"/>
                  </a:lnTo>
                  <a:lnTo>
                    <a:pt x="354126" y="35826"/>
                  </a:lnTo>
                  <a:lnTo>
                    <a:pt x="354901" y="35826"/>
                  </a:lnTo>
                  <a:lnTo>
                    <a:pt x="354901" y="36588"/>
                  </a:lnTo>
                  <a:lnTo>
                    <a:pt x="354901" y="35826"/>
                  </a:lnTo>
                  <a:lnTo>
                    <a:pt x="354901" y="36588"/>
                  </a:lnTo>
                  <a:lnTo>
                    <a:pt x="355676" y="36588"/>
                  </a:lnTo>
                  <a:lnTo>
                    <a:pt x="355676" y="37363"/>
                  </a:lnTo>
                  <a:lnTo>
                    <a:pt x="355676" y="37744"/>
                  </a:lnTo>
                  <a:lnTo>
                    <a:pt x="355676" y="38519"/>
                  </a:lnTo>
                  <a:lnTo>
                    <a:pt x="354901" y="38519"/>
                  </a:lnTo>
                  <a:lnTo>
                    <a:pt x="354901" y="39293"/>
                  </a:lnTo>
                  <a:lnTo>
                    <a:pt x="354126" y="40055"/>
                  </a:lnTo>
                  <a:lnTo>
                    <a:pt x="354126" y="40830"/>
                  </a:lnTo>
                  <a:lnTo>
                    <a:pt x="353339" y="40830"/>
                  </a:lnTo>
                  <a:lnTo>
                    <a:pt x="352564" y="40055"/>
                  </a:lnTo>
                  <a:lnTo>
                    <a:pt x="352564" y="40830"/>
                  </a:lnTo>
                  <a:lnTo>
                    <a:pt x="352564" y="40055"/>
                  </a:lnTo>
                  <a:lnTo>
                    <a:pt x="352183" y="40055"/>
                  </a:lnTo>
                  <a:lnTo>
                    <a:pt x="351396" y="39293"/>
                  </a:lnTo>
                  <a:lnTo>
                    <a:pt x="350621" y="39293"/>
                  </a:lnTo>
                  <a:lnTo>
                    <a:pt x="350621" y="40055"/>
                  </a:lnTo>
                  <a:lnTo>
                    <a:pt x="350621" y="40830"/>
                  </a:lnTo>
                  <a:lnTo>
                    <a:pt x="349846" y="40830"/>
                  </a:lnTo>
                  <a:lnTo>
                    <a:pt x="349846" y="41605"/>
                  </a:lnTo>
                  <a:lnTo>
                    <a:pt x="349846" y="42367"/>
                  </a:lnTo>
                  <a:lnTo>
                    <a:pt x="349846" y="43141"/>
                  </a:lnTo>
                  <a:lnTo>
                    <a:pt x="349059" y="43141"/>
                  </a:lnTo>
                  <a:lnTo>
                    <a:pt x="349059" y="43916"/>
                  </a:lnTo>
                  <a:lnTo>
                    <a:pt x="348284" y="43916"/>
                  </a:lnTo>
                  <a:lnTo>
                    <a:pt x="347510" y="43916"/>
                  </a:lnTo>
                  <a:lnTo>
                    <a:pt x="346735" y="43141"/>
                  </a:lnTo>
                  <a:lnTo>
                    <a:pt x="345948" y="43141"/>
                  </a:lnTo>
                  <a:lnTo>
                    <a:pt x="345948" y="43916"/>
                  </a:lnTo>
                  <a:lnTo>
                    <a:pt x="345948" y="44678"/>
                  </a:lnTo>
                  <a:lnTo>
                    <a:pt x="346735" y="44678"/>
                  </a:lnTo>
                  <a:lnTo>
                    <a:pt x="346735" y="45453"/>
                  </a:lnTo>
                  <a:lnTo>
                    <a:pt x="347510" y="45453"/>
                  </a:lnTo>
                  <a:lnTo>
                    <a:pt x="347510" y="46215"/>
                  </a:lnTo>
                  <a:lnTo>
                    <a:pt x="346735" y="46215"/>
                  </a:lnTo>
                  <a:lnTo>
                    <a:pt x="347510" y="46215"/>
                  </a:lnTo>
                  <a:lnTo>
                    <a:pt x="347510" y="45453"/>
                  </a:lnTo>
                  <a:lnTo>
                    <a:pt x="346735" y="45453"/>
                  </a:lnTo>
                  <a:lnTo>
                    <a:pt x="346735" y="44678"/>
                  </a:lnTo>
                  <a:lnTo>
                    <a:pt x="345948" y="43916"/>
                  </a:lnTo>
                  <a:lnTo>
                    <a:pt x="345948" y="43141"/>
                  </a:lnTo>
                  <a:lnTo>
                    <a:pt x="346735" y="43141"/>
                  </a:lnTo>
                  <a:lnTo>
                    <a:pt x="346735" y="43916"/>
                  </a:lnTo>
                  <a:lnTo>
                    <a:pt x="347510" y="43916"/>
                  </a:lnTo>
                  <a:lnTo>
                    <a:pt x="348284" y="43916"/>
                  </a:lnTo>
                  <a:lnTo>
                    <a:pt x="349059" y="43916"/>
                  </a:lnTo>
                  <a:lnTo>
                    <a:pt x="349059" y="44678"/>
                  </a:lnTo>
                  <a:lnTo>
                    <a:pt x="349846" y="45453"/>
                  </a:lnTo>
                  <a:lnTo>
                    <a:pt x="349059" y="45453"/>
                  </a:lnTo>
                  <a:lnTo>
                    <a:pt x="348284" y="45453"/>
                  </a:lnTo>
                  <a:lnTo>
                    <a:pt x="348284" y="46215"/>
                  </a:lnTo>
                  <a:lnTo>
                    <a:pt x="348284" y="46989"/>
                  </a:lnTo>
                  <a:lnTo>
                    <a:pt x="348284" y="47370"/>
                  </a:lnTo>
                  <a:lnTo>
                    <a:pt x="349059" y="48145"/>
                  </a:lnTo>
                  <a:lnTo>
                    <a:pt x="348284" y="48145"/>
                  </a:lnTo>
                  <a:lnTo>
                    <a:pt x="348284" y="48920"/>
                  </a:lnTo>
                  <a:lnTo>
                    <a:pt x="348284" y="49682"/>
                  </a:lnTo>
                  <a:lnTo>
                    <a:pt x="349059" y="49682"/>
                  </a:lnTo>
                  <a:lnTo>
                    <a:pt x="349059" y="50457"/>
                  </a:lnTo>
                  <a:lnTo>
                    <a:pt x="349059" y="51231"/>
                  </a:lnTo>
                  <a:lnTo>
                    <a:pt x="349846" y="51231"/>
                  </a:lnTo>
                  <a:lnTo>
                    <a:pt x="349846" y="51993"/>
                  </a:lnTo>
                  <a:lnTo>
                    <a:pt x="349059" y="51993"/>
                  </a:lnTo>
                  <a:lnTo>
                    <a:pt x="348284" y="51993"/>
                  </a:lnTo>
                  <a:lnTo>
                    <a:pt x="348284" y="51231"/>
                  </a:lnTo>
                  <a:lnTo>
                    <a:pt x="349059" y="51231"/>
                  </a:lnTo>
                  <a:lnTo>
                    <a:pt x="348284" y="51231"/>
                  </a:lnTo>
                  <a:lnTo>
                    <a:pt x="348284" y="51993"/>
                  </a:lnTo>
                  <a:lnTo>
                    <a:pt x="349059" y="51993"/>
                  </a:lnTo>
                  <a:lnTo>
                    <a:pt x="349846" y="51993"/>
                  </a:lnTo>
                  <a:lnTo>
                    <a:pt x="349846" y="51231"/>
                  </a:lnTo>
                  <a:lnTo>
                    <a:pt x="349059" y="50457"/>
                  </a:lnTo>
                  <a:lnTo>
                    <a:pt x="349059" y="49682"/>
                  </a:lnTo>
                  <a:lnTo>
                    <a:pt x="348284" y="49682"/>
                  </a:lnTo>
                  <a:lnTo>
                    <a:pt x="348284" y="48920"/>
                  </a:lnTo>
                  <a:lnTo>
                    <a:pt x="348284" y="48145"/>
                  </a:lnTo>
                  <a:lnTo>
                    <a:pt x="349059" y="48145"/>
                  </a:lnTo>
                  <a:lnTo>
                    <a:pt x="349059" y="47370"/>
                  </a:lnTo>
                  <a:lnTo>
                    <a:pt x="348284" y="46989"/>
                  </a:lnTo>
                  <a:lnTo>
                    <a:pt x="348284" y="46215"/>
                  </a:lnTo>
                  <a:lnTo>
                    <a:pt x="349059" y="46215"/>
                  </a:lnTo>
                  <a:lnTo>
                    <a:pt x="349059" y="45453"/>
                  </a:lnTo>
                  <a:lnTo>
                    <a:pt x="349059" y="46215"/>
                  </a:lnTo>
                  <a:lnTo>
                    <a:pt x="349846" y="46215"/>
                  </a:lnTo>
                  <a:lnTo>
                    <a:pt x="349846" y="45453"/>
                  </a:lnTo>
                  <a:lnTo>
                    <a:pt x="349846" y="46215"/>
                  </a:lnTo>
                  <a:lnTo>
                    <a:pt x="350621" y="46215"/>
                  </a:lnTo>
                  <a:lnTo>
                    <a:pt x="351396" y="46215"/>
                  </a:lnTo>
                  <a:lnTo>
                    <a:pt x="352183" y="46989"/>
                  </a:lnTo>
                  <a:lnTo>
                    <a:pt x="352183" y="47370"/>
                  </a:lnTo>
                  <a:lnTo>
                    <a:pt x="352564" y="47370"/>
                  </a:lnTo>
                  <a:lnTo>
                    <a:pt x="353339" y="47370"/>
                  </a:lnTo>
                  <a:lnTo>
                    <a:pt x="352564" y="48145"/>
                  </a:lnTo>
                  <a:lnTo>
                    <a:pt x="353339" y="48145"/>
                  </a:lnTo>
                  <a:lnTo>
                    <a:pt x="353339" y="48920"/>
                  </a:lnTo>
                  <a:lnTo>
                    <a:pt x="354126" y="48920"/>
                  </a:lnTo>
                  <a:lnTo>
                    <a:pt x="354901" y="49682"/>
                  </a:lnTo>
                  <a:lnTo>
                    <a:pt x="354126" y="48920"/>
                  </a:lnTo>
                  <a:lnTo>
                    <a:pt x="353339" y="48145"/>
                  </a:lnTo>
                  <a:lnTo>
                    <a:pt x="352564" y="48145"/>
                  </a:lnTo>
                  <a:lnTo>
                    <a:pt x="353339" y="47370"/>
                  </a:lnTo>
                  <a:lnTo>
                    <a:pt x="352564" y="47370"/>
                  </a:lnTo>
                  <a:lnTo>
                    <a:pt x="352183" y="47370"/>
                  </a:lnTo>
                  <a:lnTo>
                    <a:pt x="352183" y="46989"/>
                  </a:lnTo>
                  <a:lnTo>
                    <a:pt x="351396" y="46215"/>
                  </a:lnTo>
                  <a:lnTo>
                    <a:pt x="350621" y="46215"/>
                  </a:lnTo>
                  <a:lnTo>
                    <a:pt x="349846" y="45453"/>
                  </a:lnTo>
                  <a:lnTo>
                    <a:pt x="349846" y="46215"/>
                  </a:lnTo>
                  <a:lnTo>
                    <a:pt x="349846" y="45453"/>
                  </a:lnTo>
                  <a:lnTo>
                    <a:pt x="350621" y="45453"/>
                  </a:lnTo>
                  <a:lnTo>
                    <a:pt x="350621" y="44678"/>
                  </a:lnTo>
                  <a:lnTo>
                    <a:pt x="351396" y="44678"/>
                  </a:lnTo>
                  <a:lnTo>
                    <a:pt x="352183" y="43916"/>
                  </a:lnTo>
                  <a:lnTo>
                    <a:pt x="352564" y="43916"/>
                  </a:lnTo>
                  <a:lnTo>
                    <a:pt x="353339" y="43916"/>
                  </a:lnTo>
                  <a:lnTo>
                    <a:pt x="354126" y="43916"/>
                  </a:lnTo>
                  <a:lnTo>
                    <a:pt x="354126" y="43141"/>
                  </a:lnTo>
                  <a:lnTo>
                    <a:pt x="354901" y="43141"/>
                  </a:lnTo>
                  <a:lnTo>
                    <a:pt x="354901" y="42367"/>
                  </a:lnTo>
                  <a:lnTo>
                    <a:pt x="355676" y="42367"/>
                  </a:lnTo>
                  <a:lnTo>
                    <a:pt x="355676" y="43141"/>
                  </a:lnTo>
                  <a:lnTo>
                    <a:pt x="356450" y="43141"/>
                  </a:lnTo>
                  <a:lnTo>
                    <a:pt x="357238" y="43141"/>
                  </a:lnTo>
                  <a:lnTo>
                    <a:pt x="357238" y="43916"/>
                  </a:lnTo>
                  <a:lnTo>
                    <a:pt x="358013" y="43916"/>
                  </a:lnTo>
                  <a:lnTo>
                    <a:pt x="358013" y="44678"/>
                  </a:lnTo>
                  <a:lnTo>
                    <a:pt x="358787" y="45453"/>
                  </a:lnTo>
                  <a:lnTo>
                    <a:pt x="358013" y="46215"/>
                  </a:lnTo>
                  <a:lnTo>
                    <a:pt x="358013" y="46989"/>
                  </a:lnTo>
                  <a:lnTo>
                    <a:pt x="358013" y="47370"/>
                  </a:lnTo>
                  <a:lnTo>
                    <a:pt x="357238" y="47370"/>
                  </a:lnTo>
                  <a:lnTo>
                    <a:pt x="357238" y="48145"/>
                  </a:lnTo>
                  <a:lnTo>
                    <a:pt x="357238" y="48920"/>
                  </a:lnTo>
                  <a:lnTo>
                    <a:pt x="356450" y="48920"/>
                  </a:lnTo>
                  <a:lnTo>
                    <a:pt x="356450" y="49682"/>
                  </a:lnTo>
                  <a:lnTo>
                    <a:pt x="357238" y="49682"/>
                  </a:lnTo>
                  <a:lnTo>
                    <a:pt x="356450" y="49682"/>
                  </a:lnTo>
                  <a:lnTo>
                    <a:pt x="357238" y="49682"/>
                  </a:lnTo>
                  <a:lnTo>
                    <a:pt x="358013" y="49682"/>
                  </a:lnTo>
                  <a:lnTo>
                    <a:pt x="357238" y="49682"/>
                  </a:lnTo>
                  <a:lnTo>
                    <a:pt x="358013" y="49682"/>
                  </a:lnTo>
                  <a:lnTo>
                    <a:pt x="358013" y="50457"/>
                  </a:lnTo>
                  <a:lnTo>
                    <a:pt x="358013" y="51231"/>
                  </a:lnTo>
                  <a:lnTo>
                    <a:pt x="358013" y="50457"/>
                  </a:lnTo>
                  <a:lnTo>
                    <a:pt x="358013" y="51231"/>
                  </a:lnTo>
                  <a:lnTo>
                    <a:pt x="358787" y="51993"/>
                  </a:lnTo>
                  <a:lnTo>
                    <a:pt x="358013" y="52768"/>
                  </a:lnTo>
                  <a:lnTo>
                    <a:pt x="358013" y="53543"/>
                  </a:lnTo>
                  <a:lnTo>
                    <a:pt x="358013" y="52768"/>
                  </a:lnTo>
                  <a:lnTo>
                    <a:pt x="358013" y="53543"/>
                  </a:lnTo>
                  <a:lnTo>
                    <a:pt x="358787" y="53543"/>
                  </a:lnTo>
                  <a:lnTo>
                    <a:pt x="358013" y="54305"/>
                  </a:lnTo>
                  <a:lnTo>
                    <a:pt x="358013" y="55079"/>
                  </a:lnTo>
                  <a:lnTo>
                    <a:pt x="358013" y="54305"/>
                  </a:lnTo>
                  <a:lnTo>
                    <a:pt x="358787" y="55079"/>
                  </a:lnTo>
                  <a:lnTo>
                    <a:pt x="358013" y="55854"/>
                  </a:lnTo>
                  <a:lnTo>
                    <a:pt x="358013" y="56616"/>
                  </a:lnTo>
                  <a:lnTo>
                    <a:pt x="358013" y="57010"/>
                  </a:lnTo>
                  <a:lnTo>
                    <a:pt x="357238" y="57010"/>
                  </a:lnTo>
                  <a:lnTo>
                    <a:pt x="358013" y="57010"/>
                  </a:lnTo>
                  <a:lnTo>
                    <a:pt x="358013" y="57772"/>
                  </a:lnTo>
                  <a:lnTo>
                    <a:pt x="358013" y="57010"/>
                  </a:lnTo>
                  <a:lnTo>
                    <a:pt x="358013" y="57772"/>
                  </a:lnTo>
                  <a:lnTo>
                    <a:pt x="357238" y="58546"/>
                  </a:lnTo>
                  <a:lnTo>
                    <a:pt x="356450" y="58546"/>
                  </a:lnTo>
                  <a:lnTo>
                    <a:pt x="356450" y="59321"/>
                  </a:lnTo>
                  <a:lnTo>
                    <a:pt x="357238" y="59321"/>
                  </a:lnTo>
                  <a:lnTo>
                    <a:pt x="357238" y="58546"/>
                  </a:lnTo>
                  <a:lnTo>
                    <a:pt x="357238" y="59321"/>
                  </a:lnTo>
                  <a:lnTo>
                    <a:pt x="356450" y="59321"/>
                  </a:lnTo>
                  <a:lnTo>
                    <a:pt x="356450" y="60083"/>
                  </a:lnTo>
                  <a:lnTo>
                    <a:pt x="357238" y="60083"/>
                  </a:lnTo>
                  <a:lnTo>
                    <a:pt x="356450" y="60083"/>
                  </a:lnTo>
                  <a:lnTo>
                    <a:pt x="356450" y="60858"/>
                  </a:lnTo>
                  <a:lnTo>
                    <a:pt x="355676" y="60858"/>
                  </a:lnTo>
                  <a:lnTo>
                    <a:pt x="354901" y="60858"/>
                  </a:lnTo>
                  <a:lnTo>
                    <a:pt x="354901" y="61633"/>
                  </a:lnTo>
                  <a:lnTo>
                    <a:pt x="355676" y="61633"/>
                  </a:lnTo>
                  <a:lnTo>
                    <a:pt x="354901" y="61633"/>
                  </a:lnTo>
                  <a:lnTo>
                    <a:pt x="354901" y="62395"/>
                  </a:lnTo>
                  <a:lnTo>
                    <a:pt x="354901" y="63169"/>
                  </a:lnTo>
                  <a:lnTo>
                    <a:pt x="354901" y="62395"/>
                  </a:lnTo>
                  <a:lnTo>
                    <a:pt x="354901" y="63169"/>
                  </a:lnTo>
                  <a:lnTo>
                    <a:pt x="355676" y="63169"/>
                  </a:lnTo>
                  <a:lnTo>
                    <a:pt x="354901" y="63169"/>
                  </a:lnTo>
                  <a:lnTo>
                    <a:pt x="355676" y="63169"/>
                  </a:lnTo>
                  <a:lnTo>
                    <a:pt x="355676" y="63944"/>
                  </a:lnTo>
                  <a:lnTo>
                    <a:pt x="354901" y="63944"/>
                  </a:lnTo>
                  <a:lnTo>
                    <a:pt x="354901" y="63169"/>
                  </a:lnTo>
                  <a:lnTo>
                    <a:pt x="354901" y="63944"/>
                  </a:lnTo>
                  <a:lnTo>
                    <a:pt x="354126" y="63944"/>
                  </a:lnTo>
                  <a:lnTo>
                    <a:pt x="354901" y="63944"/>
                  </a:lnTo>
                  <a:lnTo>
                    <a:pt x="354901" y="63169"/>
                  </a:lnTo>
                  <a:lnTo>
                    <a:pt x="354901" y="63944"/>
                  </a:lnTo>
                  <a:lnTo>
                    <a:pt x="354126" y="63944"/>
                  </a:lnTo>
                  <a:lnTo>
                    <a:pt x="354901" y="63944"/>
                  </a:lnTo>
                  <a:lnTo>
                    <a:pt x="354126" y="64706"/>
                  </a:lnTo>
                  <a:lnTo>
                    <a:pt x="354126" y="65481"/>
                  </a:lnTo>
                  <a:lnTo>
                    <a:pt x="353339" y="65481"/>
                  </a:lnTo>
                  <a:lnTo>
                    <a:pt x="354126" y="65481"/>
                  </a:lnTo>
                  <a:lnTo>
                    <a:pt x="354126" y="66255"/>
                  </a:lnTo>
                  <a:lnTo>
                    <a:pt x="354126" y="66636"/>
                  </a:lnTo>
                  <a:lnTo>
                    <a:pt x="353339" y="66636"/>
                  </a:lnTo>
                  <a:lnTo>
                    <a:pt x="353339" y="66255"/>
                  </a:lnTo>
                  <a:lnTo>
                    <a:pt x="353339" y="66636"/>
                  </a:lnTo>
                  <a:lnTo>
                    <a:pt x="353339" y="67411"/>
                  </a:lnTo>
                  <a:lnTo>
                    <a:pt x="352564" y="67411"/>
                  </a:lnTo>
                  <a:lnTo>
                    <a:pt x="352183" y="67411"/>
                  </a:lnTo>
                  <a:lnTo>
                    <a:pt x="352183" y="68173"/>
                  </a:lnTo>
                  <a:lnTo>
                    <a:pt x="351396" y="68173"/>
                  </a:lnTo>
                  <a:lnTo>
                    <a:pt x="351396" y="67411"/>
                  </a:lnTo>
                  <a:lnTo>
                    <a:pt x="350621" y="67411"/>
                  </a:lnTo>
                  <a:lnTo>
                    <a:pt x="350621" y="68173"/>
                  </a:lnTo>
                  <a:lnTo>
                    <a:pt x="350621" y="67411"/>
                  </a:lnTo>
                  <a:lnTo>
                    <a:pt x="350621" y="68173"/>
                  </a:lnTo>
                  <a:lnTo>
                    <a:pt x="350621" y="67411"/>
                  </a:lnTo>
                  <a:lnTo>
                    <a:pt x="350621" y="68173"/>
                  </a:lnTo>
                  <a:lnTo>
                    <a:pt x="349846" y="67411"/>
                  </a:lnTo>
                  <a:lnTo>
                    <a:pt x="349846" y="68173"/>
                  </a:lnTo>
                  <a:lnTo>
                    <a:pt x="349846" y="67411"/>
                  </a:lnTo>
                  <a:lnTo>
                    <a:pt x="349846" y="68173"/>
                  </a:lnTo>
                  <a:lnTo>
                    <a:pt x="349059" y="68173"/>
                  </a:lnTo>
                  <a:lnTo>
                    <a:pt x="349846" y="68173"/>
                  </a:lnTo>
                  <a:lnTo>
                    <a:pt x="349059" y="68173"/>
                  </a:lnTo>
                  <a:lnTo>
                    <a:pt x="349059" y="67411"/>
                  </a:lnTo>
                  <a:lnTo>
                    <a:pt x="349846" y="67411"/>
                  </a:lnTo>
                  <a:lnTo>
                    <a:pt x="349059" y="67411"/>
                  </a:lnTo>
                  <a:lnTo>
                    <a:pt x="349846" y="67411"/>
                  </a:lnTo>
                  <a:lnTo>
                    <a:pt x="349059" y="67411"/>
                  </a:lnTo>
                  <a:lnTo>
                    <a:pt x="349059" y="68173"/>
                  </a:lnTo>
                  <a:lnTo>
                    <a:pt x="349059" y="67411"/>
                  </a:lnTo>
                  <a:lnTo>
                    <a:pt x="349059" y="68173"/>
                  </a:lnTo>
                  <a:lnTo>
                    <a:pt x="348284" y="68173"/>
                  </a:lnTo>
                  <a:lnTo>
                    <a:pt x="348284" y="67411"/>
                  </a:lnTo>
                  <a:lnTo>
                    <a:pt x="348284" y="68173"/>
                  </a:lnTo>
                  <a:lnTo>
                    <a:pt x="347510" y="68173"/>
                  </a:lnTo>
                  <a:lnTo>
                    <a:pt x="348284" y="68173"/>
                  </a:lnTo>
                  <a:lnTo>
                    <a:pt x="348284" y="67411"/>
                  </a:lnTo>
                  <a:lnTo>
                    <a:pt x="348284" y="68173"/>
                  </a:lnTo>
                  <a:lnTo>
                    <a:pt x="349059" y="68173"/>
                  </a:lnTo>
                  <a:lnTo>
                    <a:pt x="349846" y="68173"/>
                  </a:lnTo>
                  <a:lnTo>
                    <a:pt x="349846" y="67411"/>
                  </a:lnTo>
                  <a:lnTo>
                    <a:pt x="349846" y="68173"/>
                  </a:lnTo>
                  <a:lnTo>
                    <a:pt x="349846" y="67411"/>
                  </a:lnTo>
                  <a:lnTo>
                    <a:pt x="350621" y="68173"/>
                  </a:lnTo>
                  <a:lnTo>
                    <a:pt x="350621" y="67411"/>
                  </a:lnTo>
                  <a:lnTo>
                    <a:pt x="350621" y="68173"/>
                  </a:lnTo>
                  <a:lnTo>
                    <a:pt x="350621" y="67411"/>
                  </a:lnTo>
                  <a:lnTo>
                    <a:pt x="350621" y="68173"/>
                  </a:lnTo>
                  <a:lnTo>
                    <a:pt x="350621" y="67411"/>
                  </a:lnTo>
                  <a:lnTo>
                    <a:pt x="351396" y="67411"/>
                  </a:lnTo>
                  <a:lnTo>
                    <a:pt x="351396" y="68173"/>
                  </a:lnTo>
                  <a:lnTo>
                    <a:pt x="352183" y="68173"/>
                  </a:lnTo>
                  <a:lnTo>
                    <a:pt x="352183" y="67411"/>
                  </a:lnTo>
                  <a:lnTo>
                    <a:pt x="352183" y="68173"/>
                  </a:lnTo>
                  <a:lnTo>
                    <a:pt x="352564" y="67411"/>
                  </a:lnTo>
                  <a:lnTo>
                    <a:pt x="353339" y="67411"/>
                  </a:lnTo>
                  <a:lnTo>
                    <a:pt x="354126" y="67411"/>
                  </a:lnTo>
                  <a:lnTo>
                    <a:pt x="353339" y="67411"/>
                  </a:lnTo>
                  <a:lnTo>
                    <a:pt x="354126" y="67411"/>
                  </a:lnTo>
                  <a:lnTo>
                    <a:pt x="354126" y="68173"/>
                  </a:lnTo>
                  <a:lnTo>
                    <a:pt x="354901" y="68948"/>
                  </a:lnTo>
                  <a:lnTo>
                    <a:pt x="354126" y="68948"/>
                  </a:lnTo>
                  <a:lnTo>
                    <a:pt x="353339" y="68948"/>
                  </a:lnTo>
                  <a:lnTo>
                    <a:pt x="353339" y="69722"/>
                  </a:lnTo>
                  <a:lnTo>
                    <a:pt x="352564" y="70484"/>
                  </a:lnTo>
                  <a:lnTo>
                    <a:pt x="352183" y="70484"/>
                  </a:lnTo>
                  <a:lnTo>
                    <a:pt x="352564" y="70484"/>
                  </a:lnTo>
                  <a:lnTo>
                    <a:pt x="352564" y="71259"/>
                  </a:lnTo>
                  <a:lnTo>
                    <a:pt x="353339" y="71259"/>
                  </a:lnTo>
                  <a:lnTo>
                    <a:pt x="352564" y="71259"/>
                  </a:lnTo>
                  <a:lnTo>
                    <a:pt x="352183" y="71259"/>
                  </a:lnTo>
                  <a:lnTo>
                    <a:pt x="352183" y="72034"/>
                  </a:lnTo>
                  <a:lnTo>
                    <a:pt x="352183" y="72796"/>
                  </a:lnTo>
                  <a:lnTo>
                    <a:pt x="351396" y="72796"/>
                  </a:lnTo>
                  <a:lnTo>
                    <a:pt x="350621" y="72796"/>
                  </a:lnTo>
                  <a:lnTo>
                    <a:pt x="351396" y="72796"/>
                  </a:lnTo>
                  <a:lnTo>
                    <a:pt x="350621" y="73571"/>
                  </a:lnTo>
                  <a:lnTo>
                    <a:pt x="350621" y="72796"/>
                  </a:lnTo>
                  <a:lnTo>
                    <a:pt x="350621" y="73571"/>
                  </a:lnTo>
                  <a:lnTo>
                    <a:pt x="349846" y="73571"/>
                  </a:lnTo>
                  <a:lnTo>
                    <a:pt x="350621" y="74333"/>
                  </a:lnTo>
                  <a:lnTo>
                    <a:pt x="349846" y="74333"/>
                  </a:lnTo>
                  <a:lnTo>
                    <a:pt x="350621" y="74333"/>
                  </a:lnTo>
                  <a:lnTo>
                    <a:pt x="349846" y="74333"/>
                  </a:lnTo>
                  <a:lnTo>
                    <a:pt x="349846" y="75107"/>
                  </a:lnTo>
                  <a:lnTo>
                    <a:pt x="349846" y="74333"/>
                  </a:lnTo>
                  <a:lnTo>
                    <a:pt x="350621" y="74333"/>
                  </a:lnTo>
                  <a:lnTo>
                    <a:pt x="349846" y="74333"/>
                  </a:lnTo>
                  <a:lnTo>
                    <a:pt x="350621" y="74333"/>
                  </a:lnTo>
                  <a:lnTo>
                    <a:pt x="349846" y="73571"/>
                  </a:lnTo>
                  <a:lnTo>
                    <a:pt x="350621" y="73571"/>
                  </a:lnTo>
                  <a:lnTo>
                    <a:pt x="351396" y="73571"/>
                  </a:lnTo>
                  <a:lnTo>
                    <a:pt x="352183" y="73571"/>
                  </a:lnTo>
                  <a:lnTo>
                    <a:pt x="352183" y="74333"/>
                  </a:lnTo>
                  <a:lnTo>
                    <a:pt x="351396" y="74333"/>
                  </a:lnTo>
                  <a:lnTo>
                    <a:pt x="350621" y="74333"/>
                  </a:lnTo>
                  <a:lnTo>
                    <a:pt x="351396" y="75107"/>
                  </a:lnTo>
                  <a:lnTo>
                    <a:pt x="350621" y="75107"/>
                  </a:lnTo>
                  <a:lnTo>
                    <a:pt x="349846" y="75882"/>
                  </a:lnTo>
                  <a:lnTo>
                    <a:pt x="350621" y="75882"/>
                  </a:lnTo>
                  <a:lnTo>
                    <a:pt x="349846" y="75882"/>
                  </a:lnTo>
                  <a:lnTo>
                    <a:pt x="349846" y="76263"/>
                  </a:lnTo>
                  <a:lnTo>
                    <a:pt x="350621" y="76263"/>
                  </a:lnTo>
                  <a:lnTo>
                    <a:pt x="349846" y="76263"/>
                  </a:lnTo>
                  <a:lnTo>
                    <a:pt x="349846" y="77038"/>
                  </a:lnTo>
                  <a:lnTo>
                    <a:pt x="349059" y="77038"/>
                  </a:lnTo>
                  <a:lnTo>
                    <a:pt x="348284" y="77038"/>
                  </a:lnTo>
                  <a:lnTo>
                    <a:pt x="348284" y="77800"/>
                  </a:lnTo>
                  <a:lnTo>
                    <a:pt x="348284" y="78574"/>
                  </a:lnTo>
                  <a:lnTo>
                    <a:pt x="348284" y="79349"/>
                  </a:lnTo>
                  <a:lnTo>
                    <a:pt x="348284" y="80111"/>
                  </a:lnTo>
                  <a:lnTo>
                    <a:pt x="348284" y="79349"/>
                  </a:lnTo>
                  <a:lnTo>
                    <a:pt x="349059" y="79349"/>
                  </a:lnTo>
                  <a:lnTo>
                    <a:pt x="349059" y="80111"/>
                  </a:lnTo>
                  <a:lnTo>
                    <a:pt x="348284" y="80111"/>
                  </a:lnTo>
                  <a:lnTo>
                    <a:pt x="348284" y="80886"/>
                  </a:lnTo>
                  <a:lnTo>
                    <a:pt x="348284" y="81660"/>
                  </a:lnTo>
                  <a:lnTo>
                    <a:pt x="348284" y="82422"/>
                  </a:lnTo>
                  <a:lnTo>
                    <a:pt x="348284" y="83197"/>
                  </a:lnTo>
                  <a:lnTo>
                    <a:pt x="348284" y="82422"/>
                  </a:lnTo>
                  <a:lnTo>
                    <a:pt x="348284" y="83197"/>
                  </a:lnTo>
                  <a:lnTo>
                    <a:pt x="348284" y="82422"/>
                  </a:lnTo>
                  <a:lnTo>
                    <a:pt x="349059" y="82422"/>
                  </a:lnTo>
                  <a:lnTo>
                    <a:pt x="348284" y="82422"/>
                  </a:lnTo>
                  <a:lnTo>
                    <a:pt x="349059" y="82422"/>
                  </a:lnTo>
                  <a:lnTo>
                    <a:pt x="349059" y="83197"/>
                  </a:lnTo>
                  <a:lnTo>
                    <a:pt x="348284" y="83197"/>
                  </a:lnTo>
                  <a:lnTo>
                    <a:pt x="349059" y="83197"/>
                  </a:lnTo>
                  <a:lnTo>
                    <a:pt x="348284" y="83197"/>
                  </a:lnTo>
                  <a:lnTo>
                    <a:pt x="349059" y="83197"/>
                  </a:lnTo>
                  <a:lnTo>
                    <a:pt x="348284" y="83197"/>
                  </a:lnTo>
                  <a:lnTo>
                    <a:pt x="348284" y="83972"/>
                  </a:lnTo>
                  <a:lnTo>
                    <a:pt x="348284" y="83197"/>
                  </a:lnTo>
                  <a:lnTo>
                    <a:pt x="348284" y="83972"/>
                  </a:lnTo>
                  <a:lnTo>
                    <a:pt x="349059" y="83972"/>
                  </a:lnTo>
                  <a:lnTo>
                    <a:pt x="348284" y="83972"/>
                  </a:lnTo>
                  <a:lnTo>
                    <a:pt x="348284" y="84734"/>
                  </a:lnTo>
                  <a:lnTo>
                    <a:pt x="348284" y="83972"/>
                  </a:lnTo>
                  <a:lnTo>
                    <a:pt x="349059" y="83972"/>
                  </a:lnTo>
                  <a:lnTo>
                    <a:pt x="348284" y="83972"/>
                  </a:lnTo>
                  <a:lnTo>
                    <a:pt x="348284" y="83197"/>
                  </a:lnTo>
                  <a:lnTo>
                    <a:pt x="348284" y="83972"/>
                  </a:lnTo>
                  <a:lnTo>
                    <a:pt x="348284" y="83197"/>
                  </a:lnTo>
                  <a:lnTo>
                    <a:pt x="349059" y="83197"/>
                  </a:lnTo>
                  <a:lnTo>
                    <a:pt x="348284" y="83197"/>
                  </a:lnTo>
                  <a:lnTo>
                    <a:pt x="349059" y="83197"/>
                  </a:lnTo>
                  <a:lnTo>
                    <a:pt x="349059" y="82422"/>
                  </a:lnTo>
                  <a:lnTo>
                    <a:pt x="348284" y="82422"/>
                  </a:lnTo>
                  <a:lnTo>
                    <a:pt x="349059" y="82422"/>
                  </a:lnTo>
                  <a:lnTo>
                    <a:pt x="348284" y="82422"/>
                  </a:lnTo>
                  <a:lnTo>
                    <a:pt x="348284" y="81660"/>
                  </a:lnTo>
                  <a:lnTo>
                    <a:pt x="348284" y="80886"/>
                  </a:lnTo>
                  <a:lnTo>
                    <a:pt x="348284" y="80111"/>
                  </a:lnTo>
                  <a:lnTo>
                    <a:pt x="349059" y="80111"/>
                  </a:lnTo>
                  <a:lnTo>
                    <a:pt x="349059" y="79349"/>
                  </a:lnTo>
                  <a:lnTo>
                    <a:pt x="348284" y="79349"/>
                  </a:lnTo>
                  <a:lnTo>
                    <a:pt x="348284" y="78574"/>
                  </a:lnTo>
                  <a:lnTo>
                    <a:pt x="348284" y="79349"/>
                  </a:lnTo>
                  <a:lnTo>
                    <a:pt x="348284" y="78574"/>
                  </a:lnTo>
                  <a:lnTo>
                    <a:pt x="348284" y="77800"/>
                  </a:lnTo>
                  <a:lnTo>
                    <a:pt x="348284" y="77038"/>
                  </a:lnTo>
                  <a:lnTo>
                    <a:pt x="349059" y="77038"/>
                  </a:lnTo>
                  <a:lnTo>
                    <a:pt x="349846" y="77038"/>
                  </a:lnTo>
                  <a:lnTo>
                    <a:pt x="350621" y="77038"/>
                  </a:lnTo>
                  <a:lnTo>
                    <a:pt x="350621" y="76263"/>
                  </a:lnTo>
                  <a:lnTo>
                    <a:pt x="350621" y="77038"/>
                  </a:lnTo>
                  <a:lnTo>
                    <a:pt x="350621" y="76263"/>
                  </a:lnTo>
                  <a:lnTo>
                    <a:pt x="350621" y="77038"/>
                  </a:lnTo>
                  <a:lnTo>
                    <a:pt x="351396" y="77038"/>
                  </a:lnTo>
                  <a:lnTo>
                    <a:pt x="351396" y="77800"/>
                  </a:lnTo>
                  <a:lnTo>
                    <a:pt x="351396" y="77038"/>
                  </a:lnTo>
                  <a:lnTo>
                    <a:pt x="352183" y="77038"/>
                  </a:lnTo>
                  <a:lnTo>
                    <a:pt x="351396" y="77038"/>
                  </a:lnTo>
                  <a:lnTo>
                    <a:pt x="350621" y="77038"/>
                  </a:lnTo>
                  <a:lnTo>
                    <a:pt x="350621" y="76263"/>
                  </a:lnTo>
                  <a:lnTo>
                    <a:pt x="350621" y="77038"/>
                  </a:lnTo>
                  <a:lnTo>
                    <a:pt x="350621" y="76263"/>
                  </a:lnTo>
                  <a:lnTo>
                    <a:pt x="349846" y="76263"/>
                  </a:lnTo>
                  <a:lnTo>
                    <a:pt x="350621" y="76263"/>
                  </a:lnTo>
                  <a:lnTo>
                    <a:pt x="349846" y="76263"/>
                  </a:lnTo>
                  <a:lnTo>
                    <a:pt x="349846" y="75882"/>
                  </a:lnTo>
                  <a:lnTo>
                    <a:pt x="350621" y="75882"/>
                  </a:lnTo>
                  <a:lnTo>
                    <a:pt x="350621" y="75107"/>
                  </a:lnTo>
                  <a:lnTo>
                    <a:pt x="351396" y="75107"/>
                  </a:lnTo>
                  <a:lnTo>
                    <a:pt x="351396" y="75882"/>
                  </a:lnTo>
                  <a:lnTo>
                    <a:pt x="351396" y="76263"/>
                  </a:lnTo>
                  <a:lnTo>
                    <a:pt x="352183" y="76263"/>
                  </a:lnTo>
                  <a:lnTo>
                    <a:pt x="352183" y="77038"/>
                  </a:lnTo>
                  <a:lnTo>
                    <a:pt x="352183" y="77800"/>
                  </a:lnTo>
                  <a:lnTo>
                    <a:pt x="352564" y="77800"/>
                  </a:lnTo>
                  <a:lnTo>
                    <a:pt x="352564" y="78574"/>
                  </a:lnTo>
                  <a:lnTo>
                    <a:pt x="353339" y="78574"/>
                  </a:lnTo>
                  <a:lnTo>
                    <a:pt x="353339" y="79349"/>
                  </a:lnTo>
                  <a:lnTo>
                    <a:pt x="353339" y="80111"/>
                  </a:lnTo>
                  <a:lnTo>
                    <a:pt x="352564" y="80111"/>
                  </a:lnTo>
                  <a:lnTo>
                    <a:pt x="352564" y="80886"/>
                  </a:lnTo>
                  <a:lnTo>
                    <a:pt x="353339" y="80886"/>
                  </a:lnTo>
                  <a:lnTo>
                    <a:pt x="354126" y="80886"/>
                  </a:lnTo>
                  <a:lnTo>
                    <a:pt x="354901" y="80886"/>
                  </a:lnTo>
                  <a:lnTo>
                    <a:pt x="354901" y="81660"/>
                  </a:lnTo>
                  <a:lnTo>
                    <a:pt x="354901" y="82422"/>
                  </a:lnTo>
                  <a:lnTo>
                    <a:pt x="354126" y="82422"/>
                  </a:lnTo>
                  <a:lnTo>
                    <a:pt x="353339" y="82422"/>
                  </a:lnTo>
                  <a:lnTo>
                    <a:pt x="353339" y="83197"/>
                  </a:lnTo>
                  <a:lnTo>
                    <a:pt x="354126" y="83197"/>
                  </a:lnTo>
                  <a:lnTo>
                    <a:pt x="354901" y="82422"/>
                  </a:lnTo>
                  <a:lnTo>
                    <a:pt x="354901" y="83197"/>
                  </a:lnTo>
                  <a:lnTo>
                    <a:pt x="354901" y="83972"/>
                  </a:lnTo>
                  <a:lnTo>
                    <a:pt x="355676" y="83972"/>
                  </a:lnTo>
                  <a:lnTo>
                    <a:pt x="356450" y="83197"/>
                  </a:lnTo>
                  <a:lnTo>
                    <a:pt x="357238" y="83197"/>
                  </a:lnTo>
                  <a:lnTo>
                    <a:pt x="357238" y="83972"/>
                  </a:lnTo>
                  <a:lnTo>
                    <a:pt x="358013" y="83972"/>
                  </a:lnTo>
                  <a:lnTo>
                    <a:pt x="358013" y="84734"/>
                  </a:lnTo>
                  <a:lnTo>
                    <a:pt x="358013" y="85509"/>
                  </a:lnTo>
                  <a:lnTo>
                    <a:pt x="358787" y="85890"/>
                  </a:lnTo>
                  <a:lnTo>
                    <a:pt x="358787" y="86664"/>
                  </a:lnTo>
                  <a:lnTo>
                    <a:pt x="358787" y="87439"/>
                  </a:lnTo>
                  <a:lnTo>
                    <a:pt x="359575" y="88201"/>
                  </a:lnTo>
                  <a:lnTo>
                    <a:pt x="359575" y="88976"/>
                  </a:lnTo>
                  <a:lnTo>
                    <a:pt x="360349" y="88976"/>
                  </a:lnTo>
                  <a:lnTo>
                    <a:pt x="360349" y="89750"/>
                  </a:lnTo>
                  <a:lnTo>
                    <a:pt x="360349" y="90512"/>
                  </a:lnTo>
                  <a:lnTo>
                    <a:pt x="360349" y="91287"/>
                  </a:lnTo>
                  <a:lnTo>
                    <a:pt x="361124" y="91287"/>
                  </a:lnTo>
                  <a:lnTo>
                    <a:pt x="361124" y="92062"/>
                  </a:lnTo>
                  <a:lnTo>
                    <a:pt x="361899" y="92824"/>
                  </a:lnTo>
                  <a:lnTo>
                    <a:pt x="362292" y="92062"/>
                  </a:lnTo>
                  <a:lnTo>
                    <a:pt x="362292" y="91287"/>
                  </a:lnTo>
                  <a:lnTo>
                    <a:pt x="362292" y="92062"/>
                  </a:lnTo>
                  <a:lnTo>
                    <a:pt x="362292" y="92824"/>
                  </a:lnTo>
                  <a:lnTo>
                    <a:pt x="363080" y="92824"/>
                  </a:lnTo>
                  <a:lnTo>
                    <a:pt x="363855" y="92824"/>
                  </a:lnTo>
                  <a:lnTo>
                    <a:pt x="363855" y="93598"/>
                  </a:lnTo>
                  <a:lnTo>
                    <a:pt x="363855" y="92824"/>
                  </a:lnTo>
                  <a:lnTo>
                    <a:pt x="363855" y="93598"/>
                  </a:lnTo>
                  <a:lnTo>
                    <a:pt x="363855" y="94360"/>
                  </a:lnTo>
                  <a:lnTo>
                    <a:pt x="364629" y="94360"/>
                  </a:lnTo>
                  <a:lnTo>
                    <a:pt x="365404" y="94360"/>
                  </a:lnTo>
                  <a:lnTo>
                    <a:pt x="365404" y="94754"/>
                  </a:lnTo>
                  <a:lnTo>
                    <a:pt x="364629" y="94754"/>
                  </a:lnTo>
                  <a:lnTo>
                    <a:pt x="364629" y="95516"/>
                  </a:lnTo>
                  <a:lnTo>
                    <a:pt x="363855" y="95516"/>
                  </a:lnTo>
                  <a:lnTo>
                    <a:pt x="363855" y="96291"/>
                  </a:lnTo>
                  <a:lnTo>
                    <a:pt x="363855" y="97053"/>
                  </a:lnTo>
                  <a:lnTo>
                    <a:pt x="363855" y="97828"/>
                  </a:lnTo>
                  <a:lnTo>
                    <a:pt x="363080" y="97053"/>
                  </a:lnTo>
                  <a:lnTo>
                    <a:pt x="363855" y="97053"/>
                  </a:lnTo>
                  <a:lnTo>
                    <a:pt x="363080" y="97053"/>
                  </a:lnTo>
                  <a:lnTo>
                    <a:pt x="363855" y="97828"/>
                  </a:lnTo>
                  <a:lnTo>
                    <a:pt x="363855" y="98602"/>
                  </a:lnTo>
                  <a:lnTo>
                    <a:pt x="364629" y="98602"/>
                  </a:lnTo>
                  <a:lnTo>
                    <a:pt x="364629" y="99364"/>
                  </a:lnTo>
                  <a:lnTo>
                    <a:pt x="364629" y="100139"/>
                  </a:lnTo>
                  <a:lnTo>
                    <a:pt x="364629" y="100914"/>
                  </a:lnTo>
                  <a:lnTo>
                    <a:pt x="365404" y="100914"/>
                  </a:lnTo>
                  <a:lnTo>
                    <a:pt x="365404" y="101676"/>
                  </a:lnTo>
                  <a:lnTo>
                    <a:pt x="365404" y="100914"/>
                  </a:lnTo>
                  <a:lnTo>
                    <a:pt x="366179" y="100914"/>
                  </a:lnTo>
                  <a:lnTo>
                    <a:pt x="365404" y="100914"/>
                  </a:lnTo>
                  <a:lnTo>
                    <a:pt x="365404" y="101676"/>
                  </a:lnTo>
                  <a:lnTo>
                    <a:pt x="365404" y="100914"/>
                  </a:lnTo>
                  <a:lnTo>
                    <a:pt x="364629" y="100914"/>
                  </a:lnTo>
                  <a:lnTo>
                    <a:pt x="364629" y="100139"/>
                  </a:lnTo>
                  <a:lnTo>
                    <a:pt x="364629" y="99364"/>
                  </a:lnTo>
                  <a:lnTo>
                    <a:pt x="364629" y="98602"/>
                  </a:lnTo>
                  <a:lnTo>
                    <a:pt x="365404" y="98602"/>
                  </a:lnTo>
                  <a:lnTo>
                    <a:pt x="366179" y="98602"/>
                  </a:lnTo>
                  <a:lnTo>
                    <a:pt x="366179" y="99364"/>
                  </a:lnTo>
                  <a:lnTo>
                    <a:pt x="366179" y="98602"/>
                  </a:lnTo>
                  <a:lnTo>
                    <a:pt x="365404" y="98602"/>
                  </a:lnTo>
                  <a:lnTo>
                    <a:pt x="366179" y="99364"/>
                  </a:lnTo>
                  <a:lnTo>
                    <a:pt x="366179" y="100139"/>
                  </a:lnTo>
                  <a:lnTo>
                    <a:pt x="366966" y="100139"/>
                  </a:lnTo>
                  <a:lnTo>
                    <a:pt x="367741" y="100139"/>
                  </a:lnTo>
                  <a:lnTo>
                    <a:pt x="366966" y="100139"/>
                  </a:lnTo>
                  <a:lnTo>
                    <a:pt x="366966" y="100914"/>
                  </a:lnTo>
                  <a:lnTo>
                    <a:pt x="366179" y="100914"/>
                  </a:lnTo>
                  <a:lnTo>
                    <a:pt x="366966" y="100914"/>
                  </a:lnTo>
                  <a:lnTo>
                    <a:pt x="366966" y="101676"/>
                  </a:lnTo>
                  <a:lnTo>
                    <a:pt x="367741" y="101676"/>
                  </a:lnTo>
                  <a:lnTo>
                    <a:pt x="367741" y="102450"/>
                  </a:lnTo>
                  <a:lnTo>
                    <a:pt x="367741" y="103225"/>
                  </a:lnTo>
                  <a:lnTo>
                    <a:pt x="367741" y="103987"/>
                  </a:lnTo>
                  <a:lnTo>
                    <a:pt x="368515" y="103987"/>
                  </a:lnTo>
                  <a:lnTo>
                    <a:pt x="367741" y="103987"/>
                  </a:lnTo>
                  <a:lnTo>
                    <a:pt x="368515" y="103987"/>
                  </a:lnTo>
                  <a:lnTo>
                    <a:pt x="368515" y="104381"/>
                  </a:lnTo>
                  <a:lnTo>
                    <a:pt x="369303" y="104381"/>
                  </a:lnTo>
                  <a:lnTo>
                    <a:pt x="370078" y="104381"/>
                  </a:lnTo>
                  <a:lnTo>
                    <a:pt x="370852" y="104381"/>
                  </a:lnTo>
                  <a:lnTo>
                    <a:pt x="370852" y="105143"/>
                  </a:lnTo>
                  <a:lnTo>
                    <a:pt x="370852" y="105917"/>
                  </a:lnTo>
                  <a:lnTo>
                    <a:pt x="370078" y="105917"/>
                  </a:lnTo>
                  <a:lnTo>
                    <a:pt x="369303" y="105143"/>
                  </a:lnTo>
                  <a:lnTo>
                    <a:pt x="368515" y="105143"/>
                  </a:lnTo>
                  <a:lnTo>
                    <a:pt x="368515" y="105917"/>
                  </a:lnTo>
                  <a:lnTo>
                    <a:pt x="368515" y="106692"/>
                  </a:lnTo>
                  <a:lnTo>
                    <a:pt x="369303" y="106692"/>
                  </a:lnTo>
                  <a:lnTo>
                    <a:pt x="370078" y="106692"/>
                  </a:lnTo>
                  <a:lnTo>
                    <a:pt x="370078" y="107454"/>
                  </a:lnTo>
                  <a:lnTo>
                    <a:pt x="369303" y="108229"/>
                  </a:lnTo>
                  <a:lnTo>
                    <a:pt x="368515" y="108229"/>
                  </a:lnTo>
                  <a:lnTo>
                    <a:pt x="367741" y="108229"/>
                  </a:lnTo>
                  <a:lnTo>
                    <a:pt x="368515" y="108229"/>
                  </a:lnTo>
                  <a:lnTo>
                    <a:pt x="368515" y="109004"/>
                  </a:lnTo>
                  <a:lnTo>
                    <a:pt x="367741" y="109766"/>
                  </a:lnTo>
                  <a:lnTo>
                    <a:pt x="367741" y="110540"/>
                  </a:lnTo>
                  <a:lnTo>
                    <a:pt x="368515" y="110540"/>
                  </a:lnTo>
                  <a:lnTo>
                    <a:pt x="367741" y="110540"/>
                  </a:lnTo>
                  <a:lnTo>
                    <a:pt x="368515" y="110540"/>
                  </a:lnTo>
                  <a:lnTo>
                    <a:pt x="368515" y="111315"/>
                  </a:lnTo>
                  <a:lnTo>
                    <a:pt x="368515" y="112077"/>
                  </a:lnTo>
                  <a:lnTo>
                    <a:pt x="368515" y="112852"/>
                  </a:lnTo>
                  <a:lnTo>
                    <a:pt x="369303" y="112852"/>
                  </a:lnTo>
                  <a:lnTo>
                    <a:pt x="370078" y="112852"/>
                  </a:lnTo>
                  <a:lnTo>
                    <a:pt x="370078" y="113626"/>
                  </a:lnTo>
                  <a:lnTo>
                    <a:pt x="370078" y="114007"/>
                  </a:lnTo>
                  <a:lnTo>
                    <a:pt x="370852" y="114782"/>
                  </a:lnTo>
                  <a:lnTo>
                    <a:pt x="370078" y="114782"/>
                  </a:lnTo>
                  <a:lnTo>
                    <a:pt x="369303" y="114782"/>
                  </a:lnTo>
                  <a:lnTo>
                    <a:pt x="368515" y="114782"/>
                  </a:lnTo>
                  <a:lnTo>
                    <a:pt x="368515" y="115544"/>
                  </a:lnTo>
                  <a:lnTo>
                    <a:pt x="367741" y="115544"/>
                  </a:lnTo>
                  <a:lnTo>
                    <a:pt x="367741" y="114782"/>
                  </a:lnTo>
                  <a:lnTo>
                    <a:pt x="367741" y="115544"/>
                  </a:lnTo>
                  <a:lnTo>
                    <a:pt x="366966" y="115544"/>
                  </a:lnTo>
                  <a:lnTo>
                    <a:pt x="366966" y="116319"/>
                  </a:lnTo>
                  <a:lnTo>
                    <a:pt x="366966" y="117093"/>
                  </a:lnTo>
                  <a:lnTo>
                    <a:pt x="366179" y="117093"/>
                  </a:lnTo>
                  <a:lnTo>
                    <a:pt x="365404" y="117093"/>
                  </a:lnTo>
                  <a:lnTo>
                    <a:pt x="364629" y="117093"/>
                  </a:lnTo>
                  <a:lnTo>
                    <a:pt x="363855" y="117093"/>
                  </a:lnTo>
                  <a:lnTo>
                    <a:pt x="363080" y="117093"/>
                  </a:lnTo>
                  <a:lnTo>
                    <a:pt x="363080" y="117855"/>
                  </a:lnTo>
                  <a:lnTo>
                    <a:pt x="363080" y="118630"/>
                  </a:lnTo>
                  <a:lnTo>
                    <a:pt x="362292" y="119405"/>
                  </a:lnTo>
                  <a:lnTo>
                    <a:pt x="361899" y="120167"/>
                  </a:lnTo>
                  <a:lnTo>
                    <a:pt x="361899" y="120942"/>
                  </a:lnTo>
                  <a:lnTo>
                    <a:pt x="362292" y="120942"/>
                  </a:lnTo>
                  <a:lnTo>
                    <a:pt x="362292" y="121716"/>
                  </a:lnTo>
                  <a:lnTo>
                    <a:pt x="362292" y="122478"/>
                  </a:lnTo>
                  <a:lnTo>
                    <a:pt x="361899" y="122478"/>
                  </a:lnTo>
                  <a:lnTo>
                    <a:pt x="361899" y="123253"/>
                  </a:lnTo>
                  <a:lnTo>
                    <a:pt x="361899" y="123634"/>
                  </a:lnTo>
                  <a:lnTo>
                    <a:pt x="361124" y="123634"/>
                  </a:lnTo>
                  <a:lnTo>
                    <a:pt x="361899" y="123634"/>
                  </a:lnTo>
                  <a:lnTo>
                    <a:pt x="361899" y="123253"/>
                  </a:lnTo>
                  <a:lnTo>
                    <a:pt x="361124" y="123253"/>
                  </a:lnTo>
                  <a:lnTo>
                    <a:pt x="360349" y="123253"/>
                  </a:lnTo>
                  <a:lnTo>
                    <a:pt x="360349" y="122478"/>
                  </a:lnTo>
                  <a:lnTo>
                    <a:pt x="359575" y="122478"/>
                  </a:lnTo>
                  <a:lnTo>
                    <a:pt x="360349" y="122478"/>
                  </a:lnTo>
                  <a:lnTo>
                    <a:pt x="360349" y="123253"/>
                  </a:lnTo>
                  <a:lnTo>
                    <a:pt x="359575" y="123253"/>
                  </a:lnTo>
                  <a:lnTo>
                    <a:pt x="359575" y="122478"/>
                  </a:lnTo>
                  <a:lnTo>
                    <a:pt x="359575" y="123253"/>
                  </a:lnTo>
                  <a:lnTo>
                    <a:pt x="358787" y="123253"/>
                  </a:lnTo>
                  <a:lnTo>
                    <a:pt x="358787" y="122478"/>
                  </a:lnTo>
                  <a:lnTo>
                    <a:pt x="358787" y="123253"/>
                  </a:lnTo>
                  <a:lnTo>
                    <a:pt x="358787" y="122478"/>
                  </a:lnTo>
                  <a:lnTo>
                    <a:pt x="358013" y="122478"/>
                  </a:lnTo>
                  <a:lnTo>
                    <a:pt x="358013" y="123253"/>
                  </a:lnTo>
                  <a:lnTo>
                    <a:pt x="358013" y="122478"/>
                  </a:lnTo>
                  <a:lnTo>
                    <a:pt x="357238" y="122478"/>
                  </a:lnTo>
                  <a:lnTo>
                    <a:pt x="357238" y="123253"/>
                  </a:lnTo>
                  <a:lnTo>
                    <a:pt x="357238" y="122478"/>
                  </a:lnTo>
                  <a:lnTo>
                    <a:pt x="357238" y="121716"/>
                  </a:lnTo>
                  <a:lnTo>
                    <a:pt x="356450" y="122478"/>
                  </a:lnTo>
                  <a:lnTo>
                    <a:pt x="356450" y="123253"/>
                  </a:lnTo>
                  <a:lnTo>
                    <a:pt x="356450" y="122478"/>
                  </a:lnTo>
                  <a:lnTo>
                    <a:pt x="355676" y="122478"/>
                  </a:lnTo>
                  <a:lnTo>
                    <a:pt x="355676" y="121716"/>
                  </a:lnTo>
                  <a:lnTo>
                    <a:pt x="355676" y="122478"/>
                  </a:lnTo>
                  <a:lnTo>
                    <a:pt x="355676" y="121716"/>
                  </a:lnTo>
                  <a:lnTo>
                    <a:pt x="354901" y="122478"/>
                  </a:lnTo>
                  <a:lnTo>
                    <a:pt x="354901" y="121716"/>
                  </a:lnTo>
                  <a:lnTo>
                    <a:pt x="354126" y="121716"/>
                  </a:lnTo>
                  <a:lnTo>
                    <a:pt x="354126" y="122478"/>
                  </a:lnTo>
                  <a:lnTo>
                    <a:pt x="353339" y="121716"/>
                  </a:lnTo>
                  <a:lnTo>
                    <a:pt x="353339" y="122478"/>
                  </a:lnTo>
                  <a:lnTo>
                    <a:pt x="352564" y="122478"/>
                  </a:lnTo>
                  <a:lnTo>
                    <a:pt x="352183" y="122478"/>
                  </a:lnTo>
                  <a:lnTo>
                    <a:pt x="352183" y="121716"/>
                  </a:lnTo>
                  <a:lnTo>
                    <a:pt x="352183" y="122478"/>
                  </a:lnTo>
                  <a:lnTo>
                    <a:pt x="352183" y="123253"/>
                  </a:lnTo>
                  <a:lnTo>
                    <a:pt x="351396" y="123253"/>
                  </a:lnTo>
                  <a:lnTo>
                    <a:pt x="352183" y="123253"/>
                  </a:lnTo>
                  <a:lnTo>
                    <a:pt x="352183" y="123634"/>
                  </a:lnTo>
                  <a:lnTo>
                    <a:pt x="351396" y="123634"/>
                  </a:lnTo>
                  <a:lnTo>
                    <a:pt x="352183" y="123634"/>
                  </a:lnTo>
                  <a:lnTo>
                    <a:pt x="352183" y="124409"/>
                  </a:lnTo>
                  <a:lnTo>
                    <a:pt x="351396" y="124409"/>
                  </a:lnTo>
                  <a:lnTo>
                    <a:pt x="352183" y="124409"/>
                  </a:lnTo>
                  <a:lnTo>
                    <a:pt x="352183" y="125171"/>
                  </a:lnTo>
                  <a:lnTo>
                    <a:pt x="351396" y="125171"/>
                  </a:lnTo>
                  <a:lnTo>
                    <a:pt x="350621" y="125171"/>
                  </a:lnTo>
                  <a:lnTo>
                    <a:pt x="350621" y="125945"/>
                  </a:lnTo>
                  <a:lnTo>
                    <a:pt x="349846" y="125945"/>
                  </a:lnTo>
                  <a:lnTo>
                    <a:pt x="349846" y="126720"/>
                  </a:lnTo>
                  <a:lnTo>
                    <a:pt x="349059" y="126720"/>
                  </a:lnTo>
                  <a:lnTo>
                    <a:pt x="349059" y="127482"/>
                  </a:lnTo>
                  <a:lnTo>
                    <a:pt x="349846" y="127482"/>
                  </a:lnTo>
                  <a:lnTo>
                    <a:pt x="349846" y="128257"/>
                  </a:lnTo>
                  <a:lnTo>
                    <a:pt x="349846" y="129031"/>
                  </a:lnTo>
                  <a:lnTo>
                    <a:pt x="349059" y="129031"/>
                  </a:lnTo>
                  <a:lnTo>
                    <a:pt x="349059" y="128257"/>
                  </a:lnTo>
                  <a:lnTo>
                    <a:pt x="349059" y="127482"/>
                  </a:lnTo>
                  <a:lnTo>
                    <a:pt x="349059" y="128257"/>
                  </a:lnTo>
                  <a:lnTo>
                    <a:pt x="348284" y="127482"/>
                  </a:lnTo>
                  <a:lnTo>
                    <a:pt x="347510" y="127482"/>
                  </a:lnTo>
                  <a:lnTo>
                    <a:pt x="348284" y="127482"/>
                  </a:lnTo>
                  <a:lnTo>
                    <a:pt x="348284" y="128257"/>
                  </a:lnTo>
                  <a:lnTo>
                    <a:pt x="347510" y="128257"/>
                  </a:lnTo>
                  <a:lnTo>
                    <a:pt x="347510" y="129031"/>
                  </a:lnTo>
                  <a:lnTo>
                    <a:pt x="348284" y="129031"/>
                  </a:lnTo>
                  <a:lnTo>
                    <a:pt x="347510" y="129031"/>
                  </a:lnTo>
                  <a:lnTo>
                    <a:pt x="348284" y="129031"/>
                  </a:lnTo>
                  <a:lnTo>
                    <a:pt x="347510" y="129793"/>
                  </a:lnTo>
                  <a:lnTo>
                    <a:pt x="347510" y="129031"/>
                  </a:lnTo>
                  <a:lnTo>
                    <a:pt x="347510" y="128257"/>
                  </a:lnTo>
                  <a:lnTo>
                    <a:pt x="346735" y="128257"/>
                  </a:lnTo>
                  <a:lnTo>
                    <a:pt x="346735" y="129031"/>
                  </a:lnTo>
                  <a:lnTo>
                    <a:pt x="345948" y="129031"/>
                  </a:lnTo>
                  <a:lnTo>
                    <a:pt x="345948" y="129793"/>
                  </a:lnTo>
                  <a:lnTo>
                    <a:pt x="345948" y="129031"/>
                  </a:lnTo>
                  <a:lnTo>
                    <a:pt x="345173" y="129031"/>
                  </a:lnTo>
                  <a:lnTo>
                    <a:pt x="344398" y="129031"/>
                  </a:lnTo>
                  <a:lnTo>
                    <a:pt x="345173" y="129031"/>
                  </a:lnTo>
                  <a:lnTo>
                    <a:pt x="344398" y="129793"/>
                  </a:lnTo>
                  <a:lnTo>
                    <a:pt x="345173" y="129793"/>
                  </a:lnTo>
                  <a:lnTo>
                    <a:pt x="344398" y="129793"/>
                  </a:lnTo>
                  <a:lnTo>
                    <a:pt x="344398" y="130568"/>
                  </a:lnTo>
                  <a:lnTo>
                    <a:pt x="344398" y="129793"/>
                  </a:lnTo>
                  <a:lnTo>
                    <a:pt x="345173" y="129793"/>
                  </a:lnTo>
                  <a:lnTo>
                    <a:pt x="345173" y="130568"/>
                  </a:lnTo>
                  <a:lnTo>
                    <a:pt x="344398" y="130568"/>
                  </a:lnTo>
                  <a:lnTo>
                    <a:pt x="345173" y="130568"/>
                  </a:lnTo>
                  <a:lnTo>
                    <a:pt x="345173" y="131343"/>
                  </a:lnTo>
                  <a:lnTo>
                    <a:pt x="344398" y="131343"/>
                  </a:lnTo>
                  <a:lnTo>
                    <a:pt x="345173" y="130568"/>
                  </a:lnTo>
                  <a:lnTo>
                    <a:pt x="344398" y="130568"/>
                  </a:lnTo>
                  <a:lnTo>
                    <a:pt x="344398" y="131343"/>
                  </a:lnTo>
                  <a:lnTo>
                    <a:pt x="344398" y="130568"/>
                  </a:lnTo>
                  <a:lnTo>
                    <a:pt x="344398" y="131343"/>
                  </a:lnTo>
                  <a:lnTo>
                    <a:pt x="344398" y="132105"/>
                  </a:lnTo>
                  <a:lnTo>
                    <a:pt x="343623" y="132105"/>
                  </a:lnTo>
                  <a:lnTo>
                    <a:pt x="343230" y="132105"/>
                  </a:lnTo>
                  <a:lnTo>
                    <a:pt x="343623" y="132105"/>
                  </a:lnTo>
                  <a:lnTo>
                    <a:pt x="343230" y="132880"/>
                  </a:lnTo>
                  <a:lnTo>
                    <a:pt x="343230" y="132105"/>
                  </a:lnTo>
                  <a:lnTo>
                    <a:pt x="343230" y="132880"/>
                  </a:lnTo>
                  <a:lnTo>
                    <a:pt x="342442" y="132880"/>
                  </a:lnTo>
                  <a:lnTo>
                    <a:pt x="341668" y="132880"/>
                  </a:lnTo>
                  <a:lnTo>
                    <a:pt x="340893" y="133261"/>
                  </a:lnTo>
                  <a:lnTo>
                    <a:pt x="341668" y="133261"/>
                  </a:lnTo>
                  <a:lnTo>
                    <a:pt x="341668" y="134035"/>
                  </a:lnTo>
                  <a:lnTo>
                    <a:pt x="340893" y="134035"/>
                  </a:lnTo>
                  <a:lnTo>
                    <a:pt x="340106" y="134035"/>
                  </a:lnTo>
                  <a:lnTo>
                    <a:pt x="340106" y="134810"/>
                  </a:lnTo>
                  <a:lnTo>
                    <a:pt x="340106" y="134035"/>
                  </a:lnTo>
                  <a:lnTo>
                    <a:pt x="339331" y="134035"/>
                  </a:lnTo>
                  <a:lnTo>
                    <a:pt x="339331" y="134810"/>
                  </a:lnTo>
                  <a:lnTo>
                    <a:pt x="338556" y="135572"/>
                  </a:lnTo>
                  <a:lnTo>
                    <a:pt x="338556" y="134810"/>
                  </a:lnTo>
                  <a:lnTo>
                    <a:pt x="338556" y="135572"/>
                  </a:lnTo>
                  <a:lnTo>
                    <a:pt x="337781" y="135572"/>
                  </a:lnTo>
                  <a:lnTo>
                    <a:pt x="338556" y="135572"/>
                  </a:lnTo>
                  <a:lnTo>
                    <a:pt x="337781" y="135572"/>
                  </a:lnTo>
                  <a:lnTo>
                    <a:pt x="337781" y="134810"/>
                  </a:lnTo>
                  <a:lnTo>
                    <a:pt x="337781" y="135572"/>
                  </a:lnTo>
                  <a:lnTo>
                    <a:pt x="336994" y="135572"/>
                  </a:lnTo>
                  <a:lnTo>
                    <a:pt x="337781" y="134810"/>
                  </a:lnTo>
                  <a:lnTo>
                    <a:pt x="336994" y="134810"/>
                  </a:lnTo>
                  <a:lnTo>
                    <a:pt x="336219" y="134810"/>
                  </a:lnTo>
                  <a:lnTo>
                    <a:pt x="336219" y="135572"/>
                  </a:lnTo>
                  <a:lnTo>
                    <a:pt x="336219" y="134810"/>
                  </a:lnTo>
                  <a:lnTo>
                    <a:pt x="336219" y="135572"/>
                  </a:lnTo>
                  <a:lnTo>
                    <a:pt x="336219" y="134810"/>
                  </a:lnTo>
                  <a:lnTo>
                    <a:pt x="336219" y="135572"/>
                  </a:lnTo>
                  <a:lnTo>
                    <a:pt x="335445" y="135572"/>
                  </a:lnTo>
                  <a:lnTo>
                    <a:pt x="336219" y="135572"/>
                  </a:lnTo>
                  <a:lnTo>
                    <a:pt x="336219" y="134810"/>
                  </a:lnTo>
                  <a:lnTo>
                    <a:pt x="336994" y="134810"/>
                  </a:lnTo>
                  <a:lnTo>
                    <a:pt x="337781" y="134810"/>
                  </a:lnTo>
                  <a:lnTo>
                    <a:pt x="336994" y="134810"/>
                  </a:lnTo>
                  <a:lnTo>
                    <a:pt x="337781" y="134810"/>
                  </a:lnTo>
                  <a:lnTo>
                    <a:pt x="336994" y="134810"/>
                  </a:lnTo>
                  <a:lnTo>
                    <a:pt x="336994" y="135572"/>
                  </a:lnTo>
                  <a:lnTo>
                    <a:pt x="337781" y="135572"/>
                  </a:lnTo>
                  <a:lnTo>
                    <a:pt x="337781" y="134810"/>
                  </a:lnTo>
                  <a:lnTo>
                    <a:pt x="337781" y="135572"/>
                  </a:lnTo>
                  <a:lnTo>
                    <a:pt x="338556" y="135572"/>
                  </a:lnTo>
                  <a:lnTo>
                    <a:pt x="338556" y="134810"/>
                  </a:lnTo>
                  <a:lnTo>
                    <a:pt x="338556" y="135572"/>
                  </a:lnTo>
                  <a:lnTo>
                    <a:pt x="339331" y="134810"/>
                  </a:lnTo>
                  <a:lnTo>
                    <a:pt x="339331" y="134035"/>
                  </a:lnTo>
                  <a:lnTo>
                    <a:pt x="340106" y="134035"/>
                  </a:lnTo>
                  <a:lnTo>
                    <a:pt x="340106" y="134810"/>
                  </a:lnTo>
                  <a:lnTo>
                    <a:pt x="340106" y="134035"/>
                  </a:lnTo>
                  <a:lnTo>
                    <a:pt x="340893" y="134035"/>
                  </a:lnTo>
                  <a:lnTo>
                    <a:pt x="341668" y="134035"/>
                  </a:lnTo>
                  <a:lnTo>
                    <a:pt x="341668" y="133261"/>
                  </a:lnTo>
                  <a:lnTo>
                    <a:pt x="340893" y="133261"/>
                  </a:lnTo>
                  <a:lnTo>
                    <a:pt x="341668" y="133261"/>
                  </a:lnTo>
                  <a:lnTo>
                    <a:pt x="341668" y="132880"/>
                  </a:lnTo>
                  <a:lnTo>
                    <a:pt x="342442" y="132880"/>
                  </a:lnTo>
                  <a:lnTo>
                    <a:pt x="343230" y="132880"/>
                  </a:lnTo>
                  <a:lnTo>
                    <a:pt x="343230" y="132105"/>
                  </a:lnTo>
                  <a:lnTo>
                    <a:pt x="343230" y="132880"/>
                  </a:lnTo>
                  <a:lnTo>
                    <a:pt x="343623" y="132105"/>
                  </a:lnTo>
                  <a:lnTo>
                    <a:pt x="344398" y="132105"/>
                  </a:lnTo>
                  <a:lnTo>
                    <a:pt x="344398" y="131343"/>
                  </a:lnTo>
                  <a:lnTo>
                    <a:pt x="344398" y="130568"/>
                  </a:lnTo>
                  <a:lnTo>
                    <a:pt x="344398" y="131343"/>
                  </a:lnTo>
                  <a:lnTo>
                    <a:pt x="344398" y="130568"/>
                  </a:lnTo>
                  <a:lnTo>
                    <a:pt x="345173" y="130568"/>
                  </a:lnTo>
                  <a:lnTo>
                    <a:pt x="344398" y="131343"/>
                  </a:lnTo>
                  <a:lnTo>
                    <a:pt x="345173" y="131343"/>
                  </a:lnTo>
                  <a:lnTo>
                    <a:pt x="345173" y="130568"/>
                  </a:lnTo>
                  <a:lnTo>
                    <a:pt x="344398" y="130568"/>
                  </a:lnTo>
                  <a:lnTo>
                    <a:pt x="345173" y="130568"/>
                  </a:lnTo>
                  <a:lnTo>
                    <a:pt x="345173" y="129793"/>
                  </a:lnTo>
                  <a:lnTo>
                    <a:pt x="344398" y="129793"/>
                  </a:lnTo>
                  <a:lnTo>
                    <a:pt x="344398" y="130568"/>
                  </a:lnTo>
                  <a:lnTo>
                    <a:pt x="344398" y="129793"/>
                  </a:lnTo>
                  <a:lnTo>
                    <a:pt x="345173" y="129793"/>
                  </a:lnTo>
                  <a:lnTo>
                    <a:pt x="344398" y="129793"/>
                  </a:lnTo>
                  <a:lnTo>
                    <a:pt x="345173" y="129031"/>
                  </a:lnTo>
                  <a:lnTo>
                    <a:pt x="345948" y="129031"/>
                  </a:lnTo>
                  <a:lnTo>
                    <a:pt x="345948" y="129793"/>
                  </a:lnTo>
                  <a:lnTo>
                    <a:pt x="345948" y="129031"/>
                  </a:lnTo>
                  <a:lnTo>
                    <a:pt x="346735" y="129031"/>
                  </a:lnTo>
                  <a:lnTo>
                    <a:pt x="346735" y="128257"/>
                  </a:lnTo>
                  <a:lnTo>
                    <a:pt x="347510" y="128257"/>
                  </a:lnTo>
                  <a:lnTo>
                    <a:pt x="347510" y="129031"/>
                  </a:lnTo>
                  <a:lnTo>
                    <a:pt x="347510" y="129793"/>
                  </a:lnTo>
                  <a:lnTo>
                    <a:pt x="348284" y="129793"/>
                  </a:lnTo>
                  <a:lnTo>
                    <a:pt x="348284" y="129031"/>
                  </a:lnTo>
                  <a:lnTo>
                    <a:pt x="347510" y="129031"/>
                  </a:lnTo>
                  <a:lnTo>
                    <a:pt x="347510" y="128257"/>
                  </a:lnTo>
                  <a:lnTo>
                    <a:pt x="348284" y="128257"/>
                  </a:lnTo>
                  <a:lnTo>
                    <a:pt x="348284" y="127482"/>
                  </a:lnTo>
                  <a:lnTo>
                    <a:pt x="347510" y="127482"/>
                  </a:lnTo>
                  <a:lnTo>
                    <a:pt x="348284" y="127482"/>
                  </a:lnTo>
                  <a:lnTo>
                    <a:pt x="348284" y="128257"/>
                  </a:lnTo>
                  <a:lnTo>
                    <a:pt x="349059" y="128257"/>
                  </a:lnTo>
                  <a:lnTo>
                    <a:pt x="349059" y="127482"/>
                  </a:lnTo>
                  <a:lnTo>
                    <a:pt x="349059" y="128257"/>
                  </a:lnTo>
                  <a:lnTo>
                    <a:pt x="349059" y="129031"/>
                  </a:lnTo>
                  <a:lnTo>
                    <a:pt x="349846" y="129031"/>
                  </a:lnTo>
                  <a:lnTo>
                    <a:pt x="349846" y="128257"/>
                  </a:lnTo>
                  <a:lnTo>
                    <a:pt x="349846" y="127482"/>
                  </a:lnTo>
                  <a:lnTo>
                    <a:pt x="349059" y="127482"/>
                  </a:lnTo>
                  <a:lnTo>
                    <a:pt x="349059" y="126720"/>
                  </a:lnTo>
                  <a:lnTo>
                    <a:pt x="349846" y="126720"/>
                  </a:lnTo>
                  <a:lnTo>
                    <a:pt x="349846" y="125945"/>
                  </a:lnTo>
                  <a:lnTo>
                    <a:pt x="350621" y="125945"/>
                  </a:lnTo>
                  <a:lnTo>
                    <a:pt x="350621" y="126720"/>
                  </a:lnTo>
                  <a:lnTo>
                    <a:pt x="350621" y="125945"/>
                  </a:lnTo>
                  <a:lnTo>
                    <a:pt x="351396" y="125945"/>
                  </a:lnTo>
                  <a:lnTo>
                    <a:pt x="351396" y="126720"/>
                  </a:lnTo>
                  <a:lnTo>
                    <a:pt x="350621" y="126720"/>
                  </a:lnTo>
                  <a:lnTo>
                    <a:pt x="350621" y="125945"/>
                  </a:lnTo>
                  <a:lnTo>
                    <a:pt x="350621" y="126720"/>
                  </a:lnTo>
                  <a:lnTo>
                    <a:pt x="351396" y="126720"/>
                  </a:lnTo>
                  <a:lnTo>
                    <a:pt x="351396" y="125945"/>
                  </a:lnTo>
                  <a:lnTo>
                    <a:pt x="350621" y="125945"/>
                  </a:lnTo>
                  <a:lnTo>
                    <a:pt x="350621" y="125171"/>
                  </a:lnTo>
                  <a:lnTo>
                    <a:pt x="351396" y="125171"/>
                  </a:lnTo>
                  <a:lnTo>
                    <a:pt x="352183" y="125171"/>
                  </a:lnTo>
                  <a:lnTo>
                    <a:pt x="352183" y="124409"/>
                  </a:lnTo>
                  <a:lnTo>
                    <a:pt x="351396" y="124409"/>
                  </a:lnTo>
                  <a:lnTo>
                    <a:pt x="352183" y="124409"/>
                  </a:lnTo>
                  <a:lnTo>
                    <a:pt x="352183" y="123634"/>
                  </a:lnTo>
                  <a:lnTo>
                    <a:pt x="351396" y="123634"/>
                  </a:lnTo>
                  <a:lnTo>
                    <a:pt x="352183" y="123634"/>
                  </a:lnTo>
                  <a:lnTo>
                    <a:pt x="352183" y="123253"/>
                  </a:lnTo>
                  <a:lnTo>
                    <a:pt x="351396" y="123253"/>
                  </a:lnTo>
                  <a:lnTo>
                    <a:pt x="352183" y="123253"/>
                  </a:lnTo>
                  <a:lnTo>
                    <a:pt x="352183" y="122478"/>
                  </a:lnTo>
                  <a:lnTo>
                    <a:pt x="352183" y="121716"/>
                  </a:lnTo>
                  <a:lnTo>
                    <a:pt x="352183" y="122478"/>
                  </a:lnTo>
                  <a:lnTo>
                    <a:pt x="352564" y="122478"/>
                  </a:lnTo>
                  <a:lnTo>
                    <a:pt x="353339" y="122478"/>
                  </a:lnTo>
                  <a:lnTo>
                    <a:pt x="353339" y="121716"/>
                  </a:lnTo>
                  <a:lnTo>
                    <a:pt x="353339" y="122478"/>
                  </a:lnTo>
                  <a:lnTo>
                    <a:pt x="354126" y="122478"/>
                  </a:lnTo>
                  <a:lnTo>
                    <a:pt x="354126" y="121716"/>
                  </a:lnTo>
                  <a:lnTo>
                    <a:pt x="354901" y="121716"/>
                  </a:lnTo>
                  <a:lnTo>
                    <a:pt x="354901" y="122478"/>
                  </a:lnTo>
                  <a:lnTo>
                    <a:pt x="355676" y="122478"/>
                  </a:lnTo>
                  <a:lnTo>
                    <a:pt x="355676" y="121716"/>
                  </a:lnTo>
                  <a:lnTo>
                    <a:pt x="355676" y="122478"/>
                  </a:lnTo>
                  <a:lnTo>
                    <a:pt x="356450" y="122478"/>
                  </a:lnTo>
                  <a:lnTo>
                    <a:pt x="356450" y="123253"/>
                  </a:lnTo>
                  <a:lnTo>
                    <a:pt x="356450" y="122478"/>
                  </a:lnTo>
                  <a:lnTo>
                    <a:pt x="357238" y="122478"/>
                  </a:lnTo>
                  <a:lnTo>
                    <a:pt x="357238" y="121716"/>
                  </a:lnTo>
                  <a:lnTo>
                    <a:pt x="357238" y="122478"/>
                  </a:lnTo>
                  <a:lnTo>
                    <a:pt x="357238" y="123253"/>
                  </a:lnTo>
                  <a:lnTo>
                    <a:pt x="357238" y="122478"/>
                  </a:lnTo>
                  <a:lnTo>
                    <a:pt x="358013" y="122478"/>
                  </a:lnTo>
                  <a:lnTo>
                    <a:pt x="358013" y="123253"/>
                  </a:lnTo>
                  <a:lnTo>
                    <a:pt x="358787" y="122478"/>
                  </a:lnTo>
                  <a:lnTo>
                    <a:pt x="358787" y="123253"/>
                  </a:lnTo>
                  <a:lnTo>
                    <a:pt x="358787" y="122478"/>
                  </a:lnTo>
                  <a:lnTo>
                    <a:pt x="358787" y="123253"/>
                  </a:lnTo>
                  <a:lnTo>
                    <a:pt x="359575" y="123253"/>
                  </a:lnTo>
                  <a:lnTo>
                    <a:pt x="360349" y="123253"/>
                  </a:lnTo>
                  <a:lnTo>
                    <a:pt x="360349" y="122478"/>
                  </a:lnTo>
                  <a:lnTo>
                    <a:pt x="360349" y="123253"/>
                  </a:lnTo>
                  <a:lnTo>
                    <a:pt x="361124" y="123253"/>
                  </a:lnTo>
                  <a:lnTo>
                    <a:pt x="361899" y="123253"/>
                  </a:lnTo>
                  <a:lnTo>
                    <a:pt x="361899" y="123634"/>
                  </a:lnTo>
                  <a:lnTo>
                    <a:pt x="361124" y="123634"/>
                  </a:lnTo>
                  <a:lnTo>
                    <a:pt x="361899" y="123634"/>
                  </a:lnTo>
                  <a:lnTo>
                    <a:pt x="361899" y="123253"/>
                  </a:lnTo>
                  <a:lnTo>
                    <a:pt x="362292" y="123253"/>
                  </a:lnTo>
                  <a:lnTo>
                    <a:pt x="362292" y="123634"/>
                  </a:lnTo>
                  <a:lnTo>
                    <a:pt x="363080" y="123634"/>
                  </a:lnTo>
                  <a:lnTo>
                    <a:pt x="363080" y="123253"/>
                  </a:lnTo>
                  <a:lnTo>
                    <a:pt x="363855" y="123253"/>
                  </a:lnTo>
                  <a:lnTo>
                    <a:pt x="364629" y="123634"/>
                  </a:lnTo>
                  <a:lnTo>
                    <a:pt x="364629" y="124409"/>
                  </a:lnTo>
                  <a:lnTo>
                    <a:pt x="363855" y="124409"/>
                  </a:lnTo>
                  <a:lnTo>
                    <a:pt x="363080" y="124409"/>
                  </a:lnTo>
                  <a:lnTo>
                    <a:pt x="363855" y="124409"/>
                  </a:lnTo>
                  <a:lnTo>
                    <a:pt x="363080" y="124409"/>
                  </a:lnTo>
                  <a:lnTo>
                    <a:pt x="362292" y="124409"/>
                  </a:lnTo>
                  <a:lnTo>
                    <a:pt x="362292" y="125171"/>
                  </a:lnTo>
                  <a:lnTo>
                    <a:pt x="362292" y="125945"/>
                  </a:lnTo>
                  <a:lnTo>
                    <a:pt x="363080" y="125171"/>
                  </a:lnTo>
                  <a:lnTo>
                    <a:pt x="363855" y="125171"/>
                  </a:lnTo>
                  <a:lnTo>
                    <a:pt x="363080" y="125171"/>
                  </a:lnTo>
                  <a:lnTo>
                    <a:pt x="363855" y="125171"/>
                  </a:lnTo>
                  <a:lnTo>
                    <a:pt x="363855" y="125945"/>
                  </a:lnTo>
                  <a:lnTo>
                    <a:pt x="363080" y="125945"/>
                  </a:lnTo>
                  <a:lnTo>
                    <a:pt x="362292" y="125945"/>
                  </a:lnTo>
                  <a:lnTo>
                    <a:pt x="361899" y="126720"/>
                  </a:lnTo>
                  <a:lnTo>
                    <a:pt x="361899" y="127482"/>
                  </a:lnTo>
                  <a:lnTo>
                    <a:pt x="362292" y="127482"/>
                  </a:lnTo>
                  <a:lnTo>
                    <a:pt x="363080" y="127482"/>
                  </a:lnTo>
                  <a:lnTo>
                    <a:pt x="363080" y="128257"/>
                  </a:lnTo>
                  <a:lnTo>
                    <a:pt x="362292" y="128257"/>
                  </a:lnTo>
                  <a:lnTo>
                    <a:pt x="361899" y="129031"/>
                  </a:lnTo>
                  <a:lnTo>
                    <a:pt x="361124" y="129031"/>
                  </a:lnTo>
                  <a:lnTo>
                    <a:pt x="360349" y="129031"/>
                  </a:lnTo>
                  <a:lnTo>
                    <a:pt x="360349" y="129793"/>
                  </a:lnTo>
                  <a:lnTo>
                    <a:pt x="360349" y="130568"/>
                  </a:lnTo>
                  <a:lnTo>
                    <a:pt x="361124" y="130568"/>
                  </a:lnTo>
                  <a:lnTo>
                    <a:pt x="361124" y="131343"/>
                  </a:lnTo>
                  <a:lnTo>
                    <a:pt x="360349" y="131343"/>
                  </a:lnTo>
                  <a:lnTo>
                    <a:pt x="360349" y="132105"/>
                  </a:lnTo>
                  <a:lnTo>
                    <a:pt x="360349" y="132880"/>
                  </a:lnTo>
                  <a:lnTo>
                    <a:pt x="359575" y="133261"/>
                  </a:lnTo>
                  <a:lnTo>
                    <a:pt x="359575" y="134035"/>
                  </a:lnTo>
                  <a:lnTo>
                    <a:pt x="360349" y="134035"/>
                  </a:lnTo>
                  <a:lnTo>
                    <a:pt x="360349" y="133261"/>
                  </a:lnTo>
                  <a:lnTo>
                    <a:pt x="361124" y="133261"/>
                  </a:lnTo>
                  <a:lnTo>
                    <a:pt x="361124" y="134035"/>
                  </a:lnTo>
                  <a:lnTo>
                    <a:pt x="361124" y="133261"/>
                  </a:lnTo>
                  <a:lnTo>
                    <a:pt x="361899" y="134035"/>
                  </a:lnTo>
                  <a:lnTo>
                    <a:pt x="361899" y="134810"/>
                  </a:lnTo>
                  <a:lnTo>
                    <a:pt x="361124" y="134810"/>
                  </a:lnTo>
                  <a:lnTo>
                    <a:pt x="360349" y="134810"/>
                  </a:lnTo>
                  <a:lnTo>
                    <a:pt x="359575" y="134810"/>
                  </a:lnTo>
                  <a:lnTo>
                    <a:pt x="359575" y="135572"/>
                  </a:lnTo>
                  <a:lnTo>
                    <a:pt x="360349" y="135572"/>
                  </a:lnTo>
                  <a:lnTo>
                    <a:pt x="361124" y="135572"/>
                  </a:lnTo>
                  <a:lnTo>
                    <a:pt x="361124" y="136347"/>
                  </a:lnTo>
                  <a:lnTo>
                    <a:pt x="361124" y="135572"/>
                  </a:lnTo>
                  <a:lnTo>
                    <a:pt x="361899" y="135572"/>
                  </a:lnTo>
                  <a:lnTo>
                    <a:pt x="361899" y="136347"/>
                  </a:lnTo>
                  <a:lnTo>
                    <a:pt x="361124" y="136347"/>
                  </a:lnTo>
                  <a:lnTo>
                    <a:pt x="361899" y="136347"/>
                  </a:lnTo>
                  <a:lnTo>
                    <a:pt x="361899" y="137121"/>
                  </a:lnTo>
                  <a:lnTo>
                    <a:pt x="361899" y="137883"/>
                  </a:lnTo>
                  <a:lnTo>
                    <a:pt x="361124" y="137883"/>
                  </a:lnTo>
                  <a:lnTo>
                    <a:pt x="361124" y="138658"/>
                  </a:lnTo>
                  <a:lnTo>
                    <a:pt x="360349" y="138658"/>
                  </a:lnTo>
                  <a:lnTo>
                    <a:pt x="361124" y="137883"/>
                  </a:lnTo>
                  <a:lnTo>
                    <a:pt x="360349" y="137883"/>
                  </a:lnTo>
                  <a:lnTo>
                    <a:pt x="359575" y="137883"/>
                  </a:lnTo>
                  <a:lnTo>
                    <a:pt x="359575" y="138658"/>
                  </a:lnTo>
                  <a:lnTo>
                    <a:pt x="359575" y="139433"/>
                  </a:lnTo>
                  <a:lnTo>
                    <a:pt x="358787" y="139433"/>
                  </a:lnTo>
                  <a:lnTo>
                    <a:pt x="358787" y="138658"/>
                  </a:lnTo>
                  <a:lnTo>
                    <a:pt x="358787" y="139433"/>
                  </a:lnTo>
                  <a:lnTo>
                    <a:pt x="358787" y="138658"/>
                  </a:lnTo>
                  <a:lnTo>
                    <a:pt x="358787" y="137883"/>
                  </a:lnTo>
                  <a:lnTo>
                    <a:pt x="358787" y="138658"/>
                  </a:lnTo>
                  <a:lnTo>
                    <a:pt x="358787" y="137883"/>
                  </a:lnTo>
                  <a:lnTo>
                    <a:pt x="358013" y="137883"/>
                  </a:lnTo>
                  <a:lnTo>
                    <a:pt x="358013" y="138658"/>
                  </a:lnTo>
                  <a:lnTo>
                    <a:pt x="357238" y="138658"/>
                  </a:lnTo>
                  <a:lnTo>
                    <a:pt x="357238" y="137883"/>
                  </a:lnTo>
                  <a:lnTo>
                    <a:pt x="356450" y="137883"/>
                  </a:lnTo>
                  <a:lnTo>
                    <a:pt x="356450" y="138658"/>
                  </a:lnTo>
                  <a:lnTo>
                    <a:pt x="356450" y="137883"/>
                  </a:lnTo>
                  <a:lnTo>
                    <a:pt x="355676" y="138658"/>
                  </a:lnTo>
                  <a:lnTo>
                    <a:pt x="355676" y="137883"/>
                  </a:lnTo>
                  <a:lnTo>
                    <a:pt x="356450" y="137883"/>
                  </a:lnTo>
                  <a:lnTo>
                    <a:pt x="355676" y="137883"/>
                  </a:lnTo>
                  <a:lnTo>
                    <a:pt x="356450" y="137883"/>
                  </a:lnTo>
                  <a:lnTo>
                    <a:pt x="356450" y="137121"/>
                  </a:lnTo>
                  <a:lnTo>
                    <a:pt x="355676" y="137883"/>
                  </a:lnTo>
                  <a:lnTo>
                    <a:pt x="355676" y="138658"/>
                  </a:lnTo>
                  <a:lnTo>
                    <a:pt x="354901" y="138658"/>
                  </a:lnTo>
                  <a:lnTo>
                    <a:pt x="354126" y="138658"/>
                  </a:lnTo>
                  <a:lnTo>
                    <a:pt x="354901" y="139433"/>
                  </a:lnTo>
                  <a:lnTo>
                    <a:pt x="354126" y="139433"/>
                  </a:lnTo>
                  <a:lnTo>
                    <a:pt x="354126" y="140195"/>
                  </a:lnTo>
                  <a:lnTo>
                    <a:pt x="354126" y="140969"/>
                  </a:lnTo>
                  <a:lnTo>
                    <a:pt x="353339" y="140969"/>
                  </a:lnTo>
                  <a:lnTo>
                    <a:pt x="353339" y="140195"/>
                  </a:lnTo>
                  <a:lnTo>
                    <a:pt x="354126" y="140195"/>
                  </a:lnTo>
                  <a:lnTo>
                    <a:pt x="353339" y="140195"/>
                  </a:lnTo>
                  <a:lnTo>
                    <a:pt x="352564" y="140969"/>
                  </a:lnTo>
                  <a:lnTo>
                    <a:pt x="352183" y="140969"/>
                  </a:lnTo>
                  <a:lnTo>
                    <a:pt x="351396" y="140969"/>
                  </a:lnTo>
                  <a:lnTo>
                    <a:pt x="351396" y="141744"/>
                  </a:lnTo>
                  <a:lnTo>
                    <a:pt x="350621" y="141744"/>
                  </a:lnTo>
                  <a:lnTo>
                    <a:pt x="350621" y="142506"/>
                  </a:lnTo>
                  <a:lnTo>
                    <a:pt x="349846" y="142506"/>
                  </a:lnTo>
                  <a:lnTo>
                    <a:pt x="349846" y="141744"/>
                  </a:lnTo>
                  <a:lnTo>
                    <a:pt x="349846" y="142506"/>
                  </a:lnTo>
                  <a:lnTo>
                    <a:pt x="349059" y="141744"/>
                  </a:lnTo>
                  <a:lnTo>
                    <a:pt x="349059" y="142506"/>
                  </a:lnTo>
                  <a:lnTo>
                    <a:pt x="348284" y="142506"/>
                  </a:lnTo>
                  <a:lnTo>
                    <a:pt x="348284" y="142900"/>
                  </a:lnTo>
                  <a:lnTo>
                    <a:pt x="348284" y="142506"/>
                  </a:lnTo>
                  <a:lnTo>
                    <a:pt x="347510" y="142506"/>
                  </a:lnTo>
                  <a:lnTo>
                    <a:pt x="346735" y="142506"/>
                  </a:lnTo>
                  <a:lnTo>
                    <a:pt x="346735" y="142900"/>
                  </a:lnTo>
                  <a:lnTo>
                    <a:pt x="346735" y="142506"/>
                  </a:lnTo>
                  <a:lnTo>
                    <a:pt x="345948" y="142506"/>
                  </a:lnTo>
                  <a:lnTo>
                    <a:pt x="345173" y="142506"/>
                  </a:lnTo>
                  <a:lnTo>
                    <a:pt x="345173" y="142900"/>
                  </a:lnTo>
                  <a:lnTo>
                    <a:pt x="345173" y="142506"/>
                  </a:lnTo>
                  <a:lnTo>
                    <a:pt x="345173" y="142900"/>
                  </a:lnTo>
                  <a:lnTo>
                    <a:pt x="345173" y="143662"/>
                  </a:lnTo>
                  <a:lnTo>
                    <a:pt x="344398" y="143662"/>
                  </a:lnTo>
                  <a:lnTo>
                    <a:pt x="345173" y="143662"/>
                  </a:lnTo>
                  <a:lnTo>
                    <a:pt x="344398" y="143662"/>
                  </a:lnTo>
                  <a:lnTo>
                    <a:pt x="343623" y="143662"/>
                  </a:lnTo>
                  <a:lnTo>
                    <a:pt x="343623" y="142900"/>
                  </a:lnTo>
                  <a:lnTo>
                    <a:pt x="343230" y="142900"/>
                  </a:lnTo>
                  <a:lnTo>
                    <a:pt x="343623" y="142900"/>
                  </a:lnTo>
                  <a:lnTo>
                    <a:pt x="343623" y="143662"/>
                  </a:lnTo>
                  <a:lnTo>
                    <a:pt x="343230" y="143662"/>
                  </a:lnTo>
                  <a:lnTo>
                    <a:pt x="342442" y="143662"/>
                  </a:lnTo>
                  <a:lnTo>
                    <a:pt x="342442" y="144437"/>
                  </a:lnTo>
                  <a:lnTo>
                    <a:pt x="342442" y="143662"/>
                  </a:lnTo>
                  <a:lnTo>
                    <a:pt x="343230" y="143662"/>
                  </a:lnTo>
                  <a:lnTo>
                    <a:pt x="343623" y="143662"/>
                  </a:lnTo>
                  <a:lnTo>
                    <a:pt x="343623" y="142900"/>
                  </a:lnTo>
                  <a:lnTo>
                    <a:pt x="343623" y="143662"/>
                  </a:lnTo>
                  <a:lnTo>
                    <a:pt x="344398" y="143662"/>
                  </a:lnTo>
                  <a:lnTo>
                    <a:pt x="345173" y="143662"/>
                  </a:lnTo>
                  <a:lnTo>
                    <a:pt x="345173" y="142900"/>
                  </a:lnTo>
                  <a:lnTo>
                    <a:pt x="345173" y="142506"/>
                  </a:lnTo>
                  <a:lnTo>
                    <a:pt x="345948" y="142506"/>
                  </a:lnTo>
                  <a:lnTo>
                    <a:pt x="346735" y="142506"/>
                  </a:lnTo>
                  <a:lnTo>
                    <a:pt x="345948" y="142900"/>
                  </a:lnTo>
                  <a:lnTo>
                    <a:pt x="346735" y="142900"/>
                  </a:lnTo>
                  <a:lnTo>
                    <a:pt x="346735" y="142506"/>
                  </a:lnTo>
                  <a:lnTo>
                    <a:pt x="347510" y="142506"/>
                  </a:lnTo>
                  <a:lnTo>
                    <a:pt x="348284" y="142900"/>
                  </a:lnTo>
                  <a:lnTo>
                    <a:pt x="348284" y="142506"/>
                  </a:lnTo>
                  <a:lnTo>
                    <a:pt x="349059" y="142506"/>
                  </a:lnTo>
                  <a:lnTo>
                    <a:pt x="349059" y="141744"/>
                  </a:lnTo>
                  <a:lnTo>
                    <a:pt x="349059" y="142506"/>
                  </a:lnTo>
                  <a:lnTo>
                    <a:pt x="349846" y="142506"/>
                  </a:lnTo>
                  <a:lnTo>
                    <a:pt x="349846" y="141744"/>
                  </a:lnTo>
                  <a:lnTo>
                    <a:pt x="349846" y="142506"/>
                  </a:lnTo>
                  <a:lnTo>
                    <a:pt x="350621" y="142506"/>
                  </a:lnTo>
                  <a:lnTo>
                    <a:pt x="350621" y="141744"/>
                  </a:lnTo>
                  <a:lnTo>
                    <a:pt x="351396" y="141744"/>
                  </a:lnTo>
                  <a:lnTo>
                    <a:pt x="351396" y="140969"/>
                  </a:lnTo>
                  <a:lnTo>
                    <a:pt x="352183" y="140969"/>
                  </a:lnTo>
                  <a:lnTo>
                    <a:pt x="352564" y="140969"/>
                  </a:lnTo>
                  <a:lnTo>
                    <a:pt x="353339" y="140969"/>
                  </a:lnTo>
                  <a:lnTo>
                    <a:pt x="353339" y="140195"/>
                  </a:lnTo>
                  <a:lnTo>
                    <a:pt x="353339" y="140969"/>
                  </a:lnTo>
                  <a:lnTo>
                    <a:pt x="353339" y="140195"/>
                  </a:lnTo>
                  <a:lnTo>
                    <a:pt x="353339" y="140969"/>
                  </a:lnTo>
                  <a:lnTo>
                    <a:pt x="354126" y="140969"/>
                  </a:lnTo>
                  <a:lnTo>
                    <a:pt x="354126" y="140195"/>
                  </a:lnTo>
                  <a:lnTo>
                    <a:pt x="354126" y="139433"/>
                  </a:lnTo>
                  <a:lnTo>
                    <a:pt x="354126" y="140195"/>
                  </a:lnTo>
                  <a:lnTo>
                    <a:pt x="354126" y="139433"/>
                  </a:lnTo>
                  <a:lnTo>
                    <a:pt x="354901" y="140195"/>
                  </a:lnTo>
                  <a:lnTo>
                    <a:pt x="354901" y="139433"/>
                  </a:lnTo>
                  <a:lnTo>
                    <a:pt x="354901" y="138658"/>
                  </a:lnTo>
                  <a:lnTo>
                    <a:pt x="354126" y="138658"/>
                  </a:lnTo>
                  <a:lnTo>
                    <a:pt x="354901" y="138658"/>
                  </a:lnTo>
                  <a:lnTo>
                    <a:pt x="354901" y="139433"/>
                  </a:lnTo>
                  <a:lnTo>
                    <a:pt x="354901" y="138658"/>
                  </a:lnTo>
                  <a:lnTo>
                    <a:pt x="355676" y="138658"/>
                  </a:lnTo>
                  <a:lnTo>
                    <a:pt x="355676" y="137883"/>
                  </a:lnTo>
                  <a:lnTo>
                    <a:pt x="356450" y="137883"/>
                  </a:lnTo>
                  <a:lnTo>
                    <a:pt x="355676" y="137883"/>
                  </a:lnTo>
                  <a:lnTo>
                    <a:pt x="355676" y="138658"/>
                  </a:lnTo>
                  <a:lnTo>
                    <a:pt x="356450" y="137883"/>
                  </a:lnTo>
                  <a:lnTo>
                    <a:pt x="356450" y="138658"/>
                  </a:lnTo>
                  <a:lnTo>
                    <a:pt x="356450" y="137883"/>
                  </a:lnTo>
                  <a:lnTo>
                    <a:pt x="357238" y="138658"/>
                  </a:lnTo>
                  <a:lnTo>
                    <a:pt x="358013" y="138658"/>
                  </a:lnTo>
                  <a:lnTo>
                    <a:pt x="358013" y="137883"/>
                  </a:lnTo>
                  <a:lnTo>
                    <a:pt x="358787" y="137883"/>
                  </a:lnTo>
                  <a:lnTo>
                    <a:pt x="358787" y="138658"/>
                  </a:lnTo>
                  <a:lnTo>
                    <a:pt x="358013" y="138658"/>
                  </a:lnTo>
                  <a:lnTo>
                    <a:pt x="358013" y="139433"/>
                  </a:lnTo>
                  <a:lnTo>
                    <a:pt x="358787" y="139433"/>
                  </a:lnTo>
                  <a:lnTo>
                    <a:pt x="358787" y="138658"/>
                  </a:lnTo>
                  <a:lnTo>
                    <a:pt x="358787" y="139433"/>
                  </a:lnTo>
                  <a:lnTo>
                    <a:pt x="359575" y="139433"/>
                  </a:lnTo>
                  <a:lnTo>
                    <a:pt x="359575" y="138658"/>
                  </a:lnTo>
                  <a:lnTo>
                    <a:pt x="360349" y="138658"/>
                  </a:lnTo>
                  <a:lnTo>
                    <a:pt x="359575" y="138658"/>
                  </a:lnTo>
                  <a:lnTo>
                    <a:pt x="360349" y="138658"/>
                  </a:lnTo>
                  <a:lnTo>
                    <a:pt x="359575" y="138658"/>
                  </a:lnTo>
                  <a:lnTo>
                    <a:pt x="359575" y="137883"/>
                  </a:lnTo>
                  <a:lnTo>
                    <a:pt x="360349" y="137883"/>
                  </a:lnTo>
                  <a:lnTo>
                    <a:pt x="360349" y="138658"/>
                  </a:lnTo>
                  <a:lnTo>
                    <a:pt x="360349" y="139433"/>
                  </a:lnTo>
                  <a:lnTo>
                    <a:pt x="359575" y="139433"/>
                  </a:lnTo>
                  <a:lnTo>
                    <a:pt x="359575" y="140195"/>
                  </a:lnTo>
                  <a:lnTo>
                    <a:pt x="359575" y="140969"/>
                  </a:lnTo>
                  <a:lnTo>
                    <a:pt x="358787" y="140969"/>
                  </a:lnTo>
                  <a:lnTo>
                    <a:pt x="358013" y="140969"/>
                  </a:lnTo>
                  <a:lnTo>
                    <a:pt x="357238" y="141744"/>
                  </a:lnTo>
                  <a:lnTo>
                    <a:pt x="358013" y="141744"/>
                  </a:lnTo>
                  <a:lnTo>
                    <a:pt x="357238" y="141744"/>
                  </a:lnTo>
                  <a:lnTo>
                    <a:pt x="358013" y="142506"/>
                  </a:lnTo>
                  <a:lnTo>
                    <a:pt x="358013" y="141744"/>
                  </a:lnTo>
                  <a:lnTo>
                    <a:pt x="358787" y="141744"/>
                  </a:lnTo>
                  <a:lnTo>
                    <a:pt x="358787" y="142506"/>
                  </a:lnTo>
                  <a:lnTo>
                    <a:pt x="358013" y="142506"/>
                  </a:lnTo>
                  <a:lnTo>
                    <a:pt x="358787" y="142506"/>
                  </a:lnTo>
                  <a:lnTo>
                    <a:pt x="358787" y="142900"/>
                  </a:lnTo>
                  <a:lnTo>
                    <a:pt x="359575" y="142900"/>
                  </a:lnTo>
                  <a:lnTo>
                    <a:pt x="359575" y="142506"/>
                  </a:lnTo>
                  <a:lnTo>
                    <a:pt x="360349" y="142506"/>
                  </a:lnTo>
                  <a:lnTo>
                    <a:pt x="361124" y="142506"/>
                  </a:lnTo>
                  <a:lnTo>
                    <a:pt x="361124" y="142900"/>
                  </a:lnTo>
                  <a:lnTo>
                    <a:pt x="361899" y="142900"/>
                  </a:lnTo>
                  <a:lnTo>
                    <a:pt x="361899" y="143662"/>
                  </a:lnTo>
                  <a:lnTo>
                    <a:pt x="361124" y="143662"/>
                  </a:lnTo>
                  <a:lnTo>
                    <a:pt x="361124" y="144437"/>
                  </a:lnTo>
                  <a:lnTo>
                    <a:pt x="360349" y="144437"/>
                  </a:lnTo>
                  <a:lnTo>
                    <a:pt x="360349" y="145211"/>
                  </a:lnTo>
                  <a:lnTo>
                    <a:pt x="359575" y="145211"/>
                  </a:lnTo>
                  <a:lnTo>
                    <a:pt x="359575" y="144437"/>
                  </a:lnTo>
                  <a:lnTo>
                    <a:pt x="358787" y="144437"/>
                  </a:lnTo>
                  <a:lnTo>
                    <a:pt x="359575" y="144437"/>
                  </a:lnTo>
                  <a:lnTo>
                    <a:pt x="358787" y="144437"/>
                  </a:lnTo>
                  <a:lnTo>
                    <a:pt x="359575" y="144437"/>
                  </a:lnTo>
                  <a:lnTo>
                    <a:pt x="359575" y="145211"/>
                  </a:lnTo>
                  <a:lnTo>
                    <a:pt x="358787" y="145211"/>
                  </a:lnTo>
                  <a:lnTo>
                    <a:pt x="358787" y="144437"/>
                  </a:lnTo>
                  <a:lnTo>
                    <a:pt x="358787" y="145211"/>
                  </a:lnTo>
                  <a:lnTo>
                    <a:pt x="358787" y="144437"/>
                  </a:lnTo>
                  <a:lnTo>
                    <a:pt x="358787" y="145211"/>
                  </a:lnTo>
                  <a:lnTo>
                    <a:pt x="358013" y="145211"/>
                  </a:lnTo>
                  <a:lnTo>
                    <a:pt x="358013" y="145973"/>
                  </a:lnTo>
                  <a:lnTo>
                    <a:pt x="357238" y="145973"/>
                  </a:lnTo>
                  <a:lnTo>
                    <a:pt x="357238" y="146748"/>
                  </a:lnTo>
                  <a:lnTo>
                    <a:pt x="357238" y="145973"/>
                  </a:lnTo>
                  <a:lnTo>
                    <a:pt x="357238" y="146748"/>
                  </a:lnTo>
                  <a:lnTo>
                    <a:pt x="357238" y="145973"/>
                  </a:lnTo>
                  <a:lnTo>
                    <a:pt x="357238" y="146748"/>
                  </a:lnTo>
                  <a:lnTo>
                    <a:pt x="356450" y="146748"/>
                  </a:lnTo>
                  <a:lnTo>
                    <a:pt x="355676" y="146748"/>
                  </a:lnTo>
                  <a:lnTo>
                    <a:pt x="356450" y="146748"/>
                  </a:lnTo>
                  <a:lnTo>
                    <a:pt x="355676" y="147523"/>
                  </a:lnTo>
                  <a:lnTo>
                    <a:pt x="356450" y="147523"/>
                  </a:lnTo>
                  <a:lnTo>
                    <a:pt x="355676" y="147523"/>
                  </a:lnTo>
                  <a:lnTo>
                    <a:pt x="354901" y="147523"/>
                  </a:lnTo>
                  <a:lnTo>
                    <a:pt x="354901" y="148285"/>
                  </a:lnTo>
                  <a:lnTo>
                    <a:pt x="355676" y="148285"/>
                  </a:lnTo>
                  <a:lnTo>
                    <a:pt x="354901" y="148285"/>
                  </a:lnTo>
                  <a:lnTo>
                    <a:pt x="354126" y="148285"/>
                  </a:lnTo>
                  <a:lnTo>
                    <a:pt x="354126" y="149059"/>
                  </a:lnTo>
                  <a:lnTo>
                    <a:pt x="353339" y="149059"/>
                  </a:lnTo>
                  <a:lnTo>
                    <a:pt x="353339" y="148285"/>
                  </a:lnTo>
                  <a:lnTo>
                    <a:pt x="352564" y="148285"/>
                  </a:lnTo>
                  <a:lnTo>
                    <a:pt x="353339" y="149059"/>
                  </a:lnTo>
                  <a:lnTo>
                    <a:pt x="352564" y="149059"/>
                  </a:lnTo>
                  <a:lnTo>
                    <a:pt x="352183" y="149059"/>
                  </a:lnTo>
                  <a:lnTo>
                    <a:pt x="352564" y="149059"/>
                  </a:lnTo>
                  <a:lnTo>
                    <a:pt x="352183" y="149059"/>
                  </a:lnTo>
                  <a:lnTo>
                    <a:pt x="352564" y="149059"/>
                  </a:lnTo>
                  <a:lnTo>
                    <a:pt x="352183" y="149059"/>
                  </a:lnTo>
                  <a:lnTo>
                    <a:pt x="351396" y="149059"/>
                  </a:lnTo>
                  <a:lnTo>
                    <a:pt x="350621" y="149834"/>
                  </a:lnTo>
                  <a:lnTo>
                    <a:pt x="350621" y="150596"/>
                  </a:lnTo>
                  <a:lnTo>
                    <a:pt x="349846" y="150596"/>
                  </a:lnTo>
                  <a:lnTo>
                    <a:pt x="350621" y="150596"/>
                  </a:lnTo>
                  <a:lnTo>
                    <a:pt x="349846" y="150596"/>
                  </a:lnTo>
                  <a:lnTo>
                    <a:pt x="349846" y="151371"/>
                  </a:lnTo>
                  <a:lnTo>
                    <a:pt x="349059" y="151371"/>
                  </a:lnTo>
                  <a:lnTo>
                    <a:pt x="349059" y="152145"/>
                  </a:lnTo>
                  <a:lnTo>
                    <a:pt x="348284" y="152145"/>
                  </a:lnTo>
                  <a:lnTo>
                    <a:pt x="348284" y="152526"/>
                  </a:lnTo>
                  <a:lnTo>
                    <a:pt x="348284" y="153288"/>
                  </a:lnTo>
                  <a:lnTo>
                    <a:pt x="347510" y="153288"/>
                  </a:lnTo>
                  <a:lnTo>
                    <a:pt x="348284" y="153288"/>
                  </a:lnTo>
                  <a:lnTo>
                    <a:pt x="347510" y="153288"/>
                  </a:lnTo>
                  <a:lnTo>
                    <a:pt x="348284" y="154063"/>
                  </a:lnTo>
                  <a:lnTo>
                    <a:pt x="347510" y="154063"/>
                  </a:lnTo>
                  <a:lnTo>
                    <a:pt x="347510" y="154838"/>
                  </a:lnTo>
                  <a:lnTo>
                    <a:pt x="346735" y="154838"/>
                  </a:lnTo>
                  <a:lnTo>
                    <a:pt x="346735" y="155600"/>
                  </a:lnTo>
                  <a:lnTo>
                    <a:pt x="346735" y="156375"/>
                  </a:lnTo>
                  <a:lnTo>
                    <a:pt x="346735" y="157137"/>
                  </a:lnTo>
                  <a:lnTo>
                    <a:pt x="345948" y="157137"/>
                  </a:lnTo>
                  <a:lnTo>
                    <a:pt x="345173" y="157137"/>
                  </a:lnTo>
                  <a:lnTo>
                    <a:pt x="344398" y="157911"/>
                  </a:lnTo>
                  <a:lnTo>
                    <a:pt x="345173" y="157911"/>
                  </a:lnTo>
                  <a:lnTo>
                    <a:pt x="345948" y="157911"/>
                  </a:lnTo>
                  <a:lnTo>
                    <a:pt x="345948" y="158686"/>
                  </a:lnTo>
                  <a:lnTo>
                    <a:pt x="346735" y="158686"/>
                  </a:lnTo>
                  <a:lnTo>
                    <a:pt x="346735" y="159448"/>
                  </a:lnTo>
                  <a:lnTo>
                    <a:pt x="345948" y="159448"/>
                  </a:lnTo>
                  <a:lnTo>
                    <a:pt x="345173" y="159448"/>
                  </a:lnTo>
                  <a:lnTo>
                    <a:pt x="345173" y="160223"/>
                  </a:lnTo>
                  <a:lnTo>
                    <a:pt x="345948" y="160223"/>
                  </a:lnTo>
                  <a:lnTo>
                    <a:pt x="345948" y="160997"/>
                  </a:lnTo>
                  <a:lnTo>
                    <a:pt x="345173" y="160223"/>
                  </a:lnTo>
                  <a:lnTo>
                    <a:pt x="345948" y="160997"/>
                  </a:lnTo>
                  <a:lnTo>
                    <a:pt x="345948" y="160223"/>
                  </a:lnTo>
                  <a:lnTo>
                    <a:pt x="346735" y="160223"/>
                  </a:lnTo>
                  <a:lnTo>
                    <a:pt x="346735" y="159448"/>
                  </a:lnTo>
                  <a:lnTo>
                    <a:pt x="346735" y="160223"/>
                  </a:lnTo>
                  <a:lnTo>
                    <a:pt x="346735" y="160997"/>
                  </a:lnTo>
                  <a:lnTo>
                    <a:pt x="346735" y="161759"/>
                  </a:lnTo>
                  <a:lnTo>
                    <a:pt x="346735" y="160997"/>
                  </a:lnTo>
                  <a:lnTo>
                    <a:pt x="347510" y="161759"/>
                  </a:lnTo>
                  <a:lnTo>
                    <a:pt x="346735" y="161759"/>
                  </a:lnTo>
                  <a:lnTo>
                    <a:pt x="346735" y="162153"/>
                  </a:lnTo>
                  <a:lnTo>
                    <a:pt x="347510" y="162153"/>
                  </a:lnTo>
                  <a:lnTo>
                    <a:pt x="347510" y="162915"/>
                  </a:lnTo>
                  <a:lnTo>
                    <a:pt x="348284" y="162915"/>
                  </a:lnTo>
                  <a:lnTo>
                    <a:pt x="348284" y="163690"/>
                  </a:lnTo>
                  <a:lnTo>
                    <a:pt x="348284" y="162915"/>
                  </a:lnTo>
                  <a:lnTo>
                    <a:pt x="349059" y="162915"/>
                  </a:lnTo>
                  <a:lnTo>
                    <a:pt x="348284" y="162915"/>
                  </a:lnTo>
                  <a:lnTo>
                    <a:pt x="349059" y="162915"/>
                  </a:lnTo>
                  <a:lnTo>
                    <a:pt x="349059" y="163690"/>
                  </a:lnTo>
                  <a:lnTo>
                    <a:pt x="348284" y="163690"/>
                  </a:lnTo>
                  <a:lnTo>
                    <a:pt x="349059" y="163690"/>
                  </a:lnTo>
                  <a:lnTo>
                    <a:pt x="349059" y="164464"/>
                  </a:lnTo>
                  <a:lnTo>
                    <a:pt x="349059" y="165226"/>
                  </a:lnTo>
                  <a:lnTo>
                    <a:pt x="349846" y="165226"/>
                  </a:lnTo>
                  <a:lnTo>
                    <a:pt x="349846" y="166001"/>
                  </a:lnTo>
                  <a:lnTo>
                    <a:pt x="350621" y="166776"/>
                  </a:lnTo>
                  <a:lnTo>
                    <a:pt x="351396" y="166776"/>
                  </a:lnTo>
                  <a:lnTo>
                    <a:pt x="351396" y="167538"/>
                  </a:lnTo>
                  <a:lnTo>
                    <a:pt x="351396" y="168313"/>
                  </a:lnTo>
                  <a:lnTo>
                    <a:pt x="352183" y="168313"/>
                  </a:lnTo>
                  <a:lnTo>
                    <a:pt x="351396" y="168313"/>
                  </a:lnTo>
                  <a:lnTo>
                    <a:pt x="352183" y="168313"/>
                  </a:lnTo>
                  <a:lnTo>
                    <a:pt x="351396" y="168313"/>
                  </a:lnTo>
                  <a:lnTo>
                    <a:pt x="351396" y="167538"/>
                  </a:lnTo>
                  <a:lnTo>
                    <a:pt x="352183" y="167538"/>
                  </a:lnTo>
                  <a:lnTo>
                    <a:pt x="352183" y="168313"/>
                  </a:lnTo>
                  <a:lnTo>
                    <a:pt x="352564" y="168313"/>
                  </a:lnTo>
                  <a:lnTo>
                    <a:pt x="352183" y="168313"/>
                  </a:lnTo>
                  <a:lnTo>
                    <a:pt x="352564" y="168313"/>
                  </a:lnTo>
                  <a:lnTo>
                    <a:pt x="352564" y="169087"/>
                  </a:lnTo>
                  <a:lnTo>
                    <a:pt x="352564" y="169849"/>
                  </a:lnTo>
                  <a:lnTo>
                    <a:pt x="353339" y="169849"/>
                  </a:lnTo>
                  <a:lnTo>
                    <a:pt x="352564" y="169849"/>
                  </a:lnTo>
                  <a:lnTo>
                    <a:pt x="353339" y="169849"/>
                  </a:lnTo>
                  <a:lnTo>
                    <a:pt x="353339" y="170624"/>
                  </a:lnTo>
                  <a:lnTo>
                    <a:pt x="353339" y="169849"/>
                  </a:lnTo>
                  <a:lnTo>
                    <a:pt x="353339" y="170624"/>
                  </a:lnTo>
                  <a:lnTo>
                    <a:pt x="354126" y="170624"/>
                  </a:lnTo>
                  <a:lnTo>
                    <a:pt x="354126" y="171399"/>
                  </a:lnTo>
                  <a:lnTo>
                    <a:pt x="354901" y="171399"/>
                  </a:lnTo>
                  <a:lnTo>
                    <a:pt x="354901" y="171780"/>
                  </a:lnTo>
                  <a:lnTo>
                    <a:pt x="354901" y="171399"/>
                  </a:lnTo>
                  <a:lnTo>
                    <a:pt x="354901" y="171780"/>
                  </a:lnTo>
                  <a:lnTo>
                    <a:pt x="355676" y="171780"/>
                  </a:lnTo>
                  <a:lnTo>
                    <a:pt x="354901" y="171780"/>
                  </a:lnTo>
                  <a:lnTo>
                    <a:pt x="355676" y="171780"/>
                  </a:lnTo>
                  <a:lnTo>
                    <a:pt x="355676" y="172554"/>
                  </a:lnTo>
                  <a:lnTo>
                    <a:pt x="356450" y="172554"/>
                  </a:lnTo>
                  <a:lnTo>
                    <a:pt x="356450" y="173316"/>
                  </a:lnTo>
                  <a:lnTo>
                    <a:pt x="357238" y="173316"/>
                  </a:lnTo>
                  <a:lnTo>
                    <a:pt x="358013" y="173316"/>
                  </a:lnTo>
                  <a:lnTo>
                    <a:pt x="358787" y="173316"/>
                  </a:lnTo>
                  <a:lnTo>
                    <a:pt x="358787" y="174091"/>
                  </a:lnTo>
                  <a:lnTo>
                    <a:pt x="359575" y="174091"/>
                  </a:lnTo>
                  <a:lnTo>
                    <a:pt x="359575" y="174866"/>
                  </a:lnTo>
                  <a:lnTo>
                    <a:pt x="358787" y="174091"/>
                  </a:lnTo>
                  <a:lnTo>
                    <a:pt x="358787" y="174866"/>
                  </a:lnTo>
                  <a:lnTo>
                    <a:pt x="358787" y="174091"/>
                  </a:lnTo>
                  <a:lnTo>
                    <a:pt x="359575" y="174866"/>
                  </a:lnTo>
                  <a:lnTo>
                    <a:pt x="359575" y="174091"/>
                  </a:lnTo>
                  <a:lnTo>
                    <a:pt x="359575" y="174866"/>
                  </a:lnTo>
                  <a:lnTo>
                    <a:pt x="360349" y="174866"/>
                  </a:lnTo>
                  <a:lnTo>
                    <a:pt x="360349" y="175628"/>
                  </a:lnTo>
                  <a:lnTo>
                    <a:pt x="360349" y="174866"/>
                  </a:lnTo>
                  <a:lnTo>
                    <a:pt x="360349" y="175628"/>
                  </a:lnTo>
                  <a:lnTo>
                    <a:pt x="361124" y="175628"/>
                  </a:lnTo>
                  <a:lnTo>
                    <a:pt x="360349" y="175628"/>
                  </a:lnTo>
                  <a:lnTo>
                    <a:pt x="361124" y="175628"/>
                  </a:lnTo>
                  <a:lnTo>
                    <a:pt x="361124" y="174866"/>
                  </a:lnTo>
                  <a:lnTo>
                    <a:pt x="361124" y="175628"/>
                  </a:lnTo>
                  <a:lnTo>
                    <a:pt x="361899" y="175628"/>
                  </a:lnTo>
                  <a:lnTo>
                    <a:pt x="361899" y="176402"/>
                  </a:lnTo>
                  <a:lnTo>
                    <a:pt x="361124" y="176402"/>
                  </a:lnTo>
                  <a:lnTo>
                    <a:pt x="361899" y="176402"/>
                  </a:lnTo>
                  <a:lnTo>
                    <a:pt x="361124" y="176402"/>
                  </a:lnTo>
                  <a:lnTo>
                    <a:pt x="361899" y="176402"/>
                  </a:lnTo>
                  <a:lnTo>
                    <a:pt x="361899" y="177164"/>
                  </a:lnTo>
                  <a:lnTo>
                    <a:pt x="362292" y="177164"/>
                  </a:lnTo>
                  <a:lnTo>
                    <a:pt x="363080" y="177164"/>
                  </a:lnTo>
                  <a:lnTo>
                    <a:pt x="363080" y="177939"/>
                  </a:lnTo>
                  <a:lnTo>
                    <a:pt x="363080" y="178714"/>
                  </a:lnTo>
                  <a:lnTo>
                    <a:pt x="363855" y="178714"/>
                  </a:lnTo>
                  <a:lnTo>
                    <a:pt x="363855" y="179476"/>
                  </a:lnTo>
                  <a:lnTo>
                    <a:pt x="364629" y="179476"/>
                  </a:lnTo>
                  <a:lnTo>
                    <a:pt x="364629" y="180251"/>
                  </a:lnTo>
                  <a:lnTo>
                    <a:pt x="364629" y="181025"/>
                  </a:lnTo>
                  <a:lnTo>
                    <a:pt x="365404" y="181025"/>
                  </a:lnTo>
                  <a:lnTo>
                    <a:pt x="365404" y="181406"/>
                  </a:lnTo>
                  <a:lnTo>
                    <a:pt x="364629" y="181406"/>
                  </a:lnTo>
                  <a:lnTo>
                    <a:pt x="364629" y="182181"/>
                  </a:lnTo>
                  <a:lnTo>
                    <a:pt x="365404" y="182181"/>
                  </a:lnTo>
                  <a:lnTo>
                    <a:pt x="365404" y="182943"/>
                  </a:lnTo>
                  <a:lnTo>
                    <a:pt x="365404" y="183718"/>
                  </a:lnTo>
                  <a:lnTo>
                    <a:pt x="366179" y="183718"/>
                  </a:lnTo>
                  <a:lnTo>
                    <a:pt x="366179" y="184492"/>
                  </a:lnTo>
                  <a:lnTo>
                    <a:pt x="366179" y="185254"/>
                  </a:lnTo>
                  <a:lnTo>
                    <a:pt x="366966" y="185254"/>
                  </a:lnTo>
                  <a:lnTo>
                    <a:pt x="366966" y="186029"/>
                  </a:lnTo>
                  <a:lnTo>
                    <a:pt x="366179" y="186029"/>
                  </a:lnTo>
                  <a:lnTo>
                    <a:pt x="366179" y="186804"/>
                  </a:lnTo>
                  <a:lnTo>
                    <a:pt x="366966" y="186804"/>
                  </a:lnTo>
                  <a:lnTo>
                    <a:pt x="366179" y="186804"/>
                  </a:lnTo>
                  <a:lnTo>
                    <a:pt x="366179" y="187566"/>
                  </a:lnTo>
                  <a:lnTo>
                    <a:pt x="366966" y="187566"/>
                  </a:lnTo>
                  <a:lnTo>
                    <a:pt x="366966" y="188340"/>
                  </a:lnTo>
                  <a:lnTo>
                    <a:pt x="366179" y="188340"/>
                  </a:lnTo>
                  <a:lnTo>
                    <a:pt x="366179" y="189115"/>
                  </a:lnTo>
                  <a:lnTo>
                    <a:pt x="366966" y="189115"/>
                  </a:lnTo>
                  <a:lnTo>
                    <a:pt x="366966" y="189877"/>
                  </a:lnTo>
                  <a:lnTo>
                    <a:pt x="366179" y="189877"/>
                  </a:lnTo>
                  <a:lnTo>
                    <a:pt x="366179" y="190271"/>
                  </a:lnTo>
                  <a:lnTo>
                    <a:pt x="366179" y="191033"/>
                  </a:lnTo>
                  <a:lnTo>
                    <a:pt x="366179" y="191808"/>
                  </a:lnTo>
                  <a:lnTo>
                    <a:pt x="365404" y="191808"/>
                  </a:lnTo>
                  <a:lnTo>
                    <a:pt x="366179" y="191808"/>
                  </a:lnTo>
                  <a:lnTo>
                    <a:pt x="365404" y="192582"/>
                  </a:lnTo>
                  <a:lnTo>
                    <a:pt x="366179" y="193344"/>
                  </a:lnTo>
                  <a:lnTo>
                    <a:pt x="365404" y="193344"/>
                  </a:lnTo>
                  <a:lnTo>
                    <a:pt x="365404" y="194119"/>
                  </a:lnTo>
                  <a:lnTo>
                    <a:pt x="365404" y="194894"/>
                  </a:lnTo>
                  <a:lnTo>
                    <a:pt x="366179" y="194894"/>
                  </a:lnTo>
                  <a:lnTo>
                    <a:pt x="366179" y="195656"/>
                  </a:lnTo>
                  <a:lnTo>
                    <a:pt x="366179" y="196430"/>
                  </a:lnTo>
                  <a:lnTo>
                    <a:pt x="366179" y="197205"/>
                  </a:lnTo>
                  <a:lnTo>
                    <a:pt x="366966" y="197205"/>
                  </a:lnTo>
                  <a:lnTo>
                    <a:pt x="366966" y="197967"/>
                  </a:lnTo>
                  <a:lnTo>
                    <a:pt x="366179" y="197967"/>
                  </a:lnTo>
                  <a:lnTo>
                    <a:pt x="366966" y="197967"/>
                  </a:lnTo>
                  <a:lnTo>
                    <a:pt x="366966" y="198742"/>
                  </a:lnTo>
                  <a:lnTo>
                    <a:pt x="367741" y="198742"/>
                  </a:lnTo>
                  <a:lnTo>
                    <a:pt x="367741" y="199516"/>
                  </a:lnTo>
                  <a:lnTo>
                    <a:pt x="368515" y="199897"/>
                  </a:lnTo>
                  <a:lnTo>
                    <a:pt x="369303" y="199516"/>
                  </a:lnTo>
                  <a:lnTo>
                    <a:pt x="369303" y="199897"/>
                  </a:lnTo>
                  <a:lnTo>
                    <a:pt x="370078" y="199897"/>
                  </a:lnTo>
                  <a:lnTo>
                    <a:pt x="370852" y="199897"/>
                  </a:lnTo>
                  <a:lnTo>
                    <a:pt x="370852" y="199516"/>
                  </a:lnTo>
                  <a:lnTo>
                    <a:pt x="371640" y="199516"/>
                  </a:lnTo>
                  <a:lnTo>
                    <a:pt x="372021" y="199516"/>
                  </a:lnTo>
                  <a:lnTo>
                    <a:pt x="372795" y="199516"/>
                  </a:lnTo>
                  <a:lnTo>
                    <a:pt x="373583" y="199516"/>
                  </a:lnTo>
                  <a:lnTo>
                    <a:pt x="373583" y="198742"/>
                  </a:lnTo>
                  <a:lnTo>
                    <a:pt x="374357" y="198742"/>
                  </a:lnTo>
                  <a:lnTo>
                    <a:pt x="374357" y="197967"/>
                  </a:lnTo>
                  <a:lnTo>
                    <a:pt x="375132" y="198742"/>
                  </a:lnTo>
                  <a:lnTo>
                    <a:pt x="375132" y="199516"/>
                  </a:lnTo>
                  <a:lnTo>
                    <a:pt x="374357" y="199897"/>
                  </a:lnTo>
                  <a:lnTo>
                    <a:pt x="374357" y="200659"/>
                  </a:lnTo>
                  <a:lnTo>
                    <a:pt x="375132" y="200659"/>
                  </a:lnTo>
                  <a:lnTo>
                    <a:pt x="375132" y="201434"/>
                  </a:lnTo>
                  <a:lnTo>
                    <a:pt x="375920" y="201434"/>
                  </a:lnTo>
                  <a:lnTo>
                    <a:pt x="375920" y="202209"/>
                  </a:lnTo>
                  <a:lnTo>
                    <a:pt x="375920" y="202984"/>
                  </a:lnTo>
                  <a:lnTo>
                    <a:pt x="375920" y="203746"/>
                  </a:lnTo>
                  <a:lnTo>
                    <a:pt x="376694" y="203746"/>
                  </a:lnTo>
                  <a:lnTo>
                    <a:pt x="375920" y="203746"/>
                  </a:lnTo>
                  <a:lnTo>
                    <a:pt x="376694" y="203746"/>
                  </a:lnTo>
                  <a:lnTo>
                    <a:pt x="376694" y="204520"/>
                  </a:lnTo>
                  <a:lnTo>
                    <a:pt x="375920" y="204520"/>
                  </a:lnTo>
                  <a:lnTo>
                    <a:pt x="375920" y="203746"/>
                  </a:lnTo>
                  <a:lnTo>
                    <a:pt x="375920" y="204520"/>
                  </a:lnTo>
                  <a:lnTo>
                    <a:pt x="375920" y="205282"/>
                  </a:lnTo>
                  <a:lnTo>
                    <a:pt x="376694" y="205282"/>
                  </a:lnTo>
                  <a:lnTo>
                    <a:pt x="376694" y="206057"/>
                  </a:lnTo>
                  <a:lnTo>
                    <a:pt x="376694" y="205282"/>
                  </a:lnTo>
                  <a:lnTo>
                    <a:pt x="377469" y="205282"/>
                  </a:lnTo>
                  <a:lnTo>
                    <a:pt x="377469" y="206057"/>
                  </a:lnTo>
                  <a:lnTo>
                    <a:pt x="378244" y="206057"/>
                  </a:lnTo>
                  <a:lnTo>
                    <a:pt x="379031" y="206057"/>
                  </a:lnTo>
                  <a:lnTo>
                    <a:pt x="379031" y="206832"/>
                  </a:lnTo>
                  <a:lnTo>
                    <a:pt x="379806" y="206832"/>
                  </a:lnTo>
                  <a:lnTo>
                    <a:pt x="379806" y="207594"/>
                  </a:lnTo>
                  <a:lnTo>
                    <a:pt x="380580" y="207594"/>
                  </a:lnTo>
                  <a:lnTo>
                    <a:pt x="380580" y="208368"/>
                  </a:lnTo>
                  <a:lnTo>
                    <a:pt x="379806" y="208368"/>
                  </a:lnTo>
                  <a:lnTo>
                    <a:pt x="380580" y="208368"/>
                  </a:lnTo>
                  <a:lnTo>
                    <a:pt x="380974" y="208368"/>
                  </a:lnTo>
                  <a:lnTo>
                    <a:pt x="380974" y="209143"/>
                  </a:lnTo>
                  <a:lnTo>
                    <a:pt x="381749" y="209524"/>
                  </a:lnTo>
                  <a:lnTo>
                    <a:pt x="381749" y="209143"/>
                  </a:lnTo>
                  <a:lnTo>
                    <a:pt x="382524" y="209143"/>
                  </a:lnTo>
                  <a:lnTo>
                    <a:pt x="382524" y="209524"/>
                  </a:lnTo>
                  <a:lnTo>
                    <a:pt x="381749" y="209524"/>
                  </a:lnTo>
                  <a:lnTo>
                    <a:pt x="381749" y="210299"/>
                  </a:lnTo>
                  <a:lnTo>
                    <a:pt x="381749" y="211061"/>
                  </a:lnTo>
                  <a:lnTo>
                    <a:pt x="382524" y="211061"/>
                  </a:lnTo>
                  <a:lnTo>
                    <a:pt x="382524" y="211835"/>
                  </a:lnTo>
                  <a:lnTo>
                    <a:pt x="383311" y="211835"/>
                  </a:lnTo>
                  <a:lnTo>
                    <a:pt x="383311" y="212610"/>
                  </a:lnTo>
                  <a:lnTo>
                    <a:pt x="382524" y="212610"/>
                  </a:lnTo>
                  <a:lnTo>
                    <a:pt x="382524" y="213372"/>
                  </a:lnTo>
                  <a:lnTo>
                    <a:pt x="383311" y="213372"/>
                  </a:lnTo>
                  <a:lnTo>
                    <a:pt x="383311" y="214147"/>
                  </a:lnTo>
                  <a:lnTo>
                    <a:pt x="383311" y="214922"/>
                  </a:lnTo>
                  <a:lnTo>
                    <a:pt x="383311" y="215684"/>
                  </a:lnTo>
                  <a:lnTo>
                    <a:pt x="382524" y="215684"/>
                  </a:lnTo>
                  <a:lnTo>
                    <a:pt x="382524" y="216458"/>
                  </a:lnTo>
                  <a:lnTo>
                    <a:pt x="382524" y="217233"/>
                  </a:lnTo>
                  <a:lnTo>
                    <a:pt x="381749" y="217233"/>
                  </a:lnTo>
                  <a:lnTo>
                    <a:pt x="381749" y="217995"/>
                  </a:lnTo>
                  <a:lnTo>
                    <a:pt x="381749" y="217233"/>
                  </a:lnTo>
                  <a:lnTo>
                    <a:pt x="380974" y="217995"/>
                  </a:lnTo>
                  <a:lnTo>
                    <a:pt x="381749" y="217995"/>
                  </a:lnTo>
                  <a:lnTo>
                    <a:pt x="380974" y="217995"/>
                  </a:lnTo>
                  <a:lnTo>
                    <a:pt x="380974" y="218770"/>
                  </a:lnTo>
                  <a:lnTo>
                    <a:pt x="380974" y="219151"/>
                  </a:lnTo>
                  <a:lnTo>
                    <a:pt x="380974" y="218770"/>
                  </a:lnTo>
                  <a:lnTo>
                    <a:pt x="380974" y="219151"/>
                  </a:lnTo>
                  <a:lnTo>
                    <a:pt x="380580" y="219151"/>
                  </a:lnTo>
                  <a:lnTo>
                    <a:pt x="380580" y="219925"/>
                  </a:lnTo>
                  <a:lnTo>
                    <a:pt x="380974" y="219925"/>
                  </a:lnTo>
                  <a:lnTo>
                    <a:pt x="380974" y="220687"/>
                  </a:lnTo>
                  <a:lnTo>
                    <a:pt x="380974" y="221462"/>
                  </a:lnTo>
                  <a:lnTo>
                    <a:pt x="381749" y="221462"/>
                  </a:lnTo>
                  <a:lnTo>
                    <a:pt x="380974" y="221462"/>
                  </a:lnTo>
                  <a:lnTo>
                    <a:pt x="381749" y="221462"/>
                  </a:lnTo>
                  <a:lnTo>
                    <a:pt x="381749" y="222237"/>
                  </a:lnTo>
                  <a:lnTo>
                    <a:pt x="381749" y="222999"/>
                  </a:lnTo>
                  <a:lnTo>
                    <a:pt x="381749" y="222237"/>
                  </a:lnTo>
                  <a:lnTo>
                    <a:pt x="382524" y="222999"/>
                  </a:lnTo>
                  <a:lnTo>
                    <a:pt x="381749" y="222999"/>
                  </a:lnTo>
                  <a:lnTo>
                    <a:pt x="382524" y="222999"/>
                  </a:lnTo>
                  <a:lnTo>
                    <a:pt x="382524" y="222237"/>
                  </a:lnTo>
                  <a:lnTo>
                    <a:pt x="381749" y="222237"/>
                  </a:lnTo>
                  <a:lnTo>
                    <a:pt x="381749" y="221462"/>
                  </a:lnTo>
                  <a:lnTo>
                    <a:pt x="380974" y="221462"/>
                  </a:lnTo>
                  <a:lnTo>
                    <a:pt x="381749" y="221462"/>
                  </a:lnTo>
                  <a:lnTo>
                    <a:pt x="380974" y="220687"/>
                  </a:lnTo>
                  <a:lnTo>
                    <a:pt x="380974" y="221462"/>
                  </a:lnTo>
                  <a:lnTo>
                    <a:pt x="380974" y="220687"/>
                  </a:lnTo>
                  <a:lnTo>
                    <a:pt x="380974" y="219925"/>
                  </a:lnTo>
                  <a:lnTo>
                    <a:pt x="380974" y="220687"/>
                  </a:lnTo>
                  <a:lnTo>
                    <a:pt x="380974" y="219925"/>
                  </a:lnTo>
                  <a:lnTo>
                    <a:pt x="380580" y="219925"/>
                  </a:lnTo>
                  <a:lnTo>
                    <a:pt x="380580" y="219151"/>
                  </a:lnTo>
                  <a:lnTo>
                    <a:pt x="380974" y="219151"/>
                  </a:lnTo>
                  <a:lnTo>
                    <a:pt x="380974" y="219925"/>
                  </a:lnTo>
                  <a:lnTo>
                    <a:pt x="380974" y="219151"/>
                  </a:lnTo>
                  <a:lnTo>
                    <a:pt x="380974" y="219925"/>
                  </a:lnTo>
                  <a:lnTo>
                    <a:pt x="380974" y="219151"/>
                  </a:lnTo>
                  <a:lnTo>
                    <a:pt x="380974" y="218770"/>
                  </a:lnTo>
                  <a:lnTo>
                    <a:pt x="381749" y="217995"/>
                  </a:lnTo>
                  <a:lnTo>
                    <a:pt x="381749" y="217233"/>
                  </a:lnTo>
                  <a:lnTo>
                    <a:pt x="382524" y="217233"/>
                  </a:lnTo>
                  <a:lnTo>
                    <a:pt x="382524" y="216458"/>
                  </a:lnTo>
                  <a:lnTo>
                    <a:pt x="382524" y="215684"/>
                  </a:lnTo>
                  <a:lnTo>
                    <a:pt x="383311" y="215684"/>
                  </a:lnTo>
                  <a:lnTo>
                    <a:pt x="383311" y="214922"/>
                  </a:lnTo>
                  <a:lnTo>
                    <a:pt x="384086" y="214922"/>
                  </a:lnTo>
                  <a:lnTo>
                    <a:pt x="384860" y="214922"/>
                  </a:lnTo>
                  <a:lnTo>
                    <a:pt x="385648" y="214922"/>
                  </a:lnTo>
                  <a:lnTo>
                    <a:pt x="386422" y="214922"/>
                  </a:lnTo>
                  <a:lnTo>
                    <a:pt x="385648" y="214922"/>
                  </a:lnTo>
                  <a:lnTo>
                    <a:pt x="386422" y="214147"/>
                  </a:lnTo>
                  <a:lnTo>
                    <a:pt x="386422" y="214922"/>
                  </a:lnTo>
                  <a:lnTo>
                    <a:pt x="386422" y="214147"/>
                  </a:lnTo>
                  <a:lnTo>
                    <a:pt x="387197" y="214147"/>
                  </a:lnTo>
                  <a:lnTo>
                    <a:pt x="390702" y="214147"/>
                  </a:lnTo>
                  <a:lnTo>
                    <a:pt x="390702" y="214922"/>
                  </a:lnTo>
                  <a:lnTo>
                    <a:pt x="391477" y="214147"/>
                  </a:lnTo>
                  <a:lnTo>
                    <a:pt x="391477" y="214922"/>
                  </a:lnTo>
                  <a:lnTo>
                    <a:pt x="391477" y="214147"/>
                  </a:lnTo>
                  <a:lnTo>
                    <a:pt x="392264" y="214147"/>
                  </a:lnTo>
                  <a:lnTo>
                    <a:pt x="391477" y="214147"/>
                  </a:lnTo>
                  <a:lnTo>
                    <a:pt x="392264" y="214147"/>
                  </a:lnTo>
                  <a:lnTo>
                    <a:pt x="391477" y="214147"/>
                  </a:lnTo>
                  <a:lnTo>
                    <a:pt x="391477" y="214922"/>
                  </a:lnTo>
                  <a:lnTo>
                    <a:pt x="391477" y="214147"/>
                  </a:lnTo>
                  <a:lnTo>
                    <a:pt x="390702" y="214922"/>
                  </a:lnTo>
                  <a:lnTo>
                    <a:pt x="390702" y="214147"/>
                  </a:lnTo>
                  <a:lnTo>
                    <a:pt x="386422" y="214147"/>
                  </a:lnTo>
                  <a:lnTo>
                    <a:pt x="386422" y="214922"/>
                  </a:lnTo>
                  <a:lnTo>
                    <a:pt x="385648" y="214922"/>
                  </a:lnTo>
                  <a:lnTo>
                    <a:pt x="384860" y="214922"/>
                  </a:lnTo>
                  <a:lnTo>
                    <a:pt x="384086" y="214922"/>
                  </a:lnTo>
                  <a:lnTo>
                    <a:pt x="383311" y="214922"/>
                  </a:lnTo>
                  <a:lnTo>
                    <a:pt x="383311" y="214147"/>
                  </a:lnTo>
                  <a:lnTo>
                    <a:pt x="383311" y="213372"/>
                  </a:lnTo>
                  <a:lnTo>
                    <a:pt x="382524" y="213372"/>
                  </a:lnTo>
                  <a:lnTo>
                    <a:pt x="382524" y="212610"/>
                  </a:lnTo>
                  <a:lnTo>
                    <a:pt x="383311" y="212610"/>
                  </a:lnTo>
                  <a:lnTo>
                    <a:pt x="383311" y="211835"/>
                  </a:lnTo>
                  <a:lnTo>
                    <a:pt x="382524" y="211835"/>
                  </a:lnTo>
                  <a:lnTo>
                    <a:pt x="382524" y="211061"/>
                  </a:lnTo>
                  <a:lnTo>
                    <a:pt x="381749" y="211061"/>
                  </a:lnTo>
                  <a:lnTo>
                    <a:pt x="381749" y="210299"/>
                  </a:lnTo>
                  <a:lnTo>
                    <a:pt x="381749" y="209524"/>
                  </a:lnTo>
                  <a:lnTo>
                    <a:pt x="382524" y="209524"/>
                  </a:lnTo>
                  <a:lnTo>
                    <a:pt x="381749" y="209524"/>
                  </a:lnTo>
                  <a:lnTo>
                    <a:pt x="382524" y="209524"/>
                  </a:lnTo>
                  <a:lnTo>
                    <a:pt x="382524" y="209143"/>
                  </a:lnTo>
                  <a:lnTo>
                    <a:pt x="381749" y="209143"/>
                  </a:lnTo>
                  <a:lnTo>
                    <a:pt x="381749" y="209524"/>
                  </a:lnTo>
                  <a:lnTo>
                    <a:pt x="381749" y="209143"/>
                  </a:lnTo>
                  <a:lnTo>
                    <a:pt x="380974" y="209143"/>
                  </a:lnTo>
                  <a:lnTo>
                    <a:pt x="380974" y="208368"/>
                  </a:lnTo>
                  <a:lnTo>
                    <a:pt x="380580" y="208368"/>
                  </a:lnTo>
                  <a:lnTo>
                    <a:pt x="379806" y="208368"/>
                  </a:lnTo>
                  <a:lnTo>
                    <a:pt x="380580" y="208368"/>
                  </a:lnTo>
                  <a:lnTo>
                    <a:pt x="380580" y="207594"/>
                  </a:lnTo>
                  <a:lnTo>
                    <a:pt x="379806" y="207594"/>
                  </a:lnTo>
                  <a:lnTo>
                    <a:pt x="379806" y="206832"/>
                  </a:lnTo>
                  <a:lnTo>
                    <a:pt x="379031" y="206832"/>
                  </a:lnTo>
                  <a:lnTo>
                    <a:pt x="379031" y="206057"/>
                  </a:lnTo>
                  <a:lnTo>
                    <a:pt x="378244" y="206057"/>
                  </a:lnTo>
                  <a:lnTo>
                    <a:pt x="377469" y="206057"/>
                  </a:lnTo>
                  <a:lnTo>
                    <a:pt x="377469" y="205282"/>
                  </a:lnTo>
                  <a:lnTo>
                    <a:pt x="376694" y="205282"/>
                  </a:lnTo>
                  <a:lnTo>
                    <a:pt x="376694" y="206057"/>
                  </a:lnTo>
                  <a:lnTo>
                    <a:pt x="376694" y="205282"/>
                  </a:lnTo>
                  <a:lnTo>
                    <a:pt x="375920" y="205282"/>
                  </a:lnTo>
                  <a:lnTo>
                    <a:pt x="375920" y="204520"/>
                  </a:lnTo>
                  <a:lnTo>
                    <a:pt x="376694" y="204520"/>
                  </a:lnTo>
                  <a:lnTo>
                    <a:pt x="376694" y="203746"/>
                  </a:lnTo>
                  <a:lnTo>
                    <a:pt x="375920" y="203746"/>
                  </a:lnTo>
                  <a:lnTo>
                    <a:pt x="375920" y="202984"/>
                  </a:lnTo>
                  <a:lnTo>
                    <a:pt x="375920" y="202209"/>
                  </a:lnTo>
                  <a:lnTo>
                    <a:pt x="375920" y="202984"/>
                  </a:lnTo>
                  <a:lnTo>
                    <a:pt x="375920" y="202209"/>
                  </a:lnTo>
                  <a:lnTo>
                    <a:pt x="375920" y="202984"/>
                  </a:lnTo>
                  <a:lnTo>
                    <a:pt x="375920" y="202209"/>
                  </a:lnTo>
                  <a:lnTo>
                    <a:pt x="375920" y="201434"/>
                  </a:lnTo>
                  <a:lnTo>
                    <a:pt x="375132" y="201434"/>
                  </a:lnTo>
                  <a:lnTo>
                    <a:pt x="375132" y="200659"/>
                  </a:lnTo>
                  <a:lnTo>
                    <a:pt x="374357" y="200659"/>
                  </a:lnTo>
                  <a:lnTo>
                    <a:pt x="374357" y="199897"/>
                  </a:lnTo>
                  <a:lnTo>
                    <a:pt x="375132" y="199516"/>
                  </a:lnTo>
                  <a:lnTo>
                    <a:pt x="375132" y="198742"/>
                  </a:lnTo>
                  <a:lnTo>
                    <a:pt x="375132" y="197967"/>
                  </a:lnTo>
                  <a:lnTo>
                    <a:pt x="374357" y="197967"/>
                  </a:lnTo>
                  <a:lnTo>
                    <a:pt x="374357" y="198742"/>
                  </a:lnTo>
                  <a:lnTo>
                    <a:pt x="373583" y="198742"/>
                  </a:lnTo>
                  <a:lnTo>
                    <a:pt x="373583" y="197967"/>
                  </a:lnTo>
                  <a:lnTo>
                    <a:pt x="373583" y="198742"/>
                  </a:lnTo>
                  <a:lnTo>
                    <a:pt x="372795" y="199516"/>
                  </a:lnTo>
                  <a:lnTo>
                    <a:pt x="372795" y="198742"/>
                  </a:lnTo>
                  <a:lnTo>
                    <a:pt x="372795" y="199516"/>
                  </a:lnTo>
                  <a:lnTo>
                    <a:pt x="372021" y="199516"/>
                  </a:lnTo>
                  <a:lnTo>
                    <a:pt x="371640" y="199516"/>
                  </a:lnTo>
                  <a:lnTo>
                    <a:pt x="370852" y="199516"/>
                  </a:lnTo>
                  <a:lnTo>
                    <a:pt x="370852" y="199897"/>
                  </a:lnTo>
                  <a:lnTo>
                    <a:pt x="370078" y="199897"/>
                  </a:lnTo>
                  <a:lnTo>
                    <a:pt x="370078" y="199516"/>
                  </a:lnTo>
                  <a:lnTo>
                    <a:pt x="369303" y="199516"/>
                  </a:lnTo>
                  <a:lnTo>
                    <a:pt x="368515" y="199897"/>
                  </a:lnTo>
                  <a:lnTo>
                    <a:pt x="367741" y="199516"/>
                  </a:lnTo>
                  <a:lnTo>
                    <a:pt x="367741" y="198742"/>
                  </a:lnTo>
                  <a:lnTo>
                    <a:pt x="366966" y="198742"/>
                  </a:lnTo>
                  <a:lnTo>
                    <a:pt x="366966" y="197967"/>
                  </a:lnTo>
                  <a:lnTo>
                    <a:pt x="366179" y="197967"/>
                  </a:lnTo>
                  <a:lnTo>
                    <a:pt x="366966" y="197967"/>
                  </a:lnTo>
                  <a:lnTo>
                    <a:pt x="366966" y="197205"/>
                  </a:lnTo>
                  <a:lnTo>
                    <a:pt x="366179" y="197205"/>
                  </a:lnTo>
                  <a:lnTo>
                    <a:pt x="366179" y="196430"/>
                  </a:lnTo>
                  <a:lnTo>
                    <a:pt x="366179" y="195656"/>
                  </a:lnTo>
                  <a:lnTo>
                    <a:pt x="366179" y="194894"/>
                  </a:lnTo>
                  <a:lnTo>
                    <a:pt x="365404" y="194894"/>
                  </a:lnTo>
                  <a:lnTo>
                    <a:pt x="365404" y="194119"/>
                  </a:lnTo>
                  <a:lnTo>
                    <a:pt x="365404" y="193344"/>
                  </a:lnTo>
                  <a:lnTo>
                    <a:pt x="366179" y="193344"/>
                  </a:lnTo>
                  <a:lnTo>
                    <a:pt x="366179" y="192582"/>
                  </a:lnTo>
                  <a:lnTo>
                    <a:pt x="365404" y="192582"/>
                  </a:lnTo>
                  <a:lnTo>
                    <a:pt x="366179" y="191808"/>
                  </a:lnTo>
                  <a:lnTo>
                    <a:pt x="365404" y="191808"/>
                  </a:lnTo>
                  <a:lnTo>
                    <a:pt x="366179" y="191808"/>
                  </a:lnTo>
                  <a:lnTo>
                    <a:pt x="366179" y="191033"/>
                  </a:lnTo>
                  <a:lnTo>
                    <a:pt x="366179" y="190271"/>
                  </a:lnTo>
                  <a:lnTo>
                    <a:pt x="366179" y="189877"/>
                  </a:lnTo>
                  <a:lnTo>
                    <a:pt x="366966" y="189877"/>
                  </a:lnTo>
                  <a:lnTo>
                    <a:pt x="366966" y="189115"/>
                  </a:lnTo>
                  <a:lnTo>
                    <a:pt x="366966" y="188340"/>
                  </a:lnTo>
                  <a:lnTo>
                    <a:pt x="366966" y="187566"/>
                  </a:lnTo>
                  <a:lnTo>
                    <a:pt x="366179" y="187566"/>
                  </a:lnTo>
                  <a:lnTo>
                    <a:pt x="366966" y="186804"/>
                  </a:lnTo>
                  <a:lnTo>
                    <a:pt x="366179" y="186804"/>
                  </a:lnTo>
                  <a:lnTo>
                    <a:pt x="366179" y="186029"/>
                  </a:lnTo>
                  <a:lnTo>
                    <a:pt x="366966" y="186029"/>
                  </a:lnTo>
                  <a:lnTo>
                    <a:pt x="366966" y="185254"/>
                  </a:lnTo>
                  <a:lnTo>
                    <a:pt x="366179" y="184492"/>
                  </a:lnTo>
                  <a:lnTo>
                    <a:pt x="366179" y="183718"/>
                  </a:lnTo>
                  <a:lnTo>
                    <a:pt x="366179" y="182943"/>
                  </a:lnTo>
                  <a:lnTo>
                    <a:pt x="365404" y="182943"/>
                  </a:lnTo>
                  <a:lnTo>
                    <a:pt x="365404" y="182181"/>
                  </a:lnTo>
                  <a:lnTo>
                    <a:pt x="365404" y="181406"/>
                  </a:lnTo>
                  <a:lnTo>
                    <a:pt x="365404" y="181025"/>
                  </a:lnTo>
                  <a:lnTo>
                    <a:pt x="364629" y="181025"/>
                  </a:lnTo>
                  <a:lnTo>
                    <a:pt x="364629" y="180251"/>
                  </a:lnTo>
                  <a:lnTo>
                    <a:pt x="365404" y="180251"/>
                  </a:lnTo>
                  <a:lnTo>
                    <a:pt x="365404" y="181025"/>
                  </a:lnTo>
                  <a:lnTo>
                    <a:pt x="365404" y="180251"/>
                  </a:lnTo>
                  <a:lnTo>
                    <a:pt x="364629" y="180251"/>
                  </a:lnTo>
                  <a:lnTo>
                    <a:pt x="364629" y="179476"/>
                  </a:lnTo>
                  <a:lnTo>
                    <a:pt x="363855" y="179476"/>
                  </a:lnTo>
                  <a:lnTo>
                    <a:pt x="363855" y="178714"/>
                  </a:lnTo>
                  <a:lnTo>
                    <a:pt x="363855" y="179476"/>
                  </a:lnTo>
                  <a:lnTo>
                    <a:pt x="363855" y="178714"/>
                  </a:lnTo>
                  <a:lnTo>
                    <a:pt x="364629" y="178714"/>
                  </a:lnTo>
                  <a:lnTo>
                    <a:pt x="363855" y="178714"/>
                  </a:lnTo>
                  <a:lnTo>
                    <a:pt x="364629" y="178714"/>
                  </a:lnTo>
                  <a:lnTo>
                    <a:pt x="363855" y="178714"/>
                  </a:lnTo>
                  <a:lnTo>
                    <a:pt x="363080" y="178714"/>
                  </a:lnTo>
                  <a:lnTo>
                    <a:pt x="363080" y="177939"/>
                  </a:lnTo>
                  <a:lnTo>
                    <a:pt x="363080" y="177164"/>
                  </a:lnTo>
                  <a:lnTo>
                    <a:pt x="363080" y="177939"/>
                  </a:lnTo>
                  <a:lnTo>
                    <a:pt x="363855" y="177939"/>
                  </a:lnTo>
                  <a:lnTo>
                    <a:pt x="363080" y="177164"/>
                  </a:lnTo>
                  <a:lnTo>
                    <a:pt x="362292" y="177164"/>
                  </a:lnTo>
                  <a:lnTo>
                    <a:pt x="361899" y="177164"/>
                  </a:lnTo>
                  <a:lnTo>
                    <a:pt x="361899" y="176402"/>
                  </a:lnTo>
                  <a:lnTo>
                    <a:pt x="361899" y="175628"/>
                  </a:lnTo>
                  <a:lnTo>
                    <a:pt x="361899" y="176402"/>
                  </a:lnTo>
                  <a:lnTo>
                    <a:pt x="362292" y="176402"/>
                  </a:lnTo>
                  <a:lnTo>
                    <a:pt x="362292" y="175628"/>
                  </a:lnTo>
                  <a:lnTo>
                    <a:pt x="362292" y="176402"/>
                  </a:lnTo>
                  <a:lnTo>
                    <a:pt x="363080" y="176402"/>
                  </a:lnTo>
                  <a:lnTo>
                    <a:pt x="363080" y="177164"/>
                  </a:lnTo>
                  <a:lnTo>
                    <a:pt x="363855" y="177164"/>
                  </a:lnTo>
                  <a:lnTo>
                    <a:pt x="364629" y="177164"/>
                  </a:lnTo>
                  <a:lnTo>
                    <a:pt x="364629" y="177939"/>
                  </a:lnTo>
                  <a:lnTo>
                    <a:pt x="364629" y="177164"/>
                  </a:lnTo>
                  <a:lnTo>
                    <a:pt x="364629" y="177939"/>
                  </a:lnTo>
                  <a:lnTo>
                    <a:pt x="365404" y="177939"/>
                  </a:lnTo>
                  <a:lnTo>
                    <a:pt x="364629" y="177939"/>
                  </a:lnTo>
                  <a:lnTo>
                    <a:pt x="364629" y="177164"/>
                  </a:lnTo>
                  <a:lnTo>
                    <a:pt x="364629" y="177939"/>
                  </a:lnTo>
                  <a:lnTo>
                    <a:pt x="364629" y="177164"/>
                  </a:lnTo>
                  <a:lnTo>
                    <a:pt x="363855" y="177164"/>
                  </a:lnTo>
                  <a:lnTo>
                    <a:pt x="363080" y="177164"/>
                  </a:lnTo>
                  <a:lnTo>
                    <a:pt x="363080" y="176402"/>
                  </a:lnTo>
                  <a:lnTo>
                    <a:pt x="362292" y="176402"/>
                  </a:lnTo>
                  <a:lnTo>
                    <a:pt x="363080" y="176402"/>
                  </a:lnTo>
                  <a:lnTo>
                    <a:pt x="362292" y="176402"/>
                  </a:lnTo>
                  <a:lnTo>
                    <a:pt x="362292" y="175628"/>
                  </a:lnTo>
                  <a:lnTo>
                    <a:pt x="362292" y="176402"/>
                  </a:lnTo>
                  <a:lnTo>
                    <a:pt x="361899" y="176402"/>
                  </a:lnTo>
                  <a:lnTo>
                    <a:pt x="361899" y="175628"/>
                  </a:lnTo>
                  <a:lnTo>
                    <a:pt x="361124" y="175628"/>
                  </a:lnTo>
                  <a:lnTo>
                    <a:pt x="361899" y="175628"/>
                  </a:lnTo>
                  <a:lnTo>
                    <a:pt x="361124" y="175628"/>
                  </a:lnTo>
                  <a:lnTo>
                    <a:pt x="361124" y="174866"/>
                  </a:lnTo>
                  <a:lnTo>
                    <a:pt x="361124" y="175628"/>
                  </a:lnTo>
                  <a:lnTo>
                    <a:pt x="361124" y="174866"/>
                  </a:lnTo>
                  <a:lnTo>
                    <a:pt x="360349" y="174866"/>
                  </a:lnTo>
                  <a:lnTo>
                    <a:pt x="359575" y="174866"/>
                  </a:lnTo>
                  <a:lnTo>
                    <a:pt x="359575" y="174091"/>
                  </a:lnTo>
                  <a:lnTo>
                    <a:pt x="360349" y="174091"/>
                  </a:lnTo>
                  <a:lnTo>
                    <a:pt x="359575" y="174091"/>
                  </a:lnTo>
                  <a:lnTo>
                    <a:pt x="358787" y="173316"/>
                  </a:lnTo>
                  <a:lnTo>
                    <a:pt x="358013" y="173316"/>
                  </a:lnTo>
                  <a:lnTo>
                    <a:pt x="358787" y="173316"/>
                  </a:lnTo>
                  <a:lnTo>
                    <a:pt x="358013" y="173316"/>
                  </a:lnTo>
                  <a:lnTo>
                    <a:pt x="357238" y="173316"/>
                  </a:lnTo>
                  <a:lnTo>
                    <a:pt x="356450" y="173316"/>
                  </a:lnTo>
                  <a:lnTo>
                    <a:pt x="356450" y="172554"/>
                  </a:lnTo>
                  <a:lnTo>
                    <a:pt x="355676" y="172554"/>
                  </a:lnTo>
                  <a:lnTo>
                    <a:pt x="355676" y="171780"/>
                  </a:lnTo>
                  <a:lnTo>
                    <a:pt x="355676" y="172554"/>
                  </a:lnTo>
                  <a:lnTo>
                    <a:pt x="355676" y="171780"/>
                  </a:lnTo>
                  <a:lnTo>
                    <a:pt x="354901" y="171780"/>
                  </a:lnTo>
                  <a:lnTo>
                    <a:pt x="355676" y="171780"/>
                  </a:lnTo>
                  <a:lnTo>
                    <a:pt x="354901" y="171780"/>
                  </a:lnTo>
                  <a:lnTo>
                    <a:pt x="354901" y="171399"/>
                  </a:lnTo>
                  <a:lnTo>
                    <a:pt x="354126" y="171399"/>
                  </a:lnTo>
                  <a:lnTo>
                    <a:pt x="354126" y="170624"/>
                  </a:lnTo>
                  <a:lnTo>
                    <a:pt x="354126" y="169849"/>
                  </a:lnTo>
                  <a:lnTo>
                    <a:pt x="353339" y="169849"/>
                  </a:lnTo>
                  <a:lnTo>
                    <a:pt x="353339" y="169087"/>
                  </a:lnTo>
                  <a:lnTo>
                    <a:pt x="352564" y="169087"/>
                  </a:lnTo>
                  <a:lnTo>
                    <a:pt x="353339" y="169087"/>
                  </a:lnTo>
                  <a:lnTo>
                    <a:pt x="352564" y="169087"/>
                  </a:lnTo>
                  <a:lnTo>
                    <a:pt x="353339" y="169087"/>
                  </a:lnTo>
                  <a:lnTo>
                    <a:pt x="352564" y="169087"/>
                  </a:lnTo>
                  <a:lnTo>
                    <a:pt x="352564" y="168313"/>
                  </a:lnTo>
                  <a:lnTo>
                    <a:pt x="352183" y="168313"/>
                  </a:lnTo>
                  <a:lnTo>
                    <a:pt x="352183" y="167538"/>
                  </a:lnTo>
                  <a:lnTo>
                    <a:pt x="351396" y="167538"/>
                  </a:lnTo>
                  <a:lnTo>
                    <a:pt x="352183" y="167538"/>
                  </a:lnTo>
                  <a:lnTo>
                    <a:pt x="351396" y="167538"/>
                  </a:lnTo>
                  <a:lnTo>
                    <a:pt x="351396" y="166776"/>
                  </a:lnTo>
                  <a:lnTo>
                    <a:pt x="351396" y="167538"/>
                  </a:lnTo>
                  <a:lnTo>
                    <a:pt x="351396" y="166776"/>
                  </a:lnTo>
                  <a:lnTo>
                    <a:pt x="351396" y="167538"/>
                  </a:lnTo>
                  <a:lnTo>
                    <a:pt x="352183" y="167538"/>
                  </a:lnTo>
                  <a:lnTo>
                    <a:pt x="351396" y="167538"/>
                  </a:lnTo>
                  <a:lnTo>
                    <a:pt x="352183" y="167538"/>
                  </a:lnTo>
                  <a:lnTo>
                    <a:pt x="351396" y="167538"/>
                  </a:lnTo>
                  <a:lnTo>
                    <a:pt x="351396" y="166776"/>
                  </a:lnTo>
                  <a:lnTo>
                    <a:pt x="350621" y="166001"/>
                  </a:lnTo>
                  <a:lnTo>
                    <a:pt x="350621" y="166776"/>
                  </a:lnTo>
                  <a:lnTo>
                    <a:pt x="350621" y="166001"/>
                  </a:lnTo>
                  <a:lnTo>
                    <a:pt x="349846" y="166001"/>
                  </a:lnTo>
                  <a:lnTo>
                    <a:pt x="350621" y="166001"/>
                  </a:lnTo>
                  <a:lnTo>
                    <a:pt x="349846" y="166001"/>
                  </a:lnTo>
                  <a:lnTo>
                    <a:pt x="349846" y="165226"/>
                  </a:lnTo>
                  <a:lnTo>
                    <a:pt x="349846" y="166001"/>
                  </a:lnTo>
                  <a:lnTo>
                    <a:pt x="350621" y="166001"/>
                  </a:lnTo>
                  <a:lnTo>
                    <a:pt x="349846" y="166001"/>
                  </a:lnTo>
                  <a:lnTo>
                    <a:pt x="349846" y="165226"/>
                  </a:lnTo>
                  <a:lnTo>
                    <a:pt x="349059" y="164464"/>
                  </a:lnTo>
                  <a:lnTo>
                    <a:pt x="349846" y="164464"/>
                  </a:lnTo>
                  <a:lnTo>
                    <a:pt x="349846" y="165226"/>
                  </a:lnTo>
                  <a:lnTo>
                    <a:pt x="349846" y="164464"/>
                  </a:lnTo>
                  <a:lnTo>
                    <a:pt x="349059" y="164464"/>
                  </a:lnTo>
                  <a:lnTo>
                    <a:pt x="349059" y="163690"/>
                  </a:lnTo>
                  <a:lnTo>
                    <a:pt x="349059" y="162915"/>
                  </a:lnTo>
                  <a:lnTo>
                    <a:pt x="348284" y="162915"/>
                  </a:lnTo>
                  <a:lnTo>
                    <a:pt x="347510" y="162915"/>
                  </a:lnTo>
                  <a:lnTo>
                    <a:pt x="347510" y="162153"/>
                  </a:lnTo>
                  <a:lnTo>
                    <a:pt x="347510" y="161759"/>
                  </a:lnTo>
                  <a:lnTo>
                    <a:pt x="347510" y="160997"/>
                  </a:lnTo>
                  <a:lnTo>
                    <a:pt x="347510" y="161759"/>
                  </a:lnTo>
                  <a:lnTo>
                    <a:pt x="347510" y="160997"/>
                  </a:lnTo>
                  <a:lnTo>
                    <a:pt x="347510" y="161759"/>
                  </a:lnTo>
                  <a:lnTo>
                    <a:pt x="347510" y="162153"/>
                  </a:lnTo>
                  <a:lnTo>
                    <a:pt x="347510" y="161759"/>
                  </a:lnTo>
                  <a:lnTo>
                    <a:pt x="347510" y="162153"/>
                  </a:lnTo>
                  <a:lnTo>
                    <a:pt x="347510" y="161759"/>
                  </a:lnTo>
                  <a:lnTo>
                    <a:pt x="346735" y="161759"/>
                  </a:lnTo>
                  <a:lnTo>
                    <a:pt x="347510" y="161759"/>
                  </a:lnTo>
                  <a:lnTo>
                    <a:pt x="346735" y="160997"/>
                  </a:lnTo>
                  <a:lnTo>
                    <a:pt x="347510" y="160997"/>
                  </a:lnTo>
                  <a:lnTo>
                    <a:pt x="347510" y="161759"/>
                  </a:lnTo>
                  <a:lnTo>
                    <a:pt x="347510" y="160997"/>
                  </a:lnTo>
                  <a:lnTo>
                    <a:pt x="346735" y="160997"/>
                  </a:lnTo>
                  <a:lnTo>
                    <a:pt x="346735" y="160223"/>
                  </a:lnTo>
                  <a:lnTo>
                    <a:pt x="347510" y="160223"/>
                  </a:lnTo>
                  <a:lnTo>
                    <a:pt x="346735" y="160223"/>
                  </a:lnTo>
                  <a:lnTo>
                    <a:pt x="346735" y="159448"/>
                  </a:lnTo>
                  <a:lnTo>
                    <a:pt x="345948" y="160223"/>
                  </a:lnTo>
                  <a:lnTo>
                    <a:pt x="345948" y="160997"/>
                  </a:lnTo>
                  <a:lnTo>
                    <a:pt x="345948" y="160223"/>
                  </a:lnTo>
                  <a:lnTo>
                    <a:pt x="345173" y="160223"/>
                  </a:lnTo>
                  <a:lnTo>
                    <a:pt x="345173" y="159448"/>
                  </a:lnTo>
                  <a:lnTo>
                    <a:pt x="345948" y="159448"/>
                  </a:lnTo>
                  <a:lnTo>
                    <a:pt x="346735" y="159448"/>
                  </a:lnTo>
                  <a:lnTo>
                    <a:pt x="346735" y="158686"/>
                  </a:lnTo>
                  <a:lnTo>
                    <a:pt x="345948" y="158686"/>
                  </a:lnTo>
                  <a:lnTo>
                    <a:pt x="345948" y="157911"/>
                  </a:lnTo>
                  <a:lnTo>
                    <a:pt x="345173" y="157911"/>
                  </a:lnTo>
                  <a:lnTo>
                    <a:pt x="345173" y="157137"/>
                  </a:lnTo>
                  <a:lnTo>
                    <a:pt x="345948" y="157137"/>
                  </a:lnTo>
                  <a:lnTo>
                    <a:pt x="346735" y="157137"/>
                  </a:lnTo>
                  <a:lnTo>
                    <a:pt x="346735" y="156375"/>
                  </a:lnTo>
                  <a:lnTo>
                    <a:pt x="346735" y="155600"/>
                  </a:lnTo>
                  <a:lnTo>
                    <a:pt x="346735" y="154838"/>
                  </a:lnTo>
                  <a:lnTo>
                    <a:pt x="347510" y="154838"/>
                  </a:lnTo>
                  <a:lnTo>
                    <a:pt x="347510" y="154063"/>
                  </a:lnTo>
                  <a:lnTo>
                    <a:pt x="348284" y="154063"/>
                  </a:lnTo>
                  <a:lnTo>
                    <a:pt x="348284" y="153288"/>
                  </a:lnTo>
                  <a:lnTo>
                    <a:pt x="348284" y="154063"/>
                  </a:lnTo>
                  <a:lnTo>
                    <a:pt x="348284" y="153288"/>
                  </a:lnTo>
                  <a:lnTo>
                    <a:pt x="348284" y="152526"/>
                  </a:lnTo>
                  <a:lnTo>
                    <a:pt x="348284" y="152145"/>
                  </a:lnTo>
                  <a:lnTo>
                    <a:pt x="349059" y="152145"/>
                  </a:lnTo>
                  <a:lnTo>
                    <a:pt x="349846" y="151371"/>
                  </a:lnTo>
                  <a:lnTo>
                    <a:pt x="349846" y="150596"/>
                  </a:lnTo>
                  <a:lnTo>
                    <a:pt x="349846" y="151371"/>
                  </a:lnTo>
                  <a:lnTo>
                    <a:pt x="349846" y="150596"/>
                  </a:lnTo>
                  <a:lnTo>
                    <a:pt x="350621" y="150596"/>
                  </a:lnTo>
                  <a:lnTo>
                    <a:pt x="350621" y="149834"/>
                  </a:lnTo>
                  <a:lnTo>
                    <a:pt x="351396" y="149834"/>
                  </a:lnTo>
                  <a:lnTo>
                    <a:pt x="351396" y="149059"/>
                  </a:lnTo>
                  <a:lnTo>
                    <a:pt x="352183" y="149059"/>
                  </a:lnTo>
                  <a:lnTo>
                    <a:pt x="352564" y="149059"/>
                  </a:lnTo>
                  <a:lnTo>
                    <a:pt x="352183" y="149059"/>
                  </a:lnTo>
                  <a:lnTo>
                    <a:pt x="352564" y="149059"/>
                  </a:lnTo>
                  <a:lnTo>
                    <a:pt x="354126" y="149059"/>
                  </a:lnTo>
                  <a:lnTo>
                    <a:pt x="353339" y="149059"/>
                  </a:lnTo>
                  <a:lnTo>
                    <a:pt x="354901" y="149059"/>
                  </a:lnTo>
                  <a:lnTo>
                    <a:pt x="354901" y="148285"/>
                  </a:lnTo>
                  <a:lnTo>
                    <a:pt x="355676" y="148285"/>
                  </a:lnTo>
                  <a:lnTo>
                    <a:pt x="355676" y="147523"/>
                  </a:lnTo>
                  <a:lnTo>
                    <a:pt x="356450" y="147523"/>
                  </a:lnTo>
                  <a:lnTo>
                    <a:pt x="355676" y="147523"/>
                  </a:lnTo>
                  <a:lnTo>
                    <a:pt x="356450" y="147523"/>
                  </a:lnTo>
                  <a:lnTo>
                    <a:pt x="356450" y="148285"/>
                  </a:lnTo>
                  <a:lnTo>
                    <a:pt x="356450" y="147523"/>
                  </a:lnTo>
                  <a:lnTo>
                    <a:pt x="356450" y="146748"/>
                  </a:lnTo>
                  <a:lnTo>
                    <a:pt x="357238" y="146748"/>
                  </a:lnTo>
                  <a:lnTo>
                    <a:pt x="356450" y="146748"/>
                  </a:lnTo>
                  <a:lnTo>
                    <a:pt x="357238" y="146748"/>
                  </a:lnTo>
                  <a:lnTo>
                    <a:pt x="358013" y="146748"/>
                  </a:lnTo>
                  <a:lnTo>
                    <a:pt x="358013" y="145973"/>
                  </a:lnTo>
                  <a:lnTo>
                    <a:pt x="358787" y="145973"/>
                  </a:lnTo>
                  <a:lnTo>
                    <a:pt x="358787" y="145211"/>
                  </a:lnTo>
                  <a:lnTo>
                    <a:pt x="359575" y="145211"/>
                  </a:lnTo>
                  <a:lnTo>
                    <a:pt x="359575" y="145973"/>
                  </a:lnTo>
                  <a:lnTo>
                    <a:pt x="358787" y="145973"/>
                  </a:lnTo>
                  <a:lnTo>
                    <a:pt x="359575" y="145973"/>
                  </a:lnTo>
                  <a:lnTo>
                    <a:pt x="359575" y="145211"/>
                  </a:lnTo>
                  <a:lnTo>
                    <a:pt x="360349" y="145211"/>
                  </a:lnTo>
                  <a:lnTo>
                    <a:pt x="360349" y="144437"/>
                  </a:lnTo>
                  <a:lnTo>
                    <a:pt x="361124" y="144437"/>
                  </a:lnTo>
                  <a:lnTo>
                    <a:pt x="360349" y="144437"/>
                  </a:lnTo>
                  <a:lnTo>
                    <a:pt x="361124" y="144437"/>
                  </a:lnTo>
                  <a:lnTo>
                    <a:pt x="361124" y="143662"/>
                  </a:lnTo>
                  <a:lnTo>
                    <a:pt x="361124" y="144437"/>
                  </a:lnTo>
                  <a:lnTo>
                    <a:pt x="360349" y="144437"/>
                  </a:lnTo>
                  <a:lnTo>
                    <a:pt x="361124" y="144437"/>
                  </a:lnTo>
                  <a:lnTo>
                    <a:pt x="360349" y="144437"/>
                  </a:lnTo>
                  <a:lnTo>
                    <a:pt x="361124" y="145211"/>
                  </a:lnTo>
                  <a:lnTo>
                    <a:pt x="360349" y="145211"/>
                  </a:lnTo>
                  <a:lnTo>
                    <a:pt x="360349" y="144437"/>
                  </a:lnTo>
                  <a:lnTo>
                    <a:pt x="360349" y="145211"/>
                  </a:lnTo>
                  <a:lnTo>
                    <a:pt x="361124" y="144437"/>
                  </a:lnTo>
                  <a:lnTo>
                    <a:pt x="361899" y="144437"/>
                  </a:lnTo>
                  <a:lnTo>
                    <a:pt x="361124" y="144437"/>
                  </a:lnTo>
                  <a:lnTo>
                    <a:pt x="361899" y="143662"/>
                  </a:lnTo>
                  <a:lnTo>
                    <a:pt x="361899" y="142900"/>
                  </a:lnTo>
                  <a:lnTo>
                    <a:pt x="361124" y="142900"/>
                  </a:lnTo>
                  <a:lnTo>
                    <a:pt x="361124" y="142506"/>
                  </a:lnTo>
                  <a:lnTo>
                    <a:pt x="360349" y="142506"/>
                  </a:lnTo>
                  <a:lnTo>
                    <a:pt x="359575" y="142506"/>
                  </a:lnTo>
                  <a:lnTo>
                    <a:pt x="358787" y="142900"/>
                  </a:lnTo>
                  <a:lnTo>
                    <a:pt x="358787" y="142506"/>
                  </a:lnTo>
                  <a:lnTo>
                    <a:pt x="358787" y="141744"/>
                  </a:lnTo>
                  <a:lnTo>
                    <a:pt x="358013" y="141744"/>
                  </a:lnTo>
                  <a:lnTo>
                    <a:pt x="358013" y="140969"/>
                  </a:lnTo>
                  <a:lnTo>
                    <a:pt x="358787" y="141744"/>
                  </a:lnTo>
                  <a:lnTo>
                    <a:pt x="358787" y="140969"/>
                  </a:lnTo>
                  <a:lnTo>
                    <a:pt x="359575" y="140969"/>
                  </a:lnTo>
                  <a:lnTo>
                    <a:pt x="359575" y="140195"/>
                  </a:lnTo>
                  <a:lnTo>
                    <a:pt x="360349" y="140195"/>
                  </a:lnTo>
                  <a:lnTo>
                    <a:pt x="359575" y="140195"/>
                  </a:lnTo>
                  <a:lnTo>
                    <a:pt x="360349" y="139433"/>
                  </a:lnTo>
                  <a:lnTo>
                    <a:pt x="360349" y="140195"/>
                  </a:lnTo>
                  <a:lnTo>
                    <a:pt x="360349" y="139433"/>
                  </a:lnTo>
                  <a:lnTo>
                    <a:pt x="360349" y="138658"/>
                  </a:lnTo>
                  <a:lnTo>
                    <a:pt x="361124" y="138658"/>
                  </a:lnTo>
                  <a:lnTo>
                    <a:pt x="361124" y="139433"/>
                  </a:lnTo>
                  <a:lnTo>
                    <a:pt x="361124" y="138658"/>
                  </a:lnTo>
                  <a:lnTo>
                    <a:pt x="361899" y="138658"/>
                  </a:lnTo>
                  <a:lnTo>
                    <a:pt x="361899" y="137883"/>
                  </a:lnTo>
                  <a:lnTo>
                    <a:pt x="361899" y="137121"/>
                  </a:lnTo>
                  <a:lnTo>
                    <a:pt x="361899" y="136347"/>
                  </a:lnTo>
                  <a:lnTo>
                    <a:pt x="361899" y="135572"/>
                  </a:lnTo>
                  <a:lnTo>
                    <a:pt x="361124" y="135572"/>
                  </a:lnTo>
                  <a:lnTo>
                    <a:pt x="360349" y="135572"/>
                  </a:lnTo>
                  <a:lnTo>
                    <a:pt x="359575" y="135572"/>
                  </a:lnTo>
                  <a:lnTo>
                    <a:pt x="359575" y="134810"/>
                  </a:lnTo>
                  <a:lnTo>
                    <a:pt x="360349" y="134810"/>
                  </a:lnTo>
                  <a:lnTo>
                    <a:pt x="361124" y="134810"/>
                  </a:lnTo>
                  <a:lnTo>
                    <a:pt x="361899" y="134810"/>
                  </a:lnTo>
                  <a:lnTo>
                    <a:pt x="361899" y="134035"/>
                  </a:lnTo>
                  <a:lnTo>
                    <a:pt x="361124" y="133261"/>
                  </a:lnTo>
                  <a:lnTo>
                    <a:pt x="361899" y="133261"/>
                  </a:lnTo>
                  <a:lnTo>
                    <a:pt x="362292" y="133261"/>
                  </a:lnTo>
                  <a:lnTo>
                    <a:pt x="362292" y="132880"/>
                  </a:lnTo>
                  <a:lnTo>
                    <a:pt x="361899" y="132880"/>
                  </a:lnTo>
                  <a:lnTo>
                    <a:pt x="361124" y="132880"/>
                  </a:lnTo>
                  <a:lnTo>
                    <a:pt x="360349" y="132880"/>
                  </a:lnTo>
                  <a:lnTo>
                    <a:pt x="360349" y="132105"/>
                  </a:lnTo>
                  <a:lnTo>
                    <a:pt x="361124" y="132105"/>
                  </a:lnTo>
                  <a:lnTo>
                    <a:pt x="361124" y="131343"/>
                  </a:lnTo>
                  <a:lnTo>
                    <a:pt x="361899" y="131343"/>
                  </a:lnTo>
                  <a:lnTo>
                    <a:pt x="361899" y="130568"/>
                  </a:lnTo>
                  <a:lnTo>
                    <a:pt x="361124" y="130568"/>
                  </a:lnTo>
                  <a:lnTo>
                    <a:pt x="360349" y="130568"/>
                  </a:lnTo>
                  <a:lnTo>
                    <a:pt x="360349" y="129793"/>
                  </a:lnTo>
                  <a:lnTo>
                    <a:pt x="360349" y="129031"/>
                  </a:lnTo>
                  <a:lnTo>
                    <a:pt x="361124" y="129031"/>
                  </a:lnTo>
                  <a:lnTo>
                    <a:pt x="361899" y="129031"/>
                  </a:lnTo>
                  <a:lnTo>
                    <a:pt x="362292" y="129031"/>
                  </a:lnTo>
                  <a:lnTo>
                    <a:pt x="362292" y="128257"/>
                  </a:lnTo>
                  <a:lnTo>
                    <a:pt x="363080" y="128257"/>
                  </a:lnTo>
                  <a:lnTo>
                    <a:pt x="363855" y="128257"/>
                  </a:lnTo>
                  <a:lnTo>
                    <a:pt x="363080" y="127482"/>
                  </a:lnTo>
                  <a:lnTo>
                    <a:pt x="361899" y="127482"/>
                  </a:lnTo>
                  <a:lnTo>
                    <a:pt x="361899" y="126720"/>
                  </a:lnTo>
                  <a:lnTo>
                    <a:pt x="362292" y="126720"/>
                  </a:lnTo>
                  <a:lnTo>
                    <a:pt x="363080" y="126720"/>
                  </a:lnTo>
                  <a:lnTo>
                    <a:pt x="363855" y="126720"/>
                  </a:lnTo>
                  <a:lnTo>
                    <a:pt x="363855" y="125945"/>
                  </a:lnTo>
                  <a:lnTo>
                    <a:pt x="363855" y="125171"/>
                  </a:lnTo>
                  <a:lnTo>
                    <a:pt x="363080" y="125171"/>
                  </a:lnTo>
                  <a:lnTo>
                    <a:pt x="362292" y="125171"/>
                  </a:lnTo>
                  <a:lnTo>
                    <a:pt x="363080" y="124409"/>
                  </a:lnTo>
                  <a:lnTo>
                    <a:pt x="364629" y="124409"/>
                  </a:lnTo>
                  <a:lnTo>
                    <a:pt x="363855" y="124409"/>
                  </a:lnTo>
                  <a:lnTo>
                    <a:pt x="366179" y="124409"/>
                  </a:lnTo>
                  <a:lnTo>
                    <a:pt x="365404" y="124409"/>
                  </a:lnTo>
                  <a:lnTo>
                    <a:pt x="364629" y="123634"/>
                  </a:lnTo>
                  <a:lnTo>
                    <a:pt x="364629" y="123253"/>
                  </a:lnTo>
                  <a:lnTo>
                    <a:pt x="363855" y="123253"/>
                  </a:lnTo>
                  <a:lnTo>
                    <a:pt x="364629" y="123253"/>
                  </a:lnTo>
                  <a:lnTo>
                    <a:pt x="364629" y="123634"/>
                  </a:lnTo>
                  <a:lnTo>
                    <a:pt x="364629" y="123253"/>
                  </a:lnTo>
                  <a:lnTo>
                    <a:pt x="365404" y="123253"/>
                  </a:lnTo>
                  <a:lnTo>
                    <a:pt x="366179" y="123253"/>
                  </a:lnTo>
                  <a:lnTo>
                    <a:pt x="365404" y="123253"/>
                  </a:lnTo>
                  <a:lnTo>
                    <a:pt x="366179" y="123253"/>
                  </a:lnTo>
                  <a:lnTo>
                    <a:pt x="366179" y="122478"/>
                  </a:lnTo>
                  <a:lnTo>
                    <a:pt x="366179" y="123253"/>
                  </a:lnTo>
                  <a:lnTo>
                    <a:pt x="366179" y="122478"/>
                  </a:lnTo>
                  <a:lnTo>
                    <a:pt x="366179" y="121716"/>
                  </a:lnTo>
                  <a:lnTo>
                    <a:pt x="366179" y="122478"/>
                  </a:lnTo>
                  <a:lnTo>
                    <a:pt x="366179" y="121716"/>
                  </a:lnTo>
                  <a:lnTo>
                    <a:pt x="366179" y="122478"/>
                  </a:lnTo>
                  <a:lnTo>
                    <a:pt x="366179" y="121716"/>
                  </a:lnTo>
                  <a:lnTo>
                    <a:pt x="366966" y="121716"/>
                  </a:lnTo>
                  <a:lnTo>
                    <a:pt x="366966" y="122478"/>
                  </a:lnTo>
                  <a:lnTo>
                    <a:pt x="366966" y="121716"/>
                  </a:lnTo>
                  <a:lnTo>
                    <a:pt x="366966" y="122478"/>
                  </a:lnTo>
                  <a:lnTo>
                    <a:pt x="366966" y="121716"/>
                  </a:lnTo>
                  <a:lnTo>
                    <a:pt x="366179" y="121716"/>
                  </a:lnTo>
                  <a:lnTo>
                    <a:pt x="366179" y="122478"/>
                  </a:lnTo>
                  <a:lnTo>
                    <a:pt x="366179" y="121716"/>
                  </a:lnTo>
                  <a:lnTo>
                    <a:pt x="366179" y="122478"/>
                  </a:lnTo>
                  <a:lnTo>
                    <a:pt x="366179" y="121716"/>
                  </a:lnTo>
                  <a:lnTo>
                    <a:pt x="366179" y="122478"/>
                  </a:lnTo>
                  <a:lnTo>
                    <a:pt x="366179" y="123253"/>
                  </a:lnTo>
                  <a:lnTo>
                    <a:pt x="366179" y="122478"/>
                  </a:lnTo>
                  <a:lnTo>
                    <a:pt x="366179" y="123253"/>
                  </a:lnTo>
                  <a:lnTo>
                    <a:pt x="365404" y="123253"/>
                  </a:lnTo>
                  <a:lnTo>
                    <a:pt x="366179" y="123253"/>
                  </a:lnTo>
                  <a:lnTo>
                    <a:pt x="365404" y="123253"/>
                  </a:lnTo>
                  <a:lnTo>
                    <a:pt x="364629" y="123253"/>
                  </a:lnTo>
                  <a:lnTo>
                    <a:pt x="364629" y="123634"/>
                  </a:lnTo>
                  <a:lnTo>
                    <a:pt x="364629" y="123253"/>
                  </a:lnTo>
                  <a:lnTo>
                    <a:pt x="363855" y="123253"/>
                  </a:lnTo>
                  <a:lnTo>
                    <a:pt x="363080" y="123253"/>
                  </a:lnTo>
                  <a:lnTo>
                    <a:pt x="362292" y="123253"/>
                  </a:lnTo>
                  <a:lnTo>
                    <a:pt x="362292" y="122478"/>
                  </a:lnTo>
                  <a:lnTo>
                    <a:pt x="362292" y="121716"/>
                  </a:lnTo>
                  <a:lnTo>
                    <a:pt x="362292" y="120942"/>
                  </a:lnTo>
                  <a:lnTo>
                    <a:pt x="362292" y="120167"/>
                  </a:lnTo>
                  <a:lnTo>
                    <a:pt x="362292" y="119405"/>
                  </a:lnTo>
                  <a:lnTo>
                    <a:pt x="363080" y="119405"/>
                  </a:lnTo>
                  <a:lnTo>
                    <a:pt x="363080" y="118630"/>
                  </a:lnTo>
                  <a:lnTo>
                    <a:pt x="363080" y="119405"/>
                  </a:lnTo>
                  <a:lnTo>
                    <a:pt x="363855" y="118630"/>
                  </a:lnTo>
                  <a:lnTo>
                    <a:pt x="363080" y="118630"/>
                  </a:lnTo>
                  <a:lnTo>
                    <a:pt x="363080" y="117855"/>
                  </a:lnTo>
                  <a:lnTo>
                    <a:pt x="363855" y="117855"/>
                  </a:lnTo>
                  <a:lnTo>
                    <a:pt x="364629" y="117855"/>
                  </a:lnTo>
                  <a:lnTo>
                    <a:pt x="364629" y="117093"/>
                  </a:lnTo>
                  <a:lnTo>
                    <a:pt x="365404" y="117093"/>
                  </a:lnTo>
                  <a:lnTo>
                    <a:pt x="366179" y="117093"/>
                  </a:lnTo>
                  <a:lnTo>
                    <a:pt x="366966" y="117093"/>
                  </a:lnTo>
                  <a:lnTo>
                    <a:pt x="366966" y="116319"/>
                  </a:lnTo>
                  <a:lnTo>
                    <a:pt x="367741" y="116319"/>
                  </a:lnTo>
                  <a:lnTo>
                    <a:pt x="367741" y="115544"/>
                  </a:lnTo>
                  <a:lnTo>
                    <a:pt x="368515" y="115544"/>
                  </a:lnTo>
                  <a:lnTo>
                    <a:pt x="369303" y="115544"/>
                  </a:lnTo>
                  <a:lnTo>
                    <a:pt x="370078" y="115544"/>
                  </a:lnTo>
                  <a:lnTo>
                    <a:pt x="370078" y="114782"/>
                  </a:lnTo>
                  <a:lnTo>
                    <a:pt x="370078" y="115544"/>
                  </a:lnTo>
                  <a:lnTo>
                    <a:pt x="370078" y="114782"/>
                  </a:lnTo>
                  <a:lnTo>
                    <a:pt x="370852" y="114782"/>
                  </a:lnTo>
                  <a:lnTo>
                    <a:pt x="370852" y="114007"/>
                  </a:lnTo>
                  <a:lnTo>
                    <a:pt x="370078" y="114007"/>
                  </a:lnTo>
                  <a:lnTo>
                    <a:pt x="370078" y="113626"/>
                  </a:lnTo>
                  <a:lnTo>
                    <a:pt x="370078" y="114007"/>
                  </a:lnTo>
                  <a:lnTo>
                    <a:pt x="370078" y="113626"/>
                  </a:lnTo>
                  <a:lnTo>
                    <a:pt x="370078" y="112852"/>
                  </a:lnTo>
                  <a:lnTo>
                    <a:pt x="370078" y="113626"/>
                  </a:lnTo>
                  <a:lnTo>
                    <a:pt x="370852" y="113626"/>
                  </a:lnTo>
                  <a:lnTo>
                    <a:pt x="370078" y="112852"/>
                  </a:lnTo>
                  <a:lnTo>
                    <a:pt x="369303" y="112852"/>
                  </a:lnTo>
                  <a:lnTo>
                    <a:pt x="368515" y="112852"/>
                  </a:lnTo>
                  <a:lnTo>
                    <a:pt x="368515" y="112077"/>
                  </a:lnTo>
                  <a:lnTo>
                    <a:pt x="368515" y="111315"/>
                  </a:lnTo>
                  <a:lnTo>
                    <a:pt x="369303" y="111315"/>
                  </a:lnTo>
                  <a:lnTo>
                    <a:pt x="369303" y="110540"/>
                  </a:lnTo>
                  <a:lnTo>
                    <a:pt x="368515" y="110540"/>
                  </a:lnTo>
                  <a:lnTo>
                    <a:pt x="368515" y="109766"/>
                  </a:lnTo>
                  <a:lnTo>
                    <a:pt x="367741" y="109766"/>
                  </a:lnTo>
                  <a:lnTo>
                    <a:pt x="368515" y="109004"/>
                  </a:lnTo>
                  <a:lnTo>
                    <a:pt x="368515" y="108229"/>
                  </a:lnTo>
                  <a:lnTo>
                    <a:pt x="369303" y="108229"/>
                  </a:lnTo>
                  <a:lnTo>
                    <a:pt x="370078" y="108229"/>
                  </a:lnTo>
                  <a:lnTo>
                    <a:pt x="370078" y="107454"/>
                  </a:lnTo>
                  <a:lnTo>
                    <a:pt x="370078" y="106692"/>
                  </a:lnTo>
                  <a:lnTo>
                    <a:pt x="369303" y="106692"/>
                  </a:lnTo>
                  <a:lnTo>
                    <a:pt x="368515" y="105917"/>
                  </a:lnTo>
                  <a:lnTo>
                    <a:pt x="368515" y="105143"/>
                  </a:lnTo>
                  <a:lnTo>
                    <a:pt x="369303" y="105143"/>
                  </a:lnTo>
                  <a:lnTo>
                    <a:pt x="370078" y="105143"/>
                  </a:lnTo>
                  <a:lnTo>
                    <a:pt x="370078" y="105917"/>
                  </a:lnTo>
                  <a:lnTo>
                    <a:pt x="369303" y="105143"/>
                  </a:lnTo>
                  <a:lnTo>
                    <a:pt x="370078" y="105917"/>
                  </a:lnTo>
                  <a:lnTo>
                    <a:pt x="370852" y="105917"/>
                  </a:lnTo>
                  <a:lnTo>
                    <a:pt x="370852" y="105143"/>
                  </a:lnTo>
                  <a:lnTo>
                    <a:pt x="370852" y="104381"/>
                  </a:lnTo>
                  <a:lnTo>
                    <a:pt x="370078" y="104381"/>
                  </a:lnTo>
                  <a:lnTo>
                    <a:pt x="369303" y="104381"/>
                  </a:lnTo>
                  <a:lnTo>
                    <a:pt x="369303" y="103987"/>
                  </a:lnTo>
                  <a:lnTo>
                    <a:pt x="368515" y="103987"/>
                  </a:lnTo>
                  <a:lnTo>
                    <a:pt x="367741" y="103225"/>
                  </a:lnTo>
                  <a:lnTo>
                    <a:pt x="367741" y="102450"/>
                  </a:lnTo>
                  <a:lnTo>
                    <a:pt x="368515" y="102450"/>
                  </a:lnTo>
                  <a:lnTo>
                    <a:pt x="368515" y="101676"/>
                  </a:lnTo>
                  <a:lnTo>
                    <a:pt x="367741" y="101676"/>
                  </a:lnTo>
                  <a:lnTo>
                    <a:pt x="366966" y="101676"/>
                  </a:lnTo>
                  <a:lnTo>
                    <a:pt x="366966" y="100914"/>
                  </a:lnTo>
                  <a:lnTo>
                    <a:pt x="367741" y="100139"/>
                  </a:lnTo>
                  <a:lnTo>
                    <a:pt x="367741" y="100914"/>
                  </a:lnTo>
                  <a:lnTo>
                    <a:pt x="367741" y="100139"/>
                  </a:lnTo>
                  <a:lnTo>
                    <a:pt x="367741" y="100914"/>
                  </a:lnTo>
                  <a:lnTo>
                    <a:pt x="368515" y="100914"/>
                  </a:lnTo>
                  <a:lnTo>
                    <a:pt x="367741" y="100914"/>
                  </a:lnTo>
                  <a:lnTo>
                    <a:pt x="367741" y="100139"/>
                  </a:lnTo>
                  <a:lnTo>
                    <a:pt x="367741" y="99364"/>
                  </a:lnTo>
                  <a:lnTo>
                    <a:pt x="366966" y="99364"/>
                  </a:lnTo>
                  <a:lnTo>
                    <a:pt x="366966" y="98602"/>
                  </a:lnTo>
                  <a:lnTo>
                    <a:pt x="366966" y="99364"/>
                  </a:lnTo>
                  <a:lnTo>
                    <a:pt x="366179" y="99364"/>
                  </a:lnTo>
                  <a:lnTo>
                    <a:pt x="366179" y="98602"/>
                  </a:lnTo>
                  <a:lnTo>
                    <a:pt x="365404" y="98602"/>
                  </a:lnTo>
                  <a:lnTo>
                    <a:pt x="364629" y="98602"/>
                  </a:lnTo>
                  <a:lnTo>
                    <a:pt x="365404" y="98602"/>
                  </a:lnTo>
                  <a:lnTo>
                    <a:pt x="364629" y="98602"/>
                  </a:lnTo>
                  <a:lnTo>
                    <a:pt x="364629" y="97828"/>
                  </a:lnTo>
                  <a:lnTo>
                    <a:pt x="363855" y="97828"/>
                  </a:lnTo>
                  <a:lnTo>
                    <a:pt x="363855" y="97053"/>
                  </a:lnTo>
                  <a:lnTo>
                    <a:pt x="363855" y="96291"/>
                  </a:lnTo>
                  <a:lnTo>
                    <a:pt x="364629" y="96291"/>
                  </a:lnTo>
                  <a:lnTo>
                    <a:pt x="364629" y="95516"/>
                  </a:lnTo>
                  <a:lnTo>
                    <a:pt x="365404" y="95516"/>
                  </a:lnTo>
                  <a:lnTo>
                    <a:pt x="365404" y="94754"/>
                  </a:lnTo>
                  <a:lnTo>
                    <a:pt x="366179" y="94754"/>
                  </a:lnTo>
                  <a:lnTo>
                    <a:pt x="365404" y="94754"/>
                  </a:lnTo>
                  <a:lnTo>
                    <a:pt x="365404" y="94360"/>
                  </a:lnTo>
                  <a:lnTo>
                    <a:pt x="364629" y="94360"/>
                  </a:lnTo>
                  <a:lnTo>
                    <a:pt x="363855" y="94360"/>
                  </a:lnTo>
                  <a:lnTo>
                    <a:pt x="363855" y="93598"/>
                  </a:lnTo>
                  <a:lnTo>
                    <a:pt x="363855" y="94360"/>
                  </a:lnTo>
                  <a:lnTo>
                    <a:pt x="363855" y="93598"/>
                  </a:lnTo>
                  <a:lnTo>
                    <a:pt x="364629" y="93598"/>
                  </a:lnTo>
                  <a:lnTo>
                    <a:pt x="363855" y="92824"/>
                  </a:lnTo>
                  <a:lnTo>
                    <a:pt x="363080" y="92824"/>
                  </a:lnTo>
                  <a:lnTo>
                    <a:pt x="363080" y="92062"/>
                  </a:lnTo>
                  <a:lnTo>
                    <a:pt x="363080" y="91287"/>
                  </a:lnTo>
                  <a:lnTo>
                    <a:pt x="363855" y="91287"/>
                  </a:lnTo>
                  <a:lnTo>
                    <a:pt x="363080" y="91287"/>
                  </a:lnTo>
                  <a:lnTo>
                    <a:pt x="363855" y="91287"/>
                  </a:lnTo>
                  <a:lnTo>
                    <a:pt x="363855" y="92062"/>
                  </a:lnTo>
                  <a:lnTo>
                    <a:pt x="364629" y="92062"/>
                  </a:lnTo>
                  <a:lnTo>
                    <a:pt x="364629" y="91287"/>
                  </a:lnTo>
                  <a:lnTo>
                    <a:pt x="365404" y="91287"/>
                  </a:lnTo>
                  <a:lnTo>
                    <a:pt x="364629" y="91287"/>
                  </a:lnTo>
                  <a:lnTo>
                    <a:pt x="365404" y="91287"/>
                  </a:lnTo>
                  <a:lnTo>
                    <a:pt x="365404" y="90512"/>
                  </a:lnTo>
                  <a:lnTo>
                    <a:pt x="365404" y="89750"/>
                  </a:lnTo>
                  <a:lnTo>
                    <a:pt x="365404" y="90512"/>
                  </a:lnTo>
                  <a:lnTo>
                    <a:pt x="365404" y="91287"/>
                  </a:lnTo>
                  <a:lnTo>
                    <a:pt x="364629" y="91287"/>
                  </a:lnTo>
                  <a:lnTo>
                    <a:pt x="365404" y="91287"/>
                  </a:lnTo>
                  <a:lnTo>
                    <a:pt x="364629" y="91287"/>
                  </a:lnTo>
                  <a:lnTo>
                    <a:pt x="365404" y="91287"/>
                  </a:lnTo>
                  <a:lnTo>
                    <a:pt x="364629" y="91287"/>
                  </a:lnTo>
                  <a:lnTo>
                    <a:pt x="363855" y="91287"/>
                  </a:lnTo>
                  <a:lnTo>
                    <a:pt x="363855" y="90512"/>
                  </a:lnTo>
                  <a:lnTo>
                    <a:pt x="363855" y="91287"/>
                  </a:lnTo>
                  <a:lnTo>
                    <a:pt x="363080" y="91287"/>
                  </a:lnTo>
                  <a:lnTo>
                    <a:pt x="363080" y="90512"/>
                  </a:lnTo>
                  <a:lnTo>
                    <a:pt x="363080" y="91287"/>
                  </a:lnTo>
                  <a:lnTo>
                    <a:pt x="362292" y="91287"/>
                  </a:lnTo>
                  <a:lnTo>
                    <a:pt x="361899" y="92062"/>
                  </a:lnTo>
                  <a:lnTo>
                    <a:pt x="362292" y="92062"/>
                  </a:lnTo>
                  <a:lnTo>
                    <a:pt x="361899" y="92062"/>
                  </a:lnTo>
                  <a:lnTo>
                    <a:pt x="361124" y="92062"/>
                  </a:lnTo>
                  <a:lnTo>
                    <a:pt x="361899" y="92062"/>
                  </a:lnTo>
                  <a:lnTo>
                    <a:pt x="361124" y="92062"/>
                  </a:lnTo>
                  <a:lnTo>
                    <a:pt x="361124" y="91287"/>
                  </a:lnTo>
                  <a:lnTo>
                    <a:pt x="360349" y="91287"/>
                  </a:lnTo>
                  <a:lnTo>
                    <a:pt x="360349" y="90512"/>
                  </a:lnTo>
                  <a:lnTo>
                    <a:pt x="360349" y="89750"/>
                  </a:lnTo>
                  <a:lnTo>
                    <a:pt x="361124" y="89750"/>
                  </a:lnTo>
                  <a:lnTo>
                    <a:pt x="360349" y="89750"/>
                  </a:lnTo>
                  <a:lnTo>
                    <a:pt x="360349" y="88976"/>
                  </a:lnTo>
                  <a:lnTo>
                    <a:pt x="359575" y="88976"/>
                  </a:lnTo>
                  <a:lnTo>
                    <a:pt x="359575" y="88201"/>
                  </a:lnTo>
                  <a:lnTo>
                    <a:pt x="359575" y="88976"/>
                  </a:lnTo>
                  <a:lnTo>
                    <a:pt x="359575" y="88201"/>
                  </a:lnTo>
                  <a:lnTo>
                    <a:pt x="359575" y="87439"/>
                  </a:lnTo>
                  <a:lnTo>
                    <a:pt x="359575" y="88201"/>
                  </a:lnTo>
                  <a:lnTo>
                    <a:pt x="359575" y="87439"/>
                  </a:lnTo>
                  <a:lnTo>
                    <a:pt x="358787" y="87439"/>
                  </a:lnTo>
                  <a:lnTo>
                    <a:pt x="358787" y="86664"/>
                  </a:lnTo>
                  <a:lnTo>
                    <a:pt x="358787" y="85890"/>
                  </a:lnTo>
                  <a:lnTo>
                    <a:pt x="358013" y="85509"/>
                  </a:lnTo>
                  <a:lnTo>
                    <a:pt x="358013" y="84734"/>
                  </a:lnTo>
                  <a:lnTo>
                    <a:pt x="358013" y="83972"/>
                  </a:lnTo>
                  <a:lnTo>
                    <a:pt x="358013" y="83197"/>
                  </a:lnTo>
                  <a:lnTo>
                    <a:pt x="357238" y="83197"/>
                  </a:lnTo>
                  <a:lnTo>
                    <a:pt x="356450" y="83197"/>
                  </a:lnTo>
                  <a:lnTo>
                    <a:pt x="356450" y="83972"/>
                  </a:lnTo>
                  <a:lnTo>
                    <a:pt x="355676" y="83972"/>
                  </a:lnTo>
                  <a:lnTo>
                    <a:pt x="354901" y="83197"/>
                  </a:lnTo>
                  <a:lnTo>
                    <a:pt x="355676" y="83197"/>
                  </a:lnTo>
                  <a:lnTo>
                    <a:pt x="354901" y="83197"/>
                  </a:lnTo>
                  <a:lnTo>
                    <a:pt x="355676" y="83197"/>
                  </a:lnTo>
                  <a:lnTo>
                    <a:pt x="354901" y="83197"/>
                  </a:lnTo>
                  <a:lnTo>
                    <a:pt x="354901" y="82422"/>
                  </a:lnTo>
                  <a:lnTo>
                    <a:pt x="354901" y="81660"/>
                  </a:lnTo>
                  <a:lnTo>
                    <a:pt x="355676" y="81660"/>
                  </a:lnTo>
                  <a:lnTo>
                    <a:pt x="354901" y="81660"/>
                  </a:lnTo>
                  <a:lnTo>
                    <a:pt x="354901" y="80886"/>
                  </a:lnTo>
                  <a:lnTo>
                    <a:pt x="354126" y="80111"/>
                  </a:lnTo>
                  <a:lnTo>
                    <a:pt x="354901" y="80111"/>
                  </a:lnTo>
                  <a:lnTo>
                    <a:pt x="354126" y="80111"/>
                  </a:lnTo>
                  <a:lnTo>
                    <a:pt x="354901" y="80111"/>
                  </a:lnTo>
                  <a:lnTo>
                    <a:pt x="354126" y="80111"/>
                  </a:lnTo>
                  <a:lnTo>
                    <a:pt x="353339" y="80111"/>
                  </a:lnTo>
                  <a:lnTo>
                    <a:pt x="353339" y="80886"/>
                  </a:lnTo>
                  <a:lnTo>
                    <a:pt x="352564" y="80886"/>
                  </a:lnTo>
                  <a:lnTo>
                    <a:pt x="352564" y="80111"/>
                  </a:lnTo>
                  <a:lnTo>
                    <a:pt x="353339" y="80111"/>
                  </a:lnTo>
                  <a:lnTo>
                    <a:pt x="353339" y="79349"/>
                  </a:lnTo>
                  <a:lnTo>
                    <a:pt x="354126" y="79349"/>
                  </a:lnTo>
                  <a:lnTo>
                    <a:pt x="353339" y="79349"/>
                  </a:lnTo>
                  <a:lnTo>
                    <a:pt x="354126" y="79349"/>
                  </a:lnTo>
                  <a:lnTo>
                    <a:pt x="354126" y="78574"/>
                  </a:lnTo>
                  <a:lnTo>
                    <a:pt x="353339" y="78574"/>
                  </a:lnTo>
                  <a:lnTo>
                    <a:pt x="353339" y="77800"/>
                  </a:lnTo>
                  <a:lnTo>
                    <a:pt x="352564" y="77800"/>
                  </a:lnTo>
                  <a:lnTo>
                    <a:pt x="352564" y="77038"/>
                  </a:lnTo>
                  <a:lnTo>
                    <a:pt x="353339" y="77038"/>
                  </a:lnTo>
                  <a:lnTo>
                    <a:pt x="354126" y="77038"/>
                  </a:lnTo>
                  <a:lnTo>
                    <a:pt x="353339" y="77038"/>
                  </a:lnTo>
                  <a:lnTo>
                    <a:pt x="353339" y="76263"/>
                  </a:lnTo>
                  <a:lnTo>
                    <a:pt x="352564" y="76263"/>
                  </a:lnTo>
                  <a:lnTo>
                    <a:pt x="352564" y="75882"/>
                  </a:lnTo>
                  <a:lnTo>
                    <a:pt x="352564" y="75107"/>
                  </a:lnTo>
                  <a:lnTo>
                    <a:pt x="352564" y="74333"/>
                  </a:lnTo>
                  <a:lnTo>
                    <a:pt x="353339" y="74333"/>
                  </a:lnTo>
                  <a:lnTo>
                    <a:pt x="353339" y="73571"/>
                  </a:lnTo>
                  <a:lnTo>
                    <a:pt x="352564" y="73571"/>
                  </a:lnTo>
                  <a:lnTo>
                    <a:pt x="352564" y="72796"/>
                  </a:lnTo>
                  <a:lnTo>
                    <a:pt x="353339" y="72796"/>
                  </a:lnTo>
                  <a:lnTo>
                    <a:pt x="354126" y="72034"/>
                  </a:lnTo>
                  <a:lnTo>
                    <a:pt x="354126" y="71259"/>
                  </a:lnTo>
                  <a:lnTo>
                    <a:pt x="353339" y="71259"/>
                  </a:lnTo>
                  <a:lnTo>
                    <a:pt x="352564" y="70484"/>
                  </a:lnTo>
                  <a:lnTo>
                    <a:pt x="353339" y="70484"/>
                  </a:lnTo>
                  <a:lnTo>
                    <a:pt x="352564" y="70484"/>
                  </a:lnTo>
                  <a:lnTo>
                    <a:pt x="353339" y="70484"/>
                  </a:lnTo>
                  <a:lnTo>
                    <a:pt x="353339" y="69722"/>
                  </a:lnTo>
                  <a:lnTo>
                    <a:pt x="354126" y="69722"/>
                  </a:lnTo>
                  <a:lnTo>
                    <a:pt x="354126" y="68948"/>
                  </a:lnTo>
                  <a:lnTo>
                    <a:pt x="354126" y="69722"/>
                  </a:lnTo>
                  <a:lnTo>
                    <a:pt x="354901" y="69722"/>
                  </a:lnTo>
                  <a:lnTo>
                    <a:pt x="354126" y="69722"/>
                  </a:lnTo>
                  <a:lnTo>
                    <a:pt x="354126" y="70484"/>
                  </a:lnTo>
                  <a:lnTo>
                    <a:pt x="354901" y="70484"/>
                  </a:lnTo>
                  <a:lnTo>
                    <a:pt x="354126" y="70484"/>
                  </a:lnTo>
                  <a:lnTo>
                    <a:pt x="354901" y="70484"/>
                  </a:lnTo>
                  <a:lnTo>
                    <a:pt x="354901" y="71259"/>
                  </a:lnTo>
                  <a:lnTo>
                    <a:pt x="354126" y="71259"/>
                  </a:lnTo>
                  <a:lnTo>
                    <a:pt x="354901" y="71259"/>
                  </a:lnTo>
                  <a:lnTo>
                    <a:pt x="354126" y="71259"/>
                  </a:lnTo>
                  <a:lnTo>
                    <a:pt x="354901" y="71259"/>
                  </a:lnTo>
                  <a:lnTo>
                    <a:pt x="354901" y="70484"/>
                  </a:lnTo>
                  <a:lnTo>
                    <a:pt x="354126" y="70484"/>
                  </a:lnTo>
                  <a:lnTo>
                    <a:pt x="354901" y="69722"/>
                  </a:lnTo>
                  <a:lnTo>
                    <a:pt x="354126" y="69722"/>
                  </a:lnTo>
                  <a:lnTo>
                    <a:pt x="354901" y="69722"/>
                  </a:lnTo>
                  <a:lnTo>
                    <a:pt x="354126" y="69722"/>
                  </a:lnTo>
                  <a:lnTo>
                    <a:pt x="354126" y="68948"/>
                  </a:lnTo>
                  <a:lnTo>
                    <a:pt x="354901" y="68948"/>
                  </a:lnTo>
                  <a:lnTo>
                    <a:pt x="355676" y="68948"/>
                  </a:lnTo>
                  <a:lnTo>
                    <a:pt x="356450" y="68948"/>
                  </a:lnTo>
                  <a:lnTo>
                    <a:pt x="356450" y="68173"/>
                  </a:lnTo>
                  <a:lnTo>
                    <a:pt x="356450" y="67411"/>
                  </a:lnTo>
                  <a:lnTo>
                    <a:pt x="357238" y="67411"/>
                  </a:lnTo>
                  <a:lnTo>
                    <a:pt x="358013" y="66636"/>
                  </a:lnTo>
                  <a:lnTo>
                    <a:pt x="358787" y="66255"/>
                  </a:lnTo>
                  <a:lnTo>
                    <a:pt x="359575" y="66255"/>
                  </a:lnTo>
                  <a:lnTo>
                    <a:pt x="359575" y="65481"/>
                  </a:lnTo>
                  <a:lnTo>
                    <a:pt x="358787" y="64706"/>
                  </a:lnTo>
                  <a:lnTo>
                    <a:pt x="358787" y="63944"/>
                  </a:lnTo>
                  <a:lnTo>
                    <a:pt x="358013" y="63944"/>
                  </a:lnTo>
                  <a:lnTo>
                    <a:pt x="358013" y="63169"/>
                  </a:lnTo>
                  <a:lnTo>
                    <a:pt x="358013" y="62395"/>
                  </a:lnTo>
                  <a:lnTo>
                    <a:pt x="358787" y="61633"/>
                  </a:lnTo>
                  <a:lnTo>
                    <a:pt x="359575" y="61633"/>
                  </a:lnTo>
                  <a:lnTo>
                    <a:pt x="360349" y="61633"/>
                  </a:lnTo>
                  <a:lnTo>
                    <a:pt x="360349" y="60858"/>
                  </a:lnTo>
                  <a:lnTo>
                    <a:pt x="360349" y="60083"/>
                  </a:lnTo>
                  <a:lnTo>
                    <a:pt x="360349" y="59321"/>
                  </a:lnTo>
                  <a:lnTo>
                    <a:pt x="361124" y="59321"/>
                  </a:lnTo>
                  <a:lnTo>
                    <a:pt x="361124" y="58546"/>
                  </a:lnTo>
                  <a:lnTo>
                    <a:pt x="361899" y="58546"/>
                  </a:lnTo>
                  <a:lnTo>
                    <a:pt x="362292" y="58546"/>
                  </a:lnTo>
                  <a:lnTo>
                    <a:pt x="362292" y="57772"/>
                  </a:lnTo>
                  <a:lnTo>
                    <a:pt x="363080" y="57772"/>
                  </a:lnTo>
                  <a:lnTo>
                    <a:pt x="363080" y="57010"/>
                  </a:lnTo>
                  <a:lnTo>
                    <a:pt x="362292" y="56616"/>
                  </a:lnTo>
                  <a:lnTo>
                    <a:pt x="363080" y="56616"/>
                  </a:lnTo>
                  <a:lnTo>
                    <a:pt x="363855" y="56616"/>
                  </a:lnTo>
                  <a:lnTo>
                    <a:pt x="363080" y="56616"/>
                  </a:lnTo>
                  <a:lnTo>
                    <a:pt x="363855" y="56616"/>
                  </a:lnTo>
                  <a:lnTo>
                    <a:pt x="364629" y="55854"/>
                  </a:lnTo>
                  <a:lnTo>
                    <a:pt x="365404" y="55854"/>
                  </a:lnTo>
                  <a:lnTo>
                    <a:pt x="366179" y="55854"/>
                  </a:lnTo>
                  <a:lnTo>
                    <a:pt x="365404" y="55854"/>
                  </a:lnTo>
                  <a:lnTo>
                    <a:pt x="366179" y="55854"/>
                  </a:lnTo>
                  <a:lnTo>
                    <a:pt x="365404" y="55854"/>
                  </a:lnTo>
                  <a:lnTo>
                    <a:pt x="366179" y="55854"/>
                  </a:lnTo>
                  <a:lnTo>
                    <a:pt x="365404" y="55079"/>
                  </a:lnTo>
                  <a:lnTo>
                    <a:pt x="366179" y="55079"/>
                  </a:lnTo>
                  <a:lnTo>
                    <a:pt x="366179" y="54305"/>
                  </a:lnTo>
                  <a:lnTo>
                    <a:pt x="366966" y="55079"/>
                  </a:lnTo>
                  <a:lnTo>
                    <a:pt x="366966" y="54305"/>
                  </a:lnTo>
                  <a:lnTo>
                    <a:pt x="367741" y="54305"/>
                  </a:lnTo>
                  <a:lnTo>
                    <a:pt x="367741" y="55079"/>
                  </a:lnTo>
                  <a:lnTo>
                    <a:pt x="367741" y="54305"/>
                  </a:lnTo>
                  <a:lnTo>
                    <a:pt x="367741" y="53543"/>
                  </a:lnTo>
                  <a:lnTo>
                    <a:pt x="368515" y="53543"/>
                  </a:lnTo>
                  <a:lnTo>
                    <a:pt x="368515" y="52768"/>
                  </a:lnTo>
                  <a:lnTo>
                    <a:pt x="369303" y="52768"/>
                  </a:lnTo>
                  <a:lnTo>
                    <a:pt x="370078" y="52768"/>
                  </a:lnTo>
                  <a:lnTo>
                    <a:pt x="370078" y="51993"/>
                  </a:lnTo>
                  <a:lnTo>
                    <a:pt x="370852" y="51993"/>
                  </a:lnTo>
                  <a:lnTo>
                    <a:pt x="370852" y="51231"/>
                  </a:lnTo>
                  <a:lnTo>
                    <a:pt x="371640" y="51231"/>
                  </a:lnTo>
                  <a:lnTo>
                    <a:pt x="372021" y="50457"/>
                  </a:lnTo>
                  <a:lnTo>
                    <a:pt x="372021" y="51231"/>
                  </a:lnTo>
                  <a:lnTo>
                    <a:pt x="372021" y="50457"/>
                  </a:lnTo>
                  <a:lnTo>
                    <a:pt x="371640" y="51231"/>
                  </a:lnTo>
                  <a:lnTo>
                    <a:pt x="370852" y="51231"/>
                  </a:lnTo>
                  <a:lnTo>
                    <a:pt x="370852" y="51993"/>
                  </a:lnTo>
                  <a:lnTo>
                    <a:pt x="370078" y="51993"/>
                  </a:lnTo>
                  <a:lnTo>
                    <a:pt x="369303" y="52768"/>
                  </a:lnTo>
                  <a:lnTo>
                    <a:pt x="368515" y="52768"/>
                  </a:lnTo>
                  <a:lnTo>
                    <a:pt x="368515" y="53543"/>
                  </a:lnTo>
                  <a:lnTo>
                    <a:pt x="367741" y="53543"/>
                  </a:lnTo>
                  <a:lnTo>
                    <a:pt x="367741" y="54305"/>
                  </a:lnTo>
                  <a:lnTo>
                    <a:pt x="366966" y="54305"/>
                  </a:lnTo>
                  <a:lnTo>
                    <a:pt x="366966" y="53543"/>
                  </a:lnTo>
                  <a:lnTo>
                    <a:pt x="366966" y="52768"/>
                  </a:lnTo>
                  <a:lnTo>
                    <a:pt x="366966" y="51993"/>
                  </a:lnTo>
                  <a:lnTo>
                    <a:pt x="367741" y="51231"/>
                  </a:lnTo>
                  <a:lnTo>
                    <a:pt x="367741" y="51993"/>
                  </a:lnTo>
                  <a:lnTo>
                    <a:pt x="368515" y="51231"/>
                  </a:lnTo>
                  <a:lnTo>
                    <a:pt x="367741" y="51231"/>
                  </a:lnTo>
                  <a:lnTo>
                    <a:pt x="368515" y="51231"/>
                  </a:lnTo>
                  <a:lnTo>
                    <a:pt x="368515" y="50457"/>
                  </a:lnTo>
                  <a:lnTo>
                    <a:pt x="367741" y="50457"/>
                  </a:lnTo>
                  <a:lnTo>
                    <a:pt x="368515" y="50457"/>
                  </a:lnTo>
                  <a:lnTo>
                    <a:pt x="369303" y="49682"/>
                  </a:lnTo>
                  <a:lnTo>
                    <a:pt x="368515" y="49682"/>
                  </a:lnTo>
                  <a:lnTo>
                    <a:pt x="367741" y="49682"/>
                  </a:lnTo>
                  <a:lnTo>
                    <a:pt x="367741" y="48920"/>
                  </a:lnTo>
                  <a:lnTo>
                    <a:pt x="367741" y="48145"/>
                  </a:lnTo>
                  <a:lnTo>
                    <a:pt x="367741" y="47370"/>
                  </a:lnTo>
                  <a:lnTo>
                    <a:pt x="366966" y="47370"/>
                  </a:lnTo>
                  <a:lnTo>
                    <a:pt x="366966" y="46989"/>
                  </a:lnTo>
                  <a:lnTo>
                    <a:pt x="366179" y="46215"/>
                  </a:lnTo>
                  <a:lnTo>
                    <a:pt x="366966" y="46215"/>
                  </a:lnTo>
                  <a:lnTo>
                    <a:pt x="366966" y="45453"/>
                  </a:lnTo>
                  <a:lnTo>
                    <a:pt x="366966" y="44678"/>
                  </a:lnTo>
                  <a:lnTo>
                    <a:pt x="366966" y="45453"/>
                  </a:lnTo>
                  <a:lnTo>
                    <a:pt x="366179" y="45453"/>
                  </a:lnTo>
                  <a:lnTo>
                    <a:pt x="366179" y="44678"/>
                  </a:lnTo>
                  <a:lnTo>
                    <a:pt x="366966" y="44678"/>
                  </a:lnTo>
                  <a:lnTo>
                    <a:pt x="366966" y="43916"/>
                  </a:lnTo>
                  <a:lnTo>
                    <a:pt x="366966" y="43141"/>
                  </a:lnTo>
                  <a:lnTo>
                    <a:pt x="366966" y="42367"/>
                  </a:lnTo>
                  <a:lnTo>
                    <a:pt x="367741" y="42367"/>
                  </a:lnTo>
                  <a:lnTo>
                    <a:pt x="367741" y="41605"/>
                  </a:lnTo>
                  <a:lnTo>
                    <a:pt x="368515" y="41605"/>
                  </a:lnTo>
                  <a:lnTo>
                    <a:pt x="368515" y="40830"/>
                  </a:lnTo>
                  <a:lnTo>
                    <a:pt x="369303" y="40830"/>
                  </a:lnTo>
                  <a:lnTo>
                    <a:pt x="370078" y="40830"/>
                  </a:lnTo>
                  <a:lnTo>
                    <a:pt x="370852" y="40830"/>
                  </a:lnTo>
                  <a:lnTo>
                    <a:pt x="371640" y="40830"/>
                  </a:lnTo>
                  <a:lnTo>
                    <a:pt x="371640" y="40055"/>
                  </a:lnTo>
                  <a:lnTo>
                    <a:pt x="373583" y="40055"/>
                  </a:lnTo>
                  <a:lnTo>
                    <a:pt x="372795" y="40055"/>
                  </a:lnTo>
                  <a:lnTo>
                    <a:pt x="374357" y="40055"/>
                  </a:lnTo>
                  <a:lnTo>
                    <a:pt x="374357" y="40830"/>
                  </a:lnTo>
                  <a:lnTo>
                    <a:pt x="375132" y="40830"/>
                  </a:lnTo>
                  <a:lnTo>
                    <a:pt x="374357" y="40830"/>
                  </a:lnTo>
                  <a:lnTo>
                    <a:pt x="374357" y="40055"/>
                  </a:lnTo>
                  <a:lnTo>
                    <a:pt x="375132" y="40055"/>
                  </a:lnTo>
                  <a:lnTo>
                    <a:pt x="375132" y="40830"/>
                  </a:lnTo>
                  <a:lnTo>
                    <a:pt x="375132" y="40055"/>
                  </a:lnTo>
                  <a:lnTo>
                    <a:pt x="374357" y="40055"/>
                  </a:lnTo>
                  <a:lnTo>
                    <a:pt x="375132" y="40055"/>
                  </a:lnTo>
                  <a:lnTo>
                    <a:pt x="374357" y="40055"/>
                  </a:lnTo>
                  <a:lnTo>
                    <a:pt x="375132" y="40055"/>
                  </a:lnTo>
                  <a:lnTo>
                    <a:pt x="375920" y="40055"/>
                  </a:lnTo>
                  <a:lnTo>
                    <a:pt x="375920" y="40830"/>
                  </a:lnTo>
                  <a:lnTo>
                    <a:pt x="375132" y="40830"/>
                  </a:lnTo>
                  <a:lnTo>
                    <a:pt x="375920" y="40830"/>
                  </a:lnTo>
                  <a:lnTo>
                    <a:pt x="376694" y="40830"/>
                  </a:lnTo>
                  <a:lnTo>
                    <a:pt x="377469" y="40830"/>
                  </a:lnTo>
                  <a:lnTo>
                    <a:pt x="377469" y="41605"/>
                  </a:lnTo>
                  <a:lnTo>
                    <a:pt x="376694" y="41605"/>
                  </a:lnTo>
                  <a:lnTo>
                    <a:pt x="375920" y="40830"/>
                  </a:lnTo>
                  <a:lnTo>
                    <a:pt x="375132" y="40830"/>
                  </a:lnTo>
                  <a:lnTo>
                    <a:pt x="375920" y="40830"/>
                  </a:lnTo>
                  <a:lnTo>
                    <a:pt x="375132" y="40830"/>
                  </a:lnTo>
                  <a:lnTo>
                    <a:pt x="375920" y="40830"/>
                  </a:lnTo>
                  <a:lnTo>
                    <a:pt x="375920" y="41605"/>
                  </a:lnTo>
                  <a:lnTo>
                    <a:pt x="376694" y="41605"/>
                  </a:lnTo>
                  <a:lnTo>
                    <a:pt x="377469" y="41605"/>
                  </a:lnTo>
                  <a:lnTo>
                    <a:pt x="378244" y="41605"/>
                  </a:lnTo>
                  <a:lnTo>
                    <a:pt x="378244" y="42367"/>
                  </a:lnTo>
                  <a:lnTo>
                    <a:pt x="379031" y="42367"/>
                  </a:lnTo>
                  <a:lnTo>
                    <a:pt x="379031" y="43141"/>
                  </a:lnTo>
                  <a:lnTo>
                    <a:pt x="378244" y="43141"/>
                  </a:lnTo>
                  <a:lnTo>
                    <a:pt x="377469" y="43141"/>
                  </a:lnTo>
                  <a:lnTo>
                    <a:pt x="377469" y="43916"/>
                  </a:lnTo>
                  <a:lnTo>
                    <a:pt x="376694" y="44678"/>
                  </a:lnTo>
                  <a:lnTo>
                    <a:pt x="375920" y="44678"/>
                  </a:lnTo>
                  <a:lnTo>
                    <a:pt x="375132" y="44678"/>
                  </a:lnTo>
                  <a:lnTo>
                    <a:pt x="375920" y="44678"/>
                  </a:lnTo>
                  <a:lnTo>
                    <a:pt x="375132" y="44678"/>
                  </a:lnTo>
                  <a:lnTo>
                    <a:pt x="374357" y="44678"/>
                  </a:lnTo>
                  <a:lnTo>
                    <a:pt x="375132" y="44678"/>
                  </a:lnTo>
                  <a:lnTo>
                    <a:pt x="374357" y="45453"/>
                  </a:lnTo>
                  <a:lnTo>
                    <a:pt x="375132" y="44678"/>
                  </a:lnTo>
                  <a:lnTo>
                    <a:pt x="375920" y="44678"/>
                  </a:lnTo>
                  <a:lnTo>
                    <a:pt x="376694" y="44678"/>
                  </a:lnTo>
                  <a:lnTo>
                    <a:pt x="377469" y="44678"/>
                  </a:lnTo>
                  <a:lnTo>
                    <a:pt x="376694" y="44678"/>
                  </a:lnTo>
                  <a:lnTo>
                    <a:pt x="377469" y="44678"/>
                  </a:lnTo>
                  <a:lnTo>
                    <a:pt x="377469" y="43916"/>
                  </a:lnTo>
                  <a:lnTo>
                    <a:pt x="378244" y="43141"/>
                  </a:lnTo>
                  <a:lnTo>
                    <a:pt x="379031" y="43141"/>
                  </a:lnTo>
                  <a:lnTo>
                    <a:pt x="379031" y="42367"/>
                  </a:lnTo>
                  <a:lnTo>
                    <a:pt x="379806" y="42367"/>
                  </a:lnTo>
                  <a:lnTo>
                    <a:pt x="379806" y="43141"/>
                  </a:lnTo>
                  <a:lnTo>
                    <a:pt x="380580" y="43141"/>
                  </a:lnTo>
                  <a:lnTo>
                    <a:pt x="380974" y="43141"/>
                  </a:lnTo>
                  <a:lnTo>
                    <a:pt x="380974" y="43916"/>
                  </a:lnTo>
                  <a:lnTo>
                    <a:pt x="380580" y="43916"/>
                  </a:lnTo>
                  <a:lnTo>
                    <a:pt x="380974" y="43916"/>
                  </a:lnTo>
                  <a:lnTo>
                    <a:pt x="380580" y="43916"/>
                  </a:lnTo>
                  <a:lnTo>
                    <a:pt x="380974" y="43916"/>
                  </a:lnTo>
                  <a:lnTo>
                    <a:pt x="380580" y="43916"/>
                  </a:lnTo>
                  <a:lnTo>
                    <a:pt x="380580" y="44678"/>
                  </a:lnTo>
                  <a:lnTo>
                    <a:pt x="379806" y="44678"/>
                  </a:lnTo>
                  <a:lnTo>
                    <a:pt x="379031" y="44678"/>
                  </a:lnTo>
                  <a:lnTo>
                    <a:pt x="379031" y="45453"/>
                  </a:lnTo>
                  <a:lnTo>
                    <a:pt x="378244" y="45453"/>
                  </a:lnTo>
                  <a:lnTo>
                    <a:pt x="377469" y="45453"/>
                  </a:lnTo>
                  <a:lnTo>
                    <a:pt x="377469" y="46215"/>
                  </a:lnTo>
                  <a:lnTo>
                    <a:pt x="377469" y="45453"/>
                  </a:lnTo>
                  <a:lnTo>
                    <a:pt x="377469" y="46215"/>
                  </a:lnTo>
                  <a:lnTo>
                    <a:pt x="376694" y="46215"/>
                  </a:lnTo>
                  <a:lnTo>
                    <a:pt x="376694" y="46989"/>
                  </a:lnTo>
                  <a:lnTo>
                    <a:pt x="375920" y="46989"/>
                  </a:lnTo>
                  <a:lnTo>
                    <a:pt x="375920" y="47370"/>
                  </a:lnTo>
                  <a:lnTo>
                    <a:pt x="375132" y="47370"/>
                  </a:lnTo>
                  <a:lnTo>
                    <a:pt x="374357" y="48145"/>
                  </a:lnTo>
                  <a:lnTo>
                    <a:pt x="373583" y="48145"/>
                  </a:lnTo>
                  <a:lnTo>
                    <a:pt x="373583" y="48920"/>
                  </a:lnTo>
                  <a:lnTo>
                    <a:pt x="373583" y="49682"/>
                  </a:lnTo>
                  <a:lnTo>
                    <a:pt x="372795" y="50457"/>
                  </a:lnTo>
                  <a:lnTo>
                    <a:pt x="372021" y="50457"/>
                  </a:lnTo>
                  <a:lnTo>
                    <a:pt x="372795" y="50457"/>
                  </a:lnTo>
                  <a:lnTo>
                    <a:pt x="373583" y="50457"/>
                  </a:lnTo>
                  <a:lnTo>
                    <a:pt x="373583" y="49682"/>
                  </a:lnTo>
                  <a:lnTo>
                    <a:pt x="373583" y="50457"/>
                  </a:lnTo>
                  <a:lnTo>
                    <a:pt x="374357" y="50457"/>
                  </a:lnTo>
                  <a:lnTo>
                    <a:pt x="374357" y="51231"/>
                  </a:lnTo>
                  <a:lnTo>
                    <a:pt x="375132" y="51231"/>
                  </a:lnTo>
                  <a:lnTo>
                    <a:pt x="375132" y="51993"/>
                  </a:lnTo>
                  <a:lnTo>
                    <a:pt x="375920" y="51993"/>
                  </a:lnTo>
                  <a:lnTo>
                    <a:pt x="375132" y="51993"/>
                  </a:lnTo>
                  <a:lnTo>
                    <a:pt x="375132" y="51231"/>
                  </a:lnTo>
                  <a:lnTo>
                    <a:pt x="374357" y="51231"/>
                  </a:lnTo>
                  <a:lnTo>
                    <a:pt x="374357" y="50457"/>
                  </a:lnTo>
                  <a:lnTo>
                    <a:pt x="373583" y="50457"/>
                  </a:lnTo>
                  <a:lnTo>
                    <a:pt x="373583" y="49682"/>
                  </a:lnTo>
                  <a:lnTo>
                    <a:pt x="373583" y="48920"/>
                  </a:lnTo>
                  <a:lnTo>
                    <a:pt x="374357" y="48920"/>
                  </a:lnTo>
                  <a:lnTo>
                    <a:pt x="374357" y="48145"/>
                  </a:lnTo>
                  <a:lnTo>
                    <a:pt x="375132" y="47370"/>
                  </a:lnTo>
                  <a:lnTo>
                    <a:pt x="375132" y="48145"/>
                  </a:lnTo>
                  <a:lnTo>
                    <a:pt x="375132" y="47370"/>
                  </a:lnTo>
                  <a:lnTo>
                    <a:pt x="375920" y="47370"/>
                  </a:lnTo>
                  <a:lnTo>
                    <a:pt x="375920" y="46989"/>
                  </a:lnTo>
                  <a:lnTo>
                    <a:pt x="376694" y="46989"/>
                  </a:lnTo>
                  <a:lnTo>
                    <a:pt x="377469" y="46989"/>
                  </a:lnTo>
                  <a:lnTo>
                    <a:pt x="377469" y="46215"/>
                  </a:lnTo>
                  <a:lnTo>
                    <a:pt x="378244" y="46215"/>
                  </a:lnTo>
                  <a:lnTo>
                    <a:pt x="379031" y="46215"/>
                  </a:lnTo>
                  <a:lnTo>
                    <a:pt x="379806" y="45453"/>
                  </a:lnTo>
                  <a:lnTo>
                    <a:pt x="380580" y="45453"/>
                  </a:lnTo>
                  <a:lnTo>
                    <a:pt x="380580" y="44678"/>
                  </a:lnTo>
                  <a:lnTo>
                    <a:pt x="380974" y="44678"/>
                  </a:lnTo>
                  <a:lnTo>
                    <a:pt x="381749" y="44678"/>
                  </a:lnTo>
                  <a:lnTo>
                    <a:pt x="381749" y="45453"/>
                  </a:lnTo>
                  <a:lnTo>
                    <a:pt x="382524" y="45453"/>
                  </a:lnTo>
                  <a:lnTo>
                    <a:pt x="383311" y="45453"/>
                  </a:lnTo>
                  <a:lnTo>
                    <a:pt x="383311" y="44678"/>
                  </a:lnTo>
                  <a:lnTo>
                    <a:pt x="383311" y="45453"/>
                  </a:lnTo>
                  <a:lnTo>
                    <a:pt x="383311" y="44678"/>
                  </a:lnTo>
                  <a:lnTo>
                    <a:pt x="384086" y="44678"/>
                  </a:lnTo>
                  <a:lnTo>
                    <a:pt x="384860" y="44678"/>
                  </a:lnTo>
                  <a:lnTo>
                    <a:pt x="384860" y="45453"/>
                  </a:lnTo>
                  <a:lnTo>
                    <a:pt x="384860" y="44678"/>
                  </a:lnTo>
                  <a:lnTo>
                    <a:pt x="385648" y="44678"/>
                  </a:lnTo>
                  <a:lnTo>
                    <a:pt x="386422" y="44678"/>
                  </a:lnTo>
                  <a:lnTo>
                    <a:pt x="386422" y="45453"/>
                  </a:lnTo>
                  <a:lnTo>
                    <a:pt x="387197" y="45453"/>
                  </a:lnTo>
                  <a:lnTo>
                    <a:pt x="387197" y="46215"/>
                  </a:lnTo>
                  <a:lnTo>
                    <a:pt x="386422" y="46215"/>
                  </a:lnTo>
                  <a:lnTo>
                    <a:pt x="387197" y="46215"/>
                  </a:lnTo>
                  <a:lnTo>
                    <a:pt x="387985" y="46215"/>
                  </a:lnTo>
                  <a:lnTo>
                    <a:pt x="387197" y="46215"/>
                  </a:lnTo>
                  <a:lnTo>
                    <a:pt x="387197" y="46989"/>
                  </a:lnTo>
                  <a:lnTo>
                    <a:pt x="387985" y="46989"/>
                  </a:lnTo>
                  <a:lnTo>
                    <a:pt x="387197" y="46989"/>
                  </a:lnTo>
                  <a:lnTo>
                    <a:pt x="387197" y="47370"/>
                  </a:lnTo>
                  <a:lnTo>
                    <a:pt x="387197" y="46989"/>
                  </a:lnTo>
                  <a:lnTo>
                    <a:pt x="387985" y="46989"/>
                  </a:lnTo>
                  <a:lnTo>
                    <a:pt x="387197" y="47370"/>
                  </a:lnTo>
                  <a:lnTo>
                    <a:pt x="387985" y="47370"/>
                  </a:lnTo>
                  <a:lnTo>
                    <a:pt x="388759" y="47370"/>
                  </a:lnTo>
                  <a:lnTo>
                    <a:pt x="387985" y="46989"/>
                  </a:lnTo>
                  <a:lnTo>
                    <a:pt x="387985" y="47370"/>
                  </a:lnTo>
                  <a:lnTo>
                    <a:pt x="387197" y="47370"/>
                  </a:lnTo>
                  <a:lnTo>
                    <a:pt x="387985" y="46989"/>
                  </a:lnTo>
                  <a:lnTo>
                    <a:pt x="387197" y="46989"/>
                  </a:lnTo>
                  <a:lnTo>
                    <a:pt x="387985" y="46989"/>
                  </a:lnTo>
                  <a:lnTo>
                    <a:pt x="387197" y="46989"/>
                  </a:lnTo>
                  <a:lnTo>
                    <a:pt x="387197" y="46215"/>
                  </a:lnTo>
                  <a:lnTo>
                    <a:pt x="387985" y="46215"/>
                  </a:lnTo>
                  <a:lnTo>
                    <a:pt x="387197" y="46215"/>
                  </a:lnTo>
                  <a:lnTo>
                    <a:pt x="386422" y="46215"/>
                  </a:lnTo>
                  <a:lnTo>
                    <a:pt x="387197" y="46215"/>
                  </a:lnTo>
                  <a:lnTo>
                    <a:pt x="387197" y="45453"/>
                  </a:lnTo>
                  <a:lnTo>
                    <a:pt x="387197" y="44678"/>
                  </a:lnTo>
                  <a:lnTo>
                    <a:pt x="386422" y="44678"/>
                  </a:lnTo>
                  <a:lnTo>
                    <a:pt x="386422" y="43916"/>
                  </a:lnTo>
                  <a:lnTo>
                    <a:pt x="387197" y="43916"/>
                  </a:lnTo>
                  <a:lnTo>
                    <a:pt x="387985" y="43916"/>
                  </a:lnTo>
                  <a:lnTo>
                    <a:pt x="387985" y="43141"/>
                  </a:lnTo>
                  <a:lnTo>
                    <a:pt x="388759" y="43141"/>
                  </a:lnTo>
                  <a:lnTo>
                    <a:pt x="388759" y="42367"/>
                  </a:lnTo>
                  <a:lnTo>
                    <a:pt x="389534" y="42367"/>
                  </a:lnTo>
                  <a:lnTo>
                    <a:pt x="388759" y="42367"/>
                  </a:lnTo>
                  <a:lnTo>
                    <a:pt x="389534" y="42367"/>
                  </a:lnTo>
                  <a:lnTo>
                    <a:pt x="389534" y="41605"/>
                  </a:lnTo>
                  <a:lnTo>
                    <a:pt x="389534" y="42367"/>
                  </a:lnTo>
                  <a:lnTo>
                    <a:pt x="390309" y="41605"/>
                  </a:lnTo>
                  <a:lnTo>
                    <a:pt x="390702" y="41605"/>
                  </a:lnTo>
                  <a:lnTo>
                    <a:pt x="390702" y="40830"/>
                  </a:lnTo>
                  <a:lnTo>
                    <a:pt x="390702" y="41605"/>
                  </a:lnTo>
                  <a:lnTo>
                    <a:pt x="391477" y="41605"/>
                  </a:lnTo>
                  <a:lnTo>
                    <a:pt x="392264" y="41605"/>
                  </a:lnTo>
                  <a:lnTo>
                    <a:pt x="392264" y="42367"/>
                  </a:lnTo>
                  <a:lnTo>
                    <a:pt x="391477" y="42367"/>
                  </a:lnTo>
                  <a:lnTo>
                    <a:pt x="392264" y="42367"/>
                  </a:lnTo>
                  <a:lnTo>
                    <a:pt x="391477" y="42367"/>
                  </a:lnTo>
                  <a:lnTo>
                    <a:pt x="392264" y="42367"/>
                  </a:lnTo>
                  <a:lnTo>
                    <a:pt x="392264" y="41605"/>
                  </a:lnTo>
                  <a:lnTo>
                    <a:pt x="391477" y="41605"/>
                  </a:lnTo>
                  <a:lnTo>
                    <a:pt x="392264" y="41605"/>
                  </a:lnTo>
                  <a:lnTo>
                    <a:pt x="391477" y="41605"/>
                  </a:lnTo>
                  <a:lnTo>
                    <a:pt x="390702" y="41605"/>
                  </a:lnTo>
                  <a:lnTo>
                    <a:pt x="390702" y="40830"/>
                  </a:lnTo>
                  <a:lnTo>
                    <a:pt x="391477" y="40830"/>
                  </a:lnTo>
                  <a:lnTo>
                    <a:pt x="391477" y="40055"/>
                  </a:lnTo>
                  <a:lnTo>
                    <a:pt x="391477" y="40830"/>
                  </a:lnTo>
                  <a:lnTo>
                    <a:pt x="392264" y="40830"/>
                  </a:lnTo>
                  <a:lnTo>
                    <a:pt x="392264" y="41605"/>
                  </a:lnTo>
                  <a:lnTo>
                    <a:pt x="392264" y="40830"/>
                  </a:lnTo>
                  <a:lnTo>
                    <a:pt x="391477" y="40830"/>
                  </a:lnTo>
                  <a:lnTo>
                    <a:pt x="391477" y="40055"/>
                  </a:lnTo>
                  <a:lnTo>
                    <a:pt x="392264" y="39293"/>
                  </a:lnTo>
                  <a:lnTo>
                    <a:pt x="393039" y="38519"/>
                  </a:lnTo>
                  <a:lnTo>
                    <a:pt x="393814" y="37744"/>
                  </a:lnTo>
                  <a:lnTo>
                    <a:pt x="394589" y="37744"/>
                  </a:lnTo>
                  <a:lnTo>
                    <a:pt x="394589" y="38519"/>
                  </a:lnTo>
                  <a:lnTo>
                    <a:pt x="395376" y="38519"/>
                  </a:lnTo>
                  <a:lnTo>
                    <a:pt x="395376" y="39293"/>
                  </a:lnTo>
                  <a:lnTo>
                    <a:pt x="396151" y="39293"/>
                  </a:lnTo>
                  <a:lnTo>
                    <a:pt x="396151" y="40055"/>
                  </a:lnTo>
                  <a:lnTo>
                    <a:pt x="395376" y="40055"/>
                  </a:lnTo>
                  <a:lnTo>
                    <a:pt x="395376" y="40830"/>
                  </a:lnTo>
                  <a:lnTo>
                    <a:pt x="395376" y="40055"/>
                  </a:lnTo>
                  <a:lnTo>
                    <a:pt x="396151" y="40830"/>
                  </a:lnTo>
                  <a:lnTo>
                    <a:pt x="396151" y="40055"/>
                  </a:lnTo>
                  <a:lnTo>
                    <a:pt x="396925" y="40055"/>
                  </a:lnTo>
                  <a:lnTo>
                    <a:pt x="397713" y="40055"/>
                  </a:lnTo>
                  <a:lnTo>
                    <a:pt x="397713" y="40830"/>
                  </a:lnTo>
                  <a:lnTo>
                    <a:pt x="397713" y="40055"/>
                  </a:lnTo>
                  <a:lnTo>
                    <a:pt x="398487" y="40055"/>
                  </a:lnTo>
                  <a:lnTo>
                    <a:pt x="398487" y="40830"/>
                  </a:lnTo>
                  <a:lnTo>
                    <a:pt x="399262" y="40830"/>
                  </a:lnTo>
                  <a:lnTo>
                    <a:pt x="398487" y="40830"/>
                  </a:lnTo>
                  <a:lnTo>
                    <a:pt x="398487" y="40055"/>
                  </a:lnTo>
                  <a:lnTo>
                    <a:pt x="397713" y="40055"/>
                  </a:lnTo>
                  <a:lnTo>
                    <a:pt x="397713" y="40830"/>
                  </a:lnTo>
                  <a:lnTo>
                    <a:pt x="397713" y="40055"/>
                  </a:lnTo>
                  <a:lnTo>
                    <a:pt x="396925" y="40055"/>
                  </a:lnTo>
                  <a:lnTo>
                    <a:pt x="396151" y="40055"/>
                  </a:lnTo>
                  <a:lnTo>
                    <a:pt x="396151" y="40830"/>
                  </a:lnTo>
                  <a:lnTo>
                    <a:pt x="395376" y="40055"/>
                  </a:lnTo>
                  <a:lnTo>
                    <a:pt x="395376" y="40830"/>
                  </a:lnTo>
                  <a:lnTo>
                    <a:pt x="395376" y="40055"/>
                  </a:lnTo>
                  <a:lnTo>
                    <a:pt x="396151" y="40055"/>
                  </a:lnTo>
                  <a:lnTo>
                    <a:pt x="396151" y="39293"/>
                  </a:lnTo>
                  <a:lnTo>
                    <a:pt x="395376" y="39293"/>
                  </a:lnTo>
                  <a:lnTo>
                    <a:pt x="395376" y="38519"/>
                  </a:lnTo>
                  <a:lnTo>
                    <a:pt x="394589" y="38519"/>
                  </a:lnTo>
                  <a:lnTo>
                    <a:pt x="394589" y="37744"/>
                  </a:lnTo>
                  <a:lnTo>
                    <a:pt x="394589" y="37363"/>
                  </a:lnTo>
                  <a:lnTo>
                    <a:pt x="395376" y="37363"/>
                  </a:lnTo>
                  <a:lnTo>
                    <a:pt x="396151" y="37363"/>
                  </a:lnTo>
                  <a:lnTo>
                    <a:pt x="395376" y="37363"/>
                  </a:lnTo>
                  <a:lnTo>
                    <a:pt x="394589" y="37363"/>
                  </a:lnTo>
                  <a:lnTo>
                    <a:pt x="395376" y="37363"/>
                  </a:lnTo>
                  <a:lnTo>
                    <a:pt x="395376" y="36588"/>
                  </a:lnTo>
                  <a:lnTo>
                    <a:pt x="395376" y="35826"/>
                  </a:lnTo>
                  <a:lnTo>
                    <a:pt x="396151" y="35826"/>
                  </a:lnTo>
                  <a:lnTo>
                    <a:pt x="396925" y="35051"/>
                  </a:lnTo>
                  <a:lnTo>
                    <a:pt x="396925" y="34277"/>
                  </a:lnTo>
                  <a:lnTo>
                    <a:pt x="397713" y="34277"/>
                  </a:lnTo>
                  <a:lnTo>
                    <a:pt x="397713" y="33515"/>
                  </a:lnTo>
                  <a:lnTo>
                    <a:pt x="398487" y="33515"/>
                  </a:lnTo>
                  <a:lnTo>
                    <a:pt x="398487" y="32740"/>
                  </a:lnTo>
                  <a:lnTo>
                    <a:pt x="398487" y="31965"/>
                  </a:lnTo>
                  <a:lnTo>
                    <a:pt x="399262" y="31965"/>
                  </a:lnTo>
                  <a:lnTo>
                    <a:pt x="398487" y="31965"/>
                  </a:lnTo>
                  <a:lnTo>
                    <a:pt x="399262" y="31965"/>
                  </a:lnTo>
                  <a:lnTo>
                    <a:pt x="399262" y="31203"/>
                  </a:lnTo>
                  <a:lnTo>
                    <a:pt x="400037" y="31203"/>
                  </a:lnTo>
                  <a:lnTo>
                    <a:pt x="400037" y="30429"/>
                  </a:lnTo>
                  <a:lnTo>
                    <a:pt x="400431" y="30429"/>
                  </a:lnTo>
                  <a:lnTo>
                    <a:pt x="400431" y="29667"/>
                  </a:lnTo>
                  <a:lnTo>
                    <a:pt x="401205" y="29667"/>
                  </a:lnTo>
                  <a:lnTo>
                    <a:pt x="401205" y="28892"/>
                  </a:lnTo>
                  <a:lnTo>
                    <a:pt x="401980" y="28892"/>
                  </a:lnTo>
                  <a:lnTo>
                    <a:pt x="401980" y="28117"/>
                  </a:lnTo>
                  <a:lnTo>
                    <a:pt x="402767" y="27736"/>
                  </a:lnTo>
                  <a:lnTo>
                    <a:pt x="403542" y="27736"/>
                  </a:lnTo>
                  <a:lnTo>
                    <a:pt x="403542" y="26962"/>
                  </a:lnTo>
                  <a:lnTo>
                    <a:pt x="404317" y="26962"/>
                  </a:lnTo>
                  <a:lnTo>
                    <a:pt x="405104" y="26200"/>
                  </a:lnTo>
                  <a:lnTo>
                    <a:pt x="405879" y="25425"/>
                  </a:lnTo>
                  <a:lnTo>
                    <a:pt x="406654" y="25425"/>
                  </a:lnTo>
                  <a:lnTo>
                    <a:pt x="406654" y="24650"/>
                  </a:lnTo>
                  <a:lnTo>
                    <a:pt x="406654" y="23888"/>
                  </a:lnTo>
                  <a:lnTo>
                    <a:pt x="407428" y="23113"/>
                  </a:lnTo>
                  <a:lnTo>
                    <a:pt x="408216" y="22339"/>
                  </a:lnTo>
                  <a:lnTo>
                    <a:pt x="408990" y="22339"/>
                  </a:lnTo>
                  <a:lnTo>
                    <a:pt x="408990" y="21577"/>
                  </a:lnTo>
                  <a:lnTo>
                    <a:pt x="409765" y="21577"/>
                  </a:lnTo>
                  <a:lnTo>
                    <a:pt x="410159" y="20802"/>
                  </a:lnTo>
                  <a:lnTo>
                    <a:pt x="410933" y="20802"/>
                  </a:lnTo>
                  <a:lnTo>
                    <a:pt x="410933" y="20040"/>
                  </a:lnTo>
                  <a:lnTo>
                    <a:pt x="411721" y="20040"/>
                  </a:lnTo>
                  <a:lnTo>
                    <a:pt x="412496" y="20040"/>
                  </a:lnTo>
                  <a:lnTo>
                    <a:pt x="412496" y="19265"/>
                  </a:lnTo>
                  <a:lnTo>
                    <a:pt x="413270" y="19265"/>
                  </a:lnTo>
                  <a:lnTo>
                    <a:pt x="413270" y="20040"/>
                  </a:lnTo>
                  <a:lnTo>
                    <a:pt x="414058" y="20040"/>
                  </a:lnTo>
                  <a:lnTo>
                    <a:pt x="414058" y="20802"/>
                  </a:lnTo>
                  <a:lnTo>
                    <a:pt x="414058" y="20040"/>
                  </a:lnTo>
                  <a:lnTo>
                    <a:pt x="413270" y="20040"/>
                  </a:lnTo>
                  <a:lnTo>
                    <a:pt x="414058" y="20040"/>
                  </a:lnTo>
                  <a:lnTo>
                    <a:pt x="414058" y="20802"/>
                  </a:lnTo>
                  <a:lnTo>
                    <a:pt x="414832" y="20802"/>
                  </a:lnTo>
                  <a:lnTo>
                    <a:pt x="414058" y="20802"/>
                  </a:lnTo>
                  <a:lnTo>
                    <a:pt x="414832" y="20802"/>
                  </a:lnTo>
                  <a:lnTo>
                    <a:pt x="414832" y="21577"/>
                  </a:lnTo>
                  <a:lnTo>
                    <a:pt x="414832" y="20802"/>
                  </a:lnTo>
                  <a:lnTo>
                    <a:pt x="415607" y="20802"/>
                  </a:lnTo>
                  <a:lnTo>
                    <a:pt x="415607" y="21577"/>
                  </a:lnTo>
                  <a:lnTo>
                    <a:pt x="415607" y="22339"/>
                  </a:lnTo>
                  <a:lnTo>
                    <a:pt x="416382" y="22339"/>
                  </a:lnTo>
                  <a:lnTo>
                    <a:pt x="417169" y="22339"/>
                  </a:lnTo>
                  <a:lnTo>
                    <a:pt x="417169" y="23113"/>
                  </a:lnTo>
                  <a:lnTo>
                    <a:pt x="417169" y="22339"/>
                  </a:lnTo>
                  <a:lnTo>
                    <a:pt x="417169" y="23113"/>
                  </a:lnTo>
                  <a:lnTo>
                    <a:pt x="417169" y="23888"/>
                  </a:lnTo>
                  <a:lnTo>
                    <a:pt x="417944" y="23888"/>
                  </a:lnTo>
                  <a:lnTo>
                    <a:pt x="418719" y="23888"/>
                  </a:lnTo>
                  <a:lnTo>
                    <a:pt x="418719" y="24650"/>
                  </a:lnTo>
                  <a:lnTo>
                    <a:pt x="418719" y="23888"/>
                  </a:lnTo>
                  <a:lnTo>
                    <a:pt x="417944" y="23888"/>
                  </a:lnTo>
                  <a:lnTo>
                    <a:pt x="417169" y="23888"/>
                  </a:lnTo>
                  <a:lnTo>
                    <a:pt x="417169" y="23113"/>
                  </a:lnTo>
                  <a:lnTo>
                    <a:pt x="417944" y="23113"/>
                  </a:lnTo>
                  <a:lnTo>
                    <a:pt x="417169" y="22339"/>
                  </a:lnTo>
                  <a:lnTo>
                    <a:pt x="417169" y="23113"/>
                  </a:lnTo>
                  <a:lnTo>
                    <a:pt x="417169" y="22339"/>
                  </a:lnTo>
                  <a:lnTo>
                    <a:pt x="416382" y="22339"/>
                  </a:lnTo>
                  <a:lnTo>
                    <a:pt x="415607" y="22339"/>
                  </a:lnTo>
                  <a:lnTo>
                    <a:pt x="416382" y="22339"/>
                  </a:lnTo>
                  <a:lnTo>
                    <a:pt x="415607" y="22339"/>
                  </a:lnTo>
                  <a:lnTo>
                    <a:pt x="415607" y="21577"/>
                  </a:lnTo>
                  <a:lnTo>
                    <a:pt x="415607" y="20802"/>
                  </a:lnTo>
                  <a:lnTo>
                    <a:pt x="414832" y="20802"/>
                  </a:lnTo>
                  <a:lnTo>
                    <a:pt x="414058" y="20802"/>
                  </a:lnTo>
                  <a:lnTo>
                    <a:pt x="414058" y="20040"/>
                  </a:lnTo>
                  <a:lnTo>
                    <a:pt x="414832" y="20040"/>
                  </a:lnTo>
                  <a:lnTo>
                    <a:pt x="414058" y="20040"/>
                  </a:lnTo>
                  <a:lnTo>
                    <a:pt x="413270" y="20040"/>
                  </a:lnTo>
                  <a:lnTo>
                    <a:pt x="413270" y="19265"/>
                  </a:lnTo>
                  <a:lnTo>
                    <a:pt x="413270" y="18491"/>
                  </a:lnTo>
                  <a:lnTo>
                    <a:pt x="414058" y="18491"/>
                  </a:lnTo>
                  <a:lnTo>
                    <a:pt x="414058" y="18110"/>
                  </a:lnTo>
                  <a:lnTo>
                    <a:pt x="414832" y="18110"/>
                  </a:lnTo>
                  <a:lnTo>
                    <a:pt x="415607" y="18110"/>
                  </a:lnTo>
                  <a:lnTo>
                    <a:pt x="415607" y="17335"/>
                  </a:lnTo>
                  <a:lnTo>
                    <a:pt x="415607" y="18110"/>
                  </a:lnTo>
                  <a:lnTo>
                    <a:pt x="415607" y="17335"/>
                  </a:lnTo>
                  <a:lnTo>
                    <a:pt x="415607" y="18110"/>
                  </a:lnTo>
                  <a:lnTo>
                    <a:pt x="415607" y="17335"/>
                  </a:lnTo>
                  <a:lnTo>
                    <a:pt x="415607" y="18110"/>
                  </a:lnTo>
                  <a:lnTo>
                    <a:pt x="415607" y="17335"/>
                  </a:lnTo>
                  <a:lnTo>
                    <a:pt x="416382" y="17335"/>
                  </a:lnTo>
                  <a:lnTo>
                    <a:pt x="416382" y="16573"/>
                  </a:lnTo>
                  <a:lnTo>
                    <a:pt x="417169" y="16573"/>
                  </a:lnTo>
                  <a:lnTo>
                    <a:pt x="417944" y="16573"/>
                  </a:lnTo>
                  <a:lnTo>
                    <a:pt x="417169" y="16573"/>
                  </a:lnTo>
                  <a:lnTo>
                    <a:pt x="417944" y="16573"/>
                  </a:lnTo>
                  <a:lnTo>
                    <a:pt x="417944" y="15798"/>
                  </a:lnTo>
                  <a:lnTo>
                    <a:pt x="417944" y="16573"/>
                  </a:lnTo>
                  <a:lnTo>
                    <a:pt x="417944" y="15798"/>
                  </a:lnTo>
                  <a:lnTo>
                    <a:pt x="417944" y="16573"/>
                  </a:lnTo>
                  <a:lnTo>
                    <a:pt x="417944" y="15798"/>
                  </a:lnTo>
                  <a:lnTo>
                    <a:pt x="418719" y="15798"/>
                  </a:lnTo>
                  <a:lnTo>
                    <a:pt x="418719" y="16573"/>
                  </a:lnTo>
                  <a:lnTo>
                    <a:pt x="418719" y="15798"/>
                  </a:lnTo>
                  <a:lnTo>
                    <a:pt x="419112" y="15798"/>
                  </a:lnTo>
                  <a:lnTo>
                    <a:pt x="419112" y="15024"/>
                  </a:lnTo>
                  <a:lnTo>
                    <a:pt x="419112" y="15798"/>
                  </a:lnTo>
                  <a:lnTo>
                    <a:pt x="419112" y="15024"/>
                  </a:lnTo>
                  <a:lnTo>
                    <a:pt x="419887" y="15024"/>
                  </a:lnTo>
                  <a:lnTo>
                    <a:pt x="419887" y="15798"/>
                  </a:lnTo>
                  <a:lnTo>
                    <a:pt x="419112" y="15798"/>
                  </a:lnTo>
                  <a:lnTo>
                    <a:pt x="419887" y="15798"/>
                  </a:lnTo>
                  <a:lnTo>
                    <a:pt x="419112" y="15798"/>
                  </a:lnTo>
                  <a:lnTo>
                    <a:pt x="419887" y="15798"/>
                  </a:lnTo>
                  <a:lnTo>
                    <a:pt x="419887" y="15024"/>
                  </a:lnTo>
                  <a:lnTo>
                    <a:pt x="420662" y="15024"/>
                  </a:lnTo>
                  <a:lnTo>
                    <a:pt x="420662" y="14262"/>
                  </a:lnTo>
                  <a:lnTo>
                    <a:pt x="420662" y="15024"/>
                  </a:lnTo>
                  <a:lnTo>
                    <a:pt x="420662" y="14262"/>
                  </a:lnTo>
                  <a:lnTo>
                    <a:pt x="420662" y="15024"/>
                  </a:lnTo>
                  <a:lnTo>
                    <a:pt x="420662" y="14262"/>
                  </a:lnTo>
                  <a:lnTo>
                    <a:pt x="420662" y="15024"/>
                  </a:lnTo>
                  <a:lnTo>
                    <a:pt x="420662" y="14262"/>
                  </a:lnTo>
                  <a:lnTo>
                    <a:pt x="421449" y="14262"/>
                  </a:lnTo>
                  <a:lnTo>
                    <a:pt x="422224" y="14262"/>
                  </a:lnTo>
                  <a:lnTo>
                    <a:pt x="421449" y="14262"/>
                  </a:lnTo>
                  <a:lnTo>
                    <a:pt x="422224" y="14262"/>
                  </a:lnTo>
                  <a:lnTo>
                    <a:pt x="422224" y="13487"/>
                  </a:lnTo>
                  <a:lnTo>
                    <a:pt x="422998" y="13487"/>
                  </a:lnTo>
                  <a:lnTo>
                    <a:pt x="423773" y="13487"/>
                  </a:lnTo>
                  <a:lnTo>
                    <a:pt x="423773" y="12712"/>
                  </a:lnTo>
                  <a:lnTo>
                    <a:pt x="424561" y="12712"/>
                  </a:lnTo>
                  <a:lnTo>
                    <a:pt x="423773" y="12712"/>
                  </a:lnTo>
                  <a:lnTo>
                    <a:pt x="423773" y="13487"/>
                  </a:lnTo>
                  <a:lnTo>
                    <a:pt x="424561" y="12712"/>
                  </a:lnTo>
                  <a:lnTo>
                    <a:pt x="425335" y="12712"/>
                  </a:lnTo>
                  <a:lnTo>
                    <a:pt x="426110" y="11950"/>
                  </a:lnTo>
                  <a:lnTo>
                    <a:pt x="426885" y="11950"/>
                  </a:lnTo>
                  <a:lnTo>
                    <a:pt x="427672" y="11950"/>
                  </a:lnTo>
                  <a:lnTo>
                    <a:pt x="428447" y="11175"/>
                  </a:lnTo>
                  <a:lnTo>
                    <a:pt x="427672" y="11175"/>
                  </a:lnTo>
                  <a:lnTo>
                    <a:pt x="428447" y="11175"/>
                  </a:lnTo>
                  <a:lnTo>
                    <a:pt x="428840" y="11175"/>
                  </a:lnTo>
                  <a:lnTo>
                    <a:pt x="428840" y="11950"/>
                  </a:lnTo>
                  <a:lnTo>
                    <a:pt x="428840" y="11175"/>
                  </a:lnTo>
                  <a:lnTo>
                    <a:pt x="428840" y="11950"/>
                  </a:lnTo>
                  <a:lnTo>
                    <a:pt x="428840" y="12712"/>
                  </a:lnTo>
                  <a:lnTo>
                    <a:pt x="428840" y="13487"/>
                  </a:lnTo>
                  <a:lnTo>
                    <a:pt x="428447" y="14262"/>
                  </a:lnTo>
                  <a:lnTo>
                    <a:pt x="427672" y="15024"/>
                  </a:lnTo>
                  <a:lnTo>
                    <a:pt x="427672" y="15798"/>
                  </a:lnTo>
                  <a:lnTo>
                    <a:pt x="428447" y="15798"/>
                  </a:lnTo>
                  <a:lnTo>
                    <a:pt x="428447" y="16573"/>
                  </a:lnTo>
                  <a:lnTo>
                    <a:pt x="428447" y="15798"/>
                  </a:lnTo>
                  <a:lnTo>
                    <a:pt x="428447" y="16573"/>
                  </a:lnTo>
                  <a:lnTo>
                    <a:pt x="428447" y="15798"/>
                  </a:lnTo>
                  <a:lnTo>
                    <a:pt x="428447" y="16573"/>
                  </a:lnTo>
                  <a:lnTo>
                    <a:pt x="428840" y="16573"/>
                  </a:lnTo>
                  <a:lnTo>
                    <a:pt x="428840" y="15798"/>
                  </a:lnTo>
                  <a:lnTo>
                    <a:pt x="428840" y="16573"/>
                  </a:lnTo>
                  <a:lnTo>
                    <a:pt x="428840" y="17335"/>
                  </a:lnTo>
                  <a:lnTo>
                    <a:pt x="429615" y="17335"/>
                  </a:lnTo>
                  <a:lnTo>
                    <a:pt x="429615" y="18110"/>
                  </a:lnTo>
                  <a:lnTo>
                    <a:pt x="429615" y="17335"/>
                  </a:lnTo>
                  <a:lnTo>
                    <a:pt x="428840" y="17335"/>
                  </a:lnTo>
                  <a:lnTo>
                    <a:pt x="428840" y="18110"/>
                  </a:lnTo>
                  <a:lnTo>
                    <a:pt x="428840" y="17335"/>
                  </a:lnTo>
                  <a:lnTo>
                    <a:pt x="429615" y="18110"/>
                  </a:lnTo>
                  <a:lnTo>
                    <a:pt x="428840" y="18110"/>
                  </a:lnTo>
                  <a:lnTo>
                    <a:pt x="429615" y="18110"/>
                  </a:lnTo>
                  <a:lnTo>
                    <a:pt x="428840" y="18110"/>
                  </a:lnTo>
                  <a:lnTo>
                    <a:pt x="429615" y="18110"/>
                  </a:lnTo>
                  <a:lnTo>
                    <a:pt x="430390" y="18110"/>
                  </a:lnTo>
                  <a:lnTo>
                    <a:pt x="429615" y="18110"/>
                  </a:lnTo>
                  <a:lnTo>
                    <a:pt x="429615" y="18491"/>
                  </a:lnTo>
                  <a:lnTo>
                    <a:pt x="430390" y="18491"/>
                  </a:lnTo>
                  <a:lnTo>
                    <a:pt x="429615" y="18491"/>
                  </a:lnTo>
                  <a:lnTo>
                    <a:pt x="429615" y="19265"/>
                  </a:lnTo>
                  <a:lnTo>
                    <a:pt x="430390" y="20040"/>
                  </a:lnTo>
                  <a:lnTo>
                    <a:pt x="431177" y="20040"/>
                  </a:lnTo>
                  <a:lnTo>
                    <a:pt x="430390" y="20040"/>
                  </a:lnTo>
                  <a:lnTo>
                    <a:pt x="430390" y="20802"/>
                  </a:lnTo>
                  <a:lnTo>
                    <a:pt x="431177" y="20802"/>
                  </a:lnTo>
                  <a:lnTo>
                    <a:pt x="431177" y="21577"/>
                  </a:lnTo>
                  <a:lnTo>
                    <a:pt x="431177" y="20802"/>
                  </a:lnTo>
                  <a:lnTo>
                    <a:pt x="430390" y="20802"/>
                  </a:lnTo>
                  <a:lnTo>
                    <a:pt x="430390" y="20040"/>
                  </a:lnTo>
                  <a:lnTo>
                    <a:pt x="431177" y="20040"/>
                  </a:lnTo>
                  <a:lnTo>
                    <a:pt x="430390" y="20040"/>
                  </a:lnTo>
                  <a:lnTo>
                    <a:pt x="430390" y="19265"/>
                  </a:lnTo>
                  <a:lnTo>
                    <a:pt x="429615" y="19265"/>
                  </a:lnTo>
                  <a:lnTo>
                    <a:pt x="430390" y="19265"/>
                  </a:lnTo>
                  <a:lnTo>
                    <a:pt x="429615" y="18491"/>
                  </a:lnTo>
                  <a:lnTo>
                    <a:pt x="430390" y="18491"/>
                  </a:lnTo>
                  <a:lnTo>
                    <a:pt x="429615" y="18491"/>
                  </a:lnTo>
                  <a:lnTo>
                    <a:pt x="429615" y="18110"/>
                  </a:lnTo>
                  <a:lnTo>
                    <a:pt x="430390" y="18110"/>
                  </a:lnTo>
                  <a:lnTo>
                    <a:pt x="429615" y="18110"/>
                  </a:lnTo>
                  <a:lnTo>
                    <a:pt x="430390" y="18110"/>
                  </a:lnTo>
                  <a:lnTo>
                    <a:pt x="429615" y="18110"/>
                  </a:lnTo>
                  <a:lnTo>
                    <a:pt x="429615" y="17335"/>
                  </a:lnTo>
                  <a:lnTo>
                    <a:pt x="428840" y="17335"/>
                  </a:lnTo>
                  <a:lnTo>
                    <a:pt x="428840" y="16573"/>
                  </a:lnTo>
                  <a:lnTo>
                    <a:pt x="428840" y="15798"/>
                  </a:lnTo>
                  <a:lnTo>
                    <a:pt x="428447" y="15798"/>
                  </a:lnTo>
                  <a:lnTo>
                    <a:pt x="427672" y="15798"/>
                  </a:lnTo>
                  <a:lnTo>
                    <a:pt x="427672" y="15024"/>
                  </a:lnTo>
                  <a:lnTo>
                    <a:pt x="428447" y="14262"/>
                  </a:lnTo>
                  <a:lnTo>
                    <a:pt x="428840" y="14262"/>
                  </a:lnTo>
                  <a:lnTo>
                    <a:pt x="428840" y="13487"/>
                  </a:lnTo>
                  <a:lnTo>
                    <a:pt x="428840" y="12712"/>
                  </a:lnTo>
                  <a:lnTo>
                    <a:pt x="428840" y="11950"/>
                  </a:lnTo>
                  <a:lnTo>
                    <a:pt x="428840" y="11175"/>
                  </a:lnTo>
                  <a:lnTo>
                    <a:pt x="429615" y="11175"/>
                  </a:lnTo>
                  <a:lnTo>
                    <a:pt x="429615" y="10401"/>
                  </a:lnTo>
                  <a:lnTo>
                    <a:pt x="429615" y="11175"/>
                  </a:lnTo>
                  <a:lnTo>
                    <a:pt x="430390" y="11175"/>
                  </a:lnTo>
                  <a:lnTo>
                    <a:pt x="430390" y="10401"/>
                  </a:lnTo>
                  <a:lnTo>
                    <a:pt x="431177" y="10401"/>
                  </a:lnTo>
                  <a:lnTo>
                    <a:pt x="431952" y="10401"/>
                  </a:lnTo>
                  <a:lnTo>
                    <a:pt x="432727" y="10401"/>
                  </a:lnTo>
                  <a:lnTo>
                    <a:pt x="433514" y="10401"/>
                  </a:lnTo>
                  <a:lnTo>
                    <a:pt x="433514" y="9639"/>
                  </a:lnTo>
                  <a:lnTo>
                    <a:pt x="440905" y="9639"/>
                  </a:lnTo>
                  <a:lnTo>
                    <a:pt x="440905" y="10401"/>
                  </a:lnTo>
                  <a:lnTo>
                    <a:pt x="441680" y="10401"/>
                  </a:lnTo>
                  <a:lnTo>
                    <a:pt x="442455" y="10401"/>
                  </a:lnTo>
                  <a:lnTo>
                    <a:pt x="443230" y="10401"/>
                  </a:lnTo>
                  <a:lnTo>
                    <a:pt x="444017" y="11175"/>
                  </a:lnTo>
                  <a:lnTo>
                    <a:pt x="444792" y="11175"/>
                  </a:lnTo>
                  <a:lnTo>
                    <a:pt x="444792" y="11950"/>
                  </a:lnTo>
                  <a:lnTo>
                    <a:pt x="445566" y="11950"/>
                  </a:lnTo>
                  <a:lnTo>
                    <a:pt x="446354" y="11950"/>
                  </a:lnTo>
                  <a:lnTo>
                    <a:pt x="446354" y="12712"/>
                  </a:lnTo>
                  <a:lnTo>
                    <a:pt x="447128" y="12712"/>
                  </a:lnTo>
                  <a:lnTo>
                    <a:pt x="447522" y="13487"/>
                  </a:lnTo>
                  <a:lnTo>
                    <a:pt x="448297" y="13487"/>
                  </a:lnTo>
                  <a:lnTo>
                    <a:pt x="448297" y="14262"/>
                  </a:lnTo>
                  <a:lnTo>
                    <a:pt x="449072" y="14262"/>
                  </a:lnTo>
                  <a:lnTo>
                    <a:pt x="449072" y="15024"/>
                  </a:lnTo>
                  <a:lnTo>
                    <a:pt x="449859" y="15798"/>
                  </a:lnTo>
                  <a:lnTo>
                    <a:pt x="449859" y="16573"/>
                  </a:lnTo>
                  <a:lnTo>
                    <a:pt x="449859" y="17335"/>
                  </a:lnTo>
                  <a:lnTo>
                    <a:pt x="449859" y="18110"/>
                  </a:lnTo>
                  <a:lnTo>
                    <a:pt x="449859" y="18491"/>
                  </a:lnTo>
                  <a:lnTo>
                    <a:pt x="449072" y="18491"/>
                  </a:lnTo>
                  <a:lnTo>
                    <a:pt x="449072" y="18110"/>
                  </a:lnTo>
                  <a:lnTo>
                    <a:pt x="449072" y="18491"/>
                  </a:lnTo>
                  <a:lnTo>
                    <a:pt x="448297" y="18491"/>
                  </a:lnTo>
                  <a:lnTo>
                    <a:pt x="448297" y="19265"/>
                  </a:lnTo>
                  <a:lnTo>
                    <a:pt x="448297" y="20040"/>
                  </a:lnTo>
                  <a:lnTo>
                    <a:pt x="447522" y="20040"/>
                  </a:lnTo>
                  <a:lnTo>
                    <a:pt x="447522" y="20802"/>
                  </a:lnTo>
                  <a:lnTo>
                    <a:pt x="447128" y="20802"/>
                  </a:lnTo>
                  <a:lnTo>
                    <a:pt x="447522" y="21577"/>
                  </a:lnTo>
                  <a:lnTo>
                    <a:pt x="447128" y="21577"/>
                  </a:lnTo>
                  <a:lnTo>
                    <a:pt x="447128" y="22339"/>
                  </a:lnTo>
                  <a:lnTo>
                    <a:pt x="447128" y="23113"/>
                  </a:lnTo>
                  <a:lnTo>
                    <a:pt x="447128" y="23888"/>
                  </a:lnTo>
                  <a:lnTo>
                    <a:pt x="446354" y="23888"/>
                  </a:lnTo>
                  <a:lnTo>
                    <a:pt x="447128" y="23888"/>
                  </a:lnTo>
                  <a:lnTo>
                    <a:pt x="446354" y="23888"/>
                  </a:lnTo>
                  <a:lnTo>
                    <a:pt x="446354" y="24650"/>
                  </a:lnTo>
                  <a:lnTo>
                    <a:pt x="447128" y="24650"/>
                  </a:lnTo>
                  <a:lnTo>
                    <a:pt x="446354" y="24650"/>
                  </a:lnTo>
                  <a:lnTo>
                    <a:pt x="445566" y="24650"/>
                  </a:lnTo>
                  <a:lnTo>
                    <a:pt x="446354" y="25425"/>
                  </a:lnTo>
                  <a:lnTo>
                    <a:pt x="446354" y="24650"/>
                  </a:lnTo>
                  <a:lnTo>
                    <a:pt x="446354" y="25425"/>
                  </a:lnTo>
                  <a:lnTo>
                    <a:pt x="447128" y="25425"/>
                  </a:lnTo>
                  <a:lnTo>
                    <a:pt x="447128" y="24650"/>
                  </a:lnTo>
                  <a:lnTo>
                    <a:pt x="447128" y="25425"/>
                  </a:lnTo>
                  <a:lnTo>
                    <a:pt x="447128" y="24650"/>
                  </a:lnTo>
                  <a:lnTo>
                    <a:pt x="447128" y="23888"/>
                  </a:lnTo>
                  <a:lnTo>
                    <a:pt x="447128" y="23113"/>
                  </a:lnTo>
                  <a:lnTo>
                    <a:pt x="447522" y="23113"/>
                  </a:lnTo>
                  <a:lnTo>
                    <a:pt x="447128" y="23113"/>
                  </a:lnTo>
                  <a:lnTo>
                    <a:pt x="447128" y="22339"/>
                  </a:lnTo>
                  <a:lnTo>
                    <a:pt x="447522" y="22339"/>
                  </a:lnTo>
                  <a:lnTo>
                    <a:pt x="447128" y="22339"/>
                  </a:lnTo>
                  <a:lnTo>
                    <a:pt x="447128" y="21577"/>
                  </a:lnTo>
                  <a:lnTo>
                    <a:pt x="447522" y="21577"/>
                  </a:lnTo>
                  <a:lnTo>
                    <a:pt x="447522" y="20802"/>
                  </a:lnTo>
                  <a:lnTo>
                    <a:pt x="447522" y="20040"/>
                  </a:lnTo>
                  <a:lnTo>
                    <a:pt x="447522" y="20802"/>
                  </a:lnTo>
                  <a:lnTo>
                    <a:pt x="447522" y="20040"/>
                  </a:lnTo>
                  <a:lnTo>
                    <a:pt x="448297" y="20040"/>
                  </a:lnTo>
                  <a:lnTo>
                    <a:pt x="448297" y="19265"/>
                  </a:lnTo>
                  <a:lnTo>
                    <a:pt x="449072" y="19265"/>
                  </a:lnTo>
                  <a:lnTo>
                    <a:pt x="448297" y="19265"/>
                  </a:lnTo>
                  <a:lnTo>
                    <a:pt x="449072" y="19265"/>
                  </a:lnTo>
                  <a:lnTo>
                    <a:pt x="449859" y="18491"/>
                  </a:lnTo>
                  <a:lnTo>
                    <a:pt x="450634" y="18491"/>
                  </a:lnTo>
                  <a:lnTo>
                    <a:pt x="450634" y="19265"/>
                  </a:lnTo>
                  <a:lnTo>
                    <a:pt x="450634" y="20040"/>
                  </a:lnTo>
                  <a:lnTo>
                    <a:pt x="450634" y="19265"/>
                  </a:lnTo>
                  <a:lnTo>
                    <a:pt x="450634" y="20040"/>
                  </a:lnTo>
                  <a:lnTo>
                    <a:pt x="451408" y="20040"/>
                  </a:lnTo>
                  <a:lnTo>
                    <a:pt x="450634" y="20040"/>
                  </a:lnTo>
                  <a:lnTo>
                    <a:pt x="451408" y="20802"/>
                  </a:lnTo>
                  <a:lnTo>
                    <a:pt x="451408" y="21577"/>
                  </a:lnTo>
                  <a:lnTo>
                    <a:pt x="451408" y="22339"/>
                  </a:lnTo>
                  <a:lnTo>
                    <a:pt x="451408" y="23113"/>
                  </a:lnTo>
                  <a:lnTo>
                    <a:pt x="451408" y="23888"/>
                  </a:lnTo>
                  <a:lnTo>
                    <a:pt x="452183" y="23888"/>
                  </a:lnTo>
                  <a:lnTo>
                    <a:pt x="452970" y="23888"/>
                  </a:lnTo>
                  <a:lnTo>
                    <a:pt x="452183" y="23888"/>
                  </a:lnTo>
                  <a:lnTo>
                    <a:pt x="452970" y="23888"/>
                  </a:lnTo>
                  <a:lnTo>
                    <a:pt x="452970" y="24650"/>
                  </a:lnTo>
                  <a:lnTo>
                    <a:pt x="452183" y="23888"/>
                  </a:lnTo>
                  <a:lnTo>
                    <a:pt x="452183" y="24650"/>
                  </a:lnTo>
                  <a:lnTo>
                    <a:pt x="452970" y="24650"/>
                  </a:lnTo>
                  <a:lnTo>
                    <a:pt x="452970" y="23888"/>
                  </a:lnTo>
                  <a:lnTo>
                    <a:pt x="452970" y="24650"/>
                  </a:lnTo>
                  <a:lnTo>
                    <a:pt x="453745" y="24650"/>
                  </a:lnTo>
                  <a:lnTo>
                    <a:pt x="452970" y="24650"/>
                  </a:lnTo>
                  <a:lnTo>
                    <a:pt x="452183" y="24650"/>
                  </a:lnTo>
                  <a:lnTo>
                    <a:pt x="452970" y="24650"/>
                  </a:lnTo>
                  <a:lnTo>
                    <a:pt x="452183" y="24650"/>
                  </a:lnTo>
                  <a:lnTo>
                    <a:pt x="451408" y="24650"/>
                  </a:lnTo>
                  <a:lnTo>
                    <a:pt x="452183" y="24650"/>
                  </a:lnTo>
                  <a:lnTo>
                    <a:pt x="452970" y="24650"/>
                  </a:lnTo>
                  <a:lnTo>
                    <a:pt x="452183" y="24650"/>
                  </a:lnTo>
                  <a:lnTo>
                    <a:pt x="452970" y="24650"/>
                  </a:lnTo>
                  <a:lnTo>
                    <a:pt x="453745" y="24650"/>
                  </a:lnTo>
                  <a:lnTo>
                    <a:pt x="453745" y="25425"/>
                  </a:lnTo>
                  <a:lnTo>
                    <a:pt x="453745" y="26200"/>
                  </a:lnTo>
                  <a:lnTo>
                    <a:pt x="454520" y="26200"/>
                  </a:lnTo>
                  <a:lnTo>
                    <a:pt x="454520" y="26962"/>
                  </a:lnTo>
                  <a:lnTo>
                    <a:pt x="454520" y="27736"/>
                  </a:lnTo>
                  <a:lnTo>
                    <a:pt x="454520" y="28117"/>
                  </a:lnTo>
                  <a:lnTo>
                    <a:pt x="453745" y="28117"/>
                  </a:lnTo>
                  <a:lnTo>
                    <a:pt x="452970" y="28117"/>
                  </a:lnTo>
                  <a:lnTo>
                    <a:pt x="452970" y="28892"/>
                  </a:lnTo>
                  <a:lnTo>
                    <a:pt x="453745" y="28892"/>
                  </a:lnTo>
                  <a:lnTo>
                    <a:pt x="453745" y="29667"/>
                  </a:lnTo>
                  <a:lnTo>
                    <a:pt x="453745" y="30429"/>
                  </a:lnTo>
                  <a:lnTo>
                    <a:pt x="452970" y="30429"/>
                  </a:lnTo>
                  <a:lnTo>
                    <a:pt x="452970" y="31203"/>
                  </a:lnTo>
                  <a:lnTo>
                    <a:pt x="452183" y="31203"/>
                  </a:lnTo>
                  <a:lnTo>
                    <a:pt x="452970" y="31203"/>
                  </a:lnTo>
                  <a:lnTo>
                    <a:pt x="452970" y="31965"/>
                  </a:lnTo>
                  <a:lnTo>
                    <a:pt x="452183" y="31965"/>
                  </a:lnTo>
                  <a:lnTo>
                    <a:pt x="452970" y="31965"/>
                  </a:lnTo>
                  <a:lnTo>
                    <a:pt x="452183" y="31965"/>
                  </a:lnTo>
                  <a:lnTo>
                    <a:pt x="452183" y="32740"/>
                  </a:lnTo>
                  <a:lnTo>
                    <a:pt x="452970" y="32740"/>
                  </a:lnTo>
                  <a:lnTo>
                    <a:pt x="452183" y="32740"/>
                  </a:lnTo>
                  <a:lnTo>
                    <a:pt x="452970" y="32740"/>
                  </a:lnTo>
                  <a:lnTo>
                    <a:pt x="452970" y="31965"/>
                  </a:lnTo>
                  <a:lnTo>
                    <a:pt x="452970" y="32740"/>
                  </a:lnTo>
                  <a:lnTo>
                    <a:pt x="452183" y="31965"/>
                  </a:lnTo>
                  <a:lnTo>
                    <a:pt x="452970" y="31965"/>
                  </a:lnTo>
                  <a:lnTo>
                    <a:pt x="452970" y="31203"/>
                  </a:lnTo>
                  <a:lnTo>
                    <a:pt x="452970" y="30429"/>
                  </a:lnTo>
                  <a:lnTo>
                    <a:pt x="453745" y="30429"/>
                  </a:lnTo>
                  <a:lnTo>
                    <a:pt x="453745" y="29667"/>
                  </a:lnTo>
                  <a:lnTo>
                    <a:pt x="453745" y="28892"/>
                  </a:lnTo>
                  <a:lnTo>
                    <a:pt x="452970" y="28892"/>
                  </a:lnTo>
                  <a:lnTo>
                    <a:pt x="452970" y="28117"/>
                  </a:lnTo>
                  <a:lnTo>
                    <a:pt x="453745" y="28117"/>
                  </a:lnTo>
                  <a:lnTo>
                    <a:pt x="454520" y="28117"/>
                  </a:lnTo>
                  <a:lnTo>
                    <a:pt x="454520" y="27736"/>
                  </a:lnTo>
                  <a:lnTo>
                    <a:pt x="454520" y="26962"/>
                  </a:lnTo>
                  <a:lnTo>
                    <a:pt x="454520" y="26200"/>
                  </a:lnTo>
                  <a:lnTo>
                    <a:pt x="453745" y="26200"/>
                  </a:lnTo>
                  <a:lnTo>
                    <a:pt x="453745" y="25425"/>
                  </a:lnTo>
                  <a:lnTo>
                    <a:pt x="454520" y="25425"/>
                  </a:lnTo>
                  <a:lnTo>
                    <a:pt x="453745" y="24650"/>
                  </a:lnTo>
                  <a:lnTo>
                    <a:pt x="454520" y="24650"/>
                  </a:lnTo>
                  <a:lnTo>
                    <a:pt x="455307" y="24650"/>
                  </a:lnTo>
                  <a:lnTo>
                    <a:pt x="455307" y="23888"/>
                  </a:lnTo>
                  <a:lnTo>
                    <a:pt x="456082" y="23888"/>
                  </a:lnTo>
                  <a:lnTo>
                    <a:pt x="456082" y="24650"/>
                  </a:lnTo>
                  <a:lnTo>
                    <a:pt x="456857" y="24650"/>
                  </a:lnTo>
                  <a:lnTo>
                    <a:pt x="457250" y="24650"/>
                  </a:lnTo>
                  <a:lnTo>
                    <a:pt x="456857" y="24650"/>
                  </a:lnTo>
                  <a:lnTo>
                    <a:pt x="456082" y="24650"/>
                  </a:lnTo>
                  <a:lnTo>
                    <a:pt x="456857" y="23888"/>
                  </a:lnTo>
                  <a:lnTo>
                    <a:pt x="456857" y="24650"/>
                  </a:lnTo>
                  <a:lnTo>
                    <a:pt x="456857" y="23888"/>
                  </a:lnTo>
                  <a:lnTo>
                    <a:pt x="456857" y="24650"/>
                  </a:lnTo>
                  <a:lnTo>
                    <a:pt x="457250" y="24650"/>
                  </a:lnTo>
                  <a:lnTo>
                    <a:pt x="457250" y="23888"/>
                  </a:lnTo>
                  <a:lnTo>
                    <a:pt x="457250" y="24650"/>
                  </a:lnTo>
                  <a:lnTo>
                    <a:pt x="457250" y="23888"/>
                  </a:lnTo>
                  <a:lnTo>
                    <a:pt x="458025" y="24650"/>
                  </a:lnTo>
                  <a:lnTo>
                    <a:pt x="458025" y="23888"/>
                  </a:lnTo>
                  <a:lnTo>
                    <a:pt x="458025" y="24650"/>
                  </a:lnTo>
                  <a:lnTo>
                    <a:pt x="458025" y="23888"/>
                  </a:lnTo>
                  <a:lnTo>
                    <a:pt x="457250" y="23888"/>
                  </a:lnTo>
                  <a:lnTo>
                    <a:pt x="458025" y="23113"/>
                  </a:lnTo>
                  <a:lnTo>
                    <a:pt x="458025" y="23888"/>
                  </a:lnTo>
                  <a:lnTo>
                    <a:pt x="458800" y="23888"/>
                  </a:lnTo>
                  <a:lnTo>
                    <a:pt x="458025" y="23888"/>
                  </a:lnTo>
                  <a:lnTo>
                    <a:pt x="458025" y="23113"/>
                  </a:lnTo>
                  <a:lnTo>
                    <a:pt x="458025" y="23888"/>
                  </a:lnTo>
                  <a:lnTo>
                    <a:pt x="458800" y="23113"/>
                  </a:lnTo>
                  <a:lnTo>
                    <a:pt x="459574" y="23113"/>
                  </a:lnTo>
                  <a:lnTo>
                    <a:pt x="459574" y="23888"/>
                  </a:lnTo>
                  <a:lnTo>
                    <a:pt x="459574" y="24650"/>
                  </a:lnTo>
                  <a:lnTo>
                    <a:pt x="460362" y="24650"/>
                  </a:lnTo>
                  <a:lnTo>
                    <a:pt x="461137" y="25425"/>
                  </a:lnTo>
                  <a:lnTo>
                    <a:pt x="461911" y="25425"/>
                  </a:lnTo>
                  <a:lnTo>
                    <a:pt x="462699" y="25425"/>
                  </a:lnTo>
                  <a:lnTo>
                    <a:pt x="463473" y="25425"/>
                  </a:lnTo>
                  <a:lnTo>
                    <a:pt x="462699" y="26200"/>
                  </a:lnTo>
                  <a:lnTo>
                    <a:pt x="463473" y="26200"/>
                  </a:lnTo>
                  <a:lnTo>
                    <a:pt x="464248" y="26962"/>
                  </a:lnTo>
                  <a:lnTo>
                    <a:pt x="465023" y="26962"/>
                  </a:lnTo>
                  <a:lnTo>
                    <a:pt x="465810" y="27736"/>
                  </a:lnTo>
                  <a:lnTo>
                    <a:pt x="465810" y="26962"/>
                  </a:lnTo>
                  <a:lnTo>
                    <a:pt x="466585" y="27736"/>
                  </a:lnTo>
                  <a:lnTo>
                    <a:pt x="465810" y="26962"/>
                  </a:lnTo>
                  <a:lnTo>
                    <a:pt x="466585" y="26962"/>
                  </a:lnTo>
                  <a:lnTo>
                    <a:pt x="466585" y="27736"/>
                  </a:lnTo>
                  <a:lnTo>
                    <a:pt x="466979" y="27736"/>
                  </a:lnTo>
                  <a:lnTo>
                    <a:pt x="467753" y="27736"/>
                  </a:lnTo>
                  <a:lnTo>
                    <a:pt x="466979" y="27736"/>
                  </a:lnTo>
                  <a:lnTo>
                    <a:pt x="470090" y="27736"/>
                  </a:lnTo>
                  <a:lnTo>
                    <a:pt x="469315" y="27736"/>
                  </a:lnTo>
                  <a:lnTo>
                    <a:pt x="468528" y="27736"/>
                  </a:lnTo>
                  <a:lnTo>
                    <a:pt x="467753" y="27736"/>
                  </a:lnTo>
                  <a:lnTo>
                    <a:pt x="466979" y="27736"/>
                  </a:lnTo>
                  <a:lnTo>
                    <a:pt x="466585" y="27736"/>
                  </a:lnTo>
                  <a:lnTo>
                    <a:pt x="466585" y="26962"/>
                  </a:lnTo>
                  <a:lnTo>
                    <a:pt x="465810" y="26962"/>
                  </a:lnTo>
                  <a:lnTo>
                    <a:pt x="465023" y="26962"/>
                  </a:lnTo>
                  <a:lnTo>
                    <a:pt x="464248" y="26962"/>
                  </a:lnTo>
                  <a:lnTo>
                    <a:pt x="464248" y="26200"/>
                  </a:lnTo>
                  <a:lnTo>
                    <a:pt x="463473" y="26200"/>
                  </a:lnTo>
                  <a:lnTo>
                    <a:pt x="463473" y="25425"/>
                  </a:lnTo>
                  <a:lnTo>
                    <a:pt x="462699" y="25425"/>
                  </a:lnTo>
                  <a:lnTo>
                    <a:pt x="462699" y="24650"/>
                  </a:lnTo>
                  <a:lnTo>
                    <a:pt x="461911" y="24650"/>
                  </a:lnTo>
                  <a:lnTo>
                    <a:pt x="461137" y="24650"/>
                  </a:lnTo>
                  <a:lnTo>
                    <a:pt x="460362" y="24650"/>
                  </a:lnTo>
                  <a:lnTo>
                    <a:pt x="460362" y="23888"/>
                  </a:lnTo>
                  <a:lnTo>
                    <a:pt x="459574" y="23888"/>
                  </a:lnTo>
                  <a:lnTo>
                    <a:pt x="459574" y="23113"/>
                  </a:lnTo>
                  <a:lnTo>
                    <a:pt x="460362" y="23113"/>
                  </a:lnTo>
                  <a:lnTo>
                    <a:pt x="460362" y="23888"/>
                  </a:lnTo>
                  <a:lnTo>
                    <a:pt x="461137" y="23888"/>
                  </a:lnTo>
                  <a:lnTo>
                    <a:pt x="461911" y="23888"/>
                  </a:lnTo>
                  <a:lnTo>
                    <a:pt x="462699" y="23888"/>
                  </a:lnTo>
                  <a:lnTo>
                    <a:pt x="462699" y="24650"/>
                  </a:lnTo>
                  <a:lnTo>
                    <a:pt x="463473" y="23888"/>
                  </a:lnTo>
                  <a:lnTo>
                    <a:pt x="463473" y="24650"/>
                  </a:lnTo>
                  <a:lnTo>
                    <a:pt x="464248" y="24650"/>
                  </a:lnTo>
                  <a:lnTo>
                    <a:pt x="465023" y="24650"/>
                  </a:lnTo>
                  <a:lnTo>
                    <a:pt x="465810" y="24650"/>
                  </a:lnTo>
                  <a:lnTo>
                    <a:pt x="465023" y="24650"/>
                  </a:lnTo>
                  <a:lnTo>
                    <a:pt x="464248" y="24650"/>
                  </a:lnTo>
                  <a:lnTo>
                    <a:pt x="463473" y="24650"/>
                  </a:lnTo>
                  <a:lnTo>
                    <a:pt x="463473" y="23888"/>
                  </a:lnTo>
                  <a:lnTo>
                    <a:pt x="462699" y="24650"/>
                  </a:lnTo>
                  <a:lnTo>
                    <a:pt x="462699" y="23888"/>
                  </a:lnTo>
                  <a:lnTo>
                    <a:pt x="461911" y="23888"/>
                  </a:lnTo>
                  <a:lnTo>
                    <a:pt x="462699" y="23888"/>
                  </a:lnTo>
                  <a:lnTo>
                    <a:pt x="463473" y="23888"/>
                  </a:lnTo>
                  <a:lnTo>
                    <a:pt x="462699" y="23888"/>
                  </a:lnTo>
                  <a:lnTo>
                    <a:pt x="461911" y="23888"/>
                  </a:lnTo>
                  <a:lnTo>
                    <a:pt x="461911" y="23113"/>
                  </a:lnTo>
                  <a:lnTo>
                    <a:pt x="461911" y="23888"/>
                  </a:lnTo>
                  <a:lnTo>
                    <a:pt x="461137" y="23888"/>
                  </a:lnTo>
                  <a:lnTo>
                    <a:pt x="460362" y="23888"/>
                  </a:lnTo>
                  <a:lnTo>
                    <a:pt x="460362" y="23113"/>
                  </a:lnTo>
                  <a:lnTo>
                    <a:pt x="460362" y="23888"/>
                  </a:lnTo>
                  <a:lnTo>
                    <a:pt x="460362" y="23113"/>
                  </a:lnTo>
                  <a:lnTo>
                    <a:pt x="459574" y="23113"/>
                  </a:lnTo>
                  <a:lnTo>
                    <a:pt x="460362" y="23113"/>
                  </a:lnTo>
                  <a:lnTo>
                    <a:pt x="461137" y="22339"/>
                  </a:lnTo>
                  <a:lnTo>
                    <a:pt x="460362" y="22339"/>
                  </a:lnTo>
                  <a:lnTo>
                    <a:pt x="461137" y="22339"/>
                  </a:lnTo>
                  <a:lnTo>
                    <a:pt x="461911" y="21577"/>
                  </a:lnTo>
                  <a:lnTo>
                    <a:pt x="461911" y="22339"/>
                  </a:lnTo>
                  <a:lnTo>
                    <a:pt x="461137" y="22339"/>
                  </a:lnTo>
                  <a:lnTo>
                    <a:pt x="461911" y="22339"/>
                  </a:lnTo>
                  <a:lnTo>
                    <a:pt x="461137" y="22339"/>
                  </a:lnTo>
                  <a:lnTo>
                    <a:pt x="461911" y="22339"/>
                  </a:lnTo>
                  <a:lnTo>
                    <a:pt x="461137" y="22339"/>
                  </a:lnTo>
                  <a:lnTo>
                    <a:pt x="461911" y="22339"/>
                  </a:lnTo>
                  <a:lnTo>
                    <a:pt x="461911" y="21577"/>
                  </a:lnTo>
                  <a:lnTo>
                    <a:pt x="462699" y="21577"/>
                  </a:lnTo>
                  <a:lnTo>
                    <a:pt x="462699" y="22339"/>
                  </a:lnTo>
                  <a:lnTo>
                    <a:pt x="462699" y="21577"/>
                  </a:lnTo>
                  <a:lnTo>
                    <a:pt x="463473" y="21577"/>
                  </a:lnTo>
                  <a:lnTo>
                    <a:pt x="464248" y="21577"/>
                  </a:lnTo>
                  <a:lnTo>
                    <a:pt x="464248" y="22339"/>
                  </a:lnTo>
                  <a:lnTo>
                    <a:pt x="463473" y="22339"/>
                  </a:lnTo>
                  <a:lnTo>
                    <a:pt x="463473" y="23113"/>
                  </a:lnTo>
                  <a:lnTo>
                    <a:pt x="463473" y="23888"/>
                  </a:lnTo>
                  <a:lnTo>
                    <a:pt x="463473" y="23113"/>
                  </a:lnTo>
                  <a:lnTo>
                    <a:pt x="463473" y="23888"/>
                  </a:lnTo>
                  <a:lnTo>
                    <a:pt x="463473" y="23113"/>
                  </a:lnTo>
                  <a:lnTo>
                    <a:pt x="464248" y="23113"/>
                  </a:lnTo>
                  <a:lnTo>
                    <a:pt x="465023" y="23113"/>
                  </a:lnTo>
                  <a:lnTo>
                    <a:pt x="465810" y="23113"/>
                  </a:lnTo>
                  <a:lnTo>
                    <a:pt x="465023" y="23113"/>
                  </a:lnTo>
                  <a:lnTo>
                    <a:pt x="464248" y="23113"/>
                  </a:lnTo>
                  <a:lnTo>
                    <a:pt x="465023" y="23113"/>
                  </a:lnTo>
                  <a:lnTo>
                    <a:pt x="465810" y="23113"/>
                  </a:lnTo>
                  <a:lnTo>
                    <a:pt x="465023" y="23113"/>
                  </a:lnTo>
                  <a:lnTo>
                    <a:pt x="464248" y="23113"/>
                  </a:lnTo>
                  <a:lnTo>
                    <a:pt x="463473" y="23113"/>
                  </a:lnTo>
                  <a:lnTo>
                    <a:pt x="464248" y="22339"/>
                  </a:lnTo>
                  <a:lnTo>
                    <a:pt x="464248" y="21577"/>
                  </a:lnTo>
                  <a:lnTo>
                    <a:pt x="464248" y="22339"/>
                  </a:lnTo>
                  <a:lnTo>
                    <a:pt x="464248" y="21577"/>
                  </a:lnTo>
                  <a:lnTo>
                    <a:pt x="464248" y="20802"/>
                  </a:lnTo>
                  <a:lnTo>
                    <a:pt x="464248" y="21577"/>
                  </a:lnTo>
                  <a:lnTo>
                    <a:pt x="465023" y="21577"/>
                  </a:lnTo>
                  <a:lnTo>
                    <a:pt x="465810" y="21577"/>
                  </a:lnTo>
                  <a:lnTo>
                    <a:pt x="466585" y="22339"/>
                  </a:lnTo>
                  <a:lnTo>
                    <a:pt x="466585" y="23113"/>
                  </a:lnTo>
                  <a:lnTo>
                    <a:pt x="466585" y="23888"/>
                  </a:lnTo>
                  <a:lnTo>
                    <a:pt x="466979" y="23888"/>
                  </a:lnTo>
                  <a:lnTo>
                    <a:pt x="467753" y="23888"/>
                  </a:lnTo>
                  <a:lnTo>
                    <a:pt x="467753" y="24650"/>
                  </a:lnTo>
                  <a:lnTo>
                    <a:pt x="468528" y="25425"/>
                  </a:lnTo>
                  <a:lnTo>
                    <a:pt x="469315" y="25425"/>
                  </a:lnTo>
                  <a:lnTo>
                    <a:pt x="469315" y="26200"/>
                  </a:lnTo>
                  <a:lnTo>
                    <a:pt x="469315" y="25425"/>
                  </a:lnTo>
                  <a:lnTo>
                    <a:pt x="469315" y="26200"/>
                  </a:lnTo>
                  <a:lnTo>
                    <a:pt x="470090" y="26200"/>
                  </a:lnTo>
                  <a:lnTo>
                    <a:pt x="470090" y="26962"/>
                  </a:lnTo>
                  <a:lnTo>
                    <a:pt x="470090" y="26200"/>
                  </a:lnTo>
                  <a:lnTo>
                    <a:pt x="470090" y="26962"/>
                  </a:lnTo>
                  <a:lnTo>
                    <a:pt x="470090" y="27736"/>
                  </a:lnTo>
                  <a:lnTo>
                    <a:pt x="470865" y="27736"/>
                  </a:lnTo>
                  <a:lnTo>
                    <a:pt x="471652" y="28117"/>
                  </a:lnTo>
                  <a:lnTo>
                    <a:pt x="472427" y="28117"/>
                  </a:lnTo>
                  <a:lnTo>
                    <a:pt x="472427" y="28892"/>
                  </a:lnTo>
                  <a:lnTo>
                    <a:pt x="471652" y="28892"/>
                  </a:lnTo>
                  <a:lnTo>
                    <a:pt x="472427" y="28892"/>
                  </a:lnTo>
                  <a:lnTo>
                    <a:pt x="472427" y="29667"/>
                  </a:lnTo>
                  <a:lnTo>
                    <a:pt x="472427" y="30429"/>
                  </a:lnTo>
                  <a:lnTo>
                    <a:pt x="473202" y="30429"/>
                  </a:lnTo>
                  <a:lnTo>
                    <a:pt x="473976" y="30429"/>
                  </a:lnTo>
                  <a:lnTo>
                    <a:pt x="473976" y="29667"/>
                  </a:lnTo>
                  <a:lnTo>
                    <a:pt x="474764" y="30429"/>
                  </a:lnTo>
                  <a:lnTo>
                    <a:pt x="475538" y="29667"/>
                  </a:lnTo>
                  <a:lnTo>
                    <a:pt x="475919" y="30429"/>
                  </a:lnTo>
                  <a:lnTo>
                    <a:pt x="475919" y="29667"/>
                  </a:lnTo>
                  <a:lnTo>
                    <a:pt x="476707" y="29667"/>
                  </a:lnTo>
                  <a:lnTo>
                    <a:pt x="476707" y="30429"/>
                  </a:lnTo>
                  <a:lnTo>
                    <a:pt x="477481" y="30429"/>
                  </a:lnTo>
                  <a:lnTo>
                    <a:pt x="477481" y="31203"/>
                  </a:lnTo>
                  <a:lnTo>
                    <a:pt x="478256" y="32740"/>
                  </a:lnTo>
                  <a:lnTo>
                    <a:pt x="478256" y="33515"/>
                  </a:lnTo>
                  <a:lnTo>
                    <a:pt x="478256" y="34277"/>
                  </a:lnTo>
                  <a:lnTo>
                    <a:pt x="478256" y="33515"/>
                  </a:lnTo>
                  <a:lnTo>
                    <a:pt x="478256" y="34277"/>
                  </a:lnTo>
                  <a:lnTo>
                    <a:pt x="479031" y="34277"/>
                  </a:lnTo>
                  <a:lnTo>
                    <a:pt x="479031" y="35051"/>
                  </a:lnTo>
                  <a:lnTo>
                    <a:pt x="479818" y="35051"/>
                  </a:lnTo>
                  <a:lnTo>
                    <a:pt x="479818" y="35826"/>
                  </a:lnTo>
                  <a:lnTo>
                    <a:pt x="479818" y="36588"/>
                  </a:lnTo>
                  <a:lnTo>
                    <a:pt x="480593" y="36588"/>
                  </a:lnTo>
                  <a:lnTo>
                    <a:pt x="479818" y="36588"/>
                  </a:lnTo>
                  <a:lnTo>
                    <a:pt x="479818" y="37363"/>
                  </a:lnTo>
                  <a:lnTo>
                    <a:pt x="479031" y="37363"/>
                  </a:lnTo>
                  <a:lnTo>
                    <a:pt x="478256" y="37363"/>
                  </a:lnTo>
                  <a:lnTo>
                    <a:pt x="478256" y="37744"/>
                  </a:lnTo>
                  <a:lnTo>
                    <a:pt x="479031" y="37744"/>
                  </a:lnTo>
                  <a:lnTo>
                    <a:pt x="478256" y="37744"/>
                  </a:lnTo>
                  <a:lnTo>
                    <a:pt x="477481" y="38519"/>
                  </a:lnTo>
                  <a:lnTo>
                    <a:pt x="477481" y="39293"/>
                  </a:lnTo>
                  <a:lnTo>
                    <a:pt x="477481" y="40055"/>
                  </a:lnTo>
                  <a:lnTo>
                    <a:pt x="476707" y="40055"/>
                  </a:lnTo>
                  <a:lnTo>
                    <a:pt x="475919" y="40055"/>
                  </a:lnTo>
                  <a:lnTo>
                    <a:pt x="475919" y="40830"/>
                  </a:lnTo>
                  <a:lnTo>
                    <a:pt x="475919" y="40055"/>
                  </a:lnTo>
                  <a:lnTo>
                    <a:pt x="475538" y="40055"/>
                  </a:lnTo>
                  <a:lnTo>
                    <a:pt x="475538" y="40830"/>
                  </a:lnTo>
                  <a:lnTo>
                    <a:pt x="474764" y="40830"/>
                  </a:lnTo>
                  <a:lnTo>
                    <a:pt x="474764" y="41605"/>
                  </a:lnTo>
                  <a:lnTo>
                    <a:pt x="473976" y="40830"/>
                  </a:lnTo>
                  <a:lnTo>
                    <a:pt x="473976" y="41605"/>
                  </a:lnTo>
                  <a:lnTo>
                    <a:pt x="473202" y="41605"/>
                  </a:lnTo>
                  <a:lnTo>
                    <a:pt x="473976" y="41605"/>
                  </a:lnTo>
                  <a:lnTo>
                    <a:pt x="473202" y="42367"/>
                  </a:lnTo>
                  <a:lnTo>
                    <a:pt x="473202" y="41605"/>
                  </a:lnTo>
                  <a:lnTo>
                    <a:pt x="472427" y="41605"/>
                  </a:lnTo>
                  <a:lnTo>
                    <a:pt x="472427" y="42367"/>
                  </a:lnTo>
                  <a:lnTo>
                    <a:pt x="473202" y="42367"/>
                  </a:lnTo>
                  <a:lnTo>
                    <a:pt x="472427" y="42367"/>
                  </a:lnTo>
                  <a:lnTo>
                    <a:pt x="471652" y="43141"/>
                  </a:lnTo>
                  <a:lnTo>
                    <a:pt x="472427" y="43141"/>
                  </a:lnTo>
                  <a:lnTo>
                    <a:pt x="472427" y="43916"/>
                  </a:lnTo>
                  <a:lnTo>
                    <a:pt x="471652" y="43916"/>
                  </a:lnTo>
                  <a:lnTo>
                    <a:pt x="470865" y="43916"/>
                  </a:lnTo>
                  <a:lnTo>
                    <a:pt x="471652" y="43916"/>
                  </a:lnTo>
                  <a:lnTo>
                    <a:pt x="470865" y="44678"/>
                  </a:lnTo>
                  <a:lnTo>
                    <a:pt x="470865" y="43916"/>
                  </a:lnTo>
                  <a:lnTo>
                    <a:pt x="470865" y="44678"/>
                  </a:lnTo>
                  <a:lnTo>
                    <a:pt x="470090" y="44678"/>
                  </a:lnTo>
                  <a:lnTo>
                    <a:pt x="470090" y="43916"/>
                  </a:lnTo>
                  <a:lnTo>
                    <a:pt x="470090" y="44678"/>
                  </a:lnTo>
                  <a:lnTo>
                    <a:pt x="469315" y="44678"/>
                  </a:lnTo>
                  <a:lnTo>
                    <a:pt x="469315" y="43916"/>
                  </a:lnTo>
                  <a:lnTo>
                    <a:pt x="469315" y="43141"/>
                  </a:lnTo>
                  <a:lnTo>
                    <a:pt x="469315" y="43916"/>
                  </a:lnTo>
                  <a:lnTo>
                    <a:pt x="468528" y="43916"/>
                  </a:lnTo>
                  <a:lnTo>
                    <a:pt x="469315" y="43916"/>
                  </a:lnTo>
                  <a:lnTo>
                    <a:pt x="468528" y="43916"/>
                  </a:lnTo>
                  <a:lnTo>
                    <a:pt x="468528" y="43141"/>
                  </a:lnTo>
                  <a:lnTo>
                    <a:pt x="467753" y="43141"/>
                  </a:lnTo>
                  <a:lnTo>
                    <a:pt x="468528" y="43916"/>
                  </a:lnTo>
                  <a:lnTo>
                    <a:pt x="467753" y="43916"/>
                  </a:lnTo>
                  <a:lnTo>
                    <a:pt x="467753" y="43141"/>
                  </a:lnTo>
                  <a:lnTo>
                    <a:pt x="467753" y="43916"/>
                  </a:lnTo>
                  <a:lnTo>
                    <a:pt x="466979" y="43916"/>
                  </a:lnTo>
                  <a:lnTo>
                    <a:pt x="466585" y="43141"/>
                  </a:lnTo>
                  <a:lnTo>
                    <a:pt x="465810" y="43141"/>
                  </a:lnTo>
                  <a:lnTo>
                    <a:pt x="465810" y="43916"/>
                  </a:lnTo>
                  <a:lnTo>
                    <a:pt x="465810" y="44678"/>
                  </a:lnTo>
                  <a:lnTo>
                    <a:pt x="465023" y="44678"/>
                  </a:lnTo>
                  <a:lnTo>
                    <a:pt x="464248" y="44678"/>
                  </a:lnTo>
                  <a:lnTo>
                    <a:pt x="464248" y="45453"/>
                  </a:lnTo>
                  <a:lnTo>
                    <a:pt x="463473" y="44678"/>
                  </a:lnTo>
                  <a:lnTo>
                    <a:pt x="463473" y="45453"/>
                  </a:lnTo>
                  <a:lnTo>
                    <a:pt x="462699" y="45453"/>
                  </a:lnTo>
                  <a:lnTo>
                    <a:pt x="462699" y="46215"/>
                  </a:lnTo>
                  <a:lnTo>
                    <a:pt x="462699" y="45453"/>
                  </a:lnTo>
                  <a:lnTo>
                    <a:pt x="462699" y="46215"/>
                  </a:lnTo>
                  <a:lnTo>
                    <a:pt x="461911" y="46215"/>
                  </a:lnTo>
                  <a:lnTo>
                    <a:pt x="462699" y="46215"/>
                  </a:lnTo>
                  <a:lnTo>
                    <a:pt x="462699" y="46989"/>
                  </a:lnTo>
                  <a:lnTo>
                    <a:pt x="461911" y="46989"/>
                  </a:lnTo>
                  <a:lnTo>
                    <a:pt x="461137" y="46989"/>
                  </a:lnTo>
                  <a:lnTo>
                    <a:pt x="460362" y="46989"/>
                  </a:lnTo>
                  <a:lnTo>
                    <a:pt x="460362" y="46215"/>
                  </a:lnTo>
                  <a:lnTo>
                    <a:pt x="459574" y="46215"/>
                  </a:lnTo>
                  <a:lnTo>
                    <a:pt x="458800" y="46215"/>
                  </a:lnTo>
                  <a:lnTo>
                    <a:pt x="459574" y="46989"/>
                  </a:lnTo>
                  <a:lnTo>
                    <a:pt x="459574" y="47370"/>
                  </a:lnTo>
                  <a:lnTo>
                    <a:pt x="458800" y="47370"/>
                  </a:lnTo>
                  <a:lnTo>
                    <a:pt x="459574" y="47370"/>
                  </a:lnTo>
                  <a:lnTo>
                    <a:pt x="459574" y="46989"/>
                  </a:lnTo>
                  <a:lnTo>
                    <a:pt x="458800" y="46215"/>
                  </a:lnTo>
                  <a:lnTo>
                    <a:pt x="459574" y="46215"/>
                  </a:lnTo>
                  <a:lnTo>
                    <a:pt x="460362" y="46215"/>
                  </a:lnTo>
                  <a:lnTo>
                    <a:pt x="460362" y="46989"/>
                  </a:lnTo>
                  <a:lnTo>
                    <a:pt x="461137" y="46989"/>
                  </a:lnTo>
                  <a:lnTo>
                    <a:pt x="461911" y="46989"/>
                  </a:lnTo>
                  <a:lnTo>
                    <a:pt x="461911" y="47370"/>
                  </a:lnTo>
                  <a:lnTo>
                    <a:pt x="461137" y="47370"/>
                  </a:lnTo>
                  <a:lnTo>
                    <a:pt x="461137" y="48145"/>
                  </a:lnTo>
                  <a:lnTo>
                    <a:pt x="461911" y="48145"/>
                  </a:lnTo>
                  <a:lnTo>
                    <a:pt x="461137" y="48920"/>
                  </a:lnTo>
                  <a:lnTo>
                    <a:pt x="461137" y="49682"/>
                  </a:lnTo>
                  <a:lnTo>
                    <a:pt x="460362" y="49682"/>
                  </a:lnTo>
                  <a:lnTo>
                    <a:pt x="459574" y="49682"/>
                  </a:lnTo>
                  <a:lnTo>
                    <a:pt x="458800" y="48920"/>
                  </a:lnTo>
                  <a:lnTo>
                    <a:pt x="458025" y="48920"/>
                  </a:lnTo>
                  <a:lnTo>
                    <a:pt x="458025" y="49682"/>
                  </a:lnTo>
                  <a:lnTo>
                    <a:pt x="457250" y="49682"/>
                  </a:lnTo>
                  <a:lnTo>
                    <a:pt x="457250" y="50457"/>
                  </a:lnTo>
                  <a:lnTo>
                    <a:pt x="456857" y="50457"/>
                  </a:lnTo>
                  <a:lnTo>
                    <a:pt x="457250" y="50457"/>
                  </a:lnTo>
                  <a:lnTo>
                    <a:pt x="457250" y="49682"/>
                  </a:lnTo>
                  <a:lnTo>
                    <a:pt x="456857" y="49682"/>
                  </a:lnTo>
                  <a:lnTo>
                    <a:pt x="456857" y="48920"/>
                  </a:lnTo>
                  <a:lnTo>
                    <a:pt x="457250" y="48920"/>
                  </a:lnTo>
                  <a:lnTo>
                    <a:pt x="457250" y="48145"/>
                  </a:lnTo>
                  <a:lnTo>
                    <a:pt x="456857" y="48145"/>
                  </a:lnTo>
                  <a:lnTo>
                    <a:pt x="457250" y="48145"/>
                  </a:lnTo>
                  <a:lnTo>
                    <a:pt x="457250" y="47370"/>
                  </a:lnTo>
                  <a:lnTo>
                    <a:pt x="458025" y="47370"/>
                  </a:lnTo>
                  <a:lnTo>
                    <a:pt x="458025" y="48145"/>
                  </a:lnTo>
                  <a:lnTo>
                    <a:pt x="458025" y="47370"/>
                  </a:lnTo>
                  <a:lnTo>
                    <a:pt x="458800" y="47370"/>
                  </a:lnTo>
                  <a:lnTo>
                    <a:pt x="458025" y="47370"/>
                  </a:lnTo>
                  <a:lnTo>
                    <a:pt x="457250" y="47370"/>
                  </a:lnTo>
                  <a:lnTo>
                    <a:pt x="456857" y="48145"/>
                  </a:lnTo>
                  <a:lnTo>
                    <a:pt x="457250" y="48145"/>
                  </a:lnTo>
                  <a:lnTo>
                    <a:pt x="457250" y="48920"/>
                  </a:lnTo>
                  <a:lnTo>
                    <a:pt x="456857" y="48920"/>
                  </a:lnTo>
                  <a:lnTo>
                    <a:pt x="456857" y="49682"/>
                  </a:lnTo>
                  <a:lnTo>
                    <a:pt x="456082" y="49682"/>
                  </a:lnTo>
                  <a:lnTo>
                    <a:pt x="455307" y="49682"/>
                  </a:lnTo>
                  <a:lnTo>
                    <a:pt x="454520" y="49682"/>
                  </a:lnTo>
                  <a:lnTo>
                    <a:pt x="454520" y="50457"/>
                  </a:lnTo>
                  <a:lnTo>
                    <a:pt x="455307" y="50457"/>
                  </a:lnTo>
                  <a:lnTo>
                    <a:pt x="454520" y="50457"/>
                  </a:lnTo>
                  <a:lnTo>
                    <a:pt x="454520" y="49682"/>
                  </a:lnTo>
                  <a:lnTo>
                    <a:pt x="455307" y="49682"/>
                  </a:lnTo>
                  <a:lnTo>
                    <a:pt x="456082" y="49682"/>
                  </a:lnTo>
                  <a:lnTo>
                    <a:pt x="456857" y="49682"/>
                  </a:lnTo>
                  <a:lnTo>
                    <a:pt x="456857" y="48920"/>
                  </a:lnTo>
                  <a:lnTo>
                    <a:pt x="456857" y="49682"/>
                  </a:lnTo>
                  <a:lnTo>
                    <a:pt x="457250" y="49682"/>
                  </a:lnTo>
                  <a:lnTo>
                    <a:pt x="457250" y="50457"/>
                  </a:lnTo>
                  <a:lnTo>
                    <a:pt x="457250" y="49682"/>
                  </a:lnTo>
                  <a:lnTo>
                    <a:pt x="457250" y="50457"/>
                  </a:lnTo>
                  <a:lnTo>
                    <a:pt x="456857" y="50457"/>
                  </a:lnTo>
                  <a:lnTo>
                    <a:pt x="457250" y="50457"/>
                  </a:lnTo>
                  <a:lnTo>
                    <a:pt x="457250" y="51231"/>
                  </a:lnTo>
                  <a:lnTo>
                    <a:pt x="458025" y="51993"/>
                  </a:lnTo>
                  <a:lnTo>
                    <a:pt x="458025" y="52768"/>
                  </a:lnTo>
                  <a:lnTo>
                    <a:pt x="458025" y="53543"/>
                  </a:lnTo>
                  <a:lnTo>
                    <a:pt x="457250" y="53543"/>
                  </a:lnTo>
                  <a:lnTo>
                    <a:pt x="457250" y="54305"/>
                  </a:lnTo>
                  <a:lnTo>
                    <a:pt x="457250" y="55079"/>
                  </a:lnTo>
                  <a:lnTo>
                    <a:pt x="456857" y="55079"/>
                  </a:lnTo>
                  <a:lnTo>
                    <a:pt x="455307" y="55079"/>
                  </a:lnTo>
                  <a:lnTo>
                    <a:pt x="456082" y="55079"/>
                  </a:lnTo>
                  <a:lnTo>
                    <a:pt x="454520" y="55079"/>
                  </a:lnTo>
                  <a:lnTo>
                    <a:pt x="455307" y="55854"/>
                  </a:lnTo>
                  <a:lnTo>
                    <a:pt x="454520" y="55854"/>
                  </a:lnTo>
                  <a:lnTo>
                    <a:pt x="454520" y="55079"/>
                  </a:lnTo>
                  <a:lnTo>
                    <a:pt x="453745" y="55079"/>
                  </a:lnTo>
                  <a:lnTo>
                    <a:pt x="454520" y="55079"/>
                  </a:lnTo>
                  <a:lnTo>
                    <a:pt x="455307" y="55079"/>
                  </a:lnTo>
                  <a:lnTo>
                    <a:pt x="455307" y="54305"/>
                  </a:lnTo>
                  <a:lnTo>
                    <a:pt x="454520" y="54305"/>
                  </a:lnTo>
                  <a:lnTo>
                    <a:pt x="453745" y="54305"/>
                  </a:lnTo>
                  <a:lnTo>
                    <a:pt x="453745" y="53543"/>
                  </a:lnTo>
                  <a:lnTo>
                    <a:pt x="454520" y="53543"/>
                  </a:lnTo>
                  <a:lnTo>
                    <a:pt x="453745" y="53543"/>
                  </a:lnTo>
                  <a:lnTo>
                    <a:pt x="453745" y="52768"/>
                  </a:lnTo>
                  <a:lnTo>
                    <a:pt x="454520" y="52768"/>
                  </a:lnTo>
                  <a:lnTo>
                    <a:pt x="453745" y="52768"/>
                  </a:lnTo>
                  <a:lnTo>
                    <a:pt x="453745" y="53543"/>
                  </a:lnTo>
                  <a:lnTo>
                    <a:pt x="453745" y="52768"/>
                  </a:lnTo>
                  <a:lnTo>
                    <a:pt x="453745" y="53543"/>
                  </a:lnTo>
                  <a:lnTo>
                    <a:pt x="454520" y="53543"/>
                  </a:lnTo>
                  <a:lnTo>
                    <a:pt x="453745" y="53543"/>
                  </a:lnTo>
                  <a:lnTo>
                    <a:pt x="453745" y="54305"/>
                  </a:lnTo>
                  <a:lnTo>
                    <a:pt x="454520" y="54305"/>
                  </a:lnTo>
                  <a:lnTo>
                    <a:pt x="455307" y="54305"/>
                  </a:lnTo>
                  <a:lnTo>
                    <a:pt x="455307" y="55079"/>
                  </a:lnTo>
                  <a:lnTo>
                    <a:pt x="454520" y="55079"/>
                  </a:lnTo>
                  <a:lnTo>
                    <a:pt x="453745" y="55079"/>
                  </a:lnTo>
                  <a:lnTo>
                    <a:pt x="454520" y="55079"/>
                  </a:lnTo>
                  <a:lnTo>
                    <a:pt x="454520" y="55854"/>
                  </a:lnTo>
                  <a:lnTo>
                    <a:pt x="455307" y="55854"/>
                  </a:lnTo>
                  <a:lnTo>
                    <a:pt x="454520" y="55079"/>
                  </a:lnTo>
                  <a:lnTo>
                    <a:pt x="455307" y="55079"/>
                  </a:lnTo>
                  <a:lnTo>
                    <a:pt x="456082" y="55079"/>
                  </a:lnTo>
                  <a:lnTo>
                    <a:pt x="455307" y="55079"/>
                  </a:lnTo>
                  <a:lnTo>
                    <a:pt x="456082" y="55079"/>
                  </a:lnTo>
                  <a:lnTo>
                    <a:pt x="455307" y="55079"/>
                  </a:lnTo>
                  <a:lnTo>
                    <a:pt x="455307" y="55854"/>
                  </a:lnTo>
                  <a:lnTo>
                    <a:pt x="455307" y="56616"/>
                  </a:lnTo>
                  <a:lnTo>
                    <a:pt x="455307" y="55854"/>
                  </a:lnTo>
                  <a:lnTo>
                    <a:pt x="455307" y="56616"/>
                  </a:lnTo>
                  <a:lnTo>
                    <a:pt x="456082" y="56616"/>
                  </a:lnTo>
                  <a:lnTo>
                    <a:pt x="456857" y="56616"/>
                  </a:lnTo>
                  <a:lnTo>
                    <a:pt x="456857" y="57010"/>
                  </a:lnTo>
                  <a:lnTo>
                    <a:pt x="457250" y="57010"/>
                  </a:lnTo>
                  <a:lnTo>
                    <a:pt x="457250" y="57772"/>
                  </a:lnTo>
                  <a:lnTo>
                    <a:pt x="457250" y="57010"/>
                  </a:lnTo>
                  <a:lnTo>
                    <a:pt x="457250" y="57772"/>
                  </a:lnTo>
                  <a:lnTo>
                    <a:pt x="457250" y="57010"/>
                  </a:lnTo>
                  <a:lnTo>
                    <a:pt x="458025" y="57010"/>
                  </a:lnTo>
                  <a:lnTo>
                    <a:pt x="458025" y="57772"/>
                  </a:lnTo>
                  <a:lnTo>
                    <a:pt x="458800" y="57772"/>
                  </a:lnTo>
                  <a:lnTo>
                    <a:pt x="458800" y="58546"/>
                  </a:lnTo>
                  <a:lnTo>
                    <a:pt x="458800" y="59321"/>
                  </a:lnTo>
                  <a:lnTo>
                    <a:pt x="458800" y="60083"/>
                  </a:lnTo>
                  <a:lnTo>
                    <a:pt x="458800" y="60858"/>
                  </a:lnTo>
                  <a:lnTo>
                    <a:pt x="458025" y="61633"/>
                  </a:lnTo>
                  <a:lnTo>
                    <a:pt x="458025" y="62395"/>
                  </a:lnTo>
                  <a:lnTo>
                    <a:pt x="458025" y="63169"/>
                  </a:lnTo>
                  <a:lnTo>
                    <a:pt x="458025" y="63944"/>
                  </a:lnTo>
                  <a:lnTo>
                    <a:pt x="457250" y="63944"/>
                  </a:lnTo>
                  <a:lnTo>
                    <a:pt x="458025" y="63944"/>
                  </a:lnTo>
                  <a:lnTo>
                    <a:pt x="457250" y="64706"/>
                  </a:lnTo>
                  <a:lnTo>
                    <a:pt x="457250" y="63944"/>
                  </a:lnTo>
                  <a:lnTo>
                    <a:pt x="457250" y="64706"/>
                  </a:lnTo>
                  <a:lnTo>
                    <a:pt x="456857" y="64706"/>
                  </a:lnTo>
                  <a:lnTo>
                    <a:pt x="457250" y="64706"/>
                  </a:lnTo>
                  <a:lnTo>
                    <a:pt x="457250" y="63944"/>
                  </a:lnTo>
                  <a:lnTo>
                    <a:pt x="457250" y="64706"/>
                  </a:lnTo>
                  <a:lnTo>
                    <a:pt x="458025" y="64706"/>
                  </a:lnTo>
                  <a:lnTo>
                    <a:pt x="458025" y="63944"/>
                  </a:lnTo>
                  <a:lnTo>
                    <a:pt x="458800" y="64706"/>
                  </a:lnTo>
                  <a:lnTo>
                    <a:pt x="458800" y="65481"/>
                  </a:lnTo>
                  <a:lnTo>
                    <a:pt x="458025" y="65481"/>
                  </a:lnTo>
                  <a:lnTo>
                    <a:pt x="458800" y="65481"/>
                  </a:lnTo>
                  <a:lnTo>
                    <a:pt x="458025" y="65481"/>
                  </a:lnTo>
                  <a:lnTo>
                    <a:pt x="458800" y="65481"/>
                  </a:lnTo>
                  <a:lnTo>
                    <a:pt x="458800" y="64706"/>
                  </a:lnTo>
                  <a:lnTo>
                    <a:pt x="459574" y="64706"/>
                  </a:lnTo>
                  <a:lnTo>
                    <a:pt x="459574" y="65481"/>
                  </a:lnTo>
                  <a:lnTo>
                    <a:pt x="460362" y="65481"/>
                  </a:lnTo>
                  <a:lnTo>
                    <a:pt x="459574" y="65481"/>
                  </a:lnTo>
                  <a:lnTo>
                    <a:pt x="459574" y="66255"/>
                  </a:lnTo>
                  <a:lnTo>
                    <a:pt x="460362" y="66255"/>
                  </a:lnTo>
                  <a:lnTo>
                    <a:pt x="460362" y="66636"/>
                  </a:lnTo>
                  <a:lnTo>
                    <a:pt x="461137" y="66636"/>
                  </a:lnTo>
                  <a:lnTo>
                    <a:pt x="461137" y="67411"/>
                  </a:lnTo>
                  <a:lnTo>
                    <a:pt x="460362" y="67411"/>
                  </a:lnTo>
                  <a:lnTo>
                    <a:pt x="460362" y="68173"/>
                  </a:lnTo>
                  <a:lnTo>
                    <a:pt x="460362" y="68948"/>
                  </a:lnTo>
                  <a:lnTo>
                    <a:pt x="460362" y="69722"/>
                  </a:lnTo>
                  <a:lnTo>
                    <a:pt x="459574" y="69722"/>
                  </a:lnTo>
                  <a:lnTo>
                    <a:pt x="458800" y="70484"/>
                  </a:lnTo>
                  <a:lnTo>
                    <a:pt x="458800" y="69722"/>
                  </a:lnTo>
                  <a:lnTo>
                    <a:pt x="458800" y="70484"/>
                  </a:lnTo>
                  <a:lnTo>
                    <a:pt x="458025" y="70484"/>
                  </a:lnTo>
                  <a:lnTo>
                    <a:pt x="458025" y="71259"/>
                  </a:lnTo>
                  <a:lnTo>
                    <a:pt x="457250" y="71259"/>
                  </a:lnTo>
                  <a:lnTo>
                    <a:pt x="456857" y="71259"/>
                  </a:lnTo>
                  <a:lnTo>
                    <a:pt x="456857" y="70484"/>
                  </a:lnTo>
                  <a:lnTo>
                    <a:pt x="456082" y="70484"/>
                  </a:lnTo>
                  <a:lnTo>
                    <a:pt x="456857" y="70484"/>
                  </a:lnTo>
                  <a:lnTo>
                    <a:pt x="456857" y="69722"/>
                  </a:lnTo>
                  <a:lnTo>
                    <a:pt x="456082" y="70484"/>
                  </a:lnTo>
                  <a:lnTo>
                    <a:pt x="456082" y="69722"/>
                  </a:lnTo>
                  <a:lnTo>
                    <a:pt x="456857" y="69722"/>
                  </a:lnTo>
                  <a:lnTo>
                    <a:pt x="456082" y="69722"/>
                  </a:lnTo>
                  <a:lnTo>
                    <a:pt x="456857" y="69722"/>
                  </a:lnTo>
                  <a:lnTo>
                    <a:pt x="456857" y="68948"/>
                  </a:lnTo>
                  <a:lnTo>
                    <a:pt x="456857" y="69722"/>
                  </a:lnTo>
                  <a:lnTo>
                    <a:pt x="456857" y="68948"/>
                  </a:lnTo>
                  <a:lnTo>
                    <a:pt x="456857" y="68173"/>
                  </a:lnTo>
                  <a:lnTo>
                    <a:pt x="456082" y="68173"/>
                  </a:lnTo>
                  <a:lnTo>
                    <a:pt x="456082" y="68948"/>
                  </a:lnTo>
                  <a:lnTo>
                    <a:pt x="456082" y="68173"/>
                  </a:lnTo>
                  <a:lnTo>
                    <a:pt x="456857" y="68173"/>
                  </a:lnTo>
                  <a:lnTo>
                    <a:pt x="456082" y="68173"/>
                  </a:lnTo>
                  <a:lnTo>
                    <a:pt x="456082" y="68948"/>
                  </a:lnTo>
                  <a:lnTo>
                    <a:pt x="456082" y="68173"/>
                  </a:lnTo>
                  <a:lnTo>
                    <a:pt x="456857" y="68173"/>
                  </a:lnTo>
                  <a:lnTo>
                    <a:pt x="456082" y="68948"/>
                  </a:lnTo>
                  <a:lnTo>
                    <a:pt x="456857" y="68948"/>
                  </a:lnTo>
                  <a:lnTo>
                    <a:pt x="456857" y="69722"/>
                  </a:lnTo>
                  <a:lnTo>
                    <a:pt x="456082" y="69722"/>
                  </a:lnTo>
                  <a:lnTo>
                    <a:pt x="456857" y="69722"/>
                  </a:lnTo>
                  <a:lnTo>
                    <a:pt x="456082" y="69722"/>
                  </a:lnTo>
                  <a:lnTo>
                    <a:pt x="456082" y="70484"/>
                  </a:lnTo>
                  <a:lnTo>
                    <a:pt x="456857" y="70484"/>
                  </a:lnTo>
                  <a:lnTo>
                    <a:pt x="456857" y="69722"/>
                  </a:lnTo>
                  <a:lnTo>
                    <a:pt x="456857" y="70484"/>
                  </a:lnTo>
                  <a:lnTo>
                    <a:pt x="456082" y="70484"/>
                  </a:lnTo>
                  <a:lnTo>
                    <a:pt x="456857" y="70484"/>
                  </a:lnTo>
                  <a:lnTo>
                    <a:pt x="456857" y="71259"/>
                  </a:lnTo>
                  <a:lnTo>
                    <a:pt x="456857" y="72034"/>
                  </a:lnTo>
                  <a:lnTo>
                    <a:pt x="456857" y="72796"/>
                  </a:lnTo>
                  <a:lnTo>
                    <a:pt x="456857" y="73571"/>
                  </a:lnTo>
                  <a:lnTo>
                    <a:pt x="456082" y="73571"/>
                  </a:lnTo>
                  <a:lnTo>
                    <a:pt x="457250" y="72796"/>
                  </a:lnTo>
                  <a:lnTo>
                    <a:pt x="458025" y="72034"/>
                  </a:lnTo>
                  <a:lnTo>
                    <a:pt x="458025" y="71259"/>
                  </a:lnTo>
                  <a:lnTo>
                    <a:pt x="458800" y="71259"/>
                  </a:lnTo>
                  <a:lnTo>
                    <a:pt x="458800" y="70484"/>
                  </a:lnTo>
                  <a:lnTo>
                    <a:pt x="459574" y="70484"/>
                  </a:lnTo>
                  <a:lnTo>
                    <a:pt x="460362" y="69722"/>
                  </a:lnTo>
                  <a:lnTo>
                    <a:pt x="461137" y="69722"/>
                  </a:lnTo>
                  <a:lnTo>
                    <a:pt x="460362" y="69722"/>
                  </a:lnTo>
                  <a:lnTo>
                    <a:pt x="461137" y="69722"/>
                  </a:lnTo>
                  <a:lnTo>
                    <a:pt x="460362" y="70484"/>
                  </a:lnTo>
                  <a:lnTo>
                    <a:pt x="461137" y="70484"/>
                  </a:lnTo>
                  <a:lnTo>
                    <a:pt x="461137" y="69722"/>
                  </a:lnTo>
                  <a:lnTo>
                    <a:pt x="461137" y="70484"/>
                  </a:lnTo>
                  <a:lnTo>
                    <a:pt x="461137" y="69722"/>
                  </a:lnTo>
                  <a:lnTo>
                    <a:pt x="461137" y="70484"/>
                  </a:lnTo>
                  <a:lnTo>
                    <a:pt x="461137" y="69722"/>
                  </a:lnTo>
                  <a:lnTo>
                    <a:pt x="460362" y="69722"/>
                  </a:lnTo>
                  <a:lnTo>
                    <a:pt x="461137" y="69722"/>
                  </a:lnTo>
                  <a:lnTo>
                    <a:pt x="460362" y="69722"/>
                  </a:lnTo>
                  <a:lnTo>
                    <a:pt x="461137" y="69722"/>
                  </a:lnTo>
                  <a:lnTo>
                    <a:pt x="460362" y="69722"/>
                  </a:lnTo>
                  <a:lnTo>
                    <a:pt x="460362" y="68948"/>
                  </a:lnTo>
                  <a:lnTo>
                    <a:pt x="461137" y="68173"/>
                  </a:lnTo>
                  <a:lnTo>
                    <a:pt x="461137" y="67411"/>
                  </a:lnTo>
                  <a:lnTo>
                    <a:pt x="461137" y="66636"/>
                  </a:lnTo>
                  <a:lnTo>
                    <a:pt x="461137" y="66255"/>
                  </a:lnTo>
                  <a:lnTo>
                    <a:pt x="461137" y="66636"/>
                  </a:lnTo>
                  <a:lnTo>
                    <a:pt x="461137" y="66255"/>
                  </a:lnTo>
                  <a:lnTo>
                    <a:pt x="460362" y="66255"/>
                  </a:lnTo>
                  <a:lnTo>
                    <a:pt x="460362" y="65481"/>
                  </a:lnTo>
                  <a:lnTo>
                    <a:pt x="459574" y="64706"/>
                  </a:lnTo>
                  <a:lnTo>
                    <a:pt x="458800" y="63944"/>
                  </a:lnTo>
                  <a:lnTo>
                    <a:pt x="459574" y="63944"/>
                  </a:lnTo>
                  <a:lnTo>
                    <a:pt x="458800" y="63944"/>
                  </a:lnTo>
                  <a:lnTo>
                    <a:pt x="458800" y="63169"/>
                  </a:lnTo>
                  <a:lnTo>
                    <a:pt x="458800" y="62395"/>
                  </a:lnTo>
                  <a:lnTo>
                    <a:pt x="458800" y="61633"/>
                  </a:lnTo>
                  <a:lnTo>
                    <a:pt x="459574" y="61633"/>
                  </a:lnTo>
                  <a:lnTo>
                    <a:pt x="459574" y="60858"/>
                  </a:lnTo>
                  <a:lnTo>
                    <a:pt x="459574" y="60083"/>
                  </a:lnTo>
                  <a:lnTo>
                    <a:pt x="458800" y="60083"/>
                  </a:lnTo>
                  <a:lnTo>
                    <a:pt x="458800" y="59321"/>
                  </a:lnTo>
                  <a:lnTo>
                    <a:pt x="459574" y="59321"/>
                  </a:lnTo>
                  <a:lnTo>
                    <a:pt x="458800" y="58546"/>
                  </a:lnTo>
                  <a:lnTo>
                    <a:pt x="458800" y="57772"/>
                  </a:lnTo>
                  <a:lnTo>
                    <a:pt x="458025" y="57010"/>
                  </a:lnTo>
                  <a:lnTo>
                    <a:pt x="457250" y="57010"/>
                  </a:lnTo>
                  <a:lnTo>
                    <a:pt x="457250" y="56616"/>
                  </a:lnTo>
                  <a:lnTo>
                    <a:pt x="456857" y="56616"/>
                  </a:lnTo>
                  <a:lnTo>
                    <a:pt x="456857" y="55854"/>
                  </a:lnTo>
                  <a:lnTo>
                    <a:pt x="457250" y="55079"/>
                  </a:lnTo>
                  <a:lnTo>
                    <a:pt x="458025" y="54305"/>
                  </a:lnTo>
                  <a:lnTo>
                    <a:pt x="458025" y="53543"/>
                  </a:lnTo>
                  <a:lnTo>
                    <a:pt x="458025" y="52768"/>
                  </a:lnTo>
                  <a:lnTo>
                    <a:pt x="458800" y="51993"/>
                  </a:lnTo>
                  <a:lnTo>
                    <a:pt x="458025" y="51993"/>
                  </a:lnTo>
                  <a:lnTo>
                    <a:pt x="458025" y="51231"/>
                  </a:lnTo>
                  <a:lnTo>
                    <a:pt x="458025" y="50457"/>
                  </a:lnTo>
                  <a:lnTo>
                    <a:pt x="458025" y="49682"/>
                  </a:lnTo>
                  <a:lnTo>
                    <a:pt x="458800" y="49682"/>
                  </a:lnTo>
                  <a:lnTo>
                    <a:pt x="458025" y="49682"/>
                  </a:lnTo>
                  <a:lnTo>
                    <a:pt x="458800" y="49682"/>
                  </a:lnTo>
                  <a:lnTo>
                    <a:pt x="459574" y="49682"/>
                  </a:lnTo>
                  <a:lnTo>
                    <a:pt x="459574" y="50457"/>
                  </a:lnTo>
                  <a:lnTo>
                    <a:pt x="460362" y="50457"/>
                  </a:lnTo>
                  <a:lnTo>
                    <a:pt x="459574" y="50457"/>
                  </a:lnTo>
                  <a:lnTo>
                    <a:pt x="460362" y="50457"/>
                  </a:lnTo>
                  <a:lnTo>
                    <a:pt x="459574" y="50457"/>
                  </a:lnTo>
                  <a:lnTo>
                    <a:pt x="459574" y="51231"/>
                  </a:lnTo>
                  <a:lnTo>
                    <a:pt x="460362" y="51231"/>
                  </a:lnTo>
                  <a:lnTo>
                    <a:pt x="459574" y="51231"/>
                  </a:lnTo>
                  <a:lnTo>
                    <a:pt x="460362" y="51231"/>
                  </a:lnTo>
                  <a:lnTo>
                    <a:pt x="460362" y="51993"/>
                  </a:lnTo>
                  <a:lnTo>
                    <a:pt x="461137" y="51993"/>
                  </a:lnTo>
                  <a:lnTo>
                    <a:pt x="461911" y="51993"/>
                  </a:lnTo>
                  <a:lnTo>
                    <a:pt x="461137" y="51993"/>
                  </a:lnTo>
                  <a:lnTo>
                    <a:pt x="461911" y="51993"/>
                  </a:lnTo>
                  <a:lnTo>
                    <a:pt x="461911" y="52768"/>
                  </a:lnTo>
                  <a:lnTo>
                    <a:pt x="461911" y="53543"/>
                  </a:lnTo>
                  <a:lnTo>
                    <a:pt x="462699" y="53543"/>
                  </a:lnTo>
                  <a:lnTo>
                    <a:pt x="463473" y="53543"/>
                  </a:lnTo>
                  <a:lnTo>
                    <a:pt x="463473" y="54305"/>
                  </a:lnTo>
                  <a:lnTo>
                    <a:pt x="463473" y="55079"/>
                  </a:lnTo>
                  <a:lnTo>
                    <a:pt x="463473" y="55854"/>
                  </a:lnTo>
                  <a:lnTo>
                    <a:pt x="463473" y="55079"/>
                  </a:lnTo>
                  <a:lnTo>
                    <a:pt x="463473" y="55854"/>
                  </a:lnTo>
                  <a:lnTo>
                    <a:pt x="464248" y="55854"/>
                  </a:lnTo>
                  <a:lnTo>
                    <a:pt x="465023" y="55854"/>
                  </a:lnTo>
                  <a:lnTo>
                    <a:pt x="465023" y="56616"/>
                  </a:lnTo>
                  <a:lnTo>
                    <a:pt x="465023" y="55854"/>
                  </a:lnTo>
                  <a:lnTo>
                    <a:pt x="465023" y="56616"/>
                  </a:lnTo>
                  <a:lnTo>
                    <a:pt x="465810" y="56616"/>
                  </a:lnTo>
                  <a:lnTo>
                    <a:pt x="465023" y="56616"/>
                  </a:lnTo>
                  <a:lnTo>
                    <a:pt x="465810" y="56616"/>
                  </a:lnTo>
                  <a:lnTo>
                    <a:pt x="465023" y="56616"/>
                  </a:lnTo>
                  <a:lnTo>
                    <a:pt x="465810" y="56616"/>
                  </a:lnTo>
                  <a:lnTo>
                    <a:pt x="465810" y="57010"/>
                  </a:lnTo>
                  <a:lnTo>
                    <a:pt x="465023" y="57010"/>
                  </a:lnTo>
                  <a:lnTo>
                    <a:pt x="465810" y="57010"/>
                  </a:lnTo>
                  <a:lnTo>
                    <a:pt x="465810" y="57772"/>
                  </a:lnTo>
                  <a:lnTo>
                    <a:pt x="465810" y="57010"/>
                  </a:lnTo>
                  <a:lnTo>
                    <a:pt x="465810" y="57772"/>
                  </a:lnTo>
                  <a:lnTo>
                    <a:pt x="465810" y="58546"/>
                  </a:lnTo>
                  <a:lnTo>
                    <a:pt x="466585" y="58546"/>
                  </a:lnTo>
                  <a:lnTo>
                    <a:pt x="465810" y="58546"/>
                  </a:lnTo>
                  <a:lnTo>
                    <a:pt x="465810" y="57772"/>
                  </a:lnTo>
                  <a:lnTo>
                    <a:pt x="465810" y="58546"/>
                  </a:lnTo>
                  <a:lnTo>
                    <a:pt x="466585" y="58546"/>
                  </a:lnTo>
                  <a:lnTo>
                    <a:pt x="465810" y="58546"/>
                  </a:lnTo>
                  <a:lnTo>
                    <a:pt x="466585" y="58546"/>
                  </a:lnTo>
                  <a:lnTo>
                    <a:pt x="466585" y="59321"/>
                  </a:lnTo>
                  <a:lnTo>
                    <a:pt x="466585" y="60083"/>
                  </a:lnTo>
                  <a:lnTo>
                    <a:pt x="466979" y="60083"/>
                  </a:lnTo>
                  <a:lnTo>
                    <a:pt x="466979" y="60858"/>
                  </a:lnTo>
                  <a:lnTo>
                    <a:pt x="466979" y="61633"/>
                  </a:lnTo>
                  <a:lnTo>
                    <a:pt x="466979" y="62395"/>
                  </a:lnTo>
                  <a:lnTo>
                    <a:pt x="466979" y="63169"/>
                  </a:lnTo>
                  <a:lnTo>
                    <a:pt x="466585" y="64706"/>
                  </a:lnTo>
                  <a:lnTo>
                    <a:pt x="466979" y="65481"/>
                  </a:lnTo>
                  <a:lnTo>
                    <a:pt x="466979" y="66255"/>
                  </a:lnTo>
                  <a:lnTo>
                    <a:pt x="466979" y="66636"/>
                  </a:lnTo>
                  <a:lnTo>
                    <a:pt x="467753" y="67411"/>
                  </a:lnTo>
                  <a:lnTo>
                    <a:pt x="466979" y="67411"/>
                  </a:lnTo>
                  <a:lnTo>
                    <a:pt x="466979" y="68173"/>
                  </a:lnTo>
                  <a:lnTo>
                    <a:pt x="466979" y="68948"/>
                  </a:lnTo>
                  <a:lnTo>
                    <a:pt x="467753" y="69722"/>
                  </a:lnTo>
                  <a:lnTo>
                    <a:pt x="468528" y="69722"/>
                  </a:lnTo>
                  <a:lnTo>
                    <a:pt x="469315" y="69722"/>
                  </a:lnTo>
                  <a:lnTo>
                    <a:pt x="469315" y="68948"/>
                  </a:lnTo>
                  <a:lnTo>
                    <a:pt x="470090" y="69722"/>
                  </a:lnTo>
                  <a:lnTo>
                    <a:pt x="470865" y="69722"/>
                  </a:lnTo>
                  <a:lnTo>
                    <a:pt x="471652" y="70484"/>
                  </a:lnTo>
                  <a:lnTo>
                    <a:pt x="470865" y="71259"/>
                  </a:lnTo>
                  <a:lnTo>
                    <a:pt x="470090" y="72034"/>
                  </a:lnTo>
                  <a:lnTo>
                    <a:pt x="469315" y="72034"/>
                  </a:lnTo>
                  <a:lnTo>
                    <a:pt x="469315" y="72796"/>
                  </a:lnTo>
                  <a:lnTo>
                    <a:pt x="468528" y="72796"/>
                  </a:lnTo>
                  <a:lnTo>
                    <a:pt x="468528" y="73571"/>
                  </a:lnTo>
                  <a:lnTo>
                    <a:pt x="467753" y="74333"/>
                  </a:lnTo>
                  <a:lnTo>
                    <a:pt x="468528" y="74333"/>
                  </a:lnTo>
                  <a:lnTo>
                    <a:pt x="468528" y="75107"/>
                  </a:lnTo>
                  <a:lnTo>
                    <a:pt x="468528" y="75882"/>
                  </a:lnTo>
                  <a:lnTo>
                    <a:pt x="468528" y="76263"/>
                  </a:lnTo>
                  <a:lnTo>
                    <a:pt x="469315" y="77038"/>
                  </a:lnTo>
                  <a:lnTo>
                    <a:pt x="469315" y="77800"/>
                  </a:lnTo>
                  <a:lnTo>
                    <a:pt x="470090" y="77800"/>
                  </a:lnTo>
                  <a:lnTo>
                    <a:pt x="470865" y="77800"/>
                  </a:lnTo>
                  <a:lnTo>
                    <a:pt x="470865" y="78574"/>
                  </a:lnTo>
                  <a:lnTo>
                    <a:pt x="471652" y="78574"/>
                  </a:lnTo>
                  <a:lnTo>
                    <a:pt x="472427" y="78574"/>
                  </a:lnTo>
                  <a:lnTo>
                    <a:pt x="472427" y="79349"/>
                  </a:lnTo>
                  <a:lnTo>
                    <a:pt x="473202" y="80111"/>
                  </a:lnTo>
                  <a:lnTo>
                    <a:pt x="472427" y="80886"/>
                  </a:lnTo>
                  <a:lnTo>
                    <a:pt x="473202" y="80886"/>
                  </a:lnTo>
                  <a:lnTo>
                    <a:pt x="473202" y="81660"/>
                  </a:lnTo>
                  <a:lnTo>
                    <a:pt x="473976" y="81660"/>
                  </a:lnTo>
                  <a:lnTo>
                    <a:pt x="483704" y="81660"/>
                  </a:lnTo>
                  <a:lnTo>
                    <a:pt x="483704" y="80886"/>
                  </a:lnTo>
                  <a:lnTo>
                    <a:pt x="484479" y="80886"/>
                  </a:lnTo>
                  <a:lnTo>
                    <a:pt x="485267" y="81660"/>
                  </a:lnTo>
                  <a:lnTo>
                    <a:pt x="485660" y="81660"/>
                  </a:lnTo>
                  <a:lnTo>
                    <a:pt x="486435" y="82422"/>
                  </a:lnTo>
                  <a:lnTo>
                    <a:pt x="486435" y="83197"/>
                  </a:lnTo>
                  <a:lnTo>
                    <a:pt x="486435" y="83972"/>
                  </a:lnTo>
                  <a:lnTo>
                    <a:pt x="487210" y="83972"/>
                  </a:lnTo>
                  <a:lnTo>
                    <a:pt x="487997" y="83197"/>
                  </a:lnTo>
                  <a:lnTo>
                    <a:pt x="487997" y="83972"/>
                  </a:lnTo>
                  <a:lnTo>
                    <a:pt x="488772" y="84734"/>
                  </a:lnTo>
                  <a:lnTo>
                    <a:pt x="489546" y="84734"/>
                  </a:lnTo>
                  <a:lnTo>
                    <a:pt x="490321" y="84734"/>
                  </a:lnTo>
                  <a:lnTo>
                    <a:pt x="490321" y="85509"/>
                  </a:lnTo>
                  <a:lnTo>
                    <a:pt x="489546" y="85509"/>
                  </a:lnTo>
                  <a:lnTo>
                    <a:pt x="489546" y="85890"/>
                  </a:lnTo>
                  <a:lnTo>
                    <a:pt x="489546" y="86664"/>
                  </a:lnTo>
                  <a:lnTo>
                    <a:pt x="488772" y="87439"/>
                  </a:lnTo>
                  <a:lnTo>
                    <a:pt x="489546" y="87439"/>
                  </a:lnTo>
                  <a:lnTo>
                    <a:pt x="490321" y="88976"/>
                  </a:lnTo>
                  <a:lnTo>
                    <a:pt x="490321" y="89750"/>
                  </a:lnTo>
                  <a:lnTo>
                    <a:pt x="490321" y="90512"/>
                  </a:lnTo>
                  <a:lnTo>
                    <a:pt x="490321" y="91287"/>
                  </a:lnTo>
                  <a:lnTo>
                    <a:pt x="490321" y="92062"/>
                  </a:lnTo>
                  <a:lnTo>
                    <a:pt x="490321" y="92824"/>
                  </a:lnTo>
                  <a:lnTo>
                    <a:pt x="491109" y="93598"/>
                  </a:lnTo>
                  <a:lnTo>
                    <a:pt x="491109" y="94360"/>
                  </a:lnTo>
                  <a:lnTo>
                    <a:pt x="490321" y="94360"/>
                  </a:lnTo>
                  <a:lnTo>
                    <a:pt x="491109" y="94754"/>
                  </a:lnTo>
                  <a:lnTo>
                    <a:pt x="491883" y="94754"/>
                  </a:lnTo>
                  <a:lnTo>
                    <a:pt x="493445" y="95516"/>
                  </a:lnTo>
                  <a:lnTo>
                    <a:pt x="493445" y="96291"/>
                  </a:lnTo>
                  <a:lnTo>
                    <a:pt x="493445" y="97053"/>
                  </a:lnTo>
                  <a:lnTo>
                    <a:pt x="493445" y="97828"/>
                  </a:lnTo>
                  <a:lnTo>
                    <a:pt x="494220" y="97828"/>
                  </a:lnTo>
                  <a:lnTo>
                    <a:pt x="494220" y="98602"/>
                  </a:lnTo>
                  <a:lnTo>
                    <a:pt x="493445" y="98602"/>
                  </a:lnTo>
                  <a:lnTo>
                    <a:pt x="494220" y="98602"/>
                  </a:lnTo>
                  <a:lnTo>
                    <a:pt x="494995" y="98602"/>
                  </a:lnTo>
                  <a:lnTo>
                    <a:pt x="494995" y="99364"/>
                  </a:lnTo>
                  <a:lnTo>
                    <a:pt x="495376" y="99364"/>
                  </a:lnTo>
                  <a:lnTo>
                    <a:pt x="495376" y="100139"/>
                  </a:lnTo>
                  <a:lnTo>
                    <a:pt x="496163" y="100139"/>
                  </a:lnTo>
                  <a:lnTo>
                    <a:pt x="496163" y="100914"/>
                  </a:lnTo>
                  <a:lnTo>
                    <a:pt x="495376" y="100914"/>
                  </a:lnTo>
                  <a:lnTo>
                    <a:pt x="494995" y="100914"/>
                  </a:lnTo>
                  <a:lnTo>
                    <a:pt x="494995" y="101676"/>
                  </a:lnTo>
                  <a:lnTo>
                    <a:pt x="494220" y="101676"/>
                  </a:lnTo>
                  <a:lnTo>
                    <a:pt x="493445" y="101676"/>
                  </a:lnTo>
                  <a:lnTo>
                    <a:pt x="492658" y="101676"/>
                  </a:lnTo>
                  <a:lnTo>
                    <a:pt x="492658" y="102450"/>
                  </a:lnTo>
                  <a:lnTo>
                    <a:pt x="492658" y="103225"/>
                  </a:lnTo>
                  <a:lnTo>
                    <a:pt x="491883" y="103225"/>
                  </a:lnTo>
                  <a:lnTo>
                    <a:pt x="491883" y="103987"/>
                  </a:lnTo>
                  <a:lnTo>
                    <a:pt x="490321" y="104381"/>
                  </a:lnTo>
                  <a:lnTo>
                    <a:pt x="489546" y="105143"/>
                  </a:lnTo>
                  <a:lnTo>
                    <a:pt x="490321" y="105143"/>
                  </a:lnTo>
                  <a:lnTo>
                    <a:pt x="489546" y="105143"/>
                  </a:lnTo>
                  <a:lnTo>
                    <a:pt x="490321" y="105917"/>
                  </a:lnTo>
                  <a:lnTo>
                    <a:pt x="490321" y="106692"/>
                  </a:lnTo>
                  <a:lnTo>
                    <a:pt x="490321" y="107454"/>
                  </a:lnTo>
                  <a:lnTo>
                    <a:pt x="489546" y="107454"/>
                  </a:lnTo>
                  <a:lnTo>
                    <a:pt x="489546" y="108229"/>
                  </a:lnTo>
                  <a:lnTo>
                    <a:pt x="488772" y="108229"/>
                  </a:lnTo>
                  <a:lnTo>
                    <a:pt x="488772" y="109004"/>
                  </a:lnTo>
                  <a:lnTo>
                    <a:pt x="489546" y="109766"/>
                  </a:lnTo>
                  <a:lnTo>
                    <a:pt x="490321" y="109766"/>
                  </a:lnTo>
                  <a:lnTo>
                    <a:pt x="490321" y="110540"/>
                  </a:lnTo>
                  <a:lnTo>
                    <a:pt x="489546" y="111315"/>
                  </a:lnTo>
                  <a:lnTo>
                    <a:pt x="488772" y="111315"/>
                  </a:lnTo>
                  <a:lnTo>
                    <a:pt x="488772" y="112077"/>
                  </a:lnTo>
                  <a:lnTo>
                    <a:pt x="487997" y="112077"/>
                  </a:lnTo>
                  <a:lnTo>
                    <a:pt x="487210" y="112077"/>
                  </a:lnTo>
                  <a:lnTo>
                    <a:pt x="486435" y="112077"/>
                  </a:lnTo>
                  <a:lnTo>
                    <a:pt x="485660" y="112077"/>
                  </a:lnTo>
                  <a:lnTo>
                    <a:pt x="485660" y="111315"/>
                  </a:lnTo>
                  <a:lnTo>
                    <a:pt x="485267" y="111315"/>
                  </a:lnTo>
                  <a:lnTo>
                    <a:pt x="484479" y="110540"/>
                  </a:lnTo>
                  <a:lnTo>
                    <a:pt x="483704" y="110540"/>
                  </a:lnTo>
                  <a:lnTo>
                    <a:pt x="482930" y="110540"/>
                  </a:lnTo>
                  <a:lnTo>
                    <a:pt x="482155" y="110540"/>
                  </a:lnTo>
                  <a:lnTo>
                    <a:pt x="481368" y="109766"/>
                  </a:lnTo>
                  <a:lnTo>
                    <a:pt x="480593" y="109766"/>
                  </a:lnTo>
                  <a:lnTo>
                    <a:pt x="479818" y="109766"/>
                  </a:lnTo>
                  <a:lnTo>
                    <a:pt x="480593" y="110540"/>
                  </a:lnTo>
                  <a:lnTo>
                    <a:pt x="479818" y="111315"/>
                  </a:lnTo>
                  <a:lnTo>
                    <a:pt x="479818" y="112077"/>
                  </a:lnTo>
                  <a:lnTo>
                    <a:pt x="479818" y="112852"/>
                  </a:lnTo>
                  <a:lnTo>
                    <a:pt x="479818" y="113626"/>
                  </a:lnTo>
                  <a:lnTo>
                    <a:pt x="479818" y="114007"/>
                  </a:lnTo>
                  <a:lnTo>
                    <a:pt x="479031" y="114007"/>
                  </a:lnTo>
                  <a:lnTo>
                    <a:pt x="478256" y="114007"/>
                  </a:lnTo>
                  <a:lnTo>
                    <a:pt x="477481" y="114782"/>
                  </a:lnTo>
                  <a:lnTo>
                    <a:pt x="476707" y="114782"/>
                  </a:lnTo>
                  <a:lnTo>
                    <a:pt x="476707" y="115544"/>
                  </a:lnTo>
                  <a:lnTo>
                    <a:pt x="475919" y="115544"/>
                  </a:lnTo>
                  <a:lnTo>
                    <a:pt x="475538" y="115544"/>
                  </a:lnTo>
                  <a:lnTo>
                    <a:pt x="474764" y="115544"/>
                  </a:lnTo>
                  <a:lnTo>
                    <a:pt x="474764" y="114782"/>
                  </a:lnTo>
                  <a:lnTo>
                    <a:pt x="474764" y="115544"/>
                  </a:lnTo>
                  <a:lnTo>
                    <a:pt x="473976" y="114782"/>
                  </a:lnTo>
                  <a:lnTo>
                    <a:pt x="473202" y="114782"/>
                  </a:lnTo>
                  <a:lnTo>
                    <a:pt x="472427" y="115544"/>
                  </a:lnTo>
                  <a:lnTo>
                    <a:pt x="472427" y="117093"/>
                  </a:lnTo>
                  <a:lnTo>
                    <a:pt x="471652" y="117093"/>
                  </a:lnTo>
                  <a:lnTo>
                    <a:pt x="470865" y="117093"/>
                  </a:lnTo>
                  <a:lnTo>
                    <a:pt x="470865" y="117855"/>
                  </a:lnTo>
                  <a:lnTo>
                    <a:pt x="470090" y="117855"/>
                  </a:lnTo>
                  <a:lnTo>
                    <a:pt x="469315" y="117855"/>
                  </a:lnTo>
                  <a:lnTo>
                    <a:pt x="468528" y="117855"/>
                  </a:lnTo>
                  <a:lnTo>
                    <a:pt x="467753" y="117855"/>
                  </a:lnTo>
                  <a:lnTo>
                    <a:pt x="467753" y="118630"/>
                  </a:lnTo>
                  <a:lnTo>
                    <a:pt x="467753" y="119405"/>
                  </a:lnTo>
                  <a:lnTo>
                    <a:pt x="466979" y="118630"/>
                  </a:lnTo>
                  <a:lnTo>
                    <a:pt x="466979" y="119405"/>
                  </a:lnTo>
                  <a:lnTo>
                    <a:pt x="466979" y="120167"/>
                  </a:lnTo>
                  <a:lnTo>
                    <a:pt x="467753" y="120167"/>
                  </a:lnTo>
                  <a:lnTo>
                    <a:pt x="466979" y="120167"/>
                  </a:lnTo>
                  <a:lnTo>
                    <a:pt x="466979" y="120942"/>
                  </a:lnTo>
                  <a:lnTo>
                    <a:pt x="466585" y="121716"/>
                  </a:lnTo>
                  <a:lnTo>
                    <a:pt x="466585" y="120942"/>
                  </a:lnTo>
                  <a:lnTo>
                    <a:pt x="465810" y="120942"/>
                  </a:lnTo>
                  <a:lnTo>
                    <a:pt x="465023" y="120167"/>
                  </a:lnTo>
                  <a:lnTo>
                    <a:pt x="465023" y="120942"/>
                  </a:lnTo>
                  <a:lnTo>
                    <a:pt x="464248" y="120942"/>
                  </a:lnTo>
                  <a:lnTo>
                    <a:pt x="463473" y="121716"/>
                  </a:lnTo>
                  <a:lnTo>
                    <a:pt x="462699" y="121716"/>
                  </a:lnTo>
                  <a:lnTo>
                    <a:pt x="462699" y="120942"/>
                  </a:lnTo>
                  <a:lnTo>
                    <a:pt x="461911" y="120942"/>
                  </a:lnTo>
                  <a:lnTo>
                    <a:pt x="461911" y="121716"/>
                  </a:lnTo>
                  <a:lnTo>
                    <a:pt x="461911" y="122478"/>
                  </a:lnTo>
                  <a:lnTo>
                    <a:pt x="461137" y="122478"/>
                  </a:lnTo>
                  <a:lnTo>
                    <a:pt x="461137" y="123253"/>
                  </a:lnTo>
                  <a:lnTo>
                    <a:pt x="461911" y="123634"/>
                  </a:lnTo>
                  <a:lnTo>
                    <a:pt x="461911" y="124409"/>
                  </a:lnTo>
                  <a:lnTo>
                    <a:pt x="461911" y="125171"/>
                  </a:lnTo>
                  <a:lnTo>
                    <a:pt x="461911" y="125945"/>
                  </a:lnTo>
                  <a:lnTo>
                    <a:pt x="461911" y="126720"/>
                  </a:lnTo>
                  <a:lnTo>
                    <a:pt x="462699" y="125945"/>
                  </a:lnTo>
                  <a:lnTo>
                    <a:pt x="463473" y="125945"/>
                  </a:lnTo>
                  <a:lnTo>
                    <a:pt x="464248" y="125945"/>
                  </a:lnTo>
                  <a:lnTo>
                    <a:pt x="464248" y="126720"/>
                  </a:lnTo>
                  <a:lnTo>
                    <a:pt x="465023" y="127482"/>
                  </a:lnTo>
                  <a:lnTo>
                    <a:pt x="465023" y="128257"/>
                  </a:lnTo>
                  <a:lnTo>
                    <a:pt x="465023" y="129031"/>
                  </a:lnTo>
                  <a:lnTo>
                    <a:pt x="465023" y="129793"/>
                  </a:lnTo>
                  <a:lnTo>
                    <a:pt x="465023" y="130568"/>
                  </a:lnTo>
                  <a:lnTo>
                    <a:pt x="465810" y="130568"/>
                  </a:lnTo>
                  <a:lnTo>
                    <a:pt x="465810" y="131343"/>
                  </a:lnTo>
                  <a:lnTo>
                    <a:pt x="465023" y="131343"/>
                  </a:lnTo>
                  <a:lnTo>
                    <a:pt x="465023" y="132105"/>
                  </a:lnTo>
                  <a:lnTo>
                    <a:pt x="464248" y="132880"/>
                  </a:lnTo>
                  <a:lnTo>
                    <a:pt x="464248" y="132105"/>
                  </a:lnTo>
                  <a:lnTo>
                    <a:pt x="463473" y="131343"/>
                  </a:lnTo>
                  <a:lnTo>
                    <a:pt x="462699" y="131343"/>
                  </a:lnTo>
                  <a:lnTo>
                    <a:pt x="461911" y="131343"/>
                  </a:lnTo>
                  <a:lnTo>
                    <a:pt x="461911" y="132105"/>
                  </a:lnTo>
                  <a:lnTo>
                    <a:pt x="461137" y="132105"/>
                  </a:lnTo>
                  <a:lnTo>
                    <a:pt x="461137" y="132880"/>
                  </a:lnTo>
                  <a:lnTo>
                    <a:pt x="459574" y="132880"/>
                  </a:lnTo>
                  <a:lnTo>
                    <a:pt x="459574" y="133261"/>
                  </a:lnTo>
                  <a:lnTo>
                    <a:pt x="459574" y="134035"/>
                  </a:lnTo>
                  <a:lnTo>
                    <a:pt x="458800" y="134810"/>
                  </a:lnTo>
                  <a:lnTo>
                    <a:pt x="458800" y="135572"/>
                  </a:lnTo>
                  <a:lnTo>
                    <a:pt x="458800" y="136347"/>
                  </a:lnTo>
                  <a:lnTo>
                    <a:pt x="459574" y="136347"/>
                  </a:lnTo>
                  <a:lnTo>
                    <a:pt x="459574" y="137121"/>
                  </a:lnTo>
                  <a:lnTo>
                    <a:pt x="460362" y="137121"/>
                  </a:lnTo>
                  <a:lnTo>
                    <a:pt x="460362" y="137883"/>
                  </a:lnTo>
                  <a:lnTo>
                    <a:pt x="460362" y="138658"/>
                  </a:lnTo>
                  <a:lnTo>
                    <a:pt x="461137" y="138658"/>
                  </a:lnTo>
                  <a:lnTo>
                    <a:pt x="461137" y="139433"/>
                  </a:lnTo>
                  <a:lnTo>
                    <a:pt x="461911" y="140195"/>
                  </a:lnTo>
                  <a:lnTo>
                    <a:pt x="461911" y="140969"/>
                  </a:lnTo>
                  <a:lnTo>
                    <a:pt x="462699" y="141744"/>
                  </a:lnTo>
                  <a:lnTo>
                    <a:pt x="462699" y="142506"/>
                  </a:lnTo>
                  <a:lnTo>
                    <a:pt x="463473" y="142506"/>
                  </a:lnTo>
                  <a:lnTo>
                    <a:pt x="464248" y="142506"/>
                  </a:lnTo>
                  <a:lnTo>
                    <a:pt x="465023" y="142900"/>
                  </a:lnTo>
                  <a:lnTo>
                    <a:pt x="465023" y="143662"/>
                  </a:lnTo>
                  <a:lnTo>
                    <a:pt x="465023" y="144437"/>
                  </a:lnTo>
                  <a:lnTo>
                    <a:pt x="464248" y="145211"/>
                  </a:lnTo>
                  <a:lnTo>
                    <a:pt x="463473" y="147523"/>
                  </a:lnTo>
                  <a:lnTo>
                    <a:pt x="463473" y="148285"/>
                  </a:lnTo>
                  <a:lnTo>
                    <a:pt x="462699" y="149059"/>
                  </a:lnTo>
                  <a:lnTo>
                    <a:pt x="461911" y="149834"/>
                  </a:lnTo>
                  <a:lnTo>
                    <a:pt x="461137" y="150596"/>
                  </a:lnTo>
                  <a:lnTo>
                    <a:pt x="461137" y="151371"/>
                  </a:lnTo>
                  <a:lnTo>
                    <a:pt x="460362" y="151371"/>
                  </a:lnTo>
                  <a:lnTo>
                    <a:pt x="460362" y="152145"/>
                  </a:lnTo>
                  <a:lnTo>
                    <a:pt x="460362" y="152526"/>
                  </a:lnTo>
                  <a:lnTo>
                    <a:pt x="460362" y="153288"/>
                  </a:lnTo>
                  <a:lnTo>
                    <a:pt x="461137" y="154063"/>
                  </a:lnTo>
                  <a:lnTo>
                    <a:pt x="461137" y="154838"/>
                  </a:lnTo>
                  <a:lnTo>
                    <a:pt x="461911" y="154838"/>
                  </a:lnTo>
                  <a:lnTo>
                    <a:pt x="461911" y="155600"/>
                  </a:lnTo>
                  <a:lnTo>
                    <a:pt x="461911" y="156375"/>
                  </a:lnTo>
                  <a:lnTo>
                    <a:pt x="461911" y="157137"/>
                  </a:lnTo>
                  <a:lnTo>
                    <a:pt x="461911" y="157911"/>
                  </a:lnTo>
                  <a:lnTo>
                    <a:pt x="462699" y="159448"/>
                  </a:lnTo>
                  <a:lnTo>
                    <a:pt x="463473" y="159448"/>
                  </a:lnTo>
                  <a:lnTo>
                    <a:pt x="464248" y="160223"/>
                  </a:lnTo>
                  <a:lnTo>
                    <a:pt x="464248" y="160997"/>
                  </a:lnTo>
                  <a:lnTo>
                    <a:pt x="465023" y="160997"/>
                  </a:lnTo>
                  <a:lnTo>
                    <a:pt x="465810" y="160223"/>
                  </a:lnTo>
                  <a:lnTo>
                    <a:pt x="466585" y="160223"/>
                  </a:lnTo>
                  <a:lnTo>
                    <a:pt x="466979" y="160997"/>
                  </a:lnTo>
                  <a:lnTo>
                    <a:pt x="467753" y="161759"/>
                  </a:lnTo>
                  <a:lnTo>
                    <a:pt x="468528" y="161759"/>
                  </a:lnTo>
                  <a:lnTo>
                    <a:pt x="468528" y="162153"/>
                  </a:lnTo>
                  <a:lnTo>
                    <a:pt x="468528" y="162915"/>
                  </a:lnTo>
                  <a:lnTo>
                    <a:pt x="467753" y="162915"/>
                  </a:lnTo>
                  <a:lnTo>
                    <a:pt x="468528" y="163690"/>
                  </a:lnTo>
                  <a:lnTo>
                    <a:pt x="467753" y="163690"/>
                  </a:lnTo>
                  <a:lnTo>
                    <a:pt x="467753" y="164464"/>
                  </a:lnTo>
                  <a:lnTo>
                    <a:pt x="467753" y="165226"/>
                  </a:lnTo>
                  <a:lnTo>
                    <a:pt x="467753" y="166001"/>
                  </a:lnTo>
                  <a:lnTo>
                    <a:pt x="466979" y="166001"/>
                  </a:lnTo>
                  <a:lnTo>
                    <a:pt x="466979" y="166776"/>
                  </a:lnTo>
                  <a:lnTo>
                    <a:pt x="466585" y="167538"/>
                  </a:lnTo>
                  <a:lnTo>
                    <a:pt x="466585" y="168313"/>
                  </a:lnTo>
                  <a:lnTo>
                    <a:pt x="466979" y="168313"/>
                  </a:lnTo>
                  <a:lnTo>
                    <a:pt x="467753" y="169087"/>
                  </a:lnTo>
                  <a:lnTo>
                    <a:pt x="468528" y="169087"/>
                  </a:lnTo>
                  <a:lnTo>
                    <a:pt x="469315" y="169087"/>
                  </a:lnTo>
                  <a:lnTo>
                    <a:pt x="468528" y="169849"/>
                  </a:lnTo>
                  <a:lnTo>
                    <a:pt x="469315" y="169849"/>
                  </a:lnTo>
                  <a:lnTo>
                    <a:pt x="468528" y="170624"/>
                  </a:lnTo>
                  <a:lnTo>
                    <a:pt x="467753" y="171399"/>
                  </a:lnTo>
                  <a:lnTo>
                    <a:pt x="467753" y="171780"/>
                  </a:lnTo>
                  <a:lnTo>
                    <a:pt x="466979" y="172554"/>
                  </a:lnTo>
                  <a:lnTo>
                    <a:pt x="466585" y="171780"/>
                  </a:lnTo>
                  <a:lnTo>
                    <a:pt x="465810" y="171780"/>
                  </a:lnTo>
                  <a:lnTo>
                    <a:pt x="465810" y="171399"/>
                  </a:lnTo>
                  <a:lnTo>
                    <a:pt x="465023" y="170624"/>
                  </a:lnTo>
                  <a:lnTo>
                    <a:pt x="464248" y="170624"/>
                  </a:lnTo>
                  <a:lnTo>
                    <a:pt x="464248" y="171399"/>
                  </a:lnTo>
                  <a:lnTo>
                    <a:pt x="463473" y="170624"/>
                  </a:lnTo>
                  <a:lnTo>
                    <a:pt x="463473" y="171399"/>
                  </a:lnTo>
                  <a:lnTo>
                    <a:pt x="462699" y="171780"/>
                  </a:lnTo>
                  <a:lnTo>
                    <a:pt x="461137" y="174091"/>
                  </a:lnTo>
                  <a:lnTo>
                    <a:pt x="460362" y="174091"/>
                  </a:lnTo>
                  <a:lnTo>
                    <a:pt x="460362" y="175628"/>
                  </a:lnTo>
                  <a:lnTo>
                    <a:pt x="460362" y="176402"/>
                  </a:lnTo>
                  <a:lnTo>
                    <a:pt x="461137" y="177164"/>
                  </a:lnTo>
                  <a:lnTo>
                    <a:pt x="460362" y="177164"/>
                  </a:lnTo>
                  <a:lnTo>
                    <a:pt x="459574" y="176402"/>
                  </a:lnTo>
                  <a:lnTo>
                    <a:pt x="459574" y="177164"/>
                  </a:lnTo>
                  <a:lnTo>
                    <a:pt x="458800" y="177164"/>
                  </a:lnTo>
                  <a:lnTo>
                    <a:pt x="458025" y="177939"/>
                  </a:lnTo>
                  <a:lnTo>
                    <a:pt x="457250" y="178714"/>
                  </a:lnTo>
                  <a:lnTo>
                    <a:pt x="457250" y="179476"/>
                  </a:lnTo>
                  <a:lnTo>
                    <a:pt x="456082" y="180251"/>
                  </a:lnTo>
                  <a:lnTo>
                    <a:pt x="455307" y="181025"/>
                  </a:lnTo>
                  <a:lnTo>
                    <a:pt x="454520" y="181025"/>
                  </a:lnTo>
                  <a:lnTo>
                    <a:pt x="453745" y="181406"/>
                  </a:lnTo>
                  <a:lnTo>
                    <a:pt x="454520" y="181406"/>
                  </a:lnTo>
                  <a:lnTo>
                    <a:pt x="455307" y="182943"/>
                  </a:lnTo>
                  <a:lnTo>
                    <a:pt x="455307" y="183718"/>
                  </a:lnTo>
                  <a:lnTo>
                    <a:pt x="456082" y="184492"/>
                  </a:lnTo>
                  <a:lnTo>
                    <a:pt x="456082" y="185254"/>
                  </a:lnTo>
                  <a:lnTo>
                    <a:pt x="454520" y="185254"/>
                  </a:lnTo>
                  <a:lnTo>
                    <a:pt x="452970" y="185254"/>
                  </a:lnTo>
                  <a:lnTo>
                    <a:pt x="452183" y="186029"/>
                  </a:lnTo>
                  <a:lnTo>
                    <a:pt x="451408" y="186029"/>
                  </a:lnTo>
                  <a:lnTo>
                    <a:pt x="450634" y="185254"/>
                  </a:lnTo>
                  <a:lnTo>
                    <a:pt x="449859" y="185254"/>
                  </a:lnTo>
                  <a:lnTo>
                    <a:pt x="449859" y="186029"/>
                  </a:lnTo>
                  <a:lnTo>
                    <a:pt x="449859" y="185254"/>
                  </a:lnTo>
                  <a:lnTo>
                    <a:pt x="449072" y="185254"/>
                  </a:lnTo>
                  <a:lnTo>
                    <a:pt x="448297" y="184492"/>
                  </a:lnTo>
                  <a:lnTo>
                    <a:pt x="448297" y="183718"/>
                  </a:lnTo>
                  <a:lnTo>
                    <a:pt x="447522" y="182943"/>
                  </a:lnTo>
                  <a:lnTo>
                    <a:pt x="447522" y="182181"/>
                  </a:lnTo>
                  <a:lnTo>
                    <a:pt x="447522" y="181406"/>
                  </a:lnTo>
                  <a:lnTo>
                    <a:pt x="447128" y="181406"/>
                  </a:lnTo>
                  <a:lnTo>
                    <a:pt x="446354" y="181406"/>
                  </a:lnTo>
                  <a:lnTo>
                    <a:pt x="445566" y="181025"/>
                  </a:lnTo>
                  <a:lnTo>
                    <a:pt x="444792" y="181025"/>
                  </a:lnTo>
                  <a:lnTo>
                    <a:pt x="444017" y="181025"/>
                  </a:lnTo>
                  <a:lnTo>
                    <a:pt x="444017" y="181406"/>
                  </a:lnTo>
                  <a:lnTo>
                    <a:pt x="443230" y="181406"/>
                  </a:lnTo>
                  <a:lnTo>
                    <a:pt x="443230" y="182181"/>
                  </a:lnTo>
                  <a:lnTo>
                    <a:pt x="443230" y="182943"/>
                  </a:lnTo>
                  <a:lnTo>
                    <a:pt x="443230" y="183718"/>
                  </a:lnTo>
                  <a:lnTo>
                    <a:pt x="442455" y="184492"/>
                  </a:lnTo>
                  <a:lnTo>
                    <a:pt x="442455" y="185254"/>
                  </a:lnTo>
                  <a:lnTo>
                    <a:pt x="443230" y="185254"/>
                  </a:lnTo>
                  <a:lnTo>
                    <a:pt x="442455" y="185254"/>
                  </a:lnTo>
                  <a:lnTo>
                    <a:pt x="442455" y="186029"/>
                  </a:lnTo>
                  <a:lnTo>
                    <a:pt x="442455" y="186804"/>
                  </a:lnTo>
                  <a:lnTo>
                    <a:pt x="441680" y="186804"/>
                  </a:lnTo>
                  <a:lnTo>
                    <a:pt x="440905" y="186804"/>
                  </a:lnTo>
                  <a:lnTo>
                    <a:pt x="441680" y="187566"/>
                  </a:lnTo>
                  <a:lnTo>
                    <a:pt x="441680" y="188340"/>
                  </a:lnTo>
                  <a:lnTo>
                    <a:pt x="440905" y="188340"/>
                  </a:lnTo>
                  <a:lnTo>
                    <a:pt x="440118" y="188340"/>
                  </a:lnTo>
                  <a:lnTo>
                    <a:pt x="440118" y="187566"/>
                  </a:lnTo>
                  <a:lnTo>
                    <a:pt x="439343" y="187566"/>
                  </a:lnTo>
                  <a:lnTo>
                    <a:pt x="439343" y="188340"/>
                  </a:lnTo>
                  <a:lnTo>
                    <a:pt x="438569" y="188340"/>
                  </a:lnTo>
                  <a:lnTo>
                    <a:pt x="438175" y="188340"/>
                  </a:lnTo>
                  <a:lnTo>
                    <a:pt x="438175" y="189115"/>
                  </a:lnTo>
                  <a:lnTo>
                    <a:pt x="437400" y="189115"/>
                  </a:lnTo>
                  <a:lnTo>
                    <a:pt x="437400" y="189877"/>
                  </a:lnTo>
                  <a:lnTo>
                    <a:pt x="436626" y="189877"/>
                  </a:lnTo>
                  <a:lnTo>
                    <a:pt x="435838" y="190271"/>
                  </a:lnTo>
                  <a:lnTo>
                    <a:pt x="435063" y="190271"/>
                  </a:lnTo>
                  <a:lnTo>
                    <a:pt x="434289" y="190271"/>
                  </a:lnTo>
                  <a:lnTo>
                    <a:pt x="433514" y="190271"/>
                  </a:lnTo>
                  <a:lnTo>
                    <a:pt x="432727" y="189877"/>
                  </a:lnTo>
                  <a:lnTo>
                    <a:pt x="431952" y="189877"/>
                  </a:lnTo>
                  <a:lnTo>
                    <a:pt x="431177" y="189877"/>
                  </a:lnTo>
                  <a:lnTo>
                    <a:pt x="430390" y="189877"/>
                  </a:lnTo>
                  <a:lnTo>
                    <a:pt x="430390" y="190271"/>
                  </a:lnTo>
                  <a:lnTo>
                    <a:pt x="430390" y="191033"/>
                  </a:lnTo>
                  <a:lnTo>
                    <a:pt x="430390" y="192582"/>
                  </a:lnTo>
                  <a:lnTo>
                    <a:pt x="430390" y="193344"/>
                  </a:lnTo>
                  <a:lnTo>
                    <a:pt x="429615" y="193344"/>
                  </a:lnTo>
                  <a:lnTo>
                    <a:pt x="429615" y="194119"/>
                  </a:lnTo>
                  <a:lnTo>
                    <a:pt x="430390" y="194119"/>
                  </a:lnTo>
                  <a:lnTo>
                    <a:pt x="430390" y="194894"/>
                  </a:lnTo>
                  <a:lnTo>
                    <a:pt x="430390" y="194119"/>
                  </a:lnTo>
                  <a:lnTo>
                    <a:pt x="431177" y="194894"/>
                  </a:lnTo>
                  <a:lnTo>
                    <a:pt x="431952" y="194894"/>
                  </a:lnTo>
                  <a:lnTo>
                    <a:pt x="432727" y="194894"/>
                  </a:lnTo>
                  <a:lnTo>
                    <a:pt x="432727" y="195656"/>
                  </a:lnTo>
                  <a:lnTo>
                    <a:pt x="433514" y="196430"/>
                  </a:lnTo>
                  <a:lnTo>
                    <a:pt x="434289" y="196430"/>
                  </a:lnTo>
                  <a:lnTo>
                    <a:pt x="434289" y="197205"/>
                  </a:lnTo>
                  <a:lnTo>
                    <a:pt x="434289" y="197967"/>
                  </a:lnTo>
                  <a:lnTo>
                    <a:pt x="435063" y="197967"/>
                  </a:lnTo>
                  <a:lnTo>
                    <a:pt x="435063" y="198742"/>
                  </a:lnTo>
                  <a:lnTo>
                    <a:pt x="434289" y="198742"/>
                  </a:lnTo>
                  <a:lnTo>
                    <a:pt x="435063" y="198742"/>
                  </a:lnTo>
                  <a:lnTo>
                    <a:pt x="435063" y="199516"/>
                  </a:lnTo>
                  <a:lnTo>
                    <a:pt x="435063" y="199897"/>
                  </a:lnTo>
                  <a:lnTo>
                    <a:pt x="435063" y="200659"/>
                  </a:lnTo>
                  <a:lnTo>
                    <a:pt x="435838" y="201434"/>
                  </a:lnTo>
                  <a:lnTo>
                    <a:pt x="435838" y="202209"/>
                  </a:lnTo>
                  <a:lnTo>
                    <a:pt x="435063" y="202209"/>
                  </a:lnTo>
                  <a:lnTo>
                    <a:pt x="435063" y="202984"/>
                  </a:lnTo>
                  <a:lnTo>
                    <a:pt x="435838" y="202984"/>
                  </a:lnTo>
                  <a:lnTo>
                    <a:pt x="435063" y="203746"/>
                  </a:lnTo>
                  <a:lnTo>
                    <a:pt x="435838" y="204520"/>
                  </a:lnTo>
                  <a:lnTo>
                    <a:pt x="435063" y="204520"/>
                  </a:lnTo>
                  <a:lnTo>
                    <a:pt x="434289" y="204520"/>
                  </a:lnTo>
                  <a:lnTo>
                    <a:pt x="434289" y="203746"/>
                  </a:lnTo>
                  <a:lnTo>
                    <a:pt x="433514" y="204520"/>
                  </a:lnTo>
                  <a:lnTo>
                    <a:pt x="433514" y="205282"/>
                  </a:lnTo>
                  <a:lnTo>
                    <a:pt x="432727" y="205282"/>
                  </a:lnTo>
                  <a:lnTo>
                    <a:pt x="432727" y="204520"/>
                  </a:lnTo>
                  <a:lnTo>
                    <a:pt x="432727" y="203746"/>
                  </a:lnTo>
                  <a:lnTo>
                    <a:pt x="431952" y="203746"/>
                  </a:lnTo>
                  <a:lnTo>
                    <a:pt x="431952" y="204520"/>
                  </a:lnTo>
                  <a:lnTo>
                    <a:pt x="431177" y="204520"/>
                  </a:lnTo>
                  <a:lnTo>
                    <a:pt x="431177" y="203746"/>
                  </a:lnTo>
                  <a:lnTo>
                    <a:pt x="430390" y="203746"/>
                  </a:lnTo>
                  <a:lnTo>
                    <a:pt x="431177" y="203746"/>
                  </a:lnTo>
                  <a:lnTo>
                    <a:pt x="430390" y="203746"/>
                  </a:lnTo>
                  <a:lnTo>
                    <a:pt x="430390" y="202984"/>
                  </a:lnTo>
                  <a:lnTo>
                    <a:pt x="430390" y="202209"/>
                  </a:lnTo>
                  <a:lnTo>
                    <a:pt x="430390" y="201434"/>
                  </a:lnTo>
                  <a:lnTo>
                    <a:pt x="429615" y="201434"/>
                  </a:lnTo>
                  <a:lnTo>
                    <a:pt x="428840" y="201434"/>
                  </a:lnTo>
                  <a:lnTo>
                    <a:pt x="428840" y="200659"/>
                  </a:lnTo>
                  <a:lnTo>
                    <a:pt x="428840" y="201434"/>
                  </a:lnTo>
                  <a:lnTo>
                    <a:pt x="428447" y="201434"/>
                  </a:lnTo>
                  <a:lnTo>
                    <a:pt x="428447" y="202209"/>
                  </a:lnTo>
                  <a:lnTo>
                    <a:pt x="428447" y="202984"/>
                  </a:lnTo>
                  <a:lnTo>
                    <a:pt x="427672" y="202984"/>
                  </a:lnTo>
                  <a:lnTo>
                    <a:pt x="426885" y="203746"/>
                  </a:lnTo>
                  <a:lnTo>
                    <a:pt x="426885" y="204520"/>
                  </a:lnTo>
                  <a:lnTo>
                    <a:pt x="427672" y="204520"/>
                  </a:lnTo>
                  <a:lnTo>
                    <a:pt x="427672" y="205282"/>
                  </a:lnTo>
                  <a:lnTo>
                    <a:pt x="427672" y="206057"/>
                  </a:lnTo>
                  <a:lnTo>
                    <a:pt x="427672" y="206832"/>
                  </a:lnTo>
                  <a:lnTo>
                    <a:pt x="426885" y="206057"/>
                  </a:lnTo>
                  <a:lnTo>
                    <a:pt x="426110" y="206057"/>
                  </a:lnTo>
                  <a:lnTo>
                    <a:pt x="425335" y="206057"/>
                  </a:lnTo>
                  <a:lnTo>
                    <a:pt x="425335" y="205282"/>
                  </a:lnTo>
                  <a:lnTo>
                    <a:pt x="424561" y="205282"/>
                  </a:lnTo>
                  <a:lnTo>
                    <a:pt x="424561" y="206057"/>
                  </a:lnTo>
                  <a:lnTo>
                    <a:pt x="424561" y="205282"/>
                  </a:lnTo>
                  <a:lnTo>
                    <a:pt x="423773" y="205282"/>
                  </a:lnTo>
                  <a:lnTo>
                    <a:pt x="422998" y="206057"/>
                  </a:lnTo>
                  <a:lnTo>
                    <a:pt x="422224" y="206057"/>
                  </a:lnTo>
                  <a:lnTo>
                    <a:pt x="421449" y="206057"/>
                  </a:lnTo>
                  <a:lnTo>
                    <a:pt x="421449" y="206832"/>
                  </a:lnTo>
                  <a:lnTo>
                    <a:pt x="420662" y="206832"/>
                  </a:lnTo>
                  <a:lnTo>
                    <a:pt x="419887" y="206832"/>
                  </a:lnTo>
                  <a:lnTo>
                    <a:pt x="419112" y="206832"/>
                  </a:lnTo>
                  <a:lnTo>
                    <a:pt x="418719" y="206832"/>
                  </a:lnTo>
                  <a:lnTo>
                    <a:pt x="417944" y="206832"/>
                  </a:lnTo>
                  <a:lnTo>
                    <a:pt x="417944" y="207594"/>
                  </a:lnTo>
                  <a:lnTo>
                    <a:pt x="417169" y="207594"/>
                  </a:lnTo>
                  <a:lnTo>
                    <a:pt x="417944" y="207594"/>
                  </a:lnTo>
                  <a:lnTo>
                    <a:pt x="417169" y="207594"/>
                  </a:lnTo>
                  <a:lnTo>
                    <a:pt x="417169" y="208368"/>
                  </a:lnTo>
                  <a:lnTo>
                    <a:pt x="417944" y="208368"/>
                  </a:lnTo>
                  <a:lnTo>
                    <a:pt x="417944" y="209143"/>
                  </a:lnTo>
                  <a:lnTo>
                    <a:pt x="417944" y="209524"/>
                  </a:lnTo>
                  <a:lnTo>
                    <a:pt x="417944" y="210299"/>
                  </a:lnTo>
                  <a:lnTo>
                    <a:pt x="418719" y="210299"/>
                  </a:lnTo>
                  <a:lnTo>
                    <a:pt x="418719" y="211061"/>
                  </a:lnTo>
                  <a:lnTo>
                    <a:pt x="418719" y="211835"/>
                  </a:lnTo>
                  <a:lnTo>
                    <a:pt x="417944" y="211835"/>
                  </a:lnTo>
                  <a:lnTo>
                    <a:pt x="417944" y="212610"/>
                  </a:lnTo>
                  <a:lnTo>
                    <a:pt x="418719" y="212610"/>
                  </a:lnTo>
                  <a:lnTo>
                    <a:pt x="418719" y="213372"/>
                  </a:lnTo>
                  <a:lnTo>
                    <a:pt x="418719" y="214147"/>
                  </a:lnTo>
                  <a:lnTo>
                    <a:pt x="418719" y="214922"/>
                  </a:lnTo>
                  <a:lnTo>
                    <a:pt x="417944" y="214922"/>
                  </a:lnTo>
                  <a:lnTo>
                    <a:pt x="417944" y="215684"/>
                  </a:lnTo>
                  <a:lnTo>
                    <a:pt x="417169" y="215684"/>
                  </a:lnTo>
                  <a:lnTo>
                    <a:pt x="417169" y="216458"/>
                  </a:lnTo>
                  <a:lnTo>
                    <a:pt x="416382" y="216458"/>
                  </a:lnTo>
                  <a:lnTo>
                    <a:pt x="416382" y="217233"/>
                  </a:lnTo>
                  <a:lnTo>
                    <a:pt x="415607" y="217233"/>
                  </a:lnTo>
                  <a:lnTo>
                    <a:pt x="416382" y="217233"/>
                  </a:lnTo>
                  <a:lnTo>
                    <a:pt x="415607" y="217233"/>
                  </a:lnTo>
                  <a:lnTo>
                    <a:pt x="415607" y="217995"/>
                  </a:lnTo>
                  <a:lnTo>
                    <a:pt x="415607" y="218770"/>
                  </a:lnTo>
                  <a:lnTo>
                    <a:pt x="414832" y="218770"/>
                  </a:lnTo>
                  <a:lnTo>
                    <a:pt x="414832" y="219151"/>
                  </a:lnTo>
                  <a:lnTo>
                    <a:pt x="414058" y="219151"/>
                  </a:lnTo>
                  <a:lnTo>
                    <a:pt x="414058" y="219925"/>
                  </a:lnTo>
                  <a:lnTo>
                    <a:pt x="414832" y="219925"/>
                  </a:lnTo>
                  <a:lnTo>
                    <a:pt x="415607" y="219925"/>
                  </a:lnTo>
                  <a:lnTo>
                    <a:pt x="415607" y="220687"/>
                  </a:lnTo>
                  <a:lnTo>
                    <a:pt x="416382" y="220687"/>
                  </a:lnTo>
                  <a:lnTo>
                    <a:pt x="416382" y="221462"/>
                  </a:lnTo>
                  <a:lnTo>
                    <a:pt x="416382" y="222237"/>
                  </a:lnTo>
                  <a:lnTo>
                    <a:pt x="417169" y="221462"/>
                  </a:lnTo>
                  <a:lnTo>
                    <a:pt x="417169" y="222237"/>
                  </a:lnTo>
                  <a:lnTo>
                    <a:pt x="417169" y="226847"/>
                  </a:lnTo>
                  <a:lnTo>
                    <a:pt x="417944" y="227622"/>
                  </a:lnTo>
                  <a:lnTo>
                    <a:pt x="417944" y="228396"/>
                  </a:lnTo>
                  <a:lnTo>
                    <a:pt x="417944" y="228777"/>
                  </a:lnTo>
                  <a:lnTo>
                    <a:pt x="418719" y="228777"/>
                  </a:lnTo>
                  <a:lnTo>
                    <a:pt x="418719" y="231089"/>
                  </a:lnTo>
                  <a:lnTo>
                    <a:pt x="418719" y="230314"/>
                  </a:lnTo>
                  <a:lnTo>
                    <a:pt x="418719" y="231863"/>
                  </a:lnTo>
                  <a:lnTo>
                    <a:pt x="419112" y="231863"/>
                  </a:lnTo>
                  <a:lnTo>
                    <a:pt x="418719" y="231863"/>
                  </a:lnTo>
                  <a:lnTo>
                    <a:pt x="418719" y="232625"/>
                  </a:lnTo>
                  <a:lnTo>
                    <a:pt x="418719" y="233400"/>
                  </a:lnTo>
                  <a:lnTo>
                    <a:pt x="418719" y="234175"/>
                  </a:lnTo>
                  <a:lnTo>
                    <a:pt x="419112" y="234937"/>
                  </a:lnTo>
                  <a:lnTo>
                    <a:pt x="419112" y="235711"/>
                  </a:lnTo>
                  <a:lnTo>
                    <a:pt x="419112" y="236486"/>
                  </a:lnTo>
                  <a:lnTo>
                    <a:pt x="419887" y="236486"/>
                  </a:lnTo>
                  <a:lnTo>
                    <a:pt x="420662" y="237248"/>
                  </a:lnTo>
                  <a:lnTo>
                    <a:pt x="421449" y="238023"/>
                  </a:lnTo>
                  <a:lnTo>
                    <a:pt x="420662" y="238404"/>
                  </a:lnTo>
                  <a:lnTo>
                    <a:pt x="421449" y="238404"/>
                  </a:lnTo>
                  <a:lnTo>
                    <a:pt x="422224" y="238404"/>
                  </a:lnTo>
                  <a:lnTo>
                    <a:pt x="422224" y="239179"/>
                  </a:lnTo>
                  <a:lnTo>
                    <a:pt x="422998" y="239179"/>
                  </a:lnTo>
                  <a:lnTo>
                    <a:pt x="422998" y="239953"/>
                  </a:lnTo>
                  <a:lnTo>
                    <a:pt x="423773" y="239953"/>
                  </a:lnTo>
                  <a:lnTo>
                    <a:pt x="424561" y="239953"/>
                  </a:lnTo>
                  <a:lnTo>
                    <a:pt x="424561" y="240715"/>
                  </a:lnTo>
                  <a:lnTo>
                    <a:pt x="424561" y="241490"/>
                  </a:lnTo>
                  <a:lnTo>
                    <a:pt x="424561" y="242265"/>
                  </a:lnTo>
                  <a:lnTo>
                    <a:pt x="425335" y="243027"/>
                  </a:lnTo>
                  <a:lnTo>
                    <a:pt x="425335" y="243801"/>
                  </a:lnTo>
                  <a:lnTo>
                    <a:pt x="425335" y="244576"/>
                  </a:lnTo>
                  <a:lnTo>
                    <a:pt x="426110" y="244576"/>
                  </a:lnTo>
                  <a:lnTo>
                    <a:pt x="426885" y="244576"/>
                  </a:lnTo>
                  <a:lnTo>
                    <a:pt x="426885" y="245338"/>
                  </a:lnTo>
                  <a:lnTo>
                    <a:pt x="427672" y="246113"/>
                  </a:lnTo>
                  <a:lnTo>
                    <a:pt x="427672" y="246887"/>
                  </a:lnTo>
                  <a:lnTo>
                    <a:pt x="428447" y="247649"/>
                  </a:lnTo>
                  <a:lnTo>
                    <a:pt x="428840" y="247649"/>
                  </a:lnTo>
                  <a:lnTo>
                    <a:pt x="428840" y="248043"/>
                  </a:lnTo>
                  <a:lnTo>
                    <a:pt x="428840" y="248805"/>
                  </a:lnTo>
                  <a:lnTo>
                    <a:pt x="428840" y="249580"/>
                  </a:lnTo>
                  <a:lnTo>
                    <a:pt x="428447" y="249580"/>
                  </a:lnTo>
                  <a:lnTo>
                    <a:pt x="427672" y="249580"/>
                  </a:lnTo>
                  <a:lnTo>
                    <a:pt x="427672" y="248805"/>
                  </a:lnTo>
                  <a:lnTo>
                    <a:pt x="427672" y="249580"/>
                  </a:lnTo>
                  <a:lnTo>
                    <a:pt x="427672" y="250355"/>
                  </a:lnTo>
                  <a:lnTo>
                    <a:pt x="427672" y="251117"/>
                  </a:lnTo>
                  <a:lnTo>
                    <a:pt x="426885" y="251117"/>
                  </a:lnTo>
                  <a:lnTo>
                    <a:pt x="427672" y="251891"/>
                  </a:lnTo>
                  <a:lnTo>
                    <a:pt x="427672" y="252653"/>
                  </a:lnTo>
                  <a:lnTo>
                    <a:pt x="428447" y="253428"/>
                  </a:lnTo>
                  <a:lnTo>
                    <a:pt x="428447" y="254203"/>
                  </a:lnTo>
                  <a:lnTo>
                    <a:pt x="428840" y="254203"/>
                  </a:lnTo>
                  <a:lnTo>
                    <a:pt x="428840" y="254965"/>
                  </a:lnTo>
                  <a:lnTo>
                    <a:pt x="429615" y="254965"/>
                  </a:lnTo>
                  <a:lnTo>
                    <a:pt x="428840" y="254965"/>
                  </a:lnTo>
                  <a:lnTo>
                    <a:pt x="429615" y="254965"/>
                  </a:lnTo>
                  <a:lnTo>
                    <a:pt x="429615" y="255739"/>
                  </a:lnTo>
                  <a:lnTo>
                    <a:pt x="428840" y="255739"/>
                  </a:lnTo>
                  <a:lnTo>
                    <a:pt x="429615" y="256514"/>
                  </a:lnTo>
                  <a:lnTo>
                    <a:pt x="428840" y="256514"/>
                  </a:lnTo>
                  <a:lnTo>
                    <a:pt x="428840" y="257276"/>
                  </a:lnTo>
                  <a:lnTo>
                    <a:pt x="428447" y="257276"/>
                  </a:lnTo>
                  <a:lnTo>
                    <a:pt x="428447" y="257670"/>
                  </a:lnTo>
                  <a:lnTo>
                    <a:pt x="428840" y="257670"/>
                  </a:lnTo>
                  <a:lnTo>
                    <a:pt x="428840" y="258432"/>
                  </a:lnTo>
                  <a:lnTo>
                    <a:pt x="428840" y="259206"/>
                  </a:lnTo>
                  <a:lnTo>
                    <a:pt x="428447" y="259206"/>
                  </a:lnTo>
                  <a:lnTo>
                    <a:pt x="428447" y="259981"/>
                  </a:lnTo>
                  <a:lnTo>
                    <a:pt x="428447" y="260743"/>
                  </a:lnTo>
                  <a:lnTo>
                    <a:pt x="427672" y="261518"/>
                  </a:lnTo>
                  <a:lnTo>
                    <a:pt x="427672" y="262293"/>
                  </a:lnTo>
                  <a:lnTo>
                    <a:pt x="428447" y="263055"/>
                  </a:lnTo>
                  <a:lnTo>
                    <a:pt x="428447" y="263829"/>
                  </a:lnTo>
                  <a:lnTo>
                    <a:pt x="427672" y="264604"/>
                  </a:lnTo>
                  <a:lnTo>
                    <a:pt x="427672" y="265366"/>
                  </a:lnTo>
                  <a:lnTo>
                    <a:pt x="428447" y="266141"/>
                  </a:lnTo>
                  <a:lnTo>
                    <a:pt x="428447" y="266915"/>
                  </a:lnTo>
                  <a:lnTo>
                    <a:pt x="428840" y="266915"/>
                  </a:lnTo>
                  <a:lnTo>
                    <a:pt x="428447" y="266915"/>
                  </a:lnTo>
                  <a:lnTo>
                    <a:pt x="428447" y="267296"/>
                  </a:lnTo>
                  <a:lnTo>
                    <a:pt x="428840" y="268071"/>
                  </a:lnTo>
                  <a:lnTo>
                    <a:pt x="428447" y="268071"/>
                  </a:lnTo>
                  <a:lnTo>
                    <a:pt x="428840" y="268071"/>
                  </a:lnTo>
                  <a:lnTo>
                    <a:pt x="428447" y="268071"/>
                  </a:lnTo>
                  <a:lnTo>
                    <a:pt x="428447" y="268833"/>
                  </a:lnTo>
                  <a:lnTo>
                    <a:pt x="428447" y="269608"/>
                  </a:lnTo>
                  <a:lnTo>
                    <a:pt x="427672" y="268833"/>
                  </a:lnTo>
                  <a:lnTo>
                    <a:pt x="427672" y="269608"/>
                  </a:lnTo>
                  <a:lnTo>
                    <a:pt x="427672" y="270382"/>
                  </a:lnTo>
                  <a:lnTo>
                    <a:pt x="427672" y="271144"/>
                  </a:lnTo>
                  <a:lnTo>
                    <a:pt x="426885" y="271144"/>
                  </a:lnTo>
                  <a:lnTo>
                    <a:pt x="426885" y="271919"/>
                  </a:lnTo>
                  <a:lnTo>
                    <a:pt x="427672" y="272694"/>
                  </a:lnTo>
                  <a:lnTo>
                    <a:pt x="426885" y="272694"/>
                  </a:lnTo>
                  <a:lnTo>
                    <a:pt x="426110" y="272694"/>
                  </a:lnTo>
                  <a:lnTo>
                    <a:pt x="426110" y="273456"/>
                  </a:lnTo>
                  <a:lnTo>
                    <a:pt x="425335" y="273456"/>
                  </a:lnTo>
                  <a:lnTo>
                    <a:pt x="424561" y="273456"/>
                  </a:lnTo>
                  <a:lnTo>
                    <a:pt x="423773" y="273456"/>
                  </a:lnTo>
                  <a:lnTo>
                    <a:pt x="422998" y="272694"/>
                  </a:lnTo>
                  <a:lnTo>
                    <a:pt x="423773" y="272694"/>
                  </a:lnTo>
                  <a:lnTo>
                    <a:pt x="423773" y="271919"/>
                  </a:lnTo>
                  <a:lnTo>
                    <a:pt x="422998" y="271919"/>
                  </a:lnTo>
                  <a:lnTo>
                    <a:pt x="422998" y="271144"/>
                  </a:lnTo>
                  <a:lnTo>
                    <a:pt x="422998" y="270382"/>
                  </a:lnTo>
                  <a:lnTo>
                    <a:pt x="422224" y="270382"/>
                  </a:lnTo>
                  <a:lnTo>
                    <a:pt x="422224" y="269608"/>
                  </a:lnTo>
                  <a:lnTo>
                    <a:pt x="421449" y="269608"/>
                  </a:lnTo>
                  <a:lnTo>
                    <a:pt x="421449" y="268833"/>
                  </a:lnTo>
                  <a:lnTo>
                    <a:pt x="420662" y="268071"/>
                  </a:lnTo>
                  <a:lnTo>
                    <a:pt x="420662" y="268833"/>
                  </a:lnTo>
                  <a:lnTo>
                    <a:pt x="419887" y="269608"/>
                  </a:lnTo>
                  <a:lnTo>
                    <a:pt x="419887" y="270382"/>
                  </a:lnTo>
                  <a:lnTo>
                    <a:pt x="419887" y="271144"/>
                  </a:lnTo>
                  <a:lnTo>
                    <a:pt x="419887" y="271919"/>
                  </a:lnTo>
                  <a:lnTo>
                    <a:pt x="419887" y="272694"/>
                  </a:lnTo>
                  <a:lnTo>
                    <a:pt x="419112" y="272694"/>
                  </a:lnTo>
                  <a:lnTo>
                    <a:pt x="419112" y="271919"/>
                  </a:lnTo>
                  <a:lnTo>
                    <a:pt x="418719" y="271144"/>
                  </a:lnTo>
                  <a:lnTo>
                    <a:pt x="417944" y="271144"/>
                  </a:lnTo>
                  <a:lnTo>
                    <a:pt x="417944" y="270382"/>
                  </a:lnTo>
                  <a:lnTo>
                    <a:pt x="417944" y="269608"/>
                  </a:lnTo>
                  <a:lnTo>
                    <a:pt x="417169" y="269608"/>
                  </a:lnTo>
                  <a:lnTo>
                    <a:pt x="417169" y="268833"/>
                  </a:lnTo>
                  <a:lnTo>
                    <a:pt x="417169" y="269608"/>
                  </a:lnTo>
                  <a:lnTo>
                    <a:pt x="417169" y="268833"/>
                  </a:lnTo>
                  <a:lnTo>
                    <a:pt x="416382" y="268833"/>
                  </a:lnTo>
                  <a:lnTo>
                    <a:pt x="416382" y="269608"/>
                  </a:lnTo>
                  <a:lnTo>
                    <a:pt x="415607" y="269608"/>
                  </a:lnTo>
                  <a:lnTo>
                    <a:pt x="415607" y="270382"/>
                  </a:lnTo>
                  <a:lnTo>
                    <a:pt x="414832" y="270382"/>
                  </a:lnTo>
                  <a:lnTo>
                    <a:pt x="414058" y="270382"/>
                  </a:lnTo>
                  <a:lnTo>
                    <a:pt x="413270" y="270382"/>
                  </a:lnTo>
                  <a:lnTo>
                    <a:pt x="413270" y="269608"/>
                  </a:lnTo>
                  <a:lnTo>
                    <a:pt x="412496" y="269608"/>
                  </a:lnTo>
                  <a:lnTo>
                    <a:pt x="411721" y="269608"/>
                  </a:lnTo>
                  <a:lnTo>
                    <a:pt x="411721" y="270382"/>
                  </a:lnTo>
                  <a:lnTo>
                    <a:pt x="411721" y="271144"/>
                  </a:lnTo>
                  <a:lnTo>
                    <a:pt x="412496" y="271144"/>
                  </a:lnTo>
                  <a:lnTo>
                    <a:pt x="412496" y="271919"/>
                  </a:lnTo>
                  <a:lnTo>
                    <a:pt x="412496" y="272694"/>
                  </a:lnTo>
                  <a:lnTo>
                    <a:pt x="412496" y="273456"/>
                  </a:lnTo>
                  <a:lnTo>
                    <a:pt x="411721" y="273456"/>
                  </a:lnTo>
                  <a:lnTo>
                    <a:pt x="412496" y="274231"/>
                  </a:lnTo>
                  <a:lnTo>
                    <a:pt x="412496" y="275005"/>
                  </a:lnTo>
                  <a:lnTo>
                    <a:pt x="412496" y="275767"/>
                  </a:lnTo>
                  <a:lnTo>
                    <a:pt x="411721" y="275767"/>
                  </a:lnTo>
                  <a:lnTo>
                    <a:pt x="410933" y="275767"/>
                  </a:lnTo>
                  <a:lnTo>
                    <a:pt x="410933" y="275005"/>
                  </a:lnTo>
                  <a:lnTo>
                    <a:pt x="410159" y="275767"/>
                  </a:lnTo>
                  <a:lnTo>
                    <a:pt x="410159" y="275005"/>
                  </a:lnTo>
                  <a:lnTo>
                    <a:pt x="409765" y="275005"/>
                  </a:lnTo>
                  <a:lnTo>
                    <a:pt x="409765" y="275767"/>
                  </a:lnTo>
                  <a:lnTo>
                    <a:pt x="408990" y="275767"/>
                  </a:lnTo>
                  <a:lnTo>
                    <a:pt x="408990" y="276542"/>
                  </a:lnTo>
                  <a:lnTo>
                    <a:pt x="408216" y="276923"/>
                  </a:lnTo>
                  <a:lnTo>
                    <a:pt x="408216" y="277698"/>
                  </a:lnTo>
                  <a:lnTo>
                    <a:pt x="408216" y="278472"/>
                  </a:lnTo>
                  <a:lnTo>
                    <a:pt x="407428" y="278472"/>
                  </a:lnTo>
                  <a:lnTo>
                    <a:pt x="406654" y="278472"/>
                  </a:lnTo>
                  <a:lnTo>
                    <a:pt x="406654" y="277698"/>
                  </a:lnTo>
                  <a:lnTo>
                    <a:pt x="407428" y="277698"/>
                  </a:lnTo>
                  <a:lnTo>
                    <a:pt x="406654" y="276923"/>
                  </a:lnTo>
                  <a:lnTo>
                    <a:pt x="405879" y="276923"/>
                  </a:lnTo>
                  <a:lnTo>
                    <a:pt x="405104" y="277698"/>
                  </a:lnTo>
                  <a:lnTo>
                    <a:pt x="404317" y="276923"/>
                  </a:lnTo>
                  <a:lnTo>
                    <a:pt x="404317" y="276542"/>
                  </a:lnTo>
                  <a:lnTo>
                    <a:pt x="403542" y="276542"/>
                  </a:lnTo>
                  <a:lnTo>
                    <a:pt x="402767" y="276542"/>
                  </a:lnTo>
                  <a:lnTo>
                    <a:pt x="402767" y="275767"/>
                  </a:lnTo>
                  <a:lnTo>
                    <a:pt x="401980" y="275767"/>
                  </a:lnTo>
                  <a:lnTo>
                    <a:pt x="401980" y="276542"/>
                  </a:lnTo>
                  <a:lnTo>
                    <a:pt x="401980" y="276923"/>
                  </a:lnTo>
                  <a:lnTo>
                    <a:pt x="401205" y="276923"/>
                  </a:lnTo>
                  <a:lnTo>
                    <a:pt x="401205" y="277698"/>
                  </a:lnTo>
                  <a:lnTo>
                    <a:pt x="400431" y="277698"/>
                  </a:lnTo>
                  <a:lnTo>
                    <a:pt x="400431" y="278472"/>
                  </a:lnTo>
                  <a:lnTo>
                    <a:pt x="400037" y="278472"/>
                  </a:lnTo>
                  <a:lnTo>
                    <a:pt x="400037" y="277698"/>
                  </a:lnTo>
                  <a:lnTo>
                    <a:pt x="399262" y="277698"/>
                  </a:lnTo>
                  <a:lnTo>
                    <a:pt x="400037" y="277698"/>
                  </a:lnTo>
                  <a:lnTo>
                    <a:pt x="399262" y="276923"/>
                  </a:lnTo>
                  <a:lnTo>
                    <a:pt x="398487" y="277698"/>
                  </a:lnTo>
                  <a:lnTo>
                    <a:pt x="397713" y="277698"/>
                  </a:lnTo>
                  <a:lnTo>
                    <a:pt x="397713" y="276923"/>
                  </a:lnTo>
                  <a:lnTo>
                    <a:pt x="397713" y="277698"/>
                  </a:lnTo>
                  <a:lnTo>
                    <a:pt x="396925" y="277698"/>
                  </a:lnTo>
                  <a:lnTo>
                    <a:pt x="396925" y="276923"/>
                  </a:lnTo>
                  <a:lnTo>
                    <a:pt x="396151" y="276923"/>
                  </a:lnTo>
                  <a:lnTo>
                    <a:pt x="395376" y="276923"/>
                  </a:lnTo>
                  <a:lnTo>
                    <a:pt x="395376" y="276542"/>
                  </a:lnTo>
                  <a:lnTo>
                    <a:pt x="394589" y="275767"/>
                  </a:lnTo>
                  <a:lnTo>
                    <a:pt x="394589" y="275005"/>
                  </a:lnTo>
                  <a:lnTo>
                    <a:pt x="393814" y="275005"/>
                  </a:lnTo>
                  <a:lnTo>
                    <a:pt x="393039" y="274231"/>
                  </a:lnTo>
                  <a:lnTo>
                    <a:pt x="393039" y="275005"/>
                  </a:lnTo>
                  <a:lnTo>
                    <a:pt x="392264" y="274231"/>
                  </a:lnTo>
                  <a:lnTo>
                    <a:pt x="391477" y="274231"/>
                  </a:lnTo>
                  <a:lnTo>
                    <a:pt x="391477" y="273456"/>
                  </a:lnTo>
                  <a:lnTo>
                    <a:pt x="390702" y="273456"/>
                  </a:lnTo>
                  <a:lnTo>
                    <a:pt x="390309" y="272694"/>
                  </a:lnTo>
                  <a:lnTo>
                    <a:pt x="389534" y="273456"/>
                  </a:lnTo>
                  <a:lnTo>
                    <a:pt x="388759" y="273456"/>
                  </a:lnTo>
                  <a:lnTo>
                    <a:pt x="387985" y="273456"/>
                  </a:lnTo>
                  <a:lnTo>
                    <a:pt x="387197" y="272694"/>
                  </a:lnTo>
                  <a:lnTo>
                    <a:pt x="387197" y="271919"/>
                  </a:lnTo>
                  <a:lnTo>
                    <a:pt x="386422" y="271919"/>
                  </a:lnTo>
                  <a:lnTo>
                    <a:pt x="386422" y="272694"/>
                  </a:lnTo>
                  <a:lnTo>
                    <a:pt x="385648" y="272694"/>
                  </a:lnTo>
                  <a:lnTo>
                    <a:pt x="384860" y="272694"/>
                  </a:lnTo>
                  <a:lnTo>
                    <a:pt x="384860" y="271919"/>
                  </a:lnTo>
                  <a:lnTo>
                    <a:pt x="384086" y="271919"/>
                  </a:lnTo>
                  <a:lnTo>
                    <a:pt x="384086" y="272694"/>
                  </a:lnTo>
                  <a:lnTo>
                    <a:pt x="383311" y="272694"/>
                  </a:lnTo>
                  <a:lnTo>
                    <a:pt x="383311" y="273456"/>
                  </a:lnTo>
                  <a:lnTo>
                    <a:pt x="383311" y="274231"/>
                  </a:lnTo>
                  <a:lnTo>
                    <a:pt x="384086" y="274231"/>
                  </a:lnTo>
                  <a:lnTo>
                    <a:pt x="383311" y="275005"/>
                  </a:lnTo>
                  <a:lnTo>
                    <a:pt x="384086" y="275005"/>
                  </a:lnTo>
                  <a:lnTo>
                    <a:pt x="383311" y="275767"/>
                  </a:lnTo>
                  <a:lnTo>
                    <a:pt x="383311" y="276542"/>
                  </a:lnTo>
                  <a:lnTo>
                    <a:pt x="381749" y="276542"/>
                  </a:lnTo>
                  <a:lnTo>
                    <a:pt x="381749" y="276923"/>
                  </a:lnTo>
                  <a:lnTo>
                    <a:pt x="380974" y="276923"/>
                  </a:lnTo>
                  <a:lnTo>
                    <a:pt x="381749" y="276923"/>
                  </a:lnTo>
                  <a:lnTo>
                    <a:pt x="381749" y="277698"/>
                  </a:lnTo>
                  <a:lnTo>
                    <a:pt x="380974" y="277698"/>
                  </a:lnTo>
                  <a:lnTo>
                    <a:pt x="380974" y="278472"/>
                  </a:lnTo>
                  <a:lnTo>
                    <a:pt x="380974" y="279234"/>
                  </a:lnTo>
                  <a:lnTo>
                    <a:pt x="381749" y="280009"/>
                  </a:lnTo>
                  <a:lnTo>
                    <a:pt x="381749" y="280771"/>
                  </a:lnTo>
                  <a:lnTo>
                    <a:pt x="381749" y="281546"/>
                  </a:lnTo>
                  <a:lnTo>
                    <a:pt x="382524" y="281546"/>
                  </a:lnTo>
                  <a:lnTo>
                    <a:pt x="382524" y="282320"/>
                  </a:lnTo>
                  <a:lnTo>
                    <a:pt x="383311" y="282320"/>
                  </a:lnTo>
                  <a:lnTo>
                    <a:pt x="383311" y="283082"/>
                  </a:lnTo>
                  <a:lnTo>
                    <a:pt x="383311" y="283857"/>
                  </a:lnTo>
                  <a:lnTo>
                    <a:pt x="383311" y="284619"/>
                  </a:lnTo>
                  <a:lnTo>
                    <a:pt x="383311" y="285394"/>
                  </a:lnTo>
                  <a:lnTo>
                    <a:pt x="384086" y="285394"/>
                  </a:lnTo>
                  <a:lnTo>
                    <a:pt x="384086" y="285775"/>
                  </a:lnTo>
                  <a:lnTo>
                    <a:pt x="384086" y="286550"/>
                  </a:lnTo>
                  <a:lnTo>
                    <a:pt x="383311" y="286550"/>
                  </a:lnTo>
                  <a:lnTo>
                    <a:pt x="383311" y="287324"/>
                  </a:lnTo>
                  <a:lnTo>
                    <a:pt x="383311" y="288086"/>
                  </a:lnTo>
                  <a:lnTo>
                    <a:pt x="382524" y="288086"/>
                  </a:lnTo>
                  <a:lnTo>
                    <a:pt x="381749" y="288861"/>
                  </a:lnTo>
                  <a:lnTo>
                    <a:pt x="381749" y="289636"/>
                  </a:lnTo>
                  <a:lnTo>
                    <a:pt x="381749" y="290398"/>
                  </a:lnTo>
                  <a:lnTo>
                    <a:pt x="382524" y="290398"/>
                  </a:lnTo>
                  <a:lnTo>
                    <a:pt x="382524" y="291172"/>
                  </a:lnTo>
                  <a:lnTo>
                    <a:pt x="383311" y="291172"/>
                  </a:lnTo>
                  <a:lnTo>
                    <a:pt x="383311" y="295414"/>
                  </a:lnTo>
                  <a:lnTo>
                    <a:pt x="382524" y="296176"/>
                  </a:lnTo>
                  <a:lnTo>
                    <a:pt x="383311" y="296176"/>
                  </a:lnTo>
                  <a:lnTo>
                    <a:pt x="383311" y="296951"/>
                  </a:lnTo>
                  <a:lnTo>
                    <a:pt x="383311" y="297726"/>
                  </a:lnTo>
                  <a:lnTo>
                    <a:pt x="382524" y="296951"/>
                  </a:lnTo>
                  <a:lnTo>
                    <a:pt x="382524" y="297726"/>
                  </a:lnTo>
                  <a:lnTo>
                    <a:pt x="382524" y="298488"/>
                  </a:lnTo>
                  <a:lnTo>
                    <a:pt x="382524" y="299262"/>
                  </a:lnTo>
                  <a:lnTo>
                    <a:pt x="383311" y="300037"/>
                  </a:lnTo>
                  <a:lnTo>
                    <a:pt x="383311" y="300799"/>
                  </a:lnTo>
                  <a:lnTo>
                    <a:pt x="383311" y="301574"/>
                  </a:lnTo>
                  <a:lnTo>
                    <a:pt x="383311" y="302336"/>
                  </a:lnTo>
                  <a:lnTo>
                    <a:pt x="382524" y="302336"/>
                  </a:lnTo>
                  <a:lnTo>
                    <a:pt x="382524" y="303110"/>
                  </a:lnTo>
                  <a:lnTo>
                    <a:pt x="381749" y="302336"/>
                  </a:lnTo>
                  <a:lnTo>
                    <a:pt x="380974" y="303110"/>
                  </a:lnTo>
                  <a:lnTo>
                    <a:pt x="380974" y="303885"/>
                  </a:lnTo>
                  <a:lnTo>
                    <a:pt x="380974" y="304647"/>
                  </a:lnTo>
                  <a:lnTo>
                    <a:pt x="380580" y="305041"/>
                  </a:lnTo>
                  <a:lnTo>
                    <a:pt x="379031" y="305041"/>
                  </a:lnTo>
                  <a:lnTo>
                    <a:pt x="379031" y="305803"/>
                  </a:lnTo>
                  <a:lnTo>
                    <a:pt x="378244" y="305803"/>
                  </a:lnTo>
                  <a:lnTo>
                    <a:pt x="379031" y="305803"/>
                  </a:lnTo>
                  <a:lnTo>
                    <a:pt x="379806" y="306577"/>
                  </a:lnTo>
                  <a:lnTo>
                    <a:pt x="379806" y="307352"/>
                  </a:lnTo>
                  <a:lnTo>
                    <a:pt x="379806" y="308114"/>
                  </a:lnTo>
                  <a:lnTo>
                    <a:pt x="379031" y="308114"/>
                  </a:lnTo>
                  <a:lnTo>
                    <a:pt x="379031" y="308889"/>
                  </a:lnTo>
                  <a:lnTo>
                    <a:pt x="378244" y="308889"/>
                  </a:lnTo>
                  <a:lnTo>
                    <a:pt x="377469" y="308889"/>
                  </a:lnTo>
                  <a:lnTo>
                    <a:pt x="377469" y="309664"/>
                  </a:lnTo>
                  <a:lnTo>
                    <a:pt x="376694" y="309664"/>
                  </a:lnTo>
                  <a:lnTo>
                    <a:pt x="375920" y="309664"/>
                  </a:lnTo>
                  <a:lnTo>
                    <a:pt x="375920" y="310426"/>
                  </a:lnTo>
                  <a:lnTo>
                    <a:pt x="375920" y="311200"/>
                  </a:lnTo>
                  <a:lnTo>
                    <a:pt x="376694" y="311975"/>
                  </a:lnTo>
                  <a:lnTo>
                    <a:pt x="376694" y="312737"/>
                  </a:lnTo>
                  <a:lnTo>
                    <a:pt x="377469" y="312737"/>
                  </a:lnTo>
                  <a:lnTo>
                    <a:pt x="377469" y="313512"/>
                  </a:lnTo>
                  <a:lnTo>
                    <a:pt x="376694" y="313512"/>
                  </a:lnTo>
                  <a:lnTo>
                    <a:pt x="376694" y="314286"/>
                  </a:lnTo>
                  <a:lnTo>
                    <a:pt x="376694" y="314667"/>
                  </a:lnTo>
                  <a:lnTo>
                    <a:pt x="375920" y="314667"/>
                  </a:lnTo>
                  <a:lnTo>
                    <a:pt x="375920" y="315442"/>
                  </a:lnTo>
                  <a:lnTo>
                    <a:pt x="375920" y="316204"/>
                  </a:lnTo>
                  <a:lnTo>
                    <a:pt x="375132" y="316204"/>
                  </a:lnTo>
                  <a:lnTo>
                    <a:pt x="374357" y="316204"/>
                  </a:lnTo>
                  <a:lnTo>
                    <a:pt x="375132" y="316979"/>
                  </a:lnTo>
                  <a:lnTo>
                    <a:pt x="375132" y="317753"/>
                  </a:lnTo>
                  <a:lnTo>
                    <a:pt x="375920" y="317753"/>
                  </a:lnTo>
                  <a:lnTo>
                    <a:pt x="375920" y="323138"/>
                  </a:lnTo>
                  <a:lnTo>
                    <a:pt x="376694" y="323913"/>
                  </a:lnTo>
                  <a:lnTo>
                    <a:pt x="377469" y="323913"/>
                  </a:lnTo>
                  <a:lnTo>
                    <a:pt x="377469" y="324294"/>
                  </a:lnTo>
                  <a:lnTo>
                    <a:pt x="378244" y="324294"/>
                  </a:lnTo>
                  <a:lnTo>
                    <a:pt x="379031" y="325069"/>
                  </a:lnTo>
                  <a:lnTo>
                    <a:pt x="379806" y="325069"/>
                  </a:lnTo>
                  <a:lnTo>
                    <a:pt x="380580" y="325069"/>
                  </a:lnTo>
                  <a:lnTo>
                    <a:pt x="380580" y="328917"/>
                  </a:lnTo>
                  <a:lnTo>
                    <a:pt x="380974" y="328917"/>
                  </a:lnTo>
                  <a:lnTo>
                    <a:pt x="380974" y="330466"/>
                  </a:lnTo>
                  <a:lnTo>
                    <a:pt x="380974" y="331228"/>
                  </a:lnTo>
                  <a:lnTo>
                    <a:pt x="380974" y="332003"/>
                  </a:lnTo>
                  <a:lnTo>
                    <a:pt x="381749" y="332003"/>
                  </a:lnTo>
                  <a:lnTo>
                    <a:pt x="381749" y="332765"/>
                  </a:lnTo>
                  <a:lnTo>
                    <a:pt x="382524" y="333540"/>
                  </a:lnTo>
                  <a:lnTo>
                    <a:pt x="382524" y="333921"/>
                  </a:lnTo>
                  <a:lnTo>
                    <a:pt x="383311" y="334695"/>
                  </a:lnTo>
                  <a:lnTo>
                    <a:pt x="382524" y="335470"/>
                  </a:lnTo>
                  <a:lnTo>
                    <a:pt x="382524" y="336232"/>
                  </a:lnTo>
                  <a:lnTo>
                    <a:pt x="382524" y="337007"/>
                  </a:lnTo>
                  <a:lnTo>
                    <a:pt x="382524" y="337781"/>
                  </a:lnTo>
                  <a:lnTo>
                    <a:pt x="383311" y="338543"/>
                  </a:lnTo>
                  <a:lnTo>
                    <a:pt x="384086" y="338543"/>
                  </a:lnTo>
                  <a:lnTo>
                    <a:pt x="384086" y="339318"/>
                  </a:lnTo>
                  <a:lnTo>
                    <a:pt x="384086" y="340093"/>
                  </a:lnTo>
                  <a:lnTo>
                    <a:pt x="384860" y="340093"/>
                  </a:lnTo>
                  <a:lnTo>
                    <a:pt x="384860" y="340855"/>
                  </a:lnTo>
                  <a:lnTo>
                    <a:pt x="385648" y="340855"/>
                  </a:lnTo>
                  <a:lnTo>
                    <a:pt x="385648" y="342404"/>
                  </a:lnTo>
                  <a:lnTo>
                    <a:pt x="386422" y="343166"/>
                  </a:lnTo>
                  <a:lnTo>
                    <a:pt x="386422" y="343560"/>
                  </a:lnTo>
                  <a:lnTo>
                    <a:pt x="387197" y="343560"/>
                  </a:lnTo>
                  <a:lnTo>
                    <a:pt x="387197" y="344322"/>
                  </a:lnTo>
                  <a:lnTo>
                    <a:pt x="386422" y="345097"/>
                  </a:lnTo>
                  <a:lnTo>
                    <a:pt x="387197" y="345871"/>
                  </a:lnTo>
                  <a:lnTo>
                    <a:pt x="387197" y="346633"/>
                  </a:lnTo>
                  <a:lnTo>
                    <a:pt x="387197" y="347408"/>
                  </a:lnTo>
                  <a:lnTo>
                    <a:pt x="387985" y="347408"/>
                  </a:lnTo>
                  <a:lnTo>
                    <a:pt x="388759" y="348945"/>
                  </a:lnTo>
                  <a:lnTo>
                    <a:pt x="389534" y="348945"/>
                  </a:lnTo>
                  <a:lnTo>
                    <a:pt x="389534" y="349719"/>
                  </a:lnTo>
                  <a:lnTo>
                    <a:pt x="389534" y="350481"/>
                  </a:lnTo>
                  <a:lnTo>
                    <a:pt x="388759" y="350481"/>
                  </a:lnTo>
                  <a:lnTo>
                    <a:pt x="387985" y="350481"/>
                  </a:lnTo>
                  <a:lnTo>
                    <a:pt x="387985" y="351256"/>
                  </a:lnTo>
                  <a:lnTo>
                    <a:pt x="387197" y="351256"/>
                  </a:lnTo>
                  <a:lnTo>
                    <a:pt x="387197" y="350481"/>
                  </a:lnTo>
                  <a:lnTo>
                    <a:pt x="387197" y="349719"/>
                  </a:lnTo>
                  <a:lnTo>
                    <a:pt x="387197" y="348945"/>
                  </a:lnTo>
                  <a:lnTo>
                    <a:pt x="386422" y="348945"/>
                  </a:lnTo>
                  <a:lnTo>
                    <a:pt x="386422" y="348170"/>
                  </a:lnTo>
                  <a:lnTo>
                    <a:pt x="385648" y="348170"/>
                  </a:lnTo>
                  <a:lnTo>
                    <a:pt x="385648" y="348945"/>
                  </a:lnTo>
                  <a:lnTo>
                    <a:pt x="385648" y="349719"/>
                  </a:lnTo>
                  <a:lnTo>
                    <a:pt x="384860" y="349719"/>
                  </a:lnTo>
                  <a:lnTo>
                    <a:pt x="384860" y="350481"/>
                  </a:lnTo>
                  <a:lnTo>
                    <a:pt x="384086" y="350481"/>
                  </a:lnTo>
                  <a:lnTo>
                    <a:pt x="383311" y="351256"/>
                  </a:lnTo>
                  <a:lnTo>
                    <a:pt x="382524" y="351256"/>
                  </a:lnTo>
                  <a:lnTo>
                    <a:pt x="381749" y="352031"/>
                  </a:lnTo>
                  <a:lnTo>
                    <a:pt x="381749" y="352793"/>
                  </a:lnTo>
                  <a:lnTo>
                    <a:pt x="381749" y="353174"/>
                  </a:lnTo>
                  <a:lnTo>
                    <a:pt x="381749" y="353948"/>
                  </a:lnTo>
                  <a:lnTo>
                    <a:pt x="381749" y="354723"/>
                  </a:lnTo>
                  <a:lnTo>
                    <a:pt x="380974" y="354723"/>
                  </a:lnTo>
                  <a:lnTo>
                    <a:pt x="381749" y="354723"/>
                  </a:lnTo>
                  <a:lnTo>
                    <a:pt x="381749" y="355485"/>
                  </a:lnTo>
                  <a:lnTo>
                    <a:pt x="382524" y="356260"/>
                  </a:lnTo>
                  <a:lnTo>
                    <a:pt x="382524" y="357035"/>
                  </a:lnTo>
                  <a:lnTo>
                    <a:pt x="382524" y="357797"/>
                  </a:lnTo>
                  <a:lnTo>
                    <a:pt x="381749" y="357797"/>
                  </a:lnTo>
                  <a:lnTo>
                    <a:pt x="380974" y="357797"/>
                  </a:lnTo>
                  <a:lnTo>
                    <a:pt x="380974" y="358571"/>
                  </a:lnTo>
                  <a:lnTo>
                    <a:pt x="380974" y="359346"/>
                  </a:lnTo>
                  <a:lnTo>
                    <a:pt x="380974" y="360108"/>
                  </a:lnTo>
                  <a:lnTo>
                    <a:pt x="380580" y="360883"/>
                  </a:lnTo>
                  <a:lnTo>
                    <a:pt x="380974" y="360883"/>
                  </a:lnTo>
                  <a:lnTo>
                    <a:pt x="380580" y="360883"/>
                  </a:lnTo>
                  <a:lnTo>
                    <a:pt x="380580" y="361657"/>
                  </a:lnTo>
                  <a:lnTo>
                    <a:pt x="380580" y="360883"/>
                  </a:lnTo>
                  <a:lnTo>
                    <a:pt x="379806" y="360883"/>
                  </a:lnTo>
                  <a:lnTo>
                    <a:pt x="379806" y="361657"/>
                  </a:lnTo>
                  <a:lnTo>
                    <a:pt x="379806" y="362419"/>
                  </a:lnTo>
                  <a:lnTo>
                    <a:pt x="379031" y="362419"/>
                  </a:lnTo>
                  <a:lnTo>
                    <a:pt x="378244" y="362813"/>
                  </a:lnTo>
                  <a:lnTo>
                    <a:pt x="378244" y="363575"/>
                  </a:lnTo>
                  <a:lnTo>
                    <a:pt x="377469" y="363575"/>
                  </a:lnTo>
                  <a:lnTo>
                    <a:pt x="377469" y="364350"/>
                  </a:lnTo>
                  <a:lnTo>
                    <a:pt x="377469" y="365124"/>
                  </a:lnTo>
                  <a:lnTo>
                    <a:pt x="376694" y="365124"/>
                  </a:lnTo>
                  <a:lnTo>
                    <a:pt x="376694" y="365886"/>
                  </a:lnTo>
                  <a:lnTo>
                    <a:pt x="375920" y="365886"/>
                  </a:lnTo>
                  <a:lnTo>
                    <a:pt x="375920" y="365124"/>
                  </a:lnTo>
                  <a:lnTo>
                    <a:pt x="375132" y="365124"/>
                  </a:lnTo>
                  <a:lnTo>
                    <a:pt x="375132" y="365886"/>
                  </a:lnTo>
                  <a:lnTo>
                    <a:pt x="374357" y="365886"/>
                  </a:lnTo>
                  <a:lnTo>
                    <a:pt x="373583" y="365886"/>
                  </a:lnTo>
                  <a:lnTo>
                    <a:pt x="372795" y="365886"/>
                  </a:lnTo>
                  <a:lnTo>
                    <a:pt x="372021" y="365886"/>
                  </a:lnTo>
                  <a:lnTo>
                    <a:pt x="371640" y="365124"/>
                  </a:lnTo>
                  <a:lnTo>
                    <a:pt x="371640" y="365886"/>
                  </a:lnTo>
                  <a:lnTo>
                    <a:pt x="370852" y="365886"/>
                  </a:lnTo>
                  <a:lnTo>
                    <a:pt x="370852" y="366661"/>
                  </a:lnTo>
                  <a:lnTo>
                    <a:pt x="370078" y="365886"/>
                  </a:lnTo>
                  <a:lnTo>
                    <a:pt x="370078" y="366661"/>
                  </a:lnTo>
                  <a:lnTo>
                    <a:pt x="369303" y="366661"/>
                  </a:lnTo>
                  <a:lnTo>
                    <a:pt x="368515" y="365886"/>
                  </a:lnTo>
                  <a:lnTo>
                    <a:pt x="367741" y="365886"/>
                  </a:lnTo>
                  <a:lnTo>
                    <a:pt x="367741" y="366661"/>
                  </a:lnTo>
                  <a:lnTo>
                    <a:pt x="366966" y="366661"/>
                  </a:lnTo>
                  <a:lnTo>
                    <a:pt x="366966" y="365886"/>
                  </a:lnTo>
                  <a:lnTo>
                    <a:pt x="366179" y="365886"/>
                  </a:lnTo>
                  <a:lnTo>
                    <a:pt x="366179" y="365124"/>
                  </a:lnTo>
                  <a:lnTo>
                    <a:pt x="365404" y="365124"/>
                  </a:lnTo>
                  <a:lnTo>
                    <a:pt x="364629" y="365886"/>
                  </a:lnTo>
                  <a:lnTo>
                    <a:pt x="364629" y="366661"/>
                  </a:lnTo>
                  <a:lnTo>
                    <a:pt x="363855" y="366661"/>
                  </a:lnTo>
                  <a:lnTo>
                    <a:pt x="363080" y="367436"/>
                  </a:lnTo>
                  <a:lnTo>
                    <a:pt x="363080" y="368198"/>
                  </a:lnTo>
                  <a:lnTo>
                    <a:pt x="363080" y="368973"/>
                  </a:lnTo>
                  <a:lnTo>
                    <a:pt x="362292" y="368973"/>
                  </a:lnTo>
                  <a:lnTo>
                    <a:pt x="362292" y="369747"/>
                  </a:lnTo>
                  <a:lnTo>
                    <a:pt x="362292" y="370509"/>
                  </a:lnTo>
                  <a:lnTo>
                    <a:pt x="362292" y="371284"/>
                  </a:lnTo>
                  <a:lnTo>
                    <a:pt x="362292" y="372059"/>
                  </a:lnTo>
                  <a:lnTo>
                    <a:pt x="361899" y="372059"/>
                  </a:lnTo>
                  <a:lnTo>
                    <a:pt x="362292" y="372440"/>
                  </a:lnTo>
                  <a:lnTo>
                    <a:pt x="362292" y="373214"/>
                  </a:lnTo>
                  <a:lnTo>
                    <a:pt x="362292" y="373976"/>
                  </a:lnTo>
                  <a:lnTo>
                    <a:pt x="362292" y="374751"/>
                  </a:lnTo>
                  <a:lnTo>
                    <a:pt x="362292" y="375526"/>
                  </a:lnTo>
                  <a:lnTo>
                    <a:pt x="363080" y="375526"/>
                  </a:lnTo>
                  <a:lnTo>
                    <a:pt x="362292" y="376288"/>
                  </a:lnTo>
                  <a:lnTo>
                    <a:pt x="362292" y="377062"/>
                  </a:lnTo>
                  <a:lnTo>
                    <a:pt x="363080" y="377062"/>
                  </a:lnTo>
                  <a:lnTo>
                    <a:pt x="362292" y="377062"/>
                  </a:lnTo>
                  <a:lnTo>
                    <a:pt x="362292" y="377837"/>
                  </a:lnTo>
                  <a:lnTo>
                    <a:pt x="362292" y="378599"/>
                  </a:lnTo>
                  <a:lnTo>
                    <a:pt x="361899" y="378599"/>
                  </a:lnTo>
                  <a:lnTo>
                    <a:pt x="361124" y="377837"/>
                  </a:lnTo>
                  <a:lnTo>
                    <a:pt x="360349" y="378599"/>
                  </a:lnTo>
                  <a:lnTo>
                    <a:pt x="360349" y="377837"/>
                  </a:lnTo>
                  <a:lnTo>
                    <a:pt x="359575" y="377837"/>
                  </a:lnTo>
                  <a:lnTo>
                    <a:pt x="359575" y="378599"/>
                  </a:lnTo>
                  <a:lnTo>
                    <a:pt x="358787" y="379374"/>
                  </a:lnTo>
                  <a:lnTo>
                    <a:pt x="358013" y="379374"/>
                  </a:lnTo>
                  <a:lnTo>
                    <a:pt x="357238" y="379374"/>
                  </a:lnTo>
                  <a:lnTo>
                    <a:pt x="357238" y="378599"/>
                  </a:lnTo>
                  <a:lnTo>
                    <a:pt x="356450" y="378599"/>
                  </a:lnTo>
                  <a:lnTo>
                    <a:pt x="356450" y="377837"/>
                  </a:lnTo>
                  <a:lnTo>
                    <a:pt x="356450" y="378599"/>
                  </a:lnTo>
                  <a:lnTo>
                    <a:pt x="355676" y="378599"/>
                  </a:lnTo>
                  <a:lnTo>
                    <a:pt x="354901" y="378599"/>
                  </a:lnTo>
                  <a:lnTo>
                    <a:pt x="354901" y="379374"/>
                  </a:lnTo>
                  <a:lnTo>
                    <a:pt x="354901" y="380149"/>
                  </a:lnTo>
                  <a:lnTo>
                    <a:pt x="354901" y="380911"/>
                  </a:lnTo>
                  <a:lnTo>
                    <a:pt x="354126" y="380911"/>
                  </a:lnTo>
                  <a:lnTo>
                    <a:pt x="353339" y="380149"/>
                  </a:lnTo>
                  <a:lnTo>
                    <a:pt x="353339" y="380911"/>
                  </a:lnTo>
                  <a:lnTo>
                    <a:pt x="352564" y="380149"/>
                  </a:lnTo>
                  <a:lnTo>
                    <a:pt x="348284" y="380149"/>
                  </a:lnTo>
                  <a:lnTo>
                    <a:pt x="347510" y="380911"/>
                  </a:lnTo>
                  <a:lnTo>
                    <a:pt x="346735" y="380911"/>
                  </a:lnTo>
                  <a:lnTo>
                    <a:pt x="345948" y="381304"/>
                  </a:lnTo>
                  <a:lnTo>
                    <a:pt x="345948" y="382066"/>
                  </a:lnTo>
                  <a:lnTo>
                    <a:pt x="345173" y="382066"/>
                  </a:lnTo>
                  <a:lnTo>
                    <a:pt x="344398" y="382066"/>
                  </a:lnTo>
                  <a:lnTo>
                    <a:pt x="343623" y="382066"/>
                  </a:lnTo>
                  <a:lnTo>
                    <a:pt x="343230" y="381304"/>
                  </a:lnTo>
                  <a:lnTo>
                    <a:pt x="342442" y="381304"/>
                  </a:lnTo>
                  <a:lnTo>
                    <a:pt x="341668" y="381304"/>
                  </a:lnTo>
                  <a:lnTo>
                    <a:pt x="341668" y="382066"/>
                  </a:lnTo>
                  <a:lnTo>
                    <a:pt x="340893" y="382841"/>
                  </a:lnTo>
                  <a:lnTo>
                    <a:pt x="341668" y="382841"/>
                  </a:lnTo>
                  <a:lnTo>
                    <a:pt x="341668" y="383603"/>
                  </a:lnTo>
                  <a:lnTo>
                    <a:pt x="340893" y="383603"/>
                  </a:lnTo>
                  <a:lnTo>
                    <a:pt x="340893" y="384378"/>
                  </a:lnTo>
                  <a:lnTo>
                    <a:pt x="340106" y="384378"/>
                  </a:lnTo>
                  <a:lnTo>
                    <a:pt x="339331" y="384378"/>
                  </a:lnTo>
                  <a:lnTo>
                    <a:pt x="339331" y="383603"/>
                  </a:lnTo>
                  <a:lnTo>
                    <a:pt x="339331" y="384378"/>
                  </a:lnTo>
                  <a:lnTo>
                    <a:pt x="339331" y="385152"/>
                  </a:lnTo>
                  <a:lnTo>
                    <a:pt x="338556" y="385152"/>
                  </a:lnTo>
                  <a:lnTo>
                    <a:pt x="338556" y="385914"/>
                  </a:lnTo>
                  <a:lnTo>
                    <a:pt x="337781" y="385914"/>
                  </a:lnTo>
                  <a:lnTo>
                    <a:pt x="338556" y="386689"/>
                  </a:lnTo>
                  <a:lnTo>
                    <a:pt x="337781" y="386689"/>
                  </a:lnTo>
                  <a:lnTo>
                    <a:pt x="337781" y="387464"/>
                  </a:lnTo>
                  <a:lnTo>
                    <a:pt x="337781" y="388226"/>
                  </a:lnTo>
                  <a:lnTo>
                    <a:pt x="337781" y="389000"/>
                  </a:lnTo>
                  <a:lnTo>
                    <a:pt x="336994" y="389000"/>
                  </a:lnTo>
                  <a:lnTo>
                    <a:pt x="336219" y="389000"/>
                  </a:lnTo>
                  <a:lnTo>
                    <a:pt x="336219" y="389775"/>
                  </a:lnTo>
                  <a:lnTo>
                    <a:pt x="336994" y="389775"/>
                  </a:lnTo>
                  <a:lnTo>
                    <a:pt x="336994" y="390537"/>
                  </a:lnTo>
                  <a:lnTo>
                    <a:pt x="336994" y="390931"/>
                  </a:lnTo>
                  <a:lnTo>
                    <a:pt x="336219" y="390931"/>
                  </a:lnTo>
                  <a:lnTo>
                    <a:pt x="336219" y="391693"/>
                  </a:lnTo>
                  <a:lnTo>
                    <a:pt x="336994" y="391693"/>
                  </a:lnTo>
                  <a:lnTo>
                    <a:pt x="337781" y="391693"/>
                  </a:lnTo>
                  <a:lnTo>
                    <a:pt x="337781" y="392468"/>
                  </a:lnTo>
                  <a:lnTo>
                    <a:pt x="337781" y="394004"/>
                  </a:lnTo>
                  <a:lnTo>
                    <a:pt x="338556" y="394779"/>
                  </a:lnTo>
                  <a:lnTo>
                    <a:pt x="337781" y="394779"/>
                  </a:lnTo>
                  <a:lnTo>
                    <a:pt x="336994" y="394779"/>
                  </a:lnTo>
                  <a:lnTo>
                    <a:pt x="336219" y="394779"/>
                  </a:lnTo>
                  <a:lnTo>
                    <a:pt x="336219" y="395554"/>
                  </a:lnTo>
                  <a:lnTo>
                    <a:pt x="335445" y="396316"/>
                  </a:lnTo>
                  <a:lnTo>
                    <a:pt x="336219" y="396316"/>
                  </a:lnTo>
                  <a:lnTo>
                    <a:pt x="336219" y="397090"/>
                  </a:lnTo>
                  <a:lnTo>
                    <a:pt x="336219" y="397865"/>
                  </a:lnTo>
                  <a:lnTo>
                    <a:pt x="336219" y="398627"/>
                  </a:lnTo>
                  <a:lnTo>
                    <a:pt x="336994" y="399402"/>
                  </a:lnTo>
                  <a:lnTo>
                    <a:pt x="336994" y="400176"/>
                  </a:lnTo>
                  <a:lnTo>
                    <a:pt x="336994" y="400557"/>
                  </a:lnTo>
                  <a:lnTo>
                    <a:pt x="337781" y="400557"/>
                  </a:lnTo>
                  <a:lnTo>
                    <a:pt x="337781" y="401332"/>
                  </a:lnTo>
                  <a:lnTo>
                    <a:pt x="337781" y="402094"/>
                  </a:lnTo>
                  <a:lnTo>
                    <a:pt x="336994" y="402094"/>
                  </a:lnTo>
                  <a:lnTo>
                    <a:pt x="336994" y="402869"/>
                  </a:lnTo>
                  <a:lnTo>
                    <a:pt x="336994" y="403644"/>
                  </a:lnTo>
                  <a:lnTo>
                    <a:pt x="336994" y="404406"/>
                  </a:lnTo>
                  <a:lnTo>
                    <a:pt x="337781" y="404406"/>
                  </a:lnTo>
                  <a:lnTo>
                    <a:pt x="337781" y="405180"/>
                  </a:lnTo>
                  <a:lnTo>
                    <a:pt x="336994" y="405180"/>
                  </a:lnTo>
                  <a:lnTo>
                    <a:pt x="336994" y="405955"/>
                  </a:lnTo>
                  <a:lnTo>
                    <a:pt x="336219" y="405180"/>
                  </a:lnTo>
                  <a:lnTo>
                    <a:pt x="336219" y="405955"/>
                  </a:lnTo>
                  <a:lnTo>
                    <a:pt x="334670" y="405955"/>
                  </a:lnTo>
                  <a:lnTo>
                    <a:pt x="334670" y="406717"/>
                  </a:lnTo>
                  <a:lnTo>
                    <a:pt x="335445" y="406717"/>
                  </a:lnTo>
                  <a:lnTo>
                    <a:pt x="335445" y="407492"/>
                  </a:lnTo>
                  <a:lnTo>
                    <a:pt x="336219" y="408266"/>
                  </a:lnTo>
                  <a:lnTo>
                    <a:pt x="336219" y="409028"/>
                  </a:lnTo>
                  <a:lnTo>
                    <a:pt x="336994" y="409790"/>
                  </a:lnTo>
                  <a:lnTo>
                    <a:pt x="336994" y="410184"/>
                  </a:lnTo>
                  <a:lnTo>
                    <a:pt x="337781" y="410946"/>
                  </a:lnTo>
                  <a:lnTo>
                    <a:pt x="337781" y="411721"/>
                  </a:lnTo>
                  <a:lnTo>
                    <a:pt x="337781" y="412495"/>
                  </a:lnTo>
                  <a:lnTo>
                    <a:pt x="336994" y="411721"/>
                  </a:lnTo>
                  <a:lnTo>
                    <a:pt x="336994" y="412495"/>
                  </a:lnTo>
                  <a:lnTo>
                    <a:pt x="336219" y="412495"/>
                  </a:lnTo>
                  <a:lnTo>
                    <a:pt x="336219" y="413257"/>
                  </a:lnTo>
                  <a:lnTo>
                    <a:pt x="336219" y="414032"/>
                  </a:lnTo>
                  <a:lnTo>
                    <a:pt x="336219" y="414807"/>
                  </a:lnTo>
                  <a:lnTo>
                    <a:pt x="336994" y="414807"/>
                  </a:lnTo>
                  <a:lnTo>
                    <a:pt x="336219" y="414807"/>
                  </a:lnTo>
                  <a:lnTo>
                    <a:pt x="336219" y="415569"/>
                  </a:lnTo>
                  <a:lnTo>
                    <a:pt x="336994" y="415569"/>
                  </a:lnTo>
                  <a:lnTo>
                    <a:pt x="338556" y="416344"/>
                  </a:lnTo>
                  <a:lnTo>
                    <a:pt x="339331" y="417118"/>
                  </a:lnTo>
                  <a:lnTo>
                    <a:pt x="338556" y="417118"/>
                  </a:lnTo>
                  <a:lnTo>
                    <a:pt x="338556" y="417880"/>
                  </a:lnTo>
                  <a:lnTo>
                    <a:pt x="337781" y="417880"/>
                  </a:lnTo>
                  <a:lnTo>
                    <a:pt x="337781" y="418655"/>
                  </a:lnTo>
                  <a:lnTo>
                    <a:pt x="336994" y="417880"/>
                  </a:lnTo>
                  <a:lnTo>
                    <a:pt x="336219" y="417118"/>
                  </a:lnTo>
                  <a:lnTo>
                    <a:pt x="335445" y="417118"/>
                  </a:lnTo>
                  <a:lnTo>
                    <a:pt x="334670" y="416344"/>
                  </a:lnTo>
                  <a:lnTo>
                    <a:pt x="333883" y="416344"/>
                  </a:lnTo>
                  <a:lnTo>
                    <a:pt x="333883" y="417118"/>
                  </a:lnTo>
                  <a:lnTo>
                    <a:pt x="333883" y="416344"/>
                  </a:lnTo>
                  <a:lnTo>
                    <a:pt x="333502" y="416344"/>
                  </a:lnTo>
                  <a:lnTo>
                    <a:pt x="332714" y="415569"/>
                  </a:lnTo>
                  <a:lnTo>
                    <a:pt x="332714" y="416344"/>
                  </a:lnTo>
                  <a:lnTo>
                    <a:pt x="331939" y="416344"/>
                  </a:lnTo>
                  <a:lnTo>
                    <a:pt x="331165" y="416344"/>
                  </a:lnTo>
                  <a:lnTo>
                    <a:pt x="330390" y="417118"/>
                  </a:lnTo>
                  <a:lnTo>
                    <a:pt x="330390" y="417880"/>
                  </a:lnTo>
                  <a:lnTo>
                    <a:pt x="331165" y="417880"/>
                  </a:lnTo>
                  <a:lnTo>
                    <a:pt x="331939" y="418655"/>
                  </a:lnTo>
                  <a:lnTo>
                    <a:pt x="332714" y="419430"/>
                  </a:lnTo>
                  <a:lnTo>
                    <a:pt x="333502" y="419430"/>
                  </a:lnTo>
                  <a:lnTo>
                    <a:pt x="333502" y="419811"/>
                  </a:lnTo>
                  <a:lnTo>
                    <a:pt x="332714" y="419811"/>
                  </a:lnTo>
                  <a:lnTo>
                    <a:pt x="333502" y="420585"/>
                  </a:lnTo>
                  <a:lnTo>
                    <a:pt x="333883" y="420585"/>
                  </a:lnTo>
                  <a:lnTo>
                    <a:pt x="334670" y="421347"/>
                  </a:lnTo>
                  <a:lnTo>
                    <a:pt x="334670" y="422122"/>
                  </a:lnTo>
                  <a:lnTo>
                    <a:pt x="336219" y="422122"/>
                  </a:lnTo>
                  <a:lnTo>
                    <a:pt x="336219" y="421347"/>
                  </a:lnTo>
                  <a:lnTo>
                    <a:pt x="336219" y="422122"/>
                  </a:lnTo>
                  <a:lnTo>
                    <a:pt x="336219" y="422897"/>
                  </a:lnTo>
                  <a:lnTo>
                    <a:pt x="336219" y="423659"/>
                  </a:lnTo>
                  <a:lnTo>
                    <a:pt x="336994" y="423659"/>
                  </a:lnTo>
                  <a:lnTo>
                    <a:pt x="337781" y="423659"/>
                  </a:lnTo>
                  <a:lnTo>
                    <a:pt x="338556" y="423659"/>
                  </a:lnTo>
                  <a:lnTo>
                    <a:pt x="338556" y="424433"/>
                  </a:lnTo>
                  <a:lnTo>
                    <a:pt x="339331" y="424433"/>
                  </a:lnTo>
                  <a:lnTo>
                    <a:pt x="340893" y="425208"/>
                  </a:lnTo>
                  <a:lnTo>
                    <a:pt x="341668" y="425970"/>
                  </a:lnTo>
                  <a:lnTo>
                    <a:pt x="341668" y="426745"/>
                  </a:lnTo>
                  <a:lnTo>
                    <a:pt x="342442" y="426745"/>
                  </a:lnTo>
                  <a:lnTo>
                    <a:pt x="341668" y="427520"/>
                  </a:lnTo>
                  <a:lnTo>
                    <a:pt x="341668" y="428282"/>
                  </a:lnTo>
                  <a:lnTo>
                    <a:pt x="341668" y="429056"/>
                  </a:lnTo>
                  <a:lnTo>
                    <a:pt x="340893" y="429056"/>
                  </a:lnTo>
                  <a:lnTo>
                    <a:pt x="340106" y="429056"/>
                  </a:lnTo>
                  <a:lnTo>
                    <a:pt x="340106" y="429437"/>
                  </a:lnTo>
                  <a:lnTo>
                    <a:pt x="339331" y="430212"/>
                  </a:lnTo>
                  <a:lnTo>
                    <a:pt x="339331" y="430987"/>
                  </a:lnTo>
                  <a:lnTo>
                    <a:pt x="340106" y="431749"/>
                  </a:lnTo>
                  <a:lnTo>
                    <a:pt x="340106" y="432523"/>
                  </a:lnTo>
                  <a:lnTo>
                    <a:pt x="339331" y="433285"/>
                  </a:lnTo>
                  <a:lnTo>
                    <a:pt x="339331" y="434060"/>
                  </a:lnTo>
                  <a:lnTo>
                    <a:pt x="339331" y="434835"/>
                  </a:lnTo>
                  <a:lnTo>
                    <a:pt x="339331" y="435597"/>
                  </a:lnTo>
                  <a:lnTo>
                    <a:pt x="339331" y="436371"/>
                  </a:lnTo>
                  <a:lnTo>
                    <a:pt x="340106" y="437146"/>
                  </a:lnTo>
                  <a:lnTo>
                    <a:pt x="340893" y="437908"/>
                  </a:lnTo>
                  <a:lnTo>
                    <a:pt x="340106" y="437908"/>
                  </a:lnTo>
                  <a:lnTo>
                    <a:pt x="340106" y="438683"/>
                  </a:lnTo>
                  <a:lnTo>
                    <a:pt x="340106" y="439064"/>
                  </a:lnTo>
                  <a:lnTo>
                    <a:pt x="339331" y="439064"/>
                  </a:lnTo>
                  <a:lnTo>
                    <a:pt x="338556" y="439064"/>
                  </a:lnTo>
                  <a:lnTo>
                    <a:pt x="338556" y="439839"/>
                  </a:lnTo>
                  <a:lnTo>
                    <a:pt x="337781" y="439839"/>
                  </a:lnTo>
                  <a:lnTo>
                    <a:pt x="336994" y="439839"/>
                  </a:lnTo>
                  <a:lnTo>
                    <a:pt x="336994" y="439064"/>
                  </a:lnTo>
                  <a:lnTo>
                    <a:pt x="336219" y="439064"/>
                  </a:lnTo>
                  <a:lnTo>
                    <a:pt x="336219" y="439839"/>
                  </a:lnTo>
                  <a:lnTo>
                    <a:pt x="336219" y="440613"/>
                  </a:lnTo>
                  <a:lnTo>
                    <a:pt x="335445" y="440613"/>
                  </a:lnTo>
                  <a:lnTo>
                    <a:pt x="335445" y="441375"/>
                  </a:lnTo>
                  <a:lnTo>
                    <a:pt x="334670" y="441375"/>
                  </a:lnTo>
                  <a:lnTo>
                    <a:pt x="335445" y="441375"/>
                  </a:lnTo>
                  <a:lnTo>
                    <a:pt x="335445" y="442150"/>
                  </a:lnTo>
                  <a:lnTo>
                    <a:pt x="336219" y="442150"/>
                  </a:lnTo>
                  <a:lnTo>
                    <a:pt x="336994" y="442925"/>
                  </a:lnTo>
                  <a:lnTo>
                    <a:pt x="336219" y="442925"/>
                  </a:lnTo>
                  <a:lnTo>
                    <a:pt x="336994" y="442925"/>
                  </a:lnTo>
                  <a:lnTo>
                    <a:pt x="336994" y="442150"/>
                  </a:lnTo>
                  <a:lnTo>
                    <a:pt x="337781" y="442150"/>
                  </a:lnTo>
                  <a:lnTo>
                    <a:pt x="338556" y="442150"/>
                  </a:lnTo>
                  <a:lnTo>
                    <a:pt x="338556" y="442925"/>
                  </a:lnTo>
                  <a:lnTo>
                    <a:pt x="339331" y="442925"/>
                  </a:lnTo>
                  <a:lnTo>
                    <a:pt x="340106" y="442925"/>
                  </a:lnTo>
                  <a:lnTo>
                    <a:pt x="340106" y="443687"/>
                  </a:lnTo>
                  <a:lnTo>
                    <a:pt x="340893" y="443687"/>
                  </a:lnTo>
                  <a:lnTo>
                    <a:pt x="340893" y="442925"/>
                  </a:lnTo>
                  <a:lnTo>
                    <a:pt x="340893" y="443687"/>
                  </a:lnTo>
                  <a:lnTo>
                    <a:pt x="341668" y="443687"/>
                  </a:lnTo>
                  <a:lnTo>
                    <a:pt x="340893" y="443687"/>
                  </a:lnTo>
                  <a:lnTo>
                    <a:pt x="340893" y="444461"/>
                  </a:lnTo>
                  <a:lnTo>
                    <a:pt x="341668" y="444461"/>
                  </a:lnTo>
                  <a:lnTo>
                    <a:pt x="341668" y="445236"/>
                  </a:lnTo>
                  <a:lnTo>
                    <a:pt x="342442" y="445236"/>
                  </a:lnTo>
                  <a:lnTo>
                    <a:pt x="343230" y="445998"/>
                  </a:lnTo>
                  <a:lnTo>
                    <a:pt x="343623" y="445998"/>
                  </a:lnTo>
                  <a:lnTo>
                    <a:pt x="343623" y="446773"/>
                  </a:lnTo>
                  <a:lnTo>
                    <a:pt x="344398" y="446773"/>
                  </a:lnTo>
                  <a:lnTo>
                    <a:pt x="344398" y="447547"/>
                  </a:lnTo>
                  <a:lnTo>
                    <a:pt x="345173" y="447547"/>
                  </a:lnTo>
                  <a:lnTo>
                    <a:pt x="345173" y="448309"/>
                  </a:lnTo>
                  <a:lnTo>
                    <a:pt x="345173" y="447547"/>
                  </a:lnTo>
                  <a:lnTo>
                    <a:pt x="345173" y="448309"/>
                  </a:lnTo>
                  <a:lnTo>
                    <a:pt x="345948" y="448309"/>
                  </a:lnTo>
                  <a:lnTo>
                    <a:pt x="346735" y="448309"/>
                  </a:lnTo>
                  <a:lnTo>
                    <a:pt x="346735" y="448703"/>
                  </a:lnTo>
                  <a:lnTo>
                    <a:pt x="347510" y="448703"/>
                  </a:lnTo>
                  <a:lnTo>
                    <a:pt x="347510" y="449465"/>
                  </a:lnTo>
                  <a:lnTo>
                    <a:pt x="347510" y="450240"/>
                  </a:lnTo>
                  <a:lnTo>
                    <a:pt x="348284" y="450240"/>
                  </a:lnTo>
                  <a:lnTo>
                    <a:pt x="348284" y="451015"/>
                  </a:lnTo>
                  <a:lnTo>
                    <a:pt x="347510" y="451015"/>
                  </a:lnTo>
                  <a:lnTo>
                    <a:pt x="348284" y="451015"/>
                  </a:lnTo>
                  <a:lnTo>
                    <a:pt x="348284" y="451777"/>
                  </a:lnTo>
                  <a:lnTo>
                    <a:pt x="347510" y="451777"/>
                  </a:lnTo>
                  <a:lnTo>
                    <a:pt x="348284" y="451777"/>
                  </a:lnTo>
                  <a:lnTo>
                    <a:pt x="347510" y="451777"/>
                  </a:lnTo>
                  <a:lnTo>
                    <a:pt x="347510" y="452551"/>
                  </a:lnTo>
                  <a:lnTo>
                    <a:pt x="347510" y="453326"/>
                  </a:lnTo>
                  <a:lnTo>
                    <a:pt x="347510" y="454088"/>
                  </a:lnTo>
                  <a:lnTo>
                    <a:pt x="347510" y="454863"/>
                  </a:lnTo>
                  <a:lnTo>
                    <a:pt x="348284" y="454088"/>
                  </a:lnTo>
                  <a:lnTo>
                    <a:pt x="348284" y="454863"/>
                  </a:lnTo>
                  <a:lnTo>
                    <a:pt x="348284" y="455637"/>
                  </a:lnTo>
                  <a:lnTo>
                    <a:pt x="348284" y="456399"/>
                  </a:lnTo>
                  <a:lnTo>
                    <a:pt x="349059" y="456399"/>
                  </a:lnTo>
                  <a:lnTo>
                    <a:pt x="349059" y="457174"/>
                  </a:lnTo>
                  <a:lnTo>
                    <a:pt x="349846" y="457174"/>
                  </a:lnTo>
                  <a:lnTo>
                    <a:pt x="349846" y="457936"/>
                  </a:lnTo>
                  <a:lnTo>
                    <a:pt x="349059" y="457936"/>
                  </a:lnTo>
                  <a:lnTo>
                    <a:pt x="349059" y="458330"/>
                  </a:lnTo>
                  <a:lnTo>
                    <a:pt x="348284" y="458330"/>
                  </a:lnTo>
                  <a:lnTo>
                    <a:pt x="348284" y="457936"/>
                  </a:lnTo>
                  <a:lnTo>
                    <a:pt x="348284" y="457174"/>
                  </a:lnTo>
                  <a:lnTo>
                    <a:pt x="347510" y="457174"/>
                  </a:lnTo>
                  <a:lnTo>
                    <a:pt x="347510" y="456399"/>
                  </a:lnTo>
                  <a:lnTo>
                    <a:pt x="346735" y="456399"/>
                  </a:lnTo>
                  <a:lnTo>
                    <a:pt x="346735" y="457174"/>
                  </a:lnTo>
                  <a:lnTo>
                    <a:pt x="346735" y="456399"/>
                  </a:lnTo>
                  <a:lnTo>
                    <a:pt x="345948" y="456399"/>
                  </a:lnTo>
                  <a:lnTo>
                    <a:pt x="345948" y="457174"/>
                  </a:lnTo>
                  <a:lnTo>
                    <a:pt x="345948" y="457936"/>
                  </a:lnTo>
                  <a:lnTo>
                    <a:pt x="345948" y="458330"/>
                  </a:lnTo>
                  <a:lnTo>
                    <a:pt x="345948" y="459092"/>
                  </a:lnTo>
                  <a:lnTo>
                    <a:pt x="346735" y="459092"/>
                  </a:lnTo>
                  <a:lnTo>
                    <a:pt x="346735" y="459866"/>
                  </a:lnTo>
                  <a:lnTo>
                    <a:pt x="345948" y="459866"/>
                  </a:lnTo>
                  <a:lnTo>
                    <a:pt x="345948" y="459092"/>
                  </a:lnTo>
                  <a:lnTo>
                    <a:pt x="345948" y="459866"/>
                  </a:lnTo>
                  <a:lnTo>
                    <a:pt x="345948" y="459092"/>
                  </a:lnTo>
                  <a:lnTo>
                    <a:pt x="345173" y="459092"/>
                  </a:lnTo>
                  <a:lnTo>
                    <a:pt x="345173" y="458330"/>
                  </a:lnTo>
                  <a:lnTo>
                    <a:pt x="344398" y="458330"/>
                  </a:lnTo>
                  <a:lnTo>
                    <a:pt x="343623" y="458330"/>
                  </a:lnTo>
                  <a:lnTo>
                    <a:pt x="343623" y="459092"/>
                  </a:lnTo>
                  <a:lnTo>
                    <a:pt x="343230" y="459092"/>
                  </a:lnTo>
                  <a:lnTo>
                    <a:pt x="343623" y="459092"/>
                  </a:lnTo>
                  <a:lnTo>
                    <a:pt x="343623" y="459866"/>
                  </a:lnTo>
                  <a:lnTo>
                    <a:pt x="343230" y="459866"/>
                  </a:lnTo>
                  <a:lnTo>
                    <a:pt x="343623" y="459866"/>
                  </a:lnTo>
                  <a:lnTo>
                    <a:pt x="343230" y="459866"/>
                  </a:lnTo>
                  <a:lnTo>
                    <a:pt x="343230" y="460641"/>
                  </a:lnTo>
                  <a:lnTo>
                    <a:pt x="343230" y="459866"/>
                  </a:lnTo>
                  <a:lnTo>
                    <a:pt x="343623" y="459866"/>
                  </a:lnTo>
                  <a:lnTo>
                    <a:pt x="343623" y="460641"/>
                  </a:lnTo>
                  <a:lnTo>
                    <a:pt x="343230" y="460641"/>
                  </a:lnTo>
                  <a:lnTo>
                    <a:pt x="343623" y="460641"/>
                  </a:lnTo>
                  <a:lnTo>
                    <a:pt x="343230" y="460641"/>
                  </a:lnTo>
                  <a:lnTo>
                    <a:pt x="343623" y="461416"/>
                  </a:lnTo>
                  <a:lnTo>
                    <a:pt x="343230" y="461416"/>
                  </a:lnTo>
                  <a:lnTo>
                    <a:pt x="343623" y="461416"/>
                  </a:lnTo>
                  <a:lnTo>
                    <a:pt x="343230" y="461416"/>
                  </a:lnTo>
                  <a:lnTo>
                    <a:pt x="343230" y="462178"/>
                  </a:lnTo>
                  <a:lnTo>
                    <a:pt x="343230" y="462953"/>
                  </a:lnTo>
                  <a:lnTo>
                    <a:pt x="343623" y="462953"/>
                  </a:lnTo>
                  <a:lnTo>
                    <a:pt x="343623" y="463715"/>
                  </a:lnTo>
                  <a:lnTo>
                    <a:pt x="343623" y="464489"/>
                  </a:lnTo>
                  <a:lnTo>
                    <a:pt x="344398" y="463715"/>
                  </a:lnTo>
                  <a:lnTo>
                    <a:pt x="344398" y="464489"/>
                  </a:lnTo>
                  <a:lnTo>
                    <a:pt x="344398" y="467956"/>
                  </a:lnTo>
                  <a:lnTo>
                    <a:pt x="343623" y="467956"/>
                  </a:lnTo>
                  <a:lnTo>
                    <a:pt x="343623" y="468731"/>
                  </a:lnTo>
                  <a:lnTo>
                    <a:pt x="343623" y="469493"/>
                  </a:lnTo>
                  <a:lnTo>
                    <a:pt x="344398" y="469493"/>
                  </a:lnTo>
                  <a:lnTo>
                    <a:pt x="344398" y="473341"/>
                  </a:lnTo>
                  <a:lnTo>
                    <a:pt x="345173" y="473341"/>
                  </a:lnTo>
                  <a:lnTo>
                    <a:pt x="345173" y="474116"/>
                  </a:lnTo>
                  <a:lnTo>
                    <a:pt x="345948" y="474116"/>
                  </a:lnTo>
                  <a:lnTo>
                    <a:pt x="345948" y="474891"/>
                  </a:lnTo>
                  <a:lnTo>
                    <a:pt x="345173" y="475653"/>
                  </a:lnTo>
                  <a:lnTo>
                    <a:pt x="345173" y="476427"/>
                  </a:lnTo>
                  <a:lnTo>
                    <a:pt x="345948" y="476808"/>
                  </a:lnTo>
                  <a:lnTo>
                    <a:pt x="346735" y="477583"/>
                  </a:lnTo>
                  <a:lnTo>
                    <a:pt x="347510" y="477583"/>
                  </a:lnTo>
                  <a:lnTo>
                    <a:pt x="347510" y="478358"/>
                  </a:lnTo>
                  <a:lnTo>
                    <a:pt x="347510" y="479120"/>
                  </a:lnTo>
                  <a:lnTo>
                    <a:pt x="348284" y="479894"/>
                  </a:lnTo>
                  <a:lnTo>
                    <a:pt x="347510" y="479894"/>
                  </a:lnTo>
                  <a:lnTo>
                    <a:pt x="346735" y="479894"/>
                  </a:lnTo>
                  <a:lnTo>
                    <a:pt x="345948" y="479894"/>
                  </a:lnTo>
                  <a:lnTo>
                    <a:pt x="345173" y="479894"/>
                  </a:lnTo>
                  <a:lnTo>
                    <a:pt x="344398" y="479894"/>
                  </a:lnTo>
                  <a:lnTo>
                    <a:pt x="344398" y="480656"/>
                  </a:lnTo>
                  <a:lnTo>
                    <a:pt x="343623" y="480656"/>
                  </a:lnTo>
                  <a:lnTo>
                    <a:pt x="343623" y="479894"/>
                  </a:lnTo>
                  <a:lnTo>
                    <a:pt x="343230" y="479894"/>
                  </a:lnTo>
                  <a:lnTo>
                    <a:pt x="343230" y="480656"/>
                  </a:lnTo>
                  <a:lnTo>
                    <a:pt x="343230" y="481431"/>
                  </a:lnTo>
                  <a:lnTo>
                    <a:pt x="342442" y="481431"/>
                  </a:lnTo>
                  <a:lnTo>
                    <a:pt x="342442" y="482206"/>
                  </a:lnTo>
                  <a:lnTo>
                    <a:pt x="341668" y="481431"/>
                  </a:lnTo>
                  <a:lnTo>
                    <a:pt x="341668" y="482206"/>
                  </a:lnTo>
                  <a:lnTo>
                    <a:pt x="341668" y="481431"/>
                  </a:lnTo>
                  <a:lnTo>
                    <a:pt x="340893" y="481431"/>
                  </a:lnTo>
                  <a:lnTo>
                    <a:pt x="340893" y="482206"/>
                  </a:lnTo>
                  <a:lnTo>
                    <a:pt x="340893" y="481431"/>
                  </a:lnTo>
                  <a:lnTo>
                    <a:pt x="340893" y="482206"/>
                  </a:lnTo>
                  <a:lnTo>
                    <a:pt x="340106" y="482206"/>
                  </a:lnTo>
                  <a:lnTo>
                    <a:pt x="339331" y="482206"/>
                  </a:lnTo>
                  <a:lnTo>
                    <a:pt x="339331" y="482980"/>
                  </a:lnTo>
                  <a:lnTo>
                    <a:pt x="338556" y="482980"/>
                  </a:lnTo>
                  <a:lnTo>
                    <a:pt x="338556" y="483742"/>
                  </a:lnTo>
                  <a:lnTo>
                    <a:pt x="337781" y="483742"/>
                  </a:lnTo>
                  <a:lnTo>
                    <a:pt x="336994" y="484517"/>
                  </a:lnTo>
                  <a:lnTo>
                    <a:pt x="336219" y="484517"/>
                  </a:lnTo>
                  <a:lnTo>
                    <a:pt x="336219" y="483742"/>
                  </a:lnTo>
                  <a:lnTo>
                    <a:pt x="335445" y="483742"/>
                  </a:lnTo>
                  <a:lnTo>
                    <a:pt x="335445" y="482980"/>
                  </a:lnTo>
                  <a:lnTo>
                    <a:pt x="334670" y="482980"/>
                  </a:lnTo>
                  <a:lnTo>
                    <a:pt x="334670" y="483742"/>
                  </a:lnTo>
                  <a:lnTo>
                    <a:pt x="334670" y="484517"/>
                  </a:lnTo>
                  <a:lnTo>
                    <a:pt x="333883" y="484517"/>
                  </a:lnTo>
                  <a:lnTo>
                    <a:pt x="333502" y="483742"/>
                  </a:lnTo>
                  <a:lnTo>
                    <a:pt x="332714" y="483742"/>
                  </a:lnTo>
                  <a:lnTo>
                    <a:pt x="332714" y="484517"/>
                  </a:lnTo>
                  <a:lnTo>
                    <a:pt x="331939" y="484517"/>
                  </a:lnTo>
                  <a:lnTo>
                    <a:pt x="331165" y="484517"/>
                  </a:lnTo>
                  <a:lnTo>
                    <a:pt x="331165" y="485279"/>
                  </a:lnTo>
                  <a:lnTo>
                    <a:pt x="330390" y="485279"/>
                  </a:lnTo>
                  <a:lnTo>
                    <a:pt x="329603" y="485279"/>
                  </a:lnTo>
                  <a:lnTo>
                    <a:pt x="329603" y="486054"/>
                  </a:lnTo>
                  <a:lnTo>
                    <a:pt x="329603" y="486435"/>
                  </a:lnTo>
                  <a:lnTo>
                    <a:pt x="328828" y="486435"/>
                  </a:lnTo>
                  <a:lnTo>
                    <a:pt x="328828" y="487210"/>
                  </a:lnTo>
                  <a:lnTo>
                    <a:pt x="328053" y="486435"/>
                  </a:lnTo>
                  <a:lnTo>
                    <a:pt x="328053" y="487210"/>
                  </a:lnTo>
                  <a:lnTo>
                    <a:pt x="327279" y="487210"/>
                  </a:lnTo>
                  <a:lnTo>
                    <a:pt x="327279" y="486435"/>
                  </a:lnTo>
                  <a:lnTo>
                    <a:pt x="327279" y="487210"/>
                  </a:lnTo>
                  <a:lnTo>
                    <a:pt x="326491" y="487984"/>
                  </a:lnTo>
                  <a:lnTo>
                    <a:pt x="325716" y="487984"/>
                  </a:lnTo>
                  <a:lnTo>
                    <a:pt x="325716" y="488746"/>
                  </a:lnTo>
                  <a:lnTo>
                    <a:pt x="324942" y="488746"/>
                  </a:lnTo>
                  <a:lnTo>
                    <a:pt x="324942" y="489521"/>
                  </a:lnTo>
                  <a:lnTo>
                    <a:pt x="325716" y="489521"/>
                  </a:lnTo>
                  <a:lnTo>
                    <a:pt x="325716" y="490296"/>
                  </a:lnTo>
                  <a:lnTo>
                    <a:pt x="326491" y="490296"/>
                  </a:lnTo>
                  <a:lnTo>
                    <a:pt x="326491" y="491058"/>
                  </a:lnTo>
                  <a:lnTo>
                    <a:pt x="326491" y="491832"/>
                  </a:lnTo>
                  <a:lnTo>
                    <a:pt x="327279" y="491832"/>
                  </a:lnTo>
                  <a:lnTo>
                    <a:pt x="327279" y="492607"/>
                  </a:lnTo>
                  <a:lnTo>
                    <a:pt x="327279" y="493369"/>
                  </a:lnTo>
                  <a:lnTo>
                    <a:pt x="326491" y="494144"/>
                  </a:lnTo>
                  <a:lnTo>
                    <a:pt x="325716" y="494144"/>
                  </a:lnTo>
                  <a:lnTo>
                    <a:pt x="324942" y="494144"/>
                  </a:lnTo>
                  <a:lnTo>
                    <a:pt x="324154" y="494918"/>
                  </a:lnTo>
                  <a:lnTo>
                    <a:pt x="324154" y="494144"/>
                  </a:lnTo>
                  <a:lnTo>
                    <a:pt x="324154" y="494918"/>
                  </a:lnTo>
                  <a:lnTo>
                    <a:pt x="323773" y="494918"/>
                  </a:lnTo>
                  <a:lnTo>
                    <a:pt x="322986" y="494918"/>
                  </a:lnTo>
                  <a:lnTo>
                    <a:pt x="322211" y="494918"/>
                  </a:lnTo>
                  <a:lnTo>
                    <a:pt x="322211" y="494144"/>
                  </a:lnTo>
                  <a:lnTo>
                    <a:pt x="321437" y="494144"/>
                  </a:lnTo>
                  <a:lnTo>
                    <a:pt x="320649" y="494144"/>
                  </a:lnTo>
                  <a:lnTo>
                    <a:pt x="320649" y="494918"/>
                  </a:lnTo>
                  <a:lnTo>
                    <a:pt x="319874" y="494144"/>
                  </a:lnTo>
                  <a:lnTo>
                    <a:pt x="319100" y="494144"/>
                  </a:lnTo>
                  <a:lnTo>
                    <a:pt x="318325" y="493369"/>
                  </a:lnTo>
                  <a:lnTo>
                    <a:pt x="317538" y="493369"/>
                  </a:lnTo>
                  <a:lnTo>
                    <a:pt x="316763" y="493369"/>
                  </a:lnTo>
                  <a:lnTo>
                    <a:pt x="316763" y="492607"/>
                  </a:lnTo>
                  <a:lnTo>
                    <a:pt x="315988" y="492607"/>
                  </a:lnTo>
                  <a:lnTo>
                    <a:pt x="315988" y="491832"/>
                  </a:lnTo>
                  <a:lnTo>
                    <a:pt x="315988" y="492607"/>
                  </a:lnTo>
                  <a:lnTo>
                    <a:pt x="315201" y="492607"/>
                  </a:lnTo>
                  <a:lnTo>
                    <a:pt x="314820" y="492607"/>
                  </a:lnTo>
                  <a:lnTo>
                    <a:pt x="314045" y="492607"/>
                  </a:lnTo>
                  <a:lnTo>
                    <a:pt x="314045" y="493369"/>
                  </a:lnTo>
                  <a:lnTo>
                    <a:pt x="313258" y="493369"/>
                  </a:lnTo>
                  <a:lnTo>
                    <a:pt x="312483" y="493369"/>
                  </a:lnTo>
                  <a:lnTo>
                    <a:pt x="312483" y="494144"/>
                  </a:lnTo>
                  <a:lnTo>
                    <a:pt x="311708" y="494918"/>
                  </a:lnTo>
                  <a:lnTo>
                    <a:pt x="310934" y="494918"/>
                  </a:lnTo>
                  <a:lnTo>
                    <a:pt x="310146" y="494918"/>
                  </a:lnTo>
                  <a:lnTo>
                    <a:pt x="310146" y="494144"/>
                  </a:lnTo>
                  <a:lnTo>
                    <a:pt x="309372" y="494144"/>
                  </a:lnTo>
                  <a:lnTo>
                    <a:pt x="308597" y="493369"/>
                  </a:lnTo>
                  <a:lnTo>
                    <a:pt x="308597" y="494144"/>
                  </a:lnTo>
                  <a:lnTo>
                    <a:pt x="307809" y="494144"/>
                  </a:lnTo>
                  <a:lnTo>
                    <a:pt x="307809" y="494918"/>
                  </a:lnTo>
                  <a:lnTo>
                    <a:pt x="307809" y="495680"/>
                  </a:lnTo>
                  <a:lnTo>
                    <a:pt x="307035" y="496074"/>
                  </a:lnTo>
                  <a:lnTo>
                    <a:pt x="307809" y="496836"/>
                  </a:lnTo>
                  <a:lnTo>
                    <a:pt x="308597" y="496836"/>
                  </a:lnTo>
                  <a:lnTo>
                    <a:pt x="308597" y="497611"/>
                  </a:lnTo>
                  <a:lnTo>
                    <a:pt x="307809" y="497611"/>
                  </a:lnTo>
                  <a:lnTo>
                    <a:pt x="307035" y="497611"/>
                  </a:lnTo>
                  <a:lnTo>
                    <a:pt x="307035" y="498386"/>
                  </a:lnTo>
                  <a:lnTo>
                    <a:pt x="306260" y="498386"/>
                  </a:lnTo>
                  <a:lnTo>
                    <a:pt x="305485" y="497611"/>
                  </a:lnTo>
                  <a:lnTo>
                    <a:pt x="305092" y="497611"/>
                  </a:lnTo>
                  <a:lnTo>
                    <a:pt x="305092" y="496836"/>
                  </a:lnTo>
                  <a:lnTo>
                    <a:pt x="304304" y="496836"/>
                  </a:lnTo>
                  <a:lnTo>
                    <a:pt x="304304" y="496074"/>
                  </a:lnTo>
                  <a:lnTo>
                    <a:pt x="303530" y="496836"/>
                  </a:lnTo>
                  <a:lnTo>
                    <a:pt x="302755" y="496074"/>
                  </a:lnTo>
                  <a:lnTo>
                    <a:pt x="301980" y="496074"/>
                  </a:lnTo>
                  <a:lnTo>
                    <a:pt x="301980" y="496836"/>
                  </a:lnTo>
                  <a:lnTo>
                    <a:pt x="301193" y="496836"/>
                  </a:lnTo>
                  <a:lnTo>
                    <a:pt x="300418" y="496836"/>
                  </a:lnTo>
                  <a:lnTo>
                    <a:pt x="299643" y="496836"/>
                  </a:lnTo>
                  <a:lnTo>
                    <a:pt x="299643" y="497611"/>
                  </a:lnTo>
                  <a:lnTo>
                    <a:pt x="298856" y="497611"/>
                  </a:lnTo>
                  <a:lnTo>
                    <a:pt x="299643" y="498386"/>
                  </a:lnTo>
                  <a:lnTo>
                    <a:pt x="299643" y="499148"/>
                  </a:lnTo>
                  <a:lnTo>
                    <a:pt x="298856" y="499922"/>
                  </a:lnTo>
                  <a:lnTo>
                    <a:pt x="298081" y="499922"/>
                  </a:lnTo>
                  <a:lnTo>
                    <a:pt x="298081" y="500697"/>
                  </a:lnTo>
                  <a:lnTo>
                    <a:pt x="297307" y="500697"/>
                  </a:lnTo>
                  <a:lnTo>
                    <a:pt x="296532" y="499922"/>
                  </a:lnTo>
                  <a:lnTo>
                    <a:pt x="296532" y="499148"/>
                  </a:lnTo>
                  <a:lnTo>
                    <a:pt x="295744" y="499922"/>
                  </a:lnTo>
                  <a:lnTo>
                    <a:pt x="295363" y="500697"/>
                  </a:lnTo>
                  <a:lnTo>
                    <a:pt x="295363" y="501459"/>
                  </a:lnTo>
                  <a:lnTo>
                    <a:pt x="295363" y="502234"/>
                  </a:lnTo>
                  <a:lnTo>
                    <a:pt x="295363" y="503008"/>
                  </a:lnTo>
                  <a:lnTo>
                    <a:pt x="294589" y="503008"/>
                  </a:lnTo>
                  <a:lnTo>
                    <a:pt x="293801" y="503008"/>
                  </a:lnTo>
                  <a:lnTo>
                    <a:pt x="293801" y="502234"/>
                  </a:lnTo>
                  <a:lnTo>
                    <a:pt x="293027" y="502234"/>
                  </a:lnTo>
                  <a:lnTo>
                    <a:pt x="293027" y="503008"/>
                  </a:lnTo>
                  <a:lnTo>
                    <a:pt x="292252" y="502234"/>
                  </a:lnTo>
                  <a:lnTo>
                    <a:pt x="292252" y="503008"/>
                  </a:lnTo>
                  <a:lnTo>
                    <a:pt x="291465" y="503008"/>
                  </a:lnTo>
                  <a:lnTo>
                    <a:pt x="290690" y="503008"/>
                  </a:lnTo>
                  <a:lnTo>
                    <a:pt x="290690" y="503770"/>
                  </a:lnTo>
                  <a:lnTo>
                    <a:pt x="289915" y="503770"/>
                  </a:lnTo>
                  <a:lnTo>
                    <a:pt x="289140" y="503008"/>
                  </a:lnTo>
                  <a:lnTo>
                    <a:pt x="289140" y="502234"/>
                  </a:lnTo>
                  <a:lnTo>
                    <a:pt x="289915" y="502234"/>
                  </a:lnTo>
                  <a:lnTo>
                    <a:pt x="289915" y="501459"/>
                  </a:lnTo>
                  <a:lnTo>
                    <a:pt x="289140" y="501459"/>
                  </a:lnTo>
                  <a:lnTo>
                    <a:pt x="288353" y="501459"/>
                  </a:lnTo>
                  <a:lnTo>
                    <a:pt x="288353" y="500697"/>
                  </a:lnTo>
                  <a:lnTo>
                    <a:pt x="289140" y="500697"/>
                  </a:lnTo>
                  <a:lnTo>
                    <a:pt x="288353" y="500697"/>
                  </a:lnTo>
                  <a:lnTo>
                    <a:pt x="287578" y="500697"/>
                  </a:lnTo>
                  <a:lnTo>
                    <a:pt x="287578" y="499922"/>
                  </a:lnTo>
                  <a:lnTo>
                    <a:pt x="286804" y="499922"/>
                  </a:lnTo>
                  <a:lnTo>
                    <a:pt x="286410" y="499148"/>
                  </a:lnTo>
                  <a:lnTo>
                    <a:pt x="284848" y="499148"/>
                  </a:lnTo>
                  <a:lnTo>
                    <a:pt x="284848" y="499922"/>
                  </a:lnTo>
                  <a:lnTo>
                    <a:pt x="284073" y="499922"/>
                  </a:lnTo>
                  <a:lnTo>
                    <a:pt x="283298" y="499922"/>
                  </a:lnTo>
                  <a:lnTo>
                    <a:pt x="283298" y="500697"/>
                  </a:lnTo>
                  <a:lnTo>
                    <a:pt x="282511" y="500697"/>
                  </a:lnTo>
                  <a:lnTo>
                    <a:pt x="282511" y="501459"/>
                  </a:lnTo>
                  <a:lnTo>
                    <a:pt x="282511" y="502234"/>
                  </a:lnTo>
                  <a:lnTo>
                    <a:pt x="281736" y="502234"/>
                  </a:lnTo>
                  <a:lnTo>
                    <a:pt x="280962" y="501459"/>
                  </a:lnTo>
                  <a:lnTo>
                    <a:pt x="280962" y="500697"/>
                  </a:lnTo>
                  <a:lnTo>
                    <a:pt x="280187" y="500697"/>
                  </a:lnTo>
                  <a:lnTo>
                    <a:pt x="280187" y="499922"/>
                  </a:lnTo>
                  <a:lnTo>
                    <a:pt x="279400" y="499148"/>
                  </a:lnTo>
                  <a:lnTo>
                    <a:pt x="278625" y="499148"/>
                  </a:lnTo>
                  <a:lnTo>
                    <a:pt x="277850" y="499148"/>
                  </a:lnTo>
                  <a:lnTo>
                    <a:pt x="277063" y="499148"/>
                  </a:lnTo>
                  <a:lnTo>
                    <a:pt x="276682" y="499148"/>
                  </a:lnTo>
                  <a:lnTo>
                    <a:pt x="275907" y="499922"/>
                  </a:lnTo>
                  <a:lnTo>
                    <a:pt x="275120" y="500697"/>
                  </a:lnTo>
                  <a:lnTo>
                    <a:pt x="274345" y="500697"/>
                  </a:lnTo>
                  <a:lnTo>
                    <a:pt x="274345" y="501459"/>
                  </a:lnTo>
                  <a:lnTo>
                    <a:pt x="273570" y="502234"/>
                  </a:lnTo>
                  <a:lnTo>
                    <a:pt x="272796" y="501459"/>
                  </a:lnTo>
                  <a:lnTo>
                    <a:pt x="272008" y="501459"/>
                  </a:lnTo>
                  <a:lnTo>
                    <a:pt x="271233" y="501459"/>
                  </a:lnTo>
                  <a:lnTo>
                    <a:pt x="270459" y="500697"/>
                  </a:lnTo>
                  <a:lnTo>
                    <a:pt x="268897" y="500697"/>
                  </a:lnTo>
                  <a:lnTo>
                    <a:pt x="268897" y="501459"/>
                  </a:lnTo>
                  <a:lnTo>
                    <a:pt x="268897" y="502234"/>
                  </a:lnTo>
                  <a:lnTo>
                    <a:pt x="268122" y="502234"/>
                  </a:lnTo>
                  <a:lnTo>
                    <a:pt x="267347" y="502234"/>
                  </a:lnTo>
                  <a:lnTo>
                    <a:pt x="266954" y="502234"/>
                  </a:lnTo>
                  <a:lnTo>
                    <a:pt x="266954" y="501459"/>
                  </a:lnTo>
                  <a:lnTo>
                    <a:pt x="266954" y="500697"/>
                  </a:lnTo>
                  <a:lnTo>
                    <a:pt x="266166" y="500697"/>
                  </a:lnTo>
                  <a:lnTo>
                    <a:pt x="266166" y="499922"/>
                  </a:lnTo>
                  <a:lnTo>
                    <a:pt x="266166" y="498386"/>
                  </a:lnTo>
                  <a:lnTo>
                    <a:pt x="265391" y="498386"/>
                  </a:lnTo>
                  <a:lnTo>
                    <a:pt x="264617" y="498386"/>
                  </a:lnTo>
                  <a:lnTo>
                    <a:pt x="263842" y="498386"/>
                  </a:lnTo>
                  <a:lnTo>
                    <a:pt x="263055" y="498386"/>
                  </a:lnTo>
                  <a:lnTo>
                    <a:pt x="263055" y="497611"/>
                  </a:lnTo>
                  <a:lnTo>
                    <a:pt x="262280" y="496836"/>
                  </a:lnTo>
                  <a:lnTo>
                    <a:pt x="262280" y="496074"/>
                  </a:lnTo>
                  <a:lnTo>
                    <a:pt x="261505" y="496074"/>
                  </a:lnTo>
                  <a:lnTo>
                    <a:pt x="261505" y="495680"/>
                  </a:lnTo>
                  <a:lnTo>
                    <a:pt x="260718" y="495680"/>
                  </a:lnTo>
                  <a:lnTo>
                    <a:pt x="260718" y="494918"/>
                  </a:lnTo>
                  <a:lnTo>
                    <a:pt x="259943" y="495680"/>
                  </a:lnTo>
                  <a:lnTo>
                    <a:pt x="259943" y="494918"/>
                  </a:lnTo>
                  <a:lnTo>
                    <a:pt x="259168" y="494918"/>
                  </a:lnTo>
                  <a:lnTo>
                    <a:pt x="259168" y="494144"/>
                  </a:lnTo>
                  <a:lnTo>
                    <a:pt x="258394" y="494144"/>
                  </a:lnTo>
                  <a:lnTo>
                    <a:pt x="258394" y="493369"/>
                  </a:lnTo>
                  <a:lnTo>
                    <a:pt x="258000" y="493369"/>
                  </a:lnTo>
                  <a:lnTo>
                    <a:pt x="258000" y="492607"/>
                  </a:lnTo>
                  <a:lnTo>
                    <a:pt x="257225" y="492607"/>
                  </a:lnTo>
                  <a:lnTo>
                    <a:pt x="257225" y="491832"/>
                  </a:lnTo>
                  <a:lnTo>
                    <a:pt x="256451" y="491832"/>
                  </a:lnTo>
                  <a:lnTo>
                    <a:pt x="255663" y="491832"/>
                  </a:lnTo>
                  <a:lnTo>
                    <a:pt x="254889" y="491832"/>
                  </a:lnTo>
                  <a:lnTo>
                    <a:pt x="254889" y="492607"/>
                  </a:lnTo>
                  <a:lnTo>
                    <a:pt x="254114" y="492607"/>
                  </a:lnTo>
                  <a:lnTo>
                    <a:pt x="253339" y="492607"/>
                  </a:lnTo>
                  <a:lnTo>
                    <a:pt x="252552" y="492607"/>
                  </a:lnTo>
                  <a:lnTo>
                    <a:pt x="251777" y="492607"/>
                  </a:lnTo>
                  <a:lnTo>
                    <a:pt x="251002" y="492607"/>
                  </a:lnTo>
                  <a:lnTo>
                    <a:pt x="250215" y="493369"/>
                  </a:lnTo>
                  <a:lnTo>
                    <a:pt x="246710" y="493369"/>
                  </a:lnTo>
                  <a:lnTo>
                    <a:pt x="246710" y="492607"/>
                  </a:lnTo>
                  <a:lnTo>
                    <a:pt x="245935" y="492607"/>
                  </a:lnTo>
                  <a:lnTo>
                    <a:pt x="245160" y="492607"/>
                  </a:lnTo>
                  <a:lnTo>
                    <a:pt x="245160" y="491832"/>
                  </a:lnTo>
                  <a:lnTo>
                    <a:pt x="244386" y="491832"/>
                  </a:lnTo>
                  <a:lnTo>
                    <a:pt x="243598" y="491058"/>
                  </a:lnTo>
                  <a:lnTo>
                    <a:pt x="243598" y="490296"/>
                  </a:lnTo>
                  <a:lnTo>
                    <a:pt x="242824" y="490296"/>
                  </a:lnTo>
                  <a:lnTo>
                    <a:pt x="242824" y="491058"/>
                  </a:lnTo>
                  <a:lnTo>
                    <a:pt x="242049" y="491058"/>
                  </a:lnTo>
                  <a:lnTo>
                    <a:pt x="242049" y="491832"/>
                  </a:lnTo>
                  <a:lnTo>
                    <a:pt x="242824" y="491832"/>
                  </a:lnTo>
                  <a:lnTo>
                    <a:pt x="242049" y="491832"/>
                  </a:lnTo>
                  <a:lnTo>
                    <a:pt x="242049" y="492607"/>
                  </a:lnTo>
                  <a:lnTo>
                    <a:pt x="242824" y="492607"/>
                  </a:lnTo>
                  <a:lnTo>
                    <a:pt x="242824" y="493369"/>
                  </a:lnTo>
                  <a:lnTo>
                    <a:pt x="242049" y="493369"/>
                  </a:lnTo>
                  <a:lnTo>
                    <a:pt x="241261" y="493369"/>
                  </a:lnTo>
                  <a:lnTo>
                    <a:pt x="241261" y="494144"/>
                  </a:lnTo>
                  <a:lnTo>
                    <a:pt x="240487" y="494144"/>
                  </a:lnTo>
                  <a:lnTo>
                    <a:pt x="239712" y="494144"/>
                  </a:lnTo>
                  <a:lnTo>
                    <a:pt x="239712" y="493369"/>
                  </a:lnTo>
                  <a:lnTo>
                    <a:pt x="238937" y="493369"/>
                  </a:lnTo>
                  <a:lnTo>
                    <a:pt x="238937" y="492607"/>
                  </a:lnTo>
                  <a:lnTo>
                    <a:pt x="238544" y="492607"/>
                  </a:lnTo>
                  <a:lnTo>
                    <a:pt x="237769" y="491832"/>
                  </a:lnTo>
                  <a:lnTo>
                    <a:pt x="236994" y="491058"/>
                  </a:lnTo>
                  <a:lnTo>
                    <a:pt x="236207" y="491058"/>
                  </a:lnTo>
                  <a:lnTo>
                    <a:pt x="235432" y="491058"/>
                  </a:lnTo>
                  <a:lnTo>
                    <a:pt x="234657" y="490296"/>
                  </a:lnTo>
                  <a:lnTo>
                    <a:pt x="233870" y="490296"/>
                  </a:lnTo>
                  <a:lnTo>
                    <a:pt x="233870" y="489521"/>
                  </a:lnTo>
                  <a:lnTo>
                    <a:pt x="233095" y="488746"/>
                  </a:lnTo>
                  <a:lnTo>
                    <a:pt x="232321" y="488746"/>
                  </a:lnTo>
                  <a:lnTo>
                    <a:pt x="231546" y="489521"/>
                  </a:lnTo>
                  <a:lnTo>
                    <a:pt x="230759" y="489521"/>
                  </a:lnTo>
                  <a:lnTo>
                    <a:pt x="229984" y="490296"/>
                  </a:lnTo>
                  <a:lnTo>
                    <a:pt x="229209" y="490296"/>
                  </a:lnTo>
                  <a:lnTo>
                    <a:pt x="227253" y="490296"/>
                  </a:lnTo>
                  <a:lnTo>
                    <a:pt x="227253" y="491058"/>
                  </a:lnTo>
                  <a:lnTo>
                    <a:pt x="226479" y="491058"/>
                  </a:lnTo>
                  <a:lnTo>
                    <a:pt x="226479" y="490296"/>
                  </a:lnTo>
                  <a:lnTo>
                    <a:pt x="226479" y="489521"/>
                  </a:lnTo>
                  <a:lnTo>
                    <a:pt x="225704" y="488746"/>
                  </a:lnTo>
                  <a:lnTo>
                    <a:pt x="225704" y="487984"/>
                  </a:lnTo>
                  <a:lnTo>
                    <a:pt x="224917" y="488746"/>
                  </a:lnTo>
                  <a:lnTo>
                    <a:pt x="224142" y="487984"/>
                  </a:lnTo>
                  <a:lnTo>
                    <a:pt x="224142" y="487210"/>
                  </a:lnTo>
                  <a:lnTo>
                    <a:pt x="224142" y="486435"/>
                  </a:lnTo>
                  <a:lnTo>
                    <a:pt x="223367" y="486054"/>
                  </a:lnTo>
                  <a:lnTo>
                    <a:pt x="222592" y="486054"/>
                  </a:lnTo>
                  <a:lnTo>
                    <a:pt x="221805" y="486054"/>
                  </a:lnTo>
                  <a:lnTo>
                    <a:pt x="221030" y="486054"/>
                  </a:lnTo>
                  <a:lnTo>
                    <a:pt x="220256" y="486054"/>
                  </a:lnTo>
                  <a:lnTo>
                    <a:pt x="219862" y="486054"/>
                  </a:lnTo>
                  <a:lnTo>
                    <a:pt x="219087" y="486054"/>
                  </a:lnTo>
                  <a:lnTo>
                    <a:pt x="219087" y="486435"/>
                  </a:lnTo>
                  <a:lnTo>
                    <a:pt x="218313" y="486435"/>
                  </a:lnTo>
                  <a:lnTo>
                    <a:pt x="218313" y="486054"/>
                  </a:lnTo>
                  <a:lnTo>
                    <a:pt x="217525" y="486054"/>
                  </a:lnTo>
                  <a:lnTo>
                    <a:pt x="217525" y="485279"/>
                  </a:lnTo>
                  <a:lnTo>
                    <a:pt x="216750" y="486054"/>
                  </a:lnTo>
                  <a:lnTo>
                    <a:pt x="215976" y="485279"/>
                  </a:lnTo>
                  <a:lnTo>
                    <a:pt x="215976" y="486054"/>
                  </a:lnTo>
                  <a:lnTo>
                    <a:pt x="215201" y="486054"/>
                  </a:lnTo>
                  <a:lnTo>
                    <a:pt x="214414" y="486054"/>
                  </a:lnTo>
                  <a:lnTo>
                    <a:pt x="215201" y="486435"/>
                  </a:lnTo>
                  <a:lnTo>
                    <a:pt x="214414" y="486435"/>
                  </a:lnTo>
                  <a:lnTo>
                    <a:pt x="213639" y="486435"/>
                  </a:lnTo>
                  <a:lnTo>
                    <a:pt x="212864" y="486435"/>
                  </a:lnTo>
                  <a:lnTo>
                    <a:pt x="212864" y="487210"/>
                  </a:lnTo>
                  <a:lnTo>
                    <a:pt x="212077" y="487210"/>
                  </a:lnTo>
                  <a:lnTo>
                    <a:pt x="211302" y="486435"/>
                  </a:lnTo>
                  <a:lnTo>
                    <a:pt x="211302" y="487210"/>
                  </a:lnTo>
                  <a:lnTo>
                    <a:pt x="210527" y="487210"/>
                  </a:lnTo>
                  <a:lnTo>
                    <a:pt x="210134" y="487984"/>
                  </a:lnTo>
                  <a:lnTo>
                    <a:pt x="209359" y="487984"/>
                  </a:lnTo>
                  <a:lnTo>
                    <a:pt x="208572" y="487984"/>
                  </a:lnTo>
                  <a:lnTo>
                    <a:pt x="208572" y="488746"/>
                  </a:lnTo>
                  <a:lnTo>
                    <a:pt x="208572" y="489521"/>
                  </a:lnTo>
                  <a:lnTo>
                    <a:pt x="207797" y="489521"/>
                  </a:lnTo>
                  <a:lnTo>
                    <a:pt x="207797" y="490296"/>
                  </a:lnTo>
                  <a:lnTo>
                    <a:pt x="207022" y="490296"/>
                  </a:lnTo>
                  <a:lnTo>
                    <a:pt x="207022" y="491058"/>
                  </a:lnTo>
                  <a:lnTo>
                    <a:pt x="206248" y="491832"/>
                  </a:lnTo>
                  <a:lnTo>
                    <a:pt x="205460" y="491832"/>
                  </a:lnTo>
                  <a:lnTo>
                    <a:pt x="205460" y="492607"/>
                  </a:lnTo>
                  <a:lnTo>
                    <a:pt x="205460" y="491832"/>
                  </a:lnTo>
                  <a:lnTo>
                    <a:pt x="204685" y="492607"/>
                  </a:lnTo>
                  <a:lnTo>
                    <a:pt x="203911" y="492607"/>
                  </a:lnTo>
                  <a:lnTo>
                    <a:pt x="203136" y="492607"/>
                  </a:lnTo>
                  <a:lnTo>
                    <a:pt x="203136" y="491832"/>
                  </a:lnTo>
                  <a:lnTo>
                    <a:pt x="203136" y="491058"/>
                  </a:lnTo>
                  <a:lnTo>
                    <a:pt x="202349" y="491058"/>
                  </a:lnTo>
                  <a:lnTo>
                    <a:pt x="201574" y="491058"/>
                  </a:lnTo>
                  <a:lnTo>
                    <a:pt x="200799" y="491058"/>
                  </a:lnTo>
                  <a:lnTo>
                    <a:pt x="200799" y="490296"/>
                  </a:lnTo>
                  <a:lnTo>
                    <a:pt x="200406" y="490296"/>
                  </a:lnTo>
                  <a:lnTo>
                    <a:pt x="200406" y="489521"/>
                  </a:lnTo>
                  <a:lnTo>
                    <a:pt x="199631" y="489521"/>
                  </a:lnTo>
                  <a:lnTo>
                    <a:pt x="199631" y="488746"/>
                  </a:lnTo>
                  <a:lnTo>
                    <a:pt x="199631" y="487984"/>
                  </a:lnTo>
                  <a:lnTo>
                    <a:pt x="199631" y="487210"/>
                  </a:lnTo>
                  <a:lnTo>
                    <a:pt x="200406" y="487210"/>
                  </a:lnTo>
                  <a:lnTo>
                    <a:pt x="200406" y="486435"/>
                  </a:lnTo>
                  <a:lnTo>
                    <a:pt x="199631" y="486054"/>
                  </a:lnTo>
                  <a:lnTo>
                    <a:pt x="199631" y="485279"/>
                  </a:lnTo>
                  <a:lnTo>
                    <a:pt x="198856" y="485279"/>
                  </a:lnTo>
                  <a:lnTo>
                    <a:pt x="198856" y="484517"/>
                  </a:lnTo>
                  <a:lnTo>
                    <a:pt x="198856" y="483742"/>
                  </a:lnTo>
                  <a:lnTo>
                    <a:pt x="198069" y="483742"/>
                  </a:lnTo>
                  <a:lnTo>
                    <a:pt x="198069" y="482980"/>
                  </a:lnTo>
                  <a:lnTo>
                    <a:pt x="197294" y="482206"/>
                  </a:lnTo>
                  <a:lnTo>
                    <a:pt x="196519" y="481431"/>
                  </a:lnTo>
                  <a:lnTo>
                    <a:pt x="196519" y="482206"/>
                  </a:lnTo>
                  <a:lnTo>
                    <a:pt x="195745" y="481431"/>
                  </a:lnTo>
                  <a:lnTo>
                    <a:pt x="195745" y="480656"/>
                  </a:lnTo>
                  <a:lnTo>
                    <a:pt x="194957" y="480656"/>
                  </a:lnTo>
                  <a:lnTo>
                    <a:pt x="194957" y="479894"/>
                  </a:lnTo>
                  <a:lnTo>
                    <a:pt x="194957" y="479120"/>
                  </a:lnTo>
                  <a:lnTo>
                    <a:pt x="194957" y="478358"/>
                  </a:lnTo>
                  <a:lnTo>
                    <a:pt x="194957" y="477583"/>
                  </a:lnTo>
                  <a:lnTo>
                    <a:pt x="195745" y="477583"/>
                  </a:lnTo>
                  <a:lnTo>
                    <a:pt x="195745" y="476808"/>
                  </a:lnTo>
                  <a:lnTo>
                    <a:pt x="195745" y="476427"/>
                  </a:lnTo>
                  <a:lnTo>
                    <a:pt x="194957" y="476427"/>
                  </a:lnTo>
                  <a:lnTo>
                    <a:pt x="194183" y="476427"/>
                  </a:lnTo>
                  <a:lnTo>
                    <a:pt x="194183" y="475653"/>
                  </a:lnTo>
                  <a:lnTo>
                    <a:pt x="193408" y="476427"/>
                  </a:lnTo>
                  <a:lnTo>
                    <a:pt x="192620" y="476427"/>
                  </a:lnTo>
                  <a:lnTo>
                    <a:pt x="192620" y="476808"/>
                  </a:lnTo>
                  <a:lnTo>
                    <a:pt x="192620" y="478358"/>
                  </a:lnTo>
                  <a:lnTo>
                    <a:pt x="192620" y="479120"/>
                  </a:lnTo>
                  <a:lnTo>
                    <a:pt x="191846" y="479120"/>
                  </a:lnTo>
                  <a:lnTo>
                    <a:pt x="191452" y="478358"/>
                  </a:lnTo>
                  <a:lnTo>
                    <a:pt x="191452" y="477583"/>
                  </a:lnTo>
                  <a:lnTo>
                    <a:pt x="191452" y="476808"/>
                  </a:lnTo>
                  <a:lnTo>
                    <a:pt x="191452" y="476427"/>
                  </a:lnTo>
                  <a:lnTo>
                    <a:pt x="190677" y="476427"/>
                  </a:lnTo>
                  <a:lnTo>
                    <a:pt x="190677" y="475653"/>
                  </a:lnTo>
                  <a:lnTo>
                    <a:pt x="191452" y="475653"/>
                  </a:lnTo>
                  <a:lnTo>
                    <a:pt x="190677" y="474891"/>
                  </a:lnTo>
                  <a:lnTo>
                    <a:pt x="190677" y="474116"/>
                  </a:lnTo>
                  <a:lnTo>
                    <a:pt x="189903" y="474116"/>
                  </a:lnTo>
                  <a:lnTo>
                    <a:pt x="189115" y="474116"/>
                  </a:lnTo>
                  <a:lnTo>
                    <a:pt x="189115" y="473341"/>
                  </a:lnTo>
                  <a:lnTo>
                    <a:pt x="189115" y="472579"/>
                  </a:lnTo>
                  <a:lnTo>
                    <a:pt x="189115" y="471804"/>
                  </a:lnTo>
                  <a:lnTo>
                    <a:pt x="189115" y="471042"/>
                  </a:lnTo>
                  <a:lnTo>
                    <a:pt x="188341" y="470268"/>
                  </a:lnTo>
                  <a:lnTo>
                    <a:pt x="189115" y="470268"/>
                  </a:lnTo>
                  <a:lnTo>
                    <a:pt x="188341" y="469493"/>
                  </a:lnTo>
                  <a:lnTo>
                    <a:pt x="188341" y="468731"/>
                  </a:lnTo>
                  <a:lnTo>
                    <a:pt x="188341" y="467956"/>
                  </a:lnTo>
                  <a:lnTo>
                    <a:pt x="188341" y="467575"/>
                  </a:lnTo>
                  <a:lnTo>
                    <a:pt x="188341" y="466801"/>
                  </a:lnTo>
                  <a:lnTo>
                    <a:pt x="188341" y="466026"/>
                  </a:lnTo>
                  <a:lnTo>
                    <a:pt x="189115" y="466026"/>
                  </a:lnTo>
                  <a:lnTo>
                    <a:pt x="188341" y="464489"/>
                  </a:lnTo>
                  <a:lnTo>
                    <a:pt x="187566" y="463715"/>
                  </a:lnTo>
                  <a:lnTo>
                    <a:pt x="188341" y="462953"/>
                  </a:lnTo>
                  <a:lnTo>
                    <a:pt x="187566" y="462953"/>
                  </a:lnTo>
                  <a:lnTo>
                    <a:pt x="186791" y="462178"/>
                  </a:lnTo>
                  <a:lnTo>
                    <a:pt x="186791" y="461416"/>
                  </a:lnTo>
                  <a:lnTo>
                    <a:pt x="186791" y="460641"/>
                  </a:lnTo>
                  <a:lnTo>
                    <a:pt x="186791" y="459866"/>
                  </a:lnTo>
                  <a:lnTo>
                    <a:pt x="186791" y="459092"/>
                  </a:lnTo>
                  <a:lnTo>
                    <a:pt x="186004" y="459092"/>
                  </a:lnTo>
                  <a:lnTo>
                    <a:pt x="186004" y="458330"/>
                  </a:lnTo>
                  <a:lnTo>
                    <a:pt x="185229" y="458330"/>
                  </a:lnTo>
                  <a:lnTo>
                    <a:pt x="185229" y="457936"/>
                  </a:lnTo>
                  <a:lnTo>
                    <a:pt x="185229" y="454088"/>
                  </a:lnTo>
                  <a:lnTo>
                    <a:pt x="184454" y="454088"/>
                  </a:lnTo>
                  <a:lnTo>
                    <a:pt x="183667" y="454088"/>
                  </a:lnTo>
                  <a:lnTo>
                    <a:pt x="182892" y="453326"/>
                  </a:lnTo>
                  <a:lnTo>
                    <a:pt x="182118" y="453326"/>
                  </a:lnTo>
                  <a:lnTo>
                    <a:pt x="181724" y="453326"/>
                  </a:lnTo>
                  <a:lnTo>
                    <a:pt x="181724" y="452551"/>
                  </a:lnTo>
                  <a:lnTo>
                    <a:pt x="180949" y="452551"/>
                  </a:lnTo>
                  <a:lnTo>
                    <a:pt x="180949" y="453326"/>
                  </a:lnTo>
                  <a:lnTo>
                    <a:pt x="180949" y="452551"/>
                  </a:lnTo>
                  <a:lnTo>
                    <a:pt x="180174" y="452551"/>
                  </a:lnTo>
                  <a:lnTo>
                    <a:pt x="180174" y="451777"/>
                  </a:lnTo>
                  <a:lnTo>
                    <a:pt x="180949" y="451777"/>
                  </a:lnTo>
                  <a:lnTo>
                    <a:pt x="180949" y="451015"/>
                  </a:lnTo>
                  <a:lnTo>
                    <a:pt x="180949" y="450240"/>
                  </a:lnTo>
                  <a:lnTo>
                    <a:pt x="180949" y="449465"/>
                  </a:lnTo>
                  <a:lnTo>
                    <a:pt x="180949" y="448703"/>
                  </a:lnTo>
                  <a:lnTo>
                    <a:pt x="180174" y="448703"/>
                  </a:lnTo>
                  <a:lnTo>
                    <a:pt x="180174" y="448309"/>
                  </a:lnTo>
                  <a:lnTo>
                    <a:pt x="180174" y="447547"/>
                  </a:lnTo>
                  <a:lnTo>
                    <a:pt x="180174" y="446773"/>
                  </a:lnTo>
                  <a:lnTo>
                    <a:pt x="179400" y="446773"/>
                  </a:lnTo>
                  <a:lnTo>
                    <a:pt x="179400" y="445998"/>
                  </a:lnTo>
                  <a:lnTo>
                    <a:pt x="178612" y="445998"/>
                  </a:lnTo>
                  <a:lnTo>
                    <a:pt x="178612" y="445236"/>
                  </a:lnTo>
                  <a:lnTo>
                    <a:pt x="177838" y="445236"/>
                  </a:lnTo>
                  <a:lnTo>
                    <a:pt x="177838" y="444461"/>
                  </a:lnTo>
                  <a:lnTo>
                    <a:pt x="177838" y="445236"/>
                  </a:lnTo>
                  <a:lnTo>
                    <a:pt x="177838" y="444461"/>
                  </a:lnTo>
                  <a:lnTo>
                    <a:pt x="178612" y="444461"/>
                  </a:lnTo>
                  <a:lnTo>
                    <a:pt x="178612" y="443687"/>
                  </a:lnTo>
                  <a:lnTo>
                    <a:pt x="178612" y="444461"/>
                  </a:lnTo>
                  <a:lnTo>
                    <a:pt x="179400" y="444461"/>
                  </a:lnTo>
                  <a:lnTo>
                    <a:pt x="179400" y="443687"/>
                  </a:lnTo>
                  <a:lnTo>
                    <a:pt x="179400" y="442925"/>
                  </a:lnTo>
                  <a:lnTo>
                    <a:pt x="178612" y="442925"/>
                  </a:lnTo>
                  <a:lnTo>
                    <a:pt x="178612" y="442150"/>
                  </a:lnTo>
                  <a:lnTo>
                    <a:pt x="177838" y="441375"/>
                  </a:lnTo>
                  <a:lnTo>
                    <a:pt x="177063" y="441375"/>
                  </a:lnTo>
                  <a:lnTo>
                    <a:pt x="177063" y="442150"/>
                  </a:lnTo>
                  <a:lnTo>
                    <a:pt x="176276" y="442150"/>
                  </a:lnTo>
                  <a:lnTo>
                    <a:pt x="176276" y="441375"/>
                  </a:lnTo>
                  <a:lnTo>
                    <a:pt x="177063" y="441375"/>
                  </a:lnTo>
                  <a:lnTo>
                    <a:pt x="176276" y="440613"/>
                  </a:lnTo>
                  <a:lnTo>
                    <a:pt x="176276" y="439839"/>
                  </a:lnTo>
                  <a:lnTo>
                    <a:pt x="176276" y="439064"/>
                  </a:lnTo>
                  <a:lnTo>
                    <a:pt x="175501" y="439064"/>
                  </a:lnTo>
                  <a:lnTo>
                    <a:pt x="175501" y="438683"/>
                  </a:lnTo>
                  <a:lnTo>
                    <a:pt x="175501" y="437908"/>
                  </a:lnTo>
                  <a:lnTo>
                    <a:pt x="175501" y="437146"/>
                  </a:lnTo>
                  <a:lnTo>
                    <a:pt x="176276" y="437146"/>
                  </a:lnTo>
                  <a:lnTo>
                    <a:pt x="176276" y="436371"/>
                  </a:lnTo>
                  <a:lnTo>
                    <a:pt x="176276" y="435597"/>
                  </a:lnTo>
                  <a:lnTo>
                    <a:pt x="176276" y="434835"/>
                  </a:lnTo>
                  <a:lnTo>
                    <a:pt x="175501" y="434835"/>
                  </a:lnTo>
                  <a:lnTo>
                    <a:pt x="175501" y="434060"/>
                  </a:lnTo>
                  <a:lnTo>
                    <a:pt x="174726" y="433285"/>
                  </a:lnTo>
                  <a:lnTo>
                    <a:pt x="175501" y="432523"/>
                  </a:lnTo>
                  <a:lnTo>
                    <a:pt x="174726" y="432523"/>
                  </a:lnTo>
                  <a:lnTo>
                    <a:pt x="173951" y="432523"/>
                  </a:lnTo>
                  <a:lnTo>
                    <a:pt x="173164" y="431749"/>
                  </a:lnTo>
                  <a:lnTo>
                    <a:pt x="173164" y="432523"/>
                  </a:lnTo>
                  <a:lnTo>
                    <a:pt x="172389" y="431749"/>
                  </a:lnTo>
                  <a:lnTo>
                    <a:pt x="171996" y="431749"/>
                  </a:lnTo>
                  <a:lnTo>
                    <a:pt x="171996" y="430987"/>
                  </a:lnTo>
                  <a:lnTo>
                    <a:pt x="171996" y="431749"/>
                  </a:lnTo>
                  <a:lnTo>
                    <a:pt x="171996" y="430987"/>
                  </a:lnTo>
                  <a:lnTo>
                    <a:pt x="171996" y="431749"/>
                  </a:lnTo>
                  <a:lnTo>
                    <a:pt x="171996" y="430987"/>
                  </a:lnTo>
                  <a:lnTo>
                    <a:pt x="171221" y="431749"/>
                  </a:lnTo>
                  <a:lnTo>
                    <a:pt x="171221" y="430987"/>
                  </a:lnTo>
                  <a:lnTo>
                    <a:pt x="170446" y="430987"/>
                  </a:lnTo>
                  <a:lnTo>
                    <a:pt x="169659" y="430987"/>
                  </a:lnTo>
                  <a:lnTo>
                    <a:pt x="169659" y="430212"/>
                  </a:lnTo>
                  <a:lnTo>
                    <a:pt x="169659" y="429437"/>
                  </a:lnTo>
                  <a:lnTo>
                    <a:pt x="169659" y="429056"/>
                  </a:lnTo>
                  <a:lnTo>
                    <a:pt x="168884" y="429056"/>
                  </a:lnTo>
                  <a:lnTo>
                    <a:pt x="168884" y="428282"/>
                  </a:lnTo>
                  <a:lnTo>
                    <a:pt x="168109" y="429056"/>
                  </a:lnTo>
                  <a:lnTo>
                    <a:pt x="168109" y="428282"/>
                  </a:lnTo>
                  <a:lnTo>
                    <a:pt x="167335" y="429056"/>
                  </a:lnTo>
                  <a:lnTo>
                    <a:pt x="166547" y="429056"/>
                  </a:lnTo>
                  <a:lnTo>
                    <a:pt x="165773" y="429056"/>
                  </a:lnTo>
                  <a:lnTo>
                    <a:pt x="165773" y="429437"/>
                  </a:lnTo>
                  <a:lnTo>
                    <a:pt x="165773" y="429056"/>
                  </a:lnTo>
                  <a:lnTo>
                    <a:pt x="164998" y="429437"/>
                  </a:lnTo>
                  <a:lnTo>
                    <a:pt x="165773" y="430212"/>
                  </a:lnTo>
                  <a:lnTo>
                    <a:pt x="165773" y="430987"/>
                  </a:lnTo>
                  <a:lnTo>
                    <a:pt x="164998" y="430987"/>
                  </a:lnTo>
                  <a:lnTo>
                    <a:pt x="164998" y="431749"/>
                  </a:lnTo>
                  <a:lnTo>
                    <a:pt x="164998" y="432523"/>
                  </a:lnTo>
                  <a:lnTo>
                    <a:pt x="165773" y="432523"/>
                  </a:lnTo>
                  <a:lnTo>
                    <a:pt x="164998" y="433285"/>
                  </a:lnTo>
                  <a:lnTo>
                    <a:pt x="164998" y="434060"/>
                  </a:lnTo>
                  <a:lnTo>
                    <a:pt x="164211" y="434060"/>
                  </a:lnTo>
                  <a:lnTo>
                    <a:pt x="163436" y="433285"/>
                  </a:lnTo>
                  <a:lnTo>
                    <a:pt x="163055" y="431749"/>
                  </a:lnTo>
                  <a:lnTo>
                    <a:pt x="162267" y="431749"/>
                  </a:lnTo>
                  <a:lnTo>
                    <a:pt x="161493" y="432523"/>
                  </a:lnTo>
                  <a:lnTo>
                    <a:pt x="161493" y="433285"/>
                  </a:lnTo>
                  <a:lnTo>
                    <a:pt x="161493" y="434060"/>
                  </a:lnTo>
                  <a:lnTo>
                    <a:pt x="160718" y="434060"/>
                  </a:lnTo>
                  <a:lnTo>
                    <a:pt x="159931" y="434060"/>
                  </a:lnTo>
                  <a:lnTo>
                    <a:pt x="159156" y="433285"/>
                  </a:lnTo>
                  <a:lnTo>
                    <a:pt x="159156" y="434060"/>
                  </a:lnTo>
                  <a:lnTo>
                    <a:pt x="158381" y="434060"/>
                  </a:lnTo>
                  <a:lnTo>
                    <a:pt x="157607" y="434060"/>
                  </a:lnTo>
                  <a:lnTo>
                    <a:pt x="156819" y="434060"/>
                  </a:lnTo>
                  <a:lnTo>
                    <a:pt x="156044" y="433285"/>
                  </a:lnTo>
                  <a:lnTo>
                    <a:pt x="155270" y="432523"/>
                  </a:lnTo>
                  <a:lnTo>
                    <a:pt x="155270" y="431749"/>
                  </a:lnTo>
                  <a:lnTo>
                    <a:pt x="155270" y="430987"/>
                  </a:lnTo>
                  <a:lnTo>
                    <a:pt x="155270" y="430212"/>
                  </a:lnTo>
                  <a:lnTo>
                    <a:pt x="155270" y="429437"/>
                  </a:lnTo>
                  <a:lnTo>
                    <a:pt x="154482" y="429437"/>
                  </a:lnTo>
                  <a:lnTo>
                    <a:pt x="155270" y="429056"/>
                  </a:lnTo>
                  <a:lnTo>
                    <a:pt x="155270" y="428282"/>
                  </a:lnTo>
                  <a:lnTo>
                    <a:pt x="155270" y="427520"/>
                  </a:lnTo>
                  <a:lnTo>
                    <a:pt x="154482" y="427520"/>
                  </a:lnTo>
                  <a:lnTo>
                    <a:pt x="155270" y="427520"/>
                  </a:lnTo>
                  <a:lnTo>
                    <a:pt x="154482" y="426745"/>
                  </a:lnTo>
                  <a:lnTo>
                    <a:pt x="154482" y="425970"/>
                  </a:lnTo>
                  <a:lnTo>
                    <a:pt x="154482" y="425208"/>
                  </a:lnTo>
                  <a:lnTo>
                    <a:pt x="153708" y="425208"/>
                  </a:lnTo>
                  <a:lnTo>
                    <a:pt x="153708" y="425970"/>
                  </a:lnTo>
                  <a:lnTo>
                    <a:pt x="153327" y="425970"/>
                  </a:lnTo>
                  <a:lnTo>
                    <a:pt x="153327" y="425208"/>
                  </a:lnTo>
                  <a:lnTo>
                    <a:pt x="152539" y="425208"/>
                  </a:lnTo>
                  <a:lnTo>
                    <a:pt x="152539" y="424433"/>
                  </a:lnTo>
                  <a:lnTo>
                    <a:pt x="152539" y="423659"/>
                  </a:lnTo>
                  <a:lnTo>
                    <a:pt x="152539" y="422897"/>
                  </a:lnTo>
                  <a:lnTo>
                    <a:pt x="153327" y="422897"/>
                  </a:lnTo>
                  <a:lnTo>
                    <a:pt x="153708" y="422897"/>
                  </a:lnTo>
                  <a:lnTo>
                    <a:pt x="153708" y="422122"/>
                  </a:lnTo>
                  <a:lnTo>
                    <a:pt x="154482" y="422122"/>
                  </a:lnTo>
                  <a:lnTo>
                    <a:pt x="155270" y="421347"/>
                  </a:lnTo>
                  <a:lnTo>
                    <a:pt x="154482" y="420585"/>
                  </a:lnTo>
                  <a:lnTo>
                    <a:pt x="153708" y="420585"/>
                  </a:lnTo>
                  <a:lnTo>
                    <a:pt x="153327" y="419811"/>
                  </a:lnTo>
                  <a:lnTo>
                    <a:pt x="152539" y="419811"/>
                  </a:lnTo>
                  <a:lnTo>
                    <a:pt x="151765" y="419430"/>
                  </a:lnTo>
                  <a:lnTo>
                    <a:pt x="151765" y="418655"/>
                  </a:lnTo>
                  <a:lnTo>
                    <a:pt x="150990" y="418655"/>
                  </a:lnTo>
                  <a:lnTo>
                    <a:pt x="150990" y="417880"/>
                  </a:lnTo>
                  <a:lnTo>
                    <a:pt x="150990" y="417118"/>
                  </a:lnTo>
                  <a:lnTo>
                    <a:pt x="150990" y="416344"/>
                  </a:lnTo>
                  <a:lnTo>
                    <a:pt x="150202" y="416344"/>
                  </a:lnTo>
                  <a:lnTo>
                    <a:pt x="150202" y="415569"/>
                  </a:lnTo>
                  <a:lnTo>
                    <a:pt x="149428" y="414807"/>
                  </a:lnTo>
                  <a:lnTo>
                    <a:pt x="149428" y="414032"/>
                  </a:lnTo>
                  <a:lnTo>
                    <a:pt x="148653" y="414032"/>
                  </a:lnTo>
                  <a:lnTo>
                    <a:pt x="147866" y="413257"/>
                  </a:lnTo>
                  <a:lnTo>
                    <a:pt x="147091" y="412495"/>
                  </a:lnTo>
                  <a:lnTo>
                    <a:pt x="143586" y="412495"/>
                  </a:lnTo>
                  <a:lnTo>
                    <a:pt x="142036" y="411721"/>
                  </a:lnTo>
                  <a:lnTo>
                    <a:pt x="141262" y="411721"/>
                  </a:lnTo>
                  <a:lnTo>
                    <a:pt x="140474" y="411721"/>
                  </a:lnTo>
                  <a:lnTo>
                    <a:pt x="139700" y="411721"/>
                  </a:lnTo>
                  <a:lnTo>
                    <a:pt x="138925" y="411721"/>
                  </a:lnTo>
                  <a:lnTo>
                    <a:pt x="138137" y="410946"/>
                  </a:lnTo>
                  <a:lnTo>
                    <a:pt x="137363" y="410184"/>
                  </a:lnTo>
                  <a:lnTo>
                    <a:pt x="136588" y="410946"/>
                  </a:lnTo>
                  <a:lnTo>
                    <a:pt x="135813" y="410184"/>
                  </a:lnTo>
                  <a:lnTo>
                    <a:pt x="135813" y="409790"/>
                  </a:lnTo>
                  <a:lnTo>
                    <a:pt x="135026" y="409028"/>
                  </a:lnTo>
                  <a:lnTo>
                    <a:pt x="134645" y="408266"/>
                  </a:lnTo>
                  <a:lnTo>
                    <a:pt x="133083" y="408266"/>
                  </a:lnTo>
                  <a:lnTo>
                    <a:pt x="132308" y="408266"/>
                  </a:lnTo>
                  <a:lnTo>
                    <a:pt x="131533" y="408266"/>
                  </a:lnTo>
                  <a:lnTo>
                    <a:pt x="131533" y="407492"/>
                  </a:lnTo>
                  <a:lnTo>
                    <a:pt x="130746" y="408266"/>
                  </a:lnTo>
                  <a:lnTo>
                    <a:pt x="129971" y="408266"/>
                  </a:lnTo>
                  <a:lnTo>
                    <a:pt x="128422" y="408266"/>
                  </a:lnTo>
                  <a:lnTo>
                    <a:pt x="128422" y="409028"/>
                  </a:lnTo>
                  <a:lnTo>
                    <a:pt x="126860" y="409790"/>
                  </a:lnTo>
                  <a:lnTo>
                    <a:pt x="124917" y="409790"/>
                  </a:lnTo>
                  <a:lnTo>
                    <a:pt x="124129" y="410184"/>
                  </a:lnTo>
                  <a:lnTo>
                    <a:pt x="123355" y="410184"/>
                  </a:lnTo>
                  <a:lnTo>
                    <a:pt x="123355" y="410946"/>
                  </a:lnTo>
                  <a:lnTo>
                    <a:pt x="122580" y="412495"/>
                  </a:lnTo>
                  <a:lnTo>
                    <a:pt x="121793" y="413257"/>
                  </a:lnTo>
                  <a:lnTo>
                    <a:pt x="121793" y="412495"/>
                  </a:lnTo>
                  <a:lnTo>
                    <a:pt x="121018" y="413257"/>
                  </a:lnTo>
                  <a:lnTo>
                    <a:pt x="121018" y="414032"/>
                  </a:lnTo>
                  <a:lnTo>
                    <a:pt x="120243" y="414807"/>
                  </a:lnTo>
                  <a:lnTo>
                    <a:pt x="119468" y="415569"/>
                  </a:lnTo>
                  <a:lnTo>
                    <a:pt x="119468" y="416344"/>
                  </a:lnTo>
                  <a:lnTo>
                    <a:pt x="119468" y="417118"/>
                  </a:lnTo>
                  <a:lnTo>
                    <a:pt x="118681" y="418655"/>
                  </a:lnTo>
                  <a:lnTo>
                    <a:pt x="118681" y="419430"/>
                  </a:lnTo>
                  <a:lnTo>
                    <a:pt x="118681" y="419811"/>
                  </a:lnTo>
                  <a:lnTo>
                    <a:pt x="118681" y="421347"/>
                  </a:lnTo>
                  <a:lnTo>
                    <a:pt x="118681" y="422122"/>
                  </a:lnTo>
                  <a:lnTo>
                    <a:pt x="117906" y="422897"/>
                  </a:lnTo>
                  <a:lnTo>
                    <a:pt x="117906" y="423659"/>
                  </a:lnTo>
                  <a:lnTo>
                    <a:pt x="117132" y="424433"/>
                  </a:lnTo>
                  <a:lnTo>
                    <a:pt x="116357" y="425208"/>
                  </a:lnTo>
                  <a:lnTo>
                    <a:pt x="115570" y="425208"/>
                  </a:lnTo>
                  <a:lnTo>
                    <a:pt x="115189" y="425970"/>
                  </a:lnTo>
                  <a:lnTo>
                    <a:pt x="115570" y="426745"/>
                  </a:lnTo>
                  <a:lnTo>
                    <a:pt x="116357" y="426745"/>
                  </a:lnTo>
                  <a:lnTo>
                    <a:pt x="116357" y="427520"/>
                  </a:lnTo>
                  <a:lnTo>
                    <a:pt x="117132" y="427520"/>
                  </a:lnTo>
                  <a:lnTo>
                    <a:pt x="117132" y="428282"/>
                  </a:lnTo>
                  <a:lnTo>
                    <a:pt x="117906" y="428282"/>
                  </a:lnTo>
                  <a:lnTo>
                    <a:pt x="118681" y="428282"/>
                  </a:lnTo>
                  <a:lnTo>
                    <a:pt x="119468" y="428282"/>
                  </a:lnTo>
                  <a:lnTo>
                    <a:pt x="119468" y="429056"/>
                  </a:lnTo>
                  <a:lnTo>
                    <a:pt x="120243" y="429056"/>
                  </a:lnTo>
                  <a:lnTo>
                    <a:pt x="121018" y="429056"/>
                  </a:lnTo>
                  <a:lnTo>
                    <a:pt x="121793" y="429056"/>
                  </a:lnTo>
                  <a:lnTo>
                    <a:pt x="122580" y="429056"/>
                  </a:lnTo>
                  <a:lnTo>
                    <a:pt x="122580" y="429437"/>
                  </a:lnTo>
                  <a:lnTo>
                    <a:pt x="123355" y="429437"/>
                  </a:lnTo>
                  <a:lnTo>
                    <a:pt x="122580" y="429437"/>
                  </a:lnTo>
                  <a:lnTo>
                    <a:pt x="122580" y="430212"/>
                  </a:lnTo>
                  <a:lnTo>
                    <a:pt x="121793" y="430987"/>
                  </a:lnTo>
                  <a:lnTo>
                    <a:pt x="121018" y="431749"/>
                  </a:lnTo>
                  <a:lnTo>
                    <a:pt x="121018" y="432523"/>
                  </a:lnTo>
                  <a:lnTo>
                    <a:pt x="121018" y="433285"/>
                  </a:lnTo>
                  <a:lnTo>
                    <a:pt x="120243" y="433285"/>
                  </a:lnTo>
                  <a:lnTo>
                    <a:pt x="120243" y="434060"/>
                  </a:lnTo>
                  <a:lnTo>
                    <a:pt x="121018" y="434060"/>
                  </a:lnTo>
                  <a:lnTo>
                    <a:pt x="121018" y="434835"/>
                  </a:lnTo>
                  <a:lnTo>
                    <a:pt x="120243" y="434835"/>
                  </a:lnTo>
                  <a:lnTo>
                    <a:pt x="120243" y="435597"/>
                  </a:lnTo>
                  <a:lnTo>
                    <a:pt x="120243" y="436371"/>
                  </a:lnTo>
                  <a:lnTo>
                    <a:pt x="119468" y="435597"/>
                  </a:lnTo>
                  <a:lnTo>
                    <a:pt x="118681" y="436371"/>
                  </a:lnTo>
                  <a:lnTo>
                    <a:pt x="118681" y="437146"/>
                  </a:lnTo>
                  <a:lnTo>
                    <a:pt x="118681" y="437908"/>
                  </a:lnTo>
                  <a:lnTo>
                    <a:pt x="117906" y="437908"/>
                  </a:lnTo>
                  <a:lnTo>
                    <a:pt x="117906" y="438683"/>
                  </a:lnTo>
                  <a:lnTo>
                    <a:pt x="117906" y="437908"/>
                  </a:lnTo>
                  <a:lnTo>
                    <a:pt x="117132" y="437908"/>
                  </a:lnTo>
                  <a:lnTo>
                    <a:pt x="117132" y="438683"/>
                  </a:lnTo>
                  <a:lnTo>
                    <a:pt x="117132" y="439064"/>
                  </a:lnTo>
                  <a:lnTo>
                    <a:pt x="116357" y="439064"/>
                  </a:lnTo>
                  <a:lnTo>
                    <a:pt x="116357" y="439839"/>
                  </a:lnTo>
                  <a:lnTo>
                    <a:pt x="115570" y="439839"/>
                  </a:lnTo>
                  <a:lnTo>
                    <a:pt x="115189" y="439839"/>
                  </a:lnTo>
                  <a:lnTo>
                    <a:pt x="115189" y="440613"/>
                  </a:lnTo>
                  <a:lnTo>
                    <a:pt x="114401" y="440613"/>
                  </a:lnTo>
                  <a:lnTo>
                    <a:pt x="114401" y="441375"/>
                  </a:lnTo>
                  <a:lnTo>
                    <a:pt x="115189" y="441375"/>
                  </a:lnTo>
                  <a:lnTo>
                    <a:pt x="115189" y="442150"/>
                  </a:lnTo>
                  <a:lnTo>
                    <a:pt x="115189" y="442925"/>
                  </a:lnTo>
                  <a:lnTo>
                    <a:pt x="115189" y="443687"/>
                  </a:lnTo>
                  <a:lnTo>
                    <a:pt x="114401" y="443687"/>
                  </a:lnTo>
                  <a:lnTo>
                    <a:pt x="114401" y="444461"/>
                  </a:lnTo>
                  <a:lnTo>
                    <a:pt x="114401" y="445236"/>
                  </a:lnTo>
                  <a:lnTo>
                    <a:pt x="113626" y="445236"/>
                  </a:lnTo>
                  <a:lnTo>
                    <a:pt x="113626" y="445998"/>
                  </a:lnTo>
                  <a:lnTo>
                    <a:pt x="113626" y="446773"/>
                  </a:lnTo>
                  <a:lnTo>
                    <a:pt x="113626" y="447547"/>
                  </a:lnTo>
                  <a:lnTo>
                    <a:pt x="114401" y="447547"/>
                  </a:lnTo>
                  <a:lnTo>
                    <a:pt x="115189" y="447547"/>
                  </a:lnTo>
                  <a:lnTo>
                    <a:pt x="114401" y="448309"/>
                  </a:lnTo>
                  <a:lnTo>
                    <a:pt x="114401" y="448703"/>
                  </a:lnTo>
                  <a:lnTo>
                    <a:pt x="114401" y="449465"/>
                  </a:lnTo>
                  <a:lnTo>
                    <a:pt x="114401" y="450240"/>
                  </a:lnTo>
                  <a:lnTo>
                    <a:pt x="113626" y="450240"/>
                  </a:lnTo>
                  <a:lnTo>
                    <a:pt x="113626" y="451015"/>
                  </a:lnTo>
                  <a:lnTo>
                    <a:pt x="112852" y="451015"/>
                  </a:lnTo>
                  <a:lnTo>
                    <a:pt x="113626" y="451777"/>
                  </a:lnTo>
                  <a:lnTo>
                    <a:pt x="113626" y="452551"/>
                  </a:lnTo>
                  <a:lnTo>
                    <a:pt x="112852" y="452551"/>
                  </a:lnTo>
                  <a:lnTo>
                    <a:pt x="112077" y="452551"/>
                  </a:lnTo>
                  <a:lnTo>
                    <a:pt x="111290" y="452551"/>
                  </a:lnTo>
                  <a:lnTo>
                    <a:pt x="111290" y="453326"/>
                  </a:lnTo>
                  <a:lnTo>
                    <a:pt x="110515" y="453326"/>
                  </a:lnTo>
                  <a:lnTo>
                    <a:pt x="109740" y="454088"/>
                  </a:lnTo>
                  <a:lnTo>
                    <a:pt x="108953" y="454088"/>
                  </a:lnTo>
                  <a:lnTo>
                    <a:pt x="108953" y="453326"/>
                  </a:lnTo>
                  <a:lnTo>
                    <a:pt x="108953" y="454088"/>
                  </a:lnTo>
                  <a:lnTo>
                    <a:pt x="108178" y="454088"/>
                  </a:lnTo>
                  <a:lnTo>
                    <a:pt x="108178" y="454863"/>
                  </a:lnTo>
                  <a:lnTo>
                    <a:pt x="107403" y="454863"/>
                  </a:lnTo>
                  <a:lnTo>
                    <a:pt x="106629" y="455637"/>
                  </a:lnTo>
                  <a:lnTo>
                    <a:pt x="106629" y="456399"/>
                  </a:lnTo>
                  <a:lnTo>
                    <a:pt x="106629" y="457174"/>
                  </a:lnTo>
                  <a:lnTo>
                    <a:pt x="106235" y="457174"/>
                  </a:lnTo>
                  <a:lnTo>
                    <a:pt x="105460" y="457174"/>
                  </a:lnTo>
                  <a:lnTo>
                    <a:pt x="105460" y="456399"/>
                  </a:lnTo>
                  <a:lnTo>
                    <a:pt x="105460" y="455637"/>
                  </a:lnTo>
                  <a:lnTo>
                    <a:pt x="105460" y="456399"/>
                  </a:lnTo>
                  <a:lnTo>
                    <a:pt x="104673" y="456399"/>
                  </a:lnTo>
                  <a:lnTo>
                    <a:pt x="104673" y="457174"/>
                  </a:lnTo>
                  <a:lnTo>
                    <a:pt x="104673" y="457936"/>
                  </a:lnTo>
                  <a:lnTo>
                    <a:pt x="105460" y="457936"/>
                  </a:lnTo>
                  <a:lnTo>
                    <a:pt x="105460" y="458330"/>
                  </a:lnTo>
                  <a:lnTo>
                    <a:pt x="106235" y="458330"/>
                  </a:lnTo>
                  <a:lnTo>
                    <a:pt x="106235" y="459092"/>
                  </a:lnTo>
                  <a:lnTo>
                    <a:pt x="106235" y="459866"/>
                  </a:lnTo>
                  <a:lnTo>
                    <a:pt x="105460" y="459866"/>
                  </a:lnTo>
                  <a:lnTo>
                    <a:pt x="105460" y="460641"/>
                  </a:lnTo>
                  <a:lnTo>
                    <a:pt x="105460" y="461416"/>
                  </a:lnTo>
                  <a:lnTo>
                    <a:pt x="104673" y="461416"/>
                  </a:lnTo>
                  <a:lnTo>
                    <a:pt x="103898" y="459866"/>
                  </a:lnTo>
                  <a:lnTo>
                    <a:pt x="103898" y="459092"/>
                  </a:lnTo>
                  <a:lnTo>
                    <a:pt x="103898" y="458330"/>
                  </a:lnTo>
                  <a:lnTo>
                    <a:pt x="103898" y="457936"/>
                  </a:lnTo>
                  <a:lnTo>
                    <a:pt x="103898" y="457174"/>
                  </a:lnTo>
                  <a:lnTo>
                    <a:pt x="103898" y="456399"/>
                  </a:lnTo>
                  <a:lnTo>
                    <a:pt x="103124" y="455637"/>
                  </a:lnTo>
                  <a:lnTo>
                    <a:pt x="103124" y="454863"/>
                  </a:lnTo>
                  <a:lnTo>
                    <a:pt x="103124" y="454088"/>
                  </a:lnTo>
                  <a:lnTo>
                    <a:pt x="103124" y="452551"/>
                  </a:lnTo>
                  <a:lnTo>
                    <a:pt x="103898" y="451777"/>
                  </a:lnTo>
                  <a:lnTo>
                    <a:pt x="104673" y="451777"/>
                  </a:lnTo>
                  <a:lnTo>
                    <a:pt x="104673" y="451015"/>
                  </a:lnTo>
                  <a:lnTo>
                    <a:pt x="104673" y="450240"/>
                  </a:lnTo>
                  <a:lnTo>
                    <a:pt x="103898" y="450240"/>
                  </a:lnTo>
                  <a:lnTo>
                    <a:pt x="103898" y="449465"/>
                  </a:lnTo>
                  <a:lnTo>
                    <a:pt x="103124" y="449465"/>
                  </a:lnTo>
                  <a:lnTo>
                    <a:pt x="102336" y="450240"/>
                  </a:lnTo>
                  <a:lnTo>
                    <a:pt x="101561" y="450240"/>
                  </a:lnTo>
                  <a:lnTo>
                    <a:pt x="101561" y="451015"/>
                  </a:lnTo>
                  <a:lnTo>
                    <a:pt x="100787" y="451015"/>
                  </a:lnTo>
                  <a:lnTo>
                    <a:pt x="100012" y="451015"/>
                  </a:lnTo>
                  <a:lnTo>
                    <a:pt x="100787" y="450240"/>
                  </a:lnTo>
                  <a:lnTo>
                    <a:pt x="100012" y="449465"/>
                  </a:lnTo>
                  <a:lnTo>
                    <a:pt x="100787" y="448703"/>
                  </a:lnTo>
                  <a:lnTo>
                    <a:pt x="100787" y="448309"/>
                  </a:lnTo>
                  <a:lnTo>
                    <a:pt x="100787" y="447547"/>
                  </a:lnTo>
                  <a:lnTo>
                    <a:pt x="100012" y="447547"/>
                  </a:lnTo>
                  <a:lnTo>
                    <a:pt x="100012" y="446773"/>
                  </a:lnTo>
                  <a:lnTo>
                    <a:pt x="99225" y="445998"/>
                  </a:lnTo>
                  <a:lnTo>
                    <a:pt x="100012" y="445998"/>
                  </a:lnTo>
                  <a:lnTo>
                    <a:pt x="99225" y="445998"/>
                  </a:lnTo>
                  <a:lnTo>
                    <a:pt x="98450" y="445998"/>
                  </a:lnTo>
                  <a:lnTo>
                    <a:pt x="98450" y="446773"/>
                  </a:lnTo>
                  <a:lnTo>
                    <a:pt x="98450" y="447547"/>
                  </a:lnTo>
                  <a:lnTo>
                    <a:pt x="97675" y="448309"/>
                  </a:lnTo>
                  <a:lnTo>
                    <a:pt x="97675" y="448703"/>
                  </a:lnTo>
                  <a:lnTo>
                    <a:pt x="96888" y="449465"/>
                  </a:lnTo>
                  <a:lnTo>
                    <a:pt x="96888" y="450240"/>
                  </a:lnTo>
                  <a:lnTo>
                    <a:pt x="96507" y="451015"/>
                  </a:lnTo>
                  <a:lnTo>
                    <a:pt x="96888" y="451777"/>
                  </a:lnTo>
                  <a:lnTo>
                    <a:pt x="96888" y="452551"/>
                  </a:lnTo>
                  <a:lnTo>
                    <a:pt x="96507" y="452551"/>
                  </a:lnTo>
                  <a:lnTo>
                    <a:pt x="96507" y="451777"/>
                  </a:lnTo>
                  <a:lnTo>
                    <a:pt x="95732" y="451777"/>
                  </a:lnTo>
                  <a:lnTo>
                    <a:pt x="95732" y="452551"/>
                  </a:lnTo>
                  <a:lnTo>
                    <a:pt x="94945" y="452551"/>
                  </a:lnTo>
                  <a:lnTo>
                    <a:pt x="93395" y="454863"/>
                  </a:lnTo>
                  <a:lnTo>
                    <a:pt x="92621" y="454863"/>
                  </a:lnTo>
                  <a:lnTo>
                    <a:pt x="91833" y="454088"/>
                  </a:lnTo>
                  <a:lnTo>
                    <a:pt x="91833" y="453326"/>
                  </a:lnTo>
                  <a:lnTo>
                    <a:pt x="91059" y="453326"/>
                  </a:lnTo>
                  <a:lnTo>
                    <a:pt x="90284" y="453326"/>
                  </a:lnTo>
                  <a:lnTo>
                    <a:pt x="88722" y="454088"/>
                  </a:lnTo>
                  <a:lnTo>
                    <a:pt x="88722" y="454863"/>
                  </a:lnTo>
                  <a:lnTo>
                    <a:pt x="88722" y="455637"/>
                  </a:lnTo>
                  <a:lnTo>
                    <a:pt x="88722" y="456399"/>
                  </a:lnTo>
                  <a:lnTo>
                    <a:pt x="87947" y="456399"/>
                  </a:lnTo>
                  <a:lnTo>
                    <a:pt x="87172" y="455637"/>
                  </a:lnTo>
                  <a:lnTo>
                    <a:pt x="86779" y="454863"/>
                  </a:lnTo>
                  <a:lnTo>
                    <a:pt x="86779" y="455637"/>
                  </a:lnTo>
                  <a:lnTo>
                    <a:pt x="85991" y="456399"/>
                  </a:lnTo>
                  <a:lnTo>
                    <a:pt x="85991" y="455637"/>
                  </a:lnTo>
                  <a:lnTo>
                    <a:pt x="85217" y="455637"/>
                  </a:lnTo>
                  <a:lnTo>
                    <a:pt x="84442" y="455637"/>
                  </a:lnTo>
                  <a:lnTo>
                    <a:pt x="84442" y="454863"/>
                  </a:lnTo>
                  <a:lnTo>
                    <a:pt x="83667" y="454863"/>
                  </a:lnTo>
                  <a:lnTo>
                    <a:pt x="82105" y="454863"/>
                  </a:lnTo>
                  <a:lnTo>
                    <a:pt x="81330" y="456399"/>
                  </a:lnTo>
                  <a:lnTo>
                    <a:pt x="81330" y="457174"/>
                  </a:lnTo>
                  <a:lnTo>
                    <a:pt x="81330" y="457936"/>
                  </a:lnTo>
                  <a:lnTo>
                    <a:pt x="81330" y="458330"/>
                  </a:lnTo>
                  <a:lnTo>
                    <a:pt x="81330" y="459092"/>
                  </a:lnTo>
                  <a:lnTo>
                    <a:pt x="80543" y="459092"/>
                  </a:lnTo>
                  <a:lnTo>
                    <a:pt x="80543" y="459866"/>
                  </a:lnTo>
                  <a:lnTo>
                    <a:pt x="81330" y="460641"/>
                  </a:lnTo>
                  <a:lnTo>
                    <a:pt x="80543" y="460641"/>
                  </a:lnTo>
                  <a:lnTo>
                    <a:pt x="80543" y="461416"/>
                  </a:lnTo>
                  <a:lnTo>
                    <a:pt x="79768" y="461416"/>
                  </a:lnTo>
                  <a:lnTo>
                    <a:pt x="78994" y="462178"/>
                  </a:lnTo>
                  <a:lnTo>
                    <a:pt x="78219" y="462178"/>
                  </a:lnTo>
                  <a:lnTo>
                    <a:pt x="78219" y="462953"/>
                  </a:lnTo>
                  <a:lnTo>
                    <a:pt x="77825" y="462953"/>
                  </a:lnTo>
                  <a:lnTo>
                    <a:pt x="77050" y="463715"/>
                  </a:lnTo>
                  <a:lnTo>
                    <a:pt x="76276" y="463715"/>
                  </a:lnTo>
                  <a:lnTo>
                    <a:pt x="76276" y="462953"/>
                  </a:lnTo>
                  <a:lnTo>
                    <a:pt x="75488" y="462953"/>
                  </a:lnTo>
                  <a:lnTo>
                    <a:pt x="75488" y="463715"/>
                  </a:lnTo>
                  <a:lnTo>
                    <a:pt x="74714" y="462953"/>
                  </a:lnTo>
                  <a:lnTo>
                    <a:pt x="73939" y="462953"/>
                  </a:lnTo>
                  <a:lnTo>
                    <a:pt x="73152" y="463715"/>
                  </a:lnTo>
                  <a:lnTo>
                    <a:pt x="72377" y="463715"/>
                  </a:lnTo>
                  <a:lnTo>
                    <a:pt x="72377" y="462953"/>
                  </a:lnTo>
                  <a:lnTo>
                    <a:pt x="71602" y="462953"/>
                  </a:lnTo>
                  <a:lnTo>
                    <a:pt x="71602" y="462178"/>
                  </a:lnTo>
                  <a:lnTo>
                    <a:pt x="71602" y="461416"/>
                  </a:lnTo>
                  <a:lnTo>
                    <a:pt x="70827" y="461416"/>
                  </a:lnTo>
                  <a:lnTo>
                    <a:pt x="70040" y="462178"/>
                  </a:lnTo>
                  <a:lnTo>
                    <a:pt x="70040" y="461416"/>
                  </a:lnTo>
                  <a:lnTo>
                    <a:pt x="70040" y="460641"/>
                  </a:lnTo>
                  <a:lnTo>
                    <a:pt x="70040" y="459866"/>
                  </a:lnTo>
                  <a:lnTo>
                    <a:pt x="69265" y="459866"/>
                  </a:lnTo>
                  <a:lnTo>
                    <a:pt x="69265" y="459092"/>
                  </a:lnTo>
                  <a:lnTo>
                    <a:pt x="68491" y="459092"/>
                  </a:lnTo>
                  <a:lnTo>
                    <a:pt x="68491" y="457936"/>
                  </a:lnTo>
                  <a:lnTo>
                    <a:pt x="68097" y="457936"/>
                  </a:lnTo>
                  <a:lnTo>
                    <a:pt x="68097" y="457174"/>
                  </a:lnTo>
                  <a:lnTo>
                    <a:pt x="68097" y="456399"/>
                  </a:lnTo>
                  <a:lnTo>
                    <a:pt x="67322" y="456399"/>
                  </a:lnTo>
                  <a:lnTo>
                    <a:pt x="66535" y="457174"/>
                  </a:lnTo>
                  <a:lnTo>
                    <a:pt x="66535" y="456399"/>
                  </a:lnTo>
                  <a:lnTo>
                    <a:pt x="65760" y="456399"/>
                  </a:lnTo>
                  <a:lnTo>
                    <a:pt x="64985" y="456399"/>
                  </a:lnTo>
                  <a:lnTo>
                    <a:pt x="64985" y="455637"/>
                  </a:lnTo>
                  <a:lnTo>
                    <a:pt x="64198" y="454863"/>
                  </a:lnTo>
                  <a:lnTo>
                    <a:pt x="64985" y="454863"/>
                  </a:lnTo>
                  <a:lnTo>
                    <a:pt x="65760" y="454088"/>
                  </a:lnTo>
                  <a:lnTo>
                    <a:pt x="65760" y="453326"/>
                  </a:lnTo>
                  <a:lnTo>
                    <a:pt x="64985" y="453326"/>
                  </a:lnTo>
                  <a:lnTo>
                    <a:pt x="64198" y="453326"/>
                  </a:lnTo>
                  <a:lnTo>
                    <a:pt x="64198" y="452551"/>
                  </a:lnTo>
                  <a:lnTo>
                    <a:pt x="64985" y="452551"/>
                  </a:lnTo>
                  <a:lnTo>
                    <a:pt x="64985" y="451777"/>
                  </a:lnTo>
                  <a:lnTo>
                    <a:pt x="64985" y="451015"/>
                  </a:lnTo>
                  <a:lnTo>
                    <a:pt x="65760" y="450240"/>
                  </a:lnTo>
                  <a:lnTo>
                    <a:pt x="65760" y="449465"/>
                  </a:lnTo>
                  <a:lnTo>
                    <a:pt x="65760" y="448703"/>
                  </a:lnTo>
                  <a:lnTo>
                    <a:pt x="66535" y="448309"/>
                  </a:lnTo>
                  <a:lnTo>
                    <a:pt x="67322" y="447547"/>
                  </a:lnTo>
                  <a:lnTo>
                    <a:pt x="67322" y="446773"/>
                  </a:lnTo>
                  <a:lnTo>
                    <a:pt x="66535" y="446773"/>
                  </a:lnTo>
                  <a:lnTo>
                    <a:pt x="65760" y="445998"/>
                  </a:lnTo>
                  <a:lnTo>
                    <a:pt x="65760" y="445236"/>
                  </a:lnTo>
                  <a:lnTo>
                    <a:pt x="65760" y="444461"/>
                  </a:lnTo>
                  <a:lnTo>
                    <a:pt x="66535" y="443687"/>
                  </a:lnTo>
                  <a:lnTo>
                    <a:pt x="66535" y="442925"/>
                  </a:lnTo>
                  <a:lnTo>
                    <a:pt x="67322" y="442150"/>
                  </a:lnTo>
                  <a:lnTo>
                    <a:pt x="68097" y="441375"/>
                  </a:lnTo>
                  <a:lnTo>
                    <a:pt x="67322" y="441375"/>
                  </a:lnTo>
                  <a:lnTo>
                    <a:pt x="67322" y="440613"/>
                  </a:lnTo>
                  <a:lnTo>
                    <a:pt x="67322" y="439839"/>
                  </a:lnTo>
                  <a:lnTo>
                    <a:pt x="67322" y="439064"/>
                  </a:lnTo>
                  <a:lnTo>
                    <a:pt x="67322" y="438683"/>
                  </a:lnTo>
                  <a:lnTo>
                    <a:pt x="68097" y="438683"/>
                  </a:lnTo>
                  <a:lnTo>
                    <a:pt x="68097" y="437908"/>
                  </a:lnTo>
                  <a:lnTo>
                    <a:pt x="68097" y="437146"/>
                  </a:lnTo>
                  <a:lnTo>
                    <a:pt x="67322" y="437146"/>
                  </a:lnTo>
                  <a:lnTo>
                    <a:pt x="67322" y="431749"/>
                  </a:lnTo>
                  <a:lnTo>
                    <a:pt x="68097" y="431749"/>
                  </a:lnTo>
                  <a:lnTo>
                    <a:pt x="68097" y="430987"/>
                  </a:lnTo>
                  <a:lnTo>
                    <a:pt x="68097" y="430212"/>
                  </a:lnTo>
                  <a:lnTo>
                    <a:pt x="67322" y="430212"/>
                  </a:lnTo>
                  <a:lnTo>
                    <a:pt x="67322" y="429437"/>
                  </a:lnTo>
                  <a:lnTo>
                    <a:pt x="68097" y="429437"/>
                  </a:lnTo>
                  <a:lnTo>
                    <a:pt x="68097" y="429056"/>
                  </a:lnTo>
                  <a:lnTo>
                    <a:pt x="68491" y="428282"/>
                  </a:lnTo>
                  <a:lnTo>
                    <a:pt x="68491" y="427520"/>
                  </a:lnTo>
                  <a:lnTo>
                    <a:pt x="68491" y="426745"/>
                  </a:lnTo>
                  <a:lnTo>
                    <a:pt x="68491" y="425970"/>
                  </a:lnTo>
                  <a:lnTo>
                    <a:pt x="68491" y="425208"/>
                  </a:lnTo>
                  <a:lnTo>
                    <a:pt x="69265" y="424433"/>
                  </a:lnTo>
                  <a:lnTo>
                    <a:pt x="69265" y="423659"/>
                  </a:lnTo>
                  <a:lnTo>
                    <a:pt x="69265" y="422897"/>
                  </a:lnTo>
                  <a:lnTo>
                    <a:pt x="70040" y="422897"/>
                  </a:lnTo>
                  <a:lnTo>
                    <a:pt x="70040" y="422122"/>
                  </a:lnTo>
                  <a:lnTo>
                    <a:pt x="70040" y="421347"/>
                  </a:lnTo>
                  <a:lnTo>
                    <a:pt x="69265" y="421347"/>
                  </a:lnTo>
                  <a:lnTo>
                    <a:pt x="69265" y="420585"/>
                  </a:lnTo>
                  <a:lnTo>
                    <a:pt x="69265" y="419811"/>
                  </a:lnTo>
                  <a:lnTo>
                    <a:pt x="70040" y="419811"/>
                  </a:lnTo>
                  <a:lnTo>
                    <a:pt x="70827" y="419811"/>
                  </a:lnTo>
                  <a:lnTo>
                    <a:pt x="71602" y="419811"/>
                  </a:lnTo>
                  <a:lnTo>
                    <a:pt x="71602" y="419430"/>
                  </a:lnTo>
                  <a:lnTo>
                    <a:pt x="71602" y="418655"/>
                  </a:lnTo>
                  <a:lnTo>
                    <a:pt x="70827" y="417880"/>
                  </a:lnTo>
                  <a:lnTo>
                    <a:pt x="70827" y="417118"/>
                  </a:lnTo>
                  <a:lnTo>
                    <a:pt x="70827" y="416344"/>
                  </a:lnTo>
                  <a:lnTo>
                    <a:pt x="70827" y="415569"/>
                  </a:lnTo>
                  <a:lnTo>
                    <a:pt x="70827" y="414807"/>
                  </a:lnTo>
                  <a:lnTo>
                    <a:pt x="71602" y="414032"/>
                  </a:lnTo>
                  <a:lnTo>
                    <a:pt x="71602" y="413257"/>
                  </a:lnTo>
                  <a:lnTo>
                    <a:pt x="71602" y="412495"/>
                  </a:lnTo>
                  <a:lnTo>
                    <a:pt x="72377" y="412495"/>
                  </a:lnTo>
                  <a:lnTo>
                    <a:pt x="72377" y="411721"/>
                  </a:lnTo>
                  <a:lnTo>
                    <a:pt x="72377" y="410946"/>
                  </a:lnTo>
                  <a:lnTo>
                    <a:pt x="72377" y="410184"/>
                  </a:lnTo>
                  <a:lnTo>
                    <a:pt x="72377" y="409790"/>
                  </a:lnTo>
                  <a:lnTo>
                    <a:pt x="73152" y="409790"/>
                  </a:lnTo>
                  <a:lnTo>
                    <a:pt x="73152" y="409028"/>
                  </a:lnTo>
                  <a:lnTo>
                    <a:pt x="72377" y="408266"/>
                  </a:lnTo>
                  <a:lnTo>
                    <a:pt x="72377" y="407492"/>
                  </a:lnTo>
                  <a:lnTo>
                    <a:pt x="71602" y="407492"/>
                  </a:lnTo>
                  <a:lnTo>
                    <a:pt x="70827" y="406717"/>
                  </a:lnTo>
                  <a:lnTo>
                    <a:pt x="70827" y="407492"/>
                  </a:lnTo>
                  <a:lnTo>
                    <a:pt x="70040" y="407492"/>
                  </a:lnTo>
                  <a:lnTo>
                    <a:pt x="70040" y="408266"/>
                  </a:lnTo>
                  <a:lnTo>
                    <a:pt x="69265" y="408266"/>
                  </a:lnTo>
                  <a:lnTo>
                    <a:pt x="68491" y="408266"/>
                  </a:lnTo>
                  <a:lnTo>
                    <a:pt x="68491" y="407492"/>
                  </a:lnTo>
                  <a:lnTo>
                    <a:pt x="68097" y="407492"/>
                  </a:lnTo>
                  <a:lnTo>
                    <a:pt x="68097" y="406717"/>
                  </a:lnTo>
                  <a:lnTo>
                    <a:pt x="67322" y="405955"/>
                  </a:lnTo>
                  <a:lnTo>
                    <a:pt x="67322" y="405180"/>
                  </a:lnTo>
                  <a:lnTo>
                    <a:pt x="63423" y="405180"/>
                  </a:lnTo>
                  <a:lnTo>
                    <a:pt x="63423" y="404406"/>
                  </a:lnTo>
                  <a:lnTo>
                    <a:pt x="63423" y="398627"/>
                  </a:lnTo>
                  <a:lnTo>
                    <a:pt x="62649" y="397865"/>
                  </a:lnTo>
                  <a:lnTo>
                    <a:pt x="62649" y="397090"/>
                  </a:lnTo>
                  <a:lnTo>
                    <a:pt x="61874" y="397090"/>
                  </a:lnTo>
                  <a:lnTo>
                    <a:pt x="61087" y="397090"/>
                  </a:lnTo>
                  <a:lnTo>
                    <a:pt x="61087" y="396316"/>
                  </a:lnTo>
                  <a:lnTo>
                    <a:pt x="61087" y="395554"/>
                  </a:lnTo>
                  <a:lnTo>
                    <a:pt x="60312" y="395554"/>
                  </a:lnTo>
                  <a:lnTo>
                    <a:pt x="60312" y="394779"/>
                  </a:lnTo>
                  <a:lnTo>
                    <a:pt x="59537" y="394779"/>
                  </a:lnTo>
                  <a:lnTo>
                    <a:pt x="59537" y="394004"/>
                  </a:lnTo>
                  <a:lnTo>
                    <a:pt x="59537" y="393242"/>
                  </a:lnTo>
                  <a:lnTo>
                    <a:pt x="58750" y="393242"/>
                  </a:lnTo>
                  <a:lnTo>
                    <a:pt x="59537" y="393242"/>
                  </a:lnTo>
                  <a:lnTo>
                    <a:pt x="58750" y="392468"/>
                  </a:lnTo>
                  <a:lnTo>
                    <a:pt x="58750" y="391693"/>
                  </a:lnTo>
                  <a:lnTo>
                    <a:pt x="59537" y="391693"/>
                  </a:lnTo>
                  <a:lnTo>
                    <a:pt x="58750" y="391693"/>
                  </a:lnTo>
                  <a:lnTo>
                    <a:pt x="58750" y="390931"/>
                  </a:lnTo>
                  <a:lnTo>
                    <a:pt x="58750" y="390537"/>
                  </a:lnTo>
                  <a:lnTo>
                    <a:pt x="59537" y="390537"/>
                  </a:lnTo>
                  <a:lnTo>
                    <a:pt x="59537" y="389775"/>
                  </a:lnTo>
                  <a:lnTo>
                    <a:pt x="59537" y="389000"/>
                  </a:lnTo>
                  <a:lnTo>
                    <a:pt x="60312" y="389000"/>
                  </a:lnTo>
                  <a:lnTo>
                    <a:pt x="60312" y="388226"/>
                  </a:lnTo>
                  <a:lnTo>
                    <a:pt x="60312" y="387464"/>
                  </a:lnTo>
                  <a:lnTo>
                    <a:pt x="61087" y="387464"/>
                  </a:lnTo>
                  <a:lnTo>
                    <a:pt x="61087" y="386689"/>
                  </a:lnTo>
                  <a:lnTo>
                    <a:pt x="61874" y="385914"/>
                  </a:lnTo>
                  <a:lnTo>
                    <a:pt x="61874" y="385152"/>
                  </a:lnTo>
                  <a:lnTo>
                    <a:pt x="61087" y="385152"/>
                  </a:lnTo>
                  <a:lnTo>
                    <a:pt x="61874" y="384378"/>
                  </a:lnTo>
                  <a:lnTo>
                    <a:pt x="61874" y="383603"/>
                  </a:lnTo>
                  <a:lnTo>
                    <a:pt x="62649" y="383603"/>
                  </a:lnTo>
                  <a:lnTo>
                    <a:pt x="62649" y="382841"/>
                  </a:lnTo>
                  <a:lnTo>
                    <a:pt x="61874" y="382066"/>
                  </a:lnTo>
                  <a:lnTo>
                    <a:pt x="61874" y="381304"/>
                  </a:lnTo>
                  <a:lnTo>
                    <a:pt x="61087" y="381304"/>
                  </a:lnTo>
                  <a:lnTo>
                    <a:pt x="61087" y="380911"/>
                  </a:lnTo>
                  <a:lnTo>
                    <a:pt x="61874" y="380911"/>
                  </a:lnTo>
                  <a:lnTo>
                    <a:pt x="61874" y="380149"/>
                  </a:lnTo>
                  <a:lnTo>
                    <a:pt x="61874" y="379374"/>
                  </a:lnTo>
                  <a:lnTo>
                    <a:pt x="61087" y="379374"/>
                  </a:lnTo>
                  <a:lnTo>
                    <a:pt x="61087" y="378599"/>
                  </a:lnTo>
                  <a:lnTo>
                    <a:pt x="60312" y="378599"/>
                  </a:lnTo>
                  <a:lnTo>
                    <a:pt x="60312" y="377837"/>
                  </a:lnTo>
                  <a:lnTo>
                    <a:pt x="61087" y="377062"/>
                  </a:lnTo>
                  <a:lnTo>
                    <a:pt x="60312" y="377062"/>
                  </a:lnTo>
                  <a:lnTo>
                    <a:pt x="59537" y="377062"/>
                  </a:lnTo>
                  <a:lnTo>
                    <a:pt x="58750" y="377062"/>
                  </a:lnTo>
                  <a:lnTo>
                    <a:pt x="58369" y="377837"/>
                  </a:lnTo>
                  <a:lnTo>
                    <a:pt x="57594" y="377062"/>
                  </a:lnTo>
                  <a:lnTo>
                    <a:pt x="56807" y="377062"/>
                  </a:lnTo>
                  <a:lnTo>
                    <a:pt x="56032" y="377837"/>
                  </a:lnTo>
                  <a:lnTo>
                    <a:pt x="55257" y="377062"/>
                  </a:lnTo>
                  <a:lnTo>
                    <a:pt x="54483" y="377062"/>
                  </a:lnTo>
                  <a:lnTo>
                    <a:pt x="53695" y="376288"/>
                  </a:lnTo>
                  <a:lnTo>
                    <a:pt x="52920" y="375526"/>
                  </a:lnTo>
                  <a:lnTo>
                    <a:pt x="52920" y="374751"/>
                  </a:lnTo>
                  <a:lnTo>
                    <a:pt x="52920" y="373976"/>
                  </a:lnTo>
                  <a:lnTo>
                    <a:pt x="53695" y="373214"/>
                  </a:lnTo>
                  <a:lnTo>
                    <a:pt x="54483" y="373214"/>
                  </a:lnTo>
                  <a:lnTo>
                    <a:pt x="53695" y="373214"/>
                  </a:lnTo>
                  <a:lnTo>
                    <a:pt x="53695" y="372440"/>
                  </a:lnTo>
                  <a:lnTo>
                    <a:pt x="53695" y="372059"/>
                  </a:lnTo>
                  <a:lnTo>
                    <a:pt x="54483" y="372059"/>
                  </a:lnTo>
                  <a:lnTo>
                    <a:pt x="54483" y="371284"/>
                  </a:lnTo>
                  <a:lnTo>
                    <a:pt x="55257" y="371284"/>
                  </a:lnTo>
                  <a:lnTo>
                    <a:pt x="54483" y="371284"/>
                  </a:lnTo>
                  <a:lnTo>
                    <a:pt x="54483" y="370509"/>
                  </a:lnTo>
                  <a:lnTo>
                    <a:pt x="54483" y="369747"/>
                  </a:lnTo>
                  <a:lnTo>
                    <a:pt x="54483" y="368973"/>
                  </a:lnTo>
                  <a:lnTo>
                    <a:pt x="55257" y="368973"/>
                  </a:lnTo>
                  <a:lnTo>
                    <a:pt x="54483" y="368973"/>
                  </a:lnTo>
                  <a:lnTo>
                    <a:pt x="55257" y="368973"/>
                  </a:lnTo>
                  <a:lnTo>
                    <a:pt x="55257" y="368198"/>
                  </a:lnTo>
                  <a:lnTo>
                    <a:pt x="56032" y="368198"/>
                  </a:lnTo>
                  <a:lnTo>
                    <a:pt x="56032" y="367436"/>
                  </a:lnTo>
                  <a:lnTo>
                    <a:pt x="56807" y="367436"/>
                  </a:lnTo>
                  <a:lnTo>
                    <a:pt x="56032" y="367436"/>
                  </a:lnTo>
                  <a:lnTo>
                    <a:pt x="56032" y="366661"/>
                  </a:lnTo>
                  <a:lnTo>
                    <a:pt x="56807" y="366661"/>
                  </a:lnTo>
                  <a:lnTo>
                    <a:pt x="56032" y="366661"/>
                  </a:lnTo>
                  <a:lnTo>
                    <a:pt x="56032" y="365886"/>
                  </a:lnTo>
                  <a:lnTo>
                    <a:pt x="55257" y="365886"/>
                  </a:lnTo>
                  <a:lnTo>
                    <a:pt x="55257" y="365124"/>
                  </a:lnTo>
                  <a:lnTo>
                    <a:pt x="55257" y="365886"/>
                  </a:lnTo>
                  <a:lnTo>
                    <a:pt x="54483" y="365886"/>
                  </a:lnTo>
                  <a:lnTo>
                    <a:pt x="54483" y="365124"/>
                  </a:lnTo>
                  <a:lnTo>
                    <a:pt x="53695" y="364350"/>
                  </a:lnTo>
                  <a:lnTo>
                    <a:pt x="54483" y="364350"/>
                  </a:lnTo>
                  <a:lnTo>
                    <a:pt x="53695" y="364350"/>
                  </a:lnTo>
                  <a:lnTo>
                    <a:pt x="53695" y="363575"/>
                  </a:lnTo>
                  <a:lnTo>
                    <a:pt x="54483" y="363575"/>
                  </a:lnTo>
                  <a:lnTo>
                    <a:pt x="54483" y="362813"/>
                  </a:lnTo>
                  <a:lnTo>
                    <a:pt x="53695" y="362813"/>
                  </a:lnTo>
                  <a:lnTo>
                    <a:pt x="54483" y="362813"/>
                  </a:lnTo>
                  <a:lnTo>
                    <a:pt x="53695" y="363575"/>
                  </a:lnTo>
                  <a:lnTo>
                    <a:pt x="53695" y="362813"/>
                  </a:lnTo>
                  <a:lnTo>
                    <a:pt x="53695" y="362419"/>
                  </a:lnTo>
                  <a:lnTo>
                    <a:pt x="53695" y="361657"/>
                  </a:lnTo>
                  <a:lnTo>
                    <a:pt x="53695" y="360883"/>
                  </a:lnTo>
                  <a:lnTo>
                    <a:pt x="52920" y="360883"/>
                  </a:lnTo>
                  <a:lnTo>
                    <a:pt x="53695" y="360883"/>
                  </a:lnTo>
                  <a:lnTo>
                    <a:pt x="53695" y="360108"/>
                  </a:lnTo>
                  <a:lnTo>
                    <a:pt x="52920" y="360108"/>
                  </a:lnTo>
                  <a:lnTo>
                    <a:pt x="52920" y="359346"/>
                  </a:lnTo>
                  <a:lnTo>
                    <a:pt x="52920" y="358571"/>
                  </a:lnTo>
                  <a:lnTo>
                    <a:pt x="52146" y="358571"/>
                  </a:lnTo>
                  <a:lnTo>
                    <a:pt x="52920" y="358571"/>
                  </a:lnTo>
                  <a:lnTo>
                    <a:pt x="52146" y="358571"/>
                  </a:lnTo>
                  <a:lnTo>
                    <a:pt x="52146" y="357797"/>
                  </a:lnTo>
                  <a:lnTo>
                    <a:pt x="52920" y="357797"/>
                  </a:lnTo>
                  <a:lnTo>
                    <a:pt x="52146" y="357035"/>
                  </a:lnTo>
                  <a:lnTo>
                    <a:pt x="52146" y="356260"/>
                  </a:lnTo>
                  <a:lnTo>
                    <a:pt x="51371" y="356260"/>
                  </a:lnTo>
                  <a:lnTo>
                    <a:pt x="52146" y="356260"/>
                  </a:lnTo>
                  <a:lnTo>
                    <a:pt x="51371" y="355485"/>
                  </a:lnTo>
                  <a:lnTo>
                    <a:pt x="52146" y="355485"/>
                  </a:lnTo>
                  <a:lnTo>
                    <a:pt x="51371" y="355485"/>
                  </a:lnTo>
                  <a:lnTo>
                    <a:pt x="51371" y="354723"/>
                  </a:lnTo>
                  <a:lnTo>
                    <a:pt x="50584" y="354723"/>
                  </a:lnTo>
                  <a:lnTo>
                    <a:pt x="49809" y="354723"/>
                  </a:lnTo>
                  <a:lnTo>
                    <a:pt x="50584" y="354723"/>
                  </a:lnTo>
                  <a:lnTo>
                    <a:pt x="49809" y="354723"/>
                  </a:lnTo>
                  <a:lnTo>
                    <a:pt x="49809" y="353948"/>
                  </a:lnTo>
                  <a:lnTo>
                    <a:pt x="50584" y="353948"/>
                  </a:lnTo>
                  <a:lnTo>
                    <a:pt x="49809" y="353948"/>
                  </a:lnTo>
                  <a:lnTo>
                    <a:pt x="50584" y="353948"/>
                  </a:lnTo>
                  <a:lnTo>
                    <a:pt x="49809" y="353948"/>
                  </a:lnTo>
                  <a:lnTo>
                    <a:pt x="49809" y="353174"/>
                  </a:lnTo>
                  <a:lnTo>
                    <a:pt x="49809" y="352793"/>
                  </a:lnTo>
                  <a:lnTo>
                    <a:pt x="49034" y="352793"/>
                  </a:lnTo>
                  <a:lnTo>
                    <a:pt x="49034" y="352031"/>
                  </a:lnTo>
                  <a:lnTo>
                    <a:pt x="48641" y="352031"/>
                  </a:lnTo>
                  <a:lnTo>
                    <a:pt x="49034" y="352031"/>
                  </a:lnTo>
                  <a:lnTo>
                    <a:pt x="48641" y="352031"/>
                  </a:lnTo>
                  <a:lnTo>
                    <a:pt x="48641" y="351256"/>
                  </a:lnTo>
                  <a:lnTo>
                    <a:pt x="47853" y="350481"/>
                  </a:lnTo>
                  <a:lnTo>
                    <a:pt x="48641" y="350481"/>
                  </a:lnTo>
                  <a:lnTo>
                    <a:pt x="47853" y="350481"/>
                  </a:lnTo>
                  <a:lnTo>
                    <a:pt x="47078" y="350481"/>
                  </a:lnTo>
                  <a:lnTo>
                    <a:pt x="46304" y="350481"/>
                  </a:lnTo>
                  <a:lnTo>
                    <a:pt x="45529" y="350481"/>
                  </a:lnTo>
                  <a:lnTo>
                    <a:pt x="44742" y="350481"/>
                  </a:lnTo>
                  <a:lnTo>
                    <a:pt x="44742" y="349719"/>
                  </a:lnTo>
                  <a:lnTo>
                    <a:pt x="40081" y="349719"/>
                  </a:lnTo>
                  <a:lnTo>
                    <a:pt x="39687" y="350481"/>
                  </a:lnTo>
                  <a:lnTo>
                    <a:pt x="38912" y="350481"/>
                  </a:lnTo>
                  <a:lnTo>
                    <a:pt x="38138" y="350481"/>
                  </a:lnTo>
                  <a:lnTo>
                    <a:pt x="38138" y="351256"/>
                  </a:lnTo>
                  <a:lnTo>
                    <a:pt x="37350" y="351256"/>
                  </a:lnTo>
                  <a:lnTo>
                    <a:pt x="37350" y="350481"/>
                  </a:lnTo>
                  <a:lnTo>
                    <a:pt x="37350" y="349719"/>
                  </a:lnTo>
                  <a:lnTo>
                    <a:pt x="37350" y="348945"/>
                  </a:lnTo>
                  <a:lnTo>
                    <a:pt x="38138" y="348945"/>
                  </a:lnTo>
                  <a:lnTo>
                    <a:pt x="38138" y="348170"/>
                  </a:lnTo>
                  <a:lnTo>
                    <a:pt x="38138" y="344322"/>
                  </a:lnTo>
                  <a:lnTo>
                    <a:pt x="38912" y="344322"/>
                  </a:lnTo>
                  <a:lnTo>
                    <a:pt x="38912" y="345097"/>
                  </a:lnTo>
                  <a:lnTo>
                    <a:pt x="39687" y="345097"/>
                  </a:lnTo>
                  <a:lnTo>
                    <a:pt x="40081" y="345097"/>
                  </a:lnTo>
                  <a:lnTo>
                    <a:pt x="40855" y="344322"/>
                  </a:lnTo>
                  <a:lnTo>
                    <a:pt x="41630" y="344322"/>
                  </a:lnTo>
                  <a:lnTo>
                    <a:pt x="42405" y="344322"/>
                  </a:lnTo>
                  <a:lnTo>
                    <a:pt x="42405" y="343560"/>
                  </a:lnTo>
                  <a:lnTo>
                    <a:pt x="43192" y="343560"/>
                  </a:lnTo>
                  <a:lnTo>
                    <a:pt x="43192" y="343166"/>
                  </a:lnTo>
                  <a:lnTo>
                    <a:pt x="42405" y="342404"/>
                  </a:lnTo>
                  <a:lnTo>
                    <a:pt x="42405" y="341629"/>
                  </a:lnTo>
                  <a:lnTo>
                    <a:pt x="42405" y="340855"/>
                  </a:lnTo>
                  <a:lnTo>
                    <a:pt x="42405" y="340093"/>
                  </a:lnTo>
                  <a:lnTo>
                    <a:pt x="41630" y="340093"/>
                  </a:lnTo>
                  <a:lnTo>
                    <a:pt x="41630" y="339318"/>
                  </a:lnTo>
                  <a:lnTo>
                    <a:pt x="40855" y="338543"/>
                  </a:lnTo>
                  <a:lnTo>
                    <a:pt x="40081" y="338543"/>
                  </a:lnTo>
                  <a:lnTo>
                    <a:pt x="40081" y="337781"/>
                  </a:lnTo>
                  <a:lnTo>
                    <a:pt x="39687" y="337007"/>
                  </a:lnTo>
                  <a:lnTo>
                    <a:pt x="39687" y="336232"/>
                  </a:lnTo>
                  <a:lnTo>
                    <a:pt x="40081" y="336232"/>
                  </a:lnTo>
                  <a:lnTo>
                    <a:pt x="40081" y="335470"/>
                  </a:lnTo>
                  <a:lnTo>
                    <a:pt x="39687" y="335470"/>
                  </a:lnTo>
                  <a:lnTo>
                    <a:pt x="38912" y="334695"/>
                  </a:lnTo>
                  <a:lnTo>
                    <a:pt x="39687" y="334695"/>
                  </a:lnTo>
                  <a:lnTo>
                    <a:pt x="39687" y="333921"/>
                  </a:lnTo>
                  <a:lnTo>
                    <a:pt x="38912" y="333921"/>
                  </a:lnTo>
                  <a:lnTo>
                    <a:pt x="38912" y="333540"/>
                  </a:lnTo>
                  <a:lnTo>
                    <a:pt x="38138" y="333540"/>
                  </a:lnTo>
                  <a:lnTo>
                    <a:pt x="38138" y="332765"/>
                  </a:lnTo>
                  <a:lnTo>
                    <a:pt x="37350" y="333540"/>
                  </a:lnTo>
                  <a:lnTo>
                    <a:pt x="38138" y="333540"/>
                  </a:lnTo>
                  <a:lnTo>
                    <a:pt x="38138" y="333921"/>
                  </a:lnTo>
                  <a:lnTo>
                    <a:pt x="37350" y="333921"/>
                  </a:lnTo>
                  <a:lnTo>
                    <a:pt x="36576" y="333921"/>
                  </a:lnTo>
                  <a:lnTo>
                    <a:pt x="35801" y="333921"/>
                  </a:lnTo>
                  <a:lnTo>
                    <a:pt x="35801" y="334695"/>
                  </a:lnTo>
                  <a:lnTo>
                    <a:pt x="35801" y="333921"/>
                  </a:lnTo>
                  <a:lnTo>
                    <a:pt x="35026" y="334695"/>
                  </a:lnTo>
                  <a:lnTo>
                    <a:pt x="34239" y="335470"/>
                  </a:lnTo>
                  <a:lnTo>
                    <a:pt x="34239" y="336232"/>
                  </a:lnTo>
                  <a:lnTo>
                    <a:pt x="33464" y="336232"/>
                  </a:lnTo>
                  <a:lnTo>
                    <a:pt x="34239" y="337007"/>
                  </a:lnTo>
                  <a:lnTo>
                    <a:pt x="33464" y="337007"/>
                  </a:lnTo>
                  <a:lnTo>
                    <a:pt x="32689" y="336232"/>
                  </a:lnTo>
                  <a:lnTo>
                    <a:pt x="32689" y="337007"/>
                  </a:lnTo>
                  <a:lnTo>
                    <a:pt x="31902" y="336232"/>
                  </a:lnTo>
                  <a:lnTo>
                    <a:pt x="31127" y="335470"/>
                  </a:lnTo>
                  <a:lnTo>
                    <a:pt x="30353" y="335470"/>
                  </a:lnTo>
                  <a:lnTo>
                    <a:pt x="30353" y="334695"/>
                  </a:lnTo>
                  <a:lnTo>
                    <a:pt x="29959" y="334695"/>
                  </a:lnTo>
                  <a:lnTo>
                    <a:pt x="29184" y="334695"/>
                  </a:lnTo>
                  <a:lnTo>
                    <a:pt x="28397" y="334695"/>
                  </a:lnTo>
                  <a:lnTo>
                    <a:pt x="28397" y="335470"/>
                  </a:lnTo>
                  <a:lnTo>
                    <a:pt x="27622" y="335470"/>
                  </a:lnTo>
                  <a:lnTo>
                    <a:pt x="26847" y="335470"/>
                  </a:lnTo>
                  <a:lnTo>
                    <a:pt x="26073" y="336232"/>
                  </a:lnTo>
                  <a:lnTo>
                    <a:pt x="26073" y="335470"/>
                  </a:lnTo>
                  <a:lnTo>
                    <a:pt x="25285" y="334695"/>
                  </a:lnTo>
                  <a:lnTo>
                    <a:pt x="25285" y="333921"/>
                  </a:lnTo>
                  <a:lnTo>
                    <a:pt x="23736" y="333921"/>
                  </a:lnTo>
                  <a:lnTo>
                    <a:pt x="22948" y="333540"/>
                  </a:lnTo>
                  <a:lnTo>
                    <a:pt x="22174" y="333540"/>
                  </a:lnTo>
                  <a:lnTo>
                    <a:pt x="21399" y="332765"/>
                  </a:lnTo>
                  <a:lnTo>
                    <a:pt x="20624" y="332765"/>
                  </a:lnTo>
                  <a:lnTo>
                    <a:pt x="20231" y="332765"/>
                  </a:lnTo>
                  <a:lnTo>
                    <a:pt x="19456" y="332003"/>
                  </a:lnTo>
                  <a:lnTo>
                    <a:pt x="19456" y="331228"/>
                  </a:lnTo>
                  <a:lnTo>
                    <a:pt x="18681" y="330466"/>
                  </a:lnTo>
                  <a:lnTo>
                    <a:pt x="17894" y="329691"/>
                  </a:lnTo>
                  <a:lnTo>
                    <a:pt x="17894" y="330466"/>
                  </a:lnTo>
                  <a:lnTo>
                    <a:pt x="18681" y="332003"/>
                  </a:lnTo>
                  <a:lnTo>
                    <a:pt x="17119" y="332003"/>
                  </a:lnTo>
                  <a:lnTo>
                    <a:pt x="16344" y="332003"/>
                  </a:lnTo>
                  <a:lnTo>
                    <a:pt x="15557" y="332765"/>
                  </a:lnTo>
                  <a:lnTo>
                    <a:pt x="14782" y="332765"/>
                  </a:lnTo>
                  <a:lnTo>
                    <a:pt x="14008" y="333540"/>
                  </a:lnTo>
                  <a:lnTo>
                    <a:pt x="12446" y="333540"/>
                  </a:lnTo>
                  <a:lnTo>
                    <a:pt x="13233" y="332765"/>
                  </a:lnTo>
                  <a:lnTo>
                    <a:pt x="13233" y="332003"/>
                  </a:lnTo>
                  <a:lnTo>
                    <a:pt x="12446" y="332003"/>
                  </a:lnTo>
                  <a:lnTo>
                    <a:pt x="12446" y="331228"/>
                  </a:lnTo>
                  <a:lnTo>
                    <a:pt x="11671" y="331228"/>
                  </a:lnTo>
                  <a:lnTo>
                    <a:pt x="11277" y="331228"/>
                  </a:lnTo>
                  <a:lnTo>
                    <a:pt x="11277" y="332003"/>
                  </a:lnTo>
                  <a:lnTo>
                    <a:pt x="10502" y="332003"/>
                  </a:lnTo>
                  <a:lnTo>
                    <a:pt x="9728" y="332765"/>
                  </a:lnTo>
                  <a:lnTo>
                    <a:pt x="9728" y="332003"/>
                  </a:lnTo>
                  <a:lnTo>
                    <a:pt x="8940" y="332003"/>
                  </a:lnTo>
                  <a:lnTo>
                    <a:pt x="9728" y="332003"/>
                  </a:lnTo>
                  <a:lnTo>
                    <a:pt x="9728" y="331228"/>
                  </a:lnTo>
                  <a:lnTo>
                    <a:pt x="8940" y="330466"/>
                  </a:lnTo>
                  <a:lnTo>
                    <a:pt x="8940" y="329691"/>
                  </a:lnTo>
                  <a:lnTo>
                    <a:pt x="8940" y="328917"/>
                  </a:lnTo>
                  <a:lnTo>
                    <a:pt x="8940" y="328155"/>
                  </a:lnTo>
                  <a:lnTo>
                    <a:pt x="8166" y="328155"/>
                  </a:lnTo>
                  <a:lnTo>
                    <a:pt x="8166" y="327380"/>
                  </a:lnTo>
                  <a:lnTo>
                    <a:pt x="8940" y="327380"/>
                  </a:lnTo>
                  <a:lnTo>
                    <a:pt x="8940" y="328155"/>
                  </a:lnTo>
                  <a:lnTo>
                    <a:pt x="9728" y="328155"/>
                  </a:lnTo>
                  <a:lnTo>
                    <a:pt x="9728" y="327380"/>
                  </a:lnTo>
                  <a:lnTo>
                    <a:pt x="10502" y="327380"/>
                  </a:lnTo>
                  <a:lnTo>
                    <a:pt x="9728" y="327380"/>
                  </a:lnTo>
                  <a:lnTo>
                    <a:pt x="9728" y="326605"/>
                  </a:lnTo>
                  <a:lnTo>
                    <a:pt x="8940" y="325843"/>
                  </a:lnTo>
                  <a:lnTo>
                    <a:pt x="8940" y="325069"/>
                  </a:lnTo>
                  <a:lnTo>
                    <a:pt x="9728" y="325069"/>
                  </a:lnTo>
                  <a:lnTo>
                    <a:pt x="9728" y="324294"/>
                  </a:lnTo>
                  <a:lnTo>
                    <a:pt x="9728" y="323913"/>
                  </a:lnTo>
                  <a:lnTo>
                    <a:pt x="10502" y="323913"/>
                  </a:lnTo>
                  <a:lnTo>
                    <a:pt x="11277" y="323913"/>
                  </a:lnTo>
                  <a:lnTo>
                    <a:pt x="10502" y="323138"/>
                  </a:lnTo>
                  <a:lnTo>
                    <a:pt x="10502" y="322376"/>
                  </a:lnTo>
                  <a:lnTo>
                    <a:pt x="10502" y="321602"/>
                  </a:lnTo>
                  <a:lnTo>
                    <a:pt x="11277" y="321602"/>
                  </a:lnTo>
                  <a:lnTo>
                    <a:pt x="11277" y="322376"/>
                  </a:lnTo>
                  <a:lnTo>
                    <a:pt x="11671" y="322376"/>
                  </a:lnTo>
                  <a:lnTo>
                    <a:pt x="12446" y="322376"/>
                  </a:lnTo>
                  <a:lnTo>
                    <a:pt x="13233" y="322376"/>
                  </a:lnTo>
                  <a:lnTo>
                    <a:pt x="12446" y="322376"/>
                  </a:lnTo>
                  <a:lnTo>
                    <a:pt x="11671" y="322376"/>
                  </a:lnTo>
                  <a:lnTo>
                    <a:pt x="11671" y="321602"/>
                  </a:lnTo>
                  <a:lnTo>
                    <a:pt x="11671" y="320827"/>
                  </a:lnTo>
                  <a:lnTo>
                    <a:pt x="11277" y="320827"/>
                  </a:lnTo>
                  <a:lnTo>
                    <a:pt x="11277" y="320065"/>
                  </a:lnTo>
                  <a:lnTo>
                    <a:pt x="10502" y="319290"/>
                  </a:lnTo>
                  <a:lnTo>
                    <a:pt x="9728" y="319290"/>
                  </a:lnTo>
                  <a:lnTo>
                    <a:pt x="10502" y="318515"/>
                  </a:lnTo>
                  <a:lnTo>
                    <a:pt x="10502" y="317753"/>
                  </a:lnTo>
                  <a:lnTo>
                    <a:pt x="11277" y="317753"/>
                  </a:lnTo>
                  <a:lnTo>
                    <a:pt x="11671" y="316979"/>
                  </a:lnTo>
                  <a:lnTo>
                    <a:pt x="11671" y="316204"/>
                  </a:lnTo>
                  <a:lnTo>
                    <a:pt x="12446" y="316204"/>
                  </a:lnTo>
                  <a:lnTo>
                    <a:pt x="12446" y="315442"/>
                  </a:lnTo>
                  <a:lnTo>
                    <a:pt x="13233" y="315442"/>
                  </a:lnTo>
                  <a:lnTo>
                    <a:pt x="13233" y="314667"/>
                  </a:lnTo>
                  <a:lnTo>
                    <a:pt x="14008" y="313512"/>
                  </a:lnTo>
                  <a:lnTo>
                    <a:pt x="14782" y="314286"/>
                  </a:lnTo>
                  <a:lnTo>
                    <a:pt x="14782" y="313512"/>
                  </a:lnTo>
                  <a:lnTo>
                    <a:pt x="14008" y="313512"/>
                  </a:lnTo>
                  <a:lnTo>
                    <a:pt x="14008" y="311975"/>
                  </a:lnTo>
                  <a:lnTo>
                    <a:pt x="14008" y="311200"/>
                  </a:lnTo>
                  <a:lnTo>
                    <a:pt x="14782" y="311200"/>
                  </a:lnTo>
                  <a:lnTo>
                    <a:pt x="14782" y="310426"/>
                  </a:lnTo>
                  <a:lnTo>
                    <a:pt x="14782" y="309664"/>
                  </a:lnTo>
                  <a:lnTo>
                    <a:pt x="15557" y="309664"/>
                  </a:lnTo>
                  <a:lnTo>
                    <a:pt x="15557" y="308889"/>
                  </a:lnTo>
                  <a:lnTo>
                    <a:pt x="16344" y="308889"/>
                  </a:lnTo>
                  <a:lnTo>
                    <a:pt x="16344" y="309664"/>
                  </a:lnTo>
                  <a:lnTo>
                    <a:pt x="17119" y="309664"/>
                  </a:lnTo>
                  <a:lnTo>
                    <a:pt x="17894" y="309664"/>
                  </a:lnTo>
                  <a:lnTo>
                    <a:pt x="17894" y="308889"/>
                  </a:lnTo>
                  <a:lnTo>
                    <a:pt x="17894" y="308114"/>
                  </a:lnTo>
                  <a:lnTo>
                    <a:pt x="18681" y="308114"/>
                  </a:lnTo>
                  <a:lnTo>
                    <a:pt x="18681" y="306577"/>
                  </a:lnTo>
                  <a:lnTo>
                    <a:pt x="19456" y="306577"/>
                  </a:lnTo>
                  <a:lnTo>
                    <a:pt x="18681" y="305803"/>
                  </a:lnTo>
                  <a:lnTo>
                    <a:pt x="17894" y="305803"/>
                  </a:lnTo>
                  <a:lnTo>
                    <a:pt x="17119" y="305803"/>
                  </a:lnTo>
                  <a:lnTo>
                    <a:pt x="16344" y="305803"/>
                  </a:lnTo>
                  <a:lnTo>
                    <a:pt x="16344" y="305041"/>
                  </a:lnTo>
                  <a:lnTo>
                    <a:pt x="16344" y="304647"/>
                  </a:lnTo>
                  <a:lnTo>
                    <a:pt x="15557" y="304647"/>
                  </a:lnTo>
                  <a:lnTo>
                    <a:pt x="14782" y="304647"/>
                  </a:lnTo>
                  <a:lnTo>
                    <a:pt x="14782" y="303885"/>
                  </a:lnTo>
                  <a:lnTo>
                    <a:pt x="15557" y="303885"/>
                  </a:lnTo>
                  <a:lnTo>
                    <a:pt x="14782" y="303885"/>
                  </a:lnTo>
                  <a:lnTo>
                    <a:pt x="14008" y="303885"/>
                  </a:lnTo>
                  <a:lnTo>
                    <a:pt x="14008" y="303110"/>
                  </a:lnTo>
                  <a:lnTo>
                    <a:pt x="13233" y="303110"/>
                  </a:lnTo>
                  <a:lnTo>
                    <a:pt x="12446" y="303110"/>
                  </a:lnTo>
                  <a:lnTo>
                    <a:pt x="13233" y="302336"/>
                  </a:lnTo>
                  <a:lnTo>
                    <a:pt x="12446" y="302336"/>
                  </a:lnTo>
                  <a:lnTo>
                    <a:pt x="12446" y="301574"/>
                  </a:lnTo>
                  <a:lnTo>
                    <a:pt x="12446" y="302336"/>
                  </a:lnTo>
                  <a:lnTo>
                    <a:pt x="13233" y="302336"/>
                  </a:lnTo>
                  <a:lnTo>
                    <a:pt x="13233" y="301574"/>
                  </a:lnTo>
                  <a:lnTo>
                    <a:pt x="12446" y="301574"/>
                  </a:lnTo>
                  <a:lnTo>
                    <a:pt x="13233" y="301574"/>
                  </a:lnTo>
                  <a:lnTo>
                    <a:pt x="12446" y="301574"/>
                  </a:lnTo>
                  <a:lnTo>
                    <a:pt x="12446" y="300799"/>
                  </a:lnTo>
                  <a:lnTo>
                    <a:pt x="13233" y="300799"/>
                  </a:lnTo>
                  <a:lnTo>
                    <a:pt x="12446" y="300799"/>
                  </a:lnTo>
                  <a:lnTo>
                    <a:pt x="12446" y="300037"/>
                  </a:lnTo>
                  <a:lnTo>
                    <a:pt x="13233" y="300037"/>
                  </a:lnTo>
                  <a:lnTo>
                    <a:pt x="13233" y="299262"/>
                  </a:lnTo>
                  <a:lnTo>
                    <a:pt x="12446" y="299262"/>
                  </a:lnTo>
                  <a:lnTo>
                    <a:pt x="13233" y="299262"/>
                  </a:lnTo>
                  <a:lnTo>
                    <a:pt x="12446" y="298488"/>
                  </a:lnTo>
                  <a:lnTo>
                    <a:pt x="13233" y="298488"/>
                  </a:lnTo>
                  <a:lnTo>
                    <a:pt x="12446" y="298488"/>
                  </a:lnTo>
                  <a:lnTo>
                    <a:pt x="12446" y="297726"/>
                  </a:lnTo>
                  <a:lnTo>
                    <a:pt x="13233" y="297726"/>
                  </a:lnTo>
                  <a:lnTo>
                    <a:pt x="12446" y="297726"/>
                  </a:lnTo>
                  <a:lnTo>
                    <a:pt x="12446" y="296951"/>
                  </a:lnTo>
                  <a:lnTo>
                    <a:pt x="12446" y="296176"/>
                  </a:lnTo>
                  <a:lnTo>
                    <a:pt x="12446" y="295414"/>
                  </a:lnTo>
                  <a:lnTo>
                    <a:pt x="12446" y="295020"/>
                  </a:lnTo>
                  <a:lnTo>
                    <a:pt x="13233" y="295020"/>
                  </a:lnTo>
                  <a:lnTo>
                    <a:pt x="12446" y="295020"/>
                  </a:lnTo>
                  <a:lnTo>
                    <a:pt x="12446" y="294258"/>
                  </a:lnTo>
                  <a:lnTo>
                    <a:pt x="11671" y="294258"/>
                  </a:lnTo>
                  <a:lnTo>
                    <a:pt x="11671" y="293484"/>
                  </a:lnTo>
                  <a:lnTo>
                    <a:pt x="11671" y="292709"/>
                  </a:lnTo>
                  <a:lnTo>
                    <a:pt x="11277" y="292709"/>
                  </a:lnTo>
                  <a:lnTo>
                    <a:pt x="11277" y="291947"/>
                  </a:lnTo>
                  <a:lnTo>
                    <a:pt x="11277" y="291172"/>
                  </a:lnTo>
                  <a:lnTo>
                    <a:pt x="10502" y="291172"/>
                  </a:lnTo>
                  <a:lnTo>
                    <a:pt x="10502" y="291947"/>
                  </a:lnTo>
                  <a:lnTo>
                    <a:pt x="10502" y="291172"/>
                  </a:lnTo>
                  <a:lnTo>
                    <a:pt x="10502" y="291947"/>
                  </a:lnTo>
                  <a:lnTo>
                    <a:pt x="9728" y="291947"/>
                  </a:lnTo>
                  <a:lnTo>
                    <a:pt x="8940" y="291172"/>
                  </a:lnTo>
                  <a:lnTo>
                    <a:pt x="8166" y="291172"/>
                  </a:lnTo>
                  <a:lnTo>
                    <a:pt x="8166" y="290398"/>
                  </a:lnTo>
                  <a:lnTo>
                    <a:pt x="8166" y="285394"/>
                  </a:lnTo>
                  <a:lnTo>
                    <a:pt x="8940" y="285394"/>
                  </a:lnTo>
                  <a:lnTo>
                    <a:pt x="8940" y="284619"/>
                  </a:lnTo>
                  <a:lnTo>
                    <a:pt x="9728" y="284619"/>
                  </a:lnTo>
                  <a:lnTo>
                    <a:pt x="9728" y="283857"/>
                  </a:lnTo>
                  <a:lnTo>
                    <a:pt x="9728" y="283082"/>
                  </a:lnTo>
                  <a:lnTo>
                    <a:pt x="9728" y="282320"/>
                  </a:lnTo>
                  <a:lnTo>
                    <a:pt x="8940" y="282320"/>
                  </a:lnTo>
                  <a:lnTo>
                    <a:pt x="8940" y="281546"/>
                  </a:lnTo>
                  <a:lnTo>
                    <a:pt x="8940" y="280771"/>
                  </a:lnTo>
                  <a:lnTo>
                    <a:pt x="8166" y="280009"/>
                  </a:lnTo>
                  <a:lnTo>
                    <a:pt x="8166" y="279234"/>
                  </a:lnTo>
                  <a:lnTo>
                    <a:pt x="8166" y="278472"/>
                  </a:lnTo>
                  <a:lnTo>
                    <a:pt x="8940" y="278472"/>
                  </a:lnTo>
                  <a:lnTo>
                    <a:pt x="8166" y="278472"/>
                  </a:lnTo>
                  <a:lnTo>
                    <a:pt x="7391" y="278472"/>
                  </a:lnTo>
                  <a:lnTo>
                    <a:pt x="7391" y="277698"/>
                  </a:lnTo>
                  <a:lnTo>
                    <a:pt x="7391" y="276923"/>
                  </a:lnTo>
                  <a:lnTo>
                    <a:pt x="7391" y="276542"/>
                  </a:lnTo>
                  <a:lnTo>
                    <a:pt x="6604" y="276542"/>
                  </a:lnTo>
                  <a:lnTo>
                    <a:pt x="6604" y="276923"/>
                  </a:lnTo>
                  <a:lnTo>
                    <a:pt x="5829" y="276923"/>
                  </a:lnTo>
                  <a:lnTo>
                    <a:pt x="5829" y="276542"/>
                  </a:lnTo>
                  <a:lnTo>
                    <a:pt x="5054" y="276542"/>
                  </a:lnTo>
                  <a:lnTo>
                    <a:pt x="5829" y="276542"/>
                  </a:lnTo>
                  <a:lnTo>
                    <a:pt x="5829" y="275005"/>
                  </a:lnTo>
                  <a:lnTo>
                    <a:pt x="5829" y="274231"/>
                  </a:lnTo>
                  <a:lnTo>
                    <a:pt x="4279" y="274231"/>
                  </a:lnTo>
                  <a:lnTo>
                    <a:pt x="3492" y="273456"/>
                  </a:lnTo>
                  <a:lnTo>
                    <a:pt x="3492" y="272694"/>
                  </a:lnTo>
                  <a:lnTo>
                    <a:pt x="2717" y="273456"/>
                  </a:lnTo>
                  <a:lnTo>
                    <a:pt x="1943" y="273456"/>
                  </a:lnTo>
                  <a:lnTo>
                    <a:pt x="1549" y="273456"/>
                  </a:lnTo>
                  <a:lnTo>
                    <a:pt x="1549" y="272694"/>
                  </a:lnTo>
                  <a:lnTo>
                    <a:pt x="774" y="272694"/>
                  </a:lnTo>
                  <a:lnTo>
                    <a:pt x="774" y="271919"/>
                  </a:lnTo>
                  <a:lnTo>
                    <a:pt x="774" y="271144"/>
                  </a:lnTo>
                  <a:lnTo>
                    <a:pt x="1549" y="271144"/>
                  </a:lnTo>
                  <a:lnTo>
                    <a:pt x="1943" y="271919"/>
                  </a:lnTo>
                  <a:lnTo>
                    <a:pt x="2717" y="271144"/>
                  </a:lnTo>
                  <a:lnTo>
                    <a:pt x="4279" y="271144"/>
                  </a:lnTo>
                  <a:lnTo>
                    <a:pt x="5054" y="270382"/>
                  </a:lnTo>
                  <a:lnTo>
                    <a:pt x="5054" y="269608"/>
                  </a:lnTo>
                  <a:lnTo>
                    <a:pt x="5829" y="269608"/>
                  </a:lnTo>
                  <a:lnTo>
                    <a:pt x="5829" y="268833"/>
                  </a:lnTo>
                  <a:lnTo>
                    <a:pt x="5829" y="268071"/>
                  </a:lnTo>
                  <a:lnTo>
                    <a:pt x="5829" y="267296"/>
                  </a:lnTo>
                  <a:lnTo>
                    <a:pt x="6604" y="267296"/>
                  </a:lnTo>
                  <a:lnTo>
                    <a:pt x="7391" y="267296"/>
                  </a:lnTo>
                  <a:lnTo>
                    <a:pt x="8166" y="266915"/>
                  </a:lnTo>
                  <a:lnTo>
                    <a:pt x="8166" y="266141"/>
                  </a:lnTo>
                  <a:lnTo>
                    <a:pt x="8166" y="265366"/>
                  </a:lnTo>
                  <a:lnTo>
                    <a:pt x="8940" y="264604"/>
                  </a:lnTo>
                  <a:lnTo>
                    <a:pt x="9728" y="264604"/>
                  </a:lnTo>
                  <a:lnTo>
                    <a:pt x="10502" y="264604"/>
                  </a:lnTo>
                  <a:lnTo>
                    <a:pt x="11277" y="264604"/>
                  </a:lnTo>
                  <a:lnTo>
                    <a:pt x="11671" y="263829"/>
                  </a:lnTo>
                  <a:lnTo>
                    <a:pt x="11671" y="263055"/>
                  </a:lnTo>
                  <a:lnTo>
                    <a:pt x="11671" y="258432"/>
                  </a:lnTo>
                  <a:lnTo>
                    <a:pt x="11277" y="253428"/>
                  </a:lnTo>
                  <a:lnTo>
                    <a:pt x="11277" y="247649"/>
                  </a:lnTo>
                  <a:lnTo>
                    <a:pt x="10502" y="242265"/>
                  </a:lnTo>
                  <a:lnTo>
                    <a:pt x="10502" y="239953"/>
                  </a:lnTo>
                  <a:lnTo>
                    <a:pt x="10502" y="238404"/>
                  </a:lnTo>
                  <a:lnTo>
                    <a:pt x="9728" y="233400"/>
                  </a:lnTo>
                  <a:lnTo>
                    <a:pt x="8940" y="227622"/>
                  </a:lnTo>
                  <a:lnTo>
                    <a:pt x="1549" y="217995"/>
                  </a:lnTo>
                  <a:lnTo>
                    <a:pt x="774" y="217233"/>
                  </a:lnTo>
                  <a:lnTo>
                    <a:pt x="0" y="216458"/>
                  </a:lnTo>
                  <a:lnTo>
                    <a:pt x="0" y="215684"/>
                  </a:lnTo>
                  <a:lnTo>
                    <a:pt x="774" y="214922"/>
                  </a:lnTo>
                  <a:lnTo>
                    <a:pt x="1549" y="214922"/>
                  </a:lnTo>
                  <a:lnTo>
                    <a:pt x="1549" y="214147"/>
                  </a:lnTo>
                  <a:lnTo>
                    <a:pt x="1943" y="214147"/>
                  </a:lnTo>
                  <a:lnTo>
                    <a:pt x="1943" y="213372"/>
                  </a:lnTo>
                  <a:lnTo>
                    <a:pt x="1943" y="212610"/>
                  </a:lnTo>
                  <a:lnTo>
                    <a:pt x="1943" y="211835"/>
                  </a:lnTo>
                  <a:lnTo>
                    <a:pt x="2717" y="211835"/>
                  </a:lnTo>
                  <a:lnTo>
                    <a:pt x="3492" y="211835"/>
                  </a:lnTo>
                  <a:lnTo>
                    <a:pt x="4279" y="212610"/>
                  </a:lnTo>
                  <a:lnTo>
                    <a:pt x="5054" y="212610"/>
                  </a:lnTo>
                  <a:lnTo>
                    <a:pt x="5829" y="212610"/>
                  </a:lnTo>
                  <a:lnTo>
                    <a:pt x="5829" y="213372"/>
                  </a:lnTo>
                  <a:lnTo>
                    <a:pt x="6604" y="212610"/>
                  </a:lnTo>
                  <a:lnTo>
                    <a:pt x="7391" y="211835"/>
                  </a:lnTo>
                  <a:lnTo>
                    <a:pt x="8166" y="211835"/>
                  </a:lnTo>
                  <a:lnTo>
                    <a:pt x="9728" y="211061"/>
                  </a:lnTo>
                  <a:lnTo>
                    <a:pt x="11277" y="209524"/>
                  </a:lnTo>
                  <a:lnTo>
                    <a:pt x="11671" y="209524"/>
                  </a:lnTo>
                  <a:lnTo>
                    <a:pt x="14008" y="208368"/>
                  </a:lnTo>
                  <a:lnTo>
                    <a:pt x="15557" y="208368"/>
                  </a:lnTo>
                  <a:lnTo>
                    <a:pt x="16344" y="207594"/>
                  </a:lnTo>
                  <a:lnTo>
                    <a:pt x="16344" y="206832"/>
                  </a:lnTo>
                  <a:lnTo>
                    <a:pt x="16344" y="206057"/>
                  </a:lnTo>
                  <a:lnTo>
                    <a:pt x="16344" y="205282"/>
                  </a:lnTo>
                  <a:lnTo>
                    <a:pt x="17119" y="205282"/>
                  </a:lnTo>
                  <a:lnTo>
                    <a:pt x="17894" y="205282"/>
                  </a:lnTo>
                  <a:lnTo>
                    <a:pt x="17894" y="204520"/>
                  </a:lnTo>
                  <a:lnTo>
                    <a:pt x="17894" y="203746"/>
                  </a:lnTo>
                  <a:lnTo>
                    <a:pt x="23736" y="203746"/>
                  </a:lnTo>
                  <a:lnTo>
                    <a:pt x="24511" y="202984"/>
                  </a:lnTo>
                  <a:lnTo>
                    <a:pt x="24511" y="203746"/>
                  </a:lnTo>
                  <a:lnTo>
                    <a:pt x="24511" y="204520"/>
                  </a:lnTo>
                  <a:lnTo>
                    <a:pt x="25285" y="204520"/>
                  </a:lnTo>
                  <a:lnTo>
                    <a:pt x="26073" y="204520"/>
                  </a:lnTo>
                  <a:lnTo>
                    <a:pt x="26847" y="204520"/>
                  </a:lnTo>
                  <a:lnTo>
                    <a:pt x="27622" y="204520"/>
                  </a:lnTo>
                  <a:lnTo>
                    <a:pt x="28397" y="204520"/>
                  </a:lnTo>
                  <a:lnTo>
                    <a:pt x="28397" y="203746"/>
                  </a:lnTo>
                  <a:lnTo>
                    <a:pt x="28397" y="202984"/>
                  </a:lnTo>
                  <a:lnTo>
                    <a:pt x="29184" y="202984"/>
                  </a:lnTo>
                  <a:lnTo>
                    <a:pt x="29184" y="202209"/>
                  </a:lnTo>
                  <a:lnTo>
                    <a:pt x="29184" y="201434"/>
                  </a:lnTo>
                  <a:lnTo>
                    <a:pt x="28397" y="200659"/>
                  </a:lnTo>
                  <a:lnTo>
                    <a:pt x="29184" y="199897"/>
                  </a:lnTo>
                  <a:lnTo>
                    <a:pt x="28397" y="199897"/>
                  </a:lnTo>
                  <a:lnTo>
                    <a:pt x="29184" y="199516"/>
                  </a:lnTo>
                  <a:lnTo>
                    <a:pt x="29184" y="198742"/>
                  </a:lnTo>
                  <a:lnTo>
                    <a:pt x="29959" y="198742"/>
                  </a:lnTo>
                  <a:lnTo>
                    <a:pt x="29959" y="197967"/>
                  </a:lnTo>
                  <a:lnTo>
                    <a:pt x="29184" y="197967"/>
                  </a:lnTo>
                  <a:lnTo>
                    <a:pt x="28397" y="197967"/>
                  </a:lnTo>
                  <a:lnTo>
                    <a:pt x="27622" y="197205"/>
                  </a:lnTo>
                  <a:lnTo>
                    <a:pt x="27622" y="196430"/>
                  </a:lnTo>
                  <a:lnTo>
                    <a:pt x="26847" y="195656"/>
                  </a:lnTo>
                  <a:lnTo>
                    <a:pt x="26847" y="194894"/>
                  </a:lnTo>
                  <a:lnTo>
                    <a:pt x="26847" y="194119"/>
                  </a:lnTo>
                  <a:lnTo>
                    <a:pt x="28397" y="194119"/>
                  </a:lnTo>
                  <a:lnTo>
                    <a:pt x="28397" y="193344"/>
                  </a:lnTo>
                  <a:lnTo>
                    <a:pt x="29184" y="193344"/>
                  </a:lnTo>
                  <a:lnTo>
                    <a:pt x="29184" y="192582"/>
                  </a:lnTo>
                  <a:lnTo>
                    <a:pt x="29184" y="191808"/>
                  </a:lnTo>
                  <a:lnTo>
                    <a:pt x="29184" y="191033"/>
                  </a:lnTo>
                  <a:lnTo>
                    <a:pt x="28397" y="191033"/>
                  </a:lnTo>
                  <a:lnTo>
                    <a:pt x="29184" y="191033"/>
                  </a:lnTo>
                  <a:lnTo>
                    <a:pt x="29184" y="190271"/>
                  </a:lnTo>
                  <a:lnTo>
                    <a:pt x="29959" y="190271"/>
                  </a:lnTo>
                  <a:lnTo>
                    <a:pt x="30353" y="190271"/>
                  </a:lnTo>
                  <a:lnTo>
                    <a:pt x="31127" y="189877"/>
                  </a:lnTo>
                  <a:lnTo>
                    <a:pt x="31902" y="189877"/>
                  </a:lnTo>
                  <a:lnTo>
                    <a:pt x="32689" y="189115"/>
                  </a:lnTo>
                  <a:lnTo>
                    <a:pt x="33464" y="189115"/>
                  </a:lnTo>
                  <a:lnTo>
                    <a:pt x="34239" y="189115"/>
                  </a:lnTo>
                  <a:lnTo>
                    <a:pt x="35026" y="189115"/>
                  </a:lnTo>
                  <a:lnTo>
                    <a:pt x="35026" y="188340"/>
                  </a:lnTo>
                  <a:lnTo>
                    <a:pt x="34239" y="188340"/>
                  </a:lnTo>
                  <a:lnTo>
                    <a:pt x="33464" y="188340"/>
                  </a:lnTo>
                  <a:lnTo>
                    <a:pt x="32689" y="187566"/>
                  </a:lnTo>
                  <a:lnTo>
                    <a:pt x="32689" y="186804"/>
                  </a:lnTo>
                  <a:lnTo>
                    <a:pt x="33464" y="186029"/>
                  </a:lnTo>
                  <a:lnTo>
                    <a:pt x="32689" y="186029"/>
                  </a:lnTo>
                  <a:lnTo>
                    <a:pt x="32689" y="185254"/>
                  </a:lnTo>
                  <a:lnTo>
                    <a:pt x="32689" y="184492"/>
                  </a:lnTo>
                  <a:lnTo>
                    <a:pt x="32689" y="183718"/>
                  </a:lnTo>
                  <a:lnTo>
                    <a:pt x="33464" y="183718"/>
                  </a:lnTo>
                  <a:lnTo>
                    <a:pt x="33464" y="182943"/>
                  </a:lnTo>
                  <a:lnTo>
                    <a:pt x="34239" y="182943"/>
                  </a:lnTo>
                  <a:lnTo>
                    <a:pt x="34239" y="182181"/>
                  </a:lnTo>
                  <a:lnTo>
                    <a:pt x="35026" y="182181"/>
                  </a:lnTo>
                  <a:lnTo>
                    <a:pt x="35801" y="182181"/>
                  </a:lnTo>
                  <a:lnTo>
                    <a:pt x="35801" y="181406"/>
                  </a:lnTo>
                  <a:lnTo>
                    <a:pt x="35801" y="181025"/>
                  </a:lnTo>
                  <a:lnTo>
                    <a:pt x="36576" y="181025"/>
                  </a:lnTo>
                  <a:lnTo>
                    <a:pt x="36576" y="180251"/>
                  </a:lnTo>
                  <a:lnTo>
                    <a:pt x="37350" y="180251"/>
                  </a:lnTo>
                  <a:lnTo>
                    <a:pt x="38138" y="180251"/>
                  </a:lnTo>
                  <a:lnTo>
                    <a:pt x="38138" y="179476"/>
                  </a:lnTo>
                  <a:lnTo>
                    <a:pt x="38138" y="180251"/>
                  </a:lnTo>
                  <a:lnTo>
                    <a:pt x="38912" y="180251"/>
                  </a:lnTo>
                  <a:lnTo>
                    <a:pt x="38912" y="179476"/>
                  </a:lnTo>
                  <a:lnTo>
                    <a:pt x="39687" y="179476"/>
                  </a:lnTo>
                  <a:lnTo>
                    <a:pt x="39687" y="178714"/>
                  </a:lnTo>
                  <a:lnTo>
                    <a:pt x="40081" y="178714"/>
                  </a:lnTo>
                  <a:lnTo>
                    <a:pt x="40855" y="178714"/>
                  </a:lnTo>
                  <a:lnTo>
                    <a:pt x="40855" y="177939"/>
                  </a:lnTo>
                  <a:lnTo>
                    <a:pt x="42405" y="177939"/>
                  </a:lnTo>
                  <a:lnTo>
                    <a:pt x="43192" y="177939"/>
                  </a:lnTo>
                  <a:lnTo>
                    <a:pt x="43192" y="177164"/>
                  </a:lnTo>
                  <a:lnTo>
                    <a:pt x="43192" y="176402"/>
                  </a:lnTo>
                  <a:lnTo>
                    <a:pt x="43967" y="176402"/>
                  </a:lnTo>
                  <a:lnTo>
                    <a:pt x="43967" y="175628"/>
                  </a:lnTo>
                  <a:lnTo>
                    <a:pt x="44742" y="175628"/>
                  </a:lnTo>
                  <a:lnTo>
                    <a:pt x="44742" y="174866"/>
                  </a:lnTo>
                  <a:lnTo>
                    <a:pt x="45529" y="174866"/>
                  </a:lnTo>
                  <a:lnTo>
                    <a:pt x="46304" y="174866"/>
                  </a:lnTo>
                  <a:lnTo>
                    <a:pt x="47853" y="174091"/>
                  </a:lnTo>
                  <a:lnTo>
                    <a:pt x="48641" y="174091"/>
                  </a:lnTo>
                  <a:lnTo>
                    <a:pt x="48641" y="173316"/>
                  </a:lnTo>
                  <a:lnTo>
                    <a:pt x="48641" y="172554"/>
                  </a:lnTo>
                  <a:lnTo>
                    <a:pt x="48641" y="171780"/>
                  </a:lnTo>
                  <a:lnTo>
                    <a:pt x="49034" y="171780"/>
                  </a:lnTo>
                  <a:lnTo>
                    <a:pt x="49809" y="172554"/>
                  </a:lnTo>
                  <a:lnTo>
                    <a:pt x="49809" y="173316"/>
                  </a:lnTo>
                  <a:lnTo>
                    <a:pt x="50584" y="173316"/>
                  </a:lnTo>
                  <a:lnTo>
                    <a:pt x="50584" y="171780"/>
                  </a:lnTo>
                  <a:lnTo>
                    <a:pt x="51371" y="171780"/>
                  </a:lnTo>
                  <a:lnTo>
                    <a:pt x="51371" y="171399"/>
                  </a:lnTo>
                  <a:lnTo>
                    <a:pt x="52146" y="171399"/>
                  </a:lnTo>
                  <a:lnTo>
                    <a:pt x="52146" y="170624"/>
                  </a:lnTo>
                  <a:lnTo>
                    <a:pt x="52920" y="170624"/>
                  </a:lnTo>
                  <a:lnTo>
                    <a:pt x="52146" y="169849"/>
                  </a:lnTo>
                  <a:lnTo>
                    <a:pt x="52146" y="169087"/>
                  </a:lnTo>
                  <a:lnTo>
                    <a:pt x="52920" y="168313"/>
                  </a:lnTo>
                  <a:lnTo>
                    <a:pt x="53695" y="168313"/>
                  </a:lnTo>
                  <a:lnTo>
                    <a:pt x="53695" y="167538"/>
                  </a:lnTo>
                  <a:lnTo>
                    <a:pt x="52920" y="166776"/>
                  </a:lnTo>
                  <a:lnTo>
                    <a:pt x="52146" y="166001"/>
                  </a:lnTo>
                  <a:lnTo>
                    <a:pt x="52146" y="166776"/>
                  </a:lnTo>
                  <a:lnTo>
                    <a:pt x="51371" y="166776"/>
                  </a:lnTo>
                  <a:lnTo>
                    <a:pt x="50584" y="166776"/>
                  </a:lnTo>
                  <a:lnTo>
                    <a:pt x="49809" y="166001"/>
                  </a:lnTo>
                  <a:lnTo>
                    <a:pt x="49034" y="165226"/>
                  </a:lnTo>
                  <a:lnTo>
                    <a:pt x="48641" y="165226"/>
                  </a:lnTo>
                  <a:lnTo>
                    <a:pt x="47853" y="165226"/>
                  </a:lnTo>
                  <a:lnTo>
                    <a:pt x="47078" y="165226"/>
                  </a:lnTo>
                  <a:lnTo>
                    <a:pt x="46304" y="165226"/>
                  </a:lnTo>
                  <a:lnTo>
                    <a:pt x="46304" y="162915"/>
                  </a:lnTo>
                  <a:lnTo>
                    <a:pt x="45529" y="160223"/>
                  </a:lnTo>
                  <a:lnTo>
                    <a:pt x="44742" y="155600"/>
                  </a:lnTo>
                  <a:lnTo>
                    <a:pt x="43967" y="151371"/>
                  </a:lnTo>
                  <a:lnTo>
                    <a:pt x="43967" y="150596"/>
                  </a:lnTo>
                  <a:lnTo>
                    <a:pt x="43967" y="149834"/>
                  </a:lnTo>
                  <a:lnTo>
                    <a:pt x="43192" y="149834"/>
                  </a:lnTo>
                  <a:lnTo>
                    <a:pt x="42405" y="149834"/>
                  </a:lnTo>
                  <a:lnTo>
                    <a:pt x="41630" y="149834"/>
                  </a:lnTo>
                  <a:lnTo>
                    <a:pt x="40855" y="149834"/>
                  </a:lnTo>
                  <a:lnTo>
                    <a:pt x="40855" y="149059"/>
                  </a:lnTo>
                  <a:lnTo>
                    <a:pt x="40855" y="148285"/>
                  </a:lnTo>
                  <a:lnTo>
                    <a:pt x="40081" y="149059"/>
                  </a:lnTo>
                  <a:lnTo>
                    <a:pt x="40081" y="148285"/>
                  </a:lnTo>
                  <a:lnTo>
                    <a:pt x="40081" y="147523"/>
                  </a:lnTo>
                  <a:lnTo>
                    <a:pt x="40081" y="146748"/>
                  </a:lnTo>
                  <a:lnTo>
                    <a:pt x="39687" y="146748"/>
                  </a:lnTo>
                  <a:lnTo>
                    <a:pt x="38912" y="146748"/>
                  </a:lnTo>
                  <a:lnTo>
                    <a:pt x="38138" y="146748"/>
                  </a:lnTo>
                  <a:lnTo>
                    <a:pt x="37350" y="146748"/>
                  </a:lnTo>
                  <a:lnTo>
                    <a:pt x="36576" y="146748"/>
                  </a:lnTo>
                  <a:lnTo>
                    <a:pt x="36576" y="145973"/>
                  </a:lnTo>
                  <a:lnTo>
                    <a:pt x="35801" y="145973"/>
                  </a:lnTo>
                  <a:lnTo>
                    <a:pt x="35026" y="145973"/>
                  </a:lnTo>
                  <a:lnTo>
                    <a:pt x="34239" y="145973"/>
                  </a:lnTo>
                  <a:lnTo>
                    <a:pt x="35026" y="145211"/>
                  </a:lnTo>
                  <a:lnTo>
                    <a:pt x="34239" y="145211"/>
                  </a:lnTo>
                  <a:lnTo>
                    <a:pt x="34239" y="144437"/>
                  </a:lnTo>
                  <a:lnTo>
                    <a:pt x="35026" y="144437"/>
                  </a:lnTo>
                  <a:lnTo>
                    <a:pt x="35801" y="144437"/>
                  </a:lnTo>
                  <a:lnTo>
                    <a:pt x="35801" y="143662"/>
                  </a:lnTo>
                  <a:lnTo>
                    <a:pt x="36576" y="143662"/>
                  </a:lnTo>
                  <a:lnTo>
                    <a:pt x="36576" y="142900"/>
                  </a:lnTo>
                  <a:lnTo>
                    <a:pt x="36576" y="142506"/>
                  </a:lnTo>
                  <a:lnTo>
                    <a:pt x="35801" y="142506"/>
                  </a:lnTo>
                  <a:lnTo>
                    <a:pt x="35026" y="142506"/>
                  </a:lnTo>
                  <a:lnTo>
                    <a:pt x="34239" y="142506"/>
                  </a:lnTo>
                  <a:lnTo>
                    <a:pt x="33464" y="142506"/>
                  </a:lnTo>
                  <a:lnTo>
                    <a:pt x="33464" y="141744"/>
                  </a:lnTo>
                  <a:lnTo>
                    <a:pt x="33464" y="142506"/>
                  </a:lnTo>
                  <a:lnTo>
                    <a:pt x="32689" y="142506"/>
                  </a:lnTo>
                  <a:lnTo>
                    <a:pt x="32689" y="141744"/>
                  </a:lnTo>
                  <a:lnTo>
                    <a:pt x="32689" y="140969"/>
                  </a:lnTo>
                  <a:lnTo>
                    <a:pt x="31902" y="140969"/>
                  </a:lnTo>
                  <a:lnTo>
                    <a:pt x="31127" y="140969"/>
                  </a:lnTo>
                  <a:lnTo>
                    <a:pt x="31127" y="140195"/>
                  </a:lnTo>
                  <a:lnTo>
                    <a:pt x="30353" y="140195"/>
                  </a:lnTo>
                  <a:lnTo>
                    <a:pt x="30353" y="139433"/>
                  </a:lnTo>
                  <a:lnTo>
                    <a:pt x="30353" y="138658"/>
                  </a:lnTo>
                  <a:lnTo>
                    <a:pt x="30353" y="137883"/>
                  </a:lnTo>
                  <a:lnTo>
                    <a:pt x="29959" y="137883"/>
                  </a:lnTo>
                  <a:lnTo>
                    <a:pt x="30353" y="137883"/>
                  </a:lnTo>
                  <a:lnTo>
                    <a:pt x="29959" y="137883"/>
                  </a:lnTo>
                  <a:lnTo>
                    <a:pt x="30353" y="137883"/>
                  </a:lnTo>
                  <a:lnTo>
                    <a:pt x="30353" y="137121"/>
                  </a:lnTo>
                  <a:lnTo>
                    <a:pt x="30353" y="137883"/>
                  </a:lnTo>
                  <a:lnTo>
                    <a:pt x="30353" y="137121"/>
                  </a:lnTo>
                  <a:lnTo>
                    <a:pt x="29959" y="137121"/>
                  </a:lnTo>
                  <a:lnTo>
                    <a:pt x="29959" y="136347"/>
                  </a:lnTo>
                  <a:lnTo>
                    <a:pt x="29959" y="135572"/>
                  </a:lnTo>
                  <a:lnTo>
                    <a:pt x="30353" y="135572"/>
                  </a:lnTo>
                  <a:lnTo>
                    <a:pt x="31127" y="135572"/>
                  </a:lnTo>
                  <a:lnTo>
                    <a:pt x="31127" y="134810"/>
                  </a:lnTo>
                  <a:lnTo>
                    <a:pt x="30353" y="134810"/>
                  </a:lnTo>
                  <a:lnTo>
                    <a:pt x="31127" y="134810"/>
                  </a:lnTo>
                  <a:lnTo>
                    <a:pt x="31902" y="134810"/>
                  </a:lnTo>
                  <a:lnTo>
                    <a:pt x="31127" y="134035"/>
                  </a:lnTo>
                  <a:lnTo>
                    <a:pt x="31127" y="134810"/>
                  </a:lnTo>
                  <a:lnTo>
                    <a:pt x="31127" y="134035"/>
                  </a:lnTo>
                  <a:lnTo>
                    <a:pt x="30353" y="134035"/>
                  </a:lnTo>
                  <a:lnTo>
                    <a:pt x="30353" y="134810"/>
                  </a:lnTo>
                  <a:lnTo>
                    <a:pt x="30353" y="134035"/>
                  </a:lnTo>
                  <a:lnTo>
                    <a:pt x="30353" y="134810"/>
                  </a:lnTo>
                  <a:lnTo>
                    <a:pt x="29959" y="134035"/>
                  </a:lnTo>
                  <a:lnTo>
                    <a:pt x="29959" y="133261"/>
                  </a:lnTo>
                  <a:lnTo>
                    <a:pt x="30353" y="133261"/>
                  </a:lnTo>
                  <a:lnTo>
                    <a:pt x="30353" y="132880"/>
                  </a:lnTo>
                  <a:lnTo>
                    <a:pt x="31127" y="132880"/>
                  </a:lnTo>
                  <a:lnTo>
                    <a:pt x="30353" y="132105"/>
                  </a:lnTo>
                  <a:lnTo>
                    <a:pt x="29959" y="132105"/>
                  </a:lnTo>
                  <a:lnTo>
                    <a:pt x="29959" y="131343"/>
                  </a:lnTo>
                  <a:lnTo>
                    <a:pt x="30353" y="131343"/>
                  </a:lnTo>
                  <a:lnTo>
                    <a:pt x="30353" y="130568"/>
                  </a:lnTo>
                  <a:lnTo>
                    <a:pt x="29959" y="130568"/>
                  </a:lnTo>
                  <a:lnTo>
                    <a:pt x="29184" y="130568"/>
                  </a:lnTo>
                  <a:lnTo>
                    <a:pt x="28397" y="130568"/>
                  </a:lnTo>
                  <a:lnTo>
                    <a:pt x="28397" y="131343"/>
                  </a:lnTo>
                  <a:lnTo>
                    <a:pt x="27622" y="131343"/>
                  </a:lnTo>
                  <a:lnTo>
                    <a:pt x="26847" y="131343"/>
                  </a:lnTo>
                  <a:lnTo>
                    <a:pt x="26073" y="131343"/>
                  </a:lnTo>
                  <a:lnTo>
                    <a:pt x="26073" y="130568"/>
                  </a:lnTo>
                  <a:lnTo>
                    <a:pt x="26073" y="129793"/>
                  </a:lnTo>
                  <a:lnTo>
                    <a:pt x="26847" y="129793"/>
                  </a:lnTo>
                  <a:lnTo>
                    <a:pt x="27622" y="129793"/>
                  </a:lnTo>
                  <a:lnTo>
                    <a:pt x="27622" y="129031"/>
                  </a:lnTo>
                  <a:lnTo>
                    <a:pt x="27622" y="129793"/>
                  </a:lnTo>
                  <a:lnTo>
                    <a:pt x="27622" y="129031"/>
                  </a:lnTo>
                  <a:lnTo>
                    <a:pt x="28397" y="129031"/>
                  </a:lnTo>
                  <a:lnTo>
                    <a:pt x="28397" y="128257"/>
                  </a:lnTo>
                  <a:lnTo>
                    <a:pt x="27622" y="128257"/>
                  </a:lnTo>
                  <a:lnTo>
                    <a:pt x="27622" y="127482"/>
                  </a:lnTo>
                  <a:lnTo>
                    <a:pt x="26847" y="127482"/>
                  </a:lnTo>
                  <a:lnTo>
                    <a:pt x="26847" y="126720"/>
                  </a:lnTo>
                  <a:lnTo>
                    <a:pt x="26847" y="127482"/>
                  </a:lnTo>
                  <a:lnTo>
                    <a:pt x="26073" y="127482"/>
                  </a:lnTo>
                  <a:lnTo>
                    <a:pt x="26073" y="126720"/>
                  </a:lnTo>
                  <a:lnTo>
                    <a:pt x="26073" y="127482"/>
                  </a:lnTo>
                  <a:lnTo>
                    <a:pt x="26073" y="126720"/>
                  </a:lnTo>
                  <a:lnTo>
                    <a:pt x="25285" y="127482"/>
                  </a:lnTo>
                  <a:lnTo>
                    <a:pt x="25285" y="126720"/>
                  </a:lnTo>
                  <a:lnTo>
                    <a:pt x="24511" y="126720"/>
                  </a:lnTo>
                  <a:lnTo>
                    <a:pt x="23736" y="126720"/>
                  </a:lnTo>
                  <a:lnTo>
                    <a:pt x="23736" y="125945"/>
                  </a:lnTo>
                  <a:lnTo>
                    <a:pt x="27622" y="125945"/>
                  </a:lnTo>
                  <a:lnTo>
                    <a:pt x="27622" y="125171"/>
                  </a:lnTo>
                  <a:lnTo>
                    <a:pt x="28397" y="125171"/>
                  </a:lnTo>
                  <a:lnTo>
                    <a:pt x="28397" y="124409"/>
                  </a:lnTo>
                  <a:lnTo>
                    <a:pt x="28397" y="123634"/>
                  </a:lnTo>
                  <a:lnTo>
                    <a:pt x="29184" y="123253"/>
                  </a:lnTo>
                  <a:lnTo>
                    <a:pt x="29184" y="122478"/>
                  </a:lnTo>
                  <a:lnTo>
                    <a:pt x="29959" y="122478"/>
                  </a:lnTo>
                  <a:lnTo>
                    <a:pt x="30353" y="122478"/>
                  </a:lnTo>
                  <a:lnTo>
                    <a:pt x="30353" y="121716"/>
                  </a:lnTo>
                  <a:lnTo>
                    <a:pt x="31127" y="121716"/>
                  </a:lnTo>
                  <a:lnTo>
                    <a:pt x="31902" y="121716"/>
                  </a:lnTo>
                  <a:lnTo>
                    <a:pt x="31902" y="120942"/>
                  </a:lnTo>
                  <a:lnTo>
                    <a:pt x="32689" y="120942"/>
                  </a:lnTo>
                  <a:lnTo>
                    <a:pt x="32689" y="120167"/>
                  </a:lnTo>
                  <a:lnTo>
                    <a:pt x="31902" y="120942"/>
                  </a:lnTo>
                  <a:lnTo>
                    <a:pt x="31902" y="120167"/>
                  </a:lnTo>
                  <a:lnTo>
                    <a:pt x="31902" y="120942"/>
                  </a:lnTo>
                  <a:lnTo>
                    <a:pt x="31902" y="120167"/>
                  </a:lnTo>
                  <a:lnTo>
                    <a:pt x="31127" y="120167"/>
                  </a:lnTo>
                  <a:lnTo>
                    <a:pt x="31902" y="120167"/>
                  </a:lnTo>
                  <a:lnTo>
                    <a:pt x="31902" y="119405"/>
                  </a:lnTo>
                  <a:lnTo>
                    <a:pt x="31127" y="119405"/>
                  </a:lnTo>
                  <a:lnTo>
                    <a:pt x="31127" y="120167"/>
                  </a:lnTo>
                  <a:lnTo>
                    <a:pt x="31127" y="119405"/>
                  </a:lnTo>
                  <a:lnTo>
                    <a:pt x="30353" y="119405"/>
                  </a:lnTo>
                  <a:lnTo>
                    <a:pt x="29959" y="119405"/>
                  </a:lnTo>
                  <a:lnTo>
                    <a:pt x="29184" y="119405"/>
                  </a:lnTo>
                  <a:lnTo>
                    <a:pt x="28397" y="119405"/>
                  </a:lnTo>
                  <a:lnTo>
                    <a:pt x="29184" y="118630"/>
                  </a:lnTo>
                  <a:lnTo>
                    <a:pt x="29184" y="117855"/>
                  </a:lnTo>
                  <a:lnTo>
                    <a:pt x="29184" y="117093"/>
                  </a:lnTo>
                  <a:lnTo>
                    <a:pt x="29959" y="117093"/>
                  </a:lnTo>
                  <a:lnTo>
                    <a:pt x="31127" y="115544"/>
                  </a:lnTo>
                  <a:lnTo>
                    <a:pt x="31902" y="115544"/>
                  </a:lnTo>
                  <a:lnTo>
                    <a:pt x="32689" y="116319"/>
                  </a:lnTo>
                  <a:lnTo>
                    <a:pt x="33464" y="116319"/>
                  </a:lnTo>
                  <a:lnTo>
                    <a:pt x="34239" y="117093"/>
                  </a:lnTo>
                  <a:lnTo>
                    <a:pt x="35026" y="117093"/>
                  </a:lnTo>
                  <a:lnTo>
                    <a:pt x="35801" y="117093"/>
                  </a:lnTo>
                  <a:lnTo>
                    <a:pt x="43192" y="117093"/>
                  </a:lnTo>
                  <a:lnTo>
                    <a:pt x="43192" y="116319"/>
                  </a:lnTo>
                  <a:lnTo>
                    <a:pt x="43967" y="116319"/>
                  </a:lnTo>
                  <a:lnTo>
                    <a:pt x="44742" y="116319"/>
                  </a:lnTo>
                  <a:lnTo>
                    <a:pt x="45529" y="115544"/>
                  </a:lnTo>
                  <a:lnTo>
                    <a:pt x="46304" y="114782"/>
                  </a:lnTo>
                  <a:lnTo>
                    <a:pt x="46304" y="114007"/>
                  </a:lnTo>
                  <a:lnTo>
                    <a:pt x="45529" y="114007"/>
                  </a:lnTo>
                  <a:lnTo>
                    <a:pt x="45529" y="113626"/>
                  </a:lnTo>
                  <a:lnTo>
                    <a:pt x="45529" y="112852"/>
                  </a:lnTo>
                  <a:lnTo>
                    <a:pt x="44742" y="112852"/>
                  </a:lnTo>
                  <a:lnTo>
                    <a:pt x="44742" y="112077"/>
                  </a:lnTo>
                  <a:lnTo>
                    <a:pt x="43967" y="111315"/>
                  </a:lnTo>
                  <a:lnTo>
                    <a:pt x="43967" y="110540"/>
                  </a:lnTo>
                  <a:lnTo>
                    <a:pt x="44742" y="111315"/>
                  </a:lnTo>
                  <a:lnTo>
                    <a:pt x="45529" y="112077"/>
                  </a:lnTo>
                  <a:lnTo>
                    <a:pt x="46304" y="112077"/>
                  </a:lnTo>
                  <a:lnTo>
                    <a:pt x="47078" y="112852"/>
                  </a:lnTo>
                  <a:lnTo>
                    <a:pt x="47853" y="112852"/>
                  </a:lnTo>
                  <a:lnTo>
                    <a:pt x="47853" y="113626"/>
                  </a:lnTo>
                  <a:lnTo>
                    <a:pt x="48641" y="114007"/>
                  </a:lnTo>
                  <a:lnTo>
                    <a:pt x="48641" y="114782"/>
                  </a:lnTo>
                  <a:lnTo>
                    <a:pt x="49034" y="114782"/>
                  </a:lnTo>
                  <a:lnTo>
                    <a:pt x="49034" y="115544"/>
                  </a:lnTo>
                  <a:lnTo>
                    <a:pt x="49809" y="115544"/>
                  </a:lnTo>
                  <a:lnTo>
                    <a:pt x="49809" y="116319"/>
                  </a:lnTo>
                  <a:lnTo>
                    <a:pt x="50584" y="116319"/>
                  </a:lnTo>
                  <a:lnTo>
                    <a:pt x="50584" y="117093"/>
                  </a:lnTo>
                  <a:lnTo>
                    <a:pt x="50584" y="117855"/>
                  </a:lnTo>
                  <a:lnTo>
                    <a:pt x="50584" y="118630"/>
                  </a:lnTo>
                  <a:lnTo>
                    <a:pt x="50584" y="117855"/>
                  </a:lnTo>
                  <a:lnTo>
                    <a:pt x="50584" y="118630"/>
                  </a:lnTo>
                  <a:lnTo>
                    <a:pt x="50584" y="117855"/>
                  </a:lnTo>
                  <a:lnTo>
                    <a:pt x="49809" y="117855"/>
                  </a:lnTo>
                  <a:close/>
                </a:path>
                <a:path w="496570" h="504189">
                  <a:moveTo>
                    <a:pt x="64198" y="114007"/>
                  </a:moveTo>
                  <a:lnTo>
                    <a:pt x="63423" y="114007"/>
                  </a:lnTo>
                  <a:lnTo>
                    <a:pt x="64198" y="114007"/>
                  </a:lnTo>
                  <a:lnTo>
                    <a:pt x="64198" y="113626"/>
                  </a:lnTo>
                  <a:lnTo>
                    <a:pt x="64985" y="113626"/>
                  </a:lnTo>
                  <a:lnTo>
                    <a:pt x="64985" y="112852"/>
                  </a:lnTo>
                  <a:lnTo>
                    <a:pt x="64985" y="113626"/>
                  </a:lnTo>
                  <a:lnTo>
                    <a:pt x="64985" y="114007"/>
                  </a:lnTo>
                  <a:lnTo>
                    <a:pt x="64198" y="11400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6816538" y="26573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6864785" y="2548351"/>
              <a:ext cx="397510" cy="168910"/>
            </a:xfrm>
            <a:custGeom>
              <a:avLst/>
              <a:gdLst/>
              <a:ahLst/>
              <a:cxnLst/>
              <a:rect l="l" t="t" r="r" b="b"/>
              <a:pathLst>
                <a:path w="397509" h="168910">
                  <a:moveTo>
                    <a:pt x="6235" y="103593"/>
                  </a:moveTo>
                  <a:lnTo>
                    <a:pt x="6235" y="102831"/>
                  </a:lnTo>
                  <a:lnTo>
                    <a:pt x="6235" y="103593"/>
                  </a:lnTo>
                  <a:lnTo>
                    <a:pt x="7010" y="103593"/>
                  </a:lnTo>
                  <a:lnTo>
                    <a:pt x="7010" y="102831"/>
                  </a:lnTo>
                  <a:lnTo>
                    <a:pt x="6235" y="102831"/>
                  </a:lnTo>
                  <a:lnTo>
                    <a:pt x="7010" y="103593"/>
                  </a:lnTo>
                  <a:lnTo>
                    <a:pt x="6235" y="103593"/>
                  </a:lnTo>
                  <a:lnTo>
                    <a:pt x="6235" y="102831"/>
                  </a:lnTo>
                  <a:lnTo>
                    <a:pt x="7010" y="102831"/>
                  </a:lnTo>
                  <a:lnTo>
                    <a:pt x="7785" y="102831"/>
                  </a:lnTo>
                  <a:lnTo>
                    <a:pt x="7785" y="103593"/>
                  </a:lnTo>
                  <a:lnTo>
                    <a:pt x="7010" y="103593"/>
                  </a:lnTo>
                  <a:lnTo>
                    <a:pt x="6235" y="103593"/>
                  </a:lnTo>
                  <a:close/>
                </a:path>
                <a:path w="397509" h="168910">
                  <a:moveTo>
                    <a:pt x="9347" y="104368"/>
                  </a:moveTo>
                  <a:lnTo>
                    <a:pt x="9347" y="103593"/>
                  </a:lnTo>
                  <a:lnTo>
                    <a:pt x="9347" y="102831"/>
                  </a:lnTo>
                  <a:lnTo>
                    <a:pt x="9347" y="103593"/>
                  </a:lnTo>
                  <a:lnTo>
                    <a:pt x="9740" y="103593"/>
                  </a:lnTo>
                  <a:lnTo>
                    <a:pt x="9347" y="103593"/>
                  </a:lnTo>
                  <a:lnTo>
                    <a:pt x="9740" y="103593"/>
                  </a:lnTo>
                  <a:lnTo>
                    <a:pt x="9347" y="103593"/>
                  </a:lnTo>
                  <a:lnTo>
                    <a:pt x="9347" y="104368"/>
                  </a:lnTo>
                  <a:lnTo>
                    <a:pt x="9740" y="103593"/>
                  </a:lnTo>
                  <a:lnTo>
                    <a:pt x="9740" y="104368"/>
                  </a:lnTo>
                  <a:lnTo>
                    <a:pt x="9740" y="105143"/>
                  </a:lnTo>
                  <a:lnTo>
                    <a:pt x="10515" y="105143"/>
                  </a:lnTo>
                  <a:lnTo>
                    <a:pt x="9740" y="105143"/>
                  </a:lnTo>
                  <a:lnTo>
                    <a:pt x="9740" y="104368"/>
                  </a:lnTo>
                  <a:lnTo>
                    <a:pt x="10515" y="104368"/>
                  </a:lnTo>
                  <a:lnTo>
                    <a:pt x="9740" y="104368"/>
                  </a:lnTo>
                  <a:lnTo>
                    <a:pt x="9740" y="103593"/>
                  </a:lnTo>
                  <a:lnTo>
                    <a:pt x="10515" y="103593"/>
                  </a:lnTo>
                  <a:lnTo>
                    <a:pt x="9740" y="103593"/>
                  </a:lnTo>
                  <a:lnTo>
                    <a:pt x="10515" y="103593"/>
                  </a:lnTo>
                  <a:lnTo>
                    <a:pt x="10515" y="102831"/>
                  </a:lnTo>
                  <a:lnTo>
                    <a:pt x="11290" y="102831"/>
                  </a:lnTo>
                  <a:lnTo>
                    <a:pt x="10515" y="103593"/>
                  </a:lnTo>
                  <a:lnTo>
                    <a:pt x="10515" y="102831"/>
                  </a:lnTo>
                  <a:lnTo>
                    <a:pt x="11290" y="102831"/>
                  </a:lnTo>
                  <a:lnTo>
                    <a:pt x="12065" y="102831"/>
                  </a:lnTo>
                  <a:lnTo>
                    <a:pt x="12065" y="102057"/>
                  </a:lnTo>
                  <a:lnTo>
                    <a:pt x="12852" y="102057"/>
                  </a:lnTo>
                  <a:lnTo>
                    <a:pt x="12852" y="102831"/>
                  </a:lnTo>
                  <a:lnTo>
                    <a:pt x="12852" y="103593"/>
                  </a:lnTo>
                  <a:lnTo>
                    <a:pt x="12065" y="103593"/>
                  </a:lnTo>
                  <a:lnTo>
                    <a:pt x="11290" y="104368"/>
                  </a:lnTo>
                  <a:lnTo>
                    <a:pt x="10515" y="105143"/>
                  </a:lnTo>
                  <a:lnTo>
                    <a:pt x="9740" y="105143"/>
                  </a:lnTo>
                  <a:lnTo>
                    <a:pt x="9347" y="105143"/>
                  </a:lnTo>
                  <a:lnTo>
                    <a:pt x="9347" y="105905"/>
                  </a:lnTo>
                  <a:lnTo>
                    <a:pt x="8572" y="105905"/>
                  </a:lnTo>
                  <a:lnTo>
                    <a:pt x="8572" y="105143"/>
                  </a:lnTo>
                  <a:lnTo>
                    <a:pt x="9347" y="104368"/>
                  </a:lnTo>
                  <a:lnTo>
                    <a:pt x="8572" y="104368"/>
                  </a:lnTo>
                  <a:lnTo>
                    <a:pt x="7785" y="104368"/>
                  </a:lnTo>
                  <a:lnTo>
                    <a:pt x="7010" y="104368"/>
                  </a:lnTo>
                  <a:lnTo>
                    <a:pt x="7785" y="104368"/>
                  </a:lnTo>
                  <a:lnTo>
                    <a:pt x="7010" y="103593"/>
                  </a:lnTo>
                  <a:lnTo>
                    <a:pt x="7785" y="103593"/>
                  </a:lnTo>
                  <a:lnTo>
                    <a:pt x="7785" y="102831"/>
                  </a:lnTo>
                  <a:lnTo>
                    <a:pt x="7785" y="103593"/>
                  </a:lnTo>
                  <a:lnTo>
                    <a:pt x="7785" y="102831"/>
                  </a:lnTo>
                  <a:lnTo>
                    <a:pt x="8572" y="102831"/>
                  </a:lnTo>
                  <a:lnTo>
                    <a:pt x="8572" y="103593"/>
                  </a:lnTo>
                  <a:lnTo>
                    <a:pt x="8572" y="102831"/>
                  </a:lnTo>
                  <a:lnTo>
                    <a:pt x="9347" y="102831"/>
                  </a:lnTo>
                  <a:lnTo>
                    <a:pt x="8572" y="102831"/>
                  </a:lnTo>
                  <a:lnTo>
                    <a:pt x="9347" y="102831"/>
                  </a:lnTo>
                  <a:lnTo>
                    <a:pt x="9347" y="103593"/>
                  </a:lnTo>
                  <a:lnTo>
                    <a:pt x="9347" y="104368"/>
                  </a:lnTo>
                  <a:close/>
                </a:path>
                <a:path w="397509" h="168910">
                  <a:moveTo>
                    <a:pt x="9740" y="103593"/>
                  </a:moveTo>
                  <a:lnTo>
                    <a:pt x="9740" y="102831"/>
                  </a:lnTo>
                  <a:lnTo>
                    <a:pt x="9740" y="102057"/>
                  </a:lnTo>
                  <a:lnTo>
                    <a:pt x="10515" y="102057"/>
                  </a:lnTo>
                  <a:lnTo>
                    <a:pt x="9740" y="102057"/>
                  </a:lnTo>
                  <a:lnTo>
                    <a:pt x="9740" y="102831"/>
                  </a:lnTo>
                  <a:lnTo>
                    <a:pt x="10515" y="102831"/>
                  </a:lnTo>
                  <a:lnTo>
                    <a:pt x="9740" y="103593"/>
                  </a:lnTo>
                  <a:lnTo>
                    <a:pt x="10515" y="102831"/>
                  </a:lnTo>
                  <a:lnTo>
                    <a:pt x="9740" y="103593"/>
                  </a:lnTo>
                  <a:close/>
                </a:path>
                <a:path w="397509" h="168910">
                  <a:moveTo>
                    <a:pt x="787" y="105143"/>
                  </a:moveTo>
                  <a:lnTo>
                    <a:pt x="0" y="105143"/>
                  </a:lnTo>
                  <a:lnTo>
                    <a:pt x="787" y="105143"/>
                  </a:lnTo>
                  <a:close/>
                </a:path>
                <a:path w="397509" h="168910">
                  <a:moveTo>
                    <a:pt x="261124" y="29654"/>
                  </a:moveTo>
                  <a:lnTo>
                    <a:pt x="261124" y="30416"/>
                  </a:lnTo>
                  <a:lnTo>
                    <a:pt x="261124" y="31191"/>
                  </a:lnTo>
                  <a:lnTo>
                    <a:pt x="261899" y="31191"/>
                  </a:lnTo>
                  <a:lnTo>
                    <a:pt x="261899" y="31965"/>
                  </a:lnTo>
                  <a:lnTo>
                    <a:pt x="261899" y="31191"/>
                  </a:lnTo>
                  <a:lnTo>
                    <a:pt x="261899" y="31965"/>
                  </a:lnTo>
                  <a:lnTo>
                    <a:pt x="261899" y="32727"/>
                  </a:lnTo>
                  <a:lnTo>
                    <a:pt x="261124" y="32727"/>
                  </a:lnTo>
                  <a:lnTo>
                    <a:pt x="261124" y="31965"/>
                  </a:lnTo>
                  <a:lnTo>
                    <a:pt x="260350" y="31965"/>
                  </a:lnTo>
                  <a:lnTo>
                    <a:pt x="260350" y="31191"/>
                  </a:lnTo>
                  <a:lnTo>
                    <a:pt x="259562" y="31191"/>
                  </a:lnTo>
                  <a:lnTo>
                    <a:pt x="259562" y="30416"/>
                  </a:lnTo>
                  <a:lnTo>
                    <a:pt x="259562" y="31191"/>
                  </a:lnTo>
                  <a:lnTo>
                    <a:pt x="258787" y="31191"/>
                  </a:lnTo>
                  <a:lnTo>
                    <a:pt x="258787" y="30416"/>
                  </a:lnTo>
                  <a:lnTo>
                    <a:pt x="259562" y="30416"/>
                  </a:lnTo>
                  <a:lnTo>
                    <a:pt x="258787" y="30416"/>
                  </a:lnTo>
                  <a:lnTo>
                    <a:pt x="259562" y="30416"/>
                  </a:lnTo>
                  <a:lnTo>
                    <a:pt x="259562" y="29654"/>
                  </a:lnTo>
                  <a:lnTo>
                    <a:pt x="260350" y="29654"/>
                  </a:lnTo>
                  <a:lnTo>
                    <a:pt x="261124" y="29654"/>
                  </a:lnTo>
                  <a:close/>
                </a:path>
                <a:path w="397509" h="168910">
                  <a:moveTo>
                    <a:pt x="144373" y="95504"/>
                  </a:moveTo>
                  <a:lnTo>
                    <a:pt x="145161" y="95504"/>
                  </a:lnTo>
                  <a:lnTo>
                    <a:pt x="144373" y="95504"/>
                  </a:lnTo>
                  <a:lnTo>
                    <a:pt x="143598" y="95504"/>
                  </a:lnTo>
                  <a:lnTo>
                    <a:pt x="143598" y="94742"/>
                  </a:lnTo>
                  <a:lnTo>
                    <a:pt x="143598" y="93967"/>
                  </a:lnTo>
                  <a:lnTo>
                    <a:pt x="144373" y="93967"/>
                  </a:lnTo>
                  <a:lnTo>
                    <a:pt x="143598" y="93967"/>
                  </a:lnTo>
                  <a:lnTo>
                    <a:pt x="143598" y="93192"/>
                  </a:lnTo>
                  <a:lnTo>
                    <a:pt x="144373" y="93192"/>
                  </a:lnTo>
                  <a:lnTo>
                    <a:pt x="144373" y="92430"/>
                  </a:lnTo>
                  <a:lnTo>
                    <a:pt x="144373" y="93192"/>
                  </a:lnTo>
                  <a:lnTo>
                    <a:pt x="144373" y="92430"/>
                  </a:lnTo>
                  <a:lnTo>
                    <a:pt x="145161" y="92430"/>
                  </a:lnTo>
                  <a:lnTo>
                    <a:pt x="145161" y="92036"/>
                  </a:lnTo>
                  <a:lnTo>
                    <a:pt x="145935" y="92036"/>
                  </a:lnTo>
                  <a:lnTo>
                    <a:pt x="146710" y="91274"/>
                  </a:lnTo>
                  <a:lnTo>
                    <a:pt x="145935" y="91274"/>
                  </a:lnTo>
                  <a:lnTo>
                    <a:pt x="145935" y="92036"/>
                  </a:lnTo>
                  <a:lnTo>
                    <a:pt x="145935" y="91274"/>
                  </a:lnTo>
                  <a:lnTo>
                    <a:pt x="146710" y="91274"/>
                  </a:lnTo>
                  <a:lnTo>
                    <a:pt x="146710" y="90500"/>
                  </a:lnTo>
                  <a:lnTo>
                    <a:pt x="146710" y="91274"/>
                  </a:lnTo>
                  <a:lnTo>
                    <a:pt x="147497" y="91274"/>
                  </a:lnTo>
                  <a:lnTo>
                    <a:pt x="146710" y="91274"/>
                  </a:lnTo>
                  <a:lnTo>
                    <a:pt x="146710" y="90500"/>
                  </a:lnTo>
                  <a:lnTo>
                    <a:pt x="147497" y="91274"/>
                  </a:lnTo>
                  <a:lnTo>
                    <a:pt x="148272" y="91274"/>
                  </a:lnTo>
                  <a:lnTo>
                    <a:pt x="149047" y="91274"/>
                  </a:lnTo>
                  <a:lnTo>
                    <a:pt x="149821" y="91274"/>
                  </a:lnTo>
                  <a:lnTo>
                    <a:pt x="149821" y="92036"/>
                  </a:lnTo>
                  <a:lnTo>
                    <a:pt x="150609" y="92036"/>
                  </a:lnTo>
                  <a:lnTo>
                    <a:pt x="150609" y="91274"/>
                  </a:lnTo>
                  <a:lnTo>
                    <a:pt x="150609" y="92036"/>
                  </a:lnTo>
                  <a:lnTo>
                    <a:pt x="150609" y="92430"/>
                  </a:lnTo>
                  <a:lnTo>
                    <a:pt x="151384" y="92430"/>
                  </a:lnTo>
                  <a:lnTo>
                    <a:pt x="150609" y="92430"/>
                  </a:lnTo>
                  <a:lnTo>
                    <a:pt x="150609" y="93192"/>
                  </a:lnTo>
                  <a:lnTo>
                    <a:pt x="151384" y="93192"/>
                  </a:lnTo>
                  <a:lnTo>
                    <a:pt x="150609" y="93192"/>
                  </a:lnTo>
                  <a:lnTo>
                    <a:pt x="151384" y="93192"/>
                  </a:lnTo>
                  <a:lnTo>
                    <a:pt x="150609" y="92430"/>
                  </a:lnTo>
                  <a:lnTo>
                    <a:pt x="150609" y="93192"/>
                  </a:lnTo>
                  <a:lnTo>
                    <a:pt x="150609" y="92430"/>
                  </a:lnTo>
                  <a:lnTo>
                    <a:pt x="151384" y="92430"/>
                  </a:lnTo>
                  <a:lnTo>
                    <a:pt x="150609" y="92430"/>
                  </a:lnTo>
                  <a:lnTo>
                    <a:pt x="150609" y="92036"/>
                  </a:lnTo>
                  <a:lnTo>
                    <a:pt x="150609" y="91274"/>
                  </a:lnTo>
                  <a:lnTo>
                    <a:pt x="150609" y="92036"/>
                  </a:lnTo>
                  <a:lnTo>
                    <a:pt x="149821" y="92036"/>
                  </a:lnTo>
                  <a:lnTo>
                    <a:pt x="149821" y="91274"/>
                  </a:lnTo>
                  <a:lnTo>
                    <a:pt x="149047" y="91274"/>
                  </a:lnTo>
                  <a:lnTo>
                    <a:pt x="148272" y="91274"/>
                  </a:lnTo>
                  <a:lnTo>
                    <a:pt x="147497" y="91274"/>
                  </a:lnTo>
                  <a:lnTo>
                    <a:pt x="147497" y="90500"/>
                  </a:lnTo>
                  <a:lnTo>
                    <a:pt x="146710" y="90500"/>
                  </a:lnTo>
                  <a:lnTo>
                    <a:pt x="147497" y="90500"/>
                  </a:lnTo>
                  <a:lnTo>
                    <a:pt x="147497" y="89725"/>
                  </a:lnTo>
                  <a:lnTo>
                    <a:pt x="148272" y="89725"/>
                  </a:lnTo>
                  <a:lnTo>
                    <a:pt x="148272" y="88963"/>
                  </a:lnTo>
                  <a:lnTo>
                    <a:pt x="148272" y="88188"/>
                  </a:lnTo>
                  <a:lnTo>
                    <a:pt x="149047" y="88188"/>
                  </a:lnTo>
                  <a:lnTo>
                    <a:pt x="149821" y="87414"/>
                  </a:lnTo>
                  <a:lnTo>
                    <a:pt x="150609" y="87414"/>
                  </a:lnTo>
                  <a:lnTo>
                    <a:pt x="150609" y="86652"/>
                  </a:lnTo>
                  <a:lnTo>
                    <a:pt x="151384" y="86652"/>
                  </a:lnTo>
                  <a:lnTo>
                    <a:pt x="151777" y="86652"/>
                  </a:lnTo>
                  <a:lnTo>
                    <a:pt x="152552" y="86652"/>
                  </a:lnTo>
                  <a:lnTo>
                    <a:pt x="152552" y="85877"/>
                  </a:lnTo>
                  <a:lnTo>
                    <a:pt x="153327" y="85877"/>
                  </a:lnTo>
                  <a:lnTo>
                    <a:pt x="152552" y="85877"/>
                  </a:lnTo>
                  <a:lnTo>
                    <a:pt x="152552" y="86652"/>
                  </a:lnTo>
                  <a:lnTo>
                    <a:pt x="151777" y="86652"/>
                  </a:lnTo>
                  <a:lnTo>
                    <a:pt x="151384" y="86652"/>
                  </a:lnTo>
                  <a:lnTo>
                    <a:pt x="151777" y="86652"/>
                  </a:lnTo>
                  <a:lnTo>
                    <a:pt x="152552" y="86652"/>
                  </a:lnTo>
                  <a:lnTo>
                    <a:pt x="153327" y="86652"/>
                  </a:lnTo>
                  <a:lnTo>
                    <a:pt x="153327" y="85877"/>
                  </a:lnTo>
                  <a:lnTo>
                    <a:pt x="153327" y="86652"/>
                  </a:lnTo>
                  <a:lnTo>
                    <a:pt x="154114" y="86652"/>
                  </a:lnTo>
                  <a:lnTo>
                    <a:pt x="153327" y="86652"/>
                  </a:lnTo>
                  <a:lnTo>
                    <a:pt x="154114" y="86652"/>
                  </a:lnTo>
                  <a:lnTo>
                    <a:pt x="154889" y="86652"/>
                  </a:lnTo>
                  <a:lnTo>
                    <a:pt x="154889" y="87414"/>
                  </a:lnTo>
                  <a:lnTo>
                    <a:pt x="154889" y="88188"/>
                  </a:lnTo>
                  <a:lnTo>
                    <a:pt x="154889" y="87414"/>
                  </a:lnTo>
                  <a:lnTo>
                    <a:pt x="154889" y="88188"/>
                  </a:lnTo>
                  <a:lnTo>
                    <a:pt x="154889" y="87414"/>
                  </a:lnTo>
                  <a:lnTo>
                    <a:pt x="154889" y="86652"/>
                  </a:lnTo>
                  <a:lnTo>
                    <a:pt x="155663" y="86652"/>
                  </a:lnTo>
                  <a:lnTo>
                    <a:pt x="154889" y="86652"/>
                  </a:lnTo>
                  <a:lnTo>
                    <a:pt x="155663" y="86652"/>
                  </a:lnTo>
                  <a:lnTo>
                    <a:pt x="156451" y="86652"/>
                  </a:lnTo>
                  <a:lnTo>
                    <a:pt x="155663" y="86652"/>
                  </a:lnTo>
                  <a:lnTo>
                    <a:pt x="156451" y="86652"/>
                  </a:lnTo>
                  <a:lnTo>
                    <a:pt x="155663" y="86652"/>
                  </a:lnTo>
                  <a:lnTo>
                    <a:pt x="155663" y="85877"/>
                  </a:lnTo>
                  <a:lnTo>
                    <a:pt x="156451" y="85877"/>
                  </a:lnTo>
                  <a:lnTo>
                    <a:pt x="155663" y="85877"/>
                  </a:lnTo>
                  <a:lnTo>
                    <a:pt x="154889" y="86652"/>
                  </a:lnTo>
                  <a:lnTo>
                    <a:pt x="154114" y="85877"/>
                  </a:lnTo>
                  <a:lnTo>
                    <a:pt x="154114" y="86652"/>
                  </a:lnTo>
                  <a:lnTo>
                    <a:pt x="154114" y="85877"/>
                  </a:lnTo>
                  <a:lnTo>
                    <a:pt x="154889" y="85877"/>
                  </a:lnTo>
                  <a:lnTo>
                    <a:pt x="154889" y="85102"/>
                  </a:lnTo>
                  <a:lnTo>
                    <a:pt x="155663" y="85102"/>
                  </a:lnTo>
                  <a:lnTo>
                    <a:pt x="154889" y="85102"/>
                  </a:lnTo>
                  <a:lnTo>
                    <a:pt x="155663" y="85102"/>
                  </a:lnTo>
                  <a:lnTo>
                    <a:pt x="156451" y="85102"/>
                  </a:lnTo>
                  <a:lnTo>
                    <a:pt x="155663" y="85102"/>
                  </a:lnTo>
                  <a:lnTo>
                    <a:pt x="156451" y="85102"/>
                  </a:lnTo>
                  <a:lnTo>
                    <a:pt x="155663" y="85102"/>
                  </a:lnTo>
                  <a:lnTo>
                    <a:pt x="156451" y="85102"/>
                  </a:lnTo>
                  <a:lnTo>
                    <a:pt x="156451" y="85877"/>
                  </a:lnTo>
                  <a:lnTo>
                    <a:pt x="157226" y="85877"/>
                  </a:lnTo>
                  <a:lnTo>
                    <a:pt x="157226" y="86652"/>
                  </a:lnTo>
                  <a:lnTo>
                    <a:pt x="157226" y="85877"/>
                  </a:lnTo>
                  <a:lnTo>
                    <a:pt x="156451" y="85877"/>
                  </a:lnTo>
                  <a:lnTo>
                    <a:pt x="157226" y="85877"/>
                  </a:lnTo>
                  <a:lnTo>
                    <a:pt x="158000" y="85877"/>
                  </a:lnTo>
                  <a:lnTo>
                    <a:pt x="158000" y="85102"/>
                  </a:lnTo>
                  <a:lnTo>
                    <a:pt x="158000" y="85877"/>
                  </a:lnTo>
                  <a:lnTo>
                    <a:pt x="158000" y="85102"/>
                  </a:lnTo>
                  <a:lnTo>
                    <a:pt x="158000" y="85877"/>
                  </a:lnTo>
                  <a:lnTo>
                    <a:pt x="157226" y="86652"/>
                  </a:lnTo>
                  <a:lnTo>
                    <a:pt x="157226" y="87414"/>
                  </a:lnTo>
                  <a:lnTo>
                    <a:pt x="156451" y="88188"/>
                  </a:lnTo>
                  <a:lnTo>
                    <a:pt x="155663" y="88963"/>
                  </a:lnTo>
                  <a:lnTo>
                    <a:pt x="154889" y="88963"/>
                  </a:lnTo>
                  <a:lnTo>
                    <a:pt x="155663" y="88963"/>
                  </a:lnTo>
                  <a:lnTo>
                    <a:pt x="154889" y="88963"/>
                  </a:lnTo>
                  <a:lnTo>
                    <a:pt x="154889" y="88188"/>
                  </a:lnTo>
                  <a:lnTo>
                    <a:pt x="154889" y="88963"/>
                  </a:lnTo>
                  <a:lnTo>
                    <a:pt x="155663" y="88963"/>
                  </a:lnTo>
                  <a:lnTo>
                    <a:pt x="154889" y="88963"/>
                  </a:lnTo>
                  <a:lnTo>
                    <a:pt x="154889" y="89725"/>
                  </a:lnTo>
                  <a:lnTo>
                    <a:pt x="154889" y="90500"/>
                  </a:lnTo>
                  <a:lnTo>
                    <a:pt x="154889" y="89725"/>
                  </a:lnTo>
                  <a:lnTo>
                    <a:pt x="154889" y="90500"/>
                  </a:lnTo>
                  <a:lnTo>
                    <a:pt x="154114" y="90500"/>
                  </a:lnTo>
                  <a:lnTo>
                    <a:pt x="154889" y="90500"/>
                  </a:lnTo>
                  <a:lnTo>
                    <a:pt x="154889" y="91274"/>
                  </a:lnTo>
                  <a:lnTo>
                    <a:pt x="154114" y="91274"/>
                  </a:lnTo>
                  <a:lnTo>
                    <a:pt x="154889" y="92036"/>
                  </a:lnTo>
                  <a:lnTo>
                    <a:pt x="154889" y="91274"/>
                  </a:lnTo>
                  <a:lnTo>
                    <a:pt x="154889" y="92036"/>
                  </a:lnTo>
                  <a:lnTo>
                    <a:pt x="155663" y="92430"/>
                  </a:lnTo>
                  <a:lnTo>
                    <a:pt x="154889" y="92430"/>
                  </a:lnTo>
                  <a:lnTo>
                    <a:pt x="154889" y="93192"/>
                  </a:lnTo>
                  <a:lnTo>
                    <a:pt x="154114" y="93192"/>
                  </a:lnTo>
                  <a:lnTo>
                    <a:pt x="154114" y="93967"/>
                  </a:lnTo>
                  <a:lnTo>
                    <a:pt x="154889" y="93967"/>
                  </a:lnTo>
                  <a:lnTo>
                    <a:pt x="154889" y="93192"/>
                  </a:lnTo>
                  <a:lnTo>
                    <a:pt x="154889" y="93967"/>
                  </a:lnTo>
                  <a:lnTo>
                    <a:pt x="155663" y="93967"/>
                  </a:lnTo>
                  <a:lnTo>
                    <a:pt x="156451" y="93967"/>
                  </a:lnTo>
                  <a:lnTo>
                    <a:pt x="155663" y="94742"/>
                  </a:lnTo>
                  <a:lnTo>
                    <a:pt x="156451" y="94742"/>
                  </a:lnTo>
                  <a:lnTo>
                    <a:pt x="156451" y="95504"/>
                  </a:lnTo>
                  <a:lnTo>
                    <a:pt x="156451" y="96278"/>
                  </a:lnTo>
                  <a:lnTo>
                    <a:pt x="157226" y="96278"/>
                  </a:lnTo>
                  <a:lnTo>
                    <a:pt x="156451" y="96278"/>
                  </a:lnTo>
                  <a:lnTo>
                    <a:pt x="155663" y="96278"/>
                  </a:lnTo>
                  <a:lnTo>
                    <a:pt x="155663" y="97053"/>
                  </a:lnTo>
                  <a:lnTo>
                    <a:pt x="155663" y="96278"/>
                  </a:lnTo>
                  <a:lnTo>
                    <a:pt x="154889" y="96278"/>
                  </a:lnTo>
                  <a:lnTo>
                    <a:pt x="154889" y="97053"/>
                  </a:lnTo>
                  <a:lnTo>
                    <a:pt x="154889" y="96278"/>
                  </a:lnTo>
                  <a:lnTo>
                    <a:pt x="154114" y="95504"/>
                  </a:lnTo>
                  <a:lnTo>
                    <a:pt x="154114" y="94742"/>
                  </a:lnTo>
                  <a:lnTo>
                    <a:pt x="154114" y="93967"/>
                  </a:lnTo>
                  <a:lnTo>
                    <a:pt x="153327" y="93967"/>
                  </a:lnTo>
                  <a:lnTo>
                    <a:pt x="153327" y="94742"/>
                  </a:lnTo>
                  <a:lnTo>
                    <a:pt x="152552" y="94742"/>
                  </a:lnTo>
                  <a:lnTo>
                    <a:pt x="151777" y="94742"/>
                  </a:lnTo>
                  <a:lnTo>
                    <a:pt x="151777" y="95504"/>
                  </a:lnTo>
                  <a:lnTo>
                    <a:pt x="151777" y="94742"/>
                  </a:lnTo>
                  <a:lnTo>
                    <a:pt x="151384" y="94742"/>
                  </a:lnTo>
                  <a:lnTo>
                    <a:pt x="151777" y="94742"/>
                  </a:lnTo>
                  <a:lnTo>
                    <a:pt x="151777" y="93967"/>
                  </a:lnTo>
                  <a:lnTo>
                    <a:pt x="151384" y="93967"/>
                  </a:lnTo>
                  <a:lnTo>
                    <a:pt x="151777" y="93192"/>
                  </a:lnTo>
                  <a:lnTo>
                    <a:pt x="151384" y="93967"/>
                  </a:lnTo>
                  <a:lnTo>
                    <a:pt x="150609" y="93967"/>
                  </a:lnTo>
                  <a:lnTo>
                    <a:pt x="149821" y="93967"/>
                  </a:lnTo>
                  <a:lnTo>
                    <a:pt x="149821" y="94742"/>
                  </a:lnTo>
                  <a:lnTo>
                    <a:pt x="149047" y="94742"/>
                  </a:lnTo>
                  <a:lnTo>
                    <a:pt x="149047" y="93967"/>
                  </a:lnTo>
                  <a:lnTo>
                    <a:pt x="149047" y="94742"/>
                  </a:lnTo>
                  <a:lnTo>
                    <a:pt x="148272" y="94742"/>
                  </a:lnTo>
                  <a:lnTo>
                    <a:pt x="148272" y="95504"/>
                  </a:lnTo>
                  <a:lnTo>
                    <a:pt x="147497" y="95504"/>
                  </a:lnTo>
                  <a:lnTo>
                    <a:pt x="147497" y="94742"/>
                  </a:lnTo>
                  <a:lnTo>
                    <a:pt x="146710" y="95504"/>
                  </a:lnTo>
                  <a:lnTo>
                    <a:pt x="146710" y="94742"/>
                  </a:lnTo>
                  <a:lnTo>
                    <a:pt x="146710" y="95504"/>
                  </a:lnTo>
                  <a:lnTo>
                    <a:pt x="145935" y="95504"/>
                  </a:lnTo>
                  <a:lnTo>
                    <a:pt x="145935" y="94742"/>
                  </a:lnTo>
                  <a:lnTo>
                    <a:pt x="145161" y="94742"/>
                  </a:lnTo>
                  <a:lnTo>
                    <a:pt x="145161" y="95504"/>
                  </a:lnTo>
                  <a:lnTo>
                    <a:pt x="144373" y="95504"/>
                  </a:lnTo>
                  <a:close/>
                </a:path>
                <a:path w="397509" h="168910">
                  <a:moveTo>
                    <a:pt x="162280" y="85102"/>
                  </a:moveTo>
                  <a:lnTo>
                    <a:pt x="163055" y="85102"/>
                  </a:lnTo>
                  <a:lnTo>
                    <a:pt x="162280" y="85102"/>
                  </a:lnTo>
                  <a:lnTo>
                    <a:pt x="161505" y="84340"/>
                  </a:lnTo>
                  <a:lnTo>
                    <a:pt x="161505" y="83566"/>
                  </a:lnTo>
                  <a:lnTo>
                    <a:pt x="162280" y="83566"/>
                  </a:lnTo>
                  <a:lnTo>
                    <a:pt x="161505" y="83566"/>
                  </a:lnTo>
                  <a:lnTo>
                    <a:pt x="162280" y="83566"/>
                  </a:lnTo>
                  <a:lnTo>
                    <a:pt x="161505" y="83566"/>
                  </a:lnTo>
                  <a:lnTo>
                    <a:pt x="162280" y="83566"/>
                  </a:lnTo>
                  <a:lnTo>
                    <a:pt x="163055" y="82804"/>
                  </a:lnTo>
                  <a:lnTo>
                    <a:pt x="163830" y="82410"/>
                  </a:lnTo>
                  <a:lnTo>
                    <a:pt x="164617" y="81648"/>
                  </a:lnTo>
                  <a:lnTo>
                    <a:pt x="165392" y="81648"/>
                  </a:lnTo>
                  <a:lnTo>
                    <a:pt x="166166" y="80873"/>
                  </a:lnTo>
                  <a:lnTo>
                    <a:pt x="166166" y="81648"/>
                  </a:lnTo>
                  <a:lnTo>
                    <a:pt x="165392" y="81648"/>
                  </a:lnTo>
                  <a:lnTo>
                    <a:pt x="166166" y="81648"/>
                  </a:lnTo>
                  <a:lnTo>
                    <a:pt x="166954" y="81648"/>
                  </a:lnTo>
                  <a:lnTo>
                    <a:pt x="166954" y="80873"/>
                  </a:lnTo>
                  <a:lnTo>
                    <a:pt x="166954" y="81648"/>
                  </a:lnTo>
                  <a:lnTo>
                    <a:pt x="167728" y="81648"/>
                  </a:lnTo>
                  <a:lnTo>
                    <a:pt x="168503" y="81648"/>
                  </a:lnTo>
                  <a:lnTo>
                    <a:pt x="169278" y="82410"/>
                  </a:lnTo>
                  <a:lnTo>
                    <a:pt x="169278" y="82804"/>
                  </a:lnTo>
                  <a:lnTo>
                    <a:pt x="168503" y="82804"/>
                  </a:lnTo>
                  <a:lnTo>
                    <a:pt x="168503" y="83566"/>
                  </a:lnTo>
                  <a:lnTo>
                    <a:pt x="168503" y="84340"/>
                  </a:lnTo>
                  <a:lnTo>
                    <a:pt x="168503" y="85102"/>
                  </a:lnTo>
                  <a:lnTo>
                    <a:pt x="167728" y="85102"/>
                  </a:lnTo>
                  <a:lnTo>
                    <a:pt x="166954" y="85102"/>
                  </a:lnTo>
                  <a:lnTo>
                    <a:pt x="166166" y="85102"/>
                  </a:lnTo>
                  <a:lnTo>
                    <a:pt x="166166" y="84340"/>
                  </a:lnTo>
                  <a:lnTo>
                    <a:pt x="165392" y="84340"/>
                  </a:lnTo>
                  <a:lnTo>
                    <a:pt x="164617" y="84340"/>
                  </a:lnTo>
                  <a:lnTo>
                    <a:pt x="164617" y="85102"/>
                  </a:lnTo>
                  <a:lnTo>
                    <a:pt x="164617" y="84340"/>
                  </a:lnTo>
                  <a:lnTo>
                    <a:pt x="164617" y="85102"/>
                  </a:lnTo>
                  <a:lnTo>
                    <a:pt x="164617" y="84340"/>
                  </a:lnTo>
                  <a:lnTo>
                    <a:pt x="163830" y="84340"/>
                  </a:lnTo>
                  <a:lnTo>
                    <a:pt x="163830" y="85102"/>
                  </a:lnTo>
                  <a:lnTo>
                    <a:pt x="164617" y="85102"/>
                  </a:lnTo>
                  <a:lnTo>
                    <a:pt x="163830" y="85102"/>
                  </a:lnTo>
                  <a:lnTo>
                    <a:pt x="163055" y="85102"/>
                  </a:lnTo>
                  <a:lnTo>
                    <a:pt x="163830" y="85102"/>
                  </a:lnTo>
                  <a:lnTo>
                    <a:pt x="163055" y="85102"/>
                  </a:lnTo>
                  <a:lnTo>
                    <a:pt x="163830" y="85102"/>
                  </a:lnTo>
                  <a:lnTo>
                    <a:pt x="163055" y="85102"/>
                  </a:lnTo>
                  <a:lnTo>
                    <a:pt x="163830" y="85102"/>
                  </a:lnTo>
                  <a:lnTo>
                    <a:pt x="163055" y="85877"/>
                  </a:lnTo>
                  <a:lnTo>
                    <a:pt x="163055" y="85102"/>
                  </a:lnTo>
                  <a:lnTo>
                    <a:pt x="163055" y="85877"/>
                  </a:lnTo>
                  <a:lnTo>
                    <a:pt x="163055" y="85102"/>
                  </a:lnTo>
                  <a:lnTo>
                    <a:pt x="163055" y="85877"/>
                  </a:lnTo>
                  <a:lnTo>
                    <a:pt x="162280" y="85877"/>
                  </a:lnTo>
                  <a:lnTo>
                    <a:pt x="161505" y="85877"/>
                  </a:lnTo>
                  <a:lnTo>
                    <a:pt x="161505" y="85102"/>
                  </a:lnTo>
                  <a:lnTo>
                    <a:pt x="161505" y="85877"/>
                  </a:lnTo>
                  <a:lnTo>
                    <a:pt x="161112" y="85877"/>
                  </a:lnTo>
                  <a:lnTo>
                    <a:pt x="161112" y="85102"/>
                  </a:lnTo>
                  <a:lnTo>
                    <a:pt x="161112" y="84340"/>
                  </a:lnTo>
                  <a:lnTo>
                    <a:pt x="161505" y="84340"/>
                  </a:lnTo>
                  <a:lnTo>
                    <a:pt x="161112" y="84340"/>
                  </a:lnTo>
                  <a:lnTo>
                    <a:pt x="161505" y="84340"/>
                  </a:lnTo>
                  <a:lnTo>
                    <a:pt x="162280" y="85102"/>
                  </a:lnTo>
                  <a:close/>
                </a:path>
                <a:path w="397509" h="168910">
                  <a:moveTo>
                    <a:pt x="262686" y="37731"/>
                  </a:moveTo>
                  <a:lnTo>
                    <a:pt x="262686" y="38506"/>
                  </a:lnTo>
                  <a:lnTo>
                    <a:pt x="262686" y="37731"/>
                  </a:lnTo>
                  <a:lnTo>
                    <a:pt x="262686" y="36969"/>
                  </a:lnTo>
                  <a:lnTo>
                    <a:pt x="263461" y="36969"/>
                  </a:lnTo>
                  <a:lnTo>
                    <a:pt x="262686" y="36969"/>
                  </a:lnTo>
                  <a:lnTo>
                    <a:pt x="262686" y="37731"/>
                  </a:lnTo>
                  <a:lnTo>
                    <a:pt x="262686" y="38506"/>
                  </a:lnTo>
                  <a:lnTo>
                    <a:pt x="262686" y="37731"/>
                  </a:lnTo>
                  <a:lnTo>
                    <a:pt x="262686" y="38506"/>
                  </a:lnTo>
                  <a:lnTo>
                    <a:pt x="261899" y="38506"/>
                  </a:lnTo>
                  <a:lnTo>
                    <a:pt x="262686" y="38506"/>
                  </a:lnTo>
                  <a:lnTo>
                    <a:pt x="261899" y="38506"/>
                  </a:lnTo>
                  <a:lnTo>
                    <a:pt x="261899" y="39281"/>
                  </a:lnTo>
                  <a:lnTo>
                    <a:pt x="261124" y="39281"/>
                  </a:lnTo>
                  <a:lnTo>
                    <a:pt x="261124" y="38506"/>
                  </a:lnTo>
                  <a:lnTo>
                    <a:pt x="261124" y="37731"/>
                  </a:lnTo>
                  <a:lnTo>
                    <a:pt x="261124" y="36969"/>
                  </a:lnTo>
                  <a:lnTo>
                    <a:pt x="261899" y="36969"/>
                  </a:lnTo>
                  <a:lnTo>
                    <a:pt x="262686" y="36195"/>
                  </a:lnTo>
                  <a:lnTo>
                    <a:pt x="263461" y="36195"/>
                  </a:lnTo>
                  <a:lnTo>
                    <a:pt x="262686" y="36195"/>
                  </a:lnTo>
                  <a:lnTo>
                    <a:pt x="263461" y="36195"/>
                  </a:lnTo>
                  <a:lnTo>
                    <a:pt x="263461" y="36969"/>
                  </a:lnTo>
                  <a:lnTo>
                    <a:pt x="263461" y="36195"/>
                  </a:lnTo>
                  <a:lnTo>
                    <a:pt x="262686" y="36195"/>
                  </a:lnTo>
                  <a:lnTo>
                    <a:pt x="263461" y="36195"/>
                  </a:lnTo>
                  <a:lnTo>
                    <a:pt x="263461" y="35420"/>
                  </a:lnTo>
                  <a:lnTo>
                    <a:pt x="262686" y="35420"/>
                  </a:lnTo>
                  <a:lnTo>
                    <a:pt x="263461" y="35039"/>
                  </a:lnTo>
                  <a:lnTo>
                    <a:pt x="263461" y="30416"/>
                  </a:lnTo>
                  <a:lnTo>
                    <a:pt x="264236" y="30416"/>
                  </a:lnTo>
                  <a:lnTo>
                    <a:pt x="264236" y="31191"/>
                  </a:lnTo>
                  <a:lnTo>
                    <a:pt x="263461" y="31191"/>
                  </a:lnTo>
                  <a:lnTo>
                    <a:pt x="264236" y="31191"/>
                  </a:lnTo>
                  <a:lnTo>
                    <a:pt x="264236" y="30416"/>
                  </a:lnTo>
                  <a:lnTo>
                    <a:pt x="265010" y="30416"/>
                  </a:lnTo>
                  <a:lnTo>
                    <a:pt x="265010" y="29654"/>
                  </a:lnTo>
                  <a:lnTo>
                    <a:pt x="265010" y="30416"/>
                  </a:lnTo>
                  <a:lnTo>
                    <a:pt x="265010" y="31191"/>
                  </a:lnTo>
                  <a:lnTo>
                    <a:pt x="265010" y="30416"/>
                  </a:lnTo>
                  <a:lnTo>
                    <a:pt x="265404" y="30416"/>
                  </a:lnTo>
                  <a:lnTo>
                    <a:pt x="265010" y="30416"/>
                  </a:lnTo>
                  <a:lnTo>
                    <a:pt x="265404" y="29654"/>
                  </a:lnTo>
                  <a:lnTo>
                    <a:pt x="265404" y="30416"/>
                  </a:lnTo>
                  <a:lnTo>
                    <a:pt x="265404" y="31191"/>
                  </a:lnTo>
                  <a:lnTo>
                    <a:pt x="265404" y="31965"/>
                  </a:lnTo>
                  <a:lnTo>
                    <a:pt x="266192" y="31965"/>
                  </a:lnTo>
                  <a:lnTo>
                    <a:pt x="266192" y="32727"/>
                  </a:lnTo>
                  <a:lnTo>
                    <a:pt x="265404" y="32727"/>
                  </a:lnTo>
                  <a:lnTo>
                    <a:pt x="265404" y="33502"/>
                  </a:lnTo>
                  <a:lnTo>
                    <a:pt x="266192" y="33502"/>
                  </a:lnTo>
                  <a:lnTo>
                    <a:pt x="265404" y="33502"/>
                  </a:lnTo>
                  <a:lnTo>
                    <a:pt x="265404" y="32727"/>
                  </a:lnTo>
                  <a:lnTo>
                    <a:pt x="266192" y="32727"/>
                  </a:lnTo>
                  <a:lnTo>
                    <a:pt x="266192" y="31965"/>
                  </a:lnTo>
                  <a:lnTo>
                    <a:pt x="266966" y="31965"/>
                  </a:lnTo>
                  <a:lnTo>
                    <a:pt x="266966" y="32727"/>
                  </a:lnTo>
                  <a:lnTo>
                    <a:pt x="266966" y="33502"/>
                  </a:lnTo>
                  <a:lnTo>
                    <a:pt x="267741" y="33502"/>
                  </a:lnTo>
                  <a:lnTo>
                    <a:pt x="266966" y="33502"/>
                  </a:lnTo>
                  <a:lnTo>
                    <a:pt x="266966" y="34264"/>
                  </a:lnTo>
                  <a:lnTo>
                    <a:pt x="267741" y="35039"/>
                  </a:lnTo>
                  <a:lnTo>
                    <a:pt x="266966" y="35039"/>
                  </a:lnTo>
                  <a:lnTo>
                    <a:pt x="266192" y="35039"/>
                  </a:lnTo>
                  <a:lnTo>
                    <a:pt x="266192" y="35420"/>
                  </a:lnTo>
                  <a:lnTo>
                    <a:pt x="266192" y="36195"/>
                  </a:lnTo>
                  <a:lnTo>
                    <a:pt x="266966" y="36195"/>
                  </a:lnTo>
                  <a:lnTo>
                    <a:pt x="266192" y="36195"/>
                  </a:lnTo>
                  <a:lnTo>
                    <a:pt x="265404" y="36969"/>
                  </a:lnTo>
                  <a:lnTo>
                    <a:pt x="265404" y="37731"/>
                  </a:lnTo>
                  <a:lnTo>
                    <a:pt x="265010" y="37731"/>
                  </a:lnTo>
                  <a:lnTo>
                    <a:pt x="265010" y="36969"/>
                  </a:lnTo>
                  <a:lnTo>
                    <a:pt x="265010" y="37731"/>
                  </a:lnTo>
                  <a:lnTo>
                    <a:pt x="265010" y="38506"/>
                  </a:lnTo>
                  <a:lnTo>
                    <a:pt x="265010" y="37731"/>
                  </a:lnTo>
                  <a:lnTo>
                    <a:pt x="265010" y="38506"/>
                  </a:lnTo>
                  <a:lnTo>
                    <a:pt x="265010" y="37731"/>
                  </a:lnTo>
                  <a:lnTo>
                    <a:pt x="265010" y="38506"/>
                  </a:lnTo>
                  <a:lnTo>
                    <a:pt x="265010" y="37731"/>
                  </a:lnTo>
                  <a:lnTo>
                    <a:pt x="265010" y="38506"/>
                  </a:lnTo>
                  <a:lnTo>
                    <a:pt x="264236" y="38506"/>
                  </a:lnTo>
                  <a:lnTo>
                    <a:pt x="264236" y="39281"/>
                  </a:lnTo>
                  <a:lnTo>
                    <a:pt x="264236" y="40043"/>
                  </a:lnTo>
                  <a:lnTo>
                    <a:pt x="263461" y="40043"/>
                  </a:lnTo>
                  <a:lnTo>
                    <a:pt x="264236" y="40817"/>
                  </a:lnTo>
                  <a:lnTo>
                    <a:pt x="263461" y="40817"/>
                  </a:lnTo>
                  <a:lnTo>
                    <a:pt x="263461" y="41592"/>
                  </a:lnTo>
                  <a:lnTo>
                    <a:pt x="262686" y="41592"/>
                  </a:lnTo>
                  <a:lnTo>
                    <a:pt x="261899" y="41592"/>
                  </a:lnTo>
                  <a:lnTo>
                    <a:pt x="261124" y="41592"/>
                  </a:lnTo>
                  <a:lnTo>
                    <a:pt x="261124" y="40817"/>
                  </a:lnTo>
                  <a:lnTo>
                    <a:pt x="261899" y="40817"/>
                  </a:lnTo>
                  <a:lnTo>
                    <a:pt x="261899" y="40043"/>
                  </a:lnTo>
                  <a:lnTo>
                    <a:pt x="261899" y="39281"/>
                  </a:lnTo>
                  <a:lnTo>
                    <a:pt x="262686" y="38506"/>
                  </a:lnTo>
                  <a:lnTo>
                    <a:pt x="261899" y="38506"/>
                  </a:lnTo>
                  <a:lnTo>
                    <a:pt x="262686" y="38506"/>
                  </a:lnTo>
                  <a:lnTo>
                    <a:pt x="262686" y="37731"/>
                  </a:lnTo>
                  <a:close/>
                </a:path>
                <a:path w="397509" h="168910">
                  <a:moveTo>
                    <a:pt x="266192" y="29654"/>
                  </a:moveTo>
                  <a:lnTo>
                    <a:pt x="266192" y="28879"/>
                  </a:lnTo>
                  <a:lnTo>
                    <a:pt x="266192" y="29654"/>
                  </a:lnTo>
                  <a:lnTo>
                    <a:pt x="265404" y="29654"/>
                  </a:lnTo>
                  <a:lnTo>
                    <a:pt x="266192" y="29654"/>
                  </a:lnTo>
                  <a:close/>
                </a:path>
                <a:path w="397509" h="168910">
                  <a:moveTo>
                    <a:pt x="98069" y="112458"/>
                  </a:moveTo>
                  <a:lnTo>
                    <a:pt x="97294" y="112458"/>
                  </a:lnTo>
                  <a:lnTo>
                    <a:pt x="97294" y="111683"/>
                  </a:lnTo>
                  <a:lnTo>
                    <a:pt x="98069" y="112458"/>
                  </a:lnTo>
                  <a:close/>
                </a:path>
                <a:path w="397509" h="168910">
                  <a:moveTo>
                    <a:pt x="270078" y="28879"/>
                  </a:moveTo>
                  <a:lnTo>
                    <a:pt x="270852" y="28879"/>
                  </a:lnTo>
                  <a:lnTo>
                    <a:pt x="270078" y="28879"/>
                  </a:lnTo>
                  <a:lnTo>
                    <a:pt x="270852" y="28879"/>
                  </a:lnTo>
                  <a:lnTo>
                    <a:pt x="270078" y="28879"/>
                  </a:lnTo>
                  <a:lnTo>
                    <a:pt x="270852" y="28879"/>
                  </a:lnTo>
                  <a:lnTo>
                    <a:pt x="270078" y="28105"/>
                  </a:lnTo>
                  <a:lnTo>
                    <a:pt x="270852" y="28105"/>
                  </a:lnTo>
                  <a:lnTo>
                    <a:pt x="270078" y="28105"/>
                  </a:lnTo>
                  <a:lnTo>
                    <a:pt x="270852" y="28105"/>
                  </a:lnTo>
                  <a:lnTo>
                    <a:pt x="270078" y="28105"/>
                  </a:lnTo>
                  <a:lnTo>
                    <a:pt x="270852" y="28105"/>
                  </a:lnTo>
                  <a:lnTo>
                    <a:pt x="270852" y="28879"/>
                  </a:lnTo>
                  <a:lnTo>
                    <a:pt x="270078" y="28879"/>
                  </a:lnTo>
                  <a:lnTo>
                    <a:pt x="270078" y="28105"/>
                  </a:lnTo>
                  <a:lnTo>
                    <a:pt x="270078" y="28879"/>
                  </a:lnTo>
                  <a:lnTo>
                    <a:pt x="270078" y="28105"/>
                  </a:lnTo>
                  <a:lnTo>
                    <a:pt x="270078" y="28879"/>
                  </a:lnTo>
                  <a:lnTo>
                    <a:pt x="270078" y="28105"/>
                  </a:lnTo>
                  <a:lnTo>
                    <a:pt x="270078" y="28879"/>
                  </a:lnTo>
                  <a:close/>
                </a:path>
                <a:path w="397509" h="168910">
                  <a:moveTo>
                    <a:pt x="143598" y="95504"/>
                  </a:moveTo>
                  <a:lnTo>
                    <a:pt x="142824" y="95504"/>
                  </a:lnTo>
                  <a:lnTo>
                    <a:pt x="142824" y="94742"/>
                  </a:lnTo>
                  <a:lnTo>
                    <a:pt x="143598" y="94742"/>
                  </a:lnTo>
                  <a:lnTo>
                    <a:pt x="143598" y="95504"/>
                  </a:lnTo>
                  <a:close/>
                </a:path>
                <a:path w="397509" h="168910">
                  <a:moveTo>
                    <a:pt x="269290" y="30416"/>
                  </a:moveTo>
                  <a:lnTo>
                    <a:pt x="268516" y="31191"/>
                  </a:lnTo>
                  <a:lnTo>
                    <a:pt x="269290" y="30416"/>
                  </a:lnTo>
                  <a:lnTo>
                    <a:pt x="268516" y="31191"/>
                  </a:lnTo>
                  <a:lnTo>
                    <a:pt x="268516" y="30416"/>
                  </a:lnTo>
                  <a:lnTo>
                    <a:pt x="268516" y="29654"/>
                  </a:lnTo>
                  <a:lnTo>
                    <a:pt x="268516" y="30416"/>
                  </a:lnTo>
                  <a:lnTo>
                    <a:pt x="269290" y="30416"/>
                  </a:lnTo>
                  <a:lnTo>
                    <a:pt x="269290" y="29654"/>
                  </a:lnTo>
                  <a:lnTo>
                    <a:pt x="269290" y="30416"/>
                  </a:lnTo>
                  <a:lnTo>
                    <a:pt x="268516" y="30416"/>
                  </a:lnTo>
                  <a:lnTo>
                    <a:pt x="268516" y="29654"/>
                  </a:lnTo>
                  <a:lnTo>
                    <a:pt x="269290" y="29654"/>
                  </a:lnTo>
                  <a:lnTo>
                    <a:pt x="268516" y="29654"/>
                  </a:lnTo>
                  <a:lnTo>
                    <a:pt x="269290" y="29654"/>
                  </a:lnTo>
                  <a:lnTo>
                    <a:pt x="269290" y="28879"/>
                  </a:lnTo>
                  <a:lnTo>
                    <a:pt x="269290" y="29654"/>
                  </a:lnTo>
                  <a:lnTo>
                    <a:pt x="270078" y="29654"/>
                  </a:lnTo>
                  <a:lnTo>
                    <a:pt x="269290" y="29654"/>
                  </a:lnTo>
                  <a:lnTo>
                    <a:pt x="270078" y="29654"/>
                  </a:lnTo>
                  <a:lnTo>
                    <a:pt x="269290" y="29654"/>
                  </a:lnTo>
                  <a:lnTo>
                    <a:pt x="269290" y="30416"/>
                  </a:lnTo>
                  <a:lnTo>
                    <a:pt x="269290" y="29654"/>
                  </a:lnTo>
                  <a:lnTo>
                    <a:pt x="269290" y="30416"/>
                  </a:lnTo>
                  <a:lnTo>
                    <a:pt x="269290" y="29654"/>
                  </a:lnTo>
                  <a:lnTo>
                    <a:pt x="270078" y="29654"/>
                  </a:lnTo>
                  <a:lnTo>
                    <a:pt x="270852" y="29654"/>
                  </a:lnTo>
                  <a:lnTo>
                    <a:pt x="270078" y="29654"/>
                  </a:lnTo>
                  <a:lnTo>
                    <a:pt x="270078" y="30416"/>
                  </a:lnTo>
                  <a:lnTo>
                    <a:pt x="270078" y="31191"/>
                  </a:lnTo>
                  <a:lnTo>
                    <a:pt x="269290" y="31191"/>
                  </a:lnTo>
                  <a:lnTo>
                    <a:pt x="269290" y="30416"/>
                  </a:lnTo>
                  <a:close/>
                </a:path>
                <a:path w="397509" h="168910">
                  <a:moveTo>
                    <a:pt x="269290" y="33502"/>
                  </a:moveTo>
                  <a:lnTo>
                    <a:pt x="269290" y="34264"/>
                  </a:lnTo>
                  <a:lnTo>
                    <a:pt x="269290" y="35039"/>
                  </a:lnTo>
                  <a:lnTo>
                    <a:pt x="269290" y="34264"/>
                  </a:lnTo>
                  <a:lnTo>
                    <a:pt x="269290" y="33502"/>
                  </a:lnTo>
                  <a:lnTo>
                    <a:pt x="269290" y="32727"/>
                  </a:lnTo>
                  <a:lnTo>
                    <a:pt x="269290" y="33502"/>
                  </a:lnTo>
                  <a:lnTo>
                    <a:pt x="269290" y="32727"/>
                  </a:lnTo>
                  <a:lnTo>
                    <a:pt x="269290" y="33502"/>
                  </a:lnTo>
                  <a:lnTo>
                    <a:pt x="269290" y="34264"/>
                  </a:lnTo>
                  <a:lnTo>
                    <a:pt x="269290" y="35039"/>
                  </a:lnTo>
                  <a:lnTo>
                    <a:pt x="269290" y="34264"/>
                  </a:lnTo>
                  <a:lnTo>
                    <a:pt x="269290" y="35039"/>
                  </a:lnTo>
                  <a:lnTo>
                    <a:pt x="270078" y="35039"/>
                  </a:lnTo>
                  <a:lnTo>
                    <a:pt x="270078" y="35420"/>
                  </a:lnTo>
                  <a:lnTo>
                    <a:pt x="270852" y="35420"/>
                  </a:lnTo>
                  <a:lnTo>
                    <a:pt x="270852" y="36195"/>
                  </a:lnTo>
                  <a:lnTo>
                    <a:pt x="270852" y="36969"/>
                  </a:lnTo>
                  <a:lnTo>
                    <a:pt x="270078" y="37731"/>
                  </a:lnTo>
                  <a:lnTo>
                    <a:pt x="270078" y="38506"/>
                  </a:lnTo>
                  <a:lnTo>
                    <a:pt x="270078" y="37731"/>
                  </a:lnTo>
                  <a:lnTo>
                    <a:pt x="269290" y="37731"/>
                  </a:lnTo>
                  <a:lnTo>
                    <a:pt x="269290" y="38506"/>
                  </a:lnTo>
                  <a:lnTo>
                    <a:pt x="269290" y="39281"/>
                  </a:lnTo>
                  <a:lnTo>
                    <a:pt x="268516" y="39281"/>
                  </a:lnTo>
                  <a:lnTo>
                    <a:pt x="269290" y="39281"/>
                  </a:lnTo>
                  <a:lnTo>
                    <a:pt x="268516" y="39281"/>
                  </a:lnTo>
                  <a:lnTo>
                    <a:pt x="268516" y="40043"/>
                  </a:lnTo>
                  <a:lnTo>
                    <a:pt x="269290" y="40043"/>
                  </a:lnTo>
                  <a:lnTo>
                    <a:pt x="268516" y="40817"/>
                  </a:lnTo>
                  <a:lnTo>
                    <a:pt x="267741" y="40817"/>
                  </a:lnTo>
                  <a:lnTo>
                    <a:pt x="268516" y="40817"/>
                  </a:lnTo>
                  <a:lnTo>
                    <a:pt x="269290" y="40043"/>
                  </a:lnTo>
                  <a:lnTo>
                    <a:pt x="268516" y="40043"/>
                  </a:lnTo>
                  <a:lnTo>
                    <a:pt x="269290" y="39281"/>
                  </a:lnTo>
                  <a:lnTo>
                    <a:pt x="268516" y="39281"/>
                  </a:lnTo>
                  <a:lnTo>
                    <a:pt x="269290" y="39281"/>
                  </a:lnTo>
                  <a:lnTo>
                    <a:pt x="269290" y="38506"/>
                  </a:lnTo>
                  <a:lnTo>
                    <a:pt x="269290" y="37731"/>
                  </a:lnTo>
                  <a:lnTo>
                    <a:pt x="270078" y="37731"/>
                  </a:lnTo>
                  <a:lnTo>
                    <a:pt x="270078" y="38506"/>
                  </a:lnTo>
                  <a:lnTo>
                    <a:pt x="270078" y="37731"/>
                  </a:lnTo>
                  <a:lnTo>
                    <a:pt x="270852" y="37731"/>
                  </a:lnTo>
                  <a:lnTo>
                    <a:pt x="270852" y="36969"/>
                  </a:lnTo>
                  <a:lnTo>
                    <a:pt x="270852" y="37731"/>
                  </a:lnTo>
                  <a:lnTo>
                    <a:pt x="271627" y="37731"/>
                  </a:lnTo>
                  <a:lnTo>
                    <a:pt x="272415" y="37731"/>
                  </a:lnTo>
                  <a:lnTo>
                    <a:pt x="271627" y="38506"/>
                  </a:lnTo>
                  <a:lnTo>
                    <a:pt x="271627" y="37731"/>
                  </a:lnTo>
                  <a:lnTo>
                    <a:pt x="271627" y="38506"/>
                  </a:lnTo>
                  <a:lnTo>
                    <a:pt x="270852" y="38506"/>
                  </a:lnTo>
                  <a:lnTo>
                    <a:pt x="271627" y="38506"/>
                  </a:lnTo>
                  <a:lnTo>
                    <a:pt x="270852" y="39281"/>
                  </a:lnTo>
                  <a:lnTo>
                    <a:pt x="271627" y="39281"/>
                  </a:lnTo>
                  <a:lnTo>
                    <a:pt x="271627" y="40043"/>
                  </a:lnTo>
                  <a:lnTo>
                    <a:pt x="270852" y="40043"/>
                  </a:lnTo>
                  <a:lnTo>
                    <a:pt x="270852" y="39281"/>
                  </a:lnTo>
                  <a:lnTo>
                    <a:pt x="270078" y="40043"/>
                  </a:lnTo>
                  <a:lnTo>
                    <a:pt x="270078" y="40817"/>
                  </a:lnTo>
                  <a:lnTo>
                    <a:pt x="270078" y="41592"/>
                  </a:lnTo>
                  <a:lnTo>
                    <a:pt x="270078" y="42354"/>
                  </a:lnTo>
                  <a:lnTo>
                    <a:pt x="269290" y="42354"/>
                  </a:lnTo>
                  <a:lnTo>
                    <a:pt x="269290" y="43129"/>
                  </a:lnTo>
                  <a:lnTo>
                    <a:pt x="268516" y="43129"/>
                  </a:lnTo>
                  <a:lnTo>
                    <a:pt x="269290" y="43903"/>
                  </a:lnTo>
                  <a:lnTo>
                    <a:pt x="268516" y="43903"/>
                  </a:lnTo>
                  <a:lnTo>
                    <a:pt x="267741" y="43903"/>
                  </a:lnTo>
                  <a:lnTo>
                    <a:pt x="266966" y="44665"/>
                  </a:lnTo>
                  <a:lnTo>
                    <a:pt x="266192" y="44665"/>
                  </a:lnTo>
                  <a:lnTo>
                    <a:pt x="266192" y="43903"/>
                  </a:lnTo>
                  <a:lnTo>
                    <a:pt x="266966" y="43903"/>
                  </a:lnTo>
                  <a:lnTo>
                    <a:pt x="266966" y="43129"/>
                  </a:lnTo>
                  <a:lnTo>
                    <a:pt x="266966" y="43903"/>
                  </a:lnTo>
                  <a:lnTo>
                    <a:pt x="266192" y="43903"/>
                  </a:lnTo>
                  <a:lnTo>
                    <a:pt x="266192" y="44665"/>
                  </a:lnTo>
                  <a:lnTo>
                    <a:pt x="265404" y="44665"/>
                  </a:lnTo>
                  <a:lnTo>
                    <a:pt x="265404" y="43903"/>
                  </a:lnTo>
                  <a:lnTo>
                    <a:pt x="266192" y="43903"/>
                  </a:lnTo>
                  <a:lnTo>
                    <a:pt x="265404" y="43129"/>
                  </a:lnTo>
                  <a:lnTo>
                    <a:pt x="265010" y="43129"/>
                  </a:lnTo>
                  <a:lnTo>
                    <a:pt x="265010" y="42354"/>
                  </a:lnTo>
                  <a:lnTo>
                    <a:pt x="265404" y="42354"/>
                  </a:lnTo>
                  <a:lnTo>
                    <a:pt x="265404" y="41592"/>
                  </a:lnTo>
                  <a:lnTo>
                    <a:pt x="266192" y="41592"/>
                  </a:lnTo>
                  <a:lnTo>
                    <a:pt x="266192" y="40817"/>
                  </a:lnTo>
                  <a:lnTo>
                    <a:pt x="265404" y="40817"/>
                  </a:lnTo>
                  <a:lnTo>
                    <a:pt x="266192" y="40817"/>
                  </a:lnTo>
                  <a:lnTo>
                    <a:pt x="266966" y="40817"/>
                  </a:lnTo>
                  <a:lnTo>
                    <a:pt x="266192" y="40817"/>
                  </a:lnTo>
                  <a:lnTo>
                    <a:pt x="265404" y="40817"/>
                  </a:lnTo>
                  <a:lnTo>
                    <a:pt x="266192" y="40043"/>
                  </a:lnTo>
                  <a:lnTo>
                    <a:pt x="266966" y="40043"/>
                  </a:lnTo>
                  <a:lnTo>
                    <a:pt x="266192" y="40043"/>
                  </a:lnTo>
                  <a:lnTo>
                    <a:pt x="266192" y="39281"/>
                  </a:lnTo>
                  <a:lnTo>
                    <a:pt x="265404" y="39281"/>
                  </a:lnTo>
                  <a:lnTo>
                    <a:pt x="265404" y="38506"/>
                  </a:lnTo>
                  <a:lnTo>
                    <a:pt x="265404" y="39281"/>
                  </a:lnTo>
                  <a:lnTo>
                    <a:pt x="265404" y="38506"/>
                  </a:lnTo>
                  <a:lnTo>
                    <a:pt x="265404" y="37731"/>
                  </a:lnTo>
                  <a:lnTo>
                    <a:pt x="265404" y="36969"/>
                  </a:lnTo>
                  <a:lnTo>
                    <a:pt x="266192" y="36969"/>
                  </a:lnTo>
                  <a:lnTo>
                    <a:pt x="265404" y="36969"/>
                  </a:lnTo>
                  <a:lnTo>
                    <a:pt x="266192" y="36969"/>
                  </a:lnTo>
                  <a:lnTo>
                    <a:pt x="266192" y="36195"/>
                  </a:lnTo>
                  <a:lnTo>
                    <a:pt x="266966" y="36195"/>
                  </a:lnTo>
                  <a:lnTo>
                    <a:pt x="266966" y="35420"/>
                  </a:lnTo>
                  <a:lnTo>
                    <a:pt x="266966" y="35039"/>
                  </a:lnTo>
                  <a:lnTo>
                    <a:pt x="267741" y="35039"/>
                  </a:lnTo>
                  <a:lnTo>
                    <a:pt x="268516" y="35039"/>
                  </a:lnTo>
                  <a:lnTo>
                    <a:pt x="268516" y="34264"/>
                  </a:lnTo>
                  <a:lnTo>
                    <a:pt x="268516" y="33502"/>
                  </a:lnTo>
                  <a:lnTo>
                    <a:pt x="268516" y="32727"/>
                  </a:lnTo>
                  <a:lnTo>
                    <a:pt x="268516" y="31965"/>
                  </a:lnTo>
                  <a:lnTo>
                    <a:pt x="268516" y="31191"/>
                  </a:lnTo>
                  <a:lnTo>
                    <a:pt x="269290" y="31191"/>
                  </a:lnTo>
                  <a:lnTo>
                    <a:pt x="269290" y="31965"/>
                  </a:lnTo>
                  <a:lnTo>
                    <a:pt x="269290" y="32727"/>
                  </a:lnTo>
                  <a:lnTo>
                    <a:pt x="269290" y="33502"/>
                  </a:lnTo>
                  <a:close/>
                </a:path>
                <a:path w="397509" h="168910">
                  <a:moveTo>
                    <a:pt x="264236" y="41592"/>
                  </a:moveTo>
                  <a:lnTo>
                    <a:pt x="264236" y="42354"/>
                  </a:lnTo>
                  <a:lnTo>
                    <a:pt x="263461" y="42354"/>
                  </a:lnTo>
                  <a:lnTo>
                    <a:pt x="264236" y="42354"/>
                  </a:lnTo>
                  <a:lnTo>
                    <a:pt x="264236" y="41592"/>
                  </a:lnTo>
                  <a:lnTo>
                    <a:pt x="264236" y="40817"/>
                  </a:lnTo>
                  <a:lnTo>
                    <a:pt x="264236" y="40043"/>
                  </a:lnTo>
                  <a:lnTo>
                    <a:pt x="263461" y="40043"/>
                  </a:lnTo>
                  <a:lnTo>
                    <a:pt x="264236" y="40043"/>
                  </a:lnTo>
                  <a:lnTo>
                    <a:pt x="264236" y="39281"/>
                  </a:lnTo>
                  <a:lnTo>
                    <a:pt x="264236" y="38506"/>
                  </a:lnTo>
                  <a:lnTo>
                    <a:pt x="265010" y="38506"/>
                  </a:lnTo>
                  <a:lnTo>
                    <a:pt x="265404" y="38506"/>
                  </a:lnTo>
                  <a:lnTo>
                    <a:pt x="265404" y="37731"/>
                  </a:lnTo>
                  <a:lnTo>
                    <a:pt x="265404" y="36969"/>
                  </a:lnTo>
                  <a:lnTo>
                    <a:pt x="265404" y="37731"/>
                  </a:lnTo>
                  <a:lnTo>
                    <a:pt x="265404" y="38506"/>
                  </a:lnTo>
                  <a:lnTo>
                    <a:pt x="265404" y="39281"/>
                  </a:lnTo>
                  <a:lnTo>
                    <a:pt x="266192" y="39281"/>
                  </a:lnTo>
                  <a:lnTo>
                    <a:pt x="266192" y="40043"/>
                  </a:lnTo>
                  <a:lnTo>
                    <a:pt x="265404" y="40817"/>
                  </a:lnTo>
                  <a:lnTo>
                    <a:pt x="266192" y="40817"/>
                  </a:lnTo>
                  <a:lnTo>
                    <a:pt x="265404" y="41592"/>
                  </a:lnTo>
                  <a:lnTo>
                    <a:pt x="265404" y="42354"/>
                  </a:lnTo>
                  <a:lnTo>
                    <a:pt x="265010" y="42354"/>
                  </a:lnTo>
                  <a:lnTo>
                    <a:pt x="265010" y="43129"/>
                  </a:lnTo>
                  <a:lnTo>
                    <a:pt x="265404" y="43129"/>
                  </a:lnTo>
                  <a:lnTo>
                    <a:pt x="265404" y="43903"/>
                  </a:lnTo>
                  <a:lnTo>
                    <a:pt x="266192" y="43903"/>
                  </a:lnTo>
                  <a:lnTo>
                    <a:pt x="265404" y="43903"/>
                  </a:lnTo>
                  <a:lnTo>
                    <a:pt x="265010" y="44665"/>
                  </a:lnTo>
                  <a:lnTo>
                    <a:pt x="265404" y="44665"/>
                  </a:lnTo>
                  <a:lnTo>
                    <a:pt x="265404" y="45059"/>
                  </a:lnTo>
                  <a:lnTo>
                    <a:pt x="265404" y="45821"/>
                  </a:lnTo>
                  <a:lnTo>
                    <a:pt x="265010" y="45821"/>
                  </a:lnTo>
                  <a:lnTo>
                    <a:pt x="264236" y="46596"/>
                  </a:lnTo>
                  <a:lnTo>
                    <a:pt x="265010" y="46596"/>
                  </a:lnTo>
                  <a:lnTo>
                    <a:pt x="264236" y="47371"/>
                  </a:lnTo>
                  <a:lnTo>
                    <a:pt x="263461" y="47371"/>
                  </a:lnTo>
                  <a:lnTo>
                    <a:pt x="263461" y="48133"/>
                  </a:lnTo>
                  <a:lnTo>
                    <a:pt x="263461" y="48907"/>
                  </a:lnTo>
                  <a:lnTo>
                    <a:pt x="263461" y="49682"/>
                  </a:lnTo>
                  <a:lnTo>
                    <a:pt x="262686" y="49682"/>
                  </a:lnTo>
                  <a:lnTo>
                    <a:pt x="261899" y="49682"/>
                  </a:lnTo>
                  <a:lnTo>
                    <a:pt x="261899" y="48907"/>
                  </a:lnTo>
                  <a:lnTo>
                    <a:pt x="261899" y="48133"/>
                  </a:lnTo>
                  <a:lnTo>
                    <a:pt x="262686" y="48133"/>
                  </a:lnTo>
                  <a:lnTo>
                    <a:pt x="262686" y="47371"/>
                  </a:lnTo>
                  <a:lnTo>
                    <a:pt x="261899" y="47371"/>
                  </a:lnTo>
                  <a:lnTo>
                    <a:pt x="261899" y="46596"/>
                  </a:lnTo>
                  <a:lnTo>
                    <a:pt x="262686" y="46596"/>
                  </a:lnTo>
                  <a:lnTo>
                    <a:pt x="261899" y="46596"/>
                  </a:lnTo>
                  <a:lnTo>
                    <a:pt x="261899" y="45821"/>
                  </a:lnTo>
                  <a:lnTo>
                    <a:pt x="261124" y="45821"/>
                  </a:lnTo>
                  <a:lnTo>
                    <a:pt x="261899" y="45821"/>
                  </a:lnTo>
                  <a:lnTo>
                    <a:pt x="261124" y="45821"/>
                  </a:lnTo>
                  <a:lnTo>
                    <a:pt x="261899" y="45821"/>
                  </a:lnTo>
                  <a:lnTo>
                    <a:pt x="261899" y="45059"/>
                  </a:lnTo>
                  <a:lnTo>
                    <a:pt x="261124" y="45059"/>
                  </a:lnTo>
                  <a:lnTo>
                    <a:pt x="261124" y="44665"/>
                  </a:lnTo>
                  <a:lnTo>
                    <a:pt x="261124" y="43903"/>
                  </a:lnTo>
                  <a:lnTo>
                    <a:pt x="261899" y="43903"/>
                  </a:lnTo>
                  <a:lnTo>
                    <a:pt x="261899" y="43129"/>
                  </a:lnTo>
                  <a:lnTo>
                    <a:pt x="261899" y="42354"/>
                  </a:lnTo>
                  <a:lnTo>
                    <a:pt x="261124" y="42354"/>
                  </a:lnTo>
                  <a:lnTo>
                    <a:pt x="261899" y="41592"/>
                  </a:lnTo>
                  <a:lnTo>
                    <a:pt x="262686" y="41592"/>
                  </a:lnTo>
                  <a:lnTo>
                    <a:pt x="263461" y="41592"/>
                  </a:lnTo>
                  <a:lnTo>
                    <a:pt x="263461" y="40817"/>
                  </a:lnTo>
                  <a:lnTo>
                    <a:pt x="264236" y="40817"/>
                  </a:lnTo>
                  <a:lnTo>
                    <a:pt x="264236" y="41592"/>
                  </a:lnTo>
                  <a:close/>
                </a:path>
                <a:path w="397509" h="168910">
                  <a:moveTo>
                    <a:pt x="106248" y="118618"/>
                  </a:moveTo>
                  <a:lnTo>
                    <a:pt x="105460" y="118618"/>
                  </a:lnTo>
                  <a:lnTo>
                    <a:pt x="106248" y="118618"/>
                  </a:lnTo>
                  <a:lnTo>
                    <a:pt x="105460" y="118618"/>
                  </a:lnTo>
                  <a:lnTo>
                    <a:pt x="106248" y="118618"/>
                  </a:lnTo>
                  <a:lnTo>
                    <a:pt x="105460" y="118618"/>
                  </a:lnTo>
                  <a:lnTo>
                    <a:pt x="106248" y="118618"/>
                  </a:lnTo>
                  <a:close/>
                </a:path>
                <a:path w="397509" h="168910">
                  <a:moveTo>
                    <a:pt x="258013" y="51993"/>
                  </a:moveTo>
                  <a:lnTo>
                    <a:pt x="258013" y="52755"/>
                  </a:lnTo>
                  <a:lnTo>
                    <a:pt x="258013" y="51993"/>
                  </a:lnTo>
                  <a:lnTo>
                    <a:pt x="258787" y="51993"/>
                  </a:lnTo>
                  <a:lnTo>
                    <a:pt x="258787" y="51219"/>
                  </a:lnTo>
                  <a:lnTo>
                    <a:pt x="258787" y="50444"/>
                  </a:lnTo>
                  <a:lnTo>
                    <a:pt x="258013" y="50444"/>
                  </a:lnTo>
                  <a:lnTo>
                    <a:pt x="258013" y="51219"/>
                  </a:lnTo>
                  <a:lnTo>
                    <a:pt x="258013" y="50444"/>
                  </a:lnTo>
                  <a:lnTo>
                    <a:pt x="258013" y="49682"/>
                  </a:lnTo>
                  <a:lnTo>
                    <a:pt x="258013" y="50444"/>
                  </a:lnTo>
                  <a:lnTo>
                    <a:pt x="258013" y="49682"/>
                  </a:lnTo>
                  <a:lnTo>
                    <a:pt x="258787" y="49682"/>
                  </a:lnTo>
                  <a:lnTo>
                    <a:pt x="258013" y="49682"/>
                  </a:lnTo>
                  <a:lnTo>
                    <a:pt x="258013" y="48907"/>
                  </a:lnTo>
                  <a:lnTo>
                    <a:pt x="258787" y="48907"/>
                  </a:lnTo>
                  <a:lnTo>
                    <a:pt x="259562" y="48907"/>
                  </a:lnTo>
                  <a:lnTo>
                    <a:pt x="259562" y="48133"/>
                  </a:lnTo>
                  <a:lnTo>
                    <a:pt x="260350" y="48133"/>
                  </a:lnTo>
                  <a:lnTo>
                    <a:pt x="259562" y="48133"/>
                  </a:lnTo>
                  <a:lnTo>
                    <a:pt x="259562" y="47371"/>
                  </a:lnTo>
                  <a:lnTo>
                    <a:pt x="260350" y="47371"/>
                  </a:lnTo>
                  <a:lnTo>
                    <a:pt x="260350" y="46596"/>
                  </a:lnTo>
                  <a:lnTo>
                    <a:pt x="260350" y="47371"/>
                  </a:lnTo>
                  <a:lnTo>
                    <a:pt x="259562" y="47371"/>
                  </a:lnTo>
                  <a:lnTo>
                    <a:pt x="259562" y="46596"/>
                  </a:lnTo>
                  <a:lnTo>
                    <a:pt x="260350" y="46596"/>
                  </a:lnTo>
                  <a:lnTo>
                    <a:pt x="261124" y="45821"/>
                  </a:lnTo>
                  <a:lnTo>
                    <a:pt x="261899" y="46596"/>
                  </a:lnTo>
                  <a:lnTo>
                    <a:pt x="261899" y="47371"/>
                  </a:lnTo>
                  <a:lnTo>
                    <a:pt x="262686" y="47371"/>
                  </a:lnTo>
                  <a:lnTo>
                    <a:pt x="261899" y="48133"/>
                  </a:lnTo>
                  <a:lnTo>
                    <a:pt x="261124" y="48133"/>
                  </a:lnTo>
                  <a:lnTo>
                    <a:pt x="261124" y="48907"/>
                  </a:lnTo>
                  <a:lnTo>
                    <a:pt x="261899" y="48907"/>
                  </a:lnTo>
                  <a:lnTo>
                    <a:pt x="261899" y="49682"/>
                  </a:lnTo>
                  <a:lnTo>
                    <a:pt x="261124" y="50444"/>
                  </a:lnTo>
                  <a:lnTo>
                    <a:pt x="260350" y="50444"/>
                  </a:lnTo>
                  <a:lnTo>
                    <a:pt x="260350" y="51219"/>
                  </a:lnTo>
                  <a:lnTo>
                    <a:pt x="261124" y="51219"/>
                  </a:lnTo>
                  <a:lnTo>
                    <a:pt x="261124" y="51993"/>
                  </a:lnTo>
                  <a:lnTo>
                    <a:pt x="260350" y="52755"/>
                  </a:lnTo>
                  <a:lnTo>
                    <a:pt x="259562" y="52755"/>
                  </a:lnTo>
                  <a:lnTo>
                    <a:pt x="259562" y="53530"/>
                  </a:lnTo>
                  <a:lnTo>
                    <a:pt x="259562" y="52755"/>
                  </a:lnTo>
                  <a:lnTo>
                    <a:pt x="260350" y="52755"/>
                  </a:lnTo>
                  <a:lnTo>
                    <a:pt x="261124" y="51993"/>
                  </a:lnTo>
                  <a:lnTo>
                    <a:pt x="261124" y="52755"/>
                  </a:lnTo>
                  <a:lnTo>
                    <a:pt x="261124" y="51993"/>
                  </a:lnTo>
                  <a:lnTo>
                    <a:pt x="261124" y="52755"/>
                  </a:lnTo>
                  <a:lnTo>
                    <a:pt x="261899" y="52755"/>
                  </a:lnTo>
                  <a:lnTo>
                    <a:pt x="261899" y="53530"/>
                  </a:lnTo>
                  <a:lnTo>
                    <a:pt x="261899" y="54305"/>
                  </a:lnTo>
                  <a:lnTo>
                    <a:pt x="261124" y="54305"/>
                  </a:lnTo>
                  <a:lnTo>
                    <a:pt x="260350" y="54686"/>
                  </a:lnTo>
                  <a:lnTo>
                    <a:pt x="260350" y="55460"/>
                  </a:lnTo>
                  <a:lnTo>
                    <a:pt x="259562" y="55460"/>
                  </a:lnTo>
                  <a:lnTo>
                    <a:pt x="258787" y="55460"/>
                  </a:lnTo>
                  <a:lnTo>
                    <a:pt x="258787" y="54686"/>
                  </a:lnTo>
                  <a:lnTo>
                    <a:pt x="258787" y="55460"/>
                  </a:lnTo>
                  <a:lnTo>
                    <a:pt x="259562" y="55460"/>
                  </a:lnTo>
                  <a:lnTo>
                    <a:pt x="259562" y="56222"/>
                  </a:lnTo>
                  <a:lnTo>
                    <a:pt x="259562" y="56997"/>
                  </a:lnTo>
                  <a:lnTo>
                    <a:pt x="258787" y="56997"/>
                  </a:lnTo>
                  <a:lnTo>
                    <a:pt x="258787" y="56222"/>
                  </a:lnTo>
                  <a:lnTo>
                    <a:pt x="258013" y="56222"/>
                  </a:lnTo>
                  <a:lnTo>
                    <a:pt x="258013" y="56997"/>
                  </a:lnTo>
                  <a:lnTo>
                    <a:pt x="258013" y="56222"/>
                  </a:lnTo>
                  <a:lnTo>
                    <a:pt x="257238" y="56222"/>
                  </a:lnTo>
                  <a:lnTo>
                    <a:pt x="258013" y="56222"/>
                  </a:lnTo>
                  <a:lnTo>
                    <a:pt x="257238" y="56222"/>
                  </a:lnTo>
                  <a:lnTo>
                    <a:pt x="257238" y="55460"/>
                  </a:lnTo>
                  <a:lnTo>
                    <a:pt x="256451" y="55460"/>
                  </a:lnTo>
                  <a:lnTo>
                    <a:pt x="257238" y="55460"/>
                  </a:lnTo>
                  <a:lnTo>
                    <a:pt x="256451" y="55460"/>
                  </a:lnTo>
                  <a:lnTo>
                    <a:pt x="256451" y="54686"/>
                  </a:lnTo>
                  <a:lnTo>
                    <a:pt x="257238" y="54686"/>
                  </a:lnTo>
                  <a:lnTo>
                    <a:pt x="257238" y="54305"/>
                  </a:lnTo>
                  <a:lnTo>
                    <a:pt x="257238" y="53530"/>
                  </a:lnTo>
                  <a:lnTo>
                    <a:pt x="256451" y="53530"/>
                  </a:lnTo>
                  <a:lnTo>
                    <a:pt x="257238" y="53530"/>
                  </a:lnTo>
                  <a:lnTo>
                    <a:pt x="257238" y="52755"/>
                  </a:lnTo>
                  <a:lnTo>
                    <a:pt x="258013" y="51993"/>
                  </a:lnTo>
                  <a:close/>
                </a:path>
                <a:path w="397509" h="168910">
                  <a:moveTo>
                    <a:pt x="265404" y="45059"/>
                  </a:moveTo>
                  <a:lnTo>
                    <a:pt x="266192" y="45059"/>
                  </a:lnTo>
                  <a:lnTo>
                    <a:pt x="266192" y="45821"/>
                  </a:lnTo>
                  <a:lnTo>
                    <a:pt x="265404" y="45821"/>
                  </a:lnTo>
                  <a:lnTo>
                    <a:pt x="265404" y="45059"/>
                  </a:lnTo>
                  <a:close/>
                </a:path>
                <a:path w="397509" h="168910">
                  <a:moveTo>
                    <a:pt x="265404" y="45821"/>
                  </a:moveTo>
                  <a:lnTo>
                    <a:pt x="266192" y="45821"/>
                  </a:lnTo>
                  <a:lnTo>
                    <a:pt x="265404" y="45821"/>
                  </a:lnTo>
                  <a:lnTo>
                    <a:pt x="265404" y="46596"/>
                  </a:lnTo>
                  <a:lnTo>
                    <a:pt x="265010" y="46596"/>
                  </a:lnTo>
                  <a:lnTo>
                    <a:pt x="265404" y="45821"/>
                  </a:lnTo>
                  <a:close/>
                </a:path>
                <a:path w="397509" h="168910">
                  <a:moveTo>
                    <a:pt x="292646" y="30416"/>
                  </a:moveTo>
                  <a:lnTo>
                    <a:pt x="291871" y="30416"/>
                  </a:lnTo>
                  <a:lnTo>
                    <a:pt x="292646" y="30416"/>
                  </a:lnTo>
                  <a:lnTo>
                    <a:pt x="291871" y="30416"/>
                  </a:lnTo>
                  <a:lnTo>
                    <a:pt x="292646" y="30416"/>
                  </a:lnTo>
                  <a:lnTo>
                    <a:pt x="291871" y="30416"/>
                  </a:lnTo>
                  <a:lnTo>
                    <a:pt x="292646" y="30416"/>
                  </a:lnTo>
                  <a:lnTo>
                    <a:pt x="292646" y="29654"/>
                  </a:lnTo>
                  <a:lnTo>
                    <a:pt x="292646" y="30416"/>
                  </a:lnTo>
                  <a:lnTo>
                    <a:pt x="292646" y="29654"/>
                  </a:lnTo>
                  <a:lnTo>
                    <a:pt x="292646" y="30416"/>
                  </a:lnTo>
                  <a:close/>
                </a:path>
                <a:path w="397509" h="168910">
                  <a:moveTo>
                    <a:pt x="79387" y="146735"/>
                  </a:moveTo>
                  <a:lnTo>
                    <a:pt x="78613" y="146735"/>
                  </a:lnTo>
                  <a:lnTo>
                    <a:pt x="79387" y="146735"/>
                  </a:lnTo>
                  <a:lnTo>
                    <a:pt x="79387" y="145961"/>
                  </a:lnTo>
                  <a:lnTo>
                    <a:pt x="79387" y="146735"/>
                  </a:lnTo>
                  <a:lnTo>
                    <a:pt x="79387" y="145961"/>
                  </a:lnTo>
                  <a:lnTo>
                    <a:pt x="79387" y="146735"/>
                  </a:lnTo>
                  <a:lnTo>
                    <a:pt x="79387" y="147497"/>
                  </a:lnTo>
                  <a:lnTo>
                    <a:pt x="78613" y="146735"/>
                  </a:lnTo>
                  <a:lnTo>
                    <a:pt x="77838" y="146735"/>
                  </a:lnTo>
                  <a:lnTo>
                    <a:pt x="77838" y="145961"/>
                  </a:lnTo>
                  <a:lnTo>
                    <a:pt x="77838" y="146735"/>
                  </a:lnTo>
                  <a:lnTo>
                    <a:pt x="77838" y="145961"/>
                  </a:lnTo>
                  <a:lnTo>
                    <a:pt x="78613" y="146735"/>
                  </a:lnTo>
                  <a:lnTo>
                    <a:pt x="79387" y="146735"/>
                  </a:lnTo>
                  <a:close/>
                </a:path>
                <a:path w="397509" h="168910">
                  <a:moveTo>
                    <a:pt x="76276" y="154825"/>
                  </a:moveTo>
                  <a:lnTo>
                    <a:pt x="76276" y="155587"/>
                  </a:lnTo>
                  <a:lnTo>
                    <a:pt x="75501" y="155587"/>
                  </a:lnTo>
                  <a:lnTo>
                    <a:pt x="75107" y="155587"/>
                  </a:lnTo>
                  <a:lnTo>
                    <a:pt x="75501" y="155587"/>
                  </a:lnTo>
                  <a:lnTo>
                    <a:pt x="76276" y="154825"/>
                  </a:lnTo>
                  <a:close/>
                </a:path>
                <a:path w="397509" h="168910">
                  <a:moveTo>
                    <a:pt x="384479" y="28105"/>
                  </a:moveTo>
                  <a:lnTo>
                    <a:pt x="384479" y="27343"/>
                  </a:lnTo>
                  <a:lnTo>
                    <a:pt x="384479" y="26568"/>
                  </a:lnTo>
                  <a:lnTo>
                    <a:pt x="384479" y="25793"/>
                  </a:lnTo>
                  <a:lnTo>
                    <a:pt x="384479" y="25412"/>
                  </a:lnTo>
                  <a:lnTo>
                    <a:pt x="383705" y="24638"/>
                  </a:lnTo>
                  <a:lnTo>
                    <a:pt x="383705" y="23876"/>
                  </a:lnTo>
                  <a:lnTo>
                    <a:pt x="383705" y="23101"/>
                  </a:lnTo>
                  <a:lnTo>
                    <a:pt x="384479" y="23101"/>
                  </a:lnTo>
                  <a:lnTo>
                    <a:pt x="384479" y="22326"/>
                  </a:lnTo>
                  <a:lnTo>
                    <a:pt x="383705" y="22326"/>
                  </a:lnTo>
                  <a:lnTo>
                    <a:pt x="383705" y="21564"/>
                  </a:lnTo>
                  <a:lnTo>
                    <a:pt x="384479" y="22326"/>
                  </a:lnTo>
                  <a:lnTo>
                    <a:pt x="385267" y="22326"/>
                  </a:lnTo>
                  <a:lnTo>
                    <a:pt x="386041" y="22326"/>
                  </a:lnTo>
                  <a:lnTo>
                    <a:pt x="386816" y="22326"/>
                  </a:lnTo>
                  <a:lnTo>
                    <a:pt x="387591" y="23101"/>
                  </a:lnTo>
                  <a:lnTo>
                    <a:pt x="386816" y="22326"/>
                  </a:lnTo>
                  <a:lnTo>
                    <a:pt x="386041" y="22326"/>
                  </a:lnTo>
                  <a:lnTo>
                    <a:pt x="385267" y="22326"/>
                  </a:lnTo>
                  <a:lnTo>
                    <a:pt x="384479" y="22326"/>
                  </a:lnTo>
                  <a:lnTo>
                    <a:pt x="383705" y="21564"/>
                  </a:lnTo>
                  <a:lnTo>
                    <a:pt x="383705" y="22326"/>
                  </a:lnTo>
                  <a:lnTo>
                    <a:pt x="382930" y="22326"/>
                  </a:lnTo>
                  <a:lnTo>
                    <a:pt x="382143" y="22326"/>
                  </a:lnTo>
                  <a:lnTo>
                    <a:pt x="382930" y="22326"/>
                  </a:lnTo>
                  <a:lnTo>
                    <a:pt x="382930" y="21564"/>
                  </a:lnTo>
                  <a:lnTo>
                    <a:pt x="382143" y="21564"/>
                  </a:lnTo>
                  <a:lnTo>
                    <a:pt x="382143" y="20789"/>
                  </a:lnTo>
                  <a:lnTo>
                    <a:pt x="382930" y="20789"/>
                  </a:lnTo>
                  <a:lnTo>
                    <a:pt x="382930" y="20015"/>
                  </a:lnTo>
                  <a:lnTo>
                    <a:pt x="383705" y="19253"/>
                  </a:lnTo>
                  <a:lnTo>
                    <a:pt x="383705" y="18478"/>
                  </a:lnTo>
                  <a:lnTo>
                    <a:pt x="382930" y="17716"/>
                  </a:lnTo>
                  <a:lnTo>
                    <a:pt x="382930" y="16941"/>
                  </a:lnTo>
                  <a:lnTo>
                    <a:pt x="382143" y="16941"/>
                  </a:lnTo>
                  <a:lnTo>
                    <a:pt x="381368" y="16941"/>
                  </a:lnTo>
                  <a:lnTo>
                    <a:pt x="380593" y="16941"/>
                  </a:lnTo>
                  <a:lnTo>
                    <a:pt x="380593" y="16167"/>
                  </a:lnTo>
                  <a:lnTo>
                    <a:pt x="380593" y="16941"/>
                  </a:lnTo>
                  <a:lnTo>
                    <a:pt x="380593" y="16167"/>
                  </a:lnTo>
                  <a:lnTo>
                    <a:pt x="379818" y="15786"/>
                  </a:lnTo>
                  <a:lnTo>
                    <a:pt x="379031" y="15786"/>
                  </a:lnTo>
                  <a:lnTo>
                    <a:pt x="379031" y="15011"/>
                  </a:lnTo>
                  <a:lnTo>
                    <a:pt x="378650" y="15011"/>
                  </a:lnTo>
                  <a:lnTo>
                    <a:pt x="378650" y="14249"/>
                  </a:lnTo>
                  <a:lnTo>
                    <a:pt x="378650" y="13474"/>
                  </a:lnTo>
                  <a:lnTo>
                    <a:pt x="377875" y="13474"/>
                  </a:lnTo>
                  <a:lnTo>
                    <a:pt x="377088" y="13474"/>
                  </a:lnTo>
                  <a:lnTo>
                    <a:pt x="377088" y="12700"/>
                  </a:lnTo>
                  <a:lnTo>
                    <a:pt x="377088" y="11938"/>
                  </a:lnTo>
                  <a:lnTo>
                    <a:pt x="377875" y="11938"/>
                  </a:lnTo>
                  <a:lnTo>
                    <a:pt x="377875" y="11163"/>
                  </a:lnTo>
                  <a:lnTo>
                    <a:pt x="377088" y="11163"/>
                  </a:lnTo>
                  <a:lnTo>
                    <a:pt x="376313" y="11163"/>
                  </a:lnTo>
                  <a:lnTo>
                    <a:pt x="376313" y="10388"/>
                  </a:lnTo>
                  <a:lnTo>
                    <a:pt x="375539" y="11163"/>
                  </a:lnTo>
                  <a:lnTo>
                    <a:pt x="375539" y="10388"/>
                  </a:lnTo>
                  <a:lnTo>
                    <a:pt x="374764" y="10388"/>
                  </a:lnTo>
                  <a:lnTo>
                    <a:pt x="375539" y="9626"/>
                  </a:lnTo>
                  <a:lnTo>
                    <a:pt x="375539" y="8851"/>
                  </a:lnTo>
                  <a:lnTo>
                    <a:pt x="375539" y="8089"/>
                  </a:lnTo>
                  <a:lnTo>
                    <a:pt x="375539" y="7315"/>
                  </a:lnTo>
                  <a:lnTo>
                    <a:pt x="375539" y="6540"/>
                  </a:lnTo>
                  <a:lnTo>
                    <a:pt x="375539" y="6159"/>
                  </a:lnTo>
                  <a:lnTo>
                    <a:pt x="376313" y="5384"/>
                  </a:lnTo>
                  <a:lnTo>
                    <a:pt x="377088" y="5384"/>
                  </a:lnTo>
                  <a:lnTo>
                    <a:pt x="377088" y="4622"/>
                  </a:lnTo>
                  <a:lnTo>
                    <a:pt x="377088" y="3848"/>
                  </a:lnTo>
                  <a:lnTo>
                    <a:pt x="376313" y="3848"/>
                  </a:lnTo>
                  <a:lnTo>
                    <a:pt x="376313" y="3073"/>
                  </a:lnTo>
                  <a:lnTo>
                    <a:pt x="377088" y="3073"/>
                  </a:lnTo>
                  <a:lnTo>
                    <a:pt x="376313" y="3073"/>
                  </a:lnTo>
                  <a:lnTo>
                    <a:pt x="377088" y="2311"/>
                  </a:lnTo>
                  <a:lnTo>
                    <a:pt x="377088" y="1536"/>
                  </a:lnTo>
                  <a:lnTo>
                    <a:pt x="376313" y="1536"/>
                  </a:lnTo>
                  <a:lnTo>
                    <a:pt x="377088" y="1536"/>
                  </a:lnTo>
                  <a:lnTo>
                    <a:pt x="377088" y="762"/>
                  </a:lnTo>
                  <a:lnTo>
                    <a:pt x="377875" y="762"/>
                  </a:lnTo>
                  <a:lnTo>
                    <a:pt x="377875" y="0"/>
                  </a:lnTo>
                  <a:lnTo>
                    <a:pt x="377088" y="0"/>
                  </a:lnTo>
                  <a:lnTo>
                    <a:pt x="377875" y="0"/>
                  </a:lnTo>
                  <a:lnTo>
                    <a:pt x="377875" y="762"/>
                  </a:lnTo>
                  <a:lnTo>
                    <a:pt x="378650" y="1536"/>
                  </a:lnTo>
                  <a:lnTo>
                    <a:pt x="378650" y="2311"/>
                  </a:lnTo>
                  <a:lnTo>
                    <a:pt x="380593" y="3848"/>
                  </a:lnTo>
                  <a:lnTo>
                    <a:pt x="380593" y="4622"/>
                  </a:lnTo>
                  <a:lnTo>
                    <a:pt x="381368" y="4622"/>
                  </a:lnTo>
                  <a:lnTo>
                    <a:pt x="382143" y="4622"/>
                  </a:lnTo>
                  <a:lnTo>
                    <a:pt x="382930" y="5384"/>
                  </a:lnTo>
                  <a:lnTo>
                    <a:pt x="383705" y="5384"/>
                  </a:lnTo>
                  <a:lnTo>
                    <a:pt x="384479" y="5384"/>
                  </a:lnTo>
                  <a:lnTo>
                    <a:pt x="386816" y="6159"/>
                  </a:lnTo>
                  <a:lnTo>
                    <a:pt x="387591" y="6540"/>
                  </a:lnTo>
                  <a:lnTo>
                    <a:pt x="386816" y="8089"/>
                  </a:lnTo>
                  <a:lnTo>
                    <a:pt x="386041" y="8851"/>
                  </a:lnTo>
                  <a:lnTo>
                    <a:pt x="386816" y="9626"/>
                  </a:lnTo>
                  <a:lnTo>
                    <a:pt x="387591" y="9626"/>
                  </a:lnTo>
                  <a:lnTo>
                    <a:pt x="388378" y="10388"/>
                  </a:lnTo>
                  <a:lnTo>
                    <a:pt x="388772" y="10388"/>
                  </a:lnTo>
                  <a:lnTo>
                    <a:pt x="390321" y="10388"/>
                  </a:lnTo>
                  <a:lnTo>
                    <a:pt x="391109" y="11163"/>
                  </a:lnTo>
                  <a:lnTo>
                    <a:pt x="391883" y="11163"/>
                  </a:lnTo>
                  <a:lnTo>
                    <a:pt x="391883" y="11938"/>
                  </a:lnTo>
                  <a:lnTo>
                    <a:pt x="392658" y="13474"/>
                  </a:lnTo>
                  <a:lnTo>
                    <a:pt x="392658" y="14249"/>
                  </a:lnTo>
                  <a:lnTo>
                    <a:pt x="391109" y="14249"/>
                  </a:lnTo>
                  <a:lnTo>
                    <a:pt x="392658" y="15786"/>
                  </a:lnTo>
                  <a:lnTo>
                    <a:pt x="394220" y="15786"/>
                  </a:lnTo>
                  <a:lnTo>
                    <a:pt x="394995" y="16167"/>
                  </a:lnTo>
                  <a:lnTo>
                    <a:pt x="395770" y="16941"/>
                  </a:lnTo>
                  <a:lnTo>
                    <a:pt x="395770" y="17716"/>
                  </a:lnTo>
                  <a:lnTo>
                    <a:pt x="395770" y="18478"/>
                  </a:lnTo>
                  <a:lnTo>
                    <a:pt x="395770" y="19253"/>
                  </a:lnTo>
                  <a:lnTo>
                    <a:pt x="395770" y="20015"/>
                  </a:lnTo>
                  <a:lnTo>
                    <a:pt x="396557" y="20015"/>
                  </a:lnTo>
                  <a:lnTo>
                    <a:pt x="397332" y="21564"/>
                  </a:lnTo>
                  <a:lnTo>
                    <a:pt x="397332" y="22326"/>
                  </a:lnTo>
                  <a:lnTo>
                    <a:pt x="397332" y="23101"/>
                  </a:lnTo>
                  <a:lnTo>
                    <a:pt x="397332" y="23876"/>
                  </a:lnTo>
                  <a:lnTo>
                    <a:pt x="396557" y="24638"/>
                  </a:lnTo>
                  <a:lnTo>
                    <a:pt x="395770" y="24638"/>
                  </a:lnTo>
                  <a:lnTo>
                    <a:pt x="394995" y="25412"/>
                  </a:lnTo>
                  <a:lnTo>
                    <a:pt x="394220" y="25412"/>
                  </a:lnTo>
                  <a:lnTo>
                    <a:pt x="393433" y="25412"/>
                  </a:lnTo>
                  <a:lnTo>
                    <a:pt x="392658" y="25793"/>
                  </a:lnTo>
                  <a:lnTo>
                    <a:pt x="391109" y="27343"/>
                  </a:lnTo>
                  <a:lnTo>
                    <a:pt x="390321" y="27343"/>
                  </a:lnTo>
                  <a:lnTo>
                    <a:pt x="389547" y="27343"/>
                  </a:lnTo>
                  <a:lnTo>
                    <a:pt x="389547" y="28105"/>
                  </a:lnTo>
                  <a:lnTo>
                    <a:pt x="388772" y="28105"/>
                  </a:lnTo>
                  <a:lnTo>
                    <a:pt x="388378" y="28879"/>
                  </a:lnTo>
                  <a:lnTo>
                    <a:pt x="388378" y="29654"/>
                  </a:lnTo>
                  <a:lnTo>
                    <a:pt x="387591" y="30416"/>
                  </a:lnTo>
                  <a:lnTo>
                    <a:pt x="386816" y="30416"/>
                  </a:lnTo>
                  <a:lnTo>
                    <a:pt x="386816" y="31191"/>
                  </a:lnTo>
                  <a:lnTo>
                    <a:pt x="386041" y="31191"/>
                  </a:lnTo>
                  <a:lnTo>
                    <a:pt x="386041" y="31965"/>
                  </a:lnTo>
                  <a:lnTo>
                    <a:pt x="386041" y="31191"/>
                  </a:lnTo>
                  <a:lnTo>
                    <a:pt x="386041" y="30416"/>
                  </a:lnTo>
                  <a:lnTo>
                    <a:pt x="385267" y="30416"/>
                  </a:lnTo>
                  <a:lnTo>
                    <a:pt x="385267" y="31191"/>
                  </a:lnTo>
                  <a:lnTo>
                    <a:pt x="385267" y="30416"/>
                  </a:lnTo>
                  <a:lnTo>
                    <a:pt x="384479" y="30416"/>
                  </a:lnTo>
                  <a:lnTo>
                    <a:pt x="384479" y="31191"/>
                  </a:lnTo>
                  <a:lnTo>
                    <a:pt x="383705" y="31191"/>
                  </a:lnTo>
                  <a:lnTo>
                    <a:pt x="384479" y="30416"/>
                  </a:lnTo>
                  <a:lnTo>
                    <a:pt x="384479" y="29654"/>
                  </a:lnTo>
                  <a:lnTo>
                    <a:pt x="385267" y="29654"/>
                  </a:lnTo>
                  <a:lnTo>
                    <a:pt x="384479" y="29654"/>
                  </a:lnTo>
                  <a:lnTo>
                    <a:pt x="383705" y="29654"/>
                  </a:lnTo>
                  <a:lnTo>
                    <a:pt x="383705" y="30416"/>
                  </a:lnTo>
                  <a:lnTo>
                    <a:pt x="382930" y="30416"/>
                  </a:lnTo>
                  <a:lnTo>
                    <a:pt x="383705" y="29654"/>
                  </a:lnTo>
                  <a:lnTo>
                    <a:pt x="383705" y="28879"/>
                  </a:lnTo>
                  <a:lnTo>
                    <a:pt x="384479" y="28105"/>
                  </a:lnTo>
                  <a:close/>
                </a:path>
                <a:path w="397509" h="168910">
                  <a:moveTo>
                    <a:pt x="363474" y="11163"/>
                  </a:moveTo>
                  <a:lnTo>
                    <a:pt x="362686" y="11163"/>
                  </a:lnTo>
                  <a:lnTo>
                    <a:pt x="363474" y="11163"/>
                  </a:lnTo>
                  <a:close/>
                </a:path>
                <a:path w="397509" h="168910">
                  <a:moveTo>
                    <a:pt x="69659" y="167525"/>
                  </a:moveTo>
                  <a:lnTo>
                    <a:pt x="68884" y="167525"/>
                  </a:lnTo>
                  <a:lnTo>
                    <a:pt x="68884" y="166763"/>
                  </a:lnTo>
                  <a:lnTo>
                    <a:pt x="69659" y="166763"/>
                  </a:lnTo>
                  <a:lnTo>
                    <a:pt x="69659" y="165989"/>
                  </a:lnTo>
                  <a:lnTo>
                    <a:pt x="68884" y="165989"/>
                  </a:lnTo>
                  <a:lnTo>
                    <a:pt x="69659" y="165989"/>
                  </a:lnTo>
                  <a:lnTo>
                    <a:pt x="70446" y="165989"/>
                  </a:lnTo>
                  <a:lnTo>
                    <a:pt x="71221" y="165989"/>
                  </a:lnTo>
                  <a:lnTo>
                    <a:pt x="71221" y="166763"/>
                  </a:lnTo>
                  <a:lnTo>
                    <a:pt x="70446" y="166763"/>
                  </a:lnTo>
                  <a:lnTo>
                    <a:pt x="70446" y="167525"/>
                  </a:lnTo>
                  <a:lnTo>
                    <a:pt x="69659" y="167525"/>
                  </a:lnTo>
                  <a:lnTo>
                    <a:pt x="69659" y="168300"/>
                  </a:lnTo>
                  <a:lnTo>
                    <a:pt x="68884" y="168300"/>
                  </a:lnTo>
                  <a:lnTo>
                    <a:pt x="68884" y="167525"/>
                  </a:lnTo>
                  <a:lnTo>
                    <a:pt x="69659" y="167525"/>
                  </a:lnTo>
                  <a:close/>
                </a:path>
                <a:path w="397509" h="168910">
                  <a:moveTo>
                    <a:pt x="370865" y="34264"/>
                  </a:moveTo>
                  <a:lnTo>
                    <a:pt x="370090" y="34264"/>
                  </a:lnTo>
                  <a:lnTo>
                    <a:pt x="370090" y="33502"/>
                  </a:lnTo>
                  <a:lnTo>
                    <a:pt x="370090" y="34264"/>
                  </a:lnTo>
                  <a:lnTo>
                    <a:pt x="370090" y="33502"/>
                  </a:lnTo>
                  <a:lnTo>
                    <a:pt x="370090" y="34264"/>
                  </a:lnTo>
                  <a:lnTo>
                    <a:pt x="370865" y="34264"/>
                  </a:lnTo>
                  <a:lnTo>
                    <a:pt x="370090" y="35039"/>
                  </a:lnTo>
                  <a:lnTo>
                    <a:pt x="369697" y="35039"/>
                  </a:lnTo>
                  <a:lnTo>
                    <a:pt x="368922" y="35039"/>
                  </a:lnTo>
                  <a:lnTo>
                    <a:pt x="368134" y="34264"/>
                  </a:lnTo>
                  <a:lnTo>
                    <a:pt x="368134" y="35039"/>
                  </a:lnTo>
                  <a:lnTo>
                    <a:pt x="367360" y="35039"/>
                  </a:lnTo>
                  <a:lnTo>
                    <a:pt x="367360" y="34264"/>
                  </a:lnTo>
                  <a:lnTo>
                    <a:pt x="366585" y="35039"/>
                  </a:lnTo>
                  <a:lnTo>
                    <a:pt x="365810" y="35039"/>
                  </a:lnTo>
                  <a:lnTo>
                    <a:pt x="365810" y="34264"/>
                  </a:lnTo>
                  <a:lnTo>
                    <a:pt x="365023" y="34264"/>
                  </a:lnTo>
                  <a:lnTo>
                    <a:pt x="365810" y="34264"/>
                  </a:lnTo>
                  <a:lnTo>
                    <a:pt x="365810" y="33502"/>
                  </a:lnTo>
                  <a:lnTo>
                    <a:pt x="366585" y="33502"/>
                  </a:lnTo>
                  <a:lnTo>
                    <a:pt x="366585" y="32727"/>
                  </a:lnTo>
                  <a:lnTo>
                    <a:pt x="366585" y="33502"/>
                  </a:lnTo>
                  <a:lnTo>
                    <a:pt x="367360" y="33502"/>
                  </a:lnTo>
                  <a:lnTo>
                    <a:pt x="367360" y="32727"/>
                  </a:lnTo>
                  <a:lnTo>
                    <a:pt x="368134" y="32727"/>
                  </a:lnTo>
                  <a:lnTo>
                    <a:pt x="368922" y="32727"/>
                  </a:lnTo>
                  <a:lnTo>
                    <a:pt x="369697" y="32727"/>
                  </a:lnTo>
                  <a:lnTo>
                    <a:pt x="368922" y="32727"/>
                  </a:lnTo>
                  <a:lnTo>
                    <a:pt x="368922" y="31965"/>
                  </a:lnTo>
                  <a:lnTo>
                    <a:pt x="368922" y="31191"/>
                  </a:lnTo>
                  <a:lnTo>
                    <a:pt x="369697" y="31191"/>
                  </a:lnTo>
                  <a:lnTo>
                    <a:pt x="370090" y="31965"/>
                  </a:lnTo>
                  <a:lnTo>
                    <a:pt x="370865" y="31965"/>
                  </a:lnTo>
                  <a:lnTo>
                    <a:pt x="370865" y="31191"/>
                  </a:lnTo>
                  <a:lnTo>
                    <a:pt x="370865" y="31965"/>
                  </a:lnTo>
                  <a:lnTo>
                    <a:pt x="371640" y="31965"/>
                  </a:lnTo>
                  <a:lnTo>
                    <a:pt x="371640" y="31191"/>
                  </a:lnTo>
                  <a:lnTo>
                    <a:pt x="371640" y="31965"/>
                  </a:lnTo>
                  <a:lnTo>
                    <a:pt x="371640" y="32727"/>
                  </a:lnTo>
                  <a:lnTo>
                    <a:pt x="371640" y="31965"/>
                  </a:lnTo>
                  <a:lnTo>
                    <a:pt x="372427" y="31965"/>
                  </a:lnTo>
                  <a:lnTo>
                    <a:pt x="372427" y="31191"/>
                  </a:lnTo>
                  <a:lnTo>
                    <a:pt x="372427" y="31965"/>
                  </a:lnTo>
                  <a:lnTo>
                    <a:pt x="372427" y="32727"/>
                  </a:lnTo>
                  <a:lnTo>
                    <a:pt x="373202" y="32727"/>
                  </a:lnTo>
                  <a:lnTo>
                    <a:pt x="373202" y="31965"/>
                  </a:lnTo>
                  <a:lnTo>
                    <a:pt x="373202" y="32727"/>
                  </a:lnTo>
                  <a:lnTo>
                    <a:pt x="373976" y="32727"/>
                  </a:lnTo>
                  <a:lnTo>
                    <a:pt x="373976" y="31965"/>
                  </a:lnTo>
                  <a:lnTo>
                    <a:pt x="373976" y="32727"/>
                  </a:lnTo>
                  <a:lnTo>
                    <a:pt x="373202" y="32727"/>
                  </a:lnTo>
                  <a:lnTo>
                    <a:pt x="373202" y="33502"/>
                  </a:lnTo>
                  <a:lnTo>
                    <a:pt x="372427" y="33502"/>
                  </a:lnTo>
                  <a:lnTo>
                    <a:pt x="373202" y="34264"/>
                  </a:lnTo>
                  <a:lnTo>
                    <a:pt x="372427" y="34264"/>
                  </a:lnTo>
                  <a:lnTo>
                    <a:pt x="372427" y="35039"/>
                  </a:lnTo>
                  <a:lnTo>
                    <a:pt x="371640" y="35039"/>
                  </a:lnTo>
                  <a:lnTo>
                    <a:pt x="371640" y="34264"/>
                  </a:lnTo>
                  <a:lnTo>
                    <a:pt x="370865" y="35039"/>
                  </a:lnTo>
                  <a:lnTo>
                    <a:pt x="370865" y="34264"/>
                  </a:lnTo>
                  <a:close/>
                </a:path>
                <a:path w="397509" h="168910">
                  <a:moveTo>
                    <a:pt x="364248" y="36195"/>
                  </a:moveTo>
                  <a:lnTo>
                    <a:pt x="365023" y="35420"/>
                  </a:lnTo>
                  <a:lnTo>
                    <a:pt x="365023" y="35039"/>
                  </a:lnTo>
                  <a:lnTo>
                    <a:pt x="365810" y="35039"/>
                  </a:lnTo>
                  <a:lnTo>
                    <a:pt x="365023" y="35039"/>
                  </a:lnTo>
                  <a:lnTo>
                    <a:pt x="365810" y="35039"/>
                  </a:lnTo>
                  <a:lnTo>
                    <a:pt x="366585" y="35039"/>
                  </a:lnTo>
                  <a:lnTo>
                    <a:pt x="365810" y="35039"/>
                  </a:lnTo>
                  <a:lnTo>
                    <a:pt x="365023" y="35420"/>
                  </a:lnTo>
                  <a:lnTo>
                    <a:pt x="365023" y="36195"/>
                  </a:lnTo>
                  <a:lnTo>
                    <a:pt x="364248" y="36195"/>
                  </a:lnTo>
                  <a:close/>
                </a:path>
                <a:path w="397509" h="168910">
                  <a:moveTo>
                    <a:pt x="271627" y="98590"/>
                  </a:moveTo>
                  <a:lnTo>
                    <a:pt x="271627" y="97815"/>
                  </a:lnTo>
                  <a:lnTo>
                    <a:pt x="271627" y="98590"/>
                  </a:lnTo>
                  <a:lnTo>
                    <a:pt x="271627" y="99364"/>
                  </a:lnTo>
                  <a:lnTo>
                    <a:pt x="271627" y="98590"/>
                  </a:lnTo>
                  <a:lnTo>
                    <a:pt x="270852" y="97815"/>
                  </a:lnTo>
                  <a:lnTo>
                    <a:pt x="271627" y="98590"/>
                  </a:lnTo>
                  <a:close/>
                </a:path>
                <a:path w="397509" h="168910">
                  <a:moveTo>
                    <a:pt x="370090" y="49682"/>
                  </a:moveTo>
                  <a:lnTo>
                    <a:pt x="370865" y="49682"/>
                  </a:lnTo>
                  <a:lnTo>
                    <a:pt x="370090" y="49682"/>
                  </a:lnTo>
                  <a:lnTo>
                    <a:pt x="370865" y="49682"/>
                  </a:lnTo>
                  <a:lnTo>
                    <a:pt x="370865" y="48907"/>
                  </a:lnTo>
                  <a:lnTo>
                    <a:pt x="370090" y="48907"/>
                  </a:lnTo>
                  <a:lnTo>
                    <a:pt x="370090" y="48133"/>
                  </a:lnTo>
                  <a:lnTo>
                    <a:pt x="370090" y="47371"/>
                  </a:lnTo>
                  <a:lnTo>
                    <a:pt x="369697" y="47371"/>
                  </a:lnTo>
                  <a:lnTo>
                    <a:pt x="370090" y="47371"/>
                  </a:lnTo>
                  <a:lnTo>
                    <a:pt x="369697" y="47371"/>
                  </a:lnTo>
                  <a:lnTo>
                    <a:pt x="370090" y="47371"/>
                  </a:lnTo>
                  <a:lnTo>
                    <a:pt x="369697" y="46596"/>
                  </a:lnTo>
                  <a:lnTo>
                    <a:pt x="370090" y="46596"/>
                  </a:lnTo>
                  <a:lnTo>
                    <a:pt x="369697" y="46596"/>
                  </a:lnTo>
                  <a:lnTo>
                    <a:pt x="370090" y="46596"/>
                  </a:lnTo>
                  <a:lnTo>
                    <a:pt x="369697" y="46596"/>
                  </a:lnTo>
                  <a:lnTo>
                    <a:pt x="370090" y="47371"/>
                  </a:lnTo>
                  <a:lnTo>
                    <a:pt x="370090" y="46596"/>
                  </a:lnTo>
                  <a:lnTo>
                    <a:pt x="370090" y="47371"/>
                  </a:lnTo>
                  <a:lnTo>
                    <a:pt x="370090" y="46596"/>
                  </a:lnTo>
                  <a:lnTo>
                    <a:pt x="369697" y="46596"/>
                  </a:lnTo>
                  <a:lnTo>
                    <a:pt x="369697" y="45821"/>
                  </a:lnTo>
                  <a:lnTo>
                    <a:pt x="368922" y="45821"/>
                  </a:lnTo>
                  <a:lnTo>
                    <a:pt x="369697" y="45821"/>
                  </a:lnTo>
                  <a:lnTo>
                    <a:pt x="368922" y="45821"/>
                  </a:lnTo>
                  <a:lnTo>
                    <a:pt x="368922" y="45059"/>
                  </a:lnTo>
                  <a:lnTo>
                    <a:pt x="368922" y="45821"/>
                  </a:lnTo>
                  <a:lnTo>
                    <a:pt x="369697" y="45821"/>
                  </a:lnTo>
                  <a:lnTo>
                    <a:pt x="368922" y="45821"/>
                  </a:lnTo>
                  <a:lnTo>
                    <a:pt x="369697" y="45059"/>
                  </a:lnTo>
                  <a:lnTo>
                    <a:pt x="368922" y="45059"/>
                  </a:lnTo>
                  <a:lnTo>
                    <a:pt x="368922" y="44665"/>
                  </a:lnTo>
                  <a:lnTo>
                    <a:pt x="368922" y="43903"/>
                  </a:lnTo>
                  <a:lnTo>
                    <a:pt x="368134" y="43903"/>
                  </a:lnTo>
                  <a:lnTo>
                    <a:pt x="368922" y="43903"/>
                  </a:lnTo>
                  <a:lnTo>
                    <a:pt x="368134" y="43903"/>
                  </a:lnTo>
                  <a:lnTo>
                    <a:pt x="368922" y="43903"/>
                  </a:lnTo>
                  <a:lnTo>
                    <a:pt x="368134" y="43903"/>
                  </a:lnTo>
                  <a:lnTo>
                    <a:pt x="368134" y="43129"/>
                  </a:lnTo>
                  <a:lnTo>
                    <a:pt x="367360" y="43129"/>
                  </a:lnTo>
                  <a:lnTo>
                    <a:pt x="367360" y="42354"/>
                  </a:lnTo>
                  <a:lnTo>
                    <a:pt x="367360" y="41592"/>
                  </a:lnTo>
                  <a:lnTo>
                    <a:pt x="366585" y="41592"/>
                  </a:lnTo>
                  <a:lnTo>
                    <a:pt x="367360" y="41592"/>
                  </a:lnTo>
                  <a:lnTo>
                    <a:pt x="366585" y="41592"/>
                  </a:lnTo>
                  <a:lnTo>
                    <a:pt x="366585" y="40817"/>
                  </a:lnTo>
                  <a:lnTo>
                    <a:pt x="366585" y="41592"/>
                  </a:lnTo>
                  <a:lnTo>
                    <a:pt x="365810" y="41592"/>
                  </a:lnTo>
                  <a:lnTo>
                    <a:pt x="366585" y="40817"/>
                  </a:lnTo>
                  <a:lnTo>
                    <a:pt x="365810" y="40817"/>
                  </a:lnTo>
                  <a:lnTo>
                    <a:pt x="365810" y="40043"/>
                  </a:lnTo>
                  <a:lnTo>
                    <a:pt x="365810" y="40817"/>
                  </a:lnTo>
                  <a:lnTo>
                    <a:pt x="365810" y="40043"/>
                  </a:lnTo>
                  <a:lnTo>
                    <a:pt x="365023" y="40043"/>
                  </a:lnTo>
                  <a:lnTo>
                    <a:pt x="364248" y="40043"/>
                  </a:lnTo>
                  <a:lnTo>
                    <a:pt x="364248" y="39281"/>
                  </a:lnTo>
                  <a:lnTo>
                    <a:pt x="364248" y="40043"/>
                  </a:lnTo>
                  <a:lnTo>
                    <a:pt x="363474" y="40043"/>
                  </a:lnTo>
                  <a:lnTo>
                    <a:pt x="363474" y="39281"/>
                  </a:lnTo>
                  <a:lnTo>
                    <a:pt x="362686" y="39281"/>
                  </a:lnTo>
                  <a:lnTo>
                    <a:pt x="363474" y="39281"/>
                  </a:lnTo>
                  <a:lnTo>
                    <a:pt x="363474" y="38506"/>
                  </a:lnTo>
                  <a:lnTo>
                    <a:pt x="364248" y="37731"/>
                  </a:lnTo>
                  <a:lnTo>
                    <a:pt x="365023" y="36969"/>
                  </a:lnTo>
                  <a:lnTo>
                    <a:pt x="365023" y="36195"/>
                  </a:lnTo>
                  <a:lnTo>
                    <a:pt x="365810" y="36195"/>
                  </a:lnTo>
                  <a:lnTo>
                    <a:pt x="365810" y="35420"/>
                  </a:lnTo>
                  <a:lnTo>
                    <a:pt x="366585" y="35420"/>
                  </a:lnTo>
                  <a:lnTo>
                    <a:pt x="366585" y="35039"/>
                  </a:lnTo>
                  <a:lnTo>
                    <a:pt x="367360" y="35039"/>
                  </a:lnTo>
                  <a:lnTo>
                    <a:pt x="367360" y="35420"/>
                  </a:lnTo>
                  <a:lnTo>
                    <a:pt x="367360" y="36195"/>
                  </a:lnTo>
                  <a:lnTo>
                    <a:pt x="367360" y="35420"/>
                  </a:lnTo>
                  <a:lnTo>
                    <a:pt x="367360" y="36195"/>
                  </a:lnTo>
                  <a:lnTo>
                    <a:pt x="366585" y="36195"/>
                  </a:lnTo>
                  <a:lnTo>
                    <a:pt x="366585" y="36969"/>
                  </a:lnTo>
                  <a:lnTo>
                    <a:pt x="367360" y="37731"/>
                  </a:lnTo>
                  <a:lnTo>
                    <a:pt x="367360" y="36969"/>
                  </a:lnTo>
                  <a:lnTo>
                    <a:pt x="368134" y="36969"/>
                  </a:lnTo>
                  <a:lnTo>
                    <a:pt x="368922" y="36969"/>
                  </a:lnTo>
                  <a:lnTo>
                    <a:pt x="368922" y="36195"/>
                  </a:lnTo>
                  <a:lnTo>
                    <a:pt x="369697" y="36195"/>
                  </a:lnTo>
                  <a:lnTo>
                    <a:pt x="370090" y="36195"/>
                  </a:lnTo>
                  <a:lnTo>
                    <a:pt x="370865" y="36195"/>
                  </a:lnTo>
                  <a:lnTo>
                    <a:pt x="371640" y="36195"/>
                  </a:lnTo>
                  <a:lnTo>
                    <a:pt x="371640" y="35420"/>
                  </a:lnTo>
                  <a:lnTo>
                    <a:pt x="372427" y="35420"/>
                  </a:lnTo>
                  <a:lnTo>
                    <a:pt x="373202" y="35420"/>
                  </a:lnTo>
                  <a:lnTo>
                    <a:pt x="373976" y="35039"/>
                  </a:lnTo>
                  <a:lnTo>
                    <a:pt x="374764" y="35039"/>
                  </a:lnTo>
                  <a:lnTo>
                    <a:pt x="374764" y="34264"/>
                  </a:lnTo>
                  <a:lnTo>
                    <a:pt x="375539" y="34264"/>
                  </a:lnTo>
                  <a:lnTo>
                    <a:pt x="375539" y="33502"/>
                  </a:lnTo>
                  <a:lnTo>
                    <a:pt x="376313" y="33502"/>
                  </a:lnTo>
                  <a:lnTo>
                    <a:pt x="377088" y="33502"/>
                  </a:lnTo>
                  <a:lnTo>
                    <a:pt x="377875" y="33502"/>
                  </a:lnTo>
                  <a:lnTo>
                    <a:pt x="377875" y="32727"/>
                  </a:lnTo>
                  <a:lnTo>
                    <a:pt x="378650" y="32727"/>
                  </a:lnTo>
                  <a:lnTo>
                    <a:pt x="378650" y="31965"/>
                  </a:lnTo>
                  <a:lnTo>
                    <a:pt x="379031" y="31965"/>
                  </a:lnTo>
                  <a:lnTo>
                    <a:pt x="379818" y="32727"/>
                  </a:lnTo>
                  <a:lnTo>
                    <a:pt x="380593" y="32727"/>
                  </a:lnTo>
                  <a:lnTo>
                    <a:pt x="380593" y="31965"/>
                  </a:lnTo>
                  <a:lnTo>
                    <a:pt x="381368" y="31965"/>
                  </a:lnTo>
                  <a:lnTo>
                    <a:pt x="380593" y="31965"/>
                  </a:lnTo>
                  <a:lnTo>
                    <a:pt x="381368" y="31191"/>
                  </a:lnTo>
                  <a:lnTo>
                    <a:pt x="380593" y="31191"/>
                  </a:lnTo>
                  <a:lnTo>
                    <a:pt x="380593" y="30416"/>
                  </a:lnTo>
                  <a:lnTo>
                    <a:pt x="381368" y="30416"/>
                  </a:lnTo>
                  <a:lnTo>
                    <a:pt x="382143" y="30416"/>
                  </a:lnTo>
                  <a:lnTo>
                    <a:pt x="382930" y="30416"/>
                  </a:lnTo>
                  <a:lnTo>
                    <a:pt x="382143" y="31191"/>
                  </a:lnTo>
                  <a:lnTo>
                    <a:pt x="382930" y="31191"/>
                  </a:lnTo>
                  <a:lnTo>
                    <a:pt x="382930" y="31965"/>
                  </a:lnTo>
                  <a:lnTo>
                    <a:pt x="383705" y="31965"/>
                  </a:lnTo>
                  <a:lnTo>
                    <a:pt x="383705" y="32727"/>
                  </a:lnTo>
                  <a:lnTo>
                    <a:pt x="384479" y="32727"/>
                  </a:lnTo>
                  <a:lnTo>
                    <a:pt x="384479" y="33502"/>
                  </a:lnTo>
                  <a:lnTo>
                    <a:pt x="385267" y="33502"/>
                  </a:lnTo>
                  <a:lnTo>
                    <a:pt x="385267" y="32727"/>
                  </a:lnTo>
                  <a:lnTo>
                    <a:pt x="386041" y="32727"/>
                  </a:lnTo>
                  <a:lnTo>
                    <a:pt x="386041" y="33502"/>
                  </a:lnTo>
                  <a:lnTo>
                    <a:pt x="386816" y="33502"/>
                  </a:lnTo>
                  <a:lnTo>
                    <a:pt x="386041" y="34264"/>
                  </a:lnTo>
                  <a:lnTo>
                    <a:pt x="385267" y="35039"/>
                  </a:lnTo>
                  <a:lnTo>
                    <a:pt x="384479" y="35420"/>
                  </a:lnTo>
                  <a:lnTo>
                    <a:pt x="383705" y="36195"/>
                  </a:lnTo>
                  <a:lnTo>
                    <a:pt x="383705" y="36969"/>
                  </a:lnTo>
                  <a:lnTo>
                    <a:pt x="382930" y="36969"/>
                  </a:lnTo>
                  <a:lnTo>
                    <a:pt x="382143" y="36969"/>
                  </a:lnTo>
                  <a:lnTo>
                    <a:pt x="381368" y="37731"/>
                  </a:lnTo>
                  <a:lnTo>
                    <a:pt x="380593" y="37731"/>
                  </a:lnTo>
                  <a:lnTo>
                    <a:pt x="380593" y="38506"/>
                  </a:lnTo>
                  <a:lnTo>
                    <a:pt x="379818" y="38506"/>
                  </a:lnTo>
                  <a:lnTo>
                    <a:pt x="379818" y="39281"/>
                  </a:lnTo>
                  <a:lnTo>
                    <a:pt x="379031" y="39281"/>
                  </a:lnTo>
                  <a:lnTo>
                    <a:pt x="379031" y="40043"/>
                  </a:lnTo>
                  <a:lnTo>
                    <a:pt x="378650" y="40043"/>
                  </a:lnTo>
                  <a:lnTo>
                    <a:pt x="378650" y="40817"/>
                  </a:lnTo>
                  <a:lnTo>
                    <a:pt x="379031" y="40817"/>
                  </a:lnTo>
                  <a:lnTo>
                    <a:pt x="379031" y="41592"/>
                  </a:lnTo>
                  <a:lnTo>
                    <a:pt x="379031" y="42354"/>
                  </a:lnTo>
                  <a:lnTo>
                    <a:pt x="378650" y="41592"/>
                  </a:lnTo>
                  <a:lnTo>
                    <a:pt x="378650" y="42354"/>
                  </a:lnTo>
                  <a:lnTo>
                    <a:pt x="377875" y="42354"/>
                  </a:lnTo>
                  <a:lnTo>
                    <a:pt x="377875" y="41592"/>
                  </a:lnTo>
                  <a:lnTo>
                    <a:pt x="377875" y="42354"/>
                  </a:lnTo>
                  <a:lnTo>
                    <a:pt x="377088" y="42354"/>
                  </a:lnTo>
                  <a:lnTo>
                    <a:pt x="377088" y="43129"/>
                  </a:lnTo>
                  <a:lnTo>
                    <a:pt x="376313" y="43129"/>
                  </a:lnTo>
                  <a:lnTo>
                    <a:pt x="376313" y="43903"/>
                  </a:lnTo>
                  <a:lnTo>
                    <a:pt x="375539" y="43903"/>
                  </a:lnTo>
                  <a:lnTo>
                    <a:pt x="375539" y="44665"/>
                  </a:lnTo>
                  <a:lnTo>
                    <a:pt x="374764" y="44665"/>
                  </a:lnTo>
                  <a:lnTo>
                    <a:pt x="374764" y="45059"/>
                  </a:lnTo>
                  <a:lnTo>
                    <a:pt x="375539" y="45059"/>
                  </a:lnTo>
                  <a:lnTo>
                    <a:pt x="374764" y="45059"/>
                  </a:lnTo>
                  <a:lnTo>
                    <a:pt x="374764" y="45821"/>
                  </a:lnTo>
                  <a:lnTo>
                    <a:pt x="373976" y="45821"/>
                  </a:lnTo>
                  <a:lnTo>
                    <a:pt x="373976" y="46596"/>
                  </a:lnTo>
                  <a:lnTo>
                    <a:pt x="373976" y="47371"/>
                  </a:lnTo>
                  <a:lnTo>
                    <a:pt x="373976" y="48133"/>
                  </a:lnTo>
                  <a:lnTo>
                    <a:pt x="372427" y="48133"/>
                  </a:lnTo>
                  <a:lnTo>
                    <a:pt x="372427" y="48907"/>
                  </a:lnTo>
                  <a:lnTo>
                    <a:pt x="371640" y="48907"/>
                  </a:lnTo>
                  <a:lnTo>
                    <a:pt x="370865" y="49682"/>
                  </a:lnTo>
                  <a:lnTo>
                    <a:pt x="370865" y="50444"/>
                  </a:lnTo>
                  <a:lnTo>
                    <a:pt x="370090" y="50444"/>
                  </a:lnTo>
                  <a:lnTo>
                    <a:pt x="370865" y="50444"/>
                  </a:lnTo>
                  <a:lnTo>
                    <a:pt x="370090" y="50444"/>
                  </a:lnTo>
                  <a:lnTo>
                    <a:pt x="370865" y="49682"/>
                  </a:lnTo>
                  <a:lnTo>
                    <a:pt x="370090" y="49682"/>
                  </a:lnTo>
                  <a:close/>
                </a:path>
                <a:path w="397509" h="168910">
                  <a:moveTo>
                    <a:pt x="162280" y="154825"/>
                  </a:moveTo>
                  <a:lnTo>
                    <a:pt x="162280" y="155587"/>
                  </a:lnTo>
                  <a:lnTo>
                    <a:pt x="161505" y="155587"/>
                  </a:lnTo>
                  <a:lnTo>
                    <a:pt x="162280" y="154825"/>
                  </a:lnTo>
                  <a:close/>
                </a:path>
                <a:path w="397509" h="168910">
                  <a:moveTo>
                    <a:pt x="161112" y="157137"/>
                  </a:moveTo>
                  <a:lnTo>
                    <a:pt x="160337" y="157137"/>
                  </a:lnTo>
                  <a:lnTo>
                    <a:pt x="161112" y="157137"/>
                  </a:lnTo>
                  <a:close/>
                </a:path>
                <a:path w="397509" h="168910">
                  <a:moveTo>
                    <a:pt x="168503" y="155587"/>
                  </a:moveTo>
                  <a:lnTo>
                    <a:pt x="169278" y="155587"/>
                  </a:lnTo>
                  <a:lnTo>
                    <a:pt x="168503" y="155587"/>
                  </a:lnTo>
                  <a:close/>
                </a:path>
                <a:path w="397509" h="168910">
                  <a:moveTo>
                    <a:pt x="386816" y="31191"/>
                  </a:moveTo>
                  <a:lnTo>
                    <a:pt x="387591" y="30416"/>
                  </a:lnTo>
                  <a:lnTo>
                    <a:pt x="387591" y="31191"/>
                  </a:lnTo>
                  <a:lnTo>
                    <a:pt x="387591" y="31965"/>
                  </a:lnTo>
                  <a:lnTo>
                    <a:pt x="386816" y="32727"/>
                  </a:lnTo>
                  <a:lnTo>
                    <a:pt x="386816" y="33502"/>
                  </a:lnTo>
                  <a:lnTo>
                    <a:pt x="386041" y="33502"/>
                  </a:lnTo>
                  <a:lnTo>
                    <a:pt x="386041" y="32727"/>
                  </a:lnTo>
                  <a:lnTo>
                    <a:pt x="385267" y="32727"/>
                  </a:lnTo>
                  <a:lnTo>
                    <a:pt x="386041" y="31965"/>
                  </a:lnTo>
                  <a:lnTo>
                    <a:pt x="386816" y="31191"/>
                  </a:lnTo>
                  <a:close/>
                </a:path>
                <a:path w="397509" h="168910">
                  <a:moveTo>
                    <a:pt x="170459" y="158673"/>
                  </a:moveTo>
                  <a:lnTo>
                    <a:pt x="171234" y="158673"/>
                  </a:lnTo>
                  <a:lnTo>
                    <a:pt x="170459" y="1586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7234876" y="25980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6942623" y="2669280"/>
              <a:ext cx="195580" cy="163830"/>
            </a:xfrm>
            <a:custGeom>
              <a:avLst/>
              <a:gdLst/>
              <a:ahLst/>
              <a:cxnLst/>
              <a:rect l="l" t="t" r="r" b="b"/>
              <a:pathLst>
                <a:path w="195579" h="163830">
                  <a:moveTo>
                    <a:pt x="185623" y="380"/>
                  </a:moveTo>
                  <a:lnTo>
                    <a:pt x="185623" y="1155"/>
                  </a:lnTo>
                  <a:lnTo>
                    <a:pt x="184848" y="1155"/>
                  </a:lnTo>
                  <a:lnTo>
                    <a:pt x="184848" y="380"/>
                  </a:lnTo>
                  <a:lnTo>
                    <a:pt x="185623" y="0"/>
                  </a:lnTo>
                  <a:lnTo>
                    <a:pt x="186397" y="0"/>
                  </a:lnTo>
                  <a:lnTo>
                    <a:pt x="187172" y="0"/>
                  </a:lnTo>
                  <a:lnTo>
                    <a:pt x="187566" y="0"/>
                  </a:lnTo>
                  <a:lnTo>
                    <a:pt x="187172" y="380"/>
                  </a:lnTo>
                  <a:lnTo>
                    <a:pt x="186397" y="380"/>
                  </a:lnTo>
                  <a:lnTo>
                    <a:pt x="186397" y="1155"/>
                  </a:lnTo>
                  <a:lnTo>
                    <a:pt x="186397" y="380"/>
                  </a:lnTo>
                  <a:lnTo>
                    <a:pt x="185623" y="380"/>
                  </a:lnTo>
                  <a:close/>
                </a:path>
                <a:path w="195579" h="163830">
                  <a:moveTo>
                    <a:pt x="774" y="104368"/>
                  </a:moveTo>
                  <a:lnTo>
                    <a:pt x="774" y="105143"/>
                  </a:lnTo>
                  <a:lnTo>
                    <a:pt x="774" y="104368"/>
                  </a:lnTo>
                  <a:lnTo>
                    <a:pt x="774" y="105143"/>
                  </a:lnTo>
                  <a:lnTo>
                    <a:pt x="774" y="105524"/>
                  </a:lnTo>
                  <a:lnTo>
                    <a:pt x="774" y="106298"/>
                  </a:lnTo>
                  <a:lnTo>
                    <a:pt x="774" y="105524"/>
                  </a:lnTo>
                  <a:lnTo>
                    <a:pt x="774" y="105143"/>
                  </a:lnTo>
                  <a:lnTo>
                    <a:pt x="0" y="105143"/>
                  </a:lnTo>
                  <a:lnTo>
                    <a:pt x="0" y="104368"/>
                  </a:lnTo>
                  <a:lnTo>
                    <a:pt x="0" y="103606"/>
                  </a:lnTo>
                  <a:lnTo>
                    <a:pt x="0" y="102831"/>
                  </a:lnTo>
                  <a:lnTo>
                    <a:pt x="0" y="103606"/>
                  </a:lnTo>
                  <a:lnTo>
                    <a:pt x="0" y="104368"/>
                  </a:lnTo>
                  <a:lnTo>
                    <a:pt x="774" y="104368"/>
                  </a:lnTo>
                  <a:close/>
                </a:path>
                <a:path w="195579" h="163830">
                  <a:moveTo>
                    <a:pt x="175895" y="33896"/>
                  </a:moveTo>
                  <a:lnTo>
                    <a:pt x="176669" y="33896"/>
                  </a:lnTo>
                  <a:lnTo>
                    <a:pt x="175895" y="33896"/>
                  </a:lnTo>
                  <a:lnTo>
                    <a:pt x="175895" y="33121"/>
                  </a:lnTo>
                  <a:lnTo>
                    <a:pt x="175120" y="33121"/>
                  </a:lnTo>
                  <a:lnTo>
                    <a:pt x="175895" y="33121"/>
                  </a:lnTo>
                  <a:lnTo>
                    <a:pt x="175895" y="33896"/>
                  </a:lnTo>
                  <a:lnTo>
                    <a:pt x="176669" y="33896"/>
                  </a:lnTo>
                  <a:lnTo>
                    <a:pt x="175895" y="33896"/>
                  </a:lnTo>
                  <a:close/>
                </a:path>
                <a:path w="195579" h="163830">
                  <a:moveTo>
                    <a:pt x="3111" y="110921"/>
                  </a:moveTo>
                  <a:lnTo>
                    <a:pt x="2336" y="110921"/>
                  </a:lnTo>
                  <a:lnTo>
                    <a:pt x="2336" y="110147"/>
                  </a:lnTo>
                  <a:lnTo>
                    <a:pt x="3111" y="110147"/>
                  </a:lnTo>
                  <a:lnTo>
                    <a:pt x="3111" y="110921"/>
                  </a:lnTo>
                  <a:close/>
                </a:path>
                <a:path w="195579" h="163830">
                  <a:moveTo>
                    <a:pt x="3111" y="110147"/>
                  </a:moveTo>
                  <a:lnTo>
                    <a:pt x="3111" y="110921"/>
                  </a:lnTo>
                  <a:lnTo>
                    <a:pt x="3111" y="111696"/>
                  </a:lnTo>
                  <a:lnTo>
                    <a:pt x="3111" y="112458"/>
                  </a:lnTo>
                  <a:lnTo>
                    <a:pt x="3111" y="111696"/>
                  </a:lnTo>
                  <a:lnTo>
                    <a:pt x="3111" y="110921"/>
                  </a:lnTo>
                  <a:lnTo>
                    <a:pt x="3886" y="111696"/>
                  </a:lnTo>
                  <a:lnTo>
                    <a:pt x="3886" y="110921"/>
                  </a:lnTo>
                  <a:lnTo>
                    <a:pt x="3886" y="111696"/>
                  </a:lnTo>
                  <a:lnTo>
                    <a:pt x="3886" y="110921"/>
                  </a:lnTo>
                  <a:lnTo>
                    <a:pt x="3886" y="111696"/>
                  </a:lnTo>
                  <a:lnTo>
                    <a:pt x="3886" y="110921"/>
                  </a:lnTo>
                  <a:lnTo>
                    <a:pt x="3886" y="111696"/>
                  </a:lnTo>
                  <a:lnTo>
                    <a:pt x="4673" y="112458"/>
                  </a:lnTo>
                  <a:lnTo>
                    <a:pt x="4673" y="113233"/>
                  </a:lnTo>
                  <a:lnTo>
                    <a:pt x="5448" y="113233"/>
                  </a:lnTo>
                  <a:lnTo>
                    <a:pt x="5448" y="114007"/>
                  </a:lnTo>
                  <a:lnTo>
                    <a:pt x="4673" y="114007"/>
                  </a:lnTo>
                  <a:lnTo>
                    <a:pt x="3886" y="114007"/>
                  </a:lnTo>
                  <a:lnTo>
                    <a:pt x="4673" y="114007"/>
                  </a:lnTo>
                  <a:lnTo>
                    <a:pt x="3886" y="113233"/>
                  </a:lnTo>
                  <a:lnTo>
                    <a:pt x="3111" y="112458"/>
                  </a:lnTo>
                  <a:lnTo>
                    <a:pt x="3111" y="111696"/>
                  </a:lnTo>
                  <a:lnTo>
                    <a:pt x="2336" y="111696"/>
                  </a:lnTo>
                  <a:lnTo>
                    <a:pt x="2336" y="110921"/>
                  </a:lnTo>
                  <a:lnTo>
                    <a:pt x="3111" y="110921"/>
                  </a:lnTo>
                  <a:lnTo>
                    <a:pt x="2336" y="110921"/>
                  </a:lnTo>
                  <a:lnTo>
                    <a:pt x="3111" y="110921"/>
                  </a:lnTo>
                  <a:lnTo>
                    <a:pt x="2336" y="110921"/>
                  </a:lnTo>
                  <a:lnTo>
                    <a:pt x="3111" y="110921"/>
                  </a:lnTo>
                  <a:lnTo>
                    <a:pt x="3111" y="110147"/>
                  </a:lnTo>
                  <a:close/>
                </a:path>
                <a:path w="195579" h="163830">
                  <a:moveTo>
                    <a:pt x="185623" y="41986"/>
                  </a:moveTo>
                  <a:lnTo>
                    <a:pt x="184848" y="41986"/>
                  </a:lnTo>
                  <a:lnTo>
                    <a:pt x="185623" y="41986"/>
                  </a:lnTo>
                  <a:close/>
                </a:path>
                <a:path w="195579" h="163830">
                  <a:moveTo>
                    <a:pt x="185623" y="41986"/>
                  </a:moveTo>
                  <a:lnTo>
                    <a:pt x="186397" y="41986"/>
                  </a:lnTo>
                  <a:lnTo>
                    <a:pt x="185623" y="41986"/>
                  </a:lnTo>
                  <a:lnTo>
                    <a:pt x="186397" y="41986"/>
                  </a:lnTo>
                  <a:lnTo>
                    <a:pt x="186397" y="42748"/>
                  </a:lnTo>
                  <a:lnTo>
                    <a:pt x="186397" y="41986"/>
                  </a:lnTo>
                  <a:lnTo>
                    <a:pt x="185623" y="41986"/>
                  </a:lnTo>
                  <a:lnTo>
                    <a:pt x="186397" y="41986"/>
                  </a:lnTo>
                  <a:lnTo>
                    <a:pt x="185623" y="41986"/>
                  </a:lnTo>
                  <a:close/>
                </a:path>
                <a:path w="195579" h="163830">
                  <a:moveTo>
                    <a:pt x="195351" y="67017"/>
                  </a:moveTo>
                  <a:lnTo>
                    <a:pt x="194576" y="67017"/>
                  </a:lnTo>
                  <a:lnTo>
                    <a:pt x="194576" y="66636"/>
                  </a:lnTo>
                  <a:lnTo>
                    <a:pt x="195351" y="66636"/>
                  </a:lnTo>
                  <a:lnTo>
                    <a:pt x="195351" y="67017"/>
                  </a:lnTo>
                  <a:close/>
                </a:path>
                <a:path w="195579" h="163830">
                  <a:moveTo>
                    <a:pt x="18681" y="139814"/>
                  </a:moveTo>
                  <a:lnTo>
                    <a:pt x="17894" y="139814"/>
                  </a:lnTo>
                  <a:lnTo>
                    <a:pt x="18681" y="139814"/>
                  </a:lnTo>
                  <a:lnTo>
                    <a:pt x="18681" y="140576"/>
                  </a:lnTo>
                  <a:lnTo>
                    <a:pt x="18681" y="141350"/>
                  </a:lnTo>
                  <a:lnTo>
                    <a:pt x="19456" y="141350"/>
                  </a:lnTo>
                  <a:lnTo>
                    <a:pt x="19456" y="142125"/>
                  </a:lnTo>
                  <a:lnTo>
                    <a:pt x="18681" y="142125"/>
                  </a:lnTo>
                  <a:lnTo>
                    <a:pt x="18681" y="141350"/>
                  </a:lnTo>
                  <a:lnTo>
                    <a:pt x="18681" y="140576"/>
                  </a:lnTo>
                  <a:lnTo>
                    <a:pt x="17894" y="139814"/>
                  </a:lnTo>
                  <a:lnTo>
                    <a:pt x="18681" y="139814"/>
                  </a:lnTo>
                  <a:lnTo>
                    <a:pt x="17894" y="139814"/>
                  </a:lnTo>
                  <a:lnTo>
                    <a:pt x="18681" y="139814"/>
                  </a:lnTo>
                  <a:close/>
                </a:path>
                <a:path w="195579" h="163830">
                  <a:moveTo>
                    <a:pt x="25679" y="146354"/>
                  </a:moveTo>
                  <a:lnTo>
                    <a:pt x="24904" y="146354"/>
                  </a:lnTo>
                  <a:lnTo>
                    <a:pt x="24904" y="145592"/>
                  </a:lnTo>
                  <a:lnTo>
                    <a:pt x="24904" y="144818"/>
                  </a:lnTo>
                  <a:lnTo>
                    <a:pt x="24904" y="145592"/>
                  </a:lnTo>
                  <a:lnTo>
                    <a:pt x="24904" y="144818"/>
                  </a:lnTo>
                  <a:lnTo>
                    <a:pt x="24904" y="145592"/>
                  </a:lnTo>
                  <a:lnTo>
                    <a:pt x="25679" y="145592"/>
                  </a:lnTo>
                  <a:lnTo>
                    <a:pt x="24904" y="145592"/>
                  </a:lnTo>
                  <a:lnTo>
                    <a:pt x="25679" y="145592"/>
                  </a:lnTo>
                  <a:lnTo>
                    <a:pt x="25679" y="146354"/>
                  </a:lnTo>
                  <a:close/>
                </a:path>
                <a:path w="195579" h="163830">
                  <a:moveTo>
                    <a:pt x="28409" y="146354"/>
                  </a:moveTo>
                  <a:lnTo>
                    <a:pt x="28409" y="147129"/>
                  </a:lnTo>
                  <a:lnTo>
                    <a:pt x="27622" y="146354"/>
                  </a:lnTo>
                  <a:lnTo>
                    <a:pt x="28409" y="146354"/>
                  </a:lnTo>
                  <a:lnTo>
                    <a:pt x="27622" y="146354"/>
                  </a:lnTo>
                  <a:lnTo>
                    <a:pt x="28409" y="146354"/>
                  </a:lnTo>
                  <a:lnTo>
                    <a:pt x="29184" y="146354"/>
                  </a:lnTo>
                  <a:lnTo>
                    <a:pt x="29184" y="147129"/>
                  </a:lnTo>
                  <a:lnTo>
                    <a:pt x="29959" y="147129"/>
                  </a:lnTo>
                  <a:lnTo>
                    <a:pt x="29184" y="147129"/>
                  </a:lnTo>
                  <a:lnTo>
                    <a:pt x="29184" y="146354"/>
                  </a:lnTo>
                  <a:lnTo>
                    <a:pt x="29959" y="146354"/>
                  </a:lnTo>
                  <a:lnTo>
                    <a:pt x="29959" y="147129"/>
                  </a:lnTo>
                  <a:lnTo>
                    <a:pt x="29959" y="147891"/>
                  </a:lnTo>
                  <a:lnTo>
                    <a:pt x="29184" y="147891"/>
                  </a:lnTo>
                  <a:lnTo>
                    <a:pt x="29184" y="147129"/>
                  </a:lnTo>
                  <a:lnTo>
                    <a:pt x="28409" y="147129"/>
                  </a:lnTo>
                  <a:lnTo>
                    <a:pt x="28409" y="146354"/>
                  </a:lnTo>
                  <a:close/>
                </a:path>
                <a:path w="195579" h="163830">
                  <a:moveTo>
                    <a:pt x="29959" y="149440"/>
                  </a:moveTo>
                  <a:lnTo>
                    <a:pt x="29959" y="148666"/>
                  </a:lnTo>
                  <a:lnTo>
                    <a:pt x="29959" y="149440"/>
                  </a:lnTo>
                  <a:lnTo>
                    <a:pt x="30734" y="149440"/>
                  </a:lnTo>
                  <a:lnTo>
                    <a:pt x="30734" y="150202"/>
                  </a:lnTo>
                  <a:lnTo>
                    <a:pt x="29959" y="150202"/>
                  </a:lnTo>
                  <a:lnTo>
                    <a:pt x="29184" y="149440"/>
                  </a:lnTo>
                  <a:lnTo>
                    <a:pt x="28409" y="149440"/>
                  </a:lnTo>
                  <a:lnTo>
                    <a:pt x="28409" y="148666"/>
                  </a:lnTo>
                  <a:lnTo>
                    <a:pt x="28409" y="149440"/>
                  </a:lnTo>
                  <a:lnTo>
                    <a:pt x="29184" y="149440"/>
                  </a:lnTo>
                  <a:lnTo>
                    <a:pt x="28409" y="149440"/>
                  </a:lnTo>
                  <a:lnTo>
                    <a:pt x="28409" y="148666"/>
                  </a:lnTo>
                  <a:lnTo>
                    <a:pt x="29184" y="148666"/>
                  </a:lnTo>
                  <a:lnTo>
                    <a:pt x="29184" y="149440"/>
                  </a:lnTo>
                  <a:lnTo>
                    <a:pt x="29184" y="148666"/>
                  </a:lnTo>
                  <a:lnTo>
                    <a:pt x="29959" y="148666"/>
                  </a:lnTo>
                  <a:lnTo>
                    <a:pt x="29959" y="149440"/>
                  </a:lnTo>
                  <a:close/>
                </a:path>
                <a:path w="195579" h="163830">
                  <a:moveTo>
                    <a:pt x="56819" y="161378"/>
                  </a:moveTo>
                  <a:lnTo>
                    <a:pt x="56819" y="162140"/>
                  </a:lnTo>
                  <a:lnTo>
                    <a:pt x="57594" y="162140"/>
                  </a:lnTo>
                  <a:lnTo>
                    <a:pt x="56819" y="162140"/>
                  </a:lnTo>
                  <a:lnTo>
                    <a:pt x="56819" y="161378"/>
                  </a:lnTo>
                  <a:lnTo>
                    <a:pt x="57594" y="161378"/>
                  </a:lnTo>
                  <a:lnTo>
                    <a:pt x="57594" y="162140"/>
                  </a:lnTo>
                  <a:lnTo>
                    <a:pt x="58369" y="162140"/>
                  </a:lnTo>
                  <a:lnTo>
                    <a:pt x="58369" y="162534"/>
                  </a:lnTo>
                  <a:lnTo>
                    <a:pt x="59143" y="162534"/>
                  </a:lnTo>
                  <a:lnTo>
                    <a:pt x="58369" y="162534"/>
                  </a:lnTo>
                  <a:lnTo>
                    <a:pt x="57594" y="162534"/>
                  </a:lnTo>
                  <a:lnTo>
                    <a:pt x="56819" y="162534"/>
                  </a:lnTo>
                  <a:lnTo>
                    <a:pt x="56032" y="162534"/>
                  </a:lnTo>
                  <a:lnTo>
                    <a:pt x="56032" y="162140"/>
                  </a:lnTo>
                  <a:lnTo>
                    <a:pt x="56032" y="161378"/>
                  </a:lnTo>
                  <a:lnTo>
                    <a:pt x="55257" y="161378"/>
                  </a:lnTo>
                  <a:lnTo>
                    <a:pt x="56032" y="161378"/>
                  </a:lnTo>
                  <a:lnTo>
                    <a:pt x="56819" y="161378"/>
                  </a:lnTo>
                  <a:close/>
                </a:path>
                <a:path w="195579" h="163830">
                  <a:moveTo>
                    <a:pt x="64985" y="163296"/>
                  </a:moveTo>
                  <a:lnTo>
                    <a:pt x="64211" y="163296"/>
                  </a:lnTo>
                  <a:lnTo>
                    <a:pt x="64985" y="1632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6797293" y="2459152"/>
              <a:ext cx="454025" cy="389255"/>
            </a:xfrm>
            <a:custGeom>
              <a:avLst/>
              <a:gdLst/>
              <a:ahLst/>
              <a:cxnLst/>
              <a:rect l="l" t="t" r="r" b="b"/>
              <a:pathLst>
                <a:path w="454025" h="389255">
                  <a:moveTo>
                    <a:pt x="313931" y="0"/>
                  </a:moveTo>
                  <a:lnTo>
                    <a:pt x="313156" y="0"/>
                  </a:lnTo>
                  <a:lnTo>
                    <a:pt x="313156" y="1155"/>
                  </a:lnTo>
                  <a:lnTo>
                    <a:pt x="313931" y="380"/>
                  </a:lnTo>
                  <a:lnTo>
                    <a:pt x="313931" y="0"/>
                  </a:lnTo>
                  <a:close/>
                </a:path>
                <a:path w="454025" h="389255">
                  <a:moveTo>
                    <a:pt x="298754" y="30035"/>
                  </a:moveTo>
                  <a:lnTo>
                    <a:pt x="297980" y="30810"/>
                  </a:lnTo>
                  <a:lnTo>
                    <a:pt x="297205" y="30810"/>
                  </a:lnTo>
                  <a:lnTo>
                    <a:pt x="297205" y="32346"/>
                  </a:lnTo>
                  <a:lnTo>
                    <a:pt x="298754" y="32346"/>
                  </a:lnTo>
                  <a:lnTo>
                    <a:pt x="298754" y="31584"/>
                  </a:lnTo>
                  <a:lnTo>
                    <a:pt x="299542" y="31584"/>
                  </a:lnTo>
                  <a:lnTo>
                    <a:pt x="298754" y="30810"/>
                  </a:lnTo>
                  <a:lnTo>
                    <a:pt x="298754" y="30035"/>
                  </a:lnTo>
                  <a:close/>
                </a:path>
                <a:path w="454025" h="389255">
                  <a:moveTo>
                    <a:pt x="299542" y="31584"/>
                  </a:moveTo>
                  <a:lnTo>
                    <a:pt x="298754" y="31584"/>
                  </a:lnTo>
                  <a:lnTo>
                    <a:pt x="298754" y="32346"/>
                  </a:lnTo>
                  <a:lnTo>
                    <a:pt x="299542" y="31584"/>
                  </a:lnTo>
                  <a:close/>
                </a:path>
                <a:path w="454025" h="389255">
                  <a:moveTo>
                    <a:pt x="298754" y="30035"/>
                  </a:moveTo>
                  <a:lnTo>
                    <a:pt x="297980" y="30035"/>
                  </a:lnTo>
                  <a:lnTo>
                    <a:pt x="297980" y="30810"/>
                  </a:lnTo>
                  <a:lnTo>
                    <a:pt x="298754" y="30035"/>
                  </a:lnTo>
                  <a:close/>
                </a:path>
                <a:path w="454025" h="389255">
                  <a:moveTo>
                    <a:pt x="219011" y="78193"/>
                  </a:moveTo>
                  <a:lnTo>
                    <a:pt x="218224" y="78193"/>
                  </a:lnTo>
                  <a:lnTo>
                    <a:pt x="218224" y="78955"/>
                  </a:lnTo>
                  <a:lnTo>
                    <a:pt x="219011" y="78955"/>
                  </a:lnTo>
                  <a:lnTo>
                    <a:pt x="219011" y="78193"/>
                  </a:lnTo>
                  <a:close/>
                </a:path>
                <a:path w="454025" h="389255">
                  <a:moveTo>
                    <a:pt x="219405" y="77419"/>
                  </a:moveTo>
                  <a:lnTo>
                    <a:pt x="219011" y="77419"/>
                  </a:lnTo>
                  <a:lnTo>
                    <a:pt x="219011" y="78193"/>
                  </a:lnTo>
                  <a:lnTo>
                    <a:pt x="219405" y="78193"/>
                  </a:lnTo>
                  <a:lnTo>
                    <a:pt x="219405" y="77419"/>
                  </a:lnTo>
                  <a:close/>
                </a:path>
                <a:path w="454025" h="389255">
                  <a:moveTo>
                    <a:pt x="197218" y="95529"/>
                  </a:moveTo>
                  <a:lnTo>
                    <a:pt x="196443" y="95529"/>
                  </a:lnTo>
                  <a:lnTo>
                    <a:pt x="196443" y="95910"/>
                  </a:lnTo>
                  <a:lnTo>
                    <a:pt x="197218" y="95910"/>
                  </a:lnTo>
                  <a:lnTo>
                    <a:pt x="197218" y="95529"/>
                  </a:lnTo>
                  <a:close/>
                </a:path>
                <a:path w="454025" h="389255">
                  <a:moveTo>
                    <a:pt x="221729" y="85128"/>
                  </a:moveTo>
                  <a:lnTo>
                    <a:pt x="220954" y="85128"/>
                  </a:lnTo>
                  <a:lnTo>
                    <a:pt x="221729" y="85890"/>
                  </a:lnTo>
                  <a:lnTo>
                    <a:pt x="221729" y="85128"/>
                  </a:lnTo>
                  <a:close/>
                </a:path>
                <a:path w="454025" h="389255">
                  <a:moveTo>
                    <a:pt x="249351" y="84353"/>
                  </a:moveTo>
                  <a:lnTo>
                    <a:pt x="248577" y="84353"/>
                  </a:lnTo>
                  <a:lnTo>
                    <a:pt x="248577" y="85128"/>
                  </a:lnTo>
                  <a:lnTo>
                    <a:pt x="249351" y="84353"/>
                  </a:lnTo>
                  <a:close/>
                </a:path>
                <a:path w="454025" h="389255">
                  <a:moveTo>
                    <a:pt x="249351" y="84353"/>
                  </a:moveTo>
                  <a:lnTo>
                    <a:pt x="248577" y="85128"/>
                  </a:lnTo>
                  <a:lnTo>
                    <a:pt x="249351" y="85128"/>
                  </a:lnTo>
                  <a:lnTo>
                    <a:pt x="249351" y="84353"/>
                  </a:lnTo>
                  <a:close/>
                </a:path>
                <a:path w="454025" h="389255">
                  <a:moveTo>
                    <a:pt x="233794" y="94754"/>
                  </a:moveTo>
                  <a:lnTo>
                    <a:pt x="233019" y="95529"/>
                  </a:lnTo>
                  <a:lnTo>
                    <a:pt x="233794" y="95529"/>
                  </a:lnTo>
                  <a:lnTo>
                    <a:pt x="233794" y="94754"/>
                  </a:lnTo>
                  <a:close/>
                </a:path>
                <a:path w="454025" h="389255">
                  <a:moveTo>
                    <a:pt x="13995" y="174485"/>
                  </a:moveTo>
                  <a:lnTo>
                    <a:pt x="13220" y="174485"/>
                  </a:lnTo>
                  <a:lnTo>
                    <a:pt x="13220" y="176034"/>
                  </a:lnTo>
                  <a:lnTo>
                    <a:pt x="13995" y="175259"/>
                  </a:lnTo>
                  <a:lnTo>
                    <a:pt x="13995" y="174485"/>
                  </a:lnTo>
                  <a:close/>
                </a:path>
                <a:path w="454025" h="389255">
                  <a:moveTo>
                    <a:pt x="39281" y="176796"/>
                  </a:moveTo>
                  <a:lnTo>
                    <a:pt x="38900" y="176796"/>
                  </a:lnTo>
                  <a:lnTo>
                    <a:pt x="39281" y="177571"/>
                  </a:lnTo>
                  <a:lnTo>
                    <a:pt x="39281" y="176796"/>
                  </a:lnTo>
                  <a:close/>
                </a:path>
                <a:path w="454025" h="389255">
                  <a:moveTo>
                    <a:pt x="774" y="184111"/>
                  </a:moveTo>
                  <a:lnTo>
                    <a:pt x="0" y="184111"/>
                  </a:lnTo>
                  <a:lnTo>
                    <a:pt x="0" y="184886"/>
                  </a:lnTo>
                  <a:lnTo>
                    <a:pt x="774" y="184886"/>
                  </a:lnTo>
                  <a:lnTo>
                    <a:pt x="774" y="184111"/>
                  </a:lnTo>
                  <a:close/>
                </a:path>
                <a:path w="454025" h="389255">
                  <a:moveTo>
                    <a:pt x="99187" y="168706"/>
                  </a:moveTo>
                  <a:lnTo>
                    <a:pt x="98412" y="168706"/>
                  </a:lnTo>
                  <a:lnTo>
                    <a:pt x="98412" y="169481"/>
                  </a:lnTo>
                  <a:lnTo>
                    <a:pt x="99187" y="169481"/>
                  </a:lnTo>
                  <a:lnTo>
                    <a:pt x="99187" y="168706"/>
                  </a:lnTo>
                  <a:close/>
                </a:path>
                <a:path w="454025" h="389255">
                  <a:moveTo>
                    <a:pt x="102298" y="177571"/>
                  </a:moveTo>
                  <a:lnTo>
                    <a:pt x="101523" y="177571"/>
                  </a:lnTo>
                  <a:lnTo>
                    <a:pt x="101523" y="178346"/>
                  </a:lnTo>
                  <a:lnTo>
                    <a:pt x="102298" y="179108"/>
                  </a:lnTo>
                  <a:lnTo>
                    <a:pt x="102298" y="177571"/>
                  </a:lnTo>
                  <a:close/>
                </a:path>
                <a:path w="454025" h="389255">
                  <a:moveTo>
                    <a:pt x="102298" y="176034"/>
                  </a:moveTo>
                  <a:lnTo>
                    <a:pt x="101523" y="176034"/>
                  </a:lnTo>
                  <a:lnTo>
                    <a:pt x="101523" y="176809"/>
                  </a:lnTo>
                  <a:lnTo>
                    <a:pt x="102298" y="176809"/>
                  </a:lnTo>
                  <a:lnTo>
                    <a:pt x="102298" y="176034"/>
                  </a:lnTo>
                  <a:close/>
                </a:path>
                <a:path w="454025" h="389255">
                  <a:moveTo>
                    <a:pt x="103085" y="175259"/>
                  </a:moveTo>
                  <a:lnTo>
                    <a:pt x="102298" y="175259"/>
                  </a:lnTo>
                  <a:lnTo>
                    <a:pt x="102298" y="176034"/>
                  </a:lnTo>
                  <a:lnTo>
                    <a:pt x="103085" y="175259"/>
                  </a:lnTo>
                  <a:close/>
                </a:path>
                <a:path w="454025" h="389255">
                  <a:moveTo>
                    <a:pt x="105803" y="173723"/>
                  </a:moveTo>
                  <a:lnTo>
                    <a:pt x="105410" y="174485"/>
                  </a:lnTo>
                  <a:lnTo>
                    <a:pt x="105803" y="174485"/>
                  </a:lnTo>
                  <a:lnTo>
                    <a:pt x="105803" y="173723"/>
                  </a:lnTo>
                  <a:close/>
                </a:path>
                <a:path w="454025" h="389255">
                  <a:moveTo>
                    <a:pt x="102298" y="172948"/>
                  </a:moveTo>
                  <a:lnTo>
                    <a:pt x="101523" y="172948"/>
                  </a:lnTo>
                  <a:lnTo>
                    <a:pt x="101523" y="173723"/>
                  </a:lnTo>
                  <a:lnTo>
                    <a:pt x="102298" y="172948"/>
                  </a:lnTo>
                  <a:close/>
                </a:path>
                <a:path w="454025" h="389255">
                  <a:moveTo>
                    <a:pt x="105410" y="172948"/>
                  </a:moveTo>
                  <a:lnTo>
                    <a:pt x="103085" y="172948"/>
                  </a:lnTo>
                  <a:lnTo>
                    <a:pt x="103085" y="173723"/>
                  </a:lnTo>
                  <a:lnTo>
                    <a:pt x="105410" y="173723"/>
                  </a:lnTo>
                  <a:lnTo>
                    <a:pt x="105410" y="172948"/>
                  </a:lnTo>
                  <a:close/>
                </a:path>
                <a:path w="454025" h="389255">
                  <a:moveTo>
                    <a:pt x="103085" y="172173"/>
                  </a:moveTo>
                  <a:lnTo>
                    <a:pt x="102298" y="172948"/>
                  </a:lnTo>
                  <a:lnTo>
                    <a:pt x="103085" y="172948"/>
                  </a:lnTo>
                  <a:lnTo>
                    <a:pt x="103085" y="172173"/>
                  </a:lnTo>
                  <a:close/>
                </a:path>
                <a:path w="454025" h="389255">
                  <a:moveTo>
                    <a:pt x="106591" y="172173"/>
                  </a:moveTo>
                  <a:lnTo>
                    <a:pt x="105803" y="172173"/>
                  </a:lnTo>
                  <a:lnTo>
                    <a:pt x="105803" y="172948"/>
                  </a:lnTo>
                  <a:lnTo>
                    <a:pt x="106591" y="172948"/>
                  </a:lnTo>
                  <a:lnTo>
                    <a:pt x="106591" y="172173"/>
                  </a:lnTo>
                  <a:close/>
                </a:path>
                <a:path w="454025" h="389255">
                  <a:moveTo>
                    <a:pt x="107365" y="171018"/>
                  </a:moveTo>
                  <a:lnTo>
                    <a:pt x="106591" y="171018"/>
                  </a:lnTo>
                  <a:lnTo>
                    <a:pt x="106591" y="172948"/>
                  </a:lnTo>
                  <a:lnTo>
                    <a:pt x="107365" y="172948"/>
                  </a:lnTo>
                  <a:lnTo>
                    <a:pt x="107365" y="171018"/>
                  </a:lnTo>
                  <a:close/>
                </a:path>
                <a:path w="454025" h="389255">
                  <a:moveTo>
                    <a:pt x="105803" y="171018"/>
                  </a:moveTo>
                  <a:lnTo>
                    <a:pt x="105410" y="171018"/>
                  </a:lnTo>
                  <a:lnTo>
                    <a:pt x="105410" y="171792"/>
                  </a:lnTo>
                  <a:lnTo>
                    <a:pt x="104635" y="171792"/>
                  </a:lnTo>
                  <a:lnTo>
                    <a:pt x="104635" y="172173"/>
                  </a:lnTo>
                  <a:lnTo>
                    <a:pt x="105410" y="172173"/>
                  </a:lnTo>
                  <a:lnTo>
                    <a:pt x="105803" y="171792"/>
                  </a:lnTo>
                  <a:lnTo>
                    <a:pt x="105803" y="171018"/>
                  </a:lnTo>
                  <a:close/>
                </a:path>
                <a:path w="454025" h="389255">
                  <a:moveTo>
                    <a:pt x="108140" y="171792"/>
                  </a:moveTo>
                  <a:lnTo>
                    <a:pt x="107365" y="171792"/>
                  </a:lnTo>
                  <a:lnTo>
                    <a:pt x="107365" y="172173"/>
                  </a:lnTo>
                  <a:lnTo>
                    <a:pt x="108140" y="171792"/>
                  </a:lnTo>
                  <a:close/>
                </a:path>
                <a:path w="454025" h="389255">
                  <a:moveTo>
                    <a:pt x="107365" y="170256"/>
                  </a:moveTo>
                  <a:lnTo>
                    <a:pt x="105803" y="170256"/>
                  </a:lnTo>
                  <a:lnTo>
                    <a:pt x="105803" y="171792"/>
                  </a:lnTo>
                  <a:lnTo>
                    <a:pt x="106591" y="171792"/>
                  </a:lnTo>
                  <a:lnTo>
                    <a:pt x="106591" y="171018"/>
                  </a:lnTo>
                  <a:lnTo>
                    <a:pt x="107365" y="171018"/>
                  </a:lnTo>
                  <a:lnTo>
                    <a:pt x="107365" y="170256"/>
                  </a:lnTo>
                  <a:close/>
                </a:path>
                <a:path w="454025" h="389255">
                  <a:moveTo>
                    <a:pt x="105410" y="170256"/>
                  </a:moveTo>
                  <a:lnTo>
                    <a:pt x="104635" y="170256"/>
                  </a:lnTo>
                  <a:lnTo>
                    <a:pt x="104635" y="171018"/>
                  </a:lnTo>
                  <a:lnTo>
                    <a:pt x="105410" y="170256"/>
                  </a:lnTo>
                  <a:close/>
                </a:path>
                <a:path w="454025" h="389255">
                  <a:moveTo>
                    <a:pt x="105410" y="169481"/>
                  </a:moveTo>
                  <a:lnTo>
                    <a:pt x="104635" y="169481"/>
                  </a:lnTo>
                  <a:lnTo>
                    <a:pt x="104635" y="170256"/>
                  </a:lnTo>
                  <a:lnTo>
                    <a:pt x="105410" y="169481"/>
                  </a:lnTo>
                  <a:close/>
                </a:path>
                <a:path w="454025" h="389255">
                  <a:moveTo>
                    <a:pt x="108140" y="169481"/>
                  </a:moveTo>
                  <a:lnTo>
                    <a:pt x="107365" y="169481"/>
                  </a:lnTo>
                  <a:lnTo>
                    <a:pt x="107365" y="170256"/>
                  </a:lnTo>
                  <a:lnTo>
                    <a:pt x="108140" y="170256"/>
                  </a:lnTo>
                  <a:lnTo>
                    <a:pt x="108140" y="169481"/>
                  </a:lnTo>
                  <a:close/>
                </a:path>
                <a:path w="454025" h="389255">
                  <a:moveTo>
                    <a:pt x="112026" y="169481"/>
                  </a:moveTo>
                  <a:lnTo>
                    <a:pt x="111252" y="169481"/>
                  </a:lnTo>
                  <a:lnTo>
                    <a:pt x="111252" y="170256"/>
                  </a:lnTo>
                  <a:lnTo>
                    <a:pt x="112026" y="169481"/>
                  </a:lnTo>
                  <a:close/>
                </a:path>
                <a:path w="454025" h="389255">
                  <a:moveTo>
                    <a:pt x="110477" y="166395"/>
                  </a:moveTo>
                  <a:lnTo>
                    <a:pt x="110477" y="169481"/>
                  </a:lnTo>
                  <a:lnTo>
                    <a:pt x="111252" y="169481"/>
                  </a:lnTo>
                  <a:lnTo>
                    <a:pt x="111252" y="167170"/>
                  </a:lnTo>
                  <a:lnTo>
                    <a:pt x="110477" y="166395"/>
                  </a:lnTo>
                  <a:close/>
                </a:path>
                <a:path w="454025" h="389255">
                  <a:moveTo>
                    <a:pt x="108915" y="167944"/>
                  </a:moveTo>
                  <a:lnTo>
                    <a:pt x="108140" y="167944"/>
                  </a:lnTo>
                  <a:lnTo>
                    <a:pt x="108915" y="168706"/>
                  </a:lnTo>
                  <a:lnTo>
                    <a:pt x="108915" y="167944"/>
                  </a:lnTo>
                  <a:close/>
                </a:path>
                <a:path w="454025" h="389255">
                  <a:moveTo>
                    <a:pt x="110477" y="167170"/>
                  </a:moveTo>
                  <a:lnTo>
                    <a:pt x="109702" y="167170"/>
                  </a:lnTo>
                  <a:lnTo>
                    <a:pt x="108915" y="167944"/>
                  </a:lnTo>
                  <a:lnTo>
                    <a:pt x="108915" y="168706"/>
                  </a:lnTo>
                  <a:lnTo>
                    <a:pt x="110477" y="168706"/>
                  </a:lnTo>
                  <a:lnTo>
                    <a:pt x="110477" y="167170"/>
                  </a:lnTo>
                  <a:close/>
                </a:path>
                <a:path w="454025" h="389255">
                  <a:moveTo>
                    <a:pt x="110477" y="166395"/>
                  </a:moveTo>
                  <a:lnTo>
                    <a:pt x="109702" y="166395"/>
                  </a:lnTo>
                  <a:lnTo>
                    <a:pt x="109702" y="167170"/>
                  </a:lnTo>
                  <a:lnTo>
                    <a:pt x="110477" y="166395"/>
                  </a:lnTo>
                  <a:close/>
                </a:path>
                <a:path w="454025" h="389255">
                  <a:moveTo>
                    <a:pt x="112814" y="166395"/>
                  </a:moveTo>
                  <a:lnTo>
                    <a:pt x="112039" y="166395"/>
                  </a:lnTo>
                  <a:lnTo>
                    <a:pt x="112039" y="167170"/>
                  </a:lnTo>
                  <a:lnTo>
                    <a:pt x="112814" y="167170"/>
                  </a:lnTo>
                  <a:lnTo>
                    <a:pt x="112814" y="166395"/>
                  </a:lnTo>
                  <a:close/>
                </a:path>
                <a:path w="454025" h="389255">
                  <a:moveTo>
                    <a:pt x="111252" y="165633"/>
                  </a:moveTo>
                  <a:lnTo>
                    <a:pt x="110477" y="166395"/>
                  </a:lnTo>
                  <a:lnTo>
                    <a:pt x="111252" y="166395"/>
                  </a:lnTo>
                  <a:lnTo>
                    <a:pt x="111252" y="165633"/>
                  </a:lnTo>
                  <a:close/>
                </a:path>
                <a:path w="454025" h="389255">
                  <a:moveTo>
                    <a:pt x="112814" y="165633"/>
                  </a:moveTo>
                  <a:lnTo>
                    <a:pt x="112026" y="165633"/>
                  </a:lnTo>
                  <a:lnTo>
                    <a:pt x="112814" y="166395"/>
                  </a:lnTo>
                  <a:lnTo>
                    <a:pt x="112814" y="165633"/>
                  </a:lnTo>
                  <a:close/>
                </a:path>
                <a:path w="454025" h="389255">
                  <a:moveTo>
                    <a:pt x="113588" y="165633"/>
                  </a:moveTo>
                  <a:lnTo>
                    <a:pt x="112814" y="165633"/>
                  </a:lnTo>
                  <a:lnTo>
                    <a:pt x="112814" y="166395"/>
                  </a:lnTo>
                  <a:lnTo>
                    <a:pt x="114363" y="166395"/>
                  </a:lnTo>
                  <a:lnTo>
                    <a:pt x="113588" y="165633"/>
                  </a:lnTo>
                  <a:close/>
                </a:path>
                <a:path w="454025" h="389255">
                  <a:moveTo>
                    <a:pt x="238074" y="120561"/>
                  </a:moveTo>
                  <a:lnTo>
                    <a:pt x="238074" y="121335"/>
                  </a:lnTo>
                  <a:lnTo>
                    <a:pt x="238848" y="121335"/>
                  </a:lnTo>
                  <a:lnTo>
                    <a:pt x="238074" y="120561"/>
                  </a:lnTo>
                  <a:close/>
                </a:path>
                <a:path w="454025" h="389255">
                  <a:moveTo>
                    <a:pt x="238848" y="120561"/>
                  </a:moveTo>
                  <a:lnTo>
                    <a:pt x="238074" y="120561"/>
                  </a:lnTo>
                  <a:lnTo>
                    <a:pt x="238848" y="121335"/>
                  </a:lnTo>
                  <a:lnTo>
                    <a:pt x="238848" y="120561"/>
                  </a:lnTo>
                  <a:close/>
                </a:path>
                <a:path w="454025" h="389255">
                  <a:moveTo>
                    <a:pt x="238848" y="119786"/>
                  </a:moveTo>
                  <a:lnTo>
                    <a:pt x="238074" y="119786"/>
                  </a:lnTo>
                  <a:lnTo>
                    <a:pt x="238848" y="120561"/>
                  </a:lnTo>
                  <a:lnTo>
                    <a:pt x="238848" y="119786"/>
                  </a:lnTo>
                  <a:close/>
                </a:path>
                <a:path w="454025" h="389255">
                  <a:moveTo>
                    <a:pt x="123304" y="167170"/>
                  </a:moveTo>
                  <a:lnTo>
                    <a:pt x="123304" y="167944"/>
                  </a:lnTo>
                  <a:lnTo>
                    <a:pt x="124091" y="167944"/>
                  </a:lnTo>
                  <a:lnTo>
                    <a:pt x="123304" y="167170"/>
                  </a:lnTo>
                  <a:close/>
                </a:path>
                <a:path w="454025" h="389255">
                  <a:moveTo>
                    <a:pt x="118643" y="169481"/>
                  </a:moveTo>
                  <a:lnTo>
                    <a:pt x="117868" y="169481"/>
                  </a:lnTo>
                  <a:lnTo>
                    <a:pt x="117868" y="170256"/>
                  </a:lnTo>
                  <a:lnTo>
                    <a:pt x="118643" y="170256"/>
                  </a:lnTo>
                  <a:lnTo>
                    <a:pt x="118643" y="169481"/>
                  </a:lnTo>
                  <a:close/>
                </a:path>
                <a:path w="454025" h="389255">
                  <a:moveTo>
                    <a:pt x="122529" y="171792"/>
                  </a:moveTo>
                  <a:lnTo>
                    <a:pt x="121754" y="171792"/>
                  </a:lnTo>
                  <a:lnTo>
                    <a:pt x="121754" y="172173"/>
                  </a:lnTo>
                  <a:lnTo>
                    <a:pt x="122529" y="172173"/>
                  </a:lnTo>
                  <a:lnTo>
                    <a:pt x="122529" y="171792"/>
                  </a:lnTo>
                  <a:close/>
                </a:path>
                <a:path w="454025" h="389255">
                  <a:moveTo>
                    <a:pt x="122529" y="169481"/>
                  </a:moveTo>
                  <a:lnTo>
                    <a:pt x="121754" y="170256"/>
                  </a:lnTo>
                  <a:lnTo>
                    <a:pt x="121754" y="171018"/>
                  </a:lnTo>
                  <a:lnTo>
                    <a:pt x="122529" y="171792"/>
                  </a:lnTo>
                  <a:lnTo>
                    <a:pt x="122529" y="169481"/>
                  </a:lnTo>
                  <a:close/>
                </a:path>
                <a:path w="454025" h="389255">
                  <a:moveTo>
                    <a:pt x="123304" y="171018"/>
                  </a:moveTo>
                  <a:lnTo>
                    <a:pt x="122529" y="171018"/>
                  </a:lnTo>
                  <a:lnTo>
                    <a:pt x="122529" y="171792"/>
                  </a:lnTo>
                  <a:lnTo>
                    <a:pt x="123304" y="171792"/>
                  </a:lnTo>
                  <a:lnTo>
                    <a:pt x="123304" y="171018"/>
                  </a:lnTo>
                  <a:close/>
                </a:path>
                <a:path w="454025" h="389255">
                  <a:moveTo>
                    <a:pt x="122529" y="168706"/>
                  </a:moveTo>
                  <a:lnTo>
                    <a:pt x="121754" y="168706"/>
                  </a:lnTo>
                  <a:lnTo>
                    <a:pt x="122529" y="169481"/>
                  </a:lnTo>
                  <a:lnTo>
                    <a:pt x="122529" y="168706"/>
                  </a:lnTo>
                  <a:close/>
                </a:path>
                <a:path w="454025" h="389255">
                  <a:moveTo>
                    <a:pt x="132257" y="193763"/>
                  </a:moveTo>
                  <a:lnTo>
                    <a:pt x="130708" y="193763"/>
                  </a:lnTo>
                  <a:lnTo>
                    <a:pt x="130708" y="194525"/>
                  </a:lnTo>
                  <a:lnTo>
                    <a:pt x="132257" y="194525"/>
                  </a:lnTo>
                  <a:lnTo>
                    <a:pt x="132257" y="193763"/>
                  </a:lnTo>
                  <a:close/>
                </a:path>
                <a:path w="454025" h="389255">
                  <a:moveTo>
                    <a:pt x="138874" y="193001"/>
                  </a:moveTo>
                  <a:lnTo>
                    <a:pt x="137312" y="193001"/>
                  </a:lnTo>
                  <a:lnTo>
                    <a:pt x="137312" y="193763"/>
                  </a:lnTo>
                  <a:lnTo>
                    <a:pt x="138099" y="193763"/>
                  </a:lnTo>
                  <a:lnTo>
                    <a:pt x="138099" y="194525"/>
                  </a:lnTo>
                  <a:lnTo>
                    <a:pt x="138874" y="194525"/>
                  </a:lnTo>
                  <a:lnTo>
                    <a:pt x="138874" y="193001"/>
                  </a:lnTo>
                  <a:close/>
                </a:path>
                <a:path w="454025" h="389255">
                  <a:moveTo>
                    <a:pt x="138874" y="191477"/>
                  </a:moveTo>
                  <a:lnTo>
                    <a:pt x="137312" y="191477"/>
                  </a:lnTo>
                  <a:lnTo>
                    <a:pt x="138099" y="192239"/>
                  </a:lnTo>
                  <a:lnTo>
                    <a:pt x="138099" y="193001"/>
                  </a:lnTo>
                  <a:lnTo>
                    <a:pt x="138874" y="193001"/>
                  </a:lnTo>
                  <a:lnTo>
                    <a:pt x="138874" y="194525"/>
                  </a:lnTo>
                  <a:lnTo>
                    <a:pt x="139649" y="194525"/>
                  </a:lnTo>
                  <a:lnTo>
                    <a:pt x="139649" y="193001"/>
                  </a:lnTo>
                  <a:lnTo>
                    <a:pt x="138874" y="192239"/>
                  </a:lnTo>
                  <a:lnTo>
                    <a:pt x="138874" y="191477"/>
                  </a:lnTo>
                  <a:close/>
                </a:path>
                <a:path w="454025" h="389255">
                  <a:moveTo>
                    <a:pt x="140436" y="193763"/>
                  </a:moveTo>
                  <a:lnTo>
                    <a:pt x="139649" y="193763"/>
                  </a:lnTo>
                  <a:lnTo>
                    <a:pt x="139649" y="194525"/>
                  </a:lnTo>
                  <a:lnTo>
                    <a:pt x="140436" y="194525"/>
                  </a:lnTo>
                  <a:lnTo>
                    <a:pt x="140436" y="193763"/>
                  </a:lnTo>
                  <a:close/>
                </a:path>
                <a:path w="454025" h="389255">
                  <a:moveTo>
                    <a:pt x="157543" y="193763"/>
                  </a:moveTo>
                  <a:lnTo>
                    <a:pt x="155994" y="193763"/>
                  </a:lnTo>
                  <a:lnTo>
                    <a:pt x="155994" y="194525"/>
                  </a:lnTo>
                  <a:lnTo>
                    <a:pt x="157543" y="194525"/>
                  </a:lnTo>
                  <a:lnTo>
                    <a:pt x="157543" y="193763"/>
                  </a:lnTo>
                  <a:close/>
                </a:path>
                <a:path w="454025" h="389255">
                  <a:moveTo>
                    <a:pt x="128371" y="193001"/>
                  </a:moveTo>
                  <a:lnTo>
                    <a:pt x="126809" y="193001"/>
                  </a:lnTo>
                  <a:lnTo>
                    <a:pt x="126809" y="193763"/>
                  </a:lnTo>
                  <a:lnTo>
                    <a:pt x="128371" y="193763"/>
                  </a:lnTo>
                  <a:lnTo>
                    <a:pt x="128371" y="193001"/>
                  </a:lnTo>
                  <a:close/>
                </a:path>
                <a:path w="454025" h="389255">
                  <a:moveTo>
                    <a:pt x="134975" y="191477"/>
                  </a:moveTo>
                  <a:lnTo>
                    <a:pt x="134975" y="192239"/>
                  </a:lnTo>
                  <a:lnTo>
                    <a:pt x="134200" y="193001"/>
                  </a:lnTo>
                  <a:lnTo>
                    <a:pt x="134200" y="193763"/>
                  </a:lnTo>
                  <a:lnTo>
                    <a:pt x="134975" y="193001"/>
                  </a:lnTo>
                  <a:lnTo>
                    <a:pt x="135763" y="193001"/>
                  </a:lnTo>
                  <a:lnTo>
                    <a:pt x="135763" y="192239"/>
                  </a:lnTo>
                  <a:lnTo>
                    <a:pt x="134975" y="191477"/>
                  </a:lnTo>
                  <a:close/>
                </a:path>
                <a:path w="454025" h="389255">
                  <a:moveTo>
                    <a:pt x="155219" y="191096"/>
                  </a:moveTo>
                  <a:lnTo>
                    <a:pt x="155219" y="193763"/>
                  </a:lnTo>
                  <a:lnTo>
                    <a:pt x="156768" y="193763"/>
                  </a:lnTo>
                  <a:lnTo>
                    <a:pt x="156768" y="193001"/>
                  </a:lnTo>
                  <a:lnTo>
                    <a:pt x="155994" y="193001"/>
                  </a:lnTo>
                  <a:lnTo>
                    <a:pt x="155994" y="192239"/>
                  </a:lnTo>
                  <a:lnTo>
                    <a:pt x="156768" y="192239"/>
                  </a:lnTo>
                  <a:lnTo>
                    <a:pt x="156768" y="191477"/>
                  </a:lnTo>
                  <a:lnTo>
                    <a:pt x="155994" y="191477"/>
                  </a:lnTo>
                  <a:lnTo>
                    <a:pt x="155219" y="191096"/>
                  </a:lnTo>
                  <a:close/>
                </a:path>
                <a:path w="454025" h="389255">
                  <a:moveTo>
                    <a:pt x="158330" y="193001"/>
                  </a:moveTo>
                  <a:lnTo>
                    <a:pt x="158330" y="193763"/>
                  </a:lnTo>
                  <a:lnTo>
                    <a:pt x="159105" y="193763"/>
                  </a:lnTo>
                  <a:lnTo>
                    <a:pt x="158330" y="193001"/>
                  </a:lnTo>
                  <a:close/>
                </a:path>
                <a:path w="454025" h="389255">
                  <a:moveTo>
                    <a:pt x="137312" y="191096"/>
                  </a:moveTo>
                  <a:lnTo>
                    <a:pt x="136537" y="191096"/>
                  </a:lnTo>
                  <a:lnTo>
                    <a:pt x="136537" y="193001"/>
                  </a:lnTo>
                  <a:lnTo>
                    <a:pt x="137312" y="193001"/>
                  </a:lnTo>
                  <a:lnTo>
                    <a:pt x="137312" y="191477"/>
                  </a:lnTo>
                  <a:lnTo>
                    <a:pt x="138099" y="191477"/>
                  </a:lnTo>
                  <a:lnTo>
                    <a:pt x="137312" y="191096"/>
                  </a:lnTo>
                  <a:close/>
                </a:path>
                <a:path w="454025" h="389255">
                  <a:moveTo>
                    <a:pt x="156768" y="192239"/>
                  </a:moveTo>
                  <a:lnTo>
                    <a:pt x="156768" y="193001"/>
                  </a:lnTo>
                  <a:lnTo>
                    <a:pt x="157543" y="193001"/>
                  </a:lnTo>
                  <a:lnTo>
                    <a:pt x="156768" y="192239"/>
                  </a:lnTo>
                  <a:close/>
                </a:path>
                <a:path w="454025" h="389255">
                  <a:moveTo>
                    <a:pt x="158330" y="192239"/>
                  </a:moveTo>
                  <a:lnTo>
                    <a:pt x="157543" y="193001"/>
                  </a:lnTo>
                  <a:lnTo>
                    <a:pt x="158330" y="193001"/>
                  </a:lnTo>
                  <a:lnTo>
                    <a:pt x="158330" y="192239"/>
                  </a:lnTo>
                  <a:close/>
                </a:path>
                <a:path w="454025" h="389255">
                  <a:moveTo>
                    <a:pt x="136537" y="191477"/>
                  </a:moveTo>
                  <a:lnTo>
                    <a:pt x="135763" y="191477"/>
                  </a:lnTo>
                  <a:lnTo>
                    <a:pt x="135763" y="192239"/>
                  </a:lnTo>
                  <a:lnTo>
                    <a:pt x="136537" y="192239"/>
                  </a:lnTo>
                  <a:lnTo>
                    <a:pt x="136537" y="191477"/>
                  </a:lnTo>
                  <a:close/>
                </a:path>
                <a:path w="454025" h="389255">
                  <a:moveTo>
                    <a:pt x="158330" y="191096"/>
                  </a:moveTo>
                  <a:lnTo>
                    <a:pt x="156768" y="191096"/>
                  </a:lnTo>
                  <a:lnTo>
                    <a:pt x="156768" y="192239"/>
                  </a:lnTo>
                  <a:lnTo>
                    <a:pt x="158330" y="192239"/>
                  </a:lnTo>
                  <a:lnTo>
                    <a:pt x="158330" y="191096"/>
                  </a:lnTo>
                  <a:close/>
                </a:path>
                <a:path w="454025" h="389255">
                  <a:moveTo>
                    <a:pt x="126809" y="191096"/>
                  </a:moveTo>
                  <a:lnTo>
                    <a:pt x="126034" y="191096"/>
                  </a:lnTo>
                  <a:lnTo>
                    <a:pt x="126034" y="191477"/>
                  </a:lnTo>
                  <a:lnTo>
                    <a:pt x="126809" y="191477"/>
                  </a:lnTo>
                  <a:lnTo>
                    <a:pt x="126809" y="191096"/>
                  </a:lnTo>
                  <a:close/>
                </a:path>
                <a:path w="454025" h="389255">
                  <a:moveTo>
                    <a:pt x="155206" y="191096"/>
                  </a:moveTo>
                  <a:lnTo>
                    <a:pt x="154432" y="191096"/>
                  </a:lnTo>
                  <a:lnTo>
                    <a:pt x="154432" y="191477"/>
                  </a:lnTo>
                  <a:lnTo>
                    <a:pt x="155206" y="191477"/>
                  </a:lnTo>
                  <a:lnTo>
                    <a:pt x="155206" y="191096"/>
                  </a:lnTo>
                  <a:close/>
                </a:path>
                <a:path w="454025" h="389255">
                  <a:moveTo>
                    <a:pt x="128371" y="190334"/>
                  </a:moveTo>
                  <a:lnTo>
                    <a:pt x="127596" y="190334"/>
                  </a:lnTo>
                  <a:lnTo>
                    <a:pt x="127596" y="191096"/>
                  </a:lnTo>
                  <a:lnTo>
                    <a:pt x="128371" y="191096"/>
                  </a:lnTo>
                  <a:lnTo>
                    <a:pt x="128371" y="190334"/>
                  </a:lnTo>
                  <a:close/>
                </a:path>
                <a:path w="454025" h="389255">
                  <a:moveTo>
                    <a:pt x="129921" y="189572"/>
                  </a:moveTo>
                  <a:lnTo>
                    <a:pt x="127596" y="189572"/>
                  </a:lnTo>
                  <a:lnTo>
                    <a:pt x="128371" y="190334"/>
                  </a:lnTo>
                  <a:lnTo>
                    <a:pt x="129146" y="190334"/>
                  </a:lnTo>
                  <a:lnTo>
                    <a:pt x="129146" y="191096"/>
                  </a:lnTo>
                  <a:lnTo>
                    <a:pt x="129921" y="190334"/>
                  </a:lnTo>
                  <a:lnTo>
                    <a:pt x="129921" y="189572"/>
                  </a:lnTo>
                  <a:close/>
                </a:path>
                <a:path w="454025" h="389255">
                  <a:moveTo>
                    <a:pt x="159105" y="190334"/>
                  </a:moveTo>
                  <a:lnTo>
                    <a:pt x="158330" y="191096"/>
                  </a:lnTo>
                  <a:lnTo>
                    <a:pt x="159105" y="191096"/>
                  </a:lnTo>
                  <a:lnTo>
                    <a:pt x="159105" y="190334"/>
                  </a:lnTo>
                  <a:close/>
                </a:path>
                <a:path w="454025" h="389255">
                  <a:moveTo>
                    <a:pt x="161442" y="189572"/>
                  </a:moveTo>
                  <a:lnTo>
                    <a:pt x="160655" y="190334"/>
                  </a:lnTo>
                  <a:lnTo>
                    <a:pt x="159880" y="190334"/>
                  </a:lnTo>
                  <a:lnTo>
                    <a:pt x="159880" y="191096"/>
                  </a:lnTo>
                  <a:lnTo>
                    <a:pt x="161442" y="191096"/>
                  </a:lnTo>
                  <a:lnTo>
                    <a:pt x="161442" y="189572"/>
                  </a:lnTo>
                  <a:close/>
                </a:path>
                <a:path w="454025" h="389255">
                  <a:moveTo>
                    <a:pt x="129921" y="188810"/>
                  </a:moveTo>
                  <a:lnTo>
                    <a:pt x="126809" y="188810"/>
                  </a:lnTo>
                  <a:lnTo>
                    <a:pt x="126809" y="190334"/>
                  </a:lnTo>
                  <a:lnTo>
                    <a:pt x="127596" y="190334"/>
                  </a:lnTo>
                  <a:lnTo>
                    <a:pt x="127596" y="189572"/>
                  </a:lnTo>
                  <a:lnTo>
                    <a:pt x="129921" y="189572"/>
                  </a:lnTo>
                  <a:lnTo>
                    <a:pt x="129921" y="188810"/>
                  </a:lnTo>
                  <a:close/>
                </a:path>
                <a:path w="454025" h="389255">
                  <a:moveTo>
                    <a:pt x="140436" y="188810"/>
                  </a:moveTo>
                  <a:lnTo>
                    <a:pt x="136537" y="188810"/>
                  </a:lnTo>
                  <a:lnTo>
                    <a:pt x="136537" y="189572"/>
                  </a:lnTo>
                  <a:lnTo>
                    <a:pt x="137312" y="190334"/>
                  </a:lnTo>
                  <a:lnTo>
                    <a:pt x="138099" y="189572"/>
                  </a:lnTo>
                  <a:lnTo>
                    <a:pt x="139649" y="189572"/>
                  </a:lnTo>
                  <a:lnTo>
                    <a:pt x="140436" y="188810"/>
                  </a:lnTo>
                  <a:close/>
                </a:path>
                <a:path w="454025" h="389255">
                  <a:moveTo>
                    <a:pt x="154432" y="189572"/>
                  </a:moveTo>
                  <a:lnTo>
                    <a:pt x="153657" y="190334"/>
                  </a:lnTo>
                  <a:lnTo>
                    <a:pt x="154432" y="190334"/>
                  </a:lnTo>
                  <a:lnTo>
                    <a:pt x="154432" y="189572"/>
                  </a:lnTo>
                  <a:close/>
                </a:path>
                <a:path w="454025" h="389255">
                  <a:moveTo>
                    <a:pt x="156768" y="188048"/>
                  </a:moveTo>
                  <a:lnTo>
                    <a:pt x="155994" y="188048"/>
                  </a:lnTo>
                  <a:lnTo>
                    <a:pt x="155994" y="188810"/>
                  </a:lnTo>
                  <a:lnTo>
                    <a:pt x="154432" y="188810"/>
                  </a:lnTo>
                  <a:lnTo>
                    <a:pt x="154432" y="189572"/>
                  </a:lnTo>
                  <a:lnTo>
                    <a:pt x="155219" y="190334"/>
                  </a:lnTo>
                  <a:lnTo>
                    <a:pt x="155994" y="190334"/>
                  </a:lnTo>
                  <a:lnTo>
                    <a:pt x="155994" y="189572"/>
                  </a:lnTo>
                  <a:lnTo>
                    <a:pt x="156768" y="188810"/>
                  </a:lnTo>
                  <a:lnTo>
                    <a:pt x="156768" y="188048"/>
                  </a:lnTo>
                  <a:close/>
                </a:path>
                <a:path w="454025" h="389255">
                  <a:moveTo>
                    <a:pt x="156768" y="189572"/>
                  </a:moveTo>
                  <a:lnTo>
                    <a:pt x="155994" y="190334"/>
                  </a:lnTo>
                  <a:lnTo>
                    <a:pt x="156768" y="190334"/>
                  </a:lnTo>
                  <a:lnTo>
                    <a:pt x="156768" y="189572"/>
                  </a:lnTo>
                  <a:close/>
                </a:path>
                <a:path w="454025" h="389255">
                  <a:moveTo>
                    <a:pt x="158330" y="188048"/>
                  </a:moveTo>
                  <a:lnTo>
                    <a:pt x="157543" y="188048"/>
                  </a:lnTo>
                  <a:lnTo>
                    <a:pt x="157543" y="189572"/>
                  </a:lnTo>
                  <a:lnTo>
                    <a:pt x="156768" y="189572"/>
                  </a:lnTo>
                  <a:lnTo>
                    <a:pt x="156768" y="190334"/>
                  </a:lnTo>
                  <a:lnTo>
                    <a:pt x="158330" y="190334"/>
                  </a:lnTo>
                  <a:lnTo>
                    <a:pt x="158330" y="188048"/>
                  </a:lnTo>
                  <a:close/>
                </a:path>
                <a:path w="454025" h="389255">
                  <a:moveTo>
                    <a:pt x="159105" y="189572"/>
                  </a:moveTo>
                  <a:lnTo>
                    <a:pt x="158330" y="190334"/>
                  </a:lnTo>
                  <a:lnTo>
                    <a:pt x="159105" y="190334"/>
                  </a:lnTo>
                  <a:lnTo>
                    <a:pt x="159105" y="189572"/>
                  </a:lnTo>
                  <a:close/>
                </a:path>
                <a:path w="454025" h="389255">
                  <a:moveTo>
                    <a:pt x="159105" y="188048"/>
                  </a:moveTo>
                  <a:lnTo>
                    <a:pt x="158330" y="188810"/>
                  </a:lnTo>
                  <a:lnTo>
                    <a:pt x="158330" y="189572"/>
                  </a:lnTo>
                  <a:lnTo>
                    <a:pt x="159105" y="189572"/>
                  </a:lnTo>
                  <a:lnTo>
                    <a:pt x="159105" y="190334"/>
                  </a:lnTo>
                  <a:lnTo>
                    <a:pt x="159880" y="190334"/>
                  </a:lnTo>
                  <a:lnTo>
                    <a:pt x="159880" y="188810"/>
                  </a:lnTo>
                  <a:lnTo>
                    <a:pt x="159105" y="188810"/>
                  </a:lnTo>
                  <a:lnTo>
                    <a:pt x="159105" y="188048"/>
                  </a:lnTo>
                  <a:close/>
                </a:path>
                <a:path w="454025" h="389255">
                  <a:moveTo>
                    <a:pt x="160655" y="188810"/>
                  </a:moveTo>
                  <a:lnTo>
                    <a:pt x="159880" y="188810"/>
                  </a:lnTo>
                  <a:lnTo>
                    <a:pt x="159880" y="189572"/>
                  </a:lnTo>
                  <a:lnTo>
                    <a:pt x="160655" y="190334"/>
                  </a:lnTo>
                  <a:lnTo>
                    <a:pt x="161442" y="189572"/>
                  </a:lnTo>
                  <a:lnTo>
                    <a:pt x="160655" y="189572"/>
                  </a:lnTo>
                  <a:lnTo>
                    <a:pt x="160655" y="188810"/>
                  </a:lnTo>
                  <a:close/>
                </a:path>
                <a:path w="454025" h="389255">
                  <a:moveTo>
                    <a:pt x="143929" y="188810"/>
                  </a:moveTo>
                  <a:lnTo>
                    <a:pt x="143154" y="188810"/>
                  </a:lnTo>
                  <a:lnTo>
                    <a:pt x="143154" y="189572"/>
                  </a:lnTo>
                  <a:lnTo>
                    <a:pt x="143929" y="189572"/>
                  </a:lnTo>
                  <a:lnTo>
                    <a:pt x="143929" y="188810"/>
                  </a:lnTo>
                  <a:close/>
                </a:path>
                <a:path w="454025" h="389255">
                  <a:moveTo>
                    <a:pt x="152488" y="188810"/>
                  </a:moveTo>
                  <a:lnTo>
                    <a:pt x="149377" y="188810"/>
                  </a:lnTo>
                  <a:lnTo>
                    <a:pt x="150152" y="189572"/>
                  </a:lnTo>
                  <a:lnTo>
                    <a:pt x="151714" y="189572"/>
                  </a:lnTo>
                  <a:lnTo>
                    <a:pt x="152488" y="188810"/>
                  </a:lnTo>
                  <a:close/>
                </a:path>
                <a:path w="454025" h="389255">
                  <a:moveTo>
                    <a:pt x="154432" y="186524"/>
                  </a:moveTo>
                  <a:lnTo>
                    <a:pt x="149377" y="186524"/>
                  </a:lnTo>
                  <a:lnTo>
                    <a:pt x="149377" y="187286"/>
                  </a:lnTo>
                  <a:lnTo>
                    <a:pt x="152882" y="187286"/>
                  </a:lnTo>
                  <a:lnTo>
                    <a:pt x="152882" y="188810"/>
                  </a:lnTo>
                  <a:lnTo>
                    <a:pt x="152488" y="188810"/>
                  </a:lnTo>
                  <a:lnTo>
                    <a:pt x="152488" y="189572"/>
                  </a:lnTo>
                  <a:lnTo>
                    <a:pt x="153657" y="189572"/>
                  </a:lnTo>
                  <a:lnTo>
                    <a:pt x="153657" y="188048"/>
                  </a:lnTo>
                  <a:lnTo>
                    <a:pt x="154432" y="188048"/>
                  </a:lnTo>
                  <a:lnTo>
                    <a:pt x="154432" y="186524"/>
                  </a:lnTo>
                  <a:close/>
                </a:path>
                <a:path w="454025" h="389255">
                  <a:moveTo>
                    <a:pt x="157543" y="188810"/>
                  </a:moveTo>
                  <a:lnTo>
                    <a:pt x="156768" y="188810"/>
                  </a:lnTo>
                  <a:lnTo>
                    <a:pt x="155994" y="189572"/>
                  </a:lnTo>
                  <a:lnTo>
                    <a:pt x="156768" y="189572"/>
                  </a:lnTo>
                  <a:lnTo>
                    <a:pt x="157543" y="188810"/>
                  </a:lnTo>
                  <a:close/>
                </a:path>
                <a:path w="454025" h="389255">
                  <a:moveTo>
                    <a:pt x="161442" y="188810"/>
                  </a:moveTo>
                  <a:lnTo>
                    <a:pt x="160655" y="189572"/>
                  </a:lnTo>
                  <a:lnTo>
                    <a:pt x="161442" y="189572"/>
                  </a:lnTo>
                  <a:lnTo>
                    <a:pt x="161442" y="188810"/>
                  </a:lnTo>
                  <a:close/>
                </a:path>
                <a:path w="454025" h="389255">
                  <a:moveTo>
                    <a:pt x="162217" y="188048"/>
                  </a:moveTo>
                  <a:lnTo>
                    <a:pt x="161442" y="188048"/>
                  </a:lnTo>
                  <a:lnTo>
                    <a:pt x="161442" y="189572"/>
                  </a:lnTo>
                  <a:lnTo>
                    <a:pt x="162217" y="189572"/>
                  </a:lnTo>
                  <a:lnTo>
                    <a:pt x="162217" y="188048"/>
                  </a:lnTo>
                  <a:close/>
                </a:path>
                <a:path w="454025" h="389255">
                  <a:moveTo>
                    <a:pt x="138099" y="186524"/>
                  </a:moveTo>
                  <a:lnTo>
                    <a:pt x="137312" y="186524"/>
                  </a:lnTo>
                  <a:lnTo>
                    <a:pt x="137312" y="188810"/>
                  </a:lnTo>
                  <a:lnTo>
                    <a:pt x="139649" y="188810"/>
                  </a:lnTo>
                  <a:lnTo>
                    <a:pt x="140436" y="188048"/>
                  </a:lnTo>
                  <a:lnTo>
                    <a:pt x="138099" y="188048"/>
                  </a:lnTo>
                  <a:lnTo>
                    <a:pt x="138099" y="186524"/>
                  </a:lnTo>
                  <a:close/>
                </a:path>
                <a:path w="454025" h="389255">
                  <a:moveTo>
                    <a:pt x="141986" y="188048"/>
                  </a:moveTo>
                  <a:lnTo>
                    <a:pt x="141211" y="188048"/>
                  </a:lnTo>
                  <a:lnTo>
                    <a:pt x="141211" y="188810"/>
                  </a:lnTo>
                  <a:lnTo>
                    <a:pt x="141986" y="188048"/>
                  </a:lnTo>
                  <a:close/>
                </a:path>
                <a:path w="454025" h="389255">
                  <a:moveTo>
                    <a:pt x="143154" y="188048"/>
                  </a:moveTo>
                  <a:lnTo>
                    <a:pt x="142760" y="188810"/>
                  </a:lnTo>
                  <a:lnTo>
                    <a:pt x="143154" y="188810"/>
                  </a:lnTo>
                  <a:lnTo>
                    <a:pt x="143154" y="188048"/>
                  </a:lnTo>
                  <a:close/>
                </a:path>
                <a:path w="454025" h="389255">
                  <a:moveTo>
                    <a:pt x="145491" y="188048"/>
                  </a:moveTo>
                  <a:lnTo>
                    <a:pt x="144703" y="188048"/>
                  </a:lnTo>
                  <a:lnTo>
                    <a:pt x="144703" y="188810"/>
                  </a:lnTo>
                  <a:lnTo>
                    <a:pt x="145491" y="188810"/>
                  </a:lnTo>
                  <a:lnTo>
                    <a:pt x="145491" y="188048"/>
                  </a:lnTo>
                  <a:close/>
                </a:path>
                <a:path w="454025" h="389255">
                  <a:moveTo>
                    <a:pt x="146265" y="188048"/>
                  </a:moveTo>
                  <a:lnTo>
                    <a:pt x="145491" y="188048"/>
                  </a:lnTo>
                  <a:lnTo>
                    <a:pt x="146265" y="188810"/>
                  </a:lnTo>
                  <a:lnTo>
                    <a:pt x="146265" y="188048"/>
                  </a:lnTo>
                  <a:close/>
                </a:path>
                <a:path w="454025" h="389255">
                  <a:moveTo>
                    <a:pt x="147040" y="188048"/>
                  </a:moveTo>
                  <a:lnTo>
                    <a:pt x="146265" y="188048"/>
                  </a:lnTo>
                  <a:lnTo>
                    <a:pt x="147040" y="188810"/>
                  </a:lnTo>
                  <a:lnTo>
                    <a:pt x="147040" y="188048"/>
                  </a:lnTo>
                  <a:close/>
                </a:path>
                <a:path w="454025" h="389255">
                  <a:moveTo>
                    <a:pt x="151714" y="188048"/>
                  </a:moveTo>
                  <a:lnTo>
                    <a:pt x="147815" y="188048"/>
                  </a:lnTo>
                  <a:lnTo>
                    <a:pt x="147815" y="188810"/>
                  </a:lnTo>
                  <a:lnTo>
                    <a:pt x="151714" y="188810"/>
                  </a:lnTo>
                  <a:lnTo>
                    <a:pt x="151714" y="188048"/>
                  </a:lnTo>
                  <a:close/>
                </a:path>
                <a:path w="454025" h="389255">
                  <a:moveTo>
                    <a:pt x="152882" y="188048"/>
                  </a:moveTo>
                  <a:lnTo>
                    <a:pt x="152488" y="188048"/>
                  </a:lnTo>
                  <a:lnTo>
                    <a:pt x="151714" y="188810"/>
                  </a:lnTo>
                  <a:lnTo>
                    <a:pt x="152882" y="188810"/>
                  </a:lnTo>
                  <a:lnTo>
                    <a:pt x="152882" y="188048"/>
                  </a:lnTo>
                  <a:close/>
                </a:path>
                <a:path w="454025" h="389255">
                  <a:moveTo>
                    <a:pt x="136537" y="185762"/>
                  </a:moveTo>
                  <a:lnTo>
                    <a:pt x="135763" y="185762"/>
                  </a:lnTo>
                  <a:lnTo>
                    <a:pt x="135763" y="187286"/>
                  </a:lnTo>
                  <a:lnTo>
                    <a:pt x="127596" y="187286"/>
                  </a:lnTo>
                  <a:lnTo>
                    <a:pt x="127596" y="188048"/>
                  </a:lnTo>
                  <a:lnTo>
                    <a:pt x="136537" y="188048"/>
                  </a:lnTo>
                  <a:lnTo>
                    <a:pt x="136537" y="185762"/>
                  </a:lnTo>
                  <a:close/>
                </a:path>
                <a:path w="454025" h="389255">
                  <a:moveTo>
                    <a:pt x="138874" y="187286"/>
                  </a:moveTo>
                  <a:lnTo>
                    <a:pt x="138099" y="187286"/>
                  </a:lnTo>
                  <a:lnTo>
                    <a:pt x="138099" y="188048"/>
                  </a:lnTo>
                  <a:lnTo>
                    <a:pt x="138874" y="188048"/>
                  </a:lnTo>
                  <a:lnTo>
                    <a:pt x="138874" y="187286"/>
                  </a:lnTo>
                  <a:close/>
                </a:path>
                <a:path w="454025" h="389255">
                  <a:moveTo>
                    <a:pt x="143154" y="187286"/>
                  </a:moveTo>
                  <a:lnTo>
                    <a:pt x="142760" y="188048"/>
                  </a:lnTo>
                  <a:lnTo>
                    <a:pt x="143154" y="188048"/>
                  </a:lnTo>
                  <a:lnTo>
                    <a:pt x="143154" y="187286"/>
                  </a:lnTo>
                  <a:close/>
                </a:path>
                <a:path w="454025" h="389255">
                  <a:moveTo>
                    <a:pt x="144703" y="187286"/>
                  </a:moveTo>
                  <a:lnTo>
                    <a:pt x="143929" y="188048"/>
                  </a:lnTo>
                  <a:lnTo>
                    <a:pt x="144703" y="188048"/>
                  </a:lnTo>
                  <a:lnTo>
                    <a:pt x="144703" y="187286"/>
                  </a:lnTo>
                  <a:close/>
                </a:path>
                <a:path w="454025" h="389255">
                  <a:moveTo>
                    <a:pt x="147815" y="187286"/>
                  </a:moveTo>
                  <a:lnTo>
                    <a:pt x="147040" y="187286"/>
                  </a:lnTo>
                  <a:lnTo>
                    <a:pt x="147815" y="188048"/>
                  </a:lnTo>
                  <a:lnTo>
                    <a:pt x="147815" y="187286"/>
                  </a:lnTo>
                  <a:close/>
                </a:path>
                <a:path w="454025" h="389255">
                  <a:moveTo>
                    <a:pt x="148602" y="187286"/>
                  </a:moveTo>
                  <a:lnTo>
                    <a:pt x="147815" y="187286"/>
                  </a:lnTo>
                  <a:lnTo>
                    <a:pt x="148602" y="188048"/>
                  </a:lnTo>
                  <a:lnTo>
                    <a:pt x="148602" y="187286"/>
                  </a:lnTo>
                  <a:close/>
                </a:path>
                <a:path w="454025" h="389255">
                  <a:moveTo>
                    <a:pt x="152882" y="187286"/>
                  </a:moveTo>
                  <a:lnTo>
                    <a:pt x="148602" y="187286"/>
                  </a:lnTo>
                  <a:lnTo>
                    <a:pt x="148602" y="188048"/>
                  </a:lnTo>
                  <a:lnTo>
                    <a:pt x="152488" y="188048"/>
                  </a:lnTo>
                  <a:lnTo>
                    <a:pt x="152882" y="187286"/>
                  </a:lnTo>
                  <a:close/>
                </a:path>
                <a:path w="454025" h="389255">
                  <a:moveTo>
                    <a:pt x="162217" y="187286"/>
                  </a:moveTo>
                  <a:lnTo>
                    <a:pt x="162217" y="188048"/>
                  </a:lnTo>
                  <a:lnTo>
                    <a:pt x="162598" y="188048"/>
                  </a:lnTo>
                  <a:lnTo>
                    <a:pt x="162217" y="187286"/>
                  </a:lnTo>
                  <a:close/>
                </a:path>
                <a:path w="454025" h="389255">
                  <a:moveTo>
                    <a:pt x="137312" y="185000"/>
                  </a:moveTo>
                  <a:lnTo>
                    <a:pt x="136537" y="185000"/>
                  </a:lnTo>
                  <a:lnTo>
                    <a:pt x="136537" y="187286"/>
                  </a:lnTo>
                  <a:lnTo>
                    <a:pt x="137312" y="187286"/>
                  </a:lnTo>
                  <a:lnTo>
                    <a:pt x="137312" y="186524"/>
                  </a:lnTo>
                  <a:lnTo>
                    <a:pt x="138874" y="186524"/>
                  </a:lnTo>
                  <a:lnTo>
                    <a:pt x="138874" y="185762"/>
                  </a:lnTo>
                  <a:lnTo>
                    <a:pt x="137312" y="185762"/>
                  </a:lnTo>
                  <a:lnTo>
                    <a:pt x="137312" y="185000"/>
                  </a:lnTo>
                  <a:close/>
                </a:path>
                <a:path w="454025" h="389255">
                  <a:moveTo>
                    <a:pt x="141211" y="185000"/>
                  </a:moveTo>
                  <a:lnTo>
                    <a:pt x="139649" y="185000"/>
                  </a:lnTo>
                  <a:lnTo>
                    <a:pt x="139649" y="185762"/>
                  </a:lnTo>
                  <a:lnTo>
                    <a:pt x="140436" y="185762"/>
                  </a:lnTo>
                  <a:lnTo>
                    <a:pt x="140436" y="186524"/>
                  </a:lnTo>
                  <a:lnTo>
                    <a:pt x="139649" y="186524"/>
                  </a:lnTo>
                  <a:lnTo>
                    <a:pt x="139649" y="187286"/>
                  </a:lnTo>
                  <a:lnTo>
                    <a:pt x="140436" y="187286"/>
                  </a:lnTo>
                  <a:lnTo>
                    <a:pt x="141211" y="186524"/>
                  </a:lnTo>
                  <a:lnTo>
                    <a:pt x="141211" y="185000"/>
                  </a:lnTo>
                  <a:close/>
                </a:path>
                <a:path w="454025" h="389255">
                  <a:moveTo>
                    <a:pt x="142760" y="186524"/>
                  </a:moveTo>
                  <a:lnTo>
                    <a:pt x="141986" y="186524"/>
                  </a:lnTo>
                  <a:lnTo>
                    <a:pt x="141211" y="187286"/>
                  </a:lnTo>
                  <a:lnTo>
                    <a:pt x="142760" y="187286"/>
                  </a:lnTo>
                  <a:lnTo>
                    <a:pt x="142760" y="186524"/>
                  </a:lnTo>
                  <a:close/>
                </a:path>
                <a:path w="454025" h="389255">
                  <a:moveTo>
                    <a:pt x="143154" y="185762"/>
                  </a:moveTo>
                  <a:lnTo>
                    <a:pt x="142760" y="186524"/>
                  </a:lnTo>
                  <a:lnTo>
                    <a:pt x="142760" y="187286"/>
                  </a:lnTo>
                  <a:lnTo>
                    <a:pt x="143154" y="187286"/>
                  </a:lnTo>
                  <a:lnTo>
                    <a:pt x="143154" y="185762"/>
                  </a:lnTo>
                  <a:close/>
                </a:path>
                <a:path w="454025" h="389255">
                  <a:moveTo>
                    <a:pt x="143929" y="186524"/>
                  </a:moveTo>
                  <a:lnTo>
                    <a:pt x="143154" y="186524"/>
                  </a:lnTo>
                  <a:lnTo>
                    <a:pt x="143154" y="187286"/>
                  </a:lnTo>
                  <a:lnTo>
                    <a:pt x="143929" y="187286"/>
                  </a:lnTo>
                  <a:lnTo>
                    <a:pt x="143929" y="186524"/>
                  </a:lnTo>
                  <a:close/>
                </a:path>
                <a:path w="454025" h="389255">
                  <a:moveTo>
                    <a:pt x="144703" y="186524"/>
                  </a:moveTo>
                  <a:lnTo>
                    <a:pt x="143929" y="186524"/>
                  </a:lnTo>
                  <a:lnTo>
                    <a:pt x="143929" y="187286"/>
                  </a:lnTo>
                  <a:lnTo>
                    <a:pt x="144703" y="186524"/>
                  </a:lnTo>
                  <a:close/>
                </a:path>
                <a:path w="454025" h="389255">
                  <a:moveTo>
                    <a:pt x="139649" y="185762"/>
                  </a:moveTo>
                  <a:lnTo>
                    <a:pt x="138874" y="185762"/>
                  </a:lnTo>
                  <a:lnTo>
                    <a:pt x="138874" y="186524"/>
                  </a:lnTo>
                  <a:lnTo>
                    <a:pt x="139649" y="186524"/>
                  </a:lnTo>
                  <a:lnTo>
                    <a:pt x="139649" y="185762"/>
                  </a:lnTo>
                  <a:close/>
                </a:path>
                <a:path w="454025" h="389255">
                  <a:moveTo>
                    <a:pt x="141986" y="184238"/>
                  </a:moveTo>
                  <a:lnTo>
                    <a:pt x="141211" y="184238"/>
                  </a:lnTo>
                  <a:lnTo>
                    <a:pt x="141211" y="186524"/>
                  </a:lnTo>
                  <a:lnTo>
                    <a:pt x="141986" y="186524"/>
                  </a:lnTo>
                  <a:lnTo>
                    <a:pt x="141986" y="184238"/>
                  </a:lnTo>
                  <a:close/>
                </a:path>
                <a:path w="454025" h="389255">
                  <a:moveTo>
                    <a:pt x="143154" y="185762"/>
                  </a:moveTo>
                  <a:lnTo>
                    <a:pt x="142760" y="185762"/>
                  </a:lnTo>
                  <a:lnTo>
                    <a:pt x="142760" y="186524"/>
                  </a:lnTo>
                  <a:lnTo>
                    <a:pt x="143154" y="185762"/>
                  </a:lnTo>
                  <a:close/>
                </a:path>
                <a:path w="454025" h="389255">
                  <a:moveTo>
                    <a:pt x="143929" y="185762"/>
                  </a:moveTo>
                  <a:lnTo>
                    <a:pt x="143154" y="185762"/>
                  </a:lnTo>
                  <a:lnTo>
                    <a:pt x="143929" y="186524"/>
                  </a:lnTo>
                  <a:lnTo>
                    <a:pt x="143929" y="185762"/>
                  </a:lnTo>
                  <a:close/>
                </a:path>
                <a:path w="454025" h="389255">
                  <a:moveTo>
                    <a:pt x="151714" y="185762"/>
                  </a:moveTo>
                  <a:lnTo>
                    <a:pt x="150926" y="185762"/>
                  </a:lnTo>
                  <a:lnTo>
                    <a:pt x="150152" y="186524"/>
                  </a:lnTo>
                  <a:lnTo>
                    <a:pt x="151714" y="186524"/>
                  </a:lnTo>
                  <a:lnTo>
                    <a:pt x="151714" y="185762"/>
                  </a:lnTo>
                  <a:close/>
                </a:path>
                <a:path w="454025" h="389255">
                  <a:moveTo>
                    <a:pt x="152488" y="185762"/>
                  </a:moveTo>
                  <a:lnTo>
                    <a:pt x="151714" y="185762"/>
                  </a:lnTo>
                  <a:lnTo>
                    <a:pt x="151714" y="186524"/>
                  </a:lnTo>
                  <a:lnTo>
                    <a:pt x="152488" y="186524"/>
                  </a:lnTo>
                  <a:lnTo>
                    <a:pt x="152488" y="185762"/>
                  </a:lnTo>
                  <a:close/>
                </a:path>
                <a:path w="454025" h="389255">
                  <a:moveTo>
                    <a:pt x="153657" y="185762"/>
                  </a:moveTo>
                  <a:lnTo>
                    <a:pt x="152488" y="185762"/>
                  </a:lnTo>
                  <a:lnTo>
                    <a:pt x="152488" y="186524"/>
                  </a:lnTo>
                  <a:lnTo>
                    <a:pt x="153657" y="186524"/>
                  </a:lnTo>
                  <a:lnTo>
                    <a:pt x="153657" y="185762"/>
                  </a:lnTo>
                  <a:close/>
                </a:path>
                <a:path w="454025" h="389255">
                  <a:moveTo>
                    <a:pt x="154432" y="185000"/>
                  </a:moveTo>
                  <a:lnTo>
                    <a:pt x="153657" y="185000"/>
                  </a:lnTo>
                  <a:lnTo>
                    <a:pt x="153657" y="186524"/>
                  </a:lnTo>
                  <a:lnTo>
                    <a:pt x="155219" y="186524"/>
                  </a:lnTo>
                  <a:lnTo>
                    <a:pt x="155994" y="185762"/>
                  </a:lnTo>
                  <a:lnTo>
                    <a:pt x="154432" y="185762"/>
                  </a:lnTo>
                  <a:lnTo>
                    <a:pt x="154432" y="185000"/>
                  </a:lnTo>
                  <a:close/>
                </a:path>
                <a:path w="454025" h="389255">
                  <a:moveTo>
                    <a:pt x="140436" y="183476"/>
                  </a:moveTo>
                  <a:lnTo>
                    <a:pt x="138874" y="183476"/>
                  </a:lnTo>
                  <a:lnTo>
                    <a:pt x="138874" y="184238"/>
                  </a:lnTo>
                  <a:lnTo>
                    <a:pt x="138099" y="184238"/>
                  </a:lnTo>
                  <a:lnTo>
                    <a:pt x="138099" y="185762"/>
                  </a:lnTo>
                  <a:lnTo>
                    <a:pt x="138874" y="185762"/>
                  </a:lnTo>
                  <a:lnTo>
                    <a:pt x="138874" y="185000"/>
                  </a:lnTo>
                  <a:lnTo>
                    <a:pt x="139649" y="185000"/>
                  </a:lnTo>
                  <a:lnTo>
                    <a:pt x="140436" y="184238"/>
                  </a:lnTo>
                  <a:lnTo>
                    <a:pt x="138874" y="184238"/>
                  </a:lnTo>
                  <a:lnTo>
                    <a:pt x="138874" y="183476"/>
                  </a:lnTo>
                  <a:lnTo>
                    <a:pt x="140436" y="183476"/>
                  </a:lnTo>
                  <a:close/>
                </a:path>
                <a:path w="454025" h="389255">
                  <a:moveTo>
                    <a:pt x="142760" y="184238"/>
                  </a:moveTo>
                  <a:lnTo>
                    <a:pt x="141986" y="185000"/>
                  </a:lnTo>
                  <a:lnTo>
                    <a:pt x="141986" y="185762"/>
                  </a:lnTo>
                  <a:lnTo>
                    <a:pt x="142760" y="185762"/>
                  </a:lnTo>
                  <a:lnTo>
                    <a:pt x="142760" y="184238"/>
                  </a:lnTo>
                  <a:close/>
                </a:path>
                <a:path w="454025" h="389255">
                  <a:moveTo>
                    <a:pt x="143154" y="185000"/>
                  </a:moveTo>
                  <a:lnTo>
                    <a:pt x="142760" y="185000"/>
                  </a:lnTo>
                  <a:lnTo>
                    <a:pt x="142760" y="185762"/>
                  </a:lnTo>
                  <a:lnTo>
                    <a:pt x="143154" y="185000"/>
                  </a:lnTo>
                  <a:close/>
                </a:path>
                <a:path w="454025" h="389255">
                  <a:moveTo>
                    <a:pt x="144703" y="185000"/>
                  </a:moveTo>
                  <a:lnTo>
                    <a:pt x="143929" y="185000"/>
                  </a:lnTo>
                  <a:lnTo>
                    <a:pt x="143929" y="185762"/>
                  </a:lnTo>
                  <a:lnTo>
                    <a:pt x="144703" y="185762"/>
                  </a:lnTo>
                  <a:lnTo>
                    <a:pt x="144703" y="185000"/>
                  </a:lnTo>
                  <a:close/>
                </a:path>
                <a:path w="454025" h="389255">
                  <a:moveTo>
                    <a:pt x="145491" y="185000"/>
                  </a:moveTo>
                  <a:lnTo>
                    <a:pt x="144716" y="185000"/>
                  </a:lnTo>
                  <a:lnTo>
                    <a:pt x="144716" y="185762"/>
                  </a:lnTo>
                  <a:lnTo>
                    <a:pt x="145491" y="185762"/>
                  </a:lnTo>
                  <a:lnTo>
                    <a:pt x="145491" y="185000"/>
                  </a:lnTo>
                  <a:close/>
                </a:path>
                <a:path w="454025" h="389255">
                  <a:moveTo>
                    <a:pt x="154432" y="185000"/>
                  </a:moveTo>
                  <a:lnTo>
                    <a:pt x="154432" y="185762"/>
                  </a:lnTo>
                  <a:lnTo>
                    <a:pt x="155219" y="185762"/>
                  </a:lnTo>
                  <a:lnTo>
                    <a:pt x="154432" y="185000"/>
                  </a:lnTo>
                  <a:close/>
                </a:path>
                <a:path w="454025" h="389255">
                  <a:moveTo>
                    <a:pt x="155994" y="185000"/>
                  </a:moveTo>
                  <a:lnTo>
                    <a:pt x="155219" y="185000"/>
                  </a:lnTo>
                  <a:lnTo>
                    <a:pt x="155219" y="185762"/>
                  </a:lnTo>
                  <a:lnTo>
                    <a:pt x="155994" y="185762"/>
                  </a:lnTo>
                  <a:lnTo>
                    <a:pt x="155994" y="185000"/>
                  </a:lnTo>
                  <a:close/>
                </a:path>
                <a:path w="454025" h="389255">
                  <a:moveTo>
                    <a:pt x="141211" y="184238"/>
                  </a:moveTo>
                  <a:lnTo>
                    <a:pt x="140436" y="184238"/>
                  </a:lnTo>
                  <a:lnTo>
                    <a:pt x="140436" y="185000"/>
                  </a:lnTo>
                  <a:lnTo>
                    <a:pt x="141211" y="184238"/>
                  </a:lnTo>
                  <a:close/>
                </a:path>
                <a:path w="454025" h="389255">
                  <a:moveTo>
                    <a:pt x="143929" y="183476"/>
                  </a:moveTo>
                  <a:lnTo>
                    <a:pt x="143154" y="183476"/>
                  </a:lnTo>
                  <a:lnTo>
                    <a:pt x="143154" y="185000"/>
                  </a:lnTo>
                  <a:lnTo>
                    <a:pt x="143929" y="185000"/>
                  </a:lnTo>
                  <a:lnTo>
                    <a:pt x="144703" y="184238"/>
                  </a:lnTo>
                  <a:lnTo>
                    <a:pt x="143929" y="184238"/>
                  </a:lnTo>
                  <a:lnTo>
                    <a:pt x="143929" y="183476"/>
                  </a:lnTo>
                  <a:close/>
                </a:path>
                <a:path w="454025" h="389255">
                  <a:moveTo>
                    <a:pt x="145491" y="184238"/>
                  </a:moveTo>
                  <a:lnTo>
                    <a:pt x="144703" y="184238"/>
                  </a:lnTo>
                  <a:lnTo>
                    <a:pt x="144703" y="185000"/>
                  </a:lnTo>
                  <a:lnTo>
                    <a:pt x="145491" y="184238"/>
                  </a:lnTo>
                  <a:close/>
                </a:path>
                <a:path w="454025" h="389255">
                  <a:moveTo>
                    <a:pt x="156768" y="184238"/>
                  </a:moveTo>
                  <a:lnTo>
                    <a:pt x="146265" y="184238"/>
                  </a:lnTo>
                  <a:lnTo>
                    <a:pt x="146265" y="185000"/>
                  </a:lnTo>
                  <a:lnTo>
                    <a:pt x="156768" y="185000"/>
                  </a:lnTo>
                  <a:lnTo>
                    <a:pt x="156768" y="184238"/>
                  </a:lnTo>
                  <a:close/>
                </a:path>
                <a:path w="454025" h="389255">
                  <a:moveTo>
                    <a:pt x="157543" y="183476"/>
                  </a:moveTo>
                  <a:lnTo>
                    <a:pt x="147815" y="183476"/>
                  </a:lnTo>
                  <a:lnTo>
                    <a:pt x="147815" y="184238"/>
                  </a:lnTo>
                  <a:lnTo>
                    <a:pt x="156768" y="184238"/>
                  </a:lnTo>
                  <a:lnTo>
                    <a:pt x="156768" y="185000"/>
                  </a:lnTo>
                  <a:lnTo>
                    <a:pt x="157543" y="185000"/>
                  </a:lnTo>
                  <a:lnTo>
                    <a:pt x="157543" y="183476"/>
                  </a:lnTo>
                  <a:close/>
                </a:path>
                <a:path w="454025" h="389255">
                  <a:moveTo>
                    <a:pt x="133032" y="183476"/>
                  </a:moveTo>
                  <a:lnTo>
                    <a:pt x="131483" y="183476"/>
                  </a:lnTo>
                  <a:lnTo>
                    <a:pt x="131483" y="184238"/>
                  </a:lnTo>
                  <a:lnTo>
                    <a:pt x="133032" y="184238"/>
                  </a:lnTo>
                  <a:lnTo>
                    <a:pt x="133032" y="183476"/>
                  </a:lnTo>
                  <a:close/>
                </a:path>
                <a:path w="454025" h="389255">
                  <a:moveTo>
                    <a:pt x="142760" y="183476"/>
                  </a:moveTo>
                  <a:lnTo>
                    <a:pt x="141986" y="183476"/>
                  </a:lnTo>
                  <a:lnTo>
                    <a:pt x="141986" y="184238"/>
                  </a:lnTo>
                  <a:lnTo>
                    <a:pt x="142760" y="184238"/>
                  </a:lnTo>
                  <a:lnTo>
                    <a:pt x="142760" y="183476"/>
                  </a:lnTo>
                  <a:close/>
                </a:path>
                <a:path w="454025" h="389255">
                  <a:moveTo>
                    <a:pt x="144703" y="183476"/>
                  </a:moveTo>
                  <a:lnTo>
                    <a:pt x="143929" y="184238"/>
                  </a:lnTo>
                  <a:lnTo>
                    <a:pt x="144703" y="184238"/>
                  </a:lnTo>
                  <a:lnTo>
                    <a:pt x="144703" y="183476"/>
                  </a:lnTo>
                  <a:close/>
                </a:path>
                <a:path w="454025" h="389255">
                  <a:moveTo>
                    <a:pt x="158330" y="183476"/>
                  </a:moveTo>
                  <a:lnTo>
                    <a:pt x="157543" y="184238"/>
                  </a:lnTo>
                  <a:lnTo>
                    <a:pt x="158330" y="184238"/>
                  </a:lnTo>
                  <a:lnTo>
                    <a:pt x="158330" y="183476"/>
                  </a:lnTo>
                  <a:close/>
                </a:path>
                <a:path w="454025" h="389255">
                  <a:moveTo>
                    <a:pt x="159105" y="183476"/>
                  </a:moveTo>
                  <a:lnTo>
                    <a:pt x="158330" y="184238"/>
                  </a:lnTo>
                  <a:lnTo>
                    <a:pt x="159105" y="184238"/>
                  </a:lnTo>
                  <a:lnTo>
                    <a:pt x="159105" y="183476"/>
                  </a:lnTo>
                  <a:close/>
                </a:path>
                <a:path w="454025" h="389255">
                  <a:moveTo>
                    <a:pt x="160655" y="183476"/>
                  </a:moveTo>
                  <a:lnTo>
                    <a:pt x="159105" y="183476"/>
                  </a:lnTo>
                  <a:lnTo>
                    <a:pt x="159105" y="184238"/>
                  </a:lnTo>
                  <a:lnTo>
                    <a:pt x="160655" y="184238"/>
                  </a:lnTo>
                  <a:lnTo>
                    <a:pt x="160655" y="183476"/>
                  </a:lnTo>
                  <a:close/>
                </a:path>
                <a:path w="454025" h="389255">
                  <a:moveTo>
                    <a:pt x="131483" y="181825"/>
                  </a:moveTo>
                  <a:lnTo>
                    <a:pt x="130708" y="181825"/>
                  </a:lnTo>
                  <a:lnTo>
                    <a:pt x="130708" y="182587"/>
                  </a:lnTo>
                  <a:lnTo>
                    <a:pt x="131483" y="183476"/>
                  </a:lnTo>
                  <a:lnTo>
                    <a:pt x="131483" y="181825"/>
                  </a:lnTo>
                  <a:close/>
                </a:path>
                <a:path w="454025" h="389255">
                  <a:moveTo>
                    <a:pt x="141211" y="179158"/>
                  </a:moveTo>
                  <a:lnTo>
                    <a:pt x="140436" y="179920"/>
                  </a:lnTo>
                  <a:lnTo>
                    <a:pt x="139649" y="179920"/>
                  </a:lnTo>
                  <a:lnTo>
                    <a:pt x="139649" y="180682"/>
                  </a:lnTo>
                  <a:lnTo>
                    <a:pt x="138874" y="181444"/>
                  </a:lnTo>
                  <a:lnTo>
                    <a:pt x="138099" y="181444"/>
                  </a:lnTo>
                  <a:lnTo>
                    <a:pt x="138099" y="183476"/>
                  </a:lnTo>
                  <a:lnTo>
                    <a:pt x="138874" y="183476"/>
                  </a:lnTo>
                  <a:lnTo>
                    <a:pt x="138874" y="181825"/>
                  </a:lnTo>
                  <a:lnTo>
                    <a:pt x="140436" y="181825"/>
                  </a:lnTo>
                  <a:lnTo>
                    <a:pt x="140436" y="180682"/>
                  </a:lnTo>
                  <a:lnTo>
                    <a:pt x="141211" y="179920"/>
                  </a:lnTo>
                  <a:lnTo>
                    <a:pt x="141211" y="179158"/>
                  </a:lnTo>
                  <a:close/>
                </a:path>
                <a:path w="454025" h="389255">
                  <a:moveTo>
                    <a:pt x="139649" y="182587"/>
                  </a:moveTo>
                  <a:lnTo>
                    <a:pt x="138874" y="182587"/>
                  </a:lnTo>
                  <a:lnTo>
                    <a:pt x="138874" y="183476"/>
                  </a:lnTo>
                  <a:lnTo>
                    <a:pt x="139649" y="182587"/>
                  </a:lnTo>
                  <a:close/>
                </a:path>
                <a:path w="454025" h="389255">
                  <a:moveTo>
                    <a:pt x="140436" y="181825"/>
                  </a:moveTo>
                  <a:lnTo>
                    <a:pt x="139649" y="181825"/>
                  </a:lnTo>
                  <a:lnTo>
                    <a:pt x="139649" y="182587"/>
                  </a:lnTo>
                  <a:lnTo>
                    <a:pt x="140436" y="183476"/>
                  </a:lnTo>
                  <a:lnTo>
                    <a:pt x="140436" y="181825"/>
                  </a:lnTo>
                  <a:close/>
                </a:path>
                <a:path w="454025" h="389255">
                  <a:moveTo>
                    <a:pt x="141211" y="182587"/>
                  </a:moveTo>
                  <a:lnTo>
                    <a:pt x="140436" y="182587"/>
                  </a:lnTo>
                  <a:lnTo>
                    <a:pt x="140436" y="183476"/>
                  </a:lnTo>
                  <a:lnTo>
                    <a:pt x="141211" y="183476"/>
                  </a:lnTo>
                  <a:lnTo>
                    <a:pt x="141211" y="182587"/>
                  </a:lnTo>
                  <a:close/>
                </a:path>
                <a:path w="454025" h="389255">
                  <a:moveTo>
                    <a:pt x="143154" y="182587"/>
                  </a:moveTo>
                  <a:lnTo>
                    <a:pt x="141211" y="182587"/>
                  </a:lnTo>
                  <a:lnTo>
                    <a:pt x="141211" y="183476"/>
                  </a:lnTo>
                  <a:lnTo>
                    <a:pt x="143154" y="183476"/>
                  </a:lnTo>
                  <a:lnTo>
                    <a:pt x="143154" y="182587"/>
                  </a:lnTo>
                  <a:close/>
                </a:path>
                <a:path w="454025" h="389255">
                  <a:moveTo>
                    <a:pt x="145491" y="182587"/>
                  </a:moveTo>
                  <a:lnTo>
                    <a:pt x="144703" y="182587"/>
                  </a:lnTo>
                  <a:lnTo>
                    <a:pt x="144703" y="183476"/>
                  </a:lnTo>
                  <a:lnTo>
                    <a:pt x="145491" y="183476"/>
                  </a:lnTo>
                  <a:lnTo>
                    <a:pt x="145491" y="182587"/>
                  </a:lnTo>
                  <a:close/>
                </a:path>
                <a:path w="454025" h="389255">
                  <a:moveTo>
                    <a:pt x="145491" y="182587"/>
                  </a:moveTo>
                  <a:lnTo>
                    <a:pt x="145491" y="183476"/>
                  </a:lnTo>
                  <a:lnTo>
                    <a:pt x="146265" y="183476"/>
                  </a:lnTo>
                  <a:lnTo>
                    <a:pt x="145491" y="182587"/>
                  </a:lnTo>
                  <a:close/>
                </a:path>
                <a:path w="454025" h="389255">
                  <a:moveTo>
                    <a:pt x="148602" y="180682"/>
                  </a:moveTo>
                  <a:lnTo>
                    <a:pt x="146265" y="180682"/>
                  </a:lnTo>
                  <a:lnTo>
                    <a:pt x="146265" y="181444"/>
                  </a:lnTo>
                  <a:lnTo>
                    <a:pt x="145491" y="181444"/>
                  </a:lnTo>
                  <a:lnTo>
                    <a:pt x="145491" y="181825"/>
                  </a:lnTo>
                  <a:lnTo>
                    <a:pt x="146265" y="181825"/>
                  </a:lnTo>
                  <a:lnTo>
                    <a:pt x="146265" y="183476"/>
                  </a:lnTo>
                  <a:lnTo>
                    <a:pt x="147040" y="183476"/>
                  </a:lnTo>
                  <a:lnTo>
                    <a:pt x="147040" y="181825"/>
                  </a:lnTo>
                  <a:lnTo>
                    <a:pt x="147815" y="181444"/>
                  </a:lnTo>
                  <a:lnTo>
                    <a:pt x="148602" y="180682"/>
                  </a:lnTo>
                  <a:close/>
                </a:path>
                <a:path w="454025" h="389255">
                  <a:moveTo>
                    <a:pt x="149377" y="180682"/>
                  </a:moveTo>
                  <a:lnTo>
                    <a:pt x="148602" y="180682"/>
                  </a:lnTo>
                  <a:lnTo>
                    <a:pt x="148602" y="183476"/>
                  </a:lnTo>
                  <a:lnTo>
                    <a:pt x="149377" y="183476"/>
                  </a:lnTo>
                  <a:lnTo>
                    <a:pt x="149377" y="180682"/>
                  </a:lnTo>
                  <a:close/>
                </a:path>
                <a:path w="454025" h="389255">
                  <a:moveTo>
                    <a:pt x="150152" y="181825"/>
                  </a:moveTo>
                  <a:lnTo>
                    <a:pt x="149377" y="181825"/>
                  </a:lnTo>
                  <a:lnTo>
                    <a:pt x="149377" y="182587"/>
                  </a:lnTo>
                  <a:lnTo>
                    <a:pt x="150152" y="182587"/>
                  </a:lnTo>
                  <a:lnTo>
                    <a:pt x="150152" y="183476"/>
                  </a:lnTo>
                  <a:lnTo>
                    <a:pt x="150926" y="182587"/>
                  </a:lnTo>
                  <a:lnTo>
                    <a:pt x="150152" y="181825"/>
                  </a:lnTo>
                  <a:close/>
                </a:path>
                <a:path w="454025" h="389255">
                  <a:moveTo>
                    <a:pt x="151714" y="182587"/>
                  </a:moveTo>
                  <a:lnTo>
                    <a:pt x="150926" y="182587"/>
                  </a:lnTo>
                  <a:lnTo>
                    <a:pt x="150926" y="183476"/>
                  </a:lnTo>
                  <a:lnTo>
                    <a:pt x="151714" y="183476"/>
                  </a:lnTo>
                  <a:lnTo>
                    <a:pt x="151714" y="182587"/>
                  </a:lnTo>
                  <a:close/>
                </a:path>
                <a:path w="454025" h="389255">
                  <a:moveTo>
                    <a:pt x="153657" y="182587"/>
                  </a:moveTo>
                  <a:lnTo>
                    <a:pt x="152882" y="183476"/>
                  </a:lnTo>
                  <a:lnTo>
                    <a:pt x="153657" y="183476"/>
                  </a:lnTo>
                  <a:lnTo>
                    <a:pt x="153657" y="182587"/>
                  </a:lnTo>
                  <a:close/>
                </a:path>
                <a:path w="454025" h="389255">
                  <a:moveTo>
                    <a:pt x="155219" y="182587"/>
                  </a:moveTo>
                  <a:lnTo>
                    <a:pt x="154432" y="183476"/>
                  </a:lnTo>
                  <a:lnTo>
                    <a:pt x="155219" y="183476"/>
                  </a:lnTo>
                  <a:lnTo>
                    <a:pt x="155219" y="182587"/>
                  </a:lnTo>
                  <a:close/>
                </a:path>
                <a:path w="454025" h="389255">
                  <a:moveTo>
                    <a:pt x="161442" y="182587"/>
                  </a:moveTo>
                  <a:lnTo>
                    <a:pt x="160655" y="182587"/>
                  </a:lnTo>
                  <a:lnTo>
                    <a:pt x="160655" y="183476"/>
                  </a:lnTo>
                  <a:lnTo>
                    <a:pt x="161442" y="182587"/>
                  </a:lnTo>
                  <a:close/>
                </a:path>
                <a:path w="454025" h="389255">
                  <a:moveTo>
                    <a:pt x="142760" y="181825"/>
                  </a:moveTo>
                  <a:lnTo>
                    <a:pt x="141986" y="182587"/>
                  </a:lnTo>
                  <a:lnTo>
                    <a:pt x="142760" y="182587"/>
                  </a:lnTo>
                  <a:lnTo>
                    <a:pt x="142760" y="181825"/>
                  </a:lnTo>
                  <a:close/>
                </a:path>
                <a:path w="454025" h="389255">
                  <a:moveTo>
                    <a:pt x="143929" y="181444"/>
                  </a:moveTo>
                  <a:lnTo>
                    <a:pt x="142760" y="181444"/>
                  </a:lnTo>
                  <a:lnTo>
                    <a:pt x="142760" y="181825"/>
                  </a:lnTo>
                  <a:lnTo>
                    <a:pt x="143154" y="181825"/>
                  </a:lnTo>
                  <a:lnTo>
                    <a:pt x="143154" y="182587"/>
                  </a:lnTo>
                  <a:lnTo>
                    <a:pt x="143929" y="182587"/>
                  </a:lnTo>
                  <a:lnTo>
                    <a:pt x="143929" y="181444"/>
                  </a:lnTo>
                  <a:close/>
                </a:path>
                <a:path w="454025" h="389255">
                  <a:moveTo>
                    <a:pt x="144703" y="181825"/>
                  </a:moveTo>
                  <a:lnTo>
                    <a:pt x="143929" y="182587"/>
                  </a:lnTo>
                  <a:lnTo>
                    <a:pt x="144703" y="182587"/>
                  </a:lnTo>
                  <a:lnTo>
                    <a:pt x="144703" y="181825"/>
                  </a:lnTo>
                  <a:close/>
                </a:path>
                <a:path w="454025" h="389255">
                  <a:moveTo>
                    <a:pt x="147815" y="181825"/>
                  </a:moveTo>
                  <a:lnTo>
                    <a:pt x="147040" y="181825"/>
                  </a:lnTo>
                  <a:lnTo>
                    <a:pt x="147040" y="182587"/>
                  </a:lnTo>
                  <a:lnTo>
                    <a:pt x="147815" y="181825"/>
                  </a:lnTo>
                  <a:close/>
                </a:path>
                <a:path w="454025" h="389255">
                  <a:moveTo>
                    <a:pt x="152488" y="180682"/>
                  </a:moveTo>
                  <a:lnTo>
                    <a:pt x="151714" y="180682"/>
                  </a:lnTo>
                  <a:lnTo>
                    <a:pt x="151714" y="181444"/>
                  </a:lnTo>
                  <a:lnTo>
                    <a:pt x="150926" y="181444"/>
                  </a:lnTo>
                  <a:lnTo>
                    <a:pt x="150926" y="182587"/>
                  </a:lnTo>
                  <a:lnTo>
                    <a:pt x="151714" y="181825"/>
                  </a:lnTo>
                  <a:lnTo>
                    <a:pt x="152488" y="181825"/>
                  </a:lnTo>
                  <a:lnTo>
                    <a:pt x="152488" y="180682"/>
                  </a:lnTo>
                  <a:close/>
                </a:path>
                <a:path w="454025" h="389255">
                  <a:moveTo>
                    <a:pt x="152882" y="181825"/>
                  </a:moveTo>
                  <a:lnTo>
                    <a:pt x="151714" y="181825"/>
                  </a:lnTo>
                  <a:lnTo>
                    <a:pt x="151714" y="182587"/>
                  </a:lnTo>
                  <a:lnTo>
                    <a:pt x="152882" y="182587"/>
                  </a:lnTo>
                  <a:lnTo>
                    <a:pt x="152882" y="181825"/>
                  </a:lnTo>
                  <a:close/>
                </a:path>
                <a:path w="454025" h="389255">
                  <a:moveTo>
                    <a:pt x="153657" y="181444"/>
                  </a:moveTo>
                  <a:lnTo>
                    <a:pt x="152882" y="181825"/>
                  </a:lnTo>
                  <a:lnTo>
                    <a:pt x="152882" y="182587"/>
                  </a:lnTo>
                  <a:lnTo>
                    <a:pt x="153657" y="181825"/>
                  </a:lnTo>
                  <a:lnTo>
                    <a:pt x="153657" y="181444"/>
                  </a:lnTo>
                  <a:close/>
                </a:path>
                <a:path w="454025" h="389255">
                  <a:moveTo>
                    <a:pt x="153657" y="181825"/>
                  </a:moveTo>
                  <a:lnTo>
                    <a:pt x="152882" y="182587"/>
                  </a:lnTo>
                  <a:lnTo>
                    <a:pt x="153657" y="182587"/>
                  </a:lnTo>
                  <a:lnTo>
                    <a:pt x="153657" y="181825"/>
                  </a:lnTo>
                  <a:close/>
                </a:path>
                <a:path w="454025" h="389255">
                  <a:moveTo>
                    <a:pt x="155994" y="181825"/>
                  </a:moveTo>
                  <a:lnTo>
                    <a:pt x="155219" y="181825"/>
                  </a:lnTo>
                  <a:lnTo>
                    <a:pt x="155219" y="182587"/>
                  </a:lnTo>
                  <a:lnTo>
                    <a:pt x="155994" y="182587"/>
                  </a:lnTo>
                  <a:lnTo>
                    <a:pt x="155994" y="181825"/>
                  </a:lnTo>
                  <a:close/>
                </a:path>
                <a:path w="454025" h="389255">
                  <a:moveTo>
                    <a:pt x="159105" y="181825"/>
                  </a:moveTo>
                  <a:lnTo>
                    <a:pt x="158330" y="181825"/>
                  </a:lnTo>
                  <a:lnTo>
                    <a:pt x="158330" y="182587"/>
                  </a:lnTo>
                  <a:lnTo>
                    <a:pt x="159105" y="182587"/>
                  </a:lnTo>
                  <a:lnTo>
                    <a:pt x="159105" y="181825"/>
                  </a:lnTo>
                  <a:close/>
                </a:path>
                <a:path w="454025" h="389255">
                  <a:moveTo>
                    <a:pt x="141986" y="179158"/>
                  </a:moveTo>
                  <a:lnTo>
                    <a:pt x="141211" y="179920"/>
                  </a:lnTo>
                  <a:lnTo>
                    <a:pt x="141211" y="180682"/>
                  </a:lnTo>
                  <a:lnTo>
                    <a:pt x="140436" y="180682"/>
                  </a:lnTo>
                  <a:lnTo>
                    <a:pt x="140436" y="181825"/>
                  </a:lnTo>
                  <a:lnTo>
                    <a:pt x="141211" y="181825"/>
                  </a:lnTo>
                  <a:lnTo>
                    <a:pt x="141211" y="181444"/>
                  </a:lnTo>
                  <a:lnTo>
                    <a:pt x="141986" y="181444"/>
                  </a:lnTo>
                  <a:lnTo>
                    <a:pt x="141986" y="179158"/>
                  </a:lnTo>
                  <a:close/>
                </a:path>
                <a:path w="454025" h="389255">
                  <a:moveTo>
                    <a:pt x="141986" y="181444"/>
                  </a:moveTo>
                  <a:lnTo>
                    <a:pt x="141211" y="181444"/>
                  </a:lnTo>
                  <a:lnTo>
                    <a:pt x="141211" y="181825"/>
                  </a:lnTo>
                  <a:lnTo>
                    <a:pt x="141986" y="181825"/>
                  </a:lnTo>
                  <a:lnTo>
                    <a:pt x="141986" y="181444"/>
                  </a:lnTo>
                  <a:close/>
                </a:path>
                <a:path w="454025" h="389255">
                  <a:moveTo>
                    <a:pt x="143929" y="176872"/>
                  </a:moveTo>
                  <a:lnTo>
                    <a:pt x="142760" y="176872"/>
                  </a:lnTo>
                  <a:lnTo>
                    <a:pt x="142760" y="178396"/>
                  </a:lnTo>
                  <a:lnTo>
                    <a:pt x="141986" y="178396"/>
                  </a:lnTo>
                  <a:lnTo>
                    <a:pt x="141986" y="181825"/>
                  </a:lnTo>
                  <a:lnTo>
                    <a:pt x="142760" y="181825"/>
                  </a:lnTo>
                  <a:lnTo>
                    <a:pt x="142760" y="180682"/>
                  </a:lnTo>
                  <a:lnTo>
                    <a:pt x="143154" y="180682"/>
                  </a:lnTo>
                  <a:lnTo>
                    <a:pt x="143154" y="179920"/>
                  </a:lnTo>
                  <a:lnTo>
                    <a:pt x="143929" y="179920"/>
                  </a:lnTo>
                  <a:lnTo>
                    <a:pt x="143929" y="179158"/>
                  </a:lnTo>
                  <a:lnTo>
                    <a:pt x="143154" y="179158"/>
                  </a:lnTo>
                  <a:lnTo>
                    <a:pt x="143154" y="177634"/>
                  </a:lnTo>
                  <a:lnTo>
                    <a:pt x="143929" y="177634"/>
                  </a:lnTo>
                  <a:lnTo>
                    <a:pt x="143929" y="176872"/>
                  </a:lnTo>
                  <a:close/>
                </a:path>
                <a:path w="454025" h="389255">
                  <a:moveTo>
                    <a:pt x="144703" y="181444"/>
                  </a:moveTo>
                  <a:lnTo>
                    <a:pt x="143929" y="181444"/>
                  </a:lnTo>
                  <a:lnTo>
                    <a:pt x="143929" y="181825"/>
                  </a:lnTo>
                  <a:lnTo>
                    <a:pt x="144703" y="181825"/>
                  </a:lnTo>
                  <a:lnTo>
                    <a:pt x="144703" y="181444"/>
                  </a:lnTo>
                  <a:close/>
                </a:path>
                <a:path w="454025" h="389255">
                  <a:moveTo>
                    <a:pt x="148602" y="180682"/>
                  </a:moveTo>
                  <a:lnTo>
                    <a:pt x="147815" y="181444"/>
                  </a:lnTo>
                  <a:lnTo>
                    <a:pt x="147828" y="181825"/>
                  </a:lnTo>
                  <a:lnTo>
                    <a:pt x="148602" y="181825"/>
                  </a:lnTo>
                  <a:lnTo>
                    <a:pt x="148602" y="180682"/>
                  </a:lnTo>
                  <a:close/>
                </a:path>
                <a:path w="454025" h="389255">
                  <a:moveTo>
                    <a:pt x="150152" y="180682"/>
                  </a:moveTo>
                  <a:lnTo>
                    <a:pt x="149377" y="180682"/>
                  </a:lnTo>
                  <a:lnTo>
                    <a:pt x="149377" y="181444"/>
                  </a:lnTo>
                  <a:lnTo>
                    <a:pt x="150152" y="181825"/>
                  </a:lnTo>
                  <a:lnTo>
                    <a:pt x="150152" y="180682"/>
                  </a:lnTo>
                  <a:close/>
                </a:path>
                <a:path w="454025" h="389255">
                  <a:moveTo>
                    <a:pt x="154444" y="179920"/>
                  </a:moveTo>
                  <a:lnTo>
                    <a:pt x="154432" y="180682"/>
                  </a:lnTo>
                  <a:lnTo>
                    <a:pt x="153657" y="181444"/>
                  </a:lnTo>
                  <a:lnTo>
                    <a:pt x="153657" y="181825"/>
                  </a:lnTo>
                  <a:lnTo>
                    <a:pt x="154432" y="181825"/>
                  </a:lnTo>
                  <a:lnTo>
                    <a:pt x="154444" y="181444"/>
                  </a:lnTo>
                  <a:lnTo>
                    <a:pt x="154444" y="179920"/>
                  </a:lnTo>
                  <a:close/>
                </a:path>
                <a:path w="454025" h="389255">
                  <a:moveTo>
                    <a:pt x="155219" y="181444"/>
                  </a:moveTo>
                  <a:lnTo>
                    <a:pt x="154432" y="181444"/>
                  </a:lnTo>
                  <a:lnTo>
                    <a:pt x="154432" y="181825"/>
                  </a:lnTo>
                  <a:lnTo>
                    <a:pt x="155219" y="181825"/>
                  </a:lnTo>
                  <a:lnTo>
                    <a:pt x="155219" y="181444"/>
                  </a:lnTo>
                  <a:close/>
                </a:path>
                <a:path w="454025" h="389255">
                  <a:moveTo>
                    <a:pt x="156768" y="180682"/>
                  </a:moveTo>
                  <a:lnTo>
                    <a:pt x="155994" y="180682"/>
                  </a:lnTo>
                  <a:lnTo>
                    <a:pt x="155994" y="181825"/>
                  </a:lnTo>
                  <a:lnTo>
                    <a:pt x="156768" y="181825"/>
                  </a:lnTo>
                  <a:lnTo>
                    <a:pt x="157543" y="181444"/>
                  </a:lnTo>
                  <a:lnTo>
                    <a:pt x="156768" y="181444"/>
                  </a:lnTo>
                  <a:lnTo>
                    <a:pt x="156768" y="180682"/>
                  </a:lnTo>
                  <a:close/>
                </a:path>
                <a:path w="454025" h="389255">
                  <a:moveTo>
                    <a:pt x="132257" y="180682"/>
                  </a:moveTo>
                  <a:lnTo>
                    <a:pt x="131483" y="181444"/>
                  </a:lnTo>
                  <a:lnTo>
                    <a:pt x="132257" y="181444"/>
                  </a:lnTo>
                  <a:lnTo>
                    <a:pt x="132257" y="180682"/>
                  </a:lnTo>
                  <a:close/>
                </a:path>
                <a:path w="454025" h="389255">
                  <a:moveTo>
                    <a:pt x="144703" y="180682"/>
                  </a:moveTo>
                  <a:lnTo>
                    <a:pt x="143929" y="180682"/>
                  </a:lnTo>
                  <a:lnTo>
                    <a:pt x="144703" y="181444"/>
                  </a:lnTo>
                  <a:lnTo>
                    <a:pt x="144703" y="180682"/>
                  </a:lnTo>
                  <a:close/>
                </a:path>
                <a:path w="454025" h="389255">
                  <a:moveTo>
                    <a:pt x="145878" y="180301"/>
                  </a:moveTo>
                  <a:lnTo>
                    <a:pt x="145491" y="180682"/>
                  </a:lnTo>
                  <a:lnTo>
                    <a:pt x="144703" y="180682"/>
                  </a:lnTo>
                  <a:lnTo>
                    <a:pt x="144703" y="181444"/>
                  </a:lnTo>
                  <a:lnTo>
                    <a:pt x="146265" y="181444"/>
                  </a:lnTo>
                  <a:lnTo>
                    <a:pt x="146265" y="180682"/>
                  </a:lnTo>
                  <a:lnTo>
                    <a:pt x="145878" y="180301"/>
                  </a:lnTo>
                  <a:close/>
                </a:path>
                <a:path w="454025" h="389255">
                  <a:moveTo>
                    <a:pt x="150926" y="180682"/>
                  </a:moveTo>
                  <a:lnTo>
                    <a:pt x="150152" y="180682"/>
                  </a:lnTo>
                  <a:lnTo>
                    <a:pt x="150926" y="181444"/>
                  </a:lnTo>
                  <a:lnTo>
                    <a:pt x="150926" y="180682"/>
                  </a:lnTo>
                  <a:close/>
                </a:path>
                <a:path w="454025" h="389255">
                  <a:moveTo>
                    <a:pt x="157543" y="180682"/>
                  </a:moveTo>
                  <a:lnTo>
                    <a:pt x="156768" y="180682"/>
                  </a:lnTo>
                  <a:lnTo>
                    <a:pt x="156768" y="181444"/>
                  </a:lnTo>
                  <a:lnTo>
                    <a:pt x="157543" y="181444"/>
                  </a:lnTo>
                  <a:lnTo>
                    <a:pt x="157543" y="180682"/>
                  </a:lnTo>
                  <a:close/>
                </a:path>
                <a:path w="454025" h="389255">
                  <a:moveTo>
                    <a:pt x="158330" y="180682"/>
                  </a:moveTo>
                  <a:lnTo>
                    <a:pt x="157543" y="180682"/>
                  </a:lnTo>
                  <a:lnTo>
                    <a:pt x="157543" y="181444"/>
                  </a:lnTo>
                  <a:lnTo>
                    <a:pt x="158330" y="180682"/>
                  </a:lnTo>
                  <a:close/>
                </a:path>
                <a:path w="454025" h="389255">
                  <a:moveTo>
                    <a:pt x="133032" y="179920"/>
                  </a:moveTo>
                  <a:lnTo>
                    <a:pt x="131483" y="179920"/>
                  </a:lnTo>
                  <a:lnTo>
                    <a:pt x="131483" y="180682"/>
                  </a:lnTo>
                  <a:lnTo>
                    <a:pt x="132257" y="180682"/>
                  </a:lnTo>
                  <a:lnTo>
                    <a:pt x="133032" y="179920"/>
                  </a:lnTo>
                  <a:close/>
                </a:path>
                <a:path w="454025" h="389255">
                  <a:moveTo>
                    <a:pt x="144703" y="179920"/>
                  </a:moveTo>
                  <a:lnTo>
                    <a:pt x="143929" y="179920"/>
                  </a:lnTo>
                  <a:lnTo>
                    <a:pt x="143154" y="180682"/>
                  </a:lnTo>
                  <a:lnTo>
                    <a:pt x="143929" y="180682"/>
                  </a:lnTo>
                  <a:lnTo>
                    <a:pt x="144703" y="179920"/>
                  </a:lnTo>
                  <a:close/>
                </a:path>
                <a:path w="454025" h="389255">
                  <a:moveTo>
                    <a:pt x="147815" y="179158"/>
                  </a:moveTo>
                  <a:lnTo>
                    <a:pt x="147040" y="179158"/>
                  </a:lnTo>
                  <a:lnTo>
                    <a:pt x="147040" y="180682"/>
                  </a:lnTo>
                  <a:lnTo>
                    <a:pt x="147815" y="180682"/>
                  </a:lnTo>
                  <a:lnTo>
                    <a:pt x="147815" y="179158"/>
                  </a:lnTo>
                  <a:close/>
                </a:path>
                <a:path w="454025" h="389255">
                  <a:moveTo>
                    <a:pt x="148602" y="179920"/>
                  </a:moveTo>
                  <a:lnTo>
                    <a:pt x="147815" y="179920"/>
                  </a:lnTo>
                  <a:lnTo>
                    <a:pt x="147815" y="180682"/>
                  </a:lnTo>
                  <a:lnTo>
                    <a:pt x="148602" y="179920"/>
                  </a:lnTo>
                  <a:close/>
                </a:path>
                <a:path w="454025" h="389255">
                  <a:moveTo>
                    <a:pt x="155994" y="179920"/>
                  </a:moveTo>
                  <a:lnTo>
                    <a:pt x="155219" y="180682"/>
                  </a:lnTo>
                  <a:lnTo>
                    <a:pt x="155994" y="180682"/>
                  </a:lnTo>
                  <a:lnTo>
                    <a:pt x="155994" y="179920"/>
                  </a:lnTo>
                  <a:close/>
                </a:path>
                <a:path w="454025" h="389255">
                  <a:moveTo>
                    <a:pt x="146265" y="179920"/>
                  </a:moveTo>
                  <a:lnTo>
                    <a:pt x="145491" y="179920"/>
                  </a:lnTo>
                  <a:lnTo>
                    <a:pt x="145878" y="180301"/>
                  </a:lnTo>
                  <a:lnTo>
                    <a:pt x="146265" y="179920"/>
                  </a:lnTo>
                  <a:close/>
                </a:path>
                <a:path w="454025" h="389255">
                  <a:moveTo>
                    <a:pt x="133819" y="179158"/>
                  </a:moveTo>
                  <a:lnTo>
                    <a:pt x="133032" y="179158"/>
                  </a:lnTo>
                  <a:lnTo>
                    <a:pt x="133032" y="179920"/>
                  </a:lnTo>
                  <a:lnTo>
                    <a:pt x="133819" y="179920"/>
                  </a:lnTo>
                  <a:lnTo>
                    <a:pt x="133819" y="179158"/>
                  </a:lnTo>
                  <a:close/>
                </a:path>
                <a:path w="454025" h="389255">
                  <a:moveTo>
                    <a:pt x="148602" y="179158"/>
                  </a:moveTo>
                  <a:lnTo>
                    <a:pt x="147815" y="179158"/>
                  </a:lnTo>
                  <a:lnTo>
                    <a:pt x="147815" y="179920"/>
                  </a:lnTo>
                  <a:lnTo>
                    <a:pt x="148602" y="179158"/>
                  </a:lnTo>
                  <a:close/>
                </a:path>
                <a:path w="454025" h="389255">
                  <a:moveTo>
                    <a:pt x="151714" y="178396"/>
                  </a:moveTo>
                  <a:lnTo>
                    <a:pt x="148602" y="178396"/>
                  </a:lnTo>
                  <a:lnTo>
                    <a:pt x="148602" y="179920"/>
                  </a:lnTo>
                  <a:lnTo>
                    <a:pt x="149377" y="179920"/>
                  </a:lnTo>
                  <a:lnTo>
                    <a:pt x="149377" y="179158"/>
                  </a:lnTo>
                  <a:lnTo>
                    <a:pt x="150926" y="179158"/>
                  </a:lnTo>
                  <a:lnTo>
                    <a:pt x="151714" y="178396"/>
                  </a:lnTo>
                  <a:close/>
                </a:path>
                <a:path w="454025" h="389255">
                  <a:moveTo>
                    <a:pt x="150926" y="179158"/>
                  </a:moveTo>
                  <a:lnTo>
                    <a:pt x="149377" y="179158"/>
                  </a:lnTo>
                  <a:lnTo>
                    <a:pt x="149377" y="179920"/>
                  </a:lnTo>
                  <a:lnTo>
                    <a:pt x="150152" y="179920"/>
                  </a:lnTo>
                  <a:lnTo>
                    <a:pt x="150926" y="179158"/>
                  </a:lnTo>
                  <a:close/>
                </a:path>
                <a:path w="454025" h="389255">
                  <a:moveTo>
                    <a:pt x="151714" y="179158"/>
                  </a:moveTo>
                  <a:lnTo>
                    <a:pt x="150926" y="179158"/>
                  </a:lnTo>
                  <a:lnTo>
                    <a:pt x="150926" y="179920"/>
                  </a:lnTo>
                  <a:lnTo>
                    <a:pt x="151714" y="179158"/>
                  </a:lnTo>
                  <a:close/>
                </a:path>
                <a:path w="454025" h="389255">
                  <a:moveTo>
                    <a:pt x="153657" y="179158"/>
                  </a:moveTo>
                  <a:lnTo>
                    <a:pt x="152488" y="179158"/>
                  </a:lnTo>
                  <a:lnTo>
                    <a:pt x="152882" y="179920"/>
                  </a:lnTo>
                  <a:lnTo>
                    <a:pt x="153657" y="179920"/>
                  </a:lnTo>
                  <a:lnTo>
                    <a:pt x="153657" y="179158"/>
                  </a:lnTo>
                  <a:close/>
                </a:path>
                <a:path w="454025" h="389255">
                  <a:moveTo>
                    <a:pt x="154432" y="179158"/>
                  </a:moveTo>
                  <a:lnTo>
                    <a:pt x="153657" y="179158"/>
                  </a:lnTo>
                  <a:lnTo>
                    <a:pt x="153657" y="179920"/>
                  </a:lnTo>
                  <a:lnTo>
                    <a:pt x="154432" y="179920"/>
                  </a:lnTo>
                  <a:lnTo>
                    <a:pt x="154432" y="179158"/>
                  </a:lnTo>
                  <a:close/>
                </a:path>
                <a:path w="454025" h="389255">
                  <a:moveTo>
                    <a:pt x="156768" y="177634"/>
                  </a:moveTo>
                  <a:lnTo>
                    <a:pt x="155219" y="177634"/>
                  </a:lnTo>
                  <a:lnTo>
                    <a:pt x="155219" y="178396"/>
                  </a:lnTo>
                  <a:lnTo>
                    <a:pt x="155994" y="178396"/>
                  </a:lnTo>
                  <a:lnTo>
                    <a:pt x="155994" y="179158"/>
                  </a:lnTo>
                  <a:lnTo>
                    <a:pt x="155219" y="179158"/>
                  </a:lnTo>
                  <a:lnTo>
                    <a:pt x="155994" y="179920"/>
                  </a:lnTo>
                  <a:lnTo>
                    <a:pt x="156768" y="179920"/>
                  </a:lnTo>
                  <a:lnTo>
                    <a:pt x="156768" y="179158"/>
                  </a:lnTo>
                  <a:lnTo>
                    <a:pt x="155994" y="179158"/>
                  </a:lnTo>
                  <a:lnTo>
                    <a:pt x="155994" y="178396"/>
                  </a:lnTo>
                  <a:lnTo>
                    <a:pt x="156768" y="178396"/>
                  </a:lnTo>
                  <a:lnTo>
                    <a:pt x="156768" y="177634"/>
                  </a:lnTo>
                  <a:close/>
                </a:path>
                <a:path w="454025" h="389255">
                  <a:moveTo>
                    <a:pt x="159880" y="179158"/>
                  </a:moveTo>
                  <a:lnTo>
                    <a:pt x="159105" y="179920"/>
                  </a:lnTo>
                  <a:lnTo>
                    <a:pt x="159880" y="179920"/>
                  </a:lnTo>
                  <a:lnTo>
                    <a:pt x="159880" y="179158"/>
                  </a:lnTo>
                  <a:close/>
                </a:path>
                <a:path w="454025" h="389255">
                  <a:moveTo>
                    <a:pt x="133819" y="177634"/>
                  </a:moveTo>
                  <a:lnTo>
                    <a:pt x="133032" y="178396"/>
                  </a:lnTo>
                  <a:lnTo>
                    <a:pt x="133819" y="179158"/>
                  </a:lnTo>
                  <a:lnTo>
                    <a:pt x="133819" y="177634"/>
                  </a:lnTo>
                  <a:close/>
                </a:path>
                <a:path w="454025" h="389255">
                  <a:moveTo>
                    <a:pt x="134200" y="178396"/>
                  </a:moveTo>
                  <a:lnTo>
                    <a:pt x="133819" y="178396"/>
                  </a:lnTo>
                  <a:lnTo>
                    <a:pt x="133819" y="179158"/>
                  </a:lnTo>
                  <a:lnTo>
                    <a:pt x="134200" y="179158"/>
                  </a:lnTo>
                  <a:lnTo>
                    <a:pt x="134200" y="178396"/>
                  </a:lnTo>
                  <a:close/>
                </a:path>
                <a:path w="454025" h="389255">
                  <a:moveTo>
                    <a:pt x="134975" y="177634"/>
                  </a:moveTo>
                  <a:lnTo>
                    <a:pt x="134200" y="177634"/>
                  </a:lnTo>
                  <a:lnTo>
                    <a:pt x="134200" y="179158"/>
                  </a:lnTo>
                  <a:lnTo>
                    <a:pt x="134975" y="179158"/>
                  </a:lnTo>
                  <a:lnTo>
                    <a:pt x="134975" y="177634"/>
                  </a:lnTo>
                  <a:close/>
                </a:path>
                <a:path w="454025" h="389255">
                  <a:moveTo>
                    <a:pt x="141986" y="178396"/>
                  </a:moveTo>
                  <a:lnTo>
                    <a:pt x="141211" y="179158"/>
                  </a:lnTo>
                  <a:lnTo>
                    <a:pt x="141986" y="179158"/>
                  </a:lnTo>
                  <a:lnTo>
                    <a:pt x="141986" y="178396"/>
                  </a:lnTo>
                  <a:close/>
                </a:path>
                <a:path w="454025" h="389255">
                  <a:moveTo>
                    <a:pt x="143929" y="177634"/>
                  </a:moveTo>
                  <a:lnTo>
                    <a:pt x="143154" y="177634"/>
                  </a:lnTo>
                  <a:lnTo>
                    <a:pt x="143154" y="179158"/>
                  </a:lnTo>
                  <a:lnTo>
                    <a:pt x="143929" y="179158"/>
                  </a:lnTo>
                  <a:lnTo>
                    <a:pt x="143929" y="178396"/>
                  </a:lnTo>
                  <a:lnTo>
                    <a:pt x="144703" y="178396"/>
                  </a:lnTo>
                  <a:lnTo>
                    <a:pt x="143929" y="177634"/>
                  </a:lnTo>
                  <a:close/>
                </a:path>
                <a:path w="454025" h="389255">
                  <a:moveTo>
                    <a:pt x="148602" y="178396"/>
                  </a:moveTo>
                  <a:lnTo>
                    <a:pt x="147815" y="178396"/>
                  </a:lnTo>
                  <a:lnTo>
                    <a:pt x="147815" y="179158"/>
                  </a:lnTo>
                  <a:lnTo>
                    <a:pt x="148602" y="178396"/>
                  </a:lnTo>
                  <a:close/>
                </a:path>
                <a:path w="454025" h="389255">
                  <a:moveTo>
                    <a:pt x="152882" y="176872"/>
                  </a:moveTo>
                  <a:lnTo>
                    <a:pt x="152488" y="177634"/>
                  </a:lnTo>
                  <a:lnTo>
                    <a:pt x="151714" y="177634"/>
                  </a:lnTo>
                  <a:lnTo>
                    <a:pt x="151714" y="179158"/>
                  </a:lnTo>
                  <a:lnTo>
                    <a:pt x="152882" y="178396"/>
                  </a:lnTo>
                  <a:lnTo>
                    <a:pt x="152488" y="178396"/>
                  </a:lnTo>
                  <a:lnTo>
                    <a:pt x="152882" y="177634"/>
                  </a:lnTo>
                  <a:lnTo>
                    <a:pt x="152882" y="176872"/>
                  </a:lnTo>
                  <a:close/>
                </a:path>
                <a:path w="454025" h="389255">
                  <a:moveTo>
                    <a:pt x="153657" y="176110"/>
                  </a:moveTo>
                  <a:lnTo>
                    <a:pt x="152882" y="176110"/>
                  </a:lnTo>
                  <a:lnTo>
                    <a:pt x="152882" y="177634"/>
                  </a:lnTo>
                  <a:lnTo>
                    <a:pt x="152488" y="178396"/>
                  </a:lnTo>
                  <a:lnTo>
                    <a:pt x="152882" y="178396"/>
                  </a:lnTo>
                  <a:lnTo>
                    <a:pt x="152882" y="179158"/>
                  </a:lnTo>
                  <a:lnTo>
                    <a:pt x="153657" y="178396"/>
                  </a:lnTo>
                  <a:lnTo>
                    <a:pt x="153657" y="176110"/>
                  </a:lnTo>
                  <a:close/>
                </a:path>
                <a:path w="454025" h="389255">
                  <a:moveTo>
                    <a:pt x="154432" y="177634"/>
                  </a:moveTo>
                  <a:lnTo>
                    <a:pt x="153657" y="177634"/>
                  </a:lnTo>
                  <a:lnTo>
                    <a:pt x="153657" y="178396"/>
                  </a:lnTo>
                  <a:lnTo>
                    <a:pt x="154432" y="179158"/>
                  </a:lnTo>
                  <a:lnTo>
                    <a:pt x="154432" y="177634"/>
                  </a:lnTo>
                  <a:close/>
                </a:path>
                <a:path w="454025" h="389255">
                  <a:moveTo>
                    <a:pt x="158330" y="177634"/>
                  </a:moveTo>
                  <a:lnTo>
                    <a:pt x="157556" y="177634"/>
                  </a:lnTo>
                  <a:lnTo>
                    <a:pt x="157556" y="178396"/>
                  </a:lnTo>
                  <a:lnTo>
                    <a:pt x="156768" y="179158"/>
                  </a:lnTo>
                  <a:lnTo>
                    <a:pt x="158330" y="179158"/>
                  </a:lnTo>
                  <a:lnTo>
                    <a:pt x="158330" y="177634"/>
                  </a:lnTo>
                  <a:close/>
                </a:path>
                <a:path w="454025" h="389255">
                  <a:moveTo>
                    <a:pt x="155219" y="177634"/>
                  </a:moveTo>
                  <a:lnTo>
                    <a:pt x="154432" y="177634"/>
                  </a:lnTo>
                  <a:lnTo>
                    <a:pt x="154432" y="178396"/>
                  </a:lnTo>
                  <a:lnTo>
                    <a:pt x="155219" y="178396"/>
                  </a:lnTo>
                  <a:lnTo>
                    <a:pt x="155219" y="177634"/>
                  </a:lnTo>
                  <a:close/>
                </a:path>
                <a:path w="454025" h="389255">
                  <a:moveTo>
                    <a:pt x="157543" y="177634"/>
                  </a:moveTo>
                  <a:lnTo>
                    <a:pt x="156768" y="177634"/>
                  </a:lnTo>
                  <a:lnTo>
                    <a:pt x="156768" y="178396"/>
                  </a:lnTo>
                  <a:lnTo>
                    <a:pt x="157543" y="178396"/>
                  </a:lnTo>
                  <a:lnTo>
                    <a:pt x="157543" y="177634"/>
                  </a:lnTo>
                  <a:close/>
                </a:path>
                <a:path w="454025" h="389255">
                  <a:moveTo>
                    <a:pt x="154432" y="176110"/>
                  </a:moveTo>
                  <a:lnTo>
                    <a:pt x="153657" y="176110"/>
                  </a:lnTo>
                  <a:lnTo>
                    <a:pt x="153657" y="176872"/>
                  </a:lnTo>
                  <a:lnTo>
                    <a:pt x="154432" y="176110"/>
                  </a:lnTo>
                  <a:close/>
                </a:path>
                <a:path w="454025" h="389255">
                  <a:moveTo>
                    <a:pt x="155994" y="175348"/>
                  </a:moveTo>
                  <a:lnTo>
                    <a:pt x="154432" y="175348"/>
                  </a:lnTo>
                  <a:lnTo>
                    <a:pt x="154432" y="176110"/>
                  </a:lnTo>
                  <a:lnTo>
                    <a:pt x="153657" y="176872"/>
                  </a:lnTo>
                  <a:lnTo>
                    <a:pt x="155219" y="176872"/>
                  </a:lnTo>
                  <a:lnTo>
                    <a:pt x="155219" y="176110"/>
                  </a:lnTo>
                  <a:lnTo>
                    <a:pt x="155994" y="176110"/>
                  </a:lnTo>
                  <a:lnTo>
                    <a:pt x="155994" y="175348"/>
                  </a:lnTo>
                  <a:close/>
                </a:path>
                <a:path w="454025" h="389255">
                  <a:moveTo>
                    <a:pt x="155994" y="176110"/>
                  </a:moveTo>
                  <a:lnTo>
                    <a:pt x="155219" y="176110"/>
                  </a:lnTo>
                  <a:lnTo>
                    <a:pt x="155219" y="176872"/>
                  </a:lnTo>
                  <a:lnTo>
                    <a:pt x="155994" y="176110"/>
                  </a:lnTo>
                  <a:close/>
                </a:path>
                <a:path w="454025" h="389255">
                  <a:moveTo>
                    <a:pt x="155994" y="176110"/>
                  </a:moveTo>
                  <a:lnTo>
                    <a:pt x="155219" y="176872"/>
                  </a:lnTo>
                  <a:lnTo>
                    <a:pt x="155994" y="176872"/>
                  </a:lnTo>
                  <a:lnTo>
                    <a:pt x="155994" y="176110"/>
                  </a:lnTo>
                  <a:close/>
                </a:path>
                <a:path w="454025" h="389255">
                  <a:moveTo>
                    <a:pt x="157543" y="176110"/>
                  </a:moveTo>
                  <a:lnTo>
                    <a:pt x="156768" y="176110"/>
                  </a:lnTo>
                  <a:lnTo>
                    <a:pt x="156768" y="176872"/>
                  </a:lnTo>
                  <a:lnTo>
                    <a:pt x="157543" y="176872"/>
                  </a:lnTo>
                  <a:lnTo>
                    <a:pt x="157543" y="176110"/>
                  </a:lnTo>
                  <a:close/>
                </a:path>
                <a:path w="454025" h="389255">
                  <a:moveTo>
                    <a:pt x="157556" y="176110"/>
                  </a:moveTo>
                  <a:lnTo>
                    <a:pt x="157543" y="176872"/>
                  </a:lnTo>
                  <a:lnTo>
                    <a:pt x="157556" y="176110"/>
                  </a:lnTo>
                  <a:close/>
                </a:path>
                <a:path w="454025" h="389255">
                  <a:moveTo>
                    <a:pt x="146265" y="175348"/>
                  </a:moveTo>
                  <a:lnTo>
                    <a:pt x="145491" y="176110"/>
                  </a:lnTo>
                  <a:lnTo>
                    <a:pt x="146265" y="176110"/>
                  </a:lnTo>
                  <a:lnTo>
                    <a:pt x="146265" y="175348"/>
                  </a:lnTo>
                  <a:close/>
                </a:path>
                <a:path w="454025" h="389255">
                  <a:moveTo>
                    <a:pt x="156768" y="175348"/>
                  </a:moveTo>
                  <a:lnTo>
                    <a:pt x="155994" y="176110"/>
                  </a:lnTo>
                  <a:lnTo>
                    <a:pt x="156768" y="176110"/>
                  </a:lnTo>
                  <a:lnTo>
                    <a:pt x="156768" y="175348"/>
                  </a:lnTo>
                  <a:close/>
                </a:path>
                <a:path w="454025" h="389255">
                  <a:moveTo>
                    <a:pt x="133032" y="174586"/>
                  </a:moveTo>
                  <a:lnTo>
                    <a:pt x="132257" y="174586"/>
                  </a:lnTo>
                  <a:lnTo>
                    <a:pt x="132257" y="175348"/>
                  </a:lnTo>
                  <a:lnTo>
                    <a:pt x="133032" y="175348"/>
                  </a:lnTo>
                  <a:lnTo>
                    <a:pt x="133032" y="174586"/>
                  </a:lnTo>
                  <a:close/>
                </a:path>
                <a:path w="454025" h="389255">
                  <a:moveTo>
                    <a:pt x="153657" y="174586"/>
                  </a:moveTo>
                  <a:lnTo>
                    <a:pt x="152488" y="174586"/>
                  </a:lnTo>
                  <a:lnTo>
                    <a:pt x="152488" y="175348"/>
                  </a:lnTo>
                  <a:lnTo>
                    <a:pt x="153657" y="175348"/>
                  </a:lnTo>
                  <a:lnTo>
                    <a:pt x="153657" y="174586"/>
                  </a:lnTo>
                  <a:close/>
                </a:path>
                <a:path w="454025" h="389255">
                  <a:moveTo>
                    <a:pt x="154432" y="173824"/>
                  </a:moveTo>
                  <a:lnTo>
                    <a:pt x="153657" y="174586"/>
                  </a:lnTo>
                  <a:lnTo>
                    <a:pt x="153657" y="175348"/>
                  </a:lnTo>
                  <a:lnTo>
                    <a:pt x="154432" y="174586"/>
                  </a:lnTo>
                  <a:lnTo>
                    <a:pt x="154432" y="173824"/>
                  </a:lnTo>
                  <a:close/>
                </a:path>
                <a:path w="454025" h="389255">
                  <a:moveTo>
                    <a:pt x="155219" y="173824"/>
                  </a:moveTo>
                  <a:lnTo>
                    <a:pt x="154432" y="174586"/>
                  </a:lnTo>
                  <a:lnTo>
                    <a:pt x="154432" y="175348"/>
                  </a:lnTo>
                  <a:lnTo>
                    <a:pt x="155219" y="174586"/>
                  </a:lnTo>
                  <a:lnTo>
                    <a:pt x="155219" y="173824"/>
                  </a:lnTo>
                  <a:close/>
                </a:path>
                <a:path w="454025" h="389255">
                  <a:moveTo>
                    <a:pt x="156768" y="174586"/>
                  </a:moveTo>
                  <a:lnTo>
                    <a:pt x="155994" y="175348"/>
                  </a:lnTo>
                  <a:lnTo>
                    <a:pt x="156768" y="175348"/>
                  </a:lnTo>
                  <a:lnTo>
                    <a:pt x="156768" y="174586"/>
                  </a:lnTo>
                  <a:close/>
                </a:path>
                <a:path w="454025" h="389255">
                  <a:moveTo>
                    <a:pt x="136537" y="172173"/>
                  </a:moveTo>
                  <a:lnTo>
                    <a:pt x="135763" y="172173"/>
                  </a:lnTo>
                  <a:lnTo>
                    <a:pt x="135763" y="173824"/>
                  </a:lnTo>
                  <a:lnTo>
                    <a:pt x="141211" y="173824"/>
                  </a:lnTo>
                  <a:lnTo>
                    <a:pt x="141986" y="174586"/>
                  </a:lnTo>
                  <a:lnTo>
                    <a:pt x="141986" y="173062"/>
                  </a:lnTo>
                  <a:lnTo>
                    <a:pt x="136537" y="173062"/>
                  </a:lnTo>
                  <a:lnTo>
                    <a:pt x="136537" y="172173"/>
                  </a:lnTo>
                  <a:close/>
                </a:path>
                <a:path w="454025" h="389255">
                  <a:moveTo>
                    <a:pt x="151714" y="173824"/>
                  </a:moveTo>
                  <a:lnTo>
                    <a:pt x="150926" y="174586"/>
                  </a:lnTo>
                  <a:lnTo>
                    <a:pt x="151714" y="174586"/>
                  </a:lnTo>
                  <a:lnTo>
                    <a:pt x="151714" y="173824"/>
                  </a:lnTo>
                  <a:close/>
                </a:path>
                <a:path w="454025" h="389255">
                  <a:moveTo>
                    <a:pt x="154432" y="173824"/>
                  </a:moveTo>
                  <a:lnTo>
                    <a:pt x="153657" y="173824"/>
                  </a:lnTo>
                  <a:lnTo>
                    <a:pt x="153657" y="174586"/>
                  </a:lnTo>
                  <a:lnTo>
                    <a:pt x="154432" y="173824"/>
                  </a:lnTo>
                  <a:close/>
                </a:path>
                <a:path w="454025" h="389255">
                  <a:moveTo>
                    <a:pt x="155219" y="173824"/>
                  </a:moveTo>
                  <a:lnTo>
                    <a:pt x="154432" y="173824"/>
                  </a:lnTo>
                  <a:lnTo>
                    <a:pt x="154432" y="174586"/>
                  </a:lnTo>
                  <a:lnTo>
                    <a:pt x="155219" y="173824"/>
                  </a:lnTo>
                  <a:close/>
                </a:path>
                <a:path w="454025" h="389255">
                  <a:moveTo>
                    <a:pt x="155994" y="173824"/>
                  </a:moveTo>
                  <a:lnTo>
                    <a:pt x="155219" y="173824"/>
                  </a:lnTo>
                  <a:lnTo>
                    <a:pt x="155219" y="174586"/>
                  </a:lnTo>
                  <a:lnTo>
                    <a:pt x="155994" y="174586"/>
                  </a:lnTo>
                  <a:lnTo>
                    <a:pt x="155994" y="173824"/>
                  </a:lnTo>
                  <a:close/>
                </a:path>
                <a:path w="454025" h="389255">
                  <a:moveTo>
                    <a:pt x="156768" y="173824"/>
                  </a:moveTo>
                  <a:lnTo>
                    <a:pt x="155994" y="173824"/>
                  </a:lnTo>
                  <a:lnTo>
                    <a:pt x="155994" y="174586"/>
                  </a:lnTo>
                  <a:lnTo>
                    <a:pt x="156768" y="174586"/>
                  </a:lnTo>
                  <a:lnTo>
                    <a:pt x="156768" y="173824"/>
                  </a:lnTo>
                  <a:close/>
                </a:path>
                <a:path w="454025" h="389255">
                  <a:moveTo>
                    <a:pt x="149317" y="173062"/>
                  </a:moveTo>
                  <a:lnTo>
                    <a:pt x="141986" y="173062"/>
                  </a:lnTo>
                  <a:lnTo>
                    <a:pt x="141986" y="173824"/>
                  </a:lnTo>
                  <a:lnTo>
                    <a:pt x="148602" y="173824"/>
                  </a:lnTo>
                  <a:lnTo>
                    <a:pt x="149317" y="173062"/>
                  </a:lnTo>
                  <a:close/>
                </a:path>
                <a:path w="454025" h="389255">
                  <a:moveTo>
                    <a:pt x="150152" y="173062"/>
                  </a:moveTo>
                  <a:lnTo>
                    <a:pt x="149377" y="173824"/>
                  </a:lnTo>
                  <a:lnTo>
                    <a:pt x="150152" y="173824"/>
                  </a:lnTo>
                  <a:lnTo>
                    <a:pt x="150152" y="173062"/>
                  </a:lnTo>
                  <a:close/>
                </a:path>
                <a:path w="454025" h="389255">
                  <a:moveTo>
                    <a:pt x="151714" y="172173"/>
                  </a:moveTo>
                  <a:lnTo>
                    <a:pt x="150152" y="172173"/>
                  </a:lnTo>
                  <a:lnTo>
                    <a:pt x="150152" y="173824"/>
                  </a:lnTo>
                  <a:lnTo>
                    <a:pt x="152488" y="173824"/>
                  </a:lnTo>
                  <a:lnTo>
                    <a:pt x="152882" y="173062"/>
                  </a:lnTo>
                  <a:lnTo>
                    <a:pt x="150926" y="173062"/>
                  </a:lnTo>
                  <a:lnTo>
                    <a:pt x="151714" y="172173"/>
                  </a:lnTo>
                  <a:close/>
                </a:path>
                <a:path w="454025" h="389255">
                  <a:moveTo>
                    <a:pt x="128371" y="172173"/>
                  </a:moveTo>
                  <a:lnTo>
                    <a:pt x="127596" y="172173"/>
                  </a:lnTo>
                  <a:lnTo>
                    <a:pt x="128371" y="173062"/>
                  </a:lnTo>
                  <a:lnTo>
                    <a:pt x="128371" y="172173"/>
                  </a:lnTo>
                  <a:close/>
                </a:path>
                <a:path w="454025" h="389255">
                  <a:moveTo>
                    <a:pt x="143929" y="171919"/>
                  </a:moveTo>
                  <a:lnTo>
                    <a:pt x="142760" y="171919"/>
                  </a:lnTo>
                  <a:lnTo>
                    <a:pt x="142760" y="173062"/>
                  </a:lnTo>
                  <a:lnTo>
                    <a:pt x="143154" y="173062"/>
                  </a:lnTo>
                  <a:lnTo>
                    <a:pt x="143154" y="172173"/>
                  </a:lnTo>
                  <a:lnTo>
                    <a:pt x="143929" y="171919"/>
                  </a:lnTo>
                  <a:close/>
                </a:path>
                <a:path w="454025" h="389255">
                  <a:moveTo>
                    <a:pt x="146265" y="172173"/>
                  </a:moveTo>
                  <a:lnTo>
                    <a:pt x="145491" y="173062"/>
                  </a:lnTo>
                  <a:lnTo>
                    <a:pt x="146265" y="173062"/>
                  </a:lnTo>
                  <a:lnTo>
                    <a:pt x="146265" y="172173"/>
                  </a:lnTo>
                  <a:close/>
                </a:path>
                <a:path w="454025" h="389255">
                  <a:moveTo>
                    <a:pt x="149377" y="172999"/>
                  </a:moveTo>
                  <a:close/>
                </a:path>
                <a:path w="454025" h="389255">
                  <a:moveTo>
                    <a:pt x="150152" y="172173"/>
                  </a:moveTo>
                  <a:lnTo>
                    <a:pt x="149377" y="172999"/>
                  </a:lnTo>
                  <a:lnTo>
                    <a:pt x="150152" y="172173"/>
                  </a:lnTo>
                  <a:close/>
                </a:path>
                <a:path w="454025" h="389255">
                  <a:moveTo>
                    <a:pt x="152488" y="172173"/>
                  </a:moveTo>
                  <a:lnTo>
                    <a:pt x="151714" y="173062"/>
                  </a:lnTo>
                  <a:lnTo>
                    <a:pt x="152488" y="173062"/>
                  </a:lnTo>
                  <a:lnTo>
                    <a:pt x="152488" y="172173"/>
                  </a:lnTo>
                  <a:close/>
                </a:path>
                <a:path w="454025" h="389255">
                  <a:moveTo>
                    <a:pt x="152882" y="172173"/>
                  </a:moveTo>
                  <a:lnTo>
                    <a:pt x="152488" y="172173"/>
                  </a:lnTo>
                  <a:lnTo>
                    <a:pt x="152488" y="173062"/>
                  </a:lnTo>
                  <a:lnTo>
                    <a:pt x="152882" y="173062"/>
                  </a:lnTo>
                  <a:lnTo>
                    <a:pt x="152882" y="172173"/>
                  </a:lnTo>
                  <a:close/>
                </a:path>
                <a:path w="454025" h="389255">
                  <a:moveTo>
                    <a:pt x="154432" y="172173"/>
                  </a:moveTo>
                  <a:lnTo>
                    <a:pt x="153657" y="173062"/>
                  </a:lnTo>
                  <a:lnTo>
                    <a:pt x="155219" y="173062"/>
                  </a:lnTo>
                  <a:lnTo>
                    <a:pt x="154432" y="172173"/>
                  </a:lnTo>
                  <a:close/>
                </a:path>
                <a:path w="454025" h="389255">
                  <a:moveTo>
                    <a:pt x="155994" y="172173"/>
                  </a:moveTo>
                  <a:lnTo>
                    <a:pt x="155219" y="172173"/>
                  </a:lnTo>
                  <a:lnTo>
                    <a:pt x="155219" y="173062"/>
                  </a:lnTo>
                  <a:lnTo>
                    <a:pt x="155994" y="173062"/>
                  </a:lnTo>
                  <a:lnTo>
                    <a:pt x="155994" y="172173"/>
                  </a:lnTo>
                  <a:close/>
                </a:path>
                <a:path w="454025" h="389255">
                  <a:moveTo>
                    <a:pt x="142760" y="171919"/>
                  </a:moveTo>
                  <a:lnTo>
                    <a:pt x="141986" y="172173"/>
                  </a:lnTo>
                  <a:lnTo>
                    <a:pt x="142760" y="172173"/>
                  </a:lnTo>
                  <a:lnTo>
                    <a:pt x="142760" y="171919"/>
                  </a:lnTo>
                  <a:close/>
                </a:path>
                <a:path w="454025" h="389255">
                  <a:moveTo>
                    <a:pt x="148602" y="171030"/>
                  </a:moveTo>
                  <a:lnTo>
                    <a:pt x="147815" y="171030"/>
                  </a:lnTo>
                  <a:lnTo>
                    <a:pt x="147815" y="172173"/>
                  </a:lnTo>
                  <a:lnTo>
                    <a:pt x="149377" y="172173"/>
                  </a:lnTo>
                  <a:lnTo>
                    <a:pt x="149377" y="171919"/>
                  </a:lnTo>
                  <a:lnTo>
                    <a:pt x="148602" y="171919"/>
                  </a:lnTo>
                  <a:lnTo>
                    <a:pt x="148602" y="171030"/>
                  </a:lnTo>
                  <a:close/>
                </a:path>
                <a:path w="454025" h="389255">
                  <a:moveTo>
                    <a:pt x="152488" y="171030"/>
                  </a:moveTo>
                  <a:lnTo>
                    <a:pt x="150926" y="171030"/>
                  </a:lnTo>
                  <a:lnTo>
                    <a:pt x="150926" y="172173"/>
                  </a:lnTo>
                  <a:lnTo>
                    <a:pt x="152488" y="172173"/>
                  </a:lnTo>
                  <a:lnTo>
                    <a:pt x="152488" y="171030"/>
                  </a:lnTo>
                  <a:close/>
                </a:path>
                <a:path w="454025" h="389255">
                  <a:moveTo>
                    <a:pt x="153657" y="171030"/>
                  </a:moveTo>
                  <a:lnTo>
                    <a:pt x="152882" y="171919"/>
                  </a:lnTo>
                  <a:lnTo>
                    <a:pt x="152882" y="172173"/>
                  </a:lnTo>
                  <a:lnTo>
                    <a:pt x="153657" y="172173"/>
                  </a:lnTo>
                  <a:lnTo>
                    <a:pt x="153657" y="171030"/>
                  </a:lnTo>
                  <a:close/>
                </a:path>
                <a:path w="454025" h="389255">
                  <a:moveTo>
                    <a:pt x="155219" y="171919"/>
                  </a:moveTo>
                  <a:lnTo>
                    <a:pt x="154432" y="171919"/>
                  </a:lnTo>
                  <a:lnTo>
                    <a:pt x="153657" y="172173"/>
                  </a:lnTo>
                  <a:lnTo>
                    <a:pt x="154432" y="172173"/>
                  </a:lnTo>
                  <a:lnTo>
                    <a:pt x="155219" y="171919"/>
                  </a:lnTo>
                  <a:close/>
                </a:path>
                <a:path w="454025" h="389255">
                  <a:moveTo>
                    <a:pt x="156768" y="171919"/>
                  </a:moveTo>
                  <a:lnTo>
                    <a:pt x="155994" y="171919"/>
                  </a:lnTo>
                  <a:lnTo>
                    <a:pt x="155994" y="172173"/>
                  </a:lnTo>
                  <a:lnTo>
                    <a:pt x="156768" y="171919"/>
                  </a:lnTo>
                  <a:close/>
                </a:path>
                <a:path w="454025" h="389255">
                  <a:moveTo>
                    <a:pt x="129921" y="170268"/>
                  </a:moveTo>
                  <a:lnTo>
                    <a:pt x="129146" y="170268"/>
                  </a:lnTo>
                  <a:lnTo>
                    <a:pt x="129146" y="171919"/>
                  </a:lnTo>
                  <a:lnTo>
                    <a:pt x="130708" y="171919"/>
                  </a:lnTo>
                  <a:lnTo>
                    <a:pt x="130708" y="171030"/>
                  </a:lnTo>
                  <a:lnTo>
                    <a:pt x="129921" y="171030"/>
                  </a:lnTo>
                  <a:lnTo>
                    <a:pt x="129921" y="170268"/>
                  </a:lnTo>
                  <a:close/>
                </a:path>
                <a:path w="454025" h="389255">
                  <a:moveTo>
                    <a:pt x="144703" y="171030"/>
                  </a:moveTo>
                  <a:lnTo>
                    <a:pt x="143154" y="171030"/>
                  </a:lnTo>
                  <a:lnTo>
                    <a:pt x="143154" y="171919"/>
                  </a:lnTo>
                  <a:lnTo>
                    <a:pt x="144703" y="171919"/>
                  </a:lnTo>
                  <a:lnTo>
                    <a:pt x="144703" y="171030"/>
                  </a:lnTo>
                  <a:close/>
                </a:path>
                <a:path w="454025" h="389255">
                  <a:moveTo>
                    <a:pt x="150152" y="170268"/>
                  </a:moveTo>
                  <a:lnTo>
                    <a:pt x="149377" y="170268"/>
                  </a:lnTo>
                  <a:lnTo>
                    <a:pt x="149377" y="171919"/>
                  </a:lnTo>
                  <a:lnTo>
                    <a:pt x="150152" y="171919"/>
                  </a:lnTo>
                  <a:lnTo>
                    <a:pt x="150152" y="170268"/>
                  </a:lnTo>
                  <a:close/>
                </a:path>
                <a:path w="454025" h="389255">
                  <a:moveTo>
                    <a:pt x="152882" y="171030"/>
                  </a:moveTo>
                  <a:lnTo>
                    <a:pt x="152488" y="171030"/>
                  </a:lnTo>
                  <a:lnTo>
                    <a:pt x="152488" y="171919"/>
                  </a:lnTo>
                  <a:lnTo>
                    <a:pt x="152882" y="171030"/>
                  </a:lnTo>
                  <a:close/>
                </a:path>
                <a:path w="454025" h="389255">
                  <a:moveTo>
                    <a:pt x="154432" y="171030"/>
                  </a:moveTo>
                  <a:lnTo>
                    <a:pt x="153657" y="171919"/>
                  </a:lnTo>
                  <a:lnTo>
                    <a:pt x="154432" y="171919"/>
                  </a:lnTo>
                  <a:lnTo>
                    <a:pt x="154432" y="171030"/>
                  </a:lnTo>
                  <a:close/>
                </a:path>
                <a:path w="454025" h="389255">
                  <a:moveTo>
                    <a:pt x="155219" y="171030"/>
                  </a:moveTo>
                  <a:lnTo>
                    <a:pt x="154432" y="171030"/>
                  </a:lnTo>
                  <a:lnTo>
                    <a:pt x="154432" y="171919"/>
                  </a:lnTo>
                  <a:lnTo>
                    <a:pt x="155219" y="171030"/>
                  </a:lnTo>
                  <a:close/>
                </a:path>
                <a:path w="454025" h="389255">
                  <a:moveTo>
                    <a:pt x="129921" y="170268"/>
                  </a:moveTo>
                  <a:lnTo>
                    <a:pt x="129921" y="171030"/>
                  </a:lnTo>
                  <a:lnTo>
                    <a:pt x="130708" y="171030"/>
                  </a:lnTo>
                  <a:lnTo>
                    <a:pt x="129921" y="170268"/>
                  </a:lnTo>
                  <a:close/>
                </a:path>
                <a:path w="454025" h="389255">
                  <a:moveTo>
                    <a:pt x="142760" y="170268"/>
                  </a:moveTo>
                  <a:lnTo>
                    <a:pt x="141211" y="170268"/>
                  </a:lnTo>
                  <a:lnTo>
                    <a:pt x="141211" y="171030"/>
                  </a:lnTo>
                  <a:lnTo>
                    <a:pt x="142760" y="171030"/>
                  </a:lnTo>
                  <a:lnTo>
                    <a:pt x="142760" y="170268"/>
                  </a:lnTo>
                  <a:close/>
                </a:path>
                <a:path w="454025" h="389255">
                  <a:moveTo>
                    <a:pt x="143929" y="170268"/>
                  </a:moveTo>
                  <a:lnTo>
                    <a:pt x="143154" y="170268"/>
                  </a:lnTo>
                  <a:lnTo>
                    <a:pt x="143929" y="171030"/>
                  </a:lnTo>
                  <a:lnTo>
                    <a:pt x="143929" y="170268"/>
                  </a:lnTo>
                  <a:close/>
                </a:path>
                <a:path w="454025" h="389255">
                  <a:moveTo>
                    <a:pt x="145491" y="169506"/>
                  </a:moveTo>
                  <a:lnTo>
                    <a:pt x="143929" y="169506"/>
                  </a:lnTo>
                  <a:lnTo>
                    <a:pt x="143929" y="171030"/>
                  </a:lnTo>
                  <a:lnTo>
                    <a:pt x="144703" y="170268"/>
                  </a:lnTo>
                  <a:lnTo>
                    <a:pt x="145491" y="170268"/>
                  </a:lnTo>
                  <a:lnTo>
                    <a:pt x="145491" y="169506"/>
                  </a:lnTo>
                  <a:close/>
                </a:path>
                <a:path w="454025" h="389255">
                  <a:moveTo>
                    <a:pt x="145491" y="170268"/>
                  </a:moveTo>
                  <a:lnTo>
                    <a:pt x="144703" y="170268"/>
                  </a:lnTo>
                  <a:lnTo>
                    <a:pt x="144703" y="171030"/>
                  </a:lnTo>
                  <a:lnTo>
                    <a:pt x="145491" y="171030"/>
                  </a:lnTo>
                  <a:lnTo>
                    <a:pt x="145491" y="170268"/>
                  </a:lnTo>
                  <a:close/>
                </a:path>
                <a:path w="454025" h="389255">
                  <a:moveTo>
                    <a:pt x="153657" y="170268"/>
                  </a:moveTo>
                  <a:lnTo>
                    <a:pt x="152882" y="170268"/>
                  </a:lnTo>
                  <a:lnTo>
                    <a:pt x="152882" y="171030"/>
                  </a:lnTo>
                  <a:lnTo>
                    <a:pt x="153657" y="171030"/>
                  </a:lnTo>
                  <a:lnTo>
                    <a:pt x="153657" y="170268"/>
                  </a:lnTo>
                  <a:close/>
                </a:path>
                <a:path w="454025" h="389255">
                  <a:moveTo>
                    <a:pt x="153657" y="170268"/>
                  </a:moveTo>
                  <a:lnTo>
                    <a:pt x="153657" y="171030"/>
                  </a:lnTo>
                  <a:lnTo>
                    <a:pt x="154432" y="171030"/>
                  </a:lnTo>
                  <a:lnTo>
                    <a:pt x="153657" y="170268"/>
                  </a:lnTo>
                  <a:close/>
                </a:path>
                <a:path w="454025" h="389255">
                  <a:moveTo>
                    <a:pt x="137312" y="167982"/>
                  </a:moveTo>
                  <a:lnTo>
                    <a:pt x="136537" y="167982"/>
                  </a:lnTo>
                  <a:lnTo>
                    <a:pt x="136537" y="169506"/>
                  </a:lnTo>
                  <a:lnTo>
                    <a:pt x="135763" y="169506"/>
                  </a:lnTo>
                  <a:lnTo>
                    <a:pt x="135763" y="170268"/>
                  </a:lnTo>
                  <a:lnTo>
                    <a:pt x="137312" y="170268"/>
                  </a:lnTo>
                  <a:lnTo>
                    <a:pt x="137312" y="167982"/>
                  </a:lnTo>
                  <a:close/>
                </a:path>
                <a:path w="454025" h="389255">
                  <a:moveTo>
                    <a:pt x="143154" y="169506"/>
                  </a:moveTo>
                  <a:lnTo>
                    <a:pt x="142760" y="169506"/>
                  </a:lnTo>
                  <a:lnTo>
                    <a:pt x="141986" y="170268"/>
                  </a:lnTo>
                  <a:lnTo>
                    <a:pt x="143154" y="170268"/>
                  </a:lnTo>
                  <a:lnTo>
                    <a:pt x="143154" y="169506"/>
                  </a:lnTo>
                  <a:close/>
                </a:path>
                <a:path w="454025" h="389255">
                  <a:moveTo>
                    <a:pt x="150152" y="169506"/>
                  </a:moveTo>
                  <a:lnTo>
                    <a:pt x="149377" y="169506"/>
                  </a:lnTo>
                  <a:lnTo>
                    <a:pt x="149377" y="170268"/>
                  </a:lnTo>
                  <a:lnTo>
                    <a:pt x="150152" y="169506"/>
                  </a:lnTo>
                  <a:close/>
                </a:path>
                <a:path w="454025" h="389255">
                  <a:moveTo>
                    <a:pt x="152488" y="169506"/>
                  </a:moveTo>
                  <a:lnTo>
                    <a:pt x="151714" y="169506"/>
                  </a:lnTo>
                  <a:lnTo>
                    <a:pt x="151714" y="170268"/>
                  </a:lnTo>
                  <a:lnTo>
                    <a:pt x="152488" y="170268"/>
                  </a:lnTo>
                  <a:lnTo>
                    <a:pt x="152488" y="169506"/>
                  </a:lnTo>
                  <a:close/>
                </a:path>
                <a:path w="454025" h="389255">
                  <a:moveTo>
                    <a:pt x="137312" y="166458"/>
                  </a:moveTo>
                  <a:lnTo>
                    <a:pt x="136537" y="166458"/>
                  </a:lnTo>
                  <a:lnTo>
                    <a:pt x="136537" y="167220"/>
                  </a:lnTo>
                  <a:lnTo>
                    <a:pt x="137312" y="167982"/>
                  </a:lnTo>
                  <a:lnTo>
                    <a:pt x="137312" y="169506"/>
                  </a:lnTo>
                  <a:lnTo>
                    <a:pt x="138099" y="169506"/>
                  </a:lnTo>
                  <a:lnTo>
                    <a:pt x="138099" y="168744"/>
                  </a:lnTo>
                  <a:lnTo>
                    <a:pt x="138874" y="168744"/>
                  </a:lnTo>
                  <a:lnTo>
                    <a:pt x="138874" y="167220"/>
                  </a:lnTo>
                  <a:lnTo>
                    <a:pt x="137312" y="167220"/>
                  </a:lnTo>
                  <a:lnTo>
                    <a:pt x="137312" y="166458"/>
                  </a:lnTo>
                  <a:close/>
                </a:path>
                <a:path w="454025" h="389255">
                  <a:moveTo>
                    <a:pt x="143154" y="167982"/>
                  </a:moveTo>
                  <a:lnTo>
                    <a:pt x="142754" y="167989"/>
                  </a:lnTo>
                  <a:lnTo>
                    <a:pt x="141986" y="168744"/>
                  </a:lnTo>
                  <a:lnTo>
                    <a:pt x="141986" y="169506"/>
                  </a:lnTo>
                  <a:lnTo>
                    <a:pt x="142760" y="169506"/>
                  </a:lnTo>
                  <a:lnTo>
                    <a:pt x="143154" y="168744"/>
                  </a:lnTo>
                  <a:lnTo>
                    <a:pt x="143154" y="167982"/>
                  </a:lnTo>
                  <a:close/>
                </a:path>
                <a:path w="454025" h="389255">
                  <a:moveTo>
                    <a:pt x="143929" y="167220"/>
                  </a:moveTo>
                  <a:lnTo>
                    <a:pt x="143154" y="167982"/>
                  </a:lnTo>
                  <a:lnTo>
                    <a:pt x="143154" y="169506"/>
                  </a:lnTo>
                  <a:lnTo>
                    <a:pt x="143929" y="169506"/>
                  </a:lnTo>
                  <a:lnTo>
                    <a:pt x="144703" y="168744"/>
                  </a:lnTo>
                  <a:lnTo>
                    <a:pt x="143929" y="168744"/>
                  </a:lnTo>
                  <a:lnTo>
                    <a:pt x="144703" y="167982"/>
                  </a:lnTo>
                  <a:lnTo>
                    <a:pt x="143929" y="167982"/>
                  </a:lnTo>
                  <a:lnTo>
                    <a:pt x="143929" y="167220"/>
                  </a:lnTo>
                  <a:close/>
                </a:path>
                <a:path w="454025" h="389255">
                  <a:moveTo>
                    <a:pt x="150926" y="168744"/>
                  </a:moveTo>
                  <a:lnTo>
                    <a:pt x="150152" y="168744"/>
                  </a:lnTo>
                  <a:lnTo>
                    <a:pt x="150152" y="169506"/>
                  </a:lnTo>
                  <a:lnTo>
                    <a:pt x="150926" y="169506"/>
                  </a:lnTo>
                  <a:lnTo>
                    <a:pt x="150926" y="168744"/>
                  </a:lnTo>
                  <a:close/>
                </a:path>
                <a:path w="454025" h="389255">
                  <a:moveTo>
                    <a:pt x="132257" y="167982"/>
                  </a:moveTo>
                  <a:lnTo>
                    <a:pt x="131483" y="168744"/>
                  </a:lnTo>
                  <a:lnTo>
                    <a:pt x="132257" y="168744"/>
                  </a:lnTo>
                  <a:lnTo>
                    <a:pt x="132257" y="167982"/>
                  </a:lnTo>
                  <a:close/>
                </a:path>
                <a:path w="454025" h="389255">
                  <a:moveTo>
                    <a:pt x="139649" y="167989"/>
                  </a:moveTo>
                  <a:lnTo>
                    <a:pt x="138874" y="168744"/>
                  </a:lnTo>
                  <a:lnTo>
                    <a:pt x="139649" y="168744"/>
                  </a:lnTo>
                  <a:lnTo>
                    <a:pt x="139649" y="167989"/>
                  </a:lnTo>
                  <a:close/>
                </a:path>
                <a:path w="454025" h="389255">
                  <a:moveTo>
                    <a:pt x="141986" y="167982"/>
                  </a:moveTo>
                  <a:lnTo>
                    <a:pt x="141211" y="167982"/>
                  </a:lnTo>
                  <a:lnTo>
                    <a:pt x="141211" y="168744"/>
                  </a:lnTo>
                  <a:lnTo>
                    <a:pt x="141986" y="168744"/>
                  </a:lnTo>
                  <a:lnTo>
                    <a:pt x="141986" y="167982"/>
                  </a:lnTo>
                  <a:close/>
                </a:path>
                <a:path w="454025" h="389255">
                  <a:moveTo>
                    <a:pt x="144703" y="167982"/>
                  </a:moveTo>
                  <a:lnTo>
                    <a:pt x="143929" y="168744"/>
                  </a:lnTo>
                  <a:lnTo>
                    <a:pt x="144703" y="168744"/>
                  </a:lnTo>
                  <a:lnTo>
                    <a:pt x="144703" y="167982"/>
                  </a:lnTo>
                  <a:close/>
                </a:path>
                <a:path w="454025" h="389255">
                  <a:moveTo>
                    <a:pt x="145491" y="167982"/>
                  </a:moveTo>
                  <a:lnTo>
                    <a:pt x="144703" y="167982"/>
                  </a:lnTo>
                  <a:lnTo>
                    <a:pt x="144703" y="168744"/>
                  </a:lnTo>
                  <a:lnTo>
                    <a:pt x="145491" y="168744"/>
                  </a:lnTo>
                  <a:lnTo>
                    <a:pt x="145491" y="167982"/>
                  </a:lnTo>
                  <a:close/>
                </a:path>
                <a:path w="454025" h="389255">
                  <a:moveTo>
                    <a:pt x="146265" y="167982"/>
                  </a:moveTo>
                  <a:lnTo>
                    <a:pt x="145491" y="167982"/>
                  </a:lnTo>
                  <a:lnTo>
                    <a:pt x="145491" y="168744"/>
                  </a:lnTo>
                  <a:lnTo>
                    <a:pt x="146265" y="168744"/>
                  </a:lnTo>
                  <a:lnTo>
                    <a:pt x="146265" y="167982"/>
                  </a:lnTo>
                  <a:close/>
                </a:path>
                <a:path w="454025" h="389255">
                  <a:moveTo>
                    <a:pt x="139649" y="167220"/>
                  </a:moveTo>
                  <a:lnTo>
                    <a:pt x="138874" y="167220"/>
                  </a:lnTo>
                  <a:lnTo>
                    <a:pt x="138874" y="167982"/>
                  </a:lnTo>
                  <a:lnTo>
                    <a:pt x="139649" y="167982"/>
                  </a:lnTo>
                  <a:lnTo>
                    <a:pt x="139649" y="167220"/>
                  </a:lnTo>
                  <a:close/>
                </a:path>
                <a:path w="454025" h="389255">
                  <a:moveTo>
                    <a:pt x="140436" y="167220"/>
                  </a:moveTo>
                  <a:lnTo>
                    <a:pt x="139655" y="167982"/>
                  </a:lnTo>
                  <a:lnTo>
                    <a:pt x="140436" y="167982"/>
                  </a:lnTo>
                  <a:lnTo>
                    <a:pt x="140436" y="167220"/>
                  </a:lnTo>
                  <a:close/>
                </a:path>
                <a:path w="454025" h="389255">
                  <a:moveTo>
                    <a:pt x="143154" y="166458"/>
                  </a:moveTo>
                  <a:lnTo>
                    <a:pt x="142760" y="166458"/>
                  </a:lnTo>
                  <a:lnTo>
                    <a:pt x="142760" y="167982"/>
                  </a:lnTo>
                  <a:lnTo>
                    <a:pt x="143154" y="167220"/>
                  </a:lnTo>
                  <a:lnTo>
                    <a:pt x="143154" y="166458"/>
                  </a:lnTo>
                  <a:close/>
                </a:path>
                <a:path w="454025" h="389255">
                  <a:moveTo>
                    <a:pt x="136537" y="166458"/>
                  </a:moveTo>
                  <a:lnTo>
                    <a:pt x="135763" y="166458"/>
                  </a:lnTo>
                  <a:lnTo>
                    <a:pt x="135763" y="167220"/>
                  </a:lnTo>
                  <a:lnTo>
                    <a:pt x="136537" y="167220"/>
                  </a:lnTo>
                  <a:lnTo>
                    <a:pt x="136537" y="166458"/>
                  </a:lnTo>
                  <a:close/>
                </a:path>
                <a:path w="454025" h="389255">
                  <a:moveTo>
                    <a:pt x="139649" y="165696"/>
                  </a:moveTo>
                  <a:lnTo>
                    <a:pt x="137312" y="165696"/>
                  </a:lnTo>
                  <a:lnTo>
                    <a:pt x="137312" y="167220"/>
                  </a:lnTo>
                  <a:lnTo>
                    <a:pt x="138099" y="167220"/>
                  </a:lnTo>
                  <a:lnTo>
                    <a:pt x="138099" y="166458"/>
                  </a:lnTo>
                  <a:lnTo>
                    <a:pt x="139649" y="166458"/>
                  </a:lnTo>
                  <a:lnTo>
                    <a:pt x="139649" y="165696"/>
                  </a:lnTo>
                  <a:close/>
                </a:path>
                <a:path w="454025" h="389255">
                  <a:moveTo>
                    <a:pt x="139649" y="166458"/>
                  </a:moveTo>
                  <a:lnTo>
                    <a:pt x="138874" y="166458"/>
                  </a:lnTo>
                  <a:lnTo>
                    <a:pt x="138874" y="167220"/>
                  </a:lnTo>
                  <a:lnTo>
                    <a:pt x="139649" y="166458"/>
                  </a:lnTo>
                  <a:close/>
                </a:path>
                <a:path w="454025" h="389255">
                  <a:moveTo>
                    <a:pt x="140436" y="166458"/>
                  </a:moveTo>
                  <a:lnTo>
                    <a:pt x="139649" y="166458"/>
                  </a:lnTo>
                  <a:lnTo>
                    <a:pt x="139649" y="167220"/>
                  </a:lnTo>
                  <a:lnTo>
                    <a:pt x="140436" y="167220"/>
                  </a:lnTo>
                  <a:lnTo>
                    <a:pt x="140436" y="166458"/>
                  </a:lnTo>
                  <a:close/>
                </a:path>
                <a:path w="454025" h="389255">
                  <a:moveTo>
                    <a:pt x="141211" y="166458"/>
                  </a:moveTo>
                  <a:lnTo>
                    <a:pt x="140436" y="166458"/>
                  </a:lnTo>
                  <a:lnTo>
                    <a:pt x="140436" y="167220"/>
                  </a:lnTo>
                  <a:lnTo>
                    <a:pt x="141211" y="167220"/>
                  </a:lnTo>
                  <a:lnTo>
                    <a:pt x="141211" y="166458"/>
                  </a:lnTo>
                  <a:close/>
                </a:path>
                <a:path w="454025" h="389255">
                  <a:moveTo>
                    <a:pt x="141986" y="166458"/>
                  </a:moveTo>
                  <a:lnTo>
                    <a:pt x="141211" y="167220"/>
                  </a:lnTo>
                  <a:lnTo>
                    <a:pt x="141986" y="167220"/>
                  </a:lnTo>
                  <a:lnTo>
                    <a:pt x="141986" y="166458"/>
                  </a:lnTo>
                  <a:close/>
                </a:path>
                <a:path w="454025" h="389255">
                  <a:moveTo>
                    <a:pt x="142760" y="166458"/>
                  </a:moveTo>
                  <a:lnTo>
                    <a:pt x="141986" y="166458"/>
                  </a:lnTo>
                  <a:lnTo>
                    <a:pt x="141986" y="167220"/>
                  </a:lnTo>
                  <a:lnTo>
                    <a:pt x="142760" y="167220"/>
                  </a:lnTo>
                  <a:lnTo>
                    <a:pt x="142760" y="166458"/>
                  </a:lnTo>
                  <a:close/>
                </a:path>
                <a:path w="454025" h="389255">
                  <a:moveTo>
                    <a:pt x="259854" y="113245"/>
                  </a:moveTo>
                  <a:lnTo>
                    <a:pt x="259080" y="113245"/>
                  </a:lnTo>
                  <a:lnTo>
                    <a:pt x="259854" y="114007"/>
                  </a:lnTo>
                  <a:lnTo>
                    <a:pt x="259854" y="113245"/>
                  </a:lnTo>
                  <a:close/>
                </a:path>
                <a:path w="454025" h="389255">
                  <a:moveTo>
                    <a:pt x="67297" y="190284"/>
                  </a:moveTo>
                  <a:lnTo>
                    <a:pt x="66522" y="190284"/>
                  </a:lnTo>
                  <a:lnTo>
                    <a:pt x="66522" y="191046"/>
                  </a:lnTo>
                  <a:lnTo>
                    <a:pt x="65735" y="191046"/>
                  </a:lnTo>
                  <a:lnTo>
                    <a:pt x="65735" y="191439"/>
                  </a:lnTo>
                  <a:lnTo>
                    <a:pt x="66522" y="191439"/>
                  </a:lnTo>
                  <a:lnTo>
                    <a:pt x="67297" y="191046"/>
                  </a:lnTo>
                  <a:lnTo>
                    <a:pt x="67297" y="190284"/>
                  </a:lnTo>
                  <a:close/>
                </a:path>
                <a:path w="454025" h="389255">
                  <a:moveTo>
                    <a:pt x="66509" y="189509"/>
                  </a:moveTo>
                  <a:lnTo>
                    <a:pt x="65735" y="189509"/>
                  </a:lnTo>
                  <a:lnTo>
                    <a:pt x="65735" y="190284"/>
                  </a:lnTo>
                  <a:lnTo>
                    <a:pt x="66509" y="190284"/>
                  </a:lnTo>
                  <a:lnTo>
                    <a:pt x="66509" y="189509"/>
                  </a:lnTo>
                  <a:close/>
                </a:path>
                <a:path w="454025" h="389255">
                  <a:moveTo>
                    <a:pt x="66522" y="188734"/>
                  </a:moveTo>
                  <a:lnTo>
                    <a:pt x="65747" y="188734"/>
                  </a:lnTo>
                  <a:lnTo>
                    <a:pt x="65747" y="189509"/>
                  </a:lnTo>
                  <a:lnTo>
                    <a:pt x="66522" y="189509"/>
                  </a:lnTo>
                  <a:lnTo>
                    <a:pt x="66522" y="188734"/>
                  </a:lnTo>
                  <a:close/>
                </a:path>
                <a:path w="454025" h="389255">
                  <a:moveTo>
                    <a:pt x="24498" y="199135"/>
                  </a:moveTo>
                  <a:lnTo>
                    <a:pt x="24498" y="199910"/>
                  </a:lnTo>
                  <a:lnTo>
                    <a:pt x="25273" y="199910"/>
                  </a:lnTo>
                  <a:lnTo>
                    <a:pt x="24498" y="199135"/>
                  </a:lnTo>
                  <a:close/>
                </a:path>
                <a:path w="454025" h="389255">
                  <a:moveTo>
                    <a:pt x="104635" y="181813"/>
                  </a:moveTo>
                  <a:lnTo>
                    <a:pt x="103860" y="181813"/>
                  </a:lnTo>
                  <a:lnTo>
                    <a:pt x="104635" y="182575"/>
                  </a:lnTo>
                  <a:lnTo>
                    <a:pt x="104635" y="181813"/>
                  </a:lnTo>
                  <a:close/>
                </a:path>
                <a:path w="454025" h="389255">
                  <a:moveTo>
                    <a:pt x="21386" y="201841"/>
                  </a:moveTo>
                  <a:lnTo>
                    <a:pt x="20612" y="201841"/>
                  </a:lnTo>
                  <a:lnTo>
                    <a:pt x="20612" y="202615"/>
                  </a:lnTo>
                  <a:lnTo>
                    <a:pt x="21386" y="202615"/>
                  </a:lnTo>
                  <a:lnTo>
                    <a:pt x="21386" y="201841"/>
                  </a:lnTo>
                  <a:close/>
                </a:path>
                <a:path w="454025" h="389255">
                  <a:moveTo>
                    <a:pt x="74688" y="191439"/>
                  </a:moveTo>
                  <a:lnTo>
                    <a:pt x="74688" y="192201"/>
                  </a:lnTo>
                  <a:lnTo>
                    <a:pt x="75463" y="192201"/>
                  </a:lnTo>
                  <a:lnTo>
                    <a:pt x="74688" y="191439"/>
                  </a:lnTo>
                  <a:close/>
                </a:path>
                <a:path w="454025" h="389255">
                  <a:moveTo>
                    <a:pt x="75463" y="194513"/>
                  </a:moveTo>
                  <a:lnTo>
                    <a:pt x="72351" y="194513"/>
                  </a:lnTo>
                  <a:lnTo>
                    <a:pt x="72351" y="195287"/>
                  </a:lnTo>
                  <a:lnTo>
                    <a:pt x="75463" y="195287"/>
                  </a:lnTo>
                  <a:lnTo>
                    <a:pt x="75463" y="194513"/>
                  </a:lnTo>
                  <a:close/>
                </a:path>
                <a:path w="454025" h="389255">
                  <a:moveTo>
                    <a:pt x="73126" y="193751"/>
                  </a:moveTo>
                  <a:lnTo>
                    <a:pt x="71577" y="193751"/>
                  </a:lnTo>
                  <a:lnTo>
                    <a:pt x="71577" y="194513"/>
                  </a:lnTo>
                  <a:lnTo>
                    <a:pt x="73126" y="194513"/>
                  </a:lnTo>
                  <a:lnTo>
                    <a:pt x="73126" y="193751"/>
                  </a:lnTo>
                  <a:close/>
                </a:path>
                <a:path w="454025" h="389255">
                  <a:moveTo>
                    <a:pt x="74688" y="193751"/>
                  </a:moveTo>
                  <a:lnTo>
                    <a:pt x="73126" y="193751"/>
                  </a:lnTo>
                  <a:lnTo>
                    <a:pt x="73126" y="194513"/>
                  </a:lnTo>
                  <a:lnTo>
                    <a:pt x="74688" y="194513"/>
                  </a:lnTo>
                  <a:lnTo>
                    <a:pt x="74688" y="193751"/>
                  </a:lnTo>
                  <a:close/>
                </a:path>
                <a:path w="454025" h="389255">
                  <a:moveTo>
                    <a:pt x="76238" y="193751"/>
                  </a:moveTo>
                  <a:lnTo>
                    <a:pt x="74688" y="193751"/>
                  </a:lnTo>
                  <a:lnTo>
                    <a:pt x="74688" y="194513"/>
                  </a:lnTo>
                  <a:lnTo>
                    <a:pt x="76238" y="194513"/>
                  </a:lnTo>
                  <a:lnTo>
                    <a:pt x="76238" y="193751"/>
                  </a:lnTo>
                  <a:close/>
                </a:path>
                <a:path w="454025" h="389255">
                  <a:moveTo>
                    <a:pt x="79743" y="193751"/>
                  </a:moveTo>
                  <a:lnTo>
                    <a:pt x="78968" y="193751"/>
                  </a:lnTo>
                  <a:lnTo>
                    <a:pt x="78968" y="194513"/>
                  </a:lnTo>
                  <a:lnTo>
                    <a:pt x="79743" y="194513"/>
                  </a:lnTo>
                  <a:lnTo>
                    <a:pt x="79743" y="193751"/>
                  </a:lnTo>
                  <a:close/>
                </a:path>
                <a:path w="454025" h="389255">
                  <a:moveTo>
                    <a:pt x="80518" y="193751"/>
                  </a:moveTo>
                  <a:lnTo>
                    <a:pt x="79743" y="194513"/>
                  </a:lnTo>
                  <a:lnTo>
                    <a:pt x="80518" y="194513"/>
                  </a:lnTo>
                  <a:lnTo>
                    <a:pt x="80518" y="193751"/>
                  </a:lnTo>
                  <a:close/>
                </a:path>
                <a:path w="454025" h="389255">
                  <a:moveTo>
                    <a:pt x="80518" y="192976"/>
                  </a:moveTo>
                  <a:lnTo>
                    <a:pt x="79743" y="192976"/>
                  </a:lnTo>
                  <a:lnTo>
                    <a:pt x="79743" y="193751"/>
                  </a:lnTo>
                  <a:lnTo>
                    <a:pt x="80518" y="193751"/>
                  </a:lnTo>
                  <a:lnTo>
                    <a:pt x="80518" y="192976"/>
                  </a:lnTo>
                  <a:close/>
                </a:path>
                <a:path w="454025" h="389255">
                  <a:moveTo>
                    <a:pt x="77406" y="192214"/>
                  </a:moveTo>
                  <a:lnTo>
                    <a:pt x="77012" y="192214"/>
                  </a:lnTo>
                  <a:lnTo>
                    <a:pt x="77012" y="192976"/>
                  </a:lnTo>
                  <a:lnTo>
                    <a:pt x="77406" y="192976"/>
                  </a:lnTo>
                  <a:lnTo>
                    <a:pt x="77406" y="192214"/>
                  </a:lnTo>
                  <a:close/>
                </a:path>
                <a:path w="454025" h="389255">
                  <a:moveTo>
                    <a:pt x="81292" y="192201"/>
                  </a:moveTo>
                  <a:lnTo>
                    <a:pt x="80518" y="192201"/>
                  </a:lnTo>
                  <a:lnTo>
                    <a:pt x="80518" y="192976"/>
                  </a:lnTo>
                  <a:lnTo>
                    <a:pt x="81292" y="192976"/>
                  </a:lnTo>
                  <a:lnTo>
                    <a:pt x="81292" y="192201"/>
                  </a:lnTo>
                  <a:close/>
                </a:path>
                <a:path w="454025" h="389255">
                  <a:moveTo>
                    <a:pt x="77012" y="191427"/>
                  </a:moveTo>
                  <a:lnTo>
                    <a:pt x="76238" y="191427"/>
                  </a:lnTo>
                  <a:lnTo>
                    <a:pt x="76238" y="192201"/>
                  </a:lnTo>
                  <a:lnTo>
                    <a:pt x="77012" y="192201"/>
                  </a:lnTo>
                  <a:lnTo>
                    <a:pt x="77012" y="191427"/>
                  </a:lnTo>
                  <a:close/>
                </a:path>
                <a:path w="454025" h="389255">
                  <a:moveTo>
                    <a:pt x="77406" y="191439"/>
                  </a:moveTo>
                  <a:lnTo>
                    <a:pt x="77012" y="191439"/>
                  </a:lnTo>
                  <a:lnTo>
                    <a:pt x="77012" y="192201"/>
                  </a:lnTo>
                  <a:lnTo>
                    <a:pt x="77406" y="192201"/>
                  </a:lnTo>
                  <a:lnTo>
                    <a:pt x="77406" y="191439"/>
                  </a:lnTo>
                  <a:close/>
                </a:path>
                <a:path w="454025" h="389255">
                  <a:moveTo>
                    <a:pt x="78181" y="191439"/>
                  </a:moveTo>
                  <a:lnTo>
                    <a:pt x="77406" y="191439"/>
                  </a:lnTo>
                  <a:lnTo>
                    <a:pt x="77406" y="192201"/>
                  </a:lnTo>
                  <a:lnTo>
                    <a:pt x="78181" y="192201"/>
                  </a:lnTo>
                  <a:lnTo>
                    <a:pt x="78181" y="191439"/>
                  </a:lnTo>
                  <a:close/>
                </a:path>
                <a:path w="454025" h="389255">
                  <a:moveTo>
                    <a:pt x="78968" y="191439"/>
                  </a:moveTo>
                  <a:lnTo>
                    <a:pt x="78181" y="191439"/>
                  </a:lnTo>
                  <a:lnTo>
                    <a:pt x="78181" y="192201"/>
                  </a:lnTo>
                  <a:lnTo>
                    <a:pt x="78968" y="192201"/>
                  </a:lnTo>
                  <a:lnTo>
                    <a:pt x="78968" y="191439"/>
                  </a:lnTo>
                  <a:close/>
                </a:path>
                <a:path w="454025" h="389255">
                  <a:moveTo>
                    <a:pt x="79743" y="191439"/>
                  </a:moveTo>
                  <a:lnTo>
                    <a:pt x="78968" y="192201"/>
                  </a:lnTo>
                  <a:lnTo>
                    <a:pt x="79743" y="192201"/>
                  </a:lnTo>
                  <a:lnTo>
                    <a:pt x="79743" y="191439"/>
                  </a:lnTo>
                  <a:close/>
                </a:path>
                <a:path w="454025" h="389255">
                  <a:moveTo>
                    <a:pt x="107365" y="184111"/>
                  </a:moveTo>
                  <a:lnTo>
                    <a:pt x="106591" y="184111"/>
                  </a:lnTo>
                  <a:lnTo>
                    <a:pt x="106591" y="184886"/>
                  </a:lnTo>
                  <a:lnTo>
                    <a:pt x="107365" y="184886"/>
                  </a:lnTo>
                  <a:lnTo>
                    <a:pt x="107365" y="184111"/>
                  </a:lnTo>
                  <a:close/>
                </a:path>
                <a:path w="454025" h="389255">
                  <a:moveTo>
                    <a:pt x="99974" y="187197"/>
                  </a:moveTo>
                  <a:lnTo>
                    <a:pt x="99199" y="187197"/>
                  </a:lnTo>
                  <a:lnTo>
                    <a:pt x="99199" y="187972"/>
                  </a:lnTo>
                  <a:lnTo>
                    <a:pt x="99974" y="187972"/>
                  </a:lnTo>
                  <a:lnTo>
                    <a:pt x="99974" y="187197"/>
                  </a:lnTo>
                  <a:close/>
                </a:path>
                <a:path w="454025" h="389255">
                  <a:moveTo>
                    <a:pt x="97637" y="191046"/>
                  </a:moveTo>
                  <a:lnTo>
                    <a:pt x="96075" y="191046"/>
                  </a:lnTo>
                  <a:lnTo>
                    <a:pt x="96075" y="192201"/>
                  </a:lnTo>
                  <a:lnTo>
                    <a:pt x="96862" y="191439"/>
                  </a:lnTo>
                  <a:lnTo>
                    <a:pt x="97637" y="191439"/>
                  </a:lnTo>
                  <a:lnTo>
                    <a:pt x="97637" y="191046"/>
                  </a:lnTo>
                  <a:close/>
                </a:path>
                <a:path w="454025" h="389255">
                  <a:moveTo>
                    <a:pt x="102298" y="191046"/>
                  </a:moveTo>
                  <a:lnTo>
                    <a:pt x="97637" y="191046"/>
                  </a:lnTo>
                  <a:lnTo>
                    <a:pt x="97637" y="192201"/>
                  </a:lnTo>
                  <a:lnTo>
                    <a:pt x="98412" y="192201"/>
                  </a:lnTo>
                  <a:lnTo>
                    <a:pt x="98412" y="191439"/>
                  </a:lnTo>
                  <a:lnTo>
                    <a:pt x="102298" y="191439"/>
                  </a:lnTo>
                  <a:lnTo>
                    <a:pt x="102298" y="191046"/>
                  </a:lnTo>
                  <a:close/>
                </a:path>
                <a:path w="454025" h="389255">
                  <a:moveTo>
                    <a:pt x="99187" y="191439"/>
                  </a:moveTo>
                  <a:lnTo>
                    <a:pt x="98412" y="191439"/>
                  </a:lnTo>
                  <a:lnTo>
                    <a:pt x="98412" y="192201"/>
                  </a:lnTo>
                  <a:lnTo>
                    <a:pt x="99187" y="192201"/>
                  </a:lnTo>
                  <a:lnTo>
                    <a:pt x="99187" y="191439"/>
                  </a:lnTo>
                  <a:close/>
                </a:path>
                <a:path w="454025" h="389255">
                  <a:moveTo>
                    <a:pt x="101523" y="191439"/>
                  </a:moveTo>
                  <a:lnTo>
                    <a:pt x="100749" y="191439"/>
                  </a:lnTo>
                  <a:lnTo>
                    <a:pt x="100749" y="192201"/>
                  </a:lnTo>
                  <a:lnTo>
                    <a:pt x="101523" y="192201"/>
                  </a:lnTo>
                  <a:lnTo>
                    <a:pt x="101523" y="191439"/>
                  </a:lnTo>
                  <a:close/>
                </a:path>
                <a:path w="454025" h="389255">
                  <a:moveTo>
                    <a:pt x="103085" y="191439"/>
                  </a:moveTo>
                  <a:lnTo>
                    <a:pt x="103085" y="192201"/>
                  </a:lnTo>
                  <a:lnTo>
                    <a:pt x="103860" y="192201"/>
                  </a:lnTo>
                  <a:lnTo>
                    <a:pt x="103085" y="191439"/>
                  </a:lnTo>
                  <a:close/>
                </a:path>
                <a:path w="454025" h="389255">
                  <a:moveTo>
                    <a:pt x="103860" y="190284"/>
                  </a:moveTo>
                  <a:lnTo>
                    <a:pt x="102298" y="190284"/>
                  </a:lnTo>
                  <a:lnTo>
                    <a:pt x="102298" y="191439"/>
                  </a:lnTo>
                  <a:lnTo>
                    <a:pt x="103085" y="191439"/>
                  </a:lnTo>
                  <a:lnTo>
                    <a:pt x="103860" y="192201"/>
                  </a:lnTo>
                  <a:lnTo>
                    <a:pt x="103860" y="191427"/>
                  </a:lnTo>
                  <a:lnTo>
                    <a:pt x="105385" y="191427"/>
                  </a:lnTo>
                  <a:lnTo>
                    <a:pt x="104635" y="191046"/>
                  </a:lnTo>
                  <a:lnTo>
                    <a:pt x="103085" y="191046"/>
                  </a:lnTo>
                  <a:lnTo>
                    <a:pt x="103860" y="190284"/>
                  </a:lnTo>
                  <a:close/>
                </a:path>
                <a:path w="454025" h="389255">
                  <a:moveTo>
                    <a:pt x="105803" y="191439"/>
                  </a:moveTo>
                  <a:lnTo>
                    <a:pt x="105410" y="191439"/>
                  </a:lnTo>
                  <a:lnTo>
                    <a:pt x="105410" y="192201"/>
                  </a:lnTo>
                  <a:lnTo>
                    <a:pt x="105803" y="191439"/>
                  </a:lnTo>
                  <a:close/>
                </a:path>
                <a:path w="454025" h="389255">
                  <a:moveTo>
                    <a:pt x="108140" y="191046"/>
                  </a:moveTo>
                  <a:lnTo>
                    <a:pt x="105803" y="191046"/>
                  </a:lnTo>
                  <a:lnTo>
                    <a:pt x="105803" y="191439"/>
                  </a:lnTo>
                  <a:lnTo>
                    <a:pt x="106591" y="192201"/>
                  </a:lnTo>
                  <a:lnTo>
                    <a:pt x="106591" y="191439"/>
                  </a:lnTo>
                  <a:lnTo>
                    <a:pt x="108140" y="191439"/>
                  </a:lnTo>
                  <a:lnTo>
                    <a:pt x="108140" y="191046"/>
                  </a:lnTo>
                  <a:close/>
                </a:path>
                <a:path w="454025" h="389255">
                  <a:moveTo>
                    <a:pt x="107365" y="191439"/>
                  </a:moveTo>
                  <a:lnTo>
                    <a:pt x="106591" y="192201"/>
                  </a:lnTo>
                  <a:lnTo>
                    <a:pt x="107365" y="192201"/>
                  </a:lnTo>
                  <a:lnTo>
                    <a:pt x="107365" y="191439"/>
                  </a:lnTo>
                  <a:close/>
                </a:path>
                <a:path w="454025" h="389255">
                  <a:moveTo>
                    <a:pt x="109702" y="191046"/>
                  </a:moveTo>
                  <a:lnTo>
                    <a:pt x="108140" y="191046"/>
                  </a:lnTo>
                  <a:lnTo>
                    <a:pt x="108140" y="191439"/>
                  </a:lnTo>
                  <a:lnTo>
                    <a:pt x="108915" y="191439"/>
                  </a:lnTo>
                  <a:lnTo>
                    <a:pt x="108140" y="192201"/>
                  </a:lnTo>
                  <a:lnTo>
                    <a:pt x="108915" y="192201"/>
                  </a:lnTo>
                  <a:lnTo>
                    <a:pt x="109702" y="191439"/>
                  </a:lnTo>
                  <a:lnTo>
                    <a:pt x="109702" y="191046"/>
                  </a:lnTo>
                  <a:close/>
                </a:path>
                <a:path w="454025" h="389255">
                  <a:moveTo>
                    <a:pt x="105385" y="191427"/>
                  </a:moveTo>
                  <a:lnTo>
                    <a:pt x="104635" y="191427"/>
                  </a:lnTo>
                  <a:lnTo>
                    <a:pt x="105410" y="191439"/>
                  </a:lnTo>
                  <a:close/>
                </a:path>
                <a:path w="454025" h="389255">
                  <a:moveTo>
                    <a:pt x="106591" y="190284"/>
                  </a:moveTo>
                  <a:lnTo>
                    <a:pt x="105410" y="190284"/>
                  </a:lnTo>
                  <a:lnTo>
                    <a:pt x="104635" y="191046"/>
                  </a:lnTo>
                  <a:lnTo>
                    <a:pt x="105410" y="191046"/>
                  </a:lnTo>
                  <a:lnTo>
                    <a:pt x="105410" y="191439"/>
                  </a:lnTo>
                  <a:lnTo>
                    <a:pt x="106591" y="190284"/>
                  </a:lnTo>
                  <a:close/>
                </a:path>
                <a:path w="454025" h="389255">
                  <a:moveTo>
                    <a:pt x="111252" y="191046"/>
                  </a:moveTo>
                  <a:lnTo>
                    <a:pt x="110477" y="191439"/>
                  </a:lnTo>
                  <a:lnTo>
                    <a:pt x="111252" y="191439"/>
                  </a:lnTo>
                  <a:lnTo>
                    <a:pt x="111252" y="191046"/>
                  </a:lnTo>
                  <a:close/>
                </a:path>
                <a:path w="454025" h="389255">
                  <a:moveTo>
                    <a:pt x="98412" y="189509"/>
                  </a:moveTo>
                  <a:lnTo>
                    <a:pt x="97637" y="190284"/>
                  </a:lnTo>
                  <a:lnTo>
                    <a:pt x="97637" y="191046"/>
                  </a:lnTo>
                  <a:lnTo>
                    <a:pt x="98412" y="190284"/>
                  </a:lnTo>
                  <a:lnTo>
                    <a:pt x="98412" y="189509"/>
                  </a:lnTo>
                  <a:close/>
                </a:path>
                <a:path w="454025" h="389255">
                  <a:moveTo>
                    <a:pt x="107365" y="190284"/>
                  </a:moveTo>
                  <a:lnTo>
                    <a:pt x="106591" y="190284"/>
                  </a:lnTo>
                  <a:lnTo>
                    <a:pt x="107365" y="191046"/>
                  </a:lnTo>
                  <a:lnTo>
                    <a:pt x="107365" y="190284"/>
                  </a:lnTo>
                  <a:close/>
                </a:path>
                <a:path w="454025" h="389255">
                  <a:moveTo>
                    <a:pt x="112814" y="190284"/>
                  </a:moveTo>
                  <a:lnTo>
                    <a:pt x="112026" y="190284"/>
                  </a:lnTo>
                  <a:lnTo>
                    <a:pt x="112026" y="191046"/>
                  </a:lnTo>
                  <a:lnTo>
                    <a:pt x="113588" y="191046"/>
                  </a:lnTo>
                  <a:lnTo>
                    <a:pt x="112814" y="190284"/>
                  </a:lnTo>
                  <a:close/>
                </a:path>
                <a:path w="454025" h="389255">
                  <a:moveTo>
                    <a:pt x="96862" y="189509"/>
                  </a:moveTo>
                  <a:lnTo>
                    <a:pt x="95694" y="189509"/>
                  </a:lnTo>
                  <a:lnTo>
                    <a:pt x="96075" y="190284"/>
                  </a:lnTo>
                  <a:lnTo>
                    <a:pt x="96862" y="190284"/>
                  </a:lnTo>
                  <a:lnTo>
                    <a:pt x="96862" y="189509"/>
                  </a:lnTo>
                  <a:close/>
                </a:path>
                <a:path w="454025" h="389255">
                  <a:moveTo>
                    <a:pt x="98412" y="187972"/>
                  </a:moveTo>
                  <a:lnTo>
                    <a:pt x="97637" y="187972"/>
                  </a:lnTo>
                  <a:lnTo>
                    <a:pt x="97637" y="188747"/>
                  </a:lnTo>
                  <a:lnTo>
                    <a:pt x="96862" y="188747"/>
                  </a:lnTo>
                  <a:lnTo>
                    <a:pt x="96862" y="190284"/>
                  </a:lnTo>
                  <a:lnTo>
                    <a:pt x="97637" y="190284"/>
                  </a:lnTo>
                  <a:lnTo>
                    <a:pt x="97637" y="189509"/>
                  </a:lnTo>
                  <a:lnTo>
                    <a:pt x="98412" y="189509"/>
                  </a:lnTo>
                  <a:lnTo>
                    <a:pt x="98412" y="187972"/>
                  </a:lnTo>
                  <a:close/>
                </a:path>
                <a:path w="454025" h="389255">
                  <a:moveTo>
                    <a:pt x="99974" y="189509"/>
                  </a:moveTo>
                  <a:lnTo>
                    <a:pt x="99187" y="189509"/>
                  </a:lnTo>
                  <a:lnTo>
                    <a:pt x="99187" y="190284"/>
                  </a:lnTo>
                  <a:lnTo>
                    <a:pt x="100749" y="190284"/>
                  </a:lnTo>
                  <a:lnTo>
                    <a:pt x="99974" y="189509"/>
                  </a:lnTo>
                  <a:close/>
                </a:path>
                <a:path w="454025" h="389255">
                  <a:moveTo>
                    <a:pt x="100749" y="187972"/>
                  </a:moveTo>
                  <a:lnTo>
                    <a:pt x="98412" y="187972"/>
                  </a:lnTo>
                  <a:lnTo>
                    <a:pt x="98412" y="189509"/>
                  </a:lnTo>
                  <a:lnTo>
                    <a:pt x="99187" y="189509"/>
                  </a:lnTo>
                  <a:lnTo>
                    <a:pt x="99187" y="188747"/>
                  </a:lnTo>
                  <a:lnTo>
                    <a:pt x="100749" y="188747"/>
                  </a:lnTo>
                  <a:lnTo>
                    <a:pt x="100749" y="187972"/>
                  </a:lnTo>
                  <a:close/>
                </a:path>
                <a:path w="454025" h="389255">
                  <a:moveTo>
                    <a:pt x="109702" y="187972"/>
                  </a:moveTo>
                  <a:lnTo>
                    <a:pt x="103860" y="187972"/>
                  </a:lnTo>
                  <a:lnTo>
                    <a:pt x="103860" y="189509"/>
                  </a:lnTo>
                  <a:lnTo>
                    <a:pt x="104635" y="188747"/>
                  </a:lnTo>
                  <a:lnTo>
                    <a:pt x="109702" y="188747"/>
                  </a:lnTo>
                  <a:lnTo>
                    <a:pt x="109702" y="187972"/>
                  </a:lnTo>
                  <a:close/>
                </a:path>
                <a:path w="454025" h="389255">
                  <a:moveTo>
                    <a:pt x="101523" y="187197"/>
                  </a:moveTo>
                  <a:lnTo>
                    <a:pt x="100749" y="187197"/>
                  </a:lnTo>
                  <a:lnTo>
                    <a:pt x="100749" y="187972"/>
                  </a:lnTo>
                  <a:lnTo>
                    <a:pt x="101523" y="188747"/>
                  </a:lnTo>
                  <a:lnTo>
                    <a:pt x="101523" y="187197"/>
                  </a:lnTo>
                  <a:close/>
                </a:path>
                <a:path w="454025" h="389255">
                  <a:moveTo>
                    <a:pt x="103085" y="187972"/>
                  </a:moveTo>
                  <a:lnTo>
                    <a:pt x="102298" y="187972"/>
                  </a:lnTo>
                  <a:lnTo>
                    <a:pt x="102298" y="188747"/>
                  </a:lnTo>
                  <a:lnTo>
                    <a:pt x="103085" y="188747"/>
                  </a:lnTo>
                  <a:lnTo>
                    <a:pt x="103085" y="187972"/>
                  </a:lnTo>
                  <a:close/>
                </a:path>
                <a:path w="454025" h="389255">
                  <a:moveTo>
                    <a:pt x="102298" y="187197"/>
                  </a:moveTo>
                  <a:lnTo>
                    <a:pt x="101523" y="187197"/>
                  </a:lnTo>
                  <a:lnTo>
                    <a:pt x="101523" y="187972"/>
                  </a:lnTo>
                  <a:lnTo>
                    <a:pt x="102298" y="187972"/>
                  </a:lnTo>
                  <a:lnTo>
                    <a:pt x="102298" y="187197"/>
                  </a:lnTo>
                  <a:close/>
                </a:path>
                <a:path w="454025" h="389255">
                  <a:moveTo>
                    <a:pt x="111252" y="186435"/>
                  </a:moveTo>
                  <a:lnTo>
                    <a:pt x="110477" y="186435"/>
                  </a:lnTo>
                  <a:lnTo>
                    <a:pt x="110477" y="187197"/>
                  </a:lnTo>
                  <a:lnTo>
                    <a:pt x="111252" y="186435"/>
                  </a:lnTo>
                  <a:close/>
                </a:path>
                <a:path w="454025" h="389255">
                  <a:moveTo>
                    <a:pt x="112026" y="185661"/>
                  </a:moveTo>
                  <a:lnTo>
                    <a:pt x="111252" y="185661"/>
                  </a:lnTo>
                  <a:lnTo>
                    <a:pt x="111252" y="186435"/>
                  </a:lnTo>
                  <a:lnTo>
                    <a:pt x="112026" y="186435"/>
                  </a:lnTo>
                  <a:lnTo>
                    <a:pt x="112026" y="185661"/>
                  </a:lnTo>
                  <a:close/>
                </a:path>
                <a:path w="454025" h="389255">
                  <a:moveTo>
                    <a:pt x="114757" y="185661"/>
                  </a:moveTo>
                  <a:lnTo>
                    <a:pt x="113588" y="185661"/>
                  </a:lnTo>
                  <a:lnTo>
                    <a:pt x="113588" y="186435"/>
                  </a:lnTo>
                  <a:lnTo>
                    <a:pt x="114363" y="186435"/>
                  </a:lnTo>
                  <a:lnTo>
                    <a:pt x="114757" y="185661"/>
                  </a:lnTo>
                  <a:close/>
                </a:path>
                <a:path w="454025" h="389255">
                  <a:moveTo>
                    <a:pt x="115531" y="185661"/>
                  </a:moveTo>
                  <a:lnTo>
                    <a:pt x="114757" y="185661"/>
                  </a:lnTo>
                  <a:lnTo>
                    <a:pt x="114757" y="186435"/>
                  </a:lnTo>
                  <a:lnTo>
                    <a:pt x="115531" y="186435"/>
                  </a:lnTo>
                  <a:lnTo>
                    <a:pt x="115531" y="185661"/>
                  </a:lnTo>
                  <a:close/>
                </a:path>
                <a:path w="454025" h="389255">
                  <a:moveTo>
                    <a:pt x="117868" y="184886"/>
                  </a:moveTo>
                  <a:lnTo>
                    <a:pt x="116306" y="184886"/>
                  </a:lnTo>
                  <a:lnTo>
                    <a:pt x="115531" y="185661"/>
                  </a:lnTo>
                  <a:lnTo>
                    <a:pt x="117868" y="185661"/>
                  </a:lnTo>
                  <a:lnTo>
                    <a:pt x="117868" y="184886"/>
                  </a:lnTo>
                  <a:close/>
                </a:path>
                <a:path w="454025" h="389255">
                  <a:moveTo>
                    <a:pt x="118643" y="184886"/>
                  </a:moveTo>
                  <a:lnTo>
                    <a:pt x="117868" y="184886"/>
                  </a:lnTo>
                  <a:lnTo>
                    <a:pt x="117868" y="185661"/>
                  </a:lnTo>
                  <a:lnTo>
                    <a:pt x="118643" y="185661"/>
                  </a:lnTo>
                  <a:lnTo>
                    <a:pt x="118643" y="184886"/>
                  </a:lnTo>
                  <a:close/>
                </a:path>
                <a:path w="454025" h="389255">
                  <a:moveTo>
                    <a:pt x="121754" y="183349"/>
                  </a:moveTo>
                  <a:lnTo>
                    <a:pt x="120192" y="183349"/>
                  </a:lnTo>
                  <a:lnTo>
                    <a:pt x="120192" y="184124"/>
                  </a:lnTo>
                  <a:lnTo>
                    <a:pt x="121754" y="184124"/>
                  </a:lnTo>
                  <a:lnTo>
                    <a:pt x="121754" y="183349"/>
                  </a:lnTo>
                  <a:close/>
                </a:path>
                <a:path w="454025" h="389255">
                  <a:moveTo>
                    <a:pt x="22948" y="211467"/>
                  </a:moveTo>
                  <a:lnTo>
                    <a:pt x="22174" y="211467"/>
                  </a:lnTo>
                  <a:lnTo>
                    <a:pt x="22174" y="212242"/>
                  </a:lnTo>
                  <a:lnTo>
                    <a:pt x="22948" y="212242"/>
                  </a:lnTo>
                  <a:lnTo>
                    <a:pt x="22948" y="211467"/>
                  </a:lnTo>
                  <a:close/>
                </a:path>
                <a:path w="454025" h="389255">
                  <a:moveTo>
                    <a:pt x="23723" y="211467"/>
                  </a:moveTo>
                  <a:lnTo>
                    <a:pt x="22948" y="211467"/>
                  </a:lnTo>
                  <a:lnTo>
                    <a:pt x="22948" y="212242"/>
                  </a:lnTo>
                  <a:lnTo>
                    <a:pt x="23723" y="211467"/>
                  </a:lnTo>
                  <a:close/>
                </a:path>
                <a:path w="454025" h="389255">
                  <a:moveTo>
                    <a:pt x="24498" y="213004"/>
                  </a:moveTo>
                  <a:lnTo>
                    <a:pt x="23723" y="213004"/>
                  </a:lnTo>
                  <a:lnTo>
                    <a:pt x="23723" y="213779"/>
                  </a:lnTo>
                  <a:lnTo>
                    <a:pt x="24498" y="213779"/>
                  </a:lnTo>
                  <a:lnTo>
                    <a:pt x="24498" y="213004"/>
                  </a:lnTo>
                  <a:close/>
                </a:path>
                <a:path w="454025" h="389255">
                  <a:moveTo>
                    <a:pt x="96075" y="197599"/>
                  </a:moveTo>
                  <a:lnTo>
                    <a:pt x="95694" y="197599"/>
                  </a:lnTo>
                  <a:lnTo>
                    <a:pt x="95694" y="198373"/>
                  </a:lnTo>
                  <a:lnTo>
                    <a:pt x="96075" y="198373"/>
                  </a:lnTo>
                  <a:lnTo>
                    <a:pt x="96075" y="197599"/>
                  </a:lnTo>
                  <a:close/>
                </a:path>
                <a:path w="454025" h="389255">
                  <a:moveTo>
                    <a:pt x="294474" y="127101"/>
                  </a:moveTo>
                  <a:lnTo>
                    <a:pt x="293700" y="127101"/>
                  </a:lnTo>
                  <a:lnTo>
                    <a:pt x="293700" y="127876"/>
                  </a:lnTo>
                  <a:lnTo>
                    <a:pt x="294474" y="127876"/>
                  </a:lnTo>
                  <a:lnTo>
                    <a:pt x="294474" y="127101"/>
                  </a:lnTo>
                  <a:close/>
                </a:path>
                <a:path w="454025" h="389255">
                  <a:moveTo>
                    <a:pt x="294868" y="127114"/>
                  </a:moveTo>
                  <a:lnTo>
                    <a:pt x="294474" y="127114"/>
                  </a:lnTo>
                  <a:lnTo>
                    <a:pt x="294474" y="127876"/>
                  </a:lnTo>
                  <a:lnTo>
                    <a:pt x="294868" y="127114"/>
                  </a:lnTo>
                  <a:close/>
                </a:path>
                <a:path w="454025" h="389255">
                  <a:moveTo>
                    <a:pt x="144703" y="198373"/>
                  </a:moveTo>
                  <a:lnTo>
                    <a:pt x="142760" y="198373"/>
                  </a:lnTo>
                  <a:lnTo>
                    <a:pt x="142760" y="199135"/>
                  </a:lnTo>
                  <a:lnTo>
                    <a:pt x="143929" y="199135"/>
                  </a:lnTo>
                  <a:lnTo>
                    <a:pt x="143929" y="199910"/>
                  </a:lnTo>
                  <a:lnTo>
                    <a:pt x="144703" y="199910"/>
                  </a:lnTo>
                  <a:lnTo>
                    <a:pt x="144703" y="198373"/>
                  </a:lnTo>
                  <a:close/>
                </a:path>
                <a:path w="454025" h="389255">
                  <a:moveTo>
                    <a:pt x="141211" y="197599"/>
                  </a:moveTo>
                  <a:lnTo>
                    <a:pt x="140436" y="197599"/>
                  </a:lnTo>
                  <a:lnTo>
                    <a:pt x="140436" y="198373"/>
                  </a:lnTo>
                  <a:lnTo>
                    <a:pt x="141211" y="198373"/>
                  </a:lnTo>
                  <a:lnTo>
                    <a:pt x="141211" y="197599"/>
                  </a:lnTo>
                  <a:close/>
                </a:path>
                <a:path w="454025" h="389255">
                  <a:moveTo>
                    <a:pt x="143929" y="197599"/>
                  </a:moveTo>
                  <a:lnTo>
                    <a:pt x="141211" y="197599"/>
                  </a:lnTo>
                  <a:lnTo>
                    <a:pt x="141986" y="198373"/>
                  </a:lnTo>
                  <a:lnTo>
                    <a:pt x="143929" y="198373"/>
                  </a:lnTo>
                  <a:lnTo>
                    <a:pt x="143929" y="197599"/>
                  </a:lnTo>
                  <a:close/>
                </a:path>
                <a:path w="454025" h="389255">
                  <a:moveTo>
                    <a:pt x="292925" y="130962"/>
                  </a:moveTo>
                  <a:lnTo>
                    <a:pt x="292925" y="131724"/>
                  </a:lnTo>
                  <a:lnTo>
                    <a:pt x="293700" y="131724"/>
                  </a:lnTo>
                  <a:lnTo>
                    <a:pt x="292925" y="130962"/>
                  </a:lnTo>
                  <a:close/>
                </a:path>
                <a:path w="454025" h="389255">
                  <a:moveTo>
                    <a:pt x="293700" y="130962"/>
                  </a:moveTo>
                  <a:lnTo>
                    <a:pt x="292925" y="130962"/>
                  </a:lnTo>
                  <a:lnTo>
                    <a:pt x="293700" y="131724"/>
                  </a:lnTo>
                  <a:lnTo>
                    <a:pt x="293700" y="130962"/>
                  </a:lnTo>
                  <a:close/>
                </a:path>
                <a:path w="454025" h="389255">
                  <a:moveTo>
                    <a:pt x="191782" y="181432"/>
                  </a:moveTo>
                  <a:lnTo>
                    <a:pt x="191008" y="181432"/>
                  </a:lnTo>
                  <a:lnTo>
                    <a:pt x="191008" y="181813"/>
                  </a:lnTo>
                  <a:lnTo>
                    <a:pt x="191782" y="181813"/>
                  </a:lnTo>
                  <a:lnTo>
                    <a:pt x="191782" y="181432"/>
                  </a:lnTo>
                  <a:close/>
                </a:path>
                <a:path w="454025" h="389255">
                  <a:moveTo>
                    <a:pt x="192557" y="181432"/>
                  </a:moveTo>
                  <a:lnTo>
                    <a:pt x="191782" y="181432"/>
                  </a:lnTo>
                  <a:lnTo>
                    <a:pt x="191782" y="181813"/>
                  </a:lnTo>
                  <a:lnTo>
                    <a:pt x="192557" y="181813"/>
                  </a:lnTo>
                  <a:lnTo>
                    <a:pt x="192557" y="181432"/>
                  </a:lnTo>
                  <a:close/>
                </a:path>
                <a:path w="454025" h="389255">
                  <a:moveTo>
                    <a:pt x="289814" y="139814"/>
                  </a:moveTo>
                  <a:lnTo>
                    <a:pt x="289026" y="139814"/>
                  </a:lnTo>
                  <a:lnTo>
                    <a:pt x="289026" y="140588"/>
                  </a:lnTo>
                  <a:lnTo>
                    <a:pt x="289814" y="139814"/>
                  </a:lnTo>
                  <a:close/>
                </a:path>
                <a:path w="454025" h="389255">
                  <a:moveTo>
                    <a:pt x="242735" y="164096"/>
                  </a:moveTo>
                  <a:lnTo>
                    <a:pt x="241960" y="164096"/>
                  </a:lnTo>
                  <a:lnTo>
                    <a:pt x="241960" y="164858"/>
                  </a:lnTo>
                  <a:lnTo>
                    <a:pt x="242735" y="164096"/>
                  </a:lnTo>
                  <a:close/>
                </a:path>
                <a:path w="454025" h="389255">
                  <a:moveTo>
                    <a:pt x="328714" y="126339"/>
                  </a:moveTo>
                  <a:lnTo>
                    <a:pt x="327164" y="126339"/>
                  </a:lnTo>
                  <a:lnTo>
                    <a:pt x="327164" y="127114"/>
                  </a:lnTo>
                  <a:lnTo>
                    <a:pt x="328714" y="127114"/>
                  </a:lnTo>
                  <a:lnTo>
                    <a:pt x="328714" y="126339"/>
                  </a:lnTo>
                  <a:close/>
                </a:path>
                <a:path w="454025" h="389255">
                  <a:moveTo>
                    <a:pt x="329488" y="124802"/>
                  </a:moveTo>
                  <a:lnTo>
                    <a:pt x="328714" y="124802"/>
                  </a:lnTo>
                  <a:lnTo>
                    <a:pt x="328714" y="125564"/>
                  </a:lnTo>
                  <a:lnTo>
                    <a:pt x="327939" y="125564"/>
                  </a:lnTo>
                  <a:lnTo>
                    <a:pt x="327939" y="126339"/>
                  </a:lnTo>
                  <a:lnTo>
                    <a:pt x="329488" y="126339"/>
                  </a:lnTo>
                  <a:lnTo>
                    <a:pt x="329488" y="124802"/>
                  </a:lnTo>
                  <a:close/>
                </a:path>
                <a:path w="454025" h="389255">
                  <a:moveTo>
                    <a:pt x="328714" y="124802"/>
                  </a:moveTo>
                  <a:lnTo>
                    <a:pt x="327939" y="124802"/>
                  </a:lnTo>
                  <a:lnTo>
                    <a:pt x="327939" y="125564"/>
                  </a:lnTo>
                  <a:lnTo>
                    <a:pt x="328714" y="124802"/>
                  </a:lnTo>
                  <a:close/>
                </a:path>
                <a:path w="454025" h="389255">
                  <a:moveTo>
                    <a:pt x="331050" y="124802"/>
                  </a:moveTo>
                  <a:lnTo>
                    <a:pt x="330276" y="124802"/>
                  </a:lnTo>
                  <a:lnTo>
                    <a:pt x="330276" y="125564"/>
                  </a:lnTo>
                  <a:lnTo>
                    <a:pt x="331050" y="125564"/>
                  </a:lnTo>
                  <a:lnTo>
                    <a:pt x="331050" y="124802"/>
                  </a:lnTo>
                  <a:close/>
                </a:path>
                <a:path w="454025" h="389255">
                  <a:moveTo>
                    <a:pt x="329488" y="123647"/>
                  </a:moveTo>
                  <a:lnTo>
                    <a:pt x="328714" y="123647"/>
                  </a:lnTo>
                  <a:lnTo>
                    <a:pt x="328714" y="124409"/>
                  </a:lnTo>
                  <a:lnTo>
                    <a:pt x="329488" y="124802"/>
                  </a:lnTo>
                  <a:lnTo>
                    <a:pt x="330276" y="124802"/>
                  </a:lnTo>
                  <a:lnTo>
                    <a:pt x="331050" y="124409"/>
                  </a:lnTo>
                  <a:lnTo>
                    <a:pt x="329488" y="124409"/>
                  </a:lnTo>
                  <a:lnTo>
                    <a:pt x="329488" y="123647"/>
                  </a:lnTo>
                  <a:close/>
                </a:path>
                <a:path w="454025" h="389255">
                  <a:moveTo>
                    <a:pt x="330276" y="122097"/>
                  </a:moveTo>
                  <a:lnTo>
                    <a:pt x="330276" y="122872"/>
                  </a:lnTo>
                  <a:lnTo>
                    <a:pt x="329488" y="122872"/>
                  </a:lnTo>
                  <a:lnTo>
                    <a:pt x="329488" y="124409"/>
                  </a:lnTo>
                  <a:lnTo>
                    <a:pt x="331050" y="124409"/>
                  </a:lnTo>
                  <a:lnTo>
                    <a:pt x="331050" y="122872"/>
                  </a:lnTo>
                  <a:lnTo>
                    <a:pt x="330276" y="122097"/>
                  </a:lnTo>
                  <a:close/>
                </a:path>
                <a:path w="454025" h="389255">
                  <a:moveTo>
                    <a:pt x="329488" y="122097"/>
                  </a:moveTo>
                  <a:lnTo>
                    <a:pt x="328714" y="122097"/>
                  </a:lnTo>
                  <a:lnTo>
                    <a:pt x="329488" y="122872"/>
                  </a:lnTo>
                  <a:lnTo>
                    <a:pt x="329488" y="122097"/>
                  </a:lnTo>
                  <a:close/>
                </a:path>
                <a:path w="454025" h="389255">
                  <a:moveTo>
                    <a:pt x="335330" y="118249"/>
                  </a:moveTo>
                  <a:lnTo>
                    <a:pt x="333768" y="118249"/>
                  </a:lnTo>
                  <a:lnTo>
                    <a:pt x="333768" y="119024"/>
                  </a:lnTo>
                  <a:lnTo>
                    <a:pt x="332994" y="119024"/>
                  </a:lnTo>
                  <a:lnTo>
                    <a:pt x="332994" y="120561"/>
                  </a:lnTo>
                  <a:lnTo>
                    <a:pt x="333768" y="121335"/>
                  </a:lnTo>
                  <a:lnTo>
                    <a:pt x="334543" y="121335"/>
                  </a:lnTo>
                  <a:lnTo>
                    <a:pt x="334543" y="122872"/>
                  </a:lnTo>
                  <a:lnTo>
                    <a:pt x="335330" y="122872"/>
                  </a:lnTo>
                  <a:lnTo>
                    <a:pt x="335330" y="118249"/>
                  </a:lnTo>
                  <a:close/>
                </a:path>
                <a:path w="454025" h="389255">
                  <a:moveTo>
                    <a:pt x="331050" y="121335"/>
                  </a:moveTo>
                  <a:lnTo>
                    <a:pt x="329488" y="121335"/>
                  </a:lnTo>
                  <a:lnTo>
                    <a:pt x="329488" y="122097"/>
                  </a:lnTo>
                  <a:lnTo>
                    <a:pt x="330276" y="122097"/>
                  </a:lnTo>
                  <a:lnTo>
                    <a:pt x="331050" y="121335"/>
                  </a:lnTo>
                  <a:close/>
                </a:path>
                <a:path w="454025" h="389255">
                  <a:moveTo>
                    <a:pt x="336105" y="121335"/>
                  </a:moveTo>
                  <a:lnTo>
                    <a:pt x="335330" y="121335"/>
                  </a:lnTo>
                  <a:lnTo>
                    <a:pt x="335330" y="122097"/>
                  </a:lnTo>
                  <a:lnTo>
                    <a:pt x="336105" y="122097"/>
                  </a:lnTo>
                  <a:lnTo>
                    <a:pt x="336105" y="121335"/>
                  </a:lnTo>
                  <a:close/>
                </a:path>
                <a:path w="454025" h="389255">
                  <a:moveTo>
                    <a:pt x="331050" y="120561"/>
                  </a:moveTo>
                  <a:lnTo>
                    <a:pt x="330276" y="120561"/>
                  </a:lnTo>
                  <a:lnTo>
                    <a:pt x="330276" y="121335"/>
                  </a:lnTo>
                  <a:lnTo>
                    <a:pt x="331050" y="120561"/>
                  </a:lnTo>
                  <a:close/>
                </a:path>
                <a:path w="454025" h="389255">
                  <a:moveTo>
                    <a:pt x="337654" y="120561"/>
                  </a:moveTo>
                  <a:lnTo>
                    <a:pt x="336880" y="120561"/>
                  </a:lnTo>
                  <a:lnTo>
                    <a:pt x="337654" y="121335"/>
                  </a:lnTo>
                  <a:lnTo>
                    <a:pt x="337654" y="120561"/>
                  </a:lnTo>
                  <a:close/>
                </a:path>
                <a:path w="454025" h="389255">
                  <a:moveTo>
                    <a:pt x="336105" y="119786"/>
                  </a:moveTo>
                  <a:lnTo>
                    <a:pt x="335330" y="119786"/>
                  </a:lnTo>
                  <a:lnTo>
                    <a:pt x="335330" y="120561"/>
                  </a:lnTo>
                  <a:lnTo>
                    <a:pt x="336105" y="120561"/>
                  </a:lnTo>
                  <a:lnTo>
                    <a:pt x="336105" y="119786"/>
                  </a:lnTo>
                  <a:close/>
                </a:path>
                <a:path w="454025" h="389255">
                  <a:moveTo>
                    <a:pt x="329488" y="118249"/>
                  </a:moveTo>
                  <a:lnTo>
                    <a:pt x="327939" y="118249"/>
                  </a:lnTo>
                  <a:lnTo>
                    <a:pt x="327939" y="119024"/>
                  </a:lnTo>
                  <a:lnTo>
                    <a:pt x="328714" y="119024"/>
                  </a:lnTo>
                  <a:lnTo>
                    <a:pt x="328714" y="119799"/>
                  </a:lnTo>
                  <a:lnTo>
                    <a:pt x="329488" y="119799"/>
                  </a:lnTo>
                  <a:lnTo>
                    <a:pt x="329488" y="118249"/>
                  </a:lnTo>
                  <a:close/>
                </a:path>
                <a:path w="454025" h="389255">
                  <a:moveTo>
                    <a:pt x="330276" y="119024"/>
                  </a:moveTo>
                  <a:lnTo>
                    <a:pt x="329488" y="119024"/>
                  </a:lnTo>
                  <a:lnTo>
                    <a:pt x="329488" y="119786"/>
                  </a:lnTo>
                  <a:lnTo>
                    <a:pt x="330276" y="119024"/>
                  </a:lnTo>
                  <a:close/>
                </a:path>
                <a:path w="454025" h="389255">
                  <a:moveTo>
                    <a:pt x="331825" y="119024"/>
                  </a:moveTo>
                  <a:lnTo>
                    <a:pt x="331050" y="119024"/>
                  </a:lnTo>
                  <a:lnTo>
                    <a:pt x="331050" y="119786"/>
                  </a:lnTo>
                  <a:lnTo>
                    <a:pt x="331825" y="119024"/>
                  </a:lnTo>
                  <a:close/>
                </a:path>
                <a:path w="454025" h="389255">
                  <a:moveTo>
                    <a:pt x="332600" y="118249"/>
                  </a:moveTo>
                  <a:lnTo>
                    <a:pt x="331825" y="118249"/>
                  </a:lnTo>
                  <a:lnTo>
                    <a:pt x="331825" y="119786"/>
                  </a:lnTo>
                  <a:lnTo>
                    <a:pt x="332994" y="119786"/>
                  </a:lnTo>
                  <a:lnTo>
                    <a:pt x="332994" y="119024"/>
                  </a:lnTo>
                  <a:lnTo>
                    <a:pt x="332600" y="119024"/>
                  </a:lnTo>
                  <a:lnTo>
                    <a:pt x="332600" y="118249"/>
                  </a:lnTo>
                  <a:close/>
                </a:path>
                <a:path w="454025" h="389255">
                  <a:moveTo>
                    <a:pt x="331050" y="118249"/>
                  </a:moveTo>
                  <a:lnTo>
                    <a:pt x="330276" y="118249"/>
                  </a:lnTo>
                  <a:lnTo>
                    <a:pt x="330276" y="119024"/>
                  </a:lnTo>
                  <a:lnTo>
                    <a:pt x="331050" y="119024"/>
                  </a:lnTo>
                  <a:lnTo>
                    <a:pt x="331050" y="118249"/>
                  </a:lnTo>
                  <a:close/>
                </a:path>
                <a:path w="454025" h="389255">
                  <a:moveTo>
                    <a:pt x="336880" y="117474"/>
                  </a:moveTo>
                  <a:lnTo>
                    <a:pt x="331050" y="117474"/>
                  </a:lnTo>
                  <a:lnTo>
                    <a:pt x="331050" y="118249"/>
                  </a:lnTo>
                  <a:lnTo>
                    <a:pt x="336105" y="118249"/>
                  </a:lnTo>
                  <a:lnTo>
                    <a:pt x="336105" y="119024"/>
                  </a:lnTo>
                  <a:lnTo>
                    <a:pt x="336880" y="118249"/>
                  </a:lnTo>
                  <a:lnTo>
                    <a:pt x="336880" y="117474"/>
                  </a:lnTo>
                  <a:close/>
                </a:path>
                <a:path w="454025" h="389255">
                  <a:moveTo>
                    <a:pt x="337654" y="118249"/>
                  </a:moveTo>
                  <a:lnTo>
                    <a:pt x="336880" y="118249"/>
                  </a:lnTo>
                  <a:lnTo>
                    <a:pt x="336880" y="119024"/>
                  </a:lnTo>
                  <a:lnTo>
                    <a:pt x="337654" y="118249"/>
                  </a:lnTo>
                  <a:close/>
                </a:path>
                <a:path w="454025" h="389255">
                  <a:moveTo>
                    <a:pt x="337654" y="118249"/>
                  </a:moveTo>
                  <a:lnTo>
                    <a:pt x="337654" y="119024"/>
                  </a:lnTo>
                  <a:lnTo>
                    <a:pt x="338442" y="119024"/>
                  </a:lnTo>
                  <a:lnTo>
                    <a:pt x="337654" y="118249"/>
                  </a:lnTo>
                  <a:close/>
                </a:path>
                <a:path w="454025" h="389255">
                  <a:moveTo>
                    <a:pt x="330276" y="117474"/>
                  </a:moveTo>
                  <a:lnTo>
                    <a:pt x="329488" y="117474"/>
                  </a:lnTo>
                  <a:lnTo>
                    <a:pt x="329488" y="118249"/>
                  </a:lnTo>
                  <a:lnTo>
                    <a:pt x="330276" y="118249"/>
                  </a:lnTo>
                  <a:lnTo>
                    <a:pt x="330276" y="117474"/>
                  </a:lnTo>
                  <a:close/>
                </a:path>
                <a:path w="454025" h="389255">
                  <a:moveTo>
                    <a:pt x="339217" y="117474"/>
                  </a:moveTo>
                  <a:lnTo>
                    <a:pt x="338442" y="117474"/>
                  </a:lnTo>
                  <a:lnTo>
                    <a:pt x="338442" y="118249"/>
                  </a:lnTo>
                  <a:lnTo>
                    <a:pt x="339217" y="117474"/>
                  </a:lnTo>
                  <a:close/>
                </a:path>
                <a:path w="454025" h="389255">
                  <a:moveTo>
                    <a:pt x="341553" y="117474"/>
                  </a:moveTo>
                  <a:lnTo>
                    <a:pt x="339991" y="117474"/>
                  </a:lnTo>
                  <a:lnTo>
                    <a:pt x="339991" y="118249"/>
                  </a:lnTo>
                  <a:lnTo>
                    <a:pt x="340766" y="118249"/>
                  </a:lnTo>
                  <a:lnTo>
                    <a:pt x="341553" y="117474"/>
                  </a:lnTo>
                  <a:close/>
                </a:path>
                <a:path w="454025" h="389255">
                  <a:moveTo>
                    <a:pt x="339991" y="116700"/>
                  </a:moveTo>
                  <a:lnTo>
                    <a:pt x="339217" y="116700"/>
                  </a:lnTo>
                  <a:lnTo>
                    <a:pt x="339217" y="117474"/>
                  </a:lnTo>
                  <a:lnTo>
                    <a:pt x="339991" y="117474"/>
                  </a:lnTo>
                  <a:lnTo>
                    <a:pt x="339991" y="116700"/>
                  </a:lnTo>
                  <a:close/>
                </a:path>
                <a:path w="454025" h="389255">
                  <a:moveTo>
                    <a:pt x="342328" y="116712"/>
                  </a:moveTo>
                  <a:lnTo>
                    <a:pt x="341553" y="116712"/>
                  </a:lnTo>
                  <a:lnTo>
                    <a:pt x="341553" y="117474"/>
                  </a:lnTo>
                  <a:lnTo>
                    <a:pt x="342328" y="117474"/>
                  </a:lnTo>
                  <a:lnTo>
                    <a:pt x="342328" y="116712"/>
                  </a:lnTo>
                  <a:close/>
                </a:path>
                <a:path w="454025" h="389255">
                  <a:moveTo>
                    <a:pt x="171157" y="197599"/>
                  </a:moveTo>
                  <a:lnTo>
                    <a:pt x="170383" y="197599"/>
                  </a:lnTo>
                  <a:lnTo>
                    <a:pt x="171157" y="198373"/>
                  </a:lnTo>
                  <a:lnTo>
                    <a:pt x="171157" y="197599"/>
                  </a:lnTo>
                  <a:close/>
                </a:path>
                <a:path w="454025" h="389255">
                  <a:moveTo>
                    <a:pt x="170383" y="196824"/>
                  </a:moveTo>
                  <a:lnTo>
                    <a:pt x="169608" y="196824"/>
                  </a:lnTo>
                  <a:lnTo>
                    <a:pt x="170383" y="197599"/>
                  </a:lnTo>
                  <a:lnTo>
                    <a:pt x="170383" y="196824"/>
                  </a:lnTo>
                  <a:close/>
                </a:path>
                <a:path w="454025" h="389255">
                  <a:moveTo>
                    <a:pt x="235356" y="170256"/>
                  </a:moveTo>
                  <a:lnTo>
                    <a:pt x="234569" y="170256"/>
                  </a:lnTo>
                  <a:lnTo>
                    <a:pt x="234569" y="171018"/>
                  </a:lnTo>
                  <a:lnTo>
                    <a:pt x="235356" y="170256"/>
                  </a:lnTo>
                  <a:close/>
                </a:path>
                <a:path w="454025" h="389255">
                  <a:moveTo>
                    <a:pt x="229120" y="172948"/>
                  </a:moveTo>
                  <a:lnTo>
                    <a:pt x="228727" y="172948"/>
                  </a:lnTo>
                  <a:lnTo>
                    <a:pt x="228727" y="173723"/>
                  </a:lnTo>
                  <a:lnTo>
                    <a:pt x="229120" y="173723"/>
                  </a:lnTo>
                  <a:lnTo>
                    <a:pt x="229120" y="172948"/>
                  </a:lnTo>
                  <a:close/>
                </a:path>
                <a:path w="454025" h="389255">
                  <a:moveTo>
                    <a:pt x="229120" y="175259"/>
                  </a:moveTo>
                  <a:lnTo>
                    <a:pt x="228739" y="175259"/>
                  </a:lnTo>
                  <a:lnTo>
                    <a:pt x="228739" y="176034"/>
                  </a:lnTo>
                  <a:lnTo>
                    <a:pt x="229120" y="176034"/>
                  </a:lnTo>
                  <a:lnTo>
                    <a:pt x="229120" y="175259"/>
                  </a:lnTo>
                  <a:close/>
                </a:path>
                <a:path w="454025" h="389255">
                  <a:moveTo>
                    <a:pt x="230682" y="175259"/>
                  </a:moveTo>
                  <a:lnTo>
                    <a:pt x="229120" y="175259"/>
                  </a:lnTo>
                  <a:lnTo>
                    <a:pt x="229120" y="176034"/>
                  </a:lnTo>
                  <a:lnTo>
                    <a:pt x="230682" y="176034"/>
                  </a:lnTo>
                  <a:lnTo>
                    <a:pt x="230682" y="175259"/>
                  </a:lnTo>
                  <a:close/>
                </a:path>
                <a:path w="454025" h="389255">
                  <a:moveTo>
                    <a:pt x="233794" y="174485"/>
                  </a:moveTo>
                  <a:lnTo>
                    <a:pt x="233019" y="174485"/>
                  </a:lnTo>
                  <a:lnTo>
                    <a:pt x="233019" y="176034"/>
                  </a:lnTo>
                  <a:lnTo>
                    <a:pt x="233794" y="176034"/>
                  </a:lnTo>
                  <a:lnTo>
                    <a:pt x="233794" y="174485"/>
                  </a:lnTo>
                  <a:close/>
                </a:path>
                <a:path w="454025" h="389255">
                  <a:moveTo>
                    <a:pt x="234569" y="175259"/>
                  </a:moveTo>
                  <a:lnTo>
                    <a:pt x="233794" y="175259"/>
                  </a:lnTo>
                  <a:lnTo>
                    <a:pt x="234569" y="176034"/>
                  </a:lnTo>
                  <a:lnTo>
                    <a:pt x="234569" y="175259"/>
                  </a:lnTo>
                  <a:close/>
                </a:path>
                <a:path w="454025" h="389255">
                  <a:moveTo>
                    <a:pt x="232244" y="174485"/>
                  </a:moveTo>
                  <a:lnTo>
                    <a:pt x="231457" y="174485"/>
                  </a:lnTo>
                  <a:lnTo>
                    <a:pt x="231457" y="175259"/>
                  </a:lnTo>
                  <a:lnTo>
                    <a:pt x="232244" y="175259"/>
                  </a:lnTo>
                  <a:lnTo>
                    <a:pt x="232244" y="174485"/>
                  </a:lnTo>
                  <a:close/>
                </a:path>
                <a:path w="454025" h="389255">
                  <a:moveTo>
                    <a:pt x="225628" y="176796"/>
                  </a:moveTo>
                  <a:lnTo>
                    <a:pt x="224840" y="176796"/>
                  </a:lnTo>
                  <a:lnTo>
                    <a:pt x="224840" y="177571"/>
                  </a:lnTo>
                  <a:lnTo>
                    <a:pt x="225628" y="177571"/>
                  </a:lnTo>
                  <a:lnTo>
                    <a:pt x="225628" y="176796"/>
                  </a:lnTo>
                  <a:close/>
                </a:path>
                <a:path w="454025" h="389255">
                  <a:moveTo>
                    <a:pt x="211226" y="184886"/>
                  </a:moveTo>
                  <a:lnTo>
                    <a:pt x="210451" y="184886"/>
                  </a:lnTo>
                  <a:lnTo>
                    <a:pt x="211226" y="185661"/>
                  </a:lnTo>
                  <a:lnTo>
                    <a:pt x="211226" y="184886"/>
                  </a:lnTo>
                  <a:close/>
                </a:path>
                <a:path w="454025" h="389255">
                  <a:moveTo>
                    <a:pt x="236905" y="174485"/>
                  </a:moveTo>
                  <a:lnTo>
                    <a:pt x="236131" y="174485"/>
                  </a:lnTo>
                  <a:lnTo>
                    <a:pt x="236905" y="175259"/>
                  </a:lnTo>
                  <a:lnTo>
                    <a:pt x="236905" y="174485"/>
                  </a:lnTo>
                  <a:close/>
                </a:path>
                <a:path w="454025" h="389255">
                  <a:moveTo>
                    <a:pt x="219405" y="184124"/>
                  </a:moveTo>
                  <a:lnTo>
                    <a:pt x="219011" y="184124"/>
                  </a:lnTo>
                  <a:lnTo>
                    <a:pt x="219405" y="184886"/>
                  </a:lnTo>
                  <a:lnTo>
                    <a:pt x="219405" y="184124"/>
                  </a:lnTo>
                  <a:close/>
                </a:path>
                <a:path w="454025" h="389255">
                  <a:moveTo>
                    <a:pt x="191008" y="197599"/>
                  </a:moveTo>
                  <a:lnTo>
                    <a:pt x="190614" y="197599"/>
                  </a:lnTo>
                  <a:lnTo>
                    <a:pt x="190614" y="198373"/>
                  </a:lnTo>
                  <a:lnTo>
                    <a:pt x="191008" y="198373"/>
                  </a:lnTo>
                  <a:lnTo>
                    <a:pt x="191008" y="197599"/>
                  </a:lnTo>
                  <a:close/>
                </a:path>
                <a:path w="454025" h="389255">
                  <a:moveTo>
                    <a:pt x="191782" y="199135"/>
                  </a:moveTo>
                  <a:lnTo>
                    <a:pt x="190995" y="199910"/>
                  </a:lnTo>
                  <a:lnTo>
                    <a:pt x="189839" y="199910"/>
                  </a:lnTo>
                  <a:lnTo>
                    <a:pt x="189839" y="200685"/>
                  </a:lnTo>
                  <a:lnTo>
                    <a:pt x="190995" y="200685"/>
                  </a:lnTo>
                  <a:lnTo>
                    <a:pt x="190995" y="201066"/>
                  </a:lnTo>
                  <a:lnTo>
                    <a:pt x="191782" y="201066"/>
                  </a:lnTo>
                  <a:lnTo>
                    <a:pt x="191782" y="199135"/>
                  </a:lnTo>
                  <a:close/>
                </a:path>
                <a:path w="454025" h="389255">
                  <a:moveTo>
                    <a:pt x="196443" y="198373"/>
                  </a:moveTo>
                  <a:lnTo>
                    <a:pt x="195668" y="198373"/>
                  </a:lnTo>
                  <a:lnTo>
                    <a:pt x="195668" y="199135"/>
                  </a:lnTo>
                  <a:lnTo>
                    <a:pt x="196443" y="198373"/>
                  </a:lnTo>
                  <a:close/>
                </a:path>
                <a:path w="454025" h="389255">
                  <a:moveTo>
                    <a:pt x="329488" y="132499"/>
                  </a:moveTo>
                  <a:lnTo>
                    <a:pt x="328714" y="133273"/>
                  </a:lnTo>
                  <a:lnTo>
                    <a:pt x="329488" y="133273"/>
                  </a:lnTo>
                  <a:lnTo>
                    <a:pt x="329488" y="132499"/>
                  </a:lnTo>
                  <a:close/>
                </a:path>
                <a:path w="454025" h="389255">
                  <a:moveTo>
                    <a:pt x="173888" y="208000"/>
                  </a:moveTo>
                  <a:lnTo>
                    <a:pt x="173113" y="208000"/>
                  </a:lnTo>
                  <a:lnTo>
                    <a:pt x="173113" y="208775"/>
                  </a:lnTo>
                  <a:lnTo>
                    <a:pt x="173888" y="208775"/>
                  </a:lnTo>
                  <a:lnTo>
                    <a:pt x="173888" y="208000"/>
                  </a:lnTo>
                  <a:close/>
                </a:path>
                <a:path w="454025" h="389255">
                  <a:moveTo>
                    <a:pt x="174663" y="208000"/>
                  </a:moveTo>
                  <a:lnTo>
                    <a:pt x="173888" y="208000"/>
                  </a:lnTo>
                  <a:lnTo>
                    <a:pt x="173888" y="208775"/>
                  </a:lnTo>
                  <a:lnTo>
                    <a:pt x="174663" y="208775"/>
                  </a:lnTo>
                  <a:lnTo>
                    <a:pt x="174663" y="208000"/>
                  </a:lnTo>
                  <a:close/>
                </a:path>
                <a:path w="454025" h="389255">
                  <a:moveTo>
                    <a:pt x="174663" y="207225"/>
                  </a:moveTo>
                  <a:lnTo>
                    <a:pt x="174663" y="208000"/>
                  </a:lnTo>
                  <a:lnTo>
                    <a:pt x="175437" y="208000"/>
                  </a:lnTo>
                  <a:lnTo>
                    <a:pt x="174663" y="207225"/>
                  </a:lnTo>
                  <a:close/>
                </a:path>
                <a:path w="454025" h="389255">
                  <a:moveTo>
                    <a:pt x="226402" y="187972"/>
                  </a:moveTo>
                  <a:lnTo>
                    <a:pt x="226402" y="188747"/>
                  </a:lnTo>
                  <a:lnTo>
                    <a:pt x="227177" y="188747"/>
                  </a:lnTo>
                  <a:lnTo>
                    <a:pt x="226402" y="187972"/>
                  </a:lnTo>
                  <a:close/>
                </a:path>
                <a:path w="454025" h="389255">
                  <a:moveTo>
                    <a:pt x="227177" y="187972"/>
                  </a:moveTo>
                  <a:lnTo>
                    <a:pt x="226402" y="187972"/>
                  </a:lnTo>
                  <a:lnTo>
                    <a:pt x="227177" y="188747"/>
                  </a:lnTo>
                  <a:lnTo>
                    <a:pt x="227177" y="187972"/>
                  </a:lnTo>
                  <a:close/>
                </a:path>
                <a:path w="454025" h="389255">
                  <a:moveTo>
                    <a:pt x="329488" y="134429"/>
                  </a:moveTo>
                  <a:lnTo>
                    <a:pt x="328714" y="134429"/>
                  </a:lnTo>
                  <a:lnTo>
                    <a:pt x="328714" y="135191"/>
                  </a:lnTo>
                  <a:lnTo>
                    <a:pt x="329488" y="134429"/>
                  </a:lnTo>
                  <a:close/>
                </a:path>
                <a:path w="454025" h="389255">
                  <a:moveTo>
                    <a:pt x="348170" y="123647"/>
                  </a:moveTo>
                  <a:lnTo>
                    <a:pt x="347383" y="123647"/>
                  </a:lnTo>
                  <a:lnTo>
                    <a:pt x="347383" y="124409"/>
                  </a:lnTo>
                  <a:lnTo>
                    <a:pt x="348170" y="124409"/>
                  </a:lnTo>
                  <a:lnTo>
                    <a:pt x="348170" y="123647"/>
                  </a:lnTo>
                  <a:close/>
                </a:path>
                <a:path w="454025" h="389255">
                  <a:moveTo>
                    <a:pt x="425196" y="75488"/>
                  </a:moveTo>
                  <a:lnTo>
                    <a:pt x="425196" y="76263"/>
                  </a:lnTo>
                  <a:lnTo>
                    <a:pt x="425970" y="76263"/>
                  </a:lnTo>
                  <a:lnTo>
                    <a:pt x="425196" y="75488"/>
                  </a:lnTo>
                  <a:close/>
                </a:path>
                <a:path w="454025" h="389255">
                  <a:moveTo>
                    <a:pt x="423633" y="73952"/>
                  </a:moveTo>
                  <a:lnTo>
                    <a:pt x="422859" y="73952"/>
                  </a:lnTo>
                  <a:lnTo>
                    <a:pt x="422859" y="75488"/>
                  </a:lnTo>
                  <a:lnTo>
                    <a:pt x="423633" y="74726"/>
                  </a:lnTo>
                  <a:lnTo>
                    <a:pt x="423633" y="73952"/>
                  </a:lnTo>
                  <a:close/>
                </a:path>
                <a:path w="454025" h="389255">
                  <a:moveTo>
                    <a:pt x="425196" y="74726"/>
                  </a:moveTo>
                  <a:lnTo>
                    <a:pt x="424408" y="74726"/>
                  </a:lnTo>
                  <a:lnTo>
                    <a:pt x="424408" y="75488"/>
                  </a:lnTo>
                  <a:lnTo>
                    <a:pt x="425196" y="75488"/>
                  </a:lnTo>
                  <a:lnTo>
                    <a:pt x="425196" y="74726"/>
                  </a:lnTo>
                  <a:close/>
                </a:path>
                <a:path w="454025" h="389255">
                  <a:moveTo>
                    <a:pt x="421297" y="73190"/>
                  </a:moveTo>
                  <a:lnTo>
                    <a:pt x="420522" y="73190"/>
                  </a:lnTo>
                  <a:lnTo>
                    <a:pt x="420522" y="73952"/>
                  </a:lnTo>
                  <a:lnTo>
                    <a:pt x="421297" y="73952"/>
                  </a:lnTo>
                  <a:lnTo>
                    <a:pt x="421297" y="73190"/>
                  </a:lnTo>
                  <a:close/>
                </a:path>
                <a:path w="454025" h="389255">
                  <a:moveTo>
                    <a:pt x="417017" y="78193"/>
                  </a:moveTo>
                  <a:lnTo>
                    <a:pt x="414680" y="78193"/>
                  </a:lnTo>
                  <a:lnTo>
                    <a:pt x="414680" y="78955"/>
                  </a:lnTo>
                  <a:lnTo>
                    <a:pt x="415467" y="78955"/>
                  </a:lnTo>
                  <a:lnTo>
                    <a:pt x="415467" y="79730"/>
                  </a:lnTo>
                  <a:lnTo>
                    <a:pt x="416242" y="79730"/>
                  </a:lnTo>
                  <a:lnTo>
                    <a:pt x="417017" y="78955"/>
                  </a:lnTo>
                  <a:lnTo>
                    <a:pt x="417017" y="78193"/>
                  </a:lnTo>
                  <a:close/>
                </a:path>
                <a:path w="454025" h="389255">
                  <a:moveTo>
                    <a:pt x="414680" y="78193"/>
                  </a:moveTo>
                  <a:lnTo>
                    <a:pt x="413905" y="78193"/>
                  </a:lnTo>
                  <a:lnTo>
                    <a:pt x="413131" y="78955"/>
                  </a:lnTo>
                  <a:lnTo>
                    <a:pt x="413905" y="78955"/>
                  </a:lnTo>
                  <a:lnTo>
                    <a:pt x="414680" y="78193"/>
                  </a:lnTo>
                  <a:close/>
                </a:path>
                <a:path w="454025" h="389255">
                  <a:moveTo>
                    <a:pt x="329488" y="139052"/>
                  </a:moveTo>
                  <a:lnTo>
                    <a:pt x="328714" y="139814"/>
                  </a:lnTo>
                  <a:lnTo>
                    <a:pt x="329488" y="139814"/>
                  </a:lnTo>
                  <a:lnTo>
                    <a:pt x="329488" y="139052"/>
                  </a:lnTo>
                  <a:close/>
                </a:path>
                <a:path w="454025" h="389255">
                  <a:moveTo>
                    <a:pt x="224066" y="196824"/>
                  </a:moveTo>
                  <a:lnTo>
                    <a:pt x="222516" y="196824"/>
                  </a:lnTo>
                  <a:lnTo>
                    <a:pt x="223291" y="197599"/>
                  </a:lnTo>
                  <a:lnTo>
                    <a:pt x="224066" y="197599"/>
                  </a:lnTo>
                  <a:lnTo>
                    <a:pt x="224066" y="196824"/>
                  </a:lnTo>
                  <a:close/>
                </a:path>
                <a:path w="454025" h="389255">
                  <a:moveTo>
                    <a:pt x="225628" y="196062"/>
                  </a:moveTo>
                  <a:lnTo>
                    <a:pt x="224066" y="196062"/>
                  </a:lnTo>
                  <a:lnTo>
                    <a:pt x="223291" y="196824"/>
                  </a:lnTo>
                  <a:lnTo>
                    <a:pt x="224066" y="196824"/>
                  </a:lnTo>
                  <a:lnTo>
                    <a:pt x="224840" y="197599"/>
                  </a:lnTo>
                  <a:lnTo>
                    <a:pt x="224840" y="196824"/>
                  </a:lnTo>
                  <a:lnTo>
                    <a:pt x="225628" y="196062"/>
                  </a:lnTo>
                  <a:close/>
                </a:path>
                <a:path w="454025" h="389255">
                  <a:moveTo>
                    <a:pt x="431025" y="72415"/>
                  </a:moveTo>
                  <a:lnTo>
                    <a:pt x="430250" y="73190"/>
                  </a:lnTo>
                  <a:lnTo>
                    <a:pt x="431025" y="73190"/>
                  </a:lnTo>
                  <a:lnTo>
                    <a:pt x="431025" y="72415"/>
                  </a:lnTo>
                  <a:close/>
                </a:path>
                <a:path w="454025" h="389255">
                  <a:moveTo>
                    <a:pt x="324827" y="146367"/>
                  </a:moveTo>
                  <a:lnTo>
                    <a:pt x="324053" y="146367"/>
                  </a:lnTo>
                  <a:lnTo>
                    <a:pt x="324053" y="147142"/>
                  </a:lnTo>
                  <a:lnTo>
                    <a:pt x="324827" y="146367"/>
                  </a:lnTo>
                  <a:close/>
                </a:path>
                <a:path w="454025" h="389255">
                  <a:moveTo>
                    <a:pt x="324053" y="153695"/>
                  </a:moveTo>
                  <a:lnTo>
                    <a:pt x="322872" y="153695"/>
                  </a:lnTo>
                  <a:lnTo>
                    <a:pt x="322872" y="154457"/>
                  </a:lnTo>
                  <a:lnTo>
                    <a:pt x="323265" y="155232"/>
                  </a:lnTo>
                  <a:lnTo>
                    <a:pt x="323265" y="154457"/>
                  </a:lnTo>
                  <a:lnTo>
                    <a:pt x="324053" y="154457"/>
                  </a:lnTo>
                  <a:lnTo>
                    <a:pt x="324053" y="153695"/>
                  </a:lnTo>
                  <a:close/>
                </a:path>
                <a:path w="454025" h="389255">
                  <a:moveTo>
                    <a:pt x="323265" y="150990"/>
                  </a:moveTo>
                  <a:lnTo>
                    <a:pt x="322872" y="150990"/>
                  </a:lnTo>
                  <a:lnTo>
                    <a:pt x="322872" y="151764"/>
                  </a:lnTo>
                  <a:lnTo>
                    <a:pt x="322097" y="151764"/>
                  </a:lnTo>
                  <a:lnTo>
                    <a:pt x="322097" y="153695"/>
                  </a:lnTo>
                  <a:lnTo>
                    <a:pt x="323265" y="153695"/>
                  </a:lnTo>
                  <a:lnTo>
                    <a:pt x="323265" y="150990"/>
                  </a:lnTo>
                  <a:close/>
                </a:path>
                <a:path w="454025" h="389255">
                  <a:moveTo>
                    <a:pt x="324053" y="150990"/>
                  </a:moveTo>
                  <a:lnTo>
                    <a:pt x="323265" y="150990"/>
                  </a:lnTo>
                  <a:lnTo>
                    <a:pt x="324053" y="151764"/>
                  </a:lnTo>
                  <a:lnTo>
                    <a:pt x="324053" y="150990"/>
                  </a:lnTo>
                  <a:close/>
                </a:path>
                <a:path w="454025" h="389255">
                  <a:moveTo>
                    <a:pt x="322872" y="150228"/>
                  </a:moveTo>
                  <a:lnTo>
                    <a:pt x="322097" y="150228"/>
                  </a:lnTo>
                  <a:lnTo>
                    <a:pt x="321322" y="150990"/>
                  </a:lnTo>
                  <a:lnTo>
                    <a:pt x="322872" y="150990"/>
                  </a:lnTo>
                  <a:lnTo>
                    <a:pt x="322872" y="150228"/>
                  </a:lnTo>
                  <a:close/>
                </a:path>
                <a:path w="454025" h="389255">
                  <a:moveTo>
                    <a:pt x="324827" y="148678"/>
                  </a:moveTo>
                  <a:lnTo>
                    <a:pt x="323265" y="148678"/>
                  </a:lnTo>
                  <a:lnTo>
                    <a:pt x="322872" y="149453"/>
                  </a:lnTo>
                  <a:lnTo>
                    <a:pt x="322872" y="150228"/>
                  </a:lnTo>
                  <a:lnTo>
                    <a:pt x="324053" y="150228"/>
                  </a:lnTo>
                  <a:lnTo>
                    <a:pt x="324053" y="149453"/>
                  </a:lnTo>
                  <a:lnTo>
                    <a:pt x="324827" y="149453"/>
                  </a:lnTo>
                  <a:lnTo>
                    <a:pt x="324827" y="148678"/>
                  </a:lnTo>
                  <a:close/>
                </a:path>
                <a:path w="454025" h="389255">
                  <a:moveTo>
                    <a:pt x="205397" y="212229"/>
                  </a:moveTo>
                  <a:lnTo>
                    <a:pt x="204622" y="212229"/>
                  </a:lnTo>
                  <a:lnTo>
                    <a:pt x="204622" y="213004"/>
                  </a:lnTo>
                  <a:lnTo>
                    <a:pt x="205397" y="213004"/>
                  </a:lnTo>
                  <a:lnTo>
                    <a:pt x="205397" y="212229"/>
                  </a:lnTo>
                  <a:close/>
                </a:path>
                <a:path w="454025" h="389255">
                  <a:moveTo>
                    <a:pt x="147040" y="234581"/>
                  </a:moveTo>
                  <a:lnTo>
                    <a:pt x="146265" y="234581"/>
                  </a:lnTo>
                  <a:lnTo>
                    <a:pt x="146265" y="235343"/>
                  </a:lnTo>
                  <a:lnTo>
                    <a:pt x="147040" y="235343"/>
                  </a:lnTo>
                  <a:lnTo>
                    <a:pt x="147040" y="234581"/>
                  </a:lnTo>
                  <a:close/>
                </a:path>
                <a:path w="454025" h="389255">
                  <a:moveTo>
                    <a:pt x="324827" y="157543"/>
                  </a:moveTo>
                  <a:lnTo>
                    <a:pt x="324053" y="158318"/>
                  </a:lnTo>
                  <a:lnTo>
                    <a:pt x="324827" y="158318"/>
                  </a:lnTo>
                  <a:lnTo>
                    <a:pt x="324827" y="157543"/>
                  </a:lnTo>
                  <a:close/>
                </a:path>
                <a:path w="454025" h="389255">
                  <a:moveTo>
                    <a:pt x="147040" y="240360"/>
                  </a:moveTo>
                  <a:lnTo>
                    <a:pt x="146265" y="240360"/>
                  </a:lnTo>
                  <a:lnTo>
                    <a:pt x="146265" y="241134"/>
                  </a:lnTo>
                  <a:lnTo>
                    <a:pt x="147040" y="241134"/>
                  </a:lnTo>
                  <a:lnTo>
                    <a:pt x="147040" y="240360"/>
                  </a:lnTo>
                  <a:close/>
                </a:path>
                <a:path w="454025" h="389255">
                  <a:moveTo>
                    <a:pt x="147815" y="238429"/>
                  </a:moveTo>
                  <a:lnTo>
                    <a:pt x="147040" y="238429"/>
                  </a:lnTo>
                  <a:lnTo>
                    <a:pt x="147040" y="240360"/>
                  </a:lnTo>
                  <a:lnTo>
                    <a:pt x="147815" y="239585"/>
                  </a:lnTo>
                  <a:lnTo>
                    <a:pt x="147815" y="238429"/>
                  </a:lnTo>
                  <a:close/>
                </a:path>
                <a:path w="454025" h="389255">
                  <a:moveTo>
                    <a:pt x="325602" y="159854"/>
                  </a:moveTo>
                  <a:lnTo>
                    <a:pt x="324827" y="159854"/>
                  </a:lnTo>
                  <a:lnTo>
                    <a:pt x="324053" y="160629"/>
                  </a:lnTo>
                  <a:lnTo>
                    <a:pt x="324827" y="160629"/>
                  </a:lnTo>
                  <a:lnTo>
                    <a:pt x="325602" y="159854"/>
                  </a:lnTo>
                  <a:close/>
                </a:path>
                <a:path w="454025" h="389255">
                  <a:moveTo>
                    <a:pt x="141986" y="244208"/>
                  </a:moveTo>
                  <a:lnTo>
                    <a:pt x="141211" y="244208"/>
                  </a:lnTo>
                  <a:lnTo>
                    <a:pt x="141211" y="244982"/>
                  </a:lnTo>
                  <a:lnTo>
                    <a:pt x="140436" y="244982"/>
                  </a:lnTo>
                  <a:lnTo>
                    <a:pt x="140436" y="245757"/>
                  </a:lnTo>
                  <a:lnTo>
                    <a:pt x="141986" y="245757"/>
                  </a:lnTo>
                  <a:lnTo>
                    <a:pt x="141986" y="244208"/>
                  </a:lnTo>
                  <a:close/>
                </a:path>
                <a:path w="454025" h="389255">
                  <a:moveTo>
                    <a:pt x="142760" y="244208"/>
                  </a:moveTo>
                  <a:lnTo>
                    <a:pt x="141986" y="244208"/>
                  </a:lnTo>
                  <a:lnTo>
                    <a:pt x="141986" y="244982"/>
                  </a:lnTo>
                  <a:lnTo>
                    <a:pt x="142760" y="244982"/>
                  </a:lnTo>
                  <a:lnTo>
                    <a:pt x="142760" y="244208"/>
                  </a:lnTo>
                  <a:close/>
                </a:path>
                <a:path w="454025" h="389255">
                  <a:moveTo>
                    <a:pt x="143929" y="243446"/>
                  </a:moveTo>
                  <a:lnTo>
                    <a:pt x="143154" y="244208"/>
                  </a:lnTo>
                  <a:lnTo>
                    <a:pt x="143929" y="244208"/>
                  </a:lnTo>
                  <a:lnTo>
                    <a:pt x="143929" y="243446"/>
                  </a:lnTo>
                  <a:close/>
                </a:path>
                <a:path w="454025" h="389255">
                  <a:moveTo>
                    <a:pt x="144703" y="242671"/>
                  </a:moveTo>
                  <a:lnTo>
                    <a:pt x="143929" y="242671"/>
                  </a:lnTo>
                  <a:lnTo>
                    <a:pt x="143929" y="243446"/>
                  </a:lnTo>
                  <a:lnTo>
                    <a:pt x="144703" y="243446"/>
                  </a:lnTo>
                  <a:lnTo>
                    <a:pt x="144703" y="242671"/>
                  </a:lnTo>
                  <a:close/>
                </a:path>
                <a:path w="454025" h="389255">
                  <a:moveTo>
                    <a:pt x="145478" y="241896"/>
                  </a:moveTo>
                  <a:lnTo>
                    <a:pt x="144703" y="241896"/>
                  </a:lnTo>
                  <a:lnTo>
                    <a:pt x="144703" y="242671"/>
                  </a:lnTo>
                  <a:lnTo>
                    <a:pt x="145478" y="242671"/>
                  </a:lnTo>
                  <a:lnTo>
                    <a:pt x="145478" y="241896"/>
                  </a:lnTo>
                  <a:close/>
                </a:path>
                <a:path w="454025" h="389255">
                  <a:moveTo>
                    <a:pt x="145491" y="241122"/>
                  </a:moveTo>
                  <a:lnTo>
                    <a:pt x="144703" y="241122"/>
                  </a:lnTo>
                  <a:lnTo>
                    <a:pt x="144703" y="241896"/>
                  </a:lnTo>
                  <a:lnTo>
                    <a:pt x="145491" y="241122"/>
                  </a:lnTo>
                  <a:close/>
                </a:path>
                <a:path w="454025" h="389255">
                  <a:moveTo>
                    <a:pt x="227952" y="210692"/>
                  </a:moveTo>
                  <a:lnTo>
                    <a:pt x="227177" y="210692"/>
                  </a:lnTo>
                  <a:lnTo>
                    <a:pt x="227177" y="211467"/>
                  </a:lnTo>
                  <a:lnTo>
                    <a:pt x="227952" y="211467"/>
                  </a:lnTo>
                  <a:lnTo>
                    <a:pt x="227952" y="210692"/>
                  </a:lnTo>
                  <a:close/>
                </a:path>
                <a:path w="454025" h="389255">
                  <a:moveTo>
                    <a:pt x="417791" y="101307"/>
                  </a:moveTo>
                  <a:lnTo>
                    <a:pt x="417017" y="101307"/>
                  </a:lnTo>
                  <a:lnTo>
                    <a:pt x="417017" y="102069"/>
                  </a:lnTo>
                  <a:lnTo>
                    <a:pt x="417791" y="102069"/>
                  </a:lnTo>
                  <a:lnTo>
                    <a:pt x="417791" y="101307"/>
                  </a:lnTo>
                  <a:close/>
                </a:path>
                <a:path w="454025" h="389255">
                  <a:moveTo>
                    <a:pt x="229908" y="210692"/>
                  </a:moveTo>
                  <a:lnTo>
                    <a:pt x="229908" y="211467"/>
                  </a:lnTo>
                  <a:lnTo>
                    <a:pt x="230682" y="211467"/>
                  </a:lnTo>
                  <a:lnTo>
                    <a:pt x="229908" y="210692"/>
                  </a:lnTo>
                  <a:close/>
                </a:path>
                <a:path w="454025" h="389255">
                  <a:moveTo>
                    <a:pt x="228739" y="220319"/>
                  </a:moveTo>
                  <a:lnTo>
                    <a:pt x="227965" y="220319"/>
                  </a:lnTo>
                  <a:lnTo>
                    <a:pt x="227952" y="221868"/>
                  </a:lnTo>
                  <a:lnTo>
                    <a:pt x="228739" y="221868"/>
                  </a:lnTo>
                  <a:lnTo>
                    <a:pt x="228739" y="220319"/>
                  </a:lnTo>
                  <a:close/>
                </a:path>
                <a:path w="454025" h="389255">
                  <a:moveTo>
                    <a:pt x="228739" y="219176"/>
                  </a:moveTo>
                  <a:lnTo>
                    <a:pt x="227952" y="219176"/>
                  </a:lnTo>
                  <a:lnTo>
                    <a:pt x="227952" y="220319"/>
                  </a:lnTo>
                  <a:lnTo>
                    <a:pt x="228739" y="219938"/>
                  </a:lnTo>
                  <a:lnTo>
                    <a:pt x="228739" y="219176"/>
                  </a:lnTo>
                  <a:close/>
                </a:path>
                <a:path w="454025" h="389255">
                  <a:moveTo>
                    <a:pt x="441528" y="104381"/>
                  </a:moveTo>
                  <a:lnTo>
                    <a:pt x="440753" y="104381"/>
                  </a:lnTo>
                  <a:lnTo>
                    <a:pt x="441528" y="105155"/>
                  </a:lnTo>
                  <a:lnTo>
                    <a:pt x="441528" y="104381"/>
                  </a:lnTo>
                  <a:close/>
                </a:path>
                <a:path w="454025" h="389255">
                  <a:moveTo>
                    <a:pt x="434136" y="102844"/>
                  </a:moveTo>
                  <a:lnTo>
                    <a:pt x="433362" y="103606"/>
                  </a:lnTo>
                  <a:lnTo>
                    <a:pt x="434136" y="103606"/>
                  </a:lnTo>
                  <a:lnTo>
                    <a:pt x="434136" y="102844"/>
                  </a:lnTo>
                  <a:close/>
                </a:path>
                <a:path w="454025" h="389255">
                  <a:moveTo>
                    <a:pt x="439966" y="102844"/>
                  </a:moveTo>
                  <a:lnTo>
                    <a:pt x="439966" y="103606"/>
                  </a:lnTo>
                  <a:lnTo>
                    <a:pt x="440753" y="103606"/>
                  </a:lnTo>
                  <a:lnTo>
                    <a:pt x="439966" y="102844"/>
                  </a:lnTo>
                  <a:close/>
                </a:path>
                <a:path w="454025" h="389255">
                  <a:moveTo>
                    <a:pt x="439966" y="102069"/>
                  </a:moveTo>
                  <a:lnTo>
                    <a:pt x="439191" y="102069"/>
                  </a:lnTo>
                  <a:lnTo>
                    <a:pt x="439966" y="102844"/>
                  </a:lnTo>
                  <a:lnTo>
                    <a:pt x="439966" y="102069"/>
                  </a:lnTo>
                  <a:close/>
                </a:path>
                <a:path w="454025" h="389255">
                  <a:moveTo>
                    <a:pt x="444639" y="101307"/>
                  </a:moveTo>
                  <a:lnTo>
                    <a:pt x="443865" y="101307"/>
                  </a:lnTo>
                  <a:lnTo>
                    <a:pt x="443865" y="102069"/>
                  </a:lnTo>
                  <a:lnTo>
                    <a:pt x="444639" y="102069"/>
                  </a:lnTo>
                  <a:lnTo>
                    <a:pt x="444639" y="101307"/>
                  </a:lnTo>
                  <a:close/>
                </a:path>
                <a:path w="454025" h="389255">
                  <a:moveTo>
                    <a:pt x="445414" y="100533"/>
                  </a:moveTo>
                  <a:lnTo>
                    <a:pt x="443090" y="100533"/>
                  </a:lnTo>
                  <a:lnTo>
                    <a:pt x="443090" y="101307"/>
                  </a:lnTo>
                  <a:lnTo>
                    <a:pt x="445414" y="101307"/>
                  </a:lnTo>
                  <a:lnTo>
                    <a:pt x="445414" y="100533"/>
                  </a:lnTo>
                  <a:close/>
                </a:path>
                <a:path w="454025" h="389255">
                  <a:moveTo>
                    <a:pt x="442302" y="96685"/>
                  </a:moveTo>
                  <a:lnTo>
                    <a:pt x="439966" y="96685"/>
                  </a:lnTo>
                  <a:lnTo>
                    <a:pt x="439966" y="97447"/>
                  </a:lnTo>
                  <a:lnTo>
                    <a:pt x="440753" y="97447"/>
                  </a:lnTo>
                  <a:lnTo>
                    <a:pt x="440753" y="98996"/>
                  </a:lnTo>
                  <a:lnTo>
                    <a:pt x="437248" y="98996"/>
                  </a:lnTo>
                  <a:lnTo>
                    <a:pt x="437248" y="100533"/>
                  </a:lnTo>
                  <a:lnTo>
                    <a:pt x="437642" y="100533"/>
                  </a:lnTo>
                  <a:lnTo>
                    <a:pt x="437642" y="99758"/>
                  </a:lnTo>
                  <a:lnTo>
                    <a:pt x="440753" y="99758"/>
                  </a:lnTo>
                  <a:lnTo>
                    <a:pt x="441528" y="98996"/>
                  </a:lnTo>
                  <a:lnTo>
                    <a:pt x="441528" y="98221"/>
                  </a:lnTo>
                  <a:lnTo>
                    <a:pt x="442302" y="98221"/>
                  </a:lnTo>
                  <a:lnTo>
                    <a:pt x="442302" y="96685"/>
                  </a:lnTo>
                  <a:close/>
                </a:path>
                <a:path w="454025" h="389255">
                  <a:moveTo>
                    <a:pt x="442302" y="98996"/>
                  </a:moveTo>
                  <a:lnTo>
                    <a:pt x="441528" y="99758"/>
                  </a:lnTo>
                  <a:lnTo>
                    <a:pt x="442302" y="99758"/>
                  </a:lnTo>
                  <a:lnTo>
                    <a:pt x="442302" y="98996"/>
                  </a:lnTo>
                  <a:close/>
                </a:path>
                <a:path w="454025" h="389255">
                  <a:moveTo>
                    <a:pt x="434911" y="98221"/>
                  </a:moveTo>
                  <a:lnTo>
                    <a:pt x="434136" y="98221"/>
                  </a:lnTo>
                  <a:lnTo>
                    <a:pt x="434136" y="98996"/>
                  </a:lnTo>
                  <a:lnTo>
                    <a:pt x="434911" y="98996"/>
                  </a:lnTo>
                  <a:lnTo>
                    <a:pt x="434911" y="98221"/>
                  </a:lnTo>
                  <a:close/>
                </a:path>
                <a:path w="454025" h="389255">
                  <a:moveTo>
                    <a:pt x="434911" y="98221"/>
                  </a:moveTo>
                  <a:lnTo>
                    <a:pt x="434911" y="98996"/>
                  </a:lnTo>
                  <a:lnTo>
                    <a:pt x="435686" y="98996"/>
                  </a:lnTo>
                  <a:lnTo>
                    <a:pt x="434911" y="98221"/>
                  </a:lnTo>
                  <a:close/>
                </a:path>
                <a:path w="454025" h="389255">
                  <a:moveTo>
                    <a:pt x="435686" y="96685"/>
                  </a:moveTo>
                  <a:lnTo>
                    <a:pt x="435698" y="98221"/>
                  </a:lnTo>
                  <a:lnTo>
                    <a:pt x="436473" y="98996"/>
                  </a:lnTo>
                  <a:lnTo>
                    <a:pt x="436473" y="97447"/>
                  </a:lnTo>
                  <a:lnTo>
                    <a:pt x="435686" y="96685"/>
                  </a:lnTo>
                  <a:close/>
                </a:path>
                <a:path w="454025" h="389255">
                  <a:moveTo>
                    <a:pt x="436473" y="98221"/>
                  </a:moveTo>
                  <a:lnTo>
                    <a:pt x="436473" y="98996"/>
                  </a:lnTo>
                  <a:lnTo>
                    <a:pt x="437248" y="98996"/>
                  </a:lnTo>
                  <a:lnTo>
                    <a:pt x="436473" y="98221"/>
                  </a:lnTo>
                  <a:close/>
                </a:path>
                <a:path w="454025" h="389255">
                  <a:moveTo>
                    <a:pt x="437248" y="98221"/>
                  </a:moveTo>
                  <a:lnTo>
                    <a:pt x="436473" y="98221"/>
                  </a:lnTo>
                  <a:lnTo>
                    <a:pt x="437248" y="98996"/>
                  </a:lnTo>
                  <a:lnTo>
                    <a:pt x="437248" y="98221"/>
                  </a:lnTo>
                  <a:close/>
                </a:path>
                <a:path w="454025" h="389255">
                  <a:moveTo>
                    <a:pt x="443090" y="97447"/>
                  </a:moveTo>
                  <a:lnTo>
                    <a:pt x="442302" y="97447"/>
                  </a:lnTo>
                  <a:lnTo>
                    <a:pt x="442302" y="98221"/>
                  </a:lnTo>
                  <a:lnTo>
                    <a:pt x="443090" y="98221"/>
                  </a:lnTo>
                  <a:lnTo>
                    <a:pt x="443090" y="97447"/>
                  </a:lnTo>
                  <a:close/>
                </a:path>
                <a:path w="454025" h="389255">
                  <a:moveTo>
                    <a:pt x="435686" y="96685"/>
                  </a:moveTo>
                  <a:lnTo>
                    <a:pt x="434911" y="96685"/>
                  </a:lnTo>
                  <a:lnTo>
                    <a:pt x="434911" y="97447"/>
                  </a:lnTo>
                  <a:lnTo>
                    <a:pt x="435686" y="97447"/>
                  </a:lnTo>
                  <a:lnTo>
                    <a:pt x="435686" y="96685"/>
                  </a:lnTo>
                  <a:close/>
                </a:path>
                <a:path w="454025" h="389255">
                  <a:moveTo>
                    <a:pt x="439191" y="95529"/>
                  </a:moveTo>
                  <a:lnTo>
                    <a:pt x="438416" y="95529"/>
                  </a:lnTo>
                  <a:lnTo>
                    <a:pt x="438416" y="96685"/>
                  </a:lnTo>
                  <a:lnTo>
                    <a:pt x="436473" y="96685"/>
                  </a:lnTo>
                  <a:lnTo>
                    <a:pt x="436473" y="97447"/>
                  </a:lnTo>
                  <a:lnTo>
                    <a:pt x="439191" y="97447"/>
                  </a:lnTo>
                  <a:lnTo>
                    <a:pt x="439191" y="95529"/>
                  </a:lnTo>
                  <a:close/>
                </a:path>
                <a:path w="454025" h="389255">
                  <a:moveTo>
                    <a:pt x="442302" y="94754"/>
                  </a:moveTo>
                  <a:lnTo>
                    <a:pt x="441528" y="94754"/>
                  </a:lnTo>
                  <a:lnTo>
                    <a:pt x="441528" y="95910"/>
                  </a:lnTo>
                  <a:lnTo>
                    <a:pt x="442315" y="95910"/>
                  </a:lnTo>
                  <a:lnTo>
                    <a:pt x="442302" y="95529"/>
                  </a:lnTo>
                  <a:lnTo>
                    <a:pt x="442302" y="94754"/>
                  </a:lnTo>
                  <a:close/>
                </a:path>
                <a:path w="454025" h="389255">
                  <a:moveTo>
                    <a:pt x="439966" y="94754"/>
                  </a:moveTo>
                  <a:lnTo>
                    <a:pt x="439191" y="95529"/>
                  </a:lnTo>
                  <a:lnTo>
                    <a:pt x="440753" y="95529"/>
                  </a:lnTo>
                  <a:lnTo>
                    <a:pt x="439966" y="94754"/>
                  </a:lnTo>
                  <a:close/>
                </a:path>
                <a:path w="454025" h="389255">
                  <a:moveTo>
                    <a:pt x="440753" y="93979"/>
                  </a:moveTo>
                  <a:lnTo>
                    <a:pt x="439966" y="93979"/>
                  </a:lnTo>
                  <a:lnTo>
                    <a:pt x="439966" y="94754"/>
                  </a:lnTo>
                  <a:lnTo>
                    <a:pt x="440753" y="93979"/>
                  </a:lnTo>
                  <a:close/>
                </a:path>
                <a:path w="454025" h="389255">
                  <a:moveTo>
                    <a:pt x="440753" y="93979"/>
                  </a:moveTo>
                  <a:lnTo>
                    <a:pt x="440753" y="94754"/>
                  </a:lnTo>
                  <a:lnTo>
                    <a:pt x="441528" y="94754"/>
                  </a:lnTo>
                  <a:lnTo>
                    <a:pt x="440753" y="93979"/>
                  </a:lnTo>
                  <a:close/>
                </a:path>
                <a:path w="454025" h="389255">
                  <a:moveTo>
                    <a:pt x="444639" y="93979"/>
                  </a:moveTo>
                  <a:lnTo>
                    <a:pt x="443865" y="93979"/>
                  </a:lnTo>
                  <a:lnTo>
                    <a:pt x="443865" y="94754"/>
                  </a:lnTo>
                  <a:lnTo>
                    <a:pt x="444639" y="93979"/>
                  </a:lnTo>
                  <a:close/>
                </a:path>
                <a:path w="454025" h="389255">
                  <a:moveTo>
                    <a:pt x="441528" y="92443"/>
                  </a:moveTo>
                  <a:lnTo>
                    <a:pt x="440753" y="93217"/>
                  </a:lnTo>
                  <a:lnTo>
                    <a:pt x="440753" y="93979"/>
                  </a:lnTo>
                  <a:lnTo>
                    <a:pt x="441528" y="93979"/>
                  </a:lnTo>
                  <a:lnTo>
                    <a:pt x="441528" y="92443"/>
                  </a:lnTo>
                  <a:close/>
                </a:path>
                <a:path w="454025" h="389255">
                  <a:moveTo>
                    <a:pt x="443865" y="92443"/>
                  </a:moveTo>
                  <a:lnTo>
                    <a:pt x="441528" y="92443"/>
                  </a:lnTo>
                  <a:lnTo>
                    <a:pt x="441528" y="93979"/>
                  </a:lnTo>
                  <a:lnTo>
                    <a:pt x="442302" y="93979"/>
                  </a:lnTo>
                  <a:lnTo>
                    <a:pt x="442302" y="93217"/>
                  </a:lnTo>
                  <a:lnTo>
                    <a:pt x="443865" y="93217"/>
                  </a:lnTo>
                  <a:lnTo>
                    <a:pt x="443865" y="92443"/>
                  </a:lnTo>
                  <a:close/>
                </a:path>
                <a:path w="454025" h="389255">
                  <a:moveTo>
                    <a:pt x="443865" y="93217"/>
                  </a:moveTo>
                  <a:lnTo>
                    <a:pt x="443090" y="93217"/>
                  </a:lnTo>
                  <a:lnTo>
                    <a:pt x="443090" y="93979"/>
                  </a:lnTo>
                  <a:lnTo>
                    <a:pt x="443865" y="93979"/>
                  </a:lnTo>
                  <a:lnTo>
                    <a:pt x="443865" y="93217"/>
                  </a:lnTo>
                  <a:close/>
                </a:path>
                <a:path w="454025" h="389255">
                  <a:moveTo>
                    <a:pt x="141211" y="256920"/>
                  </a:moveTo>
                  <a:lnTo>
                    <a:pt x="140436" y="256920"/>
                  </a:lnTo>
                  <a:lnTo>
                    <a:pt x="140436" y="258457"/>
                  </a:lnTo>
                  <a:lnTo>
                    <a:pt x="141211" y="258457"/>
                  </a:lnTo>
                  <a:lnTo>
                    <a:pt x="141211" y="256920"/>
                  </a:lnTo>
                  <a:close/>
                </a:path>
                <a:path w="454025" h="389255">
                  <a:moveTo>
                    <a:pt x="140436" y="255384"/>
                  </a:moveTo>
                  <a:lnTo>
                    <a:pt x="139661" y="255384"/>
                  </a:lnTo>
                  <a:lnTo>
                    <a:pt x="139661" y="256146"/>
                  </a:lnTo>
                  <a:lnTo>
                    <a:pt x="140436" y="256146"/>
                  </a:lnTo>
                  <a:lnTo>
                    <a:pt x="140436" y="255384"/>
                  </a:lnTo>
                  <a:close/>
                </a:path>
                <a:path w="454025" h="389255">
                  <a:moveTo>
                    <a:pt x="140436" y="253847"/>
                  </a:moveTo>
                  <a:lnTo>
                    <a:pt x="139649" y="254609"/>
                  </a:lnTo>
                  <a:lnTo>
                    <a:pt x="139649" y="255384"/>
                  </a:lnTo>
                  <a:lnTo>
                    <a:pt x="140436" y="255371"/>
                  </a:lnTo>
                  <a:lnTo>
                    <a:pt x="140436" y="253847"/>
                  </a:lnTo>
                  <a:close/>
                </a:path>
                <a:path w="454025" h="389255">
                  <a:moveTo>
                    <a:pt x="333768" y="169481"/>
                  </a:moveTo>
                  <a:lnTo>
                    <a:pt x="332994" y="169481"/>
                  </a:lnTo>
                  <a:lnTo>
                    <a:pt x="332994" y="170256"/>
                  </a:lnTo>
                  <a:lnTo>
                    <a:pt x="333768" y="170256"/>
                  </a:lnTo>
                  <a:lnTo>
                    <a:pt x="333768" y="169481"/>
                  </a:lnTo>
                  <a:close/>
                </a:path>
                <a:path w="454025" h="389255">
                  <a:moveTo>
                    <a:pt x="335330" y="172948"/>
                  </a:moveTo>
                  <a:lnTo>
                    <a:pt x="334543" y="172948"/>
                  </a:lnTo>
                  <a:lnTo>
                    <a:pt x="334543" y="173723"/>
                  </a:lnTo>
                  <a:lnTo>
                    <a:pt x="335330" y="172948"/>
                  </a:lnTo>
                  <a:close/>
                </a:path>
                <a:path w="454025" h="389255">
                  <a:moveTo>
                    <a:pt x="335330" y="175259"/>
                  </a:moveTo>
                  <a:lnTo>
                    <a:pt x="334556" y="175259"/>
                  </a:lnTo>
                  <a:lnTo>
                    <a:pt x="334556" y="176034"/>
                  </a:lnTo>
                  <a:lnTo>
                    <a:pt x="335330" y="176034"/>
                  </a:lnTo>
                  <a:lnTo>
                    <a:pt x="335330" y="175259"/>
                  </a:lnTo>
                  <a:close/>
                </a:path>
                <a:path w="454025" h="389255">
                  <a:moveTo>
                    <a:pt x="229120" y="234581"/>
                  </a:moveTo>
                  <a:lnTo>
                    <a:pt x="228739" y="234581"/>
                  </a:lnTo>
                  <a:lnTo>
                    <a:pt x="229120" y="235343"/>
                  </a:lnTo>
                  <a:lnTo>
                    <a:pt x="229120" y="234581"/>
                  </a:lnTo>
                  <a:close/>
                </a:path>
                <a:path w="454025" h="389255">
                  <a:moveTo>
                    <a:pt x="228346" y="232651"/>
                  </a:moveTo>
                  <a:lnTo>
                    <a:pt x="227952" y="233032"/>
                  </a:lnTo>
                  <a:lnTo>
                    <a:pt x="228739" y="233806"/>
                  </a:lnTo>
                  <a:lnTo>
                    <a:pt x="228739" y="233032"/>
                  </a:lnTo>
                  <a:lnTo>
                    <a:pt x="228346" y="232651"/>
                  </a:lnTo>
                  <a:close/>
                </a:path>
                <a:path w="454025" h="389255">
                  <a:moveTo>
                    <a:pt x="229120" y="233032"/>
                  </a:moveTo>
                  <a:lnTo>
                    <a:pt x="228739" y="233032"/>
                  </a:lnTo>
                  <a:lnTo>
                    <a:pt x="228739" y="233806"/>
                  </a:lnTo>
                  <a:lnTo>
                    <a:pt x="229120" y="233806"/>
                  </a:lnTo>
                  <a:lnTo>
                    <a:pt x="229120" y="233032"/>
                  </a:lnTo>
                  <a:close/>
                </a:path>
                <a:path w="454025" h="389255">
                  <a:moveTo>
                    <a:pt x="228739" y="232270"/>
                  </a:moveTo>
                  <a:lnTo>
                    <a:pt x="227952" y="232270"/>
                  </a:lnTo>
                  <a:lnTo>
                    <a:pt x="228346" y="232651"/>
                  </a:lnTo>
                  <a:lnTo>
                    <a:pt x="228739" y="232270"/>
                  </a:lnTo>
                  <a:close/>
                </a:path>
                <a:path w="454025" h="389255">
                  <a:moveTo>
                    <a:pt x="227965" y="231495"/>
                  </a:moveTo>
                  <a:lnTo>
                    <a:pt x="227952" y="232270"/>
                  </a:lnTo>
                  <a:lnTo>
                    <a:pt x="227965" y="231495"/>
                  </a:lnTo>
                  <a:close/>
                </a:path>
                <a:path w="454025" h="389255">
                  <a:moveTo>
                    <a:pt x="228739" y="230720"/>
                  </a:moveTo>
                  <a:lnTo>
                    <a:pt x="227965" y="230720"/>
                  </a:lnTo>
                  <a:lnTo>
                    <a:pt x="227965" y="231495"/>
                  </a:lnTo>
                  <a:lnTo>
                    <a:pt x="228739" y="231495"/>
                  </a:lnTo>
                  <a:lnTo>
                    <a:pt x="228739" y="230720"/>
                  </a:lnTo>
                  <a:close/>
                </a:path>
                <a:path w="454025" h="389255">
                  <a:moveTo>
                    <a:pt x="338442" y="176796"/>
                  </a:moveTo>
                  <a:lnTo>
                    <a:pt x="337654" y="176796"/>
                  </a:lnTo>
                  <a:lnTo>
                    <a:pt x="337654" y="177571"/>
                  </a:lnTo>
                  <a:lnTo>
                    <a:pt x="338442" y="177571"/>
                  </a:lnTo>
                  <a:lnTo>
                    <a:pt x="338442" y="176796"/>
                  </a:lnTo>
                  <a:close/>
                </a:path>
                <a:path w="454025" h="389255">
                  <a:moveTo>
                    <a:pt x="138099" y="264236"/>
                  </a:moveTo>
                  <a:lnTo>
                    <a:pt x="137325" y="264236"/>
                  </a:lnTo>
                  <a:lnTo>
                    <a:pt x="137325" y="265010"/>
                  </a:lnTo>
                  <a:lnTo>
                    <a:pt x="138099" y="265010"/>
                  </a:lnTo>
                  <a:lnTo>
                    <a:pt x="138099" y="264236"/>
                  </a:lnTo>
                  <a:close/>
                </a:path>
                <a:path w="454025" h="389255">
                  <a:moveTo>
                    <a:pt x="446201" y="103606"/>
                  </a:moveTo>
                  <a:lnTo>
                    <a:pt x="445427" y="103606"/>
                  </a:lnTo>
                  <a:lnTo>
                    <a:pt x="445427" y="104381"/>
                  </a:lnTo>
                  <a:lnTo>
                    <a:pt x="446201" y="104381"/>
                  </a:lnTo>
                  <a:lnTo>
                    <a:pt x="446201" y="103606"/>
                  </a:lnTo>
                  <a:close/>
                </a:path>
                <a:path w="454025" h="389255">
                  <a:moveTo>
                    <a:pt x="443865" y="106311"/>
                  </a:moveTo>
                  <a:lnTo>
                    <a:pt x="443090" y="106311"/>
                  </a:lnTo>
                  <a:lnTo>
                    <a:pt x="443090" y="107848"/>
                  </a:lnTo>
                  <a:lnTo>
                    <a:pt x="443865" y="107848"/>
                  </a:lnTo>
                  <a:lnTo>
                    <a:pt x="444639" y="107073"/>
                  </a:lnTo>
                  <a:lnTo>
                    <a:pt x="443865" y="107073"/>
                  </a:lnTo>
                  <a:lnTo>
                    <a:pt x="443865" y="106311"/>
                  </a:lnTo>
                  <a:close/>
                </a:path>
                <a:path w="454025" h="389255">
                  <a:moveTo>
                    <a:pt x="448144" y="107073"/>
                  </a:moveTo>
                  <a:lnTo>
                    <a:pt x="447370" y="107073"/>
                  </a:lnTo>
                  <a:lnTo>
                    <a:pt x="447370" y="107848"/>
                  </a:lnTo>
                  <a:lnTo>
                    <a:pt x="448144" y="107848"/>
                  </a:lnTo>
                  <a:lnTo>
                    <a:pt x="448144" y="107073"/>
                  </a:lnTo>
                  <a:close/>
                </a:path>
                <a:path w="454025" h="389255">
                  <a:moveTo>
                    <a:pt x="339991" y="181419"/>
                  </a:moveTo>
                  <a:lnTo>
                    <a:pt x="339217" y="181419"/>
                  </a:lnTo>
                  <a:lnTo>
                    <a:pt x="339217" y="181800"/>
                  </a:lnTo>
                  <a:lnTo>
                    <a:pt x="339991" y="181800"/>
                  </a:lnTo>
                  <a:lnTo>
                    <a:pt x="339991" y="181419"/>
                  </a:lnTo>
                  <a:close/>
                </a:path>
                <a:path w="454025" h="389255">
                  <a:moveTo>
                    <a:pt x="448919" y="109385"/>
                  </a:moveTo>
                  <a:lnTo>
                    <a:pt x="448919" y="110934"/>
                  </a:lnTo>
                  <a:lnTo>
                    <a:pt x="449694" y="110159"/>
                  </a:lnTo>
                  <a:lnTo>
                    <a:pt x="448919" y="109385"/>
                  </a:lnTo>
                  <a:close/>
                </a:path>
                <a:path w="454025" h="389255">
                  <a:moveTo>
                    <a:pt x="451256" y="107848"/>
                  </a:moveTo>
                  <a:lnTo>
                    <a:pt x="449694" y="107848"/>
                  </a:lnTo>
                  <a:lnTo>
                    <a:pt x="449694" y="110159"/>
                  </a:lnTo>
                  <a:lnTo>
                    <a:pt x="450481" y="110159"/>
                  </a:lnTo>
                  <a:lnTo>
                    <a:pt x="450481" y="108623"/>
                  </a:lnTo>
                  <a:lnTo>
                    <a:pt x="451256" y="107848"/>
                  </a:lnTo>
                  <a:close/>
                </a:path>
                <a:path w="454025" h="389255">
                  <a:moveTo>
                    <a:pt x="450481" y="107073"/>
                  </a:moveTo>
                  <a:lnTo>
                    <a:pt x="449694" y="107073"/>
                  </a:lnTo>
                  <a:lnTo>
                    <a:pt x="450481" y="107848"/>
                  </a:lnTo>
                  <a:lnTo>
                    <a:pt x="450481" y="107073"/>
                  </a:lnTo>
                  <a:close/>
                </a:path>
                <a:path w="454025" h="389255">
                  <a:moveTo>
                    <a:pt x="448919" y="106311"/>
                  </a:moveTo>
                  <a:lnTo>
                    <a:pt x="448919" y="107073"/>
                  </a:lnTo>
                  <a:lnTo>
                    <a:pt x="449694" y="107073"/>
                  </a:lnTo>
                  <a:lnTo>
                    <a:pt x="448919" y="106311"/>
                  </a:lnTo>
                  <a:close/>
                </a:path>
                <a:path w="454025" h="389255">
                  <a:moveTo>
                    <a:pt x="450481" y="106311"/>
                  </a:moveTo>
                  <a:lnTo>
                    <a:pt x="449694" y="106311"/>
                  </a:lnTo>
                  <a:lnTo>
                    <a:pt x="450481" y="107073"/>
                  </a:lnTo>
                  <a:lnTo>
                    <a:pt x="450481" y="106311"/>
                  </a:lnTo>
                  <a:close/>
                </a:path>
                <a:path w="454025" h="389255">
                  <a:moveTo>
                    <a:pt x="234569" y="243446"/>
                  </a:moveTo>
                  <a:lnTo>
                    <a:pt x="234569" y="244208"/>
                  </a:lnTo>
                  <a:lnTo>
                    <a:pt x="235356" y="244208"/>
                  </a:lnTo>
                  <a:lnTo>
                    <a:pt x="234569" y="243446"/>
                  </a:lnTo>
                  <a:close/>
                </a:path>
                <a:path w="454025" h="389255">
                  <a:moveTo>
                    <a:pt x="235356" y="242671"/>
                  </a:moveTo>
                  <a:lnTo>
                    <a:pt x="234581" y="242671"/>
                  </a:lnTo>
                  <a:lnTo>
                    <a:pt x="234581" y="243446"/>
                  </a:lnTo>
                  <a:lnTo>
                    <a:pt x="235356" y="243446"/>
                  </a:lnTo>
                  <a:lnTo>
                    <a:pt x="235356" y="242671"/>
                  </a:lnTo>
                  <a:close/>
                </a:path>
                <a:path w="454025" h="389255">
                  <a:moveTo>
                    <a:pt x="233794" y="241896"/>
                  </a:moveTo>
                  <a:lnTo>
                    <a:pt x="233794" y="242671"/>
                  </a:lnTo>
                  <a:lnTo>
                    <a:pt x="234569" y="242671"/>
                  </a:lnTo>
                  <a:lnTo>
                    <a:pt x="233794" y="241896"/>
                  </a:lnTo>
                  <a:close/>
                </a:path>
                <a:path w="454025" h="389255">
                  <a:moveTo>
                    <a:pt x="233019" y="240360"/>
                  </a:moveTo>
                  <a:lnTo>
                    <a:pt x="232244" y="240360"/>
                  </a:lnTo>
                  <a:lnTo>
                    <a:pt x="232244" y="241134"/>
                  </a:lnTo>
                  <a:lnTo>
                    <a:pt x="233019" y="241134"/>
                  </a:lnTo>
                  <a:lnTo>
                    <a:pt x="233019" y="240360"/>
                  </a:lnTo>
                  <a:close/>
                </a:path>
                <a:path w="454025" h="389255">
                  <a:moveTo>
                    <a:pt x="451256" y="113245"/>
                  </a:moveTo>
                  <a:lnTo>
                    <a:pt x="450481" y="113245"/>
                  </a:lnTo>
                  <a:lnTo>
                    <a:pt x="450481" y="114007"/>
                  </a:lnTo>
                  <a:lnTo>
                    <a:pt x="451256" y="114007"/>
                  </a:lnTo>
                  <a:lnTo>
                    <a:pt x="451256" y="113245"/>
                  </a:lnTo>
                  <a:close/>
                </a:path>
                <a:path w="454025" h="389255">
                  <a:moveTo>
                    <a:pt x="452031" y="111696"/>
                  </a:moveTo>
                  <a:lnTo>
                    <a:pt x="450481" y="111696"/>
                  </a:lnTo>
                  <a:lnTo>
                    <a:pt x="450481" y="112471"/>
                  </a:lnTo>
                  <a:lnTo>
                    <a:pt x="452031" y="112471"/>
                  </a:lnTo>
                  <a:lnTo>
                    <a:pt x="452031" y="111696"/>
                  </a:lnTo>
                  <a:close/>
                </a:path>
                <a:path w="454025" h="389255">
                  <a:moveTo>
                    <a:pt x="435686" y="123647"/>
                  </a:moveTo>
                  <a:lnTo>
                    <a:pt x="435686" y="124802"/>
                  </a:lnTo>
                  <a:lnTo>
                    <a:pt x="434911" y="124802"/>
                  </a:lnTo>
                  <a:lnTo>
                    <a:pt x="434911" y="126339"/>
                  </a:lnTo>
                  <a:lnTo>
                    <a:pt x="435686" y="126339"/>
                  </a:lnTo>
                  <a:lnTo>
                    <a:pt x="435686" y="125564"/>
                  </a:lnTo>
                  <a:lnTo>
                    <a:pt x="436473" y="125564"/>
                  </a:lnTo>
                  <a:lnTo>
                    <a:pt x="437248" y="124802"/>
                  </a:lnTo>
                  <a:lnTo>
                    <a:pt x="437248" y="124409"/>
                  </a:lnTo>
                  <a:lnTo>
                    <a:pt x="436473" y="124409"/>
                  </a:lnTo>
                  <a:lnTo>
                    <a:pt x="435686" y="123647"/>
                  </a:lnTo>
                  <a:close/>
                </a:path>
                <a:path w="454025" h="389255">
                  <a:moveTo>
                    <a:pt x="440753" y="124409"/>
                  </a:moveTo>
                  <a:lnTo>
                    <a:pt x="439191" y="124409"/>
                  </a:lnTo>
                  <a:lnTo>
                    <a:pt x="438416" y="124802"/>
                  </a:lnTo>
                  <a:lnTo>
                    <a:pt x="439966" y="124802"/>
                  </a:lnTo>
                  <a:lnTo>
                    <a:pt x="440753" y="124409"/>
                  </a:lnTo>
                  <a:close/>
                </a:path>
                <a:path w="454025" h="389255">
                  <a:moveTo>
                    <a:pt x="441528" y="123647"/>
                  </a:moveTo>
                  <a:lnTo>
                    <a:pt x="440753" y="123647"/>
                  </a:lnTo>
                  <a:lnTo>
                    <a:pt x="440753" y="124409"/>
                  </a:lnTo>
                  <a:lnTo>
                    <a:pt x="441528" y="124409"/>
                  </a:lnTo>
                  <a:lnTo>
                    <a:pt x="441528" y="123647"/>
                  </a:lnTo>
                  <a:close/>
                </a:path>
                <a:path w="454025" h="389255">
                  <a:moveTo>
                    <a:pt x="442302" y="123647"/>
                  </a:moveTo>
                  <a:lnTo>
                    <a:pt x="441528" y="123647"/>
                  </a:lnTo>
                  <a:lnTo>
                    <a:pt x="441528" y="124409"/>
                  </a:lnTo>
                  <a:lnTo>
                    <a:pt x="442302" y="123647"/>
                  </a:lnTo>
                  <a:close/>
                </a:path>
                <a:path w="454025" h="389255">
                  <a:moveTo>
                    <a:pt x="138099" y="276186"/>
                  </a:moveTo>
                  <a:lnTo>
                    <a:pt x="138099" y="276948"/>
                  </a:lnTo>
                  <a:lnTo>
                    <a:pt x="138874" y="277342"/>
                  </a:lnTo>
                  <a:lnTo>
                    <a:pt x="138874" y="276948"/>
                  </a:lnTo>
                  <a:lnTo>
                    <a:pt x="138099" y="276186"/>
                  </a:lnTo>
                  <a:close/>
                </a:path>
                <a:path w="454025" h="389255">
                  <a:moveTo>
                    <a:pt x="427520" y="132499"/>
                  </a:moveTo>
                  <a:lnTo>
                    <a:pt x="426745" y="132499"/>
                  </a:lnTo>
                  <a:lnTo>
                    <a:pt x="426745" y="133273"/>
                  </a:lnTo>
                  <a:lnTo>
                    <a:pt x="427520" y="132499"/>
                  </a:lnTo>
                  <a:close/>
                </a:path>
                <a:path w="454025" h="389255">
                  <a:moveTo>
                    <a:pt x="448919" y="115938"/>
                  </a:moveTo>
                  <a:lnTo>
                    <a:pt x="448144" y="116712"/>
                  </a:lnTo>
                  <a:lnTo>
                    <a:pt x="448919" y="116712"/>
                  </a:lnTo>
                  <a:lnTo>
                    <a:pt x="448919" y="115938"/>
                  </a:lnTo>
                  <a:close/>
                </a:path>
                <a:path w="454025" h="389255">
                  <a:moveTo>
                    <a:pt x="449694" y="115163"/>
                  </a:moveTo>
                  <a:lnTo>
                    <a:pt x="448919" y="115163"/>
                  </a:lnTo>
                  <a:lnTo>
                    <a:pt x="448919" y="115938"/>
                  </a:lnTo>
                  <a:lnTo>
                    <a:pt x="449694" y="115163"/>
                  </a:lnTo>
                  <a:close/>
                </a:path>
                <a:path w="454025" h="389255">
                  <a:moveTo>
                    <a:pt x="434911" y="132499"/>
                  </a:moveTo>
                  <a:lnTo>
                    <a:pt x="434911" y="133273"/>
                  </a:lnTo>
                  <a:lnTo>
                    <a:pt x="435686" y="133273"/>
                  </a:lnTo>
                  <a:lnTo>
                    <a:pt x="434911" y="132499"/>
                  </a:lnTo>
                  <a:close/>
                </a:path>
                <a:path w="454025" h="389255">
                  <a:moveTo>
                    <a:pt x="434911" y="131724"/>
                  </a:moveTo>
                  <a:lnTo>
                    <a:pt x="434136" y="132499"/>
                  </a:lnTo>
                  <a:lnTo>
                    <a:pt x="434911" y="132499"/>
                  </a:lnTo>
                  <a:lnTo>
                    <a:pt x="434911" y="131724"/>
                  </a:lnTo>
                  <a:close/>
                </a:path>
                <a:path w="454025" h="389255">
                  <a:moveTo>
                    <a:pt x="434911" y="130962"/>
                  </a:moveTo>
                  <a:lnTo>
                    <a:pt x="434136" y="130962"/>
                  </a:lnTo>
                  <a:lnTo>
                    <a:pt x="434136" y="131724"/>
                  </a:lnTo>
                  <a:lnTo>
                    <a:pt x="434911" y="131724"/>
                  </a:lnTo>
                  <a:lnTo>
                    <a:pt x="434911" y="130962"/>
                  </a:lnTo>
                  <a:close/>
                </a:path>
                <a:path w="454025" h="389255">
                  <a:moveTo>
                    <a:pt x="433362" y="129425"/>
                  </a:moveTo>
                  <a:lnTo>
                    <a:pt x="432574" y="129425"/>
                  </a:lnTo>
                  <a:lnTo>
                    <a:pt x="432574" y="130187"/>
                  </a:lnTo>
                  <a:lnTo>
                    <a:pt x="433362" y="129425"/>
                  </a:lnTo>
                  <a:close/>
                </a:path>
                <a:path w="454025" h="389255">
                  <a:moveTo>
                    <a:pt x="334543" y="194513"/>
                  </a:moveTo>
                  <a:lnTo>
                    <a:pt x="333768" y="195287"/>
                  </a:lnTo>
                  <a:lnTo>
                    <a:pt x="334543" y="195287"/>
                  </a:lnTo>
                  <a:lnTo>
                    <a:pt x="334543" y="194513"/>
                  </a:lnTo>
                  <a:close/>
                </a:path>
                <a:path w="454025" h="389255">
                  <a:moveTo>
                    <a:pt x="335330" y="194513"/>
                  </a:moveTo>
                  <a:lnTo>
                    <a:pt x="334543" y="194513"/>
                  </a:lnTo>
                  <a:lnTo>
                    <a:pt x="334543" y="195287"/>
                  </a:lnTo>
                  <a:lnTo>
                    <a:pt x="335330" y="194513"/>
                  </a:lnTo>
                  <a:close/>
                </a:path>
                <a:path w="454025" h="389255">
                  <a:moveTo>
                    <a:pt x="338442" y="192976"/>
                  </a:moveTo>
                  <a:lnTo>
                    <a:pt x="337654" y="192976"/>
                  </a:lnTo>
                  <a:lnTo>
                    <a:pt x="338442" y="193751"/>
                  </a:lnTo>
                  <a:lnTo>
                    <a:pt x="338442" y="192976"/>
                  </a:lnTo>
                  <a:close/>
                </a:path>
                <a:path w="454025" h="389255">
                  <a:moveTo>
                    <a:pt x="332994" y="197599"/>
                  </a:moveTo>
                  <a:lnTo>
                    <a:pt x="332600" y="197599"/>
                  </a:lnTo>
                  <a:lnTo>
                    <a:pt x="332994" y="198373"/>
                  </a:lnTo>
                  <a:lnTo>
                    <a:pt x="332994" y="197599"/>
                  </a:lnTo>
                  <a:close/>
                </a:path>
                <a:path w="454025" h="389255">
                  <a:moveTo>
                    <a:pt x="333768" y="196062"/>
                  </a:moveTo>
                  <a:lnTo>
                    <a:pt x="332994" y="196824"/>
                  </a:lnTo>
                  <a:lnTo>
                    <a:pt x="333768" y="196824"/>
                  </a:lnTo>
                  <a:lnTo>
                    <a:pt x="333768" y="196062"/>
                  </a:lnTo>
                  <a:close/>
                </a:path>
                <a:path w="454025" h="389255">
                  <a:moveTo>
                    <a:pt x="219011" y="251523"/>
                  </a:moveTo>
                  <a:lnTo>
                    <a:pt x="218236" y="251523"/>
                  </a:lnTo>
                  <a:lnTo>
                    <a:pt x="218236" y="252298"/>
                  </a:lnTo>
                  <a:lnTo>
                    <a:pt x="219011" y="252298"/>
                  </a:lnTo>
                  <a:lnTo>
                    <a:pt x="219011" y="251523"/>
                  </a:lnTo>
                  <a:close/>
                </a:path>
                <a:path w="454025" h="389255">
                  <a:moveTo>
                    <a:pt x="452805" y="119786"/>
                  </a:moveTo>
                  <a:lnTo>
                    <a:pt x="452031" y="119786"/>
                  </a:lnTo>
                  <a:lnTo>
                    <a:pt x="452031" y="120561"/>
                  </a:lnTo>
                  <a:lnTo>
                    <a:pt x="450481" y="120561"/>
                  </a:lnTo>
                  <a:lnTo>
                    <a:pt x="450481" y="121335"/>
                  </a:lnTo>
                  <a:lnTo>
                    <a:pt x="452031" y="121335"/>
                  </a:lnTo>
                  <a:lnTo>
                    <a:pt x="451256" y="122097"/>
                  </a:lnTo>
                  <a:lnTo>
                    <a:pt x="452031" y="122097"/>
                  </a:lnTo>
                  <a:lnTo>
                    <a:pt x="452031" y="122872"/>
                  </a:lnTo>
                  <a:lnTo>
                    <a:pt x="452805" y="122872"/>
                  </a:lnTo>
                  <a:lnTo>
                    <a:pt x="452805" y="120561"/>
                  </a:lnTo>
                  <a:lnTo>
                    <a:pt x="451256" y="120561"/>
                  </a:lnTo>
                  <a:lnTo>
                    <a:pt x="451256" y="119786"/>
                  </a:lnTo>
                  <a:lnTo>
                    <a:pt x="452805" y="119786"/>
                  </a:lnTo>
                  <a:close/>
                </a:path>
                <a:path w="454025" h="389255">
                  <a:moveTo>
                    <a:pt x="452805" y="119786"/>
                  </a:moveTo>
                  <a:lnTo>
                    <a:pt x="452805" y="120561"/>
                  </a:lnTo>
                  <a:lnTo>
                    <a:pt x="453593" y="120561"/>
                  </a:lnTo>
                  <a:lnTo>
                    <a:pt x="452805" y="119786"/>
                  </a:lnTo>
                  <a:close/>
                </a:path>
                <a:path w="454025" h="389255">
                  <a:moveTo>
                    <a:pt x="449694" y="119024"/>
                  </a:moveTo>
                  <a:lnTo>
                    <a:pt x="448919" y="119024"/>
                  </a:lnTo>
                  <a:lnTo>
                    <a:pt x="448919" y="119786"/>
                  </a:lnTo>
                  <a:lnTo>
                    <a:pt x="449694" y="119024"/>
                  </a:lnTo>
                  <a:close/>
                </a:path>
                <a:path w="454025" h="389255">
                  <a:moveTo>
                    <a:pt x="451256" y="118249"/>
                  </a:moveTo>
                  <a:lnTo>
                    <a:pt x="450481" y="118249"/>
                  </a:lnTo>
                  <a:lnTo>
                    <a:pt x="450481" y="119024"/>
                  </a:lnTo>
                  <a:lnTo>
                    <a:pt x="449694" y="119786"/>
                  </a:lnTo>
                  <a:lnTo>
                    <a:pt x="450481" y="119786"/>
                  </a:lnTo>
                  <a:lnTo>
                    <a:pt x="451256" y="119024"/>
                  </a:lnTo>
                  <a:lnTo>
                    <a:pt x="451256" y="118249"/>
                  </a:lnTo>
                  <a:close/>
                </a:path>
                <a:path w="454025" h="389255">
                  <a:moveTo>
                    <a:pt x="452031" y="119024"/>
                  </a:moveTo>
                  <a:lnTo>
                    <a:pt x="451256" y="119024"/>
                  </a:lnTo>
                  <a:lnTo>
                    <a:pt x="451256" y="119786"/>
                  </a:lnTo>
                  <a:lnTo>
                    <a:pt x="452031" y="119786"/>
                  </a:lnTo>
                  <a:lnTo>
                    <a:pt x="452031" y="119024"/>
                  </a:lnTo>
                  <a:close/>
                </a:path>
                <a:path w="454025" h="389255">
                  <a:moveTo>
                    <a:pt x="450481" y="118249"/>
                  </a:moveTo>
                  <a:lnTo>
                    <a:pt x="449694" y="119024"/>
                  </a:lnTo>
                  <a:lnTo>
                    <a:pt x="450481" y="119024"/>
                  </a:lnTo>
                  <a:lnTo>
                    <a:pt x="450481" y="118249"/>
                  </a:lnTo>
                  <a:close/>
                </a:path>
                <a:path w="454025" h="389255">
                  <a:moveTo>
                    <a:pt x="147040" y="318960"/>
                  </a:moveTo>
                  <a:lnTo>
                    <a:pt x="147040" y="321246"/>
                  </a:lnTo>
                  <a:lnTo>
                    <a:pt x="147815" y="321246"/>
                  </a:lnTo>
                  <a:lnTo>
                    <a:pt x="147815" y="319722"/>
                  </a:lnTo>
                  <a:lnTo>
                    <a:pt x="147040" y="318960"/>
                  </a:lnTo>
                  <a:close/>
                </a:path>
                <a:path w="454025" h="389255">
                  <a:moveTo>
                    <a:pt x="149377" y="320484"/>
                  </a:moveTo>
                  <a:lnTo>
                    <a:pt x="148602" y="320484"/>
                  </a:lnTo>
                  <a:lnTo>
                    <a:pt x="148602" y="321246"/>
                  </a:lnTo>
                  <a:lnTo>
                    <a:pt x="149377" y="321246"/>
                  </a:lnTo>
                  <a:lnTo>
                    <a:pt x="149377" y="320484"/>
                  </a:lnTo>
                  <a:close/>
                </a:path>
                <a:path w="454025" h="389255">
                  <a:moveTo>
                    <a:pt x="147040" y="318960"/>
                  </a:moveTo>
                  <a:lnTo>
                    <a:pt x="146265" y="318960"/>
                  </a:lnTo>
                  <a:lnTo>
                    <a:pt x="146265" y="320484"/>
                  </a:lnTo>
                  <a:lnTo>
                    <a:pt x="147040" y="320484"/>
                  </a:lnTo>
                  <a:lnTo>
                    <a:pt x="147040" y="318960"/>
                  </a:lnTo>
                  <a:close/>
                </a:path>
                <a:path w="454025" h="389255">
                  <a:moveTo>
                    <a:pt x="149377" y="318198"/>
                  </a:moveTo>
                  <a:lnTo>
                    <a:pt x="147040" y="318198"/>
                  </a:lnTo>
                  <a:lnTo>
                    <a:pt x="147040" y="318960"/>
                  </a:lnTo>
                  <a:lnTo>
                    <a:pt x="147815" y="318960"/>
                  </a:lnTo>
                  <a:lnTo>
                    <a:pt x="147815" y="319722"/>
                  </a:lnTo>
                  <a:lnTo>
                    <a:pt x="149377" y="319722"/>
                  </a:lnTo>
                  <a:lnTo>
                    <a:pt x="149377" y="318198"/>
                  </a:lnTo>
                  <a:close/>
                </a:path>
                <a:path w="454025" h="389255">
                  <a:moveTo>
                    <a:pt x="147040" y="317436"/>
                  </a:moveTo>
                  <a:lnTo>
                    <a:pt x="146265" y="317436"/>
                  </a:lnTo>
                  <a:lnTo>
                    <a:pt x="146265" y="318198"/>
                  </a:lnTo>
                  <a:lnTo>
                    <a:pt x="147040" y="318198"/>
                  </a:lnTo>
                  <a:lnTo>
                    <a:pt x="147040" y="317436"/>
                  </a:lnTo>
                  <a:close/>
                </a:path>
                <a:path w="454025" h="389255">
                  <a:moveTo>
                    <a:pt x="146265" y="316674"/>
                  </a:moveTo>
                  <a:lnTo>
                    <a:pt x="145491" y="316674"/>
                  </a:lnTo>
                  <a:lnTo>
                    <a:pt x="145491" y="317436"/>
                  </a:lnTo>
                  <a:lnTo>
                    <a:pt x="146265" y="316674"/>
                  </a:lnTo>
                  <a:close/>
                </a:path>
                <a:path w="454025" h="389255">
                  <a:moveTo>
                    <a:pt x="145491" y="315531"/>
                  </a:moveTo>
                  <a:lnTo>
                    <a:pt x="145491" y="316674"/>
                  </a:lnTo>
                  <a:lnTo>
                    <a:pt x="146265" y="315912"/>
                  </a:lnTo>
                  <a:lnTo>
                    <a:pt x="145491" y="315531"/>
                  </a:lnTo>
                  <a:close/>
                </a:path>
                <a:path w="454025" h="389255">
                  <a:moveTo>
                    <a:pt x="147040" y="315912"/>
                  </a:moveTo>
                  <a:lnTo>
                    <a:pt x="146265" y="315912"/>
                  </a:lnTo>
                  <a:lnTo>
                    <a:pt x="146265" y="316674"/>
                  </a:lnTo>
                  <a:lnTo>
                    <a:pt x="147040" y="316674"/>
                  </a:lnTo>
                  <a:lnTo>
                    <a:pt x="147040" y="315912"/>
                  </a:lnTo>
                  <a:close/>
                </a:path>
                <a:path w="454025" h="389255">
                  <a:moveTo>
                    <a:pt x="144703" y="314007"/>
                  </a:moveTo>
                  <a:lnTo>
                    <a:pt x="144716" y="315531"/>
                  </a:lnTo>
                  <a:lnTo>
                    <a:pt x="145491" y="315912"/>
                  </a:lnTo>
                  <a:lnTo>
                    <a:pt x="145491" y="314769"/>
                  </a:lnTo>
                  <a:lnTo>
                    <a:pt x="144703" y="314007"/>
                  </a:lnTo>
                  <a:close/>
                </a:path>
                <a:path w="454025" h="389255">
                  <a:moveTo>
                    <a:pt x="147040" y="314769"/>
                  </a:moveTo>
                  <a:lnTo>
                    <a:pt x="146265" y="314769"/>
                  </a:lnTo>
                  <a:lnTo>
                    <a:pt x="146265" y="315531"/>
                  </a:lnTo>
                  <a:lnTo>
                    <a:pt x="147040" y="315912"/>
                  </a:lnTo>
                  <a:lnTo>
                    <a:pt x="147815" y="315531"/>
                  </a:lnTo>
                  <a:lnTo>
                    <a:pt x="147040" y="315531"/>
                  </a:lnTo>
                  <a:lnTo>
                    <a:pt x="147040" y="314769"/>
                  </a:lnTo>
                  <a:close/>
                </a:path>
                <a:path w="454025" h="389255">
                  <a:moveTo>
                    <a:pt x="143929" y="311721"/>
                  </a:moveTo>
                  <a:lnTo>
                    <a:pt x="143929" y="315531"/>
                  </a:lnTo>
                  <a:lnTo>
                    <a:pt x="144703" y="315531"/>
                  </a:lnTo>
                  <a:lnTo>
                    <a:pt x="144703" y="312483"/>
                  </a:lnTo>
                  <a:lnTo>
                    <a:pt x="143929" y="311721"/>
                  </a:lnTo>
                  <a:close/>
                </a:path>
                <a:path w="454025" h="389255">
                  <a:moveTo>
                    <a:pt x="145484" y="313245"/>
                  </a:moveTo>
                  <a:lnTo>
                    <a:pt x="144703" y="313245"/>
                  </a:lnTo>
                  <a:lnTo>
                    <a:pt x="144703" y="314007"/>
                  </a:lnTo>
                  <a:lnTo>
                    <a:pt x="146265" y="314007"/>
                  </a:lnTo>
                  <a:lnTo>
                    <a:pt x="145484" y="313245"/>
                  </a:lnTo>
                  <a:close/>
                </a:path>
                <a:path w="454025" h="389255">
                  <a:moveTo>
                    <a:pt x="146265" y="312483"/>
                  </a:moveTo>
                  <a:lnTo>
                    <a:pt x="144703" y="312483"/>
                  </a:lnTo>
                  <a:lnTo>
                    <a:pt x="145484" y="313245"/>
                  </a:lnTo>
                  <a:lnTo>
                    <a:pt x="146265" y="313245"/>
                  </a:lnTo>
                  <a:lnTo>
                    <a:pt x="146265" y="312483"/>
                  </a:lnTo>
                  <a:close/>
                </a:path>
                <a:path w="454025" h="389255">
                  <a:moveTo>
                    <a:pt x="143154" y="310959"/>
                  </a:moveTo>
                  <a:lnTo>
                    <a:pt x="142760" y="310959"/>
                  </a:lnTo>
                  <a:lnTo>
                    <a:pt x="142760" y="311721"/>
                  </a:lnTo>
                  <a:lnTo>
                    <a:pt x="143154" y="311721"/>
                  </a:lnTo>
                  <a:lnTo>
                    <a:pt x="143154" y="310959"/>
                  </a:lnTo>
                  <a:close/>
                </a:path>
                <a:path w="454025" h="389255">
                  <a:moveTo>
                    <a:pt x="143929" y="310959"/>
                  </a:moveTo>
                  <a:lnTo>
                    <a:pt x="143154" y="310959"/>
                  </a:lnTo>
                  <a:lnTo>
                    <a:pt x="143929" y="311721"/>
                  </a:lnTo>
                  <a:lnTo>
                    <a:pt x="143929" y="310959"/>
                  </a:lnTo>
                  <a:close/>
                </a:path>
                <a:path w="454025" h="389255">
                  <a:moveTo>
                    <a:pt x="143154" y="310197"/>
                  </a:moveTo>
                  <a:lnTo>
                    <a:pt x="142760" y="310197"/>
                  </a:lnTo>
                  <a:lnTo>
                    <a:pt x="143154" y="310959"/>
                  </a:lnTo>
                  <a:lnTo>
                    <a:pt x="143154" y="310197"/>
                  </a:lnTo>
                  <a:close/>
                </a:path>
                <a:path w="454025" h="389255">
                  <a:moveTo>
                    <a:pt x="141211" y="309308"/>
                  </a:moveTo>
                  <a:lnTo>
                    <a:pt x="140436" y="309308"/>
                  </a:lnTo>
                  <a:lnTo>
                    <a:pt x="141211" y="310197"/>
                  </a:lnTo>
                  <a:lnTo>
                    <a:pt x="141211" y="309308"/>
                  </a:lnTo>
                  <a:close/>
                </a:path>
                <a:path w="454025" h="389255">
                  <a:moveTo>
                    <a:pt x="138874" y="307784"/>
                  </a:moveTo>
                  <a:lnTo>
                    <a:pt x="138874" y="308546"/>
                  </a:lnTo>
                  <a:lnTo>
                    <a:pt x="139649" y="309308"/>
                  </a:lnTo>
                  <a:lnTo>
                    <a:pt x="140436" y="309308"/>
                  </a:lnTo>
                  <a:lnTo>
                    <a:pt x="138874" y="307784"/>
                  </a:lnTo>
                  <a:close/>
                </a:path>
                <a:path w="454025" h="389255">
                  <a:moveTo>
                    <a:pt x="142760" y="308546"/>
                  </a:moveTo>
                  <a:lnTo>
                    <a:pt x="141986" y="308546"/>
                  </a:lnTo>
                  <a:lnTo>
                    <a:pt x="141986" y="309308"/>
                  </a:lnTo>
                  <a:lnTo>
                    <a:pt x="142760" y="309308"/>
                  </a:lnTo>
                  <a:lnTo>
                    <a:pt x="142760" y="308546"/>
                  </a:lnTo>
                  <a:close/>
                </a:path>
                <a:path w="454025" h="389255">
                  <a:moveTo>
                    <a:pt x="138874" y="307022"/>
                  </a:moveTo>
                  <a:lnTo>
                    <a:pt x="138099" y="307022"/>
                  </a:lnTo>
                  <a:lnTo>
                    <a:pt x="138874" y="307784"/>
                  </a:lnTo>
                  <a:lnTo>
                    <a:pt x="138874" y="307022"/>
                  </a:lnTo>
                  <a:close/>
                </a:path>
                <a:path w="454025" h="389255">
                  <a:moveTo>
                    <a:pt x="140423" y="306260"/>
                  </a:moveTo>
                  <a:lnTo>
                    <a:pt x="139649" y="306260"/>
                  </a:lnTo>
                  <a:lnTo>
                    <a:pt x="139649" y="307022"/>
                  </a:lnTo>
                  <a:lnTo>
                    <a:pt x="140423" y="307022"/>
                  </a:lnTo>
                  <a:lnTo>
                    <a:pt x="140423" y="306260"/>
                  </a:lnTo>
                  <a:close/>
                </a:path>
                <a:path w="454025" h="389255">
                  <a:moveTo>
                    <a:pt x="138099" y="305879"/>
                  </a:moveTo>
                  <a:lnTo>
                    <a:pt x="138099" y="306260"/>
                  </a:lnTo>
                  <a:lnTo>
                    <a:pt x="138874" y="306260"/>
                  </a:lnTo>
                  <a:lnTo>
                    <a:pt x="138099" y="305879"/>
                  </a:lnTo>
                  <a:close/>
                </a:path>
                <a:path w="454025" h="389255">
                  <a:moveTo>
                    <a:pt x="138874" y="304355"/>
                  </a:moveTo>
                  <a:lnTo>
                    <a:pt x="138099" y="304355"/>
                  </a:lnTo>
                  <a:lnTo>
                    <a:pt x="138099" y="305879"/>
                  </a:lnTo>
                  <a:lnTo>
                    <a:pt x="138874" y="305879"/>
                  </a:lnTo>
                  <a:lnTo>
                    <a:pt x="138874" y="304355"/>
                  </a:lnTo>
                  <a:close/>
                </a:path>
                <a:path w="454025" h="389255">
                  <a:moveTo>
                    <a:pt x="139649" y="305117"/>
                  </a:moveTo>
                  <a:lnTo>
                    <a:pt x="138874" y="305879"/>
                  </a:lnTo>
                  <a:lnTo>
                    <a:pt x="139649" y="305879"/>
                  </a:lnTo>
                  <a:lnTo>
                    <a:pt x="139649" y="305117"/>
                  </a:lnTo>
                  <a:close/>
                </a:path>
                <a:path w="454025" h="389255">
                  <a:moveTo>
                    <a:pt x="135763" y="296608"/>
                  </a:moveTo>
                  <a:lnTo>
                    <a:pt x="135763" y="298132"/>
                  </a:lnTo>
                  <a:lnTo>
                    <a:pt x="134975" y="299021"/>
                  </a:lnTo>
                  <a:lnTo>
                    <a:pt x="135763" y="299783"/>
                  </a:lnTo>
                  <a:lnTo>
                    <a:pt x="135763" y="301307"/>
                  </a:lnTo>
                  <a:lnTo>
                    <a:pt x="136537" y="301307"/>
                  </a:lnTo>
                  <a:lnTo>
                    <a:pt x="136537" y="302069"/>
                  </a:lnTo>
                  <a:lnTo>
                    <a:pt x="135763" y="302069"/>
                  </a:lnTo>
                  <a:lnTo>
                    <a:pt x="136537" y="302831"/>
                  </a:lnTo>
                  <a:lnTo>
                    <a:pt x="136537" y="305117"/>
                  </a:lnTo>
                  <a:lnTo>
                    <a:pt x="137312" y="305117"/>
                  </a:lnTo>
                  <a:lnTo>
                    <a:pt x="137312" y="300545"/>
                  </a:lnTo>
                  <a:lnTo>
                    <a:pt x="136537" y="300545"/>
                  </a:lnTo>
                  <a:lnTo>
                    <a:pt x="136537" y="297497"/>
                  </a:lnTo>
                  <a:lnTo>
                    <a:pt x="135763" y="296608"/>
                  </a:lnTo>
                  <a:close/>
                </a:path>
                <a:path w="454025" h="389255">
                  <a:moveTo>
                    <a:pt x="138099" y="304355"/>
                  </a:moveTo>
                  <a:lnTo>
                    <a:pt x="137312" y="304355"/>
                  </a:lnTo>
                  <a:lnTo>
                    <a:pt x="138099" y="305117"/>
                  </a:lnTo>
                  <a:lnTo>
                    <a:pt x="138099" y="304355"/>
                  </a:lnTo>
                  <a:close/>
                </a:path>
                <a:path w="454025" h="389255">
                  <a:moveTo>
                    <a:pt x="136537" y="303593"/>
                  </a:moveTo>
                  <a:lnTo>
                    <a:pt x="135763" y="303593"/>
                  </a:lnTo>
                  <a:lnTo>
                    <a:pt x="135763" y="304355"/>
                  </a:lnTo>
                  <a:lnTo>
                    <a:pt x="136537" y="304355"/>
                  </a:lnTo>
                  <a:lnTo>
                    <a:pt x="136537" y="303593"/>
                  </a:lnTo>
                  <a:close/>
                </a:path>
                <a:path w="454025" h="389255">
                  <a:moveTo>
                    <a:pt x="138099" y="303593"/>
                  </a:moveTo>
                  <a:lnTo>
                    <a:pt x="137312" y="303593"/>
                  </a:lnTo>
                  <a:lnTo>
                    <a:pt x="138099" y="304355"/>
                  </a:lnTo>
                  <a:lnTo>
                    <a:pt x="138099" y="303593"/>
                  </a:lnTo>
                  <a:close/>
                </a:path>
                <a:path w="454025" h="389255">
                  <a:moveTo>
                    <a:pt x="139649" y="303593"/>
                  </a:moveTo>
                  <a:lnTo>
                    <a:pt x="138874" y="303593"/>
                  </a:lnTo>
                  <a:lnTo>
                    <a:pt x="138874" y="304355"/>
                  </a:lnTo>
                  <a:lnTo>
                    <a:pt x="139649" y="304355"/>
                  </a:lnTo>
                  <a:lnTo>
                    <a:pt x="139649" y="303593"/>
                  </a:lnTo>
                  <a:close/>
                </a:path>
                <a:path w="454025" h="389255">
                  <a:moveTo>
                    <a:pt x="138874" y="302831"/>
                  </a:moveTo>
                  <a:lnTo>
                    <a:pt x="138099" y="302831"/>
                  </a:lnTo>
                  <a:lnTo>
                    <a:pt x="138099" y="303593"/>
                  </a:lnTo>
                  <a:lnTo>
                    <a:pt x="138874" y="303593"/>
                  </a:lnTo>
                  <a:lnTo>
                    <a:pt x="138874" y="302831"/>
                  </a:lnTo>
                  <a:close/>
                </a:path>
                <a:path w="454025" h="389255">
                  <a:moveTo>
                    <a:pt x="137312" y="299783"/>
                  </a:moveTo>
                  <a:lnTo>
                    <a:pt x="136537" y="299783"/>
                  </a:lnTo>
                  <a:lnTo>
                    <a:pt x="136537" y="300545"/>
                  </a:lnTo>
                  <a:lnTo>
                    <a:pt x="137312" y="300545"/>
                  </a:lnTo>
                  <a:lnTo>
                    <a:pt x="137312" y="299783"/>
                  </a:lnTo>
                  <a:close/>
                </a:path>
                <a:path w="454025" h="389255">
                  <a:moveTo>
                    <a:pt x="135763" y="293941"/>
                  </a:moveTo>
                  <a:lnTo>
                    <a:pt x="134975" y="294703"/>
                  </a:lnTo>
                  <a:lnTo>
                    <a:pt x="134975" y="296227"/>
                  </a:lnTo>
                  <a:lnTo>
                    <a:pt x="135763" y="296227"/>
                  </a:lnTo>
                  <a:lnTo>
                    <a:pt x="135763" y="293941"/>
                  </a:lnTo>
                  <a:close/>
                </a:path>
                <a:path w="454025" h="389255">
                  <a:moveTo>
                    <a:pt x="134975" y="293179"/>
                  </a:moveTo>
                  <a:lnTo>
                    <a:pt x="134200" y="293179"/>
                  </a:lnTo>
                  <a:lnTo>
                    <a:pt x="134200" y="293941"/>
                  </a:lnTo>
                  <a:lnTo>
                    <a:pt x="134975" y="293941"/>
                  </a:lnTo>
                  <a:lnTo>
                    <a:pt x="134975" y="293179"/>
                  </a:lnTo>
                  <a:close/>
                </a:path>
                <a:path w="454025" h="389255">
                  <a:moveTo>
                    <a:pt x="135763" y="293179"/>
                  </a:moveTo>
                  <a:lnTo>
                    <a:pt x="134975" y="293179"/>
                  </a:lnTo>
                  <a:lnTo>
                    <a:pt x="134975" y="293941"/>
                  </a:lnTo>
                  <a:lnTo>
                    <a:pt x="135763" y="293941"/>
                  </a:lnTo>
                  <a:lnTo>
                    <a:pt x="135763" y="293179"/>
                  </a:lnTo>
                  <a:close/>
                </a:path>
                <a:path w="454025" h="389255">
                  <a:moveTo>
                    <a:pt x="135763" y="292417"/>
                  </a:moveTo>
                  <a:lnTo>
                    <a:pt x="135763" y="293179"/>
                  </a:lnTo>
                  <a:lnTo>
                    <a:pt x="136537" y="293179"/>
                  </a:lnTo>
                  <a:lnTo>
                    <a:pt x="135763" y="292417"/>
                  </a:lnTo>
                  <a:close/>
                </a:path>
                <a:path w="454025" h="389255">
                  <a:moveTo>
                    <a:pt x="135750" y="291655"/>
                  </a:moveTo>
                  <a:lnTo>
                    <a:pt x="134975" y="291655"/>
                  </a:lnTo>
                  <a:lnTo>
                    <a:pt x="134975" y="292417"/>
                  </a:lnTo>
                  <a:lnTo>
                    <a:pt x="135750" y="292417"/>
                  </a:lnTo>
                  <a:lnTo>
                    <a:pt x="135750" y="291655"/>
                  </a:lnTo>
                  <a:close/>
                </a:path>
                <a:path w="454025" h="389255">
                  <a:moveTo>
                    <a:pt x="136537" y="290893"/>
                  </a:moveTo>
                  <a:lnTo>
                    <a:pt x="135763" y="291655"/>
                  </a:lnTo>
                  <a:lnTo>
                    <a:pt x="135763" y="292417"/>
                  </a:lnTo>
                  <a:lnTo>
                    <a:pt x="136537" y="292417"/>
                  </a:lnTo>
                  <a:lnTo>
                    <a:pt x="136537" y="290893"/>
                  </a:lnTo>
                  <a:close/>
                </a:path>
                <a:path w="454025" h="389255">
                  <a:moveTo>
                    <a:pt x="136537" y="290131"/>
                  </a:moveTo>
                  <a:lnTo>
                    <a:pt x="135763" y="290131"/>
                  </a:lnTo>
                  <a:lnTo>
                    <a:pt x="136537" y="290893"/>
                  </a:lnTo>
                  <a:lnTo>
                    <a:pt x="136537" y="290131"/>
                  </a:lnTo>
                  <a:close/>
                </a:path>
                <a:path w="454025" h="389255">
                  <a:moveTo>
                    <a:pt x="137312" y="289369"/>
                  </a:moveTo>
                  <a:lnTo>
                    <a:pt x="136537" y="289369"/>
                  </a:lnTo>
                  <a:lnTo>
                    <a:pt x="136537" y="290131"/>
                  </a:lnTo>
                  <a:lnTo>
                    <a:pt x="137312" y="290131"/>
                  </a:lnTo>
                  <a:lnTo>
                    <a:pt x="137312" y="289369"/>
                  </a:lnTo>
                  <a:close/>
                </a:path>
                <a:path w="454025" h="389255">
                  <a:moveTo>
                    <a:pt x="138093" y="288607"/>
                  </a:moveTo>
                  <a:lnTo>
                    <a:pt x="137312" y="288607"/>
                  </a:lnTo>
                  <a:lnTo>
                    <a:pt x="137312" y="289369"/>
                  </a:lnTo>
                  <a:lnTo>
                    <a:pt x="138093" y="288607"/>
                  </a:lnTo>
                  <a:close/>
                </a:path>
                <a:path w="454025" h="389255">
                  <a:moveTo>
                    <a:pt x="138099" y="288601"/>
                  </a:moveTo>
                  <a:close/>
                </a:path>
                <a:path w="454025" h="389255">
                  <a:moveTo>
                    <a:pt x="139649" y="287845"/>
                  </a:moveTo>
                  <a:lnTo>
                    <a:pt x="138874" y="287845"/>
                  </a:lnTo>
                  <a:lnTo>
                    <a:pt x="138874" y="288607"/>
                  </a:lnTo>
                  <a:lnTo>
                    <a:pt x="139649" y="287845"/>
                  </a:lnTo>
                  <a:close/>
                </a:path>
                <a:path w="454025" h="389255">
                  <a:moveTo>
                    <a:pt x="138874" y="287083"/>
                  </a:moveTo>
                  <a:lnTo>
                    <a:pt x="138099" y="287845"/>
                  </a:lnTo>
                  <a:lnTo>
                    <a:pt x="138099" y="288601"/>
                  </a:lnTo>
                  <a:lnTo>
                    <a:pt x="138874" y="287845"/>
                  </a:lnTo>
                  <a:lnTo>
                    <a:pt x="138874" y="287083"/>
                  </a:lnTo>
                  <a:close/>
                </a:path>
                <a:path w="454025" h="389255">
                  <a:moveTo>
                    <a:pt x="139649" y="287083"/>
                  </a:moveTo>
                  <a:lnTo>
                    <a:pt x="138874" y="287083"/>
                  </a:lnTo>
                  <a:lnTo>
                    <a:pt x="138874" y="287845"/>
                  </a:lnTo>
                  <a:lnTo>
                    <a:pt x="139649" y="287083"/>
                  </a:lnTo>
                  <a:close/>
                </a:path>
                <a:path w="454025" h="389255">
                  <a:moveTo>
                    <a:pt x="139649" y="284289"/>
                  </a:moveTo>
                  <a:lnTo>
                    <a:pt x="138874" y="284289"/>
                  </a:lnTo>
                  <a:lnTo>
                    <a:pt x="138874" y="285940"/>
                  </a:lnTo>
                  <a:lnTo>
                    <a:pt x="139649" y="285051"/>
                  </a:lnTo>
                  <a:lnTo>
                    <a:pt x="139649" y="284289"/>
                  </a:lnTo>
                  <a:close/>
                </a:path>
                <a:path w="454025" h="389255">
                  <a:moveTo>
                    <a:pt x="238848" y="248069"/>
                  </a:moveTo>
                  <a:lnTo>
                    <a:pt x="238074" y="248069"/>
                  </a:lnTo>
                  <a:lnTo>
                    <a:pt x="238848" y="248831"/>
                  </a:lnTo>
                  <a:lnTo>
                    <a:pt x="238848" y="248069"/>
                  </a:lnTo>
                  <a:close/>
                </a:path>
                <a:path w="454025" h="389255">
                  <a:moveTo>
                    <a:pt x="437248" y="135191"/>
                  </a:moveTo>
                  <a:lnTo>
                    <a:pt x="436473" y="135191"/>
                  </a:lnTo>
                  <a:lnTo>
                    <a:pt x="436473" y="135966"/>
                  </a:lnTo>
                  <a:lnTo>
                    <a:pt x="437248" y="135966"/>
                  </a:lnTo>
                  <a:lnTo>
                    <a:pt x="437248" y="135191"/>
                  </a:lnTo>
                  <a:close/>
                </a:path>
                <a:path w="454025" h="389255">
                  <a:moveTo>
                    <a:pt x="431025" y="142900"/>
                  </a:moveTo>
                  <a:lnTo>
                    <a:pt x="430250" y="142900"/>
                  </a:lnTo>
                  <a:lnTo>
                    <a:pt x="430250" y="143675"/>
                  </a:lnTo>
                  <a:lnTo>
                    <a:pt x="431025" y="142900"/>
                  </a:lnTo>
                  <a:close/>
                </a:path>
                <a:path w="454025" h="389255">
                  <a:moveTo>
                    <a:pt x="332600" y="208000"/>
                  </a:moveTo>
                  <a:lnTo>
                    <a:pt x="331825" y="208000"/>
                  </a:lnTo>
                  <a:lnTo>
                    <a:pt x="331825" y="208775"/>
                  </a:lnTo>
                  <a:lnTo>
                    <a:pt x="332600" y="208775"/>
                  </a:lnTo>
                  <a:lnTo>
                    <a:pt x="332600" y="208000"/>
                  </a:lnTo>
                  <a:close/>
                </a:path>
                <a:path w="454025" h="389255">
                  <a:moveTo>
                    <a:pt x="427913" y="148678"/>
                  </a:moveTo>
                  <a:lnTo>
                    <a:pt x="427520" y="148678"/>
                  </a:lnTo>
                  <a:lnTo>
                    <a:pt x="427520" y="150228"/>
                  </a:lnTo>
                  <a:lnTo>
                    <a:pt x="427913" y="150228"/>
                  </a:lnTo>
                  <a:lnTo>
                    <a:pt x="427913" y="148678"/>
                  </a:lnTo>
                  <a:close/>
                </a:path>
                <a:path w="454025" h="389255">
                  <a:moveTo>
                    <a:pt x="431025" y="147142"/>
                  </a:moveTo>
                  <a:lnTo>
                    <a:pt x="430250" y="147916"/>
                  </a:lnTo>
                  <a:lnTo>
                    <a:pt x="431025" y="147916"/>
                  </a:lnTo>
                  <a:lnTo>
                    <a:pt x="431025" y="147142"/>
                  </a:lnTo>
                  <a:close/>
                </a:path>
                <a:path w="454025" h="389255">
                  <a:moveTo>
                    <a:pt x="329488" y="216090"/>
                  </a:moveTo>
                  <a:lnTo>
                    <a:pt x="328714" y="216090"/>
                  </a:lnTo>
                  <a:lnTo>
                    <a:pt x="329488" y="216865"/>
                  </a:lnTo>
                  <a:lnTo>
                    <a:pt x="329488" y="216090"/>
                  </a:lnTo>
                  <a:close/>
                </a:path>
                <a:path w="454025" h="389255">
                  <a:moveTo>
                    <a:pt x="152882" y="291579"/>
                  </a:moveTo>
                  <a:lnTo>
                    <a:pt x="152488" y="291579"/>
                  </a:lnTo>
                  <a:lnTo>
                    <a:pt x="152488" y="292353"/>
                  </a:lnTo>
                  <a:lnTo>
                    <a:pt x="152882" y="292353"/>
                  </a:lnTo>
                  <a:lnTo>
                    <a:pt x="152882" y="291579"/>
                  </a:lnTo>
                  <a:close/>
                </a:path>
                <a:path w="454025" h="389255">
                  <a:moveTo>
                    <a:pt x="328714" y="223405"/>
                  </a:moveTo>
                  <a:lnTo>
                    <a:pt x="327939" y="223405"/>
                  </a:lnTo>
                  <a:lnTo>
                    <a:pt x="327939" y="224180"/>
                  </a:lnTo>
                  <a:lnTo>
                    <a:pt x="328714" y="224180"/>
                  </a:lnTo>
                  <a:lnTo>
                    <a:pt x="328714" y="223405"/>
                  </a:lnTo>
                  <a:close/>
                </a:path>
                <a:path w="454025" h="389255">
                  <a:moveTo>
                    <a:pt x="326377" y="224942"/>
                  </a:moveTo>
                  <a:lnTo>
                    <a:pt x="325602" y="224942"/>
                  </a:lnTo>
                  <a:lnTo>
                    <a:pt x="325602" y="225717"/>
                  </a:lnTo>
                  <a:lnTo>
                    <a:pt x="326377" y="225717"/>
                  </a:lnTo>
                  <a:lnTo>
                    <a:pt x="326377" y="224942"/>
                  </a:lnTo>
                  <a:close/>
                </a:path>
                <a:path w="454025" h="389255">
                  <a:moveTo>
                    <a:pt x="320548" y="228790"/>
                  </a:moveTo>
                  <a:lnTo>
                    <a:pt x="319773" y="228790"/>
                  </a:lnTo>
                  <a:lnTo>
                    <a:pt x="319773" y="229565"/>
                  </a:lnTo>
                  <a:lnTo>
                    <a:pt x="320548" y="229565"/>
                  </a:lnTo>
                  <a:lnTo>
                    <a:pt x="320548" y="228790"/>
                  </a:lnTo>
                  <a:close/>
                </a:path>
                <a:path w="454025" h="389255">
                  <a:moveTo>
                    <a:pt x="318211" y="239204"/>
                  </a:moveTo>
                  <a:lnTo>
                    <a:pt x="317436" y="239204"/>
                  </a:lnTo>
                  <a:lnTo>
                    <a:pt x="317436" y="239585"/>
                  </a:lnTo>
                  <a:lnTo>
                    <a:pt x="318211" y="239585"/>
                  </a:lnTo>
                  <a:lnTo>
                    <a:pt x="318211" y="239204"/>
                  </a:lnTo>
                  <a:close/>
                </a:path>
                <a:path w="454025" h="389255">
                  <a:moveTo>
                    <a:pt x="324827" y="247294"/>
                  </a:moveTo>
                  <a:lnTo>
                    <a:pt x="324053" y="247294"/>
                  </a:lnTo>
                  <a:lnTo>
                    <a:pt x="324053" y="248069"/>
                  </a:lnTo>
                  <a:lnTo>
                    <a:pt x="324827" y="248069"/>
                  </a:lnTo>
                  <a:lnTo>
                    <a:pt x="324827" y="247294"/>
                  </a:lnTo>
                  <a:close/>
                </a:path>
                <a:path w="454025" h="389255">
                  <a:moveTo>
                    <a:pt x="323265" y="246519"/>
                  </a:moveTo>
                  <a:lnTo>
                    <a:pt x="323265" y="247294"/>
                  </a:lnTo>
                  <a:lnTo>
                    <a:pt x="324053" y="247294"/>
                  </a:lnTo>
                  <a:lnTo>
                    <a:pt x="323265" y="246519"/>
                  </a:lnTo>
                  <a:close/>
                </a:path>
                <a:path w="454025" h="389255">
                  <a:moveTo>
                    <a:pt x="150152" y="326250"/>
                  </a:moveTo>
                  <a:lnTo>
                    <a:pt x="149377" y="327024"/>
                  </a:lnTo>
                  <a:lnTo>
                    <a:pt x="150152" y="327024"/>
                  </a:lnTo>
                  <a:lnTo>
                    <a:pt x="150152" y="326250"/>
                  </a:lnTo>
                  <a:close/>
                </a:path>
                <a:path w="454025" h="389255">
                  <a:moveTo>
                    <a:pt x="150926" y="326250"/>
                  </a:moveTo>
                  <a:lnTo>
                    <a:pt x="150152" y="326250"/>
                  </a:lnTo>
                  <a:lnTo>
                    <a:pt x="150152" y="327024"/>
                  </a:lnTo>
                  <a:lnTo>
                    <a:pt x="150926" y="327024"/>
                  </a:lnTo>
                  <a:lnTo>
                    <a:pt x="150926" y="326250"/>
                  </a:lnTo>
                  <a:close/>
                </a:path>
                <a:path w="454025" h="389255">
                  <a:moveTo>
                    <a:pt x="149377" y="325094"/>
                  </a:moveTo>
                  <a:lnTo>
                    <a:pt x="148602" y="325094"/>
                  </a:lnTo>
                  <a:lnTo>
                    <a:pt x="148602" y="325488"/>
                  </a:lnTo>
                  <a:lnTo>
                    <a:pt x="149377" y="325488"/>
                  </a:lnTo>
                  <a:lnTo>
                    <a:pt x="149377" y="325094"/>
                  </a:lnTo>
                  <a:close/>
                </a:path>
                <a:path w="454025" h="389255">
                  <a:moveTo>
                    <a:pt x="150152" y="325094"/>
                  </a:moveTo>
                  <a:lnTo>
                    <a:pt x="150152" y="325488"/>
                  </a:lnTo>
                  <a:lnTo>
                    <a:pt x="150926" y="325488"/>
                  </a:lnTo>
                  <a:lnTo>
                    <a:pt x="150152" y="325094"/>
                  </a:lnTo>
                  <a:close/>
                </a:path>
                <a:path w="454025" h="389255">
                  <a:moveTo>
                    <a:pt x="155994" y="334733"/>
                  </a:moveTo>
                  <a:lnTo>
                    <a:pt x="155219" y="334733"/>
                  </a:lnTo>
                  <a:lnTo>
                    <a:pt x="155219" y="335114"/>
                  </a:lnTo>
                  <a:lnTo>
                    <a:pt x="155994" y="335114"/>
                  </a:lnTo>
                  <a:lnTo>
                    <a:pt x="155994" y="334733"/>
                  </a:lnTo>
                  <a:close/>
                </a:path>
                <a:path w="454025" h="389255">
                  <a:moveTo>
                    <a:pt x="155219" y="333197"/>
                  </a:moveTo>
                  <a:lnTo>
                    <a:pt x="154432" y="333197"/>
                  </a:lnTo>
                  <a:lnTo>
                    <a:pt x="154432" y="333959"/>
                  </a:lnTo>
                  <a:lnTo>
                    <a:pt x="155219" y="333959"/>
                  </a:lnTo>
                  <a:lnTo>
                    <a:pt x="155219" y="333197"/>
                  </a:lnTo>
                  <a:close/>
                </a:path>
                <a:path w="454025" h="389255">
                  <a:moveTo>
                    <a:pt x="155994" y="333184"/>
                  </a:moveTo>
                  <a:lnTo>
                    <a:pt x="155219" y="333184"/>
                  </a:lnTo>
                  <a:lnTo>
                    <a:pt x="155994" y="333959"/>
                  </a:lnTo>
                  <a:lnTo>
                    <a:pt x="155994" y="333184"/>
                  </a:lnTo>
                  <a:close/>
                </a:path>
                <a:path w="454025" h="389255">
                  <a:moveTo>
                    <a:pt x="155219" y="333184"/>
                  </a:moveTo>
                  <a:close/>
                </a:path>
                <a:path w="454025" h="389255">
                  <a:moveTo>
                    <a:pt x="154432" y="332422"/>
                  </a:moveTo>
                  <a:lnTo>
                    <a:pt x="153657" y="332422"/>
                  </a:lnTo>
                  <a:lnTo>
                    <a:pt x="153657" y="333184"/>
                  </a:lnTo>
                  <a:lnTo>
                    <a:pt x="154432" y="333184"/>
                  </a:lnTo>
                  <a:lnTo>
                    <a:pt x="154432" y="332422"/>
                  </a:lnTo>
                  <a:close/>
                </a:path>
                <a:path w="454025" h="389255">
                  <a:moveTo>
                    <a:pt x="154432" y="331647"/>
                  </a:moveTo>
                  <a:lnTo>
                    <a:pt x="154432" y="333184"/>
                  </a:lnTo>
                  <a:lnTo>
                    <a:pt x="155206" y="333184"/>
                  </a:lnTo>
                  <a:lnTo>
                    <a:pt x="155219" y="332422"/>
                  </a:lnTo>
                  <a:lnTo>
                    <a:pt x="154432" y="331647"/>
                  </a:lnTo>
                  <a:close/>
                </a:path>
                <a:path w="454025" h="389255">
                  <a:moveTo>
                    <a:pt x="153657" y="330873"/>
                  </a:moveTo>
                  <a:lnTo>
                    <a:pt x="153657" y="331647"/>
                  </a:lnTo>
                  <a:lnTo>
                    <a:pt x="154432" y="331647"/>
                  </a:lnTo>
                  <a:lnTo>
                    <a:pt x="153657" y="330873"/>
                  </a:lnTo>
                  <a:close/>
                </a:path>
                <a:path w="454025" h="389255">
                  <a:moveTo>
                    <a:pt x="153657" y="328561"/>
                  </a:moveTo>
                  <a:lnTo>
                    <a:pt x="152882" y="328561"/>
                  </a:lnTo>
                  <a:lnTo>
                    <a:pt x="152882" y="329336"/>
                  </a:lnTo>
                  <a:lnTo>
                    <a:pt x="152488" y="329336"/>
                  </a:lnTo>
                  <a:lnTo>
                    <a:pt x="152488" y="330873"/>
                  </a:lnTo>
                  <a:lnTo>
                    <a:pt x="152882" y="330873"/>
                  </a:lnTo>
                  <a:lnTo>
                    <a:pt x="152882" y="330111"/>
                  </a:lnTo>
                  <a:lnTo>
                    <a:pt x="153657" y="330111"/>
                  </a:lnTo>
                  <a:lnTo>
                    <a:pt x="153657" y="328561"/>
                  </a:lnTo>
                  <a:close/>
                </a:path>
                <a:path w="454025" h="389255">
                  <a:moveTo>
                    <a:pt x="154432" y="330111"/>
                  </a:moveTo>
                  <a:lnTo>
                    <a:pt x="153657" y="330111"/>
                  </a:lnTo>
                  <a:lnTo>
                    <a:pt x="153657" y="330873"/>
                  </a:lnTo>
                  <a:lnTo>
                    <a:pt x="155219" y="330873"/>
                  </a:lnTo>
                  <a:lnTo>
                    <a:pt x="154432" y="330111"/>
                  </a:lnTo>
                  <a:close/>
                </a:path>
                <a:path w="454025" h="389255">
                  <a:moveTo>
                    <a:pt x="152882" y="328561"/>
                  </a:moveTo>
                  <a:lnTo>
                    <a:pt x="152488" y="328561"/>
                  </a:lnTo>
                  <a:lnTo>
                    <a:pt x="152488" y="329336"/>
                  </a:lnTo>
                  <a:lnTo>
                    <a:pt x="152882" y="328561"/>
                  </a:lnTo>
                  <a:close/>
                </a:path>
                <a:path w="454025" h="389255">
                  <a:moveTo>
                    <a:pt x="153657" y="328561"/>
                  </a:moveTo>
                  <a:lnTo>
                    <a:pt x="153657" y="329336"/>
                  </a:lnTo>
                  <a:lnTo>
                    <a:pt x="154432" y="329336"/>
                  </a:lnTo>
                  <a:lnTo>
                    <a:pt x="153657" y="328561"/>
                  </a:lnTo>
                  <a:close/>
                </a:path>
                <a:path w="454025" h="389255">
                  <a:moveTo>
                    <a:pt x="152882" y="327024"/>
                  </a:moveTo>
                  <a:lnTo>
                    <a:pt x="152488" y="327024"/>
                  </a:lnTo>
                  <a:lnTo>
                    <a:pt x="152488" y="327799"/>
                  </a:lnTo>
                  <a:lnTo>
                    <a:pt x="152882" y="328561"/>
                  </a:lnTo>
                  <a:lnTo>
                    <a:pt x="152882" y="327024"/>
                  </a:lnTo>
                  <a:close/>
                </a:path>
                <a:path w="454025" h="389255">
                  <a:moveTo>
                    <a:pt x="151714" y="326250"/>
                  </a:moveTo>
                  <a:lnTo>
                    <a:pt x="151714" y="327799"/>
                  </a:lnTo>
                  <a:lnTo>
                    <a:pt x="152488" y="327799"/>
                  </a:lnTo>
                  <a:lnTo>
                    <a:pt x="152488" y="327024"/>
                  </a:lnTo>
                  <a:lnTo>
                    <a:pt x="151714" y="326250"/>
                  </a:lnTo>
                  <a:close/>
                </a:path>
                <a:path w="454025" h="389255">
                  <a:moveTo>
                    <a:pt x="159880" y="338962"/>
                  </a:moveTo>
                  <a:lnTo>
                    <a:pt x="159880" y="339737"/>
                  </a:lnTo>
                  <a:lnTo>
                    <a:pt x="160655" y="339737"/>
                  </a:lnTo>
                  <a:lnTo>
                    <a:pt x="159880" y="338962"/>
                  </a:lnTo>
                  <a:close/>
                </a:path>
                <a:path w="454025" h="389255">
                  <a:moveTo>
                    <a:pt x="158318" y="338188"/>
                  </a:moveTo>
                  <a:lnTo>
                    <a:pt x="157543" y="338188"/>
                  </a:lnTo>
                  <a:lnTo>
                    <a:pt x="157543" y="338962"/>
                  </a:lnTo>
                  <a:lnTo>
                    <a:pt x="158318" y="338962"/>
                  </a:lnTo>
                  <a:lnTo>
                    <a:pt x="158318" y="338188"/>
                  </a:lnTo>
                  <a:close/>
                </a:path>
                <a:path w="454025" h="389255">
                  <a:moveTo>
                    <a:pt x="159880" y="338188"/>
                  </a:moveTo>
                  <a:lnTo>
                    <a:pt x="159105" y="338188"/>
                  </a:lnTo>
                  <a:lnTo>
                    <a:pt x="159880" y="338962"/>
                  </a:lnTo>
                  <a:lnTo>
                    <a:pt x="159880" y="338188"/>
                  </a:lnTo>
                  <a:close/>
                </a:path>
                <a:path w="454025" h="389255">
                  <a:moveTo>
                    <a:pt x="157543" y="335114"/>
                  </a:moveTo>
                  <a:lnTo>
                    <a:pt x="156768" y="335114"/>
                  </a:lnTo>
                  <a:lnTo>
                    <a:pt x="156768" y="336651"/>
                  </a:lnTo>
                  <a:lnTo>
                    <a:pt x="157543" y="337426"/>
                  </a:lnTo>
                  <a:lnTo>
                    <a:pt x="156768" y="337426"/>
                  </a:lnTo>
                  <a:lnTo>
                    <a:pt x="156768" y="338188"/>
                  </a:lnTo>
                  <a:lnTo>
                    <a:pt x="158330" y="338188"/>
                  </a:lnTo>
                  <a:lnTo>
                    <a:pt x="158330" y="336651"/>
                  </a:lnTo>
                  <a:lnTo>
                    <a:pt x="157543" y="335889"/>
                  </a:lnTo>
                  <a:lnTo>
                    <a:pt x="157543" y="335114"/>
                  </a:lnTo>
                  <a:close/>
                </a:path>
                <a:path w="454025" h="389255">
                  <a:moveTo>
                    <a:pt x="158330" y="335114"/>
                  </a:moveTo>
                  <a:lnTo>
                    <a:pt x="158330" y="337426"/>
                  </a:lnTo>
                  <a:lnTo>
                    <a:pt x="159105" y="338188"/>
                  </a:lnTo>
                  <a:lnTo>
                    <a:pt x="159105" y="335889"/>
                  </a:lnTo>
                  <a:lnTo>
                    <a:pt x="158330" y="335114"/>
                  </a:lnTo>
                  <a:close/>
                </a:path>
                <a:path w="454025" h="389255">
                  <a:moveTo>
                    <a:pt x="159880" y="335889"/>
                  </a:moveTo>
                  <a:lnTo>
                    <a:pt x="159105" y="335889"/>
                  </a:lnTo>
                  <a:lnTo>
                    <a:pt x="159105" y="336651"/>
                  </a:lnTo>
                  <a:lnTo>
                    <a:pt x="159880" y="336651"/>
                  </a:lnTo>
                  <a:lnTo>
                    <a:pt x="159880" y="335889"/>
                  </a:lnTo>
                  <a:close/>
                </a:path>
                <a:path w="454025" h="389255">
                  <a:moveTo>
                    <a:pt x="157543" y="335114"/>
                  </a:moveTo>
                  <a:lnTo>
                    <a:pt x="157543" y="335889"/>
                  </a:lnTo>
                  <a:lnTo>
                    <a:pt x="158330" y="335889"/>
                  </a:lnTo>
                  <a:lnTo>
                    <a:pt x="157543" y="335114"/>
                  </a:lnTo>
                  <a:close/>
                </a:path>
                <a:path w="454025" h="389255">
                  <a:moveTo>
                    <a:pt x="158330" y="334733"/>
                  </a:moveTo>
                  <a:lnTo>
                    <a:pt x="157543" y="334733"/>
                  </a:lnTo>
                  <a:lnTo>
                    <a:pt x="157543" y="335114"/>
                  </a:lnTo>
                  <a:lnTo>
                    <a:pt x="158330" y="335114"/>
                  </a:lnTo>
                  <a:lnTo>
                    <a:pt x="158330" y="334733"/>
                  </a:lnTo>
                  <a:close/>
                </a:path>
                <a:path w="454025" h="389255">
                  <a:moveTo>
                    <a:pt x="157543" y="333959"/>
                  </a:moveTo>
                  <a:lnTo>
                    <a:pt x="156768" y="333959"/>
                  </a:lnTo>
                  <a:lnTo>
                    <a:pt x="156768" y="334733"/>
                  </a:lnTo>
                  <a:lnTo>
                    <a:pt x="157543" y="334733"/>
                  </a:lnTo>
                  <a:lnTo>
                    <a:pt x="157543" y="333959"/>
                  </a:lnTo>
                  <a:close/>
                </a:path>
                <a:path w="454025" h="389255">
                  <a:moveTo>
                    <a:pt x="180111" y="364909"/>
                  </a:moveTo>
                  <a:lnTo>
                    <a:pt x="178549" y="364909"/>
                  </a:lnTo>
                  <a:lnTo>
                    <a:pt x="178549" y="365544"/>
                  </a:lnTo>
                  <a:lnTo>
                    <a:pt x="180111" y="365544"/>
                  </a:lnTo>
                  <a:lnTo>
                    <a:pt x="180111" y="364909"/>
                  </a:lnTo>
                  <a:close/>
                </a:path>
                <a:path w="454025" h="389255">
                  <a:moveTo>
                    <a:pt x="177774" y="364020"/>
                  </a:moveTo>
                  <a:lnTo>
                    <a:pt x="177774" y="364909"/>
                  </a:lnTo>
                  <a:lnTo>
                    <a:pt x="178549" y="364909"/>
                  </a:lnTo>
                  <a:lnTo>
                    <a:pt x="177774" y="364020"/>
                  </a:lnTo>
                  <a:close/>
                </a:path>
                <a:path w="454025" h="389255">
                  <a:moveTo>
                    <a:pt x="179336" y="362115"/>
                  </a:moveTo>
                  <a:lnTo>
                    <a:pt x="178549" y="362115"/>
                  </a:lnTo>
                  <a:lnTo>
                    <a:pt x="178549" y="364020"/>
                  </a:lnTo>
                  <a:lnTo>
                    <a:pt x="179336" y="364909"/>
                  </a:lnTo>
                  <a:lnTo>
                    <a:pt x="179336" y="363258"/>
                  </a:lnTo>
                  <a:lnTo>
                    <a:pt x="180111" y="363258"/>
                  </a:lnTo>
                  <a:lnTo>
                    <a:pt x="180111" y="362877"/>
                  </a:lnTo>
                  <a:lnTo>
                    <a:pt x="179336" y="362877"/>
                  </a:lnTo>
                  <a:lnTo>
                    <a:pt x="179336" y="362115"/>
                  </a:lnTo>
                  <a:close/>
                </a:path>
                <a:path w="454025" h="389255">
                  <a:moveTo>
                    <a:pt x="180886" y="364020"/>
                  </a:moveTo>
                  <a:lnTo>
                    <a:pt x="179336" y="364020"/>
                  </a:lnTo>
                  <a:lnTo>
                    <a:pt x="179336" y="364909"/>
                  </a:lnTo>
                  <a:lnTo>
                    <a:pt x="180886" y="364909"/>
                  </a:lnTo>
                  <a:lnTo>
                    <a:pt x="180886" y="364020"/>
                  </a:lnTo>
                  <a:close/>
                </a:path>
                <a:path w="454025" h="389255">
                  <a:moveTo>
                    <a:pt x="181279" y="364020"/>
                  </a:moveTo>
                  <a:lnTo>
                    <a:pt x="180886" y="364909"/>
                  </a:lnTo>
                  <a:lnTo>
                    <a:pt x="181279" y="364909"/>
                  </a:lnTo>
                  <a:lnTo>
                    <a:pt x="181279" y="364020"/>
                  </a:lnTo>
                  <a:close/>
                </a:path>
                <a:path w="454025" h="389255">
                  <a:moveTo>
                    <a:pt x="182054" y="364020"/>
                  </a:moveTo>
                  <a:lnTo>
                    <a:pt x="181279" y="364909"/>
                  </a:lnTo>
                  <a:lnTo>
                    <a:pt x="182054" y="364909"/>
                  </a:lnTo>
                  <a:lnTo>
                    <a:pt x="182054" y="364020"/>
                  </a:lnTo>
                  <a:close/>
                </a:path>
                <a:path w="454025" h="389255">
                  <a:moveTo>
                    <a:pt x="176987" y="363258"/>
                  </a:moveTo>
                  <a:lnTo>
                    <a:pt x="176212" y="363258"/>
                  </a:lnTo>
                  <a:lnTo>
                    <a:pt x="176212" y="364020"/>
                  </a:lnTo>
                  <a:lnTo>
                    <a:pt x="176987" y="364020"/>
                  </a:lnTo>
                  <a:lnTo>
                    <a:pt x="176987" y="363258"/>
                  </a:lnTo>
                  <a:close/>
                </a:path>
                <a:path w="454025" h="389255">
                  <a:moveTo>
                    <a:pt x="181279" y="362877"/>
                  </a:moveTo>
                  <a:lnTo>
                    <a:pt x="180886" y="362877"/>
                  </a:lnTo>
                  <a:lnTo>
                    <a:pt x="180886" y="364020"/>
                  </a:lnTo>
                  <a:lnTo>
                    <a:pt x="181279" y="364020"/>
                  </a:lnTo>
                  <a:lnTo>
                    <a:pt x="181279" y="362877"/>
                  </a:lnTo>
                  <a:close/>
                </a:path>
                <a:path w="454025" h="389255">
                  <a:moveTo>
                    <a:pt x="182054" y="363258"/>
                  </a:moveTo>
                  <a:lnTo>
                    <a:pt x="181279" y="364020"/>
                  </a:lnTo>
                  <a:lnTo>
                    <a:pt x="182054" y="364020"/>
                  </a:lnTo>
                  <a:lnTo>
                    <a:pt x="182054" y="363258"/>
                  </a:lnTo>
                  <a:close/>
                </a:path>
                <a:path w="454025" h="389255">
                  <a:moveTo>
                    <a:pt x="176999" y="362877"/>
                  </a:moveTo>
                  <a:lnTo>
                    <a:pt x="176212" y="362877"/>
                  </a:lnTo>
                  <a:lnTo>
                    <a:pt x="176999" y="363258"/>
                  </a:lnTo>
                  <a:lnTo>
                    <a:pt x="176999" y="362877"/>
                  </a:lnTo>
                  <a:close/>
                </a:path>
                <a:path w="454025" h="389255">
                  <a:moveTo>
                    <a:pt x="178549" y="362115"/>
                  </a:moveTo>
                  <a:lnTo>
                    <a:pt x="176999" y="362115"/>
                  </a:lnTo>
                  <a:lnTo>
                    <a:pt x="176999" y="362877"/>
                  </a:lnTo>
                  <a:lnTo>
                    <a:pt x="177774" y="362877"/>
                  </a:lnTo>
                  <a:lnTo>
                    <a:pt x="177774" y="363258"/>
                  </a:lnTo>
                  <a:lnTo>
                    <a:pt x="178549" y="363258"/>
                  </a:lnTo>
                  <a:lnTo>
                    <a:pt x="178549" y="362115"/>
                  </a:lnTo>
                  <a:close/>
                </a:path>
                <a:path w="454025" h="389255">
                  <a:moveTo>
                    <a:pt x="181279" y="362115"/>
                  </a:moveTo>
                  <a:lnTo>
                    <a:pt x="181279" y="363258"/>
                  </a:lnTo>
                  <a:lnTo>
                    <a:pt x="182054" y="363258"/>
                  </a:lnTo>
                  <a:lnTo>
                    <a:pt x="182054" y="362877"/>
                  </a:lnTo>
                  <a:lnTo>
                    <a:pt x="181279" y="362115"/>
                  </a:lnTo>
                  <a:close/>
                </a:path>
                <a:path w="454025" h="389255">
                  <a:moveTo>
                    <a:pt x="176999" y="362115"/>
                  </a:moveTo>
                  <a:lnTo>
                    <a:pt x="176212" y="362115"/>
                  </a:lnTo>
                  <a:lnTo>
                    <a:pt x="176999" y="362877"/>
                  </a:lnTo>
                  <a:lnTo>
                    <a:pt x="176999" y="362115"/>
                  </a:lnTo>
                  <a:close/>
                </a:path>
                <a:path w="454025" h="389255">
                  <a:moveTo>
                    <a:pt x="179336" y="361353"/>
                  </a:moveTo>
                  <a:lnTo>
                    <a:pt x="179336" y="362877"/>
                  </a:lnTo>
                  <a:lnTo>
                    <a:pt x="180111" y="362877"/>
                  </a:lnTo>
                  <a:lnTo>
                    <a:pt x="180111" y="362115"/>
                  </a:lnTo>
                  <a:lnTo>
                    <a:pt x="179336" y="361353"/>
                  </a:lnTo>
                  <a:close/>
                </a:path>
                <a:path w="454025" h="389255">
                  <a:moveTo>
                    <a:pt x="180886" y="362115"/>
                  </a:moveTo>
                  <a:lnTo>
                    <a:pt x="180111" y="362115"/>
                  </a:lnTo>
                  <a:lnTo>
                    <a:pt x="180111" y="362877"/>
                  </a:lnTo>
                  <a:lnTo>
                    <a:pt x="180886" y="362877"/>
                  </a:lnTo>
                  <a:lnTo>
                    <a:pt x="180886" y="362115"/>
                  </a:lnTo>
                  <a:close/>
                </a:path>
                <a:path w="454025" h="389255">
                  <a:moveTo>
                    <a:pt x="181279" y="362115"/>
                  </a:moveTo>
                  <a:lnTo>
                    <a:pt x="180886" y="362115"/>
                  </a:lnTo>
                  <a:lnTo>
                    <a:pt x="181279" y="362877"/>
                  </a:lnTo>
                  <a:lnTo>
                    <a:pt x="181279" y="362115"/>
                  </a:lnTo>
                  <a:close/>
                </a:path>
                <a:path w="454025" h="389255">
                  <a:moveTo>
                    <a:pt x="175437" y="360591"/>
                  </a:moveTo>
                  <a:lnTo>
                    <a:pt x="175437" y="361353"/>
                  </a:lnTo>
                  <a:lnTo>
                    <a:pt x="176212" y="362115"/>
                  </a:lnTo>
                  <a:lnTo>
                    <a:pt x="176212" y="361353"/>
                  </a:lnTo>
                  <a:lnTo>
                    <a:pt x="175437" y="360591"/>
                  </a:lnTo>
                  <a:close/>
                </a:path>
                <a:path w="454025" h="389255">
                  <a:moveTo>
                    <a:pt x="177774" y="360591"/>
                  </a:moveTo>
                  <a:lnTo>
                    <a:pt x="177774" y="361353"/>
                  </a:lnTo>
                  <a:lnTo>
                    <a:pt x="178549" y="362115"/>
                  </a:lnTo>
                  <a:lnTo>
                    <a:pt x="178549" y="361353"/>
                  </a:lnTo>
                  <a:lnTo>
                    <a:pt x="177774" y="360591"/>
                  </a:lnTo>
                  <a:close/>
                </a:path>
                <a:path w="454025" h="389255">
                  <a:moveTo>
                    <a:pt x="179336" y="361353"/>
                  </a:moveTo>
                  <a:lnTo>
                    <a:pt x="178549" y="361353"/>
                  </a:lnTo>
                  <a:lnTo>
                    <a:pt x="179336" y="362115"/>
                  </a:lnTo>
                  <a:lnTo>
                    <a:pt x="179336" y="361353"/>
                  </a:lnTo>
                  <a:close/>
                </a:path>
                <a:path w="454025" h="389255">
                  <a:moveTo>
                    <a:pt x="182829" y="361353"/>
                  </a:moveTo>
                  <a:lnTo>
                    <a:pt x="182054" y="361353"/>
                  </a:lnTo>
                  <a:lnTo>
                    <a:pt x="182829" y="362115"/>
                  </a:lnTo>
                  <a:lnTo>
                    <a:pt x="182829" y="361353"/>
                  </a:lnTo>
                  <a:close/>
                </a:path>
                <a:path w="454025" h="389255">
                  <a:moveTo>
                    <a:pt x="173101" y="360591"/>
                  </a:moveTo>
                  <a:lnTo>
                    <a:pt x="172326" y="360591"/>
                  </a:lnTo>
                  <a:lnTo>
                    <a:pt x="172326" y="361353"/>
                  </a:lnTo>
                  <a:lnTo>
                    <a:pt x="173101" y="361353"/>
                  </a:lnTo>
                  <a:lnTo>
                    <a:pt x="173101" y="360591"/>
                  </a:lnTo>
                  <a:close/>
                </a:path>
                <a:path w="454025" h="389255">
                  <a:moveTo>
                    <a:pt x="177774" y="360591"/>
                  </a:moveTo>
                  <a:lnTo>
                    <a:pt x="176999" y="361353"/>
                  </a:lnTo>
                  <a:lnTo>
                    <a:pt x="177774" y="361353"/>
                  </a:lnTo>
                  <a:lnTo>
                    <a:pt x="177774" y="360591"/>
                  </a:lnTo>
                  <a:close/>
                </a:path>
                <a:path w="454025" h="389255">
                  <a:moveTo>
                    <a:pt x="179336" y="360591"/>
                  </a:moveTo>
                  <a:lnTo>
                    <a:pt x="179336" y="361353"/>
                  </a:lnTo>
                  <a:lnTo>
                    <a:pt x="180111" y="361353"/>
                  </a:lnTo>
                  <a:lnTo>
                    <a:pt x="179336" y="360591"/>
                  </a:lnTo>
                  <a:close/>
                </a:path>
                <a:path w="454025" h="389255">
                  <a:moveTo>
                    <a:pt x="180886" y="360591"/>
                  </a:moveTo>
                  <a:lnTo>
                    <a:pt x="180111" y="360591"/>
                  </a:lnTo>
                  <a:lnTo>
                    <a:pt x="180111" y="361353"/>
                  </a:lnTo>
                  <a:lnTo>
                    <a:pt x="180886" y="361353"/>
                  </a:lnTo>
                  <a:lnTo>
                    <a:pt x="180886" y="360591"/>
                  </a:lnTo>
                  <a:close/>
                </a:path>
                <a:path w="454025" h="389255">
                  <a:moveTo>
                    <a:pt x="181279" y="360591"/>
                  </a:moveTo>
                  <a:lnTo>
                    <a:pt x="181279" y="361353"/>
                  </a:lnTo>
                  <a:lnTo>
                    <a:pt x="182054" y="361353"/>
                  </a:lnTo>
                  <a:lnTo>
                    <a:pt x="181279" y="360591"/>
                  </a:lnTo>
                  <a:close/>
                </a:path>
                <a:path w="454025" h="389255">
                  <a:moveTo>
                    <a:pt x="171551" y="358305"/>
                  </a:moveTo>
                  <a:lnTo>
                    <a:pt x="171157" y="358305"/>
                  </a:lnTo>
                  <a:lnTo>
                    <a:pt x="171157" y="359067"/>
                  </a:lnTo>
                  <a:lnTo>
                    <a:pt x="171551" y="359829"/>
                  </a:lnTo>
                  <a:lnTo>
                    <a:pt x="171551" y="360591"/>
                  </a:lnTo>
                  <a:lnTo>
                    <a:pt x="173888" y="360591"/>
                  </a:lnTo>
                  <a:lnTo>
                    <a:pt x="173101" y="359829"/>
                  </a:lnTo>
                  <a:lnTo>
                    <a:pt x="172326" y="359829"/>
                  </a:lnTo>
                  <a:lnTo>
                    <a:pt x="172326" y="359067"/>
                  </a:lnTo>
                  <a:lnTo>
                    <a:pt x="171551" y="359067"/>
                  </a:lnTo>
                  <a:lnTo>
                    <a:pt x="171551" y="358305"/>
                  </a:lnTo>
                  <a:close/>
                </a:path>
                <a:path w="454025" h="389255">
                  <a:moveTo>
                    <a:pt x="175437" y="357543"/>
                  </a:moveTo>
                  <a:lnTo>
                    <a:pt x="173101" y="357543"/>
                  </a:lnTo>
                  <a:lnTo>
                    <a:pt x="173101" y="359829"/>
                  </a:lnTo>
                  <a:lnTo>
                    <a:pt x="173888" y="360591"/>
                  </a:lnTo>
                  <a:lnTo>
                    <a:pt x="173875" y="359829"/>
                  </a:lnTo>
                  <a:lnTo>
                    <a:pt x="173888" y="359067"/>
                  </a:lnTo>
                  <a:lnTo>
                    <a:pt x="173888" y="358305"/>
                  </a:lnTo>
                  <a:lnTo>
                    <a:pt x="175437" y="358305"/>
                  </a:lnTo>
                  <a:lnTo>
                    <a:pt x="175437" y="357543"/>
                  </a:lnTo>
                  <a:close/>
                </a:path>
                <a:path w="454025" h="389255">
                  <a:moveTo>
                    <a:pt x="174663" y="359829"/>
                  </a:moveTo>
                  <a:lnTo>
                    <a:pt x="173888" y="359829"/>
                  </a:lnTo>
                  <a:lnTo>
                    <a:pt x="173888" y="360591"/>
                  </a:lnTo>
                  <a:lnTo>
                    <a:pt x="174663" y="360591"/>
                  </a:lnTo>
                  <a:lnTo>
                    <a:pt x="174663" y="359829"/>
                  </a:lnTo>
                  <a:close/>
                </a:path>
                <a:path w="454025" h="389255">
                  <a:moveTo>
                    <a:pt x="176999" y="359067"/>
                  </a:moveTo>
                  <a:lnTo>
                    <a:pt x="176212" y="359067"/>
                  </a:lnTo>
                  <a:lnTo>
                    <a:pt x="176212" y="360591"/>
                  </a:lnTo>
                  <a:lnTo>
                    <a:pt x="176987" y="360591"/>
                  </a:lnTo>
                  <a:lnTo>
                    <a:pt x="176999" y="359829"/>
                  </a:lnTo>
                  <a:lnTo>
                    <a:pt x="176999" y="359067"/>
                  </a:lnTo>
                  <a:close/>
                </a:path>
                <a:path w="454025" h="389255">
                  <a:moveTo>
                    <a:pt x="178549" y="359829"/>
                  </a:moveTo>
                  <a:lnTo>
                    <a:pt x="176999" y="359829"/>
                  </a:lnTo>
                  <a:lnTo>
                    <a:pt x="176999" y="360591"/>
                  </a:lnTo>
                  <a:lnTo>
                    <a:pt x="178549" y="360591"/>
                  </a:lnTo>
                  <a:lnTo>
                    <a:pt x="178549" y="359829"/>
                  </a:lnTo>
                  <a:close/>
                </a:path>
                <a:path w="454025" h="389255">
                  <a:moveTo>
                    <a:pt x="180111" y="359829"/>
                  </a:moveTo>
                  <a:lnTo>
                    <a:pt x="178549" y="359829"/>
                  </a:lnTo>
                  <a:lnTo>
                    <a:pt x="179336" y="360591"/>
                  </a:lnTo>
                  <a:lnTo>
                    <a:pt x="180111" y="360591"/>
                  </a:lnTo>
                  <a:lnTo>
                    <a:pt x="180111" y="359829"/>
                  </a:lnTo>
                  <a:close/>
                </a:path>
                <a:path w="454025" h="389255">
                  <a:moveTo>
                    <a:pt x="180886" y="359829"/>
                  </a:moveTo>
                  <a:lnTo>
                    <a:pt x="180886" y="360591"/>
                  </a:lnTo>
                  <a:lnTo>
                    <a:pt x="181279" y="360591"/>
                  </a:lnTo>
                  <a:lnTo>
                    <a:pt x="180886" y="359829"/>
                  </a:lnTo>
                  <a:close/>
                </a:path>
                <a:path w="454025" h="389255">
                  <a:moveTo>
                    <a:pt x="181279" y="359829"/>
                  </a:moveTo>
                  <a:lnTo>
                    <a:pt x="181279" y="360591"/>
                  </a:lnTo>
                  <a:lnTo>
                    <a:pt x="182054" y="360591"/>
                  </a:lnTo>
                  <a:lnTo>
                    <a:pt x="181279" y="359829"/>
                  </a:lnTo>
                  <a:close/>
                </a:path>
                <a:path w="454025" h="389255">
                  <a:moveTo>
                    <a:pt x="173101" y="358305"/>
                  </a:moveTo>
                  <a:lnTo>
                    <a:pt x="172326" y="358305"/>
                  </a:lnTo>
                  <a:lnTo>
                    <a:pt x="172326" y="359829"/>
                  </a:lnTo>
                  <a:lnTo>
                    <a:pt x="173101" y="359829"/>
                  </a:lnTo>
                  <a:lnTo>
                    <a:pt x="173101" y="358305"/>
                  </a:lnTo>
                  <a:close/>
                </a:path>
                <a:path w="454025" h="389255">
                  <a:moveTo>
                    <a:pt x="177774" y="358305"/>
                  </a:moveTo>
                  <a:lnTo>
                    <a:pt x="177774" y="359829"/>
                  </a:lnTo>
                  <a:lnTo>
                    <a:pt x="179336" y="359829"/>
                  </a:lnTo>
                  <a:lnTo>
                    <a:pt x="179336" y="359067"/>
                  </a:lnTo>
                  <a:lnTo>
                    <a:pt x="178549" y="359067"/>
                  </a:lnTo>
                  <a:lnTo>
                    <a:pt x="177774" y="358305"/>
                  </a:lnTo>
                  <a:close/>
                </a:path>
                <a:path w="454025" h="389255">
                  <a:moveTo>
                    <a:pt x="176999" y="358305"/>
                  </a:moveTo>
                  <a:lnTo>
                    <a:pt x="176999" y="359067"/>
                  </a:lnTo>
                  <a:lnTo>
                    <a:pt x="177774" y="359067"/>
                  </a:lnTo>
                  <a:lnTo>
                    <a:pt x="176999" y="358305"/>
                  </a:lnTo>
                  <a:close/>
                </a:path>
                <a:path w="454025" h="389255">
                  <a:moveTo>
                    <a:pt x="169608" y="356781"/>
                  </a:moveTo>
                  <a:lnTo>
                    <a:pt x="169608" y="358305"/>
                  </a:lnTo>
                  <a:lnTo>
                    <a:pt x="171157" y="358305"/>
                  </a:lnTo>
                  <a:lnTo>
                    <a:pt x="171157" y="357543"/>
                  </a:lnTo>
                  <a:lnTo>
                    <a:pt x="170383" y="357543"/>
                  </a:lnTo>
                  <a:lnTo>
                    <a:pt x="169608" y="356781"/>
                  </a:lnTo>
                  <a:close/>
                </a:path>
                <a:path w="454025" h="389255">
                  <a:moveTo>
                    <a:pt x="171551" y="356781"/>
                  </a:moveTo>
                  <a:lnTo>
                    <a:pt x="171551" y="358305"/>
                  </a:lnTo>
                  <a:lnTo>
                    <a:pt x="172326" y="358305"/>
                  </a:lnTo>
                  <a:lnTo>
                    <a:pt x="172326" y="357543"/>
                  </a:lnTo>
                  <a:lnTo>
                    <a:pt x="171551" y="356781"/>
                  </a:lnTo>
                  <a:close/>
                </a:path>
                <a:path w="454025" h="389255">
                  <a:moveTo>
                    <a:pt x="168046" y="355257"/>
                  </a:moveTo>
                  <a:lnTo>
                    <a:pt x="168046" y="356019"/>
                  </a:lnTo>
                  <a:lnTo>
                    <a:pt x="168821" y="356781"/>
                  </a:lnTo>
                  <a:lnTo>
                    <a:pt x="168821" y="356019"/>
                  </a:lnTo>
                  <a:lnTo>
                    <a:pt x="168046" y="355257"/>
                  </a:lnTo>
                  <a:close/>
                </a:path>
                <a:path w="454025" h="389255">
                  <a:moveTo>
                    <a:pt x="168821" y="356019"/>
                  </a:moveTo>
                  <a:lnTo>
                    <a:pt x="168821" y="356781"/>
                  </a:lnTo>
                  <a:lnTo>
                    <a:pt x="169608" y="356781"/>
                  </a:lnTo>
                  <a:lnTo>
                    <a:pt x="168821" y="356019"/>
                  </a:lnTo>
                  <a:close/>
                </a:path>
                <a:path w="454025" h="389255">
                  <a:moveTo>
                    <a:pt x="171157" y="355257"/>
                  </a:moveTo>
                  <a:lnTo>
                    <a:pt x="169608" y="355257"/>
                  </a:lnTo>
                  <a:lnTo>
                    <a:pt x="169608" y="356781"/>
                  </a:lnTo>
                  <a:lnTo>
                    <a:pt x="170383" y="356781"/>
                  </a:lnTo>
                  <a:lnTo>
                    <a:pt x="170383" y="356019"/>
                  </a:lnTo>
                  <a:lnTo>
                    <a:pt x="171157" y="356019"/>
                  </a:lnTo>
                  <a:lnTo>
                    <a:pt x="171157" y="355257"/>
                  </a:lnTo>
                  <a:close/>
                </a:path>
                <a:path w="454025" h="389255">
                  <a:moveTo>
                    <a:pt x="171551" y="356019"/>
                  </a:moveTo>
                  <a:lnTo>
                    <a:pt x="171157" y="356019"/>
                  </a:lnTo>
                  <a:lnTo>
                    <a:pt x="171551" y="356781"/>
                  </a:lnTo>
                  <a:lnTo>
                    <a:pt x="171551" y="356019"/>
                  </a:lnTo>
                  <a:close/>
                </a:path>
                <a:path w="454025" h="389255">
                  <a:moveTo>
                    <a:pt x="172326" y="356019"/>
                  </a:moveTo>
                  <a:lnTo>
                    <a:pt x="172326" y="356781"/>
                  </a:lnTo>
                  <a:lnTo>
                    <a:pt x="173101" y="356781"/>
                  </a:lnTo>
                  <a:lnTo>
                    <a:pt x="172326" y="356019"/>
                  </a:lnTo>
                  <a:close/>
                </a:path>
                <a:path w="454025" h="389255">
                  <a:moveTo>
                    <a:pt x="169608" y="355257"/>
                  </a:moveTo>
                  <a:lnTo>
                    <a:pt x="168821" y="355257"/>
                  </a:lnTo>
                  <a:lnTo>
                    <a:pt x="168821" y="356019"/>
                  </a:lnTo>
                  <a:lnTo>
                    <a:pt x="169608" y="356019"/>
                  </a:lnTo>
                  <a:lnTo>
                    <a:pt x="169608" y="355257"/>
                  </a:lnTo>
                  <a:close/>
                </a:path>
                <a:path w="454025" h="389255">
                  <a:moveTo>
                    <a:pt x="169608" y="353987"/>
                  </a:moveTo>
                  <a:lnTo>
                    <a:pt x="169608" y="354495"/>
                  </a:lnTo>
                  <a:lnTo>
                    <a:pt x="167271" y="354495"/>
                  </a:lnTo>
                  <a:lnTo>
                    <a:pt x="167271" y="355257"/>
                  </a:lnTo>
                  <a:lnTo>
                    <a:pt x="170383" y="355257"/>
                  </a:lnTo>
                  <a:lnTo>
                    <a:pt x="170383" y="354495"/>
                  </a:lnTo>
                  <a:lnTo>
                    <a:pt x="169608" y="353987"/>
                  </a:lnTo>
                  <a:close/>
                </a:path>
                <a:path w="454025" h="389255">
                  <a:moveTo>
                    <a:pt x="166103" y="354241"/>
                  </a:moveTo>
                  <a:lnTo>
                    <a:pt x="165709" y="354495"/>
                  </a:lnTo>
                  <a:lnTo>
                    <a:pt x="166497" y="354495"/>
                  </a:lnTo>
                  <a:lnTo>
                    <a:pt x="166103" y="354241"/>
                  </a:lnTo>
                  <a:close/>
                </a:path>
                <a:path w="454025" h="389255">
                  <a:moveTo>
                    <a:pt x="168046" y="353987"/>
                  </a:moveTo>
                  <a:lnTo>
                    <a:pt x="168046" y="354495"/>
                  </a:lnTo>
                  <a:lnTo>
                    <a:pt x="168821" y="354495"/>
                  </a:lnTo>
                  <a:lnTo>
                    <a:pt x="168046" y="353987"/>
                  </a:lnTo>
                  <a:close/>
                </a:path>
                <a:path w="454025" h="389255">
                  <a:moveTo>
                    <a:pt x="168046" y="353352"/>
                  </a:moveTo>
                  <a:lnTo>
                    <a:pt x="168046" y="353987"/>
                  </a:lnTo>
                  <a:lnTo>
                    <a:pt x="168821" y="354495"/>
                  </a:lnTo>
                  <a:lnTo>
                    <a:pt x="168821" y="353987"/>
                  </a:lnTo>
                  <a:lnTo>
                    <a:pt x="168046" y="353352"/>
                  </a:lnTo>
                  <a:close/>
                </a:path>
                <a:path w="454025" h="389255">
                  <a:moveTo>
                    <a:pt x="165709" y="353352"/>
                  </a:moveTo>
                  <a:lnTo>
                    <a:pt x="165709" y="353987"/>
                  </a:lnTo>
                  <a:lnTo>
                    <a:pt x="166103" y="354241"/>
                  </a:lnTo>
                  <a:lnTo>
                    <a:pt x="166497" y="353987"/>
                  </a:lnTo>
                  <a:lnTo>
                    <a:pt x="165709" y="353352"/>
                  </a:lnTo>
                  <a:close/>
                </a:path>
                <a:path w="454025" h="389255">
                  <a:moveTo>
                    <a:pt x="167271" y="353352"/>
                  </a:moveTo>
                  <a:lnTo>
                    <a:pt x="167271" y="353987"/>
                  </a:lnTo>
                  <a:lnTo>
                    <a:pt x="168046" y="353987"/>
                  </a:lnTo>
                  <a:lnTo>
                    <a:pt x="167271" y="353352"/>
                  </a:lnTo>
                  <a:close/>
                </a:path>
                <a:path w="454025" h="389255">
                  <a:moveTo>
                    <a:pt x="168821" y="353352"/>
                  </a:moveTo>
                  <a:lnTo>
                    <a:pt x="168821" y="353987"/>
                  </a:lnTo>
                  <a:lnTo>
                    <a:pt x="169608" y="353987"/>
                  </a:lnTo>
                  <a:lnTo>
                    <a:pt x="168821" y="353352"/>
                  </a:lnTo>
                  <a:close/>
                </a:path>
                <a:path w="454025" h="389255">
                  <a:moveTo>
                    <a:pt x="164934" y="352463"/>
                  </a:moveTo>
                  <a:lnTo>
                    <a:pt x="164934" y="353352"/>
                  </a:lnTo>
                  <a:lnTo>
                    <a:pt x="165709" y="353352"/>
                  </a:lnTo>
                  <a:lnTo>
                    <a:pt x="164934" y="352463"/>
                  </a:lnTo>
                  <a:close/>
                </a:path>
                <a:path w="454025" h="389255">
                  <a:moveTo>
                    <a:pt x="167271" y="352463"/>
                  </a:moveTo>
                  <a:lnTo>
                    <a:pt x="166497" y="352463"/>
                  </a:lnTo>
                  <a:lnTo>
                    <a:pt x="166497" y="353352"/>
                  </a:lnTo>
                  <a:lnTo>
                    <a:pt x="167271" y="353352"/>
                  </a:lnTo>
                  <a:lnTo>
                    <a:pt x="167271" y="352463"/>
                  </a:lnTo>
                  <a:close/>
                </a:path>
                <a:path w="454025" h="389255">
                  <a:moveTo>
                    <a:pt x="168046" y="352463"/>
                  </a:moveTo>
                  <a:lnTo>
                    <a:pt x="167271" y="352463"/>
                  </a:lnTo>
                  <a:lnTo>
                    <a:pt x="167271" y="353352"/>
                  </a:lnTo>
                  <a:lnTo>
                    <a:pt x="168046" y="353352"/>
                  </a:lnTo>
                  <a:lnTo>
                    <a:pt x="168046" y="352463"/>
                  </a:lnTo>
                  <a:close/>
                </a:path>
                <a:path w="454025" h="389255">
                  <a:moveTo>
                    <a:pt x="165709" y="351701"/>
                  </a:moveTo>
                  <a:lnTo>
                    <a:pt x="165709" y="352463"/>
                  </a:lnTo>
                  <a:lnTo>
                    <a:pt x="166497" y="352463"/>
                  </a:lnTo>
                  <a:lnTo>
                    <a:pt x="165709" y="351701"/>
                  </a:lnTo>
                  <a:close/>
                </a:path>
                <a:path w="454025" h="389255">
                  <a:moveTo>
                    <a:pt x="164160" y="350939"/>
                  </a:moveTo>
                  <a:lnTo>
                    <a:pt x="163372" y="350939"/>
                  </a:lnTo>
                  <a:lnTo>
                    <a:pt x="163372" y="351701"/>
                  </a:lnTo>
                  <a:lnTo>
                    <a:pt x="164160" y="351701"/>
                  </a:lnTo>
                  <a:lnTo>
                    <a:pt x="164160" y="350939"/>
                  </a:lnTo>
                  <a:close/>
                </a:path>
                <a:path w="454025" h="389255">
                  <a:moveTo>
                    <a:pt x="166497" y="350939"/>
                  </a:moveTo>
                  <a:lnTo>
                    <a:pt x="165709" y="350939"/>
                  </a:lnTo>
                  <a:lnTo>
                    <a:pt x="166497" y="351701"/>
                  </a:lnTo>
                  <a:lnTo>
                    <a:pt x="166497" y="350939"/>
                  </a:lnTo>
                  <a:close/>
                </a:path>
                <a:path w="454025" h="389255">
                  <a:moveTo>
                    <a:pt x="165709" y="350177"/>
                  </a:moveTo>
                  <a:lnTo>
                    <a:pt x="164160" y="350177"/>
                  </a:lnTo>
                  <a:lnTo>
                    <a:pt x="164160" y="350939"/>
                  </a:lnTo>
                  <a:lnTo>
                    <a:pt x="165709" y="350939"/>
                  </a:lnTo>
                  <a:lnTo>
                    <a:pt x="165709" y="350177"/>
                  </a:lnTo>
                  <a:close/>
                </a:path>
                <a:path w="454025" h="389255">
                  <a:moveTo>
                    <a:pt x="166497" y="350177"/>
                  </a:moveTo>
                  <a:lnTo>
                    <a:pt x="165709" y="350177"/>
                  </a:lnTo>
                  <a:lnTo>
                    <a:pt x="166497" y="350939"/>
                  </a:lnTo>
                  <a:lnTo>
                    <a:pt x="166497" y="350177"/>
                  </a:lnTo>
                  <a:close/>
                </a:path>
                <a:path w="454025" h="389255">
                  <a:moveTo>
                    <a:pt x="163372" y="349415"/>
                  </a:moveTo>
                  <a:lnTo>
                    <a:pt x="162598" y="349415"/>
                  </a:lnTo>
                  <a:lnTo>
                    <a:pt x="162598" y="350177"/>
                  </a:lnTo>
                  <a:lnTo>
                    <a:pt x="163372" y="350177"/>
                  </a:lnTo>
                  <a:lnTo>
                    <a:pt x="163372" y="349415"/>
                  </a:lnTo>
                  <a:close/>
                </a:path>
                <a:path w="454025" h="389255">
                  <a:moveTo>
                    <a:pt x="165709" y="348653"/>
                  </a:moveTo>
                  <a:lnTo>
                    <a:pt x="165709" y="349415"/>
                  </a:lnTo>
                  <a:lnTo>
                    <a:pt x="166497" y="350177"/>
                  </a:lnTo>
                  <a:lnTo>
                    <a:pt x="166497" y="349415"/>
                  </a:lnTo>
                  <a:lnTo>
                    <a:pt x="165709" y="348653"/>
                  </a:lnTo>
                  <a:close/>
                </a:path>
                <a:path w="454025" h="389255">
                  <a:moveTo>
                    <a:pt x="163372" y="348653"/>
                  </a:moveTo>
                  <a:lnTo>
                    <a:pt x="162598" y="348653"/>
                  </a:lnTo>
                  <a:lnTo>
                    <a:pt x="163372" y="349415"/>
                  </a:lnTo>
                  <a:lnTo>
                    <a:pt x="163372" y="348653"/>
                  </a:lnTo>
                  <a:close/>
                </a:path>
                <a:path w="454025" h="389255">
                  <a:moveTo>
                    <a:pt x="164160" y="346367"/>
                  </a:moveTo>
                  <a:lnTo>
                    <a:pt x="164160" y="349415"/>
                  </a:lnTo>
                  <a:lnTo>
                    <a:pt x="164934" y="348653"/>
                  </a:lnTo>
                  <a:lnTo>
                    <a:pt x="164934" y="347129"/>
                  </a:lnTo>
                  <a:lnTo>
                    <a:pt x="164160" y="346367"/>
                  </a:lnTo>
                  <a:close/>
                </a:path>
                <a:path w="454025" h="389255">
                  <a:moveTo>
                    <a:pt x="164934" y="348653"/>
                  </a:moveTo>
                  <a:lnTo>
                    <a:pt x="164934" y="349415"/>
                  </a:lnTo>
                  <a:lnTo>
                    <a:pt x="165709" y="349415"/>
                  </a:lnTo>
                  <a:lnTo>
                    <a:pt x="164934" y="348653"/>
                  </a:lnTo>
                  <a:close/>
                </a:path>
                <a:path w="454025" h="389255">
                  <a:moveTo>
                    <a:pt x="167271" y="348653"/>
                  </a:moveTo>
                  <a:lnTo>
                    <a:pt x="166497" y="348653"/>
                  </a:lnTo>
                  <a:lnTo>
                    <a:pt x="166497" y="349415"/>
                  </a:lnTo>
                  <a:lnTo>
                    <a:pt x="167271" y="349415"/>
                  </a:lnTo>
                  <a:lnTo>
                    <a:pt x="167271" y="348653"/>
                  </a:lnTo>
                  <a:close/>
                </a:path>
                <a:path w="454025" h="389255">
                  <a:moveTo>
                    <a:pt x="165709" y="347891"/>
                  </a:moveTo>
                  <a:lnTo>
                    <a:pt x="164934" y="347891"/>
                  </a:lnTo>
                  <a:lnTo>
                    <a:pt x="164934" y="348653"/>
                  </a:lnTo>
                  <a:lnTo>
                    <a:pt x="165709" y="348653"/>
                  </a:lnTo>
                  <a:lnTo>
                    <a:pt x="165709" y="347891"/>
                  </a:lnTo>
                  <a:close/>
                </a:path>
                <a:path w="454025" h="389255">
                  <a:moveTo>
                    <a:pt x="162598" y="347129"/>
                  </a:moveTo>
                  <a:lnTo>
                    <a:pt x="162217" y="347129"/>
                  </a:lnTo>
                  <a:lnTo>
                    <a:pt x="162217" y="347891"/>
                  </a:lnTo>
                  <a:lnTo>
                    <a:pt x="162598" y="347891"/>
                  </a:lnTo>
                  <a:lnTo>
                    <a:pt x="162598" y="347129"/>
                  </a:lnTo>
                  <a:close/>
                </a:path>
                <a:path w="454025" h="389255">
                  <a:moveTo>
                    <a:pt x="163372" y="346367"/>
                  </a:moveTo>
                  <a:lnTo>
                    <a:pt x="162598" y="346367"/>
                  </a:lnTo>
                  <a:lnTo>
                    <a:pt x="162598" y="347891"/>
                  </a:lnTo>
                  <a:lnTo>
                    <a:pt x="163372" y="347891"/>
                  </a:lnTo>
                  <a:lnTo>
                    <a:pt x="163372" y="346367"/>
                  </a:lnTo>
                  <a:close/>
                </a:path>
                <a:path w="454025" h="389255">
                  <a:moveTo>
                    <a:pt x="162598" y="345605"/>
                  </a:moveTo>
                  <a:lnTo>
                    <a:pt x="162217" y="345605"/>
                  </a:lnTo>
                  <a:lnTo>
                    <a:pt x="162598" y="346367"/>
                  </a:lnTo>
                  <a:lnTo>
                    <a:pt x="162598" y="345605"/>
                  </a:lnTo>
                  <a:close/>
                </a:path>
                <a:path w="454025" h="389255">
                  <a:moveTo>
                    <a:pt x="164160" y="345605"/>
                  </a:moveTo>
                  <a:lnTo>
                    <a:pt x="163372" y="345605"/>
                  </a:lnTo>
                  <a:lnTo>
                    <a:pt x="164160" y="346367"/>
                  </a:lnTo>
                  <a:lnTo>
                    <a:pt x="164160" y="345605"/>
                  </a:lnTo>
                  <a:close/>
                </a:path>
                <a:path w="454025" h="389255">
                  <a:moveTo>
                    <a:pt x="164934" y="345605"/>
                  </a:moveTo>
                  <a:lnTo>
                    <a:pt x="164160" y="345605"/>
                  </a:lnTo>
                  <a:lnTo>
                    <a:pt x="164934" y="346367"/>
                  </a:lnTo>
                  <a:lnTo>
                    <a:pt x="164934" y="345605"/>
                  </a:lnTo>
                  <a:close/>
                </a:path>
                <a:path w="454025" h="389255">
                  <a:moveTo>
                    <a:pt x="163372" y="344462"/>
                  </a:moveTo>
                  <a:lnTo>
                    <a:pt x="162598" y="344462"/>
                  </a:lnTo>
                  <a:lnTo>
                    <a:pt x="162598" y="345605"/>
                  </a:lnTo>
                  <a:lnTo>
                    <a:pt x="163372" y="345605"/>
                  </a:lnTo>
                  <a:lnTo>
                    <a:pt x="163372" y="344462"/>
                  </a:lnTo>
                  <a:close/>
                </a:path>
                <a:path w="454025" h="389255">
                  <a:moveTo>
                    <a:pt x="163372" y="344462"/>
                  </a:moveTo>
                  <a:lnTo>
                    <a:pt x="163372" y="344843"/>
                  </a:lnTo>
                  <a:lnTo>
                    <a:pt x="164160" y="344843"/>
                  </a:lnTo>
                  <a:lnTo>
                    <a:pt x="163372" y="344462"/>
                  </a:lnTo>
                  <a:close/>
                </a:path>
                <a:path w="454025" h="389255">
                  <a:moveTo>
                    <a:pt x="164160" y="343700"/>
                  </a:moveTo>
                  <a:lnTo>
                    <a:pt x="163372" y="343700"/>
                  </a:lnTo>
                  <a:lnTo>
                    <a:pt x="163372" y="344462"/>
                  </a:lnTo>
                  <a:lnTo>
                    <a:pt x="164160" y="343700"/>
                  </a:lnTo>
                  <a:close/>
                </a:path>
                <a:path w="454025" h="389255">
                  <a:moveTo>
                    <a:pt x="161442" y="342938"/>
                  </a:moveTo>
                  <a:lnTo>
                    <a:pt x="161442" y="343700"/>
                  </a:lnTo>
                  <a:lnTo>
                    <a:pt x="162217" y="343700"/>
                  </a:lnTo>
                  <a:lnTo>
                    <a:pt x="161442" y="342938"/>
                  </a:lnTo>
                  <a:close/>
                </a:path>
                <a:path w="454025" h="389255">
                  <a:moveTo>
                    <a:pt x="162598" y="342938"/>
                  </a:moveTo>
                  <a:lnTo>
                    <a:pt x="162598" y="343700"/>
                  </a:lnTo>
                  <a:lnTo>
                    <a:pt x="163372" y="343700"/>
                  </a:lnTo>
                  <a:lnTo>
                    <a:pt x="162598" y="342938"/>
                  </a:lnTo>
                  <a:close/>
                </a:path>
                <a:path w="454025" h="389255">
                  <a:moveTo>
                    <a:pt x="163372" y="342049"/>
                  </a:moveTo>
                  <a:lnTo>
                    <a:pt x="162598" y="342049"/>
                  </a:lnTo>
                  <a:lnTo>
                    <a:pt x="162598" y="342938"/>
                  </a:lnTo>
                  <a:lnTo>
                    <a:pt x="163372" y="343700"/>
                  </a:lnTo>
                  <a:lnTo>
                    <a:pt x="163372" y="342049"/>
                  </a:lnTo>
                  <a:close/>
                </a:path>
                <a:path w="454025" h="389255">
                  <a:moveTo>
                    <a:pt x="162217" y="341287"/>
                  </a:moveTo>
                  <a:lnTo>
                    <a:pt x="161442" y="341287"/>
                  </a:lnTo>
                  <a:lnTo>
                    <a:pt x="161442" y="342049"/>
                  </a:lnTo>
                  <a:lnTo>
                    <a:pt x="162217" y="342049"/>
                  </a:lnTo>
                  <a:lnTo>
                    <a:pt x="162217" y="341287"/>
                  </a:lnTo>
                  <a:close/>
                </a:path>
                <a:path w="454025" h="389255">
                  <a:moveTo>
                    <a:pt x="162598" y="341287"/>
                  </a:moveTo>
                  <a:lnTo>
                    <a:pt x="162217" y="341287"/>
                  </a:lnTo>
                  <a:lnTo>
                    <a:pt x="162217" y="342049"/>
                  </a:lnTo>
                  <a:lnTo>
                    <a:pt x="162598" y="342049"/>
                  </a:lnTo>
                  <a:lnTo>
                    <a:pt x="162598" y="341287"/>
                  </a:lnTo>
                  <a:close/>
                </a:path>
                <a:path w="454025" h="389255">
                  <a:moveTo>
                    <a:pt x="162598" y="340525"/>
                  </a:moveTo>
                  <a:lnTo>
                    <a:pt x="162217" y="340525"/>
                  </a:lnTo>
                  <a:lnTo>
                    <a:pt x="162598" y="341287"/>
                  </a:lnTo>
                  <a:lnTo>
                    <a:pt x="162598" y="340525"/>
                  </a:lnTo>
                  <a:close/>
                </a:path>
                <a:path w="454025" h="389255">
                  <a:moveTo>
                    <a:pt x="161442" y="339763"/>
                  </a:moveTo>
                  <a:lnTo>
                    <a:pt x="161442" y="340525"/>
                  </a:lnTo>
                  <a:lnTo>
                    <a:pt x="162217" y="340525"/>
                  </a:lnTo>
                  <a:lnTo>
                    <a:pt x="161442" y="339763"/>
                  </a:lnTo>
                  <a:close/>
                </a:path>
                <a:path w="454025" h="389255">
                  <a:moveTo>
                    <a:pt x="189839" y="364782"/>
                  </a:moveTo>
                  <a:lnTo>
                    <a:pt x="189052" y="364782"/>
                  </a:lnTo>
                  <a:lnTo>
                    <a:pt x="189052" y="367093"/>
                  </a:lnTo>
                  <a:lnTo>
                    <a:pt x="189839" y="366318"/>
                  </a:lnTo>
                  <a:lnTo>
                    <a:pt x="189839" y="364782"/>
                  </a:lnTo>
                  <a:close/>
                </a:path>
                <a:path w="454025" h="389255">
                  <a:moveTo>
                    <a:pt x="190614" y="366318"/>
                  </a:moveTo>
                  <a:lnTo>
                    <a:pt x="189839" y="366318"/>
                  </a:lnTo>
                  <a:lnTo>
                    <a:pt x="189839" y="367093"/>
                  </a:lnTo>
                  <a:lnTo>
                    <a:pt x="190614" y="366318"/>
                  </a:lnTo>
                  <a:close/>
                </a:path>
                <a:path w="454025" h="389255">
                  <a:moveTo>
                    <a:pt x="187502" y="365544"/>
                  </a:moveTo>
                  <a:lnTo>
                    <a:pt x="186728" y="365544"/>
                  </a:lnTo>
                  <a:lnTo>
                    <a:pt x="186728" y="366318"/>
                  </a:lnTo>
                  <a:lnTo>
                    <a:pt x="187502" y="365544"/>
                  </a:lnTo>
                  <a:close/>
                </a:path>
                <a:path w="454025" h="389255">
                  <a:moveTo>
                    <a:pt x="188277" y="364782"/>
                  </a:moveTo>
                  <a:lnTo>
                    <a:pt x="188277" y="365544"/>
                  </a:lnTo>
                  <a:lnTo>
                    <a:pt x="187502" y="365544"/>
                  </a:lnTo>
                  <a:lnTo>
                    <a:pt x="187502" y="366318"/>
                  </a:lnTo>
                  <a:lnTo>
                    <a:pt x="189052" y="366318"/>
                  </a:lnTo>
                  <a:lnTo>
                    <a:pt x="189052" y="365544"/>
                  </a:lnTo>
                  <a:lnTo>
                    <a:pt x="188277" y="364782"/>
                  </a:lnTo>
                  <a:close/>
                </a:path>
                <a:path w="454025" h="389255">
                  <a:moveTo>
                    <a:pt x="189839" y="364782"/>
                  </a:moveTo>
                  <a:lnTo>
                    <a:pt x="189839" y="365544"/>
                  </a:lnTo>
                  <a:lnTo>
                    <a:pt x="190614" y="365544"/>
                  </a:lnTo>
                  <a:lnTo>
                    <a:pt x="189839" y="364782"/>
                  </a:lnTo>
                  <a:close/>
                </a:path>
                <a:path w="454025" h="389255">
                  <a:moveTo>
                    <a:pt x="184391" y="364007"/>
                  </a:moveTo>
                  <a:lnTo>
                    <a:pt x="183616" y="364007"/>
                  </a:lnTo>
                  <a:lnTo>
                    <a:pt x="183616" y="364782"/>
                  </a:lnTo>
                  <a:lnTo>
                    <a:pt x="184391" y="364782"/>
                  </a:lnTo>
                  <a:lnTo>
                    <a:pt x="184391" y="364007"/>
                  </a:lnTo>
                  <a:close/>
                </a:path>
                <a:path w="454025" h="389255">
                  <a:moveTo>
                    <a:pt x="185166" y="364007"/>
                  </a:moveTo>
                  <a:lnTo>
                    <a:pt x="184391" y="364007"/>
                  </a:lnTo>
                  <a:lnTo>
                    <a:pt x="184391" y="364782"/>
                  </a:lnTo>
                  <a:lnTo>
                    <a:pt x="185166" y="364782"/>
                  </a:lnTo>
                  <a:lnTo>
                    <a:pt x="185166" y="364007"/>
                  </a:lnTo>
                  <a:close/>
                </a:path>
                <a:path w="454025" h="389255">
                  <a:moveTo>
                    <a:pt x="185940" y="364007"/>
                  </a:moveTo>
                  <a:lnTo>
                    <a:pt x="185166" y="364782"/>
                  </a:lnTo>
                  <a:lnTo>
                    <a:pt x="185940" y="364782"/>
                  </a:lnTo>
                  <a:lnTo>
                    <a:pt x="185940" y="364007"/>
                  </a:lnTo>
                  <a:close/>
                </a:path>
                <a:path w="454025" h="389255">
                  <a:moveTo>
                    <a:pt x="186728" y="364007"/>
                  </a:moveTo>
                  <a:lnTo>
                    <a:pt x="185940" y="364782"/>
                  </a:lnTo>
                  <a:lnTo>
                    <a:pt x="186728" y="364782"/>
                  </a:lnTo>
                  <a:lnTo>
                    <a:pt x="186728" y="364007"/>
                  </a:lnTo>
                  <a:close/>
                </a:path>
                <a:path w="454025" h="389255">
                  <a:moveTo>
                    <a:pt x="185940" y="363232"/>
                  </a:moveTo>
                  <a:lnTo>
                    <a:pt x="185166" y="364007"/>
                  </a:lnTo>
                  <a:lnTo>
                    <a:pt x="185940" y="364007"/>
                  </a:lnTo>
                  <a:lnTo>
                    <a:pt x="185940" y="363232"/>
                  </a:lnTo>
                  <a:close/>
                </a:path>
                <a:path w="454025" h="389255">
                  <a:moveTo>
                    <a:pt x="200723" y="371716"/>
                  </a:moveTo>
                  <a:lnTo>
                    <a:pt x="200723" y="372478"/>
                  </a:lnTo>
                  <a:lnTo>
                    <a:pt x="201510" y="372478"/>
                  </a:lnTo>
                  <a:lnTo>
                    <a:pt x="200723" y="371716"/>
                  </a:lnTo>
                  <a:close/>
                </a:path>
                <a:path w="454025" h="389255">
                  <a:moveTo>
                    <a:pt x="199555" y="370166"/>
                  </a:moveTo>
                  <a:lnTo>
                    <a:pt x="198780" y="370166"/>
                  </a:lnTo>
                  <a:lnTo>
                    <a:pt x="198780" y="370941"/>
                  </a:lnTo>
                  <a:lnTo>
                    <a:pt x="199555" y="370166"/>
                  </a:lnTo>
                  <a:close/>
                </a:path>
                <a:path w="454025" h="389255">
                  <a:moveTo>
                    <a:pt x="202285" y="370166"/>
                  </a:moveTo>
                  <a:lnTo>
                    <a:pt x="200723" y="370166"/>
                  </a:lnTo>
                  <a:lnTo>
                    <a:pt x="200723" y="370941"/>
                  </a:lnTo>
                  <a:lnTo>
                    <a:pt x="202285" y="370941"/>
                  </a:lnTo>
                  <a:lnTo>
                    <a:pt x="202285" y="370166"/>
                  </a:lnTo>
                  <a:close/>
                </a:path>
                <a:path w="454025" h="389255">
                  <a:moveTo>
                    <a:pt x="199948" y="370166"/>
                  </a:moveTo>
                  <a:lnTo>
                    <a:pt x="199555" y="370166"/>
                  </a:lnTo>
                  <a:lnTo>
                    <a:pt x="199948" y="370179"/>
                  </a:lnTo>
                  <a:close/>
                </a:path>
                <a:path w="454025" h="389255">
                  <a:moveTo>
                    <a:pt x="198005" y="367855"/>
                  </a:moveTo>
                  <a:lnTo>
                    <a:pt x="197218" y="367855"/>
                  </a:lnTo>
                  <a:lnTo>
                    <a:pt x="197218" y="369404"/>
                  </a:lnTo>
                  <a:lnTo>
                    <a:pt x="198005" y="369404"/>
                  </a:lnTo>
                  <a:lnTo>
                    <a:pt x="198780" y="370166"/>
                  </a:lnTo>
                  <a:lnTo>
                    <a:pt x="198780" y="368630"/>
                  </a:lnTo>
                  <a:lnTo>
                    <a:pt x="198005" y="368630"/>
                  </a:lnTo>
                  <a:lnTo>
                    <a:pt x="198005" y="367855"/>
                  </a:lnTo>
                  <a:close/>
                </a:path>
                <a:path w="454025" h="389255">
                  <a:moveTo>
                    <a:pt x="199555" y="368630"/>
                  </a:moveTo>
                  <a:lnTo>
                    <a:pt x="198780" y="368630"/>
                  </a:lnTo>
                  <a:lnTo>
                    <a:pt x="198780" y="369404"/>
                  </a:lnTo>
                  <a:lnTo>
                    <a:pt x="199555" y="370166"/>
                  </a:lnTo>
                  <a:lnTo>
                    <a:pt x="199555" y="368630"/>
                  </a:lnTo>
                  <a:close/>
                </a:path>
                <a:path w="454025" h="389255">
                  <a:moveTo>
                    <a:pt x="199948" y="369404"/>
                  </a:moveTo>
                  <a:lnTo>
                    <a:pt x="199555" y="369404"/>
                  </a:lnTo>
                  <a:lnTo>
                    <a:pt x="199948" y="370166"/>
                  </a:lnTo>
                  <a:lnTo>
                    <a:pt x="199948" y="369404"/>
                  </a:lnTo>
                  <a:close/>
                </a:path>
                <a:path w="454025" h="389255">
                  <a:moveTo>
                    <a:pt x="195668" y="367855"/>
                  </a:moveTo>
                  <a:lnTo>
                    <a:pt x="194894" y="367855"/>
                  </a:lnTo>
                  <a:lnTo>
                    <a:pt x="194894" y="368630"/>
                  </a:lnTo>
                  <a:lnTo>
                    <a:pt x="195668" y="368630"/>
                  </a:lnTo>
                  <a:lnTo>
                    <a:pt x="195668" y="367855"/>
                  </a:lnTo>
                  <a:close/>
                </a:path>
                <a:path w="454025" h="389255">
                  <a:moveTo>
                    <a:pt x="194106" y="366318"/>
                  </a:moveTo>
                  <a:lnTo>
                    <a:pt x="194106" y="367855"/>
                  </a:lnTo>
                  <a:lnTo>
                    <a:pt x="194894" y="367855"/>
                  </a:lnTo>
                  <a:lnTo>
                    <a:pt x="194894" y="367093"/>
                  </a:lnTo>
                  <a:lnTo>
                    <a:pt x="194106" y="366318"/>
                  </a:lnTo>
                  <a:close/>
                </a:path>
                <a:path w="454025" h="389255">
                  <a:moveTo>
                    <a:pt x="194106" y="366318"/>
                  </a:moveTo>
                  <a:lnTo>
                    <a:pt x="193332" y="366318"/>
                  </a:lnTo>
                  <a:lnTo>
                    <a:pt x="194106" y="367093"/>
                  </a:lnTo>
                  <a:lnTo>
                    <a:pt x="194106" y="366318"/>
                  </a:lnTo>
                  <a:close/>
                </a:path>
                <a:path w="454025" h="389255">
                  <a:moveTo>
                    <a:pt x="175437" y="381342"/>
                  </a:moveTo>
                  <a:lnTo>
                    <a:pt x="174663" y="381342"/>
                  </a:lnTo>
                  <a:lnTo>
                    <a:pt x="174663" y="382117"/>
                  </a:lnTo>
                  <a:lnTo>
                    <a:pt x="175437" y="382117"/>
                  </a:lnTo>
                  <a:lnTo>
                    <a:pt x="175437" y="381342"/>
                  </a:lnTo>
                  <a:close/>
                </a:path>
                <a:path w="454025" h="389255">
                  <a:moveTo>
                    <a:pt x="173888" y="381342"/>
                  </a:moveTo>
                  <a:lnTo>
                    <a:pt x="173101" y="381342"/>
                  </a:lnTo>
                  <a:lnTo>
                    <a:pt x="173101" y="382104"/>
                  </a:lnTo>
                  <a:lnTo>
                    <a:pt x="173888" y="381342"/>
                  </a:lnTo>
                  <a:close/>
                </a:path>
                <a:path w="454025" h="389255">
                  <a:moveTo>
                    <a:pt x="176212" y="381342"/>
                  </a:moveTo>
                  <a:lnTo>
                    <a:pt x="175437" y="381342"/>
                  </a:lnTo>
                  <a:lnTo>
                    <a:pt x="176212" y="382104"/>
                  </a:lnTo>
                  <a:lnTo>
                    <a:pt x="176212" y="381342"/>
                  </a:lnTo>
                  <a:close/>
                </a:path>
                <a:path w="454025" h="389255">
                  <a:moveTo>
                    <a:pt x="167271" y="383260"/>
                  </a:moveTo>
                  <a:lnTo>
                    <a:pt x="166497" y="383260"/>
                  </a:lnTo>
                  <a:lnTo>
                    <a:pt x="166497" y="384035"/>
                  </a:lnTo>
                  <a:lnTo>
                    <a:pt x="167271" y="383260"/>
                  </a:lnTo>
                  <a:close/>
                </a:path>
                <a:path w="454025" h="389255">
                  <a:moveTo>
                    <a:pt x="213563" y="375945"/>
                  </a:moveTo>
                  <a:lnTo>
                    <a:pt x="212788" y="375945"/>
                  </a:lnTo>
                  <a:lnTo>
                    <a:pt x="212788" y="376720"/>
                  </a:lnTo>
                  <a:lnTo>
                    <a:pt x="213563" y="376720"/>
                  </a:lnTo>
                  <a:lnTo>
                    <a:pt x="213563" y="375945"/>
                  </a:lnTo>
                  <a:close/>
                </a:path>
                <a:path w="454025" h="389255">
                  <a:moveTo>
                    <a:pt x="209283" y="375170"/>
                  </a:moveTo>
                  <a:lnTo>
                    <a:pt x="208508" y="375170"/>
                  </a:lnTo>
                  <a:lnTo>
                    <a:pt x="208508" y="375945"/>
                  </a:lnTo>
                  <a:lnTo>
                    <a:pt x="209283" y="375945"/>
                  </a:lnTo>
                  <a:lnTo>
                    <a:pt x="209283" y="375170"/>
                  </a:lnTo>
                  <a:close/>
                </a:path>
                <a:path w="454025" h="389255">
                  <a:moveTo>
                    <a:pt x="209677" y="373633"/>
                  </a:moveTo>
                  <a:lnTo>
                    <a:pt x="209677" y="374408"/>
                  </a:lnTo>
                  <a:lnTo>
                    <a:pt x="209283" y="374408"/>
                  </a:lnTo>
                  <a:lnTo>
                    <a:pt x="209283" y="375170"/>
                  </a:lnTo>
                  <a:lnTo>
                    <a:pt x="209677" y="375170"/>
                  </a:lnTo>
                  <a:lnTo>
                    <a:pt x="210451" y="375945"/>
                  </a:lnTo>
                  <a:lnTo>
                    <a:pt x="211226" y="375945"/>
                  </a:lnTo>
                  <a:lnTo>
                    <a:pt x="211226" y="375170"/>
                  </a:lnTo>
                  <a:lnTo>
                    <a:pt x="210451" y="374408"/>
                  </a:lnTo>
                  <a:lnTo>
                    <a:pt x="209677" y="374408"/>
                  </a:lnTo>
                  <a:lnTo>
                    <a:pt x="209677" y="373633"/>
                  </a:lnTo>
                  <a:close/>
                </a:path>
                <a:path w="454025" h="389255">
                  <a:moveTo>
                    <a:pt x="208508" y="374408"/>
                  </a:moveTo>
                  <a:lnTo>
                    <a:pt x="207733" y="374408"/>
                  </a:lnTo>
                  <a:lnTo>
                    <a:pt x="207733" y="375170"/>
                  </a:lnTo>
                  <a:lnTo>
                    <a:pt x="208508" y="375170"/>
                  </a:lnTo>
                  <a:lnTo>
                    <a:pt x="208508" y="374408"/>
                  </a:lnTo>
                  <a:close/>
                </a:path>
                <a:path w="454025" h="389255">
                  <a:moveTo>
                    <a:pt x="206946" y="373633"/>
                  </a:moveTo>
                  <a:lnTo>
                    <a:pt x="206171" y="373633"/>
                  </a:lnTo>
                  <a:lnTo>
                    <a:pt x="206946" y="374408"/>
                  </a:lnTo>
                  <a:lnTo>
                    <a:pt x="206946" y="373633"/>
                  </a:lnTo>
                  <a:close/>
                </a:path>
                <a:path w="454025" h="389255">
                  <a:moveTo>
                    <a:pt x="206946" y="373633"/>
                  </a:moveTo>
                  <a:lnTo>
                    <a:pt x="206946" y="374408"/>
                  </a:lnTo>
                  <a:lnTo>
                    <a:pt x="207733" y="374408"/>
                  </a:lnTo>
                  <a:lnTo>
                    <a:pt x="206946" y="373633"/>
                  </a:lnTo>
                  <a:close/>
                </a:path>
                <a:path w="454025" h="389255">
                  <a:moveTo>
                    <a:pt x="206171" y="372478"/>
                  </a:moveTo>
                  <a:lnTo>
                    <a:pt x="204622" y="372478"/>
                  </a:lnTo>
                  <a:lnTo>
                    <a:pt x="204622" y="373633"/>
                  </a:lnTo>
                  <a:lnTo>
                    <a:pt x="205397" y="373633"/>
                  </a:lnTo>
                  <a:lnTo>
                    <a:pt x="205397" y="372859"/>
                  </a:lnTo>
                  <a:lnTo>
                    <a:pt x="206171" y="372859"/>
                  </a:lnTo>
                  <a:lnTo>
                    <a:pt x="206171" y="372478"/>
                  </a:lnTo>
                  <a:close/>
                </a:path>
                <a:path w="454025" h="389255">
                  <a:moveTo>
                    <a:pt x="205397" y="372859"/>
                  </a:moveTo>
                  <a:lnTo>
                    <a:pt x="205397" y="373633"/>
                  </a:lnTo>
                  <a:lnTo>
                    <a:pt x="206171" y="373633"/>
                  </a:lnTo>
                  <a:lnTo>
                    <a:pt x="205397" y="372859"/>
                  </a:lnTo>
                  <a:close/>
                </a:path>
                <a:path w="454025" h="389255">
                  <a:moveTo>
                    <a:pt x="162217" y="387883"/>
                  </a:moveTo>
                  <a:lnTo>
                    <a:pt x="161442" y="387883"/>
                  </a:lnTo>
                  <a:lnTo>
                    <a:pt x="161442" y="388658"/>
                  </a:lnTo>
                  <a:lnTo>
                    <a:pt x="162217" y="388658"/>
                  </a:lnTo>
                  <a:lnTo>
                    <a:pt x="162217" y="387883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6998017" y="2489188"/>
              <a:ext cx="99060" cy="55880"/>
            </a:xfrm>
            <a:custGeom>
              <a:avLst/>
              <a:gdLst/>
              <a:ahLst/>
              <a:cxnLst/>
              <a:rect l="l" t="t" r="r" b="b"/>
              <a:pathLst>
                <a:path w="99059" h="55880">
                  <a:moveTo>
                    <a:pt x="0" y="55092"/>
                  </a:moveTo>
                  <a:lnTo>
                    <a:pt x="0" y="55854"/>
                  </a:lnTo>
                  <a:lnTo>
                    <a:pt x="0" y="55092"/>
                  </a:lnTo>
                  <a:lnTo>
                    <a:pt x="787" y="55092"/>
                  </a:lnTo>
                  <a:lnTo>
                    <a:pt x="0" y="55092"/>
                  </a:lnTo>
                  <a:close/>
                </a:path>
                <a:path w="99059" h="55880">
                  <a:moveTo>
                    <a:pt x="98031" y="0"/>
                  </a:moveTo>
                  <a:lnTo>
                    <a:pt x="97256" y="0"/>
                  </a:lnTo>
                  <a:lnTo>
                    <a:pt x="97256" y="774"/>
                  </a:lnTo>
                  <a:lnTo>
                    <a:pt x="98031" y="0"/>
                  </a:lnTo>
                  <a:lnTo>
                    <a:pt x="98031" y="774"/>
                  </a:lnTo>
                  <a:lnTo>
                    <a:pt x="98031" y="0"/>
                  </a:lnTo>
                  <a:lnTo>
                    <a:pt x="98031" y="774"/>
                  </a:lnTo>
                  <a:lnTo>
                    <a:pt x="98818" y="1549"/>
                  </a:lnTo>
                  <a:lnTo>
                    <a:pt x="98031" y="2311"/>
                  </a:lnTo>
                  <a:lnTo>
                    <a:pt x="98031" y="1549"/>
                  </a:lnTo>
                  <a:lnTo>
                    <a:pt x="98031" y="2311"/>
                  </a:lnTo>
                  <a:lnTo>
                    <a:pt x="97256" y="2311"/>
                  </a:lnTo>
                  <a:lnTo>
                    <a:pt x="96481" y="2311"/>
                  </a:lnTo>
                  <a:lnTo>
                    <a:pt x="96481" y="1549"/>
                  </a:lnTo>
                  <a:lnTo>
                    <a:pt x="96481" y="774"/>
                  </a:lnTo>
                  <a:lnTo>
                    <a:pt x="97256" y="774"/>
                  </a:lnTo>
                  <a:lnTo>
                    <a:pt x="9803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7001916" y="25435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7015517" y="2536571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787" y="0"/>
                  </a:moveTo>
                  <a:lnTo>
                    <a:pt x="1181" y="0"/>
                  </a:lnTo>
                  <a:lnTo>
                    <a:pt x="1181" y="774"/>
                  </a:lnTo>
                  <a:lnTo>
                    <a:pt x="787" y="774"/>
                  </a:lnTo>
                  <a:lnTo>
                    <a:pt x="787" y="1536"/>
                  </a:lnTo>
                  <a:lnTo>
                    <a:pt x="0" y="1536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7019023" y="253657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6992962" y="2543506"/>
              <a:ext cx="53975" cy="12065"/>
            </a:xfrm>
            <a:custGeom>
              <a:avLst/>
              <a:gdLst/>
              <a:ahLst/>
              <a:cxnLst/>
              <a:rect l="l" t="t" r="r" b="b"/>
              <a:pathLst>
                <a:path w="53975" h="12064">
                  <a:moveTo>
                    <a:pt x="1549" y="11176"/>
                  </a:moveTo>
                  <a:lnTo>
                    <a:pt x="774" y="11176"/>
                  </a:lnTo>
                  <a:lnTo>
                    <a:pt x="1549" y="11176"/>
                  </a:lnTo>
                  <a:close/>
                </a:path>
                <a:path w="53975" h="12064">
                  <a:moveTo>
                    <a:pt x="774" y="11176"/>
                  </a:moveTo>
                  <a:lnTo>
                    <a:pt x="1549" y="11176"/>
                  </a:lnTo>
                  <a:lnTo>
                    <a:pt x="1549" y="11557"/>
                  </a:lnTo>
                  <a:lnTo>
                    <a:pt x="774" y="11557"/>
                  </a:lnTo>
                  <a:lnTo>
                    <a:pt x="0" y="11557"/>
                  </a:lnTo>
                  <a:lnTo>
                    <a:pt x="774" y="11557"/>
                  </a:lnTo>
                  <a:lnTo>
                    <a:pt x="0" y="11557"/>
                  </a:lnTo>
                  <a:lnTo>
                    <a:pt x="774" y="11557"/>
                  </a:lnTo>
                  <a:lnTo>
                    <a:pt x="774" y="11176"/>
                  </a:lnTo>
                  <a:close/>
                </a:path>
                <a:path w="53975" h="12064">
                  <a:moveTo>
                    <a:pt x="26060" y="774"/>
                  </a:moveTo>
                  <a:lnTo>
                    <a:pt x="25285" y="774"/>
                  </a:lnTo>
                  <a:lnTo>
                    <a:pt x="26060" y="774"/>
                  </a:lnTo>
                  <a:close/>
                </a:path>
                <a:path w="53975" h="12064">
                  <a:moveTo>
                    <a:pt x="25285" y="774"/>
                  </a:moveTo>
                  <a:lnTo>
                    <a:pt x="26060" y="774"/>
                  </a:lnTo>
                  <a:lnTo>
                    <a:pt x="26060" y="1536"/>
                  </a:lnTo>
                  <a:lnTo>
                    <a:pt x="25285" y="774"/>
                  </a:lnTo>
                  <a:close/>
                </a:path>
                <a:path w="53975" h="12064">
                  <a:moveTo>
                    <a:pt x="52908" y="774"/>
                  </a:moveTo>
                  <a:lnTo>
                    <a:pt x="53682" y="774"/>
                  </a:lnTo>
                  <a:lnTo>
                    <a:pt x="52908" y="774"/>
                  </a:lnTo>
                  <a:lnTo>
                    <a:pt x="53682" y="774"/>
                  </a:lnTo>
                  <a:lnTo>
                    <a:pt x="52908" y="774"/>
                  </a:lnTo>
                  <a:lnTo>
                    <a:pt x="53682" y="774"/>
                  </a:lnTo>
                  <a:lnTo>
                    <a:pt x="52908" y="774"/>
                  </a:lnTo>
                  <a:lnTo>
                    <a:pt x="52908" y="1536"/>
                  </a:lnTo>
                  <a:lnTo>
                    <a:pt x="52908" y="774"/>
                  </a:lnTo>
                  <a:close/>
                </a:path>
                <a:path w="53975" h="12064">
                  <a:moveTo>
                    <a:pt x="52908" y="0"/>
                  </a:moveTo>
                  <a:lnTo>
                    <a:pt x="53682" y="0"/>
                  </a:lnTo>
                  <a:lnTo>
                    <a:pt x="53682" y="774"/>
                  </a:lnTo>
                  <a:lnTo>
                    <a:pt x="53682" y="0"/>
                  </a:lnTo>
                  <a:lnTo>
                    <a:pt x="53682" y="774"/>
                  </a:lnTo>
                  <a:lnTo>
                    <a:pt x="52908" y="774"/>
                  </a:lnTo>
                  <a:lnTo>
                    <a:pt x="53682" y="0"/>
                  </a:lnTo>
                  <a:lnTo>
                    <a:pt x="52908" y="774"/>
                  </a:lnTo>
                  <a:lnTo>
                    <a:pt x="5290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7042365" y="25454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6810514" y="2552370"/>
              <a:ext cx="229235" cy="83185"/>
            </a:xfrm>
            <a:custGeom>
              <a:avLst/>
              <a:gdLst/>
              <a:ahLst/>
              <a:cxnLst/>
              <a:rect l="l" t="t" r="r" b="b"/>
              <a:pathLst>
                <a:path w="229234" h="83185">
                  <a:moveTo>
                    <a:pt x="222135" y="1536"/>
                  </a:moveTo>
                  <a:lnTo>
                    <a:pt x="221348" y="1536"/>
                  </a:lnTo>
                  <a:lnTo>
                    <a:pt x="222135" y="1536"/>
                  </a:lnTo>
                  <a:close/>
                </a:path>
                <a:path w="229234" h="83185">
                  <a:moveTo>
                    <a:pt x="220573" y="1536"/>
                  </a:moveTo>
                  <a:lnTo>
                    <a:pt x="219798" y="2311"/>
                  </a:lnTo>
                  <a:lnTo>
                    <a:pt x="220573" y="2311"/>
                  </a:lnTo>
                  <a:lnTo>
                    <a:pt x="220573" y="1536"/>
                  </a:lnTo>
                  <a:close/>
                </a:path>
                <a:path w="229234" h="83185">
                  <a:moveTo>
                    <a:pt x="207733" y="8851"/>
                  </a:moveTo>
                  <a:lnTo>
                    <a:pt x="206959" y="8851"/>
                  </a:lnTo>
                  <a:lnTo>
                    <a:pt x="207733" y="8851"/>
                  </a:lnTo>
                  <a:close/>
                </a:path>
                <a:path w="229234" h="83185">
                  <a:moveTo>
                    <a:pt x="228739" y="0"/>
                  </a:moveTo>
                  <a:lnTo>
                    <a:pt x="227964" y="0"/>
                  </a:lnTo>
                  <a:lnTo>
                    <a:pt x="228739" y="0"/>
                  </a:lnTo>
                  <a:lnTo>
                    <a:pt x="227964" y="0"/>
                  </a:lnTo>
                  <a:lnTo>
                    <a:pt x="228739" y="0"/>
                  </a:lnTo>
                  <a:close/>
                </a:path>
                <a:path w="229234" h="83185">
                  <a:moveTo>
                    <a:pt x="0" y="81267"/>
                  </a:moveTo>
                  <a:lnTo>
                    <a:pt x="774" y="81267"/>
                  </a:lnTo>
                  <a:lnTo>
                    <a:pt x="774" y="82042"/>
                  </a:lnTo>
                  <a:lnTo>
                    <a:pt x="0" y="82816"/>
                  </a:lnTo>
                  <a:lnTo>
                    <a:pt x="0" y="82042"/>
                  </a:lnTo>
                  <a:lnTo>
                    <a:pt x="0" y="82816"/>
                  </a:lnTo>
                  <a:lnTo>
                    <a:pt x="0" y="82042"/>
                  </a:lnTo>
                  <a:lnTo>
                    <a:pt x="0" y="81267"/>
                  </a:lnTo>
                  <a:lnTo>
                    <a:pt x="0" y="82042"/>
                  </a:lnTo>
                  <a:lnTo>
                    <a:pt x="0" y="812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6815962" y="26390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6836193" y="2635187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40" h="1905">
                  <a:moveTo>
                    <a:pt x="1155" y="0"/>
                  </a:moveTo>
                  <a:lnTo>
                    <a:pt x="1943" y="0"/>
                  </a:lnTo>
                  <a:lnTo>
                    <a:pt x="1155" y="0"/>
                  </a:lnTo>
                  <a:lnTo>
                    <a:pt x="380" y="0"/>
                  </a:lnTo>
                  <a:lnTo>
                    <a:pt x="380" y="761"/>
                  </a:lnTo>
                  <a:lnTo>
                    <a:pt x="380" y="1536"/>
                  </a:lnTo>
                  <a:lnTo>
                    <a:pt x="1155" y="1536"/>
                  </a:lnTo>
                  <a:lnTo>
                    <a:pt x="380" y="1536"/>
                  </a:lnTo>
                  <a:lnTo>
                    <a:pt x="0" y="761"/>
                  </a:lnTo>
                  <a:lnTo>
                    <a:pt x="380" y="761"/>
                  </a:lnTo>
                  <a:lnTo>
                    <a:pt x="380" y="0"/>
                  </a:lnTo>
                  <a:lnTo>
                    <a:pt x="115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6838137" y="26351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6797281" y="2627859"/>
              <a:ext cx="99695" cy="16510"/>
            </a:xfrm>
            <a:custGeom>
              <a:avLst/>
              <a:gdLst/>
              <a:ahLst/>
              <a:cxnLst/>
              <a:rect l="l" t="t" r="r" b="b"/>
              <a:pathLst>
                <a:path w="99695" h="16510">
                  <a:moveTo>
                    <a:pt x="787" y="16179"/>
                  </a:moveTo>
                  <a:lnTo>
                    <a:pt x="0" y="16179"/>
                  </a:lnTo>
                  <a:lnTo>
                    <a:pt x="0" y="15417"/>
                  </a:lnTo>
                  <a:lnTo>
                    <a:pt x="787" y="15417"/>
                  </a:lnTo>
                  <a:lnTo>
                    <a:pt x="787" y="16179"/>
                  </a:lnTo>
                  <a:close/>
                </a:path>
                <a:path w="99695" h="16510">
                  <a:moveTo>
                    <a:pt x="99199" y="774"/>
                  </a:moveTo>
                  <a:lnTo>
                    <a:pt x="98425" y="774"/>
                  </a:lnTo>
                  <a:lnTo>
                    <a:pt x="98425" y="0"/>
                  </a:lnTo>
                  <a:lnTo>
                    <a:pt x="99199" y="0"/>
                  </a:lnTo>
                  <a:lnTo>
                    <a:pt x="9919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7032650" y="25743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6896480" y="262478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40" h="6350">
                  <a:moveTo>
                    <a:pt x="0" y="3848"/>
                  </a:moveTo>
                  <a:lnTo>
                    <a:pt x="787" y="3848"/>
                  </a:lnTo>
                  <a:lnTo>
                    <a:pt x="0" y="3848"/>
                  </a:lnTo>
                  <a:close/>
                </a:path>
                <a:path w="15240" h="6350">
                  <a:moveTo>
                    <a:pt x="12839" y="0"/>
                  </a:moveTo>
                  <a:lnTo>
                    <a:pt x="12064" y="0"/>
                  </a:lnTo>
                  <a:lnTo>
                    <a:pt x="12064" y="762"/>
                  </a:lnTo>
                  <a:lnTo>
                    <a:pt x="11290" y="762"/>
                  </a:lnTo>
                  <a:lnTo>
                    <a:pt x="10515" y="762"/>
                  </a:lnTo>
                  <a:lnTo>
                    <a:pt x="11290" y="762"/>
                  </a:lnTo>
                  <a:lnTo>
                    <a:pt x="10515" y="1536"/>
                  </a:lnTo>
                  <a:lnTo>
                    <a:pt x="9728" y="1536"/>
                  </a:lnTo>
                  <a:lnTo>
                    <a:pt x="10515" y="1536"/>
                  </a:lnTo>
                  <a:lnTo>
                    <a:pt x="10515" y="762"/>
                  </a:lnTo>
                  <a:lnTo>
                    <a:pt x="11290" y="762"/>
                  </a:lnTo>
                  <a:lnTo>
                    <a:pt x="12064" y="0"/>
                  </a:lnTo>
                  <a:lnTo>
                    <a:pt x="12839" y="0"/>
                  </a:lnTo>
                  <a:close/>
                </a:path>
                <a:path w="15240" h="6350">
                  <a:moveTo>
                    <a:pt x="12839" y="762"/>
                  </a:moveTo>
                  <a:lnTo>
                    <a:pt x="12839" y="1536"/>
                  </a:lnTo>
                  <a:lnTo>
                    <a:pt x="12064" y="1536"/>
                  </a:lnTo>
                  <a:lnTo>
                    <a:pt x="12064" y="2311"/>
                  </a:lnTo>
                  <a:lnTo>
                    <a:pt x="12839" y="2311"/>
                  </a:lnTo>
                  <a:lnTo>
                    <a:pt x="12064" y="2311"/>
                  </a:lnTo>
                  <a:lnTo>
                    <a:pt x="12064" y="3073"/>
                  </a:lnTo>
                  <a:lnTo>
                    <a:pt x="11290" y="3073"/>
                  </a:lnTo>
                  <a:lnTo>
                    <a:pt x="11290" y="2311"/>
                  </a:lnTo>
                  <a:lnTo>
                    <a:pt x="11290" y="1536"/>
                  </a:lnTo>
                  <a:lnTo>
                    <a:pt x="11290" y="2311"/>
                  </a:lnTo>
                  <a:lnTo>
                    <a:pt x="11290" y="1536"/>
                  </a:lnTo>
                  <a:lnTo>
                    <a:pt x="11290" y="2311"/>
                  </a:lnTo>
                  <a:lnTo>
                    <a:pt x="11290" y="3073"/>
                  </a:lnTo>
                  <a:lnTo>
                    <a:pt x="10515" y="3073"/>
                  </a:lnTo>
                  <a:lnTo>
                    <a:pt x="9728" y="3073"/>
                  </a:lnTo>
                  <a:lnTo>
                    <a:pt x="9728" y="2311"/>
                  </a:lnTo>
                  <a:lnTo>
                    <a:pt x="9728" y="3073"/>
                  </a:lnTo>
                  <a:lnTo>
                    <a:pt x="8953" y="2311"/>
                  </a:lnTo>
                  <a:lnTo>
                    <a:pt x="8953" y="3073"/>
                  </a:lnTo>
                  <a:lnTo>
                    <a:pt x="8953" y="2311"/>
                  </a:lnTo>
                  <a:lnTo>
                    <a:pt x="9728" y="2311"/>
                  </a:lnTo>
                  <a:lnTo>
                    <a:pt x="10515" y="1536"/>
                  </a:lnTo>
                  <a:lnTo>
                    <a:pt x="11290" y="1536"/>
                  </a:lnTo>
                  <a:lnTo>
                    <a:pt x="11290" y="762"/>
                  </a:lnTo>
                  <a:lnTo>
                    <a:pt x="11290" y="1536"/>
                  </a:lnTo>
                  <a:lnTo>
                    <a:pt x="11290" y="762"/>
                  </a:lnTo>
                  <a:lnTo>
                    <a:pt x="12064" y="1536"/>
                  </a:lnTo>
                  <a:lnTo>
                    <a:pt x="12064" y="762"/>
                  </a:lnTo>
                  <a:lnTo>
                    <a:pt x="12064" y="1536"/>
                  </a:lnTo>
                  <a:lnTo>
                    <a:pt x="12839" y="1536"/>
                  </a:lnTo>
                  <a:lnTo>
                    <a:pt x="12839" y="762"/>
                  </a:lnTo>
                  <a:lnTo>
                    <a:pt x="12064" y="762"/>
                  </a:lnTo>
                  <a:lnTo>
                    <a:pt x="12839" y="762"/>
                  </a:lnTo>
                  <a:lnTo>
                    <a:pt x="12064" y="762"/>
                  </a:lnTo>
                  <a:lnTo>
                    <a:pt x="12839" y="762"/>
                  </a:lnTo>
                  <a:lnTo>
                    <a:pt x="12839" y="0"/>
                  </a:lnTo>
                  <a:lnTo>
                    <a:pt x="12839" y="762"/>
                  </a:lnTo>
                  <a:lnTo>
                    <a:pt x="13627" y="762"/>
                  </a:lnTo>
                  <a:lnTo>
                    <a:pt x="12839" y="762"/>
                  </a:lnTo>
                  <a:close/>
                </a:path>
                <a:path w="15240" h="6350">
                  <a:moveTo>
                    <a:pt x="13627" y="0"/>
                  </a:moveTo>
                  <a:lnTo>
                    <a:pt x="13627" y="762"/>
                  </a:lnTo>
                  <a:lnTo>
                    <a:pt x="12839" y="0"/>
                  </a:lnTo>
                  <a:lnTo>
                    <a:pt x="13627" y="0"/>
                  </a:lnTo>
                  <a:close/>
                </a:path>
                <a:path w="15240" h="6350">
                  <a:moveTo>
                    <a:pt x="12064" y="762"/>
                  </a:moveTo>
                  <a:lnTo>
                    <a:pt x="11290" y="762"/>
                  </a:lnTo>
                  <a:lnTo>
                    <a:pt x="12064" y="762"/>
                  </a:lnTo>
                  <a:lnTo>
                    <a:pt x="11290" y="762"/>
                  </a:lnTo>
                  <a:lnTo>
                    <a:pt x="12064" y="762"/>
                  </a:lnTo>
                  <a:close/>
                </a:path>
                <a:path w="15240" h="6350">
                  <a:moveTo>
                    <a:pt x="13627" y="0"/>
                  </a:moveTo>
                  <a:lnTo>
                    <a:pt x="14401" y="0"/>
                  </a:lnTo>
                  <a:lnTo>
                    <a:pt x="15176" y="762"/>
                  </a:lnTo>
                  <a:lnTo>
                    <a:pt x="14401" y="762"/>
                  </a:lnTo>
                  <a:lnTo>
                    <a:pt x="13627" y="762"/>
                  </a:lnTo>
                  <a:lnTo>
                    <a:pt x="13627" y="0"/>
                  </a:lnTo>
                  <a:close/>
                </a:path>
                <a:path w="15240" h="6350">
                  <a:moveTo>
                    <a:pt x="0" y="4622"/>
                  </a:moveTo>
                  <a:lnTo>
                    <a:pt x="787" y="4622"/>
                  </a:lnTo>
                  <a:lnTo>
                    <a:pt x="0" y="4622"/>
                  </a:lnTo>
                  <a:lnTo>
                    <a:pt x="0" y="5384"/>
                  </a:lnTo>
                  <a:lnTo>
                    <a:pt x="0" y="4622"/>
                  </a:lnTo>
                  <a:lnTo>
                    <a:pt x="0" y="5384"/>
                  </a:lnTo>
                  <a:lnTo>
                    <a:pt x="0" y="4622"/>
                  </a:lnTo>
                  <a:close/>
                </a:path>
                <a:path w="15240" h="6350">
                  <a:moveTo>
                    <a:pt x="13627" y="762"/>
                  </a:moveTo>
                  <a:lnTo>
                    <a:pt x="12839" y="762"/>
                  </a:lnTo>
                  <a:lnTo>
                    <a:pt x="13627" y="762"/>
                  </a:lnTo>
                  <a:close/>
                </a:path>
                <a:path w="15240" h="6350">
                  <a:moveTo>
                    <a:pt x="13627" y="1536"/>
                  </a:moveTo>
                  <a:lnTo>
                    <a:pt x="12839" y="1536"/>
                  </a:lnTo>
                  <a:lnTo>
                    <a:pt x="12839" y="762"/>
                  </a:lnTo>
                  <a:lnTo>
                    <a:pt x="13627" y="762"/>
                  </a:lnTo>
                  <a:lnTo>
                    <a:pt x="13627" y="1536"/>
                  </a:lnTo>
                  <a:close/>
                </a:path>
                <a:path w="15240" h="6350">
                  <a:moveTo>
                    <a:pt x="0" y="5384"/>
                  </a:moveTo>
                  <a:lnTo>
                    <a:pt x="0" y="6159"/>
                  </a:lnTo>
                  <a:lnTo>
                    <a:pt x="787" y="6159"/>
                  </a:lnTo>
                  <a:lnTo>
                    <a:pt x="787" y="5384"/>
                  </a:lnTo>
                  <a:lnTo>
                    <a:pt x="787" y="6159"/>
                  </a:lnTo>
                  <a:lnTo>
                    <a:pt x="787" y="5384"/>
                  </a:lnTo>
                  <a:lnTo>
                    <a:pt x="787" y="6159"/>
                  </a:lnTo>
                  <a:lnTo>
                    <a:pt x="0" y="6159"/>
                  </a:lnTo>
                  <a:lnTo>
                    <a:pt x="0" y="538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6909320" y="26263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6901929" y="2627097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80">
                  <a:moveTo>
                    <a:pt x="774" y="1536"/>
                  </a:moveTo>
                  <a:lnTo>
                    <a:pt x="1168" y="1536"/>
                  </a:lnTo>
                  <a:lnTo>
                    <a:pt x="774" y="1536"/>
                  </a:lnTo>
                  <a:close/>
                </a:path>
                <a:path w="7620" h="5080">
                  <a:moveTo>
                    <a:pt x="774" y="1536"/>
                  </a:moveTo>
                  <a:lnTo>
                    <a:pt x="774" y="2311"/>
                  </a:lnTo>
                  <a:lnTo>
                    <a:pt x="774" y="1536"/>
                  </a:lnTo>
                  <a:lnTo>
                    <a:pt x="0" y="2311"/>
                  </a:lnTo>
                  <a:lnTo>
                    <a:pt x="774" y="2311"/>
                  </a:lnTo>
                  <a:lnTo>
                    <a:pt x="0" y="2311"/>
                  </a:lnTo>
                  <a:lnTo>
                    <a:pt x="774" y="2311"/>
                  </a:lnTo>
                  <a:lnTo>
                    <a:pt x="0" y="2311"/>
                  </a:lnTo>
                  <a:lnTo>
                    <a:pt x="774" y="2311"/>
                  </a:lnTo>
                  <a:lnTo>
                    <a:pt x="0" y="2311"/>
                  </a:lnTo>
                  <a:lnTo>
                    <a:pt x="0" y="1536"/>
                  </a:lnTo>
                  <a:lnTo>
                    <a:pt x="774" y="1536"/>
                  </a:lnTo>
                  <a:close/>
                </a:path>
                <a:path w="7620" h="5080">
                  <a:moveTo>
                    <a:pt x="6616" y="0"/>
                  </a:moveTo>
                  <a:lnTo>
                    <a:pt x="7391" y="0"/>
                  </a:lnTo>
                  <a:lnTo>
                    <a:pt x="6616" y="0"/>
                  </a:lnTo>
                  <a:close/>
                </a:path>
                <a:path w="7620" h="5080">
                  <a:moveTo>
                    <a:pt x="774" y="2311"/>
                  </a:moveTo>
                  <a:lnTo>
                    <a:pt x="0" y="3073"/>
                  </a:lnTo>
                  <a:lnTo>
                    <a:pt x="0" y="2311"/>
                  </a:lnTo>
                  <a:lnTo>
                    <a:pt x="774" y="2311"/>
                  </a:lnTo>
                  <a:close/>
                </a:path>
                <a:path w="7620" h="5080">
                  <a:moveTo>
                    <a:pt x="1955" y="2311"/>
                  </a:moveTo>
                  <a:lnTo>
                    <a:pt x="2730" y="2311"/>
                  </a:lnTo>
                  <a:lnTo>
                    <a:pt x="2730" y="3073"/>
                  </a:lnTo>
                  <a:lnTo>
                    <a:pt x="1955" y="3073"/>
                  </a:lnTo>
                  <a:lnTo>
                    <a:pt x="1955" y="3848"/>
                  </a:lnTo>
                  <a:lnTo>
                    <a:pt x="1955" y="3073"/>
                  </a:lnTo>
                  <a:lnTo>
                    <a:pt x="2730" y="3073"/>
                  </a:lnTo>
                  <a:lnTo>
                    <a:pt x="2730" y="3848"/>
                  </a:lnTo>
                  <a:lnTo>
                    <a:pt x="1955" y="3848"/>
                  </a:lnTo>
                  <a:lnTo>
                    <a:pt x="2730" y="3848"/>
                  </a:lnTo>
                  <a:lnTo>
                    <a:pt x="3505" y="3848"/>
                  </a:lnTo>
                  <a:lnTo>
                    <a:pt x="2730" y="4229"/>
                  </a:lnTo>
                  <a:lnTo>
                    <a:pt x="3505" y="4229"/>
                  </a:lnTo>
                  <a:lnTo>
                    <a:pt x="2730" y="4229"/>
                  </a:lnTo>
                  <a:lnTo>
                    <a:pt x="2730" y="3848"/>
                  </a:lnTo>
                  <a:lnTo>
                    <a:pt x="2730" y="4229"/>
                  </a:lnTo>
                  <a:lnTo>
                    <a:pt x="2730" y="5003"/>
                  </a:lnTo>
                  <a:lnTo>
                    <a:pt x="1955" y="5003"/>
                  </a:lnTo>
                  <a:lnTo>
                    <a:pt x="1955" y="4229"/>
                  </a:lnTo>
                  <a:lnTo>
                    <a:pt x="1955" y="3848"/>
                  </a:lnTo>
                  <a:lnTo>
                    <a:pt x="1168" y="3848"/>
                  </a:lnTo>
                  <a:lnTo>
                    <a:pt x="1168" y="3073"/>
                  </a:lnTo>
                  <a:lnTo>
                    <a:pt x="1955" y="3073"/>
                  </a:lnTo>
                  <a:lnTo>
                    <a:pt x="1168" y="3073"/>
                  </a:lnTo>
                  <a:lnTo>
                    <a:pt x="1168" y="2311"/>
                  </a:lnTo>
                  <a:lnTo>
                    <a:pt x="1955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6904659" y="26286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6908545" y="26278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6904659" y="262785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3886" y="774"/>
                  </a:moveTo>
                  <a:lnTo>
                    <a:pt x="3111" y="774"/>
                  </a:lnTo>
                  <a:lnTo>
                    <a:pt x="3111" y="0"/>
                  </a:lnTo>
                  <a:lnTo>
                    <a:pt x="3886" y="0"/>
                  </a:lnTo>
                  <a:lnTo>
                    <a:pt x="3886" y="774"/>
                  </a:lnTo>
                  <a:close/>
                </a:path>
                <a:path w="4445" h="1905">
                  <a:moveTo>
                    <a:pt x="1549" y="1549"/>
                  </a:moveTo>
                  <a:lnTo>
                    <a:pt x="774" y="1549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1549" y="1549"/>
                  </a:lnTo>
                  <a:close/>
                </a:path>
                <a:path w="4445" h="1905">
                  <a:moveTo>
                    <a:pt x="774" y="1549"/>
                  </a:moveTo>
                  <a:lnTo>
                    <a:pt x="0" y="1549"/>
                  </a:lnTo>
                  <a:lnTo>
                    <a:pt x="774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6906209" y="26286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6899592" y="2628634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59" h="3810">
                  <a:moveTo>
                    <a:pt x="3505" y="1536"/>
                  </a:moveTo>
                  <a:lnTo>
                    <a:pt x="3505" y="2311"/>
                  </a:lnTo>
                  <a:lnTo>
                    <a:pt x="3111" y="2311"/>
                  </a:lnTo>
                  <a:lnTo>
                    <a:pt x="3505" y="2311"/>
                  </a:lnTo>
                  <a:lnTo>
                    <a:pt x="3111" y="2692"/>
                  </a:lnTo>
                  <a:lnTo>
                    <a:pt x="2336" y="2692"/>
                  </a:lnTo>
                  <a:lnTo>
                    <a:pt x="3111" y="2692"/>
                  </a:lnTo>
                  <a:lnTo>
                    <a:pt x="2336" y="2692"/>
                  </a:lnTo>
                  <a:lnTo>
                    <a:pt x="3111" y="2692"/>
                  </a:lnTo>
                  <a:lnTo>
                    <a:pt x="2336" y="2692"/>
                  </a:lnTo>
                  <a:lnTo>
                    <a:pt x="2336" y="2311"/>
                  </a:lnTo>
                  <a:lnTo>
                    <a:pt x="3111" y="2311"/>
                  </a:lnTo>
                  <a:lnTo>
                    <a:pt x="2336" y="2311"/>
                  </a:lnTo>
                  <a:lnTo>
                    <a:pt x="3111" y="2311"/>
                  </a:lnTo>
                  <a:lnTo>
                    <a:pt x="3111" y="1536"/>
                  </a:lnTo>
                  <a:lnTo>
                    <a:pt x="3505" y="1536"/>
                  </a:lnTo>
                  <a:close/>
                </a:path>
                <a:path w="10159" h="3810">
                  <a:moveTo>
                    <a:pt x="5841" y="1536"/>
                  </a:moveTo>
                  <a:lnTo>
                    <a:pt x="6616" y="1536"/>
                  </a:lnTo>
                  <a:lnTo>
                    <a:pt x="5841" y="1536"/>
                  </a:lnTo>
                  <a:lnTo>
                    <a:pt x="5841" y="774"/>
                  </a:lnTo>
                  <a:lnTo>
                    <a:pt x="6616" y="774"/>
                  </a:lnTo>
                  <a:lnTo>
                    <a:pt x="5841" y="774"/>
                  </a:lnTo>
                  <a:lnTo>
                    <a:pt x="5841" y="1536"/>
                  </a:lnTo>
                  <a:close/>
                </a:path>
                <a:path w="10159" h="3810">
                  <a:moveTo>
                    <a:pt x="787" y="2692"/>
                  </a:moveTo>
                  <a:lnTo>
                    <a:pt x="787" y="3467"/>
                  </a:lnTo>
                  <a:lnTo>
                    <a:pt x="0" y="3467"/>
                  </a:lnTo>
                  <a:lnTo>
                    <a:pt x="787" y="3467"/>
                  </a:lnTo>
                  <a:lnTo>
                    <a:pt x="0" y="3467"/>
                  </a:lnTo>
                  <a:lnTo>
                    <a:pt x="787" y="2692"/>
                  </a:lnTo>
                  <a:close/>
                </a:path>
                <a:path w="10159" h="3810">
                  <a:moveTo>
                    <a:pt x="9728" y="0"/>
                  </a:moveTo>
                  <a:lnTo>
                    <a:pt x="8953" y="774"/>
                  </a:lnTo>
                  <a:lnTo>
                    <a:pt x="8953" y="0"/>
                  </a:lnTo>
                  <a:lnTo>
                    <a:pt x="9728" y="0"/>
                  </a:lnTo>
                  <a:close/>
                </a:path>
                <a:path w="10159" h="3810">
                  <a:moveTo>
                    <a:pt x="2336" y="2692"/>
                  </a:moveTo>
                  <a:lnTo>
                    <a:pt x="1562" y="2692"/>
                  </a:lnTo>
                  <a:lnTo>
                    <a:pt x="2336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6910882" y="26286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6898817" y="2578939"/>
              <a:ext cx="138430" cy="56515"/>
            </a:xfrm>
            <a:custGeom>
              <a:avLst/>
              <a:gdLst/>
              <a:ahLst/>
              <a:cxnLst/>
              <a:rect l="l" t="t" r="r" b="b"/>
              <a:pathLst>
                <a:path w="138429" h="56514">
                  <a:moveTo>
                    <a:pt x="2336" y="53162"/>
                  </a:moveTo>
                  <a:lnTo>
                    <a:pt x="1562" y="53162"/>
                  </a:lnTo>
                  <a:lnTo>
                    <a:pt x="2336" y="53162"/>
                  </a:lnTo>
                  <a:close/>
                </a:path>
                <a:path w="138429" h="56514">
                  <a:moveTo>
                    <a:pt x="4279" y="53162"/>
                  </a:moveTo>
                  <a:lnTo>
                    <a:pt x="5067" y="53936"/>
                  </a:lnTo>
                  <a:lnTo>
                    <a:pt x="4279" y="53936"/>
                  </a:lnTo>
                  <a:lnTo>
                    <a:pt x="4279" y="54698"/>
                  </a:lnTo>
                  <a:lnTo>
                    <a:pt x="3886" y="54698"/>
                  </a:lnTo>
                  <a:lnTo>
                    <a:pt x="4279" y="53936"/>
                  </a:lnTo>
                  <a:lnTo>
                    <a:pt x="3886" y="53936"/>
                  </a:lnTo>
                  <a:lnTo>
                    <a:pt x="3886" y="53162"/>
                  </a:lnTo>
                  <a:lnTo>
                    <a:pt x="4279" y="53162"/>
                  </a:lnTo>
                  <a:lnTo>
                    <a:pt x="4279" y="53936"/>
                  </a:lnTo>
                  <a:lnTo>
                    <a:pt x="4279" y="53162"/>
                  </a:lnTo>
                  <a:lnTo>
                    <a:pt x="4279" y="52387"/>
                  </a:lnTo>
                  <a:lnTo>
                    <a:pt x="5067" y="52387"/>
                  </a:lnTo>
                  <a:lnTo>
                    <a:pt x="5067" y="53162"/>
                  </a:lnTo>
                  <a:lnTo>
                    <a:pt x="4279" y="53162"/>
                  </a:lnTo>
                  <a:close/>
                </a:path>
                <a:path w="138429" h="56514">
                  <a:moveTo>
                    <a:pt x="774" y="53162"/>
                  </a:moveTo>
                  <a:lnTo>
                    <a:pt x="0" y="53936"/>
                  </a:lnTo>
                  <a:lnTo>
                    <a:pt x="0" y="54698"/>
                  </a:lnTo>
                  <a:lnTo>
                    <a:pt x="0" y="55473"/>
                  </a:lnTo>
                  <a:lnTo>
                    <a:pt x="0" y="56248"/>
                  </a:lnTo>
                  <a:lnTo>
                    <a:pt x="0" y="55473"/>
                  </a:lnTo>
                  <a:lnTo>
                    <a:pt x="0" y="54698"/>
                  </a:lnTo>
                  <a:lnTo>
                    <a:pt x="0" y="53936"/>
                  </a:lnTo>
                  <a:lnTo>
                    <a:pt x="0" y="53162"/>
                  </a:lnTo>
                  <a:lnTo>
                    <a:pt x="774" y="53162"/>
                  </a:lnTo>
                  <a:close/>
                </a:path>
                <a:path w="138429" h="56514">
                  <a:moveTo>
                    <a:pt x="5067" y="52387"/>
                  </a:moveTo>
                  <a:lnTo>
                    <a:pt x="4279" y="52387"/>
                  </a:lnTo>
                  <a:lnTo>
                    <a:pt x="5067" y="52387"/>
                  </a:lnTo>
                  <a:close/>
                </a:path>
                <a:path w="138429" h="56514">
                  <a:moveTo>
                    <a:pt x="137325" y="0"/>
                  </a:moveTo>
                  <a:lnTo>
                    <a:pt x="138099" y="0"/>
                  </a:lnTo>
                  <a:lnTo>
                    <a:pt x="137325" y="0"/>
                  </a:lnTo>
                  <a:lnTo>
                    <a:pt x="138099" y="0"/>
                  </a:lnTo>
                  <a:lnTo>
                    <a:pt x="13732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6900379" y="263210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6831520" y="2578939"/>
              <a:ext cx="205740" cy="73025"/>
            </a:xfrm>
            <a:custGeom>
              <a:avLst/>
              <a:gdLst/>
              <a:ahLst/>
              <a:cxnLst/>
              <a:rect l="l" t="t" r="r" b="b"/>
              <a:pathLst>
                <a:path w="205740" h="73025">
                  <a:moveTo>
                    <a:pt x="203847" y="774"/>
                  </a:moveTo>
                  <a:lnTo>
                    <a:pt x="204622" y="774"/>
                  </a:lnTo>
                  <a:lnTo>
                    <a:pt x="203847" y="774"/>
                  </a:lnTo>
                  <a:lnTo>
                    <a:pt x="203847" y="0"/>
                  </a:lnTo>
                  <a:lnTo>
                    <a:pt x="203847" y="774"/>
                  </a:lnTo>
                  <a:close/>
                </a:path>
                <a:path w="205740" h="73025">
                  <a:moveTo>
                    <a:pt x="204622" y="0"/>
                  </a:moveTo>
                  <a:lnTo>
                    <a:pt x="204622" y="774"/>
                  </a:lnTo>
                  <a:lnTo>
                    <a:pt x="204622" y="0"/>
                  </a:lnTo>
                  <a:lnTo>
                    <a:pt x="204622" y="774"/>
                  </a:lnTo>
                  <a:lnTo>
                    <a:pt x="203847" y="0"/>
                  </a:lnTo>
                  <a:lnTo>
                    <a:pt x="204622" y="0"/>
                  </a:lnTo>
                  <a:close/>
                </a:path>
                <a:path w="205740" h="73025">
                  <a:moveTo>
                    <a:pt x="89865" y="48158"/>
                  </a:moveTo>
                  <a:lnTo>
                    <a:pt x="89077" y="48158"/>
                  </a:lnTo>
                  <a:lnTo>
                    <a:pt x="89077" y="47383"/>
                  </a:lnTo>
                  <a:lnTo>
                    <a:pt x="89865" y="48158"/>
                  </a:lnTo>
                  <a:close/>
                </a:path>
                <a:path w="205740" h="73025">
                  <a:moveTo>
                    <a:pt x="203847" y="774"/>
                  </a:moveTo>
                  <a:lnTo>
                    <a:pt x="204622" y="774"/>
                  </a:lnTo>
                  <a:lnTo>
                    <a:pt x="203847" y="774"/>
                  </a:lnTo>
                  <a:close/>
                </a:path>
                <a:path w="205740" h="73025">
                  <a:moveTo>
                    <a:pt x="68859" y="53936"/>
                  </a:moveTo>
                  <a:lnTo>
                    <a:pt x="68072" y="53936"/>
                  </a:lnTo>
                  <a:lnTo>
                    <a:pt x="68072" y="54698"/>
                  </a:lnTo>
                  <a:lnTo>
                    <a:pt x="68072" y="53936"/>
                  </a:lnTo>
                  <a:lnTo>
                    <a:pt x="68859" y="53936"/>
                  </a:lnTo>
                  <a:close/>
                </a:path>
                <a:path w="205740" h="73025">
                  <a:moveTo>
                    <a:pt x="204622" y="0"/>
                  </a:moveTo>
                  <a:lnTo>
                    <a:pt x="205397" y="0"/>
                  </a:lnTo>
                  <a:lnTo>
                    <a:pt x="205397" y="774"/>
                  </a:lnTo>
                  <a:lnTo>
                    <a:pt x="205397" y="0"/>
                  </a:lnTo>
                  <a:lnTo>
                    <a:pt x="204622" y="0"/>
                  </a:lnTo>
                  <a:close/>
                </a:path>
                <a:path w="205740" h="73025">
                  <a:moveTo>
                    <a:pt x="204622" y="774"/>
                  </a:moveTo>
                  <a:lnTo>
                    <a:pt x="204622" y="1549"/>
                  </a:lnTo>
                  <a:lnTo>
                    <a:pt x="204622" y="774"/>
                  </a:lnTo>
                  <a:lnTo>
                    <a:pt x="204622" y="1549"/>
                  </a:lnTo>
                  <a:lnTo>
                    <a:pt x="203847" y="1549"/>
                  </a:lnTo>
                  <a:lnTo>
                    <a:pt x="204622" y="1549"/>
                  </a:lnTo>
                  <a:lnTo>
                    <a:pt x="203847" y="1549"/>
                  </a:lnTo>
                  <a:lnTo>
                    <a:pt x="203847" y="774"/>
                  </a:lnTo>
                  <a:lnTo>
                    <a:pt x="204622" y="1549"/>
                  </a:lnTo>
                  <a:lnTo>
                    <a:pt x="203847" y="774"/>
                  </a:lnTo>
                  <a:lnTo>
                    <a:pt x="204622" y="774"/>
                  </a:lnTo>
                  <a:close/>
                </a:path>
                <a:path w="205740" h="73025">
                  <a:moveTo>
                    <a:pt x="204622" y="774"/>
                  </a:moveTo>
                  <a:lnTo>
                    <a:pt x="205397" y="774"/>
                  </a:lnTo>
                  <a:lnTo>
                    <a:pt x="204622" y="774"/>
                  </a:lnTo>
                  <a:close/>
                </a:path>
                <a:path w="205740" h="73025">
                  <a:moveTo>
                    <a:pt x="83642" y="49695"/>
                  </a:moveTo>
                  <a:lnTo>
                    <a:pt x="84416" y="49695"/>
                  </a:lnTo>
                  <a:lnTo>
                    <a:pt x="84416" y="50469"/>
                  </a:lnTo>
                  <a:lnTo>
                    <a:pt x="83642" y="50469"/>
                  </a:lnTo>
                  <a:lnTo>
                    <a:pt x="84416" y="50469"/>
                  </a:lnTo>
                  <a:lnTo>
                    <a:pt x="83642" y="50469"/>
                  </a:lnTo>
                  <a:lnTo>
                    <a:pt x="83642" y="49695"/>
                  </a:lnTo>
                  <a:close/>
                </a:path>
                <a:path w="205740" h="73025">
                  <a:moveTo>
                    <a:pt x="89077" y="48920"/>
                  </a:moveTo>
                  <a:lnTo>
                    <a:pt x="88303" y="48920"/>
                  </a:lnTo>
                  <a:lnTo>
                    <a:pt x="88303" y="49695"/>
                  </a:lnTo>
                  <a:lnTo>
                    <a:pt x="88303" y="50469"/>
                  </a:lnTo>
                  <a:lnTo>
                    <a:pt x="88303" y="51231"/>
                  </a:lnTo>
                  <a:lnTo>
                    <a:pt x="89077" y="51231"/>
                  </a:lnTo>
                  <a:lnTo>
                    <a:pt x="89077" y="52006"/>
                  </a:lnTo>
                  <a:lnTo>
                    <a:pt x="89077" y="51231"/>
                  </a:lnTo>
                  <a:lnTo>
                    <a:pt x="89077" y="52006"/>
                  </a:lnTo>
                  <a:lnTo>
                    <a:pt x="88303" y="52006"/>
                  </a:lnTo>
                  <a:lnTo>
                    <a:pt x="88303" y="51231"/>
                  </a:lnTo>
                  <a:lnTo>
                    <a:pt x="88303" y="52006"/>
                  </a:lnTo>
                  <a:lnTo>
                    <a:pt x="87528" y="51231"/>
                  </a:lnTo>
                  <a:lnTo>
                    <a:pt x="86753" y="51231"/>
                  </a:lnTo>
                  <a:lnTo>
                    <a:pt x="87528" y="51231"/>
                  </a:lnTo>
                  <a:lnTo>
                    <a:pt x="87528" y="50469"/>
                  </a:lnTo>
                  <a:lnTo>
                    <a:pt x="88303" y="49695"/>
                  </a:lnTo>
                  <a:lnTo>
                    <a:pt x="87528" y="48920"/>
                  </a:lnTo>
                  <a:lnTo>
                    <a:pt x="88303" y="48920"/>
                  </a:lnTo>
                  <a:lnTo>
                    <a:pt x="87528" y="48920"/>
                  </a:lnTo>
                  <a:lnTo>
                    <a:pt x="88303" y="48920"/>
                  </a:lnTo>
                  <a:lnTo>
                    <a:pt x="89077" y="48920"/>
                  </a:lnTo>
                  <a:close/>
                </a:path>
                <a:path w="205740" h="73025">
                  <a:moveTo>
                    <a:pt x="86753" y="48920"/>
                  </a:moveTo>
                  <a:lnTo>
                    <a:pt x="87528" y="48920"/>
                  </a:lnTo>
                  <a:lnTo>
                    <a:pt x="86753" y="48920"/>
                  </a:lnTo>
                  <a:lnTo>
                    <a:pt x="86753" y="49695"/>
                  </a:lnTo>
                  <a:lnTo>
                    <a:pt x="86753" y="48920"/>
                  </a:lnTo>
                  <a:close/>
                </a:path>
                <a:path w="205740" h="73025">
                  <a:moveTo>
                    <a:pt x="204622" y="774"/>
                  </a:moveTo>
                  <a:lnTo>
                    <a:pt x="204622" y="1549"/>
                  </a:lnTo>
                  <a:lnTo>
                    <a:pt x="205397" y="1549"/>
                  </a:lnTo>
                  <a:lnTo>
                    <a:pt x="204622" y="1549"/>
                  </a:lnTo>
                  <a:lnTo>
                    <a:pt x="204622" y="774"/>
                  </a:lnTo>
                  <a:lnTo>
                    <a:pt x="204622" y="1549"/>
                  </a:lnTo>
                  <a:lnTo>
                    <a:pt x="204622" y="774"/>
                  </a:lnTo>
                  <a:close/>
                </a:path>
                <a:path w="205740" h="73025">
                  <a:moveTo>
                    <a:pt x="774" y="71653"/>
                  </a:moveTo>
                  <a:lnTo>
                    <a:pt x="0" y="71653"/>
                  </a:lnTo>
                  <a:lnTo>
                    <a:pt x="0" y="72415"/>
                  </a:lnTo>
                  <a:lnTo>
                    <a:pt x="0" y="71653"/>
                  </a:lnTo>
                  <a:lnTo>
                    <a:pt x="774" y="71653"/>
                  </a:lnTo>
                  <a:close/>
                </a:path>
                <a:path w="205740" h="73025">
                  <a:moveTo>
                    <a:pt x="204622" y="1549"/>
                  </a:moveTo>
                  <a:lnTo>
                    <a:pt x="204622" y="2311"/>
                  </a:lnTo>
                  <a:lnTo>
                    <a:pt x="204622" y="1549"/>
                  </a:lnTo>
                  <a:lnTo>
                    <a:pt x="203847" y="1549"/>
                  </a:lnTo>
                  <a:lnTo>
                    <a:pt x="204622" y="1549"/>
                  </a:lnTo>
                  <a:close/>
                </a:path>
                <a:path w="205740" h="73025">
                  <a:moveTo>
                    <a:pt x="84416" y="50469"/>
                  </a:moveTo>
                  <a:lnTo>
                    <a:pt x="83642" y="50469"/>
                  </a:lnTo>
                  <a:lnTo>
                    <a:pt x="84416" y="50469"/>
                  </a:lnTo>
                  <a:close/>
                </a:path>
                <a:path w="205740" h="73025">
                  <a:moveTo>
                    <a:pt x="68072" y="56248"/>
                  </a:moveTo>
                  <a:lnTo>
                    <a:pt x="68072" y="55473"/>
                  </a:lnTo>
                  <a:lnTo>
                    <a:pt x="68859" y="55473"/>
                  </a:lnTo>
                  <a:lnTo>
                    <a:pt x="68072" y="55473"/>
                  </a:lnTo>
                  <a:lnTo>
                    <a:pt x="68859" y="55473"/>
                  </a:lnTo>
                  <a:lnTo>
                    <a:pt x="68072" y="56248"/>
                  </a:lnTo>
                  <a:close/>
                </a:path>
                <a:path w="205740" h="73025">
                  <a:moveTo>
                    <a:pt x="84416" y="51231"/>
                  </a:moveTo>
                  <a:lnTo>
                    <a:pt x="83642" y="51231"/>
                  </a:lnTo>
                  <a:lnTo>
                    <a:pt x="84416" y="51231"/>
                  </a:lnTo>
                  <a:close/>
                </a:path>
                <a:path w="205740" h="73025">
                  <a:moveTo>
                    <a:pt x="67297" y="56248"/>
                  </a:moveTo>
                  <a:lnTo>
                    <a:pt x="68072" y="56248"/>
                  </a:lnTo>
                  <a:lnTo>
                    <a:pt x="68072" y="57010"/>
                  </a:lnTo>
                  <a:lnTo>
                    <a:pt x="67297" y="57010"/>
                  </a:lnTo>
                  <a:lnTo>
                    <a:pt x="67297" y="562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6918274" y="2629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6898817" y="2635949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0" y="0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774" y="2311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6930326" y="26263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6928776" y="2572398"/>
              <a:ext cx="129539" cy="55880"/>
            </a:xfrm>
            <a:custGeom>
              <a:avLst/>
              <a:gdLst/>
              <a:ahLst/>
              <a:cxnLst/>
              <a:rect l="l" t="t" r="r" b="b"/>
              <a:pathLst>
                <a:path w="129540" h="55880">
                  <a:moveTo>
                    <a:pt x="6616" y="52387"/>
                  </a:moveTo>
                  <a:lnTo>
                    <a:pt x="7391" y="52387"/>
                  </a:lnTo>
                  <a:lnTo>
                    <a:pt x="8166" y="52387"/>
                  </a:lnTo>
                  <a:lnTo>
                    <a:pt x="8166" y="53149"/>
                  </a:lnTo>
                  <a:lnTo>
                    <a:pt x="7391" y="53149"/>
                  </a:lnTo>
                  <a:lnTo>
                    <a:pt x="6616" y="53149"/>
                  </a:lnTo>
                  <a:lnTo>
                    <a:pt x="6616" y="53924"/>
                  </a:lnTo>
                  <a:lnTo>
                    <a:pt x="5829" y="53924"/>
                  </a:lnTo>
                  <a:lnTo>
                    <a:pt x="5829" y="53149"/>
                  </a:lnTo>
                  <a:lnTo>
                    <a:pt x="5829" y="52387"/>
                  </a:lnTo>
                  <a:lnTo>
                    <a:pt x="6616" y="52387"/>
                  </a:lnTo>
                  <a:close/>
                </a:path>
                <a:path w="129540" h="55880">
                  <a:moveTo>
                    <a:pt x="5829" y="53924"/>
                  </a:moveTo>
                  <a:lnTo>
                    <a:pt x="5054" y="53924"/>
                  </a:lnTo>
                  <a:lnTo>
                    <a:pt x="5054" y="53149"/>
                  </a:lnTo>
                  <a:lnTo>
                    <a:pt x="5829" y="53149"/>
                  </a:lnTo>
                  <a:lnTo>
                    <a:pt x="5829" y="53924"/>
                  </a:lnTo>
                  <a:close/>
                </a:path>
                <a:path w="129540" h="55880">
                  <a:moveTo>
                    <a:pt x="774" y="54698"/>
                  </a:moveTo>
                  <a:lnTo>
                    <a:pt x="774" y="55460"/>
                  </a:lnTo>
                  <a:lnTo>
                    <a:pt x="0" y="55460"/>
                  </a:lnTo>
                  <a:lnTo>
                    <a:pt x="774" y="54698"/>
                  </a:lnTo>
                  <a:lnTo>
                    <a:pt x="0" y="54698"/>
                  </a:lnTo>
                  <a:lnTo>
                    <a:pt x="774" y="54698"/>
                  </a:lnTo>
                  <a:lnTo>
                    <a:pt x="0" y="54698"/>
                  </a:lnTo>
                  <a:lnTo>
                    <a:pt x="774" y="54698"/>
                  </a:lnTo>
                  <a:close/>
                </a:path>
                <a:path w="129540" h="55880">
                  <a:moveTo>
                    <a:pt x="5054" y="53924"/>
                  </a:moveTo>
                  <a:lnTo>
                    <a:pt x="4279" y="53924"/>
                  </a:lnTo>
                  <a:lnTo>
                    <a:pt x="4279" y="53149"/>
                  </a:lnTo>
                  <a:lnTo>
                    <a:pt x="5054" y="53149"/>
                  </a:lnTo>
                  <a:lnTo>
                    <a:pt x="5054" y="53924"/>
                  </a:lnTo>
                  <a:close/>
                </a:path>
                <a:path w="129540" h="55880">
                  <a:moveTo>
                    <a:pt x="127596" y="0"/>
                  </a:moveTo>
                  <a:lnTo>
                    <a:pt x="128371" y="762"/>
                  </a:lnTo>
                  <a:lnTo>
                    <a:pt x="129146" y="762"/>
                  </a:lnTo>
                  <a:lnTo>
                    <a:pt x="128371" y="762"/>
                  </a:lnTo>
                  <a:lnTo>
                    <a:pt x="129146" y="762"/>
                  </a:lnTo>
                  <a:lnTo>
                    <a:pt x="128371" y="762"/>
                  </a:lnTo>
                  <a:lnTo>
                    <a:pt x="129146" y="762"/>
                  </a:lnTo>
                  <a:lnTo>
                    <a:pt x="128371" y="762"/>
                  </a:lnTo>
                  <a:lnTo>
                    <a:pt x="128371" y="0"/>
                  </a:lnTo>
                  <a:lnTo>
                    <a:pt x="127596" y="0"/>
                  </a:lnTo>
                  <a:close/>
                </a:path>
                <a:path w="129540" h="55880">
                  <a:moveTo>
                    <a:pt x="8166" y="52387"/>
                  </a:moveTo>
                  <a:lnTo>
                    <a:pt x="8166" y="53149"/>
                  </a:lnTo>
                  <a:lnTo>
                    <a:pt x="8166" y="52387"/>
                  </a:lnTo>
                  <a:lnTo>
                    <a:pt x="8953" y="52387"/>
                  </a:lnTo>
                  <a:lnTo>
                    <a:pt x="8953" y="53149"/>
                  </a:lnTo>
                  <a:lnTo>
                    <a:pt x="8166" y="53149"/>
                  </a:lnTo>
                  <a:lnTo>
                    <a:pt x="8166" y="5238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6936943" y="26247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6863029" y="2625548"/>
              <a:ext cx="75565" cy="23495"/>
            </a:xfrm>
            <a:custGeom>
              <a:avLst/>
              <a:gdLst/>
              <a:ahLst/>
              <a:cxnLst/>
              <a:rect l="l" t="t" r="r" b="b"/>
              <a:pathLst>
                <a:path w="75565" h="23494">
                  <a:moveTo>
                    <a:pt x="56794" y="5778"/>
                  </a:moveTo>
                  <a:lnTo>
                    <a:pt x="56019" y="5778"/>
                  </a:lnTo>
                  <a:lnTo>
                    <a:pt x="56019" y="5397"/>
                  </a:lnTo>
                  <a:lnTo>
                    <a:pt x="56794" y="5397"/>
                  </a:lnTo>
                  <a:lnTo>
                    <a:pt x="56794" y="5778"/>
                  </a:lnTo>
                  <a:close/>
                </a:path>
                <a:path w="75565" h="23494">
                  <a:moveTo>
                    <a:pt x="71577" y="774"/>
                  </a:moveTo>
                  <a:lnTo>
                    <a:pt x="72364" y="774"/>
                  </a:lnTo>
                  <a:lnTo>
                    <a:pt x="73139" y="774"/>
                  </a:lnTo>
                  <a:lnTo>
                    <a:pt x="72364" y="774"/>
                  </a:lnTo>
                  <a:lnTo>
                    <a:pt x="73139" y="774"/>
                  </a:lnTo>
                  <a:lnTo>
                    <a:pt x="73139" y="0"/>
                  </a:lnTo>
                  <a:lnTo>
                    <a:pt x="73139" y="774"/>
                  </a:lnTo>
                  <a:lnTo>
                    <a:pt x="73139" y="0"/>
                  </a:lnTo>
                  <a:lnTo>
                    <a:pt x="73914" y="0"/>
                  </a:lnTo>
                  <a:lnTo>
                    <a:pt x="73139" y="774"/>
                  </a:lnTo>
                  <a:lnTo>
                    <a:pt x="73139" y="1549"/>
                  </a:lnTo>
                  <a:lnTo>
                    <a:pt x="73139" y="2311"/>
                  </a:lnTo>
                  <a:lnTo>
                    <a:pt x="72364" y="2311"/>
                  </a:lnTo>
                  <a:lnTo>
                    <a:pt x="72364" y="3086"/>
                  </a:lnTo>
                  <a:lnTo>
                    <a:pt x="71577" y="3086"/>
                  </a:lnTo>
                  <a:lnTo>
                    <a:pt x="71577" y="2311"/>
                  </a:lnTo>
                  <a:lnTo>
                    <a:pt x="71577" y="1549"/>
                  </a:lnTo>
                  <a:lnTo>
                    <a:pt x="71577" y="2311"/>
                  </a:lnTo>
                  <a:lnTo>
                    <a:pt x="71577" y="3086"/>
                  </a:lnTo>
                  <a:lnTo>
                    <a:pt x="70802" y="3086"/>
                  </a:lnTo>
                  <a:lnTo>
                    <a:pt x="70802" y="2311"/>
                  </a:lnTo>
                  <a:lnTo>
                    <a:pt x="70027" y="2311"/>
                  </a:lnTo>
                  <a:lnTo>
                    <a:pt x="70802" y="2311"/>
                  </a:lnTo>
                  <a:lnTo>
                    <a:pt x="70027" y="2311"/>
                  </a:lnTo>
                  <a:lnTo>
                    <a:pt x="70802" y="2311"/>
                  </a:lnTo>
                  <a:lnTo>
                    <a:pt x="70802" y="1549"/>
                  </a:lnTo>
                  <a:lnTo>
                    <a:pt x="70027" y="1549"/>
                  </a:lnTo>
                  <a:lnTo>
                    <a:pt x="70802" y="1549"/>
                  </a:lnTo>
                  <a:lnTo>
                    <a:pt x="70027" y="1549"/>
                  </a:lnTo>
                  <a:lnTo>
                    <a:pt x="70802" y="1549"/>
                  </a:lnTo>
                  <a:lnTo>
                    <a:pt x="70027" y="1549"/>
                  </a:lnTo>
                  <a:lnTo>
                    <a:pt x="70802" y="1549"/>
                  </a:lnTo>
                  <a:lnTo>
                    <a:pt x="70802" y="774"/>
                  </a:lnTo>
                  <a:lnTo>
                    <a:pt x="70802" y="1549"/>
                  </a:lnTo>
                  <a:lnTo>
                    <a:pt x="71577" y="1549"/>
                  </a:lnTo>
                  <a:lnTo>
                    <a:pt x="70802" y="774"/>
                  </a:lnTo>
                  <a:lnTo>
                    <a:pt x="71577" y="774"/>
                  </a:lnTo>
                  <a:close/>
                </a:path>
                <a:path w="75565" h="23494">
                  <a:moveTo>
                    <a:pt x="70802" y="774"/>
                  </a:moveTo>
                  <a:lnTo>
                    <a:pt x="70027" y="774"/>
                  </a:lnTo>
                  <a:lnTo>
                    <a:pt x="70027" y="1549"/>
                  </a:lnTo>
                  <a:lnTo>
                    <a:pt x="70027" y="774"/>
                  </a:lnTo>
                  <a:lnTo>
                    <a:pt x="70802" y="774"/>
                  </a:lnTo>
                  <a:close/>
                </a:path>
                <a:path w="75565" h="23494">
                  <a:moveTo>
                    <a:pt x="73914" y="0"/>
                  </a:moveTo>
                  <a:lnTo>
                    <a:pt x="73139" y="0"/>
                  </a:lnTo>
                  <a:lnTo>
                    <a:pt x="73914" y="0"/>
                  </a:lnTo>
                  <a:close/>
                </a:path>
                <a:path w="75565" h="23494">
                  <a:moveTo>
                    <a:pt x="74701" y="0"/>
                  </a:moveTo>
                  <a:lnTo>
                    <a:pt x="73914" y="0"/>
                  </a:lnTo>
                  <a:lnTo>
                    <a:pt x="74701" y="0"/>
                  </a:lnTo>
                  <a:close/>
                </a:path>
                <a:path w="75565" h="23494">
                  <a:moveTo>
                    <a:pt x="74701" y="0"/>
                  </a:moveTo>
                  <a:lnTo>
                    <a:pt x="74701" y="774"/>
                  </a:lnTo>
                  <a:lnTo>
                    <a:pt x="74701" y="0"/>
                  </a:lnTo>
                  <a:lnTo>
                    <a:pt x="75476" y="0"/>
                  </a:lnTo>
                  <a:lnTo>
                    <a:pt x="74701" y="0"/>
                  </a:lnTo>
                  <a:lnTo>
                    <a:pt x="75476" y="0"/>
                  </a:lnTo>
                  <a:lnTo>
                    <a:pt x="74701" y="0"/>
                  </a:lnTo>
                  <a:lnTo>
                    <a:pt x="75476" y="0"/>
                  </a:lnTo>
                  <a:lnTo>
                    <a:pt x="74701" y="0"/>
                  </a:lnTo>
                  <a:lnTo>
                    <a:pt x="75476" y="0"/>
                  </a:lnTo>
                  <a:lnTo>
                    <a:pt x="75476" y="774"/>
                  </a:lnTo>
                  <a:lnTo>
                    <a:pt x="74701" y="774"/>
                  </a:lnTo>
                  <a:lnTo>
                    <a:pt x="73914" y="774"/>
                  </a:lnTo>
                  <a:lnTo>
                    <a:pt x="74701" y="774"/>
                  </a:lnTo>
                  <a:lnTo>
                    <a:pt x="73914" y="774"/>
                  </a:lnTo>
                  <a:lnTo>
                    <a:pt x="73914" y="1549"/>
                  </a:lnTo>
                  <a:lnTo>
                    <a:pt x="73139" y="1549"/>
                  </a:lnTo>
                  <a:lnTo>
                    <a:pt x="73139" y="774"/>
                  </a:lnTo>
                  <a:lnTo>
                    <a:pt x="73914" y="774"/>
                  </a:lnTo>
                  <a:lnTo>
                    <a:pt x="73914" y="0"/>
                  </a:lnTo>
                  <a:lnTo>
                    <a:pt x="74701" y="0"/>
                  </a:lnTo>
                  <a:close/>
                </a:path>
                <a:path w="75565" h="23494">
                  <a:moveTo>
                    <a:pt x="64185" y="3860"/>
                  </a:moveTo>
                  <a:lnTo>
                    <a:pt x="64973" y="3860"/>
                  </a:lnTo>
                  <a:lnTo>
                    <a:pt x="64185" y="3860"/>
                  </a:lnTo>
                  <a:lnTo>
                    <a:pt x="64185" y="4622"/>
                  </a:lnTo>
                  <a:lnTo>
                    <a:pt x="64185" y="3860"/>
                  </a:lnTo>
                  <a:lnTo>
                    <a:pt x="64973" y="4622"/>
                  </a:lnTo>
                  <a:lnTo>
                    <a:pt x="64973" y="5397"/>
                  </a:lnTo>
                  <a:lnTo>
                    <a:pt x="64185" y="5397"/>
                  </a:lnTo>
                  <a:lnTo>
                    <a:pt x="63411" y="5397"/>
                  </a:lnTo>
                  <a:lnTo>
                    <a:pt x="63411" y="4622"/>
                  </a:lnTo>
                  <a:lnTo>
                    <a:pt x="63411" y="3860"/>
                  </a:lnTo>
                  <a:lnTo>
                    <a:pt x="63411" y="4622"/>
                  </a:lnTo>
                  <a:lnTo>
                    <a:pt x="63411" y="3860"/>
                  </a:lnTo>
                  <a:lnTo>
                    <a:pt x="64185" y="3860"/>
                  </a:lnTo>
                  <a:close/>
                </a:path>
                <a:path w="75565" h="23494">
                  <a:moveTo>
                    <a:pt x="787" y="23113"/>
                  </a:moveTo>
                  <a:lnTo>
                    <a:pt x="0" y="23113"/>
                  </a:lnTo>
                  <a:lnTo>
                    <a:pt x="0" y="22351"/>
                  </a:lnTo>
                  <a:lnTo>
                    <a:pt x="787" y="22351"/>
                  </a:lnTo>
                  <a:lnTo>
                    <a:pt x="787" y="2311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6863816" y="26471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6899592" y="2625548"/>
              <a:ext cx="40005" cy="13335"/>
            </a:xfrm>
            <a:custGeom>
              <a:avLst/>
              <a:gdLst/>
              <a:ahLst/>
              <a:cxnLst/>
              <a:rect l="l" t="t" r="r" b="b"/>
              <a:pathLst>
                <a:path w="40004" h="13335">
                  <a:moveTo>
                    <a:pt x="0" y="12712"/>
                  </a:moveTo>
                  <a:lnTo>
                    <a:pt x="787" y="12712"/>
                  </a:lnTo>
                  <a:lnTo>
                    <a:pt x="0" y="12712"/>
                  </a:lnTo>
                  <a:close/>
                </a:path>
                <a:path w="40004" h="13335">
                  <a:moveTo>
                    <a:pt x="38912" y="0"/>
                  </a:moveTo>
                  <a:lnTo>
                    <a:pt x="39687" y="0"/>
                  </a:lnTo>
                  <a:lnTo>
                    <a:pt x="38912" y="0"/>
                  </a:lnTo>
                  <a:lnTo>
                    <a:pt x="39687" y="0"/>
                  </a:lnTo>
                  <a:lnTo>
                    <a:pt x="38912" y="0"/>
                  </a:lnTo>
                  <a:lnTo>
                    <a:pt x="38912" y="774"/>
                  </a:lnTo>
                  <a:lnTo>
                    <a:pt x="38138" y="774"/>
                  </a:lnTo>
                  <a:lnTo>
                    <a:pt x="38138" y="1549"/>
                  </a:lnTo>
                  <a:lnTo>
                    <a:pt x="37350" y="1549"/>
                  </a:lnTo>
                  <a:lnTo>
                    <a:pt x="37350" y="2311"/>
                  </a:lnTo>
                  <a:lnTo>
                    <a:pt x="36575" y="2311"/>
                  </a:lnTo>
                  <a:lnTo>
                    <a:pt x="37350" y="1549"/>
                  </a:lnTo>
                  <a:lnTo>
                    <a:pt x="38138" y="774"/>
                  </a:lnTo>
                  <a:lnTo>
                    <a:pt x="38912" y="774"/>
                  </a:lnTo>
                  <a:lnTo>
                    <a:pt x="38912" y="0"/>
                  </a:lnTo>
                  <a:lnTo>
                    <a:pt x="38912" y="774"/>
                  </a:lnTo>
                  <a:lnTo>
                    <a:pt x="38138" y="774"/>
                  </a:lnTo>
                  <a:lnTo>
                    <a:pt x="38912" y="774"/>
                  </a:lnTo>
                  <a:lnTo>
                    <a:pt x="3891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7057923" y="25731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6863029" y="2625548"/>
              <a:ext cx="77470" cy="24130"/>
            </a:xfrm>
            <a:custGeom>
              <a:avLst/>
              <a:gdLst/>
              <a:ahLst/>
              <a:cxnLst/>
              <a:rect l="l" t="t" r="r" b="b"/>
              <a:pathLst>
                <a:path w="77470" h="24130">
                  <a:moveTo>
                    <a:pt x="76250" y="774"/>
                  </a:moveTo>
                  <a:lnTo>
                    <a:pt x="75476" y="774"/>
                  </a:lnTo>
                  <a:lnTo>
                    <a:pt x="76250" y="774"/>
                  </a:lnTo>
                  <a:lnTo>
                    <a:pt x="75476" y="774"/>
                  </a:lnTo>
                  <a:lnTo>
                    <a:pt x="76250" y="0"/>
                  </a:lnTo>
                  <a:lnTo>
                    <a:pt x="76250" y="774"/>
                  </a:lnTo>
                  <a:close/>
                </a:path>
                <a:path w="77470" h="24130">
                  <a:moveTo>
                    <a:pt x="0" y="23113"/>
                  </a:moveTo>
                  <a:lnTo>
                    <a:pt x="787" y="23113"/>
                  </a:lnTo>
                  <a:lnTo>
                    <a:pt x="787" y="23888"/>
                  </a:lnTo>
                  <a:lnTo>
                    <a:pt x="0" y="23888"/>
                  </a:lnTo>
                  <a:lnTo>
                    <a:pt x="0" y="23113"/>
                  </a:lnTo>
                  <a:close/>
                </a:path>
                <a:path w="77470" h="24130">
                  <a:moveTo>
                    <a:pt x="77025" y="0"/>
                  </a:moveTo>
                  <a:lnTo>
                    <a:pt x="76250" y="0"/>
                  </a:lnTo>
                  <a:lnTo>
                    <a:pt x="76250" y="774"/>
                  </a:lnTo>
                  <a:lnTo>
                    <a:pt x="76250" y="0"/>
                  </a:lnTo>
                  <a:lnTo>
                    <a:pt x="77025" y="0"/>
                  </a:lnTo>
                  <a:close/>
                </a:path>
                <a:path w="77470" h="24130">
                  <a:moveTo>
                    <a:pt x="77025" y="0"/>
                  </a:moveTo>
                  <a:lnTo>
                    <a:pt x="77025" y="774"/>
                  </a:lnTo>
                  <a:lnTo>
                    <a:pt x="77025" y="0"/>
                  </a:lnTo>
                  <a:lnTo>
                    <a:pt x="77025" y="774"/>
                  </a:lnTo>
                  <a:lnTo>
                    <a:pt x="76250" y="774"/>
                  </a:lnTo>
                  <a:lnTo>
                    <a:pt x="76250" y="0"/>
                  </a:lnTo>
                  <a:lnTo>
                    <a:pt x="77025" y="0"/>
                  </a:lnTo>
                  <a:close/>
                </a:path>
                <a:path w="77470" h="24130">
                  <a:moveTo>
                    <a:pt x="73914" y="1549"/>
                  </a:moveTo>
                  <a:lnTo>
                    <a:pt x="73139" y="1549"/>
                  </a:lnTo>
                  <a:lnTo>
                    <a:pt x="73914" y="1549"/>
                  </a:lnTo>
                  <a:close/>
                </a:path>
                <a:path w="77470" h="24130">
                  <a:moveTo>
                    <a:pt x="77025" y="0"/>
                  </a:moveTo>
                  <a:lnTo>
                    <a:pt x="77419" y="0"/>
                  </a:lnTo>
                  <a:lnTo>
                    <a:pt x="77419" y="774"/>
                  </a:lnTo>
                  <a:lnTo>
                    <a:pt x="77419" y="0"/>
                  </a:lnTo>
                  <a:lnTo>
                    <a:pt x="77419" y="774"/>
                  </a:lnTo>
                  <a:lnTo>
                    <a:pt x="77025" y="774"/>
                  </a:lnTo>
                  <a:lnTo>
                    <a:pt x="77025" y="0"/>
                  </a:lnTo>
                  <a:close/>
                </a:path>
                <a:path w="77470" h="24130">
                  <a:moveTo>
                    <a:pt x="63411" y="5397"/>
                  </a:moveTo>
                  <a:lnTo>
                    <a:pt x="62636" y="5397"/>
                  </a:lnTo>
                  <a:lnTo>
                    <a:pt x="62636" y="5778"/>
                  </a:lnTo>
                  <a:lnTo>
                    <a:pt x="62636" y="5397"/>
                  </a:lnTo>
                  <a:lnTo>
                    <a:pt x="63411" y="5397"/>
                  </a:lnTo>
                  <a:close/>
                </a:path>
                <a:path w="77470" h="24130">
                  <a:moveTo>
                    <a:pt x="37350" y="13487"/>
                  </a:moveTo>
                  <a:lnTo>
                    <a:pt x="37350" y="14262"/>
                  </a:lnTo>
                  <a:lnTo>
                    <a:pt x="37350" y="13487"/>
                  </a:lnTo>
                  <a:lnTo>
                    <a:pt x="36563" y="13487"/>
                  </a:lnTo>
                  <a:lnTo>
                    <a:pt x="37350" y="13487"/>
                  </a:lnTo>
                  <a:close/>
                </a:path>
                <a:path w="77470" h="24130">
                  <a:moveTo>
                    <a:pt x="77025" y="774"/>
                  </a:moveTo>
                  <a:lnTo>
                    <a:pt x="76250" y="774"/>
                  </a:lnTo>
                  <a:lnTo>
                    <a:pt x="76250" y="1549"/>
                  </a:lnTo>
                  <a:lnTo>
                    <a:pt x="76250" y="2311"/>
                  </a:lnTo>
                  <a:lnTo>
                    <a:pt x="75476" y="2311"/>
                  </a:lnTo>
                  <a:lnTo>
                    <a:pt x="76250" y="2311"/>
                  </a:lnTo>
                  <a:lnTo>
                    <a:pt x="75476" y="2311"/>
                  </a:lnTo>
                  <a:lnTo>
                    <a:pt x="75476" y="3086"/>
                  </a:lnTo>
                  <a:lnTo>
                    <a:pt x="75476" y="2311"/>
                  </a:lnTo>
                  <a:lnTo>
                    <a:pt x="75476" y="1549"/>
                  </a:lnTo>
                  <a:lnTo>
                    <a:pt x="76250" y="1549"/>
                  </a:lnTo>
                  <a:lnTo>
                    <a:pt x="76250" y="774"/>
                  </a:lnTo>
                  <a:lnTo>
                    <a:pt x="77025" y="774"/>
                  </a:lnTo>
                  <a:close/>
                </a:path>
                <a:path w="77470" h="24130">
                  <a:moveTo>
                    <a:pt x="62636" y="6553"/>
                  </a:moveTo>
                  <a:lnTo>
                    <a:pt x="61861" y="5778"/>
                  </a:lnTo>
                  <a:lnTo>
                    <a:pt x="62636" y="5778"/>
                  </a:lnTo>
                  <a:lnTo>
                    <a:pt x="62636" y="5397"/>
                  </a:lnTo>
                  <a:lnTo>
                    <a:pt x="62636" y="5778"/>
                  </a:lnTo>
                  <a:lnTo>
                    <a:pt x="62636" y="6553"/>
                  </a:lnTo>
                  <a:close/>
                </a:path>
                <a:path w="77470" h="24130">
                  <a:moveTo>
                    <a:pt x="70802" y="3086"/>
                  </a:moveTo>
                  <a:lnTo>
                    <a:pt x="71577" y="3086"/>
                  </a:lnTo>
                  <a:lnTo>
                    <a:pt x="71577" y="3860"/>
                  </a:lnTo>
                  <a:lnTo>
                    <a:pt x="70802" y="3860"/>
                  </a:lnTo>
                  <a:lnTo>
                    <a:pt x="70027" y="3860"/>
                  </a:lnTo>
                  <a:lnTo>
                    <a:pt x="70027" y="3086"/>
                  </a:lnTo>
                  <a:lnTo>
                    <a:pt x="70802" y="3086"/>
                  </a:lnTo>
                  <a:close/>
                </a:path>
                <a:path w="77470" h="24130">
                  <a:moveTo>
                    <a:pt x="77025" y="774"/>
                  </a:moveTo>
                  <a:lnTo>
                    <a:pt x="77025" y="1549"/>
                  </a:lnTo>
                  <a:lnTo>
                    <a:pt x="76250" y="1549"/>
                  </a:lnTo>
                  <a:lnTo>
                    <a:pt x="77025" y="1549"/>
                  </a:lnTo>
                  <a:lnTo>
                    <a:pt x="77025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6940054" y="26263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6821017" y="2626322"/>
              <a:ext cx="123825" cy="34290"/>
            </a:xfrm>
            <a:custGeom>
              <a:avLst/>
              <a:gdLst/>
              <a:ahLst/>
              <a:cxnLst/>
              <a:rect l="l" t="t" r="r" b="b"/>
              <a:pathLst>
                <a:path w="123825" h="34289">
                  <a:moveTo>
                    <a:pt x="119037" y="2311"/>
                  </a:moveTo>
                  <a:lnTo>
                    <a:pt x="118262" y="2311"/>
                  </a:lnTo>
                  <a:lnTo>
                    <a:pt x="118262" y="3086"/>
                  </a:lnTo>
                  <a:lnTo>
                    <a:pt x="117487" y="3086"/>
                  </a:lnTo>
                  <a:lnTo>
                    <a:pt x="118262" y="3086"/>
                  </a:lnTo>
                  <a:lnTo>
                    <a:pt x="118262" y="2311"/>
                  </a:lnTo>
                  <a:lnTo>
                    <a:pt x="118262" y="1536"/>
                  </a:lnTo>
                  <a:lnTo>
                    <a:pt x="119037" y="774"/>
                  </a:lnTo>
                  <a:lnTo>
                    <a:pt x="119430" y="0"/>
                  </a:lnTo>
                  <a:lnTo>
                    <a:pt x="120205" y="0"/>
                  </a:lnTo>
                  <a:lnTo>
                    <a:pt x="119430" y="774"/>
                  </a:lnTo>
                  <a:lnTo>
                    <a:pt x="119430" y="1536"/>
                  </a:lnTo>
                  <a:lnTo>
                    <a:pt x="119037" y="2311"/>
                  </a:lnTo>
                  <a:close/>
                </a:path>
                <a:path w="123825" h="34289">
                  <a:moveTo>
                    <a:pt x="1549" y="32740"/>
                  </a:moveTo>
                  <a:lnTo>
                    <a:pt x="774" y="32740"/>
                  </a:lnTo>
                  <a:lnTo>
                    <a:pt x="774" y="31965"/>
                  </a:lnTo>
                  <a:lnTo>
                    <a:pt x="1549" y="32740"/>
                  </a:lnTo>
                  <a:close/>
                </a:path>
                <a:path w="123825" h="34289">
                  <a:moveTo>
                    <a:pt x="119037" y="774"/>
                  </a:moveTo>
                  <a:lnTo>
                    <a:pt x="118262" y="774"/>
                  </a:lnTo>
                  <a:lnTo>
                    <a:pt x="119037" y="774"/>
                  </a:lnTo>
                  <a:close/>
                </a:path>
                <a:path w="123825" h="34289">
                  <a:moveTo>
                    <a:pt x="42798" y="24269"/>
                  </a:moveTo>
                  <a:lnTo>
                    <a:pt x="42011" y="24269"/>
                  </a:lnTo>
                  <a:lnTo>
                    <a:pt x="42011" y="23875"/>
                  </a:lnTo>
                  <a:lnTo>
                    <a:pt x="42798" y="23875"/>
                  </a:lnTo>
                  <a:lnTo>
                    <a:pt x="42798" y="23113"/>
                  </a:lnTo>
                  <a:lnTo>
                    <a:pt x="43573" y="23113"/>
                  </a:lnTo>
                  <a:lnTo>
                    <a:pt x="43573" y="23875"/>
                  </a:lnTo>
                  <a:lnTo>
                    <a:pt x="42798" y="24269"/>
                  </a:lnTo>
                  <a:close/>
                </a:path>
                <a:path w="123825" h="34289">
                  <a:moveTo>
                    <a:pt x="119037" y="2311"/>
                  </a:moveTo>
                  <a:lnTo>
                    <a:pt x="119430" y="1536"/>
                  </a:lnTo>
                  <a:lnTo>
                    <a:pt x="119430" y="774"/>
                  </a:lnTo>
                  <a:lnTo>
                    <a:pt x="120205" y="774"/>
                  </a:lnTo>
                  <a:lnTo>
                    <a:pt x="120205" y="0"/>
                  </a:lnTo>
                  <a:lnTo>
                    <a:pt x="120980" y="0"/>
                  </a:lnTo>
                  <a:lnTo>
                    <a:pt x="121767" y="0"/>
                  </a:lnTo>
                  <a:lnTo>
                    <a:pt x="120980" y="0"/>
                  </a:lnTo>
                  <a:lnTo>
                    <a:pt x="120980" y="774"/>
                  </a:lnTo>
                  <a:lnTo>
                    <a:pt x="120205" y="1536"/>
                  </a:lnTo>
                  <a:lnTo>
                    <a:pt x="120980" y="774"/>
                  </a:lnTo>
                  <a:lnTo>
                    <a:pt x="120980" y="1536"/>
                  </a:lnTo>
                  <a:lnTo>
                    <a:pt x="120205" y="1536"/>
                  </a:lnTo>
                  <a:lnTo>
                    <a:pt x="120980" y="1536"/>
                  </a:lnTo>
                  <a:lnTo>
                    <a:pt x="120205" y="2311"/>
                  </a:lnTo>
                  <a:lnTo>
                    <a:pt x="119430" y="2311"/>
                  </a:lnTo>
                  <a:lnTo>
                    <a:pt x="119430" y="3086"/>
                  </a:lnTo>
                  <a:lnTo>
                    <a:pt x="119037" y="3086"/>
                  </a:lnTo>
                  <a:lnTo>
                    <a:pt x="119037" y="3848"/>
                  </a:lnTo>
                  <a:lnTo>
                    <a:pt x="118262" y="3848"/>
                  </a:lnTo>
                  <a:lnTo>
                    <a:pt x="117487" y="3848"/>
                  </a:lnTo>
                  <a:lnTo>
                    <a:pt x="117487" y="4622"/>
                  </a:lnTo>
                  <a:lnTo>
                    <a:pt x="117487" y="3848"/>
                  </a:lnTo>
                  <a:lnTo>
                    <a:pt x="116713" y="3848"/>
                  </a:lnTo>
                  <a:lnTo>
                    <a:pt x="117487" y="3848"/>
                  </a:lnTo>
                  <a:lnTo>
                    <a:pt x="117487" y="3086"/>
                  </a:lnTo>
                  <a:lnTo>
                    <a:pt x="118262" y="3086"/>
                  </a:lnTo>
                  <a:lnTo>
                    <a:pt x="119037" y="2311"/>
                  </a:lnTo>
                  <a:lnTo>
                    <a:pt x="119430" y="2311"/>
                  </a:lnTo>
                  <a:lnTo>
                    <a:pt x="119430" y="1536"/>
                  </a:lnTo>
                  <a:lnTo>
                    <a:pt x="120205" y="1536"/>
                  </a:lnTo>
                  <a:lnTo>
                    <a:pt x="119430" y="1536"/>
                  </a:lnTo>
                  <a:lnTo>
                    <a:pt x="119037" y="2311"/>
                  </a:lnTo>
                  <a:close/>
                </a:path>
                <a:path w="123825" h="34289">
                  <a:moveTo>
                    <a:pt x="120980" y="0"/>
                  </a:moveTo>
                  <a:lnTo>
                    <a:pt x="121767" y="0"/>
                  </a:lnTo>
                  <a:lnTo>
                    <a:pt x="121767" y="774"/>
                  </a:lnTo>
                  <a:lnTo>
                    <a:pt x="121767" y="0"/>
                  </a:lnTo>
                  <a:lnTo>
                    <a:pt x="121767" y="774"/>
                  </a:lnTo>
                  <a:lnTo>
                    <a:pt x="120980" y="774"/>
                  </a:lnTo>
                  <a:lnTo>
                    <a:pt x="120980" y="0"/>
                  </a:lnTo>
                  <a:close/>
                </a:path>
                <a:path w="123825" h="34289">
                  <a:moveTo>
                    <a:pt x="80136" y="14249"/>
                  </a:moveTo>
                  <a:lnTo>
                    <a:pt x="80136" y="14643"/>
                  </a:lnTo>
                  <a:lnTo>
                    <a:pt x="80911" y="14643"/>
                  </a:lnTo>
                  <a:lnTo>
                    <a:pt x="80911" y="15405"/>
                  </a:lnTo>
                  <a:lnTo>
                    <a:pt x="80911" y="16179"/>
                  </a:lnTo>
                  <a:lnTo>
                    <a:pt x="80911" y="15405"/>
                  </a:lnTo>
                  <a:lnTo>
                    <a:pt x="80136" y="14643"/>
                  </a:lnTo>
                  <a:lnTo>
                    <a:pt x="80136" y="14249"/>
                  </a:lnTo>
                  <a:close/>
                </a:path>
                <a:path w="123825" h="34289">
                  <a:moveTo>
                    <a:pt x="3886" y="32740"/>
                  </a:moveTo>
                  <a:lnTo>
                    <a:pt x="3111" y="32740"/>
                  </a:lnTo>
                  <a:lnTo>
                    <a:pt x="3886" y="32740"/>
                  </a:lnTo>
                  <a:close/>
                </a:path>
                <a:path w="123825" h="34289">
                  <a:moveTo>
                    <a:pt x="3111" y="32740"/>
                  </a:moveTo>
                  <a:lnTo>
                    <a:pt x="2336" y="32740"/>
                  </a:lnTo>
                  <a:lnTo>
                    <a:pt x="3111" y="32740"/>
                  </a:lnTo>
                  <a:close/>
                </a:path>
                <a:path w="123825" h="34289">
                  <a:moveTo>
                    <a:pt x="121767" y="774"/>
                  </a:moveTo>
                  <a:lnTo>
                    <a:pt x="121767" y="1536"/>
                  </a:lnTo>
                  <a:lnTo>
                    <a:pt x="120980" y="1536"/>
                  </a:lnTo>
                  <a:lnTo>
                    <a:pt x="120980" y="2311"/>
                  </a:lnTo>
                  <a:lnTo>
                    <a:pt x="120980" y="1536"/>
                  </a:lnTo>
                  <a:lnTo>
                    <a:pt x="120980" y="774"/>
                  </a:lnTo>
                  <a:lnTo>
                    <a:pt x="121767" y="774"/>
                  </a:lnTo>
                  <a:close/>
                </a:path>
                <a:path w="123825" h="34289">
                  <a:moveTo>
                    <a:pt x="5448" y="32740"/>
                  </a:moveTo>
                  <a:lnTo>
                    <a:pt x="4660" y="32740"/>
                  </a:lnTo>
                  <a:lnTo>
                    <a:pt x="5448" y="32740"/>
                  </a:lnTo>
                  <a:close/>
                </a:path>
                <a:path w="123825" h="34289">
                  <a:moveTo>
                    <a:pt x="774" y="33896"/>
                  </a:moveTo>
                  <a:lnTo>
                    <a:pt x="0" y="33896"/>
                  </a:lnTo>
                  <a:lnTo>
                    <a:pt x="774" y="33896"/>
                  </a:lnTo>
                  <a:close/>
                </a:path>
                <a:path w="123825" h="34289">
                  <a:moveTo>
                    <a:pt x="122542" y="774"/>
                  </a:moveTo>
                  <a:lnTo>
                    <a:pt x="123316" y="774"/>
                  </a:lnTo>
                  <a:lnTo>
                    <a:pt x="122542" y="774"/>
                  </a:lnTo>
                  <a:lnTo>
                    <a:pt x="122542" y="1536"/>
                  </a:lnTo>
                  <a:lnTo>
                    <a:pt x="122542" y="774"/>
                  </a:lnTo>
                  <a:lnTo>
                    <a:pt x="122542" y="1536"/>
                  </a:lnTo>
                  <a:lnTo>
                    <a:pt x="121767" y="1536"/>
                  </a:lnTo>
                  <a:lnTo>
                    <a:pt x="121767" y="774"/>
                  </a:lnTo>
                  <a:lnTo>
                    <a:pt x="122542" y="774"/>
                  </a:lnTo>
                  <a:lnTo>
                    <a:pt x="122542" y="1536"/>
                  </a:lnTo>
                  <a:lnTo>
                    <a:pt x="122542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6826859" y="26590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6817905" y="2627097"/>
              <a:ext cx="127635" cy="34925"/>
            </a:xfrm>
            <a:custGeom>
              <a:avLst/>
              <a:gdLst/>
              <a:ahLst/>
              <a:cxnLst/>
              <a:rect l="l" t="t" r="r" b="b"/>
              <a:pathLst>
                <a:path w="127634" h="34925">
                  <a:moveTo>
                    <a:pt x="126428" y="0"/>
                  </a:moveTo>
                  <a:lnTo>
                    <a:pt x="127203" y="0"/>
                  </a:lnTo>
                  <a:lnTo>
                    <a:pt x="126428" y="0"/>
                  </a:lnTo>
                  <a:lnTo>
                    <a:pt x="127203" y="0"/>
                  </a:lnTo>
                  <a:lnTo>
                    <a:pt x="126428" y="0"/>
                  </a:lnTo>
                  <a:lnTo>
                    <a:pt x="127203" y="0"/>
                  </a:lnTo>
                  <a:lnTo>
                    <a:pt x="126428" y="0"/>
                  </a:lnTo>
                  <a:lnTo>
                    <a:pt x="126428" y="762"/>
                  </a:lnTo>
                  <a:lnTo>
                    <a:pt x="126428" y="0"/>
                  </a:lnTo>
                  <a:close/>
                </a:path>
                <a:path w="127634" h="34925">
                  <a:moveTo>
                    <a:pt x="110871" y="5778"/>
                  </a:moveTo>
                  <a:lnTo>
                    <a:pt x="110096" y="5778"/>
                  </a:lnTo>
                  <a:lnTo>
                    <a:pt x="110871" y="5778"/>
                  </a:lnTo>
                  <a:close/>
                </a:path>
                <a:path w="127634" h="34925">
                  <a:moveTo>
                    <a:pt x="124879" y="762"/>
                  </a:moveTo>
                  <a:lnTo>
                    <a:pt x="124091" y="762"/>
                  </a:lnTo>
                  <a:lnTo>
                    <a:pt x="124879" y="762"/>
                  </a:lnTo>
                  <a:close/>
                </a:path>
                <a:path w="127634" h="34925">
                  <a:moveTo>
                    <a:pt x="125653" y="762"/>
                  </a:moveTo>
                  <a:lnTo>
                    <a:pt x="126428" y="762"/>
                  </a:lnTo>
                  <a:lnTo>
                    <a:pt x="125653" y="762"/>
                  </a:lnTo>
                  <a:close/>
                </a:path>
                <a:path w="127634" h="34925">
                  <a:moveTo>
                    <a:pt x="124091" y="1536"/>
                  </a:moveTo>
                  <a:lnTo>
                    <a:pt x="124879" y="1536"/>
                  </a:lnTo>
                  <a:lnTo>
                    <a:pt x="124879" y="2311"/>
                  </a:lnTo>
                  <a:lnTo>
                    <a:pt x="124091" y="2311"/>
                  </a:lnTo>
                  <a:lnTo>
                    <a:pt x="123317" y="2311"/>
                  </a:lnTo>
                  <a:lnTo>
                    <a:pt x="123317" y="3073"/>
                  </a:lnTo>
                  <a:lnTo>
                    <a:pt x="122542" y="2311"/>
                  </a:lnTo>
                  <a:lnTo>
                    <a:pt x="123317" y="2311"/>
                  </a:lnTo>
                  <a:lnTo>
                    <a:pt x="123317" y="1536"/>
                  </a:lnTo>
                  <a:lnTo>
                    <a:pt x="124091" y="1536"/>
                  </a:lnTo>
                  <a:close/>
                </a:path>
                <a:path w="127634" h="34925">
                  <a:moveTo>
                    <a:pt x="0" y="33896"/>
                  </a:moveTo>
                  <a:lnTo>
                    <a:pt x="774" y="33896"/>
                  </a:lnTo>
                  <a:lnTo>
                    <a:pt x="774" y="34658"/>
                  </a:lnTo>
                  <a:lnTo>
                    <a:pt x="0" y="34658"/>
                  </a:lnTo>
                  <a:lnTo>
                    <a:pt x="0" y="338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6945109" y="26270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6933056" y="2627859"/>
              <a:ext cx="10795" cy="4445"/>
            </a:xfrm>
            <a:custGeom>
              <a:avLst/>
              <a:gdLst/>
              <a:ahLst/>
              <a:cxnLst/>
              <a:rect l="l" t="t" r="r" b="b"/>
              <a:pathLst>
                <a:path w="10795" h="4444">
                  <a:moveTo>
                    <a:pt x="10502" y="774"/>
                  </a:moveTo>
                  <a:lnTo>
                    <a:pt x="10502" y="0"/>
                  </a:lnTo>
                  <a:lnTo>
                    <a:pt x="10502" y="774"/>
                  </a:lnTo>
                  <a:lnTo>
                    <a:pt x="9728" y="774"/>
                  </a:lnTo>
                  <a:lnTo>
                    <a:pt x="10502" y="774"/>
                  </a:lnTo>
                  <a:close/>
                </a:path>
                <a:path w="10795" h="4444">
                  <a:moveTo>
                    <a:pt x="0" y="3467"/>
                  </a:moveTo>
                  <a:lnTo>
                    <a:pt x="774" y="3467"/>
                  </a:lnTo>
                  <a:lnTo>
                    <a:pt x="774" y="4241"/>
                  </a:lnTo>
                  <a:lnTo>
                    <a:pt x="0" y="4241"/>
                  </a:lnTo>
                  <a:lnTo>
                    <a:pt x="0" y="3467"/>
                  </a:lnTo>
                  <a:close/>
                </a:path>
                <a:path w="10795" h="4444">
                  <a:moveTo>
                    <a:pt x="8940" y="1549"/>
                  </a:moveTo>
                  <a:lnTo>
                    <a:pt x="8166" y="2311"/>
                  </a:lnTo>
                  <a:lnTo>
                    <a:pt x="8940" y="2311"/>
                  </a:lnTo>
                  <a:lnTo>
                    <a:pt x="8940" y="1549"/>
                  </a:lnTo>
                  <a:lnTo>
                    <a:pt x="9728" y="1549"/>
                  </a:lnTo>
                  <a:lnTo>
                    <a:pt x="8940" y="1549"/>
                  </a:lnTo>
                  <a:lnTo>
                    <a:pt x="9728" y="1549"/>
                  </a:lnTo>
                  <a:lnTo>
                    <a:pt x="9728" y="2311"/>
                  </a:lnTo>
                  <a:lnTo>
                    <a:pt x="8940" y="2311"/>
                  </a:lnTo>
                  <a:lnTo>
                    <a:pt x="8940" y="3086"/>
                  </a:lnTo>
                  <a:lnTo>
                    <a:pt x="8166" y="3086"/>
                  </a:lnTo>
                  <a:lnTo>
                    <a:pt x="7391" y="3467"/>
                  </a:lnTo>
                  <a:lnTo>
                    <a:pt x="7391" y="4241"/>
                  </a:lnTo>
                  <a:lnTo>
                    <a:pt x="6997" y="4241"/>
                  </a:lnTo>
                  <a:lnTo>
                    <a:pt x="6997" y="3467"/>
                  </a:lnTo>
                  <a:lnTo>
                    <a:pt x="6997" y="3086"/>
                  </a:lnTo>
                  <a:lnTo>
                    <a:pt x="7391" y="3086"/>
                  </a:lnTo>
                  <a:lnTo>
                    <a:pt x="7391" y="2311"/>
                  </a:lnTo>
                  <a:lnTo>
                    <a:pt x="8166" y="2311"/>
                  </a:lnTo>
                  <a:lnTo>
                    <a:pt x="8166" y="1549"/>
                  </a:lnTo>
                  <a:lnTo>
                    <a:pt x="8940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6933056" y="263210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6871982" y="2627859"/>
              <a:ext cx="75565" cy="23495"/>
            </a:xfrm>
            <a:custGeom>
              <a:avLst/>
              <a:gdLst/>
              <a:ahLst/>
              <a:cxnLst/>
              <a:rect l="l" t="t" r="r" b="b"/>
              <a:pathLst>
                <a:path w="75565" h="23494">
                  <a:moveTo>
                    <a:pt x="57569" y="5778"/>
                  </a:moveTo>
                  <a:lnTo>
                    <a:pt x="58343" y="5778"/>
                  </a:lnTo>
                  <a:lnTo>
                    <a:pt x="58343" y="6553"/>
                  </a:lnTo>
                  <a:lnTo>
                    <a:pt x="57569" y="6553"/>
                  </a:lnTo>
                  <a:lnTo>
                    <a:pt x="57569" y="5778"/>
                  </a:lnTo>
                  <a:close/>
                </a:path>
                <a:path w="75565" h="23494">
                  <a:moveTo>
                    <a:pt x="75463" y="0"/>
                  </a:moveTo>
                  <a:lnTo>
                    <a:pt x="75463" y="774"/>
                  </a:lnTo>
                  <a:lnTo>
                    <a:pt x="74688" y="774"/>
                  </a:lnTo>
                  <a:lnTo>
                    <a:pt x="75463" y="774"/>
                  </a:lnTo>
                  <a:lnTo>
                    <a:pt x="75463" y="0"/>
                  </a:lnTo>
                  <a:close/>
                </a:path>
                <a:path w="75565" h="23494">
                  <a:moveTo>
                    <a:pt x="774" y="22732"/>
                  </a:moveTo>
                  <a:lnTo>
                    <a:pt x="774" y="23494"/>
                  </a:lnTo>
                  <a:lnTo>
                    <a:pt x="0" y="22732"/>
                  </a:lnTo>
                  <a:lnTo>
                    <a:pt x="774" y="22732"/>
                  </a:lnTo>
                  <a:close/>
                </a:path>
                <a:path w="75565" h="23494">
                  <a:moveTo>
                    <a:pt x="68071" y="3086"/>
                  </a:moveTo>
                  <a:lnTo>
                    <a:pt x="68071" y="3467"/>
                  </a:lnTo>
                  <a:lnTo>
                    <a:pt x="68071" y="4241"/>
                  </a:lnTo>
                  <a:lnTo>
                    <a:pt x="67297" y="4241"/>
                  </a:lnTo>
                  <a:lnTo>
                    <a:pt x="67297" y="5016"/>
                  </a:lnTo>
                  <a:lnTo>
                    <a:pt x="68071" y="5016"/>
                  </a:lnTo>
                  <a:lnTo>
                    <a:pt x="67297" y="5016"/>
                  </a:lnTo>
                  <a:lnTo>
                    <a:pt x="67297" y="5778"/>
                  </a:lnTo>
                  <a:lnTo>
                    <a:pt x="66522" y="5016"/>
                  </a:lnTo>
                  <a:lnTo>
                    <a:pt x="66522" y="5778"/>
                  </a:lnTo>
                  <a:lnTo>
                    <a:pt x="65747" y="5778"/>
                  </a:lnTo>
                  <a:lnTo>
                    <a:pt x="66522" y="5778"/>
                  </a:lnTo>
                  <a:lnTo>
                    <a:pt x="66522" y="5016"/>
                  </a:lnTo>
                  <a:lnTo>
                    <a:pt x="67297" y="5016"/>
                  </a:lnTo>
                  <a:lnTo>
                    <a:pt x="67297" y="4241"/>
                  </a:lnTo>
                  <a:lnTo>
                    <a:pt x="68071" y="4241"/>
                  </a:lnTo>
                  <a:lnTo>
                    <a:pt x="68071" y="3467"/>
                  </a:lnTo>
                  <a:lnTo>
                    <a:pt x="67297" y="3467"/>
                  </a:lnTo>
                  <a:lnTo>
                    <a:pt x="68071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6871982" y="26505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6946671" y="26278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774" y="0"/>
                  </a:moveTo>
                  <a:lnTo>
                    <a:pt x="1549" y="0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6872757" y="26505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6871982" y="2630170"/>
              <a:ext cx="71755" cy="22225"/>
            </a:xfrm>
            <a:custGeom>
              <a:avLst/>
              <a:gdLst/>
              <a:ahLst/>
              <a:cxnLst/>
              <a:rect l="l" t="t" r="r" b="b"/>
              <a:pathLst>
                <a:path w="71754" h="22225">
                  <a:moveTo>
                    <a:pt x="70802" y="0"/>
                  </a:moveTo>
                  <a:lnTo>
                    <a:pt x="71577" y="0"/>
                  </a:lnTo>
                  <a:lnTo>
                    <a:pt x="70802" y="0"/>
                  </a:lnTo>
                  <a:close/>
                </a:path>
                <a:path w="71754" h="22225">
                  <a:moveTo>
                    <a:pt x="774" y="21183"/>
                  </a:moveTo>
                  <a:lnTo>
                    <a:pt x="774" y="21958"/>
                  </a:lnTo>
                  <a:lnTo>
                    <a:pt x="774" y="21183"/>
                  </a:lnTo>
                  <a:lnTo>
                    <a:pt x="774" y="21958"/>
                  </a:lnTo>
                  <a:lnTo>
                    <a:pt x="774" y="21183"/>
                  </a:lnTo>
                  <a:lnTo>
                    <a:pt x="0" y="21183"/>
                  </a:lnTo>
                  <a:lnTo>
                    <a:pt x="774" y="21183"/>
                  </a:lnTo>
                  <a:close/>
                </a:path>
                <a:path w="71754" h="22225">
                  <a:moveTo>
                    <a:pt x="2324" y="20421"/>
                  </a:moveTo>
                  <a:lnTo>
                    <a:pt x="2717" y="20421"/>
                  </a:lnTo>
                  <a:lnTo>
                    <a:pt x="2717" y="21183"/>
                  </a:lnTo>
                  <a:lnTo>
                    <a:pt x="2324" y="21183"/>
                  </a:lnTo>
                  <a:lnTo>
                    <a:pt x="2324" y="20421"/>
                  </a:lnTo>
                  <a:close/>
                </a:path>
                <a:path w="71754" h="22225">
                  <a:moveTo>
                    <a:pt x="2324" y="21183"/>
                  </a:moveTo>
                  <a:lnTo>
                    <a:pt x="1549" y="21183"/>
                  </a:lnTo>
                  <a:lnTo>
                    <a:pt x="1549" y="20421"/>
                  </a:lnTo>
                  <a:lnTo>
                    <a:pt x="2324" y="20421"/>
                  </a:lnTo>
                  <a:lnTo>
                    <a:pt x="2324" y="2118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6871195" y="26513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6831520" y="2628634"/>
              <a:ext cx="118745" cy="32384"/>
            </a:xfrm>
            <a:custGeom>
              <a:avLst/>
              <a:gdLst/>
              <a:ahLst/>
              <a:cxnLst/>
              <a:rect l="l" t="t" r="r" b="b"/>
              <a:pathLst>
                <a:path w="118745" h="32385">
                  <a:moveTo>
                    <a:pt x="42786" y="21958"/>
                  </a:moveTo>
                  <a:lnTo>
                    <a:pt x="42786" y="22720"/>
                  </a:lnTo>
                  <a:lnTo>
                    <a:pt x="43180" y="22720"/>
                  </a:lnTo>
                  <a:lnTo>
                    <a:pt x="43180" y="23494"/>
                  </a:lnTo>
                  <a:lnTo>
                    <a:pt x="42786" y="23494"/>
                  </a:lnTo>
                  <a:lnTo>
                    <a:pt x="42786" y="22720"/>
                  </a:lnTo>
                  <a:lnTo>
                    <a:pt x="42786" y="21958"/>
                  </a:lnTo>
                  <a:close/>
                </a:path>
                <a:path w="118745" h="32385">
                  <a:moveTo>
                    <a:pt x="43954" y="21958"/>
                  </a:moveTo>
                  <a:lnTo>
                    <a:pt x="44742" y="21958"/>
                  </a:lnTo>
                  <a:lnTo>
                    <a:pt x="44742" y="22720"/>
                  </a:lnTo>
                  <a:lnTo>
                    <a:pt x="43954" y="22720"/>
                  </a:lnTo>
                  <a:lnTo>
                    <a:pt x="44742" y="22720"/>
                  </a:lnTo>
                  <a:lnTo>
                    <a:pt x="43954" y="22720"/>
                  </a:lnTo>
                  <a:lnTo>
                    <a:pt x="43954" y="21958"/>
                  </a:lnTo>
                  <a:lnTo>
                    <a:pt x="43954" y="22720"/>
                  </a:lnTo>
                  <a:lnTo>
                    <a:pt x="43180" y="22720"/>
                  </a:lnTo>
                  <a:lnTo>
                    <a:pt x="43180" y="21958"/>
                  </a:lnTo>
                  <a:lnTo>
                    <a:pt x="43954" y="21958"/>
                  </a:lnTo>
                  <a:close/>
                </a:path>
                <a:path w="118745" h="32385">
                  <a:moveTo>
                    <a:pt x="774" y="32359"/>
                  </a:moveTo>
                  <a:lnTo>
                    <a:pt x="0" y="32359"/>
                  </a:lnTo>
                  <a:lnTo>
                    <a:pt x="774" y="32359"/>
                  </a:lnTo>
                  <a:close/>
                </a:path>
                <a:path w="118745" h="32385">
                  <a:moveTo>
                    <a:pt x="39674" y="23494"/>
                  </a:moveTo>
                  <a:lnTo>
                    <a:pt x="38900" y="23494"/>
                  </a:lnTo>
                  <a:lnTo>
                    <a:pt x="39674" y="23494"/>
                  </a:lnTo>
                  <a:close/>
                </a:path>
                <a:path w="118745" h="32385">
                  <a:moveTo>
                    <a:pt x="33451" y="25031"/>
                  </a:moveTo>
                  <a:lnTo>
                    <a:pt x="34226" y="25031"/>
                  </a:lnTo>
                  <a:lnTo>
                    <a:pt x="33451" y="25031"/>
                  </a:lnTo>
                  <a:close/>
                </a:path>
                <a:path w="118745" h="32385">
                  <a:moveTo>
                    <a:pt x="116700" y="0"/>
                  </a:moveTo>
                  <a:lnTo>
                    <a:pt x="116700" y="774"/>
                  </a:lnTo>
                  <a:lnTo>
                    <a:pt x="116700" y="0"/>
                  </a:lnTo>
                  <a:lnTo>
                    <a:pt x="116700" y="774"/>
                  </a:lnTo>
                  <a:lnTo>
                    <a:pt x="116700" y="0"/>
                  </a:lnTo>
                  <a:lnTo>
                    <a:pt x="116700" y="774"/>
                  </a:lnTo>
                  <a:lnTo>
                    <a:pt x="115925" y="774"/>
                  </a:lnTo>
                  <a:lnTo>
                    <a:pt x="116700" y="774"/>
                  </a:lnTo>
                  <a:lnTo>
                    <a:pt x="116700" y="0"/>
                  </a:lnTo>
                  <a:close/>
                </a:path>
                <a:path w="118745" h="32385">
                  <a:moveTo>
                    <a:pt x="115925" y="774"/>
                  </a:moveTo>
                  <a:lnTo>
                    <a:pt x="115925" y="1536"/>
                  </a:lnTo>
                  <a:lnTo>
                    <a:pt x="115150" y="1536"/>
                  </a:lnTo>
                  <a:lnTo>
                    <a:pt x="115150" y="2311"/>
                  </a:lnTo>
                  <a:lnTo>
                    <a:pt x="115150" y="1536"/>
                  </a:lnTo>
                  <a:lnTo>
                    <a:pt x="115150" y="774"/>
                  </a:lnTo>
                  <a:lnTo>
                    <a:pt x="115925" y="774"/>
                  </a:lnTo>
                  <a:close/>
                </a:path>
                <a:path w="118745" h="32385">
                  <a:moveTo>
                    <a:pt x="44742" y="21958"/>
                  </a:moveTo>
                  <a:lnTo>
                    <a:pt x="45516" y="21958"/>
                  </a:lnTo>
                  <a:lnTo>
                    <a:pt x="44742" y="21958"/>
                  </a:lnTo>
                  <a:close/>
                </a:path>
                <a:path w="118745" h="32385">
                  <a:moveTo>
                    <a:pt x="115150" y="1536"/>
                  </a:moveTo>
                  <a:lnTo>
                    <a:pt x="114376" y="1536"/>
                  </a:lnTo>
                  <a:lnTo>
                    <a:pt x="114376" y="2311"/>
                  </a:lnTo>
                  <a:lnTo>
                    <a:pt x="113588" y="2311"/>
                  </a:lnTo>
                  <a:lnTo>
                    <a:pt x="113588" y="1536"/>
                  </a:lnTo>
                  <a:lnTo>
                    <a:pt x="114376" y="1536"/>
                  </a:lnTo>
                  <a:lnTo>
                    <a:pt x="115150" y="1536"/>
                  </a:lnTo>
                  <a:lnTo>
                    <a:pt x="115150" y="774"/>
                  </a:lnTo>
                  <a:lnTo>
                    <a:pt x="115150" y="1536"/>
                  </a:lnTo>
                  <a:close/>
                </a:path>
                <a:path w="118745" h="32385">
                  <a:moveTo>
                    <a:pt x="45516" y="21958"/>
                  </a:moveTo>
                  <a:lnTo>
                    <a:pt x="45516" y="22720"/>
                  </a:lnTo>
                  <a:lnTo>
                    <a:pt x="44742" y="22720"/>
                  </a:lnTo>
                  <a:lnTo>
                    <a:pt x="45516" y="21958"/>
                  </a:lnTo>
                  <a:close/>
                </a:path>
                <a:path w="118745" h="32385">
                  <a:moveTo>
                    <a:pt x="117487" y="0"/>
                  </a:moveTo>
                  <a:lnTo>
                    <a:pt x="118262" y="0"/>
                  </a:lnTo>
                  <a:lnTo>
                    <a:pt x="118262" y="774"/>
                  </a:lnTo>
                  <a:lnTo>
                    <a:pt x="118656" y="774"/>
                  </a:lnTo>
                  <a:lnTo>
                    <a:pt x="118656" y="1536"/>
                  </a:lnTo>
                  <a:lnTo>
                    <a:pt x="118262" y="1536"/>
                  </a:lnTo>
                  <a:lnTo>
                    <a:pt x="118656" y="1536"/>
                  </a:lnTo>
                  <a:lnTo>
                    <a:pt x="118262" y="1536"/>
                  </a:lnTo>
                  <a:lnTo>
                    <a:pt x="118262" y="2311"/>
                  </a:lnTo>
                  <a:lnTo>
                    <a:pt x="117487" y="2311"/>
                  </a:lnTo>
                  <a:lnTo>
                    <a:pt x="116700" y="2311"/>
                  </a:lnTo>
                  <a:lnTo>
                    <a:pt x="116700" y="2692"/>
                  </a:lnTo>
                  <a:lnTo>
                    <a:pt x="116700" y="2311"/>
                  </a:lnTo>
                  <a:lnTo>
                    <a:pt x="116700" y="2692"/>
                  </a:lnTo>
                  <a:lnTo>
                    <a:pt x="116700" y="2311"/>
                  </a:lnTo>
                  <a:lnTo>
                    <a:pt x="116700" y="2692"/>
                  </a:lnTo>
                  <a:lnTo>
                    <a:pt x="116700" y="2311"/>
                  </a:lnTo>
                  <a:lnTo>
                    <a:pt x="116700" y="1536"/>
                  </a:lnTo>
                  <a:lnTo>
                    <a:pt x="116700" y="774"/>
                  </a:lnTo>
                  <a:lnTo>
                    <a:pt x="117487" y="774"/>
                  </a:lnTo>
                  <a:lnTo>
                    <a:pt x="117487" y="0"/>
                  </a:lnTo>
                  <a:close/>
                </a:path>
                <a:path w="118745" h="32385">
                  <a:moveTo>
                    <a:pt x="38900" y="24269"/>
                  </a:moveTo>
                  <a:lnTo>
                    <a:pt x="38900" y="25031"/>
                  </a:lnTo>
                  <a:lnTo>
                    <a:pt x="38125" y="25031"/>
                  </a:lnTo>
                  <a:lnTo>
                    <a:pt x="38900" y="25031"/>
                  </a:lnTo>
                  <a:lnTo>
                    <a:pt x="38125" y="25031"/>
                  </a:lnTo>
                  <a:lnTo>
                    <a:pt x="38900" y="25031"/>
                  </a:lnTo>
                  <a:lnTo>
                    <a:pt x="38125" y="25031"/>
                  </a:lnTo>
                  <a:lnTo>
                    <a:pt x="37350" y="25031"/>
                  </a:lnTo>
                  <a:lnTo>
                    <a:pt x="37350" y="24269"/>
                  </a:lnTo>
                  <a:lnTo>
                    <a:pt x="38125" y="24269"/>
                  </a:lnTo>
                  <a:lnTo>
                    <a:pt x="38900" y="24269"/>
                  </a:lnTo>
                  <a:lnTo>
                    <a:pt x="38125" y="24269"/>
                  </a:lnTo>
                  <a:lnTo>
                    <a:pt x="38900" y="24269"/>
                  </a:lnTo>
                  <a:close/>
                </a:path>
                <a:path w="118745" h="32385">
                  <a:moveTo>
                    <a:pt x="73139" y="15405"/>
                  </a:moveTo>
                  <a:lnTo>
                    <a:pt x="72364" y="15405"/>
                  </a:lnTo>
                  <a:lnTo>
                    <a:pt x="72364" y="14643"/>
                  </a:lnTo>
                  <a:lnTo>
                    <a:pt x="73139" y="14643"/>
                  </a:lnTo>
                  <a:lnTo>
                    <a:pt x="73139" y="154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6948220" y="2629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6946671" y="2629408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0" y="2692"/>
                  </a:moveTo>
                  <a:lnTo>
                    <a:pt x="0" y="1917"/>
                  </a:lnTo>
                  <a:lnTo>
                    <a:pt x="0" y="1536"/>
                  </a:lnTo>
                  <a:lnTo>
                    <a:pt x="0" y="762"/>
                  </a:lnTo>
                  <a:lnTo>
                    <a:pt x="774" y="762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1549" y="762"/>
                  </a:lnTo>
                  <a:lnTo>
                    <a:pt x="774" y="762"/>
                  </a:lnTo>
                  <a:lnTo>
                    <a:pt x="774" y="1536"/>
                  </a:lnTo>
                  <a:lnTo>
                    <a:pt x="774" y="1917"/>
                  </a:lnTo>
                  <a:lnTo>
                    <a:pt x="0" y="1917"/>
                  </a:lnTo>
                  <a:lnTo>
                    <a:pt x="0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6904659" y="26432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6870420" y="265290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1562" y="0"/>
                  </a:moveTo>
                  <a:lnTo>
                    <a:pt x="774" y="0"/>
                  </a:lnTo>
                  <a:lnTo>
                    <a:pt x="1562" y="0"/>
                  </a:lnTo>
                  <a:lnTo>
                    <a:pt x="1562" y="762"/>
                  </a:lnTo>
                  <a:lnTo>
                    <a:pt x="1562" y="0"/>
                  </a:lnTo>
                  <a:lnTo>
                    <a:pt x="1562" y="762"/>
                  </a:lnTo>
                  <a:lnTo>
                    <a:pt x="774" y="762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3175" h="1905">
                  <a:moveTo>
                    <a:pt x="1562" y="0"/>
                  </a:moveTo>
                  <a:lnTo>
                    <a:pt x="2336" y="0"/>
                  </a:lnTo>
                  <a:lnTo>
                    <a:pt x="3111" y="0"/>
                  </a:lnTo>
                  <a:lnTo>
                    <a:pt x="2336" y="0"/>
                  </a:lnTo>
                  <a:lnTo>
                    <a:pt x="3111" y="0"/>
                  </a:lnTo>
                  <a:lnTo>
                    <a:pt x="3111" y="762"/>
                  </a:lnTo>
                  <a:lnTo>
                    <a:pt x="2336" y="762"/>
                  </a:lnTo>
                  <a:lnTo>
                    <a:pt x="3111" y="1536"/>
                  </a:lnTo>
                  <a:lnTo>
                    <a:pt x="2336" y="1536"/>
                  </a:lnTo>
                  <a:lnTo>
                    <a:pt x="3111" y="1536"/>
                  </a:lnTo>
                  <a:lnTo>
                    <a:pt x="2336" y="1536"/>
                  </a:lnTo>
                  <a:lnTo>
                    <a:pt x="2336" y="762"/>
                  </a:lnTo>
                  <a:lnTo>
                    <a:pt x="1562" y="762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6950176" y="26286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6949782" y="2629408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69">
                  <a:moveTo>
                    <a:pt x="0" y="0"/>
                  </a:moveTo>
                  <a:lnTo>
                    <a:pt x="393" y="0"/>
                  </a:lnTo>
                  <a:lnTo>
                    <a:pt x="393" y="762"/>
                  </a:ln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6905434" y="26432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6877811" y="2629408"/>
              <a:ext cx="73660" cy="22860"/>
            </a:xfrm>
            <a:custGeom>
              <a:avLst/>
              <a:gdLst/>
              <a:ahLst/>
              <a:cxnLst/>
              <a:rect l="l" t="t" r="r" b="b"/>
              <a:pathLst>
                <a:path w="73659" h="22860">
                  <a:moveTo>
                    <a:pt x="70408" y="762"/>
                  </a:moveTo>
                  <a:lnTo>
                    <a:pt x="69634" y="762"/>
                  </a:lnTo>
                  <a:lnTo>
                    <a:pt x="70408" y="762"/>
                  </a:lnTo>
                  <a:lnTo>
                    <a:pt x="69634" y="762"/>
                  </a:lnTo>
                  <a:lnTo>
                    <a:pt x="69634" y="1536"/>
                  </a:lnTo>
                  <a:lnTo>
                    <a:pt x="69634" y="762"/>
                  </a:lnTo>
                  <a:lnTo>
                    <a:pt x="70408" y="762"/>
                  </a:lnTo>
                  <a:close/>
                </a:path>
                <a:path w="73659" h="22860">
                  <a:moveTo>
                    <a:pt x="774" y="21945"/>
                  </a:moveTo>
                  <a:lnTo>
                    <a:pt x="0" y="21945"/>
                  </a:lnTo>
                  <a:lnTo>
                    <a:pt x="774" y="21945"/>
                  </a:lnTo>
                  <a:close/>
                </a:path>
                <a:path w="73659" h="22860">
                  <a:moveTo>
                    <a:pt x="774" y="22720"/>
                  </a:moveTo>
                  <a:lnTo>
                    <a:pt x="0" y="22720"/>
                  </a:lnTo>
                  <a:lnTo>
                    <a:pt x="0" y="21945"/>
                  </a:lnTo>
                  <a:lnTo>
                    <a:pt x="774" y="21945"/>
                  </a:lnTo>
                  <a:lnTo>
                    <a:pt x="774" y="22720"/>
                  </a:lnTo>
                  <a:close/>
                </a:path>
                <a:path w="73659" h="22860">
                  <a:moveTo>
                    <a:pt x="73139" y="0"/>
                  </a:moveTo>
                  <a:lnTo>
                    <a:pt x="72364" y="0"/>
                  </a:lnTo>
                  <a:lnTo>
                    <a:pt x="7313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6945109" y="26309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6895706" y="26463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562" y="774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1562" y="0"/>
                  </a:lnTo>
                  <a:lnTo>
                    <a:pt x="1562" y="774"/>
                  </a:lnTo>
                  <a:close/>
                </a:path>
                <a:path w="1904" h="1905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6869645" y="26536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6942785" y="263132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6894156" y="26471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6894156" y="2629408"/>
              <a:ext cx="57785" cy="20320"/>
            </a:xfrm>
            <a:custGeom>
              <a:avLst/>
              <a:gdLst/>
              <a:ahLst/>
              <a:cxnLst/>
              <a:rect l="l" t="t" r="r" b="b"/>
              <a:pathLst>
                <a:path w="57784" h="20319">
                  <a:moveTo>
                    <a:pt x="774" y="17716"/>
                  </a:moveTo>
                  <a:lnTo>
                    <a:pt x="774" y="18491"/>
                  </a:lnTo>
                  <a:lnTo>
                    <a:pt x="1549" y="18491"/>
                  </a:lnTo>
                  <a:lnTo>
                    <a:pt x="1549" y="19253"/>
                  </a:lnTo>
                  <a:lnTo>
                    <a:pt x="774" y="19253"/>
                  </a:lnTo>
                  <a:lnTo>
                    <a:pt x="774" y="20027"/>
                  </a:lnTo>
                  <a:lnTo>
                    <a:pt x="0" y="20027"/>
                  </a:lnTo>
                  <a:lnTo>
                    <a:pt x="0" y="19253"/>
                  </a:lnTo>
                  <a:lnTo>
                    <a:pt x="0" y="18491"/>
                  </a:lnTo>
                  <a:lnTo>
                    <a:pt x="774" y="18491"/>
                  </a:lnTo>
                  <a:lnTo>
                    <a:pt x="0" y="18491"/>
                  </a:lnTo>
                  <a:lnTo>
                    <a:pt x="0" y="17716"/>
                  </a:lnTo>
                  <a:lnTo>
                    <a:pt x="774" y="17716"/>
                  </a:lnTo>
                  <a:close/>
                </a:path>
                <a:path w="57784" h="20319">
                  <a:moveTo>
                    <a:pt x="3886" y="16941"/>
                  </a:moveTo>
                  <a:lnTo>
                    <a:pt x="4660" y="16941"/>
                  </a:lnTo>
                  <a:lnTo>
                    <a:pt x="4660" y="17716"/>
                  </a:lnTo>
                  <a:lnTo>
                    <a:pt x="4660" y="16941"/>
                  </a:lnTo>
                  <a:lnTo>
                    <a:pt x="4660" y="17716"/>
                  </a:lnTo>
                  <a:lnTo>
                    <a:pt x="3886" y="17716"/>
                  </a:lnTo>
                  <a:lnTo>
                    <a:pt x="3886" y="16941"/>
                  </a:lnTo>
                  <a:close/>
                </a:path>
                <a:path w="57784" h="20319">
                  <a:moveTo>
                    <a:pt x="56794" y="1536"/>
                  </a:moveTo>
                  <a:lnTo>
                    <a:pt x="56019" y="1536"/>
                  </a:lnTo>
                  <a:lnTo>
                    <a:pt x="56019" y="1917"/>
                  </a:lnTo>
                  <a:lnTo>
                    <a:pt x="56019" y="1536"/>
                  </a:lnTo>
                  <a:lnTo>
                    <a:pt x="56019" y="762"/>
                  </a:lnTo>
                  <a:lnTo>
                    <a:pt x="56794" y="762"/>
                  </a:lnTo>
                  <a:lnTo>
                    <a:pt x="56019" y="762"/>
                  </a:lnTo>
                  <a:lnTo>
                    <a:pt x="56019" y="1536"/>
                  </a:lnTo>
                  <a:lnTo>
                    <a:pt x="56019" y="762"/>
                  </a:lnTo>
                  <a:lnTo>
                    <a:pt x="56019" y="1536"/>
                  </a:lnTo>
                  <a:lnTo>
                    <a:pt x="56019" y="762"/>
                  </a:lnTo>
                  <a:lnTo>
                    <a:pt x="56794" y="762"/>
                  </a:lnTo>
                  <a:lnTo>
                    <a:pt x="56019" y="762"/>
                  </a:lnTo>
                  <a:lnTo>
                    <a:pt x="56794" y="762"/>
                  </a:lnTo>
                  <a:lnTo>
                    <a:pt x="56794" y="0"/>
                  </a:lnTo>
                  <a:lnTo>
                    <a:pt x="56794" y="762"/>
                  </a:lnTo>
                  <a:lnTo>
                    <a:pt x="56019" y="762"/>
                  </a:lnTo>
                  <a:lnTo>
                    <a:pt x="56019" y="0"/>
                  </a:lnTo>
                  <a:lnTo>
                    <a:pt x="56794" y="0"/>
                  </a:lnTo>
                  <a:lnTo>
                    <a:pt x="57569" y="0"/>
                  </a:lnTo>
                  <a:lnTo>
                    <a:pt x="56794" y="0"/>
                  </a:lnTo>
                  <a:lnTo>
                    <a:pt x="56794" y="762"/>
                  </a:lnTo>
                  <a:lnTo>
                    <a:pt x="56019" y="1536"/>
                  </a:lnTo>
                  <a:lnTo>
                    <a:pt x="56794" y="1536"/>
                  </a:lnTo>
                  <a:lnTo>
                    <a:pt x="56794" y="762"/>
                  </a:lnTo>
                  <a:lnTo>
                    <a:pt x="5679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6947445" y="26309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6950176" y="2629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6950176" y="26301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6875474" y="2629408"/>
              <a:ext cx="76835" cy="24765"/>
            </a:xfrm>
            <a:custGeom>
              <a:avLst/>
              <a:gdLst/>
              <a:ahLst/>
              <a:cxnLst/>
              <a:rect l="l" t="t" r="r" b="b"/>
              <a:pathLst>
                <a:path w="76834" h="24764">
                  <a:moveTo>
                    <a:pt x="2336" y="22720"/>
                  </a:moveTo>
                  <a:lnTo>
                    <a:pt x="2336" y="23495"/>
                  </a:lnTo>
                  <a:lnTo>
                    <a:pt x="1562" y="23495"/>
                  </a:lnTo>
                  <a:lnTo>
                    <a:pt x="2336" y="23495"/>
                  </a:lnTo>
                  <a:lnTo>
                    <a:pt x="1562" y="23495"/>
                  </a:lnTo>
                  <a:lnTo>
                    <a:pt x="2336" y="23495"/>
                  </a:lnTo>
                  <a:lnTo>
                    <a:pt x="1562" y="23495"/>
                  </a:lnTo>
                  <a:lnTo>
                    <a:pt x="1562" y="24257"/>
                  </a:lnTo>
                  <a:lnTo>
                    <a:pt x="787" y="24257"/>
                  </a:lnTo>
                  <a:lnTo>
                    <a:pt x="0" y="24257"/>
                  </a:lnTo>
                  <a:lnTo>
                    <a:pt x="787" y="24257"/>
                  </a:lnTo>
                  <a:lnTo>
                    <a:pt x="787" y="23495"/>
                  </a:lnTo>
                  <a:lnTo>
                    <a:pt x="1562" y="23495"/>
                  </a:lnTo>
                  <a:lnTo>
                    <a:pt x="1562" y="22720"/>
                  </a:lnTo>
                  <a:lnTo>
                    <a:pt x="2336" y="22720"/>
                  </a:lnTo>
                  <a:close/>
                </a:path>
                <a:path w="76834" h="24764">
                  <a:moveTo>
                    <a:pt x="3898" y="22720"/>
                  </a:moveTo>
                  <a:lnTo>
                    <a:pt x="3111" y="22720"/>
                  </a:lnTo>
                  <a:lnTo>
                    <a:pt x="3111" y="23495"/>
                  </a:lnTo>
                  <a:lnTo>
                    <a:pt x="2336" y="23495"/>
                  </a:lnTo>
                  <a:lnTo>
                    <a:pt x="3111" y="23495"/>
                  </a:lnTo>
                  <a:lnTo>
                    <a:pt x="3111" y="22720"/>
                  </a:lnTo>
                  <a:lnTo>
                    <a:pt x="3898" y="22720"/>
                  </a:lnTo>
                  <a:lnTo>
                    <a:pt x="3111" y="22720"/>
                  </a:lnTo>
                  <a:lnTo>
                    <a:pt x="3898" y="22720"/>
                  </a:lnTo>
                  <a:close/>
                </a:path>
                <a:path w="76834" h="24764">
                  <a:moveTo>
                    <a:pt x="76250" y="0"/>
                  </a:moveTo>
                  <a:lnTo>
                    <a:pt x="76250" y="762"/>
                  </a:lnTo>
                  <a:lnTo>
                    <a:pt x="75476" y="762"/>
                  </a:lnTo>
                  <a:lnTo>
                    <a:pt x="75476" y="0"/>
                  </a:lnTo>
                  <a:lnTo>
                    <a:pt x="76250" y="762"/>
                  </a:lnTo>
                  <a:lnTo>
                    <a:pt x="76250" y="0"/>
                  </a:lnTo>
                  <a:close/>
                </a:path>
                <a:path w="76834" h="24764">
                  <a:moveTo>
                    <a:pt x="24117" y="17716"/>
                  </a:moveTo>
                  <a:lnTo>
                    <a:pt x="23342" y="17716"/>
                  </a:lnTo>
                  <a:lnTo>
                    <a:pt x="23342" y="16941"/>
                  </a:lnTo>
                  <a:lnTo>
                    <a:pt x="24117" y="16941"/>
                  </a:lnTo>
                  <a:lnTo>
                    <a:pt x="24117" y="17716"/>
                  </a:lnTo>
                  <a:close/>
                </a:path>
                <a:path w="76834" h="24764">
                  <a:moveTo>
                    <a:pt x="55638" y="8089"/>
                  </a:moveTo>
                  <a:lnTo>
                    <a:pt x="55638" y="8851"/>
                  </a:lnTo>
                  <a:lnTo>
                    <a:pt x="54851" y="8089"/>
                  </a:lnTo>
                  <a:lnTo>
                    <a:pt x="55638" y="7315"/>
                  </a:lnTo>
                  <a:lnTo>
                    <a:pt x="55638" y="8089"/>
                  </a:lnTo>
                  <a:close/>
                </a:path>
                <a:path w="76834" h="24764">
                  <a:moveTo>
                    <a:pt x="74701" y="762"/>
                  </a:moveTo>
                  <a:lnTo>
                    <a:pt x="74307" y="762"/>
                  </a:lnTo>
                  <a:lnTo>
                    <a:pt x="74307" y="1536"/>
                  </a:lnTo>
                  <a:lnTo>
                    <a:pt x="74307" y="1917"/>
                  </a:lnTo>
                  <a:lnTo>
                    <a:pt x="73532" y="1917"/>
                  </a:lnTo>
                  <a:lnTo>
                    <a:pt x="72745" y="2692"/>
                  </a:lnTo>
                  <a:lnTo>
                    <a:pt x="71970" y="2692"/>
                  </a:lnTo>
                  <a:lnTo>
                    <a:pt x="71970" y="3467"/>
                  </a:lnTo>
                  <a:lnTo>
                    <a:pt x="71970" y="2692"/>
                  </a:lnTo>
                  <a:lnTo>
                    <a:pt x="71970" y="1917"/>
                  </a:lnTo>
                  <a:lnTo>
                    <a:pt x="72745" y="1917"/>
                  </a:lnTo>
                  <a:lnTo>
                    <a:pt x="72745" y="1536"/>
                  </a:lnTo>
                  <a:lnTo>
                    <a:pt x="73532" y="1536"/>
                  </a:lnTo>
                  <a:lnTo>
                    <a:pt x="74307" y="1536"/>
                  </a:lnTo>
                  <a:lnTo>
                    <a:pt x="73532" y="1536"/>
                  </a:lnTo>
                  <a:lnTo>
                    <a:pt x="74307" y="1536"/>
                  </a:lnTo>
                  <a:lnTo>
                    <a:pt x="74701" y="762"/>
                  </a:lnTo>
                  <a:close/>
                </a:path>
                <a:path w="76834" h="24764">
                  <a:moveTo>
                    <a:pt x="76250" y="762"/>
                  </a:moveTo>
                  <a:lnTo>
                    <a:pt x="75476" y="1536"/>
                  </a:lnTo>
                  <a:lnTo>
                    <a:pt x="75476" y="762"/>
                  </a:lnTo>
                  <a:lnTo>
                    <a:pt x="76250" y="762"/>
                  </a:lnTo>
                  <a:lnTo>
                    <a:pt x="76250" y="0"/>
                  </a:lnTo>
                  <a:lnTo>
                    <a:pt x="76250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6952513" y="2629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6821017" y="2629408"/>
              <a:ext cx="132715" cy="36830"/>
            </a:xfrm>
            <a:custGeom>
              <a:avLst/>
              <a:gdLst/>
              <a:ahLst/>
              <a:cxnLst/>
              <a:rect l="l" t="t" r="r" b="b"/>
              <a:pathLst>
                <a:path w="132715" h="36830">
                  <a:moveTo>
                    <a:pt x="72351" y="19253"/>
                  </a:moveTo>
                  <a:lnTo>
                    <a:pt x="73139" y="19253"/>
                  </a:lnTo>
                  <a:lnTo>
                    <a:pt x="72351" y="19253"/>
                  </a:lnTo>
                  <a:lnTo>
                    <a:pt x="73139" y="19253"/>
                  </a:lnTo>
                  <a:lnTo>
                    <a:pt x="73139" y="20027"/>
                  </a:lnTo>
                  <a:lnTo>
                    <a:pt x="72351" y="20027"/>
                  </a:lnTo>
                  <a:lnTo>
                    <a:pt x="71970" y="19253"/>
                  </a:lnTo>
                  <a:lnTo>
                    <a:pt x="72351" y="19253"/>
                  </a:lnTo>
                  <a:close/>
                </a:path>
                <a:path w="132715" h="36830">
                  <a:moveTo>
                    <a:pt x="112039" y="7315"/>
                  </a:moveTo>
                  <a:lnTo>
                    <a:pt x="111252" y="7315"/>
                  </a:lnTo>
                  <a:lnTo>
                    <a:pt x="111252" y="8089"/>
                  </a:lnTo>
                  <a:lnTo>
                    <a:pt x="111252" y="8851"/>
                  </a:lnTo>
                  <a:lnTo>
                    <a:pt x="110477" y="8851"/>
                  </a:lnTo>
                  <a:lnTo>
                    <a:pt x="110477" y="8089"/>
                  </a:lnTo>
                  <a:lnTo>
                    <a:pt x="110477" y="7315"/>
                  </a:lnTo>
                  <a:lnTo>
                    <a:pt x="111252" y="7315"/>
                  </a:lnTo>
                  <a:lnTo>
                    <a:pt x="112039" y="7315"/>
                  </a:lnTo>
                  <a:close/>
                </a:path>
                <a:path w="132715" h="36830">
                  <a:moveTo>
                    <a:pt x="74688" y="18491"/>
                  </a:moveTo>
                  <a:lnTo>
                    <a:pt x="75463" y="18491"/>
                  </a:lnTo>
                  <a:lnTo>
                    <a:pt x="74688" y="18491"/>
                  </a:lnTo>
                  <a:lnTo>
                    <a:pt x="75463" y="18491"/>
                  </a:lnTo>
                  <a:lnTo>
                    <a:pt x="75463" y="19253"/>
                  </a:lnTo>
                  <a:lnTo>
                    <a:pt x="74688" y="19253"/>
                  </a:lnTo>
                  <a:lnTo>
                    <a:pt x="74688" y="18491"/>
                  </a:lnTo>
                  <a:lnTo>
                    <a:pt x="74688" y="19253"/>
                  </a:lnTo>
                  <a:lnTo>
                    <a:pt x="74688" y="18491"/>
                  </a:lnTo>
                  <a:close/>
                </a:path>
                <a:path w="132715" h="36830">
                  <a:moveTo>
                    <a:pt x="130708" y="762"/>
                  </a:moveTo>
                  <a:lnTo>
                    <a:pt x="130708" y="0"/>
                  </a:lnTo>
                  <a:lnTo>
                    <a:pt x="130708" y="762"/>
                  </a:lnTo>
                  <a:lnTo>
                    <a:pt x="130708" y="1536"/>
                  </a:lnTo>
                  <a:lnTo>
                    <a:pt x="130708" y="762"/>
                  </a:lnTo>
                  <a:close/>
                </a:path>
                <a:path w="132715" h="36830">
                  <a:moveTo>
                    <a:pt x="774" y="36207"/>
                  </a:moveTo>
                  <a:lnTo>
                    <a:pt x="0" y="36207"/>
                  </a:lnTo>
                  <a:lnTo>
                    <a:pt x="774" y="36207"/>
                  </a:lnTo>
                  <a:close/>
                </a:path>
                <a:path w="132715" h="36830">
                  <a:moveTo>
                    <a:pt x="128765" y="1536"/>
                  </a:moveTo>
                  <a:lnTo>
                    <a:pt x="129158" y="1536"/>
                  </a:lnTo>
                  <a:lnTo>
                    <a:pt x="128765" y="1536"/>
                  </a:lnTo>
                  <a:close/>
                </a:path>
                <a:path w="132715" h="36830">
                  <a:moveTo>
                    <a:pt x="58356" y="23495"/>
                  </a:moveTo>
                  <a:lnTo>
                    <a:pt x="57569" y="23495"/>
                  </a:lnTo>
                  <a:lnTo>
                    <a:pt x="58356" y="23495"/>
                  </a:lnTo>
                  <a:lnTo>
                    <a:pt x="58356" y="22720"/>
                  </a:lnTo>
                  <a:lnTo>
                    <a:pt x="58356" y="23495"/>
                  </a:lnTo>
                  <a:close/>
                </a:path>
                <a:path w="132715" h="36830">
                  <a:moveTo>
                    <a:pt x="125653" y="2692"/>
                  </a:moveTo>
                  <a:lnTo>
                    <a:pt x="126428" y="2692"/>
                  </a:lnTo>
                  <a:lnTo>
                    <a:pt x="125653" y="3467"/>
                  </a:lnTo>
                  <a:lnTo>
                    <a:pt x="124879" y="3467"/>
                  </a:lnTo>
                  <a:lnTo>
                    <a:pt x="125653" y="3467"/>
                  </a:lnTo>
                  <a:lnTo>
                    <a:pt x="126428" y="3467"/>
                  </a:lnTo>
                  <a:lnTo>
                    <a:pt x="125653" y="3467"/>
                  </a:lnTo>
                  <a:lnTo>
                    <a:pt x="124879" y="3467"/>
                  </a:lnTo>
                  <a:lnTo>
                    <a:pt x="125653" y="2692"/>
                  </a:lnTo>
                  <a:lnTo>
                    <a:pt x="126428" y="1917"/>
                  </a:lnTo>
                  <a:lnTo>
                    <a:pt x="125653" y="2692"/>
                  </a:lnTo>
                  <a:close/>
                </a:path>
                <a:path w="132715" h="36830">
                  <a:moveTo>
                    <a:pt x="131495" y="762"/>
                  </a:moveTo>
                  <a:lnTo>
                    <a:pt x="131495" y="0"/>
                  </a:lnTo>
                  <a:lnTo>
                    <a:pt x="132270" y="762"/>
                  </a:lnTo>
                  <a:lnTo>
                    <a:pt x="131495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6898817" y="26471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6875474" y="2630170"/>
              <a:ext cx="77470" cy="23495"/>
            </a:xfrm>
            <a:custGeom>
              <a:avLst/>
              <a:gdLst/>
              <a:ahLst/>
              <a:cxnLst/>
              <a:rect l="l" t="t" r="r" b="b"/>
              <a:pathLst>
                <a:path w="77470" h="23494">
                  <a:moveTo>
                    <a:pt x="23342" y="17729"/>
                  </a:moveTo>
                  <a:lnTo>
                    <a:pt x="22567" y="17729"/>
                  </a:lnTo>
                  <a:lnTo>
                    <a:pt x="22567" y="16954"/>
                  </a:lnTo>
                  <a:lnTo>
                    <a:pt x="23342" y="17729"/>
                  </a:lnTo>
                  <a:close/>
                </a:path>
                <a:path w="77470" h="23494">
                  <a:moveTo>
                    <a:pt x="0" y="23494"/>
                  </a:moveTo>
                  <a:lnTo>
                    <a:pt x="787" y="23494"/>
                  </a:lnTo>
                  <a:lnTo>
                    <a:pt x="0" y="23494"/>
                  </a:lnTo>
                  <a:close/>
                </a:path>
                <a:path w="77470" h="23494">
                  <a:moveTo>
                    <a:pt x="1562" y="22732"/>
                  </a:moveTo>
                  <a:lnTo>
                    <a:pt x="2336" y="22732"/>
                  </a:lnTo>
                  <a:lnTo>
                    <a:pt x="1562" y="22732"/>
                  </a:lnTo>
                  <a:close/>
                </a:path>
                <a:path w="77470" h="23494">
                  <a:moveTo>
                    <a:pt x="77038" y="0"/>
                  </a:moveTo>
                  <a:lnTo>
                    <a:pt x="77038" y="774"/>
                  </a:lnTo>
                  <a:lnTo>
                    <a:pt x="76250" y="774"/>
                  </a:lnTo>
                  <a:lnTo>
                    <a:pt x="77038" y="0"/>
                  </a:lnTo>
                  <a:close/>
                </a:path>
                <a:path w="77470" h="23494">
                  <a:moveTo>
                    <a:pt x="55638" y="7327"/>
                  </a:moveTo>
                  <a:lnTo>
                    <a:pt x="56019" y="7327"/>
                  </a:lnTo>
                  <a:lnTo>
                    <a:pt x="55638" y="7327"/>
                  </a:lnTo>
                  <a:lnTo>
                    <a:pt x="56019" y="7327"/>
                  </a:lnTo>
                  <a:lnTo>
                    <a:pt x="56019" y="8089"/>
                  </a:lnTo>
                  <a:lnTo>
                    <a:pt x="55638" y="8089"/>
                  </a:lnTo>
                  <a:lnTo>
                    <a:pt x="55638" y="8864"/>
                  </a:lnTo>
                  <a:lnTo>
                    <a:pt x="54851" y="8864"/>
                  </a:lnTo>
                  <a:lnTo>
                    <a:pt x="55638" y="8864"/>
                  </a:lnTo>
                  <a:lnTo>
                    <a:pt x="54851" y="8864"/>
                  </a:lnTo>
                  <a:lnTo>
                    <a:pt x="54851" y="8089"/>
                  </a:lnTo>
                  <a:lnTo>
                    <a:pt x="55638" y="8089"/>
                  </a:lnTo>
                  <a:lnTo>
                    <a:pt x="55638" y="7327"/>
                  </a:lnTo>
                  <a:close/>
                </a:path>
                <a:path w="77470" h="23494">
                  <a:moveTo>
                    <a:pt x="2336" y="22732"/>
                  </a:moveTo>
                  <a:lnTo>
                    <a:pt x="2336" y="23494"/>
                  </a:lnTo>
                  <a:lnTo>
                    <a:pt x="2336" y="22732"/>
                  </a:lnTo>
                  <a:lnTo>
                    <a:pt x="2336" y="23494"/>
                  </a:lnTo>
                  <a:lnTo>
                    <a:pt x="1562" y="23494"/>
                  </a:lnTo>
                  <a:lnTo>
                    <a:pt x="2336" y="22732"/>
                  </a:lnTo>
                  <a:close/>
                </a:path>
                <a:path w="77470" h="23494">
                  <a:moveTo>
                    <a:pt x="17513" y="19265"/>
                  </a:moveTo>
                  <a:lnTo>
                    <a:pt x="17894" y="19265"/>
                  </a:lnTo>
                  <a:lnTo>
                    <a:pt x="17513" y="192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6899592" y="26471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6894931" y="2630170"/>
              <a:ext cx="59690" cy="20320"/>
            </a:xfrm>
            <a:custGeom>
              <a:avLst/>
              <a:gdLst/>
              <a:ahLst/>
              <a:cxnLst/>
              <a:rect l="l" t="t" r="r" b="b"/>
              <a:pathLst>
                <a:path w="59690" h="20319">
                  <a:moveTo>
                    <a:pt x="36182" y="8089"/>
                  </a:moveTo>
                  <a:lnTo>
                    <a:pt x="35394" y="8089"/>
                  </a:lnTo>
                  <a:lnTo>
                    <a:pt x="35394" y="8864"/>
                  </a:lnTo>
                  <a:lnTo>
                    <a:pt x="34620" y="9639"/>
                  </a:lnTo>
                  <a:lnTo>
                    <a:pt x="33845" y="9639"/>
                  </a:lnTo>
                  <a:lnTo>
                    <a:pt x="34620" y="9639"/>
                  </a:lnTo>
                  <a:lnTo>
                    <a:pt x="33845" y="9639"/>
                  </a:lnTo>
                  <a:lnTo>
                    <a:pt x="33845" y="10401"/>
                  </a:lnTo>
                  <a:lnTo>
                    <a:pt x="33070" y="10401"/>
                  </a:lnTo>
                  <a:lnTo>
                    <a:pt x="33845" y="10401"/>
                  </a:lnTo>
                  <a:lnTo>
                    <a:pt x="33845" y="9639"/>
                  </a:lnTo>
                  <a:lnTo>
                    <a:pt x="33845" y="8864"/>
                  </a:lnTo>
                  <a:lnTo>
                    <a:pt x="34620" y="8864"/>
                  </a:lnTo>
                  <a:lnTo>
                    <a:pt x="35394" y="8864"/>
                  </a:lnTo>
                  <a:lnTo>
                    <a:pt x="35394" y="8089"/>
                  </a:lnTo>
                  <a:lnTo>
                    <a:pt x="35394" y="8864"/>
                  </a:lnTo>
                  <a:lnTo>
                    <a:pt x="34620" y="8864"/>
                  </a:lnTo>
                  <a:lnTo>
                    <a:pt x="35394" y="8864"/>
                  </a:lnTo>
                  <a:lnTo>
                    <a:pt x="35394" y="8089"/>
                  </a:lnTo>
                  <a:lnTo>
                    <a:pt x="35394" y="7327"/>
                  </a:lnTo>
                  <a:lnTo>
                    <a:pt x="35394" y="8089"/>
                  </a:lnTo>
                  <a:lnTo>
                    <a:pt x="36182" y="8089"/>
                  </a:lnTo>
                  <a:close/>
                </a:path>
                <a:path w="59690" h="20319">
                  <a:moveTo>
                    <a:pt x="56019" y="774"/>
                  </a:moveTo>
                  <a:lnTo>
                    <a:pt x="56019" y="1155"/>
                  </a:lnTo>
                  <a:lnTo>
                    <a:pt x="55244" y="1155"/>
                  </a:lnTo>
                  <a:lnTo>
                    <a:pt x="54851" y="1155"/>
                  </a:lnTo>
                  <a:lnTo>
                    <a:pt x="55244" y="1155"/>
                  </a:lnTo>
                  <a:lnTo>
                    <a:pt x="55244" y="774"/>
                  </a:lnTo>
                  <a:lnTo>
                    <a:pt x="56019" y="774"/>
                  </a:lnTo>
                  <a:close/>
                </a:path>
                <a:path w="59690" h="20319">
                  <a:moveTo>
                    <a:pt x="59131" y="0"/>
                  </a:moveTo>
                  <a:lnTo>
                    <a:pt x="58356" y="0"/>
                  </a:lnTo>
                  <a:lnTo>
                    <a:pt x="59131" y="0"/>
                  </a:lnTo>
                  <a:close/>
                </a:path>
                <a:path w="59690" h="20319">
                  <a:moveTo>
                    <a:pt x="774" y="19265"/>
                  </a:moveTo>
                  <a:lnTo>
                    <a:pt x="0" y="19265"/>
                  </a:lnTo>
                  <a:lnTo>
                    <a:pt x="774" y="19265"/>
                  </a:lnTo>
                  <a:lnTo>
                    <a:pt x="0" y="19265"/>
                  </a:lnTo>
                  <a:lnTo>
                    <a:pt x="774" y="19265"/>
                  </a:lnTo>
                  <a:lnTo>
                    <a:pt x="0" y="20027"/>
                  </a:lnTo>
                  <a:lnTo>
                    <a:pt x="0" y="19265"/>
                  </a:lnTo>
                  <a:lnTo>
                    <a:pt x="774" y="18491"/>
                  </a:lnTo>
                  <a:lnTo>
                    <a:pt x="774" y="19265"/>
                  </a:lnTo>
                  <a:close/>
                </a:path>
                <a:path w="59690" h="20319">
                  <a:moveTo>
                    <a:pt x="5448" y="17729"/>
                  </a:moveTo>
                  <a:lnTo>
                    <a:pt x="4660" y="17729"/>
                  </a:lnTo>
                  <a:lnTo>
                    <a:pt x="5448" y="17729"/>
                  </a:lnTo>
                  <a:lnTo>
                    <a:pt x="5448" y="16954"/>
                  </a:lnTo>
                  <a:lnTo>
                    <a:pt x="5448" y="17729"/>
                  </a:lnTo>
                  <a:close/>
                </a:path>
                <a:path w="59690" h="20319">
                  <a:moveTo>
                    <a:pt x="6222" y="17729"/>
                  </a:moveTo>
                  <a:lnTo>
                    <a:pt x="5448" y="17729"/>
                  </a:lnTo>
                  <a:lnTo>
                    <a:pt x="5448" y="16954"/>
                  </a:lnTo>
                  <a:lnTo>
                    <a:pt x="6222" y="16954"/>
                  </a:lnTo>
                  <a:lnTo>
                    <a:pt x="6222" y="17729"/>
                  </a:lnTo>
                  <a:close/>
                </a:path>
                <a:path w="59690" h="20319">
                  <a:moveTo>
                    <a:pt x="14389" y="14643"/>
                  </a:moveTo>
                  <a:lnTo>
                    <a:pt x="15176" y="14643"/>
                  </a:lnTo>
                  <a:lnTo>
                    <a:pt x="14389" y="14643"/>
                  </a:lnTo>
                  <a:lnTo>
                    <a:pt x="14389" y="15417"/>
                  </a:lnTo>
                  <a:lnTo>
                    <a:pt x="13614" y="15417"/>
                  </a:lnTo>
                  <a:lnTo>
                    <a:pt x="12839" y="15417"/>
                  </a:lnTo>
                  <a:lnTo>
                    <a:pt x="13614" y="15417"/>
                  </a:lnTo>
                  <a:lnTo>
                    <a:pt x="13614" y="14643"/>
                  </a:lnTo>
                  <a:lnTo>
                    <a:pt x="14389" y="1464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6821792" y="26663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6949008" y="263094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774" y="381"/>
                  </a:moveTo>
                  <a:lnTo>
                    <a:pt x="774" y="1155"/>
                  </a:lnTo>
                  <a:lnTo>
                    <a:pt x="774" y="381"/>
                  </a:lnTo>
                  <a:lnTo>
                    <a:pt x="774" y="1155"/>
                  </a:lnTo>
                  <a:lnTo>
                    <a:pt x="0" y="1155"/>
                  </a:lnTo>
                  <a:lnTo>
                    <a:pt x="774" y="381"/>
                  </a:lnTo>
                  <a:close/>
                </a:path>
                <a:path w="4445" h="1269">
                  <a:moveTo>
                    <a:pt x="2717" y="0"/>
                  </a:moveTo>
                  <a:lnTo>
                    <a:pt x="3505" y="0"/>
                  </a:lnTo>
                  <a:lnTo>
                    <a:pt x="2717" y="0"/>
                  </a:lnTo>
                  <a:lnTo>
                    <a:pt x="3505" y="0"/>
                  </a:lnTo>
                  <a:lnTo>
                    <a:pt x="4279" y="0"/>
                  </a:lnTo>
                  <a:lnTo>
                    <a:pt x="3505" y="0"/>
                  </a:lnTo>
                  <a:lnTo>
                    <a:pt x="2717" y="381"/>
                  </a:lnTo>
                  <a:lnTo>
                    <a:pt x="1943" y="381"/>
                  </a:lnTo>
                  <a:lnTo>
                    <a:pt x="2717" y="381"/>
                  </a:lnTo>
                  <a:lnTo>
                    <a:pt x="1943" y="381"/>
                  </a:lnTo>
                  <a:lnTo>
                    <a:pt x="271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6949782" y="26313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6896480" y="2630945"/>
              <a:ext cx="57150" cy="19050"/>
            </a:xfrm>
            <a:custGeom>
              <a:avLst/>
              <a:gdLst/>
              <a:ahLst/>
              <a:cxnLst/>
              <a:rect l="l" t="t" r="r" b="b"/>
              <a:pathLst>
                <a:path w="57150" h="19050">
                  <a:moveTo>
                    <a:pt x="787" y="17716"/>
                  </a:moveTo>
                  <a:lnTo>
                    <a:pt x="1562" y="18491"/>
                  </a:lnTo>
                  <a:lnTo>
                    <a:pt x="787" y="18491"/>
                  </a:lnTo>
                  <a:lnTo>
                    <a:pt x="0" y="18491"/>
                  </a:lnTo>
                  <a:lnTo>
                    <a:pt x="0" y="17716"/>
                  </a:lnTo>
                  <a:lnTo>
                    <a:pt x="787" y="17716"/>
                  </a:lnTo>
                  <a:close/>
                </a:path>
                <a:path w="57150" h="19050">
                  <a:moveTo>
                    <a:pt x="56032" y="0"/>
                  </a:moveTo>
                  <a:lnTo>
                    <a:pt x="56807" y="0"/>
                  </a:lnTo>
                  <a:lnTo>
                    <a:pt x="5603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6950176" y="26313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6894156" y="2630945"/>
              <a:ext cx="59690" cy="19685"/>
            </a:xfrm>
            <a:custGeom>
              <a:avLst/>
              <a:gdLst/>
              <a:ahLst/>
              <a:cxnLst/>
              <a:rect l="l" t="t" r="r" b="b"/>
              <a:pathLst>
                <a:path w="59690" h="19685">
                  <a:moveTo>
                    <a:pt x="57569" y="381"/>
                  </a:moveTo>
                  <a:lnTo>
                    <a:pt x="58356" y="0"/>
                  </a:lnTo>
                  <a:lnTo>
                    <a:pt x="57569" y="381"/>
                  </a:lnTo>
                  <a:close/>
                </a:path>
                <a:path w="59690" h="19685">
                  <a:moveTo>
                    <a:pt x="58356" y="381"/>
                  </a:moveTo>
                  <a:lnTo>
                    <a:pt x="57569" y="381"/>
                  </a:lnTo>
                  <a:lnTo>
                    <a:pt x="58356" y="0"/>
                  </a:lnTo>
                  <a:lnTo>
                    <a:pt x="59131" y="0"/>
                  </a:lnTo>
                  <a:lnTo>
                    <a:pt x="59131" y="381"/>
                  </a:lnTo>
                  <a:lnTo>
                    <a:pt x="59131" y="0"/>
                  </a:lnTo>
                  <a:lnTo>
                    <a:pt x="59131" y="381"/>
                  </a:lnTo>
                  <a:lnTo>
                    <a:pt x="58356" y="381"/>
                  </a:lnTo>
                  <a:close/>
                </a:path>
                <a:path w="59690" h="19685">
                  <a:moveTo>
                    <a:pt x="774" y="19253"/>
                  </a:moveTo>
                  <a:lnTo>
                    <a:pt x="0" y="19253"/>
                  </a:lnTo>
                  <a:lnTo>
                    <a:pt x="774" y="19253"/>
                  </a:lnTo>
                  <a:lnTo>
                    <a:pt x="774" y="18491"/>
                  </a:lnTo>
                  <a:lnTo>
                    <a:pt x="774" y="19253"/>
                  </a:lnTo>
                  <a:close/>
                </a:path>
                <a:path w="59690" h="19685">
                  <a:moveTo>
                    <a:pt x="16725" y="13868"/>
                  </a:moveTo>
                  <a:lnTo>
                    <a:pt x="17500" y="13868"/>
                  </a:lnTo>
                  <a:lnTo>
                    <a:pt x="17894" y="13868"/>
                  </a:lnTo>
                  <a:lnTo>
                    <a:pt x="18668" y="13868"/>
                  </a:lnTo>
                  <a:lnTo>
                    <a:pt x="19443" y="13093"/>
                  </a:lnTo>
                  <a:lnTo>
                    <a:pt x="20218" y="13093"/>
                  </a:lnTo>
                  <a:lnTo>
                    <a:pt x="21005" y="13093"/>
                  </a:lnTo>
                  <a:lnTo>
                    <a:pt x="21780" y="13093"/>
                  </a:lnTo>
                  <a:lnTo>
                    <a:pt x="22555" y="13093"/>
                  </a:lnTo>
                  <a:lnTo>
                    <a:pt x="22555" y="12331"/>
                  </a:lnTo>
                  <a:lnTo>
                    <a:pt x="23329" y="12331"/>
                  </a:lnTo>
                  <a:lnTo>
                    <a:pt x="23329" y="11557"/>
                  </a:lnTo>
                  <a:lnTo>
                    <a:pt x="24117" y="11557"/>
                  </a:lnTo>
                  <a:lnTo>
                    <a:pt x="24891" y="11557"/>
                  </a:lnTo>
                  <a:lnTo>
                    <a:pt x="24891" y="12331"/>
                  </a:lnTo>
                  <a:lnTo>
                    <a:pt x="25666" y="12331"/>
                  </a:lnTo>
                  <a:lnTo>
                    <a:pt x="24891" y="12331"/>
                  </a:lnTo>
                  <a:lnTo>
                    <a:pt x="24117" y="12331"/>
                  </a:lnTo>
                  <a:lnTo>
                    <a:pt x="23329" y="12331"/>
                  </a:lnTo>
                  <a:lnTo>
                    <a:pt x="22555" y="12331"/>
                  </a:lnTo>
                  <a:lnTo>
                    <a:pt x="22555" y="13093"/>
                  </a:lnTo>
                  <a:lnTo>
                    <a:pt x="21780" y="13093"/>
                  </a:lnTo>
                  <a:lnTo>
                    <a:pt x="21780" y="13868"/>
                  </a:lnTo>
                  <a:lnTo>
                    <a:pt x="21005" y="13868"/>
                  </a:lnTo>
                  <a:lnTo>
                    <a:pt x="21005" y="13093"/>
                  </a:lnTo>
                  <a:lnTo>
                    <a:pt x="21005" y="13868"/>
                  </a:lnTo>
                  <a:lnTo>
                    <a:pt x="20218" y="13868"/>
                  </a:lnTo>
                  <a:lnTo>
                    <a:pt x="19443" y="13868"/>
                  </a:lnTo>
                  <a:lnTo>
                    <a:pt x="18668" y="13868"/>
                  </a:lnTo>
                  <a:lnTo>
                    <a:pt x="18668" y="14643"/>
                  </a:lnTo>
                  <a:lnTo>
                    <a:pt x="17894" y="14643"/>
                  </a:lnTo>
                  <a:lnTo>
                    <a:pt x="17894" y="13868"/>
                  </a:lnTo>
                  <a:lnTo>
                    <a:pt x="17894" y="14643"/>
                  </a:lnTo>
                  <a:lnTo>
                    <a:pt x="17894" y="13868"/>
                  </a:lnTo>
                  <a:lnTo>
                    <a:pt x="17500" y="14643"/>
                  </a:lnTo>
                  <a:lnTo>
                    <a:pt x="16725" y="14643"/>
                  </a:lnTo>
                  <a:lnTo>
                    <a:pt x="16725" y="13868"/>
                  </a:lnTo>
                  <a:lnTo>
                    <a:pt x="15951" y="13868"/>
                  </a:lnTo>
                  <a:lnTo>
                    <a:pt x="16725" y="1386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6821792" y="26671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6877811" y="2630945"/>
              <a:ext cx="76835" cy="24765"/>
            </a:xfrm>
            <a:custGeom>
              <a:avLst/>
              <a:gdLst/>
              <a:ahLst/>
              <a:cxnLst/>
              <a:rect l="l" t="t" r="r" b="b"/>
              <a:pathLst>
                <a:path w="76834" h="24764">
                  <a:moveTo>
                    <a:pt x="72364" y="381"/>
                  </a:moveTo>
                  <a:lnTo>
                    <a:pt x="72364" y="1155"/>
                  </a:lnTo>
                  <a:lnTo>
                    <a:pt x="71970" y="1155"/>
                  </a:lnTo>
                  <a:lnTo>
                    <a:pt x="72364" y="1155"/>
                  </a:lnTo>
                  <a:lnTo>
                    <a:pt x="72364" y="381"/>
                  </a:lnTo>
                  <a:close/>
                </a:path>
                <a:path w="76834" h="24764">
                  <a:moveTo>
                    <a:pt x="71970" y="1155"/>
                  </a:moveTo>
                  <a:lnTo>
                    <a:pt x="71196" y="1155"/>
                  </a:lnTo>
                  <a:lnTo>
                    <a:pt x="71970" y="1155"/>
                  </a:lnTo>
                  <a:lnTo>
                    <a:pt x="71196" y="1155"/>
                  </a:lnTo>
                  <a:lnTo>
                    <a:pt x="71970" y="1155"/>
                  </a:lnTo>
                  <a:close/>
                </a:path>
                <a:path w="76834" h="24764">
                  <a:moveTo>
                    <a:pt x="16344" y="19253"/>
                  </a:moveTo>
                  <a:lnTo>
                    <a:pt x="17119" y="19253"/>
                  </a:lnTo>
                  <a:lnTo>
                    <a:pt x="17119" y="19646"/>
                  </a:lnTo>
                  <a:lnTo>
                    <a:pt x="17119" y="19253"/>
                  </a:lnTo>
                  <a:lnTo>
                    <a:pt x="17894" y="19253"/>
                  </a:lnTo>
                  <a:lnTo>
                    <a:pt x="17119" y="19253"/>
                  </a:lnTo>
                  <a:lnTo>
                    <a:pt x="17894" y="19253"/>
                  </a:lnTo>
                  <a:lnTo>
                    <a:pt x="21780" y="19253"/>
                  </a:lnTo>
                  <a:lnTo>
                    <a:pt x="21780" y="19646"/>
                  </a:lnTo>
                  <a:lnTo>
                    <a:pt x="22567" y="19646"/>
                  </a:lnTo>
                  <a:lnTo>
                    <a:pt x="23342" y="20408"/>
                  </a:lnTo>
                  <a:lnTo>
                    <a:pt x="21780" y="20408"/>
                  </a:lnTo>
                  <a:lnTo>
                    <a:pt x="21005" y="20408"/>
                  </a:lnTo>
                  <a:lnTo>
                    <a:pt x="21005" y="19646"/>
                  </a:lnTo>
                  <a:lnTo>
                    <a:pt x="21005" y="20408"/>
                  </a:lnTo>
                  <a:lnTo>
                    <a:pt x="21005" y="19646"/>
                  </a:lnTo>
                  <a:lnTo>
                    <a:pt x="20231" y="19646"/>
                  </a:lnTo>
                  <a:lnTo>
                    <a:pt x="19456" y="19646"/>
                  </a:lnTo>
                  <a:lnTo>
                    <a:pt x="18669" y="19646"/>
                  </a:lnTo>
                  <a:lnTo>
                    <a:pt x="17894" y="19646"/>
                  </a:lnTo>
                  <a:lnTo>
                    <a:pt x="17894" y="20408"/>
                  </a:lnTo>
                  <a:lnTo>
                    <a:pt x="17119" y="20408"/>
                  </a:lnTo>
                  <a:lnTo>
                    <a:pt x="17119" y="19646"/>
                  </a:lnTo>
                  <a:lnTo>
                    <a:pt x="16344" y="19646"/>
                  </a:lnTo>
                  <a:lnTo>
                    <a:pt x="15557" y="20408"/>
                  </a:lnTo>
                  <a:lnTo>
                    <a:pt x="15557" y="19646"/>
                  </a:lnTo>
                  <a:lnTo>
                    <a:pt x="15176" y="19646"/>
                  </a:lnTo>
                  <a:lnTo>
                    <a:pt x="15557" y="19646"/>
                  </a:lnTo>
                  <a:lnTo>
                    <a:pt x="15557" y="19253"/>
                  </a:lnTo>
                  <a:lnTo>
                    <a:pt x="16344" y="19253"/>
                  </a:lnTo>
                  <a:close/>
                </a:path>
                <a:path w="76834" h="24764">
                  <a:moveTo>
                    <a:pt x="73914" y="381"/>
                  </a:moveTo>
                  <a:lnTo>
                    <a:pt x="73139" y="381"/>
                  </a:lnTo>
                  <a:lnTo>
                    <a:pt x="73914" y="381"/>
                  </a:lnTo>
                  <a:close/>
                </a:path>
                <a:path w="76834" h="24764">
                  <a:moveTo>
                    <a:pt x="20231" y="18491"/>
                  </a:moveTo>
                  <a:lnTo>
                    <a:pt x="21005" y="18491"/>
                  </a:lnTo>
                  <a:lnTo>
                    <a:pt x="21780" y="18491"/>
                  </a:lnTo>
                  <a:lnTo>
                    <a:pt x="21780" y="19253"/>
                  </a:lnTo>
                  <a:lnTo>
                    <a:pt x="21780" y="18491"/>
                  </a:lnTo>
                  <a:lnTo>
                    <a:pt x="21005" y="18491"/>
                  </a:lnTo>
                  <a:lnTo>
                    <a:pt x="20231" y="18491"/>
                  </a:lnTo>
                  <a:close/>
                </a:path>
                <a:path w="76834" h="24764">
                  <a:moveTo>
                    <a:pt x="30734" y="14643"/>
                  </a:moveTo>
                  <a:lnTo>
                    <a:pt x="29959" y="15405"/>
                  </a:lnTo>
                  <a:lnTo>
                    <a:pt x="29959" y="14643"/>
                  </a:lnTo>
                  <a:lnTo>
                    <a:pt x="30734" y="14643"/>
                  </a:lnTo>
                  <a:close/>
                </a:path>
                <a:path w="76834" h="24764">
                  <a:moveTo>
                    <a:pt x="76250" y="0"/>
                  </a:moveTo>
                  <a:lnTo>
                    <a:pt x="75476" y="0"/>
                  </a:lnTo>
                  <a:lnTo>
                    <a:pt x="75476" y="381"/>
                  </a:lnTo>
                  <a:lnTo>
                    <a:pt x="75476" y="0"/>
                  </a:lnTo>
                  <a:lnTo>
                    <a:pt x="76250" y="0"/>
                  </a:lnTo>
                  <a:close/>
                </a:path>
                <a:path w="76834" h="24764">
                  <a:moveTo>
                    <a:pt x="74701" y="381"/>
                  </a:moveTo>
                  <a:lnTo>
                    <a:pt x="75476" y="381"/>
                  </a:lnTo>
                  <a:lnTo>
                    <a:pt x="75476" y="0"/>
                  </a:lnTo>
                  <a:lnTo>
                    <a:pt x="75476" y="381"/>
                  </a:lnTo>
                  <a:lnTo>
                    <a:pt x="74701" y="381"/>
                  </a:lnTo>
                  <a:lnTo>
                    <a:pt x="73914" y="381"/>
                  </a:lnTo>
                  <a:lnTo>
                    <a:pt x="74701" y="1155"/>
                  </a:lnTo>
                  <a:lnTo>
                    <a:pt x="73914" y="1155"/>
                  </a:lnTo>
                  <a:lnTo>
                    <a:pt x="73139" y="1155"/>
                  </a:lnTo>
                  <a:lnTo>
                    <a:pt x="73914" y="381"/>
                  </a:lnTo>
                  <a:lnTo>
                    <a:pt x="74701" y="381"/>
                  </a:lnTo>
                  <a:close/>
                </a:path>
                <a:path w="76834" h="24764">
                  <a:moveTo>
                    <a:pt x="13614" y="19646"/>
                  </a:moveTo>
                  <a:lnTo>
                    <a:pt x="14401" y="19646"/>
                  </a:lnTo>
                  <a:lnTo>
                    <a:pt x="15176" y="19646"/>
                  </a:lnTo>
                  <a:lnTo>
                    <a:pt x="14401" y="19646"/>
                  </a:lnTo>
                  <a:lnTo>
                    <a:pt x="15176" y="19646"/>
                  </a:lnTo>
                  <a:lnTo>
                    <a:pt x="14401" y="19646"/>
                  </a:lnTo>
                  <a:lnTo>
                    <a:pt x="13614" y="19646"/>
                  </a:lnTo>
                  <a:close/>
                </a:path>
                <a:path w="76834" h="24764">
                  <a:moveTo>
                    <a:pt x="24117" y="16954"/>
                  </a:moveTo>
                  <a:lnTo>
                    <a:pt x="23342" y="17716"/>
                  </a:lnTo>
                  <a:lnTo>
                    <a:pt x="23342" y="16954"/>
                  </a:lnTo>
                  <a:lnTo>
                    <a:pt x="24117" y="16954"/>
                  </a:lnTo>
                  <a:close/>
                </a:path>
                <a:path w="76834" h="24764">
                  <a:moveTo>
                    <a:pt x="65747" y="3467"/>
                  </a:moveTo>
                  <a:lnTo>
                    <a:pt x="65747" y="4241"/>
                  </a:lnTo>
                  <a:lnTo>
                    <a:pt x="65747" y="3467"/>
                  </a:lnTo>
                  <a:lnTo>
                    <a:pt x="65747" y="4241"/>
                  </a:lnTo>
                  <a:lnTo>
                    <a:pt x="64973" y="4241"/>
                  </a:lnTo>
                  <a:lnTo>
                    <a:pt x="65747" y="3467"/>
                  </a:lnTo>
                  <a:close/>
                </a:path>
                <a:path w="76834" h="24764">
                  <a:moveTo>
                    <a:pt x="51739" y="8864"/>
                  </a:moveTo>
                  <a:lnTo>
                    <a:pt x="52514" y="8864"/>
                  </a:lnTo>
                  <a:lnTo>
                    <a:pt x="51739" y="8864"/>
                  </a:lnTo>
                  <a:lnTo>
                    <a:pt x="51739" y="9626"/>
                  </a:lnTo>
                  <a:lnTo>
                    <a:pt x="50965" y="9626"/>
                  </a:lnTo>
                  <a:lnTo>
                    <a:pt x="50965" y="10020"/>
                  </a:lnTo>
                  <a:lnTo>
                    <a:pt x="50965" y="10782"/>
                  </a:lnTo>
                  <a:lnTo>
                    <a:pt x="51739" y="10782"/>
                  </a:lnTo>
                  <a:lnTo>
                    <a:pt x="50965" y="10782"/>
                  </a:lnTo>
                  <a:lnTo>
                    <a:pt x="50190" y="10782"/>
                  </a:lnTo>
                  <a:lnTo>
                    <a:pt x="50190" y="10020"/>
                  </a:lnTo>
                  <a:lnTo>
                    <a:pt x="50965" y="10020"/>
                  </a:lnTo>
                  <a:lnTo>
                    <a:pt x="50965" y="9626"/>
                  </a:lnTo>
                  <a:lnTo>
                    <a:pt x="51739" y="8864"/>
                  </a:lnTo>
                  <a:close/>
                </a:path>
                <a:path w="76834" h="24764">
                  <a:moveTo>
                    <a:pt x="71970" y="1930"/>
                  </a:moveTo>
                  <a:lnTo>
                    <a:pt x="71196" y="1930"/>
                  </a:lnTo>
                  <a:lnTo>
                    <a:pt x="71970" y="1930"/>
                  </a:lnTo>
                  <a:close/>
                </a:path>
                <a:path w="76834" h="24764">
                  <a:moveTo>
                    <a:pt x="76250" y="381"/>
                  </a:moveTo>
                  <a:lnTo>
                    <a:pt x="75476" y="381"/>
                  </a:lnTo>
                  <a:lnTo>
                    <a:pt x="76250" y="0"/>
                  </a:lnTo>
                  <a:lnTo>
                    <a:pt x="76250" y="381"/>
                  </a:lnTo>
                  <a:close/>
                </a:path>
                <a:path w="76834" h="24764">
                  <a:moveTo>
                    <a:pt x="71196" y="1930"/>
                  </a:moveTo>
                  <a:lnTo>
                    <a:pt x="71970" y="1930"/>
                  </a:lnTo>
                  <a:lnTo>
                    <a:pt x="71196" y="1930"/>
                  </a:lnTo>
                  <a:lnTo>
                    <a:pt x="71196" y="2692"/>
                  </a:lnTo>
                  <a:lnTo>
                    <a:pt x="70408" y="2692"/>
                  </a:lnTo>
                  <a:lnTo>
                    <a:pt x="71196" y="1930"/>
                  </a:lnTo>
                  <a:close/>
                </a:path>
                <a:path w="76834" h="24764">
                  <a:moveTo>
                    <a:pt x="29184" y="15405"/>
                  </a:moveTo>
                  <a:lnTo>
                    <a:pt x="29184" y="16179"/>
                  </a:lnTo>
                  <a:lnTo>
                    <a:pt x="29184" y="15405"/>
                  </a:lnTo>
                  <a:lnTo>
                    <a:pt x="29959" y="15405"/>
                  </a:lnTo>
                  <a:lnTo>
                    <a:pt x="29184" y="15405"/>
                  </a:lnTo>
                  <a:close/>
                </a:path>
                <a:path w="76834" h="24764">
                  <a:moveTo>
                    <a:pt x="72364" y="1155"/>
                  </a:moveTo>
                  <a:lnTo>
                    <a:pt x="73139" y="1155"/>
                  </a:lnTo>
                  <a:lnTo>
                    <a:pt x="72364" y="1155"/>
                  </a:lnTo>
                  <a:lnTo>
                    <a:pt x="72364" y="1930"/>
                  </a:lnTo>
                  <a:lnTo>
                    <a:pt x="71970" y="1930"/>
                  </a:lnTo>
                  <a:lnTo>
                    <a:pt x="72364" y="1155"/>
                  </a:lnTo>
                  <a:close/>
                </a:path>
                <a:path w="76834" h="24764">
                  <a:moveTo>
                    <a:pt x="29184" y="16954"/>
                  </a:moveTo>
                  <a:lnTo>
                    <a:pt x="29184" y="16179"/>
                  </a:lnTo>
                  <a:lnTo>
                    <a:pt x="29959" y="16179"/>
                  </a:lnTo>
                  <a:lnTo>
                    <a:pt x="29184" y="16954"/>
                  </a:lnTo>
                  <a:close/>
                </a:path>
                <a:path w="76834" h="24764">
                  <a:moveTo>
                    <a:pt x="63411" y="5003"/>
                  </a:moveTo>
                  <a:lnTo>
                    <a:pt x="63411" y="5778"/>
                  </a:lnTo>
                  <a:lnTo>
                    <a:pt x="62636" y="5778"/>
                  </a:lnTo>
                  <a:lnTo>
                    <a:pt x="63411" y="5778"/>
                  </a:lnTo>
                  <a:lnTo>
                    <a:pt x="62636" y="5778"/>
                  </a:lnTo>
                  <a:lnTo>
                    <a:pt x="62242" y="5778"/>
                  </a:lnTo>
                  <a:lnTo>
                    <a:pt x="61468" y="5778"/>
                  </a:lnTo>
                  <a:lnTo>
                    <a:pt x="61468" y="6553"/>
                  </a:lnTo>
                  <a:lnTo>
                    <a:pt x="61468" y="5778"/>
                  </a:lnTo>
                  <a:lnTo>
                    <a:pt x="62242" y="5778"/>
                  </a:lnTo>
                  <a:lnTo>
                    <a:pt x="62242" y="5003"/>
                  </a:lnTo>
                  <a:lnTo>
                    <a:pt x="62636" y="5003"/>
                  </a:lnTo>
                  <a:lnTo>
                    <a:pt x="63411" y="5003"/>
                  </a:lnTo>
                  <a:close/>
                </a:path>
                <a:path w="76834" h="24764">
                  <a:moveTo>
                    <a:pt x="73914" y="1155"/>
                  </a:moveTo>
                  <a:lnTo>
                    <a:pt x="74701" y="1155"/>
                  </a:lnTo>
                  <a:lnTo>
                    <a:pt x="73914" y="1155"/>
                  </a:lnTo>
                  <a:lnTo>
                    <a:pt x="74701" y="1155"/>
                  </a:lnTo>
                  <a:lnTo>
                    <a:pt x="73914" y="1155"/>
                  </a:lnTo>
                  <a:close/>
                </a:path>
                <a:path w="76834" h="24764">
                  <a:moveTo>
                    <a:pt x="75476" y="381"/>
                  </a:moveTo>
                  <a:lnTo>
                    <a:pt x="75476" y="1155"/>
                  </a:lnTo>
                  <a:lnTo>
                    <a:pt x="74701" y="1155"/>
                  </a:lnTo>
                  <a:lnTo>
                    <a:pt x="75476" y="1155"/>
                  </a:lnTo>
                  <a:lnTo>
                    <a:pt x="74701" y="1155"/>
                  </a:lnTo>
                  <a:lnTo>
                    <a:pt x="74701" y="381"/>
                  </a:lnTo>
                  <a:lnTo>
                    <a:pt x="75476" y="381"/>
                  </a:lnTo>
                  <a:close/>
                </a:path>
                <a:path w="76834" h="24764">
                  <a:moveTo>
                    <a:pt x="774" y="24269"/>
                  </a:moveTo>
                  <a:lnTo>
                    <a:pt x="0" y="24269"/>
                  </a:lnTo>
                  <a:lnTo>
                    <a:pt x="774" y="24269"/>
                  </a:lnTo>
                  <a:close/>
                </a:path>
                <a:path w="76834" h="24764">
                  <a:moveTo>
                    <a:pt x="22567" y="18491"/>
                  </a:moveTo>
                  <a:lnTo>
                    <a:pt x="23342" y="18491"/>
                  </a:lnTo>
                  <a:lnTo>
                    <a:pt x="22567" y="19253"/>
                  </a:lnTo>
                  <a:lnTo>
                    <a:pt x="21780" y="19253"/>
                  </a:lnTo>
                  <a:lnTo>
                    <a:pt x="21780" y="18491"/>
                  </a:lnTo>
                  <a:lnTo>
                    <a:pt x="22567" y="18491"/>
                  </a:lnTo>
                  <a:lnTo>
                    <a:pt x="21780" y="18491"/>
                  </a:lnTo>
                  <a:lnTo>
                    <a:pt x="22567" y="18491"/>
                  </a:lnTo>
                  <a:close/>
                </a:path>
                <a:path w="76834" h="24764">
                  <a:moveTo>
                    <a:pt x="62242" y="5778"/>
                  </a:moveTo>
                  <a:lnTo>
                    <a:pt x="61468" y="5778"/>
                  </a:lnTo>
                  <a:lnTo>
                    <a:pt x="62242" y="5778"/>
                  </a:lnTo>
                  <a:close/>
                </a:path>
                <a:path w="76834" h="24764">
                  <a:moveTo>
                    <a:pt x="37350" y="13868"/>
                  </a:moveTo>
                  <a:lnTo>
                    <a:pt x="36563" y="13868"/>
                  </a:lnTo>
                  <a:lnTo>
                    <a:pt x="37350" y="13868"/>
                  </a:lnTo>
                  <a:close/>
                </a:path>
                <a:path w="76834" h="24764">
                  <a:moveTo>
                    <a:pt x="16344" y="20408"/>
                  </a:moveTo>
                  <a:lnTo>
                    <a:pt x="17119" y="20408"/>
                  </a:lnTo>
                  <a:lnTo>
                    <a:pt x="16344" y="20408"/>
                  </a:lnTo>
                  <a:close/>
                </a:path>
                <a:path w="76834" h="24764">
                  <a:moveTo>
                    <a:pt x="62242" y="5778"/>
                  </a:moveTo>
                  <a:lnTo>
                    <a:pt x="62636" y="5778"/>
                  </a:lnTo>
                  <a:lnTo>
                    <a:pt x="62636" y="6553"/>
                  </a:lnTo>
                  <a:lnTo>
                    <a:pt x="62242" y="6553"/>
                  </a:lnTo>
                  <a:lnTo>
                    <a:pt x="62242" y="5778"/>
                  </a:lnTo>
                  <a:close/>
                </a:path>
                <a:path w="76834" h="24764">
                  <a:moveTo>
                    <a:pt x="62242" y="6553"/>
                  </a:moveTo>
                  <a:lnTo>
                    <a:pt x="62636" y="6553"/>
                  </a:lnTo>
                  <a:lnTo>
                    <a:pt x="62636" y="7315"/>
                  </a:lnTo>
                  <a:lnTo>
                    <a:pt x="62636" y="6553"/>
                  </a:lnTo>
                  <a:lnTo>
                    <a:pt x="62242" y="6553"/>
                  </a:lnTo>
                  <a:lnTo>
                    <a:pt x="62636" y="6553"/>
                  </a:lnTo>
                  <a:lnTo>
                    <a:pt x="62636" y="5778"/>
                  </a:lnTo>
                  <a:lnTo>
                    <a:pt x="63411" y="5778"/>
                  </a:lnTo>
                  <a:lnTo>
                    <a:pt x="64185" y="6553"/>
                  </a:lnTo>
                  <a:lnTo>
                    <a:pt x="63411" y="6553"/>
                  </a:lnTo>
                  <a:lnTo>
                    <a:pt x="63411" y="7315"/>
                  </a:lnTo>
                  <a:lnTo>
                    <a:pt x="64185" y="7315"/>
                  </a:lnTo>
                  <a:lnTo>
                    <a:pt x="63411" y="7315"/>
                  </a:lnTo>
                  <a:lnTo>
                    <a:pt x="63411" y="8089"/>
                  </a:lnTo>
                  <a:lnTo>
                    <a:pt x="62636" y="8089"/>
                  </a:lnTo>
                  <a:lnTo>
                    <a:pt x="62636" y="8864"/>
                  </a:lnTo>
                  <a:lnTo>
                    <a:pt x="62242" y="8864"/>
                  </a:lnTo>
                  <a:lnTo>
                    <a:pt x="62242" y="9626"/>
                  </a:lnTo>
                  <a:lnTo>
                    <a:pt x="62636" y="9626"/>
                  </a:lnTo>
                  <a:lnTo>
                    <a:pt x="62242" y="9626"/>
                  </a:lnTo>
                  <a:lnTo>
                    <a:pt x="62242" y="10020"/>
                  </a:lnTo>
                  <a:lnTo>
                    <a:pt x="61468" y="10020"/>
                  </a:lnTo>
                  <a:lnTo>
                    <a:pt x="61468" y="9626"/>
                  </a:lnTo>
                  <a:lnTo>
                    <a:pt x="61468" y="8864"/>
                  </a:lnTo>
                  <a:lnTo>
                    <a:pt x="61468" y="8089"/>
                  </a:lnTo>
                  <a:lnTo>
                    <a:pt x="61468" y="8864"/>
                  </a:lnTo>
                  <a:lnTo>
                    <a:pt x="61468" y="8089"/>
                  </a:lnTo>
                  <a:lnTo>
                    <a:pt x="61468" y="7315"/>
                  </a:lnTo>
                  <a:lnTo>
                    <a:pt x="60693" y="7315"/>
                  </a:lnTo>
                  <a:lnTo>
                    <a:pt x="61468" y="7315"/>
                  </a:lnTo>
                  <a:lnTo>
                    <a:pt x="61468" y="6553"/>
                  </a:lnTo>
                  <a:lnTo>
                    <a:pt x="62242" y="6553"/>
                  </a:lnTo>
                  <a:close/>
                </a:path>
                <a:path w="76834" h="24764">
                  <a:moveTo>
                    <a:pt x="74701" y="1930"/>
                  </a:moveTo>
                  <a:lnTo>
                    <a:pt x="75476" y="1930"/>
                  </a:lnTo>
                  <a:lnTo>
                    <a:pt x="74701" y="1930"/>
                  </a:lnTo>
                  <a:lnTo>
                    <a:pt x="73914" y="1930"/>
                  </a:lnTo>
                  <a:lnTo>
                    <a:pt x="73914" y="2692"/>
                  </a:lnTo>
                  <a:lnTo>
                    <a:pt x="73139" y="2692"/>
                  </a:lnTo>
                  <a:lnTo>
                    <a:pt x="73914" y="1930"/>
                  </a:lnTo>
                  <a:lnTo>
                    <a:pt x="74701" y="1930"/>
                  </a:lnTo>
                  <a:close/>
                </a:path>
                <a:path w="76834" h="24764">
                  <a:moveTo>
                    <a:pt x="73914" y="1930"/>
                  </a:moveTo>
                  <a:lnTo>
                    <a:pt x="73139" y="2692"/>
                  </a:lnTo>
                  <a:lnTo>
                    <a:pt x="73139" y="1930"/>
                  </a:lnTo>
                  <a:lnTo>
                    <a:pt x="73914" y="19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6895706" y="26505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6819455" y="2632876"/>
              <a:ext cx="135890" cy="38735"/>
            </a:xfrm>
            <a:custGeom>
              <a:avLst/>
              <a:gdLst/>
              <a:ahLst/>
              <a:cxnLst/>
              <a:rect l="l" t="t" r="r" b="b"/>
              <a:pathLst>
                <a:path w="135890" h="38735">
                  <a:moveTo>
                    <a:pt x="78587" y="18478"/>
                  </a:moveTo>
                  <a:lnTo>
                    <a:pt x="77812" y="18478"/>
                  </a:lnTo>
                  <a:lnTo>
                    <a:pt x="77025" y="18478"/>
                  </a:lnTo>
                  <a:lnTo>
                    <a:pt x="77025" y="17716"/>
                  </a:lnTo>
                  <a:lnTo>
                    <a:pt x="77812" y="17716"/>
                  </a:lnTo>
                  <a:lnTo>
                    <a:pt x="78587" y="17716"/>
                  </a:lnTo>
                  <a:lnTo>
                    <a:pt x="78587" y="18478"/>
                  </a:lnTo>
                  <a:close/>
                </a:path>
                <a:path w="135890" h="38735">
                  <a:moveTo>
                    <a:pt x="81699" y="17322"/>
                  </a:moveTo>
                  <a:lnTo>
                    <a:pt x="82473" y="17322"/>
                  </a:lnTo>
                  <a:lnTo>
                    <a:pt x="83248" y="17716"/>
                  </a:lnTo>
                  <a:lnTo>
                    <a:pt x="83248" y="18478"/>
                  </a:lnTo>
                  <a:lnTo>
                    <a:pt x="82473" y="18478"/>
                  </a:lnTo>
                  <a:lnTo>
                    <a:pt x="82473" y="17716"/>
                  </a:lnTo>
                  <a:lnTo>
                    <a:pt x="81699" y="17716"/>
                  </a:lnTo>
                  <a:lnTo>
                    <a:pt x="81699" y="18478"/>
                  </a:lnTo>
                  <a:lnTo>
                    <a:pt x="80924" y="18478"/>
                  </a:lnTo>
                  <a:lnTo>
                    <a:pt x="80924" y="17716"/>
                  </a:lnTo>
                  <a:lnTo>
                    <a:pt x="81699" y="17716"/>
                  </a:lnTo>
                  <a:lnTo>
                    <a:pt x="81699" y="18478"/>
                  </a:lnTo>
                  <a:lnTo>
                    <a:pt x="80924" y="17716"/>
                  </a:lnTo>
                  <a:lnTo>
                    <a:pt x="80137" y="17716"/>
                  </a:lnTo>
                  <a:lnTo>
                    <a:pt x="80137" y="17322"/>
                  </a:lnTo>
                  <a:lnTo>
                    <a:pt x="80924" y="17322"/>
                  </a:lnTo>
                  <a:lnTo>
                    <a:pt x="81699" y="17322"/>
                  </a:lnTo>
                  <a:close/>
                </a:path>
                <a:path w="135890" h="38735">
                  <a:moveTo>
                    <a:pt x="84429" y="16560"/>
                  </a:moveTo>
                  <a:lnTo>
                    <a:pt x="83642" y="17322"/>
                  </a:lnTo>
                  <a:lnTo>
                    <a:pt x="83248" y="17322"/>
                  </a:lnTo>
                  <a:lnTo>
                    <a:pt x="82473" y="17322"/>
                  </a:lnTo>
                  <a:lnTo>
                    <a:pt x="83248" y="16560"/>
                  </a:lnTo>
                  <a:lnTo>
                    <a:pt x="83642" y="16560"/>
                  </a:lnTo>
                  <a:lnTo>
                    <a:pt x="84429" y="16560"/>
                  </a:lnTo>
                  <a:close/>
                </a:path>
                <a:path w="135890" h="38735">
                  <a:moveTo>
                    <a:pt x="119049" y="5384"/>
                  </a:moveTo>
                  <a:lnTo>
                    <a:pt x="119824" y="4622"/>
                  </a:lnTo>
                  <a:lnTo>
                    <a:pt x="119824" y="5384"/>
                  </a:lnTo>
                  <a:lnTo>
                    <a:pt x="119049" y="5384"/>
                  </a:lnTo>
                  <a:close/>
                </a:path>
                <a:path w="135890" h="38735">
                  <a:moveTo>
                    <a:pt x="787" y="36588"/>
                  </a:moveTo>
                  <a:lnTo>
                    <a:pt x="0" y="36588"/>
                  </a:lnTo>
                  <a:lnTo>
                    <a:pt x="787" y="36588"/>
                  </a:lnTo>
                  <a:close/>
                </a:path>
                <a:path w="135890" h="38735">
                  <a:moveTo>
                    <a:pt x="81699" y="17322"/>
                  </a:moveTo>
                  <a:lnTo>
                    <a:pt x="82473" y="17322"/>
                  </a:lnTo>
                  <a:lnTo>
                    <a:pt x="83248" y="17322"/>
                  </a:lnTo>
                  <a:lnTo>
                    <a:pt x="83642" y="17322"/>
                  </a:lnTo>
                  <a:lnTo>
                    <a:pt x="83248" y="17716"/>
                  </a:lnTo>
                  <a:lnTo>
                    <a:pt x="83248" y="17322"/>
                  </a:lnTo>
                  <a:lnTo>
                    <a:pt x="82473" y="17322"/>
                  </a:lnTo>
                  <a:lnTo>
                    <a:pt x="81699" y="17322"/>
                  </a:lnTo>
                  <a:lnTo>
                    <a:pt x="80924" y="17322"/>
                  </a:lnTo>
                  <a:lnTo>
                    <a:pt x="81699" y="17322"/>
                  </a:lnTo>
                  <a:close/>
                </a:path>
                <a:path w="135890" h="38735">
                  <a:moveTo>
                    <a:pt x="130721" y="761"/>
                  </a:moveTo>
                  <a:lnTo>
                    <a:pt x="131495" y="761"/>
                  </a:lnTo>
                  <a:lnTo>
                    <a:pt x="132270" y="761"/>
                  </a:lnTo>
                  <a:lnTo>
                    <a:pt x="132270" y="0"/>
                  </a:lnTo>
                  <a:lnTo>
                    <a:pt x="133057" y="0"/>
                  </a:lnTo>
                  <a:lnTo>
                    <a:pt x="132270" y="761"/>
                  </a:lnTo>
                  <a:lnTo>
                    <a:pt x="133057" y="0"/>
                  </a:lnTo>
                  <a:lnTo>
                    <a:pt x="133057" y="761"/>
                  </a:lnTo>
                  <a:lnTo>
                    <a:pt x="132270" y="761"/>
                  </a:lnTo>
                  <a:lnTo>
                    <a:pt x="131495" y="761"/>
                  </a:lnTo>
                  <a:lnTo>
                    <a:pt x="131495" y="1536"/>
                  </a:lnTo>
                  <a:lnTo>
                    <a:pt x="130721" y="1536"/>
                  </a:lnTo>
                  <a:lnTo>
                    <a:pt x="130327" y="1536"/>
                  </a:lnTo>
                  <a:lnTo>
                    <a:pt x="130327" y="761"/>
                  </a:lnTo>
                  <a:lnTo>
                    <a:pt x="130721" y="761"/>
                  </a:lnTo>
                  <a:lnTo>
                    <a:pt x="130327" y="761"/>
                  </a:lnTo>
                  <a:lnTo>
                    <a:pt x="130721" y="761"/>
                  </a:lnTo>
                  <a:close/>
                </a:path>
                <a:path w="135890" h="38735">
                  <a:moveTo>
                    <a:pt x="63804" y="22339"/>
                  </a:moveTo>
                  <a:lnTo>
                    <a:pt x="63030" y="22339"/>
                  </a:lnTo>
                  <a:lnTo>
                    <a:pt x="63804" y="22339"/>
                  </a:lnTo>
                  <a:close/>
                </a:path>
                <a:path w="135890" h="38735">
                  <a:moveTo>
                    <a:pt x="63030" y="22339"/>
                  </a:moveTo>
                  <a:lnTo>
                    <a:pt x="63804" y="22339"/>
                  </a:lnTo>
                  <a:lnTo>
                    <a:pt x="64198" y="22339"/>
                  </a:lnTo>
                  <a:lnTo>
                    <a:pt x="63804" y="22339"/>
                  </a:lnTo>
                  <a:lnTo>
                    <a:pt x="63030" y="22339"/>
                  </a:lnTo>
                  <a:close/>
                </a:path>
                <a:path w="135890" h="38735">
                  <a:moveTo>
                    <a:pt x="85979" y="15786"/>
                  </a:moveTo>
                  <a:lnTo>
                    <a:pt x="86753" y="15786"/>
                  </a:lnTo>
                  <a:lnTo>
                    <a:pt x="85979" y="15786"/>
                  </a:lnTo>
                  <a:close/>
                </a:path>
                <a:path w="135890" h="38735">
                  <a:moveTo>
                    <a:pt x="86753" y="15786"/>
                  </a:moveTo>
                  <a:lnTo>
                    <a:pt x="85979" y="15786"/>
                  </a:lnTo>
                  <a:lnTo>
                    <a:pt x="86753" y="15786"/>
                  </a:lnTo>
                  <a:close/>
                </a:path>
                <a:path w="135890" h="38735">
                  <a:moveTo>
                    <a:pt x="133832" y="0"/>
                  </a:moveTo>
                  <a:lnTo>
                    <a:pt x="133057" y="0"/>
                  </a:lnTo>
                  <a:lnTo>
                    <a:pt x="133832" y="0"/>
                  </a:lnTo>
                  <a:close/>
                </a:path>
                <a:path w="135890" h="38735">
                  <a:moveTo>
                    <a:pt x="117487" y="6159"/>
                  </a:moveTo>
                  <a:lnTo>
                    <a:pt x="118275" y="6159"/>
                  </a:lnTo>
                  <a:lnTo>
                    <a:pt x="119049" y="5384"/>
                  </a:lnTo>
                  <a:lnTo>
                    <a:pt x="119049" y="6159"/>
                  </a:lnTo>
                  <a:lnTo>
                    <a:pt x="118275" y="6159"/>
                  </a:lnTo>
                  <a:lnTo>
                    <a:pt x="119049" y="6159"/>
                  </a:lnTo>
                  <a:lnTo>
                    <a:pt x="118275" y="6934"/>
                  </a:lnTo>
                  <a:lnTo>
                    <a:pt x="117487" y="6934"/>
                  </a:lnTo>
                  <a:lnTo>
                    <a:pt x="117487" y="6159"/>
                  </a:lnTo>
                  <a:close/>
                </a:path>
                <a:path w="135890" h="38735">
                  <a:moveTo>
                    <a:pt x="119824" y="5384"/>
                  </a:moveTo>
                  <a:lnTo>
                    <a:pt x="119049" y="5384"/>
                  </a:lnTo>
                  <a:lnTo>
                    <a:pt x="119824" y="5384"/>
                  </a:lnTo>
                  <a:close/>
                </a:path>
                <a:path w="135890" h="38735">
                  <a:moveTo>
                    <a:pt x="133832" y="761"/>
                  </a:moveTo>
                  <a:lnTo>
                    <a:pt x="133057" y="761"/>
                  </a:lnTo>
                  <a:lnTo>
                    <a:pt x="133057" y="0"/>
                  </a:lnTo>
                  <a:lnTo>
                    <a:pt x="133832" y="0"/>
                  </a:lnTo>
                  <a:lnTo>
                    <a:pt x="133832" y="761"/>
                  </a:lnTo>
                  <a:close/>
                </a:path>
                <a:path w="135890" h="38735">
                  <a:moveTo>
                    <a:pt x="108546" y="8851"/>
                  </a:moveTo>
                  <a:lnTo>
                    <a:pt x="109321" y="8851"/>
                  </a:lnTo>
                  <a:lnTo>
                    <a:pt x="109321" y="9626"/>
                  </a:lnTo>
                  <a:lnTo>
                    <a:pt x="110096" y="9626"/>
                  </a:lnTo>
                  <a:lnTo>
                    <a:pt x="109321" y="9626"/>
                  </a:lnTo>
                  <a:lnTo>
                    <a:pt x="108546" y="8851"/>
                  </a:lnTo>
                  <a:close/>
                </a:path>
                <a:path w="135890" h="38735">
                  <a:moveTo>
                    <a:pt x="132270" y="761"/>
                  </a:moveTo>
                  <a:lnTo>
                    <a:pt x="133057" y="761"/>
                  </a:lnTo>
                  <a:lnTo>
                    <a:pt x="133832" y="761"/>
                  </a:lnTo>
                  <a:lnTo>
                    <a:pt x="133057" y="761"/>
                  </a:lnTo>
                  <a:lnTo>
                    <a:pt x="132270" y="761"/>
                  </a:lnTo>
                  <a:lnTo>
                    <a:pt x="131495" y="1536"/>
                  </a:lnTo>
                  <a:lnTo>
                    <a:pt x="131495" y="761"/>
                  </a:lnTo>
                  <a:lnTo>
                    <a:pt x="132270" y="761"/>
                  </a:lnTo>
                  <a:close/>
                </a:path>
                <a:path w="135890" h="38735">
                  <a:moveTo>
                    <a:pt x="119049" y="6159"/>
                  </a:moveTo>
                  <a:lnTo>
                    <a:pt x="119824" y="5384"/>
                  </a:lnTo>
                  <a:lnTo>
                    <a:pt x="119824" y="6159"/>
                  </a:lnTo>
                  <a:lnTo>
                    <a:pt x="119824" y="6934"/>
                  </a:lnTo>
                  <a:lnTo>
                    <a:pt x="119049" y="6934"/>
                  </a:lnTo>
                  <a:lnTo>
                    <a:pt x="119824" y="6934"/>
                  </a:lnTo>
                  <a:lnTo>
                    <a:pt x="119049" y="6934"/>
                  </a:lnTo>
                  <a:lnTo>
                    <a:pt x="119824" y="6934"/>
                  </a:lnTo>
                  <a:lnTo>
                    <a:pt x="119824" y="7696"/>
                  </a:lnTo>
                  <a:lnTo>
                    <a:pt x="119049" y="7696"/>
                  </a:lnTo>
                  <a:lnTo>
                    <a:pt x="119049" y="8089"/>
                  </a:lnTo>
                  <a:lnTo>
                    <a:pt x="119049" y="7696"/>
                  </a:lnTo>
                  <a:lnTo>
                    <a:pt x="119049" y="8089"/>
                  </a:lnTo>
                  <a:lnTo>
                    <a:pt x="118275" y="8089"/>
                  </a:lnTo>
                  <a:lnTo>
                    <a:pt x="118275" y="7696"/>
                  </a:lnTo>
                  <a:lnTo>
                    <a:pt x="118275" y="6934"/>
                  </a:lnTo>
                  <a:lnTo>
                    <a:pt x="119049" y="6934"/>
                  </a:lnTo>
                  <a:lnTo>
                    <a:pt x="119049" y="6159"/>
                  </a:lnTo>
                  <a:lnTo>
                    <a:pt x="118275" y="6159"/>
                  </a:lnTo>
                  <a:lnTo>
                    <a:pt x="119049" y="6159"/>
                  </a:lnTo>
                  <a:lnTo>
                    <a:pt x="119049" y="5384"/>
                  </a:lnTo>
                  <a:lnTo>
                    <a:pt x="119049" y="6159"/>
                  </a:lnTo>
                  <a:close/>
                </a:path>
                <a:path w="135890" h="38735">
                  <a:moveTo>
                    <a:pt x="85979" y="17322"/>
                  </a:moveTo>
                  <a:lnTo>
                    <a:pt x="86753" y="17322"/>
                  </a:lnTo>
                  <a:lnTo>
                    <a:pt x="87541" y="17322"/>
                  </a:lnTo>
                  <a:lnTo>
                    <a:pt x="88315" y="17322"/>
                  </a:lnTo>
                  <a:lnTo>
                    <a:pt x="87541" y="17322"/>
                  </a:lnTo>
                  <a:lnTo>
                    <a:pt x="87541" y="17716"/>
                  </a:lnTo>
                  <a:lnTo>
                    <a:pt x="86753" y="17716"/>
                  </a:lnTo>
                  <a:lnTo>
                    <a:pt x="85979" y="18478"/>
                  </a:lnTo>
                  <a:lnTo>
                    <a:pt x="85204" y="18478"/>
                  </a:lnTo>
                  <a:lnTo>
                    <a:pt x="85204" y="17716"/>
                  </a:lnTo>
                  <a:lnTo>
                    <a:pt x="85979" y="17716"/>
                  </a:lnTo>
                  <a:lnTo>
                    <a:pt x="85979" y="17322"/>
                  </a:lnTo>
                  <a:lnTo>
                    <a:pt x="85979" y="17716"/>
                  </a:lnTo>
                  <a:lnTo>
                    <a:pt x="85204" y="17716"/>
                  </a:lnTo>
                  <a:lnTo>
                    <a:pt x="84429" y="18478"/>
                  </a:lnTo>
                  <a:lnTo>
                    <a:pt x="84429" y="17716"/>
                  </a:lnTo>
                  <a:lnTo>
                    <a:pt x="83642" y="17716"/>
                  </a:lnTo>
                  <a:lnTo>
                    <a:pt x="83642" y="17322"/>
                  </a:lnTo>
                  <a:lnTo>
                    <a:pt x="84429" y="17322"/>
                  </a:lnTo>
                  <a:lnTo>
                    <a:pt x="85204" y="17322"/>
                  </a:lnTo>
                  <a:lnTo>
                    <a:pt x="84429" y="16560"/>
                  </a:lnTo>
                  <a:lnTo>
                    <a:pt x="85204" y="16560"/>
                  </a:lnTo>
                  <a:lnTo>
                    <a:pt x="85204" y="17322"/>
                  </a:lnTo>
                  <a:lnTo>
                    <a:pt x="85979" y="17322"/>
                  </a:lnTo>
                  <a:close/>
                </a:path>
                <a:path w="135890" h="38735">
                  <a:moveTo>
                    <a:pt x="134607" y="761"/>
                  </a:moveTo>
                  <a:lnTo>
                    <a:pt x="133832" y="761"/>
                  </a:lnTo>
                  <a:lnTo>
                    <a:pt x="133832" y="0"/>
                  </a:lnTo>
                  <a:lnTo>
                    <a:pt x="134607" y="0"/>
                  </a:lnTo>
                  <a:lnTo>
                    <a:pt x="134607" y="761"/>
                  </a:lnTo>
                  <a:close/>
                </a:path>
                <a:path w="135890" h="38735">
                  <a:moveTo>
                    <a:pt x="117487" y="6934"/>
                  </a:moveTo>
                  <a:lnTo>
                    <a:pt x="116713" y="6934"/>
                  </a:lnTo>
                  <a:lnTo>
                    <a:pt x="117487" y="6934"/>
                  </a:lnTo>
                  <a:lnTo>
                    <a:pt x="116713" y="6934"/>
                  </a:lnTo>
                  <a:lnTo>
                    <a:pt x="116713" y="7696"/>
                  </a:lnTo>
                  <a:lnTo>
                    <a:pt x="116713" y="6934"/>
                  </a:lnTo>
                  <a:lnTo>
                    <a:pt x="117487" y="6934"/>
                  </a:lnTo>
                  <a:close/>
                </a:path>
                <a:path w="135890" h="38735">
                  <a:moveTo>
                    <a:pt x="132270" y="761"/>
                  </a:moveTo>
                  <a:lnTo>
                    <a:pt x="133057" y="761"/>
                  </a:lnTo>
                  <a:lnTo>
                    <a:pt x="132270" y="761"/>
                  </a:lnTo>
                  <a:lnTo>
                    <a:pt x="133057" y="761"/>
                  </a:lnTo>
                  <a:lnTo>
                    <a:pt x="133832" y="761"/>
                  </a:lnTo>
                  <a:lnTo>
                    <a:pt x="133057" y="761"/>
                  </a:lnTo>
                  <a:lnTo>
                    <a:pt x="132270" y="1536"/>
                  </a:lnTo>
                  <a:lnTo>
                    <a:pt x="132270" y="761"/>
                  </a:lnTo>
                  <a:close/>
                </a:path>
                <a:path w="135890" h="38735">
                  <a:moveTo>
                    <a:pt x="134607" y="761"/>
                  </a:moveTo>
                  <a:lnTo>
                    <a:pt x="133832" y="761"/>
                  </a:lnTo>
                  <a:lnTo>
                    <a:pt x="134607" y="761"/>
                  </a:lnTo>
                  <a:lnTo>
                    <a:pt x="134607" y="0"/>
                  </a:lnTo>
                  <a:lnTo>
                    <a:pt x="134607" y="761"/>
                  </a:lnTo>
                  <a:close/>
                </a:path>
                <a:path w="135890" h="38735">
                  <a:moveTo>
                    <a:pt x="117487" y="6934"/>
                  </a:moveTo>
                  <a:lnTo>
                    <a:pt x="118275" y="6934"/>
                  </a:lnTo>
                  <a:lnTo>
                    <a:pt x="118275" y="7696"/>
                  </a:lnTo>
                  <a:lnTo>
                    <a:pt x="118275" y="6934"/>
                  </a:lnTo>
                  <a:lnTo>
                    <a:pt x="118275" y="7696"/>
                  </a:lnTo>
                  <a:lnTo>
                    <a:pt x="118275" y="8089"/>
                  </a:lnTo>
                  <a:lnTo>
                    <a:pt x="117487" y="8089"/>
                  </a:lnTo>
                  <a:lnTo>
                    <a:pt x="116713" y="8089"/>
                  </a:lnTo>
                  <a:lnTo>
                    <a:pt x="115938" y="8089"/>
                  </a:lnTo>
                  <a:lnTo>
                    <a:pt x="115938" y="7696"/>
                  </a:lnTo>
                  <a:lnTo>
                    <a:pt x="116713" y="7696"/>
                  </a:lnTo>
                  <a:lnTo>
                    <a:pt x="117487" y="6934"/>
                  </a:lnTo>
                  <a:close/>
                </a:path>
                <a:path w="135890" h="38735">
                  <a:moveTo>
                    <a:pt x="135382" y="761"/>
                  </a:moveTo>
                  <a:lnTo>
                    <a:pt x="134607" y="761"/>
                  </a:lnTo>
                  <a:lnTo>
                    <a:pt x="135382" y="761"/>
                  </a:lnTo>
                  <a:close/>
                </a:path>
                <a:path w="135890" h="38735">
                  <a:moveTo>
                    <a:pt x="133832" y="761"/>
                  </a:moveTo>
                  <a:lnTo>
                    <a:pt x="133832" y="1536"/>
                  </a:lnTo>
                  <a:lnTo>
                    <a:pt x="133057" y="1536"/>
                  </a:lnTo>
                  <a:lnTo>
                    <a:pt x="133832" y="1536"/>
                  </a:lnTo>
                  <a:lnTo>
                    <a:pt x="133832" y="761"/>
                  </a:lnTo>
                  <a:close/>
                </a:path>
                <a:path w="135890" h="38735">
                  <a:moveTo>
                    <a:pt x="110871" y="10401"/>
                  </a:moveTo>
                  <a:lnTo>
                    <a:pt x="110096" y="10401"/>
                  </a:lnTo>
                  <a:lnTo>
                    <a:pt x="110096" y="11163"/>
                  </a:lnTo>
                  <a:lnTo>
                    <a:pt x="110871" y="11163"/>
                  </a:lnTo>
                  <a:lnTo>
                    <a:pt x="110096" y="11163"/>
                  </a:lnTo>
                  <a:lnTo>
                    <a:pt x="110871" y="11163"/>
                  </a:lnTo>
                  <a:lnTo>
                    <a:pt x="110096" y="11163"/>
                  </a:lnTo>
                  <a:lnTo>
                    <a:pt x="110096" y="11937"/>
                  </a:lnTo>
                  <a:lnTo>
                    <a:pt x="110096" y="11163"/>
                  </a:lnTo>
                  <a:lnTo>
                    <a:pt x="109321" y="11163"/>
                  </a:lnTo>
                  <a:lnTo>
                    <a:pt x="110096" y="11163"/>
                  </a:lnTo>
                  <a:lnTo>
                    <a:pt x="110096" y="10401"/>
                  </a:lnTo>
                  <a:lnTo>
                    <a:pt x="109321" y="10401"/>
                  </a:lnTo>
                  <a:lnTo>
                    <a:pt x="109321" y="9626"/>
                  </a:lnTo>
                  <a:lnTo>
                    <a:pt x="110096" y="9626"/>
                  </a:lnTo>
                  <a:lnTo>
                    <a:pt x="110871" y="9626"/>
                  </a:lnTo>
                  <a:lnTo>
                    <a:pt x="110871" y="10401"/>
                  </a:lnTo>
                  <a:close/>
                </a:path>
                <a:path w="135890" h="38735">
                  <a:moveTo>
                    <a:pt x="80924" y="18478"/>
                  </a:moveTo>
                  <a:lnTo>
                    <a:pt x="80137" y="18478"/>
                  </a:lnTo>
                  <a:lnTo>
                    <a:pt x="80924" y="18478"/>
                  </a:lnTo>
                  <a:close/>
                </a:path>
                <a:path w="135890" h="38735">
                  <a:moveTo>
                    <a:pt x="83642" y="17716"/>
                  </a:moveTo>
                  <a:lnTo>
                    <a:pt x="83248" y="17716"/>
                  </a:lnTo>
                  <a:lnTo>
                    <a:pt x="83642" y="17716"/>
                  </a:lnTo>
                  <a:lnTo>
                    <a:pt x="83248" y="17716"/>
                  </a:lnTo>
                  <a:lnTo>
                    <a:pt x="83642" y="17716"/>
                  </a:lnTo>
                  <a:lnTo>
                    <a:pt x="83642" y="17322"/>
                  </a:lnTo>
                  <a:lnTo>
                    <a:pt x="83642" y="17716"/>
                  </a:lnTo>
                  <a:close/>
                </a:path>
                <a:path w="135890" h="38735">
                  <a:moveTo>
                    <a:pt x="128765" y="3073"/>
                  </a:moveTo>
                  <a:lnTo>
                    <a:pt x="127990" y="3073"/>
                  </a:lnTo>
                  <a:lnTo>
                    <a:pt x="128765" y="3073"/>
                  </a:lnTo>
                  <a:close/>
                </a:path>
                <a:path w="135890" h="38735">
                  <a:moveTo>
                    <a:pt x="82473" y="18478"/>
                  </a:moveTo>
                  <a:lnTo>
                    <a:pt x="81699" y="18478"/>
                  </a:lnTo>
                  <a:lnTo>
                    <a:pt x="81699" y="17716"/>
                  </a:lnTo>
                  <a:lnTo>
                    <a:pt x="82473" y="17716"/>
                  </a:lnTo>
                  <a:lnTo>
                    <a:pt x="82473" y="18478"/>
                  </a:lnTo>
                  <a:close/>
                </a:path>
                <a:path w="135890" h="38735">
                  <a:moveTo>
                    <a:pt x="134607" y="761"/>
                  </a:moveTo>
                  <a:lnTo>
                    <a:pt x="134607" y="1536"/>
                  </a:lnTo>
                  <a:lnTo>
                    <a:pt x="133832" y="1536"/>
                  </a:lnTo>
                  <a:lnTo>
                    <a:pt x="134607" y="1536"/>
                  </a:lnTo>
                  <a:lnTo>
                    <a:pt x="133832" y="1536"/>
                  </a:lnTo>
                  <a:lnTo>
                    <a:pt x="134607" y="761"/>
                  </a:lnTo>
                  <a:close/>
                </a:path>
                <a:path w="135890" h="38735">
                  <a:moveTo>
                    <a:pt x="133832" y="1536"/>
                  </a:moveTo>
                  <a:lnTo>
                    <a:pt x="134607" y="1536"/>
                  </a:lnTo>
                  <a:lnTo>
                    <a:pt x="133832" y="1536"/>
                  </a:lnTo>
                  <a:lnTo>
                    <a:pt x="133832" y="2311"/>
                  </a:lnTo>
                  <a:lnTo>
                    <a:pt x="133057" y="2311"/>
                  </a:lnTo>
                  <a:lnTo>
                    <a:pt x="132270" y="2311"/>
                  </a:lnTo>
                  <a:lnTo>
                    <a:pt x="131495" y="2311"/>
                  </a:lnTo>
                  <a:lnTo>
                    <a:pt x="132270" y="2311"/>
                  </a:lnTo>
                  <a:lnTo>
                    <a:pt x="132270" y="1536"/>
                  </a:lnTo>
                  <a:lnTo>
                    <a:pt x="133057" y="1536"/>
                  </a:lnTo>
                  <a:lnTo>
                    <a:pt x="133832" y="1536"/>
                  </a:lnTo>
                  <a:close/>
                </a:path>
                <a:path w="135890" h="38735">
                  <a:moveTo>
                    <a:pt x="787" y="37744"/>
                  </a:moveTo>
                  <a:lnTo>
                    <a:pt x="1562" y="37744"/>
                  </a:lnTo>
                  <a:lnTo>
                    <a:pt x="787" y="38519"/>
                  </a:lnTo>
                  <a:lnTo>
                    <a:pt x="787" y="37744"/>
                  </a:lnTo>
                  <a:lnTo>
                    <a:pt x="0" y="37744"/>
                  </a:lnTo>
                  <a:lnTo>
                    <a:pt x="787" y="37744"/>
                  </a:lnTo>
                  <a:lnTo>
                    <a:pt x="0" y="37744"/>
                  </a:lnTo>
                  <a:lnTo>
                    <a:pt x="787" y="37744"/>
                  </a:lnTo>
                  <a:close/>
                </a:path>
                <a:path w="135890" h="38735">
                  <a:moveTo>
                    <a:pt x="121767" y="6159"/>
                  </a:moveTo>
                  <a:lnTo>
                    <a:pt x="120992" y="6159"/>
                  </a:lnTo>
                  <a:lnTo>
                    <a:pt x="121767" y="6159"/>
                  </a:lnTo>
                  <a:close/>
                </a:path>
                <a:path w="135890" h="38735">
                  <a:moveTo>
                    <a:pt x="71196" y="21564"/>
                  </a:moveTo>
                  <a:lnTo>
                    <a:pt x="70421" y="21564"/>
                  </a:lnTo>
                  <a:lnTo>
                    <a:pt x="71196" y="21564"/>
                  </a:lnTo>
                  <a:close/>
                </a:path>
                <a:path w="135890" h="38735">
                  <a:moveTo>
                    <a:pt x="127215" y="4622"/>
                  </a:moveTo>
                  <a:lnTo>
                    <a:pt x="126441" y="4622"/>
                  </a:lnTo>
                  <a:lnTo>
                    <a:pt x="127215" y="4622"/>
                  </a:lnTo>
                  <a:close/>
                </a:path>
                <a:path w="135890" h="38735">
                  <a:moveTo>
                    <a:pt x="131495" y="3073"/>
                  </a:moveTo>
                  <a:lnTo>
                    <a:pt x="130721" y="3073"/>
                  </a:lnTo>
                  <a:lnTo>
                    <a:pt x="130721" y="2311"/>
                  </a:lnTo>
                  <a:lnTo>
                    <a:pt x="131495" y="2311"/>
                  </a:lnTo>
                  <a:lnTo>
                    <a:pt x="131495" y="3073"/>
                  </a:lnTo>
                  <a:close/>
                </a:path>
                <a:path w="135890" h="38735">
                  <a:moveTo>
                    <a:pt x="82473" y="18478"/>
                  </a:moveTo>
                  <a:lnTo>
                    <a:pt x="83248" y="18478"/>
                  </a:lnTo>
                  <a:lnTo>
                    <a:pt x="83642" y="18478"/>
                  </a:lnTo>
                  <a:lnTo>
                    <a:pt x="83248" y="18478"/>
                  </a:lnTo>
                  <a:lnTo>
                    <a:pt x="82473" y="18478"/>
                  </a:lnTo>
                  <a:lnTo>
                    <a:pt x="81699" y="18478"/>
                  </a:lnTo>
                  <a:lnTo>
                    <a:pt x="82473" y="18478"/>
                  </a:lnTo>
                  <a:close/>
                </a:path>
                <a:path w="135890" h="38735">
                  <a:moveTo>
                    <a:pt x="130721" y="3073"/>
                  </a:moveTo>
                  <a:lnTo>
                    <a:pt x="131495" y="3073"/>
                  </a:lnTo>
                  <a:lnTo>
                    <a:pt x="131495" y="2311"/>
                  </a:lnTo>
                  <a:lnTo>
                    <a:pt x="131495" y="3073"/>
                  </a:lnTo>
                  <a:lnTo>
                    <a:pt x="131495" y="2311"/>
                  </a:lnTo>
                  <a:lnTo>
                    <a:pt x="132270" y="2311"/>
                  </a:lnTo>
                  <a:lnTo>
                    <a:pt x="131495" y="3073"/>
                  </a:lnTo>
                  <a:lnTo>
                    <a:pt x="132270" y="2311"/>
                  </a:lnTo>
                  <a:lnTo>
                    <a:pt x="133057" y="2311"/>
                  </a:lnTo>
                  <a:lnTo>
                    <a:pt x="133057" y="3073"/>
                  </a:lnTo>
                  <a:lnTo>
                    <a:pt x="132270" y="3073"/>
                  </a:lnTo>
                  <a:lnTo>
                    <a:pt x="131495" y="3073"/>
                  </a:lnTo>
                  <a:lnTo>
                    <a:pt x="130721" y="3073"/>
                  </a:lnTo>
                  <a:lnTo>
                    <a:pt x="130327" y="3073"/>
                  </a:lnTo>
                  <a:lnTo>
                    <a:pt x="130721" y="3073"/>
                  </a:lnTo>
                  <a:close/>
                </a:path>
                <a:path w="135890" h="38735">
                  <a:moveTo>
                    <a:pt x="83642" y="17716"/>
                  </a:moveTo>
                  <a:lnTo>
                    <a:pt x="84429" y="18478"/>
                  </a:lnTo>
                  <a:lnTo>
                    <a:pt x="85204" y="18478"/>
                  </a:lnTo>
                  <a:lnTo>
                    <a:pt x="84429" y="18478"/>
                  </a:lnTo>
                  <a:lnTo>
                    <a:pt x="85204" y="18478"/>
                  </a:lnTo>
                  <a:lnTo>
                    <a:pt x="84429" y="18478"/>
                  </a:lnTo>
                  <a:lnTo>
                    <a:pt x="83642" y="18478"/>
                  </a:lnTo>
                  <a:lnTo>
                    <a:pt x="83248" y="18478"/>
                  </a:lnTo>
                  <a:lnTo>
                    <a:pt x="83642" y="17716"/>
                  </a:lnTo>
                  <a:close/>
                </a:path>
                <a:path w="135890" h="38735">
                  <a:moveTo>
                    <a:pt x="135382" y="1536"/>
                  </a:moveTo>
                  <a:lnTo>
                    <a:pt x="134607" y="1536"/>
                  </a:lnTo>
                  <a:lnTo>
                    <a:pt x="134607" y="2311"/>
                  </a:lnTo>
                  <a:lnTo>
                    <a:pt x="133832" y="2311"/>
                  </a:lnTo>
                  <a:lnTo>
                    <a:pt x="134607" y="1536"/>
                  </a:lnTo>
                  <a:lnTo>
                    <a:pt x="135382" y="1536"/>
                  </a:lnTo>
                  <a:close/>
                </a:path>
                <a:path w="135890" h="38735">
                  <a:moveTo>
                    <a:pt x="66522" y="23101"/>
                  </a:moveTo>
                  <a:lnTo>
                    <a:pt x="67310" y="23101"/>
                  </a:lnTo>
                  <a:lnTo>
                    <a:pt x="68084" y="23101"/>
                  </a:lnTo>
                  <a:lnTo>
                    <a:pt x="67310" y="23101"/>
                  </a:lnTo>
                  <a:lnTo>
                    <a:pt x="66522" y="23101"/>
                  </a:lnTo>
                  <a:lnTo>
                    <a:pt x="65747" y="23101"/>
                  </a:lnTo>
                  <a:lnTo>
                    <a:pt x="66522" y="23101"/>
                  </a:lnTo>
                  <a:close/>
                </a:path>
                <a:path w="135890" h="38735">
                  <a:moveTo>
                    <a:pt x="126441" y="6159"/>
                  </a:moveTo>
                  <a:lnTo>
                    <a:pt x="125653" y="6159"/>
                  </a:lnTo>
                  <a:lnTo>
                    <a:pt x="125653" y="6934"/>
                  </a:lnTo>
                  <a:lnTo>
                    <a:pt x="125653" y="6159"/>
                  </a:lnTo>
                  <a:lnTo>
                    <a:pt x="126441" y="6159"/>
                  </a:lnTo>
                  <a:lnTo>
                    <a:pt x="126441" y="5384"/>
                  </a:lnTo>
                  <a:lnTo>
                    <a:pt x="125653" y="5384"/>
                  </a:lnTo>
                  <a:lnTo>
                    <a:pt x="126441" y="5384"/>
                  </a:lnTo>
                  <a:lnTo>
                    <a:pt x="125653" y="6159"/>
                  </a:lnTo>
                  <a:lnTo>
                    <a:pt x="125653" y="5384"/>
                  </a:lnTo>
                  <a:lnTo>
                    <a:pt x="125653" y="6159"/>
                  </a:lnTo>
                  <a:lnTo>
                    <a:pt x="124879" y="6159"/>
                  </a:lnTo>
                  <a:lnTo>
                    <a:pt x="124879" y="6934"/>
                  </a:lnTo>
                  <a:lnTo>
                    <a:pt x="124879" y="6159"/>
                  </a:lnTo>
                  <a:lnTo>
                    <a:pt x="124879" y="6934"/>
                  </a:lnTo>
                  <a:lnTo>
                    <a:pt x="124104" y="6934"/>
                  </a:lnTo>
                  <a:lnTo>
                    <a:pt x="123329" y="6934"/>
                  </a:lnTo>
                  <a:lnTo>
                    <a:pt x="124104" y="6159"/>
                  </a:lnTo>
                  <a:lnTo>
                    <a:pt x="124879" y="6159"/>
                  </a:lnTo>
                  <a:lnTo>
                    <a:pt x="124879" y="5384"/>
                  </a:lnTo>
                  <a:lnTo>
                    <a:pt x="125653" y="5384"/>
                  </a:lnTo>
                  <a:lnTo>
                    <a:pt x="126441" y="5384"/>
                  </a:lnTo>
                  <a:lnTo>
                    <a:pt x="126441" y="4622"/>
                  </a:lnTo>
                  <a:lnTo>
                    <a:pt x="127215" y="4622"/>
                  </a:lnTo>
                  <a:lnTo>
                    <a:pt x="126441" y="4622"/>
                  </a:lnTo>
                  <a:lnTo>
                    <a:pt x="126441" y="5384"/>
                  </a:lnTo>
                  <a:lnTo>
                    <a:pt x="126441" y="4622"/>
                  </a:lnTo>
                  <a:lnTo>
                    <a:pt x="126441" y="5384"/>
                  </a:lnTo>
                  <a:lnTo>
                    <a:pt x="126441" y="4622"/>
                  </a:lnTo>
                  <a:lnTo>
                    <a:pt x="127215" y="4622"/>
                  </a:lnTo>
                  <a:lnTo>
                    <a:pt x="127990" y="4622"/>
                  </a:lnTo>
                  <a:lnTo>
                    <a:pt x="127215" y="4622"/>
                  </a:lnTo>
                  <a:lnTo>
                    <a:pt x="127990" y="4622"/>
                  </a:lnTo>
                  <a:lnTo>
                    <a:pt x="128765" y="4622"/>
                  </a:lnTo>
                  <a:lnTo>
                    <a:pt x="129552" y="4622"/>
                  </a:lnTo>
                  <a:lnTo>
                    <a:pt x="130327" y="4622"/>
                  </a:lnTo>
                  <a:lnTo>
                    <a:pt x="129552" y="4622"/>
                  </a:lnTo>
                  <a:lnTo>
                    <a:pt x="128765" y="5384"/>
                  </a:lnTo>
                  <a:lnTo>
                    <a:pt x="127990" y="5384"/>
                  </a:lnTo>
                  <a:lnTo>
                    <a:pt x="127215" y="5384"/>
                  </a:lnTo>
                  <a:lnTo>
                    <a:pt x="127215" y="6159"/>
                  </a:lnTo>
                  <a:lnTo>
                    <a:pt x="126441" y="6159"/>
                  </a:lnTo>
                  <a:close/>
                </a:path>
                <a:path w="135890" h="38735">
                  <a:moveTo>
                    <a:pt x="787" y="38519"/>
                  </a:moveTo>
                  <a:lnTo>
                    <a:pt x="0" y="38519"/>
                  </a:lnTo>
                  <a:lnTo>
                    <a:pt x="0" y="37744"/>
                  </a:lnTo>
                  <a:lnTo>
                    <a:pt x="787" y="37744"/>
                  </a:lnTo>
                  <a:lnTo>
                    <a:pt x="787" y="38519"/>
                  </a:lnTo>
                  <a:close/>
                </a:path>
                <a:path w="135890" h="38735">
                  <a:moveTo>
                    <a:pt x="126441" y="4622"/>
                  </a:moveTo>
                  <a:lnTo>
                    <a:pt x="125653" y="5384"/>
                  </a:lnTo>
                  <a:lnTo>
                    <a:pt x="125653" y="4622"/>
                  </a:lnTo>
                  <a:lnTo>
                    <a:pt x="126441" y="4622"/>
                  </a:lnTo>
                  <a:lnTo>
                    <a:pt x="125653" y="4622"/>
                  </a:lnTo>
                  <a:lnTo>
                    <a:pt x="126441" y="4622"/>
                  </a:lnTo>
                  <a:close/>
                </a:path>
                <a:path w="135890" h="38735">
                  <a:moveTo>
                    <a:pt x="133832" y="1536"/>
                  </a:moveTo>
                  <a:lnTo>
                    <a:pt x="133832" y="2311"/>
                  </a:lnTo>
                  <a:lnTo>
                    <a:pt x="133832" y="1536"/>
                  </a:lnTo>
                  <a:lnTo>
                    <a:pt x="134607" y="1536"/>
                  </a:lnTo>
                  <a:lnTo>
                    <a:pt x="133832" y="1536"/>
                  </a:lnTo>
                  <a:close/>
                </a:path>
                <a:path w="135890" h="38735">
                  <a:moveTo>
                    <a:pt x="121767" y="6159"/>
                  </a:moveTo>
                  <a:lnTo>
                    <a:pt x="122542" y="6159"/>
                  </a:lnTo>
                  <a:lnTo>
                    <a:pt x="121767" y="6934"/>
                  </a:lnTo>
                  <a:lnTo>
                    <a:pt x="121767" y="7696"/>
                  </a:lnTo>
                  <a:lnTo>
                    <a:pt x="120992" y="7696"/>
                  </a:lnTo>
                  <a:lnTo>
                    <a:pt x="121767" y="7696"/>
                  </a:lnTo>
                  <a:lnTo>
                    <a:pt x="121767" y="8089"/>
                  </a:lnTo>
                  <a:lnTo>
                    <a:pt x="120992" y="8089"/>
                  </a:lnTo>
                  <a:lnTo>
                    <a:pt x="120599" y="8089"/>
                  </a:lnTo>
                  <a:lnTo>
                    <a:pt x="120599" y="7696"/>
                  </a:lnTo>
                  <a:lnTo>
                    <a:pt x="120992" y="7696"/>
                  </a:lnTo>
                  <a:lnTo>
                    <a:pt x="120992" y="6934"/>
                  </a:lnTo>
                  <a:lnTo>
                    <a:pt x="121767" y="6159"/>
                  </a:lnTo>
                  <a:close/>
                </a:path>
                <a:path w="135890" h="38735">
                  <a:moveTo>
                    <a:pt x="123329" y="6159"/>
                  </a:moveTo>
                  <a:lnTo>
                    <a:pt x="124104" y="6159"/>
                  </a:lnTo>
                  <a:lnTo>
                    <a:pt x="123329" y="6159"/>
                  </a:lnTo>
                  <a:lnTo>
                    <a:pt x="122542" y="6159"/>
                  </a:lnTo>
                  <a:lnTo>
                    <a:pt x="123329" y="61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6935393" y="26409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6909320" y="2634412"/>
              <a:ext cx="45085" cy="15875"/>
            </a:xfrm>
            <a:custGeom>
              <a:avLst/>
              <a:gdLst/>
              <a:ahLst/>
              <a:cxnLst/>
              <a:rect l="l" t="t" r="r" b="b"/>
              <a:pathLst>
                <a:path w="45084" h="15875">
                  <a:moveTo>
                    <a:pt x="40462" y="2311"/>
                  </a:moveTo>
                  <a:lnTo>
                    <a:pt x="40855" y="1536"/>
                  </a:lnTo>
                  <a:lnTo>
                    <a:pt x="40855" y="2311"/>
                  </a:lnTo>
                  <a:lnTo>
                    <a:pt x="40462" y="2311"/>
                  </a:lnTo>
                  <a:lnTo>
                    <a:pt x="39687" y="2311"/>
                  </a:lnTo>
                  <a:lnTo>
                    <a:pt x="40462" y="2311"/>
                  </a:lnTo>
                  <a:close/>
                </a:path>
                <a:path w="45084" h="15875">
                  <a:moveTo>
                    <a:pt x="26847" y="8089"/>
                  </a:moveTo>
                  <a:lnTo>
                    <a:pt x="26073" y="8089"/>
                  </a:lnTo>
                  <a:lnTo>
                    <a:pt x="26073" y="7315"/>
                  </a:lnTo>
                  <a:lnTo>
                    <a:pt x="26847" y="7315"/>
                  </a:lnTo>
                  <a:lnTo>
                    <a:pt x="26847" y="6553"/>
                  </a:lnTo>
                  <a:lnTo>
                    <a:pt x="27622" y="6553"/>
                  </a:lnTo>
                  <a:lnTo>
                    <a:pt x="26847" y="6553"/>
                  </a:lnTo>
                  <a:lnTo>
                    <a:pt x="26847" y="7315"/>
                  </a:lnTo>
                  <a:lnTo>
                    <a:pt x="26847" y="8089"/>
                  </a:lnTo>
                  <a:close/>
                </a:path>
                <a:path w="45084" h="15875">
                  <a:moveTo>
                    <a:pt x="40855" y="1536"/>
                  </a:moveTo>
                  <a:lnTo>
                    <a:pt x="41630" y="1536"/>
                  </a:lnTo>
                  <a:lnTo>
                    <a:pt x="40855" y="1536"/>
                  </a:lnTo>
                  <a:close/>
                </a:path>
                <a:path w="45084" h="15875">
                  <a:moveTo>
                    <a:pt x="2336" y="15786"/>
                  </a:moveTo>
                  <a:lnTo>
                    <a:pt x="2730" y="15786"/>
                  </a:lnTo>
                  <a:lnTo>
                    <a:pt x="2336" y="15786"/>
                  </a:lnTo>
                  <a:lnTo>
                    <a:pt x="1562" y="15786"/>
                  </a:lnTo>
                  <a:lnTo>
                    <a:pt x="2336" y="15786"/>
                  </a:lnTo>
                  <a:lnTo>
                    <a:pt x="1562" y="15786"/>
                  </a:lnTo>
                  <a:lnTo>
                    <a:pt x="787" y="15786"/>
                  </a:lnTo>
                  <a:lnTo>
                    <a:pt x="0" y="15786"/>
                  </a:lnTo>
                  <a:lnTo>
                    <a:pt x="0" y="15024"/>
                  </a:lnTo>
                  <a:lnTo>
                    <a:pt x="787" y="15024"/>
                  </a:lnTo>
                  <a:lnTo>
                    <a:pt x="1562" y="15786"/>
                  </a:lnTo>
                  <a:lnTo>
                    <a:pt x="2336" y="15786"/>
                  </a:lnTo>
                  <a:close/>
                </a:path>
                <a:path w="45084" h="15875">
                  <a:moveTo>
                    <a:pt x="44742" y="774"/>
                  </a:moveTo>
                  <a:lnTo>
                    <a:pt x="43967" y="774"/>
                  </a:lnTo>
                  <a:lnTo>
                    <a:pt x="44742" y="774"/>
                  </a:lnTo>
                  <a:lnTo>
                    <a:pt x="44742" y="0"/>
                  </a:lnTo>
                  <a:lnTo>
                    <a:pt x="44742" y="774"/>
                  </a:lnTo>
                  <a:close/>
                </a:path>
                <a:path w="45084" h="15875">
                  <a:moveTo>
                    <a:pt x="41630" y="2311"/>
                  </a:moveTo>
                  <a:lnTo>
                    <a:pt x="40855" y="2311"/>
                  </a:lnTo>
                  <a:lnTo>
                    <a:pt x="40855" y="1536"/>
                  </a:lnTo>
                  <a:lnTo>
                    <a:pt x="41630" y="1536"/>
                  </a:lnTo>
                  <a:lnTo>
                    <a:pt x="41630" y="2311"/>
                  </a:lnTo>
                  <a:close/>
                </a:path>
                <a:path w="45084" h="15875">
                  <a:moveTo>
                    <a:pt x="41630" y="1536"/>
                  </a:moveTo>
                  <a:lnTo>
                    <a:pt x="42405" y="1536"/>
                  </a:lnTo>
                  <a:lnTo>
                    <a:pt x="41630" y="1536"/>
                  </a:lnTo>
                  <a:close/>
                </a:path>
                <a:path w="45084" h="15875">
                  <a:moveTo>
                    <a:pt x="43967" y="774"/>
                  </a:moveTo>
                  <a:lnTo>
                    <a:pt x="43192" y="774"/>
                  </a:lnTo>
                  <a:lnTo>
                    <a:pt x="43192" y="1536"/>
                  </a:lnTo>
                  <a:lnTo>
                    <a:pt x="42405" y="1536"/>
                  </a:lnTo>
                  <a:lnTo>
                    <a:pt x="43192" y="1536"/>
                  </a:lnTo>
                  <a:lnTo>
                    <a:pt x="43967" y="774"/>
                  </a:lnTo>
                  <a:close/>
                </a:path>
                <a:path w="45084" h="15875">
                  <a:moveTo>
                    <a:pt x="42405" y="1536"/>
                  </a:moveTo>
                  <a:lnTo>
                    <a:pt x="41630" y="1536"/>
                  </a:lnTo>
                  <a:lnTo>
                    <a:pt x="42405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6941997" y="26390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6950951" y="26359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6940448" y="26398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6890651" y="2635187"/>
              <a:ext cx="64769" cy="20320"/>
            </a:xfrm>
            <a:custGeom>
              <a:avLst/>
              <a:gdLst/>
              <a:ahLst/>
              <a:cxnLst/>
              <a:rect l="l" t="t" r="r" b="b"/>
              <a:pathLst>
                <a:path w="64770" h="20319">
                  <a:moveTo>
                    <a:pt x="59131" y="1536"/>
                  </a:moveTo>
                  <a:lnTo>
                    <a:pt x="59524" y="1536"/>
                  </a:lnTo>
                  <a:lnTo>
                    <a:pt x="59131" y="2311"/>
                  </a:lnTo>
                  <a:lnTo>
                    <a:pt x="58356" y="2311"/>
                  </a:lnTo>
                  <a:lnTo>
                    <a:pt x="58356" y="1536"/>
                  </a:lnTo>
                  <a:lnTo>
                    <a:pt x="58356" y="2311"/>
                  </a:lnTo>
                  <a:lnTo>
                    <a:pt x="58356" y="1536"/>
                  </a:lnTo>
                  <a:lnTo>
                    <a:pt x="59131" y="1536"/>
                  </a:lnTo>
                  <a:close/>
                </a:path>
                <a:path w="64770" h="20319">
                  <a:moveTo>
                    <a:pt x="52133" y="3848"/>
                  </a:moveTo>
                  <a:lnTo>
                    <a:pt x="52908" y="4622"/>
                  </a:lnTo>
                  <a:lnTo>
                    <a:pt x="52133" y="4622"/>
                  </a:lnTo>
                  <a:lnTo>
                    <a:pt x="51346" y="4622"/>
                  </a:lnTo>
                  <a:lnTo>
                    <a:pt x="51346" y="3848"/>
                  </a:lnTo>
                  <a:lnTo>
                    <a:pt x="52133" y="3848"/>
                  </a:lnTo>
                  <a:close/>
                </a:path>
                <a:path w="64770" h="20319">
                  <a:moveTo>
                    <a:pt x="774" y="20027"/>
                  </a:moveTo>
                  <a:lnTo>
                    <a:pt x="0" y="20027"/>
                  </a:lnTo>
                  <a:lnTo>
                    <a:pt x="774" y="20027"/>
                  </a:lnTo>
                  <a:close/>
                </a:path>
                <a:path w="64770" h="20319">
                  <a:moveTo>
                    <a:pt x="59524" y="1536"/>
                  </a:moveTo>
                  <a:lnTo>
                    <a:pt x="59131" y="1536"/>
                  </a:lnTo>
                  <a:lnTo>
                    <a:pt x="59524" y="1536"/>
                  </a:lnTo>
                  <a:close/>
                </a:path>
                <a:path w="64770" h="20319">
                  <a:moveTo>
                    <a:pt x="17894" y="15011"/>
                  </a:moveTo>
                  <a:lnTo>
                    <a:pt x="17894" y="15405"/>
                  </a:lnTo>
                  <a:lnTo>
                    <a:pt x="17119" y="15405"/>
                  </a:lnTo>
                  <a:lnTo>
                    <a:pt x="16344" y="15405"/>
                  </a:lnTo>
                  <a:lnTo>
                    <a:pt x="17119" y="15405"/>
                  </a:lnTo>
                  <a:lnTo>
                    <a:pt x="17894" y="15011"/>
                  </a:lnTo>
                  <a:close/>
                </a:path>
                <a:path w="64770" h="20319">
                  <a:moveTo>
                    <a:pt x="51346" y="4622"/>
                  </a:moveTo>
                  <a:lnTo>
                    <a:pt x="51346" y="5384"/>
                  </a:lnTo>
                  <a:lnTo>
                    <a:pt x="50571" y="4622"/>
                  </a:lnTo>
                  <a:lnTo>
                    <a:pt x="51346" y="4622"/>
                  </a:lnTo>
                  <a:close/>
                </a:path>
                <a:path w="64770" h="20319">
                  <a:moveTo>
                    <a:pt x="64185" y="0"/>
                  </a:moveTo>
                  <a:lnTo>
                    <a:pt x="63411" y="0"/>
                  </a:lnTo>
                  <a:lnTo>
                    <a:pt x="64185" y="0"/>
                  </a:lnTo>
                  <a:close/>
                </a:path>
                <a:path w="64770" h="20319">
                  <a:moveTo>
                    <a:pt x="44742" y="6540"/>
                  </a:moveTo>
                  <a:lnTo>
                    <a:pt x="45516" y="6540"/>
                  </a:lnTo>
                  <a:lnTo>
                    <a:pt x="44742" y="6540"/>
                  </a:lnTo>
                  <a:close/>
                </a:path>
                <a:path w="64770" h="20319">
                  <a:moveTo>
                    <a:pt x="61861" y="761"/>
                  </a:moveTo>
                  <a:lnTo>
                    <a:pt x="62636" y="761"/>
                  </a:lnTo>
                  <a:lnTo>
                    <a:pt x="61861" y="761"/>
                  </a:lnTo>
                  <a:lnTo>
                    <a:pt x="62636" y="0"/>
                  </a:lnTo>
                  <a:lnTo>
                    <a:pt x="62636" y="761"/>
                  </a:lnTo>
                  <a:lnTo>
                    <a:pt x="61861" y="761"/>
                  </a:lnTo>
                  <a:close/>
                </a:path>
                <a:path w="64770" h="20319">
                  <a:moveTo>
                    <a:pt x="46291" y="6540"/>
                  </a:moveTo>
                  <a:lnTo>
                    <a:pt x="47078" y="6540"/>
                  </a:lnTo>
                  <a:lnTo>
                    <a:pt x="47078" y="7315"/>
                  </a:lnTo>
                  <a:lnTo>
                    <a:pt x="46291" y="6540"/>
                  </a:lnTo>
                  <a:lnTo>
                    <a:pt x="45516" y="6540"/>
                  </a:lnTo>
                  <a:lnTo>
                    <a:pt x="45516" y="5778"/>
                  </a:lnTo>
                  <a:lnTo>
                    <a:pt x="46291" y="5778"/>
                  </a:lnTo>
                  <a:lnTo>
                    <a:pt x="46291" y="654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6941222" y="26398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6905434" y="2635187"/>
              <a:ext cx="50800" cy="16510"/>
            </a:xfrm>
            <a:custGeom>
              <a:avLst/>
              <a:gdLst/>
              <a:ahLst/>
              <a:cxnLst/>
              <a:rect l="l" t="t" r="r" b="b"/>
              <a:pathLst>
                <a:path w="50800" h="16510">
                  <a:moveTo>
                    <a:pt x="47078" y="761"/>
                  </a:moveTo>
                  <a:lnTo>
                    <a:pt x="47853" y="761"/>
                  </a:lnTo>
                  <a:lnTo>
                    <a:pt x="47078" y="761"/>
                  </a:lnTo>
                  <a:lnTo>
                    <a:pt x="46291" y="761"/>
                  </a:lnTo>
                  <a:lnTo>
                    <a:pt x="47078" y="761"/>
                  </a:lnTo>
                  <a:lnTo>
                    <a:pt x="46291" y="761"/>
                  </a:lnTo>
                  <a:lnTo>
                    <a:pt x="47078" y="761"/>
                  </a:lnTo>
                  <a:close/>
                </a:path>
                <a:path w="50800" h="16510">
                  <a:moveTo>
                    <a:pt x="1562" y="15405"/>
                  </a:moveTo>
                  <a:lnTo>
                    <a:pt x="774" y="16167"/>
                  </a:lnTo>
                  <a:lnTo>
                    <a:pt x="0" y="16167"/>
                  </a:lnTo>
                  <a:lnTo>
                    <a:pt x="774" y="16167"/>
                  </a:lnTo>
                  <a:lnTo>
                    <a:pt x="1562" y="15405"/>
                  </a:lnTo>
                  <a:close/>
                </a:path>
                <a:path w="50800" h="16510">
                  <a:moveTo>
                    <a:pt x="32296" y="6540"/>
                  </a:moveTo>
                  <a:lnTo>
                    <a:pt x="32296" y="5778"/>
                  </a:lnTo>
                  <a:lnTo>
                    <a:pt x="33070" y="5778"/>
                  </a:lnTo>
                  <a:lnTo>
                    <a:pt x="32296" y="5778"/>
                  </a:lnTo>
                  <a:lnTo>
                    <a:pt x="32296" y="6540"/>
                  </a:lnTo>
                  <a:close/>
                </a:path>
                <a:path w="50800" h="16510">
                  <a:moveTo>
                    <a:pt x="46291" y="1536"/>
                  </a:moveTo>
                  <a:lnTo>
                    <a:pt x="46291" y="761"/>
                  </a:lnTo>
                  <a:lnTo>
                    <a:pt x="46291" y="1536"/>
                  </a:lnTo>
                  <a:lnTo>
                    <a:pt x="45516" y="1536"/>
                  </a:lnTo>
                  <a:lnTo>
                    <a:pt x="44742" y="1536"/>
                  </a:lnTo>
                  <a:lnTo>
                    <a:pt x="45516" y="1536"/>
                  </a:lnTo>
                  <a:lnTo>
                    <a:pt x="46291" y="1536"/>
                  </a:lnTo>
                  <a:close/>
                </a:path>
                <a:path w="50800" h="16510">
                  <a:moveTo>
                    <a:pt x="48628" y="0"/>
                  </a:moveTo>
                  <a:lnTo>
                    <a:pt x="49402" y="0"/>
                  </a:lnTo>
                  <a:lnTo>
                    <a:pt x="50190" y="0"/>
                  </a:lnTo>
                  <a:lnTo>
                    <a:pt x="49402" y="0"/>
                  </a:lnTo>
                  <a:lnTo>
                    <a:pt x="50190" y="0"/>
                  </a:lnTo>
                  <a:lnTo>
                    <a:pt x="49402" y="0"/>
                  </a:lnTo>
                  <a:lnTo>
                    <a:pt x="48628" y="0"/>
                  </a:lnTo>
                  <a:lnTo>
                    <a:pt x="49402" y="0"/>
                  </a:lnTo>
                  <a:lnTo>
                    <a:pt x="48628" y="0"/>
                  </a:lnTo>
                  <a:close/>
                </a:path>
                <a:path w="50800" h="16510">
                  <a:moveTo>
                    <a:pt x="33070" y="5384"/>
                  </a:moveTo>
                  <a:lnTo>
                    <a:pt x="33845" y="5384"/>
                  </a:lnTo>
                  <a:lnTo>
                    <a:pt x="33845" y="5778"/>
                  </a:lnTo>
                  <a:lnTo>
                    <a:pt x="33070" y="5778"/>
                  </a:lnTo>
                  <a:lnTo>
                    <a:pt x="33070" y="5384"/>
                  </a:lnTo>
                  <a:close/>
                </a:path>
                <a:path w="50800" h="16510">
                  <a:moveTo>
                    <a:pt x="42011" y="3073"/>
                  </a:moveTo>
                  <a:lnTo>
                    <a:pt x="42786" y="3073"/>
                  </a:lnTo>
                  <a:lnTo>
                    <a:pt x="43573" y="3073"/>
                  </a:lnTo>
                  <a:lnTo>
                    <a:pt x="43573" y="2311"/>
                  </a:lnTo>
                  <a:lnTo>
                    <a:pt x="44348" y="2311"/>
                  </a:lnTo>
                  <a:lnTo>
                    <a:pt x="44742" y="2311"/>
                  </a:lnTo>
                  <a:lnTo>
                    <a:pt x="45516" y="2311"/>
                  </a:lnTo>
                  <a:lnTo>
                    <a:pt x="45516" y="1536"/>
                  </a:lnTo>
                  <a:lnTo>
                    <a:pt x="46291" y="1536"/>
                  </a:lnTo>
                  <a:lnTo>
                    <a:pt x="46291" y="2311"/>
                  </a:lnTo>
                  <a:lnTo>
                    <a:pt x="45516" y="2311"/>
                  </a:lnTo>
                  <a:lnTo>
                    <a:pt x="46291" y="2311"/>
                  </a:lnTo>
                  <a:lnTo>
                    <a:pt x="46291" y="1536"/>
                  </a:lnTo>
                  <a:lnTo>
                    <a:pt x="46291" y="2311"/>
                  </a:lnTo>
                  <a:lnTo>
                    <a:pt x="46291" y="1536"/>
                  </a:lnTo>
                  <a:lnTo>
                    <a:pt x="47078" y="1536"/>
                  </a:lnTo>
                  <a:lnTo>
                    <a:pt x="47853" y="1536"/>
                  </a:lnTo>
                  <a:lnTo>
                    <a:pt x="48628" y="1536"/>
                  </a:lnTo>
                  <a:lnTo>
                    <a:pt x="49402" y="1536"/>
                  </a:lnTo>
                  <a:lnTo>
                    <a:pt x="48628" y="1536"/>
                  </a:lnTo>
                  <a:lnTo>
                    <a:pt x="49402" y="1536"/>
                  </a:lnTo>
                  <a:lnTo>
                    <a:pt x="48628" y="1536"/>
                  </a:lnTo>
                  <a:lnTo>
                    <a:pt x="47853" y="1536"/>
                  </a:lnTo>
                  <a:lnTo>
                    <a:pt x="47078" y="1536"/>
                  </a:lnTo>
                  <a:lnTo>
                    <a:pt x="47078" y="2311"/>
                  </a:lnTo>
                  <a:lnTo>
                    <a:pt x="46291" y="2311"/>
                  </a:lnTo>
                  <a:lnTo>
                    <a:pt x="45516" y="2311"/>
                  </a:lnTo>
                  <a:lnTo>
                    <a:pt x="44742" y="2311"/>
                  </a:lnTo>
                  <a:lnTo>
                    <a:pt x="43573" y="3073"/>
                  </a:lnTo>
                  <a:lnTo>
                    <a:pt x="42786" y="3073"/>
                  </a:lnTo>
                  <a:lnTo>
                    <a:pt x="42011" y="3848"/>
                  </a:lnTo>
                  <a:lnTo>
                    <a:pt x="41236" y="3848"/>
                  </a:lnTo>
                  <a:lnTo>
                    <a:pt x="41236" y="3073"/>
                  </a:lnTo>
                  <a:lnTo>
                    <a:pt x="42011" y="3073"/>
                  </a:lnTo>
                  <a:close/>
                </a:path>
                <a:path w="50800" h="16510">
                  <a:moveTo>
                    <a:pt x="44742" y="1536"/>
                  </a:moveTo>
                  <a:lnTo>
                    <a:pt x="45516" y="1536"/>
                  </a:lnTo>
                  <a:lnTo>
                    <a:pt x="44742" y="1536"/>
                  </a:lnTo>
                  <a:close/>
                </a:path>
                <a:path w="50800" h="16510">
                  <a:moveTo>
                    <a:pt x="47078" y="761"/>
                  </a:moveTo>
                  <a:lnTo>
                    <a:pt x="47853" y="761"/>
                  </a:lnTo>
                  <a:lnTo>
                    <a:pt x="47078" y="761"/>
                  </a:lnTo>
                  <a:lnTo>
                    <a:pt x="46291" y="761"/>
                  </a:lnTo>
                  <a:lnTo>
                    <a:pt x="47078" y="761"/>
                  </a:lnTo>
                  <a:close/>
                </a:path>
                <a:path w="50800" h="16510">
                  <a:moveTo>
                    <a:pt x="44742" y="1536"/>
                  </a:moveTo>
                  <a:lnTo>
                    <a:pt x="45516" y="1536"/>
                  </a:lnTo>
                  <a:lnTo>
                    <a:pt x="45516" y="2311"/>
                  </a:lnTo>
                  <a:lnTo>
                    <a:pt x="44742" y="2311"/>
                  </a:lnTo>
                  <a:lnTo>
                    <a:pt x="44348" y="2311"/>
                  </a:lnTo>
                  <a:lnTo>
                    <a:pt x="43573" y="2311"/>
                  </a:lnTo>
                  <a:lnTo>
                    <a:pt x="44348" y="2311"/>
                  </a:lnTo>
                  <a:lnTo>
                    <a:pt x="44742" y="1536"/>
                  </a:lnTo>
                  <a:close/>
                </a:path>
                <a:path w="50800" h="16510">
                  <a:moveTo>
                    <a:pt x="49402" y="761"/>
                  </a:moveTo>
                  <a:lnTo>
                    <a:pt x="48628" y="761"/>
                  </a:lnTo>
                  <a:lnTo>
                    <a:pt x="48628" y="0"/>
                  </a:lnTo>
                  <a:lnTo>
                    <a:pt x="49402" y="0"/>
                  </a:lnTo>
                  <a:lnTo>
                    <a:pt x="49402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6912051" y="26494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6937730" y="2636724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80">
                  <a:moveTo>
                    <a:pt x="0" y="4241"/>
                  </a:moveTo>
                  <a:lnTo>
                    <a:pt x="774" y="4241"/>
                  </a:lnTo>
                  <a:lnTo>
                    <a:pt x="1549" y="4241"/>
                  </a:lnTo>
                  <a:lnTo>
                    <a:pt x="2324" y="4241"/>
                  </a:lnTo>
                  <a:lnTo>
                    <a:pt x="1549" y="5003"/>
                  </a:lnTo>
                  <a:lnTo>
                    <a:pt x="774" y="5003"/>
                  </a:lnTo>
                  <a:lnTo>
                    <a:pt x="0" y="5003"/>
                  </a:lnTo>
                  <a:lnTo>
                    <a:pt x="0" y="4241"/>
                  </a:lnTo>
                  <a:close/>
                </a:path>
                <a:path w="14604" h="5080">
                  <a:moveTo>
                    <a:pt x="5054" y="3086"/>
                  </a:moveTo>
                  <a:lnTo>
                    <a:pt x="5829" y="3086"/>
                  </a:lnTo>
                  <a:lnTo>
                    <a:pt x="5829" y="3848"/>
                  </a:lnTo>
                  <a:lnTo>
                    <a:pt x="5054" y="3848"/>
                  </a:lnTo>
                  <a:lnTo>
                    <a:pt x="4267" y="3848"/>
                  </a:lnTo>
                  <a:lnTo>
                    <a:pt x="4267" y="4241"/>
                  </a:lnTo>
                  <a:lnTo>
                    <a:pt x="3492" y="4241"/>
                  </a:lnTo>
                  <a:lnTo>
                    <a:pt x="3492" y="3848"/>
                  </a:lnTo>
                  <a:lnTo>
                    <a:pt x="4267" y="3848"/>
                  </a:lnTo>
                  <a:lnTo>
                    <a:pt x="4267" y="3086"/>
                  </a:lnTo>
                  <a:lnTo>
                    <a:pt x="4267" y="3848"/>
                  </a:lnTo>
                  <a:lnTo>
                    <a:pt x="4267" y="3086"/>
                  </a:lnTo>
                  <a:lnTo>
                    <a:pt x="5054" y="3086"/>
                  </a:lnTo>
                  <a:close/>
                </a:path>
                <a:path w="14604" h="5080">
                  <a:moveTo>
                    <a:pt x="13220" y="0"/>
                  </a:moveTo>
                  <a:lnTo>
                    <a:pt x="13995" y="0"/>
                  </a:lnTo>
                  <a:lnTo>
                    <a:pt x="1322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6954837" y="26351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6929551" y="2635187"/>
              <a:ext cx="26670" cy="8890"/>
            </a:xfrm>
            <a:custGeom>
              <a:avLst/>
              <a:gdLst/>
              <a:ahLst/>
              <a:cxnLst/>
              <a:rect l="l" t="t" r="r" b="b"/>
              <a:pathLst>
                <a:path w="26670" h="8889">
                  <a:moveTo>
                    <a:pt x="0" y="8851"/>
                  </a:moveTo>
                  <a:lnTo>
                    <a:pt x="774" y="8851"/>
                  </a:lnTo>
                  <a:lnTo>
                    <a:pt x="0" y="8851"/>
                  </a:lnTo>
                  <a:close/>
                </a:path>
                <a:path w="26670" h="8889">
                  <a:moveTo>
                    <a:pt x="7391" y="7315"/>
                  </a:moveTo>
                  <a:lnTo>
                    <a:pt x="7391" y="6540"/>
                  </a:lnTo>
                  <a:lnTo>
                    <a:pt x="6616" y="6540"/>
                  </a:lnTo>
                  <a:lnTo>
                    <a:pt x="7391" y="6540"/>
                  </a:lnTo>
                  <a:lnTo>
                    <a:pt x="7391" y="7315"/>
                  </a:lnTo>
                  <a:close/>
                </a:path>
                <a:path w="26670" h="8889">
                  <a:moveTo>
                    <a:pt x="25285" y="761"/>
                  </a:moveTo>
                  <a:lnTo>
                    <a:pt x="24510" y="761"/>
                  </a:lnTo>
                  <a:lnTo>
                    <a:pt x="25285" y="761"/>
                  </a:lnTo>
                  <a:close/>
                </a:path>
                <a:path w="26670" h="8889">
                  <a:moveTo>
                    <a:pt x="26073" y="761"/>
                  </a:moveTo>
                  <a:lnTo>
                    <a:pt x="25285" y="761"/>
                  </a:lnTo>
                  <a:lnTo>
                    <a:pt x="25285" y="0"/>
                  </a:lnTo>
                  <a:lnTo>
                    <a:pt x="26073" y="0"/>
                  </a:lnTo>
                  <a:lnTo>
                    <a:pt x="26073" y="761"/>
                  </a:lnTo>
                  <a:close/>
                </a:path>
                <a:path w="26670" h="8889">
                  <a:moveTo>
                    <a:pt x="24510" y="761"/>
                  </a:moveTo>
                  <a:lnTo>
                    <a:pt x="25285" y="761"/>
                  </a:lnTo>
                  <a:lnTo>
                    <a:pt x="26073" y="761"/>
                  </a:lnTo>
                  <a:lnTo>
                    <a:pt x="25285" y="761"/>
                  </a:lnTo>
                  <a:lnTo>
                    <a:pt x="24510" y="761"/>
                  </a:lnTo>
                  <a:close/>
                </a:path>
                <a:path w="26670" h="8889">
                  <a:moveTo>
                    <a:pt x="14782" y="4622"/>
                  </a:moveTo>
                  <a:lnTo>
                    <a:pt x="15557" y="4622"/>
                  </a:lnTo>
                  <a:lnTo>
                    <a:pt x="16344" y="3848"/>
                  </a:lnTo>
                  <a:lnTo>
                    <a:pt x="16344" y="4622"/>
                  </a:lnTo>
                  <a:lnTo>
                    <a:pt x="15557" y="5384"/>
                  </a:lnTo>
                  <a:lnTo>
                    <a:pt x="14782" y="5384"/>
                  </a:lnTo>
                  <a:lnTo>
                    <a:pt x="15557" y="5384"/>
                  </a:lnTo>
                  <a:lnTo>
                    <a:pt x="14782" y="5778"/>
                  </a:lnTo>
                  <a:lnTo>
                    <a:pt x="14008" y="5778"/>
                  </a:lnTo>
                  <a:lnTo>
                    <a:pt x="14782" y="5778"/>
                  </a:lnTo>
                  <a:lnTo>
                    <a:pt x="14008" y="5778"/>
                  </a:lnTo>
                  <a:lnTo>
                    <a:pt x="13233" y="5778"/>
                  </a:lnTo>
                  <a:lnTo>
                    <a:pt x="12445" y="5778"/>
                  </a:lnTo>
                  <a:lnTo>
                    <a:pt x="12445" y="6540"/>
                  </a:lnTo>
                  <a:lnTo>
                    <a:pt x="11671" y="6540"/>
                  </a:lnTo>
                  <a:lnTo>
                    <a:pt x="12445" y="5778"/>
                  </a:lnTo>
                  <a:lnTo>
                    <a:pt x="11671" y="5778"/>
                  </a:lnTo>
                  <a:lnTo>
                    <a:pt x="11671" y="6540"/>
                  </a:lnTo>
                  <a:lnTo>
                    <a:pt x="11671" y="5778"/>
                  </a:lnTo>
                  <a:lnTo>
                    <a:pt x="11671" y="6540"/>
                  </a:lnTo>
                  <a:lnTo>
                    <a:pt x="10896" y="6540"/>
                  </a:lnTo>
                  <a:lnTo>
                    <a:pt x="10896" y="7315"/>
                  </a:lnTo>
                  <a:lnTo>
                    <a:pt x="10502" y="7315"/>
                  </a:lnTo>
                  <a:lnTo>
                    <a:pt x="9728" y="7315"/>
                  </a:lnTo>
                  <a:lnTo>
                    <a:pt x="9728" y="8089"/>
                  </a:lnTo>
                  <a:lnTo>
                    <a:pt x="8953" y="8089"/>
                  </a:lnTo>
                  <a:lnTo>
                    <a:pt x="8953" y="7315"/>
                  </a:lnTo>
                  <a:lnTo>
                    <a:pt x="8953" y="6540"/>
                  </a:lnTo>
                  <a:lnTo>
                    <a:pt x="9728" y="6540"/>
                  </a:lnTo>
                  <a:lnTo>
                    <a:pt x="10502" y="6540"/>
                  </a:lnTo>
                  <a:lnTo>
                    <a:pt x="10896" y="6540"/>
                  </a:lnTo>
                  <a:lnTo>
                    <a:pt x="10896" y="5778"/>
                  </a:lnTo>
                  <a:lnTo>
                    <a:pt x="12445" y="5778"/>
                  </a:lnTo>
                  <a:lnTo>
                    <a:pt x="11671" y="5778"/>
                  </a:lnTo>
                  <a:lnTo>
                    <a:pt x="13233" y="5778"/>
                  </a:lnTo>
                  <a:lnTo>
                    <a:pt x="13233" y="5384"/>
                  </a:lnTo>
                  <a:lnTo>
                    <a:pt x="14008" y="5384"/>
                  </a:lnTo>
                  <a:lnTo>
                    <a:pt x="14008" y="4622"/>
                  </a:lnTo>
                  <a:lnTo>
                    <a:pt x="14782" y="4622"/>
                  </a:lnTo>
                  <a:lnTo>
                    <a:pt x="15557" y="4622"/>
                  </a:lnTo>
                  <a:lnTo>
                    <a:pt x="14782" y="4622"/>
                  </a:lnTo>
                  <a:close/>
                </a:path>
                <a:path w="26670" h="8889">
                  <a:moveTo>
                    <a:pt x="22174" y="1536"/>
                  </a:moveTo>
                  <a:lnTo>
                    <a:pt x="22961" y="1536"/>
                  </a:lnTo>
                  <a:lnTo>
                    <a:pt x="22174" y="1536"/>
                  </a:lnTo>
                  <a:lnTo>
                    <a:pt x="22961" y="1536"/>
                  </a:lnTo>
                  <a:lnTo>
                    <a:pt x="22174" y="1536"/>
                  </a:lnTo>
                  <a:close/>
                </a:path>
                <a:path w="26670" h="8889">
                  <a:moveTo>
                    <a:pt x="25285" y="761"/>
                  </a:moveTo>
                  <a:lnTo>
                    <a:pt x="24510" y="761"/>
                  </a:lnTo>
                  <a:lnTo>
                    <a:pt x="25285" y="761"/>
                  </a:lnTo>
                  <a:close/>
                </a:path>
                <a:path w="26670" h="8889">
                  <a:moveTo>
                    <a:pt x="17894" y="3848"/>
                  </a:moveTo>
                  <a:lnTo>
                    <a:pt x="17894" y="4622"/>
                  </a:lnTo>
                  <a:lnTo>
                    <a:pt x="17894" y="3848"/>
                  </a:lnTo>
                  <a:lnTo>
                    <a:pt x="17119" y="3848"/>
                  </a:lnTo>
                  <a:lnTo>
                    <a:pt x="17894" y="3848"/>
                  </a:lnTo>
                  <a:lnTo>
                    <a:pt x="17894" y="4622"/>
                  </a:lnTo>
                  <a:lnTo>
                    <a:pt x="17119" y="4622"/>
                  </a:lnTo>
                  <a:lnTo>
                    <a:pt x="17119" y="5384"/>
                  </a:lnTo>
                  <a:lnTo>
                    <a:pt x="16344" y="5384"/>
                  </a:lnTo>
                  <a:lnTo>
                    <a:pt x="16344" y="4622"/>
                  </a:lnTo>
                  <a:lnTo>
                    <a:pt x="16344" y="5384"/>
                  </a:lnTo>
                  <a:lnTo>
                    <a:pt x="15557" y="5384"/>
                  </a:lnTo>
                  <a:lnTo>
                    <a:pt x="16344" y="4622"/>
                  </a:lnTo>
                  <a:lnTo>
                    <a:pt x="16344" y="3848"/>
                  </a:lnTo>
                  <a:lnTo>
                    <a:pt x="17119" y="3848"/>
                  </a:lnTo>
                  <a:lnTo>
                    <a:pt x="16344" y="3848"/>
                  </a:lnTo>
                  <a:lnTo>
                    <a:pt x="17119" y="3848"/>
                  </a:lnTo>
                  <a:lnTo>
                    <a:pt x="17894" y="3848"/>
                  </a:lnTo>
                  <a:close/>
                </a:path>
                <a:path w="26670" h="8889">
                  <a:moveTo>
                    <a:pt x="16344" y="3848"/>
                  </a:moveTo>
                  <a:lnTo>
                    <a:pt x="15557" y="3848"/>
                  </a:lnTo>
                  <a:lnTo>
                    <a:pt x="16344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6953287" y="26359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6933831" y="2635949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4">
                  <a:moveTo>
                    <a:pt x="3111" y="6553"/>
                  </a:moveTo>
                  <a:lnTo>
                    <a:pt x="2336" y="6553"/>
                  </a:lnTo>
                  <a:lnTo>
                    <a:pt x="2336" y="7327"/>
                  </a:lnTo>
                  <a:lnTo>
                    <a:pt x="3111" y="7327"/>
                  </a:lnTo>
                  <a:lnTo>
                    <a:pt x="2336" y="7327"/>
                  </a:lnTo>
                  <a:lnTo>
                    <a:pt x="2336" y="6553"/>
                  </a:lnTo>
                  <a:lnTo>
                    <a:pt x="3111" y="6553"/>
                  </a:lnTo>
                  <a:lnTo>
                    <a:pt x="3111" y="5778"/>
                  </a:lnTo>
                  <a:lnTo>
                    <a:pt x="3111" y="6553"/>
                  </a:lnTo>
                  <a:lnTo>
                    <a:pt x="3898" y="6553"/>
                  </a:lnTo>
                  <a:lnTo>
                    <a:pt x="3898" y="7327"/>
                  </a:lnTo>
                  <a:lnTo>
                    <a:pt x="3111" y="8089"/>
                  </a:lnTo>
                  <a:lnTo>
                    <a:pt x="3898" y="8089"/>
                  </a:lnTo>
                  <a:lnTo>
                    <a:pt x="3898" y="7327"/>
                  </a:lnTo>
                  <a:lnTo>
                    <a:pt x="3898" y="8089"/>
                  </a:lnTo>
                  <a:lnTo>
                    <a:pt x="3111" y="8089"/>
                  </a:lnTo>
                  <a:lnTo>
                    <a:pt x="3898" y="8089"/>
                  </a:lnTo>
                  <a:lnTo>
                    <a:pt x="3111" y="8089"/>
                  </a:lnTo>
                  <a:lnTo>
                    <a:pt x="2336" y="8089"/>
                  </a:lnTo>
                  <a:lnTo>
                    <a:pt x="2336" y="8864"/>
                  </a:lnTo>
                  <a:lnTo>
                    <a:pt x="2336" y="9639"/>
                  </a:lnTo>
                  <a:lnTo>
                    <a:pt x="1562" y="9639"/>
                  </a:lnTo>
                  <a:lnTo>
                    <a:pt x="1562" y="10401"/>
                  </a:lnTo>
                  <a:lnTo>
                    <a:pt x="774" y="10401"/>
                  </a:lnTo>
                  <a:lnTo>
                    <a:pt x="774" y="9639"/>
                  </a:lnTo>
                  <a:lnTo>
                    <a:pt x="0" y="9639"/>
                  </a:lnTo>
                  <a:lnTo>
                    <a:pt x="0" y="8864"/>
                  </a:lnTo>
                  <a:lnTo>
                    <a:pt x="0" y="8089"/>
                  </a:lnTo>
                  <a:lnTo>
                    <a:pt x="774" y="8089"/>
                  </a:lnTo>
                  <a:lnTo>
                    <a:pt x="774" y="8864"/>
                  </a:lnTo>
                  <a:lnTo>
                    <a:pt x="1562" y="8864"/>
                  </a:lnTo>
                  <a:lnTo>
                    <a:pt x="1562" y="8089"/>
                  </a:lnTo>
                  <a:lnTo>
                    <a:pt x="1562" y="7327"/>
                  </a:lnTo>
                  <a:lnTo>
                    <a:pt x="1562" y="6553"/>
                  </a:lnTo>
                  <a:lnTo>
                    <a:pt x="1562" y="7327"/>
                  </a:lnTo>
                  <a:lnTo>
                    <a:pt x="2336" y="6553"/>
                  </a:lnTo>
                  <a:lnTo>
                    <a:pt x="2336" y="5778"/>
                  </a:lnTo>
                  <a:lnTo>
                    <a:pt x="3111" y="5778"/>
                  </a:lnTo>
                  <a:lnTo>
                    <a:pt x="2336" y="6553"/>
                  </a:lnTo>
                  <a:lnTo>
                    <a:pt x="3111" y="6553"/>
                  </a:lnTo>
                  <a:close/>
                </a:path>
                <a:path w="22225" h="10794">
                  <a:moveTo>
                    <a:pt x="21793" y="0"/>
                  </a:moveTo>
                  <a:lnTo>
                    <a:pt x="21005" y="0"/>
                  </a:lnTo>
                  <a:lnTo>
                    <a:pt x="21793" y="0"/>
                  </a:lnTo>
                  <a:lnTo>
                    <a:pt x="21005" y="0"/>
                  </a:lnTo>
                  <a:lnTo>
                    <a:pt x="21793" y="0"/>
                  </a:lnTo>
                  <a:close/>
                </a:path>
                <a:path w="22225" h="10794">
                  <a:moveTo>
                    <a:pt x="4673" y="6553"/>
                  </a:moveTo>
                  <a:lnTo>
                    <a:pt x="3898" y="6553"/>
                  </a:lnTo>
                  <a:lnTo>
                    <a:pt x="3898" y="5778"/>
                  </a:lnTo>
                  <a:lnTo>
                    <a:pt x="4673" y="5778"/>
                  </a:lnTo>
                  <a:lnTo>
                    <a:pt x="4673" y="6553"/>
                  </a:lnTo>
                  <a:close/>
                </a:path>
                <a:path w="22225" h="10794">
                  <a:moveTo>
                    <a:pt x="21005" y="0"/>
                  </a:moveTo>
                  <a:lnTo>
                    <a:pt x="21793" y="0"/>
                  </a:lnTo>
                  <a:lnTo>
                    <a:pt x="2100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6821017" y="26721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6947445" y="2637498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774" y="1536"/>
                  </a:moveTo>
                  <a:lnTo>
                    <a:pt x="774" y="761"/>
                  </a:lnTo>
                  <a:lnTo>
                    <a:pt x="1562" y="761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774" y="1536"/>
                  </a:lnTo>
                  <a:lnTo>
                    <a:pt x="774" y="761"/>
                  </a:lnTo>
                  <a:lnTo>
                    <a:pt x="774" y="1536"/>
                  </a:lnTo>
                  <a:close/>
                </a:path>
                <a:path w="4445" h="1905">
                  <a:moveTo>
                    <a:pt x="2730" y="0"/>
                  </a:moveTo>
                  <a:lnTo>
                    <a:pt x="3505" y="0"/>
                  </a:lnTo>
                  <a:lnTo>
                    <a:pt x="3505" y="761"/>
                  </a:lnTo>
                  <a:lnTo>
                    <a:pt x="3505" y="0"/>
                  </a:lnTo>
                  <a:lnTo>
                    <a:pt x="2730" y="761"/>
                  </a:lnTo>
                  <a:lnTo>
                    <a:pt x="3505" y="761"/>
                  </a:lnTo>
                  <a:lnTo>
                    <a:pt x="4279" y="761"/>
                  </a:lnTo>
                  <a:lnTo>
                    <a:pt x="3505" y="761"/>
                  </a:lnTo>
                  <a:lnTo>
                    <a:pt x="2730" y="761"/>
                  </a:lnTo>
                  <a:lnTo>
                    <a:pt x="3505" y="761"/>
                  </a:lnTo>
                  <a:lnTo>
                    <a:pt x="4279" y="761"/>
                  </a:lnTo>
                  <a:lnTo>
                    <a:pt x="3505" y="761"/>
                  </a:lnTo>
                  <a:lnTo>
                    <a:pt x="3505" y="1536"/>
                  </a:lnTo>
                  <a:lnTo>
                    <a:pt x="2730" y="1536"/>
                  </a:lnTo>
                  <a:lnTo>
                    <a:pt x="3505" y="1536"/>
                  </a:lnTo>
                  <a:lnTo>
                    <a:pt x="2730" y="1536"/>
                  </a:lnTo>
                  <a:lnTo>
                    <a:pt x="2336" y="761"/>
                  </a:lnTo>
                  <a:lnTo>
                    <a:pt x="1562" y="761"/>
                  </a:lnTo>
                  <a:lnTo>
                    <a:pt x="2336" y="761"/>
                  </a:lnTo>
                  <a:lnTo>
                    <a:pt x="2730" y="761"/>
                  </a:lnTo>
                  <a:lnTo>
                    <a:pt x="273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6940054" y="26409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6821017" y="2636724"/>
              <a:ext cx="133985" cy="36830"/>
            </a:xfrm>
            <a:custGeom>
              <a:avLst/>
              <a:gdLst/>
              <a:ahLst/>
              <a:cxnLst/>
              <a:rect l="l" t="t" r="r" b="b"/>
              <a:pathLst>
                <a:path w="133984" h="36830">
                  <a:moveTo>
                    <a:pt x="774" y="36207"/>
                  </a:moveTo>
                  <a:lnTo>
                    <a:pt x="774" y="35433"/>
                  </a:lnTo>
                  <a:lnTo>
                    <a:pt x="774" y="36207"/>
                  </a:lnTo>
                  <a:lnTo>
                    <a:pt x="0" y="36207"/>
                  </a:lnTo>
                  <a:lnTo>
                    <a:pt x="0" y="35433"/>
                  </a:lnTo>
                  <a:lnTo>
                    <a:pt x="0" y="36207"/>
                  </a:lnTo>
                  <a:lnTo>
                    <a:pt x="774" y="36207"/>
                  </a:lnTo>
                  <a:close/>
                </a:path>
                <a:path w="133984" h="36830">
                  <a:moveTo>
                    <a:pt x="117487" y="5003"/>
                  </a:moveTo>
                  <a:lnTo>
                    <a:pt x="118262" y="5003"/>
                  </a:lnTo>
                  <a:lnTo>
                    <a:pt x="117487" y="5003"/>
                  </a:lnTo>
                  <a:lnTo>
                    <a:pt x="117487" y="5778"/>
                  </a:lnTo>
                  <a:lnTo>
                    <a:pt x="117487" y="5003"/>
                  </a:lnTo>
                  <a:lnTo>
                    <a:pt x="117487" y="5778"/>
                  </a:lnTo>
                  <a:lnTo>
                    <a:pt x="117487" y="5003"/>
                  </a:lnTo>
                  <a:close/>
                </a:path>
                <a:path w="133984" h="36830">
                  <a:moveTo>
                    <a:pt x="132270" y="0"/>
                  </a:moveTo>
                  <a:lnTo>
                    <a:pt x="133045" y="0"/>
                  </a:lnTo>
                  <a:lnTo>
                    <a:pt x="133819" y="0"/>
                  </a:lnTo>
                  <a:lnTo>
                    <a:pt x="133045" y="0"/>
                  </a:lnTo>
                  <a:lnTo>
                    <a:pt x="133045" y="774"/>
                  </a:lnTo>
                  <a:lnTo>
                    <a:pt x="132270" y="774"/>
                  </a:lnTo>
                  <a:lnTo>
                    <a:pt x="131495" y="774"/>
                  </a:lnTo>
                  <a:lnTo>
                    <a:pt x="130708" y="774"/>
                  </a:lnTo>
                  <a:lnTo>
                    <a:pt x="129933" y="774"/>
                  </a:lnTo>
                  <a:lnTo>
                    <a:pt x="130708" y="774"/>
                  </a:lnTo>
                  <a:lnTo>
                    <a:pt x="131495" y="774"/>
                  </a:lnTo>
                  <a:lnTo>
                    <a:pt x="131495" y="0"/>
                  </a:lnTo>
                  <a:lnTo>
                    <a:pt x="13227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6924890" y="26463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6948220" y="263749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3505" y="0"/>
                  </a:moveTo>
                  <a:lnTo>
                    <a:pt x="4292" y="0"/>
                  </a:lnTo>
                  <a:lnTo>
                    <a:pt x="5067" y="0"/>
                  </a:lnTo>
                  <a:lnTo>
                    <a:pt x="5842" y="0"/>
                  </a:lnTo>
                  <a:lnTo>
                    <a:pt x="5067" y="0"/>
                  </a:lnTo>
                  <a:lnTo>
                    <a:pt x="4292" y="0"/>
                  </a:lnTo>
                  <a:lnTo>
                    <a:pt x="3505" y="0"/>
                  </a:lnTo>
                  <a:lnTo>
                    <a:pt x="3505" y="761"/>
                  </a:lnTo>
                  <a:lnTo>
                    <a:pt x="2730" y="0"/>
                  </a:lnTo>
                  <a:lnTo>
                    <a:pt x="3505" y="0"/>
                  </a:lnTo>
                  <a:close/>
                </a:path>
                <a:path w="6350" h="3175">
                  <a:moveTo>
                    <a:pt x="787" y="1536"/>
                  </a:moveTo>
                  <a:lnTo>
                    <a:pt x="0" y="1536"/>
                  </a:lnTo>
                  <a:lnTo>
                    <a:pt x="787" y="1536"/>
                  </a:lnTo>
                  <a:close/>
                </a:path>
                <a:path w="6350" h="3175">
                  <a:moveTo>
                    <a:pt x="787" y="1536"/>
                  </a:moveTo>
                  <a:lnTo>
                    <a:pt x="1562" y="1536"/>
                  </a:lnTo>
                  <a:lnTo>
                    <a:pt x="787" y="1536"/>
                  </a:lnTo>
                  <a:lnTo>
                    <a:pt x="1562" y="1536"/>
                  </a:lnTo>
                  <a:lnTo>
                    <a:pt x="787" y="1536"/>
                  </a:lnTo>
                  <a:lnTo>
                    <a:pt x="1562" y="1536"/>
                  </a:lnTo>
                  <a:lnTo>
                    <a:pt x="1955" y="1536"/>
                  </a:lnTo>
                  <a:lnTo>
                    <a:pt x="2730" y="1536"/>
                  </a:lnTo>
                  <a:lnTo>
                    <a:pt x="3505" y="1536"/>
                  </a:lnTo>
                  <a:lnTo>
                    <a:pt x="3505" y="2311"/>
                  </a:lnTo>
                  <a:lnTo>
                    <a:pt x="2730" y="2311"/>
                  </a:lnTo>
                  <a:lnTo>
                    <a:pt x="2730" y="1536"/>
                  </a:lnTo>
                  <a:lnTo>
                    <a:pt x="2730" y="2311"/>
                  </a:lnTo>
                  <a:lnTo>
                    <a:pt x="3505" y="2311"/>
                  </a:lnTo>
                  <a:lnTo>
                    <a:pt x="4292" y="2311"/>
                  </a:lnTo>
                  <a:lnTo>
                    <a:pt x="3505" y="2311"/>
                  </a:lnTo>
                  <a:lnTo>
                    <a:pt x="2730" y="3073"/>
                  </a:lnTo>
                  <a:lnTo>
                    <a:pt x="2730" y="2311"/>
                  </a:lnTo>
                  <a:lnTo>
                    <a:pt x="2730" y="3073"/>
                  </a:lnTo>
                  <a:lnTo>
                    <a:pt x="1955" y="3073"/>
                  </a:lnTo>
                  <a:lnTo>
                    <a:pt x="1955" y="2311"/>
                  </a:lnTo>
                  <a:lnTo>
                    <a:pt x="1562" y="2311"/>
                  </a:lnTo>
                  <a:lnTo>
                    <a:pt x="787" y="2311"/>
                  </a:lnTo>
                  <a:lnTo>
                    <a:pt x="1562" y="2311"/>
                  </a:lnTo>
                  <a:lnTo>
                    <a:pt x="1562" y="3073"/>
                  </a:lnTo>
                  <a:lnTo>
                    <a:pt x="787" y="3073"/>
                  </a:lnTo>
                  <a:lnTo>
                    <a:pt x="787" y="2311"/>
                  </a:lnTo>
                  <a:lnTo>
                    <a:pt x="0" y="2311"/>
                  </a:lnTo>
                  <a:lnTo>
                    <a:pt x="0" y="1536"/>
                  </a:lnTo>
                  <a:lnTo>
                    <a:pt x="787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6938505" y="26425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6892988" y="2636724"/>
              <a:ext cx="62865" cy="20955"/>
            </a:xfrm>
            <a:custGeom>
              <a:avLst/>
              <a:gdLst/>
              <a:ahLst/>
              <a:cxnLst/>
              <a:rect l="l" t="t" r="r" b="b"/>
              <a:pathLst>
                <a:path w="62865" h="20955">
                  <a:moveTo>
                    <a:pt x="380" y="20802"/>
                  </a:moveTo>
                  <a:lnTo>
                    <a:pt x="0" y="20802"/>
                  </a:lnTo>
                  <a:lnTo>
                    <a:pt x="0" y="20027"/>
                  </a:lnTo>
                  <a:lnTo>
                    <a:pt x="380" y="20027"/>
                  </a:lnTo>
                  <a:lnTo>
                    <a:pt x="380" y="20802"/>
                  </a:lnTo>
                  <a:close/>
                </a:path>
                <a:path w="62865" h="20955">
                  <a:moveTo>
                    <a:pt x="55232" y="3086"/>
                  </a:moveTo>
                  <a:lnTo>
                    <a:pt x="54457" y="3086"/>
                  </a:lnTo>
                  <a:lnTo>
                    <a:pt x="54457" y="2311"/>
                  </a:lnTo>
                  <a:lnTo>
                    <a:pt x="55232" y="2311"/>
                  </a:lnTo>
                  <a:lnTo>
                    <a:pt x="55232" y="3086"/>
                  </a:lnTo>
                  <a:close/>
                </a:path>
                <a:path w="62865" h="20955">
                  <a:moveTo>
                    <a:pt x="59524" y="1536"/>
                  </a:moveTo>
                  <a:lnTo>
                    <a:pt x="60299" y="1536"/>
                  </a:lnTo>
                  <a:lnTo>
                    <a:pt x="60299" y="774"/>
                  </a:lnTo>
                  <a:lnTo>
                    <a:pt x="61074" y="774"/>
                  </a:lnTo>
                  <a:lnTo>
                    <a:pt x="61074" y="1536"/>
                  </a:lnTo>
                  <a:lnTo>
                    <a:pt x="60299" y="1536"/>
                  </a:lnTo>
                  <a:lnTo>
                    <a:pt x="59524" y="1536"/>
                  </a:lnTo>
                  <a:lnTo>
                    <a:pt x="58737" y="1536"/>
                  </a:lnTo>
                  <a:lnTo>
                    <a:pt x="59524" y="1536"/>
                  </a:lnTo>
                  <a:close/>
                </a:path>
                <a:path w="62865" h="20955">
                  <a:moveTo>
                    <a:pt x="59524" y="774"/>
                  </a:moveTo>
                  <a:lnTo>
                    <a:pt x="60299" y="774"/>
                  </a:lnTo>
                  <a:lnTo>
                    <a:pt x="59524" y="774"/>
                  </a:lnTo>
                  <a:close/>
                </a:path>
                <a:path w="62865" h="20955">
                  <a:moveTo>
                    <a:pt x="61848" y="0"/>
                  </a:moveTo>
                  <a:lnTo>
                    <a:pt x="62636" y="0"/>
                  </a:lnTo>
                  <a:lnTo>
                    <a:pt x="61848" y="0"/>
                  </a:lnTo>
                  <a:close/>
                </a:path>
                <a:path w="62865" h="20955">
                  <a:moveTo>
                    <a:pt x="61074" y="0"/>
                  </a:moveTo>
                  <a:lnTo>
                    <a:pt x="61074" y="774"/>
                  </a:lnTo>
                  <a:lnTo>
                    <a:pt x="61074" y="0"/>
                  </a:lnTo>
                  <a:lnTo>
                    <a:pt x="61848" y="0"/>
                  </a:lnTo>
                  <a:lnTo>
                    <a:pt x="62636" y="0"/>
                  </a:lnTo>
                  <a:lnTo>
                    <a:pt x="61848" y="0"/>
                  </a:lnTo>
                  <a:lnTo>
                    <a:pt x="61848" y="774"/>
                  </a:lnTo>
                  <a:lnTo>
                    <a:pt x="61074" y="774"/>
                  </a:lnTo>
                  <a:lnTo>
                    <a:pt x="61074" y="0"/>
                  </a:lnTo>
                  <a:close/>
                </a:path>
                <a:path w="62865" h="20955">
                  <a:moveTo>
                    <a:pt x="24498" y="13474"/>
                  </a:moveTo>
                  <a:lnTo>
                    <a:pt x="23723" y="13474"/>
                  </a:lnTo>
                  <a:lnTo>
                    <a:pt x="24498" y="13474"/>
                  </a:lnTo>
                  <a:close/>
                </a:path>
                <a:path w="62865" h="20955">
                  <a:moveTo>
                    <a:pt x="60299" y="1536"/>
                  </a:moveTo>
                  <a:lnTo>
                    <a:pt x="59524" y="1536"/>
                  </a:lnTo>
                  <a:lnTo>
                    <a:pt x="60299" y="774"/>
                  </a:lnTo>
                  <a:lnTo>
                    <a:pt x="60299" y="1536"/>
                  </a:lnTo>
                  <a:close/>
                </a:path>
                <a:path w="62865" h="20955">
                  <a:moveTo>
                    <a:pt x="54457" y="3086"/>
                  </a:moveTo>
                  <a:lnTo>
                    <a:pt x="55232" y="3848"/>
                  </a:lnTo>
                  <a:lnTo>
                    <a:pt x="54457" y="3848"/>
                  </a:lnTo>
                  <a:lnTo>
                    <a:pt x="55232" y="3848"/>
                  </a:lnTo>
                  <a:lnTo>
                    <a:pt x="54457" y="3848"/>
                  </a:lnTo>
                  <a:lnTo>
                    <a:pt x="54457" y="4241"/>
                  </a:lnTo>
                  <a:lnTo>
                    <a:pt x="53682" y="3848"/>
                  </a:lnTo>
                  <a:lnTo>
                    <a:pt x="52908" y="3848"/>
                  </a:lnTo>
                  <a:lnTo>
                    <a:pt x="53682" y="3848"/>
                  </a:lnTo>
                  <a:lnTo>
                    <a:pt x="54457" y="3848"/>
                  </a:lnTo>
                  <a:lnTo>
                    <a:pt x="54457" y="3086"/>
                  </a:lnTo>
                  <a:lnTo>
                    <a:pt x="54457" y="3848"/>
                  </a:lnTo>
                  <a:lnTo>
                    <a:pt x="54457" y="3086"/>
                  </a:lnTo>
                  <a:close/>
                </a:path>
                <a:path w="62865" h="20955">
                  <a:moveTo>
                    <a:pt x="62636" y="774"/>
                  </a:moveTo>
                  <a:lnTo>
                    <a:pt x="61848" y="774"/>
                  </a:lnTo>
                  <a:lnTo>
                    <a:pt x="61848" y="0"/>
                  </a:lnTo>
                  <a:lnTo>
                    <a:pt x="62636" y="0"/>
                  </a:lnTo>
                  <a:lnTo>
                    <a:pt x="62636" y="774"/>
                  </a:lnTo>
                  <a:close/>
                </a:path>
                <a:path w="62865" h="20955">
                  <a:moveTo>
                    <a:pt x="21386" y="13868"/>
                  </a:moveTo>
                  <a:lnTo>
                    <a:pt x="20612" y="13868"/>
                  </a:lnTo>
                  <a:lnTo>
                    <a:pt x="21386" y="1386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6946671" y="26398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6914375" y="2638260"/>
              <a:ext cx="38735" cy="12700"/>
            </a:xfrm>
            <a:custGeom>
              <a:avLst/>
              <a:gdLst/>
              <a:ahLst/>
              <a:cxnLst/>
              <a:rect l="l" t="t" r="r" b="b"/>
              <a:pathLst>
                <a:path w="38734" h="12700">
                  <a:moveTo>
                    <a:pt x="37350" y="774"/>
                  </a:moveTo>
                  <a:lnTo>
                    <a:pt x="36576" y="774"/>
                  </a:lnTo>
                  <a:lnTo>
                    <a:pt x="36576" y="0"/>
                  </a:lnTo>
                  <a:lnTo>
                    <a:pt x="37350" y="0"/>
                  </a:lnTo>
                  <a:lnTo>
                    <a:pt x="37350" y="774"/>
                  </a:lnTo>
                  <a:close/>
                </a:path>
                <a:path w="38734" h="12700">
                  <a:moveTo>
                    <a:pt x="31521" y="2311"/>
                  </a:moveTo>
                  <a:lnTo>
                    <a:pt x="30734" y="2311"/>
                  </a:lnTo>
                  <a:lnTo>
                    <a:pt x="31521" y="2311"/>
                  </a:lnTo>
                  <a:lnTo>
                    <a:pt x="30734" y="2311"/>
                  </a:lnTo>
                  <a:lnTo>
                    <a:pt x="30734" y="2705"/>
                  </a:lnTo>
                  <a:lnTo>
                    <a:pt x="30734" y="2311"/>
                  </a:lnTo>
                  <a:lnTo>
                    <a:pt x="31521" y="2311"/>
                  </a:lnTo>
                  <a:close/>
                </a:path>
                <a:path w="38734" h="12700">
                  <a:moveTo>
                    <a:pt x="0" y="12331"/>
                  </a:moveTo>
                  <a:lnTo>
                    <a:pt x="787" y="12331"/>
                  </a:lnTo>
                  <a:lnTo>
                    <a:pt x="0" y="12331"/>
                  </a:lnTo>
                  <a:close/>
                </a:path>
                <a:path w="38734" h="12700">
                  <a:moveTo>
                    <a:pt x="38138" y="0"/>
                  </a:moveTo>
                  <a:lnTo>
                    <a:pt x="37350" y="0"/>
                  </a:lnTo>
                  <a:lnTo>
                    <a:pt x="3813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6955624" y="26367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6943559" y="264057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69">
                  <a:moveTo>
                    <a:pt x="774" y="1155"/>
                  </a:moveTo>
                  <a:lnTo>
                    <a:pt x="0" y="1155"/>
                  </a:lnTo>
                  <a:lnTo>
                    <a:pt x="0" y="393"/>
                  </a:lnTo>
                  <a:lnTo>
                    <a:pt x="774" y="393"/>
                  </a:lnTo>
                  <a:lnTo>
                    <a:pt x="774" y="1155"/>
                  </a:lnTo>
                  <a:close/>
                </a:path>
                <a:path w="2540" h="1269">
                  <a:moveTo>
                    <a:pt x="2336" y="393"/>
                  </a:moveTo>
                  <a:lnTo>
                    <a:pt x="1549" y="393"/>
                  </a:lnTo>
                  <a:lnTo>
                    <a:pt x="1549" y="0"/>
                  </a:lnTo>
                  <a:lnTo>
                    <a:pt x="2336" y="0"/>
                  </a:lnTo>
                  <a:lnTo>
                    <a:pt x="2336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6948220" y="26398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6924103" y="2637498"/>
              <a:ext cx="31750" cy="12700"/>
            </a:xfrm>
            <a:custGeom>
              <a:avLst/>
              <a:gdLst/>
              <a:ahLst/>
              <a:cxnLst/>
              <a:rect l="l" t="t" r="r" b="b"/>
              <a:pathLst>
                <a:path w="31750" h="12700">
                  <a:moveTo>
                    <a:pt x="9728" y="7315"/>
                  </a:moveTo>
                  <a:lnTo>
                    <a:pt x="9728" y="8089"/>
                  </a:lnTo>
                  <a:lnTo>
                    <a:pt x="9728" y="8851"/>
                  </a:lnTo>
                  <a:lnTo>
                    <a:pt x="8953" y="8851"/>
                  </a:lnTo>
                  <a:lnTo>
                    <a:pt x="8953" y="8089"/>
                  </a:lnTo>
                  <a:lnTo>
                    <a:pt x="8953" y="7315"/>
                  </a:lnTo>
                  <a:lnTo>
                    <a:pt x="9728" y="7315"/>
                  </a:lnTo>
                  <a:close/>
                </a:path>
                <a:path w="31750" h="12700">
                  <a:moveTo>
                    <a:pt x="30734" y="0"/>
                  </a:moveTo>
                  <a:lnTo>
                    <a:pt x="29959" y="0"/>
                  </a:lnTo>
                  <a:lnTo>
                    <a:pt x="29959" y="761"/>
                  </a:lnTo>
                  <a:lnTo>
                    <a:pt x="29959" y="0"/>
                  </a:lnTo>
                  <a:lnTo>
                    <a:pt x="30734" y="0"/>
                  </a:lnTo>
                  <a:lnTo>
                    <a:pt x="31521" y="0"/>
                  </a:lnTo>
                  <a:lnTo>
                    <a:pt x="30734" y="0"/>
                  </a:lnTo>
                  <a:close/>
                </a:path>
                <a:path w="31750" h="12700">
                  <a:moveTo>
                    <a:pt x="18681" y="5003"/>
                  </a:moveTo>
                  <a:lnTo>
                    <a:pt x="17894" y="5003"/>
                  </a:lnTo>
                  <a:lnTo>
                    <a:pt x="17119" y="5778"/>
                  </a:lnTo>
                  <a:lnTo>
                    <a:pt x="17894" y="5003"/>
                  </a:lnTo>
                  <a:lnTo>
                    <a:pt x="17119" y="5778"/>
                  </a:lnTo>
                  <a:lnTo>
                    <a:pt x="17119" y="5003"/>
                  </a:lnTo>
                  <a:lnTo>
                    <a:pt x="17894" y="5003"/>
                  </a:lnTo>
                  <a:lnTo>
                    <a:pt x="17894" y="4229"/>
                  </a:lnTo>
                  <a:lnTo>
                    <a:pt x="18681" y="4229"/>
                  </a:lnTo>
                  <a:lnTo>
                    <a:pt x="18681" y="5003"/>
                  </a:lnTo>
                  <a:close/>
                </a:path>
                <a:path w="31750" h="12700">
                  <a:moveTo>
                    <a:pt x="13627" y="6540"/>
                  </a:moveTo>
                  <a:lnTo>
                    <a:pt x="13627" y="5778"/>
                  </a:lnTo>
                  <a:lnTo>
                    <a:pt x="14401" y="5778"/>
                  </a:lnTo>
                  <a:lnTo>
                    <a:pt x="13627" y="6540"/>
                  </a:lnTo>
                  <a:close/>
                </a:path>
                <a:path w="31750" h="12700">
                  <a:moveTo>
                    <a:pt x="1562" y="10401"/>
                  </a:moveTo>
                  <a:lnTo>
                    <a:pt x="2336" y="10401"/>
                  </a:lnTo>
                  <a:lnTo>
                    <a:pt x="3111" y="10401"/>
                  </a:lnTo>
                  <a:lnTo>
                    <a:pt x="3111" y="11163"/>
                  </a:lnTo>
                  <a:lnTo>
                    <a:pt x="3111" y="11937"/>
                  </a:lnTo>
                  <a:lnTo>
                    <a:pt x="2336" y="12699"/>
                  </a:lnTo>
                  <a:lnTo>
                    <a:pt x="2336" y="11937"/>
                  </a:lnTo>
                  <a:lnTo>
                    <a:pt x="1562" y="11937"/>
                  </a:lnTo>
                  <a:lnTo>
                    <a:pt x="1562" y="12699"/>
                  </a:lnTo>
                  <a:lnTo>
                    <a:pt x="787" y="12699"/>
                  </a:lnTo>
                  <a:lnTo>
                    <a:pt x="787" y="11937"/>
                  </a:lnTo>
                  <a:lnTo>
                    <a:pt x="1562" y="11937"/>
                  </a:lnTo>
                  <a:lnTo>
                    <a:pt x="787" y="11163"/>
                  </a:lnTo>
                  <a:lnTo>
                    <a:pt x="787" y="11937"/>
                  </a:lnTo>
                  <a:lnTo>
                    <a:pt x="0" y="11937"/>
                  </a:lnTo>
                  <a:lnTo>
                    <a:pt x="0" y="11163"/>
                  </a:lnTo>
                  <a:lnTo>
                    <a:pt x="0" y="10401"/>
                  </a:lnTo>
                  <a:lnTo>
                    <a:pt x="787" y="10401"/>
                  </a:lnTo>
                  <a:lnTo>
                    <a:pt x="1562" y="10401"/>
                  </a:lnTo>
                  <a:close/>
                </a:path>
                <a:path w="31750" h="12700">
                  <a:moveTo>
                    <a:pt x="27622" y="1536"/>
                  </a:moveTo>
                  <a:lnTo>
                    <a:pt x="28409" y="1536"/>
                  </a:lnTo>
                  <a:lnTo>
                    <a:pt x="27622" y="1536"/>
                  </a:lnTo>
                  <a:lnTo>
                    <a:pt x="26847" y="1536"/>
                  </a:lnTo>
                  <a:lnTo>
                    <a:pt x="27622" y="1536"/>
                  </a:lnTo>
                  <a:close/>
                </a:path>
                <a:path w="31750" h="12700">
                  <a:moveTo>
                    <a:pt x="21005" y="3467"/>
                  </a:moveTo>
                  <a:lnTo>
                    <a:pt x="20231" y="3467"/>
                  </a:lnTo>
                  <a:lnTo>
                    <a:pt x="21005" y="3467"/>
                  </a:lnTo>
                  <a:close/>
                </a:path>
                <a:path w="31750" h="12700">
                  <a:moveTo>
                    <a:pt x="30734" y="0"/>
                  </a:moveTo>
                  <a:lnTo>
                    <a:pt x="31521" y="0"/>
                  </a:lnTo>
                  <a:lnTo>
                    <a:pt x="30734" y="0"/>
                  </a:lnTo>
                  <a:close/>
                </a:path>
                <a:path w="31750" h="12700">
                  <a:moveTo>
                    <a:pt x="17119" y="4229"/>
                  </a:moveTo>
                  <a:lnTo>
                    <a:pt x="17119" y="5003"/>
                  </a:lnTo>
                  <a:lnTo>
                    <a:pt x="16344" y="5003"/>
                  </a:lnTo>
                  <a:lnTo>
                    <a:pt x="17119" y="5003"/>
                  </a:lnTo>
                  <a:lnTo>
                    <a:pt x="17119" y="4229"/>
                  </a:lnTo>
                  <a:close/>
                </a:path>
                <a:path w="31750" h="12700">
                  <a:moveTo>
                    <a:pt x="15176" y="5778"/>
                  </a:moveTo>
                  <a:lnTo>
                    <a:pt x="14401" y="5778"/>
                  </a:lnTo>
                  <a:lnTo>
                    <a:pt x="15176" y="5778"/>
                  </a:lnTo>
                  <a:close/>
                </a:path>
                <a:path w="31750" h="12700">
                  <a:moveTo>
                    <a:pt x="30734" y="761"/>
                  </a:moveTo>
                  <a:lnTo>
                    <a:pt x="31521" y="761"/>
                  </a:lnTo>
                  <a:lnTo>
                    <a:pt x="30734" y="761"/>
                  </a:lnTo>
                  <a:lnTo>
                    <a:pt x="31521" y="761"/>
                  </a:lnTo>
                  <a:lnTo>
                    <a:pt x="30734" y="761"/>
                  </a:lnTo>
                  <a:lnTo>
                    <a:pt x="29959" y="761"/>
                  </a:lnTo>
                  <a:lnTo>
                    <a:pt x="30734" y="761"/>
                  </a:lnTo>
                  <a:lnTo>
                    <a:pt x="29959" y="761"/>
                  </a:lnTo>
                  <a:lnTo>
                    <a:pt x="29184" y="761"/>
                  </a:lnTo>
                  <a:lnTo>
                    <a:pt x="29959" y="761"/>
                  </a:lnTo>
                  <a:lnTo>
                    <a:pt x="30734" y="0"/>
                  </a:lnTo>
                  <a:lnTo>
                    <a:pt x="31521" y="0"/>
                  </a:lnTo>
                  <a:lnTo>
                    <a:pt x="31521" y="761"/>
                  </a:lnTo>
                  <a:lnTo>
                    <a:pt x="30734" y="761"/>
                  </a:lnTo>
                  <a:close/>
                </a:path>
                <a:path w="31750" h="12700">
                  <a:moveTo>
                    <a:pt x="21793" y="3073"/>
                  </a:moveTo>
                  <a:lnTo>
                    <a:pt x="22567" y="3073"/>
                  </a:lnTo>
                  <a:lnTo>
                    <a:pt x="22567" y="3467"/>
                  </a:lnTo>
                  <a:lnTo>
                    <a:pt x="22567" y="4229"/>
                  </a:lnTo>
                  <a:lnTo>
                    <a:pt x="21793" y="4229"/>
                  </a:lnTo>
                  <a:lnTo>
                    <a:pt x="21793" y="3467"/>
                  </a:lnTo>
                  <a:lnTo>
                    <a:pt x="21005" y="3467"/>
                  </a:lnTo>
                  <a:lnTo>
                    <a:pt x="20231" y="4229"/>
                  </a:lnTo>
                  <a:lnTo>
                    <a:pt x="20231" y="3467"/>
                  </a:lnTo>
                  <a:lnTo>
                    <a:pt x="21005" y="3467"/>
                  </a:lnTo>
                  <a:lnTo>
                    <a:pt x="21793" y="3467"/>
                  </a:lnTo>
                  <a:lnTo>
                    <a:pt x="21793" y="3073"/>
                  </a:lnTo>
                  <a:close/>
                </a:path>
                <a:path w="31750" h="12700">
                  <a:moveTo>
                    <a:pt x="28409" y="1536"/>
                  </a:moveTo>
                  <a:lnTo>
                    <a:pt x="27622" y="1536"/>
                  </a:lnTo>
                  <a:lnTo>
                    <a:pt x="28409" y="1536"/>
                  </a:lnTo>
                  <a:close/>
                </a:path>
                <a:path w="31750" h="12700">
                  <a:moveTo>
                    <a:pt x="15951" y="5003"/>
                  </a:moveTo>
                  <a:lnTo>
                    <a:pt x="16344" y="5003"/>
                  </a:lnTo>
                  <a:lnTo>
                    <a:pt x="16344" y="5778"/>
                  </a:lnTo>
                  <a:lnTo>
                    <a:pt x="15951" y="5778"/>
                  </a:lnTo>
                  <a:lnTo>
                    <a:pt x="15951" y="5003"/>
                  </a:lnTo>
                  <a:close/>
                </a:path>
                <a:path w="31750" h="12700">
                  <a:moveTo>
                    <a:pt x="15951" y="5778"/>
                  </a:moveTo>
                  <a:lnTo>
                    <a:pt x="15176" y="5778"/>
                  </a:lnTo>
                  <a:lnTo>
                    <a:pt x="15951" y="5778"/>
                  </a:lnTo>
                  <a:lnTo>
                    <a:pt x="15176" y="5778"/>
                  </a:lnTo>
                  <a:lnTo>
                    <a:pt x="15951" y="5778"/>
                  </a:lnTo>
                  <a:lnTo>
                    <a:pt x="15176" y="5778"/>
                  </a:lnTo>
                  <a:lnTo>
                    <a:pt x="15951" y="5778"/>
                  </a:lnTo>
                  <a:close/>
                </a:path>
                <a:path w="31750" h="12700">
                  <a:moveTo>
                    <a:pt x="29959" y="761"/>
                  </a:moveTo>
                  <a:lnTo>
                    <a:pt x="29959" y="1536"/>
                  </a:lnTo>
                  <a:lnTo>
                    <a:pt x="29184" y="1536"/>
                  </a:lnTo>
                  <a:lnTo>
                    <a:pt x="28409" y="761"/>
                  </a:lnTo>
                  <a:lnTo>
                    <a:pt x="29184" y="761"/>
                  </a:lnTo>
                  <a:lnTo>
                    <a:pt x="29959" y="761"/>
                  </a:lnTo>
                  <a:close/>
                </a:path>
                <a:path w="31750" h="12700">
                  <a:moveTo>
                    <a:pt x="25679" y="3073"/>
                  </a:moveTo>
                  <a:lnTo>
                    <a:pt x="25679" y="3467"/>
                  </a:lnTo>
                  <a:lnTo>
                    <a:pt x="24904" y="3467"/>
                  </a:lnTo>
                  <a:lnTo>
                    <a:pt x="24117" y="4229"/>
                  </a:lnTo>
                  <a:lnTo>
                    <a:pt x="24117" y="3467"/>
                  </a:lnTo>
                  <a:lnTo>
                    <a:pt x="24117" y="4229"/>
                  </a:lnTo>
                  <a:lnTo>
                    <a:pt x="24117" y="3467"/>
                  </a:lnTo>
                  <a:lnTo>
                    <a:pt x="24117" y="4229"/>
                  </a:lnTo>
                  <a:lnTo>
                    <a:pt x="23342" y="3467"/>
                  </a:lnTo>
                  <a:lnTo>
                    <a:pt x="24117" y="4229"/>
                  </a:lnTo>
                  <a:lnTo>
                    <a:pt x="24117" y="3467"/>
                  </a:lnTo>
                  <a:lnTo>
                    <a:pt x="23342" y="3467"/>
                  </a:lnTo>
                  <a:lnTo>
                    <a:pt x="24117" y="3467"/>
                  </a:lnTo>
                  <a:lnTo>
                    <a:pt x="24117" y="3073"/>
                  </a:lnTo>
                  <a:lnTo>
                    <a:pt x="24904" y="3073"/>
                  </a:lnTo>
                  <a:lnTo>
                    <a:pt x="25679" y="3073"/>
                  </a:lnTo>
                  <a:close/>
                </a:path>
                <a:path w="31750" h="12700">
                  <a:moveTo>
                    <a:pt x="19456" y="5003"/>
                  </a:moveTo>
                  <a:lnTo>
                    <a:pt x="18681" y="5003"/>
                  </a:lnTo>
                  <a:lnTo>
                    <a:pt x="18681" y="4229"/>
                  </a:lnTo>
                  <a:lnTo>
                    <a:pt x="19456" y="5003"/>
                  </a:lnTo>
                  <a:close/>
                </a:path>
                <a:path w="31750" h="12700">
                  <a:moveTo>
                    <a:pt x="20231" y="5003"/>
                  </a:moveTo>
                  <a:lnTo>
                    <a:pt x="19456" y="5003"/>
                  </a:lnTo>
                  <a:lnTo>
                    <a:pt x="19456" y="4229"/>
                  </a:lnTo>
                  <a:lnTo>
                    <a:pt x="20231" y="4229"/>
                  </a:lnTo>
                  <a:lnTo>
                    <a:pt x="20231" y="50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6938505" y="26432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6940054" y="264327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4" h="0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6936943" y="26440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6930326" y="2639035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19">
                  <a:moveTo>
                    <a:pt x="22186" y="774"/>
                  </a:moveTo>
                  <a:lnTo>
                    <a:pt x="21399" y="774"/>
                  </a:lnTo>
                  <a:lnTo>
                    <a:pt x="21399" y="0"/>
                  </a:lnTo>
                  <a:lnTo>
                    <a:pt x="22186" y="0"/>
                  </a:lnTo>
                  <a:lnTo>
                    <a:pt x="22186" y="774"/>
                  </a:lnTo>
                  <a:close/>
                </a:path>
                <a:path w="22225" h="7619">
                  <a:moveTo>
                    <a:pt x="787" y="7315"/>
                  </a:moveTo>
                  <a:lnTo>
                    <a:pt x="0" y="7315"/>
                  </a:lnTo>
                  <a:lnTo>
                    <a:pt x="787" y="7315"/>
                  </a:lnTo>
                  <a:lnTo>
                    <a:pt x="0" y="7315"/>
                  </a:lnTo>
                  <a:lnTo>
                    <a:pt x="787" y="7315"/>
                  </a:lnTo>
                  <a:close/>
                </a:path>
                <a:path w="22225" h="7619">
                  <a:moveTo>
                    <a:pt x="14782" y="2692"/>
                  </a:moveTo>
                  <a:lnTo>
                    <a:pt x="14008" y="2692"/>
                  </a:lnTo>
                  <a:lnTo>
                    <a:pt x="14782" y="26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6939279" y="26432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6938505" y="2638260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549" y="5016"/>
                  </a:moveTo>
                  <a:lnTo>
                    <a:pt x="1549" y="5778"/>
                  </a:lnTo>
                  <a:lnTo>
                    <a:pt x="774" y="5778"/>
                  </a:lnTo>
                  <a:lnTo>
                    <a:pt x="774" y="6553"/>
                  </a:lnTo>
                  <a:lnTo>
                    <a:pt x="0" y="6553"/>
                  </a:lnTo>
                  <a:lnTo>
                    <a:pt x="0" y="5778"/>
                  </a:lnTo>
                  <a:lnTo>
                    <a:pt x="774" y="5778"/>
                  </a:lnTo>
                  <a:lnTo>
                    <a:pt x="774" y="5016"/>
                  </a:lnTo>
                  <a:lnTo>
                    <a:pt x="774" y="5778"/>
                  </a:lnTo>
                  <a:lnTo>
                    <a:pt x="1549" y="5016"/>
                  </a:lnTo>
                  <a:close/>
                </a:path>
                <a:path w="17145" h="6985">
                  <a:moveTo>
                    <a:pt x="16332" y="0"/>
                  </a:moveTo>
                  <a:lnTo>
                    <a:pt x="17119" y="0"/>
                  </a:lnTo>
                  <a:lnTo>
                    <a:pt x="16332" y="0"/>
                  </a:lnTo>
                  <a:close/>
                </a:path>
                <a:path w="17145" h="6985">
                  <a:moveTo>
                    <a:pt x="2717" y="5016"/>
                  </a:moveTo>
                  <a:lnTo>
                    <a:pt x="3492" y="5016"/>
                  </a:lnTo>
                  <a:lnTo>
                    <a:pt x="2717" y="5778"/>
                  </a:lnTo>
                  <a:lnTo>
                    <a:pt x="1943" y="5778"/>
                  </a:lnTo>
                  <a:lnTo>
                    <a:pt x="1943" y="6553"/>
                  </a:lnTo>
                  <a:lnTo>
                    <a:pt x="1943" y="5778"/>
                  </a:lnTo>
                  <a:lnTo>
                    <a:pt x="2717" y="5778"/>
                  </a:lnTo>
                  <a:lnTo>
                    <a:pt x="1943" y="5778"/>
                  </a:lnTo>
                  <a:lnTo>
                    <a:pt x="1549" y="6553"/>
                  </a:lnTo>
                  <a:lnTo>
                    <a:pt x="1943" y="6553"/>
                  </a:lnTo>
                  <a:lnTo>
                    <a:pt x="1549" y="6553"/>
                  </a:lnTo>
                  <a:lnTo>
                    <a:pt x="1549" y="5778"/>
                  </a:lnTo>
                  <a:lnTo>
                    <a:pt x="1943" y="5778"/>
                  </a:lnTo>
                  <a:lnTo>
                    <a:pt x="1943" y="5016"/>
                  </a:lnTo>
                  <a:lnTo>
                    <a:pt x="2717" y="501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6950176" y="26398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6826859" y="2639035"/>
              <a:ext cx="127000" cy="34925"/>
            </a:xfrm>
            <a:custGeom>
              <a:avLst/>
              <a:gdLst/>
              <a:ahLst/>
              <a:cxnLst/>
              <a:rect l="l" t="t" r="r" b="b"/>
              <a:pathLst>
                <a:path w="127000" h="34925">
                  <a:moveTo>
                    <a:pt x="117474" y="3467"/>
                  </a:moveTo>
                  <a:lnTo>
                    <a:pt x="118249" y="3467"/>
                  </a:lnTo>
                  <a:lnTo>
                    <a:pt x="118249" y="2692"/>
                  </a:lnTo>
                  <a:lnTo>
                    <a:pt x="119037" y="2692"/>
                  </a:lnTo>
                  <a:lnTo>
                    <a:pt x="119037" y="3467"/>
                  </a:lnTo>
                  <a:lnTo>
                    <a:pt x="118249" y="3467"/>
                  </a:lnTo>
                  <a:lnTo>
                    <a:pt x="118249" y="4241"/>
                  </a:lnTo>
                  <a:lnTo>
                    <a:pt x="116700" y="4241"/>
                  </a:lnTo>
                  <a:lnTo>
                    <a:pt x="116700" y="5003"/>
                  </a:lnTo>
                  <a:lnTo>
                    <a:pt x="115925" y="5003"/>
                  </a:lnTo>
                  <a:lnTo>
                    <a:pt x="115138" y="5003"/>
                  </a:lnTo>
                  <a:lnTo>
                    <a:pt x="115925" y="4241"/>
                  </a:lnTo>
                  <a:lnTo>
                    <a:pt x="115925" y="3467"/>
                  </a:lnTo>
                  <a:lnTo>
                    <a:pt x="116700" y="3467"/>
                  </a:lnTo>
                  <a:lnTo>
                    <a:pt x="117474" y="3467"/>
                  </a:lnTo>
                  <a:lnTo>
                    <a:pt x="117474" y="2692"/>
                  </a:lnTo>
                  <a:lnTo>
                    <a:pt x="117474" y="3467"/>
                  </a:lnTo>
                  <a:close/>
                </a:path>
                <a:path w="127000" h="34925">
                  <a:moveTo>
                    <a:pt x="116700" y="3467"/>
                  </a:moveTo>
                  <a:lnTo>
                    <a:pt x="115925" y="3467"/>
                  </a:lnTo>
                  <a:lnTo>
                    <a:pt x="116700" y="3467"/>
                  </a:lnTo>
                  <a:close/>
                </a:path>
                <a:path w="127000" h="34925">
                  <a:moveTo>
                    <a:pt x="123316" y="1536"/>
                  </a:moveTo>
                  <a:lnTo>
                    <a:pt x="124091" y="1536"/>
                  </a:lnTo>
                  <a:lnTo>
                    <a:pt x="124866" y="1536"/>
                  </a:lnTo>
                  <a:lnTo>
                    <a:pt x="125653" y="1536"/>
                  </a:lnTo>
                  <a:lnTo>
                    <a:pt x="124866" y="1536"/>
                  </a:lnTo>
                  <a:lnTo>
                    <a:pt x="124091" y="1536"/>
                  </a:lnTo>
                  <a:lnTo>
                    <a:pt x="123316" y="1536"/>
                  </a:lnTo>
                  <a:lnTo>
                    <a:pt x="123316" y="1930"/>
                  </a:lnTo>
                  <a:lnTo>
                    <a:pt x="123316" y="1536"/>
                  </a:lnTo>
                  <a:lnTo>
                    <a:pt x="122923" y="1536"/>
                  </a:lnTo>
                  <a:lnTo>
                    <a:pt x="122923" y="1930"/>
                  </a:lnTo>
                  <a:lnTo>
                    <a:pt x="122923" y="1536"/>
                  </a:lnTo>
                  <a:lnTo>
                    <a:pt x="123316" y="1536"/>
                  </a:lnTo>
                  <a:close/>
                </a:path>
                <a:path w="127000" h="34925">
                  <a:moveTo>
                    <a:pt x="125653" y="0"/>
                  </a:moveTo>
                  <a:lnTo>
                    <a:pt x="126428" y="0"/>
                  </a:lnTo>
                  <a:lnTo>
                    <a:pt x="125653" y="774"/>
                  </a:lnTo>
                  <a:lnTo>
                    <a:pt x="125653" y="0"/>
                  </a:lnTo>
                  <a:close/>
                </a:path>
                <a:path w="127000" h="34925">
                  <a:moveTo>
                    <a:pt x="110083" y="5778"/>
                  </a:moveTo>
                  <a:lnTo>
                    <a:pt x="110870" y="5778"/>
                  </a:lnTo>
                  <a:lnTo>
                    <a:pt x="110083" y="5778"/>
                  </a:lnTo>
                  <a:close/>
                </a:path>
                <a:path w="127000" h="34925">
                  <a:moveTo>
                    <a:pt x="115925" y="3467"/>
                  </a:moveTo>
                  <a:lnTo>
                    <a:pt x="115925" y="4241"/>
                  </a:lnTo>
                  <a:lnTo>
                    <a:pt x="115138" y="4241"/>
                  </a:lnTo>
                  <a:lnTo>
                    <a:pt x="114363" y="4241"/>
                  </a:lnTo>
                  <a:lnTo>
                    <a:pt x="115138" y="4241"/>
                  </a:lnTo>
                  <a:lnTo>
                    <a:pt x="115138" y="3467"/>
                  </a:lnTo>
                  <a:lnTo>
                    <a:pt x="115925" y="3467"/>
                  </a:lnTo>
                  <a:lnTo>
                    <a:pt x="115138" y="3467"/>
                  </a:lnTo>
                  <a:lnTo>
                    <a:pt x="115925" y="3467"/>
                  </a:lnTo>
                  <a:close/>
                </a:path>
                <a:path w="127000" h="34925">
                  <a:moveTo>
                    <a:pt x="107746" y="6553"/>
                  </a:moveTo>
                  <a:lnTo>
                    <a:pt x="107746" y="7315"/>
                  </a:lnTo>
                  <a:lnTo>
                    <a:pt x="107746" y="8089"/>
                  </a:lnTo>
                  <a:lnTo>
                    <a:pt x="106972" y="8089"/>
                  </a:lnTo>
                  <a:lnTo>
                    <a:pt x="106972" y="7315"/>
                  </a:lnTo>
                  <a:lnTo>
                    <a:pt x="106972" y="6553"/>
                  </a:lnTo>
                  <a:lnTo>
                    <a:pt x="107746" y="6553"/>
                  </a:lnTo>
                  <a:close/>
                </a:path>
                <a:path w="127000" h="34925">
                  <a:moveTo>
                    <a:pt x="774" y="34670"/>
                  </a:moveTo>
                  <a:lnTo>
                    <a:pt x="0" y="34670"/>
                  </a:lnTo>
                  <a:lnTo>
                    <a:pt x="774" y="346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6945109" y="26417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6936168" y="2640965"/>
              <a:ext cx="12065" cy="5080"/>
            </a:xfrm>
            <a:custGeom>
              <a:avLst/>
              <a:gdLst/>
              <a:ahLst/>
              <a:cxnLst/>
              <a:rect l="l" t="t" r="r" b="b"/>
              <a:pathLst>
                <a:path w="12065" h="5080">
                  <a:moveTo>
                    <a:pt x="11277" y="0"/>
                  </a:moveTo>
                  <a:lnTo>
                    <a:pt x="12052" y="762"/>
                  </a:lnTo>
                  <a:lnTo>
                    <a:pt x="11277" y="762"/>
                  </a:lnTo>
                  <a:lnTo>
                    <a:pt x="10502" y="762"/>
                  </a:lnTo>
                  <a:lnTo>
                    <a:pt x="10502" y="0"/>
                  </a:lnTo>
                  <a:lnTo>
                    <a:pt x="11277" y="0"/>
                  </a:lnTo>
                  <a:close/>
                </a:path>
                <a:path w="12065" h="5080">
                  <a:moveTo>
                    <a:pt x="774" y="4622"/>
                  </a:moveTo>
                  <a:lnTo>
                    <a:pt x="0" y="4622"/>
                  </a:lnTo>
                  <a:lnTo>
                    <a:pt x="0" y="3848"/>
                  </a:lnTo>
                  <a:lnTo>
                    <a:pt x="774" y="3848"/>
                  </a:lnTo>
                  <a:lnTo>
                    <a:pt x="774" y="46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6938505" y="26440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6936168" y="2639035"/>
              <a:ext cx="19050" cy="7620"/>
            </a:xfrm>
            <a:custGeom>
              <a:avLst/>
              <a:gdLst/>
              <a:ahLst/>
              <a:cxnLst/>
              <a:rect l="l" t="t" r="r" b="b"/>
              <a:pathLst>
                <a:path w="19050" h="7619">
                  <a:moveTo>
                    <a:pt x="18668" y="0"/>
                  </a:moveTo>
                  <a:lnTo>
                    <a:pt x="17894" y="0"/>
                  </a:lnTo>
                  <a:lnTo>
                    <a:pt x="18668" y="0"/>
                  </a:lnTo>
                  <a:close/>
                </a:path>
                <a:path w="19050" h="7619">
                  <a:moveTo>
                    <a:pt x="2336" y="5778"/>
                  </a:moveTo>
                  <a:lnTo>
                    <a:pt x="2336" y="5003"/>
                  </a:lnTo>
                  <a:lnTo>
                    <a:pt x="2336" y="5778"/>
                  </a:lnTo>
                  <a:lnTo>
                    <a:pt x="3111" y="5778"/>
                  </a:lnTo>
                  <a:lnTo>
                    <a:pt x="3111" y="5003"/>
                  </a:lnTo>
                  <a:lnTo>
                    <a:pt x="3886" y="5003"/>
                  </a:lnTo>
                  <a:lnTo>
                    <a:pt x="3886" y="5778"/>
                  </a:lnTo>
                  <a:lnTo>
                    <a:pt x="3111" y="5778"/>
                  </a:lnTo>
                  <a:lnTo>
                    <a:pt x="3111" y="6553"/>
                  </a:lnTo>
                  <a:lnTo>
                    <a:pt x="2336" y="6553"/>
                  </a:lnTo>
                  <a:lnTo>
                    <a:pt x="1562" y="7315"/>
                  </a:lnTo>
                  <a:lnTo>
                    <a:pt x="774" y="7315"/>
                  </a:lnTo>
                  <a:lnTo>
                    <a:pt x="0" y="7315"/>
                  </a:lnTo>
                  <a:lnTo>
                    <a:pt x="774" y="7315"/>
                  </a:lnTo>
                  <a:lnTo>
                    <a:pt x="774" y="6553"/>
                  </a:lnTo>
                  <a:lnTo>
                    <a:pt x="1562" y="6553"/>
                  </a:lnTo>
                  <a:lnTo>
                    <a:pt x="1562" y="5778"/>
                  </a:lnTo>
                  <a:lnTo>
                    <a:pt x="1562" y="6553"/>
                  </a:lnTo>
                  <a:lnTo>
                    <a:pt x="2336" y="6553"/>
                  </a:lnTo>
                  <a:lnTo>
                    <a:pt x="2336" y="5778"/>
                  </a:lnTo>
                  <a:lnTo>
                    <a:pt x="2336" y="6553"/>
                  </a:lnTo>
                  <a:lnTo>
                    <a:pt x="1562" y="6553"/>
                  </a:lnTo>
                  <a:lnTo>
                    <a:pt x="1562" y="5778"/>
                  </a:lnTo>
                  <a:lnTo>
                    <a:pt x="2336" y="577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6953287" y="26390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6951725" y="2582799"/>
              <a:ext cx="127000" cy="57785"/>
            </a:xfrm>
            <a:custGeom>
              <a:avLst/>
              <a:gdLst/>
              <a:ahLst/>
              <a:cxnLst/>
              <a:rect l="l" t="t" r="r" b="b"/>
              <a:pathLst>
                <a:path w="127000" h="57785">
                  <a:moveTo>
                    <a:pt x="126428" y="761"/>
                  </a:moveTo>
                  <a:lnTo>
                    <a:pt x="125653" y="761"/>
                  </a:lnTo>
                  <a:lnTo>
                    <a:pt x="126428" y="761"/>
                  </a:lnTo>
                  <a:lnTo>
                    <a:pt x="126428" y="0"/>
                  </a:lnTo>
                  <a:lnTo>
                    <a:pt x="126428" y="761"/>
                  </a:lnTo>
                  <a:lnTo>
                    <a:pt x="126428" y="0"/>
                  </a:lnTo>
                  <a:lnTo>
                    <a:pt x="126428" y="761"/>
                  </a:lnTo>
                  <a:lnTo>
                    <a:pt x="125653" y="761"/>
                  </a:lnTo>
                  <a:lnTo>
                    <a:pt x="126428" y="761"/>
                  </a:lnTo>
                  <a:close/>
                </a:path>
                <a:path w="127000" h="57785">
                  <a:moveTo>
                    <a:pt x="1562" y="57010"/>
                  </a:moveTo>
                  <a:lnTo>
                    <a:pt x="787" y="57010"/>
                  </a:lnTo>
                  <a:lnTo>
                    <a:pt x="1562" y="57010"/>
                  </a:lnTo>
                  <a:close/>
                </a:path>
                <a:path w="127000" h="57785">
                  <a:moveTo>
                    <a:pt x="787" y="57772"/>
                  </a:moveTo>
                  <a:lnTo>
                    <a:pt x="0" y="57772"/>
                  </a:lnTo>
                  <a:lnTo>
                    <a:pt x="0" y="57010"/>
                  </a:lnTo>
                  <a:lnTo>
                    <a:pt x="787" y="57010"/>
                  </a:lnTo>
                  <a:lnTo>
                    <a:pt x="787" y="57772"/>
                  </a:lnTo>
                  <a:close/>
                </a:path>
                <a:path w="127000" h="57785">
                  <a:moveTo>
                    <a:pt x="5448" y="55460"/>
                  </a:moveTo>
                  <a:lnTo>
                    <a:pt x="5448" y="56235"/>
                  </a:lnTo>
                  <a:lnTo>
                    <a:pt x="4673" y="56235"/>
                  </a:lnTo>
                  <a:lnTo>
                    <a:pt x="5448" y="554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7047420" y="25989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6923328" y="2639810"/>
              <a:ext cx="31115" cy="10795"/>
            </a:xfrm>
            <a:custGeom>
              <a:avLst/>
              <a:gdLst/>
              <a:ahLst/>
              <a:cxnLst/>
              <a:rect l="l" t="t" r="r" b="b"/>
              <a:pathLst>
                <a:path w="31115" h="10794">
                  <a:moveTo>
                    <a:pt x="26454" y="1155"/>
                  </a:moveTo>
                  <a:lnTo>
                    <a:pt x="26847" y="1155"/>
                  </a:lnTo>
                  <a:lnTo>
                    <a:pt x="27622" y="1155"/>
                  </a:lnTo>
                  <a:lnTo>
                    <a:pt x="26847" y="1155"/>
                  </a:lnTo>
                  <a:lnTo>
                    <a:pt x="26454" y="1155"/>
                  </a:lnTo>
                  <a:lnTo>
                    <a:pt x="26847" y="1155"/>
                  </a:lnTo>
                  <a:lnTo>
                    <a:pt x="27622" y="1155"/>
                  </a:lnTo>
                  <a:lnTo>
                    <a:pt x="26847" y="1917"/>
                  </a:lnTo>
                  <a:lnTo>
                    <a:pt x="26847" y="1155"/>
                  </a:lnTo>
                  <a:lnTo>
                    <a:pt x="26847" y="1917"/>
                  </a:lnTo>
                  <a:lnTo>
                    <a:pt x="27622" y="1155"/>
                  </a:lnTo>
                  <a:lnTo>
                    <a:pt x="27622" y="1917"/>
                  </a:lnTo>
                  <a:lnTo>
                    <a:pt x="26847" y="1917"/>
                  </a:lnTo>
                  <a:lnTo>
                    <a:pt x="26454" y="1917"/>
                  </a:lnTo>
                  <a:lnTo>
                    <a:pt x="25679" y="1917"/>
                  </a:lnTo>
                  <a:lnTo>
                    <a:pt x="24891" y="1917"/>
                  </a:lnTo>
                  <a:lnTo>
                    <a:pt x="25679" y="1917"/>
                  </a:lnTo>
                  <a:lnTo>
                    <a:pt x="25679" y="1155"/>
                  </a:lnTo>
                  <a:lnTo>
                    <a:pt x="26454" y="1155"/>
                  </a:lnTo>
                  <a:lnTo>
                    <a:pt x="25679" y="1155"/>
                  </a:lnTo>
                  <a:lnTo>
                    <a:pt x="26454" y="1155"/>
                  </a:lnTo>
                  <a:close/>
                </a:path>
                <a:path w="31115" h="10794">
                  <a:moveTo>
                    <a:pt x="11277" y="6540"/>
                  </a:moveTo>
                  <a:lnTo>
                    <a:pt x="12064" y="6540"/>
                  </a:lnTo>
                  <a:lnTo>
                    <a:pt x="11277" y="6540"/>
                  </a:lnTo>
                  <a:lnTo>
                    <a:pt x="11277" y="7315"/>
                  </a:lnTo>
                  <a:lnTo>
                    <a:pt x="11277" y="6540"/>
                  </a:lnTo>
                  <a:close/>
                </a:path>
                <a:path w="31115" h="10794">
                  <a:moveTo>
                    <a:pt x="29959" y="0"/>
                  </a:moveTo>
                  <a:lnTo>
                    <a:pt x="30733" y="0"/>
                  </a:lnTo>
                  <a:lnTo>
                    <a:pt x="29959" y="0"/>
                  </a:lnTo>
                  <a:close/>
                </a:path>
                <a:path w="31115" h="10794">
                  <a:moveTo>
                    <a:pt x="29959" y="0"/>
                  </a:moveTo>
                  <a:lnTo>
                    <a:pt x="30733" y="0"/>
                  </a:lnTo>
                  <a:lnTo>
                    <a:pt x="29959" y="0"/>
                  </a:lnTo>
                  <a:lnTo>
                    <a:pt x="30733" y="0"/>
                  </a:lnTo>
                  <a:lnTo>
                    <a:pt x="29959" y="0"/>
                  </a:lnTo>
                  <a:lnTo>
                    <a:pt x="29959" y="761"/>
                  </a:lnTo>
                  <a:lnTo>
                    <a:pt x="29184" y="761"/>
                  </a:lnTo>
                  <a:lnTo>
                    <a:pt x="29184" y="0"/>
                  </a:lnTo>
                  <a:lnTo>
                    <a:pt x="29959" y="0"/>
                  </a:lnTo>
                  <a:lnTo>
                    <a:pt x="29184" y="0"/>
                  </a:lnTo>
                  <a:lnTo>
                    <a:pt x="29959" y="0"/>
                  </a:lnTo>
                  <a:close/>
                </a:path>
                <a:path w="31115" h="10794">
                  <a:moveTo>
                    <a:pt x="24891" y="1917"/>
                  </a:moveTo>
                  <a:lnTo>
                    <a:pt x="24891" y="2692"/>
                  </a:lnTo>
                  <a:lnTo>
                    <a:pt x="24891" y="1917"/>
                  </a:lnTo>
                  <a:lnTo>
                    <a:pt x="24117" y="2692"/>
                  </a:lnTo>
                  <a:lnTo>
                    <a:pt x="24117" y="1917"/>
                  </a:lnTo>
                  <a:lnTo>
                    <a:pt x="24891" y="1917"/>
                  </a:lnTo>
                  <a:lnTo>
                    <a:pt x="25679" y="1917"/>
                  </a:lnTo>
                  <a:lnTo>
                    <a:pt x="25679" y="2692"/>
                  </a:lnTo>
                  <a:lnTo>
                    <a:pt x="24891" y="2692"/>
                  </a:lnTo>
                  <a:lnTo>
                    <a:pt x="24891" y="1917"/>
                  </a:lnTo>
                  <a:lnTo>
                    <a:pt x="24891" y="2692"/>
                  </a:lnTo>
                  <a:lnTo>
                    <a:pt x="24891" y="1917"/>
                  </a:lnTo>
                  <a:lnTo>
                    <a:pt x="24891" y="2692"/>
                  </a:lnTo>
                  <a:lnTo>
                    <a:pt x="24891" y="1917"/>
                  </a:lnTo>
                  <a:lnTo>
                    <a:pt x="24891" y="2692"/>
                  </a:lnTo>
                  <a:lnTo>
                    <a:pt x="24891" y="1917"/>
                  </a:lnTo>
                  <a:close/>
                </a:path>
                <a:path w="31115" h="10794">
                  <a:moveTo>
                    <a:pt x="18668" y="4229"/>
                  </a:moveTo>
                  <a:lnTo>
                    <a:pt x="17894" y="4229"/>
                  </a:lnTo>
                  <a:lnTo>
                    <a:pt x="18668" y="4229"/>
                  </a:lnTo>
                  <a:close/>
                </a:path>
                <a:path w="31115" h="10794">
                  <a:moveTo>
                    <a:pt x="774" y="10782"/>
                  </a:moveTo>
                  <a:lnTo>
                    <a:pt x="0" y="10782"/>
                  </a:lnTo>
                  <a:lnTo>
                    <a:pt x="0" y="10388"/>
                  </a:lnTo>
                  <a:lnTo>
                    <a:pt x="774" y="10388"/>
                  </a:lnTo>
                  <a:lnTo>
                    <a:pt x="774" y="1078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6941997" y="26432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6950176" y="264057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393"/>
                  </a:moveTo>
                  <a:lnTo>
                    <a:pt x="774" y="0"/>
                  </a:lnTo>
                  <a:lnTo>
                    <a:pt x="774" y="393"/>
                  </a:lnTo>
                  <a:lnTo>
                    <a:pt x="0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6946671" y="26417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6933831" y="2639810"/>
              <a:ext cx="21590" cy="10160"/>
            </a:xfrm>
            <a:custGeom>
              <a:avLst/>
              <a:gdLst/>
              <a:ahLst/>
              <a:cxnLst/>
              <a:rect l="l" t="t" r="r" b="b"/>
              <a:pathLst>
                <a:path w="21590" h="10160">
                  <a:moveTo>
                    <a:pt x="18681" y="761"/>
                  </a:moveTo>
                  <a:lnTo>
                    <a:pt x="19456" y="761"/>
                  </a:lnTo>
                  <a:lnTo>
                    <a:pt x="18681" y="761"/>
                  </a:lnTo>
                  <a:lnTo>
                    <a:pt x="17894" y="761"/>
                  </a:lnTo>
                  <a:lnTo>
                    <a:pt x="17119" y="761"/>
                  </a:lnTo>
                  <a:lnTo>
                    <a:pt x="17894" y="761"/>
                  </a:lnTo>
                  <a:lnTo>
                    <a:pt x="18681" y="761"/>
                  </a:lnTo>
                  <a:close/>
                </a:path>
                <a:path w="21590" h="10160">
                  <a:moveTo>
                    <a:pt x="21005" y="0"/>
                  </a:moveTo>
                  <a:lnTo>
                    <a:pt x="20231" y="0"/>
                  </a:lnTo>
                  <a:lnTo>
                    <a:pt x="21005" y="0"/>
                  </a:lnTo>
                  <a:close/>
                </a:path>
                <a:path w="21590" h="10160">
                  <a:moveTo>
                    <a:pt x="7391" y="4229"/>
                  </a:moveTo>
                  <a:lnTo>
                    <a:pt x="8166" y="4229"/>
                  </a:lnTo>
                  <a:lnTo>
                    <a:pt x="8953" y="4229"/>
                  </a:lnTo>
                  <a:lnTo>
                    <a:pt x="8166" y="4229"/>
                  </a:lnTo>
                  <a:lnTo>
                    <a:pt x="8953" y="4229"/>
                  </a:lnTo>
                  <a:lnTo>
                    <a:pt x="8166" y="4229"/>
                  </a:lnTo>
                  <a:lnTo>
                    <a:pt x="8166" y="5003"/>
                  </a:lnTo>
                  <a:lnTo>
                    <a:pt x="7391" y="5003"/>
                  </a:lnTo>
                  <a:lnTo>
                    <a:pt x="7391" y="4229"/>
                  </a:lnTo>
                  <a:close/>
                </a:path>
                <a:path w="21590" h="10160">
                  <a:moveTo>
                    <a:pt x="7391" y="4229"/>
                  </a:moveTo>
                  <a:lnTo>
                    <a:pt x="6616" y="4229"/>
                  </a:lnTo>
                  <a:lnTo>
                    <a:pt x="7391" y="4229"/>
                  </a:lnTo>
                  <a:close/>
                </a:path>
                <a:path w="21590" h="10160">
                  <a:moveTo>
                    <a:pt x="17894" y="1155"/>
                  </a:moveTo>
                  <a:lnTo>
                    <a:pt x="17119" y="1155"/>
                  </a:lnTo>
                  <a:lnTo>
                    <a:pt x="17119" y="761"/>
                  </a:lnTo>
                  <a:lnTo>
                    <a:pt x="17894" y="761"/>
                  </a:lnTo>
                  <a:lnTo>
                    <a:pt x="17894" y="1155"/>
                  </a:lnTo>
                  <a:close/>
                </a:path>
                <a:path w="21590" h="10160">
                  <a:moveTo>
                    <a:pt x="6616" y="5003"/>
                  </a:moveTo>
                  <a:lnTo>
                    <a:pt x="7391" y="5003"/>
                  </a:lnTo>
                  <a:lnTo>
                    <a:pt x="7391" y="4229"/>
                  </a:lnTo>
                  <a:lnTo>
                    <a:pt x="7391" y="5003"/>
                  </a:lnTo>
                  <a:lnTo>
                    <a:pt x="7391" y="5778"/>
                  </a:lnTo>
                  <a:lnTo>
                    <a:pt x="7391" y="5003"/>
                  </a:lnTo>
                  <a:lnTo>
                    <a:pt x="7391" y="5778"/>
                  </a:lnTo>
                  <a:lnTo>
                    <a:pt x="7391" y="5003"/>
                  </a:lnTo>
                  <a:lnTo>
                    <a:pt x="7391" y="5778"/>
                  </a:lnTo>
                  <a:lnTo>
                    <a:pt x="6616" y="5003"/>
                  </a:lnTo>
                  <a:lnTo>
                    <a:pt x="6222" y="5003"/>
                  </a:lnTo>
                  <a:lnTo>
                    <a:pt x="6616" y="5003"/>
                  </a:lnTo>
                  <a:close/>
                </a:path>
                <a:path w="21590" h="10160">
                  <a:moveTo>
                    <a:pt x="2336" y="6540"/>
                  </a:moveTo>
                  <a:lnTo>
                    <a:pt x="1562" y="6540"/>
                  </a:lnTo>
                  <a:lnTo>
                    <a:pt x="1562" y="7315"/>
                  </a:lnTo>
                  <a:lnTo>
                    <a:pt x="1562" y="6540"/>
                  </a:lnTo>
                  <a:lnTo>
                    <a:pt x="1562" y="7315"/>
                  </a:lnTo>
                  <a:lnTo>
                    <a:pt x="2336" y="7315"/>
                  </a:lnTo>
                  <a:lnTo>
                    <a:pt x="2336" y="6540"/>
                  </a:lnTo>
                  <a:lnTo>
                    <a:pt x="3111" y="6540"/>
                  </a:lnTo>
                  <a:lnTo>
                    <a:pt x="3898" y="6540"/>
                  </a:lnTo>
                  <a:lnTo>
                    <a:pt x="4673" y="6540"/>
                  </a:lnTo>
                  <a:lnTo>
                    <a:pt x="4673" y="5778"/>
                  </a:lnTo>
                  <a:lnTo>
                    <a:pt x="4673" y="6540"/>
                  </a:lnTo>
                  <a:lnTo>
                    <a:pt x="3898" y="6540"/>
                  </a:lnTo>
                  <a:lnTo>
                    <a:pt x="3898" y="7315"/>
                  </a:lnTo>
                  <a:lnTo>
                    <a:pt x="3111" y="7315"/>
                  </a:lnTo>
                  <a:lnTo>
                    <a:pt x="3898" y="7315"/>
                  </a:lnTo>
                  <a:lnTo>
                    <a:pt x="3111" y="8089"/>
                  </a:lnTo>
                  <a:lnTo>
                    <a:pt x="2336" y="8089"/>
                  </a:lnTo>
                  <a:lnTo>
                    <a:pt x="1562" y="8089"/>
                  </a:lnTo>
                  <a:lnTo>
                    <a:pt x="2336" y="8089"/>
                  </a:lnTo>
                  <a:lnTo>
                    <a:pt x="3111" y="8089"/>
                  </a:lnTo>
                  <a:lnTo>
                    <a:pt x="3898" y="8089"/>
                  </a:lnTo>
                  <a:lnTo>
                    <a:pt x="4673" y="8089"/>
                  </a:lnTo>
                  <a:lnTo>
                    <a:pt x="3898" y="8089"/>
                  </a:lnTo>
                  <a:lnTo>
                    <a:pt x="3111" y="8851"/>
                  </a:lnTo>
                  <a:lnTo>
                    <a:pt x="3898" y="8851"/>
                  </a:lnTo>
                  <a:lnTo>
                    <a:pt x="3898" y="8089"/>
                  </a:lnTo>
                  <a:lnTo>
                    <a:pt x="3898" y="8851"/>
                  </a:lnTo>
                  <a:lnTo>
                    <a:pt x="3111" y="8851"/>
                  </a:lnTo>
                  <a:lnTo>
                    <a:pt x="2336" y="8851"/>
                  </a:lnTo>
                  <a:lnTo>
                    <a:pt x="1562" y="8851"/>
                  </a:lnTo>
                  <a:lnTo>
                    <a:pt x="774" y="9626"/>
                  </a:lnTo>
                  <a:lnTo>
                    <a:pt x="0" y="8851"/>
                  </a:lnTo>
                  <a:lnTo>
                    <a:pt x="0" y="8089"/>
                  </a:lnTo>
                  <a:lnTo>
                    <a:pt x="774" y="8089"/>
                  </a:lnTo>
                  <a:lnTo>
                    <a:pt x="774" y="7315"/>
                  </a:lnTo>
                  <a:lnTo>
                    <a:pt x="1562" y="7315"/>
                  </a:lnTo>
                  <a:lnTo>
                    <a:pt x="1562" y="6540"/>
                  </a:lnTo>
                  <a:lnTo>
                    <a:pt x="2336" y="654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6951725" y="26405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6921385" y="2639810"/>
              <a:ext cx="35560" cy="12065"/>
            </a:xfrm>
            <a:custGeom>
              <a:avLst/>
              <a:gdLst/>
              <a:ahLst/>
              <a:cxnLst/>
              <a:rect l="l" t="t" r="r" b="b"/>
              <a:pathLst>
                <a:path w="35559" h="12064">
                  <a:moveTo>
                    <a:pt x="28397" y="1917"/>
                  </a:moveTo>
                  <a:lnTo>
                    <a:pt x="27622" y="1917"/>
                  </a:lnTo>
                  <a:lnTo>
                    <a:pt x="28397" y="1917"/>
                  </a:lnTo>
                  <a:lnTo>
                    <a:pt x="27622" y="1917"/>
                  </a:lnTo>
                  <a:lnTo>
                    <a:pt x="28397" y="1917"/>
                  </a:lnTo>
                  <a:close/>
                </a:path>
                <a:path w="35559" h="12064">
                  <a:moveTo>
                    <a:pt x="33451" y="0"/>
                  </a:moveTo>
                  <a:lnTo>
                    <a:pt x="34239" y="0"/>
                  </a:lnTo>
                  <a:lnTo>
                    <a:pt x="33451" y="0"/>
                  </a:lnTo>
                  <a:lnTo>
                    <a:pt x="34239" y="0"/>
                  </a:lnTo>
                  <a:lnTo>
                    <a:pt x="33451" y="0"/>
                  </a:lnTo>
                  <a:lnTo>
                    <a:pt x="33451" y="761"/>
                  </a:lnTo>
                  <a:lnTo>
                    <a:pt x="34239" y="0"/>
                  </a:lnTo>
                  <a:lnTo>
                    <a:pt x="34239" y="761"/>
                  </a:lnTo>
                  <a:lnTo>
                    <a:pt x="34239" y="0"/>
                  </a:lnTo>
                  <a:lnTo>
                    <a:pt x="35013" y="0"/>
                  </a:lnTo>
                  <a:lnTo>
                    <a:pt x="35013" y="761"/>
                  </a:lnTo>
                  <a:lnTo>
                    <a:pt x="34239" y="761"/>
                  </a:lnTo>
                  <a:lnTo>
                    <a:pt x="33451" y="761"/>
                  </a:lnTo>
                  <a:lnTo>
                    <a:pt x="33451" y="0"/>
                  </a:lnTo>
                  <a:lnTo>
                    <a:pt x="34239" y="0"/>
                  </a:lnTo>
                  <a:lnTo>
                    <a:pt x="33451" y="0"/>
                  </a:lnTo>
                  <a:close/>
                </a:path>
                <a:path w="35559" h="12064">
                  <a:moveTo>
                    <a:pt x="13220" y="7315"/>
                  </a:moveTo>
                  <a:lnTo>
                    <a:pt x="12445" y="7315"/>
                  </a:lnTo>
                  <a:lnTo>
                    <a:pt x="13220" y="7315"/>
                  </a:lnTo>
                  <a:close/>
                </a:path>
                <a:path w="35559" h="12064">
                  <a:moveTo>
                    <a:pt x="32677" y="761"/>
                  </a:moveTo>
                  <a:lnTo>
                    <a:pt x="31902" y="761"/>
                  </a:lnTo>
                  <a:lnTo>
                    <a:pt x="32677" y="761"/>
                  </a:lnTo>
                  <a:lnTo>
                    <a:pt x="32677" y="0"/>
                  </a:lnTo>
                  <a:lnTo>
                    <a:pt x="32677" y="761"/>
                  </a:lnTo>
                  <a:close/>
                </a:path>
                <a:path w="35559" h="12064">
                  <a:moveTo>
                    <a:pt x="21399" y="5003"/>
                  </a:moveTo>
                  <a:lnTo>
                    <a:pt x="20612" y="5003"/>
                  </a:lnTo>
                  <a:lnTo>
                    <a:pt x="20612" y="4229"/>
                  </a:lnTo>
                  <a:lnTo>
                    <a:pt x="21399" y="4229"/>
                  </a:lnTo>
                  <a:lnTo>
                    <a:pt x="21399" y="5003"/>
                  </a:lnTo>
                  <a:close/>
                </a:path>
                <a:path w="35559" h="12064">
                  <a:moveTo>
                    <a:pt x="18668" y="5778"/>
                  </a:moveTo>
                  <a:lnTo>
                    <a:pt x="18668" y="6540"/>
                  </a:lnTo>
                  <a:lnTo>
                    <a:pt x="18668" y="5778"/>
                  </a:lnTo>
                  <a:lnTo>
                    <a:pt x="19062" y="5778"/>
                  </a:lnTo>
                  <a:lnTo>
                    <a:pt x="19062" y="6540"/>
                  </a:lnTo>
                  <a:lnTo>
                    <a:pt x="18668" y="7315"/>
                  </a:lnTo>
                  <a:lnTo>
                    <a:pt x="17894" y="7315"/>
                  </a:lnTo>
                  <a:lnTo>
                    <a:pt x="17119" y="8089"/>
                  </a:lnTo>
                  <a:lnTo>
                    <a:pt x="17119" y="7315"/>
                  </a:lnTo>
                  <a:lnTo>
                    <a:pt x="16344" y="7315"/>
                  </a:lnTo>
                  <a:lnTo>
                    <a:pt x="16344" y="6540"/>
                  </a:lnTo>
                  <a:lnTo>
                    <a:pt x="17119" y="6540"/>
                  </a:lnTo>
                  <a:lnTo>
                    <a:pt x="17894" y="6540"/>
                  </a:lnTo>
                  <a:lnTo>
                    <a:pt x="17119" y="6540"/>
                  </a:lnTo>
                  <a:lnTo>
                    <a:pt x="17894" y="5778"/>
                  </a:lnTo>
                  <a:lnTo>
                    <a:pt x="18668" y="5778"/>
                  </a:lnTo>
                  <a:lnTo>
                    <a:pt x="18668" y="5003"/>
                  </a:lnTo>
                  <a:lnTo>
                    <a:pt x="19062" y="5003"/>
                  </a:lnTo>
                  <a:lnTo>
                    <a:pt x="18668" y="5778"/>
                  </a:lnTo>
                  <a:lnTo>
                    <a:pt x="17894" y="5778"/>
                  </a:lnTo>
                  <a:lnTo>
                    <a:pt x="18668" y="5778"/>
                  </a:lnTo>
                  <a:close/>
                </a:path>
                <a:path w="35559" h="12064">
                  <a:moveTo>
                    <a:pt x="30340" y="1155"/>
                  </a:moveTo>
                  <a:lnTo>
                    <a:pt x="29565" y="1155"/>
                  </a:lnTo>
                  <a:lnTo>
                    <a:pt x="30340" y="1155"/>
                  </a:lnTo>
                  <a:close/>
                </a:path>
                <a:path w="35559" h="12064">
                  <a:moveTo>
                    <a:pt x="31902" y="1155"/>
                  </a:moveTo>
                  <a:lnTo>
                    <a:pt x="31127" y="1155"/>
                  </a:lnTo>
                  <a:lnTo>
                    <a:pt x="31127" y="761"/>
                  </a:lnTo>
                  <a:lnTo>
                    <a:pt x="31902" y="761"/>
                  </a:lnTo>
                  <a:lnTo>
                    <a:pt x="31902" y="1155"/>
                  </a:lnTo>
                  <a:close/>
                </a:path>
                <a:path w="35559" h="12064">
                  <a:moveTo>
                    <a:pt x="31902" y="1155"/>
                  </a:moveTo>
                  <a:lnTo>
                    <a:pt x="31127" y="1155"/>
                  </a:lnTo>
                  <a:lnTo>
                    <a:pt x="31902" y="1155"/>
                  </a:lnTo>
                  <a:close/>
                </a:path>
                <a:path w="35559" h="12064">
                  <a:moveTo>
                    <a:pt x="19062" y="5003"/>
                  </a:moveTo>
                  <a:lnTo>
                    <a:pt x="19062" y="5778"/>
                  </a:lnTo>
                  <a:lnTo>
                    <a:pt x="19837" y="5778"/>
                  </a:lnTo>
                  <a:lnTo>
                    <a:pt x="19062" y="5778"/>
                  </a:lnTo>
                  <a:lnTo>
                    <a:pt x="18668" y="5778"/>
                  </a:lnTo>
                  <a:lnTo>
                    <a:pt x="19062" y="5003"/>
                  </a:lnTo>
                  <a:close/>
                </a:path>
                <a:path w="35559" h="12064">
                  <a:moveTo>
                    <a:pt x="30340" y="1155"/>
                  </a:moveTo>
                  <a:lnTo>
                    <a:pt x="31127" y="1155"/>
                  </a:lnTo>
                  <a:lnTo>
                    <a:pt x="30340" y="1155"/>
                  </a:lnTo>
                  <a:lnTo>
                    <a:pt x="30340" y="1917"/>
                  </a:lnTo>
                  <a:lnTo>
                    <a:pt x="31127" y="1155"/>
                  </a:lnTo>
                  <a:lnTo>
                    <a:pt x="30340" y="1917"/>
                  </a:lnTo>
                  <a:lnTo>
                    <a:pt x="30340" y="1155"/>
                  </a:lnTo>
                  <a:close/>
                </a:path>
                <a:path w="35559" h="12064">
                  <a:moveTo>
                    <a:pt x="393" y="11544"/>
                  </a:moveTo>
                  <a:lnTo>
                    <a:pt x="0" y="11544"/>
                  </a:lnTo>
                  <a:lnTo>
                    <a:pt x="393" y="11544"/>
                  </a:lnTo>
                  <a:close/>
                </a:path>
                <a:path w="35559" h="12064">
                  <a:moveTo>
                    <a:pt x="30340" y="1917"/>
                  </a:moveTo>
                  <a:lnTo>
                    <a:pt x="29565" y="1917"/>
                  </a:lnTo>
                  <a:lnTo>
                    <a:pt x="30340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6949782" y="26417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6899592" y="2603208"/>
              <a:ext cx="144780" cy="57150"/>
            </a:xfrm>
            <a:custGeom>
              <a:avLst/>
              <a:gdLst/>
              <a:ahLst/>
              <a:cxnLst/>
              <a:rect l="l" t="t" r="r" b="b"/>
              <a:pathLst>
                <a:path w="144779" h="57150">
                  <a:moveTo>
                    <a:pt x="51358" y="38519"/>
                  </a:moveTo>
                  <a:lnTo>
                    <a:pt x="50584" y="38519"/>
                  </a:lnTo>
                  <a:lnTo>
                    <a:pt x="51358" y="38519"/>
                  </a:lnTo>
                  <a:close/>
                </a:path>
                <a:path w="144779" h="57150">
                  <a:moveTo>
                    <a:pt x="50190" y="39293"/>
                  </a:moveTo>
                  <a:lnTo>
                    <a:pt x="49415" y="39293"/>
                  </a:lnTo>
                  <a:lnTo>
                    <a:pt x="50190" y="39293"/>
                  </a:lnTo>
                  <a:close/>
                </a:path>
                <a:path w="144779" h="57150">
                  <a:moveTo>
                    <a:pt x="50584" y="38519"/>
                  </a:moveTo>
                  <a:lnTo>
                    <a:pt x="51358" y="38519"/>
                  </a:lnTo>
                  <a:lnTo>
                    <a:pt x="50584" y="38519"/>
                  </a:lnTo>
                  <a:lnTo>
                    <a:pt x="51358" y="38519"/>
                  </a:lnTo>
                  <a:lnTo>
                    <a:pt x="50584" y="38519"/>
                  </a:lnTo>
                  <a:close/>
                </a:path>
                <a:path w="144779" h="57150">
                  <a:moveTo>
                    <a:pt x="42405" y="42379"/>
                  </a:moveTo>
                  <a:lnTo>
                    <a:pt x="41630" y="43141"/>
                  </a:lnTo>
                  <a:lnTo>
                    <a:pt x="41630" y="42379"/>
                  </a:lnTo>
                  <a:lnTo>
                    <a:pt x="41630" y="43141"/>
                  </a:lnTo>
                  <a:lnTo>
                    <a:pt x="42405" y="43141"/>
                  </a:lnTo>
                  <a:lnTo>
                    <a:pt x="41630" y="43141"/>
                  </a:lnTo>
                  <a:lnTo>
                    <a:pt x="42405" y="43141"/>
                  </a:lnTo>
                  <a:lnTo>
                    <a:pt x="41630" y="43916"/>
                  </a:lnTo>
                  <a:lnTo>
                    <a:pt x="40855" y="43916"/>
                  </a:lnTo>
                  <a:lnTo>
                    <a:pt x="41630" y="43916"/>
                  </a:lnTo>
                  <a:lnTo>
                    <a:pt x="40855" y="43916"/>
                  </a:lnTo>
                  <a:lnTo>
                    <a:pt x="40462" y="43916"/>
                  </a:lnTo>
                  <a:lnTo>
                    <a:pt x="40855" y="43916"/>
                  </a:lnTo>
                  <a:lnTo>
                    <a:pt x="40855" y="43141"/>
                  </a:lnTo>
                  <a:lnTo>
                    <a:pt x="40855" y="42379"/>
                  </a:lnTo>
                  <a:lnTo>
                    <a:pt x="41630" y="42379"/>
                  </a:lnTo>
                  <a:lnTo>
                    <a:pt x="42405" y="42379"/>
                  </a:lnTo>
                  <a:close/>
                </a:path>
                <a:path w="144779" h="57150">
                  <a:moveTo>
                    <a:pt x="55244" y="37363"/>
                  </a:moveTo>
                  <a:lnTo>
                    <a:pt x="55244" y="37757"/>
                  </a:lnTo>
                  <a:lnTo>
                    <a:pt x="54470" y="37757"/>
                  </a:lnTo>
                  <a:lnTo>
                    <a:pt x="55244" y="37757"/>
                  </a:lnTo>
                  <a:lnTo>
                    <a:pt x="54470" y="37757"/>
                  </a:lnTo>
                  <a:lnTo>
                    <a:pt x="55244" y="37363"/>
                  </a:lnTo>
                  <a:close/>
                </a:path>
                <a:path w="144779" h="57150">
                  <a:moveTo>
                    <a:pt x="53695" y="38519"/>
                  </a:moveTo>
                  <a:lnTo>
                    <a:pt x="52920" y="38519"/>
                  </a:lnTo>
                  <a:lnTo>
                    <a:pt x="52920" y="37757"/>
                  </a:lnTo>
                  <a:lnTo>
                    <a:pt x="53695" y="37757"/>
                  </a:lnTo>
                  <a:lnTo>
                    <a:pt x="53695" y="38519"/>
                  </a:lnTo>
                  <a:close/>
                </a:path>
                <a:path w="144779" h="57150">
                  <a:moveTo>
                    <a:pt x="50584" y="39293"/>
                  </a:moveTo>
                  <a:lnTo>
                    <a:pt x="51358" y="38519"/>
                  </a:lnTo>
                  <a:lnTo>
                    <a:pt x="51358" y="39293"/>
                  </a:lnTo>
                  <a:lnTo>
                    <a:pt x="50584" y="39293"/>
                  </a:lnTo>
                  <a:lnTo>
                    <a:pt x="51358" y="39293"/>
                  </a:lnTo>
                  <a:lnTo>
                    <a:pt x="50584" y="39293"/>
                  </a:lnTo>
                  <a:lnTo>
                    <a:pt x="51358" y="39293"/>
                  </a:lnTo>
                  <a:lnTo>
                    <a:pt x="50584" y="39293"/>
                  </a:lnTo>
                  <a:close/>
                </a:path>
                <a:path w="144779" h="57150">
                  <a:moveTo>
                    <a:pt x="52133" y="38519"/>
                  </a:moveTo>
                  <a:lnTo>
                    <a:pt x="51358" y="38519"/>
                  </a:lnTo>
                  <a:lnTo>
                    <a:pt x="51358" y="39293"/>
                  </a:lnTo>
                  <a:lnTo>
                    <a:pt x="51358" y="38519"/>
                  </a:lnTo>
                  <a:lnTo>
                    <a:pt x="51358" y="39293"/>
                  </a:lnTo>
                  <a:lnTo>
                    <a:pt x="51358" y="38519"/>
                  </a:lnTo>
                  <a:lnTo>
                    <a:pt x="52133" y="38519"/>
                  </a:lnTo>
                  <a:close/>
                </a:path>
                <a:path w="144779" h="57150">
                  <a:moveTo>
                    <a:pt x="52133" y="38519"/>
                  </a:moveTo>
                  <a:lnTo>
                    <a:pt x="52920" y="38519"/>
                  </a:lnTo>
                  <a:lnTo>
                    <a:pt x="52133" y="38519"/>
                  </a:lnTo>
                  <a:lnTo>
                    <a:pt x="52133" y="39293"/>
                  </a:lnTo>
                  <a:lnTo>
                    <a:pt x="52133" y="38519"/>
                  </a:lnTo>
                  <a:lnTo>
                    <a:pt x="52920" y="38519"/>
                  </a:lnTo>
                  <a:lnTo>
                    <a:pt x="52133" y="38519"/>
                  </a:lnTo>
                  <a:close/>
                </a:path>
                <a:path w="144779" h="57150">
                  <a:moveTo>
                    <a:pt x="143548" y="0"/>
                  </a:moveTo>
                  <a:lnTo>
                    <a:pt x="144335" y="0"/>
                  </a:lnTo>
                  <a:lnTo>
                    <a:pt x="143548" y="0"/>
                  </a:lnTo>
                  <a:lnTo>
                    <a:pt x="143548" y="774"/>
                  </a:lnTo>
                  <a:lnTo>
                    <a:pt x="143548" y="0"/>
                  </a:lnTo>
                  <a:close/>
                </a:path>
                <a:path w="144779" h="57150">
                  <a:moveTo>
                    <a:pt x="54470" y="37757"/>
                  </a:moveTo>
                  <a:lnTo>
                    <a:pt x="53695" y="37757"/>
                  </a:lnTo>
                  <a:lnTo>
                    <a:pt x="54470" y="37757"/>
                  </a:lnTo>
                  <a:close/>
                </a:path>
                <a:path w="144779" h="57150">
                  <a:moveTo>
                    <a:pt x="53695" y="38519"/>
                  </a:moveTo>
                  <a:lnTo>
                    <a:pt x="52920" y="38519"/>
                  </a:lnTo>
                  <a:lnTo>
                    <a:pt x="53695" y="38519"/>
                  </a:lnTo>
                  <a:close/>
                </a:path>
                <a:path w="144779" h="57150">
                  <a:moveTo>
                    <a:pt x="52920" y="38519"/>
                  </a:moveTo>
                  <a:lnTo>
                    <a:pt x="52920" y="39293"/>
                  </a:lnTo>
                  <a:lnTo>
                    <a:pt x="52133" y="39293"/>
                  </a:lnTo>
                  <a:lnTo>
                    <a:pt x="52920" y="38519"/>
                  </a:lnTo>
                  <a:close/>
                </a:path>
                <a:path w="144779" h="57150">
                  <a:moveTo>
                    <a:pt x="51358" y="39293"/>
                  </a:moveTo>
                  <a:lnTo>
                    <a:pt x="52133" y="39293"/>
                  </a:lnTo>
                  <a:lnTo>
                    <a:pt x="51358" y="39293"/>
                  </a:lnTo>
                  <a:lnTo>
                    <a:pt x="52133" y="39293"/>
                  </a:lnTo>
                  <a:lnTo>
                    <a:pt x="51358" y="39293"/>
                  </a:lnTo>
                  <a:close/>
                </a:path>
                <a:path w="144779" h="57150">
                  <a:moveTo>
                    <a:pt x="56807" y="38519"/>
                  </a:moveTo>
                  <a:lnTo>
                    <a:pt x="56032" y="38519"/>
                  </a:lnTo>
                  <a:lnTo>
                    <a:pt x="56032" y="37757"/>
                  </a:lnTo>
                  <a:lnTo>
                    <a:pt x="56807" y="37757"/>
                  </a:lnTo>
                  <a:lnTo>
                    <a:pt x="56807" y="38519"/>
                  </a:lnTo>
                  <a:close/>
                </a:path>
                <a:path w="144779" h="57150">
                  <a:moveTo>
                    <a:pt x="43192" y="43141"/>
                  </a:moveTo>
                  <a:lnTo>
                    <a:pt x="43967" y="43141"/>
                  </a:lnTo>
                  <a:lnTo>
                    <a:pt x="44742" y="43141"/>
                  </a:lnTo>
                  <a:lnTo>
                    <a:pt x="44742" y="43916"/>
                  </a:lnTo>
                  <a:lnTo>
                    <a:pt x="43967" y="43916"/>
                  </a:lnTo>
                  <a:lnTo>
                    <a:pt x="43967" y="43141"/>
                  </a:lnTo>
                  <a:lnTo>
                    <a:pt x="43967" y="43916"/>
                  </a:lnTo>
                  <a:lnTo>
                    <a:pt x="44742" y="43916"/>
                  </a:lnTo>
                  <a:lnTo>
                    <a:pt x="45516" y="43916"/>
                  </a:lnTo>
                  <a:lnTo>
                    <a:pt x="44742" y="43916"/>
                  </a:lnTo>
                  <a:lnTo>
                    <a:pt x="45516" y="43916"/>
                  </a:lnTo>
                  <a:lnTo>
                    <a:pt x="44742" y="43916"/>
                  </a:lnTo>
                  <a:lnTo>
                    <a:pt x="44742" y="44691"/>
                  </a:lnTo>
                  <a:lnTo>
                    <a:pt x="43967" y="43916"/>
                  </a:lnTo>
                  <a:lnTo>
                    <a:pt x="43192" y="43916"/>
                  </a:lnTo>
                  <a:lnTo>
                    <a:pt x="42405" y="43916"/>
                  </a:lnTo>
                  <a:lnTo>
                    <a:pt x="42405" y="43141"/>
                  </a:lnTo>
                  <a:lnTo>
                    <a:pt x="43192" y="43141"/>
                  </a:lnTo>
                  <a:close/>
                </a:path>
                <a:path w="144779" h="57150">
                  <a:moveTo>
                    <a:pt x="26073" y="49695"/>
                  </a:moveTo>
                  <a:lnTo>
                    <a:pt x="25298" y="49695"/>
                  </a:lnTo>
                  <a:lnTo>
                    <a:pt x="24510" y="49695"/>
                  </a:lnTo>
                  <a:lnTo>
                    <a:pt x="24510" y="48920"/>
                  </a:lnTo>
                  <a:lnTo>
                    <a:pt x="25298" y="48920"/>
                  </a:lnTo>
                  <a:lnTo>
                    <a:pt x="26073" y="48920"/>
                  </a:lnTo>
                  <a:lnTo>
                    <a:pt x="26073" y="49695"/>
                  </a:lnTo>
                  <a:close/>
                </a:path>
                <a:path w="144779" h="57150">
                  <a:moveTo>
                    <a:pt x="787" y="57010"/>
                  </a:moveTo>
                  <a:lnTo>
                    <a:pt x="0" y="57010"/>
                  </a:lnTo>
                  <a:lnTo>
                    <a:pt x="0" y="56629"/>
                  </a:lnTo>
                  <a:lnTo>
                    <a:pt x="0" y="57010"/>
                  </a:lnTo>
                  <a:lnTo>
                    <a:pt x="787" y="57010"/>
                  </a:lnTo>
                  <a:close/>
                </a:path>
                <a:path w="144779" h="57150">
                  <a:moveTo>
                    <a:pt x="57581" y="38519"/>
                  </a:moveTo>
                  <a:lnTo>
                    <a:pt x="56807" y="38519"/>
                  </a:lnTo>
                  <a:lnTo>
                    <a:pt x="56032" y="38519"/>
                  </a:lnTo>
                  <a:lnTo>
                    <a:pt x="56807" y="38519"/>
                  </a:lnTo>
                  <a:lnTo>
                    <a:pt x="57581" y="38519"/>
                  </a:lnTo>
                  <a:close/>
                </a:path>
                <a:path w="144779" h="57150">
                  <a:moveTo>
                    <a:pt x="49415" y="41605"/>
                  </a:moveTo>
                  <a:lnTo>
                    <a:pt x="49415" y="42379"/>
                  </a:lnTo>
                  <a:lnTo>
                    <a:pt x="48628" y="42379"/>
                  </a:lnTo>
                  <a:lnTo>
                    <a:pt x="47853" y="42379"/>
                  </a:lnTo>
                  <a:lnTo>
                    <a:pt x="47078" y="42379"/>
                  </a:lnTo>
                  <a:lnTo>
                    <a:pt x="47853" y="42379"/>
                  </a:lnTo>
                  <a:lnTo>
                    <a:pt x="47853" y="41605"/>
                  </a:lnTo>
                  <a:lnTo>
                    <a:pt x="47853" y="42379"/>
                  </a:lnTo>
                  <a:lnTo>
                    <a:pt x="48628" y="41605"/>
                  </a:lnTo>
                  <a:lnTo>
                    <a:pt x="49415" y="41605"/>
                  </a:lnTo>
                  <a:close/>
                </a:path>
                <a:path w="144779" h="57150">
                  <a:moveTo>
                    <a:pt x="41630" y="44691"/>
                  </a:moveTo>
                  <a:lnTo>
                    <a:pt x="41630" y="45453"/>
                  </a:lnTo>
                  <a:lnTo>
                    <a:pt x="40855" y="45453"/>
                  </a:lnTo>
                  <a:lnTo>
                    <a:pt x="40855" y="44691"/>
                  </a:lnTo>
                  <a:lnTo>
                    <a:pt x="40462" y="44691"/>
                  </a:lnTo>
                  <a:lnTo>
                    <a:pt x="40855" y="43916"/>
                  </a:lnTo>
                  <a:lnTo>
                    <a:pt x="40855" y="44691"/>
                  </a:lnTo>
                  <a:lnTo>
                    <a:pt x="41630" y="44691"/>
                  </a:lnTo>
                  <a:lnTo>
                    <a:pt x="42405" y="44691"/>
                  </a:lnTo>
                  <a:lnTo>
                    <a:pt x="41630" y="44691"/>
                  </a:lnTo>
                  <a:close/>
                </a:path>
                <a:path w="144779" h="57150">
                  <a:moveTo>
                    <a:pt x="42405" y="43916"/>
                  </a:moveTo>
                  <a:lnTo>
                    <a:pt x="43192" y="43916"/>
                  </a:lnTo>
                  <a:lnTo>
                    <a:pt x="43192" y="44691"/>
                  </a:lnTo>
                  <a:lnTo>
                    <a:pt x="43967" y="44691"/>
                  </a:lnTo>
                  <a:lnTo>
                    <a:pt x="43192" y="44691"/>
                  </a:lnTo>
                  <a:lnTo>
                    <a:pt x="42405" y="44691"/>
                  </a:lnTo>
                  <a:lnTo>
                    <a:pt x="42405" y="43916"/>
                  </a:lnTo>
                  <a:lnTo>
                    <a:pt x="41630" y="43916"/>
                  </a:lnTo>
                  <a:lnTo>
                    <a:pt x="42405" y="43916"/>
                  </a:lnTo>
                  <a:close/>
                </a:path>
                <a:path w="144779" h="57150">
                  <a:moveTo>
                    <a:pt x="58356" y="38519"/>
                  </a:moveTo>
                  <a:lnTo>
                    <a:pt x="58356" y="37757"/>
                  </a:lnTo>
                  <a:lnTo>
                    <a:pt x="58356" y="38519"/>
                  </a:lnTo>
                  <a:lnTo>
                    <a:pt x="59143" y="38519"/>
                  </a:lnTo>
                  <a:lnTo>
                    <a:pt x="59143" y="39293"/>
                  </a:lnTo>
                  <a:lnTo>
                    <a:pt x="59143" y="38519"/>
                  </a:lnTo>
                  <a:lnTo>
                    <a:pt x="58356" y="38519"/>
                  </a:lnTo>
                  <a:lnTo>
                    <a:pt x="59143" y="38519"/>
                  </a:lnTo>
                  <a:lnTo>
                    <a:pt x="58356" y="39293"/>
                  </a:lnTo>
                  <a:lnTo>
                    <a:pt x="58356" y="38519"/>
                  </a:lnTo>
                  <a:lnTo>
                    <a:pt x="59143" y="38519"/>
                  </a:lnTo>
                  <a:lnTo>
                    <a:pt x="58356" y="38519"/>
                  </a:lnTo>
                  <a:lnTo>
                    <a:pt x="57581" y="38519"/>
                  </a:lnTo>
                  <a:lnTo>
                    <a:pt x="58356" y="38519"/>
                  </a:lnTo>
                  <a:close/>
                </a:path>
                <a:path w="144779" h="57150">
                  <a:moveTo>
                    <a:pt x="56807" y="39293"/>
                  </a:moveTo>
                  <a:lnTo>
                    <a:pt x="56032" y="39293"/>
                  </a:lnTo>
                  <a:lnTo>
                    <a:pt x="56032" y="40068"/>
                  </a:lnTo>
                  <a:lnTo>
                    <a:pt x="55244" y="40068"/>
                  </a:lnTo>
                  <a:lnTo>
                    <a:pt x="55244" y="40830"/>
                  </a:lnTo>
                  <a:lnTo>
                    <a:pt x="55244" y="40068"/>
                  </a:lnTo>
                  <a:lnTo>
                    <a:pt x="56032" y="39293"/>
                  </a:lnTo>
                  <a:lnTo>
                    <a:pt x="56807" y="39293"/>
                  </a:lnTo>
                  <a:lnTo>
                    <a:pt x="56807" y="38519"/>
                  </a:lnTo>
                  <a:lnTo>
                    <a:pt x="56807" y="39293"/>
                  </a:lnTo>
                  <a:close/>
                </a:path>
                <a:path w="144779" h="57150">
                  <a:moveTo>
                    <a:pt x="50584" y="41605"/>
                  </a:moveTo>
                  <a:lnTo>
                    <a:pt x="50190" y="41605"/>
                  </a:lnTo>
                  <a:lnTo>
                    <a:pt x="50584" y="41605"/>
                  </a:lnTo>
                  <a:lnTo>
                    <a:pt x="51358" y="41605"/>
                  </a:lnTo>
                  <a:lnTo>
                    <a:pt x="51358" y="40830"/>
                  </a:lnTo>
                  <a:lnTo>
                    <a:pt x="52133" y="40830"/>
                  </a:lnTo>
                  <a:lnTo>
                    <a:pt x="52133" y="41605"/>
                  </a:lnTo>
                  <a:lnTo>
                    <a:pt x="51358" y="41605"/>
                  </a:lnTo>
                  <a:lnTo>
                    <a:pt x="50584" y="41605"/>
                  </a:lnTo>
                  <a:lnTo>
                    <a:pt x="51358" y="41605"/>
                  </a:lnTo>
                  <a:lnTo>
                    <a:pt x="51358" y="42379"/>
                  </a:lnTo>
                  <a:lnTo>
                    <a:pt x="51358" y="41605"/>
                  </a:lnTo>
                  <a:lnTo>
                    <a:pt x="52133" y="41605"/>
                  </a:lnTo>
                  <a:lnTo>
                    <a:pt x="52133" y="40830"/>
                  </a:lnTo>
                  <a:lnTo>
                    <a:pt x="52920" y="41605"/>
                  </a:lnTo>
                  <a:lnTo>
                    <a:pt x="53695" y="41605"/>
                  </a:lnTo>
                  <a:lnTo>
                    <a:pt x="53695" y="40830"/>
                  </a:lnTo>
                  <a:lnTo>
                    <a:pt x="53695" y="41605"/>
                  </a:lnTo>
                  <a:lnTo>
                    <a:pt x="52920" y="42379"/>
                  </a:lnTo>
                  <a:lnTo>
                    <a:pt x="52133" y="42379"/>
                  </a:lnTo>
                  <a:lnTo>
                    <a:pt x="51358" y="42379"/>
                  </a:lnTo>
                  <a:lnTo>
                    <a:pt x="50584" y="42379"/>
                  </a:lnTo>
                  <a:lnTo>
                    <a:pt x="50190" y="42379"/>
                  </a:lnTo>
                  <a:lnTo>
                    <a:pt x="49415" y="42379"/>
                  </a:lnTo>
                  <a:lnTo>
                    <a:pt x="49415" y="41605"/>
                  </a:lnTo>
                  <a:lnTo>
                    <a:pt x="48628" y="41605"/>
                  </a:lnTo>
                  <a:lnTo>
                    <a:pt x="49415" y="41605"/>
                  </a:lnTo>
                  <a:lnTo>
                    <a:pt x="50190" y="41605"/>
                  </a:lnTo>
                  <a:lnTo>
                    <a:pt x="50190" y="42379"/>
                  </a:lnTo>
                  <a:lnTo>
                    <a:pt x="50190" y="41605"/>
                  </a:lnTo>
                  <a:lnTo>
                    <a:pt x="50584" y="416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6954837" y="26425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6932269" y="2641727"/>
              <a:ext cx="26034" cy="8890"/>
            </a:xfrm>
            <a:custGeom>
              <a:avLst/>
              <a:gdLst/>
              <a:ahLst/>
              <a:cxnLst/>
              <a:rect l="l" t="t" r="r" b="b"/>
              <a:pathLst>
                <a:path w="26034" h="8889">
                  <a:moveTo>
                    <a:pt x="10515" y="5397"/>
                  </a:moveTo>
                  <a:lnTo>
                    <a:pt x="11290" y="5397"/>
                  </a:lnTo>
                  <a:lnTo>
                    <a:pt x="11290" y="6172"/>
                  </a:lnTo>
                  <a:lnTo>
                    <a:pt x="10515" y="5397"/>
                  </a:lnTo>
                  <a:close/>
                </a:path>
                <a:path w="26034" h="8889">
                  <a:moveTo>
                    <a:pt x="12839" y="4622"/>
                  </a:moveTo>
                  <a:lnTo>
                    <a:pt x="12839" y="5397"/>
                  </a:lnTo>
                  <a:lnTo>
                    <a:pt x="12065" y="4622"/>
                  </a:lnTo>
                  <a:lnTo>
                    <a:pt x="12839" y="4622"/>
                  </a:lnTo>
                  <a:close/>
                </a:path>
                <a:path w="26034" h="8889">
                  <a:moveTo>
                    <a:pt x="22567" y="1549"/>
                  </a:moveTo>
                  <a:lnTo>
                    <a:pt x="21793" y="1549"/>
                  </a:lnTo>
                  <a:lnTo>
                    <a:pt x="22567" y="1549"/>
                  </a:lnTo>
                  <a:lnTo>
                    <a:pt x="21793" y="1549"/>
                  </a:lnTo>
                  <a:lnTo>
                    <a:pt x="21793" y="2311"/>
                  </a:lnTo>
                  <a:lnTo>
                    <a:pt x="21018" y="2311"/>
                  </a:lnTo>
                  <a:lnTo>
                    <a:pt x="21018" y="3086"/>
                  </a:lnTo>
                  <a:lnTo>
                    <a:pt x="20243" y="3086"/>
                  </a:lnTo>
                  <a:lnTo>
                    <a:pt x="20243" y="2311"/>
                  </a:lnTo>
                  <a:lnTo>
                    <a:pt x="19456" y="2311"/>
                  </a:lnTo>
                  <a:lnTo>
                    <a:pt x="20243" y="2311"/>
                  </a:lnTo>
                  <a:lnTo>
                    <a:pt x="21018" y="2311"/>
                  </a:lnTo>
                  <a:lnTo>
                    <a:pt x="21793" y="2311"/>
                  </a:lnTo>
                  <a:lnTo>
                    <a:pt x="21793" y="1549"/>
                  </a:lnTo>
                  <a:lnTo>
                    <a:pt x="22567" y="1549"/>
                  </a:lnTo>
                  <a:close/>
                </a:path>
                <a:path w="26034" h="8889">
                  <a:moveTo>
                    <a:pt x="24130" y="774"/>
                  </a:moveTo>
                  <a:lnTo>
                    <a:pt x="24904" y="774"/>
                  </a:lnTo>
                  <a:lnTo>
                    <a:pt x="24130" y="774"/>
                  </a:lnTo>
                  <a:lnTo>
                    <a:pt x="24904" y="774"/>
                  </a:lnTo>
                  <a:lnTo>
                    <a:pt x="25679" y="774"/>
                  </a:lnTo>
                  <a:lnTo>
                    <a:pt x="24904" y="774"/>
                  </a:lnTo>
                  <a:lnTo>
                    <a:pt x="24130" y="774"/>
                  </a:lnTo>
                  <a:lnTo>
                    <a:pt x="24130" y="1549"/>
                  </a:lnTo>
                  <a:lnTo>
                    <a:pt x="23355" y="1549"/>
                  </a:lnTo>
                  <a:lnTo>
                    <a:pt x="22567" y="1549"/>
                  </a:lnTo>
                  <a:lnTo>
                    <a:pt x="23355" y="1549"/>
                  </a:lnTo>
                  <a:lnTo>
                    <a:pt x="24130" y="774"/>
                  </a:lnTo>
                  <a:close/>
                </a:path>
                <a:path w="26034" h="8889">
                  <a:moveTo>
                    <a:pt x="25679" y="0"/>
                  </a:moveTo>
                  <a:lnTo>
                    <a:pt x="24904" y="0"/>
                  </a:lnTo>
                  <a:lnTo>
                    <a:pt x="25679" y="0"/>
                  </a:lnTo>
                  <a:close/>
                </a:path>
                <a:path w="26034" h="8889">
                  <a:moveTo>
                    <a:pt x="787" y="8864"/>
                  </a:moveTo>
                  <a:lnTo>
                    <a:pt x="0" y="8864"/>
                  </a:lnTo>
                  <a:lnTo>
                    <a:pt x="787" y="886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6944334" y="26463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6928002" y="2641727"/>
              <a:ext cx="31750" cy="12065"/>
            </a:xfrm>
            <a:custGeom>
              <a:avLst/>
              <a:gdLst/>
              <a:ahLst/>
              <a:cxnLst/>
              <a:rect l="l" t="t" r="r" b="b"/>
              <a:pathLst>
                <a:path w="31750" h="12064">
                  <a:moveTo>
                    <a:pt x="18669" y="3860"/>
                  </a:moveTo>
                  <a:lnTo>
                    <a:pt x="18669" y="3860"/>
                  </a:lnTo>
                  <a:lnTo>
                    <a:pt x="23723" y="3860"/>
                  </a:lnTo>
                  <a:lnTo>
                    <a:pt x="23723" y="4622"/>
                  </a:lnTo>
                  <a:lnTo>
                    <a:pt x="23723" y="3860"/>
                  </a:lnTo>
                  <a:lnTo>
                    <a:pt x="23723" y="4622"/>
                  </a:lnTo>
                  <a:lnTo>
                    <a:pt x="23723" y="3860"/>
                  </a:lnTo>
                  <a:lnTo>
                    <a:pt x="23723" y="4622"/>
                  </a:lnTo>
                  <a:lnTo>
                    <a:pt x="22948" y="4622"/>
                  </a:lnTo>
                  <a:lnTo>
                    <a:pt x="22174" y="4622"/>
                  </a:lnTo>
                  <a:lnTo>
                    <a:pt x="21780" y="5397"/>
                  </a:lnTo>
                  <a:lnTo>
                    <a:pt x="22174" y="5397"/>
                  </a:lnTo>
                  <a:lnTo>
                    <a:pt x="21780" y="5397"/>
                  </a:lnTo>
                  <a:lnTo>
                    <a:pt x="17894" y="5397"/>
                  </a:lnTo>
                  <a:lnTo>
                    <a:pt x="18669" y="5397"/>
                  </a:lnTo>
                  <a:lnTo>
                    <a:pt x="17894" y="5397"/>
                  </a:lnTo>
                  <a:lnTo>
                    <a:pt x="17894" y="4622"/>
                  </a:lnTo>
                  <a:lnTo>
                    <a:pt x="18669" y="4622"/>
                  </a:lnTo>
                  <a:lnTo>
                    <a:pt x="18669" y="3860"/>
                  </a:lnTo>
                  <a:close/>
                </a:path>
                <a:path w="31750" h="12064">
                  <a:moveTo>
                    <a:pt x="22174" y="3086"/>
                  </a:moveTo>
                  <a:lnTo>
                    <a:pt x="21780" y="3086"/>
                  </a:lnTo>
                  <a:lnTo>
                    <a:pt x="22174" y="3086"/>
                  </a:lnTo>
                  <a:close/>
                </a:path>
                <a:path w="31750" h="12064">
                  <a:moveTo>
                    <a:pt x="6604" y="8470"/>
                  </a:moveTo>
                  <a:lnTo>
                    <a:pt x="7391" y="8864"/>
                  </a:lnTo>
                  <a:lnTo>
                    <a:pt x="6604" y="8864"/>
                  </a:lnTo>
                  <a:lnTo>
                    <a:pt x="6604" y="9626"/>
                  </a:lnTo>
                  <a:lnTo>
                    <a:pt x="6604" y="10401"/>
                  </a:lnTo>
                  <a:lnTo>
                    <a:pt x="6604" y="9626"/>
                  </a:lnTo>
                  <a:lnTo>
                    <a:pt x="6604" y="10401"/>
                  </a:lnTo>
                  <a:lnTo>
                    <a:pt x="5829" y="10401"/>
                  </a:lnTo>
                  <a:lnTo>
                    <a:pt x="5829" y="9626"/>
                  </a:lnTo>
                  <a:lnTo>
                    <a:pt x="5054" y="9626"/>
                  </a:lnTo>
                  <a:lnTo>
                    <a:pt x="5829" y="9626"/>
                  </a:lnTo>
                  <a:lnTo>
                    <a:pt x="5829" y="8864"/>
                  </a:lnTo>
                  <a:lnTo>
                    <a:pt x="5829" y="8470"/>
                  </a:lnTo>
                  <a:lnTo>
                    <a:pt x="6604" y="8470"/>
                  </a:lnTo>
                  <a:close/>
                </a:path>
                <a:path w="31750" h="12064">
                  <a:moveTo>
                    <a:pt x="29946" y="774"/>
                  </a:moveTo>
                  <a:lnTo>
                    <a:pt x="29171" y="774"/>
                  </a:lnTo>
                  <a:lnTo>
                    <a:pt x="29946" y="774"/>
                  </a:lnTo>
                  <a:close/>
                </a:path>
                <a:path w="31750" h="12064">
                  <a:moveTo>
                    <a:pt x="17894" y="4622"/>
                  </a:moveTo>
                  <a:lnTo>
                    <a:pt x="17894" y="5397"/>
                  </a:lnTo>
                  <a:lnTo>
                    <a:pt x="17106" y="4622"/>
                  </a:lnTo>
                  <a:lnTo>
                    <a:pt x="17106" y="5397"/>
                  </a:lnTo>
                  <a:lnTo>
                    <a:pt x="21005" y="5397"/>
                  </a:lnTo>
                  <a:lnTo>
                    <a:pt x="21005" y="6172"/>
                  </a:lnTo>
                  <a:lnTo>
                    <a:pt x="21780" y="6172"/>
                  </a:lnTo>
                  <a:lnTo>
                    <a:pt x="21005" y="6934"/>
                  </a:lnTo>
                  <a:lnTo>
                    <a:pt x="20218" y="6934"/>
                  </a:lnTo>
                  <a:lnTo>
                    <a:pt x="19443" y="6934"/>
                  </a:lnTo>
                  <a:lnTo>
                    <a:pt x="18669" y="6172"/>
                  </a:lnTo>
                  <a:lnTo>
                    <a:pt x="17894" y="6172"/>
                  </a:lnTo>
                  <a:lnTo>
                    <a:pt x="17106" y="6172"/>
                  </a:lnTo>
                  <a:lnTo>
                    <a:pt x="17106" y="5397"/>
                  </a:lnTo>
                  <a:lnTo>
                    <a:pt x="17106" y="4622"/>
                  </a:lnTo>
                  <a:lnTo>
                    <a:pt x="17894" y="4622"/>
                  </a:lnTo>
                  <a:close/>
                </a:path>
                <a:path w="31750" h="12064">
                  <a:moveTo>
                    <a:pt x="5829" y="9626"/>
                  </a:moveTo>
                  <a:lnTo>
                    <a:pt x="5054" y="9626"/>
                  </a:lnTo>
                  <a:lnTo>
                    <a:pt x="5054" y="8864"/>
                  </a:lnTo>
                  <a:lnTo>
                    <a:pt x="5829" y="8864"/>
                  </a:lnTo>
                  <a:lnTo>
                    <a:pt x="5829" y="9626"/>
                  </a:lnTo>
                  <a:close/>
                </a:path>
                <a:path w="31750" h="12064">
                  <a:moveTo>
                    <a:pt x="4267" y="8864"/>
                  </a:moveTo>
                  <a:lnTo>
                    <a:pt x="5054" y="9626"/>
                  </a:lnTo>
                  <a:lnTo>
                    <a:pt x="5054" y="8864"/>
                  </a:lnTo>
                  <a:lnTo>
                    <a:pt x="5054" y="9626"/>
                  </a:lnTo>
                  <a:lnTo>
                    <a:pt x="5054" y="10401"/>
                  </a:lnTo>
                  <a:lnTo>
                    <a:pt x="4267" y="10401"/>
                  </a:lnTo>
                  <a:lnTo>
                    <a:pt x="4267" y="11175"/>
                  </a:lnTo>
                  <a:lnTo>
                    <a:pt x="4267" y="10401"/>
                  </a:lnTo>
                  <a:lnTo>
                    <a:pt x="3492" y="11175"/>
                  </a:lnTo>
                  <a:lnTo>
                    <a:pt x="3492" y="10401"/>
                  </a:lnTo>
                  <a:lnTo>
                    <a:pt x="3492" y="9626"/>
                  </a:lnTo>
                  <a:lnTo>
                    <a:pt x="3492" y="10401"/>
                  </a:lnTo>
                  <a:lnTo>
                    <a:pt x="4267" y="9626"/>
                  </a:lnTo>
                  <a:lnTo>
                    <a:pt x="4267" y="8864"/>
                  </a:lnTo>
                  <a:close/>
                </a:path>
                <a:path w="31750" h="12064">
                  <a:moveTo>
                    <a:pt x="31508" y="0"/>
                  </a:moveTo>
                  <a:lnTo>
                    <a:pt x="30734" y="0"/>
                  </a:lnTo>
                  <a:lnTo>
                    <a:pt x="31508" y="0"/>
                  </a:lnTo>
                  <a:close/>
                </a:path>
                <a:path w="31750" h="12064">
                  <a:moveTo>
                    <a:pt x="29171" y="774"/>
                  </a:moveTo>
                  <a:lnTo>
                    <a:pt x="29946" y="774"/>
                  </a:lnTo>
                  <a:lnTo>
                    <a:pt x="29171" y="774"/>
                  </a:lnTo>
                  <a:lnTo>
                    <a:pt x="29946" y="774"/>
                  </a:lnTo>
                  <a:lnTo>
                    <a:pt x="29946" y="1549"/>
                  </a:lnTo>
                  <a:lnTo>
                    <a:pt x="29946" y="774"/>
                  </a:lnTo>
                  <a:lnTo>
                    <a:pt x="29946" y="1549"/>
                  </a:lnTo>
                  <a:lnTo>
                    <a:pt x="29171" y="1549"/>
                  </a:lnTo>
                  <a:lnTo>
                    <a:pt x="29946" y="1549"/>
                  </a:lnTo>
                  <a:lnTo>
                    <a:pt x="29171" y="1549"/>
                  </a:lnTo>
                  <a:lnTo>
                    <a:pt x="28397" y="1549"/>
                  </a:lnTo>
                  <a:lnTo>
                    <a:pt x="29171" y="1549"/>
                  </a:lnTo>
                  <a:lnTo>
                    <a:pt x="28397" y="1549"/>
                  </a:lnTo>
                  <a:lnTo>
                    <a:pt x="27622" y="1549"/>
                  </a:lnTo>
                  <a:lnTo>
                    <a:pt x="28397" y="1549"/>
                  </a:lnTo>
                  <a:lnTo>
                    <a:pt x="28397" y="774"/>
                  </a:lnTo>
                  <a:lnTo>
                    <a:pt x="29171" y="774"/>
                  </a:lnTo>
                  <a:lnTo>
                    <a:pt x="28397" y="774"/>
                  </a:lnTo>
                  <a:lnTo>
                    <a:pt x="29171" y="774"/>
                  </a:lnTo>
                  <a:close/>
                </a:path>
                <a:path w="31750" h="12064">
                  <a:moveTo>
                    <a:pt x="26060" y="2311"/>
                  </a:moveTo>
                  <a:lnTo>
                    <a:pt x="26835" y="2311"/>
                  </a:lnTo>
                  <a:lnTo>
                    <a:pt x="26060" y="2311"/>
                  </a:lnTo>
                  <a:close/>
                </a:path>
                <a:path w="31750" h="12064">
                  <a:moveTo>
                    <a:pt x="8166" y="8864"/>
                  </a:moveTo>
                  <a:lnTo>
                    <a:pt x="7391" y="8864"/>
                  </a:lnTo>
                  <a:lnTo>
                    <a:pt x="8166" y="8864"/>
                  </a:lnTo>
                  <a:lnTo>
                    <a:pt x="8166" y="9626"/>
                  </a:lnTo>
                  <a:lnTo>
                    <a:pt x="8940" y="10401"/>
                  </a:lnTo>
                  <a:lnTo>
                    <a:pt x="8166" y="10401"/>
                  </a:lnTo>
                  <a:lnTo>
                    <a:pt x="8940" y="10401"/>
                  </a:lnTo>
                  <a:lnTo>
                    <a:pt x="8940" y="11175"/>
                  </a:lnTo>
                  <a:lnTo>
                    <a:pt x="8166" y="11175"/>
                  </a:lnTo>
                  <a:lnTo>
                    <a:pt x="8166" y="10401"/>
                  </a:lnTo>
                  <a:lnTo>
                    <a:pt x="7391" y="10401"/>
                  </a:lnTo>
                  <a:lnTo>
                    <a:pt x="7391" y="9626"/>
                  </a:lnTo>
                  <a:lnTo>
                    <a:pt x="6604" y="8864"/>
                  </a:lnTo>
                  <a:lnTo>
                    <a:pt x="7391" y="8864"/>
                  </a:lnTo>
                  <a:lnTo>
                    <a:pt x="8166" y="8864"/>
                  </a:lnTo>
                  <a:close/>
                </a:path>
                <a:path w="31750" h="12064">
                  <a:moveTo>
                    <a:pt x="774" y="11175"/>
                  </a:moveTo>
                  <a:lnTo>
                    <a:pt x="1549" y="11175"/>
                  </a:lnTo>
                  <a:lnTo>
                    <a:pt x="1549" y="11937"/>
                  </a:lnTo>
                  <a:lnTo>
                    <a:pt x="2324" y="11937"/>
                  </a:lnTo>
                  <a:lnTo>
                    <a:pt x="1549" y="11937"/>
                  </a:lnTo>
                  <a:lnTo>
                    <a:pt x="774" y="11937"/>
                  </a:lnTo>
                  <a:lnTo>
                    <a:pt x="0" y="11937"/>
                  </a:lnTo>
                  <a:lnTo>
                    <a:pt x="0" y="11175"/>
                  </a:lnTo>
                  <a:lnTo>
                    <a:pt x="774" y="11175"/>
                  </a:lnTo>
                  <a:close/>
                </a:path>
                <a:path w="31750" h="12064">
                  <a:moveTo>
                    <a:pt x="22948" y="4622"/>
                  </a:moveTo>
                  <a:lnTo>
                    <a:pt x="23723" y="4622"/>
                  </a:lnTo>
                  <a:lnTo>
                    <a:pt x="23723" y="5397"/>
                  </a:lnTo>
                  <a:lnTo>
                    <a:pt x="22948" y="5397"/>
                  </a:lnTo>
                  <a:lnTo>
                    <a:pt x="22174" y="5397"/>
                  </a:lnTo>
                  <a:lnTo>
                    <a:pt x="21780" y="5397"/>
                  </a:lnTo>
                  <a:lnTo>
                    <a:pt x="22174" y="5397"/>
                  </a:lnTo>
                  <a:lnTo>
                    <a:pt x="22174" y="4622"/>
                  </a:lnTo>
                  <a:lnTo>
                    <a:pt x="22948" y="4622"/>
                  </a:lnTo>
                  <a:close/>
                </a:path>
                <a:path w="31750" h="12064">
                  <a:moveTo>
                    <a:pt x="22174" y="6172"/>
                  </a:moveTo>
                  <a:lnTo>
                    <a:pt x="22948" y="6172"/>
                  </a:lnTo>
                  <a:lnTo>
                    <a:pt x="22174" y="6172"/>
                  </a:lnTo>
                  <a:lnTo>
                    <a:pt x="21780" y="6172"/>
                  </a:lnTo>
                  <a:lnTo>
                    <a:pt x="21005" y="6172"/>
                  </a:lnTo>
                  <a:lnTo>
                    <a:pt x="21780" y="5397"/>
                  </a:lnTo>
                  <a:lnTo>
                    <a:pt x="21005" y="5397"/>
                  </a:lnTo>
                  <a:lnTo>
                    <a:pt x="21780" y="5397"/>
                  </a:lnTo>
                  <a:lnTo>
                    <a:pt x="22174" y="5397"/>
                  </a:lnTo>
                  <a:lnTo>
                    <a:pt x="22174" y="6172"/>
                  </a:lnTo>
                  <a:close/>
                </a:path>
                <a:path w="31750" h="12064">
                  <a:moveTo>
                    <a:pt x="7391" y="10401"/>
                  </a:moveTo>
                  <a:lnTo>
                    <a:pt x="8166" y="10401"/>
                  </a:lnTo>
                  <a:lnTo>
                    <a:pt x="8166" y="11175"/>
                  </a:lnTo>
                  <a:lnTo>
                    <a:pt x="8166" y="11937"/>
                  </a:lnTo>
                  <a:lnTo>
                    <a:pt x="7391" y="11937"/>
                  </a:lnTo>
                  <a:lnTo>
                    <a:pt x="7391" y="11175"/>
                  </a:lnTo>
                  <a:lnTo>
                    <a:pt x="6604" y="11175"/>
                  </a:lnTo>
                  <a:lnTo>
                    <a:pt x="6604" y="10401"/>
                  </a:lnTo>
                  <a:lnTo>
                    <a:pt x="6604" y="11175"/>
                  </a:lnTo>
                  <a:lnTo>
                    <a:pt x="6604" y="10401"/>
                  </a:lnTo>
                  <a:lnTo>
                    <a:pt x="7391" y="10401"/>
                  </a:lnTo>
                  <a:close/>
                </a:path>
                <a:path w="31750" h="12064">
                  <a:moveTo>
                    <a:pt x="22948" y="5397"/>
                  </a:moveTo>
                  <a:lnTo>
                    <a:pt x="23723" y="5397"/>
                  </a:lnTo>
                  <a:lnTo>
                    <a:pt x="22948" y="5397"/>
                  </a:lnTo>
                  <a:lnTo>
                    <a:pt x="22948" y="6172"/>
                  </a:lnTo>
                  <a:lnTo>
                    <a:pt x="22174" y="6172"/>
                  </a:lnTo>
                  <a:lnTo>
                    <a:pt x="22174" y="5397"/>
                  </a:lnTo>
                  <a:lnTo>
                    <a:pt x="21780" y="5397"/>
                  </a:lnTo>
                  <a:lnTo>
                    <a:pt x="22174" y="5397"/>
                  </a:lnTo>
                  <a:lnTo>
                    <a:pt x="22948" y="539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6958736" y="26440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6949008" y="2644814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59" h="4444">
                  <a:moveTo>
                    <a:pt x="8940" y="0"/>
                  </a:moveTo>
                  <a:lnTo>
                    <a:pt x="9728" y="0"/>
                  </a:lnTo>
                  <a:lnTo>
                    <a:pt x="8940" y="0"/>
                  </a:lnTo>
                  <a:lnTo>
                    <a:pt x="9728" y="0"/>
                  </a:lnTo>
                  <a:lnTo>
                    <a:pt x="8940" y="0"/>
                  </a:lnTo>
                  <a:close/>
                </a:path>
                <a:path w="10159" h="4444">
                  <a:moveTo>
                    <a:pt x="1168" y="3086"/>
                  </a:moveTo>
                  <a:lnTo>
                    <a:pt x="774" y="3086"/>
                  </a:lnTo>
                  <a:lnTo>
                    <a:pt x="1168" y="3086"/>
                  </a:lnTo>
                  <a:close/>
                </a:path>
                <a:path w="10159" h="4444">
                  <a:moveTo>
                    <a:pt x="0" y="3848"/>
                  </a:moveTo>
                  <a:lnTo>
                    <a:pt x="774" y="3848"/>
                  </a:lnTo>
                  <a:lnTo>
                    <a:pt x="0" y="3848"/>
                  </a:lnTo>
                  <a:lnTo>
                    <a:pt x="774" y="3848"/>
                  </a:lnTo>
                  <a:lnTo>
                    <a:pt x="774" y="3086"/>
                  </a:lnTo>
                  <a:lnTo>
                    <a:pt x="1168" y="3086"/>
                  </a:lnTo>
                  <a:lnTo>
                    <a:pt x="1943" y="3086"/>
                  </a:lnTo>
                  <a:lnTo>
                    <a:pt x="1943" y="3848"/>
                  </a:lnTo>
                  <a:lnTo>
                    <a:pt x="1168" y="3848"/>
                  </a:lnTo>
                  <a:lnTo>
                    <a:pt x="774" y="3848"/>
                  </a:lnTo>
                  <a:lnTo>
                    <a:pt x="0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6958736" y="26448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6950951" y="2586267"/>
              <a:ext cx="136525" cy="62865"/>
            </a:xfrm>
            <a:custGeom>
              <a:avLst/>
              <a:gdLst/>
              <a:ahLst/>
              <a:cxnLst/>
              <a:rect l="l" t="t" r="r" b="b"/>
              <a:pathLst>
                <a:path w="136525" h="62864">
                  <a:moveTo>
                    <a:pt x="1562" y="60858"/>
                  </a:moveTo>
                  <a:lnTo>
                    <a:pt x="1562" y="61633"/>
                  </a:lnTo>
                  <a:lnTo>
                    <a:pt x="2336" y="61633"/>
                  </a:lnTo>
                  <a:lnTo>
                    <a:pt x="1562" y="61633"/>
                  </a:lnTo>
                  <a:lnTo>
                    <a:pt x="774" y="61633"/>
                  </a:lnTo>
                  <a:lnTo>
                    <a:pt x="1562" y="61633"/>
                  </a:lnTo>
                  <a:lnTo>
                    <a:pt x="1562" y="60858"/>
                  </a:lnTo>
                  <a:close/>
                </a:path>
                <a:path w="136525" h="62864">
                  <a:moveTo>
                    <a:pt x="0" y="61633"/>
                  </a:moveTo>
                  <a:lnTo>
                    <a:pt x="774" y="61633"/>
                  </a:lnTo>
                  <a:lnTo>
                    <a:pt x="0" y="61633"/>
                  </a:lnTo>
                  <a:lnTo>
                    <a:pt x="774" y="61633"/>
                  </a:lnTo>
                  <a:lnTo>
                    <a:pt x="1562" y="61633"/>
                  </a:lnTo>
                  <a:lnTo>
                    <a:pt x="2336" y="61633"/>
                  </a:lnTo>
                  <a:lnTo>
                    <a:pt x="3111" y="61633"/>
                  </a:lnTo>
                  <a:lnTo>
                    <a:pt x="2336" y="61633"/>
                  </a:lnTo>
                  <a:lnTo>
                    <a:pt x="3111" y="61633"/>
                  </a:lnTo>
                  <a:lnTo>
                    <a:pt x="2336" y="62395"/>
                  </a:lnTo>
                  <a:lnTo>
                    <a:pt x="1562" y="62395"/>
                  </a:lnTo>
                  <a:lnTo>
                    <a:pt x="774" y="62395"/>
                  </a:lnTo>
                  <a:lnTo>
                    <a:pt x="774" y="61633"/>
                  </a:lnTo>
                  <a:lnTo>
                    <a:pt x="0" y="61633"/>
                  </a:lnTo>
                  <a:close/>
                </a:path>
                <a:path w="136525" h="62864">
                  <a:moveTo>
                    <a:pt x="136156" y="0"/>
                  </a:moveTo>
                  <a:lnTo>
                    <a:pt x="135369" y="0"/>
                  </a:lnTo>
                  <a:lnTo>
                    <a:pt x="136156" y="0"/>
                  </a:lnTo>
                  <a:close/>
                </a:path>
                <a:path w="136525" h="62864">
                  <a:moveTo>
                    <a:pt x="3111" y="60858"/>
                  </a:moveTo>
                  <a:lnTo>
                    <a:pt x="3886" y="60858"/>
                  </a:lnTo>
                  <a:lnTo>
                    <a:pt x="3111" y="60858"/>
                  </a:lnTo>
                  <a:lnTo>
                    <a:pt x="3111" y="61633"/>
                  </a:lnTo>
                  <a:lnTo>
                    <a:pt x="2336" y="61633"/>
                  </a:lnTo>
                  <a:lnTo>
                    <a:pt x="3111" y="61633"/>
                  </a:lnTo>
                  <a:lnTo>
                    <a:pt x="2336" y="61633"/>
                  </a:lnTo>
                  <a:lnTo>
                    <a:pt x="1562" y="61633"/>
                  </a:lnTo>
                  <a:lnTo>
                    <a:pt x="2336" y="61633"/>
                  </a:lnTo>
                  <a:lnTo>
                    <a:pt x="2336" y="60858"/>
                  </a:lnTo>
                  <a:lnTo>
                    <a:pt x="3111" y="6085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6906996" y="26617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6906996" y="2647125"/>
              <a:ext cx="48895" cy="16510"/>
            </a:xfrm>
            <a:custGeom>
              <a:avLst/>
              <a:gdLst/>
              <a:ahLst/>
              <a:cxnLst/>
              <a:rect l="l" t="t" r="r" b="b"/>
              <a:pathLst>
                <a:path w="48895" h="16510">
                  <a:moveTo>
                    <a:pt x="29946" y="6540"/>
                  </a:moveTo>
                  <a:lnTo>
                    <a:pt x="29171" y="6540"/>
                  </a:lnTo>
                  <a:lnTo>
                    <a:pt x="29171" y="5778"/>
                  </a:lnTo>
                  <a:lnTo>
                    <a:pt x="29946" y="5778"/>
                  </a:lnTo>
                  <a:lnTo>
                    <a:pt x="29946" y="6540"/>
                  </a:lnTo>
                  <a:close/>
                </a:path>
                <a:path w="48895" h="16510">
                  <a:moveTo>
                    <a:pt x="26835" y="7315"/>
                  </a:moveTo>
                  <a:lnTo>
                    <a:pt x="26060" y="7315"/>
                  </a:lnTo>
                  <a:lnTo>
                    <a:pt x="26835" y="7315"/>
                  </a:lnTo>
                  <a:close/>
                </a:path>
                <a:path w="48895" h="16510">
                  <a:moveTo>
                    <a:pt x="42011" y="1536"/>
                  </a:moveTo>
                  <a:lnTo>
                    <a:pt x="42786" y="1536"/>
                  </a:lnTo>
                  <a:lnTo>
                    <a:pt x="42786" y="2311"/>
                  </a:lnTo>
                  <a:lnTo>
                    <a:pt x="42786" y="1536"/>
                  </a:lnTo>
                  <a:lnTo>
                    <a:pt x="42011" y="1536"/>
                  </a:lnTo>
                  <a:close/>
                </a:path>
                <a:path w="48895" h="16510">
                  <a:moveTo>
                    <a:pt x="44729" y="1536"/>
                  </a:moveTo>
                  <a:lnTo>
                    <a:pt x="43954" y="1536"/>
                  </a:lnTo>
                  <a:lnTo>
                    <a:pt x="44729" y="1536"/>
                  </a:lnTo>
                  <a:close/>
                </a:path>
                <a:path w="48895" h="16510">
                  <a:moveTo>
                    <a:pt x="30734" y="5778"/>
                  </a:moveTo>
                  <a:lnTo>
                    <a:pt x="30734" y="6540"/>
                  </a:lnTo>
                  <a:lnTo>
                    <a:pt x="30734" y="7315"/>
                  </a:lnTo>
                  <a:lnTo>
                    <a:pt x="30734" y="6540"/>
                  </a:lnTo>
                  <a:lnTo>
                    <a:pt x="29946" y="6540"/>
                  </a:lnTo>
                  <a:lnTo>
                    <a:pt x="29946" y="5778"/>
                  </a:lnTo>
                  <a:lnTo>
                    <a:pt x="30734" y="5778"/>
                  </a:lnTo>
                  <a:close/>
                </a:path>
                <a:path w="48895" h="16510">
                  <a:moveTo>
                    <a:pt x="1549" y="16179"/>
                  </a:moveTo>
                  <a:lnTo>
                    <a:pt x="774" y="15405"/>
                  </a:lnTo>
                  <a:lnTo>
                    <a:pt x="0" y="15405"/>
                  </a:lnTo>
                  <a:lnTo>
                    <a:pt x="774" y="15405"/>
                  </a:lnTo>
                  <a:lnTo>
                    <a:pt x="1549" y="16179"/>
                  </a:lnTo>
                  <a:close/>
                </a:path>
                <a:path w="48895" h="16510">
                  <a:moveTo>
                    <a:pt x="43954" y="1536"/>
                  </a:moveTo>
                  <a:lnTo>
                    <a:pt x="44729" y="1536"/>
                  </a:lnTo>
                  <a:lnTo>
                    <a:pt x="43954" y="1536"/>
                  </a:lnTo>
                  <a:close/>
                </a:path>
                <a:path w="48895" h="16510">
                  <a:moveTo>
                    <a:pt x="43180" y="1536"/>
                  </a:moveTo>
                  <a:lnTo>
                    <a:pt x="43954" y="1536"/>
                  </a:lnTo>
                  <a:lnTo>
                    <a:pt x="43180" y="1536"/>
                  </a:lnTo>
                  <a:lnTo>
                    <a:pt x="43180" y="2311"/>
                  </a:lnTo>
                  <a:lnTo>
                    <a:pt x="43180" y="1536"/>
                  </a:lnTo>
                  <a:lnTo>
                    <a:pt x="43180" y="2311"/>
                  </a:lnTo>
                  <a:lnTo>
                    <a:pt x="43180" y="1536"/>
                  </a:lnTo>
                  <a:close/>
                </a:path>
                <a:path w="48895" h="16510">
                  <a:moveTo>
                    <a:pt x="43180" y="2311"/>
                  </a:moveTo>
                  <a:lnTo>
                    <a:pt x="42786" y="2311"/>
                  </a:lnTo>
                  <a:lnTo>
                    <a:pt x="43180" y="2311"/>
                  </a:lnTo>
                  <a:close/>
                </a:path>
                <a:path w="48895" h="16510">
                  <a:moveTo>
                    <a:pt x="47066" y="774"/>
                  </a:moveTo>
                  <a:lnTo>
                    <a:pt x="47840" y="774"/>
                  </a:lnTo>
                  <a:lnTo>
                    <a:pt x="47066" y="774"/>
                  </a:lnTo>
                  <a:lnTo>
                    <a:pt x="47840" y="774"/>
                  </a:lnTo>
                  <a:lnTo>
                    <a:pt x="47840" y="0"/>
                  </a:lnTo>
                  <a:lnTo>
                    <a:pt x="48628" y="0"/>
                  </a:lnTo>
                  <a:lnTo>
                    <a:pt x="48628" y="774"/>
                  </a:lnTo>
                  <a:lnTo>
                    <a:pt x="47840" y="774"/>
                  </a:lnTo>
                  <a:lnTo>
                    <a:pt x="47066" y="1536"/>
                  </a:lnTo>
                  <a:lnTo>
                    <a:pt x="46291" y="1536"/>
                  </a:lnTo>
                  <a:lnTo>
                    <a:pt x="47066" y="774"/>
                  </a:lnTo>
                  <a:close/>
                </a:path>
                <a:path w="48895" h="16510">
                  <a:moveTo>
                    <a:pt x="46291" y="1536"/>
                  </a:moveTo>
                  <a:lnTo>
                    <a:pt x="45516" y="1536"/>
                  </a:lnTo>
                  <a:lnTo>
                    <a:pt x="46291" y="1536"/>
                  </a:lnTo>
                  <a:lnTo>
                    <a:pt x="46291" y="2311"/>
                  </a:lnTo>
                  <a:lnTo>
                    <a:pt x="45516" y="2311"/>
                  </a:lnTo>
                  <a:lnTo>
                    <a:pt x="44729" y="1536"/>
                  </a:lnTo>
                  <a:lnTo>
                    <a:pt x="45516" y="1536"/>
                  </a:lnTo>
                  <a:lnTo>
                    <a:pt x="46291" y="1536"/>
                  </a:lnTo>
                  <a:lnTo>
                    <a:pt x="47066" y="1536"/>
                  </a:lnTo>
                  <a:lnTo>
                    <a:pt x="46291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6959891" y="26455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6936943" y="2647125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19">
                  <a:moveTo>
                    <a:pt x="18681" y="774"/>
                  </a:moveTo>
                  <a:lnTo>
                    <a:pt x="19456" y="0"/>
                  </a:lnTo>
                  <a:lnTo>
                    <a:pt x="19456" y="774"/>
                  </a:lnTo>
                  <a:lnTo>
                    <a:pt x="19456" y="0"/>
                  </a:lnTo>
                  <a:lnTo>
                    <a:pt x="19456" y="774"/>
                  </a:lnTo>
                  <a:lnTo>
                    <a:pt x="18681" y="774"/>
                  </a:lnTo>
                  <a:lnTo>
                    <a:pt x="17894" y="774"/>
                  </a:lnTo>
                  <a:lnTo>
                    <a:pt x="18681" y="774"/>
                  </a:lnTo>
                  <a:close/>
                </a:path>
                <a:path w="22225" h="7619">
                  <a:moveTo>
                    <a:pt x="14782" y="3073"/>
                  </a:moveTo>
                  <a:lnTo>
                    <a:pt x="14008" y="3073"/>
                  </a:lnTo>
                  <a:lnTo>
                    <a:pt x="14782" y="3073"/>
                  </a:lnTo>
                  <a:lnTo>
                    <a:pt x="14008" y="3073"/>
                  </a:lnTo>
                  <a:lnTo>
                    <a:pt x="14008" y="2311"/>
                  </a:lnTo>
                  <a:lnTo>
                    <a:pt x="14782" y="1536"/>
                  </a:lnTo>
                  <a:lnTo>
                    <a:pt x="14782" y="2311"/>
                  </a:lnTo>
                  <a:lnTo>
                    <a:pt x="14782" y="1536"/>
                  </a:lnTo>
                  <a:lnTo>
                    <a:pt x="14782" y="2311"/>
                  </a:lnTo>
                  <a:lnTo>
                    <a:pt x="14782" y="1536"/>
                  </a:lnTo>
                  <a:lnTo>
                    <a:pt x="14782" y="2311"/>
                  </a:lnTo>
                  <a:lnTo>
                    <a:pt x="15570" y="2311"/>
                  </a:lnTo>
                  <a:lnTo>
                    <a:pt x="14782" y="2311"/>
                  </a:lnTo>
                  <a:lnTo>
                    <a:pt x="15570" y="2311"/>
                  </a:lnTo>
                  <a:lnTo>
                    <a:pt x="16344" y="2311"/>
                  </a:lnTo>
                  <a:lnTo>
                    <a:pt x="15570" y="3073"/>
                  </a:lnTo>
                  <a:lnTo>
                    <a:pt x="14782" y="3073"/>
                  </a:lnTo>
                  <a:close/>
                </a:path>
                <a:path w="22225" h="7619">
                  <a:moveTo>
                    <a:pt x="13233" y="2311"/>
                  </a:moveTo>
                  <a:lnTo>
                    <a:pt x="14008" y="2311"/>
                  </a:lnTo>
                  <a:lnTo>
                    <a:pt x="13233" y="2311"/>
                  </a:lnTo>
                  <a:close/>
                </a:path>
                <a:path w="22225" h="7619">
                  <a:moveTo>
                    <a:pt x="0" y="6540"/>
                  </a:moveTo>
                  <a:lnTo>
                    <a:pt x="0" y="7315"/>
                  </a:lnTo>
                  <a:lnTo>
                    <a:pt x="0" y="6540"/>
                  </a:lnTo>
                  <a:lnTo>
                    <a:pt x="0" y="7315"/>
                  </a:lnTo>
                  <a:lnTo>
                    <a:pt x="787" y="7315"/>
                  </a:lnTo>
                  <a:lnTo>
                    <a:pt x="0" y="7315"/>
                  </a:lnTo>
                  <a:lnTo>
                    <a:pt x="0" y="6540"/>
                  </a:lnTo>
                  <a:close/>
                </a:path>
                <a:path w="22225" h="7619">
                  <a:moveTo>
                    <a:pt x="16344" y="1536"/>
                  </a:moveTo>
                  <a:lnTo>
                    <a:pt x="17119" y="1536"/>
                  </a:lnTo>
                  <a:lnTo>
                    <a:pt x="17894" y="1536"/>
                  </a:lnTo>
                  <a:lnTo>
                    <a:pt x="17894" y="774"/>
                  </a:lnTo>
                  <a:lnTo>
                    <a:pt x="18681" y="774"/>
                  </a:lnTo>
                  <a:lnTo>
                    <a:pt x="19456" y="774"/>
                  </a:lnTo>
                  <a:lnTo>
                    <a:pt x="18681" y="774"/>
                  </a:lnTo>
                  <a:lnTo>
                    <a:pt x="18681" y="1536"/>
                  </a:lnTo>
                  <a:lnTo>
                    <a:pt x="18681" y="774"/>
                  </a:lnTo>
                  <a:lnTo>
                    <a:pt x="19456" y="774"/>
                  </a:lnTo>
                  <a:lnTo>
                    <a:pt x="20231" y="774"/>
                  </a:lnTo>
                  <a:lnTo>
                    <a:pt x="20231" y="1536"/>
                  </a:lnTo>
                  <a:lnTo>
                    <a:pt x="20231" y="774"/>
                  </a:lnTo>
                  <a:lnTo>
                    <a:pt x="21005" y="774"/>
                  </a:lnTo>
                  <a:lnTo>
                    <a:pt x="21005" y="1536"/>
                  </a:lnTo>
                  <a:lnTo>
                    <a:pt x="21793" y="774"/>
                  </a:lnTo>
                  <a:lnTo>
                    <a:pt x="21793" y="1536"/>
                  </a:lnTo>
                  <a:lnTo>
                    <a:pt x="21005" y="1536"/>
                  </a:lnTo>
                  <a:lnTo>
                    <a:pt x="20231" y="1536"/>
                  </a:lnTo>
                  <a:lnTo>
                    <a:pt x="19456" y="1536"/>
                  </a:lnTo>
                  <a:lnTo>
                    <a:pt x="18681" y="1536"/>
                  </a:lnTo>
                  <a:lnTo>
                    <a:pt x="18681" y="2311"/>
                  </a:lnTo>
                  <a:lnTo>
                    <a:pt x="19456" y="1536"/>
                  </a:lnTo>
                  <a:lnTo>
                    <a:pt x="19456" y="2311"/>
                  </a:lnTo>
                  <a:lnTo>
                    <a:pt x="18681" y="2311"/>
                  </a:lnTo>
                  <a:lnTo>
                    <a:pt x="17894" y="2311"/>
                  </a:lnTo>
                  <a:lnTo>
                    <a:pt x="17119" y="2311"/>
                  </a:lnTo>
                  <a:lnTo>
                    <a:pt x="17119" y="1536"/>
                  </a:lnTo>
                  <a:lnTo>
                    <a:pt x="1634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6950951" y="26494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6950951" y="2586267"/>
              <a:ext cx="140970" cy="64135"/>
            </a:xfrm>
            <a:custGeom>
              <a:avLst/>
              <a:gdLst/>
              <a:ahLst/>
              <a:cxnLst/>
              <a:rect l="l" t="t" r="r" b="b"/>
              <a:pathLst>
                <a:path w="140970" h="64135">
                  <a:moveTo>
                    <a:pt x="2336" y="63169"/>
                  </a:moveTo>
                  <a:lnTo>
                    <a:pt x="3111" y="62395"/>
                  </a:lnTo>
                  <a:lnTo>
                    <a:pt x="3111" y="63169"/>
                  </a:lnTo>
                  <a:lnTo>
                    <a:pt x="2336" y="63169"/>
                  </a:lnTo>
                  <a:lnTo>
                    <a:pt x="3111" y="63169"/>
                  </a:lnTo>
                  <a:lnTo>
                    <a:pt x="2336" y="63169"/>
                  </a:lnTo>
                  <a:lnTo>
                    <a:pt x="1562" y="63169"/>
                  </a:lnTo>
                  <a:lnTo>
                    <a:pt x="2336" y="63169"/>
                  </a:lnTo>
                  <a:lnTo>
                    <a:pt x="1562" y="63169"/>
                  </a:lnTo>
                  <a:lnTo>
                    <a:pt x="2336" y="63169"/>
                  </a:lnTo>
                  <a:close/>
                </a:path>
                <a:path w="140970" h="64135">
                  <a:moveTo>
                    <a:pt x="8559" y="60083"/>
                  </a:moveTo>
                  <a:lnTo>
                    <a:pt x="8940" y="60083"/>
                  </a:lnTo>
                  <a:lnTo>
                    <a:pt x="8559" y="60083"/>
                  </a:lnTo>
                  <a:lnTo>
                    <a:pt x="8559" y="60858"/>
                  </a:lnTo>
                  <a:lnTo>
                    <a:pt x="8559" y="60083"/>
                  </a:lnTo>
                  <a:close/>
                </a:path>
                <a:path w="140970" h="64135">
                  <a:moveTo>
                    <a:pt x="6223" y="61633"/>
                  </a:moveTo>
                  <a:lnTo>
                    <a:pt x="5448" y="61633"/>
                  </a:lnTo>
                  <a:lnTo>
                    <a:pt x="6223" y="61633"/>
                  </a:lnTo>
                  <a:close/>
                </a:path>
                <a:path w="140970" h="64135">
                  <a:moveTo>
                    <a:pt x="6997" y="61633"/>
                  </a:moveTo>
                  <a:lnTo>
                    <a:pt x="6223" y="61633"/>
                  </a:lnTo>
                  <a:lnTo>
                    <a:pt x="6997" y="61633"/>
                  </a:lnTo>
                  <a:lnTo>
                    <a:pt x="6997" y="60858"/>
                  </a:lnTo>
                  <a:lnTo>
                    <a:pt x="6997" y="61633"/>
                  </a:lnTo>
                  <a:close/>
                </a:path>
                <a:path w="140970" h="64135">
                  <a:moveTo>
                    <a:pt x="8940" y="60858"/>
                  </a:moveTo>
                  <a:lnTo>
                    <a:pt x="8559" y="60858"/>
                  </a:lnTo>
                  <a:lnTo>
                    <a:pt x="8559" y="60083"/>
                  </a:lnTo>
                  <a:lnTo>
                    <a:pt x="8940" y="60858"/>
                  </a:lnTo>
                  <a:close/>
                </a:path>
                <a:path w="140970" h="64135">
                  <a:moveTo>
                    <a:pt x="7785" y="61633"/>
                  </a:moveTo>
                  <a:lnTo>
                    <a:pt x="6997" y="61633"/>
                  </a:lnTo>
                  <a:lnTo>
                    <a:pt x="7785" y="61633"/>
                  </a:lnTo>
                  <a:lnTo>
                    <a:pt x="7785" y="60858"/>
                  </a:lnTo>
                  <a:lnTo>
                    <a:pt x="8559" y="60858"/>
                  </a:lnTo>
                  <a:lnTo>
                    <a:pt x="8940" y="60858"/>
                  </a:lnTo>
                  <a:lnTo>
                    <a:pt x="8559" y="60858"/>
                  </a:lnTo>
                  <a:lnTo>
                    <a:pt x="8559" y="61633"/>
                  </a:lnTo>
                  <a:lnTo>
                    <a:pt x="7785" y="61633"/>
                  </a:lnTo>
                  <a:close/>
                </a:path>
                <a:path w="140970" h="64135">
                  <a:moveTo>
                    <a:pt x="0" y="63931"/>
                  </a:moveTo>
                  <a:lnTo>
                    <a:pt x="774" y="63931"/>
                  </a:lnTo>
                  <a:lnTo>
                    <a:pt x="0" y="63931"/>
                  </a:lnTo>
                  <a:lnTo>
                    <a:pt x="774" y="63931"/>
                  </a:lnTo>
                  <a:lnTo>
                    <a:pt x="0" y="63931"/>
                  </a:lnTo>
                  <a:close/>
                </a:path>
                <a:path w="140970" h="64135">
                  <a:moveTo>
                    <a:pt x="140817" y="761"/>
                  </a:moveTo>
                  <a:lnTo>
                    <a:pt x="140042" y="761"/>
                  </a:lnTo>
                  <a:lnTo>
                    <a:pt x="140042" y="0"/>
                  </a:lnTo>
                  <a:lnTo>
                    <a:pt x="140817" y="0"/>
                  </a:lnTo>
                  <a:lnTo>
                    <a:pt x="140817" y="761"/>
                  </a:lnTo>
                  <a:close/>
                </a:path>
                <a:path w="140970" h="64135">
                  <a:moveTo>
                    <a:pt x="774" y="63931"/>
                  </a:moveTo>
                  <a:lnTo>
                    <a:pt x="1562" y="63931"/>
                  </a:lnTo>
                  <a:lnTo>
                    <a:pt x="774" y="6393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6950951" y="26501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6951725" y="2648662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5" h="2539">
                  <a:moveTo>
                    <a:pt x="4673" y="774"/>
                  </a:moveTo>
                  <a:lnTo>
                    <a:pt x="3898" y="774"/>
                  </a:lnTo>
                  <a:lnTo>
                    <a:pt x="4673" y="774"/>
                  </a:lnTo>
                  <a:lnTo>
                    <a:pt x="5448" y="774"/>
                  </a:lnTo>
                  <a:lnTo>
                    <a:pt x="4673" y="774"/>
                  </a:lnTo>
                  <a:lnTo>
                    <a:pt x="3898" y="1536"/>
                  </a:lnTo>
                  <a:lnTo>
                    <a:pt x="3111" y="1536"/>
                  </a:lnTo>
                  <a:lnTo>
                    <a:pt x="2336" y="1536"/>
                  </a:lnTo>
                  <a:lnTo>
                    <a:pt x="2336" y="774"/>
                  </a:lnTo>
                  <a:lnTo>
                    <a:pt x="3111" y="774"/>
                  </a:lnTo>
                  <a:lnTo>
                    <a:pt x="3898" y="774"/>
                  </a:lnTo>
                  <a:lnTo>
                    <a:pt x="4673" y="774"/>
                  </a:lnTo>
                  <a:lnTo>
                    <a:pt x="4673" y="0"/>
                  </a:lnTo>
                  <a:lnTo>
                    <a:pt x="5448" y="0"/>
                  </a:lnTo>
                  <a:lnTo>
                    <a:pt x="5448" y="774"/>
                  </a:lnTo>
                  <a:lnTo>
                    <a:pt x="4673" y="774"/>
                  </a:lnTo>
                  <a:close/>
                </a:path>
                <a:path w="5715" h="2539">
                  <a:moveTo>
                    <a:pt x="2336" y="774"/>
                  </a:moveTo>
                  <a:lnTo>
                    <a:pt x="2336" y="1536"/>
                  </a:lnTo>
                  <a:lnTo>
                    <a:pt x="3111" y="1536"/>
                  </a:lnTo>
                  <a:lnTo>
                    <a:pt x="2336" y="1536"/>
                  </a:lnTo>
                  <a:lnTo>
                    <a:pt x="1562" y="1536"/>
                  </a:lnTo>
                  <a:lnTo>
                    <a:pt x="787" y="1536"/>
                  </a:lnTo>
                  <a:lnTo>
                    <a:pt x="1562" y="774"/>
                  </a:lnTo>
                  <a:lnTo>
                    <a:pt x="2336" y="774"/>
                  </a:lnTo>
                  <a:close/>
                </a:path>
                <a:path w="5715" h="2539">
                  <a:moveTo>
                    <a:pt x="0" y="1536"/>
                  </a:moveTo>
                  <a:lnTo>
                    <a:pt x="787" y="1536"/>
                  </a:lnTo>
                  <a:lnTo>
                    <a:pt x="787" y="1930"/>
                  </a:lnTo>
                  <a:lnTo>
                    <a:pt x="0" y="1930"/>
                  </a:lnTo>
                  <a:lnTo>
                    <a:pt x="0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6951725" y="26501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6937730" y="2586267"/>
              <a:ext cx="154940" cy="69215"/>
            </a:xfrm>
            <a:custGeom>
              <a:avLst/>
              <a:gdLst/>
              <a:ahLst/>
              <a:cxnLst/>
              <a:rect l="l" t="t" r="r" b="b"/>
              <a:pathLst>
                <a:path w="154940" h="69214">
                  <a:moveTo>
                    <a:pt x="15557" y="63931"/>
                  </a:moveTo>
                  <a:lnTo>
                    <a:pt x="14782" y="63931"/>
                  </a:lnTo>
                  <a:lnTo>
                    <a:pt x="15557" y="63931"/>
                  </a:lnTo>
                  <a:close/>
                </a:path>
                <a:path w="154940" h="69214">
                  <a:moveTo>
                    <a:pt x="20218" y="62395"/>
                  </a:moveTo>
                  <a:lnTo>
                    <a:pt x="21005" y="62395"/>
                  </a:lnTo>
                  <a:lnTo>
                    <a:pt x="20218" y="62395"/>
                  </a:lnTo>
                  <a:lnTo>
                    <a:pt x="19443" y="62395"/>
                  </a:lnTo>
                  <a:lnTo>
                    <a:pt x="20218" y="62395"/>
                  </a:lnTo>
                  <a:lnTo>
                    <a:pt x="21005" y="62395"/>
                  </a:lnTo>
                  <a:lnTo>
                    <a:pt x="20218" y="62395"/>
                  </a:lnTo>
                  <a:lnTo>
                    <a:pt x="21005" y="62395"/>
                  </a:lnTo>
                  <a:lnTo>
                    <a:pt x="20218" y="63169"/>
                  </a:lnTo>
                  <a:lnTo>
                    <a:pt x="19443" y="62395"/>
                  </a:lnTo>
                  <a:lnTo>
                    <a:pt x="18668" y="62395"/>
                  </a:lnTo>
                  <a:lnTo>
                    <a:pt x="19443" y="62395"/>
                  </a:lnTo>
                  <a:lnTo>
                    <a:pt x="20218" y="62395"/>
                  </a:lnTo>
                  <a:close/>
                </a:path>
                <a:path w="154940" h="69214">
                  <a:moveTo>
                    <a:pt x="17894" y="63169"/>
                  </a:moveTo>
                  <a:lnTo>
                    <a:pt x="17106" y="63169"/>
                  </a:lnTo>
                  <a:lnTo>
                    <a:pt x="17894" y="63169"/>
                  </a:lnTo>
                  <a:close/>
                </a:path>
                <a:path w="154940" h="69214">
                  <a:moveTo>
                    <a:pt x="21005" y="61633"/>
                  </a:moveTo>
                  <a:lnTo>
                    <a:pt x="21780" y="61633"/>
                  </a:lnTo>
                  <a:lnTo>
                    <a:pt x="21780" y="62395"/>
                  </a:lnTo>
                  <a:lnTo>
                    <a:pt x="21005" y="62395"/>
                  </a:lnTo>
                  <a:lnTo>
                    <a:pt x="21005" y="61633"/>
                  </a:lnTo>
                  <a:close/>
                </a:path>
                <a:path w="154940" h="69214">
                  <a:moveTo>
                    <a:pt x="154431" y="0"/>
                  </a:moveTo>
                  <a:lnTo>
                    <a:pt x="154038" y="761"/>
                  </a:lnTo>
                  <a:lnTo>
                    <a:pt x="154038" y="0"/>
                  </a:lnTo>
                  <a:lnTo>
                    <a:pt x="154431" y="0"/>
                  </a:lnTo>
                  <a:close/>
                </a:path>
                <a:path w="154940" h="69214">
                  <a:moveTo>
                    <a:pt x="774" y="68948"/>
                  </a:moveTo>
                  <a:lnTo>
                    <a:pt x="0" y="68948"/>
                  </a:lnTo>
                  <a:lnTo>
                    <a:pt x="774" y="689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6952513" y="26501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6950951" y="2587029"/>
              <a:ext cx="140970" cy="64135"/>
            </a:xfrm>
            <a:custGeom>
              <a:avLst/>
              <a:gdLst/>
              <a:ahLst/>
              <a:cxnLst/>
              <a:rect l="l" t="t" r="r" b="b"/>
              <a:pathLst>
                <a:path w="140970" h="64135">
                  <a:moveTo>
                    <a:pt x="2336" y="63169"/>
                  </a:moveTo>
                  <a:lnTo>
                    <a:pt x="2336" y="63563"/>
                  </a:lnTo>
                  <a:lnTo>
                    <a:pt x="1562" y="63169"/>
                  </a:lnTo>
                  <a:lnTo>
                    <a:pt x="2336" y="63169"/>
                  </a:lnTo>
                  <a:close/>
                </a:path>
                <a:path w="140970" h="64135">
                  <a:moveTo>
                    <a:pt x="140817" y="0"/>
                  </a:moveTo>
                  <a:lnTo>
                    <a:pt x="140042" y="0"/>
                  </a:lnTo>
                  <a:lnTo>
                    <a:pt x="140817" y="0"/>
                  </a:lnTo>
                  <a:close/>
                </a:path>
                <a:path w="140970" h="64135">
                  <a:moveTo>
                    <a:pt x="3111" y="63169"/>
                  </a:moveTo>
                  <a:lnTo>
                    <a:pt x="3886" y="63169"/>
                  </a:lnTo>
                  <a:lnTo>
                    <a:pt x="3111" y="63169"/>
                  </a:lnTo>
                  <a:lnTo>
                    <a:pt x="3111" y="63563"/>
                  </a:lnTo>
                  <a:lnTo>
                    <a:pt x="2336" y="63563"/>
                  </a:lnTo>
                  <a:lnTo>
                    <a:pt x="2336" y="63169"/>
                  </a:lnTo>
                  <a:lnTo>
                    <a:pt x="3111" y="63169"/>
                  </a:lnTo>
                  <a:close/>
                </a:path>
                <a:path w="140970" h="64135">
                  <a:moveTo>
                    <a:pt x="774" y="63563"/>
                  </a:moveTo>
                  <a:lnTo>
                    <a:pt x="0" y="63563"/>
                  </a:lnTo>
                  <a:lnTo>
                    <a:pt x="774" y="635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7090416" y="2585879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0" y="1536"/>
                  </a:moveTo>
                  <a:lnTo>
                    <a:pt x="1155" y="1536"/>
                  </a:lnTo>
                </a:path>
                <a:path w="5079" h="1905">
                  <a:moveTo>
                    <a:pt x="3505" y="0"/>
                  </a:moveTo>
                  <a:lnTo>
                    <a:pt x="466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6936943" y="2648662"/>
              <a:ext cx="22225" cy="8890"/>
            </a:xfrm>
            <a:custGeom>
              <a:avLst/>
              <a:gdLst/>
              <a:ahLst/>
              <a:cxnLst/>
              <a:rect l="l" t="t" r="r" b="b"/>
              <a:pathLst>
                <a:path w="22225" h="8889">
                  <a:moveTo>
                    <a:pt x="16344" y="1930"/>
                  </a:moveTo>
                  <a:lnTo>
                    <a:pt x="15570" y="1930"/>
                  </a:lnTo>
                  <a:lnTo>
                    <a:pt x="16344" y="1930"/>
                  </a:lnTo>
                  <a:close/>
                </a:path>
                <a:path w="22225" h="8889">
                  <a:moveTo>
                    <a:pt x="16344" y="1930"/>
                  </a:moveTo>
                  <a:lnTo>
                    <a:pt x="15570" y="1930"/>
                  </a:lnTo>
                  <a:lnTo>
                    <a:pt x="16344" y="1930"/>
                  </a:lnTo>
                  <a:lnTo>
                    <a:pt x="15570" y="1930"/>
                  </a:lnTo>
                  <a:lnTo>
                    <a:pt x="16344" y="1930"/>
                  </a:lnTo>
                  <a:close/>
                </a:path>
                <a:path w="22225" h="8889">
                  <a:moveTo>
                    <a:pt x="15570" y="1930"/>
                  </a:moveTo>
                  <a:lnTo>
                    <a:pt x="14782" y="1930"/>
                  </a:lnTo>
                  <a:lnTo>
                    <a:pt x="15570" y="1930"/>
                  </a:lnTo>
                  <a:close/>
                </a:path>
                <a:path w="22225" h="8889">
                  <a:moveTo>
                    <a:pt x="17119" y="1930"/>
                  </a:moveTo>
                  <a:lnTo>
                    <a:pt x="16344" y="1930"/>
                  </a:lnTo>
                  <a:lnTo>
                    <a:pt x="17119" y="1930"/>
                  </a:lnTo>
                  <a:close/>
                </a:path>
                <a:path w="22225" h="8889">
                  <a:moveTo>
                    <a:pt x="15570" y="1930"/>
                  </a:moveTo>
                  <a:lnTo>
                    <a:pt x="14782" y="1930"/>
                  </a:lnTo>
                  <a:lnTo>
                    <a:pt x="15570" y="1930"/>
                  </a:lnTo>
                  <a:close/>
                </a:path>
                <a:path w="22225" h="8889">
                  <a:moveTo>
                    <a:pt x="21793" y="0"/>
                  </a:moveTo>
                  <a:lnTo>
                    <a:pt x="21793" y="774"/>
                  </a:lnTo>
                  <a:lnTo>
                    <a:pt x="21005" y="774"/>
                  </a:lnTo>
                  <a:lnTo>
                    <a:pt x="21793" y="0"/>
                  </a:lnTo>
                  <a:close/>
                </a:path>
                <a:path w="22225" h="8889">
                  <a:moveTo>
                    <a:pt x="21005" y="774"/>
                  </a:moveTo>
                  <a:lnTo>
                    <a:pt x="20231" y="774"/>
                  </a:lnTo>
                  <a:lnTo>
                    <a:pt x="21005" y="774"/>
                  </a:lnTo>
                  <a:close/>
                </a:path>
                <a:path w="22225" h="8889">
                  <a:moveTo>
                    <a:pt x="0" y="8089"/>
                  </a:moveTo>
                  <a:lnTo>
                    <a:pt x="787" y="8089"/>
                  </a:lnTo>
                  <a:lnTo>
                    <a:pt x="1562" y="8089"/>
                  </a:lnTo>
                  <a:lnTo>
                    <a:pt x="1562" y="8864"/>
                  </a:lnTo>
                  <a:lnTo>
                    <a:pt x="2336" y="8864"/>
                  </a:lnTo>
                  <a:lnTo>
                    <a:pt x="1562" y="8864"/>
                  </a:lnTo>
                  <a:lnTo>
                    <a:pt x="787" y="8864"/>
                  </a:lnTo>
                  <a:lnTo>
                    <a:pt x="787" y="8089"/>
                  </a:lnTo>
                  <a:lnTo>
                    <a:pt x="0" y="8089"/>
                  </a:lnTo>
                  <a:close/>
                </a:path>
                <a:path w="22225" h="8889">
                  <a:moveTo>
                    <a:pt x="17894" y="1536"/>
                  </a:moveTo>
                  <a:lnTo>
                    <a:pt x="18681" y="1536"/>
                  </a:lnTo>
                  <a:lnTo>
                    <a:pt x="1789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7089431" y="25885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6955624" y="264943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49" y="0"/>
                  </a:moveTo>
                  <a:lnTo>
                    <a:pt x="774" y="762"/>
                  </a:lnTo>
                  <a:lnTo>
                    <a:pt x="774" y="0"/>
                  </a:lnTo>
                  <a:lnTo>
                    <a:pt x="1549" y="0"/>
                  </a:lnTo>
                  <a:close/>
                </a:path>
                <a:path w="1904" h="1269">
                  <a:moveTo>
                    <a:pt x="774" y="762"/>
                  </a:moveTo>
                  <a:lnTo>
                    <a:pt x="0" y="762"/>
                  </a:lnTo>
                  <a:lnTo>
                    <a:pt x="774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6952513" y="26505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6938505" y="2589340"/>
              <a:ext cx="153035" cy="69850"/>
            </a:xfrm>
            <a:custGeom>
              <a:avLst/>
              <a:gdLst/>
              <a:ahLst/>
              <a:cxnLst/>
              <a:rect l="l" t="t" r="r" b="b"/>
              <a:pathLst>
                <a:path w="153034" h="69850">
                  <a:moveTo>
                    <a:pt x="17894" y="61252"/>
                  </a:moveTo>
                  <a:lnTo>
                    <a:pt x="17119" y="61252"/>
                  </a:lnTo>
                  <a:lnTo>
                    <a:pt x="17119" y="60858"/>
                  </a:lnTo>
                  <a:lnTo>
                    <a:pt x="17894" y="60858"/>
                  </a:lnTo>
                  <a:lnTo>
                    <a:pt x="17894" y="61252"/>
                  </a:lnTo>
                  <a:close/>
                </a:path>
                <a:path w="153034" h="69850">
                  <a:moveTo>
                    <a:pt x="18669" y="60096"/>
                  </a:moveTo>
                  <a:lnTo>
                    <a:pt x="18669" y="60858"/>
                  </a:lnTo>
                  <a:lnTo>
                    <a:pt x="17894" y="60858"/>
                  </a:lnTo>
                  <a:lnTo>
                    <a:pt x="18669" y="60096"/>
                  </a:lnTo>
                  <a:close/>
                </a:path>
                <a:path w="153034" h="69850">
                  <a:moveTo>
                    <a:pt x="0" y="67411"/>
                  </a:moveTo>
                  <a:lnTo>
                    <a:pt x="774" y="67411"/>
                  </a:lnTo>
                  <a:lnTo>
                    <a:pt x="1549" y="67411"/>
                  </a:lnTo>
                  <a:lnTo>
                    <a:pt x="1943" y="67411"/>
                  </a:lnTo>
                  <a:lnTo>
                    <a:pt x="2717" y="67411"/>
                  </a:lnTo>
                  <a:lnTo>
                    <a:pt x="2717" y="68186"/>
                  </a:lnTo>
                  <a:lnTo>
                    <a:pt x="3492" y="68186"/>
                  </a:lnTo>
                  <a:lnTo>
                    <a:pt x="3492" y="68948"/>
                  </a:lnTo>
                  <a:lnTo>
                    <a:pt x="3492" y="69722"/>
                  </a:lnTo>
                  <a:lnTo>
                    <a:pt x="2717" y="69722"/>
                  </a:lnTo>
                  <a:lnTo>
                    <a:pt x="2717" y="68948"/>
                  </a:lnTo>
                  <a:lnTo>
                    <a:pt x="1943" y="68948"/>
                  </a:lnTo>
                  <a:lnTo>
                    <a:pt x="1549" y="68948"/>
                  </a:lnTo>
                  <a:lnTo>
                    <a:pt x="1549" y="68186"/>
                  </a:lnTo>
                  <a:lnTo>
                    <a:pt x="774" y="68186"/>
                  </a:lnTo>
                  <a:lnTo>
                    <a:pt x="0" y="67411"/>
                  </a:lnTo>
                  <a:close/>
                </a:path>
                <a:path w="153034" h="69850">
                  <a:moveTo>
                    <a:pt x="151714" y="0"/>
                  </a:moveTo>
                  <a:lnTo>
                    <a:pt x="152488" y="0"/>
                  </a:lnTo>
                  <a:lnTo>
                    <a:pt x="151714" y="0"/>
                  </a:lnTo>
                  <a:lnTo>
                    <a:pt x="152488" y="0"/>
                  </a:lnTo>
                  <a:lnTo>
                    <a:pt x="151714" y="0"/>
                  </a:lnTo>
                  <a:lnTo>
                    <a:pt x="152488" y="0"/>
                  </a:lnTo>
                  <a:lnTo>
                    <a:pt x="151714" y="0"/>
                  </a:lnTo>
                  <a:lnTo>
                    <a:pt x="151714" y="774"/>
                  </a:lnTo>
                  <a:lnTo>
                    <a:pt x="152488" y="774"/>
                  </a:lnTo>
                  <a:lnTo>
                    <a:pt x="151714" y="774"/>
                  </a:lnTo>
                  <a:lnTo>
                    <a:pt x="152488" y="774"/>
                  </a:lnTo>
                  <a:lnTo>
                    <a:pt x="151714" y="774"/>
                  </a:lnTo>
                  <a:lnTo>
                    <a:pt x="152488" y="774"/>
                  </a:lnTo>
                  <a:lnTo>
                    <a:pt x="151714" y="774"/>
                  </a:lnTo>
                  <a:lnTo>
                    <a:pt x="151714" y="0"/>
                  </a:lnTo>
                  <a:lnTo>
                    <a:pt x="150926" y="0"/>
                  </a:lnTo>
                  <a:lnTo>
                    <a:pt x="151714" y="0"/>
                  </a:lnTo>
                  <a:close/>
                </a:path>
                <a:path w="153034" h="69850">
                  <a:moveTo>
                    <a:pt x="14782" y="62014"/>
                  </a:moveTo>
                  <a:lnTo>
                    <a:pt x="15557" y="62014"/>
                  </a:lnTo>
                  <a:lnTo>
                    <a:pt x="15557" y="61252"/>
                  </a:lnTo>
                  <a:lnTo>
                    <a:pt x="15557" y="62014"/>
                  </a:lnTo>
                  <a:lnTo>
                    <a:pt x="16332" y="62014"/>
                  </a:lnTo>
                  <a:lnTo>
                    <a:pt x="17119" y="62014"/>
                  </a:lnTo>
                  <a:lnTo>
                    <a:pt x="17119" y="61252"/>
                  </a:lnTo>
                  <a:lnTo>
                    <a:pt x="17894" y="61252"/>
                  </a:lnTo>
                  <a:lnTo>
                    <a:pt x="17894" y="62014"/>
                  </a:lnTo>
                  <a:lnTo>
                    <a:pt x="17119" y="62014"/>
                  </a:lnTo>
                  <a:lnTo>
                    <a:pt x="16332" y="62014"/>
                  </a:lnTo>
                  <a:lnTo>
                    <a:pt x="15557" y="62014"/>
                  </a:lnTo>
                  <a:lnTo>
                    <a:pt x="14782" y="62014"/>
                  </a:lnTo>
                  <a:lnTo>
                    <a:pt x="15557" y="62014"/>
                  </a:lnTo>
                  <a:lnTo>
                    <a:pt x="14782" y="62014"/>
                  </a:lnTo>
                  <a:close/>
                </a:path>
                <a:path w="153034" h="69850">
                  <a:moveTo>
                    <a:pt x="14782" y="62788"/>
                  </a:moveTo>
                  <a:lnTo>
                    <a:pt x="14008" y="62788"/>
                  </a:lnTo>
                  <a:lnTo>
                    <a:pt x="14008" y="62014"/>
                  </a:lnTo>
                  <a:lnTo>
                    <a:pt x="14782" y="62014"/>
                  </a:lnTo>
                  <a:lnTo>
                    <a:pt x="14782" y="6278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6958736" y="26494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6952513" y="2651354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1549" y="774"/>
                  </a:moveTo>
                  <a:lnTo>
                    <a:pt x="1549" y="0"/>
                  </a:lnTo>
                  <a:lnTo>
                    <a:pt x="2324" y="0"/>
                  </a:lnTo>
                  <a:lnTo>
                    <a:pt x="1549" y="0"/>
                  </a:lnTo>
                  <a:lnTo>
                    <a:pt x="2324" y="774"/>
                  </a:lnTo>
                  <a:lnTo>
                    <a:pt x="2324" y="0"/>
                  </a:lnTo>
                  <a:lnTo>
                    <a:pt x="2324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3886" y="774"/>
                  </a:lnTo>
                  <a:lnTo>
                    <a:pt x="3111" y="774"/>
                  </a:lnTo>
                  <a:lnTo>
                    <a:pt x="2324" y="774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1549" y="774"/>
                  </a:lnTo>
                  <a:close/>
                </a:path>
                <a:path w="4445" h="2539">
                  <a:moveTo>
                    <a:pt x="774" y="774"/>
                  </a:moveTo>
                  <a:lnTo>
                    <a:pt x="1549" y="774"/>
                  </a:lnTo>
                  <a:lnTo>
                    <a:pt x="1549" y="1549"/>
                  </a:lnTo>
                  <a:lnTo>
                    <a:pt x="2324" y="1549"/>
                  </a:lnTo>
                  <a:lnTo>
                    <a:pt x="3111" y="1549"/>
                  </a:lnTo>
                  <a:lnTo>
                    <a:pt x="2324" y="1549"/>
                  </a:lnTo>
                  <a:lnTo>
                    <a:pt x="2324" y="2311"/>
                  </a:lnTo>
                  <a:lnTo>
                    <a:pt x="2324" y="1549"/>
                  </a:lnTo>
                  <a:lnTo>
                    <a:pt x="2324" y="2311"/>
                  </a:lnTo>
                  <a:lnTo>
                    <a:pt x="1549" y="2311"/>
                  </a:lnTo>
                  <a:lnTo>
                    <a:pt x="774" y="2311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4445" h="2539">
                  <a:moveTo>
                    <a:pt x="774" y="774"/>
                  </a:moveTo>
                  <a:lnTo>
                    <a:pt x="1549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6955624" y="26513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6954062" y="2590115"/>
              <a:ext cx="137160" cy="62865"/>
            </a:xfrm>
            <a:custGeom>
              <a:avLst/>
              <a:gdLst/>
              <a:ahLst/>
              <a:cxnLst/>
              <a:rect l="l" t="t" r="r" b="b"/>
              <a:pathLst>
                <a:path w="137159" h="62864">
                  <a:moveTo>
                    <a:pt x="0" y="62014"/>
                  </a:moveTo>
                  <a:lnTo>
                    <a:pt x="774" y="62014"/>
                  </a:lnTo>
                  <a:lnTo>
                    <a:pt x="0" y="62014"/>
                  </a:lnTo>
                  <a:lnTo>
                    <a:pt x="774" y="62014"/>
                  </a:lnTo>
                  <a:lnTo>
                    <a:pt x="0" y="62014"/>
                  </a:lnTo>
                  <a:close/>
                </a:path>
                <a:path w="137159" h="62864">
                  <a:moveTo>
                    <a:pt x="136156" y="0"/>
                  </a:moveTo>
                  <a:lnTo>
                    <a:pt x="136931" y="0"/>
                  </a:lnTo>
                  <a:lnTo>
                    <a:pt x="136931" y="761"/>
                  </a:lnTo>
                  <a:lnTo>
                    <a:pt x="136156" y="0"/>
                  </a:lnTo>
                  <a:lnTo>
                    <a:pt x="136931" y="761"/>
                  </a:lnTo>
                  <a:lnTo>
                    <a:pt x="136156" y="761"/>
                  </a:lnTo>
                  <a:lnTo>
                    <a:pt x="136931" y="761"/>
                  </a:lnTo>
                  <a:lnTo>
                    <a:pt x="136156" y="761"/>
                  </a:lnTo>
                  <a:lnTo>
                    <a:pt x="136156" y="0"/>
                  </a:lnTo>
                  <a:close/>
                </a:path>
                <a:path w="137159" h="62864">
                  <a:moveTo>
                    <a:pt x="136931" y="761"/>
                  </a:moveTo>
                  <a:lnTo>
                    <a:pt x="136156" y="761"/>
                  </a:lnTo>
                  <a:lnTo>
                    <a:pt x="136931" y="761"/>
                  </a:lnTo>
                  <a:close/>
                </a:path>
                <a:path w="137159" h="62864">
                  <a:moveTo>
                    <a:pt x="1562" y="62788"/>
                  </a:moveTo>
                  <a:lnTo>
                    <a:pt x="1562" y="62014"/>
                  </a:lnTo>
                  <a:lnTo>
                    <a:pt x="2336" y="62788"/>
                  </a:lnTo>
                  <a:lnTo>
                    <a:pt x="1562" y="62788"/>
                  </a:lnTo>
                  <a:lnTo>
                    <a:pt x="1562" y="62014"/>
                  </a:lnTo>
                  <a:lnTo>
                    <a:pt x="1562" y="6278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7093724" y="25893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6942785" y="2640572"/>
              <a:ext cx="47625" cy="17780"/>
            </a:xfrm>
            <a:custGeom>
              <a:avLst/>
              <a:gdLst/>
              <a:ahLst/>
              <a:cxnLst/>
              <a:rect l="l" t="t" r="r" b="b"/>
              <a:pathLst>
                <a:path w="47625" h="17780">
                  <a:moveTo>
                    <a:pt x="46291" y="393"/>
                  </a:moveTo>
                  <a:lnTo>
                    <a:pt x="45504" y="393"/>
                  </a:lnTo>
                  <a:lnTo>
                    <a:pt x="45504" y="0"/>
                  </a:lnTo>
                  <a:lnTo>
                    <a:pt x="46291" y="0"/>
                  </a:lnTo>
                  <a:lnTo>
                    <a:pt x="46291" y="393"/>
                  </a:lnTo>
                  <a:close/>
                </a:path>
                <a:path w="47625" h="17780">
                  <a:moveTo>
                    <a:pt x="47066" y="393"/>
                  </a:moveTo>
                  <a:lnTo>
                    <a:pt x="46291" y="393"/>
                  </a:lnTo>
                  <a:lnTo>
                    <a:pt x="46291" y="0"/>
                  </a:lnTo>
                  <a:lnTo>
                    <a:pt x="47066" y="0"/>
                  </a:lnTo>
                  <a:lnTo>
                    <a:pt x="47066" y="393"/>
                  </a:lnTo>
                  <a:close/>
                </a:path>
                <a:path w="47625" h="17780">
                  <a:moveTo>
                    <a:pt x="774" y="17716"/>
                  </a:moveTo>
                  <a:lnTo>
                    <a:pt x="0" y="17716"/>
                  </a:lnTo>
                  <a:lnTo>
                    <a:pt x="774" y="17716"/>
                  </a:lnTo>
                  <a:lnTo>
                    <a:pt x="0" y="17716"/>
                  </a:lnTo>
                  <a:lnTo>
                    <a:pt x="774" y="17716"/>
                  </a:lnTo>
                  <a:close/>
                </a:path>
                <a:path w="47625" h="17780">
                  <a:moveTo>
                    <a:pt x="11277" y="13868"/>
                  </a:moveTo>
                  <a:lnTo>
                    <a:pt x="10502" y="13868"/>
                  </a:lnTo>
                  <a:lnTo>
                    <a:pt x="11277" y="1386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6954837" y="26536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7039254" y="2575865"/>
              <a:ext cx="86360" cy="48260"/>
            </a:xfrm>
            <a:custGeom>
              <a:avLst/>
              <a:gdLst/>
              <a:ahLst/>
              <a:cxnLst/>
              <a:rect l="l" t="t" r="r" b="b"/>
              <a:pathLst>
                <a:path w="86359" h="48260">
                  <a:moveTo>
                    <a:pt x="6616" y="40830"/>
                  </a:moveTo>
                  <a:lnTo>
                    <a:pt x="5842" y="40830"/>
                  </a:lnTo>
                  <a:lnTo>
                    <a:pt x="6616" y="40830"/>
                  </a:lnTo>
                  <a:close/>
                </a:path>
                <a:path w="86359" h="48260">
                  <a:moveTo>
                    <a:pt x="80137" y="762"/>
                  </a:moveTo>
                  <a:lnTo>
                    <a:pt x="80137" y="1536"/>
                  </a:lnTo>
                  <a:lnTo>
                    <a:pt x="79362" y="1536"/>
                  </a:lnTo>
                  <a:lnTo>
                    <a:pt x="80137" y="1536"/>
                  </a:lnTo>
                  <a:lnTo>
                    <a:pt x="80137" y="762"/>
                  </a:lnTo>
                  <a:close/>
                </a:path>
                <a:path w="86359" h="48260">
                  <a:moveTo>
                    <a:pt x="84416" y="762"/>
                  </a:moveTo>
                  <a:lnTo>
                    <a:pt x="84416" y="0"/>
                  </a:lnTo>
                  <a:lnTo>
                    <a:pt x="85204" y="0"/>
                  </a:lnTo>
                  <a:lnTo>
                    <a:pt x="84416" y="0"/>
                  </a:lnTo>
                  <a:lnTo>
                    <a:pt x="84416" y="762"/>
                  </a:lnTo>
                  <a:close/>
                </a:path>
                <a:path w="86359" h="48260">
                  <a:moveTo>
                    <a:pt x="47853" y="23101"/>
                  </a:moveTo>
                  <a:lnTo>
                    <a:pt x="47853" y="23876"/>
                  </a:lnTo>
                  <a:lnTo>
                    <a:pt x="47853" y="23101"/>
                  </a:lnTo>
                  <a:lnTo>
                    <a:pt x="47066" y="23876"/>
                  </a:lnTo>
                  <a:lnTo>
                    <a:pt x="47066" y="23101"/>
                  </a:lnTo>
                  <a:lnTo>
                    <a:pt x="47853" y="23101"/>
                  </a:lnTo>
                  <a:close/>
                </a:path>
                <a:path w="86359" h="48260">
                  <a:moveTo>
                    <a:pt x="774" y="47383"/>
                  </a:moveTo>
                  <a:lnTo>
                    <a:pt x="0" y="48145"/>
                  </a:lnTo>
                  <a:lnTo>
                    <a:pt x="0" y="47383"/>
                  </a:lnTo>
                  <a:lnTo>
                    <a:pt x="774" y="47383"/>
                  </a:lnTo>
                  <a:lnTo>
                    <a:pt x="0" y="47383"/>
                  </a:lnTo>
                  <a:lnTo>
                    <a:pt x="774" y="47383"/>
                  </a:lnTo>
                  <a:close/>
                </a:path>
                <a:path w="86359" h="48260">
                  <a:moveTo>
                    <a:pt x="50965" y="22339"/>
                  </a:moveTo>
                  <a:lnTo>
                    <a:pt x="50965" y="23101"/>
                  </a:lnTo>
                  <a:lnTo>
                    <a:pt x="50965" y="22339"/>
                  </a:lnTo>
                  <a:lnTo>
                    <a:pt x="50177" y="22339"/>
                  </a:lnTo>
                  <a:lnTo>
                    <a:pt x="50965" y="22339"/>
                  </a:lnTo>
                  <a:close/>
                </a:path>
                <a:path w="86359" h="48260">
                  <a:moveTo>
                    <a:pt x="85204" y="1536"/>
                  </a:moveTo>
                  <a:lnTo>
                    <a:pt x="85979" y="1536"/>
                  </a:lnTo>
                  <a:lnTo>
                    <a:pt x="85979" y="2311"/>
                  </a:lnTo>
                  <a:lnTo>
                    <a:pt x="85204" y="2311"/>
                  </a:lnTo>
                  <a:lnTo>
                    <a:pt x="8520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7124458" y="25774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6958736" y="2576627"/>
              <a:ext cx="168910" cy="81915"/>
            </a:xfrm>
            <a:custGeom>
              <a:avLst/>
              <a:gdLst/>
              <a:ahLst/>
              <a:cxnLst/>
              <a:rect l="l" t="t" r="r" b="b"/>
              <a:pathLst>
                <a:path w="168909" h="81914">
                  <a:moveTo>
                    <a:pt x="79743" y="48158"/>
                  </a:moveTo>
                  <a:lnTo>
                    <a:pt x="78968" y="48920"/>
                  </a:lnTo>
                  <a:lnTo>
                    <a:pt x="79743" y="48158"/>
                  </a:lnTo>
                  <a:close/>
                </a:path>
                <a:path w="168909" h="81914">
                  <a:moveTo>
                    <a:pt x="0" y="81660"/>
                  </a:moveTo>
                  <a:lnTo>
                    <a:pt x="774" y="81660"/>
                  </a:lnTo>
                  <a:lnTo>
                    <a:pt x="0" y="81660"/>
                  </a:lnTo>
                  <a:close/>
                </a:path>
                <a:path w="168909" h="81914">
                  <a:moveTo>
                    <a:pt x="168833" y="0"/>
                  </a:moveTo>
                  <a:lnTo>
                    <a:pt x="168046" y="0"/>
                  </a:lnTo>
                  <a:lnTo>
                    <a:pt x="168833" y="0"/>
                  </a:lnTo>
                  <a:close/>
                </a:path>
                <a:path w="168909" h="81914">
                  <a:moveTo>
                    <a:pt x="168833" y="0"/>
                  </a:moveTo>
                  <a:lnTo>
                    <a:pt x="168046" y="0"/>
                  </a:lnTo>
                  <a:lnTo>
                    <a:pt x="168833" y="0"/>
                  </a:lnTo>
                  <a:lnTo>
                    <a:pt x="168046" y="0"/>
                  </a:lnTo>
                  <a:lnTo>
                    <a:pt x="16883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7126782" y="25766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7031088" y="2576627"/>
              <a:ext cx="96520" cy="52069"/>
            </a:xfrm>
            <a:custGeom>
              <a:avLst/>
              <a:gdLst/>
              <a:ahLst/>
              <a:cxnLst/>
              <a:rect l="l" t="t" r="r" b="b"/>
              <a:pathLst>
                <a:path w="96520" h="52069">
                  <a:moveTo>
                    <a:pt x="0" y="52006"/>
                  </a:moveTo>
                  <a:lnTo>
                    <a:pt x="774" y="52006"/>
                  </a:lnTo>
                  <a:lnTo>
                    <a:pt x="0" y="52006"/>
                  </a:lnTo>
                  <a:close/>
                </a:path>
                <a:path w="96520" h="52069">
                  <a:moveTo>
                    <a:pt x="96481" y="774"/>
                  </a:moveTo>
                  <a:lnTo>
                    <a:pt x="95694" y="774"/>
                  </a:lnTo>
                  <a:lnTo>
                    <a:pt x="96481" y="774"/>
                  </a:lnTo>
                  <a:lnTo>
                    <a:pt x="95694" y="774"/>
                  </a:lnTo>
                  <a:lnTo>
                    <a:pt x="95694" y="0"/>
                  </a:lnTo>
                  <a:lnTo>
                    <a:pt x="95694" y="774"/>
                  </a:lnTo>
                  <a:lnTo>
                    <a:pt x="96481" y="774"/>
                  </a:lnTo>
                  <a:close/>
                </a:path>
                <a:path w="96520" h="52069">
                  <a:moveTo>
                    <a:pt x="94919" y="1549"/>
                  </a:moveTo>
                  <a:lnTo>
                    <a:pt x="95694" y="1549"/>
                  </a:lnTo>
                  <a:lnTo>
                    <a:pt x="95694" y="2311"/>
                  </a:lnTo>
                  <a:lnTo>
                    <a:pt x="94919" y="2311"/>
                  </a:lnTo>
                  <a:lnTo>
                    <a:pt x="94919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7126782" y="25774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7127569" y="25766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7012406" y="2578177"/>
              <a:ext cx="115570" cy="60325"/>
            </a:xfrm>
            <a:custGeom>
              <a:avLst/>
              <a:gdLst/>
              <a:ahLst/>
              <a:cxnLst/>
              <a:rect l="l" t="t" r="r" b="b"/>
              <a:pathLst>
                <a:path w="115570" h="60325">
                  <a:moveTo>
                    <a:pt x="0" y="59321"/>
                  </a:moveTo>
                  <a:lnTo>
                    <a:pt x="0" y="60083"/>
                  </a:lnTo>
                  <a:lnTo>
                    <a:pt x="0" y="59321"/>
                  </a:lnTo>
                  <a:lnTo>
                    <a:pt x="787" y="59321"/>
                  </a:lnTo>
                  <a:lnTo>
                    <a:pt x="0" y="59321"/>
                  </a:lnTo>
                  <a:close/>
                </a:path>
                <a:path w="115570" h="60325">
                  <a:moveTo>
                    <a:pt x="114376" y="0"/>
                  </a:moveTo>
                  <a:lnTo>
                    <a:pt x="115163" y="0"/>
                  </a:lnTo>
                  <a:lnTo>
                    <a:pt x="114376" y="762"/>
                  </a:lnTo>
                  <a:lnTo>
                    <a:pt x="11437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7128344" y="25766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6966902" y="2577402"/>
              <a:ext cx="161925" cy="80645"/>
            </a:xfrm>
            <a:custGeom>
              <a:avLst/>
              <a:gdLst/>
              <a:ahLst/>
              <a:cxnLst/>
              <a:rect l="l" t="t" r="r" b="b"/>
              <a:pathLst>
                <a:path w="161925" h="80644">
                  <a:moveTo>
                    <a:pt x="774" y="79349"/>
                  </a:moveTo>
                  <a:lnTo>
                    <a:pt x="1549" y="79349"/>
                  </a:lnTo>
                  <a:lnTo>
                    <a:pt x="1549" y="80124"/>
                  </a:lnTo>
                  <a:lnTo>
                    <a:pt x="774" y="79349"/>
                  </a:lnTo>
                  <a:lnTo>
                    <a:pt x="1549" y="79349"/>
                  </a:lnTo>
                  <a:lnTo>
                    <a:pt x="1549" y="80124"/>
                  </a:lnTo>
                  <a:lnTo>
                    <a:pt x="1549" y="79349"/>
                  </a:lnTo>
                  <a:lnTo>
                    <a:pt x="774" y="79349"/>
                  </a:lnTo>
                  <a:lnTo>
                    <a:pt x="0" y="78574"/>
                  </a:lnTo>
                  <a:lnTo>
                    <a:pt x="774" y="78574"/>
                  </a:lnTo>
                  <a:lnTo>
                    <a:pt x="774" y="79349"/>
                  </a:lnTo>
                  <a:close/>
                </a:path>
                <a:path w="161925" h="80644">
                  <a:moveTo>
                    <a:pt x="160667" y="774"/>
                  </a:moveTo>
                  <a:lnTo>
                    <a:pt x="159880" y="774"/>
                  </a:lnTo>
                  <a:lnTo>
                    <a:pt x="160667" y="774"/>
                  </a:lnTo>
                  <a:close/>
                </a:path>
                <a:path w="161925" h="80644">
                  <a:moveTo>
                    <a:pt x="161442" y="0"/>
                  </a:moveTo>
                  <a:lnTo>
                    <a:pt x="160667" y="0"/>
                  </a:lnTo>
                  <a:lnTo>
                    <a:pt x="16144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7011631" y="26382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7031862" y="2577402"/>
              <a:ext cx="96520" cy="53340"/>
            </a:xfrm>
            <a:custGeom>
              <a:avLst/>
              <a:gdLst/>
              <a:ahLst/>
              <a:cxnLst/>
              <a:rect l="l" t="t" r="r" b="b"/>
              <a:pathLst>
                <a:path w="96520" h="53339">
                  <a:moveTo>
                    <a:pt x="96481" y="0"/>
                  </a:moveTo>
                  <a:lnTo>
                    <a:pt x="96481" y="774"/>
                  </a:lnTo>
                  <a:lnTo>
                    <a:pt x="96481" y="0"/>
                  </a:lnTo>
                  <a:lnTo>
                    <a:pt x="96481" y="774"/>
                  </a:lnTo>
                  <a:lnTo>
                    <a:pt x="95707" y="774"/>
                  </a:lnTo>
                  <a:lnTo>
                    <a:pt x="95707" y="0"/>
                  </a:lnTo>
                  <a:lnTo>
                    <a:pt x="96481" y="0"/>
                  </a:lnTo>
                  <a:close/>
                </a:path>
                <a:path w="96520" h="53339">
                  <a:moveTo>
                    <a:pt x="787" y="52006"/>
                  </a:moveTo>
                  <a:lnTo>
                    <a:pt x="0" y="52768"/>
                  </a:lnTo>
                  <a:lnTo>
                    <a:pt x="0" y="52006"/>
                  </a:lnTo>
                  <a:lnTo>
                    <a:pt x="787" y="5200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7090994" y="259974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7009294" y="2577402"/>
              <a:ext cx="120014" cy="62865"/>
            </a:xfrm>
            <a:custGeom>
              <a:avLst/>
              <a:gdLst/>
              <a:ahLst/>
              <a:cxnLst/>
              <a:rect l="l" t="t" r="r" b="b"/>
              <a:pathLst>
                <a:path w="120015" h="62864">
                  <a:moveTo>
                    <a:pt x="14401" y="56235"/>
                  </a:moveTo>
                  <a:lnTo>
                    <a:pt x="13627" y="56235"/>
                  </a:lnTo>
                  <a:lnTo>
                    <a:pt x="14401" y="56235"/>
                  </a:lnTo>
                  <a:close/>
                </a:path>
                <a:path w="120015" h="62864">
                  <a:moveTo>
                    <a:pt x="119824" y="0"/>
                  </a:moveTo>
                  <a:lnTo>
                    <a:pt x="119049" y="0"/>
                  </a:lnTo>
                  <a:lnTo>
                    <a:pt x="119824" y="0"/>
                  </a:lnTo>
                  <a:close/>
                </a:path>
                <a:path w="120015" h="62864">
                  <a:moveTo>
                    <a:pt x="787" y="62407"/>
                  </a:moveTo>
                  <a:lnTo>
                    <a:pt x="0" y="62407"/>
                  </a:lnTo>
                  <a:lnTo>
                    <a:pt x="787" y="62407"/>
                  </a:lnTo>
                  <a:close/>
                </a:path>
                <a:path w="120015" h="62864">
                  <a:moveTo>
                    <a:pt x="17119" y="55473"/>
                  </a:moveTo>
                  <a:lnTo>
                    <a:pt x="16738" y="55473"/>
                  </a:lnTo>
                  <a:lnTo>
                    <a:pt x="16738" y="54698"/>
                  </a:lnTo>
                  <a:lnTo>
                    <a:pt x="17119" y="54698"/>
                  </a:lnTo>
                  <a:lnTo>
                    <a:pt x="17119" y="554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7127569" y="25781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7022134" y="2577402"/>
              <a:ext cx="109220" cy="57785"/>
            </a:xfrm>
            <a:custGeom>
              <a:avLst/>
              <a:gdLst/>
              <a:ahLst/>
              <a:cxnLst/>
              <a:rect l="l" t="t" r="r" b="b"/>
              <a:pathLst>
                <a:path w="109220" h="57785">
                  <a:moveTo>
                    <a:pt x="105435" y="1536"/>
                  </a:moveTo>
                  <a:lnTo>
                    <a:pt x="105435" y="2311"/>
                  </a:lnTo>
                  <a:lnTo>
                    <a:pt x="105435" y="1536"/>
                  </a:lnTo>
                  <a:lnTo>
                    <a:pt x="105435" y="774"/>
                  </a:lnTo>
                  <a:lnTo>
                    <a:pt x="105435" y="1536"/>
                  </a:lnTo>
                  <a:lnTo>
                    <a:pt x="105435" y="774"/>
                  </a:lnTo>
                  <a:lnTo>
                    <a:pt x="106210" y="774"/>
                  </a:lnTo>
                  <a:lnTo>
                    <a:pt x="105435" y="1536"/>
                  </a:lnTo>
                  <a:close/>
                </a:path>
                <a:path w="109220" h="57785">
                  <a:moveTo>
                    <a:pt x="106984" y="774"/>
                  </a:moveTo>
                  <a:lnTo>
                    <a:pt x="106984" y="0"/>
                  </a:lnTo>
                  <a:lnTo>
                    <a:pt x="106984" y="774"/>
                  </a:lnTo>
                  <a:lnTo>
                    <a:pt x="106984" y="0"/>
                  </a:lnTo>
                  <a:lnTo>
                    <a:pt x="107759" y="0"/>
                  </a:lnTo>
                  <a:lnTo>
                    <a:pt x="107759" y="774"/>
                  </a:lnTo>
                  <a:lnTo>
                    <a:pt x="106984" y="774"/>
                  </a:lnTo>
                  <a:lnTo>
                    <a:pt x="107759" y="774"/>
                  </a:lnTo>
                  <a:lnTo>
                    <a:pt x="106984" y="774"/>
                  </a:lnTo>
                  <a:lnTo>
                    <a:pt x="106210" y="774"/>
                  </a:lnTo>
                  <a:lnTo>
                    <a:pt x="106984" y="774"/>
                  </a:lnTo>
                  <a:close/>
                </a:path>
                <a:path w="109220" h="57785">
                  <a:moveTo>
                    <a:pt x="105435" y="1536"/>
                  </a:moveTo>
                  <a:lnTo>
                    <a:pt x="104647" y="1536"/>
                  </a:lnTo>
                  <a:lnTo>
                    <a:pt x="105435" y="1536"/>
                  </a:lnTo>
                  <a:close/>
                </a:path>
                <a:path w="109220" h="57785">
                  <a:moveTo>
                    <a:pt x="104647" y="1536"/>
                  </a:moveTo>
                  <a:lnTo>
                    <a:pt x="104647" y="2311"/>
                  </a:lnTo>
                  <a:lnTo>
                    <a:pt x="105435" y="2311"/>
                  </a:lnTo>
                  <a:lnTo>
                    <a:pt x="104647" y="2311"/>
                  </a:lnTo>
                  <a:lnTo>
                    <a:pt x="104647" y="1536"/>
                  </a:lnTo>
                  <a:close/>
                </a:path>
                <a:path w="109220" h="57785">
                  <a:moveTo>
                    <a:pt x="105435" y="1536"/>
                  </a:moveTo>
                  <a:lnTo>
                    <a:pt x="106210" y="774"/>
                  </a:lnTo>
                  <a:lnTo>
                    <a:pt x="106210" y="1536"/>
                  </a:lnTo>
                  <a:lnTo>
                    <a:pt x="105435" y="1536"/>
                  </a:lnTo>
                  <a:close/>
                </a:path>
                <a:path w="109220" h="57785">
                  <a:moveTo>
                    <a:pt x="106210" y="774"/>
                  </a:moveTo>
                  <a:lnTo>
                    <a:pt x="106210" y="1536"/>
                  </a:lnTo>
                  <a:lnTo>
                    <a:pt x="106984" y="774"/>
                  </a:lnTo>
                  <a:lnTo>
                    <a:pt x="106984" y="1536"/>
                  </a:lnTo>
                  <a:lnTo>
                    <a:pt x="106210" y="1536"/>
                  </a:lnTo>
                  <a:lnTo>
                    <a:pt x="106210" y="2311"/>
                  </a:lnTo>
                  <a:lnTo>
                    <a:pt x="106210" y="1536"/>
                  </a:lnTo>
                  <a:lnTo>
                    <a:pt x="106210" y="2311"/>
                  </a:lnTo>
                  <a:lnTo>
                    <a:pt x="105435" y="2311"/>
                  </a:lnTo>
                  <a:lnTo>
                    <a:pt x="106210" y="2311"/>
                  </a:lnTo>
                  <a:lnTo>
                    <a:pt x="105435" y="3086"/>
                  </a:lnTo>
                  <a:lnTo>
                    <a:pt x="106210" y="3086"/>
                  </a:lnTo>
                  <a:lnTo>
                    <a:pt x="105435" y="3848"/>
                  </a:lnTo>
                  <a:lnTo>
                    <a:pt x="106210" y="4622"/>
                  </a:lnTo>
                  <a:lnTo>
                    <a:pt x="106210" y="5397"/>
                  </a:lnTo>
                  <a:lnTo>
                    <a:pt x="106210" y="6159"/>
                  </a:lnTo>
                  <a:lnTo>
                    <a:pt x="105435" y="6553"/>
                  </a:lnTo>
                  <a:lnTo>
                    <a:pt x="106210" y="6553"/>
                  </a:lnTo>
                  <a:lnTo>
                    <a:pt x="106210" y="7315"/>
                  </a:lnTo>
                  <a:lnTo>
                    <a:pt x="105435" y="7315"/>
                  </a:lnTo>
                  <a:lnTo>
                    <a:pt x="105435" y="6553"/>
                  </a:lnTo>
                  <a:lnTo>
                    <a:pt x="104647" y="6553"/>
                  </a:lnTo>
                  <a:lnTo>
                    <a:pt x="104647" y="7315"/>
                  </a:lnTo>
                  <a:lnTo>
                    <a:pt x="105435" y="7315"/>
                  </a:lnTo>
                  <a:lnTo>
                    <a:pt x="105435" y="6553"/>
                  </a:lnTo>
                  <a:lnTo>
                    <a:pt x="105435" y="7315"/>
                  </a:lnTo>
                  <a:lnTo>
                    <a:pt x="104647" y="7315"/>
                  </a:lnTo>
                  <a:lnTo>
                    <a:pt x="104647" y="8089"/>
                  </a:lnTo>
                  <a:lnTo>
                    <a:pt x="103873" y="8089"/>
                  </a:lnTo>
                  <a:lnTo>
                    <a:pt x="103873" y="8864"/>
                  </a:lnTo>
                  <a:lnTo>
                    <a:pt x="103098" y="8864"/>
                  </a:lnTo>
                  <a:lnTo>
                    <a:pt x="102323" y="8864"/>
                  </a:lnTo>
                  <a:lnTo>
                    <a:pt x="102323" y="8089"/>
                  </a:lnTo>
                  <a:lnTo>
                    <a:pt x="103098" y="8089"/>
                  </a:lnTo>
                  <a:lnTo>
                    <a:pt x="103098" y="7315"/>
                  </a:lnTo>
                  <a:lnTo>
                    <a:pt x="103873" y="7315"/>
                  </a:lnTo>
                  <a:lnTo>
                    <a:pt x="103873" y="6553"/>
                  </a:lnTo>
                  <a:lnTo>
                    <a:pt x="103098" y="7315"/>
                  </a:lnTo>
                  <a:lnTo>
                    <a:pt x="103873" y="7315"/>
                  </a:lnTo>
                  <a:lnTo>
                    <a:pt x="103098" y="7315"/>
                  </a:lnTo>
                  <a:lnTo>
                    <a:pt x="103098" y="6553"/>
                  </a:lnTo>
                  <a:lnTo>
                    <a:pt x="103873" y="6553"/>
                  </a:lnTo>
                  <a:lnTo>
                    <a:pt x="104647" y="6553"/>
                  </a:lnTo>
                  <a:lnTo>
                    <a:pt x="103873" y="6159"/>
                  </a:lnTo>
                  <a:lnTo>
                    <a:pt x="103873" y="5397"/>
                  </a:lnTo>
                  <a:lnTo>
                    <a:pt x="104647" y="5397"/>
                  </a:lnTo>
                  <a:lnTo>
                    <a:pt x="104647" y="4622"/>
                  </a:lnTo>
                  <a:lnTo>
                    <a:pt x="104647" y="5397"/>
                  </a:lnTo>
                  <a:lnTo>
                    <a:pt x="104647" y="6159"/>
                  </a:lnTo>
                  <a:lnTo>
                    <a:pt x="104647" y="5397"/>
                  </a:lnTo>
                  <a:lnTo>
                    <a:pt x="104647" y="4622"/>
                  </a:lnTo>
                  <a:lnTo>
                    <a:pt x="105435" y="4622"/>
                  </a:lnTo>
                  <a:lnTo>
                    <a:pt x="105435" y="3848"/>
                  </a:lnTo>
                  <a:lnTo>
                    <a:pt x="104647" y="3848"/>
                  </a:lnTo>
                  <a:lnTo>
                    <a:pt x="104647" y="3086"/>
                  </a:lnTo>
                  <a:lnTo>
                    <a:pt x="105435" y="3086"/>
                  </a:lnTo>
                  <a:lnTo>
                    <a:pt x="105435" y="2311"/>
                  </a:lnTo>
                  <a:lnTo>
                    <a:pt x="105435" y="1536"/>
                  </a:lnTo>
                  <a:lnTo>
                    <a:pt x="105435" y="2311"/>
                  </a:lnTo>
                  <a:lnTo>
                    <a:pt x="105435" y="3086"/>
                  </a:lnTo>
                  <a:lnTo>
                    <a:pt x="105435" y="2311"/>
                  </a:lnTo>
                  <a:lnTo>
                    <a:pt x="106210" y="2311"/>
                  </a:lnTo>
                  <a:lnTo>
                    <a:pt x="106210" y="1536"/>
                  </a:lnTo>
                  <a:lnTo>
                    <a:pt x="106210" y="774"/>
                  </a:lnTo>
                  <a:close/>
                </a:path>
                <a:path w="109220" h="57785">
                  <a:moveTo>
                    <a:pt x="108927" y="0"/>
                  </a:moveTo>
                  <a:lnTo>
                    <a:pt x="108153" y="0"/>
                  </a:lnTo>
                  <a:lnTo>
                    <a:pt x="107759" y="0"/>
                  </a:lnTo>
                  <a:lnTo>
                    <a:pt x="108153" y="0"/>
                  </a:lnTo>
                  <a:lnTo>
                    <a:pt x="108927" y="0"/>
                  </a:lnTo>
                  <a:close/>
                </a:path>
                <a:path w="109220" h="57785">
                  <a:moveTo>
                    <a:pt x="787" y="57785"/>
                  </a:moveTo>
                  <a:lnTo>
                    <a:pt x="0" y="57785"/>
                  </a:lnTo>
                  <a:lnTo>
                    <a:pt x="787" y="57785"/>
                  </a:lnTo>
                  <a:lnTo>
                    <a:pt x="787" y="57010"/>
                  </a:lnTo>
                  <a:lnTo>
                    <a:pt x="787" y="57785"/>
                  </a:lnTo>
                  <a:close/>
                </a:path>
                <a:path w="109220" h="57785">
                  <a:moveTo>
                    <a:pt x="2336" y="57010"/>
                  </a:moveTo>
                  <a:lnTo>
                    <a:pt x="3111" y="57010"/>
                  </a:lnTo>
                  <a:lnTo>
                    <a:pt x="2336" y="57010"/>
                  </a:lnTo>
                  <a:close/>
                </a:path>
                <a:path w="109220" h="57785">
                  <a:moveTo>
                    <a:pt x="108153" y="0"/>
                  </a:moveTo>
                  <a:lnTo>
                    <a:pt x="108153" y="774"/>
                  </a:lnTo>
                  <a:lnTo>
                    <a:pt x="108153" y="0"/>
                  </a:lnTo>
                  <a:lnTo>
                    <a:pt x="108153" y="774"/>
                  </a:lnTo>
                  <a:lnTo>
                    <a:pt x="107759" y="774"/>
                  </a:lnTo>
                  <a:lnTo>
                    <a:pt x="108153" y="774"/>
                  </a:lnTo>
                  <a:lnTo>
                    <a:pt x="108153" y="0"/>
                  </a:lnTo>
                  <a:close/>
                </a:path>
                <a:path w="109220" h="57785">
                  <a:moveTo>
                    <a:pt x="3111" y="57010"/>
                  </a:moveTo>
                  <a:lnTo>
                    <a:pt x="2336" y="57010"/>
                  </a:lnTo>
                  <a:lnTo>
                    <a:pt x="3111" y="57010"/>
                  </a:lnTo>
                  <a:lnTo>
                    <a:pt x="2336" y="57010"/>
                  </a:lnTo>
                  <a:lnTo>
                    <a:pt x="3111" y="5701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7129119" y="25781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7013193" y="2577402"/>
              <a:ext cx="120650" cy="62865"/>
            </a:xfrm>
            <a:custGeom>
              <a:avLst/>
              <a:gdLst/>
              <a:ahLst/>
              <a:cxnLst/>
              <a:rect l="l" t="t" r="r" b="b"/>
              <a:pathLst>
                <a:path w="120650" h="62864">
                  <a:moveTo>
                    <a:pt x="116700" y="1536"/>
                  </a:moveTo>
                  <a:lnTo>
                    <a:pt x="115925" y="1536"/>
                  </a:lnTo>
                  <a:lnTo>
                    <a:pt x="116700" y="1536"/>
                  </a:lnTo>
                  <a:close/>
                </a:path>
                <a:path w="120650" h="62864">
                  <a:moveTo>
                    <a:pt x="0" y="62407"/>
                  </a:moveTo>
                  <a:lnTo>
                    <a:pt x="774" y="62407"/>
                  </a:lnTo>
                  <a:lnTo>
                    <a:pt x="1549" y="62407"/>
                  </a:lnTo>
                  <a:lnTo>
                    <a:pt x="774" y="62407"/>
                  </a:lnTo>
                  <a:lnTo>
                    <a:pt x="0" y="62407"/>
                  </a:lnTo>
                  <a:close/>
                </a:path>
                <a:path w="120650" h="62864">
                  <a:moveTo>
                    <a:pt x="118643" y="0"/>
                  </a:moveTo>
                  <a:lnTo>
                    <a:pt x="117868" y="0"/>
                  </a:lnTo>
                  <a:lnTo>
                    <a:pt x="118643" y="0"/>
                  </a:lnTo>
                  <a:close/>
                </a:path>
                <a:path w="120650" h="62864">
                  <a:moveTo>
                    <a:pt x="13220" y="57010"/>
                  </a:moveTo>
                  <a:lnTo>
                    <a:pt x="14008" y="57010"/>
                  </a:lnTo>
                  <a:lnTo>
                    <a:pt x="13220" y="57010"/>
                  </a:lnTo>
                  <a:lnTo>
                    <a:pt x="13220" y="57785"/>
                  </a:lnTo>
                  <a:lnTo>
                    <a:pt x="12839" y="57785"/>
                  </a:lnTo>
                  <a:lnTo>
                    <a:pt x="12839" y="57010"/>
                  </a:lnTo>
                  <a:lnTo>
                    <a:pt x="13220" y="57010"/>
                  </a:lnTo>
                  <a:close/>
                </a:path>
                <a:path w="120650" h="62864">
                  <a:moveTo>
                    <a:pt x="117868" y="0"/>
                  </a:moveTo>
                  <a:lnTo>
                    <a:pt x="118643" y="0"/>
                  </a:lnTo>
                  <a:lnTo>
                    <a:pt x="119430" y="0"/>
                  </a:lnTo>
                  <a:lnTo>
                    <a:pt x="119430" y="774"/>
                  </a:lnTo>
                  <a:lnTo>
                    <a:pt x="120205" y="774"/>
                  </a:lnTo>
                  <a:lnTo>
                    <a:pt x="119430" y="774"/>
                  </a:lnTo>
                  <a:lnTo>
                    <a:pt x="120205" y="774"/>
                  </a:lnTo>
                  <a:lnTo>
                    <a:pt x="119430" y="774"/>
                  </a:lnTo>
                  <a:lnTo>
                    <a:pt x="119430" y="1536"/>
                  </a:lnTo>
                  <a:lnTo>
                    <a:pt x="119430" y="2311"/>
                  </a:lnTo>
                  <a:lnTo>
                    <a:pt x="119430" y="3086"/>
                  </a:lnTo>
                  <a:lnTo>
                    <a:pt x="119430" y="3848"/>
                  </a:lnTo>
                  <a:lnTo>
                    <a:pt x="119430" y="4622"/>
                  </a:lnTo>
                  <a:lnTo>
                    <a:pt x="118643" y="4622"/>
                  </a:lnTo>
                  <a:lnTo>
                    <a:pt x="118643" y="3848"/>
                  </a:lnTo>
                  <a:lnTo>
                    <a:pt x="118643" y="3086"/>
                  </a:lnTo>
                  <a:lnTo>
                    <a:pt x="117868" y="3086"/>
                  </a:lnTo>
                  <a:lnTo>
                    <a:pt x="117094" y="2311"/>
                  </a:lnTo>
                  <a:lnTo>
                    <a:pt x="117094" y="1536"/>
                  </a:lnTo>
                  <a:lnTo>
                    <a:pt x="117094" y="774"/>
                  </a:lnTo>
                  <a:lnTo>
                    <a:pt x="117868" y="774"/>
                  </a:lnTo>
                  <a:lnTo>
                    <a:pt x="1178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7130287" y="25781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7022134" y="2581250"/>
              <a:ext cx="104775" cy="55880"/>
            </a:xfrm>
            <a:custGeom>
              <a:avLst/>
              <a:gdLst/>
              <a:ahLst/>
              <a:cxnLst/>
              <a:rect l="l" t="t" r="r" b="b"/>
              <a:pathLst>
                <a:path w="104775" h="55880">
                  <a:moveTo>
                    <a:pt x="104647" y="0"/>
                  </a:moveTo>
                  <a:lnTo>
                    <a:pt x="104647" y="774"/>
                  </a:lnTo>
                  <a:lnTo>
                    <a:pt x="103873" y="0"/>
                  </a:lnTo>
                  <a:lnTo>
                    <a:pt x="104647" y="0"/>
                  </a:lnTo>
                  <a:close/>
                </a:path>
                <a:path w="104775" h="55880">
                  <a:moveTo>
                    <a:pt x="787" y="54698"/>
                  </a:moveTo>
                  <a:lnTo>
                    <a:pt x="787" y="55473"/>
                  </a:lnTo>
                  <a:lnTo>
                    <a:pt x="1562" y="55473"/>
                  </a:lnTo>
                  <a:lnTo>
                    <a:pt x="787" y="55473"/>
                  </a:lnTo>
                  <a:lnTo>
                    <a:pt x="0" y="55473"/>
                  </a:lnTo>
                  <a:lnTo>
                    <a:pt x="0" y="54698"/>
                  </a:lnTo>
                  <a:lnTo>
                    <a:pt x="787" y="546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7034199" y="263094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7008520" y="2577402"/>
              <a:ext cx="125095" cy="65405"/>
            </a:xfrm>
            <a:custGeom>
              <a:avLst/>
              <a:gdLst/>
              <a:ahLst/>
              <a:cxnLst/>
              <a:rect l="l" t="t" r="r" b="b"/>
              <a:pathLst>
                <a:path w="125095" h="65405">
                  <a:moveTo>
                    <a:pt x="18681" y="57010"/>
                  </a:moveTo>
                  <a:lnTo>
                    <a:pt x="19456" y="57010"/>
                  </a:lnTo>
                  <a:lnTo>
                    <a:pt x="19456" y="56235"/>
                  </a:lnTo>
                  <a:lnTo>
                    <a:pt x="19456" y="57010"/>
                  </a:lnTo>
                  <a:lnTo>
                    <a:pt x="20231" y="57010"/>
                  </a:lnTo>
                  <a:lnTo>
                    <a:pt x="20231" y="56235"/>
                  </a:lnTo>
                  <a:lnTo>
                    <a:pt x="21018" y="56235"/>
                  </a:lnTo>
                  <a:lnTo>
                    <a:pt x="21018" y="57010"/>
                  </a:lnTo>
                  <a:lnTo>
                    <a:pt x="21793" y="57010"/>
                  </a:lnTo>
                  <a:lnTo>
                    <a:pt x="21018" y="57010"/>
                  </a:lnTo>
                  <a:lnTo>
                    <a:pt x="20231" y="57010"/>
                  </a:lnTo>
                  <a:lnTo>
                    <a:pt x="19456" y="57010"/>
                  </a:lnTo>
                  <a:lnTo>
                    <a:pt x="18681" y="57010"/>
                  </a:lnTo>
                  <a:close/>
                </a:path>
                <a:path w="125095" h="65405">
                  <a:moveTo>
                    <a:pt x="0" y="65100"/>
                  </a:moveTo>
                  <a:lnTo>
                    <a:pt x="774" y="65100"/>
                  </a:lnTo>
                  <a:lnTo>
                    <a:pt x="0" y="65100"/>
                  </a:lnTo>
                  <a:lnTo>
                    <a:pt x="774" y="65100"/>
                  </a:lnTo>
                  <a:lnTo>
                    <a:pt x="0" y="65100"/>
                  </a:lnTo>
                  <a:close/>
                </a:path>
                <a:path w="125095" h="65405">
                  <a:moveTo>
                    <a:pt x="124879" y="0"/>
                  </a:moveTo>
                  <a:lnTo>
                    <a:pt x="124104" y="0"/>
                  </a:lnTo>
                  <a:lnTo>
                    <a:pt x="12487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7034199" y="26313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7026414" y="2577402"/>
              <a:ext cx="107950" cy="57785"/>
            </a:xfrm>
            <a:custGeom>
              <a:avLst/>
              <a:gdLst/>
              <a:ahLst/>
              <a:cxnLst/>
              <a:rect l="l" t="t" r="r" b="b"/>
              <a:pathLst>
                <a:path w="107950" h="57785">
                  <a:moveTo>
                    <a:pt x="1562" y="57010"/>
                  </a:moveTo>
                  <a:lnTo>
                    <a:pt x="1562" y="57785"/>
                  </a:lnTo>
                  <a:lnTo>
                    <a:pt x="2336" y="57785"/>
                  </a:lnTo>
                  <a:lnTo>
                    <a:pt x="1562" y="57785"/>
                  </a:lnTo>
                  <a:lnTo>
                    <a:pt x="787" y="57785"/>
                  </a:lnTo>
                  <a:lnTo>
                    <a:pt x="1562" y="57785"/>
                  </a:lnTo>
                  <a:lnTo>
                    <a:pt x="787" y="57785"/>
                  </a:lnTo>
                  <a:lnTo>
                    <a:pt x="0" y="57785"/>
                  </a:lnTo>
                  <a:lnTo>
                    <a:pt x="0" y="57010"/>
                  </a:lnTo>
                  <a:lnTo>
                    <a:pt x="787" y="57010"/>
                  </a:lnTo>
                  <a:lnTo>
                    <a:pt x="1562" y="57010"/>
                  </a:lnTo>
                  <a:close/>
                </a:path>
                <a:path w="107950" h="57785">
                  <a:moveTo>
                    <a:pt x="3124" y="56235"/>
                  </a:moveTo>
                  <a:lnTo>
                    <a:pt x="3898" y="56235"/>
                  </a:lnTo>
                  <a:lnTo>
                    <a:pt x="3898" y="55473"/>
                  </a:lnTo>
                  <a:lnTo>
                    <a:pt x="3898" y="56235"/>
                  </a:lnTo>
                  <a:lnTo>
                    <a:pt x="3124" y="56235"/>
                  </a:lnTo>
                  <a:close/>
                </a:path>
                <a:path w="107950" h="57785">
                  <a:moveTo>
                    <a:pt x="106984" y="0"/>
                  </a:moveTo>
                  <a:lnTo>
                    <a:pt x="107759" y="0"/>
                  </a:lnTo>
                  <a:lnTo>
                    <a:pt x="106984" y="774"/>
                  </a:lnTo>
                  <a:lnTo>
                    <a:pt x="106984" y="0"/>
                  </a:lnTo>
                  <a:close/>
                </a:path>
                <a:path w="107950" h="57785">
                  <a:moveTo>
                    <a:pt x="101930" y="3848"/>
                  </a:moveTo>
                  <a:lnTo>
                    <a:pt x="101155" y="3848"/>
                  </a:lnTo>
                  <a:lnTo>
                    <a:pt x="101930" y="3848"/>
                  </a:lnTo>
                  <a:close/>
                </a:path>
                <a:path w="107950" h="57785">
                  <a:moveTo>
                    <a:pt x="107759" y="0"/>
                  </a:moveTo>
                  <a:lnTo>
                    <a:pt x="106984" y="0"/>
                  </a:lnTo>
                  <a:lnTo>
                    <a:pt x="10775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7134174" y="25766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7030313" y="2575865"/>
              <a:ext cx="107314" cy="59055"/>
            </a:xfrm>
            <a:custGeom>
              <a:avLst/>
              <a:gdLst/>
              <a:ahLst/>
              <a:cxnLst/>
              <a:rect l="l" t="t" r="r" b="b"/>
              <a:pathLst>
                <a:path w="107315" h="59055">
                  <a:moveTo>
                    <a:pt x="0" y="57772"/>
                  </a:moveTo>
                  <a:lnTo>
                    <a:pt x="774" y="57772"/>
                  </a:lnTo>
                  <a:lnTo>
                    <a:pt x="774" y="58547"/>
                  </a:lnTo>
                  <a:lnTo>
                    <a:pt x="0" y="58547"/>
                  </a:lnTo>
                  <a:lnTo>
                    <a:pt x="0" y="57772"/>
                  </a:lnTo>
                  <a:close/>
                </a:path>
                <a:path w="107315" h="59055">
                  <a:moveTo>
                    <a:pt x="104635" y="1536"/>
                  </a:moveTo>
                  <a:lnTo>
                    <a:pt x="105422" y="1536"/>
                  </a:lnTo>
                  <a:lnTo>
                    <a:pt x="104635" y="1536"/>
                  </a:lnTo>
                  <a:lnTo>
                    <a:pt x="105422" y="2311"/>
                  </a:lnTo>
                  <a:lnTo>
                    <a:pt x="104635" y="2311"/>
                  </a:lnTo>
                  <a:lnTo>
                    <a:pt x="103860" y="2311"/>
                  </a:lnTo>
                  <a:lnTo>
                    <a:pt x="104635" y="2311"/>
                  </a:lnTo>
                  <a:lnTo>
                    <a:pt x="104635" y="1536"/>
                  </a:lnTo>
                  <a:lnTo>
                    <a:pt x="104635" y="2311"/>
                  </a:lnTo>
                  <a:lnTo>
                    <a:pt x="104635" y="1536"/>
                  </a:lnTo>
                  <a:lnTo>
                    <a:pt x="103860" y="2311"/>
                  </a:lnTo>
                  <a:lnTo>
                    <a:pt x="103860" y="1536"/>
                  </a:lnTo>
                  <a:lnTo>
                    <a:pt x="104635" y="1536"/>
                  </a:lnTo>
                  <a:close/>
                </a:path>
                <a:path w="107315" h="59055">
                  <a:moveTo>
                    <a:pt x="105422" y="762"/>
                  </a:moveTo>
                  <a:lnTo>
                    <a:pt x="106197" y="762"/>
                  </a:lnTo>
                  <a:lnTo>
                    <a:pt x="105422" y="762"/>
                  </a:lnTo>
                  <a:lnTo>
                    <a:pt x="106197" y="762"/>
                  </a:lnTo>
                  <a:lnTo>
                    <a:pt x="105422" y="1536"/>
                  </a:lnTo>
                  <a:lnTo>
                    <a:pt x="106197" y="1536"/>
                  </a:lnTo>
                  <a:lnTo>
                    <a:pt x="106197" y="762"/>
                  </a:lnTo>
                  <a:lnTo>
                    <a:pt x="106197" y="1536"/>
                  </a:lnTo>
                  <a:lnTo>
                    <a:pt x="105422" y="1536"/>
                  </a:lnTo>
                  <a:lnTo>
                    <a:pt x="106197" y="1536"/>
                  </a:lnTo>
                  <a:lnTo>
                    <a:pt x="105422" y="1536"/>
                  </a:lnTo>
                  <a:lnTo>
                    <a:pt x="105422" y="762"/>
                  </a:lnTo>
                  <a:close/>
                </a:path>
                <a:path w="107315" h="59055">
                  <a:moveTo>
                    <a:pt x="106972" y="762"/>
                  </a:moveTo>
                  <a:lnTo>
                    <a:pt x="106197" y="762"/>
                  </a:lnTo>
                  <a:lnTo>
                    <a:pt x="106197" y="0"/>
                  </a:lnTo>
                  <a:lnTo>
                    <a:pt x="106972" y="0"/>
                  </a:lnTo>
                  <a:lnTo>
                    <a:pt x="106972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7135736" y="25774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7007745" y="2575865"/>
              <a:ext cx="130810" cy="69215"/>
            </a:xfrm>
            <a:custGeom>
              <a:avLst/>
              <a:gdLst/>
              <a:ahLst/>
              <a:cxnLst/>
              <a:rect l="l" t="t" r="r" b="b"/>
              <a:pathLst>
                <a:path w="130809" h="69214">
                  <a:moveTo>
                    <a:pt x="129540" y="0"/>
                  </a:moveTo>
                  <a:lnTo>
                    <a:pt x="130314" y="0"/>
                  </a:lnTo>
                  <a:lnTo>
                    <a:pt x="129540" y="0"/>
                  </a:lnTo>
                  <a:close/>
                </a:path>
                <a:path w="130809" h="69214">
                  <a:moveTo>
                    <a:pt x="16725" y="61633"/>
                  </a:moveTo>
                  <a:lnTo>
                    <a:pt x="15951" y="61633"/>
                  </a:lnTo>
                  <a:lnTo>
                    <a:pt x="16725" y="61633"/>
                  </a:lnTo>
                  <a:close/>
                </a:path>
                <a:path w="130809" h="69214">
                  <a:moveTo>
                    <a:pt x="130314" y="0"/>
                  </a:moveTo>
                  <a:lnTo>
                    <a:pt x="129540" y="0"/>
                  </a:lnTo>
                  <a:lnTo>
                    <a:pt x="129540" y="762"/>
                  </a:lnTo>
                  <a:lnTo>
                    <a:pt x="129540" y="0"/>
                  </a:lnTo>
                  <a:lnTo>
                    <a:pt x="130314" y="0"/>
                  </a:lnTo>
                  <a:close/>
                </a:path>
                <a:path w="130809" h="69214">
                  <a:moveTo>
                    <a:pt x="125653" y="3073"/>
                  </a:moveTo>
                  <a:lnTo>
                    <a:pt x="125653" y="3848"/>
                  </a:lnTo>
                  <a:lnTo>
                    <a:pt x="124879" y="3848"/>
                  </a:lnTo>
                  <a:lnTo>
                    <a:pt x="125653" y="3848"/>
                  </a:lnTo>
                  <a:lnTo>
                    <a:pt x="125653" y="4622"/>
                  </a:lnTo>
                  <a:lnTo>
                    <a:pt x="124879" y="4622"/>
                  </a:lnTo>
                  <a:lnTo>
                    <a:pt x="124879" y="3848"/>
                  </a:lnTo>
                  <a:lnTo>
                    <a:pt x="124879" y="3073"/>
                  </a:lnTo>
                  <a:lnTo>
                    <a:pt x="125653" y="3073"/>
                  </a:lnTo>
                  <a:close/>
                </a:path>
                <a:path w="130809" h="69214">
                  <a:moveTo>
                    <a:pt x="36957" y="51993"/>
                  </a:moveTo>
                  <a:lnTo>
                    <a:pt x="37350" y="51993"/>
                  </a:lnTo>
                  <a:lnTo>
                    <a:pt x="36957" y="51993"/>
                  </a:lnTo>
                  <a:close/>
                </a:path>
                <a:path w="130809" h="69214">
                  <a:moveTo>
                    <a:pt x="129540" y="762"/>
                  </a:moveTo>
                  <a:lnTo>
                    <a:pt x="128765" y="762"/>
                  </a:lnTo>
                  <a:lnTo>
                    <a:pt x="129540" y="762"/>
                  </a:lnTo>
                  <a:lnTo>
                    <a:pt x="128765" y="762"/>
                  </a:lnTo>
                  <a:lnTo>
                    <a:pt x="129540" y="762"/>
                  </a:lnTo>
                  <a:close/>
                </a:path>
                <a:path w="130809" h="69214">
                  <a:moveTo>
                    <a:pt x="21005" y="59321"/>
                  </a:moveTo>
                  <a:lnTo>
                    <a:pt x="20231" y="59321"/>
                  </a:lnTo>
                  <a:lnTo>
                    <a:pt x="21005" y="59321"/>
                  </a:lnTo>
                  <a:close/>
                </a:path>
                <a:path w="130809" h="69214">
                  <a:moveTo>
                    <a:pt x="1549" y="68173"/>
                  </a:moveTo>
                  <a:lnTo>
                    <a:pt x="774" y="68173"/>
                  </a:lnTo>
                  <a:lnTo>
                    <a:pt x="1549" y="68173"/>
                  </a:lnTo>
                  <a:close/>
                </a:path>
                <a:path w="130809" h="69214">
                  <a:moveTo>
                    <a:pt x="774" y="68948"/>
                  </a:moveTo>
                  <a:lnTo>
                    <a:pt x="0" y="68173"/>
                  </a:lnTo>
                  <a:lnTo>
                    <a:pt x="774" y="68173"/>
                  </a:lnTo>
                  <a:lnTo>
                    <a:pt x="774" y="68948"/>
                  </a:lnTo>
                  <a:close/>
                </a:path>
                <a:path w="130809" h="69214">
                  <a:moveTo>
                    <a:pt x="22567" y="58547"/>
                  </a:moveTo>
                  <a:lnTo>
                    <a:pt x="23342" y="58547"/>
                  </a:lnTo>
                  <a:lnTo>
                    <a:pt x="23342" y="59321"/>
                  </a:lnTo>
                  <a:lnTo>
                    <a:pt x="22567" y="59321"/>
                  </a:lnTo>
                  <a:lnTo>
                    <a:pt x="23342" y="59321"/>
                  </a:lnTo>
                  <a:lnTo>
                    <a:pt x="22567" y="59321"/>
                  </a:lnTo>
                  <a:lnTo>
                    <a:pt x="21793" y="59321"/>
                  </a:lnTo>
                  <a:lnTo>
                    <a:pt x="22567" y="59321"/>
                  </a:lnTo>
                  <a:lnTo>
                    <a:pt x="22567" y="58547"/>
                  </a:lnTo>
                  <a:close/>
                </a:path>
                <a:path w="130809" h="69214">
                  <a:moveTo>
                    <a:pt x="2336" y="68173"/>
                  </a:moveTo>
                  <a:lnTo>
                    <a:pt x="3111" y="68173"/>
                  </a:lnTo>
                  <a:lnTo>
                    <a:pt x="2336" y="6817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7133399" y="25789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7008520" y="2575865"/>
              <a:ext cx="132080" cy="69215"/>
            </a:xfrm>
            <a:custGeom>
              <a:avLst/>
              <a:gdLst/>
              <a:ahLst/>
              <a:cxnLst/>
              <a:rect l="l" t="t" r="r" b="b"/>
              <a:pathLst>
                <a:path w="132079" h="69214">
                  <a:moveTo>
                    <a:pt x="22567" y="58547"/>
                  </a:moveTo>
                  <a:lnTo>
                    <a:pt x="23342" y="58547"/>
                  </a:lnTo>
                  <a:lnTo>
                    <a:pt x="22567" y="58547"/>
                  </a:lnTo>
                  <a:lnTo>
                    <a:pt x="23342" y="58547"/>
                  </a:lnTo>
                  <a:lnTo>
                    <a:pt x="22567" y="58547"/>
                  </a:lnTo>
                  <a:lnTo>
                    <a:pt x="23342" y="58547"/>
                  </a:lnTo>
                  <a:lnTo>
                    <a:pt x="23342" y="59321"/>
                  </a:lnTo>
                  <a:lnTo>
                    <a:pt x="22567" y="59321"/>
                  </a:lnTo>
                  <a:lnTo>
                    <a:pt x="23342" y="59321"/>
                  </a:lnTo>
                  <a:lnTo>
                    <a:pt x="22567" y="58547"/>
                  </a:lnTo>
                  <a:close/>
                </a:path>
                <a:path w="132079" h="69214">
                  <a:moveTo>
                    <a:pt x="129539" y="762"/>
                  </a:moveTo>
                  <a:lnTo>
                    <a:pt x="130327" y="762"/>
                  </a:lnTo>
                  <a:lnTo>
                    <a:pt x="130327" y="0"/>
                  </a:lnTo>
                  <a:lnTo>
                    <a:pt x="130327" y="762"/>
                  </a:lnTo>
                  <a:lnTo>
                    <a:pt x="131102" y="762"/>
                  </a:lnTo>
                  <a:lnTo>
                    <a:pt x="131495" y="762"/>
                  </a:lnTo>
                  <a:lnTo>
                    <a:pt x="131102" y="762"/>
                  </a:lnTo>
                  <a:lnTo>
                    <a:pt x="130327" y="762"/>
                  </a:lnTo>
                  <a:lnTo>
                    <a:pt x="129539" y="1536"/>
                  </a:lnTo>
                  <a:lnTo>
                    <a:pt x="128765" y="1536"/>
                  </a:lnTo>
                  <a:lnTo>
                    <a:pt x="128765" y="762"/>
                  </a:lnTo>
                  <a:lnTo>
                    <a:pt x="129539" y="762"/>
                  </a:lnTo>
                  <a:close/>
                </a:path>
                <a:path w="132079" h="69214">
                  <a:moveTo>
                    <a:pt x="0" y="68948"/>
                  </a:moveTo>
                  <a:lnTo>
                    <a:pt x="774" y="68948"/>
                  </a:lnTo>
                  <a:lnTo>
                    <a:pt x="0" y="68948"/>
                  </a:lnTo>
                  <a:close/>
                </a:path>
                <a:path w="132079" h="69214">
                  <a:moveTo>
                    <a:pt x="128765" y="1536"/>
                  </a:moveTo>
                  <a:lnTo>
                    <a:pt x="127990" y="1536"/>
                  </a:lnTo>
                  <a:lnTo>
                    <a:pt x="128765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7133399" y="2579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7033424" y="263363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7138847" y="25758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7132624" y="2579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7134948" y="25789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7009294" y="26448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7132624" y="257586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6997" y="0"/>
                  </a:moveTo>
                  <a:lnTo>
                    <a:pt x="7391" y="0"/>
                  </a:lnTo>
                  <a:lnTo>
                    <a:pt x="6997" y="0"/>
                  </a:lnTo>
                  <a:lnTo>
                    <a:pt x="6997" y="762"/>
                  </a:lnTo>
                  <a:lnTo>
                    <a:pt x="6997" y="0"/>
                  </a:lnTo>
                  <a:close/>
                </a:path>
                <a:path w="7620" h="6350">
                  <a:moveTo>
                    <a:pt x="774" y="4622"/>
                  </a:moveTo>
                  <a:lnTo>
                    <a:pt x="774" y="5384"/>
                  </a:lnTo>
                  <a:lnTo>
                    <a:pt x="0" y="5384"/>
                  </a:lnTo>
                  <a:lnTo>
                    <a:pt x="0" y="6159"/>
                  </a:lnTo>
                  <a:lnTo>
                    <a:pt x="0" y="5384"/>
                  </a:lnTo>
                  <a:lnTo>
                    <a:pt x="0" y="4622"/>
                  </a:lnTo>
                  <a:lnTo>
                    <a:pt x="774" y="4622"/>
                  </a:lnTo>
                  <a:lnTo>
                    <a:pt x="774" y="5384"/>
                  </a:lnTo>
                  <a:lnTo>
                    <a:pt x="774" y="46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7031862" y="26351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7032650" y="26344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7034974" y="2579713"/>
              <a:ext cx="100330" cy="55244"/>
            </a:xfrm>
            <a:custGeom>
              <a:avLst/>
              <a:gdLst/>
              <a:ahLst/>
              <a:cxnLst/>
              <a:rect l="l" t="t" r="r" b="b"/>
              <a:pathLst>
                <a:path w="100329" h="55244">
                  <a:moveTo>
                    <a:pt x="99974" y="0"/>
                  </a:moveTo>
                  <a:lnTo>
                    <a:pt x="99974" y="774"/>
                  </a:lnTo>
                  <a:lnTo>
                    <a:pt x="99199" y="0"/>
                  </a:lnTo>
                  <a:lnTo>
                    <a:pt x="99974" y="0"/>
                  </a:lnTo>
                  <a:close/>
                </a:path>
                <a:path w="100329" h="55244">
                  <a:moveTo>
                    <a:pt x="393" y="54698"/>
                  </a:moveTo>
                  <a:lnTo>
                    <a:pt x="0" y="54698"/>
                  </a:lnTo>
                  <a:lnTo>
                    <a:pt x="393" y="546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7032650" y="26359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7034974" y="2576627"/>
              <a:ext cx="106680" cy="59055"/>
            </a:xfrm>
            <a:custGeom>
              <a:avLst/>
              <a:gdLst/>
              <a:ahLst/>
              <a:cxnLst/>
              <a:rect l="l" t="t" r="r" b="b"/>
              <a:pathLst>
                <a:path w="106679" h="59055">
                  <a:moveTo>
                    <a:pt x="97650" y="5397"/>
                  </a:moveTo>
                  <a:lnTo>
                    <a:pt x="98425" y="5397"/>
                  </a:lnTo>
                  <a:lnTo>
                    <a:pt x="98425" y="4622"/>
                  </a:lnTo>
                  <a:lnTo>
                    <a:pt x="98425" y="5397"/>
                  </a:lnTo>
                  <a:lnTo>
                    <a:pt x="97650" y="5397"/>
                  </a:lnTo>
                  <a:lnTo>
                    <a:pt x="97650" y="6172"/>
                  </a:lnTo>
                  <a:lnTo>
                    <a:pt x="98425" y="6172"/>
                  </a:lnTo>
                  <a:lnTo>
                    <a:pt x="97650" y="6172"/>
                  </a:lnTo>
                  <a:lnTo>
                    <a:pt x="97650" y="6934"/>
                  </a:lnTo>
                  <a:lnTo>
                    <a:pt x="97650" y="6172"/>
                  </a:lnTo>
                  <a:lnTo>
                    <a:pt x="97650" y="5397"/>
                  </a:lnTo>
                  <a:lnTo>
                    <a:pt x="98425" y="5397"/>
                  </a:lnTo>
                  <a:lnTo>
                    <a:pt x="98425" y="4622"/>
                  </a:lnTo>
                  <a:lnTo>
                    <a:pt x="98425" y="5397"/>
                  </a:lnTo>
                  <a:lnTo>
                    <a:pt x="97650" y="5397"/>
                  </a:lnTo>
                  <a:close/>
                </a:path>
                <a:path w="106679" h="59055">
                  <a:moveTo>
                    <a:pt x="0" y="58559"/>
                  </a:moveTo>
                  <a:lnTo>
                    <a:pt x="393" y="58559"/>
                  </a:lnTo>
                  <a:lnTo>
                    <a:pt x="0" y="58559"/>
                  </a:lnTo>
                  <a:close/>
                </a:path>
                <a:path w="106679" h="59055">
                  <a:moveTo>
                    <a:pt x="106591" y="0"/>
                  </a:moveTo>
                  <a:lnTo>
                    <a:pt x="105816" y="0"/>
                  </a:lnTo>
                  <a:lnTo>
                    <a:pt x="10659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7133399" y="25820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6965340" y="2576627"/>
              <a:ext cx="177800" cy="87630"/>
            </a:xfrm>
            <a:custGeom>
              <a:avLst/>
              <a:gdLst/>
              <a:ahLst/>
              <a:cxnLst/>
              <a:rect l="l" t="t" r="r" b="b"/>
              <a:pathLst>
                <a:path w="177800" h="87630">
                  <a:moveTo>
                    <a:pt x="51358" y="66649"/>
                  </a:moveTo>
                  <a:lnTo>
                    <a:pt x="51358" y="67411"/>
                  </a:lnTo>
                  <a:lnTo>
                    <a:pt x="50965" y="66649"/>
                  </a:lnTo>
                  <a:lnTo>
                    <a:pt x="51358" y="66649"/>
                  </a:lnTo>
                  <a:close/>
                </a:path>
                <a:path w="177800" h="87630">
                  <a:moveTo>
                    <a:pt x="57581" y="64338"/>
                  </a:moveTo>
                  <a:lnTo>
                    <a:pt x="56794" y="64338"/>
                  </a:lnTo>
                  <a:lnTo>
                    <a:pt x="57581" y="64338"/>
                  </a:lnTo>
                  <a:close/>
                </a:path>
                <a:path w="177800" h="87630">
                  <a:moveTo>
                    <a:pt x="774" y="87439"/>
                  </a:moveTo>
                  <a:lnTo>
                    <a:pt x="0" y="87439"/>
                  </a:lnTo>
                  <a:lnTo>
                    <a:pt x="774" y="87439"/>
                  </a:lnTo>
                  <a:close/>
                </a:path>
                <a:path w="177800" h="87630">
                  <a:moveTo>
                    <a:pt x="69634" y="59321"/>
                  </a:moveTo>
                  <a:lnTo>
                    <a:pt x="68859" y="59321"/>
                  </a:lnTo>
                  <a:lnTo>
                    <a:pt x="69634" y="59321"/>
                  </a:lnTo>
                  <a:close/>
                </a:path>
                <a:path w="177800" h="87630">
                  <a:moveTo>
                    <a:pt x="176999" y="0"/>
                  </a:moveTo>
                  <a:lnTo>
                    <a:pt x="177787" y="0"/>
                  </a:lnTo>
                  <a:lnTo>
                    <a:pt x="17699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7132624" y="25827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7035368" y="2583561"/>
              <a:ext cx="97790" cy="52705"/>
            </a:xfrm>
            <a:custGeom>
              <a:avLst/>
              <a:gdLst/>
              <a:ahLst/>
              <a:cxnLst/>
              <a:rect l="l" t="t" r="r" b="b"/>
              <a:pathLst>
                <a:path w="97790" h="52705">
                  <a:moveTo>
                    <a:pt x="774" y="51625"/>
                  </a:moveTo>
                  <a:lnTo>
                    <a:pt x="774" y="52387"/>
                  </a:lnTo>
                  <a:lnTo>
                    <a:pt x="0" y="52387"/>
                  </a:lnTo>
                  <a:lnTo>
                    <a:pt x="774" y="52387"/>
                  </a:lnTo>
                  <a:lnTo>
                    <a:pt x="774" y="51625"/>
                  </a:lnTo>
                  <a:close/>
                </a:path>
                <a:path w="97790" h="52705">
                  <a:moveTo>
                    <a:pt x="96469" y="0"/>
                  </a:moveTo>
                  <a:lnTo>
                    <a:pt x="97256" y="0"/>
                  </a:lnTo>
                  <a:lnTo>
                    <a:pt x="9646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7034974" y="26367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6987908" y="2636724"/>
              <a:ext cx="47625" cy="20955"/>
            </a:xfrm>
            <a:custGeom>
              <a:avLst/>
              <a:gdLst/>
              <a:ahLst/>
              <a:cxnLst/>
              <a:rect l="l" t="t" r="r" b="b"/>
              <a:pathLst>
                <a:path w="47625" h="20955">
                  <a:moveTo>
                    <a:pt x="47066" y="774"/>
                  </a:moveTo>
                  <a:lnTo>
                    <a:pt x="46291" y="774"/>
                  </a:lnTo>
                  <a:lnTo>
                    <a:pt x="46291" y="0"/>
                  </a:lnTo>
                  <a:lnTo>
                    <a:pt x="46291" y="774"/>
                  </a:lnTo>
                  <a:lnTo>
                    <a:pt x="47066" y="774"/>
                  </a:lnTo>
                  <a:close/>
                </a:path>
                <a:path w="47625" h="20955">
                  <a:moveTo>
                    <a:pt x="0" y="20027"/>
                  </a:moveTo>
                  <a:lnTo>
                    <a:pt x="381" y="20027"/>
                  </a:lnTo>
                  <a:lnTo>
                    <a:pt x="381" y="20802"/>
                  </a:lnTo>
                  <a:lnTo>
                    <a:pt x="0" y="20802"/>
                  </a:lnTo>
                  <a:lnTo>
                    <a:pt x="0" y="2002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7019023" y="26440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6987133" y="2587803"/>
              <a:ext cx="144145" cy="73025"/>
            </a:xfrm>
            <a:custGeom>
              <a:avLst/>
              <a:gdLst/>
              <a:ahLst/>
              <a:cxnLst/>
              <a:rect l="l" t="t" r="r" b="b"/>
              <a:pathLst>
                <a:path w="144145" h="73025">
                  <a:moveTo>
                    <a:pt x="34226" y="57010"/>
                  </a:moveTo>
                  <a:lnTo>
                    <a:pt x="33451" y="57010"/>
                  </a:lnTo>
                  <a:lnTo>
                    <a:pt x="34226" y="57010"/>
                  </a:lnTo>
                  <a:close/>
                </a:path>
                <a:path w="144145" h="73025">
                  <a:moveTo>
                    <a:pt x="1155" y="70484"/>
                  </a:moveTo>
                  <a:lnTo>
                    <a:pt x="1943" y="70484"/>
                  </a:lnTo>
                  <a:lnTo>
                    <a:pt x="1155" y="70484"/>
                  </a:lnTo>
                  <a:close/>
                </a:path>
                <a:path w="144145" h="73025">
                  <a:moveTo>
                    <a:pt x="774" y="71259"/>
                  </a:moveTo>
                  <a:lnTo>
                    <a:pt x="1155" y="71259"/>
                  </a:lnTo>
                  <a:lnTo>
                    <a:pt x="1155" y="70484"/>
                  </a:lnTo>
                  <a:lnTo>
                    <a:pt x="1155" y="71259"/>
                  </a:lnTo>
                  <a:lnTo>
                    <a:pt x="1943" y="70484"/>
                  </a:lnTo>
                  <a:lnTo>
                    <a:pt x="1943" y="71259"/>
                  </a:lnTo>
                  <a:lnTo>
                    <a:pt x="1155" y="71259"/>
                  </a:lnTo>
                  <a:lnTo>
                    <a:pt x="1943" y="71259"/>
                  </a:lnTo>
                  <a:lnTo>
                    <a:pt x="1155" y="71259"/>
                  </a:lnTo>
                  <a:lnTo>
                    <a:pt x="1943" y="71259"/>
                  </a:lnTo>
                  <a:lnTo>
                    <a:pt x="1943" y="72034"/>
                  </a:lnTo>
                  <a:lnTo>
                    <a:pt x="1943" y="72415"/>
                  </a:lnTo>
                  <a:lnTo>
                    <a:pt x="1155" y="72415"/>
                  </a:lnTo>
                  <a:lnTo>
                    <a:pt x="1155" y="72034"/>
                  </a:lnTo>
                  <a:lnTo>
                    <a:pt x="774" y="72034"/>
                  </a:lnTo>
                  <a:lnTo>
                    <a:pt x="0" y="72034"/>
                  </a:lnTo>
                  <a:lnTo>
                    <a:pt x="0" y="71259"/>
                  </a:lnTo>
                  <a:lnTo>
                    <a:pt x="774" y="71259"/>
                  </a:lnTo>
                  <a:close/>
                </a:path>
                <a:path w="144145" h="73025">
                  <a:moveTo>
                    <a:pt x="143929" y="0"/>
                  </a:moveTo>
                  <a:lnTo>
                    <a:pt x="143154" y="0"/>
                  </a:lnTo>
                  <a:lnTo>
                    <a:pt x="143929" y="0"/>
                  </a:lnTo>
                  <a:close/>
                </a:path>
                <a:path w="144145" h="73025">
                  <a:moveTo>
                    <a:pt x="0" y="72034"/>
                  </a:moveTo>
                  <a:lnTo>
                    <a:pt x="774" y="72034"/>
                  </a:lnTo>
                  <a:lnTo>
                    <a:pt x="0" y="72034"/>
                  </a:lnTo>
                  <a:lnTo>
                    <a:pt x="0" y="72415"/>
                  </a:lnTo>
                  <a:lnTo>
                    <a:pt x="0" y="72034"/>
                  </a:lnTo>
                  <a:close/>
                </a:path>
                <a:path w="144145" h="73025">
                  <a:moveTo>
                    <a:pt x="5829" y="69722"/>
                  </a:moveTo>
                  <a:lnTo>
                    <a:pt x="6603" y="69722"/>
                  </a:lnTo>
                  <a:lnTo>
                    <a:pt x="6603" y="70484"/>
                  </a:lnTo>
                  <a:lnTo>
                    <a:pt x="6603" y="69722"/>
                  </a:lnTo>
                  <a:lnTo>
                    <a:pt x="5829" y="70484"/>
                  </a:lnTo>
                  <a:lnTo>
                    <a:pt x="5829" y="69722"/>
                  </a:lnTo>
                  <a:lnTo>
                    <a:pt x="5829" y="70484"/>
                  </a:lnTo>
                  <a:lnTo>
                    <a:pt x="5829" y="69722"/>
                  </a:lnTo>
                  <a:close/>
                </a:path>
                <a:path w="144145" h="73025">
                  <a:moveTo>
                    <a:pt x="5829" y="70484"/>
                  </a:moveTo>
                  <a:lnTo>
                    <a:pt x="6603" y="70484"/>
                  </a:lnTo>
                  <a:lnTo>
                    <a:pt x="5829" y="70484"/>
                  </a:lnTo>
                  <a:lnTo>
                    <a:pt x="5054" y="70484"/>
                  </a:lnTo>
                  <a:lnTo>
                    <a:pt x="5829" y="7048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6986346" y="26602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6969620" y="2591651"/>
              <a:ext cx="157480" cy="76835"/>
            </a:xfrm>
            <a:custGeom>
              <a:avLst/>
              <a:gdLst/>
              <a:ahLst/>
              <a:cxnLst/>
              <a:rect l="l" t="t" r="r" b="b"/>
              <a:pathLst>
                <a:path w="157479" h="76835">
                  <a:moveTo>
                    <a:pt x="52514" y="54698"/>
                  </a:moveTo>
                  <a:lnTo>
                    <a:pt x="51739" y="54698"/>
                  </a:lnTo>
                  <a:lnTo>
                    <a:pt x="52514" y="54698"/>
                  </a:lnTo>
                  <a:close/>
                </a:path>
                <a:path w="157479" h="76835">
                  <a:moveTo>
                    <a:pt x="774" y="76276"/>
                  </a:moveTo>
                  <a:lnTo>
                    <a:pt x="0" y="76276"/>
                  </a:lnTo>
                  <a:lnTo>
                    <a:pt x="0" y="75501"/>
                  </a:lnTo>
                  <a:lnTo>
                    <a:pt x="774" y="75501"/>
                  </a:lnTo>
                  <a:lnTo>
                    <a:pt x="774" y="76276"/>
                  </a:lnTo>
                  <a:close/>
                </a:path>
                <a:path w="157479" h="76835">
                  <a:moveTo>
                    <a:pt x="157162" y="0"/>
                  </a:moveTo>
                  <a:lnTo>
                    <a:pt x="157162" y="774"/>
                  </a:lnTo>
                  <a:lnTo>
                    <a:pt x="156387" y="774"/>
                  </a:lnTo>
                  <a:lnTo>
                    <a:pt x="157162" y="0"/>
                  </a:lnTo>
                  <a:close/>
                </a:path>
                <a:path w="157479" h="76835">
                  <a:moveTo>
                    <a:pt x="17513" y="69341"/>
                  </a:moveTo>
                  <a:lnTo>
                    <a:pt x="16725" y="69341"/>
                  </a:lnTo>
                  <a:lnTo>
                    <a:pt x="17513" y="693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6969620" y="26671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6971956" y="26663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6906996" y="2581250"/>
              <a:ext cx="239395" cy="107950"/>
            </a:xfrm>
            <a:custGeom>
              <a:avLst/>
              <a:gdLst/>
              <a:ahLst/>
              <a:cxnLst/>
              <a:rect l="l" t="t" r="r" b="b"/>
              <a:pathLst>
                <a:path w="239395" h="107950">
                  <a:moveTo>
                    <a:pt x="64960" y="85128"/>
                  </a:moveTo>
                  <a:lnTo>
                    <a:pt x="64960" y="85902"/>
                  </a:lnTo>
                  <a:lnTo>
                    <a:pt x="64960" y="85128"/>
                  </a:lnTo>
                  <a:lnTo>
                    <a:pt x="65735" y="85902"/>
                  </a:lnTo>
                  <a:lnTo>
                    <a:pt x="65735" y="85128"/>
                  </a:lnTo>
                  <a:lnTo>
                    <a:pt x="65735" y="85902"/>
                  </a:lnTo>
                  <a:lnTo>
                    <a:pt x="64960" y="85902"/>
                  </a:lnTo>
                  <a:lnTo>
                    <a:pt x="64960" y="85128"/>
                  </a:lnTo>
                  <a:lnTo>
                    <a:pt x="65735" y="85128"/>
                  </a:lnTo>
                  <a:lnTo>
                    <a:pt x="64960" y="85128"/>
                  </a:lnTo>
                  <a:close/>
                </a:path>
                <a:path w="239395" h="107950">
                  <a:moveTo>
                    <a:pt x="236905" y="0"/>
                  </a:moveTo>
                  <a:lnTo>
                    <a:pt x="237680" y="0"/>
                  </a:lnTo>
                  <a:lnTo>
                    <a:pt x="236905" y="0"/>
                  </a:lnTo>
                  <a:lnTo>
                    <a:pt x="237680" y="0"/>
                  </a:lnTo>
                  <a:lnTo>
                    <a:pt x="236905" y="0"/>
                  </a:lnTo>
                  <a:close/>
                </a:path>
                <a:path w="239395" h="107950">
                  <a:moveTo>
                    <a:pt x="64185" y="86677"/>
                  </a:moveTo>
                  <a:lnTo>
                    <a:pt x="63398" y="86677"/>
                  </a:lnTo>
                  <a:lnTo>
                    <a:pt x="63398" y="85902"/>
                  </a:lnTo>
                  <a:lnTo>
                    <a:pt x="64185" y="85902"/>
                  </a:lnTo>
                  <a:lnTo>
                    <a:pt x="64185" y="86677"/>
                  </a:lnTo>
                  <a:close/>
                </a:path>
                <a:path w="239395" h="107950">
                  <a:moveTo>
                    <a:pt x="64960" y="86677"/>
                  </a:moveTo>
                  <a:lnTo>
                    <a:pt x="64185" y="86677"/>
                  </a:lnTo>
                  <a:lnTo>
                    <a:pt x="64185" y="85902"/>
                  </a:lnTo>
                  <a:lnTo>
                    <a:pt x="64960" y="85902"/>
                  </a:lnTo>
                  <a:lnTo>
                    <a:pt x="64960" y="86677"/>
                  </a:lnTo>
                  <a:close/>
                </a:path>
                <a:path w="239395" h="107950">
                  <a:moveTo>
                    <a:pt x="0" y="107861"/>
                  </a:moveTo>
                  <a:lnTo>
                    <a:pt x="774" y="107861"/>
                  </a:lnTo>
                  <a:lnTo>
                    <a:pt x="0" y="107861"/>
                  </a:lnTo>
                  <a:close/>
                </a:path>
                <a:path w="239395" h="107950">
                  <a:moveTo>
                    <a:pt x="117475" y="65874"/>
                  </a:moveTo>
                  <a:lnTo>
                    <a:pt x="117475" y="66649"/>
                  </a:lnTo>
                  <a:lnTo>
                    <a:pt x="116700" y="66649"/>
                  </a:lnTo>
                  <a:lnTo>
                    <a:pt x="116700" y="65874"/>
                  </a:lnTo>
                  <a:lnTo>
                    <a:pt x="117475" y="66649"/>
                  </a:lnTo>
                  <a:lnTo>
                    <a:pt x="116700" y="65874"/>
                  </a:lnTo>
                  <a:lnTo>
                    <a:pt x="117475" y="65874"/>
                  </a:lnTo>
                  <a:close/>
                </a:path>
                <a:path w="239395" h="107950">
                  <a:moveTo>
                    <a:pt x="219786" y="12331"/>
                  </a:moveTo>
                  <a:lnTo>
                    <a:pt x="219011" y="13093"/>
                  </a:lnTo>
                  <a:lnTo>
                    <a:pt x="219011" y="12331"/>
                  </a:lnTo>
                  <a:lnTo>
                    <a:pt x="219786" y="12331"/>
                  </a:lnTo>
                  <a:close/>
                </a:path>
                <a:path w="239395" h="107950">
                  <a:moveTo>
                    <a:pt x="238467" y="1549"/>
                  </a:moveTo>
                  <a:lnTo>
                    <a:pt x="239242" y="1549"/>
                  </a:lnTo>
                  <a:lnTo>
                    <a:pt x="238467" y="1549"/>
                  </a:lnTo>
                  <a:lnTo>
                    <a:pt x="238467" y="2311"/>
                  </a:lnTo>
                  <a:lnTo>
                    <a:pt x="237680" y="2311"/>
                  </a:lnTo>
                  <a:lnTo>
                    <a:pt x="237680" y="1549"/>
                  </a:lnTo>
                  <a:lnTo>
                    <a:pt x="238467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7130287" y="25924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7132624" y="2531568"/>
              <a:ext cx="86995" cy="60960"/>
            </a:xfrm>
            <a:custGeom>
              <a:avLst/>
              <a:gdLst/>
              <a:ahLst/>
              <a:cxnLst/>
              <a:rect l="l" t="t" r="r" b="b"/>
              <a:pathLst>
                <a:path w="86995" h="60960">
                  <a:moveTo>
                    <a:pt x="85966" y="774"/>
                  </a:moveTo>
                  <a:lnTo>
                    <a:pt x="86753" y="774"/>
                  </a:lnTo>
                  <a:lnTo>
                    <a:pt x="85966" y="774"/>
                  </a:lnTo>
                  <a:lnTo>
                    <a:pt x="85966" y="1536"/>
                  </a:lnTo>
                  <a:lnTo>
                    <a:pt x="85191" y="1536"/>
                  </a:lnTo>
                  <a:lnTo>
                    <a:pt x="85191" y="774"/>
                  </a:lnTo>
                  <a:lnTo>
                    <a:pt x="84416" y="774"/>
                  </a:lnTo>
                  <a:lnTo>
                    <a:pt x="85191" y="774"/>
                  </a:lnTo>
                  <a:lnTo>
                    <a:pt x="85191" y="0"/>
                  </a:lnTo>
                  <a:lnTo>
                    <a:pt x="85191" y="774"/>
                  </a:lnTo>
                  <a:lnTo>
                    <a:pt x="85966" y="774"/>
                  </a:lnTo>
                  <a:close/>
                </a:path>
                <a:path w="86995" h="60960">
                  <a:moveTo>
                    <a:pt x="774" y="60858"/>
                  </a:moveTo>
                  <a:lnTo>
                    <a:pt x="0" y="60858"/>
                  </a:lnTo>
                  <a:lnTo>
                    <a:pt x="774" y="6085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7150518" y="25804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7210424" y="2537346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774" y="0"/>
                  </a:moveTo>
                  <a:lnTo>
                    <a:pt x="1549" y="0"/>
                  </a:lnTo>
                  <a:lnTo>
                    <a:pt x="2336" y="0"/>
                  </a:lnTo>
                  <a:lnTo>
                    <a:pt x="3111" y="0"/>
                  </a:lnTo>
                  <a:lnTo>
                    <a:pt x="3886" y="0"/>
                  </a:lnTo>
                  <a:lnTo>
                    <a:pt x="3886" y="762"/>
                  </a:lnTo>
                  <a:lnTo>
                    <a:pt x="3111" y="1536"/>
                  </a:lnTo>
                  <a:lnTo>
                    <a:pt x="2336" y="1536"/>
                  </a:lnTo>
                  <a:lnTo>
                    <a:pt x="2336" y="2311"/>
                  </a:lnTo>
                  <a:lnTo>
                    <a:pt x="2336" y="1536"/>
                  </a:lnTo>
                  <a:lnTo>
                    <a:pt x="1549" y="1536"/>
                  </a:lnTo>
                  <a:lnTo>
                    <a:pt x="2336" y="1536"/>
                  </a:lnTo>
                  <a:lnTo>
                    <a:pt x="2336" y="762"/>
                  </a:lnTo>
                  <a:lnTo>
                    <a:pt x="1549" y="762"/>
                  </a:lnTo>
                  <a:lnTo>
                    <a:pt x="1549" y="0"/>
                  </a:lnTo>
                  <a:lnTo>
                    <a:pt x="774" y="762"/>
                  </a:lnTo>
                  <a:lnTo>
                    <a:pt x="0" y="762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6970394" y="26706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7126007" y="25966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7129894" y="25943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7160234" y="257509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7025246" y="26505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7019810" y="2533104"/>
              <a:ext cx="203200" cy="123825"/>
            </a:xfrm>
            <a:custGeom>
              <a:avLst/>
              <a:gdLst/>
              <a:ahLst/>
              <a:cxnLst/>
              <a:rect l="l" t="t" r="r" b="b"/>
              <a:pathLst>
                <a:path w="203200" h="123825">
                  <a:moveTo>
                    <a:pt x="138874" y="44297"/>
                  </a:moveTo>
                  <a:lnTo>
                    <a:pt x="138480" y="44297"/>
                  </a:lnTo>
                  <a:lnTo>
                    <a:pt x="138874" y="44297"/>
                  </a:lnTo>
                  <a:lnTo>
                    <a:pt x="138480" y="44297"/>
                  </a:lnTo>
                  <a:lnTo>
                    <a:pt x="138874" y="44297"/>
                  </a:lnTo>
                  <a:close/>
                </a:path>
                <a:path w="203200" h="123825">
                  <a:moveTo>
                    <a:pt x="201117" y="0"/>
                  </a:moveTo>
                  <a:lnTo>
                    <a:pt x="201891" y="0"/>
                  </a:lnTo>
                  <a:lnTo>
                    <a:pt x="201117" y="0"/>
                  </a:lnTo>
                  <a:lnTo>
                    <a:pt x="201117" y="774"/>
                  </a:lnTo>
                  <a:lnTo>
                    <a:pt x="201891" y="774"/>
                  </a:lnTo>
                  <a:lnTo>
                    <a:pt x="202679" y="774"/>
                  </a:lnTo>
                  <a:lnTo>
                    <a:pt x="202679" y="1536"/>
                  </a:lnTo>
                  <a:lnTo>
                    <a:pt x="202679" y="774"/>
                  </a:lnTo>
                  <a:lnTo>
                    <a:pt x="202679" y="1536"/>
                  </a:lnTo>
                  <a:lnTo>
                    <a:pt x="201891" y="1536"/>
                  </a:lnTo>
                  <a:lnTo>
                    <a:pt x="201891" y="774"/>
                  </a:lnTo>
                  <a:lnTo>
                    <a:pt x="201117" y="774"/>
                  </a:lnTo>
                  <a:lnTo>
                    <a:pt x="200342" y="1536"/>
                  </a:lnTo>
                  <a:lnTo>
                    <a:pt x="200342" y="774"/>
                  </a:lnTo>
                  <a:lnTo>
                    <a:pt x="199567" y="774"/>
                  </a:lnTo>
                  <a:lnTo>
                    <a:pt x="200342" y="774"/>
                  </a:lnTo>
                  <a:lnTo>
                    <a:pt x="200342" y="0"/>
                  </a:lnTo>
                  <a:lnTo>
                    <a:pt x="200342" y="774"/>
                  </a:lnTo>
                  <a:lnTo>
                    <a:pt x="200342" y="0"/>
                  </a:lnTo>
                  <a:lnTo>
                    <a:pt x="201117" y="0"/>
                  </a:lnTo>
                  <a:close/>
                </a:path>
                <a:path w="203200" h="123825">
                  <a:moveTo>
                    <a:pt x="106197" y="65862"/>
                  </a:moveTo>
                  <a:lnTo>
                    <a:pt x="106197" y="66636"/>
                  </a:lnTo>
                  <a:lnTo>
                    <a:pt x="106197" y="65862"/>
                  </a:lnTo>
                  <a:lnTo>
                    <a:pt x="106972" y="65100"/>
                  </a:lnTo>
                  <a:lnTo>
                    <a:pt x="106972" y="65862"/>
                  </a:lnTo>
                  <a:lnTo>
                    <a:pt x="106197" y="65862"/>
                  </a:lnTo>
                  <a:close/>
                </a:path>
                <a:path w="203200" h="123825">
                  <a:moveTo>
                    <a:pt x="106197" y="67411"/>
                  </a:moveTo>
                  <a:lnTo>
                    <a:pt x="106197" y="68173"/>
                  </a:lnTo>
                  <a:lnTo>
                    <a:pt x="106197" y="67411"/>
                  </a:lnTo>
                  <a:lnTo>
                    <a:pt x="106197" y="66636"/>
                  </a:lnTo>
                  <a:lnTo>
                    <a:pt x="106197" y="67411"/>
                  </a:lnTo>
                  <a:close/>
                </a:path>
                <a:path w="203200" h="123825">
                  <a:moveTo>
                    <a:pt x="774" y="122110"/>
                  </a:moveTo>
                  <a:lnTo>
                    <a:pt x="1549" y="122110"/>
                  </a:lnTo>
                  <a:lnTo>
                    <a:pt x="774" y="122110"/>
                  </a:lnTo>
                  <a:close/>
                </a:path>
                <a:path w="203200" h="123825">
                  <a:moveTo>
                    <a:pt x="1549" y="122110"/>
                  </a:moveTo>
                  <a:lnTo>
                    <a:pt x="2324" y="122110"/>
                  </a:lnTo>
                  <a:lnTo>
                    <a:pt x="3111" y="122110"/>
                  </a:lnTo>
                  <a:lnTo>
                    <a:pt x="2324" y="122872"/>
                  </a:lnTo>
                  <a:lnTo>
                    <a:pt x="3111" y="122872"/>
                  </a:lnTo>
                  <a:lnTo>
                    <a:pt x="2324" y="122872"/>
                  </a:lnTo>
                  <a:lnTo>
                    <a:pt x="2324" y="123647"/>
                  </a:lnTo>
                  <a:lnTo>
                    <a:pt x="1549" y="122872"/>
                  </a:lnTo>
                  <a:lnTo>
                    <a:pt x="1549" y="123647"/>
                  </a:lnTo>
                  <a:lnTo>
                    <a:pt x="774" y="123647"/>
                  </a:lnTo>
                  <a:lnTo>
                    <a:pt x="0" y="122872"/>
                  </a:lnTo>
                  <a:lnTo>
                    <a:pt x="774" y="122872"/>
                  </a:lnTo>
                  <a:lnTo>
                    <a:pt x="774" y="122110"/>
                  </a:lnTo>
                  <a:lnTo>
                    <a:pt x="774" y="122872"/>
                  </a:lnTo>
                  <a:lnTo>
                    <a:pt x="774" y="122110"/>
                  </a:lnTo>
                  <a:lnTo>
                    <a:pt x="774" y="122872"/>
                  </a:lnTo>
                  <a:lnTo>
                    <a:pt x="1549" y="12211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7003465" y="26633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7197585" y="25539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7222489" y="253464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7019023" y="26575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6950951" y="2530793"/>
              <a:ext cx="278765" cy="153670"/>
            </a:xfrm>
            <a:custGeom>
              <a:avLst/>
              <a:gdLst/>
              <a:ahLst/>
              <a:cxnLst/>
              <a:rect l="l" t="t" r="r" b="b"/>
              <a:pathLst>
                <a:path w="278765" h="153669">
                  <a:moveTo>
                    <a:pt x="175831" y="72034"/>
                  </a:moveTo>
                  <a:lnTo>
                    <a:pt x="175056" y="72034"/>
                  </a:lnTo>
                  <a:lnTo>
                    <a:pt x="175831" y="72034"/>
                  </a:lnTo>
                  <a:close/>
                </a:path>
                <a:path w="278765" h="153669">
                  <a:moveTo>
                    <a:pt x="68072" y="126733"/>
                  </a:moveTo>
                  <a:lnTo>
                    <a:pt x="68072" y="127495"/>
                  </a:lnTo>
                  <a:lnTo>
                    <a:pt x="67297" y="127495"/>
                  </a:lnTo>
                  <a:lnTo>
                    <a:pt x="68072" y="127495"/>
                  </a:lnTo>
                  <a:lnTo>
                    <a:pt x="68072" y="126733"/>
                  </a:lnTo>
                  <a:close/>
                </a:path>
                <a:path w="278765" h="153669">
                  <a:moveTo>
                    <a:pt x="277368" y="774"/>
                  </a:moveTo>
                  <a:lnTo>
                    <a:pt x="278142" y="774"/>
                  </a:lnTo>
                  <a:lnTo>
                    <a:pt x="278142" y="0"/>
                  </a:lnTo>
                  <a:lnTo>
                    <a:pt x="278142" y="774"/>
                  </a:lnTo>
                  <a:lnTo>
                    <a:pt x="277368" y="774"/>
                  </a:lnTo>
                  <a:lnTo>
                    <a:pt x="277368" y="1549"/>
                  </a:lnTo>
                  <a:lnTo>
                    <a:pt x="276593" y="1549"/>
                  </a:lnTo>
                  <a:lnTo>
                    <a:pt x="275805" y="1549"/>
                  </a:lnTo>
                  <a:lnTo>
                    <a:pt x="276593" y="1549"/>
                  </a:lnTo>
                  <a:lnTo>
                    <a:pt x="277368" y="774"/>
                  </a:lnTo>
                  <a:lnTo>
                    <a:pt x="276593" y="774"/>
                  </a:lnTo>
                  <a:lnTo>
                    <a:pt x="277368" y="774"/>
                  </a:lnTo>
                  <a:close/>
                </a:path>
                <a:path w="278765" h="153669">
                  <a:moveTo>
                    <a:pt x="0" y="153301"/>
                  </a:moveTo>
                  <a:lnTo>
                    <a:pt x="774" y="153301"/>
                  </a:lnTo>
                  <a:lnTo>
                    <a:pt x="0" y="1533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7125233" y="26032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7118616" y="260552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3505" y="0"/>
                  </a:moveTo>
                  <a:lnTo>
                    <a:pt x="2730" y="0"/>
                  </a:lnTo>
                  <a:lnTo>
                    <a:pt x="3505" y="0"/>
                  </a:lnTo>
                  <a:close/>
                </a:path>
                <a:path w="5079" h="5080">
                  <a:moveTo>
                    <a:pt x="4279" y="0"/>
                  </a:moveTo>
                  <a:lnTo>
                    <a:pt x="3505" y="0"/>
                  </a:lnTo>
                  <a:lnTo>
                    <a:pt x="2730" y="774"/>
                  </a:lnTo>
                  <a:lnTo>
                    <a:pt x="2730" y="0"/>
                  </a:lnTo>
                  <a:lnTo>
                    <a:pt x="3505" y="0"/>
                  </a:lnTo>
                  <a:lnTo>
                    <a:pt x="4279" y="0"/>
                  </a:lnTo>
                  <a:close/>
                </a:path>
                <a:path w="5079" h="5080">
                  <a:moveTo>
                    <a:pt x="5054" y="0"/>
                  </a:moveTo>
                  <a:lnTo>
                    <a:pt x="4279" y="0"/>
                  </a:lnTo>
                  <a:lnTo>
                    <a:pt x="5054" y="0"/>
                  </a:lnTo>
                  <a:close/>
                </a:path>
                <a:path w="5079" h="5080">
                  <a:moveTo>
                    <a:pt x="1943" y="2311"/>
                  </a:moveTo>
                  <a:lnTo>
                    <a:pt x="2730" y="2311"/>
                  </a:lnTo>
                  <a:lnTo>
                    <a:pt x="3505" y="2311"/>
                  </a:lnTo>
                  <a:lnTo>
                    <a:pt x="3505" y="3086"/>
                  </a:lnTo>
                  <a:lnTo>
                    <a:pt x="2730" y="3086"/>
                  </a:lnTo>
                  <a:lnTo>
                    <a:pt x="2730" y="3860"/>
                  </a:lnTo>
                  <a:lnTo>
                    <a:pt x="1943" y="3860"/>
                  </a:lnTo>
                  <a:lnTo>
                    <a:pt x="1549" y="3860"/>
                  </a:lnTo>
                  <a:lnTo>
                    <a:pt x="1549" y="4622"/>
                  </a:lnTo>
                  <a:lnTo>
                    <a:pt x="774" y="4622"/>
                  </a:lnTo>
                  <a:lnTo>
                    <a:pt x="0" y="4622"/>
                  </a:lnTo>
                  <a:lnTo>
                    <a:pt x="774" y="3860"/>
                  </a:lnTo>
                  <a:lnTo>
                    <a:pt x="1549" y="3860"/>
                  </a:lnTo>
                  <a:lnTo>
                    <a:pt x="1549" y="3086"/>
                  </a:lnTo>
                  <a:lnTo>
                    <a:pt x="1943" y="2311"/>
                  </a:lnTo>
                  <a:close/>
                </a:path>
                <a:path w="5079" h="5080">
                  <a:moveTo>
                    <a:pt x="1549" y="3860"/>
                  </a:moveTo>
                  <a:lnTo>
                    <a:pt x="774" y="3860"/>
                  </a:lnTo>
                  <a:lnTo>
                    <a:pt x="1549" y="3860"/>
                  </a:lnTo>
                  <a:lnTo>
                    <a:pt x="1549" y="3086"/>
                  </a:lnTo>
                  <a:lnTo>
                    <a:pt x="1549" y="38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6908545" y="26987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6940054" y="2609381"/>
              <a:ext cx="181610" cy="83820"/>
            </a:xfrm>
            <a:custGeom>
              <a:avLst/>
              <a:gdLst/>
              <a:ahLst/>
              <a:cxnLst/>
              <a:rect l="l" t="t" r="r" b="b"/>
              <a:pathLst>
                <a:path w="181609" h="83819">
                  <a:moveTo>
                    <a:pt x="5841" y="79336"/>
                  </a:moveTo>
                  <a:lnTo>
                    <a:pt x="6616" y="79336"/>
                  </a:lnTo>
                  <a:lnTo>
                    <a:pt x="7391" y="79336"/>
                  </a:lnTo>
                  <a:lnTo>
                    <a:pt x="6616" y="79336"/>
                  </a:lnTo>
                  <a:lnTo>
                    <a:pt x="5841" y="79336"/>
                  </a:lnTo>
                  <a:close/>
                </a:path>
                <a:path w="181609" h="83819">
                  <a:moveTo>
                    <a:pt x="180505" y="762"/>
                  </a:moveTo>
                  <a:lnTo>
                    <a:pt x="180505" y="1536"/>
                  </a:lnTo>
                  <a:lnTo>
                    <a:pt x="181292" y="1536"/>
                  </a:lnTo>
                  <a:lnTo>
                    <a:pt x="180505" y="1536"/>
                  </a:lnTo>
                  <a:lnTo>
                    <a:pt x="180505" y="2311"/>
                  </a:lnTo>
                  <a:lnTo>
                    <a:pt x="180505" y="3073"/>
                  </a:lnTo>
                  <a:lnTo>
                    <a:pt x="180505" y="3467"/>
                  </a:lnTo>
                  <a:lnTo>
                    <a:pt x="181292" y="3467"/>
                  </a:lnTo>
                  <a:lnTo>
                    <a:pt x="181292" y="4229"/>
                  </a:lnTo>
                  <a:lnTo>
                    <a:pt x="180505" y="4229"/>
                  </a:lnTo>
                  <a:lnTo>
                    <a:pt x="180505" y="5003"/>
                  </a:lnTo>
                  <a:lnTo>
                    <a:pt x="180111" y="4229"/>
                  </a:lnTo>
                  <a:lnTo>
                    <a:pt x="180111" y="3467"/>
                  </a:lnTo>
                  <a:lnTo>
                    <a:pt x="179336" y="3467"/>
                  </a:lnTo>
                  <a:lnTo>
                    <a:pt x="179336" y="3073"/>
                  </a:lnTo>
                  <a:lnTo>
                    <a:pt x="179336" y="2311"/>
                  </a:lnTo>
                  <a:lnTo>
                    <a:pt x="179336" y="1536"/>
                  </a:lnTo>
                  <a:lnTo>
                    <a:pt x="178561" y="1536"/>
                  </a:lnTo>
                  <a:lnTo>
                    <a:pt x="179336" y="1536"/>
                  </a:lnTo>
                  <a:lnTo>
                    <a:pt x="180111" y="1536"/>
                  </a:lnTo>
                  <a:lnTo>
                    <a:pt x="180111" y="762"/>
                  </a:lnTo>
                  <a:lnTo>
                    <a:pt x="180505" y="762"/>
                  </a:lnTo>
                  <a:lnTo>
                    <a:pt x="180505" y="0"/>
                  </a:lnTo>
                  <a:lnTo>
                    <a:pt x="180505" y="762"/>
                  </a:lnTo>
                  <a:close/>
                </a:path>
                <a:path w="181609" h="83819">
                  <a:moveTo>
                    <a:pt x="5054" y="79730"/>
                  </a:moveTo>
                  <a:lnTo>
                    <a:pt x="5841" y="79730"/>
                  </a:lnTo>
                  <a:lnTo>
                    <a:pt x="5054" y="79730"/>
                  </a:lnTo>
                  <a:lnTo>
                    <a:pt x="4279" y="79730"/>
                  </a:lnTo>
                  <a:lnTo>
                    <a:pt x="5054" y="79730"/>
                  </a:lnTo>
                  <a:close/>
                </a:path>
                <a:path w="181609" h="83819">
                  <a:moveTo>
                    <a:pt x="181292" y="1536"/>
                  </a:moveTo>
                  <a:lnTo>
                    <a:pt x="180505" y="762"/>
                  </a:lnTo>
                  <a:lnTo>
                    <a:pt x="181292" y="762"/>
                  </a:lnTo>
                  <a:lnTo>
                    <a:pt x="181292" y="1536"/>
                  </a:lnTo>
                  <a:close/>
                </a:path>
                <a:path w="181609" h="83819">
                  <a:moveTo>
                    <a:pt x="61861" y="60464"/>
                  </a:moveTo>
                  <a:lnTo>
                    <a:pt x="61074" y="60464"/>
                  </a:lnTo>
                  <a:lnTo>
                    <a:pt x="61861" y="60464"/>
                  </a:lnTo>
                  <a:lnTo>
                    <a:pt x="61861" y="60083"/>
                  </a:lnTo>
                  <a:lnTo>
                    <a:pt x="61861" y="60464"/>
                  </a:lnTo>
                  <a:close/>
                </a:path>
                <a:path w="181609" h="83819">
                  <a:moveTo>
                    <a:pt x="393" y="83578"/>
                  </a:moveTo>
                  <a:lnTo>
                    <a:pt x="0" y="83578"/>
                  </a:lnTo>
                  <a:lnTo>
                    <a:pt x="393" y="8357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7120559" y="2612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6940448" y="2615159"/>
              <a:ext cx="180975" cy="79375"/>
            </a:xfrm>
            <a:custGeom>
              <a:avLst/>
              <a:gdLst/>
              <a:ahLst/>
              <a:cxnLst/>
              <a:rect l="l" t="t" r="r" b="b"/>
              <a:pathLst>
                <a:path w="180975" h="79375">
                  <a:moveTo>
                    <a:pt x="0" y="78574"/>
                  </a:moveTo>
                  <a:lnTo>
                    <a:pt x="774" y="78574"/>
                  </a:lnTo>
                  <a:lnTo>
                    <a:pt x="0" y="78574"/>
                  </a:lnTo>
                  <a:lnTo>
                    <a:pt x="0" y="79336"/>
                  </a:lnTo>
                  <a:lnTo>
                    <a:pt x="0" y="78574"/>
                  </a:lnTo>
                  <a:close/>
                </a:path>
                <a:path w="180975" h="79375">
                  <a:moveTo>
                    <a:pt x="62242" y="56997"/>
                  </a:moveTo>
                  <a:lnTo>
                    <a:pt x="61468" y="56997"/>
                  </a:lnTo>
                  <a:lnTo>
                    <a:pt x="61468" y="56235"/>
                  </a:lnTo>
                  <a:lnTo>
                    <a:pt x="62242" y="56235"/>
                  </a:lnTo>
                  <a:lnTo>
                    <a:pt x="62242" y="56997"/>
                  </a:lnTo>
                  <a:close/>
                </a:path>
                <a:path w="180975" h="79375">
                  <a:moveTo>
                    <a:pt x="0" y="79336"/>
                  </a:moveTo>
                  <a:lnTo>
                    <a:pt x="774" y="79336"/>
                  </a:lnTo>
                  <a:lnTo>
                    <a:pt x="0" y="79336"/>
                  </a:lnTo>
                  <a:close/>
                </a:path>
                <a:path w="180975" h="79375">
                  <a:moveTo>
                    <a:pt x="4660" y="79336"/>
                  </a:moveTo>
                  <a:lnTo>
                    <a:pt x="3886" y="79336"/>
                  </a:lnTo>
                  <a:lnTo>
                    <a:pt x="3111" y="79336"/>
                  </a:lnTo>
                  <a:lnTo>
                    <a:pt x="3111" y="78574"/>
                  </a:lnTo>
                  <a:lnTo>
                    <a:pt x="3886" y="78574"/>
                  </a:lnTo>
                  <a:lnTo>
                    <a:pt x="3886" y="79336"/>
                  </a:lnTo>
                  <a:lnTo>
                    <a:pt x="4660" y="79336"/>
                  </a:lnTo>
                  <a:close/>
                </a:path>
                <a:path w="180975" h="79375">
                  <a:moveTo>
                    <a:pt x="180898" y="0"/>
                  </a:moveTo>
                  <a:lnTo>
                    <a:pt x="180111" y="0"/>
                  </a:lnTo>
                  <a:lnTo>
                    <a:pt x="180898" y="0"/>
                  </a:lnTo>
                  <a:close/>
                </a:path>
                <a:path w="180975" h="79375">
                  <a:moveTo>
                    <a:pt x="3111" y="79336"/>
                  </a:moveTo>
                  <a:lnTo>
                    <a:pt x="3886" y="79336"/>
                  </a:lnTo>
                  <a:lnTo>
                    <a:pt x="3111" y="79336"/>
                  </a:lnTo>
                  <a:close/>
                </a:path>
                <a:path w="180975" h="79375">
                  <a:moveTo>
                    <a:pt x="81686" y="50457"/>
                  </a:moveTo>
                  <a:lnTo>
                    <a:pt x="80911" y="50457"/>
                  </a:lnTo>
                  <a:lnTo>
                    <a:pt x="81686" y="5045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7121347" y="26151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7121347" y="26159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7121347" y="26166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74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7122121" y="26166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7021359" y="26679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6941222" y="2619007"/>
              <a:ext cx="182245" cy="84455"/>
            </a:xfrm>
            <a:custGeom>
              <a:avLst/>
              <a:gdLst/>
              <a:ahLst/>
              <a:cxnLst/>
              <a:rect l="l" t="t" r="r" b="b"/>
              <a:pathLst>
                <a:path w="182245" h="84455">
                  <a:moveTo>
                    <a:pt x="3111" y="78574"/>
                  </a:moveTo>
                  <a:lnTo>
                    <a:pt x="3111" y="77800"/>
                  </a:lnTo>
                  <a:lnTo>
                    <a:pt x="3111" y="78574"/>
                  </a:lnTo>
                  <a:lnTo>
                    <a:pt x="3111" y="79349"/>
                  </a:lnTo>
                  <a:lnTo>
                    <a:pt x="3111" y="78574"/>
                  </a:lnTo>
                  <a:lnTo>
                    <a:pt x="3886" y="78574"/>
                  </a:lnTo>
                  <a:lnTo>
                    <a:pt x="3886" y="79349"/>
                  </a:lnTo>
                  <a:lnTo>
                    <a:pt x="3886" y="79730"/>
                  </a:lnTo>
                  <a:lnTo>
                    <a:pt x="3111" y="80505"/>
                  </a:lnTo>
                  <a:lnTo>
                    <a:pt x="2336" y="80505"/>
                  </a:lnTo>
                  <a:lnTo>
                    <a:pt x="3111" y="80505"/>
                  </a:lnTo>
                  <a:lnTo>
                    <a:pt x="2336" y="80505"/>
                  </a:lnTo>
                  <a:lnTo>
                    <a:pt x="3111" y="80505"/>
                  </a:lnTo>
                  <a:lnTo>
                    <a:pt x="3111" y="79730"/>
                  </a:lnTo>
                  <a:lnTo>
                    <a:pt x="3111" y="79349"/>
                  </a:lnTo>
                  <a:lnTo>
                    <a:pt x="3111" y="78574"/>
                  </a:lnTo>
                  <a:lnTo>
                    <a:pt x="3111" y="77800"/>
                  </a:lnTo>
                  <a:lnTo>
                    <a:pt x="3111" y="78574"/>
                  </a:lnTo>
                  <a:close/>
                </a:path>
                <a:path w="182245" h="84455">
                  <a:moveTo>
                    <a:pt x="80136" y="49682"/>
                  </a:moveTo>
                  <a:lnTo>
                    <a:pt x="80911" y="49682"/>
                  </a:lnTo>
                  <a:lnTo>
                    <a:pt x="80136" y="49682"/>
                  </a:lnTo>
                  <a:lnTo>
                    <a:pt x="80911" y="49682"/>
                  </a:lnTo>
                  <a:lnTo>
                    <a:pt x="80136" y="49682"/>
                  </a:lnTo>
                  <a:close/>
                </a:path>
                <a:path w="182245" h="84455">
                  <a:moveTo>
                    <a:pt x="81699" y="49682"/>
                  </a:moveTo>
                  <a:lnTo>
                    <a:pt x="80911" y="49682"/>
                  </a:lnTo>
                  <a:lnTo>
                    <a:pt x="81699" y="49682"/>
                  </a:lnTo>
                  <a:close/>
                </a:path>
                <a:path w="182245" h="84455">
                  <a:moveTo>
                    <a:pt x="81699" y="49682"/>
                  </a:moveTo>
                  <a:lnTo>
                    <a:pt x="82473" y="49682"/>
                  </a:lnTo>
                  <a:lnTo>
                    <a:pt x="81699" y="49682"/>
                  </a:lnTo>
                  <a:close/>
                </a:path>
                <a:path w="182245" h="84455">
                  <a:moveTo>
                    <a:pt x="181673" y="0"/>
                  </a:moveTo>
                  <a:lnTo>
                    <a:pt x="180898" y="774"/>
                  </a:lnTo>
                  <a:lnTo>
                    <a:pt x="180124" y="774"/>
                  </a:lnTo>
                  <a:lnTo>
                    <a:pt x="180898" y="0"/>
                  </a:lnTo>
                  <a:lnTo>
                    <a:pt x="181673" y="0"/>
                  </a:lnTo>
                  <a:close/>
                </a:path>
                <a:path w="182245" h="84455">
                  <a:moveTo>
                    <a:pt x="774" y="82041"/>
                  </a:moveTo>
                  <a:lnTo>
                    <a:pt x="1562" y="82041"/>
                  </a:lnTo>
                  <a:lnTo>
                    <a:pt x="1562" y="82816"/>
                  </a:lnTo>
                  <a:lnTo>
                    <a:pt x="774" y="82816"/>
                  </a:lnTo>
                  <a:lnTo>
                    <a:pt x="774" y="82041"/>
                  </a:lnTo>
                  <a:close/>
                </a:path>
                <a:path w="182245" h="84455">
                  <a:moveTo>
                    <a:pt x="774" y="82816"/>
                  </a:moveTo>
                  <a:lnTo>
                    <a:pt x="774" y="83591"/>
                  </a:lnTo>
                  <a:lnTo>
                    <a:pt x="0" y="83591"/>
                  </a:lnTo>
                  <a:lnTo>
                    <a:pt x="0" y="84353"/>
                  </a:lnTo>
                  <a:lnTo>
                    <a:pt x="0" y="83591"/>
                  </a:lnTo>
                  <a:lnTo>
                    <a:pt x="0" y="82816"/>
                  </a:lnTo>
                  <a:lnTo>
                    <a:pt x="774" y="82816"/>
                  </a:lnTo>
                  <a:lnTo>
                    <a:pt x="774" y="82041"/>
                  </a:lnTo>
                  <a:lnTo>
                    <a:pt x="774" y="81267"/>
                  </a:lnTo>
                  <a:lnTo>
                    <a:pt x="1562" y="81267"/>
                  </a:lnTo>
                  <a:lnTo>
                    <a:pt x="774" y="82041"/>
                  </a:lnTo>
                  <a:lnTo>
                    <a:pt x="774" y="82816"/>
                  </a:lnTo>
                  <a:close/>
                </a:path>
                <a:path w="182245" h="84455">
                  <a:moveTo>
                    <a:pt x="2336" y="80505"/>
                  </a:moveTo>
                  <a:lnTo>
                    <a:pt x="3111" y="80505"/>
                  </a:lnTo>
                  <a:lnTo>
                    <a:pt x="3111" y="81267"/>
                  </a:lnTo>
                  <a:lnTo>
                    <a:pt x="2336" y="81267"/>
                  </a:lnTo>
                  <a:lnTo>
                    <a:pt x="2336" y="80505"/>
                  </a:lnTo>
                  <a:close/>
                </a:path>
                <a:path w="182245" h="84455">
                  <a:moveTo>
                    <a:pt x="84023" y="50838"/>
                  </a:moveTo>
                  <a:lnTo>
                    <a:pt x="84023" y="51612"/>
                  </a:lnTo>
                  <a:lnTo>
                    <a:pt x="83248" y="51612"/>
                  </a:lnTo>
                  <a:lnTo>
                    <a:pt x="84023" y="51612"/>
                  </a:lnTo>
                  <a:lnTo>
                    <a:pt x="83248" y="51612"/>
                  </a:lnTo>
                  <a:lnTo>
                    <a:pt x="83248" y="50838"/>
                  </a:lnTo>
                  <a:lnTo>
                    <a:pt x="84023" y="50838"/>
                  </a:lnTo>
                  <a:lnTo>
                    <a:pt x="83248" y="50838"/>
                  </a:lnTo>
                  <a:lnTo>
                    <a:pt x="84023" y="508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7001916" y="26794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7024471" y="2560460"/>
              <a:ext cx="191135" cy="110489"/>
            </a:xfrm>
            <a:custGeom>
              <a:avLst/>
              <a:gdLst/>
              <a:ahLst/>
              <a:cxnLst/>
              <a:rect l="l" t="t" r="r" b="b"/>
              <a:pathLst>
                <a:path w="191134" h="110489">
                  <a:moveTo>
                    <a:pt x="0" y="110159"/>
                  </a:moveTo>
                  <a:lnTo>
                    <a:pt x="774" y="110159"/>
                  </a:lnTo>
                  <a:lnTo>
                    <a:pt x="0" y="110159"/>
                  </a:lnTo>
                  <a:close/>
                </a:path>
                <a:path w="191134" h="110489">
                  <a:moveTo>
                    <a:pt x="101536" y="59321"/>
                  </a:moveTo>
                  <a:lnTo>
                    <a:pt x="101536" y="60083"/>
                  </a:lnTo>
                  <a:lnTo>
                    <a:pt x="101536" y="59321"/>
                  </a:lnTo>
                  <a:lnTo>
                    <a:pt x="100761" y="59321"/>
                  </a:lnTo>
                  <a:lnTo>
                    <a:pt x="101536" y="59321"/>
                  </a:lnTo>
                  <a:close/>
                </a:path>
                <a:path w="191134" h="110489">
                  <a:moveTo>
                    <a:pt x="190614" y="0"/>
                  </a:moveTo>
                  <a:lnTo>
                    <a:pt x="190614" y="761"/>
                  </a:lnTo>
                  <a:lnTo>
                    <a:pt x="190614" y="0"/>
                  </a:lnTo>
                  <a:lnTo>
                    <a:pt x="190614" y="761"/>
                  </a:lnTo>
                  <a:lnTo>
                    <a:pt x="190614" y="0"/>
                  </a:lnTo>
                  <a:lnTo>
                    <a:pt x="190614" y="761"/>
                  </a:lnTo>
                  <a:lnTo>
                    <a:pt x="189839" y="761"/>
                  </a:lnTo>
                  <a:lnTo>
                    <a:pt x="190614" y="761"/>
                  </a:lnTo>
                  <a:lnTo>
                    <a:pt x="189839" y="761"/>
                  </a:lnTo>
                  <a:lnTo>
                    <a:pt x="189839" y="0"/>
                  </a:lnTo>
                  <a:lnTo>
                    <a:pt x="19061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6941222" y="27025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6937730" y="2669845"/>
              <a:ext cx="90805" cy="35560"/>
            </a:xfrm>
            <a:custGeom>
              <a:avLst/>
              <a:gdLst/>
              <a:ahLst/>
              <a:cxnLst/>
              <a:rect l="l" t="t" r="r" b="b"/>
              <a:pathLst>
                <a:path w="90804" h="35560">
                  <a:moveTo>
                    <a:pt x="1549" y="33515"/>
                  </a:moveTo>
                  <a:lnTo>
                    <a:pt x="1549" y="34290"/>
                  </a:lnTo>
                  <a:lnTo>
                    <a:pt x="1549" y="33515"/>
                  </a:lnTo>
                  <a:lnTo>
                    <a:pt x="2324" y="33515"/>
                  </a:lnTo>
                  <a:lnTo>
                    <a:pt x="2324" y="34290"/>
                  </a:lnTo>
                  <a:lnTo>
                    <a:pt x="1549" y="34290"/>
                  </a:lnTo>
                  <a:lnTo>
                    <a:pt x="1549" y="35064"/>
                  </a:lnTo>
                  <a:lnTo>
                    <a:pt x="774" y="35064"/>
                  </a:lnTo>
                  <a:lnTo>
                    <a:pt x="0" y="35064"/>
                  </a:lnTo>
                  <a:lnTo>
                    <a:pt x="0" y="34290"/>
                  </a:lnTo>
                  <a:lnTo>
                    <a:pt x="774" y="34290"/>
                  </a:lnTo>
                  <a:lnTo>
                    <a:pt x="774" y="33515"/>
                  </a:lnTo>
                  <a:lnTo>
                    <a:pt x="1549" y="33515"/>
                  </a:lnTo>
                  <a:close/>
                </a:path>
                <a:path w="90804" h="35560">
                  <a:moveTo>
                    <a:pt x="89471" y="774"/>
                  </a:moveTo>
                  <a:lnTo>
                    <a:pt x="89471" y="0"/>
                  </a:lnTo>
                  <a:lnTo>
                    <a:pt x="90246" y="774"/>
                  </a:lnTo>
                  <a:lnTo>
                    <a:pt x="89471" y="774"/>
                  </a:lnTo>
                  <a:close/>
                </a:path>
                <a:path w="90804" h="35560">
                  <a:moveTo>
                    <a:pt x="2717" y="32753"/>
                  </a:moveTo>
                  <a:lnTo>
                    <a:pt x="2717" y="33515"/>
                  </a:lnTo>
                  <a:lnTo>
                    <a:pt x="2717" y="32753"/>
                  </a:lnTo>
                  <a:lnTo>
                    <a:pt x="2717" y="33515"/>
                  </a:lnTo>
                  <a:lnTo>
                    <a:pt x="2324" y="33515"/>
                  </a:lnTo>
                  <a:lnTo>
                    <a:pt x="2717" y="33515"/>
                  </a:lnTo>
                  <a:lnTo>
                    <a:pt x="2717" y="327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7027976" y="26698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6940448" y="270259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61"/>
                  </a:moveTo>
                  <a:lnTo>
                    <a:pt x="774" y="0"/>
                  </a:lnTo>
                  <a:lnTo>
                    <a:pt x="774" y="761"/>
                  </a:lnTo>
                  <a:lnTo>
                    <a:pt x="0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7126007" y="26205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7126007" y="26213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7219378" y="25596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7026033" y="26737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7126782" y="26224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7026033" y="26744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6939279" y="27079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6938505" y="2555837"/>
              <a:ext cx="294640" cy="154940"/>
            </a:xfrm>
            <a:custGeom>
              <a:avLst/>
              <a:gdLst/>
              <a:ahLst/>
              <a:cxnLst/>
              <a:rect l="l" t="t" r="r" b="b"/>
              <a:pathLst>
                <a:path w="294640" h="154939">
                  <a:moveTo>
                    <a:pt x="285534" y="4622"/>
                  </a:moveTo>
                  <a:lnTo>
                    <a:pt x="286308" y="4622"/>
                  </a:lnTo>
                  <a:lnTo>
                    <a:pt x="285534" y="4622"/>
                  </a:lnTo>
                  <a:close/>
                </a:path>
                <a:path w="294640" h="154939">
                  <a:moveTo>
                    <a:pt x="286308" y="4622"/>
                  </a:moveTo>
                  <a:lnTo>
                    <a:pt x="286702" y="4622"/>
                  </a:lnTo>
                  <a:lnTo>
                    <a:pt x="286308" y="4622"/>
                  </a:lnTo>
                  <a:close/>
                </a:path>
                <a:path w="294640" h="154939">
                  <a:moveTo>
                    <a:pt x="190614" y="70485"/>
                  </a:moveTo>
                  <a:lnTo>
                    <a:pt x="189839" y="70485"/>
                  </a:lnTo>
                  <a:lnTo>
                    <a:pt x="189839" y="69710"/>
                  </a:lnTo>
                  <a:lnTo>
                    <a:pt x="189839" y="70485"/>
                  </a:lnTo>
                  <a:lnTo>
                    <a:pt x="190614" y="70485"/>
                  </a:lnTo>
                  <a:close/>
                </a:path>
                <a:path w="294640" h="154939">
                  <a:moveTo>
                    <a:pt x="86741" y="122491"/>
                  </a:moveTo>
                  <a:lnTo>
                    <a:pt x="87528" y="122491"/>
                  </a:lnTo>
                  <a:lnTo>
                    <a:pt x="87528" y="123253"/>
                  </a:lnTo>
                  <a:lnTo>
                    <a:pt x="86741" y="123634"/>
                  </a:lnTo>
                  <a:lnTo>
                    <a:pt x="87528" y="123634"/>
                  </a:lnTo>
                  <a:lnTo>
                    <a:pt x="86741" y="123634"/>
                  </a:lnTo>
                  <a:lnTo>
                    <a:pt x="86741" y="123253"/>
                  </a:lnTo>
                  <a:lnTo>
                    <a:pt x="86741" y="122491"/>
                  </a:lnTo>
                  <a:close/>
                </a:path>
                <a:path w="294640" h="154939">
                  <a:moveTo>
                    <a:pt x="774" y="154851"/>
                  </a:moveTo>
                  <a:lnTo>
                    <a:pt x="0" y="154851"/>
                  </a:lnTo>
                  <a:lnTo>
                    <a:pt x="774" y="154851"/>
                  </a:lnTo>
                  <a:close/>
                </a:path>
                <a:path w="294640" h="154939">
                  <a:moveTo>
                    <a:pt x="293700" y="0"/>
                  </a:moveTo>
                  <a:lnTo>
                    <a:pt x="294474" y="0"/>
                  </a:lnTo>
                  <a:lnTo>
                    <a:pt x="294474" y="762"/>
                  </a:lnTo>
                  <a:lnTo>
                    <a:pt x="293700" y="762"/>
                  </a:lnTo>
                  <a:lnTo>
                    <a:pt x="292925" y="762"/>
                  </a:lnTo>
                  <a:lnTo>
                    <a:pt x="293700" y="762"/>
                  </a:lnTo>
                  <a:lnTo>
                    <a:pt x="293700" y="0"/>
                  </a:lnTo>
                  <a:lnTo>
                    <a:pt x="293700" y="762"/>
                  </a:lnTo>
                  <a:lnTo>
                    <a:pt x="29370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7026033" y="26790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7231430" y="2551596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80">
                  <a:moveTo>
                    <a:pt x="774" y="5003"/>
                  </a:moveTo>
                  <a:lnTo>
                    <a:pt x="0" y="5003"/>
                  </a:lnTo>
                  <a:lnTo>
                    <a:pt x="774" y="5003"/>
                  </a:lnTo>
                  <a:close/>
                </a:path>
                <a:path w="9525" h="5080">
                  <a:moveTo>
                    <a:pt x="7391" y="0"/>
                  </a:moveTo>
                  <a:lnTo>
                    <a:pt x="7391" y="774"/>
                  </a:lnTo>
                  <a:lnTo>
                    <a:pt x="8166" y="774"/>
                  </a:lnTo>
                  <a:lnTo>
                    <a:pt x="8166" y="1536"/>
                  </a:lnTo>
                  <a:lnTo>
                    <a:pt x="8953" y="1536"/>
                  </a:lnTo>
                  <a:lnTo>
                    <a:pt x="8953" y="2311"/>
                  </a:lnTo>
                  <a:lnTo>
                    <a:pt x="8166" y="2311"/>
                  </a:lnTo>
                  <a:lnTo>
                    <a:pt x="8166" y="3086"/>
                  </a:lnTo>
                  <a:lnTo>
                    <a:pt x="7391" y="3086"/>
                  </a:lnTo>
                  <a:lnTo>
                    <a:pt x="7391" y="2311"/>
                  </a:lnTo>
                  <a:lnTo>
                    <a:pt x="7391" y="1536"/>
                  </a:lnTo>
                  <a:lnTo>
                    <a:pt x="7391" y="774"/>
                  </a:lnTo>
                  <a:lnTo>
                    <a:pt x="7391" y="1536"/>
                  </a:lnTo>
                  <a:lnTo>
                    <a:pt x="7391" y="774"/>
                  </a:lnTo>
                  <a:lnTo>
                    <a:pt x="6616" y="774"/>
                  </a:lnTo>
                  <a:lnTo>
                    <a:pt x="7391" y="0"/>
                  </a:lnTo>
                  <a:close/>
                </a:path>
                <a:path w="9525" h="5080">
                  <a:moveTo>
                    <a:pt x="8166" y="0"/>
                  </a:moveTo>
                  <a:lnTo>
                    <a:pt x="7391" y="0"/>
                  </a:lnTo>
                  <a:lnTo>
                    <a:pt x="816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6938505" y="27114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7232980" y="255583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787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7238822" y="25515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7025246" y="2557374"/>
              <a:ext cx="207010" cy="123189"/>
            </a:xfrm>
            <a:custGeom>
              <a:avLst/>
              <a:gdLst/>
              <a:ahLst/>
              <a:cxnLst/>
              <a:rect l="l" t="t" r="r" b="b"/>
              <a:pathLst>
                <a:path w="207009" h="123189">
                  <a:moveTo>
                    <a:pt x="206184" y="0"/>
                  </a:moveTo>
                  <a:lnTo>
                    <a:pt x="206959" y="0"/>
                  </a:lnTo>
                  <a:lnTo>
                    <a:pt x="206959" y="774"/>
                  </a:lnTo>
                  <a:lnTo>
                    <a:pt x="206184" y="774"/>
                  </a:lnTo>
                  <a:lnTo>
                    <a:pt x="206959" y="774"/>
                  </a:lnTo>
                  <a:lnTo>
                    <a:pt x="206184" y="774"/>
                  </a:lnTo>
                  <a:lnTo>
                    <a:pt x="206184" y="0"/>
                  </a:lnTo>
                  <a:close/>
                </a:path>
                <a:path w="207009" h="123189">
                  <a:moveTo>
                    <a:pt x="787" y="122872"/>
                  </a:moveTo>
                  <a:lnTo>
                    <a:pt x="0" y="122872"/>
                  </a:lnTo>
                  <a:lnTo>
                    <a:pt x="0" y="122097"/>
                  </a:lnTo>
                  <a:lnTo>
                    <a:pt x="787" y="122097"/>
                  </a:lnTo>
                  <a:lnTo>
                    <a:pt x="787" y="12287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7233767" y="2555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7238047" y="255237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0"/>
                  </a:moveTo>
                  <a:lnTo>
                    <a:pt x="774" y="0"/>
                  </a:lnTo>
                  <a:lnTo>
                    <a:pt x="774" y="762"/>
                  </a:lnTo>
                  <a:lnTo>
                    <a:pt x="774" y="1536"/>
                  </a:ln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7237259" y="25531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7232205" y="25573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7232205" y="25573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6936943" y="2553132"/>
              <a:ext cx="302260" cy="161925"/>
            </a:xfrm>
            <a:custGeom>
              <a:avLst/>
              <a:gdLst/>
              <a:ahLst/>
              <a:cxnLst/>
              <a:rect l="l" t="t" r="r" b="b"/>
              <a:pathLst>
                <a:path w="302259" h="161925">
                  <a:moveTo>
                    <a:pt x="301104" y="0"/>
                  </a:moveTo>
                  <a:lnTo>
                    <a:pt x="301104" y="774"/>
                  </a:lnTo>
                  <a:lnTo>
                    <a:pt x="301878" y="774"/>
                  </a:lnTo>
                  <a:lnTo>
                    <a:pt x="301104" y="774"/>
                  </a:lnTo>
                  <a:lnTo>
                    <a:pt x="301104" y="0"/>
                  </a:lnTo>
                  <a:close/>
                </a:path>
                <a:path w="302259" h="161925">
                  <a:moveTo>
                    <a:pt x="787" y="159092"/>
                  </a:moveTo>
                  <a:lnTo>
                    <a:pt x="787" y="159867"/>
                  </a:lnTo>
                  <a:lnTo>
                    <a:pt x="787" y="160629"/>
                  </a:lnTo>
                  <a:lnTo>
                    <a:pt x="787" y="161404"/>
                  </a:lnTo>
                  <a:lnTo>
                    <a:pt x="0" y="161404"/>
                  </a:lnTo>
                  <a:lnTo>
                    <a:pt x="0" y="160629"/>
                  </a:lnTo>
                  <a:lnTo>
                    <a:pt x="787" y="159867"/>
                  </a:lnTo>
                  <a:lnTo>
                    <a:pt x="787" y="159092"/>
                  </a:lnTo>
                  <a:close/>
                </a:path>
                <a:path w="302259" h="161925">
                  <a:moveTo>
                    <a:pt x="296824" y="4241"/>
                  </a:moveTo>
                  <a:lnTo>
                    <a:pt x="296036" y="4241"/>
                  </a:lnTo>
                  <a:lnTo>
                    <a:pt x="296036" y="3467"/>
                  </a:lnTo>
                  <a:lnTo>
                    <a:pt x="296824" y="3467"/>
                  </a:lnTo>
                  <a:lnTo>
                    <a:pt x="296824" y="4241"/>
                  </a:lnTo>
                  <a:close/>
                </a:path>
                <a:path w="302259" h="161925">
                  <a:moveTo>
                    <a:pt x="301104" y="0"/>
                  </a:moveTo>
                  <a:lnTo>
                    <a:pt x="301104" y="774"/>
                  </a:lnTo>
                  <a:lnTo>
                    <a:pt x="300316" y="774"/>
                  </a:lnTo>
                  <a:lnTo>
                    <a:pt x="301104" y="774"/>
                  </a:lnTo>
                  <a:lnTo>
                    <a:pt x="300316" y="774"/>
                  </a:lnTo>
                  <a:lnTo>
                    <a:pt x="30110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7235710" y="25546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7232980" y="2553907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4" h="5080">
                  <a:moveTo>
                    <a:pt x="3505" y="774"/>
                  </a:moveTo>
                  <a:lnTo>
                    <a:pt x="4279" y="0"/>
                  </a:lnTo>
                  <a:lnTo>
                    <a:pt x="5067" y="774"/>
                  </a:lnTo>
                  <a:lnTo>
                    <a:pt x="5842" y="774"/>
                  </a:lnTo>
                  <a:lnTo>
                    <a:pt x="5842" y="1155"/>
                  </a:lnTo>
                  <a:lnTo>
                    <a:pt x="5842" y="1930"/>
                  </a:lnTo>
                  <a:lnTo>
                    <a:pt x="6616" y="1930"/>
                  </a:lnTo>
                  <a:lnTo>
                    <a:pt x="5842" y="1930"/>
                  </a:lnTo>
                  <a:lnTo>
                    <a:pt x="6616" y="1930"/>
                  </a:lnTo>
                  <a:lnTo>
                    <a:pt x="6616" y="2692"/>
                  </a:lnTo>
                  <a:lnTo>
                    <a:pt x="6616" y="3467"/>
                  </a:lnTo>
                  <a:lnTo>
                    <a:pt x="6616" y="4241"/>
                  </a:lnTo>
                  <a:lnTo>
                    <a:pt x="5842" y="5003"/>
                  </a:lnTo>
                  <a:lnTo>
                    <a:pt x="5067" y="5003"/>
                  </a:lnTo>
                  <a:lnTo>
                    <a:pt x="5842" y="4241"/>
                  </a:lnTo>
                  <a:lnTo>
                    <a:pt x="5067" y="4241"/>
                  </a:lnTo>
                  <a:lnTo>
                    <a:pt x="5842" y="4241"/>
                  </a:lnTo>
                  <a:lnTo>
                    <a:pt x="5842" y="3467"/>
                  </a:lnTo>
                  <a:lnTo>
                    <a:pt x="5067" y="3467"/>
                  </a:lnTo>
                  <a:lnTo>
                    <a:pt x="5067" y="2692"/>
                  </a:lnTo>
                  <a:lnTo>
                    <a:pt x="4279" y="2692"/>
                  </a:lnTo>
                  <a:lnTo>
                    <a:pt x="4279" y="1930"/>
                  </a:lnTo>
                  <a:lnTo>
                    <a:pt x="3505" y="1930"/>
                  </a:lnTo>
                  <a:lnTo>
                    <a:pt x="3505" y="1155"/>
                  </a:lnTo>
                  <a:lnTo>
                    <a:pt x="3505" y="774"/>
                  </a:lnTo>
                  <a:close/>
                </a:path>
                <a:path w="6984" h="5080">
                  <a:moveTo>
                    <a:pt x="2730" y="1155"/>
                  </a:moveTo>
                  <a:lnTo>
                    <a:pt x="2730" y="1930"/>
                  </a:lnTo>
                  <a:lnTo>
                    <a:pt x="2730" y="1155"/>
                  </a:lnTo>
                  <a:lnTo>
                    <a:pt x="1955" y="1155"/>
                  </a:lnTo>
                  <a:lnTo>
                    <a:pt x="2730" y="1155"/>
                  </a:lnTo>
                  <a:close/>
                </a:path>
                <a:path w="6984" h="5080">
                  <a:moveTo>
                    <a:pt x="787" y="3467"/>
                  </a:moveTo>
                  <a:lnTo>
                    <a:pt x="0" y="3467"/>
                  </a:lnTo>
                  <a:lnTo>
                    <a:pt x="787" y="34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7241158" y="25508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6932269" y="2551596"/>
              <a:ext cx="309245" cy="163195"/>
            </a:xfrm>
            <a:custGeom>
              <a:avLst/>
              <a:gdLst/>
              <a:ahLst/>
              <a:cxnLst/>
              <a:rect l="l" t="t" r="r" b="b"/>
              <a:pathLst>
                <a:path w="309245" h="163194">
                  <a:moveTo>
                    <a:pt x="787" y="162940"/>
                  </a:moveTo>
                  <a:lnTo>
                    <a:pt x="0" y="162940"/>
                  </a:lnTo>
                  <a:lnTo>
                    <a:pt x="787" y="162940"/>
                  </a:lnTo>
                  <a:close/>
                </a:path>
                <a:path w="309245" h="163194">
                  <a:moveTo>
                    <a:pt x="92976" y="128650"/>
                  </a:moveTo>
                  <a:lnTo>
                    <a:pt x="93764" y="128650"/>
                  </a:lnTo>
                  <a:lnTo>
                    <a:pt x="93764" y="129425"/>
                  </a:lnTo>
                  <a:lnTo>
                    <a:pt x="93764" y="128650"/>
                  </a:lnTo>
                  <a:lnTo>
                    <a:pt x="93764" y="129425"/>
                  </a:lnTo>
                  <a:lnTo>
                    <a:pt x="92976" y="129425"/>
                  </a:lnTo>
                  <a:lnTo>
                    <a:pt x="92976" y="128650"/>
                  </a:lnTo>
                  <a:close/>
                </a:path>
                <a:path w="309245" h="163194">
                  <a:moveTo>
                    <a:pt x="308889" y="0"/>
                  </a:moveTo>
                  <a:lnTo>
                    <a:pt x="308114" y="0"/>
                  </a:lnTo>
                  <a:lnTo>
                    <a:pt x="308889" y="0"/>
                  </a:lnTo>
                  <a:close/>
                </a:path>
                <a:path w="309245" h="163194">
                  <a:moveTo>
                    <a:pt x="304215" y="3467"/>
                  </a:moveTo>
                  <a:lnTo>
                    <a:pt x="303441" y="3467"/>
                  </a:lnTo>
                  <a:lnTo>
                    <a:pt x="304215" y="3467"/>
                  </a:lnTo>
                  <a:close/>
                </a:path>
                <a:path w="309245" h="163194">
                  <a:moveTo>
                    <a:pt x="301498" y="6553"/>
                  </a:moveTo>
                  <a:lnTo>
                    <a:pt x="301498" y="5778"/>
                  </a:lnTo>
                  <a:lnTo>
                    <a:pt x="301498" y="6553"/>
                  </a:lnTo>
                  <a:lnTo>
                    <a:pt x="302272" y="6553"/>
                  </a:lnTo>
                  <a:lnTo>
                    <a:pt x="301498" y="6553"/>
                  </a:lnTo>
                  <a:lnTo>
                    <a:pt x="300710" y="6553"/>
                  </a:lnTo>
                  <a:lnTo>
                    <a:pt x="300710" y="5778"/>
                  </a:lnTo>
                  <a:lnTo>
                    <a:pt x="301498" y="65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7129316" y="2555450"/>
              <a:ext cx="107314" cy="73660"/>
            </a:xfrm>
            <a:custGeom>
              <a:avLst/>
              <a:gdLst/>
              <a:ahLst/>
              <a:cxnLst/>
              <a:rect l="l" t="t" r="r" b="b"/>
              <a:pathLst>
                <a:path w="107315" h="73660">
                  <a:moveTo>
                    <a:pt x="105816" y="0"/>
                  </a:moveTo>
                  <a:lnTo>
                    <a:pt x="106972" y="0"/>
                  </a:lnTo>
                </a:path>
                <a:path w="107315" h="73660">
                  <a:moveTo>
                    <a:pt x="0" y="73571"/>
                  </a:moveTo>
                  <a:lnTo>
                    <a:pt x="1155" y="7357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7130287" y="26278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7233767" y="25573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7233767" y="255237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6616" y="0"/>
                  </a:moveTo>
                  <a:lnTo>
                    <a:pt x="7391" y="0"/>
                  </a:lnTo>
                  <a:lnTo>
                    <a:pt x="6616" y="0"/>
                  </a:lnTo>
                  <a:lnTo>
                    <a:pt x="7391" y="0"/>
                  </a:lnTo>
                  <a:lnTo>
                    <a:pt x="6616" y="0"/>
                  </a:lnTo>
                  <a:lnTo>
                    <a:pt x="7391" y="0"/>
                  </a:lnTo>
                  <a:lnTo>
                    <a:pt x="6616" y="0"/>
                  </a:lnTo>
                  <a:lnTo>
                    <a:pt x="7391" y="0"/>
                  </a:lnTo>
                  <a:lnTo>
                    <a:pt x="6616" y="0"/>
                  </a:lnTo>
                  <a:lnTo>
                    <a:pt x="7391" y="0"/>
                  </a:lnTo>
                  <a:lnTo>
                    <a:pt x="7391" y="762"/>
                  </a:lnTo>
                  <a:lnTo>
                    <a:pt x="6616" y="762"/>
                  </a:lnTo>
                  <a:lnTo>
                    <a:pt x="6616" y="0"/>
                  </a:lnTo>
                  <a:close/>
                </a:path>
                <a:path w="7620" h="6985">
                  <a:moveTo>
                    <a:pt x="0" y="5003"/>
                  </a:moveTo>
                  <a:lnTo>
                    <a:pt x="774" y="5003"/>
                  </a:lnTo>
                  <a:lnTo>
                    <a:pt x="774" y="5778"/>
                  </a:lnTo>
                  <a:lnTo>
                    <a:pt x="774" y="6540"/>
                  </a:lnTo>
                  <a:lnTo>
                    <a:pt x="774" y="5778"/>
                  </a:lnTo>
                  <a:lnTo>
                    <a:pt x="0" y="5003"/>
                  </a:lnTo>
                  <a:lnTo>
                    <a:pt x="774" y="5778"/>
                  </a:lnTo>
                  <a:lnTo>
                    <a:pt x="0" y="5778"/>
                  </a:lnTo>
                  <a:lnTo>
                    <a:pt x="0" y="50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7241158" y="25515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6933056" y="27145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7026033" y="26810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7130287" y="262863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7241158" y="25523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7240384" y="25531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7234935" y="25573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7233964" y="2556218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2311"/>
                  </a:moveTo>
                  <a:lnTo>
                    <a:pt x="1155" y="2311"/>
                  </a:lnTo>
                </a:path>
                <a:path w="3175" h="2539">
                  <a:moveTo>
                    <a:pt x="1943" y="0"/>
                  </a:moveTo>
                  <a:lnTo>
                    <a:pt x="3098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6936943" y="2553132"/>
              <a:ext cx="305435" cy="165100"/>
            </a:xfrm>
            <a:custGeom>
              <a:avLst/>
              <a:gdLst/>
              <a:ahLst/>
              <a:cxnLst/>
              <a:rect l="l" t="t" r="r" b="b"/>
              <a:pathLst>
                <a:path w="305434" h="165100">
                  <a:moveTo>
                    <a:pt x="787" y="162166"/>
                  </a:moveTo>
                  <a:lnTo>
                    <a:pt x="0" y="162166"/>
                  </a:lnTo>
                  <a:lnTo>
                    <a:pt x="0" y="161404"/>
                  </a:lnTo>
                  <a:lnTo>
                    <a:pt x="787" y="161404"/>
                  </a:lnTo>
                  <a:lnTo>
                    <a:pt x="787" y="162166"/>
                  </a:lnTo>
                  <a:close/>
                </a:path>
                <a:path w="305434" h="165100">
                  <a:moveTo>
                    <a:pt x="194119" y="76276"/>
                  </a:moveTo>
                  <a:lnTo>
                    <a:pt x="193344" y="76276"/>
                  </a:lnTo>
                  <a:lnTo>
                    <a:pt x="194119" y="76276"/>
                  </a:lnTo>
                  <a:close/>
                </a:path>
                <a:path w="305434" h="165100">
                  <a:moveTo>
                    <a:pt x="304215" y="0"/>
                  </a:moveTo>
                  <a:lnTo>
                    <a:pt x="304990" y="0"/>
                  </a:lnTo>
                  <a:lnTo>
                    <a:pt x="304215" y="774"/>
                  </a:lnTo>
                  <a:lnTo>
                    <a:pt x="304215" y="0"/>
                  </a:lnTo>
                  <a:lnTo>
                    <a:pt x="304990" y="0"/>
                  </a:lnTo>
                  <a:lnTo>
                    <a:pt x="304215" y="0"/>
                  </a:lnTo>
                  <a:close/>
                </a:path>
                <a:path w="305434" h="165100">
                  <a:moveTo>
                    <a:pt x="298767" y="4241"/>
                  </a:moveTo>
                  <a:lnTo>
                    <a:pt x="298767" y="5016"/>
                  </a:lnTo>
                  <a:lnTo>
                    <a:pt x="297992" y="5016"/>
                  </a:lnTo>
                  <a:lnTo>
                    <a:pt x="298767" y="5016"/>
                  </a:lnTo>
                  <a:lnTo>
                    <a:pt x="298767" y="4241"/>
                  </a:lnTo>
                  <a:close/>
                </a:path>
                <a:path w="305434" h="165100">
                  <a:moveTo>
                    <a:pt x="304215" y="774"/>
                  </a:moveTo>
                  <a:lnTo>
                    <a:pt x="303441" y="1549"/>
                  </a:lnTo>
                  <a:lnTo>
                    <a:pt x="304215" y="774"/>
                  </a:lnTo>
                  <a:close/>
                </a:path>
                <a:path w="305434" h="165100">
                  <a:moveTo>
                    <a:pt x="303441" y="1930"/>
                  </a:moveTo>
                  <a:lnTo>
                    <a:pt x="302653" y="1930"/>
                  </a:lnTo>
                  <a:lnTo>
                    <a:pt x="302653" y="1549"/>
                  </a:lnTo>
                  <a:lnTo>
                    <a:pt x="303441" y="1549"/>
                  </a:lnTo>
                  <a:lnTo>
                    <a:pt x="303441" y="1930"/>
                  </a:lnTo>
                  <a:close/>
                </a:path>
                <a:path w="305434" h="165100">
                  <a:moveTo>
                    <a:pt x="297599" y="5778"/>
                  </a:moveTo>
                  <a:lnTo>
                    <a:pt x="297992" y="5778"/>
                  </a:lnTo>
                  <a:lnTo>
                    <a:pt x="297992" y="6553"/>
                  </a:lnTo>
                  <a:lnTo>
                    <a:pt x="297599" y="6553"/>
                  </a:lnTo>
                  <a:lnTo>
                    <a:pt x="297599" y="5778"/>
                  </a:lnTo>
                  <a:close/>
                </a:path>
                <a:path w="305434" h="165100">
                  <a:moveTo>
                    <a:pt x="294487" y="9626"/>
                  </a:moveTo>
                  <a:lnTo>
                    <a:pt x="293712" y="9626"/>
                  </a:lnTo>
                  <a:lnTo>
                    <a:pt x="294487" y="8864"/>
                  </a:lnTo>
                  <a:lnTo>
                    <a:pt x="294487" y="9626"/>
                  </a:lnTo>
                  <a:close/>
                </a:path>
                <a:path w="305434" h="165100">
                  <a:moveTo>
                    <a:pt x="1562" y="162940"/>
                  </a:moveTo>
                  <a:lnTo>
                    <a:pt x="1562" y="163715"/>
                  </a:lnTo>
                  <a:lnTo>
                    <a:pt x="1562" y="164477"/>
                  </a:lnTo>
                  <a:lnTo>
                    <a:pt x="787" y="164477"/>
                  </a:lnTo>
                  <a:lnTo>
                    <a:pt x="787" y="163715"/>
                  </a:lnTo>
                  <a:lnTo>
                    <a:pt x="1562" y="163715"/>
                  </a:lnTo>
                  <a:lnTo>
                    <a:pt x="1562" y="162940"/>
                  </a:lnTo>
                  <a:lnTo>
                    <a:pt x="1562" y="162166"/>
                  </a:lnTo>
                  <a:lnTo>
                    <a:pt x="1562" y="162940"/>
                  </a:lnTo>
                  <a:close/>
                </a:path>
                <a:path w="305434" h="165100">
                  <a:moveTo>
                    <a:pt x="1562" y="163715"/>
                  </a:moveTo>
                  <a:lnTo>
                    <a:pt x="787" y="163715"/>
                  </a:lnTo>
                  <a:lnTo>
                    <a:pt x="787" y="162940"/>
                  </a:lnTo>
                  <a:lnTo>
                    <a:pt x="1562" y="162940"/>
                  </a:lnTo>
                  <a:lnTo>
                    <a:pt x="1562" y="163715"/>
                  </a:lnTo>
                  <a:close/>
                </a:path>
                <a:path w="305434" h="165100">
                  <a:moveTo>
                    <a:pt x="302653" y="3467"/>
                  </a:moveTo>
                  <a:lnTo>
                    <a:pt x="303441" y="3467"/>
                  </a:lnTo>
                  <a:lnTo>
                    <a:pt x="303441" y="4241"/>
                  </a:lnTo>
                  <a:lnTo>
                    <a:pt x="302653" y="4241"/>
                  </a:lnTo>
                  <a:lnTo>
                    <a:pt x="302653" y="5016"/>
                  </a:lnTo>
                  <a:lnTo>
                    <a:pt x="302653" y="4241"/>
                  </a:lnTo>
                  <a:lnTo>
                    <a:pt x="302653" y="34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7238047" y="25573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7131837" y="263094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62" y="381"/>
                  </a:moveTo>
                  <a:lnTo>
                    <a:pt x="1562" y="1155"/>
                  </a:lnTo>
                  <a:lnTo>
                    <a:pt x="787" y="1155"/>
                  </a:lnTo>
                  <a:lnTo>
                    <a:pt x="0" y="1155"/>
                  </a:lnTo>
                  <a:lnTo>
                    <a:pt x="787" y="1155"/>
                  </a:lnTo>
                  <a:lnTo>
                    <a:pt x="1562" y="1155"/>
                  </a:lnTo>
                  <a:lnTo>
                    <a:pt x="1562" y="381"/>
                  </a:lnTo>
                  <a:lnTo>
                    <a:pt x="1562" y="0"/>
                  </a:lnTo>
                  <a:lnTo>
                    <a:pt x="1562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7239596" y="25581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7238822" y="25589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7131837" y="26328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7131837" y="2559685"/>
              <a:ext cx="111125" cy="73660"/>
            </a:xfrm>
            <a:custGeom>
              <a:avLst/>
              <a:gdLst/>
              <a:ahLst/>
              <a:cxnLst/>
              <a:rect l="l" t="t" r="r" b="b"/>
              <a:pathLst>
                <a:path w="111125" h="73660">
                  <a:moveTo>
                    <a:pt x="0" y="72415"/>
                  </a:moveTo>
                  <a:lnTo>
                    <a:pt x="787" y="72415"/>
                  </a:lnTo>
                  <a:lnTo>
                    <a:pt x="0" y="73190"/>
                  </a:lnTo>
                  <a:lnTo>
                    <a:pt x="0" y="72415"/>
                  </a:lnTo>
                  <a:close/>
                </a:path>
                <a:path w="111125" h="73660">
                  <a:moveTo>
                    <a:pt x="104647" y="1536"/>
                  </a:moveTo>
                  <a:lnTo>
                    <a:pt x="105422" y="1536"/>
                  </a:lnTo>
                  <a:lnTo>
                    <a:pt x="105422" y="2311"/>
                  </a:lnTo>
                  <a:lnTo>
                    <a:pt x="104647" y="1536"/>
                  </a:lnTo>
                  <a:close/>
                </a:path>
                <a:path w="111125" h="73660">
                  <a:moveTo>
                    <a:pt x="109321" y="0"/>
                  </a:moveTo>
                  <a:lnTo>
                    <a:pt x="110096" y="0"/>
                  </a:lnTo>
                  <a:lnTo>
                    <a:pt x="110870" y="0"/>
                  </a:lnTo>
                  <a:lnTo>
                    <a:pt x="110870" y="774"/>
                  </a:lnTo>
                  <a:lnTo>
                    <a:pt x="110096" y="774"/>
                  </a:lnTo>
                  <a:lnTo>
                    <a:pt x="110096" y="1536"/>
                  </a:lnTo>
                  <a:lnTo>
                    <a:pt x="110096" y="774"/>
                  </a:lnTo>
                  <a:lnTo>
                    <a:pt x="109321" y="774"/>
                  </a:lnTo>
                  <a:lnTo>
                    <a:pt x="108546" y="774"/>
                  </a:lnTo>
                  <a:lnTo>
                    <a:pt x="108546" y="0"/>
                  </a:lnTo>
                  <a:lnTo>
                    <a:pt x="109321" y="0"/>
                  </a:lnTo>
                  <a:close/>
                </a:path>
                <a:path w="111125" h="73660">
                  <a:moveTo>
                    <a:pt x="106210" y="3073"/>
                  </a:moveTo>
                  <a:lnTo>
                    <a:pt x="106210" y="2311"/>
                  </a:lnTo>
                  <a:lnTo>
                    <a:pt x="105422" y="2311"/>
                  </a:lnTo>
                  <a:lnTo>
                    <a:pt x="106210" y="2311"/>
                  </a:lnTo>
                  <a:lnTo>
                    <a:pt x="106210" y="3073"/>
                  </a:lnTo>
                  <a:close/>
                </a:path>
                <a:path w="111125" h="73660">
                  <a:moveTo>
                    <a:pt x="105422" y="2311"/>
                  </a:moveTo>
                  <a:lnTo>
                    <a:pt x="106210" y="3073"/>
                  </a:lnTo>
                  <a:lnTo>
                    <a:pt x="106210" y="3848"/>
                  </a:lnTo>
                  <a:lnTo>
                    <a:pt x="106210" y="3073"/>
                  </a:lnTo>
                  <a:lnTo>
                    <a:pt x="105422" y="3073"/>
                  </a:lnTo>
                  <a:lnTo>
                    <a:pt x="105422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7024471" y="26879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7024471" y="2634412"/>
              <a:ext cx="108585" cy="54610"/>
            </a:xfrm>
            <a:custGeom>
              <a:avLst/>
              <a:gdLst/>
              <a:ahLst/>
              <a:cxnLst/>
              <a:rect l="l" t="t" r="r" b="b"/>
              <a:pathLst>
                <a:path w="108584" h="54610">
                  <a:moveTo>
                    <a:pt x="774" y="54305"/>
                  </a:moveTo>
                  <a:lnTo>
                    <a:pt x="0" y="54305"/>
                  </a:lnTo>
                  <a:lnTo>
                    <a:pt x="774" y="54305"/>
                  </a:lnTo>
                  <a:close/>
                </a:path>
                <a:path w="108584" h="54610">
                  <a:moveTo>
                    <a:pt x="108153" y="774"/>
                  </a:moveTo>
                  <a:lnTo>
                    <a:pt x="107365" y="774"/>
                  </a:lnTo>
                  <a:lnTo>
                    <a:pt x="107365" y="0"/>
                  </a:lnTo>
                  <a:lnTo>
                    <a:pt x="108153" y="0"/>
                  </a:lnTo>
                  <a:lnTo>
                    <a:pt x="10815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7238047" y="25627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7024471" y="2635187"/>
              <a:ext cx="108585" cy="53975"/>
            </a:xfrm>
            <a:custGeom>
              <a:avLst/>
              <a:gdLst/>
              <a:ahLst/>
              <a:cxnLst/>
              <a:rect l="l" t="t" r="r" b="b"/>
              <a:pathLst>
                <a:path w="108584" h="53975">
                  <a:moveTo>
                    <a:pt x="108153" y="0"/>
                  </a:moveTo>
                  <a:lnTo>
                    <a:pt x="107365" y="0"/>
                  </a:lnTo>
                  <a:lnTo>
                    <a:pt x="108153" y="0"/>
                  </a:lnTo>
                  <a:close/>
                </a:path>
                <a:path w="108584" h="53975">
                  <a:moveTo>
                    <a:pt x="0" y="53530"/>
                  </a:moveTo>
                  <a:lnTo>
                    <a:pt x="774" y="53530"/>
                  </a:lnTo>
                  <a:lnTo>
                    <a:pt x="0" y="53530"/>
                  </a:lnTo>
                  <a:lnTo>
                    <a:pt x="0" y="53924"/>
                  </a:lnTo>
                  <a:lnTo>
                    <a:pt x="0" y="5353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7241158" y="25604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7024471" y="2561222"/>
              <a:ext cx="217804" cy="128905"/>
            </a:xfrm>
            <a:custGeom>
              <a:avLst/>
              <a:gdLst/>
              <a:ahLst/>
              <a:cxnLst/>
              <a:rect l="l" t="t" r="r" b="b"/>
              <a:pathLst>
                <a:path w="217804" h="128905">
                  <a:moveTo>
                    <a:pt x="214350" y="2311"/>
                  </a:moveTo>
                  <a:lnTo>
                    <a:pt x="214350" y="3086"/>
                  </a:lnTo>
                  <a:lnTo>
                    <a:pt x="213575" y="2311"/>
                  </a:lnTo>
                  <a:lnTo>
                    <a:pt x="213575" y="1536"/>
                  </a:lnTo>
                  <a:lnTo>
                    <a:pt x="213575" y="2311"/>
                  </a:lnTo>
                  <a:lnTo>
                    <a:pt x="214350" y="2311"/>
                  </a:lnTo>
                  <a:close/>
                </a:path>
                <a:path w="217804" h="128905">
                  <a:moveTo>
                    <a:pt x="0" y="127889"/>
                  </a:moveTo>
                  <a:lnTo>
                    <a:pt x="774" y="127889"/>
                  </a:lnTo>
                  <a:lnTo>
                    <a:pt x="774" y="128651"/>
                  </a:lnTo>
                  <a:lnTo>
                    <a:pt x="774" y="127889"/>
                  </a:lnTo>
                  <a:lnTo>
                    <a:pt x="0" y="127889"/>
                  </a:lnTo>
                  <a:close/>
                </a:path>
                <a:path w="217804" h="128905">
                  <a:moveTo>
                    <a:pt x="217462" y="774"/>
                  </a:moveTo>
                  <a:lnTo>
                    <a:pt x="216687" y="774"/>
                  </a:lnTo>
                  <a:lnTo>
                    <a:pt x="216687" y="0"/>
                  </a:lnTo>
                  <a:lnTo>
                    <a:pt x="216687" y="774"/>
                  </a:lnTo>
                  <a:lnTo>
                    <a:pt x="217462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7241933" y="25612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6934606" y="2635949"/>
              <a:ext cx="201295" cy="88265"/>
            </a:xfrm>
            <a:custGeom>
              <a:avLst/>
              <a:gdLst/>
              <a:ahLst/>
              <a:cxnLst/>
              <a:rect l="l" t="t" r="r" b="b"/>
              <a:pathLst>
                <a:path w="201295" h="88264">
                  <a:moveTo>
                    <a:pt x="91427" y="54698"/>
                  </a:moveTo>
                  <a:lnTo>
                    <a:pt x="90639" y="54698"/>
                  </a:lnTo>
                  <a:lnTo>
                    <a:pt x="90639" y="53924"/>
                  </a:lnTo>
                  <a:lnTo>
                    <a:pt x="91427" y="53924"/>
                  </a:lnTo>
                  <a:lnTo>
                    <a:pt x="91427" y="54698"/>
                  </a:lnTo>
                  <a:close/>
                </a:path>
                <a:path w="201295" h="88264">
                  <a:moveTo>
                    <a:pt x="201129" y="774"/>
                  </a:moveTo>
                  <a:lnTo>
                    <a:pt x="200342" y="774"/>
                  </a:lnTo>
                  <a:lnTo>
                    <a:pt x="200342" y="0"/>
                  </a:lnTo>
                  <a:lnTo>
                    <a:pt x="199567" y="0"/>
                  </a:lnTo>
                  <a:lnTo>
                    <a:pt x="200342" y="0"/>
                  </a:lnTo>
                  <a:lnTo>
                    <a:pt x="201129" y="0"/>
                  </a:lnTo>
                  <a:lnTo>
                    <a:pt x="201129" y="774"/>
                  </a:lnTo>
                  <a:close/>
                </a:path>
                <a:path w="201295" h="88264">
                  <a:moveTo>
                    <a:pt x="787" y="88214"/>
                  </a:moveTo>
                  <a:lnTo>
                    <a:pt x="0" y="88214"/>
                  </a:lnTo>
                  <a:lnTo>
                    <a:pt x="0" y="87439"/>
                  </a:lnTo>
                  <a:lnTo>
                    <a:pt x="787" y="87439"/>
                  </a:lnTo>
                  <a:lnTo>
                    <a:pt x="787" y="8821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6935393" y="27226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7025246" y="269064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  <a:path w="1270" h="126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7025246" y="26906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7025246" y="2562759"/>
              <a:ext cx="218440" cy="129539"/>
            </a:xfrm>
            <a:custGeom>
              <a:avLst/>
              <a:gdLst/>
              <a:ahLst/>
              <a:cxnLst/>
              <a:rect l="l" t="t" r="r" b="b"/>
              <a:pathLst>
                <a:path w="218440" h="129539">
                  <a:moveTo>
                    <a:pt x="218249" y="774"/>
                  </a:moveTo>
                  <a:lnTo>
                    <a:pt x="217462" y="774"/>
                  </a:lnTo>
                  <a:lnTo>
                    <a:pt x="217462" y="0"/>
                  </a:lnTo>
                  <a:lnTo>
                    <a:pt x="218249" y="0"/>
                  </a:lnTo>
                  <a:lnTo>
                    <a:pt x="218249" y="774"/>
                  </a:lnTo>
                  <a:close/>
                </a:path>
                <a:path w="218440" h="129539">
                  <a:moveTo>
                    <a:pt x="787" y="128663"/>
                  </a:moveTo>
                  <a:lnTo>
                    <a:pt x="0" y="128663"/>
                  </a:lnTo>
                  <a:lnTo>
                    <a:pt x="787" y="128663"/>
                  </a:lnTo>
                  <a:close/>
                </a:path>
                <a:path w="218440" h="129539">
                  <a:moveTo>
                    <a:pt x="0" y="128663"/>
                  </a:moveTo>
                  <a:lnTo>
                    <a:pt x="787" y="128663"/>
                  </a:lnTo>
                  <a:lnTo>
                    <a:pt x="0" y="129425"/>
                  </a:lnTo>
                  <a:lnTo>
                    <a:pt x="0" y="128663"/>
                  </a:lnTo>
                  <a:lnTo>
                    <a:pt x="0" y="129425"/>
                  </a:lnTo>
                  <a:lnTo>
                    <a:pt x="0" y="128663"/>
                  </a:lnTo>
                  <a:close/>
                </a:path>
                <a:path w="218440" h="129539">
                  <a:moveTo>
                    <a:pt x="787" y="128663"/>
                  </a:moveTo>
                  <a:lnTo>
                    <a:pt x="787" y="129425"/>
                  </a:lnTo>
                  <a:lnTo>
                    <a:pt x="0" y="129425"/>
                  </a:lnTo>
                  <a:lnTo>
                    <a:pt x="0" y="128663"/>
                  </a:lnTo>
                  <a:lnTo>
                    <a:pt x="787" y="129425"/>
                  </a:lnTo>
                  <a:lnTo>
                    <a:pt x="787" y="1286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7243495" y="25627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7025246" y="2565464"/>
              <a:ext cx="217170" cy="127635"/>
            </a:xfrm>
            <a:custGeom>
              <a:avLst/>
              <a:gdLst/>
              <a:ahLst/>
              <a:cxnLst/>
              <a:rect l="l" t="t" r="r" b="b"/>
              <a:pathLst>
                <a:path w="217170" h="127635">
                  <a:moveTo>
                    <a:pt x="787" y="126720"/>
                  </a:moveTo>
                  <a:lnTo>
                    <a:pt x="787" y="127495"/>
                  </a:lnTo>
                  <a:lnTo>
                    <a:pt x="0" y="126720"/>
                  </a:lnTo>
                  <a:lnTo>
                    <a:pt x="0" y="127495"/>
                  </a:lnTo>
                  <a:lnTo>
                    <a:pt x="0" y="126720"/>
                  </a:lnTo>
                  <a:lnTo>
                    <a:pt x="787" y="126720"/>
                  </a:lnTo>
                  <a:close/>
                </a:path>
                <a:path w="217170" h="127635">
                  <a:moveTo>
                    <a:pt x="215137" y="0"/>
                  </a:moveTo>
                  <a:lnTo>
                    <a:pt x="215912" y="0"/>
                  </a:lnTo>
                  <a:lnTo>
                    <a:pt x="215912" y="761"/>
                  </a:lnTo>
                  <a:lnTo>
                    <a:pt x="216687" y="761"/>
                  </a:lnTo>
                  <a:lnTo>
                    <a:pt x="215912" y="1536"/>
                  </a:lnTo>
                  <a:lnTo>
                    <a:pt x="215137" y="1536"/>
                  </a:lnTo>
                  <a:lnTo>
                    <a:pt x="215137" y="761"/>
                  </a:lnTo>
                  <a:lnTo>
                    <a:pt x="215137" y="0"/>
                  </a:lnTo>
                  <a:close/>
                </a:path>
                <a:path w="217170" h="127635">
                  <a:moveTo>
                    <a:pt x="787" y="126720"/>
                  </a:moveTo>
                  <a:lnTo>
                    <a:pt x="1168" y="126720"/>
                  </a:lnTo>
                  <a:lnTo>
                    <a:pt x="787" y="126720"/>
                  </a:lnTo>
                  <a:lnTo>
                    <a:pt x="1168" y="126720"/>
                  </a:lnTo>
                  <a:lnTo>
                    <a:pt x="1168" y="127495"/>
                  </a:lnTo>
                  <a:lnTo>
                    <a:pt x="787" y="127495"/>
                  </a:lnTo>
                  <a:lnTo>
                    <a:pt x="787" y="1267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7135736" y="26382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7026033" y="2692959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5">
                  <a:moveTo>
                    <a:pt x="0" y="0"/>
                  </a:moveTo>
                  <a:lnTo>
                    <a:pt x="0" y="774"/>
                  </a:lnTo>
                  <a:lnTo>
                    <a:pt x="380" y="774"/>
                  </a:lnTo>
                  <a:lnTo>
                    <a:pt x="0" y="774"/>
                  </a:lnTo>
                  <a:lnTo>
                    <a:pt x="380" y="774"/>
                  </a:lnTo>
                  <a:lnTo>
                    <a:pt x="380" y="1536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7026414" y="26937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7135736" y="2566226"/>
              <a:ext cx="109855" cy="74930"/>
            </a:xfrm>
            <a:custGeom>
              <a:avLst/>
              <a:gdLst/>
              <a:ahLst/>
              <a:cxnLst/>
              <a:rect l="l" t="t" r="r" b="b"/>
              <a:pathLst>
                <a:path w="109854" h="74930">
                  <a:moveTo>
                    <a:pt x="107759" y="0"/>
                  </a:moveTo>
                  <a:lnTo>
                    <a:pt x="106972" y="0"/>
                  </a:lnTo>
                  <a:lnTo>
                    <a:pt x="107759" y="0"/>
                  </a:lnTo>
                  <a:close/>
                </a:path>
                <a:path w="109854" h="74930">
                  <a:moveTo>
                    <a:pt x="108140" y="0"/>
                  </a:moveTo>
                  <a:lnTo>
                    <a:pt x="108927" y="0"/>
                  </a:lnTo>
                  <a:lnTo>
                    <a:pt x="109702" y="0"/>
                  </a:lnTo>
                  <a:lnTo>
                    <a:pt x="109702" y="774"/>
                  </a:lnTo>
                  <a:lnTo>
                    <a:pt x="108927" y="774"/>
                  </a:lnTo>
                  <a:lnTo>
                    <a:pt x="108927" y="0"/>
                  </a:lnTo>
                  <a:lnTo>
                    <a:pt x="108140" y="0"/>
                  </a:lnTo>
                  <a:lnTo>
                    <a:pt x="107759" y="0"/>
                  </a:lnTo>
                  <a:lnTo>
                    <a:pt x="108140" y="0"/>
                  </a:lnTo>
                  <a:close/>
                </a:path>
                <a:path w="109854" h="74930">
                  <a:moveTo>
                    <a:pt x="0" y="74345"/>
                  </a:moveTo>
                  <a:lnTo>
                    <a:pt x="774" y="74345"/>
                  </a:lnTo>
                  <a:lnTo>
                    <a:pt x="0" y="74345"/>
                  </a:lnTo>
                  <a:lnTo>
                    <a:pt x="0" y="73583"/>
                  </a:lnTo>
                  <a:lnTo>
                    <a:pt x="0" y="74345"/>
                  </a:lnTo>
                  <a:close/>
                </a:path>
                <a:path w="109854" h="74930">
                  <a:moveTo>
                    <a:pt x="108140" y="0"/>
                  </a:moveTo>
                  <a:lnTo>
                    <a:pt x="107759" y="0"/>
                  </a:lnTo>
                  <a:lnTo>
                    <a:pt x="10814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7027201" y="26944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7136510" y="264057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774" y="0"/>
                  </a:lnTo>
                  <a:lnTo>
                    <a:pt x="774" y="393"/>
                  </a:lnTo>
                  <a:lnTo>
                    <a:pt x="0" y="3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6944334" y="27257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7246213" y="2565464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40" h="3175">
                  <a:moveTo>
                    <a:pt x="774" y="761"/>
                  </a:moveTo>
                  <a:lnTo>
                    <a:pt x="1562" y="761"/>
                  </a:lnTo>
                  <a:lnTo>
                    <a:pt x="1562" y="1536"/>
                  </a:lnTo>
                  <a:lnTo>
                    <a:pt x="2336" y="1536"/>
                  </a:lnTo>
                  <a:lnTo>
                    <a:pt x="1562" y="2311"/>
                  </a:lnTo>
                  <a:lnTo>
                    <a:pt x="1562" y="3073"/>
                  </a:lnTo>
                  <a:lnTo>
                    <a:pt x="774" y="3073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1562" y="1536"/>
                  </a:lnTo>
                  <a:lnTo>
                    <a:pt x="774" y="761"/>
                  </a:lnTo>
                  <a:lnTo>
                    <a:pt x="0" y="761"/>
                  </a:lnTo>
                  <a:lnTo>
                    <a:pt x="0" y="0"/>
                  </a:lnTo>
                  <a:lnTo>
                    <a:pt x="77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7027201" y="26960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7027201" y="2565464"/>
              <a:ext cx="220979" cy="131445"/>
            </a:xfrm>
            <a:custGeom>
              <a:avLst/>
              <a:gdLst/>
              <a:ahLst/>
              <a:cxnLst/>
              <a:rect l="l" t="t" r="r" b="b"/>
              <a:pathLst>
                <a:path w="220979" h="131444">
                  <a:moveTo>
                    <a:pt x="774" y="131343"/>
                  </a:moveTo>
                  <a:lnTo>
                    <a:pt x="0" y="131343"/>
                  </a:lnTo>
                  <a:lnTo>
                    <a:pt x="774" y="131343"/>
                  </a:lnTo>
                  <a:close/>
                </a:path>
                <a:path w="220979" h="131444">
                  <a:moveTo>
                    <a:pt x="220573" y="761"/>
                  </a:moveTo>
                  <a:lnTo>
                    <a:pt x="220573" y="1536"/>
                  </a:lnTo>
                  <a:lnTo>
                    <a:pt x="220573" y="761"/>
                  </a:lnTo>
                  <a:lnTo>
                    <a:pt x="219786" y="0"/>
                  </a:lnTo>
                  <a:lnTo>
                    <a:pt x="220573" y="0"/>
                  </a:lnTo>
                  <a:lnTo>
                    <a:pt x="220573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7027201" y="26968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7027201" y="26975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7027201" y="2567775"/>
              <a:ext cx="221615" cy="132080"/>
            </a:xfrm>
            <a:custGeom>
              <a:avLst/>
              <a:gdLst/>
              <a:ahLst/>
              <a:cxnLst/>
              <a:rect l="l" t="t" r="r" b="b"/>
              <a:pathLst>
                <a:path w="221615" h="132080">
                  <a:moveTo>
                    <a:pt x="774" y="129806"/>
                  </a:moveTo>
                  <a:lnTo>
                    <a:pt x="774" y="130581"/>
                  </a:lnTo>
                  <a:lnTo>
                    <a:pt x="774" y="129806"/>
                  </a:lnTo>
                  <a:lnTo>
                    <a:pt x="774" y="130581"/>
                  </a:lnTo>
                  <a:lnTo>
                    <a:pt x="0" y="130581"/>
                  </a:lnTo>
                  <a:lnTo>
                    <a:pt x="0" y="129806"/>
                  </a:lnTo>
                  <a:lnTo>
                    <a:pt x="774" y="129806"/>
                  </a:lnTo>
                  <a:close/>
                </a:path>
                <a:path w="221615" h="132080">
                  <a:moveTo>
                    <a:pt x="219011" y="2311"/>
                  </a:moveTo>
                  <a:lnTo>
                    <a:pt x="219011" y="1536"/>
                  </a:lnTo>
                  <a:lnTo>
                    <a:pt x="219011" y="761"/>
                  </a:lnTo>
                  <a:lnTo>
                    <a:pt x="219786" y="1536"/>
                  </a:lnTo>
                  <a:lnTo>
                    <a:pt x="219011" y="2311"/>
                  </a:lnTo>
                  <a:close/>
                </a:path>
                <a:path w="221615" h="132080">
                  <a:moveTo>
                    <a:pt x="221348" y="0"/>
                  </a:moveTo>
                  <a:lnTo>
                    <a:pt x="220573" y="0"/>
                  </a:lnTo>
                  <a:lnTo>
                    <a:pt x="220573" y="761"/>
                  </a:lnTo>
                  <a:lnTo>
                    <a:pt x="220573" y="1536"/>
                  </a:lnTo>
                  <a:lnTo>
                    <a:pt x="219786" y="1536"/>
                  </a:lnTo>
                  <a:lnTo>
                    <a:pt x="219786" y="761"/>
                  </a:lnTo>
                  <a:lnTo>
                    <a:pt x="220573" y="761"/>
                  </a:lnTo>
                  <a:lnTo>
                    <a:pt x="220573" y="0"/>
                  </a:lnTo>
                  <a:lnTo>
                    <a:pt x="221348" y="0"/>
                  </a:lnTo>
                  <a:close/>
                </a:path>
                <a:path w="221615" h="132080">
                  <a:moveTo>
                    <a:pt x="0" y="130962"/>
                  </a:moveTo>
                  <a:lnTo>
                    <a:pt x="774" y="130962"/>
                  </a:lnTo>
                  <a:lnTo>
                    <a:pt x="0" y="130962"/>
                  </a:lnTo>
                  <a:close/>
                </a:path>
                <a:path w="221615" h="132080">
                  <a:moveTo>
                    <a:pt x="774" y="130962"/>
                  </a:moveTo>
                  <a:lnTo>
                    <a:pt x="774" y="131737"/>
                  </a:lnTo>
                  <a:lnTo>
                    <a:pt x="774" y="130962"/>
                  </a:lnTo>
                  <a:lnTo>
                    <a:pt x="0" y="130962"/>
                  </a:lnTo>
                  <a:lnTo>
                    <a:pt x="774" y="1309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7246988" y="25693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7137285" y="26440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7225207" y="25862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6955624" y="2570849"/>
              <a:ext cx="294005" cy="156210"/>
            </a:xfrm>
            <a:custGeom>
              <a:avLst/>
              <a:gdLst/>
              <a:ahLst/>
              <a:cxnLst/>
              <a:rect l="l" t="t" r="r" b="b"/>
              <a:pathLst>
                <a:path w="294004" h="156210">
                  <a:moveTo>
                    <a:pt x="72351" y="128663"/>
                  </a:moveTo>
                  <a:lnTo>
                    <a:pt x="73126" y="128663"/>
                  </a:lnTo>
                  <a:lnTo>
                    <a:pt x="72351" y="128663"/>
                  </a:lnTo>
                  <a:close/>
                </a:path>
                <a:path w="294004" h="156210">
                  <a:moveTo>
                    <a:pt x="73126" y="128663"/>
                  </a:moveTo>
                  <a:lnTo>
                    <a:pt x="72351" y="128663"/>
                  </a:lnTo>
                  <a:lnTo>
                    <a:pt x="73126" y="128663"/>
                  </a:lnTo>
                  <a:close/>
                </a:path>
                <a:path w="294004" h="156210">
                  <a:moveTo>
                    <a:pt x="271132" y="15417"/>
                  </a:moveTo>
                  <a:lnTo>
                    <a:pt x="271919" y="15417"/>
                  </a:lnTo>
                  <a:lnTo>
                    <a:pt x="271132" y="15417"/>
                  </a:lnTo>
                  <a:close/>
                </a:path>
                <a:path w="294004" h="156210">
                  <a:moveTo>
                    <a:pt x="73913" y="128663"/>
                  </a:moveTo>
                  <a:lnTo>
                    <a:pt x="73126" y="128663"/>
                  </a:lnTo>
                  <a:lnTo>
                    <a:pt x="73913" y="128663"/>
                  </a:lnTo>
                  <a:close/>
                </a:path>
                <a:path w="294004" h="156210">
                  <a:moveTo>
                    <a:pt x="0" y="156006"/>
                  </a:moveTo>
                  <a:lnTo>
                    <a:pt x="774" y="156006"/>
                  </a:lnTo>
                  <a:lnTo>
                    <a:pt x="0" y="156006"/>
                  </a:lnTo>
                  <a:close/>
                </a:path>
                <a:path w="294004" h="156210">
                  <a:moveTo>
                    <a:pt x="7378" y="154089"/>
                  </a:moveTo>
                  <a:lnTo>
                    <a:pt x="8166" y="154089"/>
                  </a:lnTo>
                  <a:lnTo>
                    <a:pt x="7378" y="154089"/>
                  </a:lnTo>
                  <a:close/>
                </a:path>
                <a:path w="294004" h="156210">
                  <a:moveTo>
                    <a:pt x="73913" y="128663"/>
                  </a:moveTo>
                  <a:lnTo>
                    <a:pt x="74688" y="128663"/>
                  </a:lnTo>
                  <a:lnTo>
                    <a:pt x="74688" y="129425"/>
                  </a:lnTo>
                  <a:lnTo>
                    <a:pt x="73913" y="129425"/>
                  </a:lnTo>
                  <a:lnTo>
                    <a:pt x="73913" y="128663"/>
                  </a:lnTo>
                  <a:close/>
                </a:path>
                <a:path w="294004" h="156210">
                  <a:moveTo>
                    <a:pt x="292150" y="0"/>
                  </a:moveTo>
                  <a:lnTo>
                    <a:pt x="292925" y="0"/>
                  </a:lnTo>
                  <a:lnTo>
                    <a:pt x="293700" y="0"/>
                  </a:lnTo>
                  <a:lnTo>
                    <a:pt x="293700" y="774"/>
                  </a:lnTo>
                  <a:lnTo>
                    <a:pt x="292925" y="774"/>
                  </a:lnTo>
                  <a:lnTo>
                    <a:pt x="292925" y="1549"/>
                  </a:lnTo>
                  <a:lnTo>
                    <a:pt x="292925" y="774"/>
                  </a:lnTo>
                  <a:lnTo>
                    <a:pt x="292150" y="774"/>
                  </a:lnTo>
                  <a:lnTo>
                    <a:pt x="292150" y="0"/>
                  </a:lnTo>
                  <a:close/>
                </a:path>
                <a:path w="294004" h="156210">
                  <a:moveTo>
                    <a:pt x="277355" y="11950"/>
                  </a:moveTo>
                  <a:lnTo>
                    <a:pt x="278142" y="12712"/>
                  </a:lnTo>
                  <a:lnTo>
                    <a:pt x="278917" y="12712"/>
                  </a:lnTo>
                  <a:lnTo>
                    <a:pt x="279311" y="12712"/>
                  </a:lnTo>
                  <a:lnTo>
                    <a:pt x="280085" y="12712"/>
                  </a:lnTo>
                  <a:lnTo>
                    <a:pt x="279311" y="12712"/>
                  </a:lnTo>
                  <a:lnTo>
                    <a:pt x="278917" y="12712"/>
                  </a:lnTo>
                  <a:lnTo>
                    <a:pt x="278917" y="13106"/>
                  </a:lnTo>
                  <a:lnTo>
                    <a:pt x="278142" y="13106"/>
                  </a:lnTo>
                  <a:lnTo>
                    <a:pt x="278917" y="13106"/>
                  </a:lnTo>
                  <a:lnTo>
                    <a:pt x="279311" y="13106"/>
                  </a:lnTo>
                  <a:lnTo>
                    <a:pt x="280085" y="13106"/>
                  </a:lnTo>
                  <a:lnTo>
                    <a:pt x="280860" y="13106"/>
                  </a:lnTo>
                  <a:lnTo>
                    <a:pt x="281635" y="13106"/>
                  </a:lnTo>
                  <a:lnTo>
                    <a:pt x="280860" y="13106"/>
                  </a:lnTo>
                  <a:lnTo>
                    <a:pt x="280085" y="13106"/>
                  </a:lnTo>
                  <a:lnTo>
                    <a:pt x="279311" y="13106"/>
                  </a:lnTo>
                  <a:lnTo>
                    <a:pt x="278917" y="13106"/>
                  </a:lnTo>
                  <a:lnTo>
                    <a:pt x="278142" y="13868"/>
                  </a:lnTo>
                  <a:lnTo>
                    <a:pt x="278917" y="13868"/>
                  </a:lnTo>
                  <a:lnTo>
                    <a:pt x="278142" y="13868"/>
                  </a:lnTo>
                  <a:lnTo>
                    <a:pt x="277355" y="13868"/>
                  </a:lnTo>
                  <a:lnTo>
                    <a:pt x="277355" y="14643"/>
                  </a:lnTo>
                  <a:lnTo>
                    <a:pt x="276580" y="14643"/>
                  </a:lnTo>
                  <a:lnTo>
                    <a:pt x="276580" y="13868"/>
                  </a:lnTo>
                  <a:lnTo>
                    <a:pt x="276580" y="13106"/>
                  </a:lnTo>
                  <a:lnTo>
                    <a:pt x="277355" y="13106"/>
                  </a:lnTo>
                  <a:lnTo>
                    <a:pt x="277355" y="12712"/>
                  </a:lnTo>
                  <a:lnTo>
                    <a:pt x="277355" y="11950"/>
                  </a:lnTo>
                  <a:close/>
                </a:path>
                <a:path w="294004" h="156210">
                  <a:moveTo>
                    <a:pt x="75463" y="129425"/>
                  </a:moveTo>
                  <a:lnTo>
                    <a:pt x="75463" y="130200"/>
                  </a:lnTo>
                  <a:lnTo>
                    <a:pt x="74688" y="130200"/>
                  </a:lnTo>
                  <a:lnTo>
                    <a:pt x="75463" y="130200"/>
                  </a:lnTo>
                  <a:lnTo>
                    <a:pt x="75463" y="129425"/>
                  </a:lnTo>
                  <a:lnTo>
                    <a:pt x="74688" y="129425"/>
                  </a:lnTo>
                  <a:lnTo>
                    <a:pt x="75463" y="129425"/>
                  </a:lnTo>
                  <a:close/>
                </a:path>
                <a:path w="294004" h="156210">
                  <a:moveTo>
                    <a:pt x="292925" y="2311"/>
                  </a:moveTo>
                  <a:lnTo>
                    <a:pt x="292150" y="2311"/>
                  </a:lnTo>
                  <a:lnTo>
                    <a:pt x="292150" y="1549"/>
                  </a:lnTo>
                  <a:lnTo>
                    <a:pt x="292150" y="774"/>
                  </a:lnTo>
                  <a:lnTo>
                    <a:pt x="292150" y="1549"/>
                  </a:lnTo>
                  <a:lnTo>
                    <a:pt x="292925" y="1549"/>
                  </a:lnTo>
                  <a:lnTo>
                    <a:pt x="292925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7225982" y="25885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7227544" y="25878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7019810" y="27056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6935393" y="2573160"/>
              <a:ext cx="313690" cy="163830"/>
            </a:xfrm>
            <a:custGeom>
              <a:avLst/>
              <a:gdLst/>
              <a:ahLst/>
              <a:cxnLst/>
              <a:rect l="l" t="t" r="r" b="b"/>
              <a:pathLst>
                <a:path w="313690" h="163830">
                  <a:moveTo>
                    <a:pt x="0" y="162178"/>
                  </a:moveTo>
                  <a:lnTo>
                    <a:pt x="774" y="162940"/>
                  </a:lnTo>
                  <a:lnTo>
                    <a:pt x="0" y="162940"/>
                  </a:lnTo>
                  <a:lnTo>
                    <a:pt x="774" y="162940"/>
                  </a:lnTo>
                  <a:lnTo>
                    <a:pt x="774" y="163334"/>
                  </a:lnTo>
                  <a:lnTo>
                    <a:pt x="0" y="162940"/>
                  </a:lnTo>
                  <a:lnTo>
                    <a:pt x="0" y="162178"/>
                  </a:lnTo>
                  <a:close/>
                </a:path>
                <a:path w="313690" h="163830">
                  <a:moveTo>
                    <a:pt x="96469" y="127888"/>
                  </a:moveTo>
                  <a:lnTo>
                    <a:pt x="95694" y="127888"/>
                  </a:lnTo>
                  <a:lnTo>
                    <a:pt x="96469" y="127888"/>
                  </a:lnTo>
                  <a:close/>
                </a:path>
                <a:path w="313690" h="163830">
                  <a:moveTo>
                    <a:pt x="95694" y="127888"/>
                  </a:moveTo>
                  <a:lnTo>
                    <a:pt x="96469" y="128663"/>
                  </a:lnTo>
                  <a:lnTo>
                    <a:pt x="95694" y="128663"/>
                  </a:lnTo>
                  <a:lnTo>
                    <a:pt x="95694" y="127888"/>
                  </a:lnTo>
                  <a:close/>
                </a:path>
                <a:path w="313690" h="163830">
                  <a:moveTo>
                    <a:pt x="288645" y="19265"/>
                  </a:moveTo>
                  <a:lnTo>
                    <a:pt x="288645" y="18491"/>
                  </a:lnTo>
                  <a:lnTo>
                    <a:pt x="289420" y="18491"/>
                  </a:lnTo>
                  <a:lnTo>
                    <a:pt x="288645" y="19265"/>
                  </a:lnTo>
                  <a:lnTo>
                    <a:pt x="288645" y="20027"/>
                  </a:lnTo>
                  <a:lnTo>
                    <a:pt x="288645" y="19265"/>
                  </a:lnTo>
                  <a:lnTo>
                    <a:pt x="287870" y="19265"/>
                  </a:lnTo>
                  <a:lnTo>
                    <a:pt x="288645" y="19265"/>
                  </a:lnTo>
                  <a:lnTo>
                    <a:pt x="287870" y="19265"/>
                  </a:lnTo>
                  <a:lnTo>
                    <a:pt x="288645" y="19265"/>
                  </a:lnTo>
                  <a:lnTo>
                    <a:pt x="288645" y="18491"/>
                  </a:lnTo>
                  <a:lnTo>
                    <a:pt x="288645" y="19265"/>
                  </a:lnTo>
                  <a:close/>
                </a:path>
                <a:path w="313690" h="163830">
                  <a:moveTo>
                    <a:pt x="313156" y="1155"/>
                  </a:moveTo>
                  <a:lnTo>
                    <a:pt x="313156" y="774"/>
                  </a:lnTo>
                  <a:lnTo>
                    <a:pt x="313156" y="0"/>
                  </a:lnTo>
                  <a:lnTo>
                    <a:pt x="313156" y="774"/>
                  </a:lnTo>
                  <a:lnTo>
                    <a:pt x="313156" y="1155"/>
                  </a:lnTo>
                  <a:close/>
                </a:path>
                <a:path w="313690" h="163830">
                  <a:moveTo>
                    <a:pt x="311594" y="1155"/>
                  </a:moveTo>
                  <a:lnTo>
                    <a:pt x="310819" y="1930"/>
                  </a:lnTo>
                  <a:lnTo>
                    <a:pt x="310819" y="2705"/>
                  </a:lnTo>
                  <a:lnTo>
                    <a:pt x="310045" y="2705"/>
                  </a:lnTo>
                  <a:lnTo>
                    <a:pt x="310819" y="1930"/>
                  </a:lnTo>
                  <a:lnTo>
                    <a:pt x="310819" y="1155"/>
                  </a:lnTo>
                  <a:lnTo>
                    <a:pt x="311594" y="1155"/>
                  </a:lnTo>
                  <a:close/>
                </a:path>
                <a:path w="313690" h="163830">
                  <a:moveTo>
                    <a:pt x="96469" y="128663"/>
                  </a:moveTo>
                  <a:lnTo>
                    <a:pt x="97256" y="128663"/>
                  </a:lnTo>
                  <a:lnTo>
                    <a:pt x="96469" y="128663"/>
                  </a:lnTo>
                  <a:lnTo>
                    <a:pt x="96469" y="129438"/>
                  </a:lnTo>
                  <a:lnTo>
                    <a:pt x="96469" y="1286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7022344" y="2592039"/>
              <a:ext cx="203200" cy="114300"/>
            </a:xfrm>
            <a:custGeom>
              <a:avLst/>
              <a:gdLst/>
              <a:ahLst/>
              <a:cxnLst/>
              <a:rect l="l" t="t" r="r" b="b"/>
              <a:pathLst>
                <a:path w="203200" h="114300">
                  <a:moveTo>
                    <a:pt x="201891" y="0"/>
                  </a:moveTo>
                  <a:lnTo>
                    <a:pt x="203047" y="0"/>
                  </a:lnTo>
                </a:path>
                <a:path w="203200" h="114300">
                  <a:moveTo>
                    <a:pt x="0" y="114020"/>
                  </a:moveTo>
                  <a:lnTo>
                    <a:pt x="1155" y="11402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7015517" y="2577402"/>
              <a:ext cx="233045" cy="134620"/>
            </a:xfrm>
            <a:custGeom>
              <a:avLst/>
              <a:gdLst/>
              <a:ahLst/>
              <a:cxnLst/>
              <a:rect l="l" t="t" r="r" b="b"/>
              <a:pathLst>
                <a:path w="233045" h="134619">
                  <a:moveTo>
                    <a:pt x="208521" y="15786"/>
                  </a:moveTo>
                  <a:lnTo>
                    <a:pt x="208521" y="15024"/>
                  </a:lnTo>
                  <a:lnTo>
                    <a:pt x="209295" y="15024"/>
                  </a:lnTo>
                  <a:lnTo>
                    <a:pt x="208521" y="15024"/>
                  </a:lnTo>
                  <a:lnTo>
                    <a:pt x="208521" y="15786"/>
                  </a:lnTo>
                  <a:lnTo>
                    <a:pt x="208521" y="15024"/>
                  </a:lnTo>
                  <a:lnTo>
                    <a:pt x="208521" y="15786"/>
                  </a:lnTo>
                  <a:close/>
                </a:path>
                <a:path w="233045" h="134619">
                  <a:moveTo>
                    <a:pt x="221741" y="6159"/>
                  </a:moveTo>
                  <a:lnTo>
                    <a:pt x="222529" y="6159"/>
                  </a:lnTo>
                  <a:lnTo>
                    <a:pt x="222529" y="5397"/>
                  </a:lnTo>
                  <a:lnTo>
                    <a:pt x="223304" y="5397"/>
                  </a:lnTo>
                  <a:lnTo>
                    <a:pt x="223304" y="6159"/>
                  </a:lnTo>
                  <a:lnTo>
                    <a:pt x="223304" y="5397"/>
                  </a:lnTo>
                  <a:lnTo>
                    <a:pt x="224078" y="5397"/>
                  </a:lnTo>
                  <a:lnTo>
                    <a:pt x="223304" y="6159"/>
                  </a:lnTo>
                  <a:lnTo>
                    <a:pt x="222529" y="6159"/>
                  </a:lnTo>
                  <a:lnTo>
                    <a:pt x="221741" y="6553"/>
                  </a:lnTo>
                  <a:lnTo>
                    <a:pt x="220967" y="6553"/>
                  </a:lnTo>
                  <a:lnTo>
                    <a:pt x="220192" y="6553"/>
                  </a:lnTo>
                  <a:lnTo>
                    <a:pt x="220192" y="6159"/>
                  </a:lnTo>
                  <a:lnTo>
                    <a:pt x="220192" y="6553"/>
                  </a:lnTo>
                  <a:lnTo>
                    <a:pt x="220967" y="6159"/>
                  </a:lnTo>
                  <a:lnTo>
                    <a:pt x="221741" y="6159"/>
                  </a:lnTo>
                  <a:close/>
                </a:path>
                <a:path w="233045" h="134619">
                  <a:moveTo>
                    <a:pt x="17132" y="125196"/>
                  </a:moveTo>
                  <a:lnTo>
                    <a:pt x="16344" y="125196"/>
                  </a:lnTo>
                  <a:lnTo>
                    <a:pt x="16344" y="124421"/>
                  </a:lnTo>
                  <a:lnTo>
                    <a:pt x="17132" y="124421"/>
                  </a:lnTo>
                  <a:lnTo>
                    <a:pt x="17132" y="125196"/>
                  </a:lnTo>
                  <a:close/>
                </a:path>
                <a:path w="233045" h="134619">
                  <a:moveTo>
                    <a:pt x="214350" y="11176"/>
                  </a:moveTo>
                  <a:lnTo>
                    <a:pt x="214350" y="11938"/>
                  </a:lnTo>
                  <a:lnTo>
                    <a:pt x="214350" y="11176"/>
                  </a:lnTo>
                  <a:lnTo>
                    <a:pt x="215137" y="11176"/>
                  </a:lnTo>
                  <a:lnTo>
                    <a:pt x="214350" y="11938"/>
                  </a:lnTo>
                  <a:lnTo>
                    <a:pt x="214350" y="11176"/>
                  </a:lnTo>
                  <a:close/>
                </a:path>
                <a:path w="233045" h="134619">
                  <a:moveTo>
                    <a:pt x="16344" y="125196"/>
                  </a:moveTo>
                  <a:lnTo>
                    <a:pt x="17132" y="125196"/>
                  </a:lnTo>
                  <a:lnTo>
                    <a:pt x="16344" y="125196"/>
                  </a:lnTo>
                  <a:lnTo>
                    <a:pt x="17132" y="125196"/>
                  </a:lnTo>
                  <a:lnTo>
                    <a:pt x="16344" y="125196"/>
                  </a:lnTo>
                  <a:close/>
                </a:path>
                <a:path w="233045" h="134619">
                  <a:moveTo>
                    <a:pt x="220192" y="6553"/>
                  </a:moveTo>
                  <a:lnTo>
                    <a:pt x="220967" y="6553"/>
                  </a:lnTo>
                  <a:lnTo>
                    <a:pt x="220192" y="6553"/>
                  </a:lnTo>
                  <a:close/>
                </a:path>
                <a:path w="233045" h="134619">
                  <a:moveTo>
                    <a:pt x="215137" y="11938"/>
                  </a:moveTo>
                  <a:lnTo>
                    <a:pt x="214350" y="11938"/>
                  </a:lnTo>
                  <a:lnTo>
                    <a:pt x="215137" y="11938"/>
                  </a:lnTo>
                  <a:lnTo>
                    <a:pt x="215137" y="12712"/>
                  </a:lnTo>
                  <a:lnTo>
                    <a:pt x="215137" y="11938"/>
                  </a:lnTo>
                  <a:lnTo>
                    <a:pt x="214350" y="11938"/>
                  </a:lnTo>
                  <a:lnTo>
                    <a:pt x="215137" y="11938"/>
                  </a:lnTo>
                  <a:close/>
                </a:path>
                <a:path w="233045" h="134619">
                  <a:moveTo>
                    <a:pt x="17132" y="125958"/>
                  </a:moveTo>
                  <a:lnTo>
                    <a:pt x="17132" y="125196"/>
                  </a:lnTo>
                  <a:lnTo>
                    <a:pt x="17132" y="125958"/>
                  </a:lnTo>
                  <a:lnTo>
                    <a:pt x="16344" y="125958"/>
                  </a:lnTo>
                  <a:lnTo>
                    <a:pt x="16344" y="125196"/>
                  </a:lnTo>
                  <a:lnTo>
                    <a:pt x="17132" y="125958"/>
                  </a:lnTo>
                  <a:close/>
                </a:path>
                <a:path w="233045" h="134619">
                  <a:moveTo>
                    <a:pt x="116319" y="76263"/>
                  </a:moveTo>
                  <a:lnTo>
                    <a:pt x="116319" y="77038"/>
                  </a:lnTo>
                  <a:lnTo>
                    <a:pt x="115544" y="77038"/>
                  </a:lnTo>
                  <a:lnTo>
                    <a:pt x="116319" y="76263"/>
                  </a:lnTo>
                  <a:close/>
                </a:path>
                <a:path w="233045" h="134619">
                  <a:moveTo>
                    <a:pt x="117106" y="76263"/>
                  </a:moveTo>
                  <a:lnTo>
                    <a:pt x="116319" y="77038"/>
                  </a:lnTo>
                  <a:lnTo>
                    <a:pt x="116319" y="76263"/>
                  </a:lnTo>
                  <a:lnTo>
                    <a:pt x="117106" y="76263"/>
                  </a:lnTo>
                  <a:close/>
                </a:path>
                <a:path w="233045" h="134619">
                  <a:moveTo>
                    <a:pt x="120218" y="74726"/>
                  </a:moveTo>
                  <a:lnTo>
                    <a:pt x="120992" y="74726"/>
                  </a:lnTo>
                  <a:lnTo>
                    <a:pt x="120218" y="74726"/>
                  </a:lnTo>
                  <a:lnTo>
                    <a:pt x="120992" y="74726"/>
                  </a:lnTo>
                  <a:lnTo>
                    <a:pt x="120218" y="74726"/>
                  </a:lnTo>
                  <a:lnTo>
                    <a:pt x="120218" y="75501"/>
                  </a:lnTo>
                  <a:lnTo>
                    <a:pt x="119430" y="74726"/>
                  </a:lnTo>
                  <a:lnTo>
                    <a:pt x="120218" y="74726"/>
                  </a:lnTo>
                  <a:close/>
                </a:path>
                <a:path w="233045" h="134619">
                  <a:moveTo>
                    <a:pt x="215137" y="11938"/>
                  </a:moveTo>
                  <a:lnTo>
                    <a:pt x="215137" y="12712"/>
                  </a:lnTo>
                  <a:lnTo>
                    <a:pt x="215912" y="12712"/>
                  </a:lnTo>
                  <a:lnTo>
                    <a:pt x="215912" y="11938"/>
                  </a:lnTo>
                  <a:lnTo>
                    <a:pt x="215912" y="12712"/>
                  </a:lnTo>
                  <a:lnTo>
                    <a:pt x="215137" y="12712"/>
                  </a:lnTo>
                  <a:lnTo>
                    <a:pt x="215137" y="11938"/>
                  </a:lnTo>
                  <a:close/>
                </a:path>
                <a:path w="233045" h="134619">
                  <a:moveTo>
                    <a:pt x="103098" y="85128"/>
                  </a:moveTo>
                  <a:lnTo>
                    <a:pt x="102323" y="85128"/>
                  </a:lnTo>
                  <a:lnTo>
                    <a:pt x="103098" y="85128"/>
                  </a:lnTo>
                  <a:close/>
                </a:path>
                <a:path w="233045" h="134619">
                  <a:moveTo>
                    <a:pt x="115544" y="78574"/>
                  </a:moveTo>
                  <a:lnTo>
                    <a:pt x="114769" y="78574"/>
                  </a:lnTo>
                  <a:lnTo>
                    <a:pt x="115544" y="77812"/>
                  </a:lnTo>
                  <a:lnTo>
                    <a:pt x="115544" y="78574"/>
                  </a:lnTo>
                  <a:close/>
                </a:path>
                <a:path w="233045" h="134619">
                  <a:moveTo>
                    <a:pt x="227977" y="3086"/>
                  </a:moveTo>
                  <a:lnTo>
                    <a:pt x="227977" y="3848"/>
                  </a:lnTo>
                  <a:lnTo>
                    <a:pt x="227190" y="3848"/>
                  </a:lnTo>
                  <a:lnTo>
                    <a:pt x="227977" y="3848"/>
                  </a:lnTo>
                  <a:lnTo>
                    <a:pt x="227977" y="3086"/>
                  </a:lnTo>
                  <a:close/>
                </a:path>
                <a:path w="233045" h="134619">
                  <a:moveTo>
                    <a:pt x="787" y="134048"/>
                  </a:moveTo>
                  <a:lnTo>
                    <a:pt x="0" y="134048"/>
                  </a:lnTo>
                  <a:lnTo>
                    <a:pt x="0" y="133286"/>
                  </a:lnTo>
                  <a:lnTo>
                    <a:pt x="787" y="133286"/>
                  </a:lnTo>
                  <a:lnTo>
                    <a:pt x="787" y="134048"/>
                  </a:lnTo>
                  <a:close/>
                </a:path>
                <a:path w="233045" h="134619">
                  <a:moveTo>
                    <a:pt x="115544" y="78574"/>
                  </a:moveTo>
                  <a:lnTo>
                    <a:pt x="114769" y="78574"/>
                  </a:lnTo>
                  <a:lnTo>
                    <a:pt x="115544" y="78574"/>
                  </a:lnTo>
                  <a:lnTo>
                    <a:pt x="115544" y="77812"/>
                  </a:lnTo>
                  <a:lnTo>
                    <a:pt x="115544" y="78574"/>
                  </a:lnTo>
                  <a:close/>
                </a:path>
                <a:path w="233045" h="134619">
                  <a:moveTo>
                    <a:pt x="230695" y="774"/>
                  </a:moveTo>
                  <a:lnTo>
                    <a:pt x="231470" y="774"/>
                  </a:lnTo>
                  <a:lnTo>
                    <a:pt x="232257" y="0"/>
                  </a:lnTo>
                  <a:lnTo>
                    <a:pt x="232257" y="774"/>
                  </a:lnTo>
                  <a:lnTo>
                    <a:pt x="232257" y="0"/>
                  </a:lnTo>
                  <a:lnTo>
                    <a:pt x="233032" y="0"/>
                  </a:lnTo>
                  <a:lnTo>
                    <a:pt x="233032" y="774"/>
                  </a:lnTo>
                  <a:lnTo>
                    <a:pt x="232257" y="1536"/>
                  </a:lnTo>
                  <a:lnTo>
                    <a:pt x="231470" y="1536"/>
                  </a:lnTo>
                  <a:lnTo>
                    <a:pt x="232257" y="774"/>
                  </a:lnTo>
                  <a:lnTo>
                    <a:pt x="231470" y="774"/>
                  </a:lnTo>
                  <a:lnTo>
                    <a:pt x="231470" y="1536"/>
                  </a:lnTo>
                  <a:lnTo>
                    <a:pt x="231470" y="774"/>
                  </a:lnTo>
                  <a:lnTo>
                    <a:pt x="230695" y="1536"/>
                  </a:lnTo>
                  <a:lnTo>
                    <a:pt x="229920" y="1536"/>
                  </a:lnTo>
                  <a:lnTo>
                    <a:pt x="230695" y="1536"/>
                  </a:lnTo>
                  <a:lnTo>
                    <a:pt x="230695" y="774"/>
                  </a:lnTo>
                  <a:close/>
                </a:path>
                <a:path w="233045" h="134619">
                  <a:moveTo>
                    <a:pt x="215912" y="12712"/>
                  </a:moveTo>
                  <a:lnTo>
                    <a:pt x="215912" y="13474"/>
                  </a:lnTo>
                  <a:lnTo>
                    <a:pt x="215912" y="12712"/>
                  </a:lnTo>
                  <a:lnTo>
                    <a:pt x="216687" y="12712"/>
                  </a:lnTo>
                  <a:lnTo>
                    <a:pt x="216687" y="13474"/>
                  </a:lnTo>
                  <a:lnTo>
                    <a:pt x="215912" y="13474"/>
                  </a:lnTo>
                  <a:lnTo>
                    <a:pt x="215912" y="12712"/>
                  </a:lnTo>
                  <a:close/>
                </a:path>
                <a:path w="233045" h="134619">
                  <a:moveTo>
                    <a:pt x="232257" y="0"/>
                  </a:moveTo>
                  <a:lnTo>
                    <a:pt x="231470" y="0"/>
                  </a:lnTo>
                  <a:lnTo>
                    <a:pt x="232257" y="0"/>
                  </a:lnTo>
                  <a:lnTo>
                    <a:pt x="233032" y="0"/>
                  </a:lnTo>
                  <a:lnTo>
                    <a:pt x="232257" y="0"/>
                  </a:lnTo>
                  <a:close/>
                </a:path>
                <a:path w="233045" h="134619">
                  <a:moveTo>
                    <a:pt x="114769" y="79349"/>
                  </a:moveTo>
                  <a:lnTo>
                    <a:pt x="114769" y="80124"/>
                  </a:lnTo>
                  <a:lnTo>
                    <a:pt x="114376" y="79349"/>
                  </a:lnTo>
                  <a:lnTo>
                    <a:pt x="114769" y="79349"/>
                  </a:lnTo>
                  <a:lnTo>
                    <a:pt x="114376" y="79349"/>
                  </a:lnTo>
                  <a:lnTo>
                    <a:pt x="114769" y="79349"/>
                  </a:lnTo>
                  <a:lnTo>
                    <a:pt x="114769" y="78574"/>
                  </a:lnTo>
                  <a:lnTo>
                    <a:pt x="114769" y="793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7033424" y="27041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7033424" y="2590115"/>
              <a:ext cx="199390" cy="114935"/>
            </a:xfrm>
            <a:custGeom>
              <a:avLst/>
              <a:gdLst/>
              <a:ahLst/>
              <a:cxnLst/>
              <a:rect l="l" t="t" r="r" b="b"/>
              <a:pathLst>
                <a:path w="199390" h="114935">
                  <a:moveTo>
                    <a:pt x="774" y="114795"/>
                  </a:moveTo>
                  <a:lnTo>
                    <a:pt x="0" y="114795"/>
                  </a:lnTo>
                  <a:lnTo>
                    <a:pt x="0" y="114020"/>
                  </a:lnTo>
                  <a:lnTo>
                    <a:pt x="774" y="114020"/>
                  </a:lnTo>
                  <a:lnTo>
                    <a:pt x="774" y="114795"/>
                  </a:lnTo>
                  <a:close/>
                </a:path>
                <a:path w="199390" h="114935">
                  <a:moveTo>
                    <a:pt x="198780" y="0"/>
                  </a:moveTo>
                  <a:lnTo>
                    <a:pt x="198780" y="761"/>
                  </a:lnTo>
                  <a:lnTo>
                    <a:pt x="198005" y="761"/>
                  </a:lnTo>
                  <a:lnTo>
                    <a:pt x="198780" y="761"/>
                  </a:lnTo>
                  <a:lnTo>
                    <a:pt x="198780" y="0"/>
                  </a:lnTo>
                  <a:close/>
                </a:path>
                <a:path w="199390" h="114935">
                  <a:moveTo>
                    <a:pt x="198780" y="1536"/>
                  </a:moveTo>
                  <a:lnTo>
                    <a:pt x="198005" y="1536"/>
                  </a:lnTo>
                  <a:lnTo>
                    <a:pt x="198780" y="761"/>
                  </a:lnTo>
                  <a:lnTo>
                    <a:pt x="198780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7232205" y="25908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7035368" y="2578177"/>
              <a:ext cx="215900" cy="128270"/>
            </a:xfrm>
            <a:custGeom>
              <a:avLst/>
              <a:gdLst/>
              <a:ahLst/>
              <a:cxnLst/>
              <a:rect l="l" t="t" r="r" b="b"/>
              <a:pathLst>
                <a:path w="215900" h="128269">
                  <a:moveTo>
                    <a:pt x="196837" y="14249"/>
                  </a:moveTo>
                  <a:lnTo>
                    <a:pt x="196062" y="14249"/>
                  </a:lnTo>
                  <a:lnTo>
                    <a:pt x="196837" y="14249"/>
                  </a:lnTo>
                  <a:lnTo>
                    <a:pt x="196837" y="13474"/>
                  </a:lnTo>
                  <a:lnTo>
                    <a:pt x="196062" y="13474"/>
                  </a:lnTo>
                  <a:lnTo>
                    <a:pt x="196837" y="13474"/>
                  </a:lnTo>
                  <a:lnTo>
                    <a:pt x="196837" y="14249"/>
                  </a:lnTo>
                  <a:close/>
                </a:path>
                <a:path w="215900" h="128269">
                  <a:moveTo>
                    <a:pt x="213956" y="0"/>
                  </a:moveTo>
                  <a:lnTo>
                    <a:pt x="213956" y="762"/>
                  </a:lnTo>
                  <a:lnTo>
                    <a:pt x="213182" y="762"/>
                  </a:lnTo>
                  <a:lnTo>
                    <a:pt x="213182" y="1536"/>
                  </a:lnTo>
                  <a:lnTo>
                    <a:pt x="213956" y="1536"/>
                  </a:lnTo>
                  <a:lnTo>
                    <a:pt x="213956" y="762"/>
                  </a:lnTo>
                  <a:lnTo>
                    <a:pt x="214731" y="762"/>
                  </a:lnTo>
                  <a:lnTo>
                    <a:pt x="214731" y="1536"/>
                  </a:lnTo>
                  <a:lnTo>
                    <a:pt x="214731" y="762"/>
                  </a:lnTo>
                  <a:lnTo>
                    <a:pt x="215518" y="1536"/>
                  </a:lnTo>
                  <a:lnTo>
                    <a:pt x="214731" y="1536"/>
                  </a:lnTo>
                  <a:lnTo>
                    <a:pt x="214731" y="2311"/>
                  </a:lnTo>
                  <a:lnTo>
                    <a:pt x="215518" y="2311"/>
                  </a:lnTo>
                  <a:lnTo>
                    <a:pt x="214731" y="2311"/>
                  </a:lnTo>
                  <a:lnTo>
                    <a:pt x="214731" y="3073"/>
                  </a:lnTo>
                  <a:lnTo>
                    <a:pt x="215518" y="3073"/>
                  </a:lnTo>
                  <a:lnTo>
                    <a:pt x="214731" y="3073"/>
                  </a:lnTo>
                  <a:lnTo>
                    <a:pt x="214731" y="3848"/>
                  </a:lnTo>
                  <a:lnTo>
                    <a:pt x="213956" y="3848"/>
                  </a:lnTo>
                  <a:lnTo>
                    <a:pt x="213956" y="3073"/>
                  </a:lnTo>
                  <a:lnTo>
                    <a:pt x="213182" y="3073"/>
                  </a:lnTo>
                  <a:lnTo>
                    <a:pt x="213956" y="2311"/>
                  </a:lnTo>
                  <a:lnTo>
                    <a:pt x="213182" y="2311"/>
                  </a:lnTo>
                  <a:lnTo>
                    <a:pt x="212407" y="2311"/>
                  </a:lnTo>
                  <a:lnTo>
                    <a:pt x="212407" y="1536"/>
                  </a:lnTo>
                  <a:lnTo>
                    <a:pt x="211620" y="1536"/>
                  </a:lnTo>
                  <a:lnTo>
                    <a:pt x="212407" y="1536"/>
                  </a:lnTo>
                  <a:lnTo>
                    <a:pt x="212407" y="762"/>
                  </a:lnTo>
                  <a:lnTo>
                    <a:pt x="212407" y="1536"/>
                  </a:lnTo>
                  <a:lnTo>
                    <a:pt x="213182" y="762"/>
                  </a:lnTo>
                  <a:lnTo>
                    <a:pt x="213182" y="0"/>
                  </a:lnTo>
                  <a:lnTo>
                    <a:pt x="213956" y="0"/>
                  </a:lnTo>
                  <a:close/>
                </a:path>
                <a:path w="215900" h="128269">
                  <a:moveTo>
                    <a:pt x="213956" y="0"/>
                  </a:moveTo>
                  <a:lnTo>
                    <a:pt x="214731" y="0"/>
                  </a:lnTo>
                  <a:lnTo>
                    <a:pt x="213956" y="0"/>
                  </a:lnTo>
                  <a:close/>
                </a:path>
                <a:path w="215900" h="128269">
                  <a:moveTo>
                    <a:pt x="196837" y="13474"/>
                  </a:moveTo>
                  <a:lnTo>
                    <a:pt x="197611" y="14249"/>
                  </a:lnTo>
                  <a:lnTo>
                    <a:pt x="196837" y="14249"/>
                  </a:lnTo>
                  <a:lnTo>
                    <a:pt x="196837" y="13474"/>
                  </a:lnTo>
                  <a:close/>
                </a:path>
                <a:path w="215900" h="128269">
                  <a:moveTo>
                    <a:pt x="196837" y="14249"/>
                  </a:moveTo>
                  <a:lnTo>
                    <a:pt x="197611" y="14249"/>
                  </a:lnTo>
                  <a:lnTo>
                    <a:pt x="197611" y="15011"/>
                  </a:lnTo>
                  <a:lnTo>
                    <a:pt x="197611" y="14249"/>
                  </a:lnTo>
                  <a:lnTo>
                    <a:pt x="196837" y="14249"/>
                  </a:lnTo>
                  <a:close/>
                </a:path>
                <a:path w="215900" h="128269">
                  <a:moveTo>
                    <a:pt x="94919" y="81661"/>
                  </a:moveTo>
                  <a:lnTo>
                    <a:pt x="94526" y="81661"/>
                  </a:lnTo>
                  <a:lnTo>
                    <a:pt x="94919" y="81661"/>
                  </a:lnTo>
                  <a:close/>
                </a:path>
                <a:path w="215900" h="128269">
                  <a:moveTo>
                    <a:pt x="774" y="128270"/>
                  </a:moveTo>
                  <a:lnTo>
                    <a:pt x="0" y="128270"/>
                  </a:lnTo>
                  <a:lnTo>
                    <a:pt x="774" y="128270"/>
                  </a:lnTo>
                  <a:close/>
                </a:path>
                <a:path w="215900" h="128269">
                  <a:moveTo>
                    <a:pt x="774" y="128270"/>
                  </a:moveTo>
                  <a:lnTo>
                    <a:pt x="0" y="128270"/>
                  </a:lnTo>
                  <a:lnTo>
                    <a:pt x="774" y="1282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7226757" y="25974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6936168" y="2597430"/>
              <a:ext cx="291465" cy="147955"/>
            </a:xfrm>
            <a:custGeom>
              <a:avLst/>
              <a:gdLst/>
              <a:ahLst/>
              <a:cxnLst/>
              <a:rect l="l" t="t" r="r" b="b"/>
              <a:pathLst>
                <a:path w="291465" h="147955">
                  <a:moveTo>
                    <a:pt x="194894" y="62407"/>
                  </a:moveTo>
                  <a:lnTo>
                    <a:pt x="194119" y="62407"/>
                  </a:lnTo>
                  <a:lnTo>
                    <a:pt x="194894" y="62407"/>
                  </a:lnTo>
                  <a:close/>
                </a:path>
                <a:path w="291465" h="147955">
                  <a:moveTo>
                    <a:pt x="774" y="145224"/>
                  </a:moveTo>
                  <a:lnTo>
                    <a:pt x="774" y="145986"/>
                  </a:lnTo>
                  <a:lnTo>
                    <a:pt x="774" y="146761"/>
                  </a:lnTo>
                  <a:lnTo>
                    <a:pt x="0" y="147535"/>
                  </a:lnTo>
                  <a:lnTo>
                    <a:pt x="0" y="146761"/>
                  </a:lnTo>
                  <a:lnTo>
                    <a:pt x="0" y="145986"/>
                  </a:lnTo>
                  <a:lnTo>
                    <a:pt x="774" y="145986"/>
                  </a:lnTo>
                  <a:lnTo>
                    <a:pt x="774" y="145224"/>
                  </a:lnTo>
                  <a:close/>
                </a:path>
                <a:path w="291465" h="147955">
                  <a:moveTo>
                    <a:pt x="290588" y="1536"/>
                  </a:moveTo>
                  <a:lnTo>
                    <a:pt x="290588" y="774"/>
                  </a:lnTo>
                  <a:lnTo>
                    <a:pt x="290588" y="0"/>
                  </a:lnTo>
                  <a:lnTo>
                    <a:pt x="291376" y="0"/>
                  </a:lnTo>
                  <a:lnTo>
                    <a:pt x="290588" y="774"/>
                  </a:lnTo>
                  <a:lnTo>
                    <a:pt x="290588" y="1536"/>
                  </a:lnTo>
                  <a:close/>
                </a:path>
                <a:path w="291465" h="147955">
                  <a:moveTo>
                    <a:pt x="291376" y="774"/>
                  </a:moveTo>
                  <a:lnTo>
                    <a:pt x="290588" y="774"/>
                  </a:lnTo>
                  <a:lnTo>
                    <a:pt x="291376" y="0"/>
                  </a:lnTo>
                  <a:lnTo>
                    <a:pt x="291376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7226757" y="25982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7233767" y="25931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7035368" y="2593582"/>
              <a:ext cx="198755" cy="114935"/>
            </a:xfrm>
            <a:custGeom>
              <a:avLst/>
              <a:gdLst/>
              <a:ahLst/>
              <a:cxnLst/>
              <a:rect l="l" t="t" r="r" b="b"/>
              <a:pathLst>
                <a:path w="198754" h="114935">
                  <a:moveTo>
                    <a:pt x="198399" y="0"/>
                  </a:moveTo>
                  <a:lnTo>
                    <a:pt x="197611" y="0"/>
                  </a:lnTo>
                  <a:lnTo>
                    <a:pt x="198399" y="0"/>
                  </a:lnTo>
                  <a:close/>
                </a:path>
                <a:path w="198754" h="114935">
                  <a:moveTo>
                    <a:pt x="774" y="113639"/>
                  </a:moveTo>
                  <a:lnTo>
                    <a:pt x="774" y="114401"/>
                  </a:lnTo>
                  <a:lnTo>
                    <a:pt x="0" y="113639"/>
                  </a:lnTo>
                  <a:lnTo>
                    <a:pt x="774" y="11363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7036142" y="27072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7233767" y="25935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7225982" y="259974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7225982" y="259974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7132624" y="26602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7233767" y="259434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6936168" y="27449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7233767" y="259434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7036142" y="27083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7234542" y="25951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6936168" y="27457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6933056" y="2596655"/>
              <a:ext cx="302260" cy="153670"/>
            </a:xfrm>
            <a:custGeom>
              <a:avLst/>
              <a:gdLst/>
              <a:ahLst/>
              <a:cxnLst/>
              <a:rect l="l" t="t" r="r" b="b"/>
              <a:pathLst>
                <a:path w="302259" h="153669">
                  <a:moveTo>
                    <a:pt x="3111" y="149466"/>
                  </a:moveTo>
                  <a:lnTo>
                    <a:pt x="3111" y="150228"/>
                  </a:lnTo>
                  <a:lnTo>
                    <a:pt x="3111" y="149466"/>
                  </a:lnTo>
                  <a:lnTo>
                    <a:pt x="3111" y="150228"/>
                  </a:lnTo>
                  <a:lnTo>
                    <a:pt x="2336" y="150228"/>
                  </a:lnTo>
                  <a:lnTo>
                    <a:pt x="3111" y="150228"/>
                  </a:lnTo>
                  <a:lnTo>
                    <a:pt x="3111" y="149466"/>
                  </a:lnTo>
                  <a:lnTo>
                    <a:pt x="3111" y="150228"/>
                  </a:lnTo>
                  <a:lnTo>
                    <a:pt x="2336" y="151002"/>
                  </a:lnTo>
                  <a:lnTo>
                    <a:pt x="1549" y="151777"/>
                  </a:lnTo>
                  <a:lnTo>
                    <a:pt x="1549" y="152539"/>
                  </a:lnTo>
                  <a:lnTo>
                    <a:pt x="774" y="152539"/>
                  </a:lnTo>
                  <a:lnTo>
                    <a:pt x="774" y="153314"/>
                  </a:lnTo>
                  <a:lnTo>
                    <a:pt x="0" y="153314"/>
                  </a:lnTo>
                  <a:lnTo>
                    <a:pt x="0" y="152539"/>
                  </a:lnTo>
                  <a:lnTo>
                    <a:pt x="774" y="152539"/>
                  </a:lnTo>
                  <a:lnTo>
                    <a:pt x="774" y="151777"/>
                  </a:lnTo>
                  <a:lnTo>
                    <a:pt x="1549" y="151777"/>
                  </a:lnTo>
                  <a:lnTo>
                    <a:pt x="1549" y="151002"/>
                  </a:lnTo>
                  <a:lnTo>
                    <a:pt x="2336" y="151002"/>
                  </a:lnTo>
                  <a:lnTo>
                    <a:pt x="2336" y="150228"/>
                  </a:lnTo>
                  <a:lnTo>
                    <a:pt x="3111" y="149466"/>
                  </a:lnTo>
                  <a:lnTo>
                    <a:pt x="3111" y="149072"/>
                  </a:lnTo>
                  <a:lnTo>
                    <a:pt x="3111" y="149466"/>
                  </a:lnTo>
                  <a:close/>
                </a:path>
                <a:path w="302259" h="153669">
                  <a:moveTo>
                    <a:pt x="3886" y="149466"/>
                  </a:moveTo>
                  <a:lnTo>
                    <a:pt x="3111" y="150228"/>
                  </a:lnTo>
                  <a:lnTo>
                    <a:pt x="3111" y="149466"/>
                  </a:lnTo>
                  <a:lnTo>
                    <a:pt x="3886" y="149466"/>
                  </a:lnTo>
                  <a:close/>
                </a:path>
                <a:path w="302259" h="153669">
                  <a:moveTo>
                    <a:pt x="301485" y="0"/>
                  </a:moveTo>
                  <a:lnTo>
                    <a:pt x="301878" y="0"/>
                  </a:lnTo>
                  <a:lnTo>
                    <a:pt x="301485" y="0"/>
                  </a:lnTo>
                  <a:close/>
                </a:path>
                <a:path w="302259" h="153669">
                  <a:moveTo>
                    <a:pt x="196062" y="68960"/>
                  </a:moveTo>
                  <a:lnTo>
                    <a:pt x="195287" y="68960"/>
                  </a:lnTo>
                  <a:lnTo>
                    <a:pt x="196062" y="68960"/>
                  </a:lnTo>
                  <a:close/>
                </a:path>
                <a:path w="302259" h="153669">
                  <a:moveTo>
                    <a:pt x="294487" y="6172"/>
                  </a:moveTo>
                  <a:lnTo>
                    <a:pt x="294487" y="5397"/>
                  </a:lnTo>
                  <a:lnTo>
                    <a:pt x="295262" y="5397"/>
                  </a:lnTo>
                  <a:lnTo>
                    <a:pt x="294487" y="617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7234935" y="25974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6931494" y="2597430"/>
              <a:ext cx="304800" cy="158115"/>
            </a:xfrm>
            <a:custGeom>
              <a:avLst/>
              <a:gdLst/>
              <a:ahLst/>
              <a:cxnLst/>
              <a:rect l="l" t="t" r="r" b="b"/>
              <a:pathLst>
                <a:path w="304800" h="158114">
                  <a:moveTo>
                    <a:pt x="4673" y="149453"/>
                  </a:moveTo>
                  <a:lnTo>
                    <a:pt x="5448" y="149453"/>
                  </a:lnTo>
                  <a:lnTo>
                    <a:pt x="4673" y="150228"/>
                  </a:lnTo>
                  <a:lnTo>
                    <a:pt x="4673" y="149453"/>
                  </a:lnTo>
                  <a:close/>
                </a:path>
                <a:path w="304800" h="158114">
                  <a:moveTo>
                    <a:pt x="105422" y="114020"/>
                  </a:moveTo>
                  <a:lnTo>
                    <a:pt x="104648" y="114020"/>
                  </a:lnTo>
                  <a:lnTo>
                    <a:pt x="105422" y="114020"/>
                  </a:lnTo>
                  <a:lnTo>
                    <a:pt x="104648" y="114020"/>
                  </a:lnTo>
                  <a:lnTo>
                    <a:pt x="105422" y="114020"/>
                  </a:lnTo>
                  <a:close/>
                </a:path>
                <a:path w="304800" h="158114">
                  <a:moveTo>
                    <a:pt x="303441" y="0"/>
                  </a:moveTo>
                  <a:lnTo>
                    <a:pt x="304215" y="774"/>
                  </a:lnTo>
                  <a:lnTo>
                    <a:pt x="303441" y="774"/>
                  </a:lnTo>
                  <a:lnTo>
                    <a:pt x="303441" y="0"/>
                  </a:lnTo>
                  <a:close/>
                </a:path>
                <a:path w="304800" h="158114">
                  <a:moveTo>
                    <a:pt x="197624" y="69723"/>
                  </a:moveTo>
                  <a:lnTo>
                    <a:pt x="198399" y="69723"/>
                  </a:lnTo>
                  <a:lnTo>
                    <a:pt x="198399" y="70497"/>
                  </a:lnTo>
                  <a:lnTo>
                    <a:pt x="197624" y="70497"/>
                  </a:lnTo>
                  <a:lnTo>
                    <a:pt x="197624" y="71259"/>
                  </a:lnTo>
                  <a:lnTo>
                    <a:pt x="197624" y="70497"/>
                  </a:lnTo>
                  <a:lnTo>
                    <a:pt x="196850" y="70497"/>
                  </a:lnTo>
                  <a:lnTo>
                    <a:pt x="197624" y="70497"/>
                  </a:lnTo>
                  <a:lnTo>
                    <a:pt x="197624" y="69723"/>
                  </a:lnTo>
                  <a:close/>
                </a:path>
                <a:path w="304800" h="158114">
                  <a:moveTo>
                    <a:pt x="1562" y="152539"/>
                  </a:moveTo>
                  <a:lnTo>
                    <a:pt x="1562" y="151765"/>
                  </a:lnTo>
                  <a:lnTo>
                    <a:pt x="2336" y="152539"/>
                  </a:lnTo>
                  <a:lnTo>
                    <a:pt x="1562" y="152539"/>
                  </a:lnTo>
                  <a:close/>
                </a:path>
                <a:path w="304800" h="158114">
                  <a:moveTo>
                    <a:pt x="2336" y="152539"/>
                  </a:moveTo>
                  <a:lnTo>
                    <a:pt x="2336" y="153314"/>
                  </a:lnTo>
                  <a:lnTo>
                    <a:pt x="1562" y="153314"/>
                  </a:lnTo>
                  <a:lnTo>
                    <a:pt x="2336" y="152539"/>
                  </a:lnTo>
                  <a:close/>
                </a:path>
                <a:path w="304800" h="158114">
                  <a:moveTo>
                    <a:pt x="1562" y="153314"/>
                  </a:moveTo>
                  <a:lnTo>
                    <a:pt x="2336" y="153314"/>
                  </a:lnTo>
                  <a:lnTo>
                    <a:pt x="2336" y="154076"/>
                  </a:lnTo>
                  <a:lnTo>
                    <a:pt x="2336" y="153314"/>
                  </a:lnTo>
                  <a:lnTo>
                    <a:pt x="2336" y="154076"/>
                  </a:lnTo>
                  <a:lnTo>
                    <a:pt x="2336" y="154851"/>
                  </a:lnTo>
                  <a:lnTo>
                    <a:pt x="1562" y="154851"/>
                  </a:lnTo>
                  <a:lnTo>
                    <a:pt x="2336" y="154851"/>
                  </a:lnTo>
                  <a:lnTo>
                    <a:pt x="2336" y="154076"/>
                  </a:lnTo>
                  <a:lnTo>
                    <a:pt x="1562" y="154076"/>
                  </a:lnTo>
                  <a:lnTo>
                    <a:pt x="2336" y="154851"/>
                  </a:lnTo>
                  <a:lnTo>
                    <a:pt x="1562" y="154851"/>
                  </a:lnTo>
                  <a:lnTo>
                    <a:pt x="1562" y="154076"/>
                  </a:lnTo>
                  <a:lnTo>
                    <a:pt x="1562" y="153314"/>
                  </a:lnTo>
                  <a:close/>
                </a:path>
                <a:path w="304800" h="158114">
                  <a:moveTo>
                    <a:pt x="774" y="153314"/>
                  </a:moveTo>
                  <a:lnTo>
                    <a:pt x="1562" y="153314"/>
                  </a:lnTo>
                  <a:lnTo>
                    <a:pt x="1562" y="154076"/>
                  </a:lnTo>
                  <a:lnTo>
                    <a:pt x="774" y="154076"/>
                  </a:lnTo>
                  <a:lnTo>
                    <a:pt x="774" y="153314"/>
                  </a:lnTo>
                  <a:close/>
                </a:path>
                <a:path w="304800" h="158114">
                  <a:moveTo>
                    <a:pt x="293712" y="11950"/>
                  </a:moveTo>
                  <a:lnTo>
                    <a:pt x="293319" y="12712"/>
                  </a:lnTo>
                  <a:lnTo>
                    <a:pt x="293319" y="11950"/>
                  </a:lnTo>
                  <a:lnTo>
                    <a:pt x="293319" y="11176"/>
                  </a:lnTo>
                  <a:lnTo>
                    <a:pt x="293319" y="10401"/>
                  </a:lnTo>
                  <a:lnTo>
                    <a:pt x="293712" y="10401"/>
                  </a:lnTo>
                  <a:lnTo>
                    <a:pt x="293712" y="11176"/>
                  </a:lnTo>
                  <a:lnTo>
                    <a:pt x="294487" y="10401"/>
                  </a:lnTo>
                  <a:lnTo>
                    <a:pt x="293712" y="11176"/>
                  </a:lnTo>
                  <a:lnTo>
                    <a:pt x="293712" y="11950"/>
                  </a:lnTo>
                  <a:close/>
                </a:path>
                <a:path w="304800" h="158114">
                  <a:moveTo>
                    <a:pt x="197624" y="72034"/>
                  </a:moveTo>
                  <a:lnTo>
                    <a:pt x="196850" y="72034"/>
                  </a:lnTo>
                  <a:lnTo>
                    <a:pt x="197624" y="72034"/>
                  </a:lnTo>
                  <a:close/>
                </a:path>
                <a:path w="304800" h="158114">
                  <a:moveTo>
                    <a:pt x="774" y="154076"/>
                  </a:moveTo>
                  <a:lnTo>
                    <a:pt x="774" y="154851"/>
                  </a:lnTo>
                  <a:lnTo>
                    <a:pt x="774" y="155625"/>
                  </a:lnTo>
                  <a:lnTo>
                    <a:pt x="0" y="155625"/>
                  </a:lnTo>
                  <a:lnTo>
                    <a:pt x="0" y="154851"/>
                  </a:lnTo>
                  <a:lnTo>
                    <a:pt x="774" y="154851"/>
                  </a:lnTo>
                  <a:lnTo>
                    <a:pt x="774" y="154076"/>
                  </a:lnTo>
                  <a:close/>
                </a:path>
                <a:path w="304800" h="158114">
                  <a:moveTo>
                    <a:pt x="295262" y="9639"/>
                  </a:moveTo>
                  <a:lnTo>
                    <a:pt x="296049" y="9639"/>
                  </a:lnTo>
                  <a:lnTo>
                    <a:pt x="295262" y="9639"/>
                  </a:lnTo>
                  <a:close/>
                </a:path>
                <a:path w="304800" h="158114">
                  <a:moveTo>
                    <a:pt x="296824" y="8864"/>
                  </a:moveTo>
                  <a:lnTo>
                    <a:pt x="296824" y="9639"/>
                  </a:lnTo>
                  <a:lnTo>
                    <a:pt x="296049" y="9639"/>
                  </a:lnTo>
                  <a:lnTo>
                    <a:pt x="295262" y="9639"/>
                  </a:lnTo>
                  <a:lnTo>
                    <a:pt x="296049" y="9639"/>
                  </a:lnTo>
                  <a:lnTo>
                    <a:pt x="296824" y="8864"/>
                  </a:lnTo>
                  <a:close/>
                </a:path>
                <a:path w="304800" h="158114">
                  <a:moveTo>
                    <a:pt x="3898" y="154076"/>
                  </a:moveTo>
                  <a:lnTo>
                    <a:pt x="4673" y="154076"/>
                  </a:lnTo>
                  <a:lnTo>
                    <a:pt x="3898" y="154076"/>
                  </a:lnTo>
                  <a:close/>
                </a:path>
                <a:path w="304800" h="158114">
                  <a:moveTo>
                    <a:pt x="1562" y="156387"/>
                  </a:moveTo>
                  <a:lnTo>
                    <a:pt x="1562" y="157162"/>
                  </a:lnTo>
                  <a:lnTo>
                    <a:pt x="1562" y="157937"/>
                  </a:lnTo>
                  <a:lnTo>
                    <a:pt x="774" y="157937"/>
                  </a:lnTo>
                  <a:lnTo>
                    <a:pt x="774" y="157162"/>
                  </a:lnTo>
                  <a:lnTo>
                    <a:pt x="774" y="156387"/>
                  </a:lnTo>
                  <a:lnTo>
                    <a:pt x="1562" y="155625"/>
                  </a:lnTo>
                  <a:lnTo>
                    <a:pt x="774" y="155625"/>
                  </a:lnTo>
                  <a:lnTo>
                    <a:pt x="774" y="154851"/>
                  </a:lnTo>
                  <a:lnTo>
                    <a:pt x="1562" y="154851"/>
                  </a:lnTo>
                  <a:lnTo>
                    <a:pt x="1562" y="155625"/>
                  </a:lnTo>
                  <a:lnTo>
                    <a:pt x="1562" y="156387"/>
                  </a:lnTo>
                  <a:close/>
                </a:path>
                <a:path w="304800" h="158114">
                  <a:moveTo>
                    <a:pt x="182448" y="81661"/>
                  </a:moveTo>
                  <a:lnTo>
                    <a:pt x="181673" y="81661"/>
                  </a:lnTo>
                  <a:lnTo>
                    <a:pt x="182448" y="81661"/>
                  </a:lnTo>
                  <a:close/>
                </a:path>
                <a:path w="304800" h="158114">
                  <a:moveTo>
                    <a:pt x="293712" y="11950"/>
                  </a:moveTo>
                  <a:lnTo>
                    <a:pt x="293319" y="12712"/>
                  </a:lnTo>
                  <a:lnTo>
                    <a:pt x="293319" y="11950"/>
                  </a:lnTo>
                  <a:lnTo>
                    <a:pt x="293712" y="11950"/>
                  </a:lnTo>
                  <a:close/>
                </a:path>
                <a:path w="304800" h="158114">
                  <a:moveTo>
                    <a:pt x="7785" y="154076"/>
                  </a:moveTo>
                  <a:lnTo>
                    <a:pt x="7010" y="154076"/>
                  </a:lnTo>
                  <a:lnTo>
                    <a:pt x="7785" y="154076"/>
                  </a:lnTo>
                  <a:close/>
                </a:path>
                <a:path w="304800" h="158114">
                  <a:moveTo>
                    <a:pt x="196850" y="74726"/>
                  </a:moveTo>
                  <a:lnTo>
                    <a:pt x="196075" y="74726"/>
                  </a:lnTo>
                  <a:lnTo>
                    <a:pt x="196850" y="74726"/>
                  </a:lnTo>
                  <a:close/>
                </a:path>
                <a:path w="304800" h="158114">
                  <a:moveTo>
                    <a:pt x="197624" y="73964"/>
                  </a:moveTo>
                  <a:lnTo>
                    <a:pt x="198399" y="73964"/>
                  </a:lnTo>
                  <a:lnTo>
                    <a:pt x="197624" y="7396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7124655" y="2673319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0" y="1536"/>
                  </a:moveTo>
                  <a:lnTo>
                    <a:pt x="1155" y="1536"/>
                  </a:lnTo>
                </a:path>
                <a:path w="6350" h="1905">
                  <a:moveTo>
                    <a:pt x="4660" y="0"/>
                  </a:moveTo>
                  <a:lnTo>
                    <a:pt x="5816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6932269" y="2674468"/>
              <a:ext cx="198120" cy="91440"/>
            </a:xfrm>
            <a:custGeom>
              <a:avLst/>
              <a:gdLst/>
              <a:ahLst/>
              <a:cxnLst/>
              <a:rect l="l" t="t" r="r" b="b"/>
              <a:pathLst>
                <a:path w="198120" h="91439">
                  <a:moveTo>
                    <a:pt x="787" y="80899"/>
                  </a:moveTo>
                  <a:lnTo>
                    <a:pt x="787" y="81280"/>
                  </a:lnTo>
                  <a:lnTo>
                    <a:pt x="1562" y="82054"/>
                  </a:lnTo>
                  <a:lnTo>
                    <a:pt x="1562" y="82816"/>
                  </a:lnTo>
                  <a:lnTo>
                    <a:pt x="1562" y="83591"/>
                  </a:lnTo>
                  <a:lnTo>
                    <a:pt x="1562" y="82816"/>
                  </a:lnTo>
                  <a:lnTo>
                    <a:pt x="1562" y="83591"/>
                  </a:lnTo>
                  <a:lnTo>
                    <a:pt x="1562" y="84366"/>
                  </a:lnTo>
                  <a:lnTo>
                    <a:pt x="1562" y="85128"/>
                  </a:lnTo>
                  <a:lnTo>
                    <a:pt x="2336" y="85128"/>
                  </a:lnTo>
                  <a:lnTo>
                    <a:pt x="2336" y="90525"/>
                  </a:lnTo>
                  <a:lnTo>
                    <a:pt x="3124" y="90525"/>
                  </a:lnTo>
                  <a:lnTo>
                    <a:pt x="2336" y="90525"/>
                  </a:lnTo>
                  <a:lnTo>
                    <a:pt x="3124" y="90525"/>
                  </a:lnTo>
                  <a:lnTo>
                    <a:pt x="2336" y="90525"/>
                  </a:lnTo>
                  <a:lnTo>
                    <a:pt x="3124" y="90525"/>
                  </a:lnTo>
                  <a:lnTo>
                    <a:pt x="2336" y="90525"/>
                  </a:lnTo>
                  <a:lnTo>
                    <a:pt x="2336" y="90906"/>
                  </a:lnTo>
                  <a:lnTo>
                    <a:pt x="2336" y="90525"/>
                  </a:lnTo>
                  <a:lnTo>
                    <a:pt x="1562" y="90525"/>
                  </a:lnTo>
                  <a:lnTo>
                    <a:pt x="2336" y="90525"/>
                  </a:lnTo>
                  <a:lnTo>
                    <a:pt x="2336" y="89750"/>
                  </a:lnTo>
                  <a:lnTo>
                    <a:pt x="1562" y="89750"/>
                  </a:lnTo>
                  <a:lnTo>
                    <a:pt x="1562" y="88988"/>
                  </a:lnTo>
                  <a:lnTo>
                    <a:pt x="1562" y="88214"/>
                  </a:lnTo>
                  <a:lnTo>
                    <a:pt x="1562" y="88988"/>
                  </a:lnTo>
                  <a:lnTo>
                    <a:pt x="787" y="88988"/>
                  </a:lnTo>
                  <a:lnTo>
                    <a:pt x="787" y="88214"/>
                  </a:lnTo>
                  <a:lnTo>
                    <a:pt x="1562" y="88214"/>
                  </a:lnTo>
                  <a:lnTo>
                    <a:pt x="1562" y="87439"/>
                  </a:lnTo>
                  <a:lnTo>
                    <a:pt x="787" y="86677"/>
                  </a:lnTo>
                  <a:lnTo>
                    <a:pt x="1562" y="86677"/>
                  </a:lnTo>
                  <a:lnTo>
                    <a:pt x="1562" y="85902"/>
                  </a:lnTo>
                  <a:lnTo>
                    <a:pt x="787" y="85902"/>
                  </a:lnTo>
                  <a:lnTo>
                    <a:pt x="787" y="85128"/>
                  </a:lnTo>
                  <a:lnTo>
                    <a:pt x="787" y="84366"/>
                  </a:lnTo>
                  <a:lnTo>
                    <a:pt x="0" y="83591"/>
                  </a:lnTo>
                  <a:lnTo>
                    <a:pt x="787" y="82816"/>
                  </a:lnTo>
                  <a:lnTo>
                    <a:pt x="787" y="82054"/>
                  </a:lnTo>
                  <a:lnTo>
                    <a:pt x="787" y="81280"/>
                  </a:lnTo>
                  <a:lnTo>
                    <a:pt x="787" y="80899"/>
                  </a:lnTo>
                  <a:close/>
                </a:path>
                <a:path w="198120" h="91439">
                  <a:moveTo>
                    <a:pt x="194513" y="1549"/>
                  </a:moveTo>
                  <a:lnTo>
                    <a:pt x="193738" y="774"/>
                  </a:lnTo>
                  <a:lnTo>
                    <a:pt x="194513" y="774"/>
                  </a:lnTo>
                  <a:lnTo>
                    <a:pt x="194513" y="1549"/>
                  </a:lnTo>
                  <a:close/>
                </a:path>
                <a:path w="198120" h="91439">
                  <a:moveTo>
                    <a:pt x="17907" y="77038"/>
                  </a:moveTo>
                  <a:lnTo>
                    <a:pt x="17513" y="77038"/>
                  </a:lnTo>
                  <a:lnTo>
                    <a:pt x="17513" y="76276"/>
                  </a:lnTo>
                  <a:lnTo>
                    <a:pt x="17907" y="76276"/>
                  </a:lnTo>
                  <a:lnTo>
                    <a:pt x="17907" y="77038"/>
                  </a:lnTo>
                  <a:close/>
                </a:path>
                <a:path w="198120" h="91439">
                  <a:moveTo>
                    <a:pt x="197624" y="0"/>
                  </a:moveTo>
                  <a:lnTo>
                    <a:pt x="197624" y="774"/>
                  </a:lnTo>
                  <a:lnTo>
                    <a:pt x="196850" y="774"/>
                  </a:lnTo>
                  <a:lnTo>
                    <a:pt x="197624" y="774"/>
                  </a:lnTo>
                  <a:lnTo>
                    <a:pt x="197624" y="0"/>
                  </a:lnTo>
                  <a:close/>
                </a:path>
                <a:path w="198120" h="91439">
                  <a:moveTo>
                    <a:pt x="196850" y="774"/>
                  </a:moveTo>
                  <a:lnTo>
                    <a:pt x="197624" y="774"/>
                  </a:lnTo>
                  <a:lnTo>
                    <a:pt x="197624" y="0"/>
                  </a:lnTo>
                  <a:lnTo>
                    <a:pt x="197624" y="774"/>
                  </a:lnTo>
                  <a:lnTo>
                    <a:pt x="19685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6934606" y="27580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6933831" y="2754592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09" h="5080">
                  <a:moveTo>
                    <a:pt x="15951" y="0"/>
                  </a:moveTo>
                  <a:lnTo>
                    <a:pt x="15176" y="0"/>
                  </a:lnTo>
                  <a:lnTo>
                    <a:pt x="15951" y="0"/>
                  </a:lnTo>
                  <a:close/>
                </a:path>
                <a:path w="16509" h="5080">
                  <a:moveTo>
                    <a:pt x="774" y="5003"/>
                  </a:moveTo>
                  <a:lnTo>
                    <a:pt x="0" y="5003"/>
                  </a:lnTo>
                  <a:lnTo>
                    <a:pt x="0" y="4241"/>
                  </a:lnTo>
                  <a:lnTo>
                    <a:pt x="774" y="4241"/>
                  </a:lnTo>
                  <a:lnTo>
                    <a:pt x="774" y="50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7126007" y="26817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7118616" y="2681783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80">
                  <a:moveTo>
                    <a:pt x="8166" y="0"/>
                  </a:moveTo>
                  <a:lnTo>
                    <a:pt x="7391" y="0"/>
                  </a:lnTo>
                  <a:lnTo>
                    <a:pt x="8166" y="0"/>
                  </a:lnTo>
                  <a:close/>
                </a:path>
                <a:path w="8254" h="5080">
                  <a:moveTo>
                    <a:pt x="774" y="4622"/>
                  </a:moveTo>
                  <a:lnTo>
                    <a:pt x="0" y="4622"/>
                  </a:lnTo>
                  <a:lnTo>
                    <a:pt x="774" y="46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7119391" y="26856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7125233" y="268255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7125233" y="26825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7127569" y="26810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7119391" y="26856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7129119" y="26802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7118616" y="268564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774" y="762"/>
                  </a:moveTo>
                  <a:lnTo>
                    <a:pt x="0" y="762"/>
                  </a:lnTo>
                  <a:lnTo>
                    <a:pt x="774" y="762"/>
                  </a:lnTo>
                  <a:close/>
                </a:path>
                <a:path w="3175" h="1269">
                  <a:moveTo>
                    <a:pt x="1943" y="0"/>
                  </a:moveTo>
                  <a:lnTo>
                    <a:pt x="2730" y="0"/>
                  </a:lnTo>
                  <a:lnTo>
                    <a:pt x="1943" y="0"/>
                  </a:lnTo>
                  <a:lnTo>
                    <a:pt x="2730" y="0"/>
                  </a:lnTo>
                  <a:lnTo>
                    <a:pt x="1943" y="0"/>
                  </a:lnTo>
                  <a:lnTo>
                    <a:pt x="2730" y="0"/>
                  </a:lnTo>
                  <a:lnTo>
                    <a:pt x="194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7123880" y="26837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6935393" y="2681021"/>
              <a:ext cx="194945" cy="81915"/>
            </a:xfrm>
            <a:custGeom>
              <a:avLst/>
              <a:gdLst/>
              <a:ahLst/>
              <a:cxnLst/>
              <a:rect l="l" t="t" r="r" b="b"/>
              <a:pathLst>
                <a:path w="194945" h="81914">
                  <a:moveTo>
                    <a:pt x="0" y="80124"/>
                  </a:moveTo>
                  <a:lnTo>
                    <a:pt x="0" y="80886"/>
                  </a:lnTo>
                  <a:lnTo>
                    <a:pt x="0" y="80124"/>
                  </a:lnTo>
                  <a:lnTo>
                    <a:pt x="0" y="80886"/>
                  </a:lnTo>
                  <a:lnTo>
                    <a:pt x="774" y="80886"/>
                  </a:lnTo>
                  <a:lnTo>
                    <a:pt x="774" y="81660"/>
                  </a:lnTo>
                  <a:lnTo>
                    <a:pt x="0" y="81660"/>
                  </a:lnTo>
                  <a:lnTo>
                    <a:pt x="0" y="80886"/>
                  </a:lnTo>
                  <a:lnTo>
                    <a:pt x="0" y="80124"/>
                  </a:lnTo>
                  <a:close/>
                </a:path>
                <a:path w="194945" h="81914">
                  <a:moveTo>
                    <a:pt x="193725" y="0"/>
                  </a:moveTo>
                  <a:lnTo>
                    <a:pt x="194500" y="0"/>
                  </a:lnTo>
                  <a:lnTo>
                    <a:pt x="193725" y="0"/>
                  </a:lnTo>
                  <a:close/>
                </a:path>
                <a:path w="194945" h="81914">
                  <a:moveTo>
                    <a:pt x="188277" y="3848"/>
                  </a:moveTo>
                  <a:lnTo>
                    <a:pt x="187502" y="3848"/>
                  </a:lnTo>
                  <a:lnTo>
                    <a:pt x="187502" y="3073"/>
                  </a:lnTo>
                  <a:lnTo>
                    <a:pt x="188277" y="3073"/>
                  </a:lnTo>
                  <a:lnTo>
                    <a:pt x="188277" y="3848"/>
                  </a:lnTo>
                  <a:close/>
                </a:path>
                <a:path w="194945" h="81914">
                  <a:moveTo>
                    <a:pt x="189064" y="3073"/>
                  </a:moveTo>
                  <a:lnTo>
                    <a:pt x="188277" y="3073"/>
                  </a:lnTo>
                  <a:lnTo>
                    <a:pt x="189064" y="3073"/>
                  </a:lnTo>
                  <a:close/>
                </a:path>
                <a:path w="194945" h="81914">
                  <a:moveTo>
                    <a:pt x="187502" y="3848"/>
                  </a:moveTo>
                  <a:lnTo>
                    <a:pt x="186728" y="3848"/>
                  </a:lnTo>
                  <a:lnTo>
                    <a:pt x="187502" y="3848"/>
                  </a:lnTo>
                  <a:close/>
                </a:path>
                <a:path w="194945" h="81914">
                  <a:moveTo>
                    <a:pt x="182448" y="7696"/>
                  </a:moveTo>
                  <a:lnTo>
                    <a:pt x="181660" y="7696"/>
                  </a:lnTo>
                  <a:lnTo>
                    <a:pt x="181660" y="6934"/>
                  </a:lnTo>
                  <a:lnTo>
                    <a:pt x="182448" y="6934"/>
                  </a:lnTo>
                  <a:lnTo>
                    <a:pt x="182448" y="7696"/>
                  </a:lnTo>
                  <a:close/>
                </a:path>
                <a:path w="194945" h="81914">
                  <a:moveTo>
                    <a:pt x="182448" y="6934"/>
                  </a:moveTo>
                  <a:lnTo>
                    <a:pt x="181660" y="6934"/>
                  </a:lnTo>
                  <a:lnTo>
                    <a:pt x="182448" y="693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7123671" y="268409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7122121" y="268486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6934606" y="2689873"/>
              <a:ext cx="182245" cy="75565"/>
            </a:xfrm>
            <a:custGeom>
              <a:avLst/>
              <a:gdLst/>
              <a:ahLst/>
              <a:cxnLst/>
              <a:rect l="l" t="t" r="r" b="b"/>
              <a:pathLst>
                <a:path w="182245" h="75564">
                  <a:moveTo>
                    <a:pt x="1562" y="72809"/>
                  </a:moveTo>
                  <a:lnTo>
                    <a:pt x="2336" y="72809"/>
                  </a:lnTo>
                  <a:lnTo>
                    <a:pt x="2336" y="73583"/>
                  </a:lnTo>
                  <a:lnTo>
                    <a:pt x="2336" y="74345"/>
                  </a:lnTo>
                  <a:lnTo>
                    <a:pt x="2336" y="75120"/>
                  </a:lnTo>
                  <a:lnTo>
                    <a:pt x="2336" y="75501"/>
                  </a:lnTo>
                  <a:lnTo>
                    <a:pt x="2336" y="75120"/>
                  </a:lnTo>
                  <a:lnTo>
                    <a:pt x="1562" y="75120"/>
                  </a:lnTo>
                  <a:lnTo>
                    <a:pt x="1562" y="74345"/>
                  </a:lnTo>
                  <a:lnTo>
                    <a:pt x="1562" y="75120"/>
                  </a:lnTo>
                  <a:lnTo>
                    <a:pt x="2336" y="75120"/>
                  </a:lnTo>
                  <a:lnTo>
                    <a:pt x="1562" y="75120"/>
                  </a:lnTo>
                  <a:lnTo>
                    <a:pt x="2336" y="74345"/>
                  </a:lnTo>
                  <a:lnTo>
                    <a:pt x="1562" y="74345"/>
                  </a:lnTo>
                  <a:lnTo>
                    <a:pt x="1562" y="73583"/>
                  </a:lnTo>
                  <a:lnTo>
                    <a:pt x="1562" y="72809"/>
                  </a:lnTo>
                  <a:lnTo>
                    <a:pt x="1562" y="72034"/>
                  </a:lnTo>
                  <a:lnTo>
                    <a:pt x="1562" y="72809"/>
                  </a:lnTo>
                  <a:close/>
                </a:path>
                <a:path w="182245" h="75564">
                  <a:moveTo>
                    <a:pt x="787" y="73583"/>
                  </a:moveTo>
                  <a:lnTo>
                    <a:pt x="0" y="72809"/>
                  </a:lnTo>
                  <a:lnTo>
                    <a:pt x="787" y="72809"/>
                  </a:lnTo>
                  <a:lnTo>
                    <a:pt x="787" y="73583"/>
                  </a:lnTo>
                  <a:close/>
                </a:path>
                <a:path w="182245" h="75564">
                  <a:moveTo>
                    <a:pt x="787" y="72809"/>
                  </a:moveTo>
                  <a:lnTo>
                    <a:pt x="787" y="73583"/>
                  </a:lnTo>
                  <a:lnTo>
                    <a:pt x="1562" y="73583"/>
                  </a:lnTo>
                  <a:lnTo>
                    <a:pt x="1562" y="74345"/>
                  </a:lnTo>
                  <a:lnTo>
                    <a:pt x="787" y="74345"/>
                  </a:lnTo>
                  <a:lnTo>
                    <a:pt x="787" y="73583"/>
                  </a:lnTo>
                  <a:lnTo>
                    <a:pt x="787" y="72809"/>
                  </a:lnTo>
                  <a:close/>
                </a:path>
                <a:path w="182245" h="75564">
                  <a:moveTo>
                    <a:pt x="0" y="72809"/>
                  </a:moveTo>
                  <a:lnTo>
                    <a:pt x="0" y="73583"/>
                  </a:lnTo>
                  <a:lnTo>
                    <a:pt x="787" y="73583"/>
                  </a:lnTo>
                  <a:lnTo>
                    <a:pt x="787" y="74345"/>
                  </a:lnTo>
                  <a:lnTo>
                    <a:pt x="0" y="73583"/>
                  </a:lnTo>
                  <a:lnTo>
                    <a:pt x="0" y="72809"/>
                  </a:lnTo>
                  <a:close/>
                </a:path>
                <a:path w="182245" h="75564">
                  <a:moveTo>
                    <a:pt x="180898" y="0"/>
                  </a:moveTo>
                  <a:lnTo>
                    <a:pt x="181673" y="0"/>
                  </a:lnTo>
                  <a:lnTo>
                    <a:pt x="18089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7116279" y="26898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6936168" y="27634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6935393" y="276421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6936943" y="27642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6935393" y="2693734"/>
              <a:ext cx="179070" cy="74930"/>
            </a:xfrm>
            <a:custGeom>
              <a:avLst/>
              <a:gdLst/>
              <a:ahLst/>
              <a:cxnLst/>
              <a:rect l="l" t="t" r="r" b="b"/>
              <a:pathLst>
                <a:path w="179070" h="74930">
                  <a:moveTo>
                    <a:pt x="774" y="71640"/>
                  </a:moveTo>
                  <a:lnTo>
                    <a:pt x="0" y="71640"/>
                  </a:lnTo>
                  <a:lnTo>
                    <a:pt x="0" y="71259"/>
                  </a:lnTo>
                  <a:lnTo>
                    <a:pt x="774" y="71640"/>
                  </a:lnTo>
                  <a:close/>
                </a:path>
                <a:path w="179070" h="74930">
                  <a:moveTo>
                    <a:pt x="178549" y="0"/>
                  </a:moveTo>
                  <a:lnTo>
                    <a:pt x="177774" y="0"/>
                  </a:lnTo>
                  <a:lnTo>
                    <a:pt x="178549" y="0"/>
                  </a:lnTo>
                  <a:close/>
                </a:path>
                <a:path w="179070" h="74930">
                  <a:moveTo>
                    <a:pt x="774" y="71640"/>
                  </a:moveTo>
                  <a:lnTo>
                    <a:pt x="774" y="72415"/>
                  </a:lnTo>
                  <a:lnTo>
                    <a:pt x="774" y="73190"/>
                  </a:lnTo>
                  <a:lnTo>
                    <a:pt x="1549" y="73952"/>
                  </a:lnTo>
                  <a:lnTo>
                    <a:pt x="2336" y="74726"/>
                  </a:lnTo>
                  <a:lnTo>
                    <a:pt x="1549" y="74726"/>
                  </a:lnTo>
                  <a:lnTo>
                    <a:pt x="774" y="73952"/>
                  </a:lnTo>
                  <a:lnTo>
                    <a:pt x="774" y="73190"/>
                  </a:lnTo>
                  <a:lnTo>
                    <a:pt x="0" y="72415"/>
                  </a:lnTo>
                  <a:lnTo>
                    <a:pt x="774" y="72415"/>
                  </a:lnTo>
                  <a:lnTo>
                    <a:pt x="774" y="71640"/>
                  </a:lnTo>
                  <a:lnTo>
                    <a:pt x="774" y="72415"/>
                  </a:lnTo>
                  <a:lnTo>
                    <a:pt x="774" y="71640"/>
                  </a:lnTo>
                  <a:close/>
                </a:path>
                <a:path w="179070" h="74930">
                  <a:moveTo>
                    <a:pt x="1549" y="71640"/>
                  </a:moveTo>
                  <a:lnTo>
                    <a:pt x="2336" y="71640"/>
                  </a:lnTo>
                  <a:lnTo>
                    <a:pt x="2336" y="72415"/>
                  </a:lnTo>
                  <a:lnTo>
                    <a:pt x="1549" y="72415"/>
                  </a:lnTo>
                  <a:lnTo>
                    <a:pt x="1549" y="7164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6936168" y="27661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6937730" y="2698357"/>
              <a:ext cx="177800" cy="73025"/>
            </a:xfrm>
            <a:custGeom>
              <a:avLst/>
              <a:gdLst/>
              <a:ahLst/>
              <a:cxnLst/>
              <a:rect l="l" t="t" r="r" b="b"/>
              <a:pathLst>
                <a:path w="177800" h="73025">
                  <a:moveTo>
                    <a:pt x="1549" y="69329"/>
                  </a:moveTo>
                  <a:lnTo>
                    <a:pt x="774" y="69329"/>
                  </a:lnTo>
                  <a:lnTo>
                    <a:pt x="1549" y="69329"/>
                  </a:lnTo>
                  <a:close/>
                </a:path>
                <a:path w="177800" h="73025">
                  <a:moveTo>
                    <a:pt x="1549" y="69329"/>
                  </a:moveTo>
                  <a:lnTo>
                    <a:pt x="2324" y="69329"/>
                  </a:lnTo>
                  <a:lnTo>
                    <a:pt x="2324" y="70104"/>
                  </a:lnTo>
                  <a:lnTo>
                    <a:pt x="2324" y="70866"/>
                  </a:lnTo>
                  <a:lnTo>
                    <a:pt x="2324" y="70104"/>
                  </a:lnTo>
                  <a:lnTo>
                    <a:pt x="1549" y="70104"/>
                  </a:lnTo>
                  <a:lnTo>
                    <a:pt x="1549" y="69329"/>
                  </a:lnTo>
                  <a:close/>
                </a:path>
                <a:path w="177800" h="73025">
                  <a:moveTo>
                    <a:pt x="774" y="69329"/>
                  </a:moveTo>
                  <a:lnTo>
                    <a:pt x="1549" y="69329"/>
                  </a:lnTo>
                  <a:lnTo>
                    <a:pt x="774" y="69329"/>
                  </a:lnTo>
                  <a:close/>
                </a:path>
                <a:path w="177800" h="73025">
                  <a:moveTo>
                    <a:pt x="774" y="70104"/>
                  </a:moveTo>
                  <a:lnTo>
                    <a:pt x="1549" y="70104"/>
                  </a:lnTo>
                  <a:lnTo>
                    <a:pt x="1549" y="70866"/>
                  </a:lnTo>
                  <a:lnTo>
                    <a:pt x="1549" y="70104"/>
                  </a:lnTo>
                  <a:lnTo>
                    <a:pt x="774" y="70104"/>
                  </a:lnTo>
                  <a:close/>
                </a:path>
                <a:path w="177800" h="73025">
                  <a:moveTo>
                    <a:pt x="774" y="70866"/>
                  </a:moveTo>
                  <a:lnTo>
                    <a:pt x="0" y="70104"/>
                  </a:lnTo>
                  <a:lnTo>
                    <a:pt x="774" y="70104"/>
                  </a:lnTo>
                  <a:lnTo>
                    <a:pt x="774" y="70866"/>
                  </a:lnTo>
                  <a:close/>
                </a:path>
                <a:path w="177800" h="73025">
                  <a:moveTo>
                    <a:pt x="774" y="70866"/>
                  </a:moveTo>
                  <a:lnTo>
                    <a:pt x="0" y="70866"/>
                  </a:lnTo>
                  <a:lnTo>
                    <a:pt x="774" y="70866"/>
                  </a:lnTo>
                  <a:close/>
                </a:path>
                <a:path w="177800" h="73025">
                  <a:moveTo>
                    <a:pt x="3492" y="70866"/>
                  </a:moveTo>
                  <a:lnTo>
                    <a:pt x="4267" y="71640"/>
                  </a:lnTo>
                  <a:lnTo>
                    <a:pt x="4267" y="72415"/>
                  </a:lnTo>
                  <a:lnTo>
                    <a:pt x="3492" y="72415"/>
                  </a:lnTo>
                  <a:lnTo>
                    <a:pt x="3492" y="71640"/>
                  </a:lnTo>
                  <a:lnTo>
                    <a:pt x="2717" y="71640"/>
                  </a:lnTo>
                  <a:lnTo>
                    <a:pt x="2717" y="70866"/>
                  </a:lnTo>
                  <a:lnTo>
                    <a:pt x="2717" y="70104"/>
                  </a:lnTo>
                  <a:lnTo>
                    <a:pt x="2717" y="70866"/>
                  </a:lnTo>
                  <a:lnTo>
                    <a:pt x="3492" y="70866"/>
                  </a:lnTo>
                  <a:close/>
                </a:path>
                <a:path w="177800" h="73025">
                  <a:moveTo>
                    <a:pt x="176999" y="0"/>
                  </a:moveTo>
                  <a:lnTo>
                    <a:pt x="177774" y="0"/>
                  </a:lnTo>
                  <a:lnTo>
                    <a:pt x="177774" y="381"/>
                  </a:lnTo>
                  <a:lnTo>
                    <a:pt x="176999" y="381"/>
                  </a:lnTo>
                  <a:lnTo>
                    <a:pt x="176999" y="0"/>
                  </a:lnTo>
                  <a:close/>
                </a:path>
                <a:path w="177800" h="73025">
                  <a:moveTo>
                    <a:pt x="2717" y="70866"/>
                  </a:moveTo>
                  <a:lnTo>
                    <a:pt x="2717" y="71640"/>
                  </a:lnTo>
                  <a:lnTo>
                    <a:pt x="2717" y="70866"/>
                  </a:lnTo>
                  <a:lnTo>
                    <a:pt x="2717" y="71640"/>
                  </a:lnTo>
                  <a:lnTo>
                    <a:pt x="2324" y="70866"/>
                  </a:lnTo>
                  <a:lnTo>
                    <a:pt x="2717" y="71640"/>
                  </a:lnTo>
                  <a:lnTo>
                    <a:pt x="2324" y="70866"/>
                  </a:lnTo>
                  <a:lnTo>
                    <a:pt x="2717" y="7086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7115505" y="26987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6940448" y="27692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6940054" y="27699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6940054" y="2769997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393" y="774"/>
                  </a:moveTo>
                  <a:lnTo>
                    <a:pt x="393" y="0"/>
                  </a:lnTo>
                  <a:lnTo>
                    <a:pt x="393" y="774"/>
                  </a:lnTo>
                  <a:lnTo>
                    <a:pt x="393" y="0"/>
                  </a:lnTo>
                  <a:lnTo>
                    <a:pt x="1168" y="774"/>
                  </a:lnTo>
                  <a:lnTo>
                    <a:pt x="1168" y="0"/>
                  </a:lnTo>
                  <a:lnTo>
                    <a:pt x="1168" y="774"/>
                  </a:lnTo>
                  <a:lnTo>
                    <a:pt x="1943" y="1536"/>
                  </a:lnTo>
                  <a:lnTo>
                    <a:pt x="2730" y="1536"/>
                  </a:lnTo>
                  <a:lnTo>
                    <a:pt x="3505" y="1536"/>
                  </a:lnTo>
                  <a:lnTo>
                    <a:pt x="2730" y="1536"/>
                  </a:lnTo>
                  <a:lnTo>
                    <a:pt x="3505" y="1536"/>
                  </a:lnTo>
                  <a:lnTo>
                    <a:pt x="3505" y="2311"/>
                  </a:lnTo>
                  <a:lnTo>
                    <a:pt x="3505" y="3086"/>
                  </a:lnTo>
                  <a:lnTo>
                    <a:pt x="3505" y="2311"/>
                  </a:lnTo>
                  <a:lnTo>
                    <a:pt x="4279" y="3086"/>
                  </a:lnTo>
                  <a:lnTo>
                    <a:pt x="3505" y="3086"/>
                  </a:lnTo>
                  <a:lnTo>
                    <a:pt x="2730" y="2311"/>
                  </a:lnTo>
                  <a:lnTo>
                    <a:pt x="1943" y="1536"/>
                  </a:lnTo>
                  <a:lnTo>
                    <a:pt x="1168" y="1536"/>
                  </a:lnTo>
                  <a:lnTo>
                    <a:pt x="1168" y="774"/>
                  </a:lnTo>
                  <a:lnTo>
                    <a:pt x="393" y="774"/>
                  </a:lnTo>
                  <a:lnTo>
                    <a:pt x="393" y="0"/>
                  </a:lnTo>
                  <a:lnTo>
                    <a:pt x="393" y="774"/>
                  </a:lnTo>
                  <a:close/>
                </a:path>
                <a:path w="4445" h="3175">
                  <a:moveTo>
                    <a:pt x="393" y="774"/>
                  </a:moveTo>
                  <a:lnTo>
                    <a:pt x="393" y="1536"/>
                  </a:lnTo>
                  <a:lnTo>
                    <a:pt x="1168" y="1536"/>
                  </a:lnTo>
                  <a:lnTo>
                    <a:pt x="1943" y="1536"/>
                  </a:lnTo>
                  <a:lnTo>
                    <a:pt x="1943" y="2311"/>
                  </a:lnTo>
                  <a:lnTo>
                    <a:pt x="1943" y="3086"/>
                  </a:lnTo>
                  <a:lnTo>
                    <a:pt x="1943" y="2311"/>
                  </a:lnTo>
                  <a:lnTo>
                    <a:pt x="1168" y="2311"/>
                  </a:lnTo>
                  <a:lnTo>
                    <a:pt x="1168" y="1536"/>
                  </a:lnTo>
                  <a:lnTo>
                    <a:pt x="393" y="1536"/>
                  </a:lnTo>
                  <a:lnTo>
                    <a:pt x="393" y="774"/>
                  </a:lnTo>
                  <a:lnTo>
                    <a:pt x="0" y="774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7117054" y="26995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6940448" y="277230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6940448" y="27715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6940448" y="27723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6941222" y="2701049"/>
              <a:ext cx="177165" cy="73025"/>
            </a:xfrm>
            <a:custGeom>
              <a:avLst/>
              <a:gdLst/>
              <a:ahLst/>
              <a:cxnLst/>
              <a:rect l="l" t="t" r="r" b="b"/>
              <a:pathLst>
                <a:path w="177165" h="73025">
                  <a:moveTo>
                    <a:pt x="175831" y="0"/>
                  </a:moveTo>
                  <a:lnTo>
                    <a:pt x="175831" y="774"/>
                  </a:lnTo>
                  <a:lnTo>
                    <a:pt x="175831" y="0"/>
                  </a:lnTo>
                  <a:lnTo>
                    <a:pt x="175831" y="774"/>
                  </a:lnTo>
                  <a:lnTo>
                    <a:pt x="176618" y="774"/>
                  </a:lnTo>
                  <a:lnTo>
                    <a:pt x="175831" y="774"/>
                  </a:lnTo>
                  <a:lnTo>
                    <a:pt x="175831" y="0"/>
                  </a:lnTo>
                  <a:close/>
                </a:path>
                <a:path w="177165" h="73025">
                  <a:moveTo>
                    <a:pt x="774" y="72034"/>
                  </a:moveTo>
                  <a:lnTo>
                    <a:pt x="774" y="72796"/>
                  </a:lnTo>
                  <a:lnTo>
                    <a:pt x="0" y="72796"/>
                  </a:lnTo>
                  <a:lnTo>
                    <a:pt x="0" y="72034"/>
                  </a:lnTo>
                  <a:lnTo>
                    <a:pt x="0" y="71259"/>
                  </a:lnTo>
                  <a:lnTo>
                    <a:pt x="0" y="72034"/>
                  </a:lnTo>
                  <a:lnTo>
                    <a:pt x="774" y="72034"/>
                  </a:lnTo>
                  <a:close/>
                </a:path>
                <a:path w="177165" h="73025">
                  <a:moveTo>
                    <a:pt x="175831" y="774"/>
                  </a:moveTo>
                  <a:lnTo>
                    <a:pt x="176618" y="774"/>
                  </a:lnTo>
                  <a:lnTo>
                    <a:pt x="17583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7117841" y="27018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6941222" y="2702599"/>
              <a:ext cx="178435" cy="74295"/>
            </a:xfrm>
            <a:custGeom>
              <a:avLst/>
              <a:gdLst/>
              <a:ahLst/>
              <a:cxnLst/>
              <a:rect l="l" t="t" r="r" b="b"/>
              <a:pathLst>
                <a:path w="178434" h="74294">
                  <a:moveTo>
                    <a:pt x="1562" y="70484"/>
                  </a:moveTo>
                  <a:lnTo>
                    <a:pt x="2336" y="70484"/>
                  </a:lnTo>
                  <a:lnTo>
                    <a:pt x="2336" y="71246"/>
                  </a:lnTo>
                  <a:lnTo>
                    <a:pt x="3111" y="71246"/>
                  </a:lnTo>
                  <a:lnTo>
                    <a:pt x="3111" y="72021"/>
                  </a:lnTo>
                  <a:lnTo>
                    <a:pt x="3886" y="72021"/>
                  </a:lnTo>
                  <a:lnTo>
                    <a:pt x="3111" y="72402"/>
                  </a:lnTo>
                  <a:lnTo>
                    <a:pt x="3111" y="73177"/>
                  </a:lnTo>
                  <a:lnTo>
                    <a:pt x="3886" y="73177"/>
                  </a:lnTo>
                  <a:lnTo>
                    <a:pt x="3111" y="73177"/>
                  </a:lnTo>
                  <a:lnTo>
                    <a:pt x="3111" y="72402"/>
                  </a:lnTo>
                  <a:lnTo>
                    <a:pt x="3886" y="72402"/>
                  </a:lnTo>
                  <a:lnTo>
                    <a:pt x="3886" y="73177"/>
                  </a:lnTo>
                  <a:lnTo>
                    <a:pt x="4673" y="73177"/>
                  </a:lnTo>
                  <a:lnTo>
                    <a:pt x="3886" y="73177"/>
                  </a:lnTo>
                  <a:lnTo>
                    <a:pt x="3886" y="73952"/>
                  </a:lnTo>
                  <a:lnTo>
                    <a:pt x="3111" y="73952"/>
                  </a:lnTo>
                  <a:lnTo>
                    <a:pt x="2336" y="73952"/>
                  </a:lnTo>
                  <a:lnTo>
                    <a:pt x="2336" y="73177"/>
                  </a:lnTo>
                  <a:lnTo>
                    <a:pt x="3111" y="73177"/>
                  </a:lnTo>
                  <a:lnTo>
                    <a:pt x="3111" y="72402"/>
                  </a:lnTo>
                  <a:lnTo>
                    <a:pt x="2336" y="72021"/>
                  </a:lnTo>
                  <a:lnTo>
                    <a:pt x="3111" y="72021"/>
                  </a:lnTo>
                  <a:lnTo>
                    <a:pt x="2336" y="72021"/>
                  </a:lnTo>
                  <a:lnTo>
                    <a:pt x="2336" y="71246"/>
                  </a:lnTo>
                  <a:lnTo>
                    <a:pt x="2336" y="70484"/>
                  </a:lnTo>
                  <a:lnTo>
                    <a:pt x="1562" y="70484"/>
                  </a:lnTo>
                  <a:close/>
                </a:path>
                <a:path w="178434" h="74294">
                  <a:moveTo>
                    <a:pt x="1562" y="71246"/>
                  </a:moveTo>
                  <a:lnTo>
                    <a:pt x="774" y="71246"/>
                  </a:lnTo>
                  <a:lnTo>
                    <a:pt x="774" y="70484"/>
                  </a:lnTo>
                  <a:lnTo>
                    <a:pt x="1562" y="71246"/>
                  </a:lnTo>
                  <a:close/>
                </a:path>
                <a:path w="178434" h="74294">
                  <a:moveTo>
                    <a:pt x="0" y="71246"/>
                  </a:moveTo>
                  <a:lnTo>
                    <a:pt x="774" y="71246"/>
                  </a:lnTo>
                  <a:lnTo>
                    <a:pt x="774" y="72021"/>
                  </a:lnTo>
                  <a:lnTo>
                    <a:pt x="774" y="71246"/>
                  </a:lnTo>
                  <a:lnTo>
                    <a:pt x="774" y="72021"/>
                  </a:lnTo>
                  <a:lnTo>
                    <a:pt x="0" y="72021"/>
                  </a:lnTo>
                  <a:lnTo>
                    <a:pt x="0" y="71246"/>
                  </a:lnTo>
                  <a:close/>
                </a:path>
                <a:path w="178434" h="74294">
                  <a:moveTo>
                    <a:pt x="176618" y="0"/>
                  </a:moveTo>
                  <a:lnTo>
                    <a:pt x="177393" y="0"/>
                  </a:lnTo>
                  <a:lnTo>
                    <a:pt x="176618" y="0"/>
                  </a:lnTo>
                  <a:close/>
                </a:path>
                <a:path w="178434" h="74294">
                  <a:moveTo>
                    <a:pt x="1562" y="72021"/>
                  </a:moveTo>
                  <a:lnTo>
                    <a:pt x="774" y="72021"/>
                  </a:lnTo>
                  <a:lnTo>
                    <a:pt x="774" y="71246"/>
                  </a:lnTo>
                  <a:lnTo>
                    <a:pt x="1562" y="71246"/>
                  </a:lnTo>
                  <a:lnTo>
                    <a:pt x="1562" y="72021"/>
                  </a:lnTo>
                  <a:close/>
                </a:path>
                <a:path w="178434" h="74294">
                  <a:moveTo>
                    <a:pt x="178168" y="761"/>
                  </a:moveTo>
                  <a:lnTo>
                    <a:pt x="177393" y="761"/>
                  </a:lnTo>
                  <a:lnTo>
                    <a:pt x="177393" y="0"/>
                  </a:lnTo>
                  <a:lnTo>
                    <a:pt x="177393" y="761"/>
                  </a:lnTo>
                  <a:lnTo>
                    <a:pt x="177393" y="0"/>
                  </a:lnTo>
                  <a:lnTo>
                    <a:pt x="177393" y="761"/>
                  </a:lnTo>
                  <a:lnTo>
                    <a:pt x="178168" y="761"/>
                  </a:lnTo>
                  <a:close/>
                </a:path>
                <a:path w="178434" h="74294">
                  <a:moveTo>
                    <a:pt x="1562" y="72021"/>
                  </a:moveTo>
                  <a:lnTo>
                    <a:pt x="1562" y="72402"/>
                  </a:lnTo>
                  <a:lnTo>
                    <a:pt x="774" y="72021"/>
                  </a:lnTo>
                  <a:lnTo>
                    <a:pt x="1562" y="72021"/>
                  </a:lnTo>
                  <a:close/>
                </a:path>
                <a:path w="178434" h="74294">
                  <a:moveTo>
                    <a:pt x="1562" y="72021"/>
                  </a:moveTo>
                  <a:lnTo>
                    <a:pt x="2336" y="72402"/>
                  </a:lnTo>
                  <a:lnTo>
                    <a:pt x="1562" y="72402"/>
                  </a:lnTo>
                  <a:lnTo>
                    <a:pt x="1562" y="7202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6942785" y="277500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6942785" y="2775001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774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0" y="1549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6943559" y="27757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7120559" y="27049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6942785" y="2705672"/>
              <a:ext cx="180340" cy="74930"/>
            </a:xfrm>
            <a:custGeom>
              <a:avLst/>
              <a:gdLst/>
              <a:ahLst/>
              <a:cxnLst/>
              <a:rect l="l" t="t" r="r" b="b"/>
              <a:pathLst>
                <a:path w="180340" h="74930">
                  <a:moveTo>
                    <a:pt x="1549" y="70878"/>
                  </a:moveTo>
                  <a:lnTo>
                    <a:pt x="1549" y="71640"/>
                  </a:lnTo>
                  <a:lnTo>
                    <a:pt x="2324" y="71640"/>
                  </a:lnTo>
                  <a:lnTo>
                    <a:pt x="2324" y="70878"/>
                  </a:lnTo>
                  <a:lnTo>
                    <a:pt x="2324" y="71640"/>
                  </a:lnTo>
                  <a:lnTo>
                    <a:pt x="3111" y="71640"/>
                  </a:lnTo>
                  <a:lnTo>
                    <a:pt x="3886" y="71640"/>
                  </a:lnTo>
                  <a:lnTo>
                    <a:pt x="3886" y="72415"/>
                  </a:lnTo>
                  <a:lnTo>
                    <a:pt x="3886" y="73190"/>
                  </a:lnTo>
                  <a:lnTo>
                    <a:pt x="3111" y="73190"/>
                  </a:lnTo>
                  <a:lnTo>
                    <a:pt x="2324" y="73190"/>
                  </a:lnTo>
                  <a:lnTo>
                    <a:pt x="2324" y="72415"/>
                  </a:lnTo>
                  <a:lnTo>
                    <a:pt x="1549" y="72415"/>
                  </a:lnTo>
                  <a:lnTo>
                    <a:pt x="1549" y="71640"/>
                  </a:lnTo>
                  <a:lnTo>
                    <a:pt x="774" y="71640"/>
                  </a:lnTo>
                  <a:lnTo>
                    <a:pt x="774" y="70878"/>
                  </a:lnTo>
                  <a:lnTo>
                    <a:pt x="1549" y="70878"/>
                  </a:lnTo>
                  <a:close/>
                </a:path>
                <a:path w="180340" h="74930">
                  <a:moveTo>
                    <a:pt x="0" y="72415"/>
                  </a:moveTo>
                  <a:lnTo>
                    <a:pt x="0" y="71640"/>
                  </a:lnTo>
                  <a:lnTo>
                    <a:pt x="0" y="70878"/>
                  </a:lnTo>
                  <a:lnTo>
                    <a:pt x="0" y="71640"/>
                  </a:lnTo>
                  <a:lnTo>
                    <a:pt x="0" y="72415"/>
                  </a:lnTo>
                  <a:close/>
                </a:path>
                <a:path w="180340" h="74930">
                  <a:moveTo>
                    <a:pt x="177774" y="0"/>
                  </a:moveTo>
                  <a:lnTo>
                    <a:pt x="178562" y="774"/>
                  </a:lnTo>
                  <a:lnTo>
                    <a:pt x="178562" y="0"/>
                  </a:lnTo>
                  <a:lnTo>
                    <a:pt x="178562" y="774"/>
                  </a:lnTo>
                  <a:lnTo>
                    <a:pt x="177774" y="774"/>
                  </a:lnTo>
                  <a:lnTo>
                    <a:pt x="178562" y="774"/>
                  </a:lnTo>
                  <a:lnTo>
                    <a:pt x="177774" y="774"/>
                  </a:lnTo>
                  <a:lnTo>
                    <a:pt x="177774" y="0"/>
                  </a:lnTo>
                  <a:close/>
                </a:path>
                <a:path w="180340" h="74930">
                  <a:moveTo>
                    <a:pt x="774" y="72415"/>
                  </a:moveTo>
                  <a:lnTo>
                    <a:pt x="1549" y="72415"/>
                  </a:lnTo>
                  <a:lnTo>
                    <a:pt x="1549" y="73190"/>
                  </a:lnTo>
                  <a:lnTo>
                    <a:pt x="1549" y="72415"/>
                  </a:lnTo>
                  <a:lnTo>
                    <a:pt x="2324" y="73190"/>
                  </a:lnTo>
                  <a:lnTo>
                    <a:pt x="2324" y="73952"/>
                  </a:lnTo>
                  <a:lnTo>
                    <a:pt x="2324" y="74726"/>
                  </a:lnTo>
                  <a:lnTo>
                    <a:pt x="1549" y="74726"/>
                  </a:lnTo>
                  <a:lnTo>
                    <a:pt x="1549" y="73952"/>
                  </a:lnTo>
                  <a:lnTo>
                    <a:pt x="1549" y="73190"/>
                  </a:lnTo>
                  <a:lnTo>
                    <a:pt x="1549" y="73952"/>
                  </a:lnTo>
                  <a:lnTo>
                    <a:pt x="1549" y="73190"/>
                  </a:lnTo>
                  <a:lnTo>
                    <a:pt x="774" y="73190"/>
                  </a:lnTo>
                  <a:lnTo>
                    <a:pt x="774" y="72415"/>
                  </a:lnTo>
                  <a:lnTo>
                    <a:pt x="774" y="73190"/>
                  </a:lnTo>
                  <a:lnTo>
                    <a:pt x="774" y="72415"/>
                  </a:lnTo>
                  <a:close/>
                </a:path>
                <a:path w="180340" h="74930">
                  <a:moveTo>
                    <a:pt x="179336" y="1549"/>
                  </a:moveTo>
                  <a:lnTo>
                    <a:pt x="178562" y="1549"/>
                  </a:lnTo>
                  <a:lnTo>
                    <a:pt x="178562" y="774"/>
                  </a:lnTo>
                  <a:lnTo>
                    <a:pt x="179336" y="774"/>
                  </a:lnTo>
                  <a:lnTo>
                    <a:pt x="179336" y="1549"/>
                  </a:lnTo>
                  <a:close/>
                </a:path>
                <a:path w="180340" h="74930">
                  <a:moveTo>
                    <a:pt x="774" y="73190"/>
                  </a:moveTo>
                  <a:lnTo>
                    <a:pt x="1549" y="73190"/>
                  </a:lnTo>
                  <a:lnTo>
                    <a:pt x="1549" y="73952"/>
                  </a:lnTo>
                  <a:lnTo>
                    <a:pt x="774" y="73952"/>
                  </a:lnTo>
                  <a:lnTo>
                    <a:pt x="774" y="73190"/>
                  </a:lnTo>
                  <a:close/>
                </a:path>
                <a:path w="180340" h="74930">
                  <a:moveTo>
                    <a:pt x="2324" y="73190"/>
                  </a:moveTo>
                  <a:lnTo>
                    <a:pt x="2324" y="73952"/>
                  </a:lnTo>
                  <a:lnTo>
                    <a:pt x="3111" y="73952"/>
                  </a:lnTo>
                  <a:lnTo>
                    <a:pt x="2324" y="73952"/>
                  </a:lnTo>
                  <a:lnTo>
                    <a:pt x="2324" y="73190"/>
                  </a:lnTo>
                  <a:close/>
                </a:path>
                <a:path w="180340" h="74930">
                  <a:moveTo>
                    <a:pt x="180111" y="2311"/>
                  </a:moveTo>
                  <a:lnTo>
                    <a:pt x="179336" y="2311"/>
                  </a:lnTo>
                  <a:lnTo>
                    <a:pt x="180111" y="2311"/>
                  </a:lnTo>
                  <a:close/>
                </a:path>
                <a:path w="180340" h="74930">
                  <a:moveTo>
                    <a:pt x="3111" y="73952"/>
                  </a:moveTo>
                  <a:lnTo>
                    <a:pt x="3886" y="73952"/>
                  </a:lnTo>
                  <a:lnTo>
                    <a:pt x="3111" y="73952"/>
                  </a:lnTo>
                  <a:lnTo>
                    <a:pt x="3886" y="73952"/>
                  </a:lnTo>
                  <a:lnTo>
                    <a:pt x="3886" y="74726"/>
                  </a:lnTo>
                  <a:lnTo>
                    <a:pt x="3111" y="74726"/>
                  </a:lnTo>
                  <a:lnTo>
                    <a:pt x="3111" y="73952"/>
                  </a:lnTo>
                  <a:lnTo>
                    <a:pt x="3111" y="73190"/>
                  </a:lnTo>
                  <a:lnTo>
                    <a:pt x="3111" y="7395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7126782" y="27099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6945896" y="2711450"/>
              <a:ext cx="185420" cy="78105"/>
            </a:xfrm>
            <a:custGeom>
              <a:avLst/>
              <a:gdLst/>
              <a:ahLst/>
              <a:cxnLst/>
              <a:rect l="l" t="t" r="r" b="b"/>
              <a:pathLst>
                <a:path w="185420" h="78105">
                  <a:moveTo>
                    <a:pt x="1549" y="72796"/>
                  </a:moveTo>
                  <a:lnTo>
                    <a:pt x="2324" y="73190"/>
                  </a:lnTo>
                  <a:lnTo>
                    <a:pt x="1549" y="73190"/>
                  </a:lnTo>
                  <a:lnTo>
                    <a:pt x="1549" y="72796"/>
                  </a:lnTo>
                  <a:lnTo>
                    <a:pt x="774" y="72796"/>
                  </a:lnTo>
                  <a:lnTo>
                    <a:pt x="1549" y="72796"/>
                  </a:lnTo>
                  <a:close/>
                </a:path>
                <a:path w="185420" h="78105">
                  <a:moveTo>
                    <a:pt x="774" y="72796"/>
                  </a:moveTo>
                  <a:lnTo>
                    <a:pt x="774" y="73190"/>
                  </a:lnTo>
                  <a:lnTo>
                    <a:pt x="774" y="72796"/>
                  </a:lnTo>
                  <a:lnTo>
                    <a:pt x="774" y="73190"/>
                  </a:lnTo>
                  <a:lnTo>
                    <a:pt x="1549" y="73190"/>
                  </a:lnTo>
                  <a:lnTo>
                    <a:pt x="1549" y="72796"/>
                  </a:lnTo>
                  <a:lnTo>
                    <a:pt x="1549" y="73190"/>
                  </a:lnTo>
                  <a:lnTo>
                    <a:pt x="774" y="73190"/>
                  </a:lnTo>
                  <a:lnTo>
                    <a:pt x="1549" y="73190"/>
                  </a:lnTo>
                  <a:lnTo>
                    <a:pt x="1549" y="73952"/>
                  </a:lnTo>
                  <a:lnTo>
                    <a:pt x="1549" y="74726"/>
                  </a:lnTo>
                  <a:lnTo>
                    <a:pt x="2324" y="74726"/>
                  </a:lnTo>
                  <a:lnTo>
                    <a:pt x="1549" y="74726"/>
                  </a:lnTo>
                  <a:lnTo>
                    <a:pt x="774" y="74726"/>
                  </a:lnTo>
                  <a:lnTo>
                    <a:pt x="1549" y="73952"/>
                  </a:lnTo>
                  <a:lnTo>
                    <a:pt x="1549" y="73190"/>
                  </a:lnTo>
                  <a:lnTo>
                    <a:pt x="774" y="73190"/>
                  </a:lnTo>
                  <a:lnTo>
                    <a:pt x="0" y="73190"/>
                  </a:lnTo>
                  <a:lnTo>
                    <a:pt x="0" y="72796"/>
                  </a:lnTo>
                  <a:lnTo>
                    <a:pt x="774" y="72796"/>
                  </a:lnTo>
                  <a:close/>
                </a:path>
                <a:path w="185420" h="78105">
                  <a:moveTo>
                    <a:pt x="181673" y="0"/>
                  </a:moveTo>
                  <a:lnTo>
                    <a:pt x="182448" y="0"/>
                  </a:lnTo>
                  <a:lnTo>
                    <a:pt x="181673" y="0"/>
                  </a:lnTo>
                  <a:close/>
                </a:path>
                <a:path w="185420" h="78105">
                  <a:moveTo>
                    <a:pt x="2324" y="74726"/>
                  </a:moveTo>
                  <a:lnTo>
                    <a:pt x="1549" y="74726"/>
                  </a:lnTo>
                  <a:lnTo>
                    <a:pt x="1549" y="73952"/>
                  </a:lnTo>
                  <a:lnTo>
                    <a:pt x="2324" y="73952"/>
                  </a:lnTo>
                  <a:lnTo>
                    <a:pt x="2324" y="74726"/>
                  </a:lnTo>
                  <a:close/>
                </a:path>
                <a:path w="185420" h="78105">
                  <a:moveTo>
                    <a:pt x="3111" y="73952"/>
                  </a:moveTo>
                  <a:lnTo>
                    <a:pt x="3111" y="74726"/>
                  </a:lnTo>
                  <a:lnTo>
                    <a:pt x="3886" y="74726"/>
                  </a:lnTo>
                  <a:lnTo>
                    <a:pt x="3886" y="75501"/>
                  </a:lnTo>
                  <a:lnTo>
                    <a:pt x="3886" y="74726"/>
                  </a:lnTo>
                  <a:lnTo>
                    <a:pt x="3886" y="75501"/>
                  </a:lnTo>
                  <a:lnTo>
                    <a:pt x="3886" y="76263"/>
                  </a:lnTo>
                  <a:lnTo>
                    <a:pt x="3886" y="75501"/>
                  </a:lnTo>
                  <a:lnTo>
                    <a:pt x="3111" y="75501"/>
                  </a:lnTo>
                  <a:lnTo>
                    <a:pt x="3111" y="74726"/>
                  </a:lnTo>
                  <a:lnTo>
                    <a:pt x="3111" y="73952"/>
                  </a:lnTo>
                  <a:close/>
                </a:path>
                <a:path w="185420" h="78105">
                  <a:moveTo>
                    <a:pt x="3111" y="73952"/>
                  </a:moveTo>
                  <a:lnTo>
                    <a:pt x="3886" y="74726"/>
                  </a:lnTo>
                  <a:lnTo>
                    <a:pt x="3111" y="74726"/>
                  </a:lnTo>
                  <a:lnTo>
                    <a:pt x="3111" y="73952"/>
                  </a:lnTo>
                  <a:close/>
                </a:path>
                <a:path w="185420" h="78105">
                  <a:moveTo>
                    <a:pt x="3886" y="74726"/>
                  </a:moveTo>
                  <a:lnTo>
                    <a:pt x="4279" y="74726"/>
                  </a:lnTo>
                  <a:lnTo>
                    <a:pt x="4279" y="75501"/>
                  </a:lnTo>
                  <a:lnTo>
                    <a:pt x="4279" y="76263"/>
                  </a:lnTo>
                  <a:lnTo>
                    <a:pt x="3886" y="75501"/>
                  </a:lnTo>
                  <a:lnTo>
                    <a:pt x="3886" y="74726"/>
                  </a:lnTo>
                  <a:close/>
                </a:path>
                <a:path w="185420" h="78105">
                  <a:moveTo>
                    <a:pt x="2324" y="75501"/>
                  </a:moveTo>
                  <a:lnTo>
                    <a:pt x="3111" y="75501"/>
                  </a:lnTo>
                  <a:lnTo>
                    <a:pt x="2324" y="75501"/>
                  </a:lnTo>
                  <a:close/>
                </a:path>
                <a:path w="185420" h="78105">
                  <a:moveTo>
                    <a:pt x="3886" y="76263"/>
                  </a:moveTo>
                  <a:lnTo>
                    <a:pt x="3111" y="76263"/>
                  </a:lnTo>
                  <a:lnTo>
                    <a:pt x="3886" y="76263"/>
                  </a:lnTo>
                  <a:close/>
                </a:path>
                <a:path w="185420" h="78105">
                  <a:moveTo>
                    <a:pt x="4279" y="76263"/>
                  </a:moveTo>
                  <a:lnTo>
                    <a:pt x="5054" y="76263"/>
                  </a:lnTo>
                  <a:lnTo>
                    <a:pt x="5054" y="77038"/>
                  </a:lnTo>
                  <a:lnTo>
                    <a:pt x="5054" y="76263"/>
                  </a:lnTo>
                  <a:lnTo>
                    <a:pt x="4279" y="76263"/>
                  </a:lnTo>
                  <a:lnTo>
                    <a:pt x="5054" y="76263"/>
                  </a:lnTo>
                  <a:lnTo>
                    <a:pt x="5054" y="77038"/>
                  </a:lnTo>
                  <a:lnTo>
                    <a:pt x="5829" y="77038"/>
                  </a:lnTo>
                  <a:lnTo>
                    <a:pt x="5829" y="77812"/>
                  </a:lnTo>
                  <a:lnTo>
                    <a:pt x="5054" y="77812"/>
                  </a:lnTo>
                  <a:lnTo>
                    <a:pt x="5054" y="77038"/>
                  </a:lnTo>
                  <a:lnTo>
                    <a:pt x="4279" y="77038"/>
                  </a:lnTo>
                  <a:lnTo>
                    <a:pt x="5054" y="77038"/>
                  </a:lnTo>
                  <a:lnTo>
                    <a:pt x="4279" y="77038"/>
                  </a:lnTo>
                  <a:lnTo>
                    <a:pt x="4279" y="76263"/>
                  </a:lnTo>
                  <a:close/>
                </a:path>
                <a:path w="185420" h="78105">
                  <a:moveTo>
                    <a:pt x="185166" y="2311"/>
                  </a:moveTo>
                  <a:lnTo>
                    <a:pt x="184391" y="2311"/>
                  </a:lnTo>
                  <a:lnTo>
                    <a:pt x="185166" y="2311"/>
                  </a:lnTo>
                  <a:lnTo>
                    <a:pt x="184391" y="2311"/>
                  </a:lnTo>
                  <a:lnTo>
                    <a:pt x="185166" y="2311"/>
                  </a:lnTo>
                  <a:close/>
                </a:path>
                <a:path w="185420" h="78105">
                  <a:moveTo>
                    <a:pt x="4279" y="76263"/>
                  </a:moveTo>
                  <a:lnTo>
                    <a:pt x="3886" y="77038"/>
                  </a:lnTo>
                  <a:lnTo>
                    <a:pt x="3886" y="76263"/>
                  </a:lnTo>
                  <a:lnTo>
                    <a:pt x="4279" y="762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7131062" y="27137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6949782" y="278771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69">
                  <a:moveTo>
                    <a:pt x="0" y="774"/>
                  </a:moveTo>
                  <a:lnTo>
                    <a:pt x="393" y="774"/>
                  </a:lnTo>
                  <a:lnTo>
                    <a:pt x="0" y="774"/>
                  </a:lnTo>
                  <a:close/>
                </a:path>
                <a:path w="2540" h="1269">
                  <a:moveTo>
                    <a:pt x="1168" y="0"/>
                  </a:moveTo>
                  <a:lnTo>
                    <a:pt x="1943" y="774"/>
                  </a:lnTo>
                  <a:lnTo>
                    <a:pt x="1168" y="774"/>
                  </a:lnTo>
                  <a:lnTo>
                    <a:pt x="11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6949782" y="278848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6949782" y="2789263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69">
                  <a:moveTo>
                    <a:pt x="393" y="0"/>
                  </a:moveTo>
                  <a:lnTo>
                    <a:pt x="393" y="762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6950951" y="27892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6950951" y="2789263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40" h="1905">
                  <a:moveTo>
                    <a:pt x="0" y="0"/>
                  </a:moveTo>
                  <a:lnTo>
                    <a:pt x="0" y="762"/>
                  </a:lnTo>
                  <a:lnTo>
                    <a:pt x="774" y="762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0" y="0"/>
                  </a:lnTo>
                  <a:close/>
                </a:path>
                <a:path w="2540" h="1905">
                  <a:moveTo>
                    <a:pt x="774" y="1536"/>
                  </a:moveTo>
                  <a:lnTo>
                    <a:pt x="0" y="1536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0" y="762"/>
                  </a:lnTo>
                  <a:lnTo>
                    <a:pt x="0" y="1536"/>
                  </a:lnTo>
                  <a:lnTo>
                    <a:pt x="0" y="762"/>
                  </a:lnTo>
                  <a:lnTo>
                    <a:pt x="774" y="1536"/>
                  </a:lnTo>
                  <a:close/>
                </a:path>
                <a:path w="2540" h="1905">
                  <a:moveTo>
                    <a:pt x="1562" y="0"/>
                  </a:moveTo>
                  <a:lnTo>
                    <a:pt x="1562" y="762"/>
                  </a:lnTo>
                  <a:lnTo>
                    <a:pt x="1562" y="0"/>
                  </a:lnTo>
                  <a:lnTo>
                    <a:pt x="2336" y="0"/>
                  </a:lnTo>
                  <a:lnTo>
                    <a:pt x="1562" y="762"/>
                  </a:lnTo>
                  <a:lnTo>
                    <a:pt x="774" y="0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6951725" y="27900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6954837" y="278926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6950951" y="27908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6950176" y="2790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1549" y="0"/>
                  </a:moveTo>
                  <a:lnTo>
                    <a:pt x="2336" y="0"/>
                  </a:lnTo>
                  <a:lnTo>
                    <a:pt x="2336" y="774"/>
                  </a:lnTo>
                  <a:lnTo>
                    <a:pt x="1549" y="0"/>
                  </a:lnTo>
                  <a:close/>
                </a:path>
                <a:path w="2540" h="2539">
                  <a:moveTo>
                    <a:pt x="774" y="0"/>
                  </a:moveTo>
                  <a:lnTo>
                    <a:pt x="1549" y="0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2540" h="2539">
                  <a:moveTo>
                    <a:pt x="774" y="774"/>
                  </a:moveTo>
                  <a:lnTo>
                    <a:pt x="774" y="1536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2540" h="2539">
                  <a:moveTo>
                    <a:pt x="774" y="774"/>
                  </a:moveTo>
                  <a:lnTo>
                    <a:pt x="1549" y="774"/>
                  </a:lnTo>
                  <a:lnTo>
                    <a:pt x="1549" y="1536"/>
                  </a:lnTo>
                  <a:lnTo>
                    <a:pt x="2336" y="1536"/>
                  </a:lnTo>
                  <a:lnTo>
                    <a:pt x="2336" y="2311"/>
                  </a:lnTo>
                  <a:lnTo>
                    <a:pt x="1549" y="2311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1549" y="1536"/>
                  </a:lnTo>
                  <a:lnTo>
                    <a:pt x="774" y="1536"/>
                  </a:lnTo>
                  <a:lnTo>
                    <a:pt x="774" y="774"/>
                  </a:lnTo>
                  <a:close/>
                </a:path>
                <a:path w="2540" h="2539">
                  <a:moveTo>
                    <a:pt x="1549" y="774"/>
                  </a:moveTo>
                  <a:lnTo>
                    <a:pt x="2336" y="774"/>
                  </a:lnTo>
                  <a:lnTo>
                    <a:pt x="2336" y="1536"/>
                  </a:lnTo>
                  <a:lnTo>
                    <a:pt x="1549" y="1536"/>
                  </a:lnTo>
                  <a:lnTo>
                    <a:pt x="154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7133399" y="27176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6952513" y="279157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270" h="1269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774" y="762"/>
                  </a:ln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6954062" y="2791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6950951" y="2792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1562" y="0"/>
                  </a:moveTo>
                  <a:lnTo>
                    <a:pt x="2336" y="0"/>
                  </a:lnTo>
                  <a:lnTo>
                    <a:pt x="2336" y="774"/>
                  </a:lnTo>
                  <a:lnTo>
                    <a:pt x="2336" y="1549"/>
                  </a:lnTo>
                  <a:lnTo>
                    <a:pt x="2336" y="774"/>
                  </a:lnTo>
                  <a:lnTo>
                    <a:pt x="1562" y="0"/>
                  </a:lnTo>
                  <a:close/>
                </a:path>
                <a:path w="2540" h="2539">
                  <a:moveTo>
                    <a:pt x="774" y="774"/>
                  </a:moveTo>
                  <a:lnTo>
                    <a:pt x="1562" y="774"/>
                  </a:lnTo>
                  <a:lnTo>
                    <a:pt x="774" y="774"/>
                  </a:lnTo>
                  <a:lnTo>
                    <a:pt x="1562" y="774"/>
                  </a:lnTo>
                  <a:lnTo>
                    <a:pt x="1562" y="1549"/>
                  </a:lnTo>
                  <a:lnTo>
                    <a:pt x="2336" y="1549"/>
                  </a:lnTo>
                  <a:lnTo>
                    <a:pt x="1562" y="1549"/>
                  </a:lnTo>
                  <a:lnTo>
                    <a:pt x="2336" y="1549"/>
                  </a:lnTo>
                  <a:lnTo>
                    <a:pt x="1562" y="1549"/>
                  </a:lnTo>
                  <a:lnTo>
                    <a:pt x="2336" y="1549"/>
                  </a:lnTo>
                  <a:lnTo>
                    <a:pt x="2336" y="1930"/>
                  </a:lnTo>
                  <a:lnTo>
                    <a:pt x="1562" y="1930"/>
                  </a:lnTo>
                  <a:lnTo>
                    <a:pt x="1562" y="1549"/>
                  </a:lnTo>
                  <a:lnTo>
                    <a:pt x="1562" y="1930"/>
                  </a:lnTo>
                  <a:lnTo>
                    <a:pt x="1562" y="1549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1562" y="1549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0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6954062" y="2791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6951725" y="27931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6954062" y="27923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6952513" y="279311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  <a:path w="3175" h="1269">
                  <a:moveTo>
                    <a:pt x="1549" y="0"/>
                  </a:moveTo>
                  <a:lnTo>
                    <a:pt x="2324" y="0"/>
                  </a:lnTo>
                  <a:lnTo>
                    <a:pt x="1549" y="0"/>
                  </a:lnTo>
                  <a:lnTo>
                    <a:pt x="2324" y="0"/>
                  </a:lnTo>
                  <a:lnTo>
                    <a:pt x="3111" y="774"/>
                  </a:lnTo>
                  <a:lnTo>
                    <a:pt x="3111" y="1155"/>
                  </a:lnTo>
                  <a:lnTo>
                    <a:pt x="3111" y="774"/>
                  </a:lnTo>
                  <a:lnTo>
                    <a:pt x="2324" y="774"/>
                  </a:lnTo>
                  <a:lnTo>
                    <a:pt x="2324" y="0"/>
                  </a:lnTo>
                  <a:lnTo>
                    <a:pt x="1549" y="0"/>
                  </a:lnTo>
                  <a:close/>
                </a:path>
                <a:path w="3175" h="1269">
                  <a:moveTo>
                    <a:pt x="1549" y="0"/>
                  </a:moveTo>
                  <a:lnTo>
                    <a:pt x="2324" y="0"/>
                  </a:lnTo>
                  <a:lnTo>
                    <a:pt x="2324" y="774"/>
                  </a:lnTo>
                  <a:lnTo>
                    <a:pt x="1549" y="774"/>
                  </a:lnTo>
                  <a:lnTo>
                    <a:pt x="154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6953287" y="27938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6954837" y="27931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6954837" y="27938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6953287" y="27942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6954062" y="279388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381"/>
                  </a:moveTo>
                  <a:lnTo>
                    <a:pt x="0" y="381"/>
                  </a:lnTo>
                  <a:lnTo>
                    <a:pt x="774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774" y="381"/>
                  </a:lnTo>
                  <a:lnTo>
                    <a:pt x="774" y="1155"/>
                  </a:lnTo>
                  <a:lnTo>
                    <a:pt x="774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6954837" y="279388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6954837" y="279388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787" y="381"/>
                  </a:moveTo>
                  <a:lnTo>
                    <a:pt x="787" y="1155"/>
                  </a:lnTo>
                  <a:lnTo>
                    <a:pt x="1562" y="1155"/>
                  </a:lnTo>
                  <a:lnTo>
                    <a:pt x="1562" y="1917"/>
                  </a:lnTo>
                  <a:lnTo>
                    <a:pt x="1562" y="2692"/>
                  </a:lnTo>
                  <a:lnTo>
                    <a:pt x="787" y="2692"/>
                  </a:lnTo>
                  <a:lnTo>
                    <a:pt x="787" y="1917"/>
                  </a:lnTo>
                  <a:lnTo>
                    <a:pt x="1562" y="1917"/>
                  </a:lnTo>
                  <a:lnTo>
                    <a:pt x="787" y="1917"/>
                  </a:lnTo>
                  <a:lnTo>
                    <a:pt x="787" y="1155"/>
                  </a:lnTo>
                  <a:lnTo>
                    <a:pt x="0" y="1155"/>
                  </a:lnTo>
                  <a:lnTo>
                    <a:pt x="787" y="1155"/>
                  </a:lnTo>
                  <a:lnTo>
                    <a:pt x="0" y="1155"/>
                  </a:lnTo>
                  <a:lnTo>
                    <a:pt x="787" y="1155"/>
                  </a:lnTo>
                  <a:lnTo>
                    <a:pt x="0" y="381"/>
                  </a:lnTo>
                  <a:lnTo>
                    <a:pt x="787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8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6954062" y="27942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6954062" y="2794267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336" y="774"/>
                  </a:moveTo>
                  <a:lnTo>
                    <a:pt x="1562" y="0"/>
                  </a:lnTo>
                  <a:lnTo>
                    <a:pt x="2336" y="774"/>
                  </a:lnTo>
                  <a:close/>
                </a:path>
                <a:path w="3175" h="2539">
                  <a:moveTo>
                    <a:pt x="774" y="0"/>
                  </a:moveTo>
                  <a:lnTo>
                    <a:pt x="774" y="774"/>
                  </a:lnTo>
                  <a:lnTo>
                    <a:pt x="1562" y="1536"/>
                  </a:lnTo>
                  <a:lnTo>
                    <a:pt x="1562" y="2311"/>
                  </a:lnTo>
                  <a:lnTo>
                    <a:pt x="774" y="2311"/>
                  </a:lnTo>
                  <a:lnTo>
                    <a:pt x="0" y="1536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3175" h="2539">
                  <a:moveTo>
                    <a:pt x="1562" y="0"/>
                  </a:moveTo>
                  <a:lnTo>
                    <a:pt x="2336" y="0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1562" y="0"/>
                  </a:lnTo>
                  <a:close/>
                </a:path>
                <a:path w="3175" h="2539">
                  <a:moveTo>
                    <a:pt x="3111" y="774"/>
                  </a:moveTo>
                  <a:lnTo>
                    <a:pt x="3111" y="1536"/>
                  </a:lnTo>
                  <a:lnTo>
                    <a:pt x="3111" y="2311"/>
                  </a:lnTo>
                  <a:lnTo>
                    <a:pt x="3111" y="1536"/>
                  </a:lnTo>
                  <a:lnTo>
                    <a:pt x="2336" y="1536"/>
                  </a:lnTo>
                  <a:lnTo>
                    <a:pt x="2336" y="774"/>
                  </a:lnTo>
                  <a:lnTo>
                    <a:pt x="311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6957174" y="27958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6954062" y="2796579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40" h="1905">
                  <a:moveTo>
                    <a:pt x="774" y="762"/>
                  </a:moveTo>
                  <a:lnTo>
                    <a:pt x="1562" y="762"/>
                  </a:lnTo>
                  <a:lnTo>
                    <a:pt x="1562" y="1536"/>
                  </a:lnTo>
                  <a:lnTo>
                    <a:pt x="774" y="1536"/>
                  </a:lnTo>
                  <a:lnTo>
                    <a:pt x="774" y="762"/>
                  </a:lnTo>
                  <a:close/>
                </a:path>
                <a:path w="2540" h="1905">
                  <a:moveTo>
                    <a:pt x="0" y="762"/>
                  </a:moveTo>
                  <a:lnTo>
                    <a:pt x="0" y="0"/>
                  </a:lnTo>
                  <a:lnTo>
                    <a:pt x="774" y="762"/>
                  </a:lnTo>
                  <a:lnTo>
                    <a:pt x="0" y="762"/>
                  </a:lnTo>
                  <a:close/>
                </a:path>
                <a:path w="2540" h="1905">
                  <a:moveTo>
                    <a:pt x="2336" y="762"/>
                  </a:moveTo>
                  <a:lnTo>
                    <a:pt x="1562" y="762"/>
                  </a:lnTo>
                  <a:lnTo>
                    <a:pt x="1562" y="0"/>
                  </a:lnTo>
                  <a:lnTo>
                    <a:pt x="2336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6955821" y="2796960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0" y="0"/>
                  </a:moveTo>
                  <a:lnTo>
                    <a:pt x="1155" y="0"/>
                  </a:lnTo>
                </a:path>
                <a:path w="3175" h="0">
                  <a:moveTo>
                    <a:pt x="1549" y="0"/>
                  </a:moveTo>
                  <a:lnTo>
                    <a:pt x="270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6956399" y="2797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774" y="0"/>
                  </a:lnTo>
                  <a:lnTo>
                    <a:pt x="774" y="774"/>
                  </a:lnTo>
                  <a:lnTo>
                    <a:pt x="1549" y="1549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close/>
                </a:path>
                <a:path w="1904" h="1905">
                  <a:moveTo>
                    <a:pt x="774" y="774"/>
                  </a:moveTo>
                  <a:lnTo>
                    <a:pt x="1549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6958736" y="27981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6958736" y="2798890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2539">
                  <a:moveTo>
                    <a:pt x="0" y="0"/>
                  </a:moveTo>
                  <a:lnTo>
                    <a:pt x="774" y="761"/>
                  </a:lnTo>
                  <a:lnTo>
                    <a:pt x="774" y="1536"/>
                  </a:lnTo>
                  <a:lnTo>
                    <a:pt x="1155" y="1536"/>
                  </a:lnTo>
                  <a:lnTo>
                    <a:pt x="1155" y="2311"/>
                  </a:lnTo>
                  <a:lnTo>
                    <a:pt x="1155" y="1536"/>
                  </a:lnTo>
                  <a:lnTo>
                    <a:pt x="774" y="1536"/>
                  </a:lnTo>
                  <a:lnTo>
                    <a:pt x="774" y="761"/>
                  </a:lnTo>
                  <a:lnTo>
                    <a:pt x="0" y="76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6958736" y="27996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6958736" y="2799652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155" y="0"/>
                  </a:moveTo>
                  <a:lnTo>
                    <a:pt x="1155" y="774"/>
                  </a:lnTo>
                  <a:lnTo>
                    <a:pt x="774" y="0"/>
                  </a:lnTo>
                  <a:lnTo>
                    <a:pt x="1155" y="0"/>
                  </a:lnTo>
                  <a:close/>
                </a:path>
                <a:path w="1270" h="2539">
                  <a:moveTo>
                    <a:pt x="0" y="774"/>
                  </a:moveTo>
                  <a:lnTo>
                    <a:pt x="0" y="1549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0" y="2324"/>
                  </a:lnTo>
                  <a:lnTo>
                    <a:pt x="0" y="1549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6958736" y="28004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6958736" y="28004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774" y="0"/>
                  </a:moveTo>
                  <a:lnTo>
                    <a:pt x="774" y="774"/>
                  </a:lnTo>
                  <a:lnTo>
                    <a:pt x="774" y="1549"/>
                  </a:lnTo>
                  <a:lnTo>
                    <a:pt x="774" y="2311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2540" h="2539">
                  <a:moveTo>
                    <a:pt x="1930" y="1549"/>
                  </a:moveTo>
                  <a:lnTo>
                    <a:pt x="1155" y="1549"/>
                  </a:lnTo>
                  <a:lnTo>
                    <a:pt x="1155" y="774"/>
                  </a:lnTo>
                  <a:lnTo>
                    <a:pt x="1930" y="774"/>
                  </a:lnTo>
                  <a:lnTo>
                    <a:pt x="1930" y="1549"/>
                  </a:lnTo>
                  <a:close/>
                </a:path>
                <a:path w="2540" h="2539">
                  <a:moveTo>
                    <a:pt x="1930" y="1549"/>
                  </a:moveTo>
                  <a:lnTo>
                    <a:pt x="1930" y="2311"/>
                  </a:lnTo>
                  <a:lnTo>
                    <a:pt x="1155" y="1549"/>
                  </a:lnTo>
                  <a:lnTo>
                    <a:pt x="1155" y="774"/>
                  </a:lnTo>
                  <a:lnTo>
                    <a:pt x="1155" y="1549"/>
                  </a:lnTo>
                  <a:lnTo>
                    <a:pt x="1930" y="1549"/>
                  </a:lnTo>
                  <a:close/>
                </a:path>
                <a:path w="2540" h="2539">
                  <a:moveTo>
                    <a:pt x="774" y="2311"/>
                  </a:moveTo>
                  <a:lnTo>
                    <a:pt x="0" y="2311"/>
                  </a:lnTo>
                  <a:lnTo>
                    <a:pt x="0" y="1549"/>
                  </a:lnTo>
                  <a:lnTo>
                    <a:pt x="774" y="2311"/>
                  </a:lnTo>
                  <a:close/>
                </a:path>
                <a:path w="2540" h="2539">
                  <a:moveTo>
                    <a:pt x="1155" y="2311"/>
                  </a:moveTo>
                  <a:lnTo>
                    <a:pt x="1155" y="1549"/>
                  </a:lnTo>
                  <a:lnTo>
                    <a:pt x="1930" y="2311"/>
                  </a:lnTo>
                  <a:lnTo>
                    <a:pt x="1155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6960666" y="28019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6960088" y="28031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6960666" y="280273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87" y="0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6959891" y="28035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6959891" y="2803513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774" y="380"/>
                  </a:moveTo>
                  <a:lnTo>
                    <a:pt x="0" y="38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6960666" y="280351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6959891" y="2803513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774" y="0"/>
                  </a:moveTo>
                  <a:lnTo>
                    <a:pt x="1562" y="0"/>
                  </a:lnTo>
                  <a:lnTo>
                    <a:pt x="1562" y="380"/>
                  </a:lnTo>
                  <a:lnTo>
                    <a:pt x="1562" y="0"/>
                  </a:lnTo>
                  <a:lnTo>
                    <a:pt x="1562" y="380"/>
                  </a:lnTo>
                  <a:lnTo>
                    <a:pt x="774" y="0"/>
                  </a:lnTo>
                  <a:close/>
                </a:path>
                <a:path w="1904" h="2539">
                  <a:moveTo>
                    <a:pt x="774" y="380"/>
                  </a:moveTo>
                  <a:lnTo>
                    <a:pt x="1562" y="380"/>
                  </a:lnTo>
                  <a:lnTo>
                    <a:pt x="1562" y="1155"/>
                  </a:lnTo>
                  <a:lnTo>
                    <a:pt x="1562" y="1930"/>
                  </a:lnTo>
                  <a:lnTo>
                    <a:pt x="1562" y="1155"/>
                  </a:lnTo>
                  <a:lnTo>
                    <a:pt x="1562" y="380"/>
                  </a:lnTo>
                  <a:lnTo>
                    <a:pt x="774" y="380"/>
                  </a:lnTo>
                  <a:lnTo>
                    <a:pt x="774" y="0"/>
                  </a:lnTo>
                  <a:lnTo>
                    <a:pt x="774" y="380"/>
                  </a:lnTo>
                  <a:close/>
                </a:path>
                <a:path w="1904" h="2539">
                  <a:moveTo>
                    <a:pt x="0" y="380"/>
                  </a:moveTo>
                  <a:lnTo>
                    <a:pt x="774" y="380"/>
                  </a:lnTo>
                  <a:lnTo>
                    <a:pt x="774" y="1155"/>
                  </a:lnTo>
                  <a:lnTo>
                    <a:pt x="0" y="1155"/>
                  </a:lnTo>
                  <a:lnTo>
                    <a:pt x="0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6959891" y="28038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6959510" y="2803894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0" y="774"/>
                  </a:moveTo>
                  <a:lnTo>
                    <a:pt x="381" y="774"/>
                  </a:lnTo>
                  <a:lnTo>
                    <a:pt x="381" y="1549"/>
                  </a:lnTo>
                  <a:lnTo>
                    <a:pt x="0" y="774"/>
                  </a:lnTo>
                  <a:close/>
                </a:path>
                <a:path w="3175" h="1905">
                  <a:moveTo>
                    <a:pt x="1943" y="0"/>
                  </a:moveTo>
                  <a:lnTo>
                    <a:pt x="2717" y="0"/>
                  </a:lnTo>
                  <a:lnTo>
                    <a:pt x="2717" y="774"/>
                  </a:lnTo>
                  <a:lnTo>
                    <a:pt x="1943" y="774"/>
                  </a:lnTo>
                  <a:lnTo>
                    <a:pt x="1943" y="0"/>
                  </a:lnTo>
                  <a:close/>
                </a:path>
                <a:path w="3175" h="1905">
                  <a:moveTo>
                    <a:pt x="1155" y="774"/>
                  </a:moveTo>
                  <a:lnTo>
                    <a:pt x="1155" y="0"/>
                  </a:lnTo>
                  <a:lnTo>
                    <a:pt x="1155" y="774"/>
                  </a:lnTo>
                  <a:lnTo>
                    <a:pt x="1943" y="774"/>
                  </a:lnTo>
                  <a:lnTo>
                    <a:pt x="1943" y="1549"/>
                  </a:lnTo>
                  <a:lnTo>
                    <a:pt x="1155" y="774"/>
                  </a:lnTo>
                  <a:lnTo>
                    <a:pt x="1155" y="0"/>
                  </a:lnTo>
                  <a:lnTo>
                    <a:pt x="1155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6961454" y="28038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6959510" y="2804668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40" h="1905">
                  <a:moveTo>
                    <a:pt x="1155" y="0"/>
                  </a:moveTo>
                  <a:lnTo>
                    <a:pt x="1155" y="774"/>
                  </a:lnTo>
                  <a:lnTo>
                    <a:pt x="1943" y="774"/>
                  </a:lnTo>
                  <a:lnTo>
                    <a:pt x="1155" y="774"/>
                  </a:lnTo>
                  <a:lnTo>
                    <a:pt x="1155" y="0"/>
                  </a:lnTo>
                  <a:close/>
                </a:path>
                <a:path w="2540" h="1905">
                  <a:moveTo>
                    <a:pt x="0" y="774"/>
                  </a:moveTo>
                  <a:lnTo>
                    <a:pt x="0" y="1536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6959891" y="280466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577" y="768"/>
                  </a:moveTo>
                  <a:lnTo>
                    <a:pt x="577" y="76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6961454" y="2804668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774" y="1536"/>
                  </a:moveTo>
                  <a:lnTo>
                    <a:pt x="1549" y="1536"/>
                  </a:lnTo>
                  <a:lnTo>
                    <a:pt x="1549" y="2311"/>
                  </a:lnTo>
                  <a:lnTo>
                    <a:pt x="774" y="2311"/>
                  </a:lnTo>
                  <a:lnTo>
                    <a:pt x="1549" y="2311"/>
                  </a:lnTo>
                  <a:lnTo>
                    <a:pt x="774" y="2311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77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6959891" y="280544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6961454" y="2805443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0"/>
                  </a:moveTo>
                  <a:lnTo>
                    <a:pt x="774" y="762"/>
                  </a:lnTo>
                  <a:lnTo>
                    <a:pt x="0" y="762"/>
                  </a:lnTo>
                  <a:lnTo>
                    <a:pt x="774" y="762"/>
                  </a:lnTo>
                  <a:lnTo>
                    <a:pt x="0" y="762"/>
                  </a:lnTo>
                  <a:lnTo>
                    <a:pt x="774" y="762"/>
                  </a:lnTo>
                  <a:lnTo>
                    <a:pt x="774" y="1536"/>
                  </a:lnTo>
                  <a:lnTo>
                    <a:pt x="0" y="1536"/>
                  </a:ln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6960666" y="280544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6959510" y="28062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6959891" y="280620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1269">
                  <a:moveTo>
                    <a:pt x="0" y="774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6960666" y="28062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6962228" y="280620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6962228" y="28062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6960666" y="28069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1270" h="1269">
                  <a:moveTo>
                    <a:pt x="0" y="0"/>
                  </a:move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6961454" y="28069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6959891" y="2806980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2336" y="0"/>
                  </a:moveTo>
                  <a:lnTo>
                    <a:pt x="2336" y="774"/>
                  </a:lnTo>
                  <a:lnTo>
                    <a:pt x="2336" y="0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1562" y="0"/>
                  </a:lnTo>
                  <a:lnTo>
                    <a:pt x="2336" y="0"/>
                  </a:lnTo>
                  <a:close/>
                </a:path>
                <a:path w="4445" h="2539">
                  <a:moveTo>
                    <a:pt x="774" y="1536"/>
                  </a:moveTo>
                  <a:lnTo>
                    <a:pt x="0" y="1536"/>
                  </a:lnTo>
                  <a:lnTo>
                    <a:pt x="0" y="774"/>
                  </a:lnTo>
                  <a:lnTo>
                    <a:pt x="0" y="1536"/>
                  </a:lnTo>
                  <a:lnTo>
                    <a:pt x="774" y="1536"/>
                  </a:lnTo>
                  <a:close/>
                </a:path>
                <a:path w="4445" h="2539">
                  <a:moveTo>
                    <a:pt x="3898" y="0"/>
                  </a:moveTo>
                  <a:lnTo>
                    <a:pt x="3898" y="774"/>
                  </a:lnTo>
                  <a:lnTo>
                    <a:pt x="3898" y="1536"/>
                  </a:lnTo>
                  <a:lnTo>
                    <a:pt x="3898" y="2311"/>
                  </a:lnTo>
                  <a:lnTo>
                    <a:pt x="3898" y="1536"/>
                  </a:lnTo>
                  <a:lnTo>
                    <a:pt x="3898" y="774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89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6961454" y="28077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6959891" y="280775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774" y="762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6959891" y="280851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6960666" y="2807755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40" h="1905">
                  <a:moveTo>
                    <a:pt x="2336" y="762"/>
                  </a:moveTo>
                  <a:lnTo>
                    <a:pt x="1562" y="0"/>
                  </a:lnTo>
                  <a:lnTo>
                    <a:pt x="2336" y="762"/>
                  </a:lnTo>
                  <a:close/>
                </a:path>
                <a:path w="2540" h="1905">
                  <a:moveTo>
                    <a:pt x="0" y="762"/>
                  </a:moveTo>
                  <a:lnTo>
                    <a:pt x="787" y="762"/>
                  </a:lnTo>
                  <a:lnTo>
                    <a:pt x="0" y="762"/>
                  </a:lnTo>
                  <a:close/>
                </a:path>
                <a:path w="2540" h="1905">
                  <a:moveTo>
                    <a:pt x="1562" y="0"/>
                  </a:moveTo>
                  <a:lnTo>
                    <a:pt x="1562" y="762"/>
                  </a:lnTo>
                  <a:lnTo>
                    <a:pt x="1562" y="1536"/>
                  </a:lnTo>
                  <a:lnTo>
                    <a:pt x="1562" y="762"/>
                  </a:lnTo>
                  <a:lnTo>
                    <a:pt x="787" y="762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6960666" y="280851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6960666" y="2807755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3898" y="762"/>
                  </a:moveTo>
                  <a:lnTo>
                    <a:pt x="3124" y="762"/>
                  </a:lnTo>
                  <a:lnTo>
                    <a:pt x="3124" y="0"/>
                  </a:lnTo>
                  <a:lnTo>
                    <a:pt x="3898" y="0"/>
                  </a:lnTo>
                  <a:lnTo>
                    <a:pt x="3898" y="762"/>
                  </a:lnTo>
                  <a:close/>
                </a:path>
                <a:path w="4445" h="3175">
                  <a:moveTo>
                    <a:pt x="0" y="762"/>
                  </a:moveTo>
                  <a:lnTo>
                    <a:pt x="0" y="1536"/>
                  </a:lnTo>
                  <a:lnTo>
                    <a:pt x="0" y="762"/>
                  </a:lnTo>
                  <a:lnTo>
                    <a:pt x="0" y="1536"/>
                  </a:lnTo>
                  <a:lnTo>
                    <a:pt x="0" y="2311"/>
                  </a:lnTo>
                  <a:lnTo>
                    <a:pt x="787" y="2311"/>
                  </a:lnTo>
                  <a:lnTo>
                    <a:pt x="787" y="3073"/>
                  </a:lnTo>
                  <a:lnTo>
                    <a:pt x="0" y="3073"/>
                  </a:lnTo>
                  <a:lnTo>
                    <a:pt x="0" y="2311"/>
                  </a:lnTo>
                  <a:lnTo>
                    <a:pt x="0" y="1536"/>
                  </a:lnTo>
                  <a:lnTo>
                    <a:pt x="0" y="762"/>
                  </a:lnTo>
                  <a:close/>
                </a:path>
                <a:path w="4445" h="3175">
                  <a:moveTo>
                    <a:pt x="2336" y="0"/>
                  </a:moveTo>
                  <a:lnTo>
                    <a:pt x="3124" y="762"/>
                  </a:lnTo>
                  <a:lnTo>
                    <a:pt x="2336" y="762"/>
                  </a:lnTo>
                  <a:lnTo>
                    <a:pt x="2336" y="0"/>
                  </a:lnTo>
                  <a:lnTo>
                    <a:pt x="2336" y="762"/>
                  </a:lnTo>
                  <a:lnTo>
                    <a:pt x="233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6961454" y="280929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6963003" y="280851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787" y="774"/>
                  </a:moveTo>
                  <a:lnTo>
                    <a:pt x="0" y="0"/>
                  </a:lnTo>
                  <a:lnTo>
                    <a:pt x="787" y="0"/>
                  </a:lnTo>
                  <a:lnTo>
                    <a:pt x="787" y="774"/>
                  </a:lnTo>
                  <a:close/>
                </a:path>
                <a:path w="1270" h="1905">
                  <a:moveTo>
                    <a:pt x="787" y="1549"/>
                  </a:moveTo>
                  <a:lnTo>
                    <a:pt x="0" y="1549"/>
                  </a:lnTo>
                  <a:lnTo>
                    <a:pt x="0" y="774"/>
                  </a:lnTo>
                  <a:lnTo>
                    <a:pt x="787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6963790" y="280929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6961454" y="28100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6962228" y="28100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6963003" y="2810066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787" y="0"/>
                  </a:moveTo>
                  <a:lnTo>
                    <a:pt x="787" y="762"/>
                  </a:lnTo>
                  <a:lnTo>
                    <a:pt x="0" y="0"/>
                  </a:lnTo>
                  <a:lnTo>
                    <a:pt x="787" y="0"/>
                  </a:lnTo>
                  <a:close/>
                </a:path>
                <a:path w="1904" h="2539">
                  <a:moveTo>
                    <a:pt x="0" y="762"/>
                  </a:moveTo>
                  <a:lnTo>
                    <a:pt x="787" y="1536"/>
                  </a:lnTo>
                  <a:lnTo>
                    <a:pt x="787" y="2311"/>
                  </a:lnTo>
                  <a:lnTo>
                    <a:pt x="787" y="1536"/>
                  </a:lnTo>
                  <a:lnTo>
                    <a:pt x="787" y="762"/>
                  </a:lnTo>
                  <a:lnTo>
                    <a:pt x="787" y="1536"/>
                  </a:lnTo>
                  <a:lnTo>
                    <a:pt x="1562" y="1536"/>
                  </a:lnTo>
                  <a:lnTo>
                    <a:pt x="1562" y="2311"/>
                  </a:lnTo>
                  <a:lnTo>
                    <a:pt x="787" y="2311"/>
                  </a:lnTo>
                  <a:lnTo>
                    <a:pt x="787" y="1536"/>
                  </a:lnTo>
                  <a:lnTo>
                    <a:pt x="0" y="1536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6965340" y="28100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6962228" y="281160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774" y="774"/>
                  </a:moveTo>
                  <a:lnTo>
                    <a:pt x="1562" y="1536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lnTo>
                    <a:pt x="774" y="774"/>
                  </a:lnTo>
                  <a:close/>
                </a:path>
                <a:path w="3175" h="1905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3175" h="1905">
                  <a:moveTo>
                    <a:pt x="3111" y="774"/>
                  </a:moveTo>
                  <a:lnTo>
                    <a:pt x="2336" y="774"/>
                  </a:lnTo>
                  <a:lnTo>
                    <a:pt x="2336" y="0"/>
                  </a:lnTo>
                  <a:lnTo>
                    <a:pt x="3111" y="0"/>
                  </a:lnTo>
                  <a:lnTo>
                    <a:pt x="3111" y="774"/>
                  </a:lnTo>
                  <a:close/>
                </a:path>
                <a:path w="3175" h="1905">
                  <a:moveTo>
                    <a:pt x="3111" y="1536"/>
                  </a:moveTo>
                  <a:lnTo>
                    <a:pt x="2336" y="1536"/>
                  </a:lnTo>
                  <a:lnTo>
                    <a:pt x="2336" y="774"/>
                  </a:lnTo>
                  <a:lnTo>
                    <a:pt x="3111" y="1536"/>
                  </a:lnTo>
                  <a:close/>
                </a:path>
                <a:path w="3175" h="1905">
                  <a:moveTo>
                    <a:pt x="1562" y="1536"/>
                  </a:moveTo>
                  <a:lnTo>
                    <a:pt x="774" y="1536"/>
                  </a:lnTo>
                  <a:lnTo>
                    <a:pt x="1562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6964565" y="28123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6963003" y="2812377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3111" y="0"/>
                  </a:moveTo>
                  <a:lnTo>
                    <a:pt x="3898" y="761"/>
                  </a:lnTo>
                  <a:lnTo>
                    <a:pt x="3111" y="761"/>
                  </a:lnTo>
                  <a:lnTo>
                    <a:pt x="3111" y="1155"/>
                  </a:lnTo>
                  <a:lnTo>
                    <a:pt x="3111" y="761"/>
                  </a:lnTo>
                  <a:lnTo>
                    <a:pt x="2336" y="761"/>
                  </a:lnTo>
                  <a:lnTo>
                    <a:pt x="2336" y="0"/>
                  </a:lnTo>
                  <a:lnTo>
                    <a:pt x="3111" y="761"/>
                  </a:lnTo>
                  <a:lnTo>
                    <a:pt x="3111" y="0"/>
                  </a:lnTo>
                  <a:lnTo>
                    <a:pt x="2336" y="0"/>
                  </a:lnTo>
                  <a:lnTo>
                    <a:pt x="3111" y="0"/>
                  </a:lnTo>
                  <a:close/>
                </a:path>
                <a:path w="4445" h="1269">
                  <a:moveTo>
                    <a:pt x="787" y="761"/>
                  </a:moveTo>
                  <a:lnTo>
                    <a:pt x="787" y="1155"/>
                  </a:lnTo>
                  <a:lnTo>
                    <a:pt x="0" y="1155"/>
                  </a:lnTo>
                  <a:lnTo>
                    <a:pt x="787" y="761"/>
                  </a:lnTo>
                  <a:lnTo>
                    <a:pt x="787" y="1155"/>
                  </a:lnTo>
                  <a:lnTo>
                    <a:pt x="0" y="761"/>
                  </a:lnTo>
                  <a:lnTo>
                    <a:pt x="787" y="761"/>
                  </a:lnTo>
                  <a:close/>
                </a:path>
                <a:path w="4445" h="1269">
                  <a:moveTo>
                    <a:pt x="1562" y="1155"/>
                  </a:moveTo>
                  <a:lnTo>
                    <a:pt x="787" y="1155"/>
                  </a:lnTo>
                  <a:lnTo>
                    <a:pt x="787" y="761"/>
                  </a:lnTo>
                  <a:lnTo>
                    <a:pt x="787" y="1155"/>
                  </a:lnTo>
                  <a:lnTo>
                    <a:pt x="1562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6963987" y="28133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 h="0">
                  <a:moveTo>
                    <a:pt x="0" y="0"/>
                  </a:moveTo>
                  <a:lnTo>
                    <a:pt x="1155" y="0"/>
                  </a:lnTo>
                </a:path>
                <a:path w="2540" h="0">
                  <a:moveTo>
                    <a:pt x="774" y="0"/>
                  </a:moveTo>
                  <a:lnTo>
                    <a:pt x="193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6963790" y="2813139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5" h="635">
                  <a:moveTo>
                    <a:pt x="1549" y="0"/>
                  </a:moveTo>
                  <a:lnTo>
                    <a:pt x="2324" y="393"/>
                  </a:lnTo>
                  <a:lnTo>
                    <a:pt x="1549" y="393"/>
                  </a:lnTo>
                  <a:lnTo>
                    <a:pt x="1549" y="0"/>
                  </a:lnTo>
                  <a:lnTo>
                    <a:pt x="2324" y="393"/>
                  </a:lnTo>
                  <a:lnTo>
                    <a:pt x="1549" y="393"/>
                  </a:lnTo>
                  <a:lnTo>
                    <a:pt x="1549" y="0"/>
                  </a:lnTo>
                  <a:close/>
                </a:path>
                <a:path w="4445" h="635">
                  <a:moveTo>
                    <a:pt x="774" y="393"/>
                  </a:moveTo>
                  <a:lnTo>
                    <a:pt x="0" y="393"/>
                  </a:lnTo>
                  <a:lnTo>
                    <a:pt x="774" y="393"/>
                  </a:lnTo>
                  <a:close/>
                </a:path>
                <a:path w="4445" h="635">
                  <a:moveTo>
                    <a:pt x="3111" y="0"/>
                  </a:moveTo>
                  <a:lnTo>
                    <a:pt x="3111" y="393"/>
                  </a:lnTo>
                  <a:lnTo>
                    <a:pt x="3886" y="393"/>
                  </a:lnTo>
                  <a:lnTo>
                    <a:pt x="3111" y="393"/>
                  </a:lnTo>
                  <a:lnTo>
                    <a:pt x="2324" y="393"/>
                  </a:lnTo>
                  <a:lnTo>
                    <a:pt x="2324" y="0"/>
                  </a:lnTo>
                  <a:lnTo>
                    <a:pt x="311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6964565" y="28135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6965340" y="2813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1562" y="0"/>
                  </a:moveTo>
                  <a:lnTo>
                    <a:pt x="2336" y="393"/>
                  </a:lnTo>
                  <a:lnTo>
                    <a:pt x="1562" y="0"/>
                  </a:lnTo>
                  <a:close/>
                </a:path>
                <a:path w="2540" h="2539">
                  <a:moveTo>
                    <a:pt x="774" y="1155"/>
                  </a:moveTo>
                  <a:lnTo>
                    <a:pt x="774" y="1930"/>
                  </a:lnTo>
                  <a:lnTo>
                    <a:pt x="774" y="1155"/>
                  </a:lnTo>
                  <a:lnTo>
                    <a:pt x="0" y="1155"/>
                  </a:lnTo>
                  <a:lnTo>
                    <a:pt x="774" y="1155"/>
                  </a:lnTo>
                  <a:close/>
                </a:path>
                <a:path w="2540" h="2539">
                  <a:moveTo>
                    <a:pt x="0" y="1155"/>
                  </a:moveTo>
                  <a:lnTo>
                    <a:pt x="0" y="1930"/>
                  </a:lnTo>
                  <a:lnTo>
                    <a:pt x="0" y="1155"/>
                  </a:lnTo>
                  <a:lnTo>
                    <a:pt x="0" y="1930"/>
                  </a:lnTo>
                  <a:lnTo>
                    <a:pt x="774" y="1930"/>
                  </a:lnTo>
                  <a:lnTo>
                    <a:pt x="0" y="1930"/>
                  </a:lnTo>
                  <a:lnTo>
                    <a:pt x="0" y="1155"/>
                  </a:lnTo>
                  <a:close/>
                </a:path>
                <a:path w="2540" h="2539">
                  <a:moveTo>
                    <a:pt x="1562" y="1155"/>
                  </a:moveTo>
                  <a:lnTo>
                    <a:pt x="1562" y="1930"/>
                  </a:lnTo>
                  <a:lnTo>
                    <a:pt x="1562" y="1155"/>
                  </a:lnTo>
                  <a:lnTo>
                    <a:pt x="1562" y="1930"/>
                  </a:lnTo>
                  <a:lnTo>
                    <a:pt x="1562" y="1155"/>
                  </a:lnTo>
                  <a:lnTo>
                    <a:pt x="774" y="1155"/>
                  </a:lnTo>
                  <a:lnTo>
                    <a:pt x="1562" y="1155"/>
                  </a:lnTo>
                  <a:lnTo>
                    <a:pt x="774" y="1155"/>
                  </a:lnTo>
                  <a:lnTo>
                    <a:pt x="1562" y="1155"/>
                  </a:lnTo>
                  <a:close/>
                </a:path>
                <a:path w="2540" h="2539">
                  <a:moveTo>
                    <a:pt x="2336" y="1155"/>
                  </a:moveTo>
                  <a:lnTo>
                    <a:pt x="1562" y="1155"/>
                  </a:lnTo>
                  <a:lnTo>
                    <a:pt x="2336" y="1155"/>
                  </a:lnTo>
                  <a:lnTo>
                    <a:pt x="1562" y="1155"/>
                  </a:lnTo>
                  <a:lnTo>
                    <a:pt x="2336" y="1155"/>
                  </a:lnTo>
                  <a:lnTo>
                    <a:pt x="1562" y="1155"/>
                  </a:lnTo>
                  <a:lnTo>
                    <a:pt x="2336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6967677" y="28135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6965340" y="281429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6965340" y="2814295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5">
                  <a:moveTo>
                    <a:pt x="774" y="774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  <a:path w="3809" h="1905">
                  <a:moveTo>
                    <a:pt x="1562" y="774"/>
                  </a:moveTo>
                  <a:lnTo>
                    <a:pt x="774" y="774"/>
                  </a:lnTo>
                  <a:lnTo>
                    <a:pt x="1562" y="774"/>
                  </a:lnTo>
                  <a:close/>
                </a:path>
                <a:path w="3809" h="1905">
                  <a:moveTo>
                    <a:pt x="774" y="774"/>
                  </a:moveTo>
                  <a:lnTo>
                    <a:pt x="774" y="1549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3809" h="1905">
                  <a:moveTo>
                    <a:pt x="1562" y="774"/>
                  </a:moveTo>
                  <a:lnTo>
                    <a:pt x="2336" y="774"/>
                  </a:lnTo>
                  <a:lnTo>
                    <a:pt x="2336" y="1549"/>
                  </a:lnTo>
                  <a:lnTo>
                    <a:pt x="1562" y="1549"/>
                  </a:lnTo>
                  <a:lnTo>
                    <a:pt x="1562" y="774"/>
                  </a:lnTo>
                  <a:close/>
                </a:path>
                <a:path w="3809" h="1905">
                  <a:moveTo>
                    <a:pt x="774" y="774"/>
                  </a:moveTo>
                  <a:lnTo>
                    <a:pt x="1562" y="774"/>
                  </a:lnTo>
                </a:path>
                <a:path w="3809" h="1905">
                  <a:moveTo>
                    <a:pt x="3111" y="774"/>
                  </a:moveTo>
                  <a:lnTo>
                    <a:pt x="3505" y="774"/>
                  </a:lnTo>
                  <a:lnTo>
                    <a:pt x="3505" y="1549"/>
                  </a:lnTo>
                  <a:lnTo>
                    <a:pt x="3111" y="774"/>
                  </a:lnTo>
                  <a:lnTo>
                    <a:pt x="3111" y="0"/>
                  </a:lnTo>
                  <a:lnTo>
                    <a:pt x="311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6968451" y="281429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6966114" y="281507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787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87" y="774"/>
                  </a:lnTo>
                  <a:close/>
                </a:path>
                <a:path w="5079" h="5714">
                  <a:moveTo>
                    <a:pt x="1562" y="774"/>
                  </a:moveTo>
                  <a:lnTo>
                    <a:pt x="787" y="774"/>
                  </a:lnTo>
                  <a:lnTo>
                    <a:pt x="1562" y="774"/>
                  </a:lnTo>
                  <a:close/>
                </a:path>
                <a:path w="5079" h="5714">
                  <a:moveTo>
                    <a:pt x="1562" y="774"/>
                  </a:moveTo>
                  <a:lnTo>
                    <a:pt x="787" y="774"/>
                  </a:lnTo>
                  <a:lnTo>
                    <a:pt x="1562" y="774"/>
                  </a:lnTo>
                  <a:close/>
                </a:path>
                <a:path w="5079" h="5714">
                  <a:moveTo>
                    <a:pt x="787" y="774"/>
                  </a:moveTo>
                  <a:lnTo>
                    <a:pt x="1562" y="1536"/>
                  </a:lnTo>
                  <a:lnTo>
                    <a:pt x="2336" y="1536"/>
                  </a:lnTo>
                  <a:lnTo>
                    <a:pt x="2336" y="2311"/>
                  </a:lnTo>
                  <a:lnTo>
                    <a:pt x="2730" y="2311"/>
                  </a:lnTo>
                  <a:lnTo>
                    <a:pt x="2730" y="3086"/>
                  </a:lnTo>
                  <a:lnTo>
                    <a:pt x="3505" y="3086"/>
                  </a:lnTo>
                  <a:lnTo>
                    <a:pt x="3505" y="3848"/>
                  </a:lnTo>
                  <a:lnTo>
                    <a:pt x="4279" y="3848"/>
                  </a:lnTo>
                  <a:lnTo>
                    <a:pt x="5067" y="4622"/>
                  </a:lnTo>
                  <a:lnTo>
                    <a:pt x="4279" y="3848"/>
                  </a:lnTo>
                  <a:lnTo>
                    <a:pt x="5067" y="3848"/>
                  </a:lnTo>
                  <a:lnTo>
                    <a:pt x="5067" y="4622"/>
                  </a:lnTo>
                  <a:lnTo>
                    <a:pt x="4279" y="4622"/>
                  </a:lnTo>
                  <a:lnTo>
                    <a:pt x="4279" y="5397"/>
                  </a:lnTo>
                  <a:lnTo>
                    <a:pt x="3505" y="5397"/>
                  </a:lnTo>
                  <a:lnTo>
                    <a:pt x="3505" y="4622"/>
                  </a:lnTo>
                  <a:lnTo>
                    <a:pt x="2730" y="4622"/>
                  </a:lnTo>
                  <a:lnTo>
                    <a:pt x="2730" y="3848"/>
                  </a:lnTo>
                  <a:lnTo>
                    <a:pt x="2336" y="3086"/>
                  </a:lnTo>
                  <a:lnTo>
                    <a:pt x="2336" y="2311"/>
                  </a:lnTo>
                  <a:lnTo>
                    <a:pt x="1562" y="2311"/>
                  </a:lnTo>
                  <a:lnTo>
                    <a:pt x="787" y="2311"/>
                  </a:lnTo>
                  <a:lnTo>
                    <a:pt x="787" y="1536"/>
                  </a:lnTo>
                  <a:lnTo>
                    <a:pt x="787" y="774"/>
                  </a:lnTo>
                  <a:close/>
                </a:path>
                <a:path w="5079" h="5714">
                  <a:moveTo>
                    <a:pt x="2336" y="774"/>
                  </a:moveTo>
                  <a:lnTo>
                    <a:pt x="2730" y="774"/>
                  </a:lnTo>
                  <a:lnTo>
                    <a:pt x="2336" y="774"/>
                  </a:lnTo>
                  <a:close/>
                </a:path>
                <a:path w="5079" h="5714">
                  <a:moveTo>
                    <a:pt x="2336" y="774"/>
                  </a:moveTo>
                  <a:lnTo>
                    <a:pt x="1562" y="774"/>
                  </a:lnTo>
                  <a:lnTo>
                    <a:pt x="2336" y="774"/>
                  </a:lnTo>
                  <a:close/>
                </a:path>
                <a:path w="5079" h="5714">
                  <a:moveTo>
                    <a:pt x="2730" y="774"/>
                  </a:moveTo>
                  <a:lnTo>
                    <a:pt x="2336" y="774"/>
                  </a:lnTo>
                  <a:lnTo>
                    <a:pt x="273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6969620" y="28150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6966902" y="2815070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09" h="2539">
                  <a:moveTo>
                    <a:pt x="3492" y="0"/>
                  </a:moveTo>
                  <a:lnTo>
                    <a:pt x="3492" y="774"/>
                  </a:lnTo>
                  <a:lnTo>
                    <a:pt x="2717" y="0"/>
                  </a:lnTo>
                  <a:lnTo>
                    <a:pt x="3492" y="0"/>
                  </a:lnTo>
                  <a:close/>
                </a:path>
                <a:path w="3809" h="2539">
                  <a:moveTo>
                    <a:pt x="2717" y="774"/>
                  </a:moveTo>
                  <a:lnTo>
                    <a:pt x="1943" y="774"/>
                  </a:lnTo>
                  <a:lnTo>
                    <a:pt x="2717" y="774"/>
                  </a:lnTo>
                  <a:close/>
                </a:path>
                <a:path w="3809" h="2539">
                  <a:moveTo>
                    <a:pt x="774" y="1536"/>
                  </a:moveTo>
                  <a:lnTo>
                    <a:pt x="1549" y="1536"/>
                  </a:lnTo>
                  <a:lnTo>
                    <a:pt x="774" y="1536"/>
                  </a:lnTo>
                  <a:close/>
                </a:path>
                <a:path w="3809" h="2539">
                  <a:moveTo>
                    <a:pt x="774" y="2311"/>
                  </a:moveTo>
                  <a:lnTo>
                    <a:pt x="0" y="2311"/>
                  </a:lnTo>
                  <a:lnTo>
                    <a:pt x="0" y="1536"/>
                  </a:lnTo>
                  <a:lnTo>
                    <a:pt x="0" y="2311"/>
                  </a:lnTo>
                  <a:lnTo>
                    <a:pt x="774" y="2311"/>
                  </a:lnTo>
                  <a:close/>
                </a:path>
                <a:path w="3809" h="2539">
                  <a:moveTo>
                    <a:pt x="3492" y="774"/>
                  </a:moveTo>
                  <a:lnTo>
                    <a:pt x="3492" y="1536"/>
                  </a:lnTo>
                  <a:lnTo>
                    <a:pt x="3492" y="774"/>
                  </a:lnTo>
                  <a:lnTo>
                    <a:pt x="2717" y="774"/>
                  </a:lnTo>
                  <a:lnTo>
                    <a:pt x="3492" y="774"/>
                  </a:lnTo>
                  <a:close/>
                </a:path>
                <a:path w="3809" h="2539">
                  <a:moveTo>
                    <a:pt x="1549" y="1536"/>
                  </a:moveTo>
                  <a:lnTo>
                    <a:pt x="1943" y="1536"/>
                  </a:lnTo>
                  <a:lnTo>
                    <a:pt x="1549" y="1536"/>
                  </a:lnTo>
                  <a:close/>
                </a:path>
                <a:path w="3809" h="2539">
                  <a:moveTo>
                    <a:pt x="2717" y="1536"/>
                  </a:moveTo>
                  <a:lnTo>
                    <a:pt x="2717" y="774"/>
                  </a:lnTo>
                  <a:lnTo>
                    <a:pt x="1943" y="774"/>
                  </a:lnTo>
                  <a:lnTo>
                    <a:pt x="2717" y="774"/>
                  </a:lnTo>
                  <a:lnTo>
                    <a:pt x="2717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6968845" y="28166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6968451" y="281584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168" y="761"/>
                  </a:moveTo>
                  <a:lnTo>
                    <a:pt x="393" y="761"/>
                  </a:lnTo>
                  <a:lnTo>
                    <a:pt x="393" y="0"/>
                  </a:lnTo>
                  <a:lnTo>
                    <a:pt x="1168" y="761"/>
                  </a:lnTo>
                  <a:close/>
                </a:path>
                <a:path w="3175" h="3175">
                  <a:moveTo>
                    <a:pt x="0" y="1536"/>
                  </a:moveTo>
                  <a:lnTo>
                    <a:pt x="393" y="1536"/>
                  </a:lnTo>
                  <a:lnTo>
                    <a:pt x="1168" y="2311"/>
                  </a:lnTo>
                  <a:lnTo>
                    <a:pt x="1168" y="3073"/>
                  </a:lnTo>
                  <a:lnTo>
                    <a:pt x="1168" y="2311"/>
                  </a:lnTo>
                  <a:lnTo>
                    <a:pt x="393" y="2311"/>
                  </a:lnTo>
                  <a:lnTo>
                    <a:pt x="393" y="1536"/>
                  </a:lnTo>
                  <a:lnTo>
                    <a:pt x="0" y="1536"/>
                  </a:lnTo>
                  <a:lnTo>
                    <a:pt x="393" y="1536"/>
                  </a:lnTo>
                  <a:lnTo>
                    <a:pt x="0" y="1536"/>
                  </a:lnTo>
                  <a:lnTo>
                    <a:pt x="0" y="761"/>
                  </a:lnTo>
                  <a:lnTo>
                    <a:pt x="0" y="1536"/>
                  </a:lnTo>
                  <a:close/>
                </a:path>
                <a:path w="3175" h="3175">
                  <a:moveTo>
                    <a:pt x="1943" y="761"/>
                  </a:moveTo>
                  <a:lnTo>
                    <a:pt x="2730" y="761"/>
                  </a:lnTo>
                  <a:lnTo>
                    <a:pt x="1943" y="761"/>
                  </a:lnTo>
                  <a:close/>
                </a:path>
                <a:path w="3175" h="3175">
                  <a:moveTo>
                    <a:pt x="1168" y="761"/>
                  </a:moveTo>
                  <a:lnTo>
                    <a:pt x="1168" y="1536"/>
                  </a:lnTo>
                  <a:lnTo>
                    <a:pt x="1168" y="761"/>
                  </a:lnTo>
                  <a:lnTo>
                    <a:pt x="393" y="761"/>
                  </a:lnTo>
                  <a:lnTo>
                    <a:pt x="1168" y="761"/>
                  </a:lnTo>
                  <a:close/>
                </a:path>
                <a:path w="3175" h="3175">
                  <a:moveTo>
                    <a:pt x="1168" y="761"/>
                  </a:moveTo>
                  <a:lnTo>
                    <a:pt x="1943" y="761"/>
                  </a:lnTo>
                  <a:lnTo>
                    <a:pt x="1943" y="1536"/>
                  </a:lnTo>
                  <a:lnTo>
                    <a:pt x="1168" y="1536"/>
                  </a:lnTo>
                  <a:lnTo>
                    <a:pt x="1168" y="761"/>
                  </a:lnTo>
                  <a:close/>
                </a:path>
                <a:path w="3175" h="3175">
                  <a:moveTo>
                    <a:pt x="393" y="1536"/>
                  </a:moveTo>
                  <a:lnTo>
                    <a:pt x="1168" y="1536"/>
                  </a:lnTo>
                  <a:lnTo>
                    <a:pt x="1943" y="1536"/>
                  </a:lnTo>
                  <a:lnTo>
                    <a:pt x="1168" y="1536"/>
                  </a:lnTo>
                  <a:lnTo>
                    <a:pt x="393" y="1536"/>
                  </a:lnTo>
                  <a:lnTo>
                    <a:pt x="393" y="761"/>
                  </a:lnTo>
                  <a:lnTo>
                    <a:pt x="393" y="1536"/>
                  </a:lnTo>
                  <a:close/>
                </a:path>
                <a:path w="3175" h="3175">
                  <a:moveTo>
                    <a:pt x="393" y="1536"/>
                  </a:moveTo>
                  <a:lnTo>
                    <a:pt x="1168" y="1536"/>
                  </a:lnTo>
                  <a:lnTo>
                    <a:pt x="393" y="1536"/>
                  </a:lnTo>
                  <a:close/>
                </a:path>
                <a:path w="3175" h="3175">
                  <a:moveTo>
                    <a:pt x="1943" y="1536"/>
                  </a:moveTo>
                  <a:lnTo>
                    <a:pt x="1943" y="2311"/>
                  </a:lnTo>
                  <a:lnTo>
                    <a:pt x="1943" y="1536"/>
                  </a:lnTo>
                  <a:lnTo>
                    <a:pt x="1943" y="2311"/>
                  </a:lnTo>
                  <a:lnTo>
                    <a:pt x="1943" y="1536"/>
                  </a:lnTo>
                  <a:lnTo>
                    <a:pt x="1168" y="1536"/>
                  </a:lnTo>
                  <a:lnTo>
                    <a:pt x="1943" y="1536"/>
                  </a:lnTo>
                  <a:lnTo>
                    <a:pt x="1168" y="1536"/>
                  </a:lnTo>
                  <a:lnTo>
                    <a:pt x="1943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6968845" y="281738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6968845" y="2816607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774" y="1549"/>
                  </a:moveTo>
                  <a:lnTo>
                    <a:pt x="774" y="774"/>
                  </a:lnTo>
                  <a:lnTo>
                    <a:pt x="774" y="1549"/>
                  </a:lnTo>
                  <a:lnTo>
                    <a:pt x="1549" y="1549"/>
                  </a:lnTo>
                  <a:lnTo>
                    <a:pt x="774" y="1549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1549"/>
                  </a:lnTo>
                  <a:close/>
                </a:path>
                <a:path w="5079" h="1905">
                  <a:moveTo>
                    <a:pt x="3886" y="0"/>
                  </a:moveTo>
                  <a:lnTo>
                    <a:pt x="4660" y="774"/>
                  </a:lnTo>
                  <a:lnTo>
                    <a:pt x="3886" y="774"/>
                  </a:lnTo>
                  <a:lnTo>
                    <a:pt x="388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6971182" y="281738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6969620" y="2817381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2336" y="0"/>
                  </a:moveTo>
                  <a:lnTo>
                    <a:pt x="1562" y="0"/>
                  </a:lnTo>
                  <a:lnTo>
                    <a:pt x="2336" y="0"/>
                  </a:lnTo>
                  <a:close/>
                </a:path>
                <a:path w="8254" h="3175">
                  <a:moveTo>
                    <a:pt x="1562" y="774"/>
                  </a:moveTo>
                  <a:lnTo>
                    <a:pt x="774" y="774"/>
                  </a:lnTo>
                  <a:lnTo>
                    <a:pt x="1562" y="774"/>
                  </a:lnTo>
                  <a:lnTo>
                    <a:pt x="774" y="774"/>
                  </a:lnTo>
                  <a:lnTo>
                    <a:pt x="1562" y="774"/>
                  </a:lnTo>
                  <a:close/>
                </a:path>
                <a:path w="8254" h="3175">
                  <a:moveTo>
                    <a:pt x="774" y="774"/>
                  </a:moveTo>
                  <a:lnTo>
                    <a:pt x="1562" y="774"/>
                  </a:lnTo>
                  <a:lnTo>
                    <a:pt x="1562" y="1536"/>
                  </a:lnTo>
                  <a:lnTo>
                    <a:pt x="774" y="1536"/>
                  </a:lnTo>
                  <a:lnTo>
                    <a:pt x="774" y="774"/>
                  </a:lnTo>
                  <a:close/>
                </a:path>
                <a:path w="8254" h="3175">
                  <a:moveTo>
                    <a:pt x="2336" y="774"/>
                  </a:moveTo>
                  <a:lnTo>
                    <a:pt x="3111" y="774"/>
                  </a:lnTo>
                  <a:lnTo>
                    <a:pt x="2336" y="774"/>
                  </a:lnTo>
                  <a:lnTo>
                    <a:pt x="2336" y="0"/>
                  </a:lnTo>
                  <a:lnTo>
                    <a:pt x="2336" y="774"/>
                  </a:lnTo>
                  <a:close/>
                </a:path>
                <a:path w="8254" h="3175">
                  <a:moveTo>
                    <a:pt x="2336" y="774"/>
                  </a:moveTo>
                  <a:lnTo>
                    <a:pt x="3111" y="774"/>
                  </a:lnTo>
                  <a:lnTo>
                    <a:pt x="2336" y="774"/>
                  </a:lnTo>
                  <a:lnTo>
                    <a:pt x="1562" y="774"/>
                  </a:lnTo>
                  <a:lnTo>
                    <a:pt x="2336" y="774"/>
                  </a:lnTo>
                  <a:close/>
                </a:path>
                <a:path w="8254" h="3175">
                  <a:moveTo>
                    <a:pt x="774" y="1536"/>
                  </a:moveTo>
                  <a:lnTo>
                    <a:pt x="0" y="1536"/>
                  </a:lnTo>
                  <a:lnTo>
                    <a:pt x="0" y="774"/>
                  </a:lnTo>
                  <a:lnTo>
                    <a:pt x="774" y="774"/>
                  </a:lnTo>
                  <a:lnTo>
                    <a:pt x="774" y="1536"/>
                  </a:lnTo>
                  <a:close/>
                </a:path>
                <a:path w="8254" h="3175">
                  <a:moveTo>
                    <a:pt x="2336" y="1536"/>
                  </a:moveTo>
                  <a:lnTo>
                    <a:pt x="2336" y="774"/>
                  </a:lnTo>
                  <a:lnTo>
                    <a:pt x="1562" y="774"/>
                  </a:lnTo>
                  <a:lnTo>
                    <a:pt x="2336" y="774"/>
                  </a:lnTo>
                  <a:lnTo>
                    <a:pt x="2336" y="1536"/>
                  </a:lnTo>
                  <a:close/>
                </a:path>
                <a:path w="8254" h="3175">
                  <a:moveTo>
                    <a:pt x="3111" y="774"/>
                  </a:moveTo>
                  <a:lnTo>
                    <a:pt x="3886" y="774"/>
                  </a:lnTo>
                  <a:lnTo>
                    <a:pt x="3111" y="774"/>
                  </a:lnTo>
                  <a:close/>
                </a:path>
                <a:path w="8254" h="3175">
                  <a:moveTo>
                    <a:pt x="3886" y="0"/>
                  </a:moveTo>
                  <a:lnTo>
                    <a:pt x="4673" y="0"/>
                  </a:lnTo>
                  <a:lnTo>
                    <a:pt x="3886" y="0"/>
                  </a:lnTo>
                  <a:close/>
                </a:path>
                <a:path w="8254" h="3175">
                  <a:moveTo>
                    <a:pt x="5448" y="774"/>
                  </a:moveTo>
                  <a:lnTo>
                    <a:pt x="4673" y="774"/>
                  </a:lnTo>
                  <a:lnTo>
                    <a:pt x="4673" y="0"/>
                  </a:lnTo>
                  <a:lnTo>
                    <a:pt x="5448" y="774"/>
                  </a:lnTo>
                  <a:close/>
                </a:path>
                <a:path w="8254" h="3175">
                  <a:moveTo>
                    <a:pt x="3886" y="774"/>
                  </a:moveTo>
                  <a:lnTo>
                    <a:pt x="4673" y="774"/>
                  </a:lnTo>
                  <a:lnTo>
                    <a:pt x="3886" y="774"/>
                  </a:lnTo>
                  <a:close/>
                </a:path>
                <a:path w="8254" h="3175">
                  <a:moveTo>
                    <a:pt x="1562" y="1536"/>
                  </a:moveTo>
                  <a:lnTo>
                    <a:pt x="774" y="1536"/>
                  </a:lnTo>
                  <a:lnTo>
                    <a:pt x="1562" y="1536"/>
                  </a:lnTo>
                  <a:close/>
                </a:path>
                <a:path w="8254" h="3175">
                  <a:moveTo>
                    <a:pt x="4673" y="774"/>
                  </a:moveTo>
                  <a:lnTo>
                    <a:pt x="5448" y="774"/>
                  </a:lnTo>
                  <a:lnTo>
                    <a:pt x="6222" y="774"/>
                  </a:lnTo>
                  <a:lnTo>
                    <a:pt x="7010" y="774"/>
                  </a:lnTo>
                  <a:lnTo>
                    <a:pt x="7010" y="1536"/>
                  </a:lnTo>
                  <a:lnTo>
                    <a:pt x="7785" y="1536"/>
                  </a:lnTo>
                  <a:lnTo>
                    <a:pt x="7785" y="2311"/>
                  </a:lnTo>
                  <a:lnTo>
                    <a:pt x="7010" y="2311"/>
                  </a:lnTo>
                  <a:lnTo>
                    <a:pt x="6222" y="1536"/>
                  </a:lnTo>
                  <a:lnTo>
                    <a:pt x="5448" y="1536"/>
                  </a:lnTo>
                  <a:lnTo>
                    <a:pt x="5448" y="774"/>
                  </a:lnTo>
                  <a:lnTo>
                    <a:pt x="5448" y="1536"/>
                  </a:lnTo>
                  <a:lnTo>
                    <a:pt x="5448" y="774"/>
                  </a:lnTo>
                  <a:lnTo>
                    <a:pt x="4673" y="774"/>
                  </a:lnTo>
                  <a:lnTo>
                    <a:pt x="5448" y="774"/>
                  </a:lnTo>
                  <a:lnTo>
                    <a:pt x="4673" y="774"/>
                  </a:lnTo>
                  <a:close/>
                </a:path>
                <a:path w="8254" h="3175">
                  <a:moveTo>
                    <a:pt x="3886" y="774"/>
                  </a:moveTo>
                  <a:lnTo>
                    <a:pt x="4673" y="774"/>
                  </a:lnTo>
                  <a:lnTo>
                    <a:pt x="4673" y="1536"/>
                  </a:lnTo>
                  <a:lnTo>
                    <a:pt x="4673" y="774"/>
                  </a:lnTo>
                  <a:lnTo>
                    <a:pt x="4673" y="1536"/>
                  </a:lnTo>
                  <a:lnTo>
                    <a:pt x="5448" y="1536"/>
                  </a:lnTo>
                  <a:lnTo>
                    <a:pt x="6222" y="1536"/>
                  </a:lnTo>
                  <a:lnTo>
                    <a:pt x="6222" y="2311"/>
                  </a:lnTo>
                  <a:lnTo>
                    <a:pt x="5448" y="2311"/>
                  </a:lnTo>
                  <a:lnTo>
                    <a:pt x="4673" y="2311"/>
                  </a:lnTo>
                  <a:lnTo>
                    <a:pt x="4673" y="1536"/>
                  </a:lnTo>
                  <a:lnTo>
                    <a:pt x="3886" y="1536"/>
                  </a:lnTo>
                  <a:lnTo>
                    <a:pt x="3886" y="774"/>
                  </a:lnTo>
                  <a:lnTo>
                    <a:pt x="3111" y="774"/>
                  </a:lnTo>
                  <a:lnTo>
                    <a:pt x="3886" y="774"/>
                  </a:lnTo>
                  <a:close/>
                </a:path>
                <a:path w="8254" h="3175">
                  <a:moveTo>
                    <a:pt x="5448" y="0"/>
                  </a:moveTo>
                  <a:lnTo>
                    <a:pt x="6222" y="774"/>
                  </a:lnTo>
                  <a:lnTo>
                    <a:pt x="5448" y="774"/>
                  </a:lnTo>
                  <a:lnTo>
                    <a:pt x="5448" y="0"/>
                  </a:lnTo>
                  <a:close/>
                </a:path>
                <a:path w="8254" h="3175">
                  <a:moveTo>
                    <a:pt x="2336" y="2311"/>
                  </a:moveTo>
                  <a:lnTo>
                    <a:pt x="2336" y="3086"/>
                  </a:lnTo>
                  <a:lnTo>
                    <a:pt x="2336" y="2311"/>
                  </a:lnTo>
                  <a:lnTo>
                    <a:pt x="1562" y="2311"/>
                  </a:lnTo>
                  <a:lnTo>
                    <a:pt x="1562" y="1536"/>
                  </a:lnTo>
                  <a:lnTo>
                    <a:pt x="2336" y="1536"/>
                  </a:lnTo>
                  <a:lnTo>
                    <a:pt x="2336" y="2311"/>
                  </a:lnTo>
                  <a:close/>
                </a:path>
                <a:path w="8254" h="3175">
                  <a:moveTo>
                    <a:pt x="3886" y="1536"/>
                  </a:moveTo>
                  <a:lnTo>
                    <a:pt x="4673" y="1536"/>
                  </a:lnTo>
                  <a:lnTo>
                    <a:pt x="4673" y="2311"/>
                  </a:lnTo>
                  <a:lnTo>
                    <a:pt x="3886" y="2311"/>
                  </a:lnTo>
                  <a:lnTo>
                    <a:pt x="3886" y="1536"/>
                  </a:lnTo>
                  <a:close/>
                </a:path>
                <a:path w="8254" h="3175">
                  <a:moveTo>
                    <a:pt x="6222" y="774"/>
                  </a:moveTo>
                  <a:lnTo>
                    <a:pt x="7010" y="774"/>
                  </a:lnTo>
                  <a:lnTo>
                    <a:pt x="6222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6976630" y="28181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6971956" y="2819693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774" y="0"/>
                  </a:moveTo>
                  <a:lnTo>
                    <a:pt x="1549" y="774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3175" h="1269">
                  <a:moveTo>
                    <a:pt x="3111" y="0"/>
                  </a:moveTo>
                  <a:lnTo>
                    <a:pt x="2336" y="0"/>
                  </a:lnTo>
                  <a:lnTo>
                    <a:pt x="3111" y="0"/>
                  </a:lnTo>
                  <a:close/>
                </a:path>
                <a:path w="3175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6974293" y="28196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6971956" y="281891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1549"/>
                  </a:moveTo>
                  <a:lnTo>
                    <a:pt x="774" y="1549"/>
                  </a:lnTo>
                  <a:lnTo>
                    <a:pt x="0" y="1549"/>
                  </a:lnTo>
                  <a:close/>
                </a:path>
                <a:path w="6350" h="4444">
                  <a:moveTo>
                    <a:pt x="2336" y="774"/>
                  </a:moveTo>
                  <a:lnTo>
                    <a:pt x="2336" y="1549"/>
                  </a:lnTo>
                  <a:lnTo>
                    <a:pt x="2336" y="774"/>
                  </a:lnTo>
                  <a:lnTo>
                    <a:pt x="1549" y="774"/>
                  </a:lnTo>
                  <a:lnTo>
                    <a:pt x="2336" y="774"/>
                  </a:lnTo>
                  <a:close/>
                </a:path>
                <a:path w="6350" h="4444">
                  <a:moveTo>
                    <a:pt x="5448" y="0"/>
                  </a:moveTo>
                  <a:lnTo>
                    <a:pt x="6223" y="0"/>
                  </a:lnTo>
                  <a:lnTo>
                    <a:pt x="5448" y="0"/>
                  </a:lnTo>
                  <a:lnTo>
                    <a:pt x="6223" y="0"/>
                  </a:lnTo>
                  <a:lnTo>
                    <a:pt x="5448" y="0"/>
                  </a:lnTo>
                  <a:close/>
                </a:path>
                <a:path w="6350" h="4444">
                  <a:moveTo>
                    <a:pt x="1549" y="1549"/>
                  </a:moveTo>
                  <a:lnTo>
                    <a:pt x="2336" y="1549"/>
                  </a:lnTo>
                  <a:lnTo>
                    <a:pt x="3111" y="1549"/>
                  </a:lnTo>
                  <a:lnTo>
                    <a:pt x="3886" y="2311"/>
                  </a:lnTo>
                  <a:lnTo>
                    <a:pt x="3886" y="3086"/>
                  </a:lnTo>
                  <a:lnTo>
                    <a:pt x="4673" y="3086"/>
                  </a:lnTo>
                  <a:lnTo>
                    <a:pt x="3886" y="3086"/>
                  </a:lnTo>
                  <a:lnTo>
                    <a:pt x="4673" y="3086"/>
                  </a:lnTo>
                  <a:lnTo>
                    <a:pt x="3886" y="3086"/>
                  </a:lnTo>
                  <a:lnTo>
                    <a:pt x="3886" y="2311"/>
                  </a:lnTo>
                  <a:lnTo>
                    <a:pt x="4673" y="2311"/>
                  </a:lnTo>
                  <a:lnTo>
                    <a:pt x="4673" y="3086"/>
                  </a:lnTo>
                  <a:lnTo>
                    <a:pt x="5448" y="3086"/>
                  </a:lnTo>
                  <a:lnTo>
                    <a:pt x="5448" y="3467"/>
                  </a:lnTo>
                  <a:lnTo>
                    <a:pt x="5448" y="4241"/>
                  </a:lnTo>
                  <a:lnTo>
                    <a:pt x="4673" y="4241"/>
                  </a:lnTo>
                  <a:lnTo>
                    <a:pt x="4673" y="3467"/>
                  </a:lnTo>
                  <a:lnTo>
                    <a:pt x="3886" y="3467"/>
                  </a:lnTo>
                  <a:lnTo>
                    <a:pt x="3111" y="3467"/>
                  </a:lnTo>
                  <a:lnTo>
                    <a:pt x="3111" y="3086"/>
                  </a:lnTo>
                  <a:lnTo>
                    <a:pt x="3111" y="3467"/>
                  </a:lnTo>
                  <a:lnTo>
                    <a:pt x="3111" y="3086"/>
                  </a:lnTo>
                  <a:lnTo>
                    <a:pt x="3886" y="3086"/>
                  </a:lnTo>
                  <a:lnTo>
                    <a:pt x="3886" y="3467"/>
                  </a:lnTo>
                  <a:lnTo>
                    <a:pt x="4673" y="3467"/>
                  </a:lnTo>
                  <a:lnTo>
                    <a:pt x="3886" y="3467"/>
                  </a:lnTo>
                  <a:lnTo>
                    <a:pt x="3886" y="3086"/>
                  </a:lnTo>
                  <a:lnTo>
                    <a:pt x="3111" y="3086"/>
                  </a:lnTo>
                  <a:lnTo>
                    <a:pt x="2336" y="3086"/>
                  </a:lnTo>
                  <a:lnTo>
                    <a:pt x="2336" y="2311"/>
                  </a:lnTo>
                  <a:lnTo>
                    <a:pt x="1549" y="2311"/>
                  </a:lnTo>
                  <a:lnTo>
                    <a:pt x="1549" y="1549"/>
                  </a:lnTo>
                  <a:lnTo>
                    <a:pt x="2336" y="1549"/>
                  </a:lnTo>
                  <a:lnTo>
                    <a:pt x="1549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6974293" y="28196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6972731" y="2818918"/>
              <a:ext cx="6985" cy="4445"/>
            </a:xfrm>
            <a:custGeom>
              <a:avLst/>
              <a:gdLst/>
              <a:ahLst/>
              <a:cxnLst/>
              <a:rect l="l" t="t" r="r" b="b"/>
              <a:pathLst>
                <a:path w="6984" h="4444">
                  <a:moveTo>
                    <a:pt x="774" y="1549"/>
                  </a:moveTo>
                  <a:lnTo>
                    <a:pt x="0" y="1549"/>
                  </a:lnTo>
                  <a:lnTo>
                    <a:pt x="774" y="1549"/>
                  </a:lnTo>
                  <a:close/>
                </a:path>
                <a:path w="6984" h="4444">
                  <a:moveTo>
                    <a:pt x="0" y="1549"/>
                  </a:moveTo>
                  <a:lnTo>
                    <a:pt x="774" y="1549"/>
                  </a:lnTo>
                  <a:lnTo>
                    <a:pt x="774" y="2311"/>
                  </a:lnTo>
                  <a:lnTo>
                    <a:pt x="0" y="1549"/>
                  </a:lnTo>
                  <a:close/>
                </a:path>
                <a:path w="6984" h="4444">
                  <a:moveTo>
                    <a:pt x="3111" y="774"/>
                  </a:moveTo>
                  <a:lnTo>
                    <a:pt x="2336" y="774"/>
                  </a:lnTo>
                  <a:lnTo>
                    <a:pt x="3111" y="774"/>
                  </a:lnTo>
                  <a:close/>
                </a:path>
                <a:path w="6984" h="4444">
                  <a:moveTo>
                    <a:pt x="2336" y="774"/>
                  </a:moveTo>
                  <a:lnTo>
                    <a:pt x="2336" y="1549"/>
                  </a:lnTo>
                  <a:lnTo>
                    <a:pt x="1562" y="1549"/>
                  </a:lnTo>
                  <a:lnTo>
                    <a:pt x="2336" y="774"/>
                  </a:lnTo>
                  <a:close/>
                </a:path>
                <a:path w="6984" h="4444">
                  <a:moveTo>
                    <a:pt x="3898" y="774"/>
                  </a:moveTo>
                  <a:lnTo>
                    <a:pt x="3111" y="774"/>
                  </a:lnTo>
                  <a:lnTo>
                    <a:pt x="3898" y="774"/>
                  </a:lnTo>
                  <a:close/>
                </a:path>
                <a:path w="6984" h="4444">
                  <a:moveTo>
                    <a:pt x="2336" y="1549"/>
                  </a:moveTo>
                  <a:lnTo>
                    <a:pt x="2336" y="774"/>
                  </a:lnTo>
                  <a:lnTo>
                    <a:pt x="3111" y="1549"/>
                  </a:lnTo>
                  <a:lnTo>
                    <a:pt x="2336" y="1549"/>
                  </a:lnTo>
                  <a:lnTo>
                    <a:pt x="3111" y="1549"/>
                  </a:lnTo>
                  <a:lnTo>
                    <a:pt x="3111" y="774"/>
                  </a:lnTo>
                  <a:lnTo>
                    <a:pt x="3111" y="1549"/>
                  </a:lnTo>
                  <a:lnTo>
                    <a:pt x="3898" y="1549"/>
                  </a:lnTo>
                  <a:lnTo>
                    <a:pt x="4673" y="2311"/>
                  </a:lnTo>
                  <a:lnTo>
                    <a:pt x="5448" y="2311"/>
                  </a:lnTo>
                  <a:lnTo>
                    <a:pt x="5448" y="3086"/>
                  </a:lnTo>
                  <a:lnTo>
                    <a:pt x="5841" y="3086"/>
                  </a:lnTo>
                  <a:lnTo>
                    <a:pt x="6616" y="3086"/>
                  </a:lnTo>
                  <a:lnTo>
                    <a:pt x="6616" y="3467"/>
                  </a:lnTo>
                  <a:lnTo>
                    <a:pt x="5841" y="4241"/>
                  </a:lnTo>
                  <a:lnTo>
                    <a:pt x="5841" y="3467"/>
                  </a:lnTo>
                  <a:lnTo>
                    <a:pt x="5448" y="3467"/>
                  </a:lnTo>
                  <a:lnTo>
                    <a:pt x="4673" y="3086"/>
                  </a:lnTo>
                  <a:lnTo>
                    <a:pt x="3898" y="3086"/>
                  </a:lnTo>
                  <a:lnTo>
                    <a:pt x="3898" y="2311"/>
                  </a:lnTo>
                  <a:lnTo>
                    <a:pt x="4673" y="2311"/>
                  </a:lnTo>
                  <a:lnTo>
                    <a:pt x="3898" y="2311"/>
                  </a:lnTo>
                  <a:lnTo>
                    <a:pt x="4673" y="2311"/>
                  </a:lnTo>
                  <a:lnTo>
                    <a:pt x="4673" y="3086"/>
                  </a:lnTo>
                  <a:lnTo>
                    <a:pt x="5448" y="3467"/>
                  </a:lnTo>
                  <a:lnTo>
                    <a:pt x="5448" y="3086"/>
                  </a:lnTo>
                  <a:lnTo>
                    <a:pt x="5841" y="3086"/>
                  </a:lnTo>
                  <a:lnTo>
                    <a:pt x="5841" y="3467"/>
                  </a:lnTo>
                  <a:lnTo>
                    <a:pt x="5841" y="3086"/>
                  </a:lnTo>
                  <a:lnTo>
                    <a:pt x="5448" y="3086"/>
                  </a:lnTo>
                  <a:lnTo>
                    <a:pt x="4673" y="3086"/>
                  </a:lnTo>
                  <a:lnTo>
                    <a:pt x="4673" y="2311"/>
                  </a:lnTo>
                  <a:lnTo>
                    <a:pt x="3898" y="2311"/>
                  </a:lnTo>
                  <a:lnTo>
                    <a:pt x="3898" y="1549"/>
                  </a:lnTo>
                  <a:lnTo>
                    <a:pt x="3111" y="1549"/>
                  </a:lnTo>
                  <a:lnTo>
                    <a:pt x="2336" y="1549"/>
                  </a:lnTo>
                  <a:lnTo>
                    <a:pt x="2336" y="774"/>
                  </a:lnTo>
                  <a:lnTo>
                    <a:pt x="2336" y="1549"/>
                  </a:lnTo>
                  <a:close/>
                </a:path>
                <a:path w="6984" h="4444">
                  <a:moveTo>
                    <a:pt x="1562" y="3086"/>
                  </a:moveTo>
                  <a:lnTo>
                    <a:pt x="2336" y="3086"/>
                  </a:lnTo>
                  <a:lnTo>
                    <a:pt x="1562" y="3086"/>
                  </a:lnTo>
                  <a:lnTo>
                    <a:pt x="774" y="2311"/>
                  </a:lnTo>
                  <a:lnTo>
                    <a:pt x="774" y="1549"/>
                  </a:lnTo>
                  <a:lnTo>
                    <a:pt x="774" y="2311"/>
                  </a:lnTo>
                  <a:lnTo>
                    <a:pt x="1562" y="2311"/>
                  </a:lnTo>
                  <a:lnTo>
                    <a:pt x="1562" y="3086"/>
                  </a:lnTo>
                  <a:close/>
                </a:path>
                <a:path w="6984" h="4444">
                  <a:moveTo>
                    <a:pt x="5448" y="0"/>
                  </a:moveTo>
                  <a:lnTo>
                    <a:pt x="5841" y="774"/>
                  </a:lnTo>
                  <a:lnTo>
                    <a:pt x="5448" y="774"/>
                  </a:lnTo>
                  <a:lnTo>
                    <a:pt x="544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6973506" y="28204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6972731" y="2818918"/>
              <a:ext cx="7620" cy="3175"/>
            </a:xfrm>
            <a:custGeom>
              <a:avLst/>
              <a:gdLst/>
              <a:ahLst/>
              <a:cxnLst/>
              <a:rect l="l" t="t" r="r" b="b"/>
              <a:pathLst>
                <a:path w="7620" h="3175">
                  <a:moveTo>
                    <a:pt x="5448" y="774"/>
                  </a:moveTo>
                  <a:lnTo>
                    <a:pt x="4673" y="774"/>
                  </a:lnTo>
                  <a:lnTo>
                    <a:pt x="5448" y="774"/>
                  </a:lnTo>
                  <a:lnTo>
                    <a:pt x="5841" y="774"/>
                  </a:lnTo>
                  <a:lnTo>
                    <a:pt x="5841" y="1549"/>
                  </a:lnTo>
                  <a:lnTo>
                    <a:pt x="5841" y="774"/>
                  </a:lnTo>
                  <a:lnTo>
                    <a:pt x="5448" y="774"/>
                  </a:lnTo>
                  <a:lnTo>
                    <a:pt x="4673" y="774"/>
                  </a:lnTo>
                  <a:lnTo>
                    <a:pt x="5448" y="774"/>
                  </a:lnTo>
                  <a:close/>
                </a:path>
                <a:path w="7620" h="3175">
                  <a:moveTo>
                    <a:pt x="774" y="3086"/>
                  </a:moveTo>
                  <a:lnTo>
                    <a:pt x="774" y="2311"/>
                  </a:lnTo>
                  <a:lnTo>
                    <a:pt x="0" y="2311"/>
                  </a:lnTo>
                  <a:lnTo>
                    <a:pt x="774" y="2311"/>
                  </a:lnTo>
                  <a:lnTo>
                    <a:pt x="774" y="3086"/>
                  </a:lnTo>
                  <a:close/>
                </a:path>
                <a:path w="7620" h="3175">
                  <a:moveTo>
                    <a:pt x="3898" y="774"/>
                  </a:moveTo>
                  <a:lnTo>
                    <a:pt x="4673" y="774"/>
                  </a:lnTo>
                  <a:lnTo>
                    <a:pt x="5448" y="774"/>
                  </a:lnTo>
                  <a:lnTo>
                    <a:pt x="5448" y="1549"/>
                  </a:lnTo>
                  <a:lnTo>
                    <a:pt x="4673" y="1549"/>
                  </a:lnTo>
                  <a:lnTo>
                    <a:pt x="3898" y="1549"/>
                  </a:lnTo>
                  <a:lnTo>
                    <a:pt x="3898" y="774"/>
                  </a:lnTo>
                  <a:lnTo>
                    <a:pt x="4673" y="1549"/>
                  </a:lnTo>
                  <a:lnTo>
                    <a:pt x="4673" y="774"/>
                  </a:lnTo>
                  <a:lnTo>
                    <a:pt x="3898" y="774"/>
                  </a:lnTo>
                  <a:close/>
                </a:path>
                <a:path w="7620" h="3175">
                  <a:moveTo>
                    <a:pt x="5841" y="0"/>
                  </a:moveTo>
                  <a:lnTo>
                    <a:pt x="5841" y="774"/>
                  </a:lnTo>
                  <a:lnTo>
                    <a:pt x="5841" y="0"/>
                  </a:lnTo>
                  <a:lnTo>
                    <a:pt x="6616" y="774"/>
                  </a:lnTo>
                  <a:lnTo>
                    <a:pt x="7391" y="1549"/>
                  </a:lnTo>
                  <a:lnTo>
                    <a:pt x="7391" y="2311"/>
                  </a:lnTo>
                  <a:lnTo>
                    <a:pt x="6616" y="1549"/>
                  </a:lnTo>
                  <a:lnTo>
                    <a:pt x="5841" y="774"/>
                  </a:lnTo>
                  <a:lnTo>
                    <a:pt x="5841" y="0"/>
                  </a:lnTo>
                  <a:lnTo>
                    <a:pt x="5841" y="774"/>
                  </a:lnTo>
                  <a:lnTo>
                    <a:pt x="5841" y="0"/>
                  </a:lnTo>
                  <a:close/>
                </a:path>
                <a:path w="7620" h="3175">
                  <a:moveTo>
                    <a:pt x="3898" y="1549"/>
                  </a:moveTo>
                  <a:lnTo>
                    <a:pt x="4673" y="1549"/>
                  </a:lnTo>
                  <a:lnTo>
                    <a:pt x="3898" y="1549"/>
                  </a:lnTo>
                  <a:lnTo>
                    <a:pt x="3898" y="774"/>
                  </a:lnTo>
                  <a:lnTo>
                    <a:pt x="3898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6975843" y="28204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6977405" y="2819693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774"/>
                  </a:moveTo>
                  <a:lnTo>
                    <a:pt x="774" y="774"/>
                  </a:lnTo>
                  <a:lnTo>
                    <a:pt x="774" y="1536"/>
                  </a:lnTo>
                  <a:lnTo>
                    <a:pt x="774" y="774"/>
                  </a:lnTo>
                  <a:lnTo>
                    <a:pt x="0" y="774"/>
                  </a:lnTo>
                  <a:close/>
                </a:path>
                <a:path w="1270" h="1905">
                  <a:moveTo>
                    <a:pt x="1168" y="774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1168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6978573" y="28196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6973506" y="2820467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787" y="1917"/>
                  </a:moveTo>
                  <a:lnTo>
                    <a:pt x="1562" y="1917"/>
                  </a:lnTo>
                  <a:lnTo>
                    <a:pt x="1562" y="2692"/>
                  </a:lnTo>
                  <a:lnTo>
                    <a:pt x="787" y="2692"/>
                  </a:lnTo>
                  <a:lnTo>
                    <a:pt x="787" y="1917"/>
                  </a:lnTo>
                  <a:close/>
                </a:path>
                <a:path w="5079" h="3175">
                  <a:moveTo>
                    <a:pt x="0" y="1536"/>
                  </a:moveTo>
                  <a:lnTo>
                    <a:pt x="0" y="1917"/>
                  </a:lnTo>
                  <a:lnTo>
                    <a:pt x="787" y="1917"/>
                  </a:lnTo>
                  <a:lnTo>
                    <a:pt x="0" y="1536"/>
                  </a:lnTo>
                  <a:close/>
                </a:path>
                <a:path w="5079" h="3175">
                  <a:moveTo>
                    <a:pt x="2336" y="0"/>
                  </a:moveTo>
                  <a:lnTo>
                    <a:pt x="3124" y="0"/>
                  </a:lnTo>
                  <a:lnTo>
                    <a:pt x="3124" y="762"/>
                  </a:lnTo>
                  <a:lnTo>
                    <a:pt x="3898" y="762"/>
                  </a:lnTo>
                  <a:lnTo>
                    <a:pt x="3124" y="762"/>
                  </a:lnTo>
                  <a:lnTo>
                    <a:pt x="2336" y="0"/>
                  </a:lnTo>
                  <a:close/>
                </a:path>
                <a:path w="5079" h="3175">
                  <a:moveTo>
                    <a:pt x="3898" y="0"/>
                  </a:moveTo>
                  <a:lnTo>
                    <a:pt x="4673" y="762"/>
                  </a:lnTo>
                  <a:lnTo>
                    <a:pt x="3898" y="0"/>
                  </a:lnTo>
                  <a:lnTo>
                    <a:pt x="3124" y="0"/>
                  </a:lnTo>
                  <a:lnTo>
                    <a:pt x="389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6973506" y="28220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6973506" y="2820467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4673" y="0"/>
                  </a:moveTo>
                  <a:lnTo>
                    <a:pt x="3898" y="0"/>
                  </a:lnTo>
                  <a:lnTo>
                    <a:pt x="4673" y="0"/>
                  </a:lnTo>
                  <a:close/>
                </a:path>
                <a:path w="5079" h="2539">
                  <a:moveTo>
                    <a:pt x="787" y="1536"/>
                  </a:moveTo>
                  <a:lnTo>
                    <a:pt x="1562" y="1536"/>
                  </a:lnTo>
                  <a:lnTo>
                    <a:pt x="1562" y="1917"/>
                  </a:lnTo>
                  <a:lnTo>
                    <a:pt x="787" y="1917"/>
                  </a:lnTo>
                  <a:lnTo>
                    <a:pt x="787" y="1536"/>
                  </a:lnTo>
                  <a:close/>
                </a:path>
                <a:path w="5079" h="2539">
                  <a:moveTo>
                    <a:pt x="787" y="1917"/>
                  </a:moveTo>
                  <a:lnTo>
                    <a:pt x="0" y="1536"/>
                  </a:lnTo>
                  <a:lnTo>
                    <a:pt x="787" y="191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6975068" y="282200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6973506" y="2821229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1155"/>
                  </a:moveTo>
                  <a:lnTo>
                    <a:pt x="787" y="1155"/>
                  </a:lnTo>
                  <a:lnTo>
                    <a:pt x="787" y="1930"/>
                  </a:lnTo>
                  <a:lnTo>
                    <a:pt x="0" y="1930"/>
                  </a:lnTo>
                  <a:lnTo>
                    <a:pt x="0" y="1155"/>
                  </a:lnTo>
                  <a:close/>
                </a:path>
                <a:path w="6350" h="2539">
                  <a:moveTo>
                    <a:pt x="4673" y="0"/>
                  </a:moveTo>
                  <a:lnTo>
                    <a:pt x="5067" y="0"/>
                  </a:lnTo>
                  <a:lnTo>
                    <a:pt x="4673" y="0"/>
                  </a:lnTo>
                  <a:lnTo>
                    <a:pt x="5067" y="0"/>
                  </a:lnTo>
                  <a:lnTo>
                    <a:pt x="5067" y="774"/>
                  </a:lnTo>
                  <a:lnTo>
                    <a:pt x="4673" y="0"/>
                  </a:lnTo>
                  <a:close/>
                </a:path>
                <a:path w="6350" h="2539">
                  <a:moveTo>
                    <a:pt x="5067" y="0"/>
                  </a:moveTo>
                  <a:lnTo>
                    <a:pt x="5842" y="774"/>
                  </a:lnTo>
                  <a:lnTo>
                    <a:pt x="5067" y="774"/>
                  </a:lnTo>
                  <a:lnTo>
                    <a:pt x="5067" y="0"/>
                  </a:lnTo>
                  <a:lnTo>
                    <a:pt x="4673" y="0"/>
                  </a:lnTo>
                  <a:lnTo>
                    <a:pt x="506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6979348" y="28212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6974293" y="282238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69">
                  <a:moveTo>
                    <a:pt x="774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2540" h="1269">
                  <a:moveTo>
                    <a:pt x="1549" y="0"/>
                  </a:moveTo>
                  <a:lnTo>
                    <a:pt x="1549" y="774"/>
                  </a:lnTo>
                  <a:lnTo>
                    <a:pt x="2336" y="774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154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6974293" y="28223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6976630" y="282238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1549" y="0"/>
                  </a:lnTo>
                  <a:lnTo>
                    <a:pt x="1549" y="774"/>
                  </a:lnTo>
                  <a:lnTo>
                    <a:pt x="774" y="774"/>
                  </a:lnTo>
                  <a:lnTo>
                    <a:pt x="774" y="0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6975843" y="28231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6975068" y="2822385"/>
              <a:ext cx="11430" cy="2540"/>
            </a:xfrm>
            <a:custGeom>
              <a:avLst/>
              <a:gdLst/>
              <a:ahLst/>
              <a:cxnLst/>
              <a:rect l="l" t="t" r="r" b="b"/>
              <a:pathLst>
                <a:path w="11429" h="2539">
                  <a:moveTo>
                    <a:pt x="0" y="774"/>
                  </a:moveTo>
                  <a:lnTo>
                    <a:pt x="774" y="1549"/>
                  </a:lnTo>
                  <a:lnTo>
                    <a:pt x="1562" y="1549"/>
                  </a:lnTo>
                  <a:lnTo>
                    <a:pt x="2336" y="1549"/>
                  </a:lnTo>
                  <a:lnTo>
                    <a:pt x="1562" y="1549"/>
                  </a:lnTo>
                  <a:lnTo>
                    <a:pt x="2336" y="1549"/>
                  </a:lnTo>
                  <a:lnTo>
                    <a:pt x="2336" y="2311"/>
                  </a:lnTo>
                  <a:lnTo>
                    <a:pt x="1562" y="2311"/>
                  </a:lnTo>
                  <a:lnTo>
                    <a:pt x="774" y="2311"/>
                  </a:lnTo>
                  <a:lnTo>
                    <a:pt x="774" y="1549"/>
                  </a:lnTo>
                  <a:lnTo>
                    <a:pt x="0" y="1549"/>
                  </a:lnTo>
                  <a:lnTo>
                    <a:pt x="0" y="774"/>
                  </a:lnTo>
                  <a:close/>
                </a:path>
                <a:path w="11429" h="2539">
                  <a:moveTo>
                    <a:pt x="1562" y="1549"/>
                  </a:moveTo>
                  <a:lnTo>
                    <a:pt x="774" y="774"/>
                  </a:lnTo>
                  <a:lnTo>
                    <a:pt x="1562" y="774"/>
                  </a:lnTo>
                  <a:lnTo>
                    <a:pt x="1562" y="1549"/>
                  </a:lnTo>
                  <a:close/>
                </a:path>
                <a:path w="11429" h="2539">
                  <a:moveTo>
                    <a:pt x="3111" y="774"/>
                  </a:moveTo>
                  <a:lnTo>
                    <a:pt x="3505" y="774"/>
                  </a:lnTo>
                  <a:lnTo>
                    <a:pt x="3111" y="774"/>
                  </a:lnTo>
                  <a:lnTo>
                    <a:pt x="3505" y="774"/>
                  </a:lnTo>
                  <a:lnTo>
                    <a:pt x="3111" y="774"/>
                  </a:lnTo>
                  <a:close/>
                </a:path>
                <a:path w="11429" h="2539">
                  <a:moveTo>
                    <a:pt x="2336" y="774"/>
                  </a:moveTo>
                  <a:lnTo>
                    <a:pt x="3111" y="774"/>
                  </a:lnTo>
                  <a:lnTo>
                    <a:pt x="3111" y="1549"/>
                  </a:lnTo>
                  <a:lnTo>
                    <a:pt x="2336" y="1549"/>
                  </a:lnTo>
                  <a:lnTo>
                    <a:pt x="1562" y="1549"/>
                  </a:lnTo>
                  <a:lnTo>
                    <a:pt x="1562" y="774"/>
                  </a:lnTo>
                  <a:lnTo>
                    <a:pt x="2336" y="774"/>
                  </a:lnTo>
                  <a:close/>
                </a:path>
                <a:path w="11429" h="2539">
                  <a:moveTo>
                    <a:pt x="4279" y="774"/>
                  </a:moveTo>
                  <a:lnTo>
                    <a:pt x="3505" y="774"/>
                  </a:lnTo>
                  <a:lnTo>
                    <a:pt x="4279" y="774"/>
                  </a:lnTo>
                  <a:close/>
                </a:path>
                <a:path w="11429" h="2539">
                  <a:moveTo>
                    <a:pt x="5054" y="774"/>
                  </a:moveTo>
                  <a:lnTo>
                    <a:pt x="4279" y="774"/>
                  </a:lnTo>
                  <a:lnTo>
                    <a:pt x="4279" y="0"/>
                  </a:lnTo>
                  <a:lnTo>
                    <a:pt x="4279" y="774"/>
                  </a:lnTo>
                  <a:lnTo>
                    <a:pt x="5054" y="774"/>
                  </a:lnTo>
                  <a:close/>
                </a:path>
                <a:path w="11429" h="2539">
                  <a:moveTo>
                    <a:pt x="3111" y="774"/>
                  </a:moveTo>
                  <a:lnTo>
                    <a:pt x="3505" y="774"/>
                  </a:lnTo>
                  <a:lnTo>
                    <a:pt x="3505" y="1549"/>
                  </a:lnTo>
                  <a:lnTo>
                    <a:pt x="3111" y="1549"/>
                  </a:lnTo>
                  <a:lnTo>
                    <a:pt x="3505" y="1549"/>
                  </a:lnTo>
                  <a:lnTo>
                    <a:pt x="3111" y="1549"/>
                  </a:lnTo>
                  <a:lnTo>
                    <a:pt x="3505" y="774"/>
                  </a:lnTo>
                  <a:lnTo>
                    <a:pt x="3111" y="774"/>
                  </a:lnTo>
                  <a:lnTo>
                    <a:pt x="3505" y="774"/>
                  </a:lnTo>
                  <a:lnTo>
                    <a:pt x="3111" y="774"/>
                  </a:lnTo>
                  <a:close/>
                </a:path>
                <a:path w="11429" h="2539">
                  <a:moveTo>
                    <a:pt x="2336" y="1549"/>
                  </a:moveTo>
                  <a:lnTo>
                    <a:pt x="1562" y="1549"/>
                  </a:lnTo>
                  <a:lnTo>
                    <a:pt x="2336" y="1549"/>
                  </a:lnTo>
                  <a:close/>
                </a:path>
                <a:path w="11429" h="2539">
                  <a:moveTo>
                    <a:pt x="4279" y="774"/>
                  </a:moveTo>
                  <a:lnTo>
                    <a:pt x="5054" y="774"/>
                  </a:lnTo>
                  <a:lnTo>
                    <a:pt x="4279" y="774"/>
                  </a:lnTo>
                  <a:lnTo>
                    <a:pt x="4279" y="1549"/>
                  </a:lnTo>
                  <a:lnTo>
                    <a:pt x="4279" y="774"/>
                  </a:lnTo>
                  <a:close/>
                </a:path>
                <a:path w="11429" h="2539">
                  <a:moveTo>
                    <a:pt x="4279" y="1549"/>
                  </a:moveTo>
                  <a:lnTo>
                    <a:pt x="3505" y="1549"/>
                  </a:lnTo>
                  <a:lnTo>
                    <a:pt x="4279" y="774"/>
                  </a:lnTo>
                  <a:lnTo>
                    <a:pt x="4279" y="1549"/>
                  </a:lnTo>
                  <a:close/>
                </a:path>
                <a:path w="11429" h="2539">
                  <a:moveTo>
                    <a:pt x="3111" y="1549"/>
                  </a:moveTo>
                  <a:lnTo>
                    <a:pt x="3505" y="1549"/>
                  </a:lnTo>
                  <a:lnTo>
                    <a:pt x="3111" y="1549"/>
                  </a:lnTo>
                  <a:lnTo>
                    <a:pt x="3111" y="2311"/>
                  </a:lnTo>
                  <a:lnTo>
                    <a:pt x="3111" y="1549"/>
                  </a:lnTo>
                  <a:close/>
                </a:path>
                <a:path w="11429" h="2539">
                  <a:moveTo>
                    <a:pt x="7391" y="774"/>
                  </a:moveTo>
                  <a:lnTo>
                    <a:pt x="8166" y="0"/>
                  </a:lnTo>
                  <a:lnTo>
                    <a:pt x="8166" y="774"/>
                  </a:lnTo>
                  <a:lnTo>
                    <a:pt x="8953" y="774"/>
                  </a:lnTo>
                  <a:lnTo>
                    <a:pt x="8166" y="1549"/>
                  </a:lnTo>
                  <a:lnTo>
                    <a:pt x="8953" y="1549"/>
                  </a:lnTo>
                  <a:lnTo>
                    <a:pt x="8953" y="774"/>
                  </a:lnTo>
                  <a:lnTo>
                    <a:pt x="9728" y="774"/>
                  </a:lnTo>
                  <a:lnTo>
                    <a:pt x="8953" y="774"/>
                  </a:lnTo>
                  <a:lnTo>
                    <a:pt x="9728" y="774"/>
                  </a:lnTo>
                  <a:lnTo>
                    <a:pt x="10502" y="774"/>
                  </a:lnTo>
                  <a:lnTo>
                    <a:pt x="10502" y="1549"/>
                  </a:lnTo>
                  <a:lnTo>
                    <a:pt x="11277" y="2311"/>
                  </a:lnTo>
                  <a:lnTo>
                    <a:pt x="10502" y="2311"/>
                  </a:lnTo>
                  <a:lnTo>
                    <a:pt x="10502" y="1549"/>
                  </a:lnTo>
                  <a:lnTo>
                    <a:pt x="9728" y="1549"/>
                  </a:lnTo>
                  <a:lnTo>
                    <a:pt x="9728" y="2311"/>
                  </a:lnTo>
                  <a:lnTo>
                    <a:pt x="9728" y="1549"/>
                  </a:lnTo>
                  <a:lnTo>
                    <a:pt x="8953" y="1549"/>
                  </a:lnTo>
                  <a:lnTo>
                    <a:pt x="8166" y="1549"/>
                  </a:lnTo>
                  <a:lnTo>
                    <a:pt x="8953" y="1549"/>
                  </a:lnTo>
                  <a:lnTo>
                    <a:pt x="8166" y="1549"/>
                  </a:lnTo>
                  <a:lnTo>
                    <a:pt x="8166" y="774"/>
                  </a:lnTo>
                  <a:lnTo>
                    <a:pt x="7391" y="1549"/>
                  </a:lnTo>
                  <a:lnTo>
                    <a:pt x="7391" y="774"/>
                  </a:lnTo>
                  <a:lnTo>
                    <a:pt x="6616" y="774"/>
                  </a:lnTo>
                  <a:lnTo>
                    <a:pt x="7391" y="774"/>
                  </a:lnTo>
                  <a:close/>
                </a:path>
                <a:path w="11429" h="2539">
                  <a:moveTo>
                    <a:pt x="6616" y="1549"/>
                  </a:moveTo>
                  <a:lnTo>
                    <a:pt x="5842" y="1549"/>
                  </a:lnTo>
                  <a:lnTo>
                    <a:pt x="5842" y="774"/>
                  </a:lnTo>
                  <a:lnTo>
                    <a:pt x="6616" y="774"/>
                  </a:lnTo>
                  <a:lnTo>
                    <a:pt x="6616" y="1549"/>
                  </a:lnTo>
                  <a:close/>
                </a:path>
                <a:path w="11429" h="2539">
                  <a:moveTo>
                    <a:pt x="8953" y="774"/>
                  </a:moveTo>
                  <a:lnTo>
                    <a:pt x="8166" y="774"/>
                  </a:lnTo>
                  <a:lnTo>
                    <a:pt x="895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6981685" y="28231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6982459" y="2823934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1905">
                  <a:moveTo>
                    <a:pt x="774" y="762"/>
                  </a:moveTo>
                  <a:lnTo>
                    <a:pt x="1562" y="762"/>
                  </a:lnTo>
                  <a:lnTo>
                    <a:pt x="1562" y="0"/>
                  </a:lnTo>
                  <a:lnTo>
                    <a:pt x="1562" y="762"/>
                  </a:lnTo>
                  <a:lnTo>
                    <a:pt x="2336" y="762"/>
                  </a:lnTo>
                  <a:lnTo>
                    <a:pt x="3111" y="762"/>
                  </a:lnTo>
                  <a:lnTo>
                    <a:pt x="3886" y="762"/>
                  </a:lnTo>
                  <a:lnTo>
                    <a:pt x="3886" y="1536"/>
                  </a:lnTo>
                  <a:lnTo>
                    <a:pt x="3111" y="1536"/>
                  </a:lnTo>
                  <a:lnTo>
                    <a:pt x="2336" y="1536"/>
                  </a:lnTo>
                  <a:lnTo>
                    <a:pt x="2336" y="762"/>
                  </a:lnTo>
                  <a:lnTo>
                    <a:pt x="1562" y="1536"/>
                  </a:lnTo>
                  <a:lnTo>
                    <a:pt x="1562" y="762"/>
                  </a:lnTo>
                  <a:lnTo>
                    <a:pt x="774" y="762"/>
                  </a:lnTo>
                  <a:lnTo>
                    <a:pt x="1562" y="762"/>
                  </a:lnTo>
                  <a:lnTo>
                    <a:pt x="774" y="762"/>
                  </a:lnTo>
                  <a:lnTo>
                    <a:pt x="1562" y="762"/>
                  </a:lnTo>
                  <a:lnTo>
                    <a:pt x="774" y="762"/>
                  </a:lnTo>
                  <a:close/>
                </a:path>
                <a:path w="4445" h="1905">
                  <a:moveTo>
                    <a:pt x="2336" y="762"/>
                  </a:moveTo>
                  <a:lnTo>
                    <a:pt x="1562" y="762"/>
                  </a:lnTo>
                  <a:lnTo>
                    <a:pt x="2336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6986346" y="28239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6986346" y="282393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787" y="0"/>
                  </a:moveTo>
                  <a:lnTo>
                    <a:pt x="1562" y="0"/>
                  </a:lnTo>
                  <a:lnTo>
                    <a:pt x="1562" y="762"/>
                  </a:lnTo>
                  <a:lnTo>
                    <a:pt x="787" y="0"/>
                  </a:lnTo>
                  <a:lnTo>
                    <a:pt x="787" y="762"/>
                  </a:lnTo>
                  <a:lnTo>
                    <a:pt x="787" y="0"/>
                  </a:lnTo>
                  <a:close/>
                </a:path>
                <a:path w="3175" h="1269">
                  <a:moveTo>
                    <a:pt x="1562" y="0"/>
                  </a:moveTo>
                  <a:lnTo>
                    <a:pt x="1943" y="0"/>
                  </a:lnTo>
                  <a:lnTo>
                    <a:pt x="1943" y="762"/>
                  </a:lnTo>
                  <a:lnTo>
                    <a:pt x="1943" y="0"/>
                  </a:lnTo>
                  <a:lnTo>
                    <a:pt x="2730" y="762"/>
                  </a:lnTo>
                  <a:lnTo>
                    <a:pt x="1943" y="762"/>
                  </a:lnTo>
                  <a:lnTo>
                    <a:pt x="1562" y="762"/>
                  </a:lnTo>
                  <a:lnTo>
                    <a:pt x="1562" y="0"/>
                  </a:lnTo>
                  <a:lnTo>
                    <a:pt x="1943" y="0"/>
                  </a:lnTo>
                  <a:lnTo>
                    <a:pt x="1562" y="0"/>
                  </a:lnTo>
                  <a:lnTo>
                    <a:pt x="787" y="0"/>
                  </a:lnTo>
                  <a:lnTo>
                    <a:pt x="1562" y="0"/>
                  </a:lnTo>
                  <a:close/>
                </a:path>
                <a:path w="3175" h="1269">
                  <a:moveTo>
                    <a:pt x="787" y="762"/>
                  </a:moveTo>
                  <a:lnTo>
                    <a:pt x="1562" y="762"/>
                  </a:lnTo>
                  <a:lnTo>
                    <a:pt x="787" y="762"/>
                  </a:lnTo>
                  <a:lnTo>
                    <a:pt x="0" y="762"/>
                  </a:lnTo>
                  <a:lnTo>
                    <a:pt x="787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6986346" y="28246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6985571" y="2824696"/>
              <a:ext cx="14604" cy="6985"/>
            </a:xfrm>
            <a:custGeom>
              <a:avLst/>
              <a:gdLst/>
              <a:ahLst/>
              <a:cxnLst/>
              <a:rect l="l" t="t" r="r" b="b"/>
              <a:pathLst>
                <a:path w="14604" h="6985">
                  <a:moveTo>
                    <a:pt x="1562" y="0"/>
                  </a:moveTo>
                  <a:lnTo>
                    <a:pt x="1562" y="774"/>
                  </a:lnTo>
                  <a:lnTo>
                    <a:pt x="2336" y="774"/>
                  </a:lnTo>
                  <a:lnTo>
                    <a:pt x="1562" y="774"/>
                  </a:lnTo>
                  <a:lnTo>
                    <a:pt x="1562" y="0"/>
                  </a:lnTo>
                  <a:close/>
                </a:path>
                <a:path w="14604" h="6985">
                  <a:moveTo>
                    <a:pt x="1562" y="774"/>
                  </a:moveTo>
                  <a:lnTo>
                    <a:pt x="774" y="774"/>
                  </a:lnTo>
                  <a:lnTo>
                    <a:pt x="1562" y="774"/>
                  </a:lnTo>
                  <a:close/>
                </a:path>
                <a:path w="14604" h="6985">
                  <a:moveTo>
                    <a:pt x="774" y="774"/>
                  </a:moveTo>
                  <a:lnTo>
                    <a:pt x="1562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774" y="1549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14604" h="6985">
                  <a:moveTo>
                    <a:pt x="1562" y="1549"/>
                  </a:moveTo>
                  <a:lnTo>
                    <a:pt x="774" y="1549"/>
                  </a:lnTo>
                  <a:lnTo>
                    <a:pt x="1562" y="1549"/>
                  </a:lnTo>
                  <a:lnTo>
                    <a:pt x="1562" y="774"/>
                  </a:lnTo>
                  <a:lnTo>
                    <a:pt x="2336" y="774"/>
                  </a:lnTo>
                  <a:lnTo>
                    <a:pt x="1562" y="1549"/>
                  </a:lnTo>
                  <a:close/>
                </a:path>
                <a:path w="14604" h="6985">
                  <a:moveTo>
                    <a:pt x="5054" y="774"/>
                  </a:moveTo>
                  <a:lnTo>
                    <a:pt x="5829" y="774"/>
                  </a:lnTo>
                  <a:lnTo>
                    <a:pt x="5829" y="1549"/>
                  </a:lnTo>
                  <a:lnTo>
                    <a:pt x="5829" y="774"/>
                  </a:lnTo>
                  <a:lnTo>
                    <a:pt x="5829" y="1549"/>
                  </a:lnTo>
                  <a:lnTo>
                    <a:pt x="6616" y="1549"/>
                  </a:lnTo>
                  <a:lnTo>
                    <a:pt x="6616" y="2311"/>
                  </a:lnTo>
                  <a:lnTo>
                    <a:pt x="7391" y="2311"/>
                  </a:lnTo>
                  <a:lnTo>
                    <a:pt x="7391" y="3086"/>
                  </a:lnTo>
                  <a:lnTo>
                    <a:pt x="7391" y="2311"/>
                  </a:lnTo>
                  <a:lnTo>
                    <a:pt x="7391" y="3086"/>
                  </a:lnTo>
                  <a:lnTo>
                    <a:pt x="8166" y="3086"/>
                  </a:lnTo>
                  <a:lnTo>
                    <a:pt x="7391" y="3086"/>
                  </a:lnTo>
                  <a:lnTo>
                    <a:pt x="6616" y="3086"/>
                  </a:lnTo>
                  <a:lnTo>
                    <a:pt x="6616" y="2311"/>
                  </a:lnTo>
                  <a:lnTo>
                    <a:pt x="5829" y="2311"/>
                  </a:lnTo>
                  <a:lnTo>
                    <a:pt x="5829" y="1549"/>
                  </a:lnTo>
                  <a:lnTo>
                    <a:pt x="5054" y="774"/>
                  </a:lnTo>
                  <a:close/>
                </a:path>
                <a:path w="14604" h="6985">
                  <a:moveTo>
                    <a:pt x="6616" y="2311"/>
                  </a:moveTo>
                  <a:lnTo>
                    <a:pt x="6616" y="1549"/>
                  </a:lnTo>
                  <a:lnTo>
                    <a:pt x="5829" y="1549"/>
                  </a:lnTo>
                  <a:lnTo>
                    <a:pt x="5829" y="774"/>
                  </a:lnTo>
                  <a:lnTo>
                    <a:pt x="6616" y="1549"/>
                  </a:lnTo>
                  <a:lnTo>
                    <a:pt x="6616" y="2311"/>
                  </a:lnTo>
                  <a:close/>
                </a:path>
                <a:path w="14604" h="6985">
                  <a:moveTo>
                    <a:pt x="5054" y="2311"/>
                  </a:moveTo>
                  <a:lnTo>
                    <a:pt x="5829" y="2311"/>
                  </a:lnTo>
                  <a:lnTo>
                    <a:pt x="5054" y="2311"/>
                  </a:lnTo>
                  <a:close/>
                </a:path>
                <a:path w="14604" h="6985">
                  <a:moveTo>
                    <a:pt x="7391" y="2311"/>
                  </a:moveTo>
                  <a:lnTo>
                    <a:pt x="8166" y="2311"/>
                  </a:lnTo>
                  <a:lnTo>
                    <a:pt x="7391" y="2311"/>
                  </a:lnTo>
                  <a:close/>
                </a:path>
                <a:path w="14604" h="6985">
                  <a:moveTo>
                    <a:pt x="8940" y="3086"/>
                  </a:moveTo>
                  <a:lnTo>
                    <a:pt x="8166" y="3086"/>
                  </a:lnTo>
                  <a:lnTo>
                    <a:pt x="8166" y="2311"/>
                  </a:lnTo>
                  <a:lnTo>
                    <a:pt x="8166" y="3086"/>
                  </a:lnTo>
                  <a:lnTo>
                    <a:pt x="8940" y="3086"/>
                  </a:lnTo>
                  <a:close/>
                </a:path>
                <a:path w="14604" h="6985">
                  <a:moveTo>
                    <a:pt x="8940" y="2311"/>
                  </a:moveTo>
                  <a:lnTo>
                    <a:pt x="8166" y="2311"/>
                  </a:lnTo>
                  <a:lnTo>
                    <a:pt x="8940" y="2311"/>
                  </a:lnTo>
                  <a:close/>
                </a:path>
                <a:path w="14604" h="6985">
                  <a:moveTo>
                    <a:pt x="8940" y="2311"/>
                  </a:moveTo>
                  <a:lnTo>
                    <a:pt x="9728" y="2311"/>
                  </a:lnTo>
                  <a:lnTo>
                    <a:pt x="8940" y="2311"/>
                  </a:lnTo>
                  <a:lnTo>
                    <a:pt x="9728" y="2311"/>
                  </a:lnTo>
                  <a:lnTo>
                    <a:pt x="8940" y="2311"/>
                  </a:lnTo>
                  <a:lnTo>
                    <a:pt x="9728" y="2311"/>
                  </a:lnTo>
                  <a:lnTo>
                    <a:pt x="9728" y="3086"/>
                  </a:lnTo>
                  <a:lnTo>
                    <a:pt x="10502" y="3086"/>
                  </a:lnTo>
                  <a:lnTo>
                    <a:pt x="11277" y="3086"/>
                  </a:lnTo>
                  <a:lnTo>
                    <a:pt x="11277" y="3860"/>
                  </a:lnTo>
                  <a:lnTo>
                    <a:pt x="10502" y="3860"/>
                  </a:lnTo>
                  <a:lnTo>
                    <a:pt x="10502" y="3086"/>
                  </a:lnTo>
                  <a:lnTo>
                    <a:pt x="9728" y="3086"/>
                  </a:lnTo>
                  <a:lnTo>
                    <a:pt x="8940" y="3086"/>
                  </a:lnTo>
                  <a:lnTo>
                    <a:pt x="8940" y="2311"/>
                  </a:lnTo>
                  <a:lnTo>
                    <a:pt x="8940" y="3086"/>
                  </a:lnTo>
                  <a:lnTo>
                    <a:pt x="9728" y="3086"/>
                  </a:lnTo>
                  <a:lnTo>
                    <a:pt x="8940" y="3086"/>
                  </a:lnTo>
                  <a:lnTo>
                    <a:pt x="8940" y="2311"/>
                  </a:lnTo>
                  <a:close/>
                </a:path>
                <a:path w="14604" h="6985">
                  <a:moveTo>
                    <a:pt x="8940" y="3860"/>
                  </a:moveTo>
                  <a:lnTo>
                    <a:pt x="8940" y="3086"/>
                  </a:lnTo>
                  <a:lnTo>
                    <a:pt x="8166" y="3086"/>
                  </a:lnTo>
                  <a:lnTo>
                    <a:pt x="8940" y="3086"/>
                  </a:lnTo>
                  <a:lnTo>
                    <a:pt x="8940" y="3860"/>
                  </a:lnTo>
                  <a:close/>
                </a:path>
                <a:path w="14604" h="6985">
                  <a:moveTo>
                    <a:pt x="8940" y="3086"/>
                  </a:moveTo>
                  <a:lnTo>
                    <a:pt x="8166" y="3086"/>
                  </a:lnTo>
                  <a:lnTo>
                    <a:pt x="8940" y="3086"/>
                  </a:lnTo>
                  <a:close/>
                </a:path>
                <a:path w="14604" h="6985">
                  <a:moveTo>
                    <a:pt x="8940" y="3086"/>
                  </a:moveTo>
                  <a:lnTo>
                    <a:pt x="9728" y="3086"/>
                  </a:lnTo>
                  <a:lnTo>
                    <a:pt x="10502" y="3086"/>
                  </a:lnTo>
                  <a:lnTo>
                    <a:pt x="10502" y="3860"/>
                  </a:lnTo>
                  <a:lnTo>
                    <a:pt x="9728" y="3860"/>
                  </a:lnTo>
                  <a:lnTo>
                    <a:pt x="8940" y="3860"/>
                  </a:lnTo>
                  <a:lnTo>
                    <a:pt x="8940" y="3086"/>
                  </a:lnTo>
                  <a:close/>
                </a:path>
                <a:path w="14604" h="6985">
                  <a:moveTo>
                    <a:pt x="8940" y="3086"/>
                  </a:moveTo>
                  <a:lnTo>
                    <a:pt x="8940" y="3860"/>
                  </a:lnTo>
                  <a:lnTo>
                    <a:pt x="8166" y="3860"/>
                  </a:lnTo>
                  <a:lnTo>
                    <a:pt x="8940" y="3860"/>
                  </a:lnTo>
                  <a:lnTo>
                    <a:pt x="8940" y="3086"/>
                  </a:lnTo>
                  <a:close/>
                </a:path>
                <a:path w="14604" h="6985">
                  <a:moveTo>
                    <a:pt x="9728" y="3860"/>
                  </a:moveTo>
                  <a:lnTo>
                    <a:pt x="10502" y="3860"/>
                  </a:lnTo>
                  <a:lnTo>
                    <a:pt x="10502" y="4622"/>
                  </a:lnTo>
                  <a:lnTo>
                    <a:pt x="11277" y="4622"/>
                  </a:lnTo>
                  <a:lnTo>
                    <a:pt x="10502" y="5397"/>
                  </a:lnTo>
                  <a:lnTo>
                    <a:pt x="10502" y="4622"/>
                  </a:lnTo>
                  <a:lnTo>
                    <a:pt x="9728" y="3860"/>
                  </a:lnTo>
                  <a:lnTo>
                    <a:pt x="8940" y="3860"/>
                  </a:lnTo>
                  <a:lnTo>
                    <a:pt x="9728" y="3860"/>
                  </a:lnTo>
                  <a:close/>
                </a:path>
                <a:path w="14604" h="6985">
                  <a:moveTo>
                    <a:pt x="10502" y="3860"/>
                  </a:moveTo>
                  <a:lnTo>
                    <a:pt x="11277" y="3860"/>
                  </a:lnTo>
                  <a:lnTo>
                    <a:pt x="11671" y="4622"/>
                  </a:lnTo>
                  <a:lnTo>
                    <a:pt x="11671" y="5397"/>
                  </a:lnTo>
                  <a:lnTo>
                    <a:pt x="11671" y="4622"/>
                  </a:lnTo>
                  <a:lnTo>
                    <a:pt x="11277" y="4622"/>
                  </a:lnTo>
                  <a:lnTo>
                    <a:pt x="11277" y="5397"/>
                  </a:lnTo>
                  <a:lnTo>
                    <a:pt x="11671" y="5397"/>
                  </a:lnTo>
                  <a:lnTo>
                    <a:pt x="11277" y="5397"/>
                  </a:lnTo>
                  <a:lnTo>
                    <a:pt x="11277" y="4622"/>
                  </a:lnTo>
                  <a:lnTo>
                    <a:pt x="10502" y="4622"/>
                  </a:lnTo>
                  <a:lnTo>
                    <a:pt x="11277" y="4622"/>
                  </a:lnTo>
                  <a:lnTo>
                    <a:pt x="10502" y="3860"/>
                  </a:lnTo>
                  <a:close/>
                </a:path>
                <a:path w="14604" h="6985">
                  <a:moveTo>
                    <a:pt x="5829" y="5397"/>
                  </a:moveTo>
                  <a:lnTo>
                    <a:pt x="5829" y="6172"/>
                  </a:lnTo>
                  <a:lnTo>
                    <a:pt x="5829" y="5397"/>
                  </a:lnTo>
                  <a:lnTo>
                    <a:pt x="6616" y="5397"/>
                  </a:lnTo>
                  <a:lnTo>
                    <a:pt x="5829" y="5397"/>
                  </a:lnTo>
                  <a:close/>
                </a:path>
                <a:path w="14604" h="6985">
                  <a:moveTo>
                    <a:pt x="11277" y="3860"/>
                  </a:moveTo>
                  <a:lnTo>
                    <a:pt x="11671" y="3860"/>
                  </a:lnTo>
                  <a:lnTo>
                    <a:pt x="11671" y="4622"/>
                  </a:lnTo>
                  <a:lnTo>
                    <a:pt x="11277" y="4622"/>
                  </a:lnTo>
                  <a:lnTo>
                    <a:pt x="11277" y="3860"/>
                  </a:lnTo>
                  <a:close/>
                </a:path>
                <a:path w="14604" h="6985">
                  <a:moveTo>
                    <a:pt x="13233" y="4622"/>
                  </a:moveTo>
                  <a:lnTo>
                    <a:pt x="12446" y="4622"/>
                  </a:lnTo>
                  <a:lnTo>
                    <a:pt x="13233" y="4622"/>
                  </a:lnTo>
                  <a:close/>
                </a:path>
                <a:path w="14604" h="6985">
                  <a:moveTo>
                    <a:pt x="12446" y="4622"/>
                  </a:moveTo>
                  <a:lnTo>
                    <a:pt x="13233" y="4622"/>
                  </a:lnTo>
                  <a:lnTo>
                    <a:pt x="14008" y="4622"/>
                  </a:lnTo>
                  <a:lnTo>
                    <a:pt x="14008" y="5397"/>
                  </a:lnTo>
                  <a:lnTo>
                    <a:pt x="13233" y="5397"/>
                  </a:lnTo>
                  <a:lnTo>
                    <a:pt x="12446" y="5397"/>
                  </a:lnTo>
                  <a:lnTo>
                    <a:pt x="12446" y="4622"/>
                  </a:lnTo>
                  <a:close/>
                </a:path>
                <a:path w="14604" h="6985">
                  <a:moveTo>
                    <a:pt x="11671" y="5397"/>
                  </a:moveTo>
                  <a:lnTo>
                    <a:pt x="12446" y="5397"/>
                  </a:lnTo>
                  <a:lnTo>
                    <a:pt x="11671" y="5397"/>
                  </a:lnTo>
                  <a:close/>
                </a:path>
                <a:path w="14604" h="6985">
                  <a:moveTo>
                    <a:pt x="11671" y="6172"/>
                  </a:moveTo>
                  <a:lnTo>
                    <a:pt x="12446" y="6172"/>
                  </a:lnTo>
                  <a:lnTo>
                    <a:pt x="13233" y="6934"/>
                  </a:lnTo>
                  <a:lnTo>
                    <a:pt x="12446" y="6934"/>
                  </a:lnTo>
                  <a:lnTo>
                    <a:pt x="12446" y="6172"/>
                  </a:lnTo>
                  <a:lnTo>
                    <a:pt x="11671" y="617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6998804" y="28300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6953287" y="2830094"/>
              <a:ext cx="58419" cy="20320"/>
            </a:xfrm>
            <a:custGeom>
              <a:avLst/>
              <a:gdLst/>
              <a:ahLst/>
              <a:cxnLst/>
              <a:rect l="l" t="t" r="r" b="b"/>
              <a:pathLst>
                <a:path w="58420" h="20319">
                  <a:moveTo>
                    <a:pt x="45516" y="774"/>
                  </a:moveTo>
                  <a:lnTo>
                    <a:pt x="44729" y="774"/>
                  </a:lnTo>
                  <a:lnTo>
                    <a:pt x="45516" y="774"/>
                  </a:lnTo>
                  <a:close/>
                </a:path>
                <a:path w="58420" h="20319">
                  <a:moveTo>
                    <a:pt x="45516" y="0"/>
                  </a:moveTo>
                  <a:lnTo>
                    <a:pt x="45516" y="774"/>
                  </a:lnTo>
                  <a:lnTo>
                    <a:pt x="45516" y="0"/>
                  </a:lnTo>
                  <a:lnTo>
                    <a:pt x="46291" y="0"/>
                  </a:lnTo>
                  <a:lnTo>
                    <a:pt x="46291" y="774"/>
                  </a:lnTo>
                  <a:lnTo>
                    <a:pt x="45516" y="774"/>
                  </a:lnTo>
                  <a:lnTo>
                    <a:pt x="45516" y="0"/>
                  </a:lnTo>
                  <a:close/>
                </a:path>
                <a:path w="58420" h="20319">
                  <a:moveTo>
                    <a:pt x="46291" y="0"/>
                  </a:moveTo>
                  <a:lnTo>
                    <a:pt x="47066" y="0"/>
                  </a:lnTo>
                  <a:lnTo>
                    <a:pt x="46291" y="0"/>
                  </a:lnTo>
                  <a:close/>
                </a:path>
                <a:path w="58420" h="20319">
                  <a:moveTo>
                    <a:pt x="18669" y="10401"/>
                  </a:moveTo>
                  <a:lnTo>
                    <a:pt x="19443" y="10401"/>
                  </a:lnTo>
                  <a:lnTo>
                    <a:pt x="19443" y="11163"/>
                  </a:lnTo>
                  <a:lnTo>
                    <a:pt x="18669" y="11163"/>
                  </a:lnTo>
                  <a:lnTo>
                    <a:pt x="18669" y="10401"/>
                  </a:lnTo>
                  <a:close/>
                </a:path>
                <a:path w="58420" h="20319">
                  <a:moveTo>
                    <a:pt x="18669" y="11163"/>
                  </a:moveTo>
                  <a:lnTo>
                    <a:pt x="18669" y="10401"/>
                  </a:lnTo>
                  <a:lnTo>
                    <a:pt x="17894" y="10401"/>
                  </a:lnTo>
                  <a:lnTo>
                    <a:pt x="18669" y="10401"/>
                  </a:lnTo>
                  <a:lnTo>
                    <a:pt x="18669" y="9626"/>
                  </a:lnTo>
                  <a:lnTo>
                    <a:pt x="18669" y="10401"/>
                  </a:lnTo>
                  <a:lnTo>
                    <a:pt x="18669" y="11163"/>
                  </a:lnTo>
                  <a:close/>
                </a:path>
                <a:path w="58420" h="20319">
                  <a:moveTo>
                    <a:pt x="17894" y="10401"/>
                  </a:moveTo>
                  <a:lnTo>
                    <a:pt x="17106" y="11163"/>
                  </a:lnTo>
                  <a:lnTo>
                    <a:pt x="17106" y="10401"/>
                  </a:lnTo>
                  <a:lnTo>
                    <a:pt x="17894" y="10401"/>
                  </a:lnTo>
                  <a:close/>
                </a:path>
                <a:path w="58420" h="20319">
                  <a:moveTo>
                    <a:pt x="16332" y="11163"/>
                  </a:moveTo>
                  <a:lnTo>
                    <a:pt x="15557" y="11163"/>
                  </a:lnTo>
                  <a:lnTo>
                    <a:pt x="16332" y="11163"/>
                  </a:lnTo>
                  <a:close/>
                </a:path>
                <a:path w="58420" h="20319">
                  <a:moveTo>
                    <a:pt x="19443" y="10401"/>
                  </a:moveTo>
                  <a:lnTo>
                    <a:pt x="18669" y="10401"/>
                  </a:lnTo>
                  <a:lnTo>
                    <a:pt x="19443" y="10401"/>
                  </a:lnTo>
                  <a:close/>
                </a:path>
                <a:path w="58420" h="20319">
                  <a:moveTo>
                    <a:pt x="11277" y="12319"/>
                  </a:moveTo>
                  <a:lnTo>
                    <a:pt x="10502" y="12319"/>
                  </a:lnTo>
                  <a:lnTo>
                    <a:pt x="10502" y="13093"/>
                  </a:lnTo>
                  <a:lnTo>
                    <a:pt x="11277" y="12319"/>
                  </a:lnTo>
                  <a:close/>
                </a:path>
                <a:path w="58420" h="20319">
                  <a:moveTo>
                    <a:pt x="20218" y="10401"/>
                  </a:moveTo>
                  <a:lnTo>
                    <a:pt x="20218" y="11163"/>
                  </a:lnTo>
                  <a:lnTo>
                    <a:pt x="19443" y="10401"/>
                  </a:lnTo>
                  <a:lnTo>
                    <a:pt x="20218" y="10401"/>
                  </a:lnTo>
                  <a:lnTo>
                    <a:pt x="19443" y="10401"/>
                  </a:lnTo>
                  <a:lnTo>
                    <a:pt x="20218" y="10401"/>
                  </a:lnTo>
                  <a:lnTo>
                    <a:pt x="21005" y="10401"/>
                  </a:lnTo>
                  <a:lnTo>
                    <a:pt x="20218" y="10401"/>
                  </a:lnTo>
                  <a:close/>
                </a:path>
                <a:path w="58420" h="20319">
                  <a:moveTo>
                    <a:pt x="48628" y="1536"/>
                  </a:moveTo>
                  <a:lnTo>
                    <a:pt x="49403" y="1536"/>
                  </a:lnTo>
                  <a:lnTo>
                    <a:pt x="48628" y="1536"/>
                  </a:lnTo>
                  <a:lnTo>
                    <a:pt x="49403" y="1536"/>
                  </a:lnTo>
                  <a:lnTo>
                    <a:pt x="50177" y="1536"/>
                  </a:lnTo>
                  <a:lnTo>
                    <a:pt x="50177" y="1917"/>
                  </a:lnTo>
                  <a:lnTo>
                    <a:pt x="49403" y="1917"/>
                  </a:lnTo>
                  <a:lnTo>
                    <a:pt x="48628" y="1917"/>
                  </a:lnTo>
                  <a:lnTo>
                    <a:pt x="48628" y="1536"/>
                  </a:lnTo>
                  <a:lnTo>
                    <a:pt x="47840" y="1536"/>
                  </a:lnTo>
                  <a:lnTo>
                    <a:pt x="48628" y="1536"/>
                  </a:lnTo>
                  <a:close/>
                </a:path>
                <a:path w="58420" h="20319">
                  <a:moveTo>
                    <a:pt x="49403" y="2692"/>
                  </a:moveTo>
                  <a:lnTo>
                    <a:pt x="48628" y="2692"/>
                  </a:lnTo>
                  <a:lnTo>
                    <a:pt x="48628" y="1917"/>
                  </a:lnTo>
                  <a:lnTo>
                    <a:pt x="49403" y="1917"/>
                  </a:lnTo>
                  <a:lnTo>
                    <a:pt x="49403" y="2692"/>
                  </a:lnTo>
                  <a:close/>
                </a:path>
                <a:path w="58420" h="20319">
                  <a:moveTo>
                    <a:pt x="22555" y="11163"/>
                  </a:moveTo>
                  <a:lnTo>
                    <a:pt x="23342" y="11163"/>
                  </a:lnTo>
                  <a:lnTo>
                    <a:pt x="22555" y="11163"/>
                  </a:lnTo>
                  <a:close/>
                </a:path>
                <a:path w="58420" h="20319">
                  <a:moveTo>
                    <a:pt x="49403" y="1917"/>
                  </a:moveTo>
                  <a:lnTo>
                    <a:pt x="49403" y="2692"/>
                  </a:lnTo>
                  <a:lnTo>
                    <a:pt x="49403" y="1917"/>
                  </a:lnTo>
                  <a:lnTo>
                    <a:pt x="49403" y="2692"/>
                  </a:lnTo>
                  <a:lnTo>
                    <a:pt x="49403" y="1917"/>
                  </a:lnTo>
                  <a:lnTo>
                    <a:pt x="50177" y="2692"/>
                  </a:lnTo>
                  <a:lnTo>
                    <a:pt x="49403" y="2692"/>
                  </a:lnTo>
                  <a:lnTo>
                    <a:pt x="49403" y="1917"/>
                  </a:lnTo>
                  <a:close/>
                </a:path>
                <a:path w="58420" h="20319">
                  <a:moveTo>
                    <a:pt x="50177" y="1917"/>
                  </a:moveTo>
                  <a:lnTo>
                    <a:pt x="50177" y="2692"/>
                  </a:lnTo>
                  <a:lnTo>
                    <a:pt x="50952" y="2692"/>
                  </a:lnTo>
                  <a:lnTo>
                    <a:pt x="50952" y="3467"/>
                  </a:lnTo>
                  <a:lnTo>
                    <a:pt x="51739" y="3467"/>
                  </a:lnTo>
                  <a:lnTo>
                    <a:pt x="51739" y="4229"/>
                  </a:lnTo>
                  <a:lnTo>
                    <a:pt x="51739" y="3467"/>
                  </a:lnTo>
                  <a:lnTo>
                    <a:pt x="50952" y="3467"/>
                  </a:lnTo>
                  <a:lnTo>
                    <a:pt x="51739" y="3467"/>
                  </a:lnTo>
                  <a:lnTo>
                    <a:pt x="50952" y="3467"/>
                  </a:lnTo>
                  <a:lnTo>
                    <a:pt x="50952" y="2692"/>
                  </a:lnTo>
                  <a:lnTo>
                    <a:pt x="51739" y="3467"/>
                  </a:lnTo>
                  <a:lnTo>
                    <a:pt x="52514" y="3467"/>
                  </a:lnTo>
                  <a:lnTo>
                    <a:pt x="51739" y="3467"/>
                  </a:lnTo>
                  <a:lnTo>
                    <a:pt x="52514" y="3467"/>
                  </a:lnTo>
                  <a:lnTo>
                    <a:pt x="52514" y="4229"/>
                  </a:lnTo>
                  <a:lnTo>
                    <a:pt x="51739" y="4229"/>
                  </a:lnTo>
                  <a:lnTo>
                    <a:pt x="52514" y="4229"/>
                  </a:lnTo>
                  <a:lnTo>
                    <a:pt x="53289" y="4229"/>
                  </a:lnTo>
                  <a:lnTo>
                    <a:pt x="53289" y="5003"/>
                  </a:lnTo>
                  <a:lnTo>
                    <a:pt x="53682" y="5003"/>
                  </a:lnTo>
                  <a:lnTo>
                    <a:pt x="53289" y="5003"/>
                  </a:lnTo>
                  <a:lnTo>
                    <a:pt x="52514" y="5003"/>
                  </a:lnTo>
                  <a:lnTo>
                    <a:pt x="52514" y="4229"/>
                  </a:lnTo>
                  <a:lnTo>
                    <a:pt x="51739" y="4229"/>
                  </a:lnTo>
                  <a:lnTo>
                    <a:pt x="51739" y="3467"/>
                  </a:lnTo>
                  <a:lnTo>
                    <a:pt x="50952" y="3467"/>
                  </a:lnTo>
                  <a:lnTo>
                    <a:pt x="50177" y="2692"/>
                  </a:lnTo>
                  <a:lnTo>
                    <a:pt x="50177" y="1917"/>
                  </a:lnTo>
                  <a:lnTo>
                    <a:pt x="49403" y="1917"/>
                  </a:lnTo>
                  <a:lnTo>
                    <a:pt x="50177" y="1917"/>
                  </a:lnTo>
                  <a:close/>
                </a:path>
                <a:path w="58420" h="20319">
                  <a:moveTo>
                    <a:pt x="6223" y="16941"/>
                  </a:moveTo>
                  <a:lnTo>
                    <a:pt x="6223" y="17716"/>
                  </a:lnTo>
                  <a:lnTo>
                    <a:pt x="6604" y="17716"/>
                  </a:lnTo>
                  <a:lnTo>
                    <a:pt x="6223" y="17716"/>
                  </a:lnTo>
                  <a:lnTo>
                    <a:pt x="5448" y="17716"/>
                  </a:lnTo>
                  <a:lnTo>
                    <a:pt x="5448" y="16941"/>
                  </a:lnTo>
                  <a:lnTo>
                    <a:pt x="6223" y="16941"/>
                  </a:lnTo>
                  <a:close/>
                </a:path>
                <a:path w="58420" h="20319">
                  <a:moveTo>
                    <a:pt x="0" y="20027"/>
                  </a:moveTo>
                  <a:lnTo>
                    <a:pt x="0" y="19253"/>
                  </a:lnTo>
                  <a:lnTo>
                    <a:pt x="774" y="19253"/>
                  </a:lnTo>
                  <a:lnTo>
                    <a:pt x="0" y="19253"/>
                  </a:lnTo>
                  <a:lnTo>
                    <a:pt x="0" y="20027"/>
                  </a:lnTo>
                  <a:close/>
                </a:path>
                <a:path w="58420" h="20319">
                  <a:moveTo>
                    <a:pt x="53682" y="3467"/>
                  </a:moveTo>
                  <a:lnTo>
                    <a:pt x="53682" y="2692"/>
                  </a:lnTo>
                  <a:lnTo>
                    <a:pt x="53682" y="3467"/>
                  </a:lnTo>
                  <a:lnTo>
                    <a:pt x="53682" y="2692"/>
                  </a:lnTo>
                  <a:lnTo>
                    <a:pt x="53682" y="3467"/>
                  </a:lnTo>
                  <a:lnTo>
                    <a:pt x="53682" y="2692"/>
                  </a:lnTo>
                  <a:lnTo>
                    <a:pt x="54457" y="3467"/>
                  </a:lnTo>
                  <a:lnTo>
                    <a:pt x="53682" y="3467"/>
                  </a:lnTo>
                  <a:lnTo>
                    <a:pt x="53289" y="3467"/>
                  </a:lnTo>
                  <a:lnTo>
                    <a:pt x="53682" y="2692"/>
                  </a:lnTo>
                  <a:lnTo>
                    <a:pt x="53682" y="3467"/>
                  </a:lnTo>
                  <a:close/>
                </a:path>
                <a:path w="58420" h="20319">
                  <a:moveTo>
                    <a:pt x="53289" y="3467"/>
                  </a:moveTo>
                  <a:lnTo>
                    <a:pt x="53682" y="3467"/>
                  </a:lnTo>
                  <a:lnTo>
                    <a:pt x="54457" y="3467"/>
                  </a:lnTo>
                  <a:lnTo>
                    <a:pt x="55232" y="4229"/>
                  </a:lnTo>
                  <a:lnTo>
                    <a:pt x="55232" y="5003"/>
                  </a:lnTo>
                  <a:lnTo>
                    <a:pt x="54457" y="5003"/>
                  </a:lnTo>
                  <a:lnTo>
                    <a:pt x="53682" y="4229"/>
                  </a:lnTo>
                  <a:lnTo>
                    <a:pt x="53289" y="4229"/>
                  </a:lnTo>
                  <a:lnTo>
                    <a:pt x="53289" y="3467"/>
                  </a:lnTo>
                  <a:lnTo>
                    <a:pt x="52514" y="3467"/>
                  </a:lnTo>
                  <a:lnTo>
                    <a:pt x="53289" y="3467"/>
                  </a:lnTo>
                  <a:close/>
                </a:path>
                <a:path w="58420" h="20319">
                  <a:moveTo>
                    <a:pt x="54457" y="3467"/>
                  </a:moveTo>
                  <a:lnTo>
                    <a:pt x="55232" y="3467"/>
                  </a:lnTo>
                  <a:lnTo>
                    <a:pt x="54457" y="3467"/>
                  </a:lnTo>
                  <a:lnTo>
                    <a:pt x="55232" y="3467"/>
                  </a:lnTo>
                  <a:lnTo>
                    <a:pt x="54457" y="3467"/>
                  </a:lnTo>
                  <a:close/>
                </a:path>
                <a:path w="58420" h="20319">
                  <a:moveTo>
                    <a:pt x="53682" y="4229"/>
                  </a:moveTo>
                  <a:lnTo>
                    <a:pt x="53682" y="5003"/>
                  </a:lnTo>
                  <a:lnTo>
                    <a:pt x="53682" y="4229"/>
                  </a:lnTo>
                  <a:lnTo>
                    <a:pt x="53289" y="4229"/>
                  </a:lnTo>
                  <a:lnTo>
                    <a:pt x="53682" y="4229"/>
                  </a:lnTo>
                  <a:close/>
                </a:path>
                <a:path w="58420" h="20319">
                  <a:moveTo>
                    <a:pt x="55232" y="4229"/>
                  </a:moveTo>
                  <a:lnTo>
                    <a:pt x="56007" y="4229"/>
                  </a:lnTo>
                  <a:lnTo>
                    <a:pt x="55232" y="4229"/>
                  </a:lnTo>
                  <a:close/>
                </a:path>
                <a:path w="58420" h="20319">
                  <a:moveTo>
                    <a:pt x="53682" y="5003"/>
                  </a:moveTo>
                  <a:lnTo>
                    <a:pt x="53289" y="5003"/>
                  </a:lnTo>
                  <a:lnTo>
                    <a:pt x="53682" y="5003"/>
                  </a:lnTo>
                  <a:close/>
                </a:path>
                <a:path w="58420" h="20319">
                  <a:moveTo>
                    <a:pt x="55232" y="5003"/>
                  </a:moveTo>
                  <a:lnTo>
                    <a:pt x="55232" y="5778"/>
                  </a:lnTo>
                  <a:lnTo>
                    <a:pt x="55232" y="5003"/>
                  </a:lnTo>
                  <a:lnTo>
                    <a:pt x="54457" y="5003"/>
                  </a:lnTo>
                  <a:lnTo>
                    <a:pt x="55232" y="5003"/>
                  </a:lnTo>
                  <a:close/>
                </a:path>
                <a:path w="58420" h="20319">
                  <a:moveTo>
                    <a:pt x="56007" y="5003"/>
                  </a:moveTo>
                  <a:lnTo>
                    <a:pt x="55232" y="5003"/>
                  </a:lnTo>
                  <a:lnTo>
                    <a:pt x="56007" y="5003"/>
                  </a:lnTo>
                  <a:close/>
                </a:path>
                <a:path w="58420" h="20319">
                  <a:moveTo>
                    <a:pt x="55232" y="5003"/>
                  </a:moveTo>
                  <a:lnTo>
                    <a:pt x="56007" y="5003"/>
                  </a:lnTo>
                  <a:lnTo>
                    <a:pt x="55232" y="5003"/>
                  </a:lnTo>
                  <a:lnTo>
                    <a:pt x="56007" y="5003"/>
                  </a:lnTo>
                  <a:lnTo>
                    <a:pt x="55232" y="5003"/>
                  </a:lnTo>
                  <a:lnTo>
                    <a:pt x="55232" y="5778"/>
                  </a:lnTo>
                  <a:lnTo>
                    <a:pt x="55232" y="5003"/>
                  </a:lnTo>
                  <a:close/>
                </a:path>
                <a:path w="58420" h="20319">
                  <a:moveTo>
                    <a:pt x="57569" y="5003"/>
                  </a:moveTo>
                  <a:lnTo>
                    <a:pt x="57569" y="5778"/>
                  </a:lnTo>
                  <a:lnTo>
                    <a:pt x="56794" y="5778"/>
                  </a:lnTo>
                  <a:lnTo>
                    <a:pt x="56794" y="5003"/>
                  </a:lnTo>
                  <a:lnTo>
                    <a:pt x="56007" y="5003"/>
                  </a:lnTo>
                  <a:lnTo>
                    <a:pt x="56794" y="5003"/>
                  </a:lnTo>
                  <a:lnTo>
                    <a:pt x="57569" y="5003"/>
                  </a:lnTo>
                  <a:close/>
                </a:path>
                <a:path w="58420" h="20319">
                  <a:moveTo>
                    <a:pt x="56794" y="5003"/>
                  </a:moveTo>
                  <a:lnTo>
                    <a:pt x="56794" y="5778"/>
                  </a:lnTo>
                  <a:lnTo>
                    <a:pt x="56794" y="5003"/>
                  </a:lnTo>
                  <a:lnTo>
                    <a:pt x="56007" y="5003"/>
                  </a:lnTo>
                  <a:lnTo>
                    <a:pt x="56794" y="5003"/>
                  </a:lnTo>
                  <a:close/>
                </a:path>
                <a:path w="58420" h="20319">
                  <a:moveTo>
                    <a:pt x="56007" y="5778"/>
                  </a:moveTo>
                  <a:lnTo>
                    <a:pt x="56794" y="5778"/>
                  </a:lnTo>
                  <a:lnTo>
                    <a:pt x="57569" y="5778"/>
                  </a:lnTo>
                  <a:lnTo>
                    <a:pt x="56794" y="5778"/>
                  </a:lnTo>
                  <a:lnTo>
                    <a:pt x="56007" y="5778"/>
                  </a:lnTo>
                  <a:close/>
                </a:path>
                <a:path w="58420" h="20319">
                  <a:moveTo>
                    <a:pt x="58343" y="5778"/>
                  </a:moveTo>
                  <a:lnTo>
                    <a:pt x="57569" y="5778"/>
                  </a:lnTo>
                  <a:lnTo>
                    <a:pt x="58343" y="577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6934639" y="2535757"/>
              <a:ext cx="306070" cy="306070"/>
            </a:xfrm>
            <a:custGeom>
              <a:avLst/>
              <a:gdLst/>
              <a:ahLst/>
              <a:cxnLst/>
              <a:rect l="l" t="t" r="r" b="b"/>
              <a:pathLst>
                <a:path w="306070" h="306069">
                  <a:moveTo>
                    <a:pt x="115252" y="0"/>
                  </a:moveTo>
                  <a:lnTo>
                    <a:pt x="114477" y="0"/>
                  </a:lnTo>
                  <a:lnTo>
                    <a:pt x="114477" y="774"/>
                  </a:lnTo>
                  <a:lnTo>
                    <a:pt x="115252" y="774"/>
                  </a:lnTo>
                  <a:lnTo>
                    <a:pt x="115252" y="0"/>
                  </a:lnTo>
                  <a:close/>
                </a:path>
                <a:path w="306070" h="306069">
                  <a:moveTo>
                    <a:pt x="106286" y="14249"/>
                  </a:moveTo>
                  <a:lnTo>
                    <a:pt x="105511" y="14249"/>
                  </a:lnTo>
                  <a:lnTo>
                    <a:pt x="106286" y="15024"/>
                  </a:lnTo>
                  <a:lnTo>
                    <a:pt x="106286" y="14249"/>
                  </a:lnTo>
                  <a:close/>
                </a:path>
                <a:path w="306070" h="306069">
                  <a:moveTo>
                    <a:pt x="101612" y="42354"/>
                  </a:moveTo>
                  <a:lnTo>
                    <a:pt x="100837" y="42354"/>
                  </a:lnTo>
                  <a:lnTo>
                    <a:pt x="100837" y="43116"/>
                  </a:lnTo>
                  <a:lnTo>
                    <a:pt x="101612" y="43116"/>
                  </a:lnTo>
                  <a:lnTo>
                    <a:pt x="101612" y="42354"/>
                  </a:lnTo>
                  <a:close/>
                </a:path>
                <a:path w="306070" h="306069">
                  <a:moveTo>
                    <a:pt x="5435" y="88925"/>
                  </a:moveTo>
                  <a:lnTo>
                    <a:pt x="4660" y="88925"/>
                  </a:lnTo>
                  <a:lnTo>
                    <a:pt x="4660" y="90474"/>
                  </a:lnTo>
                  <a:lnTo>
                    <a:pt x="6616" y="90474"/>
                  </a:lnTo>
                  <a:lnTo>
                    <a:pt x="6616" y="89700"/>
                  </a:lnTo>
                  <a:lnTo>
                    <a:pt x="5435" y="89700"/>
                  </a:lnTo>
                  <a:lnTo>
                    <a:pt x="5435" y="88925"/>
                  </a:lnTo>
                  <a:close/>
                </a:path>
                <a:path w="306070" h="306069">
                  <a:moveTo>
                    <a:pt x="9728" y="91236"/>
                  </a:moveTo>
                  <a:lnTo>
                    <a:pt x="9728" y="92011"/>
                  </a:lnTo>
                  <a:lnTo>
                    <a:pt x="10502" y="92011"/>
                  </a:lnTo>
                  <a:lnTo>
                    <a:pt x="9728" y="91236"/>
                  </a:lnTo>
                  <a:close/>
                </a:path>
                <a:path w="306070" h="306069">
                  <a:moveTo>
                    <a:pt x="15570" y="100088"/>
                  </a:moveTo>
                  <a:lnTo>
                    <a:pt x="15176" y="100088"/>
                  </a:lnTo>
                  <a:lnTo>
                    <a:pt x="15176" y="100863"/>
                  </a:lnTo>
                  <a:lnTo>
                    <a:pt x="15570" y="100863"/>
                  </a:lnTo>
                  <a:lnTo>
                    <a:pt x="15570" y="100088"/>
                  </a:lnTo>
                  <a:close/>
                </a:path>
                <a:path w="306070" h="306069">
                  <a:moveTo>
                    <a:pt x="141338" y="47739"/>
                  </a:moveTo>
                  <a:lnTo>
                    <a:pt x="140563" y="47739"/>
                  </a:lnTo>
                  <a:lnTo>
                    <a:pt x="140563" y="48120"/>
                  </a:lnTo>
                  <a:lnTo>
                    <a:pt x="141338" y="47739"/>
                  </a:lnTo>
                  <a:close/>
                </a:path>
                <a:path w="306070" h="306069">
                  <a:moveTo>
                    <a:pt x="155740" y="43891"/>
                  </a:moveTo>
                  <a:lnTo>
                    <a:pt x="155740" y="44665"/>
                  </a:lnTo>
                  <a:lnTo>
                    <a:pt x="156527" y="44665"/>
                  </a:lnTo>
                  <a:lnTo>
                    <a:pt x="155740" y="43891"/>
                  </a:lnTo>
                  <a:close/>
                </a:path>
                <a:path w="306070" h="306069">
                  <a:moveTo>
                    <a:pt x="16344" y="112801"/>
                  </a:moveTo>
                  <a:lnTo>
                    <a:pt x="15570" y="112801"/>
                  </a:lnTo>
                  <a:lnTo>
                    <a:pt x="15570" y="113563"/>
                  </a:lnTo>
                  <a:lnTo>
                    <a:pt x="16344" y="112801"/>
                  </a:lnTo>
                  <a:close/>
                </a:path>
                <a:path w="306070" h="306069">
                  <a:moveTo>
                    <a:pt x="192341" y="41579"/>
                  </a:moveTo>
                  <a:lnTo>
                    <a:pt x="191566" y="41579"/>
                  </a:lnTo>
                  <a:lnTo>
                    <a:pt x="191566" y="42354"/>
                  </a:lnTo>
                  <a:lnTo>
                    <a:pt x="192341" y="42354"/>
                  </a:lnTo>
                  <a:lnTo>
                    <a:pt x="192341" y="41579"/>
                  </a:lnTo>
                  <a:close/>
                </a:path>
                <a:path w="306070" h="306069">
                  <a:moveTo>
                    <a:pt x="194678" y="41579"/>
                  </a:moveTo>
                  <a:lnTo>
                    <a:pt x="193903" y="41579"/>
                  </a:lnTo>
                  <a:lnTo>
                    <a:pt x="193903" y="42354"/>
                  </a:lnTo>
                  <a:lnTo>
                    <a:pt x="194678" y="41579"/>
                  </a:lnTo>
                  <a:close/>
                </a:path>
                <a:path w="306070" h="306069">
                  <a:moveTo>
                    <a:pt x="97332" y="93548"/>
                  </a:moveTo>
                  <a:lnTo>
                    <a:pt x="96558" y="93548"/>
                  </a:lnTo>
                  <a:lnTo>
                    <a:pt x="96558" y="94322"/>
                  </a:lnTo>
                  <a:lnTo>
                    <a:pt x="97332" y="93548"/>
                  </a:lnTo>
                  <a:close/>
                </a:path>
                <a:path w="306070" h="306069">
                  <a:moveTo>
                    <a:pt x="201294" y="40043"/>
                  </a:moveTo>
                  <a:lnTo>
                    <a:pt x="201294" y="40817"/>
                  </a:lnTo>
                  <a:lnTo>
                    <a:pt x="202069" y="40817"/>
                  </a:lnTo>
                  <a:lnTo>
                    <a:pt x="201294" y="40043"/>
                  </a:lnTo>
                  <a:close/>
                </a:path>
                <a:path w="306070" h="306069">
                  <a:moveTo>
                    <a:pt x="200520" y="46964"/>
                  </a:moveTo>
                  <a:lnTo>
                    <a:pt x="199745" y="46964"/>
                  </a:lnTo>
                  <a:lnTo>
                    <a:pt x="200520" y="47739"/>
                  </a:lnTo>
                  <a:lnTo>
                    <a:pt x="200520" y="46964"/>
                  </a:lnTo>
                  <a:close/>
                </a:path>
                <a:path w="306070" h="306069">
                  <a:moveTo>
                    <a:pt x="216877" y="45427"/>
                  </a:moveTo>
                  <a:lnTo>
                    <a:pt x="216090" y="45427"/>
                  </a:lnTo>
                  <a:lnTo>
                    <a:pt x="216090" y="46202"/>
                  </a:lnTo>
                  <a:lnTo>
                    <a:pt x="216877" y="45427"/>
                  </a:lnTo>
                  <a:close/>
                </a:path>
                <a:path w="306070" h="306069">
                  <a:moveTo>
                    <a:pt x="224269" y="41579"/>
                  </a:moveTo>
                  <a:lnTo>
                    <a:pt x="223875" y="42354"/>
                  </a:lnTo>
                  <a:lnTo>
                    <a:pt x="224269" y="42354"/>
                  </a:lnTo>
                  <a:lnTo>
                    <a:pt x="224269" y="41579"/>
                  </a:lnTo>
                  <a:close/>
                </a:path>
                <a:path w="306070" h="306069">
                  <a:moveTo>
                    <a:pt x="93433" y="136270"/>
                  </a:moveTo>
                  <a:lnTo>
                    <a:pt x="92659" y="137045"/>
                  </a:lnTo>
                  <a:lnTo>
                    <a:pt x="93433" y="137045"/>
                  </a:lnTo>
                  <a:lnTo>
                    <a:pt x="93433" y="136270"/>
                  </a:lnTo>
                  <a:close/>
                </a:path>
                <a:path w="306070" h="306069">
                  <a:moveTo>
                    <a:pt x="297865" y="20027"/>
                  </a:moveTo>
                  <a:lnTo>
                    <a:pt x="297091" y="20027"/>
                  </a:lnTo>
                  <a:lnTo>
                    <a:pt x="297091" y="20789"/>
                  </a:lnTo>
                  <a:lnTo>
                    <a:pt x="297865" y="20027"/>
                  </a:lnTo>
                  <a:close/>
                </a:path>
                <a:path w="306070" h="306069">
                  <a:moveTo>
                    <a:pt x="305257" y="15786"/>
                  </a:moveTo>
                  <a:lnTo>
                    <a:pt x="304482" y="15786"/>
                  </a:lnTo>
                  <a:lnTo>
                    <a:pt x="304482" y="16560"/>
                  </a:lnTo>
                  <a:lnTo>
                    <a:pt x="305257" y="16560"/>
                  </a:lnTo>
                  <a:lnTo>
                    <a:pt x="305257" y="15786"/>
                  </a:lnTo>
                  <a:close/>
                </a:path>
                <a:path w="306070" h="306069">
                  <a:moveTo>
                    <a:pt x="305257" y="21564"/>
                  </a:moveTo>
                  <a:lnTo>
                    <a:pt x="305257" y="22339"/>
                  </a:lnTo>
                  <a:lnTo>
                    <a:pt x="306044" y="22339"/>
                  </a:lnTo>
                  <a:lnTo>
                    <a:pt x="305257" y="21564"/>
                  </a:lnTo>
                  <a:close/>
                </a:path>
                <a:path w="306070" h="306069">
                  <a:moveTo>
                    <a:pt x="8166" y="182092"/>
                  </a:moveTo>
                  <a:lnTo>
                    <a:pt x="8166" y="182854"/>
                  </a:lnTo>
                  <a:lnTo>
                    <a:pt x="8953" y="182854"/>
                  </a:lnTo>
                  <a:lnTo>
                    <a:pt x="8166" y="182092"/>
                  </a:lnTo>
                  <a:close/>
                </a:path>
                <a:path w="306070" h="306069">
                  <a:moveTo>
                    <a:pt x="100837" y="168998"/>
                  </a:moveTo>
                  <a:lnTo>
                    <a:pt x="100444" y="168998"/>
                  </a:lnTo>
                  <a:lnTo>
                    <a:pt x="100837" y="169760"/>
                  </a:lnTo>
                  <a:lnTo>
                    <a:pt x="100837" y="168998"/>
                  </a:lnTo>
                  <a:close/>
                </a:path>
                <a:path w="306070" h="306069">
                  <a:moveTo>
                    <a:pt x="300202" y="60058"/>
                  </a:moveTo>
                  <a:lnTo>
                    <a:pt x="300202" y="60832"/>
                  </a:lnTo>
                  <a:lnTo>
                    <a:pt x="300583" y="60832"/>
                  </a:lnTo>
                  <a:lnTo>
                    <a:pt x="300202" y="60058"/>
                  </a:lnTo>
                  <a:close/>
                </a:path>
                <a:path w="306070" h="306069">
                  <a:moveTo>
                    <a:pt x="0" y="223659"/>
                  </a:moveTo>
                  <a:lnTo>
                    <a:pt x="0" y="224434"/>
                  </a:lnTo>
                  <a:lnTo>
                    <a:pt x="774" y="224434"/>
                  </a:lnTo>
                  <a:lnTo>
                    <a:pt x="0" y="223659"/>
                  </a:lnTo>
                  <a:close/>
                </a:path>
                <a:path w="306070" h="306069">
                  <a:moveTo>
                    <a:pt x="191566" y="146672"/>
                  </a:moveTo>
                  <a:lnTo>
                    <a:pt x="190779" y="147446"/>
                  </a:lnTo>
                  <a:lnTo>
                    <a:pt x="191566" y="147446"/>
                  </a:lnTo>
                  <a:lnTo>
                    <a:pt x="191566" y="146672"/>
                  </a:lnTo>
                  <a:close/>
                </a:path>
                <a:path w="306070" h="306069">
                  <a:moveTo>
                    <a:pt x="8953" y="231749"/>
                  </a:moveTo>
                  <a:lnTo>
                    <a:pt x="8166" y="231749"/>
                  </a:lnTo>
                  <a:lnTo>
                    <a:pt x="8166" y="232511"/>
                  </a:lnTo>
                  <a:lnTo>
                    <a:pt x="8953" y="231749"/>
                  </a:lnTo>
                  <a:close/>
                </a:path>
                <a:path w="306070" h="306069">
                  <a:moveTo>
                    <a:pt x="26073" y="271005"/>
                  </a:moveTo>
                  <a:lnTo>
                    <a:pt x="25298" y="271005"/>
                  </a:lnTo>
                  <a:lnTo>
                    <a:pt x="26073" y="271779"/>
                  </a:lnTo>
                  <a:lnTo>
                    <a:pt x="26073" y="271005"/>
                  </a:lnTo>
                  <a:close/>
                </a:path>
                <a:path w="306070" h="306069">
                  <a:moveTo>
                    <a:pt x="29197" y="272541"/>
                  </a:moveTo>
                  <a:lnTo>
                    <a:pt x="28409" y="272541"/>
                  </a:lnTo>
                  <a:lnTo>
                    <a:pt x="28409" y="273316"/>
                  </a:lnTo>
                  <a:lnTo>
                    <a:pt x="29197" y="273316"/>
                  </a:lnTo>
                  <a:lnTo>
                    <a:pt x="29197" y="272541"/>
                  </a:lnTo>
                  <a:close/>
                </a:path>
                <a:path w="306070" h="306069">
                  <a:moveTo>
                    <a:pt x="34264" y="277545"/>
                  </a:moveTo>
                  <a:lnTo>
                    <a:pt x="33870" y="277545"/>
                  </a:lnTo>
                  <a:lnTo>
                    <a:pt x="34264" y="278320"/>
                  </a:lnTo>
                  <a:lnTo>
                    <a:pt x="34264" y="277545"/>
                  </a:lnTo>
                  <a:close/>
                </a:path>
                <a:path w="306070" h="306069">
                  <a:moveTo>
                    <a:pt x="47891" y="305269"/>
                  </a:moveTo>
                  <a:lnTo>
                    <a:pt x="47104" y="305650"/>
                  </a:lnTo>
                  <a:lnTo>
                    <a:pt x="47891" y="305650"/>
                  </a:lnTo>
                  <a:lnTo>
                    <a:pt x="47891" y="305269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6998298" y="2536919"/>
              <a:ext cx="19685" cy="6985"/>
            </a:xfrm>
            <a:custGeom>
              <a:avLst/>
              <a:gdLst/>
              <a:ahLst/>
              <a:cxnLst/>
              <a:rect l="l" t="t" r="r" b="b"/>
              <a:pathLst>
                <a:path w="19684" h="6985">
                  <a:moveTo>
                    <a:pt x="0" y="6934"/>
                  </a:moveTo>
                  <a:lnTo>
                    <a:pt x="1155" y="6934"/>
                  </a:lnTo>
                </a:path>
                <a:path w="19684" h="6985">
                  <a:moveTo>
                    <a:pt x="17906" y="0"/>
                  </a:moveTo>
                  <a:lnTo>
                    <a:pt x="1906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6994595" y="2538069"/>
              <a:ext cx="22225" cy="11430"/>
            </a:xfrm>
            <a:custGeom>
              <a:avLst/>
              <a:gdLst/>
              <a:ahLst/>
              <a:cxnLst/>
              <a:rect l="l" t="t" r="r" b="b"/>
              <a:pathLst>
                <a:path w="22225" h="11430">
                  <a:moveTo>
                    <a:pt x="21031" y="0"/>
                  </a:moveTo>
                  <a:lnTo>
                    <a:pt x="21805" y="0"/>
                  </a:lnTo>
                  <a:lnTo>
                    <a:pt x="21031" y="0"/>
                  </a:lnTo>
                  <a:close/>
                </a:path>
                <a:path w="22225" h="11430">
                  <a:moveTo>
                    <a:pt x="0" y="11175"/>
                  </a:moveTo>
                  <a:lnTo>
                    <a:pt x="774" y="11175"/>
                  </a:lnTo>
                  <a:lnTo>
                    <a:pt x="0" y="11175"/>
                  </a:lnTo>
                  <a:close/>
                </a:path>
                <a:path w="22225" h="11430">
                  <a:moveTo>
                    <a:pt x="0" y="11175"/>
                  </a:moveTo>
                  <a:lnTo>
                    <a:pt x="774" y="11175"/>
                  </a:lnTo>
                  <a:lnTo>
                    <a:pt x="0" y="1117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6993033" y="25538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6993033" y="2554630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562" y="0"/>
                  </a:moveTo>
                  <a:lnTo>
                    <a:pt x="787" y="0"/>
                  </a:lnTo>
                  <a:lnTo>
                    <a:pt x="1562" y="0"/>
                  </a:lnTo>
                  <a:close/>
                </a:path>
                <a:path w="1904" h="635">
                  <a:moveTo>
                    <a:pt x="787" y="380"/>
                  </a:moveTo>
                  <a:lnTo>
                    <a:pt x="0" y="380"/>
                  </a:lnTo>
                  <a:lnTo>
                    <a:pt x="787" y="3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7029635" y="253806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7019119" y="254424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7059619" y="25261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7049104" y="2529992"/>
              <a:ext cx="10795" cy="6985"/>
            </a:xfrm>
            <a:custGeom>
              <a:avLst/>
              <a:gdLst/>
              <a:ahLst/>
              <a:cxnLst/>
              <a:rect l="l" t="t" r="r" b="b"/>
              <a:pathLst>
                <a:path w="10795" h="6985">
                  <a:moveTo>
                    <a:pt x="10515" y="0"/>
                  </a:moveTo>
                  <a:lnTo>
                    <a:pt x="9740" y="0"/>
                  </a:lnTo>
                  <a:lnTo>
                    <a:pt x="10515" y="0"/>
                  </a:lnTo>
                  <a:close/>
                </a:path>
                <a:path w="10795" h="6985">
                  <a:moveTo>
                    <a:pt x="787" y="6540"/>
                  </a:moveTo>
                  <a:lnTo>
                    <a:pt x="0" y="6540"/>
                  </a:lnTo>
                  <a:lnTo>
                    <a:pt x="0" y="5778"/>
                  </a:lnTo>
                  <a:lnTo>
                    <a:pt x="787" y="5778"/>
                  </a:lnTo>
                  <a:lnTo>
                    <a:pt x="787" y="654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7049891" y="25357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7050088" y="2522289"/>
              <a:ext cx="27305" cy="15240"/>
            </a:xfrm>
            <a:custGeom>
              <a:avLst/>
              <a:gdLst/>
              <a:ahLst/>
              <a:cxnLst/>
              <a:rect l="l" t="t" r="r" b="b"/>
              <a:pathLst>
                <a:path w="27304" h="15239">
                  <a:moveTo>
                    <a:pt x="26085" y="0"/>
                  </a:moveTo>
                  <a:lnTo>
                    <a:pt x="27241" y="0"/>
                  </a:lnTo>
                </a:path>
                <a:path w="27304" h="15239">
                  <a:moveTo>
                    <a:pt x="0" y="14630"/>
                  </a:moveTo>
                  <a:lnTo>
                    <a:pt x="1155" y="1463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7075202" y="25234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7091941" y="25161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7049104" y="254193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7049891" y="25411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7049104" y="254193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7048526" y="25423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7045992" y="254346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1904" h="1269">
                  <a:moveTo>
                    <a:pt x="0" y="774"/>
                  </a:moveTo>
                  <a:lnTo>
                    <a:pt x="774" y="774"/>
                  </a:lnTo>
                  <a:lnTo>
                    <a:pt x="0" y="774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1904" h="1269">
                  <a:moveTo>
                    <a:pt x="774" y="0"/>
                  </a:moveTo>
                  <a:lnTo>
                    <a:pt x="1562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7047554" y="25434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7016401" y="2544241"/>
              <a:ext cx="31750" cy="17145"/>
            </a:xfrm>
            <a:custGeom>
              <a:avLst/>
              <a:gdLst/>
              <a:ahLst/>
              <a:cxnLst/>
              <a:rect l="l" t="t" r="r" b="b"/>
              <a:pathLst>
                <a:path w="31750" h="17144">
                  <a:moveTo>
                    <a:pt x="30365" y="0"/>
                  </a:moveTo>
                  <a:lnTo>
                    <a:pt x="29591" y="0"/>
                  </a:lnTo>
                  <a:lnTo>
                    <a:pt x="30365" y="0"/>
                  </a:lnTo>
                  <a:close/>
                </a:path>
                <a:path w="31750" h="17144">
                  <a:moveTo>
                    <a:pt x="30365" y="0"/>
                  </a:moveTo>
                  <a:lnTo>
                    <a:pt x="31153" y="0"/>
                  </a:lnTo>
                  <a:lnTo>
                    <a:pt x="30365" y="0"/>
                  </a:lnTo>
                  <a:close/>
                </a:path>
                <a:path w="31750" h="17144">
                  <a:moveTo>
                    <a:pt x="381" y="16929"/>
                  </a:moveTo>
                  <a:lnTo>
                    <a:pt x="0" y="16929"/>
                  </a:lnTo>
                  <a:lnTo>
                    <a:pt x="381" y="16929"/>
                  </a:lnTo>
                  <a:close/>
                </a:path>
                <a:path w="31750" h="17144">
                  <a:moveTo>
                    <a:pt x="24523" y="5765"/>
                  </a:moveTo>
                  <a:lnTo>
                    <a:pt x="24523" y="6540"/>
                  </a:lnTo>
                  <a:lnTo>
                    <a:pt x="23749" y="5765"/>
                  </a:lnTo>
                  <a:lnTo>
                    <a:pt x="24523" y="576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7038588" y="25523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7037814" y="25538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6810420" y="2633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6806915" y="2637383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  <a:path w="9525" h="1269">
                  <a:moveTo>
                    <a:pt x="8953" y="0"/>
                  </a:moveTo>
                  <a:lnTo>
                    <a:pt x="8953" y="774"/>
                  </a:lnTo>
                  <a:lnTo>
                    <a:pt x="8178" y="774"/>
                  </a:lnTo>
                  <a:lnTo>
                    <a:pt x="8953" y="774"/>
                  </a:lnTo>
                  <a:lnTo>
                    <a:pt x="895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6815868" y="26396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7031394" y="256887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 h="0">
                  <a:moveTo>
                    <a:pt x="0" y="0"/>
                  </a:moveTo>
                  <a:lnTo>
                    <a:pt x="1155" y="0"/>
                  </a:lnTo>
                </a:path>
                <a:path w="2540" h="0">
                  <a:moveTo>
                    <a:pt x="774" y="0"/>
                  </a:moveTo>
                  <a:lnTo>
                    <a:pt x="193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6806915" y="2590812"/>
              <a:ext cx="187325" cy="55244"/>
            </a:xfrm>
            <a:custGeom>
              <a:avLst/>
              <a:gdLst/>
              <a:ahLst/>
              <a:cxnLst/>
              <a:rect l="l" t="t" r="r" b="b"/>
              <a:pathLst>
                <a:path w="187325" h="55244">
                  <a:moveTo>
                    <a:pt x="787" y="54660"/>
                  </a:moveTo>
                  <a:lnTo>
                    <a:pt x="0" y="54660"/>
                  </a:lnTo>
                  <a:lnTo>
                    <a:pt x="787" y="54660"/>
                  </a:lnTo>
                  <a:close/>
                </a:path>
                <a:path w="187325" h="55244">
                  <a:moveTo>
                    <a:pt x="186118" y="0"/>
                  </a:moveTo>
                  <a:lnTo>
                    <a:pt x="186905" y="0"/>
                  </a:lnTo>
                  <a:lnTo>
                    <a:pt x="186118" y="0"/>
                  </a:lnTo>
                  <a:close/>
                </a:path>
                <a:path w="187325" h="55244">
                  <a:moveTo>
                    <a:pt x="186118" y="0"/>
                  </a:moveTo>
                  <a:lnTo>
                    <a:pt x="186905" y="0"/>
                  </a:lnTo>
                  <a:lnTo>
                    <a:pt x="18611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6994595" y="25908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6997326" y="25900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7031197" y="257580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7030409" y="257580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62" y="0"/>
                  </a:moveTo>
                  <a:lnTo>
                    <a:pt x="787" y="0"/>
                  </a:lnTo>
                  <a:lnTo>
                    <a:pt x="1562" y="0"/>
                  </a:lnTo>
                  <a:close/>
                </a:path>
                <a:path w="1904" h="1269">
                  <a:moveTo>
                    <a:pt x="787" y="774"/>
                  </a:move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6909524" y="26250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7031197" y="25765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6903867" y="262776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6907766" y="262699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62" y="0"/>
                  </a:move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1904" h="1269">
                  <a:moveTo>
                    <a:pt x="1562" y="0"/>
                  </a:move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7035477" y="25781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7035477" y="257811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62" y="0"/>
                  </a:move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1904" h="1269">
                  <a:moveTo>
                    <a:pt x="0" y="762"/>
                  </a:moveTo>
                  <a:lnTo>
                    <a:pt x="774" y="762"/>
                  </a:lnTo>
                  <a:lnTo>
                    <a:pt x="774" y="0"/>
                  </a:lnTo>
                  <a:lnTo>
                    <a:pt x="774" y="762"/>
                  </a:lnTo>
                  <a:lnTo>
                    <a:pt x="0" y="762"/>
                  </a:ln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7036251" y="25781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7035477" y="25788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6911664" y="26285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7037039" y="25781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7036251" y="25788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7037039" y="25781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6838843" y="26485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7035674" y="25792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7035477" y="25796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7036461" y="25792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7036251" y="25796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7037039" y="25788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7037039" y="25796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7037814" y="25788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7035477" y="258042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0">
                  <a:moveTo>
                    <a:pt x="1562" y="0"/>
                  </a:move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1904" h="0">
                  <a:moveTo>
                    <a:pt x="1562" y="0"/>
                  </a:moveTo>
                  <a:lnTo>
                    <a:pt x="774" y="0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7036251" y="25804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6862985" y="2624683"/>
              <a:ext cx="74295" cy="22860"/>
            </a:xfrm>
            <a:custGeom>
              <a:avLst/>
              <a:gdLst/>
              <a:ahLst/>
              <a:cxnLst/>
              <a:rect l="l" t="t" r="r" b="b"/>
              <a:pathLst>
                <a:path w="74295" h="22860">
                  <a:moveTo>
                    <a:pt x="56070" y="6159"/>
                  </a:moveTo>
                  <a:lnTo>
                    <a:pt x="55295" y="6159"/>
                  </a:lnTo>
                  <a:lnTo>
                    <a:pt x="56070" y="6159"/>
                  </a:lnTo>
                  <a:close/>
                </a:path>
                <a:path w="74295" h="22860">
                  <a:moveTo>
                    <a:pt x="69316" y="1549"/>
                  </a:moveTo>
                  <a:lnTo>
                    <a:pt x="68529" y="1549"/>
                  </a:lnTo>
                  <a:lnTo>
                    <a:pt x="69316" y="1549"/>
                  </a:lnTo>
                  <a:close/>
                </a:path>
                <a:path w="74295" h="22860">
                  <a:moveTo>
                    <a:pt x="68529" y="1549"/>
                  </a:moveTo>
                  <a:lnTo>
                    <a:pt x="68135" y="1549"/>
                  </a:lnTo>
                  <a:lnTo>
                    <a:pt x="68529" y="1549"/>
                  </a:lnTo>
                  <a:close/>
                </a:path>
                <a:path w="74295" h="22860">
                  <a:moveTo>
                    <a:pt x="73977" y="0"/>
                  </a:moveTo>
                  <a:lnTo>
                    <a:pt x="73202" y="0"/>
                  </a:lnTo>
                  <a:lnTo>
                    <a:pt x="73977" y="0"/>
                  </a:lnTo>
                  <a:close/>
                </a:path>
                <a:path w="74295" h="22860">
                  <a:moveTo>
                    <a:pt x="774" y="22326"/>
                  </a:moveTo>
                  <a:lnTo>
                    <a:pt x="0" y="22326"/>
                  </a:lnTo>
                  <a:lnTo>
                    <a:pt x="774" y="22326"/>
                  </a:lnTo>
                  <a:close/>
                </a:path>
                <a:path w="74295" h="22860">
                  <a:moveTo>
                    <a:pt x="59575" y="5397"/>
                  </a:moveTo>
                  <a:lnTo>
                    <a:pt x="58801" y="5397"/>
                  </a:lnTo>
                  <a:lnTo>
                    <a:pt x="59575" y="5397"/>
                  </a:lnTo>
                  <a:close/>
                </a:path>
                <a:path w="74295" h="22860">
                  <a:moveTo>
                    <a:pt x="57632" y="6159"/>
                  </a:moveTo>
                  <a:lnTo>
                    <a:pt x="56845" y="6159"/>
                  </a:lnTo>
                  <a:lnTo>
                    <a:pt x="57632" y="61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6934836" y="262507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2336" y="0"/>
                  </a:moveTo>
                  <a:lnTo>
                    <a:pt x="3492" y="0"/>
                  </a:lnTo>
                </a:path>
                <a:path w="4445" h="1269">
                  <a:moveTo>
                    <a:pt x="2336" y="0"/>
                  </a:moveTo>
                  <a:lnTo>
                    <a:pt x="3492" y="0"/>
                  </a:lnTo>
                </a:path>
                <a:path w="4445" h="1269">
                  <a:moveTo>
                    <a:pt x="0" y="774"/>
                  </a:moveTo>
                  <a:lnTo>
                    <a:pt x="1155" y="774"/>
                  </a:lnTo>
                </a:path>
                <a:path w="4445" h="1269">
                  <a:moveTo>
                    <a:pt x="774" y="774"/>
                  </a:moveTo>
                  <a:lnTo>
                    <a:pt x="1930" y="774"/>
                  </a:lnTo>
                </a:path>
                <a:path w="4445" h="1269">
                  <a:moveTo>
                    <a:pt x="3111" y="0"/>
                  </a:moveTo>
                  <a:lnTo>
                    <a:pt x="426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7057283" y="25731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6937947" y="26250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6929571" y="26285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6939300" y="26246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6929571" y="26285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6864547" y="26470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6863760" y="2625458"/>
              <a:ext cx="75565" cy="22860"/>
            </a:xfrm>
            <a:custGeom>
              <a:avLst/>
              <a:gdLst/>
              <a:ahLst/>
              <a:cxnLst/>
              <a:rect l="l" t="t" r="r" b="b"/>
              <a:pathLst>
                <a:path w="75565" h="22860">
                  <a:moveTo>
                    <a:pt x="787" y="22326"/>
                  </a:moveTo>
                  <a:lnTo>
                    <a:pt x="0" y="22326"/>
                  </a:lnTo>
                  <a:lnTo>
                    <a:pt x="787" y="22326"/>
                  </a:lnTo>
                  <a:close/>
                </a:path>
                <a:path w="75565" h="22860">
                  <a:moveTo>
                    <a:pt x="74764" y="0"/>
                  </a:moveTo>
                  <a:lnTo>
                    <a:pt x="75539" y="0"/>
                  </a:lnTo>
                  <a:lnTo>
                    <a:pt x="74764" y="0"/>
                  </a:lnTo>
                  <a:close/>
                </a:path>
                <a:path w="75565" h="22860">
                  <a:moveTo>
                    <a:pt x="74764" y="0"/>
                  </a:moveTo>
                  <a:lnTo>
                    <a:pt x="75539" y="0"/>
                  </a:lnTo>
                  <a:lnTo>
                    <a:pt x="7476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6864547" y="26470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6921786" y="26308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6939496" y="26250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6921786" y="26308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7058057" y="25731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6939300" y="26254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6927432" y="2627382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0" y="2311"/>
                  </a:moveTo>
                  <a:lnTo>
                    <a:pt x="1155" y="2311"/>
                  </a:lnTo>
                </a:path>
                <a:path w="8254" h="2539">
                  <a:moveTo>
                    <a:pt x="6629" y="0"/>
                  </a:moveTo>
                  <a:lnTo>
                    <a:pt x="778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6939300" y="26254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6925673" y="26300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6862211" y="26485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6939300" y="26254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6926447" y="26300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6862211" y="2625458"/>
              <a:ext cx="78740" cy="23495"/>
            </a:xfrm>
            <a:custGeom>
              <a:avLst/>
              <a:gdLst/>
              <a:ahLst/>
              <a:cxnLst/>
              <a:rect l="l" t="t" r="r" b="b"/>
              <a:pathLst>
                <a:path w="78740" h="23494">
                  <a:moveTo>
                    <a:pt x="77863" y="0"/>
                  </a:moveTo>
                  <a:lnTo>
                    <a:pt x="78257" y="0"/>
                  </a:lnTo>
                  <a:lnTo>
                    <a:pt x="77863" y="0"/>
                  </a:lnTo>
                  <a:close/>
                </a:path>
                <a:path w="78740" h="23494">
                  <a:moveTo>
                    <a:pt x="774" y="23101"/>
                  </a:moveTo>
                  <a:lnTo>
                    <a:pt x="0" y="23101"/>
                  </a:lnTo>
                  <a:lnTo>
                    <a:pt x="774" y="2310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7058057" y="257387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6929571" y="26293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6938525" y="2574264"/>
              <a:ext cx="120650" cy="52069"/>
            </a:xfrm>
            <a:custGeom>
              <a:avLst/>
              <a:gdLst/>
              <a:ahLst/>
              <a:cxnLst/>
              <a:rect l="l" t="t" r="r" b="b"/>
              <a:pathLst>
                <a:path w="120650" h="52069">
                  <a:moveTo>
                    <a:pt x="774" y="51968"/>
                  </a:moveTo>
                  <a:lnTo>
                    <a:pt x="0" y="51968"/>
                  </a:lnTo>
                  <a:lnTo>
                    <a:pt x="774" y="51968"/>
                  </a:lnTo>
                  <a:close/>
                </a:path>
                <a:path w="120650" h="52069">
                  <a:moveTo>
                    <a:pt x="120319" y="0"/>
                  </a:moveTo>
                  <a:lnTo>
                    <a:pt x="119532" y="0"/>
                  </a:lnTo>
                  <a:lnTo>
                    <a:pt x="12031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6935610" y="26273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6940468" y="26262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6928009" y="26300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6941255" y="26254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6939300" y="262623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1168" y="0"/>
                  </a:moveTo>
                  <a:lnTo>
                    <a:pt x="774" y="0"/>
                  </a:lnTo>
                  <a:lnTo>
                    <a:pt x="1168" y="0"/>
                  </a:lnTo>
                  <a:close/>
                </a:path>
                <a:path w="3809" h="1269">
                  <a:moveTo>
                    <a:pt x="774" y="761"/>
                  </a:moveTo>
                  <a:lnTo>
                    <a:pt x="0" y="761"/>
                  </a:lnTo>
                  <a:lnTo>
                    <a:pt x="774" y="761"/>
                  </a:lnTo>
                  <a:close/>
                </a:path>
                <a:path w="3809" h="1269">
                  <a:moveTo>
                    <a:pt x="3505" y="0"/>
                  </a:moveTo>
                  <a:lnTo>
                    <a:pt x="2730" y="0"/>
                  </a:lnTo>
                  <a:lnTo>
                    <a:pt x="350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6942030" y="26262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6929571" y="2630842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40" h="63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2540" h="635">
                  <a:moveTo>
                    <a:pt x="1943" y="393"/>
                  </a:moveTo>
                  <a:lnTo>
                    <a:pt x="1549" y="393"/>
                  </a:lnTo>
                  <a:lnTo>
                    <a:pt x="1943" y="3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6943789" y="26273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6944367" y="262699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74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6945142" y="26269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6818599" y="26608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6945142" y="26269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6944367" y="26277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6945929" y="26269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6925673" y="2627769"/>
              <a:ext cx="22225" cy="6985"/>
            </a:xfrm>
            <a:custGeom>
              <a:avLst/>
              <a:gdLst/>
              <a:ahLst/>
              <a:cxnLst/>
              <a:rect l="l" t="t" r="r" b="b"/>
              <a:pathLst>
                <a:path w="22225" h="6985">
                  <a:moveTo>
                    <a:pt x="774" y="6540"/>
                  </a:moveTo>
                  <a:lnTo>
                    <a:pt x="0" y="6540"/>
                  </a:lnTo>
                  <a:lnTo>
                    <a:pt x="774" y="6540"/>
                  </a:lnTo>
                  <a:close/>
                </a:path>
                <a:path w="22225" h="6985">
                  <a:moveTo>
                    <a:pt x="774" y="6540"/>
                  </a:moveTo>
                  <a:lnTo>
                    <a:pt x="0" y="6540"/>
                  </a:lnTo>
                  <a:lnTo>
                    <a:pt x="774" y="6540"/>
                  </a:lnTo>
                  <a:close/>
                </a:path>
                <a:path w="22225" h="6985">
                  <a:moveTo>
                    <a:pt x="21805" y="0"/>
                  </a:moveTo>
                  <a:lnTo>
                    <a:pt x="21031" y="0"/>
                  </a:lnTo>
                  <a:lnTo>
                    <a:pt x="2180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6947478" y="262776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6868053" y="2628531"/>
              <a:ext cx="80645" cy="26034"/>
            </a:xfrm>
            <a:custGeom>
              <a:avLst/>
              <a:gdLst/>
              <a:ahLst/>
              <a:cxnLst/>
              <a:rect l="l" t="t" r="r" b="b"/>
              <a:pathLst>
                <a:path w="80645" h="26035">
                  <a:moveTo>
                    <a:pt x="35039" y="14630"/>
                  </a:moveTo>
                  <a:lnTo>
                    <a:pt x="34645" y="14630"/>
                  </a:lnTo>
                  <a:lnTo>
                    <a:pt x="35039" y="14630"/>
                  </a:lnTo>
                  <a:close/>
                </a:path>
                <a:path w="80645" h="26035">
                  <a:moveTo>
                    <a:pt x="80213" y="0"/>
                  </a:moveTo>
                  <a:lnTo>
                    <a:pt x="79425" y="0"/>
                  </a:lnTo>
                  <a:lnTo>
                    <a:pt x="80213" y="0"/>
                  </a:lnTo>
                  <a:close/>
                </a:path>
                <a:path w="80645" h="26035">
                  <a:moveTo>
                    <a:pt x="72415" y="3467"/>
                  </a:moveTo>
                  <a:lnTo>
                    <a:pt x="72021" y="3467"/>
                  </a:lnTo>
                  <a:lnTo>
                    <a:pt x="72415" y="3467"/>
                  </a:lnTo>
                  <a:close/>
                </a:path>
                <a:path w="80645" h="26035">
                  <a:moveTo>
                    <a:pt x="35814" y="15405"/>
                  </a:moveTo>
                  <a:lnTo>
                    <a:pt x="35039" y="15405"/>
                  </a:lnTo>
                  <a:lnTo>
                    <a:pt x="35814" y="15405"/>
                  </a:lnTo>
                  <a:close/>
                </a:path>
                <a:path w="80645" h="26035">
                  <a:moveTo>
                    <a:pt x="37376" y="14630"/>
                  </a:moveTo>
                  <a:lnTo>
                    <a:pt x="36601" y="14630"/>
                  </a:lnTo>
                  <a:lnTo>
                    <a:pt x="37376" y="14630"/>
                  </a:lnTo>
                  <a:close/>
                </a:path>
                <a:path w="80645" h="26035">
                  <a:moveTo>
                    <a:pt x="6616" y="23482"/>
                  </a:moveTo>
                  <a:lnTo>
                    <a:pt x="7391" y="23482"/>
                  </a:lnTo>
                  <a:lnTo>
                    <a:pt x="6616" y="23482"/>
                  </a:lnTo>
                  <a:close/>
                </a:path>
                <a:path w="80645" h="26035">
                  <a:moveTo>
                    <a:pt x="0" y="25793"/>
                  </a:moveTo>
                  <a:lnTo>
                    <a:pt x="774" y="25793"/>
                  </a:lnTo>
                  <a:lnTo>
                    <a:pt x="0" y="25793"/>
                  </a:lnTo>
                  <a:lnTo>
                    <a:pt x="0" y="25019"/>
                  </a:lnTo>
                  <a:lnTo>
                    <a:pt x="0" y="2579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6947478" y="26300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6893364" y="2629306"/>
              <a:ext cx="58419" cy="19685"/>
            </a:xfrm>
            <a:custGeom>
              <a:avLst/>
              <a:gdLst/>
              <a:ahLst/>
              <a:cxnLst/>
              <a:rect l="l" t="t" r="r" b="b"/>
              <a:pathLst>
                <a:path w="58420" h="19685">
                  <a:moveTo>
                    <a:pt x="2324" y="17703"/>
                  </a:moveTo>
                  <a:lnTo>
                    <a:pt x="1549" y="17703"/>
                  </a:lnTo>
                  <a:lnTo>
                    <a:pt x="2324" y="17703"/>
                  </a:lnTo>
                  <a:close/>
                </a:path>
                <a:path w="58420" h="19685">
                  <a:moveTo>
                    <a:pt x="58394" y="0"/>
                  </a:moveTo>
                  <a:lnTo>
                    <a:pt x="57619" y="0"/>
                  </a:lnTo>
                  <a:lnTo>
                    <a:pt x="58394" y="0"/>
                  </a:lnTo>
                  <a:close/>
                </a:path>
                <a:path w="58420" h="19685">
                  <a:moveTo>
                    <a:pt x="58394" y="0"/>
                  </a:moveTo>
                  <a:lnTo>
                    <a:pt x="57619" y="0"/>
                  </a:lnTo>
                  <a:lnTo>
                    <a:pt x="58394" y="0"/>
                  </a:lnTo>
                  <a:close/>
                </a:path>
                <a:path w="58420" h="19685">
                  <a:moveTo>
                    <a:pt x="774" y="19253"/>
                  </a:moveTo>
                  <a:lnTo>
                    <a:pt x="0" y="19253"/>
                  </a:lnTo>
                  <a:lnTo>
                    <a:pt x="0" y="18478"/>
                  </a:lnTo>
                  <a:lnTo>
                    <a:pt x="774" y="192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6893364" y="26477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6930346" y="2630080"/>
              <a:ext cx="21590" cy="6985"/>
            </a:xfrm>
            <a:custGeom>
              <a:avLst/>
              <a:gdLst/>
              <a:ahLst/>
              <a:cxnLst/>
              <a:rect l="l" t="t" r="r" b="b"/>
              <a:pathLst>
                <a:path w="21590" h="6985">
                  <a:moveTo>
                    <a:pt x="0" y="6540"/>
                  </a:moveTo>
                  <a:lnTo>
                    <a:pt x="774" y="6540"/>
                  </a:lnTo>
                  <a:lnTo>
                    <a:pt x="0" y="6540"/>
                  </a:lnTo>
                  <a:close/>
                </a:path>
                <a:path w="21590" h="6985">
                  <a:moveTo>
                    <a:pt x="21412" y="0"/>
                  </a:moveTo>
                  <a:lnTo>
                    <a:pt x="20637" y="0"/>
                  </a:lnTo>
                  <a:lnTo>
                    <a:pt x="2141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6952546" y="26293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6895688" y="26477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6835337" y="2630080"/>
              <a:ext cx="119380" cy="34290"/>
            </a:xfrm>
            <a:custGeom>
              <a:avLst/>
              <a:gdLst/>
              <a:ahLst/>
              <a:cxnLst/>
              <a:rect l="l" t="t" r="r" b="b"/>
              <a:pathLst>
                <a:path w="119379" h="34289">
                  <a:moveTo>
                    <a:pt x="63474" y="17703"/>
                  </a:moveTo>
                  <a:lnTo>
                    <a:pt x="62687" y="17703"/>
                  </a:lnTo>
                  <a:lnTo>
                    <a:pt x="63474" y="17703"/>
                  </a:lnTo>
                  <a:close/>
                </a:path>
                <a:path w="119379" h="34289">
                  <a:moveTo>
                    <a:pt x="116420" y="761"/>
                  </a:moveTo>
                  <a:lnTo>
                    <a:pt x="115646" y="761"/>
                  </a:lnTo>
                  <a:lnTo>
                    <a:pt x="116420" y="761"/>
                  </a:lnTo>
                  <a:close/>
                </a:path>
                <a:path w="119379" h="34289">
                  <a:moveTo>
                    <a:pt x="118757" y="0"/>
                  </a:moveTo>
                  <a:lnTo>
                    <a:pt x="117982" y="0"/>
                  </a:lnTo>
                  <a:lnTo>
                    <a:pt x="118757" y="0"/>
                  </a:lnTo>
                  <a:close/>
                </a:path>
                <a:path w="119379" h="34289">
                  <a:moveTo>
                    <a:pt x="1168" y="33096"/>
                  </a:moveTo>
                  <a:lnTo>
                    <a:pt x="787" y="33096"/>
                  </a:lnTo>
                  <a:lnTo>
                    <a:pt x="1168" y="33096"/>
                  </a:lnTo>
                  <a:close/>
                </a:path>
                <a:path w="119379" h="34289">
                  <a:moveTo>
                    <a:pt x="787" y="33870"/>
                  </a:moveTo>
                  <a:lnTo>
                    <a:pt x="0" y="33870"/>
                  </a:lnTo>
                  <a:lnTo>
                    <a:pt x="787" y="33870"/>
                  </a:lnTo>
                  <a:close/>
                </a:path>
                <a:path w="119379" h="34289">
                  <a:moveTo>
                    <a:pt x="56070" y="20396"/>
                  </a:moveTo>
                  <a:lnTo>
                    <a:pt x="55295" y="20396"/>
                  </a:lnTo>
                  <a:lnTo>
                    <a:pt x="56070" y="20396"/>
                  </a:lnTo>
                  <a:close/>
                </a:path>
                <a:path w="119379" h="34289">
                  <a:moveTo>
                    <a:pt x="56845" y="20396"/>
                  </a:moveTo>
                  <a:lnTo>
                    <a:pt x="56070" y="20396"/>
                  </a:lnTo>
                  <a:lnTo>
                    <a:pt x="56845" y="203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6892183" y="26504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6945929" y="26335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6892392" y="26508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6939300" y="2631998"/>
              <a:ext cx="14604" cy="5715"/>
            </a:xfrm>
            <a:custGeom>
              <a:avLst/>
              <a:gdLst/>
              <a:ahLst/>
              <a:cxnLst/>
              <a:rect l="l" t="t" r="r" b="b"/>
              <a:pathLst>
                <a:path w="14604" h="5714">
                  <a:moveTo>
                    <a:pt x="14020" y="0"/>
                  </a:moveTo>
                  <a:lnTo>
                    <a:pt x="13246" y="0"/>
                  </a:lnTo>
                  <a:lnTo>
                    <a:pt x="14020" y="0"/>
                  </a:lnTo>
                  <a:close/>
                </a:path>
                <a:path w="14604" h="5714">
                  <a:moveTo>
                    <a:pt x="0" y="5384"/>
                  </a:moveTo>
                  <a:lnTo>
                    <a:pt x="774" y="5384"/>
                  </a:lnTo>
                  <a:lnTo>
                    <a:pt x="0" y="538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6939496" y="26370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6931121" y="26396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6893364" y="265125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2540" h="0">
                  <a:moveTo>
                    <a:pt x="2324" y="0"/>
                  </a:moveTo>
                  <a:lnTo>
                    <a:pt x="1549" y="0"/>
                  </a:lnTo>
                  <a:lnTo>
                    <a:pt x="232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6931121" y="264046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6900361" y="2638158"/>
              <a:ext cx="38735" cy="12065"/>
            </a:xfrm>
            <a:custGeom>
              <a:avLst/>
              <a:gdLst/>
              <a:ahLst/>
              <a:cxnLst/>
              <a:rect l="l" t="t" r="r" b="b"/>
              <a:pathLst>
                <a:path w="38734" h="12064">
                  <a:moveTo>
                    <a:pt x="0" y="11937"/>
                  </a:moveTo>
                  <a:lnTo>
                    <a:pt x="787" y="11937"/>
                  </a:lnTo>
                  <a:lnTo>
                    <a:pt x="0" y="11937"/>
                  </a:lnTo>
                  <a:close/>
                </a:path>
                <a:path w="38734" h="12064">
                  <a:moveTo>
                    <a:pt x="38163" y="0"/>
                  </a:moveTo>
                  <a:lnTo>
                    <a:pt x="37388" y="0"/>
                  </a:lnTo>
                  <a:lnTo>
                    <a:pt x="38163" y="0"/>
                  </a:lnTo>
                  <a:close/>
                </a:path>
                <a:path w="38734" h="12064">
                  <a:moveTo>
                    <a:pt x="28422" y="3467"/>
                  </a:moveTo>
                  <a:lnTo>
                    <a:pt x="29209" y="3467"/>
                  </a:lnTo>
                  <a:lnTo>
                    <a:pt x="28422" y="346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6930937" y="264008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4673" y="0"/>
                  </a:moveTo>
                  <a:lnTo>
                    <a:pt x="5829" y="0"/>
                  </a:lnTo>
                </a:path>
                <a:path w="6350" h="1269">
                  <a:moveTo>
                    <a:pt x="0" y="1155"/>
                  </a:moveTo>
                  <a:lnTo>
                    <a:pt x="1155" y="11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6953320" y="26335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6937172" y="2637770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0" y="2311"/>
                  </a:moveTo>
                  <a:lnTo>
                    <a:pt x="1155" y="2311"/>
                  </a:lnTo>
                </a:path>
                <a:path w="8254" h="2539">
                  <a:moveTo>
                    <a:pt x="6616" y="0"/>
                  </a:moveTo>
                  <a:lnTo>
                    <a:pt x="777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6946704" y="26366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6944367" y="26373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6820148" y="2635846"/>
              <a:ext cx="131445" cy="34925"/>
            </a:xfrm>
            <a:custGeom>
              <a:avLst/>
              <a:gdLst/>
              <a:ahLst/>
              <a:cxnLst/>
              <a:rect l="l" t="t" r="r" b="b"/>
              <a:pathLst>
                <a:path w="131445" h="34925">
                  <a:moveTo>
                    <a:pt x="130835" y="0"/>
                  </a:moveTo>
                  <a:lnTo>
                    <a:pt x="130060" y="0"/>
                  </a:lnTo>
                  <a:lnTo>
                    <a:pt x="130835" y="0"/>
                  </a:lnTo>
                  <a:close/>
                </a:path>
                <a:path w="131445" h="34925">
                  <a:moveTo>
                    <a:pt x="127330" y="774"/>
                  </a:moveTo>
                  <a:lnTo>
                    <a:pt x="126555" y="774"/>
                  </a:lnTo>
                  <a:lnTo>
                    <a:pt x="127330" y="774"/>
                  </a:lnTo>
                  <a:close/>
                </a:path>
                <a:path w="131445" h="34925">
                  <a:moveTo>
                    <a:pt x="0" y="34645"/>
                  </a:moveTo>
                  <a:lnTo>
                    <a:pt x="787" y="34645"/>
                  </a:lnTo>
                  <a:lnTo>
                    <a:pt x="0" y="3464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6819374" y="26704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6820148" y="2635846"/>
              <a:ext cx="130175" cy="35560"/>
            </a:xfrm>
            <a:custGeom>
              <a:avLst/>
              <a:gdLst/>
              <a:ahLst/>
              <a:cxnLst/>
              <a:rect l="l" t="t" r="r" b="b"/>
              <a:pathLst>
                <a:path w="130175" h="35560">
                  <a:moveTo>
                    <a:pt x="129666" y="0"/>
                  </a:moveTo>
                  <a:lnTo>
                    <a:pt x="130060" y="0"/>
                  </a:lnTo>
                  <a:lnTo>
                    <a:pt x="130060" y="774"/>
                  </a:lnTo>
                  <a:lnTo>
                    <a:pt x="129666" y="774"/>
                  </a:lnTo>
                  <a:lnTo>
                    <a:pt x="129666" y="0"/>
                  </a:lnTo>
                  <a:close/>
                </a:path>
                <a:path w="130175" h="35560">
                  <a:moveTo>
                    <a:pt x="787" y="35420"/>
                  </a:moveTo>
                  <a:lnTo>
                    <a:pt x="0" y="35420"/>
                  </a:lnTo>
                  <a:lnTo>
                    <a:pt x="787" y="35420"/>
                  </a:lnTo>
                  <a:close/>
                </a:path>
                <a:path w="130175" h="35560">
                  <a:moveTo>
                    <a:pt x="108635" y="8089"/>
                  </a:moveTo>
                  <a:lnTo>
                    <a:pt x="107861" y="8089"/>
                  </a:lnTo>
                  <a:lnTo>
                    <a:pt x="108635" y="808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6948266" y="26366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6948266" y="26373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6935413" y="26408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6819570" y="2655480"/>
              <a:ext cx="73025" cy="16510"/>
            </a:xfrm>
            <a:custGeom>
              <a:avLst/>
              <a:gdLst/>
              <a:ahLst/>
              <a:cxnLst/>
              <a:rect l="l" t="t" r="r" b="b"/>
              <a:pathLst>
                <a:path w="73025" h="16510">
                  <a:moveTo>
                    <a:pt x="71259" y="0"/>
                  </a:moveTo>
                  <a:lnTo>
                    <a:pt x="72415" y="0"/>
                  </a:lnTo>
                </a:path>
                <a:path w="73025" h="16510">
                  <a:moveTo>
                    <a:pt x="0" y="16167"/>
                  </a:moveTo>
                  <a:lnTo>
                    <a:pt x="1155" y="1616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6910877" y="2643936"/>
              <a:ext cx="19685" cy="6350"/>
            </a:xfrm>
            <a:custGeom>
              <a:avLst/>
              <a:gdLst/>
              <a:ahLst/>
              <a:cxnLst/>
              <a:rect l="l" t="t" r="r" b="b"/>
              <a:pathLst>
                <a:path w="19684" h="6350">
                  <a:moveTo>
                    <a:pt x="19469" y="0"/>
                  </a:moveTo>
                  <a:lnTo>
                    <a:pt x="18694" y="0"/>
                  </a:lnTo>
                  <a:lnTo>
                    <a:pt x="19469" y="0"/>
                  </a:lnTo>
                  <a:close/>
                </a:path>
                <a:path w="19684" h="6350">
                  <a:moveTo>
                    <a:pt x="787" y="6159"/>
                  </a:moveTo>
                  <a:lnTo>
                    <a:pt x="0" y="6159"/>
                  </a:lnTo>
                  <a:lnTo>
                    <a:pt x="787" y="61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6933851" y="26423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6939300" y="2641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6933851" y="26431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7065461" y="25869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6940468" y="26408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6948266" y="26389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6933851" y="2638932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09" h="5080">
                  <a:moveTo>
                    <a:pt x="787" y="5003"/>
                  </a:moveTo>
                  <a:lnTo>
                    <a:pt x="0" y="5003"/>
                  </a:lnTo>
                  <a:lnTo>
                    <a:pt x="787" y="5003"/>
                  </a:lnTo>
                  <a:close/>
                </a:path>
                <a:path w="16509" h="5080">
                  <a:moveTo>
                    <a:pt x="15963" y="0"/>
                  </a:moveTo>
                  <a:lnTo>
                    <a:pt x="16357" y="0"/>
                  </a:lnTo>
                  <a:lnTo>
                    <a:pt x="15963" y="0"/>
                  </a:lnTo>
                  <a:lnTo>
                    <a:pt x="16357" y="0"/>
                  </a:lnTo>
                  <a:lnTo>
                    <a:pt x="15963" y="0"/>
                  </a:lnTo>
                  <a:close/>
                </a:path>
                <a:path w="16509" h="5080">
                  <a:moveTo>
                    <a:pt x="14414" y="761"/>
                  </a:moveTo>
                  <a:lnTo>
                    <a:pt x="13627" y="761"/>
                  </a:lnTo>
                  <a:lnTo>
                    <a:pt x="1441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6822695" y="2644323"/>
              <a:ext cx="111760" cy="29209"/>
            </a:xfrm>
            <a:custGeom>
              <a:avLst/>
              <a:gdLst/>
              <a:ahLst/>
              <a:cxnLst/>
              <a:rect l="l" t="t" r="r" b="b"/>
              <a:pathLst>
                <a:path w="111759" h="29210">
                  <a:moveTo>
                    <a:pt x="110578" y="0"/>
                  </a:moveTo>
                  <a:lnTo>
                    <a:pt x="111734" y="0"/>
                  </a:lnTo>
                </a:path>
                <a:path w="111759" h="29210">
                  <a:moveTo>
                    <a:pt x="110578" y="0"/>
                  </a:moveTo>
                  <a:lnTo>
                    <a:pt x="111734" y="0"/>
                  </a:lnTo>
                </a:path>
                <a:path w="111759" h="29210">
                  <a:moveTo>
                    <a:pt x="0" y="28867"/>
                  </a:moveTo>
                  <a:lnTo>
                    <a:pt x="1155" y="28867"/>
                  </a:lnTo>
                </a:path>
                <a:path w="111759" h="29210">
                  <a:moveTo>
                    <a:pt x="0" y="28867"/>
                  </a:moveTo>
                  <a:lnTo>
                    <a:pt x="1155" y="2886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6942805" y="2641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6893364" y="26566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6940074" y="26423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6942805" y="2641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6917494" y="26500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6916719" y="2646247"/>
              <a:ext cx="14604" cy="4445"/>
            </a:xfrm>
            <a:custGeom>
              <a:avLst/>
              <a:gdLst/>
              <a:ahLst/>
              <a:cxnLst/>
              <a:rect l="l" t="t" r="r" b="b"/>
              <a:pathLst>
                <a:path w="14604" h="4444">
                  <a:moveTo>
                    <a:pt x="774" y="4229"/>
                  </a:moveTo>
                  <a:lnTo>
                    <a:pt x="0" y="4229"/>
                  </a:lnTo>
                  <a:lnTo>
                    <a:pt x="774" y="4229"/>
                  </a:lnTo>
                  <a:close/>
                </a:path>
                <a:path w="14604" h="4444">
                  <a:moveTo>
                    <a:pt x="13627" y="0"/>
                  </a:moveTo>
                  <a:lnTo>
                    <a:pt x="14401" y="0"/>
                  </a:lnTo>
                  <a:lnTo>
                    <a:pt x="13627" y="0"/>
                  </a:lnTo>
                  <a:lnTo>
                    <a:pt x="14401" y="0"/>
                  </a:lnTo>
                  <a:lnTo>
                    <a:pt x="1362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7075202" y="25834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6827552" y="2583497"/>
              <a:ext cx="250190" cy="90170"/>
            </a:xfrm>
            <a:custGeom>
              <a:avLst/>
              <a:gdLst/>
              <a:ahLst/>
              <a:cxnLst/>
              <a:rect l="l" t="t" r="r" b="b"/>
              <a:pathLst>
                <a:path w="250190" h="90169">
                  <a:moveTo>
                    <a:pt x="248424" y="0"/>
                  </a:moveTo>
                  <a:lnTo>
                    <a:pt x="247650" y="380"/>
                  </a:lnTo>
                  <a:lnTo>
                    <a:pt x="248424" y="0"/>
                  </a:lnTo>
                  <a:close/>
                </a:path>
                <a:path w="250190" h="90169">
                  <a:moveTo>
                    <a:pt x="112915" y="59664"/>
                  </a:moveTo>
                  <a:lnTo>
                    <a:pt x="112522" y="59664"/>
                  </a:lnTo>
                  <a:lnTo>
                    <a:pt x="112915" y="59664"/>
                  </a:lnTo>
                  <a:close/>
                </a:path>
                <a:path w="250190" h="90169">
                  <a:moveTo>
                    <a:pt x="117589" y="58127"/>
                  </a:moveTo>
                  <a:lnTo>
                    <a:pt x="118376" y="58127"/>
                  </a:lnTo>
                  <a:lnTo>
                    <a:pt x="117589" y="58127"/>
                  </a:lnTo>
                  <a:close/>
                </a:path>
                <a:path w="250190" h="90169">
                  <a:moveTo>
                    <a:pt x="249974" y="0"/>
                  </a:moveTo>
                  <a:lnTo>
                    <a:pt x="249199" y="0"/>
                  </a:lnTo>
                  <a:lnTo>
                    <a:pt x="249974" y="0"/>
                  </a:lnTo>
                  <a:close/>
                </a:path>
                <a:path w="250190" h="90169">
                  <a:moveTo>
                    <a:pt x="219214" y="16167"/>
                  </a:moveTo>
                  <a:lnTo>
                    <a:pt x="218440" y="16167"/>
                  </a:lnTo>
                  <a:lnTo>
                    <a:pt x="219214" y="16167"/>
                  </a:lnTo>
                  <a:close/>
                </a:path>
                <a:path w="250190" h="90169">
                  <a:moveTo>
                    <a:pt x="0" y="90081"/>
                  </a:moveTo>
                  <a:lnTo>
                    <a:pt x="787" y="90081"/>
                  </a:lnTo>
                  <a:lnTo>
                    <a:pt x="0" y="90081"/>
                  </a:lnTo>
                  <a:close/>
                </a:path>
                <a:path w="250190" h="90169">
                  <a:moveTo>
                    <a:pt x="125768" y="56197"/>
                  </a:moveTo>
                  <a:lnTo>
                    <a:pt x="124993" y="56197"/>
                  </a:lnTo>
                  <a:lnTo>
                    <a:pt x="125768" y="5619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7078314" y="25827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6950984" y="26404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6931121" y="26470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6920618" y="2642399"/>
              <a:ext cx="26670" cy="8255"/>
            </a:xfrm>
            <a:custGeom>
              <a:avLst/>
              <a:gdLst/>
              <a:ahLst/>
              <a:cxnLst/>
              <a:rect l="l" t="t" r="r" b="b"/>
              <a:pathLst>
                <a:path w="26670" h="8255">
                  <a:moveTo>
                    <a:pt x="774" y="8077"/>
                  </a:moveTo>
                  <a:lnTo>
                    <a:pt x="0" y="8077"/>
                  </a:lnTo>
                  <a:lnTo>
                    <a:pt x="774" y="8077"/>
                  </a:lnTo>
                  <a:close/>
                </a:path>
                <a:path w="26670" h="8255">
                  <a:moveTo>
                    <a:pt x="26085" y="0"/>
                  </a:moveTo>
                  <a:lnTo>
                    <a:pt x="25311" y="0"/>
                  </a:lnTo>
                  <a:lnTo>
                    <a:pt x="2608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6919831" y="26504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6950984" y="26404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6930937" y="2602363"/>
              <a:ext cx="112395" cy="45085"/>
            </a:xfrm>
            <a:custGeom>
              <a:avLst/>
              <a:gdLst/>
              <a:ahLst/>
              <a:cxnLst/>
              <a:rect l="l" t="t" r="r" b="b"/>
              <a:pathLst>
                <a:path w="112395" h="45085">
                  <a:moveTo>
                    <a:pt x="110972" y="0"/>
                  </a:moveTo>
                  <a:lnTo>
                    <a:pt x="112128" y="0"/>
                  </a:lnTo>
                </a:path>
                <a:path w="112395" h="45085">
                  <a:moveTo>
                    <a:pt x="0" y="45034"/>
                  </a:moveTo>
                  <a:lnTo>
                    <a:pt x="1155" y="4503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6945142" y="26423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6931515" y="26470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6931515" y="26470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6932302" y="26470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6934639" y="26462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6943592" y="2581960"/>
              <a:ext cx="139065" cy="61594"/>
            </a:xfrm>
            <a:custGeom>
              <a:avLst/>
              <a:gdLst/>
              <a:ahLst/>
              <a:cxnLst/>
              <a:rect l="l" t="t" r="r" b="b"/>
              <a:pathLst>
                <a:path w="139065" h="61594">
                  <a:moveTo>
                    <a:pt x="137833" y="0"/>
                  </a:moveTo>
                  <a:lnTo>
                    <a:pt x="138607" y="0"/>
                  </a:lnTo>
                  <a:lnTo>
                    <a:pt x="137833" y="0"/>
                  </a:lnTo>
                  <a:close/>
                </a:path>
                <a:path w="139065" h="61594">
                  <a:moveTo>
                    <a:pt x="774" y="61201"/>
                  </a:moveTo>
                  <a:lnTo>
                    <a:pt x="0" y="61201"/>
                  </a:lnTo>
                  <a:lnTo>
                    <a:pt x="774" y="61201"/>
                  </a:lnTo>
                  <a:close/>
                </a:path>
                <a:path w="139065" h="61594">
                  <a:moveTo>
                    <a:pt x="8953" y="58508"/>
                  </a:moveTo>
                  <a:lnTo>
                    <a:pt x="8166" y="58508"/>
                  </a:lnTo>
                  <a:lnTo>
                    <a:pt x="8953" y="58508"/>
                  </a:lnTo>
                  <a:close/>
                </a:path>
                <a:path w="139065" h="61594">
                  <a:moveTo>
                    <a:pt x="8953" y="58889"/>
                  </a:moveTo>
                  <a:lnTo>
                    <a:pt x="8166" y="58889"/>
                  </a:lnTo>
                  <a:lnTo>
                    <a:pt x="8953" y="5888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6940074" y="26447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6929571" y="2581185"/>
              <a:ext cx="156210" cy="68580"/>
            </a:xfrm>
            <a:custGeom>
              <a:avLst/>
              <a:gdLst/>
              <a:ahLst/>
              <a:cxnLst/>
              <a:rect l="l" t="t" r="r" b="b"/>
              <a:pathLst>
                <a:path w="156209" h="68580">
                  <a:moveTo>
                    <a:pt x="774" y="68135"/>
                  </a:moveTo>
                  <a:lnTo>
                    <a:pt x="0" y="68135"/>
                  </a:lnTo>
                  <a:lnTo>
                    <a:pt x="774" y="68135"/>
                  </a:lnTo>
                  <a:close/>
                </a:path>
                <a:path w="156209" h="68580">
                  <a:moveTo>
                    <a:pt x="155359" y="0"/>
                  </a:moveTo>
                  <a:lnTo>
                    <a:pt x="156133" y="0"/>
                  </a:lnTo>
                  <a:lnTo>
                    <a:pt x="155359" y="0"/>
                  </a:lnTo>
                  <a:close/>
                </a:path>
                <a:path w="156209" h="68580">
                  <a:moveTo>
                    <a:pt x="156133" y="0"/>
                  </a:moveTo>
                  <a:lnTo>
                    <a:pt x="155359" y="0"/>
                  </a:lnTo>
                  <a:lnTo>
                    <a:pt x="156133" y="0"/>
                  </a:lnTo>
                  <a:close/>
                </a:path>
                <a:path w="156209" h="68580">
                  <a:moveTo>
                    <a:pt x="1549" y="68135"/>
                  </a:moveTo>
                  <a:lnTo>
                    <a:pt x="774" y="68135"/>
                  </a:lnTo>
                  <a:lnTo>
                    <a:pt x="1549" y="6813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6953320" y="26408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7086493" y="25804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6950209" y="2580423"/>
              <a:ext cx="139065" cy="62230"/>
            </a:xfrm>
            <a:custGeom>
              <a:avLst/>
              <a:gdLst/>
              <a:ahLst/>
              <a:cxnLst/>
              <a:rect l="l" t="t" r="r" b="b"/>
              <a:pathLst>
                <a:path w="139065" h="62230">
                  <a:moveTo>
                    <a:pt x="774" y="61976"/>
                  </a:moveTo>
                  <a:lnTo>
                    <a:pt x="0" y="61976"/>
                  </a:lnTo>
                  <a:lnTo>
                    <a:pt x="774" y="61976"/>
                  </a:lnTo>
                  <a:close/>
                </a:path>
                <a:path w="139065" h="62230">
                  <a:moveTo>
                    <a:pt x="774" y="61976"/>
                  </a:moveTo>
                  <a:lnTo>
                    <a:pt x="0" y="61976"/>
                  </a:lnTo>
                  <a:lnTo>
                    <a:pt x="774" y="61976"/>
                  </a:lnTo>
                  <a:close/>
                </a:path>
                <a:path w="139065" h="62230">
                  <a:moveTo>
                    <a:pt x="137058" y="0"/>
                  </a:moveTo>
                  <a:lnTo>
                    <a:pt x="136283" y="0"/>
                  </a:lnTo>
                  <a:lnTo>
                    <a:pt x="137058" y="0"/>
                  </a:lnTo>
                  <a:close/>
                </a:path>
                <a:path w="139065" h="62230">
                  <a:moveTo>
                    <a:pt x="137833" y="0"/>
                  </a:moveTo>
                  <a:lnTo>
                    <a:pt x="138620" y="0"/>
                  </a:lnTo>
                  <a:lnTo>
                    <a:pt x="13783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6924110" y="26520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6956432" y="2580423"/>
              <a:ext cx="133985" cy="61594"/>
            </a:xfrm>
            <a:custGeom>
              <a:avLst/>
              <a:gdLst/>
              <a:ahLst/>
              <a:cxnLst/>
              <a:rect l="l" t="t" r="r" b="b"/>
              <a:pathLst>
                <a:path w="133984" h="61594">
                  <a:moveTo>
                    <a:pt x="787" y="61201"/>
                  </a:moveTo>
                  <a:lnTo>
                    <a:pt x="0" y="61201"/>
                  </a:lnTo>
                  <a:lnTo>
                    <a:pt x="787" y="61201"/>
                  </a:lnTo>
                  <a:close/>
                </a:path>
                <a:path w="133984" h="61594">
                  <a:moveTo>
                    <a:pt x="133946" y="0"/>
                  </a:moveTo>
                  <a:lnTo>
                    <a:pt x="133172" y="0"/>
                  </a:lnTo>
                  <a:lnTo>
                    <a:pt x="13394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7089801" y="25800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7090379" y="257964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87" y="774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7090588" y="25800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6950209" y="2641625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90" h="3175">
                  <a:moveTo>
                    <a:pt x="7785" y="0"/>
                  </a:moveTo>
                  <a:lnTo>
                    <a:pt x="8559" y="0"/>
                  </a:lnTo>
                  <a:lnTo>
                    <a:pt x="7785" y="0"/>
                  </a:lnTo>
                  <a:close/>
                </a:path>
                <a:path w="8890" h="3175">
                  <a:moveTo>
                    <a:pt x="774" y="3086"/>
                  </a:moveTo>
                  <a:lnTo>
                    <a:pt x="0" y="3086"/>
                  </a:lnTo>
                  <a:lnTo>
                    <a:pt x="774" y="30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6957416" y="26420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7093109" y="25788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7093884" y="25788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6942805" y="2645473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787" y="2311"/>
                  </a:moveTo>
                  <a:lnTo>
                    <a:pt x="0" y="2311"/>
                  </a:lnTo>
                  <a:lnTo>
                    <a:pt x="787" y="2311"/>
                  </a:lnTo>
                  <a:close/>
                </a:path>
                <a:path w="7620" h="2539">
                  <a:moveTo>
                    <a:pt x="7404" y="0"/>
                  </a:moveTo>
                  <a:lnTo>
                    <a:pt x="7010" y="0"/>
                  </a:lnTo>
                  <a:lnTo>
                    <a:pt x="740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7093884" y="25788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6957994" y="26439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6957994" y="26439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7074415" y="25923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6957994" y="26447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6958978" y="26443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7110623" y="25723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6959556" y="26439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7095446" y="25811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6949041" y="264778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  <a:path w="1270" h="1269">
                  <a:moveTo>
                    <a:pt x="1168" y="0"/>
                  </a:moveTo>
                  <a:lnTo>
                    <a:pt x="774" y="0"/>
                  </a:lnTo>
                  <a:lnTo>
                    <a:pt x="116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6957994" y="26447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6950209" y="2645473"/>
              <a:ext cx="8890" cy="2540"/>
            </a:xfrm>
            <a:custGeom>
              <a:avLst/>
              <a:gdLst/>
              <a:ahLst/>
              <a:cxnLst/>
              <a:rect l="l" t="t" r="r" b="b"/>
              <a:pathLst>
                <a:path w="8890" h="2539">
                  <a:moveTo>
                    <a:pt x="2336" y="1536"/>
                  </a:moveTo>
                  <a:lnTo>
                    <a:pt x="1549" y="2311"/>
                  </a:lnTo>
                  <a:lnTo>
                    <a:pt x="2336" y="1536"/>
                  </a:lnTo>
                  <a:close/>
                </a:path>
                <a:path w="8890" h="2539">
                  <a:moveTo>
                    <a:pt x="774" y="2311"/>
                  </a:moveTo>
                  <a:lnTo>
                    <a:pt x="1549" y="2311"/>
                  </a:lnTo>
                  <a:lnTo>
                    <a:pt x="774" y="2311"/>
                  </a:lnTo>
                  <a:close/>
                </a:path>
                <a:path w="8890" h="2539">
                  <a:moveTo>
                    <a:pt x="7785" y="0"/>
                  </a:moveTo>
                  <a:lnTo>
                    <a:pt x="8559" y="0"/>
                  </a:lnTo>
                  <a:lnTo>
                    <a:pt x="7785" y="0"/>
                  </a:lnTo>
                  <a:close/>
                </a:path>
                <a:path w="8890" h="2539">
                  <a:moveTo>
                    <a:pt x="774" y="2311"/>
                  </a:moveTo>
                  <a:lnTo>
                    <a:pt x="0" y="2311"/>
                  </a:lnTo>
                  <a:lnTo>
                    <a:pt x="774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6950984" y="26477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6949815" y="264855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4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6955657" y="26462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6950984" y="26477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6949815" y="2585427"/>
              <a:ext cx="142240" cy="64135"/>
            </a:xfrm>
            <a:custGeom>
              <a:avLst/>
              <a:gdLst/>
              <a:ahLst/>
              <a:cxnLst/>
              <a:rect l="l" t="t" r="r" b="b"/>
              <a:pathLst>
                <a:path w="142240" h="64135">
                  <a:moveTo>
                    <a:pt x="393" y="63131"/>
                  </a:moveTo>
                  <a:lnTo>
                    <a:pt x="1168" y="63131"/>
                  </a:lnTo>
                  <a:lnTo>
                    <a:pt x="393" y="63131"/>
                  </a:lnTo>
                  <a:close/>
                </a:path>
                <a:path w="142240" h="64135">
                  <a:moveTo>
                    <a:pt x="1168" y="63131"/>
                  </a:moveTo>
                  <a:lnTo>
                    <a:pt x="393" y="63131"/>
                  </a:lnTo>
                  <a:lnTo>
                    <a:pt x="1168" y="63131"/>
                  </a:lnTo>
                  <a:close/>
                </a:path>
                <a:path w="142240" h="64135">
                  <a:moveTo>
                    <a:pt x="1168" y="63131"/>
                  </a:moveTo>
                  <a:lnTo>
                    <a:pt x="393" y="63131"/>
                  </a:lnTo>
                  <a:lnTo>
                    <a:pt x="1168" y="63131"/>
                  </a:lnTo>
                  <a:close/>
                </a:path>
                <a:path w="142240" h="64135">
                  <a:moveTo>
                    <a:pt x="393" y="63131"/>
                  </a:moveTo>
                  <a:lnTo>
                    <a:pt x="393" y="63893"/>
                  </a:lnTo>
                  <a:lnTo>
                    <a:pt x="393" y="63131"/>
                  </a:lnTo>
                  <a:lnTo>
                    <a:pt x="1168" y="63131"/>
                  </a:lnTo>
                  <a:lnTo>
                    <a:pt x="393" y="63893"/>
                  </a:lnTo>
                  <a:lnTo>
                    <a:pt x="393" y="63131"/>
                  </a:lnTo>
                  <a:close/>
                </a:path>
                <a:path w="142240" h="64135">
                  <a:moveTo>
                    <a:pt x="1168" y="63893"/>
                  </a:moveTo>
                  <a:lnTo>
                    <a:pt x="393" y="63893"/>
                  </a:lnTo>
                  <a:lnTo>
                    <a:pt x="1168" y="63893"/>
                  </a:lnTo>
                  <a:close/>
                </a:path>
                <a:path w="142240" h="64135">
                  <a:moveTo>
                    <a:pt x="1943" y="63131"/>
                  </a:moveTo>
                  <a:lnTo>
                    <a:pt x="1168" y="63131"/>
                  </a:lnTo>
                  <a:lnTo>
                    <a:pt x="1943" y="63131"/>
                  </a:lnTo>
                  <a:close/>
                </a:path>
                <a:path w="142240" h="64135">
                  <a:moveTo>
                    <a:pt x="393" y="63893"/>
                  </a:moveTo>
                  <a:lnTo>
                    <a:pt x="0" y="63893"/>
                  </a:lnTo>
                  <a:lnTo>
                    <a:pt x="393" y="63893"/>
                  </a:lnTo>
                  <a:close/>
                </a:path>
                <a:path w="142240" h="64135">
                  <a:moveTo>
                    <a:pt x="3505" y="63131"/>
                  </a:moveTo>
                  <a:lnTo>
                    <a:pt x="2730" y="63131"/>
                  </a:lnTo>
                  <a:lnTo>
                    <a:pt x="3505" y="63131"/>
                  </a:lnTo>
                  <a:close/>
                </a:path>
                <a:path w="142240" h="64135">
                  <a:moveTo>
                    <a:pt x="142125" y="0"/>
                  </a:moveTo>
                  <a:lnTo>
                    <a:pt x="141351" y="0"/>
                  </a:lnTo>
                  <a:lnTo>
                    <a:pt x="14212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6950209" y="26493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6959937" y="26462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6950406" y="26502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6935413" y="2648559"/>
              <a:ext cx="22860" cy="8255"/>
            </a:xfrm>
            <a:custGeom>
              <a:avLst/>
              <a:gdLst/>
              <a:ahLst/>
              <a:cxnLst/>
              <a:rect l="l" t="t" r="r" b="b"/>
              <a:pathLst>
                <a:path w="22859" h="8255">
                  <a:moveTo>
                    <a:pt x="21805" y="0"/>
                  </a:moveTo>
                  <a:lnTo>
                    <a:pt x="21018" y="0"/>
                  </a:lnTo>
                  <a:lnTo>
                    <a:pt x="21805" y="0"/>
                  </a:lnTo>
                  <a:close/>
                </a:path>
                <a:path w="22859" h="8255">
                  <a:moveTo>
                    <a:pt x="20243" y="762"/>
                  </a:moveTo>
                  <a:lnTo>
                    <a:pt x="19469" y="762"/>
                  </a:lnTo>
                  <a:lnTo>
                    <a:pt x="20243" y="762"/>
                  </a:lnTo>
                  <a:close/>
                </a:path>
                <a:path w="22859" h="8255">
                  <a:moveTo>
                    <a:pt x="774" y="7302"/>
                  </a:moveTo>
                  <a:lnTo>
                    <a:pt x="0" y="7302"/>
                  </a:lnTo>
                  <a:lnTo>
                    <a:pt x="774" y="7302"/>
                  </a:lnTo>
                  <a:close/>
                </a:path>
                <a:path w="22859" h="8255">
                  <a:moveTo>
                    <a:pt x="17906" y="1917"/>
                  </a:moveTo>
                  <a:lnTo>
                    <a:pt x="17132" y="1917"/>
                  </a:lnTo>
                  <a:lnTo>
                    <a:pt x="17906" y="1917"/>
                  </a:lnTo>
                  <a:close/>
                </a:path>
                <a:path w="22859" h="8255">
                  <a:moveTo>
                    <a:pt x="21805" y="762"/>
                  </a:moveTo>
                  <a:lnTo>
                    <a:pt x="22580" y="762"/>
                  </a:lnTo>
                  <a:lnTo>
                    <a:pt x="21805" y="762"/>
                  </a:lnTo>
                  <a:close/>
                </a:path>
                <a:path w="22859" h="8255">
                  <a:moveTo>
                    <a:pt x="14795" y="2692"/>
                  </a:moveTo>
                  <a:lnTo>
                    <a:pt x="15570" y="2692"/>
                  </a:lnTo>
                  <a:lnTo>
                    <a:pt x="14795" y="2692"/>
                  </a:lnTo>
                  <a:close/>
                </a:path>
                <a:path w="22859" h="8255">
                  <a:moveTo>
                    <a:pt x="1549" y="8077"/>
                  </a:moveTo>
                  <a:lnTo>
                    <a:pt x="774" y="8077"/>
                  </a:lnTo>
                  <a:lnTo>
                    <a:pt x="1549" y="807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7089026" y="25888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6912045" y="2589275"/>
              <a:ext cx="179705" cy="75565"/>
            </a:xfrm>
            <a:custGeom>
              <a:avLst/>
              <a:gdLst/>
              <a:ahLst/>
              <a:cxnLst/>
              <a:rect l="l" t="t" r="r" b="b"/>
              <a:pathLst>
                <a:path w="179704" h="75564">
                  <a:moveTo>
                    <a:pt x="774" y="75450"/>
                  </a:moveTo>
                  <a:lnTo>
                    <a:pt x="0" y="75450"/>
                  </a:lnTo>
                  <a:lnTo>
                    <a:pt x="774" y="75450"/>
                  </a:lnTo>
                  <a:close/>
                </a:path>
                <a:path w="179704" h="75564">
                  <a:moveTo>
                    <a:pt x="179120" y="0"/>
                  </a:moveTo>
                  <a:lnTo>
                    <a:pt x="178333" y="0"/>
                  </a:lnTo>
                  <a:lnTo>
                    <a:pt x="179120" y="0"/>
                  </a:lnTo>
                  <a:close/>
                </a:path>
                <a:path w="179704" h="75564">
                  <a:moveTo>
                    <a:pt x="178333" y="762"/>
                  </a:moveTo>
                  <a:lnTo>
                    <a:pt x="179120" y="762"/>
                  </a:lnTo>
                  <a:lnTo>
                    <a:pt x="178333" y="762"/>
                  </a:lnTo>
                  <a:close/>
                </a:path>
                <a:path w="179704" h="75564">
                  <a:moveTo>
                    <a:pt x="179120" y="762"/>
                  </a:moveTo>
                  <a:lnTo>
                    <a:pt x="178333" y="762"/>
                  </a:lnTo>
                  <a:lnTo>
                    <a:pt x="179120" y="762"/>
                  </a:lnTo>
                  <a:close/>
                </a:path>
                <a:path w="179704" h="75564">
                  <a:moveTo>
                    <a:pt x="172110" y="5003"/>
                  </a:moveTo>
                  <a:lnTo>
                    <a:pt x="172885" y="5003"/>
                  </a:lnTo>
                  <a:lnTo>
                    <a:pt x="172110" y="5003"/>
                  </a:lnTo>
                  <a:close/>
                </a:path>
                <a:path w="179704" h="75564">
                  <a:moveTo>
                    <a:pt x="77101" y="51574"/>
                  </a:moveTo>
                  <a:lnTo>
                    <a:pt x="76314" y="51574"/>
                  </a:lnTo>
                  <a:lnTo>
                    <a:pt x="77101" y="51574"/>
                  </a:lnTo>
                  <a:close/>
                </a:path>
                <a:path w="179704" h="75564">
                  <a:moveTo>
                    <a:pt x="126542" y="31940"/>
                  </a:moveTo>
                  <a:lnTo>
                    <a:pt x="125768" y="31940"/>
                  </a:lnTo>
                  <a:lnTo>
                    <a:pt x="126542" y="31940"/>
                  </a:lnTo>
                  <a:close/>
                </a:path>
                <a:path w="179704" h="75564">
                  <a:moveTo>
                    <a:pt x="29984" y="70446"/>
                  </a:moveTo>
                  <a:lnTo>
                    <a:pt x="30759" y="70446"/>
                  </a:lnTo>
                  <a:lnTo>
                    <a:pt x="29984" y="70446"/>
                  </a:lnTo>
                  <a:close/>
                </a:path>
                <a:path w="179704" h="75564">
                  <a:moveTo>
                    <a:pt x="132778" y="29641"/>
                  </a:moveTo>
                  <a:lnTo>
                    <a:pt x="133172" y="29641"/>
                  </a:lnTo>
                  <a:lnTo>
                    <a:pt x="132778" y="2964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6958191" y="2623533"/>
              <a:ext cx="81915" cy="33655"/>
            </a:xfrm>
            <a:custGeom>
              <a:avLst/>
              <a:gdLst/>
              <a:ahLst/>
              <a:cxnLst/>
              <a:rect l="l" t="t" r="r" b="b"/>
              <a:pathLst>
                <a:path w="81915" h="33655">
                  <a:moveTo>
                    <a:pt x="80606" y="0"/>
                  </a:moveTo>
                  <a:lnTo>
                    <a:pt x="81762" y="0"/>
                  </a:lnTo>
                </a:path>
                <a:path w="81915" h="33655">
                  <a:moveTo>
                    <a:pt x="0" y="33489"/>
                  </a:moveTo>
                  <a:lnTo>
                    <a:pt x="1155" y="33489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7125418" y="25773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7118027" y="25819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6957416" y="2577725"/>
              <a:ext cx="169545" cy="81280"/>
            </a:xfrm>
            <a:custGeom>
              <a:avLst/>
              <a:gdLst/>
              <a:ahLst/>
              <a:cxnLst/>
              <a:rect l="l" t="t" r="r" b="b"/>
              <a:pathLst>
                <a:path w="169545" h="81280">
                  <a:moveTo>
                    <a:pt x="0" y="80835"/>
                  </a:moveTo>
                  <a:lnTo>
                    <a:pt x="1155" y="80835"/>
                  </a:lnTo>
                </a:path>
                <a:path w="169545" h="81280">
                  <a:moveTo>
                    <a:pt x="168211" y="0"/>
                  </a:moveTo>
                  <a:lnTo>
                    <a:pt x="16936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7126206" y="25781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7128542" y="2576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7126980" y="25773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7011728" y="26381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7031197" y="26293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7116465" y="25838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7128542" y="2576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7010953" y="2629306"/>
              <a:ext cx="21590" cy="10160"/>
            </a:xfrm>
            <a:custGeom>
              <a:avLst/>
              <a:gdLst/>
              <a:ahLst/>
              <a:cxnLst/>
              <a:rect l="l" t="t" r="r" b="b"/>
              <a:pathLst>
                <a:path w="21590" h="10160">
                  <a:moveTo>
                    <a:pt x="12064" y="4241"/>
                  </a:moveTo>
                  <a:lnTo>
                    <a:pt x="11290" y="4241"/>
                  </a:lnTo>
                  <a:lnTo>
                    <a:pt x="12064" y="4241"/>
                  </a:lnTo>
                  <a:close/>
                </a:path>
                <a:path w="21590" h="10160">
                  <a:moveTo>
                    <a:pt x="21018" y="0"/>
                  </a:moveTo>
                  <a:lnTo>
                    <a:pt x="21018" y="774"/>
                  </a:lnTo>
                  <a:lnTo>
                    <a:pt x="20243" y="774"/>
                  </a:lnTo>
                  <a:lnTo>
                    <a:pt x="21018" y="774"/>
                  </a:lnTo>
                  <a:lnTo>
                    <a:pt x="20243" y="774"/>
                  </a:lnTo>
                  <a:lnTo>
                    <a:pt x="21018" y="0"/>
                  </a:lnTo>
                  <a:close/>
                </a:path>
                <a:path w="21590" h="10160">
                  <a:moveTo>
                    <a:pt x="774" y="9626"/>
                  </a:moveTo>
                  <a:lnTo>
                    <a:pt x="0" y="9626"/>
                  </a:lnTo>
                  <a:lnTo>
                    <a:pt x="774" y="96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/>
            <p:cNvSpPr/>
            <p:nvPr/>
          </p:nvSpPr>
          <p:spPr>
            <a:xfrm>
              <a:off x="7047554" y="26219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/>
            <p:cNvSpPr/>
            <p:nvPr/>
          </p:nvSpPr>
          <p:spPr>
            <a:xfrm>
              <a:off x="7128542" y="257733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7019907" y="26350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6967722" y="2577337"/>
              <a:ext cx="163830" cy="80645"/>
            </a:xfrm>
            <a:custGeom>
              <a:avLst/>
              <a:gdLst/>
              <a:ahLst/>
              <a:cxnLst/>
              <a:rect l="l" t="t" r="r" b="b"/>
              <a:pathLst>
                <a:path w="163829" h="80644">
                  <a:moveTo>
                    <a:pt x="58407" y="55435"/>
                  </a:moveTo>
                  <a:lnTo>
                    <a:pt x="57632" y="55435"/>
                  </a:lnTo>
                  <a:lnTo>
                    <a:pt x="58407" y="55435"/>
                  </a:lnTo>
                  <a:close/>
                </a:path>
                <a:path w="163829" h="80644">
                  <a:moveTo>
                    <a:pt x="58800" y="55435"/>
                  </a:moveTo>
                  <a:lnTo>
                    <a:pt x="58407" y="55435"/>
                  </a:lnTo>
                  <a:lnTo>
                    <a:pt x="58800" y="55435"/>
                  </a:lnTo>
                  <a:close/>
                </a:path>
                <a:path w="163829" h="80644">
                  <a:moveTo>
                    <a:pt x="56857" y="56972"/>
                  </a:moveTo>
                  <a:lnTo>
                    <a:pt x="56070" y="56972"/>
                  </a:lnTo>
                  <a:lnTo>
                    <a:pt x="56857" y="56972"/>
                  </a:lnTo>
                  <a:close/>
                </a:path>
                <a:path w="163829" h="80644">
                  <a:moveTo>
                    <a:pt x="0" y="80073"/>
                  </a:moveTo>
                  <a:lnTo>
                    <a:pt x="787" y="80073"/>
                  </a:lnTo>
                  <a:lnTo>
                    <a:pt x="0" y="80073"/>
                  </a:lnTo>
                  <a:close/>
                </a:path>
                <a:path w="163829" h="80644">
                  <a:moveTo>
                    <a:pt x="55295" y="56972"/>
                  </a:moveTo>
                  <a:lnTo>
                    <a:pt x="56070" y="56972"/>
                  </a:lnTo>
                  <a:lnTo>
                    <a:pt x="55295" y="56972"/>
                  </a:lnTo>
                  <a:close/>
                </a:path>
                <a:path w="163829" h="80644">
                  <a:moveTo>
                    <a:pt x="58407" y="56210"/>
                  </a:moveTo>
                  <a:lnTo>
                    <a:pt x="57632" y="56210"/>
                  </a:lnTo>
                  <a:lnTo>
                    <a:pt x="58407" y="56210"/>
                  </a:lnTo>
                  <a:close/>
                </a:path>
                <a:path w="163829" h="80644">
                  <a:moveTo>
                    <a:pt x="162763" y="0"/>
                  </a:moveTo>
                  <a:lnTo>
                    <a:pt x="163537" y="0"/>
                  </a:lnTo>
                  <a:lnTo>
                    <a:pt x="16276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/>
            <p:cNvSpPr/>
            <p:nvPr/>
          </p:nvSpPr>
          <p:spPr>
            <a:xfrm>
              <a:off x="7132822" y="2576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7132048" y="25773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7128542" y="25804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6962274" y="2576575"/>
              <a:ext cx="173355" cy="84455"/>
            </a:xfrm>
            <a:custGeom>
              <a:avLst/>
              <a:gdLst/>
              <a:ahLst/>
              <a:cxnLst/>
              <a:rect l="l" t="t" r="r" b="b"/>
              <a:pathLst>
                <a:path w="173354" h="84455">
                  <a:moveTo>
                    <a:pt x="774" y="84302"/>
                  </a:moveTo>
                  <a:lnTo>
                    <a:pt x="0" y="84302"/>
                  </a:lnTo>
                  <a:lnTo>
                    <a:pt x="774" y="84302"/>
                  </a:lnTo>
                  <a:close/>
                </a:path>
                <a:path w="173354" h="84455">
                  <a:moveTo>
                    <a:pt x="172885" y="0"/>
                  </a:moveTo>
                  <a:lnTo>
                    <a:pt x="172110" y="0"/>
                  </a:lnTo>
                  <a:lnTo>
                    <a:pt x="17288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7034308" y="26312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7019907" y="2575801"/>
              <a:ext cx="116839" cy="62865"/>
            </a:xfrm>
            <a:custGeom>
              <a:avLst/>
              <a:gdLst/>
              <a:ahLst/>
              <a:cxnLst/>
              <a:rect l="l" t="t" r="r" b="b"/>
              <a:pathLst>
                <a:path w="116840" h="62864">
                  <a:moveTo>
                    <a:pt x="0" y="62356"/>
                  </a:moveTo>
                  <a:lnTo>
                    <a:pt x="774" y="62356"/>
                  </a:lnTo>
                  <a:lnTo>
                    <a:pt x="0" y="62356"/>
                  </a:lnTo>
                  <a:close/>
                </a:path>
                <a:path w="116840" h="62864">
                  <a:moveTo>
                    <a:pt x="15176" y="56197"/>
                  </a:moveTo>
                  <a:lnTo>
                    <a:pt x="14401" y="56197"/>
                  </a:lnTo>
                  <a:lnTo>
                    <a:pt x="15176" y="56197"/>
                  </a:lnTo>
                  <a:close/>
                </a:path>
                <a:path w="116840" h="62864">
                  <a:moveTo>
                    <a:pt x="116801" y="774"/>
                  </a:moveTo>
                  <a:lnTo>
                    <a:pt x="116027" y="774"/>
                  </a:lnTo>
                  <a:lnTo>
                    <a:pt x="116027" y="0"/>
                  </a:lnTo>
                  <a:lnTo>
                    <a:pt x="116801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7136708" y="257580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7007829" y="2576575"/>
              <a:ext cx="128905" cy="67945"/>
            </a:xfrm>
            <a:custGeom>
              <a:avLst/>
              <a:gdLst/>
              <a:ahLst/>
              <a:cxnLst/>
              <a:rect l="l" t="t" r="r" b="b"/>
              <a:pathLst>
                <a:path w="128904" h="67944">
                  <a:moveTo>
                    <a:pt x="128879" y="0"/>
                  </a:moveTo>
                  <a:lnTo>
                    <a:pt x="128104" y="0"/>
                  </a:lnTo>
                  <a:lnTo>
                    <a:pt x="128879" y="0"/>
                  </a:lnTo>
                  <a:close/>
                </a:path>
                <a:path w="128904" h="67944">
                  <a:moveTo>
                    <a:pt x="128104" y="762"/>
                  </a:moveTo>
                  <a:lnTo>
                    <a:pt x="127330" y="762"/>
                  </a:lnTo>
                  <a:lnTo>
                    <a:pt x="128104" y="762"/>
                  </a:lnTo>
                  <a:close/>
                </a:path>
                <a:path w="128904" h="67944">
                  <a:moveTo>
                    <a:pt x="787" y="67360"/>
                  </a:moveTo>
                  <a:lnTo>
                    <a:pt x="0" y="67360"/>
                  </a:lnTo>
                  <a:lnTo>
                    <a:pt x="787" y="6736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7031197" y="26343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7008616" y="2635084"/>
              <a:ext cx="24130" cy="10160"/>
            </a:xfrm>
            <a:custGeom>
              <a:avLst/>
              <a:gdLst/>
              <a:ahLst/>
              <a:cxnLst/>
              <a:rect l="l" t="t" r="r" b="b"/>
              <a:pathLst>
                <a:path w="24129" h="10160">
                  <a:moveTo>
                    <a:pt x="774" y="9626"/>
                  </a:moveTo>
                  <a:lnTo>
                    <a:pt x="0" y="9626"/>
                  </a:lnTo>
                  <a:lnTo>
                    <a:pt x="774" y="9626"/>
                  </a:lnTo>
                  <a:close/>
                </a:path>
                <a:path w="24129" h="10160">
                  <a:moveTo>
                    <a:pt x="24129" y="0"/>
                  </a:moveTo>
                  <a:lnTo>
                    <a:pt x="23355" y="0"/>
                  </a:lnTo>
                  <a:lnTo>
                    <a:pt x="24129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7009391" y="26454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7037814" y="263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7031972" y="26358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6965385" y="26639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6966173" y="26639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7134384" y="258272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74" y="774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/>
            <p:cNvSpPr/>
            <p:nvPr/>
          </p:nvSpPr>
          <p:spPr>
            <a:xfrm>
              <a:off x="6988360" y="26566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/>
            <p:cNvSpPr/>
            <p:nvPr/>
          </p:nvSpPr>
          <p:spPr>
            <a:xfrm>
              <a:off x="7144113" y="25773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/>
            <p:cNvSpPr/>
            <p:nvPr/>
          </p:nvSpPr>
          <p:spPr>
            <a:xfrm>
              <a:off x="6986417" y="26597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/>
            <p:cNvSpPr/>
            <p:nvPr/>
          </p:nvSpPr>
          <p:spPr>
            <a:xfrm>
              <a:off x="6969678" y="26662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7021456" y="26462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6972015" y="26662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7183051" y="255463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6972015" y="26662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6968903" y="26677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6970453" y="26670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7144113" y="25811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7147224" y="25788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7186162" y="255231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7188893" y="25507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7130092" y="25908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6971240" y="26685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6971240" y="26685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6971240" y="26693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7166693" y="25692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6970453" y="2547695"/>
              <a:ext cx="227965" cy="123189"/>
            </a:xfrm>
            <a:custGeom>
              <a:avLst/>
              <a:gdLst/>
              <a:ahLst/>
              <a:cxnLst/>
              <a:rect l="l" t="t" r="r" b="b"/>
              <a:pathLst>
                <a:path w="227965" h="123189">
                  <a:moveTo>
                    <a:pt x="226618" y="0"/>
                  </a:moveTo>
                  <a:lnTo>
                    <a:pt x="227393" y="0"/>
                  </a:lnTo>
                  <a:lnTo>
                    <a:pt x="226618" y="0"/>
                  </a:lnTo>
                  <a:close/>
                </a:path>
                <a:path w="227965" h="123189">
                  <a:moveTo>
                    <a:pt x="227393" y="0"/>
                  </a:moveTo>
                  <a:lnTo>
                    <a:pt x="226618" y="0"/>
                  </a:lnTo>
                  <a:lnTo>
                    <a:pt x="227393" y="0"/>
                  </a:lnTo>
                  <a:close/>
                </a:path>
                <a:path w="227965" h="123189">
                  <a:moveTo>
                    <a:pt x="0" y="122796"/>
                  </a:moveTo>
                  <a:lnTo>
                    <a:pt x="787" y="122796"/>
                  </a:lnTo>
                  <a:lnTo>
                    <a:pt x="0" y="122796"/>
                  </a:lnTo>
                  <a:lnTo>
                    <a:pt x="787" y="122796"/>
                  </a:lnTo>
                  <a:lnTo>
                    <a:pt x="0" y="122796"/>
                  </a:lnTo>
                  <a:close/>
                </a:path>
                <a:path w="227965" h="123189">
                  <a:moveTo>
                    <a:pt x="26873" y="112407"/>
                  </a:moveTo>
                  <a:lnTo>
                    <a:pt x="26479" y="112407"/>
                  </a:lnTo>
                  <a:lnTo>
                    <a:pt x="26873" y="112407"/>
                  </a:lnTo>
                  <a:close/>
                </a:path>
                <a:path w="227965" h="123189">
                  <a:moveTo>
                    <a:pt x="787" y="122796"/>
                  </a:moveTo>
                  <a:lnTo>
                    <a:pt x="0" y="122796"/>
                  </a:lnTo>
                  <a:lnTo>
                    <a:pt x="787" y="1227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7151517" y="25804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7150729" y="25811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1270" h="1269">
                  <a:moveTo>
                    <a:pt x="787" y="0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7201745" y="25461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7158514" y="2577337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69">
                  <a:moveTo>
                    <a:pt x="393" y="0"/>
                  </a:moveTo>
                  <a:lnTo>
                    <a:pt x="393" y="774"/>
                  </a:lnTo>
                  <a:lnTo>
                    <a:pt x="0" y="774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7158908" y="25773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7158514" y="257811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4" h="0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/>
            <p:cNvSpPr/>
            <p:nvPr/>
          </p:nvSpPr>
          <p:spPr>
            <a:xfrm>
              <a:off x="7156387" y="25792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/>
            <p:cNvSpPr/>
            <p:nvPr/>
          </p:nvSpPr>
          <p:spPr>
            <a:xfrm>
              <a:off x="7154628" y="25804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/>
            <p:cNvSpPr/>
            <p:nvPr/>
          </p:nvSpPr>
          <p:spPr>
            <a:xfrm>
              <a:off x="7126980" y="25981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7025355" y="2603893"/>
              <a:ext cx="92710" cy="47625"/>
            </a:xfrm>
            <a:custGeom>
              <a:avLst/>
              <a:gdLst/>
              <a:ahLst/>
              <a:cxnLst/>
              <a:rect l="l" t="t" r="r" b="b"/>
              <a:pathLst>
                <a:path w="92709" h="47625">
                  <a:moveTo>
                    <a:pt x="92671" y="0"/>
                  </a:moveTo>
                  <a:lnTo>
                    <a:pt x="91884" y="0"/>
                  </a:lnTo>
                  <a:lnTo>
                    <a:pt x="92671" y="0"/>
                  </a:lnTo>
                  <a:close/>
                </a:path>
                <a:path w="92709" h="47625">
                  <a:moveTo>
                    <a:pt x="774" y="47358"/>
                  </a:moveTo>
                  <a:lnTo>
                    <a:pt x="0" y="47358"/>
                  </a:lnTo>
                  <a:lnTo>
                    <a:pt x="774" y="4735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6970453" y="26743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/>
            <p:cNvSpPr/>
            <p:nvPr/>
          </p:nvSpPr>
          <p:spPr>
            <a:xfrm>
              <a:off x="7205631" y="25461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/>
            <p:cNvSpPr/>
            <p:nvPr/>
          </p:nvSpPr>
          <p:spPr>
            <a:xfrm>
              <a:off x="7126206" y="26004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7126206" y="26012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/>
            <p:cNvSpPr/>
            <p:nvPr/>
          </p:nvSpPr>
          <p:spPr>
            <a:xfrm>
              <a:off x="6970453" y="26751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/>
            <p:cNvSpPr/>
            <p:nvPr/>
          </p:nvSpPr>
          <p:spPr>
            <a:xfrm>
              <a:off x="7024580" y="26543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7" name="object 2737"/>
            <p:cNvSpPr/>
            <p:nvPr/>
          </p:nvSpPr>
          <p:spPr>
            <a:xfrm>
              <a:off x="7020681" y="265509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3898" y="0"/>
                  </a:moveTo>
                  <a:lnTo>
                    <a:pt x="3111" y="0"/>
                  </a:lnTo>
                  <a:lnTo>
                    <a:pt x="3898" y="0"/>
                  </a:lnTo>
                  <a:close/>
                </a:path>
                <a:path w="4445" h="1905">
                  <a:moveTo>
                    <a:pt x="774" y="1536"/>
                  </a:moveTo>
                  <a:lnTo>
                    <a:pt x="0" y="1536"/>
                  </a:lnTo>
                  <a:lnTo>
                    <a:pt x="774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/>
            <p:cNvSpPr/>
            <p:nvPr/>
          </p:nvSpPr>
          <p:spPr>
            <a:xfrm>
              <a:off x="7126980" y="26019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/>
            <p:cNvSpPr/>
            <p:nvPr/>
          </p:nvSpPr>
          <p:spPr>
            <a:xfrm>
              <a:off x="7023018" y="26558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/>
            <p:cNvSpPr/>
            <p:nvPr/>
          </p:nvSpPr>
          <p:spPr>
            <a:xfrm>
              <a:off x="6945142" y="26885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/>
            <p:cNvSpPr/>
            <p:nvPr/>
          </p:nvSpPr>
          <p:spPr>
            <a:xfrm>
              <a:off x="6944367" y="26885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6945929" y="26885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6944367" y="26885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6941255" y="268897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549" y="0"/>
                  </a:moveTo>
                  <a:lnTo>
                    <a:pt x="774" y="0"/>
                  </a:lnTo>
                  <a:lnTo>
                    <a:pt x="1549" y="0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0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6943592" y="26889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6941255" y="26897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6948266" y="26878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6941255" y="26897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7213035" y="254769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/>
            <p:cNvSpPr/>
            <p:nvPr/>
          </p:nvSpPr>
          <p:spPr>
            <a:xfrm>
              <a:off x="7001212" y="2548470"/>
              <a:ext cx="212725" cy="121285"/>
            </a:xfrm>
            <a:custGeom>
              <a:avLst/>
              <a:gdLst/>
              <a:ahLst/>
              <a:cxnLst/>
              <a:rect l="l" t="t" r="r" b="b"/>
              <a:pathLst>
                <a:path w="212725" h="121285">
                  <a:moveTo>
                    <a:pt x="212598" y="0"/>
                  </a:moveTo>
                  <a:lnTo>
                    <a:pt x="211823" y="0"/>
                  </a:lnTo>
                  <a:lnTo>
                    <a:pt x="212598" y="0"/>
                  </a:lnTo>
                  <a:close/>
                </a:path>
                <a:path w="212725" h="121285">
                  <a:moveTo>
                    <a:pt x="774" y="121259"/>
                  </a:moveTo>
                  <a:lnTo>
                    <a:pt x="0" y="121259"/>
                  </a:lnTo>
                  <a:lnTo>
                    <a:pt x="774" y="1212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/>
            <p:cNvSpPr/>
            <p:nvPr/>
          </p:nvSpPr>
          <p:spPr>
            <a:xfrm>
              <a:off x="7119576" y="26123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6940468" y="2663951"/>
              <a:ext cx="81280" cy="29845"/>
            </a:xfrm>
            <a:custGeom>
              <a:avLst/>
              <a:gdLst/>
              <a:ahLst/>
              <a:cxnLst/>
              <a:rect l="l" t="t" r="r" b="b"/>
              <a:pathLst>
                <a:path w="81279" h="29844">
                  <a:moveTo>
                    <a:pt x="3124" y="28105"/>
                  </a:moveTo>
                  <a:lnTo>
                    <a:pt x="2336" y="28105"/>
                  </a:lnTo>
                  <a:lnTo>
                    <a:pt x="3124" y="28105"/>
                  </a:lnTo>
                  <a:close/>
                </a:path>
                <a:path w="81279" h="29844">
                  <a:moveTo>
                    <a:pt x="0" y="29641"/>
                  </a:moveTo>
                  <a:lnTo>
                    <a:pt x="787" y="29641"/>
                  </a:lnTo>
                  <a:lnTo>
                    <a:pt x="0" y="29641"/>
                  </a:lnTo>
                  <a:close/>
                </a:path>
                <a:path w="81279" h="29844">
                  <a:moveTo>
                    <a:pt x="80987" y="0"/>
                  </a:moveTo>
                  <a:lnTo>
                    <a:pt x="80213" y="0"/>
                  </a:lnTo>
                  <a:lnTo>
                    <a:pt x="809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6940468" y="26935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/>
            <p:cNvSpPr/>
            <p:nvPr/>
          </p:nvSpPr>
          <p:spPr>
            <a:xfrm>
              <a:off x="6941452" y="2666644"/>
              <a:ext cx="80645" cy="28575"/>
            </a:xfrm>
            <a:custGeom>
              <a:avLst/>
              <a:gdLst/>
              <a:ahLst/>
              <a:cxnLst/>
              <a:rect l="l" t="t" r="r" b="b"/>
              <a:pathLst>
                <a:path w="80645" h="28575">
                  <a:moveTo>
                    <a:pt x="0" y="28105"/>
                  </a:moveTo>
                  <a:lnTo>
                    <a:pt x="1155" y="28105"/>
                  </a:lnTo>
                </a:path>
                <a:path w="80645" h="28575">
                  <a:moveTo>
                    <a:pt x="79425" y="0"/>
                  </a:moveTo>
                  <a:lnTo>
                    <a:pt x="80581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/>
            <p:cNvSpPr/>
            <p:nvPr/>
          </p:nvSpPr>
          <p:spPr>
            <a:xfrm>
              <a:off x="6943014" y="2668187"/>
              <a:ext cx="79375" cy="29209"/>
            </a:xfrm>
            <a:custGeom>
              <a:avLst/>
              <a:gdLst/>
              <a:ahLst/>
              <a:cxnLst/>
              <a:rect l="l" t="t" r="r" b="b"/>
              <a:pathLst>
                <a:path w="79375" h="29210">
                  <a:moveTo>
                    <a:pt x="0" y="28867"/>
                  </a:moveTo>
                  <a:lnTo>
                    <a:pt x="1155" y="28867"/>
                  </a:lnTo>
                </a:path>
                <a:path w="79375" h="29210">
                  <a:moveTo>
                    <a:pt x="77863" y="0"/>
                  </a:moveTo>
                  <a:lnTo>
                    <a:pt x="7901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6943592" y="2555011"/>
              <a:ext cx="274955" cy="143510"/>
            </a:xfrm>
            <a:custGeom>
              <a:avLst/>
              <a:gdLst/>
              <a:ahLst/>
              <a:cxnLst/>
              <a:rect l="l" t="t" r="r" b="b"/>
              <a:pathLst>
                <a:path w="274954" h="143510">
                  <a:moveTo>
                    <a:pt x="774" y="143205"/>
                  </a:moveTo>
                  <a:lnTo>
                    <a:pt x="0" y="143205"/>
                  </a:lnTo>
                  <a:lnTo>
                    <a:pt x="774" y="143205"/>
                  </a:lnTo>
                  <a:close/>
                </a:path>
                <a:path w="274954" h="143510">
                  <a:moveTo>
                    <a:pt x="274497" y="0"/>
                  </a:moveTo>
                  <a:lnTo>
                    <a:pt x="273723" y="0"/>
                  </a:lnTo>
                  <a:lnTo>
                    <a:pt x="274497" y="0"/>
                  </a:lnTo>
                  <a:close/>
                </a:path>
                <a:path w="274954" h="143510">
                  <a:moveTo>
                    <a:pt x="59181" y="123952"/>
                  </a:moveTo>
                  <a:lnTo>
                    <a:pt x="58394" y="123952"/>
                  </a:lnTo>
                  <a:lnTo>
                    <a:pt x="59181" y="12395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7025355" y="26693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6942227" y="2556935"/>
              <a:ext cx="278130" cy="144145"/>
            </a:xfrm>
            <a:custGeom>
              <a:avLst/>
              <a:gdLst/>
              <a:ahLst/>
              <a:cxnLst/>
              <a:rect l="l" t="t" r="r" b="b"/>
              <a:pathLst>
                <a:path w="278129" h="144144">
                  <a:moveTo>
                    <a:pt x="0" y="143586"/>
                  </a:moveTo>
                  <a:lnTo>
                    <a:pt x="1155" y="143586"/>
                  </a:lnTo>
                </a:path>
                <a:path w="278129" h="144144">
                  <a:moveTo>
                    <a:pt x="276847" y="0"/>
                  </a:moveTo>
                  <a:lnTo>
                    <a:pt x="27800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7126206" y="26204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6940074" y="2670492"/>
              <a:ext cx="88265" cy="33020"/>
            </a:xfrm>
            <a:custGeom>
              <a:avLst/>
              <a:gdLst/>
              <a:ahLst/>
              <a:cxnLst/>
              <a:rect l="l" t="t" r="r" b="b"/>
              <a:pathLst>
                <a:path w="88265" h="33019">
                  <a:moveTo>
                    <a:pt x="393" y="32727"/>
                  </a:moveTo>
                  <a:lnTo>
                    <a:pt x="0" y="32727"/>
                  </a:lnTo>
                  <a:lnTo>
                    <a:pt x="393" y="32727"/>
                  </a:lnTo>
                  <a:close/>
                </a:path>
                <a:path w="88265" h="33019">
                  <a:moveTo>
                    <a:pt x="393" y="32727"/>
                  </a:moveTo>
                  <a:lnTo>
                    <a:pt x="0" y="32727"/>
                  </a:lnTo>
                  <a:lnTo>
                    <a:pt x="393" y="32727"/>
                  </a:lnTo>
                  <a:close/>
                </a:path>
                <a:path w="88265" h="33019">
                  <a:moveTo>
                    <a:pt x="87998" y="0"/>
                  </a:moveTo>
                  <a:lnTo>
                    <a:pt x="87223" y="0"/>
                  </a:lnTo>
                  <a:lnTo>
                    <a:pt x="87998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6939496" y="2621603"/>
              <a:ext cx="187325" cy="83185"/>
            </a:xfrm>
            <a:custGeom>
              <a:avLst/>
              <a:gdLst/>
              <a:ahLst/>
              <a:cxnLst/>
              <a:rect l="l" t="t" r="r" b="b"/>
              <a:pathLst>
                <a:path w="187325" h="83185">
                  <a:moveTo>
                    <a:pt x="186131" y="0"/>
                  </a:moveTo>
                  <a:lnTo>
                    <a:pt x="187286" y="0"/>
                  </a:lnTo>
                </a:path>
                <a:path w="187325" h="83185">
                  <a:moveTo>
                    <a:pt x="0" y="82765"/>
                  </a:moveTo>
                  <a:lnTo>
                    <a:pt x="1155" y="8276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/>
            <p:cNvSpPr/>
            <p:nvPr/>
          </p:nvSpPr>
          <p:spPr>
            <a:xfrm>
              <a:off x="6937947" y="270513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 h="0">
                  <a:moveTo>
                    <a:pt x="0" y="0"/>
                  </a:moveTo>
                  <a:lnTo>
                    <a:pt x="1155" y="0"/>
                  </a:lnTo>
                </a:path>
                <a:path w="2540" h="0">
                  <a:moveTo>
                    <a:pt x="774" y="0"/>
                  </a:moveTo>
                  <a:lnTo>
                    <a:pt x="193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6940074" y="2561170"/>
              <a:ext cx="283845" cy="146050"/>
            </a:xfrm>
            <a:custGeom>
              <a:avLst/>
              <a:gdLst/>
              <a:ahLst/>
              <a:cxnLst/>
              <a:rect l="l" t="t" r="r" b="b"/>
              <a:pathLst>
                <a:path w="283845" h="146050">
                  <a:moveTo>
                    <a:pt x="87998" y="111632"/>
                  </a:moveTo>
                  <a:lnTo>
                    <a:pt x="87223" y="111632"/>
                  </a:lnTo>
                  <a:lnTo>
                    <a:pt x="87998" y="110858"/>
                  </a:lnTo>
                  <a:lnTo>
                    <a:pt x="87998" y="111632"/>
                  </a:lnTo>
                  <a:close/>
                </a:path>
                <a:path w="283845" h="146050">
                  <a:moveTo>
                    <a:pt x="393" y="145122"/>
                  </a:moveTo>
                  <a:lnTo>
                    <a:pt x="0" y="145897"/>
                  </a:lnTo>
                  <a:lnTo>
                    <a:pt x="393" y="145122"/>
                  </a:lnTo>
                  <a:close/>
                </a:path>
                <a:path w="283845" h="146050">
                  <a:moveTo>
                    <a:pt x="281127" y="0"/>
                  </a:moveTo>
                  <a:lnTo>
                    <a:pt x="280352" y="0"/>
                  </a:lnTo>
                  <a:lnTo>
                    <a:pt x="281127" y="0"/>
                  </a:lnTo>
                  <a:close/>
                </a:path>
                <a:path w="283845" h="146050">
                  <a:moveTo>
                    <a:pt x="280352" y="0"/>
                  </a:moveTo>
                  <a:lnTo>
                    <a:pt x="281127" y="0"/>
                  </a:lnTo>
                  <a:lnTo>
                    <a:pt x="280352" y="0"/>
                  </a:lnTo>
                  <a:close/>
                </a:path>
                <a:path w="283845" h="146050">
                  <a:moveTo>
                    <a:pt x="282689" y="0"/>
                  </a:moveTo>
                  <a:lnTo>
                    <a:pt x="281914" y="0"/>
                  </a:lnTo>
                  <a:lnTo>
                    <a:pt x="282689" y="0"/>
                  </a:lnTo>
                  <a:close/>
                </a:path>
                <a:path w="283845" h="146050">
                  <a:moveTo>
                    <a:pt x="283463" y="0"/>
                  </a:moveTo>
                  <a:lnTo>
                    <a:pt x="282689" y="0"/>
                  </a:lnTo>
                  <a:lnTo>
                    <a:pt x="28346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7127755" y="26246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/>
            <p:cNvSpPr/>
            <p:nvPr/>
          </p:nvSpPr>
          <p:spPr>
            <a:xfrm>
              <a:off x="7223538" y="2560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/>
            <p:cNvSpPr/>
            <p:nvPr/>
          </p:nvSpPr>
          <p:spPr>
            <a:xfrm>
              <a:off x="7221989" y="25619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7221989" y="25619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/>
            <p:cNvSpPr/>
            <p:nvPr/>
          </p:nvSpPr>
          <p:spPr>
            <a:xfrm>
              <a:off x="7225494" y="2555785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4">
                  <a:moveTo>
                    <a:pt x="774" y="3848"/>
                  </a:moveTo>
                  <a:lnTo>
                    <a:pt x="0" y="3848"/>
                  </a:lnTo>
                  <a:lnTo>
                    <a:pt x="774" y="3848"/>
                  </a:lnTo>
                  <a:close/>
                </a:path>
                <a:path w="7620" h="4444">
                  <a:moveTo>
                    <a:pt x="6235" y="761"/>
                  </a:moveTo>
                  <a:lnTo>
                    <a:pt x="6235" y="0"/>
                  </a:lnTo>
                  <a:lnTo>
                    <a:pt x="7010" y="0"/>
                  </a:lnTo>
                  <a:lnTo>
                    <a:pt x="6235" y="761"/>
                  </a:lnTo>
                  <a:close/>
                </a:path>
                <a:path w="7620" h="4444">
                  <a:moveTo>
                    <a:pt x="3111" y="3848"/>
                  </a:moveTo>
                  <a:lnTo>
                    <a:pt x="2336" y="3848"/>
                  </a:lnTo>
                  <a:lnTo>
                    <a:pt x="3111" y="384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/>
            <p:cNvSpPr/>
            <p:nvPr/>
          </p:nvSpPr>
          <p:spPr>
            <a:xfrm>
              <a:off x="7228028" y="2550394"/>
              <a:ext cx="12700" cy="8890"/>
            </a:xfrm>
            <a:custGeom>
              <a:avLst/>
              <a:gdLst/>
              <a:ahLst/>
              <a:cxnLst/>
              <a:rect l="l" t="t" r="r" b="b"/>
              <a:pathLst>
                <a:path w="12700" h="8889">
                  <a:moveTo>
                    <a:pt x="0" y="8851"/>
                  </a:moveTo>
                  <a:lnTo>
                    <a:pt x="1155" y="8851"/>
                  </a:lnTo>
                </a:path>
                <a:path w="12700" h="8889">
                  <a:moveTo>
                    <a:pt x="11290" y="0"/>
                  </a:moveTo>
                  <a:lnTo>
                    <a:pt x="1244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/>
            <p:cNvSpPr/>
            <p:nvPr/>
          </p:nvSpPr>
          <p:spPr>
            <a:xfrm>
              <a:off x="7230168" y="25580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/>
            <p:cNvSpPr/>
            <p:nvPr/>
          </p:nvSpPr>
          <p:spPr>
            <a:xfrm>
              <a:off x="7026130" y="2551544"/>
              <a:ext cx="213360" cy="127635"/>
            </a:xfrm>
            <a:custGeom>
              <a:avLst/>
              <a:gdLst/>
              <a:ahLst/>
              <a:cxnLst/>
              <a:rect l="l" t="t" r="r" b="b"/>
              <a:pathLst>
                <a:path w="213359" h="127635">
                  <a:moveTo>
                    <a:pt x="212217" y="0"/>
                  </a:moveTo>
                  <a:lnTo>
                    <a:pt x="212991" y="0"/>
                  </a:lnTo>
                  <a:lnTo>
                    <a:pt x="212217" y="0"/>
                  </a:lnTo>
                  <a:close/>
                </a:path>
                <a:path w="213359" h="127635">
                  <a:moveTo>
                    <a:pt x="393" y="127419"/>
                  </a:moveTo>
                  <a:lnTo>
                    <a:pt x="0" y="127419"/>
                  </a:lnTo>
                  <a:lnTo>
                    <a:pt x="393" y="12741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/>
            <p:cNvSpPr/>
            <p:nvPr/>
          </p:nvSpPr>
          <p:spPr>
            <a:xfrm>
              <a:off x="7239896" y="25507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/>
            <p:cNvSpPr/>
            <p:nvPr/>
          </p:nvSpPr>
          <p:spPr>
            <a:xfrm>
              <a:off x="7227831" y="25604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/>
            <p:cNvSpPr/>
            <p:nvPr/>
          </p:nvSpPr>
          <p:spPr>
            <a:xfrm>
              <a:off x="7239121" y="25515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/>
            <p:cNvSpPr/>
            <p:nvPr/>
          </p:nvSpPr>
          <p:spPr>
            <a:xfrm>
              <a:off x="7227831" y="25604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7237559" y="25530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7239896" y="25515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7239121" y="2550782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40" h="1905">
                  <a:moveTo>
                    <a:pt x="1562" y="0"/>
                  </a:moveTo>
                  <a:lnTo>
                    <a:pt x="2336" y="0"/>
                  </a:lnTo>
                  <a:lnTo>
                    <a:pt x="1562" y="0"/>
                  </a:lnTo>
                  <a:close/>
                </a:path>
                <a:path w="2540" h="1905">
                  <a:moveTo>
                    <a:pt x="774" y="1536"/>
                  </a:moveTo>
                  <a:lnTo>
                    <a:pt x="0" y="1536"/>
                  </a:lnTo>
                  <a:lnTo>
                    <a:pt x="774" y="1536"/>
                  </a:lnTo>
                  <a:close/>
                </a:path>
                <a:path w="2540" h="1905">
                  <a:moveTo>
                    <a:pt x="1562" y="0"/>
                  </a:moveTo>
                  <a:lnTo>
                    <a:pt x="2336" y="0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7240683" y="25507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6937750" y="2554630"/>
              <a:ext cx="299085" cy="157480"/>
            </a:xfrm>
            <a:custGeom>
              <a:avLst/>
              <a:gdLst/>
              <a:ahLst/>
              <a:cxnLst/>
              <a:rect l="l" t="t" r="r" b="b"/>
              <a:pathLst>
                <a:path w="299084" h="157480">
                  <a:moveTo>
                    <a:pt x="774" y="157441"/>
                  </a:moveTo>
                  <a:lnTo>
                    <a:pt x="0" y="157441"/>
                  </a:lnTo>
                  <a:lnTo>
                    <a:pt x="774" y="157441"/>
                  </a:lnTo>
                  <a:close/>
                </a:path>
                <a:path w="299084" h="157480">
                  <a:moveTo>
                    <a:pt x="299034" y="0"/>
                  </a:moveTo>
                  <a:lnTo>
                    <a:pt x="298259" y="0"/>
                  </a:lnTo>
                  <a:lnTo>
                    <a:pt x="29903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/>
            <p:cNvSpPr/>
            <p:nvPr/>
          </p:nvSpPr>
          <p:spPr>
            <a:xfrm>
              <a:off x="7238347" y="25530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/>
            <p:cNvSpPr/>
            <p:nvPr/>
          </p:nvSpPr>
          <p:spPr>
            <a:xfrm>
              <a:off x="7129317" y="2555011"/>
              <a:ext cx="107950" cy="73660"/>
            </a:xfrm>
            <a:custGeom>
              <a:avLst/>
              <a:gdLst/>
              <a:ahLst/>
              <a:cxnLst/>
              <a:rect l="l" t="t" r="r" b="b"/>
              <a:pathLst>
                <a:path w="107950" h="73660">
                  <a:moveTo>
                    <a:pt x="105524" y="1536"/>
                  </a:moveTo>
                  <a:lnTo>
                    <a:pt x="104736" y="1536"/>
                  </a:lnTo>
                  <a:lnTo>
                    <a:pt x="105524" y="1536"/>
                  </a:lnTo>
                  <a:close/>
                </a:path>
                <a:path w="107950" h="73660">
                  <a:moveTo>
                    <a:pt x="105905" y="774"/>
                  </a:moveTo>
                  <a:lnTo>
                    <a:pt x="106692" y="774"/>
                  </a:lnTo>
                  <a:lnTo>
                    <a:pt x="105905" y="774"/>
                  </a:lnTo>
                  <a:lnTo>
                    <a:pt x="106692" y="774"/>
                  </a:lnTo>
                  <a:lnTo>
                    <a:pt x="105905" y="774"/>
                  </a:lnTo>
                  <a:close/>
                </a:path>
                <a:path w="107950" h="73660">
                  <a:moveTo>
                    <a:pt x="774" y="73520"/>
                  </a:moveTo>
                  <a:lnTo>
                    <a:pt x="0" y="73520"/>
                  </a:lnTo>
                  <a:lnTo>
                    <a:pt x="774" y="73520"/>
                  </a:lnTo>
                  <a:close/>
                </a:path>
                <a:path w="107950" h="73660">
                  <a:moveTo>
                    <a:pt x="107467" y="0"/>
                  </a:moveTo>
                  <a:lnTo>
                    <a:pt x="106692" y="0"/>
                  </a:lnTo>
                  <a:lnTo>
                    <a:pt x="107467" y="0"/>
                  </a:lnTo>
                  <a:close/>
                </a:path>
                <a:path w="107950" h="73660">
                  <a:moveTo>
                    <a:pt x="105524" y="2311"/>
                  </a:moveTo>
                  <a:lnTo>
                    <a:pt x="104736" y="2311"/>
                  </a:lnTo>
                  <a:lnTo>
                    <a:pt x="105524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/>
            <p:cNvSpPr/>
            <p:nvPr/>
          </p:nvSpPr>
          <p:spPr>
            <a:xfrm>
              <a:off x="7234841" y="2556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/>
            <p:cNvSpPr/>
            <p:nvPr/>
          </p:nvSpPr>
          <p:spPr>
            <a:xfrm>
              <a:off x="7236010" y="25557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/>
            <p:cNvSpPr/>
            <p:nvPr/>
          </p:nvSpPr>
          <p:spPr>
            <a:xfrm>
              <a:off x="7235432" y="25577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/>
            <p:cNvSpPr/>
            <p:nvPr/>
          </p:nvSpPr>
          <p:spPr>
            <a:xfrm>
              <a:off x="6937750" y="27143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7025355" y="26824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7239896" y="25550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7240683" y="25550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7239896" y="255732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787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7025355" y="26855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7024580" y="26878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6942805" y="271785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787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7025355" y="26885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7025355" y="26897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7025355" y="2562707"/>
              <a:ext cx="217170" cy="128270"/>
            </a:xfrm>
            <a:custGeom>
              <a:avLst/>
              <a:gdLst/>
              <a:ahLst/>
              <a:cxnLst/>
              <a:rect l="l" t="t" r="r" b="b"/>
              <a:pathLst>
                <a:path w="217170" h="128269">
                  <a:moveTo>
                    <a:pt x="216103" y="0"/>
                  </a:moveTo>
                  <a:lnTo>
                    <a:pt x="216877" y="0"/>
                  </a:lnTo>
                  <a:lnTo>
                    <a:pt x="216103" y="0"/>
                  </a:lnTo>
                  <a:close/>
                </a:path>
                <a:path w="217170" h="128269">
                  <a:moveTo>
                    <a:pt x="0" y="127800"/>
                  </a:moveTo>
                  <a:lnTo>
                    <a:pt x="774" y="127800"/>
                  </a:lnTo>
                  <a:lnTo>
                    <a:pt x="0" y="127800"/>
                  </a:lnTo>
                  <a:close/>
                </a:path>
                <a:path w="217170" h="128269">
                  <a:moveTo>
                    <a:pt x="774" y="127800"/>
                  </a:moveTo>
                  <a:lnTo>
                    <a:pt x="0" y="127800"/>
                  </a:lnTo>
                  <a:lnTo>
                    <a:pt x="774" y="12780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7026130" y="26905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6945929" y="2720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7135934" y="26366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7025552" y="269320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0" y="0"/>
                  </a:moveTo>
                  <a:lnTo>
                    <a:pt x="1155" y="0"/>
                  </a:lnTo>
                </a:path>
                <a:path w="1904" h="0">
                  <a:moveTo>
                    <a:pt x="393" y="0"/>
                  </a:moveTo>
                  <a:lnTo>
                    <a:pt x="154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7244963" y="25646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7027298" y="26943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7027298" y="26966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6935413" y="27313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7027298" y="26982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7028073" y="26982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6935413" y="2586189"/>
              <a:ext cx="292100" cy="147955"/>
            </a:xfrm>
            <a:custGeom>
              <a:avLst/>
              <a:gdLst/>
              <a:ahLst/>
              <a:cxnLst/>
              <a:rect l="l" t="t" r="r" b="b"/>
              <a:pathLst>
                <a:path w="292100" h="147955">
                  <a:moveTo>
                    <a:pt x="291642" y="0"/>
                  </a:moveTo>
                  <a:lnTo>
                    <a:pt x="290855" y="0"/>
                  </a:lnTo>
                  <a:lnTo>
                    <a:pt x="291642" y="0"/>
                  </a:lnTo>
                  <a:close/>
                </a:path>
                <a:path w="292100" h="147955">
                  <a:moveTo>
                    <a:pt x="31534" y="137045"/>
                  </a:moveTo>
                  <a:lnTo>
                    <a:pt x="30759" y="137045"/>
                  </a:lnTo>
                  <a:lnTo>
                    <a:pt x="31534" y="137045"/>
                  </a:lnTo>
                  <a:close/>
                </a:path>
                <a:path w="292100" h="147955">
                  <a:moveTo>
                    <a:pt x="31534" y="137045"/>
                  </a:moveTo>
                  <a:lnTo>
                    <a:pt x="30759" y="137045"/>
                  </a:lnTo>
                  <a:lnTo>
                    <a:pt x="31534" y="137045"/>
                  </a:lnTo>
                  <a:close/>
                </a:path>
                <a:path w="292100" h="147955">
                  <a:moveTo>
                    <a:pt x="774" y="147434"/>
                  </a:moveTo>
                  <a:lnTo>
                    <a:pt x="0" y="147434"/>
                  </a:lnTo>
                  <a:lnTo>
                    <a:pt x="774" y="14743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6964611" y="27239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6962274" y="2587726"/>
              <a:ext cx="264160" cy="137160"/>
            </a:xfrm>
            <a:custGeom>
              <a:avLst/>
              <a:gdLst/>
              <a:ahLst/>
              <a:cxnLst/>
              <a:rect l="l" t="t" r="r" b="b"/>
              <a:pathLst>
                <a:path w="264159" h="137160">
                  <a:moveTo>
                    <a:pt x="263994" y="0"/>
                  </a:moveTo>
                  <a:lnTo>
                    <a:pt x="263220" y="0"/>
                  </a:lnTo>
                  <a:lnTo>
                    <a:pt x="263994" y="0"/>
                  </a:lnTo>
                  <a:close/>
                </a:path>
                <a:path w="264159" h="137160">
                  <a:moveTo>
                    <a:pt x="774" y="137045"/>
                  </a:moveTo>
                  <a:lnTo>
                    <a:pt x="0" y="137045"/>
                  </a:lnTo>
                  <a:lnTo>
                    <a:pt x="774" y="13704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6962274" y="27247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6957219" y="27267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6960712" y="2704756"/>
              <a:ext cx="60960" cy="21590"/>
            </a:xfrm>
            <a:custGeom>
              <a:avLst/>
              <a:gdLst/>
              <a:ahLst/>
              <a:cxnLst/>
              <a:rect l="l" t="t" r="r" b="b"/>
              <a:pathLst>
                <a:path w="60959" h="21589">
                  <a:moveTo>
                    <a:pt x="787" y="21551"/>
                  </a:moveTo>
                  <a:lnTo>
                    <a:pt x="0" y="21551"/>
                  </a:lnTo>
                  <a:lnTo>
                    <a:pt x="787" y="21551"/>
                  </a:lnTo>
                  <a:close/>
                </a:path>
                <a:path w="60959" h="21589">
                  <a:moveTo>
                    <a:pt x="60744" y="0"/>
                  </a:moveTo>
                  <a:lnTo>
                    <a:pt x="59969" y="0"/>
                  </a:lnTo>
                  <a:lnTo>
                    <a:pt x="6074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7248849" y="25723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7022243" y="27047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7229393" y="25877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7228606" y="25885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7234841" y="25838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7032746" y="2583497"/>
              <a:ext cx="205740" cy="120014"/>
            </a:xfrm>
            <a:custGeom>
              <a:avLst/>
              <a:gdLst/>
              <a:ahLst/>
              <a:cxnLst/>
              <a:rect l="l" t="t" r="r" b="b"/>
              <a:pathLst>
                <a:path w="205740" h="120014">
                  <a:moveTo>
                    <a:pt x="192354" y="8851"/>
                  </a:moveTo>
                  <a:lnTo>
                    <a:pt x="191579" y="8851"/>
                  </a:lnTo>
                  <a:lnTo>
                    <a:pt x="192354" y="8851"/>
                  </a:lnTo>
                  <a:close/>
                </a:path>
                <a:path w="205740" h="120014">
                  <a:moveTo>
                    <a:pt x="202476" y="1155"/>
                  </a:moveTo>
                  <a:lnTo>
                    <a:pt x="202095" y="1155"/>
                  </a:lnTo>
                  <a:lnTo>
                    <a:pt x="202476" y="1155"/>
                  </a:lnTo>
                  <a:close/>
                </a:path>
                <a:path w="205740" h="120014">
                  <a:moveTo>
                    <a:pt x="204812" y="0"/>
                  </a:moveTo>
                  <a:lnTo>
                    <a:pt x="205600" y="0"/>
                  </a:lnTo>
                  <a:lnTo>
                    <a:pt x="204812" y="0"/>
                  </a:lnTo>
                  <a:close/>
                </a:path>
                <a:path w="205740" h="120014">
                  <a:moveTo>
                    <a:pt x="787" y="119722"/>
                  </a:moveTo>
                  <a:lnTo>
                    <a:pt x="0" y="119722"/>
                  </a:lnTo>
                  <a:lnTo>
                    <a:pt x="787" y="11972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7230942" y="25892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6936188" y="27378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7015627" y="2590037"/>
              <a:ext cx="217170" cy="120650"/>
            </a:xfrm>
            <a:custGeom>
              <a:avLst/>
              <a:gdLst/>
              <a:ahLst/>
              <a:cxnLst/>
              <a:rect l="l" t="t" r="r" b="b"/>
              <a:pathLst>
                <a:path w="217170" h="120650">
                  <a:moveTo>
                    <a:pt x="117970" y="63512"/>
                  </a:moveTo>
                  <a:lnTo>
                    <a:pt x="118757" y="63512"/>
                  </a:lnTo>
                  <a:lnTo>
                    <a:pt x="117970" y="63512"/>
                  </a:lnTo>
                  <a:close/>
                </a:path>
                <a:path w="217170" h="120650">
                  <a:moveTo>
                    <a:pt x="774" y="120497"/>
                  </a:moveTo>
                  <a:lnTo>
                    <a:pt x="0" y="120497"/>
                  </a:lnTo>
                  <a:lnTo>
                    <a:pt x="774" y="120497"/>
                  </a:lnTo>
                  <a:close/>
                </a:path>
                <a:path w="217170" h="120650">
                  <a:moveTo>
                    <a:pt x="216103" y="0"/>
                  </a:moveTo>
                  <a:lnTo>
                    <a:pt x="215315" y="0"/>
                  </a:lnTo>
                  <a:lnTo>
                    <a:pt x="216103" y="0"/>
                  </a:lnTo>
                  <a:close/>
                </a:path>
                <a:path w="217170" h="120650">
                  <a:moveTo>
                    <a:pt x="118757" y="63512"/>
                  </a:moveTo>
                  <a:lnTo>
                    <a:pt x="119532" y="63512"/>
                  </a:lnTo>
                  <a:lnTo>
                    <a:pt x="118757" y="63512"/>
                  </a:lnTo>
                  <a:close/>
                </a:path>
                <a:path w="217170" h="120650">
                  <a:moveTo>
                    <a:pt x="99288" y="74688"/>
                  </a:moveTo>
                  <a:lnTo>
                    <a:pt x="100063" y="74688"/>
                  </a:lnTo>
                  <a:lnTo>
                    <a:pt x="99288" y="74688"/>
                  </a:lnTo>
                  <a:close/>
                </a:path>
                <a:path w="217170" h="120650">
                  <a:moveTo>
                    <a:pt x="18681" y="113944"/>
                  </a:moveTo>
                  <a:lnTo>
                    <a:pt x="17907" y="113944"/>
                  </a:lnTo>
                  <a:lnTo>
                    <a:pt x="18681" y="113944"/>
                  </a:lnTo>
                  <a:close/>
                </a:path>
                <a:path w="217170" h="120650">
                  <a:moveTo>
                    <a:pt x="216877" y="0"/>
                  </a:moveTo>
                  <a:lnTo>
                    <a:pt x="216103" y="0"/>
                  </a:lnTo>
                  <a:lnTo>
                    <a:pt x="216877" y="0"/>
                  </a:lnTo>
                  <a:close/>
                </a:path>
                <a:path w="217170" h="120650">
                  <a:moveTo>
                    <a:pt x="100063" y="74688"/>
                  </a:moveTo>
                  <a:lnTo>
                    <a:pt x="100838" y="74688"/>
                  </a:lnTo>
                  <a:lnTo>
                    <a:pt x="100063" y="7468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7232505" y="25908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7034308" y="27047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7035083" y="2704756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69">
                  <a:moveTo>
                    <a:pt x="393" y="0"/>
                  </a:moveTo>
                  <a:lnTo>
                    <a:pt x="393" y="761"/>
                  </a:ln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7231927" y="259196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 h="0">
                  <a:moveTo>
                    <a:pt x="0" y="0"/>
                  </a:moveTo>
                  <a:lnTo>
                    <a:pt x="1155" y="0"/>
                  </a:lnTo>
                </a:path>
                <a:path w="2540" h="0">
                  <a:moveTo>
                    <a:pt x="774" y="0"/>
                  </a:moveTo>
                  <a:lnTo>
                    <a:pt x="193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7234054" y="25931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7234054" y="25935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7234841" y="25950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7227831" y="259581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010" y="0"/>
                  </a:moveTo>
                  <a:lnTo>
                    <a:pt x="7391" y="0"/>
                  </a:lnTo>
                  <a:lnTo>
                    <a:pt x="7010" y="0"/>
                  </a:lnTo>
                  <a:close/>
                </a:path>
                <a:path w="7620" h="6985">
                  <a:moveTo>
                    <a:pt x="7010" y="0"/>
                  </a:moveTo>
                  <a:lnTo>
                    <a:pt x="7391" y="774"/>
                  </a:lnTo>
                  <a:lnTo>
                    <a:pt x="7010" y="774"/>
                  </a:lnTo>
                  <a:lnTo>
                    <a:pt x="7391" y="774"/>
                  </a:lnTo>
                  <a:lnTo>
                    <a:pt x="7010" y="774"/>
                  </a:lnTo>
                  <a:lnTo>
                    <a:pt x="7010" y="0"/>
                  </a:lnTo>
                  <a:close/>
                </a:path>
                <a:path w="7620" h="6985">
                  <a:moveTo>
                    <a:pt x="774" y="6934"/>
                  </a:moveTo>
                  <a:lnTo>
                    <a:pt x="0" y="6934"/>
                  </a:lnTo>
                  <a:lnTo>
                    <a:pt x="774" y="693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7235222" y="25973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7225100" y="26085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/>
            <p:cNvSpPr/>
            <p:nvPr/>
          </p:nvSpPr>
          <p:spPr>
            <a:xfrm>
              <a:off x="6934639" y="27513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/>
            <p:cNvSpPr/>
            <p:nvPr/>
          </p:nvSpPr>
          <p:spPr>
            <a:xfrm>
              <a:off x="7038588" y="27151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/>
            <p:cNvSpPr/>
            <p:nvPr/>
          </p:nvSpPr>
          <p:spPr>
            <a:xfrm>
              <a:off x="7117239" y="267820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87" y="76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/>
            <p:cNvSpPr/>
            <p:nvPr/>
          </p:nvSpPr>
          <p:spPr>
            <a:xfrm>
              <a:off x="6932302" y="2754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/>
            <p:cNvSpPr/>
            <p:nvPr/>
          </p:nvSpPr>
          <p:spPr>
            <a:xfrm>
              <a:off x="6950984" y="27505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/>
            <p:cNvSpPr/>
            <p:nvPr/>
          </p:nvSpPr>
          <p:spPr>
            <a:xfrm>
              <a:off x="7129317" y="26751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/>
            <p:cNvSpPr/>
            <p:nvPr/>
          </p:nvSpPr>
          <p:spPr>
            <a:xfrm>
              <a:off x="6934639" y="2678963"/>
              <a:ext cx="192405" cy="81280"/>
            </a:xfrm>
            <a:custGeom>
              <a:avLst/>
              <a:gdLst/>
              <a:ahLst/>
              <a:cxnLst/>
              <a:rect l="l" t="t" r="r" b="b"/>
              <a:pathLst>
                <a:path w="192404" h="81280">
                  <a:moveTo>
                    <a:pt x="192341" y="0"/>
                  </a:moveTo>
                  <a:lnTo>
                    <a:pt x="191566" y="0"/>
                  </a:lnTo>
                  <a:lnTo>
                    <a:pt x="192341" y="0"/>
                  </a:lnTo>
                  <a:close/>
                </a:path>
                <a:path w="192404" h="81280">
                  <a:moveTo>
                    <a:pt x="774" y="81229"/>
                  </a:moveTo>
                  <a:lnTo>
                    <a:pt x="0" y="81229"/>
                  </a:lnTo>
                  <a:lnTo>
                    <a:pt x="0" y="80454"/>
                  </a:lnTo>
                  <a:lnTo>
                    <a:pt x="774" y="8122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/>
            <p:cNvSpPr/>
            <p:nvPr/>
          </p:nvSpPr>
          <p:spPr>
            <a:xfrm>
              <a:off x="7126206" y="26816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/>
            <p:cNvSpPr/>
            <p:nvPr/>
          </p:nvSpPr>
          <p:spPr>
            <a:xfrm>
              <a:off x="7119576" y="26855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7126206" y="26816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7126206" y="2680893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3111" y="0"/>
                  </a:moveTo>
                  <a:lnTo>
                    <a:pt x="2336" y="0"/>
                  </a:lnTo>
                  <a:lnTo>
                    <a:pt x="3111" y="0"/>
                  </a:lnTo>
                  <a:close/>
                </a:path>
                <a:path w="3175" h="1269">
                  <a:moveTo>
                    <a:pt x="774" y="761"/>
                  </a:moveTo>
                  <a:lnTo>
                    <a:pt x="0" y="761"/>
                  </a:lnTo>
                  <a:lnTo>
                    <a:pt x="774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/>
            <p:cNvSpPr/>
            <p:nvPr/>
          </p:nvSpPr>
          <p:spPr>
            <a:xfrm>
              <a:off x="7126206" y="26816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4" name="object 2844"/>
            <p:cNvSpPr/>
            <p:nvPr/>
          </p:nvSpPr>
          <p:spPr>
            <a:xfrm>
              <a:off x="7118224" y="268127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9740" y="0"/>
                  </a:moveTo>
                  <a:lnTo>
                    <a:pt x="10896" y="0"/>
                  </a:lnTo>
                </a:path>
                <a:path w="11429" h="5714">
                  <a:moveTo>
                    <a:pt x="9740" y="0"/>
                  </a:moveTo>
                  <a:lnTo>
                    <a:pt x="10896" y="0"/>
                  </a:lnTo>
                </a:path>
                <a:path w="11429" h="5714">
                  <a:moveTo>
                    <a:pt x="9740" y="0"/>
                  </a:moveTo>
                  <a:lnTo>
                    <a:pt x="10896" y="0"/>
                  </a:lnTo>
                </a:path>
                <a:path w="11429" h="5714">
                  <a:moveTo>
                    <a:pt x="0" y="5384"/>
                  </a:moveTo>
                  <a:lnTo>
                    <a:pt x="1155" y="538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/>
            <p:cNvSpPr/>
            <p:nvPr/>
          </p:nvSpPr>
          <p:spPr>
            <a:xfrm>
              <a:off x="6934639" y="2682430"/>
              <a:ext cx="191770" cy="81915"/>
            </a:xfrm>
            <a:custGeom>
              <a:avLst/>
              <a:gdLst/>
              <a:ahLst/>
              <a:cxnLst/>
              <a:rect l="l" t="t" r="r" b="b"/>
              <a:pathLst>
                <a:path w="191770" h="81914">
                  <a:moveTo>
                    <a:pt x="11290" y="75450"/>
                  </a:moveTo>
                  <a:lnTo>
                    <a:pt x="10502" y="75450"/>
                  </a:lnTo>
                  <a:lnTo>
                    <a:pt x="11290" y="75450"/>
                  </a:lnTo>
                  <a:close/>
                </a:path>
                <a:path w="191770" h="81914">
                  <a:moveTo>
                    <a:pt x="190779" y="774"/>
                  </a:moveTo>
                  <a:lnTo>
                    <a:pt x="191566" y="0"/>
                  </a:lnTo>
                  <a:lnTo>
                    <a:pt x="191566" y="774"/>
                  </a:lnTo>
                  <a:lnTo>
                    <a:pt x="190779" y="774"/>
                  </a:lnTo>
                  <a:close/>
                </a:path>
                <a:path w="191770" h="81914">
                  <a:moveTo>
                    <a:pt x="190779" y="774"/>
                  </a:moveTo>
                  <a:lnTo>
                    <a:pt x="191566" y="774"/>
                  </a:lnTo>
                  <a:lnTo>
                    <a:pt x="190779" y="774"/>
                  </a:lnTo>
                  <a:close/>
                </a:path>
                <a:path w="191770" h="81914">
                  <a:moveTo>
                    <a:pt x="191566" y="774"/>
                  </a:moveTo>
                  <a:lnTo>
                    <a:pt x="190779" y="774"/>
                  </a:lnTo>
                  <a:lnTo>
                    <a:pt x="191566" y="774"/>
                  </a:lnTo>
                  <a:close/>
                </a:path>
                <a:path w="191770" h="81914">
                  <a:moveTo>
                    <a:pt x="183387" y="5384"/>
                  </a:moveTo>
                  <a:lnTo>
                    <a:pt x="182600" y="5384"/>
                  </a:lnTo>
                  <a:lnTo>
                    <a:pt x="183387" y="5384"/>
                  </a:lnTo>
                  <a:close/>
                </a:path>
                <a:path w="191770" h="81914">
                  <a:moveTo>
                    <a:pt x="189229" y="2311"/>
                  </a:moveTo>
                  <a:lnTo>
                    <a:pt x="188442" y="2311"/>
                  </a:lnTo>
                  <a:lnTo>
                    <a:pt x="189229" y="2311"/>
                  </a:lnTo>
                  <a:close/>
                </a:path>
                <a:path w="191770" h="81914">
                  <a:moveTo>
                    <a:pt x="181825" y="8077"/>
                  </a:moveTo>
                  <a:lnTo>
                    <a:pt x="181051" y="8077"/>
                  </a:lnTo>
                  <a:lnTo>
                    <a:pt x="181825" y="8077"/>
                  </a:lnTo>
                  <a:close/>
                </a:path>
                <a:path w="191770" h="81914">
                  <a:moveTo>
                    <a:pt x="0" y="81610"/>
                  </a:moveTo>
                  <a:lnTo>
                    <a:pt x="774" y="81610"/>
                  </a:lnTo>
                  <a:lnTo>
                    <a:pt x="0" y="8161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/>
            <p:cNvSpPr/>
            <p:nvPr/>
          </p:nvSpPr>
          <p:spPr>
            <a:xfrm>
              <a:off x="7114915" y="26912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/>
            <p:cNvSpPr/>
            <p:nvPr/>
          </p:nvSpPr>
          <p:spPr>
            <a:xfrm>
              <a:off x="6936963" y="27667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8" name="object 2848"/>
            <p:cNvSpPr/>
            <p:nvPr/>
          </p:nvSpPr>
          <p:spPr>
            <a:xfrm>
              <a:off x="6936963" y="276750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  <a:path w="7620" h="5714">
                  <a:moveTo>
                    <a:pt x="3505" y="1536"/>
                  </a:moveTo>
                  <a:lnTo>
                    <a:pt x="3111" y="1536"/>
                  </a:lnTo>
                  <a:lnTo>
                    <a:pt x="3505" y="1536"/>
                  </a:lnTo>
                  <a:close/>
                </a:path>
                <a:path w="7620" h="5714">
                  <a:moveTo>
                    <a:pt x="7404" y="0"/>
                  </a:moveTo>
                  <a:lnTo>
                    <a:pt x="6629" y="0"/>
                  </a:lnTo>
                  <a:lnTo>
                    <a:pt x="7404" y="0"/>
                  </a:lnTo>
                  <a:close/>
                </a:path>
                <a:path w="7620" h="5714">
                  <a:moveTo>
                    <a:pt x="6629" y="0"/>
                  </a:moveTo>
                  <a:lnTo>
                    <a:pt x="5842" y="762"/>
                  </a:lnTo>
                  <a:lnTo>
                    <a:pt x="5842" y="0"/>
                  </a:lnTo>
                  <a:lnTo>
                    <a:pt x="6629" y="0"/>
                  </a:lnTo>
                  <a:close/>
                </a:path>
                <a:path w="7620" h="5714">
                  <a:moveTo>
                    <a:pt x="3505" y="2311"/>
                  </a:moveTo>
                  <a:lnTo>
                    <a:pt x="3111" y="2311"/>
                  </a:lnTo>
                  <a:lnTo>
                    <a:pt x="3505" y="2311"/>
                  </a:lnTo>
                  <a:close/>
                </a:path>
                <a:path w="7620" h="5714">
                  <a:moveTo>
                    <a:pt x="5067" y="5384"/>
                  </a:moveTo>
                  <a:lnTo>
                    <a:pt x="4292" y="5384"/>
                  </a:lnTo>
                  <a:lnTo>
                    <a:pt x="5067" y="538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9" name="object 2849"/>
            <p:cNvSpPr/>
            <p:nvPr/>
          </p:nvSpPr>
          <p:spPr>
            <a:xfrm>
              <a:off x="7117449" y="27020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0" name="object 2850"/>
            <p:cNvSpPr/>
            <p:nvPr/>
          </p:nvSpPr>
          <p:spPr>
            <a:xfrm>
              <a:off x="7119576" y="27039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1" name="object 2851"/>
            <p:cNvSpPr/>
            <p:nvPr/>
          </p:nvSpPr>
          <p:spPr>
            <a:xfrm>
              <a:off x="6943014" y="2707449"/>
              <a:ext cx="180340" cy="71120"/>
            </a:xfrm>
            <a:custGeom>
              <a:avLst/>
              <a:gdLst/>
              <a:ahLst/>
              <a:cxnLst/>
              <a:rect l="l" t="t" r="r" b="b"/>
              <a:pathLst>
                <a:path w="180340" h="71119">
                  <a:moveTo>
                    <a:pt x="0" y="70827"/>
                  </a:moveTo>
                  <a:lnTo>
                    <a:pt x="1155" y="70827"/>
                  </a:lnTo>
                </a:path>
                <a:path w="180340" h="71119">
                  <a:moveTo>
                    <a:pt x="178714" y="0"/>
                  </a:moveTo>
                  <a:lnTo>
                    <a:pt x="17987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2" name="object 2852"/>
            <p:cNvSpPr/>
            <p:nvPr/>
          </p:nvSpPr>
          <p:spPr>
            <a:xfrm>
              <a:off x="6945351" y="27790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3" name="object 2853"/>
            <p:cNvSpPr/>
            <p:nvPr/>
          </p:nvSpPr>
          <p:spPr>
            <a:xfrm>
              <a:off x="7123081" y="27078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6"/>
                  </a:moveTo>
                  <a:lnTo>
                    <a:pt x="577" y="19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4" name="object 2854"/>
            <p:cNvSpPr/>
            <p:nvPr/>
          </p:nvSpPr>
          <p:spPr>
            <a:xfrm>
              <a:off x="6945929" y="2710535"/>
              <a:ext cx="182245" cy="73660"/>
            </a:xfrm>
            <a:custGeom>
              <a:avLst/>
              <a:gdLst/>
              <a:ahLst/>
              <a:cxnLst/>
              <a:rect l="l" t="t" r="r" b="b"/>
              <a:pathLst>
                <a:path w="182245" h="73660">
                  <a:moveTo>
                    <a:pt x="774" y="73520"/>
                  </a:moveTo>
                  <a:lnTo>
                    <a:pt x="0" y="73520"/>
                  </a:lnTo>
                  <a:lnTo>
                    <a:pt x="774" y="73520"/>
                  </a:lnTo>
                  <a:close/>
                </a:path>
                <a:path w="182245" h="73660">
                  <a:moveTo>
                    <a:pt x="181825" y="0"/>
                  </a:moveTo>
                  <a:lnTo>
                    <a:pt x="181051" y="0"/>
                  </a:lnTo>
                  <a:lnTo>
                    <a:pt x="181825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5" name="object 2855"/>
            <p:cNvSpPr/>
            <p:nvPr/>
          </p:nvSpPr>
          <p:spPr>
            <a:xfrm>
              <a:off x="7127755" y="27105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6" name="object 2856"/>
            <p:cNvSpPr/>
            <p:nvPr/>
          </p:nvSpPr>
          <p:spPr>
            <a:xfrm>
              <a:off x="7128542" y="271129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904" h="1269">
                  <a:moveTo>
                    <a:pt x="774" y="774"/>
                  </a:moveTo>
                  <a:lnTo>
                    <a:pt x="1549" y="774"/>
                  </a:lnTo>
                  <a:lnTo>
                    <a:pt x="774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7" name="object 2857"/>
            <p:cNvSpPr/>
            <p:nvPr/>
          </p:nvSpPr>
          <p:spPr>
            <a:xfrm>
              <a:off x="7130092" y="27120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8" name="object 2858"/>
            <p:cNvSpPr/>
            <p:nvPr/>
          </p:nvSpPr>
          <p:spPr>
            <a:xfrm>
              <a:off x="7129514" y="27132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9" name="object 2859"/>
            <p:cNvSpPr/>
            <p:nvPr/>
          </p:nvSpPr>
          <p:spPr>
            <a:xfrm>
              <a:off x="6949041" y="27875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0" name="object 2860"/>
            <p:cNvSpPr/>
            <p:nvPr/>
          </p:nvSpPr>
          <p:spPr>
            <a:xfrm>
              <a:off x="6951758" y="27882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1" name="object 2861"/>
            <p:cNvSpPr/>
            <p:nvPr/>
          </p:nvSpPr>
          <p:spPr>
            <a:xfrm>
              <a:off x="6950209" y="27890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2" name="object 2862"/>
            <p:cNvSpPr/>
            <p:nvPr/>
          </p:nvSpPr>
          <p:spPr>
            <a:xfrm>
              <a:off x="6952546" y="27898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3" name="object 2863"/>
            <p:cNvSpPr/>
            <p:nvPr/>
          </p:nvSpPr>
          <p:spPr>
            <a:xfrm>
              <a:off x="7132822" y="27166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4" name="object 2864"/>
            <p:cNvSpPr/>
            <p:nvPr/>
          </p:nvSpPr>
          <p:spPr>
            <a:xfrm>
              <a:off x="6950984" y="2791370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4445" h="2539">
                  <a:moveTo>
                    <a:pt x="1562" y="0"/>
                  </a:move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4445" h="2539">
                  <a:moveTo>
                    <a:pt x="3111" y="0"/>
                  </a:moveTo>
                  <a:lnTo>
                    <a:pt x="2336" y="0"/>
                  </a:lnTo>
                  <a:lnTo>
                    <a:pt x="3111" y="0"/>
                  </a:lnTo>
                  <a:close/>
                </a:path>
                <a:path w="4445" h="2539">
                  <a:moveTo>
                    <a:pt x="3898" y="762"/>
                  </a:moveTo>
                  <a:lnTo>
                    <a:pt x="3111" y="762"/>
                  </a:lnTo>
                  <a:lnTo>
                    <a:pt x="3898" y="762"/>
                  </a:lnTo>
                  <a:close/>
                </a:path>
                <a:path w="4445" h="2539">
                  <a:moveTo>
                    <a:pt x="1562" y="2311"/>
                  </a:moveTo>
                  <a:lnTo>
                    <a:pt x="774" y="2311"/>
                  </a:lnTo>
                  <a:lnTo>
                    <a:pt x="1562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5" name="object 2865"/>
            <p:cNvSpPr/>
            <p:nvPr/>
          </p:nvSpPr>
          <p:spPr>
            <a:xfrm>
              <a:off x="6954095" y="27936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6" name="object 2866"/>
            <p:cNvSpPr/>
            <p:nvPr/>
          </p:nvSpPr>
          <p:spPr>
            <a:xfrm>
              <a:off x="6954095" y="2794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7" name="object 2867"/>
            <p:cNvSpPr/>
            <p:nvPr/>
          </p:nvSpPr>
          <p:spPr>
            <a:xfrm>
              <a:off x="6955657" y="27948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8" name="object 2868"/>
            <p:cNvSpPr/>
            <p:nvPr/>
          </p:nvSpPr>
          <p:spPr>
            <a:xfrm>
              <a:off x="6962274" y="27929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/>
            <p:cNvSpPr/>
            <p:nvPr/>
          </p:nvSpPr>
          <p:spPr>
            <a:xfrm>
              <a:off x="6956432" y="27955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0" name="object 2870"/>
            <p:cNvSpPr/>
            <p:nvPr/>
          </p:nvSpPr>
          <p:spPr>
            <a:xfrm>
              <a:off x="6971437" y="2790208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3886" y="0"/>
                  </a:moveTo>
                  <a:lnTo>
                    <a:pt x="5041" y="0"/>
                  </a:lnTo>
                </a:path>
                <a:path w="5079" h="2539">
                  <a:moveTo>
                    <a:pt x="0" y="2311"/>
                  </a:moveTo>
                  <a:lnTo>
                    <a:pt x="1155" y="231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1" name="object 2871"/>
            <p:cNvSpPr/>
            <p:nvPr/>
          </p:nvSpPr>
          <p:spPr>
            <a:xfrm>
              <a:off x="6957219" y="2797136"/>
              <a:ext cx="3810" cy="10795"/>
            </a:xfrm>
            <a:custGeom>
              <a:avLst/>
              <a:gdLst/>
              <a:ahLst/>
              <a:cxnLst/>
              <a:rect l="l" t="t" r="r" b="b"/>
              <a:pathLst>
                <a:path w="3809" h="10794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3809" h="10794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3809" h="10794">
                  <a:moveTo>
                    <a:pt x="3492" y="6159"/>
                  </a:moveTo>
                  <a:lnTo>
                    <a:pt x="2717" y="6159"/>
                  </a:lnTo>
                  <a:lnTo>
                    <a:pt x="3492" y="6159"/>
                  </a:lnTo>
                  <a:close/>
                </a:path>
                <a:path w="3809" h="10794">
                  <a:moveTo>
                    <a:pt x="2717" y="9626"/>
                  </a:moveTo>
                  <a:lnTo>
                    <a:pt x="3492" y="10401"/>
                  </a:lnTo>
                  <a:lnTo>
                    <a:pt x="2717" y="96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/>
            <p:cNvSpPr/>
            <p:nvPr/>
          </p:nvSpPr>
          <p:spPr>
            <a:xfrm>
              <a:off x="6960712" y="28067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3" name="object 2873"/>
            <p:cNvSpPr/>
            <p:nvPr/>
          </p:nvSpPr>
          <p:spPr>
            <a:xfrm>
              <a:off x="6962274" y="28075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4" name="object 2874"/>
            <p:cNvSpPr/>
            <p:nvPr/>
          </p:nvSpPr>
          <p:spPr>
            <a:xfrm>
              <a:off x="7137496" y="273593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5" name="object 2875"/>
            <p:cNvSpPr/>
            <p:nvPr/>
          </p:nvSpPr>
          <p:spPr>
            <a:xfrm>
              <a:off x="6960134" y="2808687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787" y="0"/>
                  </a:moveTo>
                  <a:lnTo>
                    <a:pt x="1943" y="0"/>
                  </a:lnTo>
                </a:path>
                <a:path w="4445" h="1269">
                  <a:moveTo>
                    <a:pt x="2336" y="0"/>
                  </a:moveTo>
                  <a:lnTo>
                    <a:pt x="3492" y="0"/>
                  </a:lnTo>
                </a:path>
                <a:path w="4445" h="1269">
                  <a:moveTo>
                    <a:pt x="0" y="774"/>
                  </a:moveTo>
                  <a:lnTo>
                    <a:pt x="1155" y="774"/>
                  </a:lnTo>
                </a:path>
                <a:path w="4445" h="1269">
                  <a:moveTo>
                    <a:pt x="3124" y="0"/>
                  </a:moveTo>
                  <a:lnTo>
                    <a:pt x="427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/>
            <p:cNvSpPr/>
            <p:nvPr/>
          </p:nvSpPr>
          <p:spPr>
            <a:xfrm>
              <a:off x="6963049" y="2809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/>
            <p:cNvSpPr/>
            <p:nvPr/>
          </p:nvSpPr>
          <p:spPr>
            <a:xfrm>
              <a:off x="6960712" y="28106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8" name="object 2878"/>
            <p:cNvSpPr/>
            <p:nvPr/>
          </p:nvSpPr>
          <p:spPr>
            <a:xfrm>
              <a:off x="6963836" y="28098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9" name="object 2879"/>
            <p:cNvSpPr/>
            <p:nvPr/>
          </p:nvSpPr>
          <p:spPr>
            <a:xfrm>
              <a:off x="6965385" y="28121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0" name="object 2880"/>
            <p:cNvSpPr/>
            <p:nvPr/>
          </p:nvSpPr>
          <p:spPr>
            <a:xfrm>
              <a:off x="6965385" y="28129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1" name="object 2881"/>
            <p:cNvSpPr/>
            <p:nvPr/>
          </p:nvSpPr>
          <p:spPr>
            <a:xfrm>
              <a:off x="6965385" y="28133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2" name="object 2882"/>
            <p:cNvSpPr/>
            <p:nvPr/>
          </p:nvSpPr>
          <p:spPr>
            <a:xfrm>
              <a:off x="6964611" y="2812148"/>
              <a:ext cx="12700" cy="2540"/>
            </a:xfrm>
            <a:custGeom>
              <a:avLst/>
              <a:gdLst/>
              <a:ahLst/>
              <a:cxnLst/>
              <a:rect l="l" t="t" r="r" b="b"/>
              <a:pathLst>
                <a:path w="12700" h="2539">
                  <a:moveTo>
                    <a:pt x="774" y="1930"/>
                  </a:moveTo>
                  <a:lnTo>
                    <a:pt x="0" y="1930"/>
                  </a:lnTo>
                  <a:lnTo>
                    <a:pt x="774" y="1930"/>
                  </a:lnTo>
                  <a:close/>
                </a:path>
                <a:path w="12700" h="2539">
                  <a:moveTo>
                    <a:pt x="3898" y="1155"/>
                  </a:moveTo>
                  <a:lnTo>
                    <a:pt x="3111" y="1155"/>
                  </a:lnTo>
                  <a:lnTo>
                    <a:pt x="3898" y="1155"/>
                  </a:lnTo>
                  <a:close/>
                </a:path>
                <a:path w="12700" h="2539">
                  <a:moveTo>
                    <a:pt x="4292" y="1155"/>
                  </a:moveTo>
                  <a:lnTo>
                    <a:pt x="4292" y="1930"/>
                  </a:lnTo>
                  <a:lnTo>
                    <a:pt x="3898" y="1155"/>
                  </a:lnTo>
                  <a:lnTo>
                    <a:pt x="4292" y="1155"/>
                  </a:lnTo>
                  <a:close/>
                </a:path>
                <a:path w="12700" h="2539">
                  <a:moveTo>
                    <a:pt x="3898" y="1930"/>
                  </a:moveTo>
                  <a:lnTo>
                    <a:pt x="3111" y="1930"/>
                  </a:lnTo>
                  <a:lnTo>
                    <a:pt x="3898" y="1930"/>
                  </a:lnTo>
                  <a:close/>
                </a:path>
                <a:path w="12700" h="2539">
                  <a:moveTo>
                    <a:pt x="12077" y="0"/>
                  </a:moveTo>
                  <a:lnTo>
                    <a:pt x="11290" y="0"/>
                  </a:lnTo>
                  <a:lnTo>
                    <a:pt x="1207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3" name="object 2883"/>
            <p:cNvSpPr/>
            <p:nvPr/>
          </p:nvSpPr>
          <p:spPr>
            <a:xfrm>
              <a:off x="6969678" y="28140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4" name="object 2884"/>
            <p:cNvSpPr/>
            <p:nvPr/>
          </p:nvSpPr>
          <p:spPr>
            <a:xfrm>
              <a:off x="6973564" y="28133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5" name="object 2885"/>
            <p:cNvSpPr/>
            <p:nvPr/>
          </p:nvSpPr>
          <p:spPr>
            <a:xfrm>
              <a:off x="6966948" y="28156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6" name="object 2886"/>
            <p:cNvSpPr/>
            <p:nvPr/>
          </p:nvSpPr>
          <p:spPr>
            <a:xfrm>
              <a:off x="6969678" y="28148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/>
            <p:cNvSpPr/>
            <p:nvPr/>
          </p:nvSpPr>
          <p:spPr>
            <a:xfrm>
              <a:off x="6970453" y="28156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87" y="0"/>
                  </a:moveTo>
                  <a:lnTo>
                    <a:pt x="0" y="0"/>
                  </a:lnTo>
                  <a:lnTo>
                    <a:pt x="78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/>
            <p:cNvSpPr/>
            <p:nvPr/>
          </p:nvSpPr>
          <p:spPr>
            <a:xfrm>
              <a:off x="6972790" y="28148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9" name="object 2889"/>
            <p:cNvSpPr/>
            <p:nvPr/>
          </p:nvSpPr>
          <p:spPr>
            <a:xfrm>
              <a:off x="6971240" y="2816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774" y="0"/>
                  </a:moveTo>
                  <a:lnTo>
                    <a:pt x="774" y="774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  <a:path w="1904" h="1905">
                  <a:moveTo>
                    <a:pt x="1549" y="1536"/>
                  </a:moveTo>
                  <a:lnTo>
                    <a:pt x="774" y="1536"/>
                  </a:lnTo>
                  <a:lnTo>
                    <a:pt x="1549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0" name="object 2890"/>
            <p:cNvSpPr/>
            <p:nvPr/>
          </p:nvSpPr>
          <p:spPr>
            <a:xfrm>
              <a:off x="6973564" y="28179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1" name="object 2891"/>
            <p:cNvSpPr/>
            <p:nvPr/>
          </p:nvSpPr>
          <p:spPr>
            <a:xfrm>
              <a:off x="6972790" y="28194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2" name="object 2892"/>
            <p:cNvSpPr/>
            <p:nvPr/>
          </p:nvSpPr>
          <p:spPr>
            <a:xfrm>
              <a:off x="6974352" y="28194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3" name="object 2893"/>
            <p:cNvSpPr/>
            <p:nvPr/>
          </p:nvSpPr>
          <p:spPr>
            <a:xfrm>
              <a:off x="6973564" y="28202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4" name="object 2894"/>
            <p:cNvSpPr/>
            <p:nvPr/>
          </p:nvSpPr>
          <p:spPr>
            <a:xfrm>
              <a:off x="6972790" y="282023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5">
                  <a:moveTo>
                    <a:pt x="3898" y="0"/>
                  </a:moveTo>
                  <a:lnTo>
                    <a:pt x="3111" y="0"/>
                  </a:lnTo>
                  <a:lnTo>
                    <a:pt x="3898" y="0"/>
                  </a:lnTo>
                  <a:close/>
                </a:path>
                <a:path w="4445" h="1905">
                  <a:moveTo>
                    <a:pt x="0" y="1536"/>
                  </a:moveTo>
                  <a:lnTo>
                    <a:pt x="774" y="1536"/>
                  </a:lnTo>
                  <a:lnTo>
                    <a:pt x="0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5" name="object 2895"/>
            <p:cNvSpPr/>
            <p:nvPr/>
          </p:nvSpPr>
          <p:spPr>
            <a:xfrm>
              <a:off x="6977660" y="282061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393" y="0"/>
                  </a:moveTo>
                  <a:lnTo>
                    <a:pt x="1549" y="0"/>
                  </a:lnTo>
                </a:path>
                <a:path w="1904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6" name="object 2896"/>
            <p:cNvSpPr/>
            <p:nvPr/>
          </p:nvSpPr>
          <p:spPr>
            <a:xfrm>
              <a:off x="6975126" y="282099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4279" y="0"/>
                  </a:moveTo>
                  <a:lnTo>
                    <a:pt x="3505" y="0"/>
                  </a:lnTo>
                  <a:lnTo>
                    <a:pt x="4279" y="0"/>
                  </a:lnTo>
                  <a:close/>
                </a:path>
                <a:path w="4445" h="1269">
                  <a:moveTo>
                    <a:pt x="774" y="1155"/>
                  </a:moveTo>
                  <a:lnTo>
                    <a:pt x="0" y="1155"/>
                  </a:lnTo>
                  <a:lnTo>
                    <a:pt x="774" y="115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7" name="object 2897"/>
            <p:cNvSpPr/>
            <p:nvPr/>
          </p:nvSpPr>
          <p:spPr>
            <a:xfrm>
              <a:off x="6976885" y="2821965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 h="0">
                  <a:moveTo>
                    <a:pt x="0" y="0"/>
                  </a:moveTo>
                  <a:lnTo>
                    <a:pt x="1155" y="0"/>
                  </a:lnTo>
                </a:path>
                <a:path w="3175" h="0">
                  <a:moveTo>
                    <a:pt x="1943" y="0"/>
                  </a:moveTo>
                  <a:lnTo>
                    <a:pt x="3098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8" name="object 2898"/>
            <p:cNvSpPr/>
            <p:nvPr/>
          </p:nvSpPr>
          <p:spPr>
            <a:xfrm>
              <a:off x="6977463" y="2822155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3175" h="1269">
                  <a:moveTo>
                    <a:pt x="2730" y="774"/>
                  </a:moveTo>
                  <a:lnTo>
                    <a:pt x="1943" y="774"/>
                  </a:lnTo>
                  <a:lnTo>
                    <a:pt x="273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9" name="object 2899"/>
            <p:cNvSpPr/>
            <p:nvPr/>
          </p:nvSpPr>
          <p:spPr>
            <a:xfrm>
              <a:off x="6979406" y="28229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0" name="object 2900"/>
            <p:cNvSpPr/>
            <p:nvPr/>
          </p:nvSpPr>
          <p:spPr>
            <a:xfrm>
              <a:off x="6977463" y="28244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1" name="object 2901"/>
            <p:cNvSpPr/>
            <p:nvPr/>
          </p:nvSpPr>
          <p:spPr>
            <a:xfrm>
              <a:off x="6984855" y="28221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2" name="object 2902"/>
            <p:cNvSpPr/>
            <p:nvPr/>
          </p:nvSpPr>
          <p:spPr>
            <a:xfrm>
              <a:off x="6986417" y="282370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562" y="0"/>
                  </a:moveTo>
                  <a:lnTo>
                    <a:pt x="774" y="0"/>
                  </a:lnTo>
                  <a:lnTo>
                    <a:pt x="1562" y="0"/>
                  </a:lnTo>
                  <a:close/>
                </a:path>
                <a:path w="1904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3" name="object 2903"/>
            <p:cNvSpPr/>
            <p:nvPr/>
          </p:nvSpPr>
          <p:spPr>
            <a:xfrm>
              <a:off x="6987191" y="282446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4" name="object 2904"/>
            <p:cNvSpPr/>
            <p:nvPr/>
          </p:nvSpPr>
          <p:spPr>
            <a:xfrm>
              <a:off x="6993033" y="28260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5" name="object 2905"/>
            <p:cNvSpPr/>
            <p:nvPr/>
          </p:nvSpPr>
          <p:spPr>
            <a:xfrm>
              <a:off x="6992259" y="28267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6" name="object 2906"/>
            <p:cNvSpPr/>
            <p:nvPr/>
          </p:nvSpPr>
          <p:spPr>
            <a:xfrm>
              <a:off x="6996932" y="28275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7" name="object 2907"/>
            <p:cNvSpPr/>
            <p:nvPr/>
          </p:nvSpPr>
          <p:spPr>
            <a:xfrm>
              <a:off x="6996158" y="28283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8" name="object 2908"/>
            <p:cNvSpPr/>
            <p:nvPr/>
          </p:nvSpPr>
          <p:spPr>
            <a:xfrm>
              <a:off x="6998101" y="28298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9" name="object 2909"/>
            <p:cNvSpPr/>
            <p:nvPr/>
          </p:nvSpPr>
          <p:spPr>
            <a:xfrm>
              <a:off x="6998101" y="282986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69">
                  <a:moveTo>
                    <a:pt x="774" y="761"/>
                  </a:moveTo>
                  <a:lnTo>
                    <a:pt x="0" y="761"/>
                  </a:lnTo>
                  <a:lnTo>
                    <a:pt x="774" y="761"/>
                  </a:lnTo>
                  <a:close/>
                </a:path>
                <a:path w="2540" h="1269">
                  <a:moveTo>
                    <a:pt x="2336" y="0"/>
                  </a:moveTo>
                  <a:lnTo>
                    <a:pt x="1549" y="0"/>
                  </a:lnTo>
                  <a:lnTo>
                    <a:pt x="2336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0" name="object 2910"/>
            <p:cNvSpPr/>
            <p:nvPr/>
          </p:nvSpPr>
          <p:spPr>
            <a:xfrm>
              <a:off x="6990697" y="28325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1" name="object 2911"/>
            <p:cNvSpPr/>
            <p:nvPr/>
          </p:nvSpPr>
          <p:spPr>
            <a:xfrm>
              <a:off x="6972015" y="2839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2" name="object 2912"/>
            <p:cNvSpPr/>
            <p:nvPr/>
          </p:nvSpPr>
          <p:spPr>
            <a:xfrm>
              <a:off x="6963836" y="2830626"/>
              <a:ext cx="39370" cy="12065"/>
            </a:xfrm>
            <a:custGeom>
              <a:avLst/>
              <a:gdLst/>
              <a:ahLst/>
              <a:cxnLst/>
              <a:rect l="l" t="t" r="r" b="b"/>
              <a:pathLst>
                <a:path w="39370" h="12064">
                  <a:moveTo>
                    <a:pt x="774" y="11557"/>
                  </a:moveTo>
                  <a:lnTo>
                    <a:pt x="0" y="11557"/>
                  </a:lnTo>
                  <a:lnTo>
                    <a:pt x="774" y="11557"/>
                  </a:lnTo>
                  <a:close/>
                </a:path>
                <a:path w="39370" h="12064">
                  <a:moveTo>
                    <a:pt x="38150" y="0"/>
                  </a:moveTo>
                  <a:lnTo>
                    <a:pt x="38938" y="0"/>
                  </a:lnTo>
                  <a:lnTo>
                    <a:pt x="3815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3" name="object 2913"/>
            <p:cNvSpPr/>
            <p:nvPr/>
          </p:nvSpPr>
          <p:spPr>
            <a:xfrm>
              <a:off x="6975901" y="28402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4" name="object 2914"/>
            <p:cNvSpPr/>
            <p:nvPr/>
          </p:nvSpPr>
          <p:spPr>
            <a:xfrm>
              <a:off x="7003549" y="28317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5" name="object 2915"/>
            <p:cNvSpPr/>
            <p:nvPr/>
          </p:nvSpPr>
          <p:spPr>
            <a:xfrm>
              <a:off x="6954095" y="2833331"/>
              <a:ext cx="54610" cy="15875"/>
            </a:xfrm>
            <a:custGeom>
              <a:avLst/>
              <a:gdLst/>
              <a:ahLst/>
              <a:cxnLst/>
              <a:rect l="l" t="t" r="r" b="b"/>
              <a:pathLst>
                <a:path w="54609" h="15875">
                  <a:moveTo>
                    <a:pt x="5460" y="14236"/>
                  </a:moveTo>
                  <a:lnTo>
                    <a:pt x="4673" y="14236"/>
                  </a:lnTo>
                  <a:lnTo>
                    <a:pt x="5460" y="14236"/>
                  </a:lnTo>
                  <a:close/>
                </a:path>
                <a:path w="54609" h="15875">
                  <a:moveTo>
                    <a:pt x="1562" y="15011"/>
                  </a:moveTo>
                  <a:lnTo>
                    <a:pt x="2336" y="15011"/>
                  </a:lnTo>
                  <a:lnTo>
                    <a:pt x="1562" y="15011"/>
                  </a:lnTo>
                  <a:close/>
                </a:path>
                <a:path w="54609" h="15875">
                  <a:moveTo>
                    <a:pt x="787" y="15773"/>
                  </a:moveTo>
                  <a:lnTo>
                    <a:pt x="0" y="15773"/>
                  </a:lnTo>
                  <a:lnTo>
                    <a:pt x="787" y="15773"/>
                  </a:lnTo>
                  <a:close/>
                </a:path>
                <a:path w="54609" h="15875">
                  <a:moveTo>
                    <a:pt x="28435" y="7696"/>
                  </a:moveTo>
                  <a:lnTo>
                    <a:pt x="28435" y="8077"/>
                  </a:lnTo>
                  <a:lnTo>
                    <a:pt x="27647" y="8077"/>
                  </a:lnTo>
                  <a:lnTo>
                    <a:pt x="28435" y="7696"/>
                  </a:lnTo>
                  <a:close/>
                </a:path>
                <a:path w="54609" h="15875">
                  <a:moveTo>
                    <a:pt x="52565" y="0"/>
                  </a:moveTo>
                  <a:lnTo>
                    <a:pt x="51790" y="0"/>
                  </a:lnTo>
                  <a:lnTo>
                    <a:pt x="52565" y="0"/>
                  </a:lnTo>
                  <a:close/>
                </a:path>
                <a:path w="54609" h="15875">
                  <a:moveTo>
                    <a:pt x="52958" y="1536"/>
                  </a:moveTo>
                  <a:lnTo>
                    <a:pt x="53733" y="1536"/>
                  </a:lnTo>
                  <a:lnTo>
                    <a:pt x="52958" y="1536"/>
                  </a:lnTo>
                  <a:close/>
                </a:path>
                <a:path w="54609" h="15875">
                  <a:moveTo>
                    <a:pt x="54521" y="1536"/>
                  </a:moveTo>
                  <a:lnTo>
                    <a:pt x="53733" y="1536"/>
                  </a:lnTo>
                  <a:lnTo>
                    <a:pt x="54521" y="15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6" name="object 2916"/>
            <p:cNvSpPr/>
            <p:nvPr/>
          </p:nvSpPr>
          <p:spPr>
            <a:xfrm>
              <a:off x="7008813" y="28352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1155" y="0"/>
                  </a:lnTo>
                </a:path>
                <a:path w="1270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7" name="object 2917"/>
            <p:cNvSpPr/>
            <p:nvPr/>
          </p:nvSpPr>
          <p:spPr>
            <a:xfrm>
              <a:off x="7011728" y="283564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8" name="object 2918"/>
            <p:cNvSpPr/>
            <p:nvPr/>
          </p:nvSpPr>
          <p:spPr>
            <a:xfrm>
              <a:off x="5857669" y="3211980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14008" y="26822"/>
                  </a:moveTo>
                  <a:lnTo>
                    <a:pt x="11671" y="26822"/>
                  </a:lnTo>
                  <a:lnTo>
                    <a:pt x="13233" y="28384"/>
                  </a:lnTo>
                  <a:lnTo>
                    <a:pt x="13233" y="27609"/>
                  </a:lnTo>
                  <a:lnTo>
                    <a:pt x="14008" y="27609"/>
                  </a:lnTo>
                  <a:lnTo>
                    <a:pt x="14008" y="26822"/>
                  </a:lnTo>
                  <a:close/>
                </a:path>
                <a:path w="32385" h="28575">
                  <a:moveTo>
                    <a:pt x="17132" y="26047"/>
                  </a:moveTo>
                  <a:lnTo>
                    <a:pt x="10896" y="26047"/>
                  </a:lnTo>
                  <a:lnTo>
                    <a:pt x="10896" y="26822"/>
                  </a:lnTo>
                  <a:lnTo>
                    <a:pt x="14795" y="26822"/>
                  </a:lnTo>
                  <a:lnTo>
                    <a:pt x="14795" y="27609"/>
                  </a:lnTo>
                  <a:lnTo>
                    <a:pt x="15570" y="28384"/>
                  </a:lnTo>
                  <a:lnTo>
                    <a:pt x="16344" y="28384"/>
                  </a:lnTo>
                  <a:lnTo>
                    <a:pt x="16344" y="27609"/>
                  </a:lnTo>
                  <a:lnTo>
                    <a:pt x="17132" y="26822"/>
                  </a:lnTo>
                  <a:lnTo>
                    <a:pt x="17132" y="26047"/>
                  </a:lnTo>
                  <a:close/>
                </a:path>
                <a:path w="32385" h="28575">
                  <a:moveTo>
                    <a:pt x="23749" y="23710"/>
                  </a:moveTo>
                  <a:lnTo>
                    <a:pt x="1168" y="23710"/>
                  </a:lnTo>
                  <a:lnTo>
                    <a:pt x="1168" y="24498"/>
                  </a:lnTo>
                  <a:lnTo>
                    <a:pt x="1943" y="25272"/>
                  </a:lnTo>
                  <a:lnTo>
                    <a:pt x="2717" y="25272"/>
                  </a:lnTo>
                  <a:lnTo>
                    <a:pt x="2717" y="26822"/>
                  </a:lnTo>
                  <a:lnTo>
                    <a:pt x="3492" y="27609"/>
                  </a:lnTo>
                  <a:lnTo>
                    <a:pt x="4279" y="26822"/>
                  </a:lnTo>
                  <a:lnTo>
                    <a:pt x="10502" y="26822"/>
                  </a:lnTo>
                  <a:lnTo>
                    <a:pt x="10502" y="26047"/>
                  </a:lnTo>
                  <a:lnTo>
                    <a:pt x="17132" y="26047"/>
                  </a:lnTo>
                  <a:lnTo>
                    <a:pt x="17132" y="24498"/>
                  </a:lnTo>
                  <a:lnTo>
                    <a:pt x="22961" y="24498"/>
                  </a:lnTo>
                  <a:lnTo>
                    <a:pt x="23749" y="23710"/>
                  </a:lnTo>
                  <a:close/>
                </a:path>
                <a:path w="32385" h="28575">
                  <a:moveTo>
                    <a:pt x="8953" y="26822"/>
                  </a:moveTo>
                  <a:lnTo>
                    <a:pt x="6616" y="26822"/>
                  </a:lnTo>
                  <a:lnTo>
                    <a:pt x="6616" y="27609"/>
                  </a:lnTo>
                  <a:lnTo>
                    <a:pt x="8953" y="27609"/>
                  </a:lnTo>
                  <a:lnTo>
                    <a:pt x="8953" y="26822"/>
                  </a:lnTo>
                  <a:close/>
                </a:path>
                <a:path w="32385" h="28575">
                  <a:moveTo>
                    <a:pt x="20243" y="26822"/>
                  </a:moveTo>
                  <a:lnTo>
                    <a:pt x="19469" y="26822"/>
                  </a:lnTo>
                  <a:lnTo>
                    <a:pt x="19469" y="27609"/>
                  </a:lnTo>
                  <a:lnTo>
                    <a:pt x="20243" y="27609"/>
                  </a:lnTo>
                  <a:lnTo>
                    <a:pt x="20243" y="26822"/>
                  </a:lnTo>
                  <a:close/>
                </a:path>
                <a:path w="32385" h="28575">
                  <a:moveTo>
                    <a:pt x="21412" y="26047"/>
                  </a:moveTo>
                  <a:lnTo>
                    <a:pt x="18681" y="26047"/>
                  </a:lnTo>
                  <a:lnTo>
                    <a:pt x="18681" y="26822"/>
                  </a:lnTo>
                  <a:lnTo>
                    <a:pt x="20243" y="26822"/>
                  </a:lnTo>
                  <a:lnTo>
                    <a:pt x="20243" y="27609"/>
                  </a:lnTo>
                  <a:lnTo>
                    <a:pt x="20624" y="26822"/>
                  </a:lnTo>
                  <a:lnTo>
                    <a:pt x="21412" y="26047"/>
                  </a:lnTo>
                  <a:close/>
                </a:path>
                <a:path w="32385" h="28575">
                  <a:moveTo>
                    <a:pt x="22961" y="24498"/>
                  </a:moveTo>
                  <a:lnTo>
                    <a:pt x="17132" y="24498"/>
                  </a:lnTo>
                  <a:lnTo>
                    <a:pt x="17907" y="25272"/>
                  </a:lnTo>
                  <a:lnTo>
                    <a:pt x="17907" y="26047"/>
                  </a:lnTo>
                  <a:lnTo>
                    <a:pt x="22961" y="26047"/>
                  </a:lnTo>
                  <a:lnTo>
                    <a:pt x="22961" y="24498"/>
                  </a:lnTo>
                  <a:close/>
                </a:path>
                <a:path w="32385" h="28575">
                  <a:moveTo>
                    <a:pt x="21412" y="16332"/>
                  </a:moveTo>
                  <a:lnTo>
                    <a:pt x="1943" y="16332"/>
                  </a:lnTo>
                  <a:lnTo>
                    <a:pt x="1943" y="19443"/>
                  </a:lnTo>
                  <a:lnTo>
                    <a:pt x="2717" y="19443"/>
                  </a:lnTo>
                  <a:lnTo>
                    <a:pt x="2717" y="20218"/>
                  </a:lnTo>
                  <a:lnTo>
                    <a:pt x="3492" y="20993"/>
                  </a:lnTo>
                  <a:lnTo>
                    <a:pt x="3492" y="22161"/>
                  </a:lnTo>
                  <a:lnTo>
                    <a:pt x="2717" y="22161"/>
                  </a:lnTo>
                  <a:lnTo>
                    <a:pt x="1943" y="22936"/>
                  </a:lnTo>
                  <a:lnTo>
                    <a:pt x="774" y="22936"/>
                  </a:lnTo>
                  <a:lnTo>
                    <a:pt x="774" y="23710"/>
                  </a:lnTo>
                  <a:lnTo>
                    <a:pt x="24523" y="23710"/>
                  </a:lnTo>
                  <a:lnTo>
                    <a:pt x="23749" y="22936"/>
                  </a:lnTo>
                  <a:lnTo>
                    <a:pt x="23749" y="21386"/>
                  </a:lnTo>
                  <a:lnTo>
                    <a:pt x="22961" y="20993"/>
                  </a:lnTo>
                  <a:lnTo>
                    <a:pt x="23749" y="20993"/>
                  </a:lnTo>
                  <a:lnTo>
                    <a:pt x="23749" y="20218"/>
                  </a:lnTo>
                  <a:lnTo>
                    <a:pt x="22961" y="20218"/>
                  </a:lnTo>
                  <a:lnTo>
                    <a:pt x="22961" y="17881"/>
                  </a:lnTo>
                  <a:lnTo>
                    <a:pt x="22186" y="17881"/>
                  </a:lnTo>
                  <a:lnTo>
                    <a:pt x="22186" y="17106"/>
                  </a:lnTo>
                  <a:lnTo>
                    <a:pt x="21412" y="17106"/>
                  </a:lnTo>
                  <a:lnTo>
                    <a:pt x="21412" y="16332"/>
                  </a:lnTo>
                  <a:close/>
                </a:path>
                <a:path w="32385" h="28575">
                  <a:moveTo>
                    <a:pt x="22961" y="15557"/>
                  </a:moveTo>
                  <a:lnTo>
                    <a:pt x="22186" y="17106"/>
                  </a:lnTo>
                  <a:lnTo>
                    <a:pt x="22961" y="17106"/>
                  </a:lnTo>
                  <a:lnTo>
                    <a:pt x="22961" y="15557"/>
                  </a:lnTo>
                  <a:close/>
                </a:path>
                <a:path w="32385" h="28575">
                  <a:moveTo>
                    <a:pt x="23749" y="11658"/>
                  </a:moveTo>
                  <a:lnTo>
                    <a:pt x="13233" y="11658"/>
                  </a:lnTo>
                  <a:lnTo>
                    <a:pt x="12458" y="12445"/>
                  </a:lnTo>
                  <a:lnTo>
                    <a:pt x="5054" y="12445"/>
                  </a:lnTo>
                  <a:lnTo>
                    <a:pt x="5054" y="13220"/>
                  </a:lnTo>
                  <a:lnTo>
                    <a:pt x="4279" y="13995"/>
                  </a:lnTo>
                  <a:lnTo>
                    <a:pt x="3492" y="13995"/>
                  </a:lnTo>
                  <a:lnTo>
                    <a:pt x="3492" y="14770"/>
                  </a:lnTo>
                  <a:lnTo>
                    <a:pt x="774" y="14770"/>
                  </a:lnTo>
                  <a:lnTo>
                    <a:pt x="774" y="15557"/>
                  </a:lnTo>
                  <a:lnTo>
                    <a:pt x="1168" y="15557"/>
                  </a:lnTo>
                  <a:lnTo>
                    <a:pt x="1168" y="16332"/>
                  </a:lnTo>
                  <a:lnTo>
                    <a:pt x="20624" y="16332"/>
                  </a:lnTo>
                  <a:lnTo>
                    <a:pt x="21412" y="14770"/>
                  </a:lnTo>
                  <a:lnTo>
                    <a:pt x="22961" y="13220"/>
                  </a:lnTo>
                  <a:lnTo>
                    <a:pt x="23749" y="11658"/>
                  </a:lnTo>
                  <a:close/>
                </a:path>
                <a:path w="32385" h="28575">
                  <a:moveTo>
                    <a:pt x="1943" y="13220"/>
                  </a:moveTo>
                  <a:lnTo>
                    <a:pt x="1168" y="13220"/>
                  </a:lnTo>
                  <a:lnTo>
                    <a:pt x="774" y="13995"/>
                  </a:lnTo>
                  <a:lnTo>
                    <a:pt x="0" y="14770"/>
                  </a:lnTo>
                  <a:lnTo>
                    <a:pt x="2717" y="14770"/>
                  </a:lnTo>
                  <a:lnTo>
                    <a:pt x="2717" y="13995"/>
                  </a:lnTo>
                  <a:lnTo>
                    <a:pt x="1943" y="13995"/>
                  </a:lnTo>
                  <a:lnTo>
                    <a:pt x="1943" y="13220"/>
                  </a:lnTo>
                  <a:close/>
                </a:path>
                <a:path w="32385" h="28575">
                  <a:moveTo>
                    <a:pt x="12458" y="11277"/>
                  </a:moveTo>
                  <a:lnTo>
                    <a:pt x="8953" y="11277"/>
                  </a:lnTo>
                  <a:lnTo>
                    <a:pt x="8166" y="11658"/>
                  </a:lnTo>
                  <a:lnTo>
                    <a:pt x="6616" y="11658"/>
                  </a:lnTo>
                  <a:lnTo>
                    <a:pt x="5829" y="12445"/>
                  </a:lnTo>
                  <a:lnTo>
                    <a:pt x="12458" y="12445"/>
                  </a:lnTo>
                  <a:lnTo>
                    <a:pt x="12458" y="11277"/>
                  </a:lnTo>
                  <a:close/>
                </a:path>
                <a:path w="32385" h="28575">
                  <a:moveTo>
                    <a:pt x="17907" y="7391"/>
                  </a:moveTo>
                  <a:lnTo>
                    <a:pt x="17132" y="7391"/>
                  </a:lnTo>
                  <a:lnTo>
                    <a:pt x="17132" y="8166"/>
                  </a:lnTo>
                  <a:lnTo>
                    <a:pt x="16344" y="8166"/>
                  </a:lnTo>
                  <a:lnTo>
                    <a:pt x="15570" y="8940"/>
                  </a:lnTo>
                  <a:lnTo>
                    <a:pt x="14795" y="8940"/>
                  </a:lnTo>
                  <a:lnTo>
                    <a:pt x="14795" y="11658"/>
                  </a:lnTo>
                  <a:lnTo>
                    <a:pt x="22186" y="11658"/>
                  </a:lnTo>
                  <a:lnTo>
                    <a:pt x="22186" y="11277"/>
                  </a:lnTo>
                  <a:lnTo>
                    <a:pt x="20243" y="11277"/>
                  </a:lnTo>
                  <a:lnTo>
                    <a:pt x="20624" y="10502"/>
                  </a:lnTo>
                  <a:lnTo>
                    <a:pt x="17132" y="10502"/>
                  </a:lnTo>
                  <a:lnTo>
                    <a:pt x="17132" y="9728"/>
                  </a:lnTo>
                  <a:lnTo>
                    <a:pt x="17907" y="9728"/>
                  </a:lnTo>
                  <a:lnTo>
                    <a:pt x="17907" y="7391"/>
                  </a:lnTo>
                  <a:close/>
                </a:path>
                <a:path w="32385" h="28575">
                  <a:moveTo>
                    <a:pt x="13233" y="9728"/>
                  </a:moveTo>
                  <a:lnTo>
                    <a:pt x="12458" y="10502"/>
                  </a:lnTo>
                  <a:lnTo>
                    <a:pt x="8953" y="10502"/>
                  </a:lnTo>
                  <a:lnTo>
                    <a:pt x="8166" y="11277"/>
                  </a:lnTo>
                  <a:lnTo>
                    <a:pt x="13233" y="11277"/>
                  </a:lnTo>
                  <a:lnTo>
                    <a:pt x="13233" y="9728"/>
                  </a:lnTo>
                  <a:close/>
                </a:path>
                <a:path w="32385" h="28575">
                  <a:moveTo>
                    <a:pt x="22961" y="9728"/>
                  </a:moveTo>
                  <a:lnTo>
                    <a:pt x="21412" y="9728"/>
                  </a:lnTo>
                  <a:lnTo>
                    <a:pt x="21412" y="10502"/>
                  </a:lnTo>
                  <a:lnTo>
                    <a:pt x="20624" y="10502"/>
                  </a:lnTo>
                  <a:lnTo>
                    <a:pt x="20624" y="11277"/>
                  </a:lnTo>
                  <a:lnTo>
                    <a:pt x="22186" y="11277"/>
                  </a:lnTo>
                  <a:lnTo>
                    <a:pt x="22961" y="10502"/>
                  </a:lnTo>
                  <a:lnTo>
                    <a:pt x="22961" y="9728"/>
                  </a:lnTo>
                  <a:close/>
                </a:path>
                <a:path w="32385" h="28575">
                  <a:moveTo>
                    <a:pt x="11671" y="8166"/>
                  </a:moveTo>
                  <a:lnTo>
                    <a:pt x="10896" y="8166"/>
                  </a:lnTo>
                  <a:lnTo>
                    <a:pt x="10896" y="8940"/>
                  </a:lnTo>
                  <a:lnTo>
                    <a:pt x="10502" y="8940"/>
                  </a:lnTo>
                  <a:lnTo>
                    <a:pt x="10502" y="9728"/>
                  </a:lnTo>
                  <a:lnTo>
                    <a:pt x="9728" y="9728"/>
                  </a:lnTo>
                  <a:lnTo>
                    <a:pt x="9728" y="10502"/>
                  </a:lnTo>
                  <a:lnTo>
                    <a:pt x="11671" y="10502"/>
                  </a:lnTo>
                  <a:lnTo>
                    <a:pt x="11671" y="8166"/>
                  </a:lnTo>
                  <a:close/>
                </a:path>
                <a:path w="32385" h="28575">
                  <a:moveTo>
                    <a:pt x="20624" y="8940"/>
                  </a:moveTo>
                  <a:lnTo>
                    <a:pt x="20243" y="8940"/>
                  </a:lnTo>
                  <a:lnTo>
                    <a:pt x="19469" y="9728"/>
                  </a:lnTo>
                  <a:lnTo>
                    <a:pt x="18681" y="9728"/>
                  </a:lnTo>
                  <a:lnTo>
                    <a:pt x="17132" y="10502"/>
                  </a:lnTo>
                  <a:lnTo>
                    <a:pt x="20243" y="10502"/>
                  </a:lnTo>
                  <a:lnTo>
                    <a:pt x="20624" y="9728"/>
                  </a:lnTo>
                  <a:lnTo>
                    <a:pt x="20624" y="8940"/>
                  </a:lnTo>
                  <a:close/>
                </a:path>
                <a:path w="32385" h="28575">
                  <a:moveTo>
                    <a:pt x="29981" y="8940"/>
                  </a:moveTo>
                  <a:lnTo>
                    <a:pt x="28422" y="8940"/>
                  </a:lnTo>
                  <a:lnTo>
                    <a:pt x="29197" y="9728"/>
                  </a:lnTo>
                  <a:lnTo>
                    <a:pt x="29197" y="10502"/>
                  </a:lnTo>
                  <a:lnTo>
                    <a:pt x="29981" y="8940"/>
                  </a:lnTo>
                  <a:close/>
                </a:path>
                <a:path w="32385" h="28575">
                  <a:moveTo>
                    <a:pt x="22961" y="8940"/>
                  </a:moveTo>
                  <a:lnTo>
                    <a:pt x="22186" y="9728"/>
                  </a:lnTo>
                  <a:lnTo>
                    <a:pt x="23749" y="9728"/>
                  </a:lnTo>
                  <a:lnTo>
                    <a:pt x="22961" y="8940"/>
                  </a:lnTo>
                  <a:close/>
                </a:path>
                <a:path w="32385" h="28575">
                  <a:moveTo>
                    <a:pt x="30365" y="7391"/>
                  </a:moveTo>
                  <a:lnTo>
                    <a:pt x="26860" y="7391"/>
                  </a:lnTo>
                  <a:lnTo>
                    <a:pt x="26860" y="8166"/>
                  </a:lnTo>
                  <a:lnTo>
                    <a:pt x="26085" y="8940"/>
                  </a:lnTo>
                  <a:lnTo>
                    <a:pt x="26860" y="9728"/>
                  </a:lnTo>
                  <a:lnTo>
                    <a:pt x="27635" y="9728"/>
                  </a:lnTo>
                  <a:lnTo>
                    <a:pt x="27635" y="8940"/>
                  </a:lnTo>
                  <a:lnTo>
                    <a:pt x="29981" y="8940"/>
                  </a:lnTo>
                  <a:lnTo>
                    <a:pt x="30365" y="8166"/>
                  </a:lnTo>
                  <a:lnTo>
                    <a:pt x="30365" y="7391"/>
                  </a:lnTo>
                  <a:close/>
                </a:path>
                <a:path w="32385" h="28575">
                  <a:moveTo>
                    <a:pt x="24523" y="0"/>
                  </a:moveTo>
                  <a:lnTo>
                    <a:pt x="23749" y="1562"/>
                  </a:lnTo>
                  <a:lnTo>
                    <a:pt x="23749" y="1943"/>
                  </a:lnTo>
                  <a:lnTo>
                    <a:pt x="22961" y="2717"/>
                  </a:lnTo>
                  <a:lnTo>
                    <a:pt x="22961" y="3505"/>
                  </a:lnTo>
                  <a:lnTo>
                    <a:pt x="24523" y="3505"/>
                  </a:lnTo>
                  <a:lnTo>
                    <a:pt x="24523" y="4279"/>
                  </a:lnTo>
                  <a:lnTo>
                    <a:pt x="25298" y="4279"/>
                  </a:lnTo>
                  <a:lnTo>
                    <a:pt x="25298" y="5054"/>
                  </a:lnTo>
                  <a:lnTo>
                    <a:pt x="24523" y="5054"/>
                  </a:lnTo>
                  <a:lnTo>
                    <a:pt x="24523" y="5841"/>
                  </a:lnTo>
                  <a:lnTo>
                    <a:pt x="23749" y="6616"/>
                  </a:lnTo>
                  <a:lnTo>
                    <a:pt x="23749" y="8166"/>
                  </a:lnTo>
                  <a:lnTo>
                    <a:pt x="22961" y="8166"/>
                  </a:lnTo>
                  <a:lnTo>
                    <a:pt x="22961" y="8940"/>
                  </a:lnTo>
                  <a:lnTo>
                    <a:pt x="24523" y="8940"/>
                  </a:lnTo>
                  <a:lnTo>
                    <a:pt x="24523" y="7391"/>
                  </a:lnTo>
                  <a:lnTo>
                    <a:pt x="31140" y="7391"/>
                  </a:lnTo>
                  <a:lnTo>
                    <a:pt x="31140" y="6616"/>
                  </a:lnTo>
                  <a:lnTo>
                    <a:pt x="30365" y="6616"/>
                  </a:lnTo>
                  <a:lnTo>
                    <a:pt x="31927" y="4279"/>
                  </a:lnTo>
                  <a:lnTo>
                    <a:pt x="30365" y="3505"/>
                  </a:lnTo>
                  <a:lnTo>
                    <a:pt x="31140" y="2717"/>
                  </a:lnTo>
                  <a:lnTo>
                    <a:pt x="29591" y="2717"/>
                  </a:lnTo>
                  <a:lnTo>
                    <a:pt x="29591" y="1943"/>
                  </a:lnTo>
                  <a:lnTo>
                    <a:pt x="27635" y="1943"/>
                  </a:lnTo>
                  <a:lnTo>
                    <a:pt x="26085" y="1562"/>
                  </a:lnTo>
                  <a:lnTo>
                    <a:pt x="25298" y="774"/>
                  </a:lnTo>
                  <a:lnTo>
                    <a:pt x="24523" y="774"/>
                  </a:lnTo>
                  <a:lnTo>
                    <a:pt x="24523" y="0"/>
                  </a:lnTo>
                  <a:close/>
                </a:path>
                <a:path w="32385" h="28575">
                  <a:moveTo>
                    <a:pt x="24523" y="3505"/>
                  </a:moveTo>
                  <a:lnTo>
                    <a:pt x="23749" y="3505"/>
                  </a:lnTo>
                  <a:lnTo>
                    <a:pt x="23749" y="4279"/>
                  </a:lnTo>
                  <a:lnTo>
                    <a:pt x="24523" y="4279"/>
                  </a:lnTo>
                  <a:lnTo>
                    <a:pt x="24523" y="3505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9" name="object 2919"/>
            <p:cNvSpPr/>
            <p:nvPr/>
          </p:nvSpPr>
          <p:spPr>
            <a:xfrm>
              <a:off x="5857669" y="3211980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0365" y="7391"/>
                  </a:moveTo>
                  <a:lnTo>
                    <a:pt x="30365" y="8166"/>
                  </a:lnTo>
                  <a:lnTo>
                    <a:pt x="29591" y="9728"/>
                  </a:lnTo>
                  <a:lnTo>
                    <a:pt x="29591" y="10502"/>
                  </a:lnTo>
                  <a:lnTo>
                    <a:pt x="29591" y="9728"/>
                  </a:lnTo>
                  <a:lnTo>
                    <a:pt x="29197" y="10502"/>
                  </a:lnTo>
                  <a:lnTo>
                    <a:pt x="29197" y="9728"/>
                  </a:lnTo>
                  <a:lnTo>
                    <a:pt x="28422" y="8940"/>
                  </a:lnTo>
                  <a:lnTo>
                    <a:pt x="27635" y="8940"/>
                  </a:lnTo>
                  <a:lnTo>
                    <a:pt x="27635" y="9728"/>
                  </a:lnTo>
                  <a:lnTo>
                    <a:pt x="26860" y="9728"/>
                  </a:lnTo>
                  <a:lnTo>
                    <a:pt x="26085" y="8940"/>
                  </a:lnTo>
                  <a:lnTo>
                    <a:pt x="26860" y="8166"/>
                  </a:lnTo>
                  <a:lnTo>
                    <a:pt x="26860" y="7391"/>
                  </a:lnTo>
                  <a:lnTo>
                    <a:pt x="25298" y="7391"/>
                  </a:lnTo>
                  <a:lnTo>
                    <a:pt x="24523" y="7391"/>
                  </a:lnTo>
                  <a:lnTo>
                    <a:pt x="24523" y="8166"/>
                  </a:lnTo>
                  <a:lnTo>
                    <a:pt x="24523" y="8940"/>
                  </a:lnTo>
                  <a:lnTo>
                    <a:pt x="23749" y="8940"/>
                  </a:lnTo>
                  <a:lnTo>
                    <a:pt x="22961" y="8940"/>
                  </a:lnTo>
                  <a:lnTo>
                    <a:pt x="23749" y="9728"/>
                  </a:lnTo>
                  <a:lnTo>
                    <a:pt x="22961" y="9728"/>
                  </a:lnTo>
                  <a:lnTo>
                    <a:pt x="22961" y="10502"/>
                  </a:lnTo>
                  <a:lnTo>
                    <a:pt x="22186" y="11277"/>
                  </a:lnTo>
                  <a:lnTo>
                    <a:pt x="22186" y="11658"/>
                  </a:lnTo>
                  <a:lnTo>
                    <a:pt x="22961" y="11658"/>
                  </a:lnTo>
                  <a:lnTo>
                    <a:pt x="23749" y="11658"/>
                  </a:lnTo>
                  <a:lnTo>
                    <a:pt x="22961" y="13220"/>
                  </a:lnTo>
                  <a:lnTo>
                    <a:pt x="21412" y="14770"/>
                  </a:lnTo>
                  <a:lnTo>
                    <a:pt x="20624" y="16332"/>
                  </a:lnTo>
                  <a:lnTo>
                    <a:pt x="21412" y="16332"/>
                  </a:lnTo>
                  <a:lnTo>
                    <a:pt x="21412" y="17106"/>
                  </a:lnTo>
                  <a:lnTo>
                    <a:pt x="21412" y="16332"/>
                  </a:lnTo>
                  <a:lnTo>
                    <a:pt x="21412" y="17106"/>
                  </a:lnTo>
                  <a:lnTo>
                    <a:pt x="22186" y="17106"/>
                  </a:lnTo>
                  <a:lnTo>
                    <a:pt x="22186" y="17881"/>
                  </a:lnTo>
                  <a:lnTo>
                    <a:pt x="22186" y="17106"/>
                  </a:lnTo>
                  <a:lnTo>
                    <a:pt x="22186" y="17881"/>
                  </a:lnTo>
                  <a:lnTo>
                    <a:pt x="22961" y="17881"/>
                  </a:lnTo>
                  <a:lnTo>
                    <a:pt x="22961" y="17106"/>
                  </a:lnTo>
                  <a:lnTo>
                    <a:pt x="22186" y="17106"/>
                  </a:lnTo>
                  <a:lnTo>
                    <a:pt x="22961" y="15557"/>
                  </a:lnTo>
                  <a:lnTo>
                    <a:pt x="22961" y="16332"/>
                  </a:lnTo>
                  <a:lnTo>
                    <a:pt x="22961" y="17881"/>
                  </a:lnTo>
                  <a:lnTo>
                    <a:pt x="22961" y="19443"/>
                  </a:lnTo>
                  <a:lnTo>
                    <a:pt x="23749" y="19443"/>
                  </a:lnTo>
                  <a:lnTo>
                    <a:pt x="22961" y="19443"/>
                  </a:lnTo>
                  <a:lnTo>
                    <a:pt x="22961" y="20218"/>
                  </a:lnTo>
                  <a:lnTo>
                    <a:pt x="23749" y="20218"/>
                  </a:lnTo>
                  <a:lnTo>
                    <a:pt x="23749" y="20993"/>
                  </a:lnTo>
                  <a:lnTo>
                    <a:pt x="22961" y="20993"/>
                  </a:lnTo>
                  <a:lnTo>
                    <a:pt x="23749" y="21386"/>
                  </a:lnTo>
                  <a:lnTo>
                    <a:pt x="23749" y="22161"/>
                  </a:lnTo>
                  <a:lnTo>
                    <a:pt x="23749" y="22936"/>
                  </a:lnTo>
                  <a:lnTo>
                    <a:pt x="24523" y="23710"/>
                  </a:lnTo>
                  <a:lnTo>
                    <a:pt x="23749" y="23710"/>
                  </a:lnTo>
                  <a:lnTo>
                    <a:pt x="22961" y="24498"/>
                  </a:lnTo>
                  <a:lnTo>
                    <a:pt x="22961" y="25272"/>
                  </a:lnTo>
                  <a:lnTo>
                    <a:pt x="22961" y="26047"/>
                  </a:lnTo>
                  <a:lnTo>
                    <a:pt x="22186" y="26047"/>
                  </a:lnTo>
                  <a:lnTo>
                    <a:pt x="21412" y="26047"/>
                  </a:lnTo>
                  <a:lnTo>
                    <a:pt x="20624" y="26822"/>
                  </a:lnTo>
                  <a:lnTo>
                    <a:pt x="20243" y="27609"/>
                  </a:lnTo>
                  <a:lnTo>
                    <a:pt x="20243" y="26822"/>
                  </a:lnTo>
                  <a:lnTo>
                    <a:pt x="20243" y="27609"/>
                  </a:lnTo>
                  <a:lnTo>
                    <a:pt x="19469" y="27609"/>
                  </a:lnTo>
                  <a:lnTo>
                    <a:pt x="19469" y="26822"/>
                  </a:lnTo>
                  <a:lnTo>
                    <a:pt x="18681" y="26822"/>
                  </a:lnTo>
                  <a:lnTo>
                    <a:pt x="18681" y="26047"/>
                  </a:lnTo>
                  <a:lnTo>
                    <a:pt x="17907" y="26047"/>
                  </a:lnTo>
                  <a:lnTo>
                    <a:pt x="17907" y="25272"/>
                  </a:lnTo>
                  <a:lnTo>
                    <a:pt x="17132" y="24498"/>
                  </a:lnTo>
                  <a:lnTo>
                    <a:pt x="17132" y="25272"/>
                  </a:lnTo>
                  <a:lnTo>
                    <a:pt x="17132" y="26047"/>
                  </a:lnTo>
                  <a:lnTo>
                    <a:pt x="17132" y="26822"/>
                  </a:lnTo>
                  <a:lnTo>
                    <a:pt x="16344" y="27609"/>
                  </a:lnTo>
                  <a:lnTo>
                    <a:pt x="16344" y="28384"/>
                  </a:lnTo>
                  <a:lnTo>
                    <a:pt x="15570" y="28384"/>
                  </a:lnTo>
                  <a:lnTo>
                    <a:pt x="14795" y="27609"/>
                  </a:lnTo>
                  <a:lnTo>
                    <a:pt x="14795" y="26822"/>
                  </a:lnTo>
                  <a:lnTo>
                    <a:pt x="14008" y="26822"/>
                  </a:lnTo>
                  <a:lnTo>
                    <a:pt x="14008" y="27609"/>
                  </a:lnTo>
                  <a:lnTo>
                    <a:pt x="13233" y="27609"/>
                  </a:lnTo>
                  <a:lnTo>
                    <a:pt x="13233" y="28384"/>
                  </a:lnTo>
                  <a:lnTo>
                    <a:pt x="12458" y="27609"/>
                  </a:lnTo>
                  <a:lnTo>
                    <a:pt x="11671" y="26822"/>
                  </a:lnTo>
                  <a:lnTo>
                    <a:pt x="11671" y="27609"/>
                  </a:lnTo>
                  <a:lnTo>
                    <a:pt x="11671" y="26822"/>
                  </a:lnTo>
                  <a:lnTo>
                    <a:pt x="10896" y="26822"/>
                  </a:lnTo>
                  <a:lnTo>
                    <a:pt x="10896" y="26047"/>
                  </a:lnTo>
                  <a:lnTo>
                    <a:pt x="10502" y="26047"/>
                  </a:lnTo>
                  <a:lnTo>
                    <a:pt x="10502" y="26822"/>
                  </a:lnTo>
                  <a:lnTo>
                    <a:pt x="9728" y="26822"/>
                  </a:lnTo>
                  <a:lnTo>
                    <a:pt x="8953" y="26822"/>
                  </a:lnTo>
                  <a:lnTo>
                    <a:pt x="8953" y="27609"/>
                  </a:lnTo>
                  <a:lnTo>
                    <a:pt x="8166" y="27609"/>
                  </a:lnTo>
                  <a:lnTo>
                    <a:pt x="7391" y="27609"/>
                  </a:lnTo>
                  <a:lnTo>
                    <a:pt x="6616" y="27609"/>
                  </a:lnTo>
                  <a:lnTo>
                    <a:pt x="6616" y="26822"/>
                  </a:lnTo>
                  <a:lnTo>
                    <a:pt x="5829" y="26822"/>
                  </a:lnTo>
                  <a:lnTo>
                    <a:pt x="5054" y="26822"/>
                  </a:lnTo>
                  <a:lnTo>
                    <a:pt x="4279" y="26822"/>
                  </a:lnTo>
                  <a:lnTo>
                    <a:pt x="3492" y="27609"/>
                  </a:lnTo>
                  <a:lnTo>
                    <a:pt x="2717" y="26822"/>
                  </a:lnTo>
                  <a:lnTo>
                    <a:pt x="2717" y="26047"/>
                  </a:lnTo>
                  <a:lnTo>
                    <a:pt x="2717" y="25272"/>
                  </a:lnTo>
                  <a:lnTo>
                    <a:pt x="1943" y="25272"/>
                  </a:lnTo>
                  <a:lnTo>
                    <a:pt x="1168" y="24498"/>
                  </a:lnTo>
                  <a:lnTo>
                    <a:pt x="1168" y="25272"/>
                  </a:lnTo>
                  <a:lnTo>
                    <a:pt x="1168" y="24498"/>
                  </a:lnTo>
                  <a:lnTo>
                    <a:pt x="1168" y="23710"/>
                  </a:lnTo>
                  <a:lnTo>
                    <a:pt x="774" y="23710"/>
                  </a:lnTo>
                  <a:lnTo>
                    <a:pt x="774" y="22936"/>
                  </a:lnTo>
                  <a:lnTo>
                    <a:pt x="1168" y="22936"/>
                  </a:lnTo>
                  <a:lnTo>
                    <a:pt x="1943" y="22936"/>
                  </a:lnTo>
                  <a:lnTo>
                    <a:pt x="2717" y="22161"/>
                  </a:lnTo>
                  <a:lnTo>
                    <a:pt x="3492" y="22161"/>
                  </a:lnTo>
                  <a:lnTo>
                    <a:pt x="3492" y="21386"/>
                  </a:lnTo>
                  <a:lnTo>
                    <a:pt x="3492" y="20993"/>
                  </a:lnTo>
                  <a:lnTo>
                    <a:pt x="2717" y="20218"/>
                  </a:lnTo>
                  <a:lnTo>
                    <a:pt x="2717" y="19443"/>
                  </a:lnTo>
                  <a:lnTo>
                    <a:pt x="1943" y="19443"/>
                  </a:lnTo>
                  <a:lnTo>
                    <a:pt x="1943" y="18668"/>
                  </a:lnTo>
                  <a:lnTo>
                    <a:pt x="1943" y="17881"/>
                  </a:lnTo>
                  <a:lnTo>
                    <a:pt x="1943" y="17106"/>
                  </a:lnTo>
                  <a:lnTo>
                    <a:pt x="1943" y="16332"/>
                  </a:lnTo>
                  <a:lnTo>
                    <a:pt x="1168" y="16332"/>
                  </a:lnTo>
                  <a:lnTo>
                    <a:pt x="1168" y="15557"/>
                  </a:lnTo>
                  <a:lnTo>
                    <a:pt x="774" y="15557"/>
                  </a:lnTo>
                  <a:lnTo>
                    <a:pt x="774" y="14770"/>
                  </a:lnTo>
                  <a:lnTo>
                    <a:pt x="0" y="14770"/>
                  </a:lnTo>
                  <a:lnTo>
                    <a:pt x="774" y="13995"/>
                  </a:lnTo>
                  <a:lnTo>
                    <a:pt x="1168" y="13220"/>
                  </a:lnTo>
                  <a:lnTo>
                    <a:pt x="1943" y="13220"/>
                  </a:lnTo>
                  <a:lnTo>
                    <a:pt x="1943" y="13995"/>
                  </a:lnTo>
                  <a:lnTo>
                    <a:pt x="2717" y="13995"/>
                  </a:lnTo>
                  <a:lnTo>
                    <a:pt x="2717" y="14770"/>
                  </a:lnTo>
                  <a:lnTo>
                    <a:pt x="3492" y="14770"/>
                  </a:lnTo>
                  <a:lnTo>
                    <a:pt x="3492" y="13995"/>
                  </a:lnTo>
                  <a:lnTo>
                    <a:pt x="4279" y="13995"/>
                  </a:lnTo>
                  <a:lnTo>
                    <a:pt x="5054" y="13220"/>
                  </a:lnTo>
                  <a:lnTo>
                    <a:pt x="5054" y="12445"/>
                  </a:lnTo>
                  <a:lnTo>
                    <a:pt x="5054" y="13220"/>
                  </a:lnTo>
                  <a:lnTo>
                    <a:pt x="5054" y="12445"/>
                  </a:lnTo>
                  <a:lnTo>
                    <a:pt x="5829" y="12445"/>
                  </a:lnTo>
                  <a:lnTo>
                    <a:pt x="6616" y="11658"/>
                  </a:lnTo>
                  <a:lnTo>
                    <a:pt x="7391" y="11658"/>
                  </a:lnTo>
                  <a:lnTo>
                    <a:pt x="8166" y="11658"/>
                  </a:lnTo>
                  <a:lnTo>
                    <a:pt x="8953" y="11277"/>
                  </a:lnTo>
                  <a:lnTo>
                    <a:pt x="8166" y="11277"/>
                  </a:lnTo>
                  <a:lnTo>
                    <a:pt x="8953" y="10502"/>
                  </a:lnTo>
                  <a:lnTo>
                    <a:pt x="9728" y="10502"/>
                  </a:lnTo>
                  <a:lnTo>
                    <a:pt x="9728" y="9728"/>
                  </a:lnTo>
                  <a:lnTo>
                    <a:pt x="10502" y="9728"/>
                  </a:lnTo>
                  <a:lnTo>
                    <a:pt x="10502" y="8940"/>
                  </a:lnTo>
                  <a:lnTo>
                    <a:pt x="10896" y="8940"/>
                  </a:lnTo>
                  <a:lnTo>
                    <a:pt x="10896" y="8166"/>
                  </a:lnTo>
                  <a:lnTo>
                    <a:pt x="11671" y="8166"/>
                  </a:lnTo>
                  <a:lnTo>
                    <a:pt x="11671" y="8940"/>
                  </a:lnTo>
                  <a:lnTo>
                    <a:pt x="11671" y="9728"/>
                  </a:lnTo>
                  <a:lnTo>
                    <a:pt x="11671" y="10502"/>
                  </a:lnTo>
                  <a:lnTo>
                    <a:pt x="12458" y="10502"/>
                  </a:lnTo>
                  <a:lnTo>
                    <a:pt x="13233" y="9728"/>
                  </a:lnTo>
                  <a:lnTo>
                    <a:pt x="13233" y="11277"/>
                  </a:lnTo>
                  <a:lnTo>
                    <a:pt x="12458" y="11277"/>
                  </a:lnTo>
                  <a:lnTo>
                    <a:pt x="12458" y="12445"/>
                  </a:lnTo>
                  <a:lnTo>
                    <a:pt x="13233" y="11658"/>
                  </a:lnTo>
                  <a:lnTo>
                    <a:pt x="14008" y="11658"/>
                  </a:lnTo>
                  <a:lnTo>
                    <a:pt x="14795" y="11658"/>
                  </a:lnTo>
                  <a:lnTo>
                    <a:pt x="14795" y="11277"/>
                  </a:lnTo>
                  <a:lnTo>
                    <a:pt x="14795" y="8940"/>
                  </a:lnTo>
                  <a:lnTo>
                    <a:pt x="15570" y="8940"/>
                  </a:lnTo>
                  <a:lnTo>
                    <a:pt x="16344" y="8166"/>
                  </a:lnTo>
                  <a:lnTo>
                    <a:pt x="17132" y="8166"/>
                  </a:lnTo>
                  <a:lnTo>
                    <a:pt x="17132" y="7391"/>
                  </a:lnTo>
                  <a:lnTo>
                    <a:pt x="17907" y="7391"/>
                  </a:lnTo>
                  <a:lnTo>
                    <a:pt x="17907" y="8166"/>
                  </a:lnTo>
                  <a:lnTo>
                    <a:pt x="17907" y="8940"/>
                  </a:lnTo>
                  <a:lnTo>
                    <a:pt x="17907" y="9728"/>
                  </a:lnTo>
                  <a:lnTo>
                    <a:pt x="17132" y="9728"/>
                  </a:lnTo>
                  <a:lnTo>
                    <a:pt x="17132" y="10502"/>
                  </a:lnTo>
                  <a:lnTo>
                    <a:pt x="18681" y="9728"/>
                  </a:lnTo>
                  <a:lnTo>
                    <a:pt x="19469" y="9728"/>
                  </a:lnTo>
                  <a:lnTo>
                    <a:pt x="20243" y="8940"/>
                  </a:lnTo>
                  <a:lnTo>
                    <a:pt x="20624" y="8940"/>
                  </a:lnTo>
                  <a:lnTo>
                    <a:pt x="20624" y="9728"/>
                  </a:lnTo>
                  <a:lnTo>
                    <a:pt x="20243" y="10502"/>
                  </a:lnTo>
                  <a:lnTo>
                    <a:pt x="20624" y="10502"/>
                  </a:lnTo>
                  <a:lnTo>
                    <a:pt x="20243" y="11277"/>
                  </a:lnTo>
                  <a:lnTo>
                    <a:pt x="20624" y="11277"/>
                  </a:lnTo>
                  <a:lnTo>
                    <a:pt x="20624" y="10502"/>
                  </a:lnTo>
                  <a:lnTo>
                    <a:pt x="21412" y="10502"/>
                  </a:lnTo>
                  <a:lnTo>
                    <a:pt x="21412" y="9728"/>
                  </a:lnTo>
                  <a:lnTo>
                    <a:pt x="22186" y="9728"/>
                  </a:lnTo>
                  <a:lnTo>
                    <a:pt x="22961" y="8940"/>
                  </a:lnTo>
                  <a:lnTo>
                    <a:pt x="22961" y="8166"/>
                  </a:lnTo>
                  <a:lnTo>
                    <a:pt x="23749" y="8166"/>
                  </a:lnTo>
                  <a:lnTo>
                    <a:pt x="23749" y="7391"/>
                  </a:lnTo>
                  <a:lnTo>
                    <a:pt x="23749" y="6616"/>
                  </a:lnTo>
                  <a:lnTo>
                    <a:pt x="24523" y="5841"/>
                  </a:lnTo>
                  <a:lnTo>
                    <a:pt x="24523" y="5054"/>
                  </a:lnTo>
                  <a:lnTo>
                    <a:pt x="25298" y="5054"/>
                  </a:lnTo>
                  <a:lnTo>
                    <a:pt x="25298" y="4279"/>
                  </a:lnTo>
                  <a:lnTo>
                    <a:pt x="24523" y="4279"/>
                  </a:lnTo>
                  <a:lnTo>
                    <a:pt x="24523" y="3505"/>
                  </a:lnTo>
                  <a:lnTo>
                    <a:pt x="24523" y="4279"/>
                  </a:lnTo>
                  <a:lnTo>
                    <a:pt x="24523" y="3505"/>
                  </a:lnTo>
                  <a:lnTo>
                    <a:pt x="24523" y="4279"/>
                  </a:lnTo>
                  <a:lnTo>
                    <a:pt x="23749" y="4279"/>
                  </a:lnTo>
                  <a:lnTo>
                    <a:pt x="23749" y="3505"/>
                  </a:lnTo>
                  <a:lnTo>
                    <a:pt x="22961" y="3505"/>
                  </a:lnTo>
                  <a:lnTo>
                    <a:pt x="22961" y="2717"/>
                  </a:lnTo>
                  <a:lnTo>
                    <a:pt x="23749" y="1943"/>
                  </a:lnTo>
                  <a:lnTo>
                    <a:pt x="23749" y="1562"/>
                  </a:lnTo>
                  <a:lnTo>
                    <a:pt x="24523" y="0"/>
                  </a:lnTo>
                  <a:lnTo>
                    <a:pt x="24523" y="774"/>
                  </a:lnTo>
                  <a:lnTo>
                    <a:pt x="25298" y="774"/>
                  </a:lnTo>
                  <a:lnTo>
                    <a:pt x="26085" y="1562"/>
                  </a:lnTo>
                  <a:lnTo>
                    <a:pt x="27635" y="1943"/>
                  </a:lnTo>
                  <a:lnTo>
                    <a:pt x="28422" y="1943"/>
                  </a:lnTo>
                  <a:lnTo>
                    <a:pt x="29197" y="1943"/>
                  </a:lnTo>
                  <a:lnTo>
                    <a:pt x="29591" y="1943"/>
                  </a:lnTo>
                  <a:lnTo>
                    <a:pt x="29591" y="2717"/>
                  </a:lnTo>
                  <a:lnTo>
                    <a:pt x="30365" y="2717"/>
                  </a:lnTo>
                  <a:lnTo>
                    <a:pt x="31140" y="2717"/>
                  </a:lnTo>
                  <a:lnTo>
                    <a:pt x="30365" y="3505"/>
                  </a:lnTo>
                  <a:lnTo>
                    <a:pt x="31927" y="4279"/>
                  </a:lnTo>
                  <a:lnTo>
                    <a:pt x="30365" y="6616"/>
                  </a:lnTo>
                  <a:lnTo>
                    <a:pt x="31140" y="6616"/>
                  </a:lnTo>
                  <a:lnTo>
                    <a:pt x="31140" y="7391"/>
                  </a:lnTo>
                  <a:lnTo>
                    <a:pt x="31140" y="6616"/>
                  </a:lnTo>
                  <a:lnTo>
                    <a:pt x="31140" y="7391"/>
                  </a:lnTo>
                  <a:lnTo>
                    <a:pt x="30365" y="739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0" name="object 2920"/>
            <p:cNvSpPr/>
            <p:nvPr/>
          </p:nvSpPr>
          <p:spPr>
            <a:xfrm>
              <a:off x="6060888" y="2949015"/>
              <a:ext cx="94615" cy="81915"/>
            </a:xfrm>
            <a:custGeom>
              <a:avLst/>
              <a:gdLst/>
              <a:ahLst/>
              <a:cxnLst/>
              <a:rect l="l" t="t" r="r" b="b"/>
              <a:pathLst>
                <a:path w="94614" h="81914">
                  <a:moveTo>
                    <a:pt x="65062" y="80771"/>
                  </a:moveTo>
                  <a:lnTo>
                    <a:pt x="64274" y="80771"/>
                  </a:lnTo>
                  <a:lnTo>
                    <a:pt x="64274" y="81533"/>
                  </a:lnTo>
                  <a:lnTo>
                    <a:pt x="65062" y="81533"/>
                  </a:lnTo>
                  <a:lnTo>
                    <a:pt x="65062" y="80771"/>
                  </a:lnTo>
                  <a:close/>
                </a:path>
                <a:path w="94614" h="81914">
                  <a:moveTo>
                    <a:pt x="68173" y="76961"/>
                  </a:moveTo>
                  <a:lnTo>
                    <a:pt x="64274" y="76961"/>
                  </a:lnTo>
                  <a:lnTo>
                    <a:pt x="64274" y="77723"/>
                  </a:lnTo>
                  <a:lnTo>
                    <a:pt x="65062" y="78485"/>
                  </a:lnTo>
                  <a:lnTo>
                    <a:pt x="64274" y="79247"/>
                  </a:lnTo>
                  <a:lnTo>
                    <a:pt x="64274" y="80009"/>
                  </a:lnTo>
                  <a:lnTo>
                    <a:pt x="65062" y="80771"/>
                  </a:lnTo>
                  <a:lnTo>
                    <a:pt x="65836" y="80009"/>
                  </a:lnTo>
                  <a:lnTo>
                    <a:pt x="67398" y="80009"/>
                  </a:lnTo>
                  <a:lnTo>
                    <a:pt x="67398" y="77723"/>
                  </a:lnTo>
                  <a:lnTo>
                    <a:pt x="68173" y="77723"/>
                  </a:lnTo>
                  <a:lnTo>
                    <a:pt x="68173" y="76961"/>
                  </a:lnTo>
                  <a:close/>
                </a:path>
                <a:path w="94614" h="81914">
                  <a:moveTo>
                    <a:pt x="63106" y="76961"/>
                  </a:moveTo>
                  <a:lnTo>
                    <a:pt x="62331" y="76961"/>
                  </a:lnTo>
                  <a:lnTo>
                    <a:pt x="62331" y="77723"/>
                  </a:lnTo>
                  <a:lnTo>
                    <a:pt x="63106" y="76961"/>
                  </a:lnTo>
                  <a:close/>
                </a:path>
                <a:path w="94614" h="81914">
                  <a:moveTo>
                    <a:pt x="63106" y="72770"/>
                  </a:moveTo>
                  <a:lnTo>
                    <a:pt x="62331" y="73532"/>
                  </a:lnTo>
                  <a:lnTo>
                    <a:pt x="62331" y="74675"/>
                  </a:lnTo>
                  <a:lnTo>
                    <a:pt x="63106" y="74675"/>
                  </a:lnTo>
                  <a:lnTo>
                    <a:pt x="63106" y="77723"/>
                  </a:lnTo>
                  <a:lnTo>
                    <a:pt x="64274" y="77723"/>
                  </a:lnTo>
                  <a:lnTo>
                    <a:pt x="64274" y="76961"/>
                  </a:lnTo>
                  <a:lnTo>
                    <a:pt x="68173" y="76961"/>
                  </a:lnTo>
                  <a:lnTo>
                    <a:pt x="68173" y="75437"/>
                  </a:lnTo>
                  <a:lnTo>
                    <a:pt x="68948" y="75437"/>
                  </a:lnTo>
                  <a:lnTo>
                    <a:pt x="68948" y="73913"/>
                  </a:lnTo>
                  <a:lnTo>
                    <a:pt x="63500" y="73913"/>
                  </a:lnTo>
                  <a:lnTo>
                    <a:pt x="63500" y="73532"/>
                  </a:lnTo>
                  <a:lnTo>
                    <a:pt x="63106" y="73532"/>
                  </a:lnTo>
                  <a:lnTo>
                    <a:pt x="63106" y="72770"/>
                  </a:lnTo>
                  <a:close/>
                </a:path>
                <a:path w="94614" h="81914">
                  <a:moveTo>
                    <a:pt x="69735" y="70484"/>
                  </a:moveTo>
                  <a:lnTo>
                    <a:pt x="65062" y="70484"/>
                  </a:lnTo>
                  <a:lnTo>
                    <a:pt x="65062" y="73532"/>
                  </a:lnTo>
                  <a:lnTo>
                    <a:pt x="63500" y="73532"/>
                  </a:lnTo>
                  <a:lnTo>
                    <a:pt x="63500" y="73913"/>
                  </a:lnTo>
                  <a:lnTo>
                    <a:pt x="69735" y="73913"/>
                  </a:lnTo>
                  <a:lnTo>
                    <a:pt x="69735" y="70484"/>
                  </a:lnTo>
                  <a:close/>
                </a:path>
                <a:path w="94614" h="81914">
                  <a:moveTo>
                    <a:pt x="65062" y="70484"/>
                  </a:moveTo>
                  <a:lnTo>
                    <a:pt x="63106" y="70484"/>
                  </a:lnTo>
                  <a:lnTo>
                    <a:pt x="63106" y="71246"/>
                  </a:lnTo>
                  <a:lnTo>
                    <a:pt x="62331" y="71246"/>
                  </a:lnTo>
                  <a:lnTo>
                    <a:pt x="62331" y="72008"/>
                  </a:lnTo>
                  <a:lnTo>
                    <a:pt x="64274" y="72008"/>
                  </a:lnTo>
                  <a:lnTo>
                    <a:pt x="64274" y="71246"/>
                  </a:lnTo>
                  <a:lnTo>
                    <a:pt x="65062" y="70484"/>
                  </a:lnTo>
                  <a:close/>
                </a:path>
                <a:path w="94614" h="81914">
                  <a:moveTo>
                    <a:pt x="71285" y="68833"/>
                  </a:moveTo>
                  <a:lnTo>
                    <a:pt x="61556" y="68833"/>
                  </a:lnTo>
                  <a:lnTo>
                    <a:pt x="62331" y="69595"/>
                  </a:lnTo>
                  <a:lnTo>
                    <a:pt x="62331" y="70484"/>
                  </a:lnTo>
                  <a:lnTo>
                    <a:pt x="70510" y="70484"/>
                  </a:lnTo>
                  <a:lnTo>
                    <a:pt x="70510" y="69595"/>
                  </a:lnTo>
                  <a:lnTo>
                    <a:pt x="71285" y="69595"/>
                  </a:lnTo>
                  <a:lnTo>
                    <a:pt x="71285" y="68833"/>
                  </a:lnTo>
                  <a:close/>
                </a:path>
                <a:path w="94614" h="81914">
                  <a:moveTo>
                    <a:pt x="71285" y="69595"/>
                  </a:moveTo>
                  <a:lnTo>
                    <a:pt x="70510" y="69595"/>
                  </a:lnTo>
                  <a:lnTo>
                    <a:pt x="70510" y="70484"/>
                  </a:lnTo>
                  <a:lnTo>
                    <a:pt x="71285" y="70484"/>
                  </a:lnTo>
                  <a:lnTo>
                    <a:pt x="71285" y="69595"/>
                  </a:lnTo>
                  <a:close/>
                </a:path>
                <a:path w="94614" h="81914">
                  <a:moveTo>
                    <a:pt x="60769" y="68071"/>
                  </a:moveTo>
                  <a:lnTo>
                    <a:pt x="59994" y="68071"/>
                  </a:lnTo>
                  <a:lnTo>
                    <a:pt x="59994" y="68833"/>
                  </a:lnTo>
                  <a:lnTo>
                    <a:pt x="60769" y="68071"/>
                  </a:lnTo>
                  <a:close/>
                </a:path>
                <a:path w="94614" h="81914">
                  <a:moveTo>
                    <a:pt x="71285" y="68071"/>
                  </a:moveTo>
                  <a:lnTo>
                    <a:pt x="60769" y="68071"/>
                  </a:lnTo>
                  <a:lnTo>
                    <a:pt x="60769" y="68833"/>
                  </a:lnTo>
                  <a:lnTo>
                    <a:pt x="72072" y="68833"/>
                  </a:lnTo>
                  <a:lnTo>
                    <a:pt x="71285" y="68071"/>
                  </a:lnTo>
                  <a:close/>
                </a:path>
                <a:path w="94614" h="81914">
                  <a:moveTo>
                    <a:pt x="73240" y="66547"/>
                  </a:moveTo>
                  <a:lnTo>
                    <a:pt x="58432" y="66547"/>
                  </a:lnTo>
                  <a:lnTo>
                    <a:pt x="59220" y="67309"/>
                  </a:lnTo>
                  <a:lnTo>
                    <a:pt x="59220" y="68071"/>
                  </a:lnTo>
                  <a:lnTo>
                    <a:pt x="72072" y="68071"/>
                  </a:lnTo>
                  <a:lnTo>
                    <a:pt x="72072" y="67309"/>
                  </a:lnTo>
                  <a:lnTo>
                    <a:pt x="73240" y="67309"/>
                  </a:lnTo>
                  <a:lnTo>
                    <a:pt x="73240" y="66547"/>
                  </a:lnTo>
                  <a:close/>
                </a:path>
                <a:path w="94614" h="81914">
                  <a:moveTo>
                    <a:pt x="74790" y="65023"/>
                  </a:moveTo>
                  <a:lnTo>
                    <a:pt x="59220" y="65023"/>
                  </a:lnTo>
                  <a:lnTo>
                    <a:pt x="59220" y="66547"/>
                  </a:lnTo>
                  <a:lnTo>
                    <a:pt x="74790" y="66547"/>
                  </a:lnTo>
                  <a:lnTo>
                    <a:pt x="74790" y="65023"/>
                  </a:lnTo>
                  <a:close/>
                </a:path>
                <a:path w="94614" h="81914">
                  <a:moveTo>
                    <a:pt x="76352" y="63118"/>
                  </a:moveTo>
                  <a:lnTo>
                    <a:pt x="54152" y="63118"/>
                  </a:lnTo>
                  <a:lnTo>
                    <a:pt x="54152" y="63880"/>
                  </a:lnTo>
                  <a:lnTo>
                    <a:pt x="53378" y="64261"/>
                  </a:lnTo>
                  <a:lnTo>
                    <a:pt x="53378" y="65785"/>
                  </a:lnTo>
                  <a:lnTo>
                    <a:pt x="54152" y="65023"/>
                  </a:lnTo>
                  <a:lnTo>
                    <a:pt x="54152" y="64261"/>
                  </a:lnTo>
                  <a:lnTo>
                    <a:pt x="56095" y="64261"/>
                  </a:lnTo>
                  <a:lnTo>
                    <a:pt x="56095" y="63880"/>
                  </a:lnTo>
                  <a:lnTo>
                    <a:pt x="76352" y="63880"/>
                  </a:lnTo>
                  <a:lnTo>
                    <a:pt x="76352" y="63118"/>
                  </a:lnTo>
                  <a:close/>
                </a:path>
                <a:path w="94614" h="81914">
                  <a:moveTo>
                    <a:pt x="55321" y="64261"/>
                  </a:moveTo>
                  <a:lnTo>
                    <a:pt x="54546" y="64261"/>
                  </a:lnTo>
                  <a:lnTo>
                    <a:pt x="54546" y="65023"/>
                  </a:lnTo>
                  <a:lnTo>
                    <a:pt x="55321" y="65023"/>
                  </a:lnTo>
                  <a:lnTo>
                    <a:pt x="55321" y="64261"/>
                  </a:lnTo>
                  <a:close/>
                </a:path>
                <a:path w="94614" h="81914">
                  <a:moveTo>
                    <a:pt x="58432" y="64261"/>
                  </a:moveTo>
                  <a:lnTo>
                    <a:pt x="57658" y="64261"/>
                  </a:lnTo>
                  <a:lnTo>
                    <a:pt x="57658" y="65023"/>
                  </a:lnTo>
                  <a:lnTo>
                    <a:pt x="58432" y="65023"/>
                  </a:lnTo>
                  <a:lnTo>
                    <a:pt x="58432" y="64261"/>
                  </a:lnTo>
                  <a:close/>
                </a:path>
                <a:path w="94614" h="81914">
                  <a:moveTo>
                    <a:pt x="76352" y="63880"/>
                  </a:moveTo>
                  <a:lnTo>
                    <a:pt x="56095" y="63880"/>
                  </a:lnTo>
                  <a:lnTo>
                    <a:pt x="56883" y="64261"/>
                  </a:lnTo>
                  <a:lnTo>
                    <a:pt x="59994" y="64261"/>
                  </a:lnTo>
                  <a:lnTo>
                    <a:pt x="59994" y="65023"/>
                  </a:lnTo>
                  <a:lnTo>
                    <a:pt x="76352" y="65023"/>
                  </a:lnTo>
                  <a:lnTo>
                    <a:pt x="76352" y="63880"/>
                  </a:lnTo>
                  <a:close/>
                </a:path>
                <a:path w="94614" h="81914">
                  <a:moveTo>
                    <a:pt x="77127" y="57784"/>
                  </a:moveTo>
                  <a:lnTo>
                    <a:pt x="51028" y="57784"/>
                  </a:lnTo>
                  <a:lnTo>
                    <a:pt x="51028" y="58546"/>
                  </a:lnTo>
                  <a:lnTo>
                    <a:pt x="52590" y="58546"/>
                  </a:lnTo>
                  <a:lnTo>
                    <a:pt x="51816" y="59308"/>
                  </a:lnTo>
                  <a:lnTo>
                    <a:pt x="53378" y="59308"/>
                  </a:lnTo>
                  <a:lnTo>
                    <a:pt x="53378" y="60070"/>
                  </a:lnTo>
                  <a:lnTo>
                    <a:pt x="54152" y="60832"/>
                  </a:lnTo>
                  <a:lnTo>
                    <a:pt x="53378" y="61594"/>
                  </a:lnTo>
                  <a:lnTo>
                    <a:pt x="53378" y="62356"/>
                  </a:lnTo>
                  <a:lnTo>
                    <a:pt x="52590" y="62356"/>
                  </a:lnTo>
                  <a:lnTo>
                    <a:pt x="52590" y="63880"/>
                  </a:lnTo>
                  <a:lnTo>
                    <a:pt x="53378" y="63118"/>
                  </a:lnTo>
                  <a:lnTo>
                    <a:pt x="77127" y="63118"/>
                  </a:lnTo>
                  <a:lnTo>
                    <a:pt x="77127" y="61594"/>
                  </a:lnTo>
                  <a:lnTo>
                    <a:pt x="77914" y="60832"/>
                  </a:lnTo>
                  <a:lnTo>
                    <a:pt x="77127" y="60832"/>
                  </a:lnTo>
                  <a:lnTo>
                    <a:pt x="77127" y="57784"/>
                  </a:lnTo>
                  <a:close/>
                </a:path>
                <a:path w="94614" h="81914">
                  <a:moveTo>
                    <a:pt x="54152" y="63118"/>
                  </a:moveTo>
                  <a:lnTo>
                    <a:pt x="53378" y="63118"/>
                  </a:lnTo>
                  <a:lnTo>
                    <a:pt x="53378" y="63880"/>
                  </a:lnTo>
                  <a:lnTo>
                    <a:pt x="54152" y="63880"/>
                  </a:lnTo>
                  <a:lnTo>
                    <a:pt x="54152" y="63118"/>
                  </a:lnTo>
                  <a:close/>
                </a:path>
                <a:path w="94614" h="81914">
                  <a:moveTo>
                    <a:pt x="78689" y="60070"/>
                  </a:moveTo>
                  <a:lnTo>
                    <a:pt x="77914" y="60070"/>
                  </a:lnTo>
                  <a:lnTo>
                    <a:pt x="77914" y="60832"/>
                  </a:lnTo>
                  <a:lnTo>
                    <a:pt x="78689" y="60832"/>
                  </a:lnTo>
                  <a:lnTo>
                    <a:pt x="78689" y="60070"/>
                  </a:lnTo>
                  <a:close/>
                </a:path>
                <a:path w="94614" h="81914">
                  <a:moveTo>
                    <a:pt x="40513" y="57784"/>
                  </a:moveTo>
                  <a:lnTo>
                    <a:pt x="39738" y="57784"/>
                  </a:lnTo>
                  <a:lnTo>
                    <a:pt x="39738" y="58546"/>
                  </a:lnTo>
                  <a:lnTo>
                    <a:pt x="38963" y="58546"/>
                  </a:lnTo>
                  <a:lnTo>
                    <a:pt x="39738" y="59308"/>
                  </a:lnTo>
                  <a:lnTo>
                    <a:pt x="40513" y="58546"/>
                  </a:lnTo>
                  <a:lnTo>
                    <a:pt x="40513" y="57784"/>
                  </a:lnTo>
                  <a:close/>
                </a:path>
                <a:path w="94614" h="81914">
                  <a:moveTo>
                    <a:pt x="42075" y="56133"/>
                  </a:moveTo>
                  <a:lnTo>
                    <a:pt x="38176" y="56133"/>
                  </a:lnTo>
                  <a:lnTo>
                    <a:pt x="38176" y="57784"/>
                  </a:lnTo>
                  <a:lnTo>
                    <a:pt x="41300" y="57784"/>
                  </a:lnTo>
                  <a:lnTo>
                    <a:pt x="41300" y="56895"/>
                  </a:lnTo>
                  <a:lnTo>
                    <a:pt x="42075" y="56895"/>
                  </a:lnTo>
                  <a:lnTo>
                    <a:pt x="42075" y="56133"/>
                  </a:lnTo>
                  <a:close/>
                </a:path>
                <a:path w="94614" h="81914">
                  <a:moveTo>
                    <a:pt x="76352" y="56133"/>
                  </a:moveTo>
                  <a:lnTo>
                    <a:pt x="50253" y="56133"/>
                  </a:lnTo>
                  <a:lnTo>
                    <a:pt x="50253" y="57784"/>
                  </a:lnTo>
                  <a:lnTo>
                    <a:pt x="76352" y="57784"/>
                  </a:lnTo>
                  <a:lnTo>
                    <a:pt x="76352" y="56133"/>
                  </a:lnTo>
                  <a:close/>
                </a:path>
                <a:path w="94614" h="81914">
                  <a:moveTo>
                    <a:pt x="44411" y="54228"/>
                  </a:moveTo>
                  <a:lnTo>
                    <a:pt x="35064" y="54228"/>
                  </a:lnTo>
                  <a:lnTo>
                    <a:pt x="35064" y="54990"/>
                  </a:lnTo>
                  <a:lnTo>
                    <a:pt x="34671" y="55371"/>
                  </a:lnTo>
                  <a:lnTo>
                    <a:pt x="34671" y="56895"/>
                  </a:lnTo>
                  <a:lnTo>
                    <a:pt x="35839" y="56895"/>
                  </a:lnTo>
                  <a:lnTo>
                    <a:pt x="35839" y="56133"/>
                  </a:lnTo>
                  <a:lnTo>
                    <a:pt x="42075" y="56133"/>
                  </a:lnTo>
                  <a:lnTo>
                    <a:pt x="42075" y="55371"/>
                  </a:lnTo>
                  <a:lnTo>
                    <a:pt x="42849" y="54990"/>
                  </a:lnTo>
                  <a:lnTo>
                    <a:pt x="44411" y="54990"/>
                  </a:lnTo>
                  <a:lnTo>
                    <a:pt x="44411" y="54228"/>
                  </a:lnTo>
                  <a:close/>
                </a:path>
                <a:path w="94614" h="81914">
                  <a:moveTo>
                    <a:pt x="50253" y="54990"/>
                  </a:moveTo>
                  <a:lnTo>
                    <a:pt x="47917" y="54990"/>
                  </a:lnTo>
                  <a:lnTo>
                    <a:pt x="47917" y="55371"/>
                  </a:lnTo>
                  <a:lnTo>
                    <a:pt x="49479" y="56133"/>
                  </a:lnTo>
                  <a:lnTo>
                    <a:pt x="50253" y="54990"/>
                  </a:lnTo>
                  <a:close/>
                </a:path>
                <a:path w="94614" h="81914">
                  <a:moveTo>
                    <a:pt x="75577" y="53466"/>
                  </a:moveTo>
                  <a:lnTo>
                    <a:pt x="48691" y="53466"/>
                  </a:lnTo>
                  <a:lnTo>
                    <a:pt x="48691" y="54990"/>
                  </a:lnTo>
                  <a:lnTo>
                    <a:pt x="50253" y="54990"/>
                  </a:lnTo>
                  <a:lnTo>
                    <a:pt x="50253" y="55371"/>
                  </a:lnTo>
                  <a:lnTo>
                    <a:pt x="51028" y="55371"/>
                  </a:lnTo>
                  <a:lnTo>
                    <a:pt x="51028" y="56133"/>
                  </a:lnTo>
                  <a:lnTo>
                    <a:pt x="75577" y="56133"/>
                  </a:lnTo>
                  <a:lnTo>
                    <a:pt x="75577" y="53466"/>
                  </a:lnTo>
                  <a:close/>
                </a:path>
                <a:path w="94614" h="81914">
                  <a:moveTo>
                    <a:pt x="46355" y="52704"/>
                  </a:moveTo>
                  <a:lnTo>
                    <a:pt x="34671" y="52704"/>
                  </a:lnTo>
                  <a:lnTo>
                    <a:pt x="34671" y="54228"/>
                  </a:lnTo>
                  <a:lnTo>
                    <a:pt x="45580" y="54228"/>
                  </a:lnTo>
                  <a:lnTo>
                    <a:pt x="45580" y="53466"/>
                  </a:lnTo>
                  <a:lnTo>
                    <a:pt x="46355" y="52704"/>
                  </a:lnTo>
                  <a:close/>
                </a:path>
                <a:path w="94614" h="81914">
                  <a:moveTo>
                    <a:pt x="83756" y="50418"/>
                  </a:moveTo>
                  <a:lnTo>
                    <a:pt x="32334" y="50418"/>
                  </a:lnTo>
                  <a:lnTo>
                    <a:pt x="33121" y="51180"/>
                  </a:lnTo>
                  <a:lnTo>
                    <a:pt x="33121" y="51942"/>
                  </a:lnTo>
                  <a:lnTo>
                    <a:pt x="32334" y="52704"/>
                  </a:lnTo>
                  <a:lnTo>
                    <a:pt x="46355" y="52704"/>
                  </a:lnTo>
                  <a:lnTo>
                    <a:pt x="46355" y="54228"/>
                  </a:lnTo>
                  <a:lnTo>
                    <a:pt x="48691" y="54228"/>
                  </a:lnTo>
                  <a:lnTo>
                    <a:pt x="48691" y="53466"/>
                  </a:lnTo>
                  <a:lnTo>
                    <a:pt x="74790" y="53466"/>
                  </a:lnTo>
                  <a:lnTo>
                    <a:pt x="74790" y="51942"/>
                  </a:lnTo>
                  <a:lnTo>
                    <a:pt x="78689" y="51942"/>
                  </a:lnTo>
                  <a:lnTo>
                    <a:pt x="79463" y="51180"/>
                  </a:lnTo>
                  <a:lnTo>
                    <a:pt x="82981" y="51180"/>
                  </a:lnTo>
                  <a:lnTo>
                    <a:pt x="83756" y="50418"/>
                  </a:lnTo>
                  <a:close/>
                </a:path>
                <a:path w="94614" h="81914">
                  <a:moveTo>
                    <a:pt x="78689" y="51942"/>
                  </a:moveTo>
                  <a:lnTo>
                    <a:pt x="77127" y="51942"/>
                  </a:lnTo>
                  <a:lnTo>
                    <a:pt x="77127" y="52704"/>
                  </a:lnTo>
                  <a:lnTo>
                    <a:pt x="77914" y="52704"/>
                  </a:lnTo>
                  <a:lnTo>
                    <a:pt x="78689" y="51942"/>
                  </a:lnTo>
                  <a:close/>
                </a:path>
                <a:path w="94614" h="81914">
                  <a:moveTo>
                    <a:pt x="82588" y="51180"/>
                  </a:moveTo>
                  <a:lnTo>
                    <a:pt x="79463" y="51180"/>
                  </a:lnTo>
                  <a:lnTo>
                    <a:pt x="79463" y="51942"/>
                  </a:lnTo>
                  <a:lnTo>
                    <a:pt x="80251" y="51942"/>
                  </a:lnTo>
                  <a:lnTo>
                    <a:pt x="80251" y="52704"/>
                  </a:lnTo>
                  <a:lnTo>
                    <a:pt x="81813" y="52704"/>
                  </a:lnTo>
                  <a:lnTo>
                    <a:pt x="81813" y="51942"/>
                  </a:lnTo>
                  <a:lnTo>
                    <a:pt x="82588" y="51180"/>
                  </a:lnTo>
                  <a:close/>
                </a:path>
                <a:path w="94614" h="81914">
                  <a:moveTo>
                    <a:pt x="86093" y="49656"/>
                  </a:moveTo>
                  <a:lnTo>
                    <a:pt x="30784" y="49656"/>
                  </a:lnTo>
                  <a:lnTo>
                    <a:pt x="31559" y="50418"/>
                  </a:lnTo>
                  <a:lnTo>
                    <a:pt x="86093" y="50418"/>
                  </a:lnTo>
                  <a:lnTo>
                    <a:pt x="86093" y="49656"/>
                  </a:lnTo>
                  <a:close/>
                </a:path>
                <a:path w="94614" h="81914">
                  <a:moveTo>
                    <a:pt x="89204" y="46608"/>
                  </a:moveTo>
                  <a:lnTo>
                    <a:pt x="28448" y="46608"/>
                  </a:lnTo>
                  <a:lnTo>
                    <a:pt x="28448" y="47370"/>
                  </a:lnTo>
                  <a:lnTo>
                    <a:pt x="29997" y="48894"/>
                  </a:lnTo>
                  <a:lnTo>
                    <a:pt x="29997" y="49656"/>
                  </a:lnTo>
                  <a:lnTo>
                    <a:pt x="86868" y="49656"/>
                  </a:lnTo>
                  <a:lnTo>
                    <a:pt x="86868" y="48894"/>
                  </a:lnTo>
                  <a:lnTo>
                    <a:pt x="88430" y="48894"/>
                  </a:lnTo>
                  <a:lnTo>
                    <a:pt x="88430" y="48132"/>
                  </a:lnTo>
                  <a:lnTo>
                    <a:pt x="89204" y="47370"/>
                  </a:lnTo>
                  <a:lnTo>
                    <a:pt x="89204" y="46608"/>
                  </a:lnTo>
                  <a:close/>
                </a:path>
                <a:path w="94614" h="81914">
                  <a:moveTo>
                    <a:pt x="92722" y="45465"/>
                  </a:moveTo>
                  <a:lnTo>
                    <a:pt x="26098" y="45465"/>
                  </a:lnTo>
                  <a:lnTo>
                    <a:pt x="26098" y="45846"/>
                  </a:lnTo>
                  <a:lnTo>
                    <a:pt x="26885" y="46608"/>
                  </a:lnTo>
                  <a:lnTo>
                    <a:pt x="26885" y="45846"/>
                  </a:lnTo>
                  <a:lnTo>
                    <a:pt x="92722" y="45846"/>
                  </a:lnTo>
                  <a:lnTo>
                    <a:pt x="92722" y="45465"/>
                  </a:lnTo>
                  <a:close/>
                </a:path>
                <a:path w="94614" h="81914">
                  <a:moveTo>
                    <a:pt x="91541" y="45846"/>
                  </a:moveTo>
                  <a:lnTo>
                    <a:pt x="26885" y="45846"/>
                  </a:lnTo>
                  <a:lnTo>
                    <a:pt x="27660" y="46608"/>
                  </a:lnTo>
                  <a:lnTo>
                    <a:pt x="91541" y="46608"/>
                  </a:lnTo>
                  <a:lnTo>
                    <a:pt x="91541" y="45846"/>
                  </a:lnTo>
                  <a:close/>
                </a:path>
                <a:path w="94614" h="81914">
                  <a:moveTo>
                    <a:pt x="92722" y="41528"/>
                  </a:moveTo>
                  <a:lnTo>
                    <a:pt x="91935" y="42290"/>
                  </a:lnTo>
                  <a:lnTo>
                    <a:pt x="26885" y="42290"/>
                  </a:lnTo>
                  <a:lnTo>
                    <a:pt x="26885" y="43814"/>
                  </a:lnTo>
                  <a:lnTo>
                    <a:pt x="26098" y="44576"/>
                  </a:lnTo>
                  <a:lnTo>
                    <a:pt x="26885" y="44576"/>
                  </a:lnTo>
                  <a:lnTo>
                    <a:pt x="26885" y="45465"/>
                  </a:lnTo>
                  <a:lnTo>
                    <a:pt x="93497" y="45465"/>
                  </a:lnTo>
                  <a:lnTo>
                    <a:pt x="93497" y="43052"/>
                  </a:lnTo>
                  <a:lnTo>
                    <a:pt x="92722" y="42290"/>
                  </a:lnTo>
                  <a:lnTo>
                    <a:pt x="92722" y="41528"/>
                  </a:lnTo>
                  <a:close/>
                </a:path>
                <a:path w="94614" h="81914">
                  <a:moveTo>
                    <a:pt x="94272" y="44576"/>
                  </a:moveTo>
                  <a:lnTo>
                    <a:pt x="93497" y="44576"/>
                  </a:lnTo>
                  <a:lnTo>
                    <a:pt x="94272" y="45465"/>
                  </a:lnTo>
                  <a:lnTo>
                    <a:pt x="94272" y="44576"/>
                  </a:lnTo>
                  <a:close/>
                </a:path>
                <a:path w="94614" h="81914">
                  <a:moveTo>
                    <a:pt x="91935" y="41528"/>
                  </a:moveTo>
                  <a:lnTo>
                    <a:pt x="27660" y="41528"/>
                  </a:lnTo>
                  <a:lnTo>
                    <a:pt x="27660" y="42290"/>
                  </a:lnTo>
                  <a:lnTo>
                    <a:pt x="91935" y="42290"/>
                  </a:lnTo>
                  <a:lnTo>
                    <a:pt x="91935" y="41528"/>
                  </a:lnTo>
                  <a:close/>
                </a:path>
                <a:path w="94614" h="81914">
                  <a:moveTo>
                    <a:pt x="89992" y="36194"/>
                  </a:moveTo>
                  <a:lnTo>
                    <a:pt x="26885" y="36194"/>
                  </a:lnTo>
                  <a:lnTo>
                    <a:pt x="26885" y="38480"/>
                  </a:lnTo>
                  <a:lnTo>
                    <a:pt x="27660" y="39242"/>
                  </a:lnTo>
                  <a:lnTo>
                    <a:pt x="27660" y="40766"/>
                  </a:lnTo>
                  <a:lnTo>
                    <a:pt x="26885" y="40766"/>
                  </a:lnTo>
                  <a:lnTo>
                    <a:pt x="26885" y="41528"/>
                  </a:lnTo>
                  <a:lnTo>
                    <a:pt x="91541" y="41528"/>
                  </a:lnTo>
                  <a:lnTo>
                    <a:pt x="91541" y="40004"/>
                  </a:lnTo>
                  <a:lnTo>
                    <a:pt x="92722" y="40004"/>
                  </a:lnTo>
                  <a:lnTo>
                    <a:pt x="92722" y="39242"/>
                  </a:lnTo>
                  <a:lnTo>
                    <a:pt x="91935" y="39242"/>
                  </a:lnTo>
                  <a:lnTo>
                    <a:pt x="91541" y="38480"/>
                  </a:lnTo>
                  <a:lnTo>
                    <a:pt x="91541" y="37718"/>
                  </a:lnTo>
                  <a:lnTo>
                    <a:pt x="90766" y="37718"/>
                  </a:lnTo>
                  <a:lnTo>
                    <a:pt x="90766" y="36956"/>
                  </a:lnTo>
                  <a:lnTo>
                    <a:pt x="89992" y="36956"/>
                  </a:lnTo>
                  <a:lnTo>
                    <a:pt x="89992" y="36194"/>
                  </a:lnTo>
                  <a:close/>
                </a:path>
                <a:path w="94614" h="81914">
                  <a:moveTo>
                    <a:pt x="92722" y="40766"/>
                  </a:moveTo>
                  <a:lnTo>
                    <a:pt x="91935" y="40766"/>
                  </a:lnTo>
                  <a:lnTo>
                    <a:pt x="91541" y="41528"/>
                  </a:lnTo>
                  <a:lnTo>
                    <a:pt x="92722" y="41528"/>
                  </a:lnTo>
                  <a:lnTo>
                    <a:pt x="92722" y="40766"/>
                  </a:lnTo>
                  <a:close/>
                </a:path>
                <a:path w="94614" h="81914">
                  <a:moveTo>
                    <a:pt x="21043" y="36194"/>
                  </a:moveTo>
                  <a:lnTo>
                    <a:pt x="12865" y="36194"/>
                  </a:lnTo>
                  <a:lnTo>
                    <a:pt x="14414" y="37718"/>
                  </a:lnTo>
                  <a:lnTo>
                    <a:pt x="18707" y="40766"/>
                  </a:lnTo>
                  <a:lnTo>
                    <a:pt x="21043" y="36194"/>
                  </a:lnTo>
                  <a:close/>
                </a:path>
                <a:path w="94614" h="81914">
                  <a:moveTo>
                    <a:pt x="91935" y="37718"/>
                  </a:moveTo>
                  <a:lnTo>
                    <a:pt x="91541" y="37718"/>
                  </a:lnTo>
                  <a:lnTo>
                    <a:pt x="91541" y="38480"/>
                  </a:lnTo>
                  <a:lnTo>
                    <a:pt x="91935" y="38480"/>
                  </a:lnTo>
                  <a:lnTo>
                    <a:pt x="91935" y="37718"/>
                  </a:lnTo>
                  <a:close/>
                </a:path>
                <a:path w="94614" h="81914">
                  <a:moveTo>
                    <a:pt x="26098" y="36194"/>
                  </a:moveTo>
                  <a:lnTo>
                    <a:pt x="21043" y="36194"/>
                  </a:lnTo>
                  <a:lnTo>
                    <a:pt x="22593" y="36956"/>
                  </a:lnTo>
                  <a:lnTo>
                    <a:pt x="23380" y="37718"/>
                  </a:lnTo>
                  <a:lnTo>
                    <a:pt x="24155" y="37718"/>
                  </a:lnTo>
                  <a:lnTo>
                    <a:pt x="24155" y="36956"/>
                  </a:lnTo>
                  <a:lnTo>
                    <a:pt x="26098" y="36956"/>
                  </a:lnTo>
                  <a:lnTo>
                    <a:pt x="26098" y="36194"/>
                  </a:lnTo>
                  <a:close/>
                </a:path>
                <a:path w="94614" h="81914">
                  <a:moveTo>
                    <a:pt x="26098" y="36956"/>
                  </a:moveTo>
                  <a:lnTo>
                    <a:pt x="25717" y="36956"/>
                  </a:lnTo>
                  <a:lnTo>
                    <a:pt x="25717" y="37718"/>
                  </a:lnTo>
                  <a:lnTo>
                    <a:pt x="26098" y="36956"/>
                  </a:lnTo>
                  <a:close/>
                </a:path>
                <a:path w="94614" h="81914">
                  <a:moveTo>
                    <a:pt x="83756" y="35051"/>
                  </a:moveTo>
                  <a:lnTo>
                    <a:pt x="12077" y="35051"/>
                  </a:lnTo>
                  <a:lnTo>
                    <a:pt x="12077" y="36194"/>
                  </a:lnTo>
                  <a:lnTo>
                    <a:pt x="13639" y="35813"/>
                  </a:lnTo>
                  <a:lnTo>
                    <a:pt x="84531" y="35813"/>
                  </a:lnTo>
                  <a:lnTo>
                    <a:pt x="83756" y="35051"/>
                  </a:lnTo>
                  <a:close/>
                </a:path>
                <a:path w="94614" h="81914">
                  <a:moveTo>
                    <a:pt x="84531" y="35813"/>
                  </a:moveTo>
                  <a:lnTo>
                    <a:pt x="13639" y="35813"/>
                  </a:lnTo>
                  <a:lnTo>
                    <a:pt x="13639" y="36194"/>
                  </a:lnTo>
                  <a:lnTo>
                    <a:pt x="85305" y="36194"/>
                  </a:lnTo>
                  <a:lnTo>
                    <a:pt x="84531" y="35813"/>
                  </a:lnTo>
                  <a:close/>
                </a:path>
                <a:path w="94614" h="81914">
                  <a:moveTo>
                    <a:pt x="88430" y="35813"/>
                  </a:moveTo>
                  <a:lnTo>
                    <a:pt x="87642" y="36194"/>
                  </a:lnTo>
                  <a:lnTo>
                    <a:pt x="89204" y="36194"/>
                  </a:lnTo>
                  <a:lnTo>
                    <a:pt x="88430" y="35813"/>
                  </a:lnTo>
                  <a:close/>
                </a:path>
                <a:path w="94614" h="81914">
                  <a:moveTo>
                    <a:pt x="3898" y="33527"/>
                  </a:moveTo>
                  <a:lnTo>
                    <a:pt x="1562" y="33527"/>
                  </a:lnTo>
                  <a:lnTo>
                    <a:pt x="1562" y="34289"/>
                  </a:lnTo>
                  <a:lnTo>
                    <a:pt x="2349" y="35051"/>
                  </a:lnTo>
                  <a:lnTo>
                    <a:pt x="3124" y="34289"/>
                  </a:lnTo>
                  <a:lnTo>
                    <a:pt x="3898" y="34289"/>
                  </a:lnTo>
                  <a:lnTo>
                    <a:pt x="3898" y="33527"/>
                  </a:lnTo>
                  <a:close/>
                </a:path>
                <a:path w="94614" h="81914">
                  <a:moveTo>
                    <a:pt x="86093" y="32765"/>
                  </a:moveTo>
                  <a:lnTo>
                    <a:pt x="11303" y="32765"/>
                  </a:lnTo>
                  <a:lnTo>
                    <a:pt x="11303" y="33527"/>
                  </a:lnTo>
                  <a:lnTo>
                    <a:pt x="12865" y="35051"/>
                  </a:lnTo>
                  <a:lnTo>
                    <a:pt x="12865" y="34289"/>
                  </a:lnTo>
                  <a:lnTo>
                    <a:pt x="83756" y="34289"/>
                  </a:lnTo>
                  <a:lnTo>
                    <a:pt x="83756" y="33527"/>
                  </a:lnTo>
                  <a:lnTo>
                    <a:pt x="86093" y="33527"/>
                  </a:lnTo>
                  <a:lnTo>
                    <a:pt x="86093" y="32765"/>
                  </a:lnTo>
                  <a:close/>
                </a:path>
                <a:path w="94614" h="81914">
                  <a:moveTo>
                    <a:pt x="83756" y="34289"/>
                  </a:moveTo>
                  <a:lnTo>
                    <a:pt x="12865" y="34289"/>
                  </a:lnTo>
                  <a:lnTo>
                    <a:pt x="12865" y="35051"/>
                  </a:lnTo>
                  <a:lnTo>
                    <a:pt x="84531" y="35051"/>
                  </a:lnTo>
                  <a:lnTo>
                    <a:pt x="83756" y="34289"/>
                  </a:lnTo>
                  <a:close/>
                </a:path>
                <a:path w="94614" h="81914">
                  <a:moveTo>
                    <a:pt x="5461" y="26161"/>
                  </a:moveTo>
                  <a:lnTo>
                    <a:pt x="4686" y="26161"/>
                  </a:lnTo>
                  <a:lnTo>
                    <a:pt x="4686" y="26542"/>
                  </a:lnTo>
                  <a:lnTo>
                    <a:pt x="3898" y="26542"/>
                  </a:lnTo>
                  <a:lnTo>
                    <a:pt x="3898" y="27304"/>
                  </a:lnTo>
                  <a:lnTo>
                    <a:pt x="3124" y="27304"/>
                  </a:lnTo>
                  <a:lnTo>
                    <a:pt x="3124" y="28828"/>
                  </a:lnTo>
                  <a:lnTo>
                    <a:pt x="787" y="28828"/>
                  </a:lnTo>
                  <a:lnTo>
                    <a:pt x="787" y="31876"/>
                  </a:lnTo>
                  <a:lnTo>
                    <a:pt x="0" y="32765"/>
                  </a:lnTo>
                  <a:lnTo>
                    <a:pt x="0" y="34289"/>
                  </a:lnTo>
                  <a:lnTo>
                    <a:pt x="787" y="34289"/>
                  </a:lnTo>
                  <a:lnTo>
                    <a:pt x="787" y="33527"/>
                  </a:lnTo>
                  <a:lnTo>
                    <a:pt x="4686" y="33527"/>
                  </a:lnTo>
                  <a:lnTo>
                    <a:pt x="5461" y="32765"/>
                  </a:lnTo>
                  <a:lnTo>
                    <a:pt x="5461" y="31876"/>
                  </a:lnTo>
                  <a:lnTo>
                    <a:pt x="6235" y="31876"/>
                  </a:lnTo>
                  <a:lnTo>
                    <a:pt x="6235" y="31114"/>
                  </a:lnTo>
                  <a:lnTo>
                    <a:pt x="87642" y="31114"/>
                  </a:lnTo>
                  <a:lnTo>
                    <a:pt x="86868" y="30352"/>
                  </a:lnTo>
                  <a:lnTo>
                    <a:pt x="8191" y="30352"/>
                  </a:lnTo>
                  <a:lnTo>
                    <a:pt x="8191" y="29590"/>
                  </a:lnTo>
                  <a:lnTo>
                    <a:pt x="7404" y="29590"/>
                  </a:lnTo>
                  <a:lnTo>
                    <a:pt x="7404" y="28066"/>
                  </a:lnTo>
                  <a:lnTo>
                    <a:pt x="6235" y="28066"/>
                  </a:lnTo>
                  <a:lnTo>
                    <a:pt x="6235" y="27304"/>
                  </a:lnTo>
                  <a:lnTo>
                    <a:pt x="5461" y="26542"/>
                  </a:lnTo>
                  <a:lnTo>
                    <a:pt x="5461" y="26161"/>
                  </a:lnTo>
                  <a:close/>
                </a:path>
                <a:path w="94614" h="81914">
                  <a:moveTo>
                    <a:pt x="8966" y="32765"/>
                  </a:moveTo>
                  <a:lnTo>
                    <a:pt x="6629" y="32765"/>
                  </a:lnTo>
                  <a:lnTo>
                    <a:pt x="6629" y="34289"/>
                  </a:lnTo>
                  <a:lnTo>
                    <a:pt x="8191" y="34289"/>
                  </a:lnTo>
                  <a:lnTo>
                    <a:pt x="7404" y="33527"/>
                  </a:lnTo>
                  <a:lnTo>
                    <a:pt x="8191" y="33527"/>
                  </a:lnTo>
                  <a:lnTo>
                    <a:pt x="8966" y="32765"/>
                  </a:lnTo>
                  <a:close/>
                </a:path>
                <a:path w="94614" h="81914">
                  <a:moveTo>
                    <a:pt x="85305" y="33527"/>
                  </a:moveTo>
                  <a:lnTo>
                    <a:pt x="84531" y="33527"/>
                  </a:lnTo>
                  <a:lnTo>
                    <a:pt x="85305" y="34289"/>
                  </a:lnTo>
                  <a:lnTo>
                    <a:pt x="85305" y="33527"/>
                  </a:lnTo>
                  <a:close/>
                </a:path>
                <a:path w="94614" h="81914">
                  <a:moveTo>
                    <a:pt x="9740" y="32765"/>
                  </a:moveTo>
                  <a:lnTo>
                    <a:pt x="8966" y="32765"/>
                  </a:lnTo>
                  <a:lnTo>
                    <a:pt x="8966" y="33527"/>
                  </a:lnTo>
                  <a:lnTo>
                    <a:pt x="9740" y="33527"/>
                  </a:lnTo>
                  <a:lnTo>
                    <a:pt x="9740" y="32765"/>
                  </a:lnTo>
                  <a:close/>
                </a:path>
                <a:path w="94614" h="81914">
                  <a:moveTo>
                    <a:pt x="11303" y="32765"/>
                  </a:moveTo>
                  <a:lnTo>
                    <a:pt x="9740" y="32765"/>
                  </a:lnTo>
                  <a:lnTo>
                    <a:pt x="9740" y="33527"/>
                  </a:lnTo>
                  <a:lnTo>
                    <a:pt x="10528" y="33527"/>
                  </a:lnTo>
                  <a:lnTo>
                    <a:pt x="11303" y="32765"/>
                  </a:lnTo>
                  <a:close/>
                </a:path>
                <a:path w="94614" h="81914">
                  <a:moveTo>
                    <a:pt x="86868" y="32765"/>
                  </a:moveTo>
                  <a:lnTo>
                    <a:pt x="86093" y="32765"/>
                  </a:lnTo>
                  <a:lnTo>
                    <a:pt x="86868" y="33527"/>
                  </a:lnTo>
                  <a:lnTo>
                    <a:pt x="86868" y="32765"/>
                  </a:lnTo>
                  <a:close/>
                </a:path>
                <a:path w="94614" h="81914">
                  <a:moveTo>
                    <a:pt x="88430" y="31114"/>
                  </a:moveTo>
                  <a:lnTo>
                    <a:pt x="6629" y="31114"/>
                  </a:lnTo>
                  <a:lnTo>
                    <a:pt x="7404" y="31876"/>
                  </a:lnTo>
                  <a:lnTo>
                    <a:pt x="7404" y="32765"/>
                  </a:lnTo>
                  <a:lnTo>
                    <a:pt x="88430" y="32765"/>
                  </a:lnTo>
                  <a:lnTo>
                    <a:pt x="88430" y="31114"/>
                  </a:lnTo>
                  <a:close/>
                </a:path>
                <a:path w="94614" h="81914">
                  <a:moveTo>
                    <a:pt x="89204" y="30352"/>
                  </a:moveTo>
                  <a:lnTo>
                    <a:pt x="87642" y="30352"/>
                  </a:lnTo>
                  <a:lnTo>
                    <a:pt x="87642" y="31114"/>
                  </a:lnTo>
                  <a:lnTo>
                    <a:pt x="89204" y="31114"/>
                  </a:lnTo>
                  <a:lnTo>
                    <a:pt x="89204" y="30352"/>
                  </a:lnTo>
                  <a:close/>
                </a:path>
                <a:path w="94614" h="81914">
                  <a:moveTo>
                    <a:pt x="89204" y="26161"/>
                  </a:moveTo>
                  <a:lnTo>
                    <a:pt x="88430" y="26161"/>
                  </a:lnTo>
                  <a:lnTo>
                    <a:pt x="88430" y="29590"/>
                  </a:lnTo>
                  <a:lnTo>
                    <a:pt x="87642" y="29590"/>
                  </a:lnTo>
                  <a:lnTo>
                    <a:pt x="88430" y="30352"/>
                  </a:lnTo>
                  <a:lnTo>
                    <a:pt x="89992" y="30352"/>
                  </a:lnTo>
                  <a:lnTo>
                    <a:pt x="90766" y="31114"/>
                  </a:lnTo>
                  <a:lnTo>
                    <a:pt x="90766" y="30352"/>
                  </a:lnTo>
                  <a:lnTo>
                    <a:pt x="91541" y="29590"/>
                  </a:lnTo>
                  <a:lnTo>
                    <a:pt x="91541" y="27304"/>
                  </a:lnTo>
                  <a:lnTo>
                    <a:pt x="90766" y="27304"/>
                  </a:lnTo>
                  <a:lnTo>
                    <a:pt x="90766" y="26542"/>
                  </a:lnTo>
                  <a:lnTo>
                    <a:pt x="89204" y="26542"/>
                  </a:lnTo>
                  <a:lnTo>
                    <a:pt x="89204" y="26161"/>
                  </a:lnTo>
                  <a:close/>
                </a:path>
                <a:path w="94614" h="81914">
                  <a:moveTo>
                    <a:pt x="10528" y="26161"/>
                  </a:moveTo>
                  <a:lnTo>
                    <a:pt x="9740" y="26161"/>
                  </a:lnTo>
                  <a:lnTo>
                    <a:pt x="9740" y="26542"/>
                  </a:lnTo>
                  <a:lnTo>
                    <a:pt x="8966" y="27304"/>
                  </a:lnTo>
                  <a:lnTo>
                    <a:pt x="8966" y="29590"/>
                  </a:lnTo>
                  <a:lnTo>
                    <a:pt x="8191" y="30352"/>
                  </a:lnTo>
                  <a:lnTo>
                    <a:pt x="86868" y="30352"/>
                  </a:lnTo>
                  <a:lnTo>
                    <a:pt x="86868" y="29590"/>
                  </a:lnTo>
                  <a:lnTo>
                    <a:pt x="79463" y="29590"/>
                  </a:lnTo>
                  <a:lnTo>
                    <a:pt x="79463" y="28828"/>
                  </a:lnTo>
                  <a:lnTo>
                    <a:pt x="72072" y="28828"/>
                  </a:lnTo>
                  <a:lnTo>
                    <a:pt x="71285" y="28066"/>
                  </a:lnTo>
                  <a:lnTo>
                    <a:pt x="70510" y="28066"/>
                  </a:lnTo>
                  <a:lnTo>
                    <a:pt x="71285" y="27304"/>
                  </a:lnTo>
                  <a:lnTo>
                    <a:pt x="10528" y="27304"/>
                  </a:lnTo>
                  <a:lnTo>
                    <a:pt x="11303" y="26542"/>
                  </a:lnTo>
                  <a:lnTo>
                    <a:pt x="10528" y="26542"/>
                  </a:lnTo>
                  <a:lnTo>
                    <a:pt x="10528" y="26161"/>
                  </a:lnTo>
                  <a:close/>
                </a:path>
                <a:path w="94614" h="81914">
                  <a:moveTo>
                    <a:pt x="8966" y="27304"/>
                  </a:moveTo>
                  <a:lnTo>
                    <a:pt x="8191" y="27304"/>
                  </a:lnTo>
                  <a:lnTo>
                    <a:pt x="8191" y="28066"/>
                  </a:lnTo>
                  <a:lnTo>
                    <a:pt x="7404" y="28066"/>
                  </a:lnTo>
                  <a:lnTo>
                    <a:pt x="8191" y="28828"/>
                  </a:lnTo>
                  <a:lnTo>
                    <a:pt x="7404" y="29590"/>
                  </a:lnTo>
                  <a:lnTo>
                    <a:pt x="8191" y="29590"/>
                  </a:lnTo>
                  <a:lnTo>
                    <a:pt x="8966" y="27304"/>
                  </a:lnTo>
                  <a:close/>
                </a:path>
                <a:path w="94614" h="81914">
                  <a:moveTo>
                    <a:pt x="81813" y="26542"/>
                  </a:moveTo>
                  <a:lnTo>
                    <a:pt x="81026" y="26542"/>
                  </a:lnTo>
                  <a:lnTo>
                    <a:pt x="81026" y="28066"/>
                  </a:lnTo>
                  <a:lnTo>
                    <a:pt x="80251" y="28828"/>
                  </a:lnTo>
                  <a:lnTo>
                    <a:pt x="80251" y="29590"/>
                  </a:lnTo>
                  <a:lnTo>
                    <a:pt x="86093" y="29590"/>
                  </a:lnTo>
                  <a:lnTo>
                    <a:pt x="86093" y="28828"/>
                  </a:lnTo>
                  <a:lnTo>
                    <a:pt x="85305" y="28828"/>
                  </a:lnTo>
                  <a:lnTo>
                    <a:pt x="84531" y="28066"/>
                  </a:lnTo>
                  <a:lnTo>
                    <a:pt x="81813" y="28066"/>
                  </a:lnTo>
                  <a:lnTo>
                    <a:pt x="81813" y="26542"/>
                  </a:lnTo>
                  <a:close/>
                </a:path>
                <a:path w="94614" h="81914">
                  <a:moveTo>
                    <a:pt x="75577" y="25399"/>
                  </a:moveTo>
                  <a:lnTo>
                    <a:pt x="74790" y="25399"/>
                  </a:lnTo>
                  <a:lnTo>
                    <a:pt x="74790" y="26161"/>
                  </a:lnTo>
                  <a:lnTo>
                    <a:pt x="73240" y="26161"/>
                  </a:lnTo>
                  <a:lnTo>
                    <a:pt x="73240" y="28066"/>
                  </a:lnTo>
                  <a:lnTo>
                    <a:pt x="72072" y="28066"/>
                  </a:lnTo>
                  <a:lnTo>
                    <a:pt x="72072" y="28828"/>
                  </a:lnTo>
                  <a:lnTo>
                    <a:pt x="79463" y="28828"/>
                  </a:lnTo>
                  <a:lnTo>
                    <a:pt x="78689" y="28066"/>
                  </a:lnTo>
                  <a:lnTo>
                    <a:pt x="78689" y="27304"/>
                  </a:lnTo>
                  <a:lnTo>
                    <a:pt x="76352" y="27304"/>
                  </a:lnTo>
                  <a:lnTo>
                    <a:pt x="76352" y="26542"/>
                  </a:lnTo>
                  <a:lnTo>
                    <a:pt x="75577" y="26542"/>
                  </a:lnTo>
                  <a:lnTo>
                    <a:pt x="75577" y="25399"/>
                  </a:lnTo>
                  <a:close/>
                </a:path>
                <a:path w="94614" h="81914">
                  <a:moveTo>
                    <a:pt x="86093" y="28066"/>
                  </a:moveTo>
                  <a:lnTo>
                    <a:pt x="85305" y="28066"/>
                  </a:lnTo>
                  <a:lnTo>
                    <a:pt x="85305" y="28828"/>
                  </a:lnTo>
                  <a:lnTo>
                    <a:pt x="86093" y="28828"/>
                  </a:lnTo>
                  <a:lnTo>
                    <a:pt x="86093" y="28066"/>
                  </a:lnTo>
                  <a:close/>
                </a:path>
                <a:path w="94614" h="81914">
                  <a:moveTo>
                    <a:pt x="7404" y="27304"/>
                  </a:moveTo>
                  <a:lnTo>
                    <a:pt x="6629" y="27304"/>
                  </a:lnTo>
                  <a:lnTo>
                    <a:pt x="6629" y="28066"/>
                  </a:lnTo>
                  <a:lnTo>
                    <a:pt x="7404" y="28066"/>
                  </a:lnTo>
                  <a:lnTo>
                    <a:pt x="7404" y="27304"/>
                  </a:lnTo>
                  <a:close/>
                </a:path>
                <a:path w="94614" h="81914">
                  <a:moveTo>
                    <a:pt x="72847" y="27304"/>
                  </a:moveTo>
                  <a:lnTo>
                    <a:pt x="72847" y="28066"/>
                  </a:lnTo>
                  <a:lnTo>
                    <a:pt x="73240" y="28066"/>
                  </a:lnTo>
                  <a:lnTo>
                    <a:pt x="72847" y="27304"/>
                  </a:lnTo>
                  <a:close/>
                </a:path>
                <a:path w="94614" h="81914">
                  <a:moveTo>
                    <a:pt x="86093" y="26542"/>
                  </a:moveTo>
                  <a:lnTo>
                    <a:pt x="81813" y="26542"/>
                  </a:lnTo>
                  <a:lnTo>
                    <a:pt x="82588" y="27304"/>
                  </a:lnTo>
                  <a:lnTo>
                    <a:pt x="81813" y="28066"/>
                  </a:lnTo>
                  <a:lnTo>
                    <a:pt x="84531" y="28066"/>
                  </a:lnTo>
                  <a:lnTo>
                    <a:pt x="85305" y="27304"/>
                  </a:lnTo>
                  <a:lnTo>
                    <a:pt x="86093" y="27304"/>
                  </a:lnTo>
                  <a:lnTo>
                    <a:pt x="86093" y="26542"/>
                  </a:lnTo>
                  <a:close/>
                </a:path>
                <a:path w="94614" h="81914">
                  <a:moveTo>
                    <a:pt x="70510" y="25399"/>
                  </a:moveTo>
                  <a:lnTo>
                    <a:pt x="69735" y="26161"/>
                  </a:lnTo>
                  <a:lnTo>
                    <a:pt x="68948" y="26542"/>
                  </a:lnTo>
                  <a:lnTo>
                    <a:pt x="12865" y="26542"/>
                  </a:lnTo>
                  <a:lnTo>
                    <a:pt x="12865" y="27304"/>
                  </a:lnTo>
                  <a:lnTo>
                    <a:pt x="71285" y="27304"/>
                  </a:lnTo>
                  <a:lnTo>
                    <a:pt x="71285" y="26161"/>
                  </a:lnTo>
                  <a:lnTo>
                    <a:pt x="70510" y="26161"/>
                  </a:lnTo>
                  <a:lnTo>
                    <a:pt x="70510" y="25399"/>
                  </a:lnTo>
                  <a:close/>
                </a:path>
                <a:path w="94614" h="81914">
                  <a:moveTo>
                    <a:pt x="77914" y="26161"/>
                  </a:moveTo>
                  <a:lnTo>
                    <a:pt x="77127" y="26161"/>
                  </a:lnTo>
                  <a:lnTo>
                    <a:pt x="77127" y="27304"/>
                  </a:lnTo>
                  <a:lnTo>
                    <a:pt x="78689" y="27304"/>
                  </a:lnTo>
                  <a:lnTo>
                    <a:pt x="77914" y="26542"/>
                  </a:lnTo>
                  <a:lnTo>
                    <a:pt x="77914" y="26161"/>
                  </a:lnTo>
                  <a:close/>
                </a:path>
                <a:path w="94614" h="81914">
                  <a:moveTo>
                    <a:pt x="15201" y="23875"/>
                  </a:moveTo>
                  <a:lnTo>
                    <a:pt x="14414" y="23875"/>
                  </a:lnTo>
                  <a:lnTo>
                    <a:pt x="14414" y="24637"/>
                  </a:lnTo>
                  <a:lnTo>
                    <a:pt x="13639" y="24637"/>
                  </a:lnTo>
                  <a:lnTo>
                    <a:pt x="13639" y="26542"/>
                  </a:lnTo>
                  <a:lnTo>
                    <a:pt x="67398" y="26542"/>
                  </a:lnTo>
                  <a:lnTo>
                    <a:pt x="67398" y="25399"/>
                  </a:lnTo>
                  <a:lnTo>
                    <a:pt x="15201" y="25399"/>
                  </a:lnTo>
                  <a:lnTo>
                    <a:pt x="15201" y="23875"/>
                  </a:lnTo>
                  <a:close/>
                </a:path>
                <a:path w="94614" h="81914">
                  <a:moveTo>
                    <a:pt x="68948" y="26161"/>
                  </a:moveTo>
                  <a:lnTo>
                    <a:pt x="68173" y="26161"/>
                  </a:lnTo>
                  <a:lnTo>
                    <a:pt x="68173" y="26542"/>
                  </a:lnTo>
                  <a:lnTo>
                    <a:pt x="68948" y="26542"/>
                  </a:lnTo>
                  <a:lnTo>
                    <a:pt x="68948" y="26161"/>
                  </a:lnTo>
                  <a:close/>
                </a:path>
                <a:path w="94614" h="81914">
                  <a:moveTo>
                    <a:pt x="81813" y="21589"/>
                  </a:moveTo>
                  <a:lnTo>
                    <a:pt x="81026" y="21589"/>
                  </a:lnTo>
                  <a:lnTo>
                    <a:pt x="81026" y="22351"/>
                  </a:lnTo>
                  <a:lnTo>
                    <a:pt x="80251" y="23113"/>
                  </a:lnTo>
                  <a:lnTo>
                    <a:pt x="81026" y="23875"/>
                  </a:lnTo>
                  <a:lnTo>
                    <a:pt x="82588" y="23875"/>
                  </a:lnTo>
                  <a:lnTo>
                    <a:pt x="82588" y="24637"/>
                  </a:lnTo>
                  <a:lnTo>
                    <a:pt x="82981" y="25399"/>
                  </a:lnTo>
                  <a:lnTo>
                    <a:pt x="82588" y="25399"/>
                  </a:lnTo>
                  <a:lnTo>
                    <a:pt x="82588" y="26161"/>
                  </a:lnTo>
                  <a:lnTo>
                    <a:pt x="82981" y="26161"/>
                  </a:lnTo>
                  <a:lnTo>
                    <a:pt x="82981" y="26542"/>
                  </a:lnTo>
                  <a:lnTo>
                    <a:pt x="84531" y="26542"/>
                  </a:lnTo>
                  <a:lnTo>
                    <a:pt x="84531" y="24637"/>
                  </a:lnTo>
                  <a:lnTo>
                    <a:pt x="85305" y="24637"/>
                  </a:lnTo>
                  <a:lnTo>
                    <a:pt x="85305" y="23113"/>
                  </a:lnTo>
                  <a:lnTo>
                    <a:pt x="86093" y="23113"/>
                  </a:lnTo>
                  <a:lnTo>
                    <a:pt x="86093" y="22351"/>
                  </a:lnTo>
                  <a:lnTo>
                    <a:pt x="81813" y="22351"/>
                  </a:lnTo>
                  <a:lnTo>
                    <a:pt x="81813" y="21589"/>
                  </a:lnTo>
                  <a:close/>
                </a:path>
                <a:path w="94614" h="81914">
                  <a:moveTo>
                    <a:pt x="89992" y="26161"/>
                  </a:moveTo>
                  <a:lnTo>
                    <a:pt x="89204" y="26542"/>
                  </a:lnTo>
                  <a:lnTo>
                    <a:pt x="89992" y="26542"/>
                  </a:lnTo>
                  <a:lnTo>
                    <a:pt x="89992" y="26161"/>
                  </a:lnTo>
                  <a:close/>
                </a:path>
                <a:path w="94614" h="81914">
                  <a:moveTo>
                    <a:pt x="90766" y="26161"/>
                  </a:moveTo>
                  <a:lnTo>
                    <a:pt x="89992" y="26542"/>
                  </a:lnTo>
                  <a:lnTo>
                    <a:pt x="90766" y="26542"/>
                  </a:lnTo>
                  <a:lnTo>
                    <a:pt x="90766" y="26161"/>
                  </a:lnTo>
                  <a:close/>
                </a:path>
                <a:path w="94614" h="81914">
                  <a:moveTo>
                    <a:pt x="14414" y="23875"/>
                  </a:moveTo>
                  <a:lnTo>
                    <a:pt x="12865" y="23875"/>
                  </a:lnTo>
                  <a:lnTo>
                    <a:pt x="12865" y="25399"/>
                  </a:lnTo>
                  <a:lnTo>
                    <a:pt x="13639" y="24637"/>
                  </a:lnTo>
                  <a:lnTo>
                    <a:pt x="14414" y="24637"/>
                  </a:lnTo>
                  <a:lnTo>
                    <a:pt x="14414" y="23875"/>
                  </a:lnTo>
                  <a:close/>
                </a:path>
                <a:path w="94614" h="81914">
                  <a:moveTo>
                    <a:pt x="64274" y="23875"/>
                  </a:moveTo>
                  <a:lnTo>
                    <a:pt x="15201" y="23875"/>
                  </a:lnTo>
                  <a:lnTo>
                    <a:pt x="15201" y="25399"/>
                  </a:lnTo>
                  <a:lnTo>
                    <a:pt x="66611" y="25399"/>
                  </a:lnTo>
                  <a:lnTo>
                    <a:pt x="66611" y="24637"/>
                  </a:lnTo>
                  <a:lnTo>
                    <a:pt x="64274" y="24637"/>
                  </a:lnTo>
                  <a:lnTo>
                    <a:pt x="64274" y="23875"/>
                  </a:lnTo>
                  <a:close/>
                </a:path>
                <a:path w="94614" h="81914">
                  <a:moveTo>
                    <a:pt x="68173" y="24637"/>
                  </a:moveTo>
                  <a:lnTo>
                    <a:pt x="67398" y="24637"/>
                  </a:lnTo>
                  <a:lnTo>
                    <a:pt x="67398" y="25399"/>
                  </a:lnTo>
                  <a:lnTo>
                    <a:pt x="68173" y="25399"/>
                  </a:lnTo>
                  <a:lnTo>
                    <a:pt x="68173" y="24637"/>
                  </a:lnTo>
                  <a:close/>
                </a:path>
                <a:path w="94614" h="81914">
                  <a:moveTo>
                    <a:pt x="74790" y="24637"/>
                  </a:moveTo>
                  <a:lnTo>
                    <a:pt x="74015" y="25399"/>
                  </a:lnTo>
                  <a:lnTo>
                    <a:pt x="74790" y="25399"/>
                  </a:lnTo>
                  <a:lnTo>
                    <a:pt x="74790" y="24637"/>
                  </a:lnTo>
                  <a:close/>
                </a:path>
                <a:path w="94614" h="81914">
                  <a:moveTo>
                    <a:pt x="65836" y="23875"/>
                  </a:moveTo>
                  <a:lnTo>
                    <a:pt x="65062" y="23875"/>
                  </a:lnTo>
                  <a:lnTo>
                    <a:pt x="65062" y="24637"/>
                  </a:lnTo>
                  <a:lnTo>
                    <a:pt x="65836" y="24637"/>
                  </a:lnTo>
                  <a:lnTo>
                    <a:pt x="65836" y="23875"/>
                  </a:lnTo>
                  <a:close/>
                </a:path>
                <a:path w="94614" h="81914">
                  <a:moveTo>
                    <a:pt x="65836" y="20827"/>
                  </a:moveTo>
                  <a:lnTo>
                    <a:pt x="15976" y="20827"/>
                  </a:lnTo>
                  <a:lnTo>
                    <a:pt x="16370" y="21589"/>
                  </a:lnTo>
                  <a:lnTo>
                    <a:pt x="15976" y="23113"/>
                  </a:lnTo>
                  <a:lnTo>
                    <a:pt x="15976" y="23875"/>
                  </a:lnTo>
                  <a:lnTo>
                    <a:pt x="63500" y="23875"/>
                  </a:lnTo>
                  <a:lnTo>
                    <a:pt x="63500" y="23113"/>
                  </a:lnTo>
                  <a:lnTo>
                    <a:pt x="64274" y="23113"/>
                  </a:lnTo>
                  <a:lnTo>
                    <a:pt x="64274" y="21589"/>
                  </a:lnTo>
                  <a:lnTo>
                    <a:pt x="65836" y="21589"/>
                  </a:lnTo>
                  <a:lnTo>
                    <a:pt x="65836" y="20827"/>
                  </a:lnTo>
                  <a:close/>
                </a:path>
                <a:path w="94614" h="81914">
                  <a:moveTo>
                    <a:pt x="82588" y="21589"/>
                  </a:moveTo>
                  <a:lnTo>
                    <a:pt x="81813" y="21589"/>
                  </a:lnTo>
                  <a:lnTo>
                    <a:pt x="81813" y="22351"/>
                  </a:lnTo>
                  <a:lnTo>
                    <a:pt x="82588" y="22351"/>
                  </a:lnTo>
                  <a:lnTo>
                    <a:pt x="82588" y="21589"/>
                  </a:lnTo>
                  <a:close/>
                </a:path>
                <a:path w="94614" h="81914">
                  <a:moveTo>
                    <a:pt x="87642" y="20065"/>
                  </a:moveTo>
                  <a:lnTo>
                    <a:pt x="86868" y="20065"/>
                  </a:lnTo>
                  <a:lnTo>
                    <a:pt x="86093" y="20827"/>
                  </a:lnTo>
                  <a:lnTo>
                    <a:pt x="83756" y="20827"/>
                  </a:lnTo>
                  <a:lnTo>
                    <a:pt x="82981" y="21589"/>
                  </a:lnTo>
                  <a:lnTo>
                    <a:pt x="82588" y="21589"/>
                  </a:lnTo>
                  <a:lnTo>
                    <a:pt x="82588" y="22351"/>
                  </a:lnTo>
                  <a:lnTo>
                    <a:pt x="86868" y="22351"/>
                  </a:lnTo>
                  <a:lnTo>
                    <a:pt x="86868" y="21589"/>
                  </a:lnTo>
                  <a:lnTo>
                    <a:pt x="87642" y="20827"/>
                  </a:lnTo>
                  <a:lnTo>
                    <a:pt x="84531" y="20827"/>
                  </a:lnTo>
                  <a:lnTo>
                    <a:pt x="83756" y="20065"/>
                  </a:lnTo>
                  <a:lnTo>
                    <a:pt x="87642" y="20065"/>
                  </a:lnTo>
                  <a:close/>
                </a:path>
                <a:path w="94614" h="81914">
                  <a:moveTo>
                    <a:pt x="66611" y="20827"/>
                  </a:moveTo>
                  <a:lnTo>
                    <a:pt x="65836" y="20827"/>
                  </a:lnTo>
                  <a:lnTo>
                    <a:pt x="66611" y="21589"/>
                  </a:lnTo>
                  <a:lnTo>
                    <a:pt x="66611" y="20827"/>
                  </a:lnTo>
                  <a:close/>
                </a:path>
                <a:path w="94614" h="81914">
                  <a:moveTo>
                    <a:pt x="63106" y="18414"/>
                  </a:moveTo>
                  <a:lnTo>
                    <a:pt x="15976" y="18414"/>
                  </a:lnTo>
                  <a:lnTo>
                    <a:pt x="16370" y="19176"/>
                  </a:lnTo>
                  <a:lnTo>
                    <a:pt x="16370" y="20827"/>
                  </a:lnTo>
                  <a:lnTo>
                    <a:pt x="66611" y="20827"/>
                  </a:lnTo>
                  <a:lnTo>
                    <a:pt x="66611" y="21589"/>
                  </a:lnTo>
                  <a:lnTo>
                    <a:pt x="68173" y="21589"/>
                  </a:lnTo>
                  <a:lnTo>
                    <a:pt x="68173" y="20065"/>
                  </a:lnTo>
                  <a:lnTo>
                    <a:pt x="64274" y="20065"/>
                  </a:lnTo>
                  <a:lnTo>
                    <a:pt x="63500" y="19176"/>
                  </a:lnTo>
                  <a:lnTo>
                    <a:pt x="63106" y="19176"/>
                  </a:lnTo>
                  <a:lnTo>
                    <a:pt x="63106" y="18414"/>
                  </a:lnTo>
                  <a:close/>
                </a:path>
                <a:path w="94614" h="81914">
                  <a:moveTo>
                    <a:pt x="89992" y="18414"/>
                  </a:moveTo>
                  <a:lnTo>
                    <a:pt x="87642" y="18414"/>
                  </a:lnTo>
                  <a:lnTo>
                    <a:pt x="87642" y="20065"/>
                  </a:lnTo>
                  <a:lnTo>
                    <a:pt x="88430" y="20827"/>
                  </a:lnTo>
                  <a:lnTo>
                    <a:pt x="88430" y="20065"/>
                  </a:lnTo>
                  <a:lnTo>
                    <a:pt x="89204" y="20065"/>
                  </a:lnTo>
                  <a:lnTo>
                    <a:pt x="89204" y="19176"/>
                  </a:lnTo>
                  <a:lnTo>
                    <a:pt x="89992" y="19176"/>
                  </a:lnTo>
                  <a:lnTo>
                    <a:pt x="89992" y="18414"/>
                  </a:lnTo>
                  <a:close/>
                </a:path>
                <a:path w="94614" h="81914">
                  <a:moveTo>
                    <a:pt x="62331" y="16890"/>
                  </a:moveTo>
                  <a:lnTo>
                    <a:pt x="12865" y="16890"/>
                  </a:lnTo>
                  <a:lnTo>
                    <a:pt x="12865" y="18414"/>
                  </a:lnTo>
                  <a:lnTo>
                    <a:pt x="12077" y="19176"/>
                  </a:lnTo>
                  <a:lnTo>
                    <a:pt x="12077" y="20065"/>
                  </a:lnTo>
                  <a:lnTo>
                    <a:pt x="12865" y="19176"/>
                  </a:lnTo>
                  <a:lnTo>
                    <a:pt x="13639" y="19176"/>
                  </a:lnTo>
                  <a:lnTo>
                    <a:pt x="13639" y="18414"/>
                  </a:lnTo>
                  <a:lnTo>
                    <a:pt x="63500" y="18414"/>
                  </a:lnTo>
                  <a:lnTo>
                    <a:pt x="63106" y="17652"/>
                  </a:lnTo>
                  <a:lnTo>
                    <a:pt x="61556" y="17652"/>
                  </a:lnTo>
                  <a:lnTo>
                    <a:pt x="62331" y="16890"/>
                  </a:lnTo>
                  <a:close/>
                </a:path>
                <a:path w="94614" h="81914">
                  <a:moveTo>
                    <a:pt x="15201" y="19176"/>
                  </a:moveTo>
                  <a:lnTo>
                    <a:pt x="14414" y="20065"/>
                  </a:lnTo>
                  <a:lnTo>
                    <a:pt x="15201" y="20065"/>
                  </a:lnTo>
                  <a:lnTo>
                    <a:pt x="15201" y="19176"/>
                  </a:lnTo>
                  <a:close/>
                </a:path>
                <a:path w="94614" h="81914">
                  <a:moveTo>
                    <a:pt x="65836" y="19176"/>
                  </a:moveTo>
                  <a:lnTo>
                    <a:pt x="65062" y="19176"/>
                  </a:lnTo>
                  <a:lnTo>
                    <a:pt x="65062" y="20065"/>
                  </a:lnTo>
                  <a:lnTo>
                    <a:pt x="67398" y="20065"/>
                  </a:lnTo>
                  <a:lnTo>
                    <a:pt x="65836" y="19176"/>
                  </a:lnTo>
                  <a:close/>
                </a:path>
                <a:path w="94614" h="81914">
                  <a:moveTo>
                    <a:pt x="15201" y="18414"/>
                  </a:moveTo>
                  <a:lnTo>
                    <a:pt x="14414" y="18414"/>
                  </a:lnTo>
                  <a:lnTo>
                    <a:pt x="14414" y="19176"/>
                  </a:lnTo>
                  <a:lnTo>
                    <a:pt x="15201" y="19176"/>
                  </a:lnTo>
                  <a:lnTo>
                    <a:pt x="15201" y="18414"/>
                  </a:lnTo>
                  <a:close/>
                </a:path>
                <a:path w="94614" h="81914">
                  <a:moveTo>
                    <a:pt x="88430" y="17652"/>
                  </a:moveTo>
                  <a:lnTo>
                    <a:pt x="88430" y="18414"/>
                  </a:lnTo>
                  <a:lnTo>
                    <a:pt x="89204" y="18414"/>
                  </a:lnTo>
                  <a:lnTo>
                    <a:pt x="88430" y="17652"/>
                  </a:lnTo>
                  <a:close/>
                </a:path>
                <a:path w="94614" h="81914">
                  <a:moveTo>
                    <a:pt x="14414" y="16509"/>
                  </a:moveTo>
                  <a:lnTo>
                    <a:pt x="13639" y="16509"/>
                  </a:lnTo>
                  <a:lnTo>
                    <a:pt x="13639" y="16890"/>
                  </a:lnTo>
                  <a:lnTo>
                    <a:pt x="14414" y="16890"/>
                  </a:lnTo>
                  <a:lnTo>
                    <a:pt x="14414" y="16509"/>
                  </a:lnTo>
                  <a:close/>
                </a:path>
                <a:path w="94614" h="81914">
                  <a:moveTo>
                    <a:pt x="61556" y="14985"/>
                  </a:moveTo>
                  <a:lnTo>
                    <a:pt x="17919" y="14985"/>
                  </a:lnTo>
                  <a:lnTo>
                    <a:pt x="17919" y="15747"/>
                  </a:lnTo>
                  <a:lnTo>
                    <a:pt x="17145" y="15747"/>
                  </a:lnTo>
                  <a:lnTo>
                    <a:pt x="17145" y="16509"/>
                  </a:lnTo>
                  <a:lnTo>
                    <a:pt x="15976" y="16509"/>
                  </a:lnTo>
                  <a:lnTo>
                    <a:pt x="15976" y="16890"/>
                  </a:lnTo>
                  <a:lnTo>
                    <a:pt x="61556" y="16890"/>
                  </a:lnTo>
                  <a:lnTo>
                    <a:pt x="61556" y="14985"/>
                  </a:lnTo>
                  <a:close/>
                </a:path>
                <a:path w="94614" h="81914">
                  <a:moveTo>
                    <a:pt x="19481" y="14223"/>
                  </a:moveTo>
                  <a:lnTo>
                    <a:pt x="18707" y="14223"/>
                  </a:lnTo>
                  <a:lnTo>
                    <a:pt x="18707" y="14985"/>
                  </a:lnTo>
                  <a:lnTo>
                    <a:pt x="20256" y="14985"/>
                  </a:lnTo>
                  <a:lnTo>
                    <a:pt x="19481" y="14223"/>
                  </a:lnTo>
                  <a:close/>
                </a:path>
                <a:path w="94614" h="81914">
                  <a:moveTo>
                    <a:pt x="21818" y="11175"/>
                  </a:moveTo>
                  <a:lnTo>
                    <a:pt x="20256" y="12699"/>
                  </a:lnTo>
                  <a:lnTo>
                    <a:pt x="21043" y="12699"/>
                  </a:lnTo>
                  <a:lnTo>
                    <a:pt x="21043" y="14985"/>
                  </a:lnTo>
                  <a:lnTo>
                    <a:pt x="60769" y="14985"/>
                  </a:lnTo>
                  <a:lnTo>
                    <a:pt x="60769" y="13461"/>
                  </a:lnTo>
                  <a:lnTo>
                    <a:pt x="61556" y="13461"/>
                  </a:lnTo>
                  <a:lnTo>
                    <a:pt x="62331" y="12699"/>
                  </a:lnTo>
                  <a:lnTo>
                    <a:pt x="62331" y="11937"/>
                  </a:lnTo>
                  <a:lnTo>
                    <a:pt x="21818" y="11937"/>
                  </a:lnTo>
                  <a:lnTo>
                    <a:pt x="21818" y="11175"/>
                  </a:lnTo>
                  <a:close/>
                </a:path>
                <a:path w="94614" h="81914">
                  <a:moveTo>
                    <a:pt x="22593" y="11175"/>
                  </a:moveTo>
                  <a:lnTo>
                    <a:pt x="21818" y="11937"/>
                  </a:lnTo>
                  <a:lnTo>
                    <a:pt x="22593" y="11937"/>
                  </a:lnTo>
                  <a:lnTo>
                    <a:pt x="22593" y="11175"/>
                  </a:lnTo>
                  <a:close/>
                </a:path>
                <a:path w="94614" h="81914">
                  <a:moveTo>
                    <a:pt x="23380" y="11175"/>
                  </a:moveTo>
                  <a:lnTo>
                    <a:pt x="22593" y="11175"/>
                  </a:lnTo>
                  <a:lnTo>
                    <a:pt x="22593" y="11937"/>
                  </a:lnTo>
                  <a:lnTo>
                    <a:pt x="24155" y="11937"/>
                  </a:lnTo>
                  <a:lnTo>
                    <a:pt x="23380" y="11175"/>
                  </a:lnTo>
                  <a:close/>
                </a:path>
                <a:path w="94614" h="81914">
                  <a:moveTo>
                    <a:pt x="62331" y="9651"/>
                  </a:moveTo>
                  <a:lnTo>
                    <a:pt x="61556" y="9651"/>
                  </a:lnTo>
                  <a:lnTo>
                    <a:pt x="61556" y="11175"/>
                  </a:lnTo>
                  <a:lnTo>
                    <a:pt x="24155" y="11175"/>
                  </a:lnTo>
                  <a:lnTo>
                    <a:pt x="24155" y="11937"/>
                  </a:lnTo>
                  <a:lnTo>
                    <a:pt x="62331" y="11937"/>
                  </a:lnTo>
                  <a:lnTo>
                    <a:pt x="62331" y="9651"/>
                  </a:lnTo>
                  <a:close/>
                </a:path>
                <a:path w="94614" h="81914">
                  <a:moveTo>
                    <a:pt x="59994" y="10413"/>
                  </a:moveTo>
                  <a:lnTo>
                    <a:pt x="24930" y="10413"/>
                  </a:lnTo>
                  <a:lnTo>
                    <a:pt x="24930" y="11175"/>
                  </a:lnTo>
                  <a:lnTo>
                    <a:pt x="60769" y="11175"/>
                  </a:lnTo>
                  <a:lnTo>
                    <a:pt x="59994" y="10413"/>
                  </a:lnTo>
                  <a:close/>
                </a:path>
                <a:path w="94614" h="81914">
                  <a:moveTo>
                    <a:pt x="26098" y="9651"/>
                  </a:moveTo>
                  <a:lnTo>
                    <a:pt x="25717" y="9651"/>
                  </a:lnTo>
                  <a:lnTo>
                    <a:pt x="25717" y="10413"/>
                  </a:lnTo>
                  <a:lnTo>
                    <a:pt x="26098" y="10413"/>
                  </a:lnTo>
                  <a:lnTo>
                    <a:pt x="26098" y="9651"/>
                  </a:lnTo>
                  <a:close/>
                </a:path>
                <a:path w="94614" h="81914">
                  <a:moveTo>
                    <a:pt x="59994" y="4571"/>
                  </a:moveTo>
                  <a:lnTo>
                    <a:pt x="38963" y="4571"/>
                  </a:lnTo>
                  <a:lnTo>
                    <a:pt x="38176" y="5333"/>
                  </a:lnTo>
                  <a:lnTo>
                    <a:pt x="35839" y="5333"/>
                  </a:lnTo>
                  <a:lnTo>
                    <a:pt x="35839" y="6095"/>
                  </a:lnTo>
                  <a:lnTo>
                    <a:pt x="35064" y="6857"/>
                  </a:lnTo>
                  <a:lnTo>
                    <a:pt x="33896" y="6857"/>
                  </a:lnTo>
                  <a:lnTo>
                    <a:pt x="33896" y="7365"/>
                  </a:lnTo>
                  <a:lnTo>
                    <a:pt x="33121" y="7365"/>
                  </a:lnTo>
                  <a:lnTo>
                    <a:pt x="33121" y="8127"/>
                  </a:lnTo>
                  <a:lnTo>
                    <a:pt x="27660" y="8127"/>
                  </a:lnTo>
                  <a:lnTo>
                    <a:pt x="27660" y="10413"/>
                  </a:lnTo>
                  <a:lnTo>
                    <a:pt x="59220" y="10413"/>
                  </a:lnTo>
                  <a:lnTo>
                    <a:pt x="59220" y="9651"/>
                  </a:lnTo>
                  <a:lnTo>
                    <a:pt x="58432" y="9651"/>
                  </a:lnTo>
                  <a:lnTo>
                    <a:pt x="59220" y="8889"/>
                  </a:lnTo>
                  <a:lnTo>
                    <a:pt x="59220" y="6095"/>
                  </a:lnTo>
                  <a:lnTo>
                    <a:pt x="59994" y="6095"/>
                  </a:lnTo>
                  <a:lnTo>
                    <a:pt x="59994" y="4571"/>
                  </a:lnTo>
                  <a:close/>
                </a:path>
                <a:path w="94614" h="81914">
                  <a:moveTo>
                    <a:pt x="59994" y="8127"/>
                  </a:moveTo>
                  <a:lnTo>
                    <a:pt x="59220" y="8889"/>
                  </a:lnTo>
                  <a:lnTo>
                    <a:pt x="59994" y="8889"/>
                  </a:lnTo>
                  <a:lnTo>
                    <a:pt x="59994" y="8127"/>
                  </a:lnTo>
                  <a:close/>
                </a:path>
                <a:path w="94614" h="81914">
                  <a:moveTo>
                    <a:pt x="29997" y="7365"/>
                  </a:moveTo>
                  <a:lnTo>
                    <a:pt x="29222" y="7365"/>
                  </a:lnTo>
                  <a:lnTo>
                    <a:pt x="28448" y="8127"/>
                  </a:lnTo>
                  <a:lnTo>
                    <a:pt x="29997" y="8127"/>
                  </a:lnTo>
                  <a:lnTo>
                    <a:pt x="29997" y="7365"/>
                  </a:lnTo>
                  <a:close/>
                </a:path>
                <a:path w="94614" h="81914">
                  <a:moveTo>
                    <a:pt x="30784" y="7365"/>
                  </a:moveTo>
                  <a:lnTo>
                    <a:pt x="29997" y="8127"/>
                  </a:lnTo>
                  <a:lnTo>
                    <a:pt x="31559" y="8127"/>
                  </a:lnTo>
                  <a:lnTo>
                    <a:pt x="30784" y="7365"/>
                  </a:lnTo>
                  <a:close/>
                </a:path>
                <a:path w="94614" h="81914">
                  <a:moveTo>
                    <a:pt x="34671" y="5333"/>
                  </a:moveTo>
                  <a:lnTo>
                    <a:pt x="33896" y="6095"/>
                  </a:lnTo>
                  <a:lnTo>
                    <a:pt x="33121" y="6095"/>
                  </a:lnTo>
                  <a:lnTo>
                    <a:pt x="33121" y="6857"/>
                  </a:lnTo>
                  <a:lnTo>
                    <a:pt x="34671" y="6857"/>
                  </a:lnTo>
                  <a:lnTo>
                    <a:pt x="34671" y="5333"/>
                  </a:lnTo>
                  <a:close/>
                </a:path>
                <a:path w="94614" h="81914">
                  <a:moveTo>
                    <a:pt x="34671" y="6095"/>
                  </a:moveTo>
                  <a:lnTo>
                    <a:pt x="34671" y="6857"/>
                  </a:lnTo>
                  <a:lnTo>
                    <a:pt x="35064" y="6857"/>
                  </a:lnTo>
                  <a:lnTo>
                    <a:pt x="34671" y="6095"/>
                  </a:lnTo>
                  <a:close/>
                </a:path>
                <a:path w="94614" h="81914">
                  <a:moveTo>
                    <a:pt x="38176" y="4571"/>
                  </a:moveTo>
                  <a:lnTo>
                    <a:pt x="37401" y="5333"/>
                  </a:lnTo>
                  <a:lnTo>
                    <a:pt x="38176" y="5333"/>
                  </a:lnTo>
                  <a:lnTo>
                    <a:pt x="38176" y="4571"/>
                  </a:lnTo>
                  <a:close/>
                </a:path>
                <a:path w="94614" h="81914">
                  <a:moveTo>
                    <a:pt x="51816" y="3047"/>
                  </a:moveTo>
                  <a:lnTo>
                    <a:pt x="51816" y="3809"/>
                  </a:lnTo>
                  <a:lnTo>
                    <a:pt x="39738" y="3809"/>
                  </a:lnTo>
                  <a:lnTo>
                    <a:pt x="39738" y="4571"/>
                  </a:lnTo>
                  <a:lnTo>
                    <a:pt x="52590" y="4571"/>
                  </a:lnTo>
                  <a:lnTo>
                    <a:pt x="52590" y="3809"/>
                  </a:lnTo>
                  <a:lnTo>
                    <a:pt x="51816" y="3047"/>
                  </a:lnTo>
                  <a:close/>
                </a:path>
                <a:path w="94614" h="81914">
                  <a:moveTo>
                    <a:pt x="59220" y="3809"/>
                  </a:moveTo>
                  <a:lnTo>
                    <a:pt x="53378" y="3809"/>
                  </a:lnTo>
                  <a:lnTo>
                    <a:pt x="52590" y="4571"/>
                  </a:lnTo>
                  <a:lnTo>
                    <a:pt x="59220" y="4571"/>
                  </a:lnTo>
                  <a:lnTo>
                    <a:pt x="59220" y="3809"/>
                  </a:lnTo>
                  <a:close/>
                </a:path>
                <a:path w="94614" h="81914">
                  <a:moveTo>
                    <a:pt x="44411" y="2285"/>
                  </a:moveTo>
                  <a:lnTo>
                    <a:pt x="38963" y="2285"/>
                  </a:lnTo>
                  <a:lnTo>
                    <a:pt x="38963" y="3809"/>
                  </a:lnTo>
                  <a:lnTo>
                    <a:pt x="51816" y="3809"/>
                  </a:lnTo>
                  <a:lnTo>
                    <a:pt x="51028" y="3047"/>
                  </a:lnTo>
                  <a:lnTo>
                    <a:pt x="44411" y="3047"/>
                  </a:lnTo>
                  <a:lnTo>
                    <a:pt x="44411" y="2285"/>
                  </a:lnTo>
                  <a:close/>
                </a:path>
                <a:path w="94614" h="81914">
                  <a:moveTo>
                    <a:pt x="53378" y="2285"/>
                  </a:moveTo>
                  <a:lnTo>
                    <a:pt x="52590" y="3047"/>
                  </a:lnTo>
                  <a:lnTo>
                    <a:pt x="53378" y="3809"/>
                  </a:lnTo>
                  <a:lnTo>
                    <a:pt x="53378" y="3047"/>
                  </a:lnTo>
                  <a:lnTo>
                    <a:pt x="54152" y="3047"/>
                  </a:lnTo>
                  <a:lnTo>
                    <a:pt x="53378" y="2285"/>
                  </a:lnTo>
                  <a:close/>
                </a:path>
                <a:path w="94614" h="81914">
                  <a:moveTo>
                    <a:pt x="60769" y="2285"/>
                  </a:moveTo>
                  <a:lnTo>
                    <a:pt x="59994" y="3047"/>
                  </a:lnTo>
                  <a:lnTo>
                    <a:pt x="54152" y="3047"/>
                  </a:lnTo>
                  <a:lnTo>
                    <a:pt x="54152" y="3809"/>
                  </a:lnTo>
                  <a:lnTo>
                    <a:pt x="59994" y="3809"/>
                  </a:lnTo>
                  <a:lnTo>
                    <a:pt x="60769" y="3047"/>
                  </a:lnTo>
                  <a:lnTo>
                    <a:pt x="60769" y="2285"/>
                  </a:lnTo>
                  <a:close/>
                </a:path>
                <a:path w="94614" h="81914">
                  <a:moveTo>
                    <a:pt x="49479" y="0"/>
                  </a:moveTo>
                  <a:lnTo>
                    <a:pt x="48691" y="761"/>
                  </a:lnTo>
                  <a:lnTo>
                    <a:pt x="48691" y="1523"/>
                  </a:lnTo>
                  <a:lnTo>
                    <a:pt x="45580" y="1523"/>
                  </a:lnTo>
                  <a:lnTo>
                    <a:pt x="45580" y="3047"/>
                  </a:lnTo>
                  <a:lnTo>
                    <a:pt x="51028" y="3047"/>
                  </a:lnTo>
                  <a:lnTo>
                    <a:pt x="51028" y="2285"/>
                  </a:lnTo>
                  <a:lnTo>
                    <a:pt x="51816" y="2285"/>
                  </a:lnTo>
                  <a:lnTo>
                    <a:pt x="51816" y="761"/>
                  </a:lnTo>
                  <a:lnTo>
                    <a:pt x="49479" y="761"/>
                  </a:lnTo>
                  <a:lnTo>
                    <a:pt x="49479" y="0"/>
                  </a:lnTo>
                  <a:close/>
                </a:path>
                <a:path w="94614" h="81914">
                  <a:moveTo>
                    <a:pt x="57658" y="0"/>
                  </a:moveTo>
                  <a:lnTo>
                    <a:pt x="57658" y="761"/>
                  </a:lnTo>
                  <a:lnTo>
                    <a:pt x="55321" y="761"/>
                  </a:lnTo>
                  <a:lnTo>
                    <a:pt x="56883" y="1523"/>
                  </a:lnTo>
                  <a:lnTo>
                    <a:pt x="56883" y="3047"/>
                  </a:lnTo>
                  <a:lnTo>
                    <a:pt x="59994" y="3047"/>
                  </a:lnTo>
                  <a:lnTo>
                    <a:pt x="59994" y="1523"/>
                  </a:lnTo>
                  <a:lnTo>
                    <a:pt x="58432" y="1523"/>
                  </a:lnTo>
                  <a:lnTo>
                    <a:pt x="58432" y="761"/>
                  </a:lnTo>
                  <a:lnTo>
                    <a:pt x="56095" y="761"/>
                  </a:lnTo>
                  <a:lnTo>
                    <a:pt x="56095" y="0"/>
                  </a:lnTo>
                  <a:lnTo>
                    <a:pt x="57658" y="0"/>
                  </a:lnTo>
                  <a:close/>
                </a:path>
                <a:path w="94614" h="81914">
                  <a:moveTo>
                    <a:pt x="43637" y="1523"/>
                  </a:moveTo>
                  <a:lnTo>
                    <a:pt x="41300" y="1523"/>
                  </a:lnTo>
                  <a:lnTo>
                    <a:pt x="40513" y="2285"/>
                  </a:lnTo>
                  <a:lnTo>
                    <a:pt x="43637" y="2285"/>
                  </a:lnTo>
                  <a:lnTo>
                    <a:pt x="43637" y="1523"/>
                  </a:lnTo>
                  <a:close/>
                </a:path>
                <a:path w="94614" h="81914">
                  <a:moveTo>
                    <a:pt x="42075" y="761"/>
                  </a:moveTo>
                  <a:lnTo>
                    <a:pt x="41300" y="761"/>
                  </a:lnTo>
                  <a:lnTo>
                    <a:pt x="41300" y="1523"/>
                  </a:lnTo>
                  <a:lnTo>
                    <a:pt x="42075" y="761"/>
                  </a:lnTo>
                  <a:close/>
                </a:path>
                <a:path w="94614" h="81914">
                  <a:moveTo>
                    <a:pt x="42849" y="761"/>
                  </a:moveTo>
                  <a:lnTo>
                    <a:pt x="42075" y="761"/>
                  </a:lnTo>
                  <a:lnTo>
                    <a:pt x="42075" y="1523"/>
                  </a:lnTo>
                  <a:lnTo>
                    <a:pt x="42849" y="1523"/>
                  </a:lnTo>
                  <a:lnTo>
                    <a:pt x="42849" y="761"/>
                  </a:lnTo>
                  <a:close/>
                </a:path>
                <a:path w="94614" h="81914">
                  <a:moveTo>
                    <a:pt x="47142" y="761"/>
                  </a:moveTo>
                  <a:lnTo>
                    <a:pt x="46355" y="761"/>
                  </a:lnTo>
                  <a:lnTo>
                    <a:pt x="46355" y="1523"/>
                  </a:lnTo>
                  <a:lnTo>
                    <a:pt x="47142" y="1523"/>
                  </a:lnTo>
                  <a:lnTo>
                    <a:pt x="47142" y="761"/>
                  </a:lnTo>
                  <a:close/>
                </a:path>
                <a:path w="94614" h="81914">
                  <a:moveTo>
                    <a:pt x="59994" y="0"/>
                  </a:moveTo>
                  <a:lnTo>
                    <a:pt x="59220" y="0"/>
                  </a:lnTo>
                  <a:lnTo>
                    <a:pt x="59220" y="1523"/>
                  </a:lnTo>
                  <a:lnTo>
                    <a:pt x="59994" y="1523"/>
                  </a:lnTo>
                  <a:lnTo>
                    <a:pt x="59994" y="0"/>
                  </a:lnTo>
                  <a:close/>
                </a:path>
                <a:path w="94614" h="81914">
                  <a:moveTo>
                    <a:pt x="47917" y="0"/>
                  </a:moveTo>
                  <a:lnTo>
                    <a:pt x="47142" y="0"/>
                  </a:lnTo>
                  <a:lnTo>
                    <a:pt x="47142" y="761"/>
                  </a:lnTo>
                  <a:lnTo>
                    <a:pt x="47917" y="761"/>
                  </a:lnTo>
                  <a:lnTo>
                    <a:pt x="47917" y="0"/>
                  </a:lnTo>
                  <a:close/>
                </a:path>
                <a:path w="94614" h="81914">
                  <a:moveTo>
                    <a:pt x="50253" y="0"/>
                  </a:moveTo>
                  <a:lnTo>
                    <a:pt x="49479" y="0"/>
                  </a:lnTo>
                  <a:lnTo>
                    <a:pt x="49479" y="761"/>
                  </a:lnTo>
                  <a:lnTo>
                    <a:pt x="50253" y="761"/>
                  </a:lnTo>
                  <a:lnTo>
                    <a:pt x="50253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1" name="object 2921"/>
            <p:cNvSpPr/>
            <p:nvPr/>
          </p:nvSpPr>
          <p:spPr>
            <a:xfrm>
              <a:off x="6060888" y="2948952"/>
              <a:ext cx="94615" cy="81915"/>
            </a:xfrm>
            <a:custGeom>
              <a:avLst/>
              <a:gdLst/>
              <a:ahLst/>
              <a:cxnLst/>
              <a:rect l="l" t="t" r="r" b="b"/>
              <a:pathLst>
                <a:path w="94614" h="81914">
                  <a:moveTo>
                    <a:pt x="65836" y="19240"/>
                  </a:moveTo>
                  <a:lnTo>
                    <a:pt x="67398" y="20015"/>
                  </a:lnTo>
                  <a:lnTo>
                    <a:pt x="68173" y="20015"/>
                  </a:lnTo>
                  <a:lnTo>
                    <a:pt x="68173" y="20777"/>
                  </a:lnTo>
                  <a:lnTo>
                    <a:pt x="68173" y="21551"/>
                  </a:lnTo>
                  <a:lnTo>
                    <a:pt x="67398" y="21551"/>
                  </a:lnTo>
                  <a:lnTo>
                    <a:pt x="66611" y="21551"/>
                  </a:lnTo>
                  <a:lnTo>
                    <a:pt x="66611" y="20777"/>
                  </a:lnTo>
                  <a:lnTo>
                    <a:pt x="66611" y="21551"/>
                  </a:lnTo>
                  <a:lnTo>
                    <a:pt x="65836" y="20777"/>
                  </a:lnTo>
                  <a:lnTo>
                    <a:pt x="65836" y="21551"/>
                  </a:lnTo>
                  <a:lnTo>
                    <a:pt x="65062" y="21551"/>
                  </a:lnTo>
                  <a:lnTo>
                    <a:pt x="64274" y="21551"/>
                  </a:lnTo>
                  <a:lnTo>
                    <a:pt x="64274" y="22326"/>
                  </a:lnTo>
                  <a:lnTo>
                    <a:pt x="64274" y="23088"/>
                  </a:lnTo>
                  <a:lnTo>
                    <a:pt x="63500" y="23088"/>
                  </a:lnTo>
                  <a:lnTo>
                    <a:pt x="63500" y="23863"/>
                  </a:lnTo>
                  <a:lnTo>
                    <a:pt x="64274" y="23863"/>
                  </a:lnTo>
                  <a:lnTo>
                    <a:pt x="64274" y="24625"/>
                  </a:lnTo>
                  <a:lnTo>
                    <a:pt x="65062" y="24625"/>
                  </a:lnTo>
                  <a:lnTo>
                    <a:pt x="65062" y="23863"/>
                  </a:lnTo>
                  <a:lnTo>
                    <a:pt x="65836" y="23863"/>
                  </a:lnTo>
                  <a:lnTo>
                    <a:pt x="65836" y="24625"/>
                  </a:lnTo>
                  <a:lnTo>
                    <a:pt x="66611" y="24625"/>
                  </a:lnTo>
                  <a:lnTo>
                    <a:pt x="66611" y="23863"/>
                  </a:lnTo>
                  <a:lnTo>
                    <a:pt x="66611" y="24625"/>
                  </a:lnTo>
                  <a:lnTo>
                    <a:pt x="66611" y="23863"/>
                  </a:lnTo>
                  <a:lnTo>
                    <a:pt x="66611" y="24625"/>
                  </a:lnTo>
                  <a:lnTo>
                    <a:pt x="66611" y="25399"/>
                  </a:lnTo>
                  <a:lnTo>
                    <a:pt x="67398" y="25399"/>
                  </a:lnTo>
                  <a:lnTo>
                    <a:pt x="67398" y="24625"/>
                  </a:lnTo>
                  <a:lnTo>
                    <a:pt x="68173" y="24625"/>
                  </a:lnTo>
                  <a:lnTo>
                    <a:pt x="68173" y="25399"/>
                  </a:lnTo>
                  <a:lnTo>
                    <a:pt x="67398" y="25399"/>
                  </a:lnTo>
                  <a:lnTo>
                    <a:pt x="67398" y="26174"/>
                  </a:lnTo>
                  <a:lnTo>
                    <a:pt x="68173" y="26174"/>
                  </a:lnTo>
                  <a:lnTo>
                    <a:pt x="67398" y="26174"/>
                  </a:lnTo>
                  <a:lnTo>
                    <a:pt x="67398" y="26555"/>
                  </a:lnTo>
                  <a:lnTo>
                    <a:pt x="68173" y="26555"/>
                  </a:lnTo>
                  <a:lnTo>
                    <a:pt x="68173" y="26174"/>
                  </a:lnTo>
                  <a:lnTo>
                    <a:pt x="68948" y="26174"/>
                  </a:lnTo>
                  <a:lnTo>
                    <a:pt x="68948" y="26555"/>
                  </a:lnTo>
                  <a:lnTo>
                    <a:pt x="69735" y="26174"/>
                  </a:lnTo>
                  <a:lnTo>
                    <a:pt x="70510" y="25399"/>
                  </a:lnTo>
                  <a:lnTo>
                    <a:pt x="70510" y="26174"/>
                  </a:lnTo>
                  <a:lnTo>
                    <a:pt x="71285" y="26174"/>
                  </a:lnTo>
                  <a:lnTo>
                    <a:pt x="71285" y="26555"/>
                  </a:lnTo>
                  <a:lnTo>
                    <a:pt x="71285" y="27330"/>
                  </a:lnTo>
                  <a:lnTo>
                    <a:pt x="70510" y="28092"/>
                  </a:lnTo>
                  <a:lnTo>
                    <a:pt x="71285" y="28092"/>
                  </a:lnTo>
                  <a:lnTo>
                    <a:pt x="72072" y="28867"/>
                  </a:lnTo>
                  <a:lnTo>
                    <a:pt x="72072" y="28092"/>
                  </a:lnTo>
                  <a:lnTo>
                    <a:pt x="72847" y="28092"/>
                  </a:lnTo>
                  <a:lnTo>
                    <a:pt x="72847" y="27330"/>
                  </a:lnTo>
                  <a:lnTo>
                    <a:pt x="73240" y="28092"/>
                  </a:lnTo>
                  <a:lnTo>
                    <a:pt x="73240" y="27330"/>
                  </a:lnTo>
                  <a:lnTo>
                    <a:pt x="73240" y="26555"/>
                  </a:lnTo>
                  <a:lnTo>
                    <a:pt x="73240" y="26174"/>
                  </a:lnTo>
                  <a:lnTo>
                    <a:pt x="74015" y="26174"/>
                  </a:lnTo>
                  <a:lnTo>
                    <a:pt x="74790" y="26174"/>
                  </a:lnTo>
                  <a:lnTo>
                    <a:pt x="74015" y="26174"/>
                  </a:lnTo>
                  <a:lnTo>
                    <a:pt x="74790" y="26174"/>
                  </a:lnTo>
                  <a:lnTo>
                    <a:pt x="74790" y="25399"/>
                  </a:lnTo>
                  <a:lnTo>
                    <a:pt x="74015" y="25399"/>
                  </a:lnTo>
                  <a:lnTo>
                    <a:pt x="74015" y="24625"/>
                  </a:lnTo>
                  <a:lnTo>
                    <a:pt x="74015" y="25399"/>
                  </a:lnTo>
                  <a:lnTo>
                    <a:pt x="74790" y="24625"/>
                  </a:lnTo>
                  <a:lnTo>
                    <a:pt x="74790" y="25399"/>
                  </a:lnTo>
                  <a:lnTo>
                    <a:pt x="75577" y="25399"/>
                  </a:lnTo>
                  <a:lnTo>
                    <a:pt x="75577" y="26174"/>
                  </a:lnTo>
                  <a:lnTo>
                    <a:pt x="75577" y="26555"/>
                  </a:lnTo>
                  <a:lnTo>
                    <a:pt x="76352" y="26555"/>
                  </a:lnTo>
                  <a:lnTo>
                    <a:pt x="76352" y="27330"/>
                  </a:lnTo>
                  <a:lnTo>
                    <a:pt x="77127" y="27330"/>
                  </a:lnTo>
                  <a:lnTo>
                    <a:pt x="77127" y="26555"/>
                  </a:lnTo>
                  <a:lnTo>
                    <a:pt x="77127" y="26174"/>
                  </a:lnTo>
                  <a:lnTo>
                    <a:pt x="77914" y="26174"/>
                  </a:lnTo>
                  <a:lnTo>
                    <a:pt x="77914" y="26555"/>
                  </a:lnTo>
                  <a:lnTo>
                    <a:pt x="78689" y="27330"/>
                  </a:lnTo>
                  <a:lnTo>
                    <a:pt x="78689" y="28092"/>
                  </a:lnTo>
                  <a:lnTo>
                    <a:pt x="79463" y="28867"/>
                  </a:lnTo>
                  <a:lnTo>
                    <a:pt x="79463" y="29629"/>
                  </a:lnTo>
                  <a:lnTo>
                    <a:pt x="80251" y="29629"/>
                  </a:lnTo>
                  <a:lnTo>
                    <a:pt x="80251" y="28867"/>
                  </a:lnTo>
                  <a:lnTo>
                    <a:pt x="81026" y="28092"/>
                  </a:lnTo>
                  <a:lnTo>
                    <a:pt x="81026" y="27330"/>
                  </a:lnTo>
                  <a:lnTo>
                    <a:pt x="81026" y="26555"/>
                  </a:lnTo>
                  <a:lnTo>
                    <a:pt x="81026" y="26174"/>
                  </a:lnTo>
                  <a:lnTo>
                    <a:pt x="81026" y="26555"/>
                  </a:lnTo>
                  <a:lnTo>
                    <a:pt x="81813" y="26555"/>
                  </a:lnTo>
                  <a:lnTo>
                    <a:pt x="81813" y="27330"/>
                  </a:lnTo>
                  <a:lnTo>
                    <a:pt x="81813" y="28092"/>
                  </a:lnTo>
                  <a:lnTo>
                    <a:pt x="82588" y="27330"/>
                  </a:lnTo>
                  <a:lnTo>
                    <a:pt x="81813" y="26555"/>
                  </a:lnTo>
                  <a:lnTo>
                    <a:pt x="82588" y="26555"/>
                  </a:lnTo>
                  <a:lnTo>
                    <a:pt x="82981" y="26555"/>
                  </a:lnTo>
                  <a:lnTo>
                    <a:pt x="82981" y="26174"/>
                  </a:lnTo>
                  <a:lnTo>
                    <a:pt x="82588" y="26174"/>
                  </a:lnTo>
                  <a:lnTo>
                    <a:pt x="82588" y="25399"/>
                  </a:lnTo>
                  <a:lnTo>
                    <a:pt x="82981" y="25399"/>
                  </a:lnTo>
                  <a:lnTo>
                    <a:pt x="82588" y="24625"/>
                  </a:lnTo>
                  <a:lnTo>
                    <a:pt x="82588" y="23863"/>
                  </a:lnTo>
                  <a:lnTo>
                    <a:pt x="81813" y="23863"/>
                  </a:lnTo>
                  <a:lnTo>
                    <a:pt x="81026" y="23863"/>
                  </a:lnTo>
                  <a:lnTo>
                    <a:pt x="80251" y="23088"/>
                  </a:lnTo>
                  <a:lnTo>
                    <a:pt x="81026" y="22326"/>
                  </a:lnTo>
                  <a:lnTo>
                    <a:pt x="81026" y="21551"/>
                  </a:lnTo>
                  <a:lnTo>
                    <a:pt x="81813" y="21551"/>
                  </a:lnTo>
                  <a:lnTo>
                    <a:pt x="81813" y="22326"/>
                  </a:lnTo>
                  <a:lnTo>
                    <a:pt x="81813" y="21551"/>
                  </a:lnTo>
                  <a:lnTo>
                    <a:pt x="82588" y="21551"/>
                  </a:lnTo>
                  <a:lnTo>
                    <a:pt x="82588" y="22326"/>
                  </a:lnTo>
                  <a:lnTo>
                    <a:pt x="82588" y="21551"/>
                  </a:lnTo>
                  <a:lnTo>
                    <a:pt x="82981" y="21551"/>
                  </a:lnTo>
                  <a:lnTo>
                    <a:pt x="83756" y="20777"/>
                  </a:lnTo>
                  <a:lnTo>
                    <a:pt x="83756" y="20015"/>
                  </a:lnTo>
                  <a:lnTo>
                    <a:pt x="84531" y="20777"/>
                  </a:lnTo>
                  <a:lnTo>
                    <a:pt x="84531" y="20015"/>
                  </a:lnTo>
                  <a:lnTo>
                    <a:pt x="84531" y="20777"/>
                  </a:lnTo>
                  <a:lnTo>
                    <a:pt x="85305" y="20777"/>
                  </a:lnTo>
                  <a:lnTo>
                    <a:pt x="86093" y="20777"/>
                  </a:lnTo>
                  <a:lnTo>
                    <a:pt x="86868" y="20015"/>
                  </a:lnTo>
                  <a:lnTo>
                    <a:pt x="87642" y="20015"/>
                  </a:lnTo>
                  <a:lnTo>
                    <a:pt x="87642" y="19240"/>
                  </a:lnTo>
                  <a:lnTo>
                    <a:pt x="86868" y="19240"/>
                  </a:lnTo>
                  <a:lnTo>
                    <a:pt x="87642" y="19240"/>
                  </a:lnTo>
                  <a:lnTo>
                    <a:pt x="87642" y="18465"/>
                  </a:lnTo>
                  <a:lnTo>
                    <a:pt x="86868" y="18465"/>
                  </a:lnTo>
                  <a:lnTo>
                    <a:pt x="86868" y="17703"/>
                  </a:lnTo>
                  <a:lnTo>
                    <a:pt x="86868" y="18465"/>
                  </a:lnTo>
                  <a:lnTo>
                    <a:pt x="87642" y="18465"/>
                  </a:lnTo>
                  <a:lnTo>
                    <a:pt x="88430" y="18465"/>
                  </a:lnTo>
                  <a:lnTo>
                    <a:pt x="88430" y="17703"/>
                  </a:lnTo>
                  <a:lnTo>
                    <a:pt x="89204" y="18465"/>
                  </a:lnTo>
                  <a:lnTo>
                    <a:pt x="89992" y="18465"/>
                  </a:lnTo>
                  <a:lnTo>
                    <a:pt x="89992" y="19240"/>
                  </a:lnTo>
                  <a:lnTo>
                    <a:pt x="89204" y="19240"/>
                  </a:lnTo>
                  <a:lnTo>
                    <a:pt x="89204" y="20015"/>
                  </a:lnTo>
                  <a:lnTo>
                    <a:pt x="88430" y="20015"/>
                  </a:lnTo>
                  <a:lnTo>
                    <a:pt x="88430" y="20777"/>
                  </a:lnTo>
                  <a:lnTo>
                    <a:pt x="87642" y="20015"/>
                  </a:lnTo>
                  <a:lnTo>
                    <a:pt x="87642" y="20777"/>
                  </a:lnTo>
                  <a:lnTo>
                    <a:pt x="86868" y="21551"/>
                  </a:lnTo>
                  <a:lnTo>
                    <a:pt x="86868" y="22326"/>
                  </a:lnTo>
                  <a:lnTo>
                    <a:pt x="86093" y="22326"/>
                  </a:lnTo>
                  <a:lnTo>
                    <a:pt x="86093" y="23088"/>
                  </a:lnTo>
                  <a:lnTo>
                    <a:pt x="85305" y="23088"/>
                  </a:lnTo>
                  <a:lnTo>
                    <a:pt x="85305" y="23863"/>
                  </a:lnTo>
                  <a:lnTo>
                    <a:pt x="86093" y="23863"/>
                  </a:lnTo>
                  <a:lnTo>
                    <a:pt x="85305" y="23863"/>
                  </a:lnTo>
                  <a:lnTo>
                    <a:pt x="85305" y="24625"/>
                  </a:lnTo>
                  <a:lnTo>
                    <a:pt x="85305" y="23863"/>
                  </a:lnTo>
                  <a:lnTo>
                    <a:pt x="85305" y="24625"/>
                  </a:lnTo>
                  <a:lnTo>
                    <a:pt x="84531" y="24625"/>
                  </a:lnTo>
                  <a:lnTo>
                    <a:pt x="84531" y="25399"/>
                  </a:lnTo>
                  <a:lnTo>
                    <a:pt x="85305" y="25399"/>
                  </a:lnTo>
                  <a:lnTo>
                    <a:pt x="84531" y="25399"/>
                  </a:lnTo>
                  <a:lnTo>
                    <a:pt x="84531" y="26174"/>
                  </a:lnTo>
                  <a:lnTo>
                    <a:pt x="85305" y="26174"/>
                  </a:lnTo>
                  <a:lnTo>
                    <a:pt x="84531" y="26174"/>
                  </a:lnTo>
                  <a:lnTo>
                    <a:pt x="84531" y="26555"/>
                  </a:lnTo>
                  <a:lnTo>
                    <a:pt x="85305" y="26555"/>
                  </a:lnTo>
                  <a:lnTo>
                    <a:pt x="85305" y="26174"/>
                  </a:lnTo>
                  <a:lnTo>
                    <a:pt x="85305" y="26555"/>
                  </a:lnTo>
                  <a:lnTo>
                    <a:pt x="86093" y="26555"/>
                  </a:lnTo>
                  <a:lnTo>
                    <a:pt x="86093" y="27330"/>
                  </a:lnTo>
                  <a:lnTo>
                    <a:pt x="85305" y="27330"/>
                  </a:lnTo>
                  <a:lnTo>
                    <a:pt x="84531" y="28092"/>
                  </a:lnTo>
                  <a:lnTo>
                    <a:pt x="85305" y="28867"/>
                  </a:lnTo>
                  <a:lnTo>
                    <a:pt x="85305" y="28092"/>
                  </a:lnTo>
                  <a:lnTo>
                    <a:pt x="86093" y="28092"/>
                  </a:lnTo>
                  <a:lnTo>
                    <a:pt x="86093" y="27330"/>
                  </a:lnTo>
                  <a:lnTo>
                    <a:pt x="86093" y="28092"/>
                  </a:lnTo>
                  <a:lnTo>
                    <a:pt x="86093" y="28867"/>
                  </a:lnTo>
                  <a:lnTo>
                    <a:pt x="86093" y="29629"/>
                  </a:lnTo>
                  <a:lnTo>
                    <a:pt x="86093" y="28867"/>
                  </a:lnTo>
                  <a:lnTo>
                    <a:pt x="86093" y="29629"/>
                  </a:lnTo>
                  <a:lnTo>
                    <a:pt x="86868" y="29629"/>
                  </a:lnTo>
                  <a:lnTo>
                    <a:pt x="86868" y="30403"/>
                  </a:lnTo>
                  <a:lnTo>
                    <a:pt x="87642" y="31165"/>
                  </a:lnTo>
                  <a:lnTo>
                    <a:pt x="87642" y="30403"/>
                  </a:lnTo>
                  <a:lnTo>
                    <a:pt x="88430" y="30403"/>
                  </a:lnTo>
                  <a:lnTo>
                    <a:pt x="87642" y="29629"/>
                  </a:lnTo>
                  <a:lnTo>
                    <a:pt x="88430" y="29629"/>
                  </a:lnTo>
                  <a:lnTo>
                    <a:pt x="88430" y="28867"/>
                  </a:lnTo>
                  <a:lnTo>
                    <a:pt x="88430" y="27330"/>
                  </a:lnTo>
                  <a:lnTo>
                    <a:pt x="88430" y="26555"/>
                  </a:lnTo>
                  <a:lnTo>
                    <a:pt x="88430" y="26174"/>
                  </a:lnTo>
                  <a:lnTo>
                    <a:pt x="89204" y="26174"/>
                  </a:lnTo>
                  <a:lnTo>
                    <a:pt x="89204" y="26555"/>
                  </a:lnTo>
                  <a:lnTo>
                    <a:pt x="89992" y="26174"/>
                  </a:lnTo>
                  <a:lnTo>
                    <a:pt x="89992" y="26555"/>
                  </a:lnTo>
                  <a:lnTo>
                    <a:pt x="90766" y="26174"/>
                  </a:lnTo>
                  <a:lnTo>
                    <a:pt x="90766" y="26555"/>
                  </a:lnTo>
                  <a:lnTo>
                    <a:pt x="91541" y="26555"/>
                  </a:lnTo>
                  <a:lnTo>
                    <a:pt x="90766" y="26555"/>
                  </a:lnTo>
                  <a:lnTo>
                    <a:pt x="90766" y="27330"/>
                  </a:lnTo>
                  <a:lnTo>
                    <a:pt x="91541" y="27330"/>
                  </a:lnTo>
                  <a:lnTo>
                    <a:pt x="91541" y="28092"/>
                  </a:lnTo>
                  <a:lnTo>
                    <a:pt x="91935" y="28092"/>
                  </a:lnTo>
                  <a:lnTo>
                    <a:pt x="91541" y="28092"/>
                  </a:lnTo>
                  <a:lnTo>
                    <a:pt x="91541" y="28867"/>
                  </a:lnTo>
                  <a:lnTo>
                    <a:pt x="91541" y="29629"/>
                  </a:lnTo>
                  <a:lnTo>
                    <a:pt x="90766" y="30403"/>
                  </a:lnTo>
                  <a:lnTo>
                    <a:pt x="90766" y="31165"/>
                  </a:lnTo>
                  <a:lnTo>
                    <a:pt x="89992" y="30403"/>
                  </a:lnTo>
                  <a:lnTo>
                    <a:pt x="89204" y="30403"/>
                  </a:lnTo>
                  <a:lnTo>
                    <a:pt x="89204" y="31165"/>
                  </a:lnTo>
                  <a:lnTo>
                    <a:pt x="88430" y="31165"/>
                  </a:lnTo>
                  <a:lnTo>
                    <a:pt x="88430" y="31940"/>
                  </a:lnTo>
                  <a:lnTo>
                    <a:pt x="88430" y="32715"/>
                  </a:lnTo>
                  <a:lnTo>
                    <a:pt x="87642" y="32715"/>
                  </a:lnTo>
                  <a:lnTo>
                    <a:pt x="86868" y="32715"/>
                  </a:lnTo>
                  <a:lnTo>
                    <a:pt x="87642" y="32715"/>
                  </a:lnTo>
                  <a:lnTo>
                    <a:pt x="86868" y="32715"/>
                  </a:lnTo>
                  <a:lnTo>
                    <a:pt x="86868" y="33477"/>
                  </a:lnTo>
                  <a:lnTo>
                    <a:pt x="86093" y="32715"/>
                  </a:lnTo>
                  <a:lnTo>
                    <a:pt x="86093" y="33477"/>
                  </a:lnTo>
                  <a:lnTo>
                    <a:pt x="85305" y="33477"/>
                  </a:lnTo>
                  <a:lnTo>
                    <a:pt x="85305" y="34251"/>
                  </a:lnTo>
                  <a:lnTo>
                    <a:pt x="84531" y="33477"/>
                  </a:lnTo>
                  <a:lnTo>
                    <a:pt x="83756" y="33477"/>
                  </a:lnTo>
                  <a:lnTo>
                    <a:pt x="83756" y="34251"/>
                  </a:lnTo>
                  <a:lnTo>
                    <a:pt x="84531" y="35026"/>
                  </a:lnTo>
                  <a:lnTo>
                    <a:pt x="83756" y="35026"/>
                  </a:lnTo>
                  <a:lnTo>
                    <a:pt x="84531" y="35788"/>
                  </a:lnTo>
                  <a:lnTo>
                    <a:pt x="85305" y="36182"/>
                  </a:lnTo>
                  <a:lnTo>
                    <a:pt x="86093" y="36182"/>
                  </a:lnTo>
                  <a:lnTo>
                    <a:pt x="86868" y="36182"/>
                  </a:lnTo>
                  <a:lnTo>
                    <a:pt x="87642" y="36182"/>
                  </a:lnTo>
                  <a:lnTo>
                    <a:pt x="88430" y="35788"/>
                  </a:lnTo>
                  <a:lnTo>
                    <a:pt x="89204" y="36182"/>
                  </a:lnTo>
                  <a:lnTo>
                    <a:pt x="89992" y="36182"/>
                  </a:lnTo>
                  <a:lnTo>
                    <a:pt x="90766" y="36182"/>
                  </a:lnTo>
                  <a:lnTo>
                    <a:pt x="89992" y="36182"/>
                  </a:lnTo>
                  <a:lnTo>
                    <a:pt x="89992" y="36944"/>
                  </a:lnTo>
                  <a:lnTo>
                    <a:pt x="90766" y="36944"/>
                  </a:lnTo>
                  <a:lnTo>
                    <a:pt x="90766" y="37718"/>
                  </a:lnTo>
                  <a:lnTo>
                    <a:pt x="91541" y="37718"/>
                  </a:lnTo>
                  <a:lnTo>
                    <a:pt x="91541" y="38480"/>
                  </a:lnTo>
                  <a:lnTo>
                    <a:pt x="91541" y="37718"/>
                  </a:lnTo>
                  <a:lnTo>
                    <a:pt x="91935" y="37718"/>
                  </a:lnTo>
                  <a:lnTo>
                    <a:pt x="91935" y="38480"/>
                  </a:lnTo>
                  <a:lnTo>
                    <a:pt x="91541" y="38480"/>
                  </a:lnTo>
                  <a:lnTo>
                    <a:pt x="91935" y="39255"/>
                  </a:lnTo>
                  <a:lnTo>
                    <a:pt x="92722" y="39255"/>
                  </a:lnTo>
                  <a:lnTo>
                    <a:pt x="92722" y="40030"/>
                  </a:lnTo>
                  <a:lnTo>
                    <a:pt x="91935" y="40030"/>
                  </a:lnTo>
                  <a:lnTo>
                    <a:pt x="91541" y="40030"/>
                  </a:lnTo>
                  <a:lnTo>
                    <a:pt x="91541" y="40792"/>
                  </a:lnTo>
                  <a:lnTo>
                    <a:pt x="91541" y="41567"/>
                  </a:lnTo>
                  <a:lnTo>
                    <a:pt x="91935" y="40792"/>
                  </a:lnTo>
                  <a:lnTo>
                    <a:pt x="92722" y="40792"/>
                  </a:lnTo>
                  <a:lnTo>
                    <a:pt x="92722" y="41567"/>
                  </a:lnTo>
                  <a:lnTo>
                    <a:pt x="91935" y="41567"/>
                  </a:lnTo>
                  <a:lnTo>
                    <a:pt x="91935" y="42341"/>
                  </a:lnTo>
                  <a:lnTo>
                    <a:pt x="92722" y="41567"/>
                  </a:lnTo>
                  <a:lnTo>
                    <a:pt x="92722" y="42341"/>
                  </a:lnTo>
                  <a:lnTo>
                    <a:pt x="93497" y="42341"/>
                  </a:lnTo>
                  <a:lnTo>
                    <a:pt x="93497" y="41567"/>
                  </a:lnTo>
                  <a:lnTo>
                    <a:pt x="93497" y="42341"/>
                  </a:lnTo>
                  <a:lnTo>
                    <a:pt x="92722" y="42341"/>
                  </a:lnTo>
                  <a:lnTo>
                    <a:pt x="93497" y="43103"/>
                  </a:lnTo>
                  <a:lnTo>
                    <a:pt x="93497" y="43878"/>
                  </a:lnTo>
                  <a:lnTo>
                    <a:pt x="93497" y="44640"/>
                  </a:lnTo>
                  <a:lnTo>
                    <a:pt x="94272" y="44640"/>
                  </a:lnTo>
                  <a:lnTo>
                    <a:pt x="94272" y="45415"/>
                  </a:lnTo>
                  <a:lnTo>
                    <a:pt x="93497" y="44640"/>
                  </a:lnTo>
                  <a:lnTo>
                    <a:pt x="93497" y="45415"/>
                  </a:lnTo>
                  <a:lnTo>
                    <a:pt x="93497" y="44640"/>
                  </a:lnTo>
                  <a:lnTo>
                    <a:pt x="93497" y="45415"/>
                  </a:lnTo>
                  <a:lnTo>
                    <a:pt x="92722" y="45415"/>
                  </a:lnTo>
                  <a:lnTo>
                    <a:pt x="92722" y="45796"/>
                  </a:lnTo>
                  <a:lnTo>
                    <a:pt x="91935" y="45796"/>
                  </a:lnTo>
                  <a:lnTo>
                    <a:pt x="91541" y="45796"/>
                  </a:lnTo>
                  <a:lnTo>
                    <a:pt x="91541" y="46570"/>
                  </a:lnTo>
                  <a:lnTo>
                    <a:pt x="90766" y="46570"/>
                  </a:lnTo>
                  <a:lnTo>
                    <a:pt x="89992" y="46570"/>
                  </a:lnTo>
                  <a:lnTo>
                    <a:pt x="89204" y="46570"/>
                  </a:lnTo>
                  <a:lnTo>
                    <a:pt x="89204" y="47332"/>
                  </a:lnTo>
                  <a:lnTo>
                    <a:pt x="88430" y="48107"/>
                  </a:lnTo>
                  <a:lnTo>
                    <a:pt x="89204" y="48107"/>
                  </a:lnTo>
                  <a:lnTo>
                    <a:pt x="88430" y="48107"/>
                  </a:lnTo>
                  <a:lnTo>
                    <a:pt x="88430" y="48882"/>
                  </a:lnTo>
                  <a:lnTo>
                    <a:pt x="87642" y="48882"/>
                  </a:lnTo>
                  <a:lnTo>
                    <a:pt x="86868" y="48882"/>
                  </a:lnTo>
                  <a:lnTo>
                    <a:pt x="86868" y="49644"/>
                  </a:lnTo>
                  <a:lnTo>
                    <a:pt x="86093" y="49644"/>
                  </a:lnTo>
                  <a:lnTo>
                    <a:pt x="86093" y="50418"/>
                  </a:lnTo>
                  <a:lnTo>
                    <a:pt x="85305" y="50418"/>
                  </a:lnTo>
                  <a:lnTo>
                    <a:pt x="84531" y="50418"/>
                  </a:lnTo>
                  <a:lnTo>
                    <a:pt x="83756" y="50418"/>
                  </a:lnTo>
                  <a:lnTo>
                    <a:pt x="82981" y="51180"/>
                  </a:lnTo>
                  <a:lnTo>
                    <a:pt x="82588" y="51180"/>
                  </a:lnTo>
                  <a:lnTo>
                    <a:pt x="81813" y="51955"/>
                  </a:lnTo>
                  <a:lnTo>
                    <a:pt x="81813" y="52730"/>
                  </a:lnTo>
                  <a:lnTo>
                    <a:pt x="81026" y="52730"/>
                  </a:lnTo>
                  <a:lnTo>
                    <a:pt x="80251" y="52730"/>
                  </a:lnTo>
                  <a:lnTo>
                    <a:pt x="80251" y="51955"/>
                  </a:lnTo>
                  <a:lnTo>
                    <a:pt x="79463" y="51955"/>
                  </a:lnTo>
                  <a:lnTo>
                    <a:pt x="79463" y="51180"/>
                  </a:lnTo>
                  <a:lnTo>
                    <a:pt x="79463" y="51955"/>
                  </a:lnTo>
                  <a:lnTo>
                    <a:pt x="79463" y="51180"/>
                  </a:lnTo>
                  <a:lnTo>
                    <a:pt x="78689" y="51955"/>
                  </a:lnTo>
                  <a:lnTo>
                    <a:pt x="77914" y="51955"/>
                  </a:lnTo>
                  <a:lnTo>
                    <a:pt x="78689" y="51955"/>
                  </a:lnTo>
                  <a:lnTo>
                    <a:pt x="77914" y="52730"/>
                  </a:lnTo>
                  <a:lnTo>
                    <a:pt x="77127" y="52730"/>
                  </a:lnTo>
                  <a:lnTo>
                    <a:pt x="77127" y="51955"/>
                  </a:lnTo>
                  <a:lnTo>
                    <a:pt x="76352" y="51955"/>
                  </a:lnTo>
                  <a:lnTo>
                    <a:pt x="75577" y="51955"/>
                  </a:lnTo>
                  <a:lnTo>
                    <a:pt x="74790" y="51955"/>
                  </a:lnTo>
                  <a:lnTo>
                    <a:pt x="74790" y="52730"/>
                  </a:lnTo>
                  <a:lnTo>
                    <a:pt x="74790" y="53492"/>
                  </a:lnTo>
                  <a:lnTo>
                    <a:pt x="75577" y="53492"/>
                  </a:lnTo>
                  <a:lnTo>
                    <a:pt x="75577" y="54267"/>
                  </a:lnTo>
                  <a:lnTo>
                    <a:pt x="75577" y="55041"/>
                  </a:lnTo>
                  <a:lnTo>
                    <a:pt x="75577" y="55422"/>
                  </a:lnTo>
                  <a:lnTo>
                    <a:pt x="75577" y="56197"/>
                  </a:lnTo>
                  <a:lnTo>
                    <a:pt x="76352" y="56197"/>
                  </a:lnTo>
                  <a:lnTo>
                    <a:pt x="76352" y="56959"/>
                  </a:lnTo>
                  <a:lnTo>
                    <a:pt x="77127" y="56959"/>
                  </a:lnTo>
                  <a:lnTo>
                    <a:pt x="76352" y="56959"/>
                  </a:lnTo>
                  <a:lnTo>
                    <a:pt x="76352" y="57734"/>
                  </a:lnTo>
                  <a:lnTo>
                    <a:pt x="77127" y="57734"/>
                  </a:lnTo>
                  <a:lnTo>
                    <a:pt x="77127" y="58496"/>
                  </a:lnTo>
                  <a:lnTo>
                    <a:pt x="77127" y="57734"/>
                  </a:lnTo>
                  <a:lnTo>
                    <a:pt x="77127" y="58496"/>
                  </a:lnTo>
                  <a:lnTo>
                    <a:pt x="77127" y="59270"/>
                  </a:lnTo>
                  <a:lnTo>
                    <a:pt x="77127" y="60032"/>
                  </a:lnTo>
                  <a:lnTo>
                    <a:pt x="77127" y="60807"/>
                  </a:lnTo>
                  <a:lnTo>
                    <a:pt x="77914" y="60807"/>
                  </a:lnTo>
                  <a:lnTo>
                    <a:pt x="77914" y="60032"/>
                  </a:lnTo>
                  <a:lnTo>
                    <a:pt x="78689" y="60032"/>
                  </a:lnTo>
                  <a:lnTo>
                    <a:pt x="78689" y="60807"/>
                  </a:lnTo>
                  <a:lnTo>
                    <a:pt x="77914" y="60807"/>
                  </a:lnTo>
                  <a:lnTo>
                    <a:pt x="77127" y="61582"/>
                  </a:lnTo>
                  <a:lnTo>
                    <a:pt x="77127" y="62344"/>
                  </a:lnTo>
                  <a:lnTo>
                    <a:pt x="76352" y="62344"/>
                  </a:lnTo>
                  <a:lnTo>
                    <a:pt x="77127" y="62344"/>
                  </a:lnTo>
                  <a:lnTo>
                    <a:pt x="77127" y="63118"/>
                  </a:lnTo>
                  <a:lnTo>
                    <a:pt x="76352" y="63118"/>
                  </a:lnTo>
                  <a:lnTo>
                    <a:pt x="76352" y="63893"/>
                  </a:lnTo>
                  <a:lnTo>
                    <a:pt x="76352" y="64274"/>
                  </a:lnTo>
                  <a:lnTo>
                    <a:pt x="76352" y="65036"/>
                  </a:lnTo>
                  <a:lnTo>
                    <a:pt x="75577" y="65036"/>
                  </a:lnTo>
                  <a:lnTo>
                    <a:pt x="74790" y="65036"/>
                  </a:lnTo>
                  <a:lnTo>
                    <a:pt x="74790" y="65811"/>
                  </a:lnTo>
                  <a:lnTo>
                    <a:pt x="74790" y="65036"/>
                  </a:lnTo>
                  <a:lnTo>
                    <a:pt x="74790" y="65811"/>
                  </a:lnTo>
                  <a:lnTo>
                    <a:pt x="74790" y="65036"/>
                  </a:lnTo>
                  <a:lnTo>
                    <a:pt x="74790" y="65811"/>
                  </a:lnTo>
                  <a:lnTo>
                    <a:pt x="74790" y="66586"/>
                  </a:lnTo>
                  <a:lnTo>
                    <a:pt x="74015" y="66586"/>
                  </a:lnTo>
                  <a:lnTo>
                    <a:pt x="73240" y="66586"/>
                  </a:lnTo>
                  <a:lnTo>
                    <a:pt x="73240" y="67348"/>
                  </a:lnTo>
                  <a:lnTo>
                    <a:pt x="72847" y="67348"/>
                  </a:lnTo>
                  <a:lnTo>
                    <a:pt x="72072" y="67348"/>
                  </a:lnTo>
                  <a:lnTo>
                    <a:pt x="72072" y="68122"/>
                  </a:lnTo>
                  <a:lnTo>
                    <a:pt x="71285" y="68122"/>
                  </a:lnTo>
                  <a:lnTo>
                    <a:pt x="72072" y="68897"/>
                  </a:lnTo>
                  <a:lnTo>
                    <a:pt x="71285" y="68897"/>
                  </a:lnTo>
                  <a:lnTo>
                    <a:pt x="71285" y="69659"/>
                  </a:lnTo>
                  <a:lnTo>
                    <a:pt x="70510" y="69659"/>
                  </a:lnTo>
                  <a:lnTo>
                    <a:pt x="71285" y="69659"/>
                  </a:lnTo>
                  <a:lnTo>
                    <a:pt x="71285" y="70434"/>
                  </a:lnTo>
                  <a:lnTo>
                    <a:pt x="70510" y="70434"/>
                  </a:lnTo>
                  <a:lnTo>
                    <a:pt x="70510" y="69659"/>
                  </a:lnTo>
                  <a:lnTo>
                    <a:pt x="70510" y="70434"/>
                  </a:lnTo>
                  <a:lnTo>
                    <a:pt x="69735" y="70434"/>
                  </a:lnTo>
                  <a:lnTo>
                    <a:pt x="69735" y="71208"/>
                  </a:lnTo>
                  <a:lnTo>
                    <a:pt x="69735" y="71970"/>
                  </a:lnTo>
                  <a:lnTo>
                    <a:pt x="69735" y="72745"/>
                  </a:lnTo>
                  <a:lnTo>
                    <a:pt x="69735" y="73507"/>
                  </a:lnTo>
                  <a:lnTo>
                    <a:pt x="69735" y="73901"/>
                  </a:lnTo>
                  <a:lnTo>
                    <a:pt x="68948" y="73901"/>
                  </a:lnTo>
                  <a:lnTo>
                    <a:pt x="68948" y="74663"/>
                  </a:lnTo>
                  <a:lnTo>
                    <a:pt x="68173" y="74663"/>
                  </a:lnTo>
                  <a:lnTo>
                    <a:pt x="68948" y="74663"/>
                  </a:lnTo>
                  <a:lnTo>
                    <a:pt x="68948" y="75437"/>
                  </a:lnTo>
                  <a:lnTo>
                    <a:pt x="68173" y="75437"/>
                  </a:lnTo>
                  <a:lnTo>
                    <a:pt x="68173" y="76199"/>
                  </a:lnTo>
                  <a:lnTo>
                    <a:pt x="68173" y="76974"/>
                  </a:lnTo>
                  <a:lnTo>
                    <a:pt x="68173" y="77749"/>
                  </a:lnTo>
                  <a:lnTo>
                    <a:pt x="67398" y="77749"/>
                  </a:lnTo>
                  <a:lnTo>
                    <a:pt x="67398" y="78511"/>
                  </a:lnTo>
                  <a:lnTo>
                    <a:pt x="67398" y="79286"/>
                  </a:lnTo>
                  <a:lnTo>
                    <a:pt x="67398" y="80048"/>
                  </a:lnTo>
                  <a:lnTo>
                    <a:pt x="66611" y="80048"/>
                  </a:lnTo>
                  <a:lnTo>
                    <a:pt x="65836" y="80048"/>
                  </a:lnTo>
                  <a:lnTo>
                    <a:pt x="65062" y="80822"/>
                  </a:lnTo>
                  <a:lnTo>
                    <a:pt x="65062" y="81597"/>
                  </a:lnTo>
                  <a:lnTo>
                    <a:pt x="64274" y="81597"/>
                  </a:lnTo>
                  <a:lnTo>
                    <a:pt x="64274" y="80822"/>
                  </a:lnTo>
                  <a:lnTo>
                    <a:pt x="65062" y="80822"/>
                  </a:lnTo>
                  <a:lnTo>
                    <a:pt x="64274" y="80048"/>
                  </a:lnTo>
                  <a:lnTo>
                    <a:pt x="64274" y="79286"/>
                  </a:lnTo>
                  <a:lnTo>
                    <a:pt x="65062" y="78511"/>
                  </a:lnTo>
                  <a:lnTo>
                    <a:pt x="64274" y="77749"/>
                  </a:lnTo>
                  <a:lnTo>
                    <a:pt x="64274" y="76974"/>
                  </a:lnTo>
                  <a:lnTo>
                    <a:pt x="64274" y="77749"/>
                  </a:lnTo>
                  <a:lnTo>
                    <a:pt x="63500" y="77749"/>
                  </a:lnTo>
                  <a:lnTo>
                    <a:pt x="63106" y="77749"/>
                  </a:lnTo>
                  <a:lnTo>
                    <a:pt x="63106" y="76974"/>
                  </a:lnTo>
                  <a:lnTo>
                    <a:pt x="62331" y="77749"/>
                  </a:lnTo>
                  <a:lnTo>
                    <a:pt x="62331" y="76974"/>
                  </a:lnTo>
                  <a:lnTo>
                    <a:pt x="63106" y="76974"/>
                  </a:lnTo>
                  <a:lnTo>
                    <a:pt x="63106" y="76199"/>
                  </a:lnTo>
                  <a:lnTo>
                    <a:pt x="63106" y="75437"/>
                  </a:lnTo>
                  <a:lnTo>
                    <a:pt x="63106" y="74663"/>
                  </a:lnTo>
                  <a:lnTo>
                    <a:pt x="62331" y="74663"/>
                  </a:lnTo>
                  <a:lnTo>
                    <a:pt x="62331" y="73901"/>
                  </a:lnTo>
                  <a:lnTo>
                    <a:pt x="62331" y="73507"/>
                  </a:lnTo>
                  <a:lnTo>
                    <a:pt x="63106" y="73507"/>
                  </a:lnTo>
                  <a:lnTo>
                    <a:pt x="62331" y="73507"/>
                  </a:lnTo>
                  <a:lnTo>
                    <a:pt x="63106" y="72745"/>
                  </a:lnTo>
                  <a:lnTo>
                    <a:pt x="63106" y="73507"/>
                  </a:lnTo>
                  <a:lnTo>
                    <a:pt x="63500" y="73507"/>
                  </a:lnTo>
                  <a:lnTo>
                    <a:pt x="63106" y="73507"/>
                  </a:lnTo>
                  <a:lnTo>
                    <a:pt x="63500" y="73507"/>
                  </a:lnTo>
                  <a:lnTo>
                    <a:pt x="63500" y="73901"/>
                  </a:lnTo>
                  <a:lnTo>
                    <a:pt x="63500" y="73507"/>
                  </a:lnTo>
                  <a:lnTo>
                    <a:pt x="64274" y="73507"/>
                  </a:lnTo>
                  <a:lnTo>
                    <a:pt x="65062" y="73507"/>
                  </a:lnTo>
                  <a:lnTo>
                    <a:pt x="65062" y="72745"/>
                  </a:lnTo>
                  <a:lnTo>
                    <a:pt x="65836" y="72745"/>
                  </a:lnTo>
                  <a:lnTo>
                    <a:pt x="65062" y="72745"/>
                  </a:lnTo>
                  <a:lnTo>
                    <a:pt x="65062" y="71970"/>
                  </a:lnTo>
                  <a:lnTo>
                    <a:pt x="65062" y="71208"/>
                  </a:lnTo>
                  <a:lnTo>
                    <a:pt x="65062" y="70434"/>
                  </a:lnTo>
                  <a:lnTo>
                    <a:pt x="64274" y="71208"/>
                  </a:lnTo>
                  <a:lnTo>
                    <a:pt x="64274" y="71970"/>
                  </a:lnTo>
                  <a:lnTo>
                    <a:pt x="63500" y="71970"/>
                  </a:lnTo>
                  <a:lnTo>
                    <a:pt x="63106" y="71970"/>
                  </a:lnTo>
                  <a:lnTo>
                    <a:pt x="62331" y="71970"/>
                  </a:lnTo>
                  <a:lnTo>
                    <a:pt x="62331" y="71208"/>
                  </a:lnTo>
                  <a:lnTo>
                    <a:pt x="63106" y="71208"/>
                  </a:lnTo>
                  <a:lnTo>
                    <a:pt x="63106" y="70434"/>
                  </a:lnTo>
                  <a:lnTo>
                    <a:pt x="62331" y="70434"/>
                  </a:lnTo>
                  <a:lnTo>
                    <a:pt x="62331" y="69659"/>
                  </a:lnTo>
                  <a:lnTo>
                    <a:pt x="61556" y="68897"/>
                  </a:lnTo>
                  <a:lnTo>
                    <a:pt x="60769" y="68897"/>
                  </a:lnTo>
                  <a:lnTo>
                    <a:pt x="60769" y="68122"/>
                  </a:lnTo>
                  <a:lnTo>
                    <a:pt x="59994" y="68897"/>
                  </a:lnTo>
                  <a:lnTo>
                    <a:pt x="59994" y="68122"/>
                  </a:lnTo>
                  <a:lnTo>
                    <a:pt x="59220" y="68122"/>
                  </a:lnTo>
                  <a:lnTo>
                    <a:pt x="59220" y="67348"/>
                  </a:lnTo>
                  <a:lnTo>
                    <a:pt x="58432" y="66586"/>
                  </a:lnTo>
                  <a:lnTo>
                    <a:pt x="59220" y="66586"/>
                  </a:lnTo>
                  <a:lnTo>
                    <a:pt x="59220" y="65036"/>
                  </a:lnTo>
                  <a:lnTo>
                    <a:pt x="59994" y="65036"/>
                  </a:lnTo>
                  <a:lnTo>
                    <a:pt x="59994" y="64274"/>
                  </a:lnTo>
                  <a:lnTo>
                    <a:pt x="59220" y="64274"/>
                  </a:lnTo>
                  <a:lnTo>
                    <a:pt x="58432" y="64274"/>
                  </a:lnTo>
                  <a:lnTo>
                    <a:pt x="58432" y="65036"/>
                  </a:lnTo>
                  <a:lnTo>
                    <a:pt x="57658" y="65036"/>
                  </a:lnTo>
                  <a:lnTo>
                    <a:pt x="57658" y="65811"/>
                  </a:lnTo>
                  <a:lnTo>
                    <a:pt x="57658" y="65036"/>
                  </a:lnTo>
                  <a:lnTo>
                    <a:pt x="57658" y="64274"/>
                  </a:lnTo>
                  <a:lnTo>
                    <a:pt x="56883" y="64274"/>
                  </a:lnTo>
                  <a:lnTo>
                    <a:pt x="56095" y="63893"/>
                  </a:lnTo>
                  <a:lnTo>
                    <a:pt x="56095" y="64274"/>
                  </a:lnTo>
                  <a:lnTo>
                    <a:pt x="55321" y="64274"/>
                  </a:lnTo>
                  <a:lnTo>
                    <a:pt x="55321" y="65036"/>
                  </a:lnTo>
                  <a:lnTo>
                    <a:pt x="54546" y="65036"/>
                  </a:lnTo>
                  <a:lnTo>
                    <a:pt x="54152" y="65036"/>
                  </a:lnTo>
                  <a:lnTo>
                    <a:pt x="54546" y="65036"/>
                  </a:lnTo>
                  <a:lnTo>
                    <a:pt x="54546" y="64274"/>
                  </a:lnTo>
                  <a:lnTo>
                    <a:pt x="54152" y="64274"/>
                  </a:lnTo>
                  <a:lnTo>
                    <a:pt x="54152" y="65036"/>
                  </a:lnTo>
                  <a:lnTo>
                    <a:pt x="53378" y="65811"/>
                  </a:lnTo>
                  <a:lnTo>
                    <a:pt x="53378" y="65036"/>
                  </a:lnTo>
                  <a:lnTo>
                    <a:pt x="53378" y="64274"/>
                  </a:lnTo>
                  <a:lnTo>
                    <a:pt x="54152" y="63893"/>
                  </a:lnTo>
                  <a:lnTo>
                    <a:pt x="54152" y="63118"/>
                  </a:lnTo>
                  <a:lnTo>
                    <a:pt x="54152" y="63893"/>
                  </a:lnTo>
                  <a:lnTo>
                    <a:pt x="53378" y="63893"/>
                  </a:lnTo>
                  <a:lnTo>
                    <a:pt x="53378" y="63118"/>
                  </a:lnTo>
                  <a:lnTo>
                    <a:pt x="52590" y="63893"/>
                  </a:lnTo>
                  <a:lnTo>
                    <a:pt x="52590" y="63118"/>
                  </a:lnTo>
                  <a:lnTo>
                    <a:pt x="53378" y="63118"/>
                  </a:lnTo>
                  <a:lnTo>
                    <a:pt x="52590" y="63118"/>
                  </a:lnTo>
                  <a:lnTo>
                    <a:pt x="51816" y="63118"/>
                  </a:lnTo>
                  <a:lnTo>
                    <a:pt x="52590" y="63118"/>
                  </a:lnTo>
                  <a:lnTo>
                    <a:pt x="52590" y="62344"/>
                  </a:lnTo>
                  <a:lnTo>
                    <a:pt x="53378" y="62344"/>
                  </a:lnTo>
                  <a:lnTo>
                    <a:pt x="53378" y="61582"/>
                  </a:lnTo>
                  <a:lnTo>
                    <a:pt x="54152" y="60807"/>
                  </a:lnTo>
                  <a:lnTo>
                    <a:pt x="53378" y="60032"/>
                  </a:lnTo>
                  <a:lnTo>
                    <a:pt x="54152" y="60032"/>
                  </a:lnTo>
                  <a:lnTo>
                    <a:pt x="53378" y="60032"/>
                  </a:lnTo>
                  <a:lnTo>
                    <a:pt x="53378" y="59270"/>
                  </a:lnTo>
                  <a:lnTo>
                    <a:pt x="52590" y="59270"/>
                  </a:lnTo>
                  <a:lnTo>
                    <a:pt x="51816" y="59270"/>
                  </a:lnTo>
                  <a:lnTo>
                    <a:pt x="52590" y="58496"/>
                  </a:lnTo>
                  <a:lnTo>
                    <a:pt x="51816" y="58496"/>
                  </a:lnTo>
                  <a:lnTo>
                    <a:pt x="51028" y="58496"/>
                  </a:lnTo>
                  <a:lnTo>
                    <a:pt x="51028" y="57734"/>
                  </a:lnTo>
                  <a:lnTo>
                    <a:pt x="50253" y="57734"/>
                  </a:lnTo>
                  <a:lnTo>
                    <a:pt x="50253" y="56959"/>
                  </a:lnTo>
                  <a:lnTo>
                    <a:pt x="50253" y="56197"/>
                  </a:lnTo>
                  <a:lnTo>
                    <a:pt x="51028" y="56197"/>
                  </a:lnTo>
                  <a:lnTo>
                    <a:pt x="51028" y="55422"/>
                  </a:lnTo>
                  <a:lnTo>
                    <a:pt x="50253" y="55422"/>
                  </a:lnTo>
                  <a:lnTo>
                    <a:pt x="50253" y="55041"/>
                  </a:lnTo>
                  <a:lnTo>
                    <a:pt x="49479" y="56197"/>
                  </a:lnTo>
                  <a:lnTo>
                    <a:pt x="47917" y="55422"/>
                  </a:lnTo>
                  <a:lnTo>
                    <a:pt x="47917" y="55041"/>
                  </a:lnTo>
                  <a:lnTo>
                    <a:pt x="48691" y="55041"/>
                  </a:lnTo>
                  <a:lnTo>
                    <a:pt x="48691" y="54267"/>
                  </a:lnTo>
                  <a:lnTo>
                    <a:pt x="48691" y="53492"/>
                  </a:lnTo>
                  <a:lnTo>
                    <a:pt x="48691" y="54267"/>
                  </a:lnTo>
                  <a:lnTo>
                    <a:pt x="47917" y="54267"/>
                  </a:lnTo>
                  <a:lnTo>
                    <a:pt x="47142" y="54267"/>
                  </a:lnTo>
                  <a:lnTo>
                    <a:pt x="46355" y="54267"/>
                  </a:lnTo>
                  <a:lnTo>
                    <a:pt x="46355" y="53492"/>
                  </a:lnTo>
                  <a:lnTo>
                    <a:pt x="46355" y="52730"/>
                  </a:lnTo>
                  <a:lnTo>
                    <a:pt x="45580" y="53492"/>
                  </a:lnTo>
                  <a:lnTo>
                    <a:pt x="45580" y="54267"/>
                  </a:lnTo>
                  <a:lnTo>
                    <a:pt x="44805" y="54267"/>
                  </a:lnTo>
                  <a:lnTo>
                    <a:pt x="44411" y="54267"/>
                  </a:lnTo>
                  <a:lnTo>
                    <a:pt x="44411" y="55041"/>
                  </a:lnTo>
                  <a:lnTo>
                    <a:pt x="43637" y="55041"/>
                  </a:lnTo>
                  <a:lnTo>
                    <a:pt x="42849" y="55041"/>
                  </a:lnTo>
                  <a:lnTo>
                    <a:pt x="42075" y="55422"/>
                  </a:lnTo>
                  <a:lnTo>
                    <a:pt x="42075" y="56197"/>
                  </a:lnTo>
                  <a:lnTo>
                    <a:pt x="42075" y="56959"/>
                  </a:lnTo>
                  <a:lnTo>
                    <a:pt x="41300" y="56959"/>
                  </a:lnTo>
                  <a:lnTo>
                    <a:pt x="41300" y="57734"/>
                  </a:lnTo>
                  <a:lnTo>
                    <a:pt x="40513" y="57734"/>
                  </a:lnTo>
                  <a:lnTo>
                    <a:pt x="40513" y="58496"/>
                  </a:lnTo>
                  <a:lnTo>
                    <a:pt x="39738" y="59270"/>
                  </a:lnTo>
                  <a:lnTo>
                    <a:pt x="38963" y="58496"/>
                  </a:lnTo>
                  <a:lnTo>
                    <a:pt x="39738" y="58496"/>
                  </a:lnTo>
                  <a:lnTo>
                    <a:pt x="39738" y="57734"/>
                  </a:lnTo>
                  <a:lnTo>
                    <a:pt x="38963" y="57734"/>
                  </a:lnTo>
                  <a:lnTo>
                    <a:pt x="38176" y="57734"/>
                  </a:lnTo>
                  <a:lnTo>
                    <a:pt x="38176" y="56959"/>
                  </a:lnTo>
                  <a:lnTo>
                    <a:pt x="38176" y="56197"/>
                  </a:lnTo>
                  <a:lnTo>
                    <a:pt x="37401" y="56197"/>
                  </a:lnTo>
                  <a:lnTo>
                    <a:pt x="36626" y="56197"/>
                  </a:lnTo>
                  <a:lnTo>
                    <a:pt x="35839" y="56197"/>
                  </a:lnTo>
                  <a:lnTo>
                    <a:pt x="35839" y="56959"/>
                  </a:lnTo>
                  <a:lnTo>
                    <a:pt x="35064" y="56959"/>
                  </a:lnTo>
                  <a:lnTo>
                    <a:pt x="34671" y="56959"/>
                  </a:lnTo>
                  <a:lnTo>
                    <a:pt x="34671" y="56197"/>
                  </a:lnTo>
                  <a:lnTo>
                    <a:pt x="34671" y="55422"/>
                  </a:lnTo>
                  <a:lnTo>
                    <a:pt x="35064" y="55041"/>
                  </a:lnTo>
                  <a:lnTo>
                    <a:pt x="35064" y="54267"/>
                  </a:lnTo>
                  <a:lnTo>
                    <a:pt x="34671" y="54267"/>
                  </a:lnTo>
                  <a:lnTo>
                    <a:pt x="34671" y="52730"/>
                  </a:lnTo>
                  <a:lnTo>
                    <a:pt x="33896" y="52730"/>
                  </a:lnTo>
                  <a:lnTo>
                    <a:pt x="33121" y="52730"/>
                  </a:lnTo>
                  <a:lnTo>
                    <a:pt x="33121" y="53492"/>
                  </a:lnTo>
                  <a:lnTo>
                    <a:pt x="33121" y="52730"/>
                  </a:lnTo>
                  <a:lnTo>
                    <a:pt x="32334" y="52730"/>
                  </a:lnTo>
                  <a:lnTo>
                    <a:pt x="33121" y="51955"/>
                  </a:lnTo>
                  <a:lnTo>
                    <a:pt x="33121" y="51180"/>
                  </a:lnTo>
                  <a:lnTo>
                    <a:pt x="32334" y="50418"/>
                  </a:lnTo>
                  <a:lnTo>
                    <a:pt x="31559" y="50418"/>
                  </a:lnTo>
                  <a:lnTo>
                    <a:pt x="30784" y="49644"/>
                  </a:lnTo>
                  <a:lnTo>
                    <a:pt x="29997" y="49644"/>
                  </a:lnTo>
                  <a:lnTo>
                    <a:pt x="29997" y="48882"/>
                  </a:lnTo>
                  <a:lnTo>
                    <a:pt x="29222" y="48107"/>
                  </a:lnTo>
                  <a:lnTo>
                    <a:pt x="28448" y="47332"/>
                  </a:lnTo>
                  <a:lnTo>
                    <a:pt x="28448" y="46570"/>
                  </a:lnTo>
                  <a:lnTo>
                    <a:pt x="27660" y="46570"/>
                  </a:lnTo>
                  <a:lnTo>
                    <a:pt x="26885" y="45796"/>
                  </a:lnTo>
                  <a:lnTo>
                    <a:pt x="26885" y="46570"/>
                  </a:lnTo>
                  <a:lnTo>
                    <a:pt x="26098" y="45796"/>
                  </a:lnTo>
                  <a:lnTo>
                    <a:pt x="26098" y="45415"/>
                  </a:lnTo>
                  <a:lnTo>
                    <a:pt x="26885" y="45415"/>
                  </a:lnTo>
                  <a:lnTo>
                    <a:pt x="26885" y="44640"/>
                  </a:lnTo>
                  <a:lnTo>
                    <a:pt x="26098" y="44640"/>
                  </a:lnTo>
                  <a:lnTo>
                    <a:pt x="26885" y="43878"/>
                  </a:lnTo>
                  <a:lnTo>
                    <a:pt x="26885" y="43103"/>
                  </a:lnTo>
                  <a:lnTo>
                    <a:pt x="26885" y="42341"/>
                  </a:lnTo>
                  <a:lnTo>
                    <a:pt x="26885" y="43103"/>
                  </a:lnTo>
                  <a:lnTo>
                    <a:pt x="26885" y="42341"/>
                  </a:lnTo>
                  <a:lnTo>
                    <a:pt x="26098" y="42341"/>
                  </a:lnTo>
                  <a:lnTo>
                    <a:pt x="26885" y="42341"/>
                  </a:lnTo>
                  <a:lnTo>
                    <a:pt x="27660" y="42341"/>
                  </a:lnTo>
                  <a:lnTo>
                    <a:pt x="27660" y="41567"/>
                  </a:lnTo>
                  <a:lnTo>
                    <a:pt x="26885" y="41567"/>
                  </a:lnTo>
                  <a:lnTo>
                    <a:pt x="26885" y="40792"/>
                  </a:lnTo>
                  <a:lnTo>
                    <a:pt x="27660" y="40792"/>
                  </a:lnTo>
                  <a:lnTo>
                    <a:pt x="27660" y="40030"/>
                  </a:lnTo>
                  <a:lnTo>
                    <a:pt x="27660" y="39255"/>
                  </a:lnTo>
                  <a:lnTo>
                    <a:pt x="26885" y="38480"/>
                  </a:lnTo>
                  <a:lnTo>
                    <a:pt x="27660" y="38480"/>
                  </a:lnTo>
                  <a:lnTo>
                    <a:pt x="26885" y="38480"/>
                  </a:lnTo>
                  <a:lnTo>
                    <a:pt x="26885" y="37718"/>
                  </a:lnTo>
                  <a:lnTo>
                    <a:pt x="26885" y="36944"/>
                  </a:lnTo>
                  <a:lnTo>
                    <a:pt x="26885" y="36182"/>
                  </a:lnTo>
                  <a:lnTo>
                    <a:pt x="26098" y="36182"/>
                  </a:lnTo>
                  <a:lnTo>
                    <a:pt x="26098" y="36944"/>
                  </a:lnTo>
                  <a:lnTo>
                    <a:pt x="25717" y="37718"/>
                  </a:lnTo>
                  <a:lnTo>
                    <a:pt x="25717" y="36944"/>
                  </a:lnTo>
                  <a:lnTo>
                    <a:pt x="24930" y="36944"/>
                  </a:lnTo>
                  <a:lnTo>
                    <a:pt x="24155" y="36944"/>
                  </a:lnTo>
                  <a:lnTo>
                    <a:pt x="24155" y="37718"/>
                  </a:lnTo>
                  <a:lnTo>
                    <a:pt x="23380" y="37718"/>
                  </a:lnTo>
                  <a:lnTo>
                    <a:pt x="22593" y="37718"/>
                  </a:lnTo>
                  <a:lnTo>
                    <a:pt x="23380" y="37718"/>
                  </a:lnTo>
                  <a:lnTo>
                    <a:pt x="22593" y="36944"/>
                  </a:lnTo>
                  <a:lnTo>
                    <a:pt x="21043" y="36182"/>
                  </a:lnTo>
                  <a:lnTo>
                    <a:pt x="19481" y="39255"/>
                  </a:lnTo>
                  <a:lnTo>
                    <a:pt x="18707" y="40792"/>
                  </a:lnTo>
                  <a:lnTo>
                    <a:pt x="14414" y="37718"/>
                  </a:lnTo>
                  <a:lnTo>
                    <a:pt x="13639" y="36944"/>
                  </a:lnTo>
                  <a:lnTo>
                    <a:pt x="12865" y="36182"/>
                  </a:lnTo>
                  <a:lnTo>
                    <a:pt x="13639" y="36182"/>
                  </a:lnTo>
                  <a:lnTo>
                    <a:pt x="13639" y="35788"/>
                  </a:lnTo>
                  <a:lnTo>
                    <a:pt x="12077" y="36182"/>
                  </a:lnTo>
                  <a:lnTo>
                    <a:pt x="12077" y="35026"/>
                  </a:lnTo>
                  <a:lnTo>
                    <a:pt x="12865" y="35026"/>
                  </a:lnTo>
                  <a:lnTo>
                    <a:pt x="12865" y="34251"/>
                  </a:lnTo>
                  <a:lnTo>
                    <a:pt x="12865" y="35026"/>
                  </a:lnTo>
                  <a:lnTo>
                    <a:pt x="12865" y="34251"/>
                  </a:lnTo>
                  <a:lnTo>
                    <a:pt x="12865" y="35026"/>
                  </a:lnTo>
                  <a:lnTo>
                    <a:pt x="12077" y="34251"/>
                  </a:lnTo>
                  <a:lnTo>
                    <a:pt x="11303" y="33477"/>
                  </a:lnTo>
                  <a:lnTo>
                    <a:pt x="11303" y="32715"/>
                  </a:lnTo>
                  <a:lnTo>
                    <a:pt x="10528" y="33477"/>
                  </a:lnTo>
                  <a:lnTo>
                    <a:pt x="9740" y="33477"/>
                  </a:lnTo>
                  <a:lnTo>
                    <a:pt x="9740" y="32715"/>
                  </a:lnTo>
                  <a:lnTo>
                    <a:pt x="9740" y="33477"/>
                  </a:lnTo>
                  <a:lnTo>
                    <a:pt x="8966" y="33477"/>
                  </a:lnTo>
                  <a:lnTo>
                    <a:pt x="8966" y="32715"/>
                  </a:lnTo>
                  <a:lnTo>
                    <a:pt x="8191" y="33477"/>
                  </a:lnTo>
                  <a:lnTo>
                    <a:pt x="7404" y="33477"/>
                  </a:lnTo>
                  <a:lnTo>
                    <a:pt x="8191" y="34251"/>
                  </a:lnTo>
                  <a:lnTo>
                    <a:pt x="7404" y="34251"/>
                  </a:lnTo>
                  <a:lnTo>
                    <a:pt x="6629" y="34251"/>
                  </a:lnTo>
                  <a:lnTo>
                    <a:pt x="6629" y="33477"/>
                  </a:lnTo>
                  <a:lnTo>
                    <a:pt x="6629" y="32715"/>
                  </a:lnTo>
                  <a:lnTo>
                    <a:pt x="7404" y="32715"/>
                  </a:lnTo>
                  <a:lnTo>
                    <a:pt x="7404" y="31940"/>
                  </a:lnTo>
                  <a:lnTo>
                    <a:pt x="6629" y="31165"/>
                  </a:lnTo>
                  <a:lnTo>
                    <a:pt x="6235" y="31165"/>
                  </a:lnTo>
                  <a:lnTo>
                    <a:pt x="6235" y="31940"/>
                  </a:lnTo>
                  <a:lnTo>
                    <a:pt x="5461" y="31940"/>
                  </a:lnTo>
                  <a:lnTo>
                    <a:pt x="5461" y="32715"/>
                  </a:lnTo>
                  <a:lnTo>
                    <a:pt x="4686" y="33477"/>
                  </a:lnTo>
                  <a:lnTo>
                    <a:pt x="3898" y="33477"/>
                  </a:lnTo>
                  <a:lnTo>
                    <a:pt x="3898" y="34251"/>
                  </a:lnTo>
                  <a:lnTo>
                    <a:pt x="3124" y="34251"/>
                  </a:lnTo>
                  <a:lnTo>
                    <a:pt x="2349" y="35026"/>
                  </a:lnTo>
                  <a:lnTo>
                    <a:pt x="1562" y="34251"/>
                  </a:lnTo>
                  <a:lnTo>
                    <a:pt x="1562" y="33477"/>
                  </a:lnTo>
                  <a:lnTo>
                    <a:pt x="787" y="33477"/>
                  </a:lnTo>
                  <a:lnTo>
                    <a:pt x="787" y="34251"/>
                  </a:lnTo>
                  <a:lnTo>
                    <a:pt x="0" y="34251"/>
                  </a:lnTo>
                  <a:lnTo>
                    <a:pt x="0" y="35026"/>
                  </a:lnTo>
                  <a:lnTo>
                    <a:pt x="0" y="34251"/>
                  </a:lnTo>
                  <a:lnTo>
                    <a:pt x="0" y="33477"/>
                  </a:lnTo>
                  <a:lnTo>
                    <a:pt x="0" y="32715"/>
                  </a:lnTo>
                  <a:lnTo>
                    <a:pt x="787" y="31940"/>
                  </a:lnTo>
                  <a:lnTo>
                    <a:pt x="787" y="31165"/>
                  </a:lnTo>
                  <a:lnTo>
                    <a:pt x="787" y="30403"/>
                  </a:lnTo>
                  <a:lnTo>
                    <a:pt x="1562" y="30403"/>
                  </a:lnTo>
                  <a:lnTo>
                    <a:pt x="787" y="30403"/>
                  </a:lnTo>
                  <a:lnTo>
                    <a:pt x="787" y="29629"/>
                  </a:lnTo>
                  <a:lnTo>
                    <a:pt x="787" y="28867"/>
                  </a:lnTo>
                  <a:lnTo>
                    <a:pt x="1562" y="28867"/>
                  </a:lnTo>
                  <a:lnTo>
                    <a:pt x="2349" y="28867"/>
                  </a:lnTo>
                  <a:lnTo>
                    <a:pt x="3124" y="28867"/>
                  </a:lnTo>
                  <a:lnTo>
                    <a:pt x="3124" y="28092"/>
                  </a:lnTo>
                  <a:lnTo>
                    <a:pt x="3124" y="27330"/>
                  </a:lnTo>
                  <a:lnTo>
                    <a:pt x="3898" y="27330"/>
                  </a:lnTo>
                  <a:lnTo>
                    <a:pt x="3898" y="26555"/>
                  </a:lnTo>
                  <a:lnTo>
                    <a:pt x="4686" y="26555"/>
                  </a:lnTo>
                  <a:lnTo>
                    <a:pt x="4686" y="26174"/>
                  </a:lnTo>
                  <a:lnTo>
                    <a:pt x="4686" y="25399"/>
                  </a:lnTo>
                  <a:lnTo>
                    <a:pt x="4686" y="26174"/>
                  </a:lnTo>
                  <a:lnTo>
                    <a:pt x="5461" y="26174"/>
                  </a:lnTo>
                  <a:lnTo>
                    <a:pt x="5461" y="26555"/>
                  </a:lnTo>
                  <a:lnTo>
                    <a:pt x="6235" y="27330"/>
                  </a:lnTo>
                  <a:lnTo>
                    <a:pt x="6235" y="28092"/>
                  </a:lnTo>
                  <a:lnTo>
                    <a:pt x="6629" y="28092"/>
                  </a:lnTo>
                  <a:lnTo>
                    <a:pt x="6629" y="27330"/>
                  </a:lnTo>
                  <a:lnTo>
                    <a:pt x="7404" y="27330"/>
                  </a:lnTo>
                  <a:lnTo>
                    <a:pt x="7404" y="28092"/>
                  </a:lnTo>
                  <a:lnTo>
                    <a:pt x="7404" y="28867"/>
                  </a:lnTo>
                  <a:lnTo>
                    <a:pt x="7404" y="29629"/>
                  </a:lnTo>
                  <a:lnTo>
                    <a:pt x="8191" y="28867"/>
                  </a:lnTo>
                  <a:lnTo>
                    <a:pt x="7404" y="28092"/>
                  </a:lnTo>
                  <a:lnTo>
                    <a:pt x="8191" y="28092"/>
                  </a:lnTo>
                  <a:lnTo>
                    <a:pt x="8191" y="27330"/>
                  </a:lnTo>
                  <a:lnTo>
                    <a:pt x="8966" y="27330"/>
                  </a:lnTo>
                  <a:lnTo>
                    <a:pt x="8191" y="29629"/>
                  </a:lnTo>
                  <a:lnTo>
                    <a:pt x="8191" y="30403"/>
                  </a:lnTo>
                  <a:lnTo>
                    <a:pt x="8966" y="29629"/>
                  </a:lnTo>
                  <a:lnTo>
                    <a:pt x="8966" y="28867"/>
                  </a:lnTo>
                  <a:lnTo>
                    <a:pt x="8966" y="28092"/>
                  </a:lnTo>
                  <a:lnTo>
                    <a:pt x="8966" y="27330"/>
                  </a:lnTo>
                  <a:lnTo>
                    <a:pt x="9740" y="26555"/>
                  </a:lnTo>
                  <a:lnTo>
                    <a:pt x="9740" y="26174"/>
                  </a:lnTo>
                  <a:lnTo>
                    <a:pt x="10528" y="26174"/>
                  </a:lnTo>
                  <a:lnTo>
                    <a:pt x="10528" y="26555"/>
                  </a:lnTo>
                  <a:lnTo>
                    <a:pt x="11303" y="26555"/>
                  </a:lnTo>
                  <a:lnTo>
                    <a:pt x="10528" y="27330"/>
                  </a:lnTo>
                  <a:lnTo>
                    <a:pt x="11303" y="27330"/>
                  </a:lnTo>
                  <a:lnTo>
                    <a:pt x="12077" y="27330"/>
                  </a:lnTo>
                  <a:lnTo>
                    <a:pt x="12865" y="27330"/>
                  </a:lnTo>
                  <a:lnTo>
                    <a:pt x="12865" y="26555"/>
                  </a:lnTo>
                  <a:lnTo>
                    <a:pt x="13639" y="26555"/>
                  </a:lnTo>
                  <a:lnTo>
                    <a:pt x="13639" y="26174"/>
                  </a:lnTo>
                  <a:lnTo>
                    <a:pt x="13639" y="25399"/>
                  </a:lnTo>
                  <a:lnTo>
                    <a:pt x="13639" y="24625"/>
                  </a:lnTo>
                  <a:lnTo>
                    <a:pt x="12865" y="25399"/>
                  </a:lnTo>
                  <a:lnTo>
                    <a:pt x="12865" y="24625"/>
                  </a:lnTo>
                  <a:lnTo>
                    <a:pt x="12865" y="23863"/>
                  </a:lnTo>
                  <a:lnTo>
                    <a:pt x="13639" y="23863"/>
                  </a:lnTo>
                  <a:lnTo>
                    <a:pt x="14414" y="23863"/>
                  </a:lnTo>
                  <a:lnTo>
                    <a:pt x="14414" y="24625"/>
                  </a:lnTo>
                  <a:lnTo>
                    <a:pt x="14414" y="23863"/>
                  </a:lnTo>
                  <a:lnTo>
                    <a:pt x="14414" y="24625"/>
                  </a:lnTo>
                  <a:lnTo>
                    <a:pt x="14414" y="23863"/>
                  </a:lnTo>
                  <a:lnTo>
                    <a:pt x="15201" y="23863"/>
                  </a:lnTo>
                  <a:lnTo>
                    <a:pt x="15201" y="24625"/>
                  </a:lnTo>
                  <a:lnTo>
                    <a:pt x="15201" y="25399"/>
                  </a:lnTo>
                  <a:lnTo>
                    <a:pt x="15201" y="24625"/>
                  </a:lnTo>
                  <a:lnTo>
                    <a:pt x="15201" y="23863"/>
                  </a:lnTo>
                  <a:lnTo>
                    <a:pt x="15976" y="23863"/>
                  </a:lnTo>
                  <a:lnTo>
                    <a:pt x="15976" y="23088"/>
                  </a:lnTo>
                  <a:lnTo>
                    <a:pt x="16370" y="21551"/>
                  </a:lnTo>
                  <a:lnTo>
                    <a:pt x="15976" y="20777"/>
                  </a:lnTo>
                  <a:lnTo>
                    <a:pt x="16370" y="20777"/>
                  </a:lnTo>
                  <a:lnTo>
                    <a:pt x="16370" y="20015"/>
                  </a:lnTo>
                  <a:lnTo>
                    <a:pt x="16370" y="19240"/>
                  </a:lnTo>
                  <a:lnTo>
                    <a:pt x="15976" y="18465"/>
                  </a:lnTo>
                  <a:lnTo>
                    <a:pt x="15201" y="18465"/>
                  </a:lnTo>
                  <a:lnTo>
                    <a:pt x="15201" y="19240"/>
                  </a:lnTo>
                  <a:lnTo>
                    <a:pt x="15201" y="20015"/>
                  </a:lnTo>
                  <a:lnTo>
                    <a:pt x="14414" y="20015"/>
                  </a:lnTo>
                  <a:lnTo>
                    <a:pt x="15201" y="19240"/>
                  </a:lnTo>
                  <a:lnTo>
                    <a:pt x="14414" y="19240"/>
                  </a:lnTo>
                  <a:lnTo>
                    <a:pt x="14414" y="18465"/>
                  </a:lnTo>
                  <a:lnTo>
                    <a:pt x="13639" y="18465"/>
                  </a:lnTo>
                  <a:lnTo>
                    <a:pt x="13639" y="19240"/>
                  </a:lnTo>
                  <a:lnTo>
                    <a:pt x="12865" y="19240"/>
                  </a:lnTo>
                  <a:lnTo>
                    <a:pt x="12077" y="20015"/>
                  </a:lnTo>
                  <a:lnTo>
                    <a:pt x="12077" y="19240"/>
                  </a:lnTo>
                  <a:lnTo>
                    <a:pt x="12865" y="18465"/>
                  </a:lnTo>
                  <a:lnTo>
                    <a:pt x="12865" y="17703"/>
                  </a:lnTo>
                  <a:lnTo>
                    <a:pt x="12865" y="16929"/>
                  </a:lnTo>
                  <a:lnTo>
                    <a:pt x="13639" y="16929"/>
                  </a:lnTo>
                  <a:lnTo>
                    <a:pt x="13639" y="16548"/>
                  </a:lnTo>
                  <a:lnTo>
                    <a:pt x="12865" y="16548"/>
                  </a:lnTo>
                  <a:lnTo>
                    <a:pt x="13639" y="16548"/>
                  </a:lnTo>
                  <a:lnTo>
                    <a:pt x="14414" y="16548"/>
                  </a:lnTo>
                  <a:lnTo>
                    <a:pt x="13639" y="16548"/>
                  </a:lnTo>
                  <a:lnTo>
                    <a:pt x="14414" y="16548"/>
                  </a:lnTo>
                  <a:lnTo>
                    <a:pt x="14414" y="16929"/>
                  </a:lnTo>
                  <a:lnTo>
                    <a:pt x="15201" y="16929"/>
                  </a:lnTo>
                  <a:lnTo>
                    <a:pt x="15976" y="16929"/>
                  </a:lnTo>
                  <a:lnTo>
                    <a:pt x="15976" y="16548"/>
                  </a:lnTo>
                  <a:lnTo>
                    <a:pt x="16370" y="16548"/>
                  </a:lnTo>
                  <a:lnTo>
                    <a:pt x="17145" y="16548"/>
                  </a:lnTo>
                  <a:lnTo>
                    <a:pt x="17145" y="15773"/>
                  </a:lnTo>
                  <a:lnTo>
                    <a:pt x="17919" y="15773"/>
                  </a:lnTo>
                  <a:lnTo>
                    <a:pt x="17919" y="15011"/>
                  </a:lnTo>
                  <a:lnTo>
                    <a:pt x="17919" y="15773"/>
                  </a:lnTo>
                  <a:lnTo>
                    <a:pt x="17919" y="15011"/>
                  </a:lnTo>
                  <a:lnTo>
                    <a:pt x="18707" y="15011"/>
                  </a:lnTo>
                  <a:lnTo>
                    <a:pt x="18707" y="14236"/>
                  </a:lnTo>
                  <a:lnTo>
                    <a:pt x="19481" y="14236"/>
                  </a:lnTo>
                  <a:lnTo>
                    <a:pt x="20256" y="15011"/>
                  </a:lnTo>
                  <a:lnTo>
                    <a:pt x="19481" y="15011"/>
                  </a:lnTo>
                  <a:lnTo>
                    <a:pt x="20256" y="15011"/>
                  </a:lnTo>
                  <a:lnTo>
                    <a:pt x="21043" y="15011"/>
                  </a:lnTo>
                  <a:lnTo>
                    <a:pt x="21043" y="14236"/>
                  </a:lnTo>
                  <a:lnTo>
                    <a:pt x="21818" y="14236"/>
                  </a:lnTo>
                  <a:lnTo>
                    <a:pt x="21043" y="14236"/>
                  </a:lnTo>
                  <a:lnTo>
                    <a:pt x="21043" y="13461"/>
                  </a:lnTo>
                  <a:lnTo>
                    <a:pt x="21043" y="12699"/>
                  </a:lnTo>
                  <a:lnTo>
                    <a:pt x="21818" y="12699"/>
                  </a:lnTo>
                  <a:lnTo>
                    <a:pt x="21043" y="12699"/>
                  </a:lnTo>
                  <a:lnTo>
                    <a:pt x="20256" y="12699"/>
                  </a:lnTo>
                  <a:lnTo>
                    <a:pt x="21043" y="11925"/>
                  </a:lnTo>
                  <a:lnTo>
                    <a:pt x="21818" y="11163"/>
                  </a:lnTo>
                  <a:lnTo>
                    <a:pt x="21818" y="11925"/>
                  </a:lnTo>
                  <a:lnTo>
                    <a:pt x="22593" y="11163"/>
                  </a:lnTo>
                  <a:lnTo>
                    <a:pt x="22593" y="10388"/>
                  </a:lnTo>
                  <a:lnTo>
                    <a:pt x="22593" y="11163"/>
                  </a:lnTo>
                  <a:lnTo>
                    <a:pt x="22593" y="11925"/>
                  </a:lnTo>
                  <a:lnTo>
                    <a:pt x="22593" y="11163"/>
                  </a:lnTo>
                  <a:lnTo>
                    <a:pt x="23380" y="11163"/>
                  </a:lnTo>
                  <a:lnTo>
                    <a:pt x="24155" y="11925"/>
                  </a:lnTo>
                  <a:lnTo>
                    <a:pt x="24155" y="11163"/>
                  </a:lnTo>
                  <a:lnTo>
                    <a:pt x="24930" y="11163"/>
                  </a:lnTo>
                  <a:lnTo>
                    <a:pt x="24930" y="10388"/>
                  </a:lnTo>
                  <a:lnTo>
                    <a:pt x="25717" y="10388"/>
                  </a:lnTo>
                  <a:lnTo>
                    <a:pt x="25717" y="9626"/>
                  </a:lnTo>
                  <a:lnTo>
                    <a:pt x="26098" y="9626"/>
                  </a:lnTo>
                  <a:lnTo>
                    <a:pt x="26098" y="10388"/>
                  </a:lnTo>
                  <a:lnTo>
                    <a:pt x="26885" y="10388"/>
                  </a:lnTo>
                  <a:lnTo>
                    <a:pt x="27660" y="10388"/>
                  </a:lnTo>
                  <a:lnTo>
                    <a:pt x="27660" y="9626"/>
                  </a:lnTo>
                  <a:lnTo>
                    <a:pt x="27660" y="8851"/>
                  </a:lnTo>
                  <a:lnTo>
                    <a:pt x="27660" y="8077"/>
                  </a:lnTo>
                  <a:lnTo>
                    <a:pt x="28448" y="8077"/>
                  </a:lnTo>
                  <a:lnTo>
                    <a:pt x="29222" y="7315"/>
                  </a:lnTo>
                  <a:lnTo>
                    <a:pt x="29997" y="7315"/>
                  </a:lnTo>
                  <a:lnTo>
                    <a:pt x="29997" y="8077"/>
                  </a:lnTo>
                  <a:lnTo>
                    <a:pt x="30784" y="7315"/>
                  </a:lnTo>
                  <a:lnTo>
                    <a:pt x="31559" y="8077"/>
                  </a:lnTo>
                  <a:lnTo>
                    <a:pt x="32334" y="8077"/>
                  </a:lnTo>
                  <a:lnTo>
                    <a:pt x="33121" y="8077"/>
                  </a:lnTo>
                  <a:lnTo>
                    <a:pt x="33121" y="7315"/>
                  </a:lnTo>
                  <a:lnTo>
                    <a:pt x="33896" y="7315"/>
                  </a:lnTo>
                  <a:lnTo>
                    <a:pt x="33896" y="6921"/>
                  </a:lnTo>
                  <a:lnTo>
                    <a:pt x="33121" y="6921"/>
                  </a:lnTo>
                  <a:lnTo>
                    <a:pt x="33121" y="6159"/>
                  </a:lnTo>
                  <a:lnTo>
                    <a:pt x="33896" y="6159"/>
                  </a:lnTo>
                  <a:lnTo>
                    <a:pt x="34671" y="5384"/>
                  </a:lnTo>
                  <a:lnTo>
                    <a:pt x="34671" y="6159"/>
                  </a:lnTo>
                  <a:lnTo>
                    <a:pt x="34671" y="6921"/>
                  </a:lnTo>
                  <a:lnTo>
                    <a:pt x="34671" y="6159"/>
                  </a:lnTo>
                  <a:lnTo>
                    <a:pt x="35064" y="6921"/>
                  </a:lnTo>
                  <a:lnTo>
                    <a:pt x="35839" y="6159"/>
                  </a:lnTo>
                  <a:lnTo>
                    <a:pt x="35839" y="5384"/>
                  </a:lnTo>
                  <a:lnTo>
                    <a:pt x="36626" y="5384"/>
                  </a:lnTo>
                  <a:lnTo>
                    <a:pt x="37401" y="5384"/>
                  </a:lnTo>
                  <a:lnTo>
                    <a:pt x="38176" y="4610"/>
                  </a:lnTo>
                  <a:lnTo>
                    <a:pt x="38176" y="5384"/>
                  </a:lnTo>
                  <a:lnTo>
                    <a:pt x="38963" y="4610"/>
                  </a:lnTo>
                  <a:lnTo>
                    <a:pt x="39738" y="4610"/>
                  </a:lnTo>
                  <a:lnTo>
                    <a:pt x="39738" y="3848"/>
                  </a:lnTo>
                  <a:lnTo>
                    <a:pt x="38963" y="3848"/>
                  </a:lnTo>
                  <a:lnTo>
                    <a:pt x="38963" y="3073"/>
                  </a:lnTo>
                  <a:lnTo>
                    <a:pt x="38963" y="2311"/>
                  </a:lnTo>
                  <a:lnTo>
                    <a:pt x="39738" y="2311"/>
                  </a:lnTo>
                  <a:lnTo>
                    <a:pt x="40513" y="2311"/>
                  </a:lnTo>
                  <a:lnTo>
                    <a:pt x="41300" y="1536"/>
                  </a:lnTo>
                  <a:lnTo>
                    <a:pt x="41300" y="761"/>
                  </a:lnTo>
                  <a:lnTo>
                    <a:pt x="42075" y="761"/>
                  </a:lnTo>
                  <a:lnTo>
                    <a:pt x="41300" y="1536"/>
                  </a:lnTo>
                  <a:lnTo>
                    <a:pt x="42075" y="1536"/>
                  </a:lnTo>
                  <a:lnTo>
                    <a:pt x="42075" y="761"/>
                  </a:lnTo>
                  <a:lnTo>
                    <a:pt x="42849" y="761"/>
                  </a:lnTo>
                  <a:lnTo>
                    <a:pt x="42849" y="1536"/>
                  </a:lnTo>
                  <a:lnTo>
                    <a:pt x="43637" y="1536"/>
                  </a:lnTo>
                  <a:lnTo>
                    <a:pt x="43637" y="761"/>
                  </a:lnTo>
                  <a:lnTo>
                    <a:pt x="43637" y="1536"/>
                  </a:lnTo>
                  <a:lnTo>
                    <a:pt x="43637" y="2311"/>
                  </a:lnTo>
                  <a:lnTo>
                    <a:pt x="44411" y="2311"/>
                  </a:lnTo>
                  <a:lnTo>
                    <a:pt x="44411" y="3073"/>
                  </a:lnTo>
                  <a:lnTo>
                    <a:pt x="44805" y="3073"/>
                  </a:lnTo>
                  <a:lnTo>
                    <a:pt x="44805" y="2311"/>
                  </a:lnTo>
                  <a:lnTo>
                    <a:pt x="44805" y="3073"/>
                  </a:lnTo>
                  <a:lnTo>
                    <a:pt x="45580" y="3073"/>
                  </a:lnTo>
                  <a:lnTo>
                    <a:pt x="45580" y="2311"/>
                  </a:lnTo>
                  <a:lnTo>
                    <a:pt x="45580" y="1536"/>
                  </a:lnTo>
                  <a:lnTo>
                    <a:pt x="46355" y="1536"/>
                  </a:lnTo>
                  <a:lnTo>
                    <a:pt x="45580" y="1536"/>
                  </a:lnTo>
                  <a:lnTo>
                    <a:pt x="46355" y="1536"/>
                  </a:lnTo>
                  <a:lnTo>
                    <a:pt x="46355" y="761"/>
                  </a:lnTo>
                  <a:lnTo>
                    <a:pt x="47142" y="761"/>
                  </a:lnTo>
                  <a:lnTo>
                    <a:pt x="47142" y="0"/>
                  </a:lnTo>
                  <a:lnTo>
                    <a:pt x="47917" y="0"/>
                  </a:lnTo>
                  <a:lnTo>
                    <a:pt x="47917" y="761"/>
                  </a:lnTo>
                  <a:lnTo>
                    <a:pt x="47142" y="761"/>
                  </a:lnTo>
                  <a:lnTo>
                    <a:pt x="47142" y="1536"/>
                  </a:lnTo>
                  <a:lnTo>
                    <a:pt x="47917" y="1536"/>
                  </a:lnTo>
                  <a:lnTo>
                    <a:pt x="48691" y="1536"/>
                  </a:lnTo>
                  <a:lnTo>
                    <a:pt x="48691" y="761"/>
                  </a:lnTo>
                  <a:lnTo>
                    <a:pt x="49479" y="0"/>
                  </a:lnTo>
                  <a:lnTo>
                    <a:pt x="49479" y="761"/>
                  </a:lnTo>
                  <a:lnTo>
                    <a:pt x="49479" y="0"/>
                  </a:lnTo>
                  <a:lnTo>
                    <a:pt x="50253" y="0"/>
                  </a:lnTo>
                  <a:lnTo>
                    <a:pt x="50253" y="761"/>
                  </a:lnTo>
                  <a:lnTo>
                    <a:pt x="51028" y="761"/>
                  </a:lnTo>
                  <a:lnTo>
                    <a:pt x="51816" y="761"/>
                  </a:lnTo>
                  <a:lnTo>
                    <a:pt x="51816" y="1536"/>
                  </a:lnTo>
                  <a:lnTo>
                    <a:pt x="51816" y="2311"/>
                  </a:lnTo>
                  <a:lnTo>
                    <a:pt x="51028" y="2311"/>
                  </a:lnTo>
                  <a:lnTo>
                    <a:pt x="51028" y="3073"/>
                  </a:lnTo>
                  <a:lnTo>
                    <a:pt x="51816" y="3848"/>
                  </a:lnTo>
                  <a:lnTo>
                    <a:pt x="51816" y="3073"/>
                  </a:lnTo>
                  <a:lnTo>
                    <a:pt x="52590" y="3848"/>
                  </a:lnTo>
                  <a:lnTo>
                    <a:pt x="52590" y="3073"/>
                  </a:lnTo>
                  <a:lnTo>
                    <a:pt x="53378" y="2311"/>
                  </a:lnTo>
                  <a:lnTo>
                    <a:pt x="54152" y="3073"/>
                  </a:lnTo>
                  <a:lnTo>
                    <a:pt x="53378" y="3073"/>
                  </a:lnTo>
                  <a:lnTo>
                    <a:pt x="53378" y="3848"/>
                  </a:lnTo>
                  <a:lnTo>
                    <a:pt x="52590" y="3073"/>
                  </a:lnTo>
                  <a:lnTo>
                    <a:pt x="52590" y="3848"/>
                  </a:lnTo>
                  <a:lnTo>
                    <a:pt x="52590" y="4610"/>
                  </a:lnTo>
                  <a:lnTo>
                    <a:pt x="53378" y="3848"/>
                  </a:lnTo>
                  <a:lnTo>
                    <a:pt x="54152" y="3848"/>
                  </a:lnTo>
                  <a:lnTo>
                    <a:pt x="54152" y="3073"/>
                  </a:lnTo>
                  <a:lnTo>
                    <a:pt x="54546" y="3073"/>
                  </a:lnTo>
                  <a:lnTo>
                    <a:pt x="55321" y="3073"/>
                  </a:lnTo>
                  <a:lnTo>
                    <a:pt x="56095" y="3073"/>
                  </a:lnTo>
                  <a:lnTo>
                    <a:pt x="56883" y="3073"/>
                  </a:lnTo>
                  <a:lnTo>
                    <a:pt x="56883" y="2311"/>
                  </a:lnTo>
                  <a:lnTo>
                    <a:pt x="56883" y="1536"/>
                  </a:lnTo>
                  <a:lnTo>
                    <a:pt x="55321" y="761"/>
                  </a:lnTo>
                  <a:lnTo>
                    <a:pt x="56095" y="0"/>
                  </a:lnTo>
                  <a:lnTo>
                    <a:pt x="56095" y="761"/>
                  </a:lnTo>
                  <a:lnTo>
                    <a:pt x="56883" y="761"/>
                  </a:lnTo>
                  <a:lnTo>
                    <a:pt x="57658" y="761"/>
                  </a:lnTo>
                  <a:lnTo>
                    <a:pt x="57658" y="0"/>
                  </a:lnTo>
                  <a:lnTo>
                    <a:pt x="58432" y="761"/>
                  </a:lnTo>
                  <a:lnTo>
                    <a:pt x="58432" y="1536"/>
                  </a:lnTo>
                  <a:lnTo>
                    <a:pt x="59220" y="1536"/>
                  </a:lnTo>
                  <a:lnTo>
                    <a:pt x="59220" y="761"/>
                  </a:lnTo>
                  <a:lnTo>
                    <a:pt x="59220" y="0"/>
                  </a:lnTo>
                  <a:lnTo>
                    <a:pt x="59994" y="0"/>
                  </a:lnTo>
                  <a:lnTo>
                    <a:pt x="59994" y="761"/>
                  </a:lnTo>
                  <a:lnTo>
                    <a:pt x="59994" y="1536"/>
                  </a:lnTo>
                  <a:lnTo>
                    <a:pt x="59994" y="2311"/>
                  </a:lnTo>
                  <a:lnTo>
                    <a:pt x="59994" y="3073"/>
                  </a:lnTo>
                  <a:lnTo>
                    <a:pt x="59220" y="3073"/>
                  </a:lnTo>
                  <a:lnTo>
                    <a:pt x="59994" y="3073"/>
                  </a:lnTo>
                  <a:lnTo>
                    <a:pt x="60769" y="2311"/>
                  </a:lnTo>
                  <a:lnTo>
                    <a:pt x="60769" y="3073"/>
                  </a:lnTo>
                  <a:lnTo>
                    <a:pt x="59994" y="3848"/>
                  </a:lnTo>
                  <a:lnTo>
                    <a:pt x="59220" y="3848"/>
                  </a:lnTo>
                  <a:lnTo>
                    <a:pt x="59220" y="4610"/>
                  </a:lnTo>
                  <a:lnTo>
                    <a:pt x="59994" y="4610"/>
                  </a:lnTo>
                  <a:lnTo>
                    <a:pt x="59220" y="4610"/>
                  </a:lnTo>
                  <a:lnTo>
                    <a:pt x="59994" y="4610"/>
                  </a:lnTo>
                  <a:lnTo>
                    <a:pt x="59994" y="5384"/>
                  </a:lnTo>
                  <a:lnTo>
                    <a:pt x="59994" y="6159"/>
                  </a:lnTo>
                  <a:lnTo>
                    <a:pt x="59994" y="5384"/>
                  </a:lnTo>
                  <a:lnTo>
                    <a:pt x="59994" y="6159"/>
                  </a:lnTo>
                  <a:lnTo>
                    <a:pt x="59220" y="6159"/>
                  </a:lnTo>
                  <a:lnTo>
                    <a:pt x="59220" y="6921"/>
                  </a:lnTo>
                  <a:lnTo>
                    <a:pt x="59220" y="7315"/>
                  </a:lnTo>
                  <a:lnTo>
                    <a:pt x="59220" y="8077"/>
                  </a:lnTo>
                  <a:lnTo>
                    <a:pt x="59220" y="8851"/>
                  </a:lnTo>
                  <a:lnTo>
                    <a:pt x="59994" y="8077"/>
                  </a:lnTo>
                  <a:lnTo>
                    <a:pt x="59994" y="8851"/>
                  </a:lnTo>
                  <a:lnTo>
                    <a:pt x="59220" y="8851"/>
                  </a:lnTo>
                  <a:lnTo>
                    <a:pt x="58432" y="9626"/>
                  </a:lnTo>
                  <a:lnTo>
                    <a:pt x="59220" y="9626"/>
                  </a:lnTo>
                  <a:lnTo>
                    <a:pt x="59220" y="10388"/>
                  </a:lnTo>
                  <a:lnTo>
                    <a:pt x="59994" y="10388"/>
                  </a:lnTo>
                  <a:lnTo>
                    <a:pt x="60769" y="11163"/>
                  </a:lnTo>
                  <a:lnTo>
                    <a:pt x="61556" y="11163"/>
                  </a:lnTo>
                  <a:lnTo>
                    <a:pt x="61556" y="10388"/>
                  </a:lnTo>
                  <a:lnTo>
                    <a:pt x="61556" y="8851"/>
                  </a:lnTo>
                  <a:lnTo>
                    <a:pt x="61556" y="9626"/>
                  </a:lnTo>
                  <a:lnTo>
                    <a:pt x="62331" y="9626"/>
                  </a:lnTo>
                  <a:lnTo>
                    <a:pt x="62331" y="10388"/>
                  </a:lnTo>
                  <a:lnTo>
                    <a:pt x="62331" y="11163"/>
                  </a:lnTo>
                  <a:lnTo>
                    <a:pt x="62331" y="11925"/>
                  </a:lnTo>
                  <a:lnTo>
                    <a:pt x="62331" y="12699"/>
                  </a:lnTo>
                  <a:lnTo>
                    <a:pt x="61556" y="13461"/>
                  </a:lnTo>
                  <a:lnTo>
                    <a:pt x="60769" y="13461"/>
                  </a:lnTo>
                  <a:lnTo>
                    <a:pt x="60769" y="14236"/>
                  </a:lnTo>
                  <a:lnTo>
                    <a:pt x="60769" y="15011"/>
                  </a:lnTo>
                  <a:lnTo>
                    <a:pt x="61556" y="15011"/>
                  </a:lnTo>
                  <a:lnTo>
                    <a:pt x="61556" y="15773"/>
                  </a:lnTo>
                  <a:lnTo>
                    <a:pt x="62331" y="15773"/>
                  </a:lnTo>
                  <a:lnTo>
                    <a:pt x="61556" y="15773"/>
                  </a:lnTo>
                  <a:lnTo>
                    <a:pt x="61556" y="16548"/>
                  </a:lnTo>
                  <a:lnTo>
                    <a:pt x="61556" y="16929"/>
                  </a:lnTo>
                  <a:lnTo>
                    <a:pt x="62331" y="16929"/>
                  </a:lnTo>
                  <a:lnTo>
                    <a:pt x="61556" y="17703"/>
                  </a:lnTo>
                  <a:lnTo>
                    <a:pt x="62331" y="17703"/>
                  </a:lnTo>
                  <a:lnTo>
                    <a:pt x="62331" y="16929"/>
                  </a:lnTo>
                  <a:lnTo>
                    <a:pt x="62331" y="17703"/>
                  </a:lnTo>
                  <a:lnTo>
                    <a:pt x="63106" y="17703"/>
                  </a:lnTo>
                  <a:lnTo>
                    <a:pt x="63500" y="18465"/>
                  </a:lnTo>
                  <a:lnTo>
                    <a:pt x="63106" y="18465"/>
                  </a:lnTo>
                  <a:lnTo>
                    <a:pt x="63106" y="19240"/>
                  </a:lnTo>
                  <a:lnTo>
                    <a:pt x="63500" y="19240"/>
                  </a:lnTo>
                  <a:lnTo>
                    <a:pt x="64274" y="20015"/>
                  </a:lnTo>
                  <a:lnTo>
                    <a:pt x="63500" y="20015"/>
                  </a:lnTo>
                  <a:lnTo>
                    <a:pt x="64274" y="20015"/>
                  </a:lnTo>
                  <a:lnTo>
                    <a:pt x="65062" y="20015"/>
                  </a:lnTo>
                  <a:lnTo>
                    <a:pt x="65062" y="19240"/>
                  </a:lnTo>
                  <a:lnTo>
                    <a:pt x="65836" y="1924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22" name="object 292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576757" y="3150589"/>
              <a:ext cx="146100" cy="107073"/>
            </a:xfrm>
            <a:prstGeom prst="rect">
              <a:avLst/>
            </a:prstGeom>
          </p:spPr>
        </p:pic>
        <p:sp>
          <p:nvSpPr>
            <p:cNvPr id="2923" name="object 2923"/>
            <p:cNvSpPr/>
            <p:nvPr/>
          </p:nvSpPr>
          <p:spPr>
            <a:xfrm>
              <a:off x="5848029" y="3042202"/>
              <a:ext cx="86995" cy="110489"/>
            </a:xfrm>
            <a:custGeom>
              <a:avLst/>
              <a:gdLst/>
              <a:ahLst/>
              <a:cxnLst/>
              <a:rect l="l" t="t" r="r" b="b"/>
              <a:pathLst>
                <a:path w="86995" h="110489">
                  <a:moveTo>
                    <a:pt x="72288" y="98043"/>
                  </a:moveTo>
                  <a:lnTo>
                    <a:pt x="48971" y="98043"/>
                  </a:lnTo>
                  <a:lnTo>
                    <a:pt x="49745" y="98805"/>
                  </a:lnTo>
                  <a:lnTo>
                    <a:pt x="51307" y="98805"/>
                  </a:lnTo>
                  <a:lnTo>
                    <a:pt x="52082" y="101218"/>
                  </a:lnTo>
                  <a:lnTo>
                    <a:pt x="52082" y="101980"/>
                  </a:lnTo>
                  <a:lnTo>
                    <a:pt x="52857" y="104266"/>
                  </a:lnTo>
                  <a:lnTo>
                    <a:pt x="52857" y="106933"/>
                  </a:lnTo>
                  <a:lnTo>
                    <a:pt x="53632" y="108457"/>
                  </a:lnTo>
                  <a:lnTo>
                    <a:pt x="54406" y="109219"/>
                  </a:lnTo>
                  <a:lnTo>
                    <a:pt x="55968" y="109981"/>
                  </a:lnTo>
                  <a:lnTo>
                    <a:pt x="57518" y="109981"/>
                  </a:lnTo>
                  <a:lnTo>
                    <a:pt x="58292" y="109219"/>
                  </a:lnTo>
                  <a:lnTo>
                    <a:pt x="58686" y="109219"/>
                  </a:lnTo>
                  <a:lnTo>
                    <a:pt x="59461" y="108457"/>
                  </a:lnTo>
                  <a:lnTo>
                    <a:pt x="59461" y="107695"/>
                  </a:lnTo>
                  <a:lnTo>
                    <a:pt x="61023" y="106933"/>
                  </a:lnTo>
                  <a:lnTo>
                    <a:pt x="61798" y="106171"/>
                  </a:lnTo>
                  <a:lnTo>
                    <a:pt x="61798" y="105409"/>
                  </a:lnTo>
                  <a:lnTo>
                    <a:pt x="65684" y="105409"/>
                  </a:lnTo>
                  <a:lnTo>
                    <a:pt x="66459" y="104266"/>
                  </a:lnTo>
                  <a:lnTo>
                    <a:pt x="65684" y="104266"/>
                  </a:lnTo>
                  <a:lnTo>
                    <a:pt x="65684" y="103504"/>
                  </a:lnTo>
                  <a:lnTo>
                    <a:pt x="64909" y="102742"/>
                  </a:lnTo>
                  <a:lnTo>
                    <a:pt x="65684" y="101980"/>
                  </a:lnTo>
                  <a:lnTo>
                    <a:pt x="66459" y="101980"/>
                  </a:lnTo>
                  <a:lnTo>
                    <a:pt x="67627" y="100456"/>
                  </a:lnTo>
                  <a:lnTo>
                    <a:pt x="67627" y="99567"/>
                  </a:lnTo>
                  <a:lnTo>
                    <a:pt x="70738" y="99567"/>
                  </a:lnTo>
                  <a:lnTo>
                    <a:pt x="72288" y="98043"/>
                  </a:lnTo>
                  <a:close/>
                </a:path>
                <a:path w="86995" h="110489">
                  <a:moveTo>
                    <a:pt x="62572" y="109219"/>
                  </a:moveTo>
                  <a:lnTo>
                    <a:pt x="61798" y="109219"/>
                  </a:lnTo>
                  <a:lnTo>
                    <a:pt x="61798" y="109981"/>
                  </a:lnTo>
                  <a:lnTo>
                    <a:pt x="62572" y="109219"/>
                  </a:lnTo>
                  <a:close/>
                </a:path>
                <a:path w="86995" h="110489">
                  <a:moveTo>
                    <a:pt x="64909" y="105409"/>
                  </a:moveTo>
                  <a:lnTo>
                    <a:pt x="61798" y="105409"/>
                  </a:lnTo>
                  <a:lnTo>
                    <a:pt x="62572" y="106933"/>
                  </a:lnTo>
                  <a:lnTo>
                    <a:pt x="62572" y="109219"/>
                  </a:lnTo>
                  <a:lnTo>
                    <a:pt x="63347" y="109219"/>
                  </a:lnTo>
                  <a:lnTo>
                    <a:pt x="64122" y="108457"/>
                  </a:lnTo>
                  <a:lnTo>
                    <a:pt x="64122" y="107695"/>
                  </a:lnTo>
                  <a:lnTo>
                    <a:pt x="64909" y="106933"/>
                  </a:lnTo>
                  <a:lnTo>
                    <a:pt x="64122" y="106933"/>
                  </a:lnTo>
                  <a:lnTo>
                    <a:pt x="64909" y="106171"/>
                  </a:lnTo>
                  <a:lnTo>
                    <a:pt x="64909" y="105409"/>
                  </a:lnTo>
                  <a:close/>
                </a:path>
                <a:path w="86995" h="110489">
                  <a:moveTo>
                    <a:pt x="30187" y="96519"/>
                  </a:moveTo>
                  <a:lnTo>
                    <a:pt x="25260" y="96519"/>
                  </a:lnTo>
                  <a:lnTo>
                    <a:pt x="25260" y="97281"/>
                  </a:lnTo>
                  <a:lnTo>
                    <a:pt x="26047" y="97281"/>
                  </a:lnTo>
                  <a:lnTo>
                    <a:pt x="26822" y="98043"/>
                  </a:lnTo>
                  <a:lnTo>
                    <a:pt x="26822" y="98805"/>
                  </a:lnTo>
                  <a:lnTo>
                    <a:pt x="27597" y="98805"/>
                  </a:lnTo>
                  <a:lnTo>
                    <a:pt x="28371" y="99567"/>
                  </a:lnTo>
                  <a:lnTo>
                    <a:pt x="29146" y="99567"/>
                  </a:lnTo>
                  <a:lnTo>
                    <a:pt x="29933" y="98805"/>
                  </a:lnTo>
                  <a:lnTo>
                    <a:pt x="29933" y="98043"/>
                  </a:lnTo>
                  <a:lnTo>
                    <a:pt x="30187" y="96519"/>
                  </a:lnTo>
                  <a:close/>
                </a:path>
                <a:path w="86995" h="110489">
                  <a:moveTo>
                    <a:pt x="74625" y="86105"/>
                  </a:moveTo>
                  <a:lnTo>
                    <a:pt x="22936" y="86105"/>
                  </a:lnTo>
                  <a:lnTo>
                    <a:pt x="22936" y="86867"/>
                  </a:lnTo>
                  <a:lnTo>
                    <a:pt x="23710" y="86867"/>
                  </a:lnTo>
                  <a:lnTo>
                    <a:pt x="22936" y="89153"/>
                  </a:lnTo>
                  <a:lnTo>
                    <a:pt x="41592" y="89153"/>
                  </a:lnTo>
                  <a:lnTo>
                    <a:pt x="41592" y="89915"/>
                  </a:lnTo>
                  <a:lnTo>
                    <a:pt x="43141" y="89915"/>
                  </a:lnTo>
                  <a:lnTo>
                    <a:pt x="43916" y="90677"/>
                  </a:lnTo>
                  <a:lnTo>
                    <a:pt x="43916" y="91566"/>
                  </a:lnTo>
                  <a:lnTo>
                    <a:pt x="45478" y="93090"/>
                  </a:lnTo>
                  <a:lnTo>
                    <a:pt x="45478" y="94614"/>
                  </a:lnTo>
                  <a:lnTo>
                    <a:pt x="46253" y="95376"/>
                  </a:lnTo>
                  <a:lnTo>
                    <a:pt x="46253" y="98043"/>
                  </a:lnTo>
                  <a:lnTo>
                    <a:pt x="47028" y="98805"/>
                  </a:lnTo>
                  <a:lnTo>
                    <a:pt x="48971" y="98805"/>
                  </a:lnTo>
                  <a:lnTo>
                    <a:pt x="48971" y="98043"/>
                  </a:lnTo>
                  <a:lnTo>
                    <a:pt x="75399" y="98043"/>
                  </a:lnTo>
                  <a:lnTo>
                    <a:pt x="76949" y="96519"/>
                  </a:lnTo>
                  <a:lnTo>
                    <a:pt x="77342" y="95376"/>
                  </a:lnTo>
                  <a:lnTo>
                    <a:pt x="79667" y="93090"/>
                  </a:lnTo>
                  <a:lnTo>
                    <a:pt x="82397" y="87629"/>
                  </a:lnTo>
                  <a:lnTo>
                    <a:pt x="76174" y="87629"/>
                  </a:lnTo>
                  <a:lnTo>
                    <a:pt x="74625" y="86105"/>
                  </a:lnTo>
                  <a:close/>
                </a:path>
                <a:path w="86995" h="110489">
                  <a:moveTo>
                    <a:pt x="75399" y="98043"/>
                  </a:moveTo>
                  <a:lnTo>
                    <a:pt x="72288" y="98043"/>
                  </a:lnTo>
                  <a:lnTo>
                    <a:pt x="73063" y="98805"/>
                  </a:lnTo>
                  <a:lnTo>
                    <a:pt x="73837" y="98805"/>
                  </a:lnTo>
                  <a:lnTo>
                    <a:pt x="75399" y="98043"/>
                  </a:lnTo>
                  <a:close/>
                </a:path>
                <a:path w="86995" h="110489">
                  <a:moveTo>
                    <a:pt x="22148" y="88391"/>
                  </a:moveTo>
                  <a:lnTo>
                    <a:pt x="22148" y="89153"/>
                  </a:lnTo>
                  <a:lnTo>
                    <a:pt x="21374" y="90677"/>
                  </a:lnTo>
                  <a:lnTo>
                    <a:pt x="21374" y="91566"/>
                  </a:lnTo>
                  <a:lnTo>
                    <a:pt x="22148" y="91566"/>
                  </a:lnTo>
                  <a:lnTo>
                    <a:pt x="21374" y="92328"/>
                  </a:lnTo>
                  <a:lnTo>
                    <a:pt x="22148" y="93090"/>
                  </a:lnTo>
                  <a:lnTo>
                    <a:pt x="21374" y="94614"/>
                  </a:lnTo>
                  <a:lnTo>
                    <a:pt x="21374" y="95757"/>
                  </a:lnTo>
                  <a:lnTo>
                    <a:pt x="24485" y="98043"/>
                  </a:lnTo>
                  <a:lnTo>
                    <a:pt x="25260" y="96519"/>
                  </a:lnTo>
                  <a:lnTo>
                    <a:pt x="30187" y="96519"/>
                  </a:lnTo>
                  <a:lnTo>
                    <a:pt x="30314" y="95757"/>
                  </a:lnTo>
                  <a:lnTo>
                    <a:pt x="30314" y="94614"/>
                  </a:lnTo>
                  <a:lnTo>
                    <a:pt x="40030" y="94614"/>
                  </a:lnTo>
                  <a:lnTo>
                    <a:pt x="39255" y="93852"/>
                  </a:lnTo>
                  <a:lnTo>
                    <a:pt x="40030" y="91566"/>
                  </a:lnTo>
                  <a:lnTo>
                    <a:pt x="40805" y="90677"/>
                  </a:lnTo>
                  <a:lnTo>
                    <a:pt x="40805" y="89915"/>
                  </a:lnTo>
                  <a:lnTo>
                    <a:pt x="41592" y="89153"/>
                  </a:lnTo>
                  <a:lnTo>
                    <a:pt x="22936" y="89153"/>
                  </a:lnTo>
                  <a:lnTo>
                    <a:pt x="22148" y="88391"/>
                  </a:lnTo>
                  <a:close/>
                </a:path>
                <a:path w="86995" h="110489">
                  <a:moveTo>
                    <a:pt x="36537" y="94614"/>
                  </a:moveTo>
                  <a:lnTo>
                    <a:pt x="31876" y="94614"/>
                  </a:lnTo>
                  <a:lnTo>
                    <a:pt x="31876" y="95376"/>
                  </a:lnTo>
                  <a:lnTo>
                    <a:pt x="32651" y="95757"/>
                  </a:lnTo>
                  <a:lnTo>
                    <a:pt x="33426" y="97281"/>
                  </a:lnTo>
                  <a:lnTo>
                    <a:pt x="34201" y="96519"/>
                  </a:lnTo>
                  <a:lnTo>
                    <a:pt x="34975" y="96519"/>
                  </a:lnTo>
                  <a:lnTo>
                    <a:pt x="35763" y="95376"/>
                  </a:lnTo>
                  <a:lnTo>
                    <a:pt x="36537" y="95376"/>
                  </a:lnTo>
                  <a:lnTo>
                    <a:pt x="36537" y="94614"/>
                  </a:lnTo>
                  <a:close/>
                </a:path>
                <a:path w="86995" h="110489">
                  <a:moveTo>
                    <a:pt x="35763" y="96519"/>
                  </a:moveTo>
                  <a:lnTo>
                    <a:pt x="34201" y="96519"/>
                  </a:lnTo>
                  <a:lnTo>
                    <a:pt x="34975" y="97281"/>
                  </a:lnTo>
                  <a:lnTo>
                    <a:pt x="35763" y="96519"/>
                  </a:lnTo>
                  <a:close/>
                </a:path>
                <a:path w="86995" h="110489">
                  <a:moveTo>
                    <a:pt x="40030" y="94614"/>
                  </a:moveTo>
                  <a:lnTo>
                    <a:pt x="36537" y="94614"/>
                  </a:lnTo>
                  <a:lnTo>
                    <a:pt x="38861" y="95757"/>
                  </a:lnTo>
                  <a:lnTo>
                    <a:pt x="39255" y="95757"/>
                  </a:lnTo>
                  <a:lnTo>
                    <a:pt x="40030" y="95376"/>
                  </a:lnTo>
                  <a:lnTo>
                    <a:pt x="40030" y="94614"/>
                  </a:lnTo>
                  <a:close/>
                </a:path>
                <a:path w="86995" h="110489">
                  <a:moveTo>
                    <a:pt x="69176" y="75310"/>
                  </a:moveTo>
                  <a:lnTo>
                    <a:pt x="17106" y="75310"/>
                  </a:lnTo>
                  <a:lnTo>
                    <a:pt x="17106" y="76072"/>
                  </a:lnTo>
                  <a:lnTo>
                    <a:pt x="16319" y="77215"/>
                  </a:lnTo>
                  <a:lnTo>
                    <a:pt x="17106" y="77215"/>
                  </a:lnTo>
                  <a:lnTo>
                    <a:pt x="15544" y="79501"/>
                  </a:lnTo>
                  <a:lnTo>
                    <a:pt x="14770" y="81152"/>
                  </a:lnTo>
                  <a:lnTo>
                    <a:pt x="14770" y="81914"/>
                  </a:lnTo>
                  <a:lnTo>
                    <a:pt x="15544" y="81914"/>
                  </a:lnTo>
                  <a:lnTo>
                    <a:pt x="15544" y="82676"/>
                  </a:lnTo>
                  <a:lnTo>
                    <a:pt x="16319" y="82676"/>
                  </a:lnTo>
                  <a:lnTo>
                    <a:pt x="17881" y="84200"/>
                  </a:lnTo>
                  <a:lnTo>
                    <a:pt x="18656" y="84200"/>
                  </a:lnTo>
                  <a:lnTo>
                    <a:pt x="20599" y="84962"/>
                  </a:lnTo>
                  <a:lnTo>
                    <a:pt x="20205" y="86105"/>
                  </a:lnTo>
                  <a:lnTo>
                    <a:pt x="20205" y="86867"/>
                  </a:lnTo>
                  <a:lnTo>
                    <a:pt x="22148" y="87629"/>
                  </a:lnTo>
                  <a:lnTo>
                    <a:pt x="22936" y="86105"/>
                  </a:lnTo>
                  <a:lnTo>
                    <a:pt x="74625" y="86105"/>
                  </a:lnTo>
                  <a:lnTo>
                    <a:pt x="74625" y="85724"/>
                  </a:lnTo>
                  <a:lnTo>
                    <a:pt x="75399" y="84200"/>
                  </a:lnTo>
                  <a:lnTo>
                    <a:pt x="75399" y="83438"/>
                  </a:lnTo>
                  <a:lnTo>
                    <a:pt x="76174" y="81152"/>
                  </a:lnTo>
                  <a:lnTo>
                    <a:pt x="74625" y="81152"/>
                  </a:lnTo>
                  <a:lnTo>
                    <a:pt x="74625" y="79501"/>
                  </a:lnTo>
                  <a:lnTo>
                    <a:pt x="73837" y="78739"/>
                  </a:lnTo>
                  <a:lnTo>
                    <a:pt x="71513" y="78739"/>
                  </a:lnTo>
                  <a:lnTo>
                    <a:pt x="70738" y="77977"/>
                  </a:lnTo>
                  <a:lnTo>
                    <a:pt x="69176" y="77977"/>
                  </a:lnTo>
                  <a:lnTo>
                    <a:pt x="68402" y="77215"/>
                  </a:lnTo>
                  <a:lnTo>
                    <a:pt x="68402" y="76072"/>
                  </a:lnTo>
                  <a:lnTo>
                    <a:pt x="69176" y="76072"/>
                  </a:lnTo>
                  <a:lnTo>
                    <a:pt x="69176" y="75310"/>
                  </a:lnTo>
                  <a:close/>
                </a:path>
                <a:path w="86995" h="110489">
                  <a:moveTo>
                    <a:pt x="78117" y="84200"/>
                  </a:moveTo>
                  <a:lnTo>
                    <a:pt x="77342" y="84962"/>
                  </a:lnTo>
                  <a:lnTo>
                    <a:pt x="76949" y="85724"/>
                  </a:lnTo>
                  <a:lnTo>
                    <a:pt x="76949" y="86105"/>
                  </a:lnTo>
                  <a:lnTo>
                    <a:pt x="76174" y="87629"/>
                  </a:lnTo>
                  <a:lnTo>
                    <a:pt x="82397" y="87629"/>
                  </a:lnTo>
                  <a:lnTo>
                    <a:pt x="82778" y="86867"/>
                  </a:lnTo>
                  <a:lnTo>
                    <a:pt x="82778" y="86105"/>
                  </a:lnTo>
                  <a:lnTo>
                    <a:pt x="83553" y="85724"/>
                  </a:lnTo>
                  <a:lnTo>
                    <a:pt x="80454" y="85724"/>
                  </a:lnTo>
                  <a:lnTo>
                    <a:pt x="80454" y="84962"/>
                  </a:lnTo>
                  <a:lnTo>
                    <a:pt x="78117" y="84200"/>
                  </a:lnTo>
                  <a:close/>
                </a:path>
                <a:path w="86995" h="110489">
                  <a:moveTo>
                    <a:pt x="82003" y="81914"/>
                  </a:moveTo>
                  <a:lnTo>
                    <a:pt x="81229" y="84200"/>
                  </a:lnTo>
                  <a:lnTo>
                    <a:pt x="80454" y="85724"/>
                  </a:lnTo>
                  <a:lnTo>
                    <a:pt x="83553" y="85724"/>
                  </a:lnTo>
                  <a:lnTo>
                    <a:pt x="83553" y="84962"/>
                  </a:lnTo>
                  <a:lnTo>
                    <a:pt x="82778" y="84962"/>
                  </a:lnTo>
                  <a:lnTo>
                    <a:pt x="83553" y="82676"/>
                  </a:lnTo>
                  <a:lnTo>
                    <a:pt x="82778" y="82676"/>
                  </a:lnTo>
                  <a:lnTo>
                    <a:pt x="82003" y="81914"/>
                  </a:lnTo>
                  <a:close/>
                </a:path>
                <a:path w="86995" h="110489">
                  <a:moveTo>
                    <a:pt x="68402" y="73786"/>
                  </a:moveTo>
                  <a:lnTo>
                    <a:pt x="67627" y="74548"/>
                  </a:lnTo>
                  <a:lnTo>
                    <a:pt x="16319" y="74548"/>
                  </a:lnTo>
                  <a:lnTo>
                    <a:pt x="16319" y="75310"/>
                  </a:lnTo>
                  <a:lnTo>
                    <a:pt x="69951" y="75310"/>
                  </a:lnTo>
                  <a:lnTo>
                    <a:pt x="69951" y="74548"/>
                  </a:lnTo>
                  <a:lnTo>
                    <a:pt x="68402" y="73786"/>
                  </a:lnTo>
                  <a:close/>
                </a:path>
                <a:path w="86995" h="110489">
                  <a:moveTo>
                    <a:pt x="17106" y="71500"/>
                  </a:moveTo>
                  <a:lnTo>
                    <a:pt x="16319" y="71500"/>
                  </a:lnTo>
                  <a:lnTo>
                    <a:pt x="15544" y="73786"/>
                  </a:lnTo>
                  <a:lnTo>
                    <a:pt x="15544" y="74548"/>
                  </a:lnTo>
                  <a:lnTo>
                    <a:pt x="66459" y="74548"/>
                  </a:lnTo>
                  <a:lnTo>
                    <a:pt x="66459" y="73786"/>
                  </a:lnTo>
                  <a:lnTo>
                    <a:pt x="66846" y="72262"/>
                  </a:lnTo>
                  <a:lnTo>
                    <a:pt x="17106" y="72262"/>
                  </a:lnTo>
                  <a:lnTo>
                    <a:pt x="17106" y="71500"/>
                  </a:lnTo>
                  <a:close/>
                </a:path>
                <a:path w="86995" h="110489">
                  <a:moveTo>
                    <a:pt x="17106" y="71500"/>
                  </a:moveTo>
                  <a:lnTo>
                    <a:pt x="17106" y="72262"/>
                  </a:lnTo>
                  <a:lnTo>
                    <a:pt x="17881" y="72262"/>
                  </a:lnTo>
                  <a:lnTo>
                    <a:pt x="17106" y="71500"/>
                  </a:lnTo>
                  <a:close/>
                </a:path>
                <a:path w="86995" h="110489">
                  <a:moveTo>
                    <a:pt x="67627" y="61848"/>
                  </a:moveTo>
                  <a:lnTo>
                    <a:pt x="9715" y="61848"/>
                  </a:lnTo>
                  <a:lnTo>
                    <a:pt x="10490" y="62610"/>
                  </a:lnTo>
                  <a:lnTo>
                    <a:pt x="11658" y="62610"/>
                  </a:lnTo>
                  <a:lnTo>
                    <a:pt x="11658" y="63372"/>
                  </a:lnTo>
                  <a:lnTo>
                    <a:pt x="13995" y="65658"/>
                  </a:lnTo>
                  <a:lnTo>
                    <a:pt x="14770" y="65658"/>
                  </a:lnTo>
                  <a:lnTo>
                    <a:pt x="16319" y="66420"/>
                  </a:lnTo>
                  <a:lnTo>
                    <a:pt x="15544" y="66801"/>
                  </a:lnTo>
                  <a:lnTo>
                    <a:pt x="18656" y="68325"/>
                  </a:lnTo>
                  <a:lnTo>
                    <a:pt x="17881" y="69087"/>
                  </a:lnTo>
                  <a:lnTo>
                    <a:pt x="17881" y="69849"/>
                  </a:lnTo>
                  <a:lnTo>
                    <a:pt x="18656" y="69849"/>
                  </a:lnTo>
                  <a:lnTo>
                    <a:pt x="17881" y="72262"/>
                  </a:lnTo>
                  <a:lnTo>
                    <a:pt x="66846" y="72262"/>
                  </a:lnTo>
                  <a:lnTo>
                    <a:pt x="67233" y="70738"/>
                  </a:lnTo>
                  <a:lnTo>
                    <a:pt x="67233" y="66801"/>
                  </a:lnTo>
                  <a:lnTo>
                    <a:pt x="67627" y="66420"/>
                  </a:lnTo>
                  <a:lnTo>
                    <a:pt x="67627" y="64896"/>
                  </a:lnTo>
                  <a:lnTo>
                    <a:pt x="68402" y="64134"/>
                  </a:lnTo>
                  <a:lnTo>
                    <a:pt x="67627" y="63372"/>
                  </a:lnTo>
                  <a:lnTo>
                    <a:pt x="67627" y="61848"/>
                  </a:lnTo>
                  <a:close/>
                </a:path>
                <a:path w="86995" h="110489">
                  <a:moveTo>
                    <a:pt x="8166" y="62610"/>
                  </a:moveTo>
                  <a:lnTo>
                    <a:pt x="3505" y="62610"/>
                  </a:lnTo>
                  <a:lnTo>
                    <a:pt x="3505" y="64896"/>
                  </a:lnTo>
                  <a:lnTo>
                    <a:pt x="5054" y="64896"/>
                  </a:lnTo>
                  <a:lnTo>
                    <a:pt x="6603" y="64134"/>
                  </a:lnTo>
                  <a:lnTo>
                    <a:pt x="6603" y="63372"/>
                  </a:lnTo>
                  <a:lnTo>
                    <a:pt x="7391" y="63372"/>
                  </a:lnTo>
                  <a:lnTo>
                    <a:pt x="8166" y="62610"/>
                  </a:lnTo>
                  <a:close/>
                </a:path>
                <a:path w="86995" h="110489">
                  <a:moveTo>
                    <a:pt x="2717" y="59435"/>
                  </a:moveTo>
                  <a:lnTo>
                    <a:pt x="1168" y="61848"/>
                  </a:lnTo>
                  <a:lnTo>
                    <a:pt x="0" y="63372"/>
                  </a:lnTo>
                  <a:lnTo>
                    <a:pt x="774" y="64134"/>
                  </a:lnTo>
                  <a:lnTo>
                    <a:pt x="1168" y="62610"/>
                  </a:lnTo>
                  <a:lnTo>
                    <a:pt x="8166" y="62610"/>
                  </a:lnTo>
                  <a:lnTo>
                    <a:pt x="8940" y="61848"/>
                  </a:lnTo>
                  <a:lnTo>
                    <a:pt x="67627" y="61848"/>
                  </a:lnTo>
                  <a:lnTo>
                    <a:pt x="67627" y="60197"/>
                  </a:lnTo>
                  <a:lnTo>
                    <a:pt x="2717" y="60197"/>
                  </a:lnTo>
                  <a:lnTo>
                    <a:pt x="2717" y="59435"/>
                  </a:lnTo>
                  <a:close/>
                </a:path>
                <a:path w="86995" h="110489">
                  <a:moveTo>
                    <a:pt x="3505" y="62610"/>
                  </a:moveTo>
                  <a:lnTo>
                    <a:pt x="1943" y="62610"/>
                  </a:lnTo>
                  <a:lnTo>
                    <a:pt x="1943" y="63372"/>
                  </a:lnTo>
                  <a:lnTo>
                    <a:pt x="2717" y="63372"/>
                  </a:lnTo>
                  <a:lnTo>
                    <a:pt x="3505" y="62610"/>
                  </a:lnTo>
                  <a:close/>
                </a:path>
                <a:path w="86995" h="110489">
                  <a:moveTo>
                    <a:pt x="25260" y="57911"/>
                  </a:moveTo>
                  <a:lnTo>
                    <a:pt x="4279" y="57911"/>
                  </a:lnTo>
                  <a:lnTo>
                    <a:pt x="2717" y="60197"/>
                  </a:lnTo>
                  <a:lnTo>
                    <a:pt x="67627" y="60197"/>
                  </a:lnTo>
                  <a:lnTo>
                    <a:pt x="67627" y="59435"/>
                  </a:lnTo>
                  <a:lnTo>
                    <a:pt x="26822" y="59435"/>
                  </a:lnTo>
                  <a:lnTo>
                    <a:pt x="26822" y="58673"/>
                  </a:lnTo>
                  <a:lnTo>
                    <a:pt x="25260" y="58673"/>
                  </a:lnTo>
                  <a:lnTo>
                    <a:pt x="25260" y="57911"/>
                  </a:lnTo>
                  <a:close/>
                </a:path>
                <a:path w="86995" h="110489">
                  <a:moveTo>
                    <a:pt x="29146" y="57911"/>
                  </a:moveTo>
                  <a:lnTo>
                    <a:pt x="26822" y="57911"/>
                  </a:lnTo>
                  <a:lnTo>
                    <a:pt x="26822" y="59435"/>
                  </a:lnTo>
                  <a:lnTo>
                    <a:pt x="27597" y="59435"/>
                  </a:lnTo>
                  <a:lnTo>
                    <a:pt x="27597" y="58673"/>
                  </a:lnTo>
                  <a:lnTo>
                    <a:pt x="29146" y="58673"/>
                  </a:lnTo>
                  <a:lnTo>
                    <a:pt x="29146" y="57911"/>
                  </a:lnTo>
                  <a:close/>
                </a:path>
                <a:path w="86995" h="110489">
                  <a:moveTo>
                    <a:pt x="67233" y="58673"/>
                  </a:moveTo>
                  <a:lnTo>
                    <a:pt x="28371" y="58673"/>
                  </a:lnTo>
                  <a:lnTo>
                    <a:pt x="27597" y="59435"/>
                  </a:lnTo>
                  <a:lnTo>
                    <a:pt x="67627" y="59435"/>
                  </a:lnTo>
                  <a:lnTo>
                    <a:pt x="67233" y="58673"/>
                  </a:lnTo>
                  <a:close/>
                </a:path>
                <a:path w="86995" h="110489">
                  <a:moveTo>
                    <a:pt x="26822" y="57911"/>
                  </a:moveTo>
                  <a:lnTo>
                    <a:pt x="25260" y="57911"/>
                  </a:lnTo>
                  <a:lnTo>
                    <a:pt x="25260" y="58673"/>
                  </a:lnTo>
                  <a:lnTo>
                    <a:pt x="26822" y="58673"/>
                  </a:lnTo>
                  <a:lnTo>
                    <a:pt x="26822" y="57911"/>
                  </a:lnTo>
                  <a:close/>
                </a:path>
                <a:path w="86995" h="110489">
                  <a:moveTo>
                    <a:pt x="66459" y="57530"/>
                  </a:moveTo>
                  <a:lnTo>
                    <a:pt x="31876" y="57530"/>
                  </a:lnTo>
                  <a:lnTo>
                    <a:pt x="31876" y="57911"/>
                  </a:lnTo>
                  <a:lnTo>
                    <a:pt x="29146" y="57911"/>
                  </a:lnTo>
                  <a:lnTo>
                    <a:pt x="29146" y="58673"/>
                  </a:lnTo>
                  <a:lnTo>
                    <a:pt x="66459" y="58673"/>
                  </a:lnTo>
                  <a:lnTo>
                    <a:pt x="66459" y="57530"/>
                  </a:lnTo>
                  <a:close/>
                </a:path>
                <a:path w="86995" h="110489">
                  <a:moveTo>
                    <a:pt x="24485" y="56768"/>
                  </a:moveTo>
                  <a:lnTo>
                    <a:pt x="23710" y="57530"/>
                  </a:lnTo>
                  <a:lnTo>
                    <a:pt x="4279" y="57530"/>
                  </a:lnTo>
                  <a:lnTo>
                    <a:pt x="5054" y="57911"/>
                  </a:lnTo>
                  <a:lnTo>
                    <a:pt x="24485" y="57911"/>
                  </a:lnTo>
                  <a:lnTo>
                    <a:pt x="24485" y="56768"/>
                  </a:lnTo>
                  <a:close/>
                </a:path>
                <a:path w="86995" h="110489">
                  <a:moveTo>
                    <a:pt x="63347" y="56006"/>
                  </a:moveTo>
                  <a:lnTo>
                    <a:pt x="24485" y="56006"/>
                  </a:lnTo>
                  <a:lnTo>
                    <a:pt x="24485" y="57911"/>
                  </a:lnTo>
                  <a:lnTo>
                    <a:pt x="31089" y="57911"/>
                  </a:lnTo>
                  <a:lnTo>
                    <a:pt x="31089" y="57530"/>
                  </a:lnTo>
                  <a:lnTo>
                    <a:pt x="65684" y="57530"/>
                  </a:lnTo>
                  <a:lnTo>
                    <a:pt x="64122" y="56768"/>
                  </a:lnTo>
                  <a:lnTo>
                    <a:pt x="63347" y="56768"/>
                  </a:lnTo>
                  <a:lnTo>
                    <a:pt x="63347" y="56006"/>
                  </a:lnTo>
                  <a:close/>
                </a:path>
                <a:path w="86995" h="110489">
                  <a:moveTo>
                    <a:pt x="31089" y="57530"/>
                  </a:moveTo>
                  <a:lnTo>
                    <a:pt x="31089" y="57911"/>
                  </a:lnTo>
                  <a:lnTo>
                    <a:pt x="31876" y="57911"/>
                  </a:lnTo>
                  <a:lnTo>
                    <a:pt x="31089" y="57530"/>
                  </a:lnTo>
                  <a:close/>
                </a:path>
                <a:path w="86995" h="110489">
                  <a:moveTo>
                    <a:pt x="4279" y="55244"/>
                  </a:moveTo>
                  <a:lnTo>
                    <a:pt x="1943" y="55244"/>
                  </a:lnTo>
                  <a:lnTo>
                    <a:pt x="1168" y="56006"/>
                  </a:lnTo>
                  <a:lnTo>
                    <a:pt x="3505" y="57530"/>
                  </a:lnTo>
                  <a:lnTo>
                    <a:pt x="17881" y="57530"/>
                  </a:lnTo>
                  <a:lnTo>
                    <a:pt x="17881" y="56768"/>
                  </a:lnTo>
                  <a:lnTo>
                    <a:pt x="11658" y="56768"/>
                  </a:lnTo>
                  <a:lnTo>
                    <a:pt x="11658" y="56006"/>
                  </a:lnTo>
                  <a:lnTo>
                    <a:pt x="4279" y="56006"/>
                  </a:lnTo>
                  <a:lnTo>
                    <a:pt x="4279" y="55244"/>
                  </a:lnTo>
                  <a:close/>
                </a:path>
                <a:path w="86995" h="110489">
                  <a:moveTo>
                    <a:pt x="20599" y="56006"/>
                  </a:moveTo>
                  <a:lnTo>
                    <a:pt x="17881" y="56006"/>
                  </a:lnTo>
                  <a:lnTo>
                    <a:pt x="17881" y="57530"/>
                  </a:lnTo>
                  <a:lnTo>
                    <a:pt x="18656" y="56768"/>
                  </a:lnTo>
                  <a:lnTo>
                    <a:pt x="20599" y="56768"/>
                  </a:lnTo>
                  <a:lnTo>
                    <a:pt x="20599" y="56006"/>
                  </a:lnTo>
                  <a:close/>
                </a:path>
                <a:path w="86995" h="110489">
                  <a:moveTo>
                    <a:pt x="18656" y="56768"/>
                  </a:moveTo>
                  <a:lnTo>
                    <a:pt x="17881" y="57530"/>
                  </a:lnTo>
                  <a:lnTo>
                    <a:pt x="18656" y="57530"/>
                  </a:lnTo>
                  <a:lnTo>
                    <a:pt x="18656" y="56768"/>
                  </a:lnTo>
                  <a:close/>
                </a:path>
                <a:path w="86995" h="110489">
                  <a:moveTo>
                    <a:pt x="22936" y="56006"/>
                  </a:moveTo>
                  <a:lnTo>
                    <a:pt x="22148" y="56768"/>
                  </a:lnTo>
                  <a:lnTo>
                    <a:pt x="18656" y="56768"/>
                  </a:lnTo>
                  <a:lnTo>
                    <a:pt x="18656" y="57530"/>
                  </a:lnTo>
                  <a:lnTo>
                    <a:pt x="22936" y="57530"/>
                  </a:lnTo>
                  <a:lnTo>
                    <a:pt x="22936" y="56006"/>
                  </a:lnTo>
                  <a:close/>
                </a:path>
                <a:path w="86995" h="110489">
                  <a:moveTo>
                    <a:pt x="23710" y="56006"/>
                  </a:moveTo>
                  <a:lnTo>
                    <a:pt x="22936" y="56006"/>
                  </a:lnTo>
                  <a:lnTo>
                    <a:pt x="22936" y="56768"/>
                  </a:lnTo>
                  <a:lnTo>
                    <a:pt x="23710" y="57530"/>
                  </a:lnTo>
                  <a:lnTo>
                    <a:pt x="24485" y="56768"/>
                  </a:lnTo>
                  <a:lnTo>
                    <a:pt x="23710" y="56768"/>
                  </a:lnTo>
                  <a:lnTo>
                    <a:pt x="23710" y="56006"/>
                  </a:lnTo>
                  <a:close/>
                </a:path>
                <a:path w="86995" h="110489">
                  <a:moveTo>
                    <a:pt x="65684" y="49783"/>
                  </a:moveTo>
                  <a:lnTo>
                    <a:pt x="14770" y="49783"/>
                  </a:lnTo>
                  <a:lnTo>
                    <a:pt x="14770" y="54482"/>
                  </a:lnTo>
                  <a:lnTo>
                    <a:pt x="15544" y="54482"/>
                  </a:lnTo>
                  <a:lnTo>
                    <a:pt x="17106" y="56006"/>
                  </a:lnTo>
                  <a:lnTo>
                    <a:pt x="12433" y="56006"/>
                  </a:lnTo>
                  <a:lnTo>
                    <a:pt x="12433" y="56768"/>
                  </a:lnTo>
                  <a:lnTo>
                    <a:pt x="17881" y="56768"/>
                  </a:lnTo>
                  <a:lnTo>
                    <a:pt x="17881" y="55244"/>
                  </a:lnTo>
                  <a:lnTo>
                    <a:pt x="18656" y="55244"/>
                  </a:lnTo>
                  <a:lnTo>
                    <a:pt x="18656" y="53720"/>
                  </a:lnTo>
                  <a:lnTo>
                    <a:pt x="17881" y="53720"/>
                  </a:lnTo>
                  <a:lnTo>
                    <a:pt x="17881" y="52196"/>
                  </a:lnTo>
                  <a:lnTo>
                    <a:pt x="16319" y="52196"/>
                  </a:lnTo>
                  <a:lnTo>
                    <a:pt x="16319" y="51434"/>
                  </a:lnTo>
                  <a:lnTo>
                    <a:pt x="15544" y="51434"/>
                  </a:lnTo>
                  <a:lnTo>
                    <a:pt x="15544" y="50545"/>
                  </a:lnTo>
                  <a:lnTo>
                    <a:pt x="64909" y="50545"/>
                  </a:lnTo>
                  <a:lnTo>
                    <a:pt x="65684" y="49783"/>
                  </a:lnTo>
                  <a:close/>
                </a:path>
                <a:path w="86995" h="110489">
                  <a:moveTo>
                    <a:pt x="22148" y="56006"/>
                  </a:moveTo>
                  <a:lnTo>
                    <a:pt x="21374" y="56006"/>
                  </a:lnTo>
                  <a:lnTo>
                    <a:pt x="21374" y="56768"/>
                  </a:lnTo>
                  <a:lnTo>
                    <a:pt x="22148" y="56768"/>
                  </a:lnTo>
                  <a:lnTo>
                    <a:pt x="22148" y="56006"/>
                  </a:lnTo>
                  <a:close/>
                </a:path>
                <a:path w="86995" h="110489">
                  <a:moveTo>
                    <a:pt x="24485" y="56006"/>
                  </a:moveTo>
                  <a:lnTo>
                    <a:pt x="23710" y="56006"/>
                  </a:lnTo>
                  <a:lnTo>
                    <a:pt x="23710" y="56768"/>
                  </a:lnTo>
                  <a:lnTo>
                    <a:pt x="24485" y="56768"/>
                  </a:lnTo>
                  <a:lnTo>
                    <a:pt x="24485" y="56006"/>
                  </a:lnTo>
                  <a:close/>
                </a:path>
                <a:path w="86995" h="110489">
                  <a:moveTo>
                    <a:pt x="10883" y="55244"/>
                  </a:moveTo>
                  <a:lnTo>
                    <a:pt x="5054" y="55244"/>
                  </a:lnTo>
                  <a:lnTo>
                    <a:pt x="5054" y="56006"/>
                  </a:lnTo>
                  <a:lnTo>
                    <a:pt x="10883" y="56006"/>
                  </a:lnTo>
                  <a:lnTo>
                    <a:pt x="10883" y="55244"/>
                  </a:lnTo>
                  <a:close/>
                </a:path>
                <a:path w="86995" h="110489">
                  <a:moveTo>
                    <a:pt x="15544" y="55244"/>
                  </a:moveTo>
                  <a:lnTo>
                    <a:pt x="13220" y="55244"/>
                  </a:lnTo>
                  <a:lnTo>
                    <a:pt x="13220" y="56006"/>
                  </a:lnTo>
                  <a:lnTo>
                    <a:pt x="15544" y="56006"/>
                  </a:lnTo>
                  <a:lnTo>
                    <a:pt x="15544" y="55244"/>
                  </a:lnTo>
                  <a:close/>
                </a:path>
                <a:path w="86995" h="110489">
                  <a:moveTo>
                    <a:pt x="62572" y="53720"/>
                  </a:moveTo>
                  <a:lnTo>
                    <a:pt x="18656" y="53720"/>
                  </a:lnTo>
                  <a:lnTo>
                    <a:pt x="18656" y="55244"/>
                  </a:lnTo>
                  <a:lnTo>
                    <a:pt x="17881" y="55244"/>
                  </a:lnTo>
                  <a:lnTo>
                    <a:pt x="18656" y="56006"/>
                  </a:lnTo>
                  <a:lnTo>
                    <a:pt x="61798" y="56006"/>
                  </a:lnTo>
                  <a:lnTo>
                    <a:pt x="61798" y="54482"/>
                  </a:lnTo>
                  <a:lnTo>
                    <a:pt x="62572" y="53720"/>
                  </a:lnTo>
                  <a:close/>
                </a:path>
                <a:path w="86995" h="110489">
                  <a:moveTo>
                    <a:pt x="6603" y="54482"/>
                  </a:moveTo>
                  <a:lnTo>
                    <a:pt x="5829" y="55244"/>
                  </a:lnTo>
                  <a:lnTo>
                    <a:pt x="6603" y="55244"/>
                  </a:lnTo>
                  <a:lnTo>
                    <a:pt x="6603" y="54482"/>
                  </a:lnTo>
                  <a:close/>
                </a:path>
                <a:path w="86995" h="110489">
                  <a:moveTo>
                    <a:pt x="10490" y="54482"/>
                  </a:moveTo>
                  <a:lnTo>
                    <a:pt x="9715" y="55244"/>
                  </a:lnTo>
                  <a:lnTo>
                    <a:pt x="10490" y="55244"/>
                  </a:lnTo>
                  <a:lnTo>
                    <a:pt x="10490" y="54482"/>
                  </a:lnTo>
                  <a:close/>
                </a:path>
                <a:path w="86995" h="110489">
                  <a:moveTo>
                    <a:pt x="64909" y="51434"/>
                  </a:moveTo>
                  <a:lnTo>
                    <a:pt x="17106" y="51434"/>
                  </a:lnTo>
                  <a:lnTo>
                    <a:pt x="17106" y="52196"/>
                  </a:lnTo>
                  <a:lnTo>
                    <a:pt x="17881" y="52196"/>
                  </a:lnTo>
                  <a:lnTo>
                    <a:pt x="17881" y="53720"/>
                  </a:lnTo>
                  <a:lnTo>
                    <a:pt x="63347" y="53720"/>
                  </a:lnTo>
                  <a:lnTo>
                    <a:pt x="64122" y="52958"/>
                  </a:lnTo>
                  <a:lnTo>
                    <a:pt x="64384" y="52958"/>
                  </a:lnTo>
                  <a:lnTo>
                    <a:pt x="64909" y="51434"/>
                  </a:lnTo>
                  <a:close/>
                </a:path>
                <a:path w="86995" h="110489">
                  <a:moveTo>
                    <a:pt x="64384" y="52958"/>
                  </a:moveTo>
                  <a:lnTo>
                    <a:pt x="64122" y="52958"/>
                  </a:lnTo>
                  <a:lnTo>
                    <a:pt x="64122" y="53720"/>
                  </a:lnTo>
                  <a:lnTo>
                    <a:pt x="64384" y="52958"/>
                  </a:lnTo>
                  <a:close/>
                </a:path>
                <a:path w="86995" h="110489">
                  <a:moveTo>
                    <a:pt x="14770" y="51434"/>
                  </a:moveTo>
                  <a:lnTo>
                    <a:pt x="13995" y="51434"/>
                  </a:lnTo>
                  <a:lnTo>
                    <a:pt x="13995" y="52196"/>
                  </a:lnTo>
                  <a:lnTo>
                    <a:pt x="14770" y="52196"/>
                  </a:lnTo>
                  <a:lnTo>
                    <a:pt x="14770" y="51434"/>
                  </a:lnTo>
                  <a:close/>
                </a:path>
                <a:path w="86995" h="110489">
                  <a:moveTo>
                    <a:pt x="65684" y="50545"/>
                  </a:moveTo>
                  <a:lnTo>
                    <a:pt x="15544" y="50545"/>
                  </a:lnTo>
                  <a:lnTo>
                    <a:pt x="16319" y="51434"/>
                  </a:lnTo>
                  <a:lnTo>
                    <a:pt x="16319" y="52196"/>
                  </a:lnTo>
                  <a:lnTo>
                    <a:pt x="17106" y="52196"/>
                  </a:lnTo>
                  <a:lnTo>
                    <a:pt x="17106" y="51434"/>
                  </a:lnTo>
                  <a:lnTo>
                    <a:pt x="64909" y="51434"/>
                  </a:lnTo>
                  <a:lnTo>
                    <a:pt x="65684" y="50545"/>
                  </a:lnTo>
                  <a:close/>
                </a:path>
                <a:path w="86995" h="110489">
                  <a:moveTo>
                    <a:pt x="5054" y="46354"/>
                  </a:moveTo>
                  <a:lnTo>
                    <a:pt x="4279" y="46354"/>
                  </a:lnTo>
                  <a:lnTo>
                    <a:pt x="4279" y="47878"/>
                  </a:lnTo>
                  <a:lnTo>
                    <a:pt x="5054" y="48259"/>
                  </a:lnTo>
                  <a:lnTo>
                    <a:pt x="12433" y="48259"/>
                  </a:lnTo>
                  <a:lnTo>
                    <a:pt x="12433" y="49021"/>
                  </a:lnTo>
                  <a:lnTo>
                    <a:pt x="13995" y="49021"/>
                  </a:lnTo>
                  <a:lnTo>
                    <a:pt x="13995" y="49783"/>
                  </a:lnTo>
                  <a:lnTo>
                    <a:pt x="65684" y="49783"/>
                  </a:lnTo>
                  <a:lnTo>
                    <a:pt x="67233" y="50545"/>
                  </a:lnTo>
                  <a:lnTo>
                    <a:pt x="67571" y="48259"/>
                  </a:lnTo>
                  <a:lnTo>
                    <a:pt x="67627" y="47116"/>
                  </a:lnTo>
                  <a:lnTo>
                    <a:pt x="5054" y="47116"/>
                  </a:lnTo>
                  <a:lnTo>
                    <a:pt x="5054" y="46354"/>
                  </a:lnTo>
                  <a:close/>
                </a:path>
                <a:path w="86995" h="110489">
                  <a:moveTo>
                    <a:pt x="9715" y="49021"/>
                  </a:moveTo>
                  <a:lnTo>
                    <a:pt x="8940" y="49021"/>
                  </a:lnTo>
                  <a:lnTo>
                    <a:pt x="8940" y="49783"/>
                  </a:lnTo>
                  <a:lnTo>
                    <a:pt x="9715" y="49021"/>
                  </a:lnTo>
                  <a:close/>
                </a:path>
                <a:path w="86995" h="110489">
                  <a:moveTo>
                    <a:pt x="10490" y="49021"/>
                  </a:moveTo>
                  <a:lnTo>
                    <a:pt x="9715" y="49021"/>
                  </a:lnTo>
                  <a:lnTo>
                    <a:pt x="10490" y="49783"/>
                  </a:lnTo>
                  <a:lnTo>
                    <a:pt x="10490" y="49021"/>
                  </a:lnTo>
                  <a:close/>
                </a:path>
                <a:path w="86995" h="110489">
                  <a:moveTo>
                    <a:pt x="10883" y="48259"/>
                  </a:moveTo>
                  <a:lnTo>
                    <a:pt x="6603" y="48259"/>
                  </a:lnTo>
                  <a:lnTo>
                    <a:pt x="7391" y="49021"/>
                  </a:lnTo>
                  <a:lnTo>
                    <a:pt x="10883" y="49021"/>
                  </a:lnTo>
                  <a:lnTo>
                    <a:pt x="10883" y="48259"/>
                  </a:lnTo>
                  <a:close/>
                </a:path>
                <a:path w="86995" h="110489">
                  <a:moveTo>
                    <a:pt x="4279" y="47878"/>
                  </a:moveTo>
                  <a:lnTo>
                    <a:pt x="3505" y="47878"/>
                  </a:lnTo>
                  <a:lnTo>
                    <a:pt x="4279" y="48259"/>
                  </a:lnTo>
                  <a:lnTo>
                    <a:pt x="4279" y="47878"/>
                  </a:lnTo>
                  <a:close/>
                </a:path>
                <a:path w="86995" h="110489">
                  <a:moveTo>
                    <a:pt x="74625" y="47116"/>
                  </a:moveTo>
                  <a:lnTo>
                    <a:pt x="73837" y="47116"/>
                  </a:lnTo>
                  <a:lnTo>
                    <a:pt x="73837" y="47878"/>
                  </a:lnTo>
                  <a:lnTo>
                    <a:pt x="74625" y="47878"/>
                  </a:lnTo>
                  <a:lnTo>
                    <a:pt x="74625" y="47116"/>
                  </a:lnTo>
                  <a:close/>
                </a:path>
                <a:path w="86995" h="110489">
                  <a:moveTo>
                    <a:pt x="76174" y="47116"/>
                  </a:moveTo>
                  <a:lnTo>
                    <a:pt x="74625" y="47116"/>
                  </a:lnTo>
                  <a:lnTo>
                    <a:pt x="74625" y="47878"/>
                  </a:lnTo>
                  <a:lnTo>
                    <a:pt x="76174" y="47878"/>
                  </a:lnTo>
                  <a:lnTo>
                    <a:pt x="76174" y="47116"/>
                  </a:lnTo>
                  <a:close/>
                </a:path>
                <a:path w="86995" h="110489">
                  <a:moveTo>
                    <a:pt x="76949" y="47116"/>
                  </a:moveTo>
                  <a:lnTo>
                    <a:pt x="76174" y="47116"/>
                  </a:lnTo>
                  <a:lnTo>
                    <a:pt x="76174" y="47878"/>
                  </a:lnTo>
                  <a:lnTo>
                    <a:pt x="76949" y="47878"/>
                  </a:lnTo>
                  <a:lnTo>
                    <a:pt x="76949" y="47116"/>
                  </a:lnTo>
                  <a:close/>
                </a:path>
                <a:path w="86995" h="110489">
                  <a:moveTo>
                    <a:pt x="27597" y="40131"/>
                  </a:moveTo>
                  <a:lnTo>
                    <a:pt x="3505" y="40131"/>
                  </a:lnTo>
                  <a:lnTo>
                    <a:pt x="3505" y="41020"/>
                  </a:lnTo>
                  <a:lnTo>
                    <a:pt x="2717" y="41020"/>
                  </a:lnTo>
                  <a:lnTo>
                    <a:pt x="2717" y="41782"/>
                  </a:lnTo>
                  <a:lnTo>
                    <a:pt x="4279" y="42544"/>
                  </a:lnTo>
                  <a:lnTo>
                    <a:pt x="3505" y="42544"/>
                  </a:lnTo>
                  <a:lnTo>
                    <a:pt x="3505" y="43306"/>
                  </a:lnTo>
                  <a:lnTo>
                    <a:pt x="1168" y="43306"/>
                  </a:lnTo>
                  <a:lnTo>
                    <a:pt x="1168" y="44068"/>
                  </a:lnTo>
                  <a:lnTo>
                    <a:pt x="774" y="45592"/>
                  </a:lnTo>
                  <a:lnTo>
                    <a:pt x="774" y="46354"/>
                  </a:lnTo>
                  <a:lnTo>
                    <a:pt x="72288" y="46354"/>
                  </a:lnTo>
                  <a:lnTo>
                    <a:pt x="72288" y="47116"/>
                  </a:lnTo>
                  <a:lnTo>
                    <a:pt x="77342" y="47116"/>
                  </a:lnTo>
                  <a:lnTo>
                    <a:pt x="78117" y="47878"/>
                  </a:lnTo>
                  <a:lnTo>
                    <a:pt x="78117" y="45592"/>
                  </a:lnTo>
                  <a:lnTo>
                    <a:pt x="78892" y="45592"/>
                  </a:lnTo>
                  <a:lnTo>
                    <a:pt x="78892" y="44068"/>
                  </a:lnTo>
                  <a:lnTo>
                    <a:pt x="79667" y="44068"/>
                  </a:lnTo>
                  <a:lnTo>
                    <a:pt x="81229" y="43306"/>
                  </a:lnTo>
                  <a:lnTo>
                    <a:pt x="82003" y="42544"/>
                  </a:lnTo>
                  <a:lnTo>
                    <a:pt x="82003" y="41782"/>
                  </a:lnTo>
                  <a:lnTo>
                    <a:pt x="29933" y="41782"/>
                  </a:lnTo>
                  <a:lnTo>
                    <a:pt x="28371" y="41020"/>
                  </a:lnTo>
                  <a:lnTo>
                    <a:pt x="27597" y="40131"/>
                  </a:lnTo>
                  <a:close/>
                </a:path>
                <a:path w="86995" h="110489">
                  <a:moveTo>
                    <a:pt x="4279" y="46354"/>
                  </a:moveTo>
                  <a:lnTo>
                    <a:pt x="1943" y="46354"/>
                  </a:lnTo>
                  <a:lnTo>
                    <a:pt x="1943" y="47116"/>
                  </a:lnTo>
                  <a:lnTo>
                    <a:pt x="4279" y="47116"/>
                  </a:lnTo>
                  <a:lnTo>
                    <a:pt x="4279" y="46354"/>
                  </a:lnTo>
                  <a:close/>
                </a:path>
                <a:path w="86995" h="110489">
                  <a:moveTo>
                    <a:pt x="69176" y="46354"/>
                  </a:moveTo>
                  <a:lnTo>
                    <a:pt x="5054" y="46354"/>
                  </a:lnTo>
                  <a:lnTo>
                    <a:pt x="5054" y="47116"/>
                  </a:lnTo>
                  <a:lnTo>
                    <a:pt x="68402" y="47116"/>
                  </a:lnTo>
                  <a:lnTo>
                    <a:pt x="69176" y="46354"/>
                  </a:lnTo>
                  <a:close/>
                </a:path>
                <a:path w="86995" h="110489">
                  <a:moveTo>
                    <a:pt x="37312" y="35178"/>
                  </a:moveTo>
                  <a:lnTo>
                    <a:pt x="34975" y="37464"/>
                  </a:lnTo>
                  <a:lnTo>
                    <a:pt x="34201" y="37464"/>
                  </a:lnTo>
                  <a:lnTo>
                    <a:pt x="34975" y="38226"/>
                  </a:lnTo>
                  <a:lnTo>
                    <a:pt x="32651" y="38226"/>
                  </a:lnTo>
                  <a:lnTo>
                    <a:pt x="32651" y="39369"/>
                  </a:lnTo>
                  <a:lnTo>
                    <a:pt x="31876" y="39369"/>
                  </a:lnTo>
                  <a:lnTo>
                    <a:pt x="31876" y="40131"/>
                  </a:lnTo>
                  <a:lnTo>
                    <a:pt x="31089" y="41020"/>
                  </a:lnTo>
                  <a:lnTo>
                    <a:pt x="31089" y="41782"/>
                  </a:lnTo>
                  <a:lnTo>
                    <a:pt x="82003" y="41782"/>
                  </a:lnTo>
                  <a:lnTo>
                    <a:pt x="82003" y="41020"/>
                  </a:lnTo>
                  <a:lnTo>
                    <a:pt x="81229" y="41020"/>
                  </a:lnTo>
                  <a:lnTo>
                    <a:pt x="81229" y="40131"/>
                  </a:lnTo>
                  <a:lnTo>
                    <a:pt x="82778" y="38607"/>
                  </a:lnTo>
                  <a:lnTo>
                    <a:pt x="82003" y="38607"/>
                  </a:lnTo>
                  <a:lnTo>
                    <a:pt x="82003" y="38226"/>
                  </a:lnTo>
                  <a:lnTo>
                    <a:pt x="34201" y="38226"/>
                  </a:lnTo>
                  <a:lnTo>
                    <a:pt x="33426" y="37464"/>
                  </a:lnTo>
                  <a:lnTo>
                    <a:pt x="81229" y="37464"/>
                  </a:lnTo>
                  <a:lnTo>
                    <a:pt x="81229" y="35940"/>
                  </a:lnTo>
                  <a:lnTo>
                    <a:pt x="37312" y="35940"/>
                  </a:lnTo>
                  <a:lnTo>
                    <a:pt x="37312" y="35178"/>
                  </a:lnTo>
                  <a:close/>
                </a:path>
                <a:path w="86995" h="110489">
                  <a:moveTo>
                    <a:pt x="8166" y="35940"/>
                  </a:moveTo>
                  <a:lnTo>
                    <a:pt x="6603" y="37464"/>
                  </a:lnTo>
                  <a:lnTo>
                    <a:pt x="6603" y="38226"/>
                  </a:lnTo>
                  <a:lnTo>
                    <a:pt x="5054" y="40131"/>
                  </a:lnTo>
                  <a:lnTo>
                    <a:pt x="26822" y="40131"/>
                  </a:lnTo>
                  <a:lnTo>
                    <a:pt x="26822" y="39369"/>
                  </a:lnTo>
                  <a:lnTo>
                    <a:pt x="25260" y="39369"/>
                  </a:lnTo>
                  <a:lnTo>
                    <a:pt x="26047" y="38226"/>
                  </a:lnTo>
                  <a:lnTo>
                    <a:pt x="25260" y="38226"/>
                  </a:lnTo>
                  <a:lnTo>
                    <a:pt x="23710" y="37464"/>
                  </a:lnTo>
                  <a:lnTo>
                    <a:pt x="12433" y="37464"/>
                  </a:lnTo>
                  <a:lnTo>
                    <a:pt x="11658" y="36702"/>
                  </a:lnTo>
                  <a:lnTo>
                    <a:pt x="8166" y="36702"/>
                  </a:lnTo>
                  <a:lnTo>
                    <a:pt x="8166" y="35940"/>
                  </a:lnTo>
                  <a:close/>
                </a:path>
                <a:path w="86995" h="110489">
                  <a:moveTo>
                    <a:pt x="26822" y="38607"/>
                  </a:moveTo>
                  <a:lnTo>
                    <a:pt x="26047" y="38607"/>
                  </a:lnTo>
                  <a:lnTo>
                    <a:pt x="26047" y="39369"/>
                  </a:lnTo>
                  <a:lnTo>
                    <a:pt x="26822" y="39369"/>
                  </a:lnTo>
                  <a:lnTo>
                    <a:pt x="26822" y="38607"/>
                  </a:lnTo>
                  <a:close/>
                </a:path>
                <a:path w="86995" h="110489">
                  <a:moveTo>
                    <a:pt x="13220" y="36702"/>
                  </a:moveTo>
                  <a:lnTo>
                    <a:pt x="12433" y="37464"/>
                  </a:lnTo>
                  <a:lnTo>
                    <a:pt x="13995" y="37464"/>
                  </a:lnTo>
                  <a:lnTo>
                    <a:pt x="13220" y="36702"/>
                  </a:lnTo>
                  <a:close/>
                </a:path>
                <a:path w="86995" h="110489">
                  <a:moveTo>
                    <a:pt x="14770" y="36702"/>
                  </a:moveTo>
                  <a:lnTo>
                    <a:pt x="13995" y="36702"/>
                  </a:lnTo>
                  <a:lnTo>
                    <a:pt x="13995" y="37464"/>
                  </a:lnTo>
                  <a:lnTo>
                    <a:pt x="14770" y="37464"/>
                  </a:lnTo>
                  <a:lnTo>
                    <a:pt x="14770" y="36702"/>
                  </a:lnTo>
                  <a:close/>
                </a:path>
                <a:path w="86995" h="110489">
                  <a:moveTo>
                    <a:pt x="22936" y="36702"/>
                  </a:moveTo>
                  <a:lnTo>
                    <a:pt x="15544" y="36702"/>
                  </a:lnTo>
                  <a:lnTo>
                    <a:pt x="15544" y="37464"/>
                  </a:lnTo>
                  <a:lnTo>
                    <a:pt x="22936" y="37464"/>
                  </a:lnTo>
                  <a:lnTo>
                    <a:pt x="22936" y="36702"/>
                  </a:lnTo>
                  <a:close/>
                </a:path>
                <a:path w="86995" h="110489">
                  <a:moveTo>
                    <a:pt x="8940" y="35940"/>
                  </a:moveTo>
                  <a:lnTo>
                    <a:pt x="8166" y="36702"/>
                  </a:lnTo>
                  <a:lnTo>
                    <a:pt x="10490" y="36702"/>
                  </a:lnTo>
                  <a:lnTo>
                    <a:pt x="8940" y="35940"/>
                  </a:lnTo>
                  <a:close/>
                </a:path>
                <a:path w="86995" h="110489">
                  <a:moveTo>
                    <a:pt x="10883" y="35940"/>
                  </a:moveTo>
                  <a:lnTo>
                    <a:pt x="10490" y="35940"/>
                  </a:lnTo>
                  <a:lnTo>
                    <a:pt x="10490" y="36702"/>
                  </a:lnTo>
                  <a:lnTo>
                    <a:pt x="11658" y="36702"/>
                  </a:lnTo>
                  <a:lnTo>
                    <a:pt x="10883" y="35940"/>
                  </a:lnTo>
                  <a:close/>
                </a:path>
                <a:path w="86995" h="110489">
                  <a:moveTo>
                    <a:pt x="17881" y="34416"/>
                  </a:moveTo>
                  <a:lnTo>
                    <a:pt x="17106" y="35178"/>
                  </a:lnTo>
                  <a:lnTo>
                    <a:pt x="17106" y="35940"/>
                  </a:lnTo>
                  <a:lnTo>
                    <a:pt x="16319" y="36702"/>
                  </a:lnTo>
                  <a:lnTo>
                    <a:pt x="21374" y="36702"/>
                  </a:lnTo>
                  <a:lnTo>
                    <a:pt x="21374" y="35178"/>
                  </a:lnTo>
                  <a:lnTo>
                    <a:pt x="17881" y="35178"/>
                  </a:lnTo>
                  <a:lnTo>
                    <a:pt x="17881" y="34416"/>
                  </a:lnTo>
                  <a:close/>
                </a:path>
                <a:path w="86995" h="110489">
                  <a:moveTo>
                    <a:pt x="81229" y="32892"/>
                  </a:moveTo>
                  <a:lnTo>
                    <a:pt x="39255" y="32892"/>
                  </a:lnTo>
                  <a:lnTo>
                    <a:pt x="39255" y="34416"/>
                  </a:lnTo>
                  <a:lnTo>
                    <a:pt x="38861" y="35178"/>
                  </a:lnTo>
                  <a:lnTo>
                    <a:pt x="38087" y="35178"/>
                  </a:lnTo>
                  <a:lnTo>
                    <a:pt x="37312" y="35940"/>
                  </a:lnTo>
                  <a:lnTo>
                    <a:pt x="79667" y="35940"/>
                  </a:lnTo>
                  <a:lnTo>
                    <a:pt x="79667" y="35178"/>
                  </a:lnTo>
                  <a:lnTo>
                    <a:pt x="38861" y="35178"/>
                  </a:lnTo>
                  <a:lnTo>
                    <a:pt x="38087" y="34416"/>
                  </a:lnTo>
                  <a:lnTo>
                    <a:pt x="79667" y="34416"/>
                  </a:lnTo>
                  <a:lnTo>
                    <a:pt x="79667" y="33654"/>
                  </a:lnTo>
                  <a:lnTo>
                    <a:pt x="80454" y="33654"/>
                  </a:lnTo>
                  <a:lnTo>
                    <a:pt x="81229" y="32892"/>
                  </a:lnTo>
                  <a:close/>
                </a:path>
                <a:path w="86995" h="110489">
                  <a:moveTo>
                    <a:pt x="18656" y="33654"/>
                  </a:moveTo>
                  <a:lnTo>
                    <a:pt x="18656" y="34416"/>
                  </a:lnTo>
                  <a:lnTo>
                    <a:pt x="17881" y="35178"/>
                  </a:lnTo>
                  <a:lnTo>
                    <a:pt x="20205" y="35178"/>
                  </a:lnTo>
                  <a:lnTo>
                    <a:pt x="20205" y="34416"/>
                  </a:lnTo>
                  <a:lnTo>
                    <a:pt x="19430" y="34416"/>
                  </a:lnTo>
                  <a:lnTo>
                    <a:pt x="18656" y="33654"/>
                  </a:lnTo>
                  <a:close/>
                </a:path>
                <a:path w="86995" h="110489">
                  <a:moveTo>
                    <a:pt x="80454" y="33654"/>
                  </a:moveTo>
                  <a:lnTo>
                    <a:pt x="79667" y="33654"/>
                  </a:lnTo>
                  <a:lnTo>
                    <a:pt x="80454" y="34416"/>
                  </a:lnTo>
                  <a:lnTo>
                    <a:pt x="80454" y="33654"/>
                  </a:lnTo>
                  <a:close/>
                </a:path>
                <a:path w="86995" h="110489">
                  <a:moveTo>
                    <a:pt x="78892" y="27050"/>
                  </a:moveTo>
                  <a:lnTo>
                    <a:pt x="40805" y="27050"/>
                  </a:lnTo>
                  <a:lnTo>
                    <a:pt x="40805" y="27812"/>
                  </a:lnTo>
                  <a:lnTo>
                    <a:pt x="40030" y="27812"/>
                  </a:lnTo>
                  <a:lnTo>
                    <a:pt x="40030" y="31368"/>
                  </a:lnTo>
                  <a:lnTo>
                    <a:pt x="38087" y="31368"/>
                  </a:lnTo>
                  <a:lnTo>
                    <a:pt x="38087" y="32892"/>
                  </a:lnTo>
                  <a:lnTo>
                    <a:pt x="80454" y="32892"/>
                  </a:lnTo>
                  <a:lnTo>
                    <a:pt x="80454" y="32130"/>
                  </a:lnTo>
                  <a:lnTo>
                    <a:pt x="81229" y="32130"/>
                  </a:lnTo>
                  <a:lnTo>
                    <a:pt x="78892" y="31368"/>
                  </a:lnTo>
                  <a:lnTo>
                    <a:pt x="78117" y="30479"/>
                  </a:lnTo>
                  <a:lnTo>
                    <a:pt x="77342" y="30479"/>
                  </a:lnTo>
                  <a:lnTo>
                    <a:pt x="77342" y="28955"/>
                  </a:lnTo>
                  <a:lnTo>
                    <a:pt x="78892" y="28955"/>
                  </a:lnTo>
                  <a:lnTo>
                    <a:pt x="78117" y="28574"/>
                  </a:lnTo>
                  <a:lnTo>
                    <a:pt x="78117" y="27812"/>
                  </a:lnTo>
                  <a:lnTo>
                    <a:pt x="78892" y="27050"/>
                  </a:lnTo>
                  <a:close/>
                </a:path>
                <a:path w="86995" h="110489">
                  <a:moveTo>
                    <a:pt x="40030" y="30479"/>
                  </a:moveTo>
                  <a:lnTo>
                    <a:pt x="39255" y="30479"/>
                  </a:lnTo>
                  <a:lnTo>
                    <a:pt x="40030" y="31368"/>
                  </a:lnTo>
                  <a:lnTo>
                    <a:pt x="40030" y="30479"/>
                  </a:lnTo>
                  <a:close/>
                </a:path>
                <a:path w="86995" h="110489">
                  <a:moveTo>
                    <a:pt x="79667" y="24764"/>
                  </a:moveTo>
                  <a:lnTo>
                    <a:pt x="40805" y="24764"/>
                  </a:lnTo>
                  <a:lnTo>
                    <a:pt x="41592" y="25526"/>
                  </a:lnTo>
                  <a:lnTo>
                    <a:pt x="41592" y="27050"/>
                  </a:lnTo>
                  <a:lnTo>
                    <a:pt x="78892" y="27050"/>
                  </a:lnTo>
                  <a:lnTo>
                    <a:pt x="78892" y="27812"/>
                  </a:lnTo>
                  <a:lnTo>
                    <a:pt x="80454" y="26288"/>
                  </a:lnTo>
                  <a:lnTo>
                    <a:pt x="79667" y="26288"/>
                  </a:lnTo>
                  <a:lnTo>
                    <a:pt x="80454" y="25526"/>
                  </a:lnTo>
                  <a:lnTo>
                    <a:pt x="79667" y="25526"/>
                  </a:lnTo>
                  <a:lnTo>
                    <a:pt x="79667" y="24764"/>
                  </a:lnTo>
                  <a:close/>
                </a:path>
                <a:path w="86995" h="110489">
                  <a:moveTo>
                    <a:pt x="82003" y="21716"/>
                  </a:moveTo>
                  <a:lnTo>
                    <a:pt x="41592" y="21716"/>
                  </a:lnTo>
                  <a:lnTo>
                    <a:pt x="41592" y="22478"/>
                  </a:lnTo>
                  <a:lnTo>
                    <a:pt x="40805" y="22478"/>
                  </a:lnTo>
                  <a:lnTo>
                    <a:pt x="40805" y="23240"/>
                  </a:lnTo>
                  <a:lnTo>
                    <a:pt x="40030" y="23240"/>
                  </a:lnTo>
                  <a:lnTo>
                    <a:pt x="40030" y="24764"/>
                  </a:lnTo>
                  <a:lnTo>
                    <a:pt x="80454" y="24764"/>
                  </a:lnTo>
                  <a:lnTo>
                    <a:pt x="80454" y="24002"/>
                  </a:lnTo>
                  <a:lnTo>
                    <a:pt x="82003" y="22478"/>
                  </a:lnTo>
                  <a:lnTo>
                    <a:pt x="82003" y="21716"/>
                  </a:lnTo>
                  <a:close/>
                </a:path>
                <a:path w="86995" h="110489">
                  <a:moveTo>
                    <a:pt x="45478" y="19303"/>
                  </a:moveTo>
                  <a:lnTo>
                    <a:pt x="44691" y="19303"/>
                  </a:lnTo>
                  <a:lnTo>
                    <a:pt x="44691" y="20065"/>
                  </a:lnTo>
                  <a:lnTo>
                    <a:pt x="43916" y="20065"/>
                  </a:lnTo>
                  <a:lnTo>
                    <a:pt x="43141" y="20954"/>
                  </a:lnTo>
                  <a:lnTo>
                    <a:pt x="42367" y="20954"/>
                  </a:lnTo>
                  <a:lnTo>
                    <a:pt x="42367" y="21716"/>
                  </a:lnTo>
                  <a:lnTo>
                    <a:pt x="46253" y="21716"/>
                  </a:lnTo>
                  <a:lnTo>
                    <a:pt x="45478" y="20065"/>
                  </a:lnTo>
                  <a:lnTo>
                    <a:pt x="45478" y="19303"/>
                  </a:lnTo>
                  <a:close/>
                </a:path>
                <a:path w="86995" h="110489">
                  <a:moveTo>
                    <a:pt x="85115" y="19303"/>
                  </a:moveTo>
                  <a:lnTo>
                    <a:pt x="48577" y="19303"/>
                  </a:lnTo>
                  <a:lnTo>
                    <a:pt x="48971" y="20065"/>
                  </a:lnTo>
                  <a:lnTo>
                    <a:pt x="48971" y="20954"/>
                  </a:lnTo>
                  <a:lnTo>
                    <a:pt x="48577" y="20954"/>
                  </a:lnTo>
                  <a:lnTo>
                    <a:pt x="46253" y="21716"/>
                  </a:lnTo>
                  <a:lnTo>
                    <a:pt x="83553" y="21716"/>
                  </a:lnTo>
                  <a:lnTo>
                    <a:pt x="83553" y="20954"/>
                  </a:lnTo>
                  <a:lnTo>
                    <a:pt x="85115" y="19303"/>
                  </a:lnTo>
                  <a:close/>
                </a:path>
                <a:path w="86995" h="110489">
                  <a:moveTo>
                    <a:pt x="47028" y="13588"/>
                  </a:moveTo>
                  <a:lnTo>
                    <a:pt x="46253" y="13588"/>
                  </a:lnTo>
                  <a:lnTo>
                    <a:pt x="46253" y="17398"/>
                  </a:lnTo>
                  <a:lnTo>
                    <a:pt x="45478" y="17398"/>
                  </a:lnTo>
                  <a:lnTo>
                    <a:pt x="45478" y="18160"/>
                  </a:lnTo>
                  <a:lnTo>
                    <a:pt x="46253" y="18160"/>
                  </a:lnTo>
                  <a:lnTo>
                    <a:pt x="46253" y="18922"/>
                  </a:lnTo>
                  <a:lnTo>
                    <a:pt x="47802" y="18922"/>
                  </a:lnTo>
                  <a:lnTo>
                    <a:pt x="47802" y="20065"/>
                  </a:lnTo>
                  <a:lnTo>
                    <a:pt x="48577" y="19303"/>
                  </a:lnTo>
                  <a:lnTo>
                    <a:pt x="85115" y="19303"/>
                  </a:lnTo>
                  <a:lnTo>
                    <a:pt x="86664" y="18922"/>
                  </a:lnTo>
                  <a:lnTo>
                    <a:pt x="86664" y="15874"/>
                  </a:lnTo>
                  <a:lnTo>
                    <a:pt x="49745" y="15874"/>
                  </a:lnTo>
                  <a:lnTo>
                    <a:pt x="48971" y="15112"/>
                  </a:lnTo>
                  <a:lnTo>
                    <a:pt x="47802" y="15112"/>
                  </a:lnTo>
                  <a:lnTo>
                    <a:pt x="47028" y="14350"/>
                  </a:lnTo>
                  <a:lnTo>
                    <a:pt x="47028" y="13588"/>
                  </a:lnTo>
                  <a:close/>
                </a:path>
                <a:path w="86995" h="110489">
                  <a:moveTo>
                    <a:pt x="85890" y="10540"/>
                  </a:moveTo>
                  <a:lnTo>
                    <a:pt x="57518" y="10540"/>
                  </a:lnTo>
                  <a:lnTo>
                    <a:pt x="57518" y="11302"/>
                  </a:lnTo>
                  <a:lnTo>
                    <a:pt x="56743" y="12064"/>
                  </a:lnTo>
                  <a:lnTo>
                    <a:pt x="55968" y="12064"/>
                  </a:lnTo>
                  <a:lnTo>
                    <a:pt x="55968" y="13588"/>
                  </a:lnTo>
                  <a:lnTo>
                    <a:pt x="52857" y="13588"/>
                  </a:lnTo>
                  <a:lnTo>
                    <a:pt x="52082" y="14350"/>
                  </a:lnTo>
                  <a:lnTo>
                    <a:pt x="50520" y="14350"/>
                  </a:lnTo>
                  <a:lnTo>
                    <a:pt x="49745" y="15112"/>
                  </a:lnTo>
                  <a:lnTo>
                    <a:pt x="49745" y="15874"/>
                  </a:lnTo>
                  <a:lnTo>
                    <a:pt x="86664" y="15874"/>
                  </a:lnTo>
                  <a:lnTo>
                    <a:pt x="86664" y="14350"/>
                  </a:lnTo>
                  <a:lnTo>
                    <a:pt x="85890" y="13588"/>
                  </a:lnTo>
                  <a:lnTo>
                    <a:pt x="85890" y="10540"/>
                  </a:lnTo>
                  <a:close/>
                </a:path>
                <a:path w="86995" h="110489">
                  <a:moveTo>
                    <a:pt x="48577" y="14350"/>
                  </a:moveTo>
                  <a:lnTo>
                    <a:pt x="47802" y="14350"/>
                  </a:lnTo>
                  <a:lnTo>
                    <a:pt x="47802" y="15112"/>
                  </a:lnTo>
                  <a:lnTo>
                    <a:pt x="48577" y="15112"/>
                  </a:lnTo>
                  <a:lnTo>
                    <a:pt x="48577" y="14350"/>
                  </a:lnTo>
                  <a:close/>
                </a:path>
                <a:path w="86995" h="110489">
                  <a:moveTo>
                    <a:pt x="55194" y="12826"/>
                  </a:moveTo>
                  <a:lnTo>
                    <a:pt x="54406" y="12826"/>
                  </a:lnTo>
                  <a:lnTo>
                    <a:pt x="54406" y="13588"/>
                  </a:lnTo>
                  <a:lnTo>
                    <a:pt x="55194" y="13588"/>
                  </a:lnTo>
                  <a:lnTo>
                    <a:pt x="55194" y="12826"/>
                  </a:lnTo>
                  <a:close/>
                </a:path>
                <a:path w="86995" h="110489">
                  <a:moveTo>
                    <a:pt x="61023" y="3936"/>
                  </a:moveTo>
                  <a:lnTo>
                    <a:pt x="60236" y="4698"/>
                  </a:lnTo>
                  <a:lnTo>
                    <a:pt x="59461" y="4698"/>
                  </a:lnTo>
                  <a:lnTo>
                    <a:pt x="59461" y="6222"/>
                  </a:lnTo>
                  <a:lnTo>
                    <a:pt x="57518" y="6222"/>
                  </a:lnTo>
                  <a:lnTo>
                    <a:pt x="57518" y="6984"/>
                  </a:lnTo>
                  <a:lnTo>
                    <a:pt x="56743" y="6984"/>
                  </a:lnTo>
                  <a:lnTo>
                    <a:pt x="56743" y="10540"/>
                  </a:lnTo>
                  <a:lnTo>
                    <a:pt x="85115" y="10540"/>
                  </a:lnTo>
                  <a:lnTo>
                    <a:pt x="84340" y="9651"/>
                  </a:lnTo>
                  <a:lnTo>
                    <a:pt x="84340" y="8508"/>
                  </a:lnTo>
                  <a:lnTo>
                    <a:pt x="64909" y="8508"/>
                  </a:lnTo>
                  <a:lnTo>
                    <a:pt x="64122" y="7746"/>
                  </a:lnTo>
                  <a:lnTo>
                    <a:pt x="63347" y="7746"/>
                  </a:lnTo>
                  <a:lnTo>
                    <a:pt x="62572" y="6984"/>
                  </a:lnTo>
                  <a:lnTo>
                    <a:pt x="61798" y="5460"/>
                  </a:lnTo>
                  <a:lnTo>
                    <a:pt x="61023" y="4698"/>
                  </a:lnTo>
                  <a:lnTo>
                    <a:pt x="61023" y="3936"/>
                  </a:lnTo>
                  <a:close/>
                </a:path>
                <a:path w="86995" h="110489">
                  <a:moveTo>
                    <a:pt x="68402" y="7746"/>
                  </a:moveTo>
                  <a:lnTo>
                    <a:pt x="65684" y="7746"/>
                  </a:lnTo>
                  <a:lnTo>
                    <a:pt x="64909" y="8508"/>
                  </a:lnTo>
                  <a:lnTo>
                    <a:pt x="68402" y="8508"/>
                  </a:lnTo>
                  <a:lnTo>
                    <a:pt x="68402" y="7746"/>
                  </a:lnTo>
                  <a:close/>
                </a:path>
                <a:path w="86995" h="110489">
                  <a:moveTo>
                    <a:pt x="69176" y="7746"/>
                  </a:moveTo>
                  <a:lnTo>
                    <a:pt x="68402" y="8508"/>
                  </a:lnTo>
                  <a:lnTo>
                    <a:pt x="70738" y="8508"/>
                  </a:lnTo>
                  <a:lnTo>
                    <a:pt x="69176" y="7746"/>
                  </a:lnTo>
                  <a:close/>
                </a:path>
                <a:path w="86995" h="110489">
                  <a:moveTo>
                    <a:pt x="84340" y="0"/>
                  </a:moveTo>
                  <a:lnTo>
                    <a:pt x="83553" y="0"/>
                  </a:lnTo>
                  <a:lnTo>
                    <a:pt x="82003" y="888"/>
                  </a:lnTo>
                  <a:lnTo>
                    <a:pt x="82778" y="1650"/>
                  </a:lnTo>
                  <a:lnTo>
                    <a:pt x="82778" y="2412"/>
                  </a:lnTo>
                  <a:lnTo>
                    <a:pt x="82003" y="3174"/>
                  </a:lnTo>
                  <a:lnTo>
                    <a:pt x="81229" y="3174"/>
                  </a:lnTo>
                  <a:lnTo>
                    <a:pt x="81229" y="3936"/>
                  </a:lnTo>
                  <a:lnTo>
                    <a:pt x="76949" y="3936"/>
                  </a:lnTo>
                  <a:lnTo>
                    <a:pt x="75399" y="5460"/>
                  </a:lnTo>
                  <a:lnTo>
                    <a:pt x="74625" y="5460"/>
                  </a:lnTo>
                  <a:lnTo>
                    <a:pt x="73837" y="6984"/>
                  </a:lnTo>
                  <a:lnTo>
                    <a:pt x="73063" y="7746"/>
                  </a:lnTo>
                  <a:lnTo>
                    <a:pt x="72288" y="7746"/>
                  </a:lnTo>
                  <a:lnTo>
                    <a:pt x="70738" y="8508"/>
                  </a:lnTo>
                  <a:lnTo>
                    <a:pt x="84340" y="8508"/>
                  </a:lnTo>
                  <a:lnTo>
                    <a:pt x="83553" y="7746"/>
                  </a:lnTo>
                  <a:lnTo>
                    <a:pt x="83553" y="6222"/>
                  </a:lnTo>
                  <a:lnTo>
                    <a:pt x="84340" y="6222"/>
                  </a:lnTo>
                  <a:lnTo>
                    <a:pt x="84340" y="5460"/>
                  </a:lnTo>
                  <a:lnTo>
                    <a:pt x="83553" y="3936"/>
                  </a:lnTo>
                  <a:lnTo>
                    <a:pt x="83553" y="2412"/>
                  </a:lnTo>
                  <a:lnTo>
                    <a:pt x="84340" y="0"/>
                  </a:lnTo>
                  <a:close/>
                </a:path>
                <a:path w="86995" h="110489">
                  <a:moveTo>
                    <a:pt x="67233" y="6984"/>
                  </a:moveTo>
                  <a:lnTo>
                    <a:pt x="66459" y="7746"/>
                  </a:lnTo>
                  <a:lnTo>
                    <a:pt x="67627" y="7746"/>
                  </a:lnTo>
                  <a:lnTo>
                    <a:pt x="67233" y="6984"/>
                  </a:lnTo>
                  <a:close/>
                </a:path>
                <a:path w="86995" h="110489">
                  <a:moveTo>
                    <a:pt x="59461" y="5460"/>
                  </a:moveTo>
                  <a:lnTo>
                    <a:pt x="58292" y="6222"/>
                  </a:lnTo>
                  <a:lnTo>
                    <a:pt x="59461" y="6222"/>
                  </a:lnTo>
                  <a:lnTo>
                    <a:pt x="59461" y="5460"/>
                  </a:lnTo>
                  <a:close/>
                </a:path>
                <a:path w="86995" h="110489">
                  <a:moveTo>
                    <a:pt x="78892" y="3174"/>
                  </a:moveTo>
                  <a:lnTo>
                    <a:pt x="78117" y="3936"/>
                  </a:lnTo>
                  <a:lnTo>
                    <a:pt x="78892" y="3936"/>
                  </a:lnTo>
                  <a:lnTo>
                    <a:pt x="78892" y="3174"/>
                  </a:lnTo>
                  <a:close/>
                </a:path>
                <a:path w="86995" h="110489">
                  <a:moveTo>
                    <a:pt x="80454" y="3174"/>
                  </a:moveTo>
                  <a:lnTo>
                    <a:pt x="80454" y="3936"/>
                  </a:lnTo>
                  <a:lnTo>
                    <a:pt x="81229" y="3936"/>
                  </a:lnTo>
                  <a:lnTo>
                    <a:pt x="80454" y="3174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4" name="object 2924"/>
            <p:cNvSpPr/>
            <p:nvPr/>
          </p:nvSpPr>
          <p:spPr>
            <a:xfrm>
              <a:off x="5848029" y="3042202"/>
              <a:ext cx="86995" cy="110489"/>
            </a:xfrm>
            <a:custGeom>
              <a:avLst/>
              <a:gdLst/>
              <a:ahLst/>
              <a:cxnLst/>
              <a:rect l="l" t="t" r="r" b="b"/>
              <a:pathLst>
                <a:path w="86995" h="110489">
                  <a:moveTo>
                    <a:pt x="76174" y="81038"/>
                  </a:moveTo>
                  <a:lnTo>
                    <a:pt x="75399" y="83350"/>
                  </a:lnTo>
                  <a:lnTo>
                    <a:pt x="75399" y="84124"/>
                  </a:lnTo>
                  <a:lnTo>
                    <a:pt x="74625" y="85661"/>
                  </a:lnTo>
                  <a:lnTo>
                    <a:pt x="74625" y="86055"/>
                  </a:lnTo>
                  <a:lnTo>
                    <a:pt x="76174" y="87591"/>
                  </a:lnTo>
                  <a:lnTo>
                    <a:pt x="76949" y="86055"/>
                  </a:lnTo>
                  <a:lnTo>
                    <a:pt x="76949" y="85661"/>
                  </a:lnTo>
                  <a:lnTo>
                    <a:pt x="77342" y="84899"/>
                  </a:lnTo>
                  <a:lnTo>
                    <a:pt x="78117" y="84124"/>
                  </a:lnTo>
                  <a:lnTo>
                    <a:pt x="80454" y="84899"/>
                  </a:lnTo>
                  <a:lnTo>
                    <a:pt x="80454" y="85661"/>
                  </a:lnTo>
                  <a:lnTo>
                    <a:pt x="81229" y="84124"/>
                  </a:lnTo>
                  <a:lnTo>
                    <a:pt x="82003" y="81813"/>
                  </a:lnTo>
                  <a:lnTo>
                    <a:pt x="82778" y="82575"/>
                  </a:lnTo>
                  <a:lnTo>
                    <a:pt x="83553" y="82575"/>
                  </a:lnTo>
                  <a:lnTo>
                    <a:pt x="82778" y="84899"/>
                  </a:lnTo>
                  <a:lnTo>
                    <a:pt x="83553" y="84899"/>
                  </a:lnTo>
                  <a:lnTo>
                    <a:pt x="83553" y="85661"/>
                  </a:lnTo>
                  <a:lnTo>
                    <a:pt x="82778" y="86055"/>
                  </a:lnTo>
                  <a:lnTo>
                    <a:pt x="82778" y="86829"/>
                  </a:lnTo>
                  <a:lnTo>
                    <a:pt x="81229" y="89915"/>
                  </a:lnTo>
                  <a:lnTo>
                    <a:pt x="79667" y="93002"/>
                  </a:lnTo>
                  <a:lnTo>
                    <a:pt x="77342" y="95313"/>
                  </a:lnTo>
                  <a:lnTo>
                    <a:pt x="76949" y="96469"/>
                  </a:lnTo>
                  <a:lnTo>
                    <a:pt x="76174" y="97243"/>
                  </a:lnTo>
                  <a:lnTo>
                    <a:pt x="75399" y="98018"/>
                  </a:lnTo>
                  <a:lnTo>
                    <a:pt x="73837" y="98793"/>
                  </a:lnTo>
                  <a:lnTo>
                    <a:pt x="73063" y="98793"/>
                  </a:lnTo>
                  <a:lnTo>
                    <a:pt x="72288" y="98018"/>
                  </a:lnTo>
                  <a:lnTo>
                    <a:pt x="71513" y="98793"/>
                  </a:lnTo>
                  <a:lnTo>
                    <a:pt x="70738" y="99555"/>
                  </a:lnTo>
                  <a:lnTo>
                    <a:pt x="69951" y="99555"/>
                  </a:lnTo>
                  <a:lnTo>
                    <a:pt x="68402" y="99555"/>
                  </a:lnTo>
                  <a:lnTo>
                    <a:pt x="67627" y="99555"/>
                  </a:lnTo>
                  <a:lnTo>
                    <a:pt x="67627" y="100329"/>
                  </a:lnTo>
                  <a:lnTo>
                    <a:pt x="66459" y="101879"/>
                  </a:lnTo>
                  <a:lnTo>
                    <a:pt x="65684" y="101879"/>
                  </a:lnTo>
                  <a:lnTo>
                    <a:pt x="64909" y="102641"/>
                  </a:lnTo>
                  <a:lnTo>
                    <a:pt x="65684" y="103416"/>
                  </a:lnTo>
                  <a:lnTo>
                    <a:pt x="65684" y="104190"/>
                  </a:lnTo>
                  <a:lnTo>
                    <a:pt x="66459" y="104190"/>
                  </a:lnTo>
                  <a:lnTo>
                    <a:pt x="65684" y="105346"/>
                  </a:lnTo>
                  <a:lnTo>
                    <a:pt x="64909" y="105346"/>
                  </a:lnTo>
                  <a:lnTo>
                    <a:pt x="64909" y="106121"/>
                  </a:lnTo>
                  <a:lnTo>
                    <a:pt x="64122" y="106895"/>
                  </a:lnTo>
                  <a:lnTo>
                    <a:pt x="64909" y="106895"/>
                  </a:lnTo>
                  <a:lnTo>
                    <a:pt x="64122" y="107657"/>
                  </a:lnTo>
                  <a:lnTo>
                    <a:pt x="64122" y="108432"/>
                  </a:lnTo>
                  <a:lnTo>
                    <a:pt x="63347" y="109207"/>
                  </a:lnTo>
                  <a:lnTo>
                    <a:pt x="62572" y="109207"/>
                  </a:lnTo>
                  <a:lnTo>
                    <a:pt x="61798" y="109981"/>
                  </a:lnTo>
                  <a:lnTo>
                    <a:pt x="61798" y="109207"/>
                  </a:lnTo>
                  <a:lnTo>
                    <a:pt x="62572" y="109207"/>
                  </a:lnTo>
                  <a:lnTo>
                    <a:pt x="62572" y="108432"/>
                  </a:lnTo>
                  <a:lnTo>
                    <a:pt x="62572" y="107657"/>
                  </a:lnTo>
                  <a:lnTo>
                    <a:pt x="62572" y="106895"/>
                  </a:lnTo>
                  <a:lnTo>
                    <a:pt x="61798" y="105346"/>
                  </a:lnTo>
                  <a:lnTo>
                    <a:pt x="61798" y="106121"/>
                  </a:lnTo>
                  <a:lnTo>
                    <a:pt x="61023" y="106895"/>
                  </a:lnTo>
                  <a:lnTo>
                    <a:pt x="59461" y="107657"/>
                  </a:lnTo>
                  <a:lnTo>
                    <a:pt x="59461" y="108432"/>
                  </a:lnTo>
                  <a:lnTo>
                    <a:pt x="58686" y="109207"/>
                  </a:lnTo>
                  <a:lnTo>
                    <a:pt x="58292" y="109207"/>
                  </a:lnTo>
                  <a:lnTo>
                    <a:pt x="57518" y="109981"/>
                  </a:lnTo>
                  <a:lnTo>
                    <a:pt x="56743" y="109981"/>
                  </a:lnTo>
                  <a:lnTo>
                    <a:pt x="55968" y="109981"/>
                  </a:lnTo>
                  <a:lnTo>
                    <a:pt x="54406" y="109207"/>
                  </a:lnTo>
                  <a:lnTo>
                    <a:pt x="53632" y="108432"/>
                  </a:lnTo>
                  <a:lnTo>
                    <a:pt x="52857" y="106895"/>
                  </a:lnTo>
                  <a:lnTo>
                    <a:pt x="52857" y="104190"/>
                  </a:lnTo>
                  <a:lnTo>
                    <a:pt x="52082" y="101879"/>
                  </a:lnTo>
                  <a:lnTo>
                    <a:pt x="52082" y="101104"/>
                  </a:lnTo>
                  <a:lnTo>
                    <a:pt x="51307" y="98793"/>
                  </a:lnTo>
                  <a:lnTo>
                    <a:pt x="50520" y="98793"/>
                  </a:lnTo>
                  <a:lnTo>
                    <a:pt x="49745" y="98793"/>
                  </a:lnTo>
                  <a:lnTo>
                    <a:pt x="48971" y="98018"/>
                  </a:lnTo>
                  <a:lnTo>
                    <a:pt x="48971" y="98793"/>
                  </a:lnTo>
                  <a:lnTo>
                    <a:pt x="48577" y="98793"/>
                  </a:lnTo>
                  <a:lnTo>
                    <a:pt x="47802" y="98793"/>
                  </a:lnTo>
                  <a:lnTo>
                    <a:pt x="47028" y="98793"/>
                  </a:lnTo>
                  <a:lnTo>
                    <a:pt x="46253" y="98018"/>
                  </a:lnTo>
                  <a:lnTo>
                    <a:pt x="46253" y="96469"/>
                  </a:lnTo>
                  <a:lnTo>
                    <a:pt x="46253" y="95313"/>
                  </a:lnTo>
                  <a:lnTo>
                    <a:pt x="45478" y="94538"/>
                  </a:lnTo>
                  <a:lnTo>
                    <a:pt x="45478" y="93776"/>
                  </a:lnTo>
                  <a:lnTo>
                    <a:pt x="45478" y="93002"/>
                  </a:lnTo>
                  <a:lnTo>
                    <a:pt x="44691" y="92227"/>
                  </a:lnTo>
                  <a:lnTo>
                    <a:pt x="43916" y="91452"/>
                  </a:lnTo>
                  <a:lnTo>
                    <a:pt x="43916" y="90677"/>
                  </a:lnTo>
                  <a:lnTo>
                    <a:pt x="43141" y="89915"/>
                  </a:lnTo>
                  <a:lnTo>
                    <a:pt x="42367" y="89915"/>
                  </a:lnTo>
                  <a:lnTo>
                    <a:pt x="41592" y="89915"/>
                  </a:lnTo>
                  <a:lnTo>
                    <a:pt x="41592" y="89141"/>
                  </a:lnTo>
                  <a:lnTo>
                    <a:pt x="40805" y="89915"/>
                  </a:lnTo>
                  <a:lnTo>
                    <a:pt x="40805" y="90677"/>
                  </a:lnTo>
                  <a:lnTo>
                    <a:pt x="40030" y="91452"/>
                  </a:lnTo>
                  <a:lnTo>
                    <a:pt x="39255" y="93776"/>
                  </a:lnTo>
                  <a:lnTo>
                    <a:pt x="40030" y="94538"/>
                  </a:lnTo>
                  <a:lnTo>
                    <a:pt x="40030" y="95313"/>
                  </a:lnTo>
                  <a:lnTo>
                    <a:pt x="39255" y="95707"/>
                  </a:lnTo>
                  <a:lnTo>
                    <a:pt x="38861" y="95707"/>
                  </a:lnTo>
                  <a:lnTo>
                    <a:pt x="36537" y="94538"/>
                  </a:lnTo>
                  <a:lnTo>
                    <a:pt x="36537" y="95313"/>
                  </a:lnTo>
                  <a:lnTo>
                    <a:pt x="35763" y="95313"/>
                  </a:lnTo>
                  <a:lnTo>
                    <a:pt x="34975" y="96469"/>
                  </a:lnTo>
                  <a:lnTo>
                    <a:pt x="35763" y="96469"/>
                  </a:lnTo>
                  <a:lnTo>
                    <a:pt x="34975" y="97243"/>
                  </a:lnTo>
                  <a:lnTo>
                    <a:pt x="34201" y="96469"/>
                  </a:lnTo>
                  <a:lnTo>
                    <a:pt x="33426" y="97243"/>
                  </a:lnTo>
                  <a:lnTo>
                    <a:pt x="32651" y="95707"/>
                  </a:lnTo>
                  <a:lnTo>
                    <a:pt x="31876" y="95313"/>
                  </a:lnTo>
                  <a:lnTo>
                    <a:pt x="32651" y="95313"/>
                  </a:lnTo>
                  <a:lnTo>
                    <a:pt x="31876" y="95313"/>
                  </a:lnTo>
                  <a:lnTo>
                    <a:pt x="31876" y="94538"/>
                  </a:lnTo>
                  <a:lnTo>
                    <a:pt x="31089" y="94538"/>
                  </a:lnTo>
                  <a:lnTo>
                    <a:pt x="31089" y="95313"/>
                  </a:lnTo>
                  <a:lnTo>
                    <a:pt x="31089" y="94538"/>
                  </a:lnTo>
                  <a:lnTo>
                    <a:pt x="30314" y="94538"/>
                  </a:lnTo>
                  <a:lnTo>
                    <a:pt x="30314" y="95313"/>
                  </a:lnTo>
                  <a:lnTo>
                    <a:pt x="30314" y="95707"/>
                  </a:lnTo>
                  <a:lnTo>
                    <a:pt x="29933" y="98018"/>
                  </a:lnTo>
                  <a:lnTo>
                    <a:pt x="29933" y="98793"/>
                  </a:lnTo>
                  <a:lnTo>
                    <a:pt x="29146" y="99555"/>
                  </a:lnTo>
                  <a:lnTo>
                    <a:pt x="28371" y="99555"/>
                  </a:lnTo>
                  <a:lnTo>
                    <a:pt x="27597" y="98793"/>
                  </a:lnTo>
                  <a:lnTo>
                    <a:pt x="26822" y="98793"/>
                  </a:lnTo>
                  <a:lnTo>
                    <a:pt x="26822" y="98018"/>
                  </a:lnTo>
                  <a:lnTo>
                    <a:pt x="26047" y="97243"/>
                  </a:lnTo>
                  <a:lnTo>
                    <a:pt x="25260" y="97243"/>
                  </a:lnTo>
                  <a:lnTo>
                    <a:pt x="25260" y="96469"/>
                  </a:lnTo>
                  <a:lnTo>
                    <a:pt x="24485" y="98018"/>
                  </a:lnTo>
                  <a:lnTo>
                    <a:pt x="21374" y="95707"/>
                  </a:lnTo>
                  <a:lnTo>
                    <a:pt x="21374" y="95313"/>
                  </a:lnTo>
                  <a:lnTo>
                    <a:pt x="21374" y="94538"/>
                  </a:lnTo>
                  <a:lnTo>
                    <a:pt x="22148" y="93002"/>
                  </a:lnTo>
                  <a:lnTo>
                    <a:pt x="21374" y="92227"/>
                  </a:lnTo>
                  <a:lnTo>
                    <a:pt x="22148" y="91452"/>
                  </a:lnTo>
                  <a:lnTo>
                    <a:pt x="21374" y="91452"/>
                  </a:lnTo>
                  <a:lnTo>
                    <a:pt x="21374" y="90677"/>
                  </a:lnTo>
                  <a:lnTo>
                    <a:pt x="22148" y="89141"/>
                  </a:lnTo>
                  <a:lnTo>
                    <a:pt x="22148" y="88366"/>
                  </a:lnTo>
                  <a:lnTo>
                    <a:pt x="22936" y="89141"/>
                  </a:lnTo>
                  <a:lnTo>
                    <a:pt x="23710" y="86829"/>
                  </a:lnTo>
                  <a:lnTo>
                    <a:pt x="22936" y="86829"/>
                  </a:lnTo>
                  <a:lnTo>
                    <a:pt x="22936" y="86055"/>
                  </a:lnTo>
                  <a:lnTo>
                    <a:pt x="22148" y="87591"/>
                  </a:lnTo>
                  <a:lnTo>
                    <a:pt x="20205" y="86829"/>
                  </a:lnTo>
                  <a:lnTo>
                    <a:pt x="20205" y="86055"/>
                  </a:lnTo>
                  <a:lnTo>
                    <a:pt x="20599" y="84899"/>
                  </a:lnTo>
                  <a:lnTo>
                    <a:pt x="18656" y="84124"/>
                  </a:lnTo>
                  <a:lnTo>
                    <a:pt x="17881" y="84124"/>
                  </a:lnTo>
                  <a:lnTo>
                    <a:pt x="17106" y="83350"/>
                  </a:lnTo>
                  <a:lnTo>
                    <a:pt x="16319" y="82575"/>
                  </a:lnTo>
                  <a:lnTo>
                    <a:pt x="15544" y="82575"/>
                  </a:lnTo>
                  <a:lnTo>
                    <a:pt x="15544" y="81813"/>
                  </a:lnTo>
                  <a:lnTo>
                    <a:pt x="14770" y="81813"/>
                  </a:lnTo>
                  <a:lnTo>
                    <a:pt x="14770" y="81038"/>
                  </a:lnTo>
                  <a:lnTo>
                    <a:pt x="15544" y="79489"/>
                  </a:lnTo>
                  <a:lnTo>
                    <a:pt x="14770" y="79489"/>
                  </a:lnTo>
                  <a:lnTo>
                    <a:pt x="15544" y="79489"/>
                  </a:lnTo>
                  <a:lnTo>
                    <a:pt x="15544" y="78727"/>
                  </a:lnTo>
                  <a:lnTo>
                    <a:pt x="15544" y="79489"/>
                  </a:lnTo>
                  <a:lnTo>
                    <a:pt x="17106" y="77177"/>
                  </a:lnTo>
                  <a:lnTo>
                    <a:pt x="16319" y="77177"/>
                  </a:lnTo>
                  <a:lnTo>
                    <a:pt x="17106" y="76022"/>
                  </a:lnTo>
                  <a:lnTo>
                    <a:pt x="17106" y="75247"/>
                  </a:lnTo>
                  <a:lnTo>
                    <a:pt x="16319" y="75247"/>
                  </a:lnTo>
                  <a:lnTo>
                    <a:pt x="16319" y="74472"/>
                  </a:lnTo>
                  <a:lnTo>
                    <a:pt x="15544" y="74472"/>
                  </a:lnTo>
                  <a:lnTo>
                    <a:pt x="15544" y="73710"/>
                  </a:lnTo>
                  <a:lnTo>
                    <a:pt x="16319" y="71386"/>
                  </a:lnTo>
                  <a:lnTo>
                    <a:pt x="17106" y="71386"/>
                  </a:lnTo>
                  <a:lnTo>
                    <a:pt x="17106" y="72161"/>
                  </a:lnTo>
                  <a:lnTo>
                    <a:pt x="17106" y="71386"/>
                  </a:lnTo>
                  <a:lnTo>
                    <a:pt x="17881" y="72161"/>
                  </a:lnTo>
                  <a:lnTo>
                    <a:pt x="18656" y="69837"/>
                  </a:lnTo>
                  <a:lnTo>
                    <a:pt x="19430" y="69837"/>
                  </a:lnTo>
                  <a:lnTo>
                    <a:pt x="18656" y="69837"/>
                  </a:lnTo>
                  <a:lnTo>
                    <a:pt x="17881" y="69837"/>
                  </a:lnTo>
                  <a:lnTo>
                    <a:pt x="17881" y="69075"/>
                  </a:lnTo>
                  <a:lnTo>
                    <a:pt x="18656" y="68300"/>
                  </a:lnTo>
                  <a:lnTo>
                    <a:pt x="15544" y="66751"/>
                  </a:lnTo>
                  <a:lnTo>
                    <a:pt x="16319" y="66370"/>
                  </a:lnTo>
                  <a:lnTo>
                    <a:pt x="14770" y="65595"/>
                  </a:lnTo>
                  <a:lnTo>
                    <a:pt x="13995" y="65595"/>
                  </a:lnTo>
                  <a:lnTo>
                    <a:pt x="12433" y="64058"/>
                  </a:lnTo>
                  <a:lnTo>
                    <a:pt x="11658" y="63284"/>
                  </a:lnTo>
                  <a:lnTo>
                    <a:pt x="11658" y="62509"/>
                  </a:lnTo>
                  <a:lnTo>
                    <a:pt x="10883" y="62509"/>
                  </a:lnTo>
                  <a:lnTo>
                    <a:pt x="10490" y="62509"/>
                  </a:lnTo>
                  <a:lnTo>
                    <a:pt x="9715" y="61734"/>
                  </a:lnTo>
                  <a:lnTo>
                    <a:pt x="8940" y="61734"/>
                  </a:lnTo>
                  <a:lnTo>
                    <a:pt x="8166" y="62509"/>
                  </a:lnTo>
                  <a:lnTo>
                    <a:pt x="7391" y="63284"/>
                  </a:lnTo>
                  <a:lnTo>
                    <a:pt x="6603" y="63284"/>
                  </a:lnTo>
                  <a:lnTo>
                    <a:pt x="6603" y="64058"/>
                  </a:lnTo>
                  <a:lnTo>
                    <a:pt x="5054" y="64833"/>
                  </a:lnTo>
                  <a:lnTo>
                    <a:pt x="5054" y="65595"/>
                  </a:lnTo>
                  <a:lnTo>
                    <a:pt x="5054" y="64833"/>
                  </a:lnTo>
                  <a:lnTo>
                    <a:pt x="4279" y="64833"/>
                  </a:lnTo>
                  <a:lnTo>
                    <a:pt x="3505" y="64833"/>
                  </a:lnTo>
                  <a:lnTo>
                    <a:pt x="3505" y="64058"/>
                  </a:lnTo>
                  <a:lnTo>
                    <a:pt x="3505" y="63284"/>
                  </a:lnTo>
                  <a:lnTo>
                    <a:pt x="2717" y="63284"/>
                  </a:lnTo>
                  <a:lnTo>
                    <a:pt x="3505" y="63284"/>
                  </a:lnTo>
                  <a:lnTo>
                    <a:pt x="3505" y="62509"/>
                  </a:lnTo>
                  <a:lnTo>
                    <a:pt x="2717" y="63284"/>
                  </a:lnTo>
                  <a:lnTo>
                    <a:pt x="1943" y="63284"/>
                  </a:lnTo>
                  <a:lnTo>
                    <a:pt x="1943" y="62509"/>
                  </a:lnTo>
                  <a:lnTo>
                    <a:pt x="1168" y="62509"/>
                  </a:lnTo>
                  <a:lnTo>
                    <a:pt x="774" y="64058"/>
                  </a:lnTo>
                  <a:lnTo>
                    <a:pt x="0" y="63284"/>
                  </a:lnTo>
                  <a:lnTo>
                    <a:pt x="1168" y="61734"/>
                  </a:lnTo>
                  <a:lnTo>
                    <a:pt x="2717" y="59423"/>
                  </a:lnTo>
                  <a:lnTo>
                    <a:pt x="2717" y="60197"/>
                  </a:lnTo>
                  <a:lnTo>
                    <a:pt x="4279" y="57886"/>
                  </a:lnTo>
                  <a:lnTo>
                    <a:pt x="5054" y="57886"/>
                  </a:lnTo>
                  <a:lnTo>
                    <a:pt x="4279" y="57492"/>
                  </a:lnTo>
                  <a:lnTo>
                    <a:pt x="3505" y="57492"/>
                  </a:lnTo>
                  <a:lnTo>
                    <a:pt x="1168" y="55956"/>
                  </a:lnTo>
                  <a:lnTo>
                    <a:pt x="1943" y="55181"/>
                  </a:lnTo>
                  <a:lnTo>
                    <a:pt x="2717" y="55181"/>
                  </a:lnTo>
                  <a:lnTo>
                    <a:pt x="3505" y="55181"/>
                  </a:lnTo>
                  <a:lnTo>
                    <a:pt x="4279" y="55181"/>
                  </a:lnTo>
                  <a:lnTo>
                    <a:pt x="4279" y="55956"/>
                  </a:lnTo>
                  <a:lnTo>
                    <a:pt x="5054" y="55956"/>
                  </a:lnTo>
                  <a:lnTo>
                    <a:pt x="5054" y="55181"/>
                  </a:lnTo>
                  <a:lnTo>
                    <a:pt x="5829" y="55181"/>
                  </a:lnTo>
                  <a:lnTo>
                    <a:pt x="6603" y="54406"/>
                  </a:lnTo>
                  <a:lnTo>
                    <a:pt x="6603" y="55181"/>
                  </a:lnTo>
                  <a:lnTo>
                    <a:pt x="7391" y="55181"/>
                  </a:lnTo>
                  <a:lnTo>
                    <a:pt x="8940" y="55181"/>
                  </a:lnTo>
                  <a:lnTo>
                    <a:pt x="9715" y="55181"/>
                  </a:lnTo>
                  <a:lnTo>
                    <a:pt x="10490" y="54406"/>
                  </a:lnTo>
                  <a:lnTo>
                    <a:pt x="10490" y="55181"/>
                  </a:lnTo>
                  <a:lnTo>
                    <a:pt x="10883" y="55181"/>
                  </a:lnTo>
                  <a:lnTo>
                    <a:pt x="10883" y="55956"/>
                  </a:lnTo>
                  <a:lnTo>
                    <a:pt x="11658" y="55956"/>
                  </a:lnTo>
                  <a:lnTo>
                    <a:pt x="11658" y="56730"/>
                  </a:lnTo>
                  <a:lnTo>
                    <a:pt x="12433" y="56730"/>
                  </a:lnTo>
                  <a:lnTo>
                    <a:pt x="12433" y="55956"/>
                  </a:lnTo>
                  <a:lnTo>
                    <a:pt x="13220" y="55956"/>
                  </a:lnTo>
                  <a:lnTo>
                    <a:pt x="12433" y="55956"/>
                  </a:lnTo>
                  <a:lnTo>
                    <a:pt x="13220" y="55956"/>
                  </a:lnTo>
                  <a:lnTo>
                    <a:pt x="13220" y="55181"/>
                  </a:lnTo>
                  <a:lnTo>
                    <a:pt x="13995" y="55181"/>
                  </a:lnTo>
                  <a:lnTo>
                    <a:pt x="13995" y="54406"/>
                  </a:lnTo>
                  <a:lnTo>
                    <a:pt x="13995" y="55181"/>
                  </a:lnTo>
                  <a:lnTo>
                    <a:pt x="14770" y="55181"/>
                  </a:lnTo>
                  <a:lnTo>
                    <a:pt x="15544" y="55181"/>
                  </a:lnTo>
                  <a:lnTo>
                    <a:pt x="15544" y="55956"/>
                  </a:lnTo>
                  <a:lnTo>
                    <a:pt x="16319" y="55956"/>
                  </a:lnTo>
                  <a:lnTo>
                    <a:pt x="17106" y="55956"/>
                  </a:lnTo>
                  <a:lnTo>
                    <a:pt x="17881" y="55956"/>
                  </a:lnTo>
                  <a:lnTo>
                    <a:pt x="17881" y="56730"/>
                  </a:lnTo>
                  <a:lnTo>
                    <a:pt x="17881" y="57492"/>
                  </a:lnTo>
                  <a:lnTo>
                    <a:pt x="18656" y="56730"/>
                  </a:lnTo>
                  <a:lnTo>
                    <a:pt x="18656" y="57492"/>
                  </a:lnTo>
                  <a:lnTo>
                    <a:pt x="18656" y="56730"/>
                  </a:lnTo>
                  <a:lnTo>
                    <a:pt x="17881" y="57492"/>
                  </a:lnTo>
                  <a:lnTo>
                    <a:pt x="17881" y="56730"/>
                  </a:lnTo>
                  <a:lnTo>
                    <a:pt x="17881" y="55956"/>
                  </a:lnTo>
                  <a:lnTo>
                    <a:pt x="18656" y="55956"/>
                  </a:lnTo>
                  <a:lnTo>
                    <a:pt x="19430" y="55956"/>
                  </a:lnTo>
                  <a:lnTo>
                    <a:pt x="20205" y="55956"/>
                  </a:lnTo>
                  <a:lnTo>
                    <a:pt x="20599" y="55956"/>
                  </a:lnTo>
                  <a:lnTo>
                    <a:pt x="20599" y="56730"/>
                  </a:lnTo>
                  <a:lnTo>
                    <a:pt x="21374" y="56730"/>
                  </a:lnTo>
                  <a:lnTo>
                    <a:pt x="22148" y="56730"/>
                  </a:lnTo>
                  <a:lnTo>
                    <a:pt x="22148" y="55956"/>
                  </a:lnTo>
                  <a:lnTo>
                    <a:pt x="22936" y="55956"/>
                  </a:lnTo>
                  <a:lnTo>
                    <a:pt x="22936" y="56730"/>
                  </a:lnTo>
                  <a:lnTo>
                    <a:pt x="22936" y="57492"/>
                  </a:lnTo>
                  <a:lnTo>
                    <a:pt x="23710" y="57492"/>
                  </a:lnTo>
                  <a:lnTo>
                    <a:pt x="24485" y="56730"/>
                  </a:lnTo>
                  <a:lnTo>
                    <a:pt x="24485" y="57492"/>
                  </a:lnTo>
                  <a:lnTo>
                    <a:pt x="24485" y="57886"/>
                  </a:lnTo>
                  <a:lnTo>
                    <a:pt x="25260" y="57886"/>
                  </a:lnTo>
                  <a:lnTo>
                    <a:pt x="25260" y="58648"/>
                  </a:lnTo>
                  <a:lnTo>
                    <a:pt x="25260" y="57886"/>
                  </a:lnTo>
                  <a:lnTo>
                    <a:pt x="26047" y="57886"/>
                  </a:lnTo>
                  <a:lnTo>
                    <a:pt x="26822" y="57886"/>
                  </a:lnTo>
                  <a:lnTo>
                    <a:pt x="26822" y="58648"/>
                  </a:lnTo>
                  <a:lnTo>
                    <a:pt x="26822" y="59423"/>
                  </a:lnTo>
                  <a:lnTo>
                    <a:pt x="27597" y="59423"/>
                  </a:lnTo>
                  <a:lnTo>
                    <a:pt x="28371" y="58648"/>
                  </a:lnTo>
                  <a:lnTo>
                    <a:pt x="29146" y="58648"/>
                  </a:lnTo>
                  <a:lnTo>
                    <a:pt x="29146" y="57886"/>
                  </a:lnTo>
                  <a:lnTo>
                    <a:pt x="29933" y="57886"/>
                  </a:lnTo>
                  <a:lnTo>
                    <a:pt x="30314" y="57886"/>
                  </a:lnTo>
                  <a:lnTo>
                    <a:pt x="31089" y="57886"/>
                  </a:lnTo>
                  <a:lnTo>
                    <a:pt x="31089" y="57492"/>
                  </a:lnTo>
                  <a:lnTo>
                    <a:pt x="31876" y="57886"/>
                  </a:lnTo>
                  <a:lnTo>
                    <a:pt x="31876" y="57492"/>
                  </a:lnTo>
                  <a:lnTo>
                    <a:pt x="31089" y="57492"/>
                  </a:lnTo>
                  <a:lnTo>
                    <a:pt x="31089" y="57886"/>
                  </a:lnTo>
                  <a:lnTo>
                    <a:pt x="30314" y="57886"/>
                  </a:lnTo>
                  <a:lnTo>
                    <a:pt x="29933" y="57886"/>
                  </a:lnTo>
                  <a:lnTo>
                    <a:pt x="29146" y="57886"/>
                  </a:lnTo>
                  <a:lnTo>
                    <a:pt x="29146" y="58648"/>
                  </a:lnTo>
                  <a:lnTo>
                    <a:pt x="28371" y="58648"/>
                  </a:lnTo>
                  <a:lnTo>
                    <a:pt x="27597" y="58648"/>
                  </a:lnTo>
                  <a:lnTo>
                    <a:pt x="27597" y="59423"/>
                  </a:lnTo>
                  <a:lnTo>
                    <a:pt x="26822" y="59423"/>
                  </a:lnTo>
                  <a:lnTo>
                    <a:pt x="26822" y="58648"/>
                  </a:lnTo>
                  <a:lnTo>
                    <a:pt x="26822" y="57886"/>
                  </a:lnTo>
                  <a:lnTo>
                    <a:pt x="26047" y="57886"/>
                  </a:lnTo>
                  <a:lnTo>
                    <a:pt x="25260" y="57886"/>
                  </a:lnTo>
                  <a:lnTo>
                    <a:pt x="24485" y="57886"/>
                  </a:lnTo>
                  <a:lnTo>
                    <a:pt x="24485" y="57492"/>
                  </a:lnTo>
                  <a:lnTo>
                    <a:pt x="24485" y="56730"/>
                  </a:lnTo>
                  <a:lnTo>
                    <a:pt x="23710" y="57492"/>
                  </a:lnTo>
                  <a:lnTo>
                    <a:pt x="22936" y="56730"/>
                  </a:lnTo>
                  <a:lnTo>
                    <a:pt x="22936" y="55956"/>
                  </a:lnTo>
                  <a:lnTo>
                    <a:pt x="23710" y="55956"/>
                  </a:lnTo>
                  <a:lnTo>
                    <a:pt x="23710" y="56730"/>
                  </a:lnTo>
                  <a:lnTo>
                    <a:pt x="23710" y="55956"/>
                  </a:lnTo>
                  <a:lnTo>
                    <a:pt x="24485" y="55956"/>
                  </a:lnTo>
                  <a:lnTo>
                    <a:pt x="24485" y="56730"/>
                  </a:lnTo>
                  <a:lnTo>
                    <a:pt x="24485" y="55956"/>
                  </a:lnTo>
                  <a:lnTo>
                    <a:pt x="25260" y="55956"/>
                  </a:lnTo>
                  <a:lnTo>
                    <a:pt x="24485" y="55956"/>
                  </a:lnTo>
                  <a:lnTo>
                    <a:pt x="24485" y="56730"/>
                  </a:lnTo>
                  <a:lnTo>
                    <a:pt x="24485" y="55956"/>
                  </a:lnTo>
                  <a:lnTo>
                    <a:pt x="23710" y="55956"/>
                  </a:lnTo>
                  <a:lnTo>
                    <a:pt x="23710" y="56730"/>
                  </a:lnTo>
                  <a:lnTo>
                    <a:pt x="23710" y="55956"/>
                  </a:lnTo>
                  <a:lnTo>
                    <a:pt x="22936" y="55956"/>
                  </a:lnTo>
                  <a:lnTo>
                    <a:pt x="22148" y="56730"/>
                  </a:lnTo>
                  <a:lnTo>
                    <a:pt x="21374" y="56730"/>
                  </a:lnTo>
                  <a:lnTo>
                    <a:pt x="21374" y="55956"/>
                  </a:lnTo>
                  <a:lnTo>
                    <a:pt x="20599" y="55956"/>
                  </a:lnTo>
                  <a:lnTo>
                    <a:pt x="20205" y="55956"/>
                  </a:lnTo>
                  <a:lnTo>
                    <a:pt x="19430" y="55956"/>
                  </a:lnTo>
                  <a:lnTo>
                    <a:pt x="18656" y="55956"/>
                  </a:lnTo>
                  <a:lnTo>
                    <a:pt x="17881" y="55181"/>
                  </a:lnTo>
                  <a:lnTo>
                    <a:pt x="17881" y="55956"/>
                  </a:lnTo>
                  <a:lnTo>
                    <a:pt x="17881" y="55181"/>
                  </a:lnTo>
                  <a:lnTo>
                    <a:pt x="17881" y="55956"/>
                  </a:lnTo>
                  <a:lnTo>
                    <a:pt x="17106" y="55956"/>
                  </a:lnTo>
                  <a:lnTo>
                    <a:pt x="16319" y="55181"/>
                  </a:lnTo>
                  <a:lnTo>
                    <a:pt x="15544" y="54406"/>
                  </a:lnTo>
                  <a:lnTo>
                    <a:pt x="14770" y="54406"/>
                  </a:lnTo>
                  <a:lnTo>
                    <a:pt x="14770" y="53644"/>
                  </a:lnTo>
                  <a:lnTo>
                    <a:pt x="14770" y="52870"/>
                  </a:lnTo>
                  <a:lnTo>
                    <a:pt x="14770" y="52095"/>
                  </a:lnTo>
                  <a:lnTo>
                    <a:pt x="14770" y="51320"/>
                  </a:lnTo>
                  <a:lnTo>
                    <a:pt x="14770" y="52095"/>
                  </a:lnTo>
                  <a:lnTo>
                    <a:pt x="13995" y="52095"/>
                  </a:lnTo>
                  <a:lnTo>
                    <a:pt x="13995" y="51320"/>
                  </a:lnTo>
                  <a:lnTo>
                    <a:pt x="14770" y="51320"/>
                  </a:lnTo>
                  <a:lnTo>
                    <a:pt x="15544" y="51320"/>
                  </a:lnTo>
                  <a:lnTo>
                    <a:pt x="14770" y="51320"/>
                  </a:lnTo>
                  <a:lnTo>
                    <a:pt x="15544" y="51320"/>
                  </a:lnTo>
                  <a:lnTo>
                    <a:pt x="15544" y="50545"/>
                  </a:lnTo>
                  <a:lnTo>
                    <a:pt x="15544" y="51320"/>
                  </a:lnTo>
                  <a:lnTo>
                    <a:pt x="16319" y="51320"/>
                  </a:lnTo>
                  <a:lnTo>
                    <a:pt x="16319" y="52095"/>
                  </a:lnTo>
                  <a:lnTo>
                    <a:pt x="16319" y="51320"/>
                  </a:lnTo>
                  <a:lnTo>
                    <a:pt x="17106" y="51320"/>
                  </a:lnTo>
                  <a:lnTo>
                    <a:pt x="17106" y="52095"/>
                  </a:lnTo>
                  <a:lnTo>
                    <a:pt x="17881" y="52095"/>
                  </a:lnTo>
                  <a:lnTo>
                    <a:pt x="17881" y="52870"/>
                  </a:lnTo>
                  <a:lnTo>
                    <a:pt x="17881" y="53644"/>
                  </a:lnTo>
                  <a:lnTo>
                    <a:pt x="18656" y="53644"/>
                  </a:lnTo>
                  <a:lnTo>
                    <a:pt x="18656" y="54406"/>
                  </a:lnTo>
                  <a:lnTo>
                    <a:pt x="18656" y="55181"/>
                  </a:lnTo>
                  <a:lnTo>
                    <a:pt x="18656" y="54406"/>
                  </a:lnTo>
                  <a:lnTo>
                    <a:pt x="18656" y="53644"/>
                  </a:lnTo>
                  <a:lnTo>
                    <a:pt x="17881" y="53644"/>
                  </a:lnTo>
                  <a:lnTo>
                    <a:pt x="17881" y="52870"/>
                  </a:lnTo>
                  <a:lnTo>
                    <a:pt x="17881" y="52095"/>
                  </a:lnTo>
                  <a:lnTo>
                    <a:pt x="17106" y="52095"/>
                  </a:lnTo>
                  <a:lnTo>
                    <a:pt x="17106" y="51320"/>
                  </a:lnTo>
                  <a:lnTo>
                    <a:pt x="16319" y="51320"/>
                  </a:lnTo>
                  <a:lnTo>
                    <a:pt x="15544" y="50545"/>
                  </a:lnTo>
                  <a:lnTo>
                    <a:pt x="15544" y="51320"/>
                  </a:lnTo>
                  <a:lnTo>
                    <a:pt x="14770" y="51320"/>
                  </a:lnTo>
                  <a:lnTo>
                    <a:pt x="14770" y="50545"/>
                  </a:lnTo>
                  <a:lnTo>
                    <a:pt x="14770" y="49783"/>
                  </a:lnTo>
                  <a:lnTo>
                    <a:pt x="13995" y="49783"/>
                  </a:lnTo>
                  <a:lnTo>
                    <a:pt x="13995" y="49009"/>
                  </a:lnTo>
                  <a:lnTo>
                    <a:pt x="13220" y="49009"/>
                  </a:lnTo>
                  <a:lnTo>
                    <a:pt x="12433" y="49009"/>
                  </a:lnTo>
                  <a:lnTo>
                    <a:pt x="12433" y="48234"/>
                  </a:lnTo>
                  <a:lnTo>
                    <a:pt x="11658" y="48234"/>
                  </a:lnTo>
                  <a:lnTo>
                    <a:pt x="10883" y="48234"/>
                  </a:lnTo>
                  <a:lnTo>
                    <a:pt x="10883" y="49009"/>
                  </a:lnTo>
                  <a:lnTo>
                    <a:pt x="10883" y="48234"/>
                  </a:lnTo>
                  <a:lnTo>
                    <a:pt x="10883" y="49009"/>
                  </a:lnTo>
                  <a:lnTo>
                    <a:pt x="10490" y="49009"/>
                  </a:lnTo>
                  <a:lnTo>
                    <a:pt x="10490" y="49783"/>
                  </a:lnTo>
                  <a:lnTo>
                    <a:pt x="9715" y="49009"/>
                  </a:lnTo>
                  <a:lnTo>
                    <a:pt x="8940" y="49783"/>
                  </a:lnTo>
                  <a:lnTo>
                    <a:pt x="8940" y="49009"/>
                  </a:lnTo>
                  <a:lnTo>
                    <a:pt x="8166" y="49009"/>
                  </a:lnTo>
                  <a:lnTo>
                    <a:pt x="7391" y="49009"/>
                  </a:lnTo>
                  <a:lnTo>
                    <a:pt x="6603" y="48234"/>
                  </a:lnTo>
                  <a:lnTo>
                    <a:pt x="5829" y="48234"/>
                  </a:lnTo>
                  <a:lnTo>
                    <a:pt x="5054" y="48234"/>
                  </a:lnTo>
                  <a:lnTo>
                    <a:pt x="4279" y="47853"/>
                  </a:lnTo>
                  <a:lnTo>
                    <a:pt x="4279" y="48234"/>
                  </a:lnTo>
                  <a:lnTo>
                    <a:pt x="3505" y="47853"/>
                  </a:lnTo>
                  <a:lnTo>
                    <a:pt x="3505" y="47078"/>
                  </a:lnTo>
                  <a:lnTo>
                    <a:pt x="3505" y="47853"/>
                  </a:lnTo>
                  <a:lnTo>
                    <a:pt x="3505" y="47078"/>
                  </a:lnTo>
                  <a:lnTo>
                    <a:pt x="3505" y="47853"/>
                  </a:lnTo>
                  <a:lnTo>
                    <a:pt x="4279" y="47853"/>
                  </a:lnTo>
                  <a:lnTo>
                    <a:pt x="4279" y="47078"/>
                  </a:lnTo>
                  <a:lnTo>
                    <a:pt x="5054" y="47078"/>
                  </a:lnTo>
                  <a:lnTo>
                    <a:pt x="5054" y="46304"/>
                  </a:lnTo>
                  <a:lnTo>
                    <a:pt x="5054" y="47078"/>
                  </a:lnTo>
                  <a:lnTo>
                    <a:pt x="4279" y="47078"/>
                  </a:lnTo>
                  <a:lnTo>
                    <a:pt x="4279" y="46304"/>
                  </a:lnTo>
                  <a:lnTo>
                    <a:pt x="4279" y="47078"/>
                  </a:lnTo>
                  <a:lnTo>
                    <a:pt x="3505" y="47078"/>
                  </a:lnTo>
                  <a:lnTo>
                    <a:pt x="2717" y="47078"/>
                  </a:lnTo>
                  <a:lnTo>
                    <a:pt x="1943" y="47078"/>
                  </a:lnTo>
                  <a:lnTo>
                    <a:pt x="1943" y="46304"/>
                  </a:lnTo>
                  <a:lnTo>
                    <a:pt x="1168" y="46304"/>
                  </a:lnTo>
                  <a:lnTo>
                    <a:pt x="774" y="46304"/>
                  </a:lnTo>
                  <a:lnTo>
                    <a:pt x="774" y="45542"/>
                  </a:lnTo>
                  <a:lnTo>
                    <a:pt x="0" y="45542"/>
                  </a:lnTo>
                  <a:lnTo>
                    <a:pt x="774" y="45542"/>
                  </a:lnTo>
                  <a:lnTo>
                    <a:pt x="1168" y="43992"/>
                  </a:lnTo>
                  <a:lnTo>
                    <a:pt x="1168" y="43218"/>
                  </a:lnTo>
                  <a:lnTo>
                    <a:pt x="1943" y="43218"/>
                  </a:lnTo>
                  <a:lnTo>
                    <a:pt x="2717" y="43218"/>
                  </a:lnTo>
                  <a:lnTo>
                    <a:pt x="3505" y="43218"/>
                  </a:lnTo>
                  <a:lnTo>
                    <a:pt x="3505" y="42443"/>
                  </a:lnTo>
                  <a:lnTo>
                    <a:pt x="4279" y="42443"/>
                  </a:lnTo>
                  <a:lnTo>
                    <a:pt x="3505" y="42443"/>
                  </a:lnTo>
                  <a:lnTo>
                    <a:pt x="4279" y="42443"/>
                  </a:lnTo>
                  <a:lnTo>
                    <a:pt x="2717" y="41681"/>
                  </a:lnTo>
                  <a:lnTo>
                    <a:pt x="2717" y="40906"/>
                  </a:lnTo>
                  <a:lnTo>
                    <a:pt x="3505" y="40906"/>
                  </a:lnTo>
                  <a:lnTo>
                    <a:pt x="3505" y="40131"/>
                  </a:lnTo>
                  <a:lnTo>
                    <a:pt x="4279" y="40131"/>
                  </a:lnTo>
                  <a:lnTo>
                    <a:pt x="5054" y="40131"/>
                  </a:lnTo>
                  <a:lnTo>
                    <a:pt x="6603" y="38201"/>
                  </a:lnTo>
                  <a:lnTo>
                    <a:pt x="6603" y="37426"/>
                  </a:lnTo>
                  <a:lnTo>
                    <a:pt x="7391" y="36652"/>
                  </a:lnTo>
                  <a:lnTo>
                    <a:pt x="8166" y="35890"/>
                  </a:lnTo>
                  <a:lnTo>
                    <a:pt x="8166" y="36652"/>
                  </a:lnTo>
                  <a:lnTo>
                    <a:pt x="8940" y="35890"/>
                  </a:lnTo>
                  <a:lnTo>
                    <a:pt x="10490" y="36652"/>
                  </a:lnTo>
                  <a:lnTo>
                    <a:pt x="10490" y="35890"/>
                  </a:lnTo>
                  <a:lnTo>
                    <a:pt x="10883" y="35890"/>
                  </a:lnTo>
                  <a:lnTo>
                    <a:pt x="12433" y="37426"/>
                  </a:lnTo>
                  <a:lnTo>
                    <a:pt x="13220" y="36652"/>
                  </a:lnTo>
                  <a:lnTo>
                    <a:pt x="13995" y="37426"/>
                  </a:lnTo>
                  <a:lnTo>
                    <a:pt x="13995" y="36652"/>
                  </a:lnTo>
                  <a:lnTo>
                    <a:pt x="14770" y="36652"/>
                  </a:lnTo>
                  <a:lnTo>
                    <a:pt x="14770" y="37426"/>
                  </a:lnTo>
                  <a:lnTo>
                    <a:pt x="15544" y="37426"/>
                  </a:lnTo>
                  <a:lnTo>
                    <a:pt x="15544" y="36652"/>
                  </a:lnTo>
                  <a:lnTo>
                    <a:pt x="16319" y="36652"/>
                  </a:lnTo>
                  <a:lnTo>
                    <a:pt x="17106" y="35890"/>
                  </a:lnTo>
                  <a:lnTo>
                    <a:pt x="17106" y="35115"/>
                  </a:lnTo>
                  <a:lnTo>
                    <a:pt x="17881" y="34340"/>
                  </a:lnTo>
                  <a:lnTo>
                    <a:pt x="17881" y="35115"/>
                  </a:lnTo>
                  <a:lnTo>
                    <a:pt x="18656" y="34340"/>
                  </a:lnTo>
                  <a:lnTo>
                    <a:pt x="18656" y="33566"/>
                  </a:lnTo>
                  <a:lnTo>
                    <a:pt x="19430" y="34340"/>
                  </a:lnTo>
                  <a:lnTo>
                    <a:pt x="20205" y="34340"/>
                  </a:lnTo>
                  <a:lnTo>
                    <a:pt x="20205" y="35115"/>
                  </a:lnTo>
                  <a:lnTo>
                    <a:pt x="20599" y="35115"/>
                  </a:lnTo>
                  <a:lnTo>
                    <a:pt x="21374" y="35115"/>
                  </a:lnTo>
                  <a:lnTo>
                    <a:pt x="21374" y="35890"/>
                  </a:lnTo>
                  <a:lnTo>
                    <a:pt x="22148" y="35890"/>
                  </a:lnTo>
                  <a:lnTo>
                    <a:pt x="21374" y="35890"/>
                  </a:lnTo>
                  <a:lnTo>
                    <a:pt x="21374" y="36652"/>
                  </a:lnTo>
                  <a:lnTo>
                    <a:pt x="22148" y="36652"/>
                  </a:lnTo>
                  <a:lnTo>
                    <a:pt x="22936" y="36652"/>
                  </a:lnTo>
                  <a:lnTo>
                    <a:pt x="22936" y="37426"/>
                  </a:lnTo>
                  <a:lnTo>
                    <a:pt x="23710" y="37426"/>
                  </a:lnTo>
                  <a:lnTo>
                    <a:pt x="25260" y="38201"/>
                  </a:lnTo>
                  <a:lnTo>
                    <a:pt x="26047" y="38201"/>
                  </a:lnTo>
                  <a:lnTo>
                    <a:pt x="25260" y="39357"/>
                  </a:lnTo>
                  <a:lnTo>
                    <a:pt x="26047" y="39357"/>
                  </a:lnTo>
                  <a:lnTo>
                    <a:pt x="26047" y="38582"/>
                  </a:lnTo>
                  <a:lnTo>
                    <a:pt x="26822" y="38582"/>
                  </a:lnTo>
                  <a:lnTo>
                    <a:pt x="26822" y="39357"/>
                  </a:lnTo>
                  <a:lnTo>
                    <a:pt x="26822" y="40131"/>
                  </a:lnTo>
                  <a:lnTo>
                    <a:pt x="27597" y="40131"/>
                  </a:lnTo>
                  <a:lnTo>
                    <a:pt x="28371" y="40906"/>
                  </a:lnTo>
                  <a:lnTo>
                    <a:pt x="29933" y="41681"/>
                  </a:lnTo>
                  <a:lnTo>
                    <a:pt x="30314" y="41681"/>
                  </a:lnTo>
                  <a:lnTo>
                    <a:pt x="30314" y="40906"/>
                  </a:lnTo>
                  <a:lnTo>
                    <a:pt x="30314" y="41681"/>
                  </a:lnTo>
                  <a:lnTo>
                    <a:pt x="31089" y="41681"/>
                  </a:lnTo>
                  <a:lnTo>
                    <a:pt x="31089" y="40906"/>
                  </a:lnTo>
                  <a:lnTo>
                    <a:pt x="31876" y="40131"/>
                  </a:lnTo>
                  <a:lnTo>
                    <a:pt x="31876" y="39357"/>
                  </a:lnTo>
                  <a:lnTo>
                    <a:pt x="32651" y="39357"/>
                  </a:lnTo>
                  <a:lnTo>
                    <a:pt x="32651" y="38582"/>
                  </a:lnTo>
                  <a:lnTo>
                    <a:pt x="32651" y="38201"/>
                  </a:lnTo>
                  <a:lnTo>
                    <a:pt x="33426" y="37426"/>
                  </a:lnTo>
                  <a:lnTo>
                    <a:pt x="34201" y="38201"/>
                  </a:lnTo>
                  <a:lnTo>
                    <a:pt x="34975" y="38201"/>
                  </a:lnTo>
                  <a:lnTo>
                    <a:pt x="34201" y="37426"/>
                  </a:lnTo>
                  <a:lnTo>
                    <a:pt x="34975" y="37426"/>
                  </a:lnTo>
                  <a:lnTo>
                    <a:pt x="35763" y="36652"/>
                  </a:lnTo>
                  <a:lnTo>
                    <a:pt x="36537" y="35890"/>
                  </a:lnTo>
                  <a:lnTo>
                    <a:pt x="37312" y="35115"/>
                  </a:lnTo>
                  <a:lnTo>
                    <a:pt x="37312" y="35890"/>
                  </a:lnTo>
                  <a:lnTo>
                    <a:pt x="38087" y="35115"/>
                  </a:lnTo>
                  <a:lnTo>
                    <a:pt x="38087" y="34340"/>
                  </a:lnTo>
                  <a:lnTo>
                    <a:pt x="38861" y="35115"/>
                  </a:lnTo>
                  <a:lnTo>
                    <a:pt x="39255" y="34340"/>
                  </a:lnTo>
                  <a:lnTo>
                    <a:pt x="39255" y="33566"/>
                  </a:lnTo>
                  <a:lnTo>
                    <a:pt x="39255" y="32804"/>
                  </a:lnTo>
                  <a:lnTo>
                    <a:pt x="38861" y="32804"/>
                  </a:lnTo>
                  <a:lnTo>
                    <a:pt x="38087" y="32804"/>
                  </a:lnTo>
                  <a:lnTo>
                    <a:pt x="38087" y="32029"/>
                  </a:lnTo>
                  <a:lnTo>
                    <a:pt x="38087" y="31254"/>
                  </a:lnTo>
                  <a:lnTo>
                    <a:pt x="38861" y="31254"/>
                  </a:lnTo>
                  <a:lnTo>
                    <a:pt x="39255" y="31254"/>
                  </a:lnTo>
                  <a:lnTo>
                    <a:pt x="40030" y="31254"/>
                  </a:lnTo>
                  <a:lnTo>
                    <a:pt x="40030" y="30479"/>
                  </a:lnTo>
                  <a:lnTo>
                    <a:pt x="40030" y="31254"/>
                  </a:lnTo>
                  <a:lnTo>
                    <a:pt x="39255" y="30479"/>
                  </a:lnTo>
                  <a:lnTo>
                    <a:pt x="40030" y="30479"/>
                  </a:lnTo>
                  <a:lnTo>
                    <a:pt x="39255" y="30479"/>
                  </a:lnTo>
                  <a:lnTo>
                    <a:pt x="40030" y="30479"/>
                  </a:lnTo>
                  <a:lnTo>
                    <a:pt x="40030" y="29717"/>
                  </a:lnTo>
                  <a:lnTo>
                    <a:pt x="40030" y="28943"/>
                  </a:lnTo>
                  <a:lnTo>
                    <a:pt x="40030" y="28549"/>
                  </a:lnTo>
                  <a:lnTo>
                    <a:pt x="40030" y="27787"/>
                  </a:lnTo>
                  <a:lnTo>
                    <a:pt x="40805" y="27787"/>
                  </a:lnTo>
                  <a:lnTo>
                    <a:pt x="40805" y="27012"/>
                  </a:lnTo>
                  <a:lnTo>
                    <a:pt x="41592" y="27012"/>
                  </a:lnTo>
                  <a:lnTo>
                    <a:pt x="41592" y="26238"/>
                  </a:lnTo>
                  <a:lnTo>
                    <a:pt x="41592" y="25463"/>
                  </a:lnTo>
                  <a:lnTo>
                    <a:pt x="40805" y="24701"/>
                  </a:lnTo>
                  <a:lnTo>
                    <a:pt x="40030" y="24701"/>
                  </a:lnTo>
                  <a:lnTo>
                    <a:pt x="40030" y="23926"/>
                  </a:lnTo>
                  <a:lnTo>
                    <a:pt x="39255" y="23926"/>
                  </a:lnTo>
                  <a:lnTo>
                    <a:pt x="40030" y="23926"/>
                  </a:lnTo>
                  <a:lnTo>
                    <a:pt x="39255" y="23926"/>
                  </a:lnTo>
                  <a:lnTo>
                    <a:pt x="40030" y="23926"/>
                  </a:lnTo>
                  <a:lnTo>
                    <a:pt x="39255" y="23926"/>
                  </a:lnTo>
                  <a:lnTo>
                    <a:pt x="40030" y="23926"/>
                  </a:lnTo>
                  <a:lnTo>
                    <a:pt x="40030" y="23152"/>
                  </a:lnTo>
                  <a:lnTo>
                    <a:pt x="40805" y="23152"/>
                  </a:lnTo>
                  <a:lnTo>
                    <a:pt x="40805" y="22377"/>
                  </a:lnTo>
                  <a:lnTo>
                    <a:pt x="41592" y="22377"/>
                  </a:lnTo>
                  <a:lnTo>
                    <a:pt x="40805" y="22377"/>
                  </a:lnTo>
                  <a:lnTo>
                    <a:pt x="41592" y="22377"/>
                  </a:lnTo>
                  <a:lnTo>
                    <a:pt x="41592" y="21615"/>
                  </a:lnTo>
                  <a:lnTo>
                    <a:pt x="42367" y="21615"/>
                  </a:lnTo>
                  <a:lnTo>
                    <a:pt x="42367" y="20840"/>
                  </a:lnTo>
                  <a:lnTo>
                    <a:pt x="43141" y="20840"/>
                  </a:lnTo>
                  <a:lnTo>
                    <a:pt x="43916" y="20065"/>
                  </a:lnTo>
                  <a:lnTo>
                    <a:pt x="44691" y="20065"/>
                  </a:lnTo>
                  <a:lnTo>
                    <a:pt x="44691" y="19291"/>
                  </a:lnTo>
                  <a:lnTo>
                    <a:pt x="45478" y="19291"/>
                  </a:lnTo>
                  <a:lnTo>
                    <a:pt x="44691" y="19291"/>
                  </a:lnTo>
                  <a:lnTo>
                    <a:pt x="45478" y="19291"/>
                  </a:lnTo>
                  <a:lnTo>
                    <a:pt x="45478" y="20065"/>
                  </a:lnTo>
                  <a:lnTo>
                    <a:pt x="46253" y="21615"/>
                  </a:lnTo>
                  <a:lnTo>
                    <a:pt x="48577" y="20840"/>
                  </a:lnTo>
                  <a:lnTo>
                    <a:pt x="48971" y="20840"/>
                  </a:lnTo>
                  <a:lnTo>
                    <a:pt x="48971" y="20065"/>
                  </a:lnTo>
                  <a:lnTo>
                    <a:pt x="48577" y="19291"/>
                  </a:lnTo>
                  <a:lnTo>
                    <a:pt x="47802" y="20065"/>
                  </a:lnTo>
                  <a:lnTo>
                    <a:pt x="47802" y="19291"/>
                  </a:lnTo>
                  <a:lnTo>
                    <a:pt x="47802" y="18910"/>
                  </a:lnTo>
                  <a:lnTo>
                    <a:pt x="47028" y="18910"/>
                  </a:lnTo>
                  <a:lnTo>
                    <a:pt x="46253" y="18910"/>
                  </a:lnTo>
                  <a:lnTo>
                    <a:pt x="46253" y="18135"/>
                  </a:lnTo>
                  <a:lnTo>
                    <a:pt x="46253" y="18910"/>
                  </a:lnTo>
                  <a:lnTo>
                    <a:pt x="46253" y="18135"/>
                  </a:lnTo>
                  <a:lnTo>
                    <a:pt x="45478" y="18135"/>
                  </a:lnTo>
                  <a:lnTo>
                    <a:pt x="45478" y="17360"/>
                  </a:lnTo>
                  <a:lnTo>
                    <a:pt x="46253" y="17360"/>
                  </a:lnTo>
                  <a:lnTo>
                    <a:pt x="46253" y="16598"/>
                  </a:lnTo>
                  <a:lnTo>
                    <a:pt x="46253" y="15824"/>
                  </a:lnTo>
                  <a:lnTo>
                    <a:pt x="46253" y="15049"/>
                  </a:lnTo>
                  <a:lnTo>
                    <a:pt x="46253" y="14274"/>
                  </a:lnTo>
                  <a:lnTo>
                    <a:pt x="46253" y="13500"/>
                  </a:lnTo>
                  <a:lnTo>
                    <a:pt x="47028" y="13500"/>
                  </a:lnTo>
                  <a:lnTo>
                    <a:pt x="47028" y="14274"/>
                  </a:lnTo>
                  <a:lnTo>
                    <a:pt x="47802" y="15049"/>
                  </a:lnTo>
                  <a:lnTo>
                    <a:pt x="47802" y="14274"/>
                  </a:lnTo>
                  <a:lnTo>
                    <a:pt x="48577" y="14274"/>
                  </a:lnTo>
                  <a:lnTo>
                    <a:pt x="48577" y="15049"/>
                  </a:lnTo>
                  <a:lnTo>
                    <a:pt x="48971" y="15049"/>
                  </a:lnTo>
                  <a:lnTo>
                    <a:pt x="49745" y="15824"/>
                  </a:lnTo>
                  <a:lnTo>
                    <a:pt x="49745" y="15049"/>
                  </a:lnTo>
                  <a:lnTo>
                    <a:pt x="50520" y="14274"/>
                  </a:lnTo>
                  <a:lnTo>
                    <a:pt x="51307" y="14274"/>
                  </a:lnTo>
                  <a:lnTo>
                    <a:pt x="52082" y="14274"/>
                  </a:lnTo>
                  <a:lnTo>
                    <a:pt x="52857" y="13500"/>
                  </a:lnTo>
                  <a:lnTo>
                    <a:pt x="53632" y="13500"/>
                  </a:lnTo>
                  <a:lnTo>
                    <a:pt x="54406" y="13500"/>
                  </a:lnTo>
                  <a:lnTo>
                    <a:pt x="54406" y="12738"/>
                  </a:lnTo>
                  <a:lnTo>
                    <a:pt x="55194" y="12738"/>
                  </a:lnTo>
                  <a:lnTo>
                    <a:pt x="55194" y="13500"/>
                  </a:lnTo>
                  <a:lnTo>
                    <a:pt x="55968" y="13500"/>
                  </a:lnTo>
                  <a:lnTo>
                    <a:pt x="55968" y="12738"/>
                  </a:lnTo>
                  <a:lnTo>
                    <a:pt x="55968" y="11963"/>
                  </a:lnTo>
                  <a:lnTo>
                    <a:pt x="56743" y="11963"/>
                  </a:lnTo>
                  <a:lnTo>
                    <a:pt x="57518" y="11188"/>
                  </a:lnTo>
                  <a:lnTo>
                    <a:pt x="57518" y="10426"/>
                  </a:lnTo>
                  <a:lnTo>
                    <a:pt x="56743" y="10426"/>
                  </a:lnTo>
                  <a:lnTo>
                    <a:pt x="56743" y="9651"/>
                  </a:lnTo>
                  <a:lnTo>
                    <a:pt x="56743" y="9258"/>
                  </a:lnTo>
                  <a:lnTo>
                    <a:pt x="56743" y="8483"/>
                  </a:lnTo>
                  <a:lnTo>
                    <a:pt x="56743" y="7721"/>
                  </a:lnTo>
                  <a:lnTo>
                    <a:pt x="56743" y="6946"/>
                  </a:lnTo>
                  <a:lnTo>
                    <a:pt x="57518" y="6946"/>
                  </a:lnTo>
                  <a:lnTo>
                    <a:pt x="57518" y="6172"/>
                  </a:lnTo>
                  <a:lnTo>
                    <a:pt x="58292" y="6172"/>
                  </a:lnTo>
                  <a:lnTo>
                    <a:pt x="59461" y="5397"/>
                  </a:lnTo>
                  <a:lnTo>
                    <a:pt x="59461" y="6172"/>
                  </a:lnTo>
                  <a:lnTo>
                    <a:pt x="59461" y="4635"/>
                  </a:lnTo>
                  <a:lnTo>
                    <a:pt x="60236" y="4635"/>
                  </a:lnTo>
                  <a:lnTo>
                    <a:pt x="61023" y="3860"/>
                  </a:lnTo>
                  <a:lnTo>
                    <a:pt x="61023" y="4635"/>
                  </a:lnTo>
                  <a:lnTo>
                    <a:pt x="61798" y="5397"/>
                  </a:lnTo>
                  <a:lnTo>
                    <a:pt x="62572" y="6946"/>
                  </a:lnTo>
                  <a:lnTo>
                    <a:pt x="63347" y="7721"/>
                  </a:lnTo>
                  <a:lnTo>
                    <a:pt x="64122" y="7721"/>
                  </a:lnTo>
                  <a:lnTo>
                    <a:pt x="64909" y="8483"/>
                  </a:lnTo>
                  <a:lnTo>
                    <a:pt x="65684" y="7721"/>
                  </a:lnTo>
                  <a:lnTo>
                    <a:pt x="66459" y="7721"/>
                  </a:lnTo>
                  <a:lnTo>
                    <a:pt x="67233" y="7721"/>
                  </a:lnTo>
                  <a:lnTo>
                    <a:pt x="66459" y="7721"/>
                  </a:lnTo>
                  <a:lnTo>
                    <a:pt x="67233" y="6946"/>
                  </a:lnTo>
                  <a:lnTo>
                    <a:pt x="67627" y="7721"/>
                  </a:lnTo>
                  <a:lnTo>
                    <a:pt x="68402" y="7721"/>
                  </a:lnTo>
                  <a:lnTo>
                    <a:pt x="68402" y="8483"/>
                  </a:lnTo>
                  <a:lnTo>
                    <a:pt x="69176" y="7721"/>
                  </a:lnTo>
                  <a:lnTo>
                    <a:pt x="70738" y="8483"/>
                  </a:lnTo>
                  <a:lnTo>
                    <a:pt x="72288" y="7721"/>
                  </a:lnTo>
                  <a:lnTo>
                    <a:pt x="73063" y="7721"/>
                  </a:lnTo>
                  <a:lnTo>
                    <a:pt x="73837" y="6946"/>
                  </a:lnTo>
                  <a:lnTo>
                    <a:pt x="74625" y="5397"/>
                  </a:lnTo>
                  <a:lnTo>
                    <a:pt x="75399" y="5397"/>
                  </a:lnTo>
                  <a:lnTo>
                    <a:pt x="76174" y="4635"/>
                  </a:lnTo>
                  <a:lnTo>
                    <a:pt x="76949" y="3860"/>
                  </a:lnTo>
                  <a:lnTo>
                    <a:pt x="77342" y="3860"/>
                  </a:lnTo>
                  <a:lnTo>
                    <a:pt x="78117" y="3860"/>
                  </a:lnTo>
                  <a:lnTo>
                    <a:pt x="78892" y="3086"/>
                  </a:lnTo>
                  <a:lnTo>
                    <a:pt x="78892" y="3860"/>
                  </a:lnTo>
                  <a:lnTo>
                    <a:pt x="80454" y="3860"/>
                  </a:lnTo>
                  <a:lnTo>
                    <a:pt x="80454" y="3086"/>
                  </a:lnTo>
                  <a:lnTo>
                    <a:pt x="81229" y="3860"/>
                  </a:lnTo>
                  <a:lnTo>
                    <a:pt x="81229" y="3086"/>
                  </a:lnTo>
                  <a:lnTo>
                    <a:pt x="82003" y="3086"/>
                  </a:lnTo>
                  <a:lnTo>
                    <a:pt x="82778" y="2311"/>
                  </a:lnTo>
                  <a:lnTo>
                    <a:pt x="82778" y="1549"/>
                  </a:lnTo>
                  <a:lnTo>
                    <a:pt x="82003" y="774"/>
                  </a:lnTo>
                  <a:lnTo>
                    <a:pt x="83553" y="0"/>
                  </a:lnTo>
                  <a:lnTo>
                    <a:pt x="84340" y="0"/>
                  </a:lnTo>
                  <a:lnTo>
                    <a:pt x="83553" y="2311"/>
                  </a:lnTo>
                  <a:lnTo>
                    <a:pt x="83553" y="3086"/>
                  </a:lnTo>
                  <a:lnTo>
                    <a:pt x="83553" y="3860"/>
                  </a:lnTo>
                  <a:lnTo>
                    <a:pt x="84340" y="5397"/>
                  </a:lnTo>
                  <a:lnTo>
                    <a:pt x="84340" y="6172"/>
                  </a:lnTo>
                  <a:lnTo>
                    <a:pt x="83553" y="6172"/>
                  </a:lnTo>
                  <a:lnTo>
                    <a:pt x="83553" y="6946"/>
                  </a:lnTo>
                  <a:lnTo>
                    <a:pt x="83553" y="7721"/>
                  </a:lnTo>
                  <a:lnTo>
                    <a:pt x="84340" y="8483"/>
                  </a:lnTo>
                  <a:lnTo>
                    <a:pt x="84340" y="9258"/>
                  </a:lnTo>
                  <a:lnTo>
                    <a:pt x="84340" y="9651"/>
                  </a:lnTo>
                  <a:lnTo>
                    <a:pt x="85115" y="10426"/>
                  </a:lnTo>
                  <a:lnTo>
                    <a:pt x="85890" y="10426"/>
                  </a:lnTo>
                  <a:lnTo>
                    <a:pt x="85890" y="11188"/>
                  </a:lnTo>
                  <a:lnTo>
                    <a:pt x="85890" y="11963"/>
                  </a:lnTo>
                  <a:lnTo>
                    <a:pt x="85890" y="12738"/>
                  </a:lnTo>
                  <a:lnTo>
                    <a:pt x="85890" y="13500"/>
                  </a:lnTo>
                  <a:lnTo>
                    <a:pt x="86664" y="14274"/>
                  </a:lnTo>
                  <a:lnTo>
                    <a:pt x="86664" y="18910"/>
                  </a:lnTo>
                  <a:lnTo>
                    <a:pt x="85115" y="19291"/>
                  </a:lnTo>
                  <a:lnTo>
                    <a:pt x="84340" y="20065"/>
                  </a:lnTo>
                  <a:lnTo>
                    <a:pt x="83553" y="20840"/>
                  </a:lnTo>
                  <a:lnTo>
                    <a:pt x="83553" y="21615"/>
                  </a:lnTo>
                  <a:lnTo>
                    <a:pt x="82778" y="21615"/>
                  </a:lnTo>
                  <a:lnTo>
                    <a:pt x="82003" y="21615"/>
                  </a:lnTo>
                  <a:lnTo>
                    <a:pt x="82003" y="22377"/>
                  </a:lnTo>
                  <a:lnTo>
                    <a:pt x="81229" y="23152"/>
                  </a:lnTo>
                  <a:lnTo>
                    <a:pt x="80454" y="23926"/>
                  </a:lnTo>
                  <a:lnTo>
                    <a:pt x="80454" y="24701"/>
                  </a:lnTo>
                  <a:lnTo>
                    <a:pt x="79667" y="24701"/>
                  </a:lnTo>
                  <a:lnTo>
                    <a:pt x="79667" y="25463"/>
                  </a:lnTo>
                  <a:lnTo>
                    <a:pt x="80454" y="25463"/>
                  </a:lnTo>
                  <a:lnTo>
                    <a:pt x="79667" y="26238"/>
                  </a:lnTo>
                  <a:lnTo>
                    <a:pt x="80454" y="26238"/>
                  </a:lnTo>
                  <a:lnTo>
                    <a:pt x="79667" y="27012"/>
                  </a:lnTo>
                  <a:lnTo>
                    <a:pt x="78892" y="27787"/>
                  </a:lnTo>
                  <a:lnTo>
                    <a:pt x="78892" y="27012"/>
                  </a:lnTo>
                  <a:lnTo>
                    <a:pt x="78117" y="27787"/>
                  </a:lnTo>
                  <a:lnTo>
                    <a:pt x="78117" y="28549"/>
                  </a:lnTo>
                  <a:lnTo>
                    <a:pt x="78892" y="28943"/>
                  </a:lnTo>
                  <a:lnTo>
                    <a:pt x="78117" y="28943"/>
                  </a:lnTo>
                  <a:lnTo>
                    <a:pt x="77342" y="28943"/>
                  </a:lnTo>
                  <a:lnTo>
                    <a:pt x="78117" y="28943"/>
                  </a:lnTo>
                  <a:lnTo>
                    <a:pt x="77342" y="28943"/>
                  </a:lnTo>
                  <a:lnTo>
                    <a:pt x="77342" y="29717"/>
                  </a:lnTo>
                  <a:lnTo>
                    <a:pt x="77342" y="30479"/>
                  </a:lnTo>
                  <a:lnTo>
                    <a:pt x="78117" y="30479"/>
                  </a:lnTo>
                  <a:lnTo>
                    <a:pt x="78892" y="31254"/>
                  </a:lnTo>
                  <a:lnTo>
                    <a:pt x="81229" y="32029"/>
                  </a:lnTo>
                  <a:lnTo>
                    <a:pt x="80454" y="32029"/>
                  </a:lnTo>
                  <a:lnTo>
                    <a:pt x="80454" y="32804"/>
                  </a:lnTo>
                  <a:lnTo>
                    <a:pt x="81229" y="32804"/>
                  </a:lnTo>
                  <a:lnTo>
                    <a:pt x="80454" y="33566"/>
                  </a:lnTo>
                  <a:lnTo>
                    <a:pt x="80454" y="34340"/>
                  </a:lnTo>
                  <a:lnTo>
                    <a:pt x="79667" y="33566"/>
                  </a:lnTo>
                  <a:lnTo>
                    <a:pt x="79667" y="34340"/>
                  </a:lnTo>
                  <a:lnTo>
                    <a:pt x="79667" y="35115"/>
                  </a:lnTo>
                  <a:lnTo>
                    <a:pt x="79667" y="35890"/>
                  </a:lnTo>
                  <a:lnTo>
                    <a:pt x="80454" y="35890"/>
                  </a:lnTo>
                  <a:lnTo>
                    <a:pt x="81229" y="35890"/>
                  </a:lnTo>
                  <a:lnTo>
                    <a:pt x="81229" y="36652"/>
                  </a:lnTo>
                  <a:lnTo>
                    <a:pt x="81229" y="37426"/>
                  </a:lnTo>
                  <a:lnTo>
                    <a:pt x="82003" y="38201"/>
                  </a:lnTo>
                  <a:lnTo>
                    <a:pt x="82003" y="38582"/>
                  </a:lnTo>
                  <a:lnTo>
                    <a:pt x="82778" y="38582"/>
                  </a:lnTo>
                  <a:lnTo>
                    <a:pt x="81229" y="40131"/>
                  </a:lnTo>
                  <a:lnTo>
                    <a:pt x="81229" y="40906"/>
                  </a:lnTo>
                  <a:lnTo>
                    <a:pt x="82003" y="40906"/>
                  </a:lnTo>
                  <a:lnTo>
                    <a:pt x="82003" y="41681"/>
                  </a:lnTo>
                  <a:lnTo>
                    <a:pt x="82003" y="42443"/>
                  </a:lnTo>
                  <a:lnTo>
                    <a:pt x="81229" y="43218"/>
                  </a:lnTo>
                  <a:lnTo>
                    <a:pt x="79667" y="43992"/>
                  </a:lnTo>
                  <a:lnTo>
                    <a:pt x="78892" y="43992"/>
                  </a:lnTo>
                  <a:lnTo>
                    <a:pt x="78892" y="44767"/>
                  </a:lnTo>
                  <a:lnTo>
                    <a:pt x="78892" y="45542"/>
                  </a:lnTo>
                  <a:lnTo>
                    <a:pt x="78117" y="45542"/>
                  </a:lnTo>
                  <a:lnTo>
                    <a:pt x="78117" y="46304"/>
                  </a:lnTo>
                  <a:lnTo>
                    <a:pt x="78117" y="47078"/>
                  </a:lnTo>
                  <a:lnTo>
                    <a:pt x="78117" y="47853"/>
                  </a:lnTo>
                  <a:lnTo>
                    <a:pt x="77342" y="47078"/>
                  </a:lnTo>
                  <a:lnTo>
                    <a:pt x="76949" y="47078"/>
                  </a:lnTo>
                  <a:lnTo>
                    <a:pt x="76949" y="47853"/>
                  </a:lnTo>
                  <a:lnTo>
                    <a:pt x="76174" y="47853"/>
                  </a:lnTo>
                  <a:lnTo>
                    <a:pt x="76174" y="47078"/>
                  </a:lnTo>
                  <a:lnTo>
                    <a:pt x="76174" y="47853"/>
                  </a:lnTo>
                  <a:lnTo>
                    <a:pt x="75399" y="47853"/>
                  </a:lnTo>
                  <a:lnTo>
                    <a:pt x="76174" y="47853"/>
                  </a:lnTo>
                  <a:lnTo>
                    <a:pt x="75399" y="47853"/>
                  </a:lnTo>
                  <a:lnTo>
                    <a:pt x="74625" y="47853"/>
                  </a:lnTo>
                  <a:lnTo>
                    <a:pt x="74625" y="47078"/>
                  </a:lnTo>
                  <a:lnTo>
                    <a:pt x="74625" y="47853"/>
                  </a:lnTo>
                  <a:lnTo>
                    <a:pt x="73837" y="47853"/>
                  </a:lnTo>
                  <a:lnTo>
                    <a:pt x="73837" y="47078"/>
                  </a:lnTo>
                  <a:lnTo>
                    <a:pt x="73837" y="47853"/>
                  </a:lnTo>
                  <a:lnTo>
                    <a:pt x="73837" y="47078"/>
                  </a:lnTo>
                  <a:lnTo>
                    <a:pt x="73063" y="47078"/>
                  </a:lnTo>
                  <a:lnTo>
                    <a:pt x="73837" y="47078"/>
                  </a:lnTo>
                  <a:lnTo>
                    <a:pt x="73063" y="47078"/>
                  </a:lnTo>
                  <a:lnTo>
                    <a:pt x="72288" y="47078"/>
                  </a:lnTo>
                  <a:lnTo>
                    <a:pt x="72288" y="46304"/>
                  </a:lnTo>
                  <a:lnTo>
                    <a:pt x="72288" y="47078"/>
                  </a:lnTo>
                  <a:lnTo>
                    <a:pt x="72288" y="46304"/>
                  </a:lnTo>
                  <a:lnTo>
                    <a:pt x="71513" y="46304"/>
                  </a:lnTo>
                  <a:lnTo>
                    <a:pt x="69951" y="46304"/>
                  </a:lnTo>
                  <a:lnTo>
                    <a:pt x="69176" y="46304"/>
                  </a:lnTo>
                  <a:lnTo>
                    <a:pt x="68402" y="47078"/>
                  </a:lnTo>
                  <a:lnTo>
                    <a:pt x="67627" y="47078"/>
                  </a:lnTo>
                  <a:lnTo>
                    <a:pt x="67627" y="47853"/>
                  </a:lnTo>
                  <a:lnTo>
                    <a:pt x="67233" y="50545"/>
                  </a:lnTo>
                  <a:lnTo>
                    <a:pt x="65684" y="49783"/>
                  </a:lnTo>
                  <a:lnTo>
                    <a:pt x="64909" y="50545"/>
                  </a:lnTo>
                  <a:lnTo>
                    <a:pt x="65684" y="50545"/>
                  </a:lnTo>
                  <a:lnTo>
                    <a:pt x="64909" y="51320"/>
                  </a:lnTo>
                  <a:lnTo>
                    <a:pt x="64122" y="53644"/>
                  </a:lnTo>
                  <a:lnTo>
                    <a:pt x="64122" y="52870"/>
                  </a:lnTo>
                  <a:lnTo>
                    <a:pt x="63347" y="53644"/>
                  </a:lnTo>
                  <a:lnTo>
                    <a:pt x="62572" y="53644"/>
                  </a:lnTo>
                  <a:lnTo>
                    <a:pt x="61798" y="54406"/>
                  </a:lnTo>
                  <a:lnTo>
                    <a:pt x="61798" y="55181"/>
                  </a:lnTo>
                  <a:lnTo>
                    <a:pt x="61023" y="55181"/>
                  </a:lnTo>
                  <a:lnTo>
                    <a:pt x="61798" y="55181"/>
                  </a:lnTo>
                  <a:lnTo>
                    <a:pt x="61798" y="55956"/>
                  </a:lnTo>
                  <a:lnTo>
                    <a:pt x="62572" y="55956"/>
                  </a:lnTo>
                  <a:lnTo>
                    <a:pt x="63347" y="55956"/>
                  </a:lnTo>
                  <a:lnTo>
                    <a:pt x="63347" y="56730"/>
                  </a:lnTo>
                  <a:lnTo>
                    <a:pt x="62572" y="56730"/>
                  </a:lnTo>
                  <a:lnTo>
                    <a:pt x="63347" y="56730"/>
                  </a:lnTo>
                  <a:lnTo>
                    <a:pt x="64122" y="56730"/>
                  </a:lnTo>
                  <a:lnTo>
                    <a:pt x="65684" y="57492"/>
                  </a:lnTo>
                  <a:lnTo>
                    <a:pt x="66459" y="57492"/>
                  </a:lnTo>
                  <a:lnTo>
                    <a:pt x="66459" y="57886"/>
                  </a:lnTo>
                  <a:lnTo>
                    <a:pt x="65684" y="57886"/>
                  </a:lnTo>
                  <a:lnTo>
                    <a:pt x="66459" y="57886"/>
                  </a:lnTo>
                  <a:lnTo>
                    <a:pt x="66459" y="58648"/>
                  </a:lnTo>
                  <a:lnTo>
                    <a:pt x="67233" y="58648"/>
                  </a:lnTo>
                  <a:lnTo>
                    <a:pt x="67233" y="57886"/>
                  </a:lnTo>
                  <a:lnTo>
                    <a:pt x="67233" y="58648"/>
                  </a:lnTo>
                  <a:lnTo>
                    <a:pt x="67627" y="59423"/>
                  </a:lnTo>
                  <a:lnTo>
                    <a:pt x="67627" y="60197"/>
                  </a:lnTo>
                  <a:lnTo>
                    <a:pt x="67627" y="60972"/>
                  </a:lnTo>
                  <a:lnTo>
                    <a:pt x="67627" y="61734"/>
                  </a:lnTo>
                  <a:lnTo>
                    <a:pt x="67627" y="62509"/>
                  </a:lnTo>
                  <a:lnTo>
                    <a:pt x="67627" y="63284"/>
                  </a:lnTo>
                  <a:lnTo>
                    <a:pt x="68402" y="64058"/>
                  </a:lnTo>
                  <a:lnTo>
                    <a:pt x="67627" y="64833"/>
                  </a:lnTo>
                  <a:lnTo>
                    <a:pt x="67627" y="65595"/>
                  </a:lnTo>
                  <a:lnTo>
                    <a:pt x="67627" y="66370"/>
                  </a:lnTo>
                  <a:lnTo>
                    <a:pt x="67233" y="66751"/>
                  </a:lnTo>
                  <a:lnTo>
                    <a:pt x="67233" y="68300"/>
                  </a:lnTo>
                  <a:lnTo>
                    <a:pt x="67233" y="69837"/>
                  </a:lnTo>
                  <a:lnTo>
                    <a:pt x="67233" y="70624"/>
                  </a:lnTo>
                  <a:lnTo>
                    <a:pt x="66459" y="73710"/>
                  </a:lnTo>
                  <a:lnTo>
                    <a:pt x="66459" y="74472"/>
                  </a:lnTo>
                  <a:lnTo>
                    <a:pt x="67233" y="74472"/>
                  </a:lnTo>
                  <a:lnTo>
                    <a:pt x="67627" y="74472"/>
                  </a:lnTo>
                  <a:lnTo>
                    <a:pt x="68402" y="73710"/>
                  </a:lnTo>
                  <a:lnTo>
                    <a:pt x="69951" y="74472"/>
                  </a:lnTo>
                  <a:lnTo>
                    <a:pt x="69951" y="75247"/>
                  </a:lnTo>
                  <a:lnTo>
                    <a:pt x="69176" y="75247"/>
                  </a:lnTo>
                  <a:lnTo>
                    <a:pt x="69176" y="76022"/>
                  </a:lnTo>
                  <a:lnTo>
                    <a:pt x="68402" y="76022"/>
                  </a:lnTo>
                  <a:lnTo>
                    <a:pt x="68402" y="76403"/>
                  </a:lnTo>
                  <a:lnTo>
                    <a:pt x="68402" y="77177"/>
                  </a:lnTo>
                  <a:lnTo>
                    <a:pt x="69176" y="77952"/>
                  </a:lnTo>
                  <a:lnTo>
                    <a:pt x="69951" y="77952"/>
                  </a:lnTo>
                  <a:lnTo>
                    <a:pt x="70738" y="77952"/>
                  </a:lnTo>
                  <a:lnTo>
                    <a:pt x="71513" y="78727"/>
                  </a:lnTo>
                  <a:lnTo>
                    <a:pt x="72288" y="78727"/>
                  </a:lnTo>
                  <a:lnTo>
                    <a:pt x="73063" y="78727"/>
                  </a:lnTo>
                  <a:lnTo>
                    <a:pt x="73837" y="78727"/>
                  </a:lnTo>
                  <a:lnTo>
                    <a:pt x="74625" y="79489"/>
                  </a:lnTo>
                  <a:lnTo>
                    <a:pt x="74625" y="80263"/>
                  </a:lnTo>
                  <a:lnTo>
                    <a:pt x="74625" y="81038"/>
                  </a:lnTo>
                  <a:lnTo>
                    <a:pt x="75399" y="81038"/>
                  </a:lnTo>
                  <a:lnTo>
                    <a:pt x="75399" y="80263"/>
                  </a:lnTo>
                  <a:lnTo>
                    <a:pt x="75399" y="81038"/>
                  </a:lnTo>
                  <a:lnTo>
                    <a:pt x="75399" y="80263"/>
                  </a:lnTo>
                  <a:lnTo>
                    <a:pt x="75399" y="81038"/>
                  </a:lnTo>
                  <a:lnTo>
                    <a:pt x="76174" y="810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5" name="object 2925"/>
            <p:cNvSpPr/>
            <p:nvPr/>
          </p:nvSpPr>
          <p:spPr>
            <a:xfrm>
              <a:off x="5860691" y="3094406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80">
                  <a:moveTo>
                    <a:pt x="3124" y="2235"/>
                  </a:moveTo>
                  <a:lnTo>
                    <a:pt x="2349" y="2235"/>
                  </a:lnTo>
                  <a:lnTo>
                    <a:pt x="2349" y="2971"/>
                  </a:lnTo>
                  <a:lnTo>
                    <a:pt x="3124" y="2971"/>
                  </a:lnTo>
                  <a:lnTo>
                    <a:pt x="3124" y="3733"/>
                  </a:lnTo>
                  <a:lnTo>
                    <a:pt x="3911" y="3733"/>
                  </a:lnTo>
                  <a:lnTo>
                    <a:pt x="3911" y="2971"/>
                  </a:lnTo>
                  <a:lnTo>
                    <a:pt x="3124" y="2235"/>
                  </a:lnTo>
                  <a:close/>
                </a:path>
                <a:path w="9525" h="5080">
                  <a:moveTo>
                    <a:pt x="1574" y="0"/>
                  </a:moveTo>
                  <a:lnTo>
                    <a:pt x="800" y="0"/>
                  </a:lnTo>
                  <a:lnTo>
                    <a:pt x="800" y="736"/>
                  </a:lnTo>
                  <a:lnTo>
                    <a:pt x="1574" y="736"/>
                  </a:lnTo>
                  <a:lnTo>
                    <a:pt x="800" y="1485"/>
                  </a:lnTo>
                  <a:lnTo>
                    <a:pt x="800" y="2971"/>
                  </a:lnTo>
                  <a:lnTo>
                    <a:pt x="1574" y="2971"/>
                  </a:lnTo>
                  <a:lnTo>
                    <a:pt x="1574" y="2235"/>
                  </a:lnTo>
                  <a:lnTo>
                    <a:pt x="2349" y="2235"/>
                  </a:lnTo>
                  <a:lnTo>
                    <a:pt x="2349" y="736"/>
                  </a:lnTo>
                  <a:lnTo>
                    <a:pt x="1574" y="0"/>
                  </a:lnTo>
                  <a:close/>
                </a:path>
                <a:path w="9525" h="5080">
                  <a:moveTo>
                    <a:pt x="787" y="2235"/>
                  </a:moveTo>
                  <a:lnTo>
                    <a:pt x="0" y="2235"/>
                  </a:lnTo>
                  <a:lnTo>
                    <a:pt x="0" y="2971"/>
                  </a:lnTo>
                  <a:lnTo>
                    <a:pt x="787" y="2971"/>
                  </a:lnTo>
                  <a:lnTo>
                    <a:pt x="787" y="2235"/>
                  </a:lnTo>
                  <a:close/>
                </a:path>
                <a:path w="9525" h="5080">
                  <a:moveTo>
                    <a:pt x="8978" y="3721"/>
                  </a:moveTo>
                  <a:lnTo>
                    <a:pt x="8204" y="3721"/>
                  </a:lnTo>
                  <a:lnTo>
                    <a:pt x="8204" y="4470"/>
                  </a:lnTo>
                  <a:lnTo>
                    <a:pt x="8978" y="4470"/>
                  </a:lnTo>
                  <a:lnTo>
                    <a:pt x="8978" y="3721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6" name="object 2926"/>
            <p:cNvSpPr/>
            <p:nvPr/>
          </p:nvSpPr>
          <p:spPr>
            <a:xfrm>
              <a:off x="5861489" y="3094399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4" h="7619">
                  <a:moveTo>
                    <a:pt x="13639" y="7099"/>
                  </a:moveTo>
                  <a:lnTo>
                    <a:pt x="14414" y="7099"/>
                  </a:lnTo>
                  <a:lnTo>
                    <a:pt x="13639" y="7099"/>
                  </a:lnTo>
                  <a:close/>
                </a:path>
                <a:path w="14604" h="7619">
                  <a:moveTo>
                    <a:pt x="8178" y="4483"/>
                  </a:moveTo>
                  <a:lnTo>
                    <a:pt x="7404" y="4483"/>
                  </a:lnTo>
                  <a:lnTo>
                    <a:pt x="7404" y="3733"/>
                  </a:lnTo>
                  <a:lnTo>
                    <a:pt x="8178" y="3733"/>
                  </a:lnTo>
                  <a:lnTo>
                    <a:pt x="8178" y="4483"/>
                  </a:lnTo>
                  <a:close/>
                </a:path>
                <a:path w="14604" h="7619">
                  <a:moveTo>
                    <a:pt x="1549" y="749"/>
                  </a:moveTo>
                  <a:lnTo>
                    <a:pt x="1549" y="1498"/>
                  </a:lnTo>
                  <a:lnTo>
                    <a:pt x="774" y="1498"/>
                  </a:lnTo>
                  <a:lnTo>
                    <a:pt x="0" y="1498"/>
                  </a:lnTo>
                  <a:lnTo>
                    <a:pt x="774" y="749"/>
                  </a:lnTo>
                  <a:lnTo>
                    <a:pt x="0" y="749"/>
                  </a:lnTo>
                  <a:lnTo>
                    <a:pt x="774" y="749"/>
                  </a:lnTo>
                  <a:lnTo>
                    <a:pt x="0" y="749"/>
                  </a:lnTo>
                  <a:lnTo>
                    <a:pt x="0" y="0"/>
                  </a:lnTo>
                  <a:lnTo>
                    <a:pt x="774" y="0"/>
                  </a:lnTo>
                  <a:lnTo>
                    <a:pt x="1549" y="749"/>
                  </a:lnTo>
                  <a:lnTo>
                    <a:pt x="1549" y="0"/>
                  </a:lnTo>
                  <a:lnTo>
                    <a:pt x="1549" y="749"/>
                  </a:lnTo>
                  <a:close/>
                </a:path>
                <a:path w="14604" h="7619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  <a:path w="14604" h="7619">
                  <a:moveTo>
                    <a:pt x="1549" y="1498"/>
                  </a:moveTo>
                  <a:lnTo>
                    <a:pt x="1549" y="2247"/>
                  </a:lnTo>
                  <a:lnTo>
                    <a:pt x="2336" y="2247"/>
                  </a:lnTo>
                  <a:lnTo>
                    <a:pt x="3111" y="2984"/>
                  </a:lnTo>
                  <a:lnTo>
                    <a:pt x="2336" y="2984"/>
                  </a:lnTo>
                  <a:lnTo>
                    <a:pt x="2336" y="3733"/>
                  </a:lnTo>
                  <a:lnTo>
                    <a:pt x="2336" y="2984"/>
                  </a:lnTo>
                  <a:lnTo>
                    <a:pt x="1549" y="2984"/>
                  </a:lnTo>
                  <a:lnTo>
                    <a:pt x="1549" y="2247"/>
                  </a:lnTo>
                  <a:lnTo>
                    <a:pt x="774" y="2247"/>
                  </a:lnTo>
                  <a:lnTo>
                    <a:pt x="774" y="2984"/>
                  </a:lnTo>
                  <a:lnTo>
                    <a:pt x="0" y="2984"/>
                  </a:lnTo>
                  <a:lnTo>
                    <a:pt x="0" y="2247"/>
                  </a:lnTo>
                  <a:lnTo>
                    <a:pt x="0" y="1498"/>
                  </a:lnTo>
                  <a:lnTo>
                    <a:pt x="774" y="1498"/>
                  </a:lnTo>
                  <a:lnTo>
                    <a:pt x="1549" y="149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7" name="object 2927"/>
            <p:cNvSpPr/>
            <p:nvPr/>
          </p:nvSpPr>
          <p:spPr>
            <a:xfrm>
              <a:off x="5864600" y="30973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74"/>
                  </a:moveTo>
                  <a:lnTo>
                    <a:pt x="577" y="37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8" name="object 2928"/>
            <p:cNvSpPr/>
            <p:nvPr/>
          </p:nvSpPr>
          <p:spPr>
            <a:xfrm>
              <a:off x="5860701" y="30966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787" y="736"/>
                  </a:moveTo>
                  <a:lnTo>
                    <a:pt x="0" y="736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73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9" name="object 2929"/>
            <p:cNvSpPr/>
            <p:nvPr/>
          </p:nvSpPr>
          <p:spPr>
            <a:xfrm>
              <a:off x="5863827" y="3097693"/>
              <a:ext cx="8255" cy="1905"/>
            </a:xfrm>
            <a:custGeom>
              <a:avLst/>
              <a:gdLst/>
              <a:ahLst/>
              <a:cxnLst/>
              <a:rect l="l" t="t" r="r" b="b"/>
              <a:pathLst>
                <a:path w="8254" h="1905">
                  <a:moveTo>
                    <a:pt x="6603" y="1524"/>
                  </a:moveTo>
                  <a:lnTo>
                    <a:pt x="7759" y="1524"/>
                  </a:lnTo>
                </a:path>
                <a:path w="8254" h="1905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/>
            <p:cNvSpPr/>
            <p:nvPr/>
          </p:nvSpPr>
          <p:spPr>
            <a:xfrm>
              <a:off x="5851578" y="30893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0" y="761"/>
                  </a:moveTo>
                  <a:lnTo>
                    <a:pt x="0" y="0"/>
                  </a:lnTo>
                  <a:lnTo>
                    <a:pt x="0" y="7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1" name="object 2931"/>
            <p:cNvSpPr/>
            <p:nvPr/>
          </p:nvSpPr>
          <p:spPr>
            <a:xfrm>
              <a:off x="5951425" y="2918046"/>
              <a:ext cx="59690" cy="50165"/>
            </a:xfrm>
            <a:custGeom>
              <a:avLst/>
              <a:gdLst/>
              <a:ahLst/>
              <a:cxnLst/>
              <a:rect l="l" t="t" r="r" b="b"/>
              <a:pathLst>
                <a:path w="59689" h="50164">
                  <a:moveTo>
                    <a:pt x="28282" y="46227"/>
                  </a:moveTo>
                  <a:lnTo>
                    <a:pt x="21310" y="46227"/>
                  </a:lnTo>
                  <a:lnTo>
                    <a:pt x="21310" y="46989"/>
                  </a:lnTo>
                  <a:lnTo>
                    <a:pt x="22085" y="47751"/>
                  </a:lnTo>
                  <a:lnTo>
                    <a:pt x="22085" y="49656"/>
                  </a:lnTo>
                  <a:lnTo>
                    <a:pt x="23634" y="49656"/>
                  </a:lnTo>
                  <a:lnTo>
                    <a:pt x="23634" y="48894"/>
                  </a:lnTo>
                  <a:lnTo>
                    <a:pt x="25184" y="48894"/>
                  </a:lnTo>
                  <a:lnTo>
                    <a:pt x="25184" y="48132"/>
                  </a:lnTo>
                  <a:lnTo>
                    <a:pt x="27508" y="48132"/>
                  </a:lnTo>
                  <a:lnTo>
                    <a:pt x="27508" y="47751"/>
                  </a:lnTo>
                  <a:lnTo>
                    <a:pt x="28282" y="46227"/>
                  </a:lnTo>
                  <a:close/>
                </a:path>
                <a:path w="59689" h="50164">
                  <a:moveTo>
                    <a:pt x="25184" y="48894"/>
                  </a:moveTo>
                  <a:lnTo>
                    <a:pt x="24409" y="48894"/>
                  </a:lnTo>
                  <a:lnTo>
                    <a:pt x="24409" y="49656"/>
                  </a:lnTo>
                  <a:lnTo>
                    <a:pt x="25184" y="49656"/>
                  </a:lnTo>
                  <a:lnTo>
                    <a:pt x="25184" y="48894"/>
                  </a:lnTo>
                  <a:close/>
                </a:path>
                <a:path w="59689" h="50164">
                  <a:moveTo>
                    <a:pt x="27508" y="48132"/>
                  </a:moveTo>
                  <a:lnTo>
                    <a:pt x="25184" y="48132"/>
                  </a:lnTo>
                  <a:lnTo>
                    <a:pt x="25958" y="48894"/>
                  </a:lnTo>
                  <a:lnTo>
                    <a:pt x="26733" y="48894"/>
                  </a:lnTo>
                  <a:lnTo>
                    <a:pt x="27508" y="48132"/>
                  </a:lnTo>
                  <a:close/>
                </a:path>
                <a:path w="59689" h="50164">
                  <a:moveTo>
                    <a:pt x="43014" y="47751"/>
                  </a:moveTo>
                  <a:lnTo>
                    <a:pt x="40690" y="47751"/>
                  </a:lnTo>
                  <a:lnTo>
                    <a:pt x="40690" y="48132"/>
                  </a:lnTo>
                  <a:lnTo>
                    <a:pt x="41465" y="48132"/>
                  </a:lnTo>
                  <a:lnTo>
                    <a:pt x="41465" y="48894"/>
                  </a:lnTo>
                  <a:lnTo>
                    <a:pt x="42240" y="48894"/>
                  </a:lnTo>
                  <a:lnTo>
                    <a:pt x="42240" y="48132"/>
                  </a:lnTo>
                  <a:lnTo>
                    <a:pt x="43014" y="47751"/>
                  </a:lnTo>
                  <a:close/>
                </a:path>
                <a:path w="59689" h="50164">
                  <a:moveTo>
                    <a:pt x="43789" y="46989"/>
                  </a:moveTo>
                  <a:lnTo>
                    <a:pt x="38747" y="46989"/>
                  </a:lnTo>
                  <a:lnTo>
                    <a:pt x="38747" y="47751"/>
                  </a:lnTo>
                  <a:lnTo>
                    <a:pt x="39522" y="48132"/>
                  </a:lnTo>
                  <a:lnTo>
                    <a:pt x="39522" y="47751"/>
                  </a:lnTo>
                  <a:lnTo>
                    <a:pt x="43014" y="47751"/>
                  </a:lnTo>
                  <a:lnTo>
                    <a:pt x="43789" y="46989"/>
                  </a:lnTo>
                  <a:close/>
                </a:path>
                <a:path w="59689" h="50164">
                  <a:moveTo>
                    <a:pt x="40690" y="47751"/>
                  </a:moveTo>
                  <a:lnTo>
                    <a:pt x="40297" y="47751"/>
                  </a:lnTo>
                  <a:lnTo>
                    <a:pt x="40297" y="48132"/>
                  </a:lnTo>
                  <a:lnTo>
                    <a:pt x="40690" y="47751"/>
                  </a:lnTo>
                  <a:close/>
                </a:path>
                <a:path w="59689" h="50164">
                  <a:moveTo>
                    <a:pt x="29832" y="43941"/>
                  </a:moveTo>
                  <a:lnTo>
                    <a:pt x="20154" y="43941"/>
                  </a:lnTo>
                  <a:lnTo>
                    <a:pt x="20154" y="46989"/>
                  </a:lnTo>
                  <a:lnTo>
                    <a:pt x="20929" y="46989"/>
                  </a:lnTo>
                  <a:lnTo>
                    <a:pt x="21310" y="46227"/>
                  </a:lnTo>
                  <a:lnTo>
                    <a:pt x="28282" y="46227"/>
                  </a:lnTo>
                  <a:lnTo>
                    <a:pt x="29057" y="45465"/>
                  </a:lnTo>
                  <a:lnTo>
                    <a:pt x="29832" y="43941"/>
                  </a:lnTo>
                  <a:close/>
                </a:path>
                <a:path w="59689" h="50164">
                  <a:moveTo>
                    <a:pt x="44564" y="44703"/>
                  </a:moveTo>
                  <a:lnTo>
                    <a:pt x="34099" y="44703"/>
                  </a:lnTo>
                  <a:lnTo>
                    <a:pt x="34874" y="45465"/>
                  </a:lnTo>
                  <a:lnTo>
                    <a:pt x="36423" y="45465"/>
                  </a:lnTo>
                  <a:lnTo>
                    <a:pt x="36423" y="46227"/>
                  </a:lnTo>
                  <a:lnTo>
                    <a:pt x="37198" y="46227"/>
                  </a:lnTo>
                  <a:lnTo>
                    <a:pt x="37198" y="46989"/>
                  </a:lnTo>
                  <a:lnTo>
                    <a:pt x="44564" y="46989"/>
                  </a:lnTo>
                  <a:lnTo>
                    <a:pt x="45339" y="46227"/>
                  </a:lnTo>
                  <a:lnTo>
                    <a:pt x="45339" y="45465"/>
                  </a:lnTo>
                  <a:lnTo>
                    <a:pt x="44564" y="44703"/>
                  </a:lnTo>
                  <a:close/>
                </a:path>
                <a:path w="59689" h="50164">
                  <a:moveTo>
                    <a:pt x="15494" y="43179"/>
                  </a:moveTo>
                  <a:lnTo>
                    <a:pt x="11239" y="43179"/>
                  </a:lnTo>
                  <a:lnTo>
                    <a:pt x="11239" y="44703"/>
                  </a:lnTo>
                  <a:lnTo>
                    <a:pt x="10464" y="45465"/>
                  </a:lnTo>
                  <a:lnTo>
                    <a:pt x="10464" y="46227"/>
                  </a:lnTo>
                  <a:lnTo>
                    <a:pt x="11239" y="45465"/>
                  </a:lnTo>
                  <a:lnTo>
                    <a:pt x="12014" y="45465"/>
                  </a:lnTo>
                  <a:lnTo>
                    <a:pt x="12395" y="44703"/>
                  </a:lnTo>
                  <a:lnTo>
                    <a:pt x="14719" y="44703"/>
                  </a:lnTo>
                  <a:lnTo>
                    <a:pt x="14719" y="43941"/>
                  </a:lnTo>
                  <a:lnTo>
                    <a:pt x="15494" y="43941"/>
                  </a:lnTo>
                  <a:lnTo>
                    <a:pt x="15494" y="43179"/>
                  </a:lnTo>
                  <a:close/>
                </a:path>
                <a:path w="59689" h="50164">
                  <a:moveTo>
                    <a:pt x="14719" y="44703"/>
                  </a:moveTo>
                  <a:lnTo>
                    <a:pt x="12395" y="44703"/>
                  </a:lnTo>
                  <a:lnTo>
                    <a:pt x="12395" y="46227"/>
                  </a:lnTo>
                  <a:lnTo>
                    <a:pt x="13169" y="46227"/>
                  </a:lnTo>
                  <a:lnTo>
                    <a:pt x="13169" y="45465"/>
                  </a:lnTo>
                  <a:lnTo>
                    <a:pt x="14719" y="45465"/>
                  </a:lnTo>
                  <a:lnTo>
                    <a:pt x="14719" y="44703"/>
                  </a:lnTo>
                  <a:close/>
                </a:path>
                <a:path w="59689" h="50164">
                  <a:moveTo>
                    <a:pt x="36423" y="45465"/>
                  </a:moveTo>
                  <a:lnTo>
                    <a:pt x="35648" y="45465"/>
                  </a:lnTo>
                  <a:lnTo>
                    <a:pt x="35648" y="46227"/>
                  </a:lnTo>
                  <a:lnTo>
                    <a:pt x="36423" y="45465"/>
                  </a:lnTo>
                  <a:close/>
                </a:path>
                <a:path w="59689" h="50164">
                  <a:moveTo>
                    <a:pt x="44564" y="43941"/>
                  </a:moveTo>
                  <a:lnTo>
                    <a:pt x="32550" y="43941"/>
                  </a:lnTo>
                  <a:lnTo>
                    <a:pt x="33324" y="44703"/>
                  </a:lnTo>
                  <a:lnTo>
                    <a:pt x="33324" y="45465"/>
                  </a:lnTo>
                  <a:lnTo>
                    <a:pt x="34099" y="44703"/>
                  </a:lnTo>
                  <a:lnTo>
                    <a:pt x="44564" y="44703"/>
                  </a:lnTo>
                  <a:lnTo>
                    <a:pt x="44564" y="43941"/>
                  </a:lnTo>
                  <a:close/>
                </a:path>
                <a:path w="59689" h="50164">
                  <a:moveTo>
                    <a:pt x="11239" y="43941"/>
                  </a:moveTo>
                  <a:lnTo>
                    <a:pt x="10464" y="43941"/>
                  </a:lnTo>
                  <a:lnTo>
                    <a:pt x="10464" y="44703"/>
                  </a:lnTo>
                  <a:lnTo>
                    <a:pt x="11239" y="43941"/>
                  </a:lnTo>
                  <a:close/>
                </a:path>
                <a:path w="59689" h="50164">
                  <a:moveTo>
                    <a:pt x="52705" y="36575"/>
                  </a:moveTo>
                  <a:lnTo>
                    <a:pt x="9690" y="36575"/>
                  </a:lnTo>
                  <a:lnTo>
                    <a:pt x="9690" y="37337"/>
                  </a:lnTo>
                  <a:lnTo>
                    <a:pt x="10464" y="37337"/>
                  </a:lnTo>
                  <a:lnTo>
                    <a:pt x="10464" y="40131"/>
                  </a:lnTo>
                  <a:lnTo>
                    <a:pt x="9690" y="40131"/>
                  </a:lnTo>
                  <a:lnTo>
                    <a:pt x="9690" y="43179"/>
                  </a:lnTo>
                  <a:lnTo>
                    <a:pt x="15494" y="43179"/>
                  </a:lnTo>
                  <a:lnTo>
                    <a:pt x="15494" y="44703"/>
                  </a:lnTo>
                  <a:lnTo>
                    <a:pt x="17043" y="44703"/>
                  </a:lnTo>
                  <a:lnTo>
                    <a:pt x="17043" y="43941"/>
                  </a:lnTo>
                  <a:lnTo>
                    <a:pt x="45339" y="43941"/>
                  </a:lnTo>
                  <a:lnTo>
                    <a:pt x="44564" y="42417"/>
                  </a:lnTo>
                  <a:lnTo>
                    <a:pt x="49606" y="42417"/>
                  </a:lnTo>
                  <a:lnTo>
                    <a:pt x="49212" y="41655"/>
                  </a:lnTo>
                  <a:lnTo>
                    <a:pt x="46113" y="41655"/>
                  </a:lnTo>
                  <a:lnTo>
                    <a:pt x="46113" y="40893"/>
                  </a:lnTo>
                  <a:lnTo>
                    <a:pt x="45339" y="40893"/>
                  </a:lnTo>
                  <a:lnTo>
                    <a:pt x="45339" y="39369"/>
                  </a:lnTo>
                  <a:lnTo>
                    <a:pt x="46113" y="39369"/>
                  </a:lnTo>
                  <a:lnTo>
                    <a:pt x="46113" y="38099"/>
                  </a:lnTo>
                  <a:lnTo>
                    <a:pt x="52705" y="38099"/>
                  </a:lnTo>
                  <a:lnTo>
                    <a:pt x="52705" y="36575"/>
                  </a:lnTo>
                  <a:close/>
                </a:path>
                <a:path w="59689" h="50164">
                  <a:moveTo>
                    <a:pt x="17818" y="43941"/>
                  </a:moveTo>
                  <a:lnTo>
                    <a:pt x="17043" y="43941"/>
                  </a:lnTo>
                  <a:lnTo>
                    <a:pt x="17043" y="44703"/>
                  </a:lnTo>
                  <a:lnTo>
                    <a:pt x="17818" y="44703"/>
                  </a:lnTo>
                  <a:lnTo>
                    <a:pt x="17818" y="43941"/>
                  </a:lnTo>
                  <a:close/>
                </a:path>
                <a:path w="59689" h="50164">
                  <a:moveTo>
                    <a:pt x="18605" y="43941"/>
                  </a:moveTo>
                  <a:lnTo>
                    <a:pt x="17818" y="43941"/>
                  </a:lnTo>
                  <a:lnTo>
                    <a:pt x="17818" y="44703"/>
                  </a:lnTo>
                  <a:lnTo>
                    <a:pt x="18605" y="44703"/>
                  </a:lnTo>
                  <a:lnTo>
                    <a:pt x="18605" y="43941"/>
                  </a:lnTo>
                  <a:close/>
                </a:path>
                <a:path w="59689" h="50164">
                  <a:moveTo>
                    <a:pt x="32550" y="43941"/>
                  </a:moveTo>
                  <a:lnTo>
                    <a:pt x="31000" y="43941"/>
                  </a:lnTo>
                  <a:lnTo>
                    <a:pt x="31775" y="44703"/>
                  </a:lnTo>
                  <a:lnTo>
                    <a:pt x="32550" y="43941"/>
                  </a:lnTo>
                  <a:close/>
                </a:path>
                <a:path w="59689" h="50164">
                  <a:moveTo>
                    <a:pt x="48437" y="43179"/>
                  </a:moveTo>
                  <a:lnTo>
                    <a:pt x="46888" y="43179"/>
                  </a:lnTo>
                  <a:lnTo>
                    <a:pt x="46888" y="43941"/>
                  </a:lnTo>
                  <a:lnTo>
                    <a:pt x="47663" y="44703"/>
                  </a:lnTo>
                  <a:lnTo>
                    <a:pt x="48437" y="44703"/>
                  </a:lnTo>
                  <a:lnTo>
                    <a:pt x="48437" y="43179"/>
                  </a:lnTo>
                  <a:close/>
                </a:path>
                <a:path w="59689" h="50164">
                  <a:moveTo>
                    <a:pt x="50380" y="43179"/>
                  </a:moveTo>
                  <a:lnTo>
                    <a:pt x="49606" y="43179"/>
                  </a:lnTo>
                  <a:lnTo>
                    <a:pt x="49606" y="43941"/>
                  </a:lnTo>
                  <a:lnTo>
                    <a:pt x="50380" y="43941"/>
                  </a:lnTo>
                  <a:lnTo>
                    <a:pt x="50380" y="43179"/>
                  </a:lnTo>
                  <a:close/>
                </a:path>
                <a:path w="59689" h="50164">
                  <a:moveTo>
                    <a:pt x="49212" y="42417"/>
                  </a:moveTo>
                  <a:lnTo>
                    <a:pt x="45339" y="42417"/>
                  </a:lnTo>
                  <a:lnTo>
                    <a:pt x="45339" y="43179"/>
                  </a:lnTo>
                  <a:lnTo>
                    <a:pt x="49212" y="43179"/>
                  </a:lnTo>
                  <a:lnTo>
                    <a:pt x="49212" y="42417"/>
                  </a:lnTo>
                  <a:close/>
                </a:path>
                <a:path w="59689" h="50164">
                  <a:moveTo>
                    <a:pt x="49606" y="42417"/>
                  </a:moveTo>
                  <a:lnTo>
                    <a:pt x="49212" y="42417"/>
                  </a:lnTo>
                  <a:lnTo>
                    <a:pt x="49606" y="43179"/>
                  </a:lnTo>
                  <a:lnTo>
                    <a:pt x="49606" y="42417"/>
                  </a:lnTo>
                  <a:close/>
                </a:path>
                <a:path w="59689" h="50164">
                  <a:moveTo>
                    <a:pt x="46888" y="40893"/>
                  </a:moveTo>
                  <a:lnTo>
                    <a:pt x="46113" y="40893"/>
                  </a:lnTo>
                  <a:lnTo>
                    <a:pt x="46113" y="41655"/>
                  </a:lnTo>
                  <a:lnTo>
                    <a:pt x="46888" y="41655"/>
                  </a:lnTo>
                  <a:lnTo>
                    <a:pt x="46888" y="40893"/>
                  </a:lnTo>
                  <a:close/>
                </a:path>
                <a:path w="59689" h="50164">
                  <a:moveTo>
                    <a:pt x="49212" y="38607"/>
                  </a:moveTo>
                  <a:lnTo>
                    <a:pt x="48437" y="38607"/>
                  </a:lnTo>
                  <a:lnTo>
                    <a:pt x="48437" y="40131"/>
                  </a:lnTo>
                  <a:lnTo>
                    <a:pt x="47663" y="40131"/>
                  </a:lnTo>
                  <a:lnTo>
                    <a:pt x="47663" y="40893"/>
                  </a:lnTo>
                  <a:lnTo>
                    <a:pt x="46888" y="40893"/>
                  </a:lnTo>
                  <a:lnTo>
                    <a:pt x="46888" y="41655"/>
                  </a:lnTo>
                  <a:lnTo>
                    <a:pt x="49212" y="41655"/>
                  </a:lnTo>
                  <a:lnTo>
                    <a:pt x="49212" y="38607"/>
                  </a:lnTo>
                  <a:close/>
                </a:path>
                <a:path w="59689" h="50164">
                  <a:moveTo>
                    <a:pt x="50380" y="38099"/>
                  </a:moveTo>
                  <a:lnTo>
                    <a:pt x="46113" y="38099"/>
                  </a:lnTo>
                  <a:lnTo>
                    <a:pt x="46888" y="38607"/>
                  </a:lnTo>
                  <a:lnTo>
                    <a:pt x="46888" y="39369"/>
                  </a:lnTo>
                  <a:lnTo>
                    <a:pt x="47663" y="39369"/>
                  </a:lnTo>
                  <a:lnTo>
                    <a:pt x="48437" y="38607"/>
                  </a:lnTo>
                  <a:lnTo>
                    <a:pt x="50380" y="38607"/>
                  </a:lnTo>
                  <a:lnTo>
                    <a:pt x="50380" y="38099"/>
                  </a:lnTo>
                  <a:close/>
                </a:path>
                <a:path w="59689" h="50164">
                  <a:moveTo>
                    <a:pt x="3479" y="38099"/>
                  </a:moveTo>
                  <a:lnTo>
                    <a:pt x="2705" y="38099"/>
                  </a:lnTo>
                  <a:lnTo>
                    <a:pt x="2705" y="38607"/>
                  </a:lnTo>
                  <a:lnTo>
                    <a:pt x="3479" y="38607"/>
                  </a:lnTo>
                  <a:lnTo>
                    <a:pt x="3479" y="38099"/>
                  </a:lnTo>
                  <a:close/>
                </a:path>
                <a:path w="59689" h="50164">
                  <a:moveTo>
                    <a:pt x="52705" y="35813"/>
                  </a:moveTo>
                  <a:lnTo>
                    <a:pt x="0" y="35813"/>
                  </a:lnTo>
                  <a:lnTo>
                    <a:pt x="774" y="36575"/>
                  </a:lnTo>
                  <a:lnTo>
                    <a:pt x="774" y="37337"/>
                  </a:lnTo>
                  <a:lnTo>
                    <a:pt x="2324" y="37337"/>
                  </a:lnTo>
                  <a:lnTo>
                    <a:pt x="2324" y="38099"/>
                  </a:lnTo>
                  <a:lnTo>
                    <a:pt x="4254" y="38099"/>
                  </a:lnTo>
                  <a:lnTo>
                    <a:pt x="4254" y="38607"/>
                  </a:lnTo>
                  <a:lnTo>
                    <a:pt x="5029" y="38607"/>
                  </a:lnTo>
                  <a:lnTo>
                    <a:pt x="5029" y="38099"/>
                  </a:lnTo>
                  <a:lnTo>
                    <a:pt x="5803" y="37337"/>
                  </a:lnTo>
                  <a:lnTo>
                    <a:pt x="5803" y="36575"/>
                  </a:lnTo>
                  <a:lnTo>
                    <a:pt x="52705" y="36575"/>
                  </a:lnTo>
                  <a:lnTo>
                    <a:pt x="52705" y="35813"/>
                  </a:lnTo>
                  <a:close/>
                </a:path>
                <a:path w="59689" h="50164">
                  <a:moveTo>
                    <a:pt x="774" y="36575"/>
                  </a:moveTo>
                  <a:lnTo>
                    <a:pt x="0" y="36575"/>
                  </a:lnTo>
                  <a:lnTo>
                    <a:pt x="774" y="37337"/>
                  </a:lnTo>
                  <a:lnTo>
                    <a:pt x="774" y="36575"/>
                  </a:lnTo>
                  <a:close/>
                </a:path>
                <a:path w="59689" h="50164">
                  <a:moveTo>
                    <a:pt x="55029" y="28955"/>
                  </a:moveTo>
                  <a:lnTo>
                    <a:pt x="0" y="28955"/>
                  </a:lnTo>
                  <a:lnTo>
                    <a:pt x="0" y="29717"/>
                  </a:lnTo>
                  <a:lnTo>
                    <a:pt x="774" y="29717"/>
                  </a:lnTo>
                  <a:lnTo>
                    <a:pt x="774" y="30479"/>
                  </a:lnTo>
                  <a:lnTo>
                    <a:pt x="0" y="30479"/>
                  </a:lnTo>
                  <a:lnTo>
                    <a:pt x="0" y="31241"/>
                  </a:lnTo>
                  <a:lnTo>
                    <a:pt x="1549" y="31241"/>
                  </a:lnTo>
                  <a:lnTo>
                    <a:pt x="1549" y="32765"/>
                  </a:lnTo>
                  <a:lnTo>
                    <a:pt x="774" y="32765"/>
                  </a:lnTo>
                  <a:lnTo>
                    <a:pt x="774" y="33527"/>
                  </a:lnTo>
                  <a:lnTo>
                    <a:pt x="1549" y="33527"/>
                  </a:lnTo>
                  <a:lnTo>
                    <a:pt x="774" y="34289"/>
                  </a:lnTo>
                  <a:lnTo>
                    <a:pt x="774" y="35813"/>
                  </a:lnTo>
                  <a:lnTo>
                    <a:pt x="53479" y="35813"/>
                  </a:lnTo>
                  <a:lnTo>
                    <a:pt x="53479" y="35051"/>
                  </a:lnTo>
                  <a:lnTo>
                    <a:pt x="55029" y="35051"/>
                  </a:lnTo>
                  <a:lnTo>
                    <a:pt x="55029" y="34289"/>
                  </a:lnTo>
                  <a:lnTo>
                    <a:pt x="55803" y="34289"/>
                  </a:lnTo>
                  <a:lnTo>
                    <a:pt x="55803" y="32003"/>
                  </a:lnTo>
                  <a:lnTo>
                    <a:pt x="56578" y="32003"/>
                  </a:lnTo>
                  <a:lnTo>
                    <a:pt x="56578" y="31241"/>
                  </a:lnTo>
                  <a:lnTo>
                    <a:pt x="55029" y="29717"/>
                  </a:lnTo>
                  <a:lnTo>
                    <a:pt x="55029" y="28955"/>
                  </a:lnTo>
                  <a:close/>
                </a:path>
                <a:path w="59689" h="50164">
                  <a:moveTo>
                    <a:pt x="56578" y="33527"/>
                  </a:moveTo>
                  <a:lnTo>
                    <a:pt x="55803" y="33527"/>
                  </a:lnTo>
                  <a:lnTo>
                    <a:pt x="55803" y="34289"/>
                  </a:lnTo>
                  <a:lnTo>
                    <a:pt x="56578" y="34289"/>
                  </a:lnTo>
                  <a:lnTo>
                    <a:pt x="56578" y="33527"/>
                  </a:lnTo>
                  <a:close/>
                </a:path>
                <a:path w="59689" h="50164">
                  <a:moveTo>
                    <a:pt x="56578" y="32003"/>
                  </a:moveTo>
                  <a:lnTo>
                    <a:pt x="55803" y="32765"/>
                  </a:lnTo>
                  <a:lnTo>
                    <a:pt x="56578" y="32765"/>
                  </a:lnTo>
                  <a:lnTo>
                    <a:pt x="56578" y="32003"/>
                  </a:lnTo>
                  <a:close/>
                </a:path>
                <a:path w="59689" h="50164">
                  <a:moveTo>
                    <a:pt x="57353" y="30479"/>
                  </a:moveTo>
                  <a:lnTo>
                    <a:pt x="56578" y="30479"/>
                  </a:lnTo>
                  <a:lnTo>
                    <a:pt x="56578" y="31241"/>
                  </a:lnTo>
                  <a:lnTo>
                    <a:pt x="57353" y="31241"/>
                  </a:lnTo>
                  <a:lnTo>
                    <a:pt x="57353" y="30479"/>
                  </a:lnTo>
                  <a:close/>
                </a:path>
                <a:path w="59689" h="50164">
                  <a:moveTo>
                    <a:pt x="55803" y="27812"/>
                  </a:moveTo>
                  <a:lnTo>
                    <a:pt x="1549" y="27812"/>
                  </a:lnTo>
                  <a:lnTo>
                    <a:pt x="1549" y="28574"/>
                  </a:lnTo>
                  <a:lnTo>
                    <a:pt x="774" y="28574"/>
                  </a:lnTo>
                  <a:lnTo>
                    <a:pt x="774" y="28955"/>
                  </a:lnTo>
                  <a:lnTo>
                    <a:pt x="55803" y="28955"/>
                  </a:lnTo>
                  <a:lnTo>
                    <a:pt x="55803" y="27812"/>
                  </a:lnTo>
                  <a:close/>
                </a:path>
                <a:path w="59689" h="50164">
                  <a:moveTo>
                    <a:pt x="56578" y="26161"/>
                  </a:moveTo>
                  <a:lnTo>
                    <a:pt x="2705" y="26161"/>
                  </a:lnTo>
                  <a:lnTo>
                    <a:pt x="2324" y="27050"/>
                  </a:lnTo>
                  <a:lnTo>
                    <a:pt x="2324" y="27812"/>
                  </a:lnTo>
                  <a:lnTo>
                    <a:pt x="56578" y="27812"/>
                  </a:lnTo>
                  <a:lnTo>
                    <a:pt x="56578" y="27050"/>
                  </a:lnTo>
                  <a:lnTo>
                    <a:pt x="55803" y="27050"/>
                  </a:lnTo>
                  <a:lnTo>
                    <a:pt x="56578" y="26161"/>
                  </a:lnTo>
                  <a:close/>
                </a:path>
                <a:path w="59689" h="50164">
                  <a:moveTo>
                    <a:pt x="57353" y="26161"/>
                  </a:moveTo>
                  <a:lnTo>
                    <a:pt x="56578" y="26161"/>
                  </a:lnTo>
                  <a:lnTo>
                    <a:pt x="56578" y="27050"/>
                  </a:lnTo>
                  <a:lnTo>
                    <a:pt x="57353" y="27050"/>
                  </a:lnTo>
                  <a:lnTo>
                    <a:pt x="57353" y="26161"/>
                  </a:lnTo>
                  <a:close/>
                </a:path>
                <a:path w="59689" h="50164">
                  <a:moveTo>
                    <a:pt x="58127" y="25399"/>
                  </a:moveTo>
                  <a:lnTo>
                    <a:pt x="1549" y="25399"/>
                  </a:lnTo>
                  <a:lnTo>
                    <a:pt x="1549" y="26161"/>
                  </a:lnTo>
                  <a:lnTo>
                    <a:pt x="58127" y="26161"/>
                  </a:lnTo>
                  <a:lnTo>
                    <a:pt x="58127" y="25399"/>
                  </a:lnTo>
                  <a:close/>
                </a:path>
                <a:path w="59689" h="50164">
                  <a:moveTo>
                    <a:pt x="2705" y="22351"/>
                  </a:moveTo>
                  <a:lnTo>
                    <a:pt x="2705" y="24637"/>
                  </a:lnTo>
                  <a:lnTo>
                    <a:pt x="2324" y="24637"/>
                  </a:lnTo>
                  <a:lnTo>
                    <a:pt x="2324" y="25399"/>
                  </a:lnTo>
                  <a:lnTo>
                    <a:pt x="58902" y="25399"/>
                  </a:lnTo>
                  <a:lnTo>
                    <a:pt x="58902" y="24637"/>
                  </a:lnTo>
                  <a:lnTo>
                    <a:pt x="2705" y="24637"/>
                  </a:lnTo>
                  <a:lnTo>
                    <a:pt x="2705" y="23875"/>
                  </a:lnTo>
                  <a:lnTo>
                    <a:pt x="58902" y="23875"/>
                  </a:lnTo>
                  <a:lnTo>
                    <a:pt x="59296" y="23113"/>
                  </a:lnTo>
                  <a:lnTo>
                    <a:pt x="3479" y="23113"/>
                  </a:lnTo>
                  <a:lnTo>
                    <a:pt x="2705" y="22351"/>
                  </a:lnTo>
                  <a:close/>
                </a:path>
                <a:path w="59689" h="50164">
                  <a:moveTo>
                    <a:pt x="55029" y="20827"/>
                  </a:moveTo>
                  <a:lnTo>
                    <a:pt x="3479" y="20827"/>
                  </a:lnTo>
                  <a:lnTo>
                    <a:pt x="3479" y="21589"/>
                  </a:lnTo>
                  <a:lnTo>
                    <a:pt x="4254" y="21589"/>
                  </a:lnTo>
                  <a:lnTo>
                    <a:pt x="4254" y="22351"/>
                  </a:lnTo>
                  <a:lnTo>
                    <a:pt x="3479" y="23113"/>
                  </a:lnTo>
                  <a:lnTo>
                    <a:pt x="59296" y="23113"/>
                  </a:lnTo>
                  <a:lnTo>
                    <a:pt x="59296" y="22351"/>
                  </a:lnTo>
                  <a:lnTo>
                    <a:pt x="55803" y="22351"/>
                  </a:lnTo>
                  <a:lnTo>
                    <a:pt x="55029" y="20827"/>
                  </a:lnTo>
                  <a:close/>
                </a:path>
                <a:path w="59689" h="50164">
                  <a:moveTo>
                    <a:pt x="53479" y="17398"/>
                  </a:moveTo>
                  <a:lnTo>
                    <a:pt x="4254" y="17398"/>
                  </a:lnTo>
                  <a:lnTo>
                    <a:pt x="4254" y="19303"/>
                  </a:lnTo>
                  <a:lnTo>
                    <a:pt x="5029" y="20065"/>
                  </a:lnTo>
                  <a:lnTo>
                    <a:pt x="4254" y="20065"/>
                  </a:lnTo>
                  <a:lnTo>
                    <a:pt x="4254" y="20827"/>
                  </a:lnTo>
                  <a:lnTo>
                    <a:pt x="54254" y="20827"/>
                  </a:lnTo>
                  <a:lnTo>
                    <a:pt x="54254" y="19303"/>
                  </a:lnTo>
                  <a:lnTo>
                    <a:pt x="55029" y="19303"/>
                  </a:lnTo>
                  <a:lnTo>
                    <a:pt x="55029" y="18160"/>
                  </a:lnTo>
                  <a:lnTo>
                    <a:pt x="53479" y="18160"/>
                  </a:lnTo>
                  <a:lnTo>
                    <a:pt x="53479" y="17398"/>
                  </a:lnTo>
                  <a:close/>
                </a:path>
                <a:path w="59689" h="50164">
                  <a:moveTo>
                    <a:pt x="7366" y="13461"/>
                  </a:moveTo>
                  <a:lnTo>
                    <a:pt x="6591" y="13461"/>
                  </a:lnTo>
                  <a:lnTo>
                    <a:pt x="6591" y="17398"/>
                  </a:lnTo>
                  <a:lnTo>
                    <a:pt x="52705" y="17398"/>
                  </a:lnTo>
                  <a:lnTo>
                    <a:pt x="52705" y="16636"/>
                  </a:lnTo>
                  <a:lnTo>
                    <a:pt x="53479" y="16636"/>
                  </a:lnTo>
                  <a:lnTo>
                    <a:pt x="53479" y="15112"/>
                  </a:lnTo>
                  <a:lnTo>
                    <a:pt x="51930" y="15112"/>
                  </a:lnTo>
                  <a:lnTo>
                    <a:pt x="51930" y="14350"/>
                  </a:lnTo>
                  <a:lnTo>
                    <a:pt x="7366" y="14350"/>
                  </a:lnTo>
                  <a:lnTo>
                    <a:pt x="7366" y="13461"/>
                  </a:lnTo>
                  <a:close/>
                </a:path>
                <a:path w="59689" h="50164">
                  <a:moveTo>
                    <a:pt x="51155" y="12699"/>
                  </a:moveTo>
                  <a:lnTo>
                    <a:pt x="49606" y="12699"/>
                  </a:lnTo>
                  <a:lnTo>
                    <a:pt x="49606" y="13461"/>
                  </a:lnTo>
                  <a:lnTo>
                    <a:pt x="7366" y="13461"/>
                  </a:lnTo>
                  <a:lnTo>
                    <a:pt x="7366" y="14350"/>
                  </a:lnTo>
                  <a:lnTo>
                    <a:pt x="51930" y="14350"/>
                  </a:lnTo>
                  <a:lnTo>
                    <a:pt x="51155" y="13461"/>
                  </a:lnTo>
                  <a:lnTo>
                    <a:pt x="51155" y="12699"/>
                  </a:lnTo>
                  <a:close/>
                </a:path>
                <a:path w="59689" h="50164">
                  <a:moveTo>
                    <a:pt x="10464" y="11937"/>
                  </a:moveTo>
                  <a:lnTo>
                    <a:pt x="8140" y="11937"/>
                  </a:lnTo>
                  <a:lnTo>
                    <a:pt x="8140" y="13461"/>
                  </a:lnTo>
                  <a:lnTo>
                    <a:pt x="49606" y="13461"/>
                  </a:lnTo>
                  <a:lnTo>
                    <a:pt x="49606" y="12699"/>
                  </a:lnTo>
                  <a:lnTo>
                    <a:pt x="10464" y="12699"/>
                  </a:lnTo>
                  <a:lnTo>
                    <a:pt x="10464" y="11937"/>
                  </a:lnTo>
                  <a:close/>
                </a:path>
                <a:path w="59689" h="50164">
                  <a:moveTo>
                    <a:pt x="49606" y="9651"/>
                  </a:moveTo>
                  <a:lnTo>
                    <a:pt x="12014" y="9651"/>
                  </a:lnTo>
                  <a:lnTo>
                    <a:pt x="12014" y="11175"/>
                  </a:lnTo>
                  <a:lnTo>
                    <a:pt x="12395" y="11175"/>
                  </a:lnTo>
                  <a:lnTo>
                    <a:pt x="12014" y="11937"/>
                  </a:lnTo>
                  <a:lnTo>
                    <a:pt x="11239" y="11937"/>
                  </a:lnTo>
                  <a:lnTo>
                    <a:pt x="11239" y="12699"/>
                  </a:lnTo>
                  <a:lnTo>
                    <a:pt x="49606" y="12699"/>
                  </a:lnTo>
                  <a:lnTo>
                    <a:pt x="49606" y="11937"/>
                  </a:lnTo>
                  <a:lnTo>
                    <a:pt x="49212" y="11175"/>
                  </a:lnTo>
                  <a:lnTo>
                    <a:pt x="49606" y="10413"/>
                  </a:lnTo>
                  <a:lnTo>
                    <a:pt x="49606" y="9651"/>
                  </a:lnTo>
                  <a:close/>
                </a:path>
                <a:path w="59689" h="50164">
                  <a:moveTo>
                    <a:pt x="20929" y="7746"/>
                  </a:moveTo>
                  <a:lnTo>
                    <a:pt x="19380" y="7746"/>
                  </a:lnTo>
                  <a:lnTo>
                    <a:pt x="19380" y="9270"/>
                  </a:lnTo>
                  <a:lnTo>
                    <a:pt x="11239" y="9270"/>
                  </a:lnTo>
                  <a:lnTo>
                    <a:pt x="11239" y="9651"/>
                  </a:lnTo>
                  <a:lnTo>
                    <a:pt x="46888" y="9651"/>
                  </a:lnTo>
                  <a:lnTo>
                    <a:pt x="46888" y="8508"/>
                  </a:lnTo>
                  <a:lnTo>
                    <a:pt x="20929" y="8508"/>
                  </a:lnTo>
                  <a:lnTo>
                    <a:pt x="20929" y="7746"/>
                  </a:lnTo>
                  <a:close/>
                </a:path>
                <a:path w="59689" h="50164">
                  <a:moveTo>
                    <a:pt x="48437" y="9270"/>
                  </a:moveTo>
                  <a:lnTo>
                    <a:pt x="46888" y="9270"/>
                  </a:lnTo>
                  <a:lnTo>
                    <a:pt x="46888" y="9651"/>
                  </a:lnTo>
                  <a:lnTo>
                    <a:pt x="49212" y="9651"/>
                  </a:lnTo>
                  <a:lnTo>
                    <a:pt x="48437" y="9270"/>
                  </a:lnTo>
                  <a:close/>
                </a:path>
                <a:path w="59689" h="50164">
                  <a:moveTo>
                    <a:pt x="14719" y="6984"/>
                  </a:moveTo>
                  <a:lnTo>
                    <a:pt x="13169" y="6984"/>
                  </a:lnTo>
                  <a:lnTo>
                    <a:pt x="13169" y="7746"/>
                  </a:lnTo>
                  <a:lnTo>
                    <a:pt x="12395" y="7746"/>
                  </a:lnTo>
                  <a:lnTo>
                    <a:pt x="12395" y="9270"/>
                  </a:lnTo>
                  <a:lnTo>
                    <a:pt x="17818" y="9270"/>
                  </a:lnTo>
                  <a:lnTo>
                    <a:pt x="17818" y="8508"/>
                  </a:lnTo>
                  <a:lnTo>
                    <a:pt x="14719" y="8508"/>
                  </a:lnTo>
                  <a:lnTo>
                    <a:pt x="14719" y="7746"/>
                  </a:lnTo>
                  <a:lnTo>
                    <a:pt x="13169" y="7746"/>
                  </a:lnTo>
                  <a:lnTo>
                    <a:pt x="13169" y="6984"/>
                  </a:lnTo>
                  <a:lnTo>
                    <a:pt x="14719" y="6984"/>
                  </a:lnTo>
                  <a:close/>
                </a:path>
                <a:path w="59689" h="50164">
                  <a:moveTo>
                    <a:pt x="16268" y="7746"/>
                  </a:moveTo>
                  <a:lnTo>
                    <a:pt x="15494" y="7746"/>
                  </a:lnTo>
                  <a:lnTo>
                    <a:pt x="15494" y="8508"/>
                  </a:lnTo>
                  <a:lnTo>
                    <a:pt x="16268" y="8508"/>
                  </a:lnTo>
                  <a:lnTo>
                    <a:pt x="16268" y="7746"/>
                  </a:lnTo>
                  <a:close/>
                </a:path>
                <a:path w="59689" h="50164">
                  <a:moveTo>
                    <a:pt x="44564" y="6984"/>
                  </a:moveTo>
                  <a:lnTo>
                    <a:pt x="20929" y="6984"/>
                  </a:lnTo>
                  <a:lnTo>
                    <a:pt x="20929" y="8508"/>
                  </a:lnTo>
                  <a:lnTo>
                    <a:pt x="46888" y="8508"/>
                  </a:lnTo>
                  <a:lnTo>
                    <a:pt x="46888" y="7746"/>
                  </a:lnTo>
                  <a:lnTo>
                    <a:pt x="44564" y="7746"/>
                  </a:lnTo>
                  <a:lnTo>
                    <a:pt x="44564" y="6984"/>
                  </a:lnTo>
                  <a:close/>
                </a:path>
                <a:path w="59689" h="50164">
                  <a:moveTo>
                    <a:pt x="15494" y="6984"/>
                  </a:moveTo>
                  <a:lnTo>
                    <a:pt x="14719" y="7746"/>
                  </a:lnTo>
                  <a:lnTo>
                    <a:pt x="15494" y="7746"/>
                  </a:lnTo>
                  <a:lnTo>
                    <a:pt x="15494" y="6984"/>
                  </a:lnTo>
                  <a:close/>
                </a:path>
                <a:path w="59689" h="50164">
                  <a:moveTo>
                    <a:pt x="44564" y="6984"/>
                  </a:moveTo>
                  <a:lnTo>
                    <a:pt x="44564" y="7746"/>
                  </a:lnTo>
                  <a:lnTo>
                    <a:pt x="45339" y="7746"/>
                  </a:lnTo>
                  <a:lnTo>
                    <a:pt x="44564" y="6984"/>
                  </a:lnTo>
                  <a:close/>
                </a:path>
                <a:path w="59689" h="50164">
                  <a:moveTo>
                    <a:pt x="46113" y="6222"/>
                  </a:moveTo>
                  <a:lnTo>
                    <a:pt x="46113" y="6984"/>
                  </a:lnTo>
                  <a:lnTo>
                    <a:pt x="45339" y="7746"/>
                  </a:lnTo>
                  <a:lnTo>
                    <a:pt x="46888" y="7746"/>
                  </a:lnTo>
                  <a:lnTo>
                    <a:pt x="46888" y="6984"/>
                  </a:lnTo>
                  <a:lnTo>
                    <a:pt x="46113" y="6222"/>
                  </a:lnTo>
                  <a:close/>
                </a:path>
                <a:path w="59689" h="50164">
                  <a:moveTo>
                    <a:pt x="43014" y="6222"/>
                  </a:moveTo>
                  <a:lnTo>
                    <a:pt x="22085" y="6222"/>
                  </a:lnTo>
                  <a:lnTo>
                    <a:pt x="22085" y="6984"/>
                  </a:lnTo>
                  <a:lnTo>
                    <a:pt x="42240" y="6984"/>
                  </a:lnTo>
                  <a:lnTo>
                    <a:pt x="43014" y="6222"/>
                  </a:lnTo>
                  <a:close/>
                </a:path>
                <a:path w="59689" h="50164">
                  <a:moveTo>
                    <a:pt x="43789" y="6222"/>
                  </a:moveTo>
                  <a:lnTo>
                    <a:pt x="43014" y="6984"/>
                  </a:lnTo>
                  <a:lnTo>
                    <a:pt x="43789" y="6984"/>
                  </a:lnTo>
                  <a:lnTo>
                    <a:pt x="43789" y="6222"/>
                  </a:lnTo>
                  <a:close/>
                </a:path>
                <a:path w="59689" h="50164">
                  <a:moveTo>
                    <a:pt x="41465" y="5460"/>
                  </a:moveTo>
                  <a:lnTo>
                    <a:pt x="22860" y="5460"/>
                  </a:lnTo>
                  <a:lnTo>
                    <a:pt x="22860" y="6222"/>
                  </a:lnTo>
                  <a:lnTo>
                    <a:pt x="41465" y="6222"/>
                  </a:lnTo>
                  <a:lnTo>
                    <a:pt x="41465" y="5460"/>
                  </a:lnTo>
                  <a:close/>
                </a:path>
                <a:path w="59689" h="50164">
                  <a:moveTo>
                    <a:pt x="24409" y="4698"/>
                  </a:moveTo>
                  <a:lnTo>
                    <a:pt x="24409" y="5460"/>
                  </a:lnTo>
                  <a:lnTo>
                    <a:pt x="25184" y="5460"/>
                  </a:lnTo>
                  <a:lnTo>
                    <a:pt x="24409" y="4698"/>
                  </a:lnTo>
                  <a:close/>
                </a:path>
                <a:path w="59689" h="50164">
                  <a:moveTo>
                    <a:pt x="29057" y="3174"/>
                  </a:moveTo>
                  <a:lnTo>
                    <a:pt x="28282" y="3174"/>
                  </a:lnTo>
                  <a:lnTo>
                    <a:pt x="27508" y="3936"/>
                  </a:lnTo>
                  <a:lnTo>
                    <a:pt x="25184" y="3936"/>
                  </a:lnTo>
                  <a:lnTo>
                    <a:pt x="25184" y="5460"/>
                  </a:lnTo>
                  <a:lnTo>
                    <a:pt x="42240" y="5460"/>
                  </a:lnTo>
                  <a:lnTo>
                    <a:pt x="41465" y="4698"/>
                  </a:lnTo>
                  <a:lnTo>
                    <a:pt x="29832" y="4698"/>
                  </a:lnTo>
                  <a:lnTo>
                    <a:pt x="29057" y="3936"/>
                  </a:lnTo>
                  <a:lnTo>
                    <a:pt x="29057" y="3174"/>
                  </a:lnTo>
                  <a:close/>
                </a:path>
                <a:path w="59689" h="50164">
                  <a:moveTo>
                    <a:pt x="34099" y="761"/>
                  </a:moveTo>
                  <a:lnTo>
                    <a:pt x="31775" y="761"/>
                  </a:lnTo>
                  <a:lnTo>
                    <a:pt x="31775" y="3174"/>
                  </a:lnTo>
                  <a:lnTo>
                    <a:pt x="30619" y="4698"/>
                  </a:lnTo>
                  <a:lnTo>
                    <a:pt x="41465" y="4698"/>
                  </a:lnTo>
                  <a:lnTo>
                    <a:pt x="42240" y="3936"/>
                  </a:lnTo>
                  <a:lnTo>
                    <a:pt x="42240" y="3174"/>
                  </a:lnTo>
                  <a:lnTo>
                    <a:pt x="41465" y="3174"/>
                  </a:lnTo>
                  <a:lnTo>
                    <a:pt x="40690" y="2412"/>
                  </a:lnTo>
                  <a:lnTo>
                    <a:pt x="40297" y="2412"/>
                  </a:lnTo>
                  <a:lnTo>
                    <a:pt x="40297" y="1523"/>
                  </a:lnTo>
                  <a:lnTo>
                    <a:pt x="34099" y="1523"/>
                  </a:lnTo>
                  <a:lnTo>
                    <a:pt x="34099" y="761"/>
                  </a:lnTo>
                  <a:close/>
                </a:path>
                <a:path w="59689" h="50164">
                  <a:moveTo>
                    <a:pt x="43014" y="2412"/>
                  </a:moveTo>
                  <a:lnTo>
                    <a:pt x="41465" y="2412"/>
                  </a:lnTo>
                  <a:lnTo>
                    <a:pt x="41465" y="3174"/>
                  </a:lnTo>
                  <a:lnTo>
                    <a:pt x="43014" y="3174"/>
                  </a:lnTo>
                  <a:lnTo>
                    <a:pt x="43014" y="2412"/>
                  </a:lnTo>
                  <a:close/>
                </a:path>
                <a:path w="59689" h="50164">
                  <a:moveTo>
                    <a:pt x="31775" y="1523"/>
                  </a:moveTo>
                  <a:lnTo>
                    <a:pt x="30619" y="1523"/>
                  </a:lnTo>
                  <a:lnTo>
                    <a:pt x="31000" y="2412"/>
                  </a:lnTo>
                  <a:lnTo>
                    <a:pt x="31775" y="1523"/>
                  </a:lnTo>
                  <a:close/>
                </a:path>
                <a:path w="59689" h="50164">
                  <a:moveTo>
                    <a:pt x="40297" y="0"/>
                  </a:moveTo>
                  <a:lnTo>
                    <a:pt x="38747" y="0"/>
                  </a:lnTo>
                  <a:lnTo>
                    <a:pt x="38747" y="761"/>
                  </a:lnTo>
                  <a:lnTo>
                    <a:pt x="37973" y="761"/>
                  </a:lnTo>
                  <a:lnTo>
                    <a:pt x="37973" y="1523"/>
                  </a:lnTo>
                  <a:lnTo>
                    <a:pt x="40297" y="1523"/>
                  </a:lnTo>
                  <a:lnTo>
                    <a:pt x="40297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2" name="object 2932"/>
            <p:cNvSpPr/>
            <p:nvPr/>
          </p:nvSpPr>
          <p:spPr>
            <a:xfrm>
              <a:off x="5951425" y="2918034"/>
              <a:ext cx="59690" cy="50165"/>
            </a:xfrm>
            <a:custGeom>
              <a:avLst/>
              <a:gdLst/>
              <a:ahLst/>
              <a:cxnLst/>
              <a:rect l="l" t="t" r="r" b="b"/>
              <a:pathLst>
                <a:path w="59689" h="50164">
                  <a:moveTo>
                    <a:pt x="53479" y="15786"/>
                  </a:moveTo>
                  <a:lnTo>
                    <a:pt x="53479" y="16560"/>
                  </a:lnTo>
                  <a:lnTo>
                    <a:pt x="52705" y="16560"/>
                  </a:lnTo>
                  <a:lnTo>
                    <a:pt x="52705" y="17322"/>
                  </a:lnTo>
                  <a:lnTo>
                    <a:pt x="53479" y="17322"/>
                  </a:lnTo>
                  <a:lnTo>
                    <a:pt x="53479" y="18097"/>
                  </a:lnTo>
                  <a:lnTo>
                    <a:pt x="54254" y="18097"/>
                  </a:lnTo>
                  <a:lnTo>
                    <a:pt x="55029" y="18097"/>
                  </a:lnTo>
                  <a:lnTo>
                    <a:pt x="55803" y="18097"/>
                  </a:lnTo>
                  <a:lnTo>
                    <a:pt x="55029" y="18097"/>
                  </a:lnTo>
                  <a:lnTo>
                    <a:pt x="55029" y="18859"/>
                  </a:lnTo>
                  <a:lnTo>
                    <a:pt x="55029" y="19253"/>
                  </a:lnTo>
                  <a:lnTo>
                    <a:pt x="54254" y="19253"/>
                  </a:lnTo>
                  <a:lnTo>
                    <a:pt x="54254" y="20015"/>
                  </a:lnTo>
                  <a:lnTo>
                    <a:pt x="54254" y="20789"/>
                  </a:lnTo>
                  <a:lnTo>
                    <a:pt x="55029" y="20789"/>
                  </a:lnTo>
                  <a:lnTo>
                    <a:pt x="55803" y="22326"/>
                  </a:lnTo>
                  <a:lnTo>
                    <a:pt x="59296" y="22326"/>
                  </a:lnTo>
                  <a:lnTo>
                    <a:pt x="59296" y="23101"/>
                  </a:lnTo>
                  <a:lnTo>
                    <a:pt x="58902" y="23863"/>
                  </a:lnTo>
                  <a:lnTo>
                    <a:pt x="58902" y="24638"/>
                  </a:lnTo>
                  <a:lnTo>
                    <a:pt x="58902" y="25412"/>
                  </a:lnTo>
                  <a:lnTo>
                    <a:pt x="58127" y="25412"/>
                  </a:lnTo>
                  <a:lnTo>
                    <a:pt x="58127" y="26174"/>
                  </a:lnTo>
                  <a:lnTo>
                    <a:pt x="57353" y="26174"/>
                  </a:lnTo>
                  <a:lnTo>
                    <a:pt x="57353" y="26949"/>
                  </a:lnTo>
                  <a:lnTo>
                    <a:pt x="56578" y="26949"/>
                  </a:lnTo>
                  <a:lnTo>
                    <a:pt x="56578" y="26174"/>
                  </a:lnTo>
                  <a:lnTo>
                    <a:pt x="55803" y="26949"/>
                  </a:lnTo>
                  <a:lnTo>
                    <a:pt x="56578" y="26949"/>
                  </a:lnTo>
                  <a:lnTo>
                    <a:pt x="56578" y="27724"/>
                  </a:lnTo>
                  <a:lnTo>
                    <a:pt x="55803" y="27724"/>
                  </a:lnTo>
                  <a:lnTo>
                    <a:pt x="55803" y="28486"/>
                  </a:lnTo>
                  <a:lnTo>
                    <a:pt x="55029" y="28486"/>
                  </a:lnTo>
                  <a:lnTo>
                    <a:pt x="55803" y="28486"/>
                  </a:lnTo>
                  <a:lnTo>
                    <a:pt x="55803" y="28879"/>
                  </a:lnTo>
                  <a:lnTo>
                    <a:pt x="55029" y="28879"/>
                  </a:lnTo>
                  <a:lnTo>
                    <a:pt x="55029" y="29641"/>
                  </a:lnTo>
                  <a:lnTo>
                    <a:pt x="55029" y="28879"/>
                  </a:lnTo>
                  <a:lnTo>
                    <a:pt x="55029" y="29641"/>
                  </a:lnTo>
                  <a:lnTo>
                    <a:pt x="55803" y="30416"/>
                  </a:lnTo>
                  <a:lnTo>
                    <a:pt x="55803" y="29641"/>
                  </a:lnTo>
                  <a:lnTo>
                    <a:pt x="55803" y="30416"/>
                  </a:lnTo>
                  <a:lnTo>
                    <a:pt x="56578" y="31191"/>
                  </a:lnTo>
                  <a:lnTo>
                    <a:pt x="56578" y="30416"/>
                  </a:lnTo>
                  <a:lnTo>
                    <a:pt x="57353" y="30416"/>
                  </a:lnTo>
                  <a:lnTo>
                    <a:pt x="57353" y="31191"/>
                  </a:lnTo>
                  <a:lnTo>
                    <a:pt x="57353" y="31953"/>
                  </a:lnTo>
                  <a:lnTo>
                    <a:pt x="57353" y="31191"/>
                  </a:lnTo>
                  <a:lnTo>
                    <a:pt x="56578" y="31191"/>
                  </a:lnTo>
                  <a:lnTo>
                    <a:pt x="56578" y="31953"/>
                  </a:lnTo>
                  <a:lnTo>
                    <a:pt x="55803" y="31953"/>
                  </a:lnTo>
                  <a:lnTo>
                    <a:pt x="55803" y="32727"/>
                  </a:lnTo>
                  <a:lnTo>
                    <a:pt x="56578" y="31953"/>
                  </a:lnTo>
                  <a:lnTo>
                    <a:pt x="56578" y="32727"/>
                  </a:lnTo>
                  <a:lnTo>
                    <a:pt x="55803" y="32727"/>
                  </a:lnTo>
                  <a:lnTo>
                    <a:pt x="55803" y="33489"/>
                  </a:lnTo>
                  <a:lnTo>
                    <a:pt x="56578" y="33489"/>
                  </a:lnTo>
                  <a:lnTo>
                    <a:pt x="56578" y="34264"/>
                  </a:lnTo>
                  <a:lnTo>
                    <a:pt x="55803" y="34264"/>
                  </a:lnTo>
                  <a:lnTo>
                    <a:pt x="55803" y="33489"/>
                  </a:lnTo>
                  <a:lnTo>
                    <a:pt x="55803" y="34264"/>
                  </a:lnTo>
                  <a:lnTo>
                    <a:pt x="55029" y="34264"/>
                  </a:lnTo>
                  <a:lnTo>
                    <a:pt x="55029" y="35039"/>
                  </a:lnTo>
                  <a:lnTo>
                    <a:pt x="54254" y="35039"/>
                  </a:lnTo>
                  <a:lnTo>
                    <a:pt x="54254" y="35801"/>
                  </a:lnTo>
                  <a:lnTo>
                    <a:pt x="54254" y="35039"/>
                  </a:lnTo>
                  <a:lnTo>
                    <a:pt x="53479" y="35039"/>
                  </a:lnTo>
                  <a:lnTo>
                    <a:pt x="53479" y="35801"/>
                  </a:lnTo>
                  <a:lnTo>
                    <a:pt x="52705" y="35801"/>
                  </a:lnTo>
                  <a:lnTo>
                    <a:pt x="52705" y="36576"/>
                  </a:lnTo>
                  <a:lnTo>
                    <a:pt x="53479" y="36576"/>
                  </a:lnTo>
                  <a:lnTo>
                    <a:pt x="52705" y="36576"/>
                  </a:lnTo>
                  <a:lnTo>
                    <a:pt x="52705" y="37350"/>
                  </a:lnTo>
                  <a:lnTo>
                    <a:pt x="52705" y="38112"/>
                  </a:lnTo>
                  <a:lnTo>
                    <a:pt x="51930" y="38112"/>
                  </a:lnTo>
                  <a:lnTo>
                    <a:pt x="51155" y="38112"/>
                  </a:lnTo>
                  <a:lnTo>
                    <a:pt x="50380" y="38112"/>
                  </a:lnTo>
                  <a:lnTo>
                    <a:pt x="50380" y="38506"/>
                  </a:lnTo>
                  <a:lnTo>
                    <a:pt x="49606" y="38506"/>
                  </a:lnTo>
                  <a:lnTo>
                    <a:pt x="49212" y="38506"/>
                  </a:lnTo>
                  <a:lnTo>
                    <a:pt x="49212" y="39268"/>
                  </a:lnTo>
                  <a:lnTo>
                    <a:pt x="48437" y="39268"/>
                  </a:lnTo>
                  <a:lnTo>
                    <a:pt x="48437" y="38506"/>
                  </a:lnTo>
                  <a:lnTo>
                    <a:pt x="47663" y="39268"/>
                  </a:lnTo>
                  <a:lnTo>
                    <a:pt x="46888" y="39268"/>
                  </a:lnTo>
                  <a:lnTo>
                    <a:pt x="46888" y="38506"/>
                  </a:lnTo>
                  <a:lnTo>
                    <a:pt x="46113" y="38112"/>
                  </a:lnTo>
                  <a:lnTo>
                    <a:pt x="46113" y="38506"/>
                  </a:lnTo>
                  <a:lnTo>
                    <a:pt x="46113" y="39268"/>
                  </a:lnTo>
                  <a:lnTo>
                    <a:pt x="45339" y="39268"/>
                  </a:lnTo>
                  <a:lnTo>
                    <a:pt x="45339" y="40043"/>
                  </a:lnTo>
                  <a:lnTo>
                    <a:pt x="46113" y="40043"/>
                  </a:lnTo>
                  <a:lnTo>
                    <a:pt x="45339" y="40043"/>
                  </a:lnTo>
                  <a:lnTo>
                    <a:pt x="46113" y="40043"/>
                  </a:lnTo>
                  <a:lnTo>
                    <a:pt x="45339" y="40043"/>
                  </a:lnTo>
                  <a:lnTo>
                    <a:pt x="45339" y="40817"/>
                  </a:lnTo>
                  <a:lnTo>
                    <a:pt x="46113" y="40817"/>
                  </a:lnTo>
                  <a:lnTo>
                    <a:pt x="46113" y="41579"/>
                  </a:lnTo>
                  <a:lnTo>
                    <a:pt x="46113" y="40817"/>
                  </a:lnTo>
                  <a:lnTo>
                    <a:pt x="46888" y="40817"/>
                  </a:lnTo>
                  <a:lnTo>
                    <a:pt x="46888" y="41579"/>
                  </a:lnTo>
                  <a:lnTo>
                    <a:pt x="46888" y="40817"/>
                  </a:lnTo>
                  <a:lnTo>
                    <a:pt x="47663" y="40817"/>
                  </a:lnTo>
                  <a:lnTo>
                    <a:pt x="47663" y="40043"/>
                  </a:lnTo>
                  <a:lnTo>
                    <a:pt x="48437" y="40043"/>
                  </a:lnTo>
                  <a:lnTo>
                    <a:pt x="48437" y="39268"/>
                  </a:lnTo>
                  <a:lnTo>
                    <a:pt x="49212" y="39268"/>
                  </a:lnTo>
                  <a:lnTo>
                    <a:pt x="49212" y="40043"/>
                  </a:lnTo>
                  <a:lnTo>
                    <a:pt x="49212" y="40817"/>
                  </a:lnTo>
                  <a:lnTo>
                    <a:pt x="49212" y="41579"/>
                  </a:lnTo>
                  <a:lnTo>
                    <a:pt x="49606" y="42354"/>
                  </a:lnTo>
                  <a:lnTo>
                    <a:pt x="49606" y="43129"/>
                  </a:lnTo>
                  <a:lnTo>
                    <a:pt x="50380" y="43129"/>
                  </a:lnTo>
                  <a:lnTo>
                    <a:pt x="50380" y="43891"/>
                  </a:lnTo>
                  <a:lnTo>
                    <a:pt x="49606" y="43891"/>
                  </a:lnTo>
                  <a:lnTo>
                    <a:pt x="50380" y="43891"/>
                  </a:lnTo>
                  <a:lnTo>
                    <a:pt x="49606" y="43891"/>
                  </a:lnTo>
                  <a:lnTo>
                    <a:pt x="49606" y="43129"/>
                  </a:lnTo>
                  <a:lnTo>
                    <a:pt x="49212" y="42354"/>
                  </a:lnTo>
                  <a:lnTo>
                    <a:pt x="49212" y="43129"/>
                  </a:lnTo>
                  <a:lnTo>
                    <a:pt x="48437" y="43129"/>
                  </a:lnTo>
                  <a:lnTo>
                    <a:pt x="48437" y="43891"/>
                  </a:lnTo>
                  <a:lnTo>
                    <a:pt x="48437" y="44653"/>
                  </a:lnTo>
                  <a:lnTo>
                    <a:pt x="47663" y="44653"/>
                  </a:lnTo>
                  <a:lnTo>
                    <a:pt x="46888" y="43891"/>
                  </a:lnTo>
                  <a:lnTo>
                    <a:pt x="46888" y="43129"/>
                  </a:lnTo>
                  <a:lnTo>
                    <a:pt x="47663" y="43129"/>
                  </a:lnTo>
                  <a:lnTo>
                    <a:pt x="46888" y="43129"/>
                  </a:lnTo>
                  <a:lnTo>
                    <a:pt x="46113" y="43129"/>
                  </a:lnTo>
                  <a:lnTo>
                    <a:pt x="45339" y="43129"/>
                  </a:lnTo>
                  <a:lnTo>
                    <a:pt x="45339" y="42354"/>
                  </a:lnTo>
                  <a:lnTo>
                    <a:pt x="46113" y="42354"/>
                  </a:lnTo>
                  <a:lnTo>
                    <a:pt x="45339" y="42354"/>
                  </a:lnTo>
                  <a:lnTo>
                    <a:pt x="44564" y="42354"/>
                  </a:lnTo>
                  <a:lnTo>
                    <a:pt x="45339" y="43891"/>
                  </a:lnTo>
                  <a:lnTo>
                    <a:pt x="44564" y="43891"/>
                  </a:lnTo>
                  <a:lnTo>
                    <a:pt x="44564" y="44653"/>
                  </a:lnTo>
                  <a:lnTo>
                    <a:pt x="45339" y="45427"/>
                  </a:lnTo>
                  <a:lnTo>
                    <a:pt x="45339" y="46202"/>
                  </a:lnTo>
                  <a:lnTo>
                    <a:pt x="44564" y="46964"/>
                  </a:lnTo>
                  <a:lnTo>
                    <a:pt x="43789" y="46964"/>
                  </a:lnTo>
                  <a:lnTo>
                    <a:pt x="43014" y="47739"/>
                  </a:lnTo>
                  <a:lnTo>
                    <a:pt x="42240" y="48120"/>
                  </a:lnTo>
                  <a:lnTo>
                    <a:pt x="42240" y="48895"/>
                  </a:lnTo>
                  <a:lnTo>
                    <a:pt x="41465" y="48895"/>
                  </a:lnTo>
                  <a:lnTo>
                    <a:pt x="41465" y="48120"/>
                  </a:lnTo>
                  <a:lnTo>
                    <a:pt x="40690" y="48120"/>
                  </a:lnTo>
                  <a:lnTo>
                    <a:pt x="40690" y="47739"/>
                  </a:lnTo>
                  <a:lnTo>
                    <a:pt x="40690" y="48120"/>
                  </a:lnTo>
                  <a:lnTo>
                    <a:pt x="40690" y="47739"/>
                  </a:lnTo>
                  <a:lnTo>
                    <a:pt x="40297" y="48120"/>
                  </a:lnTo>
                  <a:lnTo>
                    <a:pt x="40297" y="47739"/>
                  </a:lnTo>
                  <a:lnTo>
                    <a:pt x="39522" y="47739"/>
                  </a:lnTo>
                  <a:lnTo>
                    <a:pt x="39522" y="48120"/>
                  </a:lnTo>
                  <a:lnTo>
                    <a:pt x="38747" y="47739"/>
                  </a:lnTo>
                  <a:lnTo>
                    <a:pt x="38747" y="46964"/>
                  </a:lnTo>
                  <a:lnTo>
                    <a:pt x="37973" y="46964"/>
                  </a:lnTo>
                  <a:lnTo>
                    <a:pt x="37198" y="46964"/>
                  </a:lnTo>
                  <a:lnTo>
                    <a:pt x="37198" y="46202"/>
                  </a:lnTo>
                  <a:lnTo>
                    <a:pt x="36423" y="46202"/>
                  </a:lnTo>
                  <a:lnTo>
                    <a:pt x="36423" y="45427"/>
                  </a:lnTo>
                  <a:lnTo>
                    <a:pt x="35648" y="46202"/>
                  </a:lnTo>
                  <a:lnTo>
                    <a:pt x="35648" y="45427"/>
                  </a:lnTo>
                  <a:lnTo>
                    <a:pt x="35648" y="46202"/>
                  </a:lnTo>
                  <a:lnTo>
                    <a:pt x="35648" y="45427"/>
                  </a:lnTo>
                  <a:lnTo>
                    <a:pt x="34874" y="45427"/>
                  </a:lnTo>
                  <a:lnTo>
                    <a:pt x="34099" y="44653"/>
                  </a:lnTo>
                  <a:lnTo>
                    <a:pt x="33324" y="45427"/>
                  </a:lnTo>
                  <a:lnTo>
                    <a:pt x="32550" y="45427"/>
                  </a:lnTo>
                  <a:lnTo>
                    <a:pt x="33324" y="45427"/>
                  </a:lnTo>
                  <a:lnTo>
                    <a:pt x="33324" y="44653"/>
                  </a:lnTo>
                  <a:lnTo>
                    <a:pt x="32550" y="43891"/>
                  </a:lnTo>
                  <a:lnTo>
                    <a:pt x="31775" y="44653"/>
                  </a:lnTo>
                  <a:lnTo>
                    <a:pt x="31000" y="43891"/>
                  </a:lnTo>
                  <a:lnTo>
                    <a:pt x="30619" y="43891"/>
                  </a:lnTo>
                  <a:lnTo>
                    <a:pt x="29832" y="43891"/>
                  </a:lnTo>
                  <a:lnTo>
                    <a:pt x="29057" y="45427"/>
                  </a:lnTo>
                  <a:lnTo>
                    <a:pt x="28282" y="46202"/>
                  </a:lnTo>
                  <a:lnTo>
                    <a:pt x="27508" y="47739"/>
                  </a:lnTo>
                  <a:lnTo>
                    <a:pt x="27508" y="48120"/>
                  </a:lnTo>
                  <a:lnTo>
                    <a:pt x="26733" y="48895"/>
                  </a:lnTo>
                  <a:lnTo>
                    <a:pt x="25958" y="48895"/>
                  </a:lnTo>
                  <a:lnTo>
                    <a:pt x="25184" y="48120"/>
                  </a:lnTo>
                  <a:lnTo>
                    <a:pt x="25184" y="48895"/>
                  </a:lnTo>
                  <a:lnTo>
                    <a:pt x="25184" y="49669"/>
                  </a:lnTo>
                  <a:lnTo>
                    <a:pt x="24409" y="49669"/>
                  </a:lnTo>
                  <a:lnTo>
                    <a:pt x="24409" y="48895"/>
                  </a:lnTo>
                  <a:lnTo>
                    <a:pt x="23634" y="48895"/>
                  </a:lnTo>
                  <a:lnTo>
                    <a:pt x="23634" y="49669"/>
                  </a:lnTo>
                  <a:lnTo>
                    <a:pt x="22860" y="49669"/>
                  </a:lnTo>
                  <a:lnTo>
                    <a:pt x="22085" y="49669"/>
                  </a:lnTo>
                  <a:lnTo>
                    <a:pt x="22085" y="48895"/>
                  </a:lnTo>
                  <a:lnTo>
                    <a:pt x="21310" y="48895"/>
                  </a:lnTo>
                  <a:lnTo>
                    <a:pt x="22085" y="48895"/>
                  </a:lnTo>
                  <a:lnTo>
                    <a:pt x="22085" y="48120"/>
                  </a:lnTo>
                  <a:lnTo>
                    <a:pt x="22085" y="47739"/>
                  </a:lnTo>
                  <a:lnTo>
                    <a:pt x="21310" y="46964"/>
                  </a:lnTo>
                  <a:lnTo>
                    <a:pt x="21310" y="46202"/>
                  </a:lnTo>
                  <a:lnTo>
                    <a:pt x="20929" y="46964"/>
                  </a:lnTo>
                  <a:lnTo>
                    <a:pt x="20154" y="46964"/>
                  </a:lnTo>
                  <a:lnTo>
                    <a:pt x="20154" y="46202"/>
                  </a:lnTo>
                  <a:lnTo>
                    <a:pt x="20154" y="45427"/>
                  </a:lnTo>
                  <a:lnTo>
                    <a:pt x="20154" y="44653"/>
                  </a:lnTo>
                  <a:lnTo>
                    <a:pt x="20929" y="44653"/>
                  </a:lnTo>
                  <a:lnTo>
                    <a:pt x="20154" y="44653"/>
                  </a:lnTo>
                  <a:lnTo>
                    <a:pt x="20154" y="43891"/>
                  </a:lnTo>
                  <a:lnTo>
                    <a:pt x="19380" y="43891"/>
                  </a:lnTo>
                  <a:lnTo>
                    <a:pt x="18605" y="43891"/>
                  </a:lnTo>
                  <a:lnTo>
                    <a:pt x="18605" y="44653"/>
                  </a:lnTo>
                  <a:lnTo>
                    <a:pt x="17818" y="44653"/>
                  </a:lnTo>
                  <a:lnTo>
                    <a:pt x="17818" y="43891"/>
                  </a:lnTo>
                  <a:lnTo>
                    <a:pt x="17818" y="44653"/>
                  </a:lnTo>
                  <a:lnTo>
                    <a:pt x="17043" y="44653"/>
                  </a:lnTo>
                  <a:lnTo>
                    <a:pt x="17043" y="43891"/>
                  </a:lnTo>
                  <a:lnTo>
                    <a:pt x="17043" y="44653"/>
                  </a:lnTo>
                  <a:lnTo>
                    <a:pt x="16268" y="44653"/>
                  </a:lnTo>
                  <a:lnTo>
                    <a:pt x="15494" y="44653"/>
                  </a:lnTo>
                  <a:lnTo>
                    <a:pt x="15494" y="43891"/>
                  </a:lnTo>
                  <a:lnTo>
                    <a:pt x="15494" y="43129"/>
                  </a:lnTo>
                  <a:lnTo>
                    <a:pt x="15494" y="43891"/>
                  </a:lnTo>
                  <a:lnTo>
                    <a:pt x="14719" y="43891"/>
                  </a:lnTo>
                  <a:lnTo>
                    <a:pt x="14719" y="44653"/>
                  </a:lnTo>
                  <a:lnTo>
                    <a:pt x="14719" y="45427"/>
                  </a:lnTo>
                  <a:lnTo>
                    <a:pt x="13944" y="45427"/>
                  </a:lnTo>
                  <a:lnTo>
                    <a:pt x="13169" y="45427"/>
                  </a:lnTo>
                  <a:lnTo>
                    <a:pt x="13169" y="46202"/>
                  </a:lnTo>
                  <a:lnTo>
                    <a:pt x="12395" y="46202"/>
                  </a:lnTo>
                  <a:lnTo>
                    <a:pt x="12395" y="45427"/>
                  </a:lnTo>
                  <a:lnTo>
                    <a:pt x="12395" y="44653"/>
                  </a:lnTo>
                  <a:lnTo>
                    <a:pt x="12014" y="45427"/>
                  </a:lnTo>
                  <a:lnTo>
                    <a:pt x="11239" y="45427"/>
                  </a:lnTo>
                  <a:lnTo>
                    <a:pt x="12014" y="45427"/>
                  </a:lnTo>
                  <a:lnTo>
                    <a:pt x="11239" y="45427"/>
                  </a:lnTo>
                  <a:lnTo>
                    <a:pt x="10464" y="46202"/>
                  </a:lnTo>
                  <a:lnTo>
                    <a:pt x="10464" y="45427"/>
                  </a:lnTo>
                  <a:lnTo>
                    <a:pt x="11239" y="44653"/>
                  </a:lnTo>
                  <a:lnTo>
                    <a:pt x="11239" y="43891"/>
                  </a:lnTo>
                  <a:lnTo>
                    <a:pt x="10464" y="44653"/>
                  </a:lnTo>
                  <a:lnTo>
                    <a:pt x="10464" y="43891"/>
                  </a:lnTo>
                  <a:lnTo>
                    <a:pt x="11239" y="43891"/>
                  </a:lnTo>
                  <a:lnTo>
                    <a:pt x="11239" y="43129"/>
                  </a:lnTo>
                  <a:lnTo>
                    <a:pt x="10464" y="43129"/>
                  </a:lnTo>
                  <a:lnTo>
                    <a:pt x="10464" y="43891"/>
                  </a:lnTo>
                  <a:lnTo>
                    <a:pt x="10464" y="43129"/>
                  </a:lnTo>
                  <a:lnTo>
                    <a:pt x="9690" y="43129"/>
                  </a:lnTo>
                  <a:lnTo>
                    <a:pt x="9690" y="42354"/>
                  </a:lnTo>
                  <a:lnTo>
                    <a:pt x="9690" y="41579"/>
                  </a:lnTo>
                  <a:lnTo>
                    <a:pt x="9690" y="40817"/>
                  </a:lnTo>
                  <a:lnTo>
                    <a:pt x="8915" y="40817"/>
                  </a:lnTo>
                  <a:lnTo>
                    <a:pt x="9690" y="40817"/>
                  </a:lnTo>
                  <a:lnTo>
                    <a:pt x="9690" y="40043"/>
                  </a:lnTo>
                  <a:lnTo>
                    <a:pt x="10464" y="40043"/>
                  </a:lnTo>
                  <a:lnTo>
                    <a:pt x="10464" y="39268"/>
                  </a:lnTo>
                  <a:lnTo>
                    <a:pt x="10464" y="38506"/>
                  </a:lnTo>
                  <a:lnTo>
                    <a:pt x="10464" y="38112"/>
                  </a:lnTo>
                  <a:lnTo>
                    <a:pt x="10464" y="37350"/>
                  </a:lnTo>
                  <a:lnTo>
                    <a:pt x="9690" y="37350"/>
                  </a:lnTo>
                  <a:lnTo>
                    <a:pt x="8915" y="37350"/>
                  </a:lnTo>
                  <a:lnTo>
                    <a:pt x="9690" y="37350"/>
                  </a:lnTo>
                  <a:lnTo>
                    <a:pt x="9690" y="36576"/>
                  </a:lnTo>
                  <a:lnTo>
                    <a:pt x="8915" y="36576"/>
                  </a:lnTo>
                  <a:lnTo>
                    <a:pt x="8140" y="36576"/>
                  </a:lnTo>
                  <a:lnTo>
                    <a:pt x="7366" y="36576"/>
                  </a:lnTo>
                  <a:lnTo>
                    <a:pt x="6591" y="36576"/>
                  </a:lnTo>
                  <a:lnTo>
                    <a:pt x="6591" y="37350"/>
                  </a:lnTo>
                  <a:lnTo>
                    <a:pt x="6591" y="36576"/>
                  </a:lnTo>
                  <a:lnTo>
                    <a:pt x="5803" y="36576"/>
                  </a:lnTo>
                  <a:lnTo>
                    <a:pt x="5803" y="37350"/>
                  </a:lnTo>
                  <a:lnTo>
                    <a:pt x="5029" y="38112"/>
                  </a:lnTo>
                  <a:lnTo>
                    <a:pt x="5029" y="38506"/>
                  </a:lnTo>
                  <a:lnTo>
                    <a:pt x="4254" y="38506"/>
                  </a:lnTo>
                  <a:lnTo>
                    <a:pt x="4254" y="38112"/>
                  </a:lnTo>
                  <a:lnTo>
                    <a:pt x="3479" y="38112"/>
                  </a:lnTo>
                  <a:lnTo>
                    <a:pt x="3479" y="38506"/>
                  </a:lnTo>
                  <a:lnTo>
                    <a:pt x="2705" y="38506"/>
                  </a:lnTo>
                  <a:lnTo>
                    <a:pt x="2705" y="38112"/>
                  </a:lnTo>
                  <a:lnTo>
                    <a:pt x="2324" y="38112"/>
                  </a:lnTo>
                  <a:lnTo>
                    <a:pt x="1549" y="38112"/>
                  </a:lnTo>
                  <a:lnTo>
                    <a:pt x="2324" y="38112"/>
                  </a:lnTo>
                  <a:lnTo>
                    <a:pt x="2324" y="37350"/>
                  </a:lnTo>
                  <a:lnTo>
                    <a:pt x="1549" y="37350"/>
                  </a:lnTo>
                  <a:lnTo>
                    <a:pt x="774" y="37350"/>
                  </a:lnTo>
                  <a:lnTo>
                    <a:pt x="774" y="36576"/>
                  </a:lnTo>
                  <a:lnTo>
                    <a:pt x="774" y="37350"/>
                  </a:lnTo>
                  <a:lnTo>
                    <a:pt x="0" y="36576"/>
                  </a:lnTo>
                  <a:lnTo>
                    <a:pt x="774" y="36576"/>
                  </a:lnTo>
                  <a:lnTo>
                    <a:pt x="0" y="36576"/>
                  </a:lnTo>
                  <a:lnTo>
                    <a:pt x="774" y="36576"/>
                  </a:lnTo>
                  <a:lnTo>
                    <a:pt x="0" y="35801"/>
                  </a:lnTo>
                  <a:lnTo>
                    <a:pt x="774" y="35801"/>
                  </a:lnTo>
                  <a:lnTo>
                    <a:pt x="774" y="35039"/>
                  </a:lnTo>
                  <a:lnTo>
                    <a:pt x="774" y="34264"/>
                  </a:lnTo>
                  <a:lnTo>
                    <a:pt x="1549" y="34264"/>
                  </a:lnTo>
                  <a:lnTo>
                    <a:pt x="774" y="34264"/>
                  </a:lnTo>
                  <a:lnTo>
                    <a:pt x="1549" y="34264"/>
                  </a:lnTo>
                  <a:lnTo>
                    <a:pt x="774" y="34264"/>
                  </a:lnTo>
                  <a:lnTo>
                    <a:pt x="1549" y="33489"/>
                  </a:lnTo>
                  <a:lnTo>
                    <a:pt x="774" y="33489"/>
                  </a:lnTo>
                  <a:lnTo>
                    <a:pt x="774" y="32727"/>
                  </a:lnTo>
                  <a:lnTo>
                    <a:pt x="1549" y="32727"/>
                  </a:lnTo>
                  <a:lnTo>
                    <a:pt x="1549" y="31953"/>
                  </a:lnTo>
                  <a:lnTo>
                    <a:pt x="1549" y="31191"/>
                  </a:lnTo>
                  <a:lnTo>
                    <a:pt x="774" y="31191"/>
                  </a:lnTo>
                  <a:lnTo>
                    <a:pt x="0" y="31191"/>
                  </a:lnTo>
                  <a:lnTo>
                    <a:pt x="0" y="30416"/>
                  </a:lnTo>
                  <a:lnTo>
                    <a:pt x="774" y="30416"/>
                  </a:lnTo>
                  <a:lnTo>
                    <a:pt x="774" y="29641"/>
                  </a:lnTo>
                  <a:lnTo>
                    <a:pt x="0" y="29641"/>
                  </a:lnTo>
                  <a:lnTo>
                    <a:pt x="0" y="28879"/>
                  </a:lnTo>
                  <a:lnTo>
                    <a:pt x="774" y="28879"/>
                  </a:lnTo>
                  <a:lnTo>
                    <a:pt x="774" y="28486"/>
                  </a:lnTo>
                  <a:lnTo>
                    <a:pt x="1549" y="28486"/>
                  </a:lnTo>
                  <a:lnTo>
                    <a:pt x="1549" y="27724"/>
                  </a:lnTo>
                  <a:lnTo>
                    <a:pt x="2324" y="27724"/>
                  </a:lnTo>
                  <a:lnTo>
                    <a:pt x="2324" y="26949"/>
                  </a:lnTo>
                  <a:lnTo>
                    <a:pt x="2705" y="26174"/>
                  </a:lnTo>
                  <a:lnTo>
                    <a:pt x="2324" y="26174"/>
                  </a:lnTo>
                  <a:lnTo>
                    <a:pt x="1549" y="26174"/>
                  </a:lnTo>
                  <a:lnTo>
                    <a:pt x="1549" y="25412"/>
                  </a:lnTo>
                  <a:lnTo>
                    <a:pt x="2324" y="25412"/>
                  </a:lnTo>
                  <a:lnTo>
                    <a:pt x="2324" y="24638"/>
                  </a:lnTo>
                  <a:lnTo>
                    <a:pt x="2324" y="23863"/>
                  </a:lnTo>
                  <a:lnTo>
                    <a:pt x="2324" y="24638"/>
                  </a:lnTo>
                  <a:lnTo>
                    <a:pt x="2705" y="23863"/>
                  </a:lnTo>
                  <a:lnTo>
                    <a:pt x="2705" y="24638"/>
                  </a:lnTo>
                  <a:lnTo>
                    <a:pt x="2705" y="23863"/>
                  </a:lnTo>
                  <a:lnTo>
                    <a:pt x="2705" y="23101"/>
                  </a:lnTo>
                  <a:lnTo>
                    <a:pt x="2705" y="22326"/>
                  </a:lnTo>
                  <a:lnTo>
                    <a:pt x="3479" y="23101"/>
                  </a:lnTo>
                  <a:lnTo>
                    <a:pt x="4254" y="22326"/>
                  </a:lnTo>
                  <a:lnTo>
                    <a:pt x="4254" y="21564"/>
                  </a:lnTo>
                  <a:lnTo>
                    <a:pt x="3479" y="21564"/>
                  </a:lnTo>
                  <a:lnTo>
                    <a:pt x="3479" y="20789"/>
                  </a:lnTo>
                  <a:lnTo>
                    <a:pt x="4254" y="20789"/>
                  </a:lnTo>
                  <a:lnTo>
                    <a:pt x="4254" y="20015"/>
                  </a:lnTo>
                  <a:lnTo>
                    <a:pt x="5029" y="20015"/>
                  </a:lnTo>
                  <a:lnTo>
                    <a:pt x="4254" y="19253"/>
                  </a:lnTo>
                  <a:lnTo>
                    <a:pt x="5029" y="19253"/>
                  </a:lnTo>
                  <a:lnTo>
                    <a:pt x="4254" y="19253"/>
                  </a:lnTo>
                  <a:lnTo>
                    <a:pt x="4254" y="20015"/>
                  </a:lnTo>
                  <a:lnTo>
                    <a:pt x="4254" y="19253"/>
                  </a:lnTo>
                  <a:lnTo>
                    <a:pt x="4254" y="18859"/>
                  </a:lnTo>
                  <a:lnTo>
                    <a:pt x="4254" y="18097"/>
                  </a:lnTo>
                  <a:lnTo>
                    <a:pt x="4254" y="17322"/>
                  </a:lnTo>
                  <a:lnTo>
                    <a:pt x="5029" y="17322"/>
                  </a:lnTo>
                  <a:lnTo>
                    <a:pt x="5803" y="17322"/>
                  </a:lnTo>
                  <a:lnTo>
                    <a:pt x="6591" y="17322"/>
                  </a:lnTo>
                  <a:lnTo>
                    <a:pt x="6591" y="16560"/>
                  </a:lnTo>
                  <a:lnTo>
                    <a:pt x="6591" y="15786"/>
                  </a:lnTo>
                  <a:lnTo>
                    <a:pt x="5803" y="15786"/>
                  </a:lnTo>
                  <a:lnTo>
                    <a:pt x="6591" y="15786"/>
                  </a:lnTo>
                  <a:lnTo>
                    <a:pt x="6591" y="15011"/>
                  </a:lnTo>
                  <a:lnTo>
                    <a:pt x="6591" y="14249"/>
                  </a:lnTo>
                  <a:lnTo>
                    <a:pt x="7366" y="14249"/>
                  </a:lnTo>
                  <a:lnTo>
                    <a:pt x="6591" y="14249"/>
                  </a:lnTo>
                  <a:lnTo>
                    <a:pt x="6591" y="13474"/>
                  </a:lnTo>
                  <a:lnTo>
                    <a:pt x="7366" y="13474"/>
                  </a:lnTo>
                  <a:lnTo>
                    <a:pt x="7366" y="14249"/>
                  </a:lnTo>
                  <a:lnTo>
                    <a:pt x="7366" y="13474"/>
                  </a:lnTo>
                  <a:lnTo>
                    <a:pt x="8140" y="13474"/>
                  </a:lnTo>
                  <a:lnTo>
                    <a:pt x="7366" y="13474"/>
                  </a:lnTo>
                  <a:lnTo>
                    <a:pt x="8140" y="13474"/>
                  </a:lnTo>
                  <a:lnTo>
                    <a:pt x="8140" y="12700"/>
                  </a:lnTo>
                  <a:lnTo>
                    <a:pt x="8140" y="11938"/>
                  </a:lnTo>
                  <a:lnTo>
                    <a:pt x="8915" y="11938"/>
                  </a:lnTo>
                  <a:lnTo>
                    <a:pt x="9690" y="11938"/>
                  </a:lnTo>
                  <a:lnTo>
                    <a:pt x="10464" y="11938"/>
                  </a:lnTo>
                  <a:lnTo>
                    <a:pt x="11239" y="11938"/>
                  </a:lnTo>
                  <a:lnTo>
                    <a:pt x="10464" y="11938"/>
                  </a:lnTo>
                  <a:lnTo>
                    <a:pt x="10464" y="12700"/>
                  </a:lnTo>
                  <a:lnTo>
                    <a:pt x="11239" y="12700"/>
                  </a:lnTo>
                  <a:lnTo>
                    <a:pt x="11239" y="11938"/>
                  </a:lnTo>
                  <a:lnTo>
                    <a:pt x="12014" y="11938"/>
                  </a:lnTo>
                  <a:lnTo>
                    <a:pt x="12395" y="11163"/>
                  </a:lnTo>
                  <a:lnTo>
                    <a:pt x="12014" y="11163"/>
                  </a:lnTo>
                  <a:lnTo>
                    <a:pt x="12014" y="10388"/>
                  </a:lnTo>
                  <a:lnTo>
                    <a:pt x="11239" y="10388"/>
                  </a:lnTo>
                  <a:lnTo>
                    <a:pt x="12014" y="10388"/>
                  </a:lnTo>
                  <a:lnTo>
                    <a:pt x="12014" y="9626"/>
                  </a:lnTo>
                  <a:lnTo>
                    <a:pt x="11239" y="9626"/>
                  </a:lnTo>
                  <a:lnTo>
                    <a:pt x="11239" y="9232"/>
                  </a:lnTo>
                  <a:lnTo>
                    <a:pt x="12014" y="9232"/>
                  </a:lnTo>
                  <a:lnTo>
                    <a:pt x="12395" y="9232"/>
                  </a:lnTo>
                  <a:lnTo>
                    <a:pt x="12395" y="8470"/>
                  </a:lnTo>
                  <a:lnTo>
                    <a:pt x="12395" y="7696"/>
                  </a:lnTo>
                  <a:lnTo>
                    <a:pt x="13169" y="6921"/>
                  </a:lnTo>
                  <a:lnTo>
                    <a:pt x="13169" y="7696"/>
                  </a:lnTo>
                  <a:lnTo>
                    <a:pt x="13169" y="6921"/>
                  </a:lnTo>
                  <a:lnTo>
                    <a:pt x="13944" y="6921"/>
                  </a:lnTo>
                  <a:lnTo>
                    <a:pt x="14719" y="6921"/>
                  </a:lnTo>
                  <a:lnTo>
                    <a:pt x="14719" y="7696"/>
                  </a:lnTo>
                  <a:lnTo>
                    <a:pt x="15494" y="6921"/>
                  </a:lnTo>
                  <a:lnTo>
                    <a:pt x="15494" y="7696"/>
                  </a:lnTo>
                  <a:lnTo>
                    <a:pt x="14719" y="7696"/>
                  </a:lnTo>
                  <a:lnTo>
                    <a:pt x="14719" y="8470"/>
                  </a:lnTo>
                  <a:lnTo>
                    <a:pt x="15494" y="8470"/>
                  </a:lnTo>
                  <a:lnTo>
                    <a:pt x="15494" y="7696"/>
                  </a:lnTo>
                  <a:lnTo>
                    <a:pt x="16268" y="7696"/>
                  </a:lnTo>
                  <a:lnTo>
                    <a:pt x="16268" y="8470"/>
                  </a:lnTo>
                  <a:lnTo>
                    <a:pt x="16268" y="7696"/>
                  </a:lnTo>
                  <a:lnTo>
                    <a:pt x="16268" y="8470"/>
                  </a:lnTo>
                  <a:lnTo>
                    <a:pt x="17043" y="8470"/>
                  </a:lnTo>
                  <a:lnTo>
                    <a:pt x="17818" y="8470"/>
                  </a:lnTo>
                  <a:lnTo>
                    <a:pt x="17818" y="9232"/>
                  </a:lnTo>
                  <a:lnTo>
                    <a:pt x="18605" y="9232"/>
                  </a:lnTo>
                  <a:lnTo>
                    <a:pt x="19380" y="9232"/>
                  </a:lnTo>
                  <a:lnTo>
                    <a:pt x="19380" y="8470"/>
                  </a:lnTo>
                  <a:lnTo>
                    <a:pt x="19380" y="7696"/>
                  </a:lnTo>
                  <a:lnTo>
                    <a:pt x="20154" y="7696"/>
                  </a:lnTo>
                  <a:lnTo>
                    <a:pt x="20929" y="7696"/>
                  </a:lnTo>
                  <a:lnTo>
                    <a:pt x="20929" y="8470"/>
                  </a:lnTo>
                  <a:lnTo>
                    <a:pt x="20929" y="7696"/>
                  </a:lnTo>
                  <a:lnTo>
                    <a:pt x="21310" y="7696"/>
                  </a:lnTo>
                  <a:lnTo>
                    <a:pt x="20929" y="7696"/>
                  </a:lnTo>
                  <a:lnTo>
                    <a:pt x="20929" y="6921"/>
                  </a:lnTo>
                  <a:lnTo>
                    <a:pt x="21310" y="6921"/>
                  </a:lnTo>
                  <a:lnTo>
                    <a:pt x="22085" y="6921"/>
                  </a:lnTo>
                  <a:lnTo>
                    <a:pt x="22085" y="6159"/>
                  </a:lnTo>
                  <a:lnTo>
                    <a:pt x="22860" y="6159"/>
                  </a:lnTo>
                  <a:lnTo>
                    <a:pt x="22860" y="5397"/>
                  </a:lnTo>
                  <a:lnTo>
                    <a:pt x="23634" y="5397"/>
                  </a:lnTo>
                  <a:lnTo>
                    <a:pt x="24409" y="5397"/>
                  </a:lnTo>
                  <a:lnTo>
                    <a:pt x="24409" y="4622"/>
                  </a:lnTo>
                  <a:lnTo>
                    <a:pt x="25184" y="5397"/>
                  </a:lnTo>
                  <a:lnTo>
                    <a:pt x="25184" y="4622"/>
                  </a:lnTo>
                  <a:lnTo>
                    <a:pt x="25184" y="3848"/>
                  </a:lnTo>
                  <a:lnTo>
                    <a:pt x="25958" y="3848"/>
                  </a:lnTo>
                  <a:lnTo>
                    <a:pt x="26733" y="3848"/>
                  </a:lnTo>
                  <a:lnTo>
                    <a:pt x="26733" y="3086"/>
                  </a:lnTo>
                  <a:lnTo>
                    <a:pt x="26733" y="3848"/>
                  </a:lnTo>
                  <a:lnTo>
                    <a:pt x="27508" y="3848"/>
                  </a:lnTo>
                  <a:lnTo>
                    <a:pt x="28282" y="3086"/>
                  </a:lnTo>
                  <a:lnTo>
                    <a:pt x="29057" y="3086"/>
                  </a:lnTo>
                  <a:lnTo>
                    <a:pt x="29057" y="3848"/>
                  </a:lnTo>
                  <a:lnTo>
                    <a:pt x="29832" y="4622"/>
                  </a:lnTo>
                  <a:lnTo>
                    <a:pt x="29832" y="3848"/>
                  </a:lnTo>
                  <a:lnTo>
                    <a:pt x="29832" y="4622"/>
                  </a:lnTo>
                  <a:lnTo>
                    <a:pt x="30619" y="4622"/>
                  </a:lnTo>
                  <a:lnTo>
                    <a:pt x="31775" y="3086"/>
                  </a:lnTo>
                  <a:lnTo>
                    <a:pt x="31775" y="2311"/>
                  </a:lnTo>
                  <a:lnTo>
                    <a:pt x="31775" y="1536"/>
                  </a:lnTo>
                  <a:lnTo>
                    <a:pt x="31000" y="2311"/>
                  </a:lnTo>
                  <a:lnTo>
                    <a:pt x="30619" y="1536"/>
                  </a:lnTo>
                  <a:lnTo>
                    <a:pt x="31000" y="1536"/>
                  </a:lnTo>
                  <a:lnTo>
                    <a:pt x="31775" y="1536"/>
                  </a:lnTo>
                  <a:lnTo>
                    <a:pt x="31775" y="774"/>
                  </a:lnTo>
                  <a:lnTo>
                    <a:pt x="32550" y="774"/>
                  </a:lnTo>
                  <a:lnTo>
                    <a:pt x="33324" y="774"/>
                  </a:lnTo>
                  <a:lnTo>
                    <a:pt x="34099" y="774"/>
                  </a:lnTo>
                  <a:lnTo>
                    <a:pt x="34099" y="1536"/>
                  </a:lnTo>
                  <a:lnTo>
                    <a:pt x="34874" y="1536"/>
                  </a:lnTo>
                  <a:lnTo>
                    <a:pt x="35648" y="1536"/>
                  </a:lnTo>
                  <a:lnTo>
                    <a:pt x="36423" y="1536"/>
                  </a:lnTo>
                  <a:lnTo>
                    <a:pt x="37198" y="1536"/>
                  </a:lnTo>
                  <a:lnTo>
                    <a:pt x="37973" y="1536"/>
                  </a:lnTo>
                  <a:lnTo>
                    <a:pt x="37973" y="774"/>
                  </a:lnTo>
                  <a:lnTo>
                    <a:pt x="38747" y="774"/>
                  </a:lnTo>
                  <a:lnTo>
                    <a:pt x="38747" y="0"/>
                  </a:lnTo>
                  <a:lnTo>
                    <a:pt x="39522" y="0"/>
                  </a:lnTo>
                  <a:lnTo>
                    <a:pt x="40297" y="0"/>
                  </a:lnTo>
                  <a:lnTo>
                    <a:pt x="40297" y="774"/>
                  </a:lnTo>
                  <a:lnTo>
                    <a:pt x="40690" y="774"/>
                  </a:lnTo>
                  <a:lnTo>
                    <a:pt x="40297" y="774"/>
                  </a:lnTo>
                  <a:lnTo>
                    <a:pt x="40297" y="1536"/>
                  </a:lnTo>
                  <a:lnTo>
                    <a:pt x="40297" y="2311"/>
                  </a:lnTo>
                  <a:lnTo>
                    <a:pt x="40690" y="2311"/>
                  </a:lnTo>
                  <a:lnTo>
                    <a:pt x="41465" y="3086"/>
                  </a:lnTo>
                  <a:lnTo>
                    <a:pt x="41465" y="2311"/>
                  </a:lnTo>
                  <a:lnTo>
                    <a:pt x="42240" y="2311"/>
                  </a:lnTo>
                  <a:lnTo>
                    <a:pt x="43014" y="2311"/>
                  </a:lnTo>
                  <a:lnTo>
                    <a:pt x="43014" y="3086"/>
                  </a:lnTo>
                  <a:lnTo>
                    <a:pt x="42240" y="3086"/>
                  </a:lnTo>
                  <a:lnTo>
                    <a:pt x="42240" y="3848"/>
                  </a:lnTo>
                  <a:lnTo>
                    <a:pt x="41465" y="4622"/>
                  </a:lnTo>
                  <a:lnTo>
                    <a:pt x="42240" y="5397"/>
                  </a:lnTo>
                  <a:lnTo>
                    <a:pt x="41465" y="5397"/>
                  </a:lnTo>
                  <a:lnTo>
                    <a:pt x="41465" y="6159"/>
                  </a:lnTo>
                  <a:lnTo>
                    <a:pt x="42240" y="6159"/>
                  </a:lnTo>
                  <a:lnTo>
                    <a:pt x="41465" y="6159"/>
                  </a:lnTo>
                  <a:lnTo>
                    <a:pt x="42240" y="6159"/>
                  </a:lnTo>
                  <a:lnTo>
                    <a:pt x="43014" y="6159"/>
                  </a:lnTo>
                  <a:lnTo>
                    <a:pt x="42240" y="6921"/>
                  </a:lnTo>
                  <a:lnTo>
                    <a:pt x="43014" y="6921"/>
                  </a:lnTo>
                  <a:lnTo>
                    <a:pt x="43789" y="6159"/>
                  </a:lnTo>
                  <a:lnTo>
                    <a:pt x="43789" y="6921"/>
                  </a:lnTo>
                  <a:lnTo>
                    <a:pt x="44564" y="6921"/>
                  </a:lnTo>
                  <a:lnTo>
                    <a:pt x="44564" y="7696"/>
                  </a:lnTo>
                  <a:lnTo>
                    <a:pt x="44564" y="6921"/>
                  </a:lnTo>
                  <a:lnTo>
                    <a:pt x="45339" y="7696"/>
                  </a:lnTo>
                  <a:lnTo>
                    <a:pt x="46113" y="6921"/>
                  </a:lnTo>
                  <a:lnTo>
                    <a:pt x="46113" y="6159"/>
                  </a:lnTo>
                  <a:lnTo>
                    <a:pt x="46888" y="6921"/>
                  </a:lnTo>
                  <a:lnTo>
                    <a:pt x="46888" y="7696"/>
                  </a:lnTo>
                  <a:lnTo>
                    <a:pt x="46888" y="8470"/>
                  </a:lnTo>
                  <a:lnTo>
                    <a:pt x="46888" y="9232"/>
                  </a:lnTo>
                  <a:lnTo>
                    <a:pt x="46888" y="9626"/>
                  </a:lnTo>
                  <a:lnTo>
                    <a:pt x="46888" y="9232"/>
                  </a:lnTo>
                  <a:lnTo>
                    <a:pt x="47663" y="9232"/>
                  </a:lnTo>
                  <a:lnTo>
                    <a:pt x="48437" y="9232"/>
                  </a:lnTo>
                  <a:lnTo>
                    <a:pt x="49212" y="9626"/>
                  </a:lnTo>
                  <a:lnTo>
                    <a:pt x="49606" y="9626"/>
                  </a:lnTo>
                  <a:lnTo>
                    <a:pt x="49606" y="10388"/>
                  </a:lnTo>
                  <a:lnTo>
                    <a:pt x="49212" y="11163"/>
                  </a:lnTo>
                  <a:lnTo>
                    <a:pt x="49606" y="11938"/>
                  </a:lnTo>
                  <a:lnTo>
                    <a:pt x="49606" y="12700"/>
                  </a:lnTo>
                  <a:lnTo>
                    <a:pt x="49606" y="13474"/>
                  </a:lnTo>
                  <a:lnTo>
                    <a:pt x="49606" y="12700"/>
                  </a:lnTo>
                  <a:lnTo>
                    <a:pt x="50380" y="12700"/>
                  </a:lnTo>
                  <a:lnTo>
                    <a:pt x="51155" y="12700"/>
                  </a:lnTo>
                  <a:lnTo>
                    <a:pt x="51155" y="13474"/>
                  </a:lnTo>
                  <a:lnTo>
                    <a:pt x="51930" y="14249"/>
                  </a:lnTo>
                  <a:lnTo>
                    <a:pt x="51930" y="15011"/>
                  </a:lnTo>
                  <a:lnTo>
                    <a:pt x="52705" y="15011"/>
                  </a:lnTo>
                  <a:lnTo>
                    <a:pt x="53479" y="15011"/>
                  </a:lnTo>
                  <a:lnTo>
                    <a:pt x="53479" y="157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33" name="object 293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265000" y="2965599"/>
              <a:ext cx="222054" cy="255504"/>
            </a:xfrm>
            <a:prstGeom prst="rect">
              <a:avLst/>
            </a:prstGeom>
          </p:spPr>
        </p:pic>
        <p:sp>
          <p:nvSpPr>
            <p:cNvPr id="2934" name="object 2934"/>
            <p:cNvSpPr/>
            <p:nvPr/>
          </p:nvSpPr>
          <p:spPr>
            <a:xfrm>
              <a:off x="6049747" y="2999728"/>
              <a:ext cx="71755" cy="69215"/>
            </a:xfrm>
            <a:custGeom>
              <a:avLst/>
              <a:gdLst/>
              <a:ahLst/>
              <a:cxnLst/>
              <a:rect l="l" t="t" r="r" b="b"/>
              <a:pathLst>
                <a:path w="71754" h="69214">
                  <a:moveTo>
                    <a:pt x="30060" y="65023"/>
                  </a:moveTo>
                  <a:lnTo>
                    <a:pt x="19519" y="65023"/>
                  </a:lnTo>
                  <a:lnTo>
                    <a:pt x="18745" y="67309"/>
                  </a:lnTo>
                  <a:lnTo>
                    <a:pt x="18745" y="68833"/>
                  </a:lnTo>
                  <a:lnTo>
                    <a:pt x="21869" y="68071"/>
                  </a:lnTo>
                  <a:lnTo>
                    <a:pt x="23431" y="67309"/>
                  </a:lnTo>
                  <a:lnTo>
                    <a:pt x="25768" y="67309"/>
                  </a:lnTo>
                  <a:lnTo>
                    <a:pt x="26555" y="66547"/>
                  </a:lnTo>
                  <a:lnTo>
                    <a:pt x="26555" y="65785"/>
                  </a:lnTo>
                  <a:lnTo>
                    <a:pt x="30060" y="65785"/>
                  </a:lnTo>
                  <a:lnTo>
                    <a:pt x="30060" y="65023"/>
                  </a:lnTo>
                  <a:close/>
                </a:path>
                <a:path w="71754" h="69214">
                  <a:moveTo>
                    <a:pt x="27724" y="65785"/>
                  </a:moveTo>
                  <a:lnTo>
                    <a:pt x="26555" y="65785"/>
                  </a:lnTo>
                  <a:lnTo>
                    <a:pt x="27330" y="66547"/>
                  </a:lnTo>
                  <a:lnTo>
                    <a:pt x="27724" y="65785"/>
                  </a:lnTo>
                  <a:close/>
                </a:path>
                <a:path w="71754" h="69214">
                  <a:moveTo>
                    <a:pt x="31622" y="63499"/>
                  </a:moveTo>
                  <a:lnTo>
                    <a:pt x="19519" y="63499"/>
                  </a:lnTo>
                  <a:lnTo>
                    <a:pt x="19519" y="64261"/>
                  </a:lnTo>
                  <a:lnTo>
                    <a:pt x="20307" y="65023"/>
                  </a:lnTo>
                  <a:lnTo>
                    <a:pt x="30848" y="65023"/>
                  </a:lnTo>
                  <a:lnTo>
                    <a:pt x="31622" y="64261"/>
                  </a:lnTo>
                  <a:lnTo>
                    <a:pt x="31622" y="63499"/>
                  </a:lnTo>
                  <a:close/>
                </a:path>
                <a:path w="71754" h="69214">
                  <a:moveTo>
                    <a:pt x="33185" y="60070"/>
                  </a:moveTo>
                  <a:lnTo>
                    <a:pt x="17564" y="60070"/>
                  </a:lnTo>
                  <a:lnTo>
                    <a:pt x="16789" y="61594"/>
                  </a:lnTo>
                  <a:lnTo>
                    <a:pt x="17564" y="61594"/>
                  </a:lnTo>
                  <a:lnTo>
                    <a:pt x="17564" y="61975"/>
                  </a:lnTo>
                  <a:lnTo>
                    <a:pt x="18745" y="61975"/>
                  </a:lnTo>
                  <a:lnTo>
                    <a:pt x="17957" y="62737"/>
                  </a:lnTo>
                  <a:lnTo>
                    <a:pt x="18745" y="63499"/>
                  </a:lnTo>
                  <a:lnTo>
                    <a:pt x="32410" y="63499"/>
                  </a:lnTo>
                  <a:lnTo>
                    <a:pt x="33185" y="61975"/>
                  </a:lnTo>
                  <a:lnTo>
                    <a:pt x="32410" y="61594"/>
                  </a:lnTo>
                  <a:lnTo>
                    <a:pt x="32410" y="60832"/>
                  </a:lnTo>
                  <a:lnTo>
                    <a:pt x="33185" y="60832"/>
                  </a:lnTo>
                  <a:lnTo>
                    <a:pt x="33185" y="60070"/>
                  </a:lnTo>
                  <a:close/>
                </a:path>
                <a:path w="71754" h="69214">
                  <a:moveTo>
                    <a:pt x="33185" y="59308"/>
                  </a:moveTo>
                  <a:lnTo>
                    <a:pt x="15227" y="59308"/>
                  </a:lnTo>
                  <a:lnTo>
                    <a:pt x="15227" y="60070"/>
                  </a:lnTo>
                  <a:lnTo>
                    <a:pt x="16001" y="60832"/>
                  </a:lnTo>
                  <a:lnTo>
                    <a:pt x="16789" y="60070"/>
                  </a:lnTo>
                  <a:lnTo>
                    <a:pt x="33185" y="60070"/>
                  </a:lnTo>
                  <a:lnTo>
                    <a:pt x="33185" y="59308"/>
                  </a:lnTo>
                  <a:close/>
                </a:path>
                <a:path w="71754" h="69214">
                  <a:moveTo>
                    <a:pt x="15227" y="57657"/>
                  </a:moveTo>
                  <a:lnTo>
                    <a:pt x="14439" y="59308"/>
                  </a:lnTo>
                  <a:lnTo>
                    <a:pt x="33972" y="59308"/>
                  </a:lnTo>
                  <a:lnTo>
                    <a:pt x="33972" y="58546"/>
                  </a:lnTo>
                  <a:lnTo>
                    <a:pt x="16001" y="58546"/>
                  </a:lnTo>
                  <a:lnTo>
                    <a:pt x="15227" y="57657"/>
                  </a:lnTo>
                  <a:close/>
                </a:path>
                <a:path w="71754" h="69214">
                  <a:moveTo>
                    <a:pt x="37096" y="53847"/>
                  </a:moveTo>
                  <a:lnTo>
                    <a:pt x="12103" y="53847"/>
                  </a:lnTo>
                  <a:lnTo>
                    <a:pt x="14439" y="54609"/>
                  </a:lnTo>
                  <a:lnTo>
                    <a:pt x="15227" y="54609"/>
                  </a:lnTo>
                  <a:lnTo>
                    <a:pt x="14439" y="56133"/>
                  </a:lnTo>
                  <a:lnTo>
                    <a:pt x="16001" y="56133"/>
                  </a:lnTo>
                  <a:lnTo>
                    <a:pt x="16001" y="56895"/>
                  </a:lnTo>
                  <a:lnTo>
                    <a:pt x="16789" y="56895"/>
                  </a:lnTo>
                  <a:lnTo>
                    <a:pt x="16001" y="58546"/>
                  </a:lnTo>
                  <a:lnTo>
                    <a:pt x="35534" y="58546"/>
                  </a:lnTo>
                  <a:lnTo>
                    <a:pt x="35534" y="57657"/>
                  </a:lnTo>
                  <a:lnTo>
                    <a:pt x="36309" y="57657"/>
                  </a:lnTo>
                  <a:lnTo>
                    <a:pt x="37096" y="56895"/>
                  </a:lnTo>
                  <a:lnTo>
                    <a:pt x="37096" y="55371"/>
                  </a:lnTo>
                  <a:lnTo>
                    <a:pt x="36309" y="55371"/>
                  </a:lnTo>
                  <a:lnTo>
                    <a:pt x="37096" y="53847"/>
                  </a:lnTo>
                  <a:close/>
                </a:path>
                <a:path w="71754" h="69214">
                  <a:moveTo>
                    <a:pt x="49153" y="46608"/>
                  </a:moveTo>
                  <a:lnTo>
                    <a:pt x="11315" y="46608"/>
                  </a:lnTo>
                  <a:lnTo>
                    <a:pt x="11315" y="50418"/>
                  </a:lnTo>
                  <a:lnTo>
                    <a:pt x="10540" y="50418"/>
                  </a:lnTo>
                  <a:lnTo>
                    <a:pt x="10540" y="51180"/>
                  </a:lnTo>
                  <a:lnTo>
                    <a:pt x="12103" y="51180"/>
                  </a:lnTo>
                  <a:lnTo>
                    <a:pt x="12103" y="52323"/>
                  </a:lnTo>
                  <a:lnTo>
                    <a:pt x="11315" y="53085"/>
                  </a:lnTo>
                  <a:lnTo>
                    <a:pt x="11315" y="53847"/>
                  </a:lnTo>
                  <a:lnTo>
                    <a:pt x="37477" y="53847"/>
                  </a:lnTo>
                  <a:lnTo>
                    <a:pt x="37477" y="52323"/>
                  </a:lnTo>
                  <a:lnTo>
                    <a:pt x="38265" y="52323"/>
                  </a:lnTo>
                  <a:lnTo>
                    <a:pt x="39039" y="51942"/>
                  </a:lnTo>
                  <a:lnTo>
                    <a:pt x="42951" y="51942"/>
                  </a:lnTo>
                  <a:lnTo>
                    <a:pt x="43726" y="50418"/>
                  </a:lnTo>
                  <a:lnTo>
                    <a:pt x="42951" y="49656"/>
                  </a:lnTo>
                  <a:lnTo>
                    <a:pt x="43726" y="48132"/>
                  </a:lnTo>
                  <a:lnTo>
                    <a:pt x="46075" y="48132"/>
                  </a:lnTo>
                  <a:lnTo>
                    <a:pt x="46469" y="47370"/>
                  </a:lnTo>
                  <a:lnTo>
                    <a:pt x="48592" y="47370"/>
                  </a:lnTo>
                  <a:lnTo>
                    <a:pt x="49153" y="46608"/>
                  </a:lnTo>
                  <a:close/>
                </a:path>
                <a:path w="71754" h="69214">
                  <a:moveTo>
                    <a:pt x="42951" y="51942"/>
                  </a:moveTo>
                  <a:lnTo>
                    <a:pt x="39039" y="51942"/>
                  </a:lnTo>
                  <a:lnTo>
                    <a:pt x="39827" y="52323"/>
                  </a:lnTo>
                  <a:lnTo>
                    <a:pt x="39827" y="53085"/>
                  </a:lnTo>
                  <a:lnTo>
                    <a:pt x="41389" y="53085"/>
                  </a:lnTo>
                  <a:lnTo>
                    <a:pt x="42951" y="51942"/>
                  </a:lnTo>
                  <a:close/>
                </a:path>
                <a:path w="71754" h="69214">
                  <a:moveTo>
                    <a:pt x="46075" y="48132"/>
                  </a:moveTo>
                  <a:lnTo>
                    <a:pt x="43726" y="48132"/>
                  </a:lnTo>
                  <a:lnTo>
                    <a:pt x="44513" y="48894"/>
                  </a:lnTo>
                  <a:lnTo>
                    <a:pt x="45288" y="48894"/>
                  </a:lnTo>
                  <a:lnTo>
                    <a:pt x="46075" y="48132"/>
                  </a:lnTo>
                  <a:close/>
                </a:path>
                <a:path w="71754" h="69214">
                  <a:moveTo>
                    <a:pt x="51930" y="44195"/>
                  </a:moveTo>
                  <a:lnTo>
                    <a:pt x="8978" y="44195"/>
                  </a:lnTo>
                  <a:lnTo>
                    <a:pt x="8585" y="44957"/>
                  </a:lnTo>
                  <a:lnTo>
                    <a:pt x="7810" y="45719"/>
                  </a:lnTo>
                  <a:lnTo>
                    <a:pt x="9753" y="45719"/>
                  </a:lnTo>
                  <a:lnTo>
                    <a:pt x="8978" y="46608"/>
                  </a:lnTo>
                  <a:lnTo>
                    <a:pt x="9753" y="47370"/>
                  </a:lnTo>
                  <a:lnTo>
                    <a:pt x="8978" y="47370"/>
                  </a:lnTo>
                  <a:lnTo>
                    <a:pt x="8978" y="48132"/>
                  </a:lnTo>
                  <a:lnTo>
                    <a:pt x="9753" y="48132"/>
                  </a:lnTo>
                  <a:lnTo>
                    <a:pt x="10540" y="47370"/>
                  </a:lnTo>
                  <a:lnTo>
                    <a:pt x="10540" y="46608"/>
                  </a:lnTo>
                  <a:lnTo>
                    <a:pt x="49153" y="46608"/>
                  </a:lnTo>
                  <a:lnTo>
                    <a:pt x="50368" y="44957"/>
                  </a:lnTo>
                  <a:lnTo>
                    <a:pt x="51930" y="44957"/>
                  </a:lnTo>
                  <a:lnTo>
                    <a:pt x="51930" y="44195"/>
                  </a:lnTo>
                  <a:close/>
                </a:path>
                <a:path w="71754" h="69214">
                  <a:moveTo>
                    <a:pt x="48592" y="47370"/>
                  </a:moveTo>
                  <a:lnTo>
                    <a:pt x="47243" y="47370"/>
                  </a:lnTo>
                  <a:lnTo>
                    <a:pt x="48031" y="48132"/>
                  </a:lnTo>
                  <a:lnTo>
                    <a:pt x="48592" y="47370"/>
                  </a:lnTo>
                  <a:close/>
                </a:path>
                <a:path w="71754" h="69214">
                  <a:moveTo>
                    <a:pt x="51930" y="44957"/>
                  </a:moveTo>
                  <a:lnTo>
                    <a:pt x="50368" y="44957"/>
                  </a:lnTo>
                  <a:lnTo>
                    <a:pt x="51930" y="45719"/>
                  </a:lnTo>
                  <a:lnTo>
                    <a:pt x="51930" y="44957"/>
                  </a:lnTo>
                  <a:close/>
                </a:path>
                <a:path w="71754" h="69214">
                  <a:moveTo>
                    <a:pt x="52717" y="42290"/>
                  </a:moveTo>
                  <a:lnTo>
                    <a:pt x="7810" y="42290"/>
                  </a:lnTo>
                  <a:lnTo>
                    <a:pt x="8978" y="42671"/>
                  </a:lnTo>
                  <a:lnTo>
                    <a:pt x="8978" y="43433"/>
                  </a:lnTo>
                  <a:lnTo>
                    <a:pt x="9753" y="44195"/>
                  </a:lnTo>
                  <a:lnTo>
                    <a:pt x="51155" y="44195"/>
                  </a:lnTo>
                  <a:lnTo>
                    <a:pt x="51155" y="43433"/>
                  </a:lnTo>
                  <a:lnTo>
                    <a:pt x="51930" y="43433"/>
                  </a:lnTo>
                  <a:lnTo>
                    <a:pt x="52717" y="42671"/>
                  </a:lnTo>
                  <a:lnTo>
                    <a:pt x="52717" y="42290"/>
                  </a:lnTo>
                  <a:close/>
                </a:path>
                <a:path w="71754" h="69214">
                  <a:moveTo>
                    <a:pt x="3898" y="41528"/>
                  </a:moveTo>
                  <a:lnTo>
                    <a:pt x="3124" y="42290"/>
                  </a:lnTo>
                  <a:lnTo>
                    <a:pt x="3898" y="42671"/>
                  </a:lnTo>
                  <a:lnTo>
                    <a:pt x="3898" y="41528"/>
                  </a:lnTo>
                  <a:close/>
                </a:path>
                <a:path w="71754" h="69214">
                  <a:moveTo>
                    <a:pt x="54279" y="40766"/>
                  </a:moveTo>
                  <a:lnTo>
                    <a:pt x="5460" y="40766"/>
                  </a:lnTo>
                  <a:lnTo>
                    <a:pt x="6248" y="41528"/>
                  </a:lnTo>
                  <a:lnTo>
                    <a:pt x="7023" y="41528"/>
                  </a:lnTo>
                  <a:lnTo>
                    <a:pt x="7023" y="42290"/>
                  </a:lnTo>
                  <a:lnTo>
                    <a:pt x="53492" y="42290"/>
                  </a:lnTo>
                  <a:lnTo>
                    <a:pt x="54279" y="40766"/>
                  </a:lnTo>
                  <a:close/>
                </a:path>
                <a:path w="71754" h="69214">
                  <a:moveTo>
                    <a:pt x="55841" y="35432"/>
                  </a:moveTo>
                  <a:lnTo>
                    <a:pt x="3898" y="35432"/>
                  </a:lnTo>
                  <a:lnTo>
                    <a:pt x="3124" y="37718"/>
                  </a:lnTo>
                  <a:lnTo>
                    <a:pt x="3124" y="38480"/>
                  </a:lnTo>
                  <a:lnTo>
                    <a:pt x="3898" y="38480"/>
                  </a:lnTo>
                  <a:lnTo>
                    <a:pt x="3898" y="41528"/>
                  </a:lnTo>
                  <a:lnTo>
                    <a:pt x="4686" y="41528"/>
                  </a:lnTo>
                  <a:lnTo>
                    <a:pt x="5460" y="40766"/>
                  </a:lnTo>
                  <a:lnTo>
                    <a:pt x="54279" y="40766"/>
                  </a:lnTo>
                  <a:lnTo>
                    <a:pt x="55054" y="40004"/>
                  </a:lnTo>
                  <a:lnTo>
                    <a:pt x="54279" y="40004"/>
                  </a:lnTo>
                  <a:lnTo>
                    <a:pt x="55841" y="39242"/>
                  </a:lnTo>
                  <a:lnTo>
                    <a:pt x="55054" y="38480"/>
                  </a:lnTo>
                  <a:lnTo>
                    <a:pt x="55054" y="37718"/>
                  </a:lnTo>
                  <a:lnTo>
                    <a:pt x="55841" y="37718"/>
                  </a:lnTo>
                  <a:lnTo>
                    <a:pt x="55841" y="36956"/>
                  </a:lnTo>
                  <a:lnTo>
                    <a:pt x="55054" y="36956"/>
                  </a:lnTo>
                  <a:lnTo>
                    <a:pt x="55054" y="36194"/>
                  </a:lnTo>
                  <a:lnTo>
                    <a:pt x="55841" y="35432"/>
                  </a:lnTo>
                  <a:close/>
                </a:path>
                <a:path w="71754" h="69214">
                  <a:moveTo>
                    <a:pt x="55841" y="33781"/>
                  </a:moveTo>
                  <a:lnTo>
                    <a:pt x="2336" y="33781"/>
                  </a:lnTo>
                  <a:lnTo>
                    <a:pt x="2336" y="35432"/>
                  </a:lnTo>
                  <a:lnTo>
                    <a:pt x="55054" y="35432"/>
                  </a:lnTo>
                  <a:lnTo>
                    <a:pt x="55054" y="34670"/>
                  </a:lnTo>
                  <a:lnTo>
                    <a:pt x="55841" y="34670"/>
                  </a:lnTo>
                  <a:lnTo>
                    <a:pt x="55841" y="33781"/>
                  </a:lnTo>
                  <a:close/>
                </a:path>
                <a:path w="71754" h="69214">
                  <a:moveTo>
                    <a:pt x="60134" y="30352"/>
                  </a:moveTo>
                  <a:lnTo>
                    <a:pt x="1562" y="30352"/>
                  </a:lnTo>
                  <a:lnTo>
                    <a:pt x="1562" y="31114"/>
                  </a:lnTo>
                  <a:lnTo>
                    <a:pt x="0" y="32638"/>
                  </a:lnTo>
                  <a:lnTo>
                    <a:pt x="0" y="33019"/>
                  </a:lnTo>
                  <a:lnTo>
                    <a:pt x="1562" y="33019"/>
                  </a:lnTo>
                  <a:lnTo>
                    <a:pt x="1562" y="33781"/>
                  </a:lnTo>
                  <a:lnTo>
                    <a:pt x="56222" y="33781"/>
                  </a:lnTo>
                  <a:lnTo>
                    <a:pt x="57010" y="34670"/>
                  </a:lnTo>
                  <a:lnTo>
                    <a:pt x="58572" y="33019"/>
                  </a:lnTo>
                  <a:lnTo>
                    <a:pt x="58572" y="32638"/>
                  </a:lnTo>
                  <a:lnTo>
                    <a:pt x="59347" y="32638"/>
                  </a:lnTo>
                  <a:lnTo>
                    <a:pt x="59347" y="31876"/>
                  </a:lnTo>
                  <a:lnTo>
                    <a:pt x="60134" y="31876"/>
                  </a:lnTo>
                  <a:lnTo>
                    <a:pt x="60134" y="30352"/>
                  </a:lnTo>
                  <a:close/>
                </a:path>
                <a:path w="71754" h="69214">
                  <a:moveTo>
                    <a:pt x="63258" y="27304"/>
                  </a:moveTo>
                  <a:lnTo>
                    <a:pt x="5460" y="27304"/>
                  </a:lnTo>
                  <a:lnTo>
                    <a:pt x="5460" y="28828"/>
                  </a:lnTo>
                  <a:lnTo>
                    <a:pt x="4686" y="29590"/>
                  </a:lnTo>
                  <a:lnTo>
                    <a:pt x="3124" y="29590"/>
                  </a:lnTo>
                  <a:lnTo>
                    <a:pt x="2336" y="30352"/>
                  </a:lnTo>
                  <a:lnTo>
                    <a:pt x="60909" y="30352"/>
                  </a:lnTo>
                  <a:lnTo>
                    <a:pt x="61696" y="29590"/>
                  </a:lnTo>
                  <a:lnTo>
                    <a:pt x="63258" y="27304"/>
                  </a:lnTo>
                  <a:close/>
                </a:path>
                <a:path w="71754" h="69214">
                  <a:moveTo>
                    <a:pt x="66776" y="23113"/>
                  </a:moveTo>
                  <a:lnTo>
                    <a:pt x="3898" y="23113"/>
                  </a:lnTo>
                  <a:lnTo>
                    <a:pt x="4686" y="23494"/>
                  </a:lnTo>
                  <a:lnTo>
                    <a:pt x="4686" y="24256"/>
                  </a:lnTo>
                  <a:lnTo>
                    <a:pt x="3898" y="25018"/>
                  </a:lnTo>
                  <a:lnTo>
                    <a:pt x="3898" y="25780"/>
                  </a:lnTo>
                  <a:lnTo>
                    <a:pt x="4686" y="26542"/>
                  </a:lnTo>
                  <a:lnTo>
                    <a:pt x="4686" y="27304"/>
                  </a:lnTo>
                  <a:lnTo>
                    <a:pt x="64033" y="27304"/>
                  </a:lnTo>
                  <a:lnTo>
                    <a:pt x="64033" y="26542"/>
                  </a:lnTo>
                  <a:lnTo>
                    <a:pt x="64820" y="26542"/>
                  </a:lnTo>
                  <a:lnTo>
                    <a:pt x="64820" y="25780"/>
                  </a:lnTo>
                  <a:lnTo>
                    <a:pt x="64033" y="25780"/>
                  </a:lnTo>
                  <a:lnTo>
                    <a:pt x="64033" y="25018"/>
                  </a:lnTo>
                  <a:lnTo>
                    <a:pt x="65595" y="24256"/>
                  </a:lnTo>
                  <a:lnTo>
                    <a:pt x="66776" y="24256"/>
                  </a:lnTo>
                  <a:lnTo>
                    <a:pt x="66776" y="23113"/>
                  </a:lnTo>
                  <a:close/>
                </a:path>
                <a:path w="71754" h="69214">
                  <a:moveTo>
                    <a:pt x="3898" y="23113"/>
                  </a:moveTo>
                  <a:lnTo>
                    <a:pt x="2336" y="23113"/>
                  </a:lnTo>
                  <a:lnTo>
                    <a:pt x="2336" y="24256"/>
                  </a:lnTo>
                  <a:lnTo>
                    <a:pt x="3898" y="23113"/>
                  </a:lnTo>
                  <a:close/>
                </a:path>
                <a:path w="71754" h="69214">
                  <a:moveTo>
                    <a:pt x="65989" y="21462"/>
                  </a:moveTo>
                  <a:lnTo>
                    <a:pt x="65595" y="21462"/>
                  </a:lnTo>
                  <a:lnTo>
                    <a:pt x="65595" y="22351"/>
                  </a:lnTo>
                  <a:lnTo>
                    <a:pt x="2336" y="22351"/>
                  </a:lnTo>
                  <a:lnTo>
                    <a:pt x="1562" y="23113"/>
                  </a:lnTo>
                  <a:lnTo>
                    <a:pt x="65989" y="23113"/>
                  </a:lnTo>
                  <a:lnTo>
                    <a:pt x="65989" y="21462"/>
                  </a:lnTo>
                  <a:close/>
                </a:path>
                <a:path w="71754" h="69214">
                  <a:moveTo>
                    <a:pt x="33185" y="13461"/>
                  </a:moveTo>
                  <a:lnTo>
                    <a:pt x="29286" y="13461"/>
                  </a:lnTo>
                  <a:lnTo>
                    <a:pt x="28498" y="13842"/>
                  </a:lnTo>
                  <a:lnTo>
                    <a:pt x="3124" y="13842"/>
                  </a:lnTo>
                  <a:lnTo>
                    <a:pt x="3124" y="14604"/>
                  </a:lnTo>
                  <a:lnTo>
                    <a:pt x="3898" y="14604"/>
                  </a:lnTo>
                  <a:lnTo>
                    <a:pt x="3898" y="18414"/>
                  </a:lnTo>
                  <a:lnTo>
                    <a:pt x="3124" y="19176"/>
                  </a:lnTo>
                  <a:lnTo>
                    <a:pt x="3898" y="19938"/>
                  </a:lnTo>
                  <a:lnTo>
                    <a:pt x="3898" y="21462"/>
                  </a:lnTo>
                  <a:lnTo>
                    <a:pt x="3124" y="21462"/>
                  </a:lnTo>
                  <a:lnTo>
                    <a:pt x="3124" y="22351"/>
                  </a:lnTo>
                  <a:lnTo>
                    <a:pt x="65595" y="22351"/>
                  </a:lnTo>
                  <a:lnTo>
                    <a:pt x="65595" y="20700"/>
                  </a:lnTo>
                  <a:lnTo>
                    <a:pt x="65989" y="19938"/>
                  </a:lnTo>
                  <a:lnTo>
                    <a:pt x="66776" y="19176"/>
                  </a:lnTo>
                  <a:lnTo>
                    <a:pt x="67551" y="19176"/>
                  </a:lnTo>
                  <a:lnTo>
                    <a:pt x="66776" y="17652"/>
                  </a:lnTo>
                  <a:lnTo>
                    <a:pt x="70675" y="17652"/>
                  </a:lnTo>
                  <a:lnTo>
                    <a:pt x="70675" y="16890"/>
                  </a:lnTo>
                  <a:lnTo>
                    <a:pt x="69900" y="16128"/>
                  </a:lnTo>
                  <a:lnTo>
                    <a:pt x="33972" y="16128"/>
                  </a:lnTo>
                  <a:lnTo>
                    <a:pt x="33972" y="15366"/>
                  </a:lnTo>
                  <a:lnTo>
                    <a:pt x="32410" y="14604"/>
                  </a:lnTo>
                  <a:lnTo>
                    <a:pt x="32410" y="13842"/>
                  </a:lnTo>
                  <a:lnTo>
                    <a:pt x="33185" y="13461"/>
                  </a:lnTo>
                  <a:close/>
                </a:path>
                <a:path w="71754" h="69214">
                  <a:moveTo>
                    <a:pt x="70675" y="17652"/>
                  </a:moveTo>
                  <a:lnTo>
                    <a:pt x="69113" y="17652"/>
                  </a:lnTo>
                  <a:lnTo>
                    <a:pt x="69113" y="18414"/>
                  </a:lnTo>
                  <a:lnTo>
                    <a:pt x="69900" y="18414"/>
                  </a:lnTo>
                  <a:lnTo>
                    <a:pt x="70675" y="17652"/>
                  </a:lnTo>
                  <a:close/>
                </a:path>
                <a:path w="71754" h="69214">
                  <a:moveTo>
                    <a:pt x="36309" y="11937"/>
                  </a:moveTo>
                  <a:lnTo>
                    <a:pt x="35534" y="11937"/>
                  </a:lnTo>
                  <a:lnTo>
                    <a:pt x="33972" y="13461"/>
                  </a:lnTo>
                  <a:lnTo>
                    <a:pt x="33972" y="13842"/>
                  </a:lnTo>
                  <a:lnTo>
                    <a:pt x="34747" y="13842"/>
                  </a:lnTo>
                  <a:lnTo>
                    <a:pt x="34747" y="15366"/>
                  </a:lnTo>
                  <a:lnTo>
                    <a:pt x="33972" y="16128"/>
                  </a:lnTo>
                  <a:lnTo>
                    <a:pt x="70675" y="16128"/>
                  </a:lnTo>
                  <a:lnTo>
                    <a:pt x="70675" y="15366"/>
                  </a:lnTo>
                  <a:lnTo>
                    <a:pt x="64820" y="15366"/>
                  </a:lnTo>
                  <a:lnTo>
                    <a:pt x="64820" y="13842"/>
                  </a:lnTo>
                  <a:lnTo>
                    <a:pt x="65595" y="13461"/>
                  </a:lnTo>
                  <a:lnTo>
                    <a:pt x="64033" y="13461"/>
                  </a:lnTo>
                  <a:lnTo>
                    <a:pt x="64033" y="12699"/>
                  </a:lnTo>
                  <a:lnTo>
                    <a:pt x="36309" y="12699"/>
                  </a:lnTo>
                  <a:lnTo>
                    <a:pt x="36309" y="11937"/>
                  </a:lnTo>
                  <a:close/>
                </a:path>
                <a:path w="71754" h="69214">
                  <a:moveTo>
                    <a:pt x="65989" y="13842"/>
                  </a:moveTo>
                  <a:lnTo>
                    <a:pt x="65595" y="13842"/>
                  </a:lnTo>
                  <a:lnTo>
                    <a:pt x="65595" y="14604"/>
                  </a:lnTo>
                  <a:lnTo>
                    <a:pt x="64820" y="15366"/>
                  </a:lnTo>
                  <a:lnTo>
                    <a:pt x="69113" y="15366"/>
                  </a:lnTo>
                  <a:lnTo>
                    <a:pt x="69113" y="14604"/>
                  </a:lnTo>
                  <a:lnTo>
                    <a:pt x="65989" y="14604"/>
                  </a:lnTo>
                  <a:lnTo>
                    <a:pt x="65989" y="13842"/>
                  </a:lnTo>
                  <a:close/>
                </a:path>
                <a:path w="71754" h="69214">
                  <a:moveTo>
                    <a:pt x="70675" y="14604"/>
                  </a:moveTo>
                  <a:lnTo>
                    <a:pt x="69113" y="14604"/>
                  </a:lnTo>
                  <a:lnTo>
                    <a:pt x="69113" y="15366"/>
                  </a:lnTo>
                  <a:lnTo>
                    <a:pt x="70675" y="15366"/>
                  </a:lnTo>
                  <a:lnTo>
                    <a:pt x="70675" y="14604"/>
                  </a:lnTo>
                  <a:close/>
                </a:path>
                <a:path w="71754" h="69214">
                  <a:moveTo>
                    <a:pt x="69113" y="13842"/>
                  </a:moveTo>
                  <a:lnTo>
                    <a:pt x="66776" y="13842"/>
                  </a:lnTo>
                  <a:lnTo>
                    <a:pt x="66776" y="14604"/>
                  </a:lnTo>
                  <a:lnTo>
                    <a:pt x="69113" y="14604"/>
                  </a:lnTo>
                  <a:lnTo>
                    <a:pt x="69113" y="13842"/>
                  </a:lnTo>
                  <a:close/>
                </a:path>
                <a:path w="71754" h="69214">
                  <a:moveTo>
                    <a:pt x="71450" y="13842"/>
                  </a:moveTo>
                  <a:lnTo>
                    <a:pt x="69900" y="13842"/>
                  </a:lnTo>
                  <a:lnTo>
                    <a:pt x="69900" y="14604"/>
                  </a:lnTo>
                  <a:lnTo>
                    <a:pt x="71450" y="14604"/>
                  </a:lnTo>
                  <a:lnTo>
                    <a:pt x="71450" y="13842"/>
                  </a:lnTo>
                  <a:close/>
                </a:path>
                <a:path w="71754" h="69214">
                  <a:moveTo>
                    <a:pt x="6248" y="11937"/>
                  </a:moveTo>
                  <a:lnTo>
                    <a:pt x="5460" y="11937"/>
                  </a:lnTo>
                  <a:lnTo>
                    <a:pt x="5460" y="12699"/>
                  </a:lnTo>
                  <a:lnTo>
                    <a:pt x="4686" y="13461"/>
                  </a:lnTo>
                  <a:lnTo>
                    <a:pt x="3898" y="13842"/>
                  </a:lnTo>
                  <a:lnTo>
                    <a:pt x="8585" y="13842"/>
                  </a:lnTo>
                  <a:lnTo>
                    <a:pt x="8585" y="13461"/>
                  </a:lnTo>
                  <a:lnTo>
                    <a:pt x="7810" y="13461"/>
                  </a:lnTo>
                  <a:lnTo>
                    <a:pt x="7810" y="12699"/>
                  </a:lnTo>
                  <a:lnTo>
                    <a:pt x="7023" y="12699"/>
                  </a:lnTo>
                  <a:lnTo>
                    <a:pt x="6248" y="11937"/>
                  </a:lnTo>
                  <a:close/>
                </a:path>
                <a:path w="71754" h="69214">
                  <a:moveTo>
                    <a:pt x="12103" y="9524"/>
                  </a:moveTo>
                  <a:lnTo>
                    <a:pt x="11315" y="9524"/>
                  </a:lnTo>
                  <a:lnTo>
                    <a:pt x="11315" y="11937"/>
                  </a:lnTo>
                  <a:lnTo>
                    <a:pt x="12103" y="12699"/>
                  </a:lnTo>
                  <a:lnTo>
                    <a:pt x="11315" y="12699"/>
                  </a:lnTo>
                  <a:lnTo>
                    <a:pt x="10540" y="13461"/>
                  </a:lnTo>
                  <a:lnTo>
                    <a:pt x="10540" y="13842"/>
                  </a:lnTo>
                  <a:lnTo>
                    <a:pt x="28498" y="13842"/>
                  </a:lnTo>
                  <a:lnTo>
                    <a:pt x="28498" y="13461"/>
                  </a:lnTo>
                  <a:lnTo>
                    <a:pt x="29286" y="12699"/>
                  </a:lnTo>
                  <a:lnTo>
                    <a:pt x="27724" y="11937"/>
                  </a:lnTo>
                  <a:lnTo>
                    <a:pt x="18745" y="11937"/>
                  </a:lnTo>
                  <a:lnTo>
                    <a:pt x="18745" y="11175"/>
                  </a:lnTo>
                  <a:lnTo>
                    <a:pt x="12103" y="11175"/>
                  </a:lnTo>
                  <a:lnTo>
                    <a:pt x="12103" y="9524"/>
                  </a:lnTo>
                  <a:close/>
                </a:path>
                <a:path w="71754" h="69214">
                  <a:moveTo>
                    <a:pt x="67551" y="13461"/>
                  </a:moveTo>
                  <a:lnTo>
                    <a:pt x="67551" y="13842"/>
                  </a:lnTo>
                  <a:lnTo>
                    <a:pt x="68338" y="13842"/>
                  </a:lnTo>
                  <a:lnTo>
                    <a:pt x="67551" y="13461"/>
                  </a:lnTo>
                  <a:close/>
                </a:path>
                <a:path w="71754" h="69214">
                  <a:moveTo>
                    <a:pt x="8585" y="12699"/>
                  </a:moveTo>
                  <a:lnTo>
                    <a:pt x="7810" y="12699"/>
                  </a:lnTo>
                  <a:lnTo>
                    <a:pt x="7810" y="13461"/>
                  </a:lnTo>
                  <a:lnTo>
                    <a:pt x="8585" y="13461"/>
                  </a:lnTo>
                  <a:lnTo>
                    <a:pt x="8585" y="12699"/>
                  </a:lnTo>
                  <a:close/>
                </a:path>
                <a:path w="71754" h="69214">
                  <a:moveTo>
                    <a:pt x="31622" y="12699"/>
                  </a:moveTo>
                  <a:lnTo>
                    <a:pt x="30848" y="12699"/>
                  </a:lnTo>
                  <a:lnTo>
                    <a:pt x="30848" y="13461"/>
                  </a:lnTo>
                  <a:lnTo>
                    <a:pt x="32410" y="13461"/>
                  </a:lnTo>
                  <a:lnTo>
                    <a:pt x="31622" y="12699"/>
                  </a:lnTo>
                  <a:close/>
                </a:path>
                <a:path w="71754" h="69214">
                  <a:moveTo>
                    <a:pt x="64820" y="12699"/>
                  </a:moveTo>
                  <a:lnTo>
                    <a:pt x="64033" y="13461"/>
                  </a:lnTo>
                  <a:lnTo>
                    <a:pt x="64820" y="13461"/>
                  </a:lnTo>
                  <a:lnTo>
                    <a:pt x="64820" y="12699"/>
                  </a:lnTo>
                  <a:close/>
                </a:path>
                <a:path w="71754" h="69214">
                  <a:moveTo>
                    <a:pt x="7023" y="11937"/>
                  </a:moveTo>
                  <a:lnTo>
                    <a:pt x="7023" y="12699"/>
                  </a:lnTo>
                  <a:lnTo>
                    <a:pt x="7810" y="12699"/>
                  </a:lnTo>
                  <a:lnTo>
                    <a:pt x="7023" y="11937"/>
                  </a:lnTo>
                  <a:close/>
                </a:path>
                <a:path w="71754" h="69214">
                  <a:moveTo>
                    <a:pt x="64033" y="11937"/>
                  </a:moveTo>
                  <a:lnTo>
                    <a:pt x="36309" y="11937"/>
                  </a:lnTo>
                  <a:lnTo>
                    <a:pt x="36309" y="12699"/>
                  </a:lnTo>
                  <a:lnTo>
                    <a:pt x="64033" y="12699"/>
                  </a:lnTo>
                  <a:lnTo>
                    <a:pt x="64033" y="11937"/>
                  </a:lnTo>
                  <a:close/>
                </a:path>
                <a:path w="71754" h="69214">
                  <a:moveTo>
                    <a:pt x="23431" y="8762"/>
                  </a:moveTo>
                  <a:lnTo>
                    <a:pt x="22644" y="8762"/>
                  </a:lnTo>
                  <a:lnTo>
                    <a:pt x="21081" y="10413"/>
                  </a:lnTo>
                  <a:lnTo>
                    <a:pt x="18745" y="11937"/>
                  </a:lnTo>
                  <a:lnTo>
                    <a:pt x="27330" y="11937"/>
                  </a:lnTo>
                  <a:lnTo>
                    <a:pt x="27330" y="11175"/>
                  </a:lnTo>
                  <a:lnTo>
                    <a:pt x="24993" y="11175"/>
                  </a:lnTo>
                  <a:lnTo>
                    <a:pt x="24993" y="9524"/>
                  </a:lnTo>
                  <a:lnTo>
                    <a:pt x="23431" y="8762"/>
                  </a:lnTo>
                  <a:close/>
                </a:path>
                <a:path w="71754" h="69214">
                  <a:moveTo>
                    <a:pt x="64820" y="8762"/>
                  </a:moveTo>
                  <a:lnTo>
                    <a:pt x="39827" y="8762"/>
                  </a:lnTo>
                  <a:lnTo>
                    <a:pt x="39827" y="10413"/>
                  </a:lnTo>
                  <a:lnTo>
                    <a:pt x="39039" y="10413"/>
                  </a:lnTo>
                  <a:lnTo>
                    <a:pt x="39039" y="11937"/>
                  </a:lnTo>
                  <a:lnTo>
                    <a:pt x="64820" y="11937"/>
                  </a:lnTo>
                  <a:lnTo>
                    <a:pt x="64820" y="11175"/>
                  </a:lnTo>
                  <a:lnTo>
                    <a:pt x="65595" y="10413"/>
                  </a:lnTo>
                  <a:lnTo>
                    <a:pt x="64820" y="9524"/>
                  </a:lnTo>
                  <a:lnTo>
                    <a:pt x="64820" y="8762"/>
                  </a:lnTo>
                  <a:close/>
                </a:path>
                <a:path w="71754" h="69214">
                  <a:moveTo>
                    <a:pt x="13665" y="10413"/>
                  </a:moveTo>
                  <a:lnTo>
                    <a:pt x="12877" y="10413"/>
                  </a:lnTo>
                  <a:lnTo>
                    <a:pt x="12103" y="11175"/>
                  </a:lnTo>
                  <a:lnTo>
                    <a:pt x="13665" y="11175"/>
                  </a:lnTo>
                  <a:lnTo>
                    <a:pt x="13665" y="10413"/>
                  </a:lnTo>
                  <a:close/>
                </a:path>
                <a:path w="71754" h="69214">
                  <a:moveTo>
                    <a:pt x="15227" y="8000"/>
                  </a:moveTo>
                  <a:lnTo>
                    <a:pt x="14439" y="8000"/>
                  </a:lnTo>
                  <a:lnTo>
                    <a:pt x="14439" y="11175"/>
                  </a:lnTo>
                  <a:lnTo>
                    <a:pt x="17957" y="11175"/>
                  </a:lnTo>
                  <a:lnTo>
                    <a:pt x="17957" y="10413"/>
                  </a:lnTo>
                  <a:lnTo>
                    <a:pt x="16789" y="10413"/>
                  </a:lnTo>
                  <a:lnTo>
                    <a:pt x="16789" y="9524"/>
                  </a:lnTo>
                  <a:lnTo>
                    <a:pt x="16001" y="9524"/>
                  </a:lnTo>
                  <a:lnTo>
                    <a:pt x="16001" y="8762"/>
                  </a:lnTo>
                  <a:lnTo>
                    <a:pt x="15227" y="8000"/>
                  </a:lnTo>
                  <a:close/>
                </a:path>
                <a:path w="71754" h="69214">
                  <a:moveTo>
                    <a:pt x="26555" y="10413"/>
                  </a:moveTo>
                  <a:lnTo>
                    <a:pt x="25768" y="11175"/>
                  </a:lnTo>
                  <a:lnTo>
                    <a:pt x="27330" y="11175"/>
                  </a:lnTo>
                  <a:lnTo>
                    <a:pt x="26555" y="10413"/>
                  </a:lnTo>
                  <a:close/>
                </a:path>
                <a:path w="71754" h="69214">
                  <a:moveTo>
                    <a:pt x="50368" y="8000"/>
                  </a:moveTo>
                  <a:lnTo>
                    <a:pt x="40601" y="8000"/>
                  </a:lnTo>
                  <a:lnTo>
                    <a:pt x="40601" y="8762"/>
                  </a:lnTo>
                  <a:lnTo>
                    <a:pt x="51155" y="8762"/>
                  </a:lnTo>
                  <a:lnTo>
                    <a:pt x="50368" y="8000"/>
                  </a:lnTo>
                  <a:close/>
                </a:path>
                <a:path w="71754" h="69214">
                  <a:moveTo>
                    <a:pt x="62471" y="7238"/>
                  </a:moveTo>
                  <a:lnTo>
                    <a:pt x="51930" y="7238"/>
                  </a:lnTo>
                  <a:lnTo>
                    <a:pt x="51930" y="8000"/>
                  </a:lnTo>
                  <a:lnTo>
                    <a:pt x="51155" y="8762"/>
                  </a:lnTo>
                  <a:lnTo>
                    <a:pt x="63258" y="8762"/>
                  </a:lnTo>
                  <a:lnTo>
                    <a:pt x="64033" y="8000"/>
                  </a:lnTo>
                  <a:lnTo>
                    <a:pt x="62471" y="8000"/>
                  </a:lnTo>
                  <a:lnTo>
                    <a:pt x="62471" y="7238"/>
                  </a:lnTo>
                  <a:close/>
                </a:path>
                <a:path w="71754" h="69214">
                  <a:moveTo>
                    <a:pt x="44513" y="2285"/>
                  </a:moveTo>
                  <a:lnTo>
                    <a:pt x="42951" y="2285"/>
                  </a:lnTo>
                  <a:lnTo>
                    <a:pt x="42163" y="3047"/>
                  </a:lnTo>
                  <a:lnTo>
                    <a:pt x="42163" y="5714"/>
                  </a:lnTo>
                  <a:lnTo>
                    <a:pt x="41389" y="5714"/>
                  </a:lnTo>
                  <a:lnTo>
                    <a:pt x="41389" y="8000"/>
                  </a:lnTo>
                  <a:lnTo>
                    <a:pt x="51155" y="8000"/>
                  </a:lnTo>
                  <a:lnTo>
                    <a:pt x="51155" y="7238"/>
                  </a:lnTo>
                  <a:lnTo>
                    <a:pt x="49593" y="7238"/>
                  </a:lnTo>
                  <a:lnTo>
                    <a:pt x="49593" y="6476"/>
                  </a:lnTo>
                  <a:lnTo>
                    <a:pt x="46075" y="6476"/>
                  </a:lnTo>
                  <a:lnTo>
                    <a:pt x="46075" y="4952"/>
                  </a:lnTo>
                  <a:lnTo>
                    <a:pt x="46469" y="4571"/>
                  </a:lnTo>
                  <a:lnTo>
                    <a:pt x="46469" y="3809"/>
                  </a:lnTo>
                  <a:lnTo>
                    <a:pt x="46075" y="3809"/>
                  </a:lnTo>
                  <a:lnTo>
                    <a:pt x="46075" y="3047"/>
                  </a:lnTo>
                  <a:lnTo>
                    <a:pt x="44513" y="3047"/>
                  </a:lnTo>
                  <a:lnTo>
                    <a:pt x="44513" y="2285"/>
                  </a:lnTo>
                  <a:close/>
                </a:path>
                <a:path w="71754" h="69214">
                  <a:moveTo>
                    <a:pt x="59347" y="4571"/>
                  </a:moveTo>
                  <a:lnTo>
                    <a:pt x="54279" y="4571"/>
                  </a:lnTo>
                  <a:lnTo>
                    <a:pt x="53492" y="4952"/>
                  </a:lnTo>
                  <a:lnTo>
                    <a:pt x="53492" y="6476"/>
                  </a:lnTo>
                  <a:lnTo>
                    <a:pt x="52717" y="6476"/>
                  </a:lnTo>
                  <a:lnTo>
                    <a:pt x="52717" y="7238"/>
                  </a:lnTo>
                  <a:lnTo>
                    <a:pt x="61696" y="7238"/>
                  </a:lnTo>
                  <a:lnTo>
                    <a:pt x="61696" y="5714"/>
                  </a:lnTo>
                  <a:lnTo>
                    <a:pt x="60909" y="5714"/>
                  </a:lnTo>
                  <a:lnTo>
                    <a:pt x="59347" y="4952"/>
                  </a:lnTo>
                  <a:lnTo>
                    <a:pt x="59347" y="4571"/>
                  </a:lnTo>
                  <a:close/>
                </a:path>
                <a:path w="71754" h="69214">
                  <a:moveTo>
                    <a:pt x="49593" y="5714"/>
                  </a:moveTo>
                  <a:lnTo>
                    <a:pt x="47243" y="5714"/>
                  </a:lnTo>
                  <a:lnTo>
                    <a:pt x="47243" y="6476"/>
                  </a:lnTo>
                  <a:lnTo>
                    <a:pt x="49593" y="6476"/>
                  </a:lnTo>
                  <a:lnTo>
                    <a:pt x="49593" y="5714"/>
                  </a:lnTo>
                  <a:close/>
                </a:path>
                <a:path w="71754" h="69214">
                  <a:moveTo>
                    <a:pt x="61696" y="4571"/>
                  </a:moveTo>
                  <a:lnTo>
                    <a:pt x="60909" y="5714"/>
                  </a:lnTo>
                  <a:lnTo>
                    <a:pt x="62471" y="5714"/>
                  </a:lnTo>
                  <a:lnTo>
                    <a:pt x="62471" y="4952"/>
                  </a:lnTo>
                  <a:lnTo>
                    <a:pt x="61696" y="4952"/>
                  </a:lnTo>
                  <a:lnTo>
                    <a:pt x="61696" y="4571"/>
                  </a:lnTo>
                  <a:close/>
                </a:path>
                <a:path w="71754" h="69214">
                  <a:moveTo>
                    <a:pt x="60134" y="3809"/>
                  </a:moveTo>
                  <a:lnTo>
                    <a:pt x="55841" y="3809"/>
                  </a:lnTo>
                  <a:lnTo>
                    <a:pt x="55841" y="4571"/>
                  </a:lnTo>
                  <a:lnTo>
                    <a:pt x="60134" y="4571"/>
                  </a:lnTo>
                  <a:lnTo>
                    <a:pt x="60134" y="3809"/>
                  </a:lnTo>
                  <a:close/>
                </a:path>
                <a:path w="71754" h="69214">
                  <a:moveTo>
                    <a:pt x="57784" y="2285"/>
                  </a:moveTo>
                  <a:lnTo>
                    <a:pt x="57010" y="3047"/>
                  </a:lnTo>
                  <a:lnTo>
                    <a:pt x="57010" y="3809"/>
                  </a:lnTo>
                  <a:lnTo>
                    <a:pt x="57784" y="3809"/>
                  </a:lnTo>
                  <a:lnTo>
                    <a:pt x="57784" y="2285"/>
                  </a:lnTo>
                  <a:close/>
                </a:path>
                <a:path w="71754" h="69214">
                  <a:moveTo>
                    <a:pt x="46075" y="2285"/>
                  </a:moveTo>
                  <a:lnTo>
                    <a:pt x="44513" y="2285"/>
                  </a:lnTo>
                  <a:lnTo>
                    <a:pt x="44513" y="3047"/>
                  </a:lnTo>
                  <a:lnTo>
                    <a:pt x="46075" y="3047"/>
                  </a:lnTo>
                  <a:lnTo>
                    <a:pt x="46075" y="2285"/>
                  </a:lnTo>
                  <a:close/>
                </a:path>
                <a:path w="71754" h="69214">
                  <a:moveTo>
                    <a:pt x="43726" y="0"/>
                  </a:moveTo>
                  <a:lnTo>
                    <a:pt x="42951" y="0"/>
                  </a:lnTo>
                  <a:lnTo>
                    <a:pt x="42951" y="761"/>
                  </a:lnTo>
                  <a:lnTo>
                    <a:pt x="42163" y="2285"/>
                  </a:lnTo>
                  <a:lnTo>
                    <a:pt x="43726" y="2285"/>
                  </a:lnTo>
                  <a:lnTo>
                    <a:pt x="44513" y="1523"/>
                  </a:lnTo>
                  <a:lnTo>
                    <a:pt x="44513" y="761"/>
                  </a:lnTo>
                  <a:lnTo>
                    <a:pt x="43726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5" name="object 2935"/>
            <p:cNvSpPr/>
            <p:nvPr/>
          </p:nvSpPr>
          <p:spPr>
            <a:xfrm>
              <a:off x="6049747" y="2999626"/>
              <a:ext cx="71755" cy="69215"/>
            </a:xfrm>
            <a:custGeom>
              <a:avLst/>
              <a:gdLst/>
              <a:ahLst/>
              <a:cxnLst/>
              <a:rect l="l" t="t" r="r" b="b"/>
              <a:pathLst>
                <a:path w="71754" h="69214">
                  <a:moveTo>
                    <a:pt x="70675" y="17716"/>
                  </a:moveTo>
                  <a:lnTo>
                    <a:pt x="69900" y="18491"/>
                  </a:lnTo>
                  <a:lnTo>
                    <a:pt x="69113" y="18491"/>
                  </a:lnTo>
                  <a:lnTo>
                    <a:pt x="69113" y="17716"/>
                  </a:lnTo>
                  <a:lnTo>
                    <a:pt x="68338" y="17716"/>
                  </a:lnTo>
                  <a:lnTo>
                    <a:pt x="67551" y="17716"/>
                  </a:lnTo>
                  <a:lnTo>
                    <a:pt x="66776" y="17716"/>
                  </a:lnTo>
                  <a:lnTo>
                    <a:pt x="67551" y="19253"/>
                  </a:lnTo>
                  <a:lnTo>
                    <a:pt x="66776" y="19253"/>
                  </a:lnTo>
                  <a:lnTo>
                    <a:pt x="65989" y="20027"/>
                  </a:lnTo>
                  <a:lnTo>
                    <a:pt x="65595" y="20802"/>
                  </a:lnTo>
                  <a:lnTo>
                    <a:pt x="65595" y="21564"/>
                  </a:lnTo>
                  <a:lnTo>
                    <a:pt x="65595" y="22339"/>
                  </a:lnTo>
                  <a:lnTo>
                    <a:pt x="65595" y="21564"/>
                  </a:lnTo>
                  <a:lnTo>
                    <a:pt x="65989" y="21564"/>
                  </a:lnTo>
                  <a:lnTo>
                    <a:pt x="65989" y="22339"/>
                  </a:lnTo>
                  <a:lnTo>
                    <a:pt x="65989" y="23113"/>
                  </a:lnTo>
                  <a:lnTo>
                    <a:pt x="66776" y="23113"/>
                  </a:lnTo>
                  <a:lnTo>
                    <a:pt x="66776" y="23494"/>
                  </a:lnTo>
                  <a:lnTo>
                    <a:pt x="66776" y="24269"/>
                  </a:lnTo>
                  <a:lnTo>
                    <a:pt x="65989" y="24269"/>
                  </a:lnTo>
                  <a:lnTo>
                    <a:pt x="65595" y="24269"/>
                  </a:lnTo>
                  <a:lnTo>
                    <a:pt x="64033" y="25031"/>
                  </a:lnTo>
                  <a:lnTo>
                    <a:pt x="64033" y="25806"/>
                  </a:lnTo>
                  <a:lnTo>
                    <a:pt x="64820" y="25806"/>
                  </a:lnTo>
                  <a:lnTo>
                    <a:pt x="64820" y="26568"/>
                  </a:lnTo>
                  <a:lnTo>
                    <a:pt x="64033" y="26568"/>
                  </a:lnTo>
                  <a:lnTo>
                    <a:pt x="64033" y="27343"/>
                  </a:lnTo>
                  <a:lnTo>
                    <a:pt x="63258" y="27343"/>
                  </a:lnTo>
                  <a:lnTo>
                    <a:pt x="61696" y="29654"/>
                  </a:lnTo>
                  <a:lnTo>
                    <a:pt x="60909" y="30416"/>
                  </a:lnTo>
                  <a:lnTo>
                    <a:pt x="60134" y="30416"/>
                  </a:lnTo>
                  <a:lnTo>
                    <a:pt x="60134" y="31191"/>
                  </a:lnTo>
                  <a:lnTo>
                    <a:pt x="60134" y="31965"/>
                  </a:lnTo>
                  <a:lnTo>
                    <a:pt x="59347" y="31965"/>
                  </a:lnTo>
                  <a:lnTo>
                    <a:pt x="59347" y="32727"/>
                  </a:lnTo>
                  <a:lnTo>
                    <a:pt x="58572" y="32727"/>
                  </a:lnTo>
                  <a:lnTo>
                    <a:pt x="58572" y="33121"/>
                  </a:lnTo>
                  <a:lnTo>
                    <a:pt x="57784" y="33883"/>
                  </a:lnTo>
                  <a:lnTo>
                    <a:pt x="57010" y="34658"/>
                  </a:lnTo>
                  <a:lnTo>
                    <a:pt x="56222" y="33883"/>
                  </a:lnTo>
                  <a:lnTo>
                    <a:pt x="55841" y="33883"/>
                  </a:lnTo>
                  <a:lnTo>
                    <a:pt x="55841" y="34658"/>
                  </a:lnTo>
                  <a:lnTo>
                    <a:pt x="55054" y="34658"/>
                  </a:lnTo>
                  <a:lnTo>
                    <a:pt x="55054" y="35432"/>
                  </a:lnTo>
                  <a:lnTo>
                    <a:pt x="55841" y="35432"/>
                  </a:lnTo>
                  <a:lnTo>
                    <a:pt x="55054" y="36194"/>
                  </a:lnTo>
                  <a:lnTo>
                    <a:pt x="55054" y="36969"/>
                  </a:lnTo>
                  <a:lnTo>
                    <a:pt x="55841" y="36969"/>
                  </a:lnTo>
                  <a:lnTo>
                    <a:pt x="55841" y="37744"/>
                  </a:lnTo>
                  <a:lnTo>
                    <a:pt x="55054" y="37744"/>
                  </a:lnTo>
                  <a:lnTo>
                    <a:pt x="55054" y="38506"/>
                  </a:lnTo>
                  <a:lnTo>
                    <a:pt x="55841" y="39281"/>
                  </a:lnTo>
                  <a:lnTo>
                    <a:pt x="54279" y="40055"/>
                  </a:lnTo>
                  <a:lnTo>
                    <a:pt x="55054" y="40055"/>
                  </a:lnTo>
                  <a:lnTo>
                    <a:pt x="54279" y="40817"/>
                  </a:lnTo>
                  <a:lnTo>
                    <a:pt x="53492" y="40817"/>
                  </a:lnTo>
                  <a:lnTo>
                    <a:pt x="54279" y="40817"/>
                  </a:lnTo>
                  <a:lnTo>
                    <a:pt x="53492" y="42367"/>
                  </a:lnTo>
                  <a:lnTo>
                    <a:pt x="52717" y="42367"/>
                  </a:lnTo>
                  <a:lnTo>
                    <a:pt x="52717" y="42748"/>
                  </a:lnTo>
                  <a:lnTo>
                    <a:pt x="51930" y="43510"/>
                  </a:lnTo>
                  <a:lnTo>
                    <a:pt x="51155" y="43510"/>
                  </a:lnTo>
                  <a:lnTo>
                    <a:pt x="51155" y="44284"/>
                  </a:lnTo>
                  <a:lnTo>
                    <a:pt x="51930" y="44284"/>
                  </a:lnTo>
                  <a:lnTo>
                    <a:pt x="51930" y="45059"/>
                  </a:lnTo>
                  <a:lnTo>
                    <a:pt x="51930" y="45821"/>
                  </a:lnTo>
                  <a:lnTo>
                    <a:pt x="50368" y="45059"/>
                  </a:lnTo>
                  <a:lnTo>
                    <a:pt x="48031" y="48132"/>
                  </a:lnTo>
                  <a:lnTo>
                    <a:pt x="47243" y="47370"/>
                  </a:lnTo>
                  <a:lnTo>
                    <a:pt x="46469" y="47370"/>
                  </a:lnTo>
                  <a:lnTo>
                    <a:pt x="46075" y="48132"/>
                  </a:lnTo>
                  <a:lnTo>
                    <a:pt x="45288" y="48907"/>
                  </a:lnTo>
                  <a:lnTo>
                    <a:pt x="44513" y="48907"/>
                  </a:lnTo>
                  <a:lnTo>
                    <a:pt x="43726" y="48132"/>
                  </a:lnTo>
                  <a:lnTo>
                    <a:pt x="42951" y="49669"/>
                  </a:lnTo>
                  <a:lnTo>
                    <a:pt x="43726" y="50444"/>
                  </a:lnTo>
                  <a:lnTo>
                    <a:pt x="42951" y="51981"/>
                  </a:lnTo>
                  <a:lnTo>
                    <a:pt x="41389" y="53136"/>
                  </a:lnTo>
                  <a:lnTo>
                    <a:pt x="40601" y="53136"/>
                  </a:lnTo>
                  <a:lnTo>
                    <a:pt x="39827" y="53136"/>
                  </a:lnTo>
                  <a:lnTo>
                    <a:pt x="39827" y="52374"/>
                  </a:lnTo>
                  <a:lnTo>
                    <a:pt x="39039" y="51981"/>
                  </a:lnTo>
                  <a:lnTo>
                    <a:pt x="38265" y="52374"/>
                  </a:lnTo>
                  <a:lnTo>
                    <a:pt x="37477" y="52374"/>
                  </a:lnTo>
                  <a:lnTo>
                    <a:pt x="37477" y="53136"/>
                  </a:lnTo>
                  <a:lnTo>
                    <a:pt x="37477" y="53911"/>
                  </a:lnTo>
                  <a:lnTo>
                    <a:pt x="37477" y="54686"/>
                  </a:lnTo>
                  <a:lnTo>
                    <a:pt x="37477" y="53911"/>
                  </a:lnTo>
                  <a:lnTo>
                    <a:pt x="37096" y="53911"/>
                  </a:lnTo>
                  <a:lnTo>
                    <a:pt x="36309" y="55448"/>
                  </a:lnTo>
                  <a:lnTo>
                    <a:pt x="37096" y="55448"/>
                  </a:lnTo>
                  <a:lnTo>
                    <a:pt x="37096" y="56222"/>
                  </a:lnTo>
                  <a:lnTo>
                    <a:pt x="37096" y="56997"/>
                  </a:lnTo>
                  <a:lnTo>
                    <a:pt x="36309" y="57759"/>
                  </a:lnTo>
                  <a:lnTo>
                    <a:pt x="35534" y="57759"/>
                  </a:lnTo>
                  <a:lnTo>
                    <a:pt x="35534" y="58534"/>
                  </a:lnTo>
                  <a:lnTo>
                    <a:pt x="34747" y="58534"/>
                  </a:lnTo>
                  <a:lnTo>
                    <a:pt x="34747" y="59308"/>
                  </a:lnTo>
                  <a:lnTo>
                    <a:pt x="34747" y="58534"/>
                  </a:lnTo>
                  <a:lnTo>
                    <a:pt x="33972" y="58534"/>
                  </a:lnTo>
                  <a:lnTo>
                    <a:pt x="33972" y="59308"/>
                  </a:lnTo>
                  <a:lnTo>
                    <a:pt x="33185" y="59308"/>
                  </a:lnTo>
                  <a:lnTo>
                    <a:pt x="33185" y="60070"/>
                  </a:lnTo>
                  <a:lnTo>
                    <a:pt x="33185" y="60845"/>
                  </a:lnTo>
                  <a:lnTo>
                    <a:pt x="32410" y="60845"/>
                  </a:lnTo>
                  <a:lnTo>
                    <a:pt x="32410" y="61607"/>
                  </a:lnTo>
                  <a:lnTo>
                    <a:pt x="33185" y="62001"/>
                  </a:lnTo>
                  <a:lnTo>
                    <a:pt x="32410" y="63538"/>
                  </a:lnTo>
                  <a:lnTo>
                    <a:pt x="31622" y="63538"/>
                  </a:lnTo>
                  <a:lnTo>
                    <a:pt x="31622" y="64312"/>
                  </a:lnTo>
                  <a:lnTo>
                    <a:pt x="30848" y="65074"/>
                  </a:lnTo>
                  <a:lnTo>
                    <a:pt x="30060" y="65074"/>
                  </a:lnTo>
                  <a:lnTo>
                    <a:pt x="30060" y="65849"/>
                  </a:lnTo>
                  <a:lnTo>
                    <a:pt x="27724" y="65849"/>
                  </a:lnTo>
                  <a:lnTo>
                    <a:pt x="27330" y="66624"/>
                  </a:lnTo>
                  <a:lnTo>
                    <a:pt x="26555" y="65849"/>
                  </a:lnTo>
                  <a:lnTo>
                    <a:pt x="26555" y="66624"/>
                  </a:lnTo>
                  <a:lnTo>
                    <a:pt x="25768" y="67386"/>
                  </a:lnTo>
                  <a:lnTo>
                    <a:pt x="24993" y="67386"/>
                  </a:lnTo>
                  <a:lnTo>
                    <a:pt x="24206" y="67386"/>
                  </a:lnTo>
                  <a:lnTo>
                    <a:pt x="23431" y="67386"/>
                  </a:lnTo>
                  <a:lnTo>
                    <a:pt x="21869" y="68160"/>
                  </a:lnTo>
                  <a:lnTo>
                    <a:pt x="18745" y="68935"/>
                  </a:lnTo>
                  <a:lnTo>
                    <a:pt x="18745" y="68160"/>
                  </a:lnTo>
                  <a:lnTo>
                    <a:pt x="18745" y="67386"/>
                  </a:lnTo>
                  <a:lnTo>
                    <a:pt x="19519" y="65074"/>
                  </a:lnTo>
                  <a:lnTo>
                    <a:pt x="20307" y="65074"/>
                  </a:lnTo>
                  <a:lnTo>
                    <a:pt x="19519" y="64312"/>
                  </a:lnTo>
                  <a:lnTo>
                    <a:pt x="19519" y="63538"/>
                  </a:lnTo>
                  <a:lnTo>
                    <a:pt x="18745" y="63538"/>
                  </a:lnTo>
                  <a:lnTo>
                    <a:pt x="17957" y="62763"/>
                  </a:lnTo>
                  <a:lnTo>
                    <a:pt x="18745" y="62001"/>
                  </a:lnTo>
                  <a:lnTo>
                    <a:pt x="17564" y="62001"/>
                  </a:lnTo>
                  <a:lnTo>
                    <a:pt x="17564" y="61607"/>
                  </a:lnTo>
                  <a:lnTo>
                    <a:pt x="16789" y="61607"/>
                  </a:lnTo>
                  <a:lnTo>
                    <a:pt x="16789" y="62001"/>
                  </a:lnTo>
                  <a:lnTo>
                    <a:pt x="16789" y="61607"/>
                  </a:lnTo>
                  <a:lnTo>
                    <a:pt x="17564" y="60070"/>
                  </a:lnTo>
                  <a:lnTo>
                    <a:pt x="16789" y="60070"/>
                  </a:lnTo>
                  <a:lnTo>
                    <a:pt x="16001" y="60845"/>
                  </a:lnTo>
                  <a:lnTo>
                    <a:pt x="15227" y="60070"/>
                  </a:lnTo>
                  <a:lnTo>
                    <a:pt x="15227" y="59308"/>
                  </a:lnTo>
                  <a:lnTo>
                    <a:pt x="14439" y="59308"/>
                  </a:lnTo>
                  <a:lnTo>
                    <a:pt x="14439" y="60070"/>
                  </a:lnTo>
                  <a:lnTo>
                    <a:pt x="14439" y="59308"/>
                  </a:lnTo>
                  <a:lnTo>
                    <a:pt x="15227" y="57759"/>
                  </a:lnTo>
                  <a:lnTo>
                    <a:pt x="16001" y="58534"/>
                  </a:lnTo>
                  <a:lnTo>
                    <a:pt x="16789" y="56997"/>
                  </a:lnTo>
                  <a:lnTo>
                    <a:pt x="16001" y="56997"/>
                  </a:lnTo>
                  <a:lnTo>
                    <a:pt x="16001" y="56222"/>
                  </a:lnTo>
                  <a:lnTo>
                    <a:pt x="14439" y="56222"/>
                  </a:lnTo>
                  <a:lnTo>
                    <a:pt x="15227" y="54686"/>
                  </a:lnTo>
                  <a:lnTo>
                    <a:pt x="14439" y="54686"/>
                  </a:lnTo>
                  <a:lnTo>
                    <a:pt x="12103" y="53911"/>
                  </a:lnTo>
                  <a:lnTo>
                    <a:pt x="11315" y="53911"/>
                  </a:lnTo>
                  <a:lnTo>
                    <a:pt x="11315" y="53136"/>
                  </a:lnTo>
                  <a:lnTo>
                    <a:pt x="12103" y="52374"/>
                  </a:lnTo>
                  <a:lnTo>
                    <a:pt x="12103" y="51981"/>
                  </a:lnTo>
                  <a:lnTo>
                    <a:pt x="12103" y="51219"/>
                  </a:lnTo>
                  <a:lnTo>
                    <a:pt x="11315" y="51219"/>
                  </a:lnTo>
                  <a:lnTo>
                    <a:pt x="10540" y="51219"/>
                  </a:lnTo>
                  <a:lnTo>
                    <a:pt x="10540" y="51981"/>
                  </a:lnTo>
                  <a:lnTo>
                    <a:pt x="10540" y="51219"/>
                  </a:lnTo>
                  <a:lnTo>
                    <a:pt x="10540" y="50444"/>
                  </a:lnTo>
                  <a:lnTo>
                    <a:pt x="11315" y="50444"/>
                  </a:lnTo>
                  <a:lnTo>
                    <a:pt x="11315" y="46596"/>
                  </a:lnTo>
                  <a:lnTo>
                    <a:pt x="11315" y="47370"/>
                  </a:lnTo>
                  <a:lnTo>
                    <a:pt x="11315" y="46596"/>
                  </a:lnTo>
                  <a:lnTo>
                    <a:pt x="10540" y="46596"/>
                  </a:lnTo>
                  <a:lnTo>
                    <a:pt x="10540" y="47370"/>
                  </a:lnTo>
                  <a:lnTo>
                    <a:pt x="9753" y="48132"/>
                  </a:lnTo>
                  <a:lnTo>
                    <a:pt x="8978" y="48132"/>
                  </a:lnTo>
                  <a:lnTo>
                    <a:pt x="8978" y="47370"/>
                  </a:lnTo>
                  <a:lnTo>
                    <a:pt x="9753" y="47370"/>
                  </a:lnTo>
                  <a:lnTo>
                    <a:pt x="8978" y="46596"/>
                  </a:lnTo>
                  <a:lnTo>
                    <a:pt x="9753" y="45821"/>
                  </a:lnTo>
                  <a:lnTo>
                    <a:pt x="8978" y="45821"/>
                  </a:lnTo>
                  <a:lnTo>
                    <a:pt x="8585" y="45821"/>
                  </a:lnTo>
                  <a:lnTo>
                    <a:pt x="7810" y="45821"/>
                  </a:lnTo>
                  <a:lnTo>
                    <a:pt x="8585" y="45059"/>
                  </a:lnTo>
                  <a:lnTo>
                    <a:pt x="8978" y="45059"/>
                  </a:lnTo>
                  <a:lnTo>
                    <a:pt x="8585" y="45059"/>
                  </a:lnTo>
                  <a:lnTo>
                    <a:pt x="8978" y="44284"/>
                  </a:lnTo>
                  <a:lnTo>
                    <a:pt x="9753" y="44284"/>
                  </a:lnTo>
                  <a:lnTo>
                    <a:pt x="8978" y="43510"/>
                  </a:lnTo>
                  <a:lnTo>
                    <a:pt x="8978" y="42748"/>
                  </a:lnTo>
                  <a:lnTo>
                    <a:pt x="7810" y="42367"/>
                  </a:lnTo>
                  <a:lnTo>
                    <a:pt x="7810" y="42748"/>
                  </a:lnTo>
                  <a:lnTo>
                    <a:pt x="7810" y="42367"/>
                  </a:lnTo>
                  <a:lnTo>
                    <a:pt x="7023" y="42367"/>
                  </a:lnTo>
                  <a:lnTo>
                    <a:pt x="7023" y="41592"/>
                  </a:lnTo>
                  <a:lnTo>
                    <a:pt x="6248" y="41592"/>
                  </a:lnTo>
                  <a:lnTo>
                    <a:pt x="5460" y="40817"/>
                  </a:lnTo>
                  <a:lnTo>
                    <a:pt x="4686" y="41592"/>
                  </a:lnTo>
                  <a:lnTo>
                    <a:pt x="3898" y="41592"/>
                  </a:lnTo>
                  <a:lnTo>
                    <a:pt x="3898" y="42367"/>
                  </a:lnTo>
                  <a:lnTo>
                    <a:pt x="3898" y="42748"/>
                  </a:lnTo>
                  <a:lnTo>
                    <a:pt x="3124" y="42367"/>
                  </a:lnTo>
                  <a:lnTo>
                    <a:pt x="3898" y="41592"/>
                  </a:lnTo>
                  <a:lnTo>
                    <a:pt x="3898" y="39281"/>
                  </a:lnTo>
                  <a:lnTo>
                    <a:pt x="3898" y="38506"/>
                  </a:lnTo>
                  <a:lnTo>
                    <a:pt x="3124" y="38506"/>
                  </a:lnTo>
                  <a:lnTo>
                    <a:pt x="3124" y="37744"/>
                  </a:lnTo>
                  <a:lnTo>
                    <a:pt x="3898" y="35432"/>
                  </a:lnTo>
                  <a:lnTo>
                    <a:pt x="3124" y="35432"/>
                  </a:lnTo>
                  <a:lnTo>
                    <a:pt x="2336" y="35432"/>
                  </a:lnTo>
                  <a:lnTo>
                    <a:pt x="2336" y="34658"/>
                  </a:lnTo>
                  <a:lnTo>
                    <a:pt x="2336" y="33883"/>
                  </a:lnTo>
                  <a:lnTo>
                    <a:pt x="1562" y="33883"/>
                  </a:lnTo>
                  <a:lnTo>
                    <a:pt x="1562" y="33121"/>
                  </a:lnTo>
                  <a:lnTo>
                    <a:pt x="774" y="33121"/>
                  </a:lnTo>
                  <a:lnTo>
                    <a:pt x="0" y="33121"/>
                  </a:lnTo>
                  <a:lnTo>
                    <a:pt x="0" y="32727"/>
                  </a:lnTo>
                  <a:lnTo>
                    <a:pt x="1562" y="31191"/>
                  </a:lnTo>
                  <a:lnTo>
                    <a:pt x="1562" y="30416"/>
                  </a:lnTo>
                  <a:lnTo>
                    <a:pt x="2336" y="30416"/>
                  </a:lnTo>
                  <a:lnTo>
                    <a:pt x="3124" y="29654"/>
                  </a:lnTo>
                  <a:lnTo>
                    <a:pt x="4686" y="29654"/>
                  </a:lnTo>
                  <a:lnTo>
                    <a:pt x="5460" y="28879"/>
                  </a:lnTo>
                  <a:lnTo>
                    <a:pt x="5460" y="28105"/>
                  </a:lnTo>
                  <a:lnTo>
                    <a:pt x="5460" y="27343"/>
                  </a:lnTo>
                  <a:lnTo>
                    <a:pt x="4686" y="27343"/>
                  </a:lnTo>
                  <a:lnTo>
                    <a:pt x="4686" y="26568"/>
                  </a:lnTo>
                  <a:lnTo>
                    <a:pt x="3898" y="25806"/>
                  </a:lnTo>
                  <a:lnTo>
                    <a:pt x="3898" y="25031"/>
                  </a:lnTo>
                  <a:lnTo>
                    <a:pt x="4686" y="24269"/>
                  </a:lnTo>
                  <a:lnTo>
                    <a:pt x="4686" y="23494"/>
                  </a:lnTo>
                  <a:lnTo>
                    <a:pt x="3898" y="23113"/>
                  </a:lnTo>
                  <a:lnTo>
                    <a:pt x="2336" y="24269"/>
                  </a:lnTo>
                  <a:lnTo>
                    <a:pt x="2336" y="23494"/>
                  </a:lnTo>
                  <a:lnTo>
                    <a:pt x="2336" y="23113"/>
                  </a:lnTo>
                  <a:lnTo>
                    <a:pt x="1562" y="23113"/>
                  </a:lnTo>
                  <a:lnTo>
                    <a:pt x="2336" y="22339"/>
                  </a:lnTo>
                  <a:lnTo>
                    <a:pt x="3124" y="22339"/>
                  </a:lnTo>
                  <a:lnTo>
                    <a:pt x="3124" y="21564"/>
                  </a:lnTo>
                  <a:lnTo>
                    <a:pt x="3898" y="21564"/>
                  </a:lnTo>
                  <a:lnTo>
                    <a:pt x="3898" y="20802"/>
                  </a:lnTo>
                  <a:lnTo>
                    <a:pt x="3898" y="20027"/>
                  </a:lnTo>
                  <a:lnTo>
                    <a:pt x="3124" y="19253"/>
                  </a:lnTo>
                  <a:lnTo>
                    <a:pt x="3898" y="18491"/>
                  </a:lnTo>
                  <a:lnTo>
                    <a:pt x="3898" y="17716"/>
                  </a:lnTo>
                  <a:lnTo>
                    <a:pt x="3898" y="16941"/>
                  </a:lnTo>
                  <a:lnTo>
                    <a:pt x="3898" y="16179"/>
                  </a:lnTo>
                  <a:lnTo>
                    <a:pt x="3898" y="15405"/>
                  </a:lnTo>
                  <a:lnTo>
                    <a:pt x="3898" y="14630"/>
                  </a:lnTo>
                  <a:lnTo>
                    <a:pt x="3124" y="14630"/>
                  </a:lnTo>
                  <a:lnTo>
                    <a:pt x="3124" y="13868"/>
                  </a:lnTo>
                  <a:lnTo>
                    <a:pt x="3898" y="13868"/>
                  </a:lnTo>
                  <a:lnTo>
                    <a:pt x="4686" y="13474"/>
                  </a:lnTo>
                  <a:lnTo>
                    <a:pt x="5460" y="12712"/>
                  </a:lnTo>
                  <a:lnTo>
                    <a:pt x="5460" y="11937"/>
                  </a:lnTo>
                  <a:lnTo>
                    <a:pt x="6248" y="11937"/>
                  </a:lnTo>
                  <a:lnTo>
                    <a:pt x="7023" y="12712"/>
                  </a:lnTo>
                  <a:lnTo>
                    <a:pt x="7023" y="11937"/>
                  </a:lnTo>
                  <a:lnTo>
                    <a:pt x="7810" y="12712"/>
                  </a:lnTo>
                  <a:lnTo>
                    <a:pt x="7810" y="13474"/>
                  </a:lnTo>
                  <a:lnTo>
                    <a:pt x="7810" y="12712"/>
                  </a:lnTo>
                  <a:lnTo>
                    <a:pt x="8585" y="12712"/>
                  </a:lnTo>
                  <a:lnTo>
                    <a:pt x="8585" y="13474"/>
                  </a:lnTo>
                  <a:lnTo>
                    <a:pt x="8585" y="13868"/>
                  </a:lnTo>
                  <a:lnTo>
                    <a:pt x="8978" y="13868"/>
                  </a:lnTo>
                  <a:lnTo>
                    <a:pt x="9753" y="13868"/>
                  </a:lnTo>
                  <a:lnTo>
                    <a:pt x="10540" y="13868"/>
                  </a:lnTo>
                  <a:lnTo>
                    <a:pt x="10540" y="13474"/>
                  </a:lnTo>
                  <a:lnTo>
                    <a:pt x="11315" y="12712"/>
                  </a:lnTo>
                  <a:lnTo>
                    <a:pt x="12103" y="12712"/>
                  </a:lnTo>
                  <a:lnTo>
                    <a:pt x="11315" y="11937"/>
                  </a:lnTo>
                  <a:lnTo>
                    <a:pt x="11315" y="11163"/>
                  </a:lnTo>
                  <a:lnTo>
                    <a:pt x="11315" y="10401"/>
                  </a:lnTo>
                  <a:lnTo>
                    <a:pt x="11315" y="9626"/>
                  </a:lnTo>
                  <a:lnTo>
                    <a:pt x="12103" y="9626"/>
                  </a:lnTo>
                  <a:lnTo>
                    <a:pt x="12103" y="10401"/>
                  </a:lnTo>
                  <a:lnTo>
                    <a:pt x="12103" y="11163"/>
                  </a:lnTo>
                  <a:lnTo>
                    <a:pt x="12877" y="10401"/>
                  </a:lnTo>
                  <a:lnTo>
                    <a:pt x="12103" y="10401"/>
                  </a:lnTo>
                  <a:lnTo>
                    <a:pt x="12877" y="10401"/>
                  </a:lnTo>
                  <a:lnTo>
                    <a:pt x="13665" y="10401"/>
                  </a:lnTo>
                  <a:lnTo>
                    <a:pt x="13665" y="11163"/>
                  </a:lnTo>
                  <a:lnTo>
                    <a:pt x="14439" y="11163"/>
                  </a:lnTo>
                  <a:lnTo>
                    <a:pt x="15227" y="11163"/>
                  </a:lnTo>
                  <a:lnTo>
                    <a:pt x="14439" y="11163"/>
                  </a:lnTo>
                  <a:lnTo>
                    <a:pt x="14439" y="10401"/>
                  </a:lnTo>
                  <a:lnTo>
                    <a:pt x="14439" y="9626"/>
                  </a:lnTo>
                  <a:lnTo>
                    <a:pt x="14439" y="8851"/>
                  </a:lnTo>
                  <a:lnTo>
                    <a:pt x="14439" y="8089"/>
                  </a:lnTo>
                  <a:lnTo>
                    <a:pt x="15227" y="8089"/>
                  </a:lnTo>
                  <a:lnTo>
                    <a:pt x="16001" y="8851"/>
                  </a:lnTo>
                  <a:lnTo>
                    <a:pt x="16001" y="9626"/>
                  </a:lnTo>
                  <a:lnTo>
                    <a:pt x="16789" y="9626"/>
                  </a:lnTo>
                  <a:lnTo>
                    <a:pt x="16789" y="10401"/>
                  </a:lnTo>
                  <a:lnTo>
                    <a:pt x="17564" y="10401"/>
                  </a:lnTo>
                  <a:lnTo>
                    <a:pt x="17957" y="10401"/>
                  </a:lnTo>
                  <a:lnTo>
                    <a:pt x="17957" y="11163"/>
                  </a:lnTo>
                  <a:lnTo>
                    <a:pt x="18745" y="11163"/>
                  </a:lnTo>
                  <a:lnTo>
                    <a:pt x="18745" y="11937"/>
                  </a:lnTo>
                  <a:lnTo>
                    <a:pt x="21081" y="10401"/>
                  </a:lnTo>
                  <a:lnTo>
                    <a:pt x="21869" y="9626"/>
                  </a:lnTo>
                  <a:lnTo>
                    <a:pt x="22644" y="8851"/>
                  </a:lnTo>
                  <a:lnTo>
                    <a:pt x="23431" y="8851"/>
                  </a:lnTo>
                  <a:lnTo>
                    <a:pt x="24993" y="9626"/>
                  </a:lnTo>
                  <a:lnTo>
                    <a:pt x="24993" y="11163"/>
                  </a:lnTo>
                  <a:lnTo>
                    <a:pt x="25768" y="11163"/>
                  </a:lnTo>
                  <a:lnTo>
                    <a:pt x="26555" y="10401"/>
                  </a:lnTo>
                  <a:lnTo>
                    <a:pt x="27330" y="11163"/>
                  </a:lnTo>
                  <a:lnTo>
                    <a:pt x="27330" y="11937"/>
                  </a:lnTo>
                  <a:lnTo>
                    <a:pt x="27724" y="11937"/>
                  </a:lnTo>
                  <a:lnTo>
                    <a:pt x="29286" y="12712"/>
                  </a:lnTo>
                  <a:lnTo>
                    <a:pt x="28498" y="13474"/>
                  </a:lnTo>
                  <a:lnTo>
                    <a:pt x="28498" y="13868"/>
                  </a:lnTo>
                  <a:lnTo>
                    <a:pt x="29286" y="13474"/>
                  </a:lnTo>
                  <a:lnTo>
                    <a:pt x="30060" y="13474"/>
                  </a:lnTo>
                  <a:lnTo>
                    <a:pt x="30848" y="13474"/>
                  </a:lnTo>
                  <a:lnTo>
                    <a:pt x="30848" y="12712"/>
                  </a:lnTo>
                  <a:lnTo>
                    <a:pt x="31622" y="12712"/>
                  </a:lnTo>
                  <a:lnTo>
                    <a:pt x="32410" y="13474"/>
                  </a:lnTo>
                  <a:lnTo>
                    <a:pt x="33185" y="13474"/>
                  </a:lnTo>
                  <a:lnTo>
                    <a:pt x="32410" y="13868"/>
                  </a:lnTo>
                  <a:lnTo>
                    <a:pt x="32410" y="14630"/>
                  </a:lnTo>
                  <a:lnTo>
                    <a:pt x="33972" y="15405"/>
                  </a:lnTo>
                  <a:lnTo>
                    <a:pt x="33972" y="16179"/>
                  </a:lnTo>
                  <a:lnTo>
                    <a:pt x="34747" y="15405"/>
                  </a:lnTo>
                  <a:lnTo>
                    <a:pt x="34747" y="14630"/>
                  </a:lnTo>
                  <a:lnTo>
                    <a:pt x="34747" y="13868"/>
                  </a:lnTo>
                  <a:lnTo>
                    <a:pt x="33972" y="13868"/>
                  </a:lnTo>
                  <a:lnTo>
                    <a:pt x="33972" y="13474"/>
                  </a:lnTo>
                  <a:lnTo>
                    <a:pt x="34747" y="12712"/>
                  </a:lnTo>
                  <a:lnTo>
                    <a:pt x="35534" y="11937"/>
                  </a:lnTo>
                  <a:lnTo>
                    <a:pt x="36309" y="11937"/>
                  </a:lnTo>
                  <a:lnTo>
                    <a:pt x="36309" y="12712"/>
                  </a:lnTo>
                  <a:lnTo>
                    <a:pt x="36309" y="11937"/>
                  </a:lnTo>
                  <a:lnTo>
                    <a:pt x="37096" y="11937"/>
                  </a:lnTo>
                  <a:lnTo>
                    <a:pt x="37477" y="11937"/>
                  </a:lnTo>
                  <a:lnTo>
                    <a:pt x="38265" y="11937"/>
                  </a:lnTo>
                  <a:lnTo>
                    <a:pt x="39039" y="11937"/>
                  </a:lnTo>
                  <a:lnTo>
                    <a:pt x="39039" y="11163"/>
                  </a:lnTo>
                  <a:lnTo>
                    <a:pt x="39039" y="10401"/>
                  </a:lnTo>
                  <a:lnTo>
                    <a:pt x="39827" y="10401"/>
                  </a:lnTo>
                  <a:lnTo>
                    <a:pt x="39827" y="9626"/>
                  </a:lnTo>
                  <a:lnTo>
                    <a:pt x="39827" y="8851"/>
                  </a:lnTo>
                  <a:lnTo>
                    <a:pt x="40601" y="8851"/>
                  </a:lnTo>
                  <a:lnTo>
                    <a:pt x="40601" y="8089"/>
                  </a:lnTo>
                  <a:lnTo>
                    <a:pt x="41389" y="8089"/>
                  </a:lnTo>
                  <a:lnTo>
                    <a:pt x="41389" y="7327"/>
                  </a:lnTo>
                  <a:lnTo>
                    <a:pt x="41389" y="5778"/>
                  </a:lnTo>
                  <a:lnTo>
                    <a:pt x="42163" y="5778"/>
                  </a:lnTo>
                  <a:lnTo>
                    <a:pt x="42163" y="5016"/>
                  </a:lnTo>
                  <a:lnTo>
                    <a:pt x="42163" y="4622"/>
                  </a:lnTo>
                  <a:lnTo>
                    <a:pt x="42163" y="3860"/>
                  </a:lnTo>
                  <a:lnTo>
                    <a:pt x="42163" y="3086"/>
                  </a:lnTo>
                  <a:lnTo>
                    <a:pt x="42951" y="2311"/>
                  </a:lnTo>
                  <a:lnTo>
                    <a:pt x="42163" y="2311"/>
                  </a:lnTo>
                  <a:lnTo>
                    <a:pt x="42951" y="774"/>
                  </a:lnTo>
                  <a:lnTo>
                    <a:pt x="42951" y="0"/>
                  </a:lnTo>
                  <a:lnTo>
                    <a:pt x="43726" y="0"/>
                  </a:lnTo>
                  <a:lnTo>
                    <a:pt x="44513" y="774"/>
                  </a:lnTo>
                  <a:lnTo>
                    <a:pt x="44513" y="1549"/>
                  </a:lnTo>
                  <a:lnTo>
                    <a:pt x="43726" y="2311"/>
                  </a:lnTo>
                  <a:lnTo>
                    <a:pt x="44513" y="2311"/>
                  </a:lnTo>
                  <a:lnTo>
                    <a:pt x="44513" y="3086"/>
                  </a:lnTo>
                  <a:lnTo>
                    <a:pt x="44513" y="2311"/>
                  </a:lnTo>
                  <a:lnTo>
                    <a:pt x="45288" y="2311"/>
                  </a:lnTo>
                  <a:lnTo>
                    <a:pt x="46075" y="2311"/>
                  </a:lnTo>
                  <a:lnTo>
                    <a:pt x="46075" y="3860"/>
                  </a:lnTo>
                  <a:lnTo>
                    <a:pt x="46469" y="3860"/>
                  </a:lnTo>
                  <a:lnTo>
                    <a:pt x="46469" y="4622"/>
                  </a:lnTo>
                  <a:lnTo>
                    <a:pt x="46075" y="5016"/>
                  </a:lnTo>
                  <a:lnTo>
                    <a:pt x="46075" y="5778"/>
                  </a:lnTo>
                  <a:lnTo>
                    <a:pt x="46075" y="6553"/>
                  </a:lnTo>
                  <a:lnTo>
                    <a:pt x="46469" y="6553"/>
                  </a:lnTo>
                  <a:lnTo>
                    <a:pt x="47243" y="6553"/>
                  </a:lnTo>
                  <a:lnTo>
                    <a:pt x="47243" y="5778"/>
                  </a:lnTo>
                  <a:lnTo>
                    <a:pt x="48031" y="5778"/>
                  </a:lnTo>
                  <a:lnTo>
                    <a:pt x="48806" y="5778"/>
                  </a:lnTo>
                  <a:lnTo>
                    <a:pt x="49593" y="5778"/>
                  </a:lnTo>
                  <a:lnTo>
                    <a:pt x="49593" y="6553"/>
                  </a:lnTo>
                  <a:lnTo>
                    <a:pt x="49593" y="7327"/>
                  </a:lnTo>
                  <a:lnTo>
                    <a:pt x="50368" y="7327"/>
                  </a:lnTo>
                  <a:lnTo>
                    <a:pt x="51155" y="7327"/>
                  </a:lnTo>
                  <a:lnTo>
                    <a:pt x="51155" y="8089"/>
                  </a:lnTo>
                  <a:lnTo>
                    <a:pt x="50368" y="8089"/>
                  </a:lnTo>
                  <a:lnTo>
                    <a:pt x="51155" y="8851"/>
                  </a:lnTo>
                  <a:lnTo>
                    <a:pt x="51930" y="8089"/>
                  </a:lnTo>
                  <a:lnTo>
                    <a:pt x="51930" y="7327"/>
                  </a:lnTo>
                  <a:lnTo>
                    <a:pt x="52717" y="7327"/>
                  </a:lnTo>
                  <a:lnTo>
                    <a:pt x="52717" y="6553"/>
                  </a:lnTo>
                  <a:lnTo>
                    <a:pt x="53492" y="6553"/>
                  </a:lnTo>
                  <a:lnTo>
                    <a:pt x="53492" y="5778"/>
                  </a:lnTo>
                  <a:lnTo>
                    <a:pt x="53492" y="5016"/>
                  </a:lnTo>
                  <a:lnTo>
                    <a:pt x="54279" y="4622"/>
                  </a:lnTo>
                  <a:lnTo>
                    <a:pt x="55054" y="4622"/>
                  </a:lnTo>
                  <a:lnTo>
                    <a:pt x="55841" y="4622"/>
                  </a:lnTo>
                  <a:lnTo>
                    <a:pt x="55841" y="3860"/>
                  </a:lnTo>
                  <a:lnTo>
                    <a:pt x="56222" y="3860"/>
                  </a:lnTo>
                  <a:lnTo>
                    <a:pt x="57010" y="3860"/>
                  </a:lnTo>
                  <a:lnTo>
                    <a:pt x="57010" y="3086"/>
                  </a:lnTo>
                  <a:lnTo>
                    <a:pt x="57784" y="2311"/>
                  </a:lnTo>
                  <a:lnTo>
                    <a:pt x="57784" y="3086"/>
                  </a:lnTo>
                  <a:lnTo>
                    <a:pt x="57784" y="3860"/>
                  </a:lnTo>
                  <a:lnTo>
                    <a:pt x="58572" y="3860"/>
                  </a:lnTo>
                  <a:lnTo>
                    <a:pt x="59347" y="3860"/>
                  </a:lnTo>
                  <a:lnTo>
                    <a:pt x="60134" y="3860"/>
                  </a:lnTo>
                  <a:lnTo>
                    <a:pt x="60134" y="3086"/>
                  </a:lnTo>
                  <a:lnTo>
                    <a:pt x="60134" y="3860"/>
                  </a:lnTo>
                  <a:lnTo>
                    <a:pt x="60134" y="4622"/>
                  </a:lnTo>
                  <a:lnTo>
                    <a:pt x="59347" y="4622"/>
                  </a:lnTo>
                  <a:lnTo>
                    <a:pt x="59347" y="5016"/>
                  </a:lnTo>
                  <a:lnTo>
                    <a:pt x="60909" y="5778"/>
                  </a:lnTo>
                  <a:lnTo>
                    <a:pt x="61696" y="4622"/>
                  </a:lnTo>
                  <a:lnTo>
                    <a:pt x="61696" y="5016"/>
                  </a:lnTo>
                  <a:lnTo>
                    <a:pt x="62471" y="5016"/>
                  </a:lnTo>
                  <a:lnTo>
                    <a:pt x="62471" y="5778"/>
                  </a:lnTo>
                  <a:lnTo>
                    <a:pt x="61696" y="5778"/>
                  </a:lnTo>
                  <a:lnTo>
                    <a:pt x="61696" y="6553"/>
                  </a:lnTo>
                  <a:lnTo>
                    <a:pt x="61696" y="7327"/>
                  </a:lnTo>
                  <a:lnTo>
                    <a:pt x="62471" y="7327"/>
                  </a:lnTo>
                  <a:lnTo>
                    <a:pt x="62471" y="8089"/>
                  </a:lnTo>
                  <a:lnTo>
                    <a:pt x="63258" y="8089"/>
                  </a:lnTo>
                  <a:lnTo>
                    <a:pt x="64033" y="8089"/>
                  </a:lnTo>
                  <a:lnTo>
                    <a:pt x="63258" y="8851"/>
                  </a:lnTo>
                  <a:lnTo>
                    <a:pt x="64033" y="8851"/>
                  </a:lnTo>
                  <a:lnTo>
                    <a:pt x="64820" y="8851"/>
                  </a:lnTo>
                  <a:lnTo>
                    <a:pt x="64820" y="9626"/>
                  </a:lnTo>
                  <a:lnTo>
                    <a:pt x="65595" y="9626"/>
                  </a:lnTo>
                  <a:lnTo>
                    <a:pt x="64820" y="9626"/>
                  </a:lnTo>
                  <a:lnTo>
                    <a:pt x="65595" y="10401"/>
                  </a:lnTo>
                  <a:lnTo>
                    <a:pt x="64820" y="11163"/>
                  </a:lnTo>
                  <a:lnTo>
                    <a:pt x="64820" y="11937"/>
                  </a:lnTo>
                  <a:lnTo>
                    <a:pt x="64033" y="11937"/>
                  </a:lnTo>
                  <a:lnTo>
                    <a:pt x="64033" y="12712"/>
                  </a:lnTo>
                  <a:lnTo>
                    <a:pt x="63258" y="12712"/>
                  </a:lnTo>
                  <a:lnTo>
                    <a:pt x="64033" y="12712"/>
                  </a:lnTo>
                  <a:lnTo>
                    <a:pt x="64820" y="12712"/>
                  </a:lnTo>
                  <a:lnTo>
                    <a:pt x="64033" y="12712"/>
                  </a:lnTo>
                  <a:lnTo>
                    <a:pt x="64033" y="13474"/>
                  </a:lnTo>
                  <a:lnTo>
                    <a:pt x="64820" y="12712"/>
                  </a:lnTo>
                  <a:lnTo>
                    <a:pt x="64820" y="13474"/>
                  </a:lnTo>
                  <a:lnTo>
                    <a:pt x="65595" y="13474"/>
                  </a:lnTo>
                  <a:lnTo>
                    <a:pt x="65595" y="12712"/>
                  </a:lnTo>
                  <a:lnTo>
                    <a:pt x="65595" y="13474"/>
                  </a:lnTo>
                  <a:lnTo>
                    <a:pt x="64820" y="13868"/>
                  </a:lnTo>
                  <a:lnTo>
                    <a:pt x="64820" y="14630"/>
                  </a:lnTo>
                  <a:lnTo>
                    <a:pt x="64820" y="15405"/>
                  </a:lnTo>
                  <a:lnTo>
                    <a:pt x="65595" y="14630"/>
                  </a:lnTo>
                  <a:lnTo>
                    <a:pt x="65595" y="13868"/>
                  </a:lnTo>
                  <a:lnTo>
                    <a:pt x="65989" y="13868"/>
                  </a:lnTo>
                  <a:lnTo>
                    <a:pt x="65989" y="14630"/>
                  </a:lnTo>
                  <a:lnTo>
                    <a:pt x="65595" y="14630"/>
                  </a:lnTo>
                  <a:lnTo>
                    <a:pt x="65989" y="14630"/>
                  </a:lnTo>
                  <a:lnTo>
                    <a:pt x="66776" y="14630"/>
                  </a:lnTo>
                  <a:lnTo>
                    <a:pt x="66776" y="13868"/>
                  </a:lnTo>
                  <a:lnTo>
                    <a:pt x="67551" y="13868"/>
                  </a:lnTo>
                  <a:lnTo>
                    <a:pt x="67551" y="13474"/>
                  </a:lnTo>
                  <a:lnTo>
                    <a:pt x="68338" y="13868"/>
                  </a:lnTo>
                  <a:lnTo>
                    <a:pt x="69113" y="13868"/>
                  </a:lnTo>
                  <a:lnTo>
                    <a:pt x="69113" y="14630"/>
                  </a:lnTo>
                  <a:lnTo>
                    <a:pt x="69113" y="15405"/>
                  </a:lnTo>
                  <a:lnTo>
                    <a:pt x="69113" y="14630"/>
                  </a:lnTo>
                  <a:lnTo>
                    <a:pt x="69900" y="14630"/>
                  </a:lnTo>
                  <a:lnTo>
                    <a:pt x="69900" y="13868"/>
                  </a:lnTo>
                  <a:lnTo>
                    <a:pt x="70675" y="13868"/>
                  </a:lnTo>
                  <a:lnTo>
                    <a:pt x="71450" y="13868"/>
                  </a:lnTo>
                  <a:lnTo>
                    <a:pt x="71450" y="14630"/>
                  </a:lnTo>
                  <a:lnTo>
                    <a:pt x="70675" y="14630"/>
                  </a:lnTo>
                  <a:lnTo>
                    <a:pt x="70675" y="16179"/>
                  </a:lnTo>
                  <a:lnTo>
                    <a:pt x="69900" y="16179"/>
                  </a:lnTo>
                  <a:lnTo>
                    <a:pt x="70675" y="16941"/>
                  </a:lnTo>
                  <a:lnTo>
                    <a:pt x="70675" y="1771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6" name="object 2936"/>
            <p:cNvSpPr/>
            <p:nvPr/>
          </p:nvSpPr>
          <p:spPr>
            <a:xfrm>
              <a:off x="5952933" y="2739636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4">
                  <a:moveTo>
                    <a:pt x="4241" y="17487"/>
                  </a:moveTo>
                  <a:lnTo>
                    <a:pt x="3479" y="17487"/>
                  </a:lnTo>
                  <a:lnTo>
                    <a:pt x="3479" y="18237"/>
                  </a:lnTo>
                  <a:lnTo>
                    <a:pt x="4241" y="17487"/>
                  </a:lnTo>
                  <a:close/>
                </a:path>
                <a:path w="10160" h="18414">
                  <a:moveTo>
                    <a:pt x="6553" y="13309"/>
                  </a:moveTo>
                  <a:lnTo>
                    <a:pt x="3479" y="13309"/>
                  </a:lnTo>
                  <a:lnTo>
                    <a:pt x="3479" y="15595"/>
                  </a:lnTo>
                  <a:lnTo>
                    <a:pt x="1930" y="15595"/>
                  </a:lnTo>
                  <a:lnTo>
                    <a:pt x="1930" y="15963"/>
                  </a:lnTo>
                  <a:lnTo>
                    <a:pt x="1155" y="15963"/>
                  </a:lnTo>
                  <a:lnTo>
                    <a:pt x="1155" y="16725"/>
                  </a:lnTo>
                  <a:lnTo>
                    <a:pt x="2705" y="16725"/>
                  </a:lnTo>
                  <a:lnTo>
                    <a:pt x="1930" y="17487"/>
                  </a:lnTo>
                  <a:lnTo>
                    <a:pt x="6553" y="17487"/>
                  </a:lnTo>
                  <a:lnTo>
                    <a:pt x="6553" y="18237"/>
                  </a:lnTo>
                  <a:lnTo>
                    <a:pt x="7327" y="17487"/>
                  </a:lnTo>
                  <a:lnTo>
                    <a:pt x="7327" y="15595"/>
                  </a:lnTo>
                  <a:lnTo>
                    <a:pt x="6553" y="14820"/>
                  </a:lnTo>
                  <a:lnTo>
                    <a:pt x="6553" y="13309"/>
                  </a:lnTo>
                  <a:close/>
                </a:path>
                <a:path w="10160" h="18414">
                  <a:moveTo>
                    <a:pt x="8102" y="17487"/>
                  </a:moveTo>
                  <a:lnTo>
                    <a:pt x="7327" y="17487"/>
                  </a:lnTo>
                  <a:lnTo>
                    <a:pt x="7327" y="18237"/>
                  </a:lnTo>
                  <a:lnTo>
                    <a:pt x="8102" y="17487"/>
                  </a:lnTo>
                  <a:close/>
                </a:path>
                <a:path w="10160" h="18414">
                  <a:moveTo>
                    <a:pt x="1930" y="13309"/>
                  </a:moveTo>
                  <a:lnTo>
                    <a:pt x="1155" y="13309"/>
                  </a:lnTo>
                  <a:lnTo>
                    <a:pt x="787" y="14071"/>
                  </a:lnTo>
                  <a:lnTo>
                    <a:pt x="787" y="14820"/>
                  </a:lnTo>
                  <a:lnTo>
                    <a:pt x="1155" y="14820"/>
                  </a:lnTo>
                  <a:lnTo>
                    <a:pt x="1155" y="14071"/>
                  </a:lnTo>
                  <a:lnTo>
                    <a:pt x="1930" y="13309"/>
                  </a:lnTo>
                  <a:close/>
                </a:path>
                <a:path w="10160" h="18414">
                  <a:moveTo>
                    <a:pt x="3479" y="11023"/>
                  </a:moveTo>
                  <a:lnTo>
                    <a:pt x="1930" y="11023"/>
                  </a:lnTo>
                  <a:lnTo>
                    <a:pt x="1930" y="14071"/>
                  </a:lnTo>
                  <a:lnTo>
                    <a:pt x="3479" y="14071"/>
                  </a:lnTo>
                  <a:lnTo>
                    <a:pt x="3479" y="13309"/>
                  </a:lnTo>
                  <a:lnTo>
                    <a:pt x="7327" y="13309"/>
                  </a:lnTo>
                  <a:lnTo>
                    <a:pt x="7327" y="11785"/>
                  </a:lnTo>
                  <a:lnTo>
                    <a:pt x="3479" y="11785"/>
                  </a:lnTo>
                  <a:lnTo>
                    <a:pt x="3479" y="11023"/>
                  </a:lnTo>
                  <a:close/>
                </a:path>
                <a:path w="10160" h="18414">
                  <a:moveTo>
                    <a:pt x="7327" y="13309"/>
                  </a:moveTo>
                  <a:lnTo>
                    <a:pt x="6553" y="13309"/>
                  </a:lnTo>
                  <a:lnTo>
                    <a:pt x="6553" y="14071"/>
                  </a:lnTo>
                  <a:lnTo>
                    <a:pt x="7327" y="14071"/>
                  </a:lnTo>
                  <a:lnTo>
                    <a:pt x="7327" y="13309"/>
                  </a:lnTo>
                  <a:close/>
                </a:path>
                <a:path w="10160" h="18414">
                  <a:moveTo>
                    <a:pt x="8864" y="7975"/>
                  </a:moveTo>
                  <a:lnTo>
                    <a:pt x="5791" y="7975"/>
                  </a:lnTo>
                  <a:lnTo>
                    <a:pt x="6553" y="8737"/>
                  </a:lnTo>
                  <a:lnTo>
                    <a:pt x="6553" y="10261"/>
                  </a:lnTo>
                  <a:lnTo>
                    <a:pt x="7327" y="10261"/>
                  </a:lnTo>
                  <a:lnTo>
                    <a:pt x="7327" y="13309"/>
                  </a:lnTo>
                  <a:lnTo>
                    <a:pt x="8864" y="11785"/>
                  </a:lnTo>
                  <a:lnTo>
                    <a:pt x="9639" y="11785"/>
                  </a:lnTo>
                  <a:lnTo>
                    <a:pt x="9639" y="9499"/>
                  </a:lnTo>
                  <a:lnTo>
                    <a:pt x="8864" y="9499"/>
                  </a:lnTo>
                  <a:lnTo>
                    <a:pt x="9639" y="8737"/>
                  </a:lnTo>
                  <a:lnTo>
                    <a:pt x="8864" y="7975"/>
                  </a:lnTo>
                  <a:close/>
                </a:path>
                <a:path w="10160" h="18414">
                  <a:moveTo>
                    <a:pt x="9639" y="11785"/>
                  </a:moveTo>
                  <a:lnTo>
                    <a:pt x="8864" y="11785"/>
                  </a:lnTo>
                  <a:lnTo>
                    <a:pt x="8864" y="12534"/>
                  </a:lnTo>
                  <a:lnTo>
                    <a:pt x="9639" y="12534"/>
                  </a:lnTo>
                  <a:lnTo>
                    <a:pt x="9639" y="11785"/>
                  </a:lnTo>
                  <a:close/>
                </a:path>
                <a:path w="10160" h="18414">
                  <a:moveTo>
                    <a:pt x="5016" y="11023"/>
                  </a:moveTo>
                  <a:lnTo>
                    <a:pt x="4241" y="11785"/>
                  </a:lnTo>
                  <a:lnTo>
                    <a:pt x="5016" y="11785"/>
                  </a:lnTo>
                  <a:lnTo>
                    <a:pt x="5016" y="11023"/>
                  </a:lnTo>
                  <a:close/>
                </a:path>
                <a:path w="10160" h="18414">
                  <a:moveTo>
                    <a:pt x="5016" y="11023"/>
                  </a:moveTo>
                  <a:lnTo>
                    <a:pt x="5016" y="11785"/>
                  </a:lnTo>
                  <a:lnTo>
                    <a:pt x="5791" y="11785"/>
                  </a:lnTo>
                  <a:lnTo>
                    <a:pt x="5016" y="11023"/>
                  </a:lnTo>
                  <a:close/>
                </a:path>
                <a:path w="10160" h="18414">
                  <a:moveTo>
                    <a:pt x="5791" y="11023"/>
                  </a:moveTo>
                  <a:lnTo>
                    <a:pt x="5016" y="11023"/>
                  </a:lnTo>
                  <a:lnTo>
                    <a:pt x="5791" y="11785"/>
                  </a:lnTo>
                  <a:lnTo>
                    <a:pt x="5791" y="11023"/>
                  </a:lnTo>
                  <a:close/>
                </a:path>
                <a:path w="10160" h="18414">
                  <a:moveTo>
                    <a:pt x="7327" y="11023"/>
                  </a:moveTo>
                  <a:lnTo>
                    <a:pt x="5791" y="11023"/>
                  </a:lnTo>
                  <a:lnTo>
                    <a:pt x="5791" y="11785"/>
                  </a:lnTo>
                  <a:lnTo>
                    <a:pt x="7327" y="11785"/>
                  </a:lnTo>
                  <a:lnTo>
                    <a:pt x="7327" y="11023"/>
                  </a:lnTo>
                  <a:close/>
                </a:path>
                <a:path w="10160" h="18414">
                  <a:moveTo>
                    <a:pt x="1930" y="8737"/>
                  </a:moveTo>
                  <a:lnTo>
                    <a:pt x="787" y="8737"/>
                  </a:lnTo>
                  <a:lnTo>
                    <a:pt x="787" y="9499"/>
                  </a:lnTo>
                  <a:lnTo>
                    <a:pt x="1155" y="9499"/>
                  </a:lnTo>
                  <a:lnTo>
                    <a:pt x="1155" y="11023"/>
                  </a:lnTo>
                  <a:lnTo>
                    <a:pt x="2705" y="11023"/>
                  </a:lnTo>
                  <a:lnTo>
                    <a:pt x="2705" y="10261"/>
                  </a:lnTo>
                  <a:lnTo>
                    <a:pt x="1930" y="9499"/>
                  </a:lnTo>
                  <a:lnTo>
                    <a:pt x="1930" y="8737"/>
                  </a:lnTo>
                  <a:close/>
                </a:path>
                <a:path w="10160" h="18414">
                  <a:moveTo>
                    <a:pt x="4241" y="10261"/>
                  </a:moveTo>
                  <a:lnTo>
                    <a:pt x="3479" y="10261"/>
                  </a:lnTo>
                  <a:lnTo>
                    <a:pt x="4241" y="11023"/>
                  </a:lnTo>
                  <a:lnTo>
                    <a:pt x="4241" y="10261"/>
                  </a:lnTo>
                  <a:close/>
                </a:path>
                <a:path w="10160" h="18414">
                  <a:moveTo>
                    <a:pt x="6553" y="8737"/>
                  </a:moveTo>
                  <a:lnTo>
                    <a:pt x="5791" y="8737"/>
                  </a:lnTo>
                  <a:lnTo>
                    <a:pt x="5791" y="9499"/>
                  </a:lnTo>
                  <a:lnTo>
                    <a:pt x="6553" y="9499"/>
                  </a:lnTo>
                  <a:lnTo>
                    <a:pt x="6553" y="8737"/>
                  </a:lnTo>
                  <a:close/>
                </a:path>
                <a:path w="10160" h="18414">
                  <a:moveTo>
                    <a:pt x="1155" y="7226"/>
                  </a:moveTo>
                  <a:lnTo>
                    <a:pt x="787" y="7226"/>
                  </a:lnTo>
                  <a:lnTo>
                    <a:pt x="787" y="7975"/>
                  </a:lnTo>
                  <a:lnTo>
                    <a:pt x="0" y="7975"/>
                  </a:lnTo>
                  <a:lnTo>
                    <a:pt x="0" y="8737"/>
                  </a:lnTo>
                  <a:lnTo>
                    <a:pt x="1155" y="8737"/>
                  </a:lnTo>
                  <a:lnTo>
                    <a:pt x="1155" y="7226"/>
                  </a:lnTo>
                  <a:close/>
                </a:path>
                <a:path w="10160" h="18414">
                  <a:moveTo>
                    <a:pt x="5791" y="7975"/>
                  </a:moveTo>
                  <a:lnTo>
                    <a:pt x="5016" y="7975"/>
                  </a:lnTo>
                  <a:lnTo>
                    <a:pt x="5016" y="8737"/>
                  </a:lnTo>
                  <a:lnTo>
                    <a:pt x="5791" y="8737"/>
                  </a:lnTo>
                  <a:lnTo>
                    <a:pt x="5791" y="7975"/>
                  </a:lnTo>
                  <a:close/>
                </a:path>
                <a:path w="10160" h="18414">
                  <a:moveTo>
                    <a:pt x="2692" y="6070"/>
                  </a:moveTo>
                  <a:lnTo>
                    <a:pt x="1930" y="6070"/>
                  </a:lnTo>
                  <a:lnTo>
                    <a:pt x="1930" y="7226"/>
                  </a:lnTo>
                  <a:lnTo>
                    <a:pt x="2705" y="7975"/>
                  </a:lnTo>
                  <a:lnTo>
                    <a:pt x="4241" y="7975"/>
                  </a:lnTo>
                  <a:lnTo>
                    <a:pt x="4241" y="7226"/>
                  </a:lnTo>
                  <a:lnTo>
                    <a:pt x="5016" y="6451"/>
                  </a:lnTo>
                  <a:lnTo>
                    <a:pt x="2692" y="6451"/>
                  </a:lnTo>
                  <a:lnTo>
                    <a:pt x="2692" y="6070"/>
                  </a:lnTo>
                  <a:close/>
                </a:path>
                <a:path w="10160" h="18414">
                  <a:moveTo>
                    <a:pt x="787" y="6451"/>
                  </a:moveTo>
                  <a:lnTo>
                    <a:pt x="0" y="7226"/>
                  </a:lnTo>
                  <a:lnTo>
                    <a:pt x="787" y="7226"/>
                  </a:lnTo>
                  <a:lnTo>
                    <a:pt x="787" y="6451"/>
                  </a:lnTo>
                  <a:close/>
                </a:path>
                <a:path w="10160" h="18414">
                  <a:moveTo>
                    <a:pt x="5016" y="6451"/>
                  </a:moveTo>
                  <a:lnTo>
                    <a:pt x="4241" y="7226"/>
                  </a:lnTo>
                  <a:lnTo>
                    <a:pt x="5016" y="7226"/>
                  </a:lnTo>
                  <a:lnTo>
                    <a:pt x="5016" y="6451"/>
                  </a:lnTo>
                  <a:close/>
                </a:path>
                <a:path w="10160" h="18414">
                  <a:moveTo>
                    <a:pt x="8102" y="6083"/>
                  </a:moveTo>
                  <a:lnTo>
                    <a:pt x="5016" y="6083"/>
                  </a:lnTo>
                  <a:lnTo>
                    <a:pt x="5016" y="7226"/>
                  </a:lnTo>
                  <a:lnTo>
                    <a:pt x="8102" y="7226"/>
                  </a:lnTo>
                  <a:lnTo>
                    <a:pt x="8102" y="6083"/>
                  </a:lnTo>
                  <a:close/>
                </a:path>
                <a:path w="10160" h="18414">
                  <a:moveTo>
                    <a:pt x="1155" y="6083"/>
                  </a:moveTo>
                  <a:lnTo>
                    <a:pt x="787" y="6451"/>
                  </a:lnTo>
                  <a:lnTo>
                    <a:pt x="1155" y="6451"/>
                  </a:lnTo>
                  <a:lnTo>
                    <a:pt x="1155" y="6083"/>
                  </a:lnTo>
                  <a:close/>
                </a:path>
                <a:path w="10160" h="18414">
                  <a:moveTo>
                    <a:pt x="5791" y="762"/>
                  </a:moveTo>
                  <a:lnTo>
                    <a:pt x="4241" y="762"/>
                  </a:lnTo>
                  <a:lnTo>
                    <a:pt x="4241" y="1524"/>
                  </a:lnTo>
                  <a:lnTo>
                    <a:pt x="5016" y="2286"/>
                  </a:lnTo>
                  <a:lnTo>
                    <a:pt x="5016" y="3035"/>
                  </a:lnTo>
                  <a:lnTo>
                    <a:pt x="5791" y="3035"/>
                  </a:lnTo>
                  <a:lnTo>
                    <a:pt x="5791" y="4559"/>
                  </a:lnTo>
                  <a:lnTo>
                    <a:pt x="6553" y="4559"/>
                  </a:lnTo>
                  <a:lnTo>
                    <a:pt x="5791" y="5321"/>
                  </a:lnTo>
                  <a:lnTo>
                    <a:pt x="5791" y="6083"/>
                  </a:lnTo>
                  <a:lnTo>
                    <a:pt x="7327" y="6083"/>
                  </a:lnTo>
                  <a:lnTo>
                    <a:pt x="7327" y="3810"/>
                  </a:lnTo>
                  <a:lnTo>
                    <a:pt x="6553" y="3810"/>
                  </a:lnTo>
                  <a:lnTo>
                    <a:pt x="6553" y="2286"/>
                  </a:lnTo>
                  <a:lnTo>
                    <a:pt x="5791" y="1524"/>
                  </a:lnTo>
                  <a:lnTo>
                    <a:pt x="5791" y="762"/>
                  </a:lnTo>
                  <a:close/>
                </a:path>
                <a:path w="10160" h="18414">
                  <a:moveTo>
                    <a:pt x="4241" y="0"/>
                  </a:moveTo>
                  <a:lnTo>
                    <a:pt x="2705" y="0"/>
                  </a:lnTo>
                  <a:lnTo>
                    <a:pt x="2705" y="762"/>
                  </a:lnTo>
                  <a:lnTo>
                    <a:pt x="4241" y="762"/>
                  </a:lnTo>
                  <a:lnTo>
                    <a:pt x="4241" y="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7" name="object 2937"/>
            <p:cNvSpPr/>
            <p:nvPr/>
          </p:nvSpPr>
          <p:spPr>
            <a:xfrm>
              <a:off x="5952941" y="2739634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4">
                  <a:moveTo>
                    <a:pt x="5778" y="761"/>
                  </a:moveTo>
                  <a:lnTo>
                    <a:pt x="5778" y="1523"/>
                  </a:lnTo>
                  <a:lnTo>
                    <a:pt x="6553" y="1523"/>
                  </a:lnTo>
                  <a:lnTo>
                    <a:pt x="5778" y="1523"/>
                  </a:lnTo>
                  <a:lnTo>
                    <a:pt x="6553" y="2285"/>
                  </a:lnTo>
                  <a:lnTo>
                    <a:pt x="6553" y="3047"/>
                  </a:lnTo>
                  <a:lnTo>
                    <a:pt x="6553" y="3797"/>
                  </a:lnTo>
                  <a:lnTo>
                    <a:pt x="7315" y="3797"/>
                  </a:lnTo>
                  <a:lnTo>
                    <a:pt x="7315" y="4559"/>
                  </a:lnTo>
                  <a:lnTo>
                    <a:pt x="7315" y="5321"/>
                  </a:lnTo>
                  <a:lnTo>
                    <a:pt x="7315" y="6083"/>
                  </a:lnTo>
                  <a:lnTo>
                    <a:pt x="8089" y="6083"/>
                  </a:lnTo>
                  <a:lnTo>
                    <a:pt x="8089" y="6464"/>
                  </a:lnTo>
                  <a:lnTo>
                    <a:pt x="8089" y="7226"/>
                  </a:lnTo>
                  <a:lnTo>
                    <a:pt x="8864" y="7226"/>
                  </a:lnTo>
                  <a:lnTo>
                    <a:pt x="8864" y="7988"/>
                  </a:lnTo>
                  <a:lnTo>
                    <a:pt x="9626" y="8750"/>
                  </a:lnTo>
                  <a:lnTo>
                    <a:pt x="8864" y="9499"/>
                  </a:lnTo>
                  <a:lnTo>
                    <a:pt x="9626" y="9499"/>
                  </a:lnTo>
                  <a:lnTo>
                    <a:pt x="9626" y="10261"/>
                  </a:lnTo>
                  <a:lnTo>
                    <a:pt x="9626" y="11023"/>
                  </a:lnTo>
                  <a:lnTo>
                    <a:pt x="9626" y="11785"/>
                  </a:lnTo>
                  <a:lnTo>
                    <a:pt x="8864" y="11785"/>
                  </a:lnTo>
                  <a:lnTo>
                    <a:pt x="9626" y="11785"/>
                  </a:lnTo>
                  <a:lnTo>
                    <a:pt x="9626" y="12547"/>
                  </a:lnTo>
                  <a:lnTo>
                    <a:pt x="8864" y="12547"/>
                  </a:lnTo>
                  <a:lnTo>
                    <a:pt x="8864" y="11785"/>
                  </a:lnTo>
                  <a:lnTo>
                    <a:pt x="7315" y="13309"/>
                  </a:lnTo>
                  <a:lnTo>
                    <a:pt x="7315" y="14820"/>
                  </a:lnTo>
                  <a:lnTo>
                    <a:pt x="7315" y="14071"/>
                  </a:lnTo>
                  <a:lnTo>
                    <a:pt x="6553" y="14071"/>
                  </a:lnTo>
                  <a:lnTo>
                    <a:pt x="6553" y="13309"/>
                  </a:lnTo>
                  <a:lnTo>
                    <a:pt x="7315" y="13309"/>
                  </a:lnTo>
                  <a:lnTo>
                    <a:pt x="7315" y="12547"/>
                  </a:lnTo>
                  <a:lnTo>
                    <a:pt x="7315" y="11785"/>
                  </a:lnTo>
                  <a:lnTo>
                    <a:pt x="7315" y="11023"/>
                  </a:lnTo>
                  <a:lnTo>
                    <a:pt x="7315" y="10261"/>
                  </a:lnTo>
                  <a:lnTo>
                    <a:pt x="6553" y="10261"/>
                  </a:lnTo>
                  <a:lnTo>
                    <a:pt x="6553" y="9499"/>
                  </a:lnTo>
                  <a:lnTo>
                    <a:pt x="5778" y="9499"/>
                  </a:lnTo>
                  <a:lnTo>
                    <a:pt x="6553" y="9499"/>
                  </a:lnTo>
                  <a:lnTo>
                    <a:pt x="6553" y="8750"/>
                  </a:lnTo>
                  <a:lnTo>
                    <a:pt x="5778" y="7988"/>
                  </a:lnTo>
                  <a:lnTo>
                    <a:pt x="5778" y="8750"/>
                  </a:lnTo>
                  <a:lnTo>
                    <a:pt x="6553" y="8750"/>
                  </a:lnTo>
                  <a:lnTo>
                    <a:pt x="5778" y="8750"/>
                  </a:lnTo>
                  <a:lnTo>
                    <a:pt x="5778" y="9499"/>
                  </a:lnTo>
                  <a:lnTo>
                    <a:pt x="5778" y="8750"/>
                  </a:lnTo>
                  <a:lnTo>
                    <a:pt x="5003" y="8750"/>
                  </a:lnTo>
                  <a:lnTo>
                    <a:pt x="5003" y="7988"/>
                  </a:lnTo>
                  <a:lnTo>
                    <a:pt x="4241" y="7988"/>
                  </a:lnTo>
                  <a:lnTo>
                    <a:pt x="5003" y="7988"/>
                  </a:lnTo>
                  <a:lnTo>
                    <a:pt x="4241" y="7988"/>
                  </a:lnTo>
                  <a:lnTo>
                    <a:pt x="4241" y="7226"/>
                  </a:lnTo>
                  <a:lnTo>
                    <a:pt x="5003" y="6464"/>
                  </a:lnTo>
                  <a:lnTo>
                    <a:pt x="4241" y="7226"/>
                  </a:lnTo>
                  <a:lnTo>
                    <a:pt x="5003" y="7226"/>
                  </a:lnTo>
                  <a:lnTo>
                    <a:pt x="5003" y="6464"/>
                  </a:lnTo>
                  <a:lnTo>
                    <a:pt x="5003" y="7226"/>
                  </a:lnTo>
                  <a:lnTo>
                    <a:pt x="5003" y="6464"/>
                  </a:lnTo>
                  <a:lnTo>
                    <a:pt x="5003" y="6083"/>
                  </a:lnTo>
                  <a:lnTo>
                    <a:pt x="5778" y="6083"/>
                  </a:lnTo>
                  <a:lnTo>
                    <a:pt x="5778" y="5321"/>
                  </a:lnTo>
                  <a:lnTo>
                    <a:pt x="6553" y="4559"/>
                  </a:lnTo>
                  <a:lnTo>
                    <a:pt x="5778" y="4559"/>
                  </a:lnTo>
                  <a:lnTo>
                    <a:pt x="5778" y="3797"/>
                  </a:lnTo>
                  <a:lnTo>
                    <a:pt x="5778" y="3047"/>
                  </a:lnTo>
                  <a:lnTo>
                    <a:pt x="5003" y="3047"/>
                  </a:lnTo>
                  <a:lnTo>
                    <a:pt x="5003" y="2285"/>
                  </a:lnTo>
                  <a:lnTo>
                    <a:pt x="4241" y="1523"/>
                  </a:lnTo>
                  <a:lnTo>
                    <a:pt x="4241" y="761"/>
                  </a:lnTo>
                  <a:lnTo>
                    <a:pt x="3467" y="761"/>
                  </a:lnTo>
                  <a:lnTo>
                    <a:pt x="2692" y="761"/>
                  </a:lnTo>
                  <a:lnTo>
                    <a:pt x="1930" y="761"/>
                  </a:lnTo>
                  <a:lnTo>
                    <a:pt x="2692" y="761"/>
                  </a:lnTo>
                  <a:lnTo>
                    <a:pt x="2692" y="0"/>
                  </a:lnTo>
                  <a:lnTo>
                    <a:pt x="1930" y="0"/>
                  </a:lnTo>
                  <a:lnTo>
                    <a:pt x="3467" y="0"/>
                  </a:lnTo>
                  <a:lnTo>
                    <a:pt x="4241" y="0"/>
                  </a:lnTo>
                  <a:lnTo>
                    <a:pt x="4241" y="761"/>
                  </a:lnTo>
                  <a:lnTo>
                    <a:pt x="5003" y="761"/>
                  </a:lnTo>
                  <a:lnTo>
                    <a:pt x="5778" y="761"/>
                  </a:lnTo>
                  <a:lnTo>
                    <a:pt x="5778" y="1523"/>
                  </a:lnTo>
                  <a:lnTo>
                    <a:pt x="5778" y="761"/>
                  </a:lnTo>
                  <a:close/>
                </a:path>
                <a:path w="10160" h="18414">
                  <a:moveTo>
                    <a:pt x="1930" y="6464"/>
                  </a:moveTo>
                  <a:lnTo>
                    <a:pt x="1930" y="6083"/>
                  </a:lnTo>
                  <a:lnTo>
                    <a:pt x="1155" y="6083"/>
                  </a:lnTo>
                  <a:lnTo>
                    <a:pt x="1930" y="6083"/>
                  </a:lnTo>
                  <a:lnTo>
                    <a:pt x="1930" y="5321"/>
                  </a:lnTo>
                  <a:lnTo>
                    <a:pt x="1930" y="4559"/>
                  </a:lnTo>
                  <a:lnTo>
                    <a:pt x="1930" y="5321"/>
                  </a:lnTo>
                  <a:lnTo>
                    <a:pt x="1930" y="6083"/>
                  </a:lnTo>
                  <a:lnTo>
                    <a:pt x="2692" y="6083"/>
                  </a:lnTo>
                  <a:lnTo>
                    <a:pt x="2692" y="6464"/>
                  </a:lnTo>
                  <a:lnTo>
                    <a:pt x="1930" y="6464"/>
                  </a:lnTo>
                  <a:lnTo>
                    <a:pt x="1930" y="7226"/>
                  </a:lnTo>
                  <a:lnTo>
                    <a:pt x="1930" y="6464"/>
                  </a:lnTo>
                  <a:close/>
                </a:path>
                <a:path w="10160" h="18414">
                  <a:moveTo>
                    <a:pt x="774" y="7226"/>
                  </a:moveTo>
                  <a:lnTo>
                    <a:pt x="1155" y="7226"/>
                  </a:lnTo>
                  <a:lnTo>
                    <a:pt x="1155" y="7988"/>
                  </a:lnTo>
                  <a:lnTo>
                    <a:pt x="1155" y="7226"/>
                  </a:lnTo>
                  <a:lnTo>
                    <a:pt x="1155" y="7988"/>
                  </a:lnTo>
                  <a:lnTo>
                    <a:pt x="1155" y="8750"/>
                  </a:lnTo>
                  <a:lnTo>
                    <a:pt x="1930" y="8750"/>
                  </a:lnTo>
                  <a:lnTo>
                    <a:pt x="1930" y="9499"/>
                  </a:lnTo>
                  <a:lnTo>
                    <a:pt x="2692" y="10261"/>
                  </a:lnTo>
                  <a:lnTo>
                    <a:pt x="1930" y="10261"/>
                  </a:lnTo>
                  <a:lnTo>
                    <a:pt x="2692" y="10261"/>
                  </a:lnTo>
                  <a:lnTo>
                    <a:pt x="2692" y="11023"/>
                  </a:lnTo>
                  <a:lnTo>
                    <a:pt x="3467" y="11023"/>
                  </a:lnTo>
                  <a:lnTo>
                    <a:pt x="3467" y="11785"/>
                  </a:lnTo>
                  <a:lnTo>
                    <a:pt x="4241" y="11785"/>
                  </a:lnTo>
                  <a:lnTo>
                    <a:pt x="4241" y="11023"/>
                  </a:lnTo>
                  <a:lnTo>
                    <a:pt x="3467" y="10261"/>
                  </a:lnTo>
                  <a:lnTo>
                    <a:pt x="4241" y="11023"/>
                  </a:lnTo>
                  <a:lnTo>
                    <a:pt x="3467" y="10261"/>
                  </a:lnTo>
                  <a:lnTo>
                    <a:pt x="4241" y="10261"/>
                  </a:lnTo>
                  <a:lnTo>
                    <a:pt x="4241" y="11023"/>
                  </a:lnTo>
                  <a:lnTo>
                    <a:pt x="4241" y="11785"/>
                  </a:lnTo>
                  <a:lnTo>
                    <a:pt x="5003" y="11023"/>
                  </a:lnTo>
                  <a:lnTo>
                    <a:pt x="5003" y="11785"/>
                  </a:lnTo>
                  <a:lnTo>
                    <a:pt x="5003" y="11023"/>
                  </a:lnTo>
                  <a:lnTo>
                    <a:pt x="5778" y="11785"/>
                  </a:lnTo>
                  <a:lnTo>
                    <a:pt x="5003" y="11023"/>
                  </a:lnTo>
                  <a:lnTo>
                    <a:pt x="5778" y="11023"/>
                  </a:lnTo>
                  <a:lnTo>
                    <a:pt x="5778" y="11785"/>
                  </a:lnTo>
                  <a:lnTo>
                    <a:pt x="5778" y="11023"/>
                  </a:lnTo>
                  <a:lnTo>
                    <a:pt x="6553" y="11023"/>
                  </a:lnTo>
                  <a:lnTo>
                    <a:pt x="7315" y="11023"/>
                  </a:lnTo>
                  <a:lnTo>
                    <a:pt x="7315" y="11785"/>
                  </a:lnTo>
                  <a:lnTo>
                    <a:pt x="7315" y="12547"/>
                  </a:lnTo>
                  <a:lnTo>
                    <a:pt x="7315" y="13309"/>
                  </a:lnTo>
                  <a:lnTo>
                    <a:pt x="6553" y="13309"/>
                  </a:lnTo>
                  <a:lnTo>
                    <a:pt x="6553" y="14071"/>
                  </a:lnTo>
                  <a:lnTo>
                    <a:pt x="6553" y="14820"/>
                  </a:lnTo>
                  <a:lnTo>
                    <a:pt x="7315" y="15582"/>
                  </a:lnTo>
                  <a:lnTo>
                    <a:pt x="7315" y="15963"/>
                  </a:lnTo>
                  <a:lnTo>
                    <a:pt x="7315" y="16725"/>
                  </a:lnTo>
                  <a:lnTo>
                    <a:pt x="7315" y="17487"/>
                  </a:lnTo>
                  <a:lnTo>
                    <a:pt x="8089" y="17487"/>
                  </a:lnTo>
                  <a:lnTo>
                    <a:pt x="7315" y="18249"/>
                  </a:lnTo>
                  <a:lnTo>
                    <a:pt x="8089" y="18249"/>
                  </a:lnTo>
                  <a:lnTo>
                    <a:pt x="7315" y="18249"/>
                  </a:lnTo>
                  <a:lnTo>
                    <a:pt x="7315" y="17487"/>
                  </a:lnTo>
                  <a:lnTo>
                    <a:pt x="6553" y="18249"/>
                  </a:lnTo>
                  <a:lnTo>
                    <a:pt x="6553" y="17487"/>
                  </a:lnTo>
                  <a:lnTo>
                    <a:pt x="5778" y="17487"/>
                  </a:lnTo>
                  <a:lnTo>
                    <a:pt x="5003" y="17487"/>
                  </a:lnTo>
                  <a:lnTo>
                    <a:pt x="4241" y="17487"/>
                  </a:lnTo>
                  <a:lnTo>
                    <a:pt x="3467" y="17487"/>
                  </a:lnTo>
                  <a:lnTo>
                    <a:pt x="4241" y="17487"/>
                  </a:lnTo>
                  <a:lnTo>
                    <a:pt x="3467" y="18249"/>
                  </a:lnTo>
                  <a:lnTo>
                    <a:pt x="4241" y="18249"/>
                  </a:lnTo>
                  <a:lnTo>
                    <a:pt x="3467" y="18249"/>
                  </a:lnTo>
                  <a:lnTo>
                    <a:pt x="3467" y="17487"/>
                  </a:lnTo>
                  <a:lnTo>
                    <a:pt x="2692" y="17487"/>
                  </a:lnTo>
                  <a:lnTo>
                    <a:pt x="1930" y="17487"/>
                  </a:lnTo>
                  <a:lnTo>
                    <a:pt x="2692" y="16725"/>
                  </a:lnTo>
                  <a:lnTo>
                    <a:pt x="1930" y="16725"/>
                  </a:lnTo>
                  <a:lnTo>
                    <a:pt x="1155" y="16725"/>
                  </a:lnTo>
                  <a:lnTo>
                    <a:pt x="1155" y="15963"/>
                  </a:lnTo>
                  <a:lnTo>
                    <a:pt x="1930" y="15963"/>
                  </a:lnTo>
                  <a:lnTo>
                    <a:pt x="1155" y="15963"/>
                  </a:lnTo>
                  <a:lnTo>
                    <a:pt x="1930" y="15963"/>
                  </a:lnTo>
                  <a:lnTo>
                    <a:pt x="1930" y="15582"/>
                  </a:lnTo>
                  <a:lnTo>
                    <a:pt x="2692" y="15582"/>
                  </a:lnTo>
                  <a:lnTo>
                    <a:pt x="3467" y="15582"/>
                  </a:lnTo>
                  <a:lnTo>
                    <a:pt x="3467" y="14820"/>
                  </a:lnTo>
                  <a:lnTo>
                    <a:pt x="3467" y="14071"/>
                  </a:lnTo>
                  <a:lnTo>
                    <a:pt x="4241" y="14071"/>
                  </a:lnTo>
                  <a:lnTo>
                    <a:pt x="3467" y="14071"/>
                  </a:lnTo>
                  <a:lnTo>
                    <a:pt x="3467" y="13309"/>
                  </a:lnTo>
                  <a:lnTo>
                    <a:pt x="2692" y="13309"/>
                  </a:lnTo>
                  <a:lnTo>
                    <a:pt x="1930" y="13309"/>
                  </a:lnTo>
                  <a:lnTo>
                    <a:pt x="2692" y="13309"/>
                  </a:lnTo>
                  <a:lnTo>
                    <a:pt x="1930" y="13309"/>
                  </a:lnTo>
                  <a:lnTo>
                    <a:pt x="1930" y="14071"/>
                  </a:lnTo>
                  <a:lnTo>
                    <a:pt x="1930" y="13309"/>
                  </a:lnTo>
                  <a:lnTo>
                    <a:pt x="1155" y="14071"/>
                  </a:lnTo>
                  <a:lnTo>
                    <a:pt x="1155" y="14820"/>
                  </a:lnTo>
                  <a:lnTo>
                    <a:pt x="774" y="14820"/>
                  </a:lnTo>
                  <a:lnTo>
                    <a:pt x="774" y="14071"/>
                  </a:lnTo>
                  <a:lnTo>
                    <a:pt x="1155" y="13309"/>
                  </a:lnTo>
                  <a:lnTo>
                    <a:pt x="1930" y="13309"/>
                  </a:lnTo>
                  <a:lnTo>
                    <a:pt x="1930" y="12547"/>
                  </a:lnTo>
                  <a:lnTo>
                    <a:pt x="2692" y="12547"/>
                  </a:lnTo>
                  <a:lnTo>
                    <a:pt x="1930" y="12547"/>
                  </a:lnTo>
                  <a:lnTo>
                    <a:pt x="1930" y="11785"/>
                  </a:lnTo>
                  <a:lnTo>
                    <a:pt x="1930" y="11023"/>
                  </a:lnTo>
                  <a:lnTo>
                    <a:pt x="1155" y="11023"/>
                  </a:lnTo>
                  <a:lnTo>
                    <a:pt x="1155" y="10261"/>
                  </a:lnTo>
                  <a:lnTo>
                    <a:pt x="1155" y="9499"/>
                  </a:lnTo>
                  <a:lnTo>
                    <a:pt x="774" y="9499"/>
                  </a:lnTo>
                  <a:lnTo>
                    <a:pt x="774" y="8750"/>
                  </a:lnTo>
                  <a:lnTo>
                    <a:pt x="0" y="8750"/>
                  </a:lnTo>
                  <a:lnTo>
                    <a:pt x="0" y="7988"/>
                  </a:lnTo>
                  <a:lnTo>
                    <a:pt x="774" y="7988"/>
                  </a:lnTo>
                  <a:lnTo>
                    <a:pt x="774" y="7226"/>
                  </a:lnTo>
                  <a:lnTo>
                    <a:pt x="0" y="7226"/>
                  </a:lnTo>
                  <a:lnTo>
                    <a:pt x="774" y="6464"/>
                  </a:lnTo>
                  <a:lnTo>
                    <a:pt x="1155" y="6083"/>
                  </a:lnTo>
                  <a:lnTo>
                    <a:pt x="1155" y="6464"/>
                  </a:lnTo>
                  <a:lnTo>
                    <a:pt x="774" y="6464"/>
                  </a:lnTo>
                  <a:lnTo>
                    <a:pt x="774" y="72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8" name="object 2938"/>
            <p:cNvSpPr/>
            <p:nvPr/>
          </p:nvSpPr>
          <p:spPr>
            <a:xfrm>
              <a:off x="5954872" y="27460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9" name="object 2939"/>
            <p:cNvSpPr/>
            <p:nvPr/>
          </p:nvSpPr>
          <p:spPr>
            <a:xfrm>
              <a:off x="5954872" y="27468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761" y="76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0" name="object 2940"/>
            <p:cNvSpPr/>
            <p:nvPr/>
          </p:nvSpPr>
          <p:spPr>
            <a:xfrm>
              <a:off x="5958510" y="274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774" y="0"/>
                  </a:moveTo>
                  <a:lnTo>
                    <a:pt x="0" y="736"/>
                  </a:lnTo>
                  <a:lnTo>
                    <a:pt x="12" y="1485"/>
                  </a:lnTo>
                  <a:lnTo>
                    <a:pt x="774" y="1485"/>
                  </a:lnTo>
                  <a:lnTo>
                    <a:pt x="774" y="0"/>
                  </a:lnTo>
                  <a:close/>
                </a:path>
                <a:path w="1904" h="1905">
                  <a:moveTo>
                    <a:pt x="1524" y="736"/>
                  </a:moveTo>
                  <a:lnTo>
                    <a:pt x="774" y="736"/>
                  </a:lnTo>
                  <a:lnTo>
                    <a:pt x="774" y="1485"/>
                  </a:lnTo>
                  <a:lnTo>
                    <a:pt x="1524" y="1485"/>
                  </a:lnTo>
                  <a:lnTo>
                    <a:pt x="1524" y="736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1" name="object 2941"/>
            <p:cNvSpPr/>
            <p:nvPr/>
          </p:nvSpPr>
          <p:spPr>
            <a:xfrm>
              <a:off x="5955473" y="2745719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1524" y="368"/>
                  </a:moveTo>
                  <a:lnTo>
                    <a:pt x="762" y="368"/>
                  </a:lnTo>
                  <a:lnTo>
                    <a:pt x="762" y="0"/>
                  </a:lnTo>
                  <a:lnTo>
                    <a:pt x="0" y="0"/>
                  </a:lnTo>
                  <a:lnTo>
                    <a:pt x="762" y="0"/>
                  </a:lnTo>
                  <a:lnTo>
                    <a:pt x="762" y="368"/>
                  </a:lnTo>
                  <a:lnTo>
                    <a:pt x="2286" y="368"/>
                  </a:lnTo>
                  <a:lnTo>
                    <a:pt x="1524" y="368"/>
                  </a:lnTo>
                  <a:close/>
                </a:path>
                <a:path w="5079" h="5714">
                  <a:moveTo>
                    <a:pt x="4559" y="4089"/>
                  </a:moveTo>
                  <a:lnTo>
                    <a:pt x="3810" y="4089"/>
                  </a:lnTo>
                  <a:lnTo>
                    <a:pt x="3048" y="4089"/>
                  </a:lnTo>
                  <a:lnTo>
                    <a:pt x="3810" y="3340"/>
                  </a:lnTo>
                  <a:lnTo>
                    <a:pt x="3810" y="4089"/>
                  </a:lnTo>
                  <a:lnTo>
                    <a:pt x="3810" y="3340"/>
                  </a:lnTo>
                  <a:lnTo>
                    <a:pt x="3810" y="4089"/>
                  </a:lnTo>
                  <a:lnTo>
                    <a:pt x="4559" y="4089"/>
                  </a:lnTo>
                  <a:close/>
                </a:path>
                <a:path w="5079" h="5714">
                  <a:moveTo>
                    <a:pt x="4559" y="4825"/>
                  </a:moveTo>
                  <a:lnTo>
                    <a:pt x="3810" y="4825"/>
                  </a:lnTo>
                  <a:lnTo>
                    <a:pt x="3810" y="4089"/>
                  </a:lnTo>
                  <a:lnTo>
                    <a:pt x="4559" y="4089"/>
                  </a:lnTo>
                  <a:lnTo>
                    <a:pt x="4559" y="4825"/>
                  </a:lnTo>
                  <a:close/>
                </a:path>
                <a:path w="5079" h="5714">
                  <a:moveTo>
                    <a:pt x="3048" y="4825"/>
                  </a:moveTo>
                  <a:lnTo>
                    <a:pt x="3048" y="5575"/>
                  </a:lnTo>
                  <a:lnTo>
                    <a:pt x="3048" y="4825"/>
                  </a:lnTo>
                  <a:lnTo>
                    <a:pt x="3048" y="4089"/>
                  </a:lnTo>
                  <a:lnTo>
                    <a:pt x="3810" y="4089"/>
                  </a:lnTo>
                  <a:lnTo>
                    <a:pt x="3810" y="4825"/>
                  </a:lnTo>
                  <a:lnTo>
                    <a:pt x="3048" y="482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2" name="object 2942"/>
            <p:cNvSpPr/>
            <p:nvPr/>
          </p:nvSpPr>
          <p:spPr>
            <a:xfrm>
              <a:off x="5954749" y="274497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800" y="774"/>
                  </a:moveTo>
                  <a:lnTo>
                    <a:pt x="0" y="774"/>
                  </a:lnTo>
                  <a:lnTo>
                    <a:pt x="800" y="774"/>
                  </a:lnTo>
                  <a:lnTo>
                    <a:pt x="800" y="0"/>
                  </a:lnTo>
                  <a:lnTo>
                    <a:pt x="800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3" name="object 2943"/>
            <p:cNvSpPr/>
            <p:nvPr/>
          </p:nvSpPr>
          <p:spPr>
            <a:xfrm>
              <a:off x="5954749" y="27457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4" name="object 2944"/>
            <p:cNvSpPr/>
            <p:nvPr/>
          </p:nvSpPr>
          <p:spPr>
            <a:xfrm>
              <a:off x="5959537" y="275079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0" h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5" name="object 2945"/>
            <p:cNvSpPr/>
            <p:nvPr/>
          </p:nvSpPr>
          <p:spPr>
            <a:xfrm>
              <a:off x="5964604" y="3004221"/>
              <a:ext cx="105410" cy="97155"/>
            </a:xfrm>
            <a:custGeom>
              <a:avLst/>
              <a:gdLst/>
              <a:ahLst/>
              <a:cxnLst/>
              <a:rect l="l" t="t" r="r" b="b"/>
              <a:pathLst>
                <a:path w="105410" h="97155">
                  <a:moveTo>
                    <a:pt x="51727" y="96012"/>
                  </a:moveTo>
                  <a:lnTo>
                    <a:pt x="50952" y="96012"/>
                  </a:lnTo>
                  <a:lnTo>
                    <a:pt x="50952" y="96774"/>
                  </a:lnTo>
                  <a:lnTo>
                    <a:pt x="51727" y="96012"/>
                  </a:lnTo>
                  <a:close/>
                </a:path>
                <a:path w="105410" h="97155">
                  <a:moveTo>
                    <a:pt x="59905" y="94869"/>
                  </a:moveTo>
                  <a:lnTo>
                    <a:pt x="50177" y="94869"/>
                  </a:lnTo>
                  <a:lnTo>
                    <a:pt x="50177" y="96012"/>
                  </a:lnTo>
                  <a:lnTo>
                    <a:pt x="56006" y="96012"/>
                  </a:lnTo>
                  <a:lnTo>
                    <a:pt x="59905" y="94869"/>
                  </a:lnTo>
                  <a:close/>
                </a:path>
                <a:path w="105410" h="97155">
                  <a:moveTo>
                    <a:pt x="63017" y="79883"/>
                  </a:moveTo>
                  <a:lnTo>
                    <a:pt x="49402" y="79883"/>
                  </a:lnTo>
                  <a:lnTo>
                    <a:pt x="49402" y="82931"/>
                  </a:lnTo>
                  <a:lnTo>
                    <a:pt x="50177" y="82931"/>
                  </a:lnTo>
                  <a:lnTo>
                    <a:pt x="50177" y="84455"/>
                  </a:lnTo>
                  <a:lnTo>
                    <a:pt x="49402" y="84455"/>
                  </a:lnTo>
                  <a:lnTo>
                    <a:pt x="50177" y="85217"/>
                  </a:lnTo>
                  <a:lnTo>
                    <a:pt x="50177" y="85979"/>
                  </a:lnTo>
                  <a:lnTo>
                    <a:pt x="49402" y="85979"/>
                  </a:lnTo>
                  <a:lnTo>
                    <a:pt x="49402" y="86360"/>
                  </a:lnTo>
                  <a:lnTo>
                    <a:pt x="50177" y="86360"/>
                  </a:lnTo>
                  <a:lnTo>
                    <a:pt x="50177" y="89535"/>
                  </a:lnTo>
                  <a:lnTo>
                    <a:pt x="49402" y="89535"/>
                  </a:lnTo>
                  <a:lnTo>
                    <a:pt x="49402" y="94869"/>
                  </a:lnTo>
                  <a:lnTo>
                    <a:pt x="59118" y="94869"/>
                  </a:lnTo>
                  <a:lnTo>
                    <a:pt x="59118" y="94107"/>
                  </a:lnTo>
                  <a:lnTo>
                    <a:pt x="59905" y="93345"/>
                  </a:lnTo>
                  <a:lnTo>
                    <a:pt x="59118" y="92583"/>
                  </a:lnTo>
                  <a:lnTo>
                    <a:pt x="58343" y="92583"/>
                  </a:lnTo>
                  <a:lnTo>
                    <a:pt x="60680" y="90297"/>
                  </a:lnTo>
                  <a:lnTo>
                    <a:pt x="60680" y="88011"/>
                  </a:lnTo>
                  <a:lnTo>
                    <a:pt x="61455" y="85979"/>
                  </a:lnTo>
                  <a:lnTo>
                    <a:pt x="62229" y="82931"/>
                  </a:lnTo>
                  <a:lnTo>
                    <a:pt x="63017" y="81407"/>
                  </a:lnTo>
                  <a:lnTo>
                    <a:pt x="63017" y="79883"/>
                  </a:lnTo>
                  <a:close/>
                </a:path>
                <a:path w="105410" h="97155">
                  <a:moveTo>
                    <a:pt x="68071" y="79883"/>
                  </a:moveTo>
                  <a:lnTo>
                    <a:pt x="65341" y="79883"/>
                  </a:lnTo>
                  <a:lnTo>
                    <a:pt x="65341" y="80645"/>
                  </a:lnTo>
                  <a:lnTo>
                    <a:pt x="66509" y="80645"/>
                  </a:lnTo>
                  <a:lnTo>
                    <a:pt x="68071" y="79883"/>
                  </a:lnTo>
                  <a:close/>
                </a:path>
                <a:path w="105410" h="97155">
                  <a:moveTo>
                    <a:pt x="63792" y="79121"/>
                  </a:moveTo>
                  <a:lnTo>
                    <a:pt x="48615" y="79121"/>
                  </a:lnTo>
                  <a:lnTo>
                    <a:pt x="48615" y="79883"/>
                  </a:lnTo>
                  <a:lnTo>
                    <a:pt x="63792" y="79883"/>
                  </a:lnTo>
                  <a:lnTo>
                    <a:pt x="63792" y="79121"/>
                  </a:lnTo>
                  <a:close/>
                </a:path>
                <a:path w="105410" h="97155">
                  <a:moveTo>
                    <a:pt x="77012" y="77597"/>
                  </a:moveTo>
                  <a:lnTo>
                    <a:pt x="63792" y="77597"/>
                  </a:lnTo>
                  <a:lnTo>
                    <a:pt x="63792" y="78359"/>
                  </a:lnTo>
                  <a:lnTo>
                    <a:pt x="64566" y="79121"/>
                  </a:lnTo>
                  <a:lnTo>
                    <a:pt x="64566" y="79883"/>
                  </a:lnTo>
                  <a:lnTo>
                    <a:pt x="68846" y="79883"/>
                  </a:lnTo>
                  <a:lnTo>
                    <a:pt x="71958" y="78359"/>
                  </a:lnTo>
                  <a:lnTo>
                    <a:pt x="77012" y="78359"/>
                  </a:lnTo>
                  <a:lnTo>
                    <a:pt x="77012" y="77597"/>
                  </a:lnTo>
                  <a:close/>
                </a:path>
                <a:path w="105410" h="97155">
                  <a:moveTo>
                    <a:pt x="77012" y="75565"/>
                  </a:moveTo>
                  <a:lnTo>
                    <a:pt x="47840" y="75565"/>
                  </a:lnTo>
                  <a:lnTo>
                    <a:pt x="48615" y="76327"/>
                  </a:lnTo>
                  <a:lnTo>
                    <a:pt x="48615" y="78359"/>
                  </a:lnTo>
                  <a:lnTo>
                    <a:pt x="49402" y="78359"/>
                  </a:lnTo>
                  <a:lnTo>
                    <a:pt x="49402" y="79121"/>
                  </a:lnTo>
                  <a:lnTo>
                    <a:pt x="63017" y="79121"/>
                  </a:lnTo>
                  <a:lnTo>
                    <a:pt x="63017" y="78359"/>
                  </a:lnTo>
                  <a:lnTo>
                    <a:pt x="63792" y="77597"/>
                  </a:lnTo>
                  <a:lnTo>
                    <a:pt x="77012" y="77597"/>
                  </a:lnTo>
                  <a:lnTo>
                    <a:pt x="77012" y="75565"/>
                  </a:lnTo>
                  <a:close/>
                </a:path>
                <a:path w="105410" h="97155">
                  <a:moveTo>
                    <a:pt x="47840" y="75565"/>
                  </a:moveTo>
                  <a:lnTo>
                    <a:pt x="43560" y="75565"/>
                  </a:lnTo>
                  <a:lnTo>
                    <a:pt x="45123" y="76835"/>
                  </a:lnTo>
                  <a:lnTo>
                    <a:pt x="45897" y="76835"/>
                  </a:lnTo>
                  <a:lnTo>
                    <a:pt x="46291" y="76327"/>
                  </a:lnTo>
                  <a:lnTo>
                    <a:pt x="47066" y="76327"/>
                  </a:lnTo>
                  <a:lnTo>
                    <a:pt x="47840" y="75565"/>
                  </a:lnTo>
                  <a:close/>
                </a:path>
                <a:path w="105410" h="97155">
                  <a:moveTo>
                    <a:pt x="77012" y="74041"/>
                  </a:moveTo>
                  <a:lnTo>
                    <a:pt x="43560" y="74041"/>
                  </a:lnTo>
                  <a:lnTo>
                    <a:pt x="42786" y="75565"/>
                  </a:lnTo>
                  <a:lnTo>
                    <a:pt x="43560" y="76327"/>
                  </a:lnTo>
                  <a:lnTo>
                    <a:pt x="43560" y="75565"/>
                  </a:lnTo>
                  <a:lnTo>
                    <a:pt x="77012" y="75565"/>
                  </a:lnTo>
                  <a:lnTo>
                    <a:pt x="77012" y="74041"/>
                  </a:lnTo>
                  <a:close/>
                </a:path>
                <a:path w="105410" h="97155">
                  <a:moveTo>
                    <a:pt x="85966" y="73279"/>
                  </a:moveTo>
                  <a:lnTo>
                    <a:pt x="80911" y="73279"/>
                  </a:lnTo>
                  <a:lnTo>
                    <a:pt x="84023" y="74803"/>
                  </a:lnTo>
                  <a:lnTo>
                    <a:pt x="85966" y="73279"/>
                  </a:lnTo>
                  <a:close/>
                </a:path>
                <a:path w="105410" h="97155">
                  <a:moveTo>
                    <a:pt x="94132" y="70993"/>
                  </a:moveTo>
                  <a:lnTo>
                    <a:pt x="42011" y="70993"/>
                  </a:lnTo>
                  <a:lnTo>
                    <a:pt x="44335" y="72517"/>
                  </a:lnTo>
                  <a:lnTo>
                    <a:pt x="42786" y="74041"/>
                  </a:lnTo>
                  <a:lnTo>
                    <a:pt x="77787" y="74041"/>
                  </a:lnTo>
                  <a:lnTo>
                    <a:pt x="78574" y="73279"/>
                  </a:lnTo>
                  <a:lnTo>
                    <a:pt x="78574" y="72517"/>
                  </a:lnTo>
                  <a:lnTo>
                    <a:pt x="94132" y="72517"/>
                  </a:lnTo>
                  <a:lnTo>
                    <a:pt x="94132" y="70993"/>
                  </a:lnTo>
                  <a:close/>
                </a:path>
                <a:path w="105410" h="97155">
                  <a:moveTo>
                    <a:pt x="87515" y="72517"/>
                  </a:moveTo>
                  <a:lnTo>
                    <a:pt x="80124" y="72517"/>
                  </a:lnTo>
                  <a:lnTo>
                    <a:pt x="80124" y="73279"/>
                  </a:lnTo>
                  <a:lnTo>
                    <a:pt x="86740" y="73279"/>
                  </a:lnTo>
                  <a:lnTo>
                    <a:pt x="87515" y="72517"/>
                  </a:lnTo>
                  <a:close/>
                </a:path>
                <a:path w="105410" h="97155">
                  <a:moveTo>
                    <a:pt x="94132" y="72517"/>
                  </a:moveTo>
                  <a:lnTo>
                    <a:pt x="89077" y="72517"/>
                  </a:lnTo>
                  <a:lnTo>
                    <a:pt x="91414" y="73279"/>
                  </a:lnTo>
                  <a:lnTo>
                    <a:pt x="92963" y="73279"/>
                  </a:lnTo>
                  <a:lnTo>
                    <a:pt x="94132" y="72517"/>
                  </a:lnTo>
                  <a:close/>
                </a:path>
                <a:path w="105410" h="97155">
                  <a:moveTo>
                    <a:pt x="100355" y="66802"/>
                  </a:moveTo>
                  <a:lnTo>
                    <a:pt x="41224" y="66802"/>
                  </a:lnTo>
                  <a:lnTo>
                    <a:pt x="40449" y="67183"/>
                  </a:lnTo>
                  <a:lnTo>
                    <a:pt x="39674" y="67945"/>
                  </a:lnTo>
                  <a:lnTo>
                    <a:pt x="40449" y="67945"/>
                  </a:lnTo>
                  <a:lnTo>
                    <a:pt x="40449" y="68707"/>
                  </a:lnTo>
                  <a:lnTo>
                    <a:pt x="39674" y="69469"/>
                  </a:lnTo>
                  <a:lnTo>
                    <a:pt x="40449" y="69469"/>
                  </a:lnTo>
                  <a:lnTo>
                    <a:pt x="40449" y="70993"/>
                  </a:lnTo>
                  <a:lnTo>
                    <a:pt x="42011" y="71755"/>
                  </a:lnTo>
                  <a:lnTo>
                    <a:pt x="42011" y="70993"/>
                  </a:lnTo>
                  <a:lnTo>
                    <a:pt x="94907" y="70993"/>
                  </a:lnTo>
                  <a:lnTo>
                    <a:pt x="94907" y="70231"/>
                  </a:lnTo>
                  <a:lnTo>
                    <a:pt x="98018" y="70231"/>
                  </a:lnTo>
                  <a:lnTo>
                    <a:pt x="98018" y="69469"/>
                  </a:lnTo>
                  <a:lnTo>
                    <a:pt x="98793" y="67183"/>
                  </a:lnTo>
                  <a:lnTo>
                    <a:pt x="100097" y="67183"/>
                  </a:lnTo>
                  <a:lnTo>
                    <a:pt x="100355" y="66802"/>
                  </a:lnTo>
                  <a:close/>
                </a:path>
                <a:path w="105410" h="97155">
                  <a:moveTo>
                    <a:pt x="97243" y="70231"/>
                  </a:moveTo>
                  <a:lnTo>
                    <a:pt x="94907" y="70231"/>
                  </a:lnTo>
                  <a:lnTo>
                    <a:pt x="96469" y="70993"/>
                  </a:lnTo>
                  <a:lnTo>
                    <a:pt x="97243" y="70231"/>
                  </a:lnTo>
                  <a:close/>
                </a:path>
                <a:path w="105410" h="97155">
                  <a:moveTo>
                    <a:pt x="101904" y="67945"/>
                  </a:moveTo>
                  <a:lnTo>
                    <a:pt x="101130" y="68707"/>
                  </a:lnTo>
                  <a:lnTo>
                    <a:pt x="101904" y="69469"/>
                  </a:lnTo>
                  <a:lnTo>
                    <a:pt x="101904" y="67945"/>
                  </a:lnTo>
                  <a:close/>
                </a:path>
                <a:path w="105410" h="97155">
                  <a:moveTo>
                    <a:pt x="103860" y="63627"/>
                  </a:moveTo>
                  <a:lnTo>
                    <a:pt x="38900" y="63627"/>
                  </a:lnTo>
                  <a:lnTo>
                    <a:pt x="38900" y="64389"/>
                  </a:lnTo>
                  <a:lnTo>
                    <a:pt x="40449" y="64389"/>
                  </a:lnTo>
                  <a:lnTo>
                    <a:pt x="40449" y="65913"/>
                  </a:lnTo>
                  <a:lnTo>
                    <a:pt x="39674" y="65913"/>
                  </a:lnTo>
                  <a:lnTo>
                    <a:pt x="40449" y="66802"/>
                  </a:lnTo>
                  <a:lnTo>
                    <a:pt x="101130" y="66802"/>
                  </a:lnTo>
                  <a:lnTo>
                    <a:pt x="101130" y="67183"/>
                  </a:lnTo>
                  <a:lnTo>
                    <a:pt x="101904" y="67945"/>
                  </a:lnTo>
                  <a:lnTo>
                    <a:pt x="101904" y="68707"/>
                  </a:lnTo>
                  <a:lnTo>
                    <a:pt x="102692" y="69469"/>
                  </a:lnTo>
                  <a:lnTo>
                    <a:pt x="103073" y="67945"/>
                  </a:lnTo>
                  <a:lnTo>
                    <a:pt x="103073" y="65913"/>
                  </a:lnTo>
                  <a:lnTo>
                    <a:pt x="103860" y="64389"/>
                  </a:lnTo>
                  <a:lnTo>
                    <a:pt x="103860" y="63627"/>
                  </a:lnTo>
                  <a:close/>
                </a:path>
                <a:path w="105410" h="97155">
                  <a:moveTo>
                    <a:pt x="100097" y="67183"/>
                  </a:moveTo>
                  <a:lnTo>
                    <a:pt x="99580" y="67183"/>
                  </a:lnTo>
                  <a:lnTo>
                    <a:pt x="99580" y="67945"/>
                  </a:lnTo>
                  <a:lnTo>
                    <a:pt x="100097" y="67183"/>
                  </a:lnTo>
                  <a:close/>
                </a:path>
                <a:path w="105410" h="97155">
                  <a:moveTo>
                    <a:pt x="36169" y="64389"/>
                  </a:moveTo>
                  <a:lnTo>
                    <a:pt x="33058" y="64389"/>
                  </a:lnTo>
                  <a:lnTo>
                    <a:pt x="35394" y="66802"/>
                  </a:lnTo>
                  <a:lnTo>
                    <a:pt x="35394" y="65151"/>
                  </a:lnTo>
                  <a:lnTo>
                    <a:pt x="36169" y="65151"/>
                  </a:lnTo>
                  <a:lnTo>
                    <a:pt x="36169" y="64389"/>
                  </a:lnTo>
                  <a:close/>
                </a:path>
                <a:path w="105410" h="97155">
                  <a:moveTo>
                    <a:pt x="100355" y="53213"/>
                  </a:moveTo>
                  <a:lnTo>
                    <a:pt x="23329" y="53213"/>
                  </a:lnTo>
                  <a:lnTo>
                    <a:pt x="22555" y="53975"/>
                  </a:lnTo>
                  <a:lnTo>
                    <a:pt x="21005" y="53975"/>
                  </a:lnTo>
                  <a:lnTo>
                    <a:pt x="21005" y="54737"/>
                  </a:lnTo>
                  <a:lnTo>
                    <a:pt x="21780" y="54737"/>
                  </a:lnTo>
                  <a:lnTo>
                    <a:pt x="20218" y="56388"/>
                  </a:lnTo>
                  <a:lnTo>
                    <a:pt x="20218" y="57150"/>
                  </a:lnTo>
                  <a:lnTo>
                    <a:pt x="30721" y="57150"/>
                  </a:lnTo>
                  <a:lnTo>
                    <a:pt x="30721" y="59817"/>
                  </a:lnTo>
                  <a:lnTo>
                    <a:pt x="31508" y="59817"/>
                  </a:lnTo>
                  <a:lnTo>
                    <a:pt x="31508" y="60579"/>
                  </a:lnTo>
                  <a:lnTo>
                    <a:pt x="32283" y="61341"/>
                  </a:lnTo>
                  <a:lnTo>
                    <a:pt x="31508" y="62103"/>
                  </a:lnTo>
                  <a:lnTo>
                    <a:pt x="30721" y="62103"/>
                  </a:lnTo>
                  <a:lnTo>
                    <a:pt x="29946" y="64389"/>
                  </a:lnTo>
                  <a:lnTo>
                    <a:pt x="32283" y="65913"/>
                  </a:lnTo>
                  <a:lnTo>
                    <a:pt x="33058" y="64389"/>
                  </a:lnTo>
                  <a:lnTo>
                    <a:pt x="37725" y="64389"/>
                  </a:lnTo>
                  <a:lnTo>
                    <a:pt x="38112" y="63627"/>
                  </a:lnTo>
                  <a:lnTo>
                    <a:pt x="103860" y="63627"/>
                  </a:lnTo>
                  <a:lnTo>
                    <a:pt x="103860" y="62865"/>
                  </a:lnTo>
                  <a:lnTo>
                    <a:pt x="104635" y="60579"/>
                  </a:lnTo>
                  <a:lnTo>
                    <a:pt x="105409" y="60579"/>
                  </a:lnTo>
                  <a:lnTo>
                    <a:pt x="104635" y="59817"/>
                  </a:lnTo>
                  <a:lnTo>
                    <a:pt x="104635" y="59055"/>
                  </a:lnTo>
                  <a:lnTo>
                    <a:pt x="103860" y="59055"/>
                  </a:lnTo>
                  <a:lnTo>
                    <a:pt x="103073" y="58293"/>
                  </a:lnTo>
                  <a:lnTo>
                    <a:pt x="103860" y="57531"/>
                  </a:lnTo>
                  <a:lnTo>
                    <a:pt x="101904" y="57531"/>
                  </a:lnTo>
                  <a:lnTo>
                    <a:pt x="101904" y="57150"/>
                  </a:lnTo>
                  <a:lnTo>
                    <a:pt x="102298" y="56388"/>
                  </a:lnTo>
                  <a:lnTo>
                    <a:pt x="101130" y="56388"/>
                  </a:lnTo>
                  <a:lnTo>
                    <a:pt x="100355" y="55626"/>
                  </a:lnTo>
                  <a:lnTo>
                    <a:pt x="99580" y="55626"/>
                  </a:lnTo>
                  <a:lnTo>
                    <a:pt x="99580" y="54737"/>
                  </a:lnTo>
                  <a:lnTo>
                    <a:pt x="100355" y="53213"/>
                  </a:lnTo>
                  <a:close/>
                </a:path>
                <a:path w="105410" h="97155">
                  <a:moveTo>
                    <a:pt x="37725" y="64389"/>
                  </a:moveTo>
                  <a:lnTo>
                    <a:pt x="36563" y="64389"/>
                  </a:lnTo>
                  <a:lnTo>
                    <a:pt x="36563" y="65151"/>
                  </a:lnTo>
                  <a:lnTo>
                    <a:pt x="37337" y="65151"/>
                  </a:lnTo>
                  <a:lnTo>
                    <a:pt x="37725" y="64389"/>
                  </a:lnTo>
                  <a:close/>
                </a:path>
                <a:path w="105410" h="97155">
                  <a:moveTo>
                    <a:pt x="26835" y="59055"/>
                  </a:moveTo>
                  <a:lnTo>
                    <a:pt x="24891" y="59055"/>
                  </a:lnTo>
                  <a:lnTo>
                    <a:pt x="24891" y="59817"/>
                  </a:lnTo>
                  <a:lnTo>
                    <a:pt x="25666" y="59817"/>
                  </a:lnTo>
                  <a:lnTo>
                    <a:pt x="25666" y="60579"/>
                  </a:lnTo>
                  <a:lnTo>
                    <a:pt x="26441" y="60579"/>
                  </a:lnTo>
                  <a:lnTo>
                    <a:pt x="26441" y="59817"/>
                  </a:lnTo>
                  <a:lnTo>
                    <a:pt x="26835" y="59055"/>
                  </a:lnTo>
                  <a:close/>
                </a:path>
                <a:path w="105410" h="97155">
                  <a:moveTo>
                    <a:pt x="27609" y="57150"/>
                  </a:moveTo>
                  <a:lnTo>
                    <a:pt x="19443" y="57150"/>
                  </a:lnTo>
                  <a:lnTo>
                    <a:pt x="21005" y="57531"/>
                  </a:lnTo>
                  <a:lnTo>
                    <a:pt x="22555" y="57531"/>
                  </a:lnTo>
                  <a:lnTo>
                    <a:pt x="23329" y="58293"/>
                  </a:lnTo>
                  <a:lnTo>
                    <a:pt x="24117" y="58293"/>
                  </a:lnTo>
                  <a:lnTo>
                    <a:pt x="23329" y="59055"/>
                  </a:lnTo>
                  <a:lnTo>
                    <a:pt x="23329" y="59817"/>
                  </a:lnTo>
                  <a:lnTo>
                    <a:pt x="24117" y="59817"/>
                  </a:lnTo>
                  <a:lnTo>
                    <a:pt x="24117" y="59055"/>
                  </a:lnTo>
                  <a:lnTo>
                    <a:pt x="26835" y="59055"/>
                  </a:lnTo>
                  <a:lnTo>
                    <a:pt x="27228" y="58293"/>
                  </a:lnTo>
                  <a:lnTo>
                    <a:pt x="27228" y="57531"/>
                  </a:lnTo>
                  <a:lnTo>
                    <a:pt x="27609" y="57150"/>
                  </a:lnTo>
                  <a:close/>
                </a:path>
                <a:path w="105410" h="97155">
                  <a:moveTo>
                    <a:pt x="22555" y="57531"/>
                  </a:moveTo>
                  <a:lnTo>
                    <a:pt x="21780" y="57531"/>
                  </a:lnTo>
                  <a:lnTo>
                    <a:pt x="22555" y="58293"/>
                  </a:lnTo>
                  <a:lnTo>
                    <a:pt x="22555" y="57531"/>
                  </a:lnTo>
                  <a:close/>
                </a:path>
                <a:path w="105410" h="97155">
                  <a:moveTo>
                    <a:pt x="102692" y="57150"/>
                  </a:moveTo>
                  <a:lnTo>
                    <a:pt x="101904" y="57150"/>
                  </a:lnTo>
                  <a:lnTo>
                    <a:pt x="101904" y="57531"/>
                  </a:lnTo>
                  <a:lnTo>
                    <a:pt x="102692" y="57531"/>
                  </a:lnTo>
                  <a:lnTo>
                    <a:pt x="102692" y="57150"/>
                  </a:lnTo>
                  <a:close/>
                </a:path>
                <a:path w="105410" h="97155">
                  <a:moveTo>
                    <a:pt x="102692" y="55626"/>
                  </a:moveTo>
                  <a:lnTo>
                    <a:pt x="101904" y="55626"/>
                  </a:lnTo>
                  <a:lnTo>
                    <a:pt x="101130" y="56388"/>
                  </a:lnTo>
                  <a:lnTo>
                    <a:pt x="102298" y="56388"/>
                  </a:lnTo>
                  <a:lnTo>
                    <a:pt x="102692" y="55626"/>
                  </a:lnTo>
                  <a:close/>
                </a:path>
                <a:path w="105410" h="97155">
                  <a:moveTo>
                    <a:pt x="100355" y="54737"/>
                  </a:moveTo>
                  <a:lnTo>
                    <a:pt x="99580" y="54737"/>
                  </a:lnTo>
                  <a:lnTo>
                    <a:pt x="99580" y="55626"/>
                  </a:lnTo>
                  <a:lnTo>
                    <a:pt x="100355" y="55626"/>
                  </a:lnTo>
                  <a:lnTo>
                    <a:pt x="100355" y="54737"/>
                  </a:lnTo>
                  <a:close/>
                </a:path>
                <a:path w="105410" h="97155">
                  <a:moveTo>
                    <a:pt x="97243" y="49403"/>
                  </a:moveTo>
                  <a:lnTo>
                    <a:pt x="25666" y="49403"/>
                  </a:lnTo>
                  <a:lnTo>
                    <a:pt x="25666" y="50927"/>
                  </a:lnTo>
                  <a:lnTo>
                    <a:pt x="24891" y="50927"/>
                  </a:lnTo>
                  <a:lnTo>
                    <a:pt x="24117" y="52451"/>
                  </a:lnTo>
                  <a:lnTo>
                    <a:pt x="24117" y="53213"/>
                  </a:lnTo>
                  <a:lnTo>
                    <a:pt x="100355" y="53213"/>
                  </a:lnTo>
                  <a:lnTo>
                    <a:pt x="101130" y="53975"/>
                  </a:lnTo>
                  <a:lnTo>
                    <a:pt x="101904" y="52451"/>
                  </a:lnTo>
                  <a:lnTo>
                    <a:pt x="101130" y="52451"/>
                  </a:lnTo>
                  <a:lnTo>
                    <a:pt x="101130" y="51689"/>
                  </a:lnTo>
                  <a:lnTo>
                    <a:pt x="99580" y="51689"/>
                  </a:lnTo>
                  <a:lnTo>
                    <a:pt x="100355" y="50165"/>
                  </a:lnTo>
                  <a:lnTo>
                    <a:pt x="99580" y="50165"/>
                  </a:lnTo>
                  <a:lnTo>
                    <a:pt x="97243" y="49403"/>
                  </a:lnTo>
                  <a:close/>
                </a:path>
                <a:path w="105410" h="97155">
                  <a:moveTo>
                    <a:pt x="94132" y="42037"/>
                  </a:moveTo>
                  <a:lnTo>
                    <a:pt x="24891" y="42037"/>
                  </a:lnTo>
                  <a:lnTo>
                    <a:pt x="24891" y="45085"/>
                  </a:lnTo>
                  <a:lnTo>
                    <a:pt x="25666" y="45085"/>
                  </a:lnTo>
                  <a:lnTo>
                    <a:pt x="25666" y="47879"/>
                  </a:lnTo>
                  <a:lnTo>
                    <a:pt x="24891" y="47879"/>
                  </a:lnTo>
                  <a:lnTo>
                    <a:pt x="24891" y="48641"/>
                  </a:lnTo>
                  <a:lnTo>
                    <a:pt x="25666" y="48641"/>
                  </a:lnTo>
                  <a:lnTo>
                    <a:pt x="24891" y="49403"/>
                  </a:lnTo>
                  <a:lnTo>
                    <a:pt x="96469" y="49403"/>
                  </a:lnTo>
                  <a:lnTo>
                    <a:pt x="96469" y="48641"/>
                  </a:lnTo>
                  <a:lnTo>
                    <a:pt x="97243" y="47879"/>
                  </a:lnTo>
                  <a:lnTo>
                    <a:pt x="97243" y="47498"/>
                  </a:lnTo>
                  <a:lnTo>
                    <a:pt x="95681" y="47498"/>
                  </a:lnTo>
                  <a:lnTo>
                    <a:pt x="95681" y="45974"/>
                  </a:lnTo>
                  <a:lnTo>
                    <a:pt x="96469" y="45974"/>
                  </a:lnTo>
                  <a:lnTo>
                    <a:pt x="96469" y="43561"/>
                  </a:lnTo>
                  <a:lnTo>
                    <a:pt x="94132" y="43561"/>
                  </a:lnTo>
                  <a:lnTo>
                    <a:pt x="94132" y="42799"/>
                  </a:lnTo>
                  <a:lnTo>
                    <a:pt x="94907" y="42799"/>
                  </a:lnTo>
                  <a:lnTo>
                    <a:pt x="94132" y="42037"/>
                  </a:lnTo>
                  <a:close/>
                </a:path>
                <a:path w="105410" h="97155">
                  <a:moveTo>
                    <a:pt x="97243" y="46736"/>
                  </a:moveTo>
                  <a:lnTo>
                    <a:pt x="95681" y="46736"/>
                  </a:lnTo>
                  <a:lnTo>
                    <a:pt x="95681" y="47498"/>
                  </a:lnTo>
                  <a:lnTo>
                    <a:pt x="97243" y="47498"/>
                  </a:lnTo>
                  <a:lnTo>
                    <a:pt x="97243" y="46736"/>
                  </a:lnTo>
                  <a:close/>
                </a:path>
                <a:path w="105410" h="97155">
                  <a:moveTo>
                    <a:pt x="96469" y="42037"/>
                  </a:moveTo>
                  <a:lnTo>
                    <a:pt x="95681" y="42037"/>
                  </a:lnTo>
                  <a:lnTo>
                    <a:pt x="95681" y="42799"/>
                  </a:lnTo>
                  <a:lnTo>
                    <a:pt x="94907" y="43561"/>
                  </a:lnTo>
                  <a:lnTo>
                    <a:pt x="96469" y="43561"/>
                  </a:lnTo>
                  <a:lnTo>
                    <a:pt x="96469" y="42037"/>
                  </a:lnTo>
                  <a:close/>
                </a:path>
                <a:path w="105410" h="97155">
                  <a:moveTo>
                    <a:pt x="94907" y="41275"/>
                  </a:moveTo>
                  <a:lnTo>
                    <a:pt x="24117" y="41275"/>
                  </a:lnTo>
                  <a:lnTo>
                    <a:pt x="23329" y="42037"/>
                  </a:lnTo>
                  <a:lnTo>
                    <a:pt x="23329" y="42799"/>
                  </a:lnTo>
                  <a:lnTo>
                    <a:pt x="24117" y="42799"/>
                  </a:lnTo>
                  <a:lnTo>
                    <a:pt x="24891" y="42037"/>
                  </a:lnTo>
                  <a:lnTo>
                    <a:pt x="94132" y="42037"/>
                  </a:lnTo>
                  <a:lnTo>
                    <a:pt x="94907" y="41275"/>
                  </a:lnTo>
                  <a:close/>
                </a:path>
                <a:path w="105410" h="97155">
                  <a:moveTo>
                    <a:pt x="94132" y="38989"/>
                  </a:moveTo>
                  <a:lnTo>
                    <a:pt x="20218" y="38989"/>
                  </a:lnTo>
                  <a:lnTo>
                    <a:pt x="21780" y="40513"/>
                  </a:lnTo>
                  <a:lnTo>
                    <a:pt x="21780" y="41275"/>
                  </a:lnTo>
                  <a:lnTo>
                    <a:pt x="22555" y="41275"/>
                  </a:lnTo>
                  <a:lnTo>
                    <a:pt x="22555" y="40513"/>
                  </a:lnTo>
                  <a:lnTo>
                    <a:pt x="93738" y="40513"/>
                  </a:lnTo>
                  <a:lnTo>
                    <a:pt x="94132" y="39751"/>
                  </a:lnTo>
                  <a:lnTo>
                    <a:pt x="94907" y="39751"/>
                  </a:lnTo>
                  <a:lnTo>
                    <a:pt x="94132" y="38989"/>
                  </a:lnTo>
                  <a:close/>
                </a:path>
                <a:path w="105410" h="97155">
                  <a:moveTo>
                    <a:pt x="23329" y="40513"/>
                  </a:moveTo>
                  <a:lnTo>
                    <a:pt x="22555" y="40513"/>
                  </a:lnTo>
                  <a:lnTo>
                    <a:pt x="22555" y="41275"/>
                  </a:lnTo>
                  <a:lnTo>
                    <a:pt x="23329" y="41275"/>
                  </a:lnTo>
                  <a:lnTo>
                    <a:pt x="23329" y="40513"/>
                  </a:lnTo>
                  <a:close/>
                </a:path>
                <a:path w="105410" h="97155">
                  <a:moveTo>
                    <a:pt x="93738" y="40513"/>
                  </a:moveTo>
                  <a:lnTo>
                    <a:pt x="23329" y="40513"/>
                  </a:lnTo>
                  <a:lnTo>
                    <a:pt x="23329" y="41275"/>
                  </a:lnTo>
                  <a:lnTo>
                    <a:pt x="92963" y="41275"/>
                  </a:lnTo>
                  <a:lnTo>
                    <a:pt x="93738" y="40513"/>
                  </a:lnTo>
                  <a:close/>
                </a:path>
                <a:path w="105410" h="97155">
                  <a:moveTo>
                    <a:pt x="89077" y="36322"/>
                  </a:moveTo>
                  <a:lnTo>
                    <a:pt x="16725" y="36322"/>
                  </a:lnTo>
                  <a:lnTo>
                    <a:pt x="16725" y="37084"/>
                  </a:lnTo>
                  <a:lnTo>
                    <a:pt x="18668" y="37084"/>
                  </a:lnTo>
                  <a:lnTo>
                    <a:pt x="18668" y="37846"/>
                  </a:lnTo>
                  <a:lnTo>
                    <a:pt x="19443" y="37846"/>
                  </a:lnTo>
                  <a:lnTo>
                    <a:pt x="19443" y="38989"/>
                  </a:lnTo>
                  <a:lnTo>
                    <a:pt x="18668" y="39751"/>
                  </a:lnTo>
                  <a:lnTo>
                    <a:pt x="19443" y="39751"/>
                  </a:lnTo>
                  <a:lnTo>
                    <a:pt x="19443" y="40513"/>
                  </a:lnTo>
                  <a:lnTo>
                    <a:pt x="20218" y="39751"/>
                  </a:lnTo>
                  <a:lnTo>
                    <a:pt x="20218" y="38989"/>
                  </a:lnTo>
                  <a:lnTo>
                    <a:pt x="94132" y="38989"/>
                  </a:lnTo>
                  <a:lnTo>
                    <a:pt x="94132" y="38227"/>
                  </a:lnTo>
                  <a:lnTo>
                    <a:pt x="89077" y="38227"/>
                  </a:lnTo>
                  <a:lnTo>
                    <a:pt x="88290" y="37846"/>
                  </a:lnTo>
                  <a:lnTo>
                    <a:pt x="89077" y="37084"/>
                  </a:lnTo>
                  <a:lnTo>
                    <a:pt x="89077" y="36322"/>
                  </a:lnTo>
                  <a:close/>
                </a:path>
                <a:path w="105410" h="97155">
                  <a:moveTo>
                    <a:pt x="89077" y="33909"/>
                  </a:moveTo>
                  <a:lnTo>
                    <a:pt x="8166" y="33909"/>
                  </a:lnTo>
                  <a:lnTo>
                    <a:pt x="8166" y="34798"/>
                  </a:lnTo>
                  <a:lnTo>
                    <a:pt x="12052" y="34798"/>
                  </a:lnTo>
                  <a:lnTo>
                    <a:pt x="12052" y="35560"/>
                  </a:lnTo>
                  <a:lnTo>
                    <a:pt x="12826" y="35560"/>
                  </a:lnTo>
                  <a:lnTo>
                    <a:pt x="12826" y="36322"/>
                  </a:lnTo>
                  <a:lnTo>
                    <a:pt x="12439" y="37084"/>
                  </a:lnTo>
                  <a:lnTo>
                    <a:pt x="13614" y="37084"/>
                  </a:lnTo>
                  <a:lnTo>
                    <a:pt x="13614" y="37846"/>
                  </a:lnTo>
                  <a:lnTo>
                    <a:pt x="14389" y="38227"/>
                  </a:lnTo>
                  <a:lnTo>
                    <a:pt x="14389" y="37846"/>
                  </a:lnTo>
                  <a:lnTo>
                    <a:pt x="15163" y="37846"/>
                  </a:lnTo>
                  <a:lnTo>
                    <a:pt x="15163" y="37084"/>
                  </a:lnTo>
                  <a:lnTo>
                    <a:pt x="15938" y="36322"/>
                  </a:lnTo>
                  <a:lnTo>
                    <a:pt x="89077" y="36322"/>
                  </a:lnTo>
                  <a:lnTo>
                    <a:pt x="89077" y="33909"/>
                  </a:lnTo>
                  <a:close/>
                </a:path>
                <a:path w="105410" h="97155">
                  <a:moveTo>
                    <a:pt x="92189" y="37084"/>
                  </a:moveTo>
                  <a:lnTo>
                    <a:pt x="89077" y="37084"/>
                  </a:lnTo>
                  <a:lnTo>
                    <a:pt x="89077" y="38227"/>
                  </a:lnTo>
                  <a:lnTo>
                    <a:pt x="92963" y="38227"/>
                  </a:lnTo>
                  <a:lnTo>
                    <a:pt x="92963" y="37846"/>
                  </a:lnTo>
                  <a:lnTo>
                    <a:pt x="92189" y="37846"/>
                  </a:lnTo>
                  <a:lnTo>
                    <a:pt x="92189" y="37084"/>
                  </a:lnTo>
                  <a:close/>
                </a:path>
                <a:path w="105410" h="97155">
                  <a:moveTo>
                    <a:pt x="92963" y="37846"/>
                  </a:moveTo>
                  <a:lnTo>
                    <a:pt x="92963" y="38227"/>
                  </a:lnTo>
                  <a:lnTo>
                    <a:pt x="94132" y="38227"/>
                  </a:lnTo>
                  <a:lnTo>
                    <a:pt x="92963" y="37846"/>
                  </a:lnTo>
                  <a:close/>
                </a:path>
                <a:path w="105410" h="97155">
                  <a:moveTo>
                    <a:pt x="12439" y="37084"/>
                  </a:moveTo>
                  <a:lnTo>
                    <a:pt x="12052" y="37084"/>
                  </a:lnTo>
                  <a:lnTo>
                    <a:pt x="12052" y="37846"/>
                  </a:lnTo>
                  <a:lnTo>
                    <a:pt x="12439" y="37084"/>
                  </a:lnTo>
                  <a:close/>
                </a:path>
                <a:path w="105410" h="97155">
                  <a:moveTo>
                    <a:pt x="13614" y="37084"/>
                  </a:moveTo>
                  <a:lnTo>
                    <a:pt x="12826" y="37084"/>
                  </a:lnTo>
                  <a:lnTo>
                    <a:pt x="12826" y="37846"/>
                  </a:lnTo>
                  <a:lnTo>
                    <a:pt x="13614" y="37084"/>
                  </a:lnTo>
                  <a:close/>
                </a:path>
                <a:path w="105410" h="97155">
                  <a:moveTo>
                    <a:pt x="18668" y="37084"/>
                  </a:moveTo>
                  <a:lnTo>
                    <a:pt x="17500" y="37084"/>
                  </a:lnTo>
                  <a:lnTo>
                    <a:pt x="17894" y="37846"/>
                  </a:lnTo>
                  <a:lnTo>
                    <a:pt x="18668" y="37846"/>
                  </a:lnTo>
                  <a:lnTo>
                    <a:pt x="18668" y="37084"/>
                  </a:lnTo>
                  <a:close/>
                </a:path>
                <a:path w="105410" h="97155">
                  <a:moveTo>
                    <a:pt x="90627" y="36322"/>
                  </a:moveTo>
                  <a:lnTo>
                    <a:pt x="89852" y="37084"/>
                  </a:lnTo>
                  <a:lnTo>
                    <a:pt x="91414" y="37084"/>
                  </a:lnTo>
                  <a:lnTo>
                    <a:pt x="90627" y="36322"/>
                  </a:lnTo>
                  <a:close/>
                </a:path>
                <a:path w="105410" h="97155">
                  <a:moveTo>
                    <a:pt x="7772" y="34798"/>
                  </a:moveTo>
                  <a:lnTo>
                    <a:pt x="6222" y="34798"/>
                  </a:lnTo>
                  <a:lnTo>
                    <a:pt x="6997" y="35560"/>
                  </a:lnTo>
                  <a:lnTo>
                    <a:pt x="7772" y="35560"/>
                  </a:lnTo>
                  <a:lnTo>
                    <a:pt x="7772" y="34798"/>
                  </a:lnTo>
                  <a:close/>
                </a:path>
                <a:path w="105410" h="97155">
                  <a:moveTo>
                    <a:pt x="11277" y="34798"/>
                  </a:moveTo>
                  <a:lnTo>
                    <a:pt x="9715" y="34798"/>
                  </a:lnTo>
                  <a:lnTo>
                    <a:pt x="9715" y="35560"/>
                  </a:lnTo>
                  <a:lnTo>
                    <a:pt x="10502" y="35560"/>
                  </a:lnTo>
                  <a:lnTo>
                    <a:pt x="11277" y="34798"/>
                  </a:lnTo>
                  <a:close/>
                </a:path>
                <a:path w="105410" h="97155">
                  <a:moveTo>
                    <a:pt x="76238" y="25908"/>
                  </a:moveTo>
                  <a:lnTo>
                    <a:pt x="0" y="25908"/>
                  </a:lnTo>
                  <a:lnTo>
                    <a:pt x="774" y="28194"/>
                  </a:lnTo>
                  <a:lnTo>
                    <a:pt x="774" y="28575"/>
                  </a:lnTo>
                  <a:lnTo>
                    <a:pt x="1549" y="29337"/>
                  </a:lnTo>
                  <a:lnTo>
                    <a:pt x="1549" y="30099"/>
                  </a:lnTo>
                  <a:lnTo>
                    <a:pt x="2324" y="30861"/>
                  </a:lnTo>
                  <a:lnTo>
                    <a:pt x="2324" y="34798"/>
                  </a:lnTo>
                  <a:lnTo>
                    <a:pt x="3886" y="34798"/>
                  </a:lnTo>
                  <a:lnTo>
                    <a:pt x="3886" y="33909"/>
                  </a:lnTo>
                  <a:lnTo>
                    <a:pt x="88290" y="33909"/>
                  </a:lnTo>
                  <a:lnTo>
                    <a:pt x="88290" y="33147"/>
                  </a:lnTo>
                  <a:lnTo>
                    <a:pt x="89077" y="30861"/>
                  </a:lnTo>
                  <a:lnTo>
                    <a:pt x="87515" y="30861"/>
                  </a:lnTo>
                  <a:lnTo>
                    <a:pt x="87515" y="29337"/>
                  </a:lnTo>
                  <a:lnTo>
                    <a:pt x="86740" y="29337"/>
                  </a:lnTo>
                  <a:lnTo>
                    <a:pt x="86740" y="28575"/>
                  </a:lnTo>
                  <a:lnTo>
                    <a:pt x="85178" y="28575"/>
                  </a:lnTo>
                  <a:lnTo>
                    <a:pt x="85178" y="28194"/>
                  </a:lnTo>
                  <a:lnTo>
                    <a:pt x="86740" y="26670"/>
                  </a:lnTo>
                  <a:lnTo>
                    <a:pt x="76238" y="26670"/>
                  </a:lnTo>
                  <a:lnTo>
                    <a:pt x="76238" y="25908"/>
                  </a:lnTo>
                  <a:close/>
                </a:path>
                <a:path w="105410" h="97155">
                  <a:moveTo>
                    <a:pt x="8166" y="33909"/>
                  </a:moveTo>
                  <a:lnTo>
                    <a:pt x="3886" y="33909"/>
                  </a:lnTo>
                  <a:lnTo>
                    <a:pt x="3886" y="34798"/>
                  </a:lnTo>
                  <a:lnTo>
                    <a:pt x="8166" y="34798"/>
                  </a:lnTo>
                  <a:lnTo>
                    <a:pt x="8166" y="33909"/>
                  </a:lnTo>
                  <a:close/>
                </a:path>
                <a:path w="105410" h="97155">
                  <a:moveTo>
                    <a:pt x="80124" y="23495"/>
                  </a:moveTo>
                  <a:lnTo>
                    <a:pt x="79349" y="23495"/>
                  </a:lnTo>
                  <a:lnTo>
                    <a:pt x="79349" y="24384"/>
                  </a:lnTo>
                  <a:lnTo>
                    <a:pt x="78574" y="24384"/>
                  </a:lnTo>
                  <a:lnTo>
                    <a:pt x="78574" y="25146"/>
                  </a:lnTo>
                  <a:lnTo>
                    <a:pt x="77787" y="25146"/>
                  </a:lnTo>
                  <a:lnTo>
                    <a:pt x="77012" y="25908"/>
                  </a:lnTo>
                  <a:lnTo>
                    <a:pt x="77012" y="26670"/>
                  </a:lnTo>
                  <a:lnTo>
                    <a:pt x="80124" y="26670"/>
                  </a:lnTo>
                  <a:lnTo>
                    <a:pt x="80124" y="23495"/>
                  </a:lnTo>
                  <a:close/>
                </a:path>
                <a:path w="105410" h="97155">
                  <a:moveTo>
                    <a:pt x="85966" y="24384"/>
                  </a:moveTo>
                  <a:lnTo>
                    <a:pt x="85178" y="24384"/>
                  </a:lnTo>
                  <a:lnTo>
                    <a:pt x="84404" y="25146"/>
                  </a:lnTo>
                  <a:lnTo>
                    <a:pt x="82461" y="25146"/>
                  </a:lnTo>
                  <a:lnTo>
                    <a:pt x="82461" y="25908"/>
                  </a:lnTo>
                  <a:lnTo>
                    <a:pt x="81686" y="26670"/>
                  </a:lnTo>
                  <a:lnTo>
                    <a:pt x="86740" y="26670"/>
                  </a:lnTo>
                  <a:lnTo>
                    <a:pt x="86740" y="25908"/>
                  </a:lnTo>
                  <a:lnTo>
                    <a:pt x="85966" y="25908"/>
                  </a:lnTo>
                  <a:lnTo>
                    <a:pt x="85966" y="24384"/>
                  </a:lnTo>
                  <a:close/>
                </a:path>
                <a:path w="105410" h="97155">
                  <a:moveTo>
                    <a:pt x="75463" y="25146"/>
                  </a:moveTo>
                  <a:lnTo>
                    <a:pt x="1549" y="25146"/>
                  </a:lnTo>
                  <a:lnTo>
                    <a:pt x="1549" y="25908"/>
                  </a:lnTo>
                  <a:lnTo>
                    <a:pt x="75463" y="25908"/>
                  </a:lnTo>
                  <a:lnTo>
                    <a:pt x="75463" y="25146"/>
                  </a:lnTo>
                  <a:close/>
                </a:path>
                <a:path w="105410" h="97155">
                  <a:moveTo>
                    <a:pt x="67297" y="22733"/>
                  </a:moveTo>
                  <a:lnTo>
                    <a:pt x="774" y="22733"/>
                  </a:lnTo>
                  <a:lnTo>
                    <a:pt x="774" y="25146"/>
                  </a:lnTo>
                  <a:lnTo>
                    <a:pt x="71958" y="25146"/>
                  </a:lnTo>
                  <a:lnTo>
                    <a:pt x="71958" y="24384"/>
                  </a:lnTo>
                  <a:lnTo>
                    <a:pt x="69621" y="24384"/>
                  </a:lnTo>
                  <a:lnTo>
                    <a:pt x="69621" y="23495"/>
                  </a:lnTo>
                  <a:lnTo>
                    <a:pt x="67297" y="23495"/>
                  </a:lnTo>
                  <a:lnTo>
                    <a:pt x="67297" y="22733"/>
                  </a:lnTo>
                  <a:close/>
                </a:path>
                <a:path w="105410" h="97155">
                  <a:moveTo>
                    <a:pt x="84023" y="24384"/>
                  </a:moveTo>
                  <a:lnTo>
                    <a:pt x="81686" y="24384"/>
                  </a:lnTo>
                  <a:lnTo>
                    <a:pt x="81686" y="25146"/>
                  </a:lnTo>
                  <a:lnTo>
                    <a:pt x="84023" y="25146"/>
                  </a:lnTo>
                  <a:lnTo>
                    <a:pt x="84023" y="24384"/>
                  </a:lnTo>
                  <a:close/>
                </a:path>
                <a:path w="105410" h="97155">
                  <a:moveTo>
                    <a:pt x="69621" y="22733"/>
                  </a:moveTo>
                  <a:lnTo>
                    <a:pt x="68071" y="22733"/>
                  </a:lnTo>
                  <a:lnTo>
                    <a:pt x="68071" y="23495"/>
                  </a:lnTo>
                  <a:lnTo>
                    <a:pt x="69621" y="23495"/>
                  </a:lnTo>
                  <a:lnTo>
                    <a:pt x="69621" y="22733"/>
                  </a:lnTo>
                  <a:close/>
                </a:path>
                <a:path w="105410" h="97155">
                  <a:moveTo>
                    <a:pt x="68071" y="21971"/>
                  </a:moveTo>
                  <a:lnTo>
                    <a:pt x="1549" y="21971"/>
                  </a:lnTo>
                  <a:lnTo>
                    <a:pt x="1549" y="22733"/>
                  </a:lnTo>
                  <a:lnTo>
                    <a:pt x="68071" y="22733"/>
                  </a:lnTo>
                  <a:lnTo>
                    <a:pt x="68071" y="21971"/>
                  </a:lnTo>
                  <a:close/>
                </a:path>
                <a:path w="105410" h="97155">
                  <a:moveTo>
                    <a:pt x="50177" y="15494"/>
                  </a:moveTo>
                  <a:lnTo>
                    <a:pt x="49402" y="15494"/>
                  </a:lnTo>
                  <a:lnTo>
                    <a:pt x="48615" y="16256"/>
                  </a:lnTo>
                  <a:lnTo>
                    <a:pt x="0" y="16256"/>
                  </a:lnTo>
                  <a:lnTo>
                    <a:pt x="774" y="17018"/>
                  </a:lnTo>
                  <a:lnTo>
                    <a:pt x="1549" y="18542"/>
                  </a:lnTo>
                  <a:lnTo>
                    <a:pt x="1549" y="21209"/>
                  </a:lnTo>
                  <a:lnTo>
                    <a:pt x="2324" y="21971"/>
                  </a:lnTo>
                  <a:lnTo>
                    <a:pt x="67297" y="21971"/>
                  </a:lnTo>
                  <a:lnTo>
                    <a:pt x="67297" y="21209"/>
                  </a:lnTo>
                  <a:lnTo>
                    <a:pt x="68071" y="21209"/>
                  </a:lnTo>
                  <a:lnTo>
                    <a:pt x="68071" y="20447"/>
                  </a:lnTo>
                  <a:lnTo>
                    <a:pt x="65735" y="20447"/>
                  </a:lnTo>
                  <a:lnTo>
                    <a:pt x="65735" y="19685"/>
                  </a:lnTo>
                  <a:lnTo>
                    <a:pt x="52514" y="19685"/>
                  </a:lnTo>
                  <a:lnTo>
                    <a:pt x="52514" y="18923"/>
                  </a:lnTo>
                  <a:lnTo>
                    <a:pt x="51727" y="18923"/>
                  </a:lnTo>
                  <a:lnTo>
                    <a:pt x="51727" y="18542"/>
                  </a:lnTo>
                  <a:lnTo>
                    <a:pt x="50952" y="18542"/>
                  </a:lnTo>
                  <a:lnTo>
                    <a:pt x="50952" y="17018"/>
                  </a:lnTo>
                  <a:lnTo>
                    <a:pt x="50177" y="17018"/>
                  </a:lnTo>
                  <a:lnTo>
                    <a:pt x="50177" y="15494"/>
                  </a:lnTo>
                  <a:close/>
                </a:path>
                <a:path w="105410" h="97155">
                  <a:moveTo>
                    <a:pt x="59118" y="16256"/>
                  </a:moveTo>
                  <a:lnTo>
                    <a:pt x="57569" y="16256"/>
                  </a:lnTo>
                  <a:lnTo>
                    <a:pt x="56794" y="17018"/>
                  </a:lnTo>
                  <a:lnTo>
                    <a:pt x="56794" y="17780"/>
                  </a:lnTo>
                  <a:lnTo>
                    <a:pt x="54838" y="17780"/>
                  </a:lnTo>
                  <a:lnTo>
                    <a:pt x="54063" y="18542"/>
                  </a:lnTo>
                  <a:lnTo>
                    <a:pt x="54063" y="18923"/>
                  </a:lnTo>
                  <a:lnTo>
                    <a:pt x="53289" y="18923"/>
                  </a:lnTo>
                  <a:lnTo>
                    <a:pt x="52514" y="19685"/>
                  </a:lnTo>
                  <a:lnTo>
                    <a:pt x="65341" y="19685"/>
                  </a:lnTo>
                  <a:lnTo>
                    <a:pt x="64566" y="18923"/>
                  </a:lnTo>
                  <a:lnTo>
                    <a:pt x="64566" y="17018"/>
                  </a:lnTo>
                  <a:lnTo>
                    <a:pt x="59118" y="17018"/>
                  </a:lnTo>
                  <a:lnTo>
                    <a:pt x="59118" y="16256"/>
                  </a:lnTo>
                  <a:close/>
                </a:path>
                <a:path w="105410" h="97155">
                  <a:moveTo>
                    <a:pt x="56006" y="17018"/>
                  </a:moveTo>
                  <a:lnTo>
                    <a:pt x="55625" y="17780"/>
                  </a:lnTo>
                  <a:lnTo>
                    <a:pt x="56006" y="17780"/>
                  </a:lnTo>
                  <a:lnTo>
                    <a:pt x="56006" y="17018"/>
                  </a:lnTo>
                  <a:close/>
                </a:path>
                <a:path w="105410" h="97155">
                  <a:moveTo>
                    <a:pt x="63017" y="16256"/>
                  </a:moveTo>
                  <a:lnTo>
                    <a:pt x="59118" y="16256"/>
                  </a:lnTo>
                  <a:lnTo>
                    <a:pt x="59118" y="17018"/>
                  </a:lnTo>
                  <a:lnTo>
                    <a:pt x="63017" y="17018"/>
                  </a:lnTo>
                  <a:lnTo>
                    <a:pt x="63017" y="16256"/>
                  </a:lnTo>
                  <a:close/>
                </a:path>
                <a:path w="105410" h="97155">
                  <a:moveTo>
                    <a:pt x="64566" y="16256"/>
                  </a:moveTo>
                  <a:lnTo>
                    <a:pt x="63792" y="16256"/>
                  </a:lnTo>
                  <a:lnTo>
                    <a:pt x="63792" y="17018"/>
                  </a:lnTo>
                  <a:lnTo>
                    <a:pt x="64566" y="17018"/>
                  </a:lnTo>
                  <a:lnTo>
                    <a:pt x="64566" y="16256"/>
                  </a:lnTo>
                  <a:close/>
                </a:path>
                <a:path w="105410" h="97155">
                  <a:moveTo>
                    <a:pt x="39674" y="10795"/>
                  </a:moveTo>
                  <a:lnTo>
                    <a:pt x="4660" y="10795"/>
                  </a:lnTo>
                  <a:lnTo>
                    <a:pt x="4660" y="11557"/>
                  </a:lnTo>
                  <a:lnTo>
                    <a:pt x="2324" y="11557"/>
                  </a:lnTo>
                  <a:lnTo>
                    <a:pt x="2324" y="12319"/>
                  </a:lnTo>
                  <a:lnTo>
                    <a:pt x="1549" y="12319"/>
                  </a:lnTo>
                  <a:lnTo>
                    <a:pt x="1549" y="13081"/>
                  </a:lnTo>
                  <a:lnTo>
                    <a:pt x="774" y="13970"/>
                  </a:lnTo>
                  <a:lnTo>
                    <a:pt x="774" y="16256"/>
                  </a:lnTo>
                  <a:lnTo>
                    <a:pt x="40449" y="16256"/>
                  </a:lnTo>
                  <a:lnTo>
                    <a:pt x="40449" y="13970"/>
                  </a:lnTo>
                  <a:lnTo>
                    <a:pt x="38900" y="13970"/>
                  </a:lnTo>
                  <a:lnTo>
                    <a:pt x="40449" y="12319"/>
                  </a:lnTo>
                  <a:lnTo>
                    <a:pt x="39674" y="11557"/>
                  </a:lnTo>
                  <a:lnTo>
                    <a:pt x="39674" y="10795"/>
                  </a:lnTo>
                  <a:close/>
                </a:path>
                <a:path w="105410" h="97155">
                  <a:moveTo>
                    <a:pt x="43560" y="13970"/>
                  </a:moveTo>
                  <a:lnTo>
                    <a:pt x="42011" y="13970"/>
                  </a:lnTo>
                  <a:lnTo>
                    <a:pt x="42011" y="14732"/>
                  </a:lnTo>
                  <a:lnTo>
                    <a:pt x="41224" y="14732"/>
                  </a:lnTo>
                  <a:lnTo>
                    <a:pt x="41224" y="16256"/>
                  </a:lnTo>
                  <a:lnTo>
                    <a:pt x="44335" y="16256"/>
                  </a:lnTo>
                  <a:lnTo>
                    <a:pt x="44335" y="15494"/>
                  </a:lnTo>
                  <a:lnTo>
                    <a:pt x="43560" y="15494"/>
                  </a:lnTo>
                  <a:lnTo>
                    <a:pt x="43560" y="13970"/>
                  </a:lnTo>
                  <a:close/>
                </a:path>
                <a:path w="105410" h="97155">
                  <a:moveTo>
                    <a:pt x="45897" y="15494"/>
                  </a:moveTo>
                  <a:lnTo>
                    <a:pt x="44335" y="15494"/>
                  </a:lnTo>
                  <a:lnTo>
                    <a:pt x="44335" y="16256"/>
                  </a:lnTo>
                  <a:lnTo>
                    <a:pt x="45123" y="16256"/>
                  </a:lnTo>
                  <a:lnTo>
                    <a:pt x="45897" y="15494"/>
                  </a:lnTo>
                  <a:close/>
                </a:path>
                <a:path w="105410" h="97155">
                  <a:moveTo>
                    <a:pt x="47066" y="15494"/>
                  </a:moveTo>
                  <a:lnTo>
                    <a:pt x="46291" y="16256"/>
                  </a:lnTo>
                  <a:lnTo>
                    <a:pt x="47066" y="16256"/>
                  </a:lnTo>
                  <a:lnTo>
                    <a:pt x="47066" y="15494"/>
                  </a:lnTo>
                  <a:close/>
                </a:path>
                <a:path w="105410" h="97155">
                  <a:moveTo>
                    <a:pt x="48615" y="14732"/>
                  </a:moveTo>
                  <a:lnTo>
                    <a:pt x="47840" y="15494"/>
                  </a:lnTo>
                  <a:lnTo>
                    <a:pt x="47840" y="16256"/>
                  </a:lnTo>
                  <a:lnTo>
                    <a:pt x="48615" y="16256"/>
                  </a:lnTo>
                  <a:lnTo>
                    <a:pt x="48615" y="14732"/>
                  </a:lnTo>
                  <a:close/>
                </a:path>
                <a:path w="105410" h="97155">
                  <a:moveTo>
                    <a:pt x="61455" y="15494"/>
                  </a:moveTo>
                  <a:lnTo>
                    <a:pt x="59905" y="15494"/>
                  </a:lnTo>
                  <a:lnTo>
                    <a:pt x="59905" y="16256"/>
                  </a:lnTo>
                  <a:lnTo>
                    <a:pt x="61455" y="16256"/>
                  </a:lnTo>
                  <a:lnTo>
                    <a:pt x="61455" y="15494"/>
                  </a:lnTo>
                  <a:close/>
                </a:path>
                <a:path w="105410" h="97155">
                  <a:moveTo>
                    <a:pt x="31508" y="10033"/>
                  </a:moveTo>
                  <a:lnTo>
                    <a:pt x="5435" y="10033"/>
                  </a:lnTo>
                  <a:lnTo>
                    <a:pt x="5435" y="10795"/>
                  </a:lnTo>
                  <a:lnTo>
                    <a:pt x="31508" y="10795"/>
                  </a:lnTo>
                  <a:lnTo>
                    <a:pt x="31508" y="10033"/>
                  </a:lnTo>
                  <a:close/>
                </a:path>
                <a:path w="105410" h="97155">
                  <a:moveTo>
                    <a:pt x="37337" y="7366"/>
                  </a:moveTo>
                  <a:lnTo>
                    <a:pt x="36563" y="7366"/>
                  </a:lnTo>
                  <a:lnTo>
                    <a:pt x="36563" y="8128"/>
                  </a:lnTo>
                  <a:lnTo>
                    <a:pt x="36169" y="8128"/>
                  </a:lnTo>
                  <a:lnTo>
                    <a:pt x="36169" y="9271"/>
                  </a:lnTo>
                  <a:lnTo>
                    <a:pt x="33058" y="9271"/>
                  </a:lnTo>
                  <a:lnTo>
                    <a:pt x="33058" y="10033"/>
                  </a:lnTo>
                  <a:lnTo>
                    <a:pt x="32283" y="10033"/>
                  </a:lnTo>
                  <a:lnTo>
                    <a:pt x="31508" y="10795"/>
                  </a:lnTo>
                  <a:lnTo>
                    <a:pt x="38900" y="10795"/>
                  </a:lnTo>
                  <a:lnTo>
                    <a:pt x="38112" y="10033"/>
                  </a:lnTo>
                  <a:lnTo>
                    <a:pt x="38112" y="9271"/>
                  </a:lnTo>
                  <a:lnTo>
                    <a:pt x="37337" y="8890"/>
                  </a:lnTo>
                  <a:lnTo>
                    <a:pt x="37337" y="7366"/>
                  </a:lnTo>
                  <a:close/>
                </a:path>
                <a:path w="105410" h="97155">
                  <a:moveTo>
                    <a:pt x="29946" y="8890"/>
                  </a:moveTo>
                  <a:lnTo>
                    <a:pt x="6997" y="8890"/>
                  </a:lnTo>
                  <a:lnTo>
                    <a:pt x="6997" y="10033"/>
                  </a:lnTo>
                  <a:lnTo>
                    <a:pt x="30721" y="10033"/>
                  </a:lnTo>
                  <a:lnTo>
                    <a:pt x="30721" y="9271"/>
                  </a:lnTo>
                  <a:lnTo>
                    <a:pt x="29946" y="9271"/>
                  </a:lnTo>
                  <a:lnTo>
                    <a:pt x="29946" y="8890"/>
                  </a:lnTo>
                  <a:close/>
                </a:path>
                <a:path w="105410" h="97155">
                  <a:moveTo>
                    <a:pt x="27609" y="5842"/>
                  </a:moveTo>
                  <a:lnTo>
                    <a:pt x="9715" y="5842"/>
                  </a:lnTo>
                  <a:lnTo>
                    <a:pt x="9715" y="7366"/>
                  </a:lnTo>
                  <a:lnTo>
                    <a:pt x="8166" y="7366"/>
                  </a:lnTo>
                  <a:lnTo>
                    <a:pt x="8166" y="8128"/>
                  </a:lnTo>
                  <a:lnTo>
                    <a:pt x="7772" y="8128"/>
                  </a:lnTo>
                  <a:lnTo>
                    <a:pt x="7772" y="8890"/>
                  </a:lnTo>
                  <a:lnTo>
                    <a:pt x="28397" y="8890"/>
                  </a:lnTo>
                  <a:lnTo>
                    <a:pt x="28397" y="6604"/>
                  </a:lnTo>
                  <a:lnTo>
                    <a:pt x="27609" y="6604"/>
                  </a:lnTo>
                  <a:lnTo>
                    <a:pt x="27609" y="5842"/>
                  </a:lnTo>
                  <a:close/>
                </a:path>
                <a:path w="105410" h="97155">
                  <a:moveTo>
                    <a:pt x="29171" y="8128"/>
                  </a:moveTo>
                  <a:lnTo>
                    <a:pt x="28397" y="8890"/>
                  </a:lnTo>
                  <a:lnTo>
                    <a:pt x="29171" y="8890"/>
                  </a:lnTo>
                  <a:lnTo>
                    <a:pt x="29171" y="8128"/>
                  </a:lnTo>
                  <a:close/>
                </a:path>
                <a:path w="105410" h="97155">
                  <a:moveTo>
                    <a:pt x="27228" y="4318"/>
                  </a:moveTo>
                  <a:lnTo>
                    <a:pt x="10502" y="4318"/>
                  </a:lnTo>
                  <a:lnTo>
                    <a:pt x="10502" y="5080"/>
                  </a:lnTo>
                  <a:lnTo>
                    <a:pt x="9715" y="5080"/>
                  </a:lnTo>
                  <a:lnTo>
                    <a:pt x="10502" y="5842"/>
                  </a:lnTo>
                  <a:lnTo>
                    <a:pt x="27228" y="5842"/>
                  </a:lnTo>
                  <a:lnTo>
                    <a:pt x="27228" y="4318"/>
                  </a:lnTo>
                  <a:close/>
                </a:path>
                <a:path w="105410" h="97155">
                  <a:moveTo>
                    <a:pt x="12052" y="2667"/>
                  </a:moveTo>
                  <a:lnTo>
                    <a:pt x="11277" y="3556"/>
                  </a:lnTo>
                  <a:lnTo>
                    <a:pt x="11277" y="4318"/>
                  </a:lnTo>
                  <a:lnTo>
                    <a:pt x="24891" y="4318"/>
                  </a:lnTo>
                  <a:lnTo>
                    <a:pt x="24117" y="3556"/>
                  </a:lnTo>
                  <a:lnTo>
                    <a:pt x="12052" y="3556"/>
                  </a:lnTo>
                  <a:lnTo>
                    <a:pt x="12052" y="2667"/>
                  </a:lnTo>
                  <a:close/>
                </a:path>
                <a:path w="105410" h="97155">
                  <a:moveTo>
                    <a:pt x="12826" y="2667"/>
                  </a:moveTo>
                  <a:lnTo>
                    <a:pt x="12052" y="2667"/>
                  </a:lnTo>
                  <a:lnTo>
                    <a:pt x="12052" y="3556"/>
                  </a:lnTo>
                  <a:lnTo>
                    <a:pt x="12826" y="3556"/>
                  </a:lnTo>
                  <a:lnTo>
                    <a:pt x="12826" y="2667"/>
                  </a:lnTo>
                  <a:close/>
                </a:path>
                <a:path w="105410" h="97155">
                  <a:moveTo>
                    <a:pt x="12826" y="2667"/>
                  </a:moveTo>
                  <a:lnTo>
                    <a:pt x="12826" y="3556"/>
                  </a:lnTo>
                  <a:lnTo>
                    <a:pt x="13614" y="3556"/>
                  </a:lnTo>
                  <a:lnTo>
                    <a:pt x="12826" y="2667"/>
                  </a:lnTo>
                  <a:close/>
                </a:path>
                <a:path w="105410" h="97155">
                  <a:moveTo>
                    <a:pt x="21780" y="2667"/>
                  </a:moveTo>
                  <a:lnTo>
                    <a:pt x="13614" y="2667"/>
                  </a:lnTo>
                  <a:lnTo>
                    <a:pt x="13614" y="3556"/>
                  </a:lnTo>
                  <a:lnTo>
                    <a:pt x="21780" y="3556"/>
                  </a:lnTo>
                  <a:lnTo>
                    <a:pt x="21780" y="2667"/>
                  </a:lnTo>
                  <a:close/>
                </a:path>
                <a:path w="105410" h="97155">
                  <a:moveTo>
                    <a:pt x="15938" y="0"/>
                  </a:moveTo>
                  <a:lnTo>
                    <a:pt x="15938" y="381"/>
                  </a:lnTo>
                  <a:lnTo>
                    <a:pt x="15163" y="1143"/>
                  </a:lnTo>
                  <a:lnTo>
                    <a:pt x="15163" y="1905"/>
                  </a:lnTo>
                  <a:lnTo>
                    <a:pt x="14389" y="1905"/>
                  </a:lnTo>
                  <a:lnTo>
                    <a:pt x="14389" y="2667"/>
                  </a:lnTo>
                  <a:lnTo>
                    <a:pt x="21005" y="2667"/>
                  </a:lnTo>
                  <a:lnTo>
                    <a:pt x="21005" y="1143"/>
                  </a:lnTo>
                  <a:lnTo>
                    <a:pt x="16725" y="1143"/>
                  </a:lnTo>
                  <a:lnTo>
                    <a:pt x="16725" y="381"/>
                  </a:lnTo>
                  <a:lnTo>
                    <a:pt x="15938" y="0"/>
                  </a:lnTo>
                  <a:close/>
                </a:path>
                <a:path w="105410" h="97155">
                  <a:moveTo>
                    <a:pt x="17500" y="381"/>
                  </a:moveTo>
                  <a:lnTo>
                    <a:pt x="16725" y="1143"/>
                  </a:lnTo>
                  <a:lnTo>
                    <a:pt x="17500" y="1143"/>
                  </a:lnTo>
                  <a:lnTo>
                    <a:pt x="17500" y="381"/>
                  </a:lnTo>
                  <a:close/>
                </a:path>
                <a:path w="105410" h="97155">
                  <a:moveTo>
                    <a:pt x="20218" y="0"/>
                  </a:moveTo>
                  <a:lnTo>
                    <a:pt x="19443" y="0"/>
                  </a:lnTo>
                  <a:lnTo>
                    <a:pt x="18668" y="381"/>
                  </a:lnTo>
                  <a:lnTo>
                    <a:pt x="17894" y="1143"/>
                  </a:lnTo>
                  <a:lnTo>
                    <a:pt x="21005" y="1143"/>
                  </a:lnTo>
                  <a:lnTo>
                    <a:pt x="21005" y="381"/>
                  </a:lnTo>
                  <a:lnTo>
                    <a:pt x="20218" y="381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6" name="object 2946"/>
            <p:cNvSpPr/>
            <p:nvPr/>
          </p:nvSpPr>
          <p:spPr>
            <a:xfrm>
              <a:off x="5964604" y="3004196"/>
              <a:ext cx="105410" cy="97155"/>
            </a:xfrm>
            <a:custGeom>
              <a:avLst/>
              <a:gdLst/>
              <a:ahLst/>
              <a:cxnLst/>
              <a:rect l="l" t="t" r="r" b="b"/>
              <a:pathLst>
                <a:path w="105410" h="97155">
                  <a:moveTo>
                    <a:pt x="86740" y="25831"/>
                  </a:moveTo>
                  <a:lnTo>
                    <a:pt x="86740" y="26606"/>
                  </a:lnTo>
                  <a:lnTo>
                    <a:pt x="85178" y="28143"/>
                  </a:lnTo>
                  <a:lnTo>
                    <a:pt x="85178" y="28536"/>
                  </a:lnTo>
                  <a:lnTo>
                    <a:pt x="85966" y="28536"/>
                  </a:lnTo>
                  <a:lnTo>
                    <a:pt x="86740" y="28536"/>
                  </a:lnTo>
                  <a:lnTo>
                    <a:pt x="86740" y="29298"/>
                  </a:lnTo>
                  <a:lnTo>
                    <a:pt x="87515" y="29298"/>
                  </a:lnTo>
                  <a:lnTo>
                    <a:pt x="87515" y="30073"/>
                  </a:lnTo>
                  <a:lnTo>
                    <a:pt x="87515" y="30848"/>
                  </a:lnTo>
                  <a:lnTo>
                    <a:pt x="88290" y="30848"/>
                  </a:lnTo>
                  <a:lnTo>
                    <a:pt x="89077" y="30848"/>
                  </a:lnTo>
                  <a:lnTo>
                    <a:pt x="88290" y="33159"/>
                  </a:lnTo>
                  <a:lnTo>
                    <a:pt x="88290" y="33934"/>
                  </a:lnTo>
                  <a:lnTo>
                    <a:pt x="89077" y="33934"/>
                  </a:lnTo>
                  <a:lnTo>
                    <a:pt x="89077" y="34709"/>
                  </a:lnTo>
                  <a:lnTo>
                    <a:pt x="89077" y="37020"/>
                  </a:lnTo>
                  <a:lnTo>
                    <a:pt x="88290" y="37782"/>
                  </a:lnTo>
                  <a:lnTo>
                    <a:pt x="89077" y="38176"/>
                  </a:lnTo>
                  <a:lnTo>
                    <a:pt x="89077" y="37782"/>
                  </a:lnTo>
                  <a:lnTo>
                    <a:pt x="89077" y="37020"/>
                  </a:lnTo>
                  <a:lnTo>
                    <a:pt x="89852" y="37020"/>
                  </a:lnTo>
                  <a:lnTo>
                    <a:pt x="90627" y="36245"/>
                  </a:lnTo>
                  <a:lnTo>
                    <a:pt x="91414" y="37020"/>
                  </a:lnTo>
                  <a:lnTo>
                    <a:pt x="92189" y="37020"/>
                  </a:lnTo>
                  <a:lnTo>
                    <a:pt x="92189" y="37782"/>
                  </a:lnTo>
                  <a:lnTo>
                    <a:pt x="92963" y="37782"/>
                  </a:lnTo>
                  <a:lnTo>
                    <a:pt x="92963" y="38176"/>
                  </a:lnTo>
                  <a:lnTo>
                    <a:pt x="92963" y="37782"/>
                  </a:lnTo>
                  <a:lnTo>
                    <a:pt x="94132" y="38176"/>
                  </a:lnTo>
                  <a:lnTo>
                    <a:pt x="94132" y="38950"/>
                  </a:lnTo>
                  <a:lnTo>
                    <a:pt x="94907" y="39712"/>
                  </a:lnTo>
                  <a:lnTo>
                    <a:pt x="94132" y="39712"/>
                  </a:lnTo>
                  <a:lnTo>
                    <a:pt x="93738" y="40487"/>
                  </a:lnTo>
                  <a:lnTo>
                    <a:pt x="94132" y="40487"/>
                  </a:lnTo>
                  <a:lnTo>
                    <a:pt x="93738" y="40487"/>
                  </a:lnTo>
                  <a:lnTo>
                    <a:pt x="92963" y="41262"/>
                  </a:lnTo>
                  <a:lnTo>
                    <a:pt x="93738" y="41262"/>
                  </a:lnTo>
                  <a:lnTo>
                    <a:pt x="94132" y="41262"/>
                  </a:lnTo>
                  <a:lnTo>
                    <a:pt x="94907" y="41262"/>
                  </a:lnTo>
                  <a:lnTo>
                    <a:pt x="94132" y="42024"/>
                  </a:lnTo>
                  <a:lnTo>
                    <a:pt x="94907" y="42798"/>
                  </a:lnTo>
                  <a:lnTo>
                    <a:pt x="94132" y="42798"/>
                  </a:lnTo>
                  <a:lnTo>
                    <a:pt x="94132" y="43573"/>
                  </a:lnTo>
                  <a:lnTo>
                    <a:pt x="94907" y="43573"/>
                  </a:lnTo>
                  <a:lnTo>
                    <a:pt x="95681" y="42798"/>
                  </a:lnTo>
                  <a:lnTo>
                    <a:pt x="95681" y="42024"/>
                  </a:lnTo>
                  <a:lnTo>
                    <a:pt x="96469" y="42024"/>
                  </a:lnTo>
                  <a:lnTo>
                    <a:pt x="96469" y="42798"/>
                  </a:lnTo>
                  <a:lnTo>
                    <a:pt x="96469" y="42024"/>
                  </a:lnTo>
                  <a:lnTo>
                    <a:pt x="96469" y="42798"/>
                  </a:lnTo>
                  <a:lnTo>
                    <a:pt x="96469" y="43573"/>
                  </a:lnTo>
                  <a:lnTo>
                    <a:pt x="96469" y="44348"/>
                  </a:lnTo>
                  <a:lnTo>
                    <a:pt x="96469" y="45110"/>
                  </a:lnTo>
                  <a:lnTo>
                    <a:pt x="96469" y="45885"/>
                  </a:lnTo>
                  <a:lnTo>
                    <a:pt x="95681" y="45885"/>
                  </a:lnTo>
                  <a:lnTo>
                    <a:pt x="95681" y="46659"/>
                  </a:lnTo>
                  <a:lnTo>
                    <a:pt x="95681" y="47434"/>
                  </a:lnTo>
                  <a:lnTo>
                    <a:pt x="95681" y="46659"/>
                  </a:lnTo>
                  <a:lnTo>
                    <a:pt x="96469" y="46659"/>
                  </a:lnTo>
                  <a:lnTo>
                    <a:pt x="97243" y="46659"/>
                  </a:lnTo>
                  <a:lnTo>
                    <a:pt x="97243" y="47434"/>
                  </a:lnTo>
                  <a:lnTo>
                    <a:pt x="97243" y="47815"/>
                  </a:lnTo>
                  <a:lnTo>
                    <a:pt x="96469" y="48590"/>
                  </a:lnTo>
                  <a:lnTo>
                    <a:pt x="96469" y="49352"/>
                  </a:lnTo>
                  <a:lnTo>
                    <a:pt x="97243" y="49352"/>
                  </a:lnTo>
                  <a:lnTo>
                    <a:pt x="99580" y="50126"/>
                  </a:lnTo>
                  <a:lnTo>
                    <a:pt x="100355" y="50126"/>
                  </a:lnTo>
                  <a:lnTo>
                    <a:pt x="99580" y="51676"/>
                  </a:lnTo>
                  <a:lnTo>
                    <a:pt x="101130" y="51676"/>
                  </a:lnTo>
                  <a:lnTo>
                    <a:pt x="101130" y="52450"/>
                  </a:lnTo>
                  <a:lnTo>
                    <a:pt x="101904" y="52450"/>
                  </a:lnTo>
                  <a:lnTo>
                    <a:pt x="101130" y="53987"/>
                  </a:lnTo>
                  <a:lnTo>
                    <a:pt x="100355" y="53212"/>
                  </a:lnTo>
                  <a:lnTo>
                    <a:pt x="99580" y="54762"/>
                  </a:lnTo>
                  <a:lnTo>
                    <a:pt x="99580" y="55537"/>
                  </a:lnTo>
                  <a:lnTo>
                    <a:pt x="99580" y="54762"/>
                  </a:lnTo>
                  <a:lnTo>
                    <a:pt x="100355" y="54762"/>
                  </a:lnTo>
                  <a:lnTo>
                    <a:pt x="100355" y="55537"/>
                  </a:lnTo>
                  <a:lnTo>
                    <a:pt x="101130" y="56299"/>
                  </a:lnTo>
                  <a:lnTo>
                    <a:pt x="101904" y="55537"/>
                  </a:lnTo>
                  <a:lnTo>
                    <a:pt x="102692" y="55537"/>
                  </a:lnTo>
                  <a:lnTo>
                    <a:pt x="101904" y="57073"/>
                  </a:lnTo>
                  <a:lnTo>
                    <a:pt x="101904" y="57454"/>
                  </a:lnTo>
                  <a:lnTo>
                    <a:pt x="101904" y="57073"/>
                  </a:lnTo>
                  <a:lnTo>
                    <a:pt x="102692" y="57073"/>
                  </a:lnTo>
                  <a:lnTo>
                    <a:pt x="102692" y="57454"/>
                  </a:lnTo>
                  <a:lnTo>
                    <a:pt x="103860" y="57454"/>
                  </a:lnTo>
                  <a:lnTo>
                    <a:pt x="103073" y="58229"/>
                  </a:lnTo>
                  <a:lnTo>
                    <a:pt x="103860" y="59004"/>
                  </a:lnTo>
                  <a:lnTo>
                    <a:pt x="104635" y="59004"/>
                  </a:lnTo>
                  <a:lnTo>
                    <a:pt x="104635" y="59778"/>
                  </a:lnTo>
                  <a:lnTo>
                    <a:pt x="105409" y="60540"/>
                  </a:lnTo>
                  <a:lnTo>
                    <a:pt x="104635" y="60540"/>
                  </a:lnTo>
                  <a:lnTo>
                    <a:pt x="103860" y="62864"/>
                  </a:lnTo>
                  <a:lnTo>
                    <a:pt x="103860" y="63626"/>
                  </a:lnTo>
                  <a:lnTo>
                    <a:pt x="103860" y="64401"/>
                  </a:lnTo>
                  <a:lnTo>
                    <a:pt x="103073" y="65938"/>
                  </a:lnTo>
                  <a:lnTo>
                    <a:pt x="103073" y="66713"/>
                  </a:lnTo>
                  <a:lnTo>
                    <a:pt x="103073" y="67106"/>
                  </a:lnTo>
                  <a:lnTo>
                    <a:pt x="103073" y="67868"/>
                  </a:lnTo>
                  <a:lnTo>
                    <a:pt x="102692" y="69418"/>
                  </a:lnTo>
                  <a:lnTo>
                    <a:pt x="101904" y="68643"/>
                  </a:lnTo>
                  <a:lnTo>
                    <a:pt x="101904" y="69418"/>
                  </a:lnTo>
                  <a:lnTo>
                    <a:pt x="101130" y="68643"/>
                  </a:lnTo>
                  <a:lnTo>
                    <a:pt x="101904" y="67868"/>
                  </a:lnTo>
                  <a:lnTo>
                    <a:pt x="101904" y="68643"/>
                  </a:lnTo>
                  <a:lnTo>
                    <a:pt x="101904" y="67868"/>
                  </a:lnTo>
                  <a:lnTo>
                    <a:pt x="101904" y="68643"/>
                  </a:lnTo>
                  <a:lnTo>
                    <a:pt x="101904" y="67868"/>
                  </a:lnTo>
                  <a:lnTo>
                    <a:pt x="101904" y="68643"/>
                  </a:lnTo>
                  <a:lnTo>
                    <a:pt x="101904" y="67868"/>
                  </a:lnTo>
                  <a:lnTo>
                    <a:pt x="101130" y="67106"/>
                  </a:lnTo>
                  <a:lnTo>
                    <a:pt x="101130" y="66713"/>
                  </a:lnTo>
                  <a:lnTo>
                    <a:pt x="100355" y="66713"/>
                  </a:lnTo>
                  <a:lnTo>
                    <a:pt x="99580" y="67868"/>
                  </a:lnTo>
                  <a:lnTo>
                    <a:pt x="99580" y="67106"/>
                  </a:lnTo>
                  <a:lnTo>
                    <a:pt x="98793" y="67106"/>
                  </a:lnTo>
                  <a:lnTo>
                    <a:pt x="98018" y="69418"/>
                  </a:lnTo>
                  <a:lnTo>
                    <a:pt x="98018" y="70180"/>
                  </a:lnTo>
                  <a:lnTo>
                    <a:pt x="97243" y="70180"/>
                  </a:lnTo>
                  <a:lnTo>
                    <a:pt x="96469" y="70954"/>
                  </a:lnTo>
                  <a:lnTo>
                    <a:pt x="94907" y="70180"/>
                  </a:lnTo>
                  <a:lnTo>
                    <a:pt x="94907" y="70954"/>
                  </a:lnTo>
                  <a:lnTo>
                    <a:pt x="94132" y="70954"/>
                  </a:lnTo>
                  <a:lnTo>
                    <a:pt x="94132" y="71729"/>
                  </a:lnTo>
                  <a:lnTo>
                    <a:pt x="94132" y="72504"/>
                  </a:lnTo>
                  <a:lnTo>
                    <a:pt x="92963" y="73266"/>
                  </a:lnTo>
                  <a:lnTo>
                    <a:pt x="91414" y="73266"/>
                  </a:lnTo>
                  <a:lnTo>
                    <a:pt x="89077" y="72504"/>
                  </a:lnTo>
                  <a:lnTo>
                    <a:pt x="88290" y="72504"/>
                  </a:lnTo>
                  <a:lnTo>
                    <a:pt x="87515" y="72504"/>
                  </a:lnTo>
                  <a:lnTo>
                    <a:pt x="86740" y="73266"/>
                  </a:lnTo>
                  <a:lnTo>
                    <a:pt x="85966" y="73266"/>
                  </a:lnTo>
                  <a:lnTo>
                    <a:pt x="84023" y="74815"/>
                  </a:lnTo>
                  <a:lnTo>
                    <a:pt x="80911" y="73266"/>
                  </a:lnTo>
                  <a:lnTo>
                    <a:pt x="80124" y="73266"/>
                  </a:lnTo>
                  <a:lnTo>
                    <a:pt x="80124" y="72504"/>
                  </a:lnTo>
                  <a:lnTo>
                    <a:pt x="79349" y="72504"/>
                  </a:lnTo>
                  <a:lnTo>
                    <a:pt x="78574" y="72504"/>
                  </a:lnTo>
                  <a:lnTo>
                    <a:pt x="78574" y="73266"/>
                  </a:lnTo>
                  <a:lnTo>
                    <a:pt x="77787" y="74040"/>
                  </a:lnTo>
                  <a:lnTo>
                    <a:pt x="77012" y="74040"/>
                  </a:lnTo>
                  <a:lnTo>
                    <a:pt x="77012" y="74815"/>
                  </a:lnTo>
                  <a:lnTo>
                    <a:pt x="77012" y="78282"/>
                  </a:lnTo>
                  <a:lnTo>
                    <a:pt x="76238" y="78282"/>
                  </a:lnTo>
                  <a:lnTo>
                    <a:pt x="74294" y="78282"/>
                  </a:lnTo>
                  <a:lnTo>
                    <a:pt x="73520" y="78282"/>
                  </a:lnTo>
                  <a:lnTo>
                    <a:pt x="72732" y="78282"/>
                  </a:lnTo>
                  <a:lnTo>
                    <a:pt x="71958" y="78282"/>
                  </a:lnTo>
                  <a:lnTo>
                    <a:pt x="70408" y="79057"/>
                  </a:lnTo>
                  <a:lnTo>
                    <a:pt x="68846" y="79832"/>
                  </a:lnTo>
                  <a:lnTo>
                    <a:pt x="68071" y="79832"/>
                  </a:lnTo>
                  <a:lnTo>
                    <a:pt x="66509" y="80594"/>
                  </a:lnTo>
                  <a:lnTo>
                    <a:pt x="65735" y="80594"/>
                  </a:lnTo>
                  <a:lnTo>
                    <a:pt x="65341" y="80594"/>
                  </a:lnTo>
                  <a:lnTo>
                    <a:pt x="65341" y="79832"/>
                  </a:lnTo>
                  <a:lnTo>
                    <a:pt x="64566" y="79832"/>
                  </a:lnTo>
                  <a:lnTo>
                    <a:pt x="64566" y="79057"/>
                  </a:lnTo>
                  <a:lnTo>
                    <a:pt x="63792" y="79057"/>
                  </a:lnTo>
                  <a:lnTo>
                    <a:pt x="64566" y="79057"/>
                  </a:lnTo>
                  <a:lnTo>
                    <a:pt x="63792" y="79057"/>
                  </a:lnTo>
                  <a:lnTo>
                    <a:pt x="64566" y="79057"/>
                  </a:lnTo>
                  <a:lnTo>
                    <a:pt x="63792" y="78282"/>
                  </a:lnTo>
                  <a:lnTo>
                    <a:pt x="64566" y="78282"/>
                  </a:lnTo>
                  <a:lnTo>
                    <a:pt x="63792" y="78282"/>
                  </a:lnTo>
                  <a:lnTo>
                    <a:pt x="63792" y="77508"/>
                  </a:lnTo>
                  <a:lnTo>
                    <a:pt x="63017" y="78282"/>
                  </a:lnTo>
                  <a:lnTo>
                    <a:pt x="63017" y="79057"/>
                  </a:lnTo>
                  <a:lnTo>
                    <a:pt x="63792" y="79057"/>
                  </a:lnTo>
                  <a:lnTo>
                    <a:pt x="63792" y="79832"/>
                  </a:lnTo>
                  <a:lnTo>
                    <a:pt x="63017" y="79832"/>
                  </a:lnTo>
                  <a:lnTo>
                    <a:pt x="63792" y="79832"/>
                  </a:lnTo>
                  <a:lnTo>
                    <a:pt x="63017" y="79832"/>
                  </a:lnTo>
                  <a:lnTo>
                    <a:pt x="63017" y="80594"/>
                  </a:lnTo>
                  <a:lnTo>
                    <a:pt x="63017" y="81368"/>
                  </a:lnTo>
                  <a:lnTo>
                    <a:pt x="62229" y="82918"/>
                  </a:lnTo>
                  <a:lnTo>
                    <a:pt x="61455" y="85991"/>
                  </a:lnTo>
                  <a:lnTo>
                    <a:pt x="60680" y="87922"/>
                  </a:lnTo>
                  <a:lnTo>
                    <a:pt x="60680" y="88696"/>
                  </a:lnTo>
                  <a:lnTo>
                    <a:pt x="60680" y="89471"/>
                  </a:lnTo>
                  <a:lnTo>
                    <a:pt x="60680" y="90233"/>
                  </a:lnTo>
                  <a:lnTo>
                    <a:pt x="59905" y="91008"/>
                  </a:lnTo>
                  <a:lnTo>
                    <a:pt x="58343" y="92557"/>
                  </a:lnTo>
                  <a:lnTo>
                    <a:pt x="59118" y="92557"/>
                  </a:lnTo>
                  <a:lnTo>
                    <a:pt x="59905" y="93319"/>
                  </a:lnTo>
                  <a:lnTo>
                    <a:pt x="59118" y="94094"/>
                  </a:lnTo>
                  <a:lnTo>
                    <a:pt x="59118" y="94868"/>
                  </a:lnTo>
                  <a:lnTo>
                    <a:pt x="59905" y="94868"/>
                  </a:lnTo>
                  <a:lnTo>
                    <a:pt x="56006" y="96024"/>
                  </a:lnTo>
                  <a:lnTo>
                    <a:pt x="54838" y="96024"/>
                  </a:lnTo>
                  <a:lnTo>
                    <a:pt x="51727" y="96024"/>
                  </a:lnTo>
                  <a:lnTo>
                    <a:pt x="50952" y="96799"/>
                  </a:lnTo>
                  <a:lnTo>
                    <a:pt x="50952" y="96024"/>
                  </a:lnTo>
                  <a:lnTo>
                    <a:pt x="50177" y="96024"/>
                  </a:lnTo>
                  <a:lnTo>
                    <a:pt x="50177" y="95643"/>
                  </a:lnTo>
                  <a:lnTo>
                    <a:pt x="50177" y="94868"/>
                  </a:lnTo>
                  <a:lnTo>
                    <a:pt x="49402" y="94868"/>
                  </a:lnTo>
                  <a:lnTo>
                    <a:pt x="49402" y="94094"/>
                  </a:lnTo>
                  <a:lnTo>
                    <a:pt x="48615" y="94094"/>
                  </a:lnTo>
                  <a:lnTo>
                    <a:pt x="49402" y="94094"/>
                  </a:lnTo>
                  <a:lnTo>
                    <a:pt x="49402" y="89471"/>
                  </a:lnTo>
                  <a:lnTo>
                    <a:pt x="50177" y="89471"/>
                  </a:lnTo>
                  <a:lnTo>
                    <a:pt x="50177" y="88696"/>
                  </a:lnTo>
                  <a:lnTo>
                    <a:pt x="50177" y="87922"/>
                  </a:lnTo>
                  <a:lnTo>
                    <a:pt x="50177" y="87160"/>
                  </a:lnTo>
                  <a:lnTo>
                    <a:pt x="49402" y="87160"/>
                  </a:lnTo>
                  <a:lnTo>
                    <a:pt x="50177" y="87160"/>
                  </a:lnTo>
                  <a:lnTo>
                    <a:pt x="50177" y="86385"/>
                  </a:lnTo>
                  <a:lnTo>
                    <a:pt x="49402" y="86385"/>
                  </a:lnTo>
                  <a:lnTo>
                    <a:pt x="49402" y="85991"/>
                  </a:lnTo>
                  <a:lnTo>
                    <a:pt x="50177" y="85991"/>
                  </a:lnTo>
                  <a:lnTo>
                    <a:pt x="50177" y="85229"/>
                  </a:lnTo>
                  <a:lnTo>
                    <a:pt x="49402" y="85229"/>
                  </a:lnTo>
                  <a:lnTo>
                    <a:pt x="50177" y="85229"/>
                  </a:lnTo>
                  <a:lnTo>
                    <a:pt x="49402" y="84454"/>
                  </a:lnTo>
                  <a:lnTo>
                    <a:pt x="50177" y="84454"/>
                  </a:lnTo>
                  <a:lnTo>
                    <a:pt x="50177" y="83680"/>
                  </a:lnTo>
                  <a:lnTo>
                    <a:pt x="50177" y="82918"/>
                  </a:lnTo>
                  <a:lnTo>
                    <a:pt x="49402" y="82918"/>
                  </a:lnTo>
                  <a:lnTo>
                    <a:pt x="49402" y="82143"/>
                  </a:lnTo>
                  <a:lnTo>
                    <a:pt x="49402" y="81368"/>
                  </a:lnTo>
                  <a:lnTo>
                    <a:pt x="49402" y="80594"/>
                  </a:lnTo>
                  <a:lnTo>
                    <a:pt x="49402" y="79832"/>
                  </a:lnTo>
                  <a:lnTo>
                    <a:pt x="48615" y="79832"/>
                  </a:lnTo>
                  <a:lnTo>
                    <a:pt x="48615" y="79057"/>
                  </a:lnTo>
                  <a:lnTo>
                    <a:pt x="49402" y="79057"/>
                  </a:lnTo>
                  <a:lnTo>
                    <a:pt x="49402" y="78282"/>
                  </a:lnTo>
                  <a:lnTo>
                    <a:pt x="48615" y="78282"/>
                  </a:lnTo>
                  <a:lnTo>
                    <a:pt x="48615" y="77508"/>
                  </a:lnTo>
                  <a:lnTo>
                    <a:pt x="48615" y="76746"/>
                  </a:lnTo>
                  <a:lnTo>
                    <a:pt x="48615" y="76352"/>
                  </a:lnTo>
                  <a:lnTo>
                    <a:pt x="47840" y="75590"/>
                  </a:lnTo>
                  <a:lnTo>
                    <a:pt x="47066" y="76352"/>
                  </a:lnTo>
                  <a:lnTo>
                    <a:pt x="46291" y="76352"/>
                  </a:lnTo>
                  <a:lnTo>
                    <a:pt x="45897" y="76746"/>
                  </a:lnTo>
                  <a:lnTo>
                    <a:pt x="45123" y="76746"/>
                  </a:lnTo>
                  <a:lnTo>
                    <a:pt x="43560" y="75590"/>
                  </a:lnTo>
                  <a:lnTo>
                    <a:pt x="43560" y="76352"/>
                  </a:lnTo>
                  <a:lnTo>
                    <a:pt x="42786" y="75590"/>
                  </a:lnTo>
                  <a:lnTo>
                    <a:pt x="43560" y="74040"/>
                  </a:lnTo>
                  <a:lnTo>
                    <a:pt x="42786" y="74040"/>
                  </a:lnTo>
                  <a:lnTo>
                    <a:pt x="44335" y="72504"/>
                  </a:lnTo>
                  <a:lnTo>
                    <a:pt x="42011" y="70954"/>
                  </a:lnTo>
                  <a:lnTo>
                    <a:pt x="42011" y="71729"/>
                  </a:lnTo>
                  <a:lnTo>
                    <a:pt x="40449" y="70954"/>
                  </a:lnTo>
                  <a:lnTo>
                    <a:pt x="40449" y="70180"/>
                  </a:lnTo>
                  <a:lnTo>
                    <a:pt x="40449" y="69418"/>
                  </a:lnTo>
                  <a:lnTo>
                    <a:pt x="39674" y="69418"/>
                  </a:lnTo>
                  <a:lnTo>
                    <a:pt x="40449" y="68643"/>
                  </a:lnTo>
                  <a:lnTo>
                    <a:pt x="40449" y="67868"/>
                  </a:lnTo>
                  <a:lnTo>
                    <a:pt x="39674" y="67868"/>
                  </a:lnTo>
                  <a:lnTo>
                    <a:pt x="40449" y="67106"/>
                  </a:lnTo>
                  <a:lnTo>
                    <a:pt x="41224" y="66713"/>
                  </a:lnTo>
                  <a:lnTo>
                    <a:pt x="40449" y="66713"/>
                  </a:lnTo>
                  <a:lnTo>
                    <a:pt x="39674" y="65938"/>
                  </a:lnTo>
                  <a:lnTo>
                    <a:pt x="40449" y="65938"/>
                  </a:lnTo>
                  <a:lnTo>
                    <a:pt x="40449" y="65176"/>
                  </a:lnTo>
                  <a:lnTo>
                    <a:pt x="40449" y="64401"/>
                  </a:lnTo>
                  <a:lnTo>
                    <a:pt x="39674" y="64401"/>
                  </a:lnTo>
                  <a:lnTo>
                    <a:pt x="39674" y="65176"/>
                  </a:lnTo>
                  <a:lnTo>
                    <a:pt x="39674" y="64401"/>
                  </a:lnTo>
                  <a:lnTo>
                    <a:pt x="38900" y="64401"/>
                  </a:lnTo>
                  <a:lnTo>
                    <a:pt x="38900" y="63626"/>
                  </a:lnTo>
                  <a:lnTo>
                    <a:pt x="38112" y="63626"/>
                  </a:lnTo>
                  <a:lnTo>
                    <a:pt x="37337" y="65176"/>
                  </a:lnTo>
                  <a:lnTo>
                    <a:pt x="36563" y="65176"/>
                  </a:lnTo>
                  <a:lnTo>
                    <a:pt x="36563" y="64401"/>
                  </a:lnTo>
                  <a:lnTo>
                    <a:pt x="36169" y="64401"/>
                  </a:lnTo>
                  <a:lnTo>
                    <a:pt x="36169" y="65176"/>
                  </a:lnTo>
                  <a:lnTo>
                    <a:pt x="35394" y="65176"/>
                  </a:lnTo>
                  <a:lnTo>
                    <a:pt x="35394" y="65938"/>
                  </a:lnTo>
                  <a:lnTo>
                    <a:pt x="35394" y="66713"/>
                  </a:lnTo>
                  <a:lnTo>
                    <a:pt x="35394" y="65938"/>
                  </a:lnTo>
                  <a:lnTo>
                    <a:pt x="35394" y="66713"/>
                  </a:lnTo>
                  <a:lnTo>
                    <a:pt x="36169" y="66713"/>
                  </a:lnTo>
                  <a:lnTo>
                    <a:pt x="35394" y="66713"/>
                  </a:lnTo>
                  <a:lnTo>
                    <a:pt x="34620" y="65938"/>
                  </a:lnTo>
                  <a:lnTo>
                    <a:pt x="33832" y="65176"/>
                  </a:lnTo>
                  <a:lnTo>
                    <a:pt x="33058" y="64401"/>
                  </a:lnTo>
                  <a:lnTo>
                    <a:pt x="32283" y="65938"/>
                  </a:lnTo>
                  <a:lnTo>
                    <a:pt x="29946" y="64401"/>
                  </a:lnTo>
                  <a:lnTo>
                    <a:pt x="30721" y="62077"/>
                  </a:lnTo>
                  <a:lnTo>
                    <a:pt x="31508" y="62077"/>
                  </a:lnTo>
                  <a:lnTo>
                    <a:pt x="32283" y="61315"/>
                  </a:lnTo>
                  <a:lnTo>
                    <a:pt x="31508" y="60540"/>
                  </a:lnTo>
                  <a:lnTo>
                    <a:pt x="31508" y="59778"/>
                  </a:lnTo>
                  <a:lnTo>
                    <a:pt x="30721" y="59778"/>
                  </a:lnTo>
                  <a:lnTo>
                    <a:pt x="30721" y="59004"/>
                  </a:lnTo>
                  <a:lnTo>
                    <a:pt x="30721" y="58229"/>
                  </a:lnTo>
                  <a:lnTo>
                    <a:pt x="30721" y="57454"/>
                  </a:lnTo>
                  <a:lnTo>
                    <a:pt x="30721" y="57073"/>
                  </a:lnTo>
                  <a:lnTo>
                    <a:pt x="29171" y="57073"/>
                  </a:lnTo>
                  <a:lnTo>
                    <a:pt x="28397" y="57073"/>
                  </a:lnTo>
                  <a:lnTo>
                    <a:pt x="27609" y="57073"/>
                  </a:lnTo>
                  <a:lnTo>
                    <a:pt x="27228" y="57454"/>
                  </a:lnTo>
                  <a:lnTo>
                    <a:pt x="27228" y="58229"/>
                  </a:lnTo>
                  <a:lnTo>
                    <a:pt x="26441" y="59778"/>
                  </a:lnTo>
                  <a:lnTo>
                    <a:pt x="26441" y="60540"/>
                  </a:lnTo>
                  <a:lnTo>
                    <a:pt x="25666" y="60540"/>
                  </a:lnTo>
                  <a:lnTo>
                    <a:pt x="25666" y="59778"/>
                  </a:lnTo>
                  <a:lnTo>
                    <a:pt x="24891" y="59778"/>
                  </a:lnTo>
                  <a:lnTo>
                    <a:pt x="24891" y="59004"/>
                  </a:lnTo>
                  <a:lnTo>
                    <a:pt x="24117" y="59004"/>
                  </a:lnTo>
                  <a:lnTo>
                    <a:pt x="24117" y="59778"/>
                  </a:lnTo>
                  <a:lnTo>
                    <a:pt x="23329" y="59778"/>
                  </a:lnTo>
                  <a:lnTo>
                    <a:pt x="23329" y="59004"/>
                  </a:lnTo>
                  <a:lnTo>
                    <a:pt x="24117" y="58229"/>
                  </a:lnTo>
                  <a:lnTo>
                    <a:pt x="23329" y="58229"/>
                  </a:lnTo>
                  <a:lnTo>
                    <a:pt x="22555" y="57454"/>
                  </a:lnTo>
                  <a:lnTo>
                    <a:pt x="23329" y="57454"/>
                  </a:lnTo>
                  <a:lnTo>
                    <a:pt x="22555" y="57454"/>
                  </a:lnTo>
                  <a:lnTo>
                    <a:pt x="22555" y="58229"/>
                  </a:lnTo>
                  <a:lnTo>
                    <a:pt x="21780" y="57454"/>
                  </a:lnTo>
                  <a:lnTo>
                    <a:pt x="21005" y="57454"/>
                  </a:lnTo>
                  <a:lnTo>
                    <a:pt x="19443" y="57073"/>
                  </a:lnTo>
                  <a:lnTo>
                    <a:pt x="20218" y="57073"/>
                  </a:lnTo>
                  <a:lnTo>
                    <a:pt x="20218" y="56299"/>
                  </a:lnTo>
                  <a:lnTo>
                    <a:pt x="21005" y="55537"/>
                  </a:lnTo>
                  <a:lnTo>
                    <a:pt x="21780" y="54762"/>
                  </a:lnTo>
                  <a:lnTo>
                    <a:pt x="21005" y="54762"/>
                  </a:lnTo>
                  <a:lnTo>
                    <a:pt x="21005" y="53987"/>
                  </a:lnTo>
                  <a:lnTo>
                    <a:pt x="21780" y="53987"/>
                  </a:lnTo>
                  <a:lnTo>
                    <a:pt x="22555" y="53987"/>
                  </a:lnTo>
                  <a:lnTo>
                    <a:pt x="23329" y="53212"/>
                  </a:lnTo>
                  <a:lnTo>
                    <a:pt x="24117" y="53212"/>
                  </a:lnTo>
                  <a:lnTo>
                    <a:pt x="24117" y="52450"/>
                  </a:lnTo>
                  <a:lnTo>
                    <a:pt x="24891" y="50901"/>
                  </a:lnTo>
                  <a:lnTo>
                    <a:pt x="25666" y="50901"/>
                  </a:lnTo>
                  <a:lnTo>
                    <a:pt x="24891" y="50901"/>
                  </a:lnTo>
                  <a:lnTo>
                    <a:pt x="25666" y="50901"/>
                  </a:lnTo>
                  <a:lnTo>
                    <a:pt x="25666" y="50126"/>
                  </a:lnTo>
                  <a:lnTo>
                    <a:pt x="25666" y="49352"/>
                  </a:lnTo>
                  <a:lnTo>
                    <a:pt x="24891" y="49352"/>
                  </a:lnTo>
                  <a:lnTo>
                    <a:pt x="24891" y="48590"/>
                  </a:lnTo>
                  <a:lnTo>
                    <a:pt x="24891" y="49352"/>
                  </a:lnTo>
                  <a:lnTo>
                    <a:pt x="25666" y="48590"/>
                  </a:lnTo>
                  <a:lnTo>
                    <a:pt x="24891" y="48590"/>
                  </a:lnTo>
                  <a:lnTo>
                    <a:pt x="24891" y="47815"/>
                  </a:lnTo>
                  <a:lnTo>
                    <a:pt x="25666" y="47815"/>
                  </a:lnTo>
                  <a:lnTo>
                    <a:pt x="25666" y="47434"/>
                  </a:lnTo>
                  <a:lnTo>
                    <a:pt x="25666" y="46659"/>
                  </a:lnTo>
                  <a:lnTo>
                    <a:pt x="26441" y="46659"/>
                  </a:lnTo>
                  <a:lnTo>
                    <a:pt x="25666" y="46659"/>
                  </a:lnTo>
                  <a:lnTo>
                    <a:pt x="25666" y="45885"/>
                  </a:lnTo>
                  <a:lnTo>
                    <a:pt x="25666" y="45110"/>
                  </a:lnTo>
                  <a:lnTo>
                    <a:pt x="24891" y="45110"/>
                  </a:lnTo>
                  <a:lnTo>
                    <a:pt x="24891" y="44348"/>
                  </a:lnTo>
                  <a:lnTo>
                    <a:pt x="24891" y="43573"/>
                  </a:lnTo>
                  <a:lnTo>
                    <a:pt x="25666" y="43573"/>
                  </a:lnTo>
                  <a:lnTo>
                    <a:pt x="24891" y="43573"/>
                  </a:lnTo>
                  <a:lnTo>
                    <a:pt x="24891" y="42798"/>
                  </a:lnTo>
                  <a:lnTo>
                    <a:pt x="24891" y="42024"/>
                  </a:lnTo>
                  <a:lnTo>
                    <a:pt x="24117" y="42798"/>
                  </a:lnTo>
                  <a:lnTo>
                    <a:pt x="24891" y="42798"/>
                  </a:lnTo>
                  <a:lnTo>
                    <a:pt x="24117" y="42798"/>
                  </a:lnTo>
                  <a:lnTo>
                    <a:pt x="23329" y="42798"/>
                  </a:lnTo>
                  <a:lnTo>
                    <a:pt x="23329" y="42024"/>
                  </a:lnTo>
                  <a:lnTo>
                    <a:pt x="24117" y="41262"/>
                  </a:lnTo>
                  <a:lnTo>
                    <a:pt x="23329" y="41262"/>
                  </a:lnTo>
                  <a:lnTo>
                    <a:pt x="23329" y="40487"/>
                  </a:lnTo>
                  <a:lnTo>
                    <a:pt x="23329" y="41262"/>
                  </a:lnTo>
                  <a:lnTo>
                    <a:pt x="23329" y="40487"/>
                  </a:lnTo>
                  <a:lnTo>
                    <a:pt x="23329" y="41262"/>
                  </a:lnTo>
                  <a:lnTo>
                    <a:pt x="22555" y="41262"/>
                  </a:lnTo>
                  <a:lnTo>
                    <a:pt x="22555" y="40487"/>
                  </a:lnTo>
                  <a:lnTo>
                    <a:pt x="22555" y="41262"/>
                  </a:lnTo>
                  <a:lnTo>
                    <a:pt x="22555" y="40487"/>
                  </a:lnTo>
                  <a:lnTo>
                    <a:pt x="22555" y="41262"/>
                  </a:lnTo>
                  <a:lnTo>
                    <a:pt x="21780" y="41262"/>
                  </a:lnTo>
                  <a:lnTo>
                    <a:pt x="21780" y="40487"/>
                  </a:lnTo>
                  <a:lnTo>
                    <a:pt x="21005" y="39712"/>
                  </a:lnTo>
                  <a:lnTo>
                    <a:pt x="20218" y="38950"/>
                  </a:lnTo>
                  <a:lnTo>
                    <a:pt x="20218" y="39712"/>
                  </a:lnTo>
                  <a:lnTo>
                    <a:pt x="19443" y="40487"/>
                  </a:lnTo>
                  <a:lnTo>
                    <a:pt x="19443" y="39712"/>
                  </a:lnTo>
                  <a:lnTo>
                    <a:pt x="18668" y="39712"/>
                  </a:lnTo>
                  <a:lnTo>
                    <a:pt x="19443" y="38950"/>
                  </a:lnTo>
                  <a:lnTo>
                    <a:pt x="19443" y="38176"/>
                  </a:lnTo>
                  <a:lnTo>
                    <a:pt x="19443" y="37782"/>
                  </a:lnTo>
                  <a:lnTo>
                    <a:pt x="18668" y="37782"/>
                  </a:lnTo>
                  <a:lnTo>
                    <a:pt x="18668" y="37020"/>
                  </a:lnTo>
                  <a:lnTo>
                    <a:pt x="18668" y="37782"/>
                  </a:lnTo>
                  <a:lnTo>
                    <a:pt x="17894" y="37782"/>
                  </a:lnTo>
                  <a:lnTo>
                    <a:pt x="17500" y="37020"/>
                  </a:lnTo>
                  <a:lnTo>
                    <a:pt x="17500" y="37782"/>
                  </a:lnTo>
                  <a:lnTo>
                    <a:pt x="17500" y="37020"/>
                  </a:lnTo>
                  <a:lnTo>
                    <a:pt x="16725" y="37020"/>
                  </a:lnTo>
                  <a:lnTo>
                    <a:pt x="16725" y="36245"/>
                  </a:lnTo>
                  <a:lnTo>
                    <a:pt x="15938" y="36245"/>
                  </a:lnTo>
                  <a:lnTo>
                    <a:pt x="15163" y="37020"/>
                  </a:lnTo>
                  <a:lnTo>
                    <a:pt x="15163" y="37782"/>
                  </a:lnTo>
                  <a:lnTo>
                    <a:pt x="14389" y="37782"/>
                  </a:lnTo>
                  <a:lnTo>
                    <a:pt x="14389" y="38176"/>
                  </a:lnTo>
                  <a:lnTo>
                    <a:pt x="13614" y="37782"/>
                  </a:lnTo>
                  <a:lnTo>
                    <a:pt x="13614" y="37020"/>
                  </a:lnTo>
                  <a:lnTo>
                    <a:pt x="12826" y="37782"/>
                  </a:lnTo>
                  <a:lnTo>
                    <a:pt x="12826" y="37020"/>
                  </a:lnTo>
                  <a:lnTo>
                    <a:pt x="12052" y="37020"/>
                  </a:lnTo>
                  <a:lnTo>
                    <a:pt x="12052" y="37782"/>
                  </a:lnTo>
                  <a:lnTo>
                    <a:pt x="12826" y="36245"/>
                  </a:lnTo>
                  <a:lnTo>
                    <a:pt x="12826" y="35471"/>
                  </a:lnTo>
                  <a:lnTo>
                    <a:pt x="12052" y="35471"/>
                  </a:lnTo>
                  <a:lnTo>
                    <a:pt x="12052" y="34709"/>
                  </a:lnTo>
                  <a:lnTo>
                    <a:pt x="11277" y="34709"/>
                  </a:lnTo>
                  <a:lnTo>
                    <a:pt x="10502" y="35471"/>
                  </a:lnTo>
                  <a:lnTo>
                    <a:pt x="9715" y="35471"/>
                  </a:lnTo>
                  <a:lnTo>
                    <a:pt x="9715" y="34709"/>
                  </a:lnTo>
                  <a:lnTo>
                    <a:pt x="8940" y="34709"/>
                  </a:lnTo>
                  <a:lnTo>
                    <a:pt x="8166" y="34709"/>
                  </a:lnTo>
                  <a:lnTo>
                    <a:pt x="8166" y="33934"/>
                  </a:lnTo>
                  <a:lnTo>
                    <a:pt x="8166" y="34709"/>
                  </a:lnTo>
                  <a:lnTo>
                    <a:pt x="7772" y="34709"/>
                  </a:lnTo>
                  <a:lnTo>
                    <a:pt x="8166" y="34709"/>
                  </a:lnTo>
                  <a:lnTo>
                    <a:pt x="7772" y="34709"/>
                  </a:lnTo>
                  <a:lnTo>
                    <a:pt x="7772" y="35471"/>
                  </a:lnTo>
                  <a:lnTo>
                    <a:pt x="6997" y="35471"/>
                  </a:lnTo>
                  <a:lnTo>
                    <a:pt x="6222" y="34709"/>
                  </a:lnTo>
                  <a:lnTo>
                    <a:pt x="5435" y="34709"/>
                  </a:lnTo>
                  <a:lnTo>
                    <a:pt x="3886" y="34709"/>
                  </a:lnTo>
                  <a:lnTo>
                    <a:pt x="3886" y="33934"/>
                  </a:lnTo>
                  <a:lnTo>
                    <a:pt x="3886" y="34709"/>
                  </a:lnTo>
                  <a:lnTo>
                    <a:pt x="3111" y="34709"/>
                  </a:lnTo>
                  <a:lnTo>
                    <a:pt x="2324" y="34709"/>
                  </a:lnTo>
                  <a:lnTo>
                    <a:pt x="2324" y="33934"/>
                  </a:lnTo>
                  <a:lnTo>
                    <a:pt x="2324" y="32384"/>
                  </a:lnTo>
                  <a:lnTo>
                    <a:pt x="2324" y="31622"/>
                  </a:lnTo>
                  <a:lnTo>
                    <a:pt x="2324" y="30848"/>
                  </a:lnTo>
                  <a:lnTo>
                    <a:pt x="1549" y="30073"/>
                  </a:lnTo>
                  <a:lnTo>
                    <a:pt x="1549" y="29298"/>
                  </a:lnTo>
                  <a:lnTo>
                    <a:pt x="774" y="28536"/>
                  </a:lnTo>
                  <a:lnTo>
                    <a:pt x="774" y="28143"/>
                  </a:lnTo>
                  <a:lnTo>
                    <a:pt x="0" y="25831"/>
                  </a:lnTo>
                  <a:lnTo>
                    <a:pt x="774" y="25831"/>
                  </a:lnTo>
                  <a:lnTo>
                    <a:pt x="1549" y="25831"/>
                  </a:lnTo>
                  <a:lnTo>
                    <a:pt x="1549" y="25057"/>
                  </a:lnTo>
                  <a:lnTo>
                    <a:pt x="774" y="25057"/>
                  </a:lnTo>
                  <a:lnTo>
                    <a:pt x="774" y="23520"/>
                  </a:lnTo>
                  <a:lnTo>
                    <a:pt x="774" y="22745"/>
                  </a:lnTo>
                  <a:lnTo>
                    <a:pt x="1549" y="22745"/>
                  </a:lnTo>
                  <a:lnTo>
                    <a:pt x="1549" y="21970"/>
                  </a:lnTo>
                  <a:lnTo>
                    <a:pt x="2324" y="21970"/>
                  </a:lnTo>
                  <a:lnTo>
                    <a:pt x="1549" y="21208"/>
                  </a:lnTo>
                  <a:lnTo>
                    <a:pt x="1549" y="21970"/>
                  </a:lnTo>
                  <a:lnTo>
                    <a:pt x="1549" y="18897"/>
                  </a:lnTo>
                  <a:lnTo>
                    <a:pt x="1549" y="18503"/>
                  </a:lnTo>
                  <a:lnTo>
                    <a:pt x="774" y="16967"/>
                  </a:lnTo>
                  <a:lnTo>
                    <a:pt x="0" y="16192"/>
                  </a:lnTo>
                  <a:lnTo>
                    <a:pt x="774" y="16192"/>
                  </a:lnTo>
                  <a:lnTo>
                    <a:pt x="774" y="15417"/>
                  </a:lnTo>
                  <a:lnTo>
                    <a:pt x="774" y="14655"/>
                  </a:lnTo>
                  <a:lnTo>
                    <a:pt x="774" y="13881"/>
                  </a:lnTo>
                  <a:lnTo>
                    <a:pt x="1549" y="13106"/>
                  </a:lnTo>
                  <a:lnTo>
                    <a:pt x="1549" y="12331"/>
                  </a:lnTo>
                  <a:lnTo>
                    <a:pt x="2324" y="12331"/>
                  </a:lnTo>
                  <a:lnTo>
                    <a:pt x="2324" y="11569"/>
                  </a:lnTo>
                  <a:lnTo>
                    <a:pt x="3111" y="11569"/>
                  </a:lnTo>
                  <a:lnTo>
                    <a:pt x="4660" y="11569"/>
                  </a:lnTo>
                  <a:lnTo>
                    <a:pt x="4660" y="10794"/>
                  </a:lnTo>
                  <a:lnTo>
                    <a:pt x="5435" y="10794"/>
                  </a:lnTo>
                  <a:lnTo>
                    <a:pt x="5435" y="10020"/>
                  </a:lnTo>
                  <a:lnTo>
                    <a:pt x="6222" y="10020"/>
                  </a:lnTo>
                  <a:lnTo>
                    <a:pt x="6997" y="10020"/>
                  </a:lnTo>
                  <a:lnTo>
                    <a:pt x="6997" y="9245"/>
                  </a:lnTo>
                  <a:lnTo>
                    <a:pt x="6997" y="8864"/>
                  </a:lnTo>
                  <a:lnTo>
                    <a:pt x="7772" y="8864"/>
                  </a:lnTo>
                  <a:lnTo>
                    <a:pt x="7772" y="8089"/>
                  </a:lnTo>
                  <a:lnTo>
                    <a:pt x="8166" y="8089"/>
                  </a:lnTo>
                  <a:lnTo>
                    <a:pt x="8166" y="7327"/>
                  </a:lnTo>
                  <a:lnTo>
                    <a:pt x="8940" y="7327"/>
                  </a:lnTo>
                  <a:lnTo>
                    <a:pt x="9715" y="7327"/>
                  </a:lnTo>
                  <a:lnTo>
                    <a:pt x="9715" y="6553"/>
                  </a:lnTo>
                  <a:lnTo>
                    <a:pt x="9715" y="5778"/>
                  </a:lnTo>
                  <a:lnTo>
                    <a:pt x="9715" y="6553"/>
                  </a:lnTo>
                  <a:lnTo>
                    <a:pt x="9715" y="5778"/>
                  </a:lnTo>
                  <a:lnTo>
                    <a:pt x="10502" y="5778"/>
                  </a:lnTo>
                  <a:lnTo>
                    <a:pt x="9715" y="5778"/>
                  </a:lnTo>
                  <a:lnTo>
                    <a:pt x="10502" y="5778"/>
                  </a:lnTo>
                  <a:lnTo>
                    <a:pt x="9715" y="5003"/>
                  </a:lnTo>
                  <a:lnTo>
                    <a:pt x="10502" y="5003"/>
                  </a:lnTo>
                  <a:lnTo>
                    <a:pt x="10502" y="4241"/>
                  </a:lnTo>
                  <a:lnTo>
                    <a:pt x="11277" y="4241"/>
                  </a:lnTo>
                  <a:lnTo>
                    <a:pt x="11277" y="3467"/>
                  </a:lnTo>
                  <a:lnTo>
                    <a:pt x="12052" y="2692"/>
                  </a:lnTo>
                  <a:lnTo>
                    <a:pt x="12052" y="3467"/>
                  </a:lnTo>
                  <a:lnTo>
                    <a:pt x="12052" y="2692"/>
                  </a:lnTo>
                  <a:lnTo>
                    <a:pt x="12826" y="2692"/>
                  </a:lnTo>
                  <a:lnTo>
                    <a:pt x="12826" y="3467"/>
                  </a:lnTo>
                  <a:lnTo>
                    <a:pt x="12826" y="2692"/>
                  </a:lnTo>
                  <a:lnTo>
                    <a:pt x="13614" y="3467"/>
                  </a:lnTo>
                  <a:lnTo>
                    <a:pt x="13614" y="2692"/>
                  </a:lnTo>
                  <a:lnTo>
                    <a:pt x="14389" y="2692"/>
                  </a:lnTo>
                  <a:lnTo>
                    <a:pt x="14389" y="1917"/>
                  </a:lnTo>
                  <a:lnTo>
                    <a:pt x="15163" y="1917"/>
                  </a:lnTo>
                  <a:lnTo>
                    <a:pt x="15163" y="1155"/>
                  </a:lnTo>
                  <a:lnTo>
                    <a:pt x="15938" y="380"/>
                  </a:lnTo>
                  <a:lnTo>
                    <a:pt x="15938" y="0"/>
                  </a:lnTo>
                  <a:lnTo>
                    <a:pt x="16725" y="380"/>
                  </a:lnTo>
                  <a:lnTo>
                    <a:pt x="16725" y="1155"/>
                  </a:lnTo>
                  <a:lnTo>
                    <a:pt x="17500" y="380"/>
                  </a:lnTo>
                  <a:lnTo>
                    <a:pt x="17500" y="1155"/>
                  </a:lnTo>
                  <a:lnTo>
                    <a:pt x="17894" y="1155"/>
                  </a:lnTo>
                  <a:lnTo>
                    <a:pt x="17894" y="380"/>
                  </a:lnTo>
                  <a:lnTo>
                    <a:pt x="17894" y="1155"/>
                  </a:lnTo>
                  <a:lnTo>
                    <a:pt x="18668" y="380"/>
                  </a:lnTo>
                  <a:lnTo>
                    <a:pt x="19443" y="0"/>
                  </a:lnTo>
                  <a:lnTo>
                    <a:pt x="20218" y="0"/>
                  </a:lnTo>
                  <a:lnTo>
                    <a:pt x="20218" y="380"/>
                  </a:lnTo>
                  <a:lnTo>
                    <a:pt x="21005" y="380"/>
                  </a:lnTo>
                  <a:lnTo>
                    <a:pt x="20218" y="380"/>
                  </a:lnTo>
                  <a:lnTo>
                    <a:pt x="21005" y="380"/>
                  </a:lnTo>
                  <a:lnTo>
                    <a:pt x="21005" y="1155"/>
                  </a:lnTo>
                  <a:lnTo>
                    <a:pt x="21005" y="1917"/>
                  </a:lnTo>
                  <a:lnTo>
                    <a:pt x="21005" y="2692"/>
                  </a:lnTo>
                  <a:lnTo>
                    <a:pt x="21780" y="2692"/>
                  </a:lnTo>
                  <a:lnTo>
                    <a:pt x="21780" y="3467"/>
                  </a:lnTo>
                  <a:lnTo>
                    <a:pt x="22555" y="3467"/>
                  </a:lnTo>
                  <a:lnTo>
                    <a:pt x="23329" y="3467"/>
                  </a:lnTo>
                  <a:lnTo>
                    <a:pt x="24117" y="3467"/>
                  </a:lnTo>
                  <a:lnTo>
                    <a:pt x="24891" y="4241"/>
                  </a:lnTo>
                  <a:lnTo>
                    <a:pt x="25666" y="4241"/>
                  </a:lnTo>
                  <a:lnTo>
                    <a:pt x="26441" y="4241"/>
                  </a:lnTo>
                  <a:lnTo>
                    <a:pt x="27228" y="4241"/>
                  </a:lnTo>
                  <a:lnTo>
                    <a:pt x="27228" y="5003"/>
                  </a:lnTo>
                  <a:lnTo>
                    <a:pt x="27228" y="5778"/>
                  </a:lnTo>
                  <a:lnTo>
                    <a:pt x="27609" y="5778"/>
                  </a:lnTo>
                  <a:lnTo>
                    <a:pt x="27609" y="6553"/>
                  </a:lnTo>
                  <a:lnTo>
                    <a:pt x="28397" y="6553"/>
                  </a:lnTo>
                  <a:lnTo>
                    <a:pt x="28397" y="7327"/>
                  </a:lnTo>
                  <a:lnTo>
                    <a:pt x="28397" y="8089"/>
                  </a:lnTo>
                  <a:lnTo>
                    <a:pt x="28397" y="8864"/>
                  </a:lnTo>
                  <a:lnTo>
                    <a:pt x="29171" y="8089"/>
                  </a:lnTo>
                  <a:lnTo>
                    <a:pt x="29171" y="8864"/>
                  </a:lnTo>
                  <a:lnTo>
                    <a:pt x="29946" y="8864"/>
                  </a:lnTo>
                  <a:lnTo>
                    <a:pt x="29946" y="9245"/>
                  </a:lnTo>
                  <a:lnTo>
                    <a:pt x="30721" y="9245"/>
                  </a:lnTo>
                  <a:lnTo>
                    <a:pt x="30721" y="10020"/>
                  </a:lnTo>
                  <a:lnTo>
                    <a:pt x="31508" y="10020"/>
                  </a:lnTo>
                  <a:lnTo>
                    <a:pt x="31508" y="10794"/>
                  </a:lnTo>
                  <a:lnTo>
                    <a:pt x="32283" y="10794"/>
                  </a:lnTo>
                  <a:lnTo>
                    <a:pt x="31508" y="10794"/>
                  </a:lnTo>
                  <a:lnTo>
                    <a:pt x="32283" y="10020"/>
                  </a:lnTo>
                  <a:lnTo>
                    <a:pt x="33058" y="10020"/>
                  </a:lnTo>
                  <a:lnTo>
                    <a:pt x="33058" y="9245"/>
                  </a:lnTo>
                  <a:lnTo>
                    <a:pt x="33832" y="9245"/>
                  </a:lnTo>
                  <a:lnTo>
                    <a:pt x="34620" y="9245"/>
                  </a:lnTo>
                  <a:lnTo>
                    <a:pt x="35394" y="9245"/>
                  </a:lnTo>
                  <a:lnTo>
                    <a:pt x="36169" y="9245"/>
                  </a:lnTo>
                  <a:lnTo>
                    <a:pt x="36169" y="8864"/>
                  </a:lnTo>
                  <a:lnTo>
                    <a:pt x="36169" y="8089"/>
                  </a:lnTo>
                  <a:lnTo>
                    <a:pt x="36563" y="8089"/>
                  </a:lnTo>
                  <a:lnTo>
                    <a:pt x="36563" y="7327"/>
                  </a:lnTo>
                  <a:lnTo>
                    <a:pt x="37337" y="7327"/>
                  </a:lnTo>
                  <a:lnTo>
                    <a:pt x="37337" y="8089"/>
                  </a:lnTo>
                  <a:lnTo>
                    <a:pt x="37337" y="8864"/>
                  </a:lnTo>
                  <a:lnTo>
                    <a:pt x="38112" y="9245"/>
                  </a:lnTo>
                  <a:lnTo>
                    <a:pt x="38112" y="10020"/>
                  </a:lnTo>
                  <a:lnTo>
                    <a:pt x="38900" y="10794"/>
                  </a:lnTo>
                  <a:lnTo>
                    <a:pt x="39674" y="10794"/>
                  </a:lnTo>
                  <a:lnTo>
                    <a:pt x="39674" y="11569"/>
                  </a:lnTo>
                  <a:lnTo>
                    <a:pt x="40449" y="12331"/>
                  </a:lnTo>
                  <a:lnTo>
                    <a:pt x="39674" y="13106"/>
                  </a:lnTo>
                  <a:lnTo>
                    <a:pt x="38900" y="13881"/>
                  </a:lnTo>
                  <a:lnTo>
                    <a:pt x="39674" y="13881"/>
                  </a:lnTo>
                  <a:lnTo>
                    <a:pt x="40449" y="13881"/>
                  </a:lnTo>
                  <a:lnTo>
                    <a:pt x="40449" y="14655"/>
                  </a:lnTo>
                  <a:lnTo>
                    <a:pt x="40449" y="15417"/>
                  </a:lnTo>
                  <a:lnTo>
                    <a:pt x="40449" y="16192"/>
                  </a:lnTo>
                  <a:lnTo>
                    <a:pt x="41224" y="16192"/>
                  </a:lnTo>
                  <a:lnTo>
                    <a:pt x="41224" y="15417"/>
                  </a:lnTo>
                  <a:lnTo>
                    <a:pt x="41224" y="14655"/>
                  </a:lnTo>
                  <a:lnTo>
                    <a:pt x="42011" y="14655"/>
                  </a:lnTo>
                  <a:lnTo>
                    <a:pt x="42011" y="13881"/>
                  </a:lnTo>
                  <a:lnTo>
                    <a:pt x="42011" y="14655"/>
                  </a:lnTo>
                  <a:lnTo>
                    <a:pt x="42011" y="13881"/>
                  </a:lnTo>
                  <a:lnTo>
                    <a:pt x="42786" y="13881"/>
                  </a:lnTo>
                  <a:lnTo>
                    <a:pt x="43560" y="13881"/>
                  </a:lnTo>
                  <a:lnTo>
                    <a:pt x="43560" y="14655"/>
                  </a:lnTo>
                  <a:lnTo>
                    <a:pt x="43560" y="15417"/>
                  </a:lnTo>
                  <a:lnTo>
                    <a:pt x="44335" y="15417"/>
                  </a:lnTo>
                  <a:lnTo>
                    <a:pt x="44335" y="16192"/>
                  </a:lnTo>
                  <a:lnTo>
                    <a:pt x="44335" y="15417"/>
                  </a:lnTo>
                  <a:lnTo>
                    <a:pt x="45123" y="15417"/>
                  </a:lnTo>
                  <a:lnTo>
                    <a:pt x="45897" y="15417"/>
                  </a:lnTo>
                  <a:lnTo>
                    <a:pt x="45123" y="16192"/>
                  </a:lnTo>
                  <a:lnTo>
                    <a:pt x="45897" y="16192"/>
                  </a:lnTo>
                  <a:lnTo>
                    <a:pt x="46291" y="16192"/>
                  </a:lnTo>
                  <a:lnTo>
                    <a:pt x="47066" y="15417"/>
                  </a:lnTo>
                  <a:lnTo>
                    <a:pt x="47066" y="16192"/>
                  </a:lnTo>
                  <a:lnTo>
                    <a:pt x="47840" y="16192"/>
                  </a:lnTo>
                  <a:lnTo>
                    <a:pt x="47840" y="15417"/>
                  </a:lnTo>
                  <a:lnTo>
                    <a:pt x="48615" y="14655"/>
                  </a:lnTo>
                  <a:lnTo>
                    <a:pt x="48615" y="15417"/>
                  </a:lnTo>
                  <a:lnTo>
                    <a:pt x="48615" y="16192"/>
                  </a:lnTo>
                  <a:lnTo>
                    <a:pt x="49402" y="16192"/>
                  </a:lnTo>
                  <a:lnTo>
                    <a:pt x="48615" y="16192"/>
                  </a:lnTo>
                  <a:lnTo>
                    <a:pt x="49402" y="15417"/>
                  </a:lnTo>
                  <a:lnTo>
                    <a:pt x="50177" y="15417"/>
                  </a:lnTo>
                  <a:lnTo>
                    <a:pt x="50177" y="16192"/>
                  </a:lnTo>
                  <a:lnTo>
                    <a:pt x="50952" y="16192"/>
                  </a:lnTo>
                  <a:lnTo>
                    <a:pt x="50177" y="16192"/>
                  </a:lnTo>
                  <a:lnTo>
                    <a:pt x="50177" y="16967"/>
                  </a:lnTo>
                  <a:lnTo>
                    <a:pt x="50952" y="16967"/>
                  </a:lnTo>
                  <a:lnTo>
                    <a:pt x="50952" y="17729"/>
                  </a:lnTo>
                  <a:lnTo>
                    <a:pt x="50952" y="18503"/>
                  </a:lnTo>
                  <a:lnTo>
                    <a:pt x="51727" y="18503"/>
                  </a:lnTo>
                  <a:lnTo>
                    <a:pt x="51727" y="18897"/>
                  </a:lnTo>
                  <a:lnTo>
                    <a:pt x="52514" y="18897"/>
                  </a:lnTo>
                  <a:lnTo>
                    <a:pt x="52514" y="19659"/>
                  </a:lnTo>
                  <a:lnTo>
                    <a:pt x="53289" y="18897"/>
                  </a:lnTo>
                  <a:lnTo>
                    <a:pt x="54063" y="18897"/>
                  </a:lnTo>
                  <a:lnTo>
                    <a:pt x="54063" y="18503"/>
                  </a:lnTo>
                  <a:lnTo>
                    <a:pt x="54838" y="17729"/>
                  </a:lnTo>
                  <a:lnTo>
                    <a:pt x="55625" y="17729"/>
                  </a:lnTo>
                  <a:lnTo>
                    <a:pt x="56006" y="16967"/>
                  </a:lnTo>
                  <a:lnTo>
                    <a:pt x="56006" y="17729"/>
                  </a:lnTo>
                  <a:lnTo>
                    <a:pt x="56794" y="17729"/>
                  </a:lnTo>
                  <a:lnTo>
                    <a:pt x="56794" y="16967"/>
                  </a:lnTo>
                  <a:lnTo>
                    <a:pt x="57569" y="16192"/>
                  </a:lnTo>
                  <a:lnTo>
                    <a:pt x="58343" y="16192"/>
                  </a:lnTo>
                  <a:lnTo>
                    <a:pt x="59118" y="16192"/>
                  </a:lnTo>
                  <a:lnTo>
                    <a:pt x="59118" y="16967"/>
                  </a:lnTo>
                  <a:lnTo>
                    <a:pt x="59118" y="16192"/>
                  </a:lnTo>
                  <a:lnTo>
                    <a:pt x="59905" y="16192"/>
                  </a:lnTo>
                  <a:lnTo>
                    <a:pt x="59905" y="15417"/>
                  </a:lnTo>
                  <a:lnTo>
                    <a:pt x="60680" y="15417"/>
                  </a:lnTo>
                  <a:lnTo>
                    <a:pt x="61455" y="15417"/>
                  </a:lnTo>
                  <a:lnTo>
                    <a:pt x="61455" y="16192"/>
                  </a:lnTo>
                  <a:lnTo>
                    <a:pt x="62229" y="16192"/>
                  </a:lnTo>
                  <a:lnTo>
                    <a:pt x="63017" y="16192"/>
                  </a:lnTo>
                  <a:lnTo>
                    <a:pt x="63017" y="16967"/>
                  </a:lnTo>
                  <a:lnTo>
                    <a:pt x="63792" y="16967"/>
                  </a:lnTo>
                  <a:lnTo>
                    <a:pt x="63792" y="16192"/>
                  </a:lnTo>
                  <a:lnTo>
                    <a:pt x="64566" y="16192"/>
                  </a:lnTo>
                  <a:lnTo>
                    <a:pt x="64566" y="16967"/>
                  </a:lnTo>
                  <a:lnTo>
                    <a:pt x="64566" y="17729"/>
                  </a:lnTo>
                  <a:lnTo>
                    <a:pt x="63792" y="17729"/>
                  </a:lnTo>
                  <a:lnTo>
                    <a:pt x="64566" y="17729"/>
                  </a:lnTo>
                  <a:lnTo>
                    <a:pt x="64566" y="18503"/>
                  </a:lnTo>
                  <a:lnTo>
                    <a:pt x="64566" y="18897"/>
                  </a:lnTo>
                  <a:lnTo>
                    <a:pt x="65341" y="19659"/>
                  </a:lnTo>
                  <a:lnTo>
                    <a:pt x="65735" y="19659"/>
                  </a:lnTo>
                  <a:lnTo>
                    <a:pt x="65735" y="20434"/>
                  </a:lnTo>
                  <a:lnTo>
                    <a:pt x="66509" y="20434"/>
                  </a:lnTo>
                  <a:lnTo>
                    <a:pt x="67297" y="20434"/>
                  </a:lnTo>
                  <a:lnTo>
                    <a:pt x="68071" y="20434"/>
                  </a:lnTo>
                  <a:lnTo>
                    <a:pt x="68071" y="21208"/>
                  </a:lnTo>
                  <a:lnTo>
                    <a:pt x="67297" y="21208"/>
                  </a:lnTo>
                  <a:lnTo>
                    <a:pt x="67297" y="21970"/>
                  </a:lnTo>
                  <a:lnTo>
                    <a:pt x="68071" y="21970"/>
                  </a:lnTo>
                  <a:lnTo>
                    <a:pt x="68071" y="22745"/>
                  </a:lnTo>
                  <a:lnTo>
                    <a:pt x="67297" y="22745"/>
                  </a:lnTo>
                  <a:lnTo>
                    <a:pt x="67297" y="23520"/>
                  </a:lnTo>
                  <a:lnTo>
                    <a:pt x="68071" y="23520"/>
                  </a:lnTo>
                  <a:lnTo>
                    <a:pt x="68071" y="22745"/>
                  </a:lnTo>
                  <a:lnTo>
                    <a:pt x="68846" y="22745"/>
                  </a:lnTo>
                  <a:lnTo>
                    <a:pt x="69621" y="22745"/>
                  </a:lnTo>
                  <a:lnTo>
                    <a:pt x="69621" y="23520"/>
                  </a:lnTo>
                  <a:lnTo>
                    <a:pt x="68846" y="23520"/>
                  </a:lnTo>
                  <a:lnTo>
                    <a:pt x="69621" y="23520"/>
                  </a:lnTo>
                  <a:lnTo>
                    <a:pt x="69621" y="24295"/>
                  </a:lnTo>
                  <a:lnTo>
                    <a:pt x="69621" y="23520"/>
                  </a:lnTo>
                  <a:lnTo>
                    <a:pt x="69621" y="24295"/>
                  </a:lnTo>
                  <a:lnTo>
                    <a:pt x="70408" y="24295"/>
                  </a:lnTo>
                  <a:lnTo>
                    <a:pt x="70408" y="23520"/>
                  </a:lnTo>
                  <a:lnTo>
                    <a:pt x="70408" y="24295"/>
                  </a:lnTo>
                  <a:lnTo>
                    <a:pt x="71183" y="24295"/>
                  </a:lnTo>
                  <a:lnTo>
                    <a:pt x="71958" y="24295"/>
                  </a:lnTo>
                  <a:lnTo>
                    <a:pt x="71958" y="25057"/>
                  </a:lnTo>
                  <a:lnTo>
                    <a:pt x="72732" y="25057"/>
                  </a:lnTo>
                  <a:lnTo>
                    <a:pt x="74294" y="25057"/>
                  </a:lnTo>
                  <a:lnTo>
                    <a:pt x="74675" y="25057"/>
                  </a:lnTo>
                  <a:lnTo>
                    <a:pt x="75463" y="25057"/>
                  </a:lnTo>
                  <a:lnTo>
                    <a:pt x="75463" y="25831"/>
                  </a:lnTo>
                  <a:lnTo>
                    <a:pt x="76238" y="25831"/>
                  </a:lnTo>
                  <a:lnTo>
                    <a:pt x="76238" y="26606"/>
                  </a:lnTo>
                  <a:lnTo>
                    <a:pt x="77012" y="26606"/>
                  </a:lnTo>
                  <a:lnTo>
                    <a:pt x="77012" y="25831"/>
                  </a:lnTo>
                  <a:lnTo>
                    <a:pt x="77787" y="25057"/>
                  </a:lnTo>
                  <a:lnTo>
                    <a:pt x="77787" y="24295"/>
                  </a:lnTo>
                  <a:lnTo>
                    <a:pt x="77787" y="25057"/>
                  </a:lnTo>
                  <a:lnTo>
                    <a:pt x="78574" y="25057"/>
                  </a:lnTo>
                  <a:lnTo>
                    <a:pt x="78574" y="24295"/>
                  </a:lnTo>
                  <a:lnTo>
                    <a:pt x="79349" y="24295"/>
                  </a:lnTo>
                  <a:lnTo>
                    <a:pt x="78574" y="24295"/>
                  </a:lnTo>
                  <a:lnTo>
                    <a:pt x="79349" y="24295"/>
                  </a:lnTo>
                  <a:lnTo>
                    <a:pt x="79349" y="23520"/>
                  </a:lnTo>
                  <a:lnTo>
                    <a:pt x="80124" y="23520"/>
                  </a:lnTo>
                  <a:lnTo>
                    <a:pt x="80124" y="24295"/>
                  </a:lnTo>
                  <a:lnTo>
                    <a:pt x="80124" y="25057"/>
                  </a:lnTo>
                  <a:lnTo>
                    <a:pt x="80124" y="25831"/>
                  </a:lnTo>
                  <a:lnTo>
                    <a:pt x="79349" y="25831"/>
                  </a:lnTo>
                  <a:lnTo>
                    <a:pt x="80124" y="25831"/>
                  </a:lnTo>
                  <a:lnTo>
                    <a:pt x="80124" y="26606"/>
                  </a:lnTo>
                  <a:lnTo>
                    <a:pt x="80911" y="26606"/>
                  </a:lnTo>
                  <a:lnTo>
                    <a:pt x="81686" y="26606"/>
                  </a:lnTo>
                  <a:lnTo>
                    <a:pt x="82461" y="25831"/>
                  </a:lnTo>
                  <a:lnTo>
                    <a:pt x="82461" y="25057"/>
                  </a:lnTo>
                  <a:lnTo>
                    <a:pt x="81686" y="25057"/>
                  </a:lnTo>
                  <a:lnTo>
                    <a:pt x="81686" y="24295"/>
                  </a:lnTo>
                  <a:lnTo>
                    <a:pt x="83235" y="24295"/>
                  </a:lnTo>
                  <a:lnTo>
                    <a:pt x="82461" y="24295"/>
                  </a:lnTo>
                  <a:lnTo>
                    <a:pt x="84023" y="24295"/>
                  </a:lnTo>
                  <a:lnTo>
                    <a:pt x="84023" y="25057"/>
                  </a:lnTo>
                  <a:lnTo>
                    <a:pt x="84404" y="25057"/>
                  </a:lnTo>
                  <a:lnTo>
                    <a:pt x="85178" y="24295"/>
                  </a:lnTo>
                  <a:lnTo>
                    <a:pt x="85966" y="24295"/>
                  </a:lnTo>
                  <a:lnTo>
                    <a:pt x="85966" y="25057"/>
                  </a:lnTo>
                  <a:lnTo>
                    <a:pt x="85966" y="25831"/>
                  </a:lnTo>
                  <a:lnTo>
                    <a:pt x="86740" y="2583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7" name="object 2947"/>
            <p:cNvSpPr/>
            <p:nvPr/>
          </p:nvSpPr>
          <p:spPr>
            <a:xfrm>
              <a:off x="5875911" y="2842622"/>
              <a:ext cx="69215" cy="64135"/>
            </a:xfrm>
            <a:custGeom>
              <a:avLst/>
              <a:gdLst/>
              <a:ahLst/>
              <a:cxnLst/>
              <a:rect l="l" t="t" r="r" b="b"/>
              <a:pathLst>
                <a:path w="69214" h="64135">
                  <a:moveTo>
                    <a:pt x="7353" y="61467"/>
                  </a:moveTo>
                  <a:lnTo>
                    <a:pt x="5029" y="61467"/>
                  </a:lnTo>
                  <a:lnTo>
                    <a:pt x="5029" y="62229"/>
                  </a:lnTo>
                  <a:lnTo>
                    <a:pt x="4254" y="62991"/>
                  </a:lnTo>
                  <a:lnTo>
                    <a:pt x="5029" y="63753"/>
                  </a:lnTo>
                  <a:lnTo>
                    <a:pt x="5029" y="62991"/>
                  </a:lnTo>
                  <a:lnTo>
                    <a:pt x="6578" y="62991"/>
                  </a:lnTo>
                  <a:lnTo>
                    <a:pt x="6578" y="62229"/>
                  </a:lnTo>
                  <a:lnTo>
                    <a:pt x="7353" y="62229"/>
                  </a:lnTo>
                  <a:lnTo>
                    <a:pt x="7353" y="61467"/>
                  </a:lnTo>
                  <a:close/>
                </a:path>
                <a:path w="69214" h="64135">
                  <a:moveTo>
                    <a:pt x="6578" y="62991"/>
                  </a:moveTo>
                  <a:lnTo>
                    <a:pt x="5803" y="62991"/>
                  </a:lnTo>
                  <a:lnTo>
                    <a:pt x="5803" y="63753"/>
                  </a:lnTo>
                  <a:lnTo>
                    <a:pt x="6578" y="63753"/>
                  </a:lnTo>
                  <a:lnTo>
                    <a:pt x="6578" y="62991"/>
                  </a:lnTo>
                  <a:close/>
                </a:path>
                <a:path w="69214" h="64135">
                  <a:moveTo>
                    <a:pt x="18580" y="56514"/>
                  </a:moveTo>
                  <a:lnTo>
                    <a:pt x="3479" y="56514"/>
                  </a:lnTo>
                  <a:lnTo>
                    <a:pt x="3479" y="58419"/>
                  </a:lnTo>
                  <a:lnTo>
                    <a:pt x="4254" y="59181"/>
                  </a:lnTo>
                  <a:lnTo>
                    <a:pt x="4254" y="61467"/>
                  </a:lnTo>
                  <a:lnTo>
                    <a:pt x="8128" y="61467"/>
                  </a:lnTo>
                  <a:lnTo>
                    <a:pt x="8902" y="60705"/>
                  </a:lnTo>
                  <a:lnTo>
                    <a:pt x="11226" y="60705"/>
                  </a:lnTo>
                  <a:lnTo>
                    <a:pt x="11226" y="59943"/>
                  </a:lnTo>
                  <a:lnTo>
                    <a:pt x="12382" y="59943"/>
                  </a:lnTo>
                  <a:lnTo>
                    <a:pt x="13157" y="59181"/>
                  </a:lnTo>
                  <a:lnTo>
                    <a:pt x="14706" y="59181"/>
                  </a:lnTo>
                  <a:lnTo>
                    <a:pt x="15481" y="58419"/>
                  </a:lnTo>
                  <a:lnTo>
                    <a:pt x="15481" y="57657"/>
                  </a:lnTo>
                  <a:lnTo>
                    <a:pt x="17030" y="57657"/>
                  </a:lnTo>
                  <a:lnTo>
                    <a:pt x="17030" y="56895"/>
                  </a:lnTo>
                  <a:lnTo>
                    <a:pt x="18580" y="56895"/>
                  </a:lnTo>
                  <a:lnTo>
                    <a:pt x="18580" y="56514"/>
                  </a:lnTo>
                  <a:close/>
                </a:path>
                <a:path w="69214" h="64135">
                  <a:moveTo>
                    <a:pt x="4254" y="59943"/>
                  </a:moveTo>
                  <a:lnTo>
                    <a:pt x="3479" y="60705"/>
                  </a:lnTo>
                  <a:lnTo>
                    <a:pt x="4254" y="60705"/>
                  </a:lnTo>
                  <a:lnTo>
                    <a:pt x="4254" y="59943"/>
                  </a:lnTo>
                  <a:close/>
                </a:path>
                <a:path w="69214" h="64135">
                  <a:moveTo>
                    <a:pt x="14706" y="59181"/>
                  </a:moveTo>
                  <a:lnTo>
                    <a:pt x="13157" y="59181"/>
                  </a:lnTo>
                  <a:lnTo>
                    <a:pt x="13157" y="59943"/>
                  </a:lnTo>
                  <a:lnTo>
                    <a:pt x="14706" y="59943"/>
                  </a:lnTo>
                  <a:lnTo>
                    <a:pt x="14706" y="59181"/>
                  </a:lnTo>
                  <a:close/>
                </a:path>
                <a:path w="69214" h="64135">
                  <a:moveTo>
                    <a:pt x="17030" y="57657"/>
                  </a:moveTo>
                  <a:lnTo>
                    <a:pt x="15481" y="57657"/>
                  </a:lnTo>
                  <a:lnTo>
                    <a:pt x="15481" y="58419"/>
                  </a:lnTo>
                  <a:lnTo>
                    <a:pt x="17030" y="58419"/>
                  </a:lnTo>
                  <a:lnTo>
                    <a:pt x="17030" y="57657"/>
                  </a:lnTo>
                  <a:close/>
                </a:path>
                <a:path w="69214" h="64135">
                  <a:moveTo>
                    <a:pt x="20129" y="56514"/>
                  </a:moveTo>
                  <a:lnTo>
                    <a:pt x="19354" y="56514"/>
                  </a:lnTo>
                  <a:lnTo>
                    <a:pt x="19354" y="56895"/>
                  </a:lnTo>
                  <a:lnTo>
                    <a:pt x="20129" y="56895"/>
                  </a:lnTo>
                  <a:lnTo>
                    <a:pt x="20129" y="56514"/>
                  </a:lnTo>
                  <a:close/>
                </a:path>
                <a:path w="69214" h="64135">
                  <a:moveTo>
                    <a:pt x="5029" y="54990"/>
                  </a:moveTo>
                  <a:lnTo>
                    <a:pt x="4254" y="54990"/>
                  </a:lnTo>
                  <a:lnTo>
                    <a:pt x="4254" y="56514"/>
                  </a:lnTo>
                  <a:lnTo>
                    <a:pt x="20904" y="56514"/>
                  </a:lnTo>
                  <a:lnTo>
                    <a:pt x="20904" y="55752"/>
                  </a:lnTo>
                  <a:lnTo>
                    <a:pt x="5029" y="55752"/>
                  </a:lnTo>
                  <a:lnTo>
                    <a:pt x="5029" y="54990"/>
                  </a:lnTo>
                  <a:close/>
                </a:path>
                <a:path w="69214" h="64135">
                  <a:moveTo>
                    <a:pt x="22072" y="54228"/>
                  </a:moveTo>
                  <a:lnTo>
                    <a:pt x="6578" y="54228"/>
                  </a:lnTo>
                  <a:lnTo>
                    <a:pt x="6578" y="54990"/>
                  </a:lnTo>
                  <a:lnTo>
                    <a:pt x="5803" y="54990"/>
                  </a:lnTo>
                  <a:lnTo>
                    <a:pt x="5803" y="55752"/>
                  </a:lnTo>
                  <a:lnTo>
                    <a:pt x="21297" y="55752"/>
                  </a:lnTo>
                  <a:lnTo>
                    <a:pt x="21297" y="56514"/>
                  </a:lnTo>
                  <a:lnTo>
                    <a:pt x="22072" y="56514"/>
                  </a:lnTo>
                  <a:lnTo>
                    <a:pt x="22072" y="54228"/>
                  </a:lnTo>
                  <a:close/>
                </a:path>
                <a:path w="69214" h="64135">
                  <a:moveTo>
                    <a:pt x="23622" y="54228"/>
                  </a:moveTo>
                  <a:lnTo>
                    <a:pt x="22847" y="54228"/>
                  </a:lnTo>
                  <a:lnTo>
                    <a:pt x="23622" y="54990"/>
                  </a:lnTo>
                  <a:lnTo>
                    <a:pt x="24396" y="54990"/>
                  </a:lnTo>
                  <a:lnTo>
                    <a:pt x="23622" y="54228"/>
                  </a:lnTo>
                  <a:close/>
                </a:path>
                <a:path w="69214" h="64135">
                  <a:moveTo>
                    <a:pt x="24396" y="53466"/>
                  </a:moveTo>
                  <a:lnTo>
                    <a:pt x="5803" y="53466"/>
                  </a:lnTo>
                  <a:lnTo>
                    <a:pt x="5803" y="54228"/>
                  </a:lnTo>
                  <a:lnTo>
                    <a:pt x="24396" y="54228"/>
                  </a:lnTo>
                  <a:lnTo>
                    <a:pt x="24396" y="53466"/>
                  </a:lnTo>
                  <a:close/>
                </a:path>
                <a:path w="69214" h="64135">
                  <a:moveTo>
                    <a:pt x="26720" y="51942"/>
                  </a:moveTo>
                  <a:lnTo>
                    <a:pt x="5029" y="51942"/>
                  </a:lnTo>
                  <a:lnTo>
                    <a:pt x="5029" y="53466"/>
                  </a:lnTo>
                  <a:lnTo>
                    <a:pt x="25171" y="53466"/>
                  </a:lnTo>
                  <a:lnTo>
                    <a:pt x="25171" y="52704"/>
                  </a:lnTo>
                  <a:lnTo>
                    <a:pt x="26720" y="52704"/>
                  </a:lnTo>
                  <a:lnTo>
                    <a:pt x="26720" y="51942"/>
                  </a:lnTo>
                  <a:close/>
                </a:path>
                <a:path w="69214" h="64135">
                  <a:moveTo>
                    <a:pt x="25946" y="52704"/>
                  </a:moveTo>
                  <a:lnTo>
                    <a:pt x="25171" y="52704"/>
                  </a:lnTo>
                  <a:lnTo>
                    <a:pt x="25171" y="53466"/>
                  </a:lnTo>
                  <a:lnTo>
                    <a:pt x="25946" y="53466"/>
                  </a:lnTo>
                  <a:lnTo>
                    <a:pt x="25946" y="52704"/>
                  </a:lnTo>
                  <a:close/>
                </a:path>
                <a:path w="69214" h="64135">
                  <a:moveTo>
                    <a:pt x="39878" y="51942"/>
                  </a:moveTo>
                  <a:lnTo>
                    <a:pt x="38722" y="51942"/>
                  </a:lnTo>
                  <a:lnTo>
                    <a:pt x="39878" y="52704"/>
                  </a:lnTo>
                  <a:lnTo>
                    <a:pt x="39878" y="51942"/>
                  </a:lnTo>
                  <a:close/>
                </a:path>
                <a:path w="69214" h="64135">
                  <a:moveTo>
                    <a:pt x="29032" y="48005"/>
                  </a:moveTo>
                  <a:lnTo>
                    <a:pt x="1549" y="48005"/>
                  </a:lnTo>
                  <a:lnTo>
                    <a:pt x="1549" y="48767"/>
                  </a:lnTo>
                  <a:lnTo>
                    <a:pt x="2705" y="48767"/>
                  </a:lnTo>
                  <a:lnTo>
                    <a:pt x="3479" y="49529"/>
                  </a:lnTo>
                  <a:lnTo>
                    <a:pt x="4254" y="49529"/>
                  </a:lnTo>
                  <a:lnTo>
                    <a:pt x="4254" y="51942"/>
                  </a:lnTo>
                  <a:lnTo>
                    <a:pt x="27495" y="51942"/>
                  </a:lnTo>
                  <a:lnTo>
                    <a:pt x="27495" y="51053"/>
                  </a:lnTo>
                  <a:lnTo>
                    <a:pt x="29032" y="51053"/>
                  </a:lnTo>
                  <a:lnTo>
                    <a:pt x="29032" y="48005"/>
                  </a:lnTo>
                  <a:close/>
                </a:path>
                <a:path w="69214" h="64135">
                  <a:moveTo>
                    <a:pt x="40652" y="51053"/>
                  </a:moveTo>
                  <a:lnTo>
                    <a:pt x="37947" y="51053"/>
                  </a:lnTo>
                  <a:lnTo>
                    <a:pt x="37947" y="51942"/>
                  </a:lnTo>
                  <a:lnTo>
                    <a:pt x="40652" y="51942"/>
                  </a:lnTo>
                  <a:lnTo>
                    <a:pt x="40652" y="51053"/>
                  </a:lnTo>
                  <a:close/>
                </a:path>
                <a:path w="69214" h="64135">
                  <a:moveTo>
                    <a:pt x="42202" y="48767"/>
                  </a:moveTo>
                  <a:lnTo>
                    <a:pt x="37172" y="48767"/>
                  </a:lnTo>
                  <a:lnTo>
                    <a:pt x="37172" y="51053"/>
                  </a:lnTo>
                  <a:lnTo>
                    <a:pt x="41427" y="51053"/>
                  </a:lnTo>
                  <a:lnTo>
                    <a:pt x="42976" y="49529"/>
                  </a:lnTo>
                  <a:lnTo>
                    <a:pt x="42202" y="49529"/>
                  </a:lnTo>
                  <a:lnTo>
                    <a:pt x="42202" y="48767"/>
                  </a:lnTo>
                  <a:close/>
                </a:path>
                <a:path w="69214" h="64135">
                  <a:moveTo>
                    <a:pt x="45300" y="50291"/>
                  </a:moveTo>
                  <a:lnTo>
                    <a:pt x="44526" y="50291"/>
                  </a:lnTo>
                  <a:lnTo>
                    <a:pt x="44526" y="51053"/>
                  </a:lnTo>
                  <a:lnTo>
                    <a:pt x="45300" y="51053"/>
                  </a:lnTo>
                  <a:lnTo>
                    <a:pt x="45300" y="50291"/>
                  </a:lnTo>
                  <a:close/>
                </a:path>
                <a:path w="69214" h="64135">
                  <a:moveTo>
                    <a:pt x="48399" y="50291"/>
                  </a:moveTo>
                  <a:lnTo>
                    <a:pt x="46075" y="50291"/>
                  </a:lnTo>
                  <a:lnTo>
                    <a:pt x="46075" y="51053"/>
                  </a:lnTo>
                  <a:lnTo>
                    <a:pt x="47625" y="51053"/>
                  </a:lnTo>
                  <a:lnTo>
                    <a:pt x="48399" y="50291"/>
                  </a:lnTo>
                  <a:close/>
                </a:path>
                <a:path w="69214" h="64135">
                  <a:moveTo>
                    <a:pt x="49174" y="48767"/>
                  </a:moveTo>
                  <a:lnTo>
                    <a:pt x="42976" y="48767"/>
                  </a:lnTo>
                  <a:lnTo>
                    <a:pt x="42976" y="49529"/>
                  </a:lnTo>
                  <a:lnTo>
                    <a:pt x="43751" y="49529"/>
                  </a:lnTo>
                  <a:lnTo>
                    <a:pt x="43751" y="50291"/>
                  </a:lnTo>
                  <a:lnTo>
                    <a:pt x="49174" y="50291"/>
                  </a:lnTo>
                  <a:lnTo>
                    <a:pt x="49174" y="48767"/>
                  </a:lnTo>
                  <a:close/>
                </a:path>
                <a:path w="69214" h="64135">
                  <a:moveTo>
                    <a:pt x="29819" y="47243"/>
                  </a:moveTo>
                  <a:lnTo>
                    <a:pt x="774" y="47243"/>
                  </a:lnTo>
                  <a:lnTo>
                    <a:pt x="774" y="48767"/>
                  </a:lnTo>
                  <a:lnTo>
                    <a:pt x="1549" y="48767"/>
                  </a:lnTo>
                  <a:lnTo>
                    <a:pt x="1549" y="48005"/>
                  </a:lnTo>
                  <a:lnTo>
                    <a:pt x="29819" y="48005"/>
                  </a:lnTo>
                  <a:lnTo>
                    <a:pt x="29819" y="47243"/>
                  </a:lnTo>
                  <a:close/>
                </a:path>
                <a:path w="69214" h="64135">
                  <a:moveTo>
                    <a:pt x="29819" y="48005"/>
                  </a:moveTo>
                  <a:lnTo>
                    <a:pt x="29032" y="48005"/>
                  </a:lnTo>
                  <a:lnTo>
                    <a:pt x="29032" y="48767"/>
                  </a:lnTo>
                  <a:lnTo>
                    <a:pt x="29819" y="48767"/>
                  </a:lnTo>
                  <a:lnTo>
                    <a:pt x="29819" y="48005"/>
                  </a:lnTo>
                  <a:close/>
                </a:path>
                <a:path w="69214" h="64135">
                  <a:moveTo>
                    <a:pt x="42202" y="48005"/>
                  </a:moveTo>
                  <a:lnTo>
                    <a:pt x="36398" y="48005"/>
                  </a:lnTo>
                  <a:lnTo>
                    <a:pt x="36398" y="48767"/>
                  </a:lnTo>
                  <a:lnTo>
                    <a:pt x="41427" y="48767"/>
                  </a:lnTo>
                  <a:lnTo>
                    <a:pt x="42202" y="48005"/>
                  </a:lnTo>
                  <a:close/>
                </a:path>
                <a:path w="69214" h="64135">
                  <a:moveTo>
                    <a:pt x="49555" y="47243"/>
                  </a:moveTo>
                  <a:lnTo>
                    <a:pt x="35623" y="47243"/>
                  </a:lnTo>
                  <a:lnTo>
                    <a:pt x="35623" y="48005"/>
                  </a:lnTo>
                  <a:lnTo>
                    <a:pt x="42202" y="48005"/>
                  </a:lnTo>
                  <a:lnTo>
                    <a:pt x="42202" y="48767"/>
                  </a:lnTo>
                  <a:lnTo>
                    <a:pt x="49555" y="48767"/>
                  </a:lnTo>
                  <a:lnTo>
                    <a:pt x="49555" y="47243"/>
                  </a:lnTo>
                  <a:close/>
                </a:path>
                <a:path w="69214" h="64135">
                  <a:moveTo>
                    <a:pt x="30975" y="47243"/>
                  </a:moveTo>
                  <a:lnTo>
                    <a:pt x="29819" y="47243"/>
                  </a:lnTo>
                  <a:lnTo>
                    <a:pt x="29819" y="48005"/>
                  </a:lnTo>
                  <a:lnTo>
                    <a:pt x="30975" y="48005"/>
                  </a:lnTo>
                  <a:lnTo>
                    <a:pt x="30975" y="47243"/>
                  </a:lnTo>
                  <a:close/>
                </a:path>
                <a:path w="69214" h="64135">
                  <a:moveTo>
                    <a:pt x="54203" y="46862"/>
                  </a:moveTo>
                  <a:lnTo>
                    <a:pt x="51104" y="46862"/>
                  </a:lnTo>
                  <a:lnTo>
                    <a:pt x="51104" y="48005"/>
                  </a:lnTo>
                  <a:lnTo>
                    <a:pt x="51879" y="48005"/>
                  </a:lnTo>
                  <a:lnTo>
                    <a:pt x="51879" y="47243"/>
                  </a:lnTo>
                  <a:lnTo>
                    <a:pt x="54203" y="47243"/>
                  </a:lnTo>
                  <a:lnTo>
                    <a:pt x="54203" y="46862"/>
                  </a:lnTo>
                  <a:close/>
                </a:path>
                <a:path w="69214" h="64135">
                  <a:moveTo>
                    <a:pt x="30975" y="46862"/>
                  </a:moveTo>
                  <a:lnTo>
                    <a:pt x="0" y="46862"/>
                  </a:lnTo>
                  <a:lnTo>
                    <a:pt x="0" y="47243"/>
                  </a:lnTo>
                  <a:lnTo>
                    <a:pt x="30581" y="47243"/>
                  </a:lnTo>
                  <a:lnTo>
                    <a:pt x="30975" y="46862"/>
                  </a:lnTo>
                  <a:close/>
                </a:path>
                <a:path w="69214" h="64135">
                  <a:moveTo>
                    <a:pt x="51104" y="46862"/>
                  </a:moveTo>
                  <a:lnTo>
                    <a:pt x="34074" y="46862"/>
                  </a:lnTo>
                  <a:lnTo>
                    <a:pt x="34074" y="47243"/>
                  </a:lnTo>
                  <a:lnTo>
                    <a:pt x="51104" y="47243"/>
                  </a:lnTo>
                  <a:lnTo>
                    <a:pt x="51104" y="46862"/>
                  </a:lnTo>
                  <a:close/>
                </a:path>
                <a:path w="69214" h="64135">
                  <a:moveTo>
                    <a:pt x="31750" y="46100"/>
                  </a:moveTo>
                  <a:lnTo>
                    <a:pt x="774" y="46100"/>
                  </a:lnTo>
                  <a:lnTo>
                    <a:pt x="774" y="46862"/>
                  </a:lnTo>
                  <a:lnTo>
                    <a:pt x="31750" y="46862"/>
                  </a:lnTo>
                  <a:lnTo>
                    <a:pt x="31750" y="46100"/>
                  </a:lnTo>
                  <a:close/>
                </a:path>
                <a:path w="69214" h="64135">
                  <a:moveTo>
                    <a:pt x="32524" y="46100"/>
                  </a:moveTo>
                  <a:lnTo>
                    <a:pt x="31750" y="46100"/>
                  </a:lnTo>
                  <a:lnTo>
                    <a:pt x="32524" y="46862"/>
                  </a:lnTo>
                  <a:lnTo>
                    <a:pt x="32524" y="46100"/>
                  </a:lnTo>
                  <a:close/>
                </a:path>
                <a:path w="69214" h="64135">
                  <a:moveTo>
                    <a:pt x="54978" y="46100"/>
                  </a:moveTo>
                  <a:lnTo>
                    <a:pt x="33299" y="46100"/>
                  </a:lnTo>
                  <a:lnTo>
                    <a:pt x="33299" y="46862"/>
                  </a:lnTo>
                  <a:lnTo>
                    <a:pt x="54978" y="46862"/>
                  </a:lnTo>
                  <a:lnTo>
                    <a:pt x="54978" y="46100"/>
                  </a:lnTo>
                  <a:close/>
                </a:path>
                <a:path w="69214" h="64135">
                  <a:moveTo>
                    <a:pt x="55753" y="46100"/>
                  </a:moveTo>
                  <a:lnTo>
                    <a:pt x="54978" y="46100"/>
                  </a:lnTo>
                  <a:lnTo>
                    <a:pt x="54978" y="46862"/>
                  </a:lnTo>
                  <a:lnTo>
                    <a:pt x="55753" y="46862"/>
                  </a:lnTo>
                  <a:lnTo>
                    <a:pt x="55753" y="46100"/>
                  </a:lnTo>
                  <a:close/>
                </a:path>
                <a:path w="69214" h="64135">
                  <a:moveTo>
                    <a:pt x="56527" y="46100"/>
                  </a:moveTo>
                  <a:lnTo>
                    <a:pt x="55753" y="46100"/>
                  </a:lnTo>
                  <a:lnTo>
                    <a:pt x="55753" y="46862"/>
                  </a:lnTo>
                  <a:lnTo>
                    <a:pt x="56527" y="46862"/>
                  </a:lnTo>
                  <a:lnTo>
                    <a:pt x="56527" y="46100"/>
                  </a:lnTo>
                  <a:close/>
                </a:path>
                <a:path w="69214" h="64135">
                  <a:moveTo>
                    <a:pt x="58851" y="44576"/>
                  </a:moveTo>
                  <a:lnTo>
                    <a:pt x="2705" y="44576"/>
                  </a:lnTo>
                  <a:lnTo>
                    <a:pt x="2705" y="45338"/>
                  </a:lnTo>
                  <a:lnTo>
                    <a:pt x="2324" y="45338"/>
                  </a:lnTo>
                  <a:lnTo>
                    <a:pt x="2324" y="46100"/>
                  </a:lnTo>
                  <a:lnTo>
                    <a:pt x="58077" y="46100"/>
                  </a:lnTo>
                  <a:lnTo>
                    <a:pt x="58077" y="45338"/>
                  </a:lnTo>
                  <a:lnTo>
                    <a:pt x="58851" y="44576"/>
                  </a:lnTo>
                  <a:close/>
                </a:path>
                <a:path w="69214" h="64135">
                  <a:moveTo>
                    <a:pt x="60794" y="43052"/>
                  </a:moveTo>
                  <a:lnTo>
                    <a:pt x="4254" y="43052"/>
                  </a:lnTo>
                  <a:lnTo>
                    <a:pt x="4254" y="43814"/>
                  </a:lnTo>
                  <a:lnTo>
                    <a:pt x="3479" y="44576"/>
                  </a:lnTo>
                  <a:lnTo>
                    <a:pt x="60020" y="44576"/>
                  </a:lnTo>
                  <a:lnTo>
                    <a:pt x="60020" y="43814"/>
                  </a:lnTo>
                  <a:lnTo>
                    <a:pt x="60794" y="43814"/>
                  </a:lnTo>
                  <a:lnTo>
                    <a:pt x="60794" y="43052"/>
                  </a:lnTo>
                  <a:close/>
                </a:path>
                <a:path w="69214" h="64135">
                  <a:moveTo>
                    <a:pt x="60020" y="42290"/>
                  </a:moveTo>
                  <a:lnTo>
                    <a:pt x="5029" y="42290"/>
                  </a:lnTo>
                  <a:lnTo>
                    <a:pt x="5029" y="43052"/>
                  </a:lnTo>
                  <a:lnTo>
                    <a:pt x="60020" y="43052"/>
                  </a:lnTo>
                  <a:lnTo>
                    <a:pt x="60020" y="42290"/>
                  </a:lnTo>
                  <a:close/>
                </a:path>
                <a:path w="69214" h="64135">
                  <a:moveTo>
                    <a:pt x="60794" y="40766"/>
                  </a:moveTo>
                  <a:lnTo>
                    <a:pt x="4254" y="40766"/>
                  </a:lnTo>
                  <a:lnTo>
                    <a:pt x="4254" y="41528"/>
                  </a:lnTo>
                  <a:lnTo>
                    <a:pt x="5803" y="41528"/>
                  </a:lnTo>
                  <a:lnTo>
                    <a:pt x="5803" y="42290"/>
                  </a:lnTo>
                  <a:lnTo>
                    <a:pt x="60794" y="42290"/>
                  </a:lnTo>
                  <a:lnTo>
                    <a:pt x="60794" y="40766"/>
                  </a:lnTo>
                  <a:close/>
                </a:path>
                <a:path w="69214" h="64135">
                  <a:moveTo>
                    <a:pt x="62344" y="39242"/>
                  </a:moveTo>
                  <a:lnTo>
                    <a:pt x="4254" y="39242"/>
                  </a:lnTo>
                  <a:lnTo>
                    <a:pt x="4254" y="40766"/>
                  </a:lnTo>
                  <a:lnTo>
                    <a:pt x="5029" y="40004"/>
                  </a:lnTo>
                  <a:lnTo>
                    <a:pt x="62344" y="40004"/>
                  </a:lnTo>
                  <a:lnTo>
                    <a:pt x="62344" y="39242"/>
                  </a:lnTo>
                  <a:close/>
                </a:path>
                <a:path w="69214" h="64135">
                  <a:moveTo>
                    <a:pt x="61569" y="40004"/>
                  </a:moveTo>
                  <a:lnTo>
                    <a:pt x="5029" y="40004"/>
                  </a:lnTo>
                  <a:lnTo>
                    <a:pt x="5029" y="40766"/>
                  </a:lnTo>
                  <a:lnTo>
                    <a:pt x="61569" y="40766"/>
                  </a:lnTo>
                  <a:lnTo>
                    <a:pt x="61569" y="40004"/>
                  </a:lnTo>
                  <a:close/>
                </a:path>
                <a:path w="69214" h="64135">
                  <a:moveTo>
                    <a:pt x="63119" y="37591"/>
                  </a:moveTo>
                  <a:lnTo>
                    <a:pt x="3479" y="37591"/>
                  </a:lnTo>
                  <a:lnTo>
                    <a:pt x="3479" y="39242"/>
                  </a:lnTo>
                  <a:lnTo>
                    <a:pt x="63119" y="39242"/>
                  </a:lnTo>
                  <a:lnTo>
                    <a:pt x="63119" y="37591"/>
                  </a:lnTo>
                  <a:close/>
                </a:path>
                <a:path w="69214" h="64135">
                  <a:moveTo>
                    <a:pt x="5029" y="26161"/>
                  </a:moveTo>
                  <a:lnTo>
                    <a:pt x="4254" y="26161"/>
                  </a:lnTo>
                  <a:lnTo>
                    <a:pt x="4254" y="28066"/>
                  </a:lnTo>
                  <a:lnTo>
                    <a:pt x="5029" y="28066"/>
                  </a:lnTo>
                  <a:lnTo>
                    <a:pt x="5029" y="28828"/>
                  </a:lnTo>
                  <a:lnTo>
                    <a:pt x="4254" y="29590"/>
                  </a:lnTo>
                  <a:lnTo>
                    <a:pt x="4254" y="30352"/>
                  </a:lnTo>
                  <a:lnTo>
                    <a:pt x="3479" y="30352"/>
                  </a:lnTo>
                  <a:lnTo>
                    <a:pt x="4254" y="31114"/>
                  </a:lnTo>
                  <a:lnTo>
                    <a:pt x="4254" y="31876"/>
                  </a:lnTo>
                  <a:lnTo>
                    <a:pt x="3479" y="31876"/>
                  </a:lnTo>
                  <a:lnTo>
                    <a:pt x="3479" y="32638"/>
                  </a:lnTo>
                  <a:lnTo>
                    <a:pt x="2705" y="33400"/>
                  </a:lnTo>
                  <a:lnTo>
                    <a:pt x="2324" y="34162"/>
                  </a:lnTo>
                  <a:lnTo>
                    <a:pt x="2705" y="34162"/>
                  </a:lnTo>
                  <a:lnTo>
                    <a:pt x="2705" y="37591"/>
                  </a:lnTo>
                  <a:lnTo>
                    <a:pt x="63893" y="37591"/>
                  </a:lnTo>
                  <a:lnTo>
                    <a:pt x="63893" y="37210"/>
                  </a:lnTo>
                  <a:lnTo>
                    <a:pt x="64668" y="37210"/>
                  </a:lnTo>
                  <a:lnTo>
                    <a:pt x="64668" y="35686"/>
                  </a:lnTo>
                  <a:lnTo>
                    <a:pt x="66992" y="35686"/>
                  </a:lnTo>
                  <a:lnTo>
                    <a:pt x="66992" y="33400"/>
                  </a:lnTo>
                  <a:lnTo>
                    <a:pt x="67767" y="32638"/>
                  </a:lnTo>
                  <a:lnTo>
                    <a:pt x="68148" y="32638"/>
                  </a:lnTo>
                  <a:lnTo>
                    <a:pt x="68148" y="28828"/>
                  </a:lnTo>
                  <a:lnTo>
                    <a:pt x="68922" y="28828"/>
                  </a:lnTo>
                  <a:lnTo>
                    <a:pt x="68922" y="26923"/>
                  </a:lnTo>
                  <a:lnTo>
                    <a:pt x="5029" y="26923"/>
                  </a:lnTo>
                  <a:lnTo>
                    <a:pt x="5029" y="26161"/>
                  </a:lnTo>
                  <a:close/>
                </a:path>
                <a:path w="69214" h="64135">
                  <a:moveTo>
                    <a:pt x="66992" y="35686"/>
                  </a:moveTo>
                  <a:lnTo>
                    <a:pt x="65443" y="35686"/>
                  </a:lnTo>
                  <a:lnTo>
                    <a:pt x="65443" y="36448"/>
                  </a:lnTo>
                  <a:lnTo>
                    <a:pt x="66217" y="36448"/>
                  </a:lnTo>
                  <a:lnTo>
                    <a:pt x="66992" y="35686"/>
                  </a:lnTo>
                  <a:close/>
                </a:path>
                <a:path w="69214" h="64135">
                  <a:moveTo>
                    <a:pt x="68922" y="26161"/>
                  </a:moveTo>
                  <a:lnTo>
                    <a:pt x="5029" y="26161"/>
                  </a:lnTo>
                  <a:lnTo>
                    <a:pt x="5029" y="26923"/>
                  </a:lnTo>
                  <a:lnTo>
                    <a:pt x="68148" y="26923"/>
                  </a:lnTo>
                  <a:lnTo>
                    <a:pt x="68922" y="26161"/>
                  </a:lnTo>
                  <a:close/>
                </a:path>
                <a:path w="69214" h="64135">
                  <a:moveTo>
                    <a:pt x="68148" y="25399"/>
                  </a:moveTo>
                  <a:lnTo>
                    <a:pt x="6578" y="25399"/>
                  </a:lnTo>
                  <a:lnTo>
                    <a:pt x="6578" y="26161"/>
                  </a:lnTo>
                  <a:lnTo>
                    <a:pt x="68148" y="26161"/>
                  </a:lnTo>
                  <a:lnTo>
                    <a:pt x="68148" y="25399"/>
                  </a:lnTo>
                  <a:close/>
                </a:path>
                <a:path w="69214" h="64135">
                  <a:moveTo>
                    <a:pt x="67767" y="24510"/>
                  </a:moveTo>
                  <a:lnTo>
                    <a:pt x="7353" y="24510"/>
                  </a:lnTo>
                  <a:lnTo>
                    <a:pt x="7353" y="25399"/>
                  </a:lnTo>
                  <a:lnTo>
                    <a:pt x="67767" y="25399"/>
                  </a:lnTo>
                  <a:lnTo>
                    <a:pt x="67767" y="24510"/>
                  </a:lnTo>
                  <a:close/>
                </a:path>
                <a:path w="69214" h="64135">
                  <a:moveTo>
                    <a:pt x="63119" y="22986"/>
                  </a:moveTo>
                  <a:lnTo>
                    <a:pt x="6578" y="22986"/>
                  </a:lnTo>
                  <a:lnTo>
                    <a:pt x="6578" y="23748"/>
                  </a:lnTo>
                  <a:lnTo>
                    <a:pt x="7353" y="23748"/>
                  </a:lnTo>
                  <a:lnTo>
                    <a:pt x="8128" y="24510"/>
                  </a:lnTo>
                  <a:lnTo>
                    <a:pt x="63119" y="24510"/>
                  </a:lnTo>
                  <a:lnTo>
                    <a:pt x="63119" y="22986"/>
                  </a:lnTo>
                  <a:close/>
                </a:path>
                <a:path w="69214" h="64135">
                  <a:moveTo>
                    <a:pt x="66217" y="23748"/>
                  </a:moveTo>
                  <a:lnTo>
                    <a:pt x="63893" y="23748"/>
                  </a:lnTo>
                  <a:lnTo>
                    <a:pt x="63893" y="24510"/>
                  </a:lnTo>
                  <a:lnTo>
                    <a:pt x="66217" y="24510"/>
                  </a:lnTo>
                  <a:lnTo>
                    <a:pt x="66217" y="23748"/>
                  </a:lnTo>
                  <a:close/>
                </a:path>
                <a:path w="69214" h="64135">
                  <a:moveTo>
                    <a:pt x="65443" y="22986"/>
                  </a:moveTo>
                  <a:lnTo>
                    <a:pt x="64668" y="23748"/>
                  </a:lnTo>
                  <a:lnTo>
                    <a:pt x="65443" y="23748"/>
                  </a:lnTo>
                  <a:lnTo>
                    <a:pt x="65443" y="22986"/>
                  </a:lnTo>
                  <a:close/>
                </a:path>
                <a:path w="69214" h="64135">
                  <a:moveTo>
                    <a:pt x="62344" y="19176"/>
                  </a:moveTo>
                  <a:lnTo>
                    <a:pt x="61569" y="19938"/>
                  </a:lnTo>
                  <a:lnTo>
                    <a:pt x="6578" y="19938"/>
                  </a:lnTo>
                  <a:lnTo>
                    <a:pt x="6578" y="22224"/>
                  </a:lnTo>
                  <a:lnTo>
                    <a:pt x="5803" y="22224"/>
                  </a:lnTo>
                  <a:lnTo>
                    <a:pt x="5803" y="22986"/>
                  </a:lnTo>
                  <a:lnTo>
                    <a:pt x="62344" y="22986"/>
                  </a:lnTo>
                  <a:lnTo>
                    <a:pt x="62344" y="19176"/>
                  </a:lnTo>
                  <a:close/>
                </a:path>
                <a:path w="69214" h="64135">
                  <a:moveTo>
                    <a:pt x="7353" y="16509"/>
                  </a:moveTo>
                  <a:lnTo>
                    <a:pt x="6578" y="17271"/>
                  </a:lnTo>
                  <a:lnTo>
                    <a:pt x="5029" y="18033"/>
                  </a:lnTo>
                  <a:lnTo>
                    <a:pt x="5803" y="18414"/>
                  </a:lnTo>
                  <a:lnTo>
                    <a:pt x="5803" y="19938"/>
                  </a:lnTo>
                  <a:lnTo>
                    <a:pt x="60794" y="19938"/>
                  </a:lnTo>
                  <a:lnTo>
                    <a:pt x="60794" y="18414"/>
                  </a:lnTo>
                  <a:lnTo>
                    <a:pt x="42976" y="18414"/>
                  </a:lnTo>
                  <a:lnTo>
                    <a:pt x="42976" y="18033"/>
                  </a:lnTo>
                  <a:lnTo>
                    <a:pt x="42202" y="18033"/>
                  </a:lnTo>
                  <a:lnTo>
                    <a:pt x="42202" y="17271"/>
                  </a:lnTo>
                  <a:lnTo>
                    <a:pt x="7353" y="17271"/>
                  </a:lnTo>
                  <a:lnTo>
                    <a:pt x="7353" y="16509"/>
                  </a:lnTo>
                  <a:close/>
                </a:path>
                <a:path w="69214" h="64135">
                  <a:moveTo>
                    <a:pt x="46075" y="18033"/>
                  </a:moveTo>
                  <a:lnTo>
                    <a:pt x="44526" y="18033"/>
                  </a:lnTo>
                  <a:lnTo>
                    <a:pt x="43751" y="18414"/>
                  </a:lnTo>
                  <a:lnTo>
                    <a:pt x="46075" y="18414"/>
                  </a:lnTo>
                  <a:lnTo>
                    <a:pt x="46075" y="18033"/>
                  </a:lnTo>
                  <a:close/>
                </a:path>
                <a:path w="69214" h="64135">
                  <a:moveTo>
                    <a:pt x="50330" y="18033"/>
                  </a:moveTo>
                  <a:lnTo>
                    <a:pt x="49555" y="18414"/>
                  </a:lnTo>
                  <a:lnTo>
                    <a:pt x="50330" y="18414"/>
                  </a:lnTo>
                  <a:lnTo>
                    <a:pt x="50330" y="18033"/>
                  </a:lnTo>
                  <a:close/>
                </a:path>
                <a:path w="69214" h="64135">
                  <a:moveTo>
                    <a:pt x="60794" y="17271"/>
                  </a:moveTo>
                  <a:lnTo>
                    <a:pt x="52654" y="17271"/>
                  </a:lnTo>
                  <a:lnTo>
                    <a:pt x="52654" y="18033"/>
                  </a:lnTo>
                  <a:lnTo>
                    <a:pt x="50330" y="18033"/>
                  </a:lnTo>
                  <a:lnTo>
                    <a:pt x="50330" y="18414"/>
                  </a:lnTo>
                  <a:lnTo>
                    <a:pt x="60794" y="18414"/>
                  </a:lnTo>
                  <a:lnTo>
                    <a:pt x="60794" y="17271"/>
                  </a:lnTo>
                  <a:close/>
                </a:path>
                <a:path w="69214" h="64135">
                  <a:moveTo>
                    <a:pt x="41427" y="16509"/>
                  </a:moveTo>
                  <a:lnTo>
                    <a:pt x="7353" y="16509"/>
                  </a:lnTo>
                  <a:lnTo>
                    <a:pt x="7353" y="17271"/>
                  </a:lnTo>
                  <a:lnTo>
                    <a:pt x="41427" y="17271"/>
                  </a:lnTo>
                  <a:lnTo>
                    <a:pt x="41427" y="16509"/>
                  </a:lnTo>
                  <a:close/>
                </a:path>
                <a:path w="69214" h="64135">
                  <a:moveTo>
                    <a:pt x="54203" y="16509"/>
                  </a:moveTo>
                  <a:lnTo>
                    <a:pt x="53428" y="16509"/>
                  </a:lnTo>
                  <a:lnTo>
                    <a:pt x="53428" y="17271"/>
                  </a:lnTo>
                  <a:lnTo>
                    <a:pt x="54978" y="17271"/>
                  </a:lnTo>
                  <a:lnTo>
                    <a:pt x="54203" y="16509"/>
                  </a:lnTo>
                  <a:close/>
                </a:path>
                <a:path w="69214" h="64135">
                  <a:moveTo>
                    <a:pt x="56527" y="15747"/>
                  </a:moveTo>
                  <a:lnTo>
                    <a:pt x="55753" y="15747"/>
                  </a:lnTo>
                  <a:lnTo>
                    <a:pt x="55753" y="17271"/>
                  </a:lnTo>
                  <a:lnTo>
                    <a:pt x="58851" y="17271"/>
                  </a:lnTo>
                  <a:lnTo>
                    <a:pt x="58851" y="16509"/>
                  </a:lnTo>
                  <a:lnTo>
                    <a:pt x="56527" y="16509"/>
                  </a:lnTo>
                  <a:lnTo>
                    <a:pt x="56527" y="15747"/>
                  </a:lnTo>
                  <a:close/>
                </a:path>
                <a:path w="69214" h="64135">
                  <a:moveTo>
                    <a:pt x="9677" y="15747"/>
                  </a:moveTo>
                  <a:lnTo>
                    <a:pt x="8128" y="15747"/>
                  </a:lnTo>
                  <a:lnTo>
                    <a:pt x="8128" y="16509"/>
                  </a:lnTo>
                  <a:lnTo>
                    <a:pt x="9677" y="16509"/>
                  </a:lnTo>
                  <a:lnTo>
                    <a:pt x="9677" y="15747"/>
                  </a:lnTo>
                  <a:close/>
                </a:path>
                <a:path w="69214" h="64135">
                  <a:moveTo>
                    <a:pt x="9677" y="15747"/>
                  </a:moveTo>
                  <a:lnTo>
                    <a:pt x="9677" y="16509"/>
                  </a:lnTo>
                  <a:lnTo>
                    <a:pt x="10452" y="16509"/>
                  </a:lnTo>
                  <a:lnTo>
                    <a:pt x="9677" y="15747"/>
                  </a:lnTo>
                  <a:close/>
                </a:path>
                <a:path w="69214" h="64135">
                  <a:moveTo>
                    <a:pt x="40652" y="15747"/>
                  </a:moveTo>
                  <a:lnTo>
                    <a:pt x="10452" y="15747"/>
                  </a:lnTo>
                  <a:lnTo>
                    <a:pt x="10452" y="16509"/>
                  </a:lnTo>
                  <a:lnTo>
                    <a:pt x="40652" y="16509"/>
                  </a:lnTo>
                  <a:lnTo>
                    <a:pt x="40652" y="15747"/>
                  </a:lnTo>
                  <a:close/>
                </a:path>
                <a:path w="69214" h="64135">
                  <a:moveTo>
                    <a:pt x="57302" y="14985"/>
                  </a:moveTo>
                  <a:lnTo>
                    <a:pt x="56527" y="16509"/>
                  </a:lnTo>
                  <a:lnTo>
                    <a:pt x="58077" y="16509"/>
                  </a:lnTo>
                  <a:lnTo>
                    <a:pt x="58077" y="15747"/>
                  </a:lnTo>
                  <a:lnTo>
                    <a:pt x="57302" y="15747"/>
                  </a:lnTo>
                  <a:lnTo>
                    <a:pt x="57302" y="14985"/>
                  </a:lnTo>
                  <a:close/>
                </a:path>
                <a:path w="69214" h="64135">
                  <a:moveTo>
                    <a:pt x="37172" y="13461"/>
                  </a:moveTo>
                  <a:lnTo>
                    <a:pt x="12382" y="13461"/>
                  </a:lnTo>
                  <a:lnTo>
                    <a:pt x="12382" y="14985"/>
                  </a:lnTo>
                  <a:lnTo>
                    <a:pt x="10452" y="14985"/>
                  </a:lnTo>
                  <a:lnTo>
                    <a:pt x="11226" y="15747"/>
                  </a:lnTo>
                  <a:lnTo>
                    <a:pt x="39878" y="15747"/>
                  </a:lnTo>
                  <a:lnTo>
                    <a:pt x="39878" y="14985"/>
                  </a:lnTo>
                  <a:lnTo>
                    <a:pt x="39497" y="14223"/>
                  </a:lnTo>
                  <a:lnTo>
                    <a:pt x="37172" y="14223"/>
                  </a:lnTo>
                  <a:lnTo>
                    <a:pt x="37172" y="13461"/>
                  </a:lnTo>
                  <a:close/>
                </a:path>
                <a:path w="69214" h="64135">
                  <a:moveTo>
                    <a:pt x="38722" y="13461"/>
                  </a:moveTo>
                  <a:lnTo>
                    <a:pt x="37947" y="13461"/>
                  </a:lnTo>
                  <a:lnTo>
                    <a:pt x="37947" y="14223"/>
                  </a:lnTo>
                  <a:lnTo>
                    <a:pt x="38722" y="14223"/>
                  </a:lnTo>
                  <a:lnTo>
                    <a:pt x="38722" y="13461"/>
                  </a:lnTo>
                  <a:close/>
                </a:path>
                <a:path w="69214" h="64135">
                  <a:moveTo>
                    <a:pt x="32524" y="6095"/>
                  </a:moveTo>
                  <a:lnTo>
                    <a:pt x="30975" y="6095"/>
                  </a:lnTo>
                  <a:lnTo>
                    <a:pt x="30975" y="6857"/>
                  </a:lnTo>
                  <a:lnTo>
                    <a:pt x="30581" y="7619"/>
                  </a:lnTo>
                  <a:lnTo>
                    <a:pt x="14706" y="7619"/>
                  </a:lnTo>
                  <a:lnTo>
                    <a:pt x="13931" y="8381"/>
                  </a:lnTo>
                  <a:lnTo>
                    <a:pt x="13931" y="11937"/>
                  </a:lnTo>
                  <a:lnTo>
                    <a:pt x="13157" y="12699"/>
                  </a:lnTo>
                  <a:lnTo>
                    <a:pt x="13157" y="13461"/>
                  </a:lnTo>
                  <a:lnTo>
                    <a:pt x="37947" y="13461"/>
                  </a:lnTo>
                  <a:lnTo>
                    <a:pt x="38722" y="12699"/>
                  </a:lnTo>
                  <a:lnTo>
                    <a:pt x="37172" y="12699"/>
                  </a:lnTo>
                  <a:lnTo>
                    <a:pt x="37172" y="11048"/>
                  </a:lnTo>
                  <a:lnTo>
                    <a:pt x="34848" y="11048"/>
                  </a:lnTo>
                  <a:lnTo>
                    <a:pt x="34848" y="10286"/>
                  </a:lnTo>
                  <a:lnTo>
                    <a:pt x="32524" y="10286"/>
                  </a:lnTo>
                  <a:lnTo>
                    <a:pt x="32524" y="8762"/>
                  </a:lnTo>
                  <a:lnTo>
                    <a:pt x="33299" y="8762"/>
                  </a:lnTo>
                  <a:lnTo>
                    <a:pt x="33299" y="8381"/>
                  </a:lnTo>
                  <a:lnTo>
                    <a:pt x="34074" y="8381"/>
                  </a:lnTo>
                  <a:lnTo>
                    <a:pt x="33299" y="7619"/>
                  </a:lnTo>
                  <a:lnTo>
                    <a:pt x="33299" y="6857"/>
                  </a:lnTo>
                  <a:lnTo>
                    <a:pt x="32524" y="6857"/>
                  </a:lnTo>
                  <a:lnTo>
                    <a:pt x="32524" y="6095"/>
                  </a:lnTo>
                  <a:close/>
                </a:path>
                <a:path w="69214" h="64135">
                  <a:moveTo>
                    <a:pt x="38722" y="11937"/>
                  </a:moveTo>
                  <a:lnTo>
                    <a:pt x="37947" y="11937"/>
                  </a:lnTo>
                  <a:lnTo>
                    <a:pt x="37172" y="12699"/>
                  </a:lnTo>
                  <a:lnTo>
                    <a:pt x="38722" y="12699"/>
                  </a:lnTo>
                  <a:lnTo>
                    <a:pt x="38722" y="11937"/>
                  </a:lnTo>
                  <a:close/>
                </a:path>
                <a:path w="69214" h="64135">
                  <a:moveTo>
                    <a:pt x="36398" y="10286"/>
                  </a:moveTo>
                  <a:lnTo>
                    <a:pt x="35623" y="11048"/>
                  </a:lnTo>
                  <a:lnTo>
                    <a:pt x="36398" y="11048"/>
                  </a:lnTo>
                  <a:lnTo>
                    <a:pt x="36398" y="10286"/>
                  </a:lnTo>
                  <a:close/>
                </a:path>
                <a:path w="69214" h="64135">
                  <a:moveTo>
                    <a:pt x="32524" y="9524"/>
                  </a:moveTo>
                  <a:lnTo>
                    <a:pt x="32524" y="10286"/>
                  </a:lnTo>
                  <a:lnTo>
                    <a:pt x="33299" y="10286"/>
                  </a:lnTo>
                  <a:lnTo>
                    <a:pt x="32524" y="9524"/>
                  </a:lnTo>
                  <a:close/>
                </a:path>
                <a:path w="69214" h="64135">
                  <a:moveTo>
                    <a:pt x="34074" y="8762"/>
                  </a:moveTo>
                  <a:lnTo>
                    <a:pt x="32524" y="8762"/>
                  </a:lnTo>
                  <a:lnTo>
                    <a:pt x="33299" y="9524"/>
                  </a:lnTo>
                  <a:lnTo>
                    <a:pt x="34074" y="8762"/>
                  </a:lnTo>
                  <a:close/>
                </a:path>
                <a:path w="69214" h="64135">
                  <a:moveTo>
                    <a:pt x="16256" y="6857"/>
                  </a:moveTo>
                  <a:lnTo>
                    <a:pt x="15481" y="7619"/>
                  </a:lnTo>
                  <a:lnTo>
                    <a:pt x="16256" y="7619"/>
                  </a:lnTo>
                  <a:lnTo>
                    <a:pt x="16256" y="6857"/>
                  </a:lnTo>
                  <a:close/>
                </a:path>
                <a:path w="69214" h="64135">
                  <a:moveTo>
                    <a:pt x="29819" y="5333"/>
                  </a:moveTo>
                  <a:lnTo>
                    <a:pt x="17805" y="5333"/>
                  </a:lnTo>
                  <a:lnTo>
                    <a:pt x="17030" y="6095"/>
                  </a:lnTo>
                  <a:lnTo>
                    <a:pt x="17030" y="6857"/>
                  </a:lnTo>
                  <a:lnTo>
                    <a:pt x="16256" y="7619"/>
                  </a:lnTo>
                  <a:lnTo>
                    <a:pt x="30581" y="7619"/>
                  </a:lnTo>
                  <a:lnTo>
                    <a:pt x="30581" y="6857"/>
                  </a:lnTo>
                  <a:lnTo>
                    <a:pt x="29819" y="6857"/>
                  </a:lnTo>
                  <a:lnTo>
                    <a:pt x="30581" y="6095"/>
                  </a:lnTo>
                  <a:lnTo>
                    <a:pt x="29819" y="6095"/>
                  </a:lnTo>
                  <a:lnTo>
                    <a:pt x="29819" y="5333"/>
                  </a:lnTo>
                  <a:close/>
                </a:path>
                <a:path w="69214" h="64135">
                  <a:moveTo>
                    <a:pt x="25171" y="1523"/>
                  </a:moveTo>
                  <a:lnTo>
                    <a:pt x="20904" y="1523"/>
                  </a:lnTo>
                  <a:lnTo>
                    <a:pt x="20904" y="2285"/>
                  </a:lnTo>
                  <a:lnTo>
                    <a:pt x="20129" y="3047"/>
                  </a:lnTo>
                  <a:lnTo>
                    <a:pt x="20129" y="3809"/>
                  </a:lnTo>
                  <a:lnTo>
                    <a:pt x="18580" y="3809"/>
                  </a:lnTo>
                  <a:lnTo>
                    <a:pt x="18580" y="5333"/>
                  </a:lnTo>
                  <a:lnTo>
                    <a:pt x="29032" y="5333"/>
                  </a:lnTo>
                  <a:lnTo>
                    <a:pt x="29032" y="4571"/>
                  </a:lnTo>
                  <a:lnTo>
                    <a:pt x="26720" y="4571"/>
                  </a:lnTo>
                  <a:lnTo>
                    <a:pt x="26720" y="3047"/>
                  </a:lnTo>
                  <a:lnTo>
                    <a:pt x="25946" y="3047"/>
                  </a:lnTo>
                  <a:lnTo>
                    <a:pt x="25946" y="2285"/>
                  </a:lnTo>
                  <a:lnTo>
                    <a:pt x="25171" y="2285"/>
                  </a:lnTo>
                  <a:lnTo>
                    <a:pt x="25171" y="1523"/>
                  </a:lnTo>
                  <a:close/>
                </a:path>
                <a:path w="69214" h="64135">
                  <a:moveTo>
                    <a:pt x="25946" y="2285"/>
                  </a:moveTo>
                  <a:lnTo>
                    <a:pt x="25946" y="3047"/>
                  </a:lnTo>
                  <a:lnTo>
                    <a:pt x="26720" y="3047"/>
                  </a:lnTo>
                  <a:lnTo>
                    <a:pt x="25946" y="2285"/>
                  </a:lnTo>
                  <a:close/>
                </a:path>
                <a:path w="69214" h="64135">
                  <a:moveTo>
                    <a:pt x="23622" y="0"/>
                  </a:moveTo>
                  <a:lnTo>
                    <a:pt x="23622" y="761"/>
                  </a:lnTo>
                  <a:lnTo>
                    <a:pt x="22847" y="761"/>
                  </a:lnTo>
                  <a:lnTo>
                    <a:pt x="22847" y="1523"/>
                  </a:lnTo>
                  <a:lnTo>
                    <a:pt x="24396" y="1523"/>
                  </a:lnTo>
                  <a:lnTo>
                    <a:pt x="24396" y="761"/>
                  </a:lnTo>
                  <a:lnTo>
                    <a:pt x="23622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8" name="object 2948"/>
            <p:cNvSpPr/>
            <p:nvPr/>
          </p:nvSpPr>
          <p:spPr>
            <a:xfrm>
              <a:off x="5875911" y="2842521"/>
              <a:ext cx="69215" cy="64135"/>
            </a:xfrm>
            <a:custGeom>
              <a:avLst/>
              <a:gdLst/>
              <a:ahLst/>
              <a:cxnLst/>
              <a:rect l="l" t="t" r="r" b="b"/>
              <a:pathLst>
                <a:path w="69214" h="64135">
                  <a:moveTo>
                    <a:pt x="68922" y="26924"/>
                  </a:moveTo>
                  <a:lnTo>
                    <a:pt x="68922" y="27698"/>
                  </a:lnTo>
                  <a:lnTo>
                    <a:pt x="68922" y="28079"/>
                  </a:lnTo>
                  <a:lnTo>
                    <a:pt x="68922" y="28854"/>
                  </a:lnTo>
                  <a:lnTo>
                    <a:pt x="68148" y="28854"/>
                  </a:lnTo>
                  <a:lnTo>
                    <a:pt x="68148" y="32702"/>
                  </a:lnTo>
                  <a:lnTo>
                    <a:pt x="67767" y="32702"/>
                  </a:lnTo>
                  <a:lnTo>
                    <a:pt x="66992" y="33464"/>
                  </a:lnTo>
                  <a:lnTo>
                    <a:pt x="67767" y="33464"/>
                  </a:lnTo>
                  <a:lnTo>
                    <a:pt x="66992" y="33464"/>
                  </a:lnTo>
                  <a:lnTo>
                    <a:pt x="66992" y="34226"/>
                  </a:lnTo>
                  <a:lnTo>
                    <a:pt x="66992" y="35001"/>
                  </a:lnTo>
                  <a:lnTo>
                    <a:pt x="66217" y="35001"/>
                  </a:lnTo>
                  <a:lnTo>
                    <a:pt x="66992" y="35001"/>
                  </a:lnTo>
                  <a:lnTo>
                    <a:pt x="66992" y="35775"/>
                  </a:lnTo>
                  <a:lnTo>
                    <a:pt x="66217" y="36537"/>
                  </a:lnTo>
                  <a:lnTo>
                    <a:pt x="65443" y="36537"/>
                  </a:lnTo>
                  <a:lnTo>
                    <a:pt x="65443" y="35775"/>
                  </a:lnTo>
                  <a:lnTo>
                    <a:pt x="64668" y="35775"/>
                  </a:lnTo>
                  <a:lnTo>
                    <a:pt x="64668" y="36537"/>
                  </a:lnTo>
                  <a:lnTo>
                    <a:pt x="64668" y="37312"/>
                  </a:lnTo>
                  <a:lnTo>
                    <a:pt x="63893" y="37312"/>
                  </a:lnTo>
                  <a:lnTo>
                    <a:pt x="63893" y="37693"/>
                  </a:lnTo>
                  <a:lnTo>
                    <a:pt x="63119" y="37693"/>
                  </a:lnTo>
                  <a:lnTo>
                    <a:pt x="63119" y="38468"/>
                  </a:lnTo>
                  <a:lnTo>
                    <a:pt x="63119" y="39230"/>
                  </a:lnTo>
                  <a:lnTo>
                    <a:pt x="62344" y="39230"/>
                  </a:lnTo>
                  <a:lnTo>
                    <a:pt x="62344" y="40005"/>
                  </a:lnTo>
                  <a:lnTo>
                    <a:pt x="61569" y="40005"/>
                  </a:lnTo>
                  <a:lnTo>
                    <a:pt x="61569" y="40779"/>
                  </a:lnTo>
                  <a:lnTo>
                    <a:pt x="60794" y="40779"/>
                  </a:lnTo>
                  <a:lnTo>
                    <a:pt x="60794" y="41541"/>
                  </a:lnTo>
                  <a:lnTo>
                    <a:pt x="60794" y="42316"/>
                  </a:lnTo>
                  <a:lnTo>
                    <a:pt x="60020" y="42316"/>
                  </a:lnTo>
                  <a:lnTo>
                    <a:pt x="60020" y="43078"/>
                  </a:lnTo>
                  <a:lnTo>
                    <a:pt x="60794" y="43078"/>
                  </a:lnTo>
                  <a:lnTo>
                    <a:pt x="60794" y="43853"/>
                  </a:lnTo>
                  <a:lnTo>
                    <a:pt x="60020" y="43853"/>
                  </a:lnTo>
                  <a:lnTo>
                    <a:pt x="60020" y="44627"/>
                  </a:lnTo>
                  <a:lnTo>
                    <a:pt x="59245" y="44627"/>
                  </a:lnTo>
                  <a:lnTo>
                    <a:pt x="58851" y="44627"/>
                  </a:lnTo>
                  <a:lnTo>
                    <a:pt x="58077" y="45389"/>
                  </a:lnTo>
                  <a:lnTo>
                    <a:pt x="58851" y="45389"/>
                  </a:lnTo>
                  <a:lnTo>
                    <a:pt x="58077" y="45389"/>
                  </a:lnTo>
                  <a:lnTo>
                    <a:pt x="58077" y="46151"/>
                  </a:lnTo>
                  <a:lnTo>
                    <a:pt x="57302" y="46151"/>
                  </a:lnTo>
                  <a:lnTo>
                    <a:pt x="56527" y="46151"/>
                  </a:lnTo>
                  <a:lnTo>
                    <a:pt x="56527" y="46926"/>
                  </a:lnTo>
                  <a:lnTo>
                    <a:pt x="55753" y="46926"/>
                  </a:lnTo>
                  <a:lnTo>
                    <a:pt x="55753" y="46151"/>
                  </a:lnTo>
                  <a:lnTo>
                    <a:pt x="55753" y="46926"/>
                  </a:lnTo>
                  <a:lnTo>
                    <a:pt x="55753" y="46151"/>
                  </a:lnTo>
                  <a:lnTo>
                    <a:pt x="55753" y="46926"/>
                  </a:lnTo>
                  <a:lnTo>
                    <a:pt x="54978" y="46926"/>
                  </a:lnTo>
                  <a:lnTo>
                    <a:pt x="54978" y="46151"/>
                  </a:lnTo>
                  <a:lnTo>
                    <a:pt x="54978" y="46926"/>
                  </a:lnTo>
                  <a:lnTo>
                    <a:pt x="54203" y="46926"/>
                  </a:lnTo>
                  <a:lnTo>
                    <a:pt x="54978" y="46926"/>
                  </a:lnTo>
                  <a:lnTo>
                    <a:pt x="54203" y="46926"/>
                  </a:lnTo>
                  <a:lnTo>
                    <a:pt x="54203" y="47307"/>
                  </a:lnTo>
                  <a:lnTo>
                    <a:pt x="53428" y="47307"/>
                  </a:lnTo>
                  <a:lnTo>
                    <a:pt x="52654" y="47307"/>
                  </a:lnTo>
                  <a:lnTo>
                    <a:pt x="51879" y="47307"/>
                  </a:lnTo>
                  <a:lnTo>
                    <a:pt x="51879" y="48082"/>
                  </a:lnTo>
                  <a:lnTo>
                    <a:pt x="51104" y="48082"/>
                  </a:lnTo>
                  <a:lnTo>
                    <a:pt x="51104" y="47307"/>
                  </a:lnTo>
                  <a:lnTo>
                    <a:pt x="51104" y="46926"/>
                  </a:lnTo>
                  <a:lnTo>
                    <a:pt x="51104" y="47307"/>
                  </a:lnTo>
                  <a:lnTo>
                    <a:pt x="50330" y="47307"/>
                  </a:lnTo>
                  <a:lnTo>
                    <a:pt x="49555" y="47307"/>
                  </a:lnTo>
                  <a:lnTo>
                    <a:pt x="49555" y="48082"/>
                  </a:lnTo>
                  <a:lnTo>
                    <a:pt x="49555" y="48856"/>
                  </a:lnTo>
                  <a:lnTo>
                    <a:pt x="49174" y="48856"/>
                  </a:lnTo>
                  <a:lnTo>
                    <a:pt x="49174" y="49618"/>
                  </a:lnTo>
                  <a:lnTo>
                    <a:pt x="49174" y="50393"/>
                  </a:lnTo>
                  <a:lnTo>
                    <a:pt x="48399" y="50393"/>
                  </a:lnTo>
                  <a:lnTo>
                    <a:pt x="47625" y="51155"/>
                  </a:lnTo>
                  <a:lnTo>
                    <a:pt x="46850" y="51155"/>
                  </a:lnTo>
                  <a:lnTo>
                    <a:pt x="46850" y="51930"/>
                  </a:lnTo>
                  <a:lnTo>
                    <a:pt x="46850" y="51155"/>
                  </a:lnTo>
                  <a:lnTo>
                    <a:pt x="46075" y="51155"/>
                  </a:lnTo>
                  <a:lnTo>
                    <a:pt x="46075" y="50393"/>
                  </a:lnTo>
                  <a:lnTo>
                    <a:pt x="45300" y="50393"/>
                  </a:lnTo>
                  <a:lnTo>
                    <a:pt x="45300" y="51155"/>
                  </a:lnTo>
                  <a:lnTo>
                    <a:pt x="44526" y="51155"/>
                  </a:lnTo>
                  <a:lnTo>
                    <a:pt x="44526" y="50393"/>
                  </a:lnTo>
                  <a:lnTo>
                    <a:pt x="43751" y="50393"/>
                  </a:lnTo>
                  <a:lnTo>
                    <a:pt x="43751" y="49618"/>
                  </a:lnTo>
                  <a:lnTo>
                    <a:pt x="42976" y="49618"/>
                  </a:lnTo>
                  <a:lnTo>
                    <a:pt x="42976" y="48856"/>
                  </a:lnTo>
                  <a:lnTo>
                    <a:pt x="42202" y="48856"/>
                  </a:lnTo>
                  <a:lnTo>
                    <a:pt x="42202" y="48082"/>
                  </a:lnTo>
                  <a:lnTo>
                    <a:pt x="41427" y="48856"/>
                  </a:lnTo>
                  <a:lnTo>
                    <a:pt x="42202" y="48856"/>
                  </a:lnTo>
                  <a:lnTo>
                    <a:pt x="42202" y="49618"/>
                  </a:lnTo>
                  <a:lnTo>
                    <a:pt x="42976" y="49618"/>
                  </a:lnTo>
                  <a:lnTo>
                    <a:pt x="42202" y="50393"/>
                  </a:lnTo>
                  <a:lnTo>
                    <a:pt x="41427" y="51155"/>
                  </a:lnTo>
                  <a:lnTo>
                    <a:pt x="40652" y="51155"/>
                  </a:lnTo>
                  <a:lnTo>
                    <a:pt x="40652" y="51930"/>
                  </a:lnTo>
                  <a:lnTo>
                    <a:pt x="39878" y="51930"/>
                  </a:lnTo>
                  <a:lnTo>
                    <a:pt x="39878" y="52705"/>
                  </a:lnTo>
                  <a:lnTo>
                    <a:pt x="38722" y="51930"/>
                  </a:lnTo>
                  <a:lnTo>
                    <a:pt x="37947" y="51930"/>
                  </a:lnTo>
                  <a:lnTo>
                    <a:pt x="37947" y="51155"/>
                  </a:lnTo>
                  <a:lnTo>
                    <a:pt x="37172" y="51155"/>
                  </a:lnTo>
                  <a:lnTo>
                    <a:pt x="37172" y="50393"/>
                  </a:lnTo>
                  <a:lnTo>
                    <a:pt x="37172" y="49618"/>
                  </a:lnTo>
                  <a:lnTo>
                    <a:pt x="37172" y="48856"/>
                  </a:lnTo>
                  <a:lnTo>
                    <a:pt x="36398" y="48856"/>
                  </a:lnTo>
                  <a:lnTo>
                    <a:pt x="36398" y="48082"/>
                  </a:lnTo>
                  <a:lnTo>
                    <a:pt x="35623" y="48082"/>
                  </a:lnTo>
                  <a:lnTo>
                    <a:pt x="35623" y="47307"/>
                  </a:lnTo>
                  <a:lnTo>
                    <a:pt x="34848" y="47307"/>
                  </a:lnTo>
                  <a:lnTo>
                    <a:pt x="34074" y="47307"/>
                  </a:lnTo>
                  <a:lnTo>
                    <a:pt x="34074" y="46926"/>
                  </a:lnTo>
                  <a:lnTo>
                    <a:pt x="33299" y="46926"/>
                  </a:lnTo>
                  <a:lnTo>
                    <a:pt x="33299" y="46151"/>
                  </a:lnTo>
                  <a:lnTo>
                    <a:pt x="32524" y="46151"/>
                  </a:lnTo>
                  <a:lnTo>
                    <a:pt x="32524" y="46926"/>
                  </a:lnTo>
                  <a:lnTo>
                    <a:pt x="31750" y="46151"/>
                  </a:lnTo>
                  <a:lnTo>
                    <a:pt x="31750" y="46926"/>
                  </a:lnTo>
                  <a:lnTo>
                    <a:pt x="30975" y="46926"/>
                  </a:lnTo>
                  <a:lnTo>
                    <a:pt x="30581" y="47307"/>
                  </a:lnTo>
                  <a:lnTo>
                    <a:pt x="30975" y="47307"/>
                  </a:lnTo>
                  <a:lnTo>
                    <a:pt x="30975" y="48082"/>
                  </a:lnTo>
                  <a:lnTo>
                    <a:pt x="30581" y="48082"/>
                  </a:lnTo>
                  <a:lnTo>
                    <a:pt x="29819" y="48082"/>
                  </a:lnTo>
                  <a:lnTo>
                    <a:pt x="29819" y="47307"/>
                  </a:lnTo>
                  <a:lnTo>
                    <a:pt x="29819" y="48082"/>
                  </a:lnTo>
                  <a:lnTo>
                    <a:pt x="29819" y="48856"/>
                  </a:lnTo>
                  <a:lnTo>
                    <a:pt x="29032" y="48856"/>
                  </a:lnTo>
                  <a:lnTo>
                    <a:pt x="29032" y="48082"/>
                  </a:lnTo>
                  <a:lnTo>
                    <a:pt x="29032" y="48856"/>
                  </a:lnTo>
                  <a:lnTo>
                    <a:pt x="29032" y="49618"/>
                  </a:lnTo>
                  <a:lnTo>
                    <a:pt x="29032" y="50393"/>
                  </a:lnTo>
                  <a:lnTo>
                    <a:pt x="29032" y="51155"/>
                  </a:lnTo>
                  <a:lnTo>
                    <a:pt x="28270" y="51155"/>
                  </a:lnTo>
                  <a:lnTo>
                    <a:pt x="28270" y="51930"/>
                  </a:lnTo>
                  <a:lnTo>
                    <a:pt x="28270" y="51155"/>
                  </a:lnTo>
                  <a:lnTo>
                    <a:pt x="27495" y="51155"/>
                  </a:lnTo>
                  <a:lnTo>
                    <a:pt x="27495" y="51930"/>
                  </a:lnTo>
                  <a:lnTo>
                    <a:pt x="26720" y="51930"/>
                  </a:lnTo>
                  <a:lnTo>
                    <a:pt x="26720" y="52705"/>
                  </a:lnTo>
                  <a:lnTo>
                    <a:pt x="25946" y="52705"/>
                  </a:lnTo>
                  <a:lnTo>
                    <a:pt x="25946" y="53467"/>
                  </a:lnTo>
                  <a:lnTo>
                    <a:pt x="25171" y="53467"/>
                  </a:lnTo>
                  <a:lnTo>
                    <a:pt x="25171" y="52705"/>
                  </a:lnTo>
                  <a:lnTo>
                    <a:pt x="25171" y="53467"/>
                  </a:lnTo>
                  <a:lnTo>
                    <a:pt x="24396" y="53467"/>
                  </a:lnTo>
                  <a:lnTo>
                    <a:pt x="24396" y="54241"/>
                  </a:lnTo>
                  <a:lnTo>
                    <a:pt x="23622" y="54241"/>
                  </a:lnTo>
                  <a:lnTo>
                    <a:pt x="24396" y="55003"/>
                  </a:lnTo>
                  <a:lnTo>
                    <a:pt x="23622" y="55003"/>
                  </a:lnTo>
                  <a:lnTo>
                    <a:pt x="22847" y="54241"/>
                  </a:lnTo>
                  <a:lnTo>
                    <a:pt x="22847" y="55003"/>
                  </a:lnTo>
                  <a:lnTo>
                    <a:pt x="22847" y="54241"/>
                  </a:lnTo>
                  <a:lnTo>
                    <a:pt x="22072" y="54241"/>
                  </a:lnTo>
                  <a:lnTo>
                    <a:pt x="22072" y="55003"/>
                  </a:lnTo>
                  <a:lnTo>
                    <a:pt x="21297" y="55003"/>
                  </a:lnTo>
                  <a:lnTo>
                    <a:pt x="22072" y="55003"/>
                  </a:lnTo>
                  <a:lnTo>
                    <a:pt x="22072" y="55778"/>
                  </a:lnTo>
                  <a:lnTo>
                    <a:pt x="21297" y="55778"/>
                  </a:lnTo>
                  <a:lnTo>
                    <a:pt x="22072" y="55778"/>
                  </a:lnTo>
                  <a:lnTo>
                    <a:pt x="22072" y="56553"/>
                  </a:lnTo>
                  <a:lnTo>
                    <a:pt x="21297" y="56553"/>
                  </a:lnTo>
                  <a:lnTo>
                    <a:pt x="21297" y="55778"/>
                  </a:lnTo>
                  <a:lnTo>
                    <a:pt x="20904" y="55778"/>
                  </a:lnTo>
                  <a:lnTo>
                    <a:pt x="20904" y="56553"/>
                  </a:lnTo>
                  <a:lnTo>
                    <a:pt x="20129" y="56553"/>
                  </a:lnTo>
                  <a:lnTo>
                    <a:pt x="20129" y="56934"/>
                  </a:lnTo>
                  <a:lnTo>
                    <a:pt x="19354" y="56934"/>
                  </a:lnTo>
                  <a:lnTo>
                    <a:pt x="19354" y="56553"/>
                  </a:lnTo>
                  <a:lnTo>
                    <a:pt x="18580" y="56553"/>
                  </a:lnTo>
                  <a:lnTo>
                    <a:pt x="17805" y="56553"/>
                  </a:lnTo>
                  <a:lnTo>
                    <a:pt x="18580" y="56553"/>
                  </a:lnTo>
                  <a:lnTo>
                    <a:pt x="18580" y="56934"/>
                  </a:lnTo>
                  <a:lnTo>
                    <a:pt x="17805" y="56934"/>
                  </a:lnTo>
                  <a:lnTo>
                    <a:pt x="17030" y="56934"/>
                  </a:lnTo>
                  <a:lnTo>
                    <a:pt x="17030" y="57708"/>
                  </a:lnTo>
                  <a:lnTo>
                    <a:pt x="17030" y="58470"/>
                  </a:lnTo>
                  <a:lnTo>
                    <a:pt x="16256" y="58470"/>
                  </a:lnTo>
                  <a:lnTo>
                    <a:pt x="15481" y="58470"/>
                  </a:lnTo>
                  <a:lnTo>
                    <a:pt x="15481" y="57708"/>
                  </a:lnTo>
                  <a:lnTo>
                    <a:pt x="15481" y="58470"/>
                  </a:lnTo>
                  <a:lnTo>
                    <a:pt x="14706" y="59232"/>
                  </a:lnTo>
                  <a:lnTo>
                    <a:pt x="14706" y="60007"/>
                  </a:lnTo>
                  <a:lnTo>
                    <a:pt x="13931" y="60007"/>
                  </a:lnTo>
                  <a:lnTo>
                    <a:pt x="13157" y="60007"/>
                  </a:lnTo>
                  <a:lnTo>
                    <a:pt x="13157" y="59232"/>
                  </a:lnTo>
                  <a:lnTo>
                    <a:pt x="13157" y="60007"/>
                  </a:lnTo>
                  <a:lnTo>
                    <a:pt x="13157" y="59232"/>
                  </a:lnTo>
                  <a:lnTo>
                    <a:pt x="12382" y="60007"/>
                  </a:lnTo>
                  <a:lnTo>
                    <a:pt x="11607" y="60007"/>
                  </a:lnTo>
                  <a:lnTo>
                    <a:pt x="11226" y="60007"/>
                  </a:lnTo>
                  <a:lnTo>
                    <a:pt x="11226" y="60782"/>
                  </a:lnTo>
                  <a:lnTo>
                    <a:pt x="10452" y="60782"/>
                  </a:lnTo>
                  <a:lnTo>
                    <a:pt x="9677" y="60782"/>
                  </a:lnTo>
                  <a:lnTo>
                    <a:pt x="8902" y="60782"/>
                  </a:lnTo>
                  <a:lnTo>
                    <a:pt x="8128" y="61544"/>
                  </a:lnTo>
                  <a:lnTo>
                    <a:pt x="7353" y="61544"/>
                  </a:lnTo>
                  <a:lnTo>
                    <a:pt x="7353" y="62318"/>
                  </a:lnTo>
                  <a:lnTo>
                    <a:pt x="6578" y="62318"/>
                  </a:lnTo>
                  <a:lnTo>
                    <a:pt x="6578" y="63080"/>
                  </a:lnTo>
                  <a:lnTo>
                    <a:pt x="6578" y="63855"/>
                  </a:lnTo>
                  <a:lnTo>
                    <a:pt x="5803" y="63855"/>
                  </a:lnTo>
                  <a:lnTo>
                    <a:pt x="5803" y="63080"/>
                  </a:lnTo>
                  <a:lnTo>
                    <a:pt x="5029" y="63080"/>
                  </a:lnTo>
                  <a:lnTo>
                    <a:pt x="5029" y="63855"/>
                  </a:lnTo>
                  <a:lnTo>
                    <a:pt x="4254" y="63080"/>
                  </a:lnTo>
                  <a:lnTo>
                    <a:pt x="5029" y="62318"/>
                  </a:lnTo>
                  <a:lnTo>
                    <a:pt x="5029" y="61544"/>
                  </a:lnTo>
                  <a:lnTo>
                    <a:pt x="4254" y="61544"/>
                  </a:lnTo>
                  <a:lnTo>
                    <a:pt x="4254" y="60782"/>
                  </a:lnTo>
                  <a:lnTo>
                    <a:pt x="4254" y="60007"/>
                  </a:lnTo>
                  <a:lnTo>
                    <a:pt x="4254" y="60782"/>
                  </a:lnTo>
                  <a:lnTo>
                    <a:pt x="3479" y="60782"/>
                  </a:lnTo>
                  <a:lnTo>
                    <a:pt x="4254" y="60007"/>
                  </a:lnTo>
                  <a:lnTo>
                    <a:pt x="4254" y="59232"/>
                  </a:lnTo>
                  <a:lnTo>
                    <a:pt x="3479" y="59232"/>
                  </a:lnTo>
                  <a:lnTo>
                    <a:pt x="4254" y="59232"/>
                  </a:lnTo>
                  <a:lnTo>
                    <a:pt x="3479" y="58470"/>
                  </a:lnTo>
                  <a:lnTo>
                    <a:pt x="3479" y="57708"/>
                  </a:lnTo>
                  <a:lnTo>
                    <a:pt x="3479" y="56553"/>
                  </a:lnTo>
                  <a:lnTo>
                    <a:pt x="4254" y="56553"/>
                  </a:lnTo>
                  <a:lnTo>
                    <a:pt x="4254" y="55778"/>
                  </a:lnTo>
                  <a:lnTo>
                    <a:pt x="4254" y="55003"/>
                  </a:lnTo>
                  <a:lnTo>
                    <a:pt x="5029" y="55003"/>
                  </a:lnTo>
                  <a:lnTo>
                    <a:pt x="5029" y="55778"/>
                  </a:lnTo>
                  <a:lnTo>
                    <a:pt x="5803" y="55778"/>
                  </a:lnTo>
                  <a:lnTo>
                    <a:pt x="5803" y="55003"/>
                  </a:lnTo>
                  <a:lnTo>
                    <a:pt x="6578" y="55003"/>
                  </a:lnTo>
                  <a:lnTo>
                    <a:pt x="6578" y="54241"/>
                  </a:lnTo>
                  <a:lnTo>
                    <a:pt x="5803" y="54241"/>
                  </a:lnTo>
                  <a:lnTo>
                    <a:pt x="5803" y="53467"/>
                  </a:lnTo>
                  <a:lnTo>
                    <a:pt x="5029" y="53467"/>
                  </a:lnTo>
                  <a:lnTo>
                    <a:pt x="5029" y="52705"/>
                  </a:lnTo>
                  <a:lnTo>
                    <a:pt x="5029" y="51930"/>
                  </a:lnTo>
                  <a:lnTo>
                    <a:pt x="4254" y="51930"/>
                  </a:lnTo>
                  <a:lnTo>
                    <a:pt x="5029" y="51930"/>
                  </a:lnTo>
                  <a:lnTo>
                    <a:pt x="4254" y="51930"/>
                  </a:lnTo>
                  <a:lnTo>
                    <a:pt x="4254" y="51155"/>
                  </a:lnTo>
                  <a:lnTo>
                    <a:pt x="4254" y="50393"/>
                  </a:lnTo>
                  <a:lnTo>
                    <a:pt x="4254" y="49618"/>
                  </a:lnTo>
                  <a:lnTo>
                    <a:pt x="3479" y="49618"/>
                  </a:lnTo>
                  <a:lnTo>
                    <a:pt x="2705" y="48856"/>
                  </a:lnTo>
                  <a:lnTo>
                    <a:pt x="2705" y="49618"/>
                  </a:lnTo>
                  <a:lnTo>
                    <a:pt x="2705" y="48856"/>
                  </a:lnTo>
                  <a:lnTo>
                    <a:pt x="2324" y="48856"/>
                  </a:lnTo>
                  <a:lnTo>
                    <a:pt x="1549" y="48856"/>
                  </a:lnTo>
                  <a:lnTo>
                    <a:pt x="1549" y="48082"/>
                  </a:lnTo>
                  <a:lnTo>
                    <a:pt x="1549" y="48856"/>
                  </a:lnTo>
                  <a:lnTo>
                    <a:pt x="1549" y="48082"/>
                  </a:lnTo>
                  <a:lnTo>
                    <a:pt x="1549" y="48856"/>
                  </a:lnTo>
                  <a:lnTo>
                    <a:pt x="774" y="48856"/>
                  </a:lnTo>
                  <a:lnTo>
                    <a:pt x="774" y="48082"/>
                  </a:lnTo>
                  <a:lnTo>
                    <a:pt x="774" y="47307"/>
                  </a:lnTo>
                  <a:lnTo>
                    <a:pt x="0" y="47307"/>
                  </a:lnTo>
                  <a:lnTo>
                    <a:pt x="0" y="46926"/>
                  </a:lnTo>
                  <a:lnTo>
                    <a:pt x="774" y="46926"/>
                  </a:lnTo>
                  <a:lnTo>
                    <a:pt x="774" y="46151"/>
                  </a:lnTo>
                  <a:lnTo>
                    <a:pt x="774" y="46926"/>
                  </a:lnTo>
                  <a:lnTo>
                    <a:pt x="774" y="46151"/>
                  </a:lnTo>
                  <a:lnTo>
                    <a:pt x="1549" y="46151"/>
                  </a:lnTo>
                  <a:lnTo>
                    <a:pt x="2324" y="46151"/>
                  </a:lnTo>
                  <a:lnTo>
                    <a:pt x="2324" y="45389"/>
                  </a:lnTo>
                  <a:lnTo>
                    <a:pt x="2705" y="45389"/>
                  </a:lnTo>
                  <a:lnTo>
                    <a:pt x="2705" y="44627"/>
                  </a:lnTo>
                  <a:lnTo>
                    <a:pt x="3479" y="44627"/>
                  </a:lnTo>
                  <a:lnTo>
                    <a:pt x="4254" y="43853"/>
                  </a:lnTo>
                  <a:lnTo>
                    <a:pt x="4254" y="43078"/>
                  </a:lnTo>
                  <a:lnTo>
                    <a:pt x="4254" y="43853"/>
                  </a:lnTo>
                  <a:lnTo>
                    <a:pt x="4254" y="43078"/>
                  </a:lnTo>
                  <a:lnTo>
                    <a:pt x="5029" y="43078"/>
                  </a:lnTo>
                  <a:lnTo>
                    <a:pt x="5029" y="42316"/>
                  </a:lnTo>
                  <a:lnTo>
                    <a:pt x="5803" y="42316"/>
                  </a:lnTo>
                  <a:lnTo>
                    <a:pt x="5803" y="41541"/>
                  </a:lnTo>
                  <a:lnTo>
                    <a:pt x="5029" y="41541"/>
                  </a:lnTo>
                  <a:lnTo>
                    <a:pt x="4254" y="41541"/>
                  </a:lnTo>
                  <a:lnTo>
                    <a:pt x="4254" y="40779"/>
                  </a:lnTo>
                  <a:lnTo>
                    <a:pt x="5029" y="40779"/>
                  </a:lnTo>
                  <a:lnTo>
                    <a:pt x="5029" y="40005"/>
                  </a:lnTo>
                  <a:lnTo>
                    <a:pt x="4254" y="40779"/>
                  </a:lnTo>
                  <a:lnTo>
                    <a:pt x="4254" y="40005"/>
                  </a:lnTo>
                  <a:lnTo>
                    <a:pt x="4254" y="39230"/>
                  </a:lnTo>
                  <a:lnTo>
                    <a:pt x="3479" y="39230"/>
                  </a:lnTo>
                  <a:lnTo>
                    <a:pt x="3479" y="38468"/>
                  </a:lnTo>
                  <a:lnTo>
                    <a:pt x="3479" y="37693"/>
                  </a:lnTo>
                  <a:lnTo>
                    <a:pt x="2705" y="37693"/>
                  </a:lnTo>
                  <a:lnTo>
                    <a:pt x="2705" y="37312"/>
                  </a:lnTo>
                  <a:lnTo>
                    <a:pt x="2705" y="36537"/>
                  </a:lnTo>
                  <a:lnTo>
                    <a:pt x="2705" y="35775"/>
                  </a:lnTo>
                  <a:lnTo>
                    <a:pt x="2705" y="35001"/>
                  </a:lnTo>
                  <a:lnTo>
                    <a:pt x="2705" y="34226"/>
                  </a:lnTo>
                  <a:lnTo>
                    <a:pt x="2324" y="34226"/>
                  </a:lnTo>
                  <a:lnTo>
                    <a:pt x="2705" y="33464"/>
                  </a:lnTo>
                  <a:lnTo>
                    <a:pt x="3479" y="32702"/>
                  </a:lnTo>
                  <a:lnTo>
                    <a:pt x="3479" y="31927"/>
                  </a:lnTo>
                  <a:lnTo>
                    <a:pt x="4254" y="31927"/>
                  </a:lnTo>
                  <a:lnTo>
                    <a:pt x="4254" y="31153"/>
                  </a:lnTo>
                  <a:lnTo>
                    <a:pt x="3479" y="30391"/>
                  </a:lnTo>
                  <a:lnTo>
                    <a:pt x="4254" y="30391"/>
                  </a:lnTo>
                  <a:lnTo>
                    <a:pt x="4254" y="29616"/>
                  </a:lnTo>
                  <a:lnTo>
                    <a:pt x="5029" y="28854"/>
                  </a:lnTo>
                  <a:lnTo>
                    <a:pt x="5029" y="28079"/>
                  </a:lnTo>
                  <a:lnTo>
                    <a:pt x="4254" y="28079"/>
                  </a:lnTo>
                  <a:lnTo>
                    <a:pt x="4254" y="27698"/>
                  </a:lnTo>
                  <a:lnTo>
                    <a:pt x="4254" y="26924"/>
                  </a:lnTo>
                  <a:lnTo>
                    <a:pt x="4254" y="26149"/>
                  </a:lnTo>
                  <a:lnTo>
                    <a:pt x="5029" y="26149"/>
                  </a:lnTo>
                  <a:lnTo>
                    <a:pt x="5029" y="26924"/>
                  </a:lnTo>
                  <a:lnTo>
                    <a:pt x="5029" y="26149"/>
                  </a:lnTo>
                  <a:lnTo>
                    <a:pt x="5029" y="26924"/>
                  </a:lnTo>
                  <a:lnTo>
                    <a:pt x="5029" y="26149"/>
                  </a:lnTo>
                  <a:lnTo>
                    <a:pt x="5803" y="26149"/>
                  </a:lnTo>
                  <a:lnTo>
                    <a:pt x="5029" y="26149"/>
                  </a:lnTo>
                  <a:lnTo>
                    <a:pt x="5803" y="26149"/>
                  </a:lnTo>
                  <a:lnTo>
                    <a:pt x="6578" y="26149"/>
                  </a:lnTo>
                  <a:lnTo>
                    <a:pt x="6578" y="25387"/>
                  </a:lnTo>
                  <a:lnTo>
                    <a:pt x="7353" y="25387"/>
                  </a:lnTo>
                  <a:lnTo>
                    <a:pt x="7353" y="24612"/>
                  </a:lnTo>
                  <a:lnTo>
                    <a:pt x="8128" y="24612"/>
                  </a:lnTo>
                  <a:lnTo>
                    <a:pt x="7353" y="23850"/>
                  </a:lnTo>
                  <a:lnTo>
                    <a:pt x="6578" y="23850"/>
                  </a:lnTo>
                  <a:lnTo>
                    <a:pt x="6578" y="23075"/>
                  </a:lnTo>
                  <a:lnTo>
                    <a:pt x="5803" y="23075"/>
                  </a:lnTo>
                  <a:lnTo>
                    <a:pt x="5803" y="22301"/>
                  </a:lnTo>
                  <a:lnTo>
                    <a:pt x="6578" y="22301"/>
                  </a:lnTo>
                  <a:lnTo>
                    <a:pt x="6578" y="21539"/>
                  </a:lnTo>
                  <a:lnTo>
                    <a:pt x="6578" y="20777"/>
                  </a:lnTo>
                  <a:lnTo>
                    <a:pt x="6578" y="20002"/>
                  </a:lnTo>
                  <a:lnTo>
                    <a:pt x="5803" y="20002"/>
                  </a:lnTo>
                  <a:lnTo>
                    <a:pt x="5803" y="19227"/>
                  </a:lnTo>
                  <a:lnTo>
                    <a:pt x="5803" y="18465"/>
                  </a:lnTo>
                  <a:lnTo>
                    <a:pt x="5029" y="18072"/>
                  </a:lnTo>
                  <a:lnTo>
                    <a:pt x="6578" y="17310"/>
                  </a:lnTo>
                  <a:lnTo>
                    <a:pt x="7353" y="16535"/>
                  </a:lnTo>
                  <a:lnTo>
                    <a:pt x="7353" y="17310"/>
                  </a:lnTo>
                  <a:lnTo>
                    <a:pt x="7353" y="16535"/>
                  </a:lnTo>
                  <a:lnTo>
                    <a:pt x="8128" y="16535"/>
                  </a:lnTo>
                  <a:lnTo>
                    <a:pt x="8128" y="15773"/>
                  </a:lnTo>
                  <a:lnTo>
                    <a:pt x="8902" y="15773"/>
                  </a:lnTo>
                  <a:lnTo>
                    <a:pt x="9677" y="15773"/>
                  </a:lnTo>
                  <a:lnTo>
                    <a:pt x="9677" y="16535"/>
                  </a:lnTo>
                  <a:lnTo>
                    <a:pt x="9677" y="15773"/>
                  </a:lnTo>
                  <a:lnTo>
                    <a:pt x="10452" y="16535"/>
                  </a:lnTo>
                  <a:lnTo>
                    <a:pt x="10452" y="15773"/>
                  </a:lnTo>
                  <a:lnTo>
                    <a:pt x="11226" y="15773"/>
                  </a:lnTo>
                  <a:lnTo>
                    <a:pt x="10452" y="14998"/>
                  </a:lnTo>
                  <a:lnTo>
                    <a:pt x="11226" y="14998"/>
                  </a:lnTo>
                  <a:lnTo>
                    <a:pt x="11226" y="14224"/>
                  </a:lnTo>
                  <a:lnTo>
                    <a:pt x="11226" y="14998"/>
                  </a:lnTo>
                  <a:lnTo>
                    <a:pt x="11607" y="14998"/>
                  </a:lnTo>
                  <a:lnTo>
                    <a:pt x="12382" y="14998"/>
                  </a:lnTo>
                  <a:lnTo>
                    <a:pt x="12382" y="14224"/>
                  </a:lnTo>
                  <a:lnTo>
                    <a:pt x="12382" y="13462"/>
                  </a:lnTo>
                  <a:lnTo>
                    <a:pt x="13157" y="13462"/>
                  </a:lnTo>
                  <a:lnTo>
                    <a:pt x="13157" y="12687"/>
                  </a:lnTo>
                  <a:lnTo>
                    <a:pt x="13157" y="13462"/>
                  </a:lnTo>
                  <a:lnTo>
                    <a:pt x="13157" y="12687"/>
                  </a:lnTo>
                  <a:lnTo>
                    <a:pt x="13931" y="11925"/>
                  </a:lnTo>
                  <a:lnTo>
                    <a:pt x="13931" y="11150"/>
                  </a:lnTo>
                  <a:lnTo>
                    <a:pt x="13157" y="11150"/>
                  </a:lnTo>
                  <a:lnTo>
                    <a:pt x="13931" y="11150"/>
                  </a:lnTo>
                  <a:lnTo>
                    <a:pt x="13931" y="10375"/>
                  </a:lnTo>
                  <a:lnTo>
                    <a:pt x="13931" y="9613"/>
                  </a:lnTo>
                  <a:lnTo>
                    <a:pt x="13931" y="8851"/>
                  </a:lnTo>
                  <a:lnTo>
                    <a:pt x="13931" y="8458"/>
                  </a:lnTo>
                  <a:lnTo>
                    <a:pt x="14706" y="7696"/>
                  </a:lnTo>
                  <a:lnTo>
                    <a:pt x="15481" y="7696"/>
                  </a:lnTo>
                  <a:lnTo>
                    <a:pt x="16256" y="6921"/>
                  </a:lnTo>
                  <a:lnTo>
                    <a:pt x="16256" y="7696"/>
                  </a:lnTo>
                  <a:lnTo>
                    <a:pt x="17030" y="6921"/>
                  </a:lnTo>
                  <a:lnTo>
                    <a:pt x="17030" y="6146"/>
                  </a:lnTo>
                  <a:lnTo>
                    <a:pt x="17805" y="5384"/>
                  </a:lnTo>
                  <a:lnTo>
                    <a:pt x="18580" y="5384"/>
                  </a:lnTo>
                  <a:lnTo>
                    <a:pt x="18580" y="4610"/>
                  </a:lnTo>
                  <a:lnTo>
                    <a:pt x="18580" y="3848"/>
                  </a:lnTo>
                  <a:lnTo>
                    <a:pt x="19354" y="3848"/>
                  </a:lnTo>
                  <a:lnTo>
                    <a:pt x="20129" y="3848"/>
                  </a:lnTo>
                  <a:lnTo>
                    <a:pt x="20129" y="3073"/>
                  </a:lnTo>
                  <a:lnTo>
                    <a:pt x="20904" y="2298"/>
                  </a:lnTo>
                  <a:lnTo>
                    <a:pt x="20904" y="1536"/>
                  </a:lnTo>
                  <a:lnTo>
                    <a:pt x="20904" y="2298"/>
                  </a:lnTo>
                  <a:lnTo>
                    <a:pt x="20904" y="1536"/>
                  </a:lnTo>
                  <a:lnTo>
                    <a:pt x="21297" y="1536"/>
                  </a:lnTo>
                  <a:lnTo>
                    <a:pt x="22072" y="1536"/>
                  </a:lnTo>
                  <a:lnTo>
                    <a:pt x="22847" y="1536"/>
                  </a:lnTo>
                  <a:lnTo>
                    <a:pt x="22847" y="762"/>
                  </a:lnTo>
                  <a:lnTo>
                    <a:pt x="23622" y="762"/>
                  </a:lnTo>
                  <a:lnTo>
                    <a:pt x="23622" y="0"/>
                  </a:lnTo>
                  <a:lnTo>
                    <a:pt x="24396" y="762"/>
                  </a:lnTo>
                  <a:lnTo>
                    <a:pt x="24396" y="1536"/>
                  </a:lnTo>
                  <a:lnTo>
                    <a:pt x="25171" y="1536"/>
                  </a:lnTo>
                  <a:lnTo>
                    <a:pt x="25171" y="2298"/>
                  </a:lnTo>
                  <a:lnTo>
                    <a:pt x="24396" y="2298"/>
                  </a:lnTo>
                  <a:lnTo>
                    <a:pt x="25171" y="2298"/>
                  </a:lnTo>
                  <a:lnTo>
                    <a:pt x="25946" y="2298"/>
                  </a:lnTo>
                  <a:lnTo>
                    <a:pt x="25946" y="3073"/>
                  </a:lnTo>
                  <a:lnTo>
                    <a:pt x="25946" y="2298"/>
                  </a:lnTo>
                  <a:lnTo>
                    <a:pt x="26720" y="3073"/>
                  </a:lnTo>
                  <a:lnTo>
                    <a:pt x="26720" y="3848"/>
                  </a:lnTo>
                  <a:lnTo>
                    <a:pt x="26720" y="4610"/>
                  </a:lnTo>
                  <a:lnTo>
                    <a:pt x="27495" y="4610"/>
                  </a:lnTo>
                  <a:lnTo>
                    <a:pt x="28270" y="4610"/>
                  </a:lnTo>
                  <a:lnTo>
                    <a:pt x="29032" y="4610"/>
                  </a:lnTo>
                  <a:lnTo>
                    <a:pt x="29032" y="5384"/>
                  </a:lnTo>
                  <a:lnTo>
                    <a:pt x="29819" y="5384"/>
                  </a:lnTo>
                  <a:lnTo>
                    <a:pt x="29819" y="6146"/>
                  </a:lnTo>
                  <a:lnTo>
                    <a:pt x="30581" y="6146"/>
                  </a:lnTo>
                  <a:lnTo>
                    <a:pt x="29819" y="6921"/>
                  </a:lnTo>
                  <a:lnTo>
                    <a:pt x="30581" y="6921"/>
                  </a:lnTo>
                  <a:lnTo>
                    <a:pt x="30581" y="7696"/>
                  </a:lnTo>
                  <a:lnTo>
                    <a:pt x="30975" y="6921"/>
                  </a:lnTo>
                  <a:lnTo>
                    <a:pt x="30975" y="6146"/>
                  </a:lnTo>
                  <a:lnTo>
                    <a:pt x="31750" y="6146"/>
                  </a:lnTo>
                  <a:lnTo>
                    <a:pt x="32524" y="6146"/>
                  </a:lnTo>
                  <a:lnTo>
                    <a:pt x="32524" y="6921"/>
                  </a:lnTo>
                  <a:lnTo>
                    <a:pt x="33299" y="6921"/>
                  </a:lnTo>
                  <a:lnTo>
                    <a:pt x="33299" y="7696"/>
                  </a:lnTo>
                  <a:lnTo>
                    <a:pt x="34074" y="8458"/>
                  </a:lnTo>
                  <a:lnTo>
                    <a:pt x="33299" y="8458"/>
                  </a:lnTo>
                  <a:lnTo>
                    <a:pt x="33299" y="8851"/>
                  </a:lnTo>
                  <a:lnTo>
                    <a:pt x="34074" y="8851"/>
                  </a:lnTo>
                  <a:lnTo>
                    <a:pt x="33299" y="9613"/>
                  </a:lnTo>
                  <a:lnTo>
                    <a:pt x="32524" y="8851"/>
                  </a:lnTo>
                  <a:lnTo>
                    <a:pt x="32524" y="9613"/>
                  </a:lnTo>
                  <a:lnTo>
                    <a:pt x="32524" y="10375"/>
                  </a:lnTo>
                  <a:lnTo>
                    <a:pt x="32524" y="9613"/>
                  </a:lnTo>
                  <a:lnTo>
                    <a:pt x="33299" y="10375"/>
                  </a:lnTo>
                  <a:lnTo>
                    <a:pt x="33299" y="9613"/>
                  </a:lnTo>
                  <a:lnTo>
                    <a:pt x="33299" y="10375"/>
                  </a:lnTo>
                  <a:lnTo>
                    <a:pt x="34074" y="10375"/>
                  </a:lnTo>
                  <a:lnTo>
                    <a:pt x="34074" y="9613"/>
                  </a:lnTo>
                  <a:lnTo>
                    <a:pt x="34074" y="10375"/>
                  </a:lnTo>
                  <a:lnTo>
                    <a:pt x="34848" y="10375"/>
                  </a:lnTo>
                  <a:lnTo>
                    <a:pt x="34848" y="11150"/>
                  </a:lnTo>
                  <a:lnTo>
                    <a:pt x="35623" y="11150"/>
                  </a:lnTo>
                  <a:lnTo>
                    <a:pt x="36398" y="10375"/>
                  </a:lnTo>
                  <a:lnTo>
                    <a:pt x="36398" y="11150"/>
                  </a:lnTo>
                  <a:lnTo>
                    <a:pt x="37172" y="11150"/>
                  </a:lnTo>
                  <a:lnTo>
                    <a:pt x="37172" y="11925"/>
                  </a:lnTo>
                  <a:lnTo>
                    <a:pt x="36398" y="11925"/>
                  </a:lnTo>
                  <a:lnTo>
                    <a:pt x="37172" y="11925"/>
                  </a:lnTo>
                  <a:lnTo>
                    <a:pt x="37172" y="11150"/>
                  </a:lnTo>
                  <a:lnTo>
                    <a:pt x="37172" y="11925"/>
                  </a:lnTo>
                  <a:lnTo>
                    <a:pt x="37172" y="12687"/>
                  </a:lnTo>
                  <a:lnTo>
                    <a:pt x="37947" y="11925"/>
                  </a:lnTo>
                  <a:lnTo>
                    <a:pt x="38722" y="11925"/>
                  </a:lnTo>
                  <a:lnTo>
                    <a:pt x="38722" y="12687"/>
                  </a:lnTo>
                  <a:lnTo>
                    <a:pt x="37947" y="13462"/>
                  </a:lnTo>
                  <a:lnTo>
                    <a:pt x="37172" y="13462"/>
                  </a:lnTo>
                  <a:lnTo>
                    <a:pt x="37172" y="14224"/>
                  </a:lnTo>
                  <a:lnTo>
                    <a:pt x="37947" y="14224"/>
                  </a:lnTo>
                  <a:lnTo>
                    <a:pt x="37947" y="13462"/>
                  </a:lnTo>
                  <a:lnTo>
                    <a:pt x="38722" y="13462"/>
                  </a:lnTo>
                  <a:lnTo>
                    <a:pt x="38722" y="14224"/>
                  </a:lnTo>
                  <a:lnTo>
                    <a:pt x="39497" y="14224"/>
                  </a:lnTo>
                  <a:lnTo>
                    <a:pt x="39497" y="13462"/>
                  </a:lnTo>
                  <a:lnTo>
                    <a:pt x="39497" y="14224"/>
                  </a:lnTo>
                  <a:lnTo>
                    <a:pt x="39878" y="14998"/>
                  </a:lnTo>
                  <a:lnTo>
                    <a:pt x="39878" y="15773"/>
                  </a:lnTo>
                  <a:lnTo>
                    <a:pt x="40652" y="15773"/>
                  </a:lnTo>
                  <a:lnTo>
                    <a:pt x="40652" y="16535"/>
                  </a:lnTo>
                  <a:lnTo>
                    <a:pt x="41427" y="16535"/>
                  </a:lnTo>
                  <a:lnTo>
                    <a:pt x="41427" y="17310"/>
                  </a:lnTo>
                  <a:lnTo>
                    <a:pt x="41427" y="16535"/>
                  </a:lnTo>
                  <a:lnTo>
                    <a:pt x="41427" y="17310"/>
                  </a:lnTo>
                  <a:lnTo>
                    <a:pt x="42202" y="17310"/>
                  </a:lnTo>
                  <a:lnTo>
                    <a:pt x="42202" y="16535"/>
                  </a:lnTo>
                  <a:lnTo>
                    <a:pt x="42202" y="17310"/>
                  </a:lnTo>
                  <a:lnTo>
                    <a:pt x="42202" y="18072"/>
                  </a:lnTo>
                  <a:lnTo>
                    <a:pt x="42976" y="18072"/>
                  </a:lnTo>
                  <a:lnTo>
                    <a:pt x="42976" y="17310"/>
                  </a:lnTo>
                  <a:lnTo>
                    <a:pt x="42976" y="18072"/>
                  </a:lnTo>
                  <a:lnTo>
                    <a:pt x="42976" y="18465"/>
                  </a:lnTo>
                  <a:lnTo>
                    <a:pt x="43751" y="18465"/>
                  </a:lnTo>
                  <a:lnTo>
                    <a:pt x="44526" y="18072"/>
                  </a:lnTo>
                  <a:lnTo>
                    <a:pt x="45300" y="18072"/>
                  </a:lnTo>
                  <a:lnTo>
                    <a:pt x="46075" y="18072"/>
                  </a:lnTo>
                  <a:lnTo>
                    <a:pt x="46075" y="18465"/>
                  </a:lnTo>
                  <a:lnTo>
                    <a:pt x="45300" y="18465"/>
                  </a:lnTo>
                  <a:lnTo>
                    <a:pt x="46075" y="18465"/>
                  </a:lnTo>
                  <a:lnTo>
                    <a:pt x="46850" y="18465"/>
                  </a:lnTo>
                  <a:lnTo>
                    <a:pt x="46850" y="18072"/>
                  </a:lnTo>
                  <a:lnTo>
                    <a:pt x="46850" y="18465"/>
                  </a:lnTo>
                  <a:lnTo>
                    <a:pt x="47625" y="18465"/>
                  </a:lnTo>
                  <a:lnTo>
                    <a:pt x="48399" y="18465"/>
                  </a:lnTo>
                  <a:lnTo>
                    <a:pt x="49174" y="18465"/>
                  </a:lnTo>
                  <a:lnTo>
                    <a:pt x="49555" y="18465"/>
                  </a:lnTo>
                  <a:lnTo>
                    <a:pt x="50330" y="18072"/>
                  </a:lnTo>
                  <a:lnTo>
                    <a:pt x="50330" y="18465"/>
                  </a:lnTo>
                  <a:lnTo>
                    <a:pt x="50330" y="18072"/>
                  </a:lnTo>
                  <a:lnTo>
                    <a:pt x="51104" y="18072"/>
                  </a:lnTo>
                  <a:lnTo>
                    <a:pt x="51879" y="18072"/>
                  </a:lnTo>
                  <a:lnTo>
                    <a:pt x="52654" y="18072"/>
                  </a:lnTo>
                  <a:lnTo>
                    <a:pt x="52654" y="17310"/>
                  </a:lnTo>
                  <a:lnTo>
                    <a:pt x="53428" y="17310"/>
                  </a:lnTo>
                  <a:lnTo>
                    <a:pt x="53428" y="16535"/>
                  </a:lnTo>
                  <a:lnTo>
                    <a:pt x="53428" y="15773"/>
                  </a:lnTo>
                  <a:lnTo>
                    <a:pt x="53428" y="16535"/>
                  </a:lnTo>
                  <a:lnTo>
                    <a:pt x="54203" y="16535"/>
                  </a:lnTo>
                  <a:lnTo>
                    <a:pt x="54978" y="17310"/>
                  </a:lnTo>
                  <a:lnTo>
                    <a:pt x="54203" y="17310"/>
                  </a:lnTo>
                  <a:lnTo>
                    <a:pt x="54978" y="17310"/>
                  </a:lnTo>
                  <a:lnTo>
                    <a:pt x="55753" y="17310"/>
                  </a:lnTo>
                  <a:lnTo>
                    <a:pt x="55753" y="16535"/>
                  </a:lnTo>
                  <a:lnTo>
                    <a:pt x="54978" y="16535"/>
                  </a:lnTo>
                  <a:lnTo>
                    <a:pt x="55753" y="16535"/>
                  </a:lnTo>
                  <a:lnTo>
                    <a:pt x="55753" y="15773"/>
                  </a:lnTo>
                  <a:lnTo>
                    <a:pt x="56527" y="15773"/>
                  </a:lnTo>
                  <a:lnTo>
                    <a:pt x="56527" y="16535"/>
                  </a:lnTo>
                  <a:lnTo>
                    <a:pt x="57302" y="14998"/>
                  </a:lnTo>
                  <a:lnTo>
                    <a:pt x="57302" y="15773"/>
                  </a:lnTo>
                  <a:lnTo>
                    <a:pt x="58077" y="15773"/>
                  </a:lnTo>
                  <a:lnTo>
                    <a:pt x="58077" y="16535"/>
                  </a:lnTo>
                  <a:lnTo>
                    <a:pt x="58851" y="16535"/>
                  </a:lnTo>
                  <a:lnTo>
                    <a:pt x="58851" y="17310"/>
                  </a:lnTo>
                  <a:lnTo>
                    <a:pt x="59245" y="17310"/>
                  </a:lnTo>
                  <a:lnTo>
                    <a:pt x="60020" y="17310"/>
                  </a:lnTo>
                  <a:lnTo>
                    <a:pt x="60794" y="17310"/>
                  </a:lnTo>
                  <a:lnTo>
                    <a:pt x="60794" y="18072"/>
                  </a:lnTo>
                  <a:lnTo>
                    <a:pt x="60794" y="18465"/>
                  </a:lnTo>
                  <a:lnTo>
                    <a:pt x="60794" y="19227"/>
                  </a:lnTo>
                  <a:lnTo>
                    <a:pt x="60794" y="20002"/>
                  </a:lnTo>
                  <a:lnTo>
                    <a:pt x="61569" y="20002"/>
                  </a:lnTo>
                  <a:lnTo>
                    <a:pt x="61569" y="19227"/>
                  </a:lnTo>
                  <a:lnTo>
                    <a:pt x="61569" y="20002"/>
                  </a:lnTo>
                  <a:lnTo>
                    <a:pt x="62344" y="19227"/>
                  </a:lnTo>
                  <a:lnTo>
                    <a:pt x="62344" y="20002"/>
                  </a:lnTo>
                  <a:lnTo>
                    <a:pt x="62344" y="20777"/>
                  </a:lnTo>
                  <a:lnTo>
                    <a:pt x="61569" y="20777"/>
                  </a:lnTo>
                  <a:lnTo>
                    <a:pt x="62344" y="20777"/>
                  </a:lnTo>
                  <a:lnTo>
                    <a:pt x="62344" y="21539"/>
                  </a:lnTo>
                  <a:lnTo>
                    <a:pt x="62344" y="22301"/>
                  </a:lnTo>
                  <a:lnTo>
                    <a:pt x="62344" y="23075"/>
                  </a:lnTo>
                  <a:lnTo>
                    <a:pt x="63119" y="23075"/>
                  </a:lnTo>
                  <a:lnTo>
                    <a:pt x="63119" y="23850"/>
                  </a:lnTo>
                  <a:lnTo>
                    <a:pt x="63119" y="24612"/>
                  </a:lnTo>
                  <a:lnTo>
                    <a:pt x="63893" y="24612"/>
                  </a:lnTo>
                  <a:lnTo>
                    <a:pt x="63893" y="23850"/>
                  </a:lnTo>
                  <a:lnTo>
                    <a:pt x="64668" y="23850"/>
                  </a:lnTo>
                  <a:lnTo>
                    <a:pt x="65443" y="23075"/>
                  </a:lnTo>
                  <a:lnTo>
                    <a:pt x="65443" y="23850"/>
                  </a:lnTo>
                  <a:lnTo>
                    <a:pt x="66217" y="23850"/>
                  </a:lnTo>
                  <a:lnTo>
                    <a:pt x="66217" y="24612"/>
                  </a:lnTo>
                  <a:lnTo>
                    <a:pt x="66992" y="24612"/>
                  </a:lnTo>
                  <a:lnTo>
                    <a:pt x="67767" y="24612"/>
                  </a:lnTo>
                  <a:lnTo>
                    <a:pt x="67767" y="25387"/>
                  </a:lnTo>
                  <a:lnTo>
                    <a:pt x="68148" y="25387"/>
                  </a:lnTo>
                  <a:lnTo>
                    <a:pt x="68922" y="25387"/>
                  </a:lnTo>
                  <a:lnTo>
                    <a:pt x="68148" y="25387"/>
                  </a:lnTo>
                  <a:lnTo>
                    <a:pt x="68148" y="26149"/>
                  </a:lnTo>
                  <a:lnTo>
                    <a:pt x="68922" y="26149"/>
                  </a:lnTo>
                  <a:lnTo>
                    <a:pt x="68148" y="26924"/>
                  </a:lnTo>
                  <a:lnTo>
                    <a:pt x="68922" y="2692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9" name="object 2949"/>
            <p:cNvSpPr/>
            <p:nvPr/>
          </p:nvSpPr>
          <p:spPr>
            <a:xfrm>
              <a:off x="5854622" y="3138051"/>
              <a:ext cx="63500" cy="83185"/>
            </a:xfrm>
            <a:custGeom>
              <a:avLst/>
              <a:gdLst/>
              <a:ahLst/>
              <a:cxnLst/>
              <a:rect l="l" t="t" r="r" b="b"/>
              <a:pathLst>
                <a:path w="63500" h="83185">
                  <a:moveTo>
                    <a:pt x="40424" y="76961"/>
                  </a:moveTo>
                  <a:lnTo>
                    <a:pt x="34201" y="76961"/>
                  </a:lnTo>
                  <a:lnTo>
                    <a:pt x="33426" y="77723"/>
                  </a:lnTo>
                  <a:lnTo>
                    <a:pt x="34975" y="78485"/>
                  </a:lnTo>
                  <a:lnTo>
                    <a:pt x="33426" y="80771"/>
                  </a:lnTo>
                  <a:lnTo>
                    <a:pt x="34201" y="80771"/>
                  </a:lnTo>
                  <a:lnTo>
                    <a:pt x="34201" y="83057"/>
                  </a:lnTo>
                  <a:lnTo>
                    <a:pt x="34975" y="83057"/>
                  </a:lnTo>
                  <a:lnTo>
                    <a:pt x="34975" y="82295"/>
                  </a:lnTo>
                  <a:lnTo>
                    <a:pt x="38087" y="82295"/>
                  </a:lnTo>
                  <a:lnTo>
                    <a:pt x="38862" y="81533"/>
                  </a:lnTo>
                  <a:lnTo>
                    <a:pt x="39636" y="79247"/>
                  </a:lnTo>
                  <a:lnTo>
                    <a:pt x="39636" y="78485"/>
                  </a:lnTo>
                  <a:lnTo>
                    <a:pt x="40424" y="76961"/>
                  </a:lnTo>
                  <a:close/>
                </a:path>
                <a:path w="63500" h="83185">
                  <a:moveTo>
                    <a:pt x="35750" y="82295"/>
                  </a:moveTo>
                  <a:lnTo>
                    <a:pt x="34975" y="82295"/>
                  </a:lnTo>
                  <a:lnTo>
                    <a:pt x="34975" y="83057"/>
                  </a:lnTo>
                  <a:lnTo>
                    <a:pt x="35750" y="83057"/>
                  </a:lnTo>
                  <a:lnTo>
                    <a:pt x="35750" y="82295"/>
                  </a:lnTo>
                  <a:close/>
                </a:path>
                <a:path w="63500" h="83185">
                  <a:moveTo>
                    <a:pt x="38087" y="82295"/>
                  </a:moveTo>
                  <a:lnTo>
                    <a:pt x="37312" y="82295"/>
                  </a:lnTo>
                  <a:lnTo>
                    <a:pt x="37312" y="83057"/>
                  </a:lnTo>
                  <a:lnTo>
                    <a:pt x="38087" y="82295"/>
                  </a:lnTo>
                  <a:close/>
                </a:path>
                <a:path w="63500" h="83185">
                  <a:moveTo>
                    <a:pt x="34201" y="81533"/>
                  </a:moveTo>
                  <a:lnTo>
                    <a:pt x="33426" y="81533"/>
                  </a:lnTo>
                  <a:lnTo>
                    <a:pt x="33426" y="82295"/>
                  </a:lnTo>
                  <a:lnTo>
                    <a:pt x="34201" y="82295"/>
                  </a:lnTo>
                  <a:lnTo>
                    <a:pt x="34201" y="81533"/>
                  </a:lnTo>
                  <a:close/>
                </a:path>
                <a:path w="63500" h="83185">
                  <a:moveTo>
                    <a:pt x="49364" y="75056"/>
                  </a:moveTo>
                  <a:lnTo>
                    <a:pt x="28371" y="75056"/>
                  </a:lnTo>
                  <a:lnTo>
                    <a:pt x="29146" y="75818"/>
                  </a:lnTo>
                  <a:lnTo>
                    <a:pt x="30708" y="76199"/>
                  </a:lnTo>
                  <a:lnTo>
                    <a:pt x="32651" y="76199"/>
                  </a:lnTo>
                  <a:lnTo>
                    <a:pt x="32651" y="76961"/>
                  </a:lnTo>
                  <a:lnTo>
                    <a:pt x="40424" y="76961"/>
                  </a:lnTo>
                  <a:lnTo>
                    <a:pt x="42367" y="78485"/>
                  </a:lnTo>
                  <a:lnTo>
                    <a:pt x="41973" y="80009"/>
                  </a:lnTo>
                  <a:lnTo>
                    <a:pt x="44691" y="82295"/>
                  </a:lnTo>
                  <a:lnTo>
                    <a:pt x="46253" y="78485"/>
                  </a:lnTo>
                  <a:lnTo>
                    <a:pt x="47612" y="78485"/>
                  </a:lnTo>
                  <a:lnTo>
                    <a:pt x="49364" y="76199"/>
                  </a:lnTo>
                  <a:lnTo>
                    <a:pt x="49364" y="75818"/>
                  </a:lnTo>
                  <a:lnTo>
                    <a:pt x="50139" y="75818"/>
                  </a:lnTo>
                  <a:lnTo>
                    <a:pt x="49364" y="75056"/>
                  </a:lnTo>
                  <a:close/>
                </a:path>
                <a:path w="63500" h="83185">
                  <a:moveTo>
                    <a:pt x="47612" y="78485"/>
                  </a:moveTo>
                  <a:lnTo>
                    <a:pt x="46253" y="78485"/>
                  </a:lnTo>
                  <a:lnTo>
                    <a:pt x="47028" y="79247"/>
                  </a:lnTo>
                  <a:lnTo>
                    <a:pt x="47612" y="78485"/>
                  </a:lnTo>
                  <a:close/>
                </a:path>
                <a:path w="63500" h="83185">
                  <a:moveTo>
                    <a:pt x="45478" y="72770"/>
                  </a:moveTo>
                  <a:lnTo>
                    <a:pt x="29146" y="72770"/>
                  </a:lnTo>
                  <a:lnTo>
                    <a:pt x="27597" y="75056"/>
                  </a:lnTo>
                  <a:lnTo>
                    <a:pt x="48577" y="75056"/>
                  </a:lnTo>
                  <a:lnTo>
                    <a:pt x="47802" y="74294"/>
                  </a:lnTo>
                  <a:lnTo>
                    <a:pt x="47028" y="74294"/>
                  </a:lnTo>
                  <a:lnTo>
                    <a:pt x="47028" y="73532"/>
                  </a:lnTo>
                  <a:lnTo>
                    <a:pt x="45478" y="72770"/>
                  </a:lnTo>
                  <a:close/>
                </a:path>
                <a:path w="63500" h="83185">
                  <a:moveTo>
                    <a:pt x="30708" y="72008"/>
                  </a:moveTo>
                  <a:lnTo>
                    <a:pt x="29921" y="72770"/>
                  </a:lnTo>
                  <a:lnTo>
                    <a:pt x="31483" y="72770"/>
                  </a:lnTo>
                  <a:lnTo>
                    <a:pt x="30708" y="72008"/>
                  </a:lnTo>
                  <a:close/>
                </a:path>
                <a:path w="63500" h="83185">
                  <a:moveTo>
                    <a:pt x="50955" y="70357"/>
                  </a:moveTo>
                  <a:lnTo>
                    <a:pt x="32651" y="70357"/>
                  </a:lnTo>
                  <a:lnTo>
                    <a:pt x="31483" y="72770"/>
                  </a:lnTo>
                  <a:lnTo>
                    <a:pt x="44691" y="72770"/>
                  </a:lnTo>
                  <a:lnTo>
                    <a:pt x="44691" y="72008"/>
                  </a:lnTo>
                  <a:lnTo>
                    <a:pt x="43916" y="72008"/>
                  </a:lnTo>
                  <a:lnTo>
                    <a:pt x="45478" y="71119"/>
                  </a:lnTo>
                  <a:lnTo>
                    <a:pt x="50221" y="71119"/>
                  </a:lnTo>
                  <a:lnTo>
                    <a:pt x="50955" y="70357"/>
                  </a:lnTo>
                  <a:close/>
                </a:path>
                <a:path w="63500" h="83185">
                  <a:moveTo>
                    <a:pt x="58817" y="62356"/>
                  </a:moveTo>
                  <a:lnTo>
                    <a:pt x="14770" y="62356"/>
                  </a:lnTo>
                  <a:lnTo>
                    <a:pt x="14770" y="63880"/>
                  </a:lnTo>
                  <a:lnTo>
                    <a:pt x="13995" y="65404"/>
                  </a:lnTo>
                  <a:lnTo>
                    <a:pt x="13995" y="66928"/>
                  </a:lnTo>
                  <a:lnTo>
                    <a:pt x="25260" y="66928"/>
                  </a:lnTo>
                  <a:lnTo>
                    <a:pt x="25260" y="67309"/>
                  </a:lnTo>
                  <a:lnTo>
                    <a:pt x="26035" y="68071"/>
                  </a:lnTo>
                  <a:lnTo>
                    <a:pt x="28371" y="69595"/>
                  </a:lnTo>
                  <a:lnTo>
                    <a:pt x="27597" y="70357"/>
                  </a:lnTo>
                  <a:lnTo>
                    <a:pt x="28371" y="71119"/>
                  </a:lnTo>
                  <a:lnTo>
                    <a:pt x="28371" y="72008"/>
                  </a:lnTo>
                  <a:lnTo>
                    <a:pt x="29146" y="72008"/>
                  </a:lnTo>
                  <a:lnTo>
                    <a:pt x="29921" y="71119"/>
                  </a:lnTo>
                  <a:lnTo>
                    <a:pt x="31483" y="71119"/>
                  </a:lnTo>
                  <a:lnTo>
                    <a:pt x="31483" y="70357"/>
                  </a:lnTo>
                  <a:lnTo>
                    <a:pt x="50955" y="70357"/>
                  </a:lnTo>
                  <a:lnTo>
                    <a:pt x="51689" y="69595"/>
                  </a:lnTo>
                  <a:lnTo>
                    <a:pt x="51689" y="67309"/>
                  </a:lnTo>
                  <a:lnTo>
                    <a:pt x="50914" y="67309"/>
                  </a:lnTo>
                  <a:lnTo>
                    <a:pt x="50139" y="66928"/>
                  </a:lnTo>
                  <a:lnTo>
                    <a:pt x="50139" y="65404"/>
                  </a:lnTo>
                  <a:lnTo>
                    <a:pt x="50914" y="65404"/>
                  </a:lnTo>
                  <a:lnTo>
                    <a:pt x="50914" y="64642"/>
                  </a:lnTo>
                  <a:lnTo>
                    <a:pt x="52082" y="63880"/>
                  </a:lnTo>
                  <a:lnTo>
                    <a:pt x="56743" y="63880"/>
                  </a:lnTo>
                  <a:lnTo>
                    <a:pt x="58817" y="62356"/>
                  </a:lnTo>
                  <a:close/>
                </a:path>
                <a:path w="63500" h="83185">
                  <a:moveTo>
                    <a:pt x="50221" y="71119"/>
                  </a:moveTo>
                  <a:lnTo>
                    <a:pt x="47802" y="71119"/>
                  </a:lnTo>
                  <a:lnTo>
                    <a:pt x="49364" y="72008"/>
                  </a:lnTo>
                  <a:lnTo>
                    <a:pt x="50221" y="71119"/>
                  </a:lnTo>
                  <a:close/>
                </a:path>
                <a:path w="63500" h="83185">
                  <a:moveTo>
                    <a:pt x="20980" y="68833"/>
                  </a:moveTo>
                  <a:lnTo>
                    <a:pt x="20205" y="68833"/>
                  </a:lnTo>
                  <a:lnTo>
                    <a:pt x="19431" y="69595"/>
                  </a:lnTo>
                  <a:lnTo>
                    <a:pt x="20205" y="69595"/>
                  </a:lnTo>
                  <a:lnTo>
                    <a:pt x="20205" y="70357"/>
                  </a:lnTo>
                  <a:lnTo>
                    <a:pt x="20980" y="69595"/>
                  </a:lnTo>
                  <a:lnTo>
                    <a:pt x="20980" y="68833"/>
                  </a:lnTo>
                  <a:close/>
                </a:path>
                <a:path w="63500" h="83185">
                  <a:moveTo>
                    <a:pt x="24485" y="66928"/>
                  </a:moveTo>
                  <a:lnTo>
                    <a:pt x="17094" y="66928"/>
                  </a:lnTo>
                  <a:lnTo>
                    <a:pt x="17881" y="67309"/>
                  </a:lnTo>
                  <a:lnTo>
                    <a:pt x="17881" y="68071"/>
                  </a:lnTo>
                  <a:lnTo>
                    <a:pt x="18656" y="68071"/>
                  </a:lnTo>
                  <a:lnTo>
                    <a:pt x="18656" y="68833"/>
                  </a:lnTo>
                  <a:lnTo>
                    <a:pt x="21767" y="68833"/>
                  </a:lnTo>
                  <a:lnTo>
                    <a:pt x="22542" y="67309"/>
                  </a:lnTo>
                  <a:lnTo>
                    <a:pt x="23710" y="67309"/>
                  </a:lnTo>
                  <a:lnTo>
                    <a:pt x="24485" y="66928"/>
                  </a:lnTo>
                  <a:close/>
                </a:path>
                <a:path w="63500" h="83185">
                  <a:moveTo>
                    <a:pt x="50914" y="65404"/>
                  </a:moveTo>
                  <a:lnTo>
                    <a:pt x="50139" y="65404"/>
                  </a:lnTo>
                  <a:lnTo>
                    <a:pt x="50914" y="66166"/>
                  </a:lnTo>
                  <a:lnTo>
                    <a:pt x="50914" y="65404"/>
                  </a:lnTo>
                  <a:close/>
                </a:path>
                <a:path w="63500" h="83185">
                  <a:moveTo>
                    <a:pt x="55968" y="63880"/>
                  </a:moveTo>
                  <a:lnTo>
                    <a:pt x="52082" y="63880"/>
                  </a:lnTo>
                  <a:lnTo>
                    <a:pt x="52082" y="64642"/>
                  </a:lnTo>
                  <a:lnTo>
                    <a:pt x="53632" y="64642"/>
                  </a:lnTo>
                  <a:lnTo>
                    <a:pt x="53632" y="65404"/>
                  </a:lnTo>
                  <a:lnTo>
                    <a:pt x="55194" y="64642"/>
                  </a:lnTo>
                  <a:lnTo>
                    <a:pt x="55968" y="63880"/>
                  </a:lnTo>
                  <a:close/>
                </a:path>
                <a:path w="63500" h="83185">
                  <a:moveTo>
                    <a:pt x="63089" y="53466"/>
                  </a:moveTo>
                  <a:lnTo>
                    <a:pt x="4279" y="53466"/>
                  </a:lnTo>
                  <a:lnTo>
                    <a:pt x="3886" y="54228"/>
                  </a:lnTo>
                  <a:lnTo>
                    <a:pt x="3886" y="55752"/>
                  </a:lnTo>
                  <a:lnTo>
                    <a:pt x="7378" y="55752"/>
                  </a:lnTo>
                  <a:lnTo>
                    <a:pt x="6604" y="56514"/>
                  </a:lnTo>
                  <a:lnTo>
                    <a:pt x="6604" y="58546"/>
                  </a:lnTo>
                  <a:lnTo>
                    <a:pt x="5829" y="58546"/>
                  </a:lnTo>
                  <a:lnTo>
                    <a:pt x="6604" y="59308"/>
                  </a:lnTo>
                  <a:lnTo>
                    <a:pt x="6604" y="60070"/>
                  </a:lnTo>
                  <a:lnTo>
                    <a:pt x="5829" y="60070"/>
                  </a:lnTo>
                  <a:lnTo>
                    <a:pt x="5829" y="60832"/>
                  </a:lnTo>
                  <a:lnTo>
                    <a:pt x="5054" y="60832"/>
                  </a:lnTo>
                  <a:lnTo>
                    <a:pt x="5054" y="61594"/>
                  </a:lnTo>
                  <a:lnTo>
                    <a:pt x="5829" y="61594"/>
                  </a:lnTo>
                  <a:lnTo>
                    <a:pt x="6604" y="62356"/>
                  </a:lnTo>
                  <a:lnTo>
                    <a:pt x="6604" y="63118"/>
                  </a:lnTo>
                  <a:lnTo>
                    <a:pt x="7378" y="63118"/>
                  </a:lnTo>
                  <a:lnTo>
                    <a:pt x="8166" y="63880"/>
                  </a:lnTo>
                  <a:lnTo>
                    <a:pt x="8166" y="62356"/>
                  </a:lnTo>
                  <a:lnTo>
                    <a:pt x="58817" y="62356"/>
                  </a:lnTo>
                  <a:lnTo>
                    <a:pt x="59855" y="61594"/>
                  </a:lnTo>
                  <a:lnTo>
                    <a:pt x="60629" y="60070"/>
                  </a:lnTo>
                  <a:lnTo>
                    <a:pt x="62572" y="58546"/>
                  </a:lnTo>
                  <a:lnTo>
                    <a:pt x="6604" y="58546"/>
                  </a:lnTo>
                  <a:lnTo>
                    <a:pt x="5829" y="57657"/>
                  </a:lnTo>
                  <a:lnTo>
                    <a:pt x="63347" y="57657"/>
                  </a:lnTo>
                  <a:lnTo>
                    <a:pt x="63347" y="54228"/>
                  </a:lnTo>
                  <a:lnTo>
                    <a:pt x="63089" y="53466"/>
                  </a:lnTo>
                  <a:close/>
                </a:path>
                <a:path w="63500" h="83185">
                  <a:moveTo>
                    <a:pt x="13995" y="62356"/>
                  </a:moveTo>
                  <a:lnTo>
                    <a:pt x="11264" y="62356"/>
                  </a:lnTo>
                  <a:lnTo>
                    <a:pt x="12052" y="63118"/>
                  </a:lnTo>
                  <a:lnTo>
                    <a:pt x="12827" y="63118"/>
                  </a:lnTo>
                  <a:lnTo>
                    <a:pt x="12827" y="63880"/>
                  </a:lnTo>
                  <a:lnTo>
                    <a:pt x="13601" y="63118"/>
                  </a:lnTo>
                  <a:lnTo>
                    <a:pt x="13995" y="62356"/>
                  </a:lnTo>
                  <a:close/>
                </a:path>
                <a:path w="63500" h="83185">
                  <a:moveTo>
                    <a:pt x="5054" y="55752"/>
                  </a:moveTo>
                  <a:lnTo>
                    <a:pt x="4279" y="55752"/>
                  </a:lnTo>
                  <a:lnTo>
                    <a:pt x="4279" y="56514"/>
                  </a:lnTo>
                  <a:lnTo>
                    <a:pt x="5054" y="56514"/>
                  </a:lnTo>
                  <a:lnTo>
                    <a:pt x="5054" y="55752"/>
                  </a:lnTo>
                  <a:close/>
                </a:path>
                <a:path w="63500" h="83185">
                  <a:moveTo>
                    <a:pt x="60273" y="47751"/>
                  </a:moveTo>
                  <a:lnTo>
                    <a:pt x="11264" y="47751"/>
                  </a:lnTo>
                  <a:lnTo>
                    <a:pt x="11264" y="50418"/>
                  </a:lnTo>
                  <a:lnTo>
                    <a:pt x="9715" y="50418"/>
                  </a:lnTo>
                  <a:lnTo>
                    <a:pt x="9715" y="51180"/>
                  </a:lnTo>
                  <a:lnTo>
                    <a:pt x="5054" y="51180"/>
                  </a:lnTo>
                  <a:lnTo>
                    <a:pt x="5054" y="51942"/>
                  </a:lnTo>
                  <a:lnTo>
                    <a:pt x="4279" y="51942"/>
                  </a:lnTo>
                  <a:lnTo>
                    <a:pt x="4279" y="52704"/>
                  </a:lnTo>
                  <a:lnTo>
                    <a:pt x="3886" y="52704"/>
                  </a:lnTo>
                  <a:lnTo>
                    <a:pt x="3886" y="54228"/>
                  </a:lnTo>
                  <a:lnTo>
                    <a:pt x="4279" y="53466"/>
                  </a:lnTo>
                  <a:lnTo>
                    <a:pt x="63089" y="53466"/>
                  </a:lnTo>
                  <a:lnTo>
                    <a:pt x="62572" y="51942"/>
                  </a:lnTo>
                  <a:lnTo>
                    <a:pt x="60273" y="47751"/>
                  </a:lnTo>
                  <a:close/>
                </a:path>
                <a:path w="63500" h="83185">
                  <a:moveTo>
                    <a:pt x="8940" y="50418"/>
                  </a:moveTo>
                  <a:lnTo>
                    <a:pt x="8940" y="51180"/>
                  </a:lnTo>
                  <a:lnTo>
                    <a:pt x="9715" y="51180"/>
                  </a:lnTo>
                  <a:lnTo>
                    <a:pt x="8940" y="50418"/>
                  </a:lnTo>
                  <a:close/>
                </a:path>
                <a:path w="63500" h="83185">
                  <a:moveTo>
                    <a:pt x="56743" y="40766"/>
                  </a:moveTo>
                  <a:lnTo>
                    <a:pt x="3886" y="40766"/>
                  </a:lnTo>
                  <a:lnTo>
                    <a:pt x="3886" y="43052"/>
                  </a:lnTo>
                  <a:lnTo>
                    <a:pt x="4279" y="43814"/>
                  </a:lnTo>
                  <a:lnTo>
                    <a:pt x="5829" y="45338"/>
                  </a:lnTo>
                  <a:lnTo>
                    <a:pt x="6604" y="45338"/>
                  </a:lnTo>
                  <a:lnTo>
                    <a:pt x="6604" y="46227"/>
                  </a:lnTo>
                  <a:lnTo>
                    <a:pt x="7378" y="46989"/>
                  </a:lnTo>
                  <a:lnTo>
                    <a:pt x="7378" y="48894"/>
                  </a:lnTo>
                  <a:lnTo>
                    <a:pt x="8166" y="48894"/>
                  </a:lnTo>
                  <a:lnTo>
                    <a:pt x="8940" y="47751"/>
                  </a:lnTo>
                  <a:lnTo>
                    <a:pt x="60273" y="47751"/>
                  </a:lnTo>
                  <a:lnTo>
                    <a:pt x="59855" y="46989"/>
                  </a:lnTo>
                  <a:lnTo>
                    <a:pt x="59855" y="46227"/>
                  </a:lnTo>
                  <a:lnTo>
                    <a:pt x="58293" y="44576"/>
                  </a:lnTo>
                  <a:lnTo>
                    <a:pt x="57518" y="42290"/>
                  </a:lnTo>
                  <a:lnTo>
                    <a:pt x="57518" y="41528"/>
                  </a:lnTo>
                  <a:lnTo>
                    <a:pt x="56743" y="41528"/>
                  </a:lnTo>
                  <a:lnTo>
                    <a:pt x="56743" y="40766"/>
                  </a:lnTo>
                  <a:close/>
                </a:path>
                <a:path w="63500" h="83185">
                  <a:moveTo>
                    <a:pt x="10490" y="47751"/>
                  </a:moveTo>
                  <a:lnTo>
                    <a:pt x="8940" y="47751"/>
                  </a:lnTo>
                  <a:lnTo>
                    <a:pt x="9715" y="48132"/>
                  </a:lnTo>
                  <a:lnTo>
                    <a:pt x="10490" y="48132"/>
                  </a:lnTo>
                  <a:lnTo>
                    <a:pt x="10490" y="47751"/>
                  </a:lnTo>
                  <a:close/>
                </a:path>
                <a:path w="63500" h="83185">
                  <a:moveTo>
                    <a:pt x="45478" y="17271"/>
                  </a:moveTo>
                  <a:lnTo>
                    <a:pt x="6604" y="17271"/>
                  </a:lnTo>
                  <a:lnTo>
                    <a:pt x="6604" y="18033"/>
                  </a:lnTo>
                  <a:lnTo>
                    <a:pt x="5829" y="18033"/>
                  </a:lnTo>
                  <a:lnTo>
                    <a:pt x="6604" y="18795"/>
                  </a:lnTo>
                  <a:lnTo>
                    <a:pt x="6604" y="19303"/>
                  </a:lnTo>
                  <a:lnTo>
                    <a:pt x="5054" y="20827"/>
                  </a:lnTo>
                  <a:lnTo>
                    <a:pt x="5054" y="24637"/>
                  </a:lnTo>
                  <a:lnTo>
                    <a:pt x="6604" y="26161"/>
                  </a:lnTo>
                  <a:lnTo>
                    <a:pt x="7378" y="26161"/>
                  </a:lnTo>
                  <a:lnTo>
                    <a:pt x="6604" y="28447"/>
                  </a:lnTo>
                  <a:lnTo>
                    <a:pt x="5829" y="28828"/>
                  </a:lnTo>
                  <a:lnTo>
                    <a:pt x="4279" y="30352"/>
                  </a:lnTo>
                  <a:lnTo>
                    <a:pt x="3886" y="30352"/>
                  </a:lnTo>
                  <a:lnTo>
                    <a:pt x="3886" y="31114"/>
                  </a:lnTo>
                  <a:lnTo>
                    <a:pt x="774" y="31114"/>
                  </a:lnTo>
                  <a:lnTo>
                    <a:pt x="774" y="32765"/>
                  </a:lnTo>
                  <a:lnTo>
                    <a:pt x="0" y="34289"/>
                  </a:lnTo>
                  <a:lnTo>
                    <a:pt x="1549" y="34289"/>
                  </a:lnTo>
                  <a:lnTo>
                    <a:pt x="0" y="36575"/>
                  </a:lnTo>
                  <a:lnTo>
                    <a:pt x="774" y="37337"/>
                  </a:lnTo>
                  <a:lnTo>
                    <a:pt x="774" y="38099"/>
                  </a:lnTo>
                  <a:lnTo>
                    <a:pt x="1549" y="38099"/>
                  </a:lnTo>
                  <a:lnTo>
                    <a:pt x="1549" y="38480"/>
                  </a:lnTo>
                  <a:lnTo>
                    <a:pt x="2336" y="39242"/>
                  </a:lnTo>
                  <a:lnTo>
                    <a:pt x="3886" y="39242"/>
                  </a:lnTo>
                  <a:lnTo>
                    <a:pt x="4279" y="40004"/>
                  </a:lnTo>
                  <a:lnTo>
                    <a:pt x="4279" y="40766"/>
                  </a:lnTo>
                  <a:lnTo>
                    <a:pt x="55968" y="40766"/>
                  </a:lnTo>
                  <a:lnTo>
                    <a:pt x="55968" y="40004"/>
                  </a:lnTo>
                  <a:lnTo>
                    <a:pt x="55194" y="40004"/>
                  </a:lnTo>
                  <a:lnTo>
                    <a:pt x="55194" y="39242"/>
                  </a:lnTo>
                  <a:lnTo>
                    <a:pt x="54406" y="38480"/>
                  </a:lnTo>
                  <a:lnTo>
                    <a:pt x="53632" y="37337"/>
                  </a:lnTo>
                  <a:lnTo>
                    <a:pt x="52857" y="36575"/>
                  </a:lnTo>
                  <a:lnTo>
                    <a:pt x="51689" y="34289"/>
                  </a:lnTo>
                  <a:lnTo>
                    <a:pt x="51689" y="33527"/>
                  </a:lnTo>
                  <a:lnTo>
                    <a:pt x="50914" y="32765"/>
                  </a:lnTo>
                  <a:lnTo>
                    <a:pt x="50914" y="28828"/>
                  </a:lnTo>
                  <a:lnTo>
                    <a:pt x="51689" y="28447"/>
                  </a:lnTo>
                  <a:lnTo>
                    <a:pt x="51689" y="24637"/>
                  </a:lnTo>
                  <a:lnTo>
                    <a:pt x="52082" y="24637"/>
                  </a:lnTo>
                  <a:lnTo>
                    <a:pt x="51689" y="23875"/>
                  </a:lnTo>
                  <a:lnTo>
                    <a:pt x="50914" y="23113"/>
                  </a:lnTo>
                  <a:lnTo>
                    <a:pt x="50914" y="22351"/>
                  </a:lnTo>
                  <a:lnTo>
                    <a:pt x="51689" y="22351"/>
                  </a:lnTo>
                  <a:lnTo>
                    <a:pt x="51689" y="21589"/>
                  </a:lnTo>
                  <a:lnTo>
                    <a:pt x="50914" y="21589"/>
                  </a:lnTo>
                  <a:lnTo>
                    <a:pt x="50914" y="20827"/>
                  </a:lnTo>
                  <a:lnTo>
                    <a:pt x="50139" y="20827"/>
                  </a:lnTo>
                  <a:lnTo>
                    <a:pt x="50139" y="20065"/>
                  </a:lnTo>
                  <a:lnTo>
                    <a:pt x="49364" y="20065"/>
                  </a:lnTo>
                  <a:lnTo>
                    <a:pt x="49364" y="19303"/>
                  </a:lnTo>
                  <a:lnTo>
                    <a:pt x="48577" y="19303"/>
                  </a:lnTo>
                  <a:lnTo>
                    <a:pt x="47802" y="18795"/>
                  </a:lnTo>
                  <a:lnTo>
                    <a:pt x="47028" y="18795"/>
                  </a:lnTo>
                  <a:lnTo>
                    <a:pt x="45478" y="17271"/>
                  </a:lnTo>
                  <a:close/>
                </a:path>
                <a:path w="63500" h="83185">
                  <a:moveTo>
                    <a:pt x="3886" y="30352"/>
                  </a:moveTo>
                  <a:lnTo>
                    <a:pt x="3111" y="31114"/>
                  </a:lnTo>
                  <a:lnTo>
                    <a:pt x="3886" y="31114"/>
                  </a:lnTo>
                  <a:lnTo>
                    <a:pt x="3886" y="30352"/>
                  </a:lnTo>
                  <a:close/>
                </a:path>
                <a:path w="63500" h="83185">
                  <a:moveTo>
                    <a:pt x="44691" y="12699"/>
                  </a:moveTo>
                  <a:lnTo>
                    <a:pt x="3886" y="12699"/>
                  </a:lnTo>
                  <a:lnTo>
                    <a:pt x="3886" y="14985"/>
                  </a:lnTo>
                  <a:lnTo>
                    <a:pt x="3111" y="14985"/>
                  </a:lnTo>
                  <a:lnTo>
                    <a:pt x="3111" y="15747"/>
                  </a:lnTo>
                  <a:lnTo>
                    <a:pt x="5054" y="18033"/>
                  </a:lnTo>
                  <a:lnTo>
                    <a:pt x="5054" y="17271"/>
                  </a:lnTo>
                  <a:lnTo>
                    <a:pt x="45478" y="17271"/>
                  </a:lnTo>
                  <a:lnTo>
                    <a:pt x="45478" y="16509"/>
                  </a:lnTo>
                  <a:lnTo>
                    <a:pt x="44691" y="15747"/>
                  </a:lnTo>
                  <a:lnTo>
                    <a:pt x="45478" y="14223"/>
                  </a:lnTo>
                  <a:lnTo>
                    <a:pt x="44691" y="12699"/>
                  </a:lnTo>
                  <a:close/>
                </a:path>
                <a:path w="63500" h="83185">
                  <a:moveTo>
                    <a:pt x="5829" y="17271"/>
                  </a:moveTo>
                  <a:lnTo>
                    <a:pt x="5054" y="17271"/>
                  </a:lnTo>
                  <a:lnTo>
                    <a:pt x="5829" y="18033"/>
                  </a:lnTo>
                  <a:lnTo>
                    <a:pt x="5829" y="17271"/>
                  </a:lnTo>
                  <a:close/>
                </a:path>
                <a:path w="63500" h="83185">
                  <a:moveTo>
                    <a:pt x="30708" y="4571"/>
                  </a:moveTo>
                  <a:lnTo>
                    <a:pt x="29921" y="5333"/>
                  </a:lnTo>
                  <a:lnTo>
                    <a:pt x="29921" y="6095"/>
                  </a:lnTo>
                  <a:lnTo>
                    <a:pt x="29146" y="6095"/>
                  </a:lnTo>
                  <a:lnTo>
                    <a:pt x="28371" y="7746"/>
                  </a:lnTo>
                  <a:lnTo>
                    <a:pt x="27597" y="8508"/>
                  </a:lnTo>
                  <a:lnTo>
                    <a:pt x="5054" y="8508"/>
                  </a:lnTo>
                  <a:lnTo>
                    <a:pt x="4279" y="9651"/>
                  </a:lnTo>
                  <a:lnTo>
                    <a:pt x="4279" y="12699"/>
                  </a:lnTo>
                  <a:lnTo>
                    <a:pt x="43916" y="12699"/>
                  </a:lnTo>
                  <a:lnTo>
                    <a:pt x="43916" y="11937"/>
                  </a:lnTo>
                  <a:lnTo>
                    <a:pt x="43141" y="11937"/>
                  </a:lnTo>
                  <a:lnTo>
                    <a:pt x="42367" y="11175"/>
                  </a:lnTo>
                  <a:lnTo>
                    <a:pt x="42367" y="9651"/>
                  </a:lnTo>
                  <a:lnTo>
                    <a:pt x="34201" y="9651"/>
                  </a:lnTo>
                  <a:lnTo>
                    <a:pt x="30708" y="9270"/>
                  </a:lnTo>
                  <a:lnTo>
                    <a:pt x="32651" y="5333"/>
                  </a:lnTo>
                  <a:lnTo>
                    <a:pt x="30708" y="4571"/>
                  </a:lnTo>
                  <a:close/>
                </a:path>
                <a:path w="63500" h="83185">
                  <a:moveTo>
                    <a:pt x="36537" y="9270"/>
                  </a:moveTo>
                  <a:lnTo>
                    <a:pt x="34201" y="9651"/>
                  </a:lnTo>
                  <a:lnTo>
                    <a:pt x="37312" y="9651"/>
                  </a:lnTo>
                  <a:lnTo>
                    <a:pt x="36537" y="9270"/>
                  </a:lnTo>
                  <a:close/>
                </a:path>
                <a:path w="63500" h="83185">
                  <a:moveTo>
                    <a:pt x="42367" y="7746"/>
                  </a:moveTo>
                  <a:lnTo>
                    <a:pt x="41973" y="7746"/>
                  </a:lnTo>
                  <a:lnTo>
                    <a:pt x="41198" y="8508"/>
                  </a:lnTo>
                  <a:lnTo>
                    <a:pt x="40424" y="8508"/>
                  </a:lnTo>
                  <a:lnTo>
                    <a:pt x="39636" y="9270"/>
                  </a:lnTo>
                  <a:lnTo>
                    <a:pt x="38862" y="9270"/>
                  </a:lnTo>
                  <a:lnTo>
                    <a:pt x="37312" y="9651"/>
                  </a:lnTo>
                  <a:lnTo>
                    <a:pt x="42367" y="9651"/>
                  </a:lnTo>
                  <a:lnTo>
                    <a:pt x="41973" y="9270"/>
                  </a:lnTo>
                  <a:lnTo>
                    <a:pt x="42367" y="7746"/>
                  </a:lnTo>
                  <a:close/>
                </a:path>
                <a:path w="63500" h="83185">
                  <a:moveTo>
                    <a:pt x="6604" y="3809"/>
                  </a:moveTo>
                  <a:lnTo>
                    <a:pt x="4279" y="7746"/>
                  </a:lnTo>
                  <a:lnTo>
                    <a:pt x="4279" y="8508"/>
                  </a:lnTo>
                  <a:lnTo>
                    <a:pt x="26822" y="8508"/>
                  </a:lnTo>
                  <a:lnTo>
                    <a:pt x="26822" y="7746"/>
                  </a:lnTo>
                  <a:lnTo>
                    <a:pt x="26101" y="6984"/>
                  </a:lnTo>
                  <a:lnTo>
                    <a:pt x="11264" y="6984"/>
                  </a:lnTo>
                  <a:lnTo>
                    <a:pt x="9715" y="6095"/>
                  </a:lnTo>
                  <a:lnTo>
                    <a:pt x="9715" y="5333"/>
                  </a:lnTo>
                  <a:lnTo>
                    <a:pt x="8940" y="4571"/>
                  </a:lnTo>
                  <a:lnTo>
                    <a:pt x="8166" y="4571"/>
                  </a:lnTo>
                  <a:lnTo>
                    <a:pt x="6604" y="3809"/>
                  </a:lnTo>
                  <a:close/>
                </a:path>
                <a:path w="63500" h="83185">
                  <a:moveTo>
                    <a:pt x="12052" y="4571"/>
                  </a:moveTo>
                  <a:lnTo>
                    <a:pt x="11264" y="6984"/>
                  </a:lnTo>
                  <a:lnTo>
                    <a:pt x="26101" y="6984"/>
                  </a:lnTo>
                  <a:lnTo>
                    <a:pt x="25260" y="6095"/>
                  </a:lnTo>
                  <a:lnTo>
                    <a:pt x="24485" y="6095"/>
                  </a:lnTo>
                  <a:lnTo>
                    <a:pt x="23710" y="5333"/>
                  </a:lnTo>
                  <a:lnTo>
                    <a:pt x="13601" y="5333"/>
                  </a:lnTo>
                  <a:lnTo>
                    <a:pt x="12052" y="4571"/>
                  </a:lnTo>
                  <a:close/>
                </a:path>
                <a:path w="63500" h="83185">
                  <a:moveTo>
                    <a:pt x="20980" y="3047"/>
                  </a:moveTo>
                  <a:lnTo>
                    <a:pt x="13995" y="3047"/>
                  </a:lnTo>
                  <a:lnTo>
                    <a:pt x="13995" y="4571"/>
                  </a:lnTo>
                  <a:lnTo>
                    <a:pt x="13601" y="5333"/>
                  </a:lnTo>
                  <a:lnTo>
                    <a:pt x="23710" y="5333"/>
                  </a:lnTo>
                  <a:lnTo>
                    <a:pt x="23710" y="4571"/>
                  </a:lnTo>
                  <a:lnTo>
                    <a:pt x="22542" y="4571"/>
                  </a:lnTo>
                  <a:lnTo>
                    <a:pt x="22542" y="3809"/>
                  </a:lnTo>
                  <a:lnTo>
                    <a:pt x="21767" y="3809"/>
                  </a:lnTo>
                  <a:lnTo>
                    <a:pt x="20980" y="3047"/>
                  </a:lnTo>
                  <a:close/>
                </a:path>
                <a:path w="63500" h="83185">
                  <a:moveTo>
                    <a:pt x="14770" y="0"/>
                  </a:moveTo>
                  <a:lnTo>
                    <a:pt x="13601" y="1523"/>
                  </a:lnTo>
                  <a:lnTo>
                    <a:pt x="14770" y="2285"/>
                  </a:lnTo>
                  <a:lnTo>
                    <a:pt x="14770" y="3047"/>
                  </a:lnTo>
                  <a:lnTo>
                    <a:pt x="20205" y="3047"/>
                  </a:lnTo>
                  <a:lnTo>
                    <a:pt x="20205" y="2285"/>
                  </a:lnTo>
                  <a:lnTo>
                    <a:pt x="17881" y="2285"/>
                  </a:lnTo>
                  <a:lnTo>
                    <a:pt x="14770" y="0"/>
                  </a:lnTo>
                  <a:close/>
                </a:path>
                <a:path w="63500" h="83185">
                  <a:moveTo>
                    <a:pt x="18656" y="761"/>
                  </a:moveTo>
                  <a:lnTo>
                    <a:pt x="17881" y="2285"/>
                  </a:lnTo>
                  <a:lnTo>
                    <a:pt x="20205" y="2285"/>
                  </a:lnTo>
                  <a:lnTo>
                    <a:pt x="19431" y="1523"/>
                  </a:lnTo>
                  <a:lnTo>
                    <a:pt x="18656" y="1523"/>
                  </a:lnTo>
                  <a:lnTo>
                    <a:pt x="18656" y="761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0" name="object 2950"/>
            <p:cNvSpPr/>
            <p:nvPr/>
          </p:nvSpPr>
          <p:spPr>
            <a:xfrm>
              <a:off x="5854622" y="3137988"/>
              <a:ext cx="63500" cy="83185"/>
            </a:xfrm>
            <a:custGeom>
              <a:avLst/>
              <a:gdLst/>
              <a:ahLst/>
              <a:cxnLst/>
              <a:rect l="l" t="t" r="r" b="b"/>
              <a:pathLst>
                <a:path w="63500" h="83185">
                  <a:moveTo>
                    <a:pt x="62572" y="57721"/>
                  </a:moveTo>
                  <a:lnTo>
                    <a:pt x="62572" y="58496"/>
                  </a:lnTo>
                  <a:lnTo>
                    <a:pt x="60629" y="60032"/>
                  </a:lnTo>
                  <a:lnTo>
                    <a:pt x="59855" y="61569"/>
                  </a:lnTo>
                  <a:lnTo>
                    <a:pt x="56743" y="63880"/>
                  </a:lnTo>
                  <a:lnTo>
                    <a:pt x="55968" y="63880"/>
                  </a:lnTo>
                  <a:lnTo>
                    <a:pt x="55194" y="64655"/>
                  </a:lnTo>
                  <a:lnTo>
                    <a:pt x="53632" y="65417"/>
                  </a:lnTo>
                  <a:lnTo>
                    <a:pt x="53632" y="64655"/>
                  </a:lnTo>
                  <a:lnTo>
                    <a:pt x="52857" y="64655"/>
                  </a:lnTo>
                  <a:lnTo>
                    <a:pt x="52082" y="64655"/>
                  </a:lnTo>
                  <a:lnTo>
                    <a:pt x="52082" y="63880"/>
                  </a:lnTo>
                  <a:lnTo>
                    <a:pt x="50914" y="64655"/>
                  </a:lnTo>
                  <a:lnTo>
                    <a:pt x="50914" y="65417"/>
                  </a:lnTo>
                  <a:lnTo>
                    <a:pt x="50914" y="66179"/>
                  </a:lnTo>
                  <a:lnTo>
                    <a:pt x="50139" y="65417"/>
                  </a:lnTo>
                  <a:lnTo>
                    <a:pt x="50139" y="66954"/>
                  </a:lnTo>
                  <a:lnTo>
                    <a:pt x="50914" y="67335"/>
                  </a:lnTo>
                  <a:lnTo>
                    <a:pt x="51689" y="67335"/>
                  </a:lnTo>
                  <a:lnTo>
                    <a:pt x="51689" y="68110"/>
                  </a:lnTo>
                  <a:lnTo>
                    <a:pt x="51689" y="68884"/>
                  </a:lnTo>
                  <a:lnTo>
                    <a:pt x="52082" y="68884"/>
                  </a:lnTo>
                  <a:lnTo>
                    <a:pt x="51689" y="68884"/>
                  </a:lnTo>
                  <a:lnTo>
                    <a:pt x="51689" y="69646"/>
                  </a:lnTo>
                  <a:lnTo>
                    <a:pt x="50914" y="70421"/>
                  </a:lnTo>
                  <a:lnTo>
                    <a:pt x="50139" y="71183"/>
                  </a:lnTo>
                  <a:lnTo>
                    <a:pt x="49364" y="71958"/>
                  </a:lnTo>
                  <a:lnTo>
                    <a:pt x="47802" y="71183"/>
                  </a:lnTo>
                  <a:lnTo>
                    <a:pt x="47028" y="71183"/>
                  </a:lnTo>
                  <a:lnTo>
                    <a:pt x="45478" y="71183"/>
                  </a:lnTo>
                  <a:lnTo>
                    <a:pt x="43916" y="71958"/>
                  </a:lnTo>
                  <a:lnTo>
                    <a:pt x="44691" y="71958"/>
                  </a:lnTo>
                  <a:lnTo>
                    <a:pt x="44691" y="72732"/>
                  </a:lnTo>
                  <a:lnTo>
                    <a:pt x="45478" y="72732"/>
                  </a:lnTo>
                  <a:lnTo>
                    <a:pt x="47028" y="73494"/>
                  </a:lnTo>
                  <a:lnTo>
                    <a:pt x="47028" y="74269"/>
                  </a:lnTo>
                  <a:lnTo>
                    <a:pt x="47802" y="74269"/>
                  </a:lnTo>
                  <a:lnTo>
                    <a:pt x="48577" y="75044"/>
                  </a:lnTo>
                  <a:lnTo>
                    <a:pt x="49364" y="75044"/>
                  </a:lnTo>
                  <a:lnTo>
                    <a:pt x="50139" y="75806"/>
                  </a:lnTo>
                  <a:lnTo>
                    <a:pt x="49364" y="75806"/>
                  </a:lnTo>
                  <a:lnTo>
                    <a:pt x="49364" y="76187"/>
                  </a:lnTo>
                  <a:lnTo>
                    <a:pt x="47028" y="79273"/>
                  </a:lnTo>
                  <a:lnTo>
                    <a:pt x="46253" y="78498"/>
                  </a:lnTo>
                  <a:lnTo>
                    <a:pt x="44691" y="82346"/>
                  </a:lnTo>
                  <a:lnTo>
                    <a:pt x="41973" y="80035"/>
                  </a:lnTo>
                  <a:lnTo>
                    <a:pt x="42367" y="78498"/>
                  </a:lnTo>
                  <a:lnTo>
                    <a:pt x="40424" y="76961"/>
                  </a:lnTo>
                  <a:lnTo>
                    <a:pt x="39636" y="78498"/>
                  </a:lnTo>
                  <a:lnTo>
                    <a:pt x="39636" y="79273"/>
                  </a:lnTo>
                  <a:lnTo>
                    <a:pt x="38862" y="81572"/>
                  </a:lnTo>
                  <a:lnTo>
                    <a:pt x="37312" y="83121"/>
                  </a:lnTo>
                  <a:lnTo>
                    <a:pt x="37312" y="82346"/>
                  </a:lnTo>
                  <a:lnTo>
                    <a:pt x="36537" y="82346"/>
                  </a:lnTo>
                  <a:lnTo>
                    <a:pt x="35750" y="82346"/>
                  </a:lnTo>
                  <a:lnTo>
                    <a:pt x="35750" y="83121"/>
                  </a:lnTo>
                  <a:lnTo>
                    <a:pt x="34975" y="83121"/>
                  </a:lnTo>
                  <a:lnTo>
                    <a:pt x="34975" y="82346"/>
                  </a:lnTo>
                  <a:lnTo>
                    <a:pt x="34975" y="83121"/>
                  </a:lnTo>
                  <a:lnTo>
                    <a:pt x="34201" y="83121"/>
                  </a:lnTo>
                  <a:lnTo>
                    <a:pt x="34201" y="82346"/>
                  </a:lnTo>
                  <a:lnTo>
                    <a:pt x="33426" y="82346"/>
                  </a:lnTo>
                  <a:lnTo>
                    <a:pt x="34201" y="82346"/>
                  </a:lnTo>
                  <a:lnTo>
                    <a:pt x="34201" y="81572"/>
                  </a:lnTo>
                  <a:lnTo>
                    <a:pt x="34201" y="82346"/>
                  </a:lnTo>
                  <a:lnTo>
                    <a:pt x="33426" y="82346"/>
                  </a:lnTo>
                  <a:lnTo>
                    <a:pt x="33426" y="81572"/>
                  </a:lnTo>
                  <a:lnTo>
                    <a:pt x="34201" y="81572"/>
                  </a:lnTo>
                  <a:lnTo>
                    <a:pt x="34201" y="80810"/>
                  </a:lnTo>
                  <a:lnTo>
                    <a:pt x="34201" y="81572"/>
                  </a:lnTo>
                  <a:lnTo>
                    <a:pt x="34201" y="80810"/>
                  </a:lnTo>
                  <a:lnTo>
                    <a:pt x="33426" y="80810"/>
                  </a:lnTo>
                  <a:lnTo>
                    <a:pt x="34975" y="78498"/>
                  </a:lnTo>
                  <a:lnTo>
                    <a:pt x="33426" y="77736"/>
                  </a:lnTo>
                  <a:lnTo>
                    <a:pt x="34201" y="76961"/>
                  </a:lnTo>
                  <a:lnTo>
                    <a:pt x="33426" y="76961"/>
                  </a:lnTo>
                  <a:lnTo>
                    <a:pt x="32651" y="76961"/>
                  </a:lnTo>
                  <a:lnTo>
                    <a:pt x="32651" y="76187"/>
                  </a:lnTo>
                  <a:lnTo>
                    <a:pt x="32258" y="76187"/>
                  </a:lnTo>
                  <a:lnTo>
                    <a:pt x="31483" y="76187"/>
                  </a:lnTo>
                  <a:lnTo>
                    <a:pt x="30708" y="76187"/>
                  </a:lnTo>
                  <a:lnTo>
                    <a:pt x="29146" y="75806"/>
                  </a:lnTo>
                  <a:lnTo>
                    <a:pt x="28371" y="75044"/>
                  </a:lnTo>
                  <a:lnTo>
                    <a:pt x="27597" y="75044"/>
                  </a:lnTo>
                  <a:lnTo>
                    <a:pt x="29146" y="72732"/>
                  </a:lnTo>
                  <a:lnTo>
                    <a:pt x="29921" y="72732"/>
                  </a:lnTo>
                  <a:lnTo>
                    <a:pt x="30708" y="71958"/>
                  </a:lnTo>
                  <a:lnTo>
                    <a:pt x="31483" y="72732"/>
                  </a:lnTo>
                  <a:lnTo>
                    <a:pt x="32258" y="71183"/>
                  </a:lnTo>
                  <a:lnTo>
                    <a:pt x="32651" y="70421"/>
                  </a:lnTo>
                  <a:lnTo>
                    <a:pt x="32258" y="70421"/>
                  </a:lnTo>
                  <a:lnTo>
                    <a:pt x="31483" y="70421"/>
                  </a:lnTo>
                  <a:lnTo>
                    <a:pt x="31483" y="71183"/>
                  </a:lnTo>
                  <a:lnTo>
                    <a:pt x="30708" y="71183"/>
                  </a:lnTo>
                  <a:lnTo>
                    <a:pt x="29921" y="71183"/>
                  </a:lnTo>
                  <a:lnTo>
                    <a:pt x="29146" y="71958"/>
                  </a:lnTo>
                  <a:lnTo>
                    <a:pt x="28371" y="71958"/>
                  </a:lnTo>
                  <a:lnTo>
                    <a:pt x="28371" y="71183"/>
                  </a:lnTo>
                  <a:lnTo>
                    <a:pt x="27597" y="70421"/>
                  </a:lnTo>
                  <a:lnTo>
                    <a:pt x="28371" y="69646"/>
                  </a:lnTo>
                  <a:lnTo>
                    <a:pt x="26035" y="68110"/>
                  </a:lnTo>
                  <a:lnTo>
                    <a:pt x="25260" y="67335"/>
                  </a:lnTo>
                  <a:lnTo>
                    <a:pt x="26035" y="67335"/>
                  </a:lnTo>
                  <a:lnTo>
                    <a:pt x="25260" y="67335"/>
                  </a:lnTo>
                  <a:lnTo>
                    <a:pt x="25260" y="66954"/>
                  </a:lnTo>
                  <a:lnTo>
                    <a:pt x="24485" y="66954"/>
                  </a:lnTo>
                  <a:lnTo>
                    <a:pt x="24485" y="67335"/>
                  </a:lnTo>
                  <a:lnTo>
                    <a:pt x="24485" y="66954"/>
                  </a:lnTo>
                  <a:lnTo>
                    <a:pt x="23710" y="67335"/>
                  </a:lnTo>
                  <a:lnTo>
                    <a:pt x="23317" y="67335"/>
                  </a:lnTo>
                  <a:lnTo>
                    <a:pt x="22542" y="67335"/>
                  </a:lnTo>
                  <a:lnTo>
                    <a:pt x="21767" y="68884"/>
                  </a:lnTo>
                  <a:lnTo>
                    <a:pt x="20980" y="68884"/>
                  </a:lnTo>
                  <a:lnTo>
                    <a:pt x="20980" y="69646"/>
                  </a:lnTo>
                  <a:lnTo>
                    <a:pt x="20205" y="70421"/>
                  </a:lnTo>
                  <a:lnTo>
                    <a:pt x="20205" y="69646"/>
                  </a:lnTo>
                  <a:lnTo>
                    <a:pt x="19431" y="69646"/>
                  </a:lnTo>
                  <a:lnTo>
                    <a:pt x="20205" y="68884"/>
                  </a:lnTo>
                  <a:lnTo>
                    <a:pt x="19431" y="68884"/>
                  </a:lnTo>
                  <a:lnTo>
                    <a:pt x="18656" y="68884"/>
                  </a:lnTo>
                  <a:lnTo>
                    <a:pt x="18656" y="68110"/>
                  </a:lnTo>
                  <a:lnTo>
                    <a:pt x="17881" y="68110"/>
                  </a:lnTo>
                  <a:lnTo>
                    <a:pt x="17881" y="67335"/>
                  </a:lnTo>
                  <a:lnTo>
                    <a:pt x="17094" y="66954"/>
                  </a:lnTo>
                  <a:lnTo>
                    <a:pt x="16319" y="66954"/>
                  </a:lnTo>
                  <a:lnTo>
                    <a:pt x="15544" y="66954"/>
                  </a:lnTo>
                  <a:lnTo>
                    <a:pt x="14770" y="66954"/>
                  </a:lnTo>
                  <a:lnTo>
                    <a:pt x="13995" y="66954"/>
                  </a:lnTo>
                  <a:lnTo>
                    <a:pt x="13995" y="67335"/>
                  </a:lnTo>
                  <a:lnTo>
                    <a:pt x="13995" y="66179"/>
                  </a:lnTo>
                  <a:lnTo>
                    <a:pt x="13995" y="65417"/>
                  </a:lnTo>
                  <a:lnTo>
                    <a:pt x="14770" y="63880"/>
                  </a:lnTo>
                  <a:lnTo>
                    <a:pt x="14770" y="63106"/>
                  </a:lnTo>
                  <a:lnTo>
                    <a:pt x="14770" y="62344"/>
                  </a:lnTo>
                  <a:lnTo>
                    <a:pt x="13995" y="62344"/>
                  </a:lnTo>
                  <a:lnTo>
                    <a:pt x="13601" y="63106"/>
                  </a:lnTo>
                  <a:lnTo>
                    <a:pt x="12827" y="63880"/>
                  </a:lnTo>
                  <a:lnTo>
                    <a:pt x="12827" y="63106"/>
                  </a:lnTo>
                  <a:lnTo>
                    <a:pt x="12052" y="63106"/>
                  </a:lnTo>
                  <a:lnTo>
                    <a:pt x="11264" y="62344"/>
                  </a:lnTo>
                  <a:lnTo>
                    <a:pt x="10490" y="62344"/>
                  </a:lnTo>
                  <a:lnTo>
                    <a:pt x="9715" y="62344"/>
                  </a:lnTo>
                  <a:lnTo>
                    <a:pt x="8940" y="62344"/>
                  </a:lnTo>
                  <a:lnTo>
                    <a:pt x="8166" y="62344"/>
                  </a:lnTo>
                  <a:lnTo>
                    <a:pt x="8166" y="63106"/>
                  </a:lnTo>
                  <a:lnTo>
                    <a:pt x="8166" y="63880"/>
                  </a:lnTo>
                  <a:lnTo>
                    <a:pt x="7378" y="63106"/>
                  </a:lnTo>
                  <a:lnTo>
                    <a:pt x="6604" y="63106"/>
                  </a:lnTo>
                  <a:lnTo>
                    <a:pt x="6604" y="62344"/>
                  </a:lnTo>
                  <a:lnTo>
                    <a:pt x="5829" y="61569"/>
                  </a:lnTo>
                  <a:lnTo>
                    <a:pt x="5054" y="61569"/>
                  </a:lnTo>
                  <a:lnTo>
                    <a:pt x="5054" y="60794"/>
                  </a:lnTo>
                  <a:lnTo>
                    <a:pt x="5829" y="60794"/>
                  </a:lnTo>
                  <a:lnTo>
                    <a:pt x="5829" y="60032"/>
                  </a:lnTo>
                  <a:lnTo>
                    <a:pt x="6604" y="60032"/>
                  </a:lnTo>
                  <a:lnTo>
                    <a:pt x="6604" y="59258"/>
                  </a:lnTo>
                  <a:lnTo>
                    <a:pt x="5829" y="58496"/>
                  </a:lnTo>
                  <a:lnTo>
                    <a:pt x="5829" y="57721"/>
                  </a:lnTo>
                  <a:lnTo>
                    <a:pt x="6604" y="58496"/>
                  </a:lnTo>
                  <a:lnTo>
                    <a:pt x="6604" y="57721"/>
                  </a:lnTo>
                  <a:lnTo>
                    <a:pt x="6604" y="57340"/>
                  </a:lnTo>
                  <a:lnTo>
                    <a:pt x="5829" y="57340"/>
                  </a:lnTo>
                  <a:lnTo>
                    <a:pt x="6604" y="57340"/>
                  </a:lnTo>
                  <a:lnTo>
                    <a:pt x="6604" y="56565"/>
                  </a:lnTo>
                  <a:lnTo>
                    <a:pt x="7378" y="55791"/>
                  </a:lnTo>
                  <a:lnTo>
                    <a:pt x="5829" y="55791"/>
                  </a:lnTo>
                  <a:lnTo>
                    <a:pt x="5054" y="55791"/>
                  </a:lnTo>
                  <a:lnTo>
                    <a:pt x="5054" y="56565"/>
                  </a:lnTo>
                  <a:lnTo>
                    <a:pt x="4279" y="56565"/>
                  </a:lnTo>
                  <a:lnTo>
                    <a:pt x="5054" y="56565"/>
                  </a:lnTo>
                  <a:lnTo>
                    <a:pt x="4279" y="56565"/>
                  </a:lnTo>
                  <a:lnTo>
                    <a:pt x="4279" y="55791"/>
                  </a:lnTo>
                  <a:lnTo>
                    <a:pt x="3886" y="55791"/>
                  </a:lnTo>
                  <a:lnTo>
                    <a:pt x="3886" y="55029"/>
                  </a:lnTo>
                  <a:lnTo>
                    <a:pt x="3886" y="54254"/>
                  </a:lnTo>
                  <a:lnTo>
                    <a:pt x="4279" y="53492"/>
                  </a:lnTo>
                  <a:lnTo>
                    <a:pt x="3886" y="54254"/>
                  </a:lnTo>
                  <a:lnTo>
                    <a:pt x="3886" y="53492"/>
                  </a:lnTo>
                  <a:lnTo>
                    <a:pt x="3886" y="52717"/>
                  </a:lnTo>
                  <a:lnTo>
                    <a:pt x="4279" y="52717"/>
                  </a:lnTo>
                  <a:lnTo>
                    <a:pt x="4279" y="51942"/>
                  </a:lnTo>
                  <a:lnTo>
                    <a:pt x="5054" y="51942"/>
                  </a:lnTo>
                  <a:lnTo>
                    <a:pt x="5054" y="51180"/>
                  </a:lnTo>
                  <a:lnTo>
                    <a:pt x="5829" y="51180"/>
                  </a:lnTo>
                  <a:lnTo>
                    <a:pt x="6604" y="51180"/>
                  </a:lnTo>
                  <a:lnTo>
                    <a:pt x="7378" y="51180"/>
                  </a:lnTo>
                  <a:lnTo>
                    <a:pt x="8166" y="51180"/>
                  </a:lnTo>
                  <a:lnTo>
                    <a:pt x="8166" y="50406"/>
                  </a:lnTo>
                  <a:lnTo>
                    <a:pt x="8166" y="51180"/>
                  </a:lnTo>
                  <a:lnTo>
                    <a:pt x="8940" y="51180"/>
                  </a:lnTo>
                  <a:lnTo>
                    <a:pt x="8940" y="50406"/>
                  </a:lnTo>
                  <a:lnTo>
                    <a:pt x="9715" y="51180"/>
                  </a:lnTo>
                  <a:lnTo>
                    <a:pt x="9715" y="50406"/>
                  </a:lnTo>
                  <a:lnTo>
                    <a:pt x="11264" y="50406"/>
                  </a:lnTo>
                  <a:lnTo>
                    <a:pt x="11264" y="49631"/>
                  </a:lnTo>
                  <a:lnTo>
                    <a:pt x="11264" y="48869"/>
                  </a:lnTo>
                  <a:lnTo>
                    <a:pt x="11264" y="48107"/>
                  </a:lnTo>
                  <a:lnTo>
                    <a:pt x="11264" y="47713"/>
                  </a:lnTo>
                  <a:lnTo>
                    <a:pt x="10490" y="47713"/>
                  </a:lnTo>
                  <a:lnTo>
                    <a:pt x="10490" y="48107"/>
                  </a:lnTo>
                  <a:lnTo>
                    <a:pt x="9715" y="48107"/>
                  </a:lnTo>
                  <a:lnTo>
                    <a:pt x="8940" y="47713"/>
                  </a:lnTo>
                  <a:lnTo>
                    <a:pt x="8166" y="48869"/>
                  </a:lnTo>
                  <a:lnTo>
                    <a:pt x="7378" y="48869"/>
                  </a:lnTo>
                  <a:lnTo>
                    <a:pt x="7378" y="48107"/>
                  </a:lnTo>
                  <a:lnTo>
                    <a:pt x="7378" y="47713"/>
                  </a:lnTo>
                  <a:lnTo>
                    <a:pt x="8166" y="47713"/>
                  </a:lnTo>
                  <a:lnTo>
                    <a:pt x="7378" y="47713"/>
                  </a:lnTo>
                  <a:lnTo>
                    <a:pt x="7378" y="46951"/>
                  </a:lnTo>
                  <a:lnTo>
                    <a:pt x="6604" y="46177"/>
                  </a:lnTo>
                  <a:lnTo>
                    <a:pt x="6604" y="45402"/>
                  </a:lnTo>
                  <a:lnTo>
                    <a:pt x="5829" y="45402"/>
                  </a:lnTo>
                  <a:lnTo>
                    <a:pt x="5054" y="44640"/>
                  </a:lnTo>
                  <a:lnTo>
                    <a:pt x="4279" y="43865"/>
                  </a:lnTo>
                  <a:lnTo>
                    <a:pt x="3886" y="43865"/>
                  </a:lnTo>
                  <a:lnTo>
                    <a:pt x="4279" y="43865"/>
                  </a:lnTo>
                  <a:lnTo>
                    <a:pt x="3886" y="43103"/>
                  </a:lnTo>
                  <a:lnTo>
                    <a:pt x="3886" y="42329"/>
                  </a:lnTo>
                  <a:lnTo>
                    <a:pt x="3886" y="41554"/>
                  </a:lnTo>
                  <a:lnTo>
                    <a:pt x="3886" y="40792"/>
                  </a:lnTo>
                  <a:lnTo>
                    <a:pt x="4279" y="40792"/>
                  </a:lnTo>
                  <a:lnTo>
                    <a:pt x="4279" y="40017"/>
                  </a:lnTo>
                  <a:lnTo>
                    <a:pt x="3886" y="39242"/>
                  </a:lnTo>
                  <a:lnTo>
                    <a:pt x="3111" y="39242"/>
                  </a:lnTo>
                  <a:lnTo>
                    <a:pt x="2336" y="39242"/>
                  </a:lnTo>
                  <a:lnTo>
                    <a:pt x="1549" y="38480"/>
                  </a:lnTo>
                  <a:lnTo>
                    <a:pt x="1549" y="38099"/>
                  </a:lnTo>
                  <a:lnTo>
                    <a:pt x="774" y="38099"/>
                  </a:lnTo>
                  <a:lnTo>
                    <a:pt x="774" y="37325"/>
                  </a:lnTo>
                  <a:lnTo>
                    <a:pt x="0" y="36550"/>
                  </a:lnTo>
                  <a:lnTo>
                    <a:pt x="1549" y="34251"/>
                  </a:lnTo>
                  <a:lnTo>
                    <a:pt x="774" y="34251"/>
                  </a:lnTo>
                  <a:lnTo>
                    <a:pt x="0" y="34251"/>
                  </a:lnTo>
                  <a:lnTo>
                    <a:pt x="774" y="32715"/>
                  </a:lnTo>
                  <a:lnTo>
                    <a:pt x="774" y="31940"/>
                  </a:lnTo>
                  <a:lnTo>
                    <a:pt x="774" y="31165"/>
                  </a:lnTo>
                  <a:lnTo>
                    <a:pt x="2336" y="31165"/>
                  </a:lnTo>
                  <a:lnTo>
                    <a:pt x="3111" y="31165"/>
                  </a:lnTo>
                  <a:lnTo>
                    <a:pt x="3886" y="30403"/>
                  </a:lnTo>
                  <a:lnTo>
                    <a:pt x="3886" y="31165"/>
                  </a:lnTo>
                  <a:lnTo>
                    <a:pt x="3886" y="30403"/>
                  </a:lnTo>
                  <a:lnTo>
                    <a:pt x="4279" y="30403"/>
                  </a:lnTo>
                  <a:lnTo>
                    <a:pt x="5054" y="29629"/>
                  </a:lnTo>
                  <a:lnTo>
                    <a:pt x="5829" y="28854"/>
                  </a:lnTo>
                  <a:lnTo>
                    <a:pt x="6604" y="28473"/>
                  </a:lnTo>
                  <a:lnTo>
                    <a:pt x="7378" y="26161"/>
                  </a:lnTo>
                  <a:lnTo>
                    <a:pt x="6604" y="26161"/>
                  </a:lnTo>
                  <a:lnTo>
                    <a:pt x="5054" y="24625"/>
                  </a:lnTo>
                  <a:lnTo>
                    <a:pt x="5054" y="23850"/>
                  </a:lnTo>
                  <a:lnTo>
                    <a:pt x="5054" y="23088"/>
                  </a:lnTo>
                  <a:lnTo>
                    <a:pt x="5054" y="22326"/>
                  </a:lnTo>
                  <a:lnTo>
                    <a:pt x="5054" y="21551"/>
                  </a:lnTo>
                  <a:lnTo>
                    <a:pt x="5054" y="20777"/>
                  </a:lnTo>
                  <a:lnTo>
                    <a:pt x="6604" y="19240"/>
                  </a:lnTo>
                  <a:lnTo>
                    <a:pt x="6604" y="18859"/>
                  </a:lnTo>
                  <a:lnTo>
                    <a:pt x="5829" y="18084"/>
                  </a:lnTo>
                  <a:lnTo>
                    <a:pt x="6604" y="18084"/>
                  </a:lnTo>
                  <a:lnTo>
                    <a:pt x="5829" y="18084"/>
                  </a:lnTo>
                  <a:lnTo>
                    <a:pt x="6604" y="18084"/>
                  </a:lnTo>
                  <a:lnTo>
                    <a:pt x="6604" y="17322"/>
                  </a:lnTo>
                  <a:lnTo>
                    <a:pt x="5829" y="17322"/>
                  </a:lnTo>
                  <a:lnTo>
                    <a:pt x="5829" y="18084"/>
                  </a:lnTo>
                  <a:lnTo>
                    <a:pt x="5054" y="17322"/>
                  </a:lnTo>
                  <a:lnTo>
                    <a:pt x="5054" y="18084"/>
                  </a:lnTo>
                  <a:lnTo>
                    <a:pt x="3111" y="15773"/>
                  </a:lnTo>
                  <a:lnTo>
                    <a:pt x="3111" y="15011"/>
                  </a:lnTo>
                  <a:lnTo>
                    <a:pt x="3886" y="15011"/>
                  </a:lnTo>
                  <a:lnTo>
                    <a:pt x="3886" y="14236"/>
                  </a:lnTo>
                  <a:lnTo>
                    <a:pt x="3886" y="13461"/>
                  </a:lnTo>
                  <a:lnTo>
                    <a:pt x="3886" y="12699"/>
                  </a:lnTo>
                  <a:lnTo>
                    <a:pt x="4279" y="12699"/>
                  </a:lnTo>
                  <a:lnTo>
                    <a:pt x="4279" y="11925"/>
                  </a:lnTo>
                  <a:lnTo>
                    <a:pt x="4279" y="11163"/>
                  </a:lnTo>
                  <a:lnTo>
                    <a:pt x="4279" y="10388"/>
                  </a:lnTo>
                  <a:lnTo>
                    <a:pt x="4279" y="9613"/>
                  </a:lnTo>
                  <a:lnTo>
                    <a:pt x="5054" y="8470"/>
                  </a:lnTo>
                  <a:lnTo>
                    <a:pt x="4279" y="8470"/>
                  </a:lnTo>
                  <a:lnTo>
                    <a:pt x="4279" y="7696"/>
                  </a:lnTo>
                  <a:lnTo>
                    <a:pt x="6604" y="3848"/>
                  </a:lnTo>
                  <a:lnTo>
                    <a:pt x="8166" y="4622"/>
                  </a:lnTo>
                  <a:lnTo>
                    <a:pt x="8940" y="4622"/>
                  </a:lnTo>
                  <a:lnTo>
                    <a:pt x="9715" y="5384"/>
                  </a:lnTo>
                  <a:lnTo>
                    <a:pt x="9715" y="6159"/>
                  </a:lnTo>
                  <a:lnTo>
                    <a:pt x="11264" y="6934"/>
                  </a:lnTo>
                  <a:lnTo>
                    <a:pt x="12052" y="4622"/>
                  </a:lnTo>
                  <a:lnTo>
                    <a:pt x="13601" y="5384"/>
                  </a:lnTo>
                  <a:lnTo>
                    <a:pt x="13995" y="4622"/>
                  </a:lnTo>
                  <a:lnTo>
                    <a:pt x="13601" y="4622"/>
                  </a:lnTo>
                  <a:lnTo>
                    <a:pt x="13995" y="4622"/>
                  </a:lnTo>
                  <a:lnTo>
                    <a:pt x="13995" y="3848"/>
                  </a:lnTo>
                  <a:lnTo>
                    <a:pt x="13995" y="3073"/>
                  </a:lnTo>
                  <a:lnTo>
                    <a:pt x="14770" y="3073"/>
                  </a:lnTo>
                  <a:lnTo>
                    <a:pt x="14770" y="2311"/>
                  </a:lnTo>
                  <a:lnTo>
                    <a:pt x="13601" y="1536"/>
                  </a:lnTo>
                  <a:lnTo>
                    <a:pt x="14770" y="0"/>
                  </a:lnTo>
                  <a:lnTo>
                    <a:pt x="17881" y="2311"/>
                  </a:lnTo>
                  <a:lnTo>
                    <a:pt x="18656" y="774"/>
                  </a:lnTo>
                  <a:lnTo>
                    <a:pt x="18656" y="1536"/>
                  </a:lnTo>
                  <a:lnTo>
                    <a:pt x="19431" y="1536"/>
                  </a:lnTo>
                  <a:lnTo>
                    <a:pt x="20205" y="2311"/>
                  </a:lnTo>
                  <a:lnTo>
                    <a:pt x="20205" y="3073"/>
                  </a:lnTo>
                  <a:lnTo>
                    <a:pt x="20980" y="3073"/>
                  </a:lnTo>
                  <a:lnTo>
                    <a:pt x="21767" y="3848"/>
                  </a:lnTo>
                  <a:lnTo>
                    <a:pt x="22542" y="3848"/>
                  </a:lnTo>
                  <a:lnTo>
                    <a:pt x="22542" y="4622"/>
                  </a:lnTo>
                  <a:lnTo>
                    <a:pt x="23317" y="4622"/>
                  </a:lnTo>
                  <a:lnTo>
                    <a:pt x="23710" y="4622"/>
                  </a:lnTo>
                  <a:lnTo>
                    <a:pt x="23710" y="5384"/>
                  </a:lnTo>
                  <a:lnTo>
                    <a:pt x="24485" y="6159"/>
                  </a:lnTo>
                  <a:lnTo>
                    <a:pt x="25260" y="6159"/>
                  </a:lnTo>
                  <a:lnTo>
                    <a:pt x="26822" y="7696"/>
                  </a:lnTo>
                  <a:lnTo>
                    <a:pt x="26822" y="8470"/>
                  </a:lnTo>
                  <a:lnTo>
                    <a:pt x="27597" y="8470"/>
                  </a:lnTo>
                  <a:lnTo>
                    <a:pt x="28371" y="7696"/>
                  </a:lnTo>
                  <a:lnTo>
                    <a:pt x="29146" y="6159"/>
                  </a:lnTo>
                  <a:lnTo>
                    <a:pt x="29921" y="6159"/>
                  </a:lnTo>
                  <a:lnTo>
                    <a:pt x="29921" y="5384"/>
                  </a:lnTo>
                  <a:lnTo>
                    <a:pt x="30708" y="4622"/>
                  </a:lnTo>
                  <a:lnTo>
                    <a:pt x="32651" y="5384"/>
                  </a:lnTo>
                  <a:lnTo>
                    <a:pt x="31483" y="7696"/>
                  </a:lnTo>
                  <a:lnTo>
                    <a:pt x="30708" y="9232"/>
                  </a:lnTo>
                  <a:lnTo>
                    <a:pt x="34201" y="9613"/>
                  </a:lnTo>
                  <a:lnTo>
                    <a:pt x="36537" y="9232"/>
                  </a:lnTo>
                  <a:lnTo>
                    <a:pt x="37312" y="9613"/>
                  </a:lnTo>
                  <a:lnTo>
                    <a:pt x="38862" y="9232"/>
                  </a:lnTo>
                  <a:lnTo>
                    <a:pt x="39636" y="9232"/>
                  </a:lnTo>
                  <a:lnTo>
                    <a:pt x="40424" y="8470"/>
                  </a:lnTo>
                  <a:lnTo>
                    <a:pt x="40424" y="7696"/>
                  </a:lnTo>
                  <a:lnTo>
                    <a:pt x="40424" y="8470"/>
                  </a:lnTo>
                  <a:lnTo>
                    <a:pt x="41198" y="8470"/>
                  </a:lnTo>
                  <a:lnTo>
                    <a:pt x="41973" y="7696"/>
                  </a:lnTo>
                  <a:lnTo>
                    <a:pt x="42367" y="7696"/>
                  </a:lnTo>
                  <a:lnTo>
                    <a:pt x="41973" y="9232"/>
                  </a:lnTo>
                  <a:lnTo>
                    <a:pt x="42367" y="9613"/>
                  </a:lnTo>
                  <a:lnTo>
                    <a:pt x="42367" y="11163"/>
                  </a:lnTo>
                  <a:lnTo>
                    <a:pt x="43141" y="11925"/>
                  </a:lnTo>
                  <a:lnTo>
                    <a:pt x="43916" y="11925"/>
                  </a:lnTo>
                  <a:lnTo>
                    <a:pt x="43916" y="12699"/>
                  </a:lnTo>
                  <a:lnTo>
                    <a:pt x="44691" y="12699"/>
                  </a:lnTo>
                  <a:lnTo>
                    <a:pt x="45478" y="14236"/>
                  </a:lnTo>
                  <a:lnTo>
                    <a:pt x="44691" y="15773"/>
                  </a:lnTo>
                  <a:lnTo>
                    <a:pt x="45478" y="16548"/>
                  </a:lnTo>
                  <a:lnTo>
                    <a:pt x="45478" y="17322"/>
                  </a:lnTo>
                  <a:lnTo>
                    <a:pt x="46253" y="18084"/>
                  </a:lnTo>
                  <a:lnTo>
                    <a:pt x="47028" y="18859"/>
                  </a:lnTo>
                  <a:lnTo>
                    <a:pt x="47802" y="18859"/>
                  </a:lnTo>
                  <a:lnTo>
                    <a:pt x="48577" y="19240"/>
                  </a:lnTo>
                  <a:lnTo>
                    <a:pt x="49364" y="19240"/>
                  </a:lnTo>
                  <a:lnTo>
                    <a:pt x="49364" y="20015"/>
                  </a:lnTo>
                  <a:lnTo>
                    <a:pt x="50139" y="20015"/>
                  </a:lnTo>
                  <a:lnTo>
                    <a:pt x="50139" y="20777"/>
                  </a:lnTo>
                  <a:lnTo>
                    <a:pt x="50914" y="20777"/>
                  </a:lnTo>
                  <a:lnTo>
                    <a:pt x="50914" y="21551"/>
                  </a:lnTo>
                  <a:lnTo>
                    <a:pt x="51689" y="21551"/>
                  </a:lnTo>
                  <a:lnTo>
                    <a:pt x="50914" y="21551"/>
                  </a:lnTo>
                  <a:lnTo>
                    <a:pt x="51689" y="21551"/>
                  </a:lnTo>
                  <a:lnTo>
                    <a:pt x="51689" y="22326"/>
                  </a:lnTo>
                  <a:lnTo>
                    <a:pt x="50914" y="22326"/>
                  </a:lnTo>
                  <a:lnTo>
                    <a:pt x="50914" y="23088"/>
                  </a:lnTo>
                  <a:lnTo>
                    <a:pt x="51689" y="23850"/>
                  </a:lnTo>
                  <a:lnTo>
                    <a:pt x="52082" y="24625"/>
                  </a:lnTo>
                  <a:lnTo>
                    <a:pt x="51689" y="24625"/>
                  </a:lnTo>
                  <a:lnTo>
                    <a:pt x="51689" y="25399"/>
                  </a:lnTo>
                  <a:lnTo>
                    <a:pt x="51689" y="26161"/>
                  </a:lnTo>
                  <a:lnTo>
                    <a:pt x="51689" y="27711"/>
                  </a:lnTo>
                  <a:lnTo>
                    <a:pt x="51689" y="28473"/>
                  </a:lnTo>
                  <a:lnTo>
                    <a:pt x="50914" y="28854"/>
                  </a:lnTo>
                  <a:lnTo>
                    <a:pt x="50914" y="29629"/>
                  </a:lnTo>
                  <a:lnTo>
                    <a:pt x="50914" y="30403"/>
                  </a:lnTo>
                  <a:lnTo>
                    <a:pt x="50914" y="31940"/>
                  </a:lnTo>
                  <a:lnTo>
                    <a:pt x="50914" y="32715"/>
                  </a:lnTo>
                  <a:lnTo>
                    <a:pt x="51689" y="33477"/>
                  </a:lnTo>
                  <a:lnTo>
                    <a:pt x="51689" y="34251"/>
                  </a:lnTo>
                  <a:lnTo>
                    <a:pt x="52082" y="35013"/>
                  </a:lnTo>
                  <a:lnTo>
                    <a:pt x="52857" y="36550"/>
                  </a:lnTo>
                  <a:lnTo>
                    <a:pt x="53632" y="37325"/>
                  </a:lnTo>
                  <a:lnTo>
                    <a:pt x="54406" y="38480"/>
                  </a:lnTo>
                  <a:lnTo>
                    <a:pt x="55194" y="39242"/>
                  </a:lnTo>
                  <a:lnTo>
                    <a:pt x="55194" y="40017"/>
                  </a:lnTo>
                  <a:lnTo>
                    <a:pt x="55968" y="40017"/>
                  </a:lnTo>
                  <a:lnTo>
                    <a:pt x="55968" y="40792"/>
                  </a:lnTo>
                  <a:lnTo>
                    <a:pt x="56743" y="40792"/>
                  </a:lnTo>
                  <a:lnTo>
                    <a:pt x="56743" y="41554"/>
                  </a:lnTo>
                  <a:lnTo>
                    <a:pt x="57518" y="41554"/>
                  </a:lnTo>
                  <a:lnTo>
                    <a:pt x="57518" y="42329"/>
                  </a:lnTo>
                  <a:lnTo>
                    <a:pt x="58293" y="44640"/>
                  </a:lnTo>
                  <a:lnTo>
                    <a:pt x="59080" y="45402"/>
                  </a:lnTo>
                  <a:lnTo>
                    <a:pt x="59855" y="46177"/>
                  </a:lnTo>
                  <a:lnTo>
                    <a:pt x="59855" y="46951"/>
                  </a:lnTo>
                  <a:lnTo>
                    <a:pt x="62572" y="51942"/>
                  </a:lnTo>
                  <a:lnTo>
                    <a:pt x="63347" y="54254"/>
                  </a:lnTo>
                  <a:lnTo>
                    <a:pt x="63347" y="57721"/>
                  </a:lnTo>
                  <a:lnTo>
                    <a:pt x="62572" y="5772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1" name="object 2951"/>
            <p:cNvSpPr/>
            <p:nvPr/>
          </p:nvSpPr>
          <p:spPr>
            <a:xfrm>
              <a:off x="6197220" y="2868262"/>
              <a:ext cx="121285" cy="151130"/>
            </a:xfrm>
            <a:custGeom>
              <a:avLst/>
              <a:gdLst/>
              <a:ahLst/>
              <a:cxnLst/>
              <a:rect l="l" t="t" r="r" b="b"/>
              <a:pathLst>
                <a:path w="121285" h="151130">
                  <a:moveTo>
                    <a:pt x="56083" y="147319"/>
                  </a:moveTo>
                  <a:lnTo>
                    <a:pt x="52971" y="147319"/>
                  </a:lnTo>
                  <a:lnTo>
                    <a:pt x="53746" y="148589"/>
                  </a:lnTo>
                  <a:lnTo>
                    <a:pt x="52971" y="149859"/>
                  </a:lnTo>
                  <a:lnTo>
                    <a:pt x="55308" y="151129"/>
                  </a:lnTo>
                  <a:lnTo>
                    <a:pt x="55308" y="149859"/>
                  </a:lnTo>
                  <a:lnTo>
                    <a:pt x="56083" y="149859"/>
                  </a:lnTo>
                  <a:lnTo>
                    <a:pt x="56083" y="147319"/>
                  </a:lnTo>
                  <a:close/>
                </a:path>
                <a:path w="121285" h="151130">
                  <a:moveTo>
                    <a:pt x="84518" y="149859"/>
                  </a:moveTo>
                  <a:lnTo>
                    <a:pt x="82181" y="149859"/>
                  </a:lnTo>
                  <a:lnTo>
                    <a:pt x="82181" y="151129"/>
                  </a:lnTo>
                  <a:lnTo>
                    <a:pt x="83743" y="151129"/>
                  </a:lnTo>
                  <a:lnTo>
                    <a:pt x="84518" y="149859"/>
                  </a:lnTo>
                  <a:close/>
                </a:path>
                <a:path w="121285" h="151130">
                  <a:moveTo>
                    <a:pt x="85305" y="147319"/>
                  </a:moveTo>
                  <a:lnTo>
                    <a:pt x="78676" y="147319"/>
                  </a:lnTo>
                  <a:lnTo>
                    <a:pt x="78676" y="148589"/>
                  </a:lnTo>
                  <a:lnTo>
                    <a:pt x="79070" y="148589"/>
                  </a:lnTo>
                  <a:lnTo>
                    <a:pt x="79070" y="149859"/>
                  </a:lnTo>
                  <a:lnTo>
                    <a:pt x="83743" y="149859"/>
                  </a:lnTo>
                  <a:lnTo>
                    <a:pt x="85305" y="147319"/>
                  </a:lnTo>
                  <a:close/>
                </a:path>
                <a:path w="121285" h="151130">
                  <a:moveTo>
                    <a:pt x="86080" y="147319"/>
                  </a:moveTo>
                  <a:lnTo>
                    <a:pt x="85305" y="147319"/>
                  </a:lnTo>
                  <a:lnTo>
                    <a:pt x="85305" y="148589"/>
                  </a:lnTo>
                  <a:lnTo>
                    <a:pt x="86080" y="148589"/>
                  </a:lnTo>
                  <a:lnTo>
                    <a:pt x="86080" y="147319"/>
                  </a:lnTo>
                  <a:close/>
                </a:path>
                <a:path w="121285" h="151130">
                  <a:moveTo>
                    <a:pt x="59982" y="144779"/>
                  </a:moveTo>
                  <a:lnTo>
                    <a:pt x="52197" y="144779"/>
                  </a:lnTo>
                  <a:lnTo>
                    <a:pt x="52197" y="147319"/>
                  </a:lnTo>
                  <a:lnTo>
                    <a:pt x="59207" y="147319"/>
                  </a:lnTo>
                  <a:lnTo>
                    <a:pt x="59207" y="146049"/>
                  </a:lnTo>
                  <a:lnTo>
                    <a:pt x="59982" y="146049"/>
                  </a:lnTo>
                  <a:lnTo>
                    <a:pt x="59982" y="144779"/>
                  </a:lnTo>
                  <a:close/>
                </a:path>
                <a:path w="121285" h="151130">
                  <a:moveTo>
                    <a:pt x="75565" y="144779"/>
                  </a:moveTo>
                  <a:lnTo>
                    <a:pt x="73228" y="144779"/>
                  </a:lnTo>
                  <a:lnTo>
                    <a:pt x="73228" y="146049"/>
                  </a:lnTo>
                  <a:lnTo>
                    <a:pt x="74002" y="147319"/>
                  </a:lnTo>
                  <a:lnTo>
                    <a:pt x="74002" y="146049"/>
                  </a:lnTo>
                  <a:lnTo>
                    <a:pt x="74790" y="146049"/>
                  </a:lnTo>
                  <a:lnTo>
                    <a:pt x="75565" y="144779"/>
                  </a:lnTo>
                  <a:close/>
                </a:path>
                <a:path w="121285" h="151130">
                  <a:moveTo>
                    <a:pt x="87642" y="146049"/>
                  </a:moveTo>
                  <a:lnTo>
                    <a:pt x="77901" y="146049"/>
                  </a:lnTo>
                  <a:lnTo>
                    <a:pt x="77127" y="147319"/>
                  </a:lnTo>
                  <a:lnTo>
                    <a:pt x="86855" y="147319"/>
                  </a:lnTo>
                  <a:lnTo>
                    <a:pt x="87642" y="146049"/>
                  </a:lnTo>
                  <a:close/>
                </a:path>
                <a:path w="121285" h="151130">
                  <a:moveTo>
                    <a:pt x="100101" y="144779"/>
                  </a:moveTo>
                  <a:lnTo>
                    <a:pt x="94259" y="144779"/>
                  </a:lnTo>
                  <a:lnTo>
                    <a:pt x="95034" y="146049"/>
                  </a:lnTo>
                  <a:lnTo>
                    <a:pt x="98158" y="147319"/>
                  </a:lnTo>
                  <a:lnTo>
                    <a:pt x="98539" y="146049"/>
                  </a:lnTo>
                  <a:lnTo>
                    <a:pt x="100101" y="144779"/>
                  </a:lnTo>
                  <a:close/>
                </a:path>
                <a:path w="121285" h="151130">
                  <a:moveTo>
                    <a:pt x="45567" y="143509"/>
                  </a:moveTo>
                  <a:lnTo>
                    <a:pt x="40513" y="143509"/>
                  </a:lnTo>
                  <a:lnTo>
                    <a:pt x="40513" y="144779"/>
                  </a:lnTo>
                  <a:lnTo>
                    <a:pt x="42456" y="144779"/>
                  </a:lnTo>
                  <a:lnTo>
                    <a:pt x="42456" y="146049"/>
                  </a:lnTo>
                  <a:lnTo>
                    <a:pt x="45567" y="146049"/>
                  </a:lnTo>
                  <a:lnTo>
                    <a:pt x="45567" y="143509"/>
                  </a:lnTo>
                  <a:close/>
                </a:path>
                <a:path w="121285" h="151130">
                  <a:moveTo>
                    <a:pt x="61937" y="143509"/>
                  </a:moveTo>
                  <a:lnTo>
                    <a:pt x="50253" y="143509"/>
                  </a:lnTo>
                  <a:lnTo>
                    <a:pt x="50253" y="146049"/>
                  </a:lnTo>
                  <a:lnTo>
                    <a:pt x="50634" y="146049"/>
                  </a:lnTo>
                  <a:lnTo>
                    <a:pt x="50634" y="144779"/>
                  </a:lnTo>
                  <a:lnTo>
                    <a:pt x="61937" y="144779"/>
                  </a:lnTo>
                  <a:lnTo>
                    <a:pt x="61937" y="143509"/>
                  </a:lnTo>
                  <a:close/>
                </a:path>
                <a:path w="121285" h="151130">
                  <a:moveTo>
                    <a:pt x="73228" y="144779"/>
                  </a:moveTo>
                  <a:lnTo>
                    <a:pt x="72453" y="144779"/>
                  </a:lnTo>
                  <a:lnTo>
                    <a:pt x="72453" y="146049"/>
                  </a:lnTo>
                  <a:lnTo>
                    <a:pt x="73228" y="144779"/>
                  </a:lnTo>
                  <a:close/>
                </a:path>
                <a:path w="121285" h="151130">
                  <a:moveTo>
                    <a:pt x="76339" y="144779"/>
                  </a:moveTo>
                  <a:lnTo>
                    <a:pt x="75565" y="144779"/>
                  </a:lnTo>
                  <a:lnTo>
                    <a:pt x="75565" y="146049"/>
                  </a:lnTo>
                  <a:lnTo>
                    <a:pt x="76339" y="146049"/>
                  </a:lnTo>
                  <a:lnTo>
                    <a:pt x="76339" y="144779"/>
                  </a:lnTo>
                  <a:close/>
                </a:path>
                <a:path w="121285" h="151130">
                  <a:moveTo>
                    <a:pt x="87642" y="144779"/>
                  </a:moveTo>
                  <a:lnTo>
                    <a:pt x="77127" y="144779"/>
                  </a:lnTo>
                  <a:lnTo>
                    <a:pt x="77127" y="146049"/>
                  </a:lnTo>
                  <a:lnTo>
                    <a:pt x="86855" y="146049"/>
                  </a:lnTo>
                  <a:lnTo>
                    <a:pt x="87642" y="144779"/>
                  </a:lnTo>
                  <a:close/>
                </a:path>
                <a:path w="121285" h="151130">
                  <a:moveTo>
                    <a:pt x="89585" y="144779"/>
                  </a:moveTo>
                  <a:lnTo>
                    <a:pt x="87642" y="144779"/>
                  </a:lnTo>
                  <a:lnTo>
                    <a:pt x="89585" y="146049"/>
                  </a:lnTo>
                  <a:lnTo>
                    <a:pt x="89585" y="144779"/>
                  </a:lnTo>
                  <a:close/>
                </a:path>
                <a:path w="121285" h="151130">
                  <a:moveTo>
                    <a:pt x="66598" y="143509"/>
                  </a:moveTo>
                  <a:lnTo>
                    <a:pt x="65049" y="143509"/>
                  </a:lnTo>
                  <a:lnTo>
                    <a:pt x="65049" y="144779"/>
                  </a:lnTo>
                  <a:lnTo>
                    <a:pt x="66598" y="144779"/>
                  </a:lnTo>
                  <a:lnTo>
                    <a:pt x="66598" y="143509"/>
                  </a:lnTo>
                  <a:close/>
                </a:path>
                <a:path w="121285" h="151130">
                  <a:moveTo>
                    <a:pt x="68935" y="143509"/>
                  </a:moveTo>
                  <a:lnTo>
                    <a:pt x="67386" y="143509"/>
                  </a:lnTo>
                  <a:lnTo>
                    <a:pt x="68160" y="144779"/>
                  </a:lnTo>
                  <a:lnTo>
                    <a:pt x="68935" y="143509"/>
                  </a:lnTo>
                  <a:close/>
                </a:path>
                <a:path w="121285" h="151130">
                  <a:moveTo>
                    <a:pt x="97370" y="143509"/>
                  </a:moveTo>
                  <a:lnTo>
                    <a:pt x="70116" y="143509"/>
                  </a:lnTo>
                  <a:lnTo>
                    <a:pt x="71666" y="144779"/>
                  </a:lnTo>
                  <a:lnTo>
                    <a:pt x="98158" y="144779"/>
                  </a:lnTo>
                  <a:lnTo>
                    <a:pt x="97370" y="143509"/>
                  </a:lnTo>
                  <a:close/>
                </a:path>
                <a:path w="121285" h="151130">
                  <a:moveTo>
                    <a:pt x="37388" y="142239"/>
                  </a:moveTo>
                  <a:lnTo>
                    <a:pt x="36614" y="142239"/>
                  </a:lnTo>
                  <a:lnTo>
                    <a:pt x="36614" y="143509"/>
                  </a:lnTo>
                  <a:lnTo>
                    <a:pt x="37388" y="142239"/>
                  </a:lnTo>
                  <a:close/>
                </a:path>
                <a:path w="121285" h="151130">
                  <a:moveTo>
                    <a:pt x="44792" y="142239"/>
                  </a:moveTo>
                  <a:lnTo>
                    <a:pt x="37388" y="142239"/>
                  </a:lnTo>
                  <a:lnTo>
                    <a:pt x="37388" y="143509"/>
                  </a:lnTo>
                  <a:lnTo>
                    <a:pt x="44792" y="143509"/>
                  </a:lnTo>
                  <a:lnTo>
                    <a:pt x="44792" y="142239"/>
                  </a:lnTo>
                  <a:close/>
                </a:path>
                <a:path w="121285" h="151130">
                  <a:moveTo>
                    <a:pt x="97370" y="142239"/>
                  </a:moveTo>
                  <a:lnTo>
                    <a:pt x="47129" y="142239"/>
                  </a:lnTo>
                  <a:lnTo>
                    <a:pt x="47129" y="143509"/>
                  </a:lnTo>
                  <a:lnTo>
                    <a:pt x="98158" y="143509"/>
                  </a:lnTo>
                  <a:lnTo>
                    <a:pt x="97370" y="142239"/>
                  </a:lnTo>
                  <a:close/>
                </a:path>
                <a:path w="121285" h="151130">
                  <a:moveTo>
                    <a:pt x="34277" y="140969"/>
                  </a:moveTo>
                  <a:lnTo>
                    <a:pt x="33502" y="140969"/>
                  </a:lnTo>
                  <a:lnTo>
                    <a:pt x="33502" y="142239"/>
                  </a:lnTo>
                  <a:lnTo>
                    <a:pt x="34277" y="142239"/>
                  </a:lnTo>
                  <a:lnTo>
                    <a:pt x="34277" y="140969"/>
                  </a:lnTo>
                  <a:close/>
                </a:path>
                <a:path w="121285" h="151130">
                  <a:moveTo>
                    <a:pt x="35052" y="140969"/>
                  </a:moveTo>
                  <a:lnTo>
                    <a:pt x="34277" y="140969"/>
                  </a:lnTo>
                  <a:lnTo>
                    <a:pt x="35052" y="142239"/>
                  </a:lnTo>
                  <a:lnTo>
                    <a:pt x="35052" y="140969"/>
                  </a:lnTo>
                  <a:close/>
                </a:path>
                <a:path w="121285" h="151130">
                  <a:moveTo>
                    <a:pt x="98539" y="135889"/>
                  </a:moveTo>
                  <a:lnTo>
                    <a:pt x="26885" y="135889"/>
                  </a:lnTo>
                  <a:lnTo>
                    <a:pt x="28435" y="137159"/>
                  </a:lnTo>
                  <a:lnTo>
                    <a:pt x="26885" y="138429"/>
                  </a:lnTo>
                  <a:lnTo>
                    <a:pt x="28435" y="139699"/>
                  </a:lnTo>
                  <a:lnTo>
                    <a:pt x="31559" y="139699"/>
                  </a:lnTo>
                  <a:lnTo>
                    <a:pt x="31559" y="140969"/>
                  </a:lnTo>
                  <a:lnTo>
                    <a:pt x="35052" y="140969"/>
                  </a:lnTo>
                  <a:lnTo>
                    <a:pt x="35052" y="142239"/>
                  </a:lnTo>
                  <a:lnTo>
                    <a:pt x="98158" y="142239"/>
                  </a:lnTo>
                  <a:lnTo>
                    <a:pt x="98158" y="139699"/>
                  </a:lnTo>
                  <a:lnTo>
                    <a:pt x="98539" y="138429"/>
                  </a:lnTo>
                  <a:lnTo>
                    <a:pt x="98539" y="135889"/>
                  </a:lnTo>
                  <a:close/>
                </a:path>
                <a:path w="121285" h="151130">
                  <a:moveTo>
                    <a:pt x="18707" y="137159"/>
                  </a:moveTo>
                  <a:lnTo>
                    <a:pt x="14808" y="137159"/>
                  </a:lnTo>
                  <a:lnTo>
                    <a:pt x="14808" y="138429"/>
                  </a:lnTo>
                  <a:lnTo>
                    <a:pt x="15582" y="138429"/>
                  </a:lnTo>
                  <a:lnTo>
                    <a:pt x="15582" y="139699"/>
                  </a:lnTo>
                  <a:lnTo>
                    <a:pt x="17919" y="139699"/>
                  </a:lnTo>
                  <a:lnTo>
                    <a:pt x="18707" y="138429"/>
                  </a:lnTo>
                  <a:lnTo>
                    <a:pt x="18707" y="137159"/>
                  </a:lnTo>
                  <a:close/>
                </a:path>
                <a:path w="121285" h="151130">
                  <a:moveTo>
                    <a:pt x="21818" y="135889"/>
                  </a:moveTo>
                  <a:lnTo>
                    <a:pt x="14033" y="135889"/>
                  </a:lnTo>
                  <a:lnTo>
                    <a:pt x="14033" y="137159"/>
                  </a:lnTo>
                  <a:lnTo>
                    <a:pt x="21818" y="137159"/>
                  </a:lnTo>
                  <a:lnTo>
                    <a:pt x="21818" y="135889"/>
                  </a:lnTo>
                  <a:close/>
                </a:path>
                <a:path w="121285" h="151130">
                  <a:moveTo>
                    <a:pt x="12852" y="134619"/>
                  </a:moveTo>
                  <a:lnTo>
                    <a:pt x="8966" y="134619"/>
                  </a:lnTo>
                  <a:lnTo>
                    <a:pt x="8966" y="135889"/>
                  </a:lnTo>
                  <a:lnTo>
                    <a:pt x="12852" y="135889"/>
                  </a:lnTo>
                  <a:lnTo>
                    <a:pt x="12852" y="134619"/>
                  </a:lnTo>
                  <a:close/>
                </a:path>
                <a:path w="121285" h="151130">
                  <a:moveTo>
                    <a:pt x="22199" y="134619"/>
                  </a:moveTo>
                  <a:lnTo>
                    <a:pt x="12852" y="134619"/>
                  </a:lnTo>
                  <a:lnTo>
                    <a:pt x="13246" y="135889"/>
                  </a:lnTo>
                  <a:lnTo>
                    <a:pt x="22199" y="135889"/>
                  </a:lnTo>
                  <a:lnTo>
                    <a:pt x="22199" y="134619"/>
                  </a:lnTo>
                  <a:close/>
                </a:path>
                <a:path w="121285" h="151130">
                  <a:moveTo>
                    <a:pt x="98539" y="134619"/>
                  </a:moveTo>
                  <a:lnTo>
                    <a:pt x="23761" y="134619"/>
                  </a:lnTo>
                  <a:lnTo>
                    <a:pt x="25323" y="135889"/>
                  </a:lnTo>
                  <a:lnTo>
                    <a:pt x="99314" y="135889"/>
                  </a:lnTo>
                  <a:lnTo>
                    <a:pt x="98539" y="134619"/>
                  </a:lnTo>
                  <a:close/>
                </a:path>
                <a:path w="121285" h="151130">
                  <a:moveTo>
                    <a:pt x="98539" y="132079"/>
                  </a:moveTo>
                  <a:lnTo>
                    <a:pt x="5067" y="132079"/>
                  </a:lnTo>
                  <a:lnTo>
                    <a:pt x="5067" y="134619"/>
                  </a:lnTo>
                  <a:lnTo>
                    <a:pt x="98158" y="134619"/>
                  </a:lnTo>
                  <a:lnTo>
                    <a:pt x="98158" y="133349"/>
                  </a:lnTo>
                  <a:lnTo>
                    <a:pt x="98539" y="132079"/>
                  </a:lnTo>
                  <a:close/>
                </a:path>
                <a:path w="121285" h="151130">
                  <a:moveTo>
                    <a:pt x="99314" y="129539"/>
                  </a:moveTo>
                  <a:lnTo>
                    <a:pt x="787" y="129539"/>
                  </a:lnTo>
                  <a:lnTo>
                    <a:pt x="787" y="130809"/>
                  </a:lnTo>
                  <a:lnTo>
                    <a:pt x="0" y="130809"/>
                  </a:lnTo>
                  <a:lnTo>
                    <a:pt x="1562" y="133349"/>
                  </a:lnTo>
                  <a:lnTo>
                    <a:pt x="1562" y="132079"/>
                  </a:lnTo>
                  <a:lnTo>
                    <a:pt x="98539" y="132079"/>
                  </a:lnTo>
                  <a:lnTo>
                    <a:pt x="98539" y="130809"/>
                  </a:lnTo>
                  <a:lnTo>
                    <a:pt x="99314" y="129539"/>
                  </a:lnTo>
                  <a:close/>
                </a:path>
                <a:path w="121285" h="151130">
                  <a:moveTo>
                    <a:pt x="2336" y="132079"/>
                  </a:moveTo>
                  <a:lnTo>
                    <a:pt x="1562" y="132079"/>
                  </a:lnTo>
                  <a:lnTo>
                    <a:pt x="2336" y="133349"/>
                  </a:lnTo>
                  <a:lnTo>
                    <a:pt x="2336" y="132079"/>
                  </a:lnTo>
                  <a:close/>
                </a:path>
                <a:path w="121285" h="151130">
                  <a:moveTo>
                    <a:pt x="108280" y="121919"/>
                  </a:moveTo>
                  <a:lnTo>
                    <a:pt x="2336" y="121919"/>
                  </a:lnTo>
                  <a:lnTo>
                    <a:pt x="787" y="124459"/>
                  </a:lnTo>
                  <a:lnTo>
                    <a:pt x="1562" y="125729"/>
                  </a:lnTo>
                  <a:lnTo>
                    <a:pt x="1562" y="126999"/>
                  </a:lnTo>
                  <a:lnTo>
                    <a:pt x="787" y="126999"/>
                  </a:lnTo>
                  <a:lnTo>
                    <a:pt x="787" y="128269"/>
                  </a:lnTo>
                  <a:lnTo>
                    <a:pt x="1562" y="128269"/>
                  </a:lnTo>
                  <a:lnTo>
                    <a:pt x="1562" y="129539"/>
                  </a:lnTo>
                  <a:lnTo>
                    <a:pt x="100101" y="129539"/>
                  </a:lnTo>
                  <a:lnTo>
                    <a:pt x="100876" y="128269"/>
                  </a:lnTo>
                  <a:lnTo>
                    <a:pt x="100876" y="125729"/>
                  </a:lnTo>
                  <a:lnTo>
                    <a:pt x="101663" y="124459"/>
                  </a:lnTo>
                  <a:lnTo>
                    <a:pt x="104000" y="123189"/>
                  </a:lnTo>
                  <a:lnTo>
                    <a:pt x="107505" y="123189"/>
                  </a:lnTo>
                  <a:lnTo>
                    <a:pt x="108280" y="121919"/>
                  </a:lnTo>
                  <a:close/>
                </a:path>
                <a:path w="121285" h="151130">
                  <a:moveTo>
                    <a:pt x="111391" y="121919"/>
                  </a:moveTo>
                  <a:lnTo>
                    <a:pt x="109054" y="121919"/>
                  </a:lnTo>
                  <a:lnTo>
                    <a:pt x="109054" y="125729"/>
                  </a:lnTo>
                  <a:lnTo>
                    <a:pt x="109842" y="124459"/>
                  </a:lnTo>
                  <a:lnTo>
                    <a:pt x="110617" y="124459"/>
                  </a:lnTo>
                  <a:lnTo>
                    <a:pt x="110617" y="123189"/>
                  </a:lnTo>
                  <a:lnTo>
                    <a:pt x="112166" y="123189"/>
                  </a:lnTo>
                  <a:lnTo>
                    <a:pt x="111391" y="121919"/>
                  </a:lnTo>
                  <a:close/>
                </a:path>
                <a:path w="121285" h="151130">
                  <a:moveTo>
                    <a:pt x="114515" y="121919"/>
                  </a:moveTo>
                  <a:lnTo>
                    <a:pt x="113728" y="121919"/>
                  </a:lnTo>
                  <a:lnTo>
                    <a:pt x="113728" y="123189"/>
                  </a:lnTo>
                  <a:lnTo>
                    <a:pt x="114515" y="121919"/>
                  </a:lnTo>
                  <a:close/>
                </a:path>
                <a:path w="121285" h="151130">
                  <a:moveTo>
                    <a:pt x="6629" y="110489"/>
                  </a:moveTo>
                  <a:lnTo>
                    <a:pt x="5854" y="110489"/>
                  </a:lnTo>
                  <a:lnTo>
                    <a:pt x="4292" y="113029"/>
                  </a:lnTo>
                  <a:lnTo>
                    <a:pt x="4292" y="116839"/>
                  </a:lnTo>
                  <a:lnTo>
                    <a:pt x="5067" y="118109"/>
                  </a:lnTo>
                  <a:lnTo>
                    <a:pt x="3517" y="119379"/>
                  </a:lnTo>
                  <a:lnTo>
                    <a:pt x="3517" y="120649"/>
                  </a:lnTo>
                  <a:lnTo>
                    <a:pt x="3124" y="121919"/>
                  </a:lnTo>
                  <a:lnTo>
                    <a:pt x="116852" y="121919"/>
                  </a:lnTo>
                  <a:lnTo>
                    <a:pt x="116852" y="120649"/>
                  </a:lnTo>
                  <a:lnTo>
                    <a:pt x="119583" y="120649"/>
                  </a:lnTo>
                  <a:lnTo>
                    <a:pt x="118795" y="118109"/>
                  </a:lnTo>
                  <a:lnTo>
                    <a:pt x="118795" y="114299"/>
                  </a:lnTo>
                  <a:lnTo>
                    <a:pt x="119583" y="113029"/>
                  </a:lnTo>
                  <a:lnTo>
                    <a:pt x="7404" y="113029"/>
                  </a:lnTo>
                  <a:lnTo>
                    <a:pt x="7404" y="111759"/>
                  </a:lnTo>
                  <a:lnTo>
                    <a:pt x="6629" y="110489"/>
                  </a:lnTo>
                  <a:close/>
                </a:path>
                <a:path w="121285" h="151130">
                  <a:moveTo>
                    <a:pt x="12077" y="111759"/>
                  </a:moveTo>
                  <a:lnTo>
                    <a:pt x="12077" y="113029"/>
                  </a:lnTo>
                  <a:lnTo>
                    <a:pt x="12852" y="113029"/>
                  </a:lnTo>
                  <a:lnTo>
                    <a:pt x="12077" y="111759"/>
                  </a:lnTo>
                  <a:close/>
                </a:path>
                <a:path w="121285" h="151130">
                  <a:moveTo>
                    <a:pt x="15582" y="110489"/>
                  </a:moveTo>
                  <a:lnTo>
                    <a:pt x="14033" y="110489"/>
                  </a:lnTo>
                  <a:lnTo>
                    <a:pt x="12852" y="113029"/>
                  </a:lnTo>
                  <a:lnTo>
                    <a:pt x="119583" y="113029"/>
                  </a:lnTo>
                  <a:lnTo>
                    <a:pt x="119583" y="111759"/>
                  </a:lnTo>
                  <a:lnTo>
                    <a:pt x="15582" y="111759"/>
                  </a:lnTo>
                  <a:lnTo>
                    <a:pt x="15582" y="110489"/>
                  </a:lnTo>
                  <a:close/>
                </a:path>
                <a:path w="121285" h="151130">
                  <a:moveTo>
                    <a:pt x="17145" y="109219"/>
                  </a:moveTo>
                  <a:lnTo>
                    <a:pt x="16370" y="109219"/>
                  </a:lnTo>
                  <a:lnTo>
                    <a:pt x="16370" y="111759"/>
                  </a:lnTo>
                  <a:lnTo>
                    <a:pt x="119583" y="111759"/>
                  </a:lnTo>
                  <a:lnTo>
                    <a:pt x="119583" y="110489"/>
                  </a:lnTo>
                  <a:lnTo>
                    <a:pt x="17145" y="110489"/>
                  </a:lnTo>
                  <a:lnTo>
                    <a:pt x="17145" y="109219"/>
                  </a:lnTo>
                  <a:close/>
                </a:path>
                <a:path w="121285" h="151130">
                  <a:moveTo>
                    <a:pt x="22987" y="96519"/>
                  </a:moveTo>
                  <a:lnTo>
                    <a:pt x="22199" y="97789"/>
                  </a:lnTo>
                  <a:lnTo>
                    <a:pt x="21043" y="97789"/>
                  </a:lnTo>
                  <a:lnTo>
                    <a:pt x="21043" y="99059"/>
                  </a:lnTo>
                  <a:lnTo>
                    <a:pt x="20256" y="99059"/>
                  </a:lnTo>
                  <a:lnTo>
                    <a:pt x="20256" y="100329"/>
                  </a:lnTo>
                  <a:lnTo>
                    <a:pt x="17919" y="104139"/>
                  </a:lnTo>
                  <a:lnTo>
                    <a:pt x="17919" y="106679"/>
                  </a:lnTo>
                  <a:lnTo>
                    <a:pt x="17145" y="107949"/>
                  </a:lnTo>
                  <a:lnTo>
                    <a:pt x="17145" y="109219"/>
                  </a:lnTo>
                  <a:lnTo>
                    <a:pt x="17919" y="109219"/>
                  </a:lnTo>
                  <a:lnTo>
                    <a:pt x="17145" y="110489"/>
                  </a:lnTo>
                  <a:lnTo>
                    <a:pt x="119583" y="110489"/>
                  </a:lnTo>
                  <a:lnTo>
                    <a:pt x="120357" y="107949"/>
                  </a:lnTo>
                  <a:lnTo>
                    <a:pt x="121132" y="106679"/>
                  </a:lnTo>
                  <a:lnTo>
                    <a:pt x="121132" y="105409"/>
                  </a:lnTo>
                  <a:lnTo>
                    <a:pt x="118021" y="102869"/>
                  </a:lnTo>
                  <a:lnTo>
                    <a:pt x="118021" y="101599"/>
                  </a:lnTo>
                  <a:lnTo>
                    <a:pt x="26885" y="101599"/>
                  </a:lnTo>
                  <a:lnTo>
                    <a:pt x="26098" y="100329"/>
                  </a:lnTo>
                  <a:lnTo>
                    <a:pt x="26885" y="97789"/>
                  </a:lnTo>
                  <a:lnTo>
                    <a:pt x="22987" y="96519"/>
                  </a:lnTo>
                  <a:close/>
                </a:path>
                <a:path w="121285" h="151130">
                  <a:moveTo>
                    <a:pt x="45567" y="71119"/>
                  </a:moveTo>
                  <a:lnTo>
                    <a:pt x="44018" y="73659"/>
                  </a:lnTo>
                  <a:lnTo>
                    <a:pt x="44018" y="74929"/>
                  </a:lnTo>
                  <a:lnTo>
                    <a:pt x="45567" y="77469"/>
                  </a:lnTo>
                  <a:lnTo>
                    <a:pt x="47129" y="77469"/>
                  </a:lnTo>
                  <a:lnTo>
                    <a:pt x="47129" y="78739"/>
                  </a:lnTo>
                  <a:lnTo>
                    <a:pt x="46355" y="78739"/>
                  </a:lnTo>
                  <a:lnTo>
                    <a:pt x="46355" y="80009"/>
                  </a:lnTo>
                  <a:lnTo>
                    <a:pt x="45567" y="82549"/>
                  </a:lnTo>
                  <a:lnTo>
                    <a:pt x="44792" y="83819"/>
                  </a:lnTo>
                  <a:lnTo>
                    <a:pt x="43230" y="85089"/>
                  </a:lnTo>
                  <a:lnTo>
                    <a:pt x="42456" y="85089"/>
                  </a:lnTo>
                  <a:lnTo>
                    <a:pt x="41287" y="86359"/>
                  </a:lnTo>
                  <a:lnTo>
                    <a:pt x="40513" y="86359"/>
                  </a:lnTo>
                  <a:lnTo>
                    <a:pt x="38950" y="87629"/>
                  </a:lnTo>
                  <a:lnTo>
                    <a:pt x="38176" y="88899"/>
                  </a:lnTo>
                  <a:lnTo>
                    <a:pt x="33502" y="88899"/>
                  </a:lnTo>
                  <a:lnTo>
                    <a:pt x="31940" y="90169"/>
                  </a:lnTo>
                  <a:lnTo>
                    <a:pt x="31559" y="91439"/>
                  </a:lnTo>
                  <a:lnTo>
                    <a:pt x="31559" y="93979"/>
                  </a:lnTo>
                  <a:lnTo>
                    <a:pt x="31940" y="93979"/>
                  </a:lnTo>
                  <a:lnTo>
                    <a:pt x="31940" y="95249"/>
                  </a:lnTo>
                  <a:lnTo>
                    <a:pt x="32715" y="96519"/>
                  </a:lnTo>
                  <a:lnTo>
                    <a:pt x="31940" y="97789"/>
                  </a:lnTo>
                  <a:lnTo>
                    <a:pt x="31559" y="97789"/>
                  </a:lnTo>
                  <a:lnTo>
                    <a:pt x="26885" y="101599"/>
                  </a:lnTo>
                  <a:lnTo>
                    <a:pt x="118021" y="101599"/>
                  </a:lnTo>
                  <a:lnTo>
                    <a:pt x="118021" y="100329"/>
                  </a:lnTo>
                  <a:lnTo>
                    <a:pt x="116852" y="96519"/>
                  </a:lnTo>
                  <a:lnTo>
                    <a:pt x="116852" y="95249"/>
                  </a:lnTo>
                  <a:lnTo>
                    <a:pt x="117246" y="91439"/>
                  </a:lnTo>
                  <a:lnTo>
                    <a:pt x="117246" y="87629"/>
                  </a:lnTo>
                  <a:lnTo>
                    <a:pt x="116065" y="87629"/>
                  </a:lnTo>
                  <a:lnTo>
                    <a:pt x="116065" y="86359"/>
                  </a:lnTo>
                  <a:lnTo>
                    <a:pt x="116852" y="85089"/>
                  </a:lnTo>
                  <a:lnTo>
                    <a:pt x="112953" y="82549"/>
                  </a:lnTo>
                  <a:lnTo>
                    <a:pt x="110617" y="80009"/>
                  </a:lnTo>
                  <a:lnTo>
                    <a:pt x="104775" y="78739"/>
                  </a:lnTo>
                  <a:lnTo>
                    <a:pt x="104000" y="76199"/>
                  </a:lnTo>
                  <a:lnTo>
                    <a:pt x="104775" y="74929"/>
                  </a:lnTo>
                  <a:lnTo>
                    <a:pt x="105399" y="72389"/>
                  </a:lnTo>
                  <a:lnTo>
                    <a:pt x="46355" y="72389"/>
                  </a:lnTo>
                  <a:lnTo>
                    <a:pt x="45567" y="71119"/>
                  </a:lnTo>
                  <a:close/>
                </a:path>
                <a:path w="121285" h="151130">
                  <a:moveTo>
                    <a:pt x="37388" y="87629"/>
                  </a:moveTo>
                  <a:lnTo>
                    <a:pt x="35052" y="87629"/>
                  </a:lnTo>
                  <a:lnTo>
                    <a:pt x="34277" y="88899"/>
                  </a:lnTo>
                  <a:lnTo>
                    <a:pt x="38176" y="88899"/>
                  </a:lnTo>
                  <a:lnTo>
                    <a:pt x="37388" y="87629"/>
                  </a:lnTo>
                  <a:close/>
                </a:path>
                <a:path w="121285" h="151130">
                  <a:moveTo>
                    <a:pt x="105549" y="58419"/>
                  </a:moveTo>
                  <a:lnTo>
                    <a:pt x="44018" y="58419"/>
                  </a:lnTo>
                  <a:lnTo>
                    <a:pt x="44018" y="59689"/>
                  </a:lnTo>
                  <a:lnTo>
                    <a:pt x="47129" y="62229"/>
                  </a:lnTo>
                  <a:lnTo>
                    <a:pt x="47904" y="63499"/>
                  </a:lnTo>
                  <a:lnTo>
                    <a:pt x="47904" y="64769"/>
                  </a:lnTo>
                  <a:lnTo>
                    <a:pt x="48691" y="64769"/>
                  </a:lnTo>
                  <a:lnTo>
                    <a:pt x="47129" y="68579"/>
                  </a:lnTo>
                  <a:lnTo>
                    <a:pt x="46355" y="68579"/>
                  </a:lnTo>
                  <a:lnTo>
                    <a:pt x="46355" y="69849"/>
                  </a:lnTo>
                  <a:lnTo>
                    <a:pt x="47129" y="69849"/>
                  </a:lnTo>
                  <a:lnTo>
                    <a:pt x="46355" y="72389"/>
                  </a:lnTo>
                  <a:lnTo>
                    <a:pt x="105399" y="72389"/>
                  </a:lnTo>
                  <a:lnTo>
                    <a:pt x="106337" y="68579"/>
                  </a:lnTo>
                  <a:lnTo>
                    <a:pt x="106337" y="59689"/>
                  </a:lnTo>
                  <a:lnTo>
                    <a:pt x="105549" y="59689"/>
                  </a:lnTo>
                  <a:lnTo>
                    <a:pt x="105549" y="58419"/>
                  </a:lnTo>
                  <a:close/>
                </a:path>
                <a:path w="121285" h="151130">
                  <a:moveTo>
                    <a:pt x="47129" y="49529"/>
                  </a:moveTo>
                  <a:lnTo>
                    <a:pt x="46355" y="49529"/>
                  </a:lnTo>
                  <a:lnTo>
                    <a:pt x="44018" y="52069"/>
                  </a:lnTo>
                  <a:lnTo>
                    <a:pt x="43230" y="53339"/>
                  </a:lnTo>
                  <a:lnTo>
                    <a:pt x="41681" y="54609"/>
                  </a:lnTo>
                  <a:lnTo>
                    <a:pt x="42456" y="54609"/>
                  </a:lnTo>
                  <a:lnTo>
                    <a:pt x="43230" y="55879"/>
                  </a:lnTo>
                  <a:lnTo>
                    <a:pt x="44018" y="55879"/>
                  </a:lnTo>
                  <a:lnTo>
                    <a:pt x="44018" y="57149"/>
                  </a:lnTo>
                  <a:lnTo>
                    <a:pt x="44792" y="58419"/>
                  </a:lnTo>
                  <a:lnTo>
                    <a:pt x="104775" y="58419"/>
                  </a:lnTo>
                  <a:lnTo>
                    <a:pt x="103212" y="55879"/>
                  </a:lnTo>
                  <a:lnTo>
                    <a:pt x="104000" y="54609"/>
                  </a:lnTo>
                  <a:lnTo>
                    <a:pt x="103409" y="50799"/>
                  </a:lnTo>
                  <a:lnTo>
                    <a:pt x="47904" y="50799"/>
                  </a:lnTo>
                  <a:lnTo>
                    <a:pt x="47129" y="49529"/>
                  </a:lnTo>
                  <a:close/>
                </a:path>
                <a:path w="121285" h="151130">
                  <a:moveTo>
                    <a:pt x="62712" y="33019"/>
                  </a:moveTo>
                  <a:lnTo>
                    <a:pt x="60375" y="35559"/>
                  </a:lnTo>
                  <a:lnTo>
                    <a:pt x="59982" y="36829"/>
                  </a:lnTo>
                  <a:lnTo>
                    <a:pt x="56870" y="41909"/>
                  </a:lnTo>
                  <a:lnTo>
                    <a:pt x="56083" y="41909"/>
                  </a:lnTo>
                  <a:lnTo>
                    <a:pt x="56083" y="43179"/>
                  </a:lnTo>
                  <a:lnTo>
                    <a:pt x="54533" y="44449"/>
                  </a:lnTo>
                  <a:lnTo>
                    <a:pt x="54533" y="45719"/>
                  </a:lnTo>
                  <a:lnTo>
                    <a:pt x="52971" y="45719"/>
                  </a:lnTo>
                  <a:lnTo>
                    <a:pt x="50634" y="46989"/>
                  </a:lnTo>
                  <a:lnTo>
                    <a:pt x="50253" y="46989"/>
                  </a:lnTo>
                  <a:lnTo>
                    <a:pt x="47904" y="50799"/>
                  </a:lnTo>
                  <a:lnTo>
                    <a:pt x="103409" y="50799"/>
                  </a:lnTo>
                  <a:lnTo>
                    <a:pt x="103212" y="49529"/>
                  </a:lnTo>
                  <a:lnTo>
                    <a:pt x="103212" y="46989"/>
                  </a:lnTo>
                  <a:lnTo>
                    <a:pt x="102438" y="44449"/>
                  </a:lnTo>
                  <a:lnTo>
                    <a:pt x="103212" y="39369"/>
                  </a:lnTo>
                  <a:lnTo>
                    <a:pt x="105549" y="35559"/>
                  </a:lnTo>
                  <a:lnTo>
                    <a:pt x="105549" y="34289"/>
                  </a:lnTo>
                  <a:lnTo>
                    <a:pt x="63487" y="34289"/>
                  </a:lnTo>
                  <a:lnTo>
                    <a:pt x="62712" y="33019"/>
                  </a:lnTo>
                  <a:close/>
                </a:path>
                <a:path w="121285" h="151130">
                  <a:moveTo>
                    <a:pt x="92697" y="12699"/>
                  </a:moveTo>
                  <a:lnTo>
                    <a:pt x="71666" y="12699"/>
                  </a:lnTo>
                  <a:lnTo>
                    <a:pt x="70116" y="13969"/>
                  </a:lnTo>
                  <a:lnTo>
                    <a:pt x="69723" y="15239"/>
                  </a:lnTo>
                  <a:lnTo>
                    <a:pt x="68935" y="15239"/>
                  </a:lnTo>
                  <a:lnTo>
                    <a:pt x="68935" y="20319"/>
                  </a:lnTo>
                  <a:lnTo>
                    <a:pt x="67386" y="22859"/>
                  </a:lnTo>
                  <a:lnTo>
                    <a:pt x="68160" y="24129"/>
                  </a:lnTo>
                  <a:lnTo>
                    <a:pt x="68935" y="24129"/>
                  </a:lnTo>
                  <a:lnTo>
                    <a:pt x="67386" y="26669"/>
                  </a:lnTo>
                  <a:lnTo>
                    <a:pt x="67386" y="27939"/>
                  </a:lnTo>
                  <a:lnTo>
                    <a:pt x="65824" y="29209"/>
                  </a:lnTo>
                  <a:lnTo>
                    <a:pt x="65049" y="30479"/>
                  </a:lnTo>
                  <a:lnTo>
                    <a:pt x="64274" y="33019"/>
                  </a:lnTo>
                  <a:lnTo>
                    <a:pt x="63487" y="34289"/>
                  </a:lnTo>
                  <a:lnTo>
                    <a:pt x="105549" y="34289"/>
                  </a:lnTo>
                  <a:lnTo>
                    <a:pt x="105549" y="33019"/>
                  </a:lnTo>
                  <a:lnTo>
                    <a:pt x="104775" y="29209"/>
                  </a:lnTo>
                  <a:lnTo>
                    <a:pt x="104000" y="27939"/>
                  </a:lnTo>
                  <a:lnTo>
                    <a:pt x="103212" y="27939"/>
                  </a:lnTo>
                  <a:lnTo>
                    <a:pt x="98539" y="21589"/>
                  </a:lnTo>
                  <a:lnTo>
                    <a:pt x="98158" y="20319"/>
                  </a:lnTo>
                  <a:lnTo>
                    <a:pt x="93484" y="13969"/>
                  </a:lnTo>
                  <a:lnTo>
                    <a:pt x="92697" y="12699"/>
                  </a:lnTo>
                  <a:close/>
                </a:path>
                <a:path w="121285" h="151130">
                  <a:moveTo>
                    <a:pt x="86080" y="8889"/>
                  </a:moveTo>
                  <a:lnTo>
                    <a:pt x="73228" y="8889"/>
                  </a:lnTo>
                  <a:lnTo>
                    <a:pt x="73228" y="10159"/>
                  </a:lnTo>
                  <a:lnTo>
                    <a:pt x="72453" y="11429"/>
                  </a:lnTo>
                  <a:lnTo>
                    <a:pt x="72453" y="12699"/>
                  </a:lnTo>
                  <a:lnTo>
                    <a:pt x="91147" y="12699"/>
                  </a:lnTo>
                  <a:lnTo>
                    <a:pt x="89585" y="11429"/>
                  </a:lnTo>
                  <a:lnTo>
                    <a:pt x="87642" y="10159"/>
                  </a:lnTo>
                  <a:lnTo>
                    <a:pt x="86855" y="10159"/>
                  </a:lnTo>
                  <a:lnTo>
                    <a:pt x="86080" y="8889"/>
                  </a:lnTo>
                  <a:close/>
                </a:path>
                <a:path w="121285" h="151130">
                  <a:moveTo>
                    <a:pt x="80632" y="6349"/>
                  </a:moveTo>
                  <a:lnTo>
                    <a:pt x="73228" y="6349"/>
                  </a:lnTo>
                  <a:lnTo>
                    <a:pt x="74002" y="7619"/>
                  </a:lnTo>
                  <a:lnTo>
                    <a:pt x="74002" y="8889"/>
                  </a:lnTo>
                  <a:lnTo>
                    <a:pt x="81407" y="8889"/>
                  </a:lnTo>
                  <a:lnTo>
                    <a:pt x="80632" y="7619"/>
                  </a:lnTo>
                  <a:lnTo>
                    <a:pt x="80632" y="6349"/>
                  </a:lnTo>
                  <a:close/>
                </a:path>
                <a:path w="121285" h="151130">
                  <a:moveTo>
                    <a:pt x="80632" y="1269"/>
                  </a:moveTo>
                  <a:lnTo>
                    <a:pt x="75565" y="1269"/>
                  </a:lnTo>
                  <a:lnTo>
                    <a:pt x="74790" y="2539"/>
                  </a:lnTo>
                  <a:lnTo>
                    <a:pt x="74790" y="5079"/>
                  </a:lnTo>
                  <a:lnTo>
                    <a:pt x="74002" y="6349"/>
                  </a:lnTo>
                  <a:lnTo>
                    <a:pt x="81407" y="6349"/>
                  </a:lnTo>
                  <a:lnTo>
                    <a:pt x="81407" y="5079"/>
                  </a:lnTo>
                  <a:lnTo>
                    <a:pt x="82181" y="5079"/>
                  </a:lnTo>
                  <a:lnTo>
                    <a:pt x="82181" y="2539"/>
                  </a:lnTo>
                  <a:lnTo>
                    <a:pt x="81407" y="2539"/>
                  </a:lnTo>
                  <a:lnTo>
                    <a:pt x="80632" y="1269"/>
                  </a:lnTo>
                  <a:close/>
                </a:path>
                <a:path w="121285" h="151130">
                  <a:moveTo>
                    <a:pt x="77901" y="0"/>
                  </a:moveTo>
                  <a:lnTo>
                    <a:pt x="77127" y="1269"/>
                  </a:lnTo>
                  <a:lnTo>
                    <a:pt x="78676" y="1269"/>
                  </a:lnTo>
                  <a:lnTo>
                    <a:pt x="77901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2" name="object 2952"/>
            <p:cNvSpPr/>
            <p:nvPr/>
          </p:nvSpPr>
          <p:spPr>
            <a:xfrm>
              <a:off x="6197220" y="2867856"/>
              <a:ext cx="121285" cy="151765"/>
            </a:xfrm>
            <a:custGeom>
              <a:avLst/>
              <a:gdLst/>
              <a:ahLst/>
              <a:cxnLst/>
              <a:rect l="l" t="t" r="r" b="b"/>
              <a:pathLst>
                <a:path w="121285" h="151764">
                  <a:moveTo>
                    <a:pt x="121132" y="105003"/>
                  </a:moveTo>
                  <a:lnTo>
                    <a:pt x="121132" y="105765"/>
                  </a:lnTo>
                  <a:lnTo>
                    <a:pt x="121132" y="106540"/>
                  </a:lnTo>
                  <a:lnTo>
                    <a:pt x="120357" y="107315"/>
                  </a:lnTo>
                  <a:lnTo>
                    <a:pt x="119583" y="110769"/>
                  </a:lnTo>
                  <a:lnTo>
                    <a:pt x="119583" y="111544"/>
                  </a:lnTo>
                  <a:lnTo>
                    <a:pt x="119583" y="112306"/>
                  </a:lnTo>
                  <a:lnTo>
                    <a:pt x="119583" y="113080"/>
                  </a:lnTo>
                  <a:lnTo>
                    <a:pt x="118795" y="113842"/>
                  </a:lnTo>
                  <a:lnTo>
                    <a:pt x="118795" y="114617"/>
                  </a:lnTo>
                  <a:lnTo>
                    <a:pt x="118795" y="116154"/>
                  </a:lnTo>
                  <a:lnTo>
                    <a:pt x="118795" y="117309"/>
                  </a:lnTo>
                  <a:lnTo>
                    <a:pt x="119583" y="120383"/>
                  </a:lnTo>
                  <a:lnTo>
                    <a:pt x="118795" y="120383"/>
                  </a:lnTo>
                  <a:lnTo>
                    <a:pt x="118021" y="120383"/>
                  </a:lnTo>
                  <a:lnTo>
                    <a:pt x="117246" y="120383"/>
                  </a:lnTo>
                  <a:lnTo>
                    <a:pt x="116852" y="120383"/>
                  </a:lnTo>
                  <a:lnTo>
                    <a:pt x="116852" y="121158"/>
                  </a:lnTo>
                  <a:lnTo>
                    <a:pt x="115290" y="121158"/>
                  </a:lnTo>
                  <a:lnTo>
                    <a:pt x="114515" y="121158"/>
                  </a:lnTo>
                  <a:lnTo>
                    <a:pt x="114515" y="121920"/>
                  </a:lnTo>
                  <a:lnTo>
                    <a:pt x="113728" y="122694"/>
                  </a:lnTo>
                  <a:lnTo>
                    <a:pt x="113728" y="121920"/>
                  </a:lnTo>
                  <a:lnTo>
                    <a:pt x="112953" y="121920"/>
                  </a:lnTo>
                  <a:lnTo>
                    <a:pt x="112166" y="121158"/>
                  </a:lnTo>
                  <a:lnTo>
                    <a:pt x="112166" y="121920"/>
                  </a:lnTo>
                  <a:lnTo>
                    <a:pt x="111391" y="121920"/>
                  </a:lnTo>
                  <a:lnTo>
                    <a:pt x="112166" y="122694"/>
                  </a:lnTo>
                  <a:lnTo>
                    <a:pt x="111391" y="122694"/>
                  </a:lnTo>
                  <a:lnTo>
                    <a:pt x="111391" y="123456"/>
                  </a:lnTo>
                  <a:lnTo>
                    <a:pt x="110617" y="123456"/>
                  </a:lnTo>
                  <a:lnTo>
                    <a:pt x="110617" y="124231"/>
                  </a:lnTo>
                  <a:lnTo>
                    <a:pt x="109842" y="124231"/>
                  </a:lnTo>
                  <a:lnTo>
                    <a:pt x="109054" y="125006"/>
                  </a:lnTo>
                  <a:lnTo>
                    <a:pt x="109054" y="124231"/>
                  </a:lnTo>
                  <a:lnTo>
                    <a:pt x="109054" y="123456"/>
                  </a:lnTo>
                  <a:lnTo>
                    <a:pt x="109054" y="122694"/>
                  </a:lnTo>
                  <a:lnTo>
                    <a:pt x="109054" y="121920"/>
                  </a:lnTo>
                  <a:lnTo>
                    <a:pt x="108280" y="121920"/>
                  </a:lnTo>
                  <a:lnTo>
                    <a:pt x="107505" y="122694"/>
                  </a:lnTo>
                  <a:lnTo>
                    <a:pt x="106337" y="122694"/>
                  </a:lnTo>
                  <a:lnTo>
                    <a:pt x="105549" y="123456"/>
                  </a:lnTo>
                  <a:lnTo>
                    <a:pt x="104000" y="123456"/>
                  </a:lnTo>
                  <a:lnTo>
                    <a:pt x="101663" y="124231"/>
                  </a:lnTo>
                  <a:lnTo>
                    <a:pt x="100876" y="125006"/>
                  </a:lnTo>
                  <a:lnTo>
                    <a:pt x="100876" y="125768"/>
                  </a:lnTo>
                  <a:lnTo>
                    <a:pt x="100876" y="126542"/>
                  </a:lnTo>
                  <a:lnTo>
                    <a:pt x="101663" y="126542"/>
                  </a:lnTo>
                  <a:lnTo>
                    <a:pt x="101663" y="126923"/>
                  </a:lnTo>
                  <a:lnTo>
                    <a:pt x="100876" y="126923"/>
                  </a:lnTo>
                  <a:lnTo>
                    <a:pt x="100876" y="127698"/>
                  </a:lnTo>
                  <a:lnTo>
                    <a:pt x="100876" y="128460"/>
                  </a:lnTo>
                  <a:lnTo>
                    <a:pt x="100101" y="129235"/>
                  </a:lnTo>
                  <a:lnTo>
                    <a:pt x="99314" y="129235"/>
                  </a:lnTo>
                  <a:lnTo>
                    <a:pt x="98539" y="130771"/>
                  </a:lnTo>
                  <a:lnTo>
                    <a:pt x="98539" y="131533"/>
                  </a:lnTo>
                  <a:lnTo>
                    <a:pt x="98539" y="132308"/>
                  </a:lnTo>
                  <a:lnTo>
                    <a:pt x="98158" y="133070"/>
                  </a:lnTo>
                  <a:lnTo>
                    <a:pt x="98158" y="133845"/>
                  </a:lnTo>
                  <a:lnTo>
                    <a:pt x="98539" y="133845"/>
                  </a:lnTo>
                  <a:lnTo>
                    <a:pt x="98539" y="134620"/>
                  </a:lnTo>
                  <a:lnTo>
                    <a:pt x="99314" y="135382"/>
                  </a:lnTo>
                  <a:lnTo>
                    <a:pt x="98539" y="136156"/>
                  </a:lnTo>
                  <a:lnTo>
                    <a:pt x="98539" y="137312"/>
                  </a:lnTo>
                  <a:lnTo>
                    <a:pt x="98539" y="138074"/>
                  </a:lnTo>
                  <a:lnTo>
                    <a:pt x="98158" y="139611"/>
                  </a:lnTo>
                  <a:lnTo>
                    <a:pt x="98158" y="140385"/>
                  </a:lnTo>
                  <a:lnTo>
                    <a:pt x="98158" y="141922"/>
                  </a:lnTo>
                  <a:lnTo>
                    <a:pt x="97370" y="141922"/>
                  </a:lnTo>
                  <a:lnTo>
                    <a:pt x="98158" y="142697"/>
                  </a:lnTo>
                  <a:lnTo>
                    <a:pt x="97370" y="142697"/>
                  </a:lnTo>
                  <a:lnTo>
                    <a:pt x="98158" y="142697"/>
                  </a:lnTo>
                  <a:lnTo>
                    <a:pt x="97370" y="143459"/>
                  </a:lnTo>
                  <a:lnTo>
                    <a:pt x="98158" y="144995"/>
                  </a:lnTo>
                  <a:lnTo>
                    <a:pt x="98539" y="144233"/>
                  </a:lnTo>
                  <a:lnTo>
                    <a:pt x="100101" y="144233"/>
                  </a:lnTo>
                  <a:lnTo>
                    <a:pt x="98539" y="145389"/>
                  </a:lnTo>
                  <a:lnTo>
                    <a:pt x="98158" y="147688"/>
                  </a:lnTo>
                  <a:lnTo>
                    <a:pt x="95034" y="146151"/>
                  </a:lnTo>
                  <a:lnTo>
                    <a:pt x="94259" y="146151"/>
                  </a:lnTo>
                  <a:lnTo>
                    <a:pt x="95034" y="145389"/>
                  </a:lnTo>
                  <a:lnTo>
                    <a:pt x="94259" y="144995"/>
                  </a:lnTo>
                  <a:lnTo>
                    <a:pt x="90360" y="144995"/>
                  </a:lnTo>
                  <a:lnTo>
                    <a:pt x="90360" y="144233"/>
                  </a:lnTo>
                  <a:lnTo>
                    <a:pt x="90360" y="144995"/>
                  </a:lnTo>
                  <a:lnTo>
                    <a:pt x="89585" y="144995"/>
                  </a:lnTo>
                  <a:lnTo>
                    <a:pt x="89585" y="145389"/>
                  </a:lnTo>
                  <a:lnTo>
                    <a:pt x="87642" y="144995"/>
                  </a:lnTo>
                  <a:lnTo>
                    <a:pt x="86855" y="145389"/>
                  </a:lnTo>
                  <a:lnTo>
                    <a:pt x="87642" y="145389"/>
                  </a:lnTo>
                  <a:lnTo>
                    <a:pt x="86855" y="145389"/>
                  </a:lnTo>
                  <a:lnTo>
                    <a:pt x="86855" y="146151"/>
                  </a:lnTo>
                  <a:lnTo>
                    <a:pt x="87642" y="146151"/>
                  </a:lnTo>
                  <a:lnTo>
                    <a:pt x="86855" y="147688"/>
                  </a:lnTo>
                  <a:lnTo>
                    <a:pt x="86080" y="147688"/>
                  </a:lnTo>
                  <a:lnTo>
                    <a:pt x="86080" y="148463"/>
                  </a:lnTo>
                  <a:lnTo>
                    <a:pt x="85305" y="148463"/>
                  </a:lnTo>
                  <a:lnTo>
                    <a:pt x="85305" y="147688"/>
                  </a:lnTo>
                  <a:lnTo>
                    <a:pt x="83743" y="149237"/>
                  </a:lnTo>
                  <a:lnTo>
                    <a:pt x="84518" y="149999"/>
                  </a:lnTo>
                  <a:lnTo>
                    <a:pt x="83743" y="150774"/>
                  </a:lnTo>
                  <a:lnTo>
                    <a:pt x="83743" y="151536"/>
                  </a:lnTo>
                  <a:lnTo>
                    <a:pt x="82181" y="150774"/>
                  </a:lnTo>
                  <a:lnTo>
                    <a:pt x="82181" y="149999"/>
                  </a:lnTo>
                  <a:lnTo>
                    <a:pt x="81407" y="149999"/>
                  </a:lnTo>
                  <a:lnTo>
                    <a:pt x="80632" y="149999"/>
                  </a:lnTo>
                  <a:lnTo>
                    <a:pt x="79844" y="149999"/>
                  </a:lnTo>
                  <a:lnTo>
                    <a:pt x="79070" y="149237"/>
                  </a:lnTo>
                  <a:lnTo>
                    <a:pt x="79070" y="148463"/>
                  </a:lnTo>
                  <a:lnTo>
                    <a:pt x="78676" y="148463"/>
                  </a:lnTo>
                  <a:lnTo>
                    <a:pt x="78676" y="147688"/>
                  </a:lnTo>
                  <a:lnTo>
                    <a:pt x="77901" y="147688"/>
                  </a:lnTo>
                  <a:lnTo>
                    <a:pt x="77901" y="146926"/>
                  </a:lnTo>
                  <a:lnTo>
                    <a:pt x="77127" y="146926"/>
                  </a:lnTo>
                  <a:lnTo>
                    <a:pt x="77901" y="146151"/>
                  </a:lnTo>
                  <a:lnTo>
                    <a:pt x="77127" y="145389"/>
                  </a:lnTo>
                  <a:lnTo>
                    <a:pt x="77127" y="144995"/>
                  </a:lnTo>
                  <a:lnTo>
                    <a:pt x="76339" y="144995"/>
                  </a:lnTo>
                  <a:lnTo>
                    <a:pt x="76339" y="145389"/>
                  </a:lnTo>
                  <a:lnTo>
                    <a:pt x="75565" y="145389"/>
                  </a:lnTo>
                  <a:lnTo>
                    <a:pt x="75565" y="144995"/>
                  </a:lnTo>
                  <a:lnTo>
                    <a:pt x="74790" y="145389"/>
                  </a:lnTo>
                  <a:lnTo>
                    <a:pt x="74002" y="146151"/>
                  </a:lnTo>
                  <a:lnTo>
                    <a:pt x="74002" y="146926"/>
                  </a:lnTo>
                  <a:lnTo>
                    <a:pt x="74002" y="147688"/>
                  </a:lnTo>
                  <a:lnTo>
                    <a:pt x="74002" y="146926"/>
                  </a:lnTo>
                  <a:lnTo>
                    <a:pt x="73228" y="146151"/>
                  </a:lnTo>
                  <a:lnTo>
                    <a:pt x="74002" y="145389"/>
                  </a:lnTo>
                  <a:lnTo>
                    <a:pt x="73228" y="145389"/>
                  </a:lnTo>
                  <a:lnTo>
                    <a:pt x="73228" y="144995"/>
                  </a:lnTo>
                  <a:lnTo>
                    <a:pt x="72453" y="145389"/>
                  </a:lnTo>
                  <a:lnTo>
                    <a:pt x="72453" y="144995"/>
                  </a:lnTo>
                  <a:lnTo>
                    <a:pt x="71666" y="144995"/>
                  </a:lnTo>
                  <a:lnTo>
                    <a:pt x="71666" y="144233"/>
                  </a:lnTo>
                  <a:lnTo>
                    <a:pt x="71666" y="144995"/>
                  </a:lnTo>
                  <a:lnTo>
                    <a:pt x="70891" y="144233"/>
                  </a:lnTo>
                  <a:lnTo>
                    <a:pt x="70116" y="143459"/>
                  </a:lnTo>
                  <a:lnTo>
                    <a:pt x="69723" y="143459"/>
                  </a:lnTo>
                  <a:lnTo>
                    <a:pt x="68935" y="143459"/>
                  </a:lnTo>
                  <a:lnTo>
                    <a:pt x="68160" y="144233"/>
                  </a:lnTo>
                  <a:lnTo>
                    <a:pt x="67386" y="143459"/>
                  </a:lnTo>
                  <a:lnTo>
                    <a:pt x="66598" y="143459"/>
                  </a:lnTo>
                  <a:lnTo>
                    <a:pt x="66598" y="144995"/>
                  </a:lnTo>
                  <a:lnTo>
                    <a:pt x="65824" y="144995"/>
                  </a:lnTo>
                  <a:lnTo>
                    <a:pt x="65824" y="144233"/>
                  </a:lnTo>
                  <a:lnTo>
                    <a:pt x="65049" y="144233"/>
                  </a:lnTo>
                  <a:lnTo>
                    <a:pt x="65049" y="144995"/>
                  </a:lnTo>
                  <a:lnTo>
                    <a:pt x="64274" y="144233"/>
                  </a:lnTo>
                  <a:lnTo>
                    <a:pt x="65049" y="144233"/>
                  </a:lnTo>
                  <a:lnTo>
                    <a:pt x="65049" y="143459"/>
                  </a:lnTo>
                  <a:lnTo>
                    <a:pt x="65049" y="142697"/>
                  </a:lnTo>
                  <a:lnTo>
                    <a:pt x="64274" y="142697"/>
                  </a:lnTo>
                  <a:lnTo>
                    <a:pt x="63487" y="142697"/>
                  </a:lnTo>
                  <a:lnTo>
                    <a:pt x="62712" y="143459"/>
                  </a:lnTo>
                  <a:lnTo>
                    <a:pt x="61937" y="143459"/>
                  </a:lnTo>
                  <a:lnTo>
                    <a:pt x="61937" y="144233"/>
                  </a:lnTo>
                  <a:lnTo>
                    <a:pt x="61150" y="144995"/>
                  </a:lnTo>
                  <a:lnTo>
                    <a:pt x="61150" y="144233"/>
                  </a:lnTo>
                  <a:lnTo>
                    <a:pt x="61150" y="144995"/>
                  </a:lnTo>
                  <a:lnTo>
                    <a:pt x="60375" y="144995"/>
                  </a:lnTo>
                  <a:lnTo>
                    <a:pt x="59982" y="144995"/>
                  </a:lnTo>
                  <a:lnTo>
                    <a:pt x="59982" y="145389"/>
                  </a:lnTo>
                  <a:lnTo>
                    <a:pt x="59207" y="146151"/>
                  </a:lnTo>
                  <a:lnTo>
                    <a:pt x="59207" y="146926"/>
                  </a:lnTo>
                  <a:lnTo>
                    <a:pt x="58420" y="146926"/>
                  </a:lnTo>
                  <a:lnTo>
                    <a:pt x="58420" y="147688"/>
                  </a:lnTo>
                  <a:lnTo>
                    <a:pt x="57645" y="147688"/>
                  </a:lnTo>
                  <a:lnTo>
                    <a:pt x="56870" y="147688"/>
                  </a:lnTo>
                  <a:lnTo>
                    <a:pt x="56870" y="146926"/>
                  </a:lnTo>
                  <a:lnTo>
                    <a:pt x="56083" y="147688"/>
                  </a:lnTo>
                  <a:lnTo>
                    <a:pt x="56083" y="148463"/>
                  </a:lnTo>
                  <a:lnTo>
                    <a:pt x="56083" y="149237"/>
                  </a:lnTo>
                  <a:lnTo>
                    <a:pt x="55308" y="149999"/>
                  </a:lnTo>
                  <a:lnTo>
                    <a:pt x="55308" y="151536"/>
                  </a:lnTo>
                  <a:lnTo>
                    <a:pt x="54533" y="150774"/>
                  </a:lnTo>
                  <a:lnTo>
                    <a:pt x="53746" y="149999"/>
                  </a:lnTo>
                  <a:lnTo>
                    <a:pt x="52971" y="149237"/>
                  </a:lnTo>
                  <a:lnTo>
                    <a:pt x="53746" y="148463"/>
                  </a:lnTo>
                  <a:lnTo>
                    <a:pt x="52971" y="147688"/>
                  </a:lnTo>
                  <a:lnTo>
                    <a:pt x="52971" y="146926"/>
                  </a:lnTo>
                  <a:lnTo>
                    <a:pt x="52971" y="147688"/>
                  </a:lnTo>
                  <a:lnTo>
                    <a:pt x="52197" y="147688"/>
                  </a:lnTo>
                  <a:lnTo>
                    <a:pt x="52197" y="146926"/>
                  </a:lnTo>
                  <a:lnTo>
                    <a:pt x="52197" y="146151"/>
                  </a:lnTo>
                  <a:lnTo>
                    <a:pt x="52197" y="145389"/>
                  </a:lnTo>
                  <a:lnTo>
                    <a:pt x="52197" y="144995"/>
                  </a:lnTo>
                  <a:lnTo>
                    <a:pt x="51409" y="144995"/>
                  </a:lnTo>
                  <a:lnTo>
                    <a:pt x="50634" y="144995"/>
                  </a:lnTo>
                  <a:lnTo>
                    <a:pt x="50634" y="145389"/>
                  </a:lnTo>
                  <a:lnTo>
                    <a:pt x="50253" y="145389"/>
                  </a:lnTo>
                  <a:lnTo>
                    <a:pt x="50253" y="144995"/>
                  </a:lnTo>
                  <a:lnTo>
                    <a:pt x="50634" y="144995"/>
                  </a:lnTo>
                  <a:lnTo>
                    <a:pt x="50253" y="144995"/>
                  </a:lnTo>
                  <a:lnTo>
                    <a:pt x="50253" y="144233"/>
                  </a:lnTo>
                  <a:lnTo>
                    <a:pt x="50253" y="143459"/>
                  </a:lnTo>
                  <a:lnTo>
                    <a:pt x="49466" y="143459"/>
                  </a:lnTo>
                  <a:lnTo>
                    <a:pt x="48691" y="143459"/>
                  </a:lnTo>
                  <a:lnTo>
                    <a:pt x="47904" y="143459"/>
                  </a:lnTo>
                  <a:lnTo>
                    <a:pt x="47904" y="142697"/>
                  </a:lnTo>
                  <a:lnTo>
                    <a:pt x="47129" y="142697"/>
                  </a:lnTo>
                  <a:lnTo>
                    <a:pt x="47129" y="141922"/>
                  </a:lnTo>
                  <a:lnTo>
                    <a:pt x="46355" y="141922"/>
                  </a:lnTo>
                  <a:lnTo>
                    <a:pt x="45567" y="141922"/>
                  </a:lnTo>
                  <a:lnTo>
                    <a:pt x="44792" y="141922"/>
                  </a:lnTo>
                  <a:lnTo>
                    <a:pt x="44792" y="142697"/>
                  </a:lnTo>
                  <a:lnTo>
                    <a:pt x="45567" y="143459"/>
                  </a:lnTo>
                  <a:lnTo>
                    <a:pt x="45567" y="144233"/>
                  </a:lnTo>
                  <a:lnTo>
                    <a:pt x="45567" y="144995"/>
                  </a:lnTo>
                  <a:lnTo>
                    <a:pt x="45567" y="145389"/>
                  </a:lnTo>
                  <a:lnTo>
                    <a:pt x="44792" y="145389"/>
                  </a:lnTo>
                  <a:lnTo>
                    <a:pt x="44018" y="145389"/>
                  </a:lnTo>
                  <a:lnTo>
                    <a:pt x="44018" y="146151"/>
                  </a:lnTo>
                  <a:lnTo>
                    <a:pt x="44018" y="145389"/>
                  </a:lnTo>
                  <a:lnTo>
                    <a:pt x="43230" y="145389"/>
                  </a:lnTo>
                  <a:lnTo>
                    <a:pt x="42456" y="145389"/>
                  </a:lnTo>
                  <a:lnTo>
                    <a:pt x="42456" y="144995"/>
                  </a:lnTo>
                  <a:lnTo>
                    <a:pt x="41681" y="144995"/>
                  </a:lnTo>
                  <a:lnTo>
                    <a:pt x="41681" y="144233"/>
                  </a:lnTo>
                  <a:lnTo>
                    <a:pt x="41287" y="144233"/>
                  </a:lnTo>
                  <a:lnTo>
                    <a:pt x="40513" y="144233"/>
                  </a:lnTo>
                  <a:lnTo>
                    <a:pt x="40513" y="143459"/>
                  </a:lnTo>
                  <a:lnTo>
                    <a:pt x="39738" y="142697"/>
                  </a:lnTo>
                  <a:lnTo>
                    <a:pt x="39738" y="143459"/>
                  </a:lnTo>
                  <a:lnTo>
                    <a:pt x="38950" y="143459"/>
                  </a:lnTo>
                  <a:lnTo>
                    <a:pt x="38176" y="143459"/>
                  </a:lnTo>
                  <a:lnTo>
                    <a:pt x="38176" y="142697"/>
                  </a:lnTo>
                  <a:lnTo>
                    <a:pt x="37388" y="142697"/>
                  </a:lnTo>
                  <a:lnTo>
                    <a:pt x="37388" y="141922"/>
                  </a:lnTo>
                  <a:lnTo>
                    <a:pt x="36614" y="142697"/>
                  </a:lnTo>
                  <a:lnTo>
                    <a:pt x="36614" y="141922"/>
                  </a:lnTo>
                  <a:lnTo>
                    <a:pt x="35839" y="141922"/>
                  </a:lnTo>
                  <a:lnTo>
                    <a:pt x="35052" y="141922"/>
                  </a:lnTo>
                  <a:lnTo>
                    <a:pt x="35052" y="141147"/>
                  </a:lnTo>
                  <a:lnTo>
                    <a:pt x="35052" y="141922"/>
                  </a:lnTo>
                  <a:lnTo>
                    <a:pt x="34277" y="141147"/>
                  </a:lnTo>
                  <a:lnTo>
                    <a:pt x="34277" y="141922"/>
                  </a:lnTo>
                  <a:lnTo>
                    <a:pt x="33502" y="141922"/>
                  </a:lnTo>
                  <a:lnTo>
                    <a:pt x="33502" y="141147"/>
                  </a:lnTo>
                  <a:lnTo>
                    <a:pt x="32715" y="141147"/>
                  </a:lnTo>
                  <a:lnTo>
                    <a:pt x="31940" y="140385"/>
                  </a:lnTo>
                  <a:lnTo>
                    <a:pt x="31940" y="141147"/>
                  </a:lnTo>
                  <a:lnTo>
                    <a:pt x="31559" y="140385"/>
                  </a:lnTo>
                  <a:lnTo>
                    <a:pt x="31559" y="139611"/>
                  </a:lnTo>
                  <a:lnTo>
                    <a:pt x="30772" y="139611"/>
                  </a:lnTo>
                  <a:lnTo>
                    <a:pt x="30772" y="138849"/>
                  </a:lnTo>
                  <a:lnTo>
                    <a:pt x="29997" y="138849"/>
                  </a:lnTo>
                  <a:lnTo>
                    <a:pt x="29222" y="138849"/>
                  </a:lnTo>
                  <a:lnTo>
                    <a:pt x="28435" y="138849"/>
                  </a:lnTo>
                  <a:lnTo>
                    <a:pt x="26885" y="138074"/>
                  </a:lnTo>
                  <a:lnTo>
                    <a:pt x="27660" y="137312"/>
                  </a:lnTo>
                  <a:lnTo>
                    <a:pt x="28435" y="136537"/>
                  </a:lnTo>
                  <a:lnTo>
                    <a:pt x="26885" y="136156"/>
                  </a:lnTo>
                  <a:lnTo>
                    <a:pt x="27660" y="135382"/>
                  </a:lnTo>
                  <a:lnTo>
                    <a:pt x="25323" y="135382"/>
                  </a:lnTo>
                  <a:lnTo>
                    <a:pt x="23761" y="134620"/>
                  </a:lnTo>
                  <a:lnTo>
                    <a:pt x="23761" y="133845"/>
                  </a:lnTo>
                  <a:lnTo>
                    <a:pt x="22987" y="133845"/>
                  </a:lnTo>
                  <a:lnTo>
                    <a:pt x="22199" y="133845"/>
                  </a:lnTo>
                  <a:lnTo>
                    <a:pt x="21818" y="133845"/>
                  </a:lnTo>
                  <a:lnTo>
                    <a:pt x="21818" y="134620"/>
                  </a:lnTo>
                  <a:lnTo>
                    <a:pt x="22199" y="134620"/>
                  </a:lnTo>
                  <a:lnTo>
                    <a:pt x="22199" y="135382"/>
                  </a:lnTo>
                  <a:lnTo>
                    <a:pt x="22199" y="136156"/>
                  </a:lnTo>
                  <a:lnTo>
                    <a:pt x="21818" y="136156"/>
                  </a:lnTo>
                  <a:lnTo>
                    <a:pt x="21818" y="136537"/>
                  </a:lnTo>
                  <a:lnTo>
                    <a:pt x="21043" y="136537"/>
                  </a:lnTo>
                  <a:lnTo>
                    <a:pt x="21043" y="137312"/>
                  </a:lnTo>
                  <a:lnTo>
                    <a:pt x="21043" y="136537"/>
                  </a:lnTo>
                  <a:lnTo>
                    <a:pt x="21043" y="137312"/>
                  </a:lnTo>
                  <a:lnTo>
                    <a:pt x="20256" y="137312"/>
                  </a:lnTo>
                  <a:lnTo>
                    <a:pt x="20256" y="136537"/>
                  </a:lnTo>
                  <a:lnTo>
                    <a:pt x="19481" y="136537"/>
                  </a:lnTo>
                  <a:lnTo>
                    <a:pt x="18707" y="136537"/>
                  </a:lnTo>
                  <a:lnTo>
                    <a:pt x="19481" y="136537"/>
                  </a:lnTo>
                  <a:lnTo>
                    <a:pt x="19481" y="137312"/>
                  </a:lnTo>
                  <a:lnTo>
                    <a:pt x="18707" y="137312"/>
                  </a:lnTo>
                  <a:lnTo>
                    <a:pt x="18707" y="138074"/>
                  </a:lnTo>
                  <a:lnTo>
                    <a:pt x="17919" y="138849"/>
                  </a:lnTo>
                  <a:lnTo>
                    <a:pt x="17145" y="138849"/>
                  </a:lnTo>
                  <a:lnTo>
                    <a:pt x="17145" y="139611"/>
                  </a:lnTo>
                  <a:lnTo>
                    <a:pt x="16370" y="139611"/>
                  </a:lnTo>
                  <a:lnTo>
                    <a:pt x="16370" y="138849"/>
                  </a:lnTo>
                  <a:lnTo>
                    <a:pt x="15582" y="138849"/>
                  </a:lnTo>
                  <a:lnTo>
                    <a:pt x="15582" y="138074"/>
                  </a:lnTo>
                  <a:lnTo>
                    <a:pt x="14808" y="138074"/>
                  </a:lnTo>
                  <a:lnTo>
                    <a:pt x="14808" y="137312"/>
                  </a:lnTo>
                  <a:lnTo>
                    <a:pt x="14808" y="136537"/>
                  </a:lnTo>
                  <a:lnTo>
                    <a:pt x="14033" y="136537"/>
                  </a:lnTo>
                  <a:lnTo>
                    <a:pt x="14033" y="136156"/>
                  </a:lnTo>
                  <a:lnTo>
                    <a:pt x="13246" y="136156"/>
                  </a:lnTo>
                  <a:lnTo>
                    <a:pt x="13246" y="135382"/>
                  </a:lnTo>
                  <a:lnTo>
                    <a:pt x="12852" y="134620"/>
                  </a:lnTo>
                  <a:lnTo>
                    <a:pt x="12852" y="135382"/>
                  </a:lnTo>
                  <a:lnTo>
                    <a:pt x="12077" y="136156"/>
                  </a:lnTo>
                  <a:lnTo>
                    <a:pt x="11303" y="136156"/>
                  </a:lnTo>
                  <a:lnTo>
                    <a:pt x="10515" y="136156"/>
                  </a:lnTo>
                  <a:lnTo>
                    <a:pt x="10515" y="136537"/>
                  </a:lnTo>
                  <a:lnTo>
                    <a:pt x="10515" y="136156"/>
                  </a:lnTo>
                  <a:lnTo>
                    <a:pt x="10515" y="135382"/>
                  </a:lnTo>
                  <a:lnTo>
                    <a:pt x="9740" y="135382"/>
                  </a:lnTo>
                  <a:lnTo>
                    <a:pt x="9740" y="136156"/>
                  </a:lnTo>
                  <a:lnTo>
                    <a:pt x="9740" y="135382"/>
                  </a:lnTo>
                  <a:lnTo>
                    <a:pt x="8966" y="135382"/>
                  </a:lnTo>
                  <a:lnTo>
                    <a:pt x="8966" y="134620"/>
                  </a:lnTo>
                  <a:lnTo>
                    <a:pt x="8191" y="133845"/>
                  </a:lnTo>
                  <a:lnTo>
                    <a:pt x="7404" y="134620"/>
                  </a:lnTo>
                  <a:lnTo>
                    <a:pt x="6629" y="133845"/>
                  </a:lnTo>
                  <a:lnTo>
                    <a:pt x="5854" y="133845"/>
                  </a:lnTo>
                  <a:lnTo>
                    <a:pt x="5067" y="133845"/>
                  </a:lnTo>
                  <a:lnTo>
                    <a:pt x="5067" y="133070"/>
                  </a:lnTo>
                  <a:lnTo>
                    <a:pt x="5067" y="132308"/>
                  </a:lnTo>
                  <a:lnTo>
                    <a:pt x="4292" y="132308"/>
                  </a:lnTo>
                  <a:lnTo>
                    <a:pt x="3517" y="132308"/>
                  </a:lnTo>
                  <a:lnTo>
                    <a:pt x="3124" y="132308"/>
                  </a:lnTo>
                  <a:lnTo>
                    <a:pt x="3124" y="131533"/>
                  </a:lnTo>
                  <a:lnTo>
                    <a:pt x="3124" y="132308"/>
                  </a:lnTo>
                  <a:lnTo>
                    <a:pt x="2336" y="132308"/>
                  </a:lnTo>
                  <a:lnTo>
                    <a:pt x="2336" y="133070"/>
                  </a:lnTo>
                  <a:lnTo>
                    <a:pt x="1562" y="132308"/>
                  </a:lnTo>
                  <a:lnTo>
                    <a:pt x="1562" y="133070"/>
                  </a:lnTo>
                  <a:lnTo>
                    <a:pt x="787" y="132308"/>
                  </a:lnTo>
                  <a:lnTo>
                    <a:pt x="787" y="131533"/>
                  </a:lnTo>
                  <a:lnTo>
                    <a:pt x="0" y="130771"/>
                  </a:lnTo>
                  <a:lnTo>
                    <a:pt x="787" y="130771"/>
                  </a:lnTo>
                  <a:lnTo>
                    <a:pt x="787" y="129997"/>
                  </a:lnTo>
                  <a:lnTo>
                    <a:pt x="787" y="129235"/>
                  </a:lnTo>
                  <a:lnTo>
                    <a:pt x="1562" y="129235"/>
                  </a:lnTo>
                  <a:lnTo>
                    <a:pt x="1562" y="128460"/>
                  </a:lnTo>
                  <a:lnTo>
                    <a:pt x="787" y="128460"/>
                  </a:lnTo>
                  <a:lnTo>
                    <a:pt x="787" y="127698"/>
                  </a:lnTo>
                  <a:lnTo>
                    <a:pt x="1562" y="127698"/>
                  </a:lnTo>
                  <a:lnTo>
                    <a:pt x="787" y="127698"/>
                  </a:lnTo>
                  <a:lnTo>
                    <a:pt x="787" y="126923"/>
                  </a:lnTo>
                  <a:lnTo>
                    <a:pt x="1562" y="126923"/>
                  </a:lnTo>
                  <a:lnTo>
                    <a:pt x="1562" y="126542"/>
                  </a:lnTo>
                  <a:lnTo>
                    <a:pt x="1562" y="125768"/>
                  </a:lnTo>
                  <a:lnTo>
                    <a:pt x="1562" y="125006"/>
                  </a:lnTo>
                  <a:lnTo>
                    <a:pt x="787" y="124231"/>
                  </a:lnTo>
                  <a:lnTo>
                    <a:pt x="1562" y="123456"/>
                  </a:lnTo>
                  <a:lnTo>
                    <a:pt x="2336" y="121920"/>
                  </a:lnTo>
                  <a:lnTo>
                    <a:pt x="3124" y="121158"/>
                  </a:lnTo>
                  <a:lnTo>
                    <a:pt x="3517" y="120383"/>
                  </a:lnTo>
                  <a:lnTo>
                    <a:pt x="3517" y="119621"/>
                  </a:lnTo>
                  <a:lnTo>
                    <a:pt x="4292" y="118846"/>
                  </a:lnTo>
                  <a:lnTo>
                    <a:pt x="3517" y="118846"/>
                  </a:lnTo>
                  <a:lnTo>
                    <a:pt x="5067" y="118084"/>
                  </a:lnTo>
                  <a:lnTo>
                    <a:pt x="5067" y="117309"/>
                  </a:lnTo>
                  <a:lnTo>
                    <a:pt x="4292" y="116928"/>
                  </a:lnTo>
                  <a:lnTo>
                    <a:pt x="4292" y="116154"/>
                  </a:lnTo>
                  <a:lnTo>
                    <a:pt x="4292" y="112306"/>
                  </a:lnTo>
                  <a:lnTo>
                    <a:pt x="5067" y="111544"/>
                  </a:lnTo>
                  <a:lnTo>
                    <a:pt x="5854" y="110769"/>
                  </a:lnTo>
                  <a:lnTo>
                    <a:pt x="6629" y="110769"/>
                  </a:lnTo>
                  <a:lnTo>
                    <a:pt x="7404" y="111544"/>
                  </a:lnTo>
                  <a:lnTo>
                    <a:pt x="7404" y="112306"/>
                  </a:lnTo>
                  <a:lnTo>
                    <a:pt x="8966" y="113080"/>
                  </a:lnTo>
                  <a:lnTo>
                    <a:pt x="9740" y="113080"/>
                  </a:lnTo>
                  <a:lnTo>
                    <a:pt x="10515" y="113080"/>
                  </a:lnTo>
                  <a:lnTo>
                    <a:pt x="11303" y="112306"/>
                  </a:lnTo>
                  <a:lnTo>
                    <a:pt x="11303" y="113080"/>
                  </a:lnTo>
                  <a:lnTo>
                    <a:pt x="12077" y="112306"/>
                  </a:lnTo>
                  <a:lnTo>
                    <a:pt x="12077" y="111544"/>
                  </a:lnTo>
                  <a:lnTo>
                    <a:pt x="12852" y="112306"/>
                  </a:lnTo>
                  <a:lnTo>
                    <a:pt x="14033" y="109994"/>
                  </a:lnTo>
                  <a:lnTo>
                    <a:pt x="14033" y="110769"/>
                  </a:lnTo>
                  <a:lnTo>
                    <a:pt x="14808" y="109994"/>
                  </a:lnTo>
                  <a:lnTo>
                    <a:pt x="14808" y="110769"/>
                  </a:lnTo>
                  <a:lnTo>
                    <a:pt x="14808" y="109994"/>
                  </a:lnTo>
                  <a:lnTo>
                    <a:pt x="15582" y="109994"/>
                  </a:lnTo>
                  <a:lnTo>
                    <a:pt x="15582" y="110769"/>
                  </a:lnTo>
                  <a:lnTo>
                    <a:pt x="14808" y="110769"/>
                  </a:lnTo>
                  <a:lnTo>
                    <a:pt x="15582" y="110769"/>
                  </a:lnTo>
                  <a:lnTo>
                    <a:pt x="15582" y="111544"/>
                  </a:lnTo>
                  <a:lnTo>
                    <a:pt x="15582" y="110769"/>
                  </a:lnTo>
                  <a:lnTo>
                    <a:pt x="15582" y="111544"/>
                  </a:lnTo>
                  <a:lnTo>
                    <a:pt x="16370" y="111544"/>
                  </a:lnTo>
                  <a:lnTo>
                    <a:pt x="16370" y="110769"/>
                  </a:lnTo>
                  <a:lnTo>
                    <a:pt x="17145" y="109994"/>
                  </a:lnTo>
                  <a:lnTo>
                    <a:pt x="16370" y="109994"/>
                  </a:lnTo>
                  <a:lnTo>
                    <a:pt x="16370" y="109232"/>
                  </a:lnTo>
                  <a:lnTo>
                    <a:pt x="17145" y="109232"/>
                  </a:lnTo>
                  <a:lnTo>
                    <a:pt x="17145" y="109994"/>
                  </a:lnTo>
                  <a:lnTo>
                    <a:pt x="17919" y="109232"/>
                  </a:lnTo>
                  <a:lnTo>
                    <a:pt x="17145" y="108470"/>
                  </a:lnTo>
                  <a:lnTo>
                    <a:pt x="17145" y="107696"/>
                  </a:lnTo>
                  <a:lnTo>
                    <a:pt x="16370" y="107315"/>
                  </a:lnTo>
                  <a:lnTo>
                    <a:pt x="17145" y="107315"/>
                  </a:lnTo>
                  <a:lnTo>
                    <a:pt x="17919" y="106540"/>
                  </a:lnTo>
                  <a:lnTo>
                    <a:pt x="17919" y="105765"/>
                  </a:lnTo>
                  <a:lnTo>
                    <a:pt x="17145" y="105003"/>
                  </a:lnTo>
                  <a:lnTo>
                    <a:pt x="17919" y="105003"/>
                  </a:lnTo>
                  <a:lnTo>
                    <a:pt x="17919" y="104228"/>
                  </a:lnTo>
                  <a:lnTo>
                    <a:pt x="20256" y="100380"/>
                  </a:lnTo>
                  <a:lnTo>
                    <a:pt x="19481" y="100380"/>
                  </a:lnTo>
                  <a:lnTo>
                    <a:pt x="20256" y="99618"/>
                  </a:lnTo>
                  <a:lnTo>
                    <a:pt x="20256" y="98844"/>
                  </a:lnTo>
                  <a:lnTo>
                    <a:pt x="21043" y="98844"/>
                  </a:lnTo>
                  <a:lnTo>
                    <a:pt x="21043" y="98082"/>
                  </a:lnTo>
                  <a:lnTo>
                    <a:pt x="21818" y="97701"/>
                  </a:lnTo>
                  <a:lnTo>
                    <a:pt x="21818" y="98082"/>
                  </a:lnTo>
                  <a:lnTo>
                    <a:pt x="22199" y="97701"/>
                  </a:lnTo>
                  <a:lnTo>
                    <a:pt x="22987" y="96151"/>
                  </a:lnTo>
                  <a:lnTo>
                    <a:pt x="22987" y="96926"/>
                  </a:lnTo>
                  <a:lnTo>
                    <a:pt x="26885" y="98082"/>
                  </a:lnTo>
                  <a:lnTo>
                    <a:pt x="26098" y="99618"/>
                  </a:lnTo>
                  <a:lnTo>
                    <a:pt x="26885" y="101155"/>
                  </a:lnTo>
                  <a:lnTo>
                    <a:pt x="31559" y="98082"/>
                  </a:lnTo>
                  <a:lnTo>
                    <a:pt x="31940" y="98082"/>
                  </a:lnTo>
                  <a:lnTo>
                    <a:pt x="31940" y="97701"/>
                  </a:lnTo>
                  <a:lnTo>
                    <a:pt x="32715" y="96151"/>
                  </a:lnTo>
                  <a:lnTo>
                    <a:pt x="31940" y="95389"/>
                  </a:lnTo>
                  <a:lnTo>
                    <a:pt x="31940" y="94615"/>
                  </a:lnTo>
                  <a:lnTo>
                    <a:pt x="31940" y="93853"/>
                  </a:lnTo>
                  <a:lnTo>
                    <a:pt x="31559" y="93853"/>
                  </a:lnTo>
                  <a:lnTo>
                    <a:pt x="31559" y="93078"/>
                  </a:lnTo>
                  <a:lnTo>
                    <a:pt x="31559" y="92303"/>
                  </a:lnTo>
                  <a:lnTo>
                    <a:pt x="31559" y="91541"/>
                  </a:lnTo>
                  <a:lnTo>
                    <a:pt x="31559" y="90766"/>
                  </a:lnTo>
                  <a:lnTo>
                    <a:pt x="31940" y="90004"/>
                  </a:lnTo>
                  <a:lnTo>
                    <a:pt x="32715" y="89230"/>
                  </a:lnTo>
                  <a:lnTo>
                    <a:pt x="33502" y="88455"/>
                  </a:lnTo>
                  <a:lnTo>
                    <a:pt x="34277" y="88074"/>
                  </a:lnTo>
                  <a:lnTo>
                    <a:pt x="35052" y="87312"/>
                  </a:lnTo>
                  <a:lnTo>
                    <a:pt x="35839" y="87312"/>
                  </a:lnTo>
                  <a:lnTo>
                    <a:pt x="36614" y="87312"/>
                  </a:lnTo>
                  <a:lnTo>
                    <a:pt x="37388" y="87312"/>
                  </a:lnTo>
                  <a:lnTo>
                    <a:pt x="38176" y="88074"/>
                  </a:lnTo>
                  <a:lnTo>
                    <a:pt x="38950" y="87312"/>
                  </a:lnTo>
                  <a:lnTo>
                    <a:pt x="40513" y="86537"/>
                  </a:lnTo>
                  <a:lnTo>
                    <a:pt x="41287" y="85775"/>
                  </a:lnTo>
                  <a:lnTo>
                    <a:pt x="42456" y="85001"/>
                  </a:lnTo>
                  <a:lnTo>
                    <a:pt x="42456" y="84239"/>
                  </a:lnTo>
                  <a:lnTo>
                    <a:pt x="43230" y="84239"/>
                  </a:lnTo>
                  <a:lnTo>
                    <a:pt x="44792" y="83464"/>
                  </a:lnTo>
                  <a:lnTo>
                    <a:pt x="45567" y="82689"/>
                  </a:lnTo>
                  <a:lnTo>
                    <a:pt x="46355" y="79616"/>
                  </a:lnTo>
                  <a:lnTo>
                    <a:pt x="46355" y="78841"/>
                  </a:lnTo>
                  <a:lnTo>
                    <a:pt x="47129" y="78460"/>
                  </a:lnTo>
                  <a:lnTo>
                    <a:pt x="47129" y="77685"/>
                  </a:lnTo>
                  <a:lnTo>
                    <a:pt x="47129" y="76923"/>
                  </a:lnTo>
                  <a:lnTo>
                    <a:pt x="46355" y="76923"/>
                  </a:lnTo>
                  <a:lnTo>
                    <a:pt x="45567" y="76923"/>
                  </a:lnTo>
                  <a:lnTo>
                    <a:pt x="44792" y="76161"/>
                  </a:lnTo>
                  <a:lnTo>
                    <a:pt x="44792" y="75387"/>
                  </a:lnTo>
                  <a:lnTo>
                    <a:pt x="44018" y="74612"/>
                  </a:lnTo>
                  <a:lnTo>
                    <a:pt x="44018" y="73850"/>
                  </a:lnTo>
                  <a:lnTo>
                    <a:pt x="44792" y="72313"/>
                  </a:lnTo>
                  <a:lnTo>
                    <a:pt x="44792" y="71539"/>
                  </a:lnTo>
                  <a:lnTo>
                    <a:pt x="45567" y="70764"/>
                  </a:lnTo>
                  <a:lnTo>
                    <a:pt x="46355" y="71539"/>
                  </a:lnTo>
                  <a:lnTo>
                    <a:pt x="47129" y="70002"/>
                  </a:lnTo>
                  <a:lnTo>
                    <a:pt x="46355" y="69227"/>
                  </a:lnTo>
                  <a:lnTo>
                    <a:pt x="46355" y="68846"/>
                  </a:lnTo>
                  <a:lnTo>
                    <a:pt x="47129" y="68072"/>
                  </a:lnTo>
                  <a:lnTo>
                    <a:pt x="48691" y="64998"/>
                  </a:lnTo>
                  <a:lnTo>
                    <a:pt x="47904" y="64236"/>
                  </a:lnTo>
                  <a:lnTo>
                    <a:pt x="47904" y="62699"/>
                  </a:lnTo>
                  <a:lnTo>
                    <a:pt x="47129" y="61925"/>
                  </a:lnTo>
                  <a:lnTo>
                    <a:pt x="45567" y="61150"/>
                  </a:lnTo>
                  <a:lnTo>
                    <a:pt x="44792" y="60388"/>
                  </a:lnTo>
                  <a:lnTo>
                    <a:pt x="44018" y="59613"/>
                  </a:lnTo>
                  <a:lnTo>
                    <a:pt x="44018" y="58458"/>
                  </a:lnTo>
                  <a:lnTo>
                    <a:pt x="44792" y="58458"/>
                  </a:lnTo>
                  <a:lnTo>
                    <a:pt x="44018" y="56921"/>
                  </a:lnTo>
                  <a:lnTo>
                    <a:pt x="44018" y="56159"/>
                  </a:lnTo>
                  <a:lnTo>
                    <a:pt x="44018" y="55384"/>
                  </a:lnTo>
                  <a:lnTo>
                    <a:pt x="43230" y="55384"/>
                  </a:lnTo>
                  <a:lnTo>
                    <a:pt x="42456" y="54622"/>
                  </a:lnTo>
                  <a:lnTo>
                    <a:pt x="41681" y="54622"/>
                  </a:lnTo>
                  <a:lnTo>
                    <a:pt x="41681" y="53848"/>
                  </a:lnTo>
                  <a:lnTo>
                    <a:pt x="43230" y="53086"/>
                  </a:lnTo>
                  <a:lnTo>
                    <a:pt x="44018" y="52311"/>
                  </a:lnTo>
                  <a:lnTo>
                    <a:pt x="46355" y="48844"/>
                  </a:lnTo>
                  <a:lnTo>
                    <a:pt x="47129" y="49618"/>
                  </a:lnTo>
                  <a:lnTo>
                    <a:pt x="47904" y="49999"/>
                  </a:lnTo>
                  <a:lnTo>
                    <a:pt x="50253" y="46545"/>
                  </a:lnTo>
                  <a:lnTo>
                    <a:pt x="50634" y="47307"/>
                  </a:lnTo>
                  <a:lnTo>
                    <a:pt x="51409" y="46545"/>
                  </a:lnTo>
                  <a:lnTo>
                    <a:pt x="52971" y="45008"/>
                  </a:lnTo>
                  <a:lnTo>
                    <a:pt x="53746" y="45770"/>
                  </a:lnTo>
                  <a:lnTo>
                    <a:pt x="54533" y="45770"/>
                  </a:lnTo>
                  <a:lnTo>
                    <a:pt x="53746" y="45008"/>
                  </a:lnTo>
                  <a:lnTo>
                    <a:pt x="54533" y="45008"/>
                  </a:lnTo>
                  <a:lnTo>
                    <a:pt x="54533" y="44234"/>
                  </a:lnTo>
                  <a:lnTo>
                    <a:pt x="55308" y="43459"/>
                  </a:lnTo>
                  <a:lnTo>
                    <a:pt x="56083" y="42697"/>
                  </a:lnTo>
                  <a:lnTo>
                    <a:pt x="56083" y="41922"/>
                  </a:lnTo>
                  <a:lnTo>
                    <a:pt x="56870" y="41160"/>
                  </a:lnTo>
                  <a:lnTo>
                    <a:pt x="57645" y="40767"/>
                  </a:lnTo>
                  <a:lnTo>
                    <a:pt x="58420" y="39230"/>
                  </a:lnTo>
                  <a:lnTo>
                    <a:pt x="59207" y="38468"/>
                  </a:lnTo>
                  <a:lnTo>
                    <a:pt x="59207" y="37693"/>
                  </a:lnTo>
                  <a:lnTo>
                    <a:pt x="59982" y="36918"/>
                  </a:lnTo>
                  <a:lnTo>
                    <a:pt x="59982" y="36156"/>
                  </a:lnTo>
                  <a:lnTo>
                    <a:pt x="60375" y="35382"/>
                  </a:lnTo>
                  <a:lnTo>
                    <a:pt x="61150" y="34620"/>
                  </a:lnTo>
                  <a:lnTo>
                    <a:pt x="61937" y="33845"/>
                  </a:lnTo>
                  <a:lnTo>
                    <a:pt x="62712" y="33070"/>
                  </a:lnTo>
                  <a:lnTo>
                    <a:pt x="63487" y="33845"/>
                  </a:lnTo>
                  <a:lnTo>
                    <a:pt x="64274" y="32308"/>
                  </a:lnTo>
                  <a:lnTo>
                    <a:pt x="65049" y="30391"/>
                  </a:lnTo>
                  <a:lnTo>
                    <a:pt x="65824" y="28854"/>
                  </a:lnTo>
                  <a:lnTo>
                    <a:pt x="66598" y="28079"/>
                  </a:lnTo>
                  <a:lnTo>
                    <a:pt x="67386" y="27305"/>
                  </a:lnTo>
                  <a:lnTo>
                    <a:pt x="67386" y="26543"/>
                  </a:lnTo>
                  <a:lnTo>
                    <a:pt x="68160" y="25006"/>
                  </a:lnTo>
                  <a:lnTo>
                    <a:pt x="68935" y="23456"/>
                  </a:lnTo>
                  <a:lnTo>
                    <a:pt x="68160" y="23456"/>
                  </a:lnTo>
                  <a:lnTo>
                    <a:pt x="67386" y="22694"/>
                  </a:lnTo>
                  <a:lnTo>
                    <a:pt x="68160" y="21932"/>
                  </a:lnTo>
                  <a:lnTo>
                    <a:pt x="68160" y="21539"/>
                  </a:lnTo>
                  <a:lnTo>
                    <a:pt x="68160" y="20777"/>
                  </a:lnTo>
                  <a:lnTo>
                    <a:pt x="68935" y="20002"/>
                  </a:lnTo>
                  <a:lnTo>
                    <a:pt x="68935" y="19227"/>
                  </a:lnTo>
                  <a:lnTo>
                    <a:pt x="68935" y="18465"/>
                  </a:lnTo>
                  <a:lnTo>
                    <a:pt x="68935" y="17691"/>
                  </a:lnTo>
                  <a:lnTo>
                    <a:pt x="68935" y="16154"/>
                  </a:lnTo>
                  <a:lnTo>
                    <a:pt x="68935" y="15392"/>
                  </a:lnTo>
                  <a:lnTo>
                    <a:pt x="69723" y="14617"/>
                  </a:lnTo>
                  <a:lnTo>
                    <a:pt x="70116" y="13843"/>
                  </a:lnTo>
                  <a:lnTo>
                    <a:pt x="70891" y="13081"/>
                  </a:lnTo>
                  <a:lnTo>
                    <a:pt x="71666" y="12306"/>
                  </a:lnTo>
                  <a:lnTo>
                    <a:pt x="72453" y="12306"/>
                  </a:lnTo>
                  <a:lnTo>
                    <a:pt x="72453" y="11925"/>
                  </a:lnTo>
                  <a:lnTo>
                    <a:pt x="72453" y="11163"/>
                  </a:lnTo>
                  <a:lnTo>
                    <a:pt x="73228" y="10388"/>
                  </a:lnTo>
                  <a:lnTo>
                    <a:pt x="73228" y="9613"/>
                  </a:lnTo>
                  <a:lnTo>
                    <a:pt x="73228" y="8851"/>
                  </a:lnTo>
                  <a:lnTo>
                    <a:pt x="74002" y="8077"/>
                  </a:lnTo>
                  <a:lnTo>
                    <a:pt x="74002" y="7315"/>
                  </a:lnTo>
                  <a:lnTo>
                    <a:pt x="73228" y="6540"/>
                  </a:lnTo>
                  <a:lnTo>
                    <a:pt x="74002" y="5765"/>
                  </a:lnTo>
                  <a:lnTo>
                    <a:pt x="74790" y="4229"/>
                  </a:lnTo>
                  <a:lnTo>
                    <a:pt x="74790" y="3467"/>
                  </a:lnTo>
                  <a:lnTo>
                    <a:pt x="74790" y="2692"/>
                  </a:lnTo>
                  <a:lnTo>
                    <a:pt x="74790" y="2311"/>
                  </a:lnTo>
                  <a:lnTo>
                    <a:pt x="75565" y="1549"/>
                  </a:lnTo>
                  <a:lnTo>
                    <a:pt x="76339" y="1549"/>
                  </a:lnTo>
                  <a:lnTo>
                    <a:pt x="76339" y="774"/>
                  </a:lnTo>
                  <a:lnTo>
                    <a:pt x="77127" y="774"/>
                  </a:lnTo>
                  <a:lnTo>
                    <a:pt x="77901" y="0"/>
                  </a:lnTo>
                  <a:lnTo>
                    <a:pt x="78676" y="774"/>
                  </a:lnTo>
                  <a:lnTo>
                    <a:pt x="79070" y="774"/>
                  </a:lnTo>
                  <a:lnTo>
                    <a:pt x="79070" y="1549"/>
                  </a:lnTo>
                  <a:lnTo>
                    <a:pt x="79844" y="1549"/>
                  </a:lnTo>
                  <a:lnTo>
                    <a:pt x="80632" y="1549"/>
                  </a:lnTo>
                  <a:lnTo>
                    <a:pt x="81407" y="2311"/>
                  </a:lnTo>
                  <a:lnTo>
                    <a:pt x="81407" y="2692"/>
                  </a:lnTo>
                  <a:lnTo>
                    <a:pt x="82181" y="2692"/>
                  </a:lnTo>
                  <a:lnTo>
                    <a:pt x="82181" y="3467"/>
                  </a:lnTo>
                  <a:lnTo>
                    <a:pt x="82181" y="4229"/>
                  </a:lnTo>
                  <a:lnTo>
                    <a:pt x="81407" y="4229"/>
                  </a:lnTo>
                  <a:lnTo>
                    <a:pt x="81407" y="5003"/>
                  </a:lnTo>
                  <a:lnTo>
                    <a:pt x="81407" y="5765"/>
                  </a:lnTo>
                  <a:lnTo>
                    <a:pt x="80632" y="6540"/>
                  </a:lnTo>
                  <a:lnTo>
                    <a:pt x="80632" y="7315"/>
                  </a:lnTo>
                  <a:lnTo>
                    <a:pt x="81407" y="8077"/>
                  </a:lnTo>
                  <a:lnTo>
                    <a:pt x="82181" y="8077"/>
                  </a:lnTo>
                  <a:lnTo>
                    <a:pt x="83743" y="8077"/>
                  </a:lnTo>
                  <a:lnTo>
                    <a:pt x="84518" y="8851"/>
                  </a:lnTo>
                  <a:lnTo>
                    <a:pt x="86080" y="8851"/>
                  </a:lnTo>
                  <a:lnTo>
                    <a:pt x="86855" y="9613"/>
                  </a:lnTo>
                  <a:lnTo>
                    <a:pt x="87642" y="9613"/>
                  </a:lnTo>
                  <a:lnTo>
                    <a:pt x="89585" y="11163"/>
                  </a:lnTo>
                  <a:lnTo>
                    <a:pt x="91147" y="11925"/>
                  </a:lnTo>
                  <a:lnTo>
                    <a:pt x="92697" y="12306"/>
                  </a:lnTo>
                  <a:lnTo>
                    <a:pt x="93484" y="13843"/>
                  </a:lnTo>
                  <a:lnTo>
                    <a:pt x="95821" y="16929"/>
                  </a:lnTo>
                  <a:lnTo>
                    <a:pt x="98158" y="20002"/>
                  </a:lnTo>
                  <a:lnTo>
                    <a:pt x="98539" y="21539"/>
                  </a:lnTo>
                  <a:lnTo>
                    <a:pt x="98539" y="21932"/>
                  </a:lnTo>
                  <a:lnTo>
                    <a:pt x="103212" y="27305"/>
                  </a:lnTo>
                  <a:lnTo>
                    <a:pt x="104000" y="28079"/>
                  </a:lnTo>
                  <a:lnTo>
                    <a:pt x="104775" y="29616"/>
                  </a:lnTo>
                  <a:lnTo>
                    <a:pt x="105549" y="32308"/>
                  </a:lnTo>
                  <a:lnTo>
                    <a:pt x="105549" y="35382"/>
                  </a:lnTo>
                  <a:lnTo>
                    <a:pt x="104000" y="37693"/>
                  </a:lnTo>
                  <a:lnTo>
                    <a:pt x="103212" y="39230"/>
                  </a:lnTo>
                  <a:lnTo>
                    <a:pt x="102438" y="44234"/>
                  </a:lnTo>
                  <a:lnTo>
                    <a:pt x="103212" y="47307"/>
                  </a:lnTo>
                  <a:lnTo>
                    <a:pt x="103212" y="49618"/>
                  </a:lnTo>
                  <a:lnTo>
                    <a:pt x="104000" y="53848"/>
                  </a:lnTo>
                  <a:lnTo>
                    <a:pt x="103212" y="55384"/>
                  </a:lnTo>
                  <a:lnTo>
                    <a:pt x="104775" y="57696"/>
                  </a:lnTo>
                  <a:lnTo>
                    <a:pt x="105549" y="58458"/>
                  </a:lnTo>
                  <a:lnTo>
                    <a:pt x="105549" y="59232"/>
                  </a:lnTo>
                  <a:lnTo>
                    <a:pt x="106337" y="59232"/>
                  </a:lnTo>
                  <a:lnTo>
                    <a:pt x="107111" y="59232"/>
                  </a:lnTo>
                  <a:lnTo>
                    <a:pt x="106337" y="59232"/>
                  </a:lnTo>
                  <a:lnTo>
                    <a:pt x="107111" y="59232"/>
                  </a:lnTo>
                  <a:lnTo>
                    <a:pt x="107111" y="59613"/>
                  </a:lnTo>
                  <a:lnTo>
                    <a:pt x="106337" y="59613"/>
                  </a:lnTo>
                  <a:lnTo>
                    <a:pt x="106337" y="60388"/>
                  </a:lnTo>
                  <a:lnTo>
                    <a:pt x="106337" y="61150"/>
                  </a:lnTo>
                  <a:lnTo>
                    <a:pt x="106337" y="63461"/>
                  </a:lnTo>
                  <a:lnTo>
                    <a:pt x="106337" y="66535"/>
                  </a:lnTo>
                  <a:lnTo>
                    <a:pt x="106337" y="68846"/>
                  </a:lnTo>
                  <a:lnTo>
                    <a:pt x="104775" y="74612"/>
                  </a:lnTo>
                  <a:lnTo>
                    <a:pt x="104000" y="76161"/>
                  </a:lnTo>
                  <a:lnTo>
                    <a:pt x="104775" y="78841"/>
                  </a:lnTo>
                  <a:lnTo>
                    <a:pt x="110617" y="80391"/>
                  </a:lnTo>
                  <a:lnTo>
                    <a:pt x="112953" y="81927"/>
                  </a:lnTo>
                  <a:lnTo>
                    <a:pt x="116852" y="84239"/>
                  </a:lnTo>
                  <a:lnTo>
                    <a:pt x="116065" y="86537"/>
                  </a:lnTo>
                  <a:lnTo>
                    <a:pt x="116065" y="87312"/>
                  </a:lnTo>
                  <a:lnTo>
                    <a:pt x="116852" y="87312"/>
                  </a:lnTo>
                  <a:lnTo>
                    <a:pt x="117246" y="87312"/>
                  </a:lnTo>
                  <a:lnTo>
                    <a:pt x="117246" y="88455"/>
                  </a:lnTo>
                  <a:lnTo>
                    <a:pt x="117246" y="91541"/>
                  </a:lnTo>
                  <a:lnTo>
                    <a:pt x="116852" y="94615"/>
                  </a:lnTo>
                  <a:lnTo>
                    <a:pt x="116852" y="96151"/>
                  </a:lnTo>
                  <a:lnTo>
                    <a:pt x="118021" y="100380"/>
                  </a:lnTo>
                  <a:lnTo>
                    <a:pt x="118021" y="102692"/>
                  </a:lnTo>
                  <a:lnTo>
                    <a:pt x="121132" y="1050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3" name="object 2953"/>
            <p:cNvSpPr/>
            <p:nvPr/>
          </p:nvSpPr>
          <p:spPr>
            <a:xfrm>
              <a:off x="5946351" y="2961992"/>
              <a:ext cx="45085" cy="57150"/>
            </a:xfrm>
            <a:custGeom>
              <a:avLst/>
              <a:gdLst/>
              <a:ahLst/>
              <a:cxnLst/>
              <a:rect l="l" t="t" r="r" b="b"/>
              <a:pathLst>
                <a:path w="45085" h="57150">
                  <a:moveTo>
                    <a:pt x="18783" y="56134"/>
                  </a:moveTo>
                  <a:lnTo>
                    <a:pt x="17995" y="56896"/>
                  </a:lnTo>
                  <a:lnTo>
                    <a:pt x="18783" y="56896"/>
                  </a:lnTo>
                  <a:lnTo>
                    <a:pt x="18783" y="56134"/>
                  </a:lnTo>
                  <a:close/>
                </a:path>
                <a:path w="45085" h="57150">
                  <a:moveTo>
                    <a:pt x="19558" y="54610"/>
                  </a:moveTo>
                  <a:lnTo>
                    <a:pt x="16040" y="54610"/>
                  </a:lnTo>
                  <a:lnTo>
                    <a:pt x="16040" y="55372"/>
                  </a:lnTo>
                  <a:lnTo>
                    <a:pt x="16827" y="55372"/>
                  </a:lnTo>
                  <a:lnTo>
                    <a:pt x="16827" y="56134"/>
                  </a:lnTo>
                  <a:lnTo>
                    <a:pt x="18783" y="56134"/>
                  </a:lnTo>
                  <a:lnTo>
                    <a:pt x="19558" y="55372"/>
                  </a:lnTo>
                  <a:lnTo>
                    <a:pt x="19558" y="54610"/>
                  </a:lnTo>
                  <a:close/>
                </a:path>
                <a:path w="45085" h="57150">
                  <a:moveTo>
                    <a:pt x="20345" y="53848"/>
                  </a:moveTo>
                  <a:lnTo>
                    <a:pt x="16827" y="53848"/>
                  </a:lnTo>
                  <a:lnTo>
                    <a:pt x="16827" y="54610"/>
                  </a:lnTo>
                  <a:lnTo>
                    <a:pt x="20345" y="54610"/>
                  </a:lnTo>
                  <a:lnTo>
                    <a:pt x="20345" y="53848"/>
                  </a:lnTo>
                  <a:close/>
                </a:path>
                <a:path w="45085" h="57150">
                  <a:moveTo>
                    <a:pt x="22694" y="53086"/>
                  </a:moveTo>
                  <a:lnTo>
                    <a:pt x="17221" y="53086"/>
                  </a:lnTo>
                  <a:lnTo>
                    <a:pt x="17221" y="53848"/>
                  </a:lnTo>
                  <a:lnTo>
                    <a:pt x="22694" y="53848"/>
                  </a:lnTo>
                  <a:lnTo>
                    <a:pt x="22694" y="53086"/>
                  </a:lnTo>
                  <a:close/>
                </a:path>
                <a:path w="45085" h="57150">
                  <a:moveTo>
                    <a:pt x="26212" y="49657"/>
                  </a:moveTo>
                  <a:lnTo>
                    <a:pt x="12128" y="49657"/>
                  </a:lnTo>
                  <a:lnTo>
                    <a:pt x="12128" y="51562"/>
                  </a:lnTo>
                  <a:lnTo>
                    <a:pt x="13690" y="51562"/>
                  </a:lnTo>
                  <a:lnTo>
                    <a:pt x="14478" y="52324"/>
                  </a:lnTo>
                  <a:lnTo>
                    <a:pt x="13690" y="53086"/>
                  </a:lnTo>
                  <a:lnTo>
                    <a:pt x="15265" y="53086"/>
                  </a:lnTo>
                  <a:lnTo>
                    <a:pt x="15265" y="51181"/>
                  </a:lnTo>
                  <a:lnTo>
                    <a:pt x="25819" y="51181"/>
                  </a:lnTo>
                  <a:lnTo>
                    <a:pt x="25819" y="50419"/>
                  </a:lnTo>
                  <a:lnTo>
                    <a:pt x="26212" y="50419"/>
                  </a:lnTo>
                  <a:lnTo>
                    <a:pt x="26212" y="49657"/>
                  </a:lnTo>
                  <a:close/>
                </a:path>
                <a:path w="45085" h="57150">
                  <a:moveTo>
                    <a:pt x="25044" y="51562"/>
                  </a:moveTo>
                  <a:lnTo>
                    <a:pt x="16827" y="51562"/>
                  </a:lnTo>
                  <a:lnTo>
                    <a:pt x="16827" y="53086"/>
                  </a:lnTo>
                  <a:lnTo>
                    <a:pt x="23482" y="53086"/>
                  </a:lnTo>
                  <a:lnTo>
                    <a:pt x="23482" y="52324"/>
                  </a:lnTo>
                  <a:lnTo>
                    <a:pt x="25044" y="52324"/>
                  </a:lnTo>
                  <a:lnTo>
                    <a:pt x="25044" y="51562"/>
                  </a:lnTo>
                  <a:close/>
                </a:path>
                <a:path w="45085" h="57150">
                  <a:moveTo>
                    <a:pt x="13690" y="51562"/>
                  </a:moveTo>
                  <a:lnTo>
                    <a:pt x="12915" y="51562"/>
                  </a:lnTo>
                  <a:lnTo>
                    <a:pt x="12915" y="52324"/>
                  </a:lnTo>
                  <a:lnTo>
                    <a:pt x="13690" y="52324"/>
                  </a:lnTo>
                  <a:lnTo>
                    <a:pt x="13690" y="51562"/>
                  </a:lnTo>
                  <a:close/>
                </a:path>
                <a:path w="45085" h="57150">
                  <a:moveTo>
                    <a:pt x="25044" y="51181"/>
                  </a:moveTo>
                  <a:lnTo>
                    <a:pt x="16040" y="51181"/>
                  </a:lnTo>
                  <a:lnTo>
                    <a:pt x="16040" y="52324"/>
                  </a:lnTo>
                  <a:lnTo>
                    <a:pt x="16827" y="52324"/>
                  </a:lnTo>
                  <a:lnTo>
                    <a:pt x="16827" y="51562"/>
                  </a:lnTo>
                  <a:lnTo>
                    <a:pt x="25044" y="51562"/>
                  </a:lnTo>
                  <a:lnTo>
                    <a:pt x="25044" y="51181"/>
                  </a:lnTo>
                  <a:close/>
                </a:path>
                <a:path w="45085" h="57150">
                  <a:moveTo>
                    <a:pt x="16040" y="51181"/>
                  </a:moveTo>
                  <a:lnTo>
                    <a:pt x="15265" y="51181"/>
                  </a:lnTo>
                  <a:lnTo>
                    <a:pt x="15265" y="51562"/>
                  </a:lnTo>
                  <a:lnTo>
                    <a:pt x="16040" y="51181"/>
                  </a:lnTo>
                  <a:close/>
                </a:path>
                <a:path w="45085" h="57150">
                  <a:moveTo>
                    <a:pt x="27774" y="48133"/>
                  </a:moveTo>
                  <a:lnTo>
                    <a:pt x="10566" y="48133"/>
                  </a:lnTo>
                  <a:lnTo>
                    <a:pt x="10566" y="48895"/>
                  </a:lnTo>
                  <a:lnTo>
                    <a:pt x="11353" y="48895"/>
                  </a:lnTo>
                  <a:lnTo>
                    <a:pt x="10566" y="49657"/>
                  </a:lnTo>
                  <a:lnTo>
                    <a:pt x="27774" y="49657"/>
                  </a:lnTo>
                  <a:lnTo>
                    <a:pt x="27774" y="48133"/>
                  </a:lnTo>
                  <a:close/>
                </a:path>
                <a:path w="45085" h="57150">
                  <a:moveTo>
                    <a:pt x="28562" y="46609"/>
                  </a:moveTo>
                  <a:lnTo>
                    <a:pt x="9779" y="46609"/>
                  </a:lnTo>
                  <a:lnTo>
                    <a:pt x="9779" y="48133"/>
                  </a:lnTo>
                  <a:lnTo>
                    <a:pt x="28562" y="48133"/>
                  </a:lnTo>
                  <a:lnTo>
                    <a:pt x="27774" y="47371"/>
                  </a:lnTo>
                  <a:lnTo>
                    <a:pt x="28562" y="47371"/>
                  </a:lnTo>
                  <a:lnTo>
                    <a:pt x="28562" y="46609"/>
                  </a:lnTo>
                  <a:close/>
                </a:path>
                <a:path w="45085" h="57150">
                  <a:moveTo>
                    <a:pt x="30124" y="44958"/>
                  </a:moveTo>
                  <a:lnTo>
                    <a:pt x="9004" y="44958"/>
                  </a:lnTo>
                  <a:lnTo>
                    <a:pt x="9004" y="46609"/>
                  </a:lnTo>
                  <a:lnTo>
                    <a:pt x="29349" y="46609"/>
                  </a:lnTo>
                  <a:lnTo>
                    <a:pt x="29349" y="45847"/>
                  </a:lnTo>
                  <a:lnTo>
                    <a:pt x="30124" y="44958"/>
                  </a:lnTo>
                  <a:close/>
                </a:path>
                <a:path w="45085" h="57150">
                  <a:moveTo>
                    <a:pt x="32473" y="44196"/>
                  </a:moveTo>
                  <a:lnTo>
                    <a:pt x="7442" y="44196"/>
                  </a:lnTo>
                  <a:lnTo>
                    <a:pt x="7442" y="44958"/>
                  </a:lnTo>
                  <a:lnTo>
                    <a:pt x="8216" y="45847"/>
                  </a:lnTo>
                  <a:lnTo>
                    <a:pt x="8216" y="44958"/>
                  </a:lnTo>
                  <a:lnTo>
                    <a:pt x="32473" y="44958"/>
                  </a:lnTo>
                  <a:lnTo>
                    <a:pt x="32473" y="44196"/>
                  </a:lnTo>
                  <a:close/>
                </a:path>
                <a:path w="45085" h="57150">
                  <a:moveTo>
                    <a:pt x="31686" y="44958"/>
                  </a:moveTo>
                  <a:lnTo>
                    <a:pt x="30911" y="44958"/>
                  </a:lnTo>
                  <a:lnTo>
                    <a:pt x="31686" y="45847"/>
                  </a:lnTo>
                  <a:lnTo>
                    <a:pt x="31686" y="44958"/>
                  </a:lnTo>
                  <a:close/>
                </a:path>
                <a:path w="45085" h="57150">
                  <a:moveTo>
                    <a:pt x="6261" y="43434"/>
                  </a:moveTo>
                  <a:lnTo>
                    <a:pt x="3136" y="43434"/>
                  </a:lnTo>
                  <a:lnTo>
                    <a:pt x="3136" y="44196"/>
                  </a:lnTo>
                  <a:lnTo>
                    <a:pt x="5473" y="44196"/>
                  </a:lnTo>
                  <a:lnTo>
                    <a:pt x="6261" y="44958"/>
                  </a:lnTo>
                  <a:lnTo>
                    <a:pt x="6261" y="43434"/>
                  </a:lnTo>
                  <a:close/>
                </a:path>
                <a:path w="45085" h="57150">
                  <a:moveTo>
                    <a:pt x="34036" y="42291"/>
                  </a:moveTo>
                  <a:lnTo>
                    <a:pt x="1562" y="42291"/>
                  </a:lnTo>
                  <a:lnTo>
                    <a:pt x="1562" y="42672"/>
                  </a:lnTo>
                  <a:lnTo>
                    <a:pt x="2349" y="42672"/>
                  </a:lnTo>
                  <a:lnTo>
                    <a:pt x="2349" y="43434"/>
                  </a:lnTo>
                  <a:lnTo>
                    <a:pt x="7048" y="43434"/>
                  </a:lnTo>
                  <a:lnTo>
                    <a:pt x="7048" y="44196"/>
                  </a:lnTo>
                  <a:lnTo>
                    <a:pt x="33261" y="44196"/>
                  </a:lnTo>
                  <a:lnTo>
                    <a:pt x="33261" y="43434"/>
                  </a:lnTo>
                  <a:lnTo>
                    <a:pt x="34036" y="42672"/>
                  </a:lnTo>
                  <a:lnTo>
                    <a:pt x="34036" y="42291"/>
                  </a:lnTo>
                  <a:close/>
                </a:path>
                <a:path w="45085" h="57150">
                  <a:moveTo>
                    <a:pt x="35991" y="42291"/>
                  </a:moveTo>
                  <a:lnTo>
                    <a:pt x="34036" y="42291"/>
                  </a:lnTo>
                  <a:lnTo>
                    <a:pt x="34823" y="42672"/>
                  </a:lnTo>
                  <a:lnTo>
                    <a:pt x="34823" y="43434"/>
                  </a:lnTo>
                  <a:lnTo>
                    <a:pt x="35598" y="42672"/>
                  </a:lnTo>
                  <a:lnTo>
                    <a:pt x="35991" y="42672"/>
                  </a:lnTo>
                  <a:lnTo>
                    <a:pt x="35991" y="42291"/>
                  </a:lnTo>
                  <a:close/>
                </a:path>
                <a:path w="45085" h="57150">
                  <a:moveTo>
                    <a:pt x="3136" y="40005"/>
                  </a:moveTo>
                  <a:lnTo>
                    <a:pt x="787" y="42291"/>
                  </a:lnTo>
                  <a:lnTo>
                    <a:pt x="1562" y="42672"/>
                  </a:lnTo>
                  <a:lnTo>
                    <a:pt x="1562" y="42291"/>
                  </a:lnTo>
                  <a:lnTo>
                    <a:pt x="36779" y="42291"/>
                  </a:lnTo>
                  <a:lnTo>
                    <a:pt x="35991" y="41529"/>
                  </a:lnTo>
                  <a:lnTo>
                    <a:pt x="36779" y="40767"/>
                  </a:lnTo>
                  <a:lnTo>
                    <a:pt x="3136" y="40767"/>
                  </a:lnTo>
                  <a:lnTo>
                    <a:pt x="3136" y="40005"/>
                  </a:lnTo>
                  <a:close/>
                </a:path>
                <a:path w="45085" h="57150">
                  <a:moveTo>
                    <a:pt x="36779" y="40005"/>
                  </a:moveTo>
                  <a:lnTo>
                    <a:pt x="3136" y="40005"/>
                  </a:lnTo>
                  <a:lnTo>
                    <a:pt x="3136" y="40767"/>
                  </a:lnTo>
                  <a:lnTo>
                    <a:pt x="36779" y="40767"/>
                  </a:lnTo>
                  <a:lnTo>
                    <a:pt x="36779" y="40005"/>
                  </a:lnTo>
                  <a:close/>
                </a:path>
                <a:path w="45085" h="57150">
                  <a:moveTo>
                    <a:pt x="38341" y="40005"/>
                  </a:moveTo>
                  <a:lnTo>
                    <a:pt x="36779" y="40005"/>
                  </a:lnTo>
                  <a:lnTo>
                    <a:pt x="37553" y="40767"/>
                  </a:lnTo>
                  <a:lnTo>
                    <a:pt x="38341" y="40767"/>
                  </a:lnTo>
                  <a:lnTo>
                    <a:pt x="38341" y="40005"/>
                  </a:lnTo>
                  <a:close/>
                </a:path>
                <a:path w="45085" h="57150">
                  <a:moveTo>
                    <a:pt x="39903" y="21463"/>
                  </a:moveTo>
                  <a:lnTo>
                    <a:pt x="4699" y="21463"/>
                  </a:lnTo>
                  <a:lnTo>
                    <a:pt x="4699" y="22225"/>
                  </a:lnTo>
                  <a:lnTo>
                    <a:pt x="3911" y="22225"/>
                  </a:lnTo>
                  <a:lnTo>
                    <a:pt x="3911" y="23114"/>
                  </a:lnTo>
                  <a:lnTo>
                    <a:pt x="3136" y="23114"/>
                  </a:lnTo>
                  <a:lnTo>
                    <a:pt x="3136" y="23495"/>
                  </a:lnTo>
                  <a:lnTo>
                    <a:pt x="3911" y="23495"/>
                  </a:lnTo>
                  <a:lnTo>
                    <a:pt x="3911" y="24257"/>
                  </a:lnTo>
                  <a:lnTo>
                    <a:pt x="5473" y="25781"/>
                  </a:lnTo>
                  <a:lnTo>
                    <a:pt x="5473" y="27305"/>
                  </a:lnTo>
                  <a:lnTo>
                    <a:pt x="4699" y="28067"/>
                  </a:lnTo>
                  <a:lnTo>
                    <a:pt x="6261" y="28067"/>
                  </a:lnTo>
                  <a:lnTo>
                    <a:pt x="6261" y="31115"/>
                  </a:lnTo>
                  <a:lnTo>
                    <a:pt x="3136" y="31115"/>
                  </a:lnTo>
                  <a:lnTo>
                    <a:pt x="3136" y="31877"/>
                  </a:lnTo>
                  <a:lnTo>
                    <a:pt x="2349" y="31877"/>
                  </a:lnTo>
                  <a:lnTo>
                    <a:pt x="2349" y="33782"/>
                  </a:lnTo>
                  <a:lnTo>
                    <a:pt x="0" y="33782"/>
                  </a:lnTo>
                  <a:lnTo>
                    <a:pt x="0" y="35433"/>
                  </a:lnTo>
                  <a:lnTo>
                    <a:pt x="787" y="35433"/>
                  </a:lnTo>
                  <a:lnTo>
                    <a:pt x="787" y="36195"/>
                  </a:lnTo>
                  <a:lnTo>
                    <a:pt x="1562" y="36195"/>
                  </a:lnTo>
                  <a:lnTo>
                    <a:pt x="2349" y="36957"/>
                  </a:lnTo>
                  <a:lnTo>
                    <a:pt x="2349" y="37719"/>
                  </a:lnTo>
                  <a:lnTo>
                    <a:pt x="3136" y="37719"/>
                  </a:lnTo>
                  <a:lnTo>
                    <a:pt x="3136" y="38481"/>
                  </a:lnTo>
                  <a:lnTo>
                    <a:pt x="3911" y="39243"/>
                  </a:lnTo>
                  <a:lnTo>
                    <a:pt x="3911" y="40005"/>
                  </a:lnTo>
                  <a:lnTo>
                    <a:pt x="37553" y="40005"/>
                  </a:lnTo>
                  <a:lnTo>
                    <a:pt x="37553" y="39243"/>
                  </a:lnTo>
                  <a:lnTo>
                    <a:pt x="38341" y="39243"/>
                  </a:lnTo>
                  <a:lnTo>
                    <a:pt x="38341" y="38481"/>
                  </a:lnTo>
                  <a:lnTo>
                    <a:pt x="41478" y="38481"/>
                  </a:lnTo>
                  <a:lnTo>
                    <a:pt x="42252" y="35433"/>
                  </a:lnTo>
                  <a:lnTo>
                    <a:pt x="42252" y="28829"/>
                  </a:lnTo>
                  <a:lnTo>
                    <a:pt x="41478" y="28067"/>
                  </a:lnTo>
                  <a:lnTo>
                    <a:pt x="41478" y="27305"/>
                  </a:lnTo>
                  <a:lnTo>
                    <a:pt x="40690" y="26543"/>
                  </a:lnTo>
                  <a:lnTo>
                    <a:pt x="40690" y="23114"/>
                  </a:lnTo>
                  <a:lnTo>
                    <a:pt x="39903" y="22225"/>
                  </a:lnTo>
                  <a:lnTo>
                    <a:pt x="39903" y="21463"/>
                  </a:lnTo>
                  <a:close/>
                </a:path>
                <a:path w="45085" h="57150">
                  <a:moveTo>
                    <a:pt x="40690" y="38481"/>
                  </a:moveTo>
                  <a:lnTo>
                    <a:pt x="39128" y="38481"/>
                  </a:lnTo>
                  <a:lnTo>
                    <a:pt x="39128" y="39243"/>
                  </a:lnTo>
                  <a:lnTo>
                    <a:pt x="40690" y="38481"/>
                  </a:lnTo>
                  <a:close/>
                </a:path>
                <a:path w="45085" h="57150">
                  <a:moveTo>
                    <a:pt x="5473" y="30353"/>
                  </a:moveTo>
                  <a:lnTo>
                    <a:pt x="3911" y="30353"/>
                  </a:lnTo>
                  <a:lnTo>
                    <a:pt x="3911" y="31115"/>
                  </a:lnTo>
                  <a:lnTo>
                    <a:pt x="5473" y="31115"/>
                  </a:lnTo>
                  <a:lnTo>
                    <a:pt x="5473" y="30353"/>
                  </a:lnTo>
                  <a:close/>
                </a:path>
                <a:path w="45085" h="57150">
                  <a:moveTo>
                    <a:pt x="6261" y="30353"/>
                  </a:moveTo>
                  <a:lnTo>
                    <a:pt x="5473" y="30353"/>
                  </a:lnTo>
                  <a:lnTo>
                    <a:pt x="5473" y="31115"/>
                  </a:lnTo>
                  <a:lnTo>
                    <a:pt x="6261" y="31115"/>
                  </a:lnTo>
                  <a:lnTo>
                    <a:pt x="6261" y="30353"/>
                  </a:lnTo>
                  <a:close/>
                </a:path>
                <a:path w="45085" h="57150">
                  <a:moveTo>
                    <a:pt x="41478" y="16129"/>
                  </a:moveTo>
                  <a:lnTo>
                    <a:pt x="40690" y="16891"/>
                  </a:lnTo>
                  <a:lnTo>
                    <a:pt x="2349" y="16891"/>
                  </a:lnTo>
                  <a:lnTo>
                    <a:pt x="2349" y="17653"/>
                  </a:lnTo>
                  <a:lnTo>
                    <a:pt x="3136" y="17653"/>
                  </a:lnTo>
                  <a:lnTo>
                    <a:pt x="3136" y="19177"/>
                  </a:lnTo>
                  <a:lnTo>
                    <a:pt x="3911" y="19177"/>
                  </a:lnTo>
                  <a:lnTo>
                    <a:pt x="3136" y="19939"/>
                  </a:lnTo>
                  <a:lnTo>
                    <a:pt x="3911" y="19939"/>
                  </a:lnTo>
                  <a:lnTo>
                    <a:pt x="3911" y="20701"/>
                  </a:lnTo>
                  <a:lnTo>
                    <a:pt x="3136" y="20701"/>
                  </a:lnTo>
                  <a:lnTo>
                    <a:pt x="3911" y="21463"/>
                  </a:lnTo>
                  <a:lnTo>
                    <a:pt x="3911" y="22225"/>
                  </a:lnTo>
                  <a:lnTo>
                    <a:pt x="4699" y="21463"/>
                  </a:lnTo>
                  <a:lnTo>
                    <a:pt x="40690" y="21463"/>
                  </a:lnTo>
                  <a:lnTo>
                    <a:pt x="41478" y="20701"/>
                  </a:lnTo>
                  <a:lnTo>
                    <a:pt x="40690" y="19939"/>
                  </a:lnTo>
                  <a:lnTo>
                    <a:pt x="40690" y="17653"/>
                  </a:lnTo>
                  <a:lnTo>
                    <a:pt x="41478" y="16129"/>
                  </a:lnTo>
                  <a:close/>
                </a:path>
                <a:path w="45085" h="57150">
                  <a:moveTo>
                    <a:pt x="40690" y="14605"/>
                  </a:moveTo>
                  <a:lnTo>
                    <a:pt x="3136" y="14605"/>
                  </a:lnTo>
                  <a:lnTo>
                    <a:pt x="3136" y="15367"/>
                  </a:lnTo>
                  <a:lnTo>
                    <a:pt x="2349" y="16129"/>
                  </a:lnTo>
                  <a:lnTo>
                    <a:pt x="3136" y="16129"/>
                  </a:lnTo>
                  <a:lnTo>
                    <a:pt x="3136" y="16891"/>
                  </a:lnTo>
                  <a:lnTo>
                    <a:pt x="40690" y="16891"/>
                  </a:lnTo>
                  <a:lnTo>
                    <a:pt x="40690" y="14605"/>
                  </a:lnTo>
                  <a:close/>
                </a:path>
                <a:path w="45085" h="57150">
                  <a:moveTo>
                    <a:pt x="39903" y="13843"/>
                  </a:moveTo>
                  <a:lnTo>
                    <a:pt x="3911" y="13843"/>
                  </a:lnTo>
                  <a:lnTo>
                    <a:pt x="3911" y="14605"/>
                  </a:lnTo>
                  <a:lnTo>
                    <a:pt x="39903" y="14605"/>
                  </a:lnTo>
                  <a:lnTo>
                    <a:pt x="39903" y="13843"/>
                  </a:lnTo>
                  <a:close/>
                </a:path>
                <a:path w="45085" h="57150">
                  <a:moveTo>
                    <a:pt x="40690" y="9525"/>
                  </a:moveTo>
                  <a:lnTo>
                    <a:pt x="7442" y="9525"/>
                  </a:lnTo>
                  <a:lnTo>
                    <a:pt x="7442" y="11176"/>
                  </a:lnTo>
                  <a:lnTo>
                    <a:pt x="7048" y="12700"/>
                  </a:lnTo>
                  <a:lnTo>
                    <a:pt x="6261" y="12700"/>
                  </a:lnTo>
                  <a:lnTo>
                    <a:pt x="6261" y="13462"/>
                  </a:lnTo>
                  <a:lnTo>
                    <a:pt x="3911" y="13462"/>
                  </a:lnTo>
                  <a:lnTo>
                    <a:pt x="3136" y="13843"/>
                  </a:lnTo>
                  <a:lnTo>
                    <a:pt x="41478" y="13843"/>
                  </a:lnTo>
                  <a:lnTo>
                    <a:pt x="41478" y="11938"/>
                  </a:lnTo>
                  <a:lnTo>
                    <a:pt x="40690" y="11938"/>
                  </a:lnTo>
                  <a:lnTo>
                    <a:pt x="40690" y="11176"/>
                  </a:lnTo>
                  <a:lnTo>
                    <a:pt x="41478" y="10287"/>
                  </a:lnTo>
                  <a:lnTo>
                    <a:pt x="40690" y="10287"/>
                  </a:lnTo>
                  <a:lnTo>
                    <a:pt x="40690" y="9525"/>
                  </a:lnTo>
                  <a:close/>
                </a:path>
                <a:path w="45085" h="57150">
                  <a:moveTo>
                    <a:pt x="5473" y="12700"/>
                  </a:moveTo>
                  <a:lnTo>
                    <a:pt x="5473" y="13462"/>
                  </a:lnTo>
                  <a:lnTo>
                    <a:pt x="6261" y="13462"/>
                  </a:lnTo>
                  <a:lnTo>
                    <a:pt x="5473" y="12700"/>
                  </a:lnTo>
                  <a:close/>
                </a:path>
                <a:path w="45085" h="57150">
                  <a:moveTo>
                    <a:pt x="8216" y="8763"/>
                  </a:moveTo>
                  <a:lnTo>
                    <a:pt x="8216" y="9525"/>
                  </a:lnTo>
                  <a:lnTo>
                    <a:pt x="9004" y="9525"/>
                  </a:lnTo>
                  <a:lnTo>
                    <a:pt x="8216" y="8763"/>
                  </a:lnTo>
                  <a:close/>
                </a:path>
                <a:path w="45085" h="57150">
                  <a:moveTo>
                    <a:pt x="30124" y="4191"/>
                  </a:moveTo>
                  <a:lnTo>
                    <a:pt x="30124" y="5715"/>
                  </a:lnTo>
                  <a:lnTo>
                    <a:pt x="11353" y="5715"/>
                  </a:lnTo>
                  <a:lnTo>
                    <a:pt x="11353" y="7239"/>
                  </a:lnTo>
                  <a:lnTo>
                    <a:pt x="10566" y="7239"/>
                  </a:lnTo>
                  <a:lnTo>
                    <a:pt x="10566" y="8001"/>
                  </a:lnTo>
                  <a:lnTo>
                    <a:pt x="9779" y="8001"/>
                  </a:lnTo>
                  <a:lnTo>
                    <a:pt x="9779" y="8763"/>
                  </a:lnTo>
                  <a:lnTo>
                    <a:pt x="9004" y="8763"/>
                  </a:lnTo>
                  <a:lnTo>
                    <a:pt x="9004" y="9525"/>
                  </a:lnTo>
                  <a:lnTo>
                    <a:pt x="41478" y="9525"/>
                  </a:lnTo>
                  <a:lnTo>
                    <a:pt x="41478" y="8763"/>
                  </a:lnTo>
                  <a:lnTo>
                    <a:pt x="42252" y="7239"/>
                  </a:lnTo>
                  <a:lnTo>
                    <a:pt x="43040" y="6477"/>
                  </a:lnTo>
                  <a:lnTo>
                    <a:pt x="43040" y="4953"/>
                  </a:lnTo>
                  <a:lnTo>
                    <a:pt x="30911" y="4953"/>
                  </a:lnTo>
                  <a:lnTo>
                    <a:pt x="30124" y="4191"/>
                  </a:lnTo>
                  <a:close/>
                </a:path>
                <a:path w="45085" h="57150">
                  <a:moveTo>
                    <a:pt x="9779" y="7239"/>
                  </a:moveTo>
                  <a:lnTo>
                    <a:pt x="9004" y="7239"/>
                  </a:lnTo>
                  <a:lnTo>
                    <a:pt x="9779" y="8001"/>
                  </a:lnTo>
                  <a:lnTo>
                    <a:pt x="9779" y="7239"/>
                  </a:lnTo>
                  <a:close/>
                </a:path>
                <a:path w="45085" h="57150">
                  <a:moveTo>
                    <a:pt x="15265" y="1524"/>
                  </a:moveTo>
                  <a:lnTo>
                    <a:pt x="14478" y="1524"/>
                  </a:lnTo>
                  <a:lnTo>
                    <a:pt x="12915" y="3048"/>
                  </a:lnTo>
                  <a:lnTo>
                    <a:pt x="12915" y="3810"/>
                  </a:lnTo>
                  <a:lnTo>
                    <a:pt x="12128" y="4191"/>
                  </a:lnTo>
                  <a:lnTo>
                    <a:pt x="12128" y="5715"/>
                  </a:lnTo>
                  <a:lnTo>
                    <a:pt x="27000" y="5715"/>
                  </a:lnTo>
                  <a:lnTo>
                    <a:pt x="27000" y="3810"/>
                  </a:lnTo>
                  <a:lnTo>
                    <a:pt x="26212" y="3048"/>
                  </a:lnTo>
                  <a:lnTo>
                    <a:pt x="25044" y="3048"/>
                  </a:lnTo>
                  <a:lnTo>
                    <a:pt x="25044" y="2286"/>
                  </a:lnTo>
                  <a:lnTo>
                    <a:pt x="15265" y="2286"/>
                  </a:lnTo>
                  <a:lnTo>
                    <a:pt x="15265" y="1524"/>
                  </a:lnTo>
                  <a:close/>
                </a:path>
                <a:path w="45085" h="57150">
                  <a:moveTo>
                    <a:pt x="29349" y="4953"/>
                  </a:moveTo>
                  <a:lnTo>
                    <a:pt x="28562" y="4953"/>
                  </a:lnTo>
                  <a:lnTo>
                    <a:pt x="28562" y="5715"/>
                  </a:lnTo>
                  <a:lnTo>
                    <a:pt x="29349" y="5715"/>
                  </a:lnTo>
                  <a:lnTo>
                    <a:pt x="29349" y="4953"/>
                  </a:lnTo>
                  <a:close/>
                </a:path>
                <a:path w="45085" h="57150">
                  <a:moveTo>
                    <a:pt x="35991" y="0"/>
                  </a:moveTo>
                  <a:lnTo>
                    <a:pt x="34823" y="0"/>
                  </a:lnTo>
                  <a:lnTo>
                    <a:pt x="34036" y="1524"/>
                  </a:lnTo>
                  <a:lnTo>
                    <a:pt x="33261" y="2286"/>
                  </a:lnTo>
                  <a:lnTo>
                    <a:pt x="32473" y="3810"/>
                  </a:lnTo>
                  <a:lnTo>
                    <a:pt x="32473" y="4191"/>
                  </a:lnTo>
                  <a:lnTo>
                    <a:pt x="31686" y="4953"/>
                  </a:lnTo>
                  <a:lnTo>
                    <a:pt x="43815" y="4953"/>
                  </a:lnTo>
                  <a:lnTo>
                    <a:pt x="43815" y="4191"/>
                  </a:lnTo>
                  <a:lnTo>
                    <a:pt x="44602" y="4191"/>
                  </a:lnTo>
                  <a:lnTo>
                    <a:pt x="43815" y="3810"/>
                  </a:lnTo>
                  <a:lnTo>
                    <a:pt x="43815" y="3048"/>
                  </a:lnTo>
                  <a:lnTo>
                    <a:pt x="42252" y="3048"/>
                  </a:lnTo>
                  <a:lnTo>
                    <a:pt x="42252" y="2286"/>
                  </a:lnTo>
                  <a:lnTo>
                    <a:pt x="40690" y="2286"/>
                  </a:lnTo>
                  <a:lnTo>
                    <a:pt x="40690" y="1524"/>
                  </a:lnTo>
                  <a:lnTo>
                    <a:pt x="38341" y="1524"/>
                  </a:lnTo>
                  <a:lnTo>
                    <a:pt x="38341" y="762"/>
                  </a:lnTo>
                  <a:lnTo>
                    <a:pt x="36779" y="762"/>
                  </a:lnTo>
                  <a:lnTo>
                    <a:pt x="35991" y="0"/>
                  </a:lnTo>
                  <a:close/>
                </a:path>
                <a:path w="45085" h="57150">
                  <a:moveTo>
                    <a:pt x="44602" y="4191"/>
                  </a:moveTo>
                  <a:lnTo>
                    <a:pt x="43815" y="4191"/>
                  </a:lnTo>
                  <a:lnTo>
                    <a:pt x="43815" y="4953"/>
                  </a:lnTo>
                  <a:lnTo>
                    <a:pt x="44602" y="4953"/>
                  </a:lnTo>
                  <a:lnTo>
                    <a:pt x="44602" y="4191"/>
                  </a:lnTo>
                  <a:close/>
                </a:path>
                <a:path w="45085" h="57150">
                  <a:moveTo>
                    <a:pt x="26212" y="2286"/>
                  </a:moveTo>
                  <a:lnTo>
                    <a:pt x="25819" y="3048"/>
                  </a:lnTo>
                  <a:lnTo>
                    <a:pt x="26212" y="3048"/>
                  </a:lnTo>
                  <a:lnTo>
                    <a:pt x="26212" y="2286"/>
                  </a:lnTo>
                  <a:close/>
                </a:path>
                <a:path w="45085" h="57150">
                  <a:moveTo>
                    <a:pt x="17221" y="762"/>
                  </a:moveTo>
                  <a:lnTo>
                    <a:pt x="16827" y="1524"/>
                  </a:lnTo>
                  <a:lnTo>
                    <a:pt x="16040" y="1524"/>
                  </a:lnTo>
                  <a:lnTo>
                    <a:pt x="15265" y="2286"/>
                  </a:lnTo>
                  <a:lnTo>
                    <a:pt x="17221" y="2286"/>
                  </a:lnTo>
                  <a:lnTo>
                    <a:pt x="17221" y="762"/>
                  </a:lnTo>
                  <a:close/>
                </a:path>
                <a:path w="45085" h="57150">
                  <a:moveTo>
                    <a:pt x="20345" y="0"/>
                  </a:moveTo>
                  <a:lnTo>
                    <a:pt x="19558" y="0"/>
                  </a:lnTo>
                  <a:lnTo>
                    <a:pt x="19558" y="1524"/>
                  </a:lnTo>
                  <a:lnTo>
                    <a:pt x="17995" y="1524"/>
                  </a:lnTo>
                  <a:lnTo>
                    <a:pt x="17995" y="2286"/>
                  </a:lnTo>
                  <a:lnTo>
                    <a:pt x="25044" y="2286"/>
                  </a:lnTo>
                  <a:lnTo>
                    <a:pt x="25044" y="762"/>
                  </a:lnTo>
                  <a:lnTo>
                    <a:pt x="20345" y="762"/>
                  </a:lnTo>
                  <a:lnTo>
                    <a:pt x="20345" y="0"/>
                  </a:lnTo>
                  <a:close/>
                </a:path>
                <a:path w="45085" h="57150">
                  <a:moveTo>
                    <a:pt x="41478" y="1524"/>
                  </a:moveTo>
                  <a:lnTo>
                    <a:pt x="40690" y="2286"/>
                  </a:lnTo>
                  <a:lnTo>
                    <a:pt x="41478" y="2286"/>
                  </a:lnTo>
                  <a:lnTo>
                    <a:pt x="41478" y="1524"/>
                  </a:lnTo>
                  <a:close/>
                </a:path>
                <a:path w="45085" h="57150">
                  <a:moveTo>
                    <a:pt x="39128" y="762"/>
                  </a:moveTo>
                  <a:lnTo>
                    <a:pt x="38341" y="1524"/>
                  </a:lnTo>
                  <a:lnTo>
                    <a:pt x="39903" y="1524"/>
                  </a:lnTo>
                  <a:lnTo>
                    <a:pt x="39128" y="762"/>
                  </a:lnTo>
                  <a:close/>
                </a:path>
                <a:path w="45085" h="57150">
                  <a:moveTo>
                    <a:pt x="25044" y="0"/>
                  </a:moveTo>
                  <a:lnTo>
                    <a:pt x="23482" y="0"/>
                  </a:lnTo>
                  <a:lnTo>
                    <a:pt x="23482" y="762"/>
                  </a:lnTo>
                  <a:lnTo>
                    <a:pt x="25044" y="762"/>
                  </a:lnTo>
                  <a:lnTo>
                    <a:pt x="25044" y="0"/>
                  </a:lnTo>
                  <a:close/>
                </a:path>
                <a:path w="45085" h="57150">
                  <a:moveTo>
                    <a:pt x="37553" y="0"/>
                  </a:moveTo>
                  <a:lnTo>
                    <a:pt x="36779" y="762"/>
                  </a:lnTo>
                  <a:lnTo>
                    <a:pt x="38341" y="762"/>
                  </a:lnTo>
                  <a:lnTo>
                    <a:pt x="37553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4" name="object 2954"/>
            <p:cNvSpPr/>
            <p:nvPr/>
          </p:nvSpPr>
          <p:spPr>
            <a:xfrm>
              <a:off x="5946351" y="2961116"/>
              <a:ext cx="45085" cy="57785"/>
            </a:xfrm>
            <a:custGeom>
              <a:avLst/>
              <a:gdLst/>
              <a:ahLst/>
              <a:cxnLst/>
              <a:rect l="l" t="t" r="r" b="b"/>
              <a:pathLst>
                <a:path w="45085" h="57785">
                  <a:moveTo>
                    <a:pt x="44602" y="5003"/>
                  </a:moveTo>
                  <a:lnTo>
                    <a:pt x="44602" y="5778"/>
                  </a:lnTo>
                  <a:lnTo>
                    <a:pt x="43815" y="5778"/>
                  </a:lnTo>
                  <a:lnTo>
                    <a:pt x="43815" y="5003"/>
                  </a:lnTo>
                  <a:lnTo>
                    <a:pt x="43815" y="5778"/>
                  </a:lnTo>
                  <a:lnTo>
                    <a:pt x="43040" y="5778"/>
                  </a:lnTo>
                  <a:lnTo>
                    <a:pt x="43040" y="6540"/>
                  </a:lnTo>
                  <a:lnTo>
                    <a:pt x="43040" y="7315"/>
                  </a:lnTo>
                  <a:lnTo>
                    <a:pt x="42252" y="8089"/>
                  </a:lnTo>
                  <a:lnTo>
                    <a:pt x="41478" y="9626"/>
                  </a:lnTo>
                  <a:lnTo>
                    <a:pt x="41478" y="10401"/>
                  </a:lnTo>
                  <a:lnTo>
                    <a:pt x="40690" y="10401"/>
                  </a:lnTo>
                  <a:lnTo>
                    <a:pt x="40690" y="11163"/>
                  </a:lnTo>
                  <a:lnTo>
                    <a:pt x="39903" y="11163"/>
                  </a:lnTo>
                  <a:lnTo>
                    <a:pt x="40690" y="11163"/>
                  </a:lnTo>
                  <a:lnTo>
                    <a:pt x="41478" y="11163"/>
                  </a:lnTo>
                  <a:lnTo>
                    <a:pt x="40690" y="11938"/>
                  </a:lnTo>
                  <a:lnTo>
                    <a:pt x="40690" y="12712"/>
                  </a:lnTo>
                  <a:lnTo>
                    <a:pt x="41478" y="12712"/>
                  </a:lnTo>
                  <a:lnTo>
                    <a:pt x="41478" y="13474"/>
                  </a:lnTo>
                  <a:lnTo>
                    <a:pt x="41478" y="14249"/>
                  </a:lnTo>
                  <a:lnTo>
                    <a:pt x="41478" y="14630"/>
                  </a:lnTo>
                  <a:lnTo>
                    <a:pt x="40690" y="14630"/>
                  </a:lnTo>
                  <a:lnTo>
                    <a:pt x="39903" y="14630"/>
                  </a:lnTo>
                  <a:lnTo>
                    <a:pt x="40690" y="14630"/>
                  </a:lnTo>
                  <a:lnTo>
                    <a:pt x="39903" y="14630"/>
                  </a:lnTo>
                  <a:lnTo>
                    <a:pt x="39903" y="15405"/>
                  </a:lnTo>
                  <a:lnTo>
                    <a:pt x="40690" y="15405"/>
                  </a:lnTo>
                  <a:lnTo>
                    <a:pt x="40690" y="16179"/>
                  </a:lnTo>
                  <a:lnTo>
                    <a:pt x="40690" y="16941"/>
                  </a:lnTo>
                  <a:lnTo>
                    <a:pt x="40690" y="17716"/>
                  </a:lnTo>
                  <a:lnTo>
                    <a:pt x="41478" y="16941"/>
                  </a:lnTo>
                  <a:lnTo>
                    <a:pt x="40690" y="18491"/>
                  </a:lnTo>
                  <a:lnTo>
                    <a:pt x="40690" y="19253"/>
                  </a:lnTo>
                  <a:lnTo>
                    <a:pt x="40690" y="20027"/>
                  </a:lnTo>
                  <a:lnTo>
                    <a:pt x="40690" y="20789"/>
                  </a:lnTo>
                  <a:lnTo>
                    <a:pt x="41478" y="21564"/>
                  </a:lnTo>
                  <a:lnTo>
                    <a:pt x="40690" y="22339"/>
                  </a:lnTo>
                  <a:lnTo>
                    <a:pt x="39903" y="22339"/>
                  </a:lnTo>
                  <a:lnTo>
                    <a:pt x="39903" y="23101"/>
                  </a:lnTo>
                  <a:lnTo>
                    <a:pt x="40690" y="23876"/>
                  </a:lnTo>
                  <a:lnTo>
                    <a:pt x="40690" y="24257"/>
                  </a:lnTo>
                  <a:lnTo>
                    <a:pt x="40690" y="25031"/>
                  </a:lnTo>
                  <a:lnTo>
                    <a:pt x="40690" y="25806"/>
                  </a:lnTo>
                  <a:lnTo>
                    <a:pt x="40690" y="26568"/>
                  </a:lnTo>
                  <a:lnTo>
                    <a:pt x="40690" y="27343"/>
                  </a:lnTo>
                  <a:lnTo>
                    <a:pt x="41478" y="28117"/>
                  </a:lnTo>
                  <a:lnTo>
                    <a:pt x="41478" y="28879"/>
                  </a:lnTo>
                  <a:lnTo>
                    <a:pt x="42252" y="29654"/>
                  </a:lnTo>
                  <a:lnTo>
                    <a:pt x="42252" y="30429"/>
                  </a:lnTo>
                  <a:lnTo>
                    <a:pt x="42252" y="31191"/>
                  </a:lnTo>
                  <a:lnTo>
                    <a:pt x="41478" y="31191"/>
                  </a:lnTo>
                  <a:lnTo>
                    <a:pt x="42252" y="31191"/>
                  </a:lnTo>
                  <a:lnTo>
                    <a:pt x="42252" y="36207"/>
                  </a:lnTo>
                  <a:lnTo>
                    <a:pt x="41478" y="39281"/>
                  </a:lnTo>
                  <a:lnTo>
                    <a:pt x="40690" y="39281"/>
                  </a:lnTo>
                  <a:lnTo>
                    <a:pt x="39128" y="40055"/>
                  </a:lnTo>
                  <a:lnTo>
                    <a:pt x="39128" y="39281"/>
                  </a:lnTo>
                  <a:lnTo>
                    <a:pt x="38341" y="39281"/>
                  </a:lnTo>
                  <a:lnTo>
                    <a:pt x="38341" y="40055"/>
                  </a:lnTo>
                  <a:lnTo>
                    <a:pt x="38341" y="39281"/>
                  </a:lnTo>
                  <a:lnTo>
                    <a:pt x="38341" y="40055"/>
                  </a:lnTo>
                  <a:lnTo>
                    <a:pt x="37553" y="40055"/>
                  </a:lnTo>
                  <a:lnTo>
                    <a:pt x="37553" y="40830"/>
                  </a:lnTo>
                  <a:lnTo>
                    <a:pt x="38341" y="40830"/>
                  </a:lnTo>
                  <a:lnTo>
                    <a:pt x="38341" y="41592"/>
                  </a:lnTo>
                  <a:lnTo>
                    <a:pt x="37553" y="41592"/>
                  </a:lnTo>
                  <a:lnTo>
                    <a:pt x="36779" y="40830"/>
                  </a:lnTo>
                  <a:lnTo>
                    <a:pt x="36779" y="41592"/>
                  </a:lnTo>
                  <a:lnTo>
                    <a:pt x="35991" y="42367"/>
                  </a:lnTo>
                  <a:lnTo>
                    <a:pt x="36779" y="43141"/>
                  </a:lnTo>
                  <a:lnTo>
                    <a:pt x="35991" y="43141"/>
                  </a:lnTo>
                  <a:lnTo>
                    <a:pt x="35991" y="43522"/>
                  </a:lnTo>
                  <a:lnTo>
                    <a:pt x="35991" y="43141"/>
                  </a:lnTo>
                  <a:lnTo>
                    <a:pt x="35991" y="43522"/>
                  </a:lnTo>
                  <a:lnTo>
                    <a:pt x="35598" y="43522"/>
                  </a:lnTo>
                  <a:lnTo>
                    <a:pt x="34823" y="44297"/>
                  </a:lnTo>
                  <a:lnTo>
                    <a:pt x="34823" y="43522"/>
                  </a:lnTo>
                  <a:lnTo>
                    <a:pt x="34036" y="43141"/>
                  </a:lnTo>
                  <a:lnTo>
                    <a:pt x="34036" y="43522"/>
                  </a:lnTo>
                  <a:lnTo>
                    <a:pt x="33261" y="44297"/>
                  </a:lnTo>
                  <a:lnTo>
                    <a:pt x="33261" y="45059"/>
                  </a:lnTo>
                  <a:lnTo>
                    <a:pt x="32473" y="45059"/>
                  </a:lnTo>
                  <a:lnTo>
                    <a:pt x="32473" y="45834"/>
                  </a:lnTo>
                  <a:lnTo>
                    <a:pt x="31686" y="45834"/>
                  </a:lnTo>
                  <a:lnTo>
                    <a:pt x="31686" y="46609"/>
                  </a:lnTo>
                  <a:lnTo>
                    <a:pt x="30911" y="45834"/>
                  </a:lnTo>
                  <a:lnTo>
                    <a:pt x="30911" y="46609"/>
                  </a:lnTo>
                  <a:lnTo>
                    <a:pt x="30911" y="45834"/>
                  </a:lnTo>
                  <a:lnTo>
                    <a:pt x="30124" y="45834"/>
                  </a:lnTo>
                  <a:lnTo>
                    <a:pt x="30124" y="46609"/>
                  </a:lnTo>
                  <a:lnTo>
                    <a:pt x="30124" y="45834"/>
                  </a:lnTo>
                  <a:lnTo>
                    <a:pt x="29349" y="46609"/>
                  </a:lnTo>
                  <a:lnTo>
                    <a:pt x="29349" y="47371"/>
                  </a:lnTo>
                  <a:lnTo>
                    <a:pt x="28562" y="47371"/>
                  </a:lnTo>
                  <a:lnTo>
                    <a:pt x="28562" y="48145"/>
                  </a:lnTo>
                  <a:lnTo>
                    <a:pt x="27774" y="48145"/>
                  </a:lnTo>
                  <a:lnTo>
                    <a:pt x="28562" y="48907"/>
                  </a:lnTo>
                  <a:lnTo>
                    <a:pt x="27774" y="48907"/>
                  </a:lnTo>
                  <a:lnTo>
                    <a:pt x="28562" y="48907"/>
                  </a:lnTo>
                  <a:lnTo>
                    <a:pt x="27774" y="48907"/>
                  </a:lnTo>
                  <a:lnTo>
                    <a:pt x="27774" y="49682"/>
                  </a:lnTo>
                  <a:lnTo>
                    <a:pt x="27774" y="48907"/>
                  </a:lnTo>
                  <a:lnTo>
                    <a:pt x="27774" y="49682"/>
                  </a:lnTo>
                  <a:lnTo>
                    <a:pt x="27774" y="50457"/>
                  </a:lnTo>
                  <a:lnTo>
                    <a:pt x="27000" y="50457"/>
                  </a:lnTo>
                  <a:lnTo>
                    <a:pt x="26212" y="50457"/>
                  </a:lnTo>
                  <a:lnTo>
                    <a:pt x="26212" y="51219"/>
                  </a:lnTo>
                  <a:lnTo>
                    <a:pt x="25819" y="51219"/>
                  </a:lnTo>
                  <a:lnTo>
                    <a:pt x="25819" y="51993"/>
                  </a:lnTo>
                  <a:lnTo>
                    <a:pt x="25044" y="51993"/>
                  </a:lnTo>
                  <a:lnTo>
                    <a:pt x="25044" y="52374"/>
                  </a:lnTo>
                  <a:lnTo>
                    <a:pt x="25044" y="53149"/>
                  </a:lnTo>
                  <a:lnTo>
                    <a:pt x="24257" y="53149"/>
                  </a:lnTo>
                  <a:lnTo>
                    <a:pt x="23482" y="53149"/>
                  </a:lnTo>
                  <a:lnTo>
                    <a:pt x="23482" y="53924"/>
                  </a:lnTo>
                  <a:lnTo>
                    <a:pt x="22694" y="53924"/>
                  </a:lnTo>
                  <a:lnTo>
                    <a:pt x="22694" y="54686"/>
                  </a:lnTo>
                  <a:lnTo>
                    <a:pt x="21132" y="54686"/>
                  </a:lnTo>
                  <a:lnTo>
                    <a:pt x="20345" y="54686"/>
                  </a:lnTo>
                  <a:lnTo>
                    <a:pt x="20345" y="55460"/>
                  </a:lnTo>
                  <a:lnTo>
                    <a:pt x="19558" y="55460"/>
                  </a:lnTo>
                  <a:lnTo>
                    <a:pt x="19558" y="56235"/>
                  </a:lnTo>
                  <a:lnTo>
                    <a:pt x="18783" y="56997"/>
                  </a:lnTo>
                  <a:lnTo>
                    <a:pt x="18783" y="57772"/>
                  </a:lnTo>
                  <a:lnTo>
                    <a:pt x="17995" y="57772"/>
                  </a:lnTo>
                  <a:lnTo>
                    <a:pt x="18783" y="56997"/>
                  </a:lnTo>
                  <a:lnTo>
                    <a:pt x="17995" y="56997"/>
                  </a:lnTo>
                  <a:lnTo>
                    <a:pt x="17221" y="56997"/>
                  </a:lnTo>
                  <a:lnTo>
                    <a:pt x="16827" y="56997"/>
                  </a:lnTo>
                  <a:lnTo>
                    <a:pt x="16827" y="56235"/>
                  </a:lnTo>
                  <a:lnTo>
                    <a:pt x="16040" y="56235"/>
                  </a:lnTo>
                  <a:lnTo>
                    <a:pt x="16040" y="55460"/>
                  </a:lnTo>
                  <a:lnTo>
                    <a:pt x="16827" y="55460"/>
                  </a:lnTo>
                  <a:lnTo>
                    <a:pt x="16827" y="54686"/>
                  </a:lnTo>
                  <a:lnTo>
                    <a:pt x="17221" y="54686"/>
                  </a:lnTo>
                  <a:lnTo>
                    <a:pt x="17221" y="53924"/>
                  </a:lnTo>
                  <a:lnTo>
                    <a:pt x="16827" y="53924"/>
                  </a:lnTo>
                  <a:lnTo>
                    <a:pt x="16827" y="53149"/>
                  </a:lnTo>
                  <a:lnTo>
                    <a:pt x="16827" y="52374"/>
                  </a:lnTo>
                  <a:lnTo>
                    <a:pt x="16827" y="53149"/>
                  </a:lnTo>
                  <a:lnTo>
                    <a:pt x="16040" y="53149"/>
                  </a:lnTo>
                  <a:lnTo>
                    <a:pt x="16040" y="52374"/>
                  </a:lnTo>
                  <a:lnTo>
                    <a:pt x="16040" y="51993"/>
                  </a:lnTo>
                  <a:lnTo>
                    <a:pt x="15265" y="52374"/>
                  </a:lnTo>
                  <a:lnTo>
                    <a:pt x="15265" y="51993"/>
                  </a:lnTo>
                  <a:lnTo>
                    <a:pt x="15265" y="52374"/>
                  </a:lnTo>
                  <a:lnTo>
                    <a:pt x="15265" y="53149"/>
                  </a:lnTo>
                  <a:lnTo>
                    <a:pt x="15265" y="53924"/>
                  </a:lnTo>
                  <a:lnTo>
                    <a:pt x="14478" y="53924"/>
                  </a:lnTo>
                  <a:lnTo>
                    <a:pt x="14478" y="54686"/>
                  </a:lnTo>
                  <a:lnTo>
                    <a:pt x="14478" y="53924"/>
                  </a:lnTo>
                  <a:lnTo>
                    <a:pt x="14478" y="54686"/>
                  </a:lnTo>
                  <a:lnTo>
                    <a:pt x="14478" y="53924"/>
                  </a:lnTo>
                  <a:lnTo>
                    <a:pt x="13690" y="53924"/>
                  </a:lnTo>
                  <a:lnTo>
                    <a:pt x="14478" y="53149"/>
                  </a:lnTo>
                  <a:lnTo>
                    <a:pt x="13690" y="52374"/>
                  </a:lnTo>
                  <a:lnTo>
                    <a:pt x="13690" y="53149"/>
                  </a:lnTo>
                  <a:lnTo>
                    <a:pt x="12915" y="53149"/>
                  </a:lnTo>
                  <a:lnTo>
                    <a:pt x="12915" y="52374"/>
                  </a:lnTo>
                  <a:lnTo>
                    <a:pt x="12128" y="52374"/>
                  </a:lnTo>
                  <a:lnTo>
                    <a:pt x="12128" y="51993"/>
                  </a:lnTo>
                  <a:lnTo>
                    <a:pt x="12128" y="51219"/>
                  </a:lnTo>
                  <a:lnTo>
                    <a:pt x="11353" y="51219"/>
                  </a:lnTo>
                  <a:lnTo>
                    <a:pt x="12128" y="51219"/>
                  </a:lnTo>
                  <a:lnTo>
                    <a:pt x="12128" y="50457"/>
                  </a:lnTo>
                  <a:lnTo>
                    <a:pt x="11353" y="50457"/>
                  </a:lnTo>
                  <a:lnTo>
                    <a:pt x="10566" y="50457"/>
                  </a:lnTo>
                  <a:lnTo>
                    <a:pt x="11353" y="49682"/>
                  </a:lnTo>
                  <a:lnTo>
                    <a:pt x="10566" y="49682"/>
                  </a:lnTo>
                  <a:lnTo>
                    <a:pt x="10566" y="48907"/>
                  </a:lnTo>
                  <a:lnTo>
                    <a:pt x="9779" y="48907"/>
                  </a:lnTo>
                  <a:lnTo>
                    <a:pt x="9779" y="48145"/>
                  </a:lnTo>
                  <a:lnTo>
                    <a:pt x="9779" y="47371"/>
                  </a:lnTo>
                  <a:lnTo>
                    <a:pt x="9004" y="47371"/>
                  </a:lnTo>
                  <a:lnTo>
                    <a:pt x="9004" y="46609"/>
                  </a:lnTo>
                  <a:lnTo>
                    <a:pt x="9004" y="45834"/>
                  </a:lnTo>
                  <a:lnTo>
                    <a:pt x="8216" y="45834"/>
                  </a:lnTo>
                  <a:lnTo>
                    <a:pt x="9004" y="45834"/>
                  </a:lnTo>
                  <a:lnTo>
                    <a:pt x="8216" y="45834"/>
                  </a:lnTo>
                  <a:lnTo>
                    <a:pt x="8216" y="46609"/>
                  </a:lnTo>
                  <a:lnTo>
                    <a:pt x="8216" y="45834"/>
                  </a:lnTo>
                  <a:lnTo>
                    <a:pt x="8216" y="46609"/>
                  </a:lnTo>
                  <a:lnTo>
                    <a:pt x="7442" y="45834"/>
                  </a:lnTo>
                  <a:lnTo>
                    <a:pt x="7442" y="45059"/>
                  </a:lnTo>
                  <a:lnTo>
                    <a:pt x="7048" y="45059"/>
                  </a:lnTo>
                  <a:lnTo>
                    <a:pt x="7048" y="44297"/>
                  </a:lnTo>
                  <a:lnTo>
                    <a:pt x="7048" y="45059"/>
                  </a:lnTo>
                  <a:lnTo>
                    <a:pt x="7048" y="44297"/>
                  </a:lnTo>
                  <a:lnTo>
                    <a:pt x="6261" y="44297"/>
                  </a:lnTo>
                  <a:lnTo>
                    <a:pt x="6261" y="45059"/>
                  </a:lnTo>
                  <a:lnTo>
                    <a:pt x="6261" y="45834"/>
                  </a:lnTo>
                  <a:lnTo>
                    <a:pt x="5473" y="45059"/>
                  </a:lnTo>
                  <a:lnTo>
                    <a:pt x="4699" y="45059"/>
                  </a:lnTo>
                  <a:lnTo>
                    <a:pt x="3911" y="45059"/>
                  </a:lnTo>
                  <a:lnTo>
                    <a:pt x="3136" y="45059"/>
                  </a:lnTo>
                  <a:lnTo>
                    <a:pt x="3136" y="44297"/>
                  </a:lnTo>
                  <a:lnTo>
                    <a:pt x="2349" y="44297"/>
                  </a:lnTo>
                  <a:lnTo>
                    <a:pt x="2349" y="43522"/>
                  </a:lnTo>
                  <a:lnTo>
                    <a:pt x="1562" y="43522"/>
                  </a:lnTo>
                  <a:lnTo>
                    <a:pt x="1562" y="43141"/>
                  </a:lnTo>
                  <a:lnTo>
                    <a:pt x="1562" y="43522"/>
                  </a:lnTo>
                  <a:lnTo>
                    <a:pt x="787" y="43141"/>
                  </a:lnTo>
                  <a:lnTo>
                    <a:pt x="1562" y="42367"/>
                  </a:lnTo>
                  <a:lnTo>
                    <a:pt x="2349" y="41592"/>
                  </a:lnTo>
                  <a:lnTo>
                    <a:pt x="3136" y="40830"/>
                  </a:lnTo>
                  <a:lnTo>
                    <a:pt x="3136" y="41592"/>
                  </a:lnTo>
                  <a:lnTo>
                    <a:pt x="3136" y="40830"/>
                  </a:lnTo>
                  <a:lnTo>
                    <a:pt x="3911" y="40830"/>
                  </a:lnTo>
                  <a:lnTo>
                    <a:pt x="3911" y="40055"/>
                  </a:lnTo>
                  <a:lnTo>
                    <a:pt x="3136" y="39281"/>
                  </a:lnTo>
                  <a:lnTo>
                    <a:pt x="3136" y="38519"/>
                  </a:lnTo>
                  <a:lnTo>
                    <a:pt x="2349" y="38519"/>
                  </a:lnTo>
                  <a:lnTo>
                    <a:pt x="2349" y="39281"/>
                  </a:lnTo>
                  <a:lnTo>
                    <a:pt x="2349" y="38519"/>
                  </a:lnTo>
                  <a:lnTo>
                    <a:pt x="2349" y="37744"/>
                  </a:lnTo>
                  <a:lnTo>
                    <a:pt x="1562" y="36969"/>
                  </a:lnTo>
                  <a:lnTo>
                    <a:pt x="1562" y="37744"/>
                  </a:lnTo>
                  <a:lnTo>
                    <a:pt x="1562" y="36969"/>
                  </a:lnTo>
                  <a:lnTo>
                    <a:pt x="787" y="36969"/>
                  </a:lnTo>
                  <a:lnTo>
                    <a:pt x="787" y="36207"/>
                  </a:lnTo>
                  <a:lnTo>
                    <a:pt x="0" y="36207"/>
                  </a:lnTo>
                  <a:lnTo>
                    <a:pt x="0" y="35433"/>
                  </a:lnTo>
                  <a:lnTo>
                    <a:pt x="0" y="34658"/>
                  </a:lnTo>
                  <a:lnTo>
                    <a:pt x="787" y="34658"/>
                  </a:lnTo>
                  <a:lnTo>
                    <a:pt x="0" y="34658"/>
                  </a:lnTo>
                  <a:lnTo>
                    <a:pt x="787" y="34658"/>
                  </a:lnTo>
                  <a:lnTo>
                    <a:pt x="1562" y="34658"/>
                  </a:lnTo>
                  <a:lnTo>
                    <a:pt x="1562" y="33896"/>
                  </a:lnTo>
                  <a:lnTo>
                    <a:pt x="1562" y="34658"/>
                  </a:lnTo>
                  <a:lnTo>
                    <a:pt x="1562" y="33896"/>
                  </a:lnTo>
                  <a:lnTo>
                    <a:pt x="1562" y="34658"/>
                  </a:lnTo>
                  <a:lnTo>
                    <a:pt x="2349" y="34658"/>
                  </a:lnTo>
                  <a:lnTo>
                    <a:pt x="2349" y="33896"/>
                  </a:lnTo>
                  <a:lnTo>
                    <a:pt x="2349" y="33502"/>
                  </a:lnTo>
                  <a:lnTo>
                    <a:pt x="3136" y="33502"/>
                  </a:lnTo>
                  <a:lnTo>
                    <a:pt x="2349" y="33502"/>
                  </a:lnTo>
                  <a:lnTo>
                    <a:pt x="2349" y="32740"/>
                  </a:lnTo>
                  <a:lnTo>
                    <a:pt x="3136" y="32740"/>
                  </a:lnTo>
                  <a:lnTo>
                    <a:pt x="3136" y="31965"/>
                  </a:lnTo>
                  <a:lnTo>
                    <a:pt x="3911" y="31965"/>
                  </a:lnTo>
                  <a:lnTo>
                    <a:pt x="4699" y="31965"/>
                  </a:lnTo>
                  <a:lnTo>
                    <a:pt x="3911" y="31965"/>
                  </a:lnTo>
                  <a:lnTo>
                    <a:pt x="3911" y="31191"/>
                  </a:lnTo>
                  <a:lnTo>
                    <a:pt x="4699" y="31191"/>
                  </a:lnTo>
                  <a:lnTo>
                    <a:pt x="5473" y="31191"/>
                  </a:lnTo>
                  <a:lnTo>
                    <a:pt x="5473" y="31965"/>
                  </a:lnTo>
                  <a:lnTo>
                    <a:pt x="5473" y="31191"/>
                  </a:lnTo>
                  <a:lnTo>
                    <a:pt x="6261" y="31191"/>
                  </a:lnTo>
                  <a:lnTo>
                    <a:pt x="6261" y="31965"/>
                  </a:lnTo>
                  <a:lnTo>
                    <a:pt x="6261" y="31191"/>
                  </a:lnTo>
                  <a:lnTo>
                    <a:pt x="6261" y="30429"/>
                  </a:lnTo>
                  <a:lnTo>
                    <a:pt x="6261" y="29654"/>
                  </a:lnTo>
                  <a:lnTo>
                    <a:pt x="6261" y="28879"/>
                  </a:lnTo>
                  <a:lnTo>
                    <a:pt x="5473" y="28879"/>
                  </a:lnTo>
                  <a:lnTo>
                    <a:pt x="4699" y="28879"/>
                  </a:lnTo>
                  <a:lnTo>
                    <a:pt x="5473" y="28117"/>
                  </a:lnTo>
                  <a:lnTo>
                    <a:pt x="5473" y="27343"/>
                  </a:lnTo>
                  <a:lnTo>
                    <a:pt x="5473" y="26568"/>
                  </a:lnTo>
                  <a:lnTo>
                    <a:pt x="4699" y="26568"/>
                  </a:lnTo>
                  <a:lnTo>
                    <a:pt x="5473" y="26568"/>
                  </a:lnTo>
                  <a:lnTo>
                    <a:pt x="4699" y="25806"/>
                  </a:lnTo>
                  <a:lnTo>
                    <a:pt x="3911" y="25031"/>
                  </a:lnTo>
                  <a:lnTo>
                    <a:pt x="3911" y="24257"/>
                  </a:lnTo>
                  <a:lnTo>
                    <a:pt x="3136" y="24257"/>
                  </a:lnTo>
                  <a:lnTo>
                    <a:pt x="3136" y="23876"/>
                  </a:lnTo>
                  <a:lnTo>
                    <a:pt x="3911" y="23876"/>
                  </a:lnTo>
                  <a:lnTo>
                    <a:pt x="3911" y="23101"/>
                  </a:lnTo>
                  <a:lnTo>
                    <a:pt x="4699" y="23101"/>
                  </a:lnTo>
                  <a:lnTo>
                    <a:pt x="4699" y="22339"/>
                  </a:lnTo>
                  <a:lnTo>
                    <a:pt x="3911" y="23101"/>
                  </a:lnTo>
                  <a:lnTo>
                    <a:pt x="3911" y="22339"/>
                  </a:lnTo>
                  <a:lnTo>
                    <a:pt x="3136" y="21564"/>
                  </a:lnTo>
                  <a:lnTo>
                    <a:pt x="3911" y="21564"/>
                  </a:lnTo>
                  <a:lnTo>
                    <a:pt x="3911" y="20789"/>
                  </a:lnTo>
                  <a:lnTo>
                    <a:pt x="3136" y="20789"/>
                  </a:lnTo>
                  <a:lnTo>
                    <a:pt x="3911" y="20027"/>
                  </a:lnTo>
                  <a:lnTo>
                    <a:pt x="3136" y="20027"/>
                  </a:lnTo>
                  <a:lnTo>
                    <a:pt x="3136" y="19253"/>
                  </a:lnTo>
                  <a:lnTo>
                    <a:pt x="3136" y="18491"/>
                  </a:lnTo>
                  <a:lnTo>
                    <a:pt x="2349" y="18491"/>
                  </a:lnTo>
                  <a:lnTo>
                    <a:pt x="2349" y="17716"/>
                  </a:lnTo>
                  <a:lnTo>
                    <a:pt x="3136" y="17716"/>
                  </a:lnTo>
                  <a:lnTo>
                    <a:pt x="3136" y="16941"/>
                  </a:lnTo>
                  <a:lnTo>
                    <a:pt x="2349" y="16941"/>
                  </a:lnTo>
                  <a:lnTo>
                    <a:pt x="3136" y="16179"/>
                  </a:lnTo>
                  <a:lnTo>
                    <a:pt x="3136" y="15405"/>
                  </a:lnTo>
                  <a:lnTo>
                    <a:pt x="3911" y="15405"/>
                  </a:lnTo>
                  <a:lnTo>
                    <a:pt x="3911" y="14630"/>
                  </a:lnTo>
                  <a:lnTo>
                    <a:pt x="3136" y="14630"/>
                  </a:lnTo>
                  <a:lnTo>
                    <a:pt x="3911" y="14249"/>
                  </a:lnTo>
                  <a:lnTo>
                    <a:pt x="3136" y="14249"/>
                  </a:lnTo>
                  <a:lnTo>
                    <a:pt x="3911" y="14249"/>
                  </a:lnTo>
                  <a:lnTo>
                    <a:pt x="4699" y="14249"/>
                  </a:lnTo>
                  <a:lnTo>
                    <a:pt x="4699" y="13474"/>
                  </a:lnTo>
                  <a:lnTo>
                    <a:pt x="4699" y="14249"/>
                  </a:lnTo>
                  <a:lnTo>
                    <a:pt x="5473" y="14249"/>
                  </a:lnTo>
                  <a:lnTo>
                    <a:pt x="5473" y="13474"/>
                  </a:lnTo>
                  <a:lnTo>
                    <a:pt x="6261" y="14249"/>
                  </a:lnTo>
                  <a:lnTo>
                    <a:pt x="5473" y="14249"/>
                  </a:lnTo>
                  <a:lnTo>
                    <a:pt x="6261" y="14249"/>
                  </a:lnTo>
                  <a:lnTo>
                    <a:pt x="6261" y="13474"/>
                  </a:lnTo>
                  <a:lnTo>
                    <a:pt x="7048" y="13474"/>
                  </a:lnTo>
                  <a:lnTo>
                    <a:pt x="7442" y="11938"/>
                  </a:lnTo>
                  <a:lnTo>
                    <a:pt x="7442" y="11163"/>
                  </a:lnTo>
                  <a:lnTo>
                    <a:pt x="7442" y="10401"/>
                  </a:lnTo>
                  <a:lnTo>
                    <a:pt x="8216" y="10401"/>
                  </a:lnTo>
                  <a:lnTo>
                    <a:pt x="8216" y="9626"/>
                  </a:lnTo>
                  <a:lnTo>
                    <a:pt x="9004" y="10401"/>
                  </a:lnTo>
                  <a:lnTo>
                    <a:pt x="9004" y="9626"/>
                  </a:lnTo>
                  <a:lnTo>
                    <a:pt x="9779" y="9626"/>
                  </a:lnTo>
                  <a:lnTo>
                    <a:pt x="9779" y="8851"/>
                  </a:lnTo>
                  <a:lnTo>
                    <a:pt x="9004" y="8089"/>
                  </a:lnTo>
                  <a:lnTo>
                    <a:pt x="9779" y="8089"/>
                  </a:lnTo>
                  <a:lnTo>
                    <a:pt x="9779" y="8851"/>
                  </a:lnTo>
                  <a:lnTo>
                    <a:pt x="10566" y="8851"/>
                  </a:lnTo>
                  <a:lnTo>
                    <a:pt x="10566" y="8089"/>
                  </a:lnTo>
                  <a:lnTo>
                    <a:pt x="11353" y="8089"/>
                  </a:lnTo>
                  <a:lnTo>
                    <a:pt x="11353" y="7315"/>
                  </a:lnTo>
                  <a:lnTo>
                    <a:pt x="11353" y="6540"/>
                  </a:lnTo>
                  <a:lnTo>
                    <a:pt x="12128" y="6540"/>
                  </a:lnTo>
                  <a:lnTo>
                    <a:pt x="12128" y="5778"/>
                  </a:lnTo>
                  <a:lnTo>
                    <a:pt x="12128" y="5003"/>
                  </a:lnTo>
                  <a:lnTo>
                    <a:pt x="12915" y="4622"/>
                  </a:lnTo>
                  <a:lnTo>
                    <a:pt x="12915" y="3848"/>
                  </a:lnTo>
                  <a:lnTo>
                    <a:pt x="13690" y="3073"/>
                  </a:lnTo>
                  <a:lnTo>
                    <a:pt x="14478" y="2311"/>
                  </a:lnTo>
                  <a:lnTo>
                    <a:pt x="15265" y="2311"/>
                  </a:lnTo>
                  <a:lnTo>
                    <a:pt x="15265" y="3073"/>
                  </a:lnTo>
                  <a:lnTo>
                    <a:pt x="16040" y="2311"/>
                  </a:lnTo>
                  <a:lnTo>
                    <a:pt x="16827" y="2311"/>
                  </a:lnTo>
                  <a:lnTo>
                    <a:pt x="16040" y="2311"/>
                  </a:lnTo>
                  <a:lnTo>
                    <a:pt x="16827" y="2311"/>
                  </a:lnTo>
                  <a:lnTo>
                    <a:pt x="17221" y="1536"/>
                  </a:lnTo>
                  <a:lnTo>
                    <a:pt x="17221" y="2311"/>
                  </a:lnTo>
                  <a:lnTo>
                    <a:pt x="17221" y="3073"/>
                  </a:lnTo>
                  <a:lnTo>
                    <a:pt x="17995" y="3073"/>
                  </a:lnTo>
                  <a:lnTo>
                    <a:pt x="17995" y="2311"/>
                  </a:lnTo>
                  <a:lnTo>
                    <a:pt x="18783" y="2311"/>
                  </a:lnTo>
                  <a:lnTo>
                    <a:pt x="19558" y="2311"/>
                  </a:lnTo>
                  <a:lnTo>
                    <a:pt x="19558" y="1536"/>
                  </a:lnTo>
                  <a:lnTo>
                    <a:pt x="19558" y="762"/>
                  </a:lnTo>
                  <a:lnTo>
                    <a:pt x="20345" y="762"/>
                  </a:lnTo>
                  <a:lnTo>
                    <a:pt x="20345" y="0"/>
                  </a:lnTo>
                  <a:lnTo>
                    <a:pt x="20345" y="762"/>
                  </a:lnTo>
                  <a:lnTo>
                    <a:pt x="20345" y="1536"/>
                  </a:lnTo>
                  <a:lnTo>
                    <a:pt x="21132" y="1536"/>
                  </a:lnTo>
                  <a:lnTo>
                    <a:pt x="21907" y="1536"/>
                  </a:lnTo>
                  <a:lnTo>
                    <a:pt x="21907" y="762"/>
                  </a:lnTo>
                  <a:lnTo>
                    <a:pt x="21907" y="1536"/>
                  </a:lnTo>
                  <a:lnTo>
                    <a:pt x="22694" y="1536"/>
                  </a:lnTo>
                  <a:lnTo>
                    <a:pt x="22694" y="762"/>
                  </a:lnTo>
                  <a:lnTo>
                    <a:pt x="22694" y="1536"/>
                  </a:lnTo>
                  <a:lnTo>
                    <a:pt x="23482" y="1536"/>
                  </a:lnTo>
                  <a:lnTo>
                    <a:pt x="23482" y="762"/>
                  </a:lnTo>
                  <a:lnTo>
                    <a:pt x="24257" y="762"/>
                  </a:lnTo>
                  <a:lnTo>
                    <a:pt x="25044" y="762"/>
                  </a:lnTo>
                  <a:lnTo>
                    <a:pt x="25044" y="1536"/>
                  </a:lnTo>
                  <a:lnTo>
                    <a:pt x="25819" y="1536"/>
                  </a:lnTo>
                  <a:lnTo>
                    <a:pt x="25044" y="1536"/>
                  </a:lnTo>
                  <a:lnTo>
                    <a:pt x="25044" y="2311"/>
                  </a:lnTo>
                  <a:lnTo>
                    <a:pt x="25044" y="3073"/>
                  </a:lnTo>
                  <a:lnTo>
                    <a:pt x="25044" y="3848"/>
                  </a:lnTo>
                  <a:lnTo>
                    <a:pt x="25819" y="3848"/>
                  </a:lnTo>
                  <a:lnTo>
                    <a:pt x="26212" y="3073"/>
                  </a:lnTo>
                  <a:lnTo>
                    <a:pt x="26212" y="3848"/>
                  </a:lnTo>
                  <a:lnTo>
                    <a:pt x="27000" y="4622"/>
                  </a:lnTo>
                  <a:lnTo>
                    <a:pt x="27000" y="5003"/>
                  </a:lnTo>
                  <a:lnTo>
                    <a:pt x="27000" y="5778"/>
                  </a:lnTo>
                  <a:lnTo>
                    <a:pt x="26212" y="5778"/>
                  </a:lnTo>
                  <a:lnTo>
                    <a:pt x="27000" y="5778"/>
                  </a:lnTo>
                  <a:lnTo>
                    <a:pt x="27000" y="6540"/>
                  </a:lnTo>
                  <a:lnTo>
                    <a:pt x="27774" y="6540"/>
                  </a:lnTo>
                  <a:lnTo>
                    <a:pt x="28562" y="6540"/>
                  </a:lnTo>
                  <a:lnTo>
                    <a:pt x="28562" y="5778"/>
                  </a:lnTo>
                  <a:lnTo>
                    <a:pt x="29349" y="5778"/>
                  </a:lnTo>
                  <a:lnTo>
                    <a:pt x="29349" y="6540"/>
                  </a:lnTo>
                  <a:lnTo>
                    <a:pt x="30124" y="6540"/>
                  </a:lnTo>
                  <a:lnTo>
                    <a:pt x="30124" y="5778"/>
                  </a:lnTo>
                  <a:lnTo>
                    <a:pt x="30124" y="5003"/>
                  </a:lnTo>
                  <a:lnTo>
                    <a:pt x="30911" y="5778"/>
                  </a:lnTo>
                  <a:lnTo>
                    <a:pt x="31686" y="5778"/>
                  </a:lnTo>
                  <a:lnTo>
                    <a:pt x="32473" y="5003"/>
                  </a:lnTo>
                  <a:lnTo>
                    <a:pt x="32473" y="4622"/>
                  </a:lnTo>
                  <a:lnTo>
                    <a:pt x="33261" y="3073"/>
                  </a:lnTo>
                  <a:lnTo>
                    <a:pt x="34036" y="2311"/>
                  </a:lnTo>
                  <a:lnTo>
                    <a:pt x="34823" y="762"/>
                  </a:lnTo>
                  <a:lnTo>
                    <a:pt x="35598" y="762"/>
                  </a:lnTo>
                  <a:lnTo>
                    <a:pt x="35991" y="762"/>
                  </a:lnTo>
                  <a:lnTo>
                    <a:pt x="36779" y="1536"/>
                  </a:lnTo>
                  <a:lnTo>
                    <a:pt x="37553" y="762"/>
                  </a:lnTo>
                  <a:lnTo>
                    <a:pt x="38341" y="1536"/>
                  </a:lnTo>
                  <a:lnTo>
                    <a:pt x="38341" y="2311"/>
                  </a:lnTo>
                  <a:lnTo>
                    <a:pt x="37553" y="2311"/>
                  </a:lnTo>
                  <a:lnTo>
                    <a:pt x="38341" y="2311"/>
                  </a:lnTo>
                  <a:lnTo>
                    <a:pt x="39128" y="1536"/>
                  </a:lnTo>
                  <a:lnTo>
                    <a:pt x="39903" y="2311"/>
                  </a:lnTo>
                  <a:lnTo>
                    <a:pt x="40690" y="2311"/>
                  </a:lnTo>
                  <a:lnTo>
                    <a:pt x="40690" y="3073"/>
                  </a:lnTo>
                  <a:lnTo>
                    <a:pt x="40690" y="2311"/>
                  </a:lnTo>
                  <a:lnTo>
                    <a:pt x="40690" y="3073"/>
                  </a:lnTo>
                  <a:lnTo>
                    <a:pt x="41478" y="2311"/>
                  </a:lnTo>
                  <a:lnTo>
                    <a:pt x="41478" y="3073"/>
                  </a:lnTo>
                  <a:lnTo>
                    <a:pt x="42252" y="3073"/>
                  </a:lnTo>
                  <a:lnTo>
                    <a:pt x="42252" y="3848"/>
                  </a:lnTo>
                  <a:lnTo>
                    <a:pt x="43040" y="3848"/>
                  </a:lnTo>
                  <a:lnTo>
                    <a:pt x="43815" y="3848"/>
                  </a:lnTo>
                  <a:lnTo>
                    <a:pt x="43815" y="4622"/>
                  </a:lnTo>
                  <a:lnTo>
                    <a:pt x="44602" y="50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/>
            <p:cNvSpPr/>
            <p:nvPr/>
          </p:nvSpPr>
          <p:spPr>
            <a:xfrm>
              <a:off x="6422253" y="2948358"/>
              <a:ext cx="173355" cy="143510"/>
            </a:xfrm>
            <a:custGeom>
              <a:avLst/>
              <a:gdLst/>
              <a:ahLst/>
              <a:cxnLst/>
              <a:rect l="l" t="t" r="r" b="b"/>
              <a:pathLst>
                <a:path w="173354" h="143510">
                  <a:moveTo>
                    <a:pt x="94195" y="142239"/>
                  </a:moveTo>
                  <a:lnTo>
                    <a:pt x="93408" y="142239"/>
                  </a:lnTo>
                  <a:lnTo>
                    <a:pt x="93408" y="143509"/>
                  </a:lnTo>
                  <a:lnTo>
                    <a:pt x="94195" y="143509"/>
                  </a:lnTo>
                  <a:lnTo>
                    <a:pt x="94195" y="142239"/>
                  </a:lnTo>
                  <a:close/>
                </a:path>
                <a:path w="173354" h="143510">
                  <a:moveTo>
                    <a:pt x="96532" y="142239"/>
                  </a:moveTo>
                  <a:lnTo>
                    <a:pt x="94195" y="142239"/>
                  </a:lnTo>
                  <a:lnTo>
                    <a:pt x="94195" y="143509"/>
                  </a:lnTo>
                  <a:lnTo>
                    <a:pt x="96532" y="143509"/>
                  </a:lnTo>
                  <a:lnTo>
                    <a:pt x="96532" y="142239"/>
                  </a:lnTo>
                  <a:close/>
                </a:path>
                <a:path w="173354" h="143510">
                  <a:moveTo>
                    <a:pt x="96532" y="140969"/>
                  </a:moveTo>
                  <a:lnTo>
                    <a:pt x="90690" y="140969"/>
                  </a:lnTo>
                  <a:lnTo>
                    <a:pt x="90690" y="142239"/>
                  </a:lnTo>
                  <a:lnTo>
                    <a:pt x="97307" y="142239"/>
                  </a:lnTo>
                  <a:lnTo>
                    <a:pt x="96532" y="140969"/>
                  </a:lnTo>
                  <a:close/>
                </a:path>
                <a:path w="173354" h="143510">
                  <a:moveTo>
                    <a:pt x="115989" y="132079"/>
                  </a:moveTo>
                  <a:lnTo>
                    <a:pt x="92633" y="132079"/>
                  </a:lnTo>
                  <a:lnTo>
                    <a:pt x="91859" y="133349"/>
                  </a:lnTo>
                  <a:lnTo>
                    <a:pt x="91859" y="134619"/>
                  </a:lnTo>
                  <a:lnTo>
                    <a:pt x="93408" y="137159"/>
                  </a:lnTo>
                  <a:lnTo>
                    <a:pt x="93408" y="139699"/>
                  </a:lnTo>
                  <a:lnTo>
                    <a:pt x="91859" y="139699"/>
                  </a:lnTo>
                  <a:lnTo>
                    <a:pt x="91859" y="140969"/>
                  </a:lnTo>
                  <a:lnTo>
                    <a:pt x="98082" y="140969"/>
                  </a:lnTo>
                  <a:lnTo>
                    <a:pt x="98082" y="139699"/>
                  </a:lnTo>
                  <a:lnTo>
                    <a:pt x="98856" y="138429"/>
                  </a:lnTo>
                  <a:lnTo>
                    <a:pt x="99644" y="138429"/>
                  </a:lnTo>
                  <a:lnTo>
                    <a:pt x="99644" y="137159"/>
                  </a:lnTo>
                  <a:lnTo>
                    <a:pt x="100418" y="137159"/>
                  </a:lnTo>
                  <a:lnTo>
                    <a:pt x="100418" y="135889"/>
                  </a:lnTo>
                  <a:lnTo>
                    <a:pt x="102361" y="135889"/>
                  </a:lnTo>
                  <a:lnTo>
                    <a:pt x="103924" y="134619"/>
                  </a:lnTo>
                  <a:lnTo>
                    <a:pt x="110540" y="134619"/>
                  </a:lnTo>
                  <a:lnTo>
                    <a:pt x="110540" y="133349"/>
                  </a:lnTo>
                  <a:lnTo>
                    <a:pt x="115989" y="133349"/>
                  </a:lnTo>
                  <a:lnTo>
                    <a:pt x="115989" y="132079"/>
                  </a:lnTo>
                  <a:close/>
                </a:path>
                <a:path w="173354" h="143510">
                  <a:moveTo>
                    <a:pt x="108597" y="134619"/>
                  </a:moveTo>
                  <a:lnTo>
                    <a:pt x="103924" y="134619"/>
                  </a:lnTo>
                  <a:lnTo>
                    <a:pt x="105473" y="135889"/>
                  </a:lnTo>
                  <a:lnTo>
                    <a:pt x="105473" y="137159"/>
                  </a:lnTo>
                  <a:lnTo>
                    <a:pt x="106260" y="137159"/>
                  </a:lnTo>
                  <a:lnTo>
                    <a:pt x="107035" y="135889"/>
                  </a:lnTo>
                  <a:lnTo>
                    <a:pt x="108597" y="135889"/>
                  </a:lnTo>
                  <a:lnTo>
                    <a:pt x="108597" y="134619"/>
                  </a:lnTo>
                  <a:close/>
                </a:path>
                <a:path w="173354" h="143510">
                  <a:moveTo>
                    <a:pt x="115201" y="133349"/>
                  </a:moveTo>
                  <a:lnTo>
                    <a:pt x="114426" y="133349"/>
                  </a:lnTo>
                  <a:lnTo>
                    <a:pt x="114426" y="134619"/>
                  </a:lnTo>
                  <a:lnTo>
                    <a:pt x="115201" y="133349"/>
                  </a:lnTo>
                  <a:close/>
                </a:path>
                <a:path w="173354" h="143510">
                  <a:moveTo>
                    <a:pt x="120268" y="132079"/>
                  </a:moveTo>
                  <a:lnTo>
                    <a:pt x="119875" y="132079"/>
                  </a:lnTo>
                  <a:lnTo>
                    <a:pt x="120268" y="133349"/>
                  </a:lnTo>
                  <a:lnTo>
                    <a:pt x="120268" y="132079"/>
                  </a:lnTo>
                  <a:close/>
                </a:path>
                <a:path w="173354" h="143510">
                  <a:moveTo>
                    <a:pt x="121831" y="130809"/>
                  </a:moveTo>
                  <a:lnTo>
                    <a:pt x="91465" y="130809"/>
                  </a:lnTo>
                  <a:lnTo>
                    <a:pt x="91465" y="132079"/>
                  </a:lnTo>
                  <a:lnTo>
                    <a:pt x="123380" y="132079"/>
                  </a:lnTo>
                  <a:lnTo>
                    <a:pt x="121831" y="130809"/>
                  </a:lnTo>
                  <a:close/>
                </a:path>
                <a:path w="173354" h="143510">
                  <a:moveTo>
                    <a:pt x="129222" y="124459"/>
                  </a:moveTo>
                  <a:lnTo>
                    <a:pt x="91859" y="124459"/>
                  </a:lnTo>
                  <a:lnTo>
                    <a:pt x="91859" y="126999"/>
                  </a:lnTo>
                  <a:lnTo>
                    <a:pt x="91465" y="128269"/>
                  </a:lnTo>
                  <a:lnTo>
                    <a:pt x="91859" y="129539"/>
                  </a:lnTo>
                  <a:lnTo>
                    <a:pt x="91859" y="130809"/>
                  </a:lnTo>
                  <a:lnTo>
                    <a:pt x="124167" y="130809"/>
                  </a:lnTo>
                  <a:lnTo>
                    <a:pt x="124167" y="129539"/>
                  </a:lnTo>
                  <a:lnTo>
                    <a:pt x="125717" y="129539"/>
                  </a:lnTo>
                  <a:lnTo>
                    <a:pt x="124942" y="128269"/>
                  </a:lnTo>
                  <a:lnTo>
                    <a:pt x="126504" y="126999"/>
                  </a:lnTo>
                  <a:lnTo>
                    <a:pt x="128828" y="126999"/>
                  </a:lnTo>
                  <a:lnTo>
                    <a:pt x="129222" y="125729"/>
                  </a:lnTo>
                  <a:lnTo>
                    <a:pt x="129222" y="124459"/>
                  </a:lnTo>
                  <a:close/>
                </a:path>
                <a:path w="173354" h="143510">
                  <a:moveTo>
                    <a:pt x="91465" y="128269"/>
                  </a:moveTo>
                  <a:lnTo>
                    <a:pt x="90690" y="128269"/>
                  </a:lnTo>
                  <a:lnTo>
                    <a:pt x="90690" y="129539"/>
                  </a:lnTo>
                  <a:lnTo>
                    <a:pt x="91465" y="129539"/>
                  </a:lnTo>
                  <a:lnTo>
                    <a:pt x="91465" y="128269"/>
                  </a:lnTo>
                  <a:close/>
                </a:path>
                <a:path w="173354" h="143510">
                  <a:moveTo>
                    <a:pt x="154139" y="123189"/>
                  </a:moveTo>
                  <a:lnTo>
                    <a:pt x="148678" y="123189"/>
                  </a:lnTo>
                  <a:lnTo>
                    <a:pt x="148678" y="126999"/>
                  </a:lnTo>
                  <a:lnTo>
                    <a:pt x="149466" y="125729"/>
                  </a:lnTo>
                  <a:lnTo>
                    <a:pt x="150240" y="125729"/>
                  </a:lnTo>
                  <a:lnTo>
                    <a:pt x="151803" y="124459"/>
                  </a:lnTo>
                  <a:lnTo>
                    <a:pt x="154139" y="123189"/>
                  </a:lnTo>
                  <a:close/>
                </a:path>
                <a:path w="173354" h="143510">
                  <a:moveTo>
                    <a:pt x="162151" y="118109"/>
                  </a:moveTo>
                  <a:lnTo>
                    <a:pt x="68110" y="118109"/>
                  </a:lnTo>
                  <a:lnTo>
                    <a:pt x="70446" y="121919"/>
                  </a:lnTo>
                  <a:lnTo>
                    <a:pt x="70446" y="123189"/>
                  </a:lnTo>
                  <a:lnTo>
                    <a:pt x="72008" y="125729"/>
                  </a:lnTo>
                  <a:lnTo>
                    <a:pt x="75514" y="124459"/>
                  </a:lnTo>
                  <a:lnTo>
                    <a:pt x="82118" y="124459"/>
                  </a:lnTo>
                  <a:lnTo>
                    <a:pt x="82118" y="123189"/>
                  </a:lnTo>
                  <a:lnTo>
                    <a:pt x="87566" y="123189"/>
                  </a:lnTo>
                  <a:lnTo>
                    <a:pt x="87566" y="121919"/>
                  </a:lnTo>
                  <a:lnTo>
                    <a:pt x="88353" y="121919"/>
                  </a:lnTo>
                  <a:lnTo>
                    <a:pt x="88353" y="120649"/>
                  </a:lnTo>
                  <a:lnTo>
                    <a:pt x="157632" y="120649"/>
                  </a:lnTo>
                  <a:lnTo>
                    <a:pt x="157632" y="119379"/>
                  </a:lnTo>
                  <a:lnTo>
                    <a:pt x="161841" y="119379"/>
                  </a:lnTo>
                  <a:lnTo>
                    <a:pt x="162151" y="118109"/>
                  </a:lnTo>
                  <a:close/>
                </a:path>
                <a:path w="173354" h="143510">
                  <a:moveTo>
                    <a:pt x="142849" y="123189"/>
                  </a:moveTo>
                  <a:lnTo>
                    <a:pt x="138556" y="123189"/>
                  </a:lnTo>
                  <a:lnTo>
                    <a:pt x="138950" y="124459"/>
                  </a:lnTo>
                  <a:lnTo>
                    <a:pt x="138950" y="125729"/>
                  </a:lnTo>
                  <a:lnTo>
                    <a:pt x="139738" y="125729"/>
                  </a:lnTo>
                  <a:lnTo>
                    <a:pt x="139738" y="124459"/>
                  </a:lnTo>
                  <a:lnTo>
                    <a:pt x="142849" y="124459"/>
                  </a:lnTo>
                  <a:lnTo>
                    <a:pt x="142849" y="123189"/>
                  </a:lnTo>
                  <a:close/>
                </a:path>
                <a:path w="173354" h="143510">
                  <a:moveTo>
                    <a:pt x="142849" y="124459"/>
                  </a:moveTo>
                  <a:lnTo>
                    <a:pt x="140512" y="124459"/>
                  </a:lnTo>
                  <a:lnTo>
                    <a:pt x="140512" y="125729"/>
                  </a:lnTo>
                  <a:lnTo>
                    <a:pt x="142849" y="125729"/>
                  </a:lnTo>
                  <a:lnTo>
                    <a:pt x="142849" y="124459"/>
                  </a:lnTo>
                  <a:close/>
                </a:path>
                <a:path w="173354" h="143510">
                  <a:moveTo>
                    <a:pt x="157632" y="120649"/>
                  </a:moveTo>
                  <a:lnTo>
                    <a:pt x="91859" y="120649"/>
                  </a:lnTo>
                  <a:lnTo>
                    <a:pt x="94195" y="123189"/>
                  </a:lnTo>
                  <a:lnTo>
                    <a:pt x="93408" y="124459"/>
                  </a:lnTo>
                  <a:lnTo>
                    <a:pt x="129997" y="124459"/>
                  </a:lnTo>
                  <a:lnTo>
                    <a:pt x="130771" y="123189"/>
                  </a:lnTo>
                  <a:lnTo>
                    <a:pt x="154914" y="123189"/>
                  </a:lnTo>
                  <a:lnTo>
                    <a:pt x="156463" y="121919"/>
                  </a:lnTo>
                  <a:lnTo>
                    <a:pt x="157632" y="120649"/>
                  </a:lnTo>
                  <a:close/>
                </a:path>
                <a:path w="173354" h="143510">
                  <a:moveTo>
                    <a:pt x="135445" y="123189"/>
                  </a:moveTo>
                  <a:lnTo>
                    <a:pt x="133108" y="123189"/>
                  </a:lnTo>
                  <a:lnTo>
                    <a:pt x="133108" y="124459"/>
                  </a:lnTo>
                  <a:lnTo>
                    <a:pt x="135445" y="124459"/>
                  </a:lnTo>
                  <a:lnTo>
                    <a:pt x="135445" y="123189"/>
                  </a:lnTo>
                  <a:close/>
                </a:path>
                <a:path w="173354" h="143510">
                  <a:moveTo>
                    <a:pt x="142849" y="123189"/>
                  </a:moveTo>
                  <a:lnTo>
                    <a:pt x="142849" y="124459"/>
                  </a:lnTo>
                  <a:lnTo>
                    <a:pt x="143624" y="124459"/>
                  </a:lnTo>
                  <a:lnTo>
                    <a:pt x="142849" y="123189"/>
                  </a:lnTo>
                  <a:close/>
                </a:path>
                <a:path w="173354" h="143510">
                  <a:moveTo>
                    <a:pt x="147523" y="123189"/>
                  </a:moveTo>
                  <a:lnTo>
                    <a:pt x="145961" y="123189"/>
                  </a:lnTo>
                  <a:lnTo>
                    <a:pt x="145186" y="124459"/>
                  </a:lnTo>
                  <a:lnTo>
                    <a:pt x="146735" y="124459"/>
                  </a:lnTo>
                  <a:lnTo>
                    <a:pt x="147523" y="123189"/>
                  </a:lnTo>
                  <a:close/>
                </a:path>
                <a:path w="173354" h="143510">
                  <a:moveTo>
                    <a:pt x="91465" y="120649"/>
                  </a:moveTo>
                  <a:lnTo>
                    <a:pt x="89903" y="120649"/>
                  </a:lnTo>
                  <a:lnTo>
                    <a:pt x="89903" y="121919"/>
                  </a:lnTo>
                  <a:lnTo>
                    <a:pt x="91465" y="121919"/>
                  </a:lnTo>
                  <a:lnTo>
                    <a:pt x="91465" y="120649"/>
                  </a:lnTo>
                  <a:close/>
                </a:path>
                <a:path w="173354" h="143510">
                  <a:moveTo>
                    <a:pt x="161841" y="119379"/>
                  </a:moveTo>
                  <a:lnTo>
                    <a:pt x="159969" y="119379"/>
                  </a:lnTo>
                  <a:lnTo>
                    <a:pt x="159969" y="120649"/>
                  </a:lnTo>
                  <a:lnTo>
                    <a:pt x="160743" y="121919"/>
                  </a:lnTo>
                  <a:lnTo>
                    <a:pt x="160743" y="120649"/>
                  </a:lnTo>
                  <a:lnTo>
                    <a:pt x="161531" y="120649"/>
                  </a:lnTo>
                  <a:lnTo>
                    <a:pt x="161841" y="119379"/>
                  </a:lnTo>
                  <a:close/>
                </a:path>
                <a:path w="173354" h="143510">
                  <a:moveTo>
                    <a:pt x="172821" y="97789"/>
                  </a:moveTo>
                  <a:lnTo>
                    <a:pt x="38138" y="97789"/>
                  </a:lnTo>
                  <a:lnTo>
                    <a:pt x="42811" y="100329"/>
                  </a:lnTo>
                  <a:lnTo>
                    <a:pt x="45542" y="101599"/>
                  </a:lnTo>
                  <a:lnTo>
                    <a:pt x="47878" y="104139"/>
                  </a:lnTo>
                  <a:lnTo>
                    <a:pt x="49428" y="105409"/>
                  </a:lnTo>
                  <a:lnTo>
                    <a:pt x="50203" y="106679"/>
                  </a:lnTo>
                  <a:lnTo>
                    <a:pt x="50990" y="109219"/>
                  </a:lnTo>
                  <a:lnTo>
                    <a:pt x="52539" y="110489"/>
                  </a:lnTo>
                  <a:lnTo>
                    <a:pt x="52539" y="111759"/>
                  </a:lnTo>
                  <a:lnTo>
                    <a:pt x="53708" y="114299"/>
                  </a:lnTo>
                  <a:lnTo>
                    <a:pt x="55270" y="118109"/>
                  </a:lnTo>
                  <a:lnTo>
                    <a:pt x="56045" y="119379"/>
                  </a:lnTo>
                  <a:lnTo>
                    <a:pt x="57607" y="118109"/>
                  </a:lnTo>
                  <a:lnTo>
                    <a:pt x="162151" y="118109"/>
                  </a:lnTo>
                  <a:lnTo>
                    <a:pt x="163080" y="114299"/>
                  </a:lnTo>
                  <a:lnTo>
                    <a:pt x="163868" y="113029"/>
                  </a:lnTo>
                  <a:lnTo>
                    <a:pt x="160743" y="113029"/>
                  </a:lnTo>
                  <a:lnTo>
                    <a:pt x="160743" y="111759"/>
                  </a:lnTo>
                  <a:lnTo>
                    <a:pt x="162305" y="109219"/>
                  </a:lnTo>
                  <a:lnTo>
                    <a:pt x="163868" y="109219"/>
                  </a:lnTo>
                  <a:lnTo>
                    <a:pt x="164642" y="106679"/>
                  </a:lnTo>
                  <a:lnTo>
                    <a:pt x="165417" y="105409"/>
                  </a:lnTo>
                  <a:lnTo>
                    <a:pt x="166192" y="102869"/>
                  </a:lnTo>
                  <a:lnTo>
                    <a:pt x="167373" y="102869"/>
                  </a:lnTo>
                  <a:lnTo>
                    <a:pt x="167373" y="101599"/>
                  </a:lnTo>
                  <a:lnTo>
                    <a:pt x="168922" y="101599"/>
                  </a:lnTo>
                  <a:lnTo>
                    <a:pt x="168922" y="100329"/>
                  </a:lnTo>
                  <a:lnTo>
                    <a:pt x="172034" y="100329"/>
                  </a:lnTo>
                  <a:lnTo>
                    <a:pt x="172034" y="99059"/>
                  </a:lnTo>
                  <a:lnTo>
                    <a:pt x="172821" y="97789"/>
                  </a:lnTo>
                  <a:close/>
                </a:path>
                <a:path w="173354" h="143510">
                  <a:moveTo>
                    <a:pt x="167373" y="102869"/>
                  </a:moveTo>
                  <a:lnTo>
                    <a:pt x="166192" y="102869"/>
                  </a:lnTo>
                  <a:lnTo>
                    <a:pt x="166192" y="104139"/>
                  </a:lnTo>
                  <a:lnTo>
                    <a:pt x="166979" y="104139"/>
                  </a:lnTo>
                  <a:lnTo>
                    <a:pt x="167373" y="102869"/>
                  </a:lnTo>
                  <a:close/>
                </a:path>
                <a:path w="173354" h="143510">
                  <a:moveTo>
                    <a:pt x="168147" y="102869"/>
                  </a:moveTo>
                  <a:lnTo>
                    <a:pt x="167373" y="102869"/>
                  </a:lnTo>
                  <a:lnTo>
                    <a:pt x="168147" y="104139"/>
                  </a:lnTo>
                  <a:lnTo>
                    <a:pt x="168147" y="102869"/>
                  </a:lnTo>
                  <a:close/>
                </a:path>
                <a:path w="173354" h="143510">
                  <a:moveTo>
                    <a:pt x="168922" y="101599"/>
                  </a:moveTo>
                  <a:lnTo>
                    <a:pt x="168147" y="101599"/>
                  </a:lnTo>
                  <a:lnTo>
                    <a:pt x="168147" y="102869"/>
                  </a:lnTo>
                  <a:lnTo>
                    <a:pt x="168922" y="101599"/>
                  </a:lnTo>
                  <a:close/>
                </a:path>
                <a:path w="173354" h="143510">
                  <a:moveTo>
                    <a:pt x="144398" y="36829"/>
                  </a:moveTo>
                  <a:lnTo>
                    <a:pt x="12839" y="36829"/>
                  </a:lnTo>
                  <a:lnTo>
                    <a:pt x="12839" y="43179"/>
                  </a:lnTo>
                  <a:lnTo>
                    <a:pt x="12064" y="43179"/>
                  </a:lnTo>
                  <a:lnTo>
                    <a:pt x="12064" y="44449"/>
                  </a:lnTo>
                  <a:lnTo>
                    <a:pt x="10502" y="45719"/>
                  </a:lnTo>
                  <a:lnTo>
                    <a:pt x="8166" y="46989"/>
                  </a:lnTo>
                  <a:lnTo>
                    <a:pt x="7391" y="48259"/>
                  </a:lnTo>
                  <a:lnTo>
                    <a:pt x="4673" y="49529"/>
                  </a:lnTo>
                  <a:lnTo>
                    <a:pt x="3886" y="49529"/>
                  </a:lnTo>
                  <a:lnTo>
                    <a:pt x="4673" y="52069"/>
                  </a:lnTo>
                  <a:lnTo>
                    <a:pt x="3111" y="52069"/>
                  </a:lnTo>
                  <a:lnTo>
                    <a:pt x="5448" y="55879"/>
                  </a:lnTo>
                  <a:lnTo>
                    <a:pt x="3111" y="57149"/>
                  </a:lnTo>
                  <a:lnTo>
                    <a:pt x="2336" y="57149"/>
                  </a:lnTo>
                  <a:lnTo>
                    <a:pt x="1549" y="58419"/>
                  </a:lnTo>
                  <a:lnTo>
                    <a:pt x="1549" y="59689"/>
                  </a:lnTo>
                  <a:lnTo>
                    <a:pt x="3111" y="63499"/>
                  </a:lnTo>
                  <a:lnTo>
                    <a:pt x="0" y="64769"/>
                  </a:lnTo>
                  <a:lnTo>
                    <a:pt x="3886" y="67309"/>
                  </a:lnTo>
                  <a:lnTo>
                    <a:pt x="5448" y="69849"/>
                  </a:lnTo>
                  <a:lnTo>
                    <a:pt x="4673" y="73659"/>
                  </a:lnTo>
                  <a:lnTo>
                    <a:pt x="3886" y="76199"/>
                  </a:lnTo>
                  <a:lnTo>
                    <a:pt x="3111" y="77469"/>
                  </a:lnTo>
                  <a:lnTo>
                    <a:pt x="4673" y="78739"/>
                  </a:lnTo>
                  <a:lnTo>
                    <a:pt x="5448" y="78739"/>
                  </a:lnTo>
                  <a:lnTo>
                    <a:pt x="5734" y="82549"/>
                  </a:lnTo>
                  <a:lnTo>
                    <a:pt x="5829" y="85089"/>
                  </a:lnTo>
                  <a:lnTo>
                    <a:pt x="7391" y="85089"/>
                  </a:lnTo>
                  <a:lnTo>
                    <a:pt x="7391" y="87629"/>
                  </a:lnTo>
                  <a:lnTo>
                    <a:pt x="8166" y="88899"/>
                  </a:lnTo>
                  <a:lnTo>
                    <a:pt x="9728" y="88899"/>
                  </a:lnTo>
                  <a:lnTo>
                    <a:pt x="12064" y="90169"/>
                  </a:lnTo>
                  <a:lnTo>
                    <a:pt x="15176" y="91439"/>
                  </a:lnTo>
                  <a:lnTo>
                    <a:pt x="17894" y="92709"/>
                  </a:lnTo>
                  <a:lnTo>
                    <a:pt x="19456" y="92709"/>
                  </a:lnTo>
                  <a:lnTo>
                    <a:pt x="33083" y="95249"/>
                  </a:lnTo>
                  <a:lnTo>
                    <a:pt x="35801" y="96519"/>
                  </a:lnTo>
                  <a:lnTo>
                    <a:pt x="36575" y="96519"/>
                  </a:lnTo>
                  <a:lnTo>
                    <a:pt x="35801" y="97789"/>
                  </a:lnTo>
                  <a:lnTo>
                    <a:pt x="172034" y="97789"/>
                  </a:lnTo>
                  <a:lnTo>
                    <a:pt x="172034" y="96519"/>
                  </a:lnTo>
                  <a:lnTo>
                    <a:pt x="172821" y="95249"/>
                  </a:lnTo>
                  <a:lnTo>
                    <a:pt x="172034" y="95249"/>
                  </a:lnTo>
                  <a:lnTo>
                    <a:pt x="172034" y="93979"/>
                  </a:lnTo>
                  <a:lnTo>
                    <a:pt x="172821" y="93979"/>
                  </a:lnTo>
                  <a:lnTo>
                    <a:pt x="172821" y="91439"/>
                  </a:lnTo>
                  <a:lnTo>
                    <a:pt x="167373" y="91439"/>
                  </a:lnTo>
                  <a:lnTo>
                    <a:pt x="166979" y="90169"/>
                  </a:lnTo>
                  <a:lnTo>
                    <a:pt x="166192" y="90169"/>
                  </a:lnTo>
                  <a:lnTo>
                    <a:pt x="166192" y="88899"/>
                  </a:lnTo>
                  <a:lnTo>
                    <a:pt x="164642" y="87629"/>
                  </a:lnTo>
                  <a:lnTo>
                    <a:pt x="160743" y="87629"/>
                  </a:lnTo>
                  <a:lnTo>
                    <a:pt x="157632" y="85089"/>
                  </a:lnTo>
                  <a:lnTo>
                    <a:pt x="157251" y="83819"/>
                  </a:lnTo>
                  <a:lnTo>
                    <a:pt x="157251" y="82549"/>
                  </a:lnTo>
                  <a:lnTo>
                    <a:pt x="156463" y="80009"/>
                  </a:lnTo>
                  <a:lnTo>
                    <a:pt x="156463" y="74929"/>
                  </a:lnTo>
                  <a:lnTo>
                    <a:pt x="157251" y="73659"/>
                  </a:lnTo>
                  <a:lnTo>
                    <a:pt x="157632" y="73659"/>
                  </a:lnTo>
                  <a:lnTo>
                    <a:pt x="157632" y="72389"/>
                  </a:lnTo>
                  <a:lnTo>
                    <a:pt x="158419" y="72389"/>
                  </a:lnTo>
                  <a:lnTo>
                    <a:pt x="161531" y="66039"/>
                  </a:lnTo>
                  <a:lnTo>
                    <a:pt x="163080" y="66039"/>
                  </a:lnTo>
                  <a:lnTo>
                    <a:pt x="164642" y="64769"/>
                  </a:lnTo>
                  <a:lnTo>
                    <a:pt x="166979" y="63499"/>
                  </a:lnTo>
                  <a:lnTo>
                    <a:pt x="167373" y="63499"/>
                  </a:lnTo>
                  <a:lnTo>
                    <a:pt x="165417" y="57149"/>
                  </a:lnTo>
                  <a:lnTo>
                    <a:pt x="166192" y="55879"/>
                  </a:lnTo>
                  <a:lnTo>
                    <a:pt x="157251" y="55879"/>
                  </a:lnTo>
                  <a:lnTo>
                    <a:pt x="157251" y="54609"/>
                  </a:lnTo>
                  <a:lnTo>
                    <a:pt x="155689" y="52069"/>
                  </a:lnTo>
                  <a:lnTo>
                    <a:pt x="155689" y="50799"/>
                  </a:lnTo>
                  <a:lnTo>
                    <a:pt x="154914" y="49529"/>
                  </a:lnTo>
                  <a:lnTo>
                    <a:pt x="154914" y="48259"/>
                  </a:lnTo>
                  <a:lnTo>
                    <a:pt x="154139" y="48259"/>
                  </a:lnTo>
                  <a:lnTo>
                    <a:pt x="154139" y="46989"/>
                  </a:lnTo>
                  <a:lnTo>
                    <a:pt x="153352" y="45719"/>
                  </a:lnTo>
                  <a:lnTo>
                    <a:pt x="152577" y="45719"/>
                  </a:lnTo>
                  <a:lnTo>
                    <a:pt x="149466" y="44449"/>
                  </a:lnTo>
                  <a:lnTo>
                    <a:pt x="148678" y="41909"/>
                  </a:lnTo>
                  <a:lnTo>
                    <a:pt x="148678" y="39369"/>
                  </a:lnTo>
                  <a:lnTo>
                    <a:pt x="148297" y="39369"/>
                  </a:lnTo>
                  <a:lnTo>
                    <a:pt x="146735" y="38099"/>
                  </a:lnTo>
                  <a:lnTo>
                    <a:pt x="144398" y="36829"/>
                  </a:lnTo>
                  <a:close/>
                </a:path>
                <a:path w="173354" h="143510">
                  <a:moveTo>
                    <a:pt x="168147" y="90169"/>
                  </a:moveTo>
                  <a:lnTo>
                    <a:pt x="167373" y="91439"/>
                  </a:lnTo>
                  <a:lnTo>
                    <a:pt x="168922" y="91439"/>
                  </a:lnTo>
                  <a:lnTo>
                    <a:pt x="168147" y="90169"/>
                  </a:lnTo>
                  <a:close/>
                </a:path>
                <a:path w="173354" h="143510">
                  <a:moveTo>
                    <a:pt x="120268" y="34289"/>
                  </a:moveTo>
                  <a:lnTo>
                    <a:pt x="16344" y="34289"/>
                  </a:lnTo>
                  <a:lnTo>
                    <a:pt x="15570" y="35559"/>
                  </a:lnTo>
                  <a:lnTo>
                    <a:pt x="15176" y="36829"/>
                  </a:lnTo>
                  <a:lnTo>
                    <a:pt x="121043" y="36829"/>
                  </a:lnTo>
                  <a:lnTo>
                    <a:pt x="120268" y="34289"/>
                  </a:lnTo>
                  <a:close/>
                </a:path>
                <a:path w="173354" h="143510">
                  <a:moveTo>
                    <a:pt x="119875" y="33019"/>
                  </a:moveTo>
                  <a:lnTo>
                    <a:pt x="17894" y="33019"/>
                  </a:lnTo>
                  <a:lnTo>
                    <a:pt x="17119" y="34289"/>
                  </a:lnTo>
                  <a:lnTo>
                    <a:pt x="119875" y="34289"/>
                  </a:lnTo>
                  <a:lnTo>
                    <a:pt x="119875" y="33019"/>
                  </a:lnTo>
                  <a:close/>
                </a:path>
                <a:path w="173354" h="143510">
                  <a:moveTo>
                    <a:pt x="120268" y="30479"/>
                  </a:moveTo>
                  <a:lnTo>
                    <a:pt x="20231" y="30479"/>
                  </a:lnTo>
                  <a:lnTo>
                    <a:pt x="19456" y="33019"/>
                  </a:lnTo>
                  <a:lnTo>
                    <a:pt x="120268" y="33019"/>
                  </a:lnTo>
                  <a:lnTo>
                    <a:pt x="120268" y="30479"/>
                  </a:lnTo>
                  <a:close/>
                </a:path>
                <a:path w="173354" h="143510">
                  <a:moveTo>
                    <a:pt x="121831" y="27939"/>
                  </a:moveTo>
                  <a:lnTo>
                    <a:pt x="26847" y="27939"/>
                  </a:lnTo>
                  <a:lnTo>
                    <a:pt x="26073" y="29209"/>
                  </a:lnTo>
                  <a:lnTo>
                    <a:pt x="26073" y="30479"/>
                  </a:lnTo>
                  <a:lnTo>
                    <a:pt x="121043" y="30479"/>
                  </a:lnTo>
                  <a:lnTo>
                    <a:pt x="121043" y="29209"/>
                  </a:lnTo>
                  <a:lnTo>
                    <a:pt x="121831" y="29209"/>
                  </a:lnTo>
                  <a:lnTo>
                    <a:pt x="121831" y="27939"/>
                  </a:lnTo>
                  <a:close/>
                </a:path>
                <a:path w="173354" h="143510">
                  <a:moveTo>
                    <a:pt x="110540" y="6349"/>
                  </a:moveTo>
                  <a:lnTo>
                    <a:pt x="106260" y="6349"/>
                  </a:lnTo>
                  <a:lnTo>
                    <a:pt x="101587" y="8889"/>
                  </a:lnTo>
                  <a:lnTo>
                    <a:pt x="100418" y="10159"/>
                  </a:lnTo>
                  <a:lnTo>
                    <a:pt x="98856" y="11429"/>
                  </a:lnTo>
                  <a:lnTo>
                    <a:pt x="96532" y="12699"/>
                  </a:lnTo>
                  <a:lnTo>
                    <a:pt x="96532" y="15239"/>
                  </a:lnTo>
                  <a:lnTo>
                    <a:pt x="93408" y="16509"/>
                  </a:lnTo>
                  <a:lnTo>
                    <a:pt x="29971" y="16509"/>
                  </a:lnTo>
                  <a:lnTo>
                    <a:pt x="29971" y="19049"/>
                  </a:lnTo>
                  <a:lnTo>
                    <a:pt x="29184" y="20319"/>
                  </a:lnTo>
                  <a:lnTo>
                    <a:pt x="27635" y="27939"/>
                  </a:lnTo>
                  <a:lnTo>
                    <a:pt x="122605" y="27939"/>
                  </a:lnTo>
                  <a:lnTo>
                    <a:pt x="122605" y="25399"/>
                  </a:lnTo>
                  <a:lnTo>
                    <a:pt x="123380" y="25399"/>
                  </a:lnTo>
                  <a:lnTo>
                    <a:pt x="123380" y="24129"/>
                  </a:lnTo>
                  <a:lnTo>
                    <a:pt x="122605" y="22859"/>
                  </a:lnTo>
                  <a:lnTo>
                    <a:pt x="122605" y="21589"/>
                  </a:lnTo>
                  <a:lnTo>
                    <a:pt x="121831" y="20319"/>
                  </a:lnTo>
                  <a:lnTo>
                    <a:pt x="121043" y="17779"/>
                  </a:lnTo>
                  <a:lnTo>
                    <a:pt x="121043" y="16509"/>
                  </a:lnTo>
                  <a:lnTo>
                    <a:pt x="120268" y="15239"/>
                  </a:lnTo>
                  <a:lnTo>
                    <a:pt x="119875" y="12699"/>
                  </a:lnTo>
                  <a:lnTo>
                    <a:pt x="119100" y="12699"/>
                  </a:lnTo>
                  <a:lnTo>
                    <a:pt x="119100" y="11429"/>
                  </a:lnTo>
                  <a:lnTo>
                    <a:pt x="115989" y="11429"/>
                  </a:lnTo>
                  <a:lnTo>
                    <a:pt x="112877" y="8889"/>
                  </a:lnTo>
                  <a:lnTo>
                    <a:pt x="110540" y="6349"/>
                  </a:lnTo>
                  <a:close/>
                </a:path>
                <a:path w="173354" h="143510">
                  <a:moveTo>
                    <a:pt x="77838" y="7619"/>
                  </a:moveTo>
                  <a:lnTo>
                    <a:pt x="77063" y="8889"/>
                  </a:lnTo>
                  <a:lnTo>
                    <a:pt x="72389" y="8889"/>
                  </a:lnTo>
                  <a:lnTo>
                    <a:pt x="72008" y="10159"/>
                  </a:lnTo>
                  <a:lnTo>
                    <a:pt x="31521" y="10159"/>
                  </a:lnTo>
                  <a:lnTo>
                    <a:pt x="31521" y="12699"/>
                  </a:lnTo>
                  <a:lnTo>
                    <a:pt x="32308" y="12699"/>
                  </a:lnTo>
                  <a:lnTo>
                    <a:pt x="32308" y="13969"/>
                  </a:lnTo>
                  <a:lnTo>
                    <a:pt x="31521" y="15239"/>
                  </a:lnTo>
                  <a:lnTo>
                    <a:pt x="31521" y="16509"/>
                  </a:lnTo>
                  <a:lnTo>
                    <a:pt x="92633" y="16509"/>
                  </a:lnTo>
                  <a:lnTo>
                    <a:pt x="91465" y="15239"/>
                  </a:lnTo>
                  <a:lnTo>
                    <a:pt x="90690" y="13969"/>
                  </a:lnTo>
                  <a:lnTo>
                    <a:pt x="86017" y="13969"/>
                  </a:lnTo>
                  <a:lnTo>
                    <a:pt x="82118" y="12699"/>
                  </a:lnTo>
                  <a:lnTo>
                    <a:pt x="82118" y="11429"/>
                  </a:lnTo>
                  <a:lnTo>
                    <a:pt x="81737" y="11429"/>
                  </a:lnTo>
                  <a:lnTo>
                    <a:pt x="81737" y="8889"/>
                  </a:lnTo>
                  <a:lnTo>
                    <a:pt x="77838" y="7619"/>
                  </a:lnTo>
                  <a:close/>
                </a:path>
                <a:path w="173354" h="143510">
                  <a:moveTo>
                    <a:pt x="87566" y="12699"/>
                  </a:moveTo>
                  <a:lnTo>
                    <a:pt x="86017" y="13969"/>
                  </a:lnTo>
                  <a:lnTo>
                    <a:pt x="90690" y="13969"/>
                  </a:lnTo>
                  <a:lnTo>
                    <a:pt x="87566" y="12699"/>
                  </a:lnTo>
                  <a:close/>
                </a:path>
                <a:path w="173354" h="143510">
                  <a:moveTo>
                    <a:pt x="69672" y="8889"/>
                  </a:moveTo>
                  <a:lnTo>
                    <a:pt x="32308" y="8889"/>
                  </a:lnTo>
                  <a:lnTo>
                    <a:pt x="32308" y="10159"/>
                  </a:lnTo>
                  <a:lnTo>
                    <a:pt x="72008" y="10159"/>
                  </a:lnTo>
                  <a:lnTo>
                    <a:pt x="69672" y="8889"/>
                  </a:lnTo>
                  <a:close/>
                </a:path>
                <a:path w="173354" h="143510">
                  <a:moveTo>
                    <a:pt x="56045" y="5079"/>
                  </a:moveTo>
                  <a:lnTo>
                    <a:pt x="35801" y="5079"/>
                  </a:lnTo>
                  <a:lnTo>
                    <a:pt x="35801" y="7619"/>
                  </a:lnTo>
                  <a:lnTo>
                    <a:pt x="33858" y="7619"/>
                  </a:lnTo>
                  <a:lnTo>
                    <a:pt x="33858" y="8889"/>
                  </a:lnTo>
                  <a:lnTo>
                    <a:pt x="62268" y="8889"/>
                  </a:lnTo>
                  <a:lnTo>
                    <a:pt x="62268" y="6349"/>
                  </a:lnTo>
                  <a:lnTo>
                    <a:pt x="56045" y="6349"/>
                  </a:lnTo>
                  <a:lnTo>
                    <a:pt x="56045" y="5079"/>
                  </a:lnTo>
                  <a:close/>
                </a:path>
                <a:path w="173354" h="143510">
                  <a:moveTo>
                    <a:pt x="55270" y="3809"/>
                  </a:moveTo>
                  <a:lnTo>
                    <a:pt x="35026" y="3809"/>
                  </a:lnTo>
                  <a:lnTo>
                    <a:pt x="35026" y="6349"/>
                  </a:lnTo>
                  <a:lnTo>
                    <a:pt x="35801" y="6349"/>
                  </a:lnTo>
                  <a:lnTo>
                    <a:pt x="35801" y="5079"/>
                  </a:lnTo>
                  <a:lnTo>
                    <a:pt x="56045" y="5079"/>
                  </a:lnTo>
                  <a:lnTo>
                    <a:pt x="55270" y="3809"/>
                  </a:lnTo>
                  <a:close/>
                </a:path>
                <a:path w="173354" h="143510">
                  <a:moveTo>
                    <a:pt x="56819" y="5079"/>
                  </a:moveTo>
                  <a:lnTo>
                    <a:pt x="56045" y="5079"/>
                  </a:lnTo>
                  <a:lnTo>
                    <a:pt x="56045" y="6349"/>
                  </a:lnTo>
                  <a:lnTo>
                    <a:pt x="56819" y="6349"/>
                  </a:lnTo>
                  <a:lnTo>
                    <a:pt x="56819" y="5079"/>
                  </a:lnTo>
                  <a:close/>
                </a:path>
                <a:path w="173354" h="143510">
                  <a:moveTo>
                    <a:pt x="62268" y="5079"/>
                  </a:moveTo>
                  <a:lnTo>
                    <a:pt x="56819" y="5079"/>
                  </a:lnTo>
                  <a:lnTo>
                    <a:pt x="56819" y="6349"/>
                  </a:lnTo>
                  <a:lnTo>
                    <a:pt x="62268" y="6349"/>
                  </a:lnTo>
                  <a:lnTo>
                    <a:pt x="62268" y="5079"/>
                  </a:lnTo>
                  <a:close/>
                </a:path>
                <a:path w="173354" h="143510">
                  <a:moveTo>
                    <a:pt x="59156" y="3809"/>
                  </a:moveTo>
                  <a:lnTo>
                    <a:pt x="58381" y="3809"/>
                  </a:lnTo>
                  <a:lnTo>
                    <a:pt x="58381" y="5079"/>
                  </a:lnTo>
                  <a:lnTo>
                    <a:pt x="59156" y="5079"/>
                  </a:lnTo>
                  <a:lnTo>
                    <a:pt x="59156" y="3809"/>
                  </a:lnTo>
                  <a:close/>
                </a:path>
                <a:path w="173354" h="143510">
                  <a:moveTo>
                    <a:pt x="60718" y="3809"/>
                  </a:moveTo>
                  <a:lnTo>
                    <a:pt x="59931" y="3809"/>
                  </a:lnTo>
                  <a:lnTo>
                    <a:pt x="59931" y="5079"/>
                  </a:lnTo>
                  <a:lnTo>
                    <a:pt x="60718" y="5079"/>
                  </a:lnTo>
                  <a:lnTo>
                    <a:pt x="60718" y="3809"/>
                  </a:lnTo>
                  <a:close/>
                </a:path>
                <a:path w="173354" h="143510">
                  <a:moveTo>
                    <a:pt x="61493" y="3809"/>
                  </a:moveTo>
                  <a:lnTo>
                    <a:pt x="60718" y="3809"/>
                  </a:lnTo>
                  <a:lnTo>
                    <a:pt x="60718" y="5079"/>
                  </a:lnTo>
                  <a:lnTo>
                    <a:pt x="61493" y="5079"/>
                  </a:lnTo>
                  <a:lnTo>
                    <a:pt x="61493" y="3809"/>
                  </a:lnTo>
                  <a:close/>
                </a:path>
                <a:path w="173354" h="143510">
                  <a:moveTo>
                    <a:pt x="39700" y="0"/>
                  </a:moveTo>
                  <a:lnTo>
                    <a:pt x="37363" y="0"/>
                  </a:lnTo>
                  <a:lnTo>
                    <a:pt x="36575" y="1269"/>
                  </a:lnTo>
                  <a:lnTo>
                    <a:pt x="36575" y="3809"/>
                  </a:lnTo>
                  <a:lnTo>
                    <a:pt x="45542" y="3809"/>
                  </a:lnTo>
                  <a:lnTo>
                    <a:pt x="43980" y="2539"/>
                  </a:lnTo>
                  <a:lnTo>
                    <a:pt x="43586" y="1269"/>
                  </a:lnTo>
                  <a:lnTo>
                    <a:pt x="40474" y="1269"/>
                  </a:lnTo>
                  <a:lnTo>
                    <a:pt x="39700" y="0"/>
                  </a:lnTo>
                  <a:close/>
                </a:path>
                <a:path w="173354" h="143510">
                  <a:moveTo>
                    <a:pt x="49428" y="2539"/>
                  </a:moveTo>
                  <a:lnTo>
                    <a:pt x="48653" y="2539"/>
                  </a:lnTo>
                  <a:lnTo>
                    <a:pt x="47091" y="3809"/>
                  </a:lnTo>
                  <a:lnTo>
                    <a:pt x="50203" y="3809"/>
                  </a:lnTo>
                  <a:lnTo>
                    <a:pt x="49428" y="2539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/>
            <p:cNvSpPr/>
            <p:nvPr/>
          </p:nvSpPr>
          <p:spPr>
            <a:xfrm>
              <a:off x="6422253" y="2947430"/>
              <a:ext cx="173355" cy="144780"/>
            </a:xfrm>
            <a:custGeom>
              <a:avLst/>
              <a:gdLst/>
              <a:ahLst/>
              <a:cxnLst/>
              <a:rect l="l" t="t" r="r" b="b"/>
              <a:pathLst>
                <a:path w="173354" h="144780">
                  <a:moveTo>
                    <a:pt x="119100" y="11938"/>
                  </a:moveTo>
                  <a:lnTo>
                    <a:pt x="119100" y="12712"/>
                  </a:lnTo>
                  <a:lnTo>
                    <a:pt x="119100" y="13474"/>
                  </a:lnTo>
                  <a:lnTo>
                    <a:pt x="119875" y="13474"/>
                  </a:lnTo>
                  <a:lnTo>
                    <a:pt x="120268" y="15024"/>
                  </a:lnTo>
                  <a:lnTo>
                    <a:pt x="121043" y="17335"/>
                  </a:lnTo>
                  <a:lnTo>
                    <a:pt x="121043" y="18491"/>
                  </a:lnTo>
                  <a:lnTo>
                    <a:pt x="121831" y="20027"/>
                  </a:lnTo>
                  <a:lnTo>
                    <a:pt x="121831" y="20802"/>
                  </a:lnTo>
                  <a:lnTo>
                    <a:pt x="122605" y="21564"/>
                  </a:lnTo>
                  <a:lnTo>
                    <a:pt x="122605" y="22339"/>
                  </a:lnTo>
                  <a:lnTo>
                    <a:pt x="122605" y="23114"/>
                  </a:lnTo>
                  <a:lnTo>
                    <a:pt x="123380" y="23876"/>
                  </a:lnTo>
                  <a:lnTo>
                    <a:pt x="123380" y="24650"/>
                  </a:lnTo>
                  <a:lnTo>
                    <a:pt x="123380" y="25425"/>
                  </a:lnTo>
                  <a:lnTo>
                    <a:pt x="123380" y="26187"/>
                  </a:lnTo>
                  <a:lnTo>
                    <a:pt x="122605" y="25425"/>
                  </a:lnTo>
                  <a:lnTo>
                    <a:pt x="122605" y="26187"/>
                  </a:lnTo>
                  <a:lnTo>
                    <a:pt x="122605" y="26962"/>
                  </a:lnTo>
                  <a:lnTo>
                    <a:pt x="122605" y="27724"/>
                  </a:lnTo>
                  <a:lnTo>
                    <a:pt x="121831" y="27724"/>
                  </a:lnTo>
                  <a:lnTo>
                    <a:pt x="121831" y="28117"/>
                  </a:lnTo>
                  <a:lnTo>
                    <a:pt x="121831" y="28879"/>
                  </a:lnTo>
                  <a:lnTo>
                    <a:pt x="121043" y="28879"/>
                  </a:lnTo>
                  <a:lnTo>
                    <a:pt x="121043" y="29654"/>
                  </a:lnTo>
                  <a:lnTo>
                    <a:pt x="121043" y="30429"/>
                  </a:lnTo>
                  <a:lnTo>
                    <a:pt x="120268" y="31191"/>
                  </a:lnTo>
                  <a:lnTo>
                    <a:pt x="120268" y="32740"/>
                  </a:lnTo>
                  <a:lnTo>
                    <a:pt x="120268" y="33502"/>
                  </a:lnTo>
                  <a:lnTo>
                    <a:pt x="119875" y="33502"/>
                  </a:lnTo>
                  <a:lnTo>
                    <a:pt x="119875" y="34277"/>
                  </a:lnTo>
                  <a:lnTo>
                    <a:pt x="119875" y="35052"/>
                  </a:lnTo>
                  <a:lnTo>
                    <a:pt x="120268" y="35052"/>
                  </a:lnTo>
                  <a:lnTo>
                    <a:pt x="121043" y="36588"/>
                  </a:lnTo>
                  <a:lnTo>
                    <a:pt x="121831" y="37363"/>
                  </a:lnTo>
                  <a:lnTo>
                    <a:pt x="123380" y="37363"/>
                  </a:lnTo>
                  <a:lnTo>
                    <a:pt x="125717" y="37363"/>
                  </a:lnTo>
                  <a:lnTo>
                    <a:pt x="127279" y="37363"/>
                  </a:lnTo>
                  <a:lnTo>
                    <a:pt x="129222" y="37744"/>
                  </a:lnTo>
                  <a:lnTo>
                    <a:pt x="129997" y="37744"/>
                  </a:lnTo>
                  <a:lnTo>
                    <a:pt x="130771" y="37744"/>
                  </a:lnTo>
                  <a:lnTo>
                    <a:pt x="134670" y="37363"/>
                  </a:lnTo>
                  <a:lnTo>
                    <a:pt x="135445" y="37363"/>
                  </a:lnTo>
                  <a:lnTo>
                    <a:pt x="136232" y="37363"/>
                  </a:lnTo>
                  <a:lnTo>
                    <a:pt x="136232" y="36588"/>
                  </a:lnTo>
                  <a:lnTo>
                    <a:pt x="137007" y="36588"/>
                  </a:lnTo>
                  <a:lnTo>
                    <a:pt x="143624" y="37363"/>
                  </a:lnTo>
                  <a:lnTo>
                    <a:pt x="144398" y="37744"/>
                  </a:lnTo>
                  <a:lnTo>
                    <a:pt x="146735" y="38519"/>
                  </a:lnTo>
                  <a:lnTo>
                    <a:pt x="148297" y="39281"/>
                  </a:lnTo>
                  <a:lnTo>
                    <a:pt x="148678" y="39281"/>
                  </a:lnTo>
                  <a:lnTo>
                    <a:pt x="148678" y="42367"/>
                  </a:lnTo>
                  <a:lnTo>
                    <a:pt x="149466" y="44678"/>
                  </a:lnTo>
                  <a:lnTo>
                    <a:pt x="152577" y="45453"/>
                  </a:lnTo>
                  <a:lnTo>
                    <a:pt x="153352" y="45453"/>
                  </a:lnTo>
                  <a:lnTo>
                    <a:pt x="153352" y="46215"/>
                  </a:lnTo>
                  <a:lnTo>
                    <a:pt x="154139" y="46990"/>
                  </a:lnTo>
                  <a:lnTo>
                    <a:pt x="154139" y="47371"/>
                  </a:lnTo>
                  <a:lnTo>
                    <a:pt x="154139" y="48145"/>
                  </a:lnTo>
                  <a:lnTo>
                    <a:pt x="154914" y="48920"/>
                  </a:lnTo>
                  <a:lnTo>
                    <a:pt x="154914" y="50457"/>
                  </a:lnTo>
                  <a:lnTo>
                    <a:pt x="155689" y="51231"/>
                  </a:lnTo>
                  <a:lnTo>
                    <a:pt x="155689" y="51993"/>
                  </a:lnTo>
                  <a:lnTo>
                    <a:pt x="157251" y="55079"/>
                  </a:lnTo>
                  <a:lnTo>
                    <a:pt x="157251" y="56616"/>
                  </a:lnTo>
                  <a:lnTo>
                    <a:pt x="157632" y="56616"/>
                  </a:lnTo>
                  <a:lnTo>
                    <a:pt x="159194" y="56616"/>
                  </a:lnTo>
                  <a:lnTo>
                    <a:pt x="161531" y="56616"/>
                  </a:lnTo>
                  <a:lnTo>
                    <a:pt x="163868" y="55854"/>
                  </a:lnTo>
                  <a:lnTo>
                    <a:pt x="165417" y="55854"/>
                  </a:lnTo>
                  <a:lnTo>
                    <a:pt x="166192" y="55854"/>
                  </a:lnTo>
                  <a:lnTo>
                    <a:pt x="165417" y="57772"/>
                  </a:lnTo>
                  <a:lnTo>
                    <a:pt x="167373" y="63169"/>
                  </a:lnTo>
                  <a:lnTo>
                    <a:pt x="166979" y="63931"/>
                  </a:lnTo>
                  <a:lnTo>
                    <a:pt x="164642" y="64706"/>
                  </a:lnTo>
                  <a:lnTo>
                    <a:pt x="163080" y="65862"/>
                  </a:lnTo>
                  <a:lnTo>
                    <a:pt x="162305" y="65862"/>
                  </a:lnTo>
                  <a:lnTo>
                    <a:pt x="161531" y="66636"/>
                  </a:lnTo>
                  <a:lnTo>
                    <a:pt x="160743" y="68173"/>
                  </a:lnTo>
                  <a:lnTo>
                    <a:pt x="159969" y="69710"/>
                  </a:lnTo>
                  <a:lnTo>
                    <a:pt x="158419" y="72796"/>
                  </a:lnTo>
                  <a:lnTo>
                    <a:pt x="157632" y="72796"/>
                  </a:lnTo>
                  <a:lnTo>
                    <a:pt x="157632" y="73571"/>
                  </a:lnTo>
                  <a:lnTo>
                    <a:pt x="157251" y="74333"/>
                  </a:lnTo>
                  <a:lnTo>
                    <a:pt x="156463" y="75107"/>
                  </a:lnTo>
                  <a:lnTo>
                    <a:pt x="156463" y="75488"/>
                  </a:lnTo>
                  <a:lnTo>
                    <a:pt x="156463" y="77038"/>
                  </a:lnTo>
                  <a:lnTo>
                    <a:pt x="156463" y="80111"/>
                  </a:lnTo>
                  <a:lnTo>
                    <a:pt x="157251" y="82423"/>
                  </a:lnTo>
                  <a:lnTo>
                    <a:pt x="157251" y="83197"/>
                  </a:lnTo>
                  <a:lnTo>
                    <a:pt x="157251" y="83972"/>
                  </a:lnTo>
                  <a:lnTo>
                    <a:pt x="157632" y="85115"/>
                  </a:lnTo>
                  <a:lnTo>
                    <a:pt x="157632" y="85890"/>
                  </a:lnTo>
                  <a:lnTo>
                    <a:pt x="159194" y="86664"/>
                  </a:lnTo>
                  <a:lnTo>
                    <a:pt x="160743" y="87426"/>
                  </a:lnTo>
                  <a:lnTo>
                    <a:pt x="163080" y="88201"/>
                  </a:lnTo>
                  <a:lnTo>
                    <a:pt x="164642" y="88201"/>
                  </a:lnTo>
                  <a:lnTo>
                    <a:pt x="166192" y="89738"/>
                  </a:lnTo>
                  <a:lnTo>
                    <a:pt x="166192" y="90512"/>
                  </a:lnTo>
                  <a:lnTo>
                    <a:pt x="166979" y="90512"/>
                  </a:lnTo>
                  <a:lnTo>
                    <a:pt x="167373" y="91287"/>
                  </a:lnTo>
                  <a:lnTo>
                    <a:pt x="168147" y="90512"/>
                  </a:lnTo>
                  <a:lnTo>
                    <a:pt x="168922" y="91287"/>
                  </a:lnTo>
                  <a:lnTo>
                    <a:pt x="169710" y="91287"/>
                  </a:lnTo>
                  <a:lnTo>
                    <a:pt x="171259" y="91287"/>
                  </a:lnTo>
                  <a:lnTo>
                    <a:pt x="172034" y="91287"/>
                  </a:lnTo>
                  <a:lnTo>
                    <a:pt x="172034" y="92049"/>
                  </a:lnTo>
                  <a:lnTo>
                    <a:pt x="172821" y="92049"/>
                  </a:lnTo>
                  <a:lnTo>
                    <a:pt x="172821" y="92824"/>
                  </a:lnTo>
                  <a:lnTo>
                    <a:pt x="172821" y="93599"/>
                  </a:lnTo>
                  <a:lnTo>
                    <a:pt x="172821" y="94361"/>
                  </a:lnTo>
                  <a:lnTo>
                    <a:pt x="172034" y="94361"/>
                  </a:lnTo>
                  <a:lnTo>
                    <a:pt x="172821" y="94361"/>
                  </a:lnTo>
                  <a:lnTo>
                    <a:pt x="172034" y="94361"/>
                  </a:lnTo>
                  <a:lnTo>
                    <a:pt x="172034" y="94754"/>
                  </a:lnTo>
                  <a:lnTo>
                    <a:pt x="172821" y="94754"/>
                  </a:lnTo>
                  <a:lnTo>
                    <a:pt x="172034" y="94754"/>
                  </a:lnTo>
                  <a:lnTo>
                    <a:pt x="172821" y="94754"/>
                  </a:lnTo>
                  <a:lnTo>
                    <a:pt x="172034" y="94754"/>
                  </a:lnTo>
                  <a:lnTo>
                    <a:pt x="172034" y="95516"/>
                  </a:lnTo>
                  <a:lnTo>
                    <a:pt x="172821" y="95516"/>
                  </a:lnTo>
                  <a:lnTo>
                    <a:pt x="172034" y="96291"/>
                  </a:lnTo>
                  <a:lnTo>
                    <a:pt x="172821" y="96291"/>
                  </a:lnTo>
                  <a:lnTo>
                    <a:pt x="172034" y="96291"/>
                  </a:lnTo>
                  <a:lnTo>
                    <a:pt x="172034" y="97066"/>
                  </a:lnTo>
                  <a:lnTo>
                    <a:pt x="172034" y="97828"/>
                  </a:lnTo>
                  <a:lnTo>
                    <a:pt x="172821" y="98602"/>
                  </a:lnTo>
                  <a:lnTo>
                    <a:pt x="172034" y="98602"/>
                  </a:lnTo>
                  <a:lnTo>
                    <a:pt x="172821" y="98602"/>
                  </a:lnTo>
                  <a:lnTo>
                    <a:pt x="172034" y="99377"/>
                  </a:lnTo>
                  <a:lnTo>
                    <a:pt x="172034" y="100139"/>
                  </a:lnTo>
                  <a:lnTo>
                    <a:pt x="170484" y="100139"/>
                  </a:lnTo>
                  <a:lnTo>
                    <a:pt x="168922" y="100139"/>
                  </a:lnTo>
                  <a:lnTo>
                    <a:pt x="168922" y="100914"/>
                  </a:lnTo>
                  <a:lnTo>
                    <a:pt x="168922" y="101688"/>
                  </a:lnTo>
                  <a:lnTo>
                    <a:pt x="168922" y="102450"/>
                  </a:lnTo>
                  <a:lnTo>
                    <a:pt x="168922" y="103225"/>
                  </a:lnTo>
                  <a:lnTo>
                    <a:pt x="169710" y="103225"/>
                  </a:lnTo>
                  <a:lnTo>
                    <a:pt x="168922" y="103225"/>
                  </a:lnTo>
                  <a:lnTo>
                    <a:pt x="168147" y="103225"/>
                  </a:lnTo>
                  <a:lnTo>
                    <a:pt x="168922" y="103225"/>
                  </a:lnTo>
                  <a:lnTo>
                    <a:pt x="168922" y="102450"/>
                  </a:lnTo>
                  <a:lnTo>
                    <a:pt x="168147" y="103225"/>
                  </a:lnTo>
                  <a:lnTo>
                    <a:pt x="168147" y="104000"/>
                  </a:lnTo>
                  <a:lnTo>
                    <a:pt x="167373" y="103225"/>
                  </a:lnTo>
                  <a:lnTo>
                    <a:pt x="168147" y="103225"/>
                  </a:lnTo>
                  <a:lnTo>
                    <a:pt x="168147" y="102450"/>
                  </a:lnTo>
                  <a:lnTo>
                    <a:pt x="167373" y="102450"/>
                  </a:lnTo>
                  <a:lnTo>
                    <a:pt x="167373" y="103225"/>
                  </a:lnTo>
                  <a:lnTo>
                    <a:pt x="166979" y="104000"/>
                  </a:lnTo>
                  <a:lnTo>
                    <a:pt x="166979" y="104381"/>
                  </a:lnTo>
                  <a:lnTo>
                    <a:pt x="166192" y="104381"/>
                  </a:lnTo>
                  <a:lnTo>
                    <a:pt x="166192" y="104000"/>
                  </a:lnTo>
                  <a:lnTo>
                    <a:pt x="166192" y="103225"/>
                  </a:lnTo>
                  <a:lnTo>
                    <a:pt x="165417" y="105156"/>
                  </a:lnTo>
                  <a:lnTo>
                    <a:pt x="164642" y="106692"/>
                  </a:lnTo>
                  <a:lnTo>
                    <a:pt x="163868" y="109766"/>
                  </a:lnTo>
                  <a:lnTo>
                    <a:pt x="162305" y="109766"/>
                  </a:lnTo>
                  <a:lnTo>
                    <a:pt x="161531" y="111315"/>
                  </a:lnTo>
                  <a:lnTo>
                    <a:pt x="160743" y="112077"/>
                  </a:lnTo>
                  <a:lnTo>
                    <a:pt x="160743" y="112852"/>
                  </a:lnTo>
                  <a:lnTo>
                    <a:pt x="161531" y="112852"/>
                  </a:lnTo>
                  <a:lnTo>
                    <a:pt x="162305" y="113626"/>
                  </a:lnTo>
                  <a:lnTo>
                    <a:pt x="163080" y="113626"/>
                  </a:lnTo>
                  <a:lnTo>
                    <a:pt x="163868" y="113626"/>
                  </a:lnTo>
                  <a:lnTo>
                    <a:pt x="163080" y="114782"/>
                  </a:lnTo>
                  <a:lnTo>
                    <a:pt x="162305" y="117856"/>
                  </a:lnTo>
                  <a:lnTo>
                    <a:pt x="161531" y="120942"/>
                  </a:lnTo>
                  <a:lnTo>
                    <a:pt x="160743" y="120942"/>
                  </a:lnTo>
                  <a:lnTo>
                    <a:pt x="160743" y="121716"/>
                  </a:lnTo>
                  <a:lnTo>
                    <a:pt x="159969" y="120942"/>
                  </a:lnTo>
                  <a:lnTo>
                    <a:pt x="159969" y="120167"/>
                  </a:lnTo>
                  <a:lnTo>
                    <a:pt x="159194" y="120167"/>
                  </a:lnTo>
                  <a:lnTo>
                    <a:pt x="159194" y="119405"/>
                  </a:lnTo>
                  <a:lnTo>
                    <a:pt x="159194" y="120167"/>
                  </a:lnTo>
                  <a:lnTo>
                    <a:pt x="158419" y="120167"/>
                  </a:lnTo>
                  <a:lnTo>
                    <a:pt x="157632" y="120167"/>
                  </a:lnTo>
                  <a:lnTo>
                    <a:pt x="157632" y="120942"/>
                  </a:lnTo>
                  <a:lnTo>
                    <a:pt x="156463" y="121716"/>
                  </a:lnTo>
                  <a:lnTo>
                    <a:pt x="155689" y="122478"/>
                  </a:lnTo>
                  <a:lnTo>
                    <a:pt x="154914" y="123253"/>
                  </a:lnTo>
                  <a:lnTo>
                    <a:pt x="154139" y="123634"/>
                  </a:lnTo>
                  <a:lnTo>
                    <a:pt x="151803" y="124409"/>
                  </a:lnTo>
                  <a:lnTo>
                    <a:pt x="151803" y="125183"/>
                  </a:lnTo>
                  <a:lnTo>
                    <a:pt x="150240" y="125945"/>
                  </a:lnTo>
                  <a:lnTo>
                    <a:pt x="149466" y="125945"/>
                  </a:lnTo>
                  <a:lnTo>
                    <a:pt x="148678" y="126720"/>
                  </a:lnTo>
                  <a:lnTo>
                    <a:pt x="148678" y="125945"/>
                  </a:lnTo>
                  <a:lnTo>
                    <a:pt x="148678" y="125183"/>
                  </a:lnTo>
                  <a:lnTo>
                    <a:pt x="148678" y="124409"/>
                  </a:lnTo>
                  <a:lnTo>
                    <a:pt x="148678" y="123634"/>
                  </a:lnTo>
                  <a:lnTo>
                    <a:pt x="148678" y="123253"/>
                  </a:lnTo>
                  <a:lnTo>
                    <a:pt x="148297" y="123634"/>
                  </a:lnTo>
                  <a:lnTo>
                    <a:pt x="147523" y="123634"/>
                  </a:lnTo>
                  <a:lnTo>
                    <a:pt x="146735" y="124409"/>
                  </a:lnTo>
                  <a:lnTo>
                    <a:pt x="145961" y="124409"/>
                  </a:lnTo>
                  <a:lnTo>
                    <a:pt x="145961" y="125183"/>
                  </a:lnTo>
                  <a:lnTo>
                    <a:pt x="145186" y="124409"/>
                  </a:lnTo>
                  <a:lnTo>
                    <a:pt x="145961" y="123634"/>
                  </a:lnTo>
                  <a:lnTo>
                    <a:pt x="145186" y="123634"/>
                  </a:lnTo>
                  <a:lnTo>
                    <a:pt x="144398" y="123634"/>
                  </a:lnTo>
                  <a:lnTo>
                    <a:pt x="143624" y="123634"/>
                  </a:lnTo>
                  <a:lnTo>
                    <a:pt x="143624" y="123253"/>
                  </a:lnTo>
                  <a:lnTo>
                    <a:pt x="142849" y="123253"/>
                  </a:lnTo>
                  <a:lnTo>
                    <a:pt x="142849" y="123634"/>
                  </a:lnTo>
                  <a:lnTo>
                    <a:pt x="142849" y="124409"/>
                  </a:lnTo>
                  <a:lnTo>
                    <a:pt x="142849" y="123634"/>
                  </a:lnTo>
                  <a:lnTo>
                    <a:pt x="143624" y="124409"/>
                  </a:lnTo>
                  <a:lnTo>
                    <a:pt x="142849" y="124409"/>
                  </a:lnTo>
                  <a:lnTo>
                    <a:pt x="143624" y="124409"/>
                  </a:lnTo>
                  <a:lnTo>
                    <a:pt x="142849" y="124409"/>
                  </a:lnTo>
                  <a:lnTo>
                    <a:pt x="142849" y="125183"/>
                  </a:lnTo>
                  <a:lnTo>
                    <a:pt x="143624" y="125183"/>
                  </a:lnTo>
                  <a:lnTo>
                    <a:pt x="142849" y="125183"/>
                  </a:lnTo>
                  <a:lnTo>
                    <a:pt x="142849" y="125945"/>
                  </a:lnTo>
                  <a:lnTo>
                    <a:pt x="142074" y="125945"/>
                  </a:lnTo>
                  <a:lnTo>
                    <a:pt x="141287" y="125945"/>
                  </a:lnTo>
                  <a:lnTo>
                    <a:pt x="140512" y="125945"/>
                  </a:lnTo>
                  <a:lnTo>
                    <a:pt x="140512" y="125183"/>
                  </a:lnTo>
                  <a:lnTo>
                    <a:pt x="140512" y="124409"/>
                  </a:lnTo>
                  <a:lnTo>
                    <a:pt x="140512" y="125183"/>
                  </a:lnTo>
                  <a:lnTo>
                    <a:pt x="139738" y="125183"/>
                  </a:lnTo>
                  <a:lnTo>
                    <a:pt x="139738" y="125945"/>
                  </a:lnTo>
                  <a:lnTo>
                    <a:pt x="138950" y="125945"/>
                  </a:lnTo>
                  <a:lnTo>
                    <a:pt x="138950" y="125183"/>
                  </a:lnTo>
                  <a:lnTo>
                    <a:pt x="138950" y="124409"/>
                  </a:lnTo>
                  <a:lnTo>
                    <a:pt x="138556" y="123634"/>
                  </a:lnTo>
                  <a:lnTo>
                    <a:pt x="137782" y="123634"/>
                  </a:lnTo>
                  <a:lnTo>
                    <a:pt x="137007" y="123253"/>
                  </a:lnTo>
                  <a:lnTo>
                    <a:pt x="136232" y="123253"/>
                  </a:lnTo>
                  <a:lnTo>
                    <a:pt x="136232" y="123634"/>
                  </a:lnTo>
                  <a:lnTo>
                    <a:pt x="136232" y="124409"/>
                  </a:lnTo>
                  <a:lnTo>
                    <a:pt x="136232" y="123634"/>
                  </a:lnTo>
                  <a:lnTo>
                    <a:pt x="135445" y="123634"/>
                  </a:lnTo>
                  <a:lnTo>
                    <a:pt x="135445" y="124409"/>
                  </a:lnTo>
                  <a:lnTo>
                    <a:pt x="134670" y="124409"/>
                  </a:lnTo>
                  <a:lnTo>
                    <a:pt x="133896" y="125183"/>
                  </a:lnTo>
                  <a:lnTo>
                    <a:pt x="133896" y="124409"/>
                  </a:lnTo>
                  <a:lnTo>
                    <a:pt x="133108" y="125183"/>
                  </a:lnTo>
                  <a:lnTo>
                    <a:pt x="133108" y="124409"/>
                  </a:lnTo>
                  <a:lnTo>
                    <a:pt x="133108" y="123634"/>
                  </a:lnTo>
                  <a:lnTo>
                    <a:pt x="132333" y="123634"/>
                  </a:lnTo>
                  <a:lnTo>
                    <a:pt x="132333" y="123253"/>
                  </a:lnTo>
                  <a:lnTo>
                    <a:pt x="131559" y="123253"/>
                  </a:lnTo>
                  <a:lnTo>
                    <a:pt x="130771" y="123253"/>
                  </a:lnTo>
                  <a:lnTo>
                    <a:pt x="130771" y="123634"/>
                  </a:lnTo>
                  <a:lnTo>
                    <a:pt x="129997" y="124409"/>
                  </a:lnTo>
                  <a:lnTo>
                    <a:pt x="129997" y="125183"/>
                  </a:lnTo>
                  <a:lnTo>
                    <a:pt x="129222" y="125183"/>
                  </a:lnTo>
                  <a:lnTo>
                    <a:pt x="129222" y="125945"/>
                  </a:lnTo>
                  <a:lnTo>
                    <a:pt x="128828" y="126720"/>
                  </a:lnTo>
                  <a:lnTo>
                    <a:pt x="128054" y="126720"/>
                  </a:lnTo>
                  <a:lnTo>
                    <a:pt x="128054" y="127495"/>
                  </a:lnTo>
                  <a:lnTo>
                    <a:pt x="126504" y="127495"/>
                  </a:lnTo>
                  <a:lnTo>
                    <a:pt x="125717" y="128257"/>
                  </a:lnTo>
                  <a:lnTo>
                    <a:pt x="124942" y="129032"/>
                  </a:lnTo>
                  <a:lnTo>
                    <a:pt x="125717" y="129806"/>
                  </a:lnTo>
                  <a:lnTo>
                    <a:pt x="124942" y="129806"/>
                  </a:lnTo>
                  <a:lnTo>
                    <a:pt x="124167" y="129806"/>
                  </a:lnTo>
                  <a:lnTo>
                    <a:pt x="124167" y="130568"/>
                  </a:lnTo>
                  <a:lnTo>
                    <a:pt x="123380" y="130568"/>
                  </a:lnTo>
                  <a:lnTo>
                    <a:pt x="121831" y="131343"/>
                  </a:lnTo>
                  <a:lnTo>
                    <a:pt x="122605" y="132118"/>
                  </a:lnTo>
                  <a:lnTo>
                    <a:pt x="123380" y="132880"/>
                  </a:lnTo>
                  <a:lnTo>
                    <a:pt x="121831" y="132880"/>
                  </a:lnTo>
                  <a:lnTo>
                    <a:pt x="120268" y="132880"/>
                  </a:lnTo>
                  <a:lnTo>
                    <a:pt x="120268" y="133273"/>
                  </a:lnTo>
                  <a:lnTo>
                    <a:pt x="119875" y="132880"/>
                  </a:lnTo>
                  <a:lnTo>
                    <a:pt x="119100" y="132880"/>
                  </a:lnTo>
                  <a:lnTo>
                    <a:pt x="119875" y="132880"/>
                  </a:lnTo>
                  <a:lnTo>
                    <a:pt x="119100" y="132118"/>
                  </a:lnTo>
                  <a:lnTo>
                    <a:pt x="118325" y="132118"/>
                  </a:lnTo>
                  <a:lnTo>
                    <a:pt x="117538" y="132118"/>
                  </a:lnTo>
                  <a:lnTo>
                    <a:pt x="117538" y="132880"/>
                  </a:lnTo>
                  <a:lnTo>
                    <a:pt x="116763" y="132880"/>
                  </a:lnTo>
                  <a:lnTo>
                    <a:pt x="115989" y="132880"/>
                  </a:lnTo>
                  <a:lnTo>
                    <a:pt x="115989" y="133273"/>
                  </a:lnTo>
                  <a:lnTo>
                    <a:pt x="115989" y="134035"/>
                  </a:lnTo>
                  <a:lnTo>
                    <a:pt x="115201" y="134035"/>
                  </a:lnTo>
                  <a:lnTo>
                    <a:pt x="114426" y="134810"/>
                  </a:lnTo>
                  <a:lnTo>
                    <a:pt x="114426" y="134035"/>
                  </a:lnTo>
                  <a:lnTo>
                    <a:pt x="113652" y="134035"/>
                  </a:lnTo>
                  <a:lnTo>
                    <a:pt x="113652" y="133273"/>
                  </a:lnTo>
                  <a:lnTo>
                    <a:pt x="112877" y="133273"/>
                  </a:lnTo>
                  <a:lnTo>
                    <a:pt x="112090" y="134035"/>
                  </a:lnTo>
                  <a:lnTo>
                    <a:pt x="111315" y="134035"/>
                  </a:lnTo>
                  <a:lnTo>
                    <a:pt x="110540" y="134035"/>
                  </a:lnTo>
                  <a:lnTo>
                    <a:pt x="110540" y="134810"/>
                  </a:lnTo>
                  <a:lnTo>
                    <a:pt x="110147" y="134810"/>
                  </a:lnTo>
                  <a:lnTo>
                    <a:pt x="109372" y="134810"/>
                  </a:lnTo>
                  <a:lnTo>
                    <a:pt x="108597" y="134810"/>
                  </a:lnTo>
                  <a:lnTo>
                    <a:pt x="108597" y="135585"/>
                  </a:lnTo>
                  <a:lnTo>
                    <a:pt x="107810" y="135585"/>
                  </a:lnTo>
                  <a:lnTo>
                    <a:pt x="107035" y="135585"/>
                  </a:lnTo>
                  <a:lnTo>
                    <a:pt x="107035" y="136347"/>
                  </a:lnTo>
                  <a:lnTo>
                    <a:pt x="106260" y="137121"/>
                  </a:lnTo>
                  <a:lnTo>
                    <a:pt x="105473" y="137121"/>
                  </a:lnTo>
                  <a:lnTo>
                    <a:pt x="105473" y="136347"/>
                  </a:lnTo>
                  <a:lnTo>
                    <a:pt x="104698" y="135585"/>
                  </a:lnTo>
                  <a:lnTo>
                    <a:pt x="103924" y="134810"/>
                  </a:lnTo>
                  <a:lnTo>
                    <a:pt x="102361" y="135585"/>
                  </a:lnTo>
                  <a:lnTo>
                    <a:pt x="100812" y="135585"/>
                  </a:lnTo>
                  <a:lnTo>
                    <a:pt x="100812" y="136347"/>
                  </a:lnTo>
                  <a:lnTo>
                    <a:pt x="100418" y="136347"/>
                  </a:lnTo>
                  <a:lnTo>
                    <a:pt x="100418" y="137121"/>
                  </a:lnTo>
                  <a:lnTo>
                    <a:pt x="99644" y="137883"/>
                  </a:lnTo>
                  <a:lnTo>
                    <a:pt x="99644" y="138658"/>
                  </a:lnTo>
                  <a:lnTo>
                    <a:pt x="98856" y="138658"/>
                  </a:lnTo>
                  <a:lnTo>
                    <a:pt x="98082" y="140195"/>
                  </a:lnTo>
                  <a:lnTo>
                    <a:pt x="98856" y="140195"/>
                  </a:lnTo>
                  <a:lnTo>
                    <a:pt x="98082" y="140195"/>
                  </a:lnTo>
                  <a:lnTo>
                    <a:pt x="98082" y="140970"/>
                  </a:lnTo>
                  <a:lnTo>
                    <a:pt x="98082" y="141744"/>
                  </a:lnTo>
                  <a:lnTo>
                    <a:pt x="97307" y="141744"/>
                  </a:lnTo>
                  <a:lnTo>
                    <a:pt x="96532" y="141744"/>
                  </a:lnTo>
                  <a:lnTo>
                    <a:pt x="97307" y="142506"/>
                  </a:lnTo>
                  <a:lnTo>
                    <a:pt x="96532" y="142506"/>
                  </a:lnTo>
                  <a:lnTo>
                    <a:pt x="96532" y="142900"/>
                  </a:lnTo>
                  <a:lnTo>
                    <a:pt x="96532" y="143662"/>
                  </a:lnTo>
                  <a:lnTo>
                    <a:pt x="95745" y="143662"/>
                  </a:lnTo>
                  <a:lnTo>
                    <a:pt x="95745" y="144437"/>
                  </a:lnTo>
                  <a:lnTo>
                    <a:pt x="94195" y="143662"/>
                  </a:lnTo>
                  <a:lnTo>
                    <a:pt x="94970" y="143662"/>
                  </a:lnTo>
                  <a:lnTo>
                    <a:pt x="94195" y="143662"/>
                  </a:lnTo>
                  <a:lnTo>
                    <a:pt x="94195" y="142900"/>
                  </a:lnTo>
                  <a:lnTo>
                    <a:pt x="94195" y="143662"/>
                  </a:lnTo>
                  <a:lnTo>
                    <a:pt x="93408" y="143662"/>
                  </a:lnTo>
                  <a:lnTo>
                    <a:pt x="93408" y="142900"/>
                  </a:lnTo>
                  <a:lnTo>
                    <a:pt x="92633" y="142900"/>
                  </a:lnTo>
                  <a:lnTo>
                    <a:pt x="91859" y="142900"/>
                  </a:lnTo>
                  <a:lnTo>
                    <a:pt x="91859" y="143662"/>
                  </a:lnTo>
                  <a:lnTo>
                    <a:pt x="91859" y="142900"/>
                  </a:lnTo>
                  <a:lnTo>
                    <a:pt x="91465" y="142900"/>
                  </a:lnTo>
                  <a:lnTo>
                    <a:pt x="91465" y="142506"/>
                  </a:lnTo>
                  <a:lnTo>
                    <a:pt x="90690" y="142506"/>
                  </a:lnTo>
                  <a:lnTo>
                    <a:pt x="90690" y="141744"/>
                  </a:lnTo>
                  <a:lnTo>
                    <a:pt x="91465" y="141744"/>
                  </a:lnTo>
                  <a:lnTo>
                    <a:pt x="91859" y="140970"/>
                  </a:lnTo>
                  <a:lnTo>
                    <a:pt x="91859" y="140195"/>
                  </a:lnTo>
                  <a:lnTo>
                    <a:pt x="92633" y="139433"/>
                  </a:lnTo>
                  <a:lnTo>
                    <a:pt x="93408" y="139433"/>
                  </a:lnTo>
                  <a:lnTo>
                    <a:pt x="93408" y="138658"/>
                  </a:lnTo>
                  <a:lnTo>
                    <a:pt x="93408" y="137883"/>
                  </a:lnTo>
                  <a:lnTo>
                    <a:pt x="92633" y="136347"/>
                  </a:lnTo>
                  <a:lnTo>
                    <a:pt x="92633" y="135585"/>
                  </a:lnTo>
                  <a:lnTo>
                    <a:pt x="91859" y="134810"/>
                  </a:lnTo>
                  <a:lnTo>
                    <a:pt x="91859" y="134035"/>
                  </a:lnTo>
                  <a:lnTo>
                    <a:pt x="91859" y="133273"/>
                  </a:lnTo>
                  <a:lnTo>
                    <a:pt x="92633" y="132880"/>
                  </a:lnTo>
                  <a:lnTo>
                    <a:pt x="91859" y="132880"/>
                  </a:lnTo>
                  <a:lnTo>
                    <a:pt x="91465" y="132118"/>
                  </a:lnTo>
                  <a:lnTo>
                    <a:pt x="91465" y="131343"/>
                  </a:lnTo>
                  <a:lnTo>
                    <a:pt x="91465" y="132118"/>
                  </a:lnTo>
                  <a:lnTo>
                    <a:pt x="91465" y="131343"/>
                  </a:lnTo>
                  <a:lnTo>
                    <a:pt x="91859" y="131343"/>
                  </a:lnTo>
                  <a:lnTo>
                    <a:pt x="91465" y="130568"/>
                  </a:lnTo>
                  <a:lnTo>
                    <a:pt x="91859" y="130568"/>
                  </a:lnTo>
                  <a:lnTo>
                    <a:pt x="91859" y="129806"/>
                  </a:lnTo>
                  <a:lnTo>
                    <a:pt x="91465" y="129032"/>
                  </a:lnTo>
                  <a:lnTo>
                    <a:pt x="91465" y="129806"/>
                  </a:lnTo>
                  <a:lnTo>
                    <a:pt x="90690" y="129806"/>
                  </a:lnTo>
                  <a:lnTo>
                    <a:pt x="90690" y="129032"/>
                  </a:lnTo>
                  <a:lnTo>
                    <a:pt x="91465" y="128257"/>
                  </a:lnTo>
                  <a:lnTo>
                    <a:pt x="91859" y="127495"/>
                  </a:lnTo>
                  <a:lnTo>
                    <a:pt x="91465" y="127495"/>
                  </a:lnTo>
                  <a:lnTo>
                    <a:pt x="91859" y="126720"/>
                  </a:lnTo>
                  <a:lnTo>
                    <a:pt x="91859" y="125945"/>
                  </a:lnTo>
                  <a:lnTo>
                    <a:pt x="91859" y="125183"/>
                  </a:lnTo>
                  <a:lnTo>
                    <a:pt x="92633" y="124409"/>
                  </a:lnTo>
                  <a:lnTo>
                    <a:pt x="93408" y="124409"/>
                  </a:lnTo>
                  <a:lnTo>
                    <a:pt x="94195" y="123634"/>
                  </a:lnTo>
                  <a:lnTo>
                    <a:pt x="91859" y="120942"/>
                  </a:lnTo>
                  <a:lnTo>
                    <a:pt x="91465" y="120942"/>
                  </a:lnTo>
                  <a:lnTo>
                    <a:pt x="91465" y="121716"/>
                  </a:lnTo>
                  <a:lnTo>
                    <a:pt x="90690" y="121716"/>
                  </a:lnTo>
                  <a:lnTo>
                    <a:pt x="89903" y="121716"/>
                  </a:lnTo>
                  <a:lnTo>
                    <a:pt x="89903" y="120942"/>
                  </a:lnTo>
                  <a:lnTo>
                    <a:pt x="89128" y="120942"/>
                  </a:lnTo>
                  <a:lnTo>
                    <a:pt x="88353" y="120942"/>
                  </a:lnTo>
                  <a:lnTo>
                    <a:pt x="88353" y="121716"/>
                  </a:lnTo>
                  <a:lnTo>
                    <a:pt x="87566" y="121716"/>
                  </a:lnTo>
                  <a:lnTo>
                    <a:pt x="88353" y="122478"/>
                  </a:lnTo>
                  <a:lnTo>
                    <a:pt x="87566" y="122478"/>
                  </a:lnTo>
                  <a:lnTo>
                    <a:pt x="88353" y="122478"/>
                  </a:lnTo>
                  <a:lnTo>
                    <a:pt x="87566" y="122478"/>
                  </a:lnTo>
                  <a:lnTo>
                    <a:pt x="87566" y="123253"/>
                  </a:lnTo>
                  <a:lnTo>
                    <a:pt x="88353" y="123253"/>
                  </a:lnTo>
                  <a:lnTo>
                    <a:pt x="87566" y="123253"/>
                  </a:lnTo>
                  <a:lnTo>
                    <a:pt x="88353" y="123253"/>
                  </a:lnTo>
                  <a:lnTo>
                    <a:pt x="88353" y="123634"/>
                  </a:lnTo>
                  <a:lnTo>
                    <a:pt x="87566" y="123634"/>
                  </a:lnTo>
                  <a:lnTo>
                    <a:pt x="86791" y="123634"/>
                  </a:lnTo>
                  <a:lnTo>
                    <a:pt x="86791" y="123253"/>
                  </a:lnTo>
                  <a:lnTo>
                    <a:pt x="86017" y="123253"/>
                  </a:lnTo>
                  <a:lnTo>
                    <a:pt x="86017" y="123634"/>
                  </a:lnTo>
                  <a:lnTo>
                    <a:pt x="86017" y="123253"/>
                  </a:lnTo>
                  <a:lnTo>
                    <a:pt x="86017" y="123634"/>
                  </a:lnTo>
                  <a:lnTo>
                    <a:pt x="85242" y="123634"/>
                  </a:lnTo>
                  <a:lnTo>
                    <a:pt x="84454" y="123634"/>
                  </a:lnTo>
                  <a:lnTo>
                    <a:pt x="83680" y="123634"/>
                  </a:lnTo>
                  <a:lnTo>
                    <a:pt x="82905" y="123634"/>
                  </a:lnTo>
                  <a:lnTo>
                    <a:pt x="82118" y="123634"/>
                  </a:lnTo>
                  <a:lnTo>
                    <a:pt x="82118" y="124409"/>
                  </a:lnTo>
                  <a:lnTo>
                    <a:pt x="77063" y="124409"/>
                  </a:lnTo>
                  <a:lnTo>
                    <a:pt x="75514" y="125183"/>
                  </a:lnTo>
                  <a:lnTo>
                    <a:pt x="72008" y="125945"/>
                  </a:lnTo>
                  <a:lnTo>
                    <a:pt x="71221" y="125183"/>
                  </a:lnTo>
                  <a:lnTo>
                    <a:pt x="70446" y="123253"/>
                  </a:lnTo>
                  <a:lnTo>
                    <a:pt x="70446" y="122478"/>
                  </a:lnTo>
                  <a:lnTo>
                    <a:pt x="68110" y="117856"/>
                  </a:lnTo>
                  <a:lnTo>
                    <a:pt x="62268" y="118630"/>
                  </a:lnTo>
                  <a:lnTo>
                    <a:pt x="57607" y="118630"/>
                  </a:lnTo>
                  <a:lnTo>
                    <a:pt x="56045" y="119405"/>
                  </a:lnTo>
                  <a:lnTo>
                    <a:pt x="55270" y="118630"/>
                  </a:lnTo>
                  <a:lnTo>
                    <a:pt x="54482" y="116319"/>
                  </a:lnTo>
                  <a:lnTo>
                    <a:pt x="53708" y="114007"/>
                  </a:lnTo>
                  <a:lnTo>
                    <a:pt x="52539" y="112077"/>
                  </a:lnTo>
                  <a:lnTo>
                    <a:pt x="52539" y="111315"/>
                  </a:lnTo>
                  <a:lnTo>
                    <a:pt x="50990" y="109004"/>
                  </a:lnTo>
                  <a:lnTo>
                    <a:pt x="50203" y="106692"/>
                  </a:lnTo>
                  <a:lnTo>
                    <a:pt x="35801" y="97828"/>
                  </a:lnTo>
                  <a:lnTo>
                    <a:pt x="36575" y="96291"/>
                  </a:lnTo>
                  <a:lnTo>
                    <a:pt x="35801" y="96291"/>
                  </a:lnTo>
                  <a:lnTo>
                    <a:pt x="33083" y="95516"/>
                  </a:lnTo>
                  <a:lnTo>
                    <a:pt x="27635" y="94754"/>
                  </a:lnTo>
                  <a:lnTo>
                    <a:pt x="19456" y="93599"/>
                  </a:lnTo>
                  <a:lnTo>
                    <a:pt x="17894" y="93599"/>
                  </a:lnTo>
                  <a:lnTo>
                    <a:pt x="15176" y="91287"/>
                  </a:lnTo>
                  <a:lnTo>
                    <a:pt x="12064" y="90512"/>
                  </a:lnTo>
                  <a:lnTo>
                    <a:pt x="9728" y="89738"/>
                  </a:lnTo>
                  <a:lnTo>
                    <a:pt x="8166" y="89738"/>
                  </a:lnTo>
                  <a:lnTo>
                    <a:pt x="8166" y="88976"/>
                  </a:lnTo>
                  <a:lnTo>
                    <a:pt x="7391" y="87426"/>
                  </a:lnTo>
                  <a:lnTo>
                    <a:pt x="7391" y="85890"/>
                  </a:lnTo>
                  <a:lnTo>
                    <a:pt x="7391" y="85115"/>
                  </a:lnTo>
                  <a:lnTo>
                    <a:pt x="5829" y="85115"/>
                  </a:lnTo>
                  <a:lnTo>
                    <a:pt x="5829" y="84734"/>
                  </a:lnTo>
                  <a:lnTo>
                    <a:pt x="5448" y="78574"/>
                  </a:lnTo>
                  <a:lnTo>
                    <a:pt x="4673" y="78574"/>
                  </a:lnTo>
                  <a:lnTo>
                    <a:pt x="3111" y="77800"/>
                  </a:lnTo>
                  <a:lnTo>
                    <a:pt x="3886" y="76263"/>
                  </a:lnTo>
                  <a:lnTo>
                    <a:pt x="4673" y="73571"/>
                  </a:lnTo>
                  <a:lnTo>
                    <a:pt x="5448" y="70485"/>
                  </a:lnTo>
                  <a:lnTo>
                    <a:pt x="4673" y="68948"/>
                  </a:lnTo>
                  <a:lnTo>
                    <a:pt x="3886" y="68173"/>
                  </a:lnTo>
                  <a:lnTo>
                    <a:pt x="0" y="64706"/>
                  </a:lnTo>
                  <a:lnTo>
                    <a:pt x="3111" y="63169"/>
                  </a:lnTo>
                  <a:lnTo>
                    <a:pt x="1549" y="60083"/>
                  </a:lnTo>
                  <a:lnTo>
                    <a:pt x="1549" y="58547"/>
                  </a:lnTo>
                  <a:lnTo>
                    <a:pt x="2336" y="57772"/>
                  </a:lnTo>
                  <a:lnTo>
                    <a:pt x="3111" y="57772"/>
                  </a:lnTo>
                  <a:lnTo>
                    <a:pt x="5448" y="56616"/>
                  </a:lnTo>
                  <a:lnTo>
                    <a:pt x="3111" y="52768"/>
                  </a:lnTo>
                  <a:lnTo>
                    <a:pt x="4673" y="51993"/>
                  </a:lnTo>
                  <a:lnTo>
                    <a:pt x="3886" y="50457"/>
                  </a:lnTo>
                  <a:lnTo>
                    <a:pt x="4673" y="50457"/>
                  </a:lnTo>
                  <a:lnTo>
                    <a:pt x="7391" y="48145"/>
                  </a:lnTo>
                  <a:lnTo>
                    <a:pt x="8166" y="47371"/>
                  </a:lnTo>
                  <a:lnTo>
                    <a:pt x="10502" y="46215"/>
                  </a:lnTo>
                  <a:lnTo>
                    <a:pt x="12064" y="44678"/>
                  </a:lnTo>
                  <a:lnTo>
                    <a:pt x="12064" y="43903"/>
                  </a:lnTo>
                  <a:lnTo>
                    <a:pt x="12839" y="43141"/>
                  </a:lnTo>
                  <a:lnTo>
                    <a:pt x="12839" y="41592"/>
                  </a:lnTo>
                  <a:lnTo>
                    <a:pt x="12839" y="39281"/>
                  </a:lnTo>
                  <a:lnTo>
                    <a:pt x="12839" y="37744"/>
                  </a:lnTo>
                  <a:lnTo>
                    <a:pt x="13614" y="37744"/>
                  </a:lnTo>
                  <a:lnTo>
                    <a:pt x="14401" y="37363"/>
                  </a:lnTo>
                  <a:lnTo>
                    <a:pt x="15176" y="37363"/>
                  </a:lnTo>
                  <a:lnTo>
                    <a:pt x="15570" y="35814"/>
                  </a:lnTo>
                  <a:lnTo>
                    <a:pt x="16344" y="34277"/>
                  </a:lnTo>
                  <a:lnTo>
                    <a:pt x="17119" y="34277"/>
                  </a:lnTo>
                  <a:lnTo>
                    <a:pt x="17894" y="33502"/>
                  </a:lnTo>
                  <a:lnTo>
                    <a:pt x="19456" y="32740"/>
                  </a:lnTo>
                  <a:lnTo>
                    <a:pt x="20231" y="31191"/>
                  </a:lnTo>
                  <a:lnTo>
                    <a:pt x="21793" y="31191"/>
                  </a:lnTo>
                  <a:lnTo>
                    <a:pt x="23355" y="31191"/>
                  </a:lnTo>
                  <a:lnTo>
                    <a:pt x="24129" y="31191"/>
                  </a:lnTo>
                  <a:lnTo>
                    <a:pt x="24904" y="31191"/>
                  </a:lnTo>
                  <a:lnTo>
                    <a:pt x="26073" y="31191"/>
                  </a:lnTo>
                  <a:lnTo>
                    <a:pt x="26073" y="30429"/>
                  </a:lnTo>
                  <a:lnTo>
                    <a:pt x="26073" y="29654"/>
                  </a:lnTo>
                  <a:lnTo>
                    <a:pt x="26847" y="28117"/>
                  </a:lnTo>
                  <a:lnTo>
                    <a:pt x="27635" y="27724"/>
                  </a:lnTo>
                  <a:lnTo>
                    <a:pt x="28409" y="23876"/>
                  </a:lnTo>
                  <a:lnTo>
                    <a:pt x="29184" y="20802"/>
                  </a:lnTo>
                  <a:lnTo>
                    <a:pt x="29184" y="20027"/>
                  </a:lnTo>
                  <a:lnTo>
                    <a:pt x="29971" y="19253"/>
                  </a:lnTo>
                  <a:lnTo>
                    <a:pt x="29971" y="18491"/>
                  </a:lnTo>
                  <a:lnTo>
                    <a:pt x="29184" y="18491"/>
                  </a:lnTo>
                  <a:lnTo>
                    <a:pt x="29184" y="18097"/>
                  </a:lnTo>
                  <a:lnTo>
                    <a:pt x="29971" y="18097"/>
                  </a:lnTo>
                  <a:lnTo>
                    <a:pt x="29971" y="17335"/>
                  </a:lnTo>
                  <a:lnTo>
                    <a:pt x="30746" y="17335"/>
                  </a:lnTo>
                  <a:lnTo>
                    <a:pt x="30746" y="16560"/>
                  </a:lnTo>
                  <a:lnTo>
                    <a:pt x="31521" y="16560"/>
                  </a:lnTo>
                  <a:lnTo>
                    <a:pt x="31521" y="15786"/>
                  </a:lnTo>
                  <a:lnTo>
                    <a:pt x="31521" y="15024"/>
                  </a:lnTo>
                  <a:lnTo>
                    <a:pt x="32308" y="14249"/>
                  </a:lnTo>
                  <a:lnTo>
                    <a:pt x="31521" y="14249"/>
                  </a:lnTo>
                  <a:lnTo>
                    <a:pt x="32308" y="14249"/>
                  </a:lnTo>
                  <a:lnTo>
                    <a:pt x="32308" y="13474"/>
                  </a:lnTo>
                  <a:lnTo>
                    <a:pt x="31521" y="13474"/>
                  </a:lnTo>
                  <a:lnTo>
                    <a:pt x="31521" y="12712"/>
                  </a:lnTo>
                  <a:lnTo>
                    <a:pt x="31521" y="11938"/>
                  </a:lnTo>
                  <a:lnTo>
                    <a:pt x="31521" y="11163"/>
                  </a:lnTo>
                  <a:lnTo>
                    <a:pt x="31521" y="10401"/>
                  </a:lnTo>
                  <a:lnTo>
                    <a:pt x="32308" y="10401"/>
                  </a:lnTo>
                  <a:lnTo>
                    <a:pt x="32308" y="9626"/>
                  </a:lnTo>
                  <a:lnTo>
                    <a:pt x="32308" y="8851"/>
                  </a:lnTo>
                  <a:lnTo>
                    <a:pt x="33083" y="8851"/>
                  </a:lnTo>
                  <a:lnTo>
                    <a:pt x="33858" y="8851"/>
                  </a:lnTo>
                  <a:lnTo>
                    <a:pt x="33858" y="8470"/>
                  </a:lnTo>
                  <a:lnTo>
                    <a:pt x="34251" y="8470"/>
                  </a:lnTo>
                  <a:lnTo>
                    <a:pt x="35026" y="8470"/>
                  </a:lnTo>
                  <a:lnTo>
                    <a:pt x="35026" y="7696"/>
                  </a:lnTo>
                  <a:lnTo>
                    <a:pt x="35801" y="8470"/>
                  </a:lnTo>
                  <a:lnTo>
                    <a:pt x="35801" y="7696"/>
                  </a:lnTo>
                  <a:lnTo>
                    <a:pt x="35026" y="7696"/>
                  </a:lnTo>
                  <a:lnTo>
                    <a:pt x="35801" y="7696"/>
                  </a:lnTo>
                  <a:lnTo>
                    <a:pt x="35801" y="6934"/>
                  </a:lnTo>
                  <a:lnTo>
                    <a:pt x="35026" y="6934"/>
                  </a:lnTo>
                  <a:lnTo>
                    <a:pt x="35801" y="6934"/>
                  </a:lnTo>
                  <a:lnTo>
                    <a:pt x="35026" y="6934"/>
                  </a:lnTo>
                  <a:lnTo>
                    <a:pt x="35801" y="6934"/>
                  </a:lnTo>
                  <a:lnTo>
                    <a:pt x="35026" y="6934"/>
                  </a:lnTo>
                  <a:lnTo>
                    <a:pt x="35801" y="6934"/>
                  </a:lnTo>
                  <a:lnTo>
                    <a:pt x="35026" y="6934"/>
                  </a:lnTo>
                  <a:lnTo>
                    <a:pt x="35801" y="6159"/>
                  </a:lnTo>
                  <a:lnTo>
                    <a:pt x="35801" y="6934"/>
                  </a:lnTo>
                  <a:lnTo>
                    <a:pt x="35801" y="6159"/>
                  </a:lnTo>
                  <a:lnTo>
                    <a:pt x="35801" y="5384"/>
                  </a:lnTo>
                  <a:lnTo>
                    <a:pt x="35801" y="6159"/>
                  </a:lnTo>
                  <a:lnTo>
                    <a:pt x="35026" y="6159"/>
                  </a:lnTo>
                  <a:lnTo>
                    <a:pt x="35026" y="5384"/>
                  </a:lnTo>
                  <a:lnTo>
                    <a:pt x="35026" y="6159"/>
                  </a:lnTo>
                  <a:lnTo>
                    <a:pt x="35026" y="5384"/>
                  </a:lnTo>
                  <a:lnTo>
                    <a:pt x="34251" y="5384"/>
                  </a:lnTo>
                  <a:lnTo>
                    <a:pt x="35026" y="5384"/>
                  </a:lnTo>
                  <a:lnTo>
                    <a:pt x="35026" y="4622"/>
                  </a:lnTo>
                  <a:lnTo>
                    <a:pt x="35801" y="3848"/>
                  </a:lnTo>
                  <a:lnTo>
                    <a:pt x="36575" y="3848"/>
                  </a:lnTo>
                  <a:lnTo>
                    <a:pt x="36575" y="3073"/>
                  </a:lnTo>
                  <a:lnTo>
                    <a:pt x="36575" y="2311"/>
                  </a:lnTo>
                  <a:lnTo>
                    <a:pt x="36575" y="1536"/>
                  </a:lnTo>
                  <a:lnTo>
                    <a:pt x="37363" y="762"/>
                  </a:lnTo>
                  <a:lnTo>
                    <a:pt x="36575" y="762"/>
                  </a:lnTo>
                  <a:lnTo>
                    <a:pt x="37363" y="762"/>
                  </a:lnTo>
                  <a:lnTo>
                    <a:pt x="37363" y="0"/>
                  </a:lnTo>
                  <a:lnTo>
                    <a:pt x="36575" y="0"/>
                  </a:lnTo>
                  <a:lnTo>
                    <a:pt x="37363" y="0"/>
                  </a:lnTo>
                  <a:lnTo>
                    <a:pt x="38138" y="0"/>
                  </a:lnTo>
                  <a:lnTo>
                    <a:pt x="38912" y="762"/>
                  </a:lnTo>
                  <a:lnTo>
                    <a:pt x="39700" y="762"/>
                  </a:lnTo>
                  <a:lnTo>
                    <a:pt x="40474" y="1536"/>
                  </a:lnTo>
                  <a:lnTo>
                    <a:pt x="41249" y="1536"/>
                  </a:lnTo>
                  <a:lnTo>
                    <a:pt x="42036" y="1536"/>
                  </a:lnTo>
                  <a:lnTo>
                    <a:pt x="43586" y="1536"/>
                  </a:lnTo>
                  <a:lnTo>
                    <a:pt x="43980" y="2311"/>
                  </a:lnTo>
                  <a:lnTo>
                    <a:pt x="44754" y="3073"/>
                  </a:lnTo>
                  <a:lnTo>
                    <a:pt x="45542" y="3848"/>
                  </a:lnTo>
                  <a:lnTo>
                    <a:pt x="46316" y="3848"/>
                  </a:lnTo>
                  <a:lnTo>
                    <a:pt x="46316" y="4622"/>
                  </a:lnTo>
                  <a:lnTo>
                    <a:pt x="47091" y="4622"/>
                  </a:lnTo>
                  <a:lnTo>
                    <a:pt x="47091" y="3848"/>
                  </a:lnTo>
                  <a:lnTo>
                    <a:pt x="48653" y="3073"/>
                  </a:lnTo>
                  <a:lnTo>
                    <a:pt x="49428" y="3073"/>
                  </a:lnTo>
                  <a:lnTo>
                    <a:pt x="50203" y="3848"/>
                  </a:lnTo>
                  <a:lnTo>
                    <a:pt x="50990" y="3848"/>
                  </a:lnTo>
                  <a:lnTo>
                    <a:pt x="52539" y="4622"/>
                  </a:lnTo>
                  <a:lnTo>
                    <a:pt x="53708" y="4622"/>
                  </a:lnTo>
                  <a:lnTo>
                    <a:pt x="54482" y="3848"/>
                  </a:lnTo>
                  <a:lnTo>
                    <a:pt x="55270" y="3848"/>
                  </a:lnTo>
                  <a:lnTo>
                    <a:pt x="55270" y="4622"/>
                  </a:lnTo>
                  <a:lnTo>
                    <a:pt x="56045" y="5384"/>
                  </a:lnTo>
                  <a:lnTo>
                    <a:pt x="56045" y="6159"/>
                  </a:lnTo>
                  <a:lnTo>
                    <a:pt x="56045" y="5384"/>
                  </a:lnTo>
                  <a:lnTo>
                    <a:pt x="56045" y="6159"/>
                  </a:lnTo>
                  <a:lnTo>
                    <a:pt x="56045" y="5384"/>
                  </a:lnTo>
                  <a:lnTo>
                    <a:pt x="56819" y="5384"/>
                  </a:lnTo>
                  <a:lnTo>
                    <a:pt x="56819" y="6159"/>
                  </a:lnTo>
                  <a:lnTo>
                    <a:pt x="56819" y="5384"/>
                  </a:lnTo>
                  <a:lnTo>
                    <a:pt x="57607" y="5384"/>
                  </a:lnTo>
                  <a:lnTo>
                    <a:pt x="57607" y="4622"/>
                  </a:lnTo>
                  <a:lnTo>
                    <a:pt x="57607" y="5384"/>
                  </a:lnTo>
                  <a:lnTo>
                    <a:pt x="58381" y="5384"/>
                  </a:lnTo>
                  <a:lnTo>
                    <a:pt x="58381" y="4622"/>
                  </a:lnTo>
                  <a:lnTo>
                    <a:pt x="59156" y="4622"/>
                  </a:lnTo>
                  <a:lnTo>
                    <a:pt x="58381" y="4622"/>
                  </a:lnTo>
                  <a:lnTo>
                    <a:pt x="59156" y="4622"/>
                  </a:lnTo>
                  <a:lnTo>
                    <a:pt x="59156" y="5384"/>
                  </a:lnTo>
                  <a:lnTo>
                    <a:pt x="59931" y="5384"/>
                  </a:lnTo>
                  <a:lnTo>
                    <a:pt x="59931" y="4622"/>
                  </a:lnTo>
                  <a:lnTo>
                    <a:pt x="59931" y="5384"/>
                  </a:lnTo>
                  <a:lnTo>
                    <a:pt x="59931" y="4622"/>
                  </a:lnTo>
                  <a:lnTo>
                    <a:pt x="60718" y="4622"/>
                  </a:lnTo>
                  <a:lnTo>
                    <a:pt x="60718" y="5384"/>
                  </a:lnTo>
                  <a:lnTo>
                    <a:pt x="60718" y="4622"/>
                  </a:lnTo>
                  <a:lnTo>
                    <a:pt x="61493" y="4622"/>
                  </a:lnTo>
                  <a:lnTo>
                    <a:pt x="60718" y="4622"/>
                  </a:lnTo>
                  <a:lnTo>
                    <a:pt x="61493" y="4622"/>
                  </a:lnTo>
                  <a:lnTo>
                    <a:pt x="60718" y="4622"/>
                  </a:lnTo>
                  <a:lnTo>
                    <a:pt x="61493" y="4622"/>
                  </a:lnTo>
                  <a:lnTo>
                    <a:pt x="61493" y="5384"/>
                  </a:lnTo>
                  <a:lnTo>
                    <a:pt x="62268" y="5384"/>
                  </a:lnTo>
                  <a:lnTo>
                    <a:pt x="62268" y="6159"/>
                  </a:lnTo>
                  <a:lnTo>
                    <a:pt x="61493" y="6159"/>
                  </a:lnTo>
                  <a:lnTo>
                    <a:pt x="62268" y="6159"/>
                  </a:lnTo>
                  <a:lnTo>
                    <a:pt x="62268" y="6934"/>
                  </a:lnTo>
                  <a:lnTo>
                    <a:pt x="61493" y="6934"/>
                  </a:lnTo>
                  <a:lnTo>
                    <a:pt x="62268" y="6934"/>
                  </a:lnTo>
                  <a:lnTo>
                    <a:pt x="62268" y="7696"/>
                  </a:lnTo>
                  <a:lnTo>
                    <a:pt x="61493" y="7696"/>
                  </a:lnTo>
                  <a:lnTo>
                    <a:pt x="61493" y="8470"/>
                  </a:lnTo>
                  <a:lnTo>
                    <a:pt x="62268" y="8470"/>
                  </a:lnTo>
                  <a:lnTo>
                    <a:pt x="62268" y="8851"/>
                  </a:lnTo>
                  <a:lnTo>
                    <a:pt x="62268" y="9626"/>
                  </a:lnTo>
                  <a:lnTo>
                    <a:pt x="62661" y="9626"/>
                  </a:lnTo>
                  <a:lnTo>
                    <a:pt x="63436" y="9626"/>
                  </a:lnTo>
                  <a:lnTo>
                    <a:pt x="63436" y="8851"/>
                  </a:lnTo>
                  <a:lnTo>
                    <a:pt x="64223" y="8851"/>
                  </a:lnTo>
                  <a:lnTo>
                    <a:pt x="64223" y="9626"/>
                  </a:lnTo>
                  <a:lnTo>
                    <a:pt x="64223" y="8851"/>
                  </a:lnTo>
                  <a:lnTo>
                    <a:pt x="64998" y="8851"/>
                  </a:lnTo>
                  <a:lnTo>
                    <a:pt x="65773" y="8851"/>
                  </a:lnTo>
                  <a:lnTo>
                    <a:pt x="68110" y="9626"/>
                  </a:lnTo>
                  <a:lnTo>
                    <a:pt x="68884" y="9626"/>
                  </a:lnTo>
                  <a:lnTo>
                    <a:pt x="69672" y="9626"/>
                  </a:lnTo>
                  <a:lnTo>
                    <a:pt x="72008" y="10401"/>
                  </a:lnTo>
                  <a:lnTo>
                    <a:pt x="72389" y="9626"/>
                  </a:lnTo>
                  <a:lnTo>
                    <a:pt x="74726" y="8851"/>
                  </a:lnTo>
                  <a:lnTo>
                    <a:pt x="77063" y="8851"/>
                  </a:lnTo>
                  <a:lnTo>
                    <a:pt x="77838" y="7696"/>
                  </a:lnTo>
                  <a:lnTo>
                    <a:pt x="81737" y="9626"/>
                  </a:lnTo>
                  <a:lnTo>
                    <a:pt x="81737" y="10401"/>
                  </a:lnTo>
                  <a:lnTo>
                    <a:pt x="81737" y="11163"/>
                  </a:lnTo>
                  <a:lnTo>
                    <a:pt x="81737" y="11938"/>
                  </a:lnTo>
                  <a:lnTo>
                    <a:pt x="82118" y="11938"/>
                  </a:lnTo>
                  <a:lnTo>
                    <a:pt x="82118" y="12712"/>
                  </a:lnTo>
                  <a:lnTo>
                    <a:pt x="86017" y="14249"/>
                  </a:lnTo>
                  <a:lnTo>
                    <a:pt x="87566" y="13474"/>
                  </a:lnTo>
                  <a:lnTo>
                    <a:pt x="90690" y="14249"/>
                  </a:lnTo>
                  <a:lnTo>
                    <a:pt x="91465" y="15024"/>
                  </a:lnTo>
                  <a:lnTo>
                    <a:pt x="92633" y="16560"/>
                  </a:lnTo>
                  <a:lnTo>
                    <a:pt x="93408" y="17335"/>
                  </a:lnTo>
                  <a:lnTo>
                    <a:pt x="94970" y="16560"/>
                  </a:lnTo>
                  <a:lnTo>
                    <a:pt x="96532" y="15786"/>
                  </a:lnTo>
                  <a:lnTo>
                    <a:pt x="96532" y="14249"/>
                  </a:lnTo>
                  <a:lnTo>
                    <a:pt x="96532" y="13474"/>
                  </a:lnTo>
                  <a:lnTo>
                    <a:pt x="96532" y="12712"/>
                  </a:lnTo>
                  <a:lnTo>
                    <a:pt x="98856" y="11163"/>
                  </a:lnTo>
                  <a:lnTo>
                    <a:pt x="100418" y="10401"/>
                  </a:lnTo>
                  <a:lnTo>
                    <a:pt x="101587" y="9626"/>
                  </a:lnTo>
                  <a:lnTo>
                    <a:pt x="106260" y="6934"/>
                  </a:lnTo>
                  <a:lnTo>
                    <a:pt x="107035" y="6159"/>
                  </a:lnTo>
                  <a:lnTo>
                    <a:pt x="108597" y="6159"/>
                  </a:lnTo>
                  <a:lnTo>
                    <a:pt x="110540" y="6159"/>
                  </a:lnTo>
                  <a:lnTo>
                    <a:pt x="112877" y="9626"/>
                  </a:lnTo>
                  <a:lnTo>
                    <a:pt x="114426" y="10401"/>
                  </a:lnTo>
                  <a:lnTo>
                    <a:pt x="115201" y="11163"/>
                  </a:lnTo>
                  <a:lnTo>
                    <a:pt x="115989" y="11938"/>
                  </a:lnTo>
                  <a:lnTo>
                    <a:pt x="117538" y="11938"/>
                  </a:lnTo>
                  <a:lnTo>
                    <a:pt x="118325" y="11938"/>
                  </a:lnTo>
                  <a:lnTo>
                    <a:pt x="119100" y="1193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7" name="object 2957"/>
            <p:cNvSpPr/>
            <p:nvPr/>
          </p:nvSpPr>
          <p:spPr>
            <a:xfrm>
              <a:off x="5917967" y="2909304"/>
              <a:ext cx="43815" cy="49530"/>
            </a:xfrm>
            <a:custGeom>
              <a:avLst/>
              <a:gdLst/>
              <a:ahLst/>
              <a:cxnLst/>
              <a:rect l="l" t="t" r="r" b="b"/>
              <a:pathLst>
                <a:path w="43814" h="49530">
                  <a:moveTo>
                    <a:pt x="21793" y="47752"/>
                  </a:moveTo>
                  <a:lnTo>
                    <a:pt x="20243" y="47752"/>
                  </a:lnTo>
                  <a:lnTo>
                    <a:pt x="20243" y="49276"/>
                  </a:lnTo>
                  <a:lnTo>
                    <a:pt x="21018" y="48514"/>
                  </a:lnTo>
                  <a:lnTo>
                    <a:pt x="21793" y="48514"/>
                  </a:lnTo>
                  <a:lnTo>
                    <a:pt x="21793" y="47752"/>
                  </a:lnTo>
                  <a:close/>
                </a:path>
                <a:path w="43814" h="49530">
                  <a:moveTo>
                    <a:pt x="23355" y="45847"/>
                  </a:moveTo>
                  <a:lnTo>
                    <a:pt x="16738" y="45847"/>
                  </a:lnTo>
                  <a:lnTo>
                    <a:pt x="16738" y="46990"/>
                  </a:lnTo>
                  <a:lnTo>
                    <a:pt x="17132" y="46990"/>
                  </a:lnTo>
                  <a:lnTo>
                    <a:pt x="17132" y="48514"/>
                  </a:lnTo>
                  <a:lnTo>
                    <a:pt x="17906" y="48514"/>
                  </a:lnTo>
                  <a:lnTo>
                    <a:pt x="17906" y="47752"/>
                  </a:lnTo>
                  <a:lnTo>
                    <a:pt x="23355" y="47752"/>
                  </a:lnTo>
                  <a:lnTo>
                    <a:pt x="23355" y="45847"/>
                  </a:lnTo>
                  <a:close/>
                </a:path>
                <a:path w="43814" h="49530">
                  <a:moveTo>
                    <a:pt x="19469" y="47752"/>
                  </a:moveTo>
                  <a:lnTo>
                    <a:pt x="17906" y="47752"/>
                  </a:lnTo>
                  <a:lnTo>
                    <a:pt x="18681" y="48514"/>
                  </a:lnTo>
                  <a:lnTo>
                    <a:pt x="19469" y="48514"/>
                  </a:lnTo>
                  <a:lnTo>
                    <a:pt x="19469" y="47752"/>
                  </a:lnTo>
                  <a:close/>
                </a:path>
                <a:path w="43814" h="49530">
                  <a:moveTo>
                    <a:pt x="22580" y="47752"/>
                  </a:moveTo>
                  <a:lnTo>
                    <a:pt x="21793" y="47752"/>
                  </a:lnTo>
                  <a:lnTo>
                    <a:pt x="22580" y="48514"/>
                  </a:lnTo>
                  <a:lnTo>
                    <a:pt x="22580" y="47752"/>
                  </a:lnTo>
                  <a:close/>
                </a:path>
                <a:path w="43814" h="49530">
                  <a:moveTo>
                    <a:pt x="24917" y="43561"/>
                  </a:moveTo>
                  <a:lnTo>
                    <a:pt x="14401" y="43561"/>
                  </a:lnTo>
                  <a:lnTo>
                    <a:pt x="14401" y="44323"/>
                  </a:lnTo>
                  <a:lnTo>
                    <a:pt x="15176" y="44323"/>
                  </a:lnTo>
                  <a:lnTo>
                    <a:pt x="15176" y="45085"/>
                  </a:lnTo>
                  <a:lnTo>
                    <a:pt x="16738" y="45085"/>
                  </a:lnTo>
                  <a:lnTo>
                    <a:pt x="15963" y="45847"/>
                  </a:lnTo>
                  <a:lnTo>
                    <a:pt x="24129" y="45847"/>
                  </a:lnTo>
                  <a:lnTo>
                    <a:pt x="24129" y="45085"/>
                  </a:lnTo>
                  <a:lnTo>
                    <a:pt x="24917" y="44323"/>
                  </a:lnTo>
                  <a:lnTo>
                    <a:pt x="24917" y="43561"/>
                  </a:lnTo>
                  <a:close/>
                </a:path>
                <a:path w="43814" h="49530">
                  <a:moveTo>
                    <a:pt x="28409" y="40513"/>
                  </a:moveTo>
                  <a:lnTo>
                    <a:pt x="12852" y="40513"/>
                  </a:lnTo>
                  <a:lnTo>
                    <a:pt x="12852" y="44323"/>
                  </a:lnTo>
                  <a:lnTo>
                    <a:pt x="13627" y="44323"/>
                  </a:lnTo>
                  <a:lnTo>
                    <a:pt x="13627" y="43561"/>
                  </a:lnTo>
                  <a:lnTo>
                    <a:pt x="24917" y="43561"/>
                  </a:lnTo>
                  <a:lnTo>
                    <a:pt x="24129" y="42799"/>
                  </a:lnTo>
                  <a:lnTo>
                    <a:pt x="24917" y="42799"/>
                  </a:lnTo>
                  <a:lnTo>
                    <a:pt x="24917" y="42037"/>
                  </a:lnTo>
                  <a:lnTo>
                    <a:pt x="28409" y="42037"/>
                  </a:lnTo>
                  <a:lnTo>
                    <a:pt x="28409" y="40513"/>
                  </a:lnTo>
                  <a:close/>
                </a:path>
                <a:path w="43814" h="49530">
                  <a:moveTo>
                    <a:pt x="28409" y="42037"/>
                  </a:moveTo>
                  <a:lnTo>
                    <a:pt x="26073" y="42037"/>
                  </a:lnTo>
                  <a:lnTo>
                    <a:pt x="26073" y="42799"/>
                  </a:lnTo>
                  <a:lnTo>
                    <a:pt x="28409" y="42799"/>
                  </a:lnTo>
                  <a:lnTo>
                    <a:pt x="28409" y="42037"/>
                  </a:lnTo>
                  <a:close/>
                </a:path>
                <a:path w="43814" h="49530">
                  <a:moveTo>
                    <a:pt x="33083" y="37465"/>
                  </a:moveTo>
                  <a:lnTo>
                    <a:pt x="12064" y="37465"/>
                  </a:lnTo>
                  <a:lnTo>
                    <a:pt x="12064" y="38227"/>
                  </a:lnTo>
                  <a:lnTo>
                    <a:pt x="11290" y="38989"/>
                  </a:lnTo>
                  <a:lnTo>
                    <a:pt x="11290" y="40513"/>
                  </a:lnTo>
                  <a:lnTo>
                    <a:pt x="29971" y="40513"/>
                  </a:lnTo>
                  <a:lnTo>
                    <a:pt x="29197" y="39751"/>
                  </a:lnTo>
                  <a:lnTo>
                    <a:pt x="29197" y="38989"/>
                  </a:lnTo>
                  <a:lnTo>
                    <a:pt x="33858" y="38989"/>
                  </a:lnTo>
                  <a:lnTo>
                    <a:pt x="33858" y="38227"/>
                  </a:lnTo>
                  <a:lnTo>
                    <a:pt x="33083" y="38227"/>
                  </a:lnTo>
                  <a:lnTo>
                    <a:pt x="33083" y="37465"/>
                  </a:lnTo>
                  <a:close/>
                </a:path>
                <a:path w="43814" h="49530">
                  <a:moveTo>
                    <a:pt x="33083" y="38989"/>
                  </a:moveTo>
                  <a:lnTo>
                    <a:pt x="32308" y="38989"/>
                  </a:lnTo>
                  <a:lnTo>
                    <a:pt x="32308" y="39751"/>
                  </a:lnTo>
                  <a:lnTo>
                    <a:pt x="33083" y="38989"/>
                  </a:lnTo>
                  <a:close/>
                </a:path>
                <a:path w="43814" h="49530">
                  <a:moveTo>
                    <a:pt x="34645" y="36322"/>
                  </a:moveTo>
                  <a:lnTo>
                    <a:pt x="13627" y="36322"/>
                  </a:lnTo>
                  <a:lnTo>
                    <a:pt x="12852" y="37084"/>
                  </a:lnTo>
                  <a:lnTo>
                    <a:pt x="12852" y="37465"/>
                  </a:lnTo>
                  <a:lnTo>
                    <a:pt x="33858" y="37465"/>
                  </a:lnTo>
                  <a:lnTo>
                    <a:pt x="33858" y="37084"/>
                  </a:lnTo>
                  <a:lnTo>
                    <a:pt x="34645" y="37084"/>
                  </a:lnTo>
                  <a:lnTo>
                    <a:pt x="34645" y="36322"/>
                  </a:lnTo>
                  <a:close/>
                </a:path>
                <a:path w="43814" h="49530">
                  <a:moveTo>
                    <a:pt x="34645" y="34036"/>
                  </a:moveTo>
                  <a:lnTo>
                    <a:pt x="11290" y="34036"/>
                  </a:lnTo>
                  <a:lnTo>
                    <a:pt x="12064" y="34798"/>
                  </a:lnTo>
                  <a:lnTo>
                    <a:pt x="12064" y="36322"/>
                  </a:lnTo>
                  <a:lnTo>
                    <a:pt x="35420" y="36322"/>
                  </a:lnTo>
                  <a:lnTo>
                    <a:pt x="35420" y="35560"/>
                  </a:lnTo>
                  <a:lnTo>
                    <a:pt x="35813" y="34798"/>
                  </a:lnTo>
                  <a:lnTo>
                    <a:pt x="34645" y="34798"/>
                  </a:lnTo>
                  <a:lnTo>
                    <a:pt x="34645" y="34036"/>
                  </a:lnTo>
                  <a:close/>
                </a:path>
                <a:path w="43814" h="49530">
                  <a:moveTo>
                    <a:pt x="35420" y="32512"/>
                  </a:moveTo>
                  <a:lnTo>
                    <a:pt x="8178" y="32512"/>
                  </a:lnTo>
                  <a:lnTo>
                    <a:pt x="8178" y="33274"/>
                  </a:lnTo>
                  <a:lnTo>
                    <a:pt x="8953" y="34036"/>
                  </a:lnTo>
                  <a:lnTo>
                    <a:pt x="35420" y="34036"/>
                  </a:lnTo>
                  <a:lnTo>
                    <a:pt x="35420" y="32512"/>
                  </a:lnTo>
                  <a:close/>
                </a:path>
                <a:path w="43814" h="49530">
                  <a:moveTo>
                    <a:pt x="35813" y="30988"/>
                  </a:moveTo>
                  <a:lnTo>
                    <a:pt x="7404" y="30988"/>
                  </a:lnTo>
                  <a:lnTo>
                    <a:pt x="7404" y="31750"/>
                  </a:lnTo>
                  <a:lnTo>
                    <a:pt x="7010" y="31750"/>
                  </a:lnTo>
                  <a:lnTo>
                    <a:pt x="7010" y="32512"/>
                  </a:lnTo>
                  <a:lnTo>
                    <a:pt x="35420" y="32512"/>
                  </a:lnTo>
                  <a:lnTo>
                    <a:pt x="35420" y="33274"/>
                  </a:lnTo>
                  <a:lnTo>
                    <a:pt x="35813" y="32512"/>
                  </a:lnTo>
                  <a:lnTo>
                    <a:pt x="35813" y="30988"/>
                  </a:lnTo>
                  <a:close/>
                </a:path>
                <a:path w="43814" h="49530">
                  <a:moveTo>
                    <a:pt x="7404" y="30988"/>
                  </a:moveTo>
                  <a:lnTo>
                    <a:pt x="7010" y="30988"/>
                  </a:lnTo>
                  <a:lnTo>
                    <a:pt x="7010" y="31750"/>
                  </a:lnTo>
                  <a:lnTo>
                    <a:pt x="7404" y="30988"/>
                  </a:lnTo>
                  <a:close/>
                </a:path>
                <a:path w="43814" h="49530">
                  <a:moveTo>
                    <a:pt x="37363" y="30226"/>
                  </a:moveTo>
                  <a:lnTo>
                    <a:pt x="5448" y="30226"/>
                  </a:lnTo>
                  <a:lnTo>
                    <a:pt x="6235" y="30988"/>
                  </a:lnTo>
                  <a:lnTo>
                    <a:pt x="35813" y="30988"/>
                  </a:lnTo>
                  <a:lnTo>
                    <a:pt x="36588" y="31750"/>
                  </a:lnTo>
                  <a:lnTo>
                    <a:pt x="37363" y="30988"/>
                  </a:lnTo>
                  <a:lnTo>
                    <a:pt x="37363" y="30226"/>
                  </a:lnTo>
                  <a:close/>
                </a:path>
                <a:path w="43814" h="49530">
                  <a:moveTo>
                    <a:pt x="37363" y="26035"/>
                  </a:moveTo>
                  <a:lnTo>
                    <a:pt x="4673" y="26035"/>
                  </a:lnTo>
                  <a:lnTo>
                    <a:pt x="4673" y="26797"/>
                  </a:lnTo>
                  <a:lnTo>
                    <a:pt x="5448" y="26797"/>
                  </a:lnTo>
                  <a:lnTo>
                    <a:pt x="5448" y="27559"/>
                  </a:lnTo>
                  <a:lnTo>
                    <a:pt x="4673" y="27559"/>
                  </a:lnTo>
                  <a:lnTo>
                    <a:pt x="4673" y="30226"/>
                  </a:lnTo>
                  <a:lnTo>
                    <a:pt x="36588" y="30226"/>
                  </a:lnTo>
                  <a:lnTo>
                    <a:pt x="36588" y="29464"/>
                  </a:lnTo>
                  <a:lnTo>
                    <a:pt x="37363" y="29464"/>
                  </a:lnTo>
                  <a:lnTo>
                    <a:pt x="37363" y="26035"/>
                  </a:lnTo>
                  <a:close/>
                </a:path>
                <a:path w="43814" h="49530">
                  <a:moveTo>
                    <a:pt x="37363" y="27940"/>
                  </a:moveTo>
                  <a:lnTo>
                    <a:pt x="37363" y="28702"/>
                  </a:lnTo>
                  <a:lnTo>
                    <a:pt x="38138" y="28702"/>
                  </a:lnTo>
                  <a:lnTo>
                    <a:pt x="37363" y="27940"/>
                  </a:lnTo>
                  <a:close/>
                </a:path>
                <a:path w="43814" h="49530">
                  <a:moveTo>
                    <a:pt x="39700" y="18415"/>
                  </a:moveTo>
                  <a:lnTo>
                    <a:pt x="787" y="18415"/>
                  </a:lnTo>
                  <a:lnTo>
                    <a:pt x="787" y="19177"/>
                  </a:lnTo>
                  <a:lnTo>
                    <a:pt x="1562" y="19939"/>
                  </a:lnTo>
                  <a:lnTo>
                    <a:pt x="2336" y="19939"/>
                  </a:lnTo>
                  <a:lnTo>
                    <a:pt x="2336" y="20701"/>
                  </a:lnTo>
                  <a:lnTo>
                    <a:pt x="3124" y="20701"/>
                  </a:lnTo>
                  <a:lnTo>
                    <a:pt x="3124" y="21463"/>
                  </a:lnTo>
                  <a:lnTo>
                    <a:pt x="2336" y="21463"/>
                  </a:lnTo>
                  <a:lnTo>
                    <a:pt x="2336" y="24511"/>
                  </a:lnTo>
                  <a:lnTo>
                    <a:pt x="3124" y="24511"/>
                  </a:lnTo>
                  <a:lnTo>
                    <a:pt x="3124" y="26797"/>
                  </a:lnTo>
                  <a:lnTo>
                    <a:pt x="4673" y="26797"/>
                  </a:lnTo>
                  <a:lnTo>
                    <a:pt x="4673" y="26035"/>
                  </a:lnTo>
                  <a:lnTo>
                    <a:pt x="39700" y="26035"/>
                  </a:lnTo>
                  <a:lnTo>
                    <a:pt x="39700" y="21463"/>
                  </a:lnTo>
                  <a:lnTo>
                    <a:pt x="38925" y="20701"/>
                  </a:lnTo>
                  <a:lnTo>
                    <a:pt x="38925" y="19177"/>
                  </a:lnTo>
                  <a:lnTo>
                    <a:pt x="39700" y="19177"/>
                  </a:lnTo>
                  <a:lnTo>
                    <a:pt x="39700" y="18415"/>
                  </a:lnTo>
                  <a:close/>
                </a:path>
                <a:path w="43814" h="49530">
                  <a:moveTo>
                    <a:pt x="39700" y="15748"/>
                  </a:moveTo>
                  <a:lnTo>
                    <a:pt x="3124" y="15748"/>
                  </a:lnTo>
                  <a:lnTo>
                    <a:pt x="2336" y="16510"/>
                  </a:lnTo>
                  <a:lnTo>
                    <a:pt x="787" y="16510"/>
                  </a:lnTo>
                  <a:lnTo>
                    <a:pt x="787" y="17272"/>
                  </a:lnTo>
                  <a:lnTo>
                    <a:pt x="1562" y="18034"/>
                  </a:lnTo>
                  <a:lnTo>
                    <a:pt x="0" y="18034"/>
                  </a:lnTo>
                  <a:lnTo>
                    <a:pt x="0" y="18415"/>
                  </a:lnTo>
                  <a:lnTo>
                    <a:pt x="40474" y="18415"/>
                  </a:lnTo>
                  <a:lnTo>
                    <a:pt x="39700" y="18034"/>
                  </a:lnTo>
                  <a:lnTo>
                    <a:pt x="39700" y="15748"/>
                  </a:lnTo>
                  <a:close/>
                </a:path>
                <a:path w="43814" h="49530">
                  <a:moveTo>
                    <a:pt x="2336" y="12700"/>
                  </a:moveTo>
                  <a:lnTo>
                    <a:pt x="2336" y="14224"/>
                  </a:lnTo>
                  <a:lnTo>
                    <a:pt x="1562" y="14986"/>
                  </a:lnTo>
                  <a:lnTo>
                    <a:pt x="2336" y="14986"/>
                  </a:lnTo>
                  <a:lnTo>
                    <a:pt x="2336" y="15748"/>
                  </a:lnTo>
                  <a:lnTo>
                    <a:pt x="40474" y="15748"/>
                  </a:lnTo>
                  <a:lnTo>
                    <a:pt x="40474" y="14224"/>
                  </a:lnTo>
                  <a:lnTo>
                    <a:pt x="42811" y="14224"/>
                  </a:lnTo>
                  <a:lnTo>
                    <a:pt x="43586" y="13462"/>
                  </a:lnTo>
                  <a:lnTo>
                    <a:pt x="3124" y="13462"/>
                  </a:lnTo>
                  <a:lnTo>
                    <a:pt x="2336" y="12700"/>
                  </a:lnTo>
                  <a:close/>
                </a:path>
                <a:path w="43814" h="49530">
                  <a:moveTo>
                    <a:pt x="41262" y="14224"/>
                  </a:moveTo>
                  <a:lnTo>
                    <a:pt x="40474" y="14224"/>
                  </a:lnTo>
                  <a:lnTo>
                    <a:pt x="41262" y="14986"/>
                  </a:lnTo>
                  <a:lnTo>
                    <a:pt x="41262" y="14224"/>
                  </a:lnTo>
                  <a:close/>
                </a:path>
                <a:path w="43814" h="49530">
                  <a:moveTo>
                    <a:pt x="42036" y="14224"/>
                  </a:moveTo>
                  <a:lnTo>
                    <a:pt x="41262" y="14224"/>
                  </a:lnTo>
                  <a:lnTo>
                    <a:pt x="41262" y="14986"/>
                  </a:lnTo>
                  <a:lnTo>
                    <a:pt x="42036" y="14224"/>
                  </a:lnTo>
                  <a:close/>
                </a:path>
                <a:path w="43814" h="49530">
                  <a:moveTo>
                    <a:pt x="43586" y="11938"/>
                  </a:moveTo>
                  <a:lnTo>
                    <a:pt x="42811" y="12700"/>
                  </a:lnTo>
                  <a:lnTo>
                    <a:pt x="3124" y="12700"/>
                  </a:lnTo>
                  <a:lnTo>
                    <a:pt x="3124" y="13462"/>
                  </a:lnTo>
                  <a:lnTo>
                    <a:pt x="43586" y="13462"/>
                  </a:lnTo>
                  <a:lnTo>
                    <a:pt x="43586" y="11938"/>
                  </a:lnTo>
                  <a:close/>
                </a:path>
                <a:path w="43814" h="49530">
                  <a:moveTo>
                    <a:pt x="3898" y="11176"/>
                  </a:moveTo>
                  <a:lnTo>
                    <a:pt x="3124" y="11176"/>
                  </a:lnTo>
                  <a:lnTo>
                    <a:pt x="3124" y="11938"/>
                  </a:lnTo>
                  <a:lnTo>
                    <a:pt x="3898" y="12700"/>
                  </a:lnTo>
                  <a:lnTo>
                    <a:pt x="42811" y="12700"/>
                  </a:lnTo>
                  <a:lnTo>
                    <a:pt x="42811" y="11938"/>
                  </a:lnTo>
                  <a:lnTo>
                    <a:pt x="3898" y="11938"/>
                  </a:lnTo>
                  <a:lnTo>
                    <a:pt x="3898" y="11176"/>
                  </a:lnTo>
                  <a:close/>
                </a:path>
                <a:path w="43814" h="49530">
                  <a:moveTo>
                    <a:pt x="7010" y="10414"/>
                  </a:moveTo>
                  <a:lnTo>
                    <a:pt x="5448" y="10414"/>
                  </a:lnTo>
                  <a:lnTo>
                    <a:pt x="4673" y="11176"/>
                  </a:lnTo>
                  <a:lnTo>
                    <a:pt x="4673" y="11938"/>
                  </a:lnTo>
                  <a:lnTo>
                    <a:pt x="42036" y="11938"/>
                  </a:lnTo>
                  <a:lnTo>
                    <a:pt x="42811" y="11176"/>
                  </a:lnTo>
                  <a:lnTo>
                    <a:pt x="7010" y="11176"/>
                  </a:lnTo>
                  <a:lnTo>
                    <a:pt x="7010" y="10414"/>
                  </a:lnTo>
                  <a:close/>
                </a:path>
                <a:path w="43814" h="49530">
                  <a:moveTo>
                    <a:pt x="40474" y="8509"/>
                  </a:moveTo>
                  <a:lnTo>
                    <a:pt x="21793" y="8509"/>
                  </a:lnTo>
                  <a:lnTo>
                    <a:pt x="21793" y="9652"/>
                  </a:lnTo>
                  <a:lnTo>
                    <a:pt x="7404" y="9652"/>
                  </a:lnTo>
                  <a:lnTo>
                    <a:pt x="7404" y="11176"/>
                  </a:lnTo>
                  <a:lnTo>
                    <a:pt x="42036" y="11176"/>
                  </a:lnTo>
                  <a:lnTo>
                    <a:pt x="42036" y="10414"/>
                  </a:lnTo>
                  <a:lnTo>
                    <a:pt x="41262" y="10414"/>
                  </a:lnTo>
                  <a:lnTo>
                    <a:pt x="40474" y="9652"/>
                  </a:lnTo>
                  <a:lnTo>
                    <a:pt x="40474" y="8509"/>
                  </a:lnTo>
                  <a:close/>
                </a:path>
                <a:path w="43814" h="49530">
                  <a:moveTo>
                    <a:pt x="21018" y="8890"/>
                  </a:moveTo>
                  <a:lnTo>
                    <a:pt x="8178" y="8890"/>
                  </a:lnTo>
                  <a:lnTo>
                    <a:pt x="8178" y="9652"/>
                  </a:lnTo>
                  <a:lnTo>
                    <a:pt x="21793" y="9652"/>
                  </a:lnTo>
                  <a:lnTo>
                    <a:pt x="21018" y="8890"/>
                  </a:lnTo>
                  <a:close/>
                </a:path>
                <a:path w="43814" h="49530">
                  <a:moveTo>
                    <a:pt x="41262" y="8890"/>
                  </a:moveTo>
                  <a:lnTo>
                    <a:pt x="40474" y="8890"/>
                  </a:lnTo>
                  <a:lnTo>
                    <a:pt x="40474" y="9652"/>
                  </a:lnTo>
                  <a:lnTo>
                    <a:pt x="41262" y="9652"/>
                  </a:lnTo>
                  <a:lnTo>
                    <a:pt x="41262" y="8890"/>
                  </a:lnTo>
                  <a:close/>
                </a:path>
                <a:path w="43814" h="49530">
                  <a:moveTo>
                    <a:pt x="13627" y="6223"/>
                  </a:moveTo>
                  <a:lnTo>
                    <a:pt x="12064" y="6223"/>
                  </a:lnTo>
                  <a:lnTo>
                    <a:pt x="12064" y="6858"/>
                  </a:lnTo>
                  <a:lnTo>
                    <a:pt x="9740" y="6858"/>
                  </a:lnTo>
                  <a:lnTo>
                    <a:pt x="9740" y="7747"/>
                  </a:lnTo>
                  <a:lnTo>
                    <a:pt x="10515" y="8509"/>
                  </a:lnTo>
                  <a:lnTo>
                    <a:pt x="9740" y="8890"/>
                  </a:lnTo>
                  <a:lnTo>
                    <a:pt x="18681" y="8890"/>
                  </a:lnTo>
                  <a:lnTo>
                    <a:pt x="18681" y="7747"/>
                  </a:lnTo>
                  <a:lnTo>
                    <a:pt x="13627" y="7747"/>
                  </a:lnTo>
                  <a:lnTo>
                    <a:pt x="13627" y="6223"/>
                  </a:lnTo>
                  <a:close/>
                </a:path>
                <a:path w="43814" h="49530">
                  <a:moveTo>
                    <a:pt x="39700" y="3810"/>
                  </a:moveTo>
                  <a:lnTo>
                    <a:pt x="37363" y="3810"/>
                  </a:lnTo>
                  <a:lnTo>
                    <a:pt x="38138" y="4572"/>
                  </a:lnTo>
                  <a:lnTo>
                    <a:pt x="37363" y="4572"/>
                  </a:lnTo>
                  <a:lnTo>
                    <a:pt x="37363" y="5334"/>
                  </a:lnTo>
                  <a:lnTo>
                    <a:pt x="22580" y="5334"/>
                  </a:lnTo>
                  <a:lnTo>
                    <a:pt x="22580" y="6223"/>
                  </a:lnTo>
                  <a:lnTo>
                    <a:pt x="23355" y="6223"/>
                  </a:lnTo>
                  <a:lnTo>
                    <a:pt x="24129" y="6858"/>
                  </a:lnTo>
                  <a:lnTo>
                    <a:pt x="23355" y="6858"/>
                  </a:lnTo>
                  <a:lnTo>
                    <a:pt x="23355" y="7747"/>
                  </a:lnTo>
                  <a:lnTo>
                    <a:pt x="22580" y="7747"/>
                  </a:lnTo>
                  <a:lnTo>
                    <a:pt x="22580" y="8509"/>
                  </a:lnTo>
                  <a:lnTo>
                    <a:pt x="39700" y="8509"/>
                  </a:lnTo>
                  <a:lnTo>
                    <a:pt x="39700" y="7747"/>
                  </a:lnTo>
                  <a:lnTo>
                    <a:pt x="40474" y="6858"/>
                  </a:lnTo>
                  <a:lnTo>
                    <a:pt x="40474" y="4572"/>
                  </a:lnTo>
                  <a:lnTo>
                    <a:pt x="39700" y="3810"/>
                  </a:lnTo>
                  <a:close/>
                </a:path>
                <a:path w="43814" h="49530">
                  <a:moveTo>
                    <a:pt x="14401" y="6858"/>
                  </a:moveTo>
                  <a:lnTo>
                    <a:pt x="13627" y="6858"/>
                  </a:lnTo>
                  <a:lnTo>
                    <a:pt x="13627" y="7747"/>
                  </a:lnTo>
                  <a:lnTo>
                    <a:pt x="14401" y="7747"/>
                  </a:lnTo>
                  <a:lnTo>
                    <a:pt x="14401" y="6858"/>
                  </a:lnTo>
                  <a:close/>
                </a:path>
                <a:path w="43814" h="49530">
                  <a:moveTo>
                    <a:pt x="17906" y="6858"/>
                  </a:moveTo>
                  <a:lnTo>
                    <a:pt x="15176" y="6858"/>
                  </a:lnTo>
                  <a:lnTo>
                    <a:pt x="14401" y="7747"/>
                  </a:lnTo>
                  <a:lnTo>
                    <a:pt x="17906" y="7747"/>
                  </a:lnTo>
                  <a:lnTo>
                    <a:pt x="17906" y="6858"/>
                  </a:lnTo>
                  <a:close/>
                </a:path>
                <a:path w="43814" h="49530">
                  <a:moveTo>
                    <a:pt x="18681" y="6858"/>
                  </a:moveTo>
                  <a:lnTo>
                    <a:pt x="17906" y="7747"/>
                  </a:lnTo>
                  <a:lnTo>
                    <a:pt x="18681" y="7747"/>
                  </a:lnTo>
                  <a:lnTo>
                    <a:pt x="18681" y="6858"/>
                  </a:lnTo>
                  <a:close/>
                </a:path>
                <a:path w="43814" h="49530">
                  <a:moveTo>
                    <a:pt x="11290" y="6223"/>
                  </a:moveTo>
                  <a:lnTo>
                    <a:pt x="8953" y="6223"/>
                  </a:lnTo>
                  <a:lnTo>
                    <a:pt x="8953" y="6858"/>
                  </a:lnTo>
                  <a:lnTo>
                    <a:pt x="11290" y="6858"/>
                  </a:lnTo>
                  <a:lnTo>
                    <a:pt x="11290" y="6223"/>
                  </a:lnTo>
                  <a:close/>
                </a:path>
                <a:path w="43814" h="49530">
                  <a:moveTo>
                    <a:pt x="10515" y="5334"/>
                  </a:moveTo>
                  <a:lnTo>
                    <a:pt x="9740" y="5334"/>
                  </a:lnTo>
                  <a:lnTo>
                    <a:pt x="9740" y="6223"/>
                  </a:lnTo>
                  <a:lnTo>
                    <a:pt x="10515" y="6223"/>
                  </a:lnTo>
                  <a:lnTo>
                    <a:pt x="10515" y="5334"/>
                  </a:lnTo>
                  <a:close/>
                </a:path>
                <a:path w="43814" h="49530">
                  <a:moveTo>
                    <a:pt x="24129" y="3810"/>
                  </a:moveTo>
                  <a:lnTo>
                    <a:pt x="23355" y="4572"/>
                  </a:lnTo>
                  <a:lnTo>
                    <a:pt x="23355" y="5334"/>
                  </a:lnTo>
                  <a:lnTo>
                    <a:pt x="26860" y="5334"/>
                  </a:lnTo>
                  <a:lnTo>
                    <a:pt x="26860" y="4572"/>
                  </a:lnTo>
                  <a:lnTo>
                    <a:pt x="24129" y="4572"/>
                  </a:lnTo>
                  <a:lnTo>
                    <a:pt x="24129" y="3810"/>
                  </a:lnTo>
                  <a:close/>
                </a:path>
                <a:path w="43814" h="49530">
                  <a:moveTo>
                    <a:pt x="34645" y="2286"/>
                  </a:moveTo>
                  <a:lnTo>
                    <a:pt x="29971" y="2286"/>
                  </a:lnTo>
                  <a:lnTo>
                    <a:pt x="29971" y="3048"/>
                  </a:lnTo>
                  <a:lnTo>
                    <a:pt x="29197" y="3810"/>
                  </a:lnTo>
                  <a:lnTo>
                    <a:pt x="28409" y="3810"/>
                  </a:lnTo>
                  <a:lnTo>
                    <a:pt x="26860" y="5334"/>
                  </a:lnTo>
                  <a:lnTo>
                    <a:pt x="35813" y="5334"/>
                  </a:lnTo>
                  <a:lnTo>
                    <a:pt x="35420" y="4572"/>
                  </a:lnTo>
                  <a:lnTo>
                    <a:pt x="35420" y="3048"/>
                  </a:lnTo>
                  <a:lnTo>
                    <a:pt x="34645" y="3048"/>
                  </a:lnTo>
                  <a:lnTo>
                    <a:pt x="34645" y="2286"/>
                  </a:lnTo>
                  <a:close/>
                </a:path>
                <a:path w="43814" h="49530">
                  <a:moveTo>
                    <a:pt x="26860" y="3048"/>
                  </a:moveTo>
                  <a:lnTo>
                    <a:pt x="24917" y="3048"/>
                  </a:lnTo>
                  <a:lnTo>
                    <a:pt x="24917" y="3810"/>
                  </a:lnTo>
                  <a:lnTo>
                    <a:pt x="24129" y="4572"/>
                  </a:lnTo>
                  <a:lnTo>
                    <a:pt x="26073" y="4572"/>
                  </a:lnTo>
                  <a:lnTo>
                    <a:pt x="26860" y="3810"/>
                  </a:lnTo>
                  <a:lnTo>
                    <a:pt x="26860" y="3048"/>
                  </a:lnTo>
                  <a:close/>
                </a:path>
                <a:path w="43814" h="49530">
                  <a:moveTo>
                    <a:pt x="26073" y="2286"/>
                  </a:moveTo>
                  <a:lnTo>
                    <a:pt x="25692" y="3048"/>
                  </a:lnTo>
                  <a:lnTo>
                    <a:pt x="26073" y="3048"/>
                  </a:lnTo>
                  <a:lnTo>
                    <a:pt x="26073" y="2286"/>
                  </a:lnTo>
                  <a:close/>
                </a:path>
                <a:path w="43814" h="49530">
                  <a:moveTo>
                    <a:pt x="34645" y="0"/>
                  </a:moveTo>
                  <a:lnTo>
                    <a:pt x="32308" y="0"/>
                  </a:lnTo>
                  <a:lnTo>
                    <a:pt x="31534" y="762"/>
                  </a:lnTo>
                  <a:lnTo>
                    <a:pt x="31534" y="1524"/>
                  </a:lnTo>
                  <a:lnTo>
                    <a:pt x="30746" y="1524"/>
                  </a:lnTo>
                  <a:lnTo>
                    <a:pt x="30746" y="2286"/>
                  </a:lnTo>
                  <a:lnTo>
                    <a:pt x="35420" y="2286"/>
                  </a:lnTo>
                  <a:lnTo>
                    <a:pt x="35420" y="1524"/>
                  </a:lnTo>
                  <a:lnTo>
                    <a:pt x="34645" y="762"/>
                  </a:lnTo>
                  <a:lnTo>
                    <a:pt x="34645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8" name="object 2958"/>
            <p:cNvSpPr/>
            <p:nvPr/>
          </p:nvSpPr>
          <p:spPr>
            <a:xfrm>
              <a:off x="5917967" y="2908910"/>
              <a:ext cx="43815" cy="50165"/>
            </a:xfrm>
            <a:custGeom>
              <a:avLst/>
              <a:gdLst/>
              <a:ahLst/>
              <a:cxnLst/>
              <a:rect l="l" t="t" r="r" b="b"/>
              <a:pathLst>
                <a:path w="43814" h="50164">
                  <a:moveTo>
                    <a:pt x="39700" y="22542"/>
                  </a:moveTo>
                  <a:lnTo>
                    <a:pt x="39700" y="23304"/>
                  </a:lnTo>
                  <a:lnTo>
                    <a:pt x="40474" y="23304"/>
                  </a:lnTo>
                  <a:lnTo>
                    <a:pt x="39700" y="23304"/>
                  </a:lnTo>
                  <a:lnTo>
                    <a:pt x="39700" y="24066"/>
                  </a:lnTo>
                  <a:lnTo>
                    <a:pt x="39700" y="24828"/>
                  </a:lnTo>
                  <a:lnTo>
                    <a:pt x="38925" y="24828"/>
                  </a:lnTo>
                  <a:lnTo>
                    <a:pt x="39700" y="24828"/>
                  </a:lnTo>
                  <a:lnTo>
                    <a:pt x="39700" y="25603"/>
                  </a:lnTo>
                  <a:lnTo>
                    <a:pt x="39700" y="26365"/>
                  </a:lnTo>
                  <a:lnTo>
                    <a:pt x="38925" y="26365"/>
                  </a:lnTo>
                  <a:lnTo>
                    <a:pt x="38138" y="26365"/>
                  </a:lnTo>
                  <a:lnTo>
                    <a:pt x="37363" y="26365"/>
                  </a:lnTo>
                  <a:lnTo>
                    <a:pt x="37363" y="27127"/>
                  </a:lnTo>
                  <a:lnTo>
                    <a:pt x="37363" y="27889"/>
                  </a:lnTo>
                  <a:lnTo>
                    <a:pt x="37363" y="28270"/>
                  </a:lnTo>
                  <a:lnTo>
                    <a:pt x="37363" y="29032"/>
                  </a:lnTo>
                  <a:lnTo>
                    <a:pt x="37363" y="28270"/>
                  </a:lnTo>
                  <a:lnTo>
                    <a:pt x="38138" y="28270"/>
                  </a:lnTo>
                  <a:lnTo>
                    <a:pt x="37363" y="28270"/>
                  </a:lnTo>
                  <a:lnTo>
                    <a:pt x="38138" y="29032"/>
                  </a:lnTo>
                  <a:lnTo>
                    <a:pt x="37363" y="29032"/>
                  </a:lnTo>
                  <a:lnTo>
                    <a:pt x="37363" y="29794"/>
                  </a:lnTo>
                  <a:lnTo>
                    <a:pt x="36588" y="29794"/>
                  </a:lnTo>
                  <a:lnTo>
                    <a:pt x="36588" y="30568"/>
                  </a:lnTo>
                  <a:lnTo>
                    <a:pt x="37363" y="30568"/>
                  </a:lnTo>
                  <a:lnTo>
                    <a:pt x="37363" y="31330"/>
                  </a:lnTo>
                  <a:lnTo>
                    <a:pt x="36588" y="32092"/>
                  </a:lnTo>
                  <a:lnTo>
                    <a:pt x="35813" y="31330"/>
                  </a:lnTo>
                  <a:lnTo>
                    <a:pt x="35813" y="32092"/>
                  </a:lnTo>
                  <a:lnTo>
                    <a:pt x="35813" y="32854"/>
                  </a:lnTo>
                  <a:lnTo>
                    <a:pt x="35813" y="33616"/>
                  </a:lnTo>
                  <a:lnTo>
                    <a:pt x="35813" y="32854"/>
                  </a:lnTo>
                  <a:lnTo>
                    <a:pt x="35420" y="33616"/>
                  </a:lnTo>
                  <a:lnTo>
                    <a:pt x="35420" y="32854"/>
                  </a:lnTo>
                  <a:lnTo>
                    <a:pt x="35420" y="33616"/>
                  </a:lnTo>
                  <a:lnTo>
                    <a:pt x="35420" y="34391"/>
                  </a:lnTo>
                  <a:lnTo>
                    <a:pt x="34645" y="34391"/>
                  </a:lnTo>
                  <a:lnTo>
                    <a:pt x="34645" y="35140"/>
                  </a:lnTo>
                  <a:lnTo>
                    <a:pt x="35420" y="35140"/>
                  </a:lnTo>
                  <a:lnTo>
                    <a:pt x="35813" y="35140"/>
                  </a:lnTo>
                  <a:lnTo>
                    <a:pt x="35420" y="35915"/>
                  </a:lnTo>
                  <a:lnTo>
                    <a:pt x="35420" y="36677"/>
                  </a:lnTo>
                  <a:lnTo>
                    <a:pt x="34645" y="36677"/>
                  </a:lnTo>
                  <a:lnTo>
                    <a:pt x="34645" y="37439"/>
                  </a:lnTo>
                  <a:lnTo>
                    <a:pt x="33858" y="37439"/>
                  </a:lnTo>
                  <a:lnTo>
                    <a:pt x="33858" y="37820"/>
                  </a:lnTo>
                  <a:lnTo>
                    <a:pt x="33083" y="37820"/>
                  </a:lnTo>
                  <a:lnTo>
                    <a:pt x="33083" y="38582"/>
                  </a:lnTo>
                  <a:lnTo>
                    <a:pt x="33858" y="38582"/>
                  </a:lnTo>
                  <a:lnTo>
                    <a:pt x="33858" y="39357"/>
                  </a:lnTo>
                  <a:lnTo>
                    <a:pt x="33083" y="39357"/>
                  </a:lnTo>
                  <a:lnTo>
                    <a:pt x="32308" y="40119"/>
                  </a:lnTo>
                  <a:lnTo>
                    <a:pt x="32308" y="39357"/>
                  </a:lnTo>
                  <a:lnTo>
                    <a:pt x="31534" y="39357"/>
                  </a:lnTo>
                  <a:lnTo>
                    <a:pt x="30746" y="39357"/>
                  </a:lnTo>
                  <a:lnTo>
                    <a:pt x="29971" y="39357"/>
                  </a:lnTo>
                  <a:lnTo>
                    <a:pt x="29197" y="39357"/>
                  </a:lnTo>
                  <a:lnTo>
                    <a:pt x="29197" y="40119"/>
                  </a:lnTo>
                  <a:lnTo>
                    <a:pt x="29971" y="40119"/>
                  </a:lnTo>
                  <a:lnTo>
                    <a:pt x="29197" y="40119"/>
                  </a:lnTo>
                  <a:lnTo>
                    <a:pt x="29971" y="40881"/>
                  </a:lnTo>
                  <a:lnTo>
                    <a:pt x="29197" y="40881"/>
                  </a:lnTo>
                  <a:lnTo>
                    <a:pt x="28409" y="40881"/>
                  </a:lnTo>
                  <a:lnTo>
                    <a:pt x="28409" y="41643"/>
                  </a:lnTo>
                  <a:lnTo>
                    <a:pt x="28409" y="42405"/>
                  </a:lnTo>
                  <a:lnTo>
                    <a:pt x="28409" y="43167"/>
                  </a:lnTo>
                  <a:lnTo>
                    <a:pt x="27635" y="43167"/>
                  </a:lnTo>
                  <a:lnTo>
                    <a:pt x="26860" y="43167"/>
                  </a:lnTo>
                  <a:lnTo>
                    <a:pt x="26073" y="43167"/>
                  </a:lnTo>
                  <a:lnTo>
                    <a:pt x="26073" y="42405"/>
                  </a:lnTo>
                  <a:lnTo>
                    <a:pt x="25692" y="42405"/>
                  </a:lnTo>
                  <a:lnTo>
                    <a:pt x="24917" y="42405"/>
                  </a:lnTo>
                  <a:lnTo>
                    <a:pt x="24917" y="43167"/>
                  </a:lnTo>
                  <a:lnTo>
                    <a:pt x="24129" y="43167"/>
                  </a:lnTo>
                  <a:lnTo>
                    <a:pt x="24917" y="43167"/>
                  </a:lnTo>
                  <a:lnTo>
                    <a:pt x="24129" y="43167"/>
                  </a:lnTo>
                  <a:lnTo>
                    <a:pt x="24917" y="43929"/>
                  </a:lnTo>
                  <a:lnTo>
                    <a:pt x="24129" y="43929"/>
                  </a:lnTo>
                  <a:lnTo>
                    <a:pt x="24917" y="43929"/>
                  </a:lnTo>
                  <a:lnTo>
                    <a:pt x="24917" y="44703"/>
                  </a:lnTo>
                  <a:lnTo>
                    <a:pt x="24129" y="45465"/>
                  </a:lnTo>
                  <a:lnTo>
                    <a:pt x="24917" y="45465"/>
                  </a:lnTo>
                  <a:lnTo>
                    <a:pt x="24129" y="45465"/>
                  </a:lnTo>
                  <a:lnTo>
                    <a:pt x="24129" y="46227"/>
                  </a:lnTo>
                  <a:lnTo>
                    <a:pt x="24129" y="45465"/>
                  </a:lnTo>
                  <a:lnTo>
                    <a:pt x="24129" y="46227"/>
                  </a:lnTo>
                  <a:lnTo>
                    <a:pt x="23355" y="46227"/>
                  </a:lnTo>
                  <a:lnTo>
                    <a:pt x="23355" y="46989"/>
                  </a:lnTo>
                  <a:lnTo>
                    <a:pt x="23355" y="47370"/>
                  </a:lnTo>
                  <a:lnTo>
                    <a:pt x="24129" y="47370"/>
                  </a:lnTo>
                  <a:lnTo>
                    <a:pt x="23355" y="47370"/>
                  </a:lnTo>
                  <a:lnTo>
                    <a:pt x="23355" y="48132"/>
                  </a:lnTo>
                  <a:lnTo>
                    <a:pt x="22580" y="48132"/>
                  </a:lnTo>
                  <a:lnTo>
                    <a:pt x="22580" y="48907"/>
                  </a:lnTo>
                  <a:lnTo>
                    <a:pt x="21793" y="48132"/>
                  </a:lnTo>
                  <a:lnTo>
                    <a:pt x="21793" y="48907"/>
                  </a:lnTo>
                  <a:lnTo>
                    <a:pt x="21793" y="49669"/>
                  </a:lnTo>
                  <a:lnTo>
                    <a:pt x="21793" y="48907"/>
                  </a:lnTo>
                  <a:lnTo>
                    <a:pt x="21018" y="48907"/>
                  </a:lnTo>
                  <a:lnTo>
                    <a:pt x="20243" y="49669"/>
                  </a:lnTo>
                  <a:lnTo>
                    <a:pt x="19469" y="49669"/>
                  </a:lnTo>
                  <a:lnTo>
                    <a:pt x="20243" y="49669"/>
                  </a:lnTo>
                  <a:lnTo>
                    <a:pt x="20243" y="48907"/>
                  </a:lnTo>
                  <a:lnTo>
                    <a:pt x="20243" y="48132"/>
                  </a:lnTo>
                  <a:lnTo>
                    <a:pt x="19469" y="48132"/>
                  </a:lnTo>
                  <a:lnTo>
                    <a:pt x="19469" y="48907"/>
                  </a:lnTo>
                  <a:lnTo>
                    <a:pt x="18681" y="48907"/>
                  </a:lnTo>
                  <a:lnTo>
                    <a:pt x="17906" y="48132"/>
                  </a:lnTo>
                  <a:lnTo>
                    <a:pt x="17906" y="48907"/>
                  </a:lnTo>
                  <a:lnTo>
                    <a:pt x="17132" y="48907"/>
                  </a:lnTo>
                  <a:lnTo>
                    <a:pt x="17132" y="48132"/>
                  </a:lnTo>
                  <a:lnTo>
                    <a:pt x="17132" y="47370"/>
                  </a:lnTo>
                  <a:lnTo>
                    <a:pt x="16738" y="47370"/>
                  </a:lnTo>
                  <a:lnTo>
                    <a:pt x="16738" y="46989"/>
                  </a:lnTo>
                  <a:lnTo>
                    <a:pt x="16738" y="46227"/>
                  </a:lnTo>
                  <a:lnTo>
                    <a:pt x="15963" y="46227"/>
                  </a:lnTo>
                  <a:lnTo>
                    <a:pt x="16738" y="45465"/>
                  </a:lnTo>
                  <a:lnTo>
                    <a:pt x="15963" y="45465"/>
                  </a:lnTo>
                  <a:lnTo>
                    <a:pt x="15176" y="45465"/>
                  </a:lnTo>
                  <a:lnTo>
                    <a:pt x="15176" y="44703"/>
                  </a:lnTo>
                  <a:lnTo>
                    <a:pt x="14401" y="44703"/>
                  </a:lnTo>
                  <a:lnTo>
                    <a:pt x="14401" y="43929"/>
                  </a:lnTo>
                  <a:lnTo>
                    <a:pt x="13627" y="43929"/>
                  </a:lnTo>
                  <a:lnTo>
                    <a:pt x="13627" y="44703"/>
                  </a:lnTo>
                  <a:lnTo>
                    <a:pt x="12852" y="44703"/>
                  </a:lnTo>
                  <a:lnTo>
                    <a:pt x="12852" y="43929"/>
                  </a:lnTo>
                  <a:lnTo>
                    <a:pt x="12852" y="43167"/>
                  </a:lnTo>
                  <a:lnTo>
                    <a:pt x="12852" y="42405"/>
                  </a:lnTo>
                  <a:lnTo>
                    <a:pt x="13627" y="42405"/>
                  </a:lnTo>
                  <a:lnTo>
                    <a:pt x="12852" y="42405"/>
                  </a:lnTo>
                  <a:lnTo>
                    <a:pt x="12852" y="41643"/>
                  </a:lnTo>
                  <a:lnTo>
                    <a:pt x="12852" y="40881"/>
                  </a:lnTo>
                  <a:lnTo>
                    <a:pt x="12064" y="40881"/>
                  </a:lnTo>
                  <a:lnTo>
                    <a:pt x="11290" y="40881"/>
                  </a:lnTo>
                  <a:lnTo>
                    <a:pt x="11290" y="40119"/>
                  </a:lnTo>
                  <a:lnTo>
                    <a:pt x="11290" y="39357"/>
                  </a:lnTo>
                  <a:lnTo>
                    <a:pt x="12064" y="38582"/>
                  </a:lnTo>
                  <a:lnTo>
                    <a:pt x="12064" y="37820"/>
                  </a:lnTo>
                  <a:lnTo>
                    <a:pt x="12852" y="37820"/>
                  </a:lnTo>
                  <a:lnTo>
                    <a:pt x="12852" y="37439"/>
                  </a:lnTo>
                  <a:lnTo>
                    <a:pt x="13627" y="36677"/>
                  </a:lnTo>
                  <a:lnTo>
                    <a:pt x="12852" y="36677"/>
                  </a:lnTo>
                  <a:lnTo>
                    <a:pt x="12064" y="36677"/>
                  </a:lnTo>
                  <a:lnTo>
                    <a:pt x="12064" y="35915"/>
                  </a:lnTo>
                  <a:lnTo>
                    <a:pt x="12064" y="35140"/>
                  </a:lnTo>
                  <a:lnTo>
                    <a:pt x="11290" y="34391"/>
                  </a:lnTo>
                  <a:lnTo>
                    <a:pt x="11290" y="35140"/>
                  </a:lnTo>
                  <a:lnTo>
                    <a:pt x="11290" y="34391"/>
                  </a:lnTo>
                  <a:lnTo>
                    <a:pt x="9740" y="34391"/>
                  </a:lnTo>
                  <a:lnTo>
                    <a:pt x="8953" y="34391"/>
                  </a:lnTo>
                  <a:lnTo>
                    <a:pt x="8178" y="33616"/>
                  </a:lnTo>
                  <a:lnTo>
                    <a:pt x="8178" y="32854"/>
                  </a:lnTo>
                  <a:lnTo>
                    <a:pt x="7404" y="32854"/>
                  </a:lnTo>
                  <a:lnTo>
                    <a:pt x="7010" y="32854"/>
                  </a:lnTo>
                  <a:lnTo>
                    <a:pt x="7010" y="32092"/>
                  </a:lnTo>
                  <a:lnTo>
                    <a:pt x="7404" y="32092"/>
                  </a:lnTo>
                  <a:lnTo>
                    <a:pt x="7404" y="31330"/>
                  </a:lnTo>
                  <a:lnTo>
                    <a:pt x="7010" y="32092"/>
                  </a:lnTo>
                  <a:lnTo>
                    <a:pt x="7010" y="31330"/>
                  </a:lnTo>
                  <a:lnTo>
                    <a:pt x="7010" y="32092"/>
                  </a:lnTo>
                  <a:lnTo>
                    <a:pt x="7010" y="31330"/>
                  </a:lnTo>
                  <a:lnTo>
                    <a:pt x="6235" y="31330"/>
                  </a:lnTo>
                  <a:lnTo>
                    <a:pt x="5448" y="31330"/>
                  </a:lnTo>
                  <a:lnTo>
                    <a:pt x="6235" y="31330"/>
                  </a:lnTo>
                  <a:lnTo>
                    <a:pt x="5448" y="30568"/>
                  </a:lnTo>
                  <a:lnTo>
                    <a:pt x="4673" y="30568"/>
                  </a:lnTo>
                  <a:lnTo>
                    <a:pt x="4673" y="29794"/>
                  </a:lnTo>
                  <a:lnTo>
                    <a:pt x="4673" y="29032"/>
                  </a:lnTo>
                  <a:lnTo>
                    <a:pt x="4673" y="28270"/>
                  </a:lnTo>
                  <a:lnTo>
                    <a:pt x="4673" y="27889"/>
                  </a:lnTo>
                  <a:lnTo>
                    <a:pt x="5448" y="27889"/>
                  </a:lnTo>
                  <a:lnTo>
                    <a:pt x="5448" y="27127"/>
                  </a:lnTo>
                  <a:lnTo>
                    <a:pt x="4673" y="27127"/>
                  </a:lnTo>
                  <a:lnTo>
                    <a:pt x="4673" y="26365"/>
                  </a:lnTo>
                  <a:lnTo>
                    <a:pt x="4673" y="27127"/>
                  </a:lnTo>
                  <a:lnTo>
                    <a:pt x="3898" y="27127"/>
                  </a:lnTo>
                  <a:lnTo>
                    <a:pt x="3124" y="27127"/>
                  </a:lnTo>
                  <a:lnTo>
                    <a:pt x="3124" y="26365"/>
                  </a:lnTo>
                  <a:lnTo>
                    <a:pt x="3124" y="25603"/>
                  </a:lnTo>
                  <a:lnTo>
                    <a:pt x="3124" y="24828"/>
                  </a:lnTo>
                  <a:lnTo>
                    <a:pt x="2336" y="24828"/>
                  </a:lnTo>
                  <a:lnTo>
                    <a:pt x="3124" y="24828"/>
                  </a:lnTo>
                  <a:lnTo>
                    <a:pt x="2336" y="24828"/>
                  </a:lnTo>
                  <a:lnTo>
                    <a:pt x="2336" y="24066"/>
                  </a:lnTo>
                  <a:lnTo>
                    <a:pt x="2336" y="23304"/>
                  </a:lnTo>
                  <a:lnTo>
                    <a:pt x="2336" y="22542"/>
                  </a:lnTo>
                  <a:lnTo>
                    <a:pt x="2336" y="21780"/>
                  </a:lnTo>
                  <a:lnTo>
                    <a:pt x="3124" y="21780"/>
                  </a:lnTo>
                  <a:lnTo>
                    <a:pt x="3124" y="21018"/>
                  </a:lnTo>
                  <a:lnTo>
                    <a:pt x="2336" y="21018"/>
                  </a:lnTo>
                  <a:lnTo>
                    <a:pt x="2336" y="20243"/>
                  </a:lnTo>
                  <a:lnTo>
                    <a:pt x="1562" y="20243"/>
                  </a:lnTo>
                  <a:lnTo>
                    <a:pt x="787" y="19481"/>
                  </a:lnTo>
                  <a:lnTo>
                    <a:pt x="787" y="18719"/>
                  </a:lnTo>
                  <a:lnTo>
                    <a:pt x="0" y="18719"/>
                  </a:lnTo>
                  <a:lnTo>
                    <a:pt x="0" y="18338"/>
                  </a:lnTo>
                  <a:lnTo>
                    <a:pt x="787" y="18338"/>
                  </a:lnTo>
                  <a:lnTo>
                    <a:pt x="1562" y="18338"/>
                  </a:lnTo>
                  <a:lnTo>
                    <a:pt x="787" y="17576"/>
                  </a:lnTo>
                  <a:lnTo>
                    <a:pt x="787" y="16814"/>
                  </a:lnTo>
                  <a:lnTo>
                    <a:pt x="1562" y="16814"/>
                  </a:lnTo>
                  <a:lnTo>
                    <a:pt x="2336" y="16814"/>
                  </a:lnTo>
                  <a:lnTo>
                    <a:pt x="3124" y="16040"/>
                  </a:lnTo>
                  <a:lnTo>
                    <a:pt x="2336" y="16040"/>
                  </a:lnTo>
                  <a:lnTo>
                    <a:pt x="2336" y="15278"/>
                  </a:lnTo>
                  <a:lnTo>
                    <a:pt x="3124" y="15278"/>
                  </a:lnTo>
                  <a:lnTo>
                    <a:pt x="2336" y="15278"/>
                  </a:lnTo>
                  <a:lnTo>
                    <a:pt x="1562" y="15278"/>
                  </a:lnTo>
                  <a:lnTo>
                    <a:pt x="2336" y="14516"/>
                  </a:lnTo>
                  <a:lnTo>
                    <a:pt x="2336" y="13754"/>
                  </a:lnTo>
                  <a:lnTo>
                    <a:pt x="2336" y="12992"/>
                  </a:lnTo>
                  <a:lnTo>
                    <a:pt x="3124" y="13754"/>
                  </a:lnTo>
                  <a:lnTo>
                    <a:pt x="3124" y="12992"/>
                  </a:lnTo>
                  <a:lnTo>
                    <a:pt x="3898" y="12992"/>
                  </a:lnTo>
                  <a:lnTo>
                    <a:pt x="3124" y="12230"/>
                  </a:lnTo>
                  <a:lnTo>
                    <a:pt x="3124" y="11468"/>
                  </a:lnTo>
                  <a:lnTo>
                    <a:pt x="3898" y="11468"/>
                  </a:lnTo>
                  <a:lnTo>
                    <a:pt x="3898" y="12230"/>
                  </a:lnTo>
                  <a:lnTo>
                    <a:pt x="4673" y="12230"/>
                  </a:lnTo>
                  <a:lnTo>
                    <a:pt x="4673" y="11468"/>
                  </a:lnTo>
                  <a:lnTo>
                    <a:pt x="5448" y="10693"/>
                  </a:lnTo>
                  <a:lnTo>
                    <a:pt x="6235" y="10693"/>
                  </a:lnTo>
                  <a:lnTo>
                    <a:pt x="7010" y="10693"/>
                  </a:lnTo>
                  <a:lnTo>
                    <a:pt x="7010" y="11468"/>
                  </a:lnTo>
                  <a:lnTo>
                    <a:pt x="7404" y="11468"/>
                  </a:lnTo>
                  <a:lnTo>
                    <a:pt x="7404" y="10693"/>
                  </a:lnTo>
                  <a:lnTo>
                    <a:pt x="7404" y="9931"/>
                  </a:lnTo>
                  <a:lnTo>
                    <a:pt x="8178" y="9931"/>
                  </a:lnTo>
                  <a:lnTo>
                    <a:pt x="8178" y="9169"/>
                  </a:lnTo>
                  <a:lnTo>
                    <a:pt x="8953" y="9169"/>
                  </a:lnTo>
                  <a:lnTo>
                    <a:pt x="9740" y="9169"/>
                  </a:lnTo>
                  <a:lnTo>
                    <a:pt x="10515" y="8788"/>
                  </a:lnTo>
                  <a:lnTo>
                    <a:pt x="9740" y="8026"/>
                  </a:lnTo>
                  <a:lnTo>
                    <a:pt x="8953" y="8026"/>
                  </a:lnTo>
                  <a:lnTo>
                    <a:pt x="8953" y="7251"/>
                  </a:lnTo>
                  <a:lnTo>
                    <a:pt x="9740" y="7251"/>
                  </a:lnTo>
                  <a:lnTo>
                    <a:pt x="8953" y="7251"/>
                  </a:lnTo>
                  <a:lnTo>
                    <a:pt x="8953" y="8026"/>
                  </a:lnTo>
                  <a:lnTo>
                    <a:pt x="9740" y="8026"/>
                  </a:lnTo>
                  <a:lnTo>
                    <a:pt x="9740" y="7251"/>
                  </a:lnTo>
                  <a:lnTo>
                    <a:pt x="8953" y="7251"/>
                  </a:lnTo>
                  <a:lnTo>
                    <a:pt x="8953" y="6502"/>
                  </a:lnTo>
                  <a:lnTo>
                    <a:pt x="9740" y="6502"/>
                  </a:lnTo>
                  <a:lnTo>
                    <a:pt x="9740" y="5727"/>
                  </a:lnTo>
                  <a:lnTo>
                    <a:pt x="10515" y="5727"/>
                  </a:lnTo>
                  <a:lnTo>
                    <a:pt x="10515" y="6502"/>
                  </a:lnTo>
                  <a:lnTo>
                    <a:pt x="11290" y="6502"/>
                  </a:lnTo>
                  <a:lnTo>
                    <a:pt x="11290" y="7251"/>
                  </a:lnTo>
                  <a:lnTo>
                    <a:pt x="12064" y="7251"/>
                  </a:lnTo>
                  <a:lnTo>
                    <a:pt x="12064" y="6502"/>
                  </a:lnTo>
                  <a:lnTo>
                    <a:pt x="12852" y="6502"/>
                  </a:lnTo>
                  <a:lnTo>
                    <a:pt x="13627" y="6502"/>
                  </a:lnTo>
                  <a:lnTo>
                    <a:pt x="13627" y="7251"/>
                  </a:lnTo>
                  <a:lnTo>
                    <a:pt x="13627" y="8026"/>
                  </a:lnTo>
                  <a:lnTo>
                    <a:pt x="13627" y="7251"/>
                  </a:lnTo>
                  <a:lnTo>
                    <a:pt x="14401" y="7251"/>
                  </a:lnTo>
                  <a:lnTo>
                    <a:pt x="14401" y="8026"/>
                  </a:lnTo>
                  <a:lnTo>
                    <a:pt x="15176" y="7251"/>
                  </a:lnTo>
                  <a:lnTo>
                    <a:pt x="15963" y="7251"/>
                  </a:lnTo>
                  <a:lnTo>
                    <a:pt x="16738" y="7251"/>
                  </a:lnTo>
                  <a:lnTo>
                    <a:pt x="16738" y="6502"/>
                  </a:lnTo>
                  <a:lnTo>
                    <a:pt x="16738" y="7251"/>
                  </a:lnTo>
                  <a:lnTo>
                    <a:pt x="17132" y="7251"/>
                  </a:lnTo>
                  <a:lnTo>
                    <a:pt x="17906" y="7251"/>
                  </a:lnTo>
                  <a:lnTo>
                    <a:pt x="17906" y="8026"/>
                  </a:lnTo>
                  <a:lnTo>
                    <a:pt x="18681" y="7251"/>
                  </a:lnTo>
                  <a:lnTo>
                    <a:pt x="18681" y="8026"/>
                  </a:lnTo>
                  <a:lnTo>
                    <a:pt x="18681" y="8788"/>
                  </a:lnTo>
                  <a:lnTo>
                    <a:pt x="19469" y="8788"/>
                  </a:lnTo>
                  <a:lnTo>
                    <a:pt x="18681" y="8788"/>
                  </a:lnTo>
                  <a:lnTo>
                    <a:pt x="18681" y="9169"/>
                  </a:lnTo>
                  <a:lnTo>
                    <a:pt x="19469" y="9169"/>
                  </a:lnTo>
                  <a:lnTo>
                    <a:pt x="19469" y="8788"/>
                  </a:lnTo>
                  <a:lnTo>
                    <a:pt x="19469" y="9169"/>
                  </a:lnTo>
                  <a:lnTo>
                    <a:pt x="20243" y="9169"/>
                  </a:lnTo>
                  <a:lnTo>
                    <a:pt x="21018" y="9169"/>
                  </a:lnTo>
                  <a:lnTo>
                    <a:pt x="21793" y="9931"/>
                  </a:lnTo>
                  <a:lnTo>
                    <a:pt x="21793" y="9169"/>
                  </a:lnTo>
                  <a:lnTo>
                    <a:pt x="21793" y="8788"/>
                  </a:lnTo>
                  <a:lnTo>
                    <a:pt x="22580" y="8788"/>
                  </a:lnTo>
                  <a:lnTo>
                    <a:pt x="22580" y="8026"/>
                  </a:lnTo>
                  <a:lnTo>
                    <a:pt x="23355" y="8026"/>
                  </a:lnTo>
                  <a:lnTo>
                    <a:pt x="23355" y="7251"/>
                  </a:lnTo>
                  <a:lnTo>
                    <a:pt x="24129" y="7251"/>
                  </a:lnTo>
                  <a:lnTo>
                    <a:pt x="23355" y="6502"/>
                  </a:lnTo>
                  <a:lnTo>
                    <a:pt x="24129" y="6502"/>
                  </a:lnTo>
                  <a:lnTo>
                    <a:pt x="23355" y="6502"/>
                  </a:lnTo>
                  <a:lnTo>
                    <a:pt x="22580" y="6502"/>
                  </a:lnTo>
                  <a:lnTo>
                    <a:pt x="22580" y="5727"/>
                  </a:lnTo>
                  <a:lnTo>
                    <a:pt x="23355" y="5727"/>
                  </a:lnTo>
                  <a:lnTo>
                    <a:pt x="23355" y="4965"/>
                  </a:lnTo>
                  <a:lnTo>
                    <a:pt x="24129" y="4203"/>
                  </a:lnTo>
                  <a:lnTo>
                    <a:pt x="24129" y="4965"/>
                  </a:lnTo>
                  <a:lnTo>
                    <a:pt x="24917" y="4203"/>
                  </a:lnTo>
                  <a:lnTo>
                    <a:pt x="24917" y="3441"/>
                  </a:lnTo>
                  <a:lnTo>
                    <a:pt x="25692" y="3441"/>
                  </a:lnTo>
                  <a:lnTo>
                    <a:pt x="25692" y="2679"/>
                  </a:lnTo>
                  <a:lnTo>
                    <a:pt x="25692" y="3441"/>
                  </a:lnTo>
                  <a:lnTo>
                    <a:pt x="26073" y="2679"/>
                  </a:lnTo>
                  <a:lnTo>
                    <a:pt x="26073" y="3441"/>
                  </a:lnTo>
                  <a:lnTo>
                    <a:pt x="26860" y="3441"/>
                  </a:lnTo>
                  <a:lnTo>
                    <a:pt x="26860" y="4203"/>
                  </a:lnTo>
                  <a:lnTo>
                    <a:pt x="26073" y="4965"/>
                  </a:lnTo>
                  <a:lnTo>
                    <a:pt x="26860" y="4965"/>
                  </a:lnTo>
                  <a:lnTo>
                    <a:pt x="26860" y="5727"/>
                  </a:lnTo>
                  <a:lnTo>
                    <a:pt x="27635" y="4965"/>
                  </a:lnTo>
                  <a:lnTo>
                    <a:pt x="28409" y="4203"/>
                  </a:lnTo>
                  <a:lnTo>
                    <a:pt x="29197" y="4203"/>
                  </a:lnTo>
                  <a:lnTo>
                    <a:pt x="29971" y="3441"/>
                  </a:lnTo>
                  <a:lnTo>
                    <a:pt x="29971" y="2679"/>
                  </a:lnTo>
                  <a:lnTo>
                    <a:pt x="30746" y="2679"/>
                  </a:lnTo>
                  <a:lnTo>
                    <a:pt x="30746" y="1904"/>
                  </a:lnTo>
                  <a:lnTo>
                    <a:pt x="31534" y="1904"/>
                  </a:lnTo>
                  <a:lnTo>
                    <a:pt x="31534" y="1142"/>
                  </a:lnTo>
                  <a:lnTo>
                    <a:pt x="32308" y="380"/>
                  </a:lnTo>
                  <a:lnTo>
                    <a:pt x="33083" y="380"/>
                  </a:lnTo>
                  <a:lnTo>
                    <a:pt x="33083" y="0"/>
                  </a:lnTo>
                  <a:lnTo>
                    <a:pt x="33083" y="380"/>
                  </a:lnTo>
                  <a:lnTo>
                    <a:pt x="33858" y="380"/>
                  </a:lnTo>
                  <a:lnTo>
                    <a:pt x="34645" y="380"/>
                  </a:lnTo>
                  <a:lnTo>
                    <a:pt x="34645" y="1142"/>
                  </a:lnTo>
                  <a:lnTo>
                    <a:pt x="35420" y="1142"/>
                  </a:lnTo>
                  <a:lnTo>
                    <a:pt x="34645" y="1142"/>
                  </a:lnTo>
                  <a:lnTo>
                    <a:pt x="35420" y="1904"/>
                  </a:lnTo>
                  <a:lnTo>
                    <a:pt x="35420" y="2679"/>
                  </a:lnTo>
                  <a:lnTo>
                    <a:pt x="34645" y="2679"/>
                  </a:lnTo>
                  <a:lnTo>
                    <a:pt x="34645" y="3441"/>
                  </a:lnTo>
                  <a:lnTo>
                    <a:pt x="35420" y="3441"/>
                  </a:lnTo>
                  <a:lnTo>
                    <a:pt x="35420" y="4203"/>
                  </a:lnTo>
                  <a:lnTo>
                    <a:pt x="34645" y="4203"/>
                  </a:lnTo>
                  <a:lnTo>
                    <a:pt x="35420" y="4203"/>
                  </a:lnTo>
                  <a:lnTo>
                    <a:pt x="35420" y="4965"/>
                  </a:lnTo>
                  <a:lnTo>
                    <a:pt x="35813" y="5727"/>
                  </a:lnTo>
                  <a:lnTo>
                    <a:pt x="36588" y="5727"/>
                  </a:lnTo>
                  <a:lnTo>
                    <a:pt x="37363" y="5727"/>
                  </a:lnTo>
                  <a:lnTo>
                    <a:pt x="37363" y="4965"/>
                  </a:lnTo>
                  <a:lnTo>
                    <a:pt x="38138" y="4965"/>
                  </a:lnTo>
                  <a:lnTo>
                    <a:pt x="37363" y="4203"/>
                  </a:lnTo>
                  <a:lnTo>
                    <a:pt x="38138" y="4203"/>
                  </a:lnTo>
                  <a:lnTo>
                    <a:pt x="38138" y="3441"/>
                  </a:lnTo>
                  <a:lnTo>
                    <a:pt x="38138" y="4203"/>
                  </a:lnTo>
                  <a:lnTo>
                    <a:pt x="39700" y="4203"/>
                  </a:lnTo>
                  <a:lnTo>
                    <a:pt x="40474" y="4965"/>
                  </a:lnTo>
                  <a:lnTo>
                    <a:pt x="40474" y="5727"/>
                  </a:lnTo>
                  <a:lnTo>
                    <a:pt x="40474" y="6502"/>
                  </a:lnTo>
                  <a:lnTo>
                    <a:pt x="39700" y="6502"/>
                  </a:lnTo>
                  <a:lnTo>
                    <a:pt x="40474" y="6502"/>
                  </a:lnTo>
                  <a:lnTo>
                    <a:pt x="40474" y="7251"/>
                  </a:lnTo>
                  <a:lnTo>
                    <a:pt x="39700" y="8026"/>
                  </a:lnTo>
                  <a:lnTo>
                    <a:pt x="39700" y="8788"/>
                  </a:lnTo>
                  <a:lnTo>
                    <a:pt x="40474" y="8788"/>
                  </a:lnTo>
                  <a:lnTo>
                    <a:pt x="40474" y="9169"/>
                  </a:lnTo>
                  <a:lnTo>
                    <a:pt x="40474" y="9931"/>
                  </a:lnTo>
                  <a:lnTo>
                    <a:pt x="40474" y="9169"/>
                  </a:lnTo>
                  <a:lnTo>
                    <a:pt x="41262" y="9169"/>
                  </a:lnTo>
                  <a:lnTo>
                    <a:pt x="41262" y="9931"/>
                  </a:lnTo>
                  <a:lnTo>
                    <a:pt x="40474" y="9931"/>
                  </a:lnTo>
                  <a:lnTo>
                    <a:pt x="41262" y="10693"/>
                  </a:lnTo>
                  <a:lnTo>
                    <a:pt x="42036" y="10693"/>
                  </a:lnTo>
                  <a:lnTo>
                    <a:pt x="42036" y="11468"/>
                  </a:lnTo>
                  <a:lnTo>
                    <a:pt x="42811" y="11468"/>
                  </a:lnTo>
                  <a:lnTo>
                    <a:pt x="42036" y="12230"/>
                  </a:lnTo>
                  <a:lnTo>
                    <a:pt x="42811" y="12230"/>
                  </a:lnTo>
                  <a:lnTo>
                    <a:pt x="42811" y="12992"/>
                  </a:lnTo>
                  <a:lnTo>
                    <a:pt x="43586" y="12230"/>
                  </a:lnTo>
                  <a:lnTo>
                    <a:pt x="43586" y="12992"/>
                  </a:lnTo>
                  <a:lnTo>
                    <a:pt x="43586" y="13754"/>
                  </a:lnTo>
                  <a:lnTo>
                    <a:pt x="42811" y="13754"/>
                  </a:lnTo>
                  <a:lnTo>
                    <a:pt x="43586" y="13754"/>
                  </a:lnTo>
                  <a:lnTo>
                    <a:pt x="42811" y="14516"/>
                  </a:lnTo>
                  <a:lnTo>
                    <a:pt x="42036" y="14516"/>
                  </a:lnTo>
                  <a:lnTo>
                    <a:pt x="42036" y="15278"/>
                  </a:lnTo>
                  <a:lnTo>
                    <a:pt x="42036" y="14516"/>
                  </a:lnTo>
                  <a:lnTo>
                    <a:pt x="41262" y="15278"/>
                  </a:lnTo>
                  <a:lnTo>
                    <a:pt x="41262" y="14516"/>
                  </a:lnTo>
                  <a:lnTo>
                    <a:pt x="41262" y="15278"/>
                  </a:lnTo>
                  <a:lnTo>
                    <a:pt x="40474" y="14516"/>
                  </a:lnTo>
                  <a:lnTo>
                    <a:pt x="40474" y="15278"/>
                  </a:lnTo>
                  <a:lnTo>
                    <a:pt x="40474" y="16040"/>
                  </a:lnTo>
                  <a:lnTo>
                    <a:pt x="39700" y="16040"/>
                  </a:lnTo>
                  <a:lnTo>
                    <a:pt x="39700" y="16814"/>
                  </a:lnTo>
                  <a:lnTo>
                    <a:pt x="40474" y="16814"/>
                  </a:lnTo>
                  <a:lnTo>
                    <a:pt x="39700" y="16814"/>
                  </a:lnTo>
                  <a:lnTo>
                    <a:pt x="39700" y="17576"/>
                  </a:lnTo>
                  <a:lnTo>
                    <a:pt x="40474" y="17576"/>
                  </a:lnTo>
                  <a:lnTo>
                    <a:pt x="39700" y="17576"/>
                  </a:lnTo>
                  <a:lnTo>
                    <a:pt x="39700" y="18338"/>
                  </a:lnTo>
                  <a:lnTo>
                    <a:pt x="40474" y="18719"/>
                  </a:lnTo>
                  <a:lnTo>
                    <a:pt x="39700" y="18719"/>
                  </a:lnTo>
                  <a:lnTo>
                    <a:pt x="39700" y="19481"/>
                  </a:lnTo>
                  <a:lnTo>
                    <a:pt x="38925" y="19481"/>
                  </a:lnTo>
                  <a:lnTo>
                    <a:pt x="39700" y="19481"/>
                  </a:lnTo>
                  <a:lnTo>
                    <a:pt x="38925" y="19481"/>
                  </a:lnTo>
                  <a:lnTo>
                    <a:pt x="38925" y="20243"/>
                  </a:lnTo>
                  <a:lnTo>
                    <a:pt x="38925" y="21018"/>
                  </a:lnTo>
                  <a:lnTo>
                    <a:pt x="39700" y="21780"/>
                  </a:lnTo>
                  <a:lnTo>
                    <a:pt x="39700" y="2254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9" name="object 2959"/>
            <p:cNvSpPr/>
            <p:nvPr/>
          </p:nvSpPr>
          <p:spPr>
            <a:xfrm>
              <a:off x="5903282" y="2811713"/>
              <a:ext cx="105410" cy="62230"/>
            </a:xfrm>
            <a:custGeom>
              <a:avLst/>
              <a:gdLst/>
              <a:ahLst/>
              <a:cxnLst/>
              <a:rect l="l" t="t" r="r" b="b"/>
              <a:pathLst>
                <a:path w="105410" h="62230">
                  <a:moveTo>
                    <a:pt x="86741" y="59436"/>
                  </a:moveTo>
                  <a:lnTo>
                    <a:pt x="84404" y="59436"/>
                  </a:lnTo>
                  <a:lnTo>
                    <a:pt x="84404" y="60198"/>
                  </a:lnTo>
                  <a:lnTo>
                    <a:pt x="85178" y="60198"/>
                  </a:lnTo>
                  <a:lnTo>
                    <a:pt x="85178" y="60960"/>
                  </a:lnTo>
                  <a:lnTo>
                    <a:pt x="85966" y="60960"/>
                  </a:lnTo>
                  <a:lnTo>
                    <a:pt x="85966" y="61722"/>
                  </a:lnTo>
                  <a:lnTo>
                    <a:pt x="86741" y="61722"/>
                  </a:lnTo>
                  <a:lnTo>
                    <a:pt x="86741" y="59436"/>
                  </a:lnTo>
                  <a:close/>
                </a:path>
                <a:path w="105410" h="62230">
                  <a:moveTo>
                    <a:pt x="90233" y="55245"/>
                  </a:moveTo>
                  <a:lnTo>
                    <a:pt x="84404" y="55245"/>
                  </a:lnTo>
                  <a:lnTo>
                    <a:pt x="84404" y="56769"/>
                  </a:lnTo>
                  <a:lnTo>
                    <a:pt x="85178" y="56769"/>
                  </a:lnTo>
                  <a:lnTo>
                    <a:pt x="84404" y="57531"/>
                  </a:lnTo>
                  <a:lnTo>
                    <a:pt x="85178" y="57531"/>
                  </a:lnTo>
                  <a:lnTo>
                    <a:pt x="84404" y="58293"/>
                  </a:lnTo>
                  <a:lnTo>
                    <a:pt x="84404" y="58674"/>
                  </a:lnTo>
                  <a:lnTo>
                    <a:pt x="83629" y="59436"/>
                  </a:lnTo>
                  <a:lnTo>
                    <a:pt x="85966" y="59436"/>
                  </a:lnTo>
                  <a:lnTo>
                    <a:pt x="85966" y="58674"/>
                  </a:lnTo>
                  <a:lnTo>
                    <a:pt x="86741" y="58674"/>
                  </a:lnTo>
                  <a:lnTo>
                    <a:pt x="86741" y="58293"/>
                  </a:lnTo>
                  <a:lnTo>
                    <a:pt x="88290" y="58293"/>
                  </a:lnTo>
                  <a:lnTo>
                    <a:pt x="88290" y="56769"/>
                  </a:lnTo>
                  <a:lnTo>
                    <a:pt x="88684" y="56007"/>
                  </a:lnTo>
                  <a:lnTo>
                    <a:pt x="90233" y="56007"/>
                  </a:lnTo>
                  <a:lnTo>
                    <a:pt x="90233" y="55245"/>
                  </a:lnTo>
                  <a:close/>
                </a:path>
                <a:path w="105410" h="62230">
                  <a:moveTo>
                    <a:pt x="72351" y="56769"/>
                  </a:moveTo>
                  <a:lnTo>
                    <a:pt x="70015" y="56769"/>
                  </a:lnTo>
                  <a:lnTo>
                    <a:pt x="70015" y="57531"/>
                  </a:lnTo>
                  <a:lnTo>
                    <a:pt x="69227" y="57531"/>
                  </a:lnTo>
                  <a:lnTo>
                    <a:pt x="70015" y="58293"/>
                  </a:lnTo>
                  <a:lnTo>
                    <a:pt x="70015" y="58674"/>
                  </a:lnTo>
                  <a:lnTo>
                    <a:pt x="70789" y="58674"/>
                  </a:lnTo>
                  <a:lnTo>
                    <a:pt x="70789" y="58293"/>
                  </a:lnTo>
                  <a:lnTo>
                    <a:pt x="72351" y="58293"/>
                  </a:lnTo>
                  <a:lnTo>
                    <a:pt x="72351" y="56769"/>
                  </a:lnTo>
                  <a:close/>
                </a:path>
                <a:path w="105410" h="62230">
                  <a:moveTo>
                    <a:pt x="41617" y="56769"/>
                  </a:moveTo>
                  <a:lnTo>
                    <a:pt x="40843" y="57531"/>
                  </a:lnTo>
                  <a:lnTo>
                    <a:pt x="41617" y="57531"/>
                  </a:lnTo>
                  <a:lnTo>
                    <a:pt x="41617" y="56769"/>
                  </a:lnTo>
                  <a:close/>
                </a:path>
                <a:path w="105410" h="62230">
                  <a:moveTo>
                    <a:pt x="42392" y="56769"/>
                  </a:moveTo>
                  <a:lnTo>
                    <a:pt x="41617" y="56769"/>
                  </a:lnTo>
                  <a:lnTo>
                    <a:pt x="42392" y="57531"/>
                  </a:lnTo>
                  <a:lnTo>
                    <a:pt x="42392" y="56769"/>
                  </a:lnTo>
                  <a:close/>
                </a:path>
                <a:path w="105410" h="62230">
                  <a:moveTo>
                    <a:pt x="43954" y="56007"/>
                  </a:moveTo>
                  <a:lnTo>
                    <a:pt x="40843" y="56007"/>
                  </a:lnTo>
                  <a:lnTo>
                    <a:pt x="40843" y="56769"/>
                  </a:lnTo>
                  <a:lnTo>
                    <a:pt x="43954" y="56769"/>
                  </a:lnTo>
                  <a:lnTo>
                    <a:pt x="43954" y="56007"/>
                  </a:lnTo>
                  <a:close/>
                </a:path>
                <a:path w="105410" h="62230">
                  <a:moveTo>
                    <a:pt x="73126" y="56007"/>
                  </a:moveTo>
                  <a:lnTo>
                    <a:pt x="69227" y="56007"/>
                  </a:lnTo>
                  <a:lnTo>
                    <a:pt x="69227" y="56769"/>
                  </a:lnTo>
                  <a:lnTo>
                    <a:pt x="73126" y="56769"/>
                  </a:lnTo>
                  <a:lnTo>
                    <a:pt x="73126" y="56007"/>
                  </a:lnTo>
                  <a:close/>
                </a:path>
                <a:path w="105410" h="62230">
                  <a:moveTo>
                    <a:pt x="89458" y="56007"/>
                  </a:moveTo>
                  <a:lnTo>
                    <a:pt x="88684" y="56007"/>
                  </a:lnTo>
                  <a:lnTo>
                    <a:pt x="88684" y="56769"/>
                  </a:lnTo>
                  <a:lnTo>
                    <a:pt x="89458" y="56007"/>
                  </a:lnTo>
                  <a:close/>
                </a:path>
                <a:path w="105410" h="62230">
                  <a:moveTo>
                    <a:pt x="45504" y="54483"/>
                  </a:moveTo>
                  <a:lnTo>
                    <a:pt x="38887" y="54483"/>
                  </a:lnTo>
                  <a:lnTo>
                    <a:pt x="38887" y="55245"/>
                  </a:lnTo>
                  <a:lnTo>
                    <a:pt x="40449" y="55245"/>
                  </a:lnTo>
                  <a:lnTo>
                    <a:pt x="40449" y="56007"/>
                  </a:lnTo>
                  <a:lnTo>
                    <a:pt x="46278" y="56007"/>
                  </a:lnTo>
                  <a:lnTo>
                    <a:pt x="45504" y="55245"/>
                  </a:lnTo>
                  <a:lnTo>
                    <a:pt x="45504" y="54483"/>
                  </a:lnTo>
                  <a:close/>
                </a:path>
                <a:path w="105410" h="62230">
                  <a:moveTo>
                    <a:pt x="57569" y="55245"/>
                  </a:moveTo>
                  <a:lnTo>
                    <a:pt x="56781" y="55245"/>
                  </a:lnTo>
                  <a:lnTo>
                    <a:pt x="56781" y="56007"/>
                  </a:lnTo>
                  <a:lnTo>
                    <a:pt x="57569" y="55245"/>
                  </a:lnTo>
                  <a:close/>
                </a:path>
                <a:path w="105410" h="62230">
                  <a:moveTo>
                    <a:pt x="68846" y="55245"/>
                  </a:moveTo>
                  <a:lnTo>
                    <a:pt x="63398" y="55245"/>
                  </a:lnTo>
                  <a:lnTo>
                    <a:pt x="64173" y="56007"/>
                  </a:lnTo>
                  <a:lnTo>
                    <a:pt x="68846" y="56007"/>
                  </a:lnTo>
                  <a:lnTo>
                    <a:pt x="68846" y="55245"/>
                  </a:lnTo>
                  <a:close/>
                </a:path>
                <a:path w="105410" h="62230">
                  <a:moveTo>
                    <a:pt x="73901" y="54483"/>
                  </a:moveTo>
                  <a:lnTo>
                    <a:pt x="59118" y="54483"/>
                  </a:lnTo>
                  <a:lnTo>
                    <a:pt x="60286" y="55245"/>
                  </a:lnTo>
                  <a:lnTo>
                    <a:pt x="68846" y="55245"/>
                  </a:lnTo>
                  <a:lnTo>
                    <a:pt x="68846" y="56007"/>
                  </a:lnTo>
                  <a:lnTo>
                    <a:pt x="73901" y="56007"/>
                  </a:lnTo>
                  <a:lnTo>
                    <a:pt x="73901" y="54483"/>
                  </a:lnTo>
                  <a:close/>
                </a:path>
                <a:path w="105410" h="62230">
                  <a:moveTo>
                    <a:pt x="78955" y="55245"/>
                  </a:moveTo>
                  <a:lnTo>
                    <a:pt x="78574" y="55245"/>
                  </a:lnTo>
                  <a:lnTo>
                    <a:pt x="78574" y="56007"/>
                  </a:lnTo>
                  <a:lnTo>
                    <a:pt x="78955" y="56007"/>
                  </a:lnTo>
                  <a:lnTo>
                    <a:pt x="78955" y="55245"/>
                  </a:lnTo>
                  <a:close/>
                </a:path>
                <a:path w="105410" h="62230">
                  <a:moveTo>
                    <a:pt x="38112" y="53721"/>
                  </a:moveTo>
                  <a:lnTo>
                    <a:pt x="35775" y="53721"/>
                  </a:lnTo>
                  <a:lnTo>
                    <a:pt x="35775" y="55245"/>
                  </a:lnTo>
                  <a:lnTo>
                    <a:pt x="36563" y="55245"/>
                  </a:lnTo>
                  <a:lnTo>
                    <a:pt x="36563" y="54483"/>
                  </a:lnTo>
                  <a:lnTo>
                    <a:pt x="37338" y="54483"/>
                  </a:lnTo>
                  <a:lnTo>
                    <a:pt x="38112" y="53721"/>
                  </a:lnTo>
                  <a:close/>
                </a:path>
                <a:path w="105410" h="62230">
                  <a:moveTo>
                    <a:pt x="46278" y="54483"/>
                  </a:moveTo>
                  <a:lnTo>
                    <a:pt x="45504" y="54483"/>
                  </a:lnTo>
                  <a:lnTo>
                    <a:pt x="46278" y="55245"/>
                  </a:lnTo>
                  <a:lnTo>
                    <a:pt x="46278" y="54483"/>
                  </a:lnTo>
                  <a:close/>
                </a:path>
                <a:path w="105410" h="62230">
                  <a:moveTo>
                    <a:pt x="59118" y="54483"/>
                  </a:moveTo>
                  <a:lnTo>
                    <a:pt x="57569" y="54483"/>
                  </a:lnTo>
                  <a:lnTo>
                    <a:pt x="57569" y="55245"/>
                  </a:lnTo>
                  <a:lnTo>
                    <a:pt x="59118" y="55245"/>
                  </a:lnTo>
                  <a:lnTo>
                    <a:pt x="59118" y="54483"/>
                  </a:lnTo>
                  <a:close/>
                </a:path>
                <a:path w="105410" h="62230">
                  <a:moveTo>
                    <a:pt x="76238" y="54483"/>
                  </a:moveTo>
                  <a:lnTo>
                    <a:pt x="75463" y="54483"/>
                  </a:lnTo>
                  <a:lnTo>
                    <a:pt x="75463" y="55245"/>
                  </a:lnTo>
                  <a:lnTo>
                    <a:pt x="76238" y="55245"/>
                  </a:lnTo>
                  <a:lnTo>
                    <a:pt x="76238" y="54483"/>
                  </a:lnTo>
                  <a:close/>
                </a:path>
                <a:path w="105410" h="62230">
                  <a:moveTo>
                    <a:pt x="80518" y="53721"/>
                  </a:moveTo>
                  <a:lnTo>
                    <a:pt x="76238" y="53721"/>
                  </a:lnTo>
                  <a:lnTo>
                    <a:pt x="76238" y="55245"/>
                  </a:lnTo>
                  <a:lnTo>
                    <a:pt x="79730" y="55245"/>
                  </a:lnTo>
                  <a:lnTo>
                    <a:pt x="79730" y="54483"/>
                  </a:lnTo>
                  <a:lnTo>
                    <a:pt x="80518" y="54483"/>
                  </a:lnTo>
                  <a:lnTo>
                    <a:pt x="80518" y="53721"/>
                  </a:lnTo>
                  <a:close/>
                </a:path>
                <a:path w="105410" h="62230">
                  <a:moveTo>
                    <a:pt x="91020" y="53721"/>
                  </a:moveTo>
                  <a:lnTo>
                    <a:pt x="83629" y="53721"/>
                  </a:lnTo>
                  <a:lnTo>
                    <a:pt x="83629" y="55245"/>
                  </a:lnTo>
                  <a:lnTo>
                    <a:pt x="91020" y="55245"/>
                  </a:lnTo>
                  <a:lnTo>
                    <a:pt x="91020" y="53721"/>
                  </a:lnTo>
                  <a:close/>
                </a:path>
                <a:path w="105410" h="62230">
                  <a:moveTo>
                    <a:pt x="47066" y="53721"/>
                  </a:moveTo>
                  <a:lnTo>
                    <a:pt x="38112" y="53721"/>
                  </a:lnTo>
                  <a:lnTo>
                    <a:pt x="38112" y="54483"/>
                  </a:lnTo>
                  <a:lnTo>
                    <a:pt x="47066" y="54483"/>
                  </a:lnTo>
                  <a:lnTo>
                    <a:pt x="47066" y="53721"/>
                  </a:lnTo>
                  <a:close/>
                </a:path>
                <a:path w="105410" h="62230">
                  <a:moveTo>
                    <a:pt x="91020" y="52959"/>
                  </a:moveTo>
                  <a:lnTo>
                    <a:pt x="56007" y="52959"/>
                  </a:lnTo>
                  <a:lnTo>
                    <a:pt x="56007" y="53721"/>
                  </a:lnTo>
                  <a:lnTo>
                    <a:pt x="56781" y="54483"/>
                  </a:lnTo>
                  <a:lnTo>
                    <a:pt x="75463" y="54483"/>
                  </a:lnTo>
                  <a:lnTo>
                    <a:pt x="76238" y="53721"/>
                  </a:lnTo>
                  <a:lnTo>
                    <a:pt x="91020" y="53721"/>
                  </a:lnTo>
                  <a:lnTo>
                    <a:pt x="91020" y="52959"/>
                  </a:lnTo>
                  <a:close/>
                </a:path>
                <a:path w="105410" h="62230">
                  <a:moveTo>
                    <a:pt x="51346" y="49911"/>
                  </a:moveTo>
                  <a:lnTo>
                    <a:pt x="35001" y="49911"/>
                  </a:lnTo>
                  <a:lnTo>
                    <a:pt x="35001" y="53721"/>
                  </a:lnTo>
                  <a:lnTo>
                    <a:pt x="47840" y="53721"/>
                  </a:lnTo>
                  <a:lnTo>
                    <a:pt x="47840" y="52959"/>
                  </a:lnTo>
                  <a:lnTo>
                    <a:pt x="50558" y="52959"/>
                  </a:lnTo>
                  <a:lnTo>
                    <a:pt x="50558" y="51435"/>
                  </a:lnTo>
                  <a:lnTo>
                    <a:pt x="51346" y="51435"/>
                  </a:lnTo>
                  <a:lnTo>
                    <a:pt x="51346" y="49911"/>
                  </a:lnTo>
                  <a:close/>
                </a:path>
                <a:path w="105410" h="62230">
                  <a:moveTo>
                    <a:pt x="50177" y="52959"/>
                  </a:moveTo>
                  <a:lnTo>
                    <a:pt x="49390" y="52959"/>
                  </a:lnTo>
                  <a:lnTo>
                    <a:pt x="49390" y="53721"/>
                  </a:lnTo>
                  <a:lnTo>
                    <a:pt x="50177" y="53721"/>
                  </a:lnTo>
                  <a:lnTo>
                    <a:pt x="50177" y="52959"/>
                  </a:lnTo>
                  <a:close/>
                </a:path>
                <a:path w="105410" h="62230">
                  <a:moveTo>
                    <a:pt x="91795" y="52197"/>
                  </a:moveTo>
                  <a:lnTo>
                    <a:pt x="55232" y="52197"/>
                  </a:lnTo>
                  <a:lnTo>
                    <a:pt x="55232" y="52959"/>
                  </a:lnTo>
                  <a:lnTo>
                    <a:pt x="91795" y="52959"/>
                  </a:lnTo>
                  <a:lnTo>
                    <a:pt x="91795" y="52197"/>
                  </a:lnTo>
                  <a:close/>
                </a:path>
                <a:path w="105410" h="62230">
                  <a:moveTo>
                    <a:pt x="95681" y="48768"/>
                  </a:moveTo>
                  <a:lnTo>
                    <a:pt x="52895" y="48768"/>
                  </a:lnTo>
                  <a:lnTo>
                    <a:pt x="52895" y="49149"/>
                  </a:lnTo>
                  <a:lnTo>
                    <a:pt x="54457" y="49149"/>
                  </a:lnTo>
                  <a:lnTo>
                    <a:pt x="54457" y="52197"/>
                  </a:lnTo>
                  <a:lnTo>
                    <a:pt x="91020" y="52197"/>
                  </a:lnTo>
                  <a:lnTo>
                    <a:pt x="91020" y="51435"/>
                  </a:lnTo>
                  <a:lnTo>
                    <a:pt x="91795" y="51435"/>
                  </a:lnTo>
                  <a:lnTo>
                    <a:pt x="91795" y="50673"/>
                  </a:lnTo>
                  <a:lnTo>
                    <a:pt x="94907" y="50673"/>
                  </a:lnTo>
                  <a:lnTo>
                    <a:pt x="94907" y="49911"/>
                  </a:lnTo>
                  <a:lnTo>
                    <a:pt x="95681" y="49149"/>
                  </a:lnTo>
                  <a:lnTo>
                    <a:pt x="95681" y="48768"/>
                  </a:lnTo>
                  <a:close/>
                </a:path>
                <a:path w="105410" h="62230">
                  <a:moveTo>
                    <a:pt x="92570" y="47244"/>
                  </a:moveTo>
                  <a:lnTo>
                    <a:pt x="31496" y="47244"/>
                  </a:lnTo>
                  <a:lnTo>
                    <a:pt x="31496" y="48006"/>
                  </a:lnTo>
                  <a:lnTo>
                    <a:pt x="33451" y="48006"/>
                  </a:lnTo>
                  <a:lnTo>
                    <a:pt x="33451" y="50673"/>
                  </a:lnTo>
                  <a:lnTo>
                    <a:pt x="34226" y="50673"/>
                  </a:lnTo>
                  <a:lnTo>
                    <a:pt x="34226" y="49911"/>
                  </a:lnTo>
                  <a:lnTo>
                    <a:pt x="51346" y="49911"/>
                  </a:lnTo>
                  <a:lnTo>
                    <a:pt x="51346" y="49149"/>
                  </a:lnTo>
                  <a:lnTo>
                    <a:pt x="52120" y="49149"/>
                  </a:lnTo>
                  <a:lnTo>
                    <a:pt x="52120" y="48768"/>
                  </a:lnTo>
                  <a:lnTo>
                    <a:pt x="93357" y="48768"/>
                  </a:lnTo>
                  <a:lnTo>
                    <a:pt x="92570" y="48006"/>
                  </a:lnTo>
                  <a:lnTo>
                    <a:pt x="92570" y="47244"/>
                  </a:lnTo>
                  <a:close/>
                </a:path>
                <a:path w="105410" h="62230">
                  <a:moveTo>
                    <a:pt x="35001" y="49911"/>
                  </a:moveTo>
                  <a:lnTo>
                    <a:pt x="34226" y="49911"/>
                  </a:lnTo>
                  <a:lnTo>
                    <a:pt x="34226" y="50673"/>
                  </a:lnTo>
                  <a:lnTo>
                    <a:pt x="35001" y="49911"/>
                  </a:lnTo>
                  <a:close/>
                </a:path>
                <a:path w="105410" h="62230">
                  <a:moveTo>
                    <a:pt x="52120" y="49911"/>
                  </a:moveTo>
                  <a:lnTo>
                    <a:pt x="51346" y="50673"/>
                  </a:lnTo>
                  <a:lnTo>
                    <a:pt x="52120" y="50673"/>
                  </a:lnTo>
                  <a:lnTo>
                    <a:pt x="52120" y="49911"/>
                  </a:lnTo>
                  <a:close/>
                </a:path>
                <a:path w="105410" h="62230">
                  <a:moveTo>
                    <a:pt x="52895" y="49149"/>
                  </a:moveTo>
                  <a:lnTo>
                    <a:pt x="52120" y="49149"/>
                  </a:lnTo>
                  <a:lnTo>
                    <a:pt x="52895" y="49911"/>
                  </a:lnTo>
                  <a:lnTo>
                    <a:pt x="52895" y="49149"/>
                  </a:lnTo>
                  <a:close/>
                </a:path>
                <a:path w="105410" h="62230">
                  <a:moveTo>
                    <a:pt x="25273" y="48006"/>
                  </a:moveTo>
                  <a:lnTo>
                    <a:pt x="15557" y="48006"/>
                  </a:lnTo>
                  <a:lnTo>
                    <a:pt x="15557" y="49149"/>
                  </a:lnTo>
                  <a:lnTo>
                    <a:pt x="16332" y="49149"/>
                  </a:lnTo>
                  <a:lnTo>
                    <a:pt x="17106" y="48768"/>
                  </a:lnTo>
                  <a:lnTo>
                    <a:pt x="25273" y="48768"/>
                  </a:lnTo>
                  <a:lnTo>
                    <a:pt x="25273" y="48006"/>
                  </a:lnTo>
                  <a:close/>
                </a:path>
                <a:path w="105410" h="62230">
                  <a:moveTo>
                    <a:pt x="19443" y="48768"/>
                  </a:moveTo>
                  <a:lnTo>
                    <a:pt x="18669" y="48768"/>
                  </a:lnTo>
                  <a:lnTo>
                    <a:pt x="18669" y="49149"/>
                  </a:lnTo>
                  <a:lnTo>
                    <a:pt x="19443" y="49149"/>
                  </a:lnTo>
                  <a:lnTo>
                    <a:pt x="19443" y="48768"/>
                  </a:lnTo>
                  <a:close/>
                </a:path>
                <a:path w="105410" h="62230">
                  <a:moveTo>
                    <a:pt x="22948" y="48768"/>
                  </a:moveTo>
                  <a:lnTo>
                    <a:pt x="19443" y="48768"/>
                  </a:lnTo>
                  <a:lnTo>
                    <a:pt x="19443" y="49149"/>
                  </a:lnTo>
                  <a:lnTo>
                    <a:pt x="22161" y="49149"/>
                  </a:lnTo>
                  <a:lnTo>
                    <a:pt x="22948" y="48768"/>
                  </a:lnTo>
                  <a:close/>
                </a:path>
                <a:path w="105410" h="62230">
                  <a:moveTo>
                    <a:pt x="26060" y="46355"/>
                  </a:moveTo>
                  <a:lnTo>
                    <a:pt x="13220" y="46355"/>
                  </a:lnTo>
                  <a:lnTo>
                    <a:pt x="13220" y="47244"/>
                  </a:lnTo>
                  <a:lnTo>
                    <a:pt x="14770" y="47244"/>
                  </a:lnTo>
                  <a:lnTo>
                    <a:pt x="14770" y="48768"/>
                  </a:lnTo>
                  <a:lnTo>
                    <a:pt x="15557" y="48768"/>
                  </a:lnTo>
                  <a:lnTo>
                    <a:pt x="15557" y="48006"/>
                  </a:lnTo>
                  <a:lnTo>
                    <a:pt x="26060" y="48006"/>
                  </a:lnTo>
                  <a:lnTo>
                    <a:pt x="26060" y="46355"/>
                  </a:lnTo>
                  <a:close/>
                </a:path>
                <a:path w="105410" h="62230">
                  <a:moveTo>
                    <a:pt x="94132" y="48006"/>
                  </a:moveTo>
                  <a:lnTo>
                    <a:pt x="93357" y="48768"/>
                  </a:lnTo>
                  <a:lnTo>
                    <a:pt x="94132" y="48768"/>
                  </a:lnTo>
                  <a:lnTo>
                    <a:pt x="94132" y="48006"/>
                  </a:lnTo>
                  <a:close/>
                </a:path>
                <a:path w="105410" h="62230">
                  <a:moveTo>
                    <a:pt x="14770" y="47244"/>
                  </a:moveTo>
                  <a:lnTo>
                    <a:pt x="13995" y="47244"/>
                  </a:lnTo>
                  <a:lnTo>
                    <a:pt x="13995" y="48006"/>
                  </a:lnTo>
                  <a:lnTo>
                    <a:pt x="14770" y="48006"/>
                  </a:lnTo>
                  <a:lnTo>
                    <a:pt x="14770" y="47244"/>
                  </a:lnTo>
                  <a:close/>
                </a:path>
                <a:path w="105410" h="62230">
                  <a:moveTo>
                    <a:pt x="28384" y="46355"/>
                  </a:moveTo>
                  <a:lnTo>
                    <a:pt x="26060" y="46355"/>
                  </a:lnTo>
                  <a:lnTo>
                    <a:pt x="26060" y="47244"/>
                  </a:lnTo>
                  <a:lnTo>
                    <a:pt x="26835" y="47244"/>
                  </a:lnTo>
                  <a:lnTo>
                    <a:pt x="27609" y="48006"/>
                  </a:lnTo>
                  <a:lnTo>
                    <a:pt x="28384" y="48006"/>
                  </a:lnTo>
                  <a:lnTo>
                    <a:pt x="28384" y="46355"/>
                  </a:lnTo>
                  <a:close/>
                </a:path>
                <a:path w="105410" h="62230">
                  <a:moveTo>
                    <a:pt x="92570" y="42545"/>
                  </a:moveTo>
                  <a:lnTo>
                    <a:pt x="11277" y="42545"/>
                  </a:lnTo>
                  <a:lnTo>
                    <a:pt x="11277" y="43307"/>
                  </a:lnTo>
                  <a:lnTo>
                    <a:pt x="10490" y="44069"/>
                  </a:lnTo>
                  <a:lnTo>
                    <a:pt x="12052" y="44069"/>
                  </a:lnTo>
                  <a:lnTo>
                    <a:pt x="12052" y="44831"/>
                  </a:lnTo>
                  <a:lnTo>
                    <a:pt x="12446" y="45593"/>
                  </a:lnTo>
                  <a:lnTo>
                    <a:pt x="12446" y="46355"/>
                  </a:lnTo>
                  <a:lnTo>
                    <a:pt x="29171" y="46355"/>
                  </a:lnTo>
                  <a:lnTo>
                    <a:pt x="29171" y="47244"/>
                  </a:lnTo>
                  <a:lnTo>
                    <a:pt x="29946" y="45593"/>
                  </a:lnTo>
                  <a:lnTo>
                    <a:pt x="91795" y="45593"/>
                  </a:lnTo>
                  <a:lnTo>
                    <a:pt x="91795" y="43307"/>
                  </a:lnTo>
                  <a:lnTo>
                    <a:pt x="92570" y="43307"/>
                  </a:lnTo>
                  <a:lnTo>
                    <a:pt x="92570" y="42545"/>
                  </a:lnTo>
                  <a:close/>
                </a:path>
                <a:path w="105410" h="62230">
                  <a:moveTo>
                    <a:pt x="91795" y="45593"/>
                  </a:moveTo>
                  <a:lnTo>
                    <a:pt x="29946" y="45593"/>
                  </a:lnTo>
                  <a:lnTo>
                    <a:pt x="29946" y="46355"/>
                  </a:lnTo>
                  <a:lnTo>
                    <a:pt x="30721" y="46355"/>
                  </a:lnTo>
                  <a:lnTo>
                    <a:pt x="30721" y="47244"/>
                  </a:lnTo>
                  <a:lnTo>
                    <a:pt x="91795" y="47244"/>
                  </a:lnTo>
                  <a:lnTo>
                    <a:pt x="91795" y="45593"/>
                  </a:lnTo>
                  <a:close/>
                </a:path>
                <a:path w="105410" h="62230">
                  <a:moveTo>
                    <a:pt x="10490" y="44069"/>
                  </a:moveTo>
                  <a:lnTo>
                    <a:pt x="9715" y="44069"/>
                  </a:lnTo>
                  <a:lnTo>
                    <a:pt x="9715" y="44831"/>
                  </a:lnTo>
                  <a:lnTo>
                    <a:pt x="10490" y="44831"/>
                  </a:lnTo>
                  <a:lnTo>
                    <a:pt x="10490" y="44069"/>
                  </a:lnTo>
                  <a:close/>
                </a:path>
                <a:path w="105410" h="62230">
                  <a:moveTo>
                    <a:pt x="12052" y="44069"/>
                  </a:moveTo>
                  <a:lnTo>
                    <a:pt x="11277" y="44069"/>
                  </a:lnTo>
                  <a:lnTo>
                    <a:pt x="11277" y="44831"/>
                  </a:lnTo>
                  <a:lnTo>
                    <a:pt x="12052" y="44831"/>
                  </a:lnTo>
                  <a:lnTo>
                    <a:pt x="12052" y="44069"/>
                  </a:lnTo>
                  <a:close/>
                </a:path>
                <a:path w="105410" h="62230">
                  <a:moveTo>
                    <a:pt x="92570" y="41783"/>
                  </a:moveTo>
                  <a:lnTo>
                    <a:pt x="9715" y="41783"/>
                  </a:lnTo>
                  <a:lnTo>
                    <a:pt x="9715" y="43307"/>
                  </a:lnTo>
                  <a:lnTo>
                    <a:pt x="10490" y="42545"/>
                  </a:lnTo>
                  <a:lnTo>
                    <a:pt x="92570" y="42545"/>
                  </a:lnTo>
                  <a:lnTo>
                    <a:pt x="92570" y="41783"/>
                  </a:lnTo>
                  <a:close/>
                </a:path>
                <a:path w="105410" h="62230">
                  <a:moveTo>
                    <a:pt x="8940" y="41021"/>
                  </a:moveTo>
                  <a:lnTo>
                    <a:pt x="7378" y="41021"/>
                  </a:lnTo>
                  <a:lnTo>
                    <a:pt x="7378" y="41783"/>
                  </a:lnTo>
                  <a:lnTo>
                    <a:pt x="8166" y="41783"/>
                  </a:lnTo>
                  <a:lnTo>
                    <a:pt x="8940" y="41021"/>
                  </a:lnTo>
                  <a:close/>
                </a:path>
                <a:path w="105410" h="62230">
                  <a:moveTo>
                    <a:pt x="93357" y="41021"/>
                  </a:moveTo>
                  <a:lnTo>
                    <a:pt x="8940" y="41021"/>
                  </a:lnTo>
                  <a:lnTo>
                    <a:pt x="8940" y="41783"/>
                  </a:lnTo>
                  <a:lnTo>
                    <a:pt x="93357" y="41783"/>
                  </a:lnTo>
                  <a:lnTo>
                    <a:pt x="93357" y="41021"/>
                  </a:lnTo>
                  <a:close/>
                </a:path>
                <a:path w="105410" h="62230">
                  <a:moveTo>
                    <a:pt x="5054" y="39497"/>
                  </a:moveTo>
                  <a:lnTo>
                    <a:pt x="5054" y="40259"/>
                  </a:lnTo>
                  <a:lnTo>
                    <a:pt x="5829" y="41021"/>
                  </a:lnTo>
                  <a:lnTo>
                    <a:pt x="5829" y="40259"/>
                  </a:lnTo>
                  <a:lnTo>
                    <a:pt x="5054" y="39497"/>
                  </a:lnTo>
                  <a:close/>
                </a:path>
                <a:path w="105410" h="62230">
                  <a:moveTo>
                    <a:pt x="94132" y="39497"/>
                  </a:moveTo>
                  <a:lnTo>
                    <a:pt x="6604" y="39497"/>
                  </a:lnTo>
                  <a:lnTo>
                    <a:pt x="5829" y="40259"/>
                  </a:lnTo>
                  <a:lnTo>
                    <a:pt x="5829" y="41021"/>
                  </a:lnTo>
                  <a:lnTo>
                    <a:pt x="6604" y="41021"/>
                  </a:lnTo>
                  <a:lnTo>
                    <a:pt x="6604" y="40259"/>
                  </a:lnTo>
                  <a:lnTo>
                    <a:pt x="94132" y="40259"/>
                  </a:lnTo>
                  <a:lnTo>
                    <a:pt x="94132" y="39497"/>
                  </a:lnTo>
                  <a:close/>
                </a:path>
                <a:path w="105410" h="62230">
                  <a:moveTo>
                    <a:pt x="94132" y="40259"/>
                  </a:moveTo>
                  <a:lnTo>
                    <a:pt x="6604" y="40259"/>
                  </a:lnTo>
                  <a:lnTo>
                    <a:pt x="6604" y="41021"/>
                  </a:lnTo>
                  <a:lnTo>
                    <a:pt x="94132" y="41021"/>
                  </a:lnTo>
                  <a:lnTo>
                    <a:pt x="94132" y="40259"/>
                  </a:lnTo>
                  <a:close/>
                </a:path>
                <a:path w="105410" h="62230">
                  <a:moveTo>
                    <a:pt x="92570" y="32258"/>
                  </a:moveTo>
                  <a:lnTo>
                    <a:pt x="774" y="32258"/>
                  </a:lnTo>
                  <a:lnTo>
                    <a:pt x="774" y="34544"/>
                  </a:lnTo>
                  <a:lnTo>
                    <a:pt x="0" y="34544"/>
                  </a:lnTo>
                  <a:lnTo>
                    <a:pt x="0" y="35306"/>
                  </a:lnTo>
                  <a:lnTo>
                    <a:pt x="1549" y="35306"/>
                  </a:lnTo>
                  <a:lnTo>
                    <a:pt x="1549" y="36068"/>
                  </a:lnTo>
                  <a:lnTo>
                    <a:pt x="2324" y="36068"/>
                  </a:lnTo>
                  <a:lnTo>
                    <a:pt x="2324" y="36830"/>
                  </a:lnTo>
                  <a:lnTo>
                    <a:pt x="5054" y="36830"/>
                  </a:lnTo>
                  <a:lnTo>
                    <a:pt x="5054" y="37592"/>
                  </a:lnTo>
                  <a:lnTo>
                    <a:pt x="5829" y="37592"/>
                  </a:lnTo>
                  <a:lnTo>
                    <a:pt x="5829" y="38354"/>
                  </a:lnTo>
                  <a:lnTo>
                    <a:pt x="6604" y="39116"/>
                  </a:lnTo>
                  <a:lnTo>
                    <a:pt x="5829" y="39116"/>
                  </a:lnTo>
                  <a:lnTo>
                    <a:pt x="5829" y="39497"/>
                  </a:lnTo>
                  <a:lnTo>
                    <a:pt x="93357" y="39497"/>
                  </a:lnTo>
                  <a:lnTo>
                    <a:pt x="93357" y="33020"/>
                  </a:lnTo>
                  <a:lnTo>
                    <a:pt x="92570" y="33020"/>
                  </a:lnTo>
                  <a:lnTo>
                    <a:pt x="92570" y="32258"/>
                  </a:lnTo>
                  <a:close/>
                </a:path>
                <a:path w="105410" h="62230">
                  <a:moveTo>
                    <a:pt x="3492" y="36830"/>
                  </a:moveTo>
                  <a:lnTo>
                    <a:pt x="3111" y="36830"/>
                  </a:lnTo>
                  <a:lnTo>
                    <a:pt x="2324" y="37592"/>
                  </a:lnTo>
                  <a:lnTo>
                    <a:pt x="3111" y="37592"/>
                  </a:lnTo>
                  <a:lnTo>
                    <a:pt x="3111" y="38354"/>
                  </a:lnTo>
                  <a:lnTo>
                    <a:pt x="3492" y="37592"/>
                  </a:lnTo>
                  <a:lnTo>
                    <a:pt x="3492" y="36830"/>
                  </a:lnTo>
                  <a:close/>
                </a:path>
                <a:path w="105410" h="62230">
                  <a:moveTo>
                    <a:pt x="93357" y="32258"/>
                  </a:moveTo>
                  <a:lnTo>
                    <a:pt x="92570" y="32258"/>
                  </a:lnTo>
                  <a:lnTo>
                    <a:pt x="93357" y="33020"/>
                  </a:lnTo>
                  <a:lnTo>
                    <a:pt x="93357" y="32258"/>
                  </a:lnTo>
                  <a:close/>
                </a:path>
                <a:path w="105410" h="62230">
                  <a:moveTo>
                    <a:pt x="94132" y="31496"/>
                  </a:moveTo>
                  <a:lnTo>
                    <a:pt x="1549" y="31496"/>
                  </a:lnTo>
                  <a:lnTo>
                    <a:pt x="1549" y="32258"/>
                  </a:lnTo>
                  <a:lnTo>
                    <a:pt x="94132" y="32258"/>
                  </a:lnTo>
                  <a:lnTo>
                    <a:pt x="94132" y="31496"/>
                  </a:lnTo>
                  <a:close/>
                </a:path>
                <a:path w="105410" h="62230">
                  <a:moveTo>
                    <a:pt x="94132" y="29464"/>
                  </a:moveTo>
                  <a:lnTo>
                    <a:pt x="2324" y="29464"/>
                  </a:lnTo>
                  <a:lnTo>
                    <a:pt x="2324" y="31496"/>
                  </a:lnTo>
                  <a:lnTo>
                    <a:pt x="93357" y="31496"/>
                  </a:lnTo>
                  <a:lnTo>
                    <a:pt x="93357" y="30607"/>
                  </a:lnTo>
                  <a:lnTo>
                    <a:pt x="94907" y="30607"/>
                  </a:lnTo>
                  <a:lnTo>
                    <a:pt x="94907" y="29972"/>
                  </a:lnTo>
                  <a:lnTo>
                    <a:pt x="94132" y="29972"/>
                  </a:lnTo>
                  <a:lnTo>
                    <a:pt x="94132" y="29464"/>
                  </a:lnTo>
                  <a:close/>
                </a:path>
                <a:path w="105410" h="62230">
                  <a:moveTo>
                    <a:pt x="97243" y="28702"/>
                  </a:moveTo>
                  <a:lnTo>
                    <a:pt x="94907" y="28702"/>
                  </a:lnTo>
                  <a:lnTo>
                    <a:pt x="94907" y="29464"/>
                  </a:lnTo>
                  <a:lnTo>
                    <a:pt x="95681" y="29464"/>
                  </a:lnTo>
                  <a:lnTo>
                    <a:pt x="95681" y="29972"/>
                  </a:lnTo>
                  <a:lnTo>
                    <a:pt x="96469" y="29972"/>
                  </a:lnTo>
                  <a:lnTo>
                    <a:pt x="97243" y="29464"/>
                  </a:lnTo>
                  <a:lnTo>
                    <a:pt x="97243" y="28702"/>
                  </a:lnTo>
                  <a:close/>
                </a:path>
                <a:path w="105410" h="62230">
                  <a:moveTo>
                    <a:pt x="94907" y="28702"/>
                  </a:moveTo>
                  <a:lnTo>
                    <a:pt x="3492" y="28702"/>
                  </a:lnTo>
                  <a:lnTo>
                    <a:pt x="3492" y="29464"/>
                  </a:lnTo>
                  <a:lnTo>
                    <a:pt x="94907" y="29464"/>
                  </a:lnTo>
                  <a:lnTo>
                    <a:pt x="94907" y="28702"/>
                  </a:lnTo>
                  <a:close/>
                </a:path>
                <a:path w="105410" h="62230">
                  <a:moveTo>
                    <a:pt x="97624" y="28702"/>
                  </a:moveTo>
                  <a:lnTo>
                    <a:pt x="97243" y="28702"/>
                  </a:lnTo>
                  <a:lnTo>
                    <a:pt x="97624" y="29464"/>
                  </a:lnTo>
                  <a:lnTo>
                    <a:pt x="97624" y="28702"/>
                  </a:lnTo>
                  <a:close/>
                </a:path>
                <a:path w="105410" h="62230">
                  <a:moveTo>
                    <a:pt x="99961" y="28702"/>
                  </a:moveTo>
                  <a:lnTo>
                    <a:pt x="98412" y="28702"/>
                  </a:lnTo>
                  <a:lnTo>
                    <a:pt x="99187" y="29464"/>
                  </a:lnTo>
                  <a:lnTo>
                    <a:pt x="99961" y="29464"/>
                  </a:lnTo>
                  <a:lnTo>
                    <a:pt x="99961" y="28702"/>
                  </a:lnTo>
                  <a:close/>
                </a:path>
                <a:path w="105410" h="62230">
                  <a:moveTo>
                    <a:pt x="99187" y="22606"/>
                  </a:moveTo>
                  <a:lnTo>
                    <a:pt x="9715" y="22606"/>
                  </a:lnTo>
                  <a:lnTo>
                    <a:pt x="9715" y="23368"/>
                  </a:lnTo>
                  <a:lnTo>
                    <a:pt x="8940" y="24130"/>
                  </a:lnTo>
                  <a:lnTo>
                    <a:pt x="8166" y="24130"/>
                  </a:lnTo>
                  <a:lnTo>
                    <a:pt x="7378" y="24892"/>
                  </a:lnTo>
                  <a:lnTo>
                    <a:pt x="8166" y="25654"/>
                  </a:lnTo>
                  <a:lnTo>
                    <a:pt x="7378" y="26416"/>
                  </a:lnTo>
                  <a:lnTo>
                    <a:pt x="5829" y="26416"/>
                  </a:lnTo>
                  <a:lnTo>
                    <a:pt x="5829" y="28702"/>
                  </a:lnTo>
                  <a:lnTo>
                    <a:pt x="99187" y="28702"/>
                  </a:lnTo>
                  <a:lnTo>
                    <a:pt x="99187" y="25654"/>
                  </a:lnTo>
                  <a:lnTo>
                    <a:pt x="98412" y="25654"/>
                  </a:lnTo>
                  <a:lnTo>
                    <a:pt x="98412" y="24130"/>
                  </a:lnTo>
                  <a:lnTo>
                    <a:pt x="97624" y="23368"/>
                  </a:lnTo>
                  <a:lnTo>
                    <a:pt x="99187" y="23368"/>
                  </a:lnTo>
                  <a:lnTo>
                    <a:pt x="99187" y="22606"/>
                  </a:lnTo>
                  <a:close/>
                </a:path>
                <a:path w="105410" h="62230">
                  <a:moveTo>
                    <a:pt x="99961" y="21082"/>
                  </a:moveTo>
                  <a:lnTo>
                    <a:pt x="8166" y="21082"/>
                  </a:lnTo>
                  <a:lnTo>
                    <a:pt x="8166" y="21844"/>
                  </a:lnTo>
                  <a:lnTo>
                    <a:pt x="8940" y="21844"/>
                  </a:lnTo>
                  <a:lnTo>
                    <a:pt x="8940" y="22606"/>
                  </a:lnTo>
                  <a:lnTo>
                    <a:pt x="99187" y="22606"/>
                  </a:lnTo>
                  <a:lnTo>
                    <a:pt x="99187" y="23368"/>
                  </a:lnTo>
                  <a:lnTo>
                    <a:pt x="99961" y="23368"/>
                  </a:lnTo>
                  <a:lnTo>
                    <a:pt x="99961" y="21082"/>
                  </a:lnTo>
                  <a:close/>
                </a:path>
                <a:path w="105410" h="62230">
                  <a:moveTo>
                    <a:pt x="104635" y="14605"/>
                  </a:moveTo>
                  <a:lnTo>
                    <a:pt x="8166" y="14605"/>
                  </a:lnTo>
                  <a:lnTo>
                    <a:pt x="8166" y="15367"/>
                  </a:lnTo>
                  <a:lnTo>
                    <a:pt x="7378" y="15367"/>
                  </a:lnTo>
                  <a:lnTo>
                    <a:pt x="7378" y="16129"/>
                  </a:lnTo>
                  <a:lnTo>
                    <a:pt x="8166" y="16891"/>
                  </a:lnTo>
                  <a:lnTo>
                    <a:pt x="8166" y="17653"/>
                  </a:lnTo>
                  <a:lnTo>
                    <a:pt x="8940" y="18415"/>
                  </a:lnTo>
                  <a:lnTo>
                    <a:pt x="8940" y="19177"/>
                  </a:lnTo>
                  <a:lnTo>
                    <a:pt x="8166" y="19177"/>
                  </a:lnTo>
                  <a:lnTo>
                    <a:pt x="8166" y="19939"/>
                  </a:lnTo>
                  <a:lnTo>
                    <a:pt x="7378" y="19939"/>
                  </a:lnTo>
                  <a:lnTo>
                    <a:pt x="7378" y="21082"/>
                  </a:lnTo>
                  <a:lnTo>
                    <a:pt x="101523" y="21082"/>
                  </a:lnTo>
                  <a:lnTo>
                    <a:pt x="101523" y="20320"/>
                  </a:lnTo>
                  <a:lnTo>
                    <a:pt x="104635" y="20320"/>
                  </a:lnTo>
                  <a:lnTo>
                    <a:pt x="104635" y="17653"/>
                  </a:lnTo>
                  <a:lnTo>
                    <a:pt x="103860" y="16891"/>
                  </a:lnTo>
                  <a:lnTo>
                    <a:pt x="103860" y="16129"/>
                  </a:lnTo>
                  <a:lnTo>
                    <a:pt x="104635" y="15367"/>
                  </a:lnTo>
                  <a:lnTo>
                    <a:pt x="104635" y="14605"/>
                  </a:lnTo>
                  <a:close/>
                </a:path>
                <a:path w="105410" h="62230">
                  <a:moveTo>
                    <a:pt x="104635" y="20320"/>
                  </a:moveTo>
                  <a:lnTo>
                    <a:pt x="101523" y="20320"/>
                  </a:lnTo>
                  <a:lnTo>
                    <a:pt x="101523" y="21082"/>
                  </a:lnTo>
                  <a:lnTo>
                    <a:pt x="104635" y="21082"/>
                  </a:lnTo>
                  <a:lnTo>
                    <a:pt x="104635" y="20320"/>
                  </a:lnTo>
                  <a:close/>
                </a:path>
                <a:path w="105410" h="62230">
                  <a:moveTo>
                    <a:pt x="105410" y="20320"/>
                  </a:moveTo>
                  <a:lnTo>
                    <a:pt x="104635" y="20320"/>
                  </a:lnTo>
                  <a:lnTo>
                    <a:pt x="104635" y="21082"/>
                  </a:lnTo>
                  <a:lnTo>
                    <a:pt x="105410" y="20320"/>
                  </a:lnTo>
                  <a:close/>
                </a:path>
                <a:path w="105410" h="62230">
                  <a:moveTo>
                    <a:pt x="43954" y="11430"/>
                  </a:moveTo>
                  <a:lnTo>
                    <a:pt x="9715" y="11430"/>
                  </a:lnTo>
                  <a:lnTo>
                    <a:pt x="10490" y="12192"/>
                  </a:lnTo>
                  <a:lnTo>
                    <a:pt x="10490" y="12954"/>
                  </a:lnTo>
                  <a:lnTo>
                    <a:pt x="9715" y="13716"/>
                  </a:lnTo>
                  <a:lnTo>
                    <a:pt x="8940" y="13716"/>
                  </a:lnTo>
                  <a:lnTo>
                    <a:pt x="8940" y="14605"/>
                  </a:lnTo>
                  <a:lnTo>
                    <a:pt x="103860" y="14605"/>
                  </a:lnTo>
                  <a:lnTo>
                    <a:pt x="103860" y="13716"/>
                  </a:lnTo>
                  <a:lnTo>
                    <a:pt x="104635" y="12954"/>
                  </a:lnTo>
                  <a:lnTo>
                    <a:pt x="44729" y="12954"/>
                  </a:lnTo>
                  <a:lnTo>
                    <a:pt x="44729" y="12192"/>
                  </a:lnTo>
                  <a:lnTo>
                    <a:pt x="43954" y="12192"/>
                  </a:lnTo>
                  <a:lnTo>
                    <a:pt x="43954" y="11430"/>
                  </a:lnTo>
                  <a:close/>
                </a:path>
                <a:path w="105410" h="62230">
                  <a:moveTo>
                    <a:pt x="91795" y="10287"/>
                  </a:moveTo>
                  <a:lnTo>
                    <a:pt x="46278" y="10287"/>
                  </a:lnTo>
                  <a:lnTo>
                    <a:pt x="45504" y="10668"/>
                  </a:lnTo>
                  <a:lnTo>
                    <a:pt x="45504" y="12192"/>
                  </a:lnTo>
                  <a:lnTo>
                    <a:pt x="44729" y="12192"/>
                  </a:lnTo>
                  <a:lnTo>
                    <a:pt x="44729" y="12954"/>
                  </a:lnTo>
                  <a:lnTo>
                    <a:pt x="104635" y="12954"/>
                  </a:lnTo>
                  <a:lnTo>
                    <a:pt x="104635" y="11430"/>
                  </a:lnTo>
                  <a:lnTo>
                    <a:pt x="91795" y="11430"/>
                  </a:lnTo>
                  <a:lnTo>
                    <a:pt x="91795" y="10287"/>
                  </a:lnTo>
                  <a:close/>
                </a:path>
                <a:path w="105410" h="62230">
                  <a:moveTo>
                    <a:pt x="20218" y="9525"/>
                  </a:moveTo>
                  <a:lnTo>
                    <a:pt x="8940" y="9525"/>
                  </a:lnTo>
                  <a:lnTo>
                    <a:pt x="8940" y="11430"/>
                  </a:lnTo>
                  <a:lnTo>
                    <a:pt x="44729" y="11430"/>
                  </a:lnTo>
                  <a:lnTo>
                    <a:pt x="44729" y="10668"/>
                  </a:lnTo>
                  <a:lnTo>
                    <a:pt x="42392" y="10668"/>
                  </a:lnTo>
                  <a:lnTo>
                    <a:pt x="42392" y="10287"/>
                  </a:lnTo>
                  <a:lnTo>
                    <a:pt x="20218" y="10287"/>
                  </a:lnTo>
                  <a:lnTo>
                    <a:pt x="20218" y="9525"/>
                  </a:lnTo>
                  <a:close/>
                </a:path>
                <a:path w="105410" h="62230">
                  <a:moveTo>
                    <a:pt x="92570" y="10668"/>
                  </a:moveTo>
                  <a:lnTo>
                    <a:pt x="92570" y="11430"/>
                  </a:lnTo>
                  <a:lnTo>
                    <a:pt x="93357" y="11430"/>
                  </a:lnTo>
                  <a:lnTo>
                    <a:pt x="92570" y="10668"/>
                  </a:lnTo>
                  <a:close/>
                </a:path>
                <a:path w="105410" h="62230">
                  <a:moveTo>
                    <a:pt x="95681" y="10287"/>
                  </a:moveTo>
                  <a:lnTo>
                    <a:pt x="94907" y="10287"/>
                  </a:lnTo>
                  <a:lnTo>
                    <a:pt x="94907" y="11430"/>
                  </a:lnTo>
                  <a:lnTo>
                    <a:pt x="104635" y="11430"/>
                  </a:lnTo>
                  <a:lnTo>
                    <a:pt x="104635" y="10668"/>
                  </a:lnTo>
                  <a:lnTo>
                    <a:pt x="96469" y="10668"/>
                  </a:lnTo>
                  <a:lnTo>
                    <a:pt x="95681" y="10287"/>
                  </a:lnTo>
                  <a:close/>
                </a:path>
                <a:path w="105410" h="62230">
                  <a:moveTo>
                    <a:pt x="43954" y="10287"/>
                  </a:moveTo>
                  <a:lnTo>
                    <a:pt x="43167" y="10287"/>
                  </a:lnTo>
                  <a:lnTo>
                    <a:pt x="43167" y="10668"/>
                  </a:lnTo>
                  <a:lnTo>
                    <a:pt x="43954" y="10668"/>
                  </a:lnTo>
                  <a:lnTo>
                    <a:pt x="43954" y="10287"/>
                  </a:lnTo>
                  <a:close/>
                </a:path>
                <a:path w="105410" h="62230">
                  <a:moveTo>
                    <a:pt x="105410" y="9525"/>
                  </a:moveTo>
                  <a:lnTo>
                    <a:pt x="97243" y="9525"/>
                  </a:lnTo>
                  <a:lnTo>
                    <a:pt x="97243" y="10287"/>
                  </a:lnTo>
                  <a:lnTo>
                    <a:pt x="96469" y="10287"/>
                  </a:lnTo>
                  <a:lnTo>
                    <a:pt x="97243" y="10668"/>
                  </a:lnTo>
                  <a:lnTo>
                    <a:pt x="104635" y="10668"/>
                  </a:lnTo>
                  <a:lnTo>
                    <a:pt x="105410" y="10287"/>
                  </a:lnTo>
                  <a:lnTo>
                    <a:pt x="105410" y="9525"/>
                  </a:lnTo>
                  <a:close/>
                </a:path>
                <a:path w="105410" h="62230">
                  <a:moveTo>
                    <a:pt x="20993" y="9525"/>
                  </a:moveTo>
                  <a:lnTo>
                    <a:pt x="20218" y="10287"/>
                  </a:lnTo>
                  <a:lnTo>
                    <a:pt x="20993" y="10287"/>
                  </a:lnTo>
                  <a:lnTo>
                    <a:pt x="20993" y="9525"/>
                  </a:lnTo>
                  <a:close/>
                </a:path>
                <a:path w="105410" h="62230">
                  <a:moveTo>
                    <a:pt x="22161" y="9525"/>
                  </a:moveTo>
                  <a:lnTo>
                    <a:pt x="20993" y="9525"/>
                  </a:lnTo>
                  <a:lnTo>
                    <a:pt x="20993" y="10287"/>
                  </a:lnTo>
                  <a:lnTo>
                    <a:pt x="22161" y="10287"/>
                  </a:lnTo>
                  <a:lnTo>
                    <a:pt x="22161" y="9525"/>
                  </a:lnTo>
                  <a:close/>
                </a:path>
                <a:path w="105410" h="62230">
                  <a:moveTo>
                    <a:pt x="26835" y="8763"/>
                  </a:moveTo>
                  <a:lnTo>
                    <a:pt x="22948" y="8763"/>
                  </a:lnTo>
                  <a:lnTo>
                    <a:pt x="22161" y="9525"/>
                  </a:lnTo>
                  <a:lnTo>
                    <a:pt x="22161" y="10287"/>
                  </a:lnTo>
                  <a:lnTo>
                    <a:pt x="26060" y="10287"/>
                  </a:lnTo>
                  <a:lnTo>
                    <a:pt x="26060" y="9525"/>
                  </a:lnTo>
                  <a:lnTo>
                    <a:pt x="26835" y="9525"/>
                  </a:lnTo>
                  <a:lnTo>
                    <a:pt x="26835" y="8763"/>
                  </a:lnTo>
                  <a:close/>
                </a:path>
                <a:path w="105410" h="62230">
                  <a:moveTo>
                    <a:pt x="27609" y="9525"/>
                  </a:moveTo>
                  <a:lnTo>
                    <a:pt x="26060" y="9525"/>
                  </a:lnTo>
                  <a:lnTo>
                    <a:pt x="26060" y="10287"/>
                  </a:lnTo>
                  <a:lnTo>
                    <a:pt x="27609" y="10287"/>
                  </a:lnTo>
                  <a:lnTo>
                    <a:pt x="27609" y="9525"/>
                  </a:lnTo>
                  <a:close/>
                </a:path>
                <a:path w="105410" h="62230">
                  <a:moveTo>
                    <a:pt x="30721" y="9525"/>
                  </a:moveTo>
                  <a:lnTo>
                    <a:pt x="27609" y="9525"/>
                  </a:lnTo>
                  <a:lnTo>
                    <a:pt x="27609" y="10287"/>
                  </a:lnTo>
                  <a:lnTo>
                    <a:pt x="30721" y="10287"/>
                  </a:lnTo>
                  <a:lnTo>
                    <a:pt x="30721" y="9525"/>
                  </a:lnTo>
                  <a:close/>
                </a:path>
                <a:path w="105410" h="62230">
                  <a:moveTo>
                    <a:pt x="30721" y="9525"/>
                  </a:moveTo>
                  <a:lnTo>
                    <a:pt x="30721" y="10287"/>
                  </a:lnTo>
                  <a:lnTo>
                    <a:pt x="31496" y="10287"/>
                  </a:lnTo>
                  <a:lnTo>
                    <a:pt x="30721" y="9525"/>
                  </a:lnTo>
                  <a:close/>
                </a:path>
                <a:path w="105410" h="62230">
                  <a:moveTo>
                    <a:pt x="32664" y="8763"/>
                  </a:moveTo>
                  <a:lnTo>
                    <a:pt x="31889" y="8763"/>
                  </a:lnTo>
                  <a:lnTo>
                    <a:pt x="31889" y="9525"/>
                  </a:lnTo>
                  <a:lnTo>
                    <a:pt x="31496" y="9525"/>
                  </a:lnTo>
                  <a:lnTo>
                    <a:pt x="31496" y="10287"/>
                  </a:lnTo>
                  <a:lnTo>
                    <a:pt x="32664" y="10287"/>
                  </a:lnTo>
                  <a:lnTo>
                    <a:pt x="32664" y="8763"/>
                  </a:lnTo>
                  <a:close/>
                </a:path>
                <a:path w="105410" h="62230">
                  <a:moveTo>
                    <a:pt x="35001" y="9525"/>
                  </a:moveTo>
                  <a:lnTo>
                    <a:pt x="34226" y="9525"/>
                  </a:lnTo>
                  <a:lnTo>
                    <a:pt x="33451" y="10287"/>
                  </a:lnTo>
                  <a:lnTo>
                    <a:pt x="35001" y="10287"/>
                  </a:lnTo>
                  <a:lnTo>
                    <a:pt x="35001" y="9525"/>
                  </a:lnTo>
                  <a:close/>
                </a:path>
                <a:path w="105410" h="62230">
                  <a:moveTo>
                    <a:pt x="36563" y="9525"/>
                  </a:moveTo>
                  <a:lnTo>
                    <a:pt x="35001" y="9525"/>
                  </a:lnTo>
                  <a:lnTo>
                    <a:pt x="35001" y="10287"/>
                  </a:lnTo>
                  <a:lnTo>
                    <a:pt x="36563" y="10287"/>
                  </a:lnTo>
                  <a:lnTo>
                    <a:pt x="36563" y="9525"/>
                  </a:lnTo>
                  <a:close/>
                </a:path>
                <a:path w="105410" h="62230">
                  <a:moveTo>
                    <a:pt x="36563" y="9525"/>
                  </a:moveTo>
                  <a:lnTo>
                    <a:pt x="36563" y="10287"/>
                  </a:lnTo>
                  <a:lnTo>
                    <a:pt x="37338" y="10287"/>
                  </a:lnTo>
                  <a:lnTo>
                    <a:pt x="36563" y="9525"/>
                  </a:lnTo>
                  <a:close/>
                </a:path>
                <a:path w="105410" h="62230">
                  <a:moveTo>
                    <a:pt x="42392" y="9525"/>
                  </a:moveTo>
                  <a:lnTo>
                    <a:pt x="37338" y="9525"/>
                  </a:lnTo>
                  <a:lnTo>
                    <a:pt x="37338" y="10287"/>
                  </a:lnTo>
                  <a:lnTo>
                    <a:pt x="42392" y="10287"/>
                  </a:lnTo>
                  <a:lnTo>
                    <a:pt x="42392" y="9525"/>
                  </a:lnTo>
                  <a:close/>
                </a:path>
                <a:path w="105410" h="62230">
                  <a:moveTo>
                    <a:pt x="86741" y="9525"/>
                  </a:moveTo>
                  <a:lnTo>
                    <a:pt x="47840" y="9525"/>
                  </a:lnTo>
                  <a:lnTo>
                    <a:pt x="47840" y="10287"/>
                  </a:lnTo>
                  <a:lnTo>
                    <a:pt x="86741" y="10287"/>
                  </a:lnTo>
                  <a:lnTo>
                    <a:pt x="86741" y="9525"/>
                  </a:lnTo>
                  <a:close/>
                </a:path>
                <a:path w="105410" h="62230">
                  <a:moveTo>
                    <a:pt x="90233" y="9525"/>
                  </a:moveTo>
                  <a:lnTo>
                    <a:pt x="87515" y="9525"/>
                  </a:lnTo>
                  <a:lnTo>
                    <a:pt x="87515" y="10287"/>
                  </a:lnTo>
                  <a:lnTo>
                    <a:pt x="90233" y="10287"/>
                  </a:lnTo>
                  <a:lnTo>
                    <a:pt x="90233" y="9525"/>
                  </a:lnTo>
                  <a:close/>
                </a:path>
                <a:path w="105410" h="62230">
                  <a:moveTo>
                    <a:pt x="17881" y="8001"/>
                  </a:moveTo>
                  <a:lnTo>
                    <a:pt x="9715" y="8001"/>
                  </a:lnTo>
                  <a:lnTo>
                    <a:pt x="9715" y="9525"/>
                  </a:lnTo>
                  <a:lnTo>
                    <a:pt x="18669" y="9525"/>
                  </a:lnTo>
                  <a:lnTo>
                    <a:pt x="17881" y="8763"/>
                  </a:lnTo>
                  <a:lnTo>
                    <a:pt x="17881" y="8001"/>
                  </a:lnTo>
                  <a:close/>
                </a:path>
                <a:path w="105410" h="62230">
                  <a:moveTo>
                    <a:pt x="40843" y="8001"/>
                  </a:moveTo>
                  <a:lnTo>
                    <a:pt x="40449" y="8763"/>
                  </a:lnTo>
                  <a:lnTo>
                    <a:pt x="38887" y="8763"/>
                  </a:lnTo>
                  <a:lnTo>
                    <a:pt x="38887" y="9525"/>
                  </a:lnTo>
                  <a:lnTo>
                    <a:pt x="41617" y="9525"/>
                  </a:lnTo>
                  <a:lnTo>
                    <a:pt x="40843" y="8763"/>
                  </a:lnTo>
                  <a:lnTo>
                    <a:pt x="40843" y="8001"/>
                  </a:lnTo>
                  <a:close/>
                </a:path>
                <a:path w="105410" h="62230">
                  <a:moveTo>
                    <a:pt x="80518" y="5715"/>
                  </a:moveTo>
                  <a:lnTo>
                    <a:pt x="78955" y="7239"/>
                  </a:lnTo>
                  <a:lnTo>
                    <a:pt x="78574" y="8001"/>
                  </a:lnTo>
                  <a:lnTo>
                    <a:pt x="78574" y="8763"/>
                  </a:lnTo>
                  <a:lnTo>
                    <a:pt x="48615" y="8763"/>
                  </a:lnTo>
                  <a:lnTo>
                    <a:pt x="48615" y="9525"/>
                  </a:lnTo>
                  <a:lnTo>
                    <a:pt x="85966" y="9525"/>
                  </a:lnTo>
                  <a:lnTo>
                    <a:pt x="85178" y="8763"/>
                  </a:lnTo>
                  <a:lnTo>
                    <a:pt x="49390" y="8763"/>
                  </a:lnTo>
                  <a:lnTo>
                    <a:pt x="49390" y="8001"/>
                  </a:lnTo>
                  <a:lnTo>
                    <a:pt x="84404" y="8001"/>
                  </a:lnTo>
                  <a:lnTo>
                    <a:pt x="84404" y="7239"/>
                  </a:lnTo>
                  <a:lnTo>
                    <a:pt x="82067" y="7239"/>
                  </a:lnTo>
                  <a:lnTo>
                    <a:pt x="81292" y="6477"/>
                  </a:lnTo>
                  <a:lnTo>
                    <a:pt x="80518" y="6477"/>
                  </a:lnTo>
                  <a:lnTo>
                    <a:pt x="80518" y="5715"/>
                  </a:lnTo>
                  <a:close/>
                </a:path>
                <a:path w="105410" h="62230">
                  <a:moveTo>
                    <a:pt x="98412" y="8763"/>
                  </a:moveTo>
                  <a:lnTo>
                    <a:pt x="97624" y="9525"/>
                  </a:lnTo>
                  <a:lnTo>
                    <a:pt x="98412" y="9525"/>
                  </a:lnTo>
                  <a:lnTo>
                    <a:pt x="98412" y="8763"/>
                  </a:lnTo>
                  <a:close/>
                </a:path>
                <a:path w="105410" h="62230">
                  <a:moveTo>
                    <a:pt x="98412" y="8763"/>
                  </a:moveTo>
                  <a:lnTo>
                    <a:pt x="98412" y="9525"/>
                  </a:lnTo>
                  <a:lnTo>
                    <a:pt x="99187" y="9525"/>
                  </a:lnTo>
                  <a:lnTo>
                    <a:pt x="98412" y="8763"/>
                  </a:lnTo>
                  <a:close/>
                </a:path>
                <a:path w="105410" h="62230">
                  <a:moveTo>
                    <a:pt x="102298" y="7239"/>
                  </a:moveTo>
                  <a:lnTo>
                    <a:pt x="101523" y="8001"/>
                  </a:lnTo>
                  <a:lnTo>
                    <a:pt x="99961" y="8001"/>
                  </a:lnTo>
                  <a:lnTo>
                    <a:pt x="100736" y="8763"/>
                  </a:lnTo>
                  <a:lnTo>
                    <a:pt x="100736" y="9525"/>
                  </a:lnTo>
                  <a:lnTo>
                    <a:pt x="104635" y="9525"/>
                  </a:lnTo>
                  <a:lnTo>
                    <a:pt x="104635" y="8763"/>
                  </a:lnTo>
                  <a:lnTo>
                    <a:pt x="103860" y="8763"/>
                  </a:lnTo>
                  <a:lnTo>
                    <a:pt x="102298" y="7239"/>
                  </a:lnTo>
                  <a:close/>
                </a:path>
                <a:path w="105410" h="62230">
                  <a:moveTo>
                    <a:pt x="25273" y="8001"/>
                  </a:moveTo>
                  <a:lnTo>
                    <a:pt x="24498" y="8001"/>
                  </a:lnTo>
                  <a:lnTo>
                    <a:pt x="24498" y="8763"/>
                  </a:lnTo>
                  <a:lnTo>
                    <a:pt x="25273" y="8763"/>
                  </a:lnTo>
                  <a:lnTo>
                    <a:pt x="25273" y="8001"/>
                  </a:lnTo>
                  <a:close/>
                </a:path>
                <a:path w="105410" h="62230">
                  <a:moveTo>
                    <a:pt x="50558" y="8001"/>
                  </a:moveTo>
                  <a:lnTo>
                    <a:pt x="49390" y="8001"/>
                  </a:lnTo>
                  <a:lnTo>
                    <a:pt x="49390" y="8763"/>
                  </a:lnTo>
                  <a:lnTo>
                    <a:pt x="50558" y="8763"/>
                  </a:lnTo>
                  <a:lnTo>
                    <a:pt x="50558" y="8001"/>
                  </a:lnTo>
                  <a:close/>
                </a:path>
                <a:path w="105410" h="62230">
                  <a:moveTo>
                    <a:pt x="52120" y="8001"/>
                  </a:moveTo>
                  <a:lnTo>
                    <a:pt x="51346" y="8001"/>
                  </a:lnTo>
                  <a:lnTo>
                    <a:pt x="51346" y="8763"/>
                  </a:lnTo>
                  <a:lnTo>
                    <a:pt x="52120" y="8763"/>
                  </a:lnTo>
                  <a:lnTo>
                    <a:pt x="52120" y="8001"/>
                  </a:lnTo>
                  <a:close/>
                </a:path>
                <a:path w="105410" h="62230">
                  <a:moveTo>
                    <a:pt x="53670" y="6477"/>
                  </a:moveTo>
                  <a:lnTo>
                    <a:pt x="52895" y="7239"/>
                  </a:lnTo>
                  <a:lnTo>
                    <a:pt x="52895" y="8763"/>
                  </a:lnTo>
                  <a:lnTo>
                    <a:pt x="68846" y="8763"/>
                  </a:lnTo>
                  <a:lnTo>
                    <a:pt x="68846" y="7239"/>
                  </a:lnTo>
                  <a:lnTo>
                    <a:pt x="53670" y="7239"/>
                  </a:lnTo>
                  <a:lnTo>
                    <a:pt x="53670" y="6477"/>
                  </a:lnTo>
                  <a:close/>
                </a:path>
                <a:path w="105410" h="62230">
                  <a:moveTo>
                    <a:pt x="73126" y="5715"/>
                  </a:moveTo>
                  <a:lnTo>
                    <a:pt x="72351" y="6477"/>
                  </a:lnTo>
                  <a:lnTo>
                    <a:pt x="70789" y="6477"/>
                  </a:lnTo>
                  <a:lnTo>
                    <a:pt x="70789" y="8001"/>
                  </a:lnTo>
                  <a:lnTo>
                    <a:pt x="70015" y="8763"/>
                  </a:lnTo>
                  <a:lnTo>
                    <a:pt x="74676" y="8763"/>
                  </a:lnTo>
                  <a:lnTo>
                    <a:pt x="74676" y="8001"/>
                  </a:lnTo>
                  <a:lnTo>
                    <a:pt x="73901" y="8001"/>
                  </a:lnTo>
                  <a:lnTo>
                    <a:pt x="73901" y="7239"/>
                  </a:lnTo>
                  <a:lnTo>
                    <a:pt x="73126" y="6477"/>
                  </a:lnTo>
                  <a:lnTo>
                    <a:pt x="73126" y="5715"/>
                  </a:lnTo>
                  <a:close/>
                </a:path>
                <a:path w="105410" h="62230">
                  <a:moveTo>
                    <a:pt x="10490" y="7239"/>
                  </a:moveTo>
                  <a:lnTo>
                    <a:pt x="10490" y="8001"/>
                  </a:lnTo>
                  <a:lnTo>
                    <a:pt x="11277" y="8001"/>
                  </a:lnTo>
                  <a:lnTo>
                    <a:pt x="10490" y="7239"/>
                  </a:lnTo>
                  <a:close/>
                </a:path>
                <a:path w="105410" h="62230">
                  <a:moveTo>
                    <a:pt x="12446" y="6477"/>
                  </a:moveTo>
                  <a:lnTo>
                    <a:pt x="12052" y="6477"/>
                  </a:lnTo>
                  <a:lnTo>
                    <a:pt x="12052" y="8001"/>
                  </a:lnTo>
                  <a:lnTo>
                    <a:pt x="17106" y="8001"/>
                  </a:lnTo>
                  <a:lnTo>
                    <a:pt x="16332" y="7239"/>
                  </a:lnTo>
                  <a:lnTo>
                    <a:pt x="12446" y="7239"/>
                  </a:lnTo>
                  <a:lnTo>
                    <a:pt x="12446" y="6477"/>
                  </a:lnTo>
                  <a:close/>
                </a:path>
                <a:path w="105410" h="62230">
                  <a:moveTo>
                    <a:pt x="100736" y="7239"/>
                  </a:moveTo>
                  <a:lnTo>
                    <a:pt x="100736" y="8001"/>
                  </a:lnTo>
                  <a:lnTo>
                    <a:pt x="101523" y="8001"/>
                  </a:lnTo>
                  <a:lnTo>
                    <a:pt x="100736" y="7239"/>
                  </a:lnTo>
                  <a:close/>
                </a:path>
                <a:path w="105410" h="62230">
                  <a:moveTo>
                    <a:pt x="15557" y="5715"/>
                  </a:moveTo>
                  <a:lnTo>
                    <a:pt x="13995" y="5715"/>
                  </a:lnTo>
                  <a:lnTo>
                    <a:pt x="13995" y="6477"/>
                  </a:lnTo>
                  <a:lnTo>
                    <a:pt x="13220" y="6477"/>
                  </a:lnTo>
                  <a:lnTo>
                    <a:pt x="13220" y="7239"/>
                  </a:lnTo>
                  <a:lnTo>
                    <a:pt x="15557" y="7239"/>
                  </a:lnTo>
                  <a:lnTo>
                    <a:pt x="15557" y="5715"/>
                  </a:lnTo>
                  <a:close/>
                </a:path>
                <a:path w="105410" h="62230">
                  <a:moveTo>
                    <a:pt x="68846" y="5715"/>
                  </a:moveTo>
                  <a:lnTo>
                    <a:pt x="54457" y="5715"/>
                  </a:lnTo>
                  <a:lnTo>
                    <a:pt x="53670" y="6477"/>
                  </a:lnTo>
                  <a:lnTo>
                    <a:pt x="53670" y="7239"/>
                  </a:lnTo>
                  <a:lnTo>
                    <a:pt x="68072" y="7239"/>
                  </a:lnTo>
                  <a:lnTo>
                    <a:pt x="68072" y="6477"/>
                  </a:lnTo>
                  <a:lnTo>
                    <a:pt x="68846" y="6477"/>
                  </a:lnTo>
                  <a:lnTo>
                    <a:pt x="68846" y="5715"/>
                  </a:lnTo>
                  <a:close/>
                </a:path>
                <a:path w="105410" h="62230">
                  <a:moveTo>
                    <a:pt x="67284" y="3429"/>
                  </a:moveTo>
                  <a:lnTo>
                    <a:pt x="57569" y="3429"/>
                  </a:lnTo>
                  <a:lnTo>
                    <a:pt x="57569" y="4191"/>
                  </a:lnTo>
                  <a:lnTo>
                    <a:pt x="56781" y="5715"/>
                  </a:lnTo>
                  <a:lnTo>
                    <a:pt x="68072" y="5715"/>
                  </a:lnTo>
                  <a:lnTo>
                    <a:pt x="68072" y="4953"/>
                  </a:lnTo>
                  <a:lnTo>
                    <a:pt x="67284" y="4953"/>
                  </a:lnTo>
                  <a:lnTo>
                    <a:pt x="66509" y="4191"/>
                  </a:lnTo>
                  <a:lnTo>
                    <a:pt x="67284" y="3429"/>
                  </a:lnTo>
                  <a:close/>
                </a:path>
                <a:path w="105410" h="62230">
                  <a:moveTo>
                    <a:pt x="67284" y="4191"/>
                  </a:moveTo>
                  <a:lnTo>
                    <a:pt x="67284" y="4953"/>
                  </a:lnTo>
                  <a:lnTo>
                    <a:pt x="68072" y="4953"/>
                  </a:lnTo>
                  <a:lnTo>
                    <a:pt x="67284" y="4191"/>
                  </a:lnTo>
                  <a:close/>
                </a:path>
                <a:path w="105410" h="62230">
                  <a:moveTo>
                    <a:pt x="66509" y="2667"/>
                  </a:moveTo>
                  <a:lnTo>
                    <a:pt x="58343" y="2667"/>
                  </a:lnTo>
                  <a:lnTo>
                    <a:pt x="58343" y="3429"/>
                  </a:lnTo>
                  <a:lnTo>
                    <a:pt x="66509" y="3429"/>
                  </a:lnTo>
                  <a:lnTo>
                    <a:pt x="66509" y="2667"/>
                  </a:lnTo>
                  <a:close/>
                </a:path>
                <a:path w="105410" h="62230">
                  <a:moveTo>
                    <a:pt x="65735" y="1905"/>
                  </a:moveTo>
                  <a:lnTo>
                    <a:pt x="58343" y="1905"/>
                  </a:lnTo>
                  <a:lnTo>
                    <a:pt x="57569" y="2667"/>
                  </a:lnTo>
                  <a:lnTo>
                    <a:pt x="65735" y="2667"/>
                  </a:lnTo>
                  <a:lnTo>
                    <a:pt x="65735" y="1905"/>
                  </a:lnTo>
                  <a:close/>
                </a:path>
                <a:path w="105410" h="62230">
                  <a:moveTo>
                    <a:pt x="61061" y="0"/>
                  </a:moveTo>
                  <a:lnTo>
                    <a:pt x="60286" y="762"/>
                  </a:lnTo>
                  <a:lnTo>
                    <a:pt x="59118" y="762"/>
                  </a:lnTo>
                  <a:lnTo>
                    <a:pt x="57569" y="1524"/>
                  </a:lnTo>
                  <a:lnTo>
                    <a:pt x="57569" y="1905"/>
                  </a:lnTo>
                  <a:lnTo>
                    <a:pt x="62623" y="1905"/>
                  </a:lnTo>
                  <a:lnTo>
                    <a:pt x="62623" y="1524"/>
                  </a:lnTo>
                  <a:lnTo>
                    <a:pt x="61849" y="1524"/>
                  </a:lnTo>
                  <a:lnTo>
                    <a:pt x="61061" y="762"/>
                  </a:lnTo>
                  <a:lnTo>
                    <a:pt x="61061" y="0"/>
                  </a:lnTo>
                  <a:close/>
                </a:path>
                <a:path w="105410" h="62230">
                  <a:moveTo>
                    <a:pt x="64173" y="1524"/>
                  </a:moveTo>
                  <a:lnTo>
                    <a:pt x="63398" y="1905"/>
                  </a:lnTo>
                  <a:lnTo>
                    <a:pt x="64173" y="1905"/>
                  </a:lnTo>
                  <a:lnTo>
                    <a:pt x="64173" y="1524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0" name="object 2960"/>
            <p:cNvSpPr/>
            <p:nvPr/>
          </p:nvSpPr>
          <p:spPr>
            <a:xfrm>
              <a:off x="5903282" y="2811599"/>
              <a:ext cx="105410" cy="62230"/>
            </a:xfrm>
            <a:custGeom>
              <a:avLst/>
              <a:gdLst/>
              <a:ahLst/>
              <a:cxnLst/>
              <a:rect l="l" t="t" r="r" b="b"/>
              <a:pathLst>
                <a:path w="105410" h="62230">
                  <a:moveTo>
                    <a:pt x="105410" y="20358"/>
                  </a:moveTo>
                  <a:lnTo>
                    <a:pt x="104635" y="21132"/>
                  </a:lnTo>
                  <a:lnTo>
                    <a:pt x="104635" y="20358"/>
                  </a:lnTo>
                  <a:lnTo>
                    <a:pt x="104635" y="21132"/>
                  </a:lnTo>
                  <a:lnTo>
                    <a:pt x="103860" y="21132"/>
                  </a:lnTo>
                  <a:lnTo>
                    <a:pt x="103073" y="21132"/>
                  </a:lnTo>
                  <a:lnTo>
                    <a:pt x="102298" y="21132"/>
                  </a:lnTo>
                  <a:lnTo>
                    <a:pt x="101523" y="21132"/>
                  </a:lnTo>
                  <a:lnTo>
                    <a:pt x="101523" y="20358"/>
                  </a:lnTo>
                  <a:lnTo>
                    <a:pt x="101523" y="21132"/>
                  </a:lnTo>
                  <a:lnTo>
                    <a:pt x="100736" y="21132"/>
                  </a:lnTo>
                  <a:lnTo>
                    <a:pt x="99961" y="21132"/>
                  </a:lnTo>
                  <a:lnTo>
                    <a:pt x="99961" y="21894"/>
                  </a:lnTo>
                  <a:lnTo>
                    <a:pt x="99961" y="22669"/>
                  </a:lnTo>
                  <a:lnTo>
                    <a:pt x="99961" y="23431"/>
                  </a:lnTo>
                  <a:lnTo>
                    <a:pt x="99187" y="23431"/>
                  </a:lnTo>
                  <a:lnTo>
                    <a:pt x="99187" y="22669"/>
                  </a:lnTo>
                  <a:lnTo>
                    <a:pt x="99187" y="23431"/>
                  </a:lnTo>
                  <a:lnTo>
                    <a:pt x="98412" y="23431"/>
                  </a:lnTo>
                  <a:lnTo>
                    <a:pt x="97624" y="23431"/>
                  </a:lnTo>
                  <a:lnTo>
                    <a:pt x="98412" y="24193"/>
                  </a:lnTo>
                  <a:lnTo>
                    <a:pt x="98412" y="24968"/>
                  </a:lnTo>
                  <a:lnTo>
                    <a:pt x="98412" y="25730"/>
                  </a:lnTo>
                  <a:lnTo>
                    <a:pt x="99187" y="25730"/>
                  </a:lnTo>
                  <a:lnTo>
                    <a:pt x="99187" y="26504"/>
                  </a:lnTo>
                  <a:lnTo>
                    <a:pt x="99187" y="27266"/>
                  </a:lnTo>
                  <a:lnTo>
                    <a:pt x="99187" y="28041"/>
                  </a:lnTo>
                  <a:lnTo>
                    <a:pt x="99187" y="28803"/>
                  </a:lnTo>
                  <a:lnTo>
                    <a:pt x="99961" y="28803"/>
                  </a:lnTo>
                  <a:lnTo>
                    <a:pt x="99961" y="29578"/>
                  </a:lnTo>
                  <a:lnTo>
                    <a:pt x="99187" y="29578"/>
                  </a:lnTo>
                  <a:lnTo>
                    <a:pt x="98412" y="28803"/>
                  </a:lnTo>
                  <a:lnTo>
                    <a:pt x="97624" y="28803"/>
                  </a:lnTo>
                  <a:lnTo>
                    <a:pt x="97624" y="29578"/>
                  </a:lnTo>
                  <a:lnTo>
                    <a:pt x="97243" y="28803"/>
                  </a:lnTo>
                  <a:lnTo>
                    <a:pt x="97243" y="29578"/>
                  </a:lnTo>
                  <a:lnTo>
                    <a:pt x="96469" y="29959"/>
                  </a:lnTo>
                  <a:lnTo>
                    <a:pt x="97243" y="29959"/>
                  </a:lnTo>
                  <a:lnTo>
                    <a:pt x="96469" y="29959"/>
                  </a:lnTo>
                  <a:lnTo>
                    <a:pt x="95681" y="29959"/>
                  </a:lnTo>
                  <a:lnTo>
                    <a:pt x="95681" y="29578"/>
                  </a:lnTo>
                  <a:lnTo>
                    <a:pt x="94907" y="29578"/>
                  </a:lnTo>
                  <a:lnTo>
                    <a:pt x="94907" y="28803"/>
                  </a:lnTo>
                  <a:lnTo>
                    <a:pt x="94907" y="29578"/>
                  </a:lnTo>
                  <a:lnTo>
                    <a:pt x="94132" y="29578"/>
                  </a:lnTo>
                  <a:lnTo>
                    <a:pt x="94132" y="29959"/>
                  </a:lnTo>
                  <a:lnTo>
                    <a:pt x="94907" y="29959"/>
                  </a:lnTo>
                  <a:lnTo>
                    <a:pt x="94907" y="30721"/>
                  </a:lnTo>
                  <a:lnTo>
                    <a:pt x="94132" y="30721"/>
                  </a:lnTo>
                  <a:lnTo>
                    <a:pt x="94907" y="31495"/>
                  </a:lnTo>
                  <a:lnTo>
                    <a:pt x="94132" y="30721"/>
                  </a:lnTo>
                  <a:lnTo>
                    <a:pt x="94132" y="31495"/>
                  </a:lnTo>
                  <a:lnTo>
                    <a:pt x="94132" y="30721"/>
                  </a:lnTo>
                  <a:lnTo>
                    <a:pt x="93357" y="30721"/>
                  </a:lnTo>
                  <a:lnTo>
                    <a:pt x="93357" y="31495"/>
                  </a:lnTo>
                  <a:lnTo>
                    <a:pt x="94132" y="31495"/>
                  </a:lnTo>
                  <a:lnTo>
                    <a:pt x="94132" y="32257"/>
                  </a:lnTo>
                  <a:lnTo>
                    <a:pt x="93357" y="32257"/>
                  </a:lnTo>
                  <a:lnTo>
                    <a:pt x="93357" y="33032"/>
                  </a:lnTo>
                  <a:lnTo>
                    <a:pt x="92570" y="32257"/>
                  </a:lnTo>
                  <a:lnTo>
                    <a:pt x="92570" y="33032"/>
                  </a:lnTo>
                  <a:lnTo>
                    <a:pt x="93357" y="33032"/>
                  </a:lnTo>
                  <a:lnTo>
                    <a:pt x="93357" y="33794"/>
                  </a:lnTo>
                  <a:lnTo>
                    <a:pt x="93357" y="39560"/>
                  </a:lnTo>
                  <a:lnTo>
                    <a:pt x="94132" y="39560"/>
                  </a:lnTo>
                  <a:lnTo>
                    <a:pt x="94132" y="40335"/>
                  </a:lnTo>
                  <a:lnTo>
                    <a:pt x="94132" y="41097"/>
                  </a:lnTo>
                  <a:lnTo>
                    <a:pt x="93357" y="41097"/>
                  </a:lnTo>
                  <a:lnTo>
                    <a:pt x="93357" y="41871"/>
                  </a:lnTo>
                  <a:lnTo>
                    <a:pt x="92570" y="41871"/>
                  </a:lnTo>
                  <a:lnTo>
                    <a:pt x="92570" y="42633"/>
                  </a:lnTo>
                  <a:lnTo>
                    <a:pt x="92570" y="43408"/>
                  </a:lnTo>
                  <a:lnTo>
                    <a:pt x="91795" y="43408"/>
                  </a:lnTo>
                  <a:lnTo>
                    <a:pt x="91795" y="44170"/>
                  </a:lnTo>
                  <a:lnTo>
                    <a:pt x="91795" y="44932"/>
                  </a:lnTo>
                  <a:lnTo>
                    <a:pt x="91795" y="45707"/>
                  </a:lnTo>
                  <a:lnTo>
                    <a:pt x="91795" y="46469"/>
                  </a:lnTo>
                  <a:lnTo>
                    <a:pt x="91795" y="47243"/>
                  </a:lnTo>
                  <a:lnTo>
                    <a:pt x="92570" y="47243"/>
                  </a:lnTo>
                  <a:lnTo>
                    <a:pt x="92570" y="48005"/>
                  </a:lnTo>
                  <a:lnTo>
                    <a:pt x="93357" y="48780"/>
                  </a:lnTo>
                  <a:lnTo>
                    <a:pt x="94132" y="48005"/>
                  </a:lnTo>
                  <a:lnTo>
                    <a:pt x="94132" y="48780"/>
                  </a:lnTo>
                  <a:lnTo>
                    <a:pt x="94907" y="48780"/>
                  </a:lnTo>
                  <a:lnTo>
                    <a:pt x="95681" y="48780"/>
                  </a:lnTo>
                  <a:lnTo>
                    <a:pt x="95681" y="49161"/>
                  </a:lnTo>
                  <a:lnTo>
                    <a:pt x="94907" y="49923"/>
                  </a:lnTo>
                  <a:lnTo>
                    <a:pt x="94907" y="50698"/>
                  </a:lnTo>
                  <a:lnTo>
                    <a:pt x="94132" y="50698"/>
                  </a:lnTo>
                  <a:lnTo>
                    <a:pt x="94132" y="51460"/>
                  </a:lnTo>
                  <a:lnTo>
                    <a:pt x="94132" y="50698"/>
                  </a:lnTo>
                  <a:lnTo>
                    <a:pt x="93357" y="50698"/>
                  </a:lnTo>
                  <a:lnTo>
                    <a:pt x="93357" y="51460"/>
                  </a:lnTo>
                  <a:lnTo>
                    <a:pt x="93357" y="50698"/>
                  </a:lnTo>
                  <a:lnTo>
                    <a:pt x="92570" y="50698"/>
                  </a:lnTo>
                  <a:lnTo>
                    <a:pt x="91795" y="50698"/>
                  </a:lnTo>
                  <a:lnTo>
                    <a:pt x="91795" y="51460"/>
                  </a:lnTo>
                  <a:lnTo>
                    <a:pt x="91020" y="51460"/>
                  </a:lnTo>
                  <a:lnTo>
                    <a:pt x="91020" y="52235"/>
                  </a:lnTo>
                  <a:lnTo>
                    <a:pt x="91795" y="52235"/>
                  </a:lnTo>
                  <a:lnTo>
                    <a:pt x="91795" y="52997"/>
                  </a:lnTo>
                  <a:lnTo>
                    <a:pt x="91020" y="52997"/>
                  </a:lnTo>
                  <a:lnTo>
                    <a:pt x="91020" y="53771"/>
                  </a:lnTo>
                  <a:lnTo>
                    <a:pt x="91020" y="54533"/>
                  </a:lnTo>
                  <a:lnTo>
                    <a:pt x="90233" y="54533"/>
                  </a:lnTo>
                  <a:lnTo>
                    <a:pt x="91020" y="54533"/>
                  </a:lnTo>
                  <a:lnTo>
                    <a:pt x="91020" y="55308"/>
                  </a:lnTo>
                  <a:lnTo>
                    <a:pt x="90233" y="55308"/>
                  </a:lnTo>
                  <a:lnTo>
                    <a:pt x="90233" y="56070"/>
                  </a:lnTo>
                  <a:lnTo>
                    <a:pt x="89458" y="56070"/>
                  </a:lnTo>
                  <a:lnTo>
                    <a:pt x="88684" y="56845"/>
                  </a:lnTo>
                  <a:lnTo>
                    <a:pt x="88684" y="56070"/>
                  </a:lnTo>
                  <a:lnTo>
                    <a:pt x="88290" y="56845"/>
                  </a:lnTo>
                  <a:lnTo>
                    <a:pt x="88684" y="56845"/>
                  </a:lnTo>
                  <a:lnTo>
                    <a:pt x="88290" y="56845"/>
                  </a:lnTo>
                  <a:lnTo>
                    <a:pt x="88290" y="57607"/>
                  </a:lnTo>
                  <a:lnTo>
                    <a:pt x="88684" y="57607"/>
                  </a:lnTo>
                  <a:lnTo>
                    <a:pt x="88290" y="57607"/>
                  </a:lnTo>
                  <a:lnTo>
                    <a:pt x="88290" y="58381"/>
                  </a:lnTo>
                  <a:lnTo>
                    <a:pt x="87515" y="58381"/>
                  </a:lnTo>
                  <a:lnTo>
                    <a:pt x="86741" y="58381"/>
                  </a:lnTo>
                  <a:lnTo>
                    <a:pt x="85966" y="58381"/>
                  </a:lnTo>
                  <a:lnTo>
                    <a:pt x="86741" y="58381"/>
                  </a:lnTo>
                  <a:lnTo>
                    <a:pt x="86741" y="58762"/>
                  </a:lnTo>
                  <a:lnTo>
                    <a:pt x="85966" y="58762"/>
                  </a:lnTo>
                  <a:lnTo>
                    <a:pt x="85966" y="59524"/>
                  </a:lnTo>
                  <a:lnTo>
                    <a:pt x="86741" y="59524"/>
                  </a:lnTo>
                  <a:lnTo>
                    <a:pt x="86741" y="60299"/>
                  </a:lnTo>
                  <a:lnTo>
                    <a:pt x="87515" y="60299"/>
                  </a:lnTo>
                  <a:lnTo>
                    <a:pt x="86741" y="60299"/>
                  </a:lnTo>
                  <a:lnTo>
                    <a:pt x="86741" y="61061"/>
                  </a:lnTo>
                  <a:lnTo>
                    <a:pt x="86741" y="61836"/>
                  </a:lnTo>
                  <a:lnTo>
                    <a:pt x="85966" y="61836"/>
                  </a:lnTo>
                  <a:lnTo>
                    <a:pt x="85966" y="61061"/>
                  </a:lnTo>
                  <a:lnTo>
                    <a:pt x="85178" y="61061"/>
                  </a:lnTo>
                  <a:lnTo>
                    <a:pt x="85178" y="60299"/>
                  </a:lnTo>
                  <a:lnTo>
                    <a:pt x="84404" y="60299"/>
                  </a:lnTo>
                  <a:lnTo>
                    <a:pt x="84404" y="59524"/>
                  </a:lnTo>
                  <a:lnTo>
                    <a:pt x="83629" y="59524"/>
                  </a:lnTo>
                  <a:lnTo>
                    <a:pt x="84404" y="58762"/>
                  </a:lnTo>
                  <a:lnTo>
                    <a:pt x="84404" y="58381"/>
                  </a:lnTo>
                  <a:lnTo>
                    <a:pt x="85178" y="57607"/>
                  </a:lnTo>
                  <a:lnTo>
                    <a:pt x="84404" y="57607"/>
                  </a:lnTo>
                  <a:lnTo>
                    <a:pt x="85178" y="56845"/>
                  </a:lnTo>
                  <a:lnTo>
                    <a:pt x="84404" y="56845"/>
                  </a:lnTo>
                  <a:lnTo>
                    <a:pt x="84404" y="56070"/>
                  </a:lnTo>
                  <a:lnTo>
                    <a:pt x="84404" y="55308"/>
                  </a:lnTo>
                  <a:lnTo>
                    <a:pt x="83629" y="55308"/>
                  </a:lnTo>
                  <a:lnTo>
                    <a:pt x="83629" y="54533"/>
                  </a:lnTo>
                  <a:lnTo>
                    <a:pt x="83629" y="53771"/>
                  </a:lnTo>
                  <a:lnTo>
                    <a:pt x="82854" y="53771"/>
                  </a:lnTo>
                  <a:lnTo>
                    <a:pt x="82067" y="53771"/>
                  </a:lnTo>
                  <a:lnTo>
                    <a:pt x="81292" y="53771"/>
                  </a:lnTo>
                  <a:lnTo>
                    <a:pt x="80518" y="53771"/>
                  </a:lnTo>
                  <a:lnTo>
                    <a:pt x="80518" y="54533"/>
                  </a:lnTo>
                  <a:lnTo>
                    <a:pt x="79730" y="54533"/>
                  </a:lnTo>
                  <a:lnTo>
                    <a:pt x="79730" y="55308"/>
                  </a:lnTo>
                  <a:lnTo>
                    <a:pt x="78955" y="55308"/>
                  </a:lnTo>
                  <a:lnTo>
                    <a:pt x="78955" y="56070"/>
                  </a:lnTo>
                  <a:lnTo>
                    <a:pt x="78574" y="56070"/>
                  </a:lnTo>
                  <a:lnTo>
                    <a:pt x="78574" y="55308"/>
                  </a:lnTo>
                  <a:lnTo>
                    <a:pt x="77787" y="55308"/>
                  </a:lnTo>
                  <a:lnTo>
                    <a:pt x="77012" y="55308"/>
                  </a:lnTo>
                  <a:lnTo>
                    <a:pt x="76238" y="55308"/>
                  </a:lnTo>
                  <a:lnTo>
                    <a:pt x="76238" y="54533"/>
                  </a:lnTo>
                  <a:lnTo>
                    <a:pt x="76238" y="55308"/>
                  </a:lnTo>
                  <a:lnTo>
                    <a:pt x="75463" y="55308"/>
                  </a:lnTo>
                  <a:lnTo>
                    <a:pt x="75463" y="54533"/>
                  </a:lnTo>
                  <a:lnTo>
                    <a:pt x="76238" y="54533"/>
                  </a:lnTo>
                  <a:lnTo>
                    <a:pt x="76238" y="53771"/>
                  </a:lnTo>
                  <a:lnTo>
                    <a:pt x="75463" y="54533"/>
                  </a:lnTo>
                  <a:lnTo>
                    <a:pt x="74676" y="54533"/>
                  </a:lnTo>
                  <a:lnTo>
                    <a:pt x="73901" y="54533"/>
                  </a:lnTo>
                  <a:lnTo>
                    <a:pt x="73901" y="55308"/>
                  </a:lnTo>
                  <a:lnTo>
                    <a:pt x="73901" y="56070"/>
                  </a:lnTo>
                  <a:lnTo>
                    <a:pt x="73126" y="56070"/>
                  </a:lnTo>
                  <a:lnTo>
                    <a:pt x="73126" y="56845"/>
                  </a:lnTo>
                  <a:lnTo>
                    <a:pt x="72351" y="56845"/>
                  </a:lnTo>
                  <a:lnTo>
                    <a:pt x="72351" y="57607"/>
                  </a:lnTo>
                  <a:lnTo>
                    <a:pt x="72351" y="58381"/>
                  </a:lnTo>
                  <a:lnTo>
                    <a:pt x="71564" y="58381"/>
                  </a:lnTo>
                  <a:lnTo>
                    <a:pt x="70789" y="58381"/>
                  </a:lnTo>
                  <a:lnTo>
                    <a:pt x="70789" y="58762"/>
                  </a:lnTo>
                  <a:lnTo>
                    <a:pt x="70789" y="58381"/>
                  </a:lnTo>
                  <a:lnTo>
                    <a:pt x="70789" y="58762"/>
                  </a:lnTo>
                  <a:lnTo>
                    <a:pt x="70015" y="58762"/>
                  </a:lnTo>
                  <a:lnTo>
                    <a:pt x="70015" y="58381"/>
                  </a:lnTo>
                  <a:lnTo>
                    <a:pt x="69227" y="57607"/>
                  </a:lnTo>
                  <a:lnTo>
                    <a:pt x="70015" y="57607"/>
                  </a:lnTo>
                  <a:lnTo>
                    <a:pt x="70015" y="56845"/>
                  </a:lnTo>
                  <a:lnTo>
                    <a:pt x="69227" y="56845"/>
                  </a:lnTo>
                  <a:lnTo>
                    <a:pt x="69227" y="56070"/>
                  </a:lnTo>
                  <a:lnTo>
                    <a:pt x="68846" y="56070"/>
                  </a:lnTo>
                  <a:lnTo>
                    <a:pt x="68846" y="55308"/>
                  </a:lnTo>
                  <a:lnTo>
                    <a:pt x="68846" y="56070"/>
                  </a:lnTo>
                  <a:lnTo>
                    <a:pt x="64173" y="56070"/>
                  </a:lnTo>
                  <a:lnTo>
                    <a:pt x="63398" y="55308"/>
                  </a:lnTo>
                  <a:lnTo>
                    <a:pt x="62623" y="55308"/>
                  </a:lnTo>
                  <a:lnTo>
                    <a:pt x="61849" y="55308"/>
                  </a:lnTo>
                  <a:lnTo>
                    <a:pt x="61061" y="55308"/>
                  </a:lnTo>
                  <a:lnTo>
                    <a:pt x="60286" y="55308"/>
                  </a:lnTo>
                  <a:lnTo>
                    <a:pt x="59118" y="54533"/>
                  </a:lnTo>
                  <a:lnTo>
                    <a:pt x="59118" y="55308"/>
                  </a:lnTo>
                  <a:lnTo>
                    <a:pt x="58343" y="55308"/>
                  </a:lnTo>
                  <a:lnTo>
                    <a:pt x="57569" y="55308"/>
                  </a:lnTo>
                  <a:lnTo>
                    <a:pt x="57569" y="56070"/>
                  </a:lnTo>
                  <a:lnTo>
                    <a:pt x="57569" y="55308"/>
                  </a:lnTo>
                  <a:lnTo>
                    <a:pt x="56781" y="56070"/>
                  </a:lnTo>
                  <a:lnTo>
                    <a:pt x="56781" y="55308"/>
                  </a:lnTo>
                  <a:lnTo>
                    <a:pt x="57569" y="55308"/>
                  </a:lnTo>
                  <a:lnTo>
                    <a:pt x="57569" y="54533"/>
                  </a:lnTo>
                  <a:lnTo>
                    <a:pt x="57569" y="55308"/>
                  </a:lnTo>
                  <a:lnTo>
                    <a:pt x="57569" y="54533"/>
                  </a:lnTo>
                  <a:lnTo>
                    <a:pt x="56781" y="54533"/>
                  </a:lnTo>
                  <a:lnTo>
                    <a:pt x="56007" y="53771"/>
                  </a:lnTo>
                  <a:lnTo>
                    <a:pt x="56007" y="52997"/>
                  </a:lnTo>
                  <a:lnTo>
                    <a:pt x="55232" y="52997"/>
                  </a:lnTo>
                  <a:lnTo>
                    <a:pt x="56007" y="52997"/>
                  </a:lnTo>
                  <a:lnTo>
                    <a:pt x="55232" y="52997"/>
                  </a:lnTo>
                  <a:lnTo>
                    <a:pt x="55232" y="52235"/>
                  </a:lnTo>
                  <a:lnTo>
                    <a:pt x="54457" y="52235"/>
                  </a:lnTo>
                  <a:lnTo>
                    <a:pt x="54457" y="51460"/>
                  </a:lnTo>
                  <a:lnTo>
                    <a:pt x="54457" y="50698"/>
                  </a:lnTo>
                  <a:lnTo>
                    <a:pt x="54457" y="49923"/>
                  </a:lnTo>
                  <a:lnTo>
                    <a:pt x="54457" y="49161"/>
                  </a:lnTo>
                  <a:lnTo>
                    <a:pt x="53670" y="49161"/>
                  </a:lnTo>
                  <a:lnTo>
                    <a:pt x="53670" y="49923"/>
                  </a:lnTo>
                  <a:lnTo>
                    <a:pt x="53670" y="49161"/>
                  </a:lnTo>
                  <a:lnTo>
                    <a:pt x="52895" y="49161"/>
                  </a:lnTo>
                  <a:lnTo>
                    <a:pt x="52895" y="49923"/>
                  </a:lnTo>
                  <a:lnTo>
                    <a:pt x="52120" y="49161"/>
                  </a:lnTo>
                  <a:lnTo>
                    <a:pt x="52895" y="49161"/>
                  </a:lnTo>
                  <a:lnTo>
                    <a:pt x="52895" y="48780"/>
                  </a:lnTo>
                  <a:lnTo>
                    <a:pt x="52120" y="48780"/>
                  </a:lnTo>
                  <a:lnTo>
                    <a:pt x="52120" y="49161"/>
                  </a:lnTo>
                  <a:lnTo>
                    <a:pt x="51346" y="49161"/>
                  </a:lnTo>
                  <a:lnTo>
                    <a:pt x="51346" y="49923"/>
                  </a:lnTo>
                  <a:lnTo>
                    <a:pt x="51346" y="50698"/>
                  </a:lnTo>
                  <a:lnTo>
                    <a:pt x="52120" y="49923"/>
                  </a:lnTo>
                  <a:lnTo>
                    <a:pt x="52120" y="50698"/>
                  </a:lnTo>
                  <a:lnTo>
                    <a:pt x="51346" y="50698"/>
                  </a:lnTo>
                  <a:lnTo>
                    <a:pt x="51346" y="51460"/>
                  </a:lnTo>
                  <a:lnTo>
                    <a:pt x="50558" y="51460"/>
                  </a:lnTo>
                  <a:lnTo>
                    <a:pt x="50558" y="52235"/>
                  </a:lnTo>
                  <a:lnTo>
                    <a:pt x="50558" y="52997"/>
                  </a:lnTo>
                  <a:lnTo>
                    <a:pt x="50177" y="52997"/>
                  </a:lnTo>
                  <a:lnTo>
                    <a:pt x="50177" y="53771"/>
                  </a:lnTo>
                  <a:lnTo>
                    <a:pt x="49390" y="53771"/>
                  </a:lnTo>
                  <a:lnTo>
                    <a:pt x="49390" y="52997"/>
                  </a:lnTo>
                  <a:lnTo>
                    <a:pt x="48615" y="52997"/>
                  </a:lnTo>
                  <a:lnTo>
                    <a:pt x="47840" y="52997"/>
                  </a:lnTo>
                  <a:lnTo>
                    <a:pt x="47840" y="53771"/>
                  </a:lnTo>
                  <a:lnTo>
                    <a:pt x="47066" y="53771"/>
                  </a:lnTo>
                  <a:lnTo>
                    <a:pt x="47066" y="54533"/>
                  </a:lnTo>
                  <a:lnTo>
                    <a:pt x="46278" y="54533"/>
                  </a:lnTo>
                  <a:lnTo>
                    <a:pt x="46278" y="55308"/>
                  </a:lnTo>
                  <a:lnTo>
                    <a:pt x="45504" y="54533"/>
                  </a:lnTo>
                  <a:lnTo>
                    <a:pt x="45504" y="55308"/>
                  </a:lnTo>
                  <a:lnTo>
                    <a:pt x="46278" y="56070"/>
                  </a:lnTo>
                  <a:lnTo>
                    <a:pt x="45504" y="56070"/>
                  </a:lnTo>
                  <a:lnTo>
                    <a:pt x="44729" y="56070"/>
                  </a:lnTo>
                  <a:lnTo>
                    <a:pt x="44729" y="56845"/>
                  </a:lnTo>
                  <a:lnTo>
                    <a:pt x="44729" y="56070"/>
                  </a:lnTo>
                  <a:lnTo>
                    <a:pt x="43954" y="56070"/>
                  </a:lnTo>
                  <a:lnTo>
                    <a:pt x="43954" y="56845"/>
                  </a:lnTo>
                  <a:lnTo>
                    <a:pt x="43167" y="56845"/>
                  </a:lnTo>
                  <a:lnTo>
                    <a:pt x="42392" y="56845"/>
                  </a:lnTo>
                  <a:lnTo>
                    <a:pt x="42392" y="57607"/>
                  </a:lnTo>
                  <a:lnTo>
                    <a:pt x="41617" y="56845"/>
                  </a:lnTo>
                  <a:lnTo>
                    <a:pt x="41617" y="57607"/>
                  </a:lnTo>
                  <a:lnTo>
                    <a:pt x="40843" y="57607"/>
                  </a:lnTo>
                  <a:lnTo>
                    <a:pt x="41617" y="56845"/>
                  </a:lnTo>
                  <a:lnTo>
                    <a:pt x="40843" y="56845"/>
                  </a:lnTo>
                  <a:lnTo>
                    <a:pt x="40843" y="56070"/>
                  </a:lnTo>
                  <a:lnTo>
                    <a:pt x="41617" y="56070"/>
                  </a:lnTo>
                  <a:lnTo>
                    <a:pt x="40843" y="56070"/>
                  </a:lnTo>
                  <a:lnTo>
                    <a:pt x="40449" y="56070"/>
                  </a:lnTo>
                  <a:lnTo>
                    <a:pt x="40449" y="55308"/>
                  </a:lnTo>
                  <a:lnTo>
                    <a:pt x="39674" y="55308"/>
                  </a:lnTo>
                  <a:lnTo>
                    <a:pt x="38887" y="55308"/>
                  </a:lnTo>
                  <a:lnTo>
                    <a:pt x="38887" y="54533"/>
                  </a:lnTo>
                  <a:lnTo>
                    <a:pt x="38112" y="54533"/>
                  </a:lnTo>
                  <a:lnTo>
                    <a:pt x="38112" y="53771"/>
                  </a:lnTo>
                  <a:lnTo>
                    <a:pt x="37338" y="54533"/>
                  </a:lnTo>
                  <a:lnTo>
                    <a:pt x="36563" y="54533"/>
                  </a:lnTo>
                  <a:lnTo>
                    <a:pt x="36563" y="55308"/>
                  </a:lnTo>
                  <a:lnTo>
                    <a:pt x="35775" y="55308"/>
                  </a:lnTo>
                  <a:lnTo>
                    <a:pt x="35775" y="54533"/>
                  </a:lnTo>
                  <a:lnTo>
                    <a:pt x="35775" y="53771"/>
                  </a:lnTo>
                  <a:lnTo>
                    <a:pt x="35001" y="53771"/>
                  </a:lnTo>
                  <a:lnTo>
                    <a:pt x="35001" y="52997"/>
                  </a:lnTo>
                  <a:lnTo>
                    <a:pt x="35001" y="52235"/>
                  </a:lnTo>
                  <a:lnTo>
                    <a:pt x="35001" y="51460"/>
                  </a:lnTo>
                  <a:lnTo>
                    <a:pt x="34226" y="51460"/>
                  </a:lnTo>
                  <a:lnTo>
                    <a:pt x="35001" y="51460"/>
                  </a:lnTo>
                  <a:lnTo>
                    <a:pt x="35001" y="50698"/>
                  </a:lnTo>
                  <a:lnTo>
                    <a:pt x="35001" y="49923"/>
                  </a:lnTo>
                  <a:lnTo>
                    <a:pt x="34226" y="50698"/>
                  </a:lnTo>
                  <a:lnTo>
                    <a:pt x="34226" y="49923"/>
                  </a:lnTo>
                  <a:lnTo>
                    <a:pt x="34226" y="50698"/>
                  </a:lnTo>
                  <a:lnTo>
                    <a:pt x="33451" y="50698"/>
                  </a:lnTo>
                  <a:lnTo>
                    <a:pt x="33451" y="49923"/>
                  </a:lnTo>
                  <a:lnTo>
                    <a:pt x="33451" y="49161"/>
                  </a:lnTo>
                  <a:lnTo>
                    <a:pt x="33451" y="48780"/>
                  </a:lnTo>
                  <a:lnTo>
                    <a:pt x="33451" y="48005"/>
                  </a:lnTo>
                  <a:lnTo>
                    <a:pt x="32664" y="48005"/>
                  </a:lnTo>
                  <a:lnTo>
                    <a:pt x="31889" y="48005"/>
                  </a:lnTo>
                  <a:lnTo>
                    <a:pt x="31496" y="48005"/>
                  </a:lnTo>
                  <a:lnTo>
                    <a:pt x="31496" y="47243"/>
                  </a:lnTo>
                  <a:lnTo>
                    <a:pt x="30721" y="47243"/>
                  </a:lnTo>
                  <a:lnTo>
                    <a:pt x="30721" y="46469"/>
                  </a:lnTo>
                  <a:lnTo>
                    <a:pt x="29946" y="46469"/>
                  </a:lnTo>
                  <a:lnTo>
                    <a:pt x="29946" y="45707"/>
                  </a:lnTo>
                  <a:lnTo>
                    <a:pt x="29171" y="47243"/>
                  </a:lnTo>
                  <a:lnTo>
                    <a:pt x="29171" y="46469"/>
                  </a:lnTo>
                  <a:lnTo>
                    <a:pt x="28384" y="46469"/>
                  </a:lnTo>
                  <a:lnTo>
                    <a:pt x="28384" y="47243"/>
                  </a:lnTo>
                  <a:lnTo>
                    <a:pt x="27609" y="47243"/>
                  </a:lnTo>
                  <a:lnTo>
                    <a:pt x="28384" y="47243"/>
                  </a:lnTo>
                  <a:lnTo>
                    <a:pt x="28384" y="48005"/>
                  </a:lnTo>
                  <a:lnTo>
                    <a:pt x="27609" y="48005"/>
                  </a:lnTo>
                  <a:lnTo>
                    <a:pt x="26835" y="48005"/>
                  </a:lnTo>
                  <a:lnTo>
                    <a:pt x="27609" y="48005"/>
                  </a:lnTo>
                  <a:lnTo>
                    <a:pt x="26835" y="47243"/>
                  </a:lnTo>
                  <a:lnTo>
                    <a:pt x="26060" y="47243"/>
                  </a:lnTo>
                  <a:lnTo>
                    <a:pt x="26060" y="46469"/>
                  </a:lnTo>
                  <a:lnTo>
                    <a:pt x="26060" y="47243"/>
                  </a:lnTo>
                  <a:lnTo>
                    <a:pt x="26060" y="48005"/>
                  </a:lnTo>
                  <a:lnTo>
                    <a:pt x="25273" y="48005"/>
                  </a:lnTo>
                  <a:lnTo>
                    <a:pt x="25273" y="48780"/>
                  </a:lnTo>
                  <a:lnTo>
                    <a:pt x="24498" y="48780"/>
                  </a:lnTo>
                  <a:lnTo>
                    <a:pt x="23723" y="48780"/>
                  </a:lnTo>
                  <a:lnTo>
                    <a:pt x="22948" y="48780"/>
                  </a:lnTo>
                  <a:lnTo>
                    <a:pt x="22948" y="49161"/>
                  </a:lnTo>
                  <a:lnTo>
                    <a:pt x="22948" y="48780"/>
                  </a:lnTo>
                  <a:lnTo>
                    <a:pt x="22161" y="49161"/>
                  </a:lnTo>
                  <a:lnTo>
                    <a:pt x="21780" y="49161"/>
                  </a:lnTo>
                  <a:lnTo>
                    <a:pt x="20993" y="49161"/>
                  </a:lnTo>
                  <a:lnTo>
                    <a:pt x="20218" y="49161"/>
                  </a:lnTo>
                  <a:lnTo>
                    <a:pt x="19443" y="49161"/>
                  </a:lnTo>
                  <a:lnTo>
                    <a:pt x="19443" y="48780"/>
                  </a:lnTo>
                  <a:lnTo>
                    <a:pt x="19443" y="49161"/>
                  </a:lnTo>
                  <a:lnTo>
                    <a:pt x="18669" y="49161"/>
                  </a:lnTo>
                  <a:lnTo>
                    <a:pt x="17881" y="49161"/>
                  </a:lnTo>
                  <a:lnTo>
                    <a:pt x="18669" y="49161"/>
                  </a:lnTo>
                  <a:lnTo>
                    <a:pt x="18669" y="48780"/>
                  </a:lnTo>
                  <a:lnTo>
                    <a:pt x="17881" y="48780"/>
                  </a:lnTo>
                  <a:lnTo>
                    <a:pt x="17106" y="48780"/>
                  </a:lnTo>
                  <a:lnTo>
                    <a:pt x="16332" y="49161"/>
                  </a:lnTo>
                  <a:lnTo>
                    <a:pt x="15557" y="49161"/>
                  </a:lnTo>
                  <a:lnTo>
                    <a:pt x="15557" y="48780"/>
                  </a:lnTo>
                  <a:lnTo>
                    <a:pt x="15557" y="48005"/>
                  </a:lnTo>
                  <a:lnTo>
                    <a:pt x="15557" y="48780"/>
                  </a:lnTo>
                  <a:lnTo>
                    <a:pt x="14770" y="48780"/>
                  </a:lnTo>
                  <a:lnTo>
                    <a:pt x="14770" y="48005"/>
                  </a:lnTo>
                  <a:lnTo>
                    <a:pt x="14770" y="47243"/>
                  </a:lnTo>
                  <a:lnTo>
                    <a:pt x="14770" y="48005"/>
                  </a:lnTo>
                  <a:lnTo>
                    <a:pt x="13995" y="48005"/>
                  </a:lnTo>
                  <a:lnTo>
                    <a:pt x="13995" y="47243"/>
                  </a:lnTo>
                  <a:lnTo>
                    <a:pt x="13995" y="48005"/>
                  </a:lnTo>
                  <a:lnTo>
                    <a:pt x="13995" y="47243"/>
                  </a:lnTo>
                  <a:lnTo>
                    <a:pt x="13220" y="47243"/>
                  </a:lnTo>
                  <a:lnTo>
                    <a:pt x="13220" y="46469"/>
                  </a:lnTo>
                  <a:lnTo>
                    <a:pt x="12446" y="46469"/>
                  </a:lnTo>
                  <a:lnTo>
                    <a:pt x="12446" y="45707"/>
                  </a:lnTo>
                  <a:lnTo>
                    <a:pt x="12052" y="44932"/>
                  </a:lnTo>
                  <a:lnTo>
                    <a:pt x="12052" y="44170"/>
                  </a:lnTo>
                  <a:lnTo>
                    <a:pt x="12052" y="44932"/>
                  </a:lnTo>
                  <a:lnTo>
                    <a:pt x="11277" y="44932"/>
                  </a:lnTo>
                  <a:lnTo>
                    <a:pt x="11277" y="44170"/>
                  </a:lnTo>
                  <a:lnTo>
                    <a:pt x="10490" y="44170"/>
                  </a:lnTo>
                  <a:lnTo>
                    <a:pt x="10490" y="44932"/>
                  </a:lnTo>
                  <a:lnTo>
                    <a:pt x="9715" y="44932"/>
                  </a:lnTo>
                  <a:lnTo>
                    <a:pt x="9715" y="44170"/>
                  </a:lnTo>
                  <a:lnTo>
                    <a:pt x="10490" y="44170"/>
                  </a:lnTo>
                  <a:lnTo>
                    <a:pt x="11277" y="43408"/>
                  </a:lnTo>
                  <a:lnTo>
                    <a:pt x="11277" y="42633"/>
                  </a:lnTo>
                  <a:lnTo>
                    <a:pt x="10490" y="42633"/>
                  </a:lnTo>
                  <a:lnTo>
                    <a:pt x="9715" y="43408"/>
                  </a:lnTo>
                  <a:lnTo>
                    <a:pt x="9715" y="42633"/>
                  </a:lnTo>
                  <a:lnTo>
                    <a:pt x="9715" y="41871"/>
                  </a:lnTo>
                  <a:lnTo>
                    <a:pt x="9715" y="42633"/>
                  </a:lnTo>
                  <a:lnTo>
                    <a:pt x="8940" y="42633"/>
                  </a:lnTo>
                  <a:lnTo>
                    <a:pt x="9715" y="42633"/>
                  </a:lnTo>
                  <a:lnTo>
                    <a:pt x="9715" y="41871"/>
                  </a:lnTo>
                  <a:lnTo>
                    <a:pt x="8940" y="41871"/>
                  </a:lnTo>
                  <a:lnTo>
                    <a:pt x="8940" y="41097"/>
                  </a:lnTo>
                  <a:lnTo>
                    <a:pt x="8166" y="41871"/>
                  </a:lnTo>
                  <a:lnTo>
                    <a:pt x="7378" y="41871"/>
                  </a:lnTo>
                  <a:lnTo>
                    <a:pt x="7378" y="41097"/>
                  </a:lnTo>
                  <a:lnTo>
                    <a:pt x="6604" y="41097"/>
                  </a:lnTo>
                  <a:lnTo>
                    <a:pt x="6604" y="40335"/>
                  </a:lnTo>
                  <a:lnTo>
                    <a:pt x="6604" y="41097"/>
                  </a:lnTo>
                  <a:lnTo>
                    <a:pt x="5829" y="41097"/>
                  </a:lnTo>
                  <a:lnTo>
                    <a:pt x="5829" y="40335"/>
                  </a:lnTo>
                  <a:lnTo>
                    <a:pt x="5829" y="41097"/>
                  </a:lnTo>
                  <a:lnTo>
                    <a:pt x="5054" y="40335"/>
                  </a:lnTo>
                  <a:lnTo>
                    <a:pt x="5054" y="41097"/>
                  </a:lnTo>
                  <a:lnTo>
                    <a:pt x="5054" y="40335"/>
                  </a:lnTo>
                  <a:lnTo>
                    <a:pt x="5054" y="39560"/>
                  </a:lnTo>
                  <a:lnTo>
                    <a:pt x="5829" y="40335"/>
                  </a:lnTo>
                  <a:lnTo>
                    <a:pt x="6604" y="39560"/>
                  </a:lnTo>
                  <a:lnTo>
                    <a:pt x="5829" y="39560"/>
                  </a:lnTo>
                  <a:lnTo>
                    <a:pt x="5829" y="39179"/>
                  </a:lnTo>
                  <a:lnTo>
                    <a:pt x="6604" y="39179"/>
                  </a:lnTo>
                  <a:lnTo>
                    <a:pt x="5829" y="38404"/>
                  </a:lnTo>
                  <a:lnTo>
                    <a:pt x="5829" y="37642"/>
                  </a:lnTo>
                  <a:lnTo>
                    <a:pt x="5054" y="37642"/>
                  </a:lnTo>
                  <a:lnTo>
                    <a:pt x="5054" y="36880"/>
                  </a:lnTo>
                  <a:lnTo>
                    <a:pt x="4267" y="36880"/>
                  </a:lnTo>
                  <a:lnTo>
                    <a:pt x="3492" y="36880"/>
                  </a:lnTo>
                  <a:lnTo>
                    <a:pt x="3492" y="37642"/>
                  </a:lnTo>
                  <a:lnTo>
                    <a:pt x="3111" y="38404"/>
                  </a:lnTo>
                  <a:lnTo>
                    <a:pt x="3111" y="37642"/>
                  </a:lnTo>
                  <a:lnTo>
                    <a:pt x="2324" y="37642"/>
                  </a:lnTo>
                  <a:lnTo>
                    <a:pt x="3111" y="36880"/>
                  </a:lnTo>
                  <a:lnTo>
                    <a:pt x="2324" y="36880"/>
                  </a:lnTo>
                  <a:lnTo>
                    <a:pt x="2324" y="36106"/>
                  </a:lnTo>
                  <a:lnTo>
                    <a:pt x="1549" y="36106"/>
                  </a:lnTo>
                  <a:lnTo>
                    <a:pt x="1549" y="35331"/>
                  </a:lnTo>
                  <a:lnTo>
                    <a:pt x="774" y="35331"/>
                  </a:lnTo>
                  <a:lnTo>
                    <a:pt x="0" y="35331"/>
                  </a:lnTo>
                  <a:lnTo>
                    <a:pt x="0" y="34569"/>
                  </a:lnTo>
                  <a:lnTo>
                    <a:pt x="774" y="34569"/>
                  </a:lnTo>
                  <a:lnTo>
                    <a:pt x="774" y="33794"/>
                  </a:lnTo>
                  <a:lnTo>
                    <a:pt x="774" y="33032"/>
                  </a:lnTo>
                  <a:lnTo>
                    <a:pt x="774" y="32257"/>
                  </a:lnTo>
                  <a:lnTo>
                    <a:pt x="1549" y="32257"/>
                  </a:lnTo>
                  <a:lnTo>
                    <a:pt x="1549" y="31495"/>
                  </a:lnTo>
                  <a:lnTo>
                    <a:pt x="2324" y="31495"/>
                  </a:lnTo>
                  <a:lnTo>
                    <a:pt x="2324" y="30721"/>
                  </a:lnTo>
                  <a:lnTo>
                    <a:pt x="2324" y="29959"/>
                  </a:lnTo>
                  <a:lnTo>
                    <a:pt x="2324" y="29578"/>
                  </a:lnTo>
                  <a:lnTo>
                    <a:pt x="3111" y="29578"/>
                  </a:lnTo>
                  <a:lnTo>
                    <a:pt x="3492" y="29578"/>
                  </a:lnTo>
                  <a:lnTo>
                    <a:pt x="3492" y="28803"/>
                  </a:lnTo>
                  <a:lnTo>
                    <a:pt x="4267" y="28803"/>
                  </a:lnTo>
                  <a:lnTo>
                    <a:pt x="5054" y="28803"/>
                  </a:lnTo>
                  <a:lnTo>
                    <a:pt x="5829" y="28803"/>
                  </a:lnTo>
                  <a:lnTo>
                    <a:pt x="5829" y="28041"/>
                  </a:lnTo>
                  <a:lnTo>
                    <a:pt x="5829" y="27266"/>
                  </a:lnTo>
                  <a:lnTo>
                    <a:pt x="5829" y="26504"/>
                  </a:lnTo>
                  <a:lnTo>
                    <a:pt x="6604" y="26504"/>
                  </a:lnTo>
                  <a:lnTo>
                    <a:pt x="7378" y="26504"/>
                  </a:lnTo>
                  <a:lnTo>
                    <a:pt x="8166" y="25730"/>
                  </a:lnTo>
                  <a:lnTo>
                    <a:pt x="7378" y="24968"/>
                  </a:lnTo>
                  <a:lnTo>
                    <a:pt x="8166" y="24193"/>
                  </a:lnTo>
                  <a:lnTo>
                    <a:pt x="8940" y="24193"/>
                  </a:lnTo>
                  <a:lnTo>
                    <a:pt x="9715" y="23431"/>
                  </a:lnTo>
                  <a:lnTo>
                    <a:pt x="9715" y="22669"/>
                  </a:lnTo>
                  <a:lnTo>
                    <a:pt x="8940" y="22669"/>
                  </a:lnTo>
                  <a:lnTo>
                    <a:pt x="8940" y="21894"/>
                  </a:lnTo>
                  <a:lnTo>
                    <a:pt x="8166" y="21894"/>
                  </a:lnTo>
                  <a:lnTo>
                    <a:pt x="8940" y="21894"/>
                  </a:lnTo>
                  <a:lnTo>
                    <a:pt x="8166" y="21894"/>
                  </a:lnTo>
                  <a:lnTo>
                    <a:pt x="8166" y="21132"/>
                  </a:lnTo>
                  <a:lnTo>
                    <a:pt x="7378" y="21132"/>
                  </a:lnTo>
                  <a:lnTo>
                    <a:pt x="7378" y="20358"/>
                  </a:lnTo>
                  <a:lnTo>
                    <a:pt x="7378" y="19977"/>
                  </a:lnTo>
                  <a:lnTo>
                    <a:pt x="8166" y="19977"/>
                  </a:lnTo>
                  <a:lnTo>
                    <a:pt x="8166" y="19202"/>
                  </a:lnTo>
                  <a:lnTo>
                    <a:pt x="8940" y="19202"/>
                  </a:lnTo>
                  <a:lnTo>
                    <a:pt x="8940" y="18440"/>
                  </a:lnTo>
                  <a:lnTo>
                    <a:pt x="8166" y="17678"/>
                  </a:lnTo>
                  <a:lnTo>
                    <a:pt x="8166" y="16903"/>
                  </a:lnTo>
                  <a:lnTo>
                    <a:pt x="7378" y="16141"/>
                  </a:lnTo>
                  <a:lnTo>
                    <a:pt x="7378" y="15366"/>
                  </a:lnTo>
                  <a:lnTo>
                    <a:pt x="8166" y="15366"/>
                  </a:lnTo>
                  <a:lnTo>
                    <a:pt x="8166" y="14604"/>
                  </a:lnTo>
                  <a:lnTo>
                    <a:pt x="8166" y="15366"/>
                  </a:lnTo>
                  <a:lnTo>
                    <a:pt x="8166" y="14604"/>
                  </a:lnTo>
                  <a:lnTo>
                    <a:pt x="8940" y="14604"/>
                  </a:lnTo>
                  <a:lnTo>
                    <a:pt x="8940" y="13830"/>
                  </a:lnTo>
                  <a:lnTo>
                    <a:pt x="9715" y="13830"/>
                  </a:lnTo>
                  <a:lnTo>
                    <a:pt x="10490" y="13055"/>
                  </a:lnTo>
                  <a:lnTo>
                    <a:pt x="11277" y="13055"/>
                  </a:lnTo>
                  <a:lnTo>
                    <a:pt x="10490" y="13055"/>
                  </a:lnTo>
                  <a:lnTo>
                    <a:pt x="10490" y="12293"/>
                  </a:lnTo>
                  <a:lnTo>
                    <a:pt x="9715" y="11518"/>
                  </a:lnTo>
                  <a:lnTo>
                    <a:pt x="8940" y="11518"/>
                  </a:lnTo>
                  <a:lnTo>
                    <a:pt x="8940" y="10756"/>
                  </a:lnTo>
                  <a:lnTo>
                    <a:pt x="8940" y="10375"/>
                  </a:lnTo>
                  <a:lnTo>
                    <a:pt x="8940" y="9601"/>
                  </a:lnTo>
                  <a:lnTo>
                    <a:pt x="9715" y="9601"/>
                  </a:lnTo>
                  <a:lnTo>
                    <a:pt x="9715" y="8839"/>
                  </a:lnTo>
                  <a:lnTo>
                    <a:pt x="8940" y="8839"/>
                  </a:lnTo>
                  <a:lnTo>
                    <a:pt x="9715" y="8839"/>
                  </a:lnTo>
                  <a:lnTo>
                    <a:pt x="9715" y="9601"/>
                  </a:lnTo>
                  <a:lnTo>
                    <a:pt x="9715" y="8839"/>
                  </a:lnTo>
                  <a:lnTo>
                    <a:pt x="10490" y="8839"/>
                  </a:lnTo>
                  <a:lnTo>
                    <a:pt x="9715" y="8839"/>
                  </a:lnTo>
                  <a:lnTo>
                    <a:pt x="9715" y="8064"/>
                  </a:lnTo>
                  <a:lnTo>
                    <a:pt x="10490" y="8064"/>
                  </a:lnTo>
                  <a:lnTo>
                    <a:pt x="10490" y="7302"/>
                  </a:lnTo>
                  <a:lnTo>
                    <a:pt x="11277" y="8064"/>
                  </a:lnTo>
                  <a:lnTo>
                    <a:pt x="12052" y="8064"/>
                  </a:lnTo>
                  <a:lnTo>
                    <a:pt x="12052" y="7302"/>
                  </a:lnTo>
                  <a:lnTo>
                    <a:pt x="12446" y="7302"/>
                  </a:lnTo>
                  <a:lnTo>
                    <a:pt x="12052" y="7302"/>
                  </a:lnTo>
                  <a:lnTo>
                    <a:pt x="12052" y="6527"/>
                  </a:lnTo>
                  <a:lnTo>
                    <a:pt x="12446" y="6527"/>
                  </a:lnTo>
                  <a:lnTo>
                    <a:pt x="12446" y="7302"/>
                  </a:lnTo>
                  <a:lnTo>
                    <a:pt x="13220" y="7302"/>
                  </a:lnTo>
                  <a:lnTo>
                    <a:pt x="13220" y="6527"/>
                  </a:lnTo>
                  <a:lnTo>
                    <a:pt x="13995" y="6527"/>
                  </a:lnTo>
                  <a:lnTo>
                    <a:pt x="13995" y="5765"/>
                  </a:lnTo>
                  <a:lnTo>
                    <a:pt x="14770" y="5765"/>
                  </a:lnTo>
                  <a:lnTo>
                    <a:pt x="14770" y="4991"/>
                  </a:lnTo>
                  <a:lnTo>
                    <a:pt x="14770" y="5765"/>
                  </a:lnTo>
                  <a:lnTo>
                    <a:pt x="15557" y="5765"/>
                  </a:lnTo>
                  <a:lnTo>
                    <a:pt x="15557" y="4991"/>
                  </a:lnTo>
                  <a:lnTo>
                    <a:pt x="15557" y="5765"/>
                  </a:lnTo>
                  <a:lnTo>
                    <a:pt x="15557" y="6527"/>
                  </a:lnTo>
                  <a:lnTo>
                    <a:pt x="15557" y="7302"/>
                  </a:lnTo>
                  <a:lnTo>
                    <a:pt x="16332" y="7302"/>
                  </a:lnTo>
                  <a:lnTo>
                    <a:pt x="17106" y="8064"/>
                  </a:lnTo>
                  <a:lnTo>
                    <a:pt x="17881" y="8064"/>
                  </a:lnTo>
                  <a:lnTo>
                    <a:pt x="17881" y="8839"/>
                  </a:lnTo>
                  <a:lnTo>
                    <a:pt x="18669" y="9601"/>
                  </a:lnTo>
                  <a:lnTo>
                    <a:pt x="19443" y="9601"/>
                  </a:lnTo>
                  <a:lnTo>
                    <a:pt x="20218" y="9601"/>
                  </a:lnTo>
                  <a:lnTo>
                    <a:pt x="20218" y="10375"/>
                  </a:lnTo>
                  <a:lnTo>
                    <a:pt x="20993" y="9601"/>
                  </a:lnTo>
                  <a:lnTo>
                    <a:pt x="20993" y="10375"/>
                  </a:lnTo>
                  <a:lnTo>
                    <a:pt x="20993" y="9601"/>
                  </a:lnTo>
                  <a:lnTo>
                    <a:pt x="21780" y="9601"/>
                  </a:lnTo>
                  <a:lnTo>
                    <a:pt x="22161" y="9601"/>
                  </a:lnTo>
                  <a:lnTo>
                    <a:pt x="22161" y="10375"/>
                  </a:lnTo>
                  <a:lnTo>
                    <a:pt x="22948" y="10375"/>
                  </a:lnTo>
                  <a:lnTo>
                    <a:pt x="22161" y="10375"/>
                  </a:lnTo>
                  <a:lnTo>
                    <a:pt x="22161" y="9601"/>
                  </a:lnTo>
                  <a:lnTo>
                    <a:pt x="22948" y="8839"/>
                  </a:lnTo>
                  <a:lnTo>
                    <a:pt x="23723" y="8839"/>
                  </a:lnTo>
                  <a:lnTo>
                    <a:pt x="24498" y="8839"/>
                  </a:lnTo>
                  <a:lnTo>
                    <a:pt x="24498" y="8064"/>
                  </a:lnTo>
                  <a:lnTo>
                    <a:pt x="25273" y="8064"/>
                  </a:lnTo>
                  <a:lnTo>
                    <a:pt x="25273" y="8839"/>
                  </a:lnTo>
                  <a:lnTo>
                    <a:pt x="26060" y="8839"/>
                  </a:lnTo>
                  <a:lnTo>
                    <a:pt x="26835" y="8839"/>
                  </a:lnTo>
                  <a:lnTo>
                    <a:pt x="26835" y="9601"/>
                  </a:lnTo>
                  <a:lnTo>
                    <a:pt x="26835" y="8839"/>
                  </a:lnTo>
                  <a:lnTo>
                    <a:pt x="26835" y="9601"/>
                  </a:lnTo>
                  <a:lnTo>
                    <a:pt x="26060" y="9601"/>
                  </a:lnTo>
                  <a:lnTo>
                    <a:pt x="26060" y="10375"/>
                  </a:lnTo>
                  <a:lnTo>
                    <a:pt x="26060" y="9601"/>
                  </a:lnTo>
                  <a:lnTo>
                    <a:pt x="27609" y="9601"/>
                  </a:lnTo>
                  <a:lnTo>
                    <a:pt x="27609" y="10375"/>
                  </a:lnTo>
                  <a:lnTo>
                    <a:pt x="27609" y="9601"/>
                  </a:lnTo>
                  <a:lnTo>
                    <a:pt x="28384" y="9601"/>
                  </a:lnTo>
                  <a:lnTo>
                    <a:pt x="29171" y="9601"/>
                  </a:lnTo>
                  <a:lnTo>
                    <a:pt x="29946" y="9601"/>
                  </a:lnTo>
                  <a:lnTo>
                    <a:pt x="30721" y="9601"/>
                  </a:lnTo>
                  <a:lnTo>
                    <a:pt x="30721" y="10375"/>
                  </a:lnTo>
                  <a:lnTo>
                    <a:pt x="30721" y="9601"/>
                  </a:lnTo>
                  <a:lnTo>
                    <a:pt x="31496" y="10375"/>
                  </a:lnTo>
                  <a:lnTo>
                    <a:pt x="31496" y="9601"/>
                  </a:lnTo>
                  <a:lnTo>
                    <a:pt x="31889" y="9601"/>
                  </a:lnTo>
                  <a:lnTo>
                    <a:pt x="31496" y="9601"/>
                  </a:lnTo>
                  <a:lnTo>
                    <a:pt x="31889" y="9601"/>
                  </a:lnTo>
                  <a:lnTo>
                    <a:pt x="31889" y="8839"/>
                  </a:lnTo>
                  <a:lnTo>
                    <a:pt x="32664" y="8839"/>
                  </a:lnTo>
                  <a:lnTo>
                    <a:pt x="32664" y="9601"/>
                  </a:lnTo>
                  <a:lnTo>
                    <a:pt x="31889" y="9601"/>
                  </a:lnTo>
                  <a:lnTo>
                    <a:pt x="32664" y="9601"/>
                  </a:lnTo>
                  <a:lnTo>
                    <a:pt x="32664" y="10375"/>
                  </a:lnTo>
                  <a:lnTo>
                    <a:pt x="33451" y="10375"/>
                  </a:lnTo>
                  <a:lnTo>
                    <a:pt x="33451" y="9601"/>
                  </a:lnTo>
                  <a:lnTo>
                    <a:pt x="33451" y="10375"/>
                  </a:lnTo>
                  <a:lnTo>
                    <a:pt x="34226" y="9601"/>
                  </a:lnTo>
                  <a:lnTo>
                    <a:pt x="35001" y="9601"/>
                  </a:lnTo>
                  <a:lnTo>
                    <a:pt x="35001" y="10375"/>
                  </a:lnTo>
                  <a:lnTo>
                    <a:pt x="35001" y="9601"/>
                  </a:lnTo>
                  <a:lnTo>
                    <a:pt x="35775" y="9601"/>
                  </a:lnTo>
                  <a:lnTo>
                    <a:pt x="36563" y="9601"/>
                  </a:lnTo>
                  <a:lnTo>
                    <a:pt x="36563" y="10375"/>
                  </a:lnTo>
                  <a:lnTo>
                    <a:pt x="36563" y="9601"/>
                  </a:lnTo>
                  <a:lnTo>
                    <a:pt x="37338" y="10375"/>
                  </a:lnTo>
                  <a:lnTo>
                    <a:pt x="37338" y="9601"/>
                  </a:lnTo>
                  <a:lnTo>
                    <a:pt x="38112" y="9601"/>
                  </a:lnTo>
                  <a:lnTo>
                    <a:pt x="38887" y="9601"/>
                  </a:lnTo>
                  <a:lnTo>
                    <a:pt x="38887" y="8839"/>
                  </a:lnTo>
                  <a:lnTo>
                    <a:pt x="39674" y="8839"/>
                  </a:lnTo>
                  <a:lnTo>
                    <a:pt x="40449" y="8839"/>
                  </a:lnTo>
                  <a:lnTo>
                    <a:pt x="40843" y="8064"/>
                  </a:lnTo>
                  <a:lnTo>
                    <a:pt x="40843" y="8839"/>
                  </a:lnTo>
                  <a:lnTo>
                    <a:pt x="41617" y="8839"/>
                  </a:lnTo>
                  <a:lnTo>
                    <a:pt x="40843" y="8839"/>
                  </a:lnTo>
                  <a:lnTo>
                    <a:pt x="41617" y="9601"/>
                  </a:lnTo>
                  <a:lnTo>
                    <a:pt x="42392" y="9601"/>
                  </a:lnTo>
                  <a:lnTo>
                    <a:pt x="42392" y="10375"/>
                  </a:lnTo>
                  <a:lnTo>
                    <a:pt x="42392" y="10756"/>
                  </a:lnTo>
                  <a:lnTo>
                    <a:pt x="43167" y="10756"/>
                  </a:lnTo>
                  <a:lnTo>
                    <a:pt x="43167" y="10375"/>
                  </a:lnTo>
                  <a:lnTo>
                    <a:pt x="43954" y="10375"/>
                  </a:lnTo>
                  <a:lnTo>
                    <a:pt x="43954" y="10756"/>
                  </a:lnTo>
                  <a:lnTo>
                    <a:pt x="44729" y="10756"/>
                  </a:lnTo>
                  <a:lnTo>
                    <a:pt x="44729" y="11518"/>
                  </a:lnTo>
                  <a:lnTo>
                    <a:pt x="43954" y="11518"/>
                  </a:lnTo>
                  <a:lnTo>
                    <a:pt x="43954" y="12293"/>
                  </a:lnTo>
                  <a:lnTo>
                    <a:pt x="44729" y="12293"/>
                  </a:lnTo>
                  <a:lnTo>
                    <a:pt x="44729" y="13055"/>
                  </a:lnTo>
                  <a:lnTo>
                    <a:pt x="44729" y="12293"/>
                  </a:lnTo>
                  <a:lnTo>
                    <a:pt x="45504" y="12293"/>
                  </a:lnTo>
                  <a:lnTo>
                    <a:pt x="45504" y="11518"/>
                  </a:lnTo>
                  <a:lnTo>
                    <a:pt x="45504" y="10756"/>
                  </a:lnTo>
                  <a:lnTo>
                    <a:pt x="46278" y="10375"/>
                  </a:lnTo>
                  <a:lnTo>
                    <a:pt x="47066" y="10375"/>
                  </a:lnTo>
                  <a:lnTo>
                    <a:pt x="47840" y="10375"/>
                  </a:lnTo>
                  <a:lnTo>
                    <a:pt x="47840" y="9601"/>
                  </a:lnTo>
                  <a:lnTo>
                    <a:pt x="48615" y="9601"/>
                  </a:lnTo>
                  <a:lnTo>
                    <a:pt x="48615" y="8839"/>
                  </a:lnTo>
                  <a:lnTo>
                    <a:pt x="49390" y="8064"/>
                  </a:lnTo>
                  <a:lnTo>
                    <a:pt x="49390" y="8839"/>
                  </a:lnTo>
                  <a:lnTo>
                    <a:pt x="49390" y="8064"/>
                  </a:lnTo>
                  <a:lnTo>
                    <a:pt x="50558" y="8064"/>
                  </a:lnTo>
                  <a:lnTo>
                    <a:pt x="50558" y="8839"/>
                  </a:lnTo>
                  <a:lnTo>
                    <a:pt x="51346" y="8839"/>
                  </a:lnTo>
                  <a:lnTo>
                    <a:pt x="51346" y="8064"/>
                  </a:lnTo>
                  <a:lnTo>
                    <a:pt x="52120" y="8064"/>
                  </a:lnTo>
                  <a:lnTo>
                    <a:pt x="52120" y="8839"/>
                  </a:lnTo>
                  <a:lnTo>
                    <a:pt x="52895" y="8839"/>
                  </a:lnTo>
                  <a:lnTo>
                    <a:pt x="52895" y="8064"/>
                  </a:lnTo>
                  <a:lnTo>
                    <a:pt x="52895" y="7302"/>
                  </a:lnTo>
                  <a:lnTo>
                    <a:pt x="53670" y="6527"/>
                  </a:lnTo>
                  <a:lnTo>
                    <a:pt x="53670" y="7302"/>
                  </a:lnTo>
                  <a:lnTo>
                    <a:pt x="53670" y="6527"/>
                  </a:lnTo>
                  <a:lnTo>
                    <a:pt x="54457" y="5765"/>
                  </a:lnTo>
                  <a:lnTo>
                    <a:pt x="55232" y="5765"/>
                  </a:lnTo>
                  <a:lnTo>
                    <a:pt x="56007" y="5765"/>
                  </a:lnTo>
                  <a:lnTo>
                    <a:pt x="56781" y="5765"/>
                  </a:lnTo>
                  <a:lnTo>
                    <a:pt x="57569" y="4229"/>
                  </a:lnTo>
                  <a:lnTo>
                    <a:pt x="57569" y="3454"/>
                  </a:lnTo>
                  <a:lnTo>
                    <a:pt x="58343" y="3454"/>
                  </a:lnTo>
                  <a:lnTo>
                    <a:pt x="58343" y="2692"/>
                  </a:lnTo>
                  <a:lnTo>
                    <a:pt x="57569" y="2692"/>
                  </a:lnTo>
                  <a:lnTo>
                    <a:pt x="58343" y="1930"/>
                  </a:lnTo>
                  <a:lnTo>
                    <a:pt x="57569" y="1930"/>
                  </a:lnTo>
                  <a:lnTo>
                    <a:pt x="57569" y="1536"/>
                  </a:lnTo>
                  <a:lnTo>
                    <a:pt x="59118" y="774"/>
                  </a:lnTo>
                  <a:lnTo>
                    <a:pt x="59893" y="774"/>
                  </a:lnTo>
                  <a:lnTo>
                    <a:pt x="60286" y="774"/>
                  </a:lnTo>
                  <a:lnTo>
                    <a:pt x="61061" y="0"/>
                  </a:lnTo>
                  <a:lnTo>
                    <a:pt x="61061" y="774"/>
                  </a:lnTo>
                  <a:lnTo>
                    <a:pt x="61849" y="1536"/>
                  </a:lnTo>
                  <a:lnTo>
                    <a:pt x="61061" y="1536"/>
                  </a:lnTo>
                  <a:lnTo>
                    <a:pt x="61849" y="1536"/>
                  </a:lnTo>
                  <a:lnTo>
                    <a:pt x="62623" y="1536"/>
                  </a:lnTo>
                  <a:lnTo>
                    <a:pt x="62623" y="1930"/>
                  </a:lnTo>
                  <a:lnTo>
                    <a:pt x="63398" y="1930"/>
                  </a:lnTo>
                  <a:lnTo>
                    <a:pt x="64173" y="1536"/>
                  </a:lnTo>
                  <a:lnTo>
                    <a:pt x="64173" y="1930"/>
                  </a:lnTo>
                  <a:lnTo>
                    <a:pt x="64960" y="1930"/>
                  </a:lnTo>
                  <a:lnTo>
                    <a:pt x="65735" y="1930"/>
                  </a:lnTo>
                  <a:lnTo>
                    <a:pt x="65735" y="2692"/>
                  </a:lnTo>
                  <a:lnTo>
                    <a:pt x="66509" y="2692"/>
                  </a:lnTo>
                  <a:lnTo>
                    <a:pt x="66509" y="3454"/>
                  </a:lnTo>
                  <a:lnTo>
                    <a:pt x="67284" y="3454"/>
                  </a:lnTo>
                  <a:lnTo>
                    <a:pt x="66509" y="4229"/>
                  </a:lnTo>
                  <a:lnTo>
                    <a:pt x="67284" y="4991"/>
                  </a:lnTo>
                  <a:lnTo>
                    <a:pt x="67284" y="4229"/>
                  </a:lnTo>
                  <a:lnTo>
                    <a:pt x="68072" y="4991"/>
                  </a:lnTo>
                  <a:lnTo>
                    <a:pt x="67284" y="4991"/>
                  </a:lnTo>
                  <a:lnTo>
                    <a:pt x="68072" y="4991"/>
                  </a:lnTo>
                  <a:lnTo>
                    <a:pt x="68072" y="5765"/>
                  </a:lnTo>
                  <a:lnTo>
                    <a:pt x="68846" y="5765"/>
                  </a:lnTo>
                  <a:lnTo>
                    <a:pt x="68846" y="6527"/>
                  </a:lnTo>
                  <a:lnTo>
                    <a:pt x="68072" y="6527"/>
                  </a:lnTo>
                  <a:lnTo>
                    <a:pt x="68072" y="7302"/>
                  </a:lnTo>
                  <a:lnTo>
                    <a:pt x="68846" y="7302"/>
                  </a:lnTo>
                  <a:lnTo>
                    <a:pt x="68846" y="8839"/>
                  </a:lnTo>
                  <a:lnTo>
                    <a:pt x="69227" y="8839"/>
                  </a:lnTo>
                  <a:lnTo>
                    <a:pt x="70015" y="8839"/>
                  </a:lnTo>
                  <a:lnTo>
                    <a:pt x="70789" y="8064"/>
                  </a:lnTo>
                  <a:lnTo>
                    <a:pt x="70789" y="7302"/>
                  </a:lnTo>
                  <a:lnTo>
                    <a:pt x="70789" y="6527"/>
                  </a:lnTo>
                  <a:lnTo>
                    <a:pt x="71564" y="6527"/>
                  </a:lnTo>
                  <a:lnTo>
                    <a:pt x="70789" y="6527"/>
                  </a:lnTo>
                  <a:lnTo>
                    <a:pt x="72351" y="6527"/>
                  </a:lnTo>
                  <a:lnTo>
                    <a:pt x="73126" y="5765"/>
                  </a:lnTo>
                  <a:lnTo>
                    <a:pt x="73126" y="6527"/>
                  </a:lnTo>
                  <a:lnTo>
                    <a:pt x="73901" y="7302"/>
                  </a:lnTo>
                  <a:lnTo>
                    <a:pt x="73901" y="8064"/>
                  </a:lnTo>
                  <a:lnTo>
                    <a:pt x="74676" y="8064"/>
                  </a:lnTo>
                  <a:lnTo>
                    <a:pt x="74676" y="8839"/>
                  </a:lnTo>
                  <a:lnTo>
                    <a:pt x="75463" y="8839"/>
                  </a:lnTo>
                  <a:lnTo>
                    <a:pt x="76238" y="8839"/>
                  </a:lnTo>
                  <a:lnTo>
                    <a:pt x="77012" y="8839"/>
                  </a:lnTo>
                  <a:lnTo>
                    <a:pt x="77787" y="8839"/>
                  </a:lnTo>
                  <a:lnTo>
                    <a:pt x="78574" y="8839"/>
                  </a:lnTo>
                  <a:lnTo>
                    <a:pt x="78574" y="8064"/>
                  </a:lnTo>
                  <a:lnTo>
                    <a:pt x="78955" y="7302"/>
                  </a:lnTo>
                  <a:lnTo>
                    <a:pt x="79730" y="6527"/>
                  </a:lnTo>
                  <a:lnTo>
                    <a:pt x="78955" y="6527"/>
                  </a:lnTo>
                  <a:lnTo>
                    <a:pt x="79730" y="6527"/>
                  </a:lnTo>
                  <a:lnTo>
                    <a:pt x="80518" y="5765"/>
                  </a:lnTo>
                  <a:lnTo>
                    <a:pt x="80518" y="6527"/>
                  </a:lnTo>
                  <a:lnTo>
                    <a:pt x="81292" y="6527"/>
                  </a:lnTo>
                  <a:lnTo>
                    <a:pt x="82067" y="7302"/>
                  </a:lnTo>
                  <a:lnTo>
                    <a:pt x="82067" y="6527"/>
                  </a:lnTo>
                  <a:lnTo>
                    <a:pt x="82067" y="7302"/>
                  </a:lnTo>
                  <a:lnTo>
                    <a:pt x="82854" y="7302"/>
                  </a:lnTo>
                  <a:lnTo>
                    <a:pt x="82854" y="6527"/>
                  </a:lnTo>
                  <a:lnTo>
                    <a:pt x="82854" y="7302"/>
                  </a:lnTo>
                  <a:lnTo>
                    <a:pt x="83629" y="7302"/>
                  </a:lnTo>
                  <a:lnTo>
                    <a:pt x="83629" y="6527"/>
                  </a:lnTo>
                  <a:lnTo>
                    <a:pt x="83629" y="7302"/>
                  </a:lnTo>
                  <a:lnTo>
                    <a:pt x="84404" y="7302"/>
                  </a:lnTo>
                  <a:lnTo>
                    <a:pt x="84404" y="8064"/>
                  </a:lnTo>
                  <a:lnTo>
                    <a:pt x="85178" y="8839"/>
                  </a:lnTo>
                  <a:lnTo>
                    <a:pt x="85966" y="8839"/>
                  </a:lnTo>
                  <a:lnTo>
                    <a:pt x="85178" y="8839"/>
                  </a:lnTo>
                  <a:lnTo>
                    <a:pt x="85966" y="9601"/>
                  </a:lnTo>
                  <a:lnTo>
                    <a:pt x="86741" y="9601"/>
                  </a:lnTo>
                  <a:lnTo>
                    <a:pt x="86741" y="10375"/>
                  </a:lnTo>
                  <a:lnTo>
                    <a:pt x="87515" y="10375"/>
                  </a:lnTo>
                  <a:lnTo>
                    <a:pt x="87515" y="9601"/>
                  </a:lnTo>
                  <a:lnTo>
                    <a:pt x="88290" y="9601"/>
                  </a:lnTo>
                  <a:lnTo>
                    <a:pt x="88684" y="9601"/>
                  </a:lnTo>
                  <a:lnTo>
                    <a:pt x="89458" y="9601"/>
                  </a:lnTo>
                  <a:lnTo>
                    <a:pt x="90233" y="9601"/>
                  </a:lnTo>
                  <a:lnTo>
                    <a:pt x="90233" y="10375"/>
                  </a:lnTo>
                  <a:lnTo>
                    <a:pt x="91020" y="10375"/>
                  </a:lnTo>
                  <a:lnTo>
                    <a:pt x="91795" y="10375"/>
                  </a:lnTo>
                  <a:lnTo>
                    <a:pt x="91795" y="10756"/>
                  </a:lnTo>
                  <a:lnTo>
                    <a:pt x="91795" y="11518"/>
                  </a:lnTo>
                  <a:lnTo>
                    <a:pt x="92570" y="11518"/>
                  </a:lnTo>
                  <a:lnTo>
                    <a:pt x="92570" y="10756"/>
                  </a:lnTo>
                  <a:lnTo>
                    <a:pt x="93357" y="11518"/>
                  </a:lnTo>
                  <a:lnTo>
                    <a:pt x="94132" y="11518"/>
                  </a:lnTo>
                  <a:lnTo>
                    <a:pt x="93357" y="11518"/>
                  </a:lnTo>
                  <a:lnTo>
                    <a:pt x="94132" y="11518"/>
                  </a:lnTo>
                  <a:lnTo>
                    <a:pt x="94907" y="11518"/>
                  </a:lnTo>
                  <a:lnTo>
                    <a:pt x="94907" y="10756"/>
                  </a:lnTo>
                  <a:lnTo>
                    <a:pt x="94907" y="10375"/>
                  </a:lnTo>
                  <a:lnTo>
                    <a:pt x="95681" y="10375"/>
                  </a:lnTo>
                  <a:lnTo>
                    <a:pt x="96469" y="10756"/>
                  </a:lnTo>
                  <a:lnTo>
                    <a:pt x="96469" y="10375"/>
                  </a:lnTo>
                  <a:lnTo>
                    <a:pt x="96469" y="10756"/>
                  </a:lnTo>
                  <a:lnTo>
                    <a:pt x="97243" y="10756"/>
                  </a:lnTo>
                  <a:lnTo>
                    <a:pt x="96469" y="10375"/>
                  </a:lnTo>
                  <a:lnTo>
                    <a:pt x="97243" y="10375"/>
                  </a:lnTo>
                  <a:lnTo>
                    <a:pt x="97243" y="9601"/>
                  </a:lnTo>
                  <a:lnTo>
                    <a:pt x="97624" y="9601"/>
                  </a:lnTo>
                  <a:lnTo>
                    <a:pt x="98412" y="8839"/>
                  </a:lnTo>
                  <a:lnTo>
                    <a:pt x="98412" y="9601"/>
                  </a:lnTo>
                  <a:lnTo>
                    <a:pt x="98412" y="8839"/>
                  </a:lnTo>
                  <a:lnTo>
                    <a:pt x="99187" y="9601"/>
                  </a:lnTo>
                  <a:lnTo>
                    <a:pt x="99961" y="9601"/>
                  </a:lnTo>
                  <a:lnTo>
                    <a:pt x="100736" y="9601"/>
                  </a:lnTo>
                  <a:lnTo>
                    <a:pt x="100736" y="8839"/>
                  </a:lnTo>
                  <a:lnTo>
                    <a:pt x="99961" y="8064"/>
                  </a:lnTo>
                  <a:lnTo>
                    <a:pt x="100736" y="8064"/>
                  </a:lnTo>
                  <a:lnTo>
                    <a:pt x="100736" y="7302"/>
                  </a:lnTo>
                  <a:lnTo>
                    <a:pt x="101523" y="8064"/>
                  </a:lnTo>
                  <a:lnTo>
                    <a:pt x="102298" y="7302"/>
                  </a:lnTo>
                  <a:lnTo>
                    <a:pt x="103073" y="8064"/>
                  </a:lnTo>
                  <a:lnTo>
                    <a:pt x="102298" y="8064"/>
                  </a:lnTo>
                  <a:lnTo>
                    <a:pt x="103073" y="8064"/>
                  </a:lnTo>
                  <a:lnTo>
                    <a:pt x="103860" y="8839"/>
                  </a:lnTo>
                  <a:lnTo>
                    <a:pt x="104635" y="8839"/>
                  </a:lnTo>
                  <a:lnTo>
                    <a:pt x="104635" y="8064"/>
                  </a:lnTo>
                  <a:lnTo>
                    <a:pt x="104635" y="8839"/>
                  </a:lnTo>
                  <a:lnTo>
                    <a:pt x="105410" y="8839"/>
                  </a:lnTo>
                  <a:lnTo>
                    <a:pt x="104635" y="8839"/>
                  </a:lnTo>
                  <a:lnTo>
                    <a:pt x="104635" y="9601"/>
                  </a:lnTo>
                  <a:lnTo>
                    <a:pt x="105410" y="9601"/>
                  </a:lnTo>
                  <a:lnTo>
                    <a:pt x="105410" y="10375"/>
                  </a:lnTo>
                  <a:lnTo>
                    <a:pt x="104635" y="10756"/>
                  </a:lnTo>
                  <a:lnTo>
                    <a:pt x="104635" y="12293"/>
                  </a:lnTo>
                  <a:lnTo>
                    <a:pt x="104635" y="13055"/>
                  </a:lnTo>
                  <a:lnTo>
                    <a:pt x="103860" y="13830"/>
                  </a:lnTo>
                  <a:lnTo>
                    <a:pt x="103860" y="14604"/>
                  </a:lnTo>
                  <a:lnTo>
                    <a:pt x="104635" y="14604"/>
                  </a:lnTo>
                  <a:lnTo>
                    <a:pt x="104635" y="15366"/>
                  </a:lnTo>
                  <a:lnTo>
                    <a:pt x="103860" y="16141"/>
                  </a:lnTo>
                  <a:lnTo>
                    <a:pt x="103860" y="16903"/>
                  </a:lnTo>
                  <a:lnTo>
                    <a:pt x="104635" y="17678"/>
                  </a:lnTo>
                  <a:lnTo>
                    <a:pt x="104635" y="18440"/>
                  </a:lnTo>
                  <a:lnTo>
                    <a:pt x="104635" y="19202"/>
                  </a:lnTo>
                  <a:lnTo>
                    <a:pt x="104635" y="20358"/>
                  </a:lnTo>
                  <a:lnTo>
                    <a:pt x="105410" y="20358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/>
            <p:cNvSpPr/>
            <p:nvPr/>
          </p:nvSpPr>
          <p:spPr>
            <a:xfrm>
              <a:off x="6290482" y="2949034"/>
              <a:ext cx="136525" cy="125095"/>
            </a:xfrm>
            <a:custGeom>
              <a:avLst/>
              <a:gdLst/>
              <a:ahLst/>
              <a:cxnLst/>
              <a:rect l="l" t="t" r="r" b="b"/>
              <a:pathLst>
                <a:path w="136525" h="125094">
                  <a:moveTo>
                    <a:pt x="63487" y="116332"/>
                  </a:moveTo>
                  <a:lnTo>
                    <a:pt x="46355" y="116332"/>
                  </a:lnTo>
                  <a:lnTo>
                    <a:pt x="46355" y="117856"/>
                  </a:lnTo>
                  <a:lnTo>
                    <a:pt x="48679" y="117856"/>
                  </a:lnTo>
                  <a:lnTo>
                    <a:pt x="49466" y="118618"/>
                  </a:lnTo>
                  <a:lnTo>
                    <a:pt x="50241" y="118618"/>
                  </a:lnTo>
                  <a:lnTo>
                    <a:pt x="50241" y="119380"/>
                  </a:lnTo>
                  <a:lnTo>
                    <a:pt x="51015" y="120142"/>
                  </a:lnTo>
                  <a:lnTo>
                    <a:pt x="51015" y="120904"/>
                  </a:lnTo>
                  <a:lnTo>
                    <a:pt x="51803" y="122047"/>
                  </a:lnTo>
                  <a:lnTo>
                    <a:pt x="51803" y="122809"/>
                  </a:lnTo>
                  <a:lnTo>
                    <a:pt x="52971" y="122809"/>
                  </a:lnTo>
                  <a:lnTo>
                    <a:pt x="52971" y="123571"/>
                  </a:lnTo>
                  <a:lnTo>
                    <a:pt x="54533" y="125095"/>
                  </a:lnTo>
                  <a:lnTo>
                    <a:pt x="57645" y="123571"/>
                  </a:lnTo>
                  <a:lnTo>
                    <a:pt x="57645" y="122809"/>
                  </a:lnTo>
                  <a:lnTo>
                    <a:pt x="58420" y="122047"/>
                  </a:lnTo>
                  <a:lnTo>
                    <a:pt x="59207" y="122047"/>
                  </a:lnTo>
                  <a:lnTo>
                    <a:pt x="59207" y="119380"/>
                  </a:lnTo>
                  <a:lnTo>
                    <a:pt x="59982" y="118618"/>
                  </a:lnTo>
                  <a:lnTo>
                    <a:pt x="60756" y="117094"/>
                  </a:lnTo>
                  <a:lnTo>
                    <a:pt x="62712" y="117094"/>
                  </a:lnTo>
                  <a:lnTo>
                    <a:pt x="63487" y="116332"/>
                  </a:lnTo>
                  <a:close/>
                </a:path>
                <a:path w="136525" h="125094">
                  <a:moveTo>
                    <a:pt x="39725" y="114046"/>
                  </a:moveTo>
                  <a:lnTo>
                    <a:pt x="37388" y="114046"/>
                  </a:lnTo>
                  <a:lnTo>
                    <a:pt x="39725" y="116332"/>
                  </a:lnTo>
                  <a:lnTo>
                    <a:pt x="39725" y="117094"/>
                  </a:lnTo>
                  <a:lnTo>
                    <a:pt x="40500" y="117856"/>
                  </a:lnTo>
                  <a:lnTo>
                    <a:pt x="40500" y="115570"/>
                  </a:lnTo>
                  <a:lnTo>
                    <a:pt x="39725" y="114808"/>
                  </a:lnTo>
                  <a:lnTo>
                    <a:pt x="39725" y="114046"/>
                  </a:lnTo>
                  <a:close/>
                </a:path>
                <a:path w="136525" h="125094">
                  <a:moveTo>
                    <a:pt x="62712" y="117094"/>
                  </a:moveTo>
                  <a:lnTo>
                    <a:pt x="61925" y="117094"/>
                  </a:lnTo>
                  <a:lnTo>
                    <a:pt x="61925" y="117856"/>
                  </a:lnTo>
                  <a:lnTo>
                    <a:pt x="62712" y="117856"/>
                  </a:lnTo>
                  <a:lnTo>
                    <a:pt x="62712" y="117094"/>
                  </a:lnTo>
                  <a:close/>
                </a:path>
                <a:path w="136525" h="125094">
                  <a:moveTo>
                    <a:pt x="63487" y="114046"/>
                  </a:moveTo>
                  <a:lnTo>
                    <a:pt x="42062" y="114046"/>
                  </a:lnTo>
                  <a:lnTo>
                    <a:pt x="42456" y="114808"/>
                  </a:lnTo>
                  <a:lnTo>
                    <a:pt x="42456" y="117094"/>
                  </a:lnTo>
                  <a:lnTo>
                    <a:pt x="44792" y="117094"/>
                  </a:lnTo>
                  <a:lnTo>
                    <a:pt x="44792" y="116332"/>
                  </a:lnTo>
                  <a:lnTo>
                    <a:pt x="63487" y="116332"/>
                  </a:lnTo>
                  <a:lnTo>
                    <a:pt x="63487" y="115570"/>
                  </a:lnTo>
                  <a:lnTo>
                    <a:pt x="64262" y="115570"/>
                  </a:lnTo>
                  <a:lnTo>
                    <a:pt x="64262" y="114808"/>
                  </a:lnTo>
                  <a:lnTo>
                    <a:pt x="63487" y="114046"/>
                  </a:lnTo>
                  <a:close/>
                </a:path>
                <a:path w="136525" h="125094">
                  <a:moveTo>
                    <a:pt x="69723" y="101727"/>
                  </a:moveTo>
                  <a:lnTo>
                    <a:pt x="26085" y="101727"/>
                  </a:lnTo>
                  <a:lnTo>
                    <a:pt x="26085" y="102489"/>
                  </a:lnTo>
                  <a:lnTo>
                    <a:pt x="29210" y="102489"/>
                  </a:lnTo>
                  <a:lnTo>
                    <a:pt x="29210" y="102870"/>
                  </a:lnTo>
                  <a:lnTo>
                    <a:pt x="28435" y="102870"/>
                  </a:lnTo>
                  <a:lnTo>
                    <a:pt x="28435" y="103632"/>
                  </a:lnTo>
                  <a:lnTo>
                    <a:pt x="33108" y="103632"/>
                  </a:lnTo>
                  <a:lnTo>
                    <a:pt x="33108" y="104394"/>
                  </a:lnTo>
                  <a:lnTo>
                    <a:pt x="32321" y="105918"/>
                  </a:lnTo>
                  <a:lnTo>
                    <a:pt x="32321" y="107442"/>
                  </a:lnTo>
                  <a:lnTo>
                    <a:pt x="33108" y="107442"/>
                  </a:lnTo>
                  <a:lnTo>
                    <a:pt x="33489" y="108204"/>
                  </a:lnTo>
                  <a:lnTo>
                    <a:pt x="33489" y="110490"/>
                  </a:lnTo>
                  <a:lnTo>
                    <a:pt x="34277" y="111252"/>
                  </a:lnTo>
                  <a:lnTo>
                    <a:pt x="34277" y="112395"/>
                  </a:lnTo>
                  <a:lnTo>
                    <a:pt x="35826" y="112395"/>
                  </a:lnTo>
                  <a:lnTo>
                    <a:pt x="36614" y="114046"/>
                  </a:lnTo>
                  <a:lnTo>
                    <a:pt x="36614" y="114808"/>
                  </a:lnTo>
                  <a:lnTo>
                    <a:pt x="37388" y="114046"/>
                  </a:lnTo>
                  <a:lnTo>
                    <a:pt x="39725" y="114046"/>
                  </a:lnTo>
                  <a:lnTo>
                    <a:pt x="40500" y="113284"/>
                  </a:lnTo>
                  <a:lnTo>
                    <a:pt x="61925" y="113284"/>
                  </a:lnTo>
                  <a:lnTo>
                    <a:pt x="61925" y="111252"/>
                  </a:lnTo>
                  <a:lnTo>
                    <a:pt x="62712" y="111252"/>
                  </a:lnTo>
                  <a:lnTo>
                    <a:pt x="62712" y="109728"/>
                  </a:lnTo>
                  <a:lnTo>
                    <a:pt x="65824" y="109728"/>
                  </a:lnTo>
                  <a:lnTo>
                    <a:pt x="65824" y="108966"/>
                  </a:lnTo>
                  <a:lnTo>
                    <a:pt x="63487" y="108966"/>
                  </a:lnTo>
                  <a:lnTo>
                    <a:pt x="62712" y="108204"/>
                  </a:lnTo>
                  <a:lnTo>
                    <a:pt x="61925" y="108204"/>
                  </a:lnTo>
                  <a:lnTo>
                    <a:pt x="62712" y="107442"/>
                  </a:lnTo>
                  <a:lnTo>
                    <a:pt x="62712" y="106680"/>
                  </a:lnTo>
                  <a:lnTo>
                    <a:pt x="68160" y="106680"/>
                  </a:lnTo>
                  <a:lnTo>
                    <a:pt x="68948" y="104394"/>
                  </a:lnTo>
                  <a:lnTo>
                    <a:pt x="68948" y="103632"/>
                  </a:lnTo>
                  <a:lnTo>
                    <a:pt x="69723" y="102870"/>
                  </a:lnTo>
                  <a:lnTo>
                    <a:pt x="69723" y="101727"/>
                  </a:lnTo>
                  <a:close/>
                </a:path>
                <a:path w="136525" h="125094">
                  <a:moveTo>
                    <a:pt x="61925" y="113284"/>
                  </a:moveTo>
                  <a:lnTo>
                    <a:pt x="41287" y="113284"/>
                  </a:lnTo>
                  <a:lnTo>
                    <a:pt x="41287" y="114046"/>
                  </a:lnTo>
                  <a:lnTo>
                    <a:pt x="62712" y="114046"/>
                  </a:lnTo>
                  <a:lnTo>
                    <a:pt x="61925" y="113284"/>
                  </a:lnTo>
                  <a:close/>
                </a:path>
                <a:path w="136525" h="125094">
                  <a:moveTo>
                    <a:pt x="65824" y="108204"/>
                  </a:moveTo>
                  <a:lnTo>
                    <a:pt x="63487" y="108204"/>
                  </a:lnTo>
                  <a:lnTo>
                    <a:pt x="63487" y="108966"/>
                  </a:lnTo>
                  <a:lnTo>
                    <a:pt x="65824" y="108966"/>
                  </a:lnTo>
                  <a:lnTo>
                    <a:pt x="65824" y="108204"/>
                  </a:lnTo>
                  <a:close/>
                </a:path>
                <a:path w="136525" h="125094">
                  <a:moveTo>
                    <a:pt x="68160" y="106680"/>
                  </a:moveTo>
                  <a:lnTo>
                    <a:pt x="64262" y="106680"/>
                  </a:lnTo>
                  <a:lnTo>
                    <a:pt x="65049" y="107442"/>
                  </a:lnTo>
                  <a:lnTo>
                    <a:pt x="67386" y="107442"/>
                  </a:lnTo>
                  <a:lnTo>
                    <a:pt x="68160" y="106680"/>
                  </a:lnTo>
                  <a:close/>
                </a:path>
                <a:path w="136525" h="125094">
                  <a:moveTo>
                    <a:pt x="30772" y="103632"/>
                  </a:moveTo>
                  <a:lnTo>
                    <a:pt x="29210" y="103632"/>
                  </a:lnTo>
                  <a:lnTo>
                    <a:pt x="29210" y="104394"/>
                  </a:lnTo>
                  <a:lnTo>
                    <a:pt x="29984" y="104394"/>
                  </a:lnTo>
                  <a:lnTo>
                    <a:pt x="30772" y="103632"/>
                  </a:lnTo>
                  <a:close/>
                </a:path>
                <a:path w="136525" h="125094">
                  <a:moveTo>
                    <a:pt x="26085" y="101727"/>
                  </a:moveTo>
                  <a:lnTo>
                    <a:pt x="25311" y="101727"/>
                  </a:lnTo>
                  <a:lnTo>
                    <a:pt x="25311" y="102489"/>
                  </a:lnTo>
                  <a:lnTo>
                    <a:pt x="26085" y="101727"/>
                  </a:lnTo>
                  <a:close/>
                </a:path>
                <a:path w="136525" h="125094">
                  <a:moveTo>
                    <a:pt x="71272" y="93980"/>
                  </a:moveTo>
                  <a:lnTo>
                    <a:pt x="70497" y="93980"/>
                  </a:lnTo>
                  <a:lnTo>
                    <a:pt x="70497" y="94742"/>
                  </a:lnTo>
                  <a:lnTo>
                    <a:pt x="23368" y="94742"/>
                  </a:lnTo>
                  <a:lnTo>
                    <a:pt x="23368" y="96266"/>
                  </a:lnTo>
                  <a:lnTo>
                    <a:pt x="23749" y="97028"/>
                  </a:lnTo>
                  <a:lnTo>
                    <a:pt x="23368" y="97028"/>
                  </a:lnTo>
                  <a:lnTo>
                    <a:pt x="23749" y="98552"/>
                  </a:lnTo>
                  <a:lnTo>
                    <a:pt x="23749" y="101727"/>
                  </a:lnTo>
                  <a:lnTo>
                    <a:pt x="68948" y="101727"/>
                  </a:lnTo>
                  <a:lnTo>
                    <a:pt x="68948" y="100838"/>
                  </a:lnTo>
                  <a:lnTo>
                    <a:pt x="68160" y="100076"/>
                  </a:lnTo>
                  <a:lnTo>
                    <a:pt x="68160" y="98552"/>
                  </a:lnTo>
                  <a:lnTo>
                    <a:pt x="69723" y="98552"/>
                  </a:lnTo>
                  <a:lnTo>
                    <a:pt x="70497" y="97790"/>
                  </a:lnTo>
                  <a:lnTo>
                    <a:pt x="71272" y="97790"/>
                  </a:lnTo>
                  <a:lnTo>
                    <a:pt x="71272" y="97028"/>
                  </a:lnTo>
                  <a:lnTo>
                    <a:pt x="71666" y="96266"/>
                  </a:lnTo>
                  <a:lnTo>
                    <a:pt x="71666" y="95504"/>
                  </a:lnTo>
                  <a:lnTo>
                    <a:pt x="71272" y="95504"/>
                  </a:lnTo>
                  <a:lnTo>
                    <a:pt x="71272" y="93980"/>
                  </a:lnTo>
                  <a:close/>
                </a:path>
                <a:path w="136525" h="125094">
                  <a:moveTo>
                    <a:pt x="68948" y="99314"/>
                  </a:moveTo>
                  <a:lnTo>
                    <a:pt x="68160" y="99314"/>
                  </a:lnTo>
                  <a:lnTo>
                    <a:pt x="68160" y="100076"/>
                  </a:lnTo>
                  <a:lnTo>
                    <a:pt x="68948" y="100076"/>
                  </a:lnTo>
                  <a:lnTo>
                    <a:pt x="68948" y="99314"/>
                  </a:lnTo>
                  <a:close/>
                </a:path>
                <a:path w="136525" h="125094">
                  <a:moveTo>
                    <a:pt x="70497" y="93218"/>
                  </a:moveTo>
                  <a:lnTo>
                    <a:pt x="21031" y="93218"/>
                  </a:lnTo>
                  <a:lnTo>
                    <a:pt x="21805" y="93980"/>
                  </a:lnTo>
                  <a:lnTo>
                    <a:pt x="23368" y="93980"/>
                  </a:lnTo>
                  <a:lnTo>
                    <a:pt x="23749" y="94742"/>
                  </a:lnTo>
                  <a:lnTo>
                    <a:pt x="70497" y="94742"/>
                  </a:lnTo>
                  <a:lnTo>
                    <a:pt x="69723" y="93980"/>
                  </a:lnTo>
                  <a:lnTo>
                    <a:pt x="70497" y="93218"/>
                  </a:lnTo>
                  <a:close/>
                </a:path>
                <a:path w="136525" h="125094">
                  <a:moveTo>
                    <a:pt x="73228" y="92837"/>
                  </a:moveTo>
                  <a:lnTo>
                    <a:pt x="20256" y="92837"/>
                  </a:lnTo>
                  <a:lnTo>
                    <a:pt x="20256" y="93218"/>
                  </a:lnTo>
                  <a:lnTo>
                    <a:pt x="71666" y="93218"/>
                  </a:lnTo>
                  <a:lnTo>
                    <a:pt x="71666" y="93980"/>
                  </a:lnTo>
                  <a:lnTo>
                    <a:pt x="72440" y="93980"/>
                  </a:lnTo>
                  <a:lnTo>
                    <a:pt x="73228" y="92837"/>
                  </a:lnTo>
                  <a:close/>
                </a:path>
                <a:path w="136525" h="125094">
                  <a:moveTo>
                    <a:pt x="75565" y="90424"/>
                  </a:moveTo>
                  <a:lnTo>
                    <a:pt x="17132" y="90424"/>
                  </a:lnTo>
                  <a:lnTo>
                    <a:pt x="17132" y="91313"/>
                  </a:lnTo>
                  <a:lnTo>
                    <a:pt x="17907" y="91313"/>
                  </a:lnTo>
                  <a:lnTo>
                    <a:pt x="17132" y="92837"/>
                  </a:lnTo>
                  <a:lnTo>
                    <a:pt x="74002" y="92837"/>
                  </a:lnTo>
                  <a:lnTo>
                    <a:pt x="74790" y="92075"/>
                  </a:lnTo>
                  <a:lnTo>
                    <a:pt x="75565" y="90424"/>
                  </a:lnTo>
                  <a:close/>
                </a:path>
                <a:path w="136525" h="125094">
                  <a:moveTo>
                    <a:pt x="74790" y="88138"/>
                  </a:moveTo>
                  <a:lnTo>
                    <a:pt x="12852" y="88138"/>
                  </a:lnTo>
                  <a:lnTo>
                    <a:pt x="12852" y="89662"/>
                  </a:lnTo>
                  <a:lnTo>
                    <a:pt x="13627" y="90424"/>
                  </a:lnTo>
                  <a:lnTo>
                    <a:pt x="13627" y="92075"/>
                  </a:lnTo>
                  <a:lnTo>
                    <a:pt x="14020" y="91313"/>
                  </a:lnTo>
                  <a:lnTo>
                    <a:pt x="16357" y="91313"/>
                  </a:lnTo>
                  <a:lnTo>
                    <a:pt x="16357" y="90424"/>
                  </a:lnTo>
                  <a:lnTo>
                    <a:pt x="75565" y="90424"/>
                  </a:lnTo>
                  <a:lnTo>
                    <a:pt x="74002" y="89662"/>
                  </a:lnTo>
                  <a:lnTo>
                    <a:pt x="74790" y="88138"/>
                  </a:lnTo>
                  <a:close/>
                </a:path>
                <a:path w="136525" h="125094">
                  <a:moveTo>
                    <a:pt x="79463" y="89662"/>
                  </a:moveTo>
                  <a:lnTo>
                    <a:pt x="77127" y="89662"/>
                  </a:lnTo>
                  <a:lnTo>
                    <a:pt x="77901" y="90424"/>
                  </a:lnTo>
                  <a:lnTo>
                    <a:pt x="78676" y="90424"/>
                  </a:lnTo>
                  <a:lnTo>
                    <a:pt x="79463" y="89662"/>
                  </a:lnTo>
                  <a:close/>
                </a:path>
                <a:path w="136525" h="125094">
                  <a:moveTo>
                    <a:pt x="81407" y="88138"/>
                  </a:moveTo>
                  <a:lnTo>
                    <a:pt x="75565" y="88138"/>
                  </a:lnTo>
                  <a:lnTo>
                    <a:pt x="75565" y="89662"/>
                  </a:lnTo>
                  <a:lnTo>
                    <a:pt x="80238" y="89662"/>
                  </a:lnTo>
                  <a:lnTo>
                    <a:pt x="80619" y="90424"/>
                  </a:lnTo>
                  <a:lnTo>
                    <a:pt x="81407" y="89662"/>
                  </a:lnTo>
                  <a:lnTo>
                    <a:pt x="81407" y="88138"/>
                  </a:lnTo>
                  <a:close/>
                </a:path>
                <a:path w="136525" h="125094">
                  <a:moveTo>
                    <a:pt x="774" y="76962"/>
                  </a:moveTo>
                  <a:lnTo>
                    <a:pt x="0" y="76962"/>
                  </a:lnTo>
                  <a:lnTo>
                    <a:pt x="0" y="77724"/>
                  </a:lnTo>
                  <a:lnTo>
                    <a:pt x="1549" y="79375"/>
                  </a:lnTo>
                  <a:lnTo>
                    <a:pt x="3111" y="79375"/>
                  </a:lnTo>
                  <a:lnTo>
                    <a:pt x="3898" y="80137"/>
                  </a:lnTo>
                  <a:lnTo>
                    <a:pt x="5054" y="80137"/>
                  </a:lnTo>
                  <a:lnTo>
                    <a:pt x="6616" y="80899"/>
                  </a:lnTo>
                  <a:lnTo>
                    <a:pt x="5842" y="82423"/>
                  </a:lnTo>
                  <a:lnTo>
                    <a:pt x="5842" y="83185"/>
                  </a:lnTo>
                  <a:lnTo>
                    <a:pt x="6616" y="83185"/>
                  </a:lnTo>
                  <a:lnTo>
                    <a:pt x="6616" y="85852"/>
                  </a:lnTo>
                  <a:lnTo>
                    <a:pt x="8178" y="88138"/>
                  </a:lnTo>
                  <a:lnTo>
                    <a:pt x="8178" y="88900"/>
                  </a:lnTo>
                  <a:lnTo>
                    <a:pt x="9728" y="88900"/>
                  </a:lnTo>
                  <a:lnTo>
                    <a:pt x="10515" y="88138"/>
                  </a:lnTo>
                  <a:lnTo>
                    <a:pt x="82969" y="88138"/>
                  </a:lnTo>
                  <a:lnTo>
                    <a:pt x="82969" y="84328"/>
                  </a:lnTo>
                  <a:lnTo>
                    <a:pt x="82181" y="83185"/>
                  </a:lnTo>
                  <a:lnTo>
                    <a:pt x="80619" y="80137"/>
                  </a:lnTo>
                  <a:lnTo>
                    <a:pt x="80619" y="78486"/>
                  </a:lnTo>
                  <a:lnTo>
                    <a:pt x="80238" y="77724"/>
                  </a:lnTo>
                  <a:lnTo>
                    <a:pt x="1549" y="77724"/>
                  </a:lnTo>
                  <a:lnTo>
                    <a:pt x="774" y="76962"/>
                  </a:lnTo>
                  <a:close/>
                </a:path>
                <a:path w="136525" h="125094">
                  <a:moveTo>
                    <a:pt x="78676" y="73914"/>
                  </a:moveTo>
                  <a:lnTo>
                    <a:pt x="774" y="73914"/>
                  </a:lnTo>
                  <a:lnTo>
                    <a:pt x="774" y="76200"/>
                  </a:lnTo>
                  <a:lnTo>
                    <a:pt x="1549" y="76200"/>
                  </a:lnTo>
                  <a:lnTo>
                    <a:pt x="1549" y="77724"/>
                  </a:lnTo>
                  <a:lnTo>
                    <a:pt x="80238" y="77724"/>
                  </a:lnTo>
                  <a:lnTo>
                    <a:pt x="80238" y="75438"/>
                  </a:lnTo>
                  <a:lnTo>
                    <a:pt x="78676" y="75438"/>
                  </a:lnTo>
                  <a:lnTo>
                    <a:pt x="78676" y="73914"/>
                  </a:lnTo>
                  <a:close/>
                </a:path>
                <a:path w="136525" h="125094">
                  <a:moveTo>
                    <a:pt x="73228" y="72009"/>
                  </a:moveTo>
                  <a:lnTo>
                    <a:pt x="0" y="72009"/>
                  </a:lnTo>
                  <a:lnTo>
                    <a:pt x="0" y="73914"/>
                  </a:lnTo>
                  <a:lnTo>
                    <a:pt x="72440" y="73914"/>
                  </a:lnTo>
                  <a:lnTo>
                    <a:pt x="72440" y="73533"/>
                  </a:lnTo>
                  <a:lnTo>
                    <a:pt x="73228" y="73533"/>
                  </a:lnTo>
                  <a:lnTo>
                    <a:pt x="73228" y="72009"/>
                  </a:lnTo>
                  <a:close/>
                </a:path>
                <a:path w="136525" h="125094">
                  <a:moveTo>
                    <a:pt x="79463" y="73533"/>
                  </a:moveTo>
                  <a:lnTo>
                    <a:pt x="74002" y="73533"/>
                  </a:lnTo>
                  <a:lnTo>
                    <a:pt x="74002" y="73914"/>
                  </a:lnTo>
                  <a:lnTo>
                    <a:pt x="79463" y="73914"/>
                  </a:lnTo>
                  <a:lnTo>
                    <a:pt x="79463" y="73533"/>
                  </a:lnTo>
                  <a:close/>
                </a:path>
                <a:path w="136525" h="125094">
                  <a:moveTo>
                    <a:pt x="79463" y="71247"/>
                  </a:moveTo>
                  <a:lnTo>
                    <a:pt x="78676" y="71247"/>
                  </a:lnTo>
                  <a:lnTo>
                    <a:pt x="78676" y="72009"/>
                  </a:lnTo>
                  <a:lnTo>
                    <a:pt x="74790" y="72009"/>
                  </a:lnTo>
                  <a:lnTo>
                    <a:pt x="75565" y="72771"/>
                  </a:lnTo>
                  <a:lnTo>
                    <a:pt x="74790" y="72771"/>
                  </a:lnTo>
                  <a:lnTo>
                    <a:pt x="74790" y="73533"/>
                  </a:lnTo>
                  <a:lnTo>
                    <a:pt x="78676" y="73533"/>
                  </a:lnTo>
                  <a:lnTo>
                    <a:pt x="79463" y="72009"/>
                  </a:lnTo>
                  <a:lnTo>
                    <a:pt x="75565" y="72009"/>
                  </a:lnTo>
                  <a:lnTo>
                    <a:pt x="74790" y="71247"/>
                  </a:lnTo>
                  <a:lnTo>
                    <a:pt x="79463" y="71247"/>
                  </a:lnTo>
                  <a:close/>
                </a:path>
                <a:path w="136525" h="125094">
                  <a:moveTo>
                    <a:pt x="1549" y="65024"/>
                  </a:moveTo>
                  <a:lnTo>
                    <a:pt x="1549" y="68199"/>
                  </a:lnTo>
                  <a:lnTo>
                    <a:pt x="774" y="68961"/>
                  </a:lnTo>
                  <a:lnTo>
                    <a:pt x="1549" y="68961"/>
                  </a:lnTo>
                  <a:lnTo>
                    <a:pt x="1549" y="69723"/>
                  </a:lnTo>
                  <a:lnTo>
                    <a:pt x="774" y="69723"/>
                  </a:lnTo>
                  <a:lnTo>
                    <a:pt x="774" y="72009"/>
                  </a:lnTo>
                  <a:lnTo>
                    <a:pt x="71666" y="72009"/>
                  </a:lnTo>
                  <a:lnTo>
                    <a:pt x="71272" y="70485"/>
                  </a:lnTo>
                  <a:lnTo>
                    <a:pt x="71272" y="68961"/>
                  </a:lnTo>
                  <a:lnTo>
                    <a:pt x="71666" y="68199"/>
                  </a:lnTo>
                  <a:lnTo>
                    <a:pt x="72440" y="68199"/>
                  </a:lnTo>
                  <a:lnTo>
                    <a:pt x="73228" y="67437"/>
                  </a:lnTo>
                  <a:lnTo>
                    <a:pt x="74002" y="67437"/>
                  </a:lnTo>
                  <a:lnTo>
                    <a:pt x="74002" y="66675"/>
                  </a:lnTo>
                  <a:lnTo>
                    <a:pt x="4673" y="66675"/>
                  </a:lnTo>
                  <a:lnTo>
                    <a:pt x="1549" y="65024"/>
                  </a:lnTo>
                  <a:close/>
                </a:path>
                <a:path w="136525" h="125094">
                  <a:moveTo>
                    <a:pt x="75565" y="70485"/>
                  </a:moveTo>
                  <a:lnTo>
                    <a:pt x="75565" y="72009"/>
                  </a:lnTo>
                  <a:lnTo>
                    <a:pt x="78676" y="72009"/>
                  </a:lnTo>
                  <a:lnTo>
                    <a:pt x="78676" y="71247"/>
                  </a:lnTo>
                  <a:lnTo>
                    <a:pt x="76339" y="71247"/>
                  </a:lnTo>
                  <a:lnTo>
                    <a:pt x="75565" y="70485"/>
                  </a:lnTo>
                  <a:close/>
                </a:path>
                <a:path w="136525" h="125094">
                  <a:moveTo>
                    <a:pt x="77127" y="70485"/>
                  </a:moveTo>
                  <a:lnTo>
                    <a:pt x="76339" y="70485"/>
                  </a:lnTo>
                  <a:lnTo>
                    <a:pt x="76339" y="71247"/>
                  </a:lnTo>
                  <a:lnTo>
                    <a:pt x="77127" y="71247"/>
                  </a:lnTo>
                  <a:lnTo>
                    <a:pt x="77127" y="70485"/>
                  </a:lnTo>
                  <a:close/>
                </a:path>
                <a:path w="136525" h="125094">
                  <a:moveTo>
                    <a:pt x="78676" y="70485"/>
                  </a:moveTo>
                  <a:lnTo>
                    <a:pt x="77901" y="70485"/>
                  </a:lnTo>
                  <a:lnTo>
                    <a:pt x="77901" y="71247"/>
                  </a:lnTo>
                  <a:lnTo>
                    <a:pt x="78676" y="71247"/>
                  </a:lnTo>
                  <a:lnTo>
                    <a:pt x="78676" y="70485"/>
                  </a:lnTo>
                  <a:close/>
                </a:path>
                <a:path w="136525" h="125094">
                  <a:moveTo>
                    <a:pt x="75048" y="63119"/>
                  </a:moveTo>
                  <a:lnTo>
                    <a:pt x="6616" y="63119"/>
                  </a:lnTo>
                  <a:lnTo>
                    <a:pt x="5054" y="64262"/>
                  </a:lnTo>
                  <a:lnTo>
                    <a:pt x="4673" y="66675"/>
                  </a:lnTo>
                  <a:lnTo>
                    <a:pt x="75565" y="66675"/>
                  </a:lnTo>
                  <a:lnTo>
                    <a:pt x="75565" y="65786"/>
                  </a:lnTo>
                  <a:lnTo>
                    <a:pt x="76339" y="65024"/>
                  </a:lnTo>
                  <a:lnTo>
                    <a:pt x="75565" y="64262"/>
                  </a:lnTo>
                  <a:lnTo>
                    <a:pt x="74790" y="64262"/>
                  </a:lnTo>
                  <a:lnTo>
                    <a:pt x="75048" y="63119"/>
                  </a:lnTo>
                  <a:close/>
                </a:path>
                <a:path w="136525" h="125094">
                  <a:moveTo>
                    <a:pt x="15570" y="40767"/>
                  </a:moveTo>
                  <a:lnTo>
                    <a:pt x="14795" y="40767"/>
                  </a:lnTo>
                  <a:lnTo>
                    <a:pt x="14020" y="41529"/>
                  </a:lnTo>
                  <a:lnTo>
                    <a:pt x="12852" y="41529"/>
                  </a:lnTo>
                  <a:lnTo>
                    <a:pt x="12077" y="42291"/>
                  </a:lnTo>
                  <a:lnTo>
                    <a:pt x="10515" y="42291"/>
                  </a:lnTo>
                  <a:lnTo>
                    <a:pt x="8178" y="43053"/>
                  </a:lnTo>
                  <a:lnTo>
                    <a:pt x="7391" y="43942"/>
                  </a:lnTo>
                  <a:lnTo>
                    <a:pt x="7391" y="45466"/>
                  </a:lnTo>
                  <a:lnTo>
                    <a:pt x="8178" y="45466"/>
                  </a:lnTo>
                  <a:lnTo>
                    <a:pt x="8178" y="45847"/>
                  </a:lnTo>
                  <a:lnTo>
                    <a:pt x="7391" y="45847"/>
                  </a:lnTo>
                  <a:lnTo>
                    <a:pt x="7391" y="47371"/>
                  </a:lnTo>
                  <a:lnTo>
                    <a:pt x="6616" y="48133"/>
                  </a:lnTo>
                  <a:lnTo>
                    <a:pt x="5842" y="48133"/>
                  </a:lnTo>
                  <a:lnTo>
                    <a:pt x="5054" y="49657"/>
                  </a:lnTo>
                  <a:lnTo>
                    <a:pt x="5054" y="51181"/>
                  </a:lnTo>
                  <a:lnTo>
                    <a:pt x="4673" y="51943"/>
                  </a:lnTo>
                  <a:lnTo>
                    <a:pt x="4673" y="52705"/>
                  </a:lnTo>
                  <a:lnTo>
                    <a:pt x="5054" y="52705"/>
                  </a:lnTo>
                  <a:lnTo>
                    <a:pt x="5054" y="53467"/>
                  </a:lnTo>
                  <a:lnTo>
                    <a:pt x="5842" y="54229"/>
                  </a:lnTo>
                  <a:lnTo>
                    <a:pt x="5054" y="54991"/>
                  </a:lnTo>
                  <a:lnTo>
                    <a:pt x="5054" y="57023"/>
                  </a:lnTo>
                  <a:lnTo>
                    <a:pt x="4673" y="58547"/>
                  </a:lnTo>
                  <a:lnTo>
                    <a:pt x="4673" y="60833"/>
                  </a:lnTo>
                  <a:lnTo>
                    <a:pt x="3898" y="60833"/>
                  </a:lnTo>
                  <a:lnTo>
                    <a:pt x="4673" y="61595"/>
                  </a:lnTo>
                  <a:lnTo>
                    <a:pt x="3898" y="62357"/>
                  </a:lnTo>
                  <a:lnTo>
                    <a:pt x="4673" y="63881"/>
                  </a:lnTo>
                  <a:lnTo>
                    <a:pt x="5054" y="63119"/>
                  </a:lnTo>
                  <a:lnTo>
                    <a:pt x="75048" y="63119"/>
                  </a:lnTo>
                  <a:lnTo>
                    <a:pt x="75565" y="60833"/>
                  </a:lnTo>
                  <a:lnTo>
                    <a:pt x="74790" y="60071"/>
                  </a:lnTo>
                  <a:lnTo>
                    <a:pt x="74790" y="59309"/>
                  </a:lnTo>
                  <a:lnTo>
                    <a:pt x="74002" y="58547"/>
                  </a:lnTo>
                  <a:lnTo>
                    <a:pt x="74790" y="57785"/>
                  </a:lnTo>
                  <a:lnTo>
                    <a:pt x="74790" y="55499"/>
                  </a:lnTo>
                  <a:lnTo>
                    <a:pt x="74002" y="55499"/>
                  </a:lnTo>
                  <a:lnTo>
                    <a:pt x="74790" y="54991"/>
                  </a:lnTo>
                  <a:lnTo>
                    <a:pt x="75565" y="54991"/>
                  </a:lnTo>
                  <a:lnTo>
                    <a:pt x="76339" y="54229"/>
                  </a:lnTo>
                  <a:lnTo>
                    <a:pt x="77901" y="51181"/>
                  </a:lnTo>
                  <a:lnTo>
                    <a:pt x="82414" y="43942"/>
                  </a:lnTo>
                  <a:lnTo>
                    <a:pt x="15570" y="43942"/>
                  </a:lnTo>
                  <a:lnTo>
                    <a:pt x="15570" y="40767"/>
                  </a:lnTo>
                  <a:close/>
                </a:path>
                <a:path w="136525" h="125094">
                  <a:moveTo>
                    <a:pt x="105549" y="59309"/>
                  </a:moveTo>
                  <a:lnTo>
                    <a:pt x="100876" y="59309"/>
                  </a:lnTo>
                  <a:lnTo>
                    <a:pt x="104000" y="60071"/>
                  </a:lnTo>
                  <a:lnTo>
                    <a:pt x="105549" y="60071"/>
                  </a:lnTo>
                  <a:lnTo>
                    <a:pt x="105549" y="59309"/>
                  </a:lnTo>
                  <a:close/>
                </a:path>
                <a:path w="136525" h="125094">
                  <a:moveTo>
                    <a:pt x="130098" y="54991"/>
                  </a:moveTo>
                  <a:lnTo>
                    <a:pt x="95034" y="54991"/>
                  </a:lnTo>
                  <a:lnTo>
                    <a:pt x="95821" y="55499"/>
                  </a:lnTo>
                  <a:lnTo>
                    <a:pt x="95821" y="57023"/>
                  </a:lnTo>
                  <a:lnTo>
                    <a:pt x="109842" y="57023"/>
                  </a:lnTo>
                  <a:lnTo>
                    <a:pt x="112953" y="58547"/>
                  </a:lnTo>
                  <a:lnTo>
                    <a:pt x="121920" y="60071"/>
                  </a:lnTo>
                  <a:lnTo>
                    <a:pt x="123469" y="59309"/>
                  </a:lnTo>
                  <a:lnTo>
                    <a:pt x="124256" y="58547"/>
                  </a:lnTo>
                  <a:lnTo>
                    <a:pt x="125031" y="58547"/>
                  </a:lnTo>
                  <a:lnTo>
                    <a:pt x="125806" y="57785"/>
                  </a:lnTo>
                  <a:lnTo>
                    <a:pt x="128143" y="57785"/>
                  </a:lnTo>
                  <a:lnTo>
                    <a:pt x="128143" y="56261"/>
                  </a:lnTo>
                  <a:lnTo>
                    <a:pt x="128536" y="56261"/>
                  </a:lnTo>
                  <a:lnTo>
                    <a:pt x="128536" y="55499"/>
                  </a:lnTo>
                  <a:lnTo>
                    <a:pt x="130098" y="54991"/>
                  </a:lnTo>
                  <a:close/>
                </a:path>
                <a:path w="136525" h="125094">
                  <a:moveTo>
                    <a:pt x="109054" y="57023"/>
                  </a:moveTo>
                  <a:lnTo>
                    <a:pt x="96596" y="57023"/>
                  </a:lnTo>
                  <a:lnTo>
                    <a:pt x="96596" y="57785"/>
                  </a:lnTo>
                  <a:lnTo>
                    <a:pt x="98158" y="58547"/>
                  </a:lnTo>
                  <a:lnTo>
                    <a:pt x="100101" y="59309"/>
                  </a:lnTo>
                  <a:lnTo>
                    <a:pt x="106337" y="59309"/>
                  </a:lnTo>
                  <a:lnTo>
                    <a:pt x="106337" y="58547"/>
                  </a:lnTo>
                  <a:lnTo>
                    <a:pt x="107111" y="58547"/>
                  </a:lnTo>
                  <a:lnTo>
                    <a:pt x="109054" y="57023"/>
                  </a:lnTo>
                  <a:close/>
                </a:path>
                <a:path w="136525" h="125094">
                  <a:moveTo>
                    <a:pt x="129324" y="45847"/>
                  </a:moveTo>
                  <a:lnTo>
                    <a:pt x="89192" y="45847"/>
                  </a:lnTo>
                  <a:lnTo>
                    <a:pt x="88417" y="46609"/>
                  </a:lnTo>
                  <a:lnTo>
                    <a:pt x="88417" y="47371"/>
                  </a:lnTo>
                  <a:lnTo>
                    <a:pt x="87642" y="47371"/>
                  </a:lnTo>
                  <a:lnTo>
                    <a:pt x="86080" y="51943"/>
                  </a:lnTo>
                  <a:lnTo>
                    <a:pt x="86080" y="53467"/>
                  </a:lnTo>
                  <a:lnTo>
                    <a:pt x="85305" y="53467"/>
                  </a:lnTo>
                  <a:lnTo>
                    <a:pt x="85305" y="54229"/>
                  </a:lnTo>
                  <a:lnTo>
                    <a:pt x="87642" y="54229"/>
                  </a:lnTo>
                  <a:lnTo>
                    <a:pt x="87642" y="54991"/>
                  </a:lnTo>
                  <a:lnTo>
                    <a:pt x="131660" y="54991"/>
                  </a:lnTo>
                  <a:lnTo>
                    <a:pt x="131660" y="54229"/>
                  </a:lnTo>
                  <a:lnTo>
                    <a:pt x="132435" y="53467"/>
                  </a:lnTo>
                  <a:lnTo>
                    <a:pt x="132435" y="52705"/>
                  </a:lnTo>
                  <a:lnTo>
                    <a:pt x="133997" y="51943"/>
                  </a:lnTo>
                  <a:lnTo>
                    <a:pt x="134772" y="51181"/>
                  </a:lnTo>
                  <a:lnTo>
                    <a:pt x="136321" y="50419"/>
                  </a:lnTo>
                  <a:lnTo>
                    <a:pt x="135547" y="48895"/>
                  </a:lnTo>
                  <a:lnTo>
                    <a:pt x="133997" y="48133"/>
                  </a:lnTo>
                  <a:lnTo>
                    <a:pt x="133210" y="48133"/>
                  </a:lnTo>
                  <a:lnTo>
                    <a:pt x="131660" y="46609"/>
                  </a:lnTo>
                  <a:lnTo>
                    <a:pt x="129324" y="45847"/>
                  </a:lnTo>
                  <a:close/>
                </a:path>
                <a:path w="136525" h="125094">
                  <a:moveTo>
                    <a:pt x="126593" y="45466"/>
                  </a:moveTo>
                  <a:lnTo>
                    <a:pt x="88417" y="45466"/>
                  </a:lnTo>
                  <a:lnTo>
                    <a:pt x="88417" y="45847"/>
                  </a:lnTo>
                  <a:lnTo>
                    <a:pt x="128536" y="45847"/>
                  </a:lnTo>
                  <a:lnTo>
                    <a:pt x="126593" y="45466"/>
                  </a:lnTo>
                  <a:close/>
                </a:path>
                <a:path w="136525" h="125094">
                  <a:moveTo>
                    <a:pt x="119583" y="40767"/>
                  </a:moveTo>
                  <a:lnTo>
                    <a:pt x="118414" y="40767"/>
                  </a:lnTo>
                  <a:lnTo>
                    <a:pt x="117627" y="41529"/>
                  </a:lnTo>
                  <a:lnTo>
                    <a:pt x="85305" y="41529"/>
                  </a:lnTo>
                  <a:lnTo>
                    <a:pt x="85305" y="42291"/>
                  </a:lnTo>
                  <a:lnTo>
                    <a:pt x="86855" y="42291"/>
                  </a:lnTo>
                  <a:lnTo>
                    <a:pt x="86855" y="44704"/>
                  </a:lnTo>
                  <a:lnTo>
                    <a:pt x="87642" y="44704"/>
                  </a:lnTo>
                  <a:lnTo>
                    <a:pt x="87642" y="45466"/>
                  </a:lnTo>
                  <a:lnTo>
                    <a:pt x="124256" y="45466"/>
                  </a:lnTo>
                  <a:lnTo>
                    <a:pt x="123469" y="44704"/>
                  </a:lnTo>
                  <a:lnTo>
                    <a:pt x="122694" y="43053"/>
                  </a:lnTo>
                  <a:lnTo>
                    <a:pt x="121132" y="42291"/>
                  </a:lnTo>
                  <a:lnTo>
                    <a:pt x="121132" y="41529"/>
                  </a:lnTo>
                  <a:lnTo>
                    <a:pt x="119583" y="40767"/>
                  </a:lnTo>
                  <a:close/>
                </a:path>
                <a:path w="136525" h="125094">
                  <a:moveTo>
                    <a:pt x="82969" y="42291"/>
                  </a:moveTo>
                  <a:lnTo>
                    <a:pt x="17132" y="42291"/>
                  </a:lnTo>
                  <a:lnTo>
                    <a:pt x="17132" y="43053"/>
                  </a:lnTo>
                  <a:lnTo>
                    <a:pt x="16357" y="43053"/>
                  </a:lnTo>
                  <a:lnTo>
                    <a:pt x="15570" y="43942"/>
                  </a:lnTo>
                  <a:lnTo>
                    <a:pt x="82414" y="43942"/>
                  </a:lnTo>
                  <a:lnTo>
                    <a:pt x="82969" y="43053"/>
                  </a:lnTo>
                  <a:lnTo>
                    <a:pt x="82969" y="42291"/>
                  </a:lnTo>
                  <a:close/>
                </a:path>
                <a:path w="136525" h="125094">
                  <a:moveTo>
                    <a:pt x="83743" y="41529"/>
                  </a:moveTo>
                  <a:lnTo>
                    <a:pt x="17907" y="41529"/>
                  </a:lnTo>
                  <a:lnTo>
                    <a:pt x="17907" y="42291"/>
                  </a:lnTo>
                  <a:lnTo>
                    <a:pt x="83743" y="42291"/>
                  </a:lnTo>
                  <a:lnTo>
                    <a:pt x="83743" y="41529"/>
                  </a:lnTo>
                  <a:close/>
                </a:path>
                <a:path w="136525" h="125094">
                  <a:moveTo>
                    <a:pt x="20256" y="40767"/>
                  </a:moveTo>
                  <a:lnTo>
                    <a:pt x="17907" y="40767"/>
                  </a:lnTo>
                  <a:lnTo>
                    <a:pt x="18694" y="41529"/>
                  </a:lnTo>
                  <a:lnTo>
                    <a:pt x="20256" y="41529"/>
                  </a:lnTo>
                  <a:lnTo>
                    <a:pt x="20256" y="40767"/>
                  </a:lnTo>
                  <a:close/>
                </a:path>
                <a:path w="136525" h="125094">
                  <a:moveTo>
                    <a:pt x="27647" y="23876"/>
                  </a:moveTo>
                  <a:lnTo>
                    <a:pt x="27647" y="25400"/>
                  </a:lnTo>
                  <a:lnTo>
                    <a:pt x="26873" y="26162"/>
                  </a:lnTo>
                  <a:lnTo>
                    <a:pt x="26085" y="29591"/>
                  </a:lnTo>
                  <a:lnTo>
                    <a:pt x="26085" y="32004"/>
                  </a:lnTo>
                  <a:lnTo>
                    <a:pt x="25311" y="32766"/>
                  </a:lnTo>
                  <a:lnTo>
                    <a:pt x="25311" y="36195"/>
                  </a:lnTo>
                  <a:lnTo>
                    <a:pt x="26085" y="39243"/>
                  </a:lnTo>
                  <a:lnTo>
                    <a:pt x="23368" y="39243"/>
                  </a:lnTo>
                  <a:lnTo>
                    <a:pt x="23368" y="40005"/>
                  </a:lnTo>
                  <a:lnTo>
                    <a:pt x="21031" y="40005"/>
                  </a:lnTo>
                  <a:lnTo>
                    <a:pt x="21031" y="40767"/>
                  </a:lnTo>
                  <a:lnTo>
                    <a:pt x="20256" y="41529"/>
                  </a:lnTo>
                  <a:lnTo>
                    <a:pt x="117627" y="41529"/>
                  </a:lnTo>
                  <a:lnTo>
                    <a:pt x="111391" y="38481"/>
                  </a:lnTo>
                  <a:lnTo>
                    <a:pt x="111391" y="37719"/>
                  </a:lnTo>
                  <a:lnTo>
                    <a:pt x="112953" y="36957"/>
                  </a:lnTo>
                  <a:lnTo>
                    <a:pt x="112179" y="35052"/>
                  </a:lnTo>
                  <a:lnTo>
                    <a:pt x="112179" y="34290"/>
                  </a:lnTo>
                  <a:lnTo>
                    <a:pt x="112953" y="32004"/>
                  </a:lnTo>
                  <a:lnTo>
                    <a:pt x="111391" y="31115"/>
                  </a:lnTo>
                  <a:lnTo>
                    <a:pt x="109842" y="31115"/>
                  </a:lnTo>
                  <a:lnTo>
                    <a:pt x="107886" y="30353"/>
                  </a:lnTo>
                  <a:lnTo>
                    <a:pt x="107886" y="29591"/>
                  </a:lnTo>
                  <a:lnTo>
                    <a:pt x="107111" y="28829"/>
                  </a:lnTo>
                  <a:lnTo>
                    <a:pt x="107111" y="27305"/>
                  </a:lnTo>
                  <a:lnTo>
                    <a:pt x="107886" y="26543"/>
                  </a:lnTo>
                  <a:lnTo>
                    <a:pt x="107111" y="26162"/>
                  </a:lnTo>
                  <a:lnTo>
                    <a:pt x="32321" y="26162"/>
                  </a:lnTo>
                  <a:lnTo>
                    <a:pt x="32321" y="25400"/>
                  </a:lnTo>
                  <a:lnTo>
                    <a:pt x="30772" y="24638"/>
                  </a:lnTo>
                  <a:lnTo>
                    <a:pt x="29210" y="24638"/>
                  </a:lnTo>
                  <a:lnTo>
                    <a:pt x="27647" y="23876"/>
                  </a:lnTo>
                  <a:close/>
                </a:path>
                <a:path w="136525" h="125094">
                  <a:moveTo>
                    <a:pt x="18694" y="40005"/>
                  </a:moveTo>
                  <a:lnTo>
                    <a:pt x="18694" y="40767"/>
                  </a:lnTo>
                  <a:lnTo>
                    <a:pt x="19469" y="40767"/>
                  </a:lnTo>
                  <a:lnTo>
                    <a:pt x="18694" y="40005"/>
                  </a:lnTo>
                  <a:close/>
                </a:path>
                <a:path w="136525" h="125094">
                  <a:moveTo>
                    <a:pt x="42062" y="17653"/>
                  </a:moveTo>
                  <a:lnTo>
                    <a:pt x="41287" y="18415"/>
                  </a:lnTo>
                  <a:lnTo>
                    <a:pt x="39725" y="18415"/>
                  </a:lnTo>
                  <a:lnTo>
                    <a:pt x="38950" y="22352"/>
                  </a:lnTo>
                  <a:lnTo>
                    <a:pt x="38163" y="25400"/>
                  </a:lnTo>
                  <a:lnTo>
                    <a:pt x="34277" y="25400"/>
                  </a:lnTo>
                  <a:lnTo>
                    <a:pt x="32321" y="26162"/>
                  </a:lnTo>
                  <a:lnTo>
                    <a:pt x="107111" y="26162"/>
                  </a:lnTo>
                  <a:lnTo>
                    <a:pt x="107111" y="24638"/>
                  </a:lnTo>
                  <a:lnTo>
                    <a:pt x="106337" y="23876"/>
                  </a:lnTo>
                  <a:lnTo>
                    <a:pt x="105549" y="22352"/>
                  </a:lnTo>
                  <a:lnTo>
                    <a:pt x="105549" y="20828"/>
                  </a:lnTo>
                  <a:lnTo>
                    <a:pt x="104775" y="19177"/>
                  </a:lnTo>
                  <a:lnTo>
                    <a:pt x="42456" y="19177"/>
                  </a:lnTo>
                  <a:lnTo>
                    <a:pt x="42062" y="17653"/>
                  </a:lnTo>
                  <a:close/>
                </a:path>
                <a:path w="136525" h="125094">
                  <a:moveTo>
                    <a:pt x="53746" y="14986"/>
                  </a:moveTo>
                  <a:lnTo>
                    <a:pt x="52197" y="14986"/>
                  </a:lnTo>
                  <a:lnTo>
                    <a:pt x="51803" y="15748"/>
                  </a:lnTo>
                  <a:lnTo>
                    <a:pt x="50241" y="16891"/>
                  </a:lnTo>
                  <a:lnTo>
                    <a:pt x="46355" y="17653"/>
                  </a:lnTo>
                  <a:lnTo>
                    <a:pt x="44018" y="18415"/>
                  </a:lnTo>
                  <a:lnTo>
                    <a:pt x="42456" y="19177"/>
                  </a:lnTo>
                  <a:lnTo>
                    <a:pt x="104775" y="19177"/>
                  </a:lnTo>
                  <a:lnTo>
                    <a:pt x="104000" y="18415"/>
                  </a:lnTo>
                  <a:lnTo>
                    <a:pt x="102438" y="18415"/>
                  </a:lnTo>
                  <a:lnTo>
                    <a:pt x="102438" y="16510"/>
                  </a:lnTo>
                  <a:lnTo>
                    <a:pt x="101663" y="15748"/>
                  </a:lnTo>
                  <a:lnTo>
                    <a:pt x="55308" y="15748"/>
                  </a:lnTo>
                  <a:lnTo>
                    <a:pt x="53746" y="14986"/>
                  </a:lnTo>
                  <a:close/>
                </a:path>
                <a:path w="136525" h="125094">
                  <a:moveTo>
                    <a:pt x="77901" y="762"/>
                  </a:moveTo>
                  <a:lnTo>
                    <a:pt x="73228" y="762"/>
                  </a:lnTo>
                  <a:lnTo>
                    <a:pt x="72440" y="1524"/>
                  </a:lnTo>
                  <a:lnTo>
                    <a:pt x="73228" y="2286"/>
                  </a:lnTo>
                  <a:lnTo>
                    <a:pt x="74002" y="3810"/>
                  </a:lnTo>
                  <a:lnTo>
                    <a:pt x="74790" y="4572"/>
                  </a:lnTo>
                  <a:lnTo>
                    <a:pt x="74790" y="5334"/>
                  </a:lnTo>
                  <a:lnTo>
                    <a:pt x="74002" y="6096"/>
                  </a:lnTo>
                  <a:lnTo>
                    <a:pt x="71272" y="6858"/>
                  </a:lnTo>
                  <a:lnTo>
                    <a:pt x="66611" y="8890"/>
                  </a:lnTo>
                  <a:lnTo>
                    <a:pt x="64262" y="8890"/>
                  </a:lnTo>
                  <a:lnTo>
                    <a:pt x="63487" y="11176"/>
                  </a:lnTo>
                  <a:lnTo>
                    <a:pt x="62712" y="11938"/>
                  </a:lnTo>
                  <a:lnTo>
                    <a:pt x="61531" y="13462"/>
                  </a:lnTo>
                  <a:lnTo>
                    <a:pt x="60756" y="14986"/>
                  </a:lnTo>
                  <a:lnTo>
                    <a:pt x="56870" y="15748"/>
                  </a:lnTo>
                  <a:lnTo>
                    <a:pt x="101663" y="15748"/>
                  </a:lnTo>
                  <a:lnTo>
                    <a:pt x="99707" y="14986"/>
                  </a:lnTo>
                  <a:lnTo>
                    <a:pt x="99707" y="13462"/>
                  </a:lnTo>
                  <a:lnTo>
                    <a:pt x="98933" y="11938"/>
                  </a:lnTo>
                  <a:lnTo>
                    <a:pt x="98158" y="11938"/>
                  </a:lnTo>
                  <a:lnTo>
                    <a:pt x="97370" y="11176"/>
                  </a:lnTo>
                  <a:lnTo>
                    <a:pt x="97071" y="9652"/>
                  </a:lnTo>
                  <a:lnTo>
                    <a:pt x="94259" y="9652"/>
                  </a:lnTo>
                  <a:lnTo>
                    <a:pt x="93521" y="8890"/>
                  </a:lnTo>
                  <a:lnTo>
                    <a:pt x="66611" y="8890"/>
                  </a:lnTo>
                  <a:lnTo>
                    <a:pt x="65049" y="8128"/>
                  </a:lnTo>
                  <a:lnTo>
                    <a:pt x="92783" y="8128"/>
                  </a:lnTo>
                  <a:lnTo>
                    <a:pt x="91922" y="7239"/>
                  </a:lnTo>
                  <a:lnTo>
                    <a:pt x="87642" y="7239"/>
                  </a:lnTo>
                  <a:lnTo>
                    <a:pt x="87642" y="6858"/>
                  </a:lnTo>
                  <a:lnTo>
                    <a:pt x="86855" y="6858"/>
                  </a:lnTo>
                  <a:lnTo>
                    <a:pt x="86855" y="5334"/>
                  </a:lnTo>
                  <a:lnTo>
                    <a:pt x="85305" y="3810"/>
                  </a:lnTo>
                  <a:lnTo>
                    <a:pt x="80619" y="3810"/>
                  </a:lnTo>
                  <a:lnTo>
                    <a:pt x="79463" y="3048"/>
                  </a:lnTo>
                  <a:lnTo>
                    <a:pt x="79463" y="1524"/>
                  </a:lnTo>
                  <a:lnTo>
                    <a:pt x="78676" y="1524"/>
                  </a:lnTo>
                  <a:lnTo>
                    <a:pt x="77901" y="762"/>
                  </a:lnTo>
                  <a:close/>
                </a:path>
                <a:path w="136525" h="125094">
                  <a:moveTo>
                    <a:pt x="96596" y="7239"/>
                  </a:moveTo>
                  <a:lnTo>
                    <a:pt x="94259" y="9652"/>
                  </a:lnTo>
                  <a:lnTo>
                    <a:pt x="97071" y="9652"/>
                  </a:lnTo>
                  <a:lnTo>
                    <a:pt x="96596" y="7239"/>
                  </a:lnTo>
                  <a:close/>
                </a:path>
                <a:path w="136525" h="125094">
                  <a:moveTo>
                    <a:pt x="91147" y="6858"/>
                  </a:moveTo>
                  <a:lnTo>
                    <a:pt x="89979" y="7239"/>
                  </a:lnTo>
                  <a:lnTo>
                    <a:pt x="91922" y="7239"/>
                  </a:lnTo>
                  <a:lnTo>
                    <a:pt x="91147" y="6858"/>
                  </a:lnTo>
                  <a:close/>
                </a:path>
                <a:path w="136525" h="125094">
                  <a:moveTo>
                    <a:pt x="75565" y="0"/>
                  </a:moveTo>
                  <a:lnTo>
                    <a:pt x="74002" y="762"/>
                  </a:lnTo>
                  <a:lnTo>
                    <a:pt x="77127" y="762"/>
                  </a:lnTo>
                  <a:lnTo>
                    <a:pt x="75565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2" name="object 2962"/>
            <p:cNvSpPr/>
            <p:nvPr/>
          </p:nvSpPr>
          <p:spPr>
            <a:xfrm>
              <a:off x="6290482" y="2948946"/>
              <a:ext cx="136525" cy="125730"/>
            </a:xfrm>
            <a:custGeom>
              <a:avLst/>
              <a:gdLst/>
              <a:ahLst/>
              <a:cxnLst/>
              <a:rect l="l" t="t" r="r" b="b"/>
              <a:pathLst>
                <a:path w="136525" h="125730">
                  <a:moveTo>
                    <a:pt x="135547" y="48920"/>
                  </a:moveTo>
                  <a:lnTo>
                    <a:pt x="136321" y="50457"/>
                  </a:lnTo>
                  <a:lnTo>
                    <a:pt x="134772" y="51231"/>
                  </a:lnTo>
                  <a:lnTo>
                    <a:pt x="133997" y="52006"/>
                  </a:lnTo>
                  <a:lnTo>
                    <a:pt x="132435" y="52768"/>
                  </a:lnTo>
                  <a:lnTo>
                    <a:pt x="132435" y="53543"/>
                  </a:lnTo>
                  <a:lnTo>
                    <a:pt x="131660" y="54317"/>
                  </a:lnTo>
                  <a:lnTo>
                    <a:pt x="131660" y="55079"/>
                  </a:lnTo>
                  <a:lnTo>
                    <a:pt x="130873" y="55079"/>
                  </a:lnTo>
                  <a:lnTo>
                    <a:pt x="130098" y="55079"/>
                  </a:lnTo>
                  <a:lnTo>
                    <a:pt x="128536" y="55473"/>
                  </a:lnTo>
                  <a:lnTo>
                    <a:pt x="128536" y="56235"/>
                  </a:lnTo>
                  <a:lnTo>
                    <a:pt x="128143" y="56235"/>
                  </a:lnTo>
                  <a:lnTo>
                    <a:pt x="128143" y="57010"/>
                  </a:lnTo>
                  <a:lnTo>
                    <a:pt x="127368" y="57010"/>
                  </a:lnTo>
                  <a:lnTo>
                    <a:pt x="128143" y="57010"/>
                  </a:lnTo>
                  <a:lnTo>
                    <a:pt x="128143" y="57784"/>
                  </a:lnTo>
                  <a:lnTo>
                    <a:pt x="127368" y="57784"/>
                  </a:lnTo>
                  <a:lnTo>
                    <a:pt x="126593" y="57784"/>
                  </a:lnTo>
                  <a:lnTo>
                    <a:pt x="125806" y="57784"/>
                  </a:lnTo>
                  <a:lnTo>
                    <a:pt x="125031" y="58546"/>
                  </a:lnTo>
                  <a:lnTo>
                    <a:pt x="124256" y="58546"/>
                  </a:lnTo>
                  <a:lnTo>
                    <a:pt x="123469" y="59321"/>
                  </a:lnTo>
                  <a:lnTo>
                    <a:pt x="121920" y="60096"/>
                  </a:lnTo>
                  <a:lnTo>
                    <a:pt x="112953" y="58546"/>
                  </a:lnTo>
                  <a:lnTo>
                    <a:pt x="109842" y="57010"/>
                  </a:lnTo>
                  <a:lnTo>
                    <a:pt x="109054" y="57010"/>
                  </a:lnTo>
                  <a:lnTo>
                    <a:pt x="107111" y="58546"/>
                  </a:lnTo>
                  <a:lnTo>
                    <a:pt x="106337" y="58546"/>
                  </a:lnTo>
                  <a:lnTo>
                    <a:pt x="106337" y="59321"/>
                  </a:lnTo>
                  <a:lnTo>
                    <a:pt x="105549" y="59321"/>
                  </a:lnTo>
                  <a:lnTo>
                    <a:pt x="105549" y="60096"/>
                  </a:lnTo>
                  <a:lnTo>
                    <a:pt x="104775" y="60096"/>
                  </a:lnTo>
                  <a:lnTo>
                    <a:pt x="104000" y="60096"/>
                  </a:lnTo>
                  <a:lnTo>
                    <a:pt x="100876" y="59321"/>
                  </a:lnTo>
                  <a:lnTo>
                    <a:pt x="100101" y="59321"/>
                  </a:lnTo>
                  <a:lnTo>
                    <a:pt x="98158" y="58546"/>
                  </a:lnTo>
                  <a:lnTo>
                    <a:pt x="96596" y="57784"/>
                  </a:lnTo>
                  <a:lnTo>
                    <a:pt x="96596" y="57010"/>
                  </a:lnTo>
                  <a:lnTo>
                    <a:pt x="95821" y="57010"/>
                  </a:lnTo>
                  <a:lnTo>
                    <a:pt x="95821" y="56235"/>
                  </a:lnTo>
                  <a:lnTo>
                    <a:pt x="95821" y="55473"/>
                  </a:lnTo>
                  <a:lnTo>
                    <a:pt x="95034" y="55079"/>
                  </a:lnTo>
                  <a:lnTo>
                    <a:pt x="87642" y="55079"/>
                  </a:lnTo>
                  <a:lnTo>
                    <a:pt x="87642" y="54317"/>
                  </a:lnTo>
                  <a:lnTo>
                    <a:pt x="86855" y="54317"/>
                  </a:lnTo>
                  <a:lnTo>
                    <a:pt x="86080" y="54317"/>
                  </a:lnTo>
                  <a:lnTo>
                    <a:pt x="85305" y="54317"/>
                  </a:lnTo>
                  <a:lnTo>
                    <a:pt x="85305" y="53543"/>
                  </a:lnTo>
                  <a:lnTo>
                    <a:pt x="86080" y="53543"/>
                  </a:lnTo>
                  <a:lnTo>
                    <a:pt x="86080" y="52768"/>
                  </a:lnTo>
                  <a:lnTo>
                    <a:pt x="86080" y="52006"/>
                  </a:lnTo>
                  <a:lnTo>
                    <a:pt x="86855" y="49695"/>
                  </a:lnTo>
                  <a:lnTo>
                    <a:pt x="87642" y="47383"/>
                  </a:lnTo>
                  <a:lnTo>
                    <a:pt x="88417" y="47383"/>
                  </a:lnTo>
                  <a:lnTo>
                    <a:pt x="88417" y="46608"/>
                  </a:lnTo>
                  <a:lnTo>
                    <a:pt x="89192" y="45834"/>
                  </a:lnTo>
                  <a:lnTo>
                    <a:pt x="88417" y="45834"/>
                  </a:lnTo>
                  <a:lnTo>
                    <a:pt x="88417" y="45453"/>
                  </a:lnTo>
                  <a:lnTo>
                    <a:pt x="87642" y="45453"/>
                  </a:lnTo>
                  <a:lnTo>
                    <a:pt x="87642" y="44678"/>
                  </a:lnTo>
                  <a:lnTo>
                    <a:pt x="86855" y="44678"/>
                  </a:lnTo>
                  <a:lnTo>
                    <a:pt x="86855" y="43141"/>
                  </a:lnTo>
                  <a:lnTo>
                    <a:pt x="86855" y="43916"/>
                  </a:lnTo>
                  <a:lnTo>
                    <a:pt x="86855" y="42367"/>
                  </a:lnTo>
                  <a:lnTo>
                    <a:pt x="86855" y="43141"/>
                  </a:lnTo>
                  <a:lnTo>
                    <a:pt x="86855" y="42367"/>
                  </a:lnTo>
                  <a:lnTo>
                    <a:pt x="86080" y="42367"/>
                  </a:lnTo>
                  <a:lnTo>
                    <a:pt x="85305" y="42367"/>
                  </a:lnTo>
                  <a:lnTo>
                    <a:pt x="85305" y="41605"/>
                  </a:lnTo>
                  <a:lnTo>
                    <a:pt x="84518" y="41605"/>
                  </a:lnTo>
                  <a:lnTo>
                    <a:pt x="83743" y="41605"/>
                  </a:lnTo>
                  <a:lnTo>
                    <a:pt x="83743" y="42367"/>
                  </a:lnTo>
                  <a:lnTo>
                    <a:pt x="82969" y="42367"/>
                  </a:lnTo>
                  <a:lnTo>
                    <a:pt x="83743" y="42367"/>
                  </a:lnTo>
                  <a:lnTo>
                    <a:pt x="82969" y="42367"/>
                  </a:lnTo>
                  <a:lnTo>
                    <a:pt x="82969" y="43141"/>
                  </a:lnTo>
                  <a:lnTo>
                    <a:pt x="77901" y="51231"/>
                  </a:lnTo>
                  <a:lnTo>
                    <a:pt x="76339" y="54317"/>
                  </a:lnTo>
                  <a:lnTo>
                    <a:pt x="75565" y="55079"/>
                  </a:lnTo>
                  <a:lnTo>
                    <a:pt x="74790" y="55079"/>
                  </a:lnTo>
                  <a:lnTo>
                    <a:pt x="74002" y="55473"/>
                  </a:lnTo>
                  <a:lnTo>
                    <a:pt x="74790" y="55473"/>
                  </a:lnTo>
                  <a:lnTo>
                    <a:pt x="74790" y="56235"/>
                  </a:lnTo>
                  <a:lnTo>
                    <a:pt x="74790" y="57010"/>
                  </a:lnTo>
                  <a:lnTo>
                    <a:pt x="74790" y="57784"/>
                  </a:lnTo>
                  <a:lnTo>
                    <a:pt x="74002" y="58546"/>
                  </a:lnTo>
                  <a:lnTo>
                    <a:pt x="74790" y="59321"/>
                  </a:lnTo>
                  <a:lnTo>
                    <a:pt x="74790" y="60096"/>
                  </a:lnTo>
                  <a:lnTo>
                    <a:pt x="75565" y="60858"/>
                  </a:lnTo>
                  <a:lnTo>
                    <a:pt x="74790" y="64325"/>
                  </a:lnTo>
                  <a:lnTo>
                    <a:pt x="75565" y="64325"/>
                  </a:lnTo>
                  <a:lnTo>
                    <a:pt x="76339" y="65100"/>
                  </a:lnTo>
                  <a:lnTo>
                    <a:pt x="75565" y="65862"/>
                  </a:lnTo>
                  <a:lnTo>
                    <a:pt x="75565" y="66636"/>
                  </a:lnTo>
                  <a:lnTo>
                    <a:pt x="74790" y="66636"/>
                  </a:lnTo>
                  <a:lnTo>
                    <a:pt x="74002" y="66636"/>
                  </a:lnTo>
                  <a:lnTo>
                    <a:pt x="74002" y="67411"/>
                  </a:lnTo>
                  <a:lnTo>
                    <a:pt x="73228" y="67411"/>
                  </a:lnTo>
                  <a:lnTo>
                    <a:pt x="72440" y="68173"/>
                  </a:lnTo>
                  <a:lnTo>
                    <a:pt x="71666" y="68173"/>
                  </a:lnTo>
                  <a:lnTo>
                    <a:pt x="71272" y="68948"/>
                  </a:lnTo>
                  <a:lnTo>
                    <a:pt x="71272" y="69722"/>
                  </a:lnTo>
                  <a:lnTo>
                    <a:pt x="71272" y="70484"/>
                  </a:lnTo>
                  <a:lnTo>
                    <a:pt x="71666" y="72034"/>
                  </a:lnTo>
                  <a:lnTo>
                    <a:pt x="72440" y="72034"/>
                  </a:lnTo>
                  <a:lnTo>
                    <a:pt x="73228" y="72034"/>
                  </a:lnTo>
                  <a:lnTo>
                    <a:pt x="73228" y="72796"/>
                  </a:lnTo>
                  <a:lnTo>
                    <a:pt x="73228" y="73571"/>
                  </a:lnTo>
                  <a:lnTo>
                    <a:pt x="72440" y="73571"/>
                  </a:lnTo>
                  <a:lnTo>
                    <a:pt x="72440" y="73952"/>
                  </a:lnTo>
                  <a:lnTo>
                    <a:pt x="73228" y="73952"/>
                  </a:lnTo>
                  <a:lnTo>
                    <a:pt x="74002" y="73952"/>
                  </a:lnTo>
                  <a:lnTo>
                    <a:pt x="74002" y="73571"/>
                  </a:lnTo>
                  <a:lnTo>
                    <a:pt x="74790" y="73571"/>
                  </a:lnTo>
                  <a:lnTo>
                    <a:pt x="74790" y="72796"/>
                  </a:lnTo>
                  <a:lnTo>
                    <a:pt x="75565" y="72796"/>
                  </a:lnTo>
                  <a:lnTo>
                    <a:pt x="74790" y="72034"/>
                  </a:lnTo>
                  <a:lnTo>
                    <a:pt x="74790" y="71259"/>
                  </a:lnTo>
                  <a:lnTo>
                    <a:pt x="75565" y="72034"/>
                  </a:lnTo>
                  <a:lnTo>
                    <a:pt x="75565" y="71259"/>
                  </a:lnTo>
                  <a:lnTo>
                    <a:pt x="75565" y="70484"/>
                  </a:lnTo>
                  <a:lnTo>
                    <a:pt x="76339" y="71259"/>
                  </a:lnTo>
                  <a:lnTo>
                    <a:pt x="76339" y="70484"/>
                  </a:lnTo>
                  <a:lnTo>
                    <a:pt x="77127" y="70484"/>
                  </a:lnTo>
                  <a:lnTo>
                    <a:pt x="77127" y="71259"/>
                  </a:lnTo>
                  <a:lnTo>
                    <a:pt x="77901" y="71259"/>
                  </a:lnTo>
                  <a:lnTo>
                    <a:pt x="77901" y="70484"/>
                  </a:lnTo>
                  <a:lnTo>
                    <a:pt x="78676" y="70484"/>
                  </a:lnTo>
                  <a:lnTo>
                    <a:pt x="78676" y="71259"/>
                  </a:lnTo>
                  <a:lnTo>
                    <a:pt x="78676" y="72034"/>
                  </a:lnTo>
                  <a:lnTo>
                    <a:pt x="78676" y="71259"/>
                  </a:lnTo>
                  <a:lnTo>
                    <a:pt x="79463" y="71259"/>
                  </a:lnTo>
                  <a:lnTo>
                    <a:pt x="79463" y="72034"/>
                  </a:lnTo>
                  <a:lnTo>
                    <a:pt x="78676" y="73571"/>
                  </a:lnTo>
                  <a:lnTo>
                    <a:pt x="79463" y="73571"/>
                  </a:lnTo>
                  <a:lnTo>
                    <a:pt x="79463" y="73952"/>
                  </a:lnTo>
                  <a:lnTo>
                    <a:pt x="78676" y="73952"/>
                  </a:lnTo>
                  <a:lnTo>
                    <a:pt x="78676" y="74726"/>
                  </a:lnTo>
                  <a:lnTo>
                    <a:pt x="78676" y="75501"/>
                  </a:lnTo>
                  <a:lnTo>
                    <a:pt x="79463" y="75501"/>
                  </a:lnTo>
                  <a:lnTo>
                    <a:pt x="80238" y="75501"/>
                  </a:lnTo>
                  <a:lnTo>
                    <a:pt x="80238" y="76263"/>
                  </a:lnTo>
                  <a:lnTo>
                    <a:pt x="80238" y="77038"/>
                  </a:lnTo>
                  <a:lnTo>
                    <a:pt x="80238" y="77812"/>
                  </a:lnTo>
                  <a:lnTo>
                    <a:pt x="80619" y="78574"/>
                  </a:lnTo>
                  <a:lnTo>
                    <a:pt x="80619" y="79349"/>
                  </a:lnTo>
                  <a:lnTo>
                    <a:pt x="80619" y="80124"/>
                  </a:lnTo>
                  <a:lnTo>
                    <a:pt x="82181" y="83197"/>
                  </a:lnTo>
                  <a:lnTo>
                    <a:pt x="82969" y="84353"/>
                  </a:lnTo>
                  <a:lnTo>
                    <a:pt x="82969" y="85128"/>
                  </a:lnTo>
                  <a:lnTo>
                    <a:pt x="82969" y="87439"/>
                  </a:lnTo>
                  <a:lnTo>
                    <a:pt x="82969" y="88214"/>
                  </a:lnTo>
                  <a:lnTo>
                    <a:pt x="82181" y="88214"/>
                  </a:lnTo>
                  <a:lnTo>
                    <a:pt x="81407" y="88214"/>
                  </a:lnTo>
                  <a:lnTo>
                    <a:pt x="81407" y="88976"/>
                  </a:lnTo>
                  <a:lnTo>
                    <a:pt x="81407" y="89750"/>
                  </a:lnTo>
                  <a:lnTo>
                    <a:pt x="80619" y="90512"/>
                  </a:lnTo>
                  <a:lnTo>
                    <a:pt x="80238" y="89750"/>
                  </a:lnTo>
                  <a:lnTo>
                    <a:pt x="79463" y="89750"/>
                  </a:lnTo>
                  <a:lnTo>
                    <a:pt x="78676" y="90512"/>
                  </a:lnTo>
                  <a:lnTo>
                    <a:pt x="77901" y="90512"/>
                  </a:lnTo>
                  <a:lnTo>
                    <a:pt x="77127" y="89750"/>
                  </a:lnTo>
                  <a:lnTo>
                    <a:pt x="76339" y="89750"/>
                  </a:lnTo>
                  <a:lnTo>
                    <a:pt x="75565" y="89750"/>
                  </a:lnTo>
                  <a:lnTo>
                    <a:pt x="75565" y="88976"/>
                  </a:lnTo>
                  <a:lnTo>
                    <a:pt x="75565" y="88214"/>
                  </a:lnTo>
                  <a:lnTo>
                    <a:pt x="74790" y="88214"/>
                  </a:lnTo>
                  <a:lnTo>
                    <a:pt x="74002" y="89750"/>
                  </a:lnTo>
                  <a:lnTo>
                    <a:pt x="75565" y="90512"/>
                  </a:lnTo>
                  <a:lnTo>
                    <a:pt x="74790" y="92062"/>
                  </a:lnTo>
                  <a:lnTo>
                    <a:pt x="74002" y="92824"/>
                  </a:lnTo>
                  <a:lnTo>
                    <a:pt x="73228" y="92824"/>
                  </a:lnTo>
                  <a:lnTo>
                    <a:pt x="72440" y="93979"/>
                  </a:lnTo>
                  <a:lnTo>
                    <a:pt x="71666" y="93979"/>
                  </a:lnTo>
                  <a:lnTo>
                    <a:pt x="71666" y="93217"/>
                  </a:lnTo>
                  <a:lnTo>
                    <a:pt x="71272" y="93217"/>
                  </a:lnTo>
                  <a:lnTo>
                    <a:pt x="70497" y="93217"/>
                  </a:lnTo>
                  <a:lnTo>
                    <a:pt x="69723" y="93979"/>
                  </a:lnTo>
                  <a:lnTo>
                    <a:pt x="70497" y="94754"/>
                  </a:lnTo>
                  <a:lnTo>
                    <a:pt x="70497" y="93979"/>
                  </a:lnTo>
                  <a:lnTo>
                    <a:pt x="71272" y="93979"/>
                  </a:lnTo>
                  <a:lnTo>
                    <a:pt x="71272" y="94754"/>
                  </a:lnTo>
                  <a:lnTo>
                    <a:pt x="71272" y="95529"/>
                  </a:lnTo>
                  <a:lnTo>
                    <a:pt x="71666" y="95529"/>
                  </a:lnTo>
                  <a:lnTo>
                    <a:pt x="71666" y="96291"/>
                  </a:lnTo>
                  <a:lnTo>
                    <a:pt x="71272" y="97066"/>
                  </a:lnTo>
                  <a:lnTo>
                    <a:pt x="71272" y="97840"/>
                  </a:lnTo>
                  <a:lnTo>
                    <a:pt x="70497" y="97840"/>
                  </a:lnTo>
                  <a:lnTo>
                    <a:pt x="69723" y="98602"/>
                  </a:lnTo>
                  <a:lnTo>
                    <a:pt x="68948" y="98602"/>
                  </a:lnTo>
                  <a:lnTo>
                    <a:pt x="68160" y="98602"/>
                  </a:lnTo>
                  <a:lnTo>
                    <a:pt x="68160" y="99377"/>
                  </a:lnTo>
                  <a:lnTo>
                    <a:pt x="68160" y="100152"/>
                  </a:lnTo>
                  <a:lnTo>
                    <a:pt x="68160" y="99377"/>
                  </a:lnTo>
                  <a:lnTo>
                    <a:pt x="68948" y="99377"/>
                  </a:lnTo>
                  <a:lnTo>
                    <a:pt x="68948" y="100152"/>
                  </a:lnTo>
                  <a:lnTo>
                    <a:pt x="68160" y="100152"/>
                  </a:lnTo>
                  <a:lnTo>
                    <a:pt x="68948" y="100914"/>
                  </a:lnTo>
                  <a:lnTo>
                    <a:pt x="68948" y="101688"/>
                  </a:lnTo>
                  <a:lnTo>
                    <a:pt x="69723" y="101688"/>
                  </a:lnTo>
                  <a:lnTo>
                    <a:pt x="69723" y="102463"/>
                  </a:lnTo>
                  <a:lnTo>
                    <a:pt x="69723" y="102844"/>
                  </a:lnTo>
                  <a:lnTo>
                    <a:pt x="68948" y="103619"/>
                  </a:lnTo>
                  <a:lnTo>
                    <a:pt x="68948" y="104381"/>
                  </a:lnTo>
                  <a:lnTo>
                    <a:pt x="68160" y="106692"/>
                  </a:lnTo>
                  <a:lnTo>
                    <a:pt x="67386" y="107467"/>
                  </a:lnTo>
                  <a:lnTo>
                    <a:pt x="66611" y="107467"/>
                  </a:lnTo>
                  <a:lnTo>
                    <a:pt x="65049" y="107467"/>
                  </a:lnTo>
                  <a:lnTo>
                    <a:pt x="64262" y="106692"/>
                  </a:lnTo>
                  <a:lnTo>
                    <a:pt x="62712" y="106692"/>
                  </a:lnTo>
                  <a:lnTo>
                    <a:pt x="62712" y="107467"/>
                  </a:lnTo>
                  <a:lnTo>
                    <a:pt x="61925" y="108242"/>
                  </a:lnTo>
                  <a:lnTo>
                    <a:pt x="62712" y="108242"/>
                  </a:lnTo>
                  <a:lnTo>
                    <a:pt x="63487" y="109004"/>
                  </a:lnTo>
                  <a:lnTo>
                    <a:pt x="63487" y="108242"/>
                  </a:lnTo>
                  <a:lnTo>
                    <a:pt x="64262" y="108242"/>
                  </a:lnTo>
                  <a:lnTo>
                    <a:pt x="65049" y="108242"/>
                  </a:lnTo>
                  <a:lnTo>
                    <a:pt x="65824" y="108242"/>
                  </a:lnTo>
                  <a:lnTo>
                    <a:pt x="65824" y="109004"/>
                  </a:lnTo>
                  <a:lnTo>
                    <a:pt x="65824" y="109778"/>
                  </a:lnTo>
                  <a:lnTo>
                    <a:pt x="65049" y="109778"/>
                  </a:lnTo>
                  <a:lnTo>
                    <a:pt x="64262" y="109778"/>
                  </a:lnTo>
                  <a:lnTo>
                    <a:pt x="63487" y="109778"/>
                  </a:lnTo>
                  <a:lnTo>
                    <a:pt x="62712" y="109778"/>
                  </a:lnTo>
                  <a:lnTo>
                    <a:pt x="62712" y="110553"/>
                  </a:lnTo>
                  <a:lnTo>
                    <a:pt x="63487" y="110553"/>
                  </a:lnTo>
                  <a:lnTo>
                    <a:pt x="62712" y="110553"/>
                  </a:lnTo>
                  <a:lnTo>
                    <a:pt x="62712" y="111315"/>
                  </a:lnTo>
                  <a:lnTo>
                    <a:pt x="61925" y="111315"/>
                  </a:lnTo>
                  <a:lnTo>
                    <a:pt x="61925" y="112090"/>
                  </a:lnTo>
                  <a:lnTo>
                    <a:pt x="61925" y="112471"/>
                  </a:lnTo>
                  <a:lnTo>
                    <a:pt x="61925" y="113245"/>
                  </a:lnTo>
                  <a:lnTo>
                    <a:pt x="62712" y="114020"/>
                  </a:lnTo>
                  <a:lnTo>
                    <a:pt x="63487" y="114020"/>
                  </a:lnTo>
                  <a:lnTo>
                    <a:pt x="64262" y="114782"/>
                  </a:lnTo>
                  <a:lnTo>
                    <a:pt x="64262" y="115557"/>
                  </a:lnTo>
                  <a:lnTo>
                    <a:pt x="63487" y="115557"/>
                  </a:lnTo>
                  <a:lnTo>
                    <a:pt x="63487" y="116319"/>
                  </a:lnTo>
                  <a:lnTo>
                    <a:pt x="62712" y="117093"/>
                  </a:lnTo>
                  <a:lnTo>
                    <a:pt x="62712" y="117868"/>
                  </a:lnTo>
                  <a:lnTo>
                    <a:pt x="61925" y="117868"/>
                  </a:lnTo>
                  <a:lnTo>
                    <a:pt x="61925" y="117093"/>
                  </a:lnTo>
                  <a:lnTo>
                    <a:pt x="61531" y="117093"/>
                  </a:lnTo>
                  <a:lnTo>
                    <a:pt x="60756" y="117093"/>
                  </a:lnTo>
                  <a:lnTo>
                    <a:pt x="59982" y="118643"/>
                  </a:lnTo>
                  <a:lnTo>
                    <a:pt x="59207" y="119405"/>
                  </a:lnTo>
                  <a:lnTo>
                    <a:pt x="59207" y="120180"/>
                  </a:lnTo>
                  <a:lnTo>
                    <a:pt x="59207" y="120942"/>
                  </a:lnTo>
                  <a:lnTo>
                    <a:pt x="59207" y="121716"/>
                  </a:lnTo>
                  <a:lnTo>
                    <a:pt x="59207" y="122097"/>
                  </a:lnTo>
                  <a:lnTo>
                    <a:pt x="58420" y="122097"/>
                  </a:lnTo>
                  <a:lnTo>
                    <a:pt x="57645" y="122872"/>
                  </a:lnTo>
                  <a:lnTo>
                    <a:pt x="57645" y="123647"/>
                  </a:lnTo>
                  <a:lnTo>
                    <a:pt x="56083" y="124409"/>
                  </a:lnTo>
                  <a:lnTo>
                    <a:pt x="54533" y="125183"/>
                  </a:lnTo>
                  <a:lnTo>
                    <a:pt x="53746" y="124409"/>
                  </a:lnTo>
                  <a:lnTo>
                    <a:pt x="52971" y="123647"/>
                  </a:lnTo>
                  <a:lnTo>
                    <a:pt x="52971" y="122872"/>
                  </a:lnTo>
                  <a:lnTo>
                    <a:pt x="51803" y="122872"/>
                  </a:lnTo>
                  <a:lnTo>
                    <a:pt x="51803" y="122097"/>
                  </a:lnTo>
                  <a:lnTo>
                    <a:pt x="51015" y="120942"/>
                  </a:lnTo>
                  <a:lnTo>
                    <a:pt x="51015" y="120180"/>
                  </a:lnTo>
                  <a:lnTo>
                    <a:pt x="50241" y="119405"/>
                  </a:lnTo>
                  <a:lnTo>
                    <a:pt x="50241" y="118643"/>
                  </a:lnTo>
                  <a:lnTo>
                    <a:pt x="49466" y="118643"/>
                  </a:lnTo>
                  <a:lnTo>
                    <a:pt x="48679" y="117868"/>
                  </a:lnTo>
                  <a:lnTo>
                    <a:pt x="47904" y="117868"/>
                  </a:lnTo>
                  <a:lnTo>
                    <a:pt x="47129" y="117868"/>
                  </a:lnTo>
                  <a:lnTo>
                    <a:pt x="46355" y="117868"/>
                  </a:lnTo>
                  <a:lnTo>
                    <a:pt x="46355" y="117093"/>
                  </a:lnTo>
                  <a:lnTo>
                    <a:pt x="45567" y="117093"/>
                  </a:lnTo>
                  <a:lnTo>
                    <a:pt x="46355" y="117093"/>
                  </a:lnTo>
                  <a:lnTo>
                    <a:pt x="46355" y="116319"/>
                  </a:lnTo>
                  <a:lnTo>
                    <a:pt x="45567" y="116319"/>
                  </a:lnTo>
                  <a:lnTo>
                    <a:pt x="44792" y="116319"/>
                  </a:lnTo>
                  <a:lnTo>
                    <a:pt x="44792" y="117093"/>
                  </a:lnTo>
                  <a:lnTo>
                    <a:pt x="44018" y="117093"/>
                  </a:lnTo>
                  <a:lnTo>
                    <a:pt x="43230" y="117093"/>
                  </a:lnTo>
                  <a:lnTo>
                    <a:pt x="42456" y="117093"/>
                  </a:lnTo>
                  <a:lnTo>
                    <a:pt x="42456" y="116319"/>
                  </a:lnTo>
                  <a:lnTo>
                    <a:pt x="42456" y="115557"/>
                  </a:lnTo>
                  <a:lnTo>
                    <a:pt x="42456" y="114782"/>
                  </a:lnTo>
                  <a:lnTo>
                    <a:pt x="42062" y="114020"/>
                  </a:lnTo>
                  <a:lnTo>
                    <a:pt x="41287" y="114020"/>
                  </a:lnTo>
                  <a:lnTo>
                    <a:pt x="41287" y="113245"/>
                  </a:lnTo>
                  <a:lnTo>
                    <a:pt x="40500" y="113245"/>
                  </a:lnTo>
                  <a:lnTo>
                    <a:pt x="39725" y="114020"/>
                  </a:lnTo>
                  <a:lnTo>
                    <a:pt x="39725" y="114782"/>
                  </a:lnTo>
                  <a:lnTo>
                    <a:pt x="40500" y="115557"/>
                  </a:lnTo>
                  <a:lnTo>
                    <a:pt x="40500" y="116319"/>
                  </a:lnTo>
                  <a:lnTo>
                    <a:pt x="40500" y="117868"/>
                  </a:lnTo>
                  <a:lnTo>
                    <a:pt x="39725" y="117093"/>
                  </a:lnTo>
                  <a:lnTo>
                    <a:pt x="39725" y="116319"/>
                  </a:lnTo>
                  <a:lnTo>
                    <a:pt x="38950" y="115557"/>
                  </a:lnTo>
                  <a:lnTo>
                    <a:pt x="38163" y="114782"/>
                  </a:lnTo>
                  <a:lnTo>
                    <a:pt x="37388" y="114020"/>
                  </a:lnTo>
                  <a:lnTo>
                    <a:pt x="36614" y="114782"/>
                  </a:lnTo>
                  <a:lnTo>
                    <a:pt x="36614" y="114020"/>
                  </a:lnTo>
                  <a:lnTo>
                    <a:pt x="35826" y="112471"/>
                  </a:lnTo>
                  <a:lnTo>
                    <a:pt x="35052" y="112471"/>
                  </a:lnTo>
                  <a:lnTo>
                    <a:pt x="34277" y="112471"/>
                  </a:lnTo>
                  <a:lnTo>
                    <a:pt x="34277" y="112090"/>
                  </a:lnTo>
                  <a:lnTo>
                    <a:pt x="34277" y="111315"/>
                  </a:lnTo>
                  <a:lnTo>
                    <a:pt x="33489" y="110553"/>
                  </a:lnTo>
                  <a:lnTo>
                    <a:pt x="33489" y="109778"/>
                  </a:lnTo>
                  <a:lnTo>
                    <a:pt x="33489" y="109004"/>
                  </a:lnTo>
                  <a:lnTo>
                    <a:pt x="33489" y="108242"/>
                  </a:lnTo>
                  <a:lnTo>
                    <a:pt x="33108" y="107467"/>
                  </a:lnTo>
                  <a:lnTo>
                    <a:pt x="32321" y="107467"/>
                  </a:lnTo>
                  <a:lnTo>
                    <a:pt x="32321" y="106692"/>
                  </a:lnTo>
                  <a:lnTo>
                    <a:pt x="32321" y="105930"/>
                  </a:lnTo>
                  <a:lnTo>
                    <a:pt x="33108" y="104381"/>
                  </a:lnTo>
                  <a:lnTo>
                    <a:pt x="33108" y="103619"/>
                  </a:lnTo>
                  <a:lnTo>
                    <a:pt x="32321" y="103619"/>
                  </a:lnTo>
                  <a:lnTo>
                    <a:pt x="31546" y="103619"/>
                  </a:lnTo>
                  <a:lnTo>
                    <a:pt x="30772" y="103619"/>
                  </a:lnTo>
                  <a:lnTo>
                    <a:pt x="29984" y="104381"/>
                  </a:lnTo>
                  <a:lnTo>
                    <a:pt x="29210" y="104381"/>
                  </a:lnTo>
                  <a:lnTo>
                    <a:pt x="29210" y="103619"/>
                  </a:lnTo>
                  <a:lnTo>
                    <a:pt x="28435" y="103619"/>
                  </a:lnTo>
                  <a:lnTo>
                    <a:pt x="28435" y="102844"/>
                  </a:lnTo>
                  <a:lnTo>
                    <a:pt x="29210" y="102844"/>
                  </a:lnTo>
                  <a:lnTo>
                    <a:pt x="29210" y="102463"/>
                  </a:lnTo>
                  <a:lnTo>
                    <a:pt x="28435" y="102463"/>
                  </a:lnTo>
                  <a:lnTo>
                    <a:pt x="27647" y="102463"/>
                  </a:lnTo>
                  <a:lnTo>
                    <a:pt x="26085" y="102463"/>
                  </a:lnTo>
                  <a:lnTo>
                    <a:pt x="26085" y="101688"/>
                  </a:lnTo>
                  <a:lnTo>
                    <a:pt x="25311" y="102463"/>
                  </a:lnTo>
                  <a:lnTo>
                    <a:pt x="25311" y="101688"/>
                  </a:lnTo>
                  <a:lnTo>
                    <a:pt x="23749" y="101688"/>
                  </a:lnTo>
                  <a:lnTo>
                    <a:pt x="23749" y="100914"/>
                  </a:lnTo>
                  <a:lnTo>
                    <a:pt x="23749" y="98602"/>
                  </a:lnTo>
                  <a:lnTo>
                    <a:pt x="23368" y="97066"/>
                  </a:lnTo>
                  <a:lnTo>
                    <a:pt x="23749" y="97066"/>
                  </a:lnTo>
                  <a:lnTo>
                    <a:pt x="23368" y="96291"/>
                  </a:lnTo>
                  <a:lnTo>
                    <a:pt x="23368" y="94754"/>
                  </a:lnTo>
                  <a:lnTo>
                    <a:pt x="23749" y="94754"/>
                  </a:lnTo>
                  <a:lnTo>
                    <a:pt x="23368" y="93979"/>
                  </a:lnTo>
                  <a:lnTo>
                    <a:pt x="21805" y="93979"/>
                  </a:lnTo>
                  <a:lnTo>
                    <a:pt x="21031" y="93217"/>
                  </a:lnTo>
                  <a:lnTo>
                    <a:pt x="20256" y="93217"/>
                  </a:lnTo>
                  <a:lnTo>
                    <a:pt x="20256" y="92824"/>
                  </a:lnTo>
                  <a:lnTo>
                    <a:pt x="19469" y="92824"/>
                  </a:lnTo>
                  <a:lnTo>
                    <a:pt x="17132" y="92824"/>
                  </a:lnTo>
                  <a:lnTo>
                    <a:pt x="17907" y="91287"/>
                  </a:lnTo>
                  <a:lnTo>
                    <a:pt x="17132" y="91287"/>
                  </a:lnTo>
                  <a:lnTo>
                    <a:pt x="17132" y="90512"/>
                  </a:lnTo>
                  <a:lnTo>
                    <a:pt x="16357" y="90512"/>
                  </a:lnTo>
                  <a:lnTo>
                    <a:pt x="16357" y="91287"/>
                  </a:lnTo>
                  <a:lnTo>
                    <a:pt x="15570" y="91287"/>
                  </a:lnTo>
                  <a:lnTo>
                    <a:pt x="14020" y="91287"/>
                  </a:lnTo>
                  <a:lnTo>
                    <a:pt x="13627" y="92062"/>
                  </a:lnTo>
                  <a:lnTo>
                    <a:pt x="13627" y="91287"/>
                  </a:lnTo>
                  <a:lnTo>
                    <a:pt x="13627" y="90512"/>
                  </a:lnTo>
                  <a:lnTo>
                    <a:pt x="12852" y="89750"/>
                  </a:lnTo>
                  <a:lnTo>
                    <a:pt x="12852" y="88214"/>
                  </a:lnTo>
                  <a:lnTo>
                    <a:pt x="12077" y="88214"/>
                  </a:lnTo>
                  <a:lnTo>
                    <a:pt x="11290" y="88214"/>
                  </a:lnTo>
                  <a:lnTo>
                    <a:pt x="10515" y="88214"/>
                  </a:lnTo>
                  <a:lnTo>
                    <a:pt x="9728" y="88976"/>
                  </a:lnTo>
                  <a:lnTo>
                    <a:pt x="8953" y="88976"/>
                  </a:lnTo>
                  <a:lnTo>
                    <a:pt x="8178" y="88976"/>
                  </a:lnTo>
                  <a:lnTo>
                    <a:pt x="8178" y="88214"/>
                  </a:lnTo>
                  <a:lnTo>
                    <a:pt x="6616" y="85902"/>
                  </a:lnTo>
                  <a:lnTo>
                    <a:pt x="6616" y="85128"/>
                  </a:lnTo>
                  <a:lnTo>
                    <a:pt x="6616" y="84353"/>
                  </a:lnTo>
                  <a:lnTo>
                    <a:pt x="6616" y="83197"/>
                  </a:lnTo>
                  <a:lnTo>
                    <a:pt x="5842" y="83197"/>
                  </a:lnTo>
                  <a:lnTo>
                    <a:pt x="5842" y="82435"/>
                  </a:lnTo>
                  <a:lnTo>
                    <a:pt x="6616" y="80886"/>
                  </a:lnTo>
                  <a:lnTo>
                    <a:pt x="5054" y="80124"/>
                  </a:lnTo>
                  <a:lnTo>
                    <a:pt x="3898" y="80124"/>
                  </a:lnTo>
                  <a:lnTo>
                    <a:pt x="3111" y="79349"/>
                  </a:lnTo>
                  <a:lnTo>
                    <a:pt x="2336" y="79349"/>
                  </a:lnTo>
                  <a:lnTo>
                    <a:pt x="1549" y="79349"/>
                  </a:lnTo>
                  <a:lnTo>
                    <a:pt x="774" y="78574"/>
                  </a:lnTo>
                  <a:lnTo>
                    <a:pt x="0" y="77812"/>
                  </a:lnTo>
                  <a:lnTo>
                    <a:pt x="0" y="77038"/>
                  </a:lnTo>
                  <a:lnTo>
                    <a:pt x="774" y="77038"/>
                  </a:lnTo>
                  <a:lnTo>
                    <a:pt x="1549" y="77812"/>
                  </a:lnTo>
                  <a:lnTo>
                    <a:pt x="1549" y="77038"/>
                  </a:lnTo>
                  <a:lnTo>
                    <a:pt x="1549" y="76263"/>
                  </a:lnTo>
                  <a:lnTo>
                    <a:pt x="774" y="76263"/>
                  </a:lnTo>
                  <a:lnTo>
                    <a:pt x="774" y="75501"/>
                  </a:lnTo>
                  <a:lnTo>
                    <a:pt x="774" y="74726"/>
                  </a:lnTo>
                  <a:lnTo>
                    <a:pt x="774" y="73952"/>
                  </a:lnTo>
                  <a:lnTo>
                    <a:pt x="0" y="73952"/>
                  </a:lnTo>
                  <a:lnTo>
                    <a:pt x="0" y="73571"/>
                  </a:lnTo>
                  <a:lnTo>
                    <a:pt x="0" y="72796"/>
                  </a:lnTo>
                  <a:lnTo>
                    <a:pt x="0" y="72034"/>
                  </a:lnTo>
                  <a:lnTo>
                    <a:pt x="774" y="72034"/>
                  </a:lnTo>
                  <a:lnTo>
                    <a:pt x="774" y="71259"/>
                  </a:lnTo>
                  <a:lnTo>
                    <a:pt x="0" y="71259"/>
                  </a:lnTo>
                  <a:lnTo>
                    <a:pt x="774" y="71259"/>
                  </a:lnTo>
                  <a:lnTo>
                    <a:pt x="774" y="70484"/>
                  </a:lnTo>
                  <a:lnTo>
                    <a:pt x="774" y="69722"/>
                  </a:lnTo>
                  <a:lnTo>
                    <a:pt x="1549" y="69722"/>
                  </a:lnTo>
                  <a:lnTo>
                    <a:pt x="1549" y="68948"/>
                  </a:lnTo>
                  <a:lnTo>
                    <a:pt x="774" y="68948"/>
                  </a:lnTo>
                  <a:lnTo>
                    <a:pt x="1549" y="68173"/>
                  </a:lnTo>
                  <a:lnTo>
                    <a:pt x="1549" y="67411"/>
                  </a:lnTo>
                  <a:lnTo>
                    <a:pt x="1549" y="66636"/>
                  </a:lnTo>
                  <a:lnTo>
                    <a:pt x="1549" y="65862"/>
                  </a:lnTo>
                  <a:lnTo>
                    <a:pt x="1549" y="65100"/>
                  </a:lnTo>
                  <a:lnTo>
                    <a:pt x="4673" y="66636"/>
                  </a:lnTo>
                  <a:lnTo>
                    <a:pt x="5054" y="64325"/>
                  </a:lnTo>
                  <a:lnTo>
                    <a:pt x="6616" y="63169"/>
                  </a:lnTo>
                  <a:lnTo>
                    <a:pt x="5054" y="63169"/>
                  </a:lnTo>
                  <a:lnTo>
                    <a:pt x="4673" y="63944"/>
                  </a:lnTo>
                  <a:lnTo>
                    <a:pt x="3898" y="62395"/>
                  </a:lnTo>
                  <a:lnTo>
                    <a:pt x="4673" y="61633"/>
                  </a:lnTo>
                  <a:lnTo>
                    <a:pt x="3898" y="61633"/>
                  </a:lnTo>
                  <a:lnTo>
                    <a:pt x="4673" y="61633"/>
                  </a:lnTo>
                  <a:lnTo>
                    <a:pt x="3898" y="60858"/>
                  </a:lnTo>
                  <a:lnTo>
                    <a:pt x="4673" y="60858"/>
                  </a:lnTo>
                  <a:lnTo>
                    <a:pt x="4673" y="59321"/>
                  </a:lnTo>
                  <a:lnTo>
                    <a:pt x="4673" y="58546"/>
                  </a:lnTo>
                  <a:lnTo>
                    <a:pt x="5054" y="57010"/>
                  </a:lnTo>
                  <a:lnTo>
                    <a:pt x="5054" y="56235"/>
                  </a:lnTo>
                  <a:lnTo>
                    <a:pt x="5054" y="55079"/>
                  </a:lnTo>
                  <a:lnTo>
                    <a:pt x="5842" y="54317"/>
                  </a:lnTo>
                  <a:lnTo>
                    <a:pt x="5054" y="53543"/>
                  </a:lnTo>
                  <a:lnTo>
                    <a:pt x="5054" y="52768"/>
                  </a:lnTo>
                  <a:lnTo>
                    <a:pt x="4673" y="52768"/>
                  </a:lnTo>
                  <a:lnTo>
                    <a:pt x="4673" y="52006"/>
                  </a:lnTo>
                  <a:lnTo>
                    <a:pt x="5054" y="51231"/>
                  </a:lnTo>
                  <a:lnTo>
                    <a:pt x="5054" y="50457"/>
                  </a:lnTo>
                  <a:lnTo>
                    <a:pt x="5054" y="49695"/>
                  </a:lnTo>
                  <a:lnTo>
                    <a:pt x="5842" y="48145"/>
                  </a:lnTo>
                  <a:lnTo>
                    <a:pt x="6616" y="48145"/>
                  </a:lnTo>
                  <a:lnTo>
                    <a:pt x="7391" y="47383"/>
                  </a:lnTo>
                  <a:lnTo>
                    <a:pt x="7391" y="46608"/>
                  </a:lnTo>
                  <a:lnTo>
                    <a:pt x="7391" y="45834"/>
                  </a:lnTo>
                  <a:lnTo>
                    <a:pt x="8178" y="45834"/>
                  </a:lnTo>
                  <a:lnTo>
                    <a:pt x="8178" y="45453"/>
                  </a:lnTo>
                  <a:lnTo>
                    <a:pt x="7391" y="45453"/>
                  </a:lnTo>
                  <a:lnTo>
                    <a:pt x="7391" y="44678"/>
                  </a:lnTo>
                  <a:lnTo>
                    <a:pt x="7391" y="43916"/>
                  </a:lnTo>
                  <a:lnTo>
                    <a:pt x="8178" y="43141"/>
                  </a:lnTo>
                  <a:lnTo>
                    <a:pt x="10515" y="42367"/>
                  </a:lnTo>
                  <a:lnTo>
                    <a:pt x="12077" y="42367"/>
                  </a:lnTo>
                  <a:lnTo>
                    <a:pt x="12852" y="41605"/>
                  </a:lnTo>
                  <a:lnTo>
                    <a:pt x="14020" y="41605"/>
                  </a:lnTo>
                  <a:lnTo>
                    <a:pt x="14795" y="40830"/>
                  </a:lnTo>
                  <a:lnTo>
                    <a:pt x="15570" y="40830"/>
                  </a:lnTo>
                  <a:lnTo>
                    <a:pt x="15570" y="41605"/>
                  </a:lnTo>
                  <a:lnTo>
                    <a:pt x="15570" y="42367"/>
                  </a:lnTo>
                  <a:lnTo>
                    <a:pt x="15570" y="43141"/>
                  </a:lnTo>
                  <a:lnTo>
                    <a:pt x="15570" y="43916"/>
                  </a:lnTo>
                  <a:lnTo>
                    <a:pt x="16357" y="43141"/>
                  </a:lnTo>
                  <a:lnTo>
                    <a:pt x="17132" y="43141"/>
                  </a:lnTo>
                  <a:lnTo>
                    <a:pt x="17132" y="42367"/>
                  </a:lnTo>
                  <a:lnTo>
                    <a:pt x="17907" y="42367"/>
                  </a:lnTo>
                  <a:lnTo>
                    <a:pt x="17907" y="41605"/>
                  </a:lnTo>
                  <a:lnTo>
                    <a:pt x="18694" y="41605"/>
                  </a:lnTo>
                  <a:lnTo>
                    <a:pt x="17907" y="40830"/>
                  </a:lnTo>
                  <a:lnTo>
                    <a:pt x="18694" y="40830"/>
                  </a:lnTo>
                  <a:lnTo>
                    <a:pt x="18694" y="40055"/>
                  </a:lnTo>
                  <a:lnTo>
                    <a:pt x="19469" y="40830"/>
                  </a:lnTo>
                  <a:lnTo>
                    <a:pt x="20256" y="40830"/>
                  </a:lnTo>
                  <a:lnTo>
                    <a:pt x="20256" y="41605"/>
                  </a:lnTo>
                  <a:lnTo>
                    <a:pt x="21031" y="40830"/>
                  </a:lnTo>
                  <a:lnTo>
                    <a:pt x="21031" y="40055"/>
                  </a:lnTo>
                  <a:lnTo>
                    <a:pt x="21805" y="40055"/>
                  </a:lnTo>
                  <a:lnTo>
                    <a:pt x="23368" y="40055"/>
                  </a:lnTo>
                  <a:lnTo>
                    <a:pt x="23368" y="39293"/>
                  </a:lnTo>
                  <a:lnTo>
                    <a:pt x="23749" y="39293"/>
                  </a:lnTo>
                  <a:lnTo>
                    <a:pt x="24536" y="39293"/>
                  </a:lnTo>
                  <a:lnTo>
                    <a:pt x="25311" y="39293"/>
                  </a:lnTo>
                  <a:lnTo>
                    <a:pt x="26085" y="39293"/>
                  </a:lnTo>
                  <a:lnTo>
                    <a:pt x="25311" y="36207"/>
                  </a:lnTo>
                  <a:lnTo>
                    <a:pt x="25311" y="35051"/>
                  </a:lnTo>
                  <a:lnTo>
                    <a:pt x="25311" y="33515"/>
                  </a:lnTo>
                  <a:lnTo>
                    <a:pt x="25311" y="32740"/>
                  </a:lnTo>
                  <a:lnTo>
                    <a:pt x="26085" y="31978"/>
                  </a:lnTo>
                  <a:lnTo>
                    <a:pt x="26085" y="31203"/>
                  </a:lnTo>
                  <a:lnTo>
                    <a:pt x="26085" y="30429"/>
                  </a:lnTo>
                  <a:lnTo>
                    <a:pt x="26085" y="29667"/>
                  </a:lnTo>
                  <a:lnTo>
                    <a:pt x="26873" y="26200"/>
                  </a:lnTo>
                  <a:lnTo>
                    <a:pt x="27647" y="25425"/>
                  </a:lnTo>
                  <a:lnTo>
                    <a:pt x="27647" y="24650"/>
                  </a:lnTo>
                  <a:lnTo>
                    <a:pt x="27647" y="23888"/>
                  </a:lnTo>
                  <a:lnTo>
                    <a:pt x="29210" y="24650"/>
                  </a:lnTo>
                  <a:lnTo>
                    <a:pt x="29984" y="24650"/>
                  </a:lnTo>
                  <a:lnTo>
                    <a:pt x="30772" y="24650"/>
                  </a:lnTo>
                  <a:lnTo>
                    <a:pt x="32321" y="25425"/>
                  </a:lnTo>
                  <a:lnTo>
                    <a:pt x="32321" y="26200"/>
                  </a:lnTo>
                  <a:lnTo>
                    <a:pt x="34277" y="25425"/>
                  </a:lnTo>
                  <a:lnTo>
                    <a:pt x="38163" y="25425"/>
                  </a:lnTo>
                  <a:lnTo>
                    <a:pt x="38950" y="22339"/>
                  </a:lnTo>
                  <a:lnTo>
                    <a:pt x="39725" y="18491"/>
                  </a:lnTo>
                  <a:lnTo>
                    <a:pt x="41287" y="18491"/>
                  </a:lnTo>
                  <a:lnTo>
                    <a:pt x="42062" y="17716"/>
                  </a:lnTo>
                  <a:lnTo>
                    <a:pt x="42456" y="19265"/>
                  </a:lnTo>
                  <a:lnTo>
                    <a:pt x="44018" y="18491"/>
                  </a:lnTo>
                  <a:lnTo>
                    <a:pt x="46355" y="17716"/>
                  </a:lnTo>
                  <a:lnTo>
                    <a:pt x="50241" y="16954"/>
                  </a:lnTo>
                  <a:lnTo>
                    <a:pt x="51803" y="15798"/>
                  </a:lnTo>
                  <a:lnTo>
                    <a:pt x="52197" y="15024"/>
                  </a:lnTo>
                  <a:lnTo>
                    <a:pt x="53746" y="15024"/>
                  </a:lnTo>
                  <a:lnTo>
                    <a:pt x="55308" y="15798"/>
                  </a:lnTo>
                  <a:lnTo>
                    <a:pt x="56870" y="15798"/>
                  </a:lnTo>
                  <a:lnTo>
                    <a:pt x="60756" y="15024"/>
                  </a:lnTo>
                  <a:lnTo>
                    <a:pt x="61531" y="13487"/>
                  </a:lnTo>
                  <a:lnTo>
                    <a:pt x="62712" y="11937"/>
                  </a:lnTo>
                  <a:lnTo>
                    <a:pt x="63487" y="11175"/>
                  </a:lnTo>
                  <a:lnTo>
                    <a:pt x="64262" y="8864"/>
                  </a:lnTo>
                  <a:lnTo>
                    <a:pt x="65049" y="8089"/>
                  </a:lnTo>
                  <a:lnTo>
                    <a:pt x="66611" y="8864"/>
                  </a:lnTo>
                  <a:lnTo>
                    <a:pt x="71272" y="6934"/>
                  </a:lnTo>
                  <a:lnTo>
                    <a:pt x="74002" y="6159"/>
                  </a:lnTo>
                  <a:lnTo>
                    <a:pt x="74790" y="5397"/>
                  </a:lnTo>
                  <a:lnTo>
                    <a:pt x="74790" y="4622"/>
                  </a:lnTo>
                  <a:lnTo>
                    <a:pt x="74002" y="3860"/>
                  </a:lnTo>
                  <a:lnTo>
                    <a:pt x="73228" y="2311"/>
                  </a:lnTo>
                  <a:lnTo>
                    <a:pt x="72440" y="1549"/>
                  </a:lnTo>
                  <a:lnTo>
                    <a:pt x="73228" y="774"/>
                  </a:lnTo>
                  <a:lnTo>
                    <a:pt x="74002" y="774"/>
                  </a:lnTo>
                  <a:lnTo>
                    <a:pt x="75565" y="0"/>
                  </a:lnTo>
                  <a:lnTo>
                    <a:pt x="77127" y="774"/>
                  </a:lnTo>
                  <a:lnTo>
                    <a:pt x="77901" y="774"/>
                  </a:lnTo>
                  <a:lnTo>
                    <a:pt x="78676" y="1549"/>
                  </a:lnTo>
                  <a:lnTo>
                    <a:pt x="79463" y="1549"/>
                  </a:lnTo>
                  <a:lnTo>
                    <a:pt x="79463" y="2311"/>
                  </a:lnTo>
                  <a:lnTo>
                    <a:pt x="79463" y="3086"/>
                  </a:lnTo>
                  <a:lnTo>
                    <a:pt x="80619" y="3860"/>
                  </a:lnTo>
                  <a:lnTo>
                    <a:pt x="81407" y="3860"/>
                  </a:lnTo>
                  <a:lnTo>
                    <a:pt x="82181" y="3860"/>
                  </a:lnTo>
                  <a:lnTo>
                    <a:pt x="82969" y="3860"/>
                  </a:lnTo>
                  <a:lnTo>
                    <a:pt x="83743" y="3860"/>
                  </a:lnTo>
                  <a:lnTo>
                    <a:pt x="84518" y="3860"/>
                  </a:lnTo>
                  <a:lnTo>
                    <a:pt x="85305" y="3860"/>
                  </a:lnTo>
                  <a:lnTo>
                    <a:pt x="86080" y="4622"/>
                  </a:lnTo>
                  <a:lnTo>
                    <a:pt x="86855" y="5397"/>
                  </a:lnTo>
                  <a:lnTo>
                    <a:pt x="86855" y="6159"/>
                  </a:lnTo>
                  <a:lnTo>
                    <a:pt x="86855" y="6934"/>
                  </a:lnTo>
                  <a:lnTo>
                    <a:pt x="87642" y="6934"/>
                  </a:lnTo>
                  <a:lnTo>
                    <a:pt x="87642" y="7315"/>
                  </a:lnTo>
                  <a:lnTo>
                    <a:pt x="88417" y="7315"/>
                  </a:lnTo>
                  <a:lnTo>
                    <a:pt x="89979" y="7315"/>
                  </a:lnTo>
                  <a:lnTo>
                    <a:pt x="91147" y="6934"/>
                  </a:lnTo>
                  <a:lnTo>
                    <a:pt x="91922" y="7315"/>
                  </a:lnTo>
                  <a:lnTo>
                    <a:pt x="94259" y="9626"/>
                  </a:lnTo>
                  <a:lnTo>
                    <a:pt x="95034" y="8864"/>
                  </a:lnTo>
                  <a:lnTo>
                    <a:pt x="96596" y="7315"/>
                  </a:lnTo>
                  <a:lnTo>
                    <a:pt x="97370" y="11175"/>
                  </a:lnTo>
                  <a:lnTo>
                    <a:pt x="98158" y="11937"/>
                  </a:lnTo>
                  <a:lnTo>
                    <a:pt x="98933" y="11937"/>
                  </a:lnTo>
                  <a:lnTo>
                    <a:pt x="99707" y="13487"/>
                  </a:lnTo>
                  <a:lnTo>
                    <a:pt x="99707" y="15024"/>
                  </a:lnTo>
                  <a:lnTo>
                    <a:pt x="101663" y="15798"/>
                  </a:lnTo>
                  <a:lnTo>
                    <a:pt x="102438" y="16560"/>
                  </a:lnTo>
                  <a:lnTo>
                    <a:pt x="102438" y="16954"/>
                  </a:lnTo>
                  <a:lnTo>
                    <a:pt x="102438" y="17716"/>
                  </a:lnTo>
                  <a:lnTo>
                    <a:pt x="102438" y="18491"/>
                  </a:lnTo>
                  <a:lnTo>
                    <a:pt x="103212" y="18491"/>
                  </a:lnTo>
                  <a:lnTo>
                    <a:pt x="104000" y="18491"/>
                  </a:lnTo>
                  <a:lnTo>
                    <a:pt x="104775" y="19265"/>
                  </a:lnTo>
                  <a:lnTo>
                    <a:pt x="105549" y="20802"/>
                  </a:lnTo>
                  <a:lnTo>
                    <a:pt x="105549" y="22339"/>
                  </a:lnTo>
                  <a:lnTo>
                    <a:pt x="106337" y="23888"/>
                  </a:lnTo>
                  <a:lnTo>
                    <a:pt x="107111" y="24650"/>
                  </a:lnTo>
                  <a:lnTo>
                    <a:pt x="107111" y="26200"/>
                  </a:lnTo>
                  <a:lnTo>
                    <a:pt x="107886" y="26581"/>
                  </a:lnTo>
                  <a:lnTo>
                    <a:pt x="107111" y="27355"/>
                  </a:lnTo>
                  <a:lnTo>
                    <a:pt x="107111" y="28117"/>
                  </a:lnTo>
                  <a:lnTo>
                    <a:pt x="107111" y="28892"/>
                  </a:lnTo>
                  <a:lnTo>
                    <a:pt x="107886" y="29667"/>
                  </a:lnTo>
                  <a:lnTo>
                    <a:pt x="107886" y="30429"/>
                  </a:lnTo>
                  <a:lnTo>
                    <a:pt x="109842" y="31203"/>
                  </a:lnTo>
                  <a:lnTo>
                    <a:pt x="110617" y="31203"/>
                  </a:lnTo>
                  <a:lnTo>
                    <a:pt x="111391" y="31203"/>
                  </a:lnTo>
                  <a:lnTo>
                    <a:pt x="112953" y="31978"/>
                  </a:lnTo>
                  <a:lnTo>
                    <a:pt x="112179" y="34277"/>
                  </a:lnTo>
                  <a:lnTo>
                    <a:pt x="112179" y="35051"/>
                  </a:lnTo>
                  <a:lnTo>
                    <a:pt x="112953" y="36982"/>
                  </a:lnTo>
                  <a:lnTo>
                    <a:pt x="111391" y="37744"/>
                  </a:lnTo>
                  <a:lnTo>
                    <a:pt x="111391" y="38519"/>
                  </a:lnTo>
                  <a:lnTo>
                    <a:pt x="112953" y="39293"/>
                  </a:lnTo>
                  <a:lnTo>
                    <a:pt x="117627" y="41605"/>
                  </a:lnTo>
                  <a:lnTo>
                    <a:pt x="118414" y="40830"/>
                  </a:lnTo>
                  <a:lnTo>
                    <a:pt x="119583" y="40830"/>
                  </a:lnTo>
                  <a:lnTo>
                    <a:pt x="121132" y="41605"/>
                  </a:lnTo>
                  <a:lnTo>
                    <a:pt x="121132" y="42367"/>
                  </a:lnTo>
                  <a:lnTo>
                    <a:pt x="122694" y="43141"/>
                  </a:lnTo>
                  <a:lnTo>
                    <a:pt x="123469" y="44678"/>
                  </a:lnTo>
                  <a:lnTo>
                    <a:pt x="124256" y="45453"/>
                  </a:lnTo>
                  <a:lnTo>
                    <a:pt x="126593" y="45453"/>
                  </a:lnTo>
                  <a:lnTo>
                    <a:pt x="128536" y="45834"/>
                  </a:lnTo>
                  <a:lnTo>
                    <a:pt x="129324" y="45834"/>
                  </a:lnTo>
                  <a:lnTo>
                    <a:pt x="131660" y="46608"/>
                  </a:lnTo>
                  <a:lnTo>
                    <a:pt x="133210" y="48145"/>
                  </a:lnTo>
                  <a:lnTo>
                    <a:pt x="133997" y="48145"/>
                  </a:lnTo>
                  <a:lnTo>
                    <a:pt x="135547" y="4892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3" name="object 2963"/>
            <p:cNvSpPr/>
            <p:nvPr/>
          </p:nvSpPr>
          <p:spPr>
            <a:xfrm>
              <a:off x="6124242" y="2916604"/>
              <a:ext cx="55244" cy="69215"/>
            </a:xfrm>
            <a:custGeom>
              <a:avLst/>
              <a:gdLst/>
              <a:ahLst/>
              <a:cxnLst/>
              <a:rect l="l" t="t" r="r" b="b"/>
              <a:pathLst>
                <a:path w="55245" h="69214">
                  <a:moveTo>
                    <a:pt x="27432" y="67690"/>
                  </a:moveTo>
                  <a:lnTo>
                    <a:pt x="20370" y="67690"/>
                  </a:lnTo>
                  <a:lnTo>
                    <a:pt x="21158" y="68452"/>
                  </a:lnTo>
                  <a:lnTo>
                    <a:pt x="21945" y="68833"/>
                  </a:lnTo>
                  <a:lnTo>
                    <a:pt x="24295" y="68833"/>
                  </a:lnTo>
                  <a:lnTo>
                    <a:pt x="25082" y="68452"/>
                  </a:lnTo>
                  <a:lnTo>
                    <a:pt x="27432" y="68452"/>
                  </a:lnTo>
                  <a:lnTo>
                    <a:pt x="27432" y="67690"/>
                  </a:lnTo>
                  <a:close/>
                </a:path>
                <a:path w="55245" h="69214">
                  <a:moveTo>
                    <a:pt x="27432" y="68452"/>
                  </a:moveTo>
                  <a:lnTo>
                    <a:pt x="25082" y="68452"/>
                  </a:lnTo>
                  <a:lnTo>
                    <a:pt x="25857" y="68833"/>
                  </a:lnTo>
                  <a:lnTo>
                    <a:pt x="26644" y="68833"/>
                  </a:lnTo>
                  <a:lnTo>
                    <a:pt x="27432" y="68452"/>
                  </a:lnTo>
                  <a:close/>
                </a:path>
                <a:path w="55245" h="69214">
                  <a:moveTo>
                    <a:pt x="28600" y="67690"/>
                  </a:moveTo>
                  <a:lnTo>
                    <a:pt x="27432" y="67690"/>
                  </a:lnTo>
                  <a:lnTo>
                    <a:pt x="27432" y="68452"/>
                  </a:lnTo>
                  <a:lnTo>
                    <a:pt x="28600" y="68452"/>
                  </a:lnTo>
                  <a:lnTo>
                    <a:pt x="28600" y="67690"/>
                  </a:lnTo>
                  <a:close/>
                </a:path>
                <a:path w="55245" h="69214">
                  <a:moveTo>
                    <a:pt x="33299" y="66166"/>
                  </a:moveTo>
                  <a:lnTo>
                    <a:pt x="21945" y="66166"/>
                  </a:lnTo>
                  <a:lnTo>
                    <a:pt x="21945" y="66928"/>
                  </a:lnTo>
                  <a:lnTo>
                    <a:pt x="30162" y="66928"/>
                  </a:lnTo>
                  <a:lnTo>
                    <a:pt x="30162" y="67690"/>
                  </a:lnTo>
                  <a:lnTo>
                    <a:pt x="30949" y="68452"/>
                  </a:lnTo>
                  <a:lnTo>
                    <a:pt x="31737" y="68452"/>
                  </a:lnTo>
                  <a:lnTo>
                    <a:pt x="33299" y="66928"/>
                  </a:lnTo>
                  <a:lnTo>
                    <a:pt x="33299" y="66166"/>
                  </a:lnTo>
                  <a:close/>
                </a:path>
                <a:path w="55245" h="69214">
                  <a:moveTo>
                    <a:pt x="21158" y="66166"/>
                  </a:moveTo>
                  <a:lnTo>
                    <a:pt x="20370" y="66166"/>
                  </a:lnTo>
                  <a:lnTo>
                    <a:pt x="20370" y="66928"/>
                  </a:lnTo>
                  <a:lnTo>
                    <a:pt x="21158" y="67690"/>
                  </a:lnTo>
                  <a:lnTo>
                    <a:pt x="29387" y="67690"/>
                  </a:lnTo>
                  <a:lnTo>
                    <a:pt x="29387" y="66928"/>
                  </a:lnTo>
                  <a:lnTo>
                    <a:pt x="21945" y="66928"/>
                  </a:lnTo>
                  <a:lnTo>
                    <a:pt x="21158" y="66166"/>
                  </a:lnTo>
                  <a:close/>
                </a:path>
                <a:path w="55245" h="69214">
                  <a:moveTo>
                    <a:pt x="22733" y="65404"/>
                  </a:moveTo>
                  <a:lnTo>
                    <a:pt x="22733" y="66166"/>
                  </a:lnTo>
                  <a:lnTo>
                    <a:pt x="23507" y="66166"/>
                  </a:lnTo>
                  <a:lnTo>
                    <a:pt x="22733" y="65404"/>
                  </a:lnTo>
                  <a:close/>
                </a:path>
                <a:path w="55245" h="69214">
                  <a:moveTo>
                    <a:pt x="34874" y="65404"/>
                  </a:moveTo>
                  <a:lnTo>
                    <a:pt x="23507" y="65404"/>
                  </a:lnTo>
                  <a:lnTo>
                    <a:pt x="23507" y="66166"/>
                  </a:lnTo>
                  <a:lnTo>
                    <a:pt x="34086" y="66166"/>
                  </a:lnTo>
                  <a:lnTo>
                    <a:pt x="34874" y="65404"/>
                  </a:lnTo>
                  <a:close/>
                </a:path>
                <a:path w="55245" h="69214">
                  <a:moveTo>
                    <a:pt x="38404" y="63880"/>
                  </a:moveTo>
                  <a:lnTo>
                    <a:pt x="25082" y="63880"/>
                  </a:lnTo>
                  <a:lnTo>
                    <a:pt x="25082" y="65404"/>
                  </a:lnTo>
                  <a:lnTo>
                    <a:pt x="36436" y="65404"/>
                  </a:lnTo>
                  <a:lnTo>
                    <a:pt x="36436" y="64642"/>
                  </a:lnTo>
                  <a:lnTo>
                    <a:pt x="38404" y="64642"/>
                  </a:lnTo>
                  <a:lnTo>
                    <a:pt x="38404" y="63880"/>
                  </a:lnTo>
                  <a:close/>
                </a:path>
                <a:path w="55245" h="69214">
                  <a:moveTo>
                    <a:pt x="24295" y="62356"/>
                  </a:moveTo>
                  <a:lnTo>
                    <a:pt x="23507" y="62356"/>
                  </a:lnTo>
                  <a:lnTo>
                    <a:pt x="23507" y="63118"/>
                  </a:lnTo>
                  <a:lnTo>
                    <a:pt x="24295" y="63880"/>
                  </a:lnTo>
                  <a:lnTo>
                    <a:pt x="24295" y="63118"/>
                  </a:lnTo>
                  <a:lnTo>
                    <a:pt x="25082" y="63118"/>
                  </a:lnTo>
                  <a:lnTo>
                    <a:pt x="24295" y="62356"/>
                  </a:lnTo>
                  <a:close/>
                </a:path>
                <a:path w="55245" h="69214">
                  <a:moveTo>
                    <a:pt x="26644" y="63118"/>
                  </a:moveTo>
                  <a:lnTo>
                    <a:pt x="25857" y="63118"/>
                  </a:lnTo>
                  <a:lnTo>
                    <a:pt x="25857" y="63880"/>
                  </a:lnTo>
                  <a:lnTo>
                    <a:pt x="27432" y="63880"/>
                  </a:lnTo>
                  <a:lnTo>
                    <a:pt x="26644" y="63118"/>
                  </a:lnTo>
                  <a:close/>
                </a:path>
                <a:path w="55245" h="69214">
                  <a:moveTo>
                    <a:pt x="39179" y="59943"/>
                  </a:moveTo>
                  <a:lnTo>
                    <a:pt x="28206" y="59943"/>
                  </a:lnTo>
                  <a:lnTo>
                    <a:pt x="28206" y="62356"/>
                  </a:lnTo>
                  <a:lnTo>
                    <a:pt x="27432" y="63118"/>
                  </a:lnTo>
                  <a:lnTo>
                    <a:pt x="27432" y="63880"/>
                  </a:lnTo>
                  <a:lnTo>
                    <a:pt x="39179" y="63880"/>
                  </a:lnTo>
                  <a:lnTo>
                    <a:pt x="39179" y="63118"/>
                  </a:lnTo>
                  <a:lnTo>
                    <a:pt x="38404" y="63118"/>
                  </a:lnTo>
                  <a:lnTo>
                    <a:pt x="38404" y="62356"/>
                  </a:lnTo>
                  <a:lnTo>
                    <a:pt x="39179" y="62356"/>
                  </a:lnTo>
                  <a:lnTo>
                    <a:pt x="39179" y="59943"/>
                  </a:lnTo>
                  <a:close/>
                </a:path>
                <a:path w="55245" h="69214">
                  <a:moveTo>
                    <a:pt x="17640" y="58800"/>
                  </a:moveTo>
                  <a:lnTo>
                    <a:pt x="14503" y="58800"/>
                  </a:lnTo>
                  <a:lnTo>
                    <a:pt x="14503" y="59181"/>
                  </a:lnTo>
                  <a:lnTo>
                    <a:pt x="15278" y="59943"/>
                  </a:lnTo>
                  <a:lnTo>
                    <a:pt x="15278" y="60832"/>
                  </a:lnTo>
                  <a:lnTo>
                    <a:pt x="16065" y="61594"/>
                  </a:lnTo>
                  <a:lnTo>
                    <a:pt x="16065" y="62356"/>
                  </a:lnTo>
                  <a:lnTo>
                    <a:pt x="16852" y="62356"/>
                  </a:lnTo>
                  <a:lnTo>
                    <a:pt x="16852" y="61594"/>
                  </a:lnTo>
                  <a:lnTo>
                    <a:pt x="17640" y="60832"/>
                  </a:lnTo>
                  <a:lnTo>
                    <a:pt x="17640" y="58800"/>
                  </a:lnTo>
                  <a:close/>
                </a:path>
                <a:path w="55245" h="69214">
                  <a:moveTo>
                    <a:pt x="25082" y="58800"/>
                  </a:moveTo>
                  <a:lnTo>
                    <a:pt x="21945" y="58800"/>
                  </a:lnTo>
                  <a:lnTo>
                    <a:pt x="21945" y="59181"/>
                  </a:lnTo>
                  <a:lnTo>
                    <a:pt x="22733" y="59181"/>
                  </a:lnTo>
                  <a:lnTo>
                    <a:pt x="22733" y="62356"/>
                  </a:lnTo>
                  <a:lnTo>
                    <a:pt x="25082" y="62356"/>
                  </a:lnTo>
                  <a:lnTo>
                    <a:pt x="25082" y="58800"/>
                  </a:lnTo>
                  <a:close/>
                </a:path>
                <a:path w="55245" h="69214">
                  <a:moveTo>
                    <a:pt x="8623" y="60832"/>
                  </a:moveTo>
                  <a:lnTo>
                    <a:pt x="7835" y="60832"/>
                  </a:lnTo>
                  <a:lnTo>
                    <a:pt x="8623" y="61594"/>
                  </a:lnTo>
                  <a:lnTo>
                    <a:pt x="8623" y="60832"/>
                  </a:lnTo>
                  <a:close/>
                </a:path>
                <a:path w="55245" h="69214">
                  <a:moveTo>
                    <a:pt x="22733" y="59943"/>
                  </a:moveTo>
                  <a:lnTo>
                    <a:pt x="21945" y="59943"/>
                  </a:lnTo>
                  <a:lnTo>
                    <a:pt x="21158" y="60832"/>
                  </a:lnTo>
                  <a:lnTo>
                    <a:pt x="21945" y="61594"/>
                  </a:lnTo>
                  <a:lnTo>
                    <a:pt x="21945" y="60832"/>
                  </a:lnTo>
                  <a:lnTo>
                    <a:pt x="22733" y="60832"/>
                  </a:lnTo>
                  <a:lnTo>
                    <a:pt x="22733" y="59943"/>
                  </a:lnTo>
                  <a:close/>
                </a:path>
                <a:path w="55245" h="69214">
                  <a:moveTo>
                    <a:pt x="9791" y="58800"/>
                  </a:moveTo>
                  <a:lnTo>
                    <a:pt x="7835" y="58800"/>
                  </a:lnTo>
                  <a:lnTo>
                    <a:pt x="7835" y="59943"/>
                  </a:lnTo>
                  <a:lnTo>
                    <a:pt x="7061" y="60832"/>
                  </a:lnTo>
                  <a:lnTo>
                    <a:pt x="9410" y="60832"/>
                  </a:lnTo>
                  <a:lnTo>
                    <a:pt x="9410" y="59943"/>
                  </a:lnTo>
                  <a:lnTo>
                    <a:pt x="9791" y="59943"/>
                  </a:lnTo>
                  <a:lnTo>
                    <a:pt x="9791" y="58800"/>
                  </a:lnTo>
                  <a:close/>
                </a:path>
                <a:path w="55245" h="69214">
                  <a:moveTo>
                    <a:pt x="9791" y="59943"/>
                  </a:moveTo>
                  <a:lnTo>
                    <a:pt x="9410" y="59943"/>
                  </a:lnTo>
                  <a:lnTo>
                    <a:pt x="9791" y="60832"/>
                  </a:lnTo>
                  <a:lnTo>
                    <a:pt x="9791" y="59943"/>
                  </a:lnTo>
                  <a:close/>
                </a:path>
                <a:path w="55245" h="69214">
                  <a:moveTo>
                    <a:pt x="18415" y="59181"/>
                  </a:moveTo>
                  <a:lnTo>
                    <a:pt x="18415" y="60832"/>
                  </a:lnTo>
                  <a:lnTo>
                    <a:pt x="19202" y="59943"/>
                  </a:lnTo>
                  <a:lnTo>
                    <a:pt x="18415" y="59181"/>
                  </a:lnTo>
                  <a:close/>
                </a:path>
                <a:path w="55245" h="69214">
                  <a:moveTo>
                    <a:pt x="19202" y="58038"/>
                  </a:moveTo>
                  <a:lnTo>
                    <a:pt x="12153" y="58038"/>
                  </a:lnTo>
                  <a:lnTo>
                    <a:pt x="12153" y="59181"/>
                  </a:lnTo>
                  <a:lnTo>
                    <a:pt x="12928" y="59181"/>
                  </a:lnTo>
                  <a:lnTo>
                    <a:pt x="12928" y="59943"/>
                  </a:lnTo>
                  <a:lnTo>
                    <a:pt x="13716" y="59943"/>
                  </a:lnTo>
                  <a:lnTo>
                    <a:pt x="13716" y="58800"/>
                  </a:lnTo>
                  <a:lnTo>
                    <a:pt x="19202" y="58800"/>
                  </a:lnTo>
                  <a:lnTo>
                    <a:pt x="19202" y="58038"/>
                  </a:lnTo>
                  <a:close/>
                </a:path>
                <a:path w="55245" h="69214">
                  <a:moveTo>
                    <a:pt x="39966" y="58800"/>
                  </a:moveTo>
                  <a:lnTo>
                    <a:pt x="27432" y="58800"/>
                  </a:lnTo>
                  <a:lnTo>
                    <a:pt x="27432" y="59943"/>
                  </a:lnTo>
                  <a:lnTo>
                    <a:pt x="39966" y="59943"/>
                  </a:lnTo>
                  <a:lnTo>
                    <a:pt x="39966" y="58800"/>
                  </a:lnTo>
                  <a:close/>
                </a:path>
                <a:path w="55245" h="69214">
                  <a:moveTo>
                    <a:pt x="7061" y="58038"/>
                  </a:moveTo>
                  <a:lnTo>
                    <a:pt x="3924" y="58038"/>
                  </a:lnTo>
                  <a:lnTo>
                    <a:pt x="3924" y="59181"/>
                  </a:lnTo>
                  <a:lnTo>
                    <a:pt x="4699" y="59181"/>
                  </a:lnTo>
                  <a:lnTo>
                    <a:pt x="4699" y="58800"/>
                  </a:lnTo>
                  <a:lnTo>
                    <a:pt x="6273" y="58800"/>
                  </a:lnTo>
                  <a:lnTo>
                    <a:pt x="7061" y="58038"/>
                  </a:lnTo>
                  <a:close/>
                </a:path>
                <a:path w="55245" h="69214">
                  <a:moveTo>
                    <a:pt x="6273" y="58800"/>
                  </a:moveTo>
                  <a:lnTo>
                    <a:pt x="5486" y="58800"/>
                  </a:lnTo>
                  <a:lnTo>
                    <a:pt x="5486" y="59181"/>
                  </a:lnTo>
                  <a:lnTo>
                    <a:pt x="6273" y="58800"/>
                  </a:lnTo>
                  <a:close/>
                </a:path>
                <a:path w="55245" h="69214">
                  <a:moveTo>
                    <a:pt x="19596" y="58800"/>
                  </a:moveTo>
                  <a:lnTo>
                    <a:pt x="17640" y="58800"/>
                  </a:lnTo>
                  <a:lnTo>
                    <a:pt x="17640" y="59181"/>
                  </a:lnTo>
                  <a:lnTo>
                    <a:pt x="19596" y="59181"/>
                  </a:lnTo>
                  <a:lnTo>
                    <a:pt x="19596" y="58800"/>
                  </a:lnTo>
                  <a:close/>
                </a:path>
                <a:path w="55245" h="69214">
                  <a:moveTo>
                    <a:pt x="39179" y="57276"/>
                  </a:moveTo>
                  <a:lnTo>
                    <a:pt x="21158" y="57276"/>
                  </a:lnTo>
                  <a:lnTo>
                    <a:pt x="21158" y="59181"/>
                  </a:lnTo>
                  <a:lnTo>
                    <a:pt x="21945" y="59181"/>
                  </a:lnTo>
                  <a:lnTo>
                    <a:pt x="21945" y="58800"/>
                  </a:lnTo>
                  <a:lnTo>
                    <a:pt x="38404" y="58800"/>
                  </a:lnTo>
                  <a:lnTo>
                    <a:pt x="38404" y="58038"/>
                  </a:lnTo>
                  <a:lnTo>
                    <a:pt x="39179" y="57276"/>
                  </a:lnTo>
                  <a:close/>
                </a:path>
                <a:path w="55245" h="69214">
                  <a:moveTo>
                    <a:pt x="26644" y="58800"/>
                  </a:moveTo>
                  <a:lnTo>
                    <a:pt x="25857" y="58800"/>
                  </a:lnTo>
                  <a:lnTo>
                    <a:pt x="25857" y="59181"/>
                  </a:lnTo>
                  <a:lnTo>
                    <a:pt x="26644" y="58800"/>
                  </a:lnTo>
                  <a:close/>
                </a:path>
                <a:path w="55245" h="69214">
                  <a:moveTo>
                    <a:pt x="27432" y="58800"/>
                  </a:moveTo>
                  <a:lnTo>
                    <a:pt x="26644" y="58800"/>
                  </a:lnTo>
                  <a:lnTo>
                    <a:pt x="26644" y="59181"/>
                  </a:lnTo>
                  <a:lnTo>
                    <a:pt x="27432" y="58800"/>
                  </a:lnTo>
                  <a:close/>
                </a:path>
                <a:path w="55245" h="69214">
                  <a:moveTo>
                    <a:pt x="11366" y="58038"/>
                  </a:moveTo>
                  <a:lnTo>
                    <a:pt x="7061" y="58038"/>
                  </a:lnTo>
                  <a:lnTo>
                    <a:pt x="7061" y="58800"/>
                  </a:lnTo>
                  <a:lnTo>
                    <a:pt x="11366" y="58800"/>
                  </a:lnTo>
                  <a:lnTo>
                    <a:pt x="11366" y="58038"/>
                  </a:lnTo>
                  <a:close/>
                </a:path>
                <a:path w="55245" h="69214">
                  <a:moveTo>
                    <a:pt x="19202" y="56514"/>
                  </a:moveTo>
                  <a:lnTo>
                    <a:pt x="3136" y="56514"/>
                  </a:lnTo>
                  <a:lnTo>
                    <a:pt x="3136" y="58038"/>
                  </a:lnTo>
                  <a:lnTo>
                    <a:pt x="3924" y="58038"/>
                  </a:lnTo>
                  <a:lnTo>
                    <a:pt x="3924" y="57276"/>
                  </a:lnTo>
                  <a:lnTo>
                    <a:pt x="19202" y="57276"/>
                  </a:lnTo>
                  <a:lnTo>
                    <a:pt x="19202" y="56514"/>
                  </a:lnTo>
                  <a:close/>
                </a:path>
                <a:path w="55245" h="69214">
                  <a:moveTo>
                    <a:pt x="10579" y="57276"/>
                  </a:moveTo>
                  <a:lnTo>
                    <a:pt x="4699" y="57276"/>
                  </a:lnTo>
                  <a:lnTo>
                    <a:pt x="4699" y="58038"/>
                  </a:lnTo>
                  <a:lnTo>
                    <a:pt x="10579" y="58038"/>
                  </a:lnTo>
                  <a:lnTo>
                    <a:pt x="10579" y="57276"/>
                  </a:lnTo>
                  <a:close/>
                </a:path>
                <a:path w="55245" h="69214">
                  <a:moveTo>
                    <a:pt x="11366" y="57276"/>
                  </a:moveTo>
                  <a:lnTo>
                    <a:pt x="10579" y="57276"/>
                  </a:lnTo>
                  <a:lnTo>
                    <a:pt x="10579" y="58038"/>
                  </a:lnTo>
                  <a:lnTo>
                    <a:pt x="11366" y="57276"/>
                  </a:lnTo>
                  <a:close/>
                </a:path>
                <a:path w="55245" h="69214">
                  <a:moveTo>
                    <a:pt x="19202" y="57276"/>
                  </a:moveTo>
                  <a:lnTo>
                    <a:pt x="11366" y="57276"/>
                  </a:lnTo>
                  <a:lnTo>
                    <a:pt x="11366" y="58038"/>
                  </a:lnTo>
                  <a:lnTo>
                    <a:pt x="19596" y="58038"/>
                  </a:lnTo>
                  <a:lnTo>
                    <a:pt x="19202" y="57276"/>
                  </a:lnTo>
                  <a:close/>
                </a:path>
                <a:path w="55245" h="69214">
                  <a:moveTo>
                    <a:pt x="1574" y="56514"/>
                  </a:moveTo>
                  <a:lnTo>
                    <a:pt x="787" y="56514"/>
                  </a:lnTo>
                  <a:lnTo>
                    <a:pt x="787" y="57276"/>
                  </a:lnTo>
                  <a:lnTo>
                    <a:pt x="1574" y="57276"/>
                  </a:lnTo>
                  <a:lnTo>
                    <a:pt x="1574" y="56514"/>
                  </a:lnTo>
                  <a:close/>
                </a:path>
                <a:path w="55245" h="69214">
                  <a:moveTo>
                    <a:pt x="3136" y="56514"/>
                  </a:moveTo>
                  <a:lnTo>
                    <a:pt x="2349" y="56514"/>
                  </a:lnTo>
                  <a:lnTo>
                    <a:pt x="2349" y="57276"/>
                  </a:lnTo>
                  <a:lnTo>
                    <a:pt x="3136" y="57276"/>
                  </a:lnTo>
                  <a:lnTo>
                    <a:pt x="3136" y="56514"/>
                  </a:lnTo>
                  <a:close/>
                </a:path>
                <a:path w="55245" h="69214">
                  <a:moveTo>
                    <a:pt x="38404" y="54990"/>
                  </a:moveTo>
                  <a:lnTo>
                    <a:pt x="22733" y="54990"/>
                  </a:lnTo>
                  <a:lnTo>
                    <a:pt x="22733" y="55752"/>
                  </a:lnTo>
                  <a:lnTo>
                    <a:pt x="21945" y="55752"/>
                  </a:lnTo>
                  <a:lnTo>
                    <a:pt x="21945" y="57276"/>
                  </a:lnTo>
                  <a:lnTo>
                    <a:pt x="38404" y="57276"/>
                  </a:lnTo>
                  <a:lnTo>
                    <a:pt x="39179" y="56514"/>
                  </a:lnTo>
                  <a:lnTo>
                    <a:pt x="38404" y="56514"/>
                  </a:lnTo>
                  <a:lnTo>
                    <a:pt x="38404" y="54990"/>
                  </a:lnTo>
                  <a:close/>
                </a:path>
                <a:path w="55245" h="69214">
                  <a:moveTo>
                    <a:pt x="17640" y="54228"/>
                  </a:moveTo>
                  <a:lnTo>
                    <a:pt x="787" y="54228"/>
                  </a:lnTo>
                  <a:lnTo>
                    <a:pt x="787" y="55752"/>
                  </a:lnTo>
                  <a:lnTo>
                    <a:pt x="0" y="55752"/>
                  </a:lnTo>
                  <a:lnTo>
                    <a:pt x="0" y="56514"/>
                  </a:lnTo>
                  <a:lnTo>
                    <a:pt x="17640" y="56514"/>
                  </a:lnTo>
                  <a:lnTo>
                    <a:pt x="16852" y="55752"/>
                  </a:lnTo>
                  <a:lnTo>
                    <a:pt x="17640" y="54990"/>
                  </a:lnTo>
                  <a:lnTo>
                    <a:pt x="17640" y="54228"/>
                  </a:lnTo>
                  <a:close/>
                </a:path>
                <a:path w="55245" h="69214">
                  <a:moveTo>
                    <a:pt x="24295" y="52704"/>
                  </a:moveTo>
                  <a:lnTo>
                    <a:pt x="24295" y="53466"/>
                  </a:lnTo>
                  <a:lnTo>
                    <a:pt x="23507" y="54228"/>
                  </a:lnTo>
                  <a:lnTo>
                    <a:pt x="23507" y="54990"/>
                  </a:lnTo>
                  <a:lnTo>
                    <a:pt x="38011" y="54990"/>
                  </a:lnTo>
                  <a:lnTo>
                    <a:pt x="38011" y="54228"/>
                  </a:lnTo>
                  <a:lnTo>
                    <a:pt x="38404" y="54228"/>
                  </a:lnTo>
                  <a:lnTo>
                    <a:pt x="38404" y="53466"/>
                  </a:lnTo>
                  <a:lnTo>
                    <a:pt x="25082" y="53466"/>
                  </a:lnTo>
                  <a:lnTo>
                    <a:pt x="24295" y="52704"/>
                  </a:lnTo>
                  <a:close/>
                </a:path>
                <a:path w="55245" h="69214">
                  <a:moveTo>
                    <a:pt x="2349" y="53466"/>
                  </a:moveTo>
                  <a:lnTo>
                    <a:pt x="2349" y="54228"/>
                  </a:lnTo>
                  <a:lnTo>
                    <a:pt x="3136" y="54228"/>
                  </a:lnTo>
                  <a:lnTo>
                    <a:pt x="2349" y="53466"/>
                  </a:lnTo>
                  <a:close/>
                </a:path>
                <a:path w="55245" h="69214">
                  <a:moveTo>
                    <a:pt x="20370" y="52704"/>
                  </a:moveTo>
                  <a:lnTo>
                    <a:pt x="4699" y="52704"/>
                  </a:lnTo>
                  <a:lnTo>
                    <a:pt x="4699" y="54228"/>
                  </a:lnTo>
                  <a:lnTo>
                    <a:pt x="19596" y="54228"/>
                  </a:lnTo>
                  <a:lnTo>
                    <a:pt x="20370" y="53466"/>
                  </a:lnTo>
                  <a:lnTo>
                    <a:pt x="20370" y="52704"/>
                  </a:lnTo>
                  <a:close/>
                </a:path>
                <a:path w="55245" h="69214">
                  <a:moveTo>
                    <a:pt x="21158" y="52704"/>
                  </a:moveTo>
                  <a:lnTo>
                    <a:pt x="20370" y="52704"/>
                  </a:lnTo>
                  <a:lnTo>
                    <a:pt x="21158" y="53466"/>
                  </a:lnTo>
                  <a:lnTo>
                    <a:pt x="21158" y="52704"/>
                  </a:lnTo>
                  <a:close/>
                </a:path>
                <a:path w="55245" h="69214">
                  <a:moveTo>
                    <a:pt x="23507" y="52704"/>
                  </a:moveTo>
                  <a:lnTo>
                    <a:pt x="21158" y="52704"/>
                  </a:lnTo>
                  <a:lnTo>
                    <a:pt x="21158" y="53466"/>
                  </a:lnTo>
                  <a:lnTo>
                    <a:pt x="22733" y="53466"/>
                  </a:lnTo>
                  <a:lnTo>
                    <a:pt x="23507" y="52704"/>
                  </a:lnTo>
                  <a:close/>
                </a:path>
                <a:path w="55245" h="69214">
                  <a:moveTo>
                    <a:pt x="35661" y="52704"/>
                  </a:moveTo>
                  <a:lnTo>
                    <a:pt x="25082" y="52704"/>
                  </a:lnTo>
                  <a:lnTo>
                    <a:pt x="25082" y="53466"/>
                  </a:lnTo>
                  <a:lnTo>
                    <a:pt x="35661" y="53466"/>
                  </a:lnTo>
                  <a:lnTo>
                    <a:pt x="35661" y="52704"/>
                  </a:lnTo>
                  <a:close/>
                </a:path>
                <a:path w="55245" h="69214">
                  <a:moveTo>
                    <a:pt x="38011" y="52704"/>
                  </a:moveTo>
                  <a:lnTo>
                    <a:pt x="36436" y="52704"/>
                  </a:lnTo>
                  <a:lnTo>
                    <a:pt x="36436" y="53466"/>
                  </a:lnTo>
                  <a:lnTo>
                    <a:pt x="37223" y="53466"/>
                  </a:lnTo>
                  <a:lnTo>
                    <a:pt x="38011" y="52704"/>
                  </a:lnTo>
                  <a:close/>
                </a:path>
                <a:path w="55245" h="69214">
                  <a:moveTo>
                    <a:pt x="38404" y="52704"/>
                  </a:moveTo>
                  <a:lnTo>
                    <a:pt x="38011" y="53466"/>
                  </a:lnTo>
                  <a:lnTo>
                    <a:pt x="39179" y="53466"/>
                  </a:lnTo>
                  <a:lnTo>
                    <a:pt x="38404" y="52704"/>
                  </a:lnTo>
                  <a:close/>
                </a:path>
                <a:path w="55245" h="69214">
                  <a:moveTo>
                    <a:pt x="23507" y="50291"/>
                  </a:moveTo>
                  <a:lnTo>
                    <a:pt x="3136" y="50291"/>
                  </a:lnTo>
                  <a:lnTo>
                    <a:pt x="3136" y="51815"/>
                  </a:lnTo>
                  <a:lnTo>
                    <a:pt x="2349" y="51815"/>
                  </a:lnTo>
                  <a:lnTo>
                    <a:pt x="3924" y="52704"/>
                  </a:lnTo>
                  <a:lnTo>
                    <a:pt x="24295" y="52704"/>
                  </a:lnTo>
                  <a:lnTo>
                    <a:pt x="24295" y="51053"/>
                  </a:lnTo>
                  <a:lnTo>
                    <a:pt x="23507" y="51053"/>
                  </a:lnTo>
                  <a:lnTo>
                    <a:pt x="23507" y="50291"/>
                  </a:lnTo>
                  <a:close/>
                </a:path>
                <a:path w="55245" h="69214">
                  <a:moveTo>
                    <a:pt x="36436" y="51815"/>
                  </a:moveTo>
                  <a:lnTo>
                    <a:pt x="25857" y="51815"/>
                  </a:lnTo>
                  <a:lnTo>
                    <a:pt x="25857" y="52704"/>
                  </a:lnTo>
                  <a:lnTo>
                    <a:pt x="36436" y="52704"/>
                  </a:lnTo>
                  <a:lnTo>
                    <a:pt x="36436" y="51815"/>
                  </a:lnTo>
                  <a:close/>
                </a:path>
                <a:path w="55245" h="69214">
                  <a:moveTo>
                    <a:pt x="38011" y="49529"/>
                  </a:moveTo>
                  <a:lnTo>
                    <a:pt x="3924" y="49529"/>
                  </a:lnTo>
                  <a:lnTo>
                    <a:pt x="3924" y="50291"/>
                  </a:lnTo>
                  <a:lnTo>
                    <a:pt x="25082" y="50291"/>
                  </a:lnTo>
                  <a:lnTo>
                    <a:pt x="25857" y="51053"/>
                  </a:lnTo>
                  <a:lnTo>
                    <a:pt x="26644" y="51053"/>
                  </a:lnTo>
                  <a:lnTo>
                    <a:pt x="26644" y="51815"/>
                  </a:lnTo>
                  <a:lnTo>
                    <a:pt x="37223" y="51815"/>
                  </a:lnTo>
                  <a:lnTo>
                    <a:pt x="38011" y="51053"/>
                  </a:lnTo>
                  <a:lnTo>
                    <a:pt x="37223" y="50291"/>
                  </a:lnTo>
                  <a:lnTo>
                    <a:pt x="38011" y="49529"/>
                  </a:lnTo>
                  <a:close/>
                </a:path>
                <a:path w="55245" h="69214">
                  <a:moveTo>
                    <a:pt x="25082" y="50291"/>
                  </a:moveTo>
                  <a:lnTo>
                    <a:pt x="23507" y="50291"/>
                  </a:lnTo>
                  <a:lnTo>
                    <a:pt x="23507" y="51053"/>
                  </a:lnTo>
                  <a:lnTo>
                    <a:pt x="25082" y="51053"/>
                  </a:lnTo>
                  <a:lnTo>
                    <a:pt x="25082" y="50291"/>
                  </a:lnTo>
                  <a:close/>
                </a:path>
                <a:path w="55245" h="69214">
                  <a:moveTo>
                    <a:pt x="3136" y="49529"/>
                  </a:moveTo>
                  <a:lnTo>
                    <a:pt x="2349" y="49529"/>
                  </a:lnTo>
                  <a:lnTo>
                    <a:pt x="2349" y="50291"/>
                  </a:lnTo>
                  <a:lnTo>
                    <a:pt x="3136" y="49529"/>
                  </a:lnTo>
                  <a:close/>
                </a:path>
                <a:path w="55245" h="69214">
                  <a:moveTo>
                    <a:pt x="43878" y="46100"/>
                  </a:moveTo>
                  <a:lnTo>
                    <a:pt x="3136" y="46100"/>
                  </a:lnTo>
                  <a:lnTo>
                    <a:pt x="3136" y="46862"/>
                  </a:lnTo>
                  <a:lnTo>
                    <a:pt x="3924" y="46862"/>
                  </a:lnTo>
                  <a:lnTo>
                    <a:pt x="3924" y="48386"/>
                  </a:lnTo>
                  <a:lnTo>
                    <a:pt x="38404" y="48386"/>
                  </a:lnTo>
                  <a:lnTo>
                    <a:pt x="38404" y="50291"/>
                  </a:lnTo>
                  <a:lnTo>
                    <a:pt x="39966" y="50291"/>
                  </a:lnTo>
                  <a:lnTo>
                    <a:pt x="39966" y="49529"/>
                  </a:lnTo>
                  <a:lnTo>
                    <a:pt x="40754" y="49529"/>
                  </a:lnTo>
                  <a:lnTo>
                    <a:pt x="41529" y="49148"/>
                  </a:lnTo>
                  <a:lnTo>
                    <a:pt x="43103" y="46862"/>
                  </a:lnTo>
                  <a:lnTo>
                    <a:pt x="43878" y="46100"/>
                  </a:lnTo>
                  <a:close/>
                </a:path>
                <a:path w="55245" h="69214">
                  <a:moveTo>
                    <a:pt x="37223" y="49148"/>
                  </a:moveTo>
                  <a:lnTo>
                    <a:pt x="4699" y="49148"/>
                  </a:lnTo>
                  <a:lnTo>
                    <a:pt x="3136" y="49529"/>
                  </a:lnTo>
                  <a:lnTo>
                    <a:pt x="37223" y="49529"/>
                  </a:lnTo>
                  <a:lnTo>
                    <a:pt x="37223" y="49148"/>
                  </a:lnTo>
                  <a:close/>
                </a:path>
                <a:path w="55245" h="69214">
                  <a:moveTo>
                    <a:pt x="37223" y="48386"/>
                  </a:moveTo>
                  <a:lnTo>
                    <a:pt x="4699" y="48386"/>
                  </a:lnTo>
                  <a:lnTo>
                    <a:pt x="3924" y="49148"/>
                  </a:lnTo>
                  <a:lnTo>
                    <a:pt x="38011" y="49148"/>
                  </a:lnTo>
                  <a:lnTo>
                    <a:pt x="37223" y="48386"/>
                  </a:lnTo>
                  <a:close/>
                </a:path>
                <a:path w="55245" h="69214">
                  <a:moveTo>
                    <a:pt x="47802" y="46100"/>
                  </a:moveTo>
                  <a:lnTo>
                    <a:pt x="43878" y="46100"/>
                  </a:lnTo>
                  <a:lnTo>
                    <a:pt x="45453" y="46862"/>
                  </a:lnTo>
                  <a:lnTo>
                    <a:pt x="47015" y="46862"/>
                  </a:lnTo>
                  <a:lnTo>
                    <a:pt x="47802" y="46100"/>
                  </a:lnTo>
                  <a:close/>
                </a:path>
                <a:path w="55245" h="69214">
                  <a:moveTo>
                    <a:pt x="47802" y="41401"/>
                  </a:moveTo>
                  <a:lnTo>
                    <a:pt x="3924" y="41401"/>
                  </a:lnTo>
                  <a:lnTo>
                    <a:pt x="3136" y="42163"/>
                  </a:lnTo>
                  <a:lnTo>
                    <a:pt x="3136" y="43687"/>
                  </a:lnTo>
                  <a:lnTo>
                    <a:pt x="4699" y="44449"/>
                  </a:lnTo>
                  <a:lnTo>
                    <a:pt x="3924" y="44449"/>
                  </a:lnTo>
                  <a:lnTo>
                    <a:pt x="3924" y="46100"/>
                  </a:lnTo>
                  <a:lnTo>
                    <a:pt x="47015" y="46100"/>
                  </a:lnTo>
                  <a:lnTo>
                    <a:pt x="47015" y="44449"/>
                  </a:lnTo>
                  <a:lnTo>
                    <a:pt x="46228" y="43687"/>
                  </a:lnTo>
                  <a:lnTo>
                    <a:pt x="47802" y="42163"/>
                  </a:lnTo>
                  <a:lnTo>
                    <a:pt x="47802" y="41401"/>
                  </a:lnTo>
                  <a:close/>
                </a:path>
                <a:path w="55245" h="69214">
                  <a:moveTo>
                    <a:pt x="6273" y="37083"/>
                  </a:moveTo>
                  <a:lnTo>
                    <a:pt x="5486" y="38734"/>
                  </a:lnTo>
                  <a:lnTo>
                    <a:pt x="4699" y="39496"/>
                  </a:lnTo>
                  <a:lnTo>
                    <a:pt x="3924" y="39877"/>
                  </a:lnTo>
                  <a:lnTo>
                    <a:pt x="3924" y="40639"/>
                  </a:lnTo>
                  <a:lnTo>
                    <a:pt x="3136" y="41401"/>
                  </a:lnTo>
                  <a:lnTo>
                    <a:pt x="48183" y="41401"/>
                  </a:lnTo>
                  <a:lnTo>
                    <a:pt x="48183" y="40639"/>
                  </a:lnTo>
                  <a:lnTo>
                    <a:pt x="47802" y="39877"/>
                  </a:lnTo>
                  <a:lnTo>
                    <a:pt x="48183" y="39877"/>
                  </a:lnTo>
                  <a:lnTo>
                    <a:pt x="48183" y="39496"/>
                  </a:lnTo>
                  <a:lnTo>
                    <a:pt x="8623" y="39496"/>
                  </a:lnTo>
                  <a:lnTo>
                    <a:pt x="7061" y="38734"/>
                  </a:lnTo>
                  <a:lnTo>
                    <a:pt x="6273" y="37083"/>
                  </a:lnTo>
                  <a:close/>
                </a:path>
                <a:path w="55245" h="69214">
                  <a:moveTo>
                    <a:pt x="9791" y="36321"/>
                  </a:moveTo>
                  <a:lnTo>
                    <a:pt x="9410" y="36321"/>
                  </a:lnTo>
                  <a:lnTo>
                    <a:pt x="9410" y="37972"/>
                  </a:lnTo>
                  <a:lnTo>
                    <a:pt x="8623" y="39496"/>
                  </a:lnTo>
                  <a:lnTo>
                    <a:pt x="48971" y="39496"/>
                  </a:lnTo>
                  <a:lnTo>
                    <a:pt x="47802" y="38734"/>
                  </a:lnTo>
                  <a:lnTo>
                    <a:pt x="47802" y="37972"/>
                  </a:lnTo>
                  <a:lnTo>
                    <a:pt x="47015" y="37972"/>
                  </a:lnTo>
                  <a:lnTo>
                    <a:pt x="47015" y="37083"/>
                  </a:lnTo>
                  <a:lnTo>
                    <a:pt x="9791" y="37083"/>
                  </a:lnTo>
                  <a:lnTo>
                    <a:pt x="9791" y="36321"/>
                  </a:lnTo>
                  <a:close/>
                </a:path>
                <a:path w="55245" h="69214">
                  <a:moveTo>
                    <a:pt x="48183" y="35559"/>
                  </a:moveTo>
                  <a:lnTo>
                    <a:pt x="11366" y="35559"/>
                  </a:lnTo>
                  <a:lnTo>
                    <a:pt x="10579" y="36321"/>
                  </a:lnTo>
                  <a:lnTo>
                    <a:pt x="9791" y="36321"/>
                  </a:lnTo>
                  <a:lnTo>
                    <a:pt x="9791" y="37083"/>
                  </a:lnTo>
                  <a:lnTo>
                    <a:pt x="47015" y="37083"/>
                  </a:lnTo>
                  <a:lnTo>
                    <a:pt x="47802" y="36321"/>
                  </a:lnTo>
                  <a:lnTo>
                    <a:pt x="48183" y="35559"/>
                  </a:lnTo>
                  <a:close/>
                </a:path>
                <a:path w="55245" h="69214">
                  <a:moveTo>
                    <a:pt x="48971" y="35559"/>
                  </a:moveTo>
                  <a:lnTo>
                    <a:pt x="48183" y="35559"/>
                  </a:lnTo>
                  <a:lnTo>
                    <a:pt x="48183" y="36321"/>
                  </a:lnTo>
                  <a:lnTo>
                    <a:pt x="48971" y="35559"/>
                  </a:lnTo>
                  <a:close/>
                </a:path>
                <a:path w="55245" h="69214">
                  <a:moveTo>
                    <a:pt x="48971" y="34035"/>
                  </a:moveTo>
                  <a:lnTo>
                    <a:pt x="12153" y="34035"/>
                  </a:lnTo>
                  <a:lnTo>
                    <a:pt x="12153" y="35559"/>
                  </a:lnTo>
                  <a:lnTo>
                    <a:pt x="49758" y="35559"/>
                  </a:lnTo>
                  <a:lnTo>
                    <a:pt x="49758" y="34797"/>
                  </a:lnTo>
                  <a:lnTo>
                    <a:pt x="48971" y="34797"/>
                  </a:lnTo>
                  <a:lnTo>
                    <a:pt x="48971" y="34035"/>
                  </a:lnTo>
                  <a:close/>
                </a:path>
                <a:path w="55245" h="69214">
                  <a:moveTo>
                    <a:pt x="49758" y="32511"/>
                  </a:moveTo>
                  <a:lnTo>
                    <a:pt x="11366" y="32511"/>
                  </a:lnTo>
                  <a:lnTo>
                    <a:pt x="11366" y="34035"/>
                  </a:lnTo>
                  <a:lnTo>
                    <a:pt x="12153" y="34797"/>
                  </a:lnTo>
                  <a:lnTo>
                    <a:pt x="12153" y="34035"/>
                  </a:lnTo>
                  <a:lnTo>
                    <a:pt x="48971" y="34035"/>
                  </a:lnTo>
                  <a:lnTo>
                    <a:pt x="48971" y="33273"/>
                  </a:lnTo>
                  <a:lnTo>
                    <a:pt x="49758" y="32511"/>
                  </a:lnTo>
                  <a:close/>
                </a:path>
                <a:path w="55245" h="69214">
                  <a:moveTo>
                    <a:pt x="48183" y="30987"/>
                  </a:moveTo>
                  <a:lnTo>
                    <a:pt x="10579" y="30987"/>
                  </a:lnTo>
                  <a:lnTo>
                    <a:pt x="10579" y="32511"/>
                  </a:lnTo>
                  <a:lnTo>
                    <a:pt x="48183" y="32511"/>
                  </a:lnTo>
                  <a:lnTo>
                    <a:pt x="47802" y="31749"/>
                  </a:lnTo>
                  <a:lnTo>
                    <a:pt x="48183" y="31749"/>
                  </a:lnTo>
                  <a:lnTo>
                    <a:pt x="48183" y="30987"/>
                  </a:lnTo>
                  <a:close/>
                </a:path>
                <a:path w="55245" h="69214">
                  <a:moveTo>
                    <a:pt x="47802" y="30225"/>
                  </a:moveTo>
                  <a:lnTo>
                    <a:pt x="10579" y="30225"/>
                  </a:lnTo>
                  <a:lnTo>
                    <a:pt x="11366" y="30987"/>
                  </a:lnTo>
                  <a:lnTo>
                    <a:pt x="47802" y="30987"/>
                  </a:lnTo>
                  <a:lnTo>
                    <a:pt x="47802" y="30225"/>
                  </a:lnTo>
                  <a:close/>
                </a:path>
                <a:path w="55245" h="69214">
                  <a:moveTo>
                    <a:pt x="48183" y="30225"/>
                  </a:moveTo>
                  <a:lnTo>
                    <a:pt x="47802" y="30225"/>
                  </a:lnTo>
                  <a:lnTo>
                    <a:pt x="48183" y="30987"/>
                  </a:lnTo>
                  <a:lnTo>
                    <a:pt x="48183" y="30225"/>
                  </a:lnTo>
                  <a:close/>
                </a:path>
                <a:path w="55245" h="69214">
                  <a:moveTo>
                    <a:pt x="48971" y="30225"/>
                  </a:moveTo>
                  <a:lnTo>
                    <a:pt x="48183" y="30225"/>
                  </a:lnTo>
                  <a:lnTo>
                    <a:pt x="48183" y="30987"/>
                  </a:lnTo>
                  <a:lnTo>
                    <a:pt x="48971" y="30225"/>
                  </a:lnTo>
                  <a:close/>
                </a:path>
                <a:path w="55245" h="69214">
                  <a:moveTo>
                    <a:pt x="52108" y="25145"/>
                  </a:moveTo>
                  <a:lnTo>
                    <a:pt x="12153" y="25145"/>
                  </a:lnTo>
                  <a:lnTo>
                    <a:pt x="11366" y="26669"/>
                  </a:lnTo>
                  <a:lnTo>
                    <a:pt x="12153" y="27431"/>
                  </a:lnTo>
                  <a:lnTo>
                    <a:pt x="11366" y="27431"/>
                  </a:lnTo>
                  <a:lnTo>
                    <a:pt x="10579" y="28193"/>
                  </a:lnTo>
                  <a:lnTo>
                    <a:pt x="11366" y="28955"/>
                  </a:lnTo>
                  <a:lnTo>
                    <a:pt x="10579" y="28955"/>
                  </a:lnTo>
                  <a:lnTo>
                    <a:pt x="11366" y="29844"/>
                  </a:lnTo>
                  <a:lnTo>
                    <a:pt x="10579" y="29844"/>
                  </a:lnTo>
                  <a:lnTo>
                    <a:pt x="11366" y="30225"/>
                  </a:lnTo>
                  <a:lnTo>
                    <a:pt x="49758" y="30225"/>
                  </a:lnTo>
                  <a:lnTo>
                    <a:pt x="49758" y="28193"/>
                  </a:lnTo>
                  <a:lnTo>
                    <a:pt x="51333" y="28193"/>
                  </a:lnTo>
                  <a:lnTo>
                    <a:pt x="51333" y="27431"/>
                  </a:lnTo>
                  <a:lnTo>
                    <a:pt x="52108" y="26669"/>
                  </a:lnTo>
                  <a:lnTo>
                    <a:pt x="52108" y="25145"/>
                  </a:lnTo>
                  <a:close/>
                </a:path>
                <a:path w="55245" h="69214">
                  <a:moveTo>
                    <a:pt x="51333" y="28193"/>
                  </a:moveTo>
                  <a:lnTo>
                    <a:pt x="50546" y="28193"/>
                  </a:lnTo>
                  <a:lnTo>
                    <a:pt x="51333" y="28955"/>
                  </a:lnTo>
                  <a:lnTo>
                    <a:pt x="51333" y="28193"/>
                  </a:lnTo>
                  <a:close/>
                </a:path>
                <a:path w="55245" h="69214">
                  <a:moveTo>
                    <a:pt x="14503" y="19303"/>
                  </a:moveTo>
                  <a:lnTo>
                    <a:pt x="14503" y="20065"/>
                  </a:lnTo>
                  <a:lnTo>
                    <a:pt x="12928" y="21208"/>
                  </a:lnTo>
                  <a:lnTo>
                    <a:pt x="12153" y="22859"/>
                  </a:lnTo>
                  <a:lnTo>
                    <a:pt x="12153" y="24383"/>
                  </a:lnTo>
                  <a:lnTo>
                    <a:pt x="11366" y="25145"/>
                  </a:lnTo>
                  <a:lnTo>
                    <a:pt x="52895" y="25145"/>
                  </a:lnTo>
                  <a:lnTo>
                    <a:pt x="52895" y="22859"/>
                  </a:lnTo>
                  <a:lnTo>
                    <a:pt x="53682" y="22097"/>
                  </a:lnTo>
                  <a:lnTo>
                    <a:pt x="53682" y="21208"/>
                  </a:lnTo>
                  <a:lnTo>
                    <a:pt x="19596" y="21208"/>
                  </a:lnTo>
                  <a:lnTo>
                    <a:pt x="19202" y="20446"/>
                  </a:lnTo>
                  <a:lnTo>
                    <a:pt x="14503" y="19303"/>
                  </a:lnTo>
                  <a:close/>
                </a:path>
                <a:path w="55245" h="69214">
                  <a:moveTo>
                    <a:pt x="21158" y="20065"/>
                  </a:moveTo>
                  <a:lnTo>
                    <a:pt x="20370" y="20065"/>
                  </a:lnTo>
                  <a:lnTo>
                    <a:pt x="19596" y="20446"/>
                  </a:lnTo>
                  <a:lnTo>
                    <a:pt x="19596" y="21208"/>
                  </a:lnTo>
                  <a:lnTo>
                    <a:pt x="53682" y="21208"/>
                  </a:lnTo>
                  <a:lnTo>
                    <a:pt x="53682" y="20446"/>
                  </a:lnTo>
                  <a:lnTo>
                    <a:pt x="21158" y="20446"/>
                  </a:lnTo>
                  <a:lnTo>
                    <a:pt x="21158" y="20065"/>
                  </a:lnTo>
                  <a:close/>
                </a:path>
                <a:path w="55245" h="69214">
                  <a:moveTo>
                    <a:pt x="53682" y="13207"/>
                  </a:moveTo>
                  <a:lnTo>
                    <a:pt x="26644" y="13207"/>
                  </a:lnTo>
                  <a:lnTo>
                    <a:pt x="26644" y="13969"/>
                  </a:lnTo>
                  <a:lnTo>
                    <a:pt x="27432" y="13969"/>
                  </a:lnTo>
                  <a:lnTo>
                    <a:pt x="27432" y="16255"/>
                  </a:lnTo>
                  <a:lnTo>
                    <a:pt x="25857" y="16255"/>
                  </a:lnTo>
                  <a:lnTo>
                    <a:pt x="25857" y="17017"/>
                  </a:lnTo>
                  <a:lnTo>
                    <a:pt x="25082" y="17017"/>
                  </a:lnTo>
                  <a:lnTo>
                    <a:pt x="25082" y="17779"/>
                  </a:lnTo>
                  <a:lnTo>
                    <a:pt x="22733" y="20065"/>
                  </a:lnTo>
                  <a:lnTo>
                    <a:pt x="21945" y="20065"/>
                  </a:lnTo>
                  <a:lnTo>
                    <a:pt x="21945" y="20446"/>
                  </a:lnTo>
                  <a:lnTo>
                    <a:pt x="53682" y="20446"/>
                  </a:lnTo>
                  <a:lnTo>
                    <a:pt x="53682" y="19303"/>
                  </a:lnTo>
                  <a:lnTo>
                    <a:pt x="52895" y="18541"/>
                  </a:lnTo>
                  <a:lnTo>
                    <a:pt x="52895" y="17779"/>
                  </a:lnTo>
                  <a:lnTo>
                    <a:pt x="53682" y="17779"/>
                  </a:lnTo>
                  <a:lnTo>
                    <a:pt x="53682" y="15493"/>
                  </a:lnTo>
                  <a:lnTo>
                    <a:pt x="52895" y="14731"/>
                  </a:lnTo>
                  <a:lnTo>
                    <a:pt x="52895" y="13969"/>
                  </a:lnTo>
                  <a:lnTo>
                    <a:pt x="53682" y="13207"/>
                  </a:lnTo>
                  <a:close/>
                </a:path>
                <a:path w="55245" h="69214">
                  <a:moveTo>
                    <a:pt x="47802" y="2666"/>
                  </a:moveTo>
                  <a:lnTo>
                    <a:pt x="46228" y="2666"/>
                  </a:lnTo>
                  <a:lnTo>
                    <a:pt x="46228" y="3428"/>
                  </a:lnTo>
                  <a:lnTo>
                    <a:pt x="44665" y="4952"/>
                  </a:lnTo>
                  <a:lnTo>
                    <a:pt x="44665" y="5714"/>
                  </a:lnTo>
                  <a:lnTo>
                    <a:pt x="29387" y="5714"/>
                  </a:lnTo>
                  <a:lnTo>
                    <a:pt x="29387" y="8127"/>
                  </a:lnTo>
                  <a:lnTo>
                    <a:pt x="28600" y="8127"/>
                  </a:lnTo>
                  <a:lnTo>
                    <a:pt x="28600" y="9651"/>
                  </a:lnTo>
                  <a:lnTo>
                    <a:pt x="29387" y="10413"/>
                  </a:lnTo>
                  <a:lnTo>
                    <a:pt x="28600" y="10413"/>
                  </a:lnTo>
                  <a:lnTo>
                    <a:pt x="28600" y="10794"/>
                  </a:lnTo>
                  <a:lnTo>
                    <a:pt x="28206" y="10794"/>
                  </a:lnTo>
                  <a:lnTo>
                    <a:pt x="28206" y="11556"/>
                  </a:lnTo>
                  <a:lnTo>
                    <a:pt x="27432" y="11556"/>
                  </a:lnTo>
                  <a:lnTo>
                    <a:pt x="27432" y="13207"/>
                  </a:lnTo>
                  <a:lnTo>
                    <a:pt x="54457" y="13207"/>
                  </a:lnTo>
                  <a:lnTo>
                    <a:pt x="54457" y="12318"/>
                  </a:lnTo>
                  <a:lnTo>
                    <a:pt x="55245" y="12318"/>
                  </a:lnTo>
                  <a:lnTo>
                    <a:pt x="54457" y="11556"/>
                  </a:lnTo>
                  <a:lnTo>
                    <a:pt x="54457" y="9651"/>
                  </a:lnTo>
                  <a:lnTo>
                    <a:pt x="55245" y="8889"/>
                  </a:lnTo>
                  <a:lnTo>
                    <a:pt x="49758" y="8889"/>
                  </a:lnTo>
                  <a:lnTo>
                    <a:pt x="48183" y="7365"/>
                  </a:lnTo>
                  <a:lnTo>
                    <a:pt x="48971" y="6603"/>
                  </a:lnTo>
                  <a:lnTo>
                    <a:pt x="48183" y="5714"/>
                  </a:lnTo>
                  <a:lnTo>
                    <a:pt x="48183" y="4190"/>
                  </a:lnTo>
                  <a:lnTo>
                    <a:pt x="48971" y="3428"/>
                  </a:lnTo>
                  <a:lnTo>
                    <a:pt x="47802" y="3428"/>
                  </a:lnTo>
                  <a:lnTo>
                    <a:pt x="47802" y="2666"/>
                  </a:lnTo>
                  <a:close/>
                </a:path>
                <a:path w="55245" h="69214">
                  <a:moveTo>
                    <a:pt x="53682" y="7365"/>
                  </a:moveTo>
                  <a:lnTo>
                    <a:pt x="52895" y="8127"/>
                  </a:lnTo>
                  <a:lnTo>
                    <a:pt x="49758" y="8127"/>
                  </a:lnTo>
                  <a:lnTo>
                    <a:pt x="49758" y="8889"/>
                  </a:lnTo>
                  <a:lnTo>
                    <a:pt x="54457" y="8889"/>
                  </a:lnTo>
                  <a:lnTo>
                    <a:pt x="53682" y="8127"/>
                  </a:lnTo>
                  <a:lnTo>
                    <a:pt x="53682" y="7365"/>
                  </a:lnTo>
                  <a:close/>
                </a:path>
                <a:path w="55245" h="69214">
                  <a:moveTo>
                    <a:pt x="52108" y="7365"/>
                  </a:moveTo>
                  <a:lnTo>
                    <a:pt x="51333" y="7365"/>
                  </a:lnTo>
                  <a:lnTo>
                    <a:pt x="51333" y="8127"/>
                  </a:lnTo>
                  <a:lnTo>
                    <a:pt x="52108" y="8127"/>
                  </a:lnTo>
                  <a:lnTo>
                    <a:pt x="52108" y="7365"/>
                  </a:lnTo>
                  <a:close/>
                </a:path>
                <a:path w="55245" h="69214">
                  <a:moveTo>
                    <a:pt x="32524" y="761"/>
                  </a:moveTo>
                  <a:lnTo>
                    <a:pt x="31737" y="761"/>
                  </a:lnTo>
                  <a:lnTo>
                    <a:pt x="31737" y="2666"/>
                  </a:lnTo>
                  <a:lnTo>
                    <a:pt x="30162" y="2666"/>
                  </a:lnTo>
                  <a:lnTo>
                    <a:pt x="30162" y="3428"/>
                  </a:lnTo>
                  <a:lnTo>
                    <a:pt x="29387" y="3428"/>
                  </a:lnTo>
                  <a:lnTo>
                    <a:pt x="29387" y="4190"/>
                  </a:lnTo>
                  <a:lnTo>
                    <a:pt x="28600" y="4190"/>
                  </a:lnTo>
                  <a:lnTo>
                    <a:pt x="28600" y="4952"/>
                  </a:lnTo>
                  <a:lnTo>
                    <a:pt x="28206" y="4952"/>
                  </a:lnTo>
                  <a:lnTo>
                    <a:pt x="28600" y="5714"/>
                  </a:lnTo>
                  <a:lnTo>
                    <a:pt x="43878" y="5714"/>
                  </a:lnTo>
                  <a:lnTo>
                    <a:pt x="43103" y="4952"/>
                  </a:lnTo>
                  <a:lnTo>
                    <a:pt x="41529" y="4190"/>
                  </a:lnTo>
                  <a:lnTo>
                    <a:pt x="39179" y="1904"/>
                  </a:lnTo>
                  <a:lnTo>
                    <a:pt x="38404" y="1904"/>
                  </a:lnTo>
                  <a:lnTo>
                    <a:pt x="38404" y="1142"/>
                  </a:lnTo>
                  <a:lnTo>
                    <a:pt x="32524" y="1142"/>
                  </a:lnTo>
                  <a:lnTo>
                    <a:pt x="32524" y="761"/>
                  </a:lnTo>
                  <a:close/>
                </a:path>
                <a:path w="55245" h="69214">
                  <a:moveTo>
                    <a:pt x="47802" y="2666"/>
                  </a:moveTo>
                  <a:lnTo>
                    <a:pt x="47802" y="3428"/>
                  </a:lnTo>
                  <a:lnTo>
                    <a:pt x="48971" y="3428"/>
                  </a:lnTo>
                  <a:lnTo>
                    <a:pt x="47802" y="2666"/>
                  </a:lnTo>
                  <a:close/>
                </a:path>
                <a:path w="55245" h="69214">
                  <a:moveTo>
                    <a:pt x="38011" y="0"/>
                  </a:moveTo>
                  <a:lnTo>
                    <a:pt x="34086" y="0"/>
                  </a:lnTo>
                  <a:lnTo>
                    <a:pt x="33299" y="761"/>
                  </a:lnTo>
                  <a:lnTo>
                    <a:pt x="32524" y="1142"/>
                  </a:lnTo>
                  <a:lnTo>
                    <a:pt x="38404" y="1142"/>
                  </a:lnTo>
                  <a:lnTo>
                    <a:pt x="38404" y="761"/>
                  </a:lnTo>
                  <a:lnTo>
                    <a:pt x="38011" y="761"/>
                  </a:lnTo>
                  <a:lnTo>
                    <a:pt x="38011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4" name="object 2964"/>
            <p:cNvSpPr/>
            <p:nvPr/>
          </p:nvSpPr>
          <p:spPr>
            <a:xfrm>
              <a:off x="6124242" y="2916515"/>
              <a:ext cx="55244" cy="69215"/>
            </a:xfrm>
            <a:custGeom>
              <a:avLst/>
              <a:gdLst/>
              <a:ahLst/>
              <a:cxnLst/>
              <a:rect l="l" t="t" r="r" b="b"/>
              <a:pathLst>
                <a:path w="55245" h="69214">
                  <a:moveTo>
                    <a:pt x="55245" y="8902"/>
                  </a:moveTo>
                  <a:lnTo>
                    <a:pt x="54457" y="9677"/>
                  </a:lnTo>
                  <a:lnTo>
                    <a:pt x="54457" y="10452"/>
                  </a:lnTo>
                  <a:lnTo>
                    <a:pt x="54457" y="10833"/>
                  </a:lnTo>
                  <a:lnTo>
                    <a:pt x="54457" y="11620"/>
                  </a:lnTo>
                  <a:lnTo>
                    <a:pt x="55245" y="12395"/>
                  </a:lnTo>
                  <a:lnTo>
                    <a:pt x="54457" y="12395"/>
                  </a:lnTo>
                  <a:lnTo>
                    <a:pt x="54457" y="13169"/>
                  </a:lnTo>
                  <a:lnTo>
                    <a:pt x="53682" y="13169"/>
                  </a:lnTo>
                  <a:lnTo>
                    <a:pt x="52895" y="13944"/>
                  </a:lnTo>
                  <a:lnTo>
                    <a:pt x="52895" y="14706"/>
                  </a:lnTo>
                  <a:lnTo>
                    <a:pt x="53682" y="15481"/>
                  </a:lnTo>
                  <a:lnTo>
                    <a:pt x="53682" y="16256"/>
                  </a:lnTo>
                  <a:lnTo>
                    <a:pt x="52895" y="16256"/>
                  </a:lnTo>
                  <a:lnTo>
                    <a:pt x="53682" y="16256"/>
                  </a:lnTo>
                  <a:lnTo>
                    <a:pt x="53682" y="17043"/>
                  </a:lnTo>
                  <a:lnTo>
                    <a:pt x="53682" y="17818"/>
                  </a:lnTo>
                  <a:lnTo>
                    <a:pt x="52895" y="17818"/>
                  </a:lnTo>
                  <a:lnTo>
                    <a:pt x="52895" y="18580"/>
                  </a:lnTo>
                  <a:lnTo>
                    <a:pt x="53682" y="19354"/>
                  </a:lnTo>
                  <a:lnTo>
                    <a:pt x="53682" y="20129"/>
                  </a:lnTo>
                  <a:lnTo>
                    <a:pt x="53682" y="20523"/>
                  </a:lnTo>
                  <a:lnTo>
                    <a:pt x="53682" y="21297"/>
                  </a:lnTo>
                  <a:lnTo>
                    <a:pt x="53682" y="22072"/>
                  </a:lnTo>
                  <a:lnTo>
                    <a:pt x="52895" y="22847"/>
                  </a:lnTo>
                  <a:lnTo>
                    <a:pt x="52895" y="23622"/>
                  </a:lnTo>
                  <a:lnTo>
                    <a:pt x="52895" y="24396"/>
                  </a:lnTo>
                  <a:lnTo>
                    <a:pt x="52895" y="25171"/>
                  </a:lnTo>
                  <a:lnTo>
                    <a:pt x="52108" y="25171"/>
                  </a:lnTo>
                  <a:lnTo>
                    <a:pt x="52108" y="25946"/>
                  </a:lnTo>
                  <a:lnTo>
                    <a:pt x="52108" y="26720"/>
                  </a:lnTo>
                  <a:lnTo>
                    <a:pt x="51333" y="27495"/>
                  </a:lnTo>
                  <a:lnTo>
                    <a:pt x="51333" y="28270"/>
                  </a:lnTo>
                  <a:lnTo>
                    <a:pt x="51333" y="29044"/>
                  </a:lnTo>
                  <a:lnTo>
                    <a:pt x="50546" y="28270"/>
                  </a:lnTo>
                  <a:lnTo>
                    <a:pt x="49758" y="28270"/>
                  </a:lnTo>
                  <a:lnTo>
                    <a:pt x="49758" y="29044"/>
                  </a:lnTo>
                  <a:lnTo>
                    <a:pt x="49758" y="29819"/>
                  </a:lnTo>
                  <a:lnTo>
                    <a:pt x="49758" y="30200"/>
                  </a:lnTo>
                  <a:lnTo>
                    <a:pt x="48971" y="30200"/>
                  </a:lnTo>
                  <a:lnTo>
                    <a:pt x="48183" y="30975"/>
                  </a:lnTo>
                  <a:lnTo>
                    <a:pt x="48183" y="30200"/>
                  </a:lnTo>
                  <a:lnTo>
                    <a:pt x="48183" y="30975"/>
                  </a:lnTo>
                  <a:lnTo>
                    <a:pt x="47802" y="30200"/>
                  </a:lnTo>
                  <a:lnTo>
                    <a:pt x="47802" y="30975"/>
                  </a:lnTo>
                  <a:lnTo>
                    <a:pt x="48183" y="30975"/>
                  </a:lnTo>
                  <a:lnTo>
                    <a:pt x="48183" y="31750"/>
                  </a:lnTo>
                  <a:lnTo>
                    <a:pt x="47802" y="31750"/>
                  </a:lnTo>
                  <a:lnTo>
                    <a:pt x="48183" y="32524"/>
                  </a:lnTo>
                  <a:lnTo>
                    <a:pt x="48971" y="32524"/>
                  </a:lnTo>
                  <a:lnTo>
                    <a:pt x="49758" y="32524"/>
                  </a:lnTo>
                  <a:lnTo>
                    <a:pt x="48971" y="33299"/>
                  </a:lnTo>
                  <a:lnTo>
                    <a:pt x="48971" y="34074"/>
                  </a:lnTo>
                  <a:lnTo>
                    <a:pt x="48971" y="34848"/>
                  </a:lnTo>
                  <a:lnTo>
                    <a:pt x="49758" y="34848"/>
                  </a:lnTo>
                  <a:lnTo>
                    <a:pt x="49758" y="35623"/>
                  </a:lnTo>
                  <a:lnTo>
                    <a:pt x="48971" y="35623"/>
                  </a:lnTo>
                  <a:lnTo>
                    <a:pt x="48183" y="36398"/>
                  </a:lnTo>
                  <a:lnTo>
                    <a:pt x="48183" y="35623"/>
                  </a:lnTo>
                  <a:lnTo>
                    <a:pt x="47802" y="36398"/>
                  </a:lnTo>
                  <a:lnTo>
                    <a:pt x="47015" y="37172"/>
                  </a:lnTo>
                  <a:lnTo>
                    <a:pt x="47015" y="37947"/>
                  </a:lnTo>
                  <a:lnTo>
                    <a:pt x="47802" y="37947"/>
                  </a:lnTo>
                  <a:lnTo>
                    <a:pt x="47802" y="38722"/>
                  </a:lnTo>
                  <a:lnTo>
                    <a:pt x="48971" y="39497"/>
                  </a:lnTo>
                  <a:lnTo>
                    <a:pt x="48183" y="39497"/>
                  </a:lnTo>
                  <a:lnTo>
                    <a:pt x="48183" y="39890"/>
                  </a:lnTo>
                  <a:lnTo>
                    <a:pt x="47802" y="39890"/>
                  </a:lnTo>
                  <a:lnTo>
                    <a:pt x="48183" y="40652"/>
                  </a:lnTo>
                  <a:lnTo>
                    <a:pt x="48183" y="41427"/>
                  </a:lnTo>
                  <a:lnTo>
                    <a:pt x="47802" y="41427"/>
                  </a:lnTo>
                  <a:lnTo>
                    <a:pt x="47802" y="42202"/>
                  </a:lnTo>
                  <a:lnTo>
                    <a:pt x="47015" y="42976"/>
                  </a:lnTo>
                  <a:lnTo>
                    <a:pt x="46228" y="43751"/>
                  </a:lnTo>
                  <a:lnTo>
                    <a:pt x="47015" y="43751"/>
                  </a:lnTo>
                  <a:lnTo>
                    <a:pt x="46228" y="43751"/>
                  </a:lnTo>
                  <a:lnTo>
                    <a:pt x="47015" y="44526"/>
                  </a:lnTo>
                  <a:lnTo>
                    <a:pt x="47015" y="45300"/>
                  </a:lnTo>
                  <a:lnTo>
                    <a:pt x="47015" y="46075"/>
                  </a:lnTo>
                  <a:lnTo>
                    <a:pt x="47802" y="46075"/>
                  </a:lnTo>
                  <a:lnTo>
                    <a:pt x="47015" y="46850"/>
                  </a:lnTo>
                  <a:lnTo>
                    <a:pt x="46228" y="46850"/>
                  </a:lnTo>
                  <a:lnTo>
                    <a:pt x="45453" y="46850"/>
                  </a:lnTo>
                  <a:lnTo>
                    <a:pt x="43878" y="46075"/>
                  </a:lnTo>
                  <a:lnTo>
                    <a:pt x="43103" y="46850"/>
                  </a:lnTo>
                  <a:lnTo>
                    <a:pt x="41529" y="49174"/>
                  </a:lnTo>
                  <a:lnTo>
                    <a:pt x="40754" y="49568"/>
                  </a:lnTo>
                  <a:lnTo>
                    <a:pt x="39966" y="49568"/>
                  </a:lnTo>
                  <a:lnTo>
                    <a:pt x="39966" y="50342"/>
                  </a:lnTo>
                  <a:lnTo>
                    <a:pt x="39179" y="50342"/>
                  </a:lnTo>
                  <a:lnTo>
                    <a:pt x="38404" y="50342"/>
                  </a:lnTo>
                  <a:lnTo>
                    <a:pt x="38404" y="49568"/>
                  </a:lnTo>
                  <a:lnTo>
                    <a:pt x="38404" y="48399"/>
                  </a:lnTo>
                  <a:lnTo>
                    <a:pt x="38011" y="48399"/>
                  </a:lnTo>
                  <a:lnTo>
                    <a:pt x="37223" y="48399"/>
                  </a:lnTo>
                  <a:lnTo>
                    <a:pt x="38011" y="49174"/>
                  </a:lnTo>
                  <a:lnTo>
                    <a:pt x="37223" y="49174"/>
                  </a:lnTo>
                  <a:lnTo>
                    <a:pt x="37223" y="49568"/>
                  </a:lnTo>
                  <a:lnTo>
                    <a:pt x="38011" y="49568"/>
                  </a:lnTo>
                  <a:lnTo>
                    <a:pt x="37223" y="50342"/>
                  </a:lnTo>
                  <a:lnTo>
                    <a:pt x="38011" y="51104"/>
                  </a:lnTo>
                  <a:lnTo>
                    <a:pt x="37223" y="51879"/>
                  </a:lnTo>
                  <a:lnTo>
                    <a:pt x="36436" y="51879"/>
                  </a:lnTo>
                  <a:lnTo>
                    <a:pt x="36436" y="52666"/>
                  </a:lnTo>
                  <a:lnTo>
                    <a:pt x="35661" y="52666"/>
                  </a:lnTo>
                  <a:lnTo>
                    <a:pt x="35661" y="53441"/>
                  </a:lnTo>
                  <a:lnTo>
                    <a:pt x="36436" y="53441"/>
                  </a:lnTo>
                  <a:lnTo>
                    <a:pt x="36436" y="52666"/>
                  </a:lnTo>
                  <a:lnTo>
                    <a:pt x="37223" y="52666"/>
                  </a:lnTo>
                  <a:lnTo>
                    <a:pt x="38011" y="52666"/>
                  </a:lnTo>
                  <a:lnTo>
                    <a:pt x="37223" y="53441"/>
                  </a:lnTo>
                  <a:lnTo>
                    <a:pt x="38011" y="53441"/>
                  </a:lnTo>
                  <a:lnTo>
                    <a:pt x="38404" y="52666"/>
                  </a:lnTo>
                  <a:lnTo>
                    <a:pt x="39179" y="53441"/>
                  </a:lnTo>
                  <a:lnTo>
                    <a:pt x="38404" y="53441"/>
                  </a:lnTo>
                  <a:lnTo>
                    <a:pt x="38404" y="54216"/>
                  </a:lnTo>
                  <a:lnTo>
                    <a:pt x="38011" y="54216"/>
                  </a:lnTo>
                  <a:lnTo>
                    <a:pt x="38011" y="54978"/>
                  </a:lnTo>
                  <a:lnTo>
                    <a:pt x="38404" y="54978"/>
                  </a:lnTo>
                  <a:lnTo>
                    <a:pt x="38404" y="55753"/>
                  </a:lnTo>
                  <a:lnTo>
                    <a:pt x="38404" y="56527"/>
                  </a:lnTo>
                  <a:lnTo>
                    <a:pt x="39179" y="56527"/>
                  </a:lnTo>
                  <a:lnTo>
                    <a:pt x="38404" y="57302"/>
                  </a:lnTo>
                  <a:lnTo>
                    <a:pt x="39179" y="57302"/>
                  </a:lnTo>
                  <a:lnTo>
                    <a:pt x="38404" y="58077"/>
                  </a:lnTo>
                  <a:lnTo>
                    <a:pt x="38404" y="58851"/>
                  </a:lnTo>
                  <a:lnTo>
                    <a:pt x="39966" y="58851"/>
                  </a:lnTo>
                  <a:lnTo>
                    <a:pt x="39966" y="59245"/>
                  </a:lnTo>
                  <a:lnTo>
                    <a:pt x="39966" y="60020"/>
                  </a:lnTo>
                  <a:lnTo>
                    <a:pt x="39179" y="60020"/>
                  </a:lnTo>
                  <a:lnTo>
                    <a:pt x="39179" y="60794"/>
                  </a:lnTo>
                  <a:lnTo>
                    <a:pt x="39179" y="61569"/>
                  </a:lnTo>
                  <a:lnTo>
                    <a:pt x="39179" y="62344"/>
                  </a:lnTo>
                  <a:lnTo>
                    <a:pt x="38404" y="62344"/>
                  </a:lnTo>
                  <a:lnTo>
                    <a:pt x="38404" y="63119"/>
                  </a:lnTo>
                  <a:lnTo>
                    <a:pt x="39179" y="63119"/>
                  </a:lnTo>
                  <a:lnTo>
                    <a:pt x="39179" y="63893"/>
                  </a:lnTo>
                  <a:lnTo>
                    <a:pt x="39179" y="63119"/>
                  </a:lnTo>
                  <a:lnTo>
                    <a:pt x="39179" y="63893"/>
                  </a:lnTo>
                  <a:lnTo>
                    <a:pt x="38404" y="63893"/>
                  </a:lnTo>
                  <a:lnTo>
                    <a:pt x="38404" y="64668"/>
                  </a:lnTo>
                  <a:lnTo>
                    <a:pt x="38011" y="64668"/>
                  </a:lnTo>
                  <a:lnTo>
                    <a:pt x="37223" y="64668"/>
                  </a:lnTo>
                  <a:lnTo>
                    <a:pt x="36436" y="64668"/>
                  </a:lnTo>
                  <a:lnTo>
                    <a:pt x="36436" y="65443"/>
                  </a:lnTo>
                  <a:lnTo>
                    <a:pt x="35661" y="65443"/>
                  </a:lnTo>
                  <a:lnTo>
                    <a:pt x="34874" y="65443"/>
                  </a:lnTo>
                  <a:lnTo>
                    <a:pt x="34086" y="66217"/>
                  </a:lnTo>
                  <a:lnTo>
                    <a:pt x="33299" y="66217"/>
                  </a:lnTo>
                  <a:lnTo>
                    <a:pt x="33299" y="66992"/>
                  </a:lnTo>
                  <a:lnTo>
                    <a:pt x="32524" y="67767"/>
                  </a:lnTo>
                  <a:lnTo>
                    <a:pt x="31737" y="68541"/>
                  </a:lnTo>
                  <a:lnTo>
                    <a:pt x="30949" y="68541"/>
                  </a:lnTo>
                  <a:lnTo>
                    <a:pt x="30162" y="67767"/>
                  </a:lnTo>
                  <a:lnTo>
                    <a:pt x="30162" y="66992"/>
                  </a:lnTo>
                  <a:lnTo>
                    <a:pt x="29387" y="66992"/>
                  </a:lnTo>
                  <a:lnTo>
                    <a:pt x="29387" y="67767"/>
                  </a:lnTo>
                  <a:lnTo>
                    <a:pt x="28600" y="67767"/>
                  </a:lnTo>
                  <a:lnTo>
                    <a:pt x="28600" y="68541"/>
                  </a:lnTo>
                  <a:lnTo>
                    <a:pt x="28206" y="68541"/>
                  </a:lnTo>
                  <a:lnTo>
                    <a:pt x="27432" y="68541"/>
                  </a:lnTo>
                  <a:lnTo>
                    <a:pt x="27432" y="67767"/>
                  </a:lnTo>
                  <a:lnTo>
                    <a:pt x="27432" y="68541"/>
                  </a:lnTo>
                  <a:lnTo>
                    <a:pt x="26644" y="68922"/>
                  </a:lnTo>
                  <a:lnTo>
                    <a:pt x="25857" y="68922"/>
                  </a:lnTo>
                  <a:lnTo>
                    <a:pt x="25082" y="68541"/>
                  </a:lnTo>
                  <a:lnTo>
                    <a:pt x="24295" y="68922"/>
                  </a:lnTo>
                  <a:lnTo>
                    <a:pt x="23507" y="68922"/>
                  </a:lnTo>
                  <a:lnTo>
                    <a:pt x="22733" y="68922"/>
                  </a:lnTo>
                  <a:lnTo>
                    <a:pt x="21945" y="68922"/>
                  </a:lnTo>
                  <a:lnTo>
                    <a:pt x="21158" y="68541"/>
                  </a:lnTo>
                  <a:lnTo>
                    <a:pt x="20370" y="67767"/>
                  </a:lnTo>
                  <a:lnTo>
                    <a:pt x="21158" y="67767"/>
                  </a:lnTo>
                  <a:lnTo>
                    <a:pt x="20370" y="66992"/>
                  </a:lnTo>
                  <a:lnTo>
                    <a:pt x="20370" y="66217"/>
                  </a:lnTo>
                  <a:lnTo>
                    <a:pt x="21158" y="66217"/>
                  </a:lnTo>
                  <a:lnTo>
                    <a:pt x="21945" y="66992"/>
                  </a:lnTo>
                  <a:lnTo>
                    <a:pt x="21945" y="66217"/>
                  </a:lnTo>
                  <a:lnTo>
                    <a:pt x="22733" y="66217"/>
                  </a:lnTo>
                  <a:lnTo>
                    <a:pt x="22733" y="65443"/>
                  </a:lnTo>
                  <a:lnTo>
                    <a:pt x="23507" y="66217"/>
                  </a:lnTo>
                  <a:lnTo>
                    <a:pt x="23507" y="65443"/>
                  </a:lnTo>
                  <a:lnTo>
                    <a:pt x="24295" y="65443"/>
                  </a:lnTo>
                  <a:lnTo>
                    <a:pt x="23507" y="65443"/>
                  </a:lnTo>
                  <a:lnTo>
                    <a:pt x="24295" y="65443"/>
                  </a:lnTo>
                  <a:lnTo>
                    <a:pt x="25082" y="65443"/>
                  </a:lnTo>
                  <a:lnTo>
                    <a:pt x="25082" y="64668"/>
                  </a:lnTo>
                  <a:lnTo>
                    <a:pt x="25082" y="63893"/>
                  </a:lnTo>
                  <a:lnTo>
                    <a:pt x="25857" y="63893"/>
                  </a:lnTo>
                  <a:lnTo>
                    <a:pt x="25857" y="63119"/>
                  </a:lnTo>
                  <a:lnTo>
                    <a:pt x="26644" y="63119"/>
                  </a:lnTo>
                  <a:lnTo>
                    <a:pt x="27432" y="63893"/>
                  </a:lnTo>
                  <a:lnTo>
                    <a:pt x="27432" y="63119"/>
                  </a:lnTo>
                  <a:lnTo>
                    <a:pt x="28206" y="62344"/>
                  </a:lnTo>
                  <a:lnTo>
                    <a:pt x="28206" y="61569"/>
                  </a:lnTo>
                  <a:lnTo>
                    <a:pt x="28206" y="60794"/>
                  </a:lnTo>
                  <a:lnTo>
                    <a:pt x="28600" y="60794"/>
                  </a:lnTo>
                  <a:lnTo>
                    <a:pt x="28206" y="60794"/>
                  </a:lnTo>
                  <a:lnTo>
                    <a:pt x="28206" y="60020"/>
                  </a:lnTo>
                  <a:lnTo>
                    <a:pt x="27432" y="60020"/>
                  </a:lnTo>
                  <a:lnTo>
                    <a:pt x="27432" y="59245"/>
                  </a:lnTo>
                  <a:lnTo>
                    <a:pt x="28206" y="59245"/>
                  </a:lnTo>
                  <a:lnTo>
                    <a:pt x="27432" y="59245"/>
                  </a:lnTo>
                  <a:lnTo>
                    <a:pt x="27432" y="58851"/>
                  </a:lnTo>
                  <a:lnTo>
                    <a:pt x="26644" y="59245"/>
                  </a:lnTo>
                  <a:lnTo>
                    <a:pt x="26644" y="58851"/>
                  </a:lnTo>
                  <a:lnTo>
                    <a:pt x="25857" y="59245"/>
                  </a:lnTo>
                  <a:lnTo>
                    <a:pt x="25857" y="58851"/>
                  </a:lnTo>
                  <a:lnTo>
                    <a:pt x="25082" y="58851"/>
                  </a:lnTo>
                  <a:lnTo>
                    <a:pt x="25082" y="59245"/>
                  </a:lnTo>
                  <a:lnTo>
                    <a:pt x="25082" y="60020"/>
                  </a:lnTo>
                  <a:lnTo>
                    <a:pt x="25082" y="61569"/>
                  </a:lnTo>
                  <a:lnTo>
                    <a:pt x="25082" y="62344"/>
                  </a:lnTo>
                  <a:lnTo>
                    <a:pt x="24295" y="62344"/>
                  </a:lnTo>
                  <a:lnTo>
                    <a:pt x="25082" y="63119"/>
                  </a:lnTo>
                  <a:lnTo>
                    <a:pt x="24295" y="63119"/>
                  </a:lnTo>
                  <a:lnTo>
                    <a:pt x="24295" y="63893"/>
                  </a:lnTo>
                  <a:lnTo>
                    <a:pt x="23507" y="63119"/>
                  </a:lnTo>
                  <a:lnTo>
                    <a:pt x="23507" y="62344"/>
                  </a:lnTo>
                  <a:lnTo>
                    <a:pt x="22733" y="62344"/>
                  </a:lnTo>
                  <a:lnTo>
                    <a:pt x="22733" y="61569"/>
                  </a:lnTo>
                  <a:lnTo>
                    <a:pt x="22733" y="62344"/>
                  </a:lnTo>
                  <a:lnTo>
                    <a:pt x="22733" y="61569"/>
                  </a:lnTo>
                  <a:lnTo>
                    <a:pt x="22733" y="60794"/>
                  </a:lnTo>
                  <a:lnTo>
                    <a:pt x="22733" y="60020"/>
                  </a:lnTo>
                  <a:lnTo>
                    <a:pt x="22733" y="60794"/>
                  </a:lnTo>
                  <a:lnTo>
                    <a:pt x="21945" y="60794"/>
                  </a:lnTo>
                  <a:lnTo>
                    <a:pt x="21945" y="61569"/>
                  </a:lnTo>
                  <a:lnTo>
                    <a:pt x="21158" y="60794"/>
                  </a:lnTo>
                  <a:lnTo>
                    <a:pt x="21945" y="60020"/>
                  </a:lnTo>
                  <a:lnTo>
                    <a:pt x="22733" y="60020"/>
                  </a:lnTo>
                  <a:lnTo>
                    <a:pt x="22733" y="59245"/>
                  </a:lnTo>
                  <a:lnTo>
                    <a:pt x="21945" y="59245"/>
                  </a:lnTo>
                  <a:lnTo>
                    <a:pt x="21945" y="58851"/>
                  </a:lnTo>
                  <a:lnTo>
                    <a:pt x="21945" y="59245"/>
                  </a:lnTo>
                  <a:lnTo>
                    <a:pt x="21158" y="59245"/>
                  </a:lnTo>
                  <a:lnTo>
                    <a:pt x="21158" y="58851"/>
                  </a:lnTo>
                  <a:lnTo>
                    <a:pt x="21945" y="58851"/>
                  </a:lnTo>
                  <a:lnTo>
                    <a:pt x="21158" y="58851"/>
                  </a:lnTo>
                  <a:lnTo>
                    <a:pt x="21158" y="58077"/>
                  </a:lnTo>
                  <a:lnTo>
                    <a:pt x="21945" y="58077"/>
                  </a:lnTo>
                  <a:lnTo>
                    <a:pt x="21158" y="58077"/>
                  </a:lnTo>
                  <a:lnTo>
                    <a:pt x="21158" y="57302"/>
                  </a:lnTo>
                  <a:lnTo>
                    <a:pt x="21945" y="57302"/>
                  </a:lnTo>
                  <a:lnTo>
                    <a:pt x="21945" y="56527"/>
                  </a:lnTo>
                  <a:lnTo>
                    <a:pt x="21945" y="57302"/>
                  </a:lnTo>
                  <a:lnTo>
                    <a:pt x="21945" y="56527"/>
                  </a:lnTo>
                  <a:lnTo>
                    <a:pt x="22733" y="56527"/>
                  </a:lnTo>
                  <a:lnTo>
                    <a:pt x="21945" y="56527"/>
                  </a:lnTo>
                  <a:lnTo>
                    <a:pt x="21945" y="55753"/>
                  </a:lnTo>
                  <a:lnTo>
                    <a:pt x="22733" y="55753"/>
                  </a:lnTo>
                  <a:lnTo>
                    <a:pt x="22733" y="54978"/>
                  </a:lnTo>
                  <a:lnTo>
                    <a:pt x="23507" y="54978"/>
                  </a:lnTo>
                  <a:lnTo>
                    <a:pt x="23507" y="54216"/>
                  </a:lnTo>
                  <a:lnTo>
                    <a:pt x="24295" y="53441"/>
                  </a:lnTo>
                  <a:lnTo>
                    <a:pt x="24295" y="52666"/>
                  </a:lnTo>
                  <a:lnTo>
                    <a:pt x="25082" y="53441"/>
                  </a:lnTo>
                  <a:lnTo>
                    <a:pt x="25082" y="52666"/>
                  </a:lnTo>
                  <a:lnTo>
                    <a:pt x="25857" y="52666"/>
                  </a:lnTo>
                  <a:lnTo>
                    <a:pt x="25857" y="51879"/>
                  </a:lnTo>
                  <a:lnTo>
                    <a:pt x="26644" y="51879"/>
                  </a:lnTo>
                  <a:lnTo>
                    <a:pt x="26644" y="51104"/>
                  </a:lnTo>
                  <a:lnTo>
                    <a:pt x="25857" y="51104"/>
                  </a:lnTo>
                  <a:lnTo>
                    <a:pt x="25082" y="50342"/>
                  </a:lnTo>
                  <a:lnTo>
                    <a:pt x="25082" y="51104"/>
                  </a:lnTo>
                  <a:lnTo>
                    <a:pt x="24295" y="51104"/>
                  </a:lnTo>
                  <a:lnTo>
                    <a:pt x="23507" y="51104"/>
                  </a:lnTo>
                  <a:lnTo>
                    <a:pt x="23507" y="50342"/>
                  </a:lnTo>
                  <a:lnTo>
                    <a:pt x="23507" y="51104"/>
                  </a:lnTo>
                  <a:lnTo>
                    <a:pt x="24295" y="51104"/>
                  </a:lnTo>
                  <a:lnTo>
                    <a:pt x="24295" y="51879"/>
                  </a:lnTo>
                  <a:lnTo>
                    <a:pt x="23507" y="51879"/>
                  </a:lnTo>
                  <a:lnTo>
                    <a:pt x="24295" y="51879"/>
                  </a:lnTo>
                  <a:lnTo>
                    <a:pt x="24295" y="52666"/>
                  </a:lnTo>
                  <a:lnTo>
                    <a:pt x="23507" y="52666"/>
                  </a:lnTo>
                  <a:lnTo>
                    <a:pt x="22733" y="53441"/>
                  </a:lnTo>
                  <a:lnTo>
                    <a:pt x="21945" y="53441"/>
                  </a:lnTo>
                  <a:lnTo>
                    <a:pt x="21158" y="53441"/>
                  </a:lnTo>
                  <a:lnTo>
                    <a:pt x="21158" y="52666"/>
                  </a:lnTo>
                  <a:lnTo>
                    <a:pt x="21158" y="53441"/>
                  </a:lnTo>
                  <a:lnTo>
                    <a:pt x="20370" y="52666"/>
                  </a:lnTo>
                  <a:lnTo>
                    <a:pt x="20370" y="53441"/>
                  </a:lnTo>
                  <a:lnTo>
                    <a:pt x="19596" y="54216"/>
                  </a:lnTo>
                  <a:lnTo>
                    <a:pt x="19202" y="54216"/>
                  </a:lnTo>
                  <a:lnTo>
                    <a:pt x="19202" y="54978"/>
                  </a:lnTo>
                  <a:lnTo>
                    <a:pt x="19202" y="54216"/>
                  </a:lnTo>
                  <a:lnTo>
                    <a:pt x="18415" y="54216"/>
                  </a:lnTo>
                  <a:lnTo>
                    <a:pt x="18415" y="54978"/>
                  </a:lnTo>
                  <a:lnTo>
                    <a:pt x="18415" y="54216"/>
                  </a:lnTo>
                  <a:lnTo>
                    <a:pt x="17640" y="54216"/>
                  </a:lnTo>
                  <a:lnTo>
                    <a:pt x="17640" y="54978"/>
                  </a:lnTo>
                  <a:lnTo>
                    <a:pt x="16852" y="55753"/>
                  </a:lnTo>
                  <a:lnTo>
                    <a:pt x="17640" y="56527"/>
                  </a:lnTo>
                  <a:lnTo>
                    <a:pt x="18415" y="56527"/>
                  </a:lnTo>
                  <a:lnTo>
                    <a:pt x="19202" y="56527"/>
                  </a:lnTo>
                  <a:lnTo>
                    <a:pt x="19202" y="57302"/>
                  </a:lnTo>
                  <a:lnTo>
                    <a:pt x="19596" y="58077"/>
                  </a:lnTo>
                  <a:lnTo>
                    <a:pt x="19202" y="58077"/>
                  </a:lnTo>
                  <a:lnTo>
                    <a:pt x="19202" y="58851"/>
                  </a:lnTo>
                  <a:lnTo>
                    <a:pt x="19596" y="58851"/>
                  </a:lnTo>
                  <a:lnTo>
                    <a:pt x="19596" y="59245"/>
                  </a:lnTo>
                  <a:lnTo>
                    <a:pt x="19202" y="59245"/>
                  </a:lnTo>
                  <a:lnTo>
                    <a:pt x="18415" y="59245"/>
                  </a:lnTo>
                  <a:lnTo>
                    <a:pt x="19202" y="60020"/>
                  </a:lnTo>
                  <a:lnTo>
                    <a:pt x="18415" y="60794"/>
                  </a:lnTo>
                  <a:lnTo>
                    <a:pt x="18415" y="60020"/>
                  </a:lnTo>
                  <a:lnTo>
                    <a:pt x="18415" y="59245"/>
                  </a:lnTo>
                  <a:lnTo>
                    <a:pt x="17640" y="59245"/>
                  </a:lnTo>
                  <a:lnTo>
                    <a:pt x="17640" y="58851"/>
                  </a:lnTo>
                  <a:lnTo>
                    <a:pt x="17640" y="59245"/>
                  </a:lnTo>
                  <a:lnTo>
                    <a:pt x="17640" y="60020"/>
                  </a:lnTo>
                  <a:lnTo>
                    <a:pt x="17640" y="60794"/>
                  </a:lnTo>
                  <a:lnTo>
                    <a:pt x="16852" y="61569"/>
                  </a:lnTo>
                  <a:lnTo>
                    <a:pt x="16852" y="62344"/>
                  </a:lnTo>
                  <a:lnTo>
                    <a:pt x="16065" y="62344"/>
                  </a:lnTo>
                  <a:lnTo>
                    <a:pt x="16065" y="61569"/>
                  </a:lnTo>
                  <a:lnTo>
                    <a:pt x="15278" y="60794"/>
                  </a:lnTo>
                  <a:lnTo>
                    <a:pt x="15278" y="60020"/>
                  </a:lnTo>
                  <a:lnTo>
                    <a:pt x="14503" y="59245"/>
                  </a:lnTo>
                  <a:lnTo>
                    <a:pt x="14503" y="58851"/>
                  </a:lnTo>
                  <a:lnTo>
                    <a:pt x="13716" y="58851"/>
                  </a:lnTo>
                  <a:lnTo>
                    <a:pt x="13716" y="59245"/>
                  </a:lnTo>
                  <a:lnTo>
                    <a:pt x="13716" y="60020"/>
                  </a:lnTo>
                  <a:lnTo>
                    <a:pt x="12928" y="60020"/>
                  </a:lnTo>
                  <a:lnTo>
                    <a:pt x="12928" y="59245"/>
                  </a:lnTo>
                  <a:lnTo>
                    <a:pt x="12153" y="59245"/>
                  </a:lnTo>
                  <a:lnTo>
                    <a:pt x="12153" y="58851"/>
                  </a:lnTo>
                  <a:lnTo>
                    <a:pt x="12153" y="58077"/>
                  </a:lnTo>
                  <a:lnTo>
                    <a:pt x="11366" y="58077"/>
                  </a:lnTo>
                  <a:lnTo>
                    <a:pt x="11366" y="57302"/>
                  </a:lnTo>
                  <a:lnTo>
                    <a:pt x="10579" y="58077"/>
                  </a:lnTo>
                  <a:lnTo>
                    <a:pt x="10579" y="57302"/>
                  </a:lnTo>
                  <a:lnTo>
                    <a:pt x="10579" y="58077"/>
                  </a:lnTo>
                  <a:lnTo>
                    <a:pt x="11366" y="58077"/>
                  </a:lnTo>
                  <a:lnTo>
                    <a:pt x="11366" y="58851"/>
                  </a:lnTo>
                  <a:lnTo>
                    <a:pt x="10579" y="58851"/>
                  </a:lnTo>
                  <a:lnTo>
                    <a:pt x="11366" y="58851"/>
                  </a:lnTo>
                  <a:lnTo>
                    <a:pt x="10579" y="58851"/>
                  </a:lnTo>
                  <a:lnTo>
                    <a:pt x="9791" y="58851"/>
                  </a:lnTo>
                  <a:lnTo>
                    <a:pt x="9791" y="59245"/>
                  </a:lnTo>
                  <a:lnTo>
                    <a:pt x="9791" y="60020"/>
                  </a:lnTo>
                  <a:lnTo>
                    <a:pt x="9791" y="60794"/>
                  </a:lnTo>
                  <a:lnTo>
                    <a:pt x="9410" y="60020"/>
                  </a:lnTo>
                  <a:lnTo>
                    <a:pt x="9410" y="60794"/>
                  </a:lnTo>
                  <a:lnTo>
                    <a:pt x="8623" y="60794"/>
                  </a:lnTo>
                  <a:lnTo>
                    <a:pt x="8623" y="61569"/>
                  </a:lnTo>
                  <a:lnTo>
                    <a:pt x="7835" y="60794"/>
                  </a:lnTo>
                  <a:lnTo>
                    <a:pt x="7061" y="60794"/>
                  </a:lnTo>
                  <a:lnTo>
                    <a:pt x="7835" y="60020"/>
                  </a:lnTo>
                  <a:lnTo>
                    <a:pt x="7835" y="59245"/>
                  </a:lnTo>
                  <a:lnTo>
                    <a:pt x="7835" y="58851"/>
                  </a:lnTo>
                  <a:lnTo>
                    <a:pt x="7061" y="58851"/>
                  </a:lnTo>
                  <a:lnTo>
                    <a:pt x="7061" y="58077"/>
                  </a:lnTo>
                  <a:lnTo>
                    <a:pt x="6273" y="58851"/>
                  </a:lnTo>
                  <a:lnTo>
                    <a:pt x="5486" y="59245"/>
                  </a:lnTo>
                  <a:lnTo>
                    <a:pt x="5486" y="58851"/>
                  </a:lnTo>
                  <a:lnTo>
                    <a:pt x="4699" y="58851"/>
                  </a:lnTo>
                  <a:lnTo>
                    <a:pt x="4699" y="59245"/>
                  </a:lnTo>
                  <a:lnTo>
                    <a:pt x="3924" y="59245"/>
                  </a:lnTo>
                  <a:lnTo>
                    <a:pt x="3924" y="58851"/>
                  </a:lnTo>
                  <a:lnTo>
                    <a:pt x="4699" y="58851"/>
                  </a:lnTo>
                  <a:lnTo>
                    <a:pt x="3924" y="58851"/>
                  </a:lnTo>
                  <a:lnTo>
                    <a:pt x="3924" y="58077"/>
                  </a:lnTo>
                  <a:lnTo>
                    <a:pt x="4699" y="58077"/>
                  </a:lnTo>
                  <a:lnTo>
                    <a:pt x="4699" y="57302"/>
                  </a:lnTo>
                  <a:lnTo>
                    <a:pt x="3924" y="57302"/>
                  </a:lnTo>
                  <a:lnTo>
                    <a:pt x="3924" y="58077"/>
                  </a:lnTo>
                  <a:lnTo>
                    <a:pt x="3136" y="58077"/>
                  </a:lnTo>
                  <a:lnTo>
                    <a:pt x="3136" y="57302"/>
                  </a:lnTo>
                  <a:lnTo>
                    <a:pt x="3136" y="56527"/>
                  </a:lnTo>
                  <a:lnTo>
                    <a:pt x="3136" y="57302"/>
                  </a:lnTo>
                  <a:lnTo>
                    <a:pt x="3136" y="56527"/>
                  </a:lnTo>
                  <a:lnTo>
                    <a:pt x="3136" y="57302"/>
                  </a:lnTo>
                  <a:lnTo>
                    <a:pt x="2349" y="57302"/>
                  </a:lnTo>
                  <a:lnTo>
                    <a:pt x="2349" y="56527"/>
                  </a:lnTo>
                  <a:lnTo>
                    <a:pt x="1574" y="56527"/>
                  </a:lnTo>
                  <a:lnTo>
                    <a:pt x="1574" y="57302"/>
                  </a:lnTo>
                  <a:lnTo>
                    <a:pt x="787" y="57302"/>
                  </a:lnTo>
                  <a:lnTo>
                    <a:pt x="787" y="56527"/>
                  </a:lnTo>
                  <a:lnTo>
                    <a:pt x="0" y="56527"/>
                  </a:lnTo>
                  <a:lnTo>
                    <a:pt x="0" y="55753"/>
                  </a:lnTo>
                  <a:lnTo>
                    <a:pt x="787" y="55753"/>
                  </a:lnTo>
                  <a:lnTo>
                    <a:pt x="787" y="54978"/>
                  </a:lnTo>
                  <a:lnTo>
                    <a:pt x="787" y="54216"/>
                  </a:lnTo>
                  <a:lnTo>
                    <a:pt x="1574" y="54216"/>
                  </a:lnTo>
                  <a:lnTo>
                    <a:pt x="2349" y="54216"/>
                  </a:lnTo>
                  <a:lnTo>
                    <a:pt x="2349" y="53441"/>
                  </a:lnTo>
                  <a:lnTo>
                    <a:pt x="3136" y="54216"/>
                  </a:lnTo>
                  <a:lnTo>
                    <a:pt x="3136" y="53441"/>
                  </a:lnTo>
                  <a:lnTo>
                    <a:pt x="3136" y="54216"/>
                  </a:lnTo>
                  <a:lnTo>
                    <a:pt x="3924" y="54216"/>
                  </a:lnTo>
                  <a:lnTo>
                    <a:pt x="4699" y="54216"/>
                  </a:lnTo>
                  <a:lnTo>
                    <a:pt x="4699" y="53441"/>
                  </a:lnTo>
                  <a:lnTo>
                    <a:pt x="4699" y="52666"/>
                  </a:lnTo>
                  <a:lnTo>
                    <a:pt x="3924" y="52666"/>
                  </a:lnTo>
                  <a:lnTo>
                    <a:pt x="2349" y="51879"/>
                  </a:lnTo>
                  <a:lnTo>
                    <a:pt x="3136" y="51879"/>
                  </a:lnTo>
                  <a:lnTo>
                    <a:pt x="3136" y="51104"/>
                  </a:lnTo>
                  <a:lnTo>
                    <a:pt x="3136" y="50342"/>
                  </a:lnTo>
                  <a:lnTo>
                    <a:pt x="3924" y="50342"/>
                  </a:lnTo>
                  <a:lnTo>
                    <a:pt x="3924" y="49568"/>
                  </a:lnTo>
                  <a:lnTo>
                    <a:pt x="3136" y="49568"/>
                  </a:lnTo>
                  <a:lnTo>
                    <a:pt x="2349" y="50342"/>
                  </a:lnTo>
                  <a:lnTo>
                    <a:pt x="2349" y="49568"/>
                  </a:lnTo>
                  <a:lnTo>
                    <a:pt x="3136" y="49568"/>
                  </a:lnTo>
                  <a:lnTo>
                    <a:pt x="4699" y="49174"/>
                  </a:lnTo>
                  <a:lnTo>
                    <a:pt x="3924" y="49174"/>
                  </a:lnTo>
                  <a:lnTo>
                    <a:pt x="4699" y="48399"/>
                  </a:lnTo>
                  <a:lnTo>
                    <a:pt x="3924" y="48399"/>
                  </a:lnTo>
                  <a:lnTo>
                    <a:pt x="3924" y="47625"/>
                  </a:lnTo>
                  <a:lnTo>
                    <a:pt x="3924" y="46850"/>
                  </a:lnTo>
                  <a:lnTo>
                    <a:pt x="3136" y="46850"/>
                  </a:lnTo>
                  <a:lnTo>
                    <a:pt x="3136" y="46075"/>
                  </a:lnTo>
                  <a:lnTo>
                    <a:pt x="3924" y="46075"/>
                  </a:lnTo>
                  <a:lnTo>
                    <a:pt x="3136" y="46075"/>
                  </a:lnTo>
                  <a:lnTo>
                    <a:pt x="3924" y="46075"/>
                  </a:lnTo>
                  <a:lnTo>
                    <a:pt x="3924" y="45300"/>
                  </a:lnTo>
                  <a:lnTo>
                    <a:pt x="3924" y="44526"/>
                  </a:lnTo>
                  <a:lnTo>
                    <a:pt x="4699" y="44526"/>
                  </a:lnTo>
                  <a:lnTo>
                    <a:pt x="3136" y="43751"/>
                  </a:lnTo>
                  <a:lnTo>
                    <a:pt x="3136" y="42976"/>
                  </a:lnTo>
                  <a:lnTo>
                    <a:pt x="3136" y="42202"/>
                  </a:lnTo>
                  <a:lnTo>
                    <a:pt x="3924" y="41427"/>
                  </a:lnTo>
                  <a:lnTo>
                    <a:pt x="3136" y="41427"/>
                  </a:lnTo>
                  <a:lnTo>
                    <a:pt x="3924" y="40652"/>
                  </a:lnTo>
                  <a:lnTo>
                    <a:pt x="3924" y="39890"/>
                  </a:lnTo>
                  <a:lnTo>
                    <a:pt x="4699" y="39497"/>
                  </a:lnTo>
                  <a:lnTo>
                    <a:pt x="5486" y="38722"/>
                  </a:lnTo>
                  <a:lnTo>
                    <a:pt x="6273" y="37172"/>
                  </a:lnTo>
                  <a:lnTo>
                    <a:pt x="7061" y="38722"/>
                  </a:lnTo>
                  <a:lnTo>
                    <a:pt x="8623" y="39497"/>
                  </a:lnTo>
                  <a:lnTo>
                    <a:pt x="9410" y="37947"/>
                  </a:lnTo>
                  <a:lnTo>
                    <a:pt x="9410" y="37172"/>
                  </a:lnTo>
                  <a:lnTo>
                    <a:pt x="9410" y="36398"/>
                  </a:lnTo>
                  <a:lnTo>
                    <a:pt x="9791" y="36398"/>
                  </a:lnTo>
                  <a:lnTo>
                    <a:pt x="9791" y="37172"/>
                  </a:lnTo>
                  <a:lnTo>
                    <a:pt x="9791" y="36398"/>
                  </a:lnTo>
                  <a:lnTo>
                    <a:pt x="10579" y="36398"/>
                  </a:lnTo>
                  <a:lnTo>
                    <a:pt x="11366" y="35623"/>
                  </a:lnTo>
                  <a:lnTo>
                    <a:pt x="12153" y="35623"/>
                  </a:lnTo>
                  <a:lnTo>
                    <a:pt x="12153" y="34848"/>
                  </a:lnTo>
                  <a:lnTo>
                    <a:pt x="12153" y="34074"/>
                  </a:lnTo>
                  <a:lnTo>
                    <a:pt x="12153" y="34848"/>
                  </a:lnTo>
                  <a:lnTo>
                    <a:pt x="11366" y="34074"/>
                  </a:lnTo>
                  <a:lnTo>
                    <a:pt x="11366" y="33299"/>
                  </a:lnTo>
                  <a:lnTo>
                    <a:pt x="11366" y="32524"/>
                  </a:lnTo>
                  <a:lnTo>
                    <a:pt x="10579" y="32524"/>
                  </a:lnTo>
                  <a:lnTo>
                    <a:pt x="10579" y="31750"/>
                  </a:lnTo>
                  <a:lnTo>
                    <a:pt x="11366" y="31750"/>
                  </a:lnTo>
                  <a:lnTo>
                    <a:pt x="10579" y="31750"/>
                  </a:lnTo>
                  <a:lnTo>
                    <a:pt x="11366" y="31750"/>
                  </a:lnTo>
                  <a:lnTo>
                    <a:pt x="10579" y="31750"/>
                  </a:lnTo>
                  <a:lnTo>
                    <a:pt x="10579" y="30975"/>
                  </a:lnTo>
                  <a:lnTo>
                    <a:pt x="11366" y="30975"/>
                  </a:lnTo>
                  <a:lnTo>
                    <a:pt x="10579" y="30200"/>
                  </a:lnTo>
                  <a:lnTo>
                    <a:pt x="11366" y="30200"/>
                  </a:lnTo>
                  <a:lnTo>
                    <a:pt x="10579" y="29819"/>
                  </a:lnTo>
                  <a:lnTo>
                    <a:pt x="11366" y="29819"/>
                  </a:lnTo>
                  <a:lnTo>
                    <a:pt x="10579" y="29044"/>
                  </a:lnTo>
                  <a:lnTo>
                    <a:pt x="11366" y="29044"/>
                  </a:lnTo>
                  <a:lnTo>
                    <a:pt x="10579" y="28270"/>
                  </a:lnTo>
                  <a:lnTo>
                    <a:pt x="11366" y="27495"/>
                  </a:lnTo>
                  <a:lnTo>
                    <a:pt x="12153" y="27495"/>
                  </a:lnTo>
                  <a:lnTo>
                    <a:pt x="11366" y="26720"/>
                  </a:lnTo>
                  <a:lnTo>
                    <a:pt x="12153" y="25171"/>
                  </a:lnTo>
                  <a:lnTo>
                    <a:pt x="11366" y="25171"/>
                  </a:lnTo>
                  <a:lnTo>
                    <a:pt x="12153" y="24396"/>
                  </a:lnTo>
                  <a:lnTo>
                    <a:pt x="12153" y="23622"/>
                  </a:lnTo>
                  <a:lnTo>
                    <a:pt x="11366" y="23622"/>
                  </a:lnTo>
                  <a:lnTo>
                    <a:pt x="12153" y="23622"/>
                  </a:lnTo>
                  <a:lnTo>
                    <a:pt x="12153" y="22847"/>
                  </a:lnTo>
                  <a:lnTo>
                    <a:pt x="12928" y="21297"/>
                  </a:lnTo>
                  <a:lnTo>
                    <a:pt x="14503" y="20129"/>
                  </a:lnTo>
                  <a:lnTo>
                    <a:pt x="14503" y="19354"/>
                  </a:lnTo>
                  <a:lnTo>
                    <a:pt x="17640" y="20129"/>
                  </a:lnTo>
                  <a:lnTo>
                    <a:pt x="19202" y="20523"/>
                  </a:lnTo>
                  <a:lnTo>
                    <a:pt x="19596" y="21297"/>
                  </a:lnTo>
                  <a:lnTo>
                    <a:pt x="19596" y="20523"/>
                  </a:lnTo>
                  <a:lnTo>
                    <a:pt x="20370" y="20129"/>
                  </a:lnTo>
                  <a:lnTo>
                    <a:pt x="21158" y="20129"/>
                  </a:lnTo>
                  <a:lnTo>
                    <a:pt x="21158" y="20523"/>
                  </a:lnTo>
                  <a:lnTo>
                    <a:pt x="21945" y="20523"/>
                  </a:lnTo>
                  <a:lnTo>
                    <a:pt x="21945" y="20129"/>
                  </a:lnTo>
                  <a:lnTo>
                    <a:pt x="22733" y="20129"/>
                  </a:lnTo>
                  <a:lnTo>
                    <a:pt x="22733" y="19354"/>
                  </a:lnTo>
                  <a:lnTo>
                    <a:pt x="22733" y="20129"/>
                  </a:lnTo>
                  <a:lnTo>
                    <a:pt x="23507" y="19354"/>
                  </a:lnTo>
                  <a:lnTo>
                    <a:pt x="24295" y="18580"/>
                  </a:lnTo>
                  <a:lnTo>
                    <a:pt x="25082" y="17818"/>
                  </a:lnTo>
                  <a:lnTo>
                    <a:pt x="25082" y="17043"/>
                  </a:lnTo>
                  <a:lnTo>
                    <a:pt x="25857" y="17043"/>
                  </a:lnTo>
                  <a:lnTo>
                    <a:pt x="25857" y="16256"/>
                  </a:lnTo>
                  <a:lnTo>
                    <a:pt x="26644" y="16256"/>
                  </a:lnTo>
                  <a:lnTo>
                    <a:pt x="27432" y="16256"/>
                  </a:lnTo>
                  <a:lnTo>
                    <a:pt x="27432" y="15481"/>
                  </a:lnTo>
                  <a:lnTo>
                    <a:pt x="27432" y="14706"/>
                  </a:lnTo>
                  <a:lnTo>
                    <a:pt x="27432" y="13944"/>
                  </a:lnTo>
                  <a:lnTo>
                    <a:pt x="26644" y="13944"/>
                  </a:lnTo>
                  <a:lnTo>
                    <a:pt x="26644" y="13169"/>
                  </a:lnTo>
                  <a:lnTo>
                    <a:pt x="26644" y="13944"/>
                  </a:lnTo>
                  <a:lnTo>
                    <a:pt x="26644" y="13169"/>
                  </a:lnTo>
                  <a:lnTo>
                    <a:pt x="27432" y="13169"/>
                  </a:lnTo>
                  <a:lnTo>
                    <a:pt x="27432" y="12395"/>
                  </a:lnTo>
                  <a:lnTo>
                    <a:pt x="27432" y="11620"/>
                  </a:lnTo>
                  <a:lnTo>
                    <a:pt x="28206" y="11620"/>
                  </a:lnTo>
                  <a:lnTo>
                    <a:pt x="28206" y="10833"/>
                  </a:lnTo>
                  <a:lnTo>
                    <a:pt x="28600" y="10833"/>
                  </a:lnTo>
                  <a:lnTo>
                    <a:pt x="28600" y="10452"/>
                  </a:lnTo>
                  <a:lnTo>
                    <a:pt x="29387" y="10452"/>
                  </a:lnTo>
                  <a:lnTo>
                    <a:pt x="28600" y="9677"/>
                  </a:lnTo>
                  <a:lnTo>
                    <a:pt x="28600" y="8902"/>
                  </a:lnTo>
                  <a:lnTo>
                    <a:pt x="28600" y="9677"/>
                  </a:lnTo>
                  <a:lnTo>
                    <a:pt x="28600" y="8902"/>
                  </a:lnTo>
                  <a:lnTo>
                    <a:pt x="28600" y="8128"/>
                  </a:lnTo>
                  <a:lnTo>
                    <a:pt x="29387" y="8128"/>
                  </a:lnTo>
                  <a:lnTo>
                    <a:pt x="29387" y="7353"/>
                  </a:lnTo>
                  <a:lnTo>
                    <a:pt x="29387" y="6578"/>
                  </a:lnTo>
                  <a:lnTo>
                    <a:pt x="29387" y="5803"/>
                  </a:lnTo>
                  <a:lnTo>
                    <a:pt x="28600" y="5803"/>
                  </a:lnTo>
                  <a:lnTo>
                    <a:pt x="28206" y="5029"/>
                  </a:lnTo>
                  <a:lnTo>
                    <a:pt x="28600" y="5029"/>
                  </a:lnTo>
                  <a:lnTo>
                    <a:pt x="28600" y="4254"/>
                  </a:lnTo>
                  <a:lnTo>
                    <a:pt x="29387" y="4254"/>
                  </a:lnTo>
                  <a:lnTo>
                    <a:pt x="29387" y="3479"/>
                  </a:lnTo>
                  <a:lnTo>
                    <a:pt x="30162" y="3479"/>
                  </a:lnTo>
                  <a:lnTo>
                    <a:pt x="30162" y="2705"/>
                  </a:lnTo>
                  <a:lnTo>
                    <a:pt x="30162" y="3479"/>
                  </a:lnTo>
                  <a:lnTo>
                    <a:pt x="30162" y="2705"/>
                  </a:lnTo>
                  <a:lnTo>
                    <a:pt x="30949" y="2705"/>
                  </a:lnTo>
                  <a:lnTo>
                    <a:pt x="31737" y="2705"/>
                  </a:lnTo>
                  <a:lnTo>
                    <a:pt x="30949" y="2705"/>
                  </a:lnTo>
                  <a:lnTo>
                    <a:pt x="31737" y="2705"/>
                  </a:lnTo>
                  <a:lnTo>
                    <a:pt x="31737" y="1930"/>
                  </a:lnTo>
                  <a:lnTo>
                    <a:pt x="31737" y="1155"/>
                  </a:lnTo>
                  <a:lnTo>
                    <a:pt x="31737" y="774"/>
                  </a:lnTo>
                  <a:lnTo>
                    <a:pt x="32524" y="774"/>
                  </a:lnTo>
                  <a:lnTo>
                    <a:pt x="32524" y="1155"/>
                  </a:lnTo>
                  <a:lnTo>
                    <a:pt x="33299" y="774"/>
                  </a:lnTo>
                  <a:lnTo>
                    <a:pt x="34086" y="0"/>
                  </a:lnTo>
                  <a:lnTo>
                    <a:pt x="34874" y="0"/>
                  </a:lnTo>
                  <a:lnTo>
                    <a:pt x="36436" y="0"/>
                  </a:lnTo>
                  <a:lnTo>
                    <a:pt x="38011" y="0"/>
                  </a:lnTo>
                  <a:lnTo>
                    <a:pt x="38011" y="774"/>
                  </a:lnTo>
                  <a:lnTo>
                    <a:pt x="38404" y="774"/>
                  </a:lnTo>
                  <a:lnTo>
                    <a:pt x="38404" y="1155"/>
                  </a:lnTo>
                  <a:lnTo>
                    <a:pt x="38404" y="1930"/>
                  </a:lnTo>
                  <a:lnTo>
                    <a:pt x="39179" y="1930"/>
                  </a:lnTo>
                  <a:lnTo>
                    <a:pt x="40754" y="3479"/>
                  </a:lnTo>
                  <a:lnTo>
                    <a:pt x="41529" y="4254"/>
                  </a:lnTo>
                  <a:lnTo>
                    <a:pt x="43103" y="5029"/>
                  </a:lnTo>
                  <a:lnTo>
                    <a:pt x="43878" y="5803"/>
                  </a:lnTo>
                  <a:lnTo>
                    <a:pt x="44665" y="5803"/>
                  </a:lnTo>
                  <a:lnTo>
                    <a:pt x="44665" y="5029"/>
                  </a:lnTo>
                  <a:lnTo>
                    <a:pt x="45453" y="4254"/>
                  </a:lnTo>
                  <a:lnTo>
                    <a:pt x="46228" y="3479"/>
                  </a:lnTo>
                  <a:lnTo>
                    <a:pt x="46228" y="2705"/>
                  </a:lnTo>
                  <a:lnTo>
                    <a:pt x="47015" y="2705"/>
                  </a:lnTo>
                  <a:lnTo>
                    <a:pt x="47802" y="2705"/>
                  </a:lnTo>
                  <a:lnTo>
                    <a:pt x="47802" y="3479"/>
                  </a:lnTo>
                  <a:lnTo>
                    <a:pt x="47802" y="2705"/>
                  </a:lnTo>
                  <a:lnTo>
                    <a:pt x="48971" y="3479"/>
                  </a:lnTo>
                  <a:lnTo>
                    <a:pt x="48183" y="4254"/>
                  </a:lnTo>
                  <a:lnTo>
                    <a:pt x="48183" y="5029"/>
                  </a:lnTo>
                  <a:lnTo>
                    <a:pt x="48183" y="5803"/>
                  </a:lnTo>
                  <a:lnTo>
                    <a:pt x="48971" y="6578"/>
                  </a:lnTo>
                  <a:lnTo>
                    <a:pt x="48183" y="7353"/>
                  </a:lnTo>
                  <a:lnTo>
                    <a:pt x="48971" y="8128"/>
                  </a:lnTo>
                  <a:lnTo>
                    <a:pt x="49758" y="8902"/>
                  </a:lnTo>
                  <a:lnTo>
                    <a:pt x="49758" y="8128"/>
                  </a:lnTo>
                  <a:lnTo>
                    <a:pt x="50546" y="8128"/>
                  </a:lnTo>
                  <a:lnTo>
                    <a:pt x="51333" y="8128"/>
                  </a:lnTo>
                  <a:lnTo>
                    <a:pt x="51333" y="7353"/>
                  </a:lnTo>
                  <a:lnTo>
                    <a:pt x="52108" y="7353"/>
                  </a:lnTo>
                  <a:lnTo>
                    <a:pt x="52108" y="8128"/>
                  </a:lnTo>
                  <a:lnTo>
                    <a:pt x="52895" y="8128"/>
                  </a:lnTo>
                  <a:lnTo>
                    <a:pt x="53682" y="7353"/>
                  </a:lnTo>
                  <a:lnTo>
                    <a:pt x="53682" y="8128"/>
                  </a:lnTo>
                  <a:lnTo>
                    <a:pt x="53682" y="7353"/>
                  </a:lnTo>
                  <a:lnTo>
                    <a:pt x="53682" y="8128"/>
                  </a:lnTo>
                  <a:lnTo>
                    <a:pt x="54457" y="8902"/>
                  </a:lnTo>
                  <a:lnTo>
                    <a:pt x="55245" y="890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5" name="object 2965"/>
            <p:cNvSpPr/>
            <p:nvPr/>
          </p:nvSpPr>
          <p:spPr>
            <a:xfrm>
              <a:off x="6030479" y="2971365"/>
              <a:ext cx="62230" cy="59690"/>
            </a:xfrm>
            <a:custGeom>
              <a:avLst/>
              <a:gdLst/>
              <a:ahLst/>
              <a:cxnLst/>
              <a:rect l="l" t="t" r="r" b="b"/>
              <a:pathLst>
                <a:path w="62229" h="59689">
                  <a:moveTo>
                    <a:pt x="11988" y="56895"/>
                  </a:moveTo>
                  <a:lnTo>
                    <a:pt x="6184" y="56895"/>
                  </a:lnTo>
                  <a:lnTo>
                    <a:pt x="6184" y="57657"/>
                  </a:lnTo>
                  <a:lnTo>
                    <a:pt x="9664" y="57657"/>
                  </a:lnTo>
                  <a:lnTo>
                    <a:pt x="9664" y="58419"/>
                  </a:lnTo>
                  <a:lnTo>
                    <a:pt x="10439" y="58419"/>
                  </a:lnTo>
                  <a:lnTo>
                    <a:pt x="10439" y="59181"/>
                  </a:lnTo>
                  <a:lnTo>
                    <a:pt x="11214" y="59181"/>
                  </a:lnTo>
                  <a:lnTo>
                    <a:pt x="11214" y="58419"/>
                  </a:lnTo>
                  <a:lnTo>
                    <a:pt x="11988" y="57657"/>
                  </a:lnTo>
                  <a:lnTo>
                    <a:pt x="11988" y="56895"/>
                  </a:lnTo>
                  <a:close/>
                </a:path>
                <a:path w="62229" h="59689">
                  <a:moveTo>
                    <a:pt x="24739" y="56133"/>
                  </a:moveTo>
                  <a:lnTo>
                    <a:pt x="14300" y="56133"/>
                  </a:lnTo>
                  <a:lnTo>
                    <a:pt x="14300" y="59181"/>
                  </a:lnTo>
                  <a:lnTo>
                    <a:pt x="15849" y="59181"/>
                  </a:lnTo>
                  <a:lnTo>
                    <a:pt x="16624" y="58419"/>
                  </a:lnTo>
                  <a:lnTo>
                    <a:pt x="16624" y="57657"/>
                  </a:lnTo>
                  <a:lnTo>
                    <a:pt x="15849" y="57657"/>
                  </a:lnTo>
                  <a:lnTo>
                    <a:pt x="15849" y="56895"/>
                  </a:lnTo>
                  <a:lnTo>
                    <a:pt x="24739" y="56895"/>
                  </a:lnTo>
                  <a:lnTo>
                    <a:pt x="24739" y="56133"/>
                  </a:lnTo>
                  <a:close/>
                </a:path>
                <a:path w="62229" h="59689">
                  <a:moveTo>
                    <a:pt x="24739" y="56895"/>
                  </a:moveTo>
                  <a:lnTo>
                    <a:pt x="20104" y="56895"/>
                  </a:lnTo>
                  <a:lnTo>
                    <a:pt x="20104" y="58419"/>
                  </a:lnTo>
                  <a:lnTo>
                    <a:pt x="21640" y="58419"/>
                  </a:lnTo>
                  <a:lnTo>
                    <a:pt x="22415" y="57657"/>
                  </a:lnTo>
                  <a:lnTo>
                    <a:pt x="23964" y="57657"/>
                  </a:lnTo>
                  <a:lnTo>
                    <a:pt x="24739" y="56895"/>
                  </a:lnTo>
                  <a:close/>
                </a:path>
                <a:path w="62229" h="59689">
                  <a:moveTo>
                    <a:pt x="12763" y="56895"/>
                  </a:moveTo>
                  <a:lnTo>
                    <a:pt x="11988" y="56895"/>
                  </a:lnTo>
                  <a:lnTo>
                    <a:pt x="11988" y="57657"/>
                  </a:lnTo>
                  <a:lnTo>
                    <a:pt x="12763" y="57657"/>
                  </a:lnTo>
                  <a:lnTo>
                    <a:pt x="12763" y="56895"/>
                  </a:lnTo>
                  <a:close/>
                </a:path>
                <a:path w="62229" h="59689">
                  <a:moveTo>
                    <a:pt x="19329" y="56895"/>
                  </a:moveTo>
                  <a:lnTo>
                    <a:pt x="18173" y="56895"/>
                  </a:lnTo>
                  <a:lnTo>
                    <a:pt x="18173" y="57657"/>
                  </a:lnTo>
                  <a:lnTo>
                    <a:pt x="18554" y="57657"/>
                  </a:lnTo>
                  <a:lnTo>
                    <a:pt x="19329" y="56895"/>
                  </a:lnTo>
                  <a:close/>
                </a:path>
                <a:path w="62229" h="59689">
                  <a:moveTo>
                    <a:pt x="24739" y="55371"/>
                  </a:moveTo>
                  <a:lnTo>
                    <a:pt x="3873" y="55371"/>
                  </a:lnTo>
                  <a:lnTo>
                    <a:pt x="3873" y="56895"/>
                  </a:lnTo>
                  <a:lnTo>
                    <a:pt x="4648" y="56895"/>
                  </a:lnTo>
                  <a:lnTo>
                    <a:pt x="4648" y="56133"/>
                  </a:lnTo>
                  <a:lnTo>
                    <a:pt x="24739" y="56133"/>
                  </a:lnTo>
                  <a:lnTo>
                    <a:pt x="24739" y="55371"/>
                  </a:lnTo>
                  <a:close/>
                </a:path>
                <a:path w="62229" h="59689">
                  <a:moveTo>
                    <a:pt x="13525" y="56133"/>
                  </a:moveTo>
                  <a:lnTo>
                    <a:pt x="4648" y="56133"/>
                  </a:lnTo>
                  <a:lnTo>
                    <a:pt x="4648" y="56895"/>
                  </a:lnTo>
                  <a:lnTo>
                    <a:pt x="13525" y="56895"/>
                  </a:lnTo>
                  <a:lnTo>
                    <a:pt x="13525" y="56133"/>
                  </a:lnTo>
                  <a:close/>
                </a:path>
                <a:path w="62229" h="59689">
                  <a:moveTo>
                    <a:pt x="2324" y="55371"/>
                  </a:moveTo>
                  <a:lnTo>
                    <a:pt x="1549" y="55371"/>
                  </a:lnTo>
                  <a:lnTo>
                    <a:pt x="1549" y="56133"/>
                  </a:lnTo>
                  <a:lnTo>
                    <a:pt x="2324" y="56133"/>
                  </a:lnTo>
                  <a:lnTo>
                    <a:pt x="2324" y="55371"/>
                  </a:lnTo>
                  <a:close/>
                </a:path>
                <a:path w="62229" h="59689">
                  <a:moveTo>
                    <a:pt x="21640" y="51180"/>
                  </a:moveTo>
                  <a:lnTo>
                    <a:pt x="774" y="51180"/>
                  </a:lnTo>
                  <a:lnTo>
                    <a:pt x="774" y="51561"/>
                  </a:lnTo>
                  <a:lnTo>
                    <a:pt x="0" y="51561"/>
                  </a:lnTo>
                  <a:lnTo>
                    <a:pt x="0" y="53085"/>
                  </a:lnTo>
                  <a:lnTo>
                    <a:pt x="2324" y="53085"/>
                  </a:lnTo>
                  <a:lnTo>
                    <a:pt x="2324" y="53847"/>
                  </a:lnTo>
                  <a:lnTo>
                    <a:pt x="1549" y="53847"/>
                  </a:lnTo>
                  <a:lnTo>
                    <a:pt x="1549" y="54609"/>
                  </a:lnTo>
                  <a:lnTo>
                    <a:pt x="2324" y="54609"/>
                  </a:lnTo>
                  <a:lnTo>
                    <a:pt x="2324" y="55371"/>
                  </a:lnTo>
                  <a:lnTo>
                    <a:pt x="23964" y="55371"/>
                  </a:lnTo>
                  <a:lnTo>
                    <a:pt x="23964" y="54609"/>
                  </a:lnTo>
                  <a:lnTo>
                    <a:pt x="23190" y="53847"/>
                  </a:lnTo>
                  <a:lnTo>
                    <a:pt x="23190" y="53085"/>
                  </a:lnTo>
                  <a:lnTo>
                    <a:pt x="23964" y="52323"/>
                  </a:lnTo>
                  <a:lnTo>
                    <a:pt x="21640" y="52323"/>
                  </a:lnTo>
                  <a:lnTo>
                    <a:pt x="21640" y="51180"/>
                  </a:lnTo>
                  <a:close/>
                </a:path>
                <a:path w="62229" h="59689">
                  <a:moveTo>
                    <a:pt x="23190" y="51180"/>
                  </a:moveTo>
                  <a:lnTo>
                    <a:pt x="21640" y="52323"/>
                  </a:lnTo>
                  <a:lnTo>
                    <a:pt x="23964" y="52323"/>
                  </a:lnTo>
                  <a:lnTo>
                    <a:pt x="23964" y="51561"/>
                  </a:lnTo>
                  <a:lnTo>
                    <a:pt x="23190" y="51180"/>
                  </a:lnTo>
                  <a:close/>
                </a:path>
                <a:path w="62229" h="59689">
                  <a:moveTo>
                    <a:pt x="21640" y="50418"/>
                  </a:moveTo>
                  <a:lnTo>
                    <a:pt x="3098" y="50418"/>
                  </a:lnTo>
                  <a:lnTo>
                    <a:pt x="3098" y="51180"/>
                  </a:lnTo>
                  <a:lnTo>
                    <a:pt x="20878" y="51180"/>
                  </a:lnTo>
                  <a:lnTo>
                    <a:pt x="21640" y="50418"/>
                  </a:lnTo>
                  <a:close/>
                </a:path>
                <a:path w="62229" h="59689">
                  <a:moveTo>
                    <a:pt x="22415" y="41909"/>
                  </a:moveTo>
                  <a:lnTo>
                    <a:pt x="7734" y="41909"/>
                  </a:lnTo>
                  <a:lnTo>
                    <a:pt x="6959" y="43433"/>
                  </a:lnTo>
                  <a:lnTo>
                    <a:pt x="5410" y="44957"/>
                  </a:lnTo>
                  <a:lnTo>
                    <a:pt x="6184" y="44957"/>
                  </a:lnTo>
                  <a:lnTo>
                    <a:pt x="5410" y="45719"/>
                  </a:lnTo>
                  <a:lnTo>
                    <a:pt x="5410" y="46481"/>
                  </a:lnTo>
                  <a:lnTo>
                    <a:pt x="4648" y="46481"/>
                  </a:lnTo>
                  <a:lnTo>
                    <a:pt x="4648" y="48132"/>
                  </a:lnTo>
                  <a:lnTo>
                    <a:pt x="3873" y="48894"/>
                  </a:lnTo>
                  <a:lnTo>
                    <a:pt x="4648" y="48894"/>
                  </a:lnTo>
                  <a:lnTo>
                    <a:pt x="3873" y="49656"/>
                  </a:lnTo>
                  <a:lnTo>
                    <a:pt x="3873" y="50418"/>
                  </a:lnTo>
                  <a:lnTo>
                    <a:pt x="22415" y="50418"/>
                  </a:lnTo>
                  <a:lnTo>
                    <a:pt x="22415" y="49656"/>
                  </a:lnTo>
                  <a:lnTo>
                    <a:pt x="23190" y="49656"/>
                  </a:lnTo>
                  <a:lnTo>
                    <a:pt x="23190" y="48132"/>
                  </a:lnTo>
                  <a:lnTo>
                    <a:pt x="22415" y="47243"/>
                  </a:lnTo>
                  <a:lnTo>
                    <a:pt x="23190" y="46481"/>
                  </a:lnTo>
                  <a:lnTo>
                    <a:pt x="23190" y="42671"/>
                  </a:lnTo>
                  <a:lnTo>
                    <a:pt x="22415" y="42671"/>
                  </a:lnTo>
                  <a:lnTo>
                    <a:pt x="22415" y="41909"/>
                  </a:lnTo>
                  <a:close/>
                </a:path>
                <a:path w="62229" h="59689">
                  <a:moveTo>
                    <a:pt x="53720" y="40766"/>
                  </a:moveTo>
                  <a:lnTo>
                    <a:pt x="50634" y="40766"/>
                  </a:lnTo>
                  <a:lnTo>
                    <a:pt x="51396" y="41528"/>
                  </a:lnTo>
                  <a:lnTo>
                    <a:pt x="52171" y="41528"/>
                  </a:lnTo>
                  <a:lnTo>
                    <a:pt x="51396" y="41909"/>
                  </a:lnTo>
                  <a:lnTo>
                    <a:pt x="51396" y="42671"/>
                  </a:lnTo>
                  <a:lnTo>
                    <a:pt x="52946" y="43433"/>
                  </a:lnTo>
                  <a:lnTo>
                    <a:pt x="52946" y="44195"/>
                  </a:lnTo>
                  <a:lnTo>
                    <a:pt x="53720" y="43433"/>
                  </a:lnTo>
                  <a:lnTo>
                    <a:pt x="53720" y="41909"/>
                  </a:lnTo>
                  <a:lnTo>
                    <a:pt x="52946" y="41909"/>
                  </a:lnTo>
                  <a:lnTo>
                    <a:pt x="52946" y="41528"/>
                  </a:lnTo>
                  <a:lnTo>
                    <a:pt x="53720" y="40766"/>
                  </a:lnTo>
                  <a:close/>
                </a:path>
                <a:path w="62229" h="59689">
                  <a:moveTo>
                    <a:pt x="30530" y="37718"/>
                  </a:moveTo>
                  <a:lnTo>
                    <a:pt x="9664" y="37718"/>
                  </a:lnTo>
                  <a:lnTo>
                    <a:pt x="9664" y="38480"/>
                  </a:lnTo>
                  <a:lnTo>
                    <a:pt x="8508" y="38480"/>
                  </a:lnTo>
                  <a:lnTo>
                    <a:pt x="8508" y="39242"/>
                  </a:lnTo>
                  <a:lnTo>
                    <a:pt x="7734" y="40004"/>
                  </a:lnTo>
                  <a:lnTo>
                    <a:pt x="8508" y="40766"/>
                  </a:lnTo>
                  <a:lnTo>
                    <a:pt x="8508" y="41909"/>
                  </a:lnTo>
                  <a:lnTo>
                    <a:pt x="23190" y="41909"/>
                  </a:lnTo>
                  <a:lnTo>
                    <a:pt x="23964" y="41528"/>
                  </a:lnTo>
                  <a:lnTo>
                    <a:pt x="24739" y="40766"/>
                  </a:lnTo>
                  <a:lnTo>
                    <a:pt x="24739" y="40004"/>
                  </a:lnTo>
                  <a:lnTo>
                    <a:pt x="30530" y="40004"/>
                  </a:lnTo>
                  <a:lnTo>
                    <a:pt x="30530" y="37718"/>
                  </a:lnTo>
                  <a:close/>
                </a:path>
                <a:path w="62229" h="59689">
                  <a:moveTo>
                    <a:pt x="30530" y="40766"/>
                  </a:moveTo>
                  <a:lnTo>
                    <a:pt x="27825" y="40766"/>
                  </a:lnTo>
                  <a:lnTo>
                    <a:pt x="27825" y="41909"/>
                  </a:lnTo>
                  <a:lnTo>
                    <a:pt x="29756" y="41909"/>
                  </a:lnTo>
                  <a:lnTo>
                    <a:pt x="29756" y="41528"/>
                  </a:lnTo>
                  <a:lnTo>
                    <a:pt x="30530" y="40766"/>
                  </a:lnTo>
                  <a:close/>
                </a:path>
                <a:path w="62229" h="59689">
                  <a:moveTo>
                    <a:pt x="54495" y="40004"/>
                  </a:moveTo>
                  <a:lnTo>
                    <a:pt x="46761" y="40004"/>
                  </a:lnTo>
                  <a:lnTo>
                    <a:pt x="48310" y="40766"/>
                  </a:lnTo>
                  <a:lnTo>
                    <a:pt x="47536" y="41528"/>
                  </a:lnTo>
                  <a:lnTo>
                    <a:pt x="47536" y="41909"/>
                  </a:lnTo>
                  <a:lnTo>
                    <a:pt x="48310" y="41528"/>
                  </a:lnTo>
                  <a:lnTo>
                    <a:pt x="49860" y="41528"/>
                  </a:lnTo>
                  <a:lnTo>
                    <a:pt x="49860" y="40766"/>
                  </a:lnTo>
                  <a:lnTo>
                    <a:pt x="53720" y="40766"/>
                  </a:lnTo>
                  <a:lnTo>
                    <a:pt x="54495" y="40004"/>
                  </a:lnTo>
                  <a:close/>
                </a:path>
                <a:path w="62229" h="59689">
                  <a:moveTo>
                    <a:pt x="26288" y="40004"/>
                  </a:moveTo>
                  <a:lnTo>
                    <a:pt x="25514" y="40004"/>
                  </a:lnTo>
                  <a:lnTo>
                    <a:pt x="26288" y="40766"/>
                  </a:lnTo>
                  <a:lnTo>
                    <a:pt x="26288" y="40004"/>
                  </a:lnTo>
                  <a:close/>
                </a:path>
                <a:path w="62229" h="59689">
                  <a:moveTo>
                    <a:pt x="30530" y="40004"/>
                  </a:moveTo>
                  <a:lnTo>
                    <a:pt x="26288" y="40004"/>
                  </a:lnTo>
                  <a:lnTo>
                    <a:pt x="27050" y="40766"/>
                  </a:lnTo>
                  <a:lnTo>
                    <a:pt x="31305" y="40766"/>
                  </a:lnTo>
                  <a:lnTo>
                    <a:pt x="30530" y="40004"/>
                  </a:lnTo>
                  <a:close/>
                </a:path>
                <a:path w="62229" h="59689">
                  <a:moveTo>
                    <a:pt x="59512" y="36194"/>
                  </a:moveTo>
                  <a:lnTo>
                    <a:pt x="34404" y="36194"/>
                  </a:lnTo>
                  <a:lnTo>
                    <a:pt x="35166" y="36956"/>
                  </a:lnTo>
                  <a:lnTo>
                    <a:pt x="35166" y="37718"/>
                  </a:lnTo>
                  <a:lnTo>
                    <a:pt x="35940" y="37718"/>
                  </a:lnTo>
                  <a:lnTo>
                    <a:pt x="35940" y="38480"/>
                  </a:lnTo>
                  <a:lnTo>
                    <a:pt x="37109" y="38480"/>
                  </a:lnTo>
                  <a:lnTo>
                    <a:pt x="37109" y="39242"/>
                  </a:lnTo>
                  <a:lnTo>
                    <a:pt x="37871" y="39242"/>
                  </a:lnTo>
                  <a:lnTo>
                    <a:pt x="37871" y="40004"/>
                  </a:lnTo>
                  <a:lnTo>
                    <a:pt x="40195" y="38480"/>
                  </a:lnTo>
                  <a:lnTo>
                    <a:pt x="41744" y="36956"/>
                  </a:lnTo>
                  <a:lnTo>
                    <a:pt x="59512" y="36956"/>
                  </a:lnTo>
                  <a:lnTo>
                    <a:pt x="59512" y="36194"/>
                  </a:lnTo>
                  <a:close/>
                </a:path>
                <a:path w="62229" h="59689">
                  <a:moveTo>
                    <a:pt x="57975" y="38480"/>
                  </a:moveTo>
                  <a:lnTo>
                    <a:pt x="45605" y="38480"/>
                  </a:lnTo>
                  <a:lnTo>
                    <a:pt x="46380" y="39242"/>
                  </a:lnTo>
                  <a:lnTo>
                    <a:pt x="46380" y="40004"/>
                  </a:lnTo>
                  <a:lnTo>
                    <a:pt x="57975" y="40004"/>
                  </a:lnTo>
                  <a:lnTo>
                    <a:pt x="57975" y="38480"/>
                  </a:lnTo>
                  <a:close/>
                </a:path>
                <a:path w="62229" h="59689">
                  <a:moveTo>
                    <a:pt x="60286" y="33781"/>
                  </a:moveTo>
                  <a:lnTo>
                    <a:pt x="9664" y="33781"/>
                  </a:lnTo>
                  <a:lnTo>
                    <a:pt x="9664" y="36194"/>
                  </a:lnTo>
                  <a:lnTo>
                    <a:pt x="8889" y="37718"/>
                  </a:lnTo>
                  <a:lnTo>
                    <a:pt x="31305" y="37718"/>
                  </a:lnTo>
                  <a:lnTo>
                    <a:pt x="31305" y="39242"/>
                  </a:lnTo>
                  <a:lnTo>
                    <a:pt x="32080" y="38480"/>
                  </a:lnTo>
                  <a:lnTo>
                    <a:pt x="33629" y="38480"/>
                  </a:lnTo>
                  <a:lnTo>
                    <a:pt x="33629" y="36194"/>
                  </a:lnTo>
                  <a:lnTo>
                    <a:pt x="60286" y="36194"/>
                  </a:lnTo>
                  <a:lnTo>
                    <a:pt x="60286" y="33781"/>
                  </a:lnTo>
                  <a:close/>
                </a:path>
                <a:path w="62229" h="59689">
                  <a:moveTo>
                    <a:pt x="33629" y="38480"/>
                  </a:moveTo>
                  <a:lnTo>
                    <a:pt x="32854" y="38480"/>
                  </a:lnTo>
                  <a:lnTo>
                    <a:pt x="32854" y="39242"/>
                  </a:lnTo>
                  <a:lnTo>
                    <a:pt x="33629" y="39242"/>
                  </a:lnTo>
                  <a:lnTo>
                    <a:pt x="33629" y="38480"/>
                  </a:lnTo>
                  <a:close/>
                </a:path>
                <a:path w="62229" h="59689">
                  <a:moveTo>
                    <a:pt x="58750" y="36956"/>
                  </a:moveTo>
                  <a:lnTo>
                    <a:pt x="42519" y="36956"/>
                  </a:lnTo>
                  <a:lnTo>
                    <a:pt x="44056" y="37718"/>
                  </a:lnTo>
                  <a:lnTo>
                    <a:pt x="44056" y="39242"/>
                  </a:lnTo>
                  <a:lnTo>
                    <a:pt x="44830" y="39242"/>
                  </a:lnTo>
                  <a:lnTo>
                    <a:pt x="45605" y="38480"/>
                  </a:lnTo>
                  <a:lnTo>
                    <a:pt x="58750" y="38480"/>
                  </a:lnTo>
                  <a:lnTo>
                    <a:pt x="58750" y="36956"/>
                  </a:lnTo>
                  <a:close/>
                </a:path>
                <a:path w="62229" h="59689">
                  <a:moveTo>
                    <a:pt x="61836" y="30352"/>
                  </a:moveTo>
                  <a:lnTo>
                    <a:pt x="8508" y="30352"/>
                  </a:lnTo>
                  <a:lnTo>
                    <a:pt x="7734" y="31114"/>
                  </a:lnTo>
                  <a:lnTo>
                    <a:pt x="8508" y="31114"/>
                  </a:lnTo>
                  <a:lnTo>
                    <a:pt x="8508" y="31876"/>
                  </a:lnTo>
                  <a:lnTo>
                    <a:pt x="8889" y="31876"/>
                  </a:lnTo>
                  <a:lnTo>
                    <a:pt x="8889" y="33781"/>
                  </a:lnTo>
                  <a:lnTo>
                    <a:pt x="61061" y="33781"/>
                  </a:lnTo>
                  <a:lnTo>
                    <a:pt x="61061" y="31114"/>
                  </a:lnTo>
                  <a:lnTo>
                    <a:pt x="61836" y="30352"/>
                  </a:lnTo>
                  <a:close/>
                </a:path>
                <a:path w="62229" h="59689">
                  <a:moveTo>
                    <a:pt x="8889" y="32638"/>
                  </a:moveTo>
                  <a:lnTo>
                    <a:pt x="8508" y="32638"/>
                  </a:lnTo>
                  <a:lnTo>
                    <a:pt x="8508" y="33019"/>
                  </a:lnTo>
                  <a:lnTo>
                    <a:pt x="8889" y="32638"/>
                  </a:lnTo>
                  <a:close/>
                </a:path>
                <a:path w="62229" h="59689">
                  <a:moveTo>
                    <a:pt x="56426" y="22986"/>
                  </a:moveTo>
                  <a:lnTo>
                    <a:pt x="8508" y="22986"/>
                  </a:lnTo>
                  <a:lnTo>
                    <a:pt x="8508" y="25780"/>
                  </a:lnTo>
                  <a:lnTo>
                    <a:pt x="8889" y="25780"/>
                  </a:lnTo>
                  <a:lnTo>
                    <a:pt x="8889" y="26542"/>
                  </a:lnTo>
                  <a:lnTo>
                    <a:pt x="8508" y="26542"/>
                  </a:lnTo>
                  <a:lnTo>
                    <a:pt x="8508" y="27304"/>
                  </a:lnTo>
                  <a:lnTo>
                    <a:pt x="7734" y="28828"/>
                  </a:lnTo>
                  <a:lnTo>
                    <a:pt x="7734" y="29590"/>
                  </a:lnTo>
                  <a:lnTo>
                    <a:pt x="6959" y="29590"/>
                  </a:lnTo>
                  <a:lnTo>
                    <a:pt x="6959" y="30352"/>
                  </a:lnTo>
                  <a:lnTo>
                    <a:pt x="61061" y="30352"/>
                  </a:lnTo>
                  <a:lnTo>
                    <a:pt x="61836" y="28828"/>
                  </a:lnTo>
                  <a:lnTo>
                    <a:pt x="61836" y="28066"/>
                  </a:lnTo>
                  <a:lnTo>
                    <a:pt x="61061" y="27304"/>
                  </a:lnTo>
                  <a:lnTo>
                    <a:pt x="60286" y="27304"/>
                  </a:lnTo>
                  <a:lnTo>
                    <a:pt x="60286" y="26542"/>
                  </a:lnTo>
                  <a:lnTo>
                    <a:pt x="58750" y="25018"/>
                  </a:lnTo>
                  <a:lnTo>
                    <a:pt x="58750" y="24256"/>
                  </a:lnTo>
                  <a:lnTo>
                    <a:pt x="57200" y="24256"/>
                  </a:lnTo>
                  <a:lnTo>
                    <a:pt x="56426" y="23367"/>
                  </a:lnTo>
                  <a:lnTo>
                    <a:pt x="56426" y="22986"/>
                  </a:lnTo>
                  <a:close/>
                </a:path>
                <a:path w="62229" h="59689">
                  <a:moveTo>
                    <a:pt x="57200" y="23367"/>
                  </a:moveTo>
                  <a:lnTo>
                    <a:pt x="57200" y="24256"/>
                  </a:lnTo>
                  <a:lnTo>
                    <a:pt x="57975" y="24256"/>
                  </a:lnTo>
                  <a:lnTo>
                    <a:pt x="57200" y="23367"/>
                  </a:lnTo>
                  <a:close/>
                </a:path>
                <a:path w="62229" h="59689">
                  <a:moveTo>
                    <a:pt x="57200" y="22224"/>
                  </a:moveTo>
                  <a:lnTo>
                    <a:pt x="7734" y="22224"/>
                  </a:lnTo>
                  <a:lnTo>
                    <a:pt x="7734" y="22986"/>
                  </a:lnTo>
                  <a:lnTo>
                    <a:pt x="57200" y="22986"/>
                  </a:lnTo>
                  <a:lnTo>
                    <a:pt x="57200" y="22224"/>
                  </a:lnTo>
                  <a:close/>
                </a:path>
                <a:path w="62229" h="59689">
                  <a:moveTo>
                    <a:pt x="57200" y="19938"/>
                  </a:moveTo>
                  <a:lnTo>
                    <a:pt x="7734" y="19938"/>
                  </a:lnTo>
                  <a:lnTo>
                    <a:pt x="7734" y="21462"/>
                  </a:lnTo>
                  <a:lnTo>
                    <a:pt x="8508" y="21462"/>
                  </a:lnTo>
                  <a:lnTo>
                    <a:pt x="8508" y="22224"/>
                  </a:lnTo>
                  <a:lnTo>
                    <a:pt x="56426" y="22224"/>
                  </a:lnTo>
                  <a:lnTo>
                    <a:pt x="57200" y="21462"/>
                  </a:lnTo>
                  <a:lnTo>
                    <a:pt x="57200" y="19938"/>
                  </a:lnTo>
                  <a:close/>
                </a:path>
                <a:path w="62229" h="59689">
                  <a:moveTo>
                    <a:pt x="57975" y="19176"/>
                  </a:moveTo>
                  <a:lnTo>
                    <a:pt x="8508" y="19176"/>
                  </a:lnTo>
                  <a:lnTo>
                    <a:pt x="8508" y="19938"/>
                  </a:lnTo>
                  <a:lnTo>
                    <a:pt x="57975" y="19938"/>
                  </a:lnTo>
                  <a:lnTo>
                    <a:pt x="57975" y="19176"/>
                  </a:lnTo>
                  <a:close/>
                </a:path>
                <a:path w="62229" h="59689">
                  <a:moveTo>
                    <a:pt x="43281" y="13842"/>
                  </a:moveTo>
                  <a:lnTo>
                    <a:pt x="7734" y="13842"/>
                  </a:lnTo>
                  <a:lnTo>
                    <a:pt x="7734" y="15366"/>
                  </a:lnTo>
                  <a:lnTo>
                    <a:pt x="8508" y="15366"/>
                  </a:lnTo>
                  <a:lnTo>
                    <a:pt x="7734" y="16128"/>
                  </a:lnTo>
                  <a:lnTo>
                    <a:pt x="8508" y="16128"/>
                  </a:lnTo>
                  <a:lnTo>
                    <a:pt x="8508" y="17652"/>
                  </a:lnTo>
                  <a:lnTo>
                    <a:pt x="8889" y="17652"/>
                  </a:lnTo>
                  <a:lnTo>
                    <a:pt x="8889" y="19176"/>
                  </a:lnTo>
                  <a:lnTo>
                    <a:pt x="57200" y="19176"/>
                  </a:lnTo>
                  <a:lnTo>
                    <a:pt x="57200" y="18414"/>
                  </a:lnTo>
                  <a:lnTo>
                    <a:pt x="49085" y="18414"/>
                  </a:lnTo>
                  <a:lnTo>
                    <a:pt x="44830" y="15366"/>
                  </a:lnTo>
                  <a:lnTo>
                    <a:pt x="43281" y="13842"/>
                  </a:lnTo>
                  <a:close/>
                </a:path>
                <a:path w="62229" h="59689">
                  <a:moveTo>
                    <a:pt x="51396" y="13842"/>
                  </a:moveTo>
                  <a:lnTo>
                    <a:pt x="49085" y="18414"/>
                  </a:lnTo>
                  <a:lnTo>
                    <a:pt x="57975" y="18414"/>
                  </a:lnTo>
                  <a:lnTo>
                    <a:pt x="57975" y="16890"/>
                  </a:lnTo>
                  <a:lnTo>
                    <a:pt x="57200" y="16128"/>
                  </a:lnTo>
                  <a:lnTo>
                    <a:pt x="57200" y="15366"/>
                  </a:lnTo>
                  <a:lnTo>
                    <a:pt x="53720" y="15366"/>
                  </a:lnTo>
                  <a:lnTo>
                    <a:pt x="52946" y="14604"/>
                  </a:lnTo>
                  <a:lnTo>
                    <a:pt x="51396" y="13842"/>
                  </a:lnTo>
                  <a:close/>
                </a:path>
                <a:path w="62229" h="59689">
                  <a:moveTo>
                    <a:pt x="56045" y="14604"/>
                  </a:moveTo>
                  <a:lnTo>
                    <a:pt x="54495" y="14604"/>
                  </a:lnTo>
                  <a:lnTo>
                    <a:pt x="54495" y="15366"/>
                  </a:lnTo>
                  <a:lnTo>
                    <a:pt x="56045" y="15366"/>
                  </a:lnTo>
                  <a:lnTo>
                    <a:pt x="56045" y="14604"/>
                  </a:lnTo>
                  <a:close/>
                </a:path>
                <a:path w="62229" h="59689">
                  <a:moveTo>
                    <a:pt x="57200" y="13842"/>
                  </a:moveTo>
                  <a:lnTo>
                    <a:pt x="56426" y="13842"/>
                  </a:lnTo>
                  <a:lnTo>
                    <a:pt x="56426" y="14604"/>
                  </a:lnTo>
                  <a:lnTo>
                    <a:pt x="56045" y="15366"/>
                  </a:lnTo>
                  <a:lnTo>
                    <a:pt x="57200" y="15366"/>
                  </a:lnTo>
                  <a:lnTo>
                    <a:pt x="57200" y="13842"/>
                  </a:lnTo>
                  <a:close/>
                </a:path>
                <a:path w="62229" h="59689">
                  <a:moveTo>
                    <a:pt x="6184" y="13842"/>
                  </a:moveTo>
                  <a:lnTo>
                    <a:pt x="5410" y="13842"/>
                  </a:lnTo>
                  <a:lnTo>
                    <a:pt x="5410" y="14604"/>
                  </a:lnTo>
                  <a:lnTo>
                    <a:pt x="6184" y="14604"/>
                  </a:lnTo>
                  <a:lnTo>
                    <a:pt x="6184" y="13842"/>
                  </a:lnTo>
                  <a:close/>
                </a:path>
                <a:path w="62229" h="59689">
                  <a:moveTo>
                    <a:pt x="42519" y="12699"/>
                  </a:moveTo>
                  <a:lnTo>
                    <a:pt x="15849" y="12699"/>
                  </a:lnTo>
                  <a:lnTo>
                    <a:pt x="15849" y="13461"/>
                  </a:lnTo>
                  <a:lnTo>
                    <a:pt x="7734" y="13461"/>
                  </a:lnTo>
                  <a:lnTo>
                    <a:pt x="6959" y="13842"/>
                  </a:lnTo>
                  <a:lnTo>
                    <a:pt x="6184" y="14604"/>
                  </a:lnTo>
                  <a:lnTo>
                    <a:pt x="7734" y="14604"/>
                  </a:lnTo>
                  <a:lnTo>
                    <a:pt x="7734" y="13842"/>
                  </a:lnTo>
                  <a:lnTo>
                    <a:pt x="42519" y="13842"/>
                  </a:lnTo>
                  <a:lnTo>
                    <a:pt x="42519" y="12699"/>
                  </a:lnTo>
                  <a:close/>
                </a:path>
                <a:path w="62229" h="59689">
                  <a:moveTo>
                    <a:pt x="44056" y="13461"/>
                  </a:moveTo>
                  <a:lnTo>
                    <a:pt x="42519" y="13842"/>
                  </a:lnTo>
                  <a:lnTo>
                    <a:pt x="44056" y="13842"/>
                  </a:lnTo>
                  <a:lnTo>
                    <a:pt x="44056" y="13461"/>
                  </a:lnTo>
                  <a:close/>
                </a:path>
                <a:path w="62229" h="59689">
                  <a:moveTo>
                    <a:pt x="14300" y="12699"/>
                  </a:moveTo>
                  <a:lnTo>
                    <a:pt x="8508" y="12699"/>
                  </a:lnTo>
                  <a:lnTo>
                    <a:pt x="8508" y="13461"/>
                  </a:lnTo>
                  <a:lnTo>
                    <a:pt x="14300" y="13461"/>
                  </a:lnTo>
                  <a:lnTo>
                    <a:pt x="14300" y="12699"/>
                  </a:lnTo>
                  <a:close/>
                </a:path>
                <a:path w="62229" h="59689">
                  <a:moveTo>
                    <a:pt x="15849" y="12699"/>
                  </a:moveTo>
                  <a:lnTo>
                    <a:pt x="15074" y="12699"/>
                  </a:lnTo>
                  <a:lnTo>
                    <a:pt x="15074" y="13461"/>
                  </a:lnTo>
                  <a:lnTo>
                    <a:pt x="15849" y="13461"/>
                  </a:lnTo>
                  <a:lnTo>
                    <a:pt x="15849" y="12699"/>
                  </a:lnTo>
                  <a:close/>
                </a:path>
                <a:path w="62229" h="59689">
                  <a:moveTo>
                    <a:pt x="11214" y="11937"/>
                  </a:moveTo>
                  <a:lnTo>
                    <a:pt x="8889" y="11937"/>
                  </a:lnTo>
                  <a:lnTo>
                    <a:pt x="8889" y="12699"/>
                  </a:lnTo>
                  <a:lnTo>
                    <a:pt x="11214" y="12699"/>
                  </a:lnTo>
                  <a:lnTo>
                    <a:pt x="11214" y="11937"/>
                  </a:lnTo>
                  <a:close/>
                </a:path>
                <a:path w="62229" h="59689">
                  <a:moveTo>
                    <a:pt x="18173" y="11937"/>
                  </a:moveTo>
                  <a:lnTo>
                    <a:pt x="18173" y="12699"/>
                  </a:lnTo>
                  <a:lnTo>
                    <a:pt x="18554" y="12699"/>
                  </a:lnTo>
                  <a:lnTo>
                    <a:pt x="18173" y="11937"/>
                  </a:lnTo>
                  <a:close/>
                </a:path>
                <a:path w="62229" h="59689">
                  <a:moveTo>
                    <a:pt x="31305" y="7238"/>
                  </a:moveTo>
                  <a:lnTo>
                    <a:pt x="20104" y="7238"/>
                  </a:lnTo>
                  <a:lnTo>
                    <a:pt x="20104" y="10286"/>
                  </a:lnTo>
                  <a:lnTo>
                    <a:pt x="20878" y="10286"/>
                  </a:lnTo>
                  <a:lnTo>
                    <a:pt x="20878" y="11048"/>
                  </a:lnTo>
                  <a:lnTo>
                    <a:pt x="20104" y="11937"/>
                  </a:lnTo>
                  <a:lnTo>
                    <a:pt x="20104" y="12699"/>
                  </a:lnTo>
                  <a:lnTo>
                    <a:pt x="30530" y="12699"/>
                  </a:lnTo>
                  <a:lnTo>
                    <a:pt x="30530" y="10286"/>
                  </a:lnTo>
                  <a:lnTo>
                    <a:pt x="31305" y="9524"/>
                  </a:lnTo>
                  <a:lnTo>
                    <a:pt x="31305" y="7238"/>
                  </a:lnTo>
                  <a:close/>
                </a:path>
                <a:path w="62229" h="59689">
                  <a:moveTo>
                    <a:pt x="32080" y="11048"/>
                  </a:moveTo>
                  <a:lnTo>
                    <a:pt x="31305" y="11048"/>
                  </a:lnTo>
                  <a:lnTo>
                    <a:pt x="31305" y="11937"/>
                  </a:lnTo>
                  <a:lnTo>
                    <a:pt x="30530" y="11937"/>
                  </a:lnTo>
                  <a:lnTo>
                    <a:pt x="30530" y="12699"/>
                  </a:lnTo>
                  <a:lnTo>
                    <a:pt x="32854" y="12699"/>
                  </a:lnTo>
                  <a:lnTo>
                    <a:pt x="32080" y="11937"/>
                  </a:lnTo>
                  <a:lnTo>
                    <a:pt x="32080" y="11048"/>
                  </a:lnTo>
                  <a:close/>
                </a:path>
                <a:path w="62229" h="59689">
                  <a:moveTo>
                    <a:pt x="41744" y="10286"/>
                  </a:moveTo>
                  <a:lnTo>
                    <a:pt x="40970" y="11048"/>
                  </a:lnTo>
                  <a:lnTo>
                    <a:pt x="37871" y="11048"/>
                  </a:lnTo>
                  <a:lnTo>
                    <a:pt x="38646" y="11937"/>
                  </a:lnTo>
                  <a:lnTo>
                    <a:pt x="33629" y="11937"/>
                  </a:lnTo>
                  <a:lnTo>
                    <a:pt x="32854" y="12699"/>
                  </a:lnTo>
                  <a:lnTo>
                    <a:pt x="43281" y="12699"/>
                  </a:lnTo>
                  <a:lnTo>
                    <a:pt x="41744" y="11048"/>
                  </a:lnTo>
                  <a:lnTo>
                    <a:pt x="41744" y="10286"/>
                  </a:lnTo>
                  <a:close/>
                </a:path>
                <a:path w="62229" h="59689">
                  <a:moveTo>
                    <a:pt x="10439" y="11048"/>
                  </a:moveTo>
                  <a:lnTo>
                    <a:pt x="9664" y="11937"/>
                  </a:lnTo>
                  <a:lnTo>
                    <a:pt x="10439" y="11937"/>
                  </a:lnTo>
                  <a:lnTo>
                    <a:pt x="10439" y="11048"/>
                  </a:lnTo>
                  <a:close/>
                </a:path>
                <a:path w="62229" h="59689">
                  <a:moveTo>
                    <a:pt x="37109" y="8762"/>
                  </a:moveTo>
                  <a:lnTo>
                    <a:pt x="36715" y="8762"/>
                  </a:lnTo>
                  <a:lnTo>
                    <a:pt x="36715" y="9524"/>
                  </a:lnTo>
                  <a:lnTo>
                    <a:pt x="35940" y="9524"/>
                  </a:lnTo>
                  <a:lnTo>
                    <a:pt x="35940" y="10286"/>
                  </a:lnTo>
                  <a:lnTo>
                    <a:pt x="35166" y="11048"/>
                  </a:lnTo>
                  <a:lnTo>
                    <a:pt x="34404" y="11048"/>
                  </a:lnTo>
                  <a:lnTo>
                    <a:pt x="34404" y="11937"/>
                  </a:lnTo>
                  <a:lnTo>
                    <a:pt x="37109" y="11937"/>
                  </a:lnTo>
                  <a:lnTo>
                    <a:pt x="37109" y="10286"/>
                  </a:lnTo>
                  <a:lnTo>
                    <a:pt x="37871" y="10286"/>
                  </a:lnTo>
                  <a:lnTo>
                    <a:pt x="37871" y="9524"/>
                  </a:lnTo>
                  <a:lnTo>
                    <a:pt x="37109" y="8762"/>
                  </a:lnTo>
                  <a:close/>
                </a:path>
                <a:path w="62229" h="59689">
                  <a:moveTo>
                    <a:pt x="39420" y="10286"/>
                  </a:moveTo>
                  <a:lnTo>
                    <a:pt x="38646" y="11048"/>
                  </a:lnTo>
                  <a:lnTo>
                    <a:pt x="39420" y="11048"/>
                  </a:lnTo>
                  <a:lnTo>
                    <a:pt x="39420" y="10286"/>
                  </a:lnTo>
                  <a:close/>
                </a:path>
                <a:path w="62229" h="59689">
                  <a:moveTo>
                    <a:pt x="29756" y="6476"/>
                  </a:moveTo>
                  <a:lnTo>
                    <a:pt x="19329" y="6476"/>
                  </a:lnTo>
                  <a:lnTo>
                    <a:pt x="19329" y="7238"/>
                  </a:lnTo>
                  <a:lnTo>
                    <a:pt x="29756" y="7238"/>
                  </a:lnTo>
                  <a:lnTo>
                    <a:pt x="29756" y="6476"/>
                  </a:lnTo>
                  <a:close/>
                </a:path>
                <a:path w="62229" h="59689">
                  <a:moveTo>
                    <a:pt x="25514" y="3809"/>
                  </a:moveTo>
                  <a:lnTo>
                    <a:pt x="20878" y="3809"/>
                  </a:lnTo>
                  <a:lnTo>
                    <a:pt x="20878" y="4190"/>
                  </a:lnTo>
                  <a:lnTo>
                    <a:pt x="20104" y="4190"/>
                  </a:lnTo>
                  <a:lnTo>
                    <a:pt x="20104" y="4952"/>
                  </a:lnTo>
                  <a:lnTo>
                    <a:pt x="20878" y="4952"/>
                  </a:lnTo>
                  <a:lnTo>
                    <a:pt x="20878" y="6476"/>
                  </a:lnTo>
                  <a:lnTo>
                    <a:pt x="28994" y="6476"/>
                  </a:lnTo>
                  <a:lnTo>
                    <a:pt x="28994" y="5714"/>
                  </a:lnTo>
                  <a:lnTo>
                    <a:pt x="25514" y="5714"/>
                  </a:lnTo>
                  <a:lnTo>
                    <a:pt x="25514" y="3809"/>
                  </a:lnTo>
                  <a:close/>
                </a:path>
                <a:path w="62229" h="59689">
                  <a:moveTo>
                    <a:pt x="27825" y="4952"/>
                  </a:moveTo>
                  <a:lnTo>
                    <a:pt x="27050" y="5714"/>
                  </a:lnTo>
                  <a:lnTo>
                    <a:pt x="28219" y="5714"/>
                  </a:lnTo>
                  <a:lnTo>
                    <a:pt x="27825" y="4952"/>
                  </a:lnTo>
                  <a:close/>
                </a:path>
                <a:path w="62229" h="59689">
                  <a:moveTo>
                    <a:pt x="28994" y="4952"/>
                  </a:moveTo>
                  <a:lnTo>
                    <a:pt x="28219" y="5714"/>
                  </a:lnTo>
                  <a:lnTo>
                    <a:pt x="28994" y="5714"/>
                  </a:lnTo>
                  <a:lnTo>
                    <a:pt x="28994" y="4952"/>
                  </a:lnTo>
                  <a:close/>
                </a:path>
                <a:path w="62229" h="59689">
                  <a:moveTo>
                    <a:pt x="22415" y="0"/>
                  </a:moveTo>
                  <a:lnTo>
                    <a:pt x="22415" y="1523"/>
                  </a:lnTo>
                  <a:lnTo>
                    <a:pt x="21640" y="1523"/>
                  </a:lnTo>
                  <a:lnTo>
                    <a:pt x="21640" y="2285"/>
                  </a:lnTo>
                  <a:lnTo>
                    <a:pt x="22415" y="3047"/>
                  </a:lnTo>
                  <a:lnTo>
                    <a:pt x="22415" y="3809"/>
                  </a:lnTo>
                  <a:lnTo>
                    <a:pt x="23964" y="3809"/>
                  </a:lnTo>
                  <a:lnTo>
                    <a:pt x="23964" y="2285"/>
                  </a:lnTo>
                  <a:lnTo>
                    <a:pt x="23190" y="2285"/>
                  </a:lnTo>
                  <a:lnTo>
                    <a:pt x="23190" y="761"/>
                  </a:lnTo>
                  <a:lnTo>
                    <a:pt x="22415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6" name="object 2966"/>
            <p:cNvSpPr/>
            <p:nvPr/>
          </p:nvSpPr>
          <p:spPr>
            <a:xfrm>
              <a:off x="6030479" y="2971251"/>
              <a:ext cx="62230" cy="59690"/>
            </a:xfrm>
            <a:custGeom>
              <a:avLst/>
              <a:gdLst/>
              <a:ahLst/>
              <a:cxnLst/>
              <a:rect l="l" t="t" r="r" b="b"/>
              <a:pathLst>
                <a:path w="62229" h="59689">
                  <a:moveTo>
                    <a:pt x="61836" y="28105"/>
                  </a:moveTo>
                  <a:lnTo>
                    <a:pt x="61836" y="28879"/>
                  </a:lnTo>
                  <a:lnTo>
                    <a:pt x="61061" y="30416"/>
                  </a:lnTo>
                  <a:lnTo>
                    <a:pt x="61836" y="30416"/>
                  </a:lnTo>
                  <a:lnTo>
                    <a:pt x="61061" y="31191"/>
                  </a:lnTo>
                  <a:lnTo>
                    <a:pt x="61061" y="31953"/>
                  </a:lnTo>
                  <a:lnTo>
                    <a:pt x="61061" y="32727"/>
                  </a:lnTo>
                  <a:lnTo>
                    <a:pt x="61061" y="33108"/>
                  </a:lnTo>
                  <a:lnTo>
                    <a:pt x="61061" y="33883"/>
                  </a:lnTo>
                  <a:lnTo>
                    <a:pt x="60286" y="33883"/>
                  </a:lnTo>
                  <a:lnTo>
                    <a:pt x="60286" y="35420"/>
                  </a:lnTo>
                  <a:lnTo>
                    <a:pt x="60286" y="36194"/>
                  </a:lnTo>
                  <a:lnTo>
                    <a:pt x="59512" y="36194"/>
                  </a:lnTo>
                  <a:lnTo>
                    <a:pt x="59512" y="36969"/>
                  </a:lnTo>
                  <a:lnTo>
                    <a:pt x="58750" y="36969"/>
                  </a:lnTo>
                  <a:lnTo>
                    <a:pt x="58750" y="37731"/>
                  </a:lnTo>
                  <a:lnTo>
                    <a:pt x="58750" y="38493"/>
                  </a:lnTo>
                  <a:lnTo>
                    <a:pt x="57975" y="38493"/>
                  </a:lnTo>
                  <a:lnTo>
                    <a:pt x="57975" y="39268"/>
                  </a:lnTo>
                  <a:lnTo>
                    <a:pt x="57975" y="40043"/>
                  </a:lnTo>
                  <a:lnTo>
                    <a:pt x="57200" y="40043"/>
                  </a:lnTo>
                  <a:lnTo>
                    <a:pt x="56426" y="40043"/>
                  </a:lnTo>
                  <a:lnTo>
                    <a:pt x="56045" y="40043"/>
                  </a:lnTo>
                  <a:lnTo>
                    <a:pt x="55270" y="40043"/>
                  </a:lnTo>
                  <a:lnTo>
                    <a:pt x="55270" y="40805"/>
                  </a:lnTo>
                  <a:lnTo>
                    <a:pt x="55270" y="40043"/>
                  </a:lnTo>
                  <a:lnTo>
                    <a:pt x="54495" y="40043"/>
                  </a:lnTo>
                  <a:lnTo>
                    <a:pt x="53720" y="40805"/>
                  </a:lnTo>
                  <a:lnTo>
                    <a:pt x="52946" y="41579"/>
                  </a:lnTo>
                  <a:lnTo>
                    <a:pt x="52946" y="41960"/>
                  </a:lnTo>
                  <a:lnTo>
                    <a:pt x="53720" y="41960"/>
                  </a:lnTo>
                  <a:lnTo>
                    <a:pt x="53720" y="42735"/>
                  </a:lnTo>
                  <a:lnTo>
                    <a:pt x="53720" y="43510"/>
                  </a:lnTo>
                  <a:lnTo>
                    <a:pt x="52946" y="44272"/>
                  </a:lnTo>
                  <a:lnTo>
                    <a:pt x="52946" y="43510"/>
                  </a:lnTo>
                  <a:lnTo>
                    <a:pt x="51396" y="42735"/>
                  </a:lnTo>
                  <a:lnTo>
                    <a:pt x="51396" y="41960"/>
                  </a:lnTo>
                  <a:lnTo>
                    <a:pt x="52171" y="41579"/>
                  </a:lnTo>
                  <a:lnTo>
                    <a:pt x="51396" y="41579"/>
                  </a:lnTo>
                  <a:lnTo>
                    <a:pt x="50634" y="40805"/>
                  </a:lnTo>
                  <a:lnTo>
                    <a:pt x="49860" y="40805"/>
                  </a:lnTo>
                  <a:lnTo>
                    <a:pt x="49860" y="41579"/>
                  </a:lnTo>
                  <a:lnTo>
                    <a:pt x="49085" y="41579"/>
                  </a:lnTo>
                  <a:lnTo>
                    <a:pt x="48310" y="41579"/>
                  </a:lnTo>
                  <a:lnTo>
                    <a:pt x="47536" y="41960"/>
                  </a:lnTo>
                  <a:lnTo>
                    <a:pt x="47536" y="41579"/>
                  </a:lnTo>
                  <a:lnTo>
                    <a:pt x="48310" y="40805"/>
                  </a:lnTo>
                  <a:lnTo>
                    <a:pt x="46761" y="40043"/>
                  </a:lnTo>
                  <a:lnTo>
                    <a:pt x="46380" y="40043"/>
                  </a:lnTo>
                  <a:lnTo>
                    <a:pt x="46380" y="39268"/>
                  </a:lnTo>
                  <a:lnTo>
                    <a:pt x="45605" y="38493"/>
                  </a:lnTo>
                  <a:lnTo>
                    <a:pt x="44830" y="39268"/>
                  </a:lnTo>
                  <a:lnTo>
                    <a:pt x="44056" y="39268"/>
                  </a:lnTo>
                  <a:lnTo>
                    <a:pt x="44056" y="37731"/>
                  </a:lnTo>
                  <a:lnTo>
                    <a:pt x="42519" y="36969"/>
                  </a:lnTo>
                  <a:lnTo>
                    <a:pt x="41744" y="36969"/>
                  </a:lnTo>
                  <a:lnTo>
                    <a:pt x="40970" y="37731"/>
                  </a:lnTo>
                  <a:lnTo>
                    <a:pt x="40195" y="38493"/>
                  </a:lnTo>
                  <a:lnTo>
                    <a:pt x="37871" y="40043"/>
                  </a:lnTo>
                  <a:lnTo>
                    <a:pt x="37871" y="39268"/>
                  </a:lnTo>
                  <a:lnTo>
                    <a:pt x="37109" y="39268"/>
                  </a:lnTo>
                  <a:lnTo>
                    <a:pt x="37109" y="38493"/>
                  </a:lnTo>
                  <a:lnTo>
                    <a:pt x="36715" y="38493"/>
                  </a:lnTo>
                  <a:lnTo>
                    <a:pt x="35940" y="38493"/>
                  </a:lnTo>
                  <a:lnTo>
                    <a:pt x="35940" y="37731"/>
                  </a:lnTo>
                  <a:lnTo>
                    <a:pt x="35166" y="37731"/>
                  </a:lnTo>
                  <a:lnTo>
                    <a:pt x="35166" y="36969"/>
                  </a:lnTo>
                  <a:lnTo>
                    <a:pt x="34404" y="36194"/>
                  </a:lnTo>
                  <a:lnTo>
                    <a:pt x="33629" y="36194"/>
                  </a:lnTo>
                  <a:lnTo>
                    <a:pt x="33629" y="36969"/>
                  </a:lnTo>
                  <a:lnTo>
                    <a:pt x="33629" y="37731"/>
                  </a:lnTo>
                  <a:lnTo>
                    <a:pt x="33629" y="38493"/>
                  </a:lnTo>
                  <a:lnTo>
                    <a:pt x="33629" y="39268"/>
                  </a:lnTo>
                  <a:lnTo>
                    <a:pt x="34404" y="39268"/>
                  </a:lnTo>
                  <a:lnTo>
                    <a:pt x="33629" y="39268"/>
                  </a:lnTo>
                  <a:lnTo>
                    <a:pt x="32854" y="39268"/>
                  </a:lnTo>
                  <a:lnTo>
                    <a:pt x="32854" y="38493"/>
                  </a:lnTo>
                  <a:lnTo>
                    <a:pt x="32080" y="38493"/>
                  </a:lnTo>
                  <a:lnTo>
                    <a:pt x="31305" y="38493"/>
                  </a:lnTo>
                  <a:lnTo>
                    <a:pt x="32080" y="38493"/>
                  </a:lnTo>
                  <a:lnTo>
                    <a:pt x="31305" y="39268"/>
                  </a:lnTo>
                  <a:lnTo>
                    <a:pt x="31305" y="38493"/>
                  </a:lnTo>
                  <a:lnTo>
                    <a:pt x="31305" y="37731"/>
                  </a:lnTo>
                  <a:lnTo>
                    <a:pt x="30530" y="37731"/>
                  </a:lnTo>
                  <a:lnTo>
                    <a:pt x="30530" y="38493"/>
                  </a:lnTo>
                  <a:lnTo>
                    <a:pt x="30530" y="39268"/>
                  </a:lnTo>
                  <a:lnTo>
                    <a:pt x="30530" y="40043"/>
                  </a:lnTo>
                  <a:lnTo>
                    <a:pt x="31305" y="40805"/>
                  </a:lnTo>
                  <a:lnTo>
                    <a:pt x="30530" y="40805"/>
                  </a:lnTo>
                  <a:lnTo>
                    <a:pt x="29756" y="41579"/>
                  </a:lnTo>
                  <a:lnTo>
                    <a:pt x="29756" y="41960"/>
                  </a:lnTo>
                  <a:lnTo>
                    <a:pt x="28994" y="41960"/>
                  </a:lnTo>
                  <a:lnTo>
                    <a:pt x="28219" y="41960"/>
                  </a:lnTo>
                  <a:lnTo>
                    <a:pt x="27825" y="41960"/>
                  </a:lnTo>
                  <a:lnTo>
                    <a:pt x="27825" y="41579"/>
                  </a:lnTo>
                  <a:lnTo>
                    <a:pt x="27825" y="40805"/>
                  </a:lnTo>
                  <a:lnTo>
                    <a:pt x="27050" y="40805"/>
                  </a:lnTo>
                  <a:lnTo>
                    <a:pt x="27050" y="41579"/>
                  </a:lnTo>
                  <a:lnTo>
                    <a:pt x="27050" y="40805"/>
                  </a:lnTo>
                  <a:lnTo>
                    <a:pt x="26288" y="40043"/>
                  </a:lnTo>
                  <a:lnTo>
                    <a:pt x="26288" y="40805"/>
                  </a:lnTo>
                  <a:lnTo>
                    <a:pt x="25514" y="40043"/>
                  </a:lnTo>
                  <a:lnTo>
                    <a:pt x="24739" y="40043"/>
                  </a:lnTo>
                  <a:lnTo>
                    <a:pt x="24739" y="40805"/>
                  </a:lnTo>
                  <a:lnTo>
                    <a:pt x="23964" y="41579"/>
                  </a:lnTo>
                  <a:lnTo>
                    <a:pt x="23190" y="41960"/>
                  </a:lnTo>
                  <a:lnTo>
                    <a:pt x="22415" y="41960"/>
                  </a:lnTo>
                  <a:lnTo>
                    <a:pt x="22415" y="42735"/>
                  </a:lnTo>
                  <a:lnTo>
                    <a:pt x="23190" y="42735"/>
                  </a:lnTo>
                  <a:lnTo>
                    <a:pt x="23190" y="43510"/>
                  </a:lnTo>
                  <a:lnTo>
                    <a:pt x="23190" y="44272"/>
                  </a:lnTo>
                  <a:lnTo>
                    <a:pt x="23190" y="45046"/>
                  </a:lnTo>
                  <a:lnTo>
                    <a:pt x="23190" y="45821"/>
                  </a:lnTo>
                  <a:lnTo>
                    <a:pt x="23190" y="46583"/>
                  </a:lnTo>
                  <a:lnTo>
                    <a:pt x="22415" y="47358"/>
                  </a:lnTo>
                  <a:lnTo>
                    <a:pt x="23190" y="48132"/>
                  </a:lnTo>
                  <a:lnTo>
                    <a:pt x="23190" y="48894"/>
                  </a:lnTo>
                  <a:lnTo>
                    <a:pt x="23190" y="49669"/>
                  </a:lnTo>
                  <a:lnTo>
                    <a:pt x="22415" y="49669"/>
                  </a:lnTo>
                  <a:lnTo>
                    <a:pt x="22415" y="50444"/>
                  </a:lnTo>
                  <a:lnTo>
                    <a:pt x="21640" y="50444"/>
                  </a:lnTo>
                  <a:lnTo>
                    <a:pt x="20878" y="51206"/>
                  </a:lnTo>
                  <a:lnTo>
                    <a:pt x="21640" y="51206"/>
                  </a:lnTo>
                  <a:lnTo>
                    <a:pt x="21640" y="51600"/>
                  </a:lnTo>
                  <a:lnTo>
                    <a:pt x="21640" y="52362"/>
                  </a:lnTo>
                  <a:lnTo>
                    <a:pt x="23190" y="51206"/>
                  </a:lnTo>
                  <a:lnTo>
                    <a:pt x="23964" y="51600"/>
                  </a:lnTo>
                  <a:lnTo>
                    <a:pt x="23964" y="52362"/>
                  </a:lnTo>
                  <a:lnTo>
                    <a:pt x="23190" y="53136"/>
                  </a:lnTo>
                  <a:lnTo>
                    <a:pt x="23190" y="53898"/>
                  </a:lnTo>
                  <a:lnTo>
                    <a:pt x="23964" y="54673"/>
                  </a:lnTo>
                  <a:lnTo>
                    <a:pt x="23964" y="55448"/>
                  </a:lnTo>
                  <a:lnTo>
                    <a:pt x="24739" y="55448"/>
                  </a:lnTo>
                  <a:lnTo>
                    <a:pt x="24739" y="56210"/>
                  </a:lnTo>
                  <a:lnTo>
                    <a:pt x="24739" y="56984"/>
                  </a:lnTo>
                  <a:lnTo>
                    <a:pt x="23964" y="57759"/>
                  </a:lnTo>
                  <a:lnTo>
                    <a:pt x="22415" y="57759"/>
                  </a:lnTo>
                  <a:lnTo>
                    <a:pt x="21640" y="58521"/>
                  </a:lnTo>
                  <a:lnTo>
                    <a:pt x="20878" y="58521"/>
                  </a:lnTo>
                  <a:lnTo>
                    <a:pt x="20104" y="58521"/>
                  </a:lnTo>
                  <a:lnTo>
                    <a:pt x="20104" y="57759"/>
                  </a:lnTo>
                  <a:lnTo>
                    <a:pt x="20104" y="56984"/>
                  </a:lnTo>
                  <a:lnTo>
                    <a:pt x="19329" y="56984"/>
                  </a:lnTo>
                  <a:lnTo>
                    <a:pt x="18554" y="57759"/>
                  </a:lnTo>
                  <a:lnTo>
                    <a:pt x="18173" y="57759"/>
                  </a:lnTo>
                  <a:lnTo>
                    <a:pt x="18173" y="56984"/>
                  </a:lnTo>
                  <a:lnTo>
                    <a:pt x="17398" y="56984"/>
                  </a:lnTo>
                  <a:lnTo>
                    <a:pt x="16624" y="56984"/>
                  </a:lnTo>
                  <a:lnTo>
                    <a:pt x="17398" y="56984"/>
                  </a:lnTo>
                  <a:lnTo>
                    <a:pt x="16624" y="56984"/>
                  </a:lnTo>
                  <a:lnTo>
                    <a:pt x="15849" y="56984"/>
                  </a:lnTo>
                  <a:lnTo>
                    <a:pt x="15849" y="57759"/>
                  </a:lnTo>
                  <a:lnTo>
                    <a:pt x="16624" y="57759"/>
                  </a:lnTo>
                  <a:lnTo>
                    <a:pt x="16624" y="58521"/>
                  </a:lnTo>
                  <a:lnTo>
                    <a:pt x="15849" y="59296"/>
                  </a:lnTo>
                  <a:lnTo>
                    <a:pt x="15074" y="59296"/>
                  </a:lnTo>
                  <a:lnTo>
                    <a:pt x="14300" y="59296"/>
                  </a:lnTo>
                  <a:lnTo>
                    <a:pt x="14300" y="58521"/>
                  </a:lnTo>
                  <a:lnTo>
                    <a:pt x="13525" y="58521"/>
                  </a:lnTo>
                  <a:lnTo>
                    <a:pt x="14300" y="58521"/>
                  </a:lnTo>
                  <a:lnTo>
                    <a:pt x="14300" y="57759"/>
                  </a:lnTo>
                  <a:lnTo>
                    <a:pt x="14300" y="56984"/>
                  </a:lnTo>
                  <a:lnTo>
                    <a:pt x="14300" y="56210"/>
                  </a:lnTo>
                  <a:lnTo>
                    <a:pt x="13525" y="56210"/>
                  </a:lnTo>
                  <a:lnTo>
                    <a:pt x="13525" y="56984"/>
                  </a:lnTo>
                  <a:lnTo>
                    <a:pt x="12763" y="56984"/>
                  </a:lnTo>
                  <a:lnTo>
                    <a:pt x="13525" y="56984"/>
                  </a:lnTo>
                  <a:lnTo>
                    <a:pt x="12763" y="56984"/>
                  </a:lnTo>
                  <a:lnTo>
                    <a:pt x="12763" y="57759"/>
                  </a:lnTo>
                  <a:lnTo>
                    <a:pt x="11988" y="57759"/>
                  </a:lnTo>
                  <a:lnTo>
                    <a:pt x="11988" y="56984"/>
                  </a:lnTo>
                  <a:lnTo>
                    <a:pt x="11988" y="57759"/>
                  </a:lnTo>
                  <a:lnTo>
                    <a:pt x="11214" y="58521"/>
                  </a:lnTo>
                  <a:lnTo>
                    <a:pt x="11214" y="59296"/>
                  </a:lnTo>
                  <a:lnTo>
                    <a:pt x="10439" y="59296"/>
                  </a:lnTo>
                  <a:lnTo>
                    <a:pt x="10439" y="58521"/>
                  </a:lnTo>
                  <a:lnTo>
                    <a:pt x="9664" y="58521"/>
                  </a:lnTo>
                  <a:lnTo>
                    <a:pt x="9664" y="57759"/>
                  </a:lnTo>
                  <a:lnTo>
                    <a:pt x="8889" y="57759"/>
                  </a:lnTo>
                  <a:lnTo>
                    <a:pt x="8508" y="57759"/>
                  </a:lnTo>
                  <a:lnTo>
                    <a:pt x="6959" y="57759"/>
                  </a:lnTo>
                  <a:lnTo>
                    <a:pt x="6184" y="57759"/>
                  </a:lnTo>
                  <a:lnTo>
                    <a:pt x="6184" y="56984"/>
                  </a:lnTo>
                  <a:lnTo>
                    <a:pt x="5410" y="56984"/>
                  </a:lnTo>
                  <a:lnTo>
                    <a:pt x="4648" y="56984"/>
                  </a:lnTo>
                  <a:lnTo>
                    <a:pt x="4648" y="56210"/>
                  </a:lnTo>
                  <a:lnTo>
                    <a:pt x="4648" y="56984"/>
                  </a:lnTo>
                  <a:lnTo>
                    <a:pt x="3873" y="56984"/>
                  </a:lnTo>
                  <a:lnTo>
                    <a:pt x="3873" y="56210"/>
                  </a:lnTo>
                  <a:lnTo>
                    <a:pt x="3873" y="56984"/>
                  </a:lnTo>
                  <a:lnTo>
                    <a:pt x="3873" y="56210"/>
                  </a:lnTo>
                  <a:lnTo>
                    <a:pt x="3098" y="56210"/>
                  </a:lnTo>
                  <a:lnTo>
                    <a:pt x="3873" y="56210"/>
                  </a:lnTo>
                  <a:lnTo>
                    <a:pt x="3873" y="55448"/>
                  </a:lnTo>
                  <a:lnTo>
                    <a:pt x="3098" y="55448"/>
                  </a:lnTo>
                  <a:lnTo>
                    <a:pt x="2324" y="55448"/>
                  </a:lnTo>
                  <a:lnTo>
                    <a:pt x="2324" y="56210"/>
                  </a:lnTo>
                  <a:lnTo>
                    <a:pt x="1549" y="56210"/>
                  </a:lnTo>
                  <a:lnTo>
                    <a:pt x="1549" y="55448"/>
                  </a:lnTo>
                  <a:lnTo>
                    <a:pt x="2324" y="55448"/>
                  </a:lnTo>
                  <a:lnTo>
                    <a:pt x="2324" y="54673"/>
                  </a:lnTo>
                  <a:lnTo>
                    <a:pt x="1549" y="54673"/>
                  </a:lnTo>
                  <a:lnTo>
                    <a:pt x="1549" y="53898"/>
                  </a:lnTo>
                  <a:lnTo>
                    <a:pt x="2324" y="53898"/>
                  </a:lnTo>
                  <a:lnTo>
                    <a:pt x="2324" y="53136"/>
                  </a:lnTo>
                  <a:lnTo>
                    <a:pt x="1549" y="53136"/>
                  </a:lnTo>
                  <a:lnTo>
                    <a:pt x="774" y="53136"/>
                  </a:lnTo>
                  <a:lnTo>
                    <a:pt x="0" y="53136"/>
                  </a:lnTo>
                  <a:lnTo>
                    <a:pt x="0" y="52362"/>
                  </a:lnTo>
                  <a:lnTo>
                    <a:pt x="0" y="51600"/>
                  </a:lnTo>
                  <a:lnTo>
                    <a:pt x="774" y="51600"/>
                  </a:lnTo>
                  <a:lnTo>
                    <a:pt x="774" y="51206"/>
                  </a:lnTo>
                  <a:lnTo>
                    <a:pt x="1549" y="51206"/>
                  </a:lnTo>
                  <a:lnTo>
                    <a:pt x="2324" y="51206"/>
                  </a:lnTo>
                  <a:lnTo>
                    <a:pt x="3098" y="51206"/>
                  </a:lnTo>
                  <a:lnTo>
                    <a:pt x="3098" y="50444"/>
                  </a:lnTo>
                  <a:lnTo>
                    <a:pt x="3873" y="50444"/>
                  </a:lnTo>
                  <a:lnTo>
                    <a:pt x="3873" y="49669"/>
                  </a:lnTo>
                  <a:lnTo>
                    <a:pt x="4648" y="48894"/>
                  </a:lnTo>
                  <a:lnTo>
                    <a:pt x="3873" y="48894"/>
                  </a:lnTo>
                  <a:lnTo>
                    <a:pt x="4648" y="48132"/>
                  </a:lnTo>
                  <a:lnTo>
                    <a:pt x="4648" y="47358"/>
                  </a:lnTo>
                  <a:lnTo>
                    <a:pt x="4648" y="46583"/>
                  </a:lnTo>
                  <a:lnTo>
                    <a:pt x="5410" y="46583"/>
                  </a:lnTo>
                  <a:lnTo>
                    <a:pt x="5410" y="45821"/>
                  </a:lnTo>
                  <a:lnTo>
                    <a:pt x="6184" y="45046"/>
                  </a:lnTo>
                  <a:lnTo>
                    <a:pt x="5410" y="45046"/>
                  </a:lnTo>
                  <a:lnTo>
                    <a:pt x="6959" y="43510"/>
                  </a:lnTo>
                  <a:lnTo>
                    <a:pt x="7734" y="41960"/>
                  </a:lnTo>
                  <a:lnTo>
                    <a:pt x="6959" y="41960"/>
                  </a:lnTo>
                  <a:lnTo>
                    <a:pt x="7734" y="41960"/>
                  </a:lnTo>
                  <a:lnTo>
                    <a:pt x="8508" y="41960"/>
                  </a:lnTo>
                  <a:lnTo>
                    <a:pt x="8508" y="41579"/>
                  </a:lnTo>
                  <a:lnTo>
                    <a:pt x="8508" y="40805"/>
                  </a:lnTo>
                  <a:lnTo>
                    <a:pt x="7734" y="40043"/>
                  </a:lnTo>
                  <a:lnTo>
                    <a:pt x="8508" y="39268"/>
                  </a:lnTo>
                  <a:lnTo>
                    <a:pt x="8508" y="38493"/>
                  </a:lnTo>
                  <a:lnTo>
                    <a:pt x="8889" y="38493"/>
                  </a:lnTo>
                  <a:lnTo>
                    <a:pt x="9664" y="38493"/>
                  </a:lnTo>
                  <a:lnTo>
                    <a:pt x="9664" y="37731"/>
                  </a:lnTo>
                  <a:lnTo>
                    <a:pt x="8889" y="37731"/>
                  </a:lnTo>
                  <a:lnTo>
                    <a:pt x="9664" y="36194"/>
                  </a:lnTo>
                  <a:lnTo>
                    <a:pt x="10439" y="36194"/>
                  </a:lnTo>
                  <a:lnTo>
                    <a:pt x="9664" y="36194"/>
                  </a:lnTo>
                  <a:lnTo>
                    <a:pt x="9664" y="35420"/>
                  </a:lnTo>
                  <a:lnTo>
                    <a:pt x="9664" y="34658"/>
                  </a:lnTo>
                  <a:lnTo>
                    <a:pt x="9664" y="33883"/>
                  </a:lnTo>
                  <a:lnTo>
                    <a:pt x="8889" y="33883"/>
                  </a:lnTo>
                  <a:lnTo>
                    <a:pt x="8889" y="33108"/>
                  </a:lnTo>
                  <a:lnTo>
                    <a:pt x="8889" y="32727"/>
                  </a:lnTo>
                  <a:lnTo>
                    <a:pt x="8508" y="33108"/>
                  </a:lnTo>
                  <a:lnTo>
                    <a:pt x="8508" y="32727"/>
                  </a:lnTo>
                  <a:lnTo>
                    <a:pt x="8889" y="32727"/>
                  </a:lnTo>
                  <a:lnTo>
                    <a:pt x="8889" y="31953"/>
                  </a:lnTo>
                  <a:lnTo>
                    <a:pt x="8508" y="31953"/>
                  </a:lnTo>
                  <a:lnTo>
                    <a:pt x="8508" y="31191"/>
                  </a:lnTo>
                  <a:lnTo>
                    <a:pt x="7734" y="31191"/>
                  </a:lnTo>
                  <a:lnTo>
                    <a:pt x="8508" y="30416"/>
                  </a:lnTo>
                  <a:lnTo>
                    <a:pt x="7734" y="30416"/>
                  </a:lnTo>
                  <a:lnTo>
                    <a:pt x="7734" y="31191"/>
                  </a:lnTo>
                  <a:lnTo>
                    <a:pt x="7734" y="30416"/>
                  </a:lnTo>
                  <a:lnTo>
                    <a:pt x="6959" y="30416"/>
                  </a:lnTo>
                  <a:lnTo>
                    <a:pt x="6959" y="29641"/>
                  </a:lnTo>
                  <a:lnTo>
                    <a:pt x="7734" y="29641"/>
                  </a:lnTo>
                  <a:lnTo>
                    <a:pt x="7734" y="28879"/>
                  </a:lnTo>
                  <a:lnTo>
                    <a:pt x="8508" y="27330"/>
                  </a:lnTo>
                  <a:lnTo>
                    <a:pt x="8508" y="26568"/>
                  </a:lnTo>
                  <a:lnTo>
                    <a:pt x="8889" y="26568"/>
                  </a:lnTo>
                  <a:lnTo>
                    <a:pt x="8889" y="25793"/>
                  </a:lnTo>
                  <a:lnTo>
                    <a:pt x="8508" y="25793"/>
                  </a:lnTo>
                  <a:lnTo>
                    <a:pt x="8508" y="25018"/>
                  </a:lnTo>
                  <a:lnTo>
                    <a:pt x="8508" y="24256"/>
                  </a:lnTo>
                  <a:lnTo>
                    <a:pt x="8508" y="23482"/>
                  </a:lnTo>
                  <a:lnTo>
                    <a:pt x="8508" y="23101"/>
                  </a:lnTo>
                  <a:lnTo>
                    <a:pt x="7734" y="23101"/>
                  </a:lnTo>
                  <a:lnTo>
                    <a:pt x="7734" y="22326"/>
                  </a:lnTo>
                  <a:lnTo>
                    <a:pt x="8508" y="22326"/>
                  </a:lnTo>
                  <a:lnTo>
                    <a:pt x="8508" y="21564"/>
                  </a:lnTo>
                  <a:lnTo>
                    <a:pt x="7734" y="21564"/>
                  </a:lnTo>
                  <a:lnTo>
                    <a:pt x="7734" y="20789"/>
                  </a:lnTo>
                  <a:lnTo>
                    <a:pt x="6959" y="20789"/>
                  </a:lnTo>
                  <a:lnTo>
                    <a:pt x="7734" y="20789"/>
                  </a:lnTo>
                  <a:lnTo>
                    <a:pt x="7734" y="20015"/>
                  </a:lnTo>
                  <a:lnTo>
                    <a:pt x="8508" y="20015"/>
                  </a:lnTo>
                  <a:lnTo>
                    <a:pt x="8508" y="19253"/>
                  </a:lnTo>
                  <a:lnTo>
                    <a:pt x="8889" y="19253"/>
                  </a:lnTo>
                  <a:lnTo>
                    <a:pt x="8889" y="18478"/>
                  </a:lnTo>
                  <a:lnTo>
                    <a:pt x="8889" y="17716"/>
                  </a:lnTo>
                  <a:lnTo>
                    <a:pt x="8508" y="17716"/>
                  </a:lnTo>
                  <a:lnTo>
                    <a:pt x="8508" y="16941"/>
                  </a:lnTo>
                  <a:lnTo>
                    <a:pt x="8508" y="16167"/>
                  </a:lnTo>
                  <a:lnTo>
                    <a:pt x="7734" y="16167"/>
                  </a:lnTo>
                  <a:lnTo>
                    <a:pt x="8508" y="15405"/>
                  </a:lnTo>
                  <a:lnTo>
                    <a:pt x="7734" y="15405"/>
                  </a:lnTo>
                  <a:lnTo>
                    <a:pt x="7734" y="14630"/>
                  </a:lnTo>
                  <a:lnTo>
                    <a:pt x="7734" y="13855"/>
                  </a:lnTo>
                  <a:lnTo>
                    <a:pt x="7734" y="14630"/>
                  </a:lnTo>
                  <a:lnTo>
                    <a:pt x="6959" y="14630"/>
                  </a:lnTo>
                  <a:lnTo>
                    <a:pt x="6959" y="15405"/>
                  </a:lnTo>
                  <a:lnTo>
                    <a:pt x="6959" y="14630"/>
                  </a:lnTo>
                  <a:lnTo>
                    <a:pt x="6184" y="14630"/>
                  </a:lnTo>
                  <a:lnTo>
                    <a:pt x="5410" y="14630"/>
                  </a:lnTo>
                  <a:lnTo>
                    <a:pt x="4648" y="14630"/>
                  </a:lnTo>
                  <a:lnTo>
                    <a:pt x="5410" y="14630"/>
                  </a:lnTo>
                  <a:lnTo>
                    <a:pt x="5410" y="13855"/>
                  </a:lnTo>
                  <a:lnTo>
                    <a:pt x="5410" y="14630"/>
                  </a:lnTo>
                  <a:lnTo>
                    <a:pt x="5410" y="13855"/>
                  </a:lnTo>
                  <a:lnTo>
                    <a:pt x="6184" y="13855"/>
                  </a:lnTo>
                  <a:lnTo>
                    <a:pt x="6184" y="14630"/>
                  </a:lnTo>
                  <a:lnTo>
                    <a:pt x="6959" y="13855"/>
                  </a:lnTo>
                  <a:lnTo>
                    <a:pt x="7734" y="13474"/>
                  </a:lnTo>
                  <a:lnTo>
                    <a:pt x="8508" y="13474"/>
                  </a:lnTo>
                  <a:lnTo>
                    <a:pt x="8508" y="12699"/>
                  </a:lnTo>
                  <a:lnTo>
                    <a:pt x="8889" y="12699"/>
                  </a:lnTo>
                  <a:lnTo>
                    <a:pt x="8889" y="11937"/>
                  </a:lnTo>
                  <a:lnTo>
                    <a:pt x="9664" y="11937"/>
                  </a:lnTo>
                  <a:lnTo>
                    <a:pt x="10439" y="11163"/>
                  </a:lnTo>
                  <a:lnTo>
                    <a:pt x="10439" y="11937"/>
                  </a:lnTo>
                  <a:lnTo>
                    <a:pt x="11214" y="11937"/>
                  </a:lnTo>
                  <a:lnTo>
                    <a:pt x="11214" y="12699"/>
                  </a:lnTo>
                  <a:lnTo>
                    <a:pt x="11988" y="12699"/>
                  </a:lnTo>
                  <a:lnTo>
                    <a:pt x="12763" y="12699"/>
                  </a:lnTo>
                  <a:lnTo>
                    <a:pt x="13525" y="12699"/>
                  </a:lnTo>
                  <a:lnTo>
                    <a:pt x="14300" y="12699"/>
                  </a:lnTo>
                  <a:lnTo>
                    <a:pt x="14300" y="13474"/>
                  </a:lnTo>
                  <a:lnTo>
                    <a:pt x="14300" y="12699"/>
                  </a:lnTo>
                  <a:lnTo>
                    <a:pt x="14300" y="13474"/>
                  </a:lnTo>
                  <a:lnTo>
                    <a:pt x="15074" y="13474"/>
                  </a:lnTo>
                  <a:lnTo>
                    <a:pt x="15074" y="12699"/>
                  </a:lnTo>
                  <a:lnTo>
                    <a:pt x="15849" y="12699"/>
                  </a:lnTo>
                  <a:lnTo>
                    <a:pt x="15849" y="13474"/>
                  </a:lnTo>
                  <a:lnTo>
                    <a:pt x="15849" y="12699"/>
                  </a:lnTo>
                  <a:lnTo>
                    <a:pt x="16624" y="12699"/>
                  </a:lnTo>
                  <a:lnTo>
                    <a:pt x="16624" y="11937"/>
                  </a:lnTo>
                  <a:lnTo>
                    <a:pt x="16624" y="12699"/>
                  </a:lnTo>
                  <a:lnTo>
                    <a:pt x="17398" y="12699"/>
                  </a:lnTo>
                  <a:lnTo>
                    <a:pt x="18173" y="12699"/>
                  </a:lnTo>
                  <a:lnTo>
                    <a:pt x="17398" y="12699"/>
                  </a:lnTo>
                  <a:lnTo>
                    <a:pt x="18173" y="12699"/>
                  </a:lnTo>
                  <a:lnTo>
                    <a:pt x="18173" y="11937"/>
                  </a:lnTo>
                  <a:lnTo>
                    <a:pt x="18554" y="12699"/>
                  </a:lnTo>
                  <a:lnTo>
                    <a:pt x="18554" y="11937"/>
                  </a:lnTo>
                  <a:lnTo>
                    <a:pt x="18554" y="12699"/>
                  </a:lnTo>
                  <a:lnTo>
                    <a:pt x="19329" y="12699"/>
                  </a:lnTo>
                  <a:lnTo>
                    <a:pt x="20104" y="12699"/>
                  </a:lnTo>
                  <a:lnTo>
                    <a:pt x="20104" y="11937"/>
                  </a:lnTo>
                  <a:lnTo>
                    <a:pt x="20878" y="11163"/>
                  </a:lnTo>
                  <a:lnTo>
                    <a:pt x="20878" y="10388"/>
                  </a:lnTo>
                  <a:lnTo>
                    <a:pt x="20878" y="11163"/>
                  </a:lnTo>
                  <a:lnTo>
                    <a:pt x="20878" y="10388"/>
                  </a:lnTo>
                  <a:lnTo>
                    <a:pt x="20104" y="10388"/>
                  </a:lnTo>
                  <a:lnTo>
                    <a:pt x="20104" y="9626"/>
                  </a:lnTo>
                  <a:lnTo>
                    <a:pt x="20104" y="8851"/>
                  </a:lnTo>
                  <a:lnTo>
                    <a:pt x="20104" y="8077"/>
                  </a:lnTo>
                  <a:lnTo>
                    <a:pt x="20104" y="7315"/>
                  </a:lnTo>
                  <a:lnTo>
                    <a:pt x="20878" y="7315"/>
                  </a:lnTo>
                  <a:lnTo>
                    <a:pt x="20104" y="7315"/>
                  </a:lnTo>
                  <a:lnTo>
                    <a:pt x="19329" y="7315"/>
                  </a:lnTo>
                  <a:lnTo>
                    <a:pt x="19329" y="6540"/>
                  </a:lnTo>
                  <a:lnTo>
                    <a:pt x="20104" y="6540"/>
                  </a:lnTo>
                  <a:lnTo>
                    <a:pt x="20878" y="6540"/>
                  </a:lnTo>
                  <a:lnTo>
                    <a:pt x="20878" y="5778"/>
                  </a:lnTo>
                  <a:lnTo>
                    <a:pt x="20878" y="5003"/>
                  </a:lnTo>
                  <a:lnTo>
                    <a:pt x="21640" y="5003"/>
                  </a:lnTo>
                  <a:lnTo>
                    <a:pt x="20878" y="5003"/>
                  </a:lnTo>
                  <a:lnTo>
                    <a:pt x="20104" y="5003"/>
                  </a:lnTo>
                  <a:lnTo>
                    <a:pt x="20104" y="4229"/>
                  </a:lnTo>
                  <a:lnTo>
                    <a:pt x="20104" y="5003"/>
                  </a:lnTo>
                  <a:lnTo>
                    <a:pt x="20104" y="4229"/>
                  </a:lnTo>
                  <a:lnTo>
                    <a:pt x="20878" y="4229"/>
                  </a:lnTo>
                  <a:lnTo>
                    <a:pt x="20878" y="3848"/>
                  </a:lnTo>
                  <a:lnTo>
                    <a:pt x="21640" y="3848"/>
                  </a:lnTo>
                  <a:lnTo>
                    <a:pt x="22415" y="3848"/>
                  </a:lnTo>
                  <a:lnTo>
                    <a:pt x="22415" y="3073"/>
                  </a:lnTo>
                  <a:lnTo>
                    <a:pt x="21640" y="2311"/>
                  </a:lnTo>
                  <a:lnTo>
                    <a:pt x="21640" y="1536"/>
                  </a:lnTo>
                  <a:lnTo>
                    <a:pt x="22415" y="1536"/>
                  </a:lnTo>
                  <a:lnTo>
                    <a:pt x="22415" y="761"/>
                  </a:lnTo>
                  <a:lnTo>
                    <a:pt x="21640" y="761"/>
                  </a:lnTo>
                  <a:lnTo>
                    <a:pt x="22415" y="761"/>
                  </a:lnTo>
                  <a:lnTo>
                    <a:pt x="21640" y="761"/>
                  </a:lnTo>
                  <a:lnTo>
                    <a:pt x="22415" y="761"/>
                  </a:lnTo>
                  <a:lnTo>
                    <a:pt x="22415" y="0"/>
                  </a:lnTo>
                  <a:lnTo>
                    <a:pt x="23190" y="761"/>
                  </a:lnTo>
                  <a:lnTo>
                    <a:pt x="23190" y="1536"/>
                  </a:lnTo>
                  <a:lnTo>
                    <a:pt x="23190" y="2311"/>
                  </a:lnTo>
                  <a:lnTo>
                    <a:pt x="23964" y="2311"/>
                  </a:lnTo>
                  <a:lnTo>
                    <a:pt x="23964" y="3073"/>
                  </a:lnTo>
                  <a:lnTo>
                    <a:pt x="23964" y="3848"/>
                  </a:lnTo>
                  <a:lnTo>
                    <a:pt x="24739" y="3848"/>
                  </a:lnTo>
                  <a:lnTo>
                    <a:pt x="25514" y="3848"/>
                  </a:lnTo>
                  <a:lnTo>
                    <a:pt x="25514" y="4229"/>
                  </a:lnTo>
                  <a:lnTo>
                    <a:pt x="25514" y="5003"/>
                  </a:lnTo>
                  <a:lnTo>
                    <a:pt x="25514" y="5778"/>
                  </a:lnTo>
                  <a:lnTo>
                    <a:pt x="26288" y="5778"/>
                  </a:lnTo>
                  <a:lnTo>
                    <a:pt x="26288" y="5003"/>
                  </a:lnTo>
                  <a:lnTo>
                    <a:pt x="26288" y="5778"/>
                  </a:lnTo>
                  <a:lnTo>
                    <a:pt x="27050" y="5778"/>
                  </a:lnTo>
                  <a:lnTo>
                    <a:pt x="27825" y="5003"/>
                  </a:lnTo>
                  <a:lnTo>
                    <a:pt x="28219" y="5778"/>
                  </a:lnTo>
                  <a:lnTo>
                    <a:pt x="28994" y="5003"/>
                  </a:lnTo>
                  <a:lnTo>
                    <a:pt x="28994" y="5778"/>
                  </a:lnTo>
                  <a:lnTo>
                    <a:pt x="28994" y="6540"/>
                  </a:lnTo>
                  <a:lnTo>
                    <a:pt x="29756" y="6540"/>
                  </a:lnTo>
                  <a:lnTo>
                    <a:pt x="29756" y="7315"/>
                  </a:lnTo>
                  <a:lnTo>
                    <a:pt x="30530" y="7315"/>
                  </a:lnTo>
                  <a:lnTo>
                    <a:pt x="31305" y="7315"/>
                  </a:lnTo>
                  <a:lnTo>
                    <a:pt x="31305" y="8077"/>
                  </a:lnTo>
                  <a:lnTo>
                    <a:pt x="32080" y="8077"/>
                  </a:lnTo>
                  <a:lnTo>
                    <a:pt x="31305" y="8077"/>
                  </a:lnTo>
                  <a:lnTo>
                    <a:pt x="31305" y="8851"/>
                  </a:lnTo>
                  <a:lnTo>
                    <a:pt x="31305" y="9626"/>
                  </a:lnTo>
                  <a:lnTo>
                    <a:pt x="30530" y="10388"/>
                  </a:lnTo>
                  <a:lnTo>
                    <a:pt x="30530" y="11163"/>
                  </a:lnTo>
                  <a:lnTo>
                    <a:pt x="30530" y="11937"/>
                  </a:lnTo>
                  <a:lnTo>
                    <a:pt x="30530" y="12699"/>
                  </a:lnTo>
                  <a:lnTo>
                    <a:pt x="30530" y="11937"/>
                  </a:lnTo>
                  <a:lnTo>
                    <a:pt x="31305" y="11937"/>
                  </a:lnTo>
                  <a:lnTo>
                    <a:pt x="31305" y="11163"/>
                  </a:lnTo>
                  <a:lnTo>
                    <a:pt x="32080" y="11163"/>
                  </a:lnTo>
                  <a:lnTo>
                    <a:pt x="32080" y="11937"/>
                  </a:lnTo>
                  <a:lnTo>
                    <a:pt x="32854" y="12699"/>
                  </a:lnTo>
                  <a:lnTo>
                    <a:pt x="33629" y="11937"/>
                  </a:lnTo>
                  <a:lnTo>
                    <a:pt x="34404" y="11937"/>
                  </a:lnTo>
                  <a:lnTo>
                    <a:pt x="34404" y="11163"/>
                  </a:lnTo>
                  <a:lnTo>
                    <a:pt x="35166" y="11163"/>
                  </a:lnTo>
                  <a:lnTo>
                    <a:pt x="35940" y="10388"/>
                  </a:lnTo>
                  <a:lnTo>
                    <a:pt x="35940" y="9626"/>
                  </a:lnTo>
                  <a:lnTo>
                    <a:pt x="36715" y="9626"/>
                  </a:lnTo>
                  <a:lnTo>
                    <a:pt x="36715" y="8851"/>
                  </a:lnTo>
                  <a:lnTo>
                    <a:pt x="37109" y="8851"/>
                  </a:lnTo>
                  <a:lnTo>
                    <a:pt x="37871" y="9626"/>
                  </a:lnTo>
                  <a:lnTo>
                    <a:pt x="37871" y="10388"/>
                  </a:lnTo>
                  <a:lnTo>
                    <a:pt x="37109" y="10388"/>
                  </a:lnTo>
                  <a:lnTo>
                    <a:pt x="37109" y="11163"/>
                  </a:lnTo>
                  <a:lnTo>
                    <a:pt x="37109" y="11937"/>
                  </a:lnTo>
                  <a:lnTo>
                    <a:pt x="37871" y="11937"/>
                  </a:lnTo>
                  <a:lnTo>
                    <a:pt x="38646" y="11937"/>
                  </a:lnTo>
                  <a:lnTo>
                    <a:pt x="37871" y="11163"/>
                  </a:lnTo>
                  <a:lnTo>
                    <a:pt x="38646" y="11163"/>
                  </a:lnTo>
                  <a:lnTo>
                    <a:pt x="39420" y="10388"/>
                  </a:lnTo>
                  <a:lnTo>
                    <a:pt x="39420" y="11163"/>
                  </a:lnTo>
                  <a:lnTo>
                    <a:pt x="40195" y="11163"/>
                  </a:lnTo>
                  <a:lnTo>
                    <a:pt x="40195" y="10388"/>
                  </a:lnTo>
                  <a:lnTo>
                    <a:pt x="40195" y="11163"/>
                  </a:lnTo>
                  <a:lnTo>
                    <a:pt x="40970" y="11163"/>
                  </a:lnTo>
                  <a:lnTo>
                    <a:pt x="41744" y="10388"/>
                  </a:lnTo>
                  <a:lnTo>
                    <a:pt x="41744" y="11163"/>
                  </a:lnTo>
                  <a:lnTo>
                    <a:pt x="42519" y="11937"/>
                  </a:lnTo>
                  <a:lnTo>
                    <a:pt x="43281" y="12699"/>
                  </a:lnTo>
                  <a:lnTo>
                    <a:pt x="43281" y="11937"/>
                  </a:lnTo>
                  <a:lnTo>
                    <a:pt x="43281" y="12699"/>
                  </a:lnTo>
                  <a:lnTo>
                    <a:pt x="43281" y="11937"/>
                  </a:lnTo>
                  <a:lnTo>
                    <a:pt x="43281" y="12699"/>
                  </a:lnTo>
                  <a:lnTo>
                    <a:pt x="42519" y="12699"/>
                  </a:lnTo>
                  <a:lnTo>
                    <a:pt x="42519" y="13855"/>
                  </a:lnTo>
                  <a:lnTo>
                    <a:pt x="44056" y="13474"/>
                  </a:lnTo>
                  <a:lnTo>
                    <a:pt x="44056" y="13855"/>
                  </a:lnTo>
                  <a:lnTo>
                    <a:pt x="43281" y="13855"/>
                  </a:lnTo>
                  <a:lnTo>
                    <a:pt x="44056" y="14630"/>
                  </a:lnTo>
                  <a:lnTo>
                    <a:pt x="44830" y="15405"/>
                  </a:lnTo>
                  <a:lnTo>
                    <a:pt x="49085" y="18478"/>
                  </a:lnTo>
                  <a:lnTo>
                    <a:pt x="49860" y="16941"/>
                  </a:lnTo>
                  <a:lnTo>
                    <a:pt x="51396" y="13855"/>
                  </a:lnTo>
                  <a:lnTo>
                    <a:pt x="52946" y="14630"/>
                  </a:lnTo>
                  <a:lnTo>
                    <a:pt x="53720" y="15405"/>
                  </a:lnTo>
                  <a:lnTo>
                    <a:pt x="52946" y="15405"/>
                  </a:lnTo>
                  <a:lnTo>
                    <a:pt x="53720" y="15405"/>
                  </a:lnTo>
                  <a:lnTo>
                    <a:pt x="54495" y="15405"/>
                  </a:lnTo>
                  <a:lnTo>
                    <a:pt x="54495" y="14630"/>
                  </a:lnTo>
                  <a:lnTo>
                    <a:pt x="55270" y="14630"/>
                  </a:lnTo>
                  <a:lnTo>
                    <a:pt x="56045" y="14630"/>
                  </a:lnTo>
                  <a:lnTo>
                    <a:pt x="56045" y="15405"/>
                  </a:lnTo>
                  <a:lnTo>
                    <a:pt x="56426" y="14630"/>
                  </a:lnTo>
                  <a:lnTo>
                    <a:pt x="56426" y="13855"/>
                  </a:lnTo>
                  <a:lnTo>
                    <a:pt x="57200" y="13855"/>
                  </a:lnTo>
                  <a:lnTo>
                    <a:pt x="57200" y="14630"/>
                  </a:lnTo>
                  <a:lnTo>
                    <a:pt x="57200" y="15405"/>
                  </a:lnTo>
                  <a:lnTo>
                    <a:pt x="57200" y="16167"/>
                  </a:lnTo>
                  <a:lnTo>
                    <a:pt x="57975" y="16167"/>
                  </a:lnTo>
                  <a:lnTo>
                    <a:pt x="57200" y="16167"/>
                  </a:lnTo>
                  <a:lnTo>
                    <a:pt x="57975" y="16941"/>
                  </a:lnTo>
                  <a:lnTo>
                    <a:pt x="57975" y="17716"/>
                  </a:lnTo>
                  <a:lnTo>
                    <a:pt x="57975" y="18478"/>
                  </a:lnTo>
                  <a:lnTo>
                    <a:pt x="57200" y="18478"/>
                  </a:lnTo>
                  <a:lnTo>
                    <a:pt x="57200" y="19253"/>
                  </a:lnTo>
                  <a:lnTo>
                    <a:pt x="57975" y="19253"/>
                  </a:lnTo>
                  <a:lnTo>
                    <a:pt x="57975" y="20015"/>
                  </a:lnTo>
                  <a:lnTo>
                    <a:pt x="57200" y="20015"/>
                  </a:lnTo>
                  <a:lnTo>
                    <a:pt x="56426" y="20015"/>
                  </a:lnTo>
                  <a:lnTo>
                    <a:pt x="57200" y="20015"/>
                  </a:lnTo>
                  <a:lnTo>
                    <a:pt x="57200" y="20789"/>
                  </a:lnTo>
                  <a:lnTo>
                    <a:pt x="57200" y="20015"/>
                  </a:lnTo>
                  <a:lnTo>
                    <a:pt x="57200" y="20789"/>
                  </a:lnTo>
                  <a:lnTo>
                    <a:pt x="57200" y="21564"/>
                  </a:lnTo>
                  <a:lnTo>
                    <a:pt x="56426" y="22326"/>
                  </a:lnTo>
                  <a:lnTo>
                    <a:pt x="57200" y="22326"/>
                  </a:lnTo>
                  <a:lnTo>
                    <a:pt x="57200" y="23101"/>
                  </a:lnTo>
                  <a:lnTo>
                    <a:pt x="56426" y="23101"/>
                  </a:lnTo>
                  <a:lnTo>
                    <a:pt x="56426" y="23482"/>
                  </a:lnTo>
                  <a:lnTo>
                    <a:pt x="57200" y="24256"/>
                  </a:lnTo>
                  <a:lnTo>
                    <a:pt x="57200" y="23482"/>
                  </a:lnTo>
                  <a:lnTo>
                    <a:pt x="57975" y="24256"/>
                  </a:lnTo>
                  <a:lnTo>
                    <a:pt x="58750" y="24256"/>
                  </a:lnTo>
                  <a:lnTo>
                    <a:pt x="58750" y="25018"/>
                  </a:lnTo>
                  <a:lnTo>
                    <a:pt x="59512" y="25793"/>
                  </a:lnTo>
                  <a:lnTo>
                    <a:pt x="60286" y="26568"/>
                  </a:lnTo>
                  <a:lnTo>
                    <a:pt x="60286" y="27330"/>
                  </a:lnTo>
                  <a:lnTo>
                    <a:pt x="61061" y="27330"/>
                  </a:lnTo>
                  <a:lnTo>
                    <a:pt x="61836" y="281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7" name="object 2967"/>
            <p:cNvSpPr/>
            <p:nvPr/>
          </p:nvSpPr>
          <p:spPr>
            <a:xfrm>
              <a:off x="6760296" y="3137504"/>
              <a:ext cx="55244" cy="43815"/>
            </a:xfrm>
            <a:custGeom>
              <a:avLst/>
              <a:gdLst/>
              <a:ahLst/>
              <a:cxnLst/>
              <a:rect l="l" t="t" r="r" b="b"/>
              <a:pathLst>
                <a:path w="55245" h="43814">
                  <a:moveTo>
                    <a:pt x="41922" y="42037"/>
                  </a:moveTo>
                  <a:lnTo>
                    <a:pt x="38811" y="42037"/>
                  </a:lnTo>
                  <a:lnTo>
                    <a:pt x="40360" y="43561"/>
                  </a:lnTo>
                  <a:lnTo>
                    <a:pt x="41147" y="42799"/>
                  </a:lnTo>
                  <a:lnTo>
                    <a:pt x="41922" y="42799"/>
                  </a:lnTo>
                  <a:lnTo>
                    <a:pt x="41922" y="42037"/>
                  </a:lnTo>
                  <a:close/>
                </a:path>
                <a:path w="55245" h="43814">
                  <a:moveTo>
                    <a:pt x="42697" y="41275"/>
                  </a:moveTo>
                  <a:lnTo>
                    <a:pt x="38036" y="41275"/>
                  </a:lnTo>
                  <a:lnTo>
                    <a:pt x="38036" y="42037"/>
                  </a:lnTo>
                  <a:lnTo>
                    <a:pt x="42697" y="42037"/>
                  </a:lnTo>
                  <a:lnTo>
                    <a:pt x="42697" y="41275"/>
                  </a:lnTo>
                  <a:close/>
                </a:path>
                <a:path w="55245" h="43814">
                  <a:moveTo>
                    <a:pt x="43472" y="39751"/>
                  </a:moveTo>
                  <a:lnTo>
                    <a:pt x="37655" y="39751"/>
                  </a:lnTo>
                  <a:lnTo>
                    <a:pt x="37655" y="41275"/>
                  </a:lnTo>
                  <a:lnTo>
                    <a:pt x="43472" y="41275"/>
                  </a:lnTo>
                  <a:lnTo>
                    <a:pt x="43472" y="39751"/>
                  </a:lnTo>
                  <a:close/>
                </a:path>
                <a:path w="55245" h="43814">
                  <a:moveTo>
                    <a:pt x="46570" y="35560"/>
                  </a:moveTo>
                  <a:lnTo>
                    <a:pt x="34543" y="35560"/>
                  </a:lnTo>
                  <a:lnTo>
                    <a:pt x="34543" y="36322"/>
                  </a:lnTo>
                  <a:lnTo>
                    <a:pt x="36093" y="37846"/>
                  </a:lnTo>
                  <a:lnTo>
                    <a:pt x="36093" y="38608"/>
                  </a:lnTo>
                  <a:lnTo>
                    <a:pt x="36880" y="38608"/>
                  </a:lnTo>
                  <a:lnTo>
                    <a:pt x="36880" y="39751"/>
                  </a:lnTo>
                  <a:lnTo>
                    <a:pt x="44246" y="39751"/>
                  </a:lnTo>
                  <a:lnTo>
                    <a:pt x="44246" y="37846"/>
                  </a:lnTo>
                  <a:lnTo>
                    <a:pt x="45021" y="37846"/>
                  </a:lnTo>
                  <a:lnTo>
                    <a:pt x="45021" y="37084"/>
                  </a:lnTo>
                  <a:lnTo>
                    <a:pt x="45796" y="37084"/>
                  </a:lnTo>
                  <a:lnTo>
                    <a:pt x="46570" y="36322"/>
                  </a:lnTo>
                  <a:lnTo>
                    <a:pt x="46570" y="35560"/>
                  </a:lnTo>
                  <a:close/>
                </a:path>
                <a:path w="55245" h="43814">
                  <a:moveTo>
                    <a:pt x="24841" y="28956"/>
                  </a:moveTo>
                  <a:lnTo>
                    <a:pt x="18237" y="28956"/>
                  </a:lnTo>
                  <a:lnTo>
                    <a:pt x="18237" y="29337"/>
                  </a:lnTo>
                  <a:lnTo>
                    <a:pt x="20180" y="29337"/>
                  </a:lnTo>
                  <a:lnTo>
                    <a:pt x="20180" y="30099"/>
                  </a:lnTo>
                  <a:lnTo>
                    <a:pt x="21729" y="30099"/>
                  </a:lnTo>
                  <a:lnTo>
                    <a:pt x="21729" y="31623"/>
                  </a:lnTo>
                  <a:lnTo>
                    <a:pt x="22517" y="31623"/>
                  </a:lnTo>
                  <a:lnTo>
                    <a:pt x="22517" y="34798"/>
                  </a:lnTo>
                  <a:lnTo>
                    <a:pt x="23291" y="35560"/>
                  </a:lnTo>
                  <a:lnTo>
                    <a:pt x="23291" y="36322"/>
                  </a:lnTo>
                  <a:lnTo>
                    <a:pt x="24841" y="36322"/>
                  </a:lnTo>
                  <a:lnTo>
                    <a:pt x="24841" y="35560"/>
                  </a:lnTo>
                  <a:lnTo>
                    <a:pt x="25615" y="35560"/>
                  </a:lnTo>
                  <a:lnTo>
                    <a:pt x="25615" y="34036"/>
                  </a:lnTo>
                  <a:lnTo>
                    <a:pt x="24841" y="32512"/>
                  </a:lnTo>
                  <a:lnTo>
                    <a:pt x="24841" y="28956"/>
                  </a:lnTo>
                  <a:close/>
                </a:path>
                <a:path w="55245" h="43814">
                  <a:moveTo>
                    <a:pt x="26390" y="35560"/>
                  </a:moveTo>
                  <a:lnTo>
                    <a:pt x="25615" y="35560"/>
                  </a:lnTo>
                  <a:lnTo>
                    <a:pt x="25615" y="36322"/>
                  </a:lnTo>
                  <a:lnTo>
                    <a:pt x="26390" y="36322"/>
                  </a:lnTo>
                  <a:lnTo>
                    <a:pt x="26390" y="35560"/>
                  </a:lnTo>
                  <a:close/>
                </a:path>
                <a:path w="55245" h="43814">
                  <a:moveTo>
                    <a:pt x="50850" y="26670"/>
                  </a:moveTo>
                  <a:lnTo>
                    <a:pt x="32207" y="26670"/>
                  </a:lnTo>
                  <a:lnTo>
                    <a:pt x="32207" y="28194"/>
                  </a:lnTo>
                  <a:lnTo>
                    <a:pt x="31432" y="28956"/>
                  </a:lnTo>
                  <a:lnTo>
                    <a:pt x="31432" y="29337"/>
                  </a:lnTo>
                  <a:lnTo>
                    <a:pt x="29883" y="29337"/>
                  </a:lnTo>
                  <a:lnTo>
                    <a:pt x="30657" y="30099"/>
                  </a:lnTo>
                  <a:lnTo>
                    <a:pt x="30657" y="31623"/>
                  </a:lnTo>
                  <a:lnTo>
                    <a:pt x="32207" y="31623"/>
                  </a:lnTo>
                  <a:lnTo>
                    <a:pt x="32207" y="32512"/>
                  </a:lnTo>
                  <a:lnTo>
                    <a:pt x="32994" y="32512"/>
                  </a:lnTo>
                  <a:lnTo>
                    <a:pt x="32994" y="34036"/>
                  </a:lnTo>
                  <a:lnTo>
                    <a:pt x="33769" y="34036"/>
                  </a:lnTo>
                  <a:lnTo>
                    <a:pt x="34543" y="34798"/>
                  </a:lnTo>
                  <a:lnTo>
                    <a:pt x="33769" y="34798"/>
                  </a:lnTo>
                  <a:lnTo>
                    <a:pt x="33769" y="35560"/>
                  </a:lnTo>
                  <a:lnTo>
                    <a:pt x="47358" y="35560"/>
                  </a:lnTo>
                  <a:lnTo>
                    <a:pt x="47358" y="33274"/>
                  </a:lnTo>
                  <a:lnTo>
                    <a:pt x="48513" y="33274"/>
                  </a:lnTo>
                  <a:lnTo>
                    <a:pt x="49301" y="32512"/>
                  </a:lnTo>
                  <a:lnTo>
                    <a:pt x="49301" y="31623"/>
                  </a:lnTo>
                  <a:lnTo>
                    <a:pt x="50076" y="30861"/>
                  </a:lnTo>
                  <a:lnTo>
                    <a:pt x="50076" y="27432"/>
                  </a:lnTo>
                  <a:lnTo>
                    <a:pt x="50850" y="26670"/>
                  </a:lnTo>
                  <a:close/>
                </a:path>
                <a:path w="55245" h="43814">
                  <a:moveTo>
                    <a:pt x="32207" y="31623"/>
                  </a:moveTo>
                  <a:lnTo>
                    <a:pt x="31432" y="31623"/>
                  </a:lnTo>
                  <a:lnTo>
                    <a:pt x="31432" y="32512"/>
                  </a:lnTo>
                  <a:lnTo>
                    <a:pt x="32207" y="32512"/>
                  </a:lnTo>
                  <a:lnTo>
                    <a:pt x="32207" y="31623"/>
                  </a:lnTo>
                  <a:close/>
                </a:path>
                <a:path w="55245" h="43814">
                  <a:moveTo>
                    <a:pt x="6984" y="28956"/>
                  </a:moveTo>
                  <a:lnTo>
                    <a:pt x="6210" y="28956"/>
                  </a:lnTo>
                  <a:lnTo>
                    <a:pt x="6210" y="29337"/>
                  </a:lnTo>
                  <a:lnTo>
                    <a:pt x="6984" y="28956"/>
                  </a:lnTo>
                  <a:close/>
                </a:path>
                <a:path w="55245" h="43814">
                  <a:moveTo>
                    <a:pt x="9702" y="25146"/>
                  </a:moveTo>
                  <a:lnTo>
                    <a:pt x="2324" y="25146"/>
                  </a:lnTo>
                  <a:lnTo>
                    <a:pt x="2324" y="25908"/>
                  </a:lnTo>
                  <a:lnTo>
                    <a:pt x="3098" y="25908"/>
                  </a:lnTo>
                  <a:lnTo>
                    <a:pt x="3873" y="26670"/>
                  </a:lnTo>
                  <a:lnTo>
                    <a:pt x="3873" y="27432"/>
                  </a:lnTo>
                  <a:lnTo>
                    <a:pt x="4648" y="27432"/>
                  </a:lnTo>
                  <a:lnTo>
                    <a:pt x="4648" y="28194"/>
                  </a:lnTo>
                  <a:lnTo>
                    <a:pt x="5422" y="28194"/>
                  </a:lnTo>
                  <a:lnTo>
                    <a:pt x="5422" y="28956"/>
                  </a:lnTo>
                  <a:lnTo>
                    <a:pt x="6984" y="28956"/>
                  </a:lnTo>
                  <a:lnTo>
                    <a:pt x="6984" y="29337"/>
                  </a:lnTo>
                  <a:lnTo>
                    <a:pt x="8534" y="29337"/>
                  </a:lnTo>
                  <a:lnTo>
                    <a:pt x="9309" y="28194"/>
                  </a:lnTo>
                  <a:lnTo>
                    <a:pt x="9309" y="26670"/>
                  </a:lnTo>
                  <a:lnTo>
                    <a:pt x="9702" y="25908"/>
                  </a:lnTo>
                  <a:lnTo>
                    <a:pt x="9702" y="25146"/>
                  </a:lnTo>
                  <a:close/>
                </a:path>
                <a:path w="55245" h="43814">
                  <a:moveTo>
                    <a:pt x="52400" y="20447"/>
                  </a:moveTo>
                  <a:lnTo>
                    <a:pt x="17462" y="20447"/>
                  </a:lnTo>
                  <a:lnTo>
                    <a:pt x="17462" y="21209"/>
                  </a:lnTo>
                  <a:lnTo>
                    <a:pt x="16687" y="21971"/>
                  </a:lnTo>
                  <a:lnTo>
                    <a:pt x="16687" y="24384"/>
                  </a:lnTo>
                  <a:lnTo>
                    <a:pt x="17462" y="25146"/>
                  </a:lnTo>
                  <a:lnTo>
                    <a:pt x="17462" y="28956"/>
                  </a:lnTo>
                  <a:lnTo>
                    <a:pt x="25615" y="28956"/>
                  </a:lnTo>
                  <a:lnTo>
                    <a:pt x="25615" y="28194"/>
                  </a:lnTo>
                  <a:lnTo>
                    <a:pt x="26390" y="28194"/>
                  </a:lnTo>
                  <a:lnTo>
                    <a:pt x="26390" y="27432"/>
                  </a:lnTo>
                  <a:lnTo>
                    <a:pt x="29108" y="27432"/>
                  </a:lnTo>
                  <a:lnTo>
                    <a:pt x="29108" y="26670"/>
                  </a:lnTo>
                  <a:lnTo>
                    <a:pt x="50850" y="26670"/>
                  </a:lnTo>
                  <a:lnTo>
                    <a:pt x="50850" y="25146"/>
                  </a:lnTo>
                  <a:lnTo>
                    <a:pt x="51625" y="25146"/>
                  </a:lnTo>
                  <a:lnTo>
                    <a:pt x="51625" y="21971"/>
                  </a:lnTo>
                  <a:lnTo>
                    <a:pt x="52400" y="21209"/>
                  </a:lnTo>
                  <a:lnTo>
                    <a:pt x="52400" y="20447"/>
                  </a:lnTo>
                  <a:close/>
                </a:path>
                <a:path w="55245" h="43814">
                  <a:moveTo>
                    <a:pt x="32207" y="26670"/>
                  </a:moveTo>
                  <a:lnTo>
                    <a:pt x="31432" y="26670"/>
                  </a:lnTo>
                  <a:lnTo>
                    <a:pt x="31432" y="27432"/>
                  </a:lnTo>
                  <a:lnTo>
                    <a:pt x="32207" y="27432"/>
                  </a:lnTo>
                  <a:lnTo>
                    <a:pt x="32207" y="26670"/>
                  </a:lnTo>
                  <a:close/>
                </a:path>
                <a:path w="55245" h="43814">
                  <a:moveTo>
                    <a:pt x="9702" y="24384"/>
                  </a:moveTo>
                  <a:lnTo>
                    <a:pt x="774" y="24384"/>
                  </a:lnTo>
                  <a:lnTo>
                    <a:pt x="0" y="25146"/>
                  </a:lnTo>
                  <a:lnTo>
                    <a:pt x="774" y="25908"/>
                  </a:lnTo>
                  <a:lnTo>
                    <a:pt x="1549" y="25908"/>
                  </a:lnTo>
                  <a:lnTo>
                    <a:pt x="1549" y="25146"/>
                  </a:lnTo>
                  <a:lnTo>
                    <a:pt x="9702" y="25146"/>
                  </a:lnTo>
                  <a:lnTo>
                    <a:pt x="9702" y="24384"/>
                  </a:lnTo>
                  <a:close/>
                </a:path>
                <a:path w="55245" h="43814">
                  <a:moveTo>
                    <a:pt x="4648" y="19685"/>
                  </a:moveTo>
                  <a:lnTo>
                    <a:pt x="3098" y="19685"/>
                  </a:lnTo>
                  <a:lnTo>
                    <a:pt x="3098" y="20447"/>
                  </a:lnTo>
                  <a:lnTo>
                    <a:pt x="1549" y="21971"/>
                  </a:lnTo>
                  <a:lnTo>
                    <a:pt x="0" y="21971"/>
                  </a:lnTo>
                  <a:lnTo>
                    <a:pt x="0" y="22733"/>
                  </a:lnTo>
                  <a:lnTo>
                    <a:pt x="774" y="22733"/>
                  </a:lnTo>
                  <a:lnTo>
                    <a:pt x="0" y="23622"/>
                  </a:lnTo>
                  <a:lnTo>
                    <a:pt x="0" y="24384"/>
                  </a:lnTo>
                  <a:lnTo>
                    <a:pt x="10477" y="24384"/>
                  </a:lnTo>
                  <a:lnTo>
                    <a:pt x="10477" y="21971"/>
                  </a:lnTo>
                  <a:lnTo>
                    <a:pt x="11252" y="21209"/>
                  </a:lnTo>
                  <a:lnTo>
                    <a:pt x="15138" y="21209"/>
                  </a:lnTo>
                  <a:lnTo>
                    <a:pt x="15138" y="20447"/>
                  </a:lnTo>
                  <a:lnTo>
                    <a:pt x="4648" y="20447"/>
                  </a:lnTo>
                  <a:lnTo>
                    <a:pt x="4648" y="19685"/>
                  </a:lnTo>
                  <a:close/>
                </a:path>
                <a:path w="55245" h="43814">
                  <a:moveTo>
                    <a:pt x="13576" y="21209"/>
                  </a:moveTo>
                  <a:lnTo>
                    <a:pt x="11252" y="21209"/>
                  </a:lnTo>
                  <a:lnTo>
                    <a:pt x="11252" y="21971"/>
                  </a:lnTo>
                  <a:lnTo>
                    <a:pt x="12026" y="22733"/>
                  </a:lnTo>
                  <a:lnTo>
                    <a:pt x="13576" y="22733"/>
                  </a:lnTo>
                  <a:lnTo>
                    <a:pt x="13576" y="21209"/>
                  </a:lnTo>
                  <a:close/>
                </a:path>
                <a:path w="55245" h="43814">
                  <a:moveTo>
                    <a:pt x="51625" y="15494"/>
                  </a:moveTo>
                  <a:lnTo>
                    <a:pt x="50850" y="16256"/>
                  </a:lnTo>
                  <a:lnTo>
                    <a:pt x="50850" y="17018"/>
                  </a:lnTo>
                  <a:lnTo>
                    <a:pt x="6984" y="17018"/>
                  </a:lnTo>
                  <a:lnTo>
                    <a:pt x="6984" y="17780"/>
                  </a:lnTo>
                  <a:lnTo>
                    <a:pt x="6210" y="18542"/>
                  </a:lnTo>
                  <a:lnTo>
                    <a:pt x="6210" y="19685"/>
                  </a:lnTo>
                  <a:lnTo>
                    <a:pt x="4648" y="20447"/>
                  </a:lnTo>
                  <a:lnTo>
                    <a:pt x="53949" y="20447"/>
                  </a:lnTo>
                  <a:lnTo>
                    <a:pt x="53949" y="19685"/>
                  </a:lnTo>
                  <a:lnTo>
                    <a:pt x="54724" y="19685"/>
                  </a:lnTo>
                  <a:lnTo>
                    <a:pt x="54724" y="18542"/>
                  </a:lnTo>
                  <a:lnTo>
                    <a:pt x="53174" y="18542"/>
                  </a:lnTo>
                  <a:lnTo>
                    <a:pt x="53174" y="17780"/>
                  </a:lnTo>
                  <a:lnTo>
                    <a:pt x="52400" y="17780"/>
                  </a:lnTo>
                  <a:lnTo>
                    <a:pt x="52400" y="17018"/>
                  </a:lnTo>
                  <a:lnTo>
                    <a:pt x="51625" y="16256"/>
                  </a:lnTo>
                  <a:lnTo>
                    <a:pt x="51625" y="15494"/>
                  </a:lnTo>
                  <a:close/>
                </a:path>
                <a:path w="55245" h="43814">
                  <a:moveTo>
                    <a:pt x="34543" y="13208"/>
                  </a:moveTo>
                  <a:lnTo>
                    <a:pt x="6984" y="13208"/>
                  </a:lnTo>
                  <a:lnTo>
                    <a:pt x="6984" y="13970"/>
                  </a:lnTo>
                  <a:lnTo>
                    <a:pt x="7759" y="14732"/>
                  </a:lnTo>
                  <a:lnTo>
                    <a:pt x="7759" y="15494"/>
                  </a:lnTo>
                  <a:lnTo>
                    <a:pt x="6984" y="15494"/>
                  </a:lnTo>
                  <a:lnTo>
                    <a:pt x="6984" y="16256"/>
                  </a:lnTo>
                  <a:lnTo>
                    <a:pt x="7759" y="17018"/>
                  </a:lnTo>
                  <a:lnTo>
                    <a:pt x="34543" y="17018"/>
                  </a:lnTo>
                  <a:lnTo>
                    <a:pt x="34543" y="13208"/>
                  </a:lnTo>
                  <a:close/>
                </a:path>
                <a:path w="55245" h="43814">
                  <a:moveTo>
                    <a:pt x="36093" y="16256"/>
                  </a:moveTo>
                  <a:lnTo>
                    <a:pt x="35318" y="16256"/>
                  </a:lnTo>
                  <a:lnTo>
                    <a:pt x="34543" y="17018"/>
                  </a:lnTo>
                  <a:lnTo>
                    <a:pt x="36093" y="17018"/>
                  </a:lnTo>
                  <a:lnTo>
                    <a:pt x="36093" y="16256"/>
                  </a:lnTo>
                  <a:close/>
                </a:path>
                <a:path w="55245" h="43814">
                  <a:moveTo>
                    <a:pt x="47739" y="9652"/>
                  </a:moveTo>
                  <a:lnTo>
                    <a:pt x="46570" y="9652"/>
                  </a:lnTo>
                  <a:lnTo>
                    <a:pt x="46570" y="12319"/>
                  </a:lnTo>
                  <a:lnTo>
                    <a:pt x="47358" y="12319"/>
                  </a:lnTo>
                  <a:lnTo>
                    <a:pt x="46570" y="13970"/>
                  </a:lnTo>
                  <a:lnTo>
                    <a:pt x="45796" y="14732"/>
                  </a:lnTo>
                  <a:lnTo>
                    <a:pt x="45796" y="15494"/>
                  </a:lnTo>
                  <a:lnTo>
                    <a:pt x="38811" y="15494"/>
                  </a:lnTo>
                  <a:lnTo>
                    <a:pt x="38036" y="16256"/>
                  </a:lnTo>
                  <a:lnTo>
                    <a:pt x="36880" y="16256"/>
                  </a:lnTo>
                  <a:lnTo>
                    <a:pt x="36093" y="17018"/>
                  </a:lnTo>
                  <a:lnTo>
                    <a:pt x="50076" y="17018"/>
                  </a:lnTo>
                  <a:lnTo>
                    <a:pt x="47739" y="14732"/>
                  </a:lnTo>
                  <a:lnTo>
                    <a:pt x="48513" y="14732"/>
                  </a:lnTo>
                  <a:lnTo>
                    <a:pt x="48513" y="13970"/>
                  </a:lnTo>
                  <a:lnTo>
                    <a:pt x="49301" y="13208"/>
                  </a:lnTo>
                  <a:lnTo>
                    <a:pt x="48513" y="12319"/>
                  </a:lnTo>
                  <a:lnTo>
                    <a:pt x="48513" y="10033"/>
                  </a:lnTo>
                  <a:lnTo>
                    <a:pt x="47739" y="9652"/>
                  </a:lnTo>
                  <a:close/>
                </a:path>
                <a:path w="55245" h="43814">
                  <a:moveTo>
                    <a:pt x="44246" y="13970"/>
                  </a:moveTo>
                  <a:lnTo>
                    <a:pt x="43472" y="13970"/>
                  </a:lnTo>
                  <a:lnTo>
                    <a:pt x="43472" y="14732"/>
                  </a:lnTo>
                  <a:lnTo>
                    <a:pt x="40360" y="14732"/>
                  </a:lnTo>
                  <a:lnTo>
                    <a:pt x="40360" y="15494"/>
                  </a:lnTo>
                  <a:lnTo>
                    <a:pt x="45796" y="15494"/>
                  </a:lnTo>
                  <a:lnTo>
                    <a:pt x="44246" y="13970"/>
                  </a:lnTo>
                  <a:close/>
                </a:path>
                <a:path w="55245" h="43814">
                  <a:moveTo>
                    <a:pt x="52400" y="14732"/>
                  </a:moveTo>
                  <a:lnTo>
                    <a:pt x="51625" y="14732"/>
                  </a:lnTo>
                  <a:lnTo>
                    <a:pt x="51625" y="15494"/>
                  </a:lnTo>
                  <a:lnTo>
                    <a:pt x="52400" y="15494"/>
                  </a:lnTo>
                  <a:lnTo>
                    <a:pt x="52400" y="14732"/>
                  </a:lnTo>
                  <a:close/>
                </a:path>
                <a:path w="55245" h="43814">
                  <a:moveTo>
                    <a:pt x="41922" y="13970"/>
                  </a:moveTo>
                  <a:lnTo>
                    <a:pt x="41922" y="14732"/>
                  </a:lnTo>
                  <a:lnTo>
                    <a:pt x="42697" y="14732"/>
                  </a:lnTo>
                  <a:lnTo>
                    <a:pt x="41922" y="13970"/>
                  </a:lnTo>
                  <a:close/>
                </a:path>
                <a:path w="55245" h="43814">
                  <a:moveTo>
                    <a:pt x="14350" y="6604"/>
                  </a:moveTo>
                  <a:lnTo>
                    <a:pt x="2324" y="6604"/>
                  </a:lnTo>
                  <a:lnTo>
                    <a:pt x="2324" y="7366"/>
                  </a:lnTo>
                  <a:lnTo>
                    <a:pt x="1549" y="7366"/>
                  </a:lnTo>
                  <a:lnTo>
                    <a:pt x="1549" y="8890"/>
                  </a:lnTo>
                  <a:lnTo>
                    <a:pt x="3098" y="8890"/>
                  </a:lnTo>
                  <a:lnTo>
                    <a:pt x="3098" y="9652"/>
                  </a:lnTo>
                  <a:lnTo>
                    <a:pt x="4648" y="9652"/>
                  </a:lnTo>
                  <a:lnTo>
                    <a:pt x="4648" y="10033"/>
                  </a:lnTo>
                  <a:lnTo>
                    <a:pt x="5422" y="10795"/>
                  </a:lnTo>
                  <a:lnTo>
                    <a:pt x="4648" y="11557"/>
                  </a:lnTo>
                  <a:lnTo>
                    <a:pt x="4648" y="13208"/>
                  </a:lnTo>
                  <a:lnTo>
                    <a:pt x="32994" y="13208"/>
                  </a:lnTo>
                  <a:lnTo>
                    <a:pt x="32207" y="12319"/>
                  </a:lnTo>
                  <a:lnTo>
                    <a:pt x="15913" y="12319"/>
                  </a:lnTo>
                  <a:lnTo>
                    <a:pt x="15913" y="10033"/>
                  </a:lnTo>
                  <a:lnTo>
                    <a:pt x="15138" y="10033"/>
                  </a:lnTo>
                  <a:lnTo>
                    <a:pt x="15138" y="8890"/>
                  </a:lnTo>
                  <a:lnTo>
                    <a:pt x="14350" y="7366"/>
                  </a:lnTo>
                  <a:lnTo>
                    <a:pt x="14350" y="6604"/>
                  </a:lnTo>
                  <a:close/>
                </a:path>
                <a:path w="55245" h="43814">
                  <a:moveTo>
                    <a:pt x="29108" y="8128"/>
                  </a:moveTo>
                  <a:lnTo>
                    <a:pt x="17462" y="8128"/>
                  </a:lnTo>
                  <a:lnTo>
                    <a:pt x="17462" y="8890"/>
                  </a:lnTo>
                  <a:lnTo>
                    <a:pt x="18237" y="9652"/>
                  </a:lnTo>
                  <a:lnTo>
                    <a:pt x="18237" y="12319"/>
                  </a:lnTo>
                  <a:lnTo>
                    <a:pt x="31432" y="12319"/>
                  </a:lnTo>
                  <a:lnTo>
                    <a:pt x="31432" y="11557"/>
                  </a:lnTo>
                  <a:lnTo>
                    <a:pt x="30657" y="11557"/>
                  </a:lnTo>
                  <a:lnTo>
                    <a:pt x="31432" y="10795"/>
                  </a:lnTo>
                  <a:lnTo>
                    <a:pt x="30657" y="10795"/>
                  </a:lnTo>
                  <a:lnTo>
                    <a:pt x="30657" y="10033"/>
                  </a:lnTo>
                  <a:lnTo>
                    <a:pt x="29883" y="10033"/>
                  </a:lnTo>
                  <a:lnTo>
                    <a:pt x="29883" y="9652"/>
                  </a:lnTo>
                  <a:lnTo>
                    <a:pt x="29108" y="9652"/>
                  </a:lnTo>
                  <a:lnTo>
                    <a:pt x="29108" y="8128"/>
                  </a:lnTo>
                  <a:close/>
                </a:path>
                <a:path w="55245" h="43814">
                  <a:moveTo>
                    <a:pt x="27939" y="0"/>
                  </a:moveTo>
                  <a:lnTo>
                    <a:pt x="27165" y="0"/>
                  </a:lnTo>
                  <a:lnTo>
                    <a:pt x="25615" y="381"/>
                  </a:lnTo>
                  <a:lnTo>
                    <a:pt x="25615" y="1905"/>
                  </a:lnTo>
                  <a:lnTo>
                    <a:pt x="24841" y="3556"/>
                  </a:lnTo>
                  <a:lnTo>
                    <a:pt x="21729" y="3556"/>
                  </a:lnTo>
                  <a:lnTo>
                    <a:pt x="21729" y="5842"/>
                  </a:lnTo>
                  <a:lnTo>
                    <a:pt x="20954" y="6604"/>
                  </a:lnTo>
                  <a:lnTo>
                    <a:pt x="20180" y="6604"/>
                  </a:lnTo>
                  <a:lnTo>
                    <a:pt x="20180" y="7366"/>
                  </a:lnTo>
                  <a:lnTo>
                    <a:pt x="19405" y="7366"/>
                  </a:lnTo>
                  <a:lnTo>
                    <a:pt x="19405" y="8128"/>
                  </a:lnTo>
                  <a:lnTo>
                    <a:pt x="29883" y="8128"/>
                  </a:lnTo>
                  <a:lnTo>
                    <a:pt x="29108" y="7366"/>
                  </a:lnTo>
                  <a:lnTo>
                    <a:pt x="29108" y="6604"/>
                  </a:lnTo>
                  <a:lnTo>
                    <a:pt x="28333" y="5842"/>
                  </a:lnTo>
                  <a:lnTo>
                    <a:pt x="28333" y="381"/>
                  </a:lnTo>
                  <a:lnTo>
                    <a:pt x="27939" y="381"/>
                  </a:lnTo>
                  <a:lnTo>
                    <a:pt x="27939" y="0"/>
                  </a:lnTo>
                  <a:close/>
                </a:path>
                <a:path w="55245" h="43814">
                  <a:moveTo>
                    <a:pt x="7759" y="1143"/>
                  </a:moveTo>
                  <a:lnTo>
                    <a:pt x="7759" y="2794"/>
                  </a:lnTo>
                  <a:lnTo>
                    <a:pt x="6984" y="2794"/>
                  </a:lnTo>
                  <a:lnTo>
                    <a:pt x="6984" y="3556"/>
                  </a:lnTo>
                  <a:lnTo>
                    <a:pt x="3873" y="3556"/>
                  </a:lnTo>
                  <a:lnTo>
                    <a:pt x="3873" y="6604"/>
                  </a:lnTo>
                  <a:lnTo>
                    <a:pt x="11252" y="6604"/>
                  </a:lnTo>
                  <a:lnTo>
                    <a:pt x="11252" y="5842"/>
                  </a:lnTo>
                  <a:lnTo>
                    <a:pt x="9702" y="5842"/>
                  </a:lnTo>
                  <a:lnTo>
                    <a:pt x="9309" y="5080"/>
                  </a:lnTo>
                  <a:lnTo>
                    <a:pt x="9309" y="2794"/>
                  </a:lnTo>
                  <a:lnTo>
                    <a:pt x="9702" y="1905"/>
                  </a:lnTo>
                  <a:lnTo>
                    <a:pt x="8534" y="1905"/>
                  </a:lnTo>
                  <a:lnTo>
                    <a:pt x="7759" y="1143"/>
                  </a:lnTo>
                  <a:close/>
                </a:path>
                <a:path w="55245" h="43814">
                  <a:moveTo>
                    <a:pt x="10477" y="5080"/>
                  </a:moveTo>
                  <a:lnTo>
                    <a:pt x="9702" y="5080"/>
                  </a:lnTo>
                  <a:lnTo>
                    <a:pt x="9702" y="5842"/>
                  </a:lnTo>
                  <a:lnTo>
                    <a:pt x="10477" y="5842"/>
                  </a:lnTo>
                  <a:lnTo>
                    <a:pt x="10477" y="5080"/>
                  </a:lnTo>
                  <a:close/>
                </a:path>
                <a:path w="55245" h="43814">
                  <a:moveTo>
                    <a:pt x="5422" y="2794"/>
                  </a:moveTo>
                  <a:lnTo>
                    <a:pt x="4648" y="3556"/>
                  </a:lnTo>
                  <a:lnTo>
                    <a:pt x="5422" y="3556"/>
                  </a:lnTo>
                  <a:lnTo>
                    <a:pt x="5422" y="2794"/>
                  </a:lnTo>
                  <a:close/>
                </a:path>
                <a:path w="55245" h="43814">
                  <a:moveTo>
                    <a:pt x="24066" y="2794"/>
                  </a:moveTo>
                  <a:lnTo>
                    <a:pt x="23291" y="2794"/>
                  </a:lnTo>
                  <a:lnTo>
                    <a:pt x="22517" y="3556"/>
                  </a:lnTo>
                  <a:lnTo>
                    <a:pt x="24841" y="3556"/>
                  </a:lnTo>
                  <a:lnTo>
                    <a:pt x="24066" y="2794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8" name="object 2968"/>
            <p:cNvSpPr/>
            <p:nvPr/>
          </p:nvSpPr>
          <p:spPr>
            <a:xfrm>
              <a:off x="6760296" y="3137478"/>
              <a:ext cx="55244" cy="43815"/>
            </a:xfrm>
            <a:custGeom>
              <a:avLst/>
              <a:gdLst/>
              <a:ahLst/>
              <a:cxnLst/>
              <a:rect l="l" t="t" r="r" b="b"/>
              <a:pathLst>
                <a:path w="55245" h="43814">
                  <a:moveTo>
                    <a:pt x="9309" y="2705"/>
                  </a:moveTo>
                  <a:lnTo>
                    <a:pt x="9309" y="4241"/>
                  </a:lnTo>
                  <a:lnTo>
                    <a:pt x="9309" y="5016"/>
                  </a:lnTo>
                  <a:lnTo>
                    <a:pt x="9702" y="5791"/>
                  </a:lnTo>
                  <a:lnTo>
                    <a:pt x="9702" y="5016"/>
                  </a:lnTo>
                  <a:lnTo>
                    <a:pt x="10477" y="5016"/>
                  </a:lnTo>
                  <a:lnTo>
                    <a:pt x="10477" y="5791"/>
                  </a:lnTo>
                  <a:lnTo>
                    <a:pt x="11252" y="5791"/>
                  </a:lnTo>
                  <a:lnTo>
                    <a:pt x="11252" y="6565"/>
                  </a:lnTo>
                  <a:lnTo>
                    <a:pt x="12026" y="6565"/>
                  </a:lnTo>
                  <a:lnTo>
                    <a:pt x="12801" y="6565"/>
                  </a:lnTo>
                  <a:lnTo>
                    <a:pt x="13576" y="6565"/>
                  </a:lnTo>
                  <a:lnTo>
                    <a:pt x="14350" y="6565"/>
                  </a:lnTo>
                  <a:lnTo>
                    <a:pt x="14350" y="7327"/>
                  </a:lnTo>
                  <a:lnTo>
                    <a:pt x="15138" y="8877"/>
                  </a:lnTo>
                  <a:lnTo>
                    <a:pt x="15138" y="9651"/>
                  </a:lnTo>
                  <a:lnTo>
                    <a:pt x="15138" y="10032"/>
                  </a:lnTo>
                  <a:lnTo>
                    <a:pt x="15913" y="10032"/>
                  </a:lnTo>
                  <a:lnTo>
                    <a:pt x="15913" y="10807"/>
                  </a:lnTo>
                  <a:lnTo>
                    <a:pt x="15913" y="11569"/>
                  </a:lnTo>
                  <a:lnTo>
                    <a:pt x="15913" y="12344"/>
                  </a:lnTo>
                  <a:lnTo>
                    <a:pt x="17462" y="12344"/>
                  </a:lnTo>
                  <a:lnTo>
                    <a:pt x="18237" y="12344"/>
                  </a:lnTo>
                  <a:lnTo>
                    <a:pt x="18237" y="11569"/>
                  </a:lnTo>
                  <a:lnTo>
                    <a:pt x="18237" y="10807"/>
                  </a:lnTo>
                  <a:lnTo>
                    <a:pt x="18237" y="10032"/>
                  </a:lnTo>
                  <a:lnTo>
                    <a:pt x="18237" y="9651"/>
                  </a:lnTo>
                  <a:lnTo>
                    <a:pt x="17462" y="8877"/>
                  </a:lnTo>
                  <a:lnTo>
                    <a:pt x="17462" y="8102"/>
                  </a:lnTo>
                  <a:lnTo>
                    <a:pt x="18237" y="8102"/>
                  </a:lnTo>
                  <a:lnTo>
                    <a:pt x="18237" y="7327"/>
                  </a:lnTo>
                  <a:lnTo>
                    <a:pt x="18237" y="8102"/>
                  </a:lnTo>
                  <a:lnTo>
                    <a:pt x="19011" y="8102"/>
                  </a:lnTo>
                  <a:lnTo>
                    <a:pt x="19405" y="8102"/>
                  </a:lnTo>
                  <a:lnTo>
                    <a:pt x="19405" y="7327"/>
                  </a:lnTo>
                  <a:lnTo>
                    <a:pt x="20180" y="7327"/>
                  </a:lnTo>
                  <a:lnTo>
                    <a:pt x="20180" y="6565"/>
                  </a:lnTo>
                  <a:lnTo>
                    <a:pt x="20954" y="6565"/>
                  </a:lnTo>
                  <a:lnTo>
                    <a:pt x="21729" y="5791"/>
                  </a:lnTo>
                  <a:lnTo>
                    <a:pt x="21729" y="5016"/>
                  </a:lnTo>
                  <a:lnTo>
                    <a:pt x="21729" y="4241"/>
                  </a:lnTo>
                  <a:lnTo>
                    <a:pt x="21729" y="3479"/>
                  </a:lnTo>
                  <a:lnTo>
                    <a:pt x="22517" y="3479"/>
                  </a:lnTo>
                  <a:lnTo>
                    <a:pt x="23291" y="2705"/>
                  </a:lnTo>
                  <a:lnTo>
                    <a:pt x="24066" y="2705"/>
                  </a:lnTo>
                  <a:lnTo>
                    <a:pt x="24841" y="3479"/>
                  </a:lnTo>
                  <a:lnTo>
                    <a:pt x="25615" y="1930"/>
                  </a:lnTo>
                  <a:lnTo>
                    <a:pt x="25615" y="1155"/>
                  </a:lnTo>
                  <a:lnTo>
                    <a:pt x="25615" y="393"/>
                  </a:lnTo>
                  <a:lnTo>
                    <a:pt x="27165" y="0"/>
                  </a:lnTo>
                  <a:lnTo>
                    <a:pt x="27939" y="0"/>
                  </a:lnTo>
                  <a:lnTo>
                    <a:pt x="27939" y="393"/>
                  </a:lnTo>
                  <a:lnTo>
                    <a:pt x="28333" y="393"/>
                  </a:lnTo>
                  <a:lnTo>
                    <a:pt x="28333" y="5791"/>
                  </a:lnTo>
                  <a:lnTo>
                    <a:pt x="29108" y="6565"/>
                  </a:lnTo>
                  <a:lnTo>
                    <a:pt x="29108" y="7327"/>
                  </a:lnTo>
                  <a:lnTo>
                    <a:pt x="29883" y="8102"/>
                  </a:lnTo>
                  <a:lnTo>
                    <a:pt x="29108" y="8102"/>
                  </a:lnTo>
                  <a:lnTo>
                    <a:pt x="29108" y="8877"/>
                  </a:lnTo>
                  <a:lnTo>
                    <a:pt x="29108" y="9651"/>
                  </a:lnTo>
                  <a:lnTo>
                    <a:pt x="29883" y="9651"/>
                  </a:lnTo>
                  <a:lnTo>
                    <a:pt x="29883" y="10032"/>
                  </a:lnTo>
                  <a:lnTo>
                    <a:pt x="30657" y="10032"/>
                  </a:lnTo>
                  <a:lnTo>
                    <a:pt x="30657" y="10807"/>
                  </a:lnTo>
                  <a:lnTo>
                    <a:pt x="31432" y="10807"/>
                  </a:lnTo>
                  <a:lnTo>
                    <a:pt x="30657" y="11569"/>
                  </a:lnTo>
                  <a:lnTo>
                    <a:pt x="31432" y="11569"/>
                  </a:lnTo>
                  <a:lnTo>
                    <a:pt x="31432" y="12344"/>
                  </a:lnTo>
                  <a:lnTo>
                    <a:pt x="32207" y="12344"/>
                  </a:lnTo>
                  <a:lnTo>
                    <a:pt x="32994" y="13119"/>
                  </a:lnTo>
                  <a:lnTo>
                    <a:pt x="33769" y="13119"/>
                  </a:lnTo>
                  <a:lnTo>
                    <a:pt x="34543" y="13119"/>
                  </a:lnTo>
                  <a:lnTo>
                    <a:pt x="34543" y="13893"/>
                  </a:lnTo>
                  <a:lnTo>
                    <a:pt x="34543" y="14655"/>
                  </a:lnTo>
                  <a:lnTo>
                    <a:pt x="34543" y="15430"/>
                  </a:lnTo>
                  <a:lnTo>
                    <a:pt x="34543" y="16205"/>
                  </a:lnTo>
                  <a:lnTo>
                    <a:pt x="34543" y="16979"/>
                  </a:lnTo>
                  <a:lnTo>
                    <a:pt x="35318" y="16205"/>
                  </a:lnTo>
                  <a:lnTo>
                    <a:pt x="36093" y="16205"/>
                  </a:lnTo>
                  <a:lnTo>
                    <a:pt x="36093" y="16979"/>
                  </a:lnTo>
                  <a:lnTo>
                    <a:pt x="36880" y="16205"/>
                  </a:lnTo>
                  <a:lnTo>
                    <a:pt x="37655" y="16205"/>
                  </a:lnTo>
                  <a:lnTo>
                    <a:pt x="38036" y="16205"/>
                  </a:lnTo>
                  <a:lnTo>
                    <a:pt x="38811" y="15430"/>
                  </a:lnTo>
                  <a:lnTo>
                    <a:pt x="39585" y="15430"/>
                  </a:lnTo>
                  <a:lnTo>
                    <a:pt x="40360" y="15430"/>
                  </a:lnTo>
                  <a:lnTo>
                    <a:pt x="40360" y="14655"/>
                  </a:lnTo>
                  <a:lnTo>
                    <a:pt x="41147" y="14655"/>
                  </a:lnTo>
                  <a:lnTo>
                    <a:pt x="41922" y="14655"/>
                  </a:lnTo>
                  <a:lnTo>
                    <a:pt x="41922" y="13893"/>
                  </a:lnTo>
                  <a:lnTo>
                    <a:pt x="42697" y="14655"/>
                  </a:lnTo>
                  <a:lnTo>
                    <a:pt x="43472" y="14655"/>
                  </a:lnTo>
                  <a:lnTo>
                    <a:pt x="43472" y="13893"/>
                  </a:lnTo>
                  <a:lnTo>
                    <a:pt x="44246" y="13893"/>
                  </a:lnTo>
                  <a:lnTo>
                    <a:pt x="45021" y="14655"/>
                  </a:lnTo>
                  <a:lnTo>
                    <a:pt x="45796" y="15430"/>
                  </a:lnTo>
                  <a:lnTo>
                    <a:pt x="45796" y="14655"/>
                  </a:lnTo>
                  <a:lnTo>
                    <a:pt x="46570" y="13893"/>
                  </a:lnTo>
                  <a:lnTo>
                    <a:pt x="47358" y="12344"/>
                  </a:lnTo>
                  <a:lnTo>
                    <a:pt x="46570" y="12344"/>
                  </a:lnTo>
                  <a:lnTo>
                    <a:pt x="46570" y="11569"/>
                  </a:lnTo>
                  <a:lnTo>
                    <a:pt x="45796" y="11569"/>
                  </a:lnTo>
                  <a:lnTo>
                    <a:pt x="46570" y="11569"/>
                  </a:lnTo>
                  <a:lnTo>
                    <a:pt x="46570" y="10807"/>
                  </a:lnTo>
                  <a:lnTo>
                    <a:pt x="46570" y="10032"/>
                  </a:lnTo>
                  <a:lnTo>
                    <a:pt x="46570" y="9651"/>
                  </a:lnTo>
                  <a:lnTo>
                    <a:pt x="47358" y="9651"/>
                  </a:lnTo>
                  <a:lnTo>
                    <a:pt x="47739" y="9651"/>
                  </a:lnTo>
                  <a:lnTo>
                    <a:pt x="48513" y="10032"/>
                  </a:lnTo>
                  <a:lnTo>
                    <a:pt x="48513" y="10807"/>
                  </a:lnTo>
                  <a:lnTo>
                    <a:pt x="48513" y="11569"/>
                  </a:lnTo>
                  <a:lnTo>
                    <a:pt x="48513" y="12344"/>
                  </a:lnTo>
                  <a:lnTo>
                    <a:pt x="49301" y="13119"/>
                  </a:lnTo>
                  <a:lnTo>
                    <a:pt x="48513" y="13893"/>
                  </a:lnTo>
                  <a:lnTo>
                    <a:pt x="48513" y="14655"/>
                  </a:lnTo>
                  <a:lnTo>
                    <a:pt x="47739" y="14655"/>
                  </a:lnTo>
                  <a:lnTo>
                    <a:pt x="48513" y="15430"/>
                  </a:lnTo>
                  <a:lnTo>
                    <a:pt x="50076" y="16979"/>
                  </a:lnTo>
                  <a:lnTo>
                    <a:pt x="50850" y="16979"/>
                  </a:lnTo>
                  <a:lnTo>
                    <a:pt x="50850" y="16205"/>
                  </a:lnTo>
                  <a:lnTo>
                    <a:pt x="51625" y="15430"/>
                  </a:lnTo>
                  <a:lnTo>
                    <a:pt x="51625" y="14655"/>
                  </a:lnTo>
                  <a:lnTo>
                    <a:pt x="52400" y="14655"/>
                  </a:lnTo>
                  <a:lnTo>
                    <a:pt x="52400" y="15430"/>
                  </a:lnTo>
                  <a:lnTo>
                    <a:pt x="51625" y="15430"/>
                  </a:lnTo>
                  <a:lnTo>
                    <a:pt x="51625" y="16205"/>
                  </a:lnTo>
                  <a:lnTo>
                    <a:pt x="52400" y="16979"/>
                  </a:lnTo>
                  <a:lnTo>
                    <a:pt x="52400" y="17741"/>
                  </a:lnTo>
                  <a:lnTo>
                    <a:pt x="53174" y="17741"/>
                  </a:lnTo>
                  <a:lnTo>
                    <a:pt x="53174" y="18516"/>
                  </a:lnTo>
                  <a:lnTo>
                    <a:pt x="53949" y="18516"/>
                  </a:lnTo>
                  <a:lnTo>
                    <a:pt x="54724" y="18516"/>
                  </a:lnTo>
                  <a:lnTo>
                    <a:pt x="54724" y="19291"/>
                  </a:lnTo>
                  <a:lnTo>
                    <a:pt x="54724" y="19672"/>
                  </a:lnTo>
                  <a:lnTo>
                    <a:pt x="53949" y="19672"/>
                  </a:lnTo>
                  <a:lnTo>
                    <a:pt x="53949" y="20446"/>
                  </a:lnTo>
                  <a:lnTo>
                    <a:pt x="53174" y="20446"/>
                  </a:lnTo>
                  <a:lnTo>
                    <a:pt x="52400" y="20446"/>
                  </a:lnTo>
                  <a:lnTo>
                    <a:pt x="52400" y="21221"/>
                  </a:lnTo>
                  <a:lnTo>
                    <a:pt x="51625" y="21983"/>
                  </a:lnTo>
                  <a:lnTo>
                    <a:pt x="51625" y="22758"/>
                  </a:lnTo>
                  <a:lnTo>
                    <a:pt x="51625" y="23533"/>
                  </a:lnTo>
                  <a:lnTo>
                    <a:pt x="51625" y="24307"/>
                  </a:lnTo>
                  <a:lnTo>
                    <a:pt x="51625" y="25069"/>
                  </a:lnTo>
                  <a:lnTo>
                    <a:pt x="50850" y="25069"/>
                  </a:lnTo>
                  <a:lnTo>
                    <a:pt x="50850" y="25844"/>
                  </a:lnTo>
                  <a:lnTo>
                    <a:pt x="50850" y="26619"/>
                  </a:lnTo>
                  <a:lnTo>
                    <a:pt x="50076" y="27393"/>
                  </a:lnTo>
                  <a:lnTo>
                    <a:pt x="50076" y="28168"/>
                  </a:lnTo>
                  <a:lnTo>
                    <a:pt x="50076" y="28930"/>
                  </a:lnTo>
                  <a:lnTo>
                    <a:pt x="50076" y="29311"/>
                  </a:lnTo>
                  <a:lnTo>
                    <a:pt x="50076" y="30860"/>
                  </a:lnTo>
                  <a:lnTo>
                    <a:pt x="49301" y="31635"/>
                  </a:lnTo>
                  <a:lnTo>
                    <a:pt x="49301" y="32410"/>
                  </a:lnTo>
                  <a:lnTo>
                    <a:pt x="50076" y="32410"/>
                  </a:lnTo>
                  <a:lnTo>
                    <a:pt x="49301" y="32410"/>
                  </a:lnTo>
                  <a:lnTo>
                    <a:pt x="48513" y="33172"/>
                  </a:lnTo>
                  <a:lnTo>
                    <a:pt x="47739" y="33172"/>
                  </a:lnTo>
                  <a:lnTo>
                    <a:pt x="47358" y="33172"/>
                  </a:lnTo>
                  <a:lnTo>
                    <a:pt x="47358" y="33947"/>
                  </a:lnTo>
                  <a:lnTo>
                    <a:pt x="47358" y="34721"/>
                  </a:lnTo>
                  <a:lnTo>
                    <a:pt x="47358" y="35496"/>
                  </a:lnTo>
                  <a:lnTo>
                    <a:pt x="46570" y="35496"/>
                  </a:lnTo>
                  <a:lnTo>
                    <a:pt x="46570" y="36258"/>
                  </a:lnTo>
                  <a:lnTo>
                    <a:pt x="45796" y="37033"/>
                  </a:lnTo>
                  <a:lnTo>
                    <a:pt x="45021" y="37033"/>
                  </a:lnTo>
                  <a:lnTo>
                    <a:pt x="45021" y="37795"/>
                  </a:lnTo>
                  <a:lnTo>
                    <a:pt x="44246" y="37795"/>
                  </a:lnTo>
                  <a:lnTo>
                    <a:pt x="44246" y="38582"/>
                  </a:lnTo>
                  <a:lnTo>
                    <a:pt x="44246" y="38963"/>
                  </a:lnTo>
                  <a:lnTo>
                    <a:pt x="44246" y="39738"/>
                  </a:lnTo>
                  <a:lnTo>
                    <a:pt x="43472" y="39738"/>
                  </a:lnTo>
                  <a:lnTo>
                    <a:pt x="43472" y="40500"/>
                  </a:lnTo>
                  <a:lnTo>
                    <a:pt x="43472" y="41274"/>
                  </a:lnTo>
                  <a:lnTo>
                    <a:pt x="42697" y="41274"/>
                  </a:lnTo>
                  <a:lnTo>
                    <a:pt x="42697" y="42049"/>
                  </a:lnTo>
                  <a:lnTo>
                    <a:pt x="41922" y="42049"/>
                  </a:lnTo>
                  <a:lnTo>
                    <a:pt x="41922" y="42824"/>
                  </a:lnTo>
                  <a:lnTo>
                    <a:pt x="41147" y="42824"/>
                  </a:lnTo>
                  <a:lnTo>
                    <a:pt x="40360" y="43586"/>
                  </a:lnTo>
                  <a:lnTo>
                    <a:pt x="39585" y="42824"/>
                  </a:lnTo>
                  <a:lnTo>
                    <a:pt x="38811" y="42049"/>
                  </a:lnTo>
                  <a:lnTo>
                    <a:pt x="38036" y="42049"/>
                  </a:lnTo>
                  <a:lnTo>
                    <a:pt x="38036" y="41274"/>
                  </a:lnTo>
                  <a:lnTo>
                    <a:pt x="37655" y="41274"/>
                  </a:lnTo>
                  <a:lnTo>
                    <a:pt x="37655" y="40500"/>
                  </a:lnTo>
                  <a:lnTo>
                    <a:pt x="37655" y="39738"/>
                  </a:lnTo>
                  <a:lnTo>
                    <a:pt x="36880" y="39738"/>
                  </a:lnTo>
                  <a:lnTo>
                    <a:pt x="36880" y="38963"/>
                  </a:lnTo>
                  <a:lnTo>
                    <a:pt x="37655" y="38963"/>
                  </a:lnTo>
                  <a:lnTo>
                    <a:pt x="36880" y="38963"/>
                  </a:lnTo>
                  <a:lnTo>
                    <a:pt x="36880" y="38582"/>
                  </a:lnTo>
                  <a:lnTo>
                    <a:pt x="36093" y="38582"/>
                  </a:lnTo>
                  <a:lnTo>
                    <a:pt x="36093" y="37795"/>
                  </a:lnTo>
                  <a:lnTo>
                    <a:pt x="35318" y="37033"/>
                  </a:lnTo>
                  <a:lnTo>
                    <a:pt x="34543" y="36258"/>
                  </a:lnTo>
                  <a:lnTo>
                    <a:pt x="34543" y="35496"/>
                  </a:lnTo>
                  <a:lnTo>
                    <a:pt x="33769" y="35496"/>
                  </a:lnTo>
                  <a:lnTo>
                    <a:pt x="33769" y="34721"/>
                  </a:lnTo>
                  <a:lnTo>
                    <a:pt x="34543" y="34721"/>
                  </a:lnTo>
                  <a:lnTo>
                    <a:pt x="33769" y="33947"/>
                  </a:lnTo>
                  <a:lnTo>
                    <a:pt x="32994" y="33947"/>
                  </a:lnTo>
                  <a:lnTo>
                    <a:pt x="32994" y="33172"/>
                  </a:lnTo>
                  <a:lnTo>
                    <a:pt x="32994" y="32410"/>
                  </a:lnTo>
                  <a:lnTo>
                    <a:pt x="32207" y="32410"/>
                  </a:lnTo>
                  <a:lnTo>
                    <a:pt x="32207" y="31635"/>
                  </a:lnTo>
                  <a:lnTo>
                    <a:pt x="32207" y="32410"/>
                  </a:lnTo>
                  <a:lnTo>
                    <a:pt x="31432" y="32410"/>
                  </a:lnTo>
                  <a:lnTo>
                    <a:pt x="31432" y="31635"/>
                  </a:lnTo>
                  <a:lnTo>
                    <a:pt x="30657" y="31635"/>
                  </a:lnTo>
                  <a:lnTo>
                    <a:pt x="30657" y="30860"/>
                  </a:lnTo>
                  <a:lnTo>
                    <a:pt x="30657" y="30086"/>
                  </a:lnTo>
                  <a:lnTo>
                    <a:pt x="29883" y="29311"/>
                  </a:lnTo>
                  <a:lnTo>
                    <a:pt x="30657" y="29311"/>
                  </a:lnTo>
                  <a:lnTo>
                    <a:pt x="31432" y="29311"/>
                  </a:lnTo>
                  <a:lnTo>
                    <a:pt x="31432" y="28930"/>
                  </a:lnTo>
                  <a:lnTo>
                    <a:pt x="32207" y="28168"/>
                  </a:lnTo>
                  <a:lnTo>
                    <a:pt x="32207" y="27393"/>
                  </a:lnTo>
                  <a:lnTo>
                    <a:pt x="32207" y="26619"/>
                  </a:lnTo>
                  <a:lnTo>
                    <a:pt x="32207" y="27393"/>
                  </a:lnTo>
                  <a:lnTo>
                    <a:pt x="31432" y="27393"/>
                  </a:lnTo>
                  <a:lnTo>
                    <a:pt x="31432" y="26619"/>
                  </a:lnTo>
                  <a:lnTo>
                    <a:pt x="30657" y="26619"/>
                  </a:lnTo>
                  <a:lnTo>
                    <a:pt x="30657" y="27393"/>
                  </a:lnTo>
                  <a:lnTo>
                    <a:pt x="30657" y="26619"/>
                  </a:lnTo>
                  <a:lnTo>
                    <a:pt x="29883" y="26619"/>
                  </a:lnTo>
                  <a:lnTo>
                    <a:pt x="29883" y="27393"/>
                  </a:lnTo>
                  <a:lnTo>
                    <a:pt x="29883" y="26619"/>
                  </a:lnTo>
                  <a:lnTo>
                    <a:pt x="29108" y="26619"/>
                  </a:lnTo>
                  <a:lnTo>
                    <a:pt x="29108" y="27393"/>
                  </a:lnTo>
                  <a:lnTo>
                    <a:pt x="28333" y="27393"/>
                  </a:lnTo>
                  <a:lnTo>
                    <a:pt x="27939" y="27393"/>
                  </a:lnTo>
                  <a:lnTo>
                    <a:pt x="27165" y="27393"/>
                  </a:lnTo>
                  <a:lnTo>
                    <a:pt x="26390" y="27393"/>
                  </a:lnTo>
                  <a:lnTo>
                    <a:pt x="26390" y="28168"/>
                  </a:lnTo>
                  <a:lnTo>
                    <a:pt x="25615" y="28168"/>
                  </a:lnTo>
                  <a:lnTo>
                    <a:pt x="25615" y="28930"/>
                  </a:lnTo>
                  <a:lnTo>
                    <a:pt x="24841" y="28930"/>
                  </a:lnTo>
                  <a:lnTo>
                    <a:pt x="24841" y="32410"/>
                  </a:lnTo>
                  <a:lnTo>
                    <a:pt x="25615" y="33947"/>
                  </a:lnTo>
                  <a:lnTo>
                    <a:pt x="25615" y="34721"/>
                  </a:lnTo>
                  <a:lnTo>
                    <a:pt x="25615" y="35496"/>
                  </a:lnTo>
                  <a:lnTo>
                    <a:pt x="26390" y="35496"/>
                  </a:lnTo>
                  <a:lnTo>
                    <a:pt x="26390" y="36258"/>
                  </a:lnTo>
                  <a:lnTo>
                    <a:pt x="25615" y="36258"/>
                  </a:lnTo>
                  <a:lnTo>
                    <a:pt x="25615" y="35496"/>
                  </a:lnTo>
                  <a:lnTo>
                    <a:pt x="24841" y="35496"/>
                  </a:lnTo>
                  <a:lnTo>
                    <a:pt x="24841" y="36258"/>
                  </a:lnTo>
                  <a:lnTo>
                    <a:pt x="24066" y="36258"/>
                  </a:lnTo>
                  <a:lnTo>
                    <a:pt x="24066" y="37033"/>
                  </a:lnTo>
                  <a:lnTo>
                    <a:pt x="24066" y="36258"/>
                  </a:lnTo>
                  <a:lnTo>
                    <a:pt x="23291" y="36258"/>
                  </a:lnTo>
                  <a:lnTo>
                    <a:pt x="23291" y="35496"/>
                  </a:lnTo>
                  <a:lnTo>
                    <a:pt x="22517" y="34721"/>
                  </a:lnTo>
                  <a:lnTo>
                    <a:pt x="22517" y="33947"/>
                  </a:lnTo>
                  <a:lnTo>
                    <a:pt x="22517" y="33172"/>
                  </a:lnTo>
                  <a:lnTo>
                    <a:pt x="22517" y="32410"/>
                  </a:lnTo>
                  <a:lnTo>
                    <a:pt x="22517" y="31635"/>
                  </a:lnTo>
                  <a:lnTo>
                    <a:pt x="21729" y="31635"/>
                  </a:lnTo>
                  <a:lnTo>
                    <a:pt x="21729" y="30860"/>
                  </a:lnTo>
                  <a:lnTo>
                    <a:pt x="21729" y="30086"/>
                  </a:lnTo>
                  <a:lnTo>
                    <a:pt x="20954" y="30086"/>
                  </a:lnTo>
                  <a:lnTo>
                    <a:pt x="20180" y="30086"/>
                  </a:lnTo>
                  <a:lnTo>
                    <a:pt x="20180" y="29311"/>
                  </a:lnTo>
                  <a:lnTo>
                    <a:pt x="19405" y="29311"/>
                  </a:lnTo>
                  <a:lnTo>
                    <a:pt x="19011" y="29311"/>
                  </a:lnTo>
                  <a:lnTo>
                    <a:pt x="18237" y="29311"/>
                  </a:lnTo>
                  <a:lnTo>
                    <a:pt x="18237" y="28930"/>
                  </a:lnTo>
                  <a:lnTo>
                    <a:pt x="17462" y="28930"/>
                  </a:lnTo>
                  <a:lnTo>
                    <a:pt x="17462" y="28168"/>
                  </a:lnTo>
                  <a:lnTo>
                    <a:pt x="17462" y="27393"/>
                  </a:lnTo>
                  <a:lnTo>
                    <a:pt x="17462" y="26619"/>
                  </a:lnTo>
                  <a:lnTo>
                    <a:pt x="17462" y="25844"/>
                  </a:lnTo>
                  <a:lnTo>
                    <a:pt x="17462" y="25069"/>
                  </a:lnTo>
                  <a:lnTo>
                    <a:pt x="16687" y="24307"/>
                  </a:lnTo>
                  <a:lnTo>
                    <a:pt x="16687" y="23533"/>
                  </a:lnTo>
                  <a:lnTo>
                    <a:pt x="16687" y="22758"/>
                  </a:lnTo>
                  <a:lnTo>
                    <a:pt x="16687" y="21983"/>
                  </a:lnTo>
                  <a:lnTo>
                    <a:pt x="17462" y="21221"/>
                  </a:lnTo>
                  <a:lnTo>
                    <a:pt x="17462" y="20446"/>
                  </a:lnTo>
                  <a:lnTo>
                    <a:pt x="16687" y="20446"/>
                  </a:lnTo>
                  <a:lnTo>
                    <a:pt x="15913" y="20446"/>
                  </a:lnTo>
                  <a:lnTo>
                    <a:pt x="15138" y="20446"/>
                  </a:lnTo>
                  <a:lnTo>
                    <a:pt x="15138" y="21221"/>
                  </a:lnTo>
                  <a:lnTo>
                    <a:pt x="14350" y="21221"/>
                  </a:lnTo>
                  <a:lnTo>
                    <a:pt x="13576" y="21221"/>
                  </a:lnTo>
                  <a:lnTo>
                    <a:pt x="13576" y="21983"/>
                  </a:lnTo>
                  <a:lnTo>
                    <a:pt x="13576" y="22758"/>
                  </a:lnTo>
                  <a:lnTo>
                    <a:pt x="12801" y="22758"/>
                  </a:lnTo>
                  <a:lnTo>
                    <a:pt x="12026" y="22758"/>
                  </a:lnTo>
                  <a:lnTo>
                    <a:pt x="11252" y="21983"/>
                  </a:lnTo>
                  <a:lnTo>
                    <a:pt x="11252" y="21221"/>
                  </a:lnTo>
                  <a:lnTo>
                    <a:pt x="10477" y="21983"/>
                  </a:lnTo>
                  <a:lnTo>
                    <a:pt x="10477" y="22758"/>
                  </a:lnTo>
                  <a:lnTo>
                    <a:pt x="10477" y="23533"/>
                  </a:lnTo>
                  <a:lnTo>
                    <a:pt x="10477" y="24307"/>
                  </a:lnTo>
                  <a:lnTo>
                    <a:pt x="9702" y="24307"/>
                  </a:lnTo>
                  <a:lnTo>
                    <a:pt x="9702" y="25069"/>
                  </a:lnTo>
                  <a:lnTo>
                    <a:pt x="9702" y="25844"/>
                  </a:lnTo>
                  <a:lnTo>
                    <a:pt x="9309" y="26619"/>
                  </a:lnTo>
                  <a:lnTo>
                    <a:pt x="9309" y="27393"/>
                  </a:lnTo>
                  <a:lnTo>
                    <a:pt x="9309" y="28168"/>
                  </a:lnTo>
                  <a:lnTo>
                    <a:pt x="8534" y="29311"/>
                  </a:lnTo>
                  <a:lnTo>
                    <a:pt x="8534" y="30086"/>
                  </a:lnTo>
                  <a:lnTo>
                    <a:pt x="8534" y="29311"/>
                  </a:lnTo>
                  <a:lnTo>
                    <a:pt x="7759" y="29311"/>
                  </a:lnTo>
                  <a:lnTo>
                    <a:pt x="6984" y="29311"/>
                  </a:lnTo>
                  <a:lnTo>
                    <a:pt x="6984" y="28930"/>
                  </a:lnTo>
                  <a:lnTo>
                    <a:pt x="6984" y="29311"/>
                  </a:lnTo>
                  <a:lnTo>
                    <a:pt x="6984" y="28930"/>
                  </a:lnTo>
                  <a:lnTo>
                    <a:pt x="6984" y="29311"/>
                  </a:lnTo>
                  <a:lnTo>
                    <a:pt x="6984" y="28930"/>
                  </a:lnTo>
                  <a:lnTo>
                    <a:pt x="6210" y="29311"/>
                  </a:lnTo>
                  <a:lnTo>
                    <a:pt x="6210" y="28930"/>
                  </a:lnTo>
                  <a:lnTo>
                    <a:pt x="5422" y="28930"/>
                  </a:lnTo>
                  <a:lnTo>
                    <a:pt x="5422" y="28168"/>
                  </a:lnTo>
                  <a:lnTo>
                    <a:pt x="4648" y="28168"/>
                  </a:lnTo>
                  <a:lnTo>
                    <a:pt x="4648" y="27393"/>
                  </a:lnTo>
                  <a:lnTo>
                    <a:pt x="3873" y="27393"/>
                  </a:lnTo>
                  <a:lnTo>
                    <a:pt x="3873" y="26619"/>
                  </a:lnTo>
                  <a:lnTo>
                    <a:pt x="3098" y="25844"/>
                  </a:lnTo>
                  <a:lnTo>
                    <a:pt x="2324" y="25844"/>
                  </a:lnTo>
                  <a:lnTo>
                    <a:pt x="2324" y="25069"/>
                  </a:lnTo>
                  <a:lnTo>
                    <a:pt x="1549" y="25069"/>
                  </a:lnTo>
                  <a:lnTo>
                    <a:pt x="1549" y="25844"/>
                  </a:lnTo>
                  <a:lnTo>
                    <a:pt x="774" y="25844"/>
                  </a:lnTo>
                  <a:lnTo>
                    <a:pt x="0" y="25069"/>
                  </a:lnTo>
                  <a:lnTo>
                    <a:pt x="774" y="24307"/>
                  </a:lnTo>
                  <a:lnTo>
                    <a:pt x="0" y="24307"/>
                  </a:lnTo>
                  <a:lnTo>
                    <a:pt x="0" y="23533"/>
                  </a:lnTo>
                  <a:lnTo>
                    <a:pt x="774" y="22758"/>
                  </a:lnTo>
                  <a:lnTo>
                    <a:pt x="0" y="22758"/>
                  </a:lnTo>
                  <a:lnTo>
                    <a:pt x="0" y="21983"/>
                  </a:lnTo>
                  <a:lnTo>
                    <a:pt x="774" y="21983"/>
                  </a:lnTo>
                  <a:lnTo>
                    <a:pt x="1549" y="21983"/>
                  </a:lnTo>
                  <a:lnTo>
                    <a:pt x="2324" y="21221"/>
                  </a:lnTo>
                  <a:lnTo>
                    <a:pt x="3098" y="20446"/>
                  </a:lnTo>
                  <a:lnTo>
                    <a:pt x="3098" y="19672"/>
                  </a:lnTo>
                  <a:lnTo>
                    <a:pt x="3873" y="19672"/>
                  </a:lnTo>
                  <a:lnTo>
                    <a:pt x="4648" y="19672"/>
                  </a:lnTo>
                  <a:lnTo>
                    <a:pt x="4648" y="20446"/>
                  </a:lnTo>
                  <a:lnTo>
                    <a:pt x="6210" y="19672"/>
                  </a:lnTo>
                  <a:lnTo>
                    <a:pt x="6210" y="19291"/>
                  </a:lnTo>
                  <a:lnTo>
                    <a:pt x="5422" y="19291"/>
                  </a:lnTo>
                  <a:lnTo>
                    <a:pt x="6210" y="19291"/>
                  </a:lnTo>
                  <a:lnTo>
                    <a:pt x="6210" y="18516"/>
                  </a:lnTo>
                  <a:lnTo>
                    <a:pt x="6984" y="17741"/>
                  </a:lnTo>
                  <a:lnTo>
                    <a:pt x="6984" y="16979"/>
                  </a:lnTo>
                  <a:lnTo>
                    <a:pt x="7759" y="16979"/>
                  </a:lnTo>
                  <a:lnTo>
                    <a:pt x="6984" y="16205"/>
                  </a:lnTo>
                  <a:lnTo>
                    <a:pt x="6984" y="15430"/>
                  </a:lnTo>
                  <a:lnTo>
                    <a:pt x="7759" y="15430"/>
                  </a:lnTo>
                  <a:lnTo>
                    <a:pt x="7759" y="14655"/>
                  </a:lnTo>
                  <a:lnTo>
                    <a:pt x="6984" y="13893"/>
                  </a:lnTo>
                  <a:lnTo>
                    <a:pt x="6984" y="13119"/>
                  </a:lnTo>
                  <a:lnTo>
                    <a:pt x="6210" y="13119"/>
                  </a:lnTo>
                  <a:lnTo>
                    <a:pt x="5422" y="13119"/>
                  </a:lnTo>
                  <a:lnTo>
                    <a:pt x="4648" y="13119"/>
                  </a:lnTo>
                  <a:lnTo>
                    <a:pt x="4648" y="12344"/>
                  </a:lnTo>
                  <a:lnTo>
                    <a:pt x="4648" y="11569"/>
                  </a:lnTo>
                  <a:lnTo>
                    <a:pt x="5422" y="10807"/>
                  </a:lnTo>
                  <a:lnTo>
                    <a:pt x="4648" y="10032"/>
                  </a:lnTo>
                  <a:lnTo>
                    <a:pt x="4648" y="9651"/>
                  </a:lnTo>
                  <a:lnTo>
                    <a:pt x="3873" y="9651"/>
                  </a:lnTo>
                  <a:lnTo>
                    <a:pt x="3098" y="9651"/>
                  </a:lnTo>
                  <a:lnTo>
                    <a:pt x="3098" y="8877"/>
                  </a:lnTo>
                  <a:lnTo>
                    <a:pt x="2324" y="8877"/>
                  </a:lnTo>
                  <a:lnTo>
                    <a:pt x="1549" y="8877"/>
                  </a:lnTo>
                  <a:lnTo>
                    <a:pt x="1549" y="8102"/>
                  </a:lnTo>
                  <a:lnTo>
                    <a:pt x="1549" y="7327"/>
                  </a:lnTo>
                  <a:lnTo>
                    <a:pt x="2324" y="7327"/>
                  </a:lnTo>
                  <a:lnTo>
                    <a:pt x="2324" y="6565"/>
                  </a:lnTo>
                  <a:lnTo>
                    <a:pt x="2324" y="5791"/>
                  </a:lnTo>
                  <a:lnTo>
                    <a:pt x="2324" y="6565"/>
                  </a:lnTo>
                  <a:lnTo>
                    <a:pt x="3098" y="6565"/>
                  </a:lnTo>
                  <a:lnTo>
                    <a:pt x="3873" y="6565"/>
                  </a:lnTo>
                  <a:lnTo>
                    <a:pt x="3873" y="5791"/>
                  </a:lnTo>
                  <a:lnTo>
                    <a:pt x="3873" y="5016"/>
                  </a:lnTo>
                  <a:lnTo>
                    <a:pt x="3873" y="4241"/>
                  </a:lnTo>
                  <a:lnTo>
                    <a:pt x="3873" y="3479"/>
                  </a:lnTo>
                  <a:lnTo>
                    <a:pt x="4648" y="3479"/>
                  </a:lnTo>
                  <a:lnTo>
                    <a:pt x="5422" y="2705"/>
                  </a:lnTo>
                  <a:lnTo>
                    <a:pt x="5422" y="3479"/>
                  </a:lnTo>
                  <a:lnTo>
                    <a:pt x="6210" y="3479"/>
                  </a:lnTo>
                  <a:lnTo>
                    <a:pt x="6984" y="3479"/>
                  </a:lnTo>
                  <a:lnTo>
                    <a:pt x="6984" y="2705"/>
                  </a:lnTo>
                  <a:lnTo>
                    <a:pt x="7759" y="2705"/>
                  </a:lnTo>
                  <a:lnTo>
                    <a:pt x="7759" y="1930"/>
                  </a:lnTo>
                  <a:lnTo>
                    <a:pt x="7759" y="1155"/>
                  </a:lnTo>
                  <a:lnTo>
                    <a:pt x="8534" y="1930"/>
                  </a:lnTo>
                  <a:lnTo>
                    <a:pt x="9309" y="1930"/>
                  </a:lnTo>
                  <a:lnTo>
                    <a:pt x="9702" y="1930"/>
                  </a:lnTo>
                  <a:lnTo>
                    <a:pt x="9309" y="270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9" name="object 2969"/>
            <p:cNvSpPr/>
            <p:nvPr/>
          </p:nvSpPr>
          <p:spPr>
            <a:xfrm>
              <a:off x="5982215" y="2876082"/>
              <a:ext cx="50800" cy="57785"/>
            </a:xfrm>
            <a:custGeom>
              <a:avLst/>
              <a:gdLst/>
              <a:ahLst/>
              <a:cxnLst/>
              <a:rect l="l" t="t" r="r" b="b"/>
              <a:pathLst>
                <a:path w="50800" h="57785">
                  <a:moveTo>
                    <a:pt x="23393" y="56895"/>
                  </a:moveTo>
                  <a:lnTo>
                    <a:pt x="22618" y="56895"/>
                  </a:lnTo>
                  <a:lnTo>
                    <a:pt x="22618" y="57657"/>
                  </a:lnTo>
                  <a:lnTo>
                    <a:pt x="23393" y="57657"/>
                  </a:lnTo>
                  <a:lnTo>
                    <a:pt x="23393" y="56895"/>
                  </a:lnTo>
                  <a:close/>
                </a:path>
                <a:path w="50800" h="57785">
                  <a:moveTo>
                    <a:pt x="30810" y="51180"/>
                  </a:moveTo>
                  <a:lnTo>
                    <a:pt x="17551" y="51180"/>
                  </a:lnTo>
                  <a:lnTo>
                    <a:pt x="18326" y="51561"/>
                  </a:lnTo>
                  <a:lnTo>
                    <a:pt x="18719" y="51561"/>
                  </a:lnTo>
                  <a:lnTo>
                    <a:pt x="18719" y="52323"/>
                  </a:lnTo>
                  <a:lnTo>
                    <a:pt x="18326" y="53085"/>
                  </a:lnTo>
                  <a:lnTo>
                    <a:pt x="18719" y="53847"/>
                  </a:lnTo>
                  <a:lnTo>
                    <a:pt x="18719" y="54609"/>
                  </a:lnTo>
                  <a:lnTo>
                    <a:pt x="20281" y="54609"/>
                  </a:lnTo>
                  <a:lnTo>
                    <a:pt x="20281" y="55371"/>
                  </a:lnTo>
                  <a:lnTo>
                    <a:pt x="21056" y="56133"/>
                  </a:lnTo>
                  <a:lnTo>
                    <a:pt x="21056" y="56895"/>
                  </a:lnTo>
                  <a:lnTo>
                    <a:pt x="24955" y="56895"/>
                  </a:lnTo>
                  <a:lnTo>
                    <a:pt x="25730" y="56133"/>
                  </a:lnTo>
                  <a:lnTo>
                    <a:pt x="24955" y="56133"/>
                  </a:lnTo>
                  <a:lnTo>
                    <a:pt x="24955" y="55371"/>
                  </a:lnTo>
                  <a:lnTo>
                    <a:pt x="27292" y="55371"/>
                  </a:lnTo>
                  <a:lnTo>
                    <a:pt x="27292" y="53847"/>
                  </a:lnTo>
                  <a:lnTo>
                    <a:pt x="28460" y="53847"/>
                  </a:lnTo>
                  <a:lnTo>
                    <a:pt x="28460" y="53085"/>
                  </a:lnTo>
                  <a:lnTo>
                    <a:pt x="31584" y="53085"/>
                  </a:lnTo>
                  <a:lnTo>
                    <a:pt x="31584" y="52323"/>
                  </a:lnTo>
                  <a:lnTo>
                    <a:pt x="30810" y="51561"/>
                  </a:lnTo>
                  <a:lnTo>
                    <a:pt x="30810" y="51180"/>
                  </a:lnTo>
                  <a:close/>
                </a:path>
                <a:path w="50800" h="57785">
                  <a:moveTo>
                    <a:pt x="28460" y="53847"/>
                  </a:moveTo>
                  <a:lnTo>
                    <a:pt x="28079" y="53847"/>
                  </a:lnTo>
                  <a:lnTo>
                    <a:pt x="28079" y="54609"/>
                  </a:lnTo>
                  <a:lnTo>
                    <a:pt x="28460" y="53847"/>
                  </a:lnTo>
                  <a:close/>
                </a:path>
                <a:path w="50800" h="57785">
                  <a:moveTo>
                    <a:pt x="32359" y="48132"/>
                  </a:moveTo>
                  <a:lnTo>
                    <a:pt x="15214" y="48132"/>
                  </a:lnTo>
                  <a:lnTo>
                    <a:pt x="15989" y="48894"/>
                  </a:lnTo>
                  <a:lnTo>
                    <a:pt x="15989" y="51180"/>
                  </a:lnTo>
                  <a:lnTo>
                    <a:pt x="31584" y="51180"/>
                  </a:lnTo>
                  <a:lnTo>
                    <a:pt x="31584" y="50418"/>
                  </a:lnTo>
                  <a:lnTo>
                    <a:pt x="32359" y="49656"/>
                  </a:lnTo>
                  <a:lnTo>
                    <a:pt x="32359" y="48132"/>
                  </a:lnTo>
                  <a:close/>
                </a:path>
                <a:path w="50800" h="57785">
                  <a:moveTo>
                    <a:pt x="15214" y="48132"/>
                  </a:moveTo>
                  <a:lnTo>
                    <a:pt x="12865" y="48132"/>
                  </a:lnTo>
                  <a:lnTo>
                    <a:pt x="12865" y="48894"/>
                  </a:lnTo>
                  <a:lnTo>
                    <a:pt x="13652" y="48894"/>
                  </a:lnTo>
                  <a:lnTo>
                    <a:pt x="14427" y="49656"/>
                  </a:lnTo>
                  <a:lnTo>
                    <a:pt x="15214" y="48894"/>
                  </a:lnTo>
                  <a:lnTo>
                    <a:pt x="15214" y="48132"/>
                  </a:lnTo>
                  <a:close/>
                </a:path>
                <a:path w="50800" h="57785">
                  <a:moveTo>
                    <a:pt x="12865" y="48132"/>
                  </a:moveTo>
                  <a:lnTo>
                    <a:pt x="12090" y="48132"/>
                  </a:lnTo>
                  <a:lnTo>
                    <a:pt x="11315" y="48894"/>
                  </a:lnTo>
                  <a:lnTo>
                    <a:pt x="12090" y="48894"/>
                  </a:lnTo>
                  <a:lnTo>
                    <a:pt x="12865" y="48132"/>
                  </a:lnTo>
                  <a:close/>
                </a:path>
                <a:path w="50800" h="57785">
                  <a:moveTo>
                    <a:pt x="33921" y="47370"/>
                  </a:moveTo>
                  <a:lnTo>
                    <a:pt x="10528" y="47370"/>
                  </a:lnTo>
                  <a:lnTo>
                    <a:pt x="10528" y="48132"/>
                  </a:lnTo>
                  <a:lnTo>
                    <a:pt x="32359" y="48132"/>
                  </a:lnTo>
                  <a:lnTo>
                    <a:pt x="33147" y="48894"/>
                  </a:lnTo>
                  <a:lnTo>
                    <a:pt x="33921" y="48894"/>
                  </a:lnTo>
                  <a:lnTo>
                    <a:pt x="33921" y="47370"/>
                  </a:lnTo>
                  <a:close/>
                </a:path>
                <a:path w="50800" h="57785">
                  <a:moveTo>
                    <a:pt x="40551" y="45084"/>
                  </a:moveTo>
                  <a:lnTo>
                    <a:pt x="11315" y="45084"/>
                  </a:lnTo>
                  <a:lnTo>
                    <a:pt x="11315" y="45719"/>
                  </a:lnTo>
                  <a:lnTo>
                    <a:pt x="10528" y="46608"/>
                  </a:lnTo>
                  <a:lnTo>
                    <a:pt x="11315" y="47370"/>
                  </a:lnTo>
                  <a:lnTo>
                    <a:pt x="36258" y="47370"/>
                  </a:lnTo>
                  <a:lnTo>
                    <a:pt x="36258" y="46608"/>
                  </a:lnTo>
                  <a:lnTo>
                    <a:pt x="38989" y="46608"/>
                  </a:lnTo>
                  <a:lnTo>
                    <a:pt x="38989" y="45719"/>
                  </a:lnTo>
                  <a:lnTo>
                    <a:pt x="40551" y="45719"/>
                  </a:lnTo>
                  <a:lnTo>
                    <a:pt x="40551" y="45084"/>
                  </a:lnTo>
                  <a:close/>
                </a:path>
                <a:path w="50800" h="57785">
                  <a:moveTo>
                    <a:pt x="10528" y="44195"/>
                  </a:moveTo>
                  <a:lnTo>
                    <a:pt x="9753" y="44195"/>
                  </a:lnTo>
                  <a:lnTo>
                    <a:pt x="10528" y="45084"/>
                  </a:lnTo>
                  <a:lnTo>
                    <a:pt x="10528" y="44195"/>
                  </a:lnTo>
                  <a:close/>
                </a:path>
                <a:path w="50800" h="57785">
                  <a:moveTo>
                    <a:pt x="41325" y="44195"/>
                  </a:moveTo>
                  <a:lnTo>
                    <a:pt x="12090" y="44195"/>
                  </a:lnTo>
                  <a:lnTo>
                    <a:pt x="12090" y="45084"/>
                  </a:lnTo>
                  <a:lnTo>
                    <a:pt x="41325" y="45084"/>
                  </a:lnTo>
                  <a:lnTo>
                    <a:pt x="41325" y="44195"/>
                  </a:lnTo>
                  <a:close/>
                </a:path>
                <a:path w="50800" h="57785">
                  <a:moveTo>
                    <a:pt x="45224" y="43433"/>
                  </a:moveTo>
                  <a:lnTo>
                    <a:pt x="42113" y="43433"/>
                  </a:lnTo>
                  <a:lnTo>
                    <a:pt x="42887" y="44195"/>
                  </a:lnTo>
                  <a:lnTo>
                    <a:pt x="42887" y="45084"/>
                  </a:lnTo>
                  <a:lnTo>
                    <a:pt x="43675" y="44195"/>
                  </a:lnTo>
                  <a:lnTo>
                    <a:pt x="45224" y="44195"/>
                  </a:lnTo>
                  <a:lnTo>
                    <a:pt x="45224" y="43433"/>
                  </a:lnTo>
                  <a:close/>
                </a:path>
                <a:path w="50800" h="57785">
                  <a:moveTo>
                    <a:pt x="45224" y="41909"/>
                  </a:moveTo>
                  <a:lnTo>
                    <a:pt x="9359" y="41909"/>
                  </a:lnTo>
                  <a:lnTo>
                    <a:pt x="9359" y="44195"/>
                  </a:lnTo>
                  <a:lnTo>
                    <a:pt x="42113" y="44195"/>
                  </a:lnTo>
                  <a:lnTo>
                    <a:pt x="42113" y="43433"/>
                  </a:lnTo>
                  <a:lnTo>
                    <a:pt x="45224" y="43433"/>
                  </a:lnTo>
                  <a:lnTo>
                    <a:pt x="46012" y="42671"/>
                  </a:lnTo>
                  <a:lnTo>
                    <a:pt x="45224" y="42671"/>
                  </a:lnTo>
                  <a:lnTo>
                    <a:pt x="45224" y="41909"/>
                  </a:lnTo>
                  <a:close/>
                </a:path>
                <a:path w="50800" h="57785">
                  <a:moveTo>
                    <a:pt x="47955" y="39242"/>
                  </a:moveTo>
                  <a:lnTo>
                    <a:pt x="9359" y="39242"/>
                  </a:lnTo>
                  <a:lnTo>
                    <a:pt x="8585" y="40004"/>
                  </a:lnTo>
                  <a:lnTo>
                    <a:pt x="8585" y="41909"/>
                  </a:lnTo>
                  <a:lnTo>
                    <a:pt x="46012" y="41909"/>
                  </a:lnTo>
                  <a:lnTo>
                    <a:pt x="46012" y="41528"/>
                  </a:lnTo>
                  <a:lnTo>
                    <a:pt x="49517" y="41528"/>
                  </a:lnTo>
                  <a:lnTo>
                    <a:pt x="49517" y="40766"/>
                  </a:lnTo>
                  <a:lnTo>
                    <a:pt x="48742" y="40766"/>
                  </a:lnTo>
                  <a:lnTo>
                    <a:pt x="48742" y="40004"/>
                  </a:lnTo>
                  <a:lnTo>
                    <a:pt x="47955" y="40004"/>
                  </a:lnTo>
                  <a:lnTo>
                    <a:pt x="47955" y="39242"/>
                  </a:lnTo>
                  <a:close/>
                </a:path>
                <a:path w="50800" h="57785">
                  <a:moveTo>
                    <a:pt x="47561" y="41528"/>
                  </a:moveTo>
                  <a:lnTo>
                    <a:pt x="46012" y="41528"/>
                  </a:lnTo>
                  <a:lnTo>
                    <a:pt x="46012" y="41909"/>
                  </a:lnTo>
                  <a:lnTo>
                    <a:pt x="47561" y="41909"/>
                  </a:lnTo>
                  <a:lnTo>
                    <a:pt x="47561" y="41528"/>
                  </a:lnTo>
                  <a:close/>
                </a:path>
                <a:path w="50800" h="57785">
                  <a:moveTo>
                    <a:pt x="47955" y="41528"/>
                  </a:moveTo>
                  <a:lnTo>
                    <a:pt x="47561" y="41528"/>
                  </a:lnTo>
                  <a:lnTo>
                    <a:pt x="47561" y="41909"/>
                  </a:lnTo>
                  <a:lnTo>
                    <a:pt x="47955" y="41909"/>
                  </a:lnTo>
                  <a:lnTo>
                    <a:pt x="47955" y="41528"/>
                  </a:lnTo>
                  <a:close/>
                </a:path>
                <a:path w="50800" h="57785">
                  <a:moveTo>
                    <a:pt x="49517" y="41528"/>
                  </a:moveTo>
                  <a:lnTo>
                    <a:pt x="47955" y="41528"/>
                  </a:lnTo>
                  <a:lnTo>
                    <a:pt x="47955" y="41909"/>
                  </a:lnTo>
                  <a:lnTo>
                    <a:pt x="49517" y="41909"/>
                  </a:lnTo>
                  <a:lnTo>
                    <a:pt x="49517" y="41528"/>
                  </a:lnTo>
                  <a:close/>
                </a:path>
                <a:path w="50800" h="57785">
                  <a:moveTo>
                    <a:pt x="48742" y="38480"/>
                  </a:moveTo>
                  <a:lnTo>
                    <a:pt x="10528" y="38480"/>
                  </a:lnTo>
                  <a:lnTo>
                    <a:pt x="9753" y="39242"/>
                  </a:lnTo>
                  <a:lnTo>
                    <a:pt x="48742" y="39242"/>
                  </a:lnTo>
                  <a:lnTo>
                    <a:pt x="48742" y="38480"/>
                  </a:lnTo>
                  <a:close/>
                </a:path>
                <a:path w="50800" h="57785">
                  <a:moveTo>
                    <a:pt x="49517" y="36956"/>
                  </a:moveTo>
                  <a:lnTo>
                    <a:pt x="9753" y="36956"/>
                  </a:lnTo>
                  <a:lnTo>
                    <a:pt x="9753" y="38480"/>
                  </a:lnTo>
                  <a:lnTo>
                    <a:pt x="49517" y="38480"/>
                  </a:lnTo>
                  <a:lnTo>
                    <a:pt x="49517" y="36956"/>
                  </a:lnTo>
                  <a:close/>
                </a:path>
                <a:path w="50800" h="57785">
                  <a:moveTo>
                    <a:pt x="42887" y="26542"/>
                  </a:moveTo>
                  <a:lnTo>
                    <a:pt x="42113" y="26542"/>
                  </a:lnTo>
                  <a:lnTo>
                    <a:pt x="42113" y="27304"/>
                  </a:lnTo>
                  <a:lnTo>
                    <a:pt x="7023" y="27304"/>
                  </a:lnTo>
                  <a:lnTo>
                    <a:pt x="7797" y="28066"/>
                  </a:lnTo>
                  <a:lnTo>
                    <a:pt x="10528" y="28066"/>
                  </a:lnTo>
                  <a:lnTo>
                    <a:pt x="10528" y="28828"/>
                  </a:lnTo>
                  <a:lnTo>
                    <a:pt x="11315" y="28828"/>
                  </a:lnTo>
                  <a:lnTo>
                    <a:pt x="11315" y="30352"/>
                  </a:lnTo>
                  <a:lnTo>
                    <a:pt x="10528" y="30352"/>
                  </a:lnTo>
                  <a:lnTo>
                    <a:pt x="10528" y="35432"/>
                  </a:lnTo>
                  <a:lnTo>
                    <a:pt x="9753" y="36194"/>
                  </a:lnTo>
                  <a:lnTo>
                    <a:pt x="9359" y="36956"/>
                  </a:lnTo>
                  <a:lnTo>
                    <a:pt x="50292" y="36956"/>
                  </a:lnTo>
                  <a:lnTo>
                    <a:pt x="49517" y="36194"/>
                  </a:lnTo>
                  <a:lnTo>
                    <a:pt x="49517" y="33781"/>
                  </a:lnTo>
                  <a:lnTo>
                    <a:pt x="48742" y="33781"/>
                  </a:lnTo>
                  <a:lnTo>
                    <a:pt x="48742" y="33019"/>
                  </a:lnTo>
                  <a:lnTo>
                    <a:pt x="47955" y="33019"/>
                  </a:lnTo>
                  <a:lnTo>
                    <a:pt x="47955" y="32638"/>
                  </a:lnTo>
                  <a:lnTo>
                    <a:pt x="47561" y="32638"/>
                  </a:lnTo>
                  <a:lnTo>
                    <a:pt x="47561" y="31876"/>
                  </a:lnTo>
                  <a:lnTo>
                    <a:pt x="42113" y="31876"/>
                  </a:lnTo>
                  <a:lnTo>
                    <a:pt x="42113" y="29590"/>
                  </a:lnTo>
                  <a:lnTo>
                    <a:pt x="42887" y="29590"/>
                  </a:lnTo>
                  <a:lnTo>
                    <a:pt x="42887" y="26542"/>
                  </a:lnTo>
                  <a:close/>
                </a:path>
                <a:path w="50800" h="57785">
                  <a:moveTo>
                    <a:pt x="43675" y="31114"/>
                  </a:moveTo>
                  <a:lnTo>
                    <a:pt x="43675" y="31876"/>
                  </a:lnTo>
                  <a:lnTo>
                    <a:pt x="44450" y="31876"/>
                  </a:lnTo>
                  <a:lnTo>
                    <a:pt x="43675" y="31114"/>
                  </a:lnTo>
                  <a:close/>
                </a:path>
                <a:path w="50800" h="57785">
                  <a:moveTo>
                    <a:pt x="46012" y="31114"/>
                  </a:moveTo>
                  <a:lnTo>
                    <a:pt x="44450" y="31114"/>
                  </a:lnTo>
                  <a:lnTo>
                    <a:pt x="44450" y="31876"/>
                  </a:lnTo>
                  <a:lnTo>
                    <a:pt x="46012" y="31876"/>
                  </a:lnTo>
                  <a:lnTo>
                    <a:pt x="46012" y="31114"/>
                  </a:lnTo>
                  <a:close/>
                </a:path>
                <a:path w="50800" h="57785">
                  <a:moveTo>
                    <a:pt x="46786" y="31114"/>
                  </a:moveTo>
                  <a:lnTo>
                    <a:pt x="46012" y="31876"/>
                  </a:lnTo>
                  <a:lnTo>
                    <a:pt x="46786" y="31876"/>
                  </a:lnTo>
                  <a:lnTo>
                    <a:pt x="46786" y="31114"/>
                  </a:lnTo>
                  <a:close/>
                </a:path>
                <a:path w="50800" h="57785">
                  <a:moveTo>
                    <a:pt x="9359" y="28066"/>
                  </a:moveTo>
                  <a:lnTo>
                    <a:pt x="8585" y="28066"/>
                  </a:lnTo>
                  <a:lnTo>
                    <a:pt x="8585" y="28828"/>
                  </a:lnTo>
                  <a:lnTo>
                    <a:pt x="9359" y="28828"/>
                  </a:lnTo>
                  <a:lnTo>
                    <a:pt x="9359" y="28066"/>
                  </a:lnTo>
                  <a:close/>
                </a:path>
                <a:path w="50800" h="57785">
                  <a:moveTo>
                    <a:pt x="7023" y="27304"/>
                  </a:moveTo>
                  <a:lnTo>
                    <a:pt x="6248" y="27304"/>
                  </a:lnTo>
                  <a:lnTo>
                    <a:pt x="6248" y="28066"/>
                  </a:lnTo>
                  <a:lnTo>
                    <a:pt x="7023" y="28066"/>
                  </a:lnTo>
                  <a:lnTo>
                    <a:pt x="7023" y="27304"/>
                  </a:lnTo>
                  <a:close/>
                </a:path>
                <a:path w="50800" h="57785">
                  <a:moveTo>
                    <a:pt x="41325" y="26542"/>
                  </a:moveTo>
                  <a:lnTo>
                    <a:pt x="5461" y="26542"/>
                  </a:lnTo>
                  <a:lnTo>
                    <a:pt x="5461" y="27304"/>
                  </a:lnTo>
                  <a:lnTo>
                    <a:pt x="42113" y="27304"/>
                  </a:lnTo>
                  <a:lnTo>
                    <a:pt x="41325" y="26542"/>
                  </a:lnTo>
                  <a:close/>
                </a:path>
                <a:path w="50800" h="57785">
                  <a:moveTo>
                    <a:pt x="38989" y="25018"/>
                  </a:moveTo>
                  <a:lnTo>
                    <a:pt x="5461" y="25018"/>
                  </a:lnTo>
                  <a:lnTo>
                    <a:pt x="4686" y="25780"/>
                  </a:lnTo>
                  <a:lnTo>
                    <a:pt x="4686" y="26542"/>
                  </a:lnTo>
                  <a:lnTo>
                    <a:pt x="40551" y="26542"/>
                  </a:lnTo>
                  <a:lnTo>
                    <a:pt x="40551" y="25780"/>
                  </a:lnTo>
                  <a:lnTo>
                    <a:pt x="38989" y="25780"/>
                  </a:lnTo>
                  <a:lnTo>
                    <a:pt x="38989" y="25018"/>
                  </a:lnTo>
                  <a:close/>
                </a:path>
                <a:path w="50800" h="57785">
                  <a:moveTo>
                    <a:pt x="37820" y="24256"/>
                  </a:moveTo>
                  <a:lnTo>
                    <a:pt x="5461" y="24256"/>
                  </a:lnTo>
                  <a:lnTo>
                    <a:pt x="6248" y="25018"/>
                  </a:lnTo>
                  <a:lnTo>
                    <a:pt x="37820" y="25018"/>
                  </a:lnTo>
                  <a:lnTo>
                    <a:pt x="37820" y="24256"/>
                  </a:lnTo>
                  <a:close/>
                </a:path>
                <a:path w="50800" h="57785">
                  <a:moveTo>
                    <a:pt x="37045" y="23494"/>
                  </a:moveTo>
                  <a:lnTo>
                    <a:pt x="3898" y="23494"/>
                  </a:lnTo>
                  <a:lnTo>
                    <a:pt x="4686" y="24256"/>
                  </a:lnTo>
                  <a:lnTo>
                    <a:pt x="37045" y="24256"/>
                  </a:lnTo>
                  <a:lnTo>
                    <a:pt x="37045" y="23494"/>
                  </a:lnTo>
                  <a:close/>
                </a:path>
                <a:path w="50800" h="57785">
                  <a:moveTo>
                    <a:pt x="33147" y="20700"/>
                  </a:moveTo>
                  <a:lnTo>
                    <a:pt x="3898" y="20700"/>
                  </a:lnTo>
                  <a:lnTo>
                    <a:pt x="3898" y="21462"/>
                  </a:lnTo>
                  <a:lnTo>
                    <a:pt x="3124" y="21462"/>
                  </a:lnTo>
                  <a:lnTo>
                    <a:pt x="3124" y="23494"/>
                  </a:lnTo>
                  <a:lnTo>
                    <a:pt x="35483" y="23494"/>
                  </a:lnTo>
                  <a:lnTo>
                    <a:pt x="35483" y="23113"/>
                  </a:lnTo>
                  <a:lnTo>
                    <a:pt x="33921" y="23113"/>
                  </a:lnTo>
                  <a:lnTo>
                    <a:pt x="33921" y="22224"/>
                  </a:lnTo>
                  <a:lnTo>
                    <a:pt x="33147" y="22224"/>
                  </a:lnTo>
                  <a:lnTo>
                    <a:pt x="33147" y="20700"/>
                  </a:lnTo>
                  <a:close/>
                </a:path>
                <a:path w="50800" h="57785">
                  <a:moveTo>
                    <a:pt x="3898" y="20700"/>
                  </a:moveTo>
                  <a:lnTo>
                    <a:pt x="3124" y="20700"/>
                  </a:lnTo>
                  <a:lnTo>
                    <a:pt x="3898" y="21462"/>
                  </a:lnTo>
                  <a:lnTo>
                    <a:pt x="3898" y="20700"/>
                  </a:lnTo>
                  <a:close/>
                </a:path>
                <a:path w="50800" h="57785">
                  <a:moveTo>
                    <a:pt x="31584" y="19938"/>
                  </a:moveTo>
                  <a:lnTo>
                    <a:pt x="2349" y="19938"/>
                  </a:lnTo>
                  <a:lnTo>
                    <a:pt x="2349" y="20700"/>
                  </a:lnTo>
                  <a:lnTo>
                    <a:pt x="31584" y="20700"/>
                  </a:lnTo>
                  <a:lnTo>
                    <a:pt x="31584" y="19938"/>
                  </a:lnTo>
                  <a:close/>
                </a:path>
                <a:path w="50800" h="57785">
                  <a:moveTo>
                    <a:pt x="32359" y="19938"/>
                  </a:moveTo>
                  <a:lnTo>
                    <a:pt x="31584" y="20700"/>
                  </a:lnTo>
                  <a:lnTo>
                    <a:pt x="32359" y="20700"/>
                  </a:lnTo>
                  <a:lnTo>
                    <a:pt x="32359" y="19938"/>
                  </a:lnTo>
                  <a:close/>
                </a:path>
                <a:path w="50800" h="57785">
                  <a:moveTo>
                    <a:pt x="22618" y="15366"/>
                  </a:moveTo>
                  <a:lnTo>
                    <a:pt x="0" y="15366"/>
                  </a:lnTo>
                  <a:lnTo>
                    <a:pt x="0" y="16890"/>
                  </a:lnTo>
                  <a:lnTo>
                    <a:pt x="787" y="17652"/>
                  </a:lnTo>
                  <a:lnTo>
                    <a:pt x="787" y="18414"/>
                  </a:lnTo>
                  <a:lnTo>
                    <a:pt x="1562" y="19176"/>
                  </a:lnTo>
                  <a:lnTo>
                    <a:pt x="1562" y="19938"/>
                  </a:lnTo>
                  <a:lnTo>
                    <a:pt x="32359" y="19938"/>
                  </a:lnTo>
                  <a:lnTo>
                    <a:pt x="31584" y="19176"/>
                  </a:lnTo>
                  <a:lnTo>
                    <a:pt x="31584" y="17652"/>
                  </a:lnTo>
                  <a:lnTo>
                    <a:pt x="23393" y="17652"/>
                  </a:lnTo>
                  <a:lnTo>
                    <a:pt x="23393" y="16890"/>
                  </a:lnTo>
                  <a:lnTo>
                    <a:pt x="22618" y="16128"/>
                  </a:lnTo>
                  <a:lnTo>
                    <a:pt x="22618" y="15366"/>
                  </a:lnTo>
                  <a:close/>
                </a:path>
                <a:path w="50800" h="57785">
                  <a:moveTo>
                    <a:pt x="27292" y="16890"/>
                  </a:moveTo>
                  <a:lnTo>
                    <a:pt x="24955" y="16890"/>
                  </a:lnTo>
                  <a:lnTo>
                    <a:pt x="24955" y="17652"/>
                  </a:lnTo>
                  <a:lnTo>
                    <a:pt x="27292" y="17652"/>
                  </a:lnTo>
                  <a:lnTo>
                    <a:pt x="27292" y="16890"/>
                  </a:lnTo>
                  <a:close/>
                </a:path>
                <a:path w="50800" h="57785">
                  <a:moveTo>
                    <a:pt x="30022" y="16890"/>
                  </a:moveTo>
                  <a:lnTo>
                    <a:pt x="27292" y="16890"/>
                  </a:lnTo>
                  <a:lnTo>
                    <a:pt x="27292" y="17652"/>
                  </a:lnTo>
                  <a:lnTo>
                    <a:pt x="30022" y="17652"/>
                  </a:lnTo>
                  <a:lnTo>
                    <a:pt x="30022" y="16890"/>
                  </a:lnTo>
                  <a:close/>
                </a:path>
                <a:path w="50800" h="57785">
                  <a:moveTo>
                    <a:pt x="28460" y="16128"/>
                  </a:moveTo>
                  <a:lnTo>
                    <a:pt x="28460" y="16890"/>
                  </a:lnTo>
                  <a:lnTo>
                    <a:pt x="29248" y="16890"/>
                  </a:lnTo>
                  <a:lnTo>
                    <a:pt x="28460" y="16128"/>
                  </a:lnTo>
                  <a:close/>
                </a:path>
                <a:path w="50800" h="57785">
                  <a:moveTo>
                    <a:pt x="21056" y="14604"/>
                  </a:moveTo>
                  <a:lnTo>
                    <a:pt x="0" y="14604"/>
                  </a:lnTo>
                  <a:lnTo>
                    <a:pt x="787" y="15366"/>
                  </a:lnTo>
                  <a:lnTo>
                    <a:pt x="21056" y="15366"/>
                  </a:lnTo>
                  <a:lnTo>
                    <a:pt x="21056" y="14604"/>
                  </a:lnTo>
                  <a:close/>
                </a:path>
                <a:path w="50800" h="57785">
                  <a:moveTo>
                    <a:pt x="22618" y="11937"/>
                  </a:moveTo>
                  <a:lnTo>
                    <a:pt x="1562" y="11937"/>
                  </a:lnTo>
                  <a:lnTo>
                    <a:pt x="1562" y="13461"/>
                  </a:lnTo>
                  <a:lnTo>
                    <a:pt x="787" y="13461"/>
                  </a:lnTo>
                  <a:lnTo>
                    <a:pt x="787" y="14604"/>
                  </a:lnTo>
                  <a:lnTo>
                    <a:pt x="21831" y="14604"/>
                  </a:lnTo>
                  <a:lnTo>
                    <a:pt x="21831" y="12699"/>
                  </a:lnTo>
                  <a:lnTo>
                    <a:pt x="22618" y="12699"/>
                  </a:lnTo>
                  <a:lnTo>
                    <a:pt x="22618" y="11937"/>
                  </a:lnTo>
                  <a:close/>
                </a:path>
                <a:path w="50800" h="57785">
                  <a:moveTo>
                    <a:pt x="21831" y="11175"/>
                  </a:moveTo>
                  <a:lnTo>
                    <a:pt x="1562" y="11175"/>
                  </a:lnTo>
                  <a:lnTo>
                    <a:pt x="2349" y="11937"/>
                  </a:lnTo>
                  <a:lnTo>
                    <a:pt x="21831" y="11937"/>
                  </a:lnTo>
                  <a:lnTo>
                    <a:pt x="21831" y="11175"/>
                  </a:lnTo>
                  <a:close/>
                </a:path>
                <a:path w="50800" h="57785">
                  <a:moveTo>
                    <a:pt x="1562" y="8762"/>
                  </a:moveTo>
                  <a:lnTo>
                    <a:pt x="1562" y="10286"/>
                  </a:lnTo>
                  <a:lnTo>
                    <a:pt x="787" y="11175"/>
                  </a:lnTo>
                  <a:lnTo>
                    <a:pt x="23393" y="11175"/>
                  </a:lnTo>
                  <a:lnTo>
                    <a:pt x="23393" y="9524"/>
                  </a:lnTo>
                  <a:lnTo>
                    <a:pt x="2349" y="9524"/>
                  </a:lnTo>
                  <a:lnTo>
                    <a:pt x="1562" y="8762"/>
                  </a:lnTo>
                  <a:close/>
                </a:path>
                <a:path w="50800" h="57785">
                  <a:moveTo>
                    <a:pt x="14427" y="7238"/>
                  </a:moveTo>
                  <a:lnTo>
                    <a:pt x="3124" y="7238"/>
                  </a:lnTo>
                  <a:lnTo>
                    <a:pt x="3124" y="8000"/>
                  </a:lnTo>
                  <a:lnTo>
                    <a:pt x="2349" y="8000"/>
                  </a:lnTo>
                  <a:lnTo>
                    <a:pt x="2349" y="9524"/>
                  </a:lnTo>
                  <a:lnTo>
                    <a:pt x="15214" y="9524"/>
                  </a:lnTo>
                  <a:lnTo>
                    <a:pt x="15214" y="8762"/>
                  </a:lnTo>
                  <a:lnTo>
                    <a:pt x="14427" y="8762"/>
                  </a:lnTo>
                  <a:lnTo>
                    <a:pt x="14427" y="7238"/>
                  </a:lnTo>
                  <a:close/>
                </a:path>
                <a:path w="50800" h="57785">
                  <a:moveTo>
                    <a:pt x="24180" y="8762"/>
                  </a:moveTo>
                  <a:lnTo>
                    <a:pt x="15214" y="8762"/>
                  </a:lnTo>
                  <a:lnTo>
                    <a:pt x="15214" y="9524"/>
                  </a:lnTo>
                  <a:lnTo>
                    <a:pt x="23393" y="9524"/>
                  </a:lnTo>
                  <a:lnTo>
                    <a:pt x="24180" y="8762"/>
                  </a:lnTo>
                  <a:close/>
                </a:path>
                <a:path w="50800" h="57785">
                  <a:moveTo>
                    <a:pt x="24180" y="7238"/>
                  </a:moveTo>
                  <a:lnTo>
                    <a:pt x="16764" y="7238"/>
                  </a:lnTo>
                  <a:lnTo>
                    <a:pt x="16764" y="8762"/>
                  </a:lnTo>
                  <a:lnTo>
                    <a:pt x="24955" y="8762"/>
                  </a:lnTo>
                  <a:lnTo>
                    <a:pt x="24955" y="8000"/>
                  </a:lnTo>
                  <a:lnTo>
                    <a:pt x="24180" y="8000"/>
                  </a:lnTo>
                  <a:lnTo>
                    <a:pt x="24180" y="7238"/>
                  </a:lnTo>
                  <a:close/>
                </a:path>
                <a:path w="50800" h="57785">
                  <a:moveTo>
                    <a:pt x="11315" y="4952"/>
                  </a:moveTo>
                  <a:lnTo>
                    <a:pt x="4686" y="4952"/>
                  </a:lnTo>
                  <a:lnTo>
                    <a:pt x="4686" y="5714"/>
                  </a:lnTo>
                  <a:lnTo>
                    <a:pt x="3898" y="5714"/>
                  </a:lnTo>
                  <a:lnTo>
                    <a:pt x="3898" y="7238"/>
                  </a:lnTo>
                  <a:lnTo>
                    <a:pt x="11315" y="7238"/>
                  </a:lnTo>
                  <a:lnTo>
                    <a:pt x="11315" y="4952"/>
                  </a:lnTo>
                  <a:close/>
                </a:path>
                <a:path w="50800" h="57785">
                  <a:moveTo>
                    <a:pt x="23393" y="5714"/>
                  </a:moveTo>
                  <a:lnTo>
                    <a:pt x="20281" y="5714"/>
                  </a:lnTo>
                  <a:lnTo>
                    <a:pt x="20281" y="6476"/>
                  </a:lnTo>
                  <a:lnTo>
                    <a:pt x="17551" y="6476"/>
                  </a:lnTo>
                  <a:lnTo>
                    <a:pt x="17551" y="7238"/>
                  </a:lnTo>
                  <a:lnTo>
                    <a:pt x="23393" y="7238"/>
                  </a:lnTo>
                  <a:lnTo>
                    <a:pt x="23393" y="5714"/>
                  </a:lnTo>
                  <a:close/>
                </a:path>
                <a:path w="50800" h="57785">
                  <a:moveTo>
                    <a:pt x="20281" y="5714"/>
                  </a:moveTo>
                  <a:lnTo>
                    <a:pt x="18326" y="5714"/>
                  </a:lnTo>
                  <a:lnTo>
                    <a:pt x="18326" y="6476"/>
                  </a:lnTo>
                  <a:lnTo>
                    <a:pt x="20281" y="6476"/>
                  </a:lnTo>
                  <a:lnTo>
                    <a:pt x="20281" y="5714"/>
                  </a:lnTo>
                  <a:close/>
                </a:path>
                <a:path w="50800" h="57785">
                  <a:moveTo>
                    <a:pt x="19494" y="4952"/>
                  </a:moveTo>
                  <a:lnTo>
                    <a:pt x="18326" y="4952"/>
                  </a:lnTo>
                  <a:lnTo>
                    <a:pt x="18719" y="5714"/>
                  </a:lnTo>
                  <a:lnTo>
                    <a:pt x="19494" y="5714"/>
                  </a:lnTo>
                  <a:lnTo>
                    <a:pt x="19494" y="4952"/>
                  </a:lnTo>
                  <a:close/>
                </a:path>
                <a:path w="50800" h="57785">
                  <a:moveTo>
                    <a:pt x="8585" y="1523"/>
                  </a:moveTo>
                  <a:lnTo>
                    <a:pt x="6248" y="1523"/>
                  </a:lnTo>
                  <a:lnTo>
                    <a:pt x="6248" y="2285"/>
                  </a:lnTo>
                  <a:lnTo>
                    <a:pt x="5461" y="2285"/>
                  </a:lnTo>
                  <a:lnTo>
                    <a:pt x="4686" y="3047"/>
                  </a:lnTo>
                  <a:lnTo>
                    <a:pt x="4686" y="3809"/>
                  </a:lnTo>
                  <a:lnTo>
                    <a:pt x="3898" y="3809"/>
                  </a:lnTo>
                  <a:lnTo>
                    <a:pt x="3898" y="4952"/>
                  </a:lnTo>
                  <a:lnTo>
                    <a:pt x="7797" y="4952"/>
                  </a:lnTo>
                  <a:lnTo>
                    <a:pt x="7797" y="3809"/>
                  </a:lnTo>
                  <a:lnTo>
                    <a:pt x="8585" y="3047"/>
                  </a:lnTo>
                  <a:lnTo>
                    <a:pt x="8585" y="1523"/>
                  </a:lnTo>
                  <a:close/>
                </a:path>
                <a:path w="50800" h="57785">
                  <a:moveTo>
                    <a:pt x="9753" y="4190"/>
                  </a:moveTo>
                  <a:lnTo>
                    <a:pt x="7797" y="4190"/>
                  </a:lnTo>
                  <a:lnTo>
                    <a:pt x="7797" y="4952"/>
                  </a:lnTo>
                  <a:lnTo>
                    <a:pt x="9753" y="4952"/>
                  </a:lnTo>
                  <a:lnTo>
                    <a:pt x="9753" y="4190"/>
                  </a:lnTo>
                  <a:close/>
                </a:path>
                <a:path w="50800" h="57785">
                  <a:moveTo>
                    <a:pt x="10528" y="4190"/>
                  </a:moveTo>
                  <a:lnTo>
                    <a:pt x="9753" y="4952"/>
                  </a:lnTo>
                  <a:lnTo>
                    <a:pt x="10528" y="4952"/>
                  </a:lnTo>
                  <a:lnTo>
                    <a:pt x="10528" y="4190"/>
                  </a:lnTo>
                  <a:close/>
                </a:path>
                <a:path w="50800" h="57785">
                  <a:moveTo>
                    <a:pt x="9359" y="3809"/>
                  </a:moveTo>
                  <a:lnTo>
                    <a:pt x="8585" y="4190"/>
                  </a:lnTo>
                  <a:lnTo>
                    <a:pt x="9359" y="4190"/>
                  </a:lnTo>
                  <a:lnTo>
                    <a:pt x="9359" y="3809"/>
                  </a:lnTo>
                  <a:close/>
                </a:path>
                <a:path w="50800" h="57785">
                  <a:moveTo>
                    <a:pt x="7797" y="0"/>
                  </a:moveTo>
                  <a:lnTo>
                    <a:pt x="7023" y="0"/>
                  </a:lnTo>
                  <a:lnTo>
                    <a:pt x="7023" y="1523"/>
                  </a:lnTo>
                  <a:lnTo>
                    <a:pt x="7797" y="1523"/>
                  </a:lnTo>
                  <a:lnTo>
                    <a:pt x="7797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0" name="object 2970"/>
            <p:cNvSpPr/>
            <p:nvPr/>
          </p:nvSpPr>
          <p:spPr>
            <a:xfrm>
              <a:off x="5981834" y="2875968"/>
              <a:ext cx="50800" cy="57785"/>
            </a:xfrm>
            <a:custGeom>
              <a:avLst/>
              <a:gdLst/>
              <a:ahLst/>
              <a:cxnLst/>
              <a:rect l="l" t="t" r="r" b="b"/>
              <a:pathLst>
                <a:path w="50800" h="57785">
                  <a:moveTo>
                    <a:pt x="49898" y="33896"/>
                  </a:moveTo>
                  <a:lnTo>
                    <a:pt x="49898" y="34670"/>
                  </a:lnTo>
                  <a:lnTo>
                    <a:pt x="49898" y="35432"/>
                  </a:lnTo>
                  <a:lnTo>
                    <a:pt x="49898" y="36207"/>
                  </a:lnTo>
                  <a:lnTo>
                    <a:pt x="50672" y="36982"/>
                  </a:lnTo>
                  <a:lnTo>
                    <a:pt x="49898" y="36982"/>
                  </a:lnTo>
                  <a:lnTo>
                    <a:pt x="49898" y="37744"/>
                  </a:lnTo>
                  <a:lnTo>
                    <a:pt x="49898" y="38519"/>
                  </a:lnTo>
                  <a:lnTo>
                    <a:pt x="49123" y="38519"/>
                  </a:lnTo>
                  <a:lnTo>
                    <a:pt x="49123" y="39293"/>
                  </a:lnTo>
                  <a:lnTo>
                    <a:pt x="48336" y="39293"/>
                  </a:lnTo>
                  <a:lnTo>
                    <a:pt x="48336" y="40055"/>
                  </a:lnTo>
                  <a:lnTo>
                    <a:pt x="49123" y="40055"/>
                  </a:lnTo>
                  <a:lnTo>
                    <a:pt x="49123" y="40830"/>
                  </a:lnTo>
                  <a:lnTo>
                    <a:pt x="49898" y="40830"/>
                  </a:lnTo>
                  <a:lnTo>
                    <a:pt x="49898" y="41605"/>
                  </a:lnTo>
                  <a:lnTo>
                    <a:pt x="49898" y="41986"/>
                  </a:lnTo>
                  <a:lnTo>
                    <a:pt x="49123" y="41986"/>
                  </a:lnTo>
                  <a:lnTo>
                    <a:pt x="48336" y="41986"/>
                  </a:lnTo>
                  <a:lnTo>
                    <a:pt x="48336" y="41605"/>
                  </a:lnTo>
                  <a:lnTo>
                    <a:pt x="48336" y="41986"/>
                  </a:lnTo>
                  <a:lnTo>
                    <a:pt x="47942" y="41986"/>
                  </a:lnTo>
                  <a:lnTo>
                    <a:pt x="47942" y="41605"/>
                  </a:lnTo>
                  <a:lnTo>
                    <a:pt x="47942" y="41986"/>
                  </a:lnTo>
                  <a:lnTo>
                    <a:pt x="47167" y="41986"/>
                  </a:lnTo>
                  <a:lnTo>
                    <a:pt x="46393" y="41986"/>
                  </a:lnTo>
                  <a:lnTo>
                    <a:pt x="46393" y="41605"/>
                  </a:lnTo>
                  <a:lnTo>
                    <a:pt x="46393" y="41986"/>
                  </a:lnTo>
                  <a:lnTo>
                    <a:pt x="45605" y="41986"/>
                  </a:lnTo>
                  <a:lnTo>
                    <a:pt x="45605" y="42760"/>
                  </a:lnTo>
                  <a:lnTo>
                    <a:pt x="46393" y="42760"/>
                  </a:lnTo>
                  <a:lnTo>
                    <a:pt x="45605" y="43522"/>
                  </a:lnTo>
                  <a:lnTo>
                    <a:pt x="45605" y="44297"/>
                  </a:lnTo>
                  <a:lnTo>
                    <a:pt x="44830" y="44297"/>
                  </a:lnTo>
                  <a:lnTo>
                    <a:pt x="44830" y="45072"/>
                  </a:lnTo>
                  <a:lnTo>
                    <a:pt x="44830" y="44297"/>
                  </a:lnTo>
                  <a:lnTo>
                    <a:pt x="44056" y="44297"/>
                  </a:lnTo>
                  <a:lnTo>
                    <a:pt x="43268" y="45072"/>
                  </a:lnTo>
                  <a:lnTo>
                    <a:pt x="43268" y="44297"/>
                  </a:lnTo>
                  <a:lnTo>
                    <a:pt x="42494" y="44297"/>
                  </a:lnTo>
                  <a:lnTo>
                    <a:pt x="43268" y="44297"/>
                  </a:lnTo>
                  <a:lnTo>
                    <a:pt x="42494" y="43522"/>
                  </a:lnTo>
                  <a:lnTo>
                    <a:pt x="42494" y="44297"/>
                  </a:lnTo>
                  <a:lnTo>
                    <a:pt x="41706" y="44297"/>
                  </a:lnTo>
                  <a:lnTo>
                    <a:pt x="41706" y="45072"/>
                  </a:lnTo>
                  <a:lnTo>
                    <a:pt x="40932" y="45072"/>
                  </a:lnTo>
                  <a:lnTo>
                    <a:pt x="40932" y="45834"/>
                  </a:lnTo>
                  <a:lnTo>
                    <a:pt x="40157" y="45834"/>
                  </a:lnTo>
                  <a:lnTo>
                    <a:pt x="39369" y="45834"/>
                  </a:lnTo>
                  <a:lnTo>
                    <a:pt x="39369" y="46608"/>
                  </a:lnTo>
                  <a:lnTo>
                    <a:pt x="38595" y="46608"/>
                  </a:lnTo>
                  <a:lnTo>
                    <a:pt x="38201" y="46608"/>
                  </a:lnTo>
                  <a:lnTo>
                    <a:pt x="37426" y="46608"/>
                  </a:lnTo>
                  <a:lnTo>
                    <a:pt x="36639" y="46608"/>
                  </a:lnTo>
                  <a:lnTo>
                    <a:pt x="36639" y="47370"/>
                  </a:lnTo>
                  <a:lnTo>
                    <a:pt x="35864" y="47370"/>
                  </a:lnTo>
                  <a:lnTo>
                    <a:pt x="35077" y="47370"/>
                  </a:lnTo>
                  <a:lnTo>
                    <a:pt x="35077" y="48145"/>
                  </a:lnTo>
                  <a:lnTo>
                    <a:pt x="35077" y="47370"/>
                  </a:lnTo>
                  <a:lnTo>
                    <a:pt x="34302" y="47370"/>
                  </a:lnTo>
                  <a:lnTo>
                    <a:pt x="34302" y="48145"/>
                  </a:lnTo>
                  <a:lnTo>
                    <a:pt x="34302" y="48920"/>
                  </a:lnTo>
                  <a:lnTo>
                    <a:pt x="33527" y="48920"/>
                  </a:lnTo>
                  <a:lnTo>
                    <a:pt x="32740" y="48145"/>
                  </a:lnTo>
                  <a:lnTo>
                    <a:pt x="32740" y="48920"/>
                  </a:lnTo>
                  <a:lnTo>
                    <a:pt x="32740" y="49682"/>
                  </a:lnTo>
                  <a:lnTo>
                    <a:pt x="31965" y="50457"/>
                  </a:lnTo>
                  <a:lnTo>
                    <a:pt x="31965" y="51231"/>
                  </a:lnTo>
                  <a:lnTo>
                    <a:pt x="31191" y="51231"/>
                  </a:lnTo>
                  <a:lnTo>
                    <a:pt x="31191" y="51612"/>
                  </a:lnTo>
                  <a:lnTo>
                    <a:pt x="31965" y="52387"/>
                  </a:lnTo>
                  <a:lnTo>
                    <a:pt x="31965" y="53149"/>
                  </a:lnTo>
                  <a:lnTo>
                    <a:pt x="31191" y="53149"/>
                  </a:lnTo>
                  <a:lnTo>
                    <a:pt x="30403" y="53149"/>
                  </a:lnTo>
                  <a:lnTo>
                    <a:pt x="29629" y="53149"/>
                  </a:lnTo>
                  <a:lnTo>
                    <a:pt x="28841" y="53149"/>
                  </a:lnTo>
                  <a:lnTo>
                    <a:pt x="28841" y="53924"/>
                  </a:lnTo>
                  <a:lnTo>
                    <a:pt x="28460" y="54698"/>
                  </a:lnTo>
                  <a:lnTo>
                    <a:pt x="28460" y="53924"/>
                  </a:lnTo>
                  <a:lnTo>
                    <a:pt x="27673" y="53924"/>
                  </a:lnTo>
                  <a:lnTo>
                    <a:pt x="27673" y="54698"/>
                  </a:lnTo>
                  <a:lnTo>
                    <a:pt x="27673" y="55460"/>
                  </a:lnTo>
                  <a:lnTo>
                    <a:pt x="26898" y="55460"/>
                  </a:lnTo>
                  <a:lnTo>
                    <a:pt x="26111" y="55460"/>
                  </a:lnTo>
                  <a:lnTo>
                    <a:pt x="25336" y="55460"/>
                  </a:lnTo>
                  <a:lnTo>
                    <a:pt x="25336" y="56235"/>
                  </a:lnTo>
                  <a:lnTo>
                    <a:pt x="26111" y="56235"/>
                  </a:lnTo>
                  <a:lnTo>
                    <a:pt x="25336" y="57010"/>
                  </a:lnTo>
                  <a:lnTo>
                    <a:pt x="24561" y="57010"/>
                  </a:lnTo>
                  <a:lnTo>
                    <a:pt x="23774" y="57010"/>
                  </a:lnTo>
                  <a:lnTo>
                    <a:pt x="23774" y="57772"/>
                  </a:lnTo>
                  <a:lnTo>
                    <a:pt x="22999" y="57772"/>
                  </a:lnTo>
                  <a:lnTo>
                    <a:pt x="22999" y="57010"/>
                  </a:lnTo>
                  <a:lnTo>
                    <a:pt x="22212" y="57010"/>
                  </a:lnTo>
                  <a:lnTo>
                    <a:pt x="21437" y="57010"/>
                  </a:lnTo>
                  <a:lnTo>
                    <a:pt x="21437" y="56235"/>
                  </a:lnTo>
                  <a:lnTo>
                    <a:pt x="20662" y="55460"/>
                  </a:lnTo>
                  <a:lnTo>
                    <a:pt x="20662" y="54698"/>
                  </a:lnTo>
                  <a:lnTo>
                    <a:pt x="19875" y="54698"/>
                  </a:lnTo>
                  <a:lnTo>
                    <a:pt x="19100" y="54698"/>
                  </a:lnTo>
                  <a:lnTo>
                    <a:pt x="19100" y="55460"/>
                  </a:lnTo>
                  <a:lnTo>
                    <a:pt x="19100" y="54698"/>
                  </a:lnTo>
                  <a:lnTo>
                    <a:pt x="19100" y="53924"/>
                  </a:lnTo>
                  <a:lnTo>
                    <a:pt x="18707" y="53149"/>
                  </a:lnTo>
                  <a:lnTo>
                    <a:pt x="19100" y="52387"/>
                  </a:lnTo>
                  <a:lnTo>
                    <a:pt x="19100" y="51612"/>
                  </a:lnTo>
                  <a:lnTo>
                    <a:pt x="18707" y="51612"/>
                  </a:lnTo>
                  <a:lnTo>
                    <a:pt x="17932" y="51231"/>
                  </a:lnTo>
                  <a:lnTo>
                    <a:pt x="17144" y="51231"/>
                  </a:lnTo>
                  <a:lnTo>
                    <a:pt x="16370" y="51231"/>
                  </a:lnTo>
                  <a:lnTo>
                    <a:pt x="16370" y="51612"/>
                  </a:lnTo>
                  <a:lnTo>
                    <a:pt x="16370" y="51231"/>
                  </a:lnTo>
                  <a:lnTo>
                    <a:pt x="16370" y="50457"/>
                  </a:lnTo>
                  <a:lnTo>
                    <a:pt x="16370" y="49682"/>
                  </a:lnTo>
                  <a:lnTo>
                    <a:pt x="16370" y="48920"/>
                  </a:lnTo>
                  <a:lnTo>
                    <a:pt x="15595" y="48145"/>
                  </a:lnTo>
                  <a:lnTo>
                    <a:pt x="15595" y="48920"/>
                  </a:lnTo>
                  <a:lnTo>
                    <a:pt x="14808" y="49682"/>
                  </a:lnTo>
                  <a:lnTo>
                    <a:pt x="14033" y="48920"/>
                  </a:lnTo>
                  <a:lnTo>
                    <a:pt x="14033" y="49682"/>
                  </a:lnTo>
                  <a:lnTo>
                    <a:pt x="14033" y="48920"/>
                  </a:lnTo>
                  <a:lnTo>
                    <a:pt x="13246" y="48920"/>
                  </a:lnTo>
                  <a:lnTo>
                    <a:pt x="13246" y="48145"/>
                  </a:lnTo>
                  <a:lnTo>
                    <a:pt x="12471" y="48920"/>
                  </a:lnTo>
                  <a:lnTo>
                    <a:pt x="11696" y="48920"/>
                  </a:lnTo>
                  <a:lnTo>
                    <a:pt x="12471" y="48145"/>
                  </a:lnTo>
                  <a:lnTo>
                    <a:pt x="11696" y="48145"/>
                  </a:lnTo>
                  <a:lnTo>
                    <a:pt x="10909" y="48145"/>
                  </a:lnTo>
                  <a:lnTo>
                    <a:pt x="11696" y="48145"/>
                  </a:lnTo>
                  <a:lnTo>
                    <a:pt x="10909" y="48145"/>
                  </a:lnTo>
                  <a:lnTo>
                    <a:pt x="10909" y="47370"/>
                  </a:lnTo>
                  <a:lnTo>
                    <a:pt x="11696" y="47370"/>
                  </a:lnTo>
                  <a:lnTo>
                    <a:pt x="10909" y="46608"/>
                  </a:lnTo>
                  <a:lnTo>
                    <a:pt x="11696" y="45834"/>
                  </a:lnTo>
                  <a:lnTo>
                    <a:pt x="11696" y="45072"/>
                  </a:lnTo>
                  <a:lnTo>
                    <a:pt x="12471" y="45072"/>
                  </a:lnTo>
                  <a:lnTo>
                    <a:pt x="12471" y="44297"/>
                  </a:lnTo>
                  <a:lnTo>
                    <a:pt x="11696" y="44297"/>
                  </a:lnTo>
                  <a:lnTo>
                    <a:pt x="10909" y="44297"/>
                  </a:lnTo>
                  <a:lnTo>
                    <a:pt x="10909" y="45072"/>
                  </a:lnTo>
                  <a:lnTo>
                    <a:pt x="10134" y="44297"/>
                  </a:lnTo>
                  <a:lnTo>
                    <a:pt x="9740" y="44297"/>
                  </a:lnTo>
                  <a:lnTo>
                    <a:pt x="9740" y="43522"/>
                  </a:lnTo>
                  <a:lnTo>
                    <a:pt x="9740" y="42760"/>
                  </a:lnTo>
                  <a:lnTo>
                    <a:pt x="10134" y="42760"/>
                  </a:lnTo>
                  <a:lnTo>
                    <a:pt x="9740" y="42760"/>
                  </a:lnTo>
                  <a:lnTo>
                    <a:pt x="9740" y="41986"/>
                  </a:lnTo>
                  <a:lnTo>
                    <a:pt x="8966" y="41986"/>
                  </a:lnTo>
                  <a:lnTo>
                    <a:pt x="8966" y="41605"/>
                  </a:lnTo>
                  <a:lnTo>
                    <a:pt x="8966" y="40830"/>
                  </a:lnTo>
                  <a:lnTo>
                    <a:pt x="8966" y="40055"/>
                  </a:lnTo>
                  <a:lnTo>
                    <a:pt x="9740" y="39293"/>
                  </a:lnTo>
                  <a:lnTo>
                    <a:pt x="10134" y="39293"/>
                  </a:lnTo>
                  <a:lnTo>
                    <a:pt x="10909" y="38519"/>
                  </a:lnTo>
                  <a:lnTo>
                    <a:pt x="10134" y="38519"/>
                  </a:lnTo>
                  <a:lnTo>
                    <a:pt x="10134" y="37744"/>
                  </a:lnTo>
                  <a:lnTo>
                    <a:pt x="10909" y="37744"/>
                  </a:lnTo>
                  <a:lnTo>
                    <a:pt x="10134" y="37744"/>
                  </a:lnTo>
                  <a:lnTo>
                    <a:pt x="10134" y="36982"/>
                  </a:lnTo>
                  <a:lnTo>
                    <a:pt x="9740" y="36982"/>
                  </a:lnTo>
                  <a:lnTo>
                    <a:pt x="10134" y="36207"/>
                  </a:lnTo>
                  <a:lnTo>
                    <a:pt x="9740" y="36207"/>
                  </a:lnTo>
                  <a:lnTo>
                    <a:pt x="10134" y="36207"/>
                  </a:lnTo>
                  <a:lnTo>
                    <a:pt x="10134" y="35432"/>
                  </a:lnTo>
                  <a:lnTo>
                    <a:pt x="10134" y="36207"/>
                  </a:lnTo>
                  <a:lnTo>
                    <a:pt x="10909" y="35432"/>
                  </a:lnTo>
                  <a:lnTo>
                    <a:pt x="10909" y="34670"/>
                  </a:lnTo>
                  <a:lnTo>
                    <a:pt x="10909" y="33896"/>
                  </a:lnTo>
                  <a:lnTo>
                    <a:pt x="10909" y="30429"/>
                  </a:lnTo>
                  <a:lnTo>
                    <a:pt x="11696" y="30429"/>
                  </a:lnTo>
                  <a:lnTo>
                    <a:pt x="11696" y="29654"/>
                  </a:lnTo>
                  <a:lnTo>
                    <a:pt x="11696" y="28892"/>
                  </a:lnTo>
                  <a:lnTo>
                    <a:pt x="10909" y="28892"/>
                  </a:lnTo>
                  <a:lnTo>
                    <a:pt x="10909" y="28117"/>
                  </a:lnTo>
                  <a:lnTo>
                    <a:pt x="10134" y="28117"/>
                  </a:lnTo>
                  <a:lnTo>
                    <a:pt x="9740" y="28117"/>
                  </a:lnTo>
                  <a:lnTo>
                    <a:pt x="9740" y="28892"/>
                  </a:lnTo>
                  <a:lnTo>
                    <a:pt x="8966" y="28892"/>
                  </a:lnTo>
                  <a:lnTo>
                    <a:pt x="8966" y="28117"/>
                  </a:lnTo>
                  <a:lnTo>
                    <a:pt x="8178" y="28117"/>
                  </a:lnTo>
                  <a:lnTo>
                    <a:pt x="7404" y="27343"/>
                  </a:lnTo>
                  <a:lnTo>
                    <a:pt x="7404" y="28117"/>
                  </a:lnTo>
                  <a:lnTo>
                    <a:pt x="6629" y="28117"/>
                  </a:lnTo>
                  <a:lnTo>
                    <a:pt x="6629" y="28892"/>
                  </a:lnTo>
                  <a:lnTo>
                    <a:pt x="6629" y="28117"/>
                  </a:lnTo>
                  <a:lnTo>
                    <a:pt x="6629" y="27343"/>
                  </a:lnTo>
                  <a:lnTo>
                    <a:pt x="5841" y="27343"/>
                  </a:lnTo>
                  <a:lnTo>
                    <a:pt x="5841" y="26581"/>
                  </a:lnTo>
                  <a:lnTo>
                    <a:pt x="5841" y="27343"/>
                  </a:lnTo>
                  <a:lnTo>
                    <a:pt x="5841" y="26581"/>
                  </a:lnTo>
                  <a:lnTo>
                    <a:pt x="5067" y="26581"/>
                  </a:lnTo>
                  <a:lnTo>
                    <a:pt x="5067" y="25806"/>
                  </a:lnTo>
                  <a:lnTo>
                    <a:pt x="5841" y="25806"/>
                  </a:lnTo>
                  <a:lnTo>
                    <a:pt x="5067" y="25806"/>
                  </a:lnTo>
                  <a:lnTo>
                    <a:pt x="5841" y="25031"/>
                  </a:lnTo>
                  <a:lnTo>
                    <a:pt x="6629" y="25031"/>
                  </a:lnTo>
                  <a:lnTo>
                    <a:pt x="5841" y="24269"/>
                  </a:lnTo>
                  <a:lnTo>
                    <a:pt x="5841" y="25031"/>
                  </a:lnTo>
                  <a:lnTo>
                    <a:pt x="5841" y="24269"/>
                  </a:lnTo>
                  <a:lnTo>
                    <a:pt x="5841" y="25031"/>
                  </a:lnTo>
                  <a:lnTo>
                    <a:pt x="5841" y="24269"/>
                  </a:lnTo>
                  <a:lnTo>
                    <a:pt x="5067" y="24269"/>
                  </a:lnTo>
                  <a:lnTo>
                    <a:pt x="4279" y="23494"/>
                  </a:lnTo>
                  <a:lnTo>
                    <a:pt x="3505" y="23494"/>
                  </a:lnTo>
                  <a:lnTo>
                    <a:pt x="3505" y="23113"/>
                  </a:lnTo>
                  <a:lnTo>
                    <a:pt x="3505" y="22339"/>
                  </a:lnTo>
                  <a:lnTo>
                    <a:pt x="4279" y="22339"/>
                  </a:lnTo>
                  <a:lnTo>
                    <a:pt x="3505" y="22339"/>
                  </a:lnTo>
                  <a:lnTo>
                    <a:pt x="4279" y="22339"/>
                  </a:lnTo>
                  <a:lnTo>
                    <a:pt x="3505" y="22339"/>
                  </a:lnTo>
                  <a:lnTo>
                    <a:pt x="3505" y="21564"/>
                  </a:lnTo>
                  <a:lnTo>
                    <a:pt x="4279" y="21564"/>
                  </a:lnTo>
                  <a:lnTo>
                    <a:pt x="3505" y="21564"/>
                  </a:lnTo>
                  <a:lnTo>
                    <a:pt x="4279" y="21564"/>
                  </a:lnTo>
                  <a:lnTo>
                    <a:pt x="3505" y="20802"/>
                  </a:lnTo>
                  <a:lnTo>
                    <a:pt x="4279" y="20802"/>
                  </a:lnTo>
                  <a:lnTo>
                    <a:pt x="4279" y="21564"/>
                  </a:lnTo>
                  <a:lnTo>
                    <a:pt x="4279" y="20802"/>
                  </a:lnTo>
                  <a:lnTo>
                    <a:pt x="3505" y="20802"/>
                  </a:lnTo>
                  <a:lnTo>
                    <a:pt x="2730" y="20802"/>
                  </a:lnTo>
                  <a:lnTo>
                    <a:pt x="2730" y="20027"/>
                  </a:lnTo>
                  <a:lnTo>
                    <a:pt x="1943" y="20027"/>
                  </a:lnTo>
                  <a:lnTo>
                    <a:pt x="1943" y="19253"/>
                  </a:lnTo>
                  <a:lnTo>
                    <a:pt x="1168" y="18491"/>
                  </a:lnTo>
                  <a:lnTo>
                    <a:pt x="1168" y="17716"/>
                  </a:lnTo>
                  <a:lnTo>
                    <a:pt x="380" y="16954"/>
                  </a:lnTo>
                  <a:lnTo>
                    <a:pt x="0" y="16954"/>
                  </a:lnTo>
                  <a:lnTo>
                    <a:pt x="380" y="16954"/>
                  </a:lnTo>
                  <a:lnTo>
                    <a:pt x="380" y="16179"/>
                  </a:lnTo>
                  <a:lnTo>
                    <a:pt x="380" y="16954"/>
                  </a:lnTo>
                  <a:lnTo>
                    <a:pt x="380" y="16179"/>
                  </a:lnTo>
                  <a:lnTo>
                    <a:pt x="380" y="15405"/>
                  </a:lnTo>
                  <a:lnTo>
                    <a:pt x="1168" y="15405"/>
                  </a:lnTo>
                  <a:lnTo>
                    <a:pt x="380" y="14643"/>
                  </a:lnTo>
                  <a:lnTo>
                    <a:pt x="1168" y="14643"/>
                  </a:lnTo>
                  <a:lnTo>
                    <a:pt x="380" y="14643"/>
                  </a:lnTo>
                  <a:lnTo>
                    <a:pt x="1168" y="14643"/>
                  </a:lnTo>
                  <a:lnTo>
                    <a:pt x="1168" y="13868"/>
                  </a:lnTo>
                  <a:lnTo>
                    <a:pt x="1168" y="13487"/>
                  </a:lnTo>
                  <a:lnTo>
                    <a:pt x="1943" y="13487"/>
                  </a:lnTo>
                  <a:lnTo>
                    <a:pt x="1943" y="12712"/>
                  </a:lnTo>
                  <a:lnTo>
                    <a:pt x="1943" y="11937"/>
                  </a:lnTo>
                  <a:lnTo>
                    <a:pt x="2730" y="11937"/>
                  </a:lnTo>
                  <a:lnTo>
                    <a:pt x="1943" y="11175"/>
                  </a:lnTo>
                  <a:lnTo>
                    <a:pt x="1168" y="11175"/>
                  </a:lnTo>
                  <a:lnTo>
                    <a:pt x="1943" y="10401"/>
                  </a:lnTo>
                  <a:lnTo>
                    <a:pt x="1943" y="9626"/>
                  </a:lnTo>
                  <a:lnTo>
                    <a:pt x="1943" y="8864"/>
                  </a:lnTo>
                  <a:lnTo>
                    <a:pt x="2730" y="9626"/>
                  </a:lnTo>
                  <a:lnTo>
                    <a:pt x="2730" y="8864"/>
                  </a:lnTo>
                  <a:lnTo>
                    <a:pt x="2730" y="8089"/>
                  </a:lnTo>
                  <a:lnTo>
                    <a:pt x="3505" y="8089"/>
                  </a:lnTo>
                  <a:lnTo>
                    <a:pt x="3505" y="7315"/>
                  </a:lnTo>
                  <a:lnTo>
                    <a:pt x="4279" y="7315"/>
                  </a:lnTo>
                  <a:lnTo>
                    <a:pt x="4279" y="6553"/>
                  </a:lnTo>
                  <a:lnTo>
                    <a:pt x="4279" y="5778"/>
                  </a:lnTo>
                  <a:lnTo>
                    <a:pt x="5067" y="5778"/>
                  </a:lnTo>
                  <a:lnTo>
                    <a:pt x="5067" y="5003"/>
                  </a:lnTo>
                  <a:lnTo>
                    <a:pt x="4279" y="5003"/>
                  </a:lnTo>
                  <a:lnTo>
                    <a:pt x="4279" y="4241"/>
                  </a:lnTo>
                  <a:lnTo>
                    <a:pt x="4279" y="3848"/>
                  </a:lnTo>
                  <a:lnTo>
                    <a:pt x="5067" y="3848"/>
                  </a:lnTo>
                  <a:lnTo>
                    <a:pt x="5067" y="3086"/>
                  </a:lnTo>
                  <a:lnTo>
                    <a:pt x="5841" y="2311"/>
                  </a:lnTo>
                  <a:lnTo>
                    <a:pt x="6629" y="2311"/>
                  </a:lnTo>
                  <a:lnTo>
                    <a:pt x="6629" y="1536"/>
                  </a:lnTo>
                  <a:lnTo>
                    <a:pt x="7404" y="1536"/>
                  </a:lnTo>
                  <a:lnTo>
                    <a:pt x="7404" y="774"/>
                  </a:lnTo>
                  <a:lnTo>
                    <a:pt x="6629" y="774"/>
                  </a:lnTo>
                  <a:lnTo>
                    <a:pt x="7404" y="774"/>
                  </a:lnTo>
                  <a:lnTo>
                    <a:pt x="7404" y="0"/>
                  </a:lnTo>
                  <a:lnTo>
                    <a:pt x="8178" y="0"/>
                  </a:lnTo>
                  <a:lnTo>
                    <a:pt x="8966" y="0"/>
                  </a:lnTo>
                  <a:lnTo>
                    <a:pt x="8178" y="0"/>
                  </a:lnTo>
                  <a:lnTo>
                    <a:pt x="8178" y="774"/>
                  </a:lnTo>
                  <a:lnTo>
                    <a:pt x="8178" y="1536"/>
                  </a:lnTo>
                  <a:lnTo>
                    <a:pt x="8966" y="1536"/>
                  </a:lnTo>
                  <a:lnTo>
                    <a:pt x="8966" y="2311"/>
                  </a:lnTo>
                  <a:lnTo>
                    <a:pt x="8966" y="3086"/>
                  </a:lnTo>
                  <a:lnTo>
                    <a:pt x="8178" y="3848"/>
                  </a:lnTo>
                  <a:lnTo>
                    <a:pt x="8178" y="4241"/>
                  </a:lnTo>
                  <a:lnTo>
                    <a:pt x="8178" y="5003"/>
                  </a:lnTo>
                  <a:lnTo>
                    <a:pt x="8178" y="4241"/>
                  </a:lnTo>
                  <a:lnTo>
                    <a:pt x="8966" y="4241"/>
                  </a:lnTo>
                  <a:lnTo>
                    <a:pt x="9740" y="3848"/>
                  </a:lnTo>
                  <a:lnTo>
                    <a:pt x="9740" y="4241"/>
                  </a:lnTo>
                  <a:lnTo>
                    <a:pt x="10134" y="4241"/>
                  </a:lnTo>
                  <a:lnTo>
                    <a:pt x="9740" y="4241"/>
                  </a:lnTo>
                  <a:lnTo>
                    <a:pt x="10134" y="4241"/>
                  </a:lnTo>
                  <a:lnTo>
                    <a:pt x="10134" y="5003"/>
                  </a:lnTo>
                  <a:lnTo>
                    <a:pt x="10909" y="4241"/>
                  </a:lnTo>
                  <a:lnTo>
                    <a:pt x="10909" y="5003"/>
                  </a:lnTo>
                  <a:lnTo>
                    <a:pt x="11696" y="5003"/>
                  </a:lnTo>
                  <a:lnTo>
                    <a:pt x="11696" y="5778"/>
                  </a:lnTo>
                  <a:lnTo>
                    <a:pt x="10909" y="5778"/>
                  </a:lnTo>
                  <a:lnTo>
                    <a:pt x="11696" y="5778"/>
                  </a:lnTo>
                  <a:lnTo>
                    <a:pt x="11696" y="6553"/>
                  </a:lnTo>
                  <a:lnTo>
                    <a:pt x="11696" y="7315"/>
                  </a:lnTo>
                  <a:lnTo>
                    <a:pt x="12471" y="7315"/>
                  </a:lnTo>
                  <a:lnTo>
                    <a:pt x="13246" y="7315"/>
                  </a:lnTo>
                  <a:lnTo>
                    <a:pt x="14033" y="7315"/>
                  </a:lnTo>
                  <a:lnTo>
                    <a:pt x="14808" y="7315"/>
                  </a:lnTo>
                  <a:lnTo>
                    <a:pt x="14808" y="8089"/>
                  </a:lnTo>
                  <a:lnTo>
                    <a:pt x="14808" y="8864"/>
                  </a:lnTo>
                  <a:lnTo>
                    <a:pt x="15595" y="8864"/>
                  </a:lnTo>
                  <a:lnTo>
                    <a:pt x="15595" y="9626"/>
                  </a:lnTo>
                  <a:lnTo>
                    <a:pt x="15595" y="8864"/>
                  </a:lnTo>
                  <a:lnTo>
                    <a:pt x="16370" y="8864"/>
                  </a:lnTo>
                  <a:lnTo>
                    <a:pt x="16370" y="8089"/>
                  </a:lnTo>
                  <a:lnTo>
                    <a:pt x="16370" y="8864"/>
                  </a:lnTo>
                  <a:lnTo>
                    <a:pt x="17144" y="8864"/>
                  </a:lnTo>
                  <a:lnTo>
                    <a:pt x="17144" y="8089"/>
                  </a:lnTo>
                  <a:lnTo>
                    <a:pt x="17144" y="7315"/>
                  </a:lnTo>
                  <a:lnTo>
                    <a:pt x="17932" y="7315"/>
                  </a:lnTo>
                  <a:lnTo>
                    <a:pt x="17932" y="6553"/>
                  </a:lnTo>
                  <a:lnTo>
                    <a:pt x="18707" y="6553"/>
                  </a:lnTo>
                  <a:lnTo>
                    <a:pt x="18707" y="5778"/>
                  </a:lnTo>
                  <a:lnTo>
                    <a:pt x="19100" y="5778"/>
                  </a:lnTo>
                  <a:lnTo>
                    <a:pt x="18707" y="5778"/>
                  </a:lnTo>
                  <a:lnTo>
                    <a:pt x="19100" y="5778"/>
                  </a:lnTo>
                  <a:lnTo>
                    <a:pt x="18707" y="5003"/>
                  </a:lnTo>
                  <a:lnTo>
                    <a:pt x="19100" y="5003"/>
                  </a:lnTo>
                  <a:lnTo>
                    <a:pt x="19875" y="5003"/>
                  </a:lnTo>
                  <a:lnTo>
                    <a:pt x="19875" y="5778"/>
                  </a:lnTo>
                  <a:lnTo>
                    <a:pt x="20662" y="5778"/>
                  </a:lnTo>
                  <a:lnTo>
                    <a:pt x="20662" y="6553"/>
                  </a:lnTo>
                  <a:lnTo>
                    <a:pt x="20662" y="5778"/>
                  </a:lnTo>
                  <a:lnTo>
                    <a:pt x="21437" y="5778"/>
                  </a:lnTo>
                  <a:lnTo>
                    <a:pt x="22212" y="5778"/>
                  </a:lnTo>
                  <a:lnTo>
                    <a:pt x="22212" y="5003"/>
                  </a:lnTo>
                  <a:lnTo>
                    <a:pt x="22212" y="5778"/>
                  </a:lnTo>
                  <a:lnTo>
                    <a:pt x="22999" y="5778"/>
                  </a:lnTo>
                  <a:lnTo>
                    <a:pt x="23774" y="5778"/>
                  </a:lnTo>
                  <a:lnTo>
                    <a:pt x="23774" y="6553"/>
                  </a:lnTo>
                  <a:lnTo>
                    <a:pt x="23774" y="7315"/>
                  </a:lnTo>
                  <a:lnTo>
                    <a:pt x="24561" y="7315"/>
                  </a:lnTo>
                  <a:lnTo>
                    <a:pt x="24561" y="8089"/>
                  </a:lnTo>
                  <a:lnTo>
                    <a:pt x="25336" y="8089"/>
                  </a:lnTo>
                  <a:lnTo>
                    <a:pt x="25336" y="8864"/>
                  </a:lnTo>
                  <a:lnTo>
                    <a:pt x="24561" y="8864"/>
                  </a:lnTo>
                  <a:lnTo>
                    <a:pt x="23774" y="9626"/>
                  </a:lnTo>
                  <a:lnTo>
                    <a:pt x="23774" y="10401"/>
                  </a:lnTo>
                  <a:lnTo>
                    <a:pt x="23774" y="11175"/>
                  </a:lnTo>
                  <a:lnTo>
                    <a:pt x="22999" y="11175"/>
                  </a:lnTo>
                  <a:lnTo>
                    <a:pt x="22212" y="11175"/>
                  </a:lnTo>
                  <a:lnTo>
                    <a:pt x="22212" y="11937"/>
                  </a:lnTo>
                  <a:lnTo>
                    <a:pt x="22999" y="11937"/>
                  </a:lnTo>
                  <a:lnTo>
                    <a:pt x="22999" y="12712"/>
                  </a:lnTo>
                  <a:lnTo>
                    <a:pt x="22212" y="12712"/>
                  </a:lnTo>
                  <a:lnTo>
                    <a:pt x="22212" y="13487"/>
                  </a:lnTo>
                  <a:lnTo>
                    <a:pt x="22212" y="13868"/>
                  </a:lnTo>
                  <a:lnTo>
                    <a:pt x="22212" y="14643"/>
                  </a:lnTo>
                  <a:lnTo>
                    <a:pt x="21437" y="14643"/>
                  </a:lnTo>
                  <a:lnTo>
                    <a:pt x="21437" y="15405"/>
                  </a:lnTo>
                  <a:lnTo>
                    <a:pt x="22212" y="15405"/>
                  </a:lnTo>
                  <a:lnTo>
                    <a:pt x="22999" y="15405"/>
                  </a:lnTo>
                  <a:lnTo>
                    <a:pt x="22999" y="16179"/>
                  </a:lnTo>
                  <a:lnTo>
                    <a:pt x="23774" y="16179"/>
                  </a:lnTo>
                  <a:lnTo>
                    <a:pt x="22999" y="16179"/>
                  </a:lnTo>
                  <a:lnTo>
                    <a:pt x="23774" y="16954"/>
                  </a:lnTo>
                  <a:lnTo>
                    <a:pt x="23774" y="17716"/>
                  </a:lnTo>
                  <a:lnTo>
                    <a:pt x="24561" y="17716"/>
                  </a:lnTo>
                  <a:lnTo>
                    <a:pt x="25336" y="17716"/>
                  </a:lnTo>
                  <a:lnTo>
                    <a:pt x="25336" y="16954"/>
                  </a:lnTo>
                  <a:lnTo>
                    <a:pt x="26111" y="16954"/>
                  </a:lnTo>
                  <a:lnTo>
                    <a:pt x="26898" y="16954"/>
                  </a:lnTo>
                  <a:lnTo>
                    <a:pt x="27673" y="16954"/>
                  </a:lnTo>
                  <a:lnTo>
                    <a:pt x="27673" y="17716"/>
                  </a:lnTo>
                  <a:lnTo>
                    <a:pt x="27673" y="16954"/>
                  </a:lnTo>
                  <a:lnTo>
                    <a:pt x="28460" y="16954"/>
                  </a:lnTo>
                  <a:lnTo>
                    <a:pt x="27673" y="16954"/>
                  </a:lnTo>
                  <a:lnTo>
                    <a:pt x="28460" y="16954"/>
                  </a:lnTo>
                  <a:lnTo>
                    <a:pt x="28841" y="16954"/>
                  </a:lnTo>
                  <a:lnTo>
                    <a:pt x="28841" y="16179"/>
                  </a:lnTo>
                  <a:lnTo>
                    <a:pt x="29629" y="16954"/>
                  </a:lnTo>
                  <a:lnTo>
                    <a:pt x="30403" y="16954"/>
                  </a:lnTo>
                  <a:lnTo>
                    <a:pt x="30403" y="17716"/>
                  </a:lnTo>
                  <a:lnTo>
                    <a:pt x="31191" y="17716"/>
                  </a:lnTo>
                  <a:lnTo>
                    <a:pt x="31965" y="17716"/>
                  </a:lnTo>
                  <a:lnTo>
                    <a:pt x="31965" y="18491"/>
                  </a:lnTo>
                  <a:lnTo>
                    <a:pt x="31965" y="19253"/>
                  </a:lnTo>
                  <a:lnTo>
                    <a:pt x="32740" y="20027"/>
                  </a:lnTo>
                  <a:lnTo>
                    <a:pt x="31965" y="20027"/>
                  </a:lnTo>
                  <a:lnTo>
                    <a:pt x="31965" y="20802"/>
                  </a:lnTo>
                  <a:lnTo>
                    <a:pt x="32740" y="20027"/>
                  </a:lnTo>
                  <a:lnTo>
                    <a:pt x="32740" y="20802"/>
                  </a:lnTo>
                  <a:lnTo>
                    <a:pt x="31965" y="20802"/>
                  </a:lnTo>
                  <a:lnTo>
                    <a:pt x="32740" y="20802"/>
                  </a:lnTo>
                  <a:lnTo>
                    <a:pt x="33527" y="20802"/>
                  </a:lnTo>
                  <a:lnTo>
                    <a:pt x="33527" y="21564"/>
                  </a:lnTo>
                  <a:lnTo>
                    <a:pt x="34302" y="21564"/>
                  </a:lnTo>
                  <a:lnTo>
                    <a:pt x="33527" y="21564"/>
                  </a:lnTo>
                  <a:lnTo>
                    <a:pt x="33527" y="22339"/>
                  </a:lnTo>
                  <a:lnTo>
                    <a:pt x="34302" y="22339"/>
                  </a:lnTo>
                  <a:lnTo>
                    <a:pt x="34302" y="23113"/>
                  </a:lnTo>
                  <a:lnTo>
                    <a:pt x="34302" y="22339"/>
                  </a:lnTo>
                  <a:lnTo>
                    <a:pt x="34302" y="23113"/>
                  </a:lnTo>
                  <a:lnTo>
                    <a:pt x="35077" y="23113"/>
                  </a:lnTo>
                  <a:lnTo>
                    <a:pt x="35864" y="23113"/>
                  </a:lnTo>
                  <a:lnTo>
                    <a:pt x="35864" y="23494"/>
                  </a:lnTo>
                  <a:lnTo>
                    <a:pt x="36639" y="23494"/>
                  </a:lnTo>
                  <a:lnTo>
                    <a:pt x="37426" y="23494"/>
                  </a:lnTo>
                  <a:lnTo>
                    <a:pt x="37426" y="24269"/>
                  </a:lnTo>
                  <a:lnTo>
                    <a:pt x="37426" y="23494"/>
                  </a:lnTo>
                  <a:lnTo>
                    <a:pt x="37426" y="24269"/>
                  </a:lnTo>
                  <a:lnTo>
                    <a:pt x="38201" y="24269"/>
                  </a:lnTo>
                  <a:lnTo>
                    <a:pt x="38201" y="25031"/>
                  </a:lnTo>
                  <a:lnTo>
                    <a:pt x="38595" y="25031"/>
                  </a:lnTo>
                  <a:lnTo>
                    <a:pt x="39369" y="25031"/>
                  </a:lnTo>
                  <a:lnTo>
                    <a:pt x="39369" y="25806"/>
                  </a:lnTo>
                  <a:lnTo>
                    <a:pt x="40157" y="25806"/>
                  </a:lnTo>
                  <a:lnTo>
                    <a:pt x="40932" y="25806"/>
                  </a:lnTo>
                  <a:lnTo>
                    <a:pt x="40932" y="26581"/>
                  </a:lnTo>
                  <a:lnTo>
                    <a:pt x="41706" y="26581"/>
                  </a:lnTo>
                  <a:lnTo>
                    <a:pt x="42494" y="27343"/>
                  </a:lnTo>
                  <a:lnTo>
                    <a:pt x="42494" y="26581"/>
                  </a:lnTo>
                  <a:lnTo>
                    <a:pt x="43268" y="26581"/>
                  </a:lnTo>
                  <a:lnTo>
                    <a:pt x="43268" y="27343"/>
                  </a:lnTo>
                  <a:lnTo>
                    <a:pt x="44056" y="27343"/>
                  </a:lnTo>
                  <a:lnTo>
                    <a:pt x="43268" y="27343"/>
                  </a:lnTo>
                  <a:lnTo>
                    <a:pt x="43268" y="28117"/>
                  </a:lnTo>
                  <a:lnTo>
                    <a:pt x="43268" y="28892"/>
                  </a:lnTo>
                  <a:lnTo>
                    <a:pt x="43268" y="29654"/>
                  </a:lnTo>
                  <a:lnTo>
                    <a:pt x="43268" y="28892"/>
                  </a:lnTo>
                  <a:lnTo>
                    <a:pt x="43268" y="29654"/>
                  </a:lnTo>
                  <a:lnTo>
                    <a:pt x="42494" y="29654"/>
                  </a:lnTo>
                  <a:lnTo>
                    <a:pt x="42494" y="30429"/>
                  </a:lnTo>
                  <a:lnTo>
                    <a:pt x="42494" y="31203"/>
                  </a:lnTo>
                  <a:lnTo>
                    <a:pt x="41706" y="31203"/>
                  </a:lnTo>
                  <a:lnTo>
                    <a:pt x="42494" y="31203"/>
                  </a:lnTo>
                  <a:lnTo>
                    <a:pt x="43268" y="31203"/>
                  </a:lnTo>
                  <a:lnTo>
                    <a:pt x="42494" y="31203"/>
                  </a:lnTo>
                  <a:lnTo>
                    <a:pt x="42494" y="31965"/>
                  </a:lnTo>
                  <a:lnTo>
                    <a:pt x="43268" y="31965"/>
                  </a:lnTo>
                  <a:lnTo>
                    <a:pt x="44056" y="31965"/>
                  </a:lnTo>
                  <a:lnTo>
                    <a:pt x="44056" y="31203"/>
                  </a:lnTo>
                  <a:lnTo>
                    <a:pt x="44830" y="31965"/>
                  </a:lnTo>
                  <a:lnTo>
                    <a:pt x="44830" y="31203"/>
                  </a:lnTo>
                  <a:lnTo>
                    <a:pt x="45605" y="31203"/>
                  </a:lnTo>
                  <a:lnTo>
                    <a:pt x="45605" y="30429"/>
                  </a:lnTo>
                  <a:lnTo>
                    <a:pt x="45605" y="31203"/>
                  </a:lnTo>
                  <a:lnTo>
                    <a:pt x="46393" y="31203"/>
                  </a:lnTo>
                  <a:lnTo>
                    <a:pt x="46393" y="31965"/>
                  </a:lnTo>
                  <a:lnTo>
                    <a:pt x="47167" y="31203"/>
                  </a:lnTo>
                  <a:lnTo>
                    <a:pt x="47167" y="31965"/>
                  </a:lnTo>
                  <a:lnTo>
                    <a:pt x="47942" y="31965"/>
                  </a:lnTo>
                  <a:lnTo>
                    <a:pt x="47942" y="32740"/>
                  </a:lnTo>
                  <a:lnTo>
                    <a:pt x="48336" y="32740"/>
                  </a:lnTo>
                  <a:lnTo>
                    <a:pt x="48336" y="33121"/>
                  </a:lnTo>
                  <a:lnTo>
                    <a:pt x="49123" y="33121"/>
                  </a:lnTo>
                  <a:lnTo>
                    <a:pt x="49123" y="33896"/>
                  </a:lnTo>
                  <a:lnTo>
                    <a:pt x="49898" y="3389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1" name="object 2971"/>
            <p:cNvSpPr/>
            <p:nvPr/>
          </p:nvSpPr>
          <p:spPr>
            <a:xfrm>
              <a:off x="5910130" y="3023972"/>
              <a:ext cx="99695" cy="99695"/>
            </a:xfrm>
            <a:custGeom>
              <a:avLst/>
              <a:gdLst/>
              <a:ahLst/>
              <a:cxnLst/>
              <a:rect l="l" t="t" r="r" b="b"/>
              <a:pathLst>
                <a:path w="99695" h="99694">
                  <a:moveTo>
                    <a:pt x="17119" y="93599"/>
                  </a:moveTo>
                  <a:lnTo>
                    <a:pt x="7391" y="93599"/>
                  </a:lnTo>
                  <a:lnTo>
                    <a:pt x="7391" y="94361"/>
                  </a:lnTo>
                  <a:lnTo>
                    <a:pt x="6616" y="94361"/>
                  </a:lnTo>
                  <a:lnTo>
                    <a:pt x="6616" y="95504"/>
                  </a:lnTo>
                  <a:lnTo>
                    <a:pt x="7391" y="96266"/>
                  </a:lnTo>
                  <a:lnTo>
                    <a:pt x="8953" y="96266"/>
                  </a:lnTo>
                  <a:lnTo>
                    <a:pt x="9728" y="97028"/>
                  </a:lnTo>
                  <a:lnTo>
                    <a:pt x="12065" y="97028"/>
                  </a:lnTo>
                  <a:lnTo>
                    <a:pt x="12839" y="97790"/>
                  </a:lnTo>
                  <a:lnTo>
                    <a:pt x="12839" y="99314"/>
                  </a:lnTo>
                  <a:lnTo>
                    <a:pt x="13614" y="99314"/>
                  </a:lnTo>
                  <a:lnTo>
                    <a:pt x="13614" y="98552"/>
                  </a:lnTo>
                  <a:lnTo>
                    <a:pt x="14401" y="98552"/>
                  </a:lnTo>
                  <a:lnTo>
                    <a:pt x="14401" y="97028"/>
                  </a:lnTo>
                  <a:lnTo>
                    <a:pt x="17119" y="93599"/>
                  </a:lnTo>
                  <a:close/>
                </a:path>
                <a:path w="99695" h="99694">
                  <a:moveTo>
                    <a:pt x="14401" y="98552"/>
                  </a:moveTo>
                  <a:lnTo>
                    <a:pt x="13614" y="98552"/>
                  </a:lnTo>
                  <a:lnTo>
                    <a:pt x="13614" y="99314"/>
                  </a:lnTo>
                  <a:lnTo>
                    <a:pt x="14401" y="99314"/>
                  </a:lnTo>
                  <a:lnTo>
                    <a:pt x="14401" y="98552"/>
                  </a:lnTo>
                  <a:close/>
                </a:path>
                <a:path w="99695" h="99694">
                  <a:moveTo>
                    <a:pt x="42011" y="91313"/>
                  </a:moveTo>
                  <a:lnTo>
                    <a:pt x="39674" y="91313"/>
                  </a:lnTo>
                  <a:lnTo>
                    <a:pt x="39674" y="92075"/>
                  </a:lnTo>
                  <a:lnTo>
                    <a:pt x="40449" y="92075"/>
                  </a:lnTo>
                  <a:lnTo>
                    <a:pt x="40449" y="92837"/>
                  </a:lnTo>
                  <a:lnTo>
                    <a:pt x="41236" y="94361"/>
                  </a:lnTo>
                  <a:lnTo>
                    <a:pt x="42011" y="94742"/>
                  </a:lnTo>
                  <a:lnTo>
                    <a:pt x="42786" y="95504"/>
                  </a:lnTo>
                  <a:lnTo>
                    <a:pt x="43561" y="94361"/>
                  </a:lnTo>
                  <a:lnTo>
                    <a:pt x="42786" y="92837"/>
                  </a:lnTo>
                  <a:lnTo>
                    <a:pt x="43561" y="92075"/>
                  </a:lnTo>
                  <a:lnTo>
                    <a:pt x="42011" y="91313"/>
                  </a:lnTo>
                  <a:close/>
                </a:path>
                <a:path w="99695" h="99694">
                  <a:moveTo>
                    <a:pt x="30734" y="92075"/>
                  </a:moveTo>
                  <a:lnTo>
                    <a:pt x="24892" y="92075"/>
                  </a:lnTo>
                  <a:lnTo>
                    <a:pt x="25285" y="92837"/>
                  </a:lnTo>
                  <a:lnTo>
                    <a:pt x="26847" y="94361"/>
                  </a:lnTo>
                  <a:lnTo>
                    <a:pt x="26847" y="94742"/>
                  </a:lnTo>
                  <a:lnTo>
                    <a:pt x="27622" y="94742"/>
                  </a:lnTo>
                  <a:lnTo>
                    <a:pt x="28397" y="94361"/>
                  </a:lnTo>
                  <a:lnTo>
                    <a:pt x="29171" y="93599"/>
                  </a:lnTo>
                  <a:lnTo>
                    <a:pt x="29959" y="93599"/>
                  </a:lnTo>
                  <a:lnTo>
                    <a:pt x="29959" y="92837"/>
                  </a:lnTo>
                  <a:lnTo>
                    <a:pt x="30734" y="92075"/>
                  </a:lnTo>
                  <a:close/>
                </a:path>
                <a:path w="99695" h="99694">
                  <a:moveTo>
                    <a:pt x="22567" y="93599"/>
                  </a:moveTo>
                  <a:lnTo>
                    <a:pt x="20231" y="93599"/>
                  </a:lnTo>
                  <a:lnTo>
                    <a:pt x="20231" y="94361"/>
                  </a:lnTo>
                  <a:lnTo>
                    <a:pt x="21005" y="94361"/>
                  </a:lnTo>
                  <a:lnTo>
                    <a:pt x="22567" y="93599"/>
                  </a:lnTo>
                  <a:close/>
                </a:path>
                <a:path w="99695" h="99694">
                  <a:moveTo>
                    <a:pt x="24117" y="92075"/>
                  </a:moveTo>
                  <a:lnTo>
                    <a:pt x="6616" y="92075"/>
                  </a:lnTo>
                  <a:lnTo>
                    <a:pt x="8178" y="92837"/>
                  </a:lnTo>
                  <a:lnTo>
                    <a:pt x="8178" y="93599"/>
                  </a:lnTo>
                  <a:lnTo>
                    <a:pt x="23342" y="93599"/>
                  </a:lnTo>
                  <a:lnTo>
                    <a:pt x="23342" y="92837"/>
                  </a:lnTo>
                  <a:lnTo>
                    <a:pt x="24117" y="92075"/>
                  </a:lnTo>
                  <a:close/>
                </a:path>
                <a:path w="99695" h="99694">
                  <a:moveTo>
                    <a:pt x="43561" y="85852"/>
                  </a:moveTo>
                  <a:lnTo>
                    <a:pt x="33070" y="85852"/>
                  </a:lnTo>
                  <a:lnTo>
                    <a:pt x="33070" y="86614"/>
                  </a:lnTo>
                  <a:lnTo>
                    <a:pt x="33845" y="86614"/>
                  </a:lnTo>
                  <a:lnTo>
                    <a:pt x="33845" y="88265"/>
                  </a:lnTo>
                  <a:lnTo>
                    <a:pt x="34226" y="88265"/>
                  </a:lnTo>
                  <a:lnTo>
                    <a:pt x="33845" y="89789"/>
                  </a:lnTo>
                  <a:lnTo>
                    <a:pt x="33070" y="92075"/>
                  </a:lnTo>
                  <a:lnTo>
                    <a:pt x="35013" y="92075"/>
                  </a:lnTo>
                  <a:lnTo>
                    <a:pt x="35013" y="92837"/>
                  </a:lnTo>
                  <a:lnTo>
                    <a:pt x="35788" y="93599"/>
                  </a:lnTo>
                  <a:lnTo>
                    <a:pt x="36563" y="93599"/>
                  </a:lnTo>
                  <a:lnTo>
                    <a:pt x="38125" y="92837"/>
                  </a:lnTo>
                  <a:lnTo>
                    <a:pt x="38900" y="92837"/>
                  </a:lnTo>
                  <a:lnTo>
                    <a:pt x="38900" y="91313"/>
                  </a:lnTo>
                  <a:lnTo>
                    <a:pt x="42011" y="91313"/>
                  </a:lnTo>
                  <a:lnTo>
                    <a:pt x="41236" y="89789"/>
                  </a:lnTo>
                  <a:lnTo>
                    <a:pt x="41236" y="89027"/>
                  </a:lnTo>
                  <a:lnTo>
                    <a:pt x="42786" y="88265"/>
                  </a:lnTo>
                  <a:lnTo>
                    <a:pt x="42786" y="87503"/>
                  </a:lnTo>
                  <a:lnTo>
                    <a:pt x="43561" y="87503"/>
                  </a:lnTo>
                  <a:lnTo>
                    <a:pt x="43561" y="85852"/>
                  </a:lnTo>
                  <a:close/>
                </a:path>
                <a:path w="99695" h="99694">
                  <a:moveTo>
                    <a:pt x="78997" y="76327"/>
                  </a:moveTo>
                  <a:lnTo>
                    <a:pt x="5448" y="76327"/>
                  </a:lnTo>
                  <a:lnTo>
                    <a:pt x="5448" y="77089"/>
                  </a:lnTo>
                  <a:lnTo>
                    <a:pt x="5842" y="77851"/>
                  </a:lnTo>
                  <a:lnTo>
                    <a:pt x="5842" y="81661"/>
                  </a:lnTo>
                  <a:lnTo>
                    <a:pt x="6616" y="82423"/>
                  </a:lnTo>
                  <a:lnTo>
                    <a:pt x="5842" y="83185"/>
                  </a:lnTo>
                  <a:lnTo>
                    <a:pt x="5842" y="84709"/>
                  </a:lnTo>
                  <a:lnTo>
                    <a:pt x="5448" y="85090"/>
                  </a:lnTo>
                  <a:lnTo>
                    <a:pt x="5448" y="89027"/>
                  </a:lnTo>
                  <a:lnTo>
                    <a:pt x="4673" y="92075"/>
                  </a:lnTo>
                  <a:lnTo>
                    <a:pt x="4673" y="92837"/>
                  </a:lnTo>
                  <a:lnTo>
                    <a:pt x="5842" y="92837"/>
                  </a:lnTo>
                  <a:lnTo>
                    <a:pt x="6616" y="92075"/>
                  </a:lnTo>
                  <a:lnTo>
                    <a:pt x="30734" y="92075"/>
                  </a:lnTo>
                  <a:lnTo>
                    <a:pt x="30734" y="91313"/>
                  </a:lnTo>
                  <a:lnTo>
                    <a:pt x="29959" y="90551"/>
                  </a:lnTo>
                  <a:lnTo>
                    <a:pt x="32283" y="85852"/>
                  </a:lnTo>
                  <a:lnTo>
                    <a:pt x="47840" y="85852"/>
                  </a:lnTo>
                  <a:lnTo>
                    <a:pt x="47840" y="84709"/>
                  </a:lnTo>
                  <a:lnTo>
                    <a:pt x="60680" y="84709"/>
                  </a:lnTo>
                  <a:lnTo>
                    <a:pt x="60680" y="83947"/>
                  </a:lnTo>
                  <a:lnTo>
                    <a:pt x="61455" y="83185"/>
                  </a:lnTo>
                  <a:lnTo>
                    <a:pt x="79349" y="83185"/>
                  </a:lnTo>
                  <a:lnTo>
                    <a:pt x="80124" y="80899"/>
                  </a:lnTo>
                  <a:lnTo>
                    <a:pt x="78574" y="77851"/>
                  </a:lnTo>
                  <a:lnTo>
                    <a:pt x="78574" y="77089"/>
                  </a:lnTo>
                  <a:lnTo>
                    <a:pt x="78997" y="76327"/>
                  </a:lnTo>
                  <a:close/>
                </a:path>
                <a:path w="99695" h="99694">
                  <a:moveTo>
                    <a:pt x="34226" y="92075"/>
                  </a:moveTo>
                  <a:lnTo>
                    <a:pt x="33845" y="92075"/>
                  </a:lnTo>
                  <a:lnTo>
                    <a:pt x="33845" y="92837"/>
                  </a:lnTo>
                  <a:lnTo>
                    <a:pt x="34226" y="92837"/>
                  </a:lnTo>
                  <a:lnTo>
                    <a:pt x="34226" y="92075"/>
                  </a:lnTo>
                  <a:close/>
                </a:path>
                <a:path w="99695" h="99694">
                  <a:moveTo>
                    <a:pt x="79349" y="83947"/>
                  </a:moveTo>
                  <a:lnTo>
                    <a:pt x="63398" y="83947"/>
                  </a:lnTo>
                  <a:lnTo>
                    <a:pt x="64185" y="84709"/>
                  </a:lnTo>
                  <a:lnTo>
                    <a:pt x="64185" y="85090"/>
                  </a:lnTo>
                  <a:lnTo>
                    <a:pt x="65735" y="85852"/>
                  </a:lnTo>
                  <a:lnTo>
                    <a:pt x="66509" y="88265"/>
                  </a:lnTo>
                  <a:lnTo>
                    <a:pt x="66509" y="89027"/>
                  </a:lnTo>
                  <a:lnTo>
                    <a:pt x="67297" y="92075"/>
                  </a:lnTo>
                  <a:lnTo>
                    <a:pt x="69621" y="90551"/>
                  </a:lnTo>
                  <a:lnTo>
                    <a:pt x="73126" y="86614"/>
                  </a:lnTo>
                  <a:lnTo>
                    <a:pt x="75463" y="85852"/>
                  </a:lnTo>
                  <a:lnTo>
                    <a:pt x="77012" y="85852"/>
                  </a:lnTo>
                  <a:lnTo>
                    <a:pt x="78574" y="84709"/>
                  </a:lnTo>
                  <a:lnTo>
                    <a:pt x="79349" y="83947"/>
                  </a:lnTo>
                  <a:close/>
                </a:path>
                <a:path w="99695" h="99694">
                  <a:moveTo>
                    <a:pt x="43561" y="87503"/>
                  </a:moveTo>
                  <a:lnTo>
                    <a:pt x="42786" y="87503"/>
                  </a:lnTo>
                  <a:lnTo>
                    <a:pt x="42786" y="88265"/>
                  </a:lnTo>
                  <a:lnTo>
                    <a:pt x="43561" y="87503"/>
                  </a:lnTo>
                  <a:close/>
                </a:path>
                <a:path w="99695" h="99694">
                  <a:moveTo>
                    <a:pt x="49403" y="86614"/>
                  </a:moveTo>
                  <a:lnTo>
                    <a:pt x="47840" y="86614"/>
                  </a:lnTo>
                  <a:lnTo>
                    <a:pt x="47840" y="88265"/>
                  </a:lnTo>
                  <a:lnTo>
                    <a:pt x="49403" y="88265"/>
                  </a:lnTo>
                  <a:lnTo>
                    <a:pt x="49403" y="87503"/>
                  </a:lnTo>
                  <a:lnTo>
                    <a:pt x="48628" y="87503"/>
                  </a:lnTo>
                  <a:lnTo>
                    <a:pt x="49403" y="86614"/>
                  </a:lnTo>
                  <a:close/>
                </a:path>
                <a:path w="99695" h="99694">
                  <a:moveTo>
                    <a:pt x="44729" y="85852"/>
                  </a:moveTo>
                  <a:lnTo>
                    <a:pt x="43561" y="85852"/>
                  </a:lnTo>
                  <a:lnTo>
                    <a:pt x="43954" y="86614"/>
                  </a:lnTo>
                  <a:lnTo>
                    <a:pt x="44729" y="86614"/>
                  </a:lnTo>
                  <a:lnTo>
                    <a:pt x="44729" y="85852"/>
                  </a:lnTo>
                  <a:close/>
                </a:path>
                <a:path w="99695" h="99694">
                  <a:moveTo>
                    <a:pt x="48628" y="85852"/>
                  </a:moveTo>
                  <a:lnTo>
                    <a:pt x="46291" y="85852"/>
                  </a:lnTo>
                  <a:lnTo>
                    <a:pt x="46291" y="86614"/>
                  </a:lnTo>
                  <a:lnTo>
                    <a:pt x="48628" y="86614"/>
                  </a:lnTo>
                  <a:lnTo>
                    <a:pt x="48628" y="85852"/>
                  </a:lnTo>
                  <a:close/>
                </a:path>
                <a:path w="99695" h="99694">
                  <a:moveTo>
                    <a:pt x="58343" y="85090"/>
                  </a:moveTo>
                  <a:lnTo>
                    <a:pt x="51739" y="85090"/>
                  </a:lnTo>
                  <a:lnTo>
                    <a:pt x="51739" y="85852"/>
                  </a:lnTo>
                  <a:lnTo>
                    <a:pt x="56007" y="85852"/>
                  </a:lnTo>
                  <a:lnTo>
                    <a:pt x="58343" y="85090"/>
                  </a:lnTo>
                  <a:close/>
                </a:path>
                <a:path w="99695" h="99694">
                  <a:moveTo>
                    <a:pt x="49403" y="84709"/>
                  </a:moveTo>
                  <a:lnTo>
                    <a:pt x="48628" y="84709"/>
                  </a:lnTo>
                  <a:lnTo>
                    <a:pt x="48628" y="85090"/>
                  </a:lnTo>
                  <a:lnTo>
                    <a:pt x="49403" y="85090"/>
                  </a:lnTo>
                  <a:lnTo>
                    <a:pt x="49403" y="84709"/>
                  </a:lnTo>
                  <a:close/>
                </a:path>
                <a:path w="99695" h="99694">
                  <a:moveTo>
                    <a:pt x="59905" y="84709"/>
                  </a:moveTo>
                  <a:lnTo>
                    <a:pt x="49403" y="84709"/>
                  </a:lnTo>
                  <a:lnTo>
                    <a:pt x="49403" y="85090"/>
                  </a:lnTo>
                  <a:lnTo>
                    <a:pt x="59118" y="85090"/>
                  </a:lnTo>
                  <a:lnTo>
                    <a:pt x="59905" y="84709"/>
                  </a:lnTo>
                  <a:close/>
                </a:path>
                <a:path w="99695" h="99694">
                  <a:moveTo>
                    <a:pt x="79349" y="83185"/>
                  </a:moveTo>
                  <a:lnTo>
                    <a:pt x="62623" y="83185"/>
                  </a:lnTo>
                  <a:lnTo>
                    <a:pt x="62623" y="83947"/>
                  </a:lnTo>
                  <a:lnTo>
                    <a:pt x="63398" y="84709"/>
                  </a:lnTo>
                  <a:lnTo>
                    <a:pt x="63398" y="83947"/>
                  </a:lnTo>
                  <a:lnTo>
                    <a:pt x="79349" y="83947"/>
                  </a:lnTo>
                  <a:lnTo>
                    <a:pt x="79349" y="83185"/>
                  </a:lnTo>
                  <a:close/>
                </a:path>
                <a:path w="99695" h="99694">
                  <a:moveTo>
                    <a:pt x="12065" y="65532"/>
                  </a:moveTo>
                  <a:lnTo>
                    <a:pt x="5842" y="65532"/>
                  </a:lnTo>
                  <a:lnTo>
                    <a:pt x="5785" y="66675"/>
                  </a:lnTo>
                  <a:lnTo>
                    <a:pt x="5448" y="68961"/>
                  </a:lnTo>
                  <a:lnTo>
                    <a:pt x="3898" y="68961"/>
                  </a:lnTo>
                  <a:lnTo>
                    <a:pt x="3111" y="69723"/>
                  </a:lnTo>
                  <a:lnTo>
                    <a:pt x="2336" y="72009"/>
                  </a:lnTo>
                  <a:lnTo>
                    <a:pt x="787" y="72009"/>
                  </a:lnTo>
                  <a:lnTo>
                    <a:pt x="0" y="72771"/>
                  </a:lnTo>
                  <a:lnTo>
                    <a:pt x="0" y="74295"/>
                  </a:lnTo>
                  <a:lnTo>
                    <a:pt x="1562" y="74295"/>
                  </a:lnTo>
                  <a:lnTo>
                    <a:pt x="1562" y="75057"/>
                  </a:lnTo>
                  <a:lnTo>
                    <a:pt x="2336" y="75057"/>
                  </a:lnTo>
                  <a:lnTo>
                    <a:pt x="3898" y="75946"/>
                  </a:lnTo>
                  <a:lnTo>
                    <a:pt x="4673" y="75946"/>
                  </a:lnTo>
                  <a:lnTo>
                    <a:pt x="4673" y="77089"/>
                  </a:lnTo>
                  <a:lnTo>
                    <a:pt x="5448" y="77089"/>
                  </a:lnTo>
                  <a:lnTo>
                    <a:pt x="5448" y="76327"/>
                  </a:lnTo>
                  <a:lnTo>
                    <a:pt x="78997" y="76327"/>
                  </a:lnTo>
                  <a:lnTo>
                    <a:pt x="80124" y="74295"/>
                  </a:lnTo>
                  <a:lnTo>
                    <a:pt x="81686" y="72009"/>
                  </a:lnTo>
                  <a:lnTo>
                    <a:pt x="82854" y="70485"/>
                  </a:lnTo>
                  <a:lnTo>
                    <a:pt x="84404" y="68961"/>
                  </a:lnTo>
                  <a:lnTo>
                    <a:pt x="85178" y="67437"/>
                  </a:lnTo>
                  <a:lnTo>
                    <a:pt x="85966" y="66675"/>
                  </a:lnTo>
                  <a:lnTo>
                    <a:pt x="86741" y="66294"/>
                  </a:lnTo>
                  <a:lnTo>
                    <a:pt x="12065" y="66294"/>
                  </a:lnTo>
                  <a:lnTo>
                    <a:pt x="12065" y="65532"/>
                  </a:lnTo>
                  <a:close/>
                </a:path>
                <a:path w="99695" h="99694">
                  <a:moveTo>
                    <a:pt x="2336" y="71247"/>
                  </a:moveTo>
                  <a:lnTo>
                    <a:pt x="1562" y="72009"/>
                  </a:lnTo>
                  <a:lnTo>
                    <a:pt x="2336" y="72009"/>
                  </a:lnTo>
                  <a:lnTo>
                    <a:pt x="2336" y="71247"/>
                  </a:lnTo>
                  <a:close/>
                </a:path>
                <a:path w="99695" h="99694">
                  <a:moveTo>
                    <a:pt x="3898" y="68199"/>
                  </a:moveTo>
                  <a:lnTo>
                    <a:pt x="3111" y="68961"/>
                  </a:lnTo>
                  <a:lnTo>
                    <a:pt x="5448" y="68961"/>
                  </a:lnTo>
                  <a:lnTo>
                    <a:pt x="3898" y="68199"/>
                  </a:lnTo>
                  <a:close/>
                </a:path>
                <a:path w="99695" h="99694">
                  <a:moveTo>
                    <a:pt x="15557" y="65532"/>
                  </a:moveTo>
                  <a:lnTo>
                    <a:pt x="15176" y="65532"/>
                  </a:lnTo>
                  <a:lnTo>
                    <a:pt x="15176" y="66294"/>
                  </a:lnTo>
                  <a:lnTo>
                    <a:pt x="16344" y="66294"/>
                  </a:lnTo>
                  <a:lnTo>
                    <a:pt x="15557" y="65532"/>
                  </a:lnTo>
                  <a:close/>
                </a:path>
                <a:path w="99695" h="99694">
                  <a:moveTo>
                    <a:pt x="98018" y="54356"/>
                  </a:moveTo>
                  <a:lnTo>
                    <a:pt x="19456" y="54356"/>
                  </a:lnTo>
                  <a:lnTo>
                    <a:pt x="19456" y="55880"/>
                  </a:lnTo>
                  <a:lnTo>
                    <a:pt x="20231" y="56642"/>
                  </a:lnTo>
                  <a:lnTo>
                    <a:pt x="20231" y="57023"/>
                  </a:lnTo>
                  <a:lnTo>
                    <a:pt x="21005" y="57023"/>
                  </a:lnTo>
                  <a:lnTo>
                    <a:pt x="19456" y="58547"/>
                  </a:lnTo>
                  <a:lnTo>
                    <a:pt x="19456" y="59309"/>
                  </a:lnTo>
                  <a:lnTo>
                    <a:pt x="20231" y="59309"/>
                  </a:lnTo>
                  <a:lnTo>
                    <a:pt x="20231" y="60833"/>
                  </a:lnTo>
                  <a:lnTo>
                    <a:pt x="19456" y="61595"/>
                  </a:lnTo>
                  <a:lnTo>
                    <a:pt x="17894" y="62357"/>
                  </a:lnTo>
                  <a:lnTo>
                    <a:pt x="17119" y="62357"/>
                  </a:lnTo>
                  <a:lnTo>
                    <a:pt x="17119" y="64008"/>
                  </a:lnTo>
                  <a:lnTo>
                    <a:pt x="16344" y="64008"/>
                  </a:lnTo>
                  <a:lnTo>
                    <a:pt x="16344" y="66294"/>
                  </a:lnTo>
                  <a:lnTo>
                    <a:pt x="86741" y="66294"/>
                  </a:lnTo>
                  <a:lnTo>
                    <a:pt x="86741" y="65532"/>
                  </a:lnTo>
                  <a:lnTo>
                    <a:pt x="91992" y="65532"/>
                  </a:lnTo>
                  <a:lnTo>
                    <a:pt x="94907" y="63246"/>
                  </a:lnTo>
                  <a:lnTo>
                    <a:pt x="95681" y="61595"/>
                  </a:lnTo>
                  <a:lnTo>
                    <a:pt x="94907" y="60071"/>
                  </a:lnTo>
                  <a:lnTo>
                    <a:pt x="96469" y="59309"/>
                  </a:lnTo>
                  <a:lnTo>
                    <a:pt x="96469" y="58547"/>
                  </a:lnTo>
                  <a:lnTo>
                    <a:pt x="97243" y="57785"/>
                  </a:lnTo>
                  <a:lnTo>
                    <a:pt x="99580" y="57785"/>
                  </a:lnTo>
                  <a:lnTo>
                    <a:pt x="99580" y="57023"/>
                  </a:lnTo>
                  <a:lnTo>
                    <a:pt x="99060" y="56642"/>
                  </a:lnTo>
                  <a:lnTo>
                    <a:pt x="98018" y="56642"/>
                  </a:lnTo>
                  <a:lnTo>
                    <a:pt x="97243" y="55880"/>
                  </a:lnTo>
                  <a:lnTo>
                    <a:pt x="98018" y="54356"/>
                  </a:lnTo>
                  <a:close/>
                </a:path>
                <a:path w="99695" h="99694">
                  <a:moveTo>
                    <a:pt x="91992" y="65532"/>
                  </a:moveTo>
                  <a:lnTo>
                    <a:pt x="86741" y="65532"/>
                  </a:lnTo>
                  <a:lnTo>
                    <a:pt x="87515" y="66294"/>
                  </a:lnTo>
                  <a:lnTo>
                    <a:pt x="91020" y="66294"/>
                  </a:lnTo>
                  <a:lnTo>
                    <a:pt x="91992" y="65532"/>
                  </a:lnTo>
                  <a:close/>
                </a:path>
                <a:path w="99695" h="99694">
                  <a:moveTo>
                    <a:pt x="10502" y="64770"/>
                  </a:moveTo>
                  <a:lnTo>
                    <a:pt x="7391" y="64770"/>
                  </a:lnTo>
                  <a:lnTo>
                    <a:pt x="6616" y="65532"/>
                  </a:lnTo>
                  <a:lnTo>
                    <a:pt x="10502" y="65532"/>
                  </a:lnTo>
                  <a:lnTo>
                    <a:pt x="10502" y="64770"/>
                  </a:lnTo>
                  <a:close/>
                </a:path>
                <a:path w="99695" h="99694">
                  <a:moveTo>
                    <a:pt x="98018" y="55880"/>
                  </a:moveTo>
                  <a:lnTo>
                    <a:pt x="98018" y="56642"/>
                  </a:lnTo>
                  <a:lnTo>
                    <a:pt x="99060" y="56642"/>
                  </a:lnTo>
                  <a:lnTo>
                    <a:pt x="98018" y="55880"/>
                  </a:lnTo>
                  <a:close/>
                </a:path>
                <a:path w="99695" h="99694">
                  <a:moveTo>
                    <a:pt x="17894" y="52070"/>
                  </a:moveTo>
                  <a:lnTo>
                    <a:pt x="17894" y="54356"/>
                  </a:lnTo>
                  <a:lnTo>
                    <a:pt x="97243" y="54356"/>
                  </a:lnTo>
                  <a:lnTo>
                    <a:pt x="98793" y="52832"/>
                  </a:lnTo>
                  <a:lnTo>
                    <a:pt x="18669" y="52832"/>
                  </a:lnTo>
                  <a:lnTo>
                    <a:pt x="17894" y="52070"/>
                  </a:lnTo>
                  <a:close/>
                </a:path>
                <a:path w="99695" h="99694">
                  <a:moveTo>
                    <a:pt x="87515" y="44704"/>
                  </a:moveTo>
                  <a:lnTo>
                    <a:pt x="86741" y="46228"/>
                  </a:lnTo>
                  <a:lnTo>
                    <a:pt x="16344" y="46228"/>
                  </a:lnTo>
                  <a:lnTo>
                    <a:pt x="16344" y="46990"/>
                  </a:lnTo>
                  <a:lnTo>
                    <a:pt x="17119" y="47371"/>
                  </a:lnTo>
                  <a:lnTo>
                    <a:pt x="15557" y="47371"/>
                  </a:lnTo>
                  <a:lnTo>
                    <a:pt x="15557" y="48895"/>
                  </a:lnTo>
                  <a:lnTo>
                    <a:pt x="16344" y="48895"/>
                  </a:lnTo>
                  <a:lnTo>
                    <a:pt x="17119" y="49657"/>
                  </a:lnTo>
                  <a:lnTo>
                    <a:pt x="19456" y="50419"/>
                  </a:lnTo>
                  <a:lnTo>
                    <a:pt x="18669" y="50419"/>
                  </a:lnTo>
                  <a:lnTo>
                    <a:pt x="18669" y="51308"/>
                  </a:lnTo>
                  <a:lnTo>
                    <a:pt x="19456" y="51308"/>
                  </a:lnTo>
                  <a:lnTo>
                    <a:pt x="18669" y="52070"/>
                  </a:lnTo>
                  <a:lnTo>
                    <a:pt x="18669" y="52832"/>
                  </a:lnTo>
                  <a:lnTo>
                    <a:pt x="98793" y="52832"/>
                  </a:lnTo>
                  <a:lnTo>
                    <a:pt x="97631" y="52070"/>
                  </a:lnTo>
                  <a:lnTo>
                    <a:pt x="96469" y="52070"/>
                  </a:lnTo>
                  <a:lnTo>
                    <a:pt x="94907" y="51308"/>
                  </a:lnTo>
                  <a:lnTo>
                    <a:pt x="94907" y="49657"/>
                  </a:lnTo>
                  <a:lnTo>
                    <a:pt x="94132" y="49657"/>
                  </a:lnTo>
                  <a:lnTo>
                    <a:pt x="94907" y="48895"/>
                  </a:lnTo>
                  <a:lnTo>
                    <a:pt x="94907" y="48133"/>
                  </a:lnTo>
                  <a:lnTo>
                    <a:pt x="94132" y="48133"/>
                  </a:lnTo>
                  <a:lnTo>
                    <a:pt x="94907" y="47371"/>
                  </a:lnTo>
                  <a:lnTo>
                    <a:pt x="95681" y="46990"/>
                  </a:lnTo>
                  <a:lnTo>
                    <a:pt x="89852" y="46990"/>
                  </a:lnTo>
                  <a:lnTo>
                    <a:pt x="89073" y="46228"/>
                  </a:lnTo>
                  <a:lnTo>
                    <a:pt x="17119" y="46228"/>
                  </a:lnTo>
                  <a:lnTo>
                    <a:pt x="17119" y="45466"/>
                  </a:lnTo>
                  <a:lnTo>
                    <a:pt x="88294" y="45466"/>
                  </a:lnTo>
                  <a:lnTo>
                    <a:pt x="87515" y="44704"/>
                  </a:lnTo>
                  <a:close/>
                </a:path>
                <a:path w="99695" h="99694">
                  <a:moveTo>
                    <a:pt x="96469" y="51308"/>
                  </a:moveTo>
                  <a:lnTo>
                    <a:pt x="96469" y="52070"/>
                  </a:lnTo>
                  <a:lnTo>
                    <a:pt x="97631" y="52070"/>
                  </a:lnTo>
                  <a:lnTo>
                    <a:pt x="96469" y="51308"/>
                  </a:lnTo>
                  <a:close/>
                </a:path>
                <a:path w="99695" h="99694">
                  <a:moveTo>
                    <a:pt x="94907" y="44704"/>
                  </a:moveTo>
                  <a:lnTo>
                    <a:pt x="94132" y="44704"/>
                  </a:lnTo>
                  <a:lnTo>
                    <a:pt x="94132" y="45466"/>
                  </a:lnTo>
                  <a:lnTo>
                    <a:pt x="89852" y="45466"/>
                  </a:lnTo>
                  <a:lnTo>
                    <a:pt x="89852" y="46990"/>
                  </a:lnTo>
                  <a:lnTo>
                    <a:pt x="94907" y="46990"/>
                  </a:lnTo>
                  <a:lnTo>
                    <a:pt x="94132" y="46228"/>
                  </a:lnTo>
                  <a:lnTo>
                    <a:pt x="94907" y="46228"/>
                  </a:lnTo>
                  <a:lnTo>
                    <a:pt x="94907" y="44704"/>
                  </a:lnTo>
                  <a:close/>
                </a:path>
                <a:path w="99695" h="99694">
                  <a:moveTo>
                    <a:pt x="80124" y="40132"/>
                  </a:moveTo>
                  <a:lnTo>
                    <a:pt x="20231" y="40132"/>
                  </a:lnTo>
                  <a:lnTo>
                    <a:pt x="20231" y="40894"/>
                  </a:lnTo>
                  <a:lnTo>
                    <a:pt x="18669" y="42418"/>
                  </a:lnTo>
                  <a:lnTo>
                    <a:pt x="18669" y="43180"/>
                  </a:lnTo>
                  <a:lnTo>
                    <a:pt x="17894" y="43180"/>
                  </a:lnTo>
                  <a:lnTo>
                    <a:pt x="17894" y="43942"/>
                  </a:lnTo>
                  <a:lnTo>
                    <a:pt x="18669" y="43942"/>
                  </a:lnTo>
                  <a:lnTo>
                    <a:pt x="17894" y="44704"/>
                  </a:lnTo>
                  <a:lnTo>
                    <a:pt x="18669" y="44704"/>
                  </a:lnTo>
                  <a:lnTo>
                    <a:pt x="17119" y="46228"/>
                  </a:lnTo>
                  <a:lnTo>
                    <a:pt x="86741" y="46228"/>
                  </a:lnTo>
                  <a:lnTo>
                    <a:pt x="84404" y="44704"/>
                  </a:lnTo>
                  <a:lnTo>
                    <a:pt x="85178" y="42418"/>
                  </a:lnTo>
                  <a:lnTo>
                    <a:pt x="85966" y="42418"/>
                  </a:lnTo>
                  <a:lnTo>
                    <a:pt x="86741" y="41656"/>
                  </a:lnTo>
                  <a:lnTo>
                    <a:pt x="85966" y="40894"/>
                  </a:lnTo>
                  <a:lnTo>
                    <a:pt x="80124" y="40894"/>
                  </a:lnTo>
                  <a:lnTo>
                    <a:pt x="80124" y="40132"/>
                  </a:lnTo>
                  <a:close/>
                </a:path>
                <a:path w="99695" h="99694">
                  <a:moveTo>
                    <a:pt x="91020" y="44704"/>
                  </a:moveTo>
                  <a:lnTo>
                    <a:pt x="90627" y="44704"/>
                  </a:lnTo>
                  <a:lnTo>
                    <a:pt x="90627" y="45466"/>
                  </a:lnTo>
                  <a:lnTo>
                    <a:pt x="91020" y="45466"/>
                  </a:lnTo>
                  <a:lnTo>
                    <a:pt x="91020" y="44704"/>
                  </a:lnTo>
                  <a:close/>
                </a:path>
                <a:path w="99695" h="99694">
                  <a:moveTo>
                    <a:pt x="93357" y="43942"/>
                  </a:moveTo>
                  <a:lnTo>
                    <a:pt x="92570" y="43942"/>
                  </a:lnTo>
                  <a:lnTo>
                    <a:pt x="91795" y="45466"/>
                  </a:lnTo>
                  <a:lnTo>
                    <a:pt x="94132" y="45466"/>
                  </a:lnTo>
                  <a:lnTo>
                    <a:pt x="94132" y="44704"/>
                  </a:lnTo>
                  <a:lnTo>
                    <a:pt x="93357" y="44704"/>
                  </a:lnTo>
                  <a:lnTo>
                    <a:pt x="93357" y="43942"/>
                  </a:lnTo>
                  <a:close/>
                </a:path>
                <a:path w="99695" h="99694">
                  <a:moveTo>
                    <a:pt x="85178" y="37338"/>
                  </a:moveTo>
                  <a:lnTo>
                    <a:pt x="82067" y="37338"/>
                  </a:lnTo>
                  <a:lnTo>
                    <a:pt x="81686" y="37719"/>
                  </a:lnTo>
                  <a:lnTo>
                    <a:pt x="81686" y="38481"/>
                  </a:lnTo>
                  <a:lnTo>
                    <a:pt x="80911" y="40132"/>
                  </a:lnTo>
                  <a:lnTo>
                    <a:pt x="80911" y="40894"/>
                  </a:lnTo>
                  <a:lnTo>
                    <a:pt x="85966" y="40894"/>
                  </a:lnTo>
                  <a:lnTo>
                    <a:pt x="85966" y="40132"/>
                  </a:lnTo>
                  <a:lnTo>
                    <a:pt x="85178" y="40132"/>
                  </a:lnTo>
                  <a:lnTo>
                    <a:pt x="85178" y="37338"/>
                  </a:lnTo>
                  <a:close/>
                </a:path>
                <a:path w="99695" h="99694">
                  <a:moveTo>
                    <a:pt x="43561" y="762"/>
                  </a:moveTo>
                  <a:lnTo>
                    <a:pt x="39674" y="762"/>
                  </a:lnTo>
                  <a:lnTo>
                    <a:pt x="39674" y="1524"/>
                  </a:lnTo>
                  <a:lnTo>
                    <a:pt x="38125" y="3175"/>
                  </a:lnTo>
                  <a:lnTo>
                    <a:pt x="32283" y="3175"/>
                  </a:lnTo>
                  <a:lnTo>
                    <a:pt x="32283" y="3937"/>
                  </a:lnTo>
                  <a:lnTo>
                    <a:pt x="31508" y="3937"/>
                  </a:lnTo>
                  <a:lnTo>
                    <a:pt x="31508" y="4699"/>
                  </a:lnTo>
                  <a:lnTo>
                    <a:pt x="27622" y="4699"/>
                  </a:lnTo>
                  <a:lnTo>
                    <a:pt x="28397" y="5461"/>
                  </a:lnTo>
                  <a:lnTo>
                    <a:pt x="28397" y="9652"/>
                  </a:lnTo>
                  <a:lnTo>
                    <a:pt x="29171" y="10414"/>
                  </a:lnTo>
                  <a:lnTo>
                    <a:pt x="29171" y="11176"/>
                  </a:lnTo>
                  <a:lnTo>
                    <a:pt x="28397" y="11176"/>
                  </a:lnTo>
                  <a:lnTo>
                    <a:pt x="26847" y="12700"/>
                  </a:lnTo>
                  <a:lnTo>
                    <a:pt x="26060" y="15113"/>
                  </a:lnTo>
                  <a:lnTo>
                    <a:pt x="26060" y="16637"/>
                  </a:lnTo>
                  <a:lnTo>
                    <a:pt x="23342" y="18161"/>
                  </a:lnTo>
                  <a:lnTo>
                    <a:pt x="22567" y="18542"/>
                  </a:lnTo>
                  <a:lnTo>
                    <a:pt x="21780" y="20828"/>
                  </a:lnTo>
                  <a:lnTo>
                    <a:pt x="21780" y="22352"/>
                  </a:lnTo>
                  <a:lnTo>
                    <a:pt x="22567" y="23876"/>
                  </a:lnTo>
                  <a:lnTo>
                    <a:pt x="22567" y="24638"/>
                  </a:lnTo>
                  <a:lnTo>
                    <a:pt x="21780" y="24638"/>
                  </a:lnTo>
                  <a:lnTo>
                    <a:pt x="21780" y="26162"/>
                  </a:lnTo>
                  <a:lnTo>
                    <a:pt x="22567" y="27051"/>
                  </a:lnTo>
                  <a:lnTo>
                    <a:pt x="22567" y="28194"/>
                  </a:lnTo>
                  <a:lnTo>
                    <a:pt x="23342" y="28956"/>
                  </a:lnTo>
                  <a:lnTo>
                    <a:pt x="24117" y="28956"/>
                  </a:lnTo>
                  <a:lnTo>
                    <a:pt x="24117" y="32004"/>
                  </a:lnTo>
                  <a:lnTo>
                    <a:pt x="24892" y="32766"/>
                  </a:lnTo>
                  <a:lnTo>
                    <a:pt x="24892" y="37338"/>
                  </a:lnTo>
                  <a:lnTo>
                    <a:pt x="23342" y="37719"/>
                  </a:lnTo>
                  <a:lnTo>
                    <a:pt x="21780" y="39370"/>
                  </a:lnTo>
                  <a:lnTo>
                    <a:pt x="21780" y="40132"/>
                  </a:lnTo>
                  <a:lnTo>
                    <a:pt x="77800" y="40132"/>
                  </a:lnTo>
                  <a:lnTo>
                    <a:pt x="77800" y="39370"/>
                  </a:lnTo>
                  <a:lnTo>
                    <a:pt x="78574" y="38481"/>
                  </a:lnTo>
                  <a:lnTo>
                    <a:pt x="77012" y="38481"/>
                  </a:lnTo>
                  <a:lnTo>
                    <a:pt x="76238" y="37719"/>
                  </a:lnTo>
                  <a:lnTo>
                    <a:pt x="75463" y="37719"/>
                  </a:lnTo>
                  <a:lnTo>
                    <a:pt x="73901" y="37338"/>
                  </a:lnTo>
                  <a:lnTo>
                    <a:pt x="74688" y="37338"/>
                  </a:lnTo>
                  <a:lnTo>
                    <a:pt x="74688" y="36576"/>
                  </a:lnTo>
                  <a:lnTo>
                    <a:pt x="76238" y="35052"/>
                  </a:lnTo>
                  <a:lnTo>
                    <a:pt x="75463" y="35052"/>
                  </a:lnTo>
                  <a:lnTo>
                    <a:pt x="75463" y="34290"/>
                  </a:lnTo>
                  <a:lnTo>
                    <a:pt x="77012" y="34290"/>
                  </a:lnTo>
                  <a:lnTo>
                    <a:pt x="77800" y="33528"/>
                  </a:lnTo>
                  <a:lnTo>
                    <a:pt x="78574" y="33528"/>
                  </a:lnTo>
                  <a:lnTo>
                    <a:pt x="78574" y="32766"/>
                  </a:lnTo>
                  <a:lnTo>
                    <a:pt x="79349" y="31242"/>
                  </a:lnTo>
                  <a:lnTo>
                    <a:pt x="80124" y="31242"/>
                  </a:lnTo>
                  <a:lnTo>
                    <a:pt x="80124" y="29718"/>
                  </a:lnTo>
                  <a:lnTo>
                    <a:pt x="79349" y="29718"/>
                  </a:lnTo>
                  <a:lnTo>
                    <a:pt x="79349" y="28194"/>
                  </a:lnTo>
                  <a:lnTo>
                    <a:pt x="80124" y="28194"/>
                  </a:lnTo>
                  <a:lnTo>
                    <a:pt x="80124" y="25400"/>
                  </a:lnTo>
                  <a:lnTo>
                    <a:pt x="79349" y="25400"/>
                  </a:lnTo>
                  <a:lnTo>
                    <a:pt x="79349" y="23114"/>
                  </a:lnTo>
                  <a:lnTo>
                    <a:pt x="77800" y="23114"/>
                  </a:lnTo>
                  <a:lnTo>
                    <a:pt x="77800" y="22352"/>
                  </a:lnTo>
                  <a:lnTo>
                    <a:pt x="78574" y="21590"/>
                  </a:lnTo>
                  <a:lnTo>
                    <a:pt x="76238" y="21590"/>
                  </a:lnTo>
                  <a:lnTo>
                    <a:pt x="76238" y="20828"/>
                  </a:lnTo>
                  <a:lnTo>
                    <a:pt x="73901" y="20828"/>
                  </a:lnTo>
                  <a:lnTo>
                    <a:pt x="73901" y="20066"/>
                  </a:lnTo>
                  <a:lnTo>
                    <a:pt x="73126" y="20066"/>
                  </a:lnTo>
                  <a:lnTo>
                    <a:pt x="73901" y="19304"/>
                  </a:lnTo>
                  <a:lnTo>
                    <a:pt x="73901" y="18542"/>
                  </a:lnTo>
                  <a:lnTo>
                    <a:pt x="68846" y="18542"/>
                  </a:lnTo>
                  <a:lnTo>
                    <a:pt x="68072" y="18161"/>
                  </a:lnTo>
                  <a:lnTo>
                    <a:pt x="66509" y="18161"/>
                  </a:lnTo>
                  <a:lnTo>
                    <a:pt x="66509" y="17399"/>
                  </a:lnTo>
                  <a:lnTo>
                    <a:pt x="66903" y="17399"/>
                  </a:lnTo>
                  <a:lnTo>
                    <a:pt x="67297" y="16637"/>
                  </a:lnTo>
                  <a:lnTo>
                    <a:pt x="67297" y="15875"/>
                  </a:lnTo>
                  <a:lnTo>
                    <a:pt x="61455" y="15875"/>
                  </a:lnTo>
                  <a:lnTo>
                    <a:pt x="60680" y="15113"/>
                  </a:lnTo>
                  <a:lnTo>
                    <a:pt x="56794" y="15113"/>
                  </a:lnTo>
                  <a:lnTo>
                    <a:pt x="56794" y="11176"/>
                  </a:lnTo>
                  <a:lnTo>
                    <a:pt x="56007" y="10414"/>
                  </a:lnTo>
                  <a:lnTo>
                    <a:pt x="56007" y="9652"/>
                  </a:lnTo>
                  <a:lnTo>
                    <a:pt x="55232" y="8890"/>
                  </a:lnTo>
                  <a:lnTo>
                    <a:pt x="55232" y="8509"/>
                  </a:lnTo>
                  <a:lnTo>
                    <a:pt x="54457" y="6223"/>
                  </a:lnTo>
                  <a:lnTo>
                    <a:pt x="49403" y="6223"/>
                  </a:lnTo>
                  <a:lnTo>
                    <a:pt x="48628" y="5461"/>
                  </a:lnTo>
                  <a:lnTo>
                    <a:pt x="47840" y="5461"/>
                  </a:lnTo>
                  <a:lnTo>
                    <a:pt x="47840" y="4699"/>
                  </a:lnTo>
                  <a:lnTo>
                    <a:pt x="44729" y="3175"/>
                  </a:lnTo>
                  <a:lnTo>
                    <a:pt x="43561" y="2413"/>
                  </a:lnTo>
                  <a:lnTo>
                    <a:pt x="43561" y="762"/>
                  </a:lnTo>
                  <a:close/>
                </a:path>
                <a:path w="99695" h="99694">
                  <a:moveTo>
                    <a:pt x="79349" y="39370"/>
                  </a:moveTo>
                  <a:lnTo>
                    <a:pt x="78574" y="39370"/>
                  </a:lnTo>
                  <a:lnTo>
                    <a:pt x="78574" y="40132"/>
                  </a:lnTo>
                  <a:lnTo>
                    <a:pt x="79349" y="40132"/>
                  </a:lnTo>
                  <a:lnTo>
                    <a:pt x="79349" y="39370"/>
                  </a:lnTo>
                  <a:close/>
                </a:path>
                <a:path w="99695" h="99694">
                  <a:moveTo>
                    <a:pt x="77012" y="37719"/>
                  </a:moveTo>
                  <a:lnTo>
                    <a:pt x="77012" y="38481"/>
                  </a:lnTo>
                  <a:lnTo>
                    <a:pt x="77800" y="38481"/>
                  </a:lnTo>
                  <a:lnTo>
                    <a:pt x="77012" y="37719"/>
                  </a:lnTo>
                  <a:close/>
                </a:path>
                <a:path w="99695" h="99694">
                  <a:moveTo>
                    <a:pt x="80124" y="28956"/>
                  </a:moveTo>
                  <a:lnTo>
                    <a:pt x="79349" y="28956"/>
                  </a:lnTo>
                  <a:lnTo>
                    <a:pt x="79349" y="29718"/>
                  </a:lnTo>
                  <a:lnTo>
                    <a:pt x="80124" y="28956"/>
                  </a:lnTo>
                  <a:close/>
                </a:path>
                <a:path w="99695" h="99694">
                  <a:moveTo>
                    <a:pt x="79349" y="22352"/>
                  </a:moveTo>
                  <a:lnTo>
                    <a:pt x="78574" y="23114"/>
                  </a:lnTo>
                  <a:lnTo>
                    <a:pt x="79349" y="23114"/>
                  </a:lnTo>
                  <a:lnTo>
                    <a:pt x="79349" y="22352"/>
                  </a:lnTo>
                  <a:close/>
                </a:path>
                <a:path w="99695" h="99694">
                  <a:moveTo>
                    <a:pt x="74688" y="19304"/>
                  </a:moveTo>
                  <a:lnTo>
                    <a:pt x="74688" y="20066"/>
                  </a:lnTo>
                  <a:lnTo>
                    <a:pt x="73901" y="20828"/>
                  </a:lnTo>
                  <a:lnTo>
                    <a:pt x="76238" y="20828"/>
                  </a:lnTo>
                  <a:lnTo>
                    <a:pt x="74688" y="19304"/>
                  </a:lnTo>
                  <a:close/>
                </a:path>
                <a:path w="99695" h="99694">
                  <a:moveTo>
                    <a:pt x="73901" y="18161"/>
                  </a:moveTo>
                  <a:lnTo>
                    <a:pt x="68846" y="18161"/>
                  </a:lnTo>
                  <a:lnTo>
                    <a:pt x="68846" y="18542"/>
                  </a:lnTo>
                  <a:lnTo>
                    <a:pt x="73901" y="18542"/>
                  </a:lnTo>
                  <a:lnTo>
                    <a:pt x="73901" y="18161"/>
                  </a:lnTo>
                  <a:close/>
                </a:path>
                <a:path w="99695" h="99694">
                  <a:moveTo>
                    <a:pt x="67297" y="17399"/>
                  </a:moveTo>
                  <a:lnTo>
                    <a:pt x="66903" y="17399"/>
                  </a:lnTo>
                  <a:lnTo>
                    <a:pt x="66509" y="18161"/>
                  </a:lnTo>
                  <a:lnTo>
                    <a:pt x="67297" y="18161"/>
                  </a:lnTo>
                  <a:lnTo>
                    <a:pt x="67297" y="17399"/>
                  </a:lnTo>
                  <a:close/>
                </a:path>
                <a:path w="99695" h="99694">
                  <a:moveTo>
                    <a:pt x="68072" y="17399"/>
                  </a:moveTo>
                  <a:lnTo>
                    <a:pt x="67297" y="18161"/>
                  </a:lnTo>
                  <a:lnTo>
                    <a:pt x="68072" y="18161"/>
                  </a:lnTo>
                  <a:lnTo>
                    <a:pt x="68072" y="17399"/>
                  </a:lnTo>
                  <a:close/>
                </a:path>
                <a:path w="99695" h="99694">
                  <a:moveTo>
                    <a:pt x="71183" y="16637"/>
                  </a:moveTo>
                  <a:lnTo>
                    <a:pt x="70408" y="16637"/>
                  </a:lnTo>
                  <a:lnTo>
                    <a:pt x="69621" y="17399"/>
                  </a:lnTo>
                  <a:lnTo>
                    <a:pt x="69621" y="18161"/>
                  </a:lnTo>
                  <a:lnTo>
                    <a:pt x="71958" y="18161"/>
                  </a:lnTo>
                  <a:lnTo>
                    <a:pt x="71958" y="17399"/>
                  </a:lnTo>
                  <a:lnTo>
                    <a:pt x="71183" y="17399"/>
                  </a:lnTo>
                  <a:lnTo>
                    <a:pt x="71183" y="16637"/>
                  </a:lnTo>
                  <a:close/>
                </a:path>
                <a:path w="99695" h="99694">
                  <a:moveTo>
                    <a:pt x="71958" y="17399"/>
                  </a:moveTo>
                  <a:lnTo>
                    <a:pt x="71958" y="18161"/>
                  </a:lnTo>
                  <a:lnTo>
                    <a:pt x="72351" y="18161"/>
                  </a:lnTo>
                  <a:lnTo>
                    <a:pt x="71958" y="17399"/>
                  </a:lnTo>
                  <a:close/>
                </a:path>
                <a:path w="99695" h="99694">
                  <a:moveTo>
                    <a:pt x="64185" y="15113"/>
                  </a:moveTo>
                  <a:lnTo>
                    <a:pt x="62242" y="15113"/>
                  </a:lnTo>
                  <a:lnTo>
                    <a:pt x="62242" y="15875"/>
                  </a:lnTo>
                  <a:lnTo>
                    <a:pt x="64185" y="15875"/>
                  </a:lnTo>
                  <a:lnTo>
                    <a:pt x="64185" y="15113"/>
                  </a:lnTo>
                  <a:close/>
                </a:path>
                <a:path w="99695" h="99694">
                  <a:moveTo>
                    <a:pt x="66509" y="15113"/>
                  </a:moveTo>
                  <a:lnTo>
                    <a:pt x="65735" y="15113"/>
                  </a:lnTo>
                  <a:lnTo>
                    <a:pt x="64960" y="15875"/>
                  </a:lnTo>
                  <a:lnTo>
                    <a:pt x="66509" y="15875"/>
                  </a:lnTo>
                  <a:lnTo>
                    <a:pt x="66509" y="15113"/>
                  </a:lnTo>
                  <a:close/>
                </a:path>
                <a:path w="99695" h="99694">
                  <a:moveTo>
                    <a:pt x="53289" y="4699"/>
                  </a:moveTo>
                  <a:lnTo>
                    <a:pt x="51739" y="4699"/>
                  </a:lnTo>
                  <a:lnTo>
                    <a:pt x="50177" y="6223"/>
                  </a:lnTo>
                  <a:lnTo>
                    <a:pt x="54457" y="6223"/>
                  </a:lnTo>
                  <a:lnTo>
                    <a:pt x="54457" y="5461"/>
                  </a:lnTo>
                  <a:lnTo>
                    <a:pt x="53289" y="5461"/>
                  </a:lnTo>
                  <a:lnTo>
                    <a:pt x="53289" y="4699"/>
                  </a:lnTo>
                  <a:close/>
                </a:path>
                <a:path w="99695" h="99694">
                  <a:moveTo>
                    <a:pt x="34226" y="2413"/>
                  </a:moveTo>
                  <a:lnTo>
                    <a:pt x="33845" y="2413"/>
                  </a:lnTo>
                  <a:lnTo>
                    <a:pt x="33070" y="3175"/>
                  </a:lnTo>
                  <a:lnTo>
                    <a:pt x="34226" y="3175"/>
                  </a:lnTo>
                  <a:lnTo>
                    <a:pt x="34226" y="2413"/>
                  </a:lnTo>
                  <a:close/>
                </a:path>
                <a:path w="99695" h="99694">
                  <a:moveTo>
                    <a:pt x="35788" y="2413"/>
                  </a:moveTo>
                  <a:lnTo>
                    <a:pt x="34226" y="3175"/>
                  </a:lnTo>
                  <a:lnTo>
                    <a:pt x="35788" y="3175"/>
                  </a:lnTo>
                  <a:lnTo>
                    <a:pt x="35788" y="2413"/>
                  </a:lnTo>
                  <a:close/>
                </a:path>
                <a:path w="99695" h="99694">
                  <a:moveTo>
                    <a:pt x="42786" y="0"/>
                  </a:moveTo>
                  <a:lnTo>
                    <a:pt x="41236" y="0"/>
                  </a:lnTo>
                  <a:lnTo>
                    <a:pt x="40449" y="762"/>
                  </a:lnTo>
                  <a:lnTo>
                    <a:pt x="42786" y="762"/>
                  </a:lnTo>
                  <a:lnTo>
                    <a:pt x="42786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2" name="object 2972"/>
            <p:cNvSpPr/>
            <p:nvPr/>
          </p:nvSpPr>
          <p:spPr>
            <a:xfrm>
              <a:off x="5909355" y="3023959"/>
              <a:ext cx="100965" cy="99695"/>
            </a:xfrm>
            <a:custGeom>
              <a:avLst/>
              <a:gdLst/>
              <a:ahLst/>
              <a:cxnLst/>
              <a:rect l="l" t="t" r="r" b="b"/>
              <a:pathLst>
                <a:path w="100964" h="99694">
                  <a:moveTo>
                    <a:pt x="55232" y="6159"/>
                  </a:moveTo>
                  <a:lnTo>
                    <a:pt x="56006" y="8470"/>
                  </a:lnTo>
                  <a:lnTo>
                    <a:pt x="56006" y="8851"/>
                  </a:lnTo>
                  <a:lnTo>
                    <a:pt x="56781" y="9626"/>
                  </a:lnTo>
                  <a:lnTo>
                    <a:pt x="56781" y="10388"/>
                  </a:lnTo>
                  <a:lnTo>
                    <a:pt x="57569" y="11163"/>
                  </a:lnTo>
                  <a:lnTo>
                    <a:pt x="57569" y="11938"/>
                  </a:lnTo>
                  <a:lnTo>
                    <a:pt x="57569" y="12700"/>
                  </a:lnTo>
                  <a:lnTo>
                    <a:pt x="57569" y="14236"/>
                  </a:lnTo>
                  <a:lnTo>
                    <a:pt x="57569" y="15011"/>
                  </a:lnTo>
                  <a:lnTo>
                    <a:pt x="58343" y="15011"/>
                  </a:lnTo>
                  <a:lnTo>
                    <a:pt x="59118" y="15011"/>
                  </a:lnTo>
                  <a:lnTo>
                    <a:pt x="59118" y="14236"/>
                  </a:lnTo>
                  <a:lnTo>
                    <a:pt x="59118" y="15011"/>
                  </a:lnTo>
                  <a:lnTo>
                    <a:pt x="60680" y="15011"/>
                  </a:lnTo>
                  <a:lnTo>
                    <a:pt x="61455" y="15011"/>
                  </a:lnTo>
                  <a:lnTo>
                    <a:pt x="62229" y="15786"/>
                  </a:lnTo>
                  <a:lnTo>
                    <a:pt x="63017" y="15786"/>
                  </a:lnTo>
                  <a:lnTo>
                    <a:pt x="63017" y="15011"/>
                  </a:lnTo>
                  <a:lnTo>
                    <a:pt x="63398" y="15011"/>
                  </a:lnTo>
                  <a:lnTo>
                    <a:pt x="63017" y="15011"/>
                  </a:lnTo>
                  <a:lnTo>
                    <a:pt x="63398" y="15011"/>
                  </a:lnTo>
                  <a:lnTo>
                    <a:pt x="63398" y="14236"/>
                  </a:lnTo>
                  <a:lnTo>
                    <a:pt x="63398" y="15011"/>
                  </a:lnTo>
                  <a:lnTo>
                    <a:pt x="64173" y="15011"/>
                  </a:lnTo>
                  <a:lnTo>
                    <a:pt x="64960" y="15011"/>
                  </a:lnTo>
                  <a:lnTo>
                    <a:pt x="64960" y="15786"/>
                  </a:lnTo>
                  <a:lnTo>
                    <a:pt x="65735" y="15786"/>
                  </a:lnTo>
                  <a:lnTo>
                    <a:pt x="66509" y="15011"/>
                  </a:lnTo>
                  <a:lnTo>
                    <a:pt x="67284" y="15011"/>
                  </a:lnTo>
                  <a:lnTo>
                    <a:pt x="67284" y="15786"/>
                  </a:lnTo>
                  <a:lnTo>
                    <a:pt x="68071" y="15786"/>
                  </a:lnTo>
                  <a:lnTo>
                    <a:pt x="68071" y="16548"/>
                  </a:lnTo>
                  <a:lnTo>
                    <a:pt x="67284" y="18097"/>
                  </a:lnTo>
                  <a:lnTo>
                    <a:pt x="67284" y="17322"/>
                  </a:lnTo>
                  <a:lnTo>
                    <a:pt x="68071" y="17322"/>
                  </a:lnTo>
                  <a:lnTo>
                    <a:pt x="68071" y="18097"/>
                  </a:lnTo>
                  <a:lnTo>
                    <a:pt x="68846" y="17322"/>
                  </a:lnTo>
                  <a:lnTo>
                    <a:pt x="68846" y="18097"/>
                  </a:lnTo>
                  <a:lnTo>
                    <a:pt x="69621" y="18478"/>
                  </a:lnTo>
                  <a:lnTo>
                    <a:pt x="69621" y="18097"/>
                  </a:lnTo>
                  <a:lnTo>
                    <a:pt x="70396" y="18097"/>
                  </a:lnTo>
                  <a:lnTo>
                    <a:pt x="70396" y="17322"/>
                  </a:lnTo>
                  <a:lnTo>
                    <a:pt x="71183" y="16548"/>
                  </a:lnTo>
                  <a:lnTo>
                    <a:pt x="71958" y="16548"/>
                  </a:lnTo>
                  <a:lnTo>
                    <a:pt x="71958" y="17322"/>
                  </a:lnTo>
                  <a:lnTo>
                    <a:pt x="72732" y="17322"/>
                  </a:lnTo>
                  <a:lnTo>
                    <a:pt x="72732" y="18097"/>
                  </a:lnTo>
                  <a:lnTo>
                    <a:pt x="72732" y="17322"/>
                  </a:lnTo>
                  <a:lnTo>
                    <a:pt x="73126" y="18097"/>
                  </a:lnTo>
                  <a:lnTo>
                    <a:pt x="73901" y="18097"/>
                  </a:lnTo>
                  <a:lnTo>
                    <a:pt x="73901" y="17322"/>
                  </a:lnTo>
                  <a:lnTo>
                    <a:pt x="73901" y="18097"/>
                  </a:lnTo>
                  <a:lnTo>
                    <a:pt x="74675" y="18097"/>
                  </a:lnTo>
                  <a:lnTo>
                    <a:pt x="74675" y="18478"/>
                  </a:lnTo>
                  <a:lnTo>
                    <a:pt x="74675" y="19240"/>
                  </a:lnTo>
                  <a:lnTo>
                    <a:pt x="73901" y="20015"/>
                  </a:lnTo>
                  <a:lnTo>
                    <a:pt x="74675" y="20015"/>
                  </a:lnTo>
                  <a:lnTo>
                    <a:pt x="74675" y="20789"/>
                  </a:lnTo>
                  <a:lnTo>
                    <a:pt x="75463" y="20015"/>
                  </a:lnTo>
                  <a:lnTo>
                    <a:pt x="75463" y="19240"/>
                  </a:lnTo>
                  <a:lnTo>
                    <a:pt x="76238" y="20015"/>
                  </a:lnTo>
                  <a:lnTo>
                    <a:pt x="77012" y="20789"/>
                  </a:lnTo>
                  <a:lnTo>
                    <a:pt x="77012" y="21551"/>
                  </a:lnTo>
                  <a:lnTo>
                    <a:pt x="77787" y="21551"/>
                  </a:lnTo>
                  <a:lnTo>
                    <a:pt x="77787" y="20789"/>
                  </a:lnTo>
                  <a:lnTo>
                    <a:pt x="77787" y="21551"/>
                  </a:lnTo>
                  <a:lnTo>
                    <a:pt x="77787" y="20789"/>
                  </a:lnTo>
                  <a:lnTo>
                    <a:pt x="77787" y="21551"/>
                  </a:lnTo>
                  <a:lnTo>
                    <a:pt x="78574" y="21551"/>
                  </a:lnTo>
                  <a:lnTo>
                    <a:pt x="78574" y="20789"/>
                  </a:lnTo>
                  <a:lnTo>
                    <a:pt x="78574" y="21551"/>
                  </a:lnTo>
                  <a:lnTo>
                    <a:pt x="78574" y="20789"/>
                  </a:lnTo>
                  <a:lnTo>
                    <a:pt x="78574" y="21551"/>
                  </a:lnTo>
                  <a:lnTo>
                    <a:pt x="79349" y="21551"/>
                  </a:lnTo>
                  <a:lnTo>
                    <a:pt x="78574" y="22326"/>
                  </a:lnTo>
                  <a:lnTo>
                    <a:pt x="78574" y="23101"/>
                  </a:lnTo>
                  <a:lnTo>
                    <a:pt x="79349" y="23101"/>
                  </a:lnTo>
                  <a:lnTo>
                    <a:pt x="80124" y="23101"/>
                  </a:lnTo>
                  <a:lnTo>
                    <a:pt x="79349" y="23101"/>
                  </a:lnTo>
                  <a:lnTo>
                    <a:pt x="80124" y="22326"/>
                  </a:lnTo>
                  <a:lnTo>
                    <a:pt x="80124" y="23101"/>
                  </a:lnTo>
                  <a:lnTo>
                    <a:pt x="80124" y="23863"/>
                  </a:lnTo>
                  <a:lnTo>
                    <a:pt x="80898" y="23863"/>
                  </a:lnTo>
                  <a:lnTo>
                    <a:pt x="80124" y="23863"/>
                  </a:lnTo>
                  <a:lnTo>
                    <a:pt x="80124" y="24638"/>
                  </a:lnTo>
                  <a:lnTo>
                    <a:pt x="80124" y="25412"/>
                  </a:lnTo>
                  <a:lnTo>
                    <a:pt x="80898" y="25412"/>
                  </a:lnTo>
                  <a:lnTo>
                    <a:pt x="80898" y="26174"/>
                  </a:lnTo>
                  <a:lnTo>
                    <a:pt x="80898" y="26949"/>
                  </a:lnTo>
                  <a:lnTo>
                    <a:pt x="81686" y="26949"/>
                  </a:lnTo>
                  <a:lnTo>
                    <a:pt x="80898" y="26949"/>
                  </a:lnTo>
                  <a:lnTo>
                    <a:pt x="80898" y="27724"/>
                  </a:lnTo>
                  <a:lnTo>
                    <a:pt x="80898" y="28105"/>
                  </a:lnTo>
                  <a:lnTo>
                    <a:pt x="80124" y="28105"/>
                  </a:lnTo>
                  <a:lnTo>
                    <a:pt x="80124" y="28879"/>
                  </a:lnTo>
                  <a:lnTo>
                    <a:pt x="80898" y="28879"/>
                  </a:lnTo>
                  <a:lnTo>
                    <a:pt x="80124" y="29641"/>
                  </a:lnTo>
                  <a:lnTo>
                    <a:pt x="80124" y="28879"/>
                  </a:lnTo>
                  <a:lnTo>
                    <a:pt x="80124" y="29641"/>
                  </a:lnTo>
                  <a:lnTo>
                    <a:pt x="80898" y="29641"/>
                  </a:lnTo>
                  <a:lnTo>
                    <a:pt x="80898" y="30416"/>
                  </a:lnTo>
                  <a:lnTo>
                    <a:pt x="80898" y="31178"/>
                  </a:lnTo>
                  <a:lnTo>
                    <a:pt x="80124" y="31178"/>
                  </a:lnTo>
                  <a:lnTo>
                    <a:pt x="80898" y="31178"/>
                  </a:lnTo>
                  <a:lnTo>
                    <a:pt x="80124" y="31178"/>
                  </a:lnTo>
                  <a:lnTo>
                    <a:pt x="79349" y="32715"/>
                  </a:lnTo>
                  <a:lnTo>
                    <a:pt x="79349" y="33489"/>
                  </a:lnTo>
                  <a:lnTo>
                    <a:pt x="78574" y="33489"/>
                  </a:lnTo>
                  <a:lnTo>
                    <a:pt x="77787" y="34264"/>
                  </a:lnTo>
                  <a:lnTo>
                    <a:pt x="77012" y="34264"/>
                  </a:lnTo>
                  <a:lnTo>
                    <a:pt x="76238" y="34264"/>
                  </a:lnTo>
                  <a:lnTo>
                    <a:pt x="76238" y="35026"/>
                  </a:lnTo>
                  <a:lnTo>
                    <a:pt x="77012" y="35026"/>
                  </a:lnTo>
                  <a:lnTo>
                    <a:pt x="76238" y="35801"/>
                  </a:lnTo>
                  <a:lnTo>
                    <a:pt x="75463" y="36576"/>
                  </a:lnTo>
                  <a:lnTo>
                    <a:pt x="75463" y="37338"/>
                  </a:lnTo>
                  <a:lnTo>
                    <a:pt x="74675" y="37338"/>
                  </a:lnTo>
                  <a:lnTo>
                    <a:pt x="76238" y="37731"/>
                  </a:lnTo>
                  <a:lnTo>
                    <a:pt x="77012" y="37731"/>
                  </a:lnTo>
                  <a:lnTo>
                    <a:pt x="77787" y="38493"/>
                  </a:lnTo>
                  <a:lnTo>
                    <a:pt x="77787" y="37731"/>
                  </a:lnTo>
                  <a:lnTo>
                    <a:pt x="78574" y="37731"/>
                  </a:lnTo>
                  <a:lnTo>
                    <a:pt x="77787" y="37731"/>
                  </a:lnTo>
                  <a:lnTo>
                    <a:pt x="78574" y="38493"/>
                  </a:lnTo>
                  <a:lnTo>
                    <a:pt x="79349" y="38493"/>
                  </a:lnTo>
                  <a:lnTo>
                    <a:pt x="78574" y="39268"/>
                  </a:lnTo>
                  <a:lnTo>
                    <a:pt x="78574" y="40043"/>
                  </a:lnTo>
                  <a:lnTo>
                    <a:pt x="79349" y="40043"/>
                  </a:lnTo>
                  <a:lnTo>
                    <a:pt x="79349" y="39268"/>
                  </a:lnTo>
                  <a:lnTo>
                    <a:pt x="80124" y="39268"/>
                  </a:lnTo>
                  <a:lnTo>
                    <a:pt x="80124" y="40043"/>
                  </a:lnTo>
                  <a:lnTo>
                    <a:pt x="80898" y="40043"/>
                  </a:lnTo>
                  <a:lnTo>
                    <a:pt x="80898" y="40805"/>
                  </a:lnTo>
                  <a:lnTo>
                    <a:pt x="81686" y="40805"/>
                  </a:lnTo>
                  <a:lnTo>
                    <a:pt x="81686" y="40043"/>
                  </a:lnTo>
                  <a:lnTo>
                    <a:pt x="82461" y="38493"/>
                  </a:lnTo>
                  <a:lnTo>
                    <a:pt x="82461" y="37731"/>
                  </a:lnTo>
                  <a:lnTo>
                    <a:pt x="82842" y="37338"/>
                  </a:lnTo>
                  <a:lnTo>
                    <a:pt x="83629" y="37338"/>
                  </a:lnTo>
                  <a:lnTo>
                    <a:pt x="84404" y="37338"/>
                  </a:lnTo>
                  <a:lnTo>
                    <a:pt x="85953" y="37338"/>
                  </a:lnTo>
                  <a:lnTo>
                    <a:pt x="85953" y="37731"/>
                  </a:lnTo>
                  <a:lnTo>
                    <a:pt x="85953" y="38493"/>
                  </a:lnTo>
                  <a:lnTo>
                    <a:pt x="85953" y="39268"/>
                  </a:lnTo>
                  <a:lnTo>
                    <a:pt x="85953" y="40043"/>
                  </a:lnTo>
                  <a:lnTo>
                    <a:pt x="86740" y="40043"/>
                  </a:lnTo>
                  <a:lnTo>
                    <a:pt x="86740" y="40805"/>
                  </a:lnTo>
                  <a:lnTo>
                    <a:pt x="87515" y="41579"/>
                  </a:lnTo>
                  <a:lnTo>
                    <a:pt x="86740" y="42354"/>
                  </a:lnTo>
                  <a:lnTo>
                    <a:pt x="85953" y="42354"/>
                  </a:lnTo>
                  <a:lnTo>
                    <a:pt x="85178" y="44653"/>
                  </a:lnTo>
                  <a:lnTo>
                    <a:pt x="87515" y="46202"/>
                  </a:lnTo>
                  <a:lnTo>
                    <a:pt x="88290" y="44653"/>
                  </a:lnTo>
                  <a:lnTo>
                    <a:pt x="89065" y="45427"/>
                  </a:lnTo>
                  <a:lnTo>
                    <a:pt x="89852" y="46202"/>
                  </a:lnTo>
                  <a:lnTo>
                    <a:pt x="90627" y="46964"/>
                  </a:lnTo>
                  <a:lnTo>
                    <a:pt x="91401" y="46964"/>
                  </a:lnTo>
                  <a:lnTo>
                    <a:pt x="90627" y="46964"/>
                  </a:lnTo>
                  <a:lnTo>
                    <a:pt x="90627" y="46202"/>
                  </a:lnTo>
                  <a:lnTo>
                    <a:pt x="90627" y="46964"/>
                  </a:lnTo>
                  <a:lnTo>
                    <a:pt x="90627" y="46202"/>
                  </a:lnTo>
                  <a:lnTo>
                    <a:pt x="90627" y="45427"/>
                  </a:lnTo>
                  <a:lnTo>
                    <a:pt x="91401" y="45427"/>
                  </a:lnTo>
                  <a:lnTo>
                    <a:pt x="91401" y="44653"/>
                  </a:lnTo>
                  <a:lnTo>
                    <a:pt x="91795" y="44653"/>
                  </a:lnTo>
                  <a:lnTo>
                    <a:pt x="91795" y="45427"/>
                  </a:lnTo>
                  <a:lnTo>
                    <a:pt x="92570" y="45427"/>
                  </a:lnTo>
                  <a:lnTo>
                    <a:pt x="93344" y="43891"/>
                  </a:lnTo>
                  <a:lnTo>
                    <a:pt x="94132" y="43891"/>
                  </a:lnTo>
                  <a:lnTo>
                    <a:pt x="94132" y="44653"/>
                  </a:lnTo>
                  <a:lnTo>
                    <a:pt x="94907" y="44653"/>
                  </a:lnTo>
                  <a:lnTo>
                    <a:pt x="94907" y="45427"/>
                  </a:lnTo>
                  <a:lnTo>
                    <a:pt x="94907" y="44653"/>
                  </a:lnTo>
                  <a:lnTo>
                    <a:pt x="95681" y="44653"/>
                  </a:lnTo>
                  <a:lnTo>
                    <a:pt x="95681" y="45427"/>
                  </a:lnTo>
                  <a:lnTo>
                    <a:pt x="95681" y="46202"/>
                  </a:lnTo>
                  <a:lnTo>
                    <a:pt x="94907" y="46202"/>
                  </a:lnTo>
                  <a:lnTo>
                    <a:pt x="95681" y="46964"/>
                  </a:lnTo>
                  <a:lnTo>
                    <a:pt x="96456" y="46964"/>
                  </a:lnTo>
                  <a:lnTo>
                    <a:pt x="95681" y="47358"/>
                  </a:lnTo>
                  <a:lnTo>
                    <a:pt x="94907" y="48120"/>
                  </a:lnTo>
                  <a:lnTo>
                    <a:pt x="95681" y="48120"/>
                  </a:lnTo>
                  <a:lnTo>
                    <a:pt x="95681" y="48895"/>
                  </a:lnTo>
                  <a:lnTo>
                    <a:pt x="94907" y="49669"/>
                  </a:lnTo>
                  <a:lnTo>
                    <a:pt x="95681" y="49669"/>
                  </a:lnTo>
                  <a:lnTo>
                    <a:pt x="95681" y="50431"/>
                  </a:lnTo>
                  <a:lnTo>
                    <a:pt x="95681" y="51206"/>
                  </a:lnTo>
                  <a:lnTo>
                    <a:pt x="97243" y="51981"/>
                  </a:lnTo>
                  <a:lnTo>
                    <a:pt x="97243" y="51206"/>
                  </a:lnTo>
                  <a:lnTo>
                    <a:pt x="99567" y="52743"/>
                  </a:lnTo>
                  <a:lnTo>
                    <a:pt x="98018" y="54279"/>
                  </a:lnTo>
                  <a:lnTo>
                    <a:pt x="98793" y="54279"/>
                  </a:lnTo>
                  <a:lnTo>
                    <a:pt x="98018" y="55829"/>
                  </a:lnTo>
                  <a:lnTo>
                    <a:pt x="98793" y="56591"/>
                  </a:lnTo>
                  <a:lnTo>
                    <a:pt x="98793" y="55829"/>
                  </a:lnTo>
                  <a:lnTo>
                    <a:pt x="100355" y="56972"/>
                  </a:lnTo>
                  <a:lnTo>
                    <a:pt x="100355" y="57746"/>
                  </a:lnTo>
                  <a:lnTo>
                    <a:pt x="99567" y="57746"/>
                  </a:lnTo>
                  <a:lnTo>
                    <a:pt x="98793" y="57746"/>
                  </a:lnTo>
                  <a:lnTo>
                    <a:pt x="98018" y="57746"/>
                  </a:lnTo>
                  <a:lnTo>
                    <a:pt x="97243" y="58521"/>
                  </a:lnTo>
                  <a:lnTo>
                    <a:pt x="97243" y="59283"/>
                  </a:lnTo>
                  <a:lnTo>
                    <a:pt x="95681" y="60058"/>
                  </a:lnTo>
                  <a:lnTo>
                    <a:pt x="96456" y="61595"/>
                  </a:lnTo>
                  <a:lnTo>
                    <a:pt x="95681" y="63144"/>
                  </a:lnTo>
                  <a:lnTo>
                    <a:pt x="91795" y="66217"/>
                  </a:lnTo>
                  <a:lnTo>
                    <a:pt x="89852" y="66217"/>
                  </a:lnTo>
                  <a:lnTo>
                    <a:pt x="88290" y="66217"/>
                  </a:lnTo>
                  <a:lnTo>
                    <a:pt x="87515" y="65455"/>
                  </a:lnTo>
                  <a:lnTo>
                    <a:pt x="87515" y="66217"/>
                  </a:lnTo>
                  <a:lnTo>
                    <a:pt x="86740" y="66611"/>
                  </a:lnTo>
                  <a:lnTo>
                    <a:pt x="85953" y="67373"/>
                  </a:lnTo>
                  <a:lnTo>
                    <a:pt x="85178" y="68910"/>
                  </a:lnTo>
                  <a:lnTo>
                    <a:pt x="83629" y="70446"/>
                  </a:lnTo>
                  <a:lnTo>
                    <a:pt x="82461" y="71996"/>
                  </a:lnTo>
                  <a:lnTo>
                    <a:pt x="80898" y="74307"/>
                  </a:lnTo>
                  <a:lnTo>
                    <a:pt x="79349" y="77000"/>
                  </a:lnTo>
                  <a:lnTo>
                    <a:pt x="79349" y="77774"/>
                  </a:lnTo>
                  <a:lnTo>
                    <a:pt x="80124" y="79311"/>
                  </a:lnTo>
                  <a:lnTo>
                    <a:pt x="80898" y="80848"/>
                  </a:lnTo>
                  <a:lnTo>
                    <a:pt x="80124" y="83159"/>
                  </a:lnTo>
                  <a:lnTo>
                    <a:pt x="80124" y="83934"/>
                  </a:lnTo>
                  <a:lnTo>
                    <a:pt x="79349" y="84696"/>
                  </a:lnTo>
                  <a:lnTo>
                    <a:pt x="77787" y="85852"/>
                  </a:lnTo>
                  <a:lnTo>
                    <a:pt x="77012" y="85852"/>
                  </a:lnTo>
                  <a:lnTo>
                    <a:pt x="76238" y="85852"/>
                  </a:lnTo>
                  <a:lnTo>
                    <a:pt x="73901" y="86626"/>
                  </a:lnTo>
                  <a:lnTo>
                    <a:pt x="70396" y="90474"/>
                  </a:lnTo>
                  <a:lnTo>
                    <a:pt x="68071" y="92011"/>
                  </a:lnTo>
                  <a:lnTo>
                    <a:pt x="67284" y="88938"/>
                  </a:lnTo>
                  <a:lnTo>
                    <a:pt x="67284" y="88163"/>
                  </a:lnTo>
                  <a:lnTo>
                    <a:pt x="66509" y="85852"/>
                  </a:lnTo>
                  <a:lnTo>
                    <a:pt x="64960" y="85090"/>
                  </a:lnTo>
                  <a:lnTo>
                    <a:pt x="64960" y="84696"/>
                  </a:lnTo>
                  <a:lnTo>
                    <a:pt x="64173" y="83934"/>
                  </a:lnTo>
                  <a:lnTo>
                    <a:pt x="64173" y="84696"/>
                  </a:lnTo>
                  <a:lnTo>
                    <a:pt x="63398" y="83934"/>
                  </a:lnTo>
                  <a:lnTo>
                    <a:pt x="63398" y="83159"/>
                  </a:lnTo>
                  <a:lnTo>
                    <a:pt x="63017" y="83159"/>
                  </a:lnTo>
                  <a:lnTo>
                    <a:pt x="62229" y="83159"/>
                  </a:lnTo>
                  <a:lnTo>
                    <a:pt x="61455" y="83934"/>
                  </a:lnTo>
                  <a:lnTo>
                    <a:pt x="61455" y="84696"/>
                  </a:lnTo>
                  <a:lnTo>
                    <a:pt x="60680" y="84696"/>
                  </a:lnTo>
                  <a:lnTo>
                    <a:pt x="59893" y="85090"/>
                  </a:lnTo>
                  <a:lnTo>
                    <a:pt x="59118" y="85090"/>
                  </a:lnTo>
                  <a:lnTo>
                    <a:pt x="56781" y="85852"/>
                  </a:lnTo>
                  <a:lnTo>
                    <a:pt x="56006" y="85852"/>
                  </a:lnTo>
                  <a:lnTo>
                    <a:pt x="55232" y="85852"/>
                  </a:lnTo>
                  <a:lnTo>
                    <a:pt x="54457" y="85852"/>
                  </a:lnTo>
                  <a:lnTo>
                    <a:pt x="54063" y="85852"/>
                  </a:lnTo>
                  <a:lnTo>
                    <a:pt x="54063" y="86626"/>
                  </a:lnTo>
                  <a:lnTo>
                    <a:pt x="54063" y="85852"/>
                  </a:lnTo>
                  <a:lnTo>
                    <a:pt x="53289" y="85852"/>
                  </a:lnTo>
                  <a:lnTo>
                    <a:pt x="52514" y="85852"/>
                  </a:lnTo>
                  <a:lnTo>
                    <a:pt x="52514" y="85090"/>
                  </a:lnTo>
                  <a:lnTo>
                    <a:pt x="51727" y="85090"/>
                  </a:lnTo>
                  <a:lnTo>
                    <a:pt x="51727" y="85852"/>
                  </a:lnTo>
                  <a:lnTo>
                    <a:pt x="51727" y="85090"/>
                  </a:lnTo>
                  <a:lnTo>
                    <a:pt x="50952" y="85090"/>
                  </a:lnTo>
                  <a:lnTo>
                    <a:pt x="50952" y="85852"/>
                  </a:lnTo>
                  <a:lnTo>
                    <a:pt x="50952" y="85090"/>
                  </a:lnTo>
                  <a:lnTo>
                    <a:pt x="50952" y="85852"/>
                  </a:lnTo>
                  <a:lnTo>
                    <a:pt x="50952" y="85090"/>
                  </a:lnTo>
                  <a:lnTo>
                    <a:pt x="50177" y="85090"/>
                  </a:lnTo>
                  <a:lnTo>
                    <a:pt x="50177" y="84696"/>
                  </a:lnTo>
                  <a:lnTo>
                    <a:pt x="50177" y="85090"/>
                  </a:lnTo>
                  <a:lnTo>
                    <a:pt x="49402" y="85090"/>
                  </a:lnTo>
                  <a:lnTo>
                    <a:pt x="49402" y="84696"/>
                  </a:lnTo>
                  <a:lnTo>
                    <a:pt x="48615" y="84696"/>
                  </a:lnTo>
                  <a:lnTo>
                    <a:pt x="48615" y="85090"/>
                  </a:lnTo>
                  <a:lnTo>
                    <a:pt x="48615" y="85852"/>
                  </a:lnTo>
                  <a:lnTo>
                    <a:pt x="48615" y="85090"/>
                  </a:lnTo>
                  <a:lnTo>
                    <a:pt x="48615" y="85852"/>
                  </a:lnTo>
                  <a:lnTo>
                    <a:pt x="49402" y="85852"/>
                  </a:lnTo>
                  <a:lnTo>
                    <a:pt x="49402" y="86626"/>
                  </a:lnTo>
                  <a:lnTo>
                    <a:pt x="50177" y="86626"/>
                  </a:lnTo>
                  <a:lnTo>
                    <a:pt x="49402" y="87401"/>
                  </a:lnTo>
                  <a:lnTo>
                    <a:pt x="50177" y="87401"/>
                  </a:lnTo>
                  <a:lnTo>
                    <a:pt x="49402" y="87401"/>
                  </a:lnTo>
                  <a:lnTo>
                    <a:pt x="50177" y="87401"/>
                  </a:lnTo>
                  <a:lnTo>
                    <a:pt x="50177" y="88163"/>
                  </a:lnTo>
                  <a:lnTo>
                    <a:pt x="49402" y="88163"/>
                  </a:lnTo>
                  <a:lnTo>
                    <a:pt x="48615" y="88163"/>
                  </a:lnTo>
                  <a:lnTo>
                    <a:pt x="48615" y="87401"/>
                  </a:lnTo>
                  <a:lnTo>
                    <a:pt x="48615" y="86626"/>
                  </a:lnTo>
                  <a:lnTo>
                    <a:pt x="47840" y="86626"/>
                  </a:lnTo>
                  <a:lnTo>
                    <a:pt x="47066" y="86626"/>
                  </a:lnTo>
                  <a:lnTo>
                    <a:pt x="47066" y="85852"/>
                  </a:lnTo>
                  <a:lnTo>
                    <a:pt x="46291" y="85852"/>
                  </a:lnTo>
                  <a:lnTo>
                    <a:pt x="45504" y="85852"/>
                  </a:lnTo>
                  <a:lnTo>
                    <a:pt x="45504" y="86626"/>
                  </a:lnTo>
                  <a:lnTo>
                    <a:pt x="44729" y="86626"/>
                  </a:lnTo>
                  <a:lnTo>
                    <a:pt x="44335" y="85852"/>
                  </a:lnTo>
                  <a:lnTo>
                    <a:pt x="44335" y="86626"/>
                  </a:lnTo>
                  <a:lnTo>
                    <a:pt x="44335" y="87401"/>
                  </a:lnTo>
                  <a:lnTo>
                    <a:pt x="43560" y="88163"/>
                  </a:lnTo>
                  <a:lnTo>
                    <a:pt x="43560" y="87401"/>
                  </a:lnTo>
                  <a:lnTo>
                    <a:pt x="43560" y="88163"/>
                  </a:lnTo>
                  <a:lnTo>
                    <a:pt x="42011" y="88938"/>
                  </a:lnTo>
                  <a:lnTo>
                    <a:pt x="42011" y="89712"/>
                  </a:lnTo>
                  <a:lnTo>
                    <a:pt x="42786" y="91249"/>
                  </a:lnTo>
                  <a:lnTo>
                    <a:pt x="44335" y="92011"/>
                  </a:lnTo>
                  <a:lnTo>
                    <a:pt x="43560" y="92786"/>
                  </a:lnTo>
                  <a:lnTo>
                    <a:pt x="44335" y="94322"/>
                  </a:lnTo>
                  <a:lnTo>
                    <a:pt x="43560" y="95478"/>
                  </a:lnTo>
                  <a:lnTo>
                    <a:pt x="42786" y="94703"/>
                  </a:lnTo>
                  <a:lnTo>
                    <a:pt x="42011" y="94322"/>
                  </a:lnTo>
                  <a:lnTo>
                    <a:pt x="41224" y="92786"/>
                  </a:lnTo>
                  <a:lnTo>
                    <a:pt x="41224" y="92011"/>
                  </a:lnTo>
                  <a:lnTo>
                    <a:pt x="40449" y="92011"/>
                  </a:lnTo>
                  <a:lnTo>
                    <a:pt x="40449" y="91249"/>
                  </a:lnTo>
                  <a:lnTo>
                    <a:pt x="39674" y="91249"/>
                  </a:lnTo>
                  <a:lnTo>
                    <a:pt x="39674" y="92011"/>
                  </a:lnTo>
                  <a:lnTo>
                    <a:pt x="39674" y="92786"/>
                  </a:lnTo>
                  <a:lnTo>
                    <a:pt x="38900" y="92786"/>
                  </a:lnTo>
                  <a:lnTo>
                    <a:pt x="37337" y="93548"/>
                  </a:lnTo>
                  <a:lnTo>
                    <a:pt x="36563" y="93548"/>
                  </a:lnTo>
                  <a:lnTo>
                    <a:pt x="35788" y="92786"/>
                  </a:lnTo>
                  <a:lnTo>
                    <a:pt x="35788" y="92011"/>
                  </a:lnTo>
                  <a:lnTo>
                    <a:pt x="35001" y="92011"/>
                  </a:lnTo>
                  <a:lnTo>
                    <a:pt x="35001" y="92786"/>
                  </a:lnTo>
                  <a:lnTo>
                    <a:pt x="34620" y="92786"/>
                  </a:lnTo>
                  <a:lnTo>
                    <a:pt x="34620" y="92011"/>
                  </a:lnTo>
                  <a:lnTo>
                    <a:pt x="33845" y="92011"/>
                  </a:lnTo>
                  <a:lnTo>
                    <a:pt x="34620" y="89712"/>
                  </a:lnTo>
                  <a:lnTo>
                    <a:pt x="35001" y="88163"/>
                  </a:lnTo>
                  <a:lnTo>
                    <a:pt x="34620" y="88163"/>
                  </a:lnTo>
                  <a:lnTo>
                    <a:pt x="34620" y="87401"/>
                  </a:lnTo>
                  <a:lnTo>
                    <a:pt x="34620" y="86626"/>
                  </a:lnTo>
                  <a:lnTo>
                    <a:pt x="33845" y="86626"/>
                  </a:lnTo>
                  <a:lnTo>
                    <a:pt x="33845" y="85852"/>
                  </a:lnTo>
                  <a:lnTo>
                    <a:pt x="33058" y="85852"/>
                  </a:lnTo>
                  <a:lnTo>
                    <a:pt x="30733" y="90474"/>
                  </a:lnTo>
                  <a:lnTo>
                    <a:pt x="31508" y="91249"/>
                  </a:lnTo>
                  <a:lnTo>
                    <a:pt x="31508" y="92011"/>
                  </a:lnTo>
                  <a:lnTo>
                    <a:pt x="30733" y="92786"/>
                  </a:lnTo>
                  <a:lnTo>
                    <a:pt x="30733" y="93548"/>
                  </a:lnTo>
                  <a:lnTo>
                    <a:pt x="29946" y="93548"/>
                  </a:lnTo>
                  <a:lnTo>
                    <a:pt x="29171" y="94322"/>
                  </a:lnTo>
                  <a:lnTo>
                    <a:pt x="28397" y="94703"/>
                  </a:lnTo>
                  <a:lnTo>
                    <a:pt x="27622" y="94703"/>
                  </a:lnTo>
                  <a:lnTo>
                    <a:pt x="27622" y="94322"/>
                  </a:lnTo>
                  <a:lnTo>
                    <a:pt x="26060" y="92786"/>
                  </a:lnTo>
                  <a:lnTo>
                    <a:pt x="26060" y="93548"/>
                  </a:lnTo>
                  <a:lnTo>
                    <a:pt x="26060" y="92786"/>
                  </a:lnTo>
                  <a:lnTo>
                    <a:pt x="25666" y="92011"/>
                  </a:lnTo>
                  <a:lnTo>
                    <a:pt x="24891" y="92011"/>
                  </a:lnTo>
                  <a:lnTo>
                    <a:pt x="24117" y="92786"/>
                  </a:lnTo>
                  <a:lnTo>
                    <a:pt x="24117" y="93548"/>
                  </a:lnTo>
                  <a:lnTo>
                    <a:pt x="23342" y="93548"/>
                  </a:lnTo>
                  <a:lnTo>
                    <a:pt x="21780" y="94322"/>
                  </a:lnTo>
                  <a:lnTo>
                    <a:pt x="21005" y="94322"/>
                  </a:lnTo>
                  <a:lnTo>
                    <a:pt x="21005" y="93548"/>
                  </a:lnTo>
                  <a:lnTo>
                    <a:pt x="21005" y="94322"/>
                  </a:lnTo>
                  <a:lnTo>
                    <a:pt x="21005" y="93548"/>
                  </a:lnTo>
                  <a:lnTo>
                    <a:pt x="19443" y="93548"/>
                  </a:lnTo>
                  <a:lnTo>
                    <a:pt x="18668" y="93548"/>
                  </a:lnTo>
                  <a:lnTo>
                    <a:pt x="17894" y="93548"/>
                  </a:lnTo>
                  <a:lnTo>
                    <a:pt x="15176" y="97015"/>
                  </a:lnTo>
                  <a:lnTo>
                    <a:pt x="15176" y="98564"/>
                  </a:lnTo>
                  <a:lnTo>
                    <a:pt x="15176" y="99326"/>
                  </a:lnTo>
                  <a:lnTo>
                    <a:pt x="14389" y="99326"/>
                  </a:lnTo>
                  <a:lnTo>
                    <a:pt x="14389" y="98564"/>
                  </a:lnTo>
                  <a:lnTo>
                    <a:pt x="14389" y="99326"/>
                  </a:lnTo>
                  <a:lnTo>
                    <a:pt x="14389" y="98564"/>
                  </a:lnTo>
                  <a:lnTo>
                    <a:pt x="14389" y="99326"/>
                  </a:lnTo>
                  <a:lnTo>
                    <a:pt x="13614" y="99326"/>
                  </a:lnTo>
                  <a:lnTo>
                    <a:pt x="13614" y="98564"/>
                  </a:lnTo>
                  <a:lnTo>
                    <a:pt x="13614" y="97790"/>
                  </a:lnTo>
                  <a:lnTo>
                    <a:pt x="12839" y="97015"/>
                  </a:lnTo>
                  <a:lnTo>
                    <a:pt x="12064" y="97015"/>
                  </a:lnTo>
                  <a:lnTo>
                    <a:pt x="11277" y="97015"/>
                  </a:lnTo>
                  <a:lnTo>
                    <a:pt x="10502" y="97015"/>
                  </a:lnTo>
                  <a:lnTo>
                    <a:pt x="9728" y="96253"/>
                  </a:lnTo>
                  <a:lnTo>
                    <a:pt x="8953" y="96253"/>
                  </a:lnTo>
                  <a:lnTo>
                    <a:pt x="8166" y="96253"/>
                  </a:lnTo>
                  <a:lnTo>
                    <a:pt x="7391" y="95478"/>
                  </a:lnTo>
                  <a:lnTo>
                    <a:pt x="7391" y="94703"/>
                  </a:lnTo>
                  <a:lnTo>
                    <a:pt x="7391" y="94322"/>
                  </a:lnTo>
                  <a:lnTo>
                    <a:pt x="8166" y="94322"/>
                  </a:lnTo>
                  <a:lnTo>
                    <a:pt x="8166" y="93548"/>
                  </a:lnTo>
                  <a:lnTo>
                    <a:pt x="8953" y="93548"/>
                  </a:lnTo>
                  <a:lnTo>
                    <a:pt x="8953" y="92786"/>
                  </a:lnTo>
                  <a:lnTo>
                    <a:pt x="7391" y="92011"/>
                  </a:lnTo>
                  <a:lnTo>
                    <a:pt x="6616" y="92786"/>
                  </a:lnTo>
                  <a:lnTo>
                    <a:pt x="6222" y="92786"/>
                  </a:lnTo>
                  <a:lnTo>
                    <a:pt x="5448" y="92786"/>
                  </a:lnTo>
                  <a:lnTo>
                    <a:pt x="5448" y="92011"/>
                  </a:lnTo>
                  <a:lnTo>
                    <a:pt x="6222" y="88938"/>
                  </a:lnTo>
                  <a:lnTo>
                    <a:pt x="6222" y="88163"/>
                  </a:lnTo>
                  <a:lnTo>
                    <a:pt x="6222" y="86626"/>
                  </a:lnTo>
                  <a:lnTo>
                    <a:pt x="6222" y="85090"/>
                  </a:lnTo>
                  <a:lnTo>
                    <a:pt x="6616" y="84696"/>
                  </a:lnTo>
                  <a:lnTo>
                    <a:pt x="6616" y="83934"/>
                  </a:lnTo>
                  <a:lnTo>
                    <a:pt x="6616" y="83159"/>
                  </a:lnTo>
                  <a:lnTo>
                    <a:pt x="7391" y="82384"/>
                  </a:lnTo>
                  <a:lnTo>
                    <a:pt x="6616" y="81622"/>
                  </a:lnTo>
                  <a:lnTo>
                    <a:pt x="6616" y="80848"/>
                  </a:lnTo>
                  <a:lnTo>
                    <a:pt x="6616" y="80086"/>
                  </a:lnTo>
                  <a:lnTo>
                    <a:pt x="6616" y="79311"/>
                  </a:lnTo>
                  <a:lnTo>
                    <a:pt x="6616" y="78536"/>
                  </a:lnTo>
                  <a:lnTo>
                    <a:pt x="6616" y="77774"/>
                  </a:lnTo>
                  <a:lnTo>
                    <a:pt x="6222" y="77000"/>
                  </a:lnTo>
                  <a:lnTo>
                    <a:pt x="6222" y="76225"/>
                  </a:lnTo>
                  <a:lnTo>
                    <a:pt x="6222" y="77000"/>
                  </a:lnTo>
                  <a:lnTo>
                    <a:pt x="5448" y="77000"/>
                  </a:lnTo>
                  <a:lnTo>
                    <a:pt x="5448" y="76225"/>
                  </a:lnTo>
                  <a:lnTo>
                    <a:pt x="4673" y="76225"/>
                  </a:lnTo>
                  <a:lnTo>
                    <a:pt x="5448" y="76225"/>
                  </a:lnTo>
                  <a:lnTo>
                    <a:pt x="5448" y="75844"/>
                  </a:lnTo>
                  <a:lnTo>
                    <a:pt x="4673" y="75844"/>
                  </a:lnTo>
                  <a:lnTo>
                    <a:pt x="3111" y="75069"/>
                  </a:lnTo>
                  <a:lnTo>
                    <a:pt x="2336" y="75069"/>
                  </a:lnTo>
                  <a:lnTo>
                    <a:pt x="1562" y="75069"/>
                  </a:lnTo>
                  <a:lnTo>
                    <a:pt x="2336" y="75069"/>
                  </a:lnTo>
                  <a:lnTo>
                    <a:pt x="2336" y="74307"/>
                  </a:lnTo>
                  <a:lnTo>
                    <a:pt x="1562" y="74307"/>
                  </a:lnTo>
                  <a:lnTo>
                    <a:pt x="774" y="74307"/>
                  </a:lnTo>
                  <a:lnTo>
                    <a:pt x="774" y="73533"/>
                  </a:lnTo>
                  <a:lnTo>
                    <a:pt x="0" y="73533"/>
                  </a:lnTo>
                  <a:lnTo>
                    <a:pt x="774" y="73533"/>
                  </a:lnTo>
                  <a:lnTo>
                    <a:pt x="774" y="72758"/>
                  </a:lnTo>
                  <a:lnTo>
                    <a:pt x="1562" y="71996"/>
                  </a:lnTo>
                  <a:lnTo>
                    <a:pt x="2336" y="71996"/>
                  </a:lnTo>
                  <a:lnTo>
                    <a:pt x="3111" y="71221"/>
                  </a:lnTo>
                  <a:lnTo>
                    <a:pt x="3111" y="71996"/>
                  </a:lnTo>
                  <a:lnTo>
                    <a:pt x="3886" y="69684"/>
                  </a:lnTo>
                  <a:lnTo>
                    <a:pt x="4673" y="68910"/>
                  </a:lnTo>
                  <a:lnTo>
                    <a:pt x="3886" y="68910"/>
                  </a:lnTo>
                  <a:lnTo>
                    <a:pt x="4673" y="68148"/>
                  </a:lnTo>
                  <a:lnTo>
                    <a:pt x="6222" y="68910"/>
                  </a:lnTo>
                  <a:lnTo>
                    <a:pt x="6616" y="66217"/>
                  </a:lnTo>
                  <a:lnTo>
                    <a:pt x="6616" y="65455"/>
                  </a:lnTo>
                  <a:lnTo>
                    <a:pt x="7391" y="65455"/>
                  </a:lnTo>
                  <a:lnTo>
                    <a:pt x="8166" y="64681"/>
                  </a:lnTo>
                  <a:lnTo>
                    <a:pt x="8953" y="64681"/>
                  </a:lnTo>
                  <a:lnTo>
                    <a:pt x="10502" y="64681"/>
                  </a:lnTo>
                  <a:lnTo>
                    <a:pt x="11277" y="64681"/>
                  </a:lnTo>
                  <a:lnTo>
                    <a:pt x="11277" y="65455"/>
                  </a:lnTo>
                  <a:lnTo>
                    <a:pt x="11277" y="64681"/>
                  </a:lnTo>
                  <a:lnTo>
                    <a:pt x="11277" y="65455"/>
                  </a:lnTo>
                  <a:lnTo>
                    <a:pt x="12064" y="65455"/>
                  </a:lnTo>
                  <a:lnTo>
                    <a:pt x="12839" y="65455"/>
                  </a:lnTo>
                  <a:lnTo>
                    <a:pt x="12064" y="65455"/>
                  </a:lnTo>
                  <a:lnTo>
                    <a:pt x="12839" y="65455"/>
                  </a:lnTo>
                  <a:lnTo>
                    <a:pt x="12839" y="66217"/>
                  </a:lnTo>
                  <a:lnTo>
                    <a:pt x="12839" y="65455"/>
                  </a:lnTo>
                  <a:lnTo>
                    <a:pt x="12839" y="66217"/>
                  </a:lnTo>
                  <a:lnTo>
                    <a:pt x="13614" y="66217"/>
                  </a:lnTo>
                  <a:lnTo>
                    <a:pt x="13614" y="65455"/>
                  </a:lnTo>
                  <a:lnTo>
                    <a:pt x="13614" y="66217"/>
                  </a:lnTo>
                  <a:lnTo>
                    <a:pt x="14389" y="66217"/>
                  </a:lnTo>
                  <a:lnTo>
                    <a:pt x="15176" y="66217"/>
                  </a:lnTo>
                  <a:lnTo>
                    <a:pt x="14389" y="66217"/>
                  </a:lnTo>
                  <a:lnTo>
                    <a:pt x="15176" y="66217"/>
                  </a:lnTo>
                  <a:lnTo>
                    <a:pt x="15176" y="65455"/>
                  </a:lnTo>
                  <a:lnTo>
                    <a:pt x="15176" y="66217"/>
                  </a:lnTo>
                  <a:lnTo>
                    <a:pt x="15951" y="66217"/>
                  </a:lnTo>
                  <a:lnTo>
                    <a:pt x="15951" y="65455"/>
                  </a:lnTo>
                  <a:lnTo>
                    <a:pt x="16332" y="65455"/>
                  </a:lnTo>
                  <a:lnTo>
                    <a:pt x="17119" y="66217"/>
                  </a:lnTo>
                  <a:lnTo>
                    <a:pt x="17119" y="65455"/>
                  </a:lnTo>
                  <a:lnTo>
                    <a:pt x="17119" y="64681"/>
                  </a:lnTo>
                  <a:lnTo>
                    <a:pt x="17119" y="63906"/>
                  </a:lnTo>
                  <a:lnTo>
                    <a:pt x="17894" y="63906"/>
                  </a:lnTo>
                  <a:lnTo>
                    <a:pt x="17894" y="63144"/>
                  </a:lnTo>
                  <a:lnTo>
                    <a:pt x="17894" y="62369"/>
                  </a:lnTo>
                  <a:lnTo>
                    <a:pt x="18668" y="62369"/>
                  </a:lnTo>
                  <a:lnTo>
                    <a:pt x="20231" y="61595"/>
                  </a:lnTo>
                  <a:lnTo>
                    <a:pt x="21005" y="60833"/>
                  </a:lnTo>
                  <a:lnTo>
                    <a:pt x="21005" y="60058"/>
                  </a:lnTo>
                  <a:lnTo>
                    <a:pt x="21005" y="59283"/>
                  </a:lnTo>
                  <a:lnTo>
                    <a:pt x="20231" y="59283"/>
                  </a:lnTo>
                  <a:lnTo>
                    <a:pt x="20231" y="58521"/>
                  </a:lnTo>
                  <a:lnTo>
                    <a:pt x="21780" y="56972"/>
                  </a:lnTo>
                  <a:lnTo>
                    <a:pt x="21005" y="56972"/>
                  </a:lnTo>
                  <a:lnTo>
                    <a:pt x="21005" y="56591"/>
                  </a:lnTo>
                  <a:lnTo>
                    <a:pt x="20231" y="55829"/>
                  </a:lnTo>
                  <a:lnTo>
                    <a:pt x="20231" y="55054"/>
                  </a:lnTo>
                  <a:lnTo>
                    <a:pt x="20231" y="54279"/>
                  </a:lnTo>
                  <a:lnTo>
                    <a:pt x="19443" y="54279"/>
                  </a:lnTo>
                  <a:lnTo>
                    <a:pt x="18668" y="54279"/>
                  </a:lnTo>
                  <a:lnTo>
                    <a:pt x="18668" y="53517"/>
                  </a:lnTo>
                  <a:lnTo>
                    <a:pt x="18668" y="52743"/>
                  </a:lnTo>
                  <a:lnTo>
                    <a:pt x="18668" y="51981"/>
                  </a:lnTo>
                  <a:lnTo>
                    <a:pt x="19443" y="52743"/>
                  </a:lnTo>
                  <a:lnTo>
                    <a:pt x="19443" y="51981"/>
                  </a:lnTo>
                  <a:lnTo>
                    <a:pt x="20231" y="51206"/>
                  </a:lnTo>
                  <a:lnTo>
                    <a:pt x="19443" y="51206"/>
                  </a:lnTo>
                  <a:lnTo>
                    <a:pt x="19443" y="50431"/>
                  </a:lnTo>
                  <a:lnTo>
                    <a:pt x="20231" y="50431"/>
                  </a:lnTo>
                  <a:lnTo>
                    <a:pt x="17894" y="49669"/>
                  </a:lnTo>
                  <a:lnTo>
                    <a:pt x="17119" y="48895"/>
                  </a:lnTo>
                  <a:lnTo>
                    <a:pt x="16332" y="48895"/>
                  </a:lnTo>
                  <a:lnTo>
                    <a:pt x="16332" y="48120"/>
                  </a:lnTo>
                  <a:lnTo>
                    <a:pt x="16332" y="47358"/>
                  </a:lnTo>
                  <a:lnTo>
                    <a:pt x="17119" y="47358"/>
                  </a:lnTo>
                  <a:lnTo>
                    <a:pt x="16332" y="47358"/>
                  </a:lnTo>
                  <a:lnTo>
                    <a:pt x="17119" y="47358"/>
                  </a:lnTo>
                  <a:lnTo>
                    <a:pt x="17894" y="47358"/>
                  </a:lnTo>
                  <a:lnTo>
                    <a:pt x="17119" y="46964"/>
                  </a:lnTo>
                  <a:lnTo>
                    <a:pt x="17119" y="46202"/>
                  </a:lnTo>
                  <a:lnTo>
                    <a:pt x="17894" y="45427"/>
                  </a:lnTo>
                  <a:lnTo>
                    <a:pt x="17894" y="46202"/>
                  </a:lnTo>
                  <a:lnTo>
                    <a:pt x="18668" y="45427"/>
                  </a:lnTo>
                  <a:lnTo>
                    <a:pt x="19443" y="44653"/>
                  </a:lnTo>
                  <a:lnTo>
                    <a:pt x="18668" y="44653"/>
                  </a:lnTo>
                  <a:lnTo>
                    <a:pt x="19443" y="43891"/>
                  </a:lnTo>
                  <a:lnTo>
                    <a:pt x="18668" y="43891"/>
                  </a:lnTo>
                  <a:lnTo>
                    <a:pt x="18668" y="43116"/>
                  </a:lnTo>
                  <a:lnTo>
                    <a:pt x="19443" y="43116"/>
                  </a:lnTo>
                  <a:lnTo>
                    <a:pt x="19443" y="42354"/>
                  </a:lnTo>
                  <a:lnTo>
                    <a:pt x="20231" y="41579"/>
                  </a:lnTo>
                  <a:lnTo>
                    <a:pt x="21005" y="40805"/>
                  </a:lnTo>
                  <a:lnTo>
                    <a:pt x="21005" y="40043"/>
                  </a:lnTo>
                  <a:lnTo>
                    <a:pt x="21780" y="40043"/>
                  </a:lnTo>
                  <a:lnTo>
                    <a:pt x="22555" y="40043"/>
                  </a:lnTo>
                  <a:lnTo>
                    <a:pt x="22555" y="39268"/>
                  </a:lnTo>
                  <a:lnTo>
                    <a:pt x="23342" y="38493"/>
                  </a:lnTo>
                  <a:lnTo>
                    <a:pt x="24117" y="37731"/>
                  </a:lnTo>
                  <a:lnTo>
                    <a:pt x="25666" y="37338"/>
                  </a:lnTo>
                  <a:lnTo>
                    <a:pt x="25666" y="36576"/>
                  </a:lnTo>
                  <a:lnTo>
                    <a:pt x="25666" y="32715"/>
                  </a:lnTo>
                  <a:lnTo>
                    <a:pt x="24891" y="31953"/>
                  </a:lnTo>
                  <a:lnTo>
                    <a:pt x="24891" y="31178"/>
                  </a:lnTo>
                  <a:lnTo>
                    <a:pt x="24891" y="30416"/>
                  </a:lnTo>
                  <a:lnTo>
                    <a:pt x="24891" y="29641"/>
                  </a:lnTo>
                  <a:lnTo>
                    <a:pt x="24891" y="28879"/>
                  </a:lnTo>
                  <a:lnTo>
                    <a:pt x="24117" y="28879"/>
                  </a:lnTo>
                  <a:lnTo>
                    <a:pt x="23342" y="28105"/>
                  </a:lnTo>
                  <a:lnTo>
                    <a:pt x="23342" y="27724"/>
                  </a:lnTo>
                  <a:lnTo>
                    <a:pt x="23342" y="26949"/>
                  </a:lnTo>
                  <a:lnTo>
                    <a:pt x="22555" y="26174"/>
                  </a:lnTo>
                  <a:lnTo>
                    <a:pt x="22555" y="25412"/>
                  </a:lnTo>
                  <a:lnTo>
                    <a:pt x="22555" y="24638"/>
                  </a:lnTo>
                  <a:lnTo>
                    <a:pt x="23342" y="24638"/>
                  </a:lnTo>
                  <a:lnTo>
                    <a:pt x="23342" y="23863"/>
                  </a:lnTo>
                  <a:lnTo>
                    <a:pt x="22555" y="22326"/>
                  </a:lnTo>
                  <a:lnTo>
                    <a:pt x="22555" y="21551"/>
                  </a:lnTo>
                  <a:lnTo>
                    <a:pt x="22555" y="20789"/>
                  </a:lnTo>
                  <a:lnTo>
                    <a:pt x="23342" y="18478"/>
                  </a:lnTo>
                  <a:lnTo>
                    <a:pt x="24117" y="18097"/>
                  </a:lnTo>
                  <a:lnTo>
                    <a:pt x="26835" y="16548"/>
                  </a:lnTo>
                  <a:lnTo>
                    <a:pt x="26835" y="15011"/>
                  </a:lnTo>
                  <a:lnTo>
                    <a:pt x="27622" y="12700"/>
                  </a:lnTo>
                  <a:lnTo>
                    <a:pt x="29171" y="11163"/>
                  </a:lnTo>
                  <a:lnTo>
                    <a:pt x="29946" y="11163"/>
                  </a:lnTo>
                  <a:lnTo>
                    <a:pt x="29946" y="10388"/>
                  </a:lnTo>
                  <a:lnTo>
                    <a:pt x="29171" y="9626"/>
                  </a:lnTo>
                  <a:lnTo>
                    <a:pt x="29171" y="8470"/>
                  </a:lnTo>
                  <a:lnTo>
                    <a:pt x="29171" y="7696"/>
                  </a:lnTo>
                  <a:lnTo>
                    <a:pt x="29171" y="6921"/>
                  </a:lnTo>
                  <a:lnTo>
                    <a:pt x="29171" y="5384"/>
                  </a:lnTo>
                  <a:lnTo>
                    <a:pt x="28397" y="4622"/>
                  </a:lnTo>
                  <a:lnTo>
                    <a:pt x="28397" y="3848"/>
                  </a:lnTo>
                  <a:lnTo>
                    <a:pt x="28397" y="4622"/>
                  </a:lnTo>
                  <a:lnTo>
                    <a:pt x="30733" y="4622"/>
                  </a:lnTo>
                  <a:lnTo>
                    <a:pt x="31508" y="4622"/>
                  </a:lnTo>
                  <a:lnTo>
                    <a:pt x="32283" y="4622"/>
                  </a:lnTo>
                  <a:lnTo>
                    <a:pt x="32283" y="3848"/>
                  </a:lnTo>
                  <a:lnTo>
                    <a:pt x="33058" y="3848"/>
                  </a:lnTo>
                  <a:lnTo>
                    <a:pt x="33058" y="3073"/>
                  </a:lnTo>
                  <a:lnTo>
                    <a:pt x="33845" y="3073"/>
                  </a:lnTo>
                  <a:lnTo>
                    <a:pt x="34620" y="2311"/>
                  </a:lnTo>
                  <a:lnTo>
                    <a:pt x="35001" y="2311"/>
                  </a:lnTo>
                  <a:lnTo>
                    <a:pt x="35001" y="3073"/>
                  </a:lnTo>
                  <a:lnTo>
                    <a:pt x="36563" y="2311"/>
                  </a:lnTo>
                  <a:lnTo>
                    <a:pt x="36563" y="3073"/>
                  </a:lnTo>
                  <a:lnTo>
                    <a:pt x="38112" y="3073"/>
                  </a:lnTo>
                  <a:lnTo>
                    <a:pt x="38900" y="3073"/>
                  </a:lnTo>
                  <a:lnTo>
                    <a:pt x="39674" y="2311"/>
                  </a:lnTo>
                  <a:lnTo>
                    <a:pt x="40449" y="1536"/>
                  </a:lnTo>
                  <a:lnTo>
                    <a:pt x="40449" y="762"/>
                  </a:lnTo>
                  <a:lnTo>
                    <a:pt x="41224" y="762"/>
                  </a:lnTo>
                  <a:lnTo>
                    <a:pt x="42011" y="0"/>
                  </a:lnTo>
                  <a:lnTo>
                    <a:pt x="42786" y="0"/>
                  </a:lnTo>
                  <a:lnTo>
                    <a:pt x="43560" y="0"/>
                  </a:lnTo>
                  <a:lnTo>
                    <a:pt x="43560" y="762"/>
                  </a:lnTo>
                  <a:lnTo>
                    <a:pt x="44335" y="762"/>
                  </a:lnTo>
                  <a:lnTo>
                    <a:pt x="43560" y="762"/>
                  </a:lnTo>
                  <a:lnTo>
                    <a:pt x="44335" y="762"/>
                  </a:lnTo>
                  <a:lnTo>
                    <a:pt x="44335" y="1536"/>
                  </a:lnTo>
                  <a:lnTo>
                    <a:pt x="44335" y="2311"/>
                  </a:lnTo>
                  <a:lnTo>
                    <a:pt x="45504" y="3073"/>
                  </a:lnTo>
                  <a:lnTo>
                    <a:pt x="47066" y="3848"/>
                  </a:lnTo>
                  <a:lnTo>
                    <a:pt x="48615" y="4622"/>
                  </a:lnTo>
                  <a:lnTo>
                    <a:pt x="48615" y="5384"/>
                  </a:lnTo>
                  <a:lnTo>
                    <a:pt x="49402" y="5384"/>
                  </a:lnTo>
                  <a:lnTo>
                    <a:pt x="50177" y="6159"/>
                  </a:lnTo>
                  <a:lnTo>
                    <a:pt x="50952" y="6159"/>
                  </a:lnTo>
                  <a:lnTo>
                    <a:pt x="52514" y="4622"/>
                  </a:lnTo>
                  <a:lnTo>
                    <a:pt x="53289" y="4622"/>
                  </a:lnTo>
                  <a:lnTo>
                    <a:pt x="54063" y="4622"/>
                  </a:lnTo>
                  <a:lnTo>
                    <a:pt x="54063" y="5384"/>
                  </a:lnTo>
                  <a:lnTo>
                    <a:pt x="55232" y="5384"/>
                  </a:lnTo>
                  <a:lnTo>
                    <a:pt x="55232" y="615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3" name="object 2973"/>
            <p:cNvSpPr/>
            <p:nvPr/>
          </p:nvSpPr>
          <p:spPr>
            <a:xfrm>
              <a:off x="5987911" y="2760418"/>
              <a:ext cx="147320" cy="107950"/>
            </a:xfrm>
            <a:custGeom>
              <a:avLst/>
              <a:gdLst/>
              <a:ahLst/>
              <a:cxnLst/>
              <a:rect l="l" t="t" r="r" b="b"/>
              <a:pathLst>
                <a:path w="147320" h="107950">
                  <a:moveTo>
                    <a:pt x="123647" y="102870"/>
                  </a:moveTo>
                  <a:lnTo>
                    <a:pt x="108877" y="102870"/>
                  </a:lnTo>
                  <a:lnTo>
                    <a:pt x="115874" y="107442"/>
                  </a:lnTo>
                  <a:lnTo>
                    <a:pt x="117817" y="104394"/>
                  </a:lnTo>
                  <a:lnTo>
                    <a:pt x="122737" y="104394"/>
                  </a:lnTo>
                  <a:lnTo>
                    <a:pt x="123253" y="103632"/>
                  </a:lnTo>
                  <a:lnTo>
                    <a:pt x="123647" y="102870"/>
                  </a:lnTo>
                  <a:close/>
                </a:path>
                <a:path w="147320" h="107950">
                  <a:moveTo>
                    <a:pt x="122737" y="104394"/>
                  </a:moveTo>
                  <a:lnTo>
                    <a:pt x="119367" y="104394"/>
                  </a:lnTo>
                  <a:lnTo>
                    <a:pt x="121704" y="105918"/>
                  </a:lnTo>
                  <a:lnTo>
                    <a:pt x="122737" y="104394"/>
                  </a:lnTo>
                  <a:close/>
                </a:path>
                <a:path w="147320" h="107950">
                  <a:moveTo>
                    <a:pt x="119367" y="104394"/>
                  </a:moveTo>
                  <a:lnTo>
                    <a:pt x="117817" y="104394"/>
                  </a:lnTo>
                  <a:lnTo>
                    <a:pt x="118592" y="105156"/>
                  </a:lnTo>
                  <a:lnTo>
                    <a:pt x="119367" y="104394"/>
                  </a:lnTo>
                  <a:close/>
                </a:path>
                <a:path w="147320" h="107950">
                  <a:moveTo>
                    <a:pt x="123921" y="101346"/>
                  </a:moveTo>
                  <a:lnTo>
                    <a:pt x="106146" y="101346"/>
                  </a:lnTo>
                  <a:lnTo>
                    <a:pt x="107708" y="102108"/>
                  </a:lnTo>
                  <a:lnTo>
                    <a:pt x="108877" y="103632"/>
                  </a:lnTo>
                  <a:lnTo>
                    <a:pt x="108877" y="102870"/>
                  </a:lnTo>
                  <a:lnTo>
                    <a:pt x="123647" y="102870"/>
                  </a:lnTo>
                  <a:lnTo>
                    <a:pt x="124040" y="102108"/>
                  </a:lnTo>
                  <a:lnTo>
                    <a:pt x="123253" y="102108"/>
                  </a:lnTo>
                  <a:lnTo>
                    <a:pt x="123921" y="101346"/>
                  </a:lnTo>
                  <a:close/>
                </a:path>
                <a:path w="147320" h="107950">
                  <a:moveTo>
                    <a:pt x="134918" y="101346"/>
                  </a:moveTo>
                  <a:lnTo>
                    <a:pt x="129095" y="101346"/>
                  </a:lnTo>
                  <a:lnTo>
                    <a:pt x="132981" y="103632"/>
                  </a:lnTo>
                  <a:lnTo>
                    <a:pt x="134531" y="102108"/>
                  </a:lnTo>
                  <a:lnTo>
                    <a:pt x="134918" y="101346"/>
                  </a:lnTo>
                  <a:close/>
                </a:path>
                <a:path w="147320" h="107950">
                  <a:moveTo>
                    <a:pt x="133353" y="98679"/>
                  </a:moveTo>
                  <a:lnTo>
                    <a:pt x="98767" y="98679"/>
                  </a:lnTo>
                  <a:lnTo>
                    <a:pt x="100711" y="100203"/>
                  </a:lnTo>
                  <a:lnTo>
                    <a:pt x="103035" y="101346"/>
                  </a:lnTo>
                  <a:lnTo>
                    <a:pt x="104597" y="102870"/>
                  </a:lnTo>
                  <a:lnTo>
                    <a:pt x="105371" y="102870"/>
                  </a:lnTo>
                  <a:lnTo>
                    <a:pt x="106146" y="101346"/>
                  </a:lnTo>
                  <a:lnTo>
                    <a:pt x="123921" y="101346"/>
                  </a:lnTo>
                  <a:lnTo>
                    <a:pt x="125590" y="99441"/>
                  </a:lnTo>
                  <a:lnTo>
                    <a:pt x="132981" y="99441"/>
                  </a:lnTo>
                  <a:lnTo>
                    <a:pt x="133353" y="98679"/>
                  </a:lnTo>
                  <a:close/>
                </a:path>
                <a:path w="147320" h="107950">
                  <a:moveTo>
                    <a:pt x="132981" y="99441"/>
                  </a:moveTo>
                  <a:lnTo>
                    <a:pt x="125590" y="99441"/>
                  </a:lnTo>
                  <a:lnTo>
                    <a:pt x="127152" y="100584"/>
                  </a:lnTo>
                  <a:lnTo>
                    <a:pt x="129095" y="102108"/>
                  </a:lnTo>
                  <a:lnTo>
                    <a:pt x="129095" y="101346"/>
                  </a:lnTo>
                  <a:lnTo>
                    <a:pt x="134918" y="101346"/>
                  </a:lnTo>
                  <a:lnTo>
                    <a:pt x="135305" y="100584"/>
                  </a:lnTo>
                  <a:lnTo>
                    <a:pt x="132981" y="100203"/>
                  </a:lnTo>
                  <a:lnTo>
                    <a:pt x="132981" y="99441"/>
                  </a:lnTo>
                  <a:close/>
                </a:path>
                <a:path w="147320" h="107950">
                  <a:moveTo>
                    <a:pt x="132981" y="89789"/>
                  </a:moveTo>
                  <a:lnTo>
                    <a:pt x="90208" y="89789"/>
                  </a:lnTo>
                  <a:lnTo>
                    <a:pt x="90208" y="90551"/>
                  </a:lnTo>
                  <a:lnTo>
                    <a:pt x="90982" y="90551"/>
                  </a:lnTo>
                  <a:lnTo>
                    <a:pt x="90982" y="92456"/>
                  </a:lnTo>
                  <a:lnTo>
                    <a:pt x="94094" y="92456"/>
                  </a:lnTo>
                  <a:lnTo>
                    <a:pt x="94094" y="93980"/>
                  </a:lnTo>
                  <a:lnTo>
                    <a:pt x="94869" y="93980"/>
                  </a:lnTo>
                  <a:lnTo>
                    <a:pt x="94869" y="94742"/>
                  </a:lnTo>
                  <a:lnTo>
                    <a:pt x="97205" y="94742"/>
                  </a:lnTo>
                  <a:lnTo>
                    <a:pt x="97205" y="95504"/>
                  </a:lnTo>
                  <a:lnTo>
                    <a:pt x="97980" y="95504"/>
                  </a:lnTo>
                  <a:lnTo>
                    <a:pt x="97205" y="96266"/>
                  </a:lnTo>
                  <a:lnTo>
                    <a:pt x="97205" y="97155"/>
                  </a:lnTo>
                  <a:lnTo>
                    <a:pt x="97980" y="97917"/>
                  </a:lnTo>
                  <a:lnTo>
                    <a:pt x="97980" y="99441"/>
                  </a:lnTo>
                  <a:lnTo>
                    <a:pt x="98767" y="98679"/>
                  </a:lnTo>
                  <a:lnTo>
                    <a:pt x="133353" y="98679"/>
                  </a:lnTo>
                  <a:lnTo>
                    <a:pt x="134531" y="96266"/>
                  </a:lnTo>
                  <a:lnTo>
                    <a:pt x="136093" y="94742"/>
                  </a:lnTo>
                  <a:lnTo>
                    <a:pt x="137261" y="92456"/>
                  </a:lnTo>
                  <a:lnTo>
                    <a:pt x="138036" y="91694"/>
                  </a:lnTo>
                  <a:lnTo>
                    <a:pt x="134531" y="91694"/>
                  </a:lnTo>
                  <a:lnTo>
                    <a:pt x="134531" y="90932"/>
                  </a:lnTo>
                  <a:lnTo>
                    <a:pt x="132981" y="90932"/>
                  </a:lnTo>
                  <a:lnTo>
                    <a:pt x="132981" y="89789"/>
                  </a:lnTo>
                  <a:close/>
                </a:path>
                <a:path w="147320" h="107950">
                  <a:moveTo>
                    <a:pt x="91757" y="92456"/>
                  </a:moveTo>
                  <a:lnTo>
                    <a:pt x="90208" y="92456"/>
                  </a:lnTo>
                  <a:lnTo>
                    <a:pt x="90208" y="93218"/>
                  </a:lnTo>
                  <a:lnTo>
                    <a:pt x="91757" y="93218"/>
                  </a:lnTo>
                  <a:lnTo>
                    <a:pt x="91757" y="92456"/>
                  </a:lnTo>
                  <a:close/>
                </a:path>
                <a:path w="147320" h="107950">
                  <a:moveTo>
                    <a:pt x="132207" y="89027"/>
                  </a:moveTo>
                  <a:lnTo>
                    <a:pt x="87490" y="89027"/>
                  </a:lnTo>
                  <a:lnTo>
                    <a:pt x="87490" y="90551"/>
                  </a:lnTo>
                  <a:lnTo>
                    <a:pt x="88264" y="90551"/>
                  </a:lnTo>
                  <a:lnTo>
                    <a:pt x="88264" y="90932"/>
                  </a:lnTo>
                  <a:lnTo>
                    <a:pt x="89039" y="91694"/>
                  </a:lnTo>
                  <a:lnTo>
                    <a:pt x="89039" y="90551"/>
                  </a:lnTo>
                  <a:lnTo>
                    <a:pt x="89433" y="89789"/>
                  </a:lnTo>
                  <a:lnTo>
                    <a:pt x="132207" y="89789"/>
                  </a:lnTo>
                  <a:lnTo>
                    <a:pt x="132207" y="89027"/>
                  </a:lnTo>
                  <a:close/>
                </a:path>
                <a:path w="147320" h="107950">
                  <a:moveTo>
                    <a:pt x="136474" y="90932"/>
                  </a:moveTo>
                  <a:lnTo>
                    <a:pt x="136093" y="91694"/>
                  </a:lnTo>
                  <a:lnTo>
                    <a:pt x="138036" y="91694"/>
                  </a:lnTo>
                  <a:lnTo>
                    <a:pt x="136474" y="90932"/>
                  </a:lnTo>
                  <a:close/>
                </a:path>
                <a:path w="147320" h="107950">
                  <a:moveTo>
                    <a:pt x="133756" y="90551"/>
                  </a:moveTo>
                  <a:lnTo>
                    <a:pt x="132981" y="90551"/>
                  </a:lnTo>
                  <a:lnTo>
                    <a:pt x="132981" y="90932"/>
                  </a:lnTo>
                  <a:lnTo>
                    <a:pt x="133756" y="90932"/>
                  </a:lnTo>
                  <a:lnTo>
                    <a:pt x="133756" y="90551"/>
                  </a:lnTo>
                  <a:close/>
                </a:path>
                <a:path w="147320" h="107950">
                  <a:moveTo>
                    <a:pt x="55219" y="89789"/>
                  </a:moveTo>
                  <a:lnTo>
                    <a:pt x="54432" y="89789"/>
                  </a:lnTo>
                  <a:lnTo>
                    <a:pt x="54432" y="90551"/>
                  </a:lnTo>
                  <a:lnTo>
                    <a:pt x="55219" y="89789"/>
                  </a:lnTo>
                  <a:close/>
                </a:path>
                <a:path w="147320" h="107950">
                  <a:moveTo>
                    <a:pt x="59105" y="89789"/>
                  </a:moveTo>
                  <a:lnTo>
                    <a:pt x="55219" y="89789"/>
                  </a:lnTo>
                  <a:lnTo>
                    <a:pt x="55219" y="90551"/>
                  </a:lnTo>
                  <a:lnTo>
                    <a:pt x="59105" y="90551"/>
                  </a:lnTo>
                  <a:lnTo>
                    <a:pt x="59105" y="89789"/>
                  </a:lnTo>
                  <a:close/>
                </a:path>
                <a:path w="147320" h="107950">
                  <a:moveTo>
                    <a:pt x="59880" y="89027"/>
                  </a:moveTo>
                  <a:lnTo>
                    <a:pt x="53657" y="89027"/>
                  </a:lnTo>
                  <a:lnTo>
                    <a:pt x="53657" y="89789"/>
                  </a:lnTo>
                  <a:lnTo>
                    <a:pt x="59880" y="89789"/>
                  </a:lnTo>
                  <a:lnTo>
                    <a:pt x="59880" y="89027"/>
                  </a:lnTo>
                  <a:close/>
                </a:path>
                <a:path w="147320" h="107950">
                  <a:moveTo>
                    <a:pt x="61048" y="86741"/>
                  </a:moveTo>
                  <a:lnTo>
                    <a:pt x="47828" y="86741"/>
                  </a:lnTo>
                  <a:lnTo>
                    <a:pt x="48602" y="87503"/>
                  </a:lnTo>
                  <a:lnTo>
                    <a:pt x="49377" y="87503"/>
                  </a:lnTo>
                  <a:lnTo>
                    <a:pt x="49377" y="88265"/>
                  </a:lnTo>
                  <a:lnTo>
                    <a:pt x="52882" y="88265"/>
                  </a:lnTo>
                  <a:lnTo>
                    <a:pt x="52882" y="89027"/>
                  </a:lnTo>
                  <a:lnTo>
                    <a:pt x="59880" y="89027"/>
                  </a:lnTo>
                  <a:lnTo>
                    <a:pt x="60655" y="89789"/>
                  </a:lnTo>
                  <a:lnTo>
                    <a:pt x="60655" y="87503"/>
                  </a:lnTo>
                  <a:lnTo>
                    <a:pt x="61048" y="86741"/>
                  </a:lnTo>
                  <a:close/>
                </a:path>
                <a:path w="147320" h="107950">
                  <a:moveTo>
                    <a:pt x="83604" y="89027"/>
                  </a:moveTo>
                  <a:lnTo>
                    <a:pt x="82816" y="89789"/>
                  </a:lnTo>
                  <a:lnTo>
                    <a:pt x="83604" y="89789"/>
                  </a:lnTo>
                  <a:lnTo>
                    <a:pt x="83604" y="89027"/>
                  </a:lnTo>
                  <a:close/>
                </a:path>
                <a:path w="147320" h="107950">
                  <a:moveTo>
                    <a:pt x="85153" y="89027"/>
                  </a:moveTo>
                  <a:lnTo>
                    <a:pt x="84378" y="89027"/>
                  </a:lnTo>
                  <a:lnTo>
                    <a:pt x="84378" y="89789"/>
                  </a:lnTo>
                  <a:lnTo>
                    <a:pt x="85153" y="89789"/>
                  </a:lnTo>
                  <a:lnTo>
                    <a:pt x="85153" y="89027"/>
                  </a:lnTo>
                  <a:close/>
                </a:path>
                <a:path w="147320" h="107950">
                  <a:moveTo>
                    <a:pt x="85928" y="89027"/>
                  </a:moveTo>
                  <a:lnTo>
                    <a:pt x="85153" y="89027"/>
                  </a:lnTo>
                  <a:lnTo>
                    <a:pt x="85153" y="89789"/>
                  </a:lnTo>
                  <a:lnTo>
                    <a:pt x="85928" y="89789"/>
                  </a:lnTo>
                  <a:lnTo>
                    <a:pt x="85928" y="89027"/>
                  </a:lnTo>
                  <a:close/>
                </a:path>
                <a:path w="147320" h="107950">
                  <a:moveTo>
                    <a:pt x="50939" y="88265"/>
                  </a:moveTo>
                  <a:lnTo>
                    <a:pt x="50164" y="88265"/>
                  </a:lnTo>
                  <a:lnTo>
                    <a:pt x="50164" y="89027"/>
                  </a:lnTo>
                  <a:lnTo>
                    <a:pt x="50939" y="89027"/>
                  </a:lnTo>
                  <a:lnTo>
                    <a:pt x="50939" y="88265"/>
                  </a:lnTo>
                  <a:close/>
                </a:path>
                <a:path w="147320" h="107950">
                  <a:moveTo>
                    <a:pt x="132207" y="84455"/>
                  </a:moveTo>
                  <a:lnTo>
                    <a:pt x="82816" y="84455"/>
                  </a:lnTo>
                  <a:lnTo>
                    <a:pt x="82816" y="85979"/>
                  </a:lnTo>
                  <a:lnTo>
                    <a:pt x="82041" y="85979"/>
                  </a:lnTo>
                  <a:lnTo>
                    <a:pt x="82041" y="87503"/>
                  </a:lnTo>
                  <a:lnTo>
                    <a:pt x="82816" y="87503"/>
                  </a:lnTo>
                  <a:lnTo>
                    <a:pt x="82041" y="88265"/>
                  </a:lnTo>
                  <a:lnTo>
                    <a:pt x="82041" y="89027"/>
                  </a:lnTo>
                  <a:lnTo>
                    <a:pt x="131419" y="89027"/>
                  </a:lnTo>
                  <a:lnTo>
                    <a:pt x="131419" y="86741"/>
                  </a:lnTo>
                  <a:lnTo>
                    <a:pt x="132207" y="85979"/>
                  </a:lnTo>
                  <a:lnTo>
                    <a:pt x="131419" y="85217"/>
                  </a:lnTo>
                  <a:lnTo>
                    <a:pt x="132207" y="84455"/>
                  </a:lnTo>
                  <a:close/>
                </a:path>
                <a:path w="147320" h="107950">
                  <a:moveTo>
                    <a:pt x="63385" y="83566"/>
                  </a:moveTo>
                  <a:lnTo>
                    <a:pt x="47828" y="83566"/>
                  </a:lnTo>
                  <a:lnTo>
                    <a:pt x="47828" y="84455"/>
                  </a:lnTo>
                  <a:lnTo>
                    <a:pt x="47053" y="84455"/>
                  </a:lnTo>
                  <a:lnTo>
                    <a:pt x="47053" y="85217"/>
                  </a:lnTo>
                  <a:lnTo>
                    <a:pt x="47828" y="85979"/>
                  </a:lnTo>
                  <a:lnTo>
                    <a:pt x="47053" y="86741"/>
                  </a:lnTo>
                  <a:lnTo>
                    <a:pt x="61048" y="86741"/>
                  </a:lnTo>
                  <a:lnTo>
                    <a:pt x="61048" y="87503"/>
                  </a:lnTo>
                  <a:lnTo>
                    <a:pt x="61823" y="86741"/>
                  </a:lnTo>
                  <a:lnTo>
                    <a:pt x="61823" y="85979"/>
                  </a:lnTo>
                  <a:lnTo>
                    <a:pt x="62598" y="85979"/>
                  </a:lnTo>
                  <a:lnTo>
                    <a:pt x="62598" y="85217"/>
                  </a:lnTo>
                  <a:lnTo>
                    <a:pt x="61823" y="85217"/>
                  </a:lnTo>
                  <a:lnTo>
                    <a:pt x="63385" y="83566"/>
                  </a:lnTo>
                  <a:close/>
                </a:path>
                <a:path w="147320" h="107950">
                  <a:moveTo>
                    <a:pt x="138811" y="85217"/>
                  </a:moveTo>
                  <a:lnTo>
                    <a:pt x="133756" y="85217"/>
                  </a:lnTo>
                  <a:lnTo>
                    <a:pt x="133756" y="85979"/>
                  </a:lnTo>
                  <a:lnTo>
                    <a:pt x="135305" y="85979"/>
                  </a:lnTo>
                  <a:lnTo>
                    <a:pt x="136093" y="86741"/>
                  </a:lnTo>
                  <a:lnTo>
                    <a:pt x="136474" y="87503"/>
                  </a:lnTo>
                  <a:lnTo>
                    <a:pt x="138036" y="86741"/>
                  </a:lnTo>
                  <a:lnTo>
                    <a:pt x="138036" y="85979"/>
                  </a:lnTo>
                  <a:lnTo>
                    <a:pt x="138811" y="85217"/>
                  </a:lnTo>
                  <a:close/>
                </a:path>
                <a:path w="147320" h="107950">
                  <a:moveTo>
                    <a:pt x="62598" y="85979"/>
                  </a:moveTo>
                  <a:lnTo>
                    <a:pt x="61823" y="85979"/>
                  </a:lnTo>
                  <a:lnTo>
                    <a:pt x="61823" y="86741"/>
                  </a:lnTo>
                  <a:lnTo>
                    <a:pt x="62598" y="85979"/>
                  </a:lnTo>
                  <a:close/>
                </a:path>
                <a:path w="147320" h="107950">
                  <a:moveTo>
                    <a:pt x="145034" y="77851"/>
                  </a:moveTo>
                  <a:lnTo>
                    <a:pt x="47053" y="77851"/>
                  </a:lnTo>
                  <a:lnTo>
                    <a:pt x="47053" y="80137"/>
                  </a:lnTo>
                  <a:lnTo>
                    <a:pt x="47828" y="80137"/>
                  </a:lnTo>
                  <a:lnTo>
                    <a:pt x="47828" y="82804"/>
                  </a:lnTo>
                  <a:lnTo>
                    <a:pt x="47053" y="83566"/>
                  </a:lnTo>
                  <a:lnTo>
                    <a:pt x="70764" y="83566"/>
                  </a:lnTo>
                  <a:lnTo>
                    <a:pt x="71539" y="84455"/>
                  </a:lnTo>
                  <a:lnTo>
                    <a:pt x="71539" y="85217"/>
                  </a:lnTo>
                  <a:lnTo>
                    <a:pt x="72326" y="85979"/>
                  </a:lnTo>
                  <a:lnTo>
                    <a:pt x="72326" y="85217"/>
                  </a:lnTo>
                  <a:lnTo>
                    <a:pt x="74650" y="85217"/>
                  </a:lnTo>
                  <a:lnTo>
                    <a:pt x="75438" y="84455"/>
                  </a:lnTo>
                  <a:lnTo>
                    <a:pt x="76212" y="82804"/>
                  </a:lnTo>
                  <a:lnTo>
                    <a:pt x="75438" y="82804"/>
                  </a:lnTo>
                  <a:lnTo>
                    <a:pt x="75438" y="82042"/>
                  </a:lnTo>
                  <a:lnTo>
                    <a:pt x="74650" y="81280"/>
                  </a:lnTo>
                  <a:lnTo>
                    <a:pt x="74650" y="80899"/>
                  </a:lnTo>
                  <a:lnTo>
                    <a:pt x="76212" y="80899"/>
                  </a:lnTo>
                  <a:lnTo>
                    <a:pt x="76987" y="79375"/>
                  </a:lnTo>
                  <a:lnTo>
                    <a:pt x="77762" y="78613"/>
                  </a:lnTo>
                  <a:lnTo>
                    <a:pt x="145034" y="78613"/>
                  </a:lnTo>
                  <a:lnTo>
                    <a:pt x="145034" y="77851"/>
                  </a:lnTo>
                  <a:close/>
                </a:path>
                <a:path w="147320" h="107950">
                  <a:moveTo>
                    <a:pt x="73875" y="85217"/>
                  </a:moveTo>
                  <a:lnTo>
                    <a:pt x="73101" y="85217"/>
                  </a:lnTo>
                  <a:lnTo>
                    <a:pt x="73101" y="85979"/>
                  </a:lnTo>
                  <a:lnTo>
                    <a:pt x="73875" y="85217"/>
                  </a:lnTo>
                  <a:close/>
                </a:path>
                <a:path w="147320" h="107950">
                  <a:moveTo>
                    <a:pt x="68046" y="83566"/>
                  </a:moveTo>
                  <a:lnTo>
                    <a:pt x="64935" y="83566"/>
                  </a:lnTo>
                  <a:lnTo>
                    <a:pt x="64935" y="85217"/>
                  </a:lnTo>
                  <a:lnTo>
                    <a:pt x="65709" y="84455"/>
                  </a:lnTo>
                  <a:lnTo>
                    <a:pt x="67271" y="84455"/>
                  </a:lnTo>
                  <a:lnTo>
                    <a:pt x="68046" y="83566"/>
                  </a:lnTo>
                  <a:close/>
                </a:path>
                <a:path w="147320" h="107950">
                  <a:moveTo>
                    <a:pt x="138036" y="84455"/>
                  </a:moveTo>
                  <a:lnTo>
                    <a:pt x="132207" y="84455"/>
                  </a:lnTo>
                  <a:lnTo>
                    <a:pt x="132207" y="85217"/>
                  </a:lnTo>
                  <a:lnTo>
                    <a:pt x="138036" y="85217"/>
                  </a:lnTo>
                  <a:lnTo>
                    <a:pt x="138036" y="84455"/>
                  </a:lnTo>
                  <a:close/>
                </a:path>
                <a:path w="147320" h="107950">
                  <a:moveTo>
                    <a:pt x="68821" y="83566"/>
                  </a:moveTo>
                  <a:lnTo>
                    <a:pt x="68046" y="83566"/>
                  </a:lnTo>
                  <a:lnTo>
                    <a:pt x="68046" y="84455"/>
                  </a:lnTo>
                  <a:lnTo>
                    <a:pt x="68821" y="84455"/>
                  </a:lnTo>
                  <a:lnTo>
                    <a:pt x="68821" y="83566"/>
                  </a:lnTo>
                  <a:close/>
                </a:path>
                <a:path w="147320" h="107950">
                  <a:moveTo>
                    <a:pt x="70383" y="83566"/>
                  </a:moveTo>
                  <a:lnTo>
                    <a:pt x="68821" y="83566"/>
                  </a:lnTo>
                  <a:lnTo>
                    <a:pt x="69596" y="84455"/>
                  </a:lnTo>
                  <a:lnTo>
                    <a:pt x="70383" y="83566"/>
                  </a:lnTo>
                  <a:close/>
                </a:path>
                <a:path w="147320" h="107950">
                  <a:moveTo>
                    <a:pt x="143471" y="79375"/>
                  </a:moveTo>
                  <a:lnTo>
                    <a:pt x="79324" y="79375"/>
                  </a:lnTo>
                  <a:lnTo>
                    <a:pt x="79705" y="80137"/>
                  </a:lnTo>
                  <a:lnTo>
                    <a:pt x="78549" y="81280"/>
                  </a:lnTo>
                  <a:lnTo>
                    <a:pt x="78549" y="84455"/>
                  </a:lnTo>
                  <a:lnTo>
                    <a:pt x="79324" y="83566"/>
                  </a:lnTo>
                  <a:lnTo>
                    <a:pt x="79705" y="82804"/>
                  </a:lnTo>
                  <a:lnTo>
                    <a:pt x="141147" y="82804"/>
                  </a:lnTo>
                  <a:lnTo>
                    <a:pt x="141147" y="82042"/>
                  </a:lnTo>
                  <a:lnTo>
                    <a:pt x="142697" y="82042"/>
                  </a:lnTo>
                  <a:lnTo>
                    <a:pt x="142697" y="81280"/>
                  </a:lnTo>
                  <a:lnTo>
                    <a:pt x="143471" y="81280"/>
                  </a:lnTo>
                  <a:lnTo>
                    <a:pt x="143471" y="80899"/>
                  </a:lnTo>
                  <a:lnTo>
                    <a:pt x="144259" y="80899"/>
                  </a:lnTo>
                  <a:lnTo>
                    <a:pt x="143471" y="80137"/>
                  </a:lnTo>
                  <a:lnTo>
                    <a:pt x="143471" y="79375"/>
                  </a:lnTo>
                  <a:close/>
                </a:path>
                <a:path w="147320" h="107950">
                  <a:moveTo>
                    <a:pt x="140360" y="82804"/>
                  </a:moveTo>
                  <a:lnTo>
                    <a:pt x="79705" y="82804"/>
                  </a:lnTo>
                  <a:lnTo>
                    <a:pt x="80492" y="83566"/>
                  </a:lnTo>
                  <a:lnTo>
                    <a:pt x="82041" y="83566"/>
                  </a:lnTo>
                  <a:lnTo>
                    <a:pt x="82041" y="84455"/>
                  </a:lnTo>
                  <a:lnTo>
                    <a:pt x="140360" y="84455"/>
                  </a:lnTo>
                  <a:lnTo>
                    <a:pt x="139585" y="83566"/>
                  </a:lnTo>
                  <a:lnTo>
                    <a:pt x="140360" y="82804"/>
                  </a:lnTo>
                  <a:close/>
                </a:path>
                <a:path w="147320" h="107950">
                  <a:moveTo>
                    <a:pt x="141147" y="82804"/>
                  </a:moveTo>
                  <a:lnTo>
                    <a:pt x="140360" y="82804"/>
                  </a:lnTo>
                  <a:lnTo>
                    <a:pt x="140360" y="83566"/>
                  </a:lnTo>
                  <a:lnTo>
                    <a:pt x="141147" y="83566"/>
                  </a:lnTo>
                  <a:lnTo>
                    <a:pt x="141147" y="82804"/>
                  </a:lnTo>
                  <a:close/>
                </a:path>
                <a:path w="147320" h="107950">
                  <a:moveTo>
                    <a:pt x="75438" y="82042"/>
                  </a:moveTo>
                  <a:lnTo>
                    <a:pt x="75438" y="82804"/>
                  </a:lnTo>
                  <a:lnTo>
                    <a:pt x="76212" y="82804"/>
                  </a:lnTo>
                  <a:lnTo>
                    <a:pt x="75438" y="82042"/>
                  </a:lnTo>
                  <a:close/>
                </a:path>
                <a:path w="147320" h="107950">
                  <a:moveTo>
                    <a:pt x="142697" y="81280"/>
                  </a:moveTo>
                  <a:lnTo>
                    <a:pt x="142697" y="82042"/>
                  </a:lnTo>
                  <a:lnTo>
                    <a:pt x="143471" y="82042"/>
                  </a:lnTo>
                  <a:lnTo>
                    <a:pt x="142697" y="81280"/>
                  </a:lnTo>
                  <a:close/>
                </a:path>
                <a:path w="147320" h="107950">
                  <a:moveTo>
                    <a:pt x="76212" y="80899"/>
                  </a:moveTo>
                  <a:lnTo>
                    <a:pt x="75438" y="80899"/>
                  </a:lnTo>
                  <a:lnTo>
                    <a:pt x="75438" y="81280"/>
                  </a:lnTo>
                  <a:lnTo>
                    <a:pt x="76212" y="80899"/>
                  </a:lnTo>
                  <a:close/>
                </a:path>
                <a:path w="147320" h="107950">
                  <a:moveTo>
                    <a:pt x="143471" y="79375"/>
                  </a:moveTo>
                  <a:lnTo>
                    <a:pt x="143471" y="80137"/>
                  </a:lnTo>
                  <a:lnTo>
                    <a:pt x="144259" y="80137"/>
                  </a:lnTo>
                  <a:lnTo>
                    <a:pt x="143471" y="79375"/>
                  </a:lnTo>
                  <a:close/>
                </a:path>
                <a:path w="147320" h="107950">
                  <a:moveTo>
                    <a:pt x="144259" y="78613"/>
                  </a:moveTo>
                  <a:lnTo>
                    <a:pt x="78549" y="78613"/>
                  </a:lnTo>
                  <a:lnTo>
                    <a:pt x="78549" y="79375"/>
                  </a:lnTo>
                  <a:lnTo>
                    <a:pt x="144259" y="79375"/>
                  </a:lnTo>
                  <a:lnTo>
                    <a:pt x="144259" y="78613"/>
                  </a:lnTo>
                  <a:close/>
                </a:path>
                <a:path w="147320" h="107950">
                  <a:moveTo>
                    <a:pt x="145808" y="74803"/>
                  </a:moveTo>
                  <a:lnTo>
                    <a:pt x="46266" y="74803"/>
                  </a:lnTo>
                  <a:lnTo>
                    <a:pt x="46266" y="77851"/>
                  </a:lnTo>
                  <a:lnTo>
                    <a:pt x="145808" y="77851"/>
                  </a:lnTo>
                  <a:lnTo>
                    <a:pt x="146202" y="76327"/>
                  </a:lnTo>
                  <a:lnTo>
                    <a:pt x="146977" y="76327"/>
                  </a:lnTo>
                  <a:lnTo>
                    <a:pt x="146977" y="75565"/>
                  </a:lnTo>
                  <a:lnTo>
                    <a:pt x="145808" y="74803"/>
                  </a:lnTo>
                  <a:close/>
                </a:path>
                <a:path w="147320" h="107950">
                  <a:moveTo>
                    <a:pt x="145808" y="71247"/>
                  </a:moveTo>
                  <a:lnTo>
                    <a:pt x="41998" y="71247"/>
                  </a:lnTo>
                  <a:lnTo>
                    <a:pt x="41998" y="71628"/>
                  </a:lnTo>
                  <a:lnTo>
                    <a:pt x="42379" y="71628"/>
                  </a:lnTo>
                  <a:lnTo>
                    <a:pt x="42379" y="72390"/>
                  </a:lnTo>
                  <a:lnTo>
                    <a:pt x="43941" y="72390"/>
                  </a:lnTo>
                  <a:lnTo>
                    <a:pt x="43941" y="74041"/>
                  </a:lnTo>
                  <a:lnTo>
                    <a:pt x="44716" y="74041"/>
                  </a:lnTo>
                  <a:lnTo>
                    <a:pt x="44716" y="74803"/>
                  </a:lnTo>
                  <a:lnTo>
                    <a:pt x="45491" y="75565"/>
                  </a:lnTo>
                  <a:lnTo>
                    <a:pt x="46266" y="75565"/>
                  </a:lnTo>
                  <a:lnTo>
                    <a:pt x="46266" y="74803"/>
                  </a:lnTo>
                  <a:lnTo>
                    <a:pt x="145808" y="74803"/>
                  </a:lnTo>
                  <a:lnTo>
                    <a:pt x="145808" y="74041"/>
                  </a:lnTo>
                  <a:lnTo>
                    <a:pt x="145034" y="73279"/>
                  </a:lnTo>
                  <a:lnTo>
                    <a:pt x="145808" y="71628"/>
                  </a:lnTo>
                  <a:lnTo>
                    <a:pt x="145808" y="71247"/>
                  </a:lnTo>
                  <a:close/>
                </a:path>
                <a:path w="147320" h="107950">
                  <a:moveTo>
                    <a:pt x="37325" y="73279"/>
                  </a:moveTo>
                  <a:lnTo>
                    <a:pt x="36550" y="73279"/>
                  </a:lnTo>
                  <a:lnTo>
                    <a:pt x="36550" y="74041"/>
                  </a:lnTo>
                  <a:lnTo>
                    <a:pt x="37325" y="74803"/>
                  </a:lnTo>
                  <a:lnTo>
                    <a:pt x="37325" y="73279"/>
                  </a:lnTo>
                  <a:close/>
                </a:path>
                <a:path w="147320" h="107950">
                  <a:moveTo>
                    <a:pt x="35775" y="71247"/>
                  </a:moveTo>
                  <a:lnTo>
                    <a:pt x="34213" y="71247"/>
                  </a:lnTo>
                  <a:lnTo>
                    <a:pt x="34213" y="73279"/>
                  </a:lnTo>
                  <a:lnTo>
                    <a:pt x="35001" y="72390"/>
                  </a:lnTo>
                  <a:lnTo>
                    <a:pt x="35001" y="71628"/>
                  </a:lnTo>
                  <a:lnTo>
                    <a:pt x="35775" y="71628"/>
                  </a:lnTo>
                  <a:lnTo>
                    <a:pt x="35775" y="71247"/>
                  </a:lnTo>
                  <a:close/>
                </a:path>
                <a:path w="147320" h="107950">
                  <a:moveTo>
                    <a:pt x="35001" y="71628"/>
                  </a:moveTo>
                  <a:lnTo>
                    <a:pt x="35001" y="73279"/>
                  </a:lnTo>
                  <a:lnTo>
                    <a:pt x="38099" y="73279"/>
                  </a:lnTo>
                  <a:lnTo>
                    <a:pt x="38099" y="72390"/>
                  </a:lnTo>
                  <a:lnTo>
                    <a:pt x="35775" y="72390"/>
                  </a:lnTo>
                  <a:lnTo>
                    <a:pt x="35001" y="71628"/>
                  </a:lnTo>
                  <a:close/>
                </a:path>
                <a:path w="147320" h="107950">
                  <a:moveTo>
                    <a:pt x="143471" y="68961"/>
                  </a:moveTo>
                  <a:lnTo>
                    <a:pt x="28384" y="68961"/>
                  </a:lnTo>
                  <a:lnTo>
                    <a:pt x="32270" y="72390"/>
                  </a:lnTo>
                  <a:lnTo>
                    <a:pt x="32664" y="71628"/>
                  </a:lnTo>
                  <a:lnTo>
                    <a:pt x="33439" y="71628"/>
                  </a:lnTo>
                  <a:lnTo>
                    <a:pt x="33439" y="71247"/>
                  </a:lnTo>
                  <a:lnTo>
                    <a:pt x="39662" y="71247"/>
                  </a:lnTo>
                  <a:lnTo>
                    <a:pt x="39662" y="70485"/>
                  </a:lnTo>
                  <a:lnTo>
                    <a:pt x="144259" y="70485"/>
                  </a:lnTo>
                  <a:lnTo>
                    <a:pt x="144259" y="69723"/>
                  </a:lnTo>
                  <a:lnTo>
                    <a:pt x="143471" y="69723"/>
                  </a:lnTo>
                  <a:lnTo>
                    <a:pt x="143471" y="68961"/>
                  </a:lnTo>
                  <a:close/>
                </a:path>
                <a:path w="147320" h="107950">
                  <a:moveTo>
                    <a:pt x="39662" y="71247"/>
                  </a:moveTo>
                  <a:lnTo>
                    <a:pt x="35775" y="71247"/>
                  </a:lnTo>
                  <a:lnTo>
                    <a:pt x="35775" y="72390"/>
                  </a:lnTo>
                  <a:lnTo>
                    <a:pt x="39662" y="72390"/>
                  </a:lnTo>
                  <a:lnTo>
                    <a:pt x="39662" y="71247"/>
                  </a:lnTo>
                  <a:close/>
                </a:path>
                <a:path w="147320" h="107950">
                  <a:moveTo>
                    <a:pt x="122433" y="59309"/>
                  </a:moveTo>
                  <a:lnTo>
                    <a:pt x="20218" y="59309"/>
                  </a:lnTo>
                  <a:lnTo>
                    <a:pt x="20218" y="60960"/>
                  </a:lnTo>
                  <a:lnTo>
                    <a:pt x="20993" y="60960"/>
                  </a:lnTo>
                  <a:lnTo>
                    <a:pt x="20993" y="61722"/>
                  </a:lnTo>
                  <a:lnTo>
                    <a:pt x="20218" y="62103"/>
                  </a:lnTo>
                  <a:lnTo>
                    <a:pt x="20218" y="64389"/>
                  </a:lnTo>
                  <a:lnTo>
                    <a:pt x="19443" y="65151"/>
                  </a:lnTo>
                  <a:lnTo>
                    <a:pt x="19443" y="65913"/>
                  </a:lnTo>
                  <a:lnTo>
                    <a:pt x="20218" y="65913"/>
                  </a:lnTo>
                  <a:lnTo>
                    <a:pt x="20218" y="66675"/>
                  </a:lnTo>
                  <a:lnTo>
                    <a:pt x="19443" y="67437"/>
                  </a:lnTo>
                  <a:lnTo>
                    <a:pt x="19443" y="68199"/>
                  </a:lnTo>
                  <a:lnTo>
                    <a:pt x="20218" y="68961"/>
                  </a:lnTo>
                  <a:lnTo>
                    <a:pt x="20218" y="71628"/>
                  </a:lnTo>
                  <a:lnTo>
                    <a:pt x="22555" y="71628"/>
                  </a:lnTo>
                  <a:lnTo>
                    <a:pt x="22555" y="69723"/>
                  </a:lnTo>
                  <a:lnTo>
                    <a:pt x="22936" y="68961"/>
                  </a:lnTo>
                  <a:lnTo>
                    <a:pt x="141147" y="68961"/>
                  </a:lnTo>
                  <a:lnTo>
                    <a:pt x="136093" y="65151"/>
                  </a:lnTo>
                  <a:lnTo>
                    <a:pt x="136677" y="64389"/>
                  </a:lnTo>
                  <a:lnTo>
                    <a:pt x="129095" y="64389"/>
                  </a:lnTo>
                  <a:lnTo>
                    <a:pt x="127533" y="62865"/>
                  </a:lnTo>
                  <a:lnTo>
                    <a:pt x="124815" y="61722"/>
                  </a:lnTo>
                  <a:lnTo>
                    <a:pt x="122433" y="59309"/>
                  </a:lnTo>
                  <a:close/>
                </a:path>
                <a:path w="147320" h="107950">
                  <a:moveTo>
                    <a:pt x="145034" y="70485"/>
                  </a:moveTo>
                  <a:lnTo>
                    <a:pt x="40436" y="70485"/>
                  </a:lnTo>
                  <a:lnTo>
                    <a:pt x="41211" y="71247"/>
                  </a:lnTo>
                  <a:lnTo>
                    <a:pt x="145034" y="71247"/>
                  </a:lnTo>
                  <a:lnTo>
                    <a:pt x="145034" y="70485"/>
                  </a:lnTo>
                  <a:close/>
                </a:path>
                <a:path w="147320" h="107950">
                  <a:moveTo>
                    <a:pt x="26047" y="69723"/>
                  </a:moveTo>
                  <a:lnTo>
                    <a:pt x="24498" y="69723"/>
                  </a:lnTo>
                  <a:lnTo>
                    <a:pt x="24498" y="70485"/>
                  </a:lnTo>
                  <a:lnTo>
                    <a:pt x="25272" y="70485"/>
                  </a:lnTo>
                  <a:lnTo>
                    <a:pt x="26047" y="69723"/>
                  </a:lnTo>
                  <a:close/>
                </a:path>
                <a:path w="147320" h="107950">
                  <a:moveTo>
                    <a:pt x="26835" y="68961"/>
                  </a:moveTo>
                  <a:lnTo>
                    <a:pt x="23723" y="68961"/>
                  </a:lnTo>
                  <a:lnTo>
                    <a:pt x="23723" y="69723"/>
                  </a:lnTo>
                  <a:lnTo>
                    <a:pt x="26835" y="69723"/>
                  </a:lnTo>
                  <a:lnTo>
                    <a:pt x="26835" y="68961"/>
                  </a:lnTo>
                  <a:close/>
                </a:path>
                <a:path w="147320" h="107950">
                  <a:moveTo>
                    <a:pt x="142697" y="68199"/>
                  </a:moveTo>
                  <a:lnTo>
                    <a:pt x="141147" y="68199"/>
                  </a:lnTo>
                  <a:lnTo>
                    <a:pt x="141147" y="68961"/>
                  </a:lnTo>
                  <a:lnTo>
                    <a:pt x="142697" y="68961"/>
                  </a:lnTo>
                  <a:lnTo>
                    <a:pt x="142697" y="68199"/>
                  </a:lnTo>
                  <a:close/>
                </a:path>
                <a:path w="147320" h="107950">
                  <a:moveTo>
                    <a:pt x="144259" y="68199"/>
                  </a:moveTo>
                  <a:lnTo>
                    <a:pt x="143471" y="68199"/>
                  </a:lnTo>
                  <a:lnTo>
                    <a:pt x="143471" y="68961"/>
                  </a:lnTo>
                  <a:lnTo>
                    <a:pt x="144259" y="68961"/>
                  </a:lnTo>
                  <a:lnTo>
                    <a:pt x="144259" y="68199"/>
                  </a:lnTo>
                  <a:close/>
                </a:path>
                <a:path w="147320" h="107950">
                  <a:moveTo>
                    <a:pt x="134531" y="58547"/>
                  </a:moveTo>
                  <a:lnTo>
                    <a:pt x="133756" y="58547"/>
                  </a:lnTo>
                  <a:lnTo>
                    <a:pt x="129095" y="64389"/>
                  </a:lnTo>
                  <a:lnTo>
                    <a:pt x="136677" y="64389"/>
                  </a:lnTo>
                  <a:lnTo>
                    <a:pt x="137261" y="63627"/>
                  </a:lnTo>
                  <a:lnTo>
                    <a:pt x="138036" y="61722"/>
                  </a:lnTo>
                  <a:lnTo>
                    <a:pt x="136474" y="60960"/>
                  </a:lnTo>
                  <a:lnTo>
                    <a:pt x="136093" y="60071"/>
                  </a:lnTo>
                  <a:lnTo>
                    <a:pt x="134531" y="58547"/>
                  </a:lnTo>
                  <a:close/>
                </a:path>
                <a:path w="147320" h="107950">
                  <a:moveTo>
                    <a:pt x="10502" y="61722"/>
                  </a:moveTo>
                  <a:lnTo>
                    <a:pt x="7391" y="61722"/>
                  </a:lnTo>
                  <a:lnTo>
                    <a:pt x="7391" y="62865"/>
                  </a:lnTo>
                  <a:lnTo>
                    <a:pt x="8166" y="62865"/>
                  </a:lnTo>
                  <a:lnTo>
                    <a:pt x="8166" y="62103"/>
                  </a:lnTo>
                  <a:lnTo>
                    <a:pt x="10502" y="62103"/>
                  </a:lnTo>
                  <a:lnTo>
                    <a:pt x="10502" y="61722"/>
                  </a:lnTo>
                  <a:close/>
                </a:path>
                <a:path w="147320" h="107950">
                  <a:moveTo>
                    <a:pt x="10502" y="62103"/>
                  </a:moveTo>
                  <a:lnTo>
                    <a:pt x="8166" y="62103"/>
                  </a:lnTo>
                  <a:lnTo>
                    <a:pt x="8940" y="62865"/>
                  </a:lnTo>
                  <a:lnTo>
                    <a:pt x="10502" y="62865"/>
                  </a:lnTo>
                  <a:lnTo>
                    <a:pt x="10502" y="62103"/>
                  </a:lnTo>
                  <a:close/>
                </a:path>
                <a:path w="147320" h="107950">
                  <a:moveTo>
                    <a:pt x="12052" y="61722"/>
                  </a:moveTo>
                  <a:lnTo>
                    <a:pt x="11277" y="61722"/>
                  </a:lnTo>
                  <a:lnTo>
                    <a:pt x="12052" y="62103"/>
                  </a:lnTo>
                  <a:lnTo>
                    <a:pt x="12052" y="61722"/>
                  </a:lnTo>
                  <a:close/>
                </a:path>
                <a:path w="147320" h="107950">
                  <a:moveTo>
                    <a:pt x="12052" y="61722"/>
                  </a:moveTo>
                  <a:lnTo>
                    <a:pt x="12052" y="62103"/>
                  </a:lnTo>
                  <a:lnTo>
                    <a:pt x="12826" y="62103"/>
                  </a:lnTo>
                  <a:lnTo>
                    <a:pt x="12052" y="61722"/>
                  </a:lnTo>
                  <a:close/>
                </a:path>
                <a:path w="147320" h="107950">
                  <a:moveTo>
                    <a:pt x="6616" y="60071"/>
                  </a:moveTo>
                  <a:lnTo>
                    <a:pt x="5829" y="60960"/>
                  </a:lnTo>
                  <a:lnTo>
                    <a:pt x="5829" y="61722"/>
                  </a:lnTo>
                  <a:lnTo>
                    <a:pt x="12826" y="61722"/>
                  </a:lnTo>
                  <a:lnTo>
                    <a:pt x="12826" y="60960"/>
                  </a:lnTo>
                  <a:lnTo>
                    <a:pt x="6616" y="60960"/>
                  </a:lnTo>
                  <a:lnTo>
                    <a:pt x="6616" y="60071"/>
                  </a:lnTo>
                  <a:close/>
                </a:path>
                <a:path w="147320" h="107950">
                  <a:moveTo>
                    <a:pt x="117424" y="53213"/>
                  </a:moveTo>
                  <a:lnTo>
                    <a:pt x="116649" y="53213"/>
                  </a:lnTo>
                  <a:lnTo>
                    <a:pt x="115087" y="54737"/>
                  </a:lnTo>
                  <a:lnTo>
                    <a:pt x="115087" y="55499"/>
                  </a:lnTo>
                  <a:lnTo>
                    <a:pt x="114312" y="55499"/>
                  </a:lnTo>
                  <a:lnTo>
                    <a:pt x="115087" y="56261"/>
                  </a:lnTo>
                  <a:lnTo>
                    <a:pt x="111201" y="56261"/>
                  </a:lnTo>
                  <a:lnTo>
                    <a:pt x="110426" y="57785"/>
                  </a:lnTo>
                  <a:lnTo>
                    <a:pt x="7391" y="57785"/>
                  </a:lnTo>
                  <a:lnTo>
                    <a:pt x="7391" y="58547"/>
                  </a:lnTo>
                  <a:lnTo>
                    <a:pt x="8166" y="59309"/>
                  </a:lnTo>
                  <a:lnTo>
                    <a:pt x="6616" y="60960"/>
                  </a:lnTo>
                  <a:lnTo>
                    <a:pt x="13220" y="60960"/>
                  </a:lnTo>
                  <a:lnTo>
                    <a:pt x="13995" y="60071"/>
                  </a:lnTo>
                  <a:lnTo>
                    <a:pt x="16332" y="60071"/>
                  </a:lnTo>
                  <a:lnTo>
                    <a:pt x="15557" y="59309"/>
                  </a:lnTo>
                  <a:lnTo>
                    <a:pt x="16332" y="59309"/>
                  </a:lnTo>
                  <a:lnTo>
                    <a:pt x="16332" y="58547"/>
                  </a:lnTo>
                  <a:lnTo>
                    <a:pt x="121681" y="58547"/>
                  </a:lnTo>
                  <a:lnTo>
                    <a:pt x="120929" y="57785"/>
                  </a:lnTo>
                  <a:lnTo>
                    <a:pt x="119367" y="57023"/>
                  </a:lnTo>
                  <a:lnTo>
                    <a:pt x="120141" y="56261"/>
                  </a:lnTo>
                  <a:lnTo>
                    <a:pt x="120929" y="54737"/>
                  </a:lnTo>
                  <a:lnTo>
                    <a:pt x="120141" y="54737"/>
                  </a:lnTo>
                  <a:lnTo>
                    <a:pt x="119367" y="53975"/>
                  </a:lnTo>
                  <a:lnTo>
                    <a:pt x="117424" y="53975"/>
                  </a:lnTo>
                  <a:lnTo>
                    <a:pt x="117424" y="53213"/>
                  </a:lnTo>
                  <a:close/>
                </a:path>
                <a:path w="147320" h="107950">
                  <a:moveTo>
                    <a:pt x="16332" y="60071"/>
                  </a:moveTo>
                  <a:lnTo>
                    <a:pt x="13995" y="60071"/>
                  </a:lnTo>
                  <a:lnTo>
                    <a:pt x="14782" y="60960"/>
                  </a:lnTo>
                  <a:lnTo>
                    <a:pt x="16332" y="60960"/>
                  </a:lnTo>
                  <a:lnTo>
                    <a:pt x="16332" y="60071"/>
                  </a:lnTo>
                  <a:close/>
                </a:path>
                <a:path w="147320" h="107950">
                  <a:moveTo>
                    <a:pt x="121681" y="58547"/>
                  </a:moveTo>
                  <a:lnTo>
                    <a:pt x="17881" y="58547"/>
                  </a:lnTo>
                  <a:lnTo>
                    <a:pt x="19443" y="60071"/>
                  </a:lnTo>
                  <a:lnTo>
                    <a:pt x="20218" y="60071"/>
                  </a:lnTo>
                  <a:lnTo>
                    <a:pt x="20218" y="59309"/>
                  </a:lnTo>
                  <a:lnTo>
                    <a:pt x="122433" y="59309"/>
                  </a:lnTo>
                  <a:lnTo>
                    <a:pt x="121681" y="58547"/>
                  </a:lnTo>
                  <a:close/>
                </a:path>
                <a:path w="147320" h="107950">
                  <a:moveTo>
                    <a:pt x="17881" y="58547"/>
                  </a:moveTo>
                  <a:lnTo>
                    <a:pt x="16332" y="58547"/>
                  </a:lnTo>
                  <a:lnTo>
                    <a:pt x="17106" y="59309"/>
                  </a:lnTo>
                  <a:lnTo>
                    <a:pt x="17881" y="58547"/>
                  </a:lnTo>
                  <a:close/>
                </a:path>
                <a:path w="147320" h="107950">
                  <a:moveTo>
                    <a:pt x="108089" y="54737"/>
                  </a:moveTo>
                  <a:lnTo>
                    <a:pt x="107708" y="54737"/>
                  </a:lnTo>
                  <a:lnTo>
                    <a:pt x="107708" y="55499"/>
                  </a:lnTo>
                  <a:lnTo>
                    <a:pt x="8166" y="55499"/>
                  </a:lnTo>
                  <a:lnTo>
                    <a:pt x="8166" y="57785"/>
                  </a:lnTo>
                  <a:lnTo>
                    <a:pt x="110426" y="57785"/>
                  </a:lnTo>
                  <a:lnTo>
                    <a:pt x="109651" y="57023"/>
                  </a:lnTo>
                  <a:lnTo>
                    <a:pt x="108877" y="57023"/>
                  </a:lnTo>
                  <a:lnTo>
                    <a:pt x="108877" y="56261"/>
                  </a:lnTo>
                  <a:lnTo>
                    <a:pt x="108089" y="55499"/>
                  </a:lnTo>
                  <a:lnTo>
                    <a:pt x="108089" y="54737"/>
                  </a:lnTo>
                  <a:close/>
                </a:path>
                <a:path w="147320" h="107950">
                  <a:moveTo>
                    <a:pt x="113538" y="55499"/>
                  </a:moveTo>
                  <a:lnTo>
                    <a:pt x="113538" y="56261"/>
                  </a:lnTo>
                  <a:lnTo>
                    <a:pt x="114312" y="56261"/>
                  </a:lnTo>
                  <a:lnTo>
                    <a:pt x="113538" y="55499"/>
                  </a:lnTo>
                  <a:close/>
                </a:path>
                <a:path w="147320" h="107950">
                  <a:moveTo>
                    <a:pt x="105371" y="53975"/>
                  </a:moveTo>
                  <a:lnTo>
                    <a:pt x="7391" y="53975"/>
                  </a:lnTo>
                  <a:lnTo>
                    <a:pt x="7391" y="55499"/>
                  </a:lnTo>
                  <a:lnTo>
                    <a:pt x="104597" y="55499"/>
                  </a:lnTo>
                  <a:lnTo>
                    <a:pt x="105371" y="54737"/>
                  </a:lnTo>
                  <a:lnTo>
                    <a:pt x="105371" y="53975"/>
                  </a:lnTo>
                  <a:close/>
                </a:path>
                <a:path w="147320" h="107950">
                  <a:moveTo>
                    <a:pt x="107708" y="54737"/>
                  </a:moveTo>
                  <a:lnTo>
                    <a:pt x="106934" y="54737"/>
                  </a:lnTo>
                  <a:lnTo>
                    <a:pt x="106146" y="55499"/>
                  </a:lnTo>
                  <a:lnTo>
                    <a:pt x="107708" y="55499"/>
                  </a:lnTo>
                  <a:lnTo>
                    <a:pt x="107708" y="54737"/>
                  </a:lnTo>
                  <a:close/>
                </a:path>
                <a:path w="147320" h="107950">
                  <a:moveTo>
                    <a:pt x="97980" y="49784"/>
                  </a:moveTo>
                  <a:lnTo>
                    <a:pt x="5054" y="49784"/>
                  </a:lnTo>
                  <a:lnTo>
                    <a:pt x="4279" y="50546"/>
                  </a:lnTo>
                  <a:lnTo>
                    <a:pt x="6616" y="50546"/>
                  </a:lnTo>
                  <a:lnTo>
                    <a:pt x="6616" y="52832"/>
                  </a:lnTo>
                  <a:lnTo>
                    <a:pt x="5829" y="52832"/>
                  </a:lnTo>
                  <a:lnTo>
                    <a:pt x="5829" y="53213"/>
                  </a:lnTo>
                  <a:lnTo>
                    <a:pt x="6616" y="53213"/>
                  </a:lnTo>
                  <a:lnTo>
                    <a:pt x="6616" y="53975"/>
                  </a:lnTo>
                  <a:lnTo>
                    <a:pt x="104597" y="53975"/>
                  </a:lnTo>
                  <a:lnTo>
                    <a:pt x="105371" y="53213"/>
                  </a:lnTo>
                  <a:lnTo>
                    <a:pt x="105371" y="52832"/>
                  </a:lnTo>
                  <a:lnTo>
                    <a:pt x="6616" y="52832"/>
                  </a:lnTo>
                  <a:lnTo>
                    <a:pt x="6616" y="52070"/>
                  </a:lnTo>
                  <a:lnTo>
                    <a:pt x="99923" y="52070"/>
                  </a:lnTo>
                  <a:lnTo>
                    <a:pt x="99923" y="51308"/>
                  </a:lnTo>
                  <a:lnTo>
                    <a:pt x="99148" y="51308"/>
                  </a:lnTo>
                  <a:lnTo>
                    <a:pt x="98767" y="50546"/>
                  </a:lnTo>
                  <a:lnTo>
                    <a:pt x="97980" y="49784"/>
                  </a:lnTo>
                  <a:close/>
                </a:path>
                <a:path w="147320" h="107950">
                  <a:moveTo>
                    <a:pt x="6616" y="51308"/>
                  </a:moveTo>
                  <a:lnTo>
                    <a:pt x="5054" y="51308"/>
                  </a:lnTo>
                  <a:lnTo>
                    <a:pt x="5829" y="52070"/>
                  </a:lnTo>
                  <a:lnTo>
                    <a:pt x="6616" y="51308"/>
                  </a:lnTo>
                  <a:close/>
                </a:path>
                <a:path w="147320" h="107950">
                  <a:moveTo>
                    <a:pt x="100711" y="51308"/>
                  </a:moveTo>
                  <a:lnTo>
                    <a:pt x="99923" y="51308"/>
                  </a:lnTo>
                  <a:lnTo>
                    <a:pt x="99923" y="52070"/>
                  </a:lnTo>
                  <a:lnTo>
                    <a:pt x="100711" y="52070"/>
                  </a:lnTo>
                  <a:lnTo>
                    <a:pt x="100711" y="51308"/>
                  </a:lnTo>
                  <a:close/>
                </a:path>
                <a:path w="147320" h="107950">
                  <a:moveTo>
                    <a:pt x="101485" y="51308"/>
                  </a:moveTo>
                  <a:lnTo>
                    <a:pt x="100711" y="51308"/>
                  </a:lnTo>
                  <a:lnTo>
                    <a:pt x="100711" y="52070"/>
                  </a:lnTo>
                  <a:lnTo>
                    <a:pt x="101485" y="51308"/>
                  </a:lnTo>
                  <a:close/>
                </a:path>
                <a:path w="147320" h="107950">
                  <a:moveTo>
                    <a:pt x="101485" y="51308"/>
                  </a:moveTo>
                  <a:lnTo>
                    <a:pt x="100711" y="52070"/>
                  </a:lnTo>
                  <a:lnTo>
                    <a:pt x="101485" y="52070"/>
                  </a:lnTo>
                  <a:lnTo>
                    <a:pt x="101485" y="51308"/>
                  </a:lnTo>
                  <a:close/>
                </a:path>
                <a:path w="147320" h="107950">
                  <a:moveTo>
                    <a:pt x="103822" y="50546"/>
                  </a:moveTo>
                  <a:lnTo>
                    <a:pt x="102260" y="50546"/>
                  </a:lnTo>
                  <a:lnTo>
                    <a:pt x="102260" y="51308"/>
                  </a:lnTo>
                  <a:lnTo>
                    <a:pt x="101485" y="51308"/>
                  </a:lnTo>
                  <a:lnTo>
                    <a:pt x="101485" y="52070"/>
                  </a:lnTo>
                  <a:lnTo>
                    <a:pt x="104597" y="52070"/>
                  </a:lnTo>
                  <a:lnTo>
                    <a:pt x="104597" y="51308"/>
                  </a:lnTo>
                  <a:lnTo>
                    <a:pt x="102260" y="51308"/>
                  </a:lnTo>
                  <a:lnTo>
                    <a:pt x="102260" y="50546"/>
                  </a:lnTo>
                  <a:lnTo>
                    <a:pt x="103822" y="50546"/>
                  </a:lnTo>
                  <a:close/>
                </a:path>
                <a:path w="147320" h="107950">
                  <a:moveTo>
                    <a:pt x="6616" y="50546"/>
                  </a:moveTo>
                  <a:lnTo>
                    <a:pt x="5054" y="50546"/>
                  </a:lnTo>
                  <a:lnTo>
                    <a:pt x="4279" y="51308"/>
                  </a:lnTo>
                  <a:lnTo>
                    <a:pt x="5829" y="51308"/>
                  </a:lnTo>
                  <a:lnTo>
                    <a:pt x="6616" y="50546"/>
                  </a:lnTo>
                  <a:close/>
                </a:path>
                <a:path w="147320" h="107950">
                  <a:moveTo>
                    <a:pt x="1562" y="49022"/>
                  </a:moveTo>
                  <a:lnTo>
                    <a:pt x="774" y="49784"/>
                  </a:lnTo>
                  <a:lnTo>
                    <a:pt x="1562" y="49784"/>
                  </a:lnTo>
                  <a:lnTo>
                    <a:pt x="1562" y="49022"/>
                  </a:lnTo>
                  <a:close/>
                </a:path>
                <a:path w="147320" h="107950">
                  <a:moveTo>
                    <a:pt x="97205" y="47371"/>
                  </a:moveTo>
                  <a:lnTo>
                    <a:pt x="96431" y="47371"/>
                  </a:lnTo>
                  <a:lnTo>
                    <a:pt x="96431" y="48133"/>
                  </a:lnTo>
                  <a:lnTo>
                    <a:pt x="3111" y="48133"/>
                  </a:lnTo>
                  <a:lnTo>
                    <a:pt x="3111" y="49022"/>
                  </a:lnTo>
                  <a:lnTo>
                    <a:pt x="4279" y="49022"/>
                  </a:lnTo>
                  <a:lnTo>
                    <a:pt x="4279" y="49784"/>
                  </a:lnTo>
                  <a:lnTo>
                    <a:pt x="97205" y="49784"/>
                  </a:lnTo>
                  <a:lnTo>
                    <a:pt x="97980" y="49022"/>
                  </a:lnTo>
                  <a:lnTo>
                    <a:pt x="97205" y="48133"/>
                  </a:lnTo>
                  <a:lnTo>
                    <a:pt x="97205" y="47371"/>
                  </a:lnTo>
                  <a:close/>
                </a:path>
                <a:path w="147320" h="107950">
                  <a:moveTo>
                    <a:pt x="86715" y="46609"/>
                  </a:moveTo>
                  <a:lnTo>
                    <a:pt x="86715" y="47371"/>
                  </a:lnTo>
                  <a:lnTo>
                    <a:pt x="1562" y="47371"/>
                  </a:lnTo>
                  <a:lnTo>
                    <a:pt x="1562" y="48133"/>
                  </a:lnTo>
                  <a:lnTo>
                    <a:pt x="774" y="49022"/>
                  </a:lnTo>
                  <a:lnTo>
                    <a:pt x="3111" y="49022"/>
                  </a:lnTo>
                  <a:lnTo>
                    <a:pt x="3111" y="48133"/>
                  </a:lnTo>
                  <a:lnTo>
                    <a:pt x="87490" y="48133"/>
                  </a:lnTo>
                  <a:lnTo>
                    <a:pt x="87490" y="47371"/>
                  </a:lnTo>
                  <a:lnTo>
                    <a:pt x="86715" y="46609"/>
                  </a:lnTo>
                  <a:close/>
                </a:path>
                <a:path w="147320" h="107950">
                  <a:moveTo>
                    <a:pt x="86715" y="46609"/>
                  </a:moveTo>
                  <a:lnTo>
                    <a:pt x="774" y="46609"/>
                  </a:lnTo>
                  <a:lnTo>
                    <a:pt x="774" y="48133"/>
                  </a:lnTo>
                  <a:lnTo>
                    <a:pt x="1562" y="47371"/>
                  </a:lnTo>
                  <a:lnTo>
                    <a:pt x="86715" y="47371"/>
                  </a:lnTo>
                  <a:lnTo>
                    <a:pt x="86715" y="46609"/>
                  </a:lnTo>
                  <a:close/>
                </a:path>
                <a:path w="147320" h="107950">
                  <a:moveTo>
                    <a:pt x="92544" y="43180"/>
                  </a:moveTo>
                  <a:lnTo>
                    <a:pt x="90982" y="43180"/>
                  </a:lnTo>
                  <a:lnTo>
                    <a:pt x="90982" y="43561"/>
                  </a:lnTo>
                  <a:lnTo>
                    <a:pt x="90208" y="43561"/>
                  </a:lnTo>
                  <a:lnTo>
                    <a:pt x="90208" y="44323"/>
                  </a:lnTo>
                  <a:lnTo>
                    <a:pt x="89433" y="45085"/>
                  </a:lnTo>
                  <a:lnTo>
                    <a:pt x="89039" y="45847"/>
                  </a:lnTo>
                  <a:lnTo>
                    <a:pt x="88264" y="46609"/>
                  </a:lnTo>
                  <a:lnTo>
                    <a:pt x="88264" y="47371"/>
                  </a:lnTo>
                  <a:lnTo>
                    <a:pt x="87490" y="48133"/>
                  </a:lnTo>
                  <a:lnTo>
                    <a:pt x="96431" y="48133"/>
                  </a:lnTo>
                  <a:lnTo>
                    <a:pt x="95656" y="47371"/>
                  </a:lnTo>
                  <a:lnTo>
                    <a:pt x="96431" y="47371"/>
                  </a:lnTo>
                  <a:lnTo>
                    <a:pt x="95656" y="46609"/>
                  </a:lnTo>
                  <a:lnTo>
                    <a:pt x="96431" y="46609"/>
                  </a:lnTo>
                  <a:lnTo>
                    <a:pt x="97205" y="45847"/>
                  </a:lnTo>
                  <a:lnTo>
                    <a:pt x="96431" y="45847"/>
                  </a:lnTo>
                  <a:lnTo>
                    <a:pt x="96431" y="45085"/>
                  </a:lnTo>
                  <a:lnTo>
                    <a:pt x="93319" y="45085"/>
                  </a:lnTo>
                  <a:lnTo>
                    <a:pt x="93319" y="43561"/>
                  </a:lnTo>
                  <a:lnTo>
                    <a:pt x="92544" y="43180"/>
                  </a:lnTo>
                  <a:close/>
                </a:path>
                <a:path w="147320" h="107950">
                  <a:moveTo>
                    <a:pt x="83604" y="43561"/>
                  </a:moveTo>
                  <a:lnTo>
                    <a:pt x="1562" y="43561"/>
                  </a:lnTo>
                  <a:lnTo>
                    <a:pt x="1562" y="44323"/>
                  </a:lnTo>
                  <a:lnTo>
                    <a:pt x="2336" y="44323"/>
                  </a:lnTo>
                  <a:lnTo>
                    <a:pt x="2336" y="45847"/>
                  </a:lnTo>
                  <a:lnTo>
                    <a:pt x="1562" y="45847"/>
                  </a:lnTo>
                  <a:lnTo>
                    <a:pt x="1562" y="46609"/>
                  </a:lnTo>
                  <a:lnTo>
                    <a:pt x="85928" y="46609"/>
                  </a:lnTo>
                  <a:lnTo>
                    <a:pt x="85153" y="45085"/>
                  </a:lnTo>
                  <a:lnTo>
                    <a:pt x="83604" y="44323"/>
                  </a:lnTo>
                  <a:lnTo>
                    <a:pt x="83604" y="43561"/>
                  </a:lnTo>
                  <a:close/>
                </a:path>
                <a:path w="147320" h="107950">
                  <a:moveTo>
                    <a:pt x="97205" y="45085"/>
                  </a:moveTo>
                  <a:lnTo>
                    <a:pt x="96431" y="45847"/>
                  </a:lnTo>
                  <a:lnTo>
                    <a:pt x="97205" y="45847"/>
                  </a:lnTo>
                  <a:lnTo>
                    <a:pt x="97205" y="45085"/>
                  </a:lnTo>
                  <a:close/>
                </a:path>
                <a:path w="147320" h="107950">
                  <a:moveTo>
                    <a:pt x="2336" y="44323"/>
                  </a:moveTo>
                  <a:lnTo>
                    <a:pt x="774" y="44323"/>
                  </a:lnTo>
                  <a:lnTo>
                    <a:pt x="1562" y="45085"/>
                  </a:lnTo>
                  <a:lnTo>
                    <a:pt x="2336" y="45085"/>
                  </a:lnTo>
                  <a:lnTo>
                    <a:pt x="2336" y="44323"/>
                  </a:lnTo>
                  <a:close/>
                </a:path>
                <a:path w="147320" h="107950">
                  <a:moveTo>
                    <a:pt x="95656" y="44323"/>
                  </a:moveTo>
                  <a:lnTo>
                    <a:pt x="95656" y="45085"/>
                  </a:lnTo>
                  <a:lnTo>
                    <a:pt x="96431" y="45085"/>
                  </a:lnTo>
                  <a:lnTo>
                    <a:pt x="95656" y="44323"/>
                  </a:lnTo>
                  <a:close/>
                </a:path>
                <a:path w="147320" h="107950">
                  <a:moveTo>
                    <a:pt x="82816" y="40894"/>
                  </a:moveTo>
                  <a:lnTo>
                    <a:pt x="82816" y="41656"/>
                  </a:lnTo>
                  <a:lnTo>
                    <a:pt x="0" y="41656"/>
                  </a:lnTo>
                  <a:lnTo>
                    <a:pt x="0" y="42418"/>
                  </a:lnTo>
                  <a:lnTo>
                    <a:pt x="774" y="42418"/>
                  </a:lnTo>
                  <a:lnTo>
                    <a:pt x="774" y="43561"/>
                  </a:lnTo>
                  <a:lnTo>
                    <a:pt x="82816" y="43561"/>
                  </a:lnTo>
                  <a:lnTo>
                    <a:pt x="82816" y="42418"/>
                  </a:lnTo>
                  <a:lnTo>
                    <a:pt x="83604" y="41656"/>
                  </a:lnTo>
                  <a:lnTo>
                    <a:pt x="82816" y="40894"/>
                  </a:lnTo>
                  <a:close/>
                </a:path>
                <a:path w="147320" h="107950">
                  <a:moveTo>
                    <a:pt x="6616" y="37846"/>
                  </a:moveTo>
                  <a:lnTo>
                    <a:pt x="3111" y="37846"/>
                  </a:lnTo>
                  <a:lnTo>
                    <a:pt x="2336" y="38608"/>
                  </a:lnTo>
                  <a:lnTo>
                    <a:pt x="2336" y="39370"/>
                  </a:lnTo>
                  <a:lnTo>
                    <a:pt x="0" y="39370"/>
                  </a:lnTo>
                  <a:lnTo>
                    <a:pt x="1562" y="40894"/>
                  </a:lnTo>
                  <a:lnTo>
                    <a:pt x="1562" y="41656"/>
                  </a:lnTo>
                  <a:lnTo>
                    <a:pt x="80492" y="41656"/>
                  </a:lnTo>
                  <a:lnTo>
                    <a:pt x="80492" y="40894"/>
                  </a:lnTo>
                  <a:lnTo>
                    <a:pt x="76987" y="40894"/>
                  </a:lnTo>
                  <a:lnTo>
                    <a:pt x="76987" y="40132"/>
                  </a:lnTo>
                  <a:lnTo>
                    <a:pt x="74650" y="40132"/>
                  </a:lnTo>
                  <a:lnTo>
                    <a:pt x="73101" y="38608"/>
                  </a:lnTo>
                  <a:lnTo>
                    <a:pt x="6616" y="38608"/>
                  </a:lnTo>
                  <a:lnTo>
                    <a:pt x="6616" y="37846"/>
                  </a:lnTo>
                  <a:close/>
                </a:path>
                <a:path w="147320" h="107950">
                  <a:moveTo>
                    <a:pt x="80492" y="39370"/>
                  </a:moveTo>
                  <a:lnTo>
                    <a:pt x="79705" y="39370"/>
                  </a:lnTo>
                  <a:lnTo>
                    <a:pt x="79324" y="40132"/>
                  </a:lnTo>
                  <a:lnTo>
                    <a:pt x="78549" y="40894"/>
                  </a:lnTo>
                  <a:lnTo>
                    <a:pt x="80492" y="40894"/>
                  </a:lnTo>
                  <a:lnTo>
                    <a:pt x="80492" y="39370"/>
                  </a:lnTo>
                  <a:close/>
                </a:path>
                <a:path w="147320" h="107950">
                  <a:moveTo>
                    <a:pt x="75438" y="39370"/>
                  </a:moveTo>
                  <a:lnTo>
                    <a:pt x="74650" y="39370"/>
                  </a:lnTo>
                  <a:lnTo>
                    <a:pt x="74650" y="40132"/>
                  </a:lnTo>
                  <a:lnTo>
                    <a:pt x="76212" y="40132"/>
                  </a:lnTo>
                  <a:lnTo>
                    <a:pt x="75438" y="39370"/>
                  </a:lnTo>
                  <a:close/>
                </a:path>
                <a:path w="147320" h="107950">
                  <a:moveTo>
                    <a:pt x="2336" y="38608"/>
                  </a:moveTo>
                  <a:lnTo>
                    <a:pt x="1562" y="38608"/>
                  </a:lnTo>
                  <a:lnTo>
                    <a:pt x="774" y="39370"/>
                  </a:lnTo>
                  <a:lnTo>
                    <a:pt x="2336" y="39370"/>
                  </a:lnTo>
                  <a:lnTo>
                    <a:pt x="2336" y="38608"/>
                  </a:lnTo>
                  <a:close/>
                </a:path>
                <a:path w="147320" h="107950">
                  <a:moveTo>
                    <a:pt x="8166" y="37846"/>
                  </a:moveTo>
                  <a:lnTo>
                    <a:pt x="7391" y="38608"/>
                  </a:lnTo>
                  <a:lnTo>
                    <a:pt x="8940" y="38608"/>
                  </a:lnTo>
                  <a:lnTo>
                    <a:pt x="8166" y="37846"/>
                  </a:lnTo>
                  <a:close/>
                </a:path>
                <a:path w="147320" h="107950">
                  <a:moveTo>
                    <a:pt x="12826" y="33909"/>
                  </a:moveTo>
                  <a:lnTo>
                    <a:pt x="12052" y="33909"/>
                  </a:lnTo>
                  <a:lnTo>
                    <a:pt x="12052" y="34671"/>
                  </a:lnTo>
                  <a:lnTo>
                    <a:pt x="12826" y="34671"/>
                  </a:lnTo>
                  <a:lnTo>
                    <a:pt x="12826" y="37084"/>
                  </a:lnTo>
                  <a:lnTo>
                    <a:pt x="9728" y="37084"/>
                  </a:lnTo>
                  <a:lnTo>
                    <a:pt x="9728" y="38608"/>
                  </a:lnTo>
                  <a:lnTo>
                    <a:pt x="73101" y="38608"/>
                  </a:lnTo>
                  <a:lnTo>
                    <a:pt x="73101" y="36195"/>
                  </a:lnTo>
                  <a:lnTo>
                    <a:pt x="71539" y="36195"/>
                  </a:lnTo>
                  <a:lnTo>
                    <a:pt x="71539" y="35433"/>
                  </a:lnTo>
                  <a:lnTo>
                    <a:pt x="13995" y="35433"/>
                  </a:lnTo>
                  <a:lnTo>
                    <a:pt x="12826" y="33909"/>
                  </a:lnTo>
                  <a:close/>
                </a:path>
                <a:path w="147320" h="107950">
                  <a:moveTo>
                    <a:pt x="12826" y="36195"/>
                  </a:moveTo>
                  <a:lnTo>
                    <a:pt x="12052" y="36195"/>
                  </a:lnTo>
                  <a:lnTo>
                    <a:pt x="12052" y="37084"/>
                  </a:lnTo>
                  <a:lnTo>
                    <a:pt x="12826" y="36195"/>
                  </a:lnTo>
                  <a:close/>
                </a:path>
                <a:path w="147320" h="107950">
                  <a:moveTo>
                    <a:pt x="72326" y="35433"/>
                  </a:moveTo>
                  <a:lnTo>
                    <a:pt x="71539" y="36195"/>
                  </a:lnTo>
                  <a:lnTo>
                    <a:pt x="72326" y="36195"/>
                  </a:lnTo>
                  <a:lnTo>
                    <a:pt x="72326" y="35433"/>
                  </a:lnTo>
                  <a:close/>
                </a:path>
                <a:path w="147320" h="107950">
                  <a:moveTo>
                    <a:pt x="69596" y="34671"/>
                  </a:moveTo>
                  <a:lnTo>
                    <a:pt x="13995" y="34671"/>
                  </a:lnTo>
                  <a:lnTo>
                    <a:pt x="13995" y="35433"/>
                  </a:lnTo>
                  <a:lnTo>
                    <a:pt x="69596" y="35433"/>
                  </a:lnTo>
                  <a:lnTo>
                    <a:pt x="69596" y="34671"/>
                  </a:lnTo>
                  <a:close/>
                </a:path>
                <a:path w="147320" h="107950">
                  <a:moveTo>
                    <a:pt x="16332" y="32766"/>
                  </a:moveTo>
                  <a:lnTo>
                    <a:pt x="15557" y="33528"/>
                  </a:lnTo>
                  <a:lnTo>
                    <a:pt x="14782" y="33909"/>
                  </a:lnTo>
                  <a:lnTo>
                    <a:pt x="14782" y="34671"/>
                  </a:lnTo>
                  <a:lnTo>
                    <a:pt x="66484" y="34671"/>
                  </a:lnTo>
                  <a:lnTo>
                    <a:pt x="66484" y="33909"/>
                  </a:lnTo>
                  <a:lnTo>
                    <a:pt x="17106" y="33909"/>
                  </a:lnTo>
                  <a:lnTo>
                    <a:pt x="16332" y="32766"/>
                  </a:lnTo>
                  <a:close/>
                </a:path>
                <a:path w="147320" h="107950">
                  <a:moveTo>
                    <a:pt x="68046" y="33528"/>
                  </a:moveTo>
                  <a:lnTo>
                    <a:pt x="66484" y="33528"/>
                  </a:lnTo>
                  <a:lnTo>
                    <a:pt x="66484" y="34671"/>
                  </a:lnTo>
                  <a:lnTo>
                    <a:pt x="68046" y="34671"/>
                  </a:lnTo>
                  <a:lnTo>
                    <a:pt x="68046" y="33528"/>
                  </a:lnTo>
                  <a:close/>
                </a:path>
                <a:path w="147320" h="107950">
                  <a:moveTo>
                    <a:pt x="65709" y="30480"/>
                  </a:moveTo>
                  <a:lnTo>
                    <a:pt x="64160" y="30480"/>
                  </a:lnTo>
                  <a:lnTo>
                    <a:pt x="63385" y="31242"/>
                  </a:lnTo>
                  <a:lnTo>
                    <a:pt x="17881" y="31242"/>
                  </a:lnTo>
                  <a:lnTo>
                    <a:pt x="17881" y="32766"/>
                  </a:lnTo>
                  <a:lnTo>
                    <a:pt x="17106" y="33909"/>
                  </a:lnTo>
                  <a:lnTo>
                    <a:pt x="66484" y="33909"/>
                  </a:lnTo>
                  <a:lnTo>
                    <a:pt x="66484" y="32766"/>
                  </a:lnTo>
                  <a:lnTo>
                    <a:pt x="65709" y="32766"/>
                  </a:lnTo>
                  <a:lnTo>
                    <a:pt x="65709" y="30480"/>
                  </a:lnTo>
                  <a:close/>
                </a:path>
                <a:path w="147320" h="107950">
                  <a:moveTo>
                    <a:pt x="20218" y="25908"/>
                  </a:moveTo>
                  <a:lnTo>
                    <a:pt x="19443" y="25908"/>
                  </a:lnTo>
                  <a:lnTo>
                    <a:pt x="18668" y="26670"/>
                  </a:lnTo>
                  <a:lnTo>
                    <a:pt x="16332" y="29718"/>
                  </a:lnTo>
                  <a:lnTo>
                    <a:pt x="16332" y="30480"/>
                  </a:lnTo>
                  <a:lnTo>
                    <a:pt x="17106" y="31242"/>
                  </a:lnTo>
                  <a:lnTo>
                    <a:pt x="63385" y="31242"/>
                  </a:lnTo>
                  <a:lnTo>
                    <a:pt x="62598" y="30480"/>
                  </a:lnTo>
                  <a:lnTo>
                    <a:pt x="61823" y="30480"/>
                  </a:lnTo>
                  <a:lnTo>
                    <a:pt x="61823" y="28194"/>
                  </a:lnTo>
                  <a:lnTo>
                    <a:pt x="62598" y="28194"/>
                  </a:lnTo>
                  <a:lnTo>
                    <a:pt x="62598" y="27432"/>
                  </a:lnTo>
                  <a:lnTo>
                    <a:pt x="61048" y="26670"/>
                  </a:lnTo>
                  <a:lnTo>
                    <a:pt x="20218" y="26670"/>
                  </a:lnTo>
                  <a:lnTo>
                    <a:pt x="20218" y="25908"/>
                  </a:lnTo>
                  <a:close/>
                </a:path>
                <a:path w="147320" h="107950">
                  <a:moveTo>
                    <a:pt x="61048" y="21590"/>
                  </a:moveTo>
                  <a:lnTo>
                    <a:pt x="18668" y="21590"/>
                  </a:lnTo>
                  <a:lnTo>
                    <a:pt x="18668" y="22352"/>
                  </a:lnTo>
                  <a:lnTo>
                    <a:pt x="17881" y="22352"/>
                  </a:lnTo>
                  <a:lnTo>
                    <a:pt x="18668" y="23114"/>
                  </a:lnTo>
                  <a:lnTo>
                    <a:pt x="19443" y="23114"/>
                  </a:lnTo>
                  <a:lnTo>
                    <a:pt x="19443" y="24257"/>
                  </a:lnTo>
                  <a:lnTo>
                    <a:pt x="20218" y="24257"/>
                  </a:lnTo>
                  <a:lnTo>
                    <a:pt x="20993" y="25146"/>
                  </a:lnTo>
                  <a:lnTo>
                    <a:pt x="20218" y="26670"/>
                  </a:lnTo>
                  <a:lnTo>
                    <a:pt x="61048" y="26670"/>
                  </a:lnTo>
                  <a:lnTo>
                    <a:pt x="61048" y="25146"/>
                  </a:lnTo>
                  <a:lnTo>
                    <a:pt x="61823" y="25146"/>
                  </a:lnTo>
                  <a:lnTo>
                    <a:pt x="61823" y="23876"/>
                  </a:lnTo>
                  <a:lnTo>
                    <a:pt x="61048" y="23114"/>
                  </a:lnTo>
                  <a:lnTo>
                    <a:pt x="61048" y="21590"/>
                  </a:lnTo>
                  <a:close/>
                </a:path>
                <a:path w="147320" h="107950">
                  <a:moveTo>
                    <a:pt x="62598" y="23114"/>
                  </a:moveTo>
                  <a:lnTo>
                    <a:pt x="61823" y="23114"/>
                  </a:lnTo>
                  <a:lnTo>
                    <a:pt x="61823" y="23876"/>
                  </a:lnTo>
                  <a:lnTo>
                    <a:pt x="62598" y="23876"/>
                  </a:lnTo>
                  <a:lnTo>
                    <a:pt x="62598" y="23114"/>
                  </a:lnTo>
                  <a:close/>
                </a:path>
                <a:path w="147320" h="107950">
                  <a:moveTo>
                    <a:pt x="62598" y="17018"/>
                  </a:moveTo>
                  <a:lnTo>
                    <a:pt x="22555" y="17018"/>
                  </a:lnTo>
                  <a:lnTo>
                    <a:pt x="22555" y="17780"/>
                  </a:lnTo>
                  <a:lnTo>
                    <a:pt x="21780" y="17780"/>
                  </a:lnTo>
                  <a:lnTo>
                    <a:pt x="21780" y="19304"/>
                  </a:lnTo>
                  <a:lnTo>
                    <a:pt x="20993" y="19304"/>
                  </a:lnTo>
                  <a:lnTo>
                    <a:pt x="20218" y="20066"/>
                  </a:lnTo>
                  <a:lnTo>
                    <a:pt x="20218" y="21590"/>
                  </a:lnTo>
                  <a:lnTo>
                    <a:pt x="61823" y="21590"/>
                  </a:lnTo>
                  <a:lnTo>
                    <a:pt x="61823" y="20066"/>
                  </a:lnTo>
                  <a:lnTo>
                    <a:pt x="62598" y="20066"/>
                  </a:lnTo>
                  <a:lnTo>
                    <a:pt x="62598" y="18542"/>
                  </a:lnTo>
                  <a:lnTo>
                    <a:pt x="63385" y="18542"/>
                  </a:lnTo>
                  <a:lnTo>
                    <a:pt x="62598" y="17018"/>
                  </a:lnTo>
                  <a:close/>
                </a:path>
                <a:path w="147320" h="107950">
                  <a:moveTo>
                    <a:pt x="62598" y="5842"/>
                  </a:moveTo>
                  <a:lnTo>
                    <a:pt x="35001" y="5842"/>
                  </a:lnTo>
                  <a:lnTo>
                    <a:pt x="35001" y="6604"/>
                  </a:lnTo>
                  <a:lnTo>
                    <a:pt x="29946" y="6604"/>
                  </a:lnTo>
                  <a:lnTo>
                    <a:pt x="29946" y="8128"/>
                  </a:lnTo>
                  <a:lnTo>
                    <a:pt x="29159" y="8128"/>
                  </a:lnTo>
                  <a:lnTo>
                    <a:pt x="29159" y="10414"/>
                  </a:lnTo>
                  <a:lnTo>
                    <a:pt x="28384" y="10414"/>
                  </a:lnTo>
                  <a:lnTo>
                    <a:pt x="28384" y="11176"/>
                  </a:lnTo>
                  <a:lnTo>
                    <a:pt x="25272" y="15494"/>
                  </a:lnTo>
                  <a:lnTo>
                    <a:pt x="24498" y="15494"/>
                  </a:lnTo>
                  <a:lnTo>
                    <a:pt x="24498" y="16256"/>
                  </a:lnTo>
                  <a:lnTo>
                    <a:pt x="23723" y="16256"/>
                  </a:lnTo>
                  <a:lnTo>
                    <a:pt x="23723" y="17018"/>
                  </a:lnTo>
                  <a:lnTo>
                    <a:pt x="61823" y="17018"/>
                  </a:lnTo>
                  <a:lnTo>
                    <a:pt x="61823" y="16256"/>
                  </a:lnTo>
                  <a:lnTo>
                    <a:pt x="62598" y="15494"/>
                  </a:lnTo>
                  <a:lnTo>
                    <a:pt x="62598" y="12827"/>
                  </a:lnTo>
                  <a:lnTo>
                    <a:pt x="63385" y="11938"/>
                  </a:lnTo>
                  <a:lnTo>
                    <a:pt x="63385" y="10414"/>
                  </a:lnTo>
                  <a:lnTo>
                    <a:pt x="64160" y="9652"/>
                  </a:lnTo>
                  <a:lnTo>
                    <a:pt x="64160" y="8890"/>
                  </a:lnTo>
                  <a:lnTo>
                    <a:pt x="64935" y="8128"/>
                  </a:lnTo>
                  <a:lnTo>
                    <a:pt x="64935" y="7366"/>
                  </a:lnTo>
                  <a:lnTo>
                    <a:pt x="64160" y="7366"/>
                  </a:lnTo>
                  <a:lnTo>
                    <a:pt x="64160" y="6604"/>
                  </a:lnTo>
                  <a:lnTo>
                    <a:pt x="62598" y="5842"/>
                  </a:lnTo>
                  <a:close/>
                </a:path>
                <a:path w="147320" h="107950">
                  <a:moveTo>
                    <a:pt x="32664" y="5842"/>
                  </a:moveTo>
                  <a:lnTo>
                    <a:pt x="30721" y="5842"/>
                  </a:lnTo>
                  <a:lnTo>
                    <a:pt x="30721" y="6604"/>
                  </a:lnTo>
                  <a:lnTo>
                    <a:pt x="32664" y="6604"/>
                  </a:lnTo>
                  <a:lnTo>
                    <a:pt x="32664" y="5842"/>
                  </a:lnTo>
                  <a:close/>
                </a:path>
                <a:path w="147320" h="107950">
                  <a:moveTo>
                    <a:pt x="59105" y="762"/>
                  </a:moveTo>
                  <a:lnTo>
                    <a:pt x="56769" y="762"/>
                  </a:lnTo>
                  <a:lnTo>
                    <a:pt x="56769" y="1651"/>
                  </a:lnTo>
                  <a:lnTo>
                    <a:pt x="50939" y="1651"/>
                  </a:lnTo>
                  <a:lnTo>
                    <a:pt x="40436" y="2413"/>
                  </a:lnTo>
                  <a:lnTo>
                    <a:pt x="35775" y="5842"/>
                  </a:lnTo>
                  <a:lnTo>
                    <a:pt x="61048" y="5842"/>
                  </a:lnTo>
                  <a:lnTo>
                    <a:pt x="61048" y="5080"/>
                  </a:lnTo>
                  <a:lnTo>
                    <a:pt x="59880" y="5080"/>
                  </a:lnTo>
                  <a:lnTo>
                    <a:pt x="60655" y="4699"/>
                  </a:lnTo>
                  <a:lnTo>
                    <a:pt x="60655" y="3937"/>
                  </a:lnTo>
                  <a:lnTo>
                    <a:pt x="59105" y="2413"/>
                  </a:lnTo>
                  <a:lnTo>
                    <a:pt x="59105" y="762"/>
                  </a:lnTo>
                  <a:close/>
                </a:path>
                <a:path w="147320" h="107950">
                  <a:moveTo>
                    <a:pt x="55219" y="0"/>
                  </a:moveTo>
                  <a:lnTo>
                    <a:pt x="53657" y="0"/>
                  </a:lnTo>
                  <a:lnTo>
                    <a:pt x="52882" y="762"/>
                  </a:lnTo>
                  <a:lnTo>
                    <a:pt x="51320" y="1651"/>
                  </a:lnTo>
                  <a:lnTo>
                    <a:pt x="56769" y="1651"/>
                  </a:lnTo>
                  <a:lnTo>
                    <a:pt x="55219" y="762"/>
                  </a:lnTo>
                  <a:lnTo>
                    <a:pt x="55219" y="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4" name="object 2974"/>
            <p:cNvSpPr/>
            <p:nvPr/>
          </p:nvSpPr>
          <p:spPr>
            <a:xfrm>
              <a:off x="5987911" y="2760418"/>
              <a:ext cx="147320" cy="107950"/>
            </a:xfrm>
            <a:custGeom>
              <a:avLst/>
              <a:gdLst/>
              <a:ahLst/>
              <a:cxnLst/>
              <a:rect l="l" t="t" r="r" b="b"/>
              <a:pathLst>
                <a:path w="147320" h="107950">
                  <a:moveTo>
                    <a:pt x="64935" y="7315"/>
                  </a:moveTo>
                  <a:lnTo>
                    <a:pt x="64935" y="8089"/>
                  </a:lnTo>
                  <a:lnTo>
                    <a:pt x="64160" y="8851"/>
                  </a:lnTo>
                  <a:lnTo>
                    <a:pt x="64160" y="9626"/>
                  </a:lnTo>
                  <a:lnTo>
                    <a:pt x="63385" y="10401"/>
                  </a:lnTo>
                  <a:lnTo>
                    <a:pt x="63385" y="11163"/>
                  </a:lnTo>
                  <a:lnTo>
                    <a:pt x="63385" y="11938"/>
                  </a:lnTo>
                  <a:lnTo>
                    <a:pt x="62598" y="12712"/>
                  </a:lnTo>
                  <a:lnTo>
                    <a:pt x="62598" y="13474"/>
                  </a:lnTo>
                  <a:lnTo>
                    <a:pt x="62598" y="14249"/>
                  </a:lnTo>
                  <a:lnTo>
                    <a:pt x="62598" y="14630"/>
                  </a:lnTo>
                  <a:lnTo>
                    <a:pt x="62598" y="15405"/>
                  </a:lnTo>
                  <a:lnTo>
                    <a:pt x="61823" y="16167"/>
                  </a:lnTo>
                  <a:lnTo>
                    <a:pt x="61823" y="16941"/>
                  </a:lnTo>
                  <a:lnTo>
                    <a:pt x="62598" y="16941"/>
                  </a:lnTo>
                  <a:lnTo>
                    <a:pt x="63385" y="18478"/>
                  </a:lnTo>
                  <a:lnTo>
                    <a:pt x="62598" y="18478"/>
                  </a:lnTo>
                  <a:lnTo>
                    <a:pt x="62598" y="20015"/>
                  </a:lnTo>
                  <a:lnTo>
                    <a:pt x="63385" y="20015"/>
                  </a:lnTo>
                  <a:lnTo>
                    <a:pt x="61823" y="20015"/>
                  </a:lnTo>
                  <a:lnTo>
                    <a:pt x="61823" y="20789"/>
                  </a:lnTo>
                  <a:lnTo>
                    <a:pt x="61823" y="21564"/>
                  </a:lnTo>
                  <a:lnTo>
                    <a:pt x="61048" y="21564"/>
                  </a:lnTo>
                  <a:lnTo>
                    <a:pt x="61048" y="22326"/>
                  </a:lnTo>
                  <a:lnTo>
                    <a:pt x="61048" y="23101"/>
                  </a:lnTo>
                  <a:lnTo>
                    <a:pt x="61823" y="23876"/>
                  </a:lnTo>
                  <a:lnTo>
                    <a:pt x="61048" y="23876"/>
                  </a:lnTo>
                  <a:lnTo>
                    <a:pt x="61823" y="23876"/>
                  </a:lnTo>
                  <a:lnTo>
                    <a:pt x="61823" y="23101"/>
                  </a:lnTo>
                  <a:lnTo>
                    <a:pt x="62598" y="23101"/>
                  </a:lnTo>
                  <a:lnTo>
                    <a:pt x="62598" y="23876"/>
                  </a:lnTo>
                  <a:lnTo>
                    <a:pt x="61823" y="23876"/>
                  </a:lnTo>
                  <a:lnTo>
                    <a:pt x="61823" y="24257"/>
                  </a:lnTo>
                  <a:lnTo>
                    <a:pt x="61823" y="25031"/>
                  </a:lnTo>
                  <a:lnTo>
                    <a:pt x="61048" y="25031"/>
                  </a:lnTo>
                  <a:lnTo>
                    <a:pt x="61048" y="25793"/>
                  </a:lnTo>
                  <a:lnTo>
                    <a:pt x="61048" y="26568"/>
                  </a:lnTo>
                  <a:lnTo>
                    <a:pt x="62598" y="27343"/>
                  </a:lnTo>
                  <a:lnTo>
                    <a:pt x="62598" y="28105"/>
                  </a:lnTo>
                  <a:lnTo>
                    <a:pt x="61823" y="28105"/>
                  </a:lnTo>
                  <a:lnTo>
                    <a:pt x="61823" y="28879"/>
                  </a:lnTo>
                  <a:lnTo>
                    <a:pt x="61823" y="29654"/>
                  </a:lnTo>
                  <a:lnTo>
                    <a:pt x="61823" y="30416"/>
                  </a:lnTo>
                  <a:lnTo>
                    <a:pt x="62598" y="30416"/>
                  </a:lnTo>
                  <a:lnTo>
                    <a:pt x="63385" y="31191"/>
                  </a:lnTo>
                  <a:lnTo>
                    <a:pt x="64160" y="30416"/>
                  </a:lnTo>
                  <a:lnTo>
                    <a:pt x="64935" y="30416"/>
                  </a:lnTo>
                  <a:lnTo>
                    <a:pt x="65709" y="30416"/>
                  </a:lnTo>
                  <a:lnTo>
                    <a:pt x="65709" y="31191"/>
                  </a:lnTo>
                  <a:lnTo>
                    <a:pt x="65709" y="31965"/>
                  </a:lnTo>
                  <a:lnTo>
                    <a:pt x="65709" y="32727"/>
                  </a:lnTo>
                  <a:lnTo>
                    <a:pt x="66484" y="32727"/>
                  </a:lnTo>
                  <a:lnTo>
                    <a:pt x="66484" y="33502"/>
                  </a:lnTo>
                  <a:lnTo>
                    <a:pt x="66484" y="33883"/>
                  </a:lnTo>
                  <a:lnTo>
                    <a:pt x="66484" y="34658"/>
                  </a:lnTo>
                  <a:lnTo>
                    <a:pt x="66484" y="33883"/>
                  </a:lnTo>
                  <a:lnTo>
                    <a:pt x="66484" y="33502"/>
                  </a:lnTo>
                  <a:lnTo>
                    <a:pt x="67271" y="33502"/>
                  </a:lnTo>
                  <a:lnTo>
                    <a:pt x="68046" y="33502"/>
                  </a:lnTo>
                  <a:lnTo>
                    <a:pt x="67271" y="33502"/>
                  </a:lnTo>
                  <a:lnTo>
                    <a:pt x="68046" y="33502"/>
                  </a:lnTo>
                  <a:lnTo>
                    <a:pt x="68046" y="33883"/>
                  </a:lnTo>
                  <a:lnTo>
                    <a:pt x="68046" y="34658"/>
                  </a:lnTo>
                  <a:lnTo>
                    <a:pt x="68821" y="34658"/>
                  </a:lnTo>
                  <a:lnTo>
                    <a:pt x="69596" y="34658"/>
                  </a:lnTo>
                  <a:lnTo>
                    <a:pt x="69596" y="35433"/>
                  </a:lnTo>
                  <a:lnTo>
                    <a:pt x="70383" y="35433"/>
                  </a:lnTo>
                  <a:lnTo>
                    <a:pt x="70764" y="35433"/>
                  </a:lnTo>
                  <a:lnTo>
                    <a:pt x="72326" y="35433"/>
                  </a:lnTo>
                  <a:lnTo>
                    <a:pt x="71539" y="35433"/>
                  </a:lnTo>
                  <a:lnTo>
                    <a:pt x="71539" y="36195"/>
                  </a:lnTo>
                  <a:lnTo>
                    <a:pt x="72326" y="35433"/>
                  </a:lnTo>
                  <a:lnTo>
                    <a:pt x="72326" y="36195"/>
                  </a:lnTo>
                  <a:lnTo>
                    <a:pt x="73101" y="36195"/>
                  </a:lnTo>
                  <a:lnTo>
                    <a:pt x="73101" y="36969"/>
                  </a:lnTo>
                  <a:lnTo>
                    <a:pt x="73101" y="37744"/>
                  </a:lnTo>
                  <a:lnTo>
                    <a:pt x="73101" y="38506"/>
                  </a:lnTo>
                  <a:lnTo>
                    <a:pt x="74650" y="40055"/>
                  </a:lnTo>
                  <a:lnTo>
                    <a:pt x="74650" y="39281"/>
                  </a:lnTo>
                  <a:lnTo>
                    <a:pt x="75438" y="39281"/>
                  </a:lnTo>
                  <a:lnTo>
                    <a:pt x="76212" y="40055"/>
                  </a:lnTo>
                  <a:lnTo>
                    <a:pt x="76987" y="40055"/>
                  </a:lnTo>
                  <a:lnTo>
                    <a:pt x="76987" y="40817"/>
                  </a:lnTo>
                  <a:lnTo>
                    <a:pt x="77762" y="40817"/>
                  </a:lnTo>
                  <a:lnTo>
                    <a:pt x="78549" y="40817"/>
                  </a:lnTo>
                  <a:lnTo>
                    <a:pt x="79324" y="40055"/>
                  </a:lnTo>
                  <a:lnTo>
                    <a:pt x="79705" y="39281"/>
                  </a:lnTo>
                  <a:lnTo>
                    <a:pt x="80492" y="39281"/>
                  </a:lnTo>
                  <a:lnTo>
                    <a:pt x="80492" y="40055"/>
                  </a:lnTo>
                  <a:lnTo>
                    <a:pt x="80492" y="40817"/>
                  </a:lnTo>
                  <a:lnTo>
                    <a:pt x="80492" y="41579"/>
                  </a:lnTo>
                  <a:lnTo>
                    <a:pt x="81267" y="41579"/>
                  </a:lnTo>
                  <a:lnTo>
                    <a:pt x="82041" y="41579"/>
                  </a:lnTo>
                  <a:lnTo>
                    <a:pt x="82816" y="41579"/>
                  </a:lnTo>
                  <a:lnTo>
                    <a:pt x="82816" y="40817"/>
                  </a:lnTo>
                  <a:lnTo>
                    <a:pt x="83604" y="41579"/>
                  </a:lnTo>
                  <a:lnTo>
                    <a:pt x="82816" y="42354"/>
                  </a:lnTo>
                  <a:lnTo>
                    <a:pt x="82816" y="43129"/>
                  </a:lnTo>
                  <a:lnTo>
                    <a:pt x="82816" y="43510"/>
                  </a:lnTo>
                  <a:lnTo>
                    <a:pt x="83604" y="43510"/>
                  </a:lnTo>
                  <a:lnTo>
                    <a:pt x="83604" y="44284"/>
                  </a:lnTo>
                  <a:lnTo>
                    <a:pt x="85153" y="45046"/>
                  </a:lnTo>
                  <a:lnTo>
                    <a:pt x="85928" y="46596"/>
                  </a:lnTo>
                  <a:lnTo>
                    <a:pt x="86715" y="46596"/>
                  </a:lnTo>
                  <a:lnTo>
                    <a:pt x="86715" y="47358"/>
                  </a:lnTo>
                  <a:lnTo>
                    <a:pt x="86715" y="46596"/>
                  </a:lnTo>
                  <a:lnTo>
                    <a:pt x="87490" y="47358"/>
                  </a:lnTo>
                  <a:lnTo>
                    <a:pt x="87490" y="48133"/>
                  </a:lnTo>
                  <a:lnTo>
                    <a:pt x="88264" y="47358"/>
                  </a:lnTo>
                  <a:lnTo>
                    <a:pt x="88264" y="46596"/>
                  </a:lnTo>
                  <a:lnTo>
                    <a:pt x="89039" y="45821"/>
                  </a:lnTo>
                  <a:lnTo>
                    <a:pt x="89433" y="45046"/>
                  </a:lnTo>
                  <a:lnTo>
                    <a:pt x="90208" y="44284"/>
                  </a:lnTo>
                  <a:lnTo>
                    <a:pt x="90208" y="43510"/>
                  </a:lnTo>
                  <a:lnTo>
                    <a:pt x="90982" y="43510"/>
                  </a:lnTo>
                  <a:lnTo>
                    <a:pt x="90982" y="43129"/>
                  </a:lnTo>
                  <a:lnTo>
                    <a:pt x="92544" y="43129"/>
                  </a:lnTo>
                  <a:lnTo>
                    <a:pt x="93319" y="43510"/>
                  </a:lnTo>
                  <a:lnTo>
                    <a:pt x="92544" y="43510"/>
                  </a:lnTo>
                  <a:lnTo>
                    <a:pt x="93319" y="43510"/>
                  </a:lnTo>
                  <a:lnTo>
                    <a:pt x="93319" y="44284"/>
                  </a:lnTo>
                  <a:lnTo>
                    <a:pt x="94094" y="44284"/>
                  </a:lnTo>
                  <a:lnTo>
                    <a:pt x="93319" y="44284"/>
                  </a:lnTo>
                  <a:lnTo>
                    <a:pt x="93319" y="45046"/>
                  </a:lnTo>
                  <a:lnTo>
                    <a:pt x="94094" y="45046"/>
                  </a:lnTo>
                  <a:lnTo>
                    <a:pt x="94869" y="45046"/>
                  </a:lnTo>
                  <a:lnTo>
                    <a:pt x="95656" y="45046"/>
                  </a:lnTo>
                  <a:lnTo>
                    <a:pt x="95656" y="44284"/>
                  </a:lnTo>
                  <a:lnTo>
                    <a:pt x="96431" y="45046"/>
                  </a:lnTo>
                  <a:lnTo>
                    <a:pt x="96431" y="45821"/>
                  </a:lnTo>
                  <a:lnTo>
                    <a:pt x="97205" y="45046"/>
                  </a:lnTo>
                  <a:lnTo>
                    <a:pt x="97205" y="45821"/>
                  </a:lnTo>
                  <a:lnTo>
                    <a:pt x="96431" y="46596"/>
                  </a:lnTo>
                  <a:lnTo>
                    <a:pt x="95656" y="46596"/>
                  </a:lnTo>
                  <a:lnTo>
                    <a:pt x="96431" y="47358"/>
                  </a:lnTo>
                  <a:lnTo>
                    <a:pt x="95656" y="47358"/>
                  </a:lnTo>
                  <a:lnTo>
                    <a:pt x="96431" y="48133"/>
                  </a:lnTo>
                  <a:lnTo>
                    <a:pt x="96431" y="47358"/>
                  </a:lnTo>
                  <a:lnTo>
                    <a:pt x="97205" y="47358"/>
                  </a:lnTo>
                  <a:lnTo>
                    <a:pt x="97205" y="48133"/>
                  </a:lnTo>
                  <a:lnTo>
                    <a:pt x="97980" y="48133"/>
                  </a:lnTo>
                  <a:lnTo>
                    <a:pt x="97205" y="48133"/>
                  </a:lnTo>
                  <a:lnTo>
                    <a:pt x="97980" y="48907"/>
                  </a:lnTo>
                  <a:lnTo>
                    <a:pt x="97205" y="49669"/>
                  </a:lnTo>
                  <a:lnTo>
                    <a:pt x="97980" y="49669"/>
                  </a:lnTo>
                  <a:lnTo>
                    <a:pt x="98767" y="50444"/>
                  </a:lnTo>
                  <a:lnTo>
                    <a:pt x="99148" y="51219"/>
                  </a:lnTo>
                  <a:lnTo>
                    <a:pt x="99923" y="51219"/>
                  </a:lnTo>
                  <a:lnTo>
                    <a:pt x="99923" y="51981"/>
                  </a:lnTo>
                  <a:lnTo>
                    <a:pt x="99923" y="51219"/>
                  </a:lnTo>
                  <a:lnTo>
                    <a:pt x="100711" y="51219"/>
                  </a:lnTo>
                  <a:lnTo>
                    <a:pt x="100711" y="51981"/>
                  </a:lnTo>
                  <a:lnTo>
                    <a:pt x="100711" y="51219"/>
                  </a:lnTo>
                  <a:lnTo>
                    <a:pt x="101485" y="51219"/>
                  </a:lnTo>
                  <a:lnTo>
                    <a:pt x="100711" y="51981"/>
                  </a:lnTo>
                  <a:lnTo>
                    <a:pt x="101485" y="51981"/>
                  </a:lnTo>
                  <a:lnTo>
                    <a:pt x="101485" y="51219"/>
                  </a:lnTo>
                  <a:lnTo>
                    <a:pt x="101485" y="51981"/>
                  </a:lnTo>
                  <a:lnTo>
                    <a:pt x="100711" y="51981"/>
                  </a:lnTo>
                  <a:lnTo>
                    <a:pt x="101485" y="51219"/>
                  </a:lnTo>
                  <a:lnTo>
                    <a:pt x="102260" y="50444"/>
                  </a:lnTo>
                  <a:lnTo>
                    <a:pt x="102260" y="51219"/>
                  </a:lnTo>
                  <a:lnTo>
                    <a:pt x="102260" y="50444"/>
                  </a:lnTo>
                  <a:lnTo>
                    <a:pt x="102260" y="51219"/>
                  </a:lnTo>
                  <a:lnTo>
                    <a:pt x="102260" y="50444"/>
                  </a:lnTo>
                  <a:lnTo>
                    <a:pt x="103035" y="50444"/>
                  </a:lnTo>
                  <a:lnTo>
                    <a:pt x="103822" y="50444"/>
                  </a:lnTo>
                  <a:lnTo>
                    <a:pt x="104597" y="51219"/>
                  </a:lnTo>
                  <a:lnTo>
                    <a:pt x="104597" y="51981"/>
                  </a:lnTo>
                  <a:lnTo>
                    <a:pt x="105371" y="52755"/>
                  </a:lnTo>
                  <a:lnTo>
                    <a:pt x="105371" y="53136"/>
                  </a:lnTo>
                  <a:lnTo>
                    <a:pt x="104597" y="53911"/>
                  </a:lnTo>
                  <a:lnTo>
                    <a:pt x="105371" y="53911"/>
                  </a:lnTo>
                  <a:lnTo>
                    <a:pt x="105371" y="54686"/>
                  </a:lnTo>
                  <a:lnTo>
                    <a:pt x="104597" y="55448"/>
                  </a:lnTo>
                  <a:lnTo>
                    <a:pt x="105371" y="55448"/>
                  </a:lnTo>
                  <a:lnTo>
                    <a:pt x="106146" y="55448"/>
                  </a:lnTo>
                  <a:lnTo>
                    <a:pt x="106934" y="54686"/>
                  </a:lnTo>
                  <a:lnTo>
                    <a:pt x="107708" y="54686"/>
                  </a:lnTo>
                  <a:lnTo>
                    <a:pt x="107708" y="55448"/>
                  </a:lnTo>
                  <a:lnTo>
                    <a:pt x="107708" y="54686"/>
                  </a:lnTo>
                  <a:lnTo>
                    <a:pt x="108089" y="54686"/>
                  </a:lnTo>
                  <a:lnTo>
                    <a:pt x="108089" y="55448"/>
                  </a:lnTo>
                  <a:lnTo>
                    <a:pt x="107708" y="55448"/>
                  </a:lnTo>
                  <a:lnTo>
                    <a:pt x="108089" y="55448"/>
                  </a:lnTo>
                  <a:lnTo>
                    <a:pt x="108877" y="56222"/>
                  </a:lnTo>
                  <a:lnTo>
                    <a:pt x="108877" y="56997"/>
                  </a:lnTo>
                  <a:lnTo>
                    <a:pt x="109651" y="56997"/>
                  </a:lnTo>
                  <a:lnTo>
                    <a:pt x="110426" y="57759"/>
                  </a:lnTo>
                  <a:lnTo>
                    <a:pt x="111201" y="56222"/>
                  </a:lnTo>
                  <a:lnTo>
                    <a:pt x="111975" y="56222"/>
                  </a:lnTo>
                  <a:lnTo>
                    <a:pt x="112763" y="56222"/>
                  </a:lnTo>
                  <a:lnTo>
                    <a:pt x="113538" y="56222"/>
                  </a:lnTo>
                  <a:lnTo>
                    <a:pt x="113538" y="55448"/>
                  </a:lnTo>
                  <a:lnTo>
                    <a:pt x="114312" y="56222"/>
                  </a:lnTo>
                  <a:lnTo>
                    <a:pt x="115087" y="56222"/>
                  </a:lnTo>
                  <a:lnTo>
                    <a:pt x="114312" y="55448"/>
                  </a:lnTo>
                  <a:lnTo>
                    <a:pt x="115087" y="55448"/>
                  </a:lnTo>
                  <a:lnTo>
                    <a:pt x="115087" y="54686"/>
                  </a:lnTo>
                  <a:lnTo>
                    <a:pt x="116649" y="53136"/>
                  </a:lnTo>
                  <a:lnTo>
                    <a:pt x="117424" y="53136"/>
                  </a:lnTo>
                  <a:lnTo>
                    <a:pt x="117424" y="53911"/>
                  </a:lnTo>
                  <a:lnTo>
                    <a:pt x="117817" y="53911"/>
                  </a:lnTo>
                  <a:lnTo>
                    <a:pt x="118592" y="53911"/>
                  </a:lnTo>
                  <a:lnTo>
                    <a:pt x="119367" y="53911"/>
                  </a:lnTo>
                  <a:lnTo>
                    <a:pt x="120141" y="54686"/>
                  </a:lnTo>
                  <a:lnTo>
                    <a:pt x="120929" y="54686"/>
                  </a:lnTo>
                  <a:lnTo>
                    <a:pt x="120141" y="56222"/>
                  </a:lnTo>
                  <a:lnTo>
                    <a:pt x="119367" y="56997"/>
                  </a:lnTo>
                  <a:lnTo>
                    <a:pt x="120929" y="57759"/>
                  </a:lnTo>
                  <a:lnTo>
                    <a:pt x="124040" y="60845"/>
                  </a:lnTo>
                  <a:lnTo>
                    <a:pt x="124815" y="61620"/>
                  </a:lnTo>
                  <a:lnTo>
                    <a:pt x="127533" y="62776"/>
                  </a:lnTo>
                  <a:lnTo>
                    <a:pt x="128308" y="63538"/>
                  </a:lnTo>
                  <a:lnTo>
                    <a:pt x="129095" y="64312"/>
                  </a:lnTo>
                  <a:lnTo>
                    <a:pt x="133756" y="58534"/>
                  </a:lnTo>
                  <a:lnTo>
                    <a:pt x="134531" y="58534"/>
                  </a:lnTo>
                  <a:lnTo>
                    <a:pt x="135305" y="59309"/>
                  </a:lnTo>
                  <a:lnTo>
                    <a:pt x="136093" y="60071"/>
                  </a:lnTo>
                  <a:lnTo>
                    <a:pt x="136474" y="60845"/>
                  </a:lnTo>
                  <a:lnTo>
                    <a:pt x="138036" y="61620"/>
                  </a:lnTo>
                  <a:lnTo>
                    <a:pt x="137261" y="63538"/>
                  </a:lnTo>
                  <a:lnTo>
                    <a:pt x="136093" y="65087"/>
                  </a:lnTo>
                  <a:lnTo>
                    <a:pt x="141147" y="68922"/>
                  </a:lnTo>
                  <a:lnTo>
                    <a:pt x="141147" y="68160"/>
                  </a:lnTo>
                  <a:lnTo>
                    <a:pt x="141922" y="68160"/>
                  </a:lnTo>
                  <a:lnTo>
                    <a:pt x="142697" y="68160"/>
                  </a:lnTo>
                  <a:lnTo>
                    <a:pt x="142697" y="68922"/>
                  </a:lnTo>
                  <a:lnTo>
                    <a:pt x="143471" y="68922"/>
                  </a:lnTo>
                  <a:lnTo>
                    <a:pt x="143471" y="68160"/>
                  </a:lnTo>
                  <a:lnTo>
                    <a:pt x="144259" y="68160"/>
                  </a:lnTo>
                  <a:lnTo>
                    <a:pt x="144259" y="68922"/>
                  </a:lnTo>
                  <a:lnTo>
                    <a:pt x="143471" y="68922"/>
                  </a:lnTo>
                  <a:lnTo>
                    <a:pt x="143471" y="69697"/>
                  </a:lnTo>
                  <a:lnTo>
                    <a:pt x="144259" y="69697"/>
                  </a:lnTo>
                  <a:lnTo>
                    <a:pt x="144259" y="70472"/>
                  </a:lnTo>
                  <a:lnTo>
                    <a:pt x="145034" y="70472"/>
                  </a:lnTo>
                  <a:lnTo>
                    <a:pt x="145034" y="71234"/>
                  </a:lnTo>
                  <a:lnTo>
                    <a:pt x="145808" y="71234"/>
                  </a:lnTo>
                  <a:lnTo>
                    <a:pt x="145808" y="71628"/>
                  </a:lnTo>
                  <a:lnTo>
                    <a:pt x="145034" y="73164"/>
                  </a:lnTo>
                  <a:lnTo>
                    <a:pt x="145808" y="73939"/>
                  </a:lnTo>
                  <a:lnTo>
                    <a:pt x="145808" y="74701"/>
                  </a:lnTo>
                  <a:lnTo>
                    <a:pt x="146977" y="75476"/>
                  </a:lnTo>
                  <a:lnTo>
                    <a:pt x="146977" y="76250"/>
                  </a:lnTo>
                  <a:lnTo>
                    <a:pt x="146202" y="76250"/>
                  </a:lnTo>
                  <a:lnTo>
                    <a:pt x="145808" y="77787"/>
                  </a:lnTo>
                  <a:lnTo>
                    <a:pt x="145034" y="77787"/>
                  </a:lnTo>
                  <a:lnTo>
                    <a:pt x="145034" y="78562"/>
                  </a:lnTo>
                  <a:lnTo>
                    <a:pt x="144259" y="78562"/>
                  </a:lnTo>
                  <a:lnTo>
                    <a:pt x="144259" y="79324"/>
                  </a:lnTo>
                  <a:lnTo>
                    <a:pt x="143471" y="79324"/>
                  </a:lnTo>
                  <a:lnTo>
                    <a:pt x="143471" y="80098"/>
                  </a:lnTo>
                  <a:lnTo>
                    <a:pt x="143471" y="79324"/>
                  </a:lnTo>
                  <a:lnTo>
                    <a:pt x="144259" y="80098"/>
                  </a:lnTo>
                  <a:lnTo>
                    <a:pt x="143471" y="80098"/>
                  </a:lnTo>
                  <a:lnTo>
                    <a:pt x="144259" y="80873"/>
                  </a:lnTo>
                  <a:lnTo>
                    <a:pt x="143471" y="80873"/>
                  </a:lnTo>
                  <a:lnTo>
                    <a:pt x="144259" y="80873"/>
                  </a:lnTo>
                  <a:lnTo>
                    <a:pt x="143471" y="80873"/>
                  </a:lnTo>
                  <a:lnTo>
                    <a:pt x="143471" y="81254"/>
                  </a:lnTo>
                  <a:lnTo>
                    <a:pt x="142697" y="81254"/>
                  </a:lnTo>
                  <a:lnTo>
                    <a:pt x="143471" y="82029"/>
                  </a:lnTo>
                  <a:lnTo>
                    <a:pt x="142697" y="82029"/>
                  </a:lnTo>
                  <a:lnTo>
                    <a:pt x="142697" y="81254"/>
                  </a:lnTo>
                  <a:lnTo>
                    <a:pt x="142697" y="82029"/>
                  </a:lnTo>
                  <a:lnTo>
                    <a:pt x="141922" y="82029"/>
                  </a:lnTo>
                  <a:lnTo>
                    <a:pt x="141147" y="82029"/>
                  </a:lnTo>
                  <a:lnTo>
                    <a:pt x="141147" y="82791"/>
                  </a:lnTo>
                  <a:lnTo>
                    <a:pt x="141147" y="83566"/>
                  </a:lnTo>
                  <a:lnTo>
                    <a:pt x="140360" y="83566"/>
                  </a:lnTo>
                  <a:lnTo>
                    <a:pt x="140360" y="82791"/>
                  </a:lnTo>
                  <a:lnTo>
                    <a:pt x="139585" y="83566"/>
                  </a:lnTo>
                  <a:lnTo>
                    <a:pt x="140360" y="84340"/>
                  </a:lnTo>
                  <a:lnTo>
                    <a:pt x="139585" y="84340"/>
                  </a:lnTo>
                  <a:lnTo>
                    <a:pt x="138811" y="84340"/>
                  </a:lnTo>
                  <a:lnTo>
                    <a:pt x="138036" y="84340"/>
                  </a:lnTo>
                  <a:lnTo>
                    <a:pt x="138036" y="85102"/>
                  </a:lnTo>
                  <a:lnTo>
                    <a:pt x="138811" y="85102"/>
                  </a:lnTo>
                  <a:lnTo>
                    <a:pt x="138036" y="85877"/>
                  </a:lnTo>
                  <a:lnTo>
                    <a:pt x="138036" y="86652"/>
                  </a:lnTo>
                  <a:lnTo>
                    <a:pt x="136474" y="87414"/>
                  </a:lnTo>
                  <a:lnTo>
                    <a:pt x="136093" y="86652"/>
                  </a:lnTo>
                  <a:lnTo>
                    <a:pt x="135305" y="85877"/>
                  </a:lnTo>
                  <a:lnTo>
                    <a:pt x="134531" y="85877"/>
                  </a:lnTo>
                  <a:lnTo>
                    <a:pt x="133756" y="85877"/>
                  </a:lnTo>
                  <a:lnTo>
                    <a:pt x="133756" y="85102"/>
                  </a:lnTo>
                  <a:lnTo>
                    <a:pt x="132981" y="85102"/>
                  </a:lnTo>
                  <a:lnTo>
                    <a:pt x="132207" y="85102"/>
                  </a:lnTo>
                  <a:lnTo>
                    <a:pt x="132207" y="84340"/>
                  </a:lnTo>
                  <a:lnTo>
                    <a:pt x="131419" y="85102"/>
                  </a:lnTo>
                  <a:lnTo>
                    <a:pt x="132207" y="85877"/>
                  </a:lnTo>
                  <a:lnTo>
                    <a:pt x="131419" y="86652"/>
                  </a:lnTo>
                  <a:lnTo>
                    <a:pt x="131419" y="87414"/>
                  </a:lnTo>
                  <a:lnTo>
                    <a:pt x="131419" y="88188"/>
                  </a:lnTo>
                  <a:lnTo>
                    <a:pt x="130644" y="88188"/>
                  </a:lnTo>
                  <a:lnTo>
                    <a:pt x="131419" y="88188"/>
                  </a:lnTo>
                  <a:lnTo>
                    <a:pt x="131419" y="88963"/>
                  </a:lnTo>
                  <a:lnTo>
                    <a:pt x="132207" y="88963"/>
                  </a:lnTo>
                  <a:lnTo>
                    <a:pt x="132207" y="89725"/>
                  </a:lnTo>
                  <a:lnTo>
                    <a:pt x="132981" y="89725"/>
                  </a:lnTo>
                  <a:lnTo>
                    <a:pt x="132981" y="90500"/>
                  </a:lnTo>
                  <a:lnTo>
                    <a:pt x="132981" y="90881"/>
                  </a:lnTo>
                  <a:lnTo>
                    <a:pt x="132981" y="90500"/>
                  </a:lnTo>
                  <a:lnTo>
                    <a:pt x="133756" y="90500"/>
                  </a:lnTo>
                  <a:lnTo>
                    <a:pt x="133756" y="90881"/>
                  </a:lnTo>
                  <a:lnTo>
                    <a:pt x="134531" y="90881"/>
                  </a:lnTo>
                  <a:lnTo>
                    <a:pt x="134531" y="91655"/>
                  </a:lnTo>
                  <a:lnTo>
                    <a:pt x="135305" y="91655"/>
                  </a:lnTo>
                  <a:lnTo>
                    <a:pt x="136093" y="91655"/>
                  </a:lnTo>
                  <a:lnTo>
                    <a:pt x="136474" y="90881"/>
                  </a:lnTo>
                  <a:lnTo>
                    <a:pt x="138036" y="91655"/>
                  </a:lnTo>
                  <a:lnTo>
                    <a:pt x="137261" y="92417"/>
                  </a:lnTo>
                  <a:lnTo>
                    <a:pt x="136093" y="94729"/>
                  </a:lnTo>
                  <a:lnTo>
                    <a:pt x="135305" y="95504"/>
                  </a:lnTo>
                  <a:lnTo>
                    <a:pt x="134531" y="96266"/>
                  </a:lnTo>
                  <a:lnTo>
                    <a:pt x="132981" y="99352"/>
                  </a:lnTo>
                  <a:lnTo>
                    <a:pt x="132981" y="100126"/>
                  </a:lnTo>
                  <a:lnTo>
                    <a:pt x="135305" y="100507"/>
                  </a:lnTo>
                  <a:lnTo>
                    <a:pt x="134531" y="102044"/>
                  </a:lnTo>
                  <a:lnTo>
                    <a:pt x="132981" y="103593"/>
                  </a:lnTo>
                  <a:lnTo>
                    <a:pt x="129095" y="101282"/>
                  </a:lnTo>
                  <a:lnTo>
                    <a:pt x="129095" y="102044"/>
                  </a:lnTo>
                  <a:lnTo>
                    <a:pt x="127152" y="100507"/>
                  </a:lnTo>
                  <a:lnTo>
                    <a:pt x="125590" y="99352"/>
                  </a:lnTo>
                  <a:lnTo>
                    <a:pt x="123253" y="102044"/>
                  </a:lnTo>
                  <a:lnTo>
                    <a:pt x="124040" y="102044"/>
                  </a:lnTo>
                  <a:lnTo>
                    <a:pt x="123253" y="103593"/>
                  </a:lnTo>
                  <a:lnTo>
                    <a:pt x="121704" y="105905"/>
                  </a:lnTo>
                  <a:lnTo>
                    <a:pt x="119367" y="104355"/>
                  </a:lnTo>
                  <a:lnTo>
                    <a:pt x="118592" y="105130"/>
                  </a:lnTo>
                  <a:lnTo>
                    <a:pt x="117817" y="104355"/>
                  </a:lnTo>
                  <a:lnTo>
                    <a:pt x="115874" y="107442"/>
                  </a:lnTo>
                  <a:lnTo>
                    <a:pt x="108877" y="102819"/>
                  </a:lnTo>
                  <a:lnTo>
                    <a:pt x="108877" y="103593"/>
                  </a:lnTo>
                  <a:lnTo>
                    <a:pt x="107708" y="102044"/>
                  </a:lnTo>
                  <a:lnTo>
                    <a:pt x="106146" y="101282"/>
                  </a:lnTo>
                  <a:lnTo>
                    <a:pt x="105371" y="102819"/>
                  </a:lnTo>
                  <a:lnTo>
                    <a:pt x="104597" y="102819"/>
                  </a:lnTo>
                  <a:lnTo>
                    <a:pt x="103822" y="102044"/>
                  </a:lnTo>
                  <a:lnTo>
                    <a:pt x="103035" y="101282"/>
                  </a:lnTo>
                  <a:lnTo>
                    <a:pt x="100711" y="100126"/>
                  </a:lnTo>
                  <a:lnTo>
                    <a:pt x="98767" y="98577"/>
                  </a:lnTo>
                  <a:lnTo>
                    <a:pt x="97980" y="99352"/>
                  </a:lnTo>
                  <a:lnTo>
                    <a:pt x="97980" y="98577"/>
                  </a:lnTo>
                  <a:lnTo>
                    <a:pt x="97980" y="97815"/>
                  </a:lnTo>
                  <a:lnTo>
                    <a:pt x="97205" y="97815"/>
                  </a:lnTo>
                  <a:lnTo>
                    <a:pt x="97980" y="97815"/>
                  </a:lnTo>
                  <a:lnTo>
                    <a:pt x="97205" y="97040"/>
                  </a:lnTo>
                  <a:lnTo>
                    <a:pt x="97205" y="96266"/>
                  </a:lnTo>
                  <a:lnTo>
                    <a:pt x="97980" y="95504"/>
                  </a:lnTo>
                  <a:lnTo>
                    <a:pt x="97205" y="95504"/>
                  </a:lnTo>
                  <a:lnTo>
                    <a:pt x="97205" y="94729"/>
                  </a:lnTo>
                  <a:lnTo>
                    <a:pt x="96431" y="94729"/>
                  </a:lnTo>
                  <a:lnTo>
                    <a:pt x="95656" y="94729"/>
                  </a:lnTo>
                  <a:lnTo>
                    <a:pt x="94869" y="94729"/>
                  </a:lnTo>
                  <a:lnTo>
                    <a:pt x="94869" y="93967"/>
                  </a:lnTo>
                  <a:lnTo>
                    <a:pt x="94094" y="93967"/>
                  </a:lnTo>
                  <a:lnTo>
                    <a:pt x="94094" y="93192"/>
                  </a:lnTo>
                  <a:lnTo>
                    <a:pt x="94094" y="92417"/>
                  </a:lnTo>
                  <a:lnTo>
                    <a:pt x="93319" y="92417"/>
                  </a:lnTo>
                  <a:lnTo>
                    <a:pt x="92544" y="92417"/>
                  </a:lnTo>
                  <a:lnTo>
                    <a:pt x="91757" y="92417"/>
                  </a:lnTo>
                  <a:lnTo>
                    <a:pt x="91757" y="93192"/>
                  </a:lnTo>
                  <a:lnTo>
                    <a:pt x="90982" y="93192"/>
                  </a:lnTo>
                  <a:lnTo>
                    <a:pt x="90208" y="93192"/>
                  </a:lnTo>
                  <a:lnTo>
                    <a:pt x="90208" y="92417"/>
                  </a:lnTo>
                  <a:lnTo>
                    <a:pt x="90982" y="92417"/>
                  </a:lnTo>
                  <a:lnTo>
                    <a:pt x="90982" y="91655"/>
                  </a:lnTo>
                  <a:lnTo>
                    <a:pt x="90982" y="90881"/>
                  </a:lnTo>
                  <a:lnTo>
                    <a:pt x="90982" y="90500"/>
                  </a:lnTo>
                  <a:lnTo>
                    <a:pt x="90208" y="90500"/>
                  </a:lnTo>
                  <a:lnTo>
                    <a:pt x="90208" y="89725"/>
                  </a:lnTo>
                  <a:lnTo>
                    <a:pt x="89433" y="89725"/>
                  </a:lnTo>
                  <a:lnTo>
                    <a:pt x="89039" y="90500"/>
                  </a:lnTo>
                  <a:lnTo>
                    <a:pt x="89039" y="90881"/>
                  </a:lnTo>
                  <a:lnTo>
                    <a:pt x="89039" y="91655"/>
                  </a:lnTo>
                  <a:lnTo>
                    <a:pt x="88264" y="90881"/>
                  </a:lnTo>
                  <a:lnTo>
                    <a:pt x="88264" y="90500"/>
                  </a:lnTo>
                  <a:lnTo>
                    <a:pt x="87490" y="90500"/>
                  </a:lnTo>
                  <a:lnTo>
                    <a:pt x="87490" y="89725"/>
                  </a:lnTo>
                  <a:lnTo>
                    <a:pt x="87490" y="88963"/>
                  </a:lnTo>
                  <a:lnTo>
                    <a:pt x="86715" y="88963"/>
                  </a:lnTo>
                  <a:lnTo>
                    <a:pt x="85928" y="88963"/>
                  </a:lnTo>
                  <a:lnTo>
                    <a:pt x="85928" y="89725"/>
                  </a:lnTo>
                  <a:lnTo>
                    <a:pt x="85928" y="88963"/>
                  </a:lnTo>
                  <a:lnTo>
                    <a:pt x="85928" y="89725"/>
                  </a:lnTo>
                  <a:lnTo>
                    <a:pt x="85153" y="89725"/>
                  </a:lnTo>
                  <a:lnTo>
                    <a:pt x="85153" y="88963"/>
                  </a:lnTo>
                  <a:lnTo>
                    <a:pt x="85153" y="89725"/>
                  </a:lnTo>
                  <a:lnTo>
                    <a:pt x="84378" y="89725"/>
                  </a:lnTo>
                  <a:lnTo>
                    <a:pt x="84378" y="88963"/>
                  </a:lnTo>
                  <a:lnTo>
                    <a:pt x="83604" y="88963"/>
                  </a:lnTo>
                  <a:lnTo>
                    <a:pt x="84378" y="88963"/>
                  </a:lnTo>
                  <a:lnTo>
                    <a:pt x="83604" y="88963"/>
                  </a:lnTo>
                  <a:lnTo>
                    <a:pt x="83604" y="89725"/>
                  </a:lnTo>
                  <a:lnTo>
                    <a:pt x="82816" y="89725"/>
                  </a:lnTo>
                  <a:lnTo>
                    <a:pt x="83604" y="88963"/>
                  </a:lnTo>
                  <a:lnTo>
                    <a:pt x="82816" y="88963"/>
                  </a:lnTo>
                  <a:lnTo>
                    <a:pt x="82041" y="88963"/>
                  </a:lnTo>
                  <a:lnTo>
                    <a:pt x="82041" y="88188"/>
                  </a:lnTo>
                  <a:lnTo>
                    <a:pt x="82816" y="87414"/>
                  </a:lnTo>
                  <a:lnTo>
                    <a:pt x="82041" y="87414"/>
                  </a:lnTo>
                  <a:lnTo>
                    <a:pt x="82041" y="86652"/>
                  </a:lnTo>
                  <a:lnTo>
                    <a:pt x="82041" y="85877"/>
                  </a:lnTo>
                  <a:lnTo>
                    <a:pt x="82816" y="85877"/>
                  </a:lnTo>
                  <a:lnTo>
                    <a:pt x="82816" y="85102"/>
                  </a:lnTo>
                  <a:lnTo>
                    <a:pt x="82816" y="84340"/>
                  </a:lnTo>
                  <a:lnTo>
                    <a:pt x="82041" y="84340"/>
                  </a:lnTo>
                  <a:lnTo>
                    <a:pt x="82041" y="83566"/>
                  </a:lnTo>
                  <a:lnTo>
                    <a:pt x="81267" y="83566"/>
                  </a:lnTo>
                  <a:lnTo>
                    <a:pt x="80492" y="83566"/>
                  </a:lnTo>
                  <a:lnTo>
                    <a:pt x="79705" y="82791"/>
                  </a:lnTo>
                  <a:lnTo>
                    <a:pt x="79324" y="83566"/>
                  </a:lnTo>
                  <a:lnTo>
                    <a:pt x="78549" y="84340"/>
                  </a:lnTo>
                  <a:lnTo>
                    <a:pt x="78549" y="83566"/>
                  </a:lnTo>
                  <a:lnTo>
                    <a:pt x="78549" y="82791"/>
                  </a:lnTo>
                  <a:lnTo>
                    <a:pt x="78549" y="82029"/>
                  </a:lnTo>
                  <a:lnTo>
                    <a:pt x="78549" y="81254"/>
                  </a:lnTo>
                  <a:lnTo>
                    <a:pt x="79705" y="80098"/>
                  </a:lnTo>
                  <a:lnTo>
                    <a:pt x="79324" y="79324"/>
                  </a:lnTo>
                  <a:lnTo>
                    <a:pt x="78549" y="79324"/>
                  </a:lnTo>
                  <a:lnTo>
                    <a:pt x="78549" y="78562"/>
                  </a:lnTo>
                  <a:lnTo>
                    <a:pt x="77762" y="78562"/>
                  </a:lnTo>
                  <a:lnTo>
                    <a:pt x="76987" y="79324"/>
                  </a:lnTo>
                  <a:lnTo>
                    <a:pt x="76212" y="80873"/>
                  </a:lnTo>
                  <a:lnTo>
                    <a:pt x="75438" y="81254"/>
                  </a:lnTo>
                  <a:lnTo>
                    <a:pt x="75438" y="80873"/>
                  </a:lnTo>
                  <a:lnTo>
                    <a:pt x="74650" y="80873"/>
                  </a:lnTo>
                  <a:lnTo>
                    <a:pt x="74650" y="81254"/>
                  </a:lnTo>
                  <a:lnTo>
                    <a:pt x="75438" y="82029"/>
                  </a:lnTo>
                  <a:lnTo>
                    <a:pt x="75438" y="82791"/>
                  </a:lnTo>
                  <a:lnTo>
                    <a:pt x="75438" y="82029"/>
                  </a:lnTo>
                  <a:lnTo>
                    <a:pt x="76212" y="82791"/>
                  </a:lnTo>
                  <a:lnTo>
                    <a:pt x="75438" y="84340"/>
                  </a:lnTo>
                  <a:lnTo>
                    <a:pt x="74650" y="85102"/>
                  </a:lnTo>
                  <a:lnTo>
                    <a:pt x="73875" y="85102"/>
                  </a:lnTo>
                  <a:lnTo>
                    <a:pt x="73101" y="85877"/>
                  </a:lnTo>
                  <a:lnTo>
                    <a:pt x="73101" y="85102"/>
                  </a:lnTo>
                  <a:lnTo>
                    <a:pt x="72326" y="85102"/>
                  </a:lnTo>
                  <a:lnTo>
                    <a:pt x="72326" y="85877"/>
                  </a:lnTo>
                  <a:lnTo>
                    <a:pt x="71539" y="85102"/>
                  </a:lnTo>
                  <a:lnTo>
                    <a:pt x="71539" y="84340"/>
                  </a:lnTo>
                  <a:lnTo>
                    <a:pt x="70764" y="83566"/>
                  </a:lnTo>
                  <a:lnTo>
                    <a:pt x="70383" y="83566"/>
                  </a:lnTo>
                  <a:lnTo>
                    <a:pt x="70383" y="84340"/>
                  </a:lnTo>
                  <a:lnTo>
                    <a:pt x="70383" y="83566"/>
                  </a:lnTo>
                  <a:lnTo>
                    <a:pt x="69596" y="84340"/>
                  </a:lnTo>
                  <a:lnTo>
                    <a:pt x="68821" y="83566"/>
                  </a:lnTo>
                  <a:lnTo>
                    <a:pt x="68821" y="84340"/>
                  </a:lnTo>
                  <a:lnTo>
                    <a:pt x="68046" y="84340"/>
                  </a:lnTo>
                  <a:lnTo>
                    <a:pt x="68046" y="83566"/>
                  </a:lnTo>
                  <a:lnTo>
                    <a:pt x="67271" y="84340"/>
                  </a:lnTo>
                  <a:lnTo>
                    <a:pt x="66484" y="84340"/>
                  </a:lnTo>
                  <a:lnTo>
                    <a:pt x="65709" y="84340"/>
                  </a:lnTo>
                  <a:lnTo>
                    <a:pt x="64935" y="85102"/>
                  </a:lnTo>
                  <a:lnTo>
                    <a:pt x="64935" y="84340"/>
                  </a:lnTo>
                  <a:lnTo>
                    <a:pt x="64935" y="83566"/>
                  </a:lnTo>
                  <a:lnTo>
                    <a:pt x="64160" y="83566"/>
                  </a:lnTo>
                  <a:lnTo>
                    <a:pt x="63385" y="83566"/>
                  </a:lnTo>
                  <a:lnTo>
                    <a:pt x="62598" y="84340"/>
                  </a:lnTo>
                  <a:lnTo>
                    <a:pt x="61823" y="85102"/>
                  </a:lnTo>
                  <a:lnTo>
                    <a:pt x="62598" y="85102"/>
                  </a:lnTo>
                  <a:lnTo>
                    <a:pt x="62598" y="85877"/>
                  </a:lnTo>
                  <a:lnTo>
                    <a:pt x="61823" y="86652"/>
                  </a:lnTo>
                  <a:lnTo>
                    <a:pt x="61823" y="85877"/>
                  </a:lnTo>
                  <a:lnTo>
                    <a:pt x="61823" y="86652"/>
                  </a:lnTo>
                  <a:lnTo>
                    <a:pt x="61048" y="87414"/>
                  </a:lnTo>
                  <a:lnTo>
                    <a:pt x="61048" y="86652"/>
                  </a:lnTo>
                  <a:lnTo>
                    <a:pt x="60655" y="87414"/>
                  </a:lnTo>
                  <a:lnTo>
                    <a:pt x="60655" y="88188"/>
                  </a:lnTo>
                  <a:lnTo>
                    <a:pt x="60655" y="88963"/>
                  </a:lnTo>
                  <a:lnTo>
                    <a:pt x="60655" y="89725"/>
                  </a:lnTo>
                  <a:lnTo>
                    <a:pt x="59880" y="88963"/>
                  </a:lnTo>
                  <a:lnTo>
                    <a:pt x="59880" y="89725"/>
                  </a:lnTo>
                  <a:lnTo>
                    <a:pt x="59105" y="89725"/>
                  </a:lnTo>
                  <a:lnTo>
                    <a:pt x="59105" y="90500"/>
                  </a:lnTo>
                  <a:lnTo>
                    <a:pt x="58331" y="90500"/>
                  </a:lnTo>
                  <a:lnTo>
                    <a:pt x="57543" y="90500"/>
                  </a:lnTo>
                  <a:lnTo>
                    <a:pt x="56769" y="90500"/>
                  </a:lnTo>
                  <a:lnTo>
                    <a:pt x="56769" y="90881"/>
                  </a:lnTo>
                  <a:lnTo>
                    <a:pt x="56769" y="90500"/>
                  </a:lnTo>
                  <a:lnTo>
                    <a:pt x="55994" y="90500"/>
                  </a:lnTo>
                  <a:lnTo>
                    <a:pt x="55994" y="90881"/>
                  </a:lnTo>
                  <a:lnTo>
                    <a:pt x="55994" y="90500"/>
                  </a:lnTo>
                  <a:lnTo>
                    <a:pt x="55219" y="90500"/>
                  </a:lnTo>
                  <a:lnTo>
                    <a:pt x="55219" y="89725"/>
                  </a:lnTo>
                  <a:lnTo>
                    <a:pt x="54432" y="90500"/>
                  </a:lnTo>
                  <a:lnTo>
                    <a:pt x="54432" y="89725"/>
                  </a:lnTo>
                  <a:lnTo>
                    <a:pt x="53657" y="89725"/>
                  </a:lnTo>
                  <a:lnTo>
                    <a:pt x="53657" y="88963"/>
                  </a:lnTo>
                  <a:lnTo>
                    <a:pt x="52882" y="88963"/>
                  </a:lnTo>
                  <a:lnTo>
                    <a:pt x="52882" y="88188"/>
                  </a:lnTo>
                  <a:lnTo>
                    <a:pt x="52108" y="88188"/>
                  </a:lnTo>
                  <a:lnTo>
                    <a:pt x="52108" y="88963"/>
                  </a:lnTo>
                  <a:lnTo>
                    <a:pt x="52108" y="88188"/>
                  </a:lnTo>
                  <a:lnTo>
                    <a:pt x="51320" y="88188"/>
                  </a:lnTo>
                  <a:lnTo>
                    <a:pt x="50939" y="88188"/>
                  </a:lnTo>
                  <a:lnTo>
                    <a:pt x="50939" y="88963"/>
                  </a:lnTo>
                  <a:lnTo>
                    <a:pt x="50164" y="88963"/>
                  </a:lnTo>
                  <a:lnTo>
                    <a:pt x="50164" y="88188"/>
                  </a:lnTo>
                  <a:lnTo>
                    <a:pt x="50164" y="88963"/>
                  </a:lnTo>
                  <a:lnTo>
                    <a:pt x="50164" y="88188"/>
                  </a:lnTo>
                  <a:lnTo>
                    <a:pt x="49377" y="88188"/>
                  </a:lnTo>
                  <a:lnTo>
                    <a:pt x="49377" y="87414"/>
                  </a:lnTo>
                  <a:lnTo>
                    <a:pt x="48602" y="87414"/>
                  </a:lnTo>
                  <a:lnTo>
                    <a:pt x="47828" y="86652"/>
                  </a:lnTo>
                  <a:lnTo>
                    <a:pt x="47053" y="86652"/>
                  </a:lnTo>
                  <a:lnTo>
                    <a:pt x="47828" y="85877"/>
                  </a:lnTo>
                  <a:lnTo>
                    <a:pt x="47053" y="85102"/>
                  </a:lnTo>
                  <a:lnTo>
                    <a:pt x="47053" y="84340"/>
                  </a:lnTo>
                  <a:lnTo>
                    <a:pt x="47828" y="84340"/>
                  </a:lnTo>
                  <a:lnTo>
                    <a:pt x="47828" y="83566"/>
                  </a:lnTo>
                  <a:lnTo>
                    <a:pt x="47053" y="83566"/>
                  </a:lnTo>
                  <a:lnTo>
                    <a:pt x="47828" y="82791"/>
                  </a:lnTo>
                  <a:lnTo>
                    <a:pt x="47828" y="82029"/>
                  </a:lnTo>
                  <a:lnTo>
                    <a:pt x="47828" y="81254"/>
                  </a:lnTo>
                  <a:lnTo>
                    <a:pt x="48602" y="81254"/>
                  </a:lnTo>
                  <a:lnTo>
                    <a:pt x="47828" y="81254"/>
                  </a:lnTo>
                  <a:lnTo>
                    <a:pt x="47828" y="80873"/>
                  </a:lnTo>
                  <a:lnTo>
                    <a:pt x="47828" y="81254"/>
                  </a:lnTo>
                  <a:lnTo>
                    <a:pt x="47828" y="80873"/>
                  </a:lnTo>
                  <a:lnTo>
                    <a:pt x="47828" y="80098"/>
                  </a:lnTo>
                  <a:lnTo>
                    <a:pt x="47053" y="80098"/>
                  </a:lnTo>
                  <a:lnTo>
                    <a:pt x="47053" y="79324"/>
                  </a:lnTo>
                  <a:lnTo>
                    <a:pt x="47053" y="78562"/>
                  </a:lnTo>
                  <a:lnTo>
                    <a:pt x="47053" y="77787"/>
                  </a:lnTo>
                  <a:lnTo>
                    <a:pt x="46266" y="77787"/>
                  </a:lnTo>
                  <a:lnTo>
                    <a:pt x="46266" y="77012"/>
                  </a:lnTo>
                  <a:lnTo>
                    <a:pt x="46266" y="76250"/>
                  </a:lnTo>
                  <a:lnTo>
                    <a:pt x="46266" y="75476"/>
                  </a:lnTo>
                  <a:lnTo>
                    <a:pt x="46266" y="74701"/>
                  </a:lnTo>
                  <a:lnTo>
                    <a:pt x="46266" y="75476"/>
                  </a:lnTo>
                  <a:lnTo>
                    <a:pt x="45491" y="75476"/>
                  </a:lnTo>
                  <a:lnTo>
                    <a:pt x="44716" y="74701"/>
                  </a:lnTo>
                  <a:lnTo>
                    <a:pt x="44716" y="73939"/>
                  </a:lnTo>
                  <a:lnTo>
                    <a:pt x="43941" y="73939"/>
                  </a:lnTo>
                  <a:lnTo>
                    <a:pt x="43941" y="73164"/>
                  </a:lnTo>
                  <a:lnTo>
                    <a:pt x="43941" y="72390"/>
                  </a:lnTo>
                  <a:lnTo>
                    <a:pt x="43167" y="72390"/>
                  </a:lnTo>
                  <a:lnTo>
                    <a:pt x="42379" y="72390"/>
                  </a:lnTo>
                  <a:lnTo>
                    <a:pt x="42379" y="73164"/>
                  </a:lnTo>
                  <a:lnTo>
                    <a:pt x="42379" y="72390"/>
                  </a:lnTo>
                  <a:lnTo>
                    <a:pt x="42379" y="71628"/>
                  </a:lnTo>
                  <a:lnTo>
                    <a:pt x="41998" y="71628"/>
                  </a:lnTo>
                  <a:lnTo>
                    <a:pt x="42379" y="71628"/>
                  </a:lnTo>
                  <a:lnTo>
                    <a:pt x="41998" y="71628"/>
                  </a:lnTo>
                  <a:lnTo>
                    <a:pt x="41998" y="71234"/>
                  </a:lnTo>
                  <a:lnTo>
                    <a:pt x="41211" y="71234"/>
                  </a:lnTo>
                  <a:lnTo>
                    <a:pt x="40436" y="70472"/>
                  </a:lnTo>
                  <a:lnTo>
                    <a:pt x="41211" y="70472"/>
                  </a:lnTo>
                  <a:lnTo>
                    <a:pt x="40436" y="70472"/>
                  </a:lnTo>
                  <a:lnTo>
                    <a:pt x="39662" y="70472"/>
                  </a:lnTo>
                  <a:lnTo>
                    <a:pt x="39662" y="71234"/>
                  </a:lnTo>
                  <a:lnTo>
                    <a:pt x="39662" y="71628"/>
                  </a:lnTo>
                  <a:lnTo>
                    <a:pt x="39662" y="72390"/>
                  </a:lnTo>
                  <a:lnTo>
                    <a:pt x="38887" y="72390"/>
                  </a:lnTo>
                  <a:lnTo>
                    <a:pt x="38887" y="73164"/>
                  </a:lnTo>
                  <a:lnTo>
                    <a:pt x="38887" y="72390"/>
                  </a:lnTo>
                  <a:lnTo>
                    <a:pt x="38099" y="72390"/>
                  </a:lnTo>
                  <a:lnTo>
                    <a:pt x="38099" y="73164"/>
                  </a:lnTo>
                  <a:lnTo>
                    <a:pt x="38099" y="72390"/>
                  </a:lnTo>
                  <a:lnTo>
                    <a:pt x="38099" y="73164"/>
                  </a:lnTo>
                  <a:lnTo>
                    <a:pt x="38099" y="72390"/>
                  </a:lnTo>
                  <a:lnTo>
                    <a:pt x="38099" y="73164"/>
                  </a:lnTo>
                  <a:lnTo>
                    <a:pt x="37325" y="73164"/>
                  </a:lnTo>
                  <a:lnTo>
                    <a:pt x="37325" y="74701"/>
                  </a:lnTo>
                  <a:lnTo>
                    <a:pt x="36550" y="73939"/>
                  </a:lnTo>
                  <a:lnTo>
                    <a:pt x="36550" y="73164"/>
                  </a:lnTo>
                  <a:lnTo>
                    <a:pt x="35001" y="73164"/>
                  </a:lnTo>
                  <a:lnTo>
                    <a:pt x="35001" y="72390"/>
                  </a:lnTo>
                  <a:lnTo>
                    <a:pt x="35001" y="71628"/>
                  </a:lnTo>
                  <a:lnTo>
                    <a:pt x="35775" y="72390"/>
                  </a:lnTo>
                  <a:lnTo>
                    <a:pt x="35775" y="71628"/>
                  </a:lnTo>
                  <a:lnTo>
                    <a:pt x="35775" y="71234"/>
                  </a:lnTo>
                  <a:lnTo>
                    <a:pt x="35775" y="71628"/>
                  </a:lnTo>
                  <a:lnTo>
                    <a:pt x="35001" y="71628"/>
                  </a:lnTo>
                  <a:lnTo>
                    <a:pt x="35001" y="72390"/>
                  </a:lnTo>
                  <a:lnTo>
                    <a:pt x="34213" y="73164"/>
                  </a:lnTo>
                  <a:lnTo>
                    <a:pt x="34213" y="72390"/>
                  </a:lnTo>
                  <a:lnTo>
                    <a:pt x="35001" y="72390"/>
                  </a:lnTo>
                  <a:lnTo>
                    <a:pt x="34213" y="72390"/>
                  </a:lnTo>
                  <a:lnTo>
                    <a:pt x="34213" y="71628"/>
                  </a:lnTo>
                  <a:lnTo>
                    <a:pt x="34213" y="71234"/>
                  </a:lnTo>
                  <a:lnTo>
                    <a:pt x="33439" y="71234"/>
                  </a:lnTo>
                  <a:lnTo>
                    <a:pt x="33439" y="71628"/>
                  </a:lnTo>
                  <a:lnTo>
                    <a:pt x="32664" y="71628"/>
                  </a:lnTo>
                  <a:lnTo>
                    <a:pt x="32664" y="72390"/>
                  </a:lnTo>
                  <a:lnTo>
                    <a:pt x="32664" y="71628"/>
                  </a:lnTo>
                  <a:lnTo>
                    <a:pt x="32270" y="72390"/>
                  </a:lnTo>
                  <a:lnTo>
                    <a:pt x="28384" y="68922"/>
                  </a:lnTo>
                  <a:lnTo>
                    <a:pt x="27609" y="68922"/>
                  </a:lnTo>
                  <a:lnTo>
                    <a:pt x="26835" y="68922"/>
                  </a:lnTo>
                  <a:lnTo>
                    <a:pt x="26835" y="69697"/>
                  </a:lnTo>
                  <a:lnTo>
                    <a:pt x="27609" y="69697"/>
                  </a:lnTo>
                  <a:lnTo>
                    <a:pt x="26835" y="69697"/>
                  </a:lnTo>
                  <a:lnTo>
                    <a:pt x="26047" y="69697"/>
                  </a:lnTo>
                  <a:lnTo>
                    <a:pt x="25272" y="70472"/>
                  </a:lnTo>
                  <a:lnTo>
                    <a:pt x="24498" y="70472"/>
                  </a:lnTo>
                  <a:lnTo>
                    <a:pt x="24498" y="69697"/>
                  </a:lnTo>
                  <a:lnTo>
                    <a:pt x="23723" y="69697"/>
                  </a:lnTo>
                  <a:lnTo>
                    <a:pt x="23723" y="68922"/>
                  </a:lnTo>
                  <a:lnTo>
                    <a:pt x="22936" y="68922"/>
                  </a:lnTo>
                  <a:lnTo>
                    <a:pt x="22555" y="69697"/>
                  </a:lnTo>
                  <a:lnTo>
                    <a:pt x="22555" y="70472"/>
                  </a:lnTo>
                  <a:lnTo>
                    <a:pt x="22555" y="71234"/>
                  </a:lnTo>
                  <a:lnTo>
                    <a:pt x="22555" y="71628"/>
                  </a:lnTo>
                  <a:lnTo>
                    <a:pt x="21780" y="71628"/>
                  </a:lnTo>
                  <a:lnTo>
                    <a:pt x="20993" y="71628"/>
                  </a:lnTo>
                  <a:lnTo>
                    <a:pt x="20218" y="71628"/>
                  </a:lnTo>
                  <a:lnTo>
                    <a:pt x="20218" y="70472"/>
                  </a:lnTo>
                  <a:lnTo>
                    <a:pt x="20218" y="69697"/>
                  </a:lnTo>
                  <a:lnTo>
                    <a:pt x="20218" y="68922"/>
                  </a:lnTo>
                  <a:lnTo>
                    <a:pt x="19443" y="68160"/>
                  </a:lnTo>
                  <a:lnTo>
                    <a:pt x="19443" y="67386"/>
                  </a:lnTo>
                  <a:lnTo>
                    <a:pt x="20218" y="66624"/>
                  </a:lnTo>
                  <a:lnTo>
                    <a:pt x="20218" y="65849"/>
                  </a:lnTo>
                  <a:lnTo>
                    <a:pt x="19443" y="65849"/>
                  </a:lnTo>
                  <a:lnTo>
                    <a:pt x="19443" y="65087"/>
                  </a:lnTo>
                  <a:lnTo>
                    <a:pt x="20218" y="64312"/>
                  </a:lnTo>
                  <a:lnTo>
                    <a:pt x="20218" y="63538"/>
                  </a:lnTo>
                  <a:lnTo>
                    <a:pt x="20218" y="62001"/>
                  </a:lnTo>
                  <a:lnTo>
                    <a:pt x="20993" y="61620"/>
                  </a:lnTo>
                  <a:lnTo>
                    <a:pt x="20993" y="60845"/>
                  </a:lnTo>
                  <a:lnTo>
                    <a:pt x="20218" y="60845"/>
                  </a:lnTo>
                  <a:lnTo>
                    <a:pt x="20218" y="60071"/>
                  </a:lnTo>
                  <a:lnTo>
                    <a:pt x="20993" y="60071"/>
                  </a:lnTo>
                  <a:lnTo>
                    <a:pt x="20218" y="60071"/>
                  </a:lnTo>
                  <a:lnTo>
                    <a:pt x="20218" y="59309"/>
                  </a:lnTo>
                  <a:lnTo>
                    <a:pt x="20218" y="60071"/>
                  </a:lnTo>
                  <a:lnTo>
                    <a:pt x="19443" y="60071"/>
                  </a:lnTo>
                  <a:lnTo>
                    <a:pt x="18668" y="59309"/>
                  </a:lnTo>
                  <a:lnTo>
                    <a:pt x="17881" y="59309"/>
                  </a:lnTo>
                  <a:lnTo>
                    <a:pt x="18668" y="59309"/>
                  </a:lnTo>
                  <a:lnTo>
                    <a:pt x="17881" y="58534"/>
                  </a:lnTo>
                  <a:lnTo>
                    <a:pt x="17106" y="59309"/>
                  </a:lnTo>
                  <a:lnTo>
                    <a:pt x="16332" y="58534"/>
                  </a:lnTo>
                  <a:lnTo>
                    <a:pt x="16332" y="59309"/>
                  </a:lnTo>
                  <a:lnTo>
                    <a:pt x="15557" y="59309"/>
                  </a:lnTo>
                  <a:lnTo>
                    <a:pt x="16332" y="60071"/>
                  </a:lnTo>
                  <a:lnTo>
                    <a:pt x="16332" y="60845"/>
                  </a:lnTo>
                  <a:lnTo>
                    <a:pt x="15557" y="60845"/>
                  </a:lnTo>
                  <a:lnTo>
                    <a:pt x="14782" y="60845"/>
                  </a:lnTo>
                  <a:lnTo>
                    <a:pt x="13995" y="60071"/>
                  </a:lnTo>
                  <a:lnTo>
                    <a:pt x="13995" y="60845"/>
                  </a:lnTo>
                  <a:lnTo>
                    <a:pt x="13995" y="60071"/>
                  </a:lnTo>
                  <a:lnTo>
                    <a:pt x="13220" y="60845"/>
                  </a:lnTo>
                  <a:lnTo>
                    <a:pt x="12826" y="60845"/>
                  </a:lnTo>
                  <a:lnTo>
                    <a:pt x="12826" y="61620"/>
                  </a:lnTo>
                  <a:lnTo>
                    <a:pt x="12052" y="61620"/>
                  </a:lnTo>
                  <a:lnTo>
                    <a:pt x="12826" y="62001"/>
                  </a:lnTo>
                  <a:lnTo>
                    <a:pt x="12052" y="62001"/>
                  </a:lnTo>
                  <a:lnTo>
                    <a:pt x="12052" y="61620"/>
                  </a:lnTo>
                  <a:lnTo>
                    <a:pt x="12052" y="62001"/>
                  </a:lnTo>
                  <a:lnTo>
                    <a:pt x="11277" y="61620"/>
                  </a:lnTo>
                  <a:lnTo>
                    <a:pt x="10502" y="61620"/>
                  </a:lnTo>
                  <a:lnTo>
                    <a:pt x="10502" y="62001"/>
                  </a:lnTo>
                  <a:lnTo>
                    <a:pt x="10502" y="62776"/>
                  </a:lnTo>
                  <a:lnTo>
                    <a:pt x="9728" y="62776"/>
                  </a:lnTo>
                  <a:lnTo>
                    <a:pt x="8940" y="62776"/>
                  </a:lnTo>
                  <a:lnTo>
                    <a:pt x="9728" y="62776"/>
                  </a:lnTo>
                  <a:lnTo>
                    <a:pt x="8940" y="62776"/>
                  </a:lnTo>
                  <a:lnTo>
                    <a:pt x="8166" y="62001"/>
                  </a:lnTo>
                  <a:lnTo>
                    <a:pt x="8166" y="62776"/>
                  </a:lnTo>
                  <a:lnTo>
                    <a:pt x="7391" y="62776"/>
                  </a:lnTo>
                  <a:lnTo>
                    <a:pt x="7391" y="62001"/>
                  </a:lnTo>
                  <a:lnTo>
                    <a:pt x="7391" y="61620"/>
                  </a:lnTo>
                  <a:lnTo>
                    <a:pt x="6616" y="61620"/>
                  </a:lnTo>
                  <a:lnTo>
                    <a:pt x="5829" y="61620"/>
                  </a:lnTo>
                  <a:lnTo>
                    <a:pt x="5829" y="60845"/>
                  </a:lnTo>
                  <a:lnTo>
                    <a:pt x="6616" y="60845"/>
                  </a:lnTo>
                  <a:lnTo>
                    <a:pt x="5829" y="60845"/>
                  </a:lnTo>
                  <a:lnTo>
                    <a:pt x="6616" y="60071"/>
                  </a:lnTo>
                  <a:lnTo>
                    <a:pt x="6616" y="60845"/>
                  </a:lnTo>
                  <a:lnTo>
                    <a:pt x="7391" y="60071"/>
                  </a:lnTo>
                  <a:lnTo>
                    <a:pt x="8166" y="59309"/>
                  </a:lnTo>
                  <a:lnTo>
                    <a:pt x="7391" y="59309"/>
                  </a:lnTo>
                  <a:lnTo>
                    <a:pt x="8166" y="59309"/>
                  </a:lnTo>
                  <a:lnTo>
                    <a:pt x="7391" y="58534"/>
                  </a:lnTo>
                  <a:lnTo>
                    <a:pt x="7391" y="57759"/>
                  </a:lnTo>
                  <a:lnTo>
                    <a:pt x="8166" y="57759"/>
                  </a:lnTo>
                  <a:lnTo>
                    <a:pt x="8166" y="56997"/>
                  </a:lnTo>
                  <a:lnTo>
                    <a:pt x="8166" y="56222"/>
                  </a:lnTo>
                  <a:lnTo>
                    <a:pt x="8166" y="55448"/>
                  </a:lnTo>
                  <a:lnTo>
                    <a:pt x="8166" y="56222"/>
                  </a:lnTo>
                  <a:lnTo>
                    <a:pt x="8166" y="55448"/>
                  </a:lnTo>
                  <a:lnTo>
                    <a:pt x="7391" y="55448"/>
                  </a:lnTo>
                  <a:lnTo>
                    <a:pt x="7391" y="54686"/>
                  </a:lnTo>
                  <a:lnTo>
                    <a:pt x="6616" y="54686"/>
                  </a:lnTo>
                  <a:lnTo>
                    <a:pt x="7391" y="54686"/>
                  </a:lnTo>
                  <a:lnTo>
                    <a:pt x="7391" y="53911"/>
                  </a:lnTo>
                  <a:lnTo>
                    <a:pt x="6616" y="53911"/>
                  </a:lnTo>
                  <a:lnTo>
                    <a:pt x="6616" y="53136"/>
                  </a:lnTo>
                  <a:lnTo>
                    <a:pt x="5829" y="53136"/>
                  </a:lnTo>
                  <a:lnTo>
                    <a:pt x="5829" y="52755"/>
                  </a:lnTo>
                  <a:lnTo>
                    <a:pt x="6616" y="51981"/>
                  </a:lnTo>
                  <a:lnTo>
                    <a:pt x="6616" y="52755"/>
                  </a:lnTo>
                  <a:lnTo>
                    <a:pt x="7391" y="52755"/>
                  </a:lnTo>
                  <a:lnTo>
                    <a:pt x="6616" y="52755"/>
                  </a:lnTo>
                  <a:lnTo>
                    <a:pt x="6616" y="51981"/>
                  </a:lnTo>
                  <a:lnTo>
                    <a:pt x="6616" y="51219"/>
                  </a:lnTo>
                  <a:lnTo>
                    <a:pt x="6616" y="50444"/>
                  </a:lnTo>
                  <a:lnTo>
                    <a:pt x="5829" y="51219"/>
                  </a:lnTo>
                  <a:lnTo>
                    <a:pt x="6616" y="51219"/>
                  </a:lnTo>
                  <a:lnTo>
                    <a:pt x="5829" y="51981"/>
                  </a:lnTo>
                  <a:lnTo>
                    <a:pt x="5054" y="51219"/>
                  </a:lnTo>
                  <a:lnTo>
                    <a:pt x="4279" y="51219"/>
                  </a:lnTo>
                  <a:lnTo>
                    <a:pt x="5054" y="50444"/>
                  </a:lnTo>
                  <a:lnTo>
                    <a:pt x="4279" y="50444"/>
                  </a:lnTo>
                  <a:lnTo>
                    <a:pt x="5054" y="49669"/>
                  </a:lnTo>
                  <a:lnTo>
                    <a:pt x="4279" y="49669"/>
                  </a:lnTo>
                  <a:lnTo>
                    <a:pt x="4279" y="48907"/>
                  </a:lnTo>
                  <a:lnTo>
                    <a:pt x="3886" y="48907"/>
                  </a:lnTo>
                  <a:lnTo>
                    <a:pt x="3111" y="48907"/>
                  </a:lnTo>
                  <a:lnTo>
                    <a:pt x="3111" y="48133"/>
                  </a:lnTo>
                  <a:lnTo>
                    <a:pt x="3111" y="48907"/>
                  </a:lnTo>
                  <a:lnTo>
                    <a:pt x="2336" y="48907"/>
                  </a:lnTo>
                  <a:lnTo>
                    <a:pt x="1562" y="48907"/>
                  </a:lnTo>
                  <a:lnTo>
                    <a:pt x="1562" y="49669"/>
                  </a:lnTo>
                  <a:lnTo>
                    <a:pt x="774" y="49669"/>
                  </a:lnTo>
                  <a:lnTo>
                    <a:pt x="1562" y="48907"/>
                  </a:lnTo>
                  <a:lnTo>
                    <a:pt x="774" y="48907"/>
                  </a:lnTo>
                  <a:lnTo>
                    <a:pt x="1562" y="48907"/>
                  </a:lnTo>
                  <a:lnTo>
                    <a:pt x="774" y="48907"/>
                  </a:lnTo>
                  <a:lnTo>
                    <a:pt x="1562" y="48133"/>
                  </a:lnTo>
                  <a:lnTo>
                    <a:pt x="774" y="48133"/>
                  </a:lnTo>
                  <a:lnTo>
                    <a:pt x="1562" y="48133"/>
                  </a:lnTo>
                  <a:lnTo>
                    <a:pt x="1562" y="47358"/>
                  </a:lnTo>
                  <a:lnTo>
                    <a:pt x="1562" y="48133"/>
                  </a:lnTo>
                  <a:lnTo>
                    <a:pt x="1562" y="47358"/>
                  </a:lnTo>
                  <a:lnTo>
                    <a:pt x="774" y="48133"/>
                  </a:lnTo>
                  <a:lnTo>
                    <a:pt x="774" y="47358"/>
                  </a:lnTo>
                  <a:lnTo>
                    <a:pt x="774" y="46596"/>
                  </a:lnTo>
                  <a:lnTo>
                    <a:pt x="1562" y="46596"/>
                  </a:lnTo>
                  <a:lnTo>
                    <a:pt x="1562" y="45821"/>
                  </a:lnTo>
                  <a:lnTo>
                    <a:pt x="2336" y="45821"/>
                  </a:lnTo>
                  <a:lnTo>
                    <a:pt x="3111" y="45821"/>
                  </a:lnTo>
                  <a:lnTo>
                    <a:pt x="2336" y="45821"/>
                  </a:lnTo>
                  <a:lnTo>
                    <a:pt x="2336" y="45046"/>
                  </a:lnTo>
                  <a:lnTo>
                    <a:pt x="3111" y="45046"/>
                  </a:lnTo>
                  <a:lnTo>
                    <a:pt x="2336" y="45046"/>
                  </a:lnTo>
                  <a:lnTo>
                    <a:pt x="2336" y="44284"/>
                  </a:lnTo>
                  <a:lnTo>
                    <a:pt x="2336" y="45046"/>
                  </a:lnTo>
                  <a:lnTo>
                    <a:pt x="1562" y="45046"/>
                  </a:lnTo>
                  <a:lnTo>
                    <a:pt x="774" y="44284"/>
                  </a:lnTo>
                  <a:lnTo>
                    <a:pt x="1562" y="44284"/>
                  </a:lnTo>
                  <a:lnTo>
                    <a:pt x="1562" y="43510"/>
                  </a:lnTo>
                  <a:lnTo>
                    <a:pt x="774" y="43510"/>
                  </a:lnTo>
                  <a:lnTo>
                    <a:pt x="774" y="43129"/>
                  </a:lnTo>
                  <a:lnTo>
                    <a:pt x="774" y="42354"/>
                  </a:lnTo>
                  <a:lnTo>
                    <a:pt x="0" y="42354"/>
                  </a:lnTo>
                  <a:lnTo>
                    <a:pt x="0" y="41579"/>
                  </a:lnTo>
                  <a:lnTo>
                    <a:pt x="774" y="41579"/>
                  </a:lnTo>
                  <a:lnTo>
                    <a:pt x="1562" y="41579"/>
                  </a:lnTo>
                  <a:lnTo>
                    <a:pt x="1562" y="40817"/>
                  </a:lnTo>
                  <a:lnTo>
                    <a:pt x="774" y="40055"/>
                  </a:lnTo>
                  <a:lnTo>
                    <a:pt x="0" y="39281"/>
                  </a:lnTo>
                  <a:lnTo>
                    <a:pt x="774" y="39281"/>
                  </a:lnTo>
                  <a:lnTo>
                    <a:pt x="1562" y="38506"/>
                  </a:lnTo>
                  <a:lnTo>
                    <a:pt x="2336" y="38506"/>
                  </a:lnTo>
                  <a:lnTo>
                    <a:pt x="2336" y="39281"/>
                  </a:lnTo>
                  <a:lnTo>
                    <a:pt x="2336" y="38506"/>
                  </a:lnTo>
                  <a:lnTo>
                    <a:pt x="3111" y="37744"/>
                  </a:lnTo>
                  <a:lnTo>
                    <a:pt x="3886" y="37744"/>
                  </a:lnTo>
                  <a:lnTo>
                    <a:pt x="3886" y="36969"/>
                  </a:lnTo>
                  <a:lnTo>
                    <a:pt x="3886" y="37744"/>
                  </a:lnTo>
                  <a:lnTo>
                    <a:pt x="4279" y="37744"/>
                  </a:lnTo>
                  <a:lnTo>
                    <a:pt x="5054" y="37744"/>
                  </a:lnTo>
                  <a:lnTo>
                    <a:pt x="5829" y="37744"/>
                  </a:lnTo>
                  <a:lnTo>
                    <a:pt x="6616" y="37744"/>
                  </a:lnTo>
                  <a:lnTo>
                    <a:pt x="6616" y="38506"/>
                  </a:lnTo>
                  <a:lnTo>
                    <a:pt x="7391" y="38506"/>
                  </a:lnTo>
                  <a:lnTo>
                    <a:pt x="8166" y="37744"/>
                  </a:lnTo>
                  <a:lnTo>
                    <a:pt x="8940" y="38506"/>
                  </a:lnTo>
                  <a:lnTo>
                    <a:pt x="9728" y="38506"/>
                  </a:lnTo>
                  <a:lnTo>
                    <a:pt x="10502" y="38506"/>
                  </a:lnTo>
                  <a:lnTo>
                    <a:pt x="9728" y="38506"/>
                  </a:lnTo>
                  <a:lnTo>
                    <a:pt x="9728" y="37744"/>
                  </a:lnTo>
                  <a:lnTo>
                    <a:pt x="9728" y="36969"/>
                  </a:lnTo>
                  <a:lnTo>
                    <a:pt x="10502" y="36969"/>
                  </a:lnTo>
                  <a:lnTo>
                    <a:pt x="11277" y="36969"/>
                  </a:lnTo>
                  <a:lnTo>
                    <a:pt x="12052" y="36969"/>
                  </a:lnTo>
                  <a:lnTo>
                    <a:pt x="12826" y="36969"/>
                  </a:lnTo>
                  <a:lnTo>
                    <a:pt x="12052" y="36969"/>
                  </a:lnTo>
                  <a:lnTo>
                    <a:pt x="12826" y="36969"/>
                  </a:lnTo>
                  <a:lnTo>
                    <a:pt x="12826" y="36195"/>
                  </a:lnTo>
                  <a:lnTo>
                    <a:pt x="12052" y="36969"/>
                  </a:lnTo>
                  <a:lnTo>
                    <a:pt x="12052" y="36195"/>
                  </a:lnTo>
                  <a:lnTo>
                    <a:pt x="12826" y="36195"/>
                  </a:lnTo>
                  <a:lnTo>
                    <a:pt x="12826" y="34658"/>
                  </a:lnTo>
                  <a:lnTo>
                    <a:pt x="12052" y="34658"/>
                  </a:lnTo>
                  <a:lnTo>
                    <a:pt x="12052" y="33883"/>
                  </a:lnTo>
                  <a:lnTo>
                    <a:pt x="12826" y="33883"/>
                  </a:lnTo>
                  <a:lnTo>
                    <a:pt x="13995" y="35433"/>
                  </a:lnTo>
                  <a:lnTo>
                    <a:pt x="13995" y="34658"/>
                  </a:lnTo>
                  <a:lnTo>
                    <a:pt x="13995" y="33883"/>
                  </a:lnTo>
                  <a:lnTo>
                    <a:pt x="13995" y="34658"/>
                  </a:lnTo>
                  <a:lnTo>
                    <a:pt x="14782" y="34658"/>
                  </a:lnTo>
                  <a:lnTo>
                    <a:pt x="14782" y="33883"/>
                  </a:lnTo>
                  <a:lnTo>
                    <a:pt x="15557" y="33502"/>
                  </a:lnTo>
                  <a:lnTo>
                    <a:pt x="16332" y="32727"/>
                  </a:lnTo>
                  <a:lnTo>
                    <a:pt x="17106" y="33883"/>
                  </a:lnTo>
                  <a:lnTo>
                    <a:pt x="17881" y="32727"/>
                  </a:lnTo>
                  <a:lnTo>
                    <a:pt x="17881" y="31965"/>
                  </a:lnTo>
                  <a:lnTo>
                    <a:pt x="18668" y="31965"/>
                  </a:lnTo>
                  <a:lnTo>
                    <a:pt x="17881" y="31965"/>
                  </a:lnTo>
                  <a:lnTo>
                    <a:pt x="17881" y="31191"/>
                  </a:lnTo>
                  <a:lnTo>
                    <a:pt x="17106" y="31191"/>
                  </a:lnTo>
                  <a:lnTo>
                    <a:pt x="16332" y="30416"/>
                  </a:lnTo>
                  <a:lnTo>
                    <a:pt x="16332" y="29654"/>
                  </a:lnTo>
                  <a:lnTo>
                    <a:pt x="18668" y="26568"/>
                  </a:lnTo>
                  <a:lnTo>
                    <a:pt x="19443" y="25793"/>
                  </a:lnTo>
                  <a:lnTo>
                    <a:pt x="20218" y="25793"/>
                  </a:lnTo>
                  <a:lnTo>
                    <a:pt x="20218" y="26568"/>
                  </a:lnTo>
                  <a:lnTo>
                    <a:pt x="20993" y="25031"/>
                  </a:lnTo>
                  <a:lnTo>
                    <a:pt x="20218" y="24257"/>
                  </a:lnTo>
                  <a:lnTo>
                    <a:pt x="19443" y="24257"/>
                  </a:lnTo>
                  <a:lnTo>
                    <a:pt x="19443" y="23876"/>
                  </a:lnTo>
                  <a:lnTo>
                    <a:pt x="19443" y="23101"/>
                  </a:lnTo>
                  <a:lnTo>
                    <a:pt x="18668" y="23101"/>
                  </a:lnTo>
                  <a:lnTo>
                    <a:pt x="17881" y="22326"/>
                  </a:lnTo>
                  <a:lnTo>
                    <a:pt x="18668" y="22326"/>
                  </a:lnTo>
                  <a:lnTo>
                    <a:pt x="18668" y="21564"/>
                  </a:lnTo>
                  <a:lnTo>
                    <a:pt x="19443" y="21564"/>
                  </a:lnTo>
                  <a:lnTo>
                    <a:pt x="20218" y="21564"/>
                  </a:lnTo>
                  <a:lnTo>
                    <a:pt x="20218" y="20789"/>
                  </a:lnTo>
                  <a:lnTo>
                    <a:pt x="20218" y="20015"/>
                  </a:lnTo>
                  <a:lnTo>
                    <a:pt x="20993" y="19253"/>
                  </a:lnTo>
                  <a:lnTo>
                    <a:pt x="21780" y="19253"/>
                  </a:lnTo>
                  <a:lnTo>
                    <a:pt x="21780" y="18478"/>
                  </a:lnTo>
                  <a:lnTo>
                    <a:pt x="21780" y="17703"/>
                  </a:lnTo>
                  <a:lnTo>
                    <a:pt x="22555" y="17703"/>
                  </a:lnTo>
                  <a:lnTo>
                    <a:pt x="22555" y="16941"/>
                  </a:lnTo>
                  <a:lnTo>
                    <a:pt x="22936" y="16941"/>
                  </a:lnTo>
                  <a:lnTo>
                    <a:pt x="23723" y="16941"/>
                  </a:lnTo>
                  <a:lnTo>
                    <a:pt x="23723" y="16167"/>
                  </a:lnTo>
                  <a:lnTo>
                    <a:pt x="24498" y="16167"/>
                  </a:lnTo>
                  <a:lnTo>
                    <a:pt x="24498" y="15405"/>
                  </a:lnTo>
                  <a:lnTo>
                    <a:pt x="25272" y="15405"/>
                  </a:lnTo>
                  <a:lnTo>
                    <a:pt x="28384" y="11163"/>
                  </a:lnTo>
                  <a:lnTo>
                    <a:pt x="28384" y="10401"/>
                  </a:lnTo>
                  <a:lnTo>
                    <a:pt x="29159" y="10401"/>
                  </a:lnTo>
                  <a:lnTo>
                    <a:pt x="29159" y="9626"/>
                  </a:lnTo>
                  <a:lnTo>
                    <a:pt x="29159" y="8851"/>
                  </a:lnTo>
                  <a:lnTo>
                    <a:pt x="29159" y="8089"/>
                  </a:lnTo>
                  <a:lnTo>
                    <a:pt x="29946" y="8089"/>
                  </a:lnTo>
                  <a:lnTo>
                    <a:pt x="29946" y="7315"/>
                  </a:lnTo>
                  <a:lnTo>
                    <a:pt x="29946" y="6540"/>
                  </a:lnTo>
                  <a:lnTo>
                    <a:pt x="30721" y="6540"/>
                  </a:lnTo>
                  <a:lnTo>
                    <a:pt x="30721" y="5778"/>
                  </a:lnTo>
                  <a:lnTo>
                    <a:pt x="31495" y="5778"/>
                  </a:lnTo>
                  <a:lnTo>
                    <a:pt x="32270" y="5778"/>
                  </a:lnTo>
                  <a:lnTo>
                    <a:pt x="32664" y="5778"/>
                  </a:lnTo>
                  <a:lnTo>
                    <a:pt x="32664" y="6540"/>
                  </a:lnTo>
                  <a:lnTo>
                    <a:pt x="33439" y="6540"/>
                  </a:lnTo>
                  <a:lnTo>
                    <a:pt x="34213" y="6540"/>
                  </a:lnTo>
                  <a:lnTo>
                    <a:pt x="35001" y="6540"/>
                  </a:lnTo>
                  <a:lnTo>
                    <a:pt x="35001" y="5778"/>
                  </a:lnTo>
                  <a:lnTo>
                    <a:pt x="35775" y="5778"/>
                  </a:lnTo>
                  <a:lnTo>
                    <a:pt x="40436" y="2311"/>
                  </a:lnTo>
                  <a:lnTo>
                    <a:pt x="50939" y="1536"/>
                  </a:lnTo>
                  <a:lnTo>
                    <a:pt x="51320" y="1536"/>
                  </a:lnTo>
                  <a:lnTo>
                    <a:pt x="52882" y="762"/>
                  </a:lnTo>
                  <a:lnTo>
                    <a:pt x="53657" y="0"/>
                  </a:lnTo>
                  <a:lnTo>
                    <a:pt x="54432" y="0"/>
                  </a:lnTo>
                  <a:lnTo>
                    <a:pt x="55219" y="0"/>
                  </a:lnTo>
                  <a:lnTo>
                    <a:pt x="55219" y="762"/>
                  </a:lnTo>
                  <a:lnTo>
                    <a:pt x="56769" y="1536"/>
                  </a:lnTo>
                  <a:lnTo>
                    <a:pt x="56769" y="762"/>
                  </a:lnTo>
                  <a:lnTo>
                    <a:pt x="58331" y="762"/>
                  </a:lnTo>
                  <a:lnTo>
                    <a:pt x="59105" y="762"/>
                  </a:lnTo>
                  <a:lnTo>
                    <a:pt x="59105" y="1536"/>
                  </a:lnTo>
                  <a:lnTo>
                    <a:pt x="59105" y="2311"/>
                  </a:lnTo>
                  <a:lnTo>
                    <a:pt x="59880" y="3073"/>
                  </a:lnTo>
                  <a:lnTo>
                    <a:pt x="60655" y="3848"/>
                  </a:lnTo>
                  <a:lnTo>
                    <a:pt x="60655" y="4622"/>
                  </a:lnTo>
                  <a:lnTo>
                    <a:pt x="59880" y="5003"/>
                  </a:lnTo>
                  <a:lnTo>
                    <a:pt x="60655" y="5003"/>
                  </a:lnTo>
                  <a:lnTo>
                    <a:pt x="61048" y="5003"/>
                  </a:lnTo>
                  <a:lnTo>
                    <a:pt x="61048" y="5778"/>
                  </a:lnTo>
                  <a:lnTo>
                    <a:pt x="61823" y="5778"/>
                  </a:lnTo>
                  <a:lnTo>
                    <a:pt x="62598" y="5778"/>
                  </a:lnTo>
                  <a:lnTo>
                    <a:pt x="64160" y="6540"/>
                  </a:lnTo>
                  <a:lnTo>
                    <a:pt x="64160" y="7315"/>
                  </a:lnTo>
                  <a:lnTo>
                    <a:pt x="64935" y="731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5" name="object 2975"/>
            <p:cNvSpPr/>
            <p:nvPr/>
          </p:nvSpPr>
          <p:spPr>
            <a:xfrm>
              <a:off x="5899731" y="2979440"/>
              <a:ext cx="67310" cy="71755"/>
            </a:xfrm>
            <a:custGeom>
              <a:avLst/>
              <a:gdLst/>
              <a:ahLst/>
              <a:cxnLst/>
              <a:rect l="l" t="t" r="r" b="b"/>
              <a:pathLst>
                <a:path w="67310" h="71755">
                  <a:moveTo>
                    <a:pt x="14300" y="70611"/>
                  </a:moveTo>
                  <a:lnTo>
                    <a:pt x="12750" y="70611"/>
                  </a:lnTo>
                  <a:lnTo>
                    <a:pt x="13525" y="71373"/>
                  </a:lnTo>
                  <a:lnTo>
                    <a:pt x="14300" y="70611"/>
                  </a:lnTo>
                  <a:close/>
                </a:path>
                <a:path w="67310" h="71755">
                  <a:moveTo>
                    <a:pt x="17780" y="70611"/>
                  </a:moveTo>
                  <a:lnTo>
                    <a:pt x="17005" y="70611"/>
                  </a:lnTo>
                  <a:lnTo>
                    <a:pt x="17005" y="71373"/>
                  </a:lnTo>
                  <a:lnTo>
                    <a:pt x="17780" y="70611"/>
                  </a:lnTo>
                  <a:close/>
                </a:path>
                <a:path w="67310" h="71755">
                  <a:moveTo>
                    <a:pt x="20878" y="70611"/>
                  </a:moveTo>
                  <a:lnTo>
                    <a:pt x="17780" y="70611"/>
                  </a:lnTo>
                  <a:lnTo>
                    <a:pt x="19329" y="71373"/>
                  </a:lnTo>
                  <a:lnTo>
                    <a:pt x="20878" y="70611"/>
                  </a:lnTo>
                  <a:close/>
                </a:path>
                <a:path w="67310" h="71755">
                  <a:moveTo>
                    <a:pt x="25514" y="66801"/>
                  </a:moveTo>
                  <a:lnTo>
                    <a:pt x="9664" y="66801"/>
                  </a:lnTo>
                  <a:lnTo>
                    <a:pt x="9664" y="67563"/>
                  </a:lnTo>
                  <a:lnTo>
                    <a:pt x="10439" y="68325"/>
                  </a:lnTo>
                  <a:lnTo>
                    <a:pt x="11214" y="69849"/>
                  </a:lnTo>
                  <a:lnTo>
                    <a:pt x="11988" y="70611"/>
                  </a:lnTo>
                  <a:lnTo>
                    <a:pt x="15074" y="70611"/>
                  </a:lnTo>
                  <a:lnTo>
                    <a:pt x="15849" y="69849"/>
                  </a:lnTo>
                  <a:lnTo>
                    <a:pt x="22428" y="69849"/>
                  </a:lnTo>
                  <a:lnTo>
                    <a:pt x="23202" y="68325"/>
                  </a:lnTo>
                  <a:lnTo>
                    <a:pt x="23977" y="68325"/>
                  </a:lnTo>
                  <a:lnTo>
                    <a:pt x="25514" y="66801"/>
                  </a:lnTo>
                  <a:close/>
                </a:path>
                <a:path w="67310" h="71755">
                  <a:moveTo>
                    <a:pt x="22428" y="69849"/>
                  </a:moveTo>
                  <a:lnTo>
                    <a:pt x="15849" y="69849"/>
                  </a:lnTo>
                  <a:lnTo>
                    <a:pt x="16243" y="70611"/>
                  </a:lnTo>
                  <a:lnTo>
                    <a:pt x="21653" y="70611"/>
                  </a:lnTo>
                  <a:lnTo>
                    <a:pt x="22428" y="69849"/>
                  </a:lnTo>
                  <a:close/>
                </a:path>
                <a:path w="67310" h="71755">
                  <a:moveTo>
                    <a:pt x="27457" y="66039"/>
                  </a:moveTo>
                  <a:lnTo>
                    <a:pt x="6184" y="66039"/>
                  </a:lnTo>
                  <a:lnTo>
                    <a:pt x="7340" y="66801"/>
                  </a:lnTo>
                  <a:lnTo>
                    <a:pt x="8890" y="67563"/>
                  </a:lnTo>
                  <a:lnTo>
                    <a:pt x="9664" y="66801"/>
                  </a:lnTo>
                  <a:lnTo>
                    <a:pt x="26682" y="66801"/>
                  </a:lnTo>
                  <a:lnTo>
                    <a:pt x="27457" y="66039"/>
                  </a:lnTo>
                  <a:close/>
                </a:path>
                <a:path w="67310" h="71755">
                  <a:moveTo>
                    <a:pt x="6184" y="66039"/>
                  </a:moveTo>
                  <a:lnTo>
                    <a:pt x="4635" y="66039"/>
                  </a:lnTo>
                  <a:lnTo>
                    <a:pt x="4635" y="66801"/>
                  </a:lnTo>
                  <a:lnTo>
                    <a:pt x="6184" y="66801"/>
                  </a:lnTo>
                  <a:lnTo>
                    <a:pt x="6184" y="66039"/>
                  </a:lnTo>
                  <a:close/>
                </a:path>
                <a:path w="67310" h="71755">
                  <a:moveTo>
                    <a:pt x="28994" y="66039"/>
                  </a:moveTo>
                  <a:lnTo>
                    <a:pt x="27457" y="66039"/>
                  </a:lnTo>
                  <a:lnTo>
                    <a:pt x="27457" y="66801"/>
                  </a:lnTo>
                  <a:lnTo>
                    <a:pt x="28994" y="66801"/>
                  </a:lnTo>
                  <a:lnTo>
                    <a:pt x="28994" y="66039"/>
                  </a:lnTo>
                  <a:close/>
                </a:path>
                <a:path w="67310" h="71755">
                  <a:moveTo>
                    <a:pt x="29768" y="66039"/>
                  </a:moveTo>
                  <a:lnTo>
                    <a:pt x="28994" y="66039"/>
                  </a:lnTo>
                  <a:lnTo>
                    <a:pt x="29768" y="66801"/>
                  </a:lnTo>
                  <a:lnTo>
                    <a:pt x="29768" y="66039"/>
                  </a:lnTo>
                  <a:close/>
                </a:path>
                <a:path w="67310" h="71755">
                  <a:moveTo>
                    <a:pt x="37896" y="48259"/>
                  </a:moveTo>
                  <a:lnTo>
                    <a:pt x="3860" y="48259"/>
                  </a:lnTo>
                  <a:lnTo>
                    <a:pt x="4635" y="49021"/>
                  </a:lnTo>
                  <a:lnTo>
                    <a:pt x="3860" y="49021"/>
                  </a:lnTo>
                  <a:lnTo>
                    <a:pt x="4635" y="49783"/>
                  </a:lnTo>
                  <a:lnTo>
                    <a:pt x="4635" y="50545"/>
                  </a:lnTo>
                  <a:lnTo>
                    <a:pt x="3860" y="50545"/>
                  </a:lnTo>
                  <a:lnTo>
                    <a:pt x="3860" y="51307"/>
                  </a:lnTo>
                  <a:lnTo>
                    <a:pt x="4635" y="51307"/>
                  </a:lnTo>
                  <a:lnTo>
                    <a:pt x="3860" y="52069"/>
                  </a:lnTo>
                  <a:lnTo>
                    <a:pt x="2311" y="52069"/>
                  </a:lnTo>
                  <a:lnTo>
                    <a:pt x="2311" y="53339"/>
                  </a:lnTo>
                  <a:lnTo>
                    <a:pt x="1536" y="53339"/>
                  </a:lnTo>
                  <a:lnTo>
                    <a:pt x="774" y="54101"/>
                  </a:lnTo>
                  <a:lnTo>
                    <a:pt x="774" y="56387"/>
                  </a:lnTo>
                  <a:lnTo>
                    <a:pt x="0" y="56387"/>
                  </a:lnTo>
                  <a:lnTo>
                    <a:pt x="0" y="57149"/>
                  </a:lnTo>
                  <a:lnTo>
                    <a:pt x="774" y="57149"/>
                  </a:lnTo>
                  <a:lnTo>
                    <a:pt x="774" y="57911"/>
                  </a:lnTo>
                  <a:lnTo>
                    <a:pt x="1536" y="58673"/>
                  </a:lnTo>
                  <a:lnTo>
                    <a:pt x="3086" y="58673"/>
                  </a:lnTo>
                  <a:lnTo>
                    <a:pt x="3086" y="60197"/>
                  </a:lnTo>
                  <a:lnTo>
                    <a:pt x="3860" y="60197"/>
                  </a:lnTo>
                  <a:lnTo>
                    <a:pt x="3860" y="61721"/>
                  </a:lnTo>
                  <a:lnTo>
                    <a:pt x="3086" y="62991"/>
                  </a:lnTo>
                  <a:lnTo>
                    <a:pt x="3086" y="63753"/>
                  </a:lnTo>
                  <a:lnTo>
                    <a:pt x="3860" y="64515"/>
                  </a:lnTo>
                  <a:lnTo>
                    <a:pt x="3860" y="66039"/>
                  </a:lnTo>
                  <a:lnTo>
                    <a:pt x="30543" y="66039"/>
                  </a:lnTo>
                  <a:lnTo>
                    <a:pt x="31318" y="65277"/>
                  </a:lnTo>
                  <a:lnTo>
                    <a:pt x="31318" y="64515"/>
                  </a:lnTo>
                  <a:lnTo>
                    <a:pt x="30543" y="63753"/>
                  </a:lnTo>
                  <a:lnTo>
                    <a:pt x="32092" y="62991"/>
                  </a:lnTo>
                  <a:lnTo>
                    <a:pt x="32867" y="62991"/>
                  </a:lnTo>
                  <a:lnTo>
                    <a:pt x="33642" y="62610"/>
                  </a:lnTo>
                  <a:lnTo>
                    <a:pt x="36347" y="60959"/>
                  </a:lnTo>
                  <a:lnTo>
                    <a:pt x="36347" y="59435"/>
                  </a:lnTo>
                  <a:lnTo>
                    <a:pt x="37122" y="57149"/>
                  </a:lnTo>
                  <a:lnTo>
                    <a:pt x="38671" y="55625"/>
                  </a:lnTo>
                  <a:lnTo>
                    <a:pt x="39433" y="55625"/>
                  </a:lnTo>
                  <a:lnTo>
                    <a:pt x="39433" y="54863"/>
                  </a:lnTo>
                  <a:lnTo>
                    <a:pt x="38671" y="54101"/>
                  </a:lnTo>
                  <a:lnTo>
                    <a:pt x="38671" y="49783"/>
                  </a:lnTo>
                  <a:lnTo>
                    <a:pt x="37896" y="49021"/>
                  </a:lnTo>
                  <a:lnTo>
                    <a:pt x="37896" y="48259"/>
                  </a:lnTo>
                  <a:close/>
                </a:path>
                <a:path w="67310" h="71755">
                  <a:moveTo>
                    <a:pt x="65354" y="39369"/>
                  </a:moveTo>
                  <a:lnTo>
                    <a:pt x="8115" y="39369"/>
                  </a:lnTo>
                  <a:lnTo>
                    <a:pt x="8115" y="40131"/>
                  </a:lnTo>
                  <a:lnTo>
                    <a:pt x="6959" y="40131"/>
                  </a:lnTo>
                  <a:lnTo>
                    <a:pt x="6959" y="43179"/>
                  </a:lnTo>
                  <a:lnTo>
                    <a:pt x="5410" y="43179"/>
                  </a:lnTo>
                  <a:lnTo>
                    <a:pt x="5410" y="44449"/>
                  </a:lnTo>
                  <a:lnTo>
                    <a:pt x="52971" y="44449"/>
                  </a:lnTo>
                  <a:lnTo>
                    <a:pt x="52971" y="45211"/>
                  </a:lnTo>
                  <a:lnTo>
                    <a:pt x="53746" y="45211"/>
                  </a:lnTo>
                  <a:lnTo>
                    <a:pt x="53746" y="46735"/>
                  </a:lnTo>
                  <a:lnTo>
                    <a:pt x="54902" y="47497"/>
                  </a:lnTo>
                  <a:lnTo>
                    <a:pt x="58000" y="49021"/>
                  </a:lnTo>
                  <a:lnTo>
                    <a:pt x="58000" y="49783"/>
                  </a:lnTo>
                  <a:lnTo>
                    <a:pt x="58775" y="49783"/>
                  </a:lnTo>
                  <a:lnTo>
                    <a:pt x="59550" y="50545"/>
                  </a:lnTo>
                  <a:lnTo>
                    <a:pt x="60325" y="50545"/>
                  </a:lnTo>
                  <a:lnTo>
                    <a:pt x="61861" y="49021"/>
                  </a:lnTo>
                  <a:lnTo>
                    <a:pt x="65354" y="49021"/>
                  </a:lnTo>
                  <a:lnTo>
                    <a:pt x="65354" y="47497"/>
                  </a:lnTo>
                  <a:lnTo>
                    <a:pt x="66116" y="47497"/>
                  </a:lnTo>
                  <a:lnTo>
                    <a:pt x="66116" y="43179"/>
                  </a:lnTo>
                  <a:lnTo>
                    <a:pt x="65354" y="41655"/>
                  </a:lnTo>
                  <a:lnTo>
                    <a:pt x="64579" y="40893"/>
                  </a:lnTo>
                  <a:lnTo>
                    <a:pt x="65354" y="40893"/>
                  </a:lnTo>
                  <a:lnTo>
                    <a:pt x="65354" y="39369"/>
                  </a:lnTo>
                  <a:close/>
                </a:path>
                <a:path w="67310" h="71755">
                  <a:moveTo>
                    <a:pt x="66116" y="49783"/>
                  </a:moveTo>
                  <a:lnTo>
                    <a:pt x="64579" y="49783"/>
                  </a:lnTo>
                  <a:lnTo>
                    <a:pt x="64579" y="50545"/>
                  </a:lnTo>
                  <a:lnTo>
                    <a:pt x="66116" y="50545"/>
                  </a:lnTo>
                  <a:lnTo>
                    <a:pt x="66116" y="49783"/>
                  </a:lnTo>
                  <a:close/>
                </a:path>
                <a:path w="67310" h="71755">
                  <a:moveTo>
                    <a:pt x="65354" y="49021"/>
                  </a:moveTo>
                  <a:lnTo>
                    <a:pt x="63411" y="49021"/>
                  </a:lnTo>
                  <a:lnTo>
                    <a:pt x="63411" y="49783"/>
                  </a:lnTo>
                  <a:lnTo>
                    <a:pt x="65354" y="49783"/>
                  </a:lnTo>
                  <a:lnTo>
                    <a:pt x="65354" y="49021"/>
                  </a:lnTo>
                  <a:close/>
                </a:path>
                <a:path w="67310" h="71755">
                  <a:moveTo>
                    <a:pt x="41757" y="48259"/>
                  </a:moveTo>
                  <a:lnTo>
                    <a:pt x="37896" y="48259"/>
                  </a:lnTo>
                  <a:lnTo>
                    <a:pt x="37896" y="49021"/>
                  </a:lnTo>
                  <a:lnTo>
                    <a:pt x="41757" y="49021"/>
                  </a:lnTo>
                  <a:lnTo>
                    <a:pt x="41757" y="48259"/>
                  </a:lnTo>
                  <a:close/>
                </a:path>
                <a:path w="67310" h="71755">
                  <a:moveTo>
                    <a:pt x="51422" y="44449"/>
                  </a:moveTo>
                  <a:lnTo>
                    <a:pt x="6184" y="44449"/>
                  </a:lnTo>
                  <a:lnTo>
                    <a:pt x="5410" y="45211"/>
                  </a:lnTo>
                  <a:lnTo>
                    <a:pt x="5410" y="45973"/>
                  </a:lnTo>
                  <a:lnTo>
                    <a:pt x="4635" y="46735"/>
                  </a:lnTo>
                  <a:lnTo>
                    <a:pt x="4635" y="48259"/>
                  </a:lnTo>
                  <a:lnTo>
                    <a:pt x="42532" y="48259"/>
                  </a:lnTo>
                  <a:lnTo>
                    <a:pt x="42532" y="47497"/>
                  </a:lnTo>
                  <a:lnTo>
                    <a:pt x="43307" y="47497"/>
                  </a:lnTo>
                  <a:lnTo>
                    <a:pt x="44081" y="46735"/>
                  </a:lnTo>
                  <a:lnTo>
                    <a:pt x="49110" y="46735"/>
                  </a:lnTo>
                  <a:lnTo>
                    <a:pt x="49885" y="45973"/>
                  </a:lnTo>
                  <a:lnTo>
                    <a:pt x="49885" y="45211"/>
                  </a:lnTo>
                  <a:lnTo>
                    <a:pt x="50660" y="45211"/>
                  </a:lnTo>
                  <a:lnTo>
                    <a:pt x="51422" y="44449"/>
                  </a:lnTo>
                  <a:close/>
                </a:path>
                <a:path w="67310" h="71755">
                  <a:moveTo>
                    <a:pt x="46012" y="46735"/>
                  </a:moveTo>
                  <a:lnTo>
                    <a:pt x="44462" y="46735"/>
                  </a:lnTo>
                  <a:lnTo>
                    <a:pt x="44462" y="47497"/>
                  </a:lnTo>
                  <a:lnTo>
                    <a:pt x="46012" y="46735"/>
                  </a:lnTo>
                  <a:close/>
                </a:path>
                <a:path w="67310" h="71755">
                  <a:moveTo>
                    <a:pt x="49110" y="46735"/>
                  </a:moveTo>
                  <a:lnTo>
                    <a:pt x="46012" y="46735"/>
                  </a:lnTo>
                  <a:lnTo>
                    <a:pt x="46012" y="47497"/>
                  </a:lnTo>
                  <a:lnTo>
                    <a:pt x="48336" y="47497"/>
                  </a:lnTo>
                  <a:lnTo>
                    <a:pt x="49110" y="46735"/>
                  </a:lnTo>
                  <a:close/>
                </a:path>
                <a:path w="67310" h="71755">
                  <a:moveTo>
                    <a:pt x="66116" y="45973"/>
                  </a:moveTo>
                  <a:lnTo>
                    <a:pt x="66116" y="46735"/>
                  </a:lnTo>
                  <a:lnTo>
                    <a:pt x="66890" y="46735"/>
                  </a:lnTo>
                  <a:lnTo>
                    <a:pt x="66116" y="45973"/>
                  </a:lnTo>
                  <a:close/>
                </a:path>
                <a:path w="67310" h="71755">
                  <a:moveTo>
                    <a:pt x="8115" y="39369"/>
                  </a:moveTo>
                  <a:lnTo>
                    <a:pt x="7340" y="39369"/>
                  </a:lnTo>
                  <a:lnTo>
                    <a:pt x="7340" y="40131"/>
                  </a:lnTo>
                  <a:lnTo>
                    <a:pt x="8115" y="40131"/>
                  </a:lnTo>
                  <a:lnTo>
                    <a:pt x="8115" y="39369"/>
                  </a:lnTo>
                  <a:close/>
                </a:path>
                <a:path w="67310" h="71755">
                  <a:moveTo>
                    <a:pt x="62636" y="37083"/>
                  </a:moveTo>
                  <a:lnTo>
                    <a:pt x="9664" y="37083"/>
                  </a:lnTo>
                  <a:lnTo>
                    <a:pt x="9664" y="39369"/>
                  </a:lnTo>
                  <a:lnTo>
                    <a:pt x="64579" y="39369"/>
                  </a:lnTo>
                  <a:lnTo>
                    <a:pt x="65354" y="38607"/>
                  </a:lnTo>
                  <a:lnTo>
                    <a:pt x="63411" y="38607"/>
                  </a:lnTo>
                  <a:lnTo>
                    <a:pt x="63411" y="37845"/>
                  </a:lnTo>
                  <a:lnTo>
                    <a:pt x="62636" y="37845"/>
                  </a:lnTo>
                  <a:lnTo>
                    <a:pt x="62636" y="37083"/>
                  </a:lnTo>
                  <a:close/>
                </a:path>
                <a:path w="67310" h="71755">
                  <a:moveTo>
                    <a:pt x="63411" y="36321"/>
                  </a:moveTo>
                  <a:lnTo>
                    <a:pt x="11214" y="36321"/>
                  </a:lnTo>
                  <a:lnTo>
                    <a:pt x="11214" y="37083"/>
                  </a:lnTo>
                  <a:lnTo>
                    <a:pt x="63411" y="37083"/>
                  </a:lnTo>
                  <a:lnTo>
                    <a:pt x="63411" y="36321"/>
                  </a:lnTo>
                  <a:close/>
                </a:path>
                <a:path w="67310" h="71755">
                  <a:moveTo>
                    <a:pt x="58775" y="32003"/>
                  </a:moveTo>
                  <a:lnTo>
                    <a:pt x="8890" y="32003"/>
                  </a:lnTo>
                  <a:lnTo>
                    <a:pt x="8890" y="32765"/>
                  </a:lnTo>
                  <a:lnTo>
                    <a:pt x="9664" y="32765"/>
                  </a:lnTo>
                  <a:lnTo>
                    <a:pt x="8890" y="33527"/>
                  </a:lnTo>
                  <a:lnTo>
                    <a:pt x="9664" y="33527"/>
                  </a:lnTo>
                  <a:lnTo>
                    <a:pt x="9664" y="34797"/>
                  </a:lnTo>
                  <a:lnTo>
                    <a:pt x="10439" y="35559"/>
                  </a:lnTo>
                  <a:lnTo>
                    <a:pt x="10439" y="36321"/>
                  </a:lnTo>
                  <a:lnTo>
                    <a:pt x="61099" y="36321"/>
                  </a:lnTo>
                  <a:lnTo>
                    <a:pt x="61099" y="35559"/>
                  </a:lnTo>
                  <a:lnTo>
                    <a:pt x="60325" y="35559"/>
                  </a:lnTo>
                  <a:lnTo>
                    <a:pt x="61099" y="34797"/>
                  </a:lnTo>
                  <a:lnTo>
                    <a:pt x="59550" y="34797"/>
                  </a:lnTo>
                  <a:lnTo>
                    <a:pt x="59550" y="33908"/>
                  </a:lnTo>
                  <a:lnTo>
                    <a:pt x="58775" y="33908"/>
                  </a:lnTo>
                  <a:lnTo>
                    <a:pt x="58775" y="32003"/>
                  </a:lnTo>
                  <a:close/>
                </a:path>
                <a:path w="67310" h="71755">
                  <a:moveTo>
                    <a:pt x="63804" y="35559"/>
                  </a:moveTo>
                  <a:lnTo>
                    <a:pt x="61099" y="35559"/>
                  </a:lnTo>
                  <a:lnTo>
                    <a:pt x="61099" y="36321"/>
                  </a:lnTo>
                  <a:lnTo>
                    <a:pt x="63804" y="36321"/>
                  </a:lnTo>
                  <a:lnTo>
                    <a:pt x="63804" y="35559"/>
                  </a:lnTo>
                  <a:close/>
                </a:path>
                <a:path w="67310" h="71755">
                  <a:moveTo>
                    <a:pt x="62636" y="33527"/>
                  </a:moveTo>
                  <a:lnTo>
                    <a:pt x="61861" y="33908"/>
                  </a:lnTo>
                  <a:lnTo>
                    <a:pt x="61861" y="35559"/>
                  </a:lnTo>
                  <a:lnTo>
                    <a:pt x="63411" y="35559"/>
                  </a:lnTo>
                  <a:lnTo>
                    <a:pt x="63411" y="34797"/>
                  </a:lnTo>
                  <a:lnTo>
                    <a:pt x="62636" y="34797"/>
                  </a:lnTo>
                  <a:lnTo>
                    <a:pt x="62636" y="33527"/>
                  </a:lnTo>
                  <a:close/>
                </a:path>
                <a:path w="67310" h="71755">
                  <a:moveTo>
                    <a:pt x="60325" y="33908"/>
                  </a:moveTo>
                  <a:lnTo>
                    <a:pt x="60325" y="34797"/>
                  </a:lnTo>
                  <a:lnTo>
                    <a:pt x="61099" y="34797"/>
                  </a:lnTo>
                  <a:lnTo>
                    <a:pt x="60325" y="33908"/>
                  </a:lnTo>
                  <a:close/>
                </a:path>
                <a:path w="67310" h="71755">
                  <a:moveTo>
                    <a:pt x="58000" y="31241"/>
                  </a:moveTo>
                  <a:lnTo>
                    <a:pt x="8890" y="31241"/>
                  </a:lnTo>
                  <a:lnTo>
                    <a:pt x="8115" y="32003"/>
                  </a:lnTo>
                  <a:lnTo>
                    <a:pt x="8115" y="32765"/>
                  </a:lnTo>
                  <a:lnTo>
                    <a:pt x="8890" y="32003"/>
                  </a:lnTo>
                  <a:lnTo>
                    <a:pt x="57226" y="32003"/>
                  </a:lnTo>
                  <a:lnTo>
                    <a:pt x="58000" y="31241"/>
                  </a:lnTo>
                  <a:close/>
                </a:path>
                <a:path w="67310" h="71755">
                  <a:moveTo>
                    <a:pt x="57226" y="30479"/>
                  </a:moveTo>
                  <a:lnTo>
                    <a:pt x="9664" y="30479"/>
                  </a:lnTo>
                  <a:lnTo>
                    <a:pt x="9664" y="31241"/>
                  </a:lnTo>
                  <a:lnTo>
                    <a:pt x="57226" y="31241"/>
                  </a:lnTo>
                  <a:lnTo>
                    <a:pt x="57226" y="30479"/>
                  </a:lnTo>
                  <a:close/>
                </a:path>
                <a:path w="67310" h="71755">
                  <a:moveTo>
                    <a:pt x="56451" y="28955"/>
                  </a:moveTo>
                  <a:lnTo>
                    <a:pt x="8890" y="28955"/>
                  </a:lnTo>
                  <a:lnTo>
                    <a:pt x="8890" y="30479"/>
                  </a:lnTo>
                  <a:lnTo>
                    <a:pt x="56451" y="30479"/>
                  </a:lnTo>
                  <a:lnTo>
                    <a:pt x="56451" y="28955"/>
                  </a:lnTo>
                  <a:close/>
                </a:path>
                <a:path w="67310" h="71755">
                  <a:moveTo>
                    <a:pt x="11988" y="28193"/>
                  </a:moveTo>
                  <a:lnTo>
                    <a:pt x="9664" y="28193"/>
                  </a:lnTo>
                  <a:lnTo>
                    <a:pt x="9664" y="28955"/>
                  </a:lnTo>
                  <a:lnTo>
                    <a:pt x="11988" y="28955"/>
                  </a:lnTo>
                  <a:lnTo>
                    <a:pt x="11988" y="28193"/>
                  </a:lnTo>
                  <a:close/>
                </a:path>
                <a:path w="67310" h="71755">
                  <a:moveTo>
                    <a:pt x="55676" y="27431"/>
                  </a:moveTo>
                  <a:lnTo>
                    <a:pt x="54902" y="27431"/>
                  </a:lnTo>
                  <a:lnTo>
                    <a:pt x="54902" y="28193"/>
                  </a:lnTo>
                  <a:lnTo>
                    <a:pt x="11988" y="28193"/>
                  </a:lnTo>
                  <a:lnTo>
                    <a:pt x="11988" y="28955"/>
                  </a:lnTo>
                  <a:lnTo>
                    <a:pt x="55676" y="28955"/>
                  </a:lnTo>
                  <a:lnTo>
                    <a:pt x="55676" y="27431"/>
                  </a:lnTo>
                  <a:close/>
                </a:path>
                <a:path w="67310" h="71755">
                  <a:moveTo>
                    <a:pt x="11214" y="27431"/>
                  </a:moveTo>
                  <a:lnTo>
                    <a:pt x="10439" y="27431"/>
                  </a:lnTo>
                  <a:lnTo>
                    <a:pt x="10439" y="28193"/>
                  </a:lnTo>
                  <a:lnTo>
                    <a:pt x="11214" y="28193"/>
                  </a:lnTo>
                  <a:lnTo>
                    <a:pt x="11214" y="27431"/>
                  </a:lnTo>
                  <a:close/>
                </a:path>
                <a:path w="67310" h="71755">
                  <a:moveTo>
                    <a:pt x="49885" y="25907"/>
                  </a:moveTo>
                  <a:lnTo>
                    <a:pt x="12750" y="25907"/>
                  </a:lnTo>
                  <a:lnTo>
                    <a:pt x="12750" y="28193"/>
                  </a:lnTo>
                  <a:lnTo>
                    <a:pt x="54902" y="28193"/>
                  </a:lnTo>
                  <a:lnTo>
                    <a:pt x="54140" y="27431"/>
                  </a:lnTo>
                  <a:lnTo>
                    <a:pt x="52971" y="27431"/>
                  </a:lnTo>
                  <a:lnTo>
                    <a:pt x="52197" y="26669"/>
                  </a:lnTo>
                  <a:lnTo>
                    <a:pt x="49885" y="26669"/>
                  </a:lnTo>
                  <a:lnTo>
                    <a:pt x="49885" y="25907"/>
                  </a:lnTo>
                  <a:close/>
                </a:path>
                <a:path w="67310" h="71755">
                  <a:moveTo>
                    <a:pt x="53746" y="25907"/>
                  </a:moveTo>
                  <a:lnTo>
                    <a:pt x="52971" y="25907"/>
                  </a:lnTo>
                  <a:lnTo>
                    <a:pt x="52971" y="27431"/>
                  </a:lnTo>
                  <a:lnTo>
                    <a:pt x="54140" y="27431"/>
                  </a:lnTo>
                  <a:lnTo>
                    <a:pt x="54140" y="26669"/>
                  </a:lnTo>
                  <a:lnTo>
                    <a:pt x="53746" y="26669"/>
                  </a:lnTo>
                  <a:lnTo>
                    <a:pt x="53746" y="25907"/>
                  </a:lnTo>
                  <a:close/>
                </a:path>
                <a:path w="67310" h="71755">
                  <a:moveTo>
                    <a:pt x="48336" y="23875"/>
                  </a:moveTo>
                  <a:lnTo>
                    <a:pt x="13525" y="23875"/>
                  </a:lnTo>
                  <a:lnTo>
                    <a:pt x="13525" y="25907"/>
                  </a:lnTo>
                  <a:lnTo>
                    <a:pt x="49110" y="25907"/>
                  </a:lnTo>
                  <a:lnTo>
                    <a:pt x="49110" y="25018"/>
                  </a:lnTo>
                  <a:lnTo>
                    <a:pt x="48336" y="25018"/>
                  </a:lnTo>
                  <a:lnTo>
                    <a:pt x="47561" y="24637"/>
                  </a:lnTo>
                  <a:lnTo>
                    <a:pt x="48336" y="23875"/>
                  </a:lnTo>
                  <a:close/>
                </a:path>
                <a:path w="67310" h="71755">
                  <a:moveTo>
                    <a:pt x="49885" y="22351"/>
                  </a:moveTo>
                  <a:lnTo>
                    <a:pt x="9664" y="22351"/>
                  </a:lnTo>
                  <a:lnTo>
                    <a:pt x="10439" y="23113"/>
                  </a:lnTo>
                  <a:lnTo>
                    <a:pt x="9664" y="23113"/>
                  </a:lnTo>
                  <a:lnTo>
                    <a:pt x="10439" y="23875"/>
                  </a:lnTo>
                  <a:lnTo>
                    <a:pt x="10439" y="24637"/>
                  </a:lnTo>
                  <a:lnTo>
                    <a:pt x="11988" y="24637"/>
                  </a:lnTo>
                  <a:lnTo>
                    <a:pt x="11988" y="23875"/>
                  </a:lnTo>
                  <a:lnTo>
                    <a:pt x="48336" y="23875"/>
                  </a:lnTo>
                  <a:lnTo>
                    <a:pt x="49885" y="22351"/>
                  </a:lnTo>
                  <a:close/>
                </a:path>
                <a:path w="67310" h="71755">
                  <a:moveTo>
                    <a:pt x="49885" y="20065"/>
                  </a:moveTo>
                  <a:lnTo>
                    <a:pt x="49110" y="20065"/>
                  </a:lnTo>
                  <a:lnTo>
                    <a:pt x="49110" y="20827"/>
                  </a:lnTo>
                  <a:lnTo>
                    <a:pt x="8890" y="20827"/>
                  </a:lnTo>
                  <a:lnTo>
                    <a:pt x="8890" y="21589"/>
                  </a:lnTo>
                  <a:lnTo>
                    <a:pt x="10439" y="21589"/>
                  </a:lnTo>
                  <a:lnTo>
                    <a:pt x="10439" y="22351"/>
                  </a:lnTo>
                  <a:lnTo>
                    <a:pt x="50660" y="22351"/>
                  </a:lnTo>
                  <a:lnTo>
                    <a:pt x="50660" y="21589"/>
                  </a:lnTo>
                  <a:lnTo>
                    <a:pt x="49885" y="20827"/>
                  </a:lnTo>
                  <a:lnTo>
                    <a:pt x="49885" y="20065"/>
                  </a:lnTo>
                  <a:close/>
                </a:path>
                <a:path w="67310" h="71755">
                  <a:moveTo>
                    <a:pt x="10439" y="19303"/>
                  </a:moveTo>
                  <a:lnTo>
                    <a:pt x="9664" y="19303"/>
                  </a:lnTo>
                  <a:lnTo>
                    <a:pt x="9664" y="20827"/>
                  </a:lnTo>
                  <a:lnTo>
                    <a:pt x="49110" y="20827"/>
                  </a:lnTo>
                  <a:lnTo>
                    <a:pt x="49110" y="20065"/>
                  </a:lnTo>
                  <a:lnTo>
                    <a:pt x="11214" y="20065"/>
                  </a:lnTo>
                  <a:lnTo>
                    <a:pt x="10439" y="19303"/>
                  </a:lnTo>
                  <a:close/>
                </a:path>
                <a:path w="67310" h="71755">
                  <a:moveTo>
                    <a:pt x="46012" y="16255"/>
                  </a:moveTo>
                  <a:lnTo>
                    <a:pt x="12750" y="16255"/>
                  </a:lnTo>
                  <a:lnTo>
                    <a:pt x="11988" y="17017"/>
                  </a:lnTo>
                  <a:lnTo>
                    <a:pt x="11988" y="20065"/>
                  </a:lnTo>
                  <a:lnTo>
                    <a:pt x="49110" y="20065"/>
                  </a:lnTo>
                  <a:lnTo>
                    <a:pt x="49110" y="19303"/>
                  </a:lnTo>
                  <a:lnTo>
                    <a:pt x="48336" y="19303"/>
                  </a:lnTo>
                  <a:lnTo>
                    <a:pt x="48336" y="18541"/>
                  </a:lnTo>
                  <a:lnTo>
                    <a:pt x="47561" y="18541"/>
                  </a:lnTo>
                  <a:lnTo>
                    <a:pt x="47561" y="17779"/>
                  </a:lnTo>
                  <a:lnTo>
                    <a:pt x="46786" y="17779"/>
                  </a:lnTo>
                  <a:lnTo>
                    <a:pt x="46786" y="17017"/>
                  </a:lnTo>
                  <a:lnTo>
                    <a:pt x="46012" y="17017"/>
                  </a:lnTo>
                  <a:lnTo>
                    <a:pt x="46012" y="16255"/>
                  </a:lnTo>
                  <a:close/>
                </a:path>
                <a:path w="67310" h="71755">
                  <a:moveTo>
                    <a:pt x="48336" y="18541"/>
                  </a:moveTo>
                  <a:lnTo>
                    <a:pt x="48336" y="19303"/>
                  </a:lnTo>
                  <a:lnTo>
                    <a:pt x="49110" y="19303"/>
                  </a:lnTo>
                  <a:lnTo>
                    <a:pt x="48336" y="18541"/>
                  </a:lnTo>
                  <a:close/>
                </a:path>
                <a:path w="67310" h="71755">
                  <a:moveTo>
                    <a:pt x="44462" y="15366"/>
                  </a:moveTo>
                  <a:lnTo>
                    <a:pt x="11214" y="15366"/>
                  </a:lnTo>
                  <a:lnTo>
                    <a:pt x="11214" y="16255"/>
                  </a:lnTo>
                  <a:lnTo>
                    <a:pt x="44462" y="16255"/>
                  </a:lnTo>
                  <a:lnTo>
                    <a:pt x="44462" y="15366"/>
                  </a:lnTo>
                  <a:close/>
                </a:path>
                <a:path w="67310" h="71755">
                  <a:moveTo>
                    <a:pt x="12750" y="14223"/>
                  </a:moveTo>
                  <a:lnTo>
                    <a:pt x="11988" y="14223"/>
                  </a:lnTo>
                  <a:lnTo>
                    <a:pt x="11988" y="15366"/>
                  </a:lnTo>
                  <a:lnTo>
                    <a:pt x="44081" y="15366"/>
                  </a:lnTo>
                  <a:lnTo>
                    <a:pt x="43307" y="14985"/>
                  </a:lnTo>
                  <a:lnTo>
                    <a:pt x="12750" y="14985"/>
                  </a:lnTo>
                  <a:lnTo>
                    <a:pt x="12750" y="14223"/>
                  </a:lnTo>
                  <a:close/>
                </a:path>
                <a:path w="67310" h="71755">
                  <a:moveTo>
                    <a:pt x="37122" y="11937"/>
                  </a:moveTo>
                  <a:lnTo>
                    <a:pt x="12750" y="11937"/>
                  </a:lnTo>
                  <a:lnTo>
                    <a:pt x="12750" y="14985"/>
                  </a:lnTo>
                  <a:lnTo>
                    <a:pt x="43307" y="14985"/>
                  </a:lnTo>
                  <a:lnTo>
                    <a:pt x="43307" y="14223"/>
                  </a:lnTo>
                  <a:lnTo>
                    <a:pt x="42532" y="14223"/>
                  </a:lnTo>
                  <a:lnTo>
                    <a:pt x="42532" y="13461"/>
                  </a:lnTo>
                  <a:lnTo>
                    <a:pt x="37896" y="13461"/>
                  </a:lnTo>
                  <a:lnTo>
                    <a:pt x="37896" y="12699"/>
                  </a:lnTo>
                  <a:lnTo>
                    <a:pt x="37122" y="11937"/>
                  </a:lnTo>
                  <a:close/>
                </a:path>
                <a:path w="67310" h="71755">
                  <a:moveTo>
                    <a:pt x="40208" y="12699"/>
                  </a:moveTo>
                  <a:lnTo>
                    <a:pt x="37896" y="12699"/>
                  </a:lnTo>
                  <a:lnTo>
                    <a:pt x="37896" y="13461"/>
                  </a:lnTo>
                  <a:lnTo>
                    <a:pt x="40208" y="13461"/>
                  </a:lnTo>
                  <a:lnTo>
                    <a:pt x="40208" y="12699"/>
                  </a:lnTo>
                  <a:close/>
                </a:path>
                <a:path w="67310" h="71755">
                  <a:moveTo>
                    <a:pt x="17005" y="5714"/>
                  </a:moveTo>
                  <a:lnTo>
                    <a:pt x="16243" y="6603"/>
                  </a:lnTo>
                  <a:lnTo>
                    <a:pt x="14300" y="6603"/>
                  </a:lnTo>
                  <a:lnTo>
                    <a:pt x="14300" y="10413"/>
                  </a:lnTo>
                  <a:lnTo>
                    <a:pt x="13525" y="11175"/>
                  </a:lnTo>
                  <a:lnTo>
                    <a:pt x="13525" y="11937"/>
                  </a:lnTo>
                  <a:lnTo>
                    <a:pt x="36347" y="11937"/>
                  </a:lnTo>
                  <a:lnTo>
                    <a:pt x="35572" y="10413"/>
                  </a:lnTo>
                  <a:lnTo>
                    <a:pt x="35572" y="9651"/>
                  </a:lnTo>
                  <a:lnTo>
                    <a:pt x="35191" y="8889"/>
                  </a:lnTo>
                  <a:lnTo>
                    <a:pt x="35191" y="8127"/>
                  </a:lnTo>
                  <a:lnTo>
                    <a:pt x="35572" y="8127"/>
                  </a:lnTo>
                  <a:lnTo>
                    <a:pt x="35572" y="7365"/>
                  </a:lnTo>
                  <a:lnTo>
                    <a:pt x="17780" y="7365"/>
                  </a:lnTo>
                  <a:lnTo>
                    <a:pt x="17005" y="6603"/>
                  </a:lnTo>
                  <a:lnTo>
                    <a:pt x="15849" y="6603"/>
                  </a:lnTo>
                  <a:lnTo>
                    <a:pt x="15074" y="5714"/>
                  </a:lnTo>
                  <a:lnTo>
                    <a:pt x="17005" y="5714"/>
                  </a:lnTo>
                  <a:close/>
                </a:path>
                <a:path w="67310" h="71755">
                  <a:moveTo>
                    <a:pt x="28994" y="1523"/>
                  </a:moveTo>
                  <a:lnTo>
                    <a:pt x="28219" y="1523"/>
                  </a:lnTo>
                  <a:lnTo>
                    <a:pt x="27457" y="2285"/>
                  </a:lnTo>
                  <a:lnTo>
                    <a:pt x="27457" y="3047"/>
                  </a:lnTo>
                  <a:lnTo>
                    <a:pt x="20878" y="3047"/>
                  </a:lnTo>
                  <a:lnTo>
                    <a:pt x="20878" y="4571"/>
                  </a:lnTo>
                  <a:lnTo>
                    <a:pt x="20104" y="4571"/>
                  </a:lnTo>
                  <a:lnTo>
                    <a:pt x="20104" y="5333"/>
                  </a:lnTo>
                  <a:lnTo>
                    <a:pt x="19329" y="5333"/>
                  </a:lnTo>
                  <a:lnTo>
                    <a:pt x="19329" y="6603"/>
                  </a:lnTo>
                  <a:lnTo>
                    <a:pt x="20104" y="6603"/>
                  </a:lnTo>
                  <a:lnTo>
                    <a:pt x="20104" y="7365"/>
                  </a:lnTo>
                  <a:lnTo>
                    <a:pt x="35572" y="7365"/>
                  </a:lnTo>
                  <a:lnTo>
                    <a:pt x="35572" y="6603"/>
                  </a:lnTo>
                  <a:lnTo>
                    <a:pt x="35191" y="5714"/>
                  </a:lnTo>
                  <a:lnTo>
                    <a:pt x="29768" y="5714"/>
                  </a:lnTo>
                  <a:lnTo>
                    <a:pt x="29768" y="2285"/>
                  </a:lnTo>
                  <a:lnTo>
                    <a:pt x="28994" y="1523"/>
                  </a:lnTo>
                  <a:close/>
                </a:path>
                <a:path w="67310" h="71755">
                  <a:moveTo>
                    <a:pt x="16243" y="5714"/>
                  </a:moveTo>
                  <a:lnTo>
                    <a:pt x="15849" y="5714"/>
                  </a:lnTo>
                  <a:lnTo>
                    <a:pt x="15849" y="6603"/>
                  </a:lnTo>
                  <a:lnTo>
                    <a:pt x="16243" y="6603"/>
                  </a:lnTo>
                  <a:lnTo>
                    <a:pt x="16243" y="5714"/>
                  </a:lnTo>
                  <a:close/>
                </a:path>
                <a:path w="67310" h="71755">
                  <a:moveTo>
                    <a:pt x="34417" y="4571"/>
                  </a:moveTo>
                  <a:lnTo>
                    <a:pt x="33642" y="4571"/>
                  </a:lnTo>
                  <a:lnTo>
                    <a:pt x="33642" y="5333"/>
                  </a:lnTo>
                  <a:lnTo>
                    <a:pt x="30543" y="5333"/>
                  </a:lnTo>
                  <a:lnTo>
                    <a:pt x="30543" y="5714"/>
                  </a:lnTo>
                  <a:lnTo>
                    <a:pt x="34417" y="5714"/>
                  </a:lnTo>
                  <a:lnTo>
                    <a:pt x="34417" y="5333"/>
                  </a:lnTo>
                  <a:lnTo>
                    <a:pt x="32092" y="5333"/>
                  </a:lnTo>
                  <a:lnTo>
                    <a:pt x="31318" y="4571"/>
                  </a:lnTo>
                  <a:lnTo>
                    <a:pt x="34417" y="4571"/>
                  </a:lnTo>
                  <a:close/>
                </a:path>
                <a:path w="67310" h="71755">
                  <a:moveTo>
                    <a:pt x="32867" y="4571"/>
                  </a:moveTo>
                  <a:lnTo>
                    <a:pt x="32092" y="5333"/>
                  </a:lnTo>
                  <a:lnTo>
                    <a:pt x="33642" y="5333"/>
                  </a:lnTo>
                  <a:lnTo>
                    <a:pt x="32867" y="4571"/>
                  </a:lnTo>
                  <a:close/>
                </a:path>
                <a:path w="67310" h="71755">
                  <a:moveTo>
                    <a:pt x="26682" y="1523"/>
                  </a:moveTo>
                  <a:lnTo>
                    <a:pt x="22428" y="1523"/>
                  </a:lnTo>
                  <a:lnTo>
                    <a:pt x="21653" y="2285"/>
                  </a:lnTo>
                  <a:lnTo>
                    <a:pt x="21653" y="3047"/>
                  </a:lnTo>
                  <a:lnTo>
                    <a:pt x="27457" y="3047"/>
                  </a:lnTo>
                  <a:lnTo>
                    <a:pt x="26682" y="2285"/>
                  </a:lnTo>
                  <a:lnTo>
                    <a:pt x="26682" y="1523"/>
                  </a:lnTo>
                  <a:close/>
                </a:path>
                <a:path w="67310" h="71755">
                  <a:moveTo>
                    <a:pt x="21653" y="0"/>
                  </a:moveTo>
                  <a:lnTo>
                    <a:pt x="20878" y="0"/>
                  </a:lnTo>
                  <a:lnTo>
                    <a:pt x="20878" y="1523"/>
                  </a:lnTo>
                  <a:lnTo>
                    <a:pt x="25514" y="1523"/>
                  </a:lnTo>
                  <a:lnTo>
                    <a:pt x="25514" y="761"/>
                  </a:lnTo>
                  <a:lnTo>
                    <a:pt x="22428" y="761"/>
                  </a:lnTo>
                  <a:lnTo>
                    <a:pt x="21653" y="0"/>
                  </a:lnTo>
                  <a:close/>
                </a:path>
                <a:path w="67310" h="71755">
                  <a:moveTo>
                    <a:pt x="27457" y="761"/>
                  </a:moveTo>
                  <a:lnTo>
                    <a:pt x="26682" y="761"/>
                  </a:lnTo>
                  <a:lnTo>
                    <a:pt x="25908" y="1523"/>
                  </a:lnTo>
                  <a:lnTo>
                    <a:pt x="27457" y="1523"/>
                  </a:lnTo>
                  <a:lnTo>
                    <a:pt x="27457" y="761"/>
                  </a:lnTo>
                  <a:close/>
                </a:path>
                <a:path w="67310" h="71755">
                  <a:moveTo>
                    <a:pt x="25514" y="0"/>
                  </a:moveTo>
                  <a:lnTo>
                    <a:pt x="24739" y="761"/>
                  </a:lnTo>
                  <a:lnTo>
                    <a:pt x="25514" y="761"/>
                  </a:lnTo>
                  <a:lnTo>
                    <a:pt x="25514" y="0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6" name="object 2976"/>
            <p:cNvSpPr/>
            <p:nvPr/>
          </p:nvSpPr>
          <p:spPr>
            <a:xfrm>
              <a:off x="5899731" y="2979363"/>
              <a:ext cx="67310" cy="71755"/>
            </a:xfrm>
            <a:custGeom>
              <a:avLst/>
              <a:gdLst/>
              <a:ahLst/>
              <a:cxnLst/>
              <a:rect l="l" t="t" r="r" b="b"/>
              <a:pathLst>
                <a:path w="67310" h="71755">
                  <a:moveTo>
                    <a:pt x="46786" y="16992"/>
                  </a:moveTo>
                  <a:lnTo>
                    <a:pt x="46786" y="17767"/>
                  </a:lnTo>
                  <a:lnTo>
                    <a:pt x="47561" y="17767"/>
                  </a:lnTo>
                  <a:lnTo>
                    <a:pt x="47561" y="18529"/>
                  </a:lnTo>
                  <a:lnTo>
                    <a:pt x="48336" y="18529"/>
                  </a:lnTo>
                  <a:lnTo>
                    <a:pt x="48336" y="19303"/>
                  </a:lnTo>
                  <a:lnTo>
                    <a:pt x="48336" y="18529"/>
                  </a:lnTo>
                  <a:lnTo>
                    <a:pt x="49110" y="19303"/>
                  </a:lnTo>
                  <a:lnTo>
                    <a:pt x="49110" y="20078"/>
                  </a:lnTo>
                  <a:lnTo>
                    <a:pt x="49110" y="20853"/>
                  </a:lnTo>
                  <a:lnTo>
                    <a:pt x="49110" y="20078"/>
                  </a:lnTo>
                  <a:lnTo>
                    <a:pt x="49885" y="20078"/>
                  </a:lnTo>
                  <a:lnTo>
                    <a:pt x="49885" y="20853"/>
                  </a:lnTo>
                  <a:lnTo>
                    <a:pt x="50660" y="21628"/>
                  </a:lnTo>
                  <a:lnTo>
                    <a:pt x="50660" y="22402"/>
                  </a:lnTo>
                  <a:lnTo>
                    <a:pt x="49885" y="22402"/>
                  </a:lnTo>
                  <a:lnTo>
                    <a:pt x="49885" y="23164"/>
                  </a:lnTo>
                  <a:lnTo>
                    <a:pt x="49885" y="22402"/>
                  </a:lnTo>
                  <a:lnTo>
                    <a:pt x="49110" y="23164"/>
                  </a:lnTo>
                  <a:lnTo>
                    <a:pt x="48336" y="23939"/>
                  </a:lnTo>
                  <a:lnTo>
                    <a:pt x="47561" y="24714"/>
                  </a:lnTo>
                  <a:lnTo>
                    <a:pt x="48336" y="25095"/>
                  </a:lnTo>
                  <a:lnTo>
                    <a:pt x="48336" y="24714"/>
                  </a:lnTo>
                  <a:lnTo>
                    <a:pt x="48336" y="25095"/>
                  </a:lnTo>
                  <a:lnTo>
                    <a:pt x="49110" y="25095"/>
                  </a:lnTo>
                  <a:lnTo>
                    <a:pt x="49110" y="25869"/>
                  </a:lnTo>
                  <a:lnTo>
                    <a:pt x="49885" y="25869"/>
                  </a:lnTo>
                  <a:lnTo>
                    <a:pt x="49885" y="26644"/>
                  </a:lnTo>
                  <a:lnTo>
                    <a:pt x="50660" y="26644"/>
                  </a:lnTo>
                  <a:lnTo>
                    <a:pt x="51422" y="26644"/>
                  </a:lnTo>
                  <a:lnTo>
                    <a:pt x="52197" y="26644"/>
                  </a:lnTo>
                  <a:lnTo>
                    <a:pt x="52971" y="27419"/>
                  </a:lnTo>
                  <a:lnTo>
                    <a:pt x="52971" y="26644"/>
                  </a:lnTo>
                  <a:lnTo>
                    <a:pt x="52971" y="25869"/>
                  </a:lnTo>
                  <a:lnTo>
                    <a:pt x="53746" y="25869"/>
                  </a:lnTo>
                  <a:lnTo>
                    <a:pt x="53746" y="26644"/>
                  </a:lnTo>
                  <a:lnTo>
                    <a:pt x="53746" y="25869"/>
                  </a:lnTo>
                  <a:lnTo>
                    <a:pt x="53746" y="26644"/>
                  </a:lnTo>
                  <a:lnTo>
                    <a:pt x="54140" y="26644"/>
                  </a:lnTo>
                  <a:lnTo>
                    <a:pt x="54140" y="27419"/>
                  </a:lnTo>
                  <a:lnTo>
                    <a:pt x="54902" y="28193"/>
                  </a:lnTo>
                  <a:lnTo>
                    <a:pt x="54902" y="27419"/>
                  </a:lnTo>
                  <a:lnTo>
                    <a:pt x="54902" y="28193"/>
                  </a:lnTo>
                  <a:lnTo>
                    <a:pt x="54902" y="27419"/>
                  </a:lnTo>
                  <a:lnTo>
                    <a:pt x="55676" y="27419"/>
                  </a:lnTo>
                  <a:lnTo>
                    <a:pt x="54902" y="27419"/>
                  </a:lnTo>
                  <a:lnTo>
                    <a:pt x="55676" y="27419"/>
                  </a:lnTo>
                  <a:lnTo>
                    <a:pt x="55676" y="28193"/>
                  </a:lnTo>
                  <a:lnTo>
                    <a:pt x="55676" y="28968"/>
                  </a:lnTo>
                  <a:lnTo>
                    <a:pt x="56451" y="28968"/>
                  </a:lnTo>
                  <a:lnTo>
                    <a:pt x="56451" y="29743"/>
                  </a:lnTo>
                  <a:lnTo>
                    <a:pt x="56451" y="30505"/>
                  </a:lnTo>
                  <a:lnTo>
                    <a:pt x="57226" y="30505"/>
                  </a:lnTo>
                  <a:lnTo>
                    <a:pt x="57226" y="31280"/>
                  </a:lnTo>
                  <a:lnTo>
                    <a:pt x="58000" y="31280"/>
                  </a:lnTo>
                  <a:lnTo>
                    <a:pt x="57226" y="32054"/>
                  </a:lnTo>
                  <a:lnTo>
                    <a:pt x="58000" y="32054"/>
                  </a:lnTo>
                  <a:lnTo>
                    <a:pt x="58775" y="32054"/>
                  </a:lnTo>
                  <a:lnTo>
                    <a:pt x="58775" y="32829"/>
                  </a:lnTo>
                  <a:lnTo>
                    <a:pt x="58000" y="32829"/>
                  </a:lnTo>
                  <a:lnTo>
                    <a:pt x="58775" y="32829"/>
                  </a:lnTo>
                  <a:lnTo>
                    <a:pt x="58775" y="33604"/>
                  </a:lnTo>
                  <a:lnTo>
                    <a:pt x="58775" y="33985"/>
                  </a:lnTo>
                  <a:lnTo>
                    <a:pt x="59550" y="33985"/>
                  </a:lnTo>
                  <a:lnTo>
                    <a:pt x="59550" y="34759"/>
                  </a:lnTo>
                  <a:lnTo>
                    <a:pt x="60325" y="34759"/>
                  </a:lnTo>
                  <a:lnTo>
                    <a:pt x="60325" y="33985"/>
                  </a:lnTo>
                  <a:lnTo>
                    <a:pt x="61099" y="34759"/>
                  </a:lnTo>
                  <a:lnTo>
                    <a:pt x="60325" y="35534"/>
                  </a:lnTo>
                  <a:lnTo>
                    <a:pt x="61099" y="35534"/>
                  </a:lnTo>
                  <a:lnTo>
                    <a:pt x="61099" y="36296"/>
                  </a:lnTo>
                  <a:lnTo>
                    <a:pt x="61099" y="35534"/>
                  </a:lnTo>
                  <a:lnTo>
                    <a:pt x="61099" y="36296"/>
                  </a:lnTo>
                  <a:lnTo>
                    <a:pt x="61099" y="35534"/>
                  </a:lnTo>
                  <a:lnTo>
                    <a:pt x="61861" y="35534"/>
                  </a:lnTo>
                  <a:lnTo>
                    <a:pt x="61861" y="34759"/>
                  </a:lnTo>
                  <a:lnTo>
                    <a:pt x="61861" y="33985"/>
                  </a:lnTo>
                  <a:lnTo>
                    <a:pt x="61861" y="33604"/>
                  </a:lnTo>
                  <a:lnTo>
                    <a:pt x="61861" y="33985"/>
                  </a:lnTo>
                  <a:lnTo>
                    <a:pt x="62636" y="33604"/>
                  </a:lnTo>
                  <a:lnTo>
                    <a:pt x="62636" y="33985"/>
                  </a:lnTo>
                  <a:lnTo>
                    <a:pt x="62636" y="34759"/>
                  </a:lnTo>
                  <a:lnTo>
                    <a:pt x="63411" y="34759"/>
                  </a:lnTo>
                  <a:lnTo>
                    <a:pt x="63411" y="33985"/>
                  </a:lnTo>
                  <a:lnTo>
                    <a:pt x="63411" y="34759"/>
                  </a:lnTo>
                  <a:lnTo>
                    <a:pt x="63411" y="35534"/>
                  </a:lnTo>
                  <a:lnTo>
                    <a:pt x="63804" y="35534"/>
                  </a:lnTo>
                  <a:lnTo>
                    <a:pt x="63804" y="36296"/>
                  </a:lnTo>
                  <a:lnTo>
                    <a:pt x="63411" y="36296"/>
                  </a:lnTo>
                  <a:lnTo>
                    <a:pt x="63411" y="37071"/>
                  </a:lnTo>
                  <a:lnTo>
                    <a:pt x="62636" y="37071"/>
                  </a:lnTo>
                  <a:lnTo>
                    <a:pt x="62636" y="37845"/>
                  </a:lnTo>
                  <a:lnTo>
                    <a:pt x="63411" y="37845"/>
                  </a:lnTo>
                  <a:lnTo>
                    <a:pt x="63411" y="38620"/>
                  </a:lnTo>
                  <a:lnTo>
                    <a:pt x="63804" y="38620"/>
                  </a:lnTo>
                  <a:lnTo>
                    <a:pt x="64579" y="38620"/>
                  </a:lnTo>
                  <a:lnTo>
                    <a:pt x="65354" y="38620"/>
                  </a:lnTo>
                  <a:lnTo>
                    <a:pt x="64579" y="39395"/>
                  </a:lnTo>
                  <a:lnTo>
                    <a:pt x="65354" y="39395"/>
                  </a:lnTo>
                  <a:lnTo>
                    <a:pt x="65354" y="40170"/>
                  </a:lnTo>
                  <a:lnTo>
                    <a:pt x="65354" y="40944"/>
                  </a:lnTo>
                  <a:lnTo>
                    <a:pt x="64579" y="40944"/>
                  </a:lnTo>
                  <a:lnTo>
                    <a:pt x="65354" y="41706"/>
                  </a:lnTo>
                  <a:lnTo>
                    <a:pt x="66116" y="43256"/>
                  </a:lnTo>
                  <a:lnTo>
                    <a:pt x="66116" y="43637"/>
                  </a:lnTo>
                  <a:lnTo>
                    <a:pt x="66116" y="46735"/>
                  </a:lnTo>
                  <a:lnTo>
                    <a:pt x="66116" y="45961"/>
                  </a:lnTo>
                  <a:lnTo>
                    <a:pt x="66890" y="46735"/>
                  </a:lnTo>
                  <a:lnTo>
                    <a:pt x="66116" y="46735"/>
                  </a:lnTo>
                  <a:lnTo>
                    <a:pt x="66116" y="47510"/>
                  </a:lnTo>
                  <a:lnTo>
                    <a:pt x="65354" y="47510"/>
                  </a:lnTo>
                  <a:lnTo>
                    <a:pt x="65354" y="48272"/>
                  </a:lnTo>
                  <a:lnTo>
                    <a:pt x="65354" y="49822"/>
                  </a:lnTo>
                  <a:lnTo>
                    <a:pt x="66116" y="49822"/>
                  </a:lnTo>
                  <a:lnTo>
                    <a:pt x="66116" y="50596"/>
                  </a:lnTo>
                  <a:lnTo>
                    <a:pt x="65354" y="50596"/>
                  </a:lnTo>
                  <a:lnTo>
                    <a:pt x="64579" y="50596"/>
                  </a:lnTo>
                  <a:lnTo>
                    <a:pt x="64579" y="49822"/>
                  </a:lnTo>
                  <a:lnTo>
                    <a:pt x="63411" y="49822"/>
                  </a:lnTo>
                  <a:lnTo>
                    <a:pt x="63411" y="49047"/>
                  </a:lnTo>
                  <a:lnTo>
                    <a:pt x="62636" y="49047"/>
                  </a:lnTo>
                  <a:lnTo>
                    <a:pt x="61861" y="49047"/>
                  </a:lnTo>
                  <a:lnTo>
                    <a:pt x="60325" y="50596"/>
                  </a:lnTo>
                  <a:lnTo>
                    <a:pt x="59550" y="50596"/>
                  </a:lnTo>
                  <a:lnTo>
                    <a:pt x="58775" y="49822"/>
                  </a:lnTo>
                  <a:lnTo>
                    <a:pt x="58000" y="49822"/>
                  </a:lnTo>
                  <a:lnTo>
                    <a:pt x="58000" y="49047"/>
                  </a:lnTo>
                  <a:lnTo>
                    <a:pt x="56451" y="48272"/>
                  </a:lnTo>
                  <a:lnTo>
                    <a:pt x="54902" y="47510"/>
                  </a:lnTo>
                  <a:lnTo>
                    <a:pt x="53746" y="46735"/>
                  </a:lnTo>
                  <a:lnTo>
                    <a:pt x="53746" y="45961"/>
                  </a:lnTo>
                  <a:lnTo>
                    <a:pt x="53746" y="45186"/>
                  </a:lnTo>
                  <a:lnTo>
                    <a:pt x="52971" y="45186"/>
                  </a:lnTo>
                  <a:lnTo>
                    <a:pt x="53746" y="45186"/>
                  </a:lnTo>
                  <a:lnTo>
                    <a:pt x="52971" y="45186"/>
                  </a:lnTo>
                  <a:lnTo>
                    <a:pt x="52971" y="44411"/>
                  </a:lnTo>
                  <a:lnTo>
                    <a:pt x="52197" y="44411"/>
                  </a:lnTo>
                  <a:lnTo>
                    <a:pt x="51422" y="44411"/>
                  </a:lnTo>
                  <a:lnTo>
                    <a:pt x="50660" y="45186"/>
                  </a:lnTo>
                  <a:lnTo>
                    <a:pt x="49885" y="45186"/>
                  </a:lnTo>
                  <a:lnTo>
                    <a:pt x="49885" y="45961"/>
                  </a:lnTo>
                  <a:lnTo>
                    <a:pt x="49110" y="46735"/>
                  </a:lnTo>
                  <a:lnTo>
                    <a:pt x="48336" y="47510"/>
                  </a:lnTo>
                  <a:lnTo>
                    <a:pt x="47561" y="47510"/>
                  </a:lnTo>
                  <a:lnTo>
                    <a:pt x="46012" y="47510"/>
                  </a:lnTo>
                  <a:lnTo>
                    <a:pt x="46012" y="46735"/>
                  </a:lnTo>
                  <a:lnTo>
                    <a:pt x="44462" y="47510"/>
                  </a:lnTo>
                  <a:lnTo>
                    <a:pt x="44462" y="46735"/>
                  </a:lnTo>
                  <a:lnTo>
                    <a:pt x="44081" y="46735"/>
                  </a:lnTo>
                  <a:lnTo>
                    <a:pt x="43307" y="47510"/>
                  </a:lnTo>
                  <a:lnTo>
                    <a:pt x="42532" y="47510"/>
                  </a:lnTo>
                  <a:lnTo>
                    <a:pt x="42532" y="48272"/>
                  </a:lnTo>
                  <a:lnTo>
                    <a:pt x="41757" y="48272"/>
                  </a:lnTo>
                  <a:lnTo>
                    <a:pt x="41757" y="49047"/>
                  </a:lnTo>
                  <a:lnTo>
                    <a:pt x="40982" y="49047"/>
                  </a:lnTo>
                  <a:lnTo>
                    <a:pt x="40208" y="49047"/>
                  </a:lnTo>
                  <a:lnTo>
                    <a:pt x="37896" y="49047"/>
                  </a:lnTo>
                  <a:lnTo>
                    <a:pt x="37896" y="48272"/>
                  </a:lnTo>
                  <a:lnTo>
                    <a:pt x="37896" y="49047"/>
                  </a:lnTo>
                  <a:lnTo>
                    <a:pt x="38671" y="49822"/>
                  </a:lnTo>
                  <a:lnTo>
                    <a:pt x="38671" y="51371"/>
                  </a:lnTo>
                  <a:lnTo>
                    <a:pt x="38671" y="52146"/>
                  </a:lnTo>
                  <a:lnTo>
                    <a:pt x="38671" y="52920"/>
                  </a:lnTo>
                  <a:lnTo>
                    <a:pt x="38671" y="54076"/>
                  </a:lnTo>
                  <a:lnTo>
                    <a:pt x="39433" y="54851"/>
                  </a:lnTo>
                  <a:lnTo>
                    <a:pt x="39433" y="55613"/>
                  </a:lnTo>
                  <a:lnTo>
                    <a:pt x="38671" y="55613"/>
                  </a:lnTo>
                  <a:lnTo>
                    <a:pt x="37122" y="57162"/>
                  </a:lnTo>
                  <a:lnTo>
                    <a:pt x="36347" y="59474"/>
                  </a:lnTo>
                  <a:lnTo>
                    <a:pt x="36347" y="61023"/>
                  </a:lnTo>
                  <a:lnTo>
                    <a:pt x="33642" y="62572"/>
                  </a:lnTo>
                  <a:lnTo>
                    <a:pt x="32867" y="62953"/>
                  </a:lnTo>
                  <a:lnTo>
                    <a:pt x="32092" y="62953"/>
                  </a:lnTo>
                  <a:lnTo>
                    <a:pt x="30543" y="63728"/>
                  </a:lnTo>
                  <a:lnTo>
                    <a:pt x="31318" y="64503"/>
                  </a:lnTo>
                  <a:lnTo>
                    <a:pt x="31318" y="65277"/>
                  </a:lnTo>
                  <a:lnTo>
                    <a:pt x="30543" y="66052"/>
                  </a:lnTo>
                  <a:lnTo>
                    <a:pt x="29768" y="66052"/>
                  </a:lnTo>
                  <a:lnTo>
                    <a:pt x="29768" y="66814"/>
                  </a:lnTo>
                  <a:lnTo>
                    <a:pt x="28994" y="66052"/>
                  </a:lnTo>
                  <a:lnTo>
                    <a:pt x="28994" y="66814"/>
                  </a:lnTo>
                  <a:lnTo>
                    <a:pt x="27457" y="66814"/>
                  </a:lnTo>
                  <a:lnTo>
                    <a:pt x="27457" y="66052"/>
                  </a:lnTo>
                  <a:lnTo>
                    <a:pt x="26682" y="66814"/>
                  </a:lnTo>
                  <a:lnTo>
                    <a:pt x="25908" y="66814"/>
                  </a:lnTo>
                  <a:lnTo>
                    <a:pt x="25514" y="66814"/>
                  </a:lnTo>
                  <a:lnTo>
                    <a:pt x="24739" y="67589"/>
                  </a:lnTo>
                  <a:lnTo>
                    <a:pt x="23977" y="68364"/>
                  </a:lnTo>
                  <a:lnTo>
                    <a:pt x="23202" y="68364"/>
                  </a:lnTo>
                  <a:lnTo>
                    <a:pt x="22428" y="69913"/>
                  </a:lnTo>
                  <a:lnTo>
                    <a:pt x="21653" y="70688"/>
                  </a:lnTo>
                  <a:lnTo>
                    <a:pt x="20878" y="70688"/>
                  </a:lnTo>
                  <a:lnTo>
                    <a:pt x="19329" y="71450"/>
                  </a:lnTo>
                  <a:lnTo>
                    <a:pt x="17780" y="70688"/>
                  </a:lnTo>
                  <a:lnTo>
                    <a:pt x="17005" y="71450"/>
                  </a:lnTo>
                  <a:lnTo>
                    <a:pt x="17005" y="70688"/>
                  </a:lnTo>
                  <a:lnTo>
                    <a:pt x="16243" y="70688"/>
                  </a:lnTo>
                  <a:lnTo>
                    <a:pt x="15849" y="69913"/>
                  </a:lnTo>
                  <a:lnTo>
                    <a:pt x="15074" y="70688"/>
                  </a:lnTo>
                  <a:lnTo>
                    <a:pt x="15849" y="70688"/>
                  </a:lnTo>
                  <a:lnTo>
                    <a:pt x="15074" y="70688"/>
                  </a:lnTo>
                  <a:lnTo>
                    <a:pt x="14300" y="70688"/>
                  </a:lnTo>
                  <a:lnTo>
                    <a:pt x="13525" y="71450"/>
                  </a:lnTo>
                  <a:lnTo>
                    <a:pt x="12750" y="70688"/>
                  </a:lnTo>
                  <a:lnTo>
                    <a:pt x="11988" y="70688"/>
                  </a:lnTo>
                  <a:lnTo>
                    <a:pt x="11214" y="69913"/>
                  </a:lnTo>
                  <a:lnTo>
                    <a:pt x="10439" y="68364"/>
                  </a:lnTo>
                  <a:lnTo>
                    <a:pt x="9664" y="67589"/>
                  </a:lnTo>
                  <a:lnTo>
                    <a:pt x="9664" y="66814"/>
                  </a:lnTo>
                  <a:lnTo>
                    <a:pt x="8890" y="67589"/>
                  </a:lnTo>
                  <a:lnTo>
                    <a:pt x="7340" y="66814"/>
                  </a:lnTo>
                  <a:lnTo>
                    <a:pt x="6184" y="66052"/>
                  </a:lnTo>
                  <a:lnTo>
                    <a:pt x="6184" y="66814"/>
                  </a:lnTo>
                  <a:lnTo>
                    <a:pt x="5410" y="66814"/>
                  </a:lnTo>
                  <a:lnTo>
                    <a:pt x="4635" y="66814"/>
                  </a:lnTo>
                  <a:lnTo>
                    <a:pt x="4635" y="66052"/>
                  </a:lnTo>
                  <a:lnTo>
                    <a:pt x="3860" y="66052"/>
                  </a:lnTo>
                  <a:lnTo>
                    <a:pt x="3860" y="64503"/>
                  </a:lnTo>
                  <a:lnTo>
                    <a:pt x="3086" y="63728"/>
                  </a:lnTo>
                  <a:lnTo>
                    <a:pt x="3086" y="62953"/>
                  </a:lnTo>
                  <a:lnTo>
                    <a:pt x="3860" y="61798"/>
                  </a:lnTo>
                  <a:lnTo>
                    <a:pt x="3860" y="61023"/>
                  </a:lnTo>
                  <a:lnTo>
                    <a:pt x="3860" y="60248"/>
                  </a:lnTo>
                  <a:lnTo>
                    <a:pt x="3086" y="60248"/>
                  </a:lnTo>
                  <a:lnTo>
                    <a:pt x="3086" y="59474"/>
                  </a:lnTo>
                  <a:lnTo>
                    <a:pt x="3086" y="58712"/>
                  </a:lnTo>
                  <a:lnTo>
                    <a:pt x="2311" y="58712"/>
                  </a:lnTo>
                  <a:lnTo>
                    <a:pt x="1536" y="58712"/>
                  </a:lnTo>
                  <a:lnTo>
                    <a:pt x="774" y="57937"/>
                  </a:lnTo>
                  <a:lnTo>
                    <a:pt x="774" y="57162"/>
                  </a:lnTo>
                  <a:lnTo>
                    <a:pt x="0" y="57162"/>
                  </a:lnTo>
                  <a:lnTo>
                    <a:pt x="0" y="56387"/>
                  </a:lnTo>
                  <a:lnTo>
                    <a:pt x="774" y="56387"/>
                  </a:lnTo>
                  <a:lnTo>
                    <a:pt x="774" y="55613"/>
                  </a:lnTo>
                  <a:lnTo>
                    <a:pt x="774" y="54851"/>
                  </a:lnTo>
                  <a:lnTo>
                    <a:pt x="774" y="54076"/>
                  </a:lnTo>
                  <a:lnTo>
                    <a:pt x="1536" y="53301"/>
                  </a:lnTo>
                  <a:lnTo>
                    <a:pt x="2311" y="53301"/>
                  </a:lnTo>
                  <a:lnTo>
                    <a:pt x="2311" y="52920"/>
                  </a:lnTo>
                  <a:lnTo>
                    <a:pt x="1536" y="52920"/>
                  </a:lnTo>
                  <a:lnTo>
                    <a:pt x="2311" y="52920"/>
                  </a:lnTo>
                  <a:lnTo>
                    <a:pt x="2311" y="52146"/>
                  </a:lnTo>
                  <a:lnTo>
                    <a:pt x="3086" y="52146"/>
                  </a:lnTo>
                  <a:lnTo>
                    <a:pt x="3860" y="52146"/>
                  </a:lnTo>
                  <a:lnTo>
                    <a:pt x="4635" y="51371"/>
                  </a:lnTo>
                  <a:lnTo>
                    <a:pt x="3860" y="51371"/>
                  </a:lnTo>
                  <a:lnTo>
                    <a:pt x="3860" y="50596"/>
                  </a:lnTo>
                  <a:lnTo>
                    <a:pt x="4635" y="50596"/>
                  </a:lnTo>
                  <a:lnTo>
                    <a:pt x="3860" y="50596"/>
                  </a:lnTo>
                  <a:lnTo>
                    <a:pt x="4635" y="50596"/>
                  </a:lnTo>
                  <a:lnTo>
                    <a:pt x="4635" y="49822"/>
                  </a:lnTo>
                  <a:lnTo>
                    <a:pt x="5410" y="49822"/>
                  </a:lnTo>
                  <a:lnTo>
                    <a:pt x="4635" y="49822"/>
                  </a:lnTo>
                  <a:lnTo>
                    <a:pt x="5410" y="49822"/>
                  </a:lnTo>
                  <a:lnTo>
                    <a:pt x="4635" y="49822"/>
                  </a:lnTo>
                  <a:lnTo>
                    <a:pt x="3860" y="49047"/>
                  </a:lnTo>
                  <a:lnTo>
                    <a:pt x="4635" y="49047"/>
                  </a:lnTo>
                  <a:lnTo>
                    <a:pt x="3860" y="48272"/>
                  </a:lnTo>
                  <a:lnTo>
                    <a:pt x="4635" y="48272"/>
                  </a:lnTo>
                  <a:lnTo>
                    <a:pt x="4635" y="47510"/>
                  </a:lnTo>
                  <a:lnTo>
                    <a:pt x="4635" y="46735"/>
                  </a:lnTo>
                  <a:lnTo>
                    <a:pt x="5410" y="45961"/>
                  </a:lnTo>
                  <a:lnTo>
                    <a:pt x="5410" y="45186"/>
                  </a:lnTo>
                  <a:lnTo>
                    <a:pt x="6184" y="44411"/>
                  </a:lnTo>
                  <a:lnTo>
                    <a:pt x="5410" y="44411"/>
                  </a:lnTo>
                  <a:lnTo>
                    <a:pt x="5410" y="43637"/>
                  </a:lnTo>
                  <a:lnTo>
                    <a:pt x="5410" y="43256"/>
                  </a:lnTo>
                  <a:lnTo>
                    <a:pt x="6184" y="43256"/>
                  </a:lnTo>
                  <a:lnTo>
                    <a:pt x="6959" y="43256"/>
                  </a:lnTo>
                  <a:lnTo>
                    <a:pt x="6959" y="42481"/>
                  </a:lnTo>
                  <a:lnTo>
                    <a:pt x="6959" y="41706"/>
                  </a:lnTo>
                  <a:lnTo>
                    <a:pt x="6959" y="40944"/>
                  </a:lnTo>
                  <a:lnTo>
                    <a:pt x="6959" y="40170"/>
                  </a:lnTo>
                  <a:lnTo>
                    <a:pt x="7340" y="40170"/>
                  </a:lnTo>
                  <a:lnTo>
                    <a:pt x="7340" y="39395"/>
                  </a:lnTo>
                  <a:lnTo>
                    <a:pt x="8115" y="39395"/>
                  </a:lnTo>
                  <a:lnTo>
                    <a:pt x="8115" y="40170"/>
                  </a:lnTo>
                  <a:lnTo>
                    <a:pt x="8115" y="39395"/>
                  </a:lnTo>
                  <a:lnTo>
                    <a:pt x="8890" y="39395"/>
                  </a:lnTo>
                  <a:lnTo>
                    <a:pt x="9664" y="39395"/>
                  </a:lnTo>
                  <a:lnTo>
                    <a:pt x="9664" y="38620"/>
                  </a:lnTo>
                  <a:lnTo>
                    <a:pt x="8890" y="38620"/>
                  </a:lnTo>
                  <a:lnTo>
                    <a:pt x="9664" y="38620"/>
                  </a:lnTo>
                  <a:lnTo>
                    <a:pt x="9664" y="37845"/>
                  </a:lnTo>
                  <a:lnTo>
                    <a:pt x="9664" y="37071"/>
                  </a:lnTo>
                  <a:lnTo>
                    <a:pt x="10439" y="37071"/>
                  </a:lnTo>
                  <a:lnTo>
                    <a:pt x="10439" y="36296"/>
                  </a:lnTo>
                  <a:lnTo>
                    <a:pt x="9664" y="36296"/>
                  </a:lnTo>
                  <a:lnTo>
                    <a:pt x="10439" y="36296"/>
                  </a:lnTo>
                  <a:lnTo>
                    <a:pt x="10439" y="37071"/>
                  </a:lnTo>
                  <a:lnTo>
                    <a:pt x="11214" y="37071"/>
                  </a:lnTo>
                  <a:lnTo>
                    <a:pt x="11214" y="36296"/>
                  </a:lnTo>
                  <a:lnTo>
                    <a:pt x="10439" y="36296"/>
                  </a:lnTo>
                  <a:lnTo>
                    <a:pt x="10439" y="35534"/>
                  </a:lnTo>
                  <a:lnTo>
                    <a:pt x="9664" y="34759"/>
                  </a:lnTo>
                  <a:lnTo>
                    <a:pt x="9664" y="33985"/>
                  </a:lnTo>
                  <a:lnTo>
                    <a:pt x="10439" y="33985"/>
                  </a:lnTo>
                  <a:lnTo>
                    <a:pt x="9664" y="33985"/>
                  </a:lnTo>
                  <a:lnTo>
                    <a:pt x="9664" y="33604"/>
                  </a:lnTo>
                  <a:lnTo>
                    <a:pt x="8890" y="33604"/>
                  </a:lnTo>
                  <a:lnTo>
                    <a:pt x="9664" y="32829"/>
                  </a:lnTo>
                  <a:lnTo>
                    <a:pt x="8890" y="32829"/>
                  </a:lnTo>
                  <a:lnTo>
                    <a:pt x="8890" y="32054"/>
                  </a:lnTo>
                  <a:lnTo>
                    <a:pt x="8115" y="32829"/>
                  </a:lnTo>
                  <a:lnTo>
                    <a:pt x="8115" y="32054"/>
                  </a:lnTo>
                  <a:lnTo>
                    <a:pt x="8890" y="31280"/>
                  </a:lnTo>
                  <a:lnTo>
                    <a:pt x="9664" y="31280"/>
                  </a:lnTo>
                  <a:lnTo>
                    <a:pt x="9664" y="30505"/>
                  </a:lnTo>
                  <a:lnTo>
                    <a:pt x="8890" y="30505"/>
                  </a:lnTo>
                  <a:lnTo>
                    <a:pt x="8890" y="29743"/>
                  </a:lnTo>
                  <a:lnTo>
                    <a:pt x="8890" y="28968"/>
                  </a:lnTo>
                  <a:lnTo>
                    <a:pt x="9664" y="28968"/>
                  </a:lnTo>
                  <a:lnTo>
                    <a:pt x="9664" y="28193"/>
                  </a:lnTo>
                  <a:lnTo>
                    <a:pt x="10439" y="28193"/>
                  </a:lnTo>
                  <a:lnTo>
                    <a:pt x="10439" y="27419"/>
                  </a:lnTo>
                  <a:lnTo>
                    <a:pt x="11214" y="27419"/>
                  </a:lnTo>
                  <a:lnTo>
                    <a:pt x="11214" y="28193"/>
                  </a:lnTo>
                  <a:lnTo>
                    <a:pt x="11988" y="28193"/>
                  </a:lnTo>
                  <a:lnTo>
                    <a:pt x="11988" y="28968"/>
                  </a:lnTo>
                  <a:lnTo>
                    <a:pt x="11988" y="28193"/>
                  </a:lnTo>
                  <a:lnTo>
                    <a:pt x="12750" y="28193"/>
                  </a:lnTo>
                  <a:lnTo>
                    <a:pt x="12750" y="27419"/>
                  </a:lnTo>
                  <a:lnTo>
                    <a:pt x="11988" y="27419"/>
                  </a:lnTo>
                  <a:lnTo>
                    <a:pt x="12750" y="27419"/>
                  </a:lnTo>
                  <a:lnTo>
                    <a:pt x="12750" y="26644"/>
                  </a:lnTo>
                  <a:lnTo>
                    <a:pt x="12750" y="25869"/>
                  </a:lnTo>
                  <a:lnTo>
                    <a:pt x="13525" y="25869"/>
                  </a:lnTo>
                  <a:lnTo>
                    <a:pt x="13525" y="25095"/>
                  </a:lnTo>
                  <a:lnTo>
                    <a:pt x="13525" y="24714"/>
                  </a:lnTo>
                  <a:lnTo>
                    <a:pt x="13525" y="23939"/>
                  </a:lnTo>
                  <a:lnTo>
                    <a:pt x="12750" y="23939"/>
                  </a:lnTo>
                  <a:lnTo>
                    <a:pt x="11988" y="23939"/>
                  </a:lnTo>
                  <a:lnTo>
                    <a:pt x="11988" y="24714"/>
                  </a:lnTo>
                  <a:lnTo>
                    <a:pt x="11214" y="24714"/>
                  </a:lnTo>
                  <a:lnTo>
                    <a:pt x="10439" y="24714"/>
                  </a:lnTo>
                  <a:lnTo>
                    <a:pt x="10439" y="23939"/>
                  </a:lnTo>
                  <a:lnTo>
                    <a:pt x="9664" y="23164"/>
                  </a:lnTo>
                  <a:lnTo>
                    <a:pt x="10439" y="23164"/>
                  </a:lnTo>
                  <a:lnTo>
                    <a:pt x="9664" y="22402"/>
                  </a:lnTo>
                  <a:lnTo>
                    <a:pt x="10439" y="22402"/>
                  </a:lnTo>
                  <a:lnTo>
                    <a:pt x="10439" y="21628"/>
                  </a:lnTo>
                  <a:lnTo>
                    <a:pt x="9664" y="21628"/>
                  </a:lnTo>
                  <a:lnTo>
                    <a:pt x="8890" y="21628"/>
                  </a:lnTo>
                  <a:lnTo>
                    <a:pt x="8890" y="20853"/>
                  </a:lnTo>
                  <a:lnTo>
                    <a:pt x="9664" y="20853"/>
                  </a:lnTo>
                  <a:lnTo>
                    <a:pt x="9664" y="20078"/>
                  </a:lnTo>
                  <a:lnTo>
                    <a:pt x="9664" y="20853"/>
                  </a:lnTo>
                  <a:lnTo>
                    <a:pt x="9664" y="20078"/>
                  </a:lnTo>
                  <a:lnTo>
                    <a:pt x="9664" y="19303"/>
                  </a:lnTo>
                  <a:lnTo>
                    <a:pt x="10439" y="19303"/>
                  </a:lnTo>
                  <a:lnTo>
                    <a:pt x="11214" y="20078"/>
                  </a:lnTo>
                  <a:lnTo>
                    <a:pt x="11988" y="20078"/>
                  </a:lnTo>
                  <a:lnTo>
                    <a:pt x="11988" y="19303"/>
                  </a:lnTo>
                  <a:lnTo>
                    <a:pt x="11988" y="18529"/>
                  </a:lnTo>
                  <a:lnTo>
                    <a:pt x="11988" y="17767"/>
                  </a:lnTo>
                  <a:lnTo>
                    <a:pt x="11988" y="16992"/>
                  </a:lnTo>
                  <a:lnTo>
                    <a:pt x="12750" y="16992"/>
                  </a:lnTo>
                  <a:lnTo>
                    <a:pt x="11988" y="16992"/>
                  </a:lnTo>
                  <a:lnTo>
                    <a:pt x="12750" y="16217"/>
                  </a:lnTo>
                  <a:lnTo>
                    <a:pt x="11988" y="16217"/>
                  </a:lnTo>
                  <a:lnTo>
                    <a:pt x="11214" y="16217"/>
                  </a:lnTo>
                  <a:lnTo>
                    <a:pt x="11214" y="15443"/>
                  </a:lnTo>
                  <a:lnTo>
                    <a:pt x="11988" y="15443"/>
                  </a:lnTo>
                  <a:lnTo>
                    <a:pt x="11988" y="15062"/>
                  </a:lnTo>
                  <a:lnTo>
                    <a:pt x="11988" y="14287"/>
                  </a:lnTo>
                  <a:lnTo>
                    <a:pt x="12750" y="14287"/>
                  </a:lnTo>
                  <a:lnTo>
                    <a:pt x="12750" y="15062"/>
                  </a:lnTo>
                  <a:lnTo>
                    <a:pt x="12750" y="14287"/>
                  </a:lnTo>
                  <a:lnTo>
                    <a:pt x="13525" y="14287"/>
                  </a:lnTo>
                  <a:lnTo>
                    <a:pt x="12750" y="14287"/>
                  </a:lnTo>
                  <a:lnTo>
                    <a:pt x="12750" y="13512"/>
                  </a:lnTo>
                  <a:lnTo>
                    <a:pt x="12750" y="12738"/>
                  </a:lnTo>
                  <a:lnTo>
                    <a:pt x="12750" y="11976"/>
                  </a:lnTo>
                  <a:lnTo>
                    <a:pt x="13525" y="11976"/>
                  </a:lnTo>
                  <a:lnTo>
                    <a:pt x="13525" y="11188"/>
                  </a:lnTo>
                  <a:lnTo>
                    <a:pt x="14300" y="11188"/>
                  </a:lnTo>
                  <a:lnTo>
                    <a:pt x="13525" y="11188"/>
                  </a:lnTo>
                  <a:lnTo>
                    <a:pt x="14300" y="10426"/>
                  </a:lnTo>
                  <a:lnTo>
                    <a:pt x="14300" y="9651"/>
                  </a:lnTo>
                  <a:lnTo>
                    <a:pt x="14300" y="8877"/>
                  </a:lnTo>
                  <a:lnTo>
                    <a:pt x="14300" y="8102"/>
                  </a:lnTo>
                  <a:lnTo>
                    <a:pt x="14300" y="7327"/>
                  </a:lnTo>
                  <a:lnTo>
                    <a:pt x="14300" y="6565"/>
                  </a:lnTo>
                  <a:lnTo>
                    <a:pt x="15074" y="5791"/>
                  </a:lnTo>
                  <a:lnTo>
                    <a:pt x="15849" y="6565"/>
                  </a:lnTo>
                  <a:lnTo>
                    <a:pt x="15849" y="5791"/>
                  </a:lnTo>
                  <a:lnTo>
                    <a:pt x="16243" y="5791"/>
                  </a:lnTo>
                  <a:lnTo>
                    <a:pt x="16243" y="6565"/>
                  </a:lnTo>
                  <a:lnTo>
                    <a:pt x="17005" y="5791"/>
                  </a:lnTo>
                  <a:lnTo>
                    <a:pt x="17005" y="6565"/>
                  </a:lnTo>
                  <a:lnTo>
                    <a:pt x="17780" y="7327"/>
                  </a:lnTo>
                  <a:lnTo>
                    <a:pt x="18554" y="7327"/>
                  </a:lnTo>
                  <a:lnTo>
                    <a:pt x="19329" y="7327"/>
                  </a:lnTo>
                  <a:lnTo>
                    <a:pt x="20104" y="7327"/>
                  </a:lnTo>
                  <a:lnTo>
                    <a:pt x="20104" y="6565"/>
                  </a:lnTo>
                  <a:lnTo>
                    <a:pt x="19329" y="6565"/>
                  </a:lnTo>
                  <a:lnTo>
                    <a:pt x="19329" y="5791"/>
                  </a:lnTo>
                  <a:lnTo>
                    <a:pt x="19329" y="5397"/>
                  </a:lnTo>
                  <a:lnTo>
                    <a:pt x="20104" y="5397"/>
                  </a:lnTo>
                  <a:lnTo>
                    <a:pt x="20104" y="4635"/>
                  </a:lnTo>
                  <a:lnTo>
                    <a:pt x="20878" y="4635"/>
                  </a:lnTo>
                  <a:lnTo>
                    <a:pt x="20878" y="3860"/>
                  </a:lnTo>
                  <a:lnTo>
                    <a:pt x="20878" y="3086"/>
                  </a:lnTo>
                  <a:lnTo>
                    <a:pt x="21653" y="3086"/>
                  </a:lnTo>
                  <a:lnTo>
                    <a:pt x="21653" y="2311"/>
                  </a:lnTo>
                  <a:lnTo>
                    <a:pt x="22428" y="1536"/>
                  </a:lnTo>
                  <a:lnTo>
                    <a:pt x="21653" y="1536"/>
                  </a:lnTo>
                  <a:lnTo>
                    <a:pt x="20878" y="1536"/>
                  </a:lnTo>
                  <a:lnTo>
                    <a:pt x="20104" y="1536"/>
                  </a:lnTo>
                  <a:lnTo>
                    <a:pt x="20878" y="1536"/>
                  </a:lnTo>
                  <a:lnTo>
                    <a:pt x="20878" y="761"/>
                  </a:lnTo>
                  <a:lnTo>
                    <a:pt x="20878" y="0"/>
                  </a:lnTo>
                  <a:lnTo>
                    <a:pt x="21653" y="0"/>
                  </a:lnTo>
                  <a:lnTo>
                    <a:pt x="22428" y="761"/>
                  </a:lnTo>
                  <a:lnTo>
                    <a:pt x="23202" y="761"/>
                  </a:lnTo>
                  <a:lnTo>
                    <a:pt x="23977" y="761"/>
                  </a:lnTo>
                  <a:lnTo>
                    <a:pt x="24739" y="761"/>
                  </a:lnTo>
                  <a:lnTo>
                    <a:pt x="25514" y="0"/>
                  </a:lnTo>
                  <a:lnTo>
                    <a:pt x="25514" y="761"/>
                  </a:lnTo>
                  <a:lnTo>
                    <a:pt x="25514" y="1536"/>
                  </a:lnTo>
                  <a:lnTo>
                    <a:pt x="25908" y="1536"/>
                  </a:lnTo>
                  <a:lnTo>
                    <a:pt x="26682" y="761"/>
                  </a:lnTo>
                  <a:lnTo>
                    <a:pt x="27457" y="761"/>
                  </a:lnTo>
                  <a:lnTo>
                    <a:pt x="27457" y="1536"/>
                  </a:lnTo>
                  <a:lnTo>
                    <a:pt x="26682" y="1536"/>
                  </a:lnTo>
                  <a:lnTo>
                    <a:pt x="26682" y="2311"/>
                  </a:lnTo>
                  <a:lnTo>
                    <a:pt x="27457" y="3086"/>
                  </a:lnTo>
                  <a:lnTo>
                    <a:pt x="27457" y="2311"/>
                  </a:lnTo>
                  <a:lnTo>
                    <a:pt x="28219" y="1536"/>
                  </a:lnTo>
                  <a:lnTo>
                    <a:pt x="28994" y="1536"/>
                  </a:lnTo>
                  <a:lnTo>
                    <a:pt x="29768" y="2311"/>
                  </a:lnTo>
                  <a:lnTo>
                    <a:pt x="29768" y="3086"/>
                  </a:lnTo>
                  <a:lnTo>
                    <a:pt x="29768" y="3860"/>
                  </a:lnTo>
                  <a:lnTo>
                    <a:pt x="29768" y="4635"/>
                  </a:lnTo>
                  <a:lnTo>
                    <a:pt x="29768" y="5397"/>
                  </a:lnTo>
                  <a:lnTo>
                    <a:pt x="28994" y="5397"/>
                  </a:lnTo>
                  <a:lnTo>
                    <a:pt x="29768" y="5397"/>
                  </a:lnTo>
                  <a:lnTo>
                    <a:pt x="29768" y="5791"/>
                  </a:lnTo>
                  <a:lnTo>
                    <a:pt x="30543" y="5791"/>
                  </a:lnTo>
                  <a:lnTo>
                    <a:pt x="30543" y="5397"/>
                  </a:lnTo>
                  <a:lnTo>
                    <a:pt x="31318" y="4635"/>
                  </a:lnTo>
                  <a:lnTo>
                    <a:pt x="32092" y="5397"/>
                  </a:lnTo>
                  <a:lnTo>
                    <a:pt x="32867" y="4635"/>
                  </a:lnTo>
                  <a:lnTo>
                    <a:pt x="32092" y="4635"/>
                  </a:lnTo>
                  <a:lnTo>
                    <a:pt x="32867" y="4635"/>
                  </a:lnTo>
                  <a:lnTo>
                    <a:pt x="33642" y="5397"/>
                  </a:lnTo>
                  <a:lnTo>
                    <a:pt x="33642" y="4635"/>
                  </a:lnTo>
                  <a:lnTo>
                    <a:pt x="34417" y="4635"/>
                  </a:lnTo>
                  <a:lnTo>
                    <a:pt x="34417" y="5397"/>
                  </a:lnTo>
                  <a:lnTo>
                    <a:pt x="35191" y="5397"/>
                  </a:lnTo>
                  <a:lnTo>
                    <a:pt x="34417" y="5397"/>
                  </a:lnTo>
                  <a:lnTo>
                    <a:pt x="34417" y="5791"/>
                  </a:lnTo>
                  <a:lnTo>
                    <a:pt x="35191" y="5791"/>
                  </a:lnTo>
                  <a:lnTo>
                    <a:pt x="35191" y="5397"/>
                  </a:lnTo>
                  <a:lnTo>
                    <a:pt x="35191" y="5791"/>
                  </a:lnTo>
                  <a:lnTo>
                    <a:pt x="35572" y="6565"/>
                  </a:lnTo>
                  <a:lnTo>
                    <a:pt x="35572" y="7327"/>
                  </a:lnTo>
                  <a:lnTo>
                    <a:pt x="35572" y="8102"/>
                  </a:lnTo>
                  <a:lnTo>
                    <a:pt x="35191" y="8102"/>
                  </a:lnTo>
                  <a:lnTo>
                    <a:pt x="35191" y="8877"/>
                  </a:lnTo>
                  <a:lnTo>
                    <a:pt x="35572" y="9651"/>
                  </a:lnTo>
                  <a:lnTo>
                    <a:pt x="35572" y="10426"/>
                  </a:lnTo>
                  <a:lnTo>
                    <a:pt x="36347" y="11976"/>
                  </a:lnTo>
                  <a:lnTo>
                    <a:pt x="37122" y="11976"/>
                  </a:lnTo>
                  <a:lnTo>
                    <a:pt x="37896" y="12738"/>
                  </a:lnTo>
                  <a:lnTo>
                    <a:pt x="37896" y="13512"/>
                  </a:lnTo>
                  <a:lnTo>
                    <a:pt x="37896" y="12738"/>
                  </a:lnTo>
                  <a:lnTo>
                    <a:pt x="38671" y="12738"/>
                  </a:lnTo>
                  <a:lnTo>
                    <a:pt x="39433" y="12738"/>
                  </a:lnTo>
                  <a:lnTo>
                    <a:pt x="39433" y="11976"/>
                  </a:lnTo>
                  <a:lnTo>
                    <a:pt x="39433" y="12738"/>
                  </a:lnTo>
                  <a:lnTo>
                    <a:pt x="40208" y="12738"/>
                  </a:lnTo>
                  <a:lnTo>
                    <a:pt x="40208" y="13512"/>
                  </a:lnTo>
                  <a:lnTo>
                    <a:pt x="40982" y="13512"/>
                  </a:lnTo>
                  <a:lnTo>
                    <a:pt x="41757" y="13512"/>
                  </a:lnTo>
                  <a:lnTo>
                    <a:pt x="42532" y="13512"/>
                  </a:lnTo>
                  <a:lnTo>
                    <a:pt x="42532" y="14287"/>
                  </a:lnTo>
                  <a:lnTo>
                    <a:pt x="43307" y="14287"/>
                  </a:lnTo>
                  <a:lnTo>
                    <a:pt x="43307" y="15062"/>
                  </a:lnTo>
                  <a:lnTo>
                    <a:pt x="44081" y="15443"/>
                  </a:lnTo>
                  <a:lnTo>
                    <a:pt x="44462" y="15443"/>
                  </a:lnTo>
                  <a:lnTo>
                    <a:pt x="44462" y="16217"/>
                  </a:lnTo>
                  <a:lnTo>
                    <a:pt x="45237" y="16217"/>
                  </a:lnTo>
                  <a:lnTo>
                    <a:pt x="46012" y="16217"/>
                  </a:lnTo>
                  <a:lnTo>
                    <a:pt x="46012" y="16992"/>
                  </a:lnTo>
                  <a:lnTo>
                    <a:pt x="46786" y="169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7" name="object 2977"/>
            <p:cNvSpPr/>
            <p:nvPr/>
          </p:nvSpPr>
          <p:spPr>
            <a:xfrm>
              <a:off x="6423762" y="2646383"/>
              <a:ext cx="97155" cy="149860"/>
            </a:xfrm>
            <a:custGeom>
              <a:avLst/>
              <a:gdLst/>
              <a:ahLst/>
              <a:cxnLst/>
              <a:rect l="l" t="t" r="r" b="b"/>
              <a:pathLst>
                <a:path w="97154" h="149860">
                  <a:moveTo>
                    <a:pt x="30060" y="7327"/>
                  </a:moveTo>
                  <a:lnTo>
                    <a:pt x="29273" y="7327"/>
                  </a:lnTo>
                  <a:lnTo>
                    <a:pt x="29273" y="8089"/>
                  </a:lnTo>
                  <a:lnTo>
                    <a:pt x="30060" y="8089"/>
                  </a:lnTo>
                  <a:lnTo>
                    <a:pt x="30060" y="7327"/>
                  </a:lnTo>
                  <a:close/>
                </a:path>
                <a:path w="97154" h="149860">
                  <a:moveTo>
                    <a:pt x="43332" y="6553"/>
                  </a:moveTo>
                  <a:lnTo>
                    <a:pt x="30835" y="6553"/>
                  </a:lnTo>
                  <a:lnTo>
                    <a:pt x="30835" y="8089"/>
                  </a:lnTo>
                  <a:lnTo>
                    <a:pt x="35128" y="8089"/>
                  </a:lnTo>
                  <a:lnTo>
                    <a:pt x="35128" y="7327"/>
                  </a:lnTo>
                  <a:lnTo>
                    <a:pt x="43332" y="7327"/>
                  </a:lnTo>
                  <a:lnTo>
                    <a:pt x="43332" y="6553"/>
                  </a:lnTo>
                  <a:close/>
                </a:path>
                <a:path w="97154" h="149860">
                  <a:moveTo>
                    <a:pt x="40601" y="7327"/>
                  </a:moveTo>
                  <a:lnTo>
                    <a:pt x="37477" y="7327"/>
                  </a:lnTo>
                  <a:lnTo>
                    <a:pt x="37477" y="8089"/>
                  </a:lnTo>
                  <a:lnTo>
                    <a:pt x="40601" y="8089"/>
                  </a:lnTo>
                  <a:lnTo>
                    <a:pt x="40601" y="7327"/>
                  </a:lnTo>
                  <a:close/>
                </a:path>
                <a:path w="97154" h="149860">
                  <a:moveTo>
                    <a:pt x="43332" y="7327"/>
                  </a:moveTo>
                  <a:lnTo>
                    <a:pt x="42164" y="7327"/>
                  </a:lnTo>
                  <a:lnTo>
                    <a:pt x="42164" y="8089"/>
                  </a:lnTo>
                  <a:lnTo>
                    <a:pt x="43332" y="8089"/>
                  </a:lnTo>
                  <a:lnTo>
                    <a:pt x="43332" y="7327"/>
                  </a:lnTo>
                  <a:close/>
                </a:path>
                <a:path w="97154" h="149860">
                  <a:moveTo>
                    <a:pt x="39827" y="1536"/>
                  </a:moveTo>
                  <a:lnTo>
                    <a:pt x="30835" y="1536"/>
                  </a:lnTo>
                  <a:lnTo>
                    <a:pt x="30835" y="3086"/>
                  </a:lnTo>
                  <a:lnTo>
                    <a:pt x="30060" y="3848"/>
                  </a:lnTo>
                  <a:lnTo>
                    <a:pt x="30060" y="4241"/>
                  </a:lnTo>
                  <a:lnTo>
                    <a:pt x="28498" y="5778"/>
                  </a:lnTo>
                  <a:lnTo>
                    <a:pt x="28498" y="7327"/>
                  </a:lnTo>
                  <a:lnTo>
                    <a:pt x="29273" y="7327"/>
                  </a:lnTo>
                  <a:lnTo>
                    <a:pt x="29273" y="6553"/>
                  </a:lnTo>
                  <a:lnTo>
                    <a:pt x="43332" y="6553"/>
                  </a:lnTo>
                  <a:lnTo>
                    <a:pt x="43332" y="5778"/>
                  </a:lnTo>
                  <a:lnTo>
                    <a:pt x="40601" y="5778"/>
                  </a:lnTo>
                  <a:lnTo>
                    <a:pt x="40601" y="5003"/>
                  </a:lnTo>
                  <a:lnTo>
                    <a:pt x="38265" y="5003"/>
                  </a:lnTo>
                  <a:lnTo>
                    <a:pt x="38265" y="4241"/>
                  </a:lnTo>
                  <a:lnTo>
                    <a:pt x="39827" y="4241"/>
                  </a:lnTo>
                  <a:lnTo>
                    <a:pt x="39827" y="3086"/>
                  </a:lnTo>
                  <a:lnTo>
                    <a:pt x="40601" y="3086"/>
                  </a:lnTo>
                  <a:lnTo>
                    <a:pt x="40601" y="2311"/>
                  </a:lnTo>
                  <a:lnTo>
                    <a:pt x="39827" y="2311"/>
                  </a:lnTo>
                  <a:lnTo>
                    <a:pt x="39827" y="1536"/>
                  </a:lnTo>
                  <a:close/>
                </a:path>
                <a:path w="97154" h="149860">
                  <a:moveTo>
                    <a:pt x="42164" y="4241"/>
                  </a:moveTo>
                  <a:lnTo>
                    <a:pt x="42164" y="5003"/>
                  </a:lnTo>
                  <a:lnTo>
                    <a:pt x="40601" y="5003"/>
                  </a:lnTo>
                  <a:lnTo>
                    <a:pt x="40601" y="5778"/>
                  </a:lnTo>
                  <a:lnTo>
                    <a:pt x="43332" y="5778"/>
                  </a:lnTo>
                  <a:lnTo>
                    <a:pt x="42557" y="5003"/>
                  </a:lnTo>
                  <a:lnTo>
                    <a:pt x="42164" y="4241"/>
                  </a:lnTo>
                  <a:close/>
                </a:path>
                <a:path w="97154" h="149860">
                  <a:moveTo>
                    <a:pt x="39039" y="4241"/>
                  </a:moveTo>
                  <a:lnTo>
                    <a:pt x="38265" y="4241"/>
                  </a:lnTo>
                  <a:lnTo>
                    <a:pt x="38265" y="5003"/>
                  </a:lnTo>
                  <a:lnTo>
                    <a:pt x="39039" y="5003"/>
                  </a:lnTo>
                  <a:lnTo>
                    <a:pt x="39039" y="4241"/>
                  </a:lnTo>
                  <a:close/>
                </a:path>
                <a:path w="97154" h="149860">
                  <a:moveTo>
                    <a:pt x="39827" y="4241"/>
                  </a:moveTo>
                  <a:lnTo>
                    <a:pt x="39039" y="4241"/>
                  </a:lnTo>
                  <a:lnTo>
                    <a:pt x="39039" y="5003"/>
                  </a:lnTo>
                  <a:lnTo>
                    <a:pt x="39827" y="5003"/>
                  </a:lnTo>
                  <a:lnTo>
                    <a:pt x="39827" y="4241"/>
                  </a:lnTo>
                  <a:close/>
                </a:path>
                <a:path w="97154" h="149860">
                  <a:moveTo>
                    <a:pt x="42164" y="3086"/>
                  </a:moveTo>
                  <a:lnTo>
                    <a:pt x="39827" y="3086"/>
                  </a:lnTo>
                  <a:lnTo>
                    <a:pt x="39827" y="4241"/>
                  </a:lnTo>
                  <a:lnTo>
                    <a:pt x="40601" y="5003"/>
                  </a:lnTo>
                  <a:lnTo>
                    <a:pt x="40601" y="4241"/>
                  </a:lnTo>
                  <a:lnTo>
                    <a:pt x="42164" y="4241"/>
                  </a:lnTo>
                  <a:lnTo>
                    <a:pt x="42164" y="3086"/>
                  </a:lnTo>
                  <a:close/>
                </a:path>
                <a:path w="97154" h="149860">
                  <a:moveTo>
                    <a:pt x="39039" y="0"/>
                  </a:moveTo>
                  <a:lnTo>
                    <a:pt x="32791" y="0"/>
                  </a:lnTo>
                  <a:lnTo>
                    <a:pt x="32791" y="774"/>
                  </a:lnTo>
                  <a:lnTo>
                    <a:pt x="31623" y="774"/>
                  </a:lnTo>
                  <a:lnTo>
                    <a:pt x="31623" y="1536"/>
                  </a:lnTo>
                  <a:lnTo>
                    <a:pt x="39835" y="1545"/>
                  </a:lnTo>
                  <a:lnTo>
                    <a:pt x="40601" y="2311"/>
                  </a:lnTo>
                  <a:lnTo>
                    <a:pt x="40593" y="1536"/>
                  </a:lnTo>
                  <a:lnTo>
                    <a:pt x="39039" y="0"/>
                  </a:lnTo>
                  <a:close/>
                </a:path>
                <a:path w="97154" h="149860">
                  <a:moveTo>
                    <a:pt x="40601" y="1545"/>
                  </a:moveTo>
                  <a:lnTo>
                    <a:pt x="40601" y="2311"/>
                  </a:lnTo>
                  <a:lnTo>
                    <a:pt x="41376" y="2311"/>
                  </a:lnTo>
                  <a:lnTo>
                    <a:pt x="40601" y="1545"/>
                  </a:lnTo>
                  <a:close/>
                </a:path>
                <a:path w="97154" h="149860">
                  <a:moveTo>
                    <a:pt x="31623" y="0"/>
                  </a:moveTo>
                  <a:lnTo>
                    <a:pt x="30835" y="0"/>
                  </a:lnTo>
                  <a:lnTo>
                    <a:pt x="30835" y="1536"/>
                  </a:lnTo>
                  <a:lnTo>
                    <a:pt x="31623" y="774"/>
                  </a:lnTo>
                  <a:lnTo>
                    <a:pt x="31623" y="0"/>
                  </a:lnTo>
                  <a:close/>
                </a:path>
                <a:path w="97154" h="149860">
                  <a:moveTo>
                    <a:pt x="32791" y="0"/>
                  </a:moveTo>
                  <a:lnTo>
                    <a:pt x="32397" y="0"/>
                  </a:lnTo>
                  <a:lnTo>
                    <a:pt x="32397" y="774"/>
                  </a:lnTo>
                  <a:lnTo>
                    <a:pt x="32791" y="774"/>
                  </a:lnTo>
                  <a:lnTo>
                    <a:pt x="32791" y="0"/>
                  </a:lnTo>
                  <a:close/>
                </a:path>
                <a:path w="97154" h="149860">
                  <a:moveTo>
                    <a:pt x="68313" y="15417"/>
                  </a:moveTo>
                  <a:lnTo>
                    <a:pt x="62852" y="15417"/>
                  </a:lnTo>
                  <a:lnTo>
                    <a:pt x="62852" y="16179"/>
                  </a:lnTo>
                  <a:lnTo>
                    <a:pt x="63627" y="16179"/>
                  </a:lnTo>
                  <a:lnTo>
                    <a:pt x="63627" y="16954"/>
                  </a:lnTo>
                  <a:lnTo>
                    <a:pt x="66751" y="20040"/>
                  </a:lnTo>
                  <a:lnTo>
                    <a:pt x="67538" y="19265"/>
                  </a:lnTo>
                  <a:lnTo>
                    <a:pt x="67538" y="17729"/>
                  </a:lnTo>
                  <a:lnTo>
                    <a:pt x="68313" y="16954"/>
                  </a:lnTo>
                  <a:lnTo>
                    <a:pt x="68313" y="15417"/>
                  </a:lnTo>
                  <a:close/>
                </a:path>
                <a:path w="97154" h="149860">
                  <a:moveTo>
                    <a:pt x="69875" y="15417"/>
                  </a:moveTo>
                  <a:lnTo>
                    <a:pt x="69088" y="15417"/>
                  </a:lnTo>
                  <a:lnTo>
                    <a:pt x="69875" y="16179"/>
                  </a:lnTo>
                  <a:lnTo>
                    <a:pt x="69875" y="15417"/>
                  </a:lnTo>
                  <a:close/>
                </a:path>
                <a:path w="97154" h="149860">
                  <a:moveTo>
                    <a:pt x="68313" y="14643"/>
                  </a:moveTo>
                  <a:lnTo>
                    <a:pt x="63627" y="14643"/>
                  </a:lnTo>
                  <a:lnTo>
                    <a:pt x="63627" y="15417"/>
                  </a:lnTo>
                  <a:lnTo>
                    <a:pt x="69088" y="15417"/>
                  </a:lnTo>
                  <a:lnTo>
                    <a:pt x="68313" y="14643"/>
                  </a:lnTo>
                  <a:close/>
                </a:path>
                <a:path w="97154" h="149860">
                  <a:moveTo>
                    <a:pt x="66751" y="13868"/>
                  </a:moveTo>
                  <a:lnTo>
                    <a:pt x="64414" y="13868"/>
                  </a:lnTo>
                  <a:lnTo>
                    <a:pt x="64414" y="14643"/>
                  </a:lnTo>
                  <a:lnTo>
                    <a:pt x="66751" y="14643"/>
                  </a:lnTo>
                  <a:lnTo>
                    <a:pt x="66751" y="13868"/>
                  </a:lnTo>
                  <a:close/>
                </a:path>
                <a:path w="97154" h="149860">
                  <a:moveTo>
                    <a:pt x="90170" y="35445"/>
                  </a:moveTo>
                  <a:lnTo>
                    <a:pt x="88607" y="35445"/>
                  </a:lnTo>
                  <a:lnTo>
                    <a:pt x="88607" y="36220"/>
                  </a:lnTo>
                  <a:lnTo>
                    <a:pt x="90170" y="36220"/>
                  </a:lnTo>
                  <a:lnTo>
                    <a:pt x="90170" y="35445"/>
                  </a:lnTo>
                  <a:close/>
                </a:path>
                <a:path w="97154" h="149860">
                  <a:moveTo>
                    <a:pt x="92125" y="35445"/>
                  </a:moveTo>
                  <a:lnTo>
                    <a:pt x="90170" y="35445"/>
                  </a:lnTo>
                  <a:lnTo>
                    <a:pt x="90170" y="36220"/>
                  </a:lnTo>
                  <a:lnTo>
                    <a:pt x="92125" y="36220"/>
                  </a:lnTo>
                  <a:lnTo>
                    <a:pt x="92125" y="35445"/>
                  </a:lnTo>
                  <a:close/>
                </a:path>
                <a:path w="97154" h="149860">
                  <a:moveTo>
                    <a:pt x="92900" y="34683"/>
                  </a:moveTo>
                  <a:lnTo>
                    <a:pt x="83921" y="34683"/>
                  </a:lnTo>
                  <a:lnTo>
                    <a:pt x="83921" y="35445"/>
                  </a:lnTo>
                  <a:lnTo>
                    <a:pt x="92900" y="35445"/>
                  </a:lnTo>
                  <a:lnTo>
                    <a:pt x="92900" y="34683"/>
                  </a:lnTo>
                  <a:close/>
                </a:path>
                <a:path w="97154" h="149860">
                  <a:moveTo>
                    <a:pt x="92900" y="30441"/>
                  </a:moveTo>
                  <a:lnTo>
                    <a:pt x="89395" y="30441"/>
                  </a:lnTo>
                  <a:lnTo>
                    <a:pt x="87045" y="32753"/>
                  </a:lnTo>
                  <a:lnTo>
                    <a:pt x="86271" y="32753"/>
                  </a:lnTo>
                  <a:lnTo>
                    <a:pt x="85483" y="33134"/>
                  </a:lnTo>
                  <a:lnTo>
                    <a:pt x="84709" y="33134"/>
                  </a:lnTo>
                  <a:lnTo>
                    <a:pt x="83146" y="34683"/>
                  </a:lnTo>
                  <a:lnTo>
                    <a:pt x="95250" y="34683"/>
                  </a:lnTo>
                  <a:lnTo>
                    <a:pt x="95250" y="33909"/>
                  </a:lnTo>
                  <a:lnTo>
                    <a:pt x="96812" y="33909"/>
                  </a:lnTo>
                  <a:lnTo>
                    <a:pt x="96812" y="31978"/>
                  </a:lnTo>
                  <a:lnTo>
                    <a:pt x="96024" y="31978"/>
                  </a:lnTo>
                  <a:lnTo>
                    <a:pt x="95250" y="31216"/>
                  </a:lnTo>
                  <a:lnTo>
                    <a:pt x="94462" y="31216"/>
                  </a:lnTo>
                  <a:lnTo>
                    <a:pt x="92900" y="30441"/>
                  </a:lnTo>
                  <a:close/>
                </a:path>
                <a:path w="97154" h="149860">
                  <a:moveTo>
                    <a:pt x="92125" y="29667"/>
                  </a:moveTo>
                  <a:lnTo>
                    <a:pt x="90563" y="29667"/>
                  </a:lnTo>
                  <a:lnTo>
                    <a:pt x="90170" y="30441"/>
                  </a:lnTo>
                  <a:lnTo>
                    <a:pt x="92125" y="30441"/>
                  </a:lnTo>
                  <a:lnTo>
                    <a:pt x="92125" y="29667"/>
                  </a:lnTo>
                  <a:close/>
                </a:path>
                <a:path w="97154" h="149860">
                  <a:moveTo>
                    <a:pt x="5080" y="148742"/>
                  </a:moveTo>
                  <a:lnTo>
                    <a:pt x="5080" y="149504"/>
                  </a:lnTo>
                  <a:lnTo>
                    <a:pt x="5854" y="149504"/>
                  </a:lnTo>
                  <a:lnTo>
                    <a:pt x="5080" y="148742"/>
                  </a:lnTo>
                  <a:close/>
                </a:path>
                <a:path w="97154" h="149860">
                  <a:moveTo>
                    <a:pt x="5854" y="148742"/>
                  </a:moveTo>
                  <a:lnTo>
                    <a:pt x="5854" y="149504"/>
                  </a:lnTo>
                  <a:lnTo>
                    <a:pt x="6642" y="149504"/>
                  </a:lnTo>
                  <a:lnTo>
                    <a:pt x="5854" y="148742"/>
                  </a:lnTo>
                  <a:close/>
                </a:path>
                <a:path w="97154" h="149860">
                  <a:moveTo>
                    <a:pt x="6642" y="148742"/>
                  </a:moveTo>
                  <a:lnTo>
                    <a:pt x="5854" y="148742"/>
                  </a:lnTo>
                  <a:lnTo>
                    <a:pt x="6642" y="149504"/>
                  </a:lnTo>
                  <a:lnTo>
                    <a:pt x="6642" y="148742"/>
                  </a:lnTo>
                  <a:close/>
                </a:path>
                <a:path w="97154" h="149860">
                  <a:moveTo>
                    <a:pt x="8204" y="147967"/>
                  </a:moveTo>
                  <a:lnTo>
                    <a:pt x="5080" y="147967"/>
                  </a:lnTo>
                  <a:lnTo>
                    <a:pt x="5080" y="148742"/>
                  </a:lnTo>
                  <a:lnTo>
                    <a:pt x="6642" y="148742"/>
                  </a:lnTo>
                  <a:lnTo>
                    <a:pt x="7416" y="149504"/>
                  </a:lnTo>
                  <a:lnTo>
                    <a:pt x="8204" y="149504"/>
                  </a:lnTo>
                  <a:lnTo>
                    <a:pt x="8204" y="147967"/>
                  </a:lnTo>
                  <a:close/>
                </a:path>
                <a:path w="97154" h="149860">
                  <a:moveTo>
                    <a:pt x="5854" y="147586"/>
                  </a:moveTo>
                  <a:lnTo>
                    <a:pt x="4305" y="147586"/>
                  </a:lnTo>
                  <a:lnTo>
                    <a:pt x="4305" y="147967"/>
                  </a:lnTo>
                  <a:lnTo>
                    <a:pt x="5854" y="147967"/>
                  </a:lnTo>
                  <a:lnTo>
                    <a:pt x="5854" y="147586"/>
                  </a:lnTo>
                  <a:close/>
                </a:path>
                <a:path w="97154" h="149860">
                  <a:moveTo>
                    <a:pt x="6642" y="146812"/>
                  </a:moveTo>
                  <a:lnTo>
                    <a:pt x="3911" y="146812"/>
                  </a:lnTo>
                  <a:lnTo>
                    <a:pt x="3911" y="147586"/>
                  </a:lnTo>
                  <a:lnTo>
                    <a:pt x="5854" y="147586"/>
                  </a:lnTo>
                  <a:lnTo>
                    <a:pt x="6642" y="147967"/>
                  </a:lnTo>
                  <a:lnTo>
                    <a:pt x="6642" y="146812"/>
                  </a:lnTo>
                  <a:close/>
                </a:path>
                <a:path w="97154" h="149860">
                  <a:moveTo>
                    <a:pt x="7416" y="147586"/>
                  </a:moveTo>
                  <a:lnTo>
                    <a:pt x="6642" y="147586"/>
                  </a:lnTo>
                  <a:lnTo>
                    <a:pt x="6642" y="147967"/>
                  </a:lnTo>
                  <a:lnTo>
                    <a:pt x="7416" y="147967"/>
                  </a:lnTo>
                  <a:lnTo>
                    <a:pt x="7416" y="147586"/>
                  </a:lnTo>
                  <a:close/>
                </a:path>
                <a:path w="97154" h="149860">
                  <a:moveTo>
                    <a:pt x="8204" y="144500"/>
                  </a:moveTo>
                  <a:lnTo>
                    <a:pt x="787" y="144500"/>
                  </a:lnTo>
                  <a:lnTo>
                    <a:pt x="0" y="145275"/>
                  </a:lnTo>
                  <a:lnTo>
                    <a:pt x="4305" y="145275"/>
                  </a:lnTo>
                  <a:lnTo>
                    <a:pt x="4305" y="146037"/>
                  </a:lnTo>
                  <a:lnTo>
                    <a:pt x="6642" y="146037"/>
                  </a:lnTo>
                  <a:lnTo>
                    <a:pt x="6642" y="146812"/>
                  </a:lnTo>
                  <a:lnTo>
                    <a:pt x="7416" y="147586"/>
                  </a:lnTo>
                  <a:lnTo>
                    <a:pt x="7416" y="147967"/>
                  </a:lnTo>
                  <a:lnTo>
                    <a:pt x="8978" y="147967"/>
                  </a:lnTo>
                  <a:lnTo>
                    <a:pt x="9766" y="147586"/>
                  </a:lnTo>
                  <a:lnTo>
                    <a:pt x="8978" y="147586"/>
                  </a:lnTo>
                  <a:lnTo>
                    <a:pt x="8978" y="146812"/>
                  </a:lnTo>
                  <a:lnTo>
                    <a:pt x="8204" y="146812"/>
                  </a:lnTo>
                  <a:lnTo>
                    <a:pt x="8204" y="144500"/>
                  </a:lnTo>
                  <a:close/>
                </a:path>
                <a:path w="97154" h="149860">
                  <a:moveTo>
                    <a:pt x="4305" y="145275"/>
                  </a:moveTo>
                  <a:lnTo>
                    <a:pt x="2349" y="145275"/>
                  </a:lnTo>
                  <a:lnTo>
                    <a:pt x="2349" y="146037"/>
                  </a:lnTo>
                  <a:lnTo>
                    <a:pt x="3124" y="146037"/>
                  </a:lnTo>
                  <a:lnTo>
                    <a:pt x="3124" y="146812"/>
                  </a:lnTo>
                  <a:lnTo>
                    <a:pt x="5080" y="146812"/>
                  </a:lnTo>
                  <a:lnTo>
                    <a:pt x="4305" y="146037"/>
                  </a:lnTo>
                  <a:lnTo>
                    <a:pt x="4305" y="145275"/>
                  </a:lnTo>
                  <a:close/>
                </a:path>
                <a:path w="97154" h="149860">
                  <a:moveTo>
                    <a:pt x="6642" y="146037"/>
                  </a:moveTo>
                  <a:lnTo>
                    <a:pt x="5080" y="146037"/>
                  </a:lnTo>
                  <a:lnTo>
                    <a:pt x="5080" y="146812"/>
                  </a:lnTo>
                  <a:lnTo>
                    <a:pt x="5854" y="146812"/>
                  </a:lnTo>
                  <a:lnTo>
                    <a:pt x="6642" y="146037"/>
                  </a:lnTo>
                  <a:close/>
                </a:path>
                <a:path w="97154" h="149860">
                  <a:moveTo>
                    <a:pt x="3124" y="143725"/>
                  </a:moveTo>
                  <a:lnTo>
                    <a:pt x="2349" y="143725"/>
                  </a:lnTo>
                  <a:lnTo>
                    <a:pt x="2349" y="144500"/>
                  </a:lnTo>
                  <a:lnTo>
                    <a:pt x="3124" y="144500"/>
                  </a:lnTo>
                  <a:lnTo>
                    <a:pt x="3124" y="143725"/>
                  </a:lnTo>
                  <a:close/>
                </a:path>
                <a:path w="97154" h="149860">
                  <a:moveTo>
                    <a:pt x="3124" y="143725"/>
                  </a:moveTo>
                  <a:lnTo>
                    <a:pt x="3124" y="144500"/>
                  </a:lnTo>
                  <a:lnTo>
                    <a:pt x="3911" y="144500"/>
                  </a:lnTo>
                  <a:lnTo>
                    <a:pt x="3124" y="143725"/>
                  </a:lnTo>
                  <a:close/>
                </a:path>
                <a:path w="97154" h="149860">
                  <a:moveTo>
                    <a:pt x="7416" y="143725"/>
                  </a:moveTo>
                  <a:lnTo>
                    <a:pt x="4305" y="143725"/>
                  </a:lnTo>
                  <a:lnTo>
                    <a:pt x="4305" y="144500"/>
                  </a:lnTo>
                  <a:lnTo>
                    <a:pt x="7416" y="144500"/>
                  </a:lnTo>
                  <a:lnTo>
                    <a:pt x="7416" y="143725"/>
                  </a:lnTo>
                  <a:close/>
                </a:path>
                <a:path w="97154" h="149860">
                  <a:moveTo>
                    <a:pt x="8204" y="143725"/>
                  </a:moveTo>
                  <a:lnTo>
                    <a:pt x="7416" y="143725"/>
                  </a:lnTo>
                  <a:lnTo>
                    <a:pt x="8204" y="144500"/>
                  </a:lnTo>
                  <a:lnTo>
                    <a:pt x="8204" y="143725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8" name="object 2978"/>
            <p:cNvSpPr/>
            <p:nvPr/>
          </p:nvSpPr>
          <p:spPr>
            <a:xfrm>
              <a:off x="6423762" y="2646383"/>
              <a:ext cx="97155" cy="149860"/>
            </a:xfrm>
            <a:custGeom>
              <a:avLst/>
              <a:gdLst/>
              <a:ahLst/>
              <a:cxnLst/>
              <a:rect l="l" t="t" r="r" b="b"/>
              <a:pathLst>
                <a:path w="97154" h="149860">
                  <a:moveTo>
                    <a:pt x="40601" y="2311"/>
                  </a:moveTo>
                  <a:lnTo>
                    <a:pt x="40601" y="3086"/>
                  </a:lnTo>
                  <a:lnTo>
                    <a:pt x="39827" y="3086"/>
                  </a:lnTo>
                  <a:lnTo>
                    <a:pt x="40601" y="3086"/>
                  </a:lnTo>
                  <a:lnTo>
                    <a:pt x="39827" y="3086"/>
                  </a:lnTo>
                  <a:lnTo>
                    <a:pt x="39827" y="3848"/>
                  </a:lnTo>
                  <a:lnTo>
                    <a:pt x="39827" y="4241"/>
                  </a:lnTo>
                  <a:lnTo>
                    <a:pt x="39827" y="3848"/>
                  </a:lnTo>
                  <a:lnTo>
                    <a:pt x="39827" y="3086"/>
                  </a:lnTo>
                  <a:lnTo>
                    <a:pt x="40601" y="3086"/>
                  </a:lnTo>
                  <a:lnTo>
                    <a:pt x="41376" y="3086"/>
                  </a:lnTo>
                  <a:lnTo>
                    <a:pt x="41376" y="2311"/>
                  </a:lnTo>
                  <a:lnTo>
                    <a:pt x="41376" y="3086"/>
                  </a:lnTo>
                  <a:lnTo>
                    <a:pt x="42164" y="3086"/>
                  </a:lnTo>
                  <a:lnTo>
                    <a:pt x="42164" y="3848"/>
                  </a:lnTo>
                  <a:lnTo>
                    <a:pt x="41376" y="3848"/>
                  </a:lnTo>
                  <a:lnTo>
                    <a:pt x="42164" y="3848"/>
                  </a:lnTo>
                  <a:lnTo>
                    <a:pt x="42164" y="4241"/>
                  </a:lnTo>
                  <a:lnTo>
                    <a:pt x="41376" y="4241"/>
                  </a:lnTo>
                  <a:lnTo>
                    <a:pt x="42164" y="4241"/>
                  </a:lnTo>
                  <a:lnTo>
                    <a:pt x="41376" y="4241"/>
                  </a:lnTo>
                  <a:lnTo>
                    <a:pt x="40601" y="4241"/>
                  </a:lnTo>
                  <a:lnTo>
                    <a:pt x="40601" y="5003"/>
                  </a:lnTo>
                  <a:lnTo>
                    <a:pt x="39827" y="4241"/>
                  </a:lnTo>
                  <a:lnTo>
                    <a:pt x="39827" y="5003"/>
                  </a:lnTo>
                  <a:lnTo>
                    <a:pt x="39039" y="5003"/>
                  </a:lnTo>
                  <a:lnTo>
                    <a:pt x="39039" y="4241"/>
                  </a:lnTo>
                  <a:lnTo>
                    <a:pt x="39039" y="5003"/>
                  </a:lnTo>
                  <a:lnTo>
                    <a:pt x="39039" y="4241"/>
                  </a:lnTo>
                  <a:lnTo>
                    <a:pt x="38265" y="4241"/>
                  </a:lnTo>
                  <a:lnTo>
                    <a:pt x="39039" y="4241"/>
                  </a:lnTo>
                  <a:lnTo>
                    <a:pt x="39039" y="5003"/>
                  </a:lnTo>
                  <a:lnTo>
                    <a:pt x="38265" y="5003"/>
                  </a:lnTo>
                  <a:lnTo>
                    <a:pt x="38265" y="4241"/>
                  </a:lnTo>
                  <a:lnTo>
                    <a:pt x="38265" y="5003"/>
                  </a:lnTo>
                  <a:lnTo>
                    <a:pt x="39039" y="5003"/>
                  </a:lnTo>
                  <a:lnTo>
                    <a:pt x="39039" y="4241"/>
                  </a:lnTo>
                  <a:lnTo>
                    <a:pt x="39039" y="5003"/>
                  </a:lnTo>
                  <a:lnTo>
                    <a:pt x="39039" y="4241"/>
                  </a:lnTo>
                  <a:lnTo>
                    <a:pt x="39039" y="5003"/>
                  </a:lnTo>
                  <a:lnTo>
                    <a:pt x="39827" y="5003"/>
                  </a:lnTo>
                  <a:lnTo>
                    <a:pt x="40601" y="5003"/>
                  </a:lnTo>
                  <a:lnTo>
                    <a:pt x="40601" y="5778"/>
                  </a:lnTo>
                  <a:lnTo>
                    <a:pt x="40601" y="5003"/>
                  </a:lnTo>
                  <a:lnTo>
                    <a:pt x="41376" y="5003"/>
                  </a:lnTo>
                  <a:lnTo>
                    <a:pt x="42164" y="5003"/>
                  </a:lnTo>
                  <a:lnTo>
                    <a:pt x="42164" y="4241"/>
                  </a:lnTo>
                  <a:lnTo>
                    <a:pt x="42164" y="5003"/>
                  </a:lnTo>
                  <a:lnTo>
                    <a:pt x="42164" y="4241"/>
                  </a:lnTo>
                  <a:lnTo>
                    <a:pt x="42557" y="5003"/>
                  </a:lnTo>
                  <a:lnTo>
                    <a:pt x="43332" y="5778"/>
                  </a:lnTo>
                  <a:lnTo>
                    <a:pt x="43332" y="6553"/>
                  </a:lnTo>
                  <a:lnTo>
                    <a:pt x="43332" y="8089"/>
                  </a:lnTo>
                  <a:lnTo>
                    <a:pt x="42557" y="8089"/>
                  </a:lnTo>
                  <a:lnTo>
                    <a:pt x="42164" y="8089"/>
                  </a:lnTo>
                  <a:lnTo>
                    <a:pt x="42557" y="8089"/>
                  </a:lnTo>
                  <a:lnTo>
                    <a:pt x="42164" y="8089"/>
                  </a:lnTo>
                  <a:lnTo>
                    <a:pt x="42164" y="7327"/>
                  </a:lnTo>
                  <a:lnTo>
                    <a:pt x="41376" y="7327"/>
                  </a:lnTo>
                  <a:lnTo>
                    <a:pt x="40601" y="7327"/>
                  </a:lnTo>
                  <a:lnTo>
                    <a:pt x="40601" y="8089"/>
                  </a:lnTo>
                  <a:lnTo>
                    <a:pt x="39827" y="8089"/>
                  </a:lnTo>
                  <a:lnTo>
                    <a:pt x="39039" y="8089"/>
                  </a:lnTo>
                  <a:lnTo>
                    <a:pt x="38265" y="8089"/>
                  </a:lnTo>
                  <a:lnTo>
                    <a:pt x="37477" y="8089"/>
                  </a:lnTo>
                  <a:lnTo>
                    <a:pt x="37477" y="7327"/>
                  </a:lnTo>
                  <a:lnTo>
                    <a:pt x="36703" y="7327"/>
                  </a:lnTo>
                  <a:lnTo>
                    <a:pt x="35915" y="7327"/>
                  </a:lnTo>
                  <a:lnTo>
                    <a:pt x="35128" y="7327"/>
                  </a:lnTo>
                  <a:lnTo>
                    <a:pt x="35128" y="8089"/>
                  </a:lnTo>
                  <a:lnTo>
                    <a:pt x="30835" y="8089"/>
                  </a:lnTo>
                  <a:lnTo>
                    <a:pt x="30835" y="7327"/>
                  </a:lnTo>
                  <a:lnTo>
                    <a:pt x="30835" y="6553"/>
                  </a:lnTo>
                  <a:lnTo>
                    <a:pt x="30060" y="6553"/>
                  </a:lnTo>
                  <a:lnTo>
                    <a:pt x="30835" y="6553"/>
                  </a:lnTo>
                  <a:lnTo>
                    <a:pt x="30060" y="6553"/>
                  </a:lnTo>
                  <a:lnTo>
                    <a:pt x="29273" y="6553"/>
                  </a:lnTo>
                  <a:lnTo>
                    <a:pt x="29273" y="7327"/>
                  </a:lnTo>
                  <a:lnTo>
                    <a:pt x="30060" y="7327"/>
                  </a:lnTo>
                  <a:lnTo>
                    <a:pt x="29273" y="7327"/>
                  </a:lnTo>
                  <a:lnTo>
                    <a:pt x="30060" y="7327"/>
                  </a:lnTo>
                  <a:lnTo>
                    <a:pt x="30060" y="8089"/>
                  </a:lnTo>
                  <a:lnTo>
                    <a:pt x="29273" y="8089"/>
                  </a:lnTo>
                  <a:lnTo>
                    <a:pt x="29273" y="7327"/>
                  </a:lnTo>
                  <a:lnTo>
                    <a:pt x="28498" y="7327"/>
                  </a:lnTo>
                  <a:lnTo>
                    <a:pt x="29273" y="7327"/>
                  </a:lnTo>
                  <a:lnTo>
                    <a:pt x="28498" y="7327"/>
                  </a:lnTo>
                  <a:lnTo>
                    <a:pt x="28498" y="6553"/>
                  </a:lnTo>
                  <a:lnTo>
                    <a:pt x="28498" y="5778"/>
                  </a:lnTo>
                  <a:lnTo>
                    <a:pt x="29273" y="5003"/>
                  </a:lnTo>
                  <a:lnTo>
                    <a:pt x="30060" y="4241"/>
                  </a:lnTo>
                  <a:lnTo>
                    <a:pt x="30060" y="3848"/>
                  </a:lnTo>
                  <a:lnTo>
                    <a:pt x="30835" y="3086"/>
                  </a:lnTo>
                  <a:lnTo>
                    <a:pt x="30835" y="1536"/>
                  </a:lnTo>
                  <a:lnTo>
                    <a:pt x="30835" y="2311"/>
                  </a:lnTo>
                  <a:lnTo>
                    <a:pt x="31623" y="2311"/>
                  </a:lnTo>
                  <a:lnTo>
                    <a:pt x="30835" y="2311"/>
                  </a:lnTo>
                  <a:lnTo>
                    <a:pt x="30835" y="1536"/>
                  </a:lnTo>
                  <a:lnTo>
                    <a:pt x="31623" y="1536"/>
                  </a:lnTo>
                  <a:lnTo>
                    <a:pt x="31623" y="774"/>
                  </a:lnTo>
                  <a:lnTo>
                    <a:pt x="31623" y="1536"/>
                  </a:lnTo>
                  <a:lnTo>
                    <a:pt x="31623" y="774"/>
                  </a:lnTo>
                  <a:lnTo>
                    <a:pt x="30835" y="1536"/>
                  </a:lnTo>
                  <a:lnTo>
                    <a:pt x="30835" y="774"/>
                  </a:lnTo>
                  <a:lnTo>
                    <a:pt x="30835" y="0"/>
                  </a:lnTo>
                  <a:lnTo>
                    <a:pt x="31623" y="0"/>
                  </a:lnTo>
                  <a:lnTo>
                    <a:pt x="31623" y="774"/>
                  </a:lnTo>
                  <a:lnTo>
                    <a:pt x="32397" y="774"/>
                  </a:lnTo>
                  <a:lnTo>
                    <a:pt x="31623" y="774"/>
                  </a:lnTo>
                  <a:lnTo>
                    <a:pt x="32397" y="774"/>
                  </a:lnTo>
                  <a:lnTo>
                    <a:pt x="31623" y="774"/>
                  </a:lnTo>
                  <a:lnTo>
                    <a:pt x="32397" y="774"/>
                  </a:lnTo>
                  <a:lnTo>
                    <a:pt x="32397" y="0"/>
                  </a:lnTo>
                  <a:lnTo>
                    <a:pt x="32791" y="0"/>
                  </a:lnTo>
                  <a:lnTo>
                    <a:pt x="32791" y="774"/>
                  </a:lnTo>
                  <a:lnTo>
                    <a:pt x="33566" y="774"/>
                  </a:lnTo>
                  <a:lnTo>
                    <a:pt x="32791" y="774"/>
                  </a:lnTo>
                  <a:lnTo>
                    <a:pt x="32791" y="0"/>
                  </a:lnTo>
                  <a:lnTo>
                    <a:pt x="32397" y="0"/>
                  </a:lnTo>
                  <a:lnTo>
                    <a:pt x="32397" y="774"/>
                  </a:lnTo>
                  <a:lnTo>
                    <a:pt x="32397" y="0"/>
                  </a:lnTo>
                  <a:lnTo>
                    <a:pt x="31623" y="0"/>
                  </a:lnTo>
                  <a:lnTo>
                    <a:pt x="35128" y="0"/>
                  </a:lnTo>
                  <a:lnTo>
                    <a:pt x="34353" y="0"/>
                  </a:lnTo>
                  <a:lnTo>
                    <a:pt x="39039" y="0"/>
                  </a:lnTo>
                  <a:lnTo>
                    <a:pt x="39827" y="774"/>
                  </a:lnTo>
                  <a:lnTo>
                    <a:pt x="40601" y="1536"/>
                  </a:lnTo>
                  <a:lnTo>
                    <a:pt x="41376" y="2311"/>
                  </a:lnTo>
                  <a:lnTo>
                    <a:pt x="40601" y="2311"/>
                  </a:lnTo>
                  <a:lnTo>
                    <a:pt x="40601" y="1536"/>
                  </a:lnTo>
                  <a:lnTo>
                    <a:pt x="40601" y="2311"/>
                  </a:lnTo>
                  <a:lnTo>
                    <a:pt x="40601" y="1536"/>
                  </a:lnTo>
                  <a:lnTo>
                    <a:pt x="40601" y="2311"/>
                  </a:lnTo>
                  <a:lnTo>
                    <a:pt x="40601" y="1536"/>
                  </a:lnTo>
                  <a:lnTo>
                    <a:pt x="40601" y="2311"/>
                  </a:lnTo>
                  <a:lnTo>
                    <a:pt x="40601" y="1536"/>
                  </a:lnTo>
                  <a:lnTo>
                    <a:pt x="40601" y="2311"/>
                  </a:lnTo>
                  <a:lnTo>
                    <a:pt x="39827" y="1536"/>
                  </a:lnTo>
                  <a:lnTo>
                    <a:pt x="39827" y="2311"/>
                  </a:lnTo>
                  <a:lnTo>
                    <a:pt x="40601" y="2311"/>
                  </a:lnTo>
                  <a:lnTo>
                    <a:pt x="39827" y="2311"/>
                  </a:lnTo>
                  <a:lnTo>
                    <a:pt x="40601" y="2311"/>
                  </a:lnTo>
                  <a:close/>
                </a:path>
                <a:path w="97154" h="149860">
                  <a:moveTo>
                    <a:pt x="69088" y="15417"/>
                  </a:moveTo>
                  <a:lnTo>
                    <a:pt x="69875" y="15417"/>
                  </a:lnTo>
                  <a:lnTo>
                    <a:pt x="69875" y="16179"/>
                  </a:lnTo>
                  <a:lnTo>
                    <a:pt x="69088" y="15417"/>
                  </a:lnTo>
                  <a:lnTo>
                    <a:pt x="68313" y="15417"/>
                  </a:lnTo>
                  <a:lnTo>
                    <a:pt x="68313" y="16179"/>
                  </a:lnTo>
                  <a:lnTo>
                    <a:pt x="68313" y="16954"/>
                  </a:lnTo>
                  <a:lnTo>
                    <a:pt x="67538" y="17729"/>
                  </a:lnTo>
                  <a:lnTo>
                    <a:pt x="67538" y="18491"/>
                  </a:lnTo>
                  <a:lnTo>
                    <a:pt x="67538" y="19265"/>
                  </a:lnTo>
                  <a:lnTo>
                    <a:pt x="66751" y="20040"/>
                  </a:lnTo>
                  <a:lnTo>
                    <a:pt x="67538" y="20040"/>
                  </a:lnTo>
                  <a:lnTo>
                    <a:pt x="66751" y="20040"/>
                  </a:lnTo>
                  <a:lnTo>
                    <a:pt x="67538" y="20040"/>
                  </a:lnTo>
                  <a:lnTo>
                    <a:pt x="66751" y="20040"/>
                  </a:lnTo>
                  <a:lnTo>
                    <a:pt x="65976" y="19265"/>
                  </a:lnTo>
                  <a:lnTo>
                    <a:pt x="66751" y="19265"/>
                  </a:lnTo>
                  <a:lnTo>
                    <a:pt x="65976" y="19265"/>
                  </a:lnTo>
                  <a:lnTo>
                    <a:pt x="66751" y="19265"/>
                  </a:lnTo>
                  <a:lnTo>
                    <a:pt x="65976" y="19265"/>
                  </a:lnTo>
                  <a:lnTo>
                    <a:pt x="64414" y="17729"/>
                  </a:lnTo>
                  <a:lnTo>
                    <a:pt x="65189" y="17729"/>
                  </a:lnTo>
                  <a:lnTo>
                    <a:pt x="64414" y="17729"/>
                  </a:lnTo>
                  <a:lnTo>
                    <a:pt x="63627" y="16954"/>
                  </a:lnTo>
                  <a:lnTo>
                    <a:pt x="63627" y="16179"/>
                  </a:lnTo>
                  <a:lnTo>
                    <a:pt x="62852" y="16179"/>
                  </a:lnTo>
                  <a:lnTo>
                    <a:pt x="62852" y="15417"/>
                  </a:lnTo>
                  <a:lnTo>
                    <a:pt x="63627" y="15417"/>
                  </a:lnTo>
                  <a:lnTo>
                    <a:pt x="63627" y="14643"/>
                  </a:lnTo>
                  <a:lnTo>
                    <a:pt x="64414" y="14643"/>
                  </a:lnTo>
                  <a:lnTo>
                    <a:pt x="64414" y="13868"/>
                  </a:lnTo>
                  <a:lnTo>
                    <a:pt x="65189" y="13868"/>
                  </a:lnTo>
                  <a:lnTo>
                    <a:pt x="65976" y="13868"/>
                  </a:lnTo>
                  <a:lnTo>
                    <a:pt x="66751" y="13868"/>
                  </a:lnTo>
                  <a:lnTo>
                    <a:pt x="66751" y="14643"/>
                  </a:lnTo>
                  <a:lnTo>
                    <a:pt x="68313" y="14643"/>
                  </a:lnTo>
                  <a:lnTo>
                    <a:pt x="69088" y="15417"/>
                  </a:lnTo>
                  <a:close/>
                </a:path>
                <a:path w="97154" h="149860">
                  <a:moveTo>
                    <a:pt x="96024" y="31978"/>
                  </a:moveTo>
                  <a:lnTo>
                    <a:pt x="96812" y="31978"/>
                  </a:lnTo>
                  <a:lnTo>
                    <a:pt x="96812" y="32753"/>
                  </a:lnTo>
                  <a:lnTo>
                    <a:pt x="96812" y="33134"/>
                  </a:lnTo>
                  <a:lnTo>
                    <a:pt x="96812" y="33909"/>
                  </a:lnTo>
                  <a:lnTo>
                    <a:pt x="96812" y="33134"/>
                  </a:lnTo>
                  <a:lnTo>
                    <a:pt x="96812" y="33909"/>
                  </a:lnTo>
                  <a:lnTo>
                    <a:pt x="96024" y="33909"/>
                  </a:lnTo>
                  <a:lnTo>
                    <a:pt x="95250" y="33909"/>
                  </a:lnTo>
                  <a:lnTo>
                    <a:pt x="95250" y="34683"/>
                  </a:lnTo>
                  <a:lnTo>
                    <a:pt x="94462" y="34683"/>
                  </a:lnTo>
                  <a:lnTo>
                    <a:pt x="93687" y="34683"/>
                  </a:lnTo>
                  <a:lnTo>
                    <a:pt x="92900" y="34683"/>
                  </a:lnTo>
                  <a:lnTo>
                    <a:pt x="92900" y="35445"/>
                  </a:lnTo>
                  <a:lnTo>
                    <a:pt x="92125" y="35445"/>
                  </a:lnTo>
                  <a:lnTo>
                    <a:pt x="92125" y="36220"/>
                  </a:lnTo>
                  <a:lnTo>
                    <a:pt x="91338" y="36220"/>
                  </a:lnTo>
                  <a:lnTo>
                    <a:pt x="90563" y="36220"/>
                  </a:lnTo>
                  <a:lnTo>
                    <a:pt x="90170" y="36220"/>
                  </a:lnTo>
                  <a:lnTo>
                    <a:pt x="90170" y="35445"/>
                  </a:lnTo>
                  <a:lnTo>
                    <a:pt x="90170" y="36220"/>
                  </a:lnTo>
                  <a:lnTo>
                    <a:pt x="89395" y="36220"/>
                  </a:lnTo>
                  <a:lnTo>
                    <a:pt x="88607" y="36220"/>
                  </a:lnTo>
                  <a:lnTo>
                    <a:pt x="88607" y="35445"/>
                  </a:lnTo>
                  <a:lnTo>
                    <a:pt x="87833" y="35445"/>
                  </a:lnTo>
                  <a:lnTo>
                    <a:pt x="87045" y="35445"/>
                  </a:lnTo>
                  <a:lnTo>
                    <a:pt x="86271" y="35445"/>
                  </a:lnTo>
                  <a:lnTo>
                    <a:pt x="85483" y="35445"/>
                  </a:lnTo>
                  <a:lnTo>
                    <a:pt x="84709" y="35445"/>
                  </a:lnTo>
                  <a:lnTo>
                    <a:pt x="83921" y="35445"/>
                  </a:lnTo>
                  <a:lnTo>
                    <a:pt x="83921" y="34683"/>
                  </a:lnTo>
                  <a:lnTo>
                    <a:pt x="83146" y="34683"/>
                  </a:lnTo>
                  <a:lnTo>
                    <a:pt x="83921" y="33909"/>
                  </a:lnTo>
                  <a:lnTo>
                    <a:pt x="84709" y="33134"/>
                  </a:lnTo>
                  <a:lnTo>
                    <a:pt x="85483" y="33134"/>
                  </a:lnTo>
                  <a:lnTo>
                    <a:pt x="86271" y="32753"/>
                  </a:lnTo>
                  <a:lnTo>
                    <a:pt x="87045" y="32753"/>
                  </a:lnTo>
                  <a:lnTo>
                    <a:pt x="87833" y="32753"/>
                  </a:lnTo>
                  <a:lnTo>
                    <a:pt x="87045" y="32753"/>
                  </a:lnTo>
                  <a:lnTo>
                    <a:pt x="87833" y="31978"/>
                  </a:lnTo>
                  <a:lnTo>
                    <a:pt x="88607" y="31216"/>
                  </a:lnTo>
                  <a:lnTo>
                    <a:pt x="89395" y="30441"/>
                  </a:lnTo>
                  <a:lnTo>
                    <a:pt x="90170" y="30441"/>
                  </a:lnTo>
                  <a:lnTo>
                    <a:pt x="90563" y="29667"/>
                  </a:lnTo>
                  <a:lnTo>
                    <a:pt x="91338" y="29667"/>
                  </a:lnTo>
                  <a:lnTo>
                    <a:pt x="92125" y="29667"/>
                  </a:lnTo>
                  <a:lnTo>
                    <a:pt x="92125" y="30441"/>
                  </a:lnTo>
                  <a:lnTo>
                    <a:pt x="92900" y="30441"/>
                  </a:lnTo>
                  <a:lnTo>
                    <a:pt x="94462" y="31216"/>
                  </a:lnTo>
                  <a:lnTo>
                    <a:pt x="95250" y="31216"/>
                  </a:lnTo>
                  <a:lnTo>
                    <a:pt x="96024" y="31978"/>
                  </a:lnTo>
                  <a:close/>
                </a:path>
                <a:path w="97154" h="149860">
                  <a:moveTo>
                    <a:pt x="7416" y="143725"/>
                  </a:moveTo>
                  <a:lnTo>
                    <a:pt x="8204" y="143725"/>
                  </a:lnTo>
                  <a:lnTo>
                    <a:pt x="8204" y="144500"/>
                  </a:lnTo>
                  <a:lnTo>
                    <a:pt x="8204" y="143725"/>
                  </a:lnTo>
                  <a:lnTo>
                    <a:pt x="8204" y="144500"/>
                  </a:lnTo>
                  <a:lnTo>
                    <a:pt x="7416" y="143725"/>
                  </a:lnTo>
                  <a:lnTo>
                    <a:pt x="7416" y="144500"/>
                  </a:lnTo>
                  <a:lnTo>
                    <a:pt x="8204" y="144500"/>
                  </a:lnTo>
                  <a:lnTo>
                    <a:pt x="8204" y="145275"/>
                  </a:lnTo>
                  <a:lnTo>
                    <a:pt x="8204" y="144500"/>
                  </a:lnTo>
                  <a:lnTo>
                    <a:pt x="8204" y="145275"/>
                  </a:lnTo>
                  <a:lnTo>
                    <a:pt x="8204" y="146037"/>
                  </a:lnTo>
                  <a:lnTo>
                    <a:pt x="7416" y="146037"/>
                  </a:lnTo>
                  <a:lnTo>
                    <a:pt x="6642" y="146037"/>
                  </a:lnTo>
                  <a:lnTo>
                    <a:pt x="7416" y="146037"/>
                  </a:lnTo>
                  <a:lnTo>
                    <a:pt x="8204" y="146037"/>
                  </a:lnTo>
                  <a:lnTo>
                    <a:pt x="8204" y="146812"/>
                  </a:lnTo>
                  <a:lnTo>
                    <a:pt x="8978" y="146812"/>
                  </a:lnTo>
                  <a:lnTo>
                    <a:pt x="8978" y="147586"/>
                  </a:lnTo>
                  <a:lnTo>
                    <a:pt x="9766" y="147586"/>
                  </a:lnTo>
                  <a:lnTo>
                    <a:pt x="8978" y="147967"/>
                  </a:lnTo>
                  <a:lnTo>
                    <a:pt x="8204" y="147967"/>
                  </a:lnTo>
                  <a:lnTo>
                    <a:pt x="8204" y="148742"/>
                  </a:lnTo>
                  <a:lnTo>
                    <a:pt x="8204" y="149504"/>
                  </a:lnTo>
                  <a:lnTo>
                    <a:pt x="7416" y="149504"/>
                  </a:lnTo>
                  <a:lnTo>
                    <a:pt x="6642" y="148742"/>
                  </a:lnTo>
                  <a:lnTo>
                    <a:pt x="6642" y="149504"/>
                  </a:lnTo>
                  <a:lnTo>
                    <a:pt x="6642" y="148742"/>
                  </a:lnTo>
                  <a:lnTo>
                    <a:pt x="5854" y="148742"/>
                  </a:lnTo>
                  <a:lnTo>
                    <a:pt x="6642" y="148742"/>
                  </a:lnTo>
                  <a:lnTo>
                    <a:pt x="5854" y="148742"/>
                  </a:lnTo>
                  <a:lnTo>
                    <a:pt x="6642" y="148742"/>
                  </a:lnTo>
                  <a:lnTo>
                    <a:pt x="6642" y="149504"/>
                  </a:lnTo>
                  <a:lnTo>
                    <a:pt x="5854" y="148742"/>
                  </a:lnTo>
                  <a:lnTo>
                    <a:pt x="5080" y="148742"/>
                  </a:lnTo>
                  <a:lnTo>
                    <a:pt x="5854" y="148742"/>
                  </a:lnTo>
                  <a:lnTo>
                    <a:pt x="5854" y="149504"/>
                  </a:lnTo>
                  <a:lnTo>
                    <a:pt x="5080" y="148742"/>
                  </a:lnTo>
                  <a:lnTo>
                    <a:pt x="5854" y="148742"/>
                  </a:lnTo>
                  <a:lnTo>
                    <a:pt x="6642" y="149504"/>
                  </a:lnTo>
                  <a:lnTo>
                    <a:pt x="5854" y="149504"/>
                  </a:lnTo>
                  <a:lnTo>
                    <a:pt x="5080" y="149504"/>
                  </a:lnTo>
                  <a:lnTo>
                    <a:pt x="5080" y="148742"/>
                  </a:lnTo>
                  <a:lnTo>
                    <a:pt x="5854" y="148742"/>
                  </a:lnTo>
                  <a:lnTo>
                    <a:pt x="5080" y="148742"/>
                  </a:lnTo>
                  <a:lnTo>
                    <a:pt x="5080" y="147967"/>
                  </a:lnTo>
                  <a:lnTo>
                    <a:pt x="4305" y="147967"/>
                  </a:lnTo>
                  <a:lnTo>
                    <a:pt x="5080" y="147967"/>
                  </a:lnTo>
                  <a:lnTo>
                    <a:pt x="4305" y="147967"/>
                  </a:lnTo>
                  <a:lnTo>
                    <a:pt x="4305" y="147586"/>
                  </a:lnTo>
                  <a:lnTo>
                    <a:pt x="4305" y="147967"/>
                  </a:lnTo>
                  <a:lnTo>
                    <a:pt x="4305" y="147586"/>
                  </a:lnTo>
                  <a:lnTo>
                    <a:pt x="3911" y="147586"/>
                  </a:lnTo>
                  <a:lnTo>
                    <a:pt x="3911" y="146812"/>
                  </a:lnTo>
                  <a:lnTo>
                    <a:pt x="3124" y="146812"/>
                  </a:lnTo>
                  <a:lnTo>
                    <a:pt x="3124" y="146037"/>
                  </a:lnTo>
                  <a:lnTo>
                    <a:pt x="2349" y="146037"/>
                  </a:lnTo>
                  <a:lnTo>
                    <a:pt x="2349" y="145275"/>
                  </a:lnTo>
                  <a:lnTo>
                    <a:pt x="1562" y="145275"/>
                  </a:lnTo>
                  <a:lnTo>
                    <a:pt x="2349" y="145275"/>
                  </a:lnTo>
                  <a:lnTo>
                    <a:pt x="3124" y="145275"/>
                  </a:lnTo>
                  <a:lnTo>
                    <a:pt x="2349" y="145275"/>
                  </a:lnTo>
                  <a:lnTo>
                    <a:pt x="3124" y="145275"/>
                  </a:lnTo>
                  <a:lnTo>
                    <a:pt x="3911" y="145275"/>
                  </a:lnTo>
                  <a:lnTo>
                    <a:pt x="4305" y="145275"/>
                  </a:lnTo>
                  <a:lnTo>
                    <a:pt x="4305" y="146037"/>
                  </a:lnTo>
                  <a:lnTo>
                    <a:pt x="5080" y="146812"/>
                  </a:lnTo>
                  <a:lnTo>
                    <a:pt x="5854" y="146812"/>
                  </a:lnTo>
                  <a:lnTo>
                    <a:pt x="6642" y="146812"/>
                  </a:lnTo>
                  <a:lnTo>
                    <a:pt x="6642" y="147586"/>
                  </a:lnTo>
                  <a:lnTo>
                    <a:pt x="7416" y="147586"/>
                  </a:lnTo>
                  <a:lnTo>
                    <a:pt x="6642" y="147586"/>
                  </a:lnTo>
                  <a:lnTo>
                    <a:pt x="7416" y="147586"/>
                  </a:lnTo>
                  <a:lnTo>
                    <a:pt x="6642" y="147586"/>
                  </a:lnTo>
                  <a:lnTo>
                    <a:pt x="6642" y="147967"/>
                  </a:lnTo>
                  <a:lnTo>
                    <a:pt x="6642" y="147586"/>
                  </a:lnTo>
                  <a:lnTo>
                    <a:pt x="7416" y="147586"/>
                  </a:lnTo>
                  <a:lnTo>
                    <a:pt x="7416" y="147967"/>
                  </a:lnTo>
                  <a:lnTo>
                    <a:pt x="6642" y="147967"/>
                  </a:lnTo>
                  <a:lnTo>
                    <a:pt x="5854" y="147586"/>
                  </a:lnTo>
                  <a:lnTo>
                    <a:pt x="5854" y="147967"/>
                  </a:lnTo>
                  <a:lnTo>
                    <a:pt x="6642" y="147967"/>
                  </a:lnTo>
                  <a:lnTo>
                    <a:pt x="5854" y="147967"/>
                  </a:lnTo>
                  <a:lnTo>
                    <a:pt x="6642" y="147967"/>
                  </a:lnTo>
                  <a:lnTo>
                    <a:pt x="7416" y="147967"/>
                  </a:lnTo>
                  <a:lnTo>
                    <a:pt x="8204" y="147967"/>
                  </a:lnTo>
                  <a:lnTo>
                    <a:pt x="7416" y="147967"/>
                  </a:lnTo>
                  <a:lnTo>
                    <a:pt x="7416" y="147586"/>
                  </a:lnTo>
                  <a:lnTo>
                    <a:pt x="6642" y="146812"/>
                  </a:lnTo>
                  <a:lnTo>
                    <a:pt x="5854" y="146812"/>
                  </a:lnTo>
                  <a:lnTo>
                    <a:pt x="6642" y="146812"/>
                  </a:lnTo>
                  <a:lnTo>
                    <a:pt x="6642" y="146037"/>
                  </a:lnTo>
                  <a:lnTo>
                    <a:pt x="7416" y="146037"/>
                  </a:lnTo>
                  <a:lnTo>
                    <a:pt x="6642" y="146037"/>
                  </a:lnTo>
                  <a:lnTo>
                    <a:pt x="5854" y="146812"/>
                  </a:lnTo>
                  <a:lnTo>
                    <a:pt x="5080" y="146812"/>
                  </a:lnTo>
                  <a:lnTo>
                    <a:pt x="5080" y="146037"/>
                  </a:lnTo>
                  <a:lnTo>
                    <a:pt x="4305" y="146037"/>
                  </a:lnTo>
                  <a:lnTo>
                    <a:pt x="4305" y="145275"/>
                  </a:lnTo>
                  <a:lnTo>
                    <a:pt x="4305" y="146037"/>
                  </a:lnTo>
                  <a:lnTo>
                    <a:pt x="4305" y="145275"/>
                  </a:lnTo>
                  <a:lnTo>
                    <a:pt x="3911" y="145275"/>
                  </a:lnTo>
                  <a:lnTo>
                    <a:pt x="3124" y="145275"/>
                  </a:lnTo>
                  <a:lnTo>
                    <a:pt x="3911" y="145275"/>
                  </a:lnTo>
                  <a:lnTo>
                    <a:pt x="3124" y="145275"/>
                  </a:lnTo>
                  <a:lnTo>
                    <a:pt x="1562" y="145275"/>
                  </a:lnTo>
                  <a:lnTo>
                    <a:pt x="2349" y="145275"/>
                  </a:lnTo>
                  <a:lnTo>
                    <a:pt x="0" y="145275"/>
                  </a:lnTo>
                  <a:lnTo>
                    <a:pt x="787" y="144500"/>
                  </a:lnTo>
                  <a:lnTo>
                    <a:pt x="1562" y="144500"/>
                  </a:lnTo>
                  <a:lnTo>
                    <a:pt x="787" y="144500"/>
                  </a:lnTo>
                  <a:lnTo>
                    <a:pt x="1562" y="144500"/>
                  </a:lnTo>
                  <a:lnTo>
                    <a:pt x="2349" y="144500"/>
                  </a:lnTo>
                  <a:lnTo>
                    <a:pt x="2349" y="143725"/>
                  </a:lnTo>
                  <a:lnTo>
                    <a:pt x="3124" y="143725"/>
                  </a:lnTo>
                  <a:lnTo>
                    <a:pt x="3124" y="144500"/>
                  </a:lnTo>
                  <a:lnTo>
                    <a:pt x="3124" y="143725"/>
                  </a:lnTo>
                  <a:lnTo>
                    <a:pt x="3124" y="144500"/>
                  </a:lnTo>
                  <a:lnTo>
                    <a:pt x="3124" y="143725"/>
                  </a:lnTo>
                  <a:lnTo>
                    <a:pt x="3911" y="144500"/>
                  </a:lnTo>
                  <a:lnTo>
                    <a:pt x="4305" y="144500"/>
                  </a:lnTo>
                  <a:lnTo>
                    <a:pt x="4305" y="143725"/>
                  </a:lnTo>
                  <a:lnTo>
                    <a:pt x="5080" y="143725"/>
                  </a:lnTo>
                  <a:lnTo>
                    <a:pt x="5854" y="143725"/>
                  </a:lnTo>
                  <a:lnTo>
                    <a:pt x="5854" y="142951"/>
                  </a:lnTo>
                  <a:lnTo>
                    <a:pt x="5854" y="143725"/>
                  </a:lnTo>
                  <a:lnTo>
                    <a:pt x="5854" y="142951"/>
                  </a:lnTo>
                  <a:lnTo>
                    <a:pt x="5854" y="143725"/>
                  </a:lnTo>
                  <a:lnTo>
                    <a:pt x="6642" y="143725"/>
                  </a:lnTo>
                  <a:lnTo>
                    <a:pt x="7416" y="14372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9" name="object 2979"/>
            <p:cNvSpPr/>
            <p:nvPr/>
          </p:nvSpPr>
          <p:spPr>
            <a:xfrm>
              <a:off x="6328994" y="2653861"/>
              <a:ext cx="240665" cy="271780"/>
            </a:xfrm>
            <a:custGeom>
              <a:avLst/>
              <a:gdLst/>
              <a:ahLst/>
              <a:cxnLst/>
              <a:rect l="l" t="t" r="r" b="b"/>
              <a:pathLst>
                <a:path w="240665" h="271780">
                  <a:moveTo>
                    <a:pt x="221538" y="267970"/>
                  </a:moveTo>
                  <a:lnTo>
                    <a:pt x="216865" y="267970"/>
                  </a:lnTo>
                  <a:lnTo>
                    <a:pt x="216865" y="270510"/>
                  </a:lnTo>
                  <a:lnTo>
                    <a:pt x="217639" y="271780"/>
                  </a:lnTo>
                  <a:lnTo>
                    <a:pt x="219201" y="271780"/>
                  </a:lnTo>
                  <a:lnTo>
                    <a:pt x="219201" y="270510"/>
                  </a:lnTo>
                  <a:lnTo>
                    <a:pt x="221538" y="267970"/>
                  </a:lnTo>
                  <a:close/>
                </a:path>
                <a:path w="240665" h="271780">
                  <a:moveTo>
                    <a:pt x="225043" y="262890"/>
                  </a:moveTo>
                  <a:lnTo>
                    <a:pt x="211810" y="262890"/>
                  </a:lnTo>
                  <a:lnTo>
                    <a:pt x="213359" y="264160"/>
                  </a:lnTo>
                  <a:lnTo>
                    <a:pt x="213753" y="265430"/>
                  </a:lnTo>
                  <a:lnTo>
                    <a:pt x="213753" y="266700"/>
                  </a:lnTo>
                  <a:lnTo>
                    <a:pt x="214528" y="267970"/>
                  </a:lnTo>
                  <a:lnTo>
                    <a:pt x="222313" y="267970"/>
                  </a:lnTo>
                  <a:lnTo>
                    <a:pt x="222707" y="266700"/>
                  </a:lnTo>
                  <a:lnTo>
                    <a:pt x="223494" y="266700"/>
                  </a:lnTo>
                  <a:lnTo>
                    <a:pt x="223494" y="265430"/>
                  </a:lnTo>
                  <a:lnTo>
                    <a:pt x="224269" y="265430"/>
                  </a:lnTo>
                  <a:lnTo>
                    <a:pt x="224269" y="264160"/>
                  </a:lnTo>
                  <a:lnTo>
                    <a:pt x="225043" y="264160"/>
                  </a:lnTo>
                  <a:lnTo>
                    <a:pt x="225043" y="262890"/>
                  </a:lnTo>
                  <a:close/>
                </a:path>
                <a:path w="240665" h="271780">
                  <a:moveTo>
                    <a:pt x="231279" y="255270"/>
                  </a:moveTo>
                  <a:lnTo>
                    <a:pt x="198958" y="255270"/>
                  </a:lnTo>
                  <a:lnTo>
                    <a:pt x="201294" y="256540"/>
                  </a:lnTo>
                  <a:lnTo>
                    <a:pt x="200520" y="259080"/>
                  </a:lnTo>
                  <a:lnTo>
                    <a:pt x="203631" y="260350"/>
                  </a:lnTo>
                  <a:lnTo>
                    <a:pt x="203631" y="262890"/>
                  </a:lnTo>
                  <a:lnTo>
                    <a:pt x="205574" y="264160"/>
                  </a:lnTo>
                  <a:lnTo>
                    <a:pt x="210248" y="264160"/>
                  </a:lnTo>
                  <a:lnTo>
                    <a:pt x="211810" y="262890"/>
                  </a:lnTo>
                  <a:lnTo>
                    <a:pt x="226606" y="262890"/>
                  </a:lnTo>
                  <a:lnTo>
                    <a:pt x="226606" y="260350"/>
                  </a:lnTo>
                  <a:lnTo>
                    <a:pt x="227380" y="260350"/>
                  </a:lnTo>
                  <a:lnTo>
                    <a:pt x="227380" y="259080"/>
                  </a:lnTo>
                  <a:lnTo>
                    <a:pt x="228155" y="259080"/>
                  </a:lnTo>
                  <a:lnTo>
                    <a:pt x="228155" y="257810"/>
                  </a:lnTo>
                  <a:lnTo>
                    <a:pt x="228942" y="257810"/>
                  </a:lnTo>
                  <a:lnTo>
                    <a:pt x="229717" y="256540"/>
                  </a:lnTo>
                  <a:lnTo>
                    <a:pt x="231279" y="256540"/>
                  </a:lnTo>
                  <a:lnTo>
                    <a:pt x="231279" y="255270"/>
                  </a:lnTo>
                  <a:close/>
                </a:path>
                <a:path w="240665" h="271780">
                  <a:moveTo>
                    <a:pt x="232054" y="248920"/>
                  </a:moveTo>
                  <a:lnTo>
                    <a:pt x="184937" y="248920"/>
                  </a:lnTo>
                  <a:lnTo>
                    <a:pt x="184937" y="250190"/>
                  </a:lnTo>
                  <a:lnTo>
                    <a:pt x="185331" y="250190"/>
                  </a:lnTo>
                  <a:lnTo>
                    <a:pt x="185331" y="252730"/>
                  </a:lnTo>
                  <a:lnTo>
                    <a:pt x="186893" y="252730"/>
                  </a:lnTo>
                  <a:lnTo>
                    <a:pt x="188442" y="255270"/>
                  </a:lnTo>
                  <a:lnTo>
                    <a:pt x="190779" y="256540"/>
                  </a:lnTo>
                  <a:lnTo>
                    <a:pt x="191566" y="256540"/>
                  </a:lnTo>
                  <a:lnTo>
                    <a:pt x="192341" y="255270"/>
                  </a:lnTo>
                  <a:lnTo>
                    <a:pt x="232054" y="255270"/>
                  </a:lnTo>
                  <a:lnTo>
                    <a:pt x="232054" y="254000"/>
                  </a:lnTo>
                  <a:lnTo>
                    <a:pt x="232448" y="254000"/>
                  </a:lnTo>
                  <a:lnTo>
                    <a:pt x="232448" y="251460"/>
                  </a:lnTo>
                  <a:lnTo>
                    <a:pt x="232054" y="251460"/>
                  </a:lnTo>
                  <a:lnTo>
                    <a:pt x="232054" y="248920"/>
                  </a:lnTo>
                  <a:close/>
                </a:path>
                <a:path w="240665" h="271780">
                  <a:moveTo>
                    <a:pt x="169760" y="251460"/>
                  </a:moveTo>
                  <a:lnTo>
                    <a:pt x="146011" y="251460"/>
                  </a:lnTo>
                  <a:lnTo>
                    <a:pt x="147180" y="252730"/>
                  </a:lnTo>
                  <a:lnTo>
                    <a:pt x="147954" y="255270"/>
                  </a:lnTo>
                  <a:lnTo>
                    <a:pt x="154965" y="255270"/>
                  </a:lnTo>
                  <a:lnTo>
                    <a:pt x="156133" y="254000"/>
                  </a:lnTo>
                  <a:lnTo>
                    <a:pt x="169367" y="254000"/>
                  </a:lnTo>
                  <a:lnTo>
                    <a:pt x="169760" y="252730"/>
                  </a:lnTo>
                  <a:lnTo>
                    <a:pt x="169760" y="251460"/>
                  </a:lnTo>
                  <a:close/>
                </a:path>
                <a:path w="240665" h="271780">
                  <a:moveTo>
                    <a:pt x="169367" y="254000"/>
                  </a:moveTo>
                  <a:lnTo>
                    <a:pt x="157683" y="254000"/>
                  </a:lnTo>
                  <a:lnTo>
                    <a:pt x="160019" y="255270"/>
                  </a:lnTo>
                  <a:lnTo>
                    <a:pt x="168973" y="255270"/>
                  </a:lnTo>
                  <a:lnTo>
                    <a:pt x="169367" y="254000"/>
                  </a:lnTo>
                  <a:close/>
                </a:path>
                <a:path w="240665" h="271780">
                  <a:moveTo>
                    <a:pt x="172872" y="250190"/>
                  </a:moveTo>
                  <a:lnTo>
                    <a:pt x="144449" y="250190"/>
                  </a:lnTo>
                  <a:lnTo>
                    <a:pt x="145224" y="251460"/>
                  </a:lnTo>
                  <a:lnTo>
                    <a:pt x="172872" y="251460"/>
                  </a:lnTo>
                  <a:lnTo>
                    <a:pt x="172872" y="250190"/>
                  </a:lnTo>
                  <a:close/>
                </a:path>
                <a:path w="240665" h="271780">
                  <a:moveTo>
                    <a:pt x="177152" y="246380"/>
                  </a:moveTo>
                  <a:lnTo>
                    <a:pt x="140550" y="246380"/>
                  </a:lnTo>
                  <a:lnTo>
                    <a:pt x="143675" y="250190"/>
                  </a:lnTo>
                  <a:lnTo>
                    <a:pt x="173647" y="250190"/>
                  </a:lnTo>
                  <a:lnTo>
                    <a:pt x="175209" y="248920"/>
                  </a:lnTo>
                  <a:lnTo>
                    <a:pt x="175590" y="248920"/>
                  </a:lnTo>
                  <a:lnTo>
                    <a:pt x="177152" y="246380"/>
                  </a:lnTo>
                  <a:close/>
                </a:path>
                <a:path w="240665" h="271780">
                  <a:moveTo>
                    <a:pt x="232054" y="243840"/>
                  </a:moveTo>
                  <a:lnTo>
                    <a:pt x="184162" y="243840"/>
                  </a:lnTo>
                  <a:lnTo>
                    <a:pt x="183387" y="246380"/>
                  </a:lnTo>
                  <a:lnTo>
                    <a:pt x="184162" y="247650"/>
                  </a:lnTo>
                  <a:lnTo>
                    <a:pt x="184162" y="248920"/>
                  </a:lnTo>
                  <a:lnTo>
                    <a:pt x="232448" y="248920"/>
                  </a:lnTo>
                  <a:lnTo>
                    <a:pt x="232448" y="247650"/>
                  </a:lnTo>
                  <a:lnTo>
                    <a:pt x="233222" y="246380"/>
                  </a:lnTo>
                  <a:lnTo>
                    <a:pt x="234772" y="246380"/>
                  </a:lnTo>
                  <a:lnTo>
                    <a:pt x="234772" y="245110"/>
                  </a:lnTo>
                  <a:lnTo>
                    <a:pt x="232054" y="245110"/>
                  </a:lnTo>
                  <a:lnTo>
                    <a:pt x="232054" y="243840"/>
                  </a:lnTo>
                  <a:close/>
                </a:path>
                <a:path w="240665" h="271780">
                  <a:moveTo>
                    <a:pt x="229717" y="240030"/>
                  </a:moveTo>
                  <a:lnTo>
                    <a:pt x="137439" y="240030"/>
                  </a:lnTo>
                  <a:lnTo>
                    <a:pt x="138214" y="241300"/>
                  </a:lnTo>
                  <a:lnTo>
                    <a:pt x="139776" y="242570"/>
                  </a:lnTo>
                  <a:lnTo>
                    <a:pt x="139776" y="246380"/>
                  </a:lnTo>
                  <a:lnTo>
                    <a:pt x="178714" y="246380"/>
                  </a:lnTo>
                  <a:lnTo>
                    <a:pt x="178714" y="245110"/>
                  </a:lnTo>
                  <a:lnTo>
                    <a:pt x="180263" y="243840"/>
                  </a:lnTo>
                  <a:lnTo>
                    <a:pt x="232054" y="243840"/>
                  </a:lnTo>
                  <a:lnTo>
                    <a:pt x="232054" y="242570"/>
                  </a:lnTo>
                  <a:lnTo>
                    <a:pt x="231279" y="242570"/>
                  </a:lnTo>
                  <a:lnTo>
                    <a:pt x="231279" y="241300"/>
                  </a:lnTo>
                  <a:lnTo>
                    <a:pt x="229717" y="241300"/>
                  </a:lnTo>
                  <a:lnTo>
                    <a:pt x="229717" y="240030"/>
                  </a:lnTo>
                  <a:close/>
                </a:path>
                <a:path w="240665" h="271780">
                  <a:moveTo>
                    <a:pt x="233997" y="243840"/>
                  </a:moveTo>
                  <a:lnTo>
                    <a:pt x="232448" y="243840"/>
                  </a:lnTo>
                  <a:lnTo>
                    <a:pt x="232448" y="245110"/>
                  </a:lnTo>
                  <a:lnTo>
                    <a:pt x="233997" y="245110"/>
                  </a:lnTo>
                  <a:lnTo>
                    <a:pt x="233997" y="243840"/>
                  </a:lnTo>
                  <a:close/>
                </a:path>
                <a:path w="240665" h="271780">
                  <a:moveTo>
                    <a:pt x="230492" y="240030"/>
                  </a:moveTo>
                  <a:lnTo>
                    <a:pt x="230492" y="241300"/>
                  </a:lnTo>
                  <a:lnTo>
                    <a:pt x="231279" y="241300"/>
                  </a:lnTo>
                  <a:lnTo>
                    <a:pt x="230492" y="240030"/>
                  </a:lnTo>
                  <a:close/>
                </a:path>
                <a:path w="240665" h="271780">
                  <a:moveTo>
                    <a:pt x="228155" y="237490"/>
                  </a:moveTo>
                  <a:lnTo>
                    <a:pt x="130047" y="237490"/>
                  </a:lnTo>
                  <a:lnTo>
                    <a:pt x="132384" y="240030"/>
                  </a:lnTo>
                  <a:lnTo>
                    <a:pt x="133159" y="240030"/>
                  </a:lnTo>
                  <a:lnTo>
                    <a:pt x="136270" y="238760"/>
                  </a:lnTo>
                  <a:lnTo>
                    <a:pt x="228155" y="238760"/>
                  </a:lnTo>
                  <a:lnTo>
                    <a:pt x="228155" y="237490"/>
                  </a:lnTo>
                  <a:close/>
                </a:path>
                <a:path w="240665" h="271780">
                  <a:moveTo>
                    <a:pt x="228155" y="238760"/>
                  </a:moveTo>
                  <a:lnTo>
                    <a:pt x="136270" y="238760"/>
                  </a:lnTo>
                  <a:lnTo>
                    <a:pt x="136270" y="240030"/>
                  </a:lnTo>
                  <a:lnTo>
                    <a:pt x="228155" y="240030"/>
                  </a:lnTo>
                  <a:lnTo>
                    <a:pt x="228155" y="238760"/>
                  </a:lnTo>
                  <a:close/>
                </a:path>
                <a:path w="240665" h="271780">
                  <a:moveTo>
                    <a:pt x="229717" y="237490"/>
                  </a:moveTo>
                  <a:lnTo>
                    <a:pt x="228155" y="237490"/>
                  </a:lnTo>
                  <a:lnTo>
                    <a:pt x="228155" y="238760"/>
                  </a:lnTo>
                  <a:lnTo>
                    <a:pt x="228942" y="238760"/>
                  </a:lnTo>
                  <a:lnTo>
                    <a:pt x="228942" y="240030"/>
                  </a:lnTo>
                  <a:lnTo>
                    <a:pt x="229717" y="238760"/>
                  </a:lnTo>
                  <a:lnTo>
                    <a:pt x="229717" y="237490"/>
                  </a:lnTo>
                  <a:close/>
                </a:path>
                <a:path w="240665" h="271780">
                  <a:moveTo>
                    <a:pt x="231279" y="234950"/>
                  </a:moveTo>
                  <a:lnTo>
                    <a:pt x="127317" y="234950"/>
                  </a:lnTo>
                  <a:lnTo>
                    <a:pt x="128485" y="236220"/>
                  </a:lnTo>
                  <a:lnTo>
                    <a:pt x="129260" y="237490"/>
                  </a:lnTo>
                  <a:lnTo>
                    <a:pt x="231279" y="237490"/>
                  </a:lnTo>
                  <a:lnTo>
                    <a:pt x="231279" y="234950"/>
                  </a:lnTo>
                  <a:close/>
                </a:path>
                <a:path w="240665" h="271780">
                  <a:moveTo>
                    <a:pt x="118757" y="234950"/>
                  </a:moveTo>
                  <a:lnTo>
                    <a:pt x="115252" y="234950"/>
                  </a:lnTo>
                  <a:lnTo>
                    <a:pt x="117589" y="236220"/>
                  </a:lnTo>
                  <a:lnTo>
                    <a:pt x="118363" y="236220"/>
                  </a:lnTo>
                  <a:lnTo>
                    <a:pt x="118757" y="234950"/>
                  </a:lnTo>
                  <a:close/>
                </a:path>
                <a:path w="240665" h="271780">
                  <a:moveTo>
                    <a:pt x="126542" y="234950"/>
                  </a:moveTo>
                  <a:lnTo>
                    <a:pt x="124205" y="234950"/>
                  </a:lnTo>
                  <a:lnTo>
                    <a:pt x="124980" y="236220"/>
                  </a:lnTo>
                  <a:lnTo>
                    <a:pt x="125755" y="236220"/>
                  </a:lnTo>
                  <a:lnTo>
                    <a:pt x="126542" y="234950"/>
                  </a:lnTo>
                  <a:close/>
                </a:path>
                <a:path w="240665" h="271780">
                  <a:moveTo>
                    <a:pt x="233222" y="231140"/>
                  </a:moveTo>
                  <a:lnTo>
                    <a:pt x="110578" y="231140"/>
                  </a:lnTo>
                  <a:lnTo>
                    <a:pt x="112128" y="232410"/>
                  </a:lnTo>
                  <a:lnTo>
                    <a:pt x="112128" y="233680"/>
                  </a:lnTo>
                  <a:lnTo>
                    <a:pt x="113690" y="234950"/>
                  </a:lnTo>
                  <a:lnTo>
                    <a:pt x="232054" y="234950"/>
                  </a:lnTo>
                  <a:lnTo>
                    <a:pt x="232054" y="233680"/>
                  </a:lnTo>
                  <a:lnTo>
                    <a:pt x="232448" y="233680"/>
                  </a:lnTo>
                  <a:lnTo>
                    <a:pt x="232054" y="232410"/>
                  </a:lnTo>
                  <a:lnTo>
                    <a:pt x="233222" y="232410"/>
                  </a:lnTo>
                  <a:lnTo>
                    <a:pt x="233222" y="231140"/>
                  </a:lnTo>
                  <a:close/>
                </a:path>
                <a:path w="240665" h="271780">
                  <a:moveTo>
                    <a:pt x="235559" y="228600"/>
                  </a:moveTo>
                  <a:lnTo>
                    <a:pt x="106298" y="228600"/>
                  </a:lnTo>
                  <a:lnTo>
                    <a:pt x="108635" y="229870"/>
                  </a:lnTo>
                  <a:lnTo>
                    <a:pt x="109791" y="231140"/>
                  </a:lnTo>
                  <a:lnTo>
                    <a:pt x="234772" y="231140"/>
                  </a:lnTo>
                  <a:lnTo>
                    <a:pt x="234772" y="229870"/>
                  </a:lnTo>
                  <a:lnTo>
                    <a:pt x="235559" y="229870"/>
                  </a:lnTo>
                  <a:lnTo>
                    <a:pt x="235559" y="228600"/>
                  </a:lnTo>
                  <a:close/>
                </a:path>
                <a:path w="240665" h="271780">
                  <a:moveTo>
                    <a:pt x="240233" y="222250"/>
                  </a:moveTo>
                  <a:lnTo>
                    <a:pt x="100063" y="222250"/>
                  </a:lnTo>
                  <a:lnTo>
                    <a:pt x="100063" y="223520"/>
                  </a:lnTo>
                  <a:lnTo>
                    <a:pt x="101625" y="224790"/>
                  </a:lnTo>
                  <a:lnTo>
                    <a:pt x="101625" y="227330"/>
                  </a:lnTo>
                  <a:lnTo>
                    <a:pt x="103962" y="228600"/>
                  </a:lnTo>
                  <a:lnTo>
                    <a:pt x="239445" y="228600"/>
                  </a:lnTo>
                  <a:lnTo>
                    <a:pt x="239445" y="224790"/>
                  </a:lnTo>
                  <a:lnTo>
                    <a:pt x="240233" y="224790"/>
                  </a:lnTo>
                  <a:lnTo>
                    <a:pt x="240233" y="222250"/>
                  </a:lnTo>
                  <a:close/>
                </a:path>
                <a:path w="240665" h="271780">
                  <a:moveTo>
                    <a:pt x="112128" y="191770"/>
                  </a:moveTo>
                  <a:lnTo>
                    <a:pt x="75539" y="191770"/>
                  </a:lnTo>
                  <a:lnTo>
                    <a:pt x="77876" y="195580"/>
                  </a:lnTo>
                  <a:lnTo>
                    <a:pt x="79425" y="195580"/>
                  </a:lnTo>
                  <a:lnTo>
                    <a:pt x="80213" y="196850"/>
                  </a:lnTo>
                  <a:lnTo>
                    <a:pt x="80594" y="198120"/>
                  </a:lnTo>
                  <a:lnTo>
                    <a:pt x="80213" y="199390"/>
                  </a:lnTo>
                  <a:lnTo>
                    <a:pt x="79425" y="200660"/>
                  </a:lnTo>
                  <a:lnTo>
                    <a:pt x="77088" y="200660"/>
                  </a:lnTo>
                  <a:lnTo>
                    <a:pt x="77088" y="203200"/>
                  </a:lnTo>
                  <a:lnTo>
                    <a:pt x="78651" y="203200"/>
                  </a:lnTo>
                  <a:lnTo>
                    <a:pt x="77876" y="204470"/>
                  </a:lnTo>
                  <a:lnTo>
                    <a:pt x="79425" y="209550"/>
                  </a:lnTo>
                  <a:lnTo>
                    <a:pt x="81368" y="210820"/>
                  </a:lnTo>
                  <a:lnTo>
                    <a:pt x="82930" y="210820"/>
                  </a:lnTo>
                  <a:lnTo>
                    <a:pt x="83705" y="212090"/>
                  </a:lnTo>
                  <a:lnTo>
                    <a:pt x="84493" y="212090"/>
                  </a:lnTo>
                  <a:lnTo>
                    <a:pt x="84493" y="213360"/>
                  </a:lnTo>
                  <a:lnTo>
                    <a:pt x="85267" y="213360"/>
                  </a:lnTo>
                  <a:lnTo>
                    <a:pt x="85267" y="214630"/>
                  </a:lnTo>
                  <a:lnTo>
                    <a:pt x="84493" y="217170"/>
                  </a:lnTo>
                  <a:lnTo>
                    <a:pt x="82930" y="224790"/>
                  </a:lnTo>
                  <a:lnTo>
                    <a:pt x="86829" y="223520"/>
                  </a:lnTo>
                  <a:lnTo>
                    <a:pt x="89160" y="223520"/>
                  </a:lnTo>
                  <a:lnTo>
                    <a:pt x="89941" y="222250"/>
                  </a:lnTo>
                  <a:lnTo>
                    <a:pt x="240233" y="222250"/>
                  </a:lnTo>
                  <a:lnTo>
                    <a:pt x="239445" y="220980"/>
                  </a:lnTo>
                  <a:lnTo>
                    <a:pt x="239445" y="218440"/>
                  </a:lnTo>
                  <a:lnTo>
                    <a:pt x="238671" y="218440"/>
                  </a:lnTo>
                  <a:lnTo>
                    <a:pt x="238671" y="217170"/>
                  </a:lnTo>
                  <a:lnTo>
                    <a:pt x="240233" y="215900"/>
                  </a:lnTo>
                  <a:lnTo>
                    <a:pt x="240233" y="214630"/>
                  </a:lnTo>
                  <a:lnTo>
                    <a:pt x="239445" y="213360"/>
                  </a:lnTo>
                  <a:lnTo>
                    <a:pt x="239445" y="209550"/>
                  </a:lnTo>
                  <a:lnTo>
                    <a:pt x="232054" y="209550"/>
                  </a:lnTo>
                  <a:lnTo>
                    <a:pt x="232054" y="208280"/>
                  </a:lnTo>
                  <a:lnTo>
                    <a:pt x="231279" y="208280"/>
                  </a:lnTo>
                  <a:lnTo>
                    <a:pt x="231279" y="207010"/>
                  </a:lnTo>
                  <a:lnTo>
                    <a:pt x="157683" y="207010"/>
                  </a:lnTo>
                  <a:lnTo>
                    <a:pt x="157683" y="199390"/>
                  </a:lnTo>
                  <a:lnTo>
                    <a:pt x="109016" y="199390"/>
                  </a:lnTo>
                  <a:lnTo>
                    <a:pt x="109016" y="198120"/>
                  </a:lnTo>
                  <a:lnTo>
                    <a:pt x="109791" y="196850"/>
                  </a:lnTo>
                  <a:lnTo>
                    <a:pt x="110578" y="196850"/>
                  </a:lnTo>
                  <a:lnTo>
                    <a:pt x="110578" y="194310"/>
                  </a:lnTo>
                  <a:lnTo>
                    <a:pt x="111353" y="194310"/>
                  </a:lnTo>
                  <a:lnTo>
                    <a:pt x="111353" y="193040"/>
                  </a:lnTo>
                  <a:lnTo>
                    <a:pt x="112128" y="193040"/>
                  </a:lnTo>
                  <a:lnTo>
                    <a:pt x="112128" y="191770"/>
                  </a:lnTo>
                  <a:close/>
                </a:path>
                <a:path w="240665" h="271780">
                  <a:moveTo>
                    <a:pt x="89160" y="223520"/>
                  </a:moveTo>
                  <a:lnTo>
                    <a:pt x="87604" y="223520"/>
                  </a:lnTo>
                  <a:lnTo>
                    <a:pt x="88379" y="224790"/>
                  </a:lnTo>
                  <a:lnTo>
                    <a:pt x="89160" y="223520"/>
                  </a:lnTo>
                  <a:close/>
                </a:path>
                <a:path w="240665" h="271780">
                  <a:moveTo>
                    <a:pt x="98120" y="222250"/>
                  </a:moveTo>
                  <a:lnTo>
                    <a:pt x="89941" y="222250"/>
                  </a:lnTo>
                  <a:lnTo>
                    <a:pt x="91109" y="223520"/>
                  </a:lnTo>
                  <a:lnTo>
                    <a:pt x="92671" y="223520"/>
                  </a:lnTo>
                  <a:lnTo>
                    <a:pt x="93446" y="224790"/>
                  </a:lnTo>
                  <a:lnTo>
                    <a:pt x="95783" y="224790"/>
                  </a:lnTo>
                  <a:lnTo>
                    <a:pt x="97345" y="223520"/>
                  </a:lnTo>
                  <a:lnTo>
                    <a:pt x="98120" y="222250"/>
                  </a:lnTo>
                  <a:close/>
                </a:path>
                <a:path w="240665" h="271780">
                  <a:moveTo>
                    <a:pt x="237896" y="208280"/>
                  </a:moveTo>
                  <a:lnTo>
                    <a:pt x="234772" y="208280"/>
                  </a:lnTo>
                  <a:lnTo>
                    <a:pt x="234772" y="209550"/>
                  </a:lnTo>
                  <a:lnTo>
                    <a:pt x="239445" y="209550"/>
                  </a:lnTo>
                  <a:lnTo>
                    <a:pt x="237896" y="208280"/>
                  </a:lnTo>
                  <a:close/>
                </a:path>
                <a:path w="240665" h="271780">
                  <a:moveTo>
                    <a:pt x="236334" y="207010"/>
                  </a:moveTo>
                  <a:lnTo>
                    <a:pt x="236334" y="208280"/>
                  </a:lnTo>
                  <a:lnTo>
                    <a:pt x="237108" y="208280"/>
                  </a:lnTo>
                  <a:lnTo>
                    <a:pt x="236334" y="207010"/>
                  </a:lnTo>
                  <a:close/>
                </a:path>
                <a:path w="240665" h="271780">
                  <a:moveTo>
                    <a:pt x="227380" y="194310"/>
                  </a:moveTo>
                  <a:lnTo>
                    <a:pt x="156908" y="194310"/>
                  </a:lnTo>
                  <a:lnTo>
                    <a:pt x="156908" y="195580"/>
                  </a:lnTo>
                  <a:lnTo>
                    <a:pt x="157683" y="195580"/>
                  </a:lnTo>
                  <a:lnTo>
                    <a:pt x="157683" y="207010"/>
                  </a:lnTo>
                  <a:lnTo>
                    <a:pt x="231279" y="207010"/>
                  </a:lnTo>
                  <a:lnTo>
                    <a:pt x="231279" y="205740"/>
                  </a:lnTo>
                  <a:lnTo>
                    <a:pt x="224269" y="205740"/>
                  </a:lnTo>
                  <a:lnTo>
                    <a:pt x="223494" y="204470"/>
                  </a:lnTo>
                  <a:lnTo>
                    <a:pt x="224269" y="204470"/>
                  </a:lnTo>
                  <a:lnTo>
                    <a:pt x="224269" y="203200"/>
                  </a:lnTo>
                  <a:lnTo>
                    <a:pt x="225043" y="203200"/>
                  </a:lnTo>
                  <a:lnTo>
                    <a:pt x="225043" y="201930"/>
                  </a:lnTo>
                  <a:lnTo>
                    <a:pt x="224269" y="201930"/>
                  </a:lnTo>
                  <a:lnTo>
                    <a:pt x="224269" y="200660"/>
                  </a:lnTo>
                  <a:lnTo>
                    <a:pt x="158470" y="200660"/>
                  </a:lnTo>
                  <a:lnTo>
                    <a:pt x="158470" y="199390"/>
                  </a:lnTo>
                  <a:lnTo>
                    <a:pt x="225050" y="199390"/>
                  </a:lnTo>
                  <a:lnTo>
                    <a:pt x="225831" y="198120"/>
                  </a:lnTo>
                  <a:lnTo>
                    <a:pt x="227380" y="198120"/>
                  </a:lnTo>
                  <a:lnTo>
                    <a:pt x="227380" y="194310"/>
                  </a:lnTo>
                  <a:close/>
                </a:path>
                <a:path w="240665" h="271780">
                  <a:moveTo>
                    <a:pt x="229717" y="204470"/>
                  </a:moveTo>
                  <a:lnTo>
                    <a:pt x="228942" y="205740"/>
                  </a:lnTo>
                  <a:lnTo>
                    <a:pt x="229717" y="205740"/>
                  </a:lnTo>
                  <a:lnTo>
                    <a:pt x="229717" y="204470"/>
                  </a:lnTo>
                  <a:close/>
                </a:path>
                <a:path w="240665" h="271780">
                  <a:moveTo>
                    <a:pt x="225043" y="200660"/>
                  </a:moveTo>
                  <a:lnTo>
                    <a:pt x="224269" y="200660"/>
                  </a:lnTo>
                  <a:lnTo>
                    <a:pt x="224269" y="201930"/>
                  </a:lnTo>
                  <a:lnTo>
                    <a:pt x="225043" y="200660"/>
                  </a:lnTo>
                  <a:close/>
                </a:path>
                <a:path w="240665" h="271780">
                  <a:moveTo>
                    <a:pt x="225050" y="199390"/>
                  </a:moveTo>
                  <a:lnTo>
                    <a:pt x="158470" y="199390"/>
                  </a:lnTo>
                  <a:lnTo>
                    <a:pt x="158470" y="200660"/>
                  </a:lnTo>
                  <a:lnTo>
                    <a:pt x="224269" y="200660"/>
                  </a:lnTo>
                  <a:lnTo>
                    <a:pt x="225050" y="199390"/>
                  </a:lnTo>
                  <a:close/>
                </a:path>
                <a:path w="240665" h="271780">
                  <a:moveTo>
                    <a:pt x="155740" y="194310"/>
                  </a:moveTo>
                  <a:lnTo>
                    <a:pt x="110578" y="194310"/>
                  </a:lnTo>
                  <a:lnTo>
                    <a:pt x="110578" y="196850"/>
                  </a:lnTo>
                  <a:lnTo>
                    <a:pt x="109791" y="196850"/>
                  </a:lnTo>
                  <a:lnTo>
                    <a:pt x="109791" y="198120"/>
                  </a:lnTo>
                  <a:lnTo>
                    <a:pt x="109016" y="198120"/>
                  </a:lnTo>
                  <a:lnTo>
                    <a:pt x="109016" y="199390"/>
                  </a:lnTo>
                  <a:lnTo>
                    <a:pt x="157683" y="199390"/>
                  </a:lnTo>
                  <a:lnTo>
                    <a:pt x="157683" y="195580"/>
                  </a:lnTo>
                  <a:lnTo>
                    <a:pt x="155740" y="195580"/>
                  </a:lnTo>
                  <a:lnTo>
                    <a:pt x="155740" y="194310"/>
                  </a:lnTo>
                  <a:close/>
                </a:path>
                <a:path w="240665" h="271780">
                  <a:moveTo>
                    <a:pt x="155740" y="194310"/>
                  </a:moveTo>
                  <a:lnTo>
                    <a:pt x="155740" y="195580"/>
                  </a:lnTo>
                  <a:lnTo>
                    <a:pt x="156133" y="195580"/>
                  </a:lnTo>
                  <a:lnTo>
                    <a:pt x="155740" y="194310"/>
                  </a:lnTo>
                  <a:close/>
                </a:path>
                <a:path w="240665" h="271780">
                  <a:moveTo>
                    <a:pt x="156908" y="194310"/>
                  </a:moveTo>
                  <a:lnTo>
                    <a:pt x="155740" y="194310"/>
                  </a:lnTo>
                  <a:lnTo>
                    <a:pt x="156133" y="195580"/>
                  </a:lnTo>
                  <a:lnTo>
                    <a:pt x="156908" y="195580"/>
                  </a:lnTo>
                  <a:lnTo>
                    <a:pt x="156908" y="194310"/>
                  </a:lnTo>
                  <a:close/>
                </a:path>
                <a:path w="240665" h="271780">
                  <a:moveTo>
                    <a:pt x="51003" y="191770"/>
                  </a:moveTo>
                  <a:lnTo>
                    <a:pt x="48666" y="191770"/>
                  </a:lnTo>
                  <a:lnTo>
                    <a:pt x="48666" y="194310"/>
                  </a:lnTo>
                  <a:lnTo>
                    <a:pt x="49453" y="194310"/>
                  </a:lnTo>
                  <a:lnTo>
                    <a:pt x="49453" y="193040"/>
                  </a:lnTo>
                  <a:lnTo>
                    <a:pt x="50228" y="193040"/>
                  </a:lnTo>
                  <a:lnTo>
                    <a:pt x="51003" y="191770"/>
                  </a:lnTo>
                  <a:close/>
                </a:path>
                <a:path w="240665" h="271780">
                  <a:moveTo>
                    <a:pt x="157683" y="193040"/>
                  </a:moveTo>
                  <a:lnTo>
                    <a:pt x="111353" y="193040"/>
                  </a:lnTo>
                  <a:lnTo>
                    <a:pt x="111353" y="194310"/>
                  </a:lnTo>
                  <a:lnTo>
                    <a:pt x="157683" y="194310"/>
                  </a:lnTo>
                  <a:lnTo>
                    <a:pt x="157683" y="193040"/>
                  </a:lnTo>
                  <a:close/>
                </a:path>
                <a:path w="240665" h="271780">
                  <a:moveTo>
                    <a:pt x="227380" y="191770"/>
                  </a:moveTo>
                  <a:lnTo>
                    <a:pt x="158470" y="191770"/>
                  </a:lnTo>
                  <a:lnTo>
                    <a:pt x="158470" y="193040"/>
                  </a:lnTo>
                  <a:lnTo>
                    <a:pt x="157683" y="193040"/>
                  </a:lnTo>
                  <a:lnTo>
                    <a:pt x="157683" y="194310"/>
                  </a:lnTo>
                  <a:lnTo>
                    <a:pt x="226606" y="194310"/>
                  </a:lnTo>
                  <a:lnTo>
                    <a:pt x="227380" y="193040"/>
                  </a:lnTo>
                  <a:lnTo>
                    <a:pt x="227380" y="191770"/>
                  </a:lnTo>
                  <a:close/>
                </a:path>
                <a:path w="240665" h="271780">
                  <a:moveTo>
                    <a:pt x="75539" y="191770"/>
                  </a:moveTo>
                  <a:lnTo>
                    <a:pt x="72415" y="191770"/>
                  </a:lnTo>
                  <a:lnTo>
                    <a:pt x="73977" y="193040"/>
                  </a:lnTo>
                  <a:lnTo>
                    <a:pt x="74752" y="193040"/>
                  </a:lnTo>
                  <a:lnTo>
                    <a:pt x="75539" y="191770"/>
                  </a:lnTo>
                  <a:close/>
                </a:path>
                <a:path w="240665" h="271780">
                  <a:moveTo>
                    <a:pt x="116027" y="187960"/>
                  </a:moveTo>
                  <a:lnTo>
                    <a:pt x="114465" y="190500"/>
                  </a:lnTo>
                  <a:lnTo>
                    <a:pt x="114465" y="191770"/>
                  </a:lnTo>
                  <a:lnTo>
                    <a:pt x="112128" y="191770"/>
                  </a:lnTo>
                  <a:lnTo>
                    <a:pt x="112128" y="193040"/>
                  </a:lnTo>
                  <a:lnTo>
                    <a:pt x="158470" y="193040"/>
                  </a:lnTo>
                  <a:lnTo>
                    <a:pt x="158470" y="191770"/>
                  </a:lnTo>
                  <a:lnTo>
                    <a:pt x="159245" y="190500"/>
                  </a:lnTo>
                  <a:lnTo>
                    <a:pt x="160019" y="190500"/>
                  </a:lnTo>
                  <a:lnTo>
                    <a:pt x="160019" y="189230"/>
                  </a:lnTo>
                  <a:lnTo>
                    <a:pt x="116027" y="189230"/>
                  </a:lnTo>
                  <a:lnTo>
                    <a:pt x="116027" y="187960"/>
                  </a:lnTo>
                  <a:close/>
                </a:path>
                <a:path w="240665" h="271780">
                  <a:moveTo>
                    <a:pt x="62687" y="186690"/>
                  </a:moveTo>
                  <a:lnTo>
                    <a:pt x="41274" y="186690"/>
                  </a:lnTo>
                  <a:lnTo>
                    <a:pt x="42049" y="187960"/>
                  </a:lnTo>
                  <a:lnTo>
                    <a:pt x="43218" y="187960"/>
                  </a:lnTo>
                  <a:lnTo>
                    <a:pt x="43218" y="189230"/>
                  </a:lnTo>
                  <a:lnTo>
                    <a:pt x="43992" y="190500"/>
                  </a:lnTo>
                  <a:lnTo>
                    <a:pt x="45554" y="190500"/>
                  </a:lnTo>
                  <a:lnTo>
                    <a:pt x="45554" y="191770"/>
                  </a:lnTo>
                  <a:lnTo>
                    <a:pt x="53733" y="191770"/>
                  </a:lnTo>
                  <a:lnTo>
                    <a:pt x="53733" y="190500"/>
                  </a:lnTo>
                  <a:lnTo>
                    <a:pt x="56845" y="189230"/>
                  </a:lnTo>
                  <a:lnTo>
                    <a:pt x="62687" y="189230"/>
                  </a:lnTo>
                  <a:lnTo>
                    <a:pt x="62687" y="186690"/>
                  </a:lnTo>
                  <a:close/>
                </a:path>
                <a:path w="240665" h="271780">
                  <a:moveTo>
                    <a:pt x="63461" y="189230"/>
                  </a:moveTo>
                  <a:lnTo>
                    <a:pt x="58407" y="189230"/>
                  </a:lnTo>
                  <a:lnTo>
                    <a:pt x="60731" y="191770"/>
                  </a:lnTo>
                  <a:lnTo>
                    <a:pt x="61912" y="191770"/>
                  </a:lnTo>
                  <a:lnTo>
                    <a:pt x="61912" y="190500"/>
                  </a:lnTo>
                  <a:lnTo>
                    <a:pt x="63461" y="190500"/>
                  </a:lnTo>
                  <a:lnTo>
                    <a:pt x="63461" y="189230"/>
                  </a:lnTo>
                  <a:close/>
                </a:path>
                <a:path w="240665" h="271780">
                  <a:moveTo>
                    <a:pt x="113690" y="190500"/>
                  </a:moveTo>
                  <a:lnTo>
                    <a:pt x="71640" y="190500"/>
                  </a:lnTo>
                  <a:lnTo>
                    <a:pt x="71640" y="191770"/>
                  </a:lnTo>
                  <a:lnTo>
                    <a:pt x="113690" y="191770"/>
                  </a:lnTo>
                  <a:lnTo>
                    <a:pt x="113690" y="190500"/>
                  </a:lnTo>
                  <a:close/>
                </a:path>
                <a:path w="240665" h="271780">
                  <a:moveTo>
                    <a:pt x="113690" y="190500"/>
                  </a:moveTo>
                  <a:lnTo>
                    <a:pt x="113690" y="191770"/>
                  </a:lnTo>
                  <a:lnTo>
                    <a:pt x="114465" y="191770"/>
                  </a:lnTo>
                  <a:lnTo>
                    <a:pt x="113690" y="190500"/>
                  </a:lnTo>
                  <a:close/>
                </a:path>
                <a:path w="240665" h="271780">
                  <a:moveTo>
                    <a:pt x="226606" y="190500"/>
                  </a:moveTo>
                  <a:lnTo>
                    <a:pt x="159245" y="190500"/>
                  </a:lnTo>
                  <a:lnTo>
                    <a:pt x="159245" y="191770"/>
                  </a:lnTo>
                  <a:lnTo>
                    <a:pt x="226606" y="191770"/>
                  </a:lnTo>
                  <a:lnTo>
                    <a:pt x="226606" y="190500"/>
                  </a:lnTo>
                  <a:close/>
                </a:path>
                <a:path w="240665" h="271780">
                  <a:moveTo>
                    <a:pt x="117589" y="186690"/>
                  </a:moveTo>
                  <a:lnTo>
                    <a:pt x="67360" y="186690"/>
                  </a:lnTo>
                  <a:lnTo>
                    <a:pt x="67360" y="189230"/>
                  </a:lnTo>
                  <a:lnTo>
                    <a:pt x="69697" y="190500"/>
                  </a:lnTo>
                  <a:lnTo>
                    <a:pt x="114465" y="190500"/>
                  </a:lnTo>
                  <a:lnTo>
                    <a:pt x="115246" y="189230"/>
                  </a:lnTo>
                  <a:lnTo>
                    <a:pt x="115252" y="187960"/>
                  </a:lnTo>
                  <a:lnTo>
                    <a:pt x="117589" y="187960"/>
                  </a:lnTo>
                  <a:lnTo>
                    <a:pt x="117589" y="186690"/>
                  </a:lnTo>
                  <a:close/>
                </a:path>
                <a:path w="240665" h="271780">
                  <a:moveTo>
                    <a:pt x="225043" y="189230"/>
                  </a:moveTo>
                  <a:lnTo>
                    <a:pt x="160019" y="189230"/>
                  </a:lnTo>
                  <a:lnTo>
                    <a:pt x="160019" y="190500"/>
                  </a:lnTo>
                  <a:lnTo>
                    <a:pt x="225831" y="190500"/>
                  </a:lnTo>
                  <a:lnTo>
                    <a:pt x="225043" y="189230"/>
                  </a:lnTo>
                  <a:close/>
                </a:path>
                <a:path w="240665" h="271780">
                  <a:moveTo>
                    <a:pt x="160807" y="185420"/>
                  </a:moveTo>
                  <a:lnTo>
                    <a:pt x="159245" y="185420"/>
                  </a:lnTo>
                  <a:lnTo>
                    <a:pt x="159245" y="186690"/>
                  </a:lnTo>
                  <a:lnTo>
                    <a:pt x="118363" y="186690"/>
                  </a:lnTo>
                  <a:lnTo>
                    <a:pt x="118363" y="187960"/>
                  </a:lnTo>
                  <a:lnTo>
                    <a:pt x="116027" y="187960"/>
                  </a:lnTo>
                  <a:lnTo>
                    <a:pt x="116027" y="189230"/>
                  </a:lnTo>
                  <a:lnTo>
                    <a:pt x="160807" y="189230"/>
                  </a:lnTo>
                  <a:lnTo>
                    <a:pt x="160807" y="185420"/>
                  </a:lnTo>
                  <a:close/>
                </a:path>
                <a:path w="240665" h="271780">
                  <a:moveTo>
                    <a:pt x="224269" y="185420"/>
                  </a:moveTo>
                  <a:lnTo>
                    <a:pt x="160807" y="185420"/>
                  </a:lnTo>
                  <a:lnTo>
                    <a:pt x="160807" y="189230"/>
                  </a:lnTo>
                  <a:lnTo>
                    <a:pt x="224269" y="189230"/>
                  </a:lnTo>
                  <a:lnTo>
                    <a:pt x="224269" y="187960"/>
                  </a:lnTo>
                  <a:lnTo>
                    <a:pt x="225831" y="187960"/>
                  </a:lnTo>
                  <a:lnTo>
                    <a:pt x="225831" y="186690"/>
                  </a:lnTo>
                  <a:lnTo>
                    <a:pt x="224269" y="186690"/>
                  </a:lnTo>
                  <a:lnTo>
                    <a:pt x="224269" y="185420"/>
                  </a:lnTo>
                  <a:close/>
                </a:path>
                <a:path w="240665" h="271780">
                  <a:moveTo>
                    <a:pt x="118363" y="186690"/>
                  </a:moveTo>
                  <a:lnTo>
                    <a:pt x="117589" y="187960"/>
                  </a:lnTo>
                  <a:lnTo>
                    <a:pt x="118363" y="187960"/>
                  </a:lnTo>
                  <a:lnTo>
                    <a:pt x="118363" y="186690"/>
                  </a:lnTo>
                  <a:close/>
                </a:path>
                <a:path w="240665" h="271780">
                  <a:moveTo>
                    <a:pt x="118363" y="182880"/>
                  </a:moveTo>
                  <a:lnTo>
                    <a:pt x="41274" y="182880"/>
                  </a:lnTo>
                  <a:lnTo>
                    <a:pt x="41274" y="185420"/>
                  </a:lnTo>
                  <a:lnTo>
                    <a:pt x="40500" y="185420"/>
                  </a:lnTo>
                  <a:lnTo>
                    <a:pt x="40500" y="186690"/>
                  </a:lnTo>
                  <a:lnTo>
                    <a:pt x="118363" y="186690"/>
                  </a:lnTo>
                  <a:lnTo>
                    <a:pt x="118363" y="182880"/>
                  </a:lnTo>
                  <a:close/>
                </a:path>
                <a:path w="240665" h="271780">
                  <a:moveTo>
                    <a:pt x="160807" y="181610"/>
                  </a:moveTo>
                  <a:lnTo>
                    <a:pt x="117589" y="181610"/>
                  </a:lnTo>
                  <a:lnTo>
                    <a:pt x="118363" y="182880"/>
                  </a:lnTo>
                  <a:lnTo>
                    <a:pt x="118363" y="186690"/>
                  </a:lnTo>
                  <a:lnTo>
                    <a:pt x="118757" y="185420"/>
                  </a:lnTo>
                  <a:lnTo>
                    <a:pt x="159245" y="185420"/>
                  </a:lnTo>
                  <a:lnTo>
                    <a:pt x="159245" y="184150"/>
                  </a:lnTo>
                  <a:lnTo>
                    <a:pt x="160807" y="184150"/>
                  </a:lnTo>
                  <a:lnTo>
                    <a:pt x="160807" y="181610"/>
                  </a:lnTo>
                  <a:close/>
                </a:path>
                <a:path w="240665" h="271780">
                  <a:moveTo>
                    <a:pt x="159245" y="185420"/>
                  </a:moveTo>
                  <a:lnTo>
                    <a:pt x="118757" y="185420"/>
                  </a:lnTo>
                  <a:lnTo>
                    <a:pt x="118757" y="186690"/>
                  </a:lnTo>
                  <a:lnTo>
                    <a:pt x="159245" y="186690"/>
                  </a:lnTo>
                  <a:lnTo>
                    <a:pt x="159245" y="185420"/>
                  </a:lnTo>
                  <a:close/>
                </a:path>
                <a:path w="240665" h="271780">
                  <a:moveTo>
                    <a:pt x="222707" y="182880"/>
                  </a:moveTo>
                  <a:lnTo>
                    <a:pt x="219201" y="182880"/>
                  </a:lnTo>
                  <a:lnTo>
                    <a:pt x="219201" y="184150"/>
                  </a:lnTo>
                  <a:lnTo>
                    <a:pt x="160019" y="184150"/>
                  </a:lnTo>
                  <a:lnTo>
                    <a:pt x="160019" y="185420"/>
                  </a:lnTo>
                  <a:lnTo>
                    <a:pt x="223494" y="185420"/>
                  </a:lnTo>
                  <a:lnTo>
                    <a:pt x="222707" y="182880"/>
                  </a:lnTo>
                  <a:close/>
                </a:path>
                <a:path w="240665" h="271780">
                  <a:moveTo>
                    <a:pt x="162356" y="179070"/>
                  </a:moveTo>
                  <a:lnTo>
                    <a:pt x="114465" y="179070"/>
                  </a:lnTo>
                  <a:lnTo>
                    <a:pt x="114465" y="180340"/>
                  </a:lnTo>
                  <a:lnTo>
                    <a:pt x="116027" y="180340"/>
                  </a:lnTo>
                  <a:lnTo>
                    <a:pt x="116027" y="181610"/>
                  </a:lnTo>
                  <a:lnTo>
                    <a:pt x="160807" y="181610"/>
                  </a:lnTo>
                  <a:lnTo>
                    <a:pt x="160807" y="184150"/>
                  </a:lnTo>
                  <a:lnTo>
                    <a:pt x="206349" y="184150"/>
                  </a:lnTo>
                  <a:lnTo>
                    <a:pt x="206349" y="182880"/>
                  </a:lnTo>
                  <a:lnTo>
                    <a:pt x="161582" y="182880"/>
                  </a:lnTo>
                  <a:lnTo>
                    <a:pt x="162356" y="181610"/>
                  </a:lnTo>
                  <a:lnTo>
                    <a:pt x="162356" y="179070"/>
                  </a:lnTo>
                  <a:close/>
                </a:path>
                <a:path w="240665" h="271780">
                  <a:moveTo>
                    <a:pt x="218427" y="179070"/>
                  </a:moveTo>
                  <a:lnTo>
                    <a:pt x="205574" y="179070"/>
                  </a:lnTo>
                  <a:lnTo>
                    <a:pt x="205574" y="182880"/>
                  </a:lnTo>
                  <a:lnTo>
                    <a:pt x="206349" y="182880"/>
                  </a:lnTo>
                  <a:lnTo>
                    <a:pt x="206349" y="184150"/>
                  </a:lnTo>
                  <a:lnTo>
                    <a:pt x="218427" y="184150"/>
                  </a:lnTo>
                  <a:lnTo>
                    <a:pt x="217639" y="182880"/>
                  </a:lnTo>
                  <a:lnTo>
                    <a:pt x="218427" y="181610"/>
                  </a:lnTo>
                  <a:lnTo>
                    <a:pt x="218427" y="179070"/>
                  </a:lnTo>
                  <a:close/>
                </a:path>
                <a:path w="240665" h="271780">
                  <a:moveTo>
                    <a:pt x="117589" y="181610"/>
                  </a:moveTo>
                  <a:lnTo>
                    <a:pt x="42443" y="181610"/>
                  </a:lnTo>
                  <a:lnTo>
                    <a:pt x="42049" y="182880"/>
                  </a:lnTo>
                  <a:lnTo>
                    <a:pt x="117589" y="182880"/>
                  </a:lnTo>
                  <a:lnTo>
                    <a:pt x="117589" y="181610"/>
                  </a:lnTo>
                  <a:close/>
                </a:path>
                <a:path w="240665" h="271780">
                  <a:moveTo>
                    <a:pt x="163144" y="180340"/>
                  </a:moveTo>
                  <a:lnTo>
                    <a:pt x="162356" y="180340"/>
                  </a:lnTo>
                  <a:lnTo>
                    <a:pt x="162356" y="182880"/>
                  </a:lnTo>
                  <a:lnTo>
                    <a:pt x="205574" y="182880"/>
                  </a:lnTo>
                  <a:lnTo>
                    <a:pt x="205574" y="181610"/>
                  </a:lnTo>
                  <a:lnTo>
                    <a:pt x="163144" y="181610"/>
                  </a:lnTo>
                  <a:lnTo>
                    <a:pt x="163144" y="180340"/>
                  </a:lnTo>
                  <a:close/>
                </a:path>
                <a:path w="240665" h="271780">
                  <a:moveTo>
                    <a:pt x="109791" y="174832"/>
                  </a:moveTo>
                  <a:lnTo>
                    <a:pt x="109791" y="175260"/>
                  </a:lnTo>
                  <a:lnTo>
                    <a:pt x="34264" y="175260"/>
                  </a:lnTo>
                  <a:lnTo>
                    <a:pt x="38938" y="177800"/>
                  </a:lnTo>
                  <a:lnTo>
                    <a:pt x="42049" y="177800"/>
                  </a:lnTo>
                  <a:lnTo>
                    <a:pt x="42443" y="179070"/>
                  </a:lnTo>
                  <a:lnTo>
                    <a:pt x="43218" y="179070"/>
                  </a:lnTo>
                  <a:lnTo>
                    <a:pt x="43218" y="181610"/>
                  </a:lnTo>
                  <a:lnTo>
                    <a:pt x="115252" y="181610"/>
                  </a:lnTo>
                  <a:lnTo>
                    <a:pt x="115252" y="180340"/>
                  </a:lnTo>
                  <a:lnTo>
                    <a:pt x="112128" y="180340"/>
                  </a:lnTo>
                  <a:lnTo>
                    <a:pt x="112128" y="177800"/>
                  </a:lnTo>
                  <a:lnTo>
                    <a:pt x="111353" y="176530"/>
                  </a:lnTo>
                  <a:lnTo>
                    <a:pt x="110578" y="176530"/>
                  </a:lnTo>
                  <a:lnTo>
                    <a:pt x="110578" y="175687"/>
                  </a:lnTo>
                  <a:lnTo>
                    <a:pt x="109791" y="174832"/>
                  </a:lnTo>
                  <a:close/>
                </a:path>
                <a:path w="240665" h="271780">
                  <a:moveTo>
                    <a:pt x="163918" y="180340"/>
                  </a:moveTo>
                  <a:lnTo>
                    <a:pt x="163144" y="180340"/>
                  </a:lnTo>
                  <a:lnTo>
                    <a:pt x="163918" y="181610"/>
                  </a:lnTo>
                  <a:lnTo>
                    <a:pt x="163918" y="180340"/>
                  </a:lnTo>
                  <a:close/>
                </a:path>
                <a:path w="240665" h="271780">
                  <a:moveTo>
                    <a:pt x="164693" y="177800"/>
                  </a:moveTo>
                  <a:lnTo>
                    <a:pt x="163918" y="177800"/>
                  </a:lnTo>
                  <a:lnTo>
                    <a:pt x="163918" y="181610"/>
                  </a:lnTo>
                  <a:lnTo>
                    <a:pt x="205574" y="181610"/>
                  </a:lnTo>
                  <a:lnTo>
                    <a:pt x="205574" y="179070"/>
                  </a:lnTo>
                  <a:lnTo>
                    <a:pt x="164693" y="179070"/>
                  </a:lnTo>
                  <a:lnTo>
                    <a:pt x="164693" y="177800"/>
                  </a:lnTo>
                  <a:close/>
                </a:path>
                <a:path w="240665" h="271780">
                  <a:moveTo>
                    <a:pt x="163918" y="177800"/>
                  </a:moveTo>
                  <a:lnTo>
                    <a:pt x="112915" y="177800"/>
                  </a:lnTo>
                  <a:lnTo>
                    <a:pt x="112128" y="179070"/>
                  </a:lnTo>
                  <a:lnTo>
                    <a:pt x="112128" y="180340"/>
                  </a:lnTo>
                  <a:lnTo>
                    <a:pt x="113690" y="180340"/>
                  </a:lnTo>
                  <a:lnTo>
                    <a:pt x="113690" y="179070"/>
                  </a:lnTo>
                  <a:lnTo>
                    <a:pt x="163918" y="179070"/>
                  </a:lnTo>
                  <a:lnTo>
                    <a:pt x="163918" y="177800"/>
                  </a:lnTo>
                  <a:close/>
                </a:path>
                <a:path w="240665" h="271780">
                  <a:moveTo>
                    <a:pt x="206349" y="177800"/>
                  </a:moveTo>
                  <a:lnTo>
                    <a:pt x="164693" y="177800"/>
                  </a:lnTo>
                  <a:lnTo>
                    <a:pt x="164693" y="179070"/>
                  </a:lnTo>
                  <a:lnTo>
                    <a:pt x="206349" y="179070"/>
                  </a:lnTo>
                  <a:lnTo>
                    <a:pt x="206349" y="177800"/>
                  </a:lnTo>
                  <a:close/>
                </a:path>
                <a:path w="240665" h="271780">
                  <a:moveTo>
                    <a:pt x="216865" y="176530"/>
                  </a:moveTo>
                  <a:lnTo>
                    <a:pt x="216090" y="176530"/>
                  </a:lnTo>
                  <a:lnTo>
                    <a:pt x="216090" y="177800"/>
                  </a:lnTo>
                  <a:lnTo>
                    <a:pt x="206349" y="177800"/>
                  </a:lnTo>
                  <a:lnTo>
                    <a:pt x="206349" y="179070"/>
                  </a:lnTo>
                  <a:lnTo>
                    <a:pt x="216865" y="179070"/>
                  </a:lnTo>
                  <a:lnTo>
                    <a:pt x="216865" y="176530"/>
                  </a:lnTo>
                  <a:close/>
                </a:path>
                <a:path w="240665" h="271780">
                  <a:moveTo>
                    <a:pt x="165480" y="176530"/>
                  </a:moveTo>
                  <a:lnTo>
                    <a:pt x="112128" y="176530"/>
                  </a:lnTo>
                  <a:lnTo>
                    <a:pt x="112128" y="177800"/>
                  </a:lnTo>
                  <a:lnTo>
                    <a:pt x="165480" y="177800"/>
                  </a:lnTo>
                  <a:lnTo>
                    <a:pt x="165480" y="176530"/>
                  </a:lnTo>
                  <a:close/>
                </a:path>
                <a:path w="240665" h="271780">
                  <a:moveTo>
                    <a:pt x="204012" y="175260"/>
                  </a:moveTo>
                  <a:lnTo>
                    <a:pt x="164693" y="175260"/>
                  </a:lnTo>
                  <a:lnTo>
                    <a:pt x="164693" y="176530"/>
                  </a:lnTo>
                  <a:lnTo>
                    <a:pt x="165480" y="176530"/>
                  </a:lnTo>
                  <a:lnTo>
                    <a:pt x="165480" y="177800"/>
                  </a:lnTo>
                  <a:lnTo>
                    <a:pt x="204800" y="177800"/>
                  </a:lnTo>
                  <a:lnTo>
                    <a:pt x="204800" y="176530"/>
                  </a:lnTo>
                  <a:lnTo>
                    <a:pt x="204012" y="175260"/>
                  </a:lnTo>
                  <a:close/>
                </a:path>
                <a:path w="240665" h="271780">
                  <a:moveTo>
                    <a:pt x="204800" y="176530"/>
                  </a:moveTo>
                  <a:lnTo>
                    <a:pt x="204800" y="177800"/>
                  </a:lnTo>
                  <a:lnTo>
                    <a:pt x="205574" y="177800"/>
                  </a:lnTo>
                  <a:lnTo>
                    <a:pt x="204800" y="176530"/>
                  </a:lnTo>
                  <a:close/>
                </a:path>
                <a:path w="240665" h="271780">
                  <a:moveTo>
                    <a:pt x="216090" y="176530"/>
                  </a:moveTo>
                  <a:lnTo>
                    <a:pt x="205574" y="176530"/>
                  </a:lnTo>
                  <a:lnTo>
                    <a:pt x="205574" y="177800"/>
                  </a:lnTo>
                  <a:lnTo>
                    <a:pt x="216090" y="177800"/>
                  </a:lnTo>
                  <a:lnTo>
                    <a:pt x="216090" y="176530"/>
                  </a:lnTo>
                  <a:close/>
                </a:path>
                <a:path w="240665" h="271780">
                  <a:moveTo>
                    <a:pt x="12077" y="173990"/>
                  </a:moveTo>
                  <a:lnTo>
                    <a:pt x="8178" y="173990"/>
                  </a:lnTo>
                  <a:lnTo>
                    <a:pt x="8178" y="175260"/>
                  </a:lnTo>
                  <a:lnTo>
                    <a:pt x="10515" y="175260"/>
                  </a:lnTo>
                  <a:lnTo>
                    <a:pt x="11290" y="176530"/>
                  </a:lnTo>
                  <a:lnTo>
                    <a:pt x="12077" y="173990"/>
                  </a:lnTo>
                  <a:close/>
                </a:path>
                <a:path w="240665" h="271780">
                  <a:moveTo>
                    <a:pt x="33096" y="171450"/>
                  </a:moveTo>
                  <a:lnTo>
                    <a:pt x="32321" y="172720"/>
                  </a:lnTo>
                  <a:lnTo>
                    <a:pt x="33096" y="173990"/>
                  </a:lnTo>
                  <a:lnTo>
                    <a:pt x="33096" y="175260"/>
                  </a:lnTo>
                  <a:lnTo>
                    <a:pt x="33489" y="176530"/>
                  </a:lnTo>
                  <a:lnTo>
                    <a:pt x="34264" y="175260"/>
                  </a:lnTo>
                  <a:lnTo>
                    <a:pt x="33489" y="175260"/>
                  </a:lnTo>
                  <a:lnTo>
                    <a:pt x="33489" y="173990"/>
                  </a:lnTo>
                  <a:lnTo>
                    <a:pt x="33096" y="172720"/>
                  </a:lnTo>
                  <a:lnTo>
                    <a:pt x="33096" y="171450"/>
                  </a:lnTo>
                  <a:close/>
                </a:path>
                <a:path w="240665" h="271780">
                  <a:moveTo>
                    <a:pt x="164693" y="175260"/>
                  </a:moveTo>
                  <a:lnTo>
                    <a:pt x="110578" y="175260"/>
                  </a:lnTo>
                  <a:lnTo>
                    <a:pt x="110578" y="175687"/>
                  </a:lnTo>
                  <a:lnTo>
                    <a:pt x="111353" y="176530"/>
                  </a:lnTo>
                  <a:lnTo>
                    <a:pt x="164693" y="176530"/>
                  </a:lnTo>
                  <a:lnTo>
                    <a:pt x="164693" y="175260"/>
                  </a:lnTo>
                  <a:close/>
                </a:path>
                <a:path w="240665" h="271780">
                  <a:moveTo>
                    <a:pt x="217639" y="175260"/>
                  </a:moveTo>
                  <a:lnTo>
                    <a:pt x="204800" y="175260"/>
                  </a:lnTo>
                  <a:lnTo>
                    <a:pt x="204800" y="176530"/>
                  </a:lnTo>
                  <a:lnTo>
                    <a:pt x="217639" y="176530"/>
                  </a:lnTo>
                  <a:lnTo>
                    <a:pt x="217639" y="175260"/>
                  </a:lnTo>
                  <a:close/>
                </a:path>
                <a:path w="240665" h="271780">
                  <a:moveTo>
                    <a:pt x="19469" y="173990"/>
                  </a:moveTo>
                  <a:lnTo>
                    <a:pt x="13627" y="173990"/>
                  </a:lnTo>
                  <a:lnTo>
                    <a:pt x="16357" y="175260"/>
                  </a:lnTo>
                  <a:lnTo>
                    <a:pt x="17906" y="175260"/>
                  </a:lnTo>
                  <a:lnTo>
                    <a:pt x="19469" y="173990"/>
                  </a:lnTo>
                  <a:close/>
                </a:path>
                <a:path w="240665" h="271780">
                  <a:moveTo>
                    <a:pt x="25311" y="173990"/>
                  </a:moveTo>
                  <a:lnTo>
                    <a:pt x="23355" y="173990"/>
                  </a:lnTo>
                  <a:lnTo>
                    <a:pt x="24536" y="175260"/>
                  </a:lnTo>
                  <a:lnTo>
                    <a:pt x="25311" y="175260"/>
                  </a:lnTo>
                  <a:lnTo>
                    <a:pt x="25311" y="173990"/>
                  </a:lnTo>
                  <a:close/>
                </a:path>
                <a:path w="240665" h="271780">
                  <a:moveTo>
                    <a:pt x="26085" y="172720"/>
                  </a:moveTo>
                  <a:lnTo>
                    <a:pt x="6616" y="172720"/>
                  </a:lnTo>
                  <a:lnTo>
                    <a:pt x="6616" y="173990"/>
                  </a:lnTo>
                  <a:lnTo>
                    <a:pt x="25311" y="173990"/>
                  </a:lnTo>
                  <a:lnTo>
                    <a:pt x="26085" y="175260"/>
                  </a:lnTo>
                  <a:lnTo>
                    <a:pt x="26085" y="172720"/>
                  </a:lnTo>
                  <a:close/>
                </a:path>
                <a:path w="240665" h="271780">
                  <a:moveTo>
                    <a:pt x="31546" y="172720"/>
                  </a:moveTo>
                  <a:lnTo>
                    <a:pt x="31546" y="175260"/>
                  </a:lnTo>
                  <a:lnTo>
                    <a:pt x="32321" y="173990"/>
                  </a:lnTo>
                  <a:lnTo>
                    <a:pt x="31546" y="172720"/>
                  </a:lnTo>
                  <a:close/>
                </a:path>
                <a:path w="240665" h="271780">
                  <a:moveTo>
                    <a:pt x="32321" y="173990"/>
                  </a:moveTo>
                  <a:lnTo>
                    <a:pt x="31546" y="175260"/>
                  </a:lnTo>
                  <a:lnTo>
                    <a:pt x="32321" y="175260"/>
                  </a:lnTo>
                  <a:lnTo>
                    <a:pt x="32321" y="173990"/>
                  </a:lnTo>
                  <a:close/>
                </a:path>
                <a:path w="240665" h="271780">
                  <a:moveTo>
                    <a:pt x="33096" y="173990"/>
                  </a:moveTo>
                  <a:lnTo>
                    <a:pt x="32321" y="173990"/>
                  </a:lnTo>
                  <a:lnTo>
                    <a:pt x="33096" y="175260"/>
                  </a:lnTo>
                  <a:lnTo>
                    <a:pt x="33096" y="173990"/>
                  </a:lnTo>
                  <a:close/>
                </a:path>
                <a:path w="240665" h="271780">
                  <a:moveTo>
                    <a:pt x="34264" y="173990"/>
                  </a:moveTo>
                  <a:lnTo>
                    <a:pt x="33489" y="173990"/>
                  </a:lnTo>
                  <a:lnTo>
                    <a:pt x="33489" y="175260"/>
                  </a:lnTo>
                  <a:lnTo>
                    <a:pt x="34264" y="175260"/>
                  </a:lnTo>
                  <a:lnTo>
                    <a:pt x="34264" y="173990"/>
                  </a:lnTo>
                  <a:close/>
                </a:path>
                <a:path w="240665" h="271780">
                  <a:moveTo>
                    <a:pt x="165480" y="173990"/>
                  </a:moveTo>
                  <a:lnTo>
                    <a:pt x="164693" y="173990"/>
                  </a:lnTo>
                  <a:lnTo>
                    <a:pt x="164693" y="175260"/>
                  </a:lnTo>
                  <a:lnTo>
                    <a:pt x="165480" y="173990"/>
                  </a:lnTo>
                  <a:close/>
                </a:path>
                <a:path w="240665" h="271780">
                  <a:moveTo>
                    <a:pt x="109791" y="173990"/>
                  </a:moveTo>
                  <a:lnTo>
                    <a:pt x="109016" y="173990"/>
                  </a:lnTo>
                  <a:lnTo>
                    <a:pt x="109791" y="174832"/>
                  </a:lnTo>
                  <a:lnTo>
                    <a:pt x="109791" y="173990"/>
                  </a:lnTo>
                  <a:close/>
                </a:path>
                <a:path w="240665" h="271780">
                  <a:moveTo>
                    <a:pt x="29209" y="171450"/>
                  </a:moveTo>
                  <a:lnTo>
                    <a:pt x="29209" y="173990"/>
                  </a:lnTo>
                  <a:lnTo>
                    <a:pt x="29984" y="173990"/>
                  </a:lnTo>
                  <a:lnTo>
                    <a:pt x="29984" y="172720"/>
                  </a:lnTo>
                  <a:lnTo>
                    <a:pt x="29209" y="171450"/>
                  </a:lnTo>
                  <a:close/>
                </a:path>
                <a:path w="240665" h="271780">
                  <a:moveTo>
                    <a:pt x="30759" y="171450"/>
                  </a:moveTo>
                  <a:lnTo>
                    <a:pt x="29984" y="172720"/>
                  </a:lnTo>
                  <a:lnTo>
                    <a:pt x="29984" y="173990"/>
                  </a:lnTo>
                  <a:lnTo>
                    <a:pt x="30759" y="173990"/>
                  </a:lnTo>
                  <a:lnTo>
                    <a:pt x="30759" y="171450"/>
                  </a:lnTo>
                  <a:close/>
                </a:path>
                <a:path w="240665" h="271780">
                  <a:moveTo>
                    <a:pt x="30759" y="172720"/>
                  </a:moveTo>
                  <a:lnTo>
                    <a:pt x="30759" y="173990"/>
                  </a:lnTo>
                  <a:lnTo>
                    <a:pt x="31546" y="173990"/>
                  </a:lnTo>
                  <a:lnTo>
                    <a:pt x="30759" y="172720"/>
                  </a:lnTo>
                  <a:close/>
                </a:path>
                <a:path w="240665" h="271780">
                  <a:moveTo>
                    <a:pt x="109016" y="172720"/>
                  </a:moveTo>
                  <a:lnTo>
                    <a:pt x="108635" y="172720"/>
                  </a:lnTo>
                  <a:lnTo>
                    <a:pt x="108635" y="173990"/>
                  </a:lnTo>
                  <a:lnTo>
                    <a:pt x="109016" y="173990"/>
                  </a:lnTo>
                  <a:lnTo>
                    <a:pt x="109016" y="172720"/>
                  </a:lnTo>
                  <a:close/>
                </a:path>
                <a:path w="240665" h="271780">
                  <a:moveTo>
                    <a:pt x="206349" y="172720"/>
                  </a:moveTo>
                  <a:lnTo>
                    <a:pt x="205574" y="172720"/>
                  </a:lnTo>
                  <a:lnTo>
                    <a:pt x="205574" y="173990"/>
                  </a:lnTo>
                  <a:lnTo>
                    <a:pt x="206349" y="173990"/>
                  </a:lnTo>
                  <a:lnTo>
                    <a:pt x="206349" y="172720"/>
                  </a:lnTo>
                  <a:close/>
                </a:path>
                <a:path w="240665" h="271780">
                  <a:moveTo>
                    <a:pt x="26085" y="168910"/>
                  </a:moveTo>
                  <a:lnTo>
                    <a:pt x="7404" y="168910"/>
                  </a:lnTo>
                  <a:lnTo>
                    <a:pt x="7404" y="170180"/>
                  </a:lnTo>
                  <a:lnTo>
                    <a:pt x="8178" y="170180"/>
                  </a:lnTo>
                  <a:lnTo>
                    <a:pt x="7404" y="172720"/>
                  </a:lnTo>
                  <a:lnTo>
                    <a:pt x="25311" y="172720"/>
                  </a:lnTo>
                  <a:lnTo>
                    <a:pt x="26873" y="171450"/>
                  </a:lnTo>
                  <a:lnTo>
                    <a:pt x="26085" y="171450"/>
                  </a:lnTo>
                  <a:lnTo>
                    <a:pt x="26085" y="168910"/>
                  </a:lnTo>
                  <a:close/>
                </a:path>
                <a:path w="240665" h="271780">
                  <a:moveTo>
                    <a:pt x="27647" y="171450"/>
                  </a:moveTo>
                  <a:lnTo>
                    <a:pt x="27647" y="172720"/>
                  </a:lnTo>
                  <a:lnTo>
                    <a:pt x="28422" y="172720"/>
                  </a:lnTo>
                  <a:lnTo>
                    <a:pt x="27647" y="171450"/>
                  </a:lnTo>
                  <a:close/>
                </a:path>
                <a:path w="240665" h="271780">
                  <a:moveTo>
                    <a:pt x="28422" y="170180"/>
                  </a:moveTo>
                  <a:lnTo>
                    <a:pt x="27647" y="170180"/>
                  </a:lnTo>
                  <a:lnTo>
                    <a:pt x="27647" y="171450"/>
                  </a:lnTo>
                  <a:lnTo>
                    <a:pt x="28422" y="172720"/>
                  </a:lnTo>
                  <a:lnTo>
                    <a:pt x="28422" y="170180"/>
                  </a:lnTo>
                  <a:close/>
                </a:path>
                <a:path w="240665" h="271780">
                  <a:moveTo>
                    <a:pt x="29209" y="171450"/>
                  </a:moveTo>
                  <a:lnTo>
                    <a:pt x="28422" y="171450"/>
                  </a:lnTo>
                  <a:lnTo>
                    <a:pt x="28422" y="172720"/>
                  </a:lnTo>
                  <a:lnTo>
                    <a:pt x="29209" y="172720"/>
                  </a:lnTo>
                  <a:lnTo>
                    <a:pt x="29209" y="171450"/>
                  </a:lnTo>
                  <a:close/>
                </a:path>
                <a:path w="240665" h="271780">
                  <a:moveTo>
                    <a:pt x="31546" y="170180"/>
                  </a:moveTo>
                  <a:lnTo>
                    <a:pt x="30759" y="171450"/>
                  </a:lnTo>
                  <a:lnTo>
                    <a:pt x="30759" y="172720"/>
                  </a:lnTo>
                  <a:lnTo>
                    <a:pt x="31546" y="172720"/>
                  </a:lnTo>
                  <a:lnTo>
                    <a:pt x="31546" y="170180"/>
                  </a:lnTo>
                  <a:close/>
                </a:path>
                <a:path w="240665" h="271780">
                  <a:moveTo>
                    <a:pt x="35039" y="171450"/>
                  </a:moveTo>
                  <a:lnTo>
                    <a:pt x="33096" y="171450"/>
                  </a:lnTo>
                  <a:lnTo>
                    <a:pt x="33096" y="172720"/>
                  </a:lnTo>
                  <a:lnTo>
                    <a:pt x="35039" y="172720"/>
                  </a:lnTo>
                  <a:lnTo>
                    <a:pt x="35039" y="171450"/>
                  </a:lnTo>
                  <a:close/>
                </a:path>
                <a:path w="240665" h="271780">
                  <a:moveTo>
                    <a:pt x="38163" y="171450"/>
                  </a:moveTo>
                  <a:lnTo>
                    <a:pt x="36601" y="171450"/>
                  </a:lnTo>
                  <a:lnTo>
                    <a:pt x="36601" y="172720"/>
                  </a:lnTo>
                  <a:lnTo>
                    <a:pt x="38163" y="172720"/>
                  </a:lnTo>
                  <a:lnTo>
                    <a:pt x="38163" y="171450"/>
                  </a:lnTo>
                  <a:close/>
                </a:path>
                <a:path w="240665" h="271780">
                  <a:moveTo>
                    <a:pt x="166636" y="171450"/>
                  </a:moveTo>
                  <a:lnTo>
                    <a:pt x="165861" y="172720"/>
                  </a:lnTo>
                  <a:lnTo>
                    <a:pt x="166636" y="172720"/>
                  </a:lnTo>
                  <a:lnTo>
                    <a:pt x="166636" y="171450"/>
                  </a:lnTo>
                  <a:close/>
                </a:path>
                <a:path w="240665" h="271780">
                  <a:moveTo>
                    <a:pt x="29984" y="170180"/>
                  </a:moveTo>
                  <a:lnTo>
                    <a:pt x="29209" y="170180"/>
                  </a:lnTo>
                  <a:lnTo>
                    <a:pt x="29209" y="171450"/>
                  </a:lnTo>
                  <a:lnTo>
                    <a:pt x="29984" y="171450"/>
                  </a:lnTo>
                  <a:lnTo>
                    <a:pt x="29984" y="170180"/>
                  </a:lnTo>
                  <a:close/>
                </a:path>
                <a:path w="240665" h="271780">
                  <a:moveTo>
                    <a:pt x="30759" y="170180"/>
                  </a:moveTo>
                  <a:lnTo>
                    <a:pt x="29984" y="171450"/>
                  </a:lnTo>
                  <a:lnTo>
                    <a:pt x="30759" y="171450"/>
                  </a:lnTo>
                  <a:lnTo>
                    <a:pt x="30759" y="170180"/>
                  </a:lnTo>
                  <a:close/>
                </a:path>
                <a:path w="240665" h="271780">
                  <a:moveTo>
                    <a:pt x="35039" y="170180"/>
                  </a:moveTo>
                  <a:lnTo>
                    <a:pt x="34264" y="170180"/>
                  </a:lnTo>
                  <a:lnTo>
                    <a:pt x="34264" y="171450"/>
                  </a:lnTo>
                  <a:lnTo>
                    <a:pt x="35039" y="170180"/>
                  </a:lnTo>
                  <a:close/>
                </a:path>
                <a:path w="240665" h="271780">
                  <a:moveTo>
                    <a:pt x="36601" y="170180"/>
                  </a:moveTo>
                  <a:lnTo>
                    <a:pt x="35826" y="170180"/>
                  </a:lnTo>
                  <a:lnTo>
                    <a:pt x="35039" y="171450"/>
                  </a:lnTo>
                  <a:lnTo>
                    <a:pt x="36601" y="171450"/>
                  </a:lnTo>
                  <a:lnTo>
                    <a:pt x="36601" y="170180"/>
                  </a:lnTo>
                  <a:close/>
                </a:path>
                <a:path w="240665" h="271780">
                  <a:moveTo>
                    <a:pt x="27647" y="168910"/>
                  </a:moveTo>
                  <a:lnTo>
                    <a:pt x="26873" y="168910"/>
                  </a:lnTo>
                  <a:lnTo>
                    <a:pt x="26873" y="170180"/>
                  </a:lnTo>
                  <a:lnTo>
                    <a:pt x="27647" y="170180"/>
                  </a:lnTo>
                  <a:lnTo>
                    <a:pt x="27647" y="168910"/>
                  </a:lnTo>
                  <a:close/>
                </a:path>
                <a:path w="240665" h="271780">
                  <a:moveTo>
                    <a:pt x="29984" y="168910"/>
                  </a:moveTo>
                  <a:lnTo>
                    <a:pt x="29209" y="168910"/>
                  </a:lnTo>
                  <a:lnTo>
                    <a:pt x="29984" y="170180"/>
                  </a:lnTo>
                  <a:lnTo>
                    <a:pt x="29984" y="168910"/>
                  </a:lnTo>
                  <a:close/>
                </a:path>
                <a:path w="240665" h="271780">
                  <a:moveTo>
                    <a:pt x="31546" y="166370"/>
                  </a:moveTo>
                  <a:lnTo>
                    <a:pt x="30759" y="166370"/>
                  </a:lnTo>
                  <a:lnTo>
                    <a:pt x="30759" y="167640"/>
                  </a:lnTo>
                  <a:lnTo>
                    <a:pt x="29984" y="167640"/>
                  </a:lnTo>
                  <a:lnTo>
                    <a:pt x="29984" y="168910"/>
                  </a:lnTo>
                  <a:lnTo>
                    <a:pt x="30759" y="168910"/>
                  </a:lnTo>
                  <a:lnTo>
                    <a:pt x="30759" y="170180"/>
                  </a:lnTo>
                  <a:lnTo>
                    <a:pt x="31546" y="170180"/>
                  </a:lnTo>
                  <a:lnTo>
                    <a:pt x="31546" y="166370"/>
                  </a:lnTo>
                  <a:close/>
                </a:path>
                <a:path w="240665" h="271780">
                  <a:moveTo>
                    <a:pt x="165861" y="165100"/>
                  </a:moveTo>
                  <a:lnTo>
                    <a:pt x="107073" y="165100"/>
                  </a:lnTo>
                  <a:lnTo>
                    <a:pt x="107073" y="166370"/>
                  </a:lnTo>
                  <a:lnTo>
                    <a:pt x="107848" y="166370"/>
                  </a:lnTo>
                  <a:lnTo>
                    <a:pt x="107848" y="170180"/>
                  </a:lnTo>
                  <a:lnTo>
                    <a:pt x="165861" y="170180"/>
                  </a:lnTo>
                  <a:lnTo>
                    <a:pt x="165861" y="165100"/>
                  </a:lnTo>
                  <a:close/>
                </a:path>
                <a:path w="240665" h="271780">
                  <a:moveTo>
                    <a:pt x="207136" y="165100"/>
                  </a:moveTo>
                  <a:lnTo>
                    <a:pt x="165861" y="165100"/>
                  </a:lnTo>
                  <a:lnTo>
                    <a:pt x="165861" y="170180"/>
                  </a:lnTo>
                  <a:lnTo>
                    <a:pt x="205574" y="170180"/>
                  </a:lnTo>
                  <a:lnTo>
                    <a:pt x="204800" y="168910"/>
                  </a:lnTo>
                  <a:lnTo>
                    <a:pt x="206349" y="168910"/>
                  </a:lnTo>
                  <a:lnTo>
                    <a:pt x="207136" y="167640"/>
                  </a:lnTo>
                  <a:lnTo>
                    <a:pt x="206349" y="166370"/>
                  </a:lnTo>
                  <a:lnTo>
                    <a:pt x="207136" y="165100"/>
                  </a:lnTo>
                  <a:close/>
                </a:path>
                <a:path w="240665" h="271780">
                  <a:moveTo>
                    <a:pt x="217639" y="168910"/>
                  </a:moveTo>
                  <a:lnTo>
                    <a:pt x="205574" y="168910"/>
                  </a:lnTo>
                  <a:lnTo>
                    <a:pt x="205574" y="170180"/>
                  </a:lnTo>
                  <a:lnTo>
                    <a:pt x="217639" y="170180"/>
                  </a:lnTo>
                  <a:lnTo>
                    <a:pt x="217639" y="168910"/>
                  </a:lnTo>
                  <a:close/>
                </a:path>
                <a:path w="240665" h="271780">
                  <a:moveTo>
                    <a:pt x="19469" y="163830"/>
                  </a:moveTo>
                  <a:lnTo>
                    <a:pt x="0" y="163830"/>
                  </a:lnTo>
                  <a:lnTo>
                    <a:pt x="0" y="165100"/>
                  </a:lnTo>
                  <a:lnTo>
                    <a:pt x="787" y="166370"/>
                  </a:lnTo>
                  <a:lnTo>
                    <a:pt x="787" y="167640"/>
                  </a:lnTo>
                  <a:lnTo>
                    <a:pt x="5841" y="167640"/>
                  </a:lnTo>
                  <a:lnTo>
                    <a:pt x="6616" y="168910"/>
                  </a:lnTo>
                  <a:lnTo>
                    <a:pt x="26873" y="168910"/>
                  </a:lnTo>
                  <a:lnTo>
                    <a:pt x="26873" y="166370"/>
                  </a:lnTo>
                  <a:lnTo>
                    <a:pt x="24536" y="166370"/>
                  </a:lnTo>
                  <a:lnTo>
                    <a:pt x="24536" y="165100"/>
                  </a:lnTo>
                  <a:lnTo>
                    <a:pt x="19469" y="165100"/>
                  </a:lnTo>
                  <a:lnTo>
                    <a:pt x="19469" y="163830"/>
                  </a:lnTo>
                  <a:close/>
                </a:path>
                <a:path w="240665" h="271780">
                  <a:moveTo>
                    <a:pt x="107073" y="165100"/>
                  </a:moveTo>
                  <a:lnTo>
                    <a:pt x="37376" y="165100"/>
                  </a:lnTo>
                  <a:lnTo>
                    <a:pt x="37376" y="166370"/>
                  </a:lnTo>
                  <a:lnTo>
                    <a:pt x="36601" y="166370"/>
                  </a:lnTo>
                  <a:lnTo>
                    <a:pt x="36601" y="167640"/>
                  </a:lnTo>
                  <a:lnTo>
                    <a:pt x="32321" y="167640"/>
                  </a:lnTo>
                  <a:lnTo>
                    <a:pt x="32321" y="168910"/>
                  </a:lnTo>
                  <a:lnTo>
                    <a:pt x="107073" y="168910"/>
                  </a:lnTo>
                  <a:lnTo>
                    <a:pt x="107073" y="167640"/>
                  </a:lnTo>
                  <a:lnTo>
                    <a:pt x="33096" y="167640"/>
                  </a:lnTo>
                  <a:lnTo>
                    <a:pt x="33096" y="166370"/>
                  </a:lnTo>
                  <a:lnTo>
                    <a:pt x="107073" y="166370"/>
                  </a:lnTo>
                  <a:lnTo>
                    <a:pt x="107073" y="165100"/>
                  </a:lnTo>
                  <a:close/>
                </a:path>
                <a:path w="240665" h="271780">
                  <a:moveTo>
                    <a:pt x="216090" y="165100"/>
                  </a:moveTo>
                  <a:lnTo>
                    <a:pt x="207911" y="165100"/>
                  </a:lnTo>
                  <a:lnTo>
                    <a:pt x="207136" y="166370"/>
                  </a:lnTo>
                  <a:lnTo>
                    <a:pt x="207136" y="168910"/>
                  </a:lnTo>
                  <a:lnTo>
                    <a:pt x="216090" y="168910"/>
                  </a:lnTo>
                  <a:lnTo>
                    <a:pt x="216090" y="167640"/>
                  </a:lnTo>
                  <a:lnTo>
                    <a:pt x="215315" y="167640"/>
                  </a:lnTo>
                  <a:lnTo>
                    <a:pt x="215315" y="166370"/>
                  </a:lnTo>
                  <a:lnTo>
                    <a:pt x="216090" y="165100"/>
                  </a:lnTo>
                  <a:close/>
                </a:path>
                <a:path w="240665" h="271780">
                  <a:moveTo>
                    <a:pt x="28422" y="166370"/>
                  </a:moveTo>
                  <a:lnTo>
                    <a:pt x="27647" y="166370"/>
                  </a:lnTo>
                  <a:lnTo>
                    <a:pt x="28422" y="167640"/>
                  </a:lnTo>
                  <a:lnTo>
                    <a:pt x="28422" y="166370"/>
                  </a:lnTo>
                  <a:close/>
                </a:path>
                <a:path w="240665" h="271780">
                  <a:moveTo>
                    <a:pt x="28422" y="165100"/>
                  </a:moveTo>
                  <a:lnTo>
                    <a:pt x="28422" y="167640"/>
                  </a:lnTo>
                  <a:lnTo>
                    <a:pt x="29209" y="166370"/>
                  </a:lnTo>
                  <a:lnTo>
                    <a:pt x="28422" y="165100"/>
                  </a:lnTo>
                  <a:close/>
                </a:path>
                <a:path w="240665" h="271780">
                  <a:moveTo>
                    <a:pt x="33489" y="165100"/>
                  </a:moveTo>
                  <a:lnTo>
                    <a:pt x="33096" y="166370"/>
                  </a:lnTo>
                  <a:lnTo>
                    <a:pt x="33096" y="167640"/>
                  </a:lnTo>
                  <a:lnTo>
                    <a:pt x="35039" y="167640"/>
                  </a:lnTo>
                  <a:lnTo>
                    <a:pt x="35039" y="166370"/>
                  </a:lnTo>
                  <a:lnTo>
                    <a:pt x="34264" y="166370"/>
                  </a:lnTo>
                  <a:lnTo>
                    <a:pt x="33489" y="165100"/>
                  </a:lnTo>
                  <a:close/>
                </a:path>
                <a:path w="240665" h="271780">
                  <a:moveTo>
                    <a:pt x="35826" y="165100"/>
                  </a:moveTo>
                  <a:lnTo>
                    <a:pt x="35826" y="166370"/>
                  </a:lnTo>
                  <a:lnTo>
                    <a:pt x="36601" y="167640"/>
                  </a:lnTo>
                  <a:lnTo>
                    <a:pt x="36601" y="166370"/>
                  </a:lnTo>
                  <a:lnTo>
                    <a:pt x="35826" y="165100"/>
                  </a:lnTo>
                  <a:close/>
                </a:path>
                <a:path w="240665" h="271780">
                  <a:moveTo>
                    <a:pt x="25311" y="165100"/>
                  </a:moveTo>
                  <a:lnTo>
                    <a:pt x="24536" y="165100"/>
                  </a:lnTo>
                  <a:lnTo>
                    <a:pt x="24536" y="166370"/>
                  </a:lnTo>
                  <a:lnTo>
                    <a:pt x="25311" y="166370"/>
                  </a:lnTo>
                  <a:lnTo>
                    <a:pt x="25311" y="165100"/>
                  </a:lnTo>
                  <a:close/>
                </a:path>
                <a:path w="240665" h="271780">
                  <a:moveTo>
                    <a:pt x="26085" y="165100"/>
                  </a:moveTo>
                  <a:lnTo>
                    <a:pt x="25311" y="165100"/>
                  </a:lnTo>
                  <a:lnTo>
                    <a:pt x="25311" y="166370"/>
                  </a:lnTo>
                  <a:lnTo>
                    <a:pt x="26085" y="166370"/>
                  </a:lnTo>
                  <a:lnTo>
                    <a:pt x="26085" y="165100"/>
                  </a:lnTo>
                  <a:close/>
                </a:path>
                <a:path w="240665" h="271780">
                  <a:moveTo>
                    <a:pt x="29984" y="165100"/>
                  </a:moveTo>
                  <a:lnTo>
                    <a:pt x="29209" y="165100"/>
                  </a:lnTo>
                  <a:lnTo>
                    <a:pt x="29209" y="166370"/>
                  </a:lnTo>
                  <a:lnTo>
                    <a:pt x="29984" y="166370"/>
                  </a:lnTo>
                  <a:lnTo>
                    <a:pt x="29984" y="165100"/>
                  </a:lnTo>
                  <a:close/>
                </a:path>
                <a:path w="240665" h="271780">
                  <a:moveTo>
                    <a:pt x="30759" y="165100"/>
                  </a:moveTo>
                  <a:lnTo>
                    <a:pt x="29984" y="165100"/>
                  </a:lnTo>
                  <a:lnTo>
                    <a:pt x="29984" y="166370"/>
                  </a:lnTo>
                  <a:lnTo>
                    <a:pt x="30759" y="165100"/>
                  </a:lnTo>
                  <a:close/>
                </a:path>
                <a:path w="240665" h="271780">
                  <a:moveTo>
                    <a:pt x="31546" y="165100"/>
                  </a:moveTo>
                  <a:lnTo>
                    <a:pt x="30759" y="165100"/>
                  </a:lnTo>
                  <a:lnTo>
                    <a:pt x="31546" y="166370"/>
                  </a:lnTo>
                  <a:lnTo>
                    <a:pt x="31546" y="165100"/>
                  </a:lnTo>
                  <a:close/>
                </a:path>
                <a:path w="240665" h="271780">
                  <a:moveTo>
                    <a:pt x="26085" y="163830"/>
                  </a:moveTo>
                  <a:lnTo>
                    <a:pt x="19469" y="163830"/>
                  </a:lnTo>
                  <a:lnTo>
                    <a:pt x="19469" y="165100"/>
                  </a:lnTo>
                  <a:lnTo>
                    <a:pt x="26873" y="165100"/>
                  </a:lnTo>
                  <a:lnTo>
                    <a:pt x="26085" y="163830"/>
                  </a:lnTo>
                  <a:close/>
                </a:path>
                <a:path w="240665" h="271780">
                  <a:moveTo>
                    <a:pt x="28422" y="163830"/>
                  </a:moveTo>
                  <a:lnTo>
                    <a:pt x="27647" y="163830"/>
                  </a:lnTo>
                  <a:lnTo>
                    <a:pt x="27647" y="165100"/>
                  </a:lnTo>
                  <a:lnTo>
                    <a:pt x="28422" y="165100"/>
                  </a:lnTo>
                  <a:lnTo>
                    <a:pt x="28422" y="163830"/>
                  </a:lnTo>
                  <a:close/>
                </a:path>
                <a:path w="240665" h="271780">
                  <a:moveTo>
                    <a:pt x="29209" y="160020"/>
                  </a:moveTo>
                  <a:lnTo>
                    <a:pt x="28422" y="160020"/>
                  </a:lnTo>
                  <a:lnTo>
                    <a:pt x="28422" y="165100"/>
                  </a:lnTo>
                  <a:lnTo>
                    <a:pt x="29209" y="165100"/>
                  </a:lnTo>
                  <a:lnTo>
                    <a:pt x="29984" y="163830"/>
                  </a:lnTo>
                  <a:lnTo>
                    <a:pt x="29984" y="162560"/>
                  </a:lnTo>
                  <a:lnTo>
                    <a:pt x="29209" y="161290"/>
                  </a:lnTo>
                  <a:lnTo>
                    <a:pt x="29209" y="160020"/>
                  </a:lnTo>
                  <a:close/>
                </a:path>
                <a:path w="240665" h="271780">
                  <a:moveTo>
                    <a:pt x="32321" y="163830"/>
                  </a:moveTo>
                  <a:lnTo>
                    <a:pt x="31546" y="163830"/>
                  </a:lnTo>
                  <a:lnTo>
                    <a:pt x="31546" y="165100"/>
                  </a:lnTo>
                  <a:lnTo>
                    <a:pt x="32321" y="165100"/>
                  </a:lnTo>
                  <a:lnTo>
                    <a:pt x="32321" y="163830"/>
                  </a:lnTo>
                  <a:close/>
                </a:path>
                <a:path w="240665" h="271780">
                  <a:moveTo>
                    <a:pt x="32321" y="163830"/>
                  </a:moveTo>
                  <a:lnTo>
                    <a:pt x="32321" y="165100"/>
                  </a:lnTo>
                  <a:lnTo>
                    <a:pt x="33096" y="165100"/>
                  </a:lnTo>
                  <a:lnTo>
                    <a:pt x="32321" y="163830"/>
                  </a:lnTo>
                  <a:close/>
                </a:path>
                <a:path w="240665" h="271780">
                  <a:moveTo>
                    <a:pt x="33096" y="163830"/>
                  </a:moveTo>
                  <a:lnTo>
                    <a:pt x="33096" y="165100"/>
                  </a:lnTo>
                  <a:lnTo>
                    <a:pt x="33489" y="165100"/>
                  </a:lnTo>
                  <a:lnTo>
                    <a:pt x="33096" y="163830"/>
                  </a:lnTo>
                  <a:close/>
                </a:path>
                <a:path w="240665" h="271780">
                  <a:moveTo>
                    <a:pt x="33489" y="163830"/>
                  </a:moveTo>
                  <a:lnTo>
                    <a:pt x="33489" y="165100"/>
                  </a:lnTo>
                  <a:lnTo>
                    <a:pt x="34264" y="165100"/>
                  </a:lnTo>
                  <a:lnTo>
                    <a:pt x="33489" y="163830"/>
                  </a:lnTo>
                  <a:close/>
                </a:path>
                <a:path w="240665" h="271780">
                  <a:moveTo>
                    <a:pt x="36601" y="163830"/>
                  </a:moveTo>
                  <a:lnTo>
                    <a:pt x="35826" y="163830"/>
                  </a:lnTo>
                  <a:lnTo>
                    <a:pt x="35826" y="165100"/>
                  </a:lnTo>
                  <a:lnTo>
                    <a:pt x="36601" y="165100"/>
                  </a:lnTo>
                  <a:lnTo>
                    <a:pt x="36601" y="163830"/>
                  </a:lnTo>
                  <a:close/>
                </a:path>
                <a:path w="240665" h="271780">
                  <a:moveTo>
                    <a:pt x="15570" y="160020"/>
                  </a:moveTo>
                  <a:lnTo>
                    <a:pt x="3898" y="160020"/>
                  </a:lnTo>
                  <a:lnTo>
                    <a:pt x="3898" y="161290"/>
                  </a:lnTo>
                  <a:lnTo>
                    <a:pt x="2336" y="162560"/>
                  </a:lnTo>
                  <a:lnTo>
                    <a:pt x="787" y="162560"/>
                  </a:lnTo>
                  <a:lnTo>
                    <a:pt x="787" y="163830"/>
                  </a:lnTo>
                  <a:lnTo>
                    <a:pt x="15570" y="163830"/>
                  </a:lnTo>
                  <a:lnTo>
                    <a:pt x="15570" y="161290"/>
                  </a:lnTo>
                  <a:lnTo>
                    <a:pt x="14795" y="161290"/>
                  </a:lnTo>
                  <a:lnTo>
                    <a:pt x="15570" y="160020"/>
                  </a:lnTo>
                  <a:close/>
                </a:path>
                <a:path w="240665" h="271780">
                  <a:moveTo>
                    <a:pt x="24536" y="158750"/>
                  </a:moveTo>
                  <a:lnTo>
                    <a:pt x="15570" y="158750"/>
                  </a:lnTo>
                  <a:lnTo>
                    <a:pt x="14795" y="160020"/>
                  </a:lnTo>
                  <a:lnTo>
                    <a:pt x="15570" y="160020"/>
                  </a:lnTo>
                  <a:lnTo>
                    <a:pt x="15570" y="163830"/>
                  </a:lnTo>
                  <a:lnTo>
                    <a:pt x="20243" y="163830"/>
                  </a:lnTo>
                  <a:lnTo>
                    <a:pt x="20243" y="162560"/>
                  </a:lnTo>
                  <a:lnTo>
                    <a:pt x="16357" y="162560"/>
                  </a:lnTo>
                  <a:lnTo>
                    <a:pt x="16357" y="161290"/>
                  </a:lnTo>
                  <a:lnTo>
                    <a:pt x="24536" y="161290"/>
                  </a:lnTo>
                  <a:lnTo>
                    <a:pt x="24536" y="158750"/>
                  </a:lnTo>
                  <a:close/>
                </a:path>
                <a:path w="240665" h="271780">
                  <a:moveTo>
                    <a:pt x="22580" y="162560"/>
                  </a:moveTo>
                  <a:lnTo>
                    <a:pt x="21018" y="162560"/>
                  </a:lnTo>
                  <a:lnTo>
                    <a:pt x="21018" y="163830"/>
                  </a:lnTo>
                  <a:lnTo>
                    <a:pt x="22580" y="163830"/>
                  </a:lnTo>
                  <a:lnTo>
                    <a:pt x="22580" y="162560"/>
                  </a:lnTo>
                  <a:close/>
                </a:path>
                <a:path w="240665" h="271780">
                  <a:moveTo>
                    <a:pt x="24536" y="161290"/>
                  </a:moveTo>
                  <a:lnTo>
                    <a:pt x="23355" y="161290"/>
                  </a:lnTo>
                  <a:lnTo>
                    <a:pt x="23355" y="163830"/>
                  </a:lnTo>
                  <a:lnTo>
                    <a:pt x="24536" y="163830"/>
                  </a:lnTo>
                  <a:lnTo>
                    <a:pt x="24536" y="161290"/>
                  </a:lnTo>
                  <a:close/>
                </a:path>
                <a:path w="240665" h="271780">
                  <a:moveTo>
                    <a:pt x="26085" y="161290"/>
                  </a:moveTo>
                  <a:lnTo>
                    <a:pt x="25311" y="161290"/>
                  </a:lnTo>
                  <a:lnTo>
                    <a:pt x="25311" y="163830"/>
                  </a:lnTo>
                  <a:lnTo>
                    <a:pt x="26873" y="163830"/>
                  </a:lnTo>
                  <a:lnTo>
                    <a:pt x="26873" y="162560"/>
                  </a:lnTo>
                  <a:lnTo>
                    <a:pt x="26085" y="162560"/>
                  </a:lnTo>
                  <a:lnTo>
                    <a:pt x="26085" y="161290"/>
                  </a:lnTo>
                  <a:close/>
                </a:path>
                <a:path w="240665" h="271780">
                  <a:moveTo>
                    <a:pt x="28422" y="162560"/>
                  </a:moveTo>
                  <a:lnTo>
                    <a:pt x="27647" y="162560"/>
                  </a:lnTo>
                  <a:lnTo>
                    <a:pt x="28422" y="163830"/>
                  </a:lnTo>
                  <a:lnTo>
                    <a:pt x="28422" y="162560"/>
                  </a:lnTo>
                  <a:close/>
                </a:path>
                <a:path w="240665" h="271780">
                  <a:moveTo>
                    <a:pt x="30759" y="162560"/>
                  </a:moveTo>
                  <a:lnTo>
                    <a:pt x="30759" y="163830"/>
                  </a:lnTo>
                  <a:lnTo>
                    <a:pt x="31546" y="163830"/>
                  </a:lnTo>
                  <a:lnTo>
                    <a:pt x="30759" y="162560"/>
                  </a:lnTo>
                  <a:close/>
                </a:path>
                <a:path w="240665" h="271780">
                  <a:moveTo>
                    <a:pt x="33096" y="162560"/>
                  </a:moveTo>
                  <a:lnTo>
                    <a:pt x="32321" y="163830"/>
                  </a:lnTo>
                  <a:lnTo>
                    <a:pt x="33096" y="163830"/>
                  </a:lnTo>
                  <a:lnTo>
                    <a:pt x="33096" y="162560"/>
                  </a:lnTo>
                  <a:close/>
                </a:path>
                <a:path w="240665" h="271780">
                  <a:moveTo>
                    <a:pt x="33096" y="162560"/>
                  </a:moveTo>
                  <a:lnTo>
                    <a:pt x="33096" y="163830"/>
                  </a:lnTo>
                  <a:lnTo>
                    <a:pt x="33489" y="163830"/>
                  </a:lnTo>
                  <a:lnTo>
                    <a:pt x="33096" y="162560"/>
                  </a:lnTo>
                  <a:close/>
                </a:path>
                <a:path w="240665" h="271780">
                  <a:moveTo>
                    <a:pt x="34264" y="162560"/>
                  </a:moveTo>
                  <a:lnTo>
                    <a:pt x="33489" y="162560"/>
                  </a:lnTo>
                  <a:lnTo>
                    <a:pt x="33489" y="163830"/>
                  </a:lnTo>
                  <a:lnTo>
                    <a:pt x="34264" y="163830"/>
                  </a:lnTo>
                  <a:lnTo>
                    <a:pt x="34264" y="162560"/>
                  </a:lnTo>
                  <a:close/>
                </a:path>
                <a:path w="240665" h="271780">
                  <a:moveTo>
                    <a:pt x="34264" y="162560"/>
                  </a:moveTo>
                  <a:lnTo>
                    <a:pt x="34264" y="163830"/>
                  </a:lnTo>
                  <a:lnTo>
                    <a:pt x="35039" y="163830"/>
                  </a:lnTo>
                  <a:lnTo>
                    <a:pt x="34264" y="162560"/>
                  </a:lnTo>
                  <a:close/>
                </a:path>
                <a:path w="240665" h="271780">
                  <a:moveTo>
                    <a:pt x="106298" y="161290"/>
                  </a:moveTo>
                  <a:lnTo>
                    <a:pt x="33096" y="161290"/>
                  </a:lnTo>
                  <a:lnTo>
                    <a:pt x="33096" y="162560"/>
                  </a:lnTo>
                  <a:lnTo>
                    <a:pt x="34264" y="162560"/>
                  </a:lnTo>
                  <a:lnTo>
                    <a:pt x="35039" y="163830"/>
                  </a:lnTo>
                  <a:lnTo>
                    <a:pt x="107073" y="163830"/>
                  </a:lnTo>
                  <a:lnTo>
                    <a:pt x="106298" y="162560"/>
                  </a:lnTo>
                  <a:lnTo>
                    <a:pt x="106298" y="161290"/>
                  </a:lnTo>
                  <a:close/>
                </a:path>
                <a:path w="240665" h="271780">
                  <a:moveTo>
                    <a:pt x="164693" y="161290"/>
                  </a:moveTo>
                  <a:lnTo>
                    <a:pt x="106298" y="161290"/>
                  </a:lnTo>
                  <a:lnTo>
                    <a:pt x="106298" y="162560"/>
                  </a:lnTo>
                  <a:lnTo>
                    <a:pt x="107073" y="162560"/>
                  </a:lnTo>
                  <a:lnTo>
                    <a:pt x="107848" y="163830"/>
                  </a:lnTo>
                  <a:lnTo>
                    <a:pt x="164693" y="163830"/>
                  </a:lnTo>
                  <a:lnTo>
                    <a:pt x="164693" y="161290"/>
                  </a:lnTo>
                  <a:close/>
                </a:path>
                <a:path w="240665" h="271780">
                  <a:moveTo>
                    <a:pt x="207911" y="161290"/>
                  </a:moveTo>
                  <a:lnTo>
                    <a:pt x="165480" y="161290"/>
                  </a:lnTo>
                  <a:lnTo>
                    <a:pt x="165480" y="163830"/>
                  </a:lnTo>
                  <a:lnTo>
                    <a:pt x="207136" y="163830"/>
                  </a:lnTo>
                  <a:lnTo>
                    <a:pt x="207911" y="162560"/>
                  </a:lnTo>
                  <a:lnTo>
                    <a:pt x="207911" y="161290"/>
                  </a:lnTo>
                  <a:close/>
                </a:path>
                <a:path w="240665" h="271780">
                  <a:moveTo>
                    <a:pt x="218427" y="161290"/>
                  </a:moveTo>
                  <a:lnTo>
                    <a:pt x="208686" y="161290"/>
                  </a:lnTo>
                  <a:lnTo>
                    <a:pt x="207911" y="162560"/>
                  </a:lnTo>
                  <a:lnTo>
                    <a:pt x="207911" y="163830"/>
                  </a:lnTo>
                  <a:lnTo>
                    <a:pt x="217639" y="163830"/>
                  </a:lnTo>
                  <a:lnTo>
                    <a:pt x="217639" y="162560"/>
                  </a:lnTo>
                  <a:lnTo>
                    <a:pt x="218427" y="162560"/>
                  </a:lnTo>
                  <a:lnTo>
                    <a:pt x="218427" y="161290"/>
                  </a:lnTo>
                  <a:close/>
                </a:path>
                <a:path w="240665" h="271780">
                  <a:moveTo>
                    <a:pt x="17906" y="161290"/>
                  </a:moveTo>
                  <a:lnTo>
                    <a:pt x="16357" y="161290"/>
                  </a:lnTo>
                  <a:lnTo>
                    <a:pt x="16357" y="162560"/>
                  </a:lnTo>
                  <a:lnTo>
                    <a:pt x="17906" y="162560"/>
                  </a:lnTo>
                  <a:lnTo>
                    <a:pt x="17906" y="161290"/>
                  </a:lnTo>
                  <a:close/>
                </a:path>
                <a:path w="240665" h="271780">
                  <a:moveTo>
                    <a:pt x="21805" y="161290"/>
                  </a:moveTo>
                  <a:lnTo>
                    <a:pt x="20243" y="161290"/>
                  </a:lnTo>
                  <a:lnTo>
                    <a:pt x="20243" y="162560"/>
                  </a:lnTo>
                  <a:lnTo>
                    <a:pt x="21805" y="162560"/>
                  </a:lnTo>
                  <a:lnTo>
                    <a:pt x="21805" y="161290"/>
                  </a:lnTo>
                  <a:close/>
                </a:path>
                <a:path w="240665" h="271780">
                  <a:moveTo>
                    <a:pt x="23355" y="161290"/>
                  </a:moveTo>
                  <a:lnTo>
                    <a:pt x="22580" y="161290"/>
                  </a:lnTo>
                  <a:lnTo>
                    <a:pt x="22580" y="162560"/>
                  </a:lnTo>
                  <a:lnTo>
                    <a:pt x="23355" y="162560"/>
                  </a:lnTo>
                  <a:lnTo>
                    <a:pt x="23355" y="161290"/>
                  </a:lnTo>
                  <a:close/>
                </a:path>
                <a:path w="240665" h="271780">
                  <a:moveTo>
                    <a:pt x="26085" y="160020"/>
                  </a:moveTo>
                  <a:lnTo>
                    <a:pt x="26085" y="162560"/>
                  </a:lnTo>
                  <a:lnTo>
                    <a:pt x="26873" y="161290"/>
                  </a:lnTo>
                  <a:lnTo>
                    <a:pt x="26085" y="160020"/>
                  </a:lnTo>
                  <a:close/>
                </a:path>
                <a:path w="240665" h="271780">
                  <a:moveTo>
                    <a:pt x="27647" y="161290"/>
                  </a:moveTo>
                  <a:lnTo>
                    <a:pt x="26873" y="161290"/>
                  </a:lnTo>
                  <a:lnTo>
                    <a:pt x="26873" y="162560"/>
                  </a:lnTo>
                  <a:lnTo>
                    <a:pt x="27647" y="162560"/>
                  </a:lnTo>
                  <a:lnTo>
                    <a:pt x="27647" y="161290"/>
                  </a:lnTo>
                  <a:close/>
                </a:path>
                <a:path w="240665" h="271780">
                  <a:moveTo>
                    <a:pt x="33096" y="156210"/>
                  </a:moveTo>
                  <a:lnTo>
                    <a:pt x="32321" y="156210"/>
                  </a:lnTo>
                  <a:lnTo>
                    <a:pt x="32321" y="157480"/>
                  </a:lnTo>
                  <a:lnTo>
                    <a:pt x="29984" y="157480"/>
                  </a:lnTo>
                  <a:lnTo>
                    <a:pt x="29984" y="160020"/>
                  </a:lnTo>
                  <a:lnTo>
                    <a:pt x="30759" y="160020"/>
                  </a:lnTo>
                  <a:lnTo>
                    <a:pt x="30759" y="162560"/>
                  </a:lnTo>
                  <a:lnTo>
                    <a:pt x="31546" y="162560"/>
                  </a:lnTo>
                  <a:lnTo>
                    <a:pt x="32321" y="161290"/>
                  </a:lnTo>
                  <a:lnTo>
                    <a:pt x="31546" y="161290"/>
                  </a:lnTo>
                  <a:lnTo>
                    <a:pt x="31546" y="158750"/>
                  </a:lnTo>
                  <a:lnTo>
                    <a:pt x="33096" y="157480"/>
                  </a:lnTo>
                  <a:lnTo>
                    <a:pt x="33096" y="156210"/>
                  </a:lnTo>
                  <a:close/>
                </a:path>
                <a:path w="240665" h="271780">
                  <a:moveTo>
                    <a:pt x="32321" y="161290"/>
                  </a:moveTo>
                  <a:lnTo>
                    <a:pt x="32321" y="162560"/>
                  </a:lnTo>
                  <a:lnTo>
                    <a:pt x="33096" y="162560"/>
                  </a:lnTo>
                  <a:lnTo>
                    <a:pt x="32321" y="161290"/>
                  </a:lnTo>
                  <a:close/>
                </a:path>
                <a:path w="240665" h="271780">
                  <a:moveTo>
                    <a:pt x="26873" y="154940"/>
                  </a:moveTo>
                  <a:lnTo>
                    <a:pt x="26085" y="154940"/>
                  </a:lnTo>
                  <a:lnTo>
                    <a:pt x="26085" y="160020"/>
                  </a:lnTo>
                  <a:lnTo>
                    <a:pt x="26873" y="161290"/>
                  </a:lnTo>
                  <a:lnTo>
                    <a:pt x="26873" y="154940"/>
                  </a:lnTo>
                  <a:close/>
                </a:path>
                <a:path w="240665" h="271780">
                  <a:moveTo>
                    <a:pt x="29984" y="160020"/>
                  </a:moveTo>
                  <a:lnTo>
                    <a:pt x="29209" y="160020"/>
                  </a:lnTo>
                  <a:lnTo>
                    <a:pt x="29209" y="161290"/>
                  </a:lnTo>
                  <a:lnTo>
                    <a:pt x="29984" y="160020"/>
                  </a:lnTo>
                  <a:close/>
                </a:path>
                <a:path w="240665" h="271780">
                  <a:moveTo>
                    <a:pt x="15570" y="158750"/>
                  </a:moveTo>
                  <a:lnTo>
                    <a:pt x="4279" y="158750"/>
                  </a:lnTo>
                  <a:lnTo>
                    <a:pt x="4279" y="160020"/>
                  </a:lnTo>
                  <a:lnTo>
                    <a:pt x="14795" y="160020"/>
                  </a:lnTo>
                  <a:lnTo>
                    <a:pt x="15570" y="158750"/>
                  </a:lnTo>
                  <a:close/>
                </a:path>
                <a:path w="240665" h="271780">
                  <a:moveTo>
                    <a:pt x="25311" y="157480"/>
                  </a:moveTo>
                  <a:lnTo>
                    <a:pt x="25311" y="160020"/>
                  </a:lnTo>
                  <a:lnTo>
                    <a:pt x="26085" y="160020"/>
                  </a:lnTo>
                  <a:lnTo>
                    <a:pt x="26085" y="158750"/>
                  </a:lnTo>
                  <a:lnTo>
                    <a:pt x="25311" y="157480"/>
                  </a:lnTo>
                  <a:close/>
                </a:path>
                <a:path w="240665" h="271780">
                  <a:moveTo>
                    <a:pt x="29209" y="154940"/>
                  </a:moveTo>
                  <a:lnTo>
                    <a:pt x="26873" y="154940"/>
                  </a:lnTo>
                  <a:lnTo>
                    <a:pt x="26873" y="160020"/>
                  </a:lnTo>
                  <a:lnTo>
                    <a:pt x="28422" y="160020"/>
                  </a:lnTo>
                  <a:lnTo>
                    <a:pt x="28422" y="157480"/>
                  </a:lnTo>
                  <a:lnTo>
                    <a:pt x="27647" y="157480"/>
                  </a:lnTo>
                  <a:lnTo>
                    <a:pt x="27647" y="156210"/>
                  </a:lnTo>
                  <a:lnTo>
                    <a:pt x="29209" y="156210"/>
                  </a:lnTo>
                  <a:lnTo>
                    <a:pt x="29209" y="154940"/>
                  </a:lnTo>
                  <a:close/>
                </a:path>
                <a:path w="240665" h="271780">
                  <a:moveTo>
                    <a:pt x="33489" y="158750"/>
                  </a:moveTo>
                  <a:lnTo>
                    <a:pt x="32321" y="158750"/>
                  </a:lnTo>
                  <a:lnTo>
                    <a:pt x="32321" y="160020"/>
                  </a:lnTo>
                  <a:lnTo>
                    <a:pt x="33489" y="160020"/>
                  </a:lnTo>
                  <a:lnTo>
                    <a:pt x="33489" y="158750"/>
                  </a:lnTo>
                  <a:close/>
                </a:path>
                <a:path w="240665" h="271780">
                  <a:moveTo>
                    <a:pt x="206349" y="157480"/>
                  </a:moveTo>
                  <a:lnTo>
                    <a:pt x="165861" y="157480"/>
                  </a:lnTo>
                  <a:lnTo>
                    <a:pt x="165861" y="160020"/>
                  </a:lnTo>
                  <a:lnTo>
                    <a:pt x="166636" y="160020"/>
                  </a:lnTo>
                  <a:lnTo>
                    <a:pt x="166636" y="158750"/>
                  </a:lnTo>
                  <a:lnTo>
                    <a:pt x="206349" y="158750"/>
                  </a:lnTo>
                  <a:lnTo>
                    <a:pt x="206349" y="157480"/>
                  </a:lnTo>
                  <a:close/>
                </a:path>
                <a:path w="240665" h="271780">
                  <a:moveTo>
                    <a:pt x="206349" y="158750"/>
                  </a:moveTo>
                  <a:lnTo>
                    <a:pt x="206349" y="160020"/>
                  </a:lnTo>
                  <a:lnTo>
                    <a:pt x="207136" y="160020"/>
                  </a:lnTo>
                  <a:lnTo>
                    <a:pt x="206349" y="158750"/>
                  </a:lnTo>
                  <a:close/>
                </a:path>
                <a:path w="240665" h="271780">
                  <a:moveTo>
                    <a:pt x="13627" y="156210"/>
                  </a:moveTo>
                  <a:lnTo>
                    <a:pt x="4279" y="156210"/>
                  </a:lnTo>
                  <a:lnTo>
                    <a:pt x="3898" y="157480"/>
                  </a:lnTo>
                  <a:lnTo>
                    <a:pt x="3898" y="158750"/>
                  </a:lnTo>
                  <a:lnTo>
                    <a:pt x="14020" y="158750"/>
                  </a:lnTo>
                  <a:lnTo>
                    <a:pt x="14020" y="157480"/>
                  </a:lnTo>
                  <a:lnTo>
                    <a:pt x="13627" y="157480"/>
                  </a:lnTo>
                  <a:lnTo>
                    <a:pt x="13627" y="156210"/>
                  </a:lnTo>
                  <a:close/>
                </a:path>
                <a:path w="240665" h="271780">
                  <a:moveTo>
                    <a:pt x="30759" y="147320"/>
                  </a:moveTo>
                  <a:lnTo>
                    <a:pt x="6616" y="147320"/>
                  </a:lnTo>
                  <a:lnTo>
                    <a:pt x="8178" y="148590"/>
                  </a:lnTo>
                  <a:lnTo>
                    <a:pt x="8953" y="148590"/>
                  </a:lnTo>
                  <a:lnTo>
                    <a:pt x="7404" y="151130"/>
                  </a:lnTo>
                  <a:lnTo>
                    <a:pt x="5067" y="156210"/>
                  </a:lnTo>
                  <a:lnTo>
                    <a:pt x="14020" y="156210"/>
                  </a:lnTo>
                  <a:lnTo>
                    <a:pt x="13627" y="157480"/>
                  </a:lnTo>
                  <a:lnTo>
                    <a:pt x="14020" y="157480"/>
                  </a:lnTo>
                  <a:lnTo>
                    <a:pt x="14020" y="158750"/>
                  </a:lnTo>
                  <a:lnTo>
                    <a:pt x="25311" y="158750"/>
                  </a:lnTo>
                  <a:lnTo>
                    <a:pt x="25311" y="157480"/>
                  </a:lnTo>
                  <a:lnTo>
                    <a:pt x="26085" y="156210"/>
                  </a:lnTo>
                  <a:lnTo>
                    <a:pt x="26085" y="154940"/>
                  </a:lnTo>
                  <a:lnTo>
                    <a:pt x="26873" y="154940"/>
                  </a:lnTo>
                  <a:lnTo>
                    <a:pt x="26873" y="153670"/>
                  </a:lnTo>
                  <a:lnTo>
                    <a:pt x="27647" y="152400"/>
                  </a:lnTo>
                  <a:lnTo>
                    <a:pt x="27647" y="149860"/>
                  </a:lnTo>
                  <a:lnTo>
                    <a:pt x="30759" y="149860"/>
                  </a:lnTo>
                  <a:lnTo>
                    <a:pt x="30759" y="147320"/>
                  </a:lnTo>
                  <a:close/>
                </a:path>
                <a:path w="240665" h="271780">
                  <a:moveTo>
                    <a:pt x="29209" y="157480"/>
                  </a:moveTo>
                  <a:lnTo>
                    <a:pt x="28422" y="157480"/>
                  </a:lnTo>
                  <a:lnTo>
                    <a:pt x="28422" y="158750"/>
                  </a:lnTo>
                  <a:lnTo>
                    <a:pt x="29209" y="158750"/>
                  </a:lnTo>
                  <a:lnTo>
                    <a:pt x="29209" y="157480"/>
                  </a:lnTo>
                  <a:close/>
                </a:path>
                <a:path w="240665" h="271780">
                  <a:moveTo>
                    <a:pt x="30759" y="154940"/>
                  </a:moveTo>
                  <a:lnTo>
                    <a:pt x="29209" y="154940"/>
                  </a:lnTo>
                  <a:lnTo>
                    <a:pt x="29209" y="158750"/>
                  </a:lnTo>
                  <a:lnTo>
                    <a:pt x="29984" y="158750"/>
                  </a:lnTo>
                  <a:lnTo>
                    <a:pt x="29984" y="156210"/>
                  </a:lnTo>
                  <a:lnTo>
                    <a:pt x="31546" y="156210"/>
                  </a:lnTo>
                  <a:lnTo>
                    <a:pt x="30759" y="154940"/>
                  </a:lnTo>
                  <a:close/>
                </a:path>
                <a:path w="240665" h="271780">
                  <a:moveTo>
                    <a:pt x="103174" y="157480"/>
                  </a:moveTo>
                  <a:lnTo>
                    <a:pt x="33489" y="157480"/>
                  </a:lnTo>
                  <a:lnTo>
                    <a:pt x="33096" y="158750"/>
                  </a:lnTo>
                  <a:lnTo>
                    <a:pt x="103174" y="158750"/>
                  </a:lnTo>
                  <a:lnTo>
                    <a:pt x="103174" y="157480"/>
                  </a:lnTo>
                  <a:close/>
                </a:path>
                <a:path w="240665" h="271780">
                  <a:moveTo>
                    <a:pt x="165861" y="157480"/>
                  </a:moveTo>
                  <a:lnTo>
                    <a:pt x="103174" y="157480"/>
                  </a:lnTo>
                  <a:lnTo>
                    <a:pt x="103174" y="158750"/>
                  </a:lnTo>
                  <a:lnTo>
                    <a:pt x="165861" y="158750"/>
                  </a:lnTo>
                  <a:lnTo>
                    <a:pt x="165861" y="157480"/>
                  </a:lnTo>
                  <a:close/>
                </a:path>
                <a:path w="240665" h="271780">
                  <a:moveTo>
                    <a:pt x="216865" y="157480"/>
                  </a:moveTo>
                  <a:lnTo>
                    <a:pt x="206349" y="157480"/>
                  </a:lnTo>
                  <a:lnTo>
                    <a:pt x="206349" y="158750"/>
                  </a:lnTo>
                  <a:lnTo>
                    <a:pt x="217639" y="158750"/>
                  </a:lnTo>
                  <a:lnTo>
                    <a:pt x="216865" y="157480"/>
                  </a:lnTo>
                  <a:close/>
                </a:path>
                <a:path w="240665" h="271780">
                  <a:moveTo>
                    <a:pt x="35039" y="154940"/>
                  </a:moveTo>
                  <a:lnTo>
                    <a:pt x="33096" y="154940"/>
                  </a:lnTo>
                  <a:lnTo>
                    <a:pt x="33096" y="157480"/>
                  </a:lnTo>
                  <a:lnTo>
                    <a:pt x="33489" y="157480"/>
                  </a:lnTo>
                  <a:lnTo>
                    <a:pt x="33489" y="156210"/>
                  </a:lnTo>
                  <a:lnTo>
                    <a:pt x="34264" y="156210"/>
                  </a:lnTo>
                  <a:lnTo>
                    <a:pt x="35039" y="154940"/>
                  </a:lnTo>
                  <a:close/>
                </a:path>
                <a:path w="240665" h="271780">
                  <a:moveTo>
                    <a:pt x="198183" y="153670"/>
                  </a:moveTo>
                  <a:lnTo>
                    <a:pt x="165480" y="153670"/>
                  </a:lnTo>
                  <a:lnTo>
                    <a:pt x="165480" y="156210"/>
                  </a:lnTo>
                  <a:lnTo>
                    <a:pt x="165861" y="157480"/>
                  </a:lnTo>
                  <a:lnTo>
                    <a:pt x="165861" y="156210"/>
                  </a:lnTo>
                  <a:lnTo>
                    <a:pt x="201294" y="156210"/>
                  </a:lnTo>
                  <a:lnTo>
                    <a:pt x="201294" y="154940"/>
                  </a:lnTo>
                  <a:lnTo>
                    <a:pt x="198183" y="154940"/>
                  </a:lnTo>
                  <a:lnTo>
                    <a:pt x="198183" y="153670"/>
                  </a:lnTo>
                  <a:close/>
                </a:path>
                <a:path w="240665" h="271780">
                  <a:moveTo>
                    <a:pt x="31546" y="154940"/>
                  </a:moveTo>
                  <a:lnTo>
                    <a:pt x="30759" y="154940"/>
                  </a:lnTo>
                  <a:lnTo>
                    <a:pt x="31546" y="156210"/>
                  </a:lnTo>
                  <a:lnTo>
                    <a:pt x="31546" y="154940"/>
                  </a:lnTo>
                  <a:close/>
                </a:path>
                <a:path w="240665" h="271780">
                  <a:moveTo>
                    <a:pt x="37376" y="152400"/>
                  </a:moveTo>
                  <a:lnTo>
                    <a:pt x="36601" y="153670"/>
                  </a:lnTo>
                  <a:lnTo>
                    <a:pt x="37376" y="153670"/>
                  </a:lnTo>
                  <a:lnTo>
                    <a:pt x="35826" y="156210"/>
                  </a:lnTo>
                  <a:lnTo>
                    <a:pt x="102400" y="156210"/>
                  </a:lnTo>
                  <a:lnTo>
                    <a:pt x="102400" y="154940"/>
                  </a:lnTo>
                  <a:lnTo>
                    <a:pt x="38163" y="154940"/>
                  </a:lnTo>
                  <a:lnTo>
                    <a:pt x="38163" y="153670"/>
                  </a:lnTo>
                  <a:lnTo>
                    <a:pt x="37376" y="152400"/>
                  </a:lnTo>
                  <a:close/>
                </a:path>
                <a:path w="240665" h="271780">
                  <a:moveTo>
                    <a:pt x="103174" y="154940"/>
                  </a:moveTo>
                  <a:lnTo>
                    <a:pt x="102400" y="154940"/>
                  </a:lnTo>
                  <a:lnTo>
                    <a:pt x="102400" y="156210"/>
                  </a:lnTo>
                  <a:lnTo>
                    <a:pt x="103174" y="156210"/>
                  </a:lnTo>
                  <a:lnTo>
                    <a:pt x="103174" y="154940"/>
                  </a:lnTo>
                  <a:close/>
                </a:path>
                <a:path w="240665" h="271780">
                  <a:moveTo>
                    <a:pt x="103962" y="153670"/>
                  </a:moveTo>
                  <a:lnTo>
                    <a:pt x="38163" y="153670"/>
                  </a:lnTo>
                  <a:lnTo>
                    <a:pt x="38163" y="154940"/>
                  </a:lnTo>
                  <a:lnTo>
                    <a:pt x="103174" y="154940"/>
                  </a:lnTo>
                  <a:lnTo>
                    <a:pt x="103174" y="156210"/>
                  </a:lnTo>
                  <a:lnTo>
                    <a:pt x="103962" y="156210"/>
                  </a:lnTo>
                  <a:lnTo>
                    <a:pt x="103962" y="153670"/>
                  </a:lnTo>
                  <a:close/>
                </a:path>
                <a:path w="240665" h="271780">
                  <a:moveTo>
                    <a:pt x="105511" y="153670"/>
                  </a:moveTo>
                  <a:lnTo>
                    <a:pt x="104736" y="153670"/>
                  </a:lnTo>
                  <a:lnTo>
                    <a:pt x="104736" y="156210"/>
                  </a:lnTo>
                  <a:lnTo>
                    <a:pt x="105511" y="156210"/>
                  </a:lnTo>
                  <a:lnTo>
                    <a:pt x="105511" y="153670"/>
                  </a:lnTo>
                  <a:close/>
                </a:path>
                <a:path w="240665" h="271780">
                  <a:moveTo>
                    <a:pt x="106298" y="153670"/>
                  </a:moveTo>
                  <a:lnTo>
                    <a:pt x="105511" y="153670"/>
                  </a:lnTo>
                  <a:lnTo>
                    <a:pt x="105511" y="156210"/>
                  </a:lnTo>
                  <a:lnTo>
                    <a:pt x="106298" y="156210"/>
                  </a:lnTo>
                  <a:lnTo>
                    <a:pt x="106298" y="153670"/>
                  </a:lnTo>
                  <a:close/>
                </a:path>
                <a:path w="240665" h="271780">
                  <a:moveTo>
                    <a:pt x="107073" y="153670"/>
                  </a:moveTo>
                  <a:lnTo>
                    <a:pt x="106298" y="153670"/>
                  </a:lnTo>
                  <a:lnTo>
                    <a:pt x="106298" y="156210"/>
                  </a:lnTo>
                  <a:lnTo>
                    <a:pt x="107073" y="156210"/>
                  </a:lnTo>
                  <a:lnTo>
                    <a:pt x="107073" y="153670"/>
                  </a:lnTo>
                  <a:close/>
                </a:path>
                <a:path w="240665" h="271780">
                  <a:moveTo>
                    <a:pt x="164693" y="153670"/>
                  </a:moveTo>
                  <a:lnTo>
                    <a:pt x="107073" y="153670"/>
                  </a:lnTo>
                  <a:lnTo>
                    <a:pt x="107073" y="156210"/>
                  </a:lnTo>
                  <a:lnTo>
                    <a:pt x="107848" y="156210"/>
                  </a:lnTo>
                  <a:lnTo>
                    <a:pt x="107848" y="154940"/>
                  </a:lnTo>
                  <a:lnTo>
                    <a:pt x="164693" y="154940"/>
                  </a:lnTo>
                  <a:lnTo>
                    <a:pt x="164693" y="153670"/>
                  </a:lnTo>
                  <a:close/>
                </a:path>
                <a:path w="240665" h="271780">
                  <a:moveTo>
                    <a:pt x="164693" y="154940"/>
                  </a:moveTo>
                  <a:lnTo>
                    <a:pt x="107848" y="154940"/>
                  </a:lnTo>
                  <a:lnTo>
                    <a:pt x="107848" y="156210"/>
                  </a:lnTo>
                  <a:lnTo>
                    <a:pt x="164693" y="156210"/>
                  </a:lnTo>
                  <a:lnTo>
                    <a:pt x="164693" y="154940"/>
                  </a:lnTo>
                  <a:close/>
                </a:path>
                <a:path w="240665" h="271780">
                  <a:moveTo>
                    <a:pt x="202857" y="154940"/>
                  </a:moveTo>
                  <a:lnTo>
                    <a:pt x="201294" y="154940"/>
                  </a:lnTo>
                  <a:lnTo>
                    <a:pt x="201294" y="156210"/>
                  </a:lnTo>
                  <a:lnTo>
                    <a:pt x="202857" y="156210"/>
                  </a:lnTo>
                  <a:lnTo>
                    <a:pt x="202857" y="154940"/>
                  </a:lnTo>
                  <a:close/>
                </a:path>
                <a:path w="240665" h="271780">
                  <a:moveTo>
                    <a:pt x="203631" y="152400"/>
                  </a:moveTo>
                  <a:lnTo>
                    <a:pt x="203631" y="153670"/>
                  </a:lnTo>
                  <a:lnTo>
                    <a:pt x="198183" y="153670"/>
                  </a:lnTo>
                  <a:lnTo>
                    <a:pt x="198183" y="154940"/>
                  </a:lnTo>
                  <a:lnTo>
                    <a:pt x="202857" y="154940"/>
                  </a:lnTo>
                  <a:lnTo>
                    <a:pt x="202857" y="156210"/>
                  </a:lnTo>
                  <a:lnTo>
                    <a:pt x="204800" y="156210"/>
                  </a:lnTo>
                  <a:lnTo>
                    <a:pt x="204012" y="154940"/>
                  </a:lnTo>
                  <a:lnTo>
                    <a:pt x="204012" y="153670"/>
                  </a:lnTo>
                  <a:lnTo>
                    <a:pt x="203631" y="152400"/>
                  </a:lnTo>
                  <a:close/>
                </a:path>
                <a:path w="240665" h="271780">
                  <a:moveTo>
                    <a:pt x="214337" y="153670"/>
                  </a:moveTo>
                  <a:lnTo>
                    <a:pt x="204012" y="153670"/>
                  </a:lnTo>
                  <a:lnTo>
                    <a:pt x="204012" y="154940"/>
                  </a:lnTo>
                  <a:lnTo>
                    <a:pt x="204800" y="154940"/>
                  </a:lnTo>
                  <a:lnTo>
                    <a:pt x="204800" y="156210"/>
                  </a:lnTo>
                  <a:lnTo>
                    <a:pt x="216090" y="156210"/>
                  </a:lnTo>
                  <a:lnTo>
                    <a:pt x="214337" y="153670"/>
                  </a:lnTo>
                  <a:close/>
                </a:path>
                <a:path w="240665" h="271780">
                  <a:moveTo>
                    <a:pt x="28422" y="151130"/>
                  </a:moveTo>
                  <a:lnTo>
                    <a:pt x="27647" y="152400"/>
                  </a:lnTo>
                  <a:lnTo>
                    <a:pt x="27647" y="154940"/>
                  </a:lnTo>
                  <a:lnTo>
                    <a:pt x="28422" y="154940"/>
                  </a:lnTo>
                  <a:lnTo>
                    <a:pt x="28422" y="151130"/>
                  </a:lnTo>
                  <a:close/>
                </a:path>
                <a:path w="240665" h="271780">
                  <a:moveTo>
                    <a:pt x="32321" y="149860"/>
                  </a:moveTo>
                  <a:lnTo>
                    <a:pt x="29209" y="149860"/>
                  </a:lnTo>
                  <a:lnTo>
                    <a:pt x="28422" y="151130"/>
                  </a:lnTo>
                  <a:lnTo>
                    <a:pt x="28422" y="154940"/>
                  </a:lnTo>
                  <a:lnTo>
                    <a:pt x="29984" y="154940"/>
                  </a:lnTo>
                  <a:lnTo>
                    <a:pt x="29984" y="153670"/>
                  </a:lnTo>
                  <a:lnTo>
                    <a:pt x="29209" y="153670"/>
                  </a:lnTo>
                  <a:lnTo>
                    <a:pt x="29209" y="152400"/>
                  </a:lnTo>
                  <a:lnTo>
                    <a:pt x="30759" y="152400"/>
                  </a:lnTo>
                  <a:lnTo>
                    <a:pt x="30759" y="151130"/>
                  </a:lnTo>
                  <a:lnTo>
                    <a:pt x="32321" y="151130"/>
                  </a:lnTo>
                  <a:lnTo>
                    <a:pt x="32321" y="149860"/>
                  </a:lnTo>
                  <a:close/>
                </a:path>
                <a:path w="240665" h="271780">
                  <a:moveTo>
                    <a:pt x="32321" y="153670"/>
                  </a:moveTo>
                  <a:lnTo>
                    <a:pt x="30759" y="153670"/>
                  </a:lnTo>
                  <a:lnTo>
                    <a:pt x="29984" y="154940"/>
                  </a:lnTo>
                  <a:lnTo>
                    <a:pt x="32321" y="154940"/>
                  </a:lnTo>
                  <a:lnTo>
                    <a:pt x="32321" y="153670"/>
                  </a:lnTo>
                  <a:close/>
                </a:path>
                <a:path w="240665" h="271780">
                  <a:moveTo>
                    <a:pt x="36601" y="153670"/>
                  </a:moveTo>
                  <a:lnTo>
                    <a:pt x="32321" y="153670"/>
                  </a:lnTo>
                  <a:lnTo>
                    <a:pt x="32321" y="154940"/>
                  </a:lnTo>
                  <a:lnTo>
                    <a:pt x="36601" y="154940"/>
                  </a:lnTo>
                  <a:lnTo>
                    <a:pt x="36601" y="153670"/>
                  </a:lnTo>
                  <a:close/>
                </a:path>
                <a:path w="240665" h="271780">
                  <a:moveTo>
                    <a:pt x="30759" y="152400"/>
                  </a:moveTo>
                  <a:lnTo>
                    <a:pt x="29984" y="152400"/>
                  </a:lnTo>
                  <a:lnTo>
                    <a:pt x="29984" y="153670"/>
                  </a:lnTo>
                  <a:lnTo>
                    <a:pt x="30759" y="153670"/>
                  </a:lnTo>
                  <a:lnTo>
                    <a:pt x="30759" y="152400"/>
                  </a:lnTo>
                  <a:close/>
                </a:path>
                <a:path w="240665" h="271780">
                  <a:moveTo>
                    <a:pt x="106298" y="152400"/>
                  </a:moveTo>
                  <a:lnTo>
                    <a:pt x="105511" y="152400"/>
                  </a:lnTo>
                  <a:lnTo>
                    <a:pt x="105511" y="153670"/>
                  </a:lnTo>
                  <a:lnTo>
                    <a:pt x="106298" y="152400"/>
                  </a:lnTo>
                  <a:close/>
                </a:path>
                <a:path w="240665" h="271780">
                  <a:moveTo>
                    <a:pt x="202069" y="152400"/>
                  </a:moveTo>
                  <a:lnTo>
                    <a:pt x="201294" y="152400"/>
                  </a:lnTo>
                  <a:lnTo>
                    <a:pt x="201294" y="153670"/>
                  </a:lnTo>
                  <a:lnTo>
                    <a:pt x="202069" y="153670"/>
                  </a:lnTo>
                  <a:lnTo>
                    <a:pt x="202069" y="152400"/>
                  </a:lnTo>
                  <a:close/>
                </a:path>
                <a:path w="240665" h="271780">
                  <a:moveTo>
                    <a:pt x="33096" y="149860"/>
                  </a:moveTo>
                  <a:lnTo>
                    <a:pt x="32321" y="151130"/>
                  </a:lnTo>
                  <a:lnTo>
                    <a:pt x="32321" y="152400"/>
                  </a:lnTo>
                  <a:lnTo>
                    <a:pt x="33096" y="152400"/>
                  </a:lnTo>
                  <a:lnTo>
                    <a:pt x="33096" y="149860"/>
                  </a:lnTo>
                  <a:close/>
                </a:path>
                <a:path w="240665" h="271780">
                  <a:moveTo>
                    <a:pt x="33489" y="151130"/>
                  </a:moveTo>
                  <a:lnTo>
                    <a:pt x="33096" y="152400"/>
                  </a:lnTo>
                  <a:lnTo>
                    <a:pt x="33489" y="152400"/>
                  </a:lnTo>
                  <a:lnTo>
                    <a:pt x="33489" y="151130"/>
                  </a:lnTo>
                  <a:close/>
                </a:path>
                <a:path w="240665" h="271780">
                  <a:moveTo>
                    <a:pt x="34264" y="151130"/>
                  </a:moveTo>
                  <a:lnTo>
                    <a:pt x="33489" y="151130"/>
                  </a:lnTo>
                  <a:lnTo>
                    <a:pt x="33489" y="152400"/>
                  </a:lnTo>
                  <a:lnTo>
                    <a:pt x="34264" y="152400"/>
                  </a:lnTo>
                  <a:lnTo>
                    <a:pt x="34264" y="151130"/>
                  </a:lnTo>
                  <a:close/>
                </a:path>
                <a:path w="240665" h="271780">
                  <a:moveTo>
                    <a:pt x="35039" y="147320"/>
                  </a:moveTo>
                  <a:lnTo>
                    <a:pt x="35039" y="148590"/>
                  </a:lnTo>
                  <a:lnTo>
                    <a:pt x="34264" y="148590"/>
                  </a:lnTo>
                  <a:lnTo>
                    <a:pt x="34264" y="152400"/>
                  </a:lnTo>
                  <a:lnTo>
                    <a:pt x="37376" y="152400"/>
                  </a:lnTo>
                  <a:lnTo>
                    <a:pt x="37376" y="151130"/>
                  </a:lnTo>
                  <a:lnTo>
                    <a:pt x="35039" y="151130"/>
                  </a:lnTo>
                  <a:lnTo>
                    <a:pt x="35039" y="149860"/>
                  </a:lnTo>
                  <a:lnTo>
                    <a:pt x="36601" y="149860"/>
                  </a:lnTo>
                  <a:lnTo>
                    <a:pt x="35039" y="147320"/>
                  </a:lnTo>
                  <a:close/>
                </a:path>
                <a:path w="240665" h="271780">
                  <a:moveTo>
                    <a:pt x="44780" y="148590"/>
                  </a:moveTo>
                  <a:lnTo>
                    <a:pt x="39712" y="148590"/>
                  </a:lnTo>
                  <a:lnTo>
                    <a:pt x="39712" y="151130"/>
                  </a:lnTo>
                  <a:lnTo>
                    <a:pt x="38163" y="151130"/>
                  </a:lnTo>
                  <a:lnTo>
                    <a:pt x="38163" y="152400"/>
                  </a:lnTo>
                  <a:lnTo>
                    <a:pt x="102400" y="152400"/>
                  </a:lnTo>
                  <a:lnTo>
                    <a:pt x="102400" y="149860"/>
                  </a:lnTo>
                  <a:lnTo>
                    <a:pt x="44780" y="149860"/>
                  </a:lnTo>
                  <a:lnTo>
                    <a:pt x="44780" y="148590"/>
                  </a:lnTo>
                  <a:close/>
                </a:path>
                <a:path w="240665" h="271780">
                  <a:moveTo>
                    <a:pt x="164693" y="149860"/>
                  </a:moveTo>
                  <a:lnTo>
                    <a:pt x="109016" y="149860"/>
                  </a:lnTo>
                  <a:lnTo>
                    <a:pt x="109016" y="151130"/>
                  </a:lnTo>
                  <a:lnTo>
                    <a:pt x="107848" y="151130"/>
                  </a:lnTo>
                  <a:lnTo>
                    <a:pt x="107848" y="152400"/>
                  </a:lnTo>
                  <a:lnTo>
                    <a:pt x="164693" y="152400"/>
                  </a:lnTo>
                  <a:lnTo>
                    <a:pt x="164693" y="149860"/>
                  </a:lnTo>
                  <a:close/>
                </a:path>
                <a:path w="240665" h="271780">
                  <a:moveTo>
                    <a:pt x="165480" y="149860"/>
                  </a:moveTo>
                  <a:lnTo>
                    <a:pt x="164693" y="151130"/>
                  </a:lnTo>
                  <a:lnTo>
                    <a:pt x="164693" y="152400"/>
                  </a:lnTo>
                  <a:lnTo>
                    <a:pt x="165861" y="152400"/>
                  </a:lnTo>
                  <a:lnTo>
                    <a:pt x="165480" y="151130"/>
                  </a:lnTo>
                  <a:lnTo>
                    <a:pt x="165480" y="149860"/>
                  </a:lnTo>
                  <a:close/>
                </a:path>
                <a:path w="240665" h="271780">
                  <a:moveTo>
                    <a:pt x="195846" y="149860"/>
                  </a:moveTo>
                  <a:lnTo>
                    <a:pt x="193116" y="149860"/>
                  </a:lnTo>
                  <a:lnTo>
                    <a:pt x="193116" y="151130"/>
                  </a:lnTo>
                  <a:lnTo>
                    <a:pt x="165861" y="151130"/>
                  </a:lnTo>
                  <a:lnTo>
                    <a:pt x="165861" y="152400"/>
                  </a:lnTo>
                  <a:lnTo>
                    <a:pt x="195846" y="152400"/>
                  </a:lnTo>
                  <a:lnTo>
                    <a:pt x="195846" y="149860"/>
                  </a:lnTo>
                  <a:close/>
                </a:path>
                <a:path w="240665" h="271780">
                  <a:moveTo>
                    <a:pt x="209473" y="147320"/>
                  </a:moveTo>
                  <a:lnTo>
                    <a:pt x="195071" y="147320"/>
                  </a:lnTo>
                  <a:lnTo>
                    <a:pt x="195071" y="148590"/>
                  </a:lnTo>
                  <a:lnTo>
                    <a:pt x="195846" y="149860"/>
                  </a:lnTo>
                  <a:lnTo>
                    <a:pt x="195846" y="151130"/>
                  </a:lnTo>
                  <a:lnTo>
                    <a:pt x="196621" y="152400"/>
                  </a:lnTo>
                  <a:lnTo>
                    <a:pt x="197396" y="152400"/>
                  </a:lnTo>
                  <a:lnTo>
                    <a:pt x="197396" y="151130"/>
                  </a:lnTo>
                  <a:lnTo>
                    <a:pt x="196621" y="151130"/>
                  </a:lnTo>
                  <a:lnTo>
                    <a:pt x="196621" y="149860"/>
                  </a:lnTo>
                  <a:lnTo>
                    <a:pt x="201294" y="149860"/>
                  </a:lnTo>
                  <a:lnTo>
                    <a:pt x="201294" y="148590"/>
                  </a:lnTo>
                  <a:lnTo>
                    <a:pt x="209473" y="148590"/>
                  </a:lnTo>
                  <a:lnTo>
                    <a:pt x="209473" y="147320"/>
                  </a:lnTo>
                  <a:close/>
                </a:path>
                <a:path w="240665" h="271780">
                  <a:moveTo>
                    <a:pt x="198183" y="149860"/>
                  </a:moveTo>
                  <a:lnTo>
                    <a:pt x="197396" y="149860"/>
                  </a:lnTo>
                  <a:lnTo>
                    <a:pt x="197396" y="152400"/>
                  </a:lnTo>
                  <a:lnTo>
                    <a:pt x="200520" y="152400"/>
                  </a:lnTo>
                  <a:lnTo>
                    <a:pt x="200520" y="151130"/>
                  </a:lnTo>
                  <a:lnTo>
                    <a:pt x="198183" y="151130"/>
                  </a:lnTo>
                  <a:lnTo>
                    <a:pt x="198183" y="149860"/>
                  </a:lnTo>
                  <a:close/>
                </a:path>
                <a:path w="240665" h="271780">
                  <a:moveTo>
                    <a:pt x="209473" y="148590"/>
                  </a:moveTo>
                  <a:lnTo>
                    <a:pt x="201294" y="148590"/>
                  </a:lnTo>
                  <a:lnTo>
                    <a:pt x="201294" y="149860"/>
                  </a:lnTo>
                  <a:lnTo>
                    <a:pt x="200520" y="149860"/>
                  </a:lnTo>
                  <a:lnTo>
                    <a:pt x="200520" y="152400"/>
                  </a:lnTo>
                  <a:lnTo>
                    <a:pt x="213461" y="152400"/>
                  </a:lnTo>
                  <a:lnTo>
                    <a:pt x="212585" y="151130"/>
                  </a:lnTo>
                  <a:lnTo>
                    <a:pt x="211023" y="151130"/>
                  </a:lnTo>
                  <a:lnTo>
                    <a:pt x="209473" y="148590"/>
                  </a:lnTo>
                  <a:close/>
                </a:path>
                <a:path w="240665" h="271780">
                  <a:moveTo>
                    <a:pt x="33489" y="146050"/>
                  </a:moveTo>
                  <a:lnTo>
                    <a:pt x="33489" y="147320"/>
                  </a:lnTo>
                  <a:lnTo>
                    <a:pt x="30759" y="147320"/>
                  </a:lnTo>
                  <a:lnTo>
                    <a:pt x="30759" y="149860"/>
                  </a:lnTo>
                  <a:lnTo>
                    <a:pt x="33096" y="149860"/>
                  </a:lnTo>
                  <a:lnTo>
                    <a:pt x="33096" y="151130"/>
                  </a:lnTo>
                  <a:lnTo>
                    <a:pt x="33489" y="151130"/>
                  </a:lnTo>
                  <a:lnTo>
                    <a:pt x="33489" y="148590"/>
                  </a:lnTo>
                  <a:lnTo>
                    <a:pt x="34264" y="148590"/>
                  </a:lnTo>
                  <a:lnTo>
                    <a:pt x="34264" y="147320"/>
                  </a:lnTo>
                  <a:lnTo>
                    <a:pt x="33489" y="146050"/>
                  </a:lnTo>
                  <a:close/>
                </a:path>
                <a:path w="240665" h="271780">
                  <a:moveTo>
                    <a:pt x="34264" y="148590"/>
                  </a:moveTo>
                  <a:lnTo>
                    <a:pt x="33489" y="149860"/>
                  </a:lnTo>
                  <a:lnTo>
                    <a:pt x="33489" y="151130"/>
                  </a:lnTo>
                  <a:lnTo>
                    <a:pt x="34264" y="149860"/>
                  </a:lnTo>
                  <a:lnTo>
                    <a:pt x="34264" y="148590"/>
                  </a:lnTo>
                  <a:close/>
                </a:path>
                <a:path w="240665" h="271780">
                  <a:moveTo>
                    <a:pt x="38938" y="148590"/>
                  </a:moveTo>
                  <a:lnTo>
                    <a:pt x="38163" y="149860"/>
                  </a:lnTo>
                  <a:lnTo>
                    <a:pt x="37376" y="149860"/>
                  </a:lnTo>
                  <a:lnTo>
                    <a:pt x="36601" y="151130"/>
                  </a:lnTo>
                  <a:lnTo>
                    <a:pt x="38938" y="151130"/>
                  </a:lnTo>
                  <a:lnTo>
                    <a:pt x="38938" y="148590"/>
                  </a:lnTo>
                  <a:close/>
                </a:path>
                <a:path w="240665" h="271780">
                  <a:moveTo>
                    <a:pt x="39712" y="149860"/>
                  </a:moveTo>
                  <a:lnTo>
                    <a:pt x="38938" y="149860"/>
                  </a:lnTo>
                  <a:lnTo>
                    <a:pt x="38938" y="151130"/>
                  </a:lnTo>
                  <a:lnTo>
                    <a:pt x="39712" y="151130"/>
                  </a:lnTo>
                  <a:lnTo>
                    <a:pt x="39712" y="149860"/>
                  </a:lnTo>
                  <a:close/>
                </a:path>
                <a:path w="240665" h="271780">
                  <a:moveTo>
                    <a:pt x="190004" y="149860"/>
                  </a:moveTo>
                  <a:lnTo>
                    <a:pt x="165480" y="149860"/>
                  </a:lnTo>
                  <a:lnTo>
                    <a:pt x="165480" y="151130"/>
                  </a:lnTo>
                  <a:lnTo>
                    <a:pt x="190004" y="151130"/>
                  </a:lnTo>
                  <a:lnTo>
                    <a:pt x="190004" y="149860"/>
                  </a:lnTo>
                  <a:close/>
                </a:path>
                <a:path w="240665" h="271780">
                  <a:moveTo>
                    <a:pt x="190779" y="149860"/>
                  </a:moveTo>
                  <a:lnTo>
                    <a:pt x="190004" y="149860"/>
                  </a:lnTo>
                  <a:lnTo>
                    <a:pt x="190004" y="151130"/>
                  </a:lnTo>
                  <a:lnTo>
                    <a:pt x="190779" y="151130"/>
                  </a:lnTo>
                  <a:lnTo>
                    <a:pt x="190779" y="149860"/>
                  </a:lnTo>
                  <a:close/>
                </a:path>
                <a:path w="240665" h="271780">
                  <a:moveTo>
                    <a:pt x="193116" y="149860"/>
                  </a:moveTo>
                  <a:lnTo>
                    <a:pt x="191566" y="149860"/>
                  </a:lnTo>
                  <a:lnTo>
                    <a:pt x="191566" y="151130"/>
                  </a:lnTo>
                  <a:lnTo>
                    <a:pt x="193116" y="151130"/>
                  </a:lnTo>
                  <a:lnTo>
                    <a:pt x="193116" y="149860"/>
                  </a:lnTo>
                  <a:close/>
                </a:path>
                <a:path w="240665" h="271780">
                  <a:moveTo>
                    <a:pt x="197396" y="149860"/>
                  </a:moveTo>
                  <a:lnTo>
                    <a:pt x="196621" y="149860"/>
                  </a:lnTo>
                  <a:lnTo>
                    <a:pt x="196621" y="151130"/>
                  </a:lnTo>
                  <a:lnTo>
                    <a:pt x="197396" y="149860"/>
                  </a:lnTo>
                  <a:close/>
                </a:path>
                <a:path w="240665" h="271780">
                  <a:moveTo>
                    <a:pt x="200520" y="149860"/>
                  </a:moveTo>
                  <a:lnTo>
                    <a:pt x="198958" y="149860"/>
                  </a:lnTo>
                  <a:lnTo>
                    <a:pt x="198958" y="151130"/>
                  </a:lnTo>
                  <a:lnTo>
                    <a:pt x="200520" y="151130"/>
                  </a:lnTo>
                  <a:lnTo>
                    <a:pt x="200520" y="149860"/>
                  </a:lnTo>
                  <a:close/>
                </a:path>
                <a:path w="240665" h="271780">
                  <a:moveTo>
                    <a:pt x="45554" y="148590"/>
                  </a:moveTo>
                  <a:lnTo>
                    <a:pt x="44780" y="149860"/>
                  </a:lnTo>
                  <a:lnTo>
                    <a:pt x="45554" y="149860"/>
                  </a:lnTo>
                  <a:lnTo>
                    <a:pt x="45554" y="148590"/>
                  </a:lnTo>
                  <a:close/>
                </a:path>
                <a:path w="240665" h="271780">
                  <a:moveTo>
                    <a:pt x="99288" y="148590"/>
                  </a:moveTo>
                  <a:lnTo>
                    <a:pt x="46329" y="148590"/>
                  </a:lnTo>
                  <a:lnTo>
                    <a:pt x="46329" y="149860"/>
                  </a:lnTo>
                  <a:lnTo>
                    <a:pt x="100063" y="149860"/>
                  </a:lnTo>
                  <a:lnTo>
                    <a:pt x="99288" y="148590"/>
                  </a:lnTo>
                  <a:close/>
                </a:path>
                <a:path w="240665" h="271780">
                  <a:moveTo>
                    <a:pt x="166636" y="147320"/>
                  </a:moveTo>
                  <a:lnTo>
                    <a:pt x="109016" y="147320"/>
                  </a:lnTo>
                  <a:lnTo>
                    <a:pt x="109016" y="148590"/>
                  </a:lnTo>
                  <a:lnTo>
                    <a:pt x="109791" y="149860"/>
                  </a:lnTo>
                  <a:lnTo>
                    <a:pt x="165861" y="149860"/>
                  </a:lnTo>
                  <a:lnTo>
                    <a:pt x="165861" y="148590"/>
                  </a:lnTo>
                  <a:lnTo>
                    <a:pt x="166636" y="148590"/>
                  </a:lnTo>
                  <a:lnTo>
                    <a:pt x="166636" y="147320"/>
                  </a:lnTo>
                  <a:close/>
                </a:path>
                <a:path w="240665" h="271780">
                  <a:moveTo>
                    <a:pt x="166636" y="148590"/>
                  </a:moveTo>
                  <a:lnTo>
                    <a:pt x="165861" y="148590"/>
                  </a:lnTo>
                  <a:lnTo>
                    <a:pt x="165861" y="149860"/>
                  </a:lnTo>
                  <a:lnTo>
                    <a:pt x="166636" y="148590"/>
                  </a:lnTo>
                  <a:close/>
                </a:path>
                <a:path w="240665" h="271780">
                  <a:moveTo>
                    <a:pt x="167424" y="147320"/>
                  </a:moveTo>
                  <a:lnTo>
                    <a:pt x="166636" y="147320"/>
                  </a:lnTo>
                  <a:lnTo>
                    <a:pt x="166636" y="149860"/>
                  </a:lnTo>
                  <a:lnTo>
                    <a:pt x="167424" y="149860"/>
                  </a:lnTo>
                  <a:lnTo>
                    <a:pt x="167424" y="147320"/>
                  </a:lnTo>
                  <a:close/>
                </a:path>
                <a:path w="240665" h="271780">
                  <a:moveTo>
                    <a:pt x="186893" y="146050"/>
                  </a:moveTo>
                  <a:lnTo>
                    <a:pt x="186105" y="146050"/>
                  </a:lnTo>
                  <a:lnTo>
                    <a:pt x="186105" y="147320"/>
                  </a:lnTo>
                  <a:lnTo>
                    <a:pt x="167424" y="147320"/>
                  </a:lnTo>
                  <a:lnTo>
                    <a:pt x="167424" y="149860"/>
                  </a:lnTo>
                  <a:lnTo>
                    <a:pt x="187667" y="149860"/>
                  </a:lnTo>
                  <a:lnTo>
                    <a:pt x="187667" y="148590"/>
                  </a:lnTo>
                  <a:lnTo>
                    <a:pt x="186893" y="148590"/>
                  </a:lnTo>
                  <a:lnTo>
                    <a:pt x="186893" y="146050"/>
                  </a:lnTo>
                  <a:close/>
                </a:path>
                <a:path w="240665" h="271780">
                  <a:moveTo>
                    <a:pt x="191566" y="148590"/>
                  </a:moveTo>
                  <a:lnTo>
                    <a:pt x="189229" y="148590"/>
                  </a:lnTo>
                  <a:lnTo>
                    <a:pt x="189229" y="149860"/>
                  </a:lnTo>
                  <a:lnTo>
                    <a:pt x="192341" y="149860"/>
                  </a:lnTo>
                  <a:lnTo>
                    <a:pt x="191566" y="148590"/>
                  </a:lnTo>
                  <a:close/>
                </a:path>
                <a:path w="240665" h="271780">
                  <a:moveTo>
                    <a:pt x="193116" y="148590"/>
                  </a:moveTo>
                  <a:lnTo>
                    <a:pt x="192341" y="148590"/>
                  </a:lnTo>
                  <a:lnTo>
                    <a:pt x="192341" y="149860"/>
                  </a:lnTo>
                  <a:lnTo>
                    <a:pt x="193890" y="149860"/>
                  </a:lnTo>
                  <a:lnTo>
                    <a:pt x="193116" y="148590"/>
                  </a:lnTo>
                  <a:close/>
                </a:path>
                <a:path w="240665" h="271780">
                  <a:moveTo>
                    <a:pt x="195071" y="148590"/>
                  </a:moveTo>
                  <a:lnTo>
                    <a:pt x="194284" y="148590"/>
                  </a:lnTo>
                  <a:lnTo>
                    <a:pt x="193890" y="149860"/>
                  </a:lnTo>
                  <a:lnTo>
                    <a:pt x="195071" y="149860"/>
                  </a:lnTo>
                  <a:lnTo>
                    <a:pt x="195071" y="148590"/>
                  </a:lnTo>
                  <a:close/>
                </a:path>
                <a:path w="240665" h="271780">
                  <a:moveTo>
                    <a:pt x="36601" y="146050"/>
                  </a:moveTo>
                  <a:lnTo>
                    <a:pt x="35826" y="147320"/>
                  </a:lnTo>
                  <a:lnTo>
                    <a:pt x="35826" y="148590"/>
                  </a:lnTo>
                  <a:lnTo>
                    <a:pt x="36601" y="148590"/>
                  </a:lnTo>
                  <a:lnTo>
                    <a:pt x="36601" y="146050"/>
                  </a:lnTo>
                  <a:close/>
                </a:path>
                <a:path w="240665" h="271780">
                  <a:moveTo>
                    <a:pt x="40500" y="146050"/>
                  </a:moveTo>
                  <a:lnTo>
                    <a:pt x="37376" y="146050"/>
                  </a:lnTo>
                  <a:lnTo>
                    <a:pt x="37376" y="147320"/>
                  </a:lnTo>
                  <a:lnTo>
                    <a:pt x="38938" y="147320"/>
                  </a:lnTo>
                  <a:lnTo>
                    <a:pt x="38938" y="148590"/>
                  </a:lnTo>
                  <a:lnTo>
                    <a:pt x="39712" y="148590"/>
                  </a:lnTo>
                  <a:lnTo>
                    <a:pt x="39712" y="147320"/>
                  </a:lnTo>
                  <a:lnTo>
                    <a:pt x="40500" y="146050"/>
                  </a:lnTo>
                  <a:close/>
                </a:path>
                <a:path w="240665" h="271780">
                  <a:moveTo>
                    <a:pt x="42443" y="143510"/>
                  </a:moveTo>
                  <a:lnTo>
                    <a:pt x="40500" y="143510"/>
                  </a:lnTo>
                  <a:lnTo>
                    <a:pt x="40500" y="144780"/>
                  </a:lnTo>
                  <a:lnTo>
                    <a:pt x="39712" y="144780"/>
                  </a:lnTo>
                  <a:lnTo>
                    <a:pt x="39712" y="146050"/>
                  </a:lnTo>
                  <a:lnTo>
                    <a:pt x="41274" y="146050"/>
                  </a:lnTo>
                  <a:lnTo>
                    <a:pt x="41274" y="147320"/>
                  </a:lnTo>
                  <a:lnTo>
                    <a:pt x="40500" y="147320"/>
                  </a:lnTo>
                  <a:lnTo>
                    <a:pt x="40500" y="148590"/>
                  </a:lnTo>
                  <a:lnTo>
                    <a:pt x="42049" y="148590"/>
                  </a:lnTo>
                  <a:lnTo>
                    <a:pt x="42049" y="144780"/>
                  </a:lnTo>
                  <a:lnTo>
                    <a:pt x="42443" y="143510"/>
                  </a:lnTo>
                  <a:close/>
                </a:path>
                <a:path w="240665" h="271780">
                  <a:moveTo>
                    <a:pt x="42443" y="147320"/>
                  </a:moveTo>
                  <a:lnTo>
                    <a:pt x="42049" y="147320"/>
                  </a:lnTo>
                  <a:lnTo>
                    <a:pt x="42049" y="148590"/>
                  </a:lnTo>
                  <a:lnTo>
                    <a:pt x="42443" y="148590"/>
                  </a:lnTo>
                  <a:lnTo>
                    <a:pt x="42443" y="147320"/>
                  </a:lnTo>
                  <a:close/>
                </a:path>
                <a:path w="240665" h="271780">
                  <a:moveTo>
                    <a:pt x="43218" y="147320"/>
                  </a:moveTo>
                  <a:lnTo>
                    <a:pt x="42443" y="147320"/>
                  </a:lnTo>
                  <a:lnTo>
                    <a:pt x="42443" y="148590"/>
                  </a:lnTo>
                  <a:lnTo>
                    <a:pt x="43218" y="148590"/>
                  </a:lnTo>
                  <a:lnTo>
                    <a:pt x="43218" y="147320"/>
                  </a:lnTo>
                  <a:close/>
                </a:path>
                <a:path w="240665" h="271780">
                  <a:moveTo>
                    <a:pt x="98120" y="147320"/>
                  </a:moveTo>
                  <a:lnTo>
                    <a:pt x="44780" y="147320"/>
                  </a:lnTo>
                  <a:lnTo>
                    <a:pt x="44780" y="148590"/>
                  </a:lnTo>
                  <a:lnTo>
                    <a:pt x="98120" y="148590"/>
                  </a:lnTo>
                  <a:lnTo>
                    <a:pt x="98120" y="147320"/>
                  </a:lnTo>
                  <a:close/>
                </a:path>
                <a:path w="240665" h="271780">
                  <a:moveTo>
                    <a:pt x="190004" y="147320"/>
                  </a:moveTo>
                  <a:lnTo>
                    <a:pt x="189229" y="147320"/>
                  </a:lnTo>
                  <a:lnTo>
                    <a:pt x="189229" y="148590"/>
                  </a:lnTo>
                  <a:lnTo>
                    <a:pt x="190004" y="147320"/>
                  </a:lnTo>
                  <a:close/>
                </a:path>
                <a:path w="240665" h="271780">
                  <a:moveTo>
                    <a:pt x="192341" y="147320"/>
                  </a:moveTo>
                  <a:lnTo>
                    <a:pt x="190004" y="147320"/>
                  </a:lnTo>
                  <a:lnTo>
                    <a:pt x="190779" y="148590"/>
                  </a:lnTo>
                  <a:lnTo>
                    <a:pt x="192341" y="148590"/>
                  </a:lnTo>
                  <a:lnTo>
                    <a:pt x="192341" y="147320"/>
                  </a:lnTo>
                  <a:close/>
                </a:path>
                <a:path w="240665" h="271780">
                  <a:moveTo>
                    <a:pt x="35039" y="138430"/>
                  </a:moveTo>
                  <a:lnTo>
                    <a:pt x="5067" y="138430"/>
                  </a:lnTo>
                  <a:lnTo>
                    <a:pt x="5073" y="139710"/>
                  </a:lnTo>
                  <a:lnTo>
                    <a:pt x="5841" y="140970"/>
                  </a:lnTo>
                  <a:lnTo>
                    <a:pt x="5067" y="140970"/>
                  </a:lnTo>
                  <a:lnTo>
                    <a:pt x="5067" y="142240"/>
                  </a:lnTo>
                  <a:lnTo>
                    <a:pt x="5841" y="142240"/>
                  </a:lnTo>
                  <a:lnTo>
                    <a:pt x="5067" y="143510"/>
                  </a:lnTo>
                  <a:lnTo>
                    <a:pt x="5067" y="146050"/>
                  </a:lnTo>
                  <a:lnTo>
                    <a:pt x="5841" y="147320"/>
                  </a:lnTo>
                  <a:lnTo>
                    <a:pt x="31546" y="147320"/>
                  </a:lnTo>
                  <a:lnTo>
                    <a:pt x="31546" y="146050"/>
                  </a:lnTo>
                  <a:lnTo>
                    <a:pt x="32321" y="146050"/>
                  </a:lnTo>
                  <a:lnTo>
                    <a:pt x="32321" y="144780"/>
                  </a:lnTo>
                  <a:lnTo>
                    <a:pt x="33489" y="144780"/>
                  </a:lnTo>
                  <a:lnTo>
                    <a:pt x="33489" y="143510"/>
                  </a:lnTo>
                  <a:lnTo>
                    <a:pt x="34264" y="143510"/>
                  </a:lnTo>
                  <a:lnTo>
                    <a:pt x="34264" y="139700"/>
                  </a:lnTo>
                  <a:lnTo>
                    <a:pt x="35039" y="139700"/>
                  </a:lnTo>
                  <a:lnTo>
                    <a:pt x="35039" y="138430"/>
                  </a:lnTo>
                  <a:close/>
                </a:path>
                <a:path w="240665" h="271780">
                  <a:moveTo>
                    <a:pt x="32321" y="146050"/>
                  </a:moveTo>
                  <a:lnTo>
                    <a:pt x="31546" y="146050"/>
                  </a:lnTo>
                  <a:lnTo>
                    <a:pt x="31546" y="147320"/>
                  </a:lnTo>
                  <a:lnTo>
                    <a:pt x="32321" y="147320"/>
                  </a:lnTo>
                  <a:lnTo>
                    <a:pt x="32321" y="146050"/>
                  </a:lnTo>
                  <a:close/>
                </a:path>
                <a:path w="240665" h="271780">
                  <a:moveTo>
                    <a:pt x="33489" y="144780"/>
                  </a:moveTo>
                  <a:lnTo>
                    <a:pt x="32321" y="144780"/>
                  </a:lnTo>
                  <a:lnTo>
                    <a:pt x="32321" y="146050"/>
                  </a:lnTo>
                  <a:lnTo>
                    <a:pt x="33096" y="146050"/>
                  </a:lnTo>
                  <a:lnTo>
                    <a:pt x="33489" y="147320"/>
                  </a:lnTo>
                  <a:lnTo>
                    <a:pt x="33489" y="144780"/>
                  </a:lnTo>
                  <a:close/>
                </a:path>
                <a:path w="240665" h="271780">
                  <a:moveTo>
                    <a:pt x="33489" y="143510"/>
                  </a:moveTo>
                  <a:lnTo>
                    <a:pt x="33489" y="146050"/>
                  </a:lnTo>
                  <a:lnTo>
                    <a:pt x="34264" y="147320"/>
                  </a:lnTo>
                  <a:lnTo>
                    <a:pt x="34264" y="146050"/>
                  </a:lnTo>
                  <a:lnTo>
                    <a:pt x="35826" y="146050"/>
                  </a:lnTo>
                  <a:lnTo>
                    <a:pt x="35826" y="144780"/>
                  </a:lnTo>
                  <a:lnTo>
                    <a:pt x="34264" y="144780"/>
                  </a:lnTo>
                  <a:lnTo>
                    <a:pt x="33489" y="143510"/>
                  </a:lnTo>
                  <a:close/>
                </a:path>
                <a:path w="240665" h="271780">
                  <a:moveTo>
                    <a:pt x="95783" y="146050"/>
                  </a:moveTo>
                  <a:lnTo>
                    <a:pt x="90335" y="146050"/>
                  </a:lnTo>
                  <a:lnTo>
                    <a:pt x="91109" y="147320"/>
                  </a:lnTo>
                  <a:lnTo>
                    <a:pt x="95783" y="147320"/>
                  </a:lnTo>
                  <a:lnTo>
                    <a:pt x="95783" y="146050"/>
                  </a:lnTo>
                  <a:close/>
                </a:path>
                <a:path w="240665" h="271780">
                  <a:moveTo>
                    <a:pt x="97345" y="146050"/>
                  </a:moveTo>
                  <a:lnTo>
                    <a:pt x="95783" y="146050"/>
                  </a:lnTo>
                  <a:lnTo>
                    <a:pt x="95783" y="147320"/>
                  </a:lnTo>
                  <a:lnTo>
                    <a:pt x="97345" y="147320"/>
                  </a:lnTo>
                  <a:lnTo>
                    <a:pt x="97345" y="146050"/>
                  </a:lnTo>
                  <a:close/>
                </a:path>
                <a:path w="240665" h="271780">
                  <a:moveTo>
                    <a:pt x="109791" y="146050"/>
                  </a:moveTo>
                  <a:lnTo>
                    <a:pt x="97345" y="146050"/>
                  </a:lnTo>
                  <a:lnTo>
                    <a:pt x="97345" y="147320"/>
                  </a:lnTo>
                  <a:lnTo>
                    <a:pt x="109791" y="147320"/>
                  </a:lnTo>
                  <a:lnTo>
                    <a:pt x="109791" y="146050"/>
                  </a:lnTo>
                  <a:close/>
                </a:path>
                <a:path w="240665" h="271780">
                  <a:moveTo>
                    <a:pt x="110578" y="146050"/>
                  </a:moveTo>
                  <a:lnTo>
                    <a:pt x="109791" y="146050"/>
                  </a:lnTo>
                  <a:lnTo>
                    <a:pt x="109791" y="147320"/>
                  </a:lnTo>
                  <a:lnTo>
                    <a:pt x="110578" y="146050"/>
                  </a:lnTo>
                  <a:close/>
                </a:path>
                <a:path w="240665" h="271780">
                  <a:moveTo>
                    <a:pt x="169760" y="146050"/>
                  </a:moveTo>
                  <a:lnTo>
                    <a:pt x="168973" y="146050"/>
                  </a:lnTo>
                  <a:lnTo>
                    <a:pt x="168973" y="147320"/>
                  </a:lnTo>
                  <a:lnTo>
                    <a:pt x="169760" y="147320"/>
                  </a:lnTo>
                  <a:lnTo>
                    <a:pt x="169760" y="146050"/>
                  </a:lnTo>
                  <a:close/>
                </a:path>
                <a:path w="240665" h="271780">
                  <a:moveTo>
                    <a:pt x="187667" y="146050"/>
                  </a:moveTo>
                  <a:lnTo>
                    <a:pt x="186893" y="147320"/>
                  </a:lnTo>
                  <a:lnTo>
                    <a:pt x="187667" y="147320"/>
                  </a:lnTo>
                  <a:lnTo>
                    <a:pt x="187667" y="146050"/>
                  </a:lnTo>
                  <a:close/>
                </a:path>
                <a:path w="240665" h="271780">
                  <a:moveTo>
                    <a:pt x="193890" y="146050"/>
                  </a:moveTo>
                  <a:lnTo>
                    <a:pt x="190779" y="146050"/>
                  </a:lnTo>
                  <a:lnTo>
                    <a:pt x="191566" y="147320"/>
                  </a:lnTo>
                  <a:lnTo>
                    <a:pt x="193890" y="147320"/>
                  </a:lnTo>
                  <a:lnTo>
                    <a:pt x="193890" y="146050"/>
                  </a:lnTo>
                  <a:close/>
                </a:path>
                <a:path w="240665" h="271780">
                  <a:moveTo>
                    <a:pt x="39712" y="144780"/>
                  </a:moveTo>
                  <a:lnTo>
                    <a:pt x="37376" y="144780"/>
                  </a:lnTo>
                  <a:lnTo>
                    <a:pt x="36601" y="146050"/>
                  </a:lnTo>
                  <a:lnTo>
                    <a:pt x="39712" y="146050"/>
                  </a:lnTo>
                  <a:lnTo>
                    <a:pt x="39712" y="144780"/>
                  </a:lnTo>
                  <a:close/>
                </a:path>
                <a:path w="240665" h="271780">
                  <a:moveTo>
                    <a:pt x="42443" y="144780"/>
                  </a:moveTo>
                  <a:lnTo>
                    <a:pt x="42049" y="146050"/>
                  </a:lnTo>
                  <a:lnTo>
                    <a:pt x="42443" y="146050"/>
                  </a:lnTo>
                  <a:lnTo>
                    <a:pt x="42443" y="144780"/>
                  </a:lnTo>
                  <a:close/>
                </a:path>
                <a:path w="240665" h="271780">
                  <a:moveTo>
                    <a:pt x="87604" y="143510"/>
                  </a:moveTo>
                  <a:lnTo>
                    <a:pt x="87604" y="146050"/>
                  </a:lnTo>
                  <a:lnTo>
                    <a:pt x="89941" y="146050"/>
                  </a:lnTo>
                  <a:lnTo>
                    <a:pt x="89941" y="144780"/>
                  </a:lnTo>
                  <a:lnTo>
                    <a:pt x="88379" y="144780"/>
                  </a:lnTo>
                  <a:lnTo>
                    <a:pt x="87604" y="143510"/>
                  </a:lnTo>
                  <a:close/>
                </a:path>
                <a:path w="240665" h="271780">
                  <a:moveTo>
                    <a:pt x="112128" y="144780"/>
                  </a:moveTo>
                  <a:lnTo>
                    <a:pt x="89941" y="144780"/>
                  </a:lnTo>
                  <a:lnTo>
                    <a:pt x="89941" y="146050"/>
                  </a:lnTo>
                  <a:lnTo>
                    <a:pt x="112128" y="146050"/>
                  </a:lnTo>
                  <a:lnTo>
                    <a:pt x="112128" y="144780"/>
                  </a:lnTo>
                  <a:close/>
                </a:path>
                <a:path w="240665" h="271780">
                  <a:moveTo>
                    <a:pt x="112915" y="144780"/>
                  </a:moveTo>
                  <a:lnTo>
                    <a:pt x="112128" y="144780"/>
                  </a:lnTo>
                  <a:lnTo>
                    <a:pt x="112915" y="146050"/>
                  </a:lnTo>
                  <a:lnTo>
                    <a:pt x="112915" y="144780"/>
                  </a:lnTo>
                  <a:close/>
                </a:path>
                <a:path w="240665" h="271780">
                  <a:moveTo>
                    <a:pt x="116027" y="144780"/>
                  </a:moveTo>
                  <a:lnTo>
                    <a:pt x="114465" y="144780"/>
                  </a:lnTo>
                  <a:lnTo>
                    <a:pt x="114465" y="146050"/>
                  </a:lnTo>
                  <a:lnTo>
                    <a:pt x="116027" y="146050"/>
                  </a:lnTo>
                  <a:lnTo>
                    <a:pt x="116027" y="144780"/>
                  </a:lnTo>
                  <a:close/>
                </a:path>
                <a:path w="240665" h="271780">
                  <a:moveTo>
                    <a:pt x="116027" y="144780"/>
                  </a:moveTo>
                  <a:lnTo>
                    <a:pt x="116027" y="146050"/>
                  </a:lnTo>
                  <a:lnTo>
                    <a:pt x="116801" y="146050"/>
                  </a:lnTo>
                  <a:lnTo>
                    <a:pt x="116027" y="144780"/>
                  </a:lnTo>
                  <a:close/>
                </a:path>
                <a:path w="240665" h="271780">
                  <a:moveTo>
                    <a:pt x="168198" y="138430"/>
                  </a:moveTo>
                  <a:lnTo>
                    <a:pt x="167424" y="138430"/>
                  </a:lnTo>
                  <a:lnTo>
                    <a:pt x="167424" y="140970"/>
                  </a:lnTo>
                  <a:lnTo>
                    <a:pt x="168198" y="142240"/>
                  </a:lnTo>
                  <a:lnTo>
                    <a:pt x="168198" y="146050"/>
                  </a:lnTo>
                  <a:lnTo>
                    <a:pt x="168973" y="146050"/>
                  </a:lnTo>
                  <a:lnTo>
                    <a:pt x="168973" y="143510"/>
                  </a:lnTo>
                  <a:lnTo>
                    <a:pt x="181051" y="143510"/>
                  </a:lnTo>
                  <a:lnTo>
                    <a:pt x="181051" y="142240"/>
                  </a:lnTo>
                  <a:lnTo>
                    <a:pt x="180263" y="142240"/>
                  </a:lnTo>
                  <a:lnTo>
                    <a:pt x="180263" y="140970"/>
                  </a:lnTo>
                  <a:lnTo>
                    <a:pt x="168198" y="140970"/>
                  </a:lnTo>
                  <a:lnTo>
                    <a:pt x="168198" y="138430"/>
                  </a:lnTo>
                  <a:close/>
                </a:path>
                <a:path w="240665" h="271780">
                  <a:moveTo>
                    <a:pt x="183387" y="144780"/>
                  </a:moveTo>
                  <a:lnTo>
                    <a:pt x="183387" y="146050"/>
                  </a:lnTo>
                  <a:lnTo>
                    <a:pt x="184162" y="146050"/>
                  </a:lnTo>
                  <a:lnTo>
                    <a:pt x="183387" y="144780"/>
                  </a:lnTo>
                  <a:close/>
                </a:path>
                <a:path w="240665" h="271780">
                  <a:moveTo>
                    <a:pt x="186105" y="144780"/>
                  </a:moveTo>
                  <a:lnTo>
                    <a:pt x="185331" y="144780"/>
                  </a:lnTo>
                  <a:lnTo>
                    <a:pt x="186105" y="146050"/>
                  </a:lnTo>
                  <a:lnTo>
                    <a:pt x="186105" y="144780"/>
                  </a:lnTo>
                  <a:close/>
                </a:path>
                <a:path w="240665" h="271780">
                  <a:moveTo>
                    <a:pt x="35826" y="143510"/>
                  </a:moveTo>
                  <a:lnTo>
                    <a:pt x="34264" y="143510"/>
                  </a:lnTo>
                  <a:lnTo>
                    <a:pt x="34264" y="144780"/>
                  </a:lnTo>
                  <a:lnTo>
                    <a:pt x="35826" y="144780"/>
                  </a:lnTo>
                  <a:lnTo>
                    <a:pt x="35826" y="143510"/>
                  </a:lnTo>
                  <a:close/>
                </a:path>
                <a:path w="240665" h="271780">
                  <a:moveTo>
                    <a:pt x="40500" y="143510"/>
                  </a:moveTo>
                  <a:lnTo>
                    <a:pt x="38938" y="143510"/>
                  </a:lnTo>
                  <a:lnTo>
                    <a:pt x="38938" y="144780"/>
                  </a:lnTo>
                  <a:lnTo>
                    <a:pt x="40500" y="144780"/>
                  </a:lnTo>
                  <a:lnTo>
                    <a:pt x="40500" y="143510"/>
                  </a:lnTo>
                  <a:close/>
                </a:path>
                <a:path w="240665" h="271780">
                  <a:moveTo>
                    <a:pt x="43218" y="143510"/>
                  </a:moveTo>
                  <a:lnTo>
                    <a:pt x="42443" y="143510"/>
                  </a:lnTo>
                  <a:lnTo>
                    <a:pt x="43218" y="144780"/>
                  </a:lnTo>
                  <a:lnTo>
                    <a:pt x="43218" y="143510"/>
                  </a:lnTo>
                  <a:close/>
                </a:path>
                <a:path w="240665" h="271780">
                  <a:moveTo>
                    <a:pt x="116801" y="143510"/>
                  </a:moveTo>
                  <a:lnTo>
                    <a:pt x="88379" y="143510"/>
                  </a:lnTo>
                  <a:lnTo>
                    <a:pt x="88379" y="144780"/>
                  </a:lnTo>
                  <a:lnTo>
                    <a:pt x="116801" y="144780"/>
                  </a:lnTo>
                  <a:lnTo>
                    <a:pt x="116801" y="143510"/>
                  </a:lnTo>
                  <a:close/>
                </a:path>
                <a:path w="240665" h="271780">
                  <a:moveTo>
                    <a:pt x="166636" y="142240"/>
                  </a:moveTo>
                  <a:lnTo>
                    <a:pt x="119532" y="142240"/>
                  </a:lnTo>
                  <a:lnTo>
                    <a:pt x="118757" y="143510"/>
                  </a:lnTo>
                  <a:lnTo>
                    <a:pt x="118757" y="144780"/>
                  </a:lnTo>
                  <a:lnTo>
                    <a:pt x="119532" y="144780"/>
                  </a:lnTo>
                  <a:lnTo>
                    <a:pt x="119532" y="143510"/>
                  </a:lnTo>
                  <a:lnTo>
                    <a:pt x="166636" y="143510"/>
                  </a:lnTo>
                  <a:lnTo>
                    <a:pt x="166636" y="142240"/>
                  </a:lnTo>
                  <a:close/>
                </a:path>
                <a:path w="240665" h="271780">
                  <a:moveTo>
                    <a:pt x="183387" y="140970"/>
                  </a:moveTo>
                  <a:lnTo>
                    <a:pt x="182600" y="142240"/>
                  </a:lnTo>
                  <a:lnTo>
                    <a:pt x="181825" y="142240"/>
                  </a:lnTo>
                  <a:lnTo>
                    <a:pt x="181825" y="143510"/>
                  </a:lnTo>
                  <a:lnTo>
                    <a:pt x="182600" y="143510"/>
                  </a:lnTo>
                  <a:lnTo>
                    <a:pt x="182600" y="144780"/>
                  </a:lnTo>
                  <a:lnTo>
                    <a:pt x="183387" y="144780"/>
                  </a:lnTo>
                  <a:lnTo>
                    <a:pt x="183387" y="140970"/>
                  </a:lnTo>
                  <a:close/>
                </a:path>
                <a:path w="240665" h="271780">
                  <a:moveTo>
                    <a:pt x="43218" y="142240"/>
                  </a:moveTo>
                  <a:lnTo>
                    <a:pt x="42443" y="142240"/>
                  </a:lnTo>
                  <a:lnTo>
                    <a:pt x="42443" y="143510"/>
                  </a:lnTo>
                  <a:lnTo>
                    <a:pt x="43218" y="142240"/>
                  </a:lnTo>
                  <a:close/>
                </a:path>
                <a:path w="240665" h="271780">
                  <a:moveTo>
                    <a:pt x="44780" y="142240"/>
                  </a:moveTo>
                  <a:lnTo>
                    <a:pt x="43218" y="142240"/>
                  </a:lnTo>
                  <a:lnTo>
                    <a:pt x="43218" y="143510"/>
                  </a:lnTo>
                  <a:lnTo>
                    <a:pt x="44780" y="143510"/>
                  </a:lnTo>
                  <a:lnTo>
                    <a:pt x="44780" y="142240"/>
                  </a:lnTo>
                  <a:close/>
                </a:path>
                <a:path w="240665" h="271780">
                  <a:moveTo>
                    <a:pt x="86042" y="134620"/>
                  </a:moveTo>
                  <a:lnTo>
                    <a:pt x="83705" y="134620"/>
                  </a:lnTo>
                  <a:lnTo>
                    <a:pt x="83705" y="138430"/>
                  </a:lnTo>
                  <a:lnTo>
                    <a:pt x="84493" y="138430"/>
                  </a:lnTo>
                  <a:lnTo>
                    <a:pt x="84493" y="139700"/>
                  </a:lnTo>
                  <a:lnTo>
                    <a:pt x="83705" y="139700"/>
                  </a:lnTo>
                  <a:lnTo>
                    <a:pt x="84493" y="140970"/>
                  </a:lnTo>
                  <a:lnTo>
                    <a:pt x="84493" y="142240"/>
                  </a:lnTo>
                  <a:lnTo>
                    <a:pt x="45554" y="142240"/>
                  </a:lnTo>
                  <a:lnTo>
                    <a:pt x="45554" y="143510"/>
                  </a:lnTo>
                  <a:lnTo>
                    <a:pt x="85267" y="143510"/>
                  </a:lnTo>
                  <a:lnTo>
                    <a:pt x="85267" y="140970"/>
                  </a:lnTo>
                  <a:lnTo>
                    <a:pt x="86042" y="140970"/>
                  </a:lnTo>
                  <a:lnTo>
                    <a:pt x="85267" y="139700"/>
                  </a:lnTo>
                  <a:lnTo>
                    <a:pt x="84493" y="139700"/>
                  </a:lnTo>
                  <a:lnTo>
                    <a:pt x="84493" y="138430"/>
                  </a:lnTo>
                  <a:lnTo>
                    <a:pt x="85267" y="138430"/>
                  </a:lnTo>
                  <a:lnTo>
                    <a:pt x="85267" y="137160"/>
                  </a:lnTo>
                  <a:lnTo>
                    <a:pt x="84493" y="137160"/>
                  </a:lnTo>
                  <a:lnTo>
                    <a:pt x="84493" y="135890"/>
                  </a:lnTo>
                  <a:lnTo>
                    <a:pt x="86042" y="135890"/>
                  </a:lnTo>
                  <a:lnTo>
                    <a:pt x="86042" y="134620"/>
                  </a:lnTo>
                  <a:close/>
                </a:path>
                <a:path w="240665" h="271780">
                  <a:moveTo>
                    <a:pt x="86829" y="140970"/>
                  </a:moveTo>
                  <a:lnTo>
                    <a:pt x="85267" y="140970"/>
                  </a:lnTo>
                  <a:lnTo>
                    <a:pt x="85267" y="143510"/>
                  </a:lnTo>
                  <a:lnTo>
                    <a:pt x="86829" y="143510"/>
                  </a:lnTo>
                  <a:lnTo>
                    <a:pt x="86042" y="142240"/>
                  </a:lnTo>
                  <a:lnTo>
                    <a:pt x="86829" y="142240"/>
                  </a:lnTo>
                  <a:lnTo>
                    <a:pt x="86829" y="140970"/>
                  </a:lnTo>
                  <a:close/>
                </a:path>
                <a:path w="240665" h="271780">
                  <a:moveTo>
                    <a:pt x="88379" y="139700"/>
                  </a:moveTo>
                  <a:lnTo>
                    <a:pt x="87604" y="139700"/>
                  </a:lnTo>
                  <a:lnTo>
                    <a:pt x="87604" y="140970"/>
                  </a:lnTo>
                  <a:lnTo>
                    <a:pt x="86829" y="140970"/>
                  </a:lnTo>
                  <a:lnTo>
                    <a:pt x="86829" y="143510"/>
                  </a:lnTo>
                  <a:lnTo>
                    <a:pt x="88379" y="143510"/>
                  </a:lnTo>
                  <a:lnTo>
                    <a:pt x="88379" y="139700"/>
                  </a:lnTo>
                  <a:close/>
                </a:path>
                <a:path w="240665" h="271780">
                  <a:moveTo>
                    <a:pt x="94221" y="142240"/>
                  </a:moveTo>
                  <a:lnTo>
                    <a:pt x="92671" y="142240"/>
                  </a:lnTo>
                  <a:lnTo>
                    <a:pt x="92671" y="143510"/>
                  </a:lnTo>
                  <a:lnTo>
                    <a:pt x="95008" y="143510"/>
                  </a:lnTo>
                  <a:lnTo>
                    <a:pt x="94221" y="142240"/>
                  </a:lnTo>
                  <a:close/>
                </a:path>
                <a:path w="240665" h="271780">
                  <a:moveTo>
                    <a:pt x="96558" y="140970"/>
                  </a:moveTo>
                  <a:lnTo>
                    <a:pt x="91109" y="140970"/>
                  </a:lnTo>
                  <a:lnTo>
                    <a:pt x="91109" y="142240"/>
                  </a:lnTo>
                  <a:lnTo>
                    <a:pt x="95008" y="142240"/>
                  </a:lnTo>
                  <a:lnTo>
                    <a:pt x="95008" y="143510"/>
                  </a:lnTo>
                  <a:lnTo>
                    <a:pt x="96558" y="143510"/>
                  </a:lnTo>
                  <a:lnTo>
                    <a:pt x="96558" y="140970"/>
                  </a:lnTo>
                  <a:close/>
                </a:path>
                <a:path w="240665" h="271780">
                  <a:moveTo>
                    <a:pt x="97345" y="142240"/>
                  </a:moveTo>
                  <a:lnTo>
                    <a:pt x="96558" y="142240"/>
                  </a:lnTo>
                  <a:lnTo>
                    <a:pt x="96558" y="143510"/>
                  </a:lnTo>
                  <a:lnTo>
                    <a:pt x="97345" y="142240"/>
                  </a:lnTo>
                  <a:close/>
                </a:path>
                <a:path w="240665" h="271780">
                  <a:moveTo>
                    <a:pt x="167424" y="140970"/>
                  </a:moveTo>
                  <a:lnTo>
                    <a:pt x="166636" y="140970"/>
                  </a:lnTo>
                  <a:lnTo>
                    <a:pt x="166636" y="143510"/>
                  </a:lnTo>
                  <a:lnTo>
                    <a:pt x="168198" y="143510"/>
                  </a:lnTo>
                  <a:lnTo>
                    <a:pt x="168198" y="142240"/>
                  </a:lnTo>
                  <a:lnTo>
                    <a:pt x="167424" y="142240"/>
                  </a:lnTo>
                  <a:lnTo>
                    <a:pt x="167424" y="140970"/>
                  </a:lnTo>
                  <a:close/>
                </a:path>
                <a:path w="240665" h="271780">
                  <a:moveTo>
                    <a:pt x="182600" y="140970"/>
                  </a:moveTo>
                  <a:lnTo>
                    <a:pt x="181051" y="140970"/>
                  </a:lnTo>
                  <a:lnTo>
                    <a:pt x="181051" y="143510"/>
                  </a:lnTo>
                  <a:lnTo>
                    <a:pt x="181825" y="143510"/>
                  </a:lnTo>
                  <a:lnTo>
                    <a:pt x="181825" y="142240"/>
                  </a:lnTo>
                  <a:lnTo>
                    <a:pt x="182600" y="142240"/>
                  </a:lnTo>
                  <a:lnTo>
                    <a:pt x="182600" y="140970"/>
                  </a:lnTo>
                  <a:close/>
                </a:path>
                <a:path w="240665" h="271780">
                  <a:moveTo>
                    <a:pt x="211810" y="140970"/>
                  </a:moveTo>
                  <a:lnTo>
                    <a:pt x="183387" y="140970"/>
                  </a:lnTo>
                  <a:lnTo>
                    <a:pt x="183387" y="143510"/>
                  </a:lnTo>
                  <a:lnTo>
                    <a:pt x="184162" y="143510"/>
                  </a:lnTo>
                  <a:lnTo>
                    <a:pt x="184162" y="142240"/>
                  </a:lnTo>
                  <a:lnTo>
                    <a:pt x="211810" y="142240"/>
                  </a:lnTo>
                  <a:lnTo>
                    <a:pt x="211810" y="140970"/>
                  </a:lnTo>
                  <a:close/>
                </a:path>
                <a:path w="240665" h="271780">
                  <a:moveTo>
                    <a:pt x="211023" y="142240"/>
                  </a:moveTo>
                  <a:lnTo>
                    <a:pt x="184162" y="142240"/>
                  </a:lnTo>
                  <a:lnTo>
                    <a:pt x="184162" y="143510"/>
                  </a:lnTo>
                  <a:lnTo>
                    <a:pt x="211023" y="143510"/>
                  </a:lnTo>
                  <a:lnTo>
                    <a:pt x="211023" y="142240"/>
                  </a:lnTo>
                  <a:close/>
                </a:path>
                <a:path w="240665" h="271780">
                  <a:moveTo>
                    <a:pt x="41274" y="138430"/>
                  </a:moveTo>
                  <a:lnTo>
                    <a:pt x="37376" y="138430"/>
                  </a:lnTo>
                  <a:lnTo>
                    <a:pt x="37376" y="142240"/>
                  </a:lnTo>
                  <a:lnTo>
                    <a:pt x="38938" y="142240"/>
                  </a:lnTo>
                  <a:lnTo>
                    <a:pt x="38938" y="140970"/>
                  </a:lnTo>
                  <a:lnTo>
                    <a:pt x="40500" y="140970"/>
                  </a:lnTo>
                  <a:lnTo>
                    <a:pt x="41268" y="139710"/>
                  </a:lnTo>
                  <a:lnTo>
                    <a:pt x="41274" y="138430"/>
                  </a:lnTo>
                  <a:close/>
                </a:path>
                <a:path w="240665" h="271780">
                  <a:moveTo>
                    <a:pt x="40500" y="140970"/>
                  </a:moveTo>
                  <a:lnTo>
                    <a:pt x="39712" y="140970"/>
                  </a:lnTo>
                  <a:lnTo>
                    <a:pt x="39712" y="142240"/>
                  </a:lnTo>
                  <a:lnTo>
                    <a:pt x="40500" y="142240"/>
                  </a:lnTo>
                  <a:lnTo>
                    <a:pt x="40500" y="140970"/>
                  </a:lnTo>
                  <a:close/>
                </a:path>
                <a:path w="240665" h="271780">
                  <a:moveTo>
                    <a:pt x="51790" y="138430"/>
                  </a:moveTo>
                  <a:lnTo>
                    <a:pt x="50228" y="138430"/>
                  </a:lnTo>
                  <a:lnTo>
                    <a:pt x="50228" y="140970"/>
                  </a:lnTo>
                  <a:lnTo>
                    <a:pt x="44780" y="140970"/>
                  </a:lnTo>
                  <a:lnTo>
                    <a:pt x="44780" y="142240"/>
                  </a:lnTo>
                  <a:lnTo>
                    <a:pt x="51003" y="142240"/>
                  </a:lnTo>
                  <a:lnTo>
                    <a:pt x="51003" y="139700"/>
                  </a:lnTo>
                  <a:lnTo>
                    <a:pt x="51790" y="139700"/>
                  </a:lnTo>
                  <a:lnTo>
                    <a:pt x="51790" y="138430"/>
                  </a:lnTo>
                  <a:close/>
                </a:path>
                <a:path w="240665" h="271780">
                  <a:moveTo>
                    <a:pt x="80594" y="138430"/>
                  </a:moveTo>
                  <a:lnTo>
                    <a:pt x="51790" y="138430"/>
                  </a:lnTo>
                  <a:lnTo>
                    <a:pt x="51790" y="139700"/>
                  </a:lnTo>
                  <a:lnTo>
                    <a:pt x="51003" y="139700"/>
                  </a:lnTo>
                  <a:lnTo>
                    <a:pt x="51003" y="142240"/>
                  </a:lnTo>
                  <a:lnTo>
                    <a:pt x="51790" y="140970"/>
                  </a:lnTo>
                  <a:lnTo>
                    <a:pt x="80594" y="140970"/>
                  </a:lnTo>
                  <a:lnTo>
                    <a:pt x="80594" y="138430"/>
                  </a:lnTo>
                  <a:close/>
                </a:path>
                <a:path w="240665" h="271780">
                  <a:moveTo>
                    <a:pt x="83705" y="140970"/>
                  </a:moveTo>
                  <a:lnTo>
                    <a:pt x="51790" y="140970"/>
                  </a:lnTo>
                  <a:lnTo>
                    <a:pt x="51790" y="142240"/>
                  </a:lnTo>
                  <a:lnTo>
                    <a:pt x="83705" y="142240"/>
                  </a:lnTo>
                  <a:lnTo>
                    <a:pt x="83705" y="140970"/>
                  </a:lnTo>
                  <a:close/>
                </a:path>
                <a:path w="240665" h="271780">
                  <a:moveTo>
                    <a:pt x="92671" y="137160"/>
                  </a:moveTo>
                  <a:lnTo>
                    <a:pt x="89941" y="137160"/>
                  </a:lnTo>
                  <a:lnTo>
                    <a:pt x="90335" y="138430"/>
                  </a:lnTo>
                  <a:lnTo>
                    <a:pt x="90335" y="142240"/>
                  </a:lnTo>
                  <a:lnTo>
                    <a:pt x="91109" y="142240"/>
                  </a:lnTo>
                  <a:lnTo>
                    <a:pt x="91109" y="140970"/>
                  </a:lnTo>
                  <a:lnTo>
                    <a:pt x="91884" y="140970"/>
                  </a:lnTo>
                  <a:lnTo>
                    <a:pt x="91884" y="138430"/>
                  </a:lnTo>
                  <a:lnTo>
                    <a:pt x="92671" y="138430"/>
                  </a:lnTo>
                  <a:lnTo>
                    <a:pt x="92671" y="137160"/>
                  </a:lnTo>
                  <a:close/>
                </a:path>
                <a:path w="240665" h="271780">
                  <a:moveTo>
                    <a:pt x="98120" y="140970"/>
                  </a:moveTo>
                  <a:lnTo>
                    <a:pt x="96558" y="140970"/>
                  </a:lnTo>
                  <a:lnTo>
                    <a:pt x="97345" y="142240"/>
                  </a:lnTo>
                  <a:lnTo>
                    <a:pt x="98120" y="142240"/>
                  </a:lnTo>
                  <a:lnTo>
                    <a:pt x="98120" y="140970"/>
                  </a:lnTo>
                  <a:close/>
                </a:path>
                <a:path w="240665" h="271780">
                  <a:moveTo>
                    <a:pt x="164693" y="139700"/>
                  </a:moveTo>
                  <a:lnTo>
                    <a:pt x="163918" y="139700"/>
                  </a:lnTo>
                  <a:lnTo>
                    <a:pt x="163918" y="140970"/>
                  </a:lnTo>
                  <a:lnTo>
                    <a:pt x="123418" y="140970"/>
                  </a:lnTo>
                  <a:lnTo>
                    <a:pt x="123418" y="142240"/>
                  </a:lnTo>
                  <a:lnTo>
                    <a:pt x="164693" y="142240"/>
                  </a:lnTo>
                  <a:lnTo>
                    <a:pt x="164693" y="139700"/>
                  </a:lnTo>
                  <a:close/>
                </a:path>
                <a:path w="240665" h="271780">
                  <a:moveTo>
                    <a:pt x="165861" y="138430"/>
                  </a:moveTo>
                  <a:lnTo>
                    <a:pt x="164693" y="138430"/>
                  </a:lnTo>
                  <a:lnTo>
                    <a:pt x="164693" y="142240"/>
                  </a:lnTo>
                  <a:lnTo>
                    <a:pt x="165861" y="142240"/>
                  </a:lnTo>
                  <a:lnTo>
                    <a:pt x="165861" y="140970"/>
                  </a:lnTo>
                  <a:lnTo>
                    <a:pt x="166636" y="140970"/>
                  </a:lnTo>
                  <a:lnTo>
                    <a:pt x="166636" y="139700"/>
                  </a:lnTo>
                  <a:lnTo>
                    <a:pt x="165861" y="139700"/>
                  </a:lnTo>
                  <a:lnTo>
                    <a:pt x="165861" y="138430"/>
                  </a:lnTo>
                  <a:close/>
                </a:path>
                <a:path w="240665" h="271780">
                  <a:moveTo>
                    <a:pt x="43218" y="138430"/>
                  </a:moveTo>
                  <a:lnTo>
                    <a:pt x="42443" y="139700"/>
                  </a:lnTo>
                  <a:lnTo>
                    <a:pt x="42443" y="140970"/>
                  </a:lnTo>
                  <a:lnTo>
                    <a:pt x="43218" y="140970"/>
                  </a:lnTo>
                  <a:lnTo>
                    <a:pt x="43218" y="138430"/>
                  </a:lnTo>
                  <a:close/>
                </a:path>
                <a:path w="240665" h="271780">
                  <a:moveTo>
                    <a:pt x="43992" y="138430"/>
                  </a:moveTo>
                  <a:lnTo>
                    <a:pt x="43218" y="138430"/>
                  </a:lnTo>
                  <a:lnTo>
                    <a:pt x="43218" y="140970"/>
                  </a:lnTo>
                  <a:lnTo>
                    <a:pt x="43986" y="139710"/>
                  </a:lnTo>
                  <a:lnTo>
                    <a:pt x="43992" y="138430"/>
                  </a:lnTo>
                  <a:close/>
                </a:path>
                <a:path w="240665" h="271780">
                  <a:moveTo>
                    <a:pt x="45554" y="137160"/>
                  </a:moveTo>
                  <a:lnTo>
                    <a:pt x="43992" y="138430"/>
                  </a:lnTo>
                  <a:lnTo>
                    <a:pt x="44780" y="138430"/>
                  </a:lnTo>
                  <a:lnTo>
                    <a:pt x="43992" y="139700"/>
                  </a:lnTo>
                  <a:lnTo>
                    <a:pt x="43992" y="140970"/>
                  </a:lnTo>
                  <a:lnTo>
                    <a:pt x="46329" y="140970"/>
                  </a:lnTo>
                  <a:lnTo>
                    <a:pt x="46329" y="139700"/>
                  </a:lnTo>
                  <a:lnTo>
                    <a:pt x="45554" y="139700"/>
                  </a:lnTo>
                  <a:lnTo>
                    <a:pt x="45554" y="137160"/>
                  </a:lnTo>
                  <a:close/>
                </a:path>
                <a:path w="240665" h="271780">
                  <a:moveTo>
                    <a:pt x="51003" y="134620"/>
                  </a:moveTo>
                  <a:lnTo>
                    <a:pt x="51003" y="137160"/>
                  </a:lnTo>
                  <a:lnTo>
                    <a:pt x="45554" y="137160"/>
                  </a:lnTo>
                  <a:lnTo>
                    <a:pt x="45554" y="139700"/>
                  </a:lnTo>
                  <a:lnTo>
                    <a:pt x="48666" y="139700"/>
                  </a:lnTo>
                  <a:lnTo>
                    <a:pt x="48666" y="140970"/>
                  </a:lnTo>
                  <a:lnTo>
                    <a:pt x="50228" y="140970"/>
                  </a:lnTo>
                  <a:lnTo>
                    <a:pt x="50228" y="138430"/>
                  </a:lnTo>
                  <a:lnTo>
                    <a:pt x="51003" y="138430"/>
                  </a:lnTo>
                  <a:lnTo>
                    <a:pt x="51790" y="137160"/>
                  </a:lnTo>
                  <a:lnTo>
                    <a:pt x="51790" y="135890"/>
                  </a:lnTo>
                  <a:lnTo>
                    <a:pt x="51003" y="134620"/>
                  </a:lnTo>
                  <a:close/>
                </a:path>
                <a:path w="240665" h="271780">
                  <a:moveTo>
                    <a:pt x="86042" y="134620"/>
                  </a:moveTo>
                  <a:lnTo>
                    <a:pt x="86042" y="135890"/>
                  </a:lnTo>
                  <a:lnTo>
                    <a:pt x="84493" y="135890"/>
                  </a:lnTo>
                  <a:lnTo>
                    <a:pt x="84493" y="137160"/>
                  </a:lnTo>
                  <a:lnTo>
                    <a:pt x="85267" y="137160"/>
                  </a:lnTo>
                  <a:lnTo>
                    <a:pt x="85267" y="139700"/>
                  </a:lnTo>
                  <a:lnTo>
                    <a:pt x="86042" y="139700"/>
                  </a:lnTo>
                  <a:lnTo>
                    <a:pt x="86042" y="140970"/>
                  </a:lnTo>
                  <a:lnTo>
                    <a:pt x="87604" y="140970"/>
                  </a:lnTo>
                  <a:lnTo>
                    <a:pt x="87604" y="139700"/>
                  </a:lnTo>
                  <a:lnTo>
                    <a:pt x="86829" y="138430"/>
                  </a:lnTo>
                  <a:lnTo>
                    <a:pt x="86829" y="135890"/>
                  </a:lnTo>
                  <a:lnTo>
                    <a:pt x="86042" y="134620"/>
                  </a:lnTo>
                  <a:close/>
                </a:path>
                <a:path w="240665" h="271780">
                  <a:moveTo>
                    <a:pt x="94221" y="138430"/>
                  </a:moveTo>
                  <a:lnTo>
                    <a:pt x="91884" y="138430"/>
                  </a:lnTo>
                  <a:lnTo>
                    <a:pt x="91884" y="140970"/>
                  </a:lnTo>
                  <a:lnTo>
                    <a:pt x="95008" y="140970"/>
                  </a:lnTo>
                  <a:lnTo>
                    <a:pt x="95002" y="139700"/>
                  </a:lnTo>
                  <a:lnTo>
                    <a:pt x="94221" y="139700"/>
                  </a:lnTo>
                  <a:lnTo>
                    <a:pt x="94221" y="138430"/>
                  </a:lnTo>
                  <a:close/>
                </a:path>
                <a:path w="240665" h="271780">
                  <a:moveTo>
                    <a:pt x="96558" y="139700"/>
                  </a:moveTo>
                  <a:lnTo>
                    <a:pt x="95008" y="139700"/>
                  </a:lnTo>
                  <a:lnTo>
                    <a:pt x="95783" y="140970"/>
                  </a:lnTo>
                  <a:lnTo>
                    <a:pt x="97345" y="140970"/>
                  </a:lnTo>
                  <a:lnTo>
                    <a:pt x="96558" y="139700"/>
                  </a:lnTo>
                  <a:close/>
                </a:path>
                <a:path w="240665" h="271780">
                  <a:moveTo>
                    <a:pt x="163144" y="139700"/>
                  </a:moveTo>
                  <a:lnTo>
                    <a:pt x="124205" y="139700"/>
                  </a:lnTo>
                  <a:lnTo>
                    <a:pt x="124205" y="140970"/>
                  </a:lnTo>
                  <a:lnTo>
                    <a:pt x="163144" y="140970"/>
                  </a:lnTo>
                  <a:lnTo>
                    <a:pt x="163144" y="139700"/>
                  </a:lnTo>
                  <a:close/>
                </a:path>
                <a:path w="240665" h="271780">
                  <a:moveTo>
                    <a:pt x="127317" y="137160"/>
                  </a:moveTo>
                  <a:lnTo>
                    <a:pt x="127317" y="138430"/>
                  </a:lnTo>
                  <a:lnTo>
                    <a:pt x="126542" y="139700"/>
                  </a:lnTo>
                  <a:lnTo>
                    <a:pt x="163144" y="139700"/>
                  </a:lnTo>
                  <a:lnTo>
                    <a:pt x="163144" y="140970"/>
                  </a:lnTo>
                  <a:lnTo>
                    <a:pt x="163918" y="140970"/>
                  </a:lnTo>
                  <a:lnTo>
                    <a:pt x="163918" y="138430"/>
                  </a:lnTo>
                  <a:lnTo>
                    <a:pt x="127711" y="138430"/>
                  </a:lnTo>
                  <a:lnTo>
                    <a:pt x="127317" y="137160"/>
                  </a:lnTo>
                  <a:close/>
                </a:path>
                <a:path w="240665" h="271780">
                  <a:moveTo>
                    <a:pt x="167424" y="138430"/>
                  </a:moveTo>
                  <a:lnTo>
                    <a:pt x="166636" y="139700"/>
                  </a:lnTo>
                  <a:lnTo>
                    <a:pt x="166636" y="140970"/>
                  </a:lnTo>
                  <a:lnTo>
                    <a:pt x="167417" y="139710"/>
                  </a:lnTo>
                  <a:lnTo>
                    <a:pt x="167424" y="138430"/>
                  </a:lnTo>
                  <a:close/>
                </a:path>
                <a:path w="240665" h="271780">
                  <a:moveTo>
                    <a:pt x="175209" y="134620"/>
                  </a:moveTo>
                  <a:lnTo>
                    <a:pt x="167424" y="134620"/>
                  </a:lnTo>
                  <a:lnTo>
                    <a:pt x="167424" y="135890"/>
                  </a:lnTo>
                  <a:lnTo>
                    <a:pt x="168198" y="137160"/>
                  </a:lnTo>
                  <a:lnTo>
                    <a:pt x="168198" y="140970"/>
                  </a:lnTo>
                  <a:lnTo>
                    <a:pt x="178714" y="140970"/>
                  </a:lnTo>
                  <a:lnTo>
                    <a:pt x="178714" y="139700"/>
                  </a:lnTo>
                  <a:lnTo>
                    <a:pt x="177926" y="139700"/>
                  </a:lnTo>
                  <a:lnTo>
                    <a:pt x="177926" y="138430"/>
                  </a:lnTo>
                  <a:lnTo>
                    <a:pt x="177152" y="138430"/>
                  </a:lnTo>
                  <a:lnTo>
                    <a:pt x="177152" y="137160"/>
                  </a:lnTo>
                  <a:lnTo>
                    <a:pt x="176377" y="137160"/>
                  </a:lnTo>
                  <a:lnTo>
                    <a:pt x="176377" y="135890"/>
                  </a:lnTo>
                  <a:lnTo>
                    <a:pt x="175590" y="135890"/>
                  </a:lnTo>
                  <a:lnTo>
                    <a:pt x="175209" y="134620"/>
                  </a:lnTo>
                  <a:close/>
                </a:path>
                <a:path w="240665" h="271780">
                  <a:moveTo>
                    <a:pt x="181051" y="138430"/>
                  </a:moveTo>
                  <a:lnTo>
                    <a:pt x="179489" y="138430"/>
                  </a:lnTo>
                  <a:lnTo>
                    <a:pt x="179489" y="140970"/>
                  </a:lnTo>
                  <a:lnTo>
                    <a:pt x="181051" y="140970"/>
                  </a:lnTo>
                  <a:lnTo>
                    <a:pt x="181051" y="138430"/>
                  </a:lnTo>
                  <a:close/>
                </a:path>
                <a:path w="240665" h="271780">
                  <a:moveTo>
                    <a:pt x="211023" y="139700"/>
                  </a:moveTo>
                  <a:lnTo>
                    <a:pt x="182600" y="139700"/>
                  </a:lnTo>
                  <a:lnTo>
                    <a:pt x="182600" y="140970"/>
                  </a:lnTo>
                  <a:lnTo>
                    <a:pt x="211023" y="140970"/>
                  </a:lnTo>
                  <a:lnTo>
                    <a:pt x="211023" y="139700"/>
                  </a:lnTo>
                  <a:close/>
                </a:path>
                <a:path w="240665" h="271780">
                  <a:moveTo>
                    <a:pt x="41274" y="137160"/>
                  </a:moveTo>
                  <a:lnTo>
                    <a:pt x="40500" y="137160"/>
                  </a:lnTo>
                  <a:lnTo>
                    <a:pt x="40500" y="138430"/>
                  </a:lnTo>
                  <a:lnTo>
                    <a:pt x="41274" y="138430"/>
                  </a:lnTo>
                  <a:lnTo>
                    <a:pt x="41274" y="139700"/>
                  </a:lnTo>
                  <a:lnTo>
                    <a:pt x="42049" y="138430"/>
                  </a:lnTo>
                  <a:lnTo>
                    <a:pt x="41274" y="137160"/>
                  </a:lnTo>
                  <a:close/>
                </a:path>
                <a:path w="240665" h="271780">
                  <a:moveTo>
                    <a:pt x="83705" y="138430"/>
                  </a:moveTo>
                  <a:lnTo>
                    <a:pt x="82930" y="138430"/>
                  </a:lnTo>
                  <a:lnTo>
                    <a:pt x="83705" y="139700"/>
                  </a:lnTo>
                  <a:lnTo>
                    <a:pt x="83705" y="138430"/>
                  </a:lnTo>
                  <a:close/>
                </a:path>
                <a:path w="240665" h="271780">
                  <a:moveTo>
                    <a:pt x="89166" y="137160"/>
                  </a:moveTo>
                  <a:lnTo>
                    <a:pt x="88379" y="137160"/>
                  </a:lnTo>
                  <a:lnTo>
                    <a:pt x="88379" y="139700"/>
                  </a:lnTo>
                  <a:lnTo>
                    <a:pt x="89166" y="139700"/>
                  </a:lnTo>
                  <a:lnTo>
                    <a:pt x="89166" y="137160"/>
                  </a:lnTo>
                  <a:close/>
                </a:path>
                <a:path w="240665" h="271780">
                  <a:moveTo>
                    <a:pt x="95783" y="138430"/>
                  </a:moveTo>
                  <a:lnTo>
                    <a:pt x="94221" y="138430"/>
                  </a:lnTo>
                  <a:lnTo>
                    <a:pt x="95002" y="139700"/>
                  </a:lnTo>
                  <a:lnTo>
                    <a:pt x="95783" y="139700"/>
                  </a:lnTo>
                  <a:lnTo>
                    <a:pt x="95783" y="138430"/>
                  </a:lnTo>
                  <a:close/>
                </a:path>
                <a:path w="240665" h="271780">
                  <a:moveTo>
                    <a:pt x="166636" y="135890"/>
                  </a:moveTo>
                  <a:lnTo>
                    <a:pt x="165861" y="135890"/>
                  </a:lnTo>
                  <a:lnTo>
                    <a:pt x="165861" y="139700"/>
                  </a:lnTo>
                  <a:lnTo>
                    <a:pt x="166636" y="139700"/>
                  </a:lnTo>
                  <a:lnTo>
                    <a:pt x="166636" y="138430"/>
                  </a:lnTo>
                  <a:lnTo>
                    <a:pt x="167424" y="138430"/>
                  </a:lnTo>
                  <a:lnTo>
                    <a:pt x="167424" y="137160"/>
                  </a:lnTo>
                  <a:lnTo>
                    <a:pt x="166636" y="137160"/>
                  </a:lnTo>
                  <a:lnTo>
                    <a:pt x="166636" y="135890"/>
                  </a:lnTo>
                  <a:close/>
                </a:path>
                <a:path w="240665" h="271780">
                  <a:moveTo>
                    <a:pt x="209473" y="134620"/>
                  </a:moveTo>
                  <a:lnTo>
                    <a:pt x="179489" y="134620"/>
                  </a:lnTo>
                  <a:lnTo>
                    <a:pt x="179489" y="135890"/>
                  </a:lnTo>
                  <a:lnTo>
                    <a:pt x="181051" y="135890"/>
                  </a:lnTo>
                  <a:lnTo>
                    <a:pt x="181051" y="137160"/>
                  </a:lnTo>
                  <a:lnTo>
                    <a:pt x="181825" y="137160"/>
                  </a:lnTo>
                  <a:lnTo>
                    <a:pt x="181825" y="139700"/>
                  </a:lnTo>
                  <a:lnTo>
                    <a:pt x="210248" y="139700"/>
                  </a:lnTo>
                  <a:lnTo>
                    <a:pt x="210248" y="138430"/>
                  </a:lnTo>
                  <a:lnTo>
                    <a:pt x="209473" y="138430"/>
                  </a:lnTo>
                  <a:lnTo>
                    <a:pt x="209473" y="134620"/>
                  </a:lnTo>
                  <a:close/>
                </a:path>
                <a:path w="240665" h="271780">
                  <a:moveTo>
                    <a:pt x="37376" y="137160"/>
                  </a:moveTo>
                  <a:lnTo>
                    <a:pt x="4279" y="137160"/>
                  </a:lnTo>
                  <a:lnTo>
                    <a:pt x="4279" y="138430"/>
                  </a:lnTo>
                  <a:lnTo>
                    <a:pt x="37376" y="138430"/>
                  </a:lnTo>
                  <a:lnTo>
                    <a:pt x="37376" y="137160"/>
                  </a:lnTo>
                  <a:close/>
                </a:path>
                <a:path w="240665" h="271780">
                  <a:moveTo>
                    <a:pt x="40500" y="137160"/>
                  </a:moveTo>
                  <a:lnTo>
                    <a:pt x="38163" y="137160"/>
                  </a:lnTo>
                  <a:lnTo>
                    <a:pt x="38163" y="138430"/>
                  </a:lnTo>
                  <a:lnTo>
                    <a:pt x="40500" y="138430"/>
                  </a:lnTo>
                  <a:lnTo>
                    <a:pt x="40500" y="137160"/>
                  </a:lnTo>
                  <a:close/>
                </a:path>
                <a:path w="240665" h="271780">
                  <a:moveTo>
                    <a:pt x="42443" y="137160"/>
                  </a:moveTo>
                  <a:lnTo>
                    <a:pt x="42049" y="137160"/>
                  </a:lnTo>
                  <a:lnTo>
                    <a:pt x="42443" y="138430"/>
                  </a:lnTo>
                  <a:lnTo>
                    <a:pt x="42443" y="137160"/>
                  </a:lnTo>
                  <a:close/>
                </a:path>
                <a:path w="240665" h="271780">
                  <a:moveTo>
                    <a:pt x="52958" y="132080"/>
                  </a:moveTo>
                  <a:lnTo>
                    <a:pt x="52171" y="132080"/>
                  </a:lnTo>
                  <a:lnTo>
                    <a:pt x="52171" y="134620"/>
                  </a:lnTo>
                  <a:lnTo>
                    <a:pt x="51790" y="134620"/>
                  </a:lnTo>
                  <a:lnTo>
                    <a:pt x="51790" y="137160"/>
                  </a:lnTo>
                  <a:lnTo>
                    <a:pt x="52171" y="138430"/>
                  </a:lnTo>
                  <a:lnTo>
                    <a:pt x="52958" y="138430"/>
                  </a:lnTo>
                  <a:lnTo>
                    <a:pt x="52958" y="137160"/>
                  </a:lnTo>
                  <a:lnTo>
                    <a:pt x="52171" y="137160"/>
                  </a:lnTo>
                  <a:lnTo>
                    <a:pt x="52958" y="135890"/>
                  </a:lnTo>
                  <a:lnTo>
                    <a:pt x="52958" y="132080"/>
                  </a:lnTo>
                  <a:close/>
                </a:path>
                <a:path w="240665" h="271780">
                  <a:moveTo>
                    <a:pt x="53733" y="130810"/>
                  </a:moveTo>
                  <a:lnTo>
                    <a:pt x="52958" y="132080"/>
                  </a:lnTo>
                  <a:lnTo>
                    <a:pt x="52958" y="138430"/>
                  </a:lnTo>
                  <a:lnTo>
                    <a:pt x="80213" y="138430"/>
                  </a:lnTo>
                  <a:lnTo>
                    <a:pt x="80213" y="137160"/>
                  </a:lnTo>
                  <a:lnTo>
                    <a:pt x="55283" y="137160"/>
                  </a:lnTo>
                  <a:lnTo>
                    <a:pt x="55283" y="134620"/>
                  </a:lnTo>
                  <a:lnTo>
                    <a:pt x="54508" y="134620"/>
                  </a:lnTo>
                  <a:lnTo>
                    <a:pt x="54508" y="133350"/>
                  </a:lnTo>
                  <a:lnTo>
                    <a:pt x="53733" y="133350"/>
                  </a:lnTo>
                  <a:lnTo>
                    <a:pt x="53733" y="130810"/>
                  </a:lnTo>
                  <a:close/>
                </a:path>
                <a:path w="240665" h="271780">
                  <a:moveTo>
                    <a:pt x="81368" y="134620"/>
                  </a:moveTo>
                  <a:lnTo>
                    <a:pt x="80594" y="134620"/>
                  </a:lnTo>
                  <a:lnTo>
                    <a:pt x="80594" y="138430"/>
                  </a:lnTo>
                  <a:lnTo>
                    <a:pt x="81368" y="138430"/>
                  </a:lnTo>
                  <a:lnTo>
                    <a:pt x="81368" y="134620"/>
                  </a:lnTo>
                  <a:close/>
                </a:path>
                <a:path w="240665" h="271780">
                  <a:moveTo>
                    <a:pt x="88379" y="137160"/>
                  </a:moveTo>
                  <a:lnTo>
                    <a:pt x="86829" y="137160"/>
                  </a:lnTo>
                  <a:lnTo>
                    <a:pt x="86829" y="138430"/>
                  </a:lnTo>
                  <a:lnTo>
                    <a:pt x="88379" y="138430"/>
                  </a:lnTo>
                  <a:lnTo>
                    <a:pt x="88379" y="137160"/>
                  </a:lnTo>
                  <a:close/>
                </a:path>
                <a:path w="240665" h="271780">
                  <a:moveTo>
                    <a:pt x="93446" y="137160"/>
                  </a:moveTo>
                  <a:lnTo>
                    <a:pt x="92671" y="137160"/>
                  </a:lnTo>
                  <a:lnTo>
                    <a:pt x="92671" y="138430"/>
                  </a:lnTo>
                  <a:lnTo>
                    <a:pt x="93446" y="138430"/>
                  </a:lnTo>
                  <a:lnTo>
                    <a:pt x="93446" y="137160"/>
                  </a:lnTo>
                  <a:close/>
                </a:path>
                <a:path w="240665" h="271780">
                  <a:moveTo>
                    <a:pt x="164693" y="135890"/>
                  </a:moveTo>
                  <a:lnTo>
                    <a:pt x="127711" y="135890"/>
                  </a:lnTo>
                  <a:lnTo>
                    <a:pt x="127711" y="137160"/>
                  </a:lnTo>
                  <a:lnTo>
                    <a:pt x="127317" y="137160"/>
                  </a:lnTo>
                  <a:lnTo>
                    <a:pt x="127711" y="138430"/>
                  </a:lnTo>
                  <a:lnTo>
                    <a:pt x="164693" y="138430"/>
                  </a:lnTo>
                  <a:lnTo>
                    <a:pt x="164693" y="135890"/>
                  </a:lnTo>
                  <a:close/>
                </a:path>
                <a:path w="240665" h="271780">
                  <a:moveTo>
                    <a:pt x="165861" y="137160"/>
                  </a:moveTo>
                  <a:lnTo>
                    <a:pt x="165480" y="137160"/>
                  </a:lnTo>
                  <a:lnTo>
                    <a:pt x="165861" y="138430"/>
                  </a:lnTo>
                  <a:lnTo>
                    <a:pt x="165861" y="137160"/>
                  </a:lnTo>
                  <a:close/>
                </a:path>
                <a:path w="240665" h="271780">
                  <a:moveTo>
                    <a:pt x="43218" y="135890"/>
                  </a:moveTo>
                  <a:lnTo>
                    <a:pt x="3898" y="135890"/>
                  </a:lnTo>
                  <a:lnTo>
                    <a:pt x="3898" y="137160"/>
                  </a:lnTo>
                  <a:lnTo>
                    <a:pt x="43218" y="137160"/>
                  </a:lnTo>
                  <a:lnTo>
                    <a:pt x="43218" y="135890"/>
                  </a:lnTo>
                  <a:close/>
                </a:path>
                <a:path w="240665" h="271780">
                  <a:moveTo>
                    <a:pt x="45554" y="135890"/>
                  </a:moveTo>
                  <a:lnTo>
                    <a:pt x="43218" y="135890"/>
                  </a:lnTo>
                  <a:lnTo>
                    <a:pt x="43218" y="137160"/>
                  </a:lnTo>
                  <a:lnTo>
                    <a:pt x="44780" y="137160"/>
                  </a:lnTo>
                  <a:lnTo>
                    <a:pt x="45554" y="135890"/>
                  </a:lnTo>
                  <a:close/>
                </a:path>
                <a:path w="240665" h="271780">
                  <a:moveTo>
                    <a:pt x="45554" y="132080"/>
                  </a:moveTo>
                  <a:lnTo>
                    <a:pt x="13627" y="132080"/>
                  </a:lnTo>
                  <a:lnTo>
                    <a:pt x="13627" y="133350"/>
                  </a:lnTo>
                  <a:lnTo>
                    <a:pt x="12852" y="134620"/>
                  </a:lnTo>
                  <a:lnTo>
                    <a:pt x="12852" y="135890"/>
                  </a:lnTo>
                  <a:lnTo>
                    <a:pt x="45554" y="135890"/>
                  </a:lnTo>
                  <a:lnTo>
                    <a:pt x="44780" y="137160"/>
                  </a:lnTo>
                  <a:lnTo>
                    <a:pt x="46329" y="137160"/>
                  </a:lnTo>
                  <a:lnTo>
                    <a:pt x="46329" y="135890"/>
                  </a:lnTo>
                  <a:lnTo>
                    <a:pt x="47116" y="134620"/>
                  </a:lnTo>
                  <a:lnTo>
                    <a:pt x="47116" y="133350"/>
                  </a:lnTo>
                  <a:lnTo>
                    <a:pt x="45554" y="133350"/>
                  </a:lnTo>
                  <a:lnTo>
                    <a:pt x="45554" y="132080"/>
                  </a:lnTo>
                  <a:close/>
                </a:path>
                <a:path w="240665" h="271780">
                  <a:moveTo>
                    <a:pt x="48666" y="135890"/>
                  </a:moveTo>
                  <a:lnTo>
                    <a:pt x="47891" y="135890"/>
                  </a:lnTo>
                  <a:lnTo>
                    <a:pt x="47891" y="137160"/>
                  </a:lnTo>
                  <a:lnTo>
                    <a:pt x="48666" y="137160"/>
                  </a:lnTo>
                  <a:lnTo>
                    <a:pt x="48666" y="135890"/>
                  </a:lnTo>
                  <a:close/>
                </a:path>
                <a:path w="240665" h="271780">
                  <a:moveTo>
                    <a:pt x="50228" y="135890"/>
                  </a:moveTo>
                  <a:lnTo>
                    <a:pt x="48666" y="135890"/>
                  </a:lnTo>
                  <a:lnTo>
                    <a:pt x="48666" y="137160"/>
                  </a:lnTo>
                  <a:lnTo>
                    <a:pt x="50228" y="137160"/>
                  </a:lnTo>
                  <a:lnTo>
                    <a:pt x="50228" y="135890"/>
                  </a:lnTo>
                  <a:close/>
                </a:path>
                <a:path w="240665" h="271780">
                  <a:moveTo>
                    <a:pt x="50228" y="135890"/>
                  </a:moveTo>
                  <a:lnTo>
                    <a:pt x="50228" y="137160"/>
                  </a:lnTo>
                  <a:lnTo>
                    <a:pt x="51003" y="137160"/>
                  </a:lnTo>
                  <a:lnTo>
                    <a:pt x="50228" y="135890"/>
                  </a:lnTo>
                  <a:close/>
                </a:path>
                <a:path w="240665" h="271780">
                  <a:moveTo>
                    <a:pt x="51003" y="134620"/>
                  </a:moveTo>
                  <a:lnTo>
                    <a:pt x="50228" y="134620"/>
                  </a:lnTo>
                  <a:lnTo>
                    <a:pt x="50228" y="135890"/>
                  </a:lnTo>
                  <a:lnTo>
                    <a:pt x="51003" y="137160"/>
                  </a:lnTo>
                  <a:lnTo>
                    <a:pt x="51003" y="134620"/>
                  </a:lnTo>
                  <a:close/>
                </a:path>
                <a:path w="240665" h="271780">
                  <a:moveTo>
                    <a:pt x="52958" y="135890"/>
                  </a:moveTo>
                  <a:lnTo>
                    <a:pt x="52171" y="137160"/>
                  </a:lnTo>
                  <a:lnTo>
                    <a:pt x="52958" y="137160"/>
                  </a:lnTo>
                  <a:lnTo>
                    <a:pt x="52958" y="135890"/>
                  </a:lnTo>
                  <a:close/>
                </a:path>
                <a:path w="240665" h="271780">
                  <a:moveTo>
                    <a:pt x="56070" y="135890"/>
                  </a:moveTo>
                  <a:lnTo>
                    <a:pt x="55283" y="135890"/>
                  </a:lnTo>
                  <a:lnTo>
                    <a:pt x="55283" y="137160"/>
                  </a:lnTo>
                  <a:lnTo>
                    <a:pt x="56070" y="137160"/>
                  </a:lnTo>
                  <a:lnTo>
                    <a:pt x="56070" y="135890"/>
                  </a:lnTo>
                  <a:close/>
                </a:path>
                <a:path w="240665" h="271780">
                  <a:moveTo>
                    <a:pt x="66586" y="134620"/>
                  </a:moveTo>
                  <a:lnTo>
                    <a:pt x="56070" y="134620"/>
                  </a:lnTo>
                  <a:lnTo>
                    <a:pt x="56070" y="137160"/>
                  </a:lnTo>
                  <a:lnTo>
                    <a:pt x="68135" y="137160"/>
                  </a:lnTo>
                  <a:lnTo>
                    <a:pt x="67360" y="135890"/>
                  </a:lnTo>
                  <a:lnTo>
                    <a:pt x="66586" y="135890"/>
                  </a:lnTo>
                  <a:lnTo>
                    <a:pt x="66586" y="134620"/>
                  </a:lnTo>
                  <a:close/>
                </a:path>
                <a:path w="240665" h="271780">
                  <a:moveTo>
                    <a:pt x="73202" y="130810"/>
                  </a:moveTo>
                  <a:lnTo>
                    <a:pt x="72415" y="130810"/>
                  </a:lnTo>
                  <a:lnTo>
                    <a:pt x="72415" y="135890"/>
                  </a:lnTo>
                  <a:lnTo>
                    <a:pt x="70472" y="135890"/>
                  </a:lnTo>
                  <a:lnTo>
                    <a:pt x="70472" y="137160"/>
                  </a:lnTo>
                  <a:lnTo>
                    <a:pt x="79425" y="137160"/>
                  </a:lnTo>
                  <a:lnTo>
                    <a:pt x="79425" y="134620"/>
                  </a:lnTo>
                  <a:lnTo>
                    <a:pt x="73202" y="134620"/>
                  </a:lnTo>
                  <a:lnTo>
                    <a:pt x="73977" y="133350"/>
                  </a:lnTo>
                  <a:lnTo>
                    <a:pt x="73202" y="133350"/>
                  </a:lnTo>
                  <a:lnTo>
                    <a:pt x="73202" y="130810"/>
                  </a:lnTo>
                  <a:close/>
                </a:path>
                <a:path w="240665" h="271780">
                  <a:moveTo>
                    <a:pt x="82156" y="134620"/>
                  </a:moveTo>
                  <a:lnTo>
                    <a:pt x="81368" y="134620"/>
                  </a:lnTo>
                  <a:lnTo>
                    <a:pt x="81368" y="137160"/>
                  </a:lnTo>
                  <a:lnTo>
                    <a:pt x="82156" y="137160"/>
                  </a:lnTo>
                  <a:lnTo>
                    <a:pt x="82156" y="134620"/>
                  </a:lnTo>
                  <a:close/>
                </a:path>
                <a:path w="240665" h="271780">
                  <a:moveTo>
                    <a:pt x="97345" y="134620"/>
                  </a:moveTo>
                  <a:lnTo>
                    <a:pt x="89166" y="134620"/>
                  </a:lnTo>
                  <a:lnTo>
                    <a:pt x="89166" y="137160"/>
                  </a:lnTo>
                  <a:lnTo>
                    <a:pt x="91109" y="137160"/>
                  </a:lnTo>
                  <a:lnTo>
                    <a:pt x="91109" y="135890"/>
                  </a:lnTo>
                  <a:lnTo>
                    <a:pt x="97345" y="135890"/>
                  </a:lnTo>
                  <a:lnTo>
                    <a:pt x="97345" y="134620"/>
                  </a:lnTo>
                  <a:close/>
                </a:path>
                <a:path w="240665" h="271780">
                  <a:moveTo>
                    <a:pt x="96558" y="135890"/>
                  </a:moveTo>
                  <a:lnTo>
                    <a:pt x="91109" y="135890"/>
                  </a:lnTo>
                  <a:lnTo>
                    <a:pt x="91109" y="137160"/>
                  </a:lnTo>
                  <a:lnTo>
                    <a:pt x="96558" y="137160"/>
                  </a:lnTo>
                  <a:lnTo>
                    <a:pt x="96558" y="135890"/>
                  </a:lnTo>
                  <a:close/>
                </a:path>
                <a:path w="240665" h="271780">
                  <a:moveTo>
                    <a:pt x="100063" y="135890"/>
                  </a:moveTo>
                  <a:lnTo>
                    <a:pt x="96558" y="135890"/>
                  </a:lnTo>
                  <a:lnTo>
                    <a:pt x="96558" y="137160"/>
                  </a:lnTo>
                  <a:lnTo>
                    <a:pt x="99288" y="137160"/>
                  </a:lnTo>
                  <a:lnTo>
                    <a:pt x="100063" y="135890"/>
                  </a:lnTo>
                  <a:close/>
                </a:path>
                <a:path w="240665" h="271780">
                  <a:moveTo>
                    <a:pt x="107073" y="134620"/>
                  </a:moveTo>
                  <a:lnTo>
                    <a:pt x="105511" y="134620"/>
                  </a:lnTo>
                  <a:lnTo>
                    <a:pt x="105511" y="137160"/>
                  </a:lnTo>
                  <a:lnTo>
                    <a:pt x="106298" y="137160"/>
                  </a:lnTo>
                  <a:lnTo>
                    <a:pt x="106298" y="135890"/>
                  </a:lnTo>
                  <a:lnTo>
                    <a:pt x="107073" y="134620"/>
                  </a:lnTo>
                  <a:close/>
                </a:path>
                <a:path w="240665" h="271780">
                  <a:moveTo>
                    <a:pt x="165480" y="135890"/>
                  </a:moveTo>
                  <a:lnTo>
                    <a:pt x="164693" y="135890"/>
                  </a:lnTo>
                  <a:lnTo>
                    <a:pt x="164693" y="137160"/>
                  </a:lnTo>
                  <a:lnTo>
                    <a:pt x="165480" y="137160"/>
                  </a:lnTo>
                  <a:lnTo>
                    <a:pt x="165480" y="135890"/>
                  </a:lnTo>
                  <a:close/>
                </a:path>
                <a:path w="240665" h="271780">
                  <a:moveTo>
                    <a:pt x="165861" y="134620"/>
                  </a:moveTo>
                  <a:lnTo>
                    <a:pt x="163918" y="134620"/>
                  </a:lnTo>
                  <a:lnTo>
                    <a:pt x="163918" y="135890"/>
                  </a:lnTo>
                  <a:lnTo>
                    <a:pt x="165480" y="135890"/>
                  </a:lnTo>
                  <a:lnTo>
                    <a:pt x="165480" y="137160"/>
                  </a:lnTo>
                  <a:lnTo>
                    <a:pt x="165861" y="135890"/>
                  </a:lnTo>
                  <a:lnTo>
                    <a:pt x="165861" y="134620"/>
                  </a:lnTo>
                  <a:close/>
                </a:path>
                <a:path w="240665" h="271780">
                  <a:moveTo>
                    <a:pt x="181051" y="135890"/>
                  </a:moveTo>
                  <a:lnTo>
                    <a:pt x="180263" y="135890"/>
                  </a:lnTo>
                  <a:lnTo>
                    <a:pt x="180263" y="137160"/>
                  </a:lnTo>
                  <a:lnTo>
                    <a:pt x="181051" y="137160"/>
                  </a:lnTo>
                  <a:lnTo>
                    <a:pt x="181051" y="135890"/>
                  </a:lnTo>
                  <a:close/>
                </a:path>
                <a:path w="240665" h="271780">
                  <a:moveTo>
                    <a:pt x="12852" y="134620"/>
                  </a:moveTo>
                  <a:lnTo>
                    <a:pt x="7404" y="134620"/>
                  </a:lnTo>
                  <a:lnTo>
                    <a:pt x="7404" y="135890"/>
                  </a:lnTo>
                  <a:lnTo>
                    <a:pt x="12852" y="135890"/>
                  </a:lnTo>
                  <a:lnTo>
                    <a:pt x="12852" y="134620"/>
                  </a:lnTo>
                  <a:close/>
                </a:path>
                <a:path w="240665" h="271780">
                  <a:moveTo>
                    <a:pt x="51790" y="130810"/>
                  </a:moveTo>
                  <a:lnTo>
                    <a:pt x="14020" y="130810"/>
                  </a:lnTo>
                  <a:lnTo>
                    <a:pt x="14020" y="132080"/>
                  </a:lnTo>
                  <a:lnTo>
                    <a:pt x="46329" y="132080"/>
                  </a:lnTo>
                  <a:lnTo>
                    <a:pt x="47116" y="133350"/>
                  </a:lnTo>
                  <a:lnTo>
                    <a:pt x="47116" y="135890"/>
                  </a:lnTo>
                  <a:lnTo>
                    <a:pt x="47891" y="135890"/>
                  </a:lnTo>
                  <a:lnTo>
                    <a:pt x="47891" y="134620"/>
                  </a:lnTo>
                  <a:lnTo>
                    <a:pt x="49453" y="134620"/>
                  </a:lnTo>
                  <a:lnTo>
                    <a:pt x="49453" y="133350"/>
                  </a:lnTo>
                  <a:lnTo>
                    <a:pt x="51003" y="133350"/>
                  </a:lnTo>
                  <a:lnTo>
                    <a:pt x="51790" y="132080"/>
                  </a:lnTo>
                  <a:lnTo>
                    <a:pt x="51790" y="130810"/>
                  </a:lnTo>
                  <a:close/>
                </a:path>
                <a:path w="240665" h="271780">
                  <a:moveTo>
                    <a:pt x="65798" y="128270"/>
                  </a:moveTo>
                  <a:lnTo>
                    <a:pt x="64249" y="128270"/>
                  </a:lnTo>
                  <a:lnTo>
                    <a:pt x="64249" y="133350"/>
                  </a:lnTo>
                  <a:lnTo>
                    <a:pt x="66586" y="133350"/>
                  </a:lnTo>
                  <a:lnTo>
                    <a:pt x="66586" y="134620"/>
                  </a:lnTo>
                  <a:lnTo>
                    <a:pt x="67360" y="134620"/>
                  </a:lnTo>
                  <a:lnTo>
                    <a:pt x="67360" y="135890"/>
                  </a:lnTo>
                  <a:lnTo>
                    <a:pt x="71640" y="135890"/>
                  </a:lnTo>
                  <a:lnTo>
                    <a:pt x="71640" y="134620"/>
                  </a:lnTo>
                  <a:lnTo>
                    <a:pt x="70865" y="133350"/>
                  </a:lnTo>
                  <a:lnTo>
                    <a:pt x="70865" y="132080"/>
                  </a:lnTo>
                  <a:lnTo>
                    <a:pt x="68922" y="132080"/>
                  </a:lnTo>
                  <a:lnTo>
                    <a:pt x="68922" y="130810"/>
                  </a:lnTo>
                  <a:lnTo>
                    <a:pt x="68135" y="129540"/>
                  </a:lnTo>
                  <a:lnTo>
                    <a:pt x="65023" y="129540"/>
                  </a:lnTo>
                  <a:lnTo>
                    <a:pt x="65798" y="128270"/>
                  </a:lnTo>
                  <a:close/>
                </a:path>
                <a:path w="240665" h="271780">
                  <a:moveTo>
                    <a:pt x="83705" y="133350"/>
                  </a:moveTo>
                  <a:lnTo>
                    <a:pt x="82156" y="133350"/>
                  </a:lnTo>
                  <a:lnTo>
                    <a:pt x="82156" y="134620"/>
                  </a:lnTo>
                  <a:lnTo>
                    <a:pt x="82930" y="135890"/>
                  </a:lnTo>
                  <a:lnTo>
                    <a:pt x="82930" y="134620"/>
                  </a:lnTo>
                  <a:lnTo>
                    <a:pt x="83705" y="134620"/>
                  </a:lnTo>
                  <a:lnTo>
                    <a:pt x="83705" y="133350"/>
                  </a:lnTo>
                  <a:close/>
                </a:path>
                <a:path w="240665" h="271780">
                  <a:moveTo>
                    <a:pt x="83705" y="134620"/>
                  </a:moveTo>
                  <a:lnTo>
                    <a:pt x="82930" y="134620"/>
                  </a:lnTo>
                  <a:lnTo>
                    <a:pt x="83705" y="135890"/>
                  </a:lnTo>
                  <a:lnTo>
                    <a:pt x="83705" y="134620"/>
                  </a:lnTo>
                  <a:close/>
                </a:path>
                <a:path w="240665" h="271780">
                  <a:moveTo>
                    <a:pt x="98120" y="134620"/>
                  </a:moveTo>
                  <a:lnTo>
                    <a:pt x="97345" y="134620"/>
                  </a:lnTo>
                  <a:lnTo>
                    <a:pt x="97345" y="135890"/>
                  </a:lnTo>
                  <a:lnTo>
                    <a:pt x="98120" y="134620"/>
                  </a:lnTo>
                  <a:close/>
                </a:path>
                <a:path w="240665" h="271780">
                  <a:moveTo>
                    <a:pt x="100063" y="134620"/>
                  </a:moveTo>
                  <a:lnTo>
                    <a:pt x="98120" y="134620"/>
                  </a:lnTo>
                  <a:lnTo>
                    <a:pt x="98120" y="135890"/>
                  </a:lnTo>
                  <a:lnTo>
                    <a:pt x="100837" y="135890"/>
                  </a:lnTo>
                  <a:lnTo>
                    <a:pt x="100063" y="134620"/>
                  </a:lnTo>
                  <a:close/>
                </a:path>
                <a:path w="240665" h="271780">
                  <a:moveTo>
                    <a:pt x="102400" y="134620"/>
                  </a:moveTo>
                  <a:lnTo>
                    <a:pt x="100063" y="134620"/>
                  </a:lnTo>
                  <a:lnTo>
                    <a:pt x="100837" y="135890"/>
                  </a:lnTo>
                  <a:lnTo>
                    <a:pt x="101625" y="135890"/>
                  </a:lnTo>
                  <a:lnTo>
                    <a:pt x="102400" y="134620"/>
                  </a:lnTo>
                  <a:close/>
                </a:path>
                <a:path w="240665" h="271780">
                  <a:moveTo>
                    <a:pt x="102400" y="134620"/>
                  </a:moveTo>
                  <a:lnTo>
                    <a:pt x="101625" y="135890"/>
                  </a:lnTo>
                  <a:lnTo>
                    <a:pt x="102400" y="135890"/>
                  </a:lnTo>
                  <a:lnTo>
                    <a:pt x="102400" y="134620"/>
                  </a:lnTo>
                  <a:close/>
                </a:path>
                <a:path w="240665" h="271780">
                  <a:moveTo>
                    <a:pt x="103174" y="134620"/>
                  </a:moveTo>
                  <a:lnTo>
                    <a:pt x="102400" y="134620"/>
                  </a:lnTo>
                  <a:lnTo>
                    <a:pt x="102400" y="135890"/>
                  </a:lnTo>
                  <a:lnTo>
                    <a:pt x="103174" y="135890"/>
                  </a:lnTo>
                  <a:lnTo>
                    <a:pt x="103174" y="134620"/>
                  </a:lnTo>
                  <a:close/>
                </a:path>
                <a:path w="240665" h="271780">
                  <a:moveTo>
                    <a:pt x="104736" y="134620"/>
                  </a:moveTo>
                  <a:lnTo>
                    <a:pt x="103962" y="134620"/>
                  </a:lnTo>
                  <a:lnTo>
                    <a:pt x="103962" y="135890"/>
                  </a:lnTo>
                  <a:lnTo>
                    <a:pt x="104736" y="134620"/>
                  </a:lnTo>
                  <a:close/>
                </a:path>
                <a:path w="240665" h="271780">
                  <a:moveTo>
                    <a:pt x="166636" y="132080"/>
                  </a:moveTo>
                  <a:lnTo>
                    <a:pt x="129266" y="132080"/>
                  </a:lnTo>
                  <a:lnTo>
                    <a:pt x="128485" y="133350"/>
                  </a:lnTo>
                  <a:lnTo>
                    <a:pt x="128485" y="135890"/>
                  </a:lnTo>
                  <a:lnTo>
                    <a:pt x="163918" y="135890"/>
                  </a:lnTo>
                  <a:lnTo>
                    <a:pt x="163918" y="134620"/>
                  </a:lnTo>
                  <a:lnTo>
                    <a:pt x="166636" y="134620"/>
                  </a:lnTo>
                  <a:lnTo>
                    <a:pt x="166636" y="132080"/>
                  </a:lnTo>
                  <a:close/>
                </a:path>
                <a:path w="240665" h="271780">
                  <a:moveTo>
                    <a:pt x="52171" y="133350"/>
                  </a:moveTo>
                  <a:lnTo>
                    <a:pt x="51790" y="133350"/>
                  </a:lnTo>
                  <a:lnTo>
                    <a:pt x="52171" y="134620"/>
                  </a:lnTo>
                  <a:lnTo>
                    <a:pt x="52171" y="133350"/>
                  </a:lnTo>
                  <a:close/>
                </a:path>
                <a:path w="240665" h="271780">
                  <a:moveTo>
                    <a:pt x="65798" y="133350"/>
                  </a:moveTo>
                  <a:lnTo>
                    <a:pt x="54508" y="133350"/>
                  </a:lnTo>
                  <a:lnTo>
                    <a:pt x="54508" y="134620"/>
                  </a:lnTo>
                  <a:lnTo>
                    <a:pt x="65798" y="134620"/>
                  </a:lnTo>
                  <a:lnTo>
                    <a:pt x="65798" y="133350"/>
                  </a:lnTo>
                  <a:close/>
                </a:path>
                <a:path w="240665" h="271780">
                  <a:moveTo>
                    <a:pt x="80213" y="133350"/>
                  </a:moveTo>
                  <a:lnTo>
                    <a:pt x="74752" y="133350"/>
                  </a:lnTo>
                  <a:lnTo>
                    <a:pt x="74752" y="134620"/>
                  </a:lnTo>
                  <a:lnTo>
                    <a:pt x="80213" y="134620"/>
                  </a:lnTo>
                  <a:lnTo>
                    <a:pt x="80213" y="133350"/>
                  </a:lnTo>
                  <a:close/>
                </a:path>
                <a:path w="240665" h="271780">
                  <a:moveTo>
                    <a:pt x="86829" y="133350"/>
                  </a:moveTo>
                  <a:lnTo>
                    <a:pt x="86042" y="133350"/>
                  </a:lnTo>
                  <a:lnTo>
                    <a:pt x="86042" y="134620"/>
                  </a:lnTo>
                  <a:lnTo>
                    <a:pt x="87604" y="134620"/>
                  </a:lnTo>
                  <a:lnTo>
                    <a:pt x="86829" y="133350"/>
                  </a:lnTo>
                  <a:close/>
                </a:path>
                <a:path w="240665" h="271780">
                  <a:moveTo>
                    <a:pt x="88379" y="133350"/>
                  </a:moveTo>
                  <a:lnTo>
                    <a:pt x="87604" y="134620"/>
                  </a:lnTo>
                  <a:lnTo>
                    <a:pt x="88379" y="134620"/>
                  </a:lnTo>
                  <a:lnTo>
                    <a:pt x="88379" y="133350"/>
                  </a:lnTo>
                  <a:close/>
                </a:path>
                <a:path w="240665" h="271780">
                  <a:moveTo>
                    <a:pt x="108635" y="132080"/>
                  </a:moveTo>
                  <a:lnTo>
                    <a:pt x="84493" y="132080"/>
                  </a:lnTo>
                  <a:lnTo>
                    <a:pt x="84493" y="133350"/>
                  </a:lnTo>
                  <a:lnTo>
                    <a:pt x="88379" y="133350"/>
                  </a:lnTo>
                  <a:lnTo>
                    <a:pt x="88379" y="134620"/>
                  </a:lnTo>
                  <a:lnTo>
                    <a:pt x="108635" y="134620"/>
                  </a:lnTo>
                  <a:lnTo>
                    <a:pt x="108635" y="132080"/>
                  </a:lnTo>
                  <a:close/>
                </a:path>
                <a:path w="240665" h="271780">
                  <a:moveTo>
                    <a:pt x="172097" y="133350"/>
                  </a:moveTo>
                  <a:lnTo>
                    <a:pt x="171310" y="134620"/>
                  </a:lnTo>
                  <a:lnTo>
                    <a:pt x="172097" y="134620"/>
                  </a:lnTo>
                  <a:lnTo>
                    <a:pt x="172097" y="133350"/>
                  </a:lnTo>
                  <a:close/>
                </a:path>
                <a:path w="240665" h="271780">
                  <a:moveTo>
                    <a:pt x="175590" y="133350"/>
                  </a:moveTo>
                  <a:lnTo>
                    <a:pt x="175209" y="133350"/>
                  </a:lnTo>
                  <a:lnTo>
                    <a:pt x="175590" y="134620"/>
                  </a:lnTo>
                  <a:lnTo>
                    <a:pt x="175590" y="133350"/>
                  </a:lnTo>
                  <a:close/>
                </a:path>
                <a:path w="240665" h="271780">
                  <a:moveTo>
                    <a:pt x="176377" y="133350"/>
                  </a:moveTo>
                  <a:lnTo>
                    <a:pt x="175590" y="133350"/>
                  </a:lnTo>
                  <a:lnTo>
                    <a:pt x="175590" y="134620"/>
                  </a:lnTo>
                  <a:lnTo>
                    <a:pt x="176377" y="134620"/>
                  </a:lnTo>
                  <a:lnTo>
                    <a:pt x="176377" y="133350"/>
                  </a:lnTo>
                  <a:close/>
                </a:path>
                <a:path w="240665" h="271780">
                  <a:moveTo>
                    <a:pt x="207911" y="133350"/>
                  </a:moveTo>
                  <a:lnTo>
                    <a:pt x="177926" y="133350"/>
                  </a:lnTo>
                  <a:lnTo>
                    <a:pt x="177926" y="134620"/>
                  </a:lnTo>
                  <a:lnTo>
                    <a:pt x="207911" y="134620"/>
                  </a:lnTo>
                  <a:lnTo>
                    <a:pt x="207911" y="133350"/>
                  </a:lnTo>
                  <a:close/>
                </a:path>
                <a:path w="240665" h="271780">
                  <a:moveTo>
                    <a:pt x="46329" y="132080"/>
                  </a:moveTo>
                  <a:lnTo>
                    <a:pt x="45554" y="132080"/>
                  </a:lnTo>
                  <a:lnTo>
                    <a:pt x="45554" y="133350"/>
                  </a:lnTo>
                  <a:lnTo>
                    <a:pt x="46329" y="133350"/>
                  </a:lnTo>
                  <a:lnTo>
                    <a:pt x="46329" y="132080"/>
                  </a:lnTo>
                  <a:close/>
                </a:path>
                <a:path w="240665" h="271780">
                  <a:moveTo>
                    <a:pt x="58407" y="132080"/>
                  </a:moveTo>
                  <a:lnTo>
                    <a:pt x="54508" y="132080"/>
                  </a:lnTo>
                  <a:lnTo>
                    <a:pt x="53733" y="133350"/>
                  </a:lnTo>
                  <a:lnTo>
                    <a:pt x="58407" y="133350"/>
                  </a:lnTo>
                  <a:lnTo>
                    <a:pt x="58407" y="132080"/>
                  </a:lnTo>
                  <a:close/>
                </a:path>
                <a:path w="240665" h="271780">
                  <a:moveTo>
                    <a:pt x="62687" y="130810"/>
                  </a:moveTo>
                  <a:lnTo>
                    <a:pt x="61518" y="130810"/>
                  </a:lnTo>
                  <a:lnTo>
                    <a:pt x="61518" y="132080"/>
                  </a:lnTo>
                  <a:lnTo>
                    <a:pt x="60731" y="132080"/>
                  </a:lnTo>
                  <a:lnTo>
                    <a:pt x="59956" y="133350"/>
                  </a:lnTo>
                  <a:lnTo>
                    <a:pt x="63461" y="133350"/>
                  </a:lnTo>
                  <a:lnTo>
                    <a:pt x="62687" y="132080"/>
                  </a:lnTo>
                  <a:lnTo>
                    <a:pt x="62687" y="130810"/>
                  </a:lnTo>
                  <a:close/>
                </a:path>
                <a:path w="240665" h="271780">
                  <a:moveTo>
                    <a:pt x="71640" y="132080"/>
                  </a:moveTo>
                  <a:lnTo>
                    <a:pt x="70865" y="132080"/>
                  </a:lnTo>
                  <a:lnTo>
                    <a:pt x="70865" y="133350"/>
                  </a:lnTo>
                  <a:lnTo>
                    <a:pt x="71640" y="133350"/>
                  </a:lnTo>
                  <a:lnTo>
                    <a:pt x="71640" y="132080"/>
                  </a:lnTo>
                  <a:close/>
                </a:path>
                <a:path w="240665" h="271780">
                  <a:moveTo>
                    <a:pt x="72415" y="132080"/>
                  </a:moveTo>
                  <a:lnTo>
                    <a:pt x="71640" y="133350"/>
                  </a:lnTo>
                  <a:lnTo>
                    <a:pt x="72415" y="133350"/>
                  </a:lnTo>
                  <a:lnTo>
                    <a:pt x="72415" y="132080"/>
                  </a:lnTo>
                  <a:close/>
                </a:path>
                <a:path w="240665" h="271780">
                  <a:moveTo>
                    <a:pt x="77876" y="130810"/>
                  </a:moveTo>
                  <a:lnTo>
                    <a:pt x="77088" y="130810"/>
                  </a:lnTo>
                  <a:lnTo>
                    <a:pt x="77088" y="132080"/>
                  </a:lnTo>
                  <a:lnTo>
                    <a:pt x="76314" y="132080"/>
                  </a:lnTo>
                  <a:lnTo>
                    <a:pt x="76314" y="133350"/>
                  </a:lnTo>
                  <a:lnTo>
                    <a:pt x="77876" y="133350"/>
                  </a:lnTo>
                  <a:lnTo>
                    <a:pt x="77876" y="130810"/>
                  </a:lnTo>
                  <a:close/>
                </a:path>
                <a:path w="240665" h="271780">
                  <a:moveTo>
                    <a:pt x="109016" y="132080"/>
                  </a:moveTo>
                  <a:lnTo>
                    <a:pt x="108635" y="133350"/>
                  </a:lnTo>
                  <a:lnTo>
                    <a:pt x="109016" y="133350"/>
                  </a:lnTo>
                  <a:lnTo>
                    <a:pt x="109016" y="132080"/>
                  </a:lnTo>
                  <a:close/>
                </a:path>
                <a:path w="240665" h="271780">
                  <a:moveTo>
                    <a:pt x="111353" y="129540"/>
                  </a:moveTo>
                  <a:lnTo>
                    <a:pt x="81368" y="129540"/>
                  </a:lnTo>
                  <a:lnTo>
                    <a:pt x="81368" y="130810"/>
                  </a:lnTo>
                  <a:lnTo>
                    <a:pt x="109791" y="130810"/>
                  </a:lnTo>
                  <a:lnTo>
                    <a:pt x="109016" y="132080"/>
                  </a:lnTo>
                  <a:lnTo>
                    <a:pt x="109791" y="133350"/>
                  </a:lnTo>
                  <a:lnTo>
                    <a:pt x="109791" y="132080"/>
                  </a:lnTo>
                  <a:lnTo>
                    <a:pt x="111353" y="132080"/>
                  </a:lnTo>
                  <a:lnTo>
                    <a:pt x="111353" y="129540"/>
                  </a:lnTo>
                  <a:close/>
                </a:path>
                <a:path w="240665" h="271780">
                  <a:moveTo>
                    <a:pt x="175209" y="132080"/>
                  </a:moveTo>
                  <a:lnTo>
                    <a:pt x="174434" y="132080"/>
                  </a:lnTo>
                  <a:lnTo>
                    <a:pt x="174434" y="133350"/>
                  </a:lnTo>
                  <a:lnTo>
                    <a:pt x="175209" y="133350"/>
                  </a:lnTo>
                  <a:lnTo>
                    <a:pt x="175209" y="132080"/>
                  </a:lnTo>
                  <a:close/>
                </a:path>
                <a:path w="240665" h="271780">
                  <a:moveTo>
                    <a:pt x="176377" y="132080"/>
                  </a:moveTo>
                  <a:lnTo>
                    <a:pt x="175590" y="132080"/>
                  </a:lnTo>
                  <a:lnTo>
                    <a:pt x="176377" y="133350"/>
                  </a:lnTo>
                  <a:lnTo>
                    <a:pt x="176377" y="132080"/>
                  </a:lnTo>
                  <a:close/>
                </a:path>
                <a:path w="240665" h="271780">
                  <a:moveTo>
                    <a:pt x="207136" y="132080"/>
                  </a:moveTo>
                  <a:lnTo>
                    <a:pt x="176377" y="132080"/>
                  </a:lnTo>
                  <a:lnTo>
                    <a:pt x="176377" y="133350"/>
                  </a:lnTo>
                  <a:lnTo>
                    <a:pt x="207136" y="133350"/>
                  </a:lnTo>
                  <a:lnTo>
                    <a:pt x="207136" y="132080"/>
                  </a:lnTo>
                  <a:close/>
                </a:path>
                <a:path w="240665" h="271780">
                  <a:moveTo>
                    <a:pt x="53733" y="129540"/>
                  </a:moveTo>
                  <a:lnTo>
                    <a:pt x="15570" y="129540"/>
                  </a:lnTo>
                  <a:lnTo>
                    <a:pt x="15570" y="130810"/>
                  </a:lnTo>
                  <a:lnTo>
                    <a:pt x="51790" y="130810"/>
                  </a:lnTo>
                  <a:lnTo>
                    <a:pt x="51790" y="132080"/>
                  </a:lnTo>
                  <a:lnTo>
                    <a:pt x="52171" y="130810"/>
                  </a:lnTo>
                  <a:lnTo>
                    <a:pt x="53733" y="129540"/>
                  </a:lnTo>
                  <a:close/>
                </a:path>
                <a:path w="240665" h="271780">
                  <a:moveTo>
                    <a:pt x="56070" y="129540"/>
                  </a:moveTo>
                  <a:lnTo>
                    <a:pt x="53733" y="129540"/>
                  </a:lnTo>
                  <a:lnTo>
                    <a:pt x="53733" y="132080"/>
                  </a:lnTo>
                  <a:lnTo>
                    <a:pt x="57619" y="132080"/>
                  </a:lnTo>
                  <a:lnTo>
                    <a:pt x="57619" y="130810"/>
                  </a:lnTo>
                  <a:lnTo>
                    <a:pt x="56070" y="130810"/>
                  </a:lnTo>
                  <a:lnTo>
                    <a:pt x="56070" y="129540"/>
                  </a:lnTo>
                  <a:close/>
                </a:path>
                <a:path w="240665" h="271780">
                  <a:moveTo>
                    <a:pt x="59956" y="130810"/>
                  </a:moveTo>
                  <a:lnTo>
                    <a:pt x="59181" y="130810"/>
                  </a:lnTo>
                  <a:lnTo>
                    <a:pt x="59956" y="132080"/>
                  </a:lnTo>
                  <a:lnTo>
                    <a:pt x="59956" y="130810"/>
                  </a:lnTo>
                  <a:close/>
                </a:path>
                <a:path w="240665" h="271780">
                  <a:moveTo>
                    <a:pt x="61518" y="130810"/>
                  </a:moveTo>
                  <a:lnTo>
                    <a:pt x="59956" y="130810"/>
                  </a:lnTo>
                  <a:lnTo>
                    <a:pt x="59956" y="132080"/>
                  </a:lnTo>
                  <a:lnTo>
                    <a:pt x="60731" y="132080"/>
                  </a:lnTo>
                  <a:lnTo>
                    <a:pt x="61518" y="130810"/>
                  </a:lnTo>
                  <a:close/>
                </a:path>
                <a:path w="240665" h="271780">
                  <a:moveTo>
                    <a:pt x="70865" y="130810"/>
                  </a:moveTo>
                  <a:lnTo>
                    <a:pt x="69697" y="130810"/>
                  </a:lnTo>
                  <a:lnTo>
                    <a:pt x="69697" y="132080"/>
                  </a:lnTo>
                  <a:lnTo>
                    <a:pt x="70865" y="132080"/>
                  </a:lnTo>
                  <a:lnTo>
                    <a:pt x="70865" y="130810"/>
                  </a:lnTo>
                  <a:close/>
                </a:path>
                <a:path w="240665" h="271780">
                  <a:moveTo>
                    <a:pt x="82156" y="130810"/>
                  </a:moveTo>
                  <a:lnTo>
                    <a:pt x="80213" y="130810"/>
                  </a:lnTo>
                  <a:lnTo>
                    <a:pt x="80213" y="132080"/>
                  </a:lnTo>
                  <a:lnTo>
                    <a:pt x="82156" y="132080"/>
                  </a:lnTo>
                  <a:lnTo>
                    <a:pt x="82156" y="130810"/>
                  </a:lnTo>
                  <a:close/>
                </a:path>
                <a:path w="240665" h="271780">
                  <a:moveTo>
                    <a:pt x="130047" y="130810"/>
                  </a:moveTo>
                  <a:lnTo>
                    <a:pt x="112128" y="130810"/>
                  </a:lnTo>
                  <a:lnTo>
                    <a:pt x="112128" y="132080"/>
                  </a:lnTo>
                  <a:lnTo>
                    <a:pt x="129266" y="132080"/>
                  </a:lnTo>
                  <a:lnTo>
                    <a:pt x="130047" y="130810"/>
                  </a:lnTo>
                  <a:close/>
                </a:path>
                <a:path w="240665" h="271780">
                  <a:moveTo>
                    <a:pt x="170535" y="130810"/>
                  </a:moveTo>
                  <a:lnTo>
                    <a:pt x="166636" y="130810"/>
                  </a:lnTo>
                  <a:lnTo>
                    <a:pt x="166636" y="132080"/>
                  </a:lnTo>
                  <a:lnTo>
                    <a:pt x="170535" y="132080"/>
                  </a:lnTo>
                  <a:lnTo>
                    <a:pt x="170535" y="130810"/>
                  </a:lnTo>
                  <a:close/>
                </a:path>
                <a:path w="240665" h="271780">
                  <a:moveTo>
                    <a:pt x="172097" y="129540"/>
                  </a:moveTo>
                  <a:lnTo>
                    <a:pt x="169760" y="129540"/>
                  </a:lnTo>
                  <a:lnTo>
                    <a:pt x="169760" y="130810"/>
                  </a:lnTo>
                  <a:lnTo>
                    <a:pt x="171310" y="130810"/>
                  </a:lnTo>
                  <a:lnTo>
                    <a:pt x="171310" y="132080"/>
                  </a:lnTo>
                  <a:lnTo>
                    <a:pt x="172097" y="132080"/>
                  </a:lnTo>
                  <a:lnTo>
                    <a:pt x="172097" y="129540"/>
                  </a:lnTo>
                  <a:close/>
                </a:path>
                <a:path w="240665" h="271780">
                  <a:moveTo>
                    <a:pt x="172872" y="130810"/>
                  </a:moveTo>
                  <a:lnTo>
                    <a:pt x="172872" y="132080"/>
                  </a:lnTo>
                  <a:lnTo>
                    <a:pt x="173647" y="132080"/>
                  </a:lnTo>
                  <a:lnTo>
                    <a:pt x="172872" y="130810"/>
                  </a:lnTo>
                  <a:close/>
                </a:path>
                <a:path w="240665" h="271780">
                  <a:moveTo>
                    <a:pt x="174434" y="130810"/>
                  </a:moveTo>
                  <a:lnTo>
                    <a:pt x="173647" y="132080"/>
                  </a:lnTo>
                  <a:lnTo>
                    <a:pt x="174434" y="132080"/>
                  </a:lnTo>
                  <a:lnTo>
                    <a:pt x="174434" y="130810"/>
                  </a:lnTo>
                  <a:close/>
                </a:path>
                <a:path w="240665" h="271780">
                  <a:moveTo>
                    <a:pt x="63461" y="128270"/>
                  </a:moveTo>
                  <a:lnTo>
                    <a:pt x="56845" y="128270"/>
                  </a:lnTo>
                  <a:lnTo>
                    <a:pt x="56845" y="130810"/>
                  </a:lnTo>
                  <a:lnTo>
                    <a:pt x="60731" y="130810"/>
                  </a:lnTo>
                  <a:lnTo>
                    <a:pt x="60731" y="129540"/>
                  </a:lnTo>
                  <a:lnTo>
                    <a:pt x="64249" y="129540"/>
                  </a:lnTo>
                  <a:lnTo>
                    <a:pt x="63461" y="128270"/>
                  </a:lnTo>
                  <a:close/>
                </a:path>
                <a:path w="240665" h="271780">
                  <a:moveTo>
                    <a:pt x="62687" y="129540"/>
                  </a:moveTo>
                  <a:lnTo>
                    <a:pt x="60731" y="129540"/>
                  </a:lnTo>
                  <a:lnTo>
                    <a:pt x="60731" y="130810"/>
                  </a:lnTo>
                  <a:lnTo>
                    <a:pt x="61912" y="130810"/>
                  </a:lnTo>
                  <a:lnTo>
                    <a:pt x="62687" y="129540"/>
                  </a:lnTo>
                  <a:close/>
                </a:path>
                <a:path w="240665" h="271780">
                  <a:moveTo>
                    <a:pt x="64249" y="129540"/>
                  </a:moveTo>
                  <a:lnTo>
                    <a:pt x="62687" y="129540"/>
                  </a:lnTo>
                  <a:lnTo>
                    <a:pt x="61912" y="130810"/>
                  </a:lnTo>
                  <a:lnTo>
                    <a:pt x="63461" y="130810"/>
                  </a:lnTo>
                  <a:lnTo>
                    <a:pt x="64249" y="129540"/>
                  </a:lnTo>
                  <a:close/>
                </a:path>
                <a:path w="240665" h="271780">
                  <a:moveTo>
                    <a:pt x="70865" y="129540"/>
                  </a:moveTo>
                  <a:lnTo>
                    <a:pt x="69697" y="129540"/>
                  </a:lnTo>
                  <a:lnTo>
                    <a:pt x="68922" y="130810"/>
                  </a:lnTo>
                  <a:lnTo>
                    <a:pt x="71640" y="130810"/>
                  </a:lnTo>
                  <a:lnTo>
                    <a:pt x="70865" y="129540"/>
                  </a:lnTo>
                  <a:close/>
                </a:path>
                <a:path w="240665" h="271780">
                  <a:moveTo>
                    <a:pt x="72415" y="129540"/>
                  </a:moveTo>
                  <a:lnTo>
                    <a:pt x="71640" y="129540"/>
                  </a:lnTo>
                  <a:lnTo>
                    <a:pt x="72415" y="130810"/>
                  </a:lnTo>
                  <a:lnTo>
                    <a:pt x="72415" y="129540"/>
                  </a:lnTo>
                  <a:close/>
                </a:path>
                <a:path w="240665" h="271780">
                  <a:moveTo>
                    <a:pt x="110578" y="128270"/>
                  </a:moveTo>
                  <a:lnTo>
                    <a:pt x="72415" y="128270"/>
                  </a:lnTo>
                  <a:lnTo>
                    <a:pt x="72415" y="129540"/>
                  </a:lnTo>
                  <a:lnTo>
                    <a:pt x="73202" y="130810"/>
                  </a:lnTo>
                  <a:lnTo>
                    <a:pt x="74752" y="130810"/>
                  </a:lnTo>
                  <a:lnTo>
                    <a:pt x="74752" y="129540"/>
                  </a:lnTo>
                  <a:lnTo>
                    <a:pt x="110578" y="129540"/>
                  </a:lnTo>
                  <a:lnTo>
                    <a:pt x="110578" y="128270"/>
                  </a:lnTo>
                  <a:close/>
                </a:path>
                <a:path w="240665" h="271780">
                  <a:moveTo>
                    <a:pt x="75539" y="129540"/>
                  </a:moveTo>
                  <a:lnTo>
                    <a:pt x="74752" y="129540"/>
                  </a:lnTo>
                  <a:lnTo>
                    <a:pt x="74752" y="130810"/>
                  </a:lnTo>
                  <a:lnTo>
                    <a:pt x="75539" y="130810"/>
                  </a:lnTo>
                  <a:lnTo>
                    <a:pt x="75539" y="129540"/>
                  </a:lnTo>
                  <a:close/>
                </a:path>
                <a:path w="240665" h="271780">
                  <a:moveTo>
                    <a:pt x="112128" y="129540"/>
                  </a:moveTo>
                  <a:lnTo>
                    <a:pt x="111353" y="129540"/>
                  </a:lnTo>
                  <a:lnTo>
                    <a:pt x="111353" y="130810"/>
                  </a:lnTo>
                  <a:lnTo>
                    <a:pt x="112128" y="130810"/>
                  </a:lnTo>
                  <a:lnTo>
                    <a:pt x="112128" y="129540"/>
                  </a:lnTo>
                  <a:close/>
                </a:path>
                <a:path w="240665" h="271780">
                  <a:moveTo>
                    <a:pt x="164693" y="129540"/>
                  </a:moveTo>
                  <a:lnTo>
                    <a:pt x="130822" y="129540"/>
                  </a:lnTo>
                  <a:lnTo>
                    <a:pt x="130822" y="130810"/>
                  </a:lnTo>
                  <a:lnTo>
                    <a:pt x="165480" y="130810"/>
                  </a:lnTo>
                  <a:lnTo>
                    <a:pt x="164693" y="129540"/>
                  </a:lnTo>
                  <a:close/>
                </a:path>
                <a:path w="240665" h="271780">
                  <a:moveTo>
                    <a:pt x="169760" y="129540"/>
                  </a:moveTo>
                  <a:lnTo>
                    <a:pt x="168973" y="130810"/>
                  </a:lnTo>
                  <a:lnTo>
                    <a:pt x="169760" y="130810"/>
                  </a:lnTo>
                  <a:lnTo>
                    <a:pt x="169760" y="129540"/>
                  </a:lnTo>
                  <a:close/>
                </a:path>
                <a:path w="240665" h="271780">
                  <a:moveTo>
                    <a:pt x="173647" y="129540"/>
                  </a:moveTo>
                  <a:lnTo>
                    <a:pt x="172097" y="129540"/>
                  </a:lnTo>
                  <a:lnTo>
                    <a:pt x="172097" y="130810"/>
                  </a:lnTo>
                  <a:lnTo>
                    <a:pt x="174434" y="130810"/>
                  </a:lnTo>
                  <a:lnTo>
                    <a:pt x="173647" y="129540"/>
                  </a:lnTo>
                  <a:close/>
                </a:path>
                <a:path w="240665" h="271780">
                  <a:moveTo>
                    <a:pt x="175209" y="129540"/>
                  </a:moveTo>
                  <a:lnTo>
                    <a:pt x="174434" y="129540"/>
                  </a:lnTo>
                  <a:lnTo>
                    <a:pt x="174434" y="130810"/>
                  </a:lnTo>
                  <a:lnTo>
                    <a:pt x="175209" y="130810"/>
                  </a:lnTo>
                  <a:lnTo>
                    <a:pt x="175209" y="129540"/>
                  </a:lnTo>
                  <a:close/>
                </a:path>
                <a:path w="240665" h="271780">
                  <a:moveTo>
                    <a:pt x="207136" y="129540"/>
                  </a:moveTo>
                  <a:lnTo>
                    <a:pt x="175209" y="129540"/>
                  </a:lnTo>
                  <a:lnTo>
                    <a:pt x="175209" y="130810"/>
                  </a:lnTo>
                  <a:lnTo>
                    <a:pt x="207136" y="130810"/>
                  </a:lnTo>
                  <a:lnTo>
                    <a:pt x="207136" y="129540"/>
                  </a:lnTo>
                  <a:close/>
                </a:path>
                <a:path w="240665" h="271780">
                  <a:moveTo>
                    <a:pt x="209473" y="129540"/>
                  </a:moveTo>
                  <a:lnTo>
                    <a:pt x="207136" y="129540"/>
                  </a:lnTo>
                  <a:lnTo>
                    <a:pt x="207136" y="130810"/>
                  </a:lnTo>
                  <a:lnTo>
                    <a:pt x="208686" y="130810"/>
                  </a:lnTo>
                  <a:lnTo>
                    <a:pt x="209473" y="129540"/>
                  </a:lnTo>
                  <a:close/>
                </a:path>
                <a:path w="240665" h="271780">
                  <a:moveTo>
                    <a:pt x="213359" y="128270"/>
                  </a:moveTo>
                  <a:lnTo>
                    <a:pt x="168198" y="128270"/>
                  </a:lnTo>
                  <a:lnTo>
                    <a:pt x="168198" y="129540"/>
                  </a:lnTo>
                  <a:lnTo>
                    <a:pt x="209473" y="129540"/>
                  </a:lnTo>
                  <a:lnTo>
                    <a:pt x="210248" y="130810"/>
                  </a:lnTo>
                  <a:lnTo>
                    <a:pt x="213359" y="130810"/>
                  </a:lnTo>
                  <a:lnTo>
                    <a:pt x="213359" y="128270"/>
                  </a:lnTo>
                  <a:close/>
                </a:path>
                <a:path w="240665" h="271780">
                  <a:moveTo>
                    <a:pt x="54508" y="128270"/>
                  </a:moveTo>
                  <a:lnTo>
                    <a:pt x="17132" y="128270"/>
                  </a:lnTo>
                  <a:lnTo>
                    <a:pt x="16357" y="129540"/>
                  </a:lnTo>
                  <a:lnTo>
                    <a:pt x="54508" y="129540"/>
                  </a:lnTo>
                  <a:lnTo>
                    <a:pt x="54508" y="128270"/>
                  </a:lnTo>
                  <a:close/>
                </a:path>
                <a:path w="240665" h="271780">
                  <a:moveTo>
                    <a:pt x="56070" y="128270"/>
                  </a:moveTo>
                  <a:lnTo>
                    <a:pt x="55283" y="128270"/>
                  </a:lnTo>
                  <a:lnTo>
                    <a:pt x="56845" y="129540"/>
                  </a:lnTo>
                  <a:lnTo>
                    <a:pt x="56070" y="128270"/>
                  </a:lnTo>
                  <a:close/>
                </a:path>
                <a:path w="240665" h="271780">
                  <a:moveTo>
                    <a:pt x="71640" y="128270"/>
                  </a:moveTo>
                  <a:lnTo>
                    <a:pt x="65798" y="128270"/>
                  </a:lnTo>
                  <a:lnTo>
                    <a:pt x="65798" y="129540"/>
                  </a:lnTo>
                  <a:lnTo>
                    <a:pt x="71640" y="129540"/>
                  </a:lnTo>
                  <a:lnTo>
                    <a:pt x="71640" y="128270"/>
                  </a:lnTo>
                  <a:close/>
                </a:path>
                <a:path w="240665" h="271780">
                  <a:moveTo>
                    <a:pt x="161582" y="125730"/>
                  </a:moveTo>
                  <a:lnTo>
                    <a:pt x="137058" y="125730"/>
                  </a:lnTo>
                  <a:lnTo>
                    <a:pt x="135496" y="127000"/>
                  </a:lnTo>
                  <a:lnTo>
                    <a:pt x="134721" y="128270"/>
                  </a:lnTo>
                  <a:lnTo>
                    <a:pt x="132384" y="129540"/>
                  </a:lnTo>
                  <a:lnTo>
                    <a:pt x="163918" y="129540"/>
                  </a:lnTo>
                  <a:lnTo>
                    <a:pt x="163144" y="128270"/>
                  </a:lnTo>
                  <a:lnTo>
                    <a:pt x="162356" y="128270"/>
                  </a:lnTo>
                  <a:lnTo>
                    <a:pt x="161582" y="127000"/>
                  </a:lnTo>
                  <a:lnTo>
                    <a:pt x="161582" y="125730"/>
                  </a:lnTo>
                  <a:close/>
                </a:path>
                <a:path w="240665" h="271780">
                  <a:moveTo>
                    <a:pt x="217639" y="115570"/>
                  </a:moveTo>
                  <a:lnTo>
                    <a:pt x="173647" y="115570"/>
                  </a:lnTo>
                  <a:lnTo>
                    <a:pt x="173647" y="116840"/>
                  </a:lnTo>
                  <a:lnTo>
                    <a:pt x="174434" y="116840"/>
                  </a:lnTo>
                  <a:lnTo>
                    <a:pt x="174434" y="118110"/>
                  </a:lnTo>
                  <a:lnTo>
                    <a:pt x="172097" y="118110"/>
                  </a:lnTo>
                  <a:lnTo>
                    <a:pt x="172097" y="119380"/>
                  </a:lnTo>
                  <a:lnTo>
                    <a:pt x="167424" y="119380"/>
                  </a:lnTo>
                  <a:lnTo>
                    <a:pt x="167424" y="120650"/>
                  </a:lnTo>
                  <a:lnTo>
                    <a:pt x="166636" y="120650"/>
                  </a:lnTo>
                  <a:lnTo>
                    <a:pt x="166636" y="123190"/>
                  </a:lnTo>
                  <a:lnTo>
                    <a:pt x="165861" y="123190"/>
                  </a:lnTo>
                  <a:lnTo>
                    <a:pt x="165861" y="129540"/>
                  </a:lnTo>
                  <a:lnTo>
                    <a:pt x="167424" y="129540"/>
                  </a:lnTo>
                  <a:lnTo>
                    <a:pt x="167424" y="128270"/>
                  </a:lnTo>
                  <a:lnTo>
                    <a:pt x="213359" y="128270"/>
                  </a:lnTo>
                  <a:lnTo>
                    <a:pt x="213359" y="127000"/>
                  </a:lnTo>
                  <a:lnTo>
                    <a:pt x="213753" y="127000"/>
                  </a:lnTo>
                  <a:lnTo>
                    <a:pt x="214528" y="125730"/>
                  </a:lnTo>
                  <a:lnTo>
                    <a:pt x="215315" y="125730"/>
                  </a:lnTo>
                  <a:lnTo>
                    <a:pt x="215315" y="124460"/>
                  </a:lnTo>
                  <a:lnTo>
                    <a:pt x="216865" y="124460"/>
                  </a:lnTo>
                  <a:lnTo>
                    <a:pt x="217639" y="123190"/>
                  </a:lnTo>
                  <a:lnTo>
                    <a:pt x="217639" y="115570"/>
                  </a:lnTo>
                  <a:close/>
                </a:path>
                <a:path w="240665" h="271780">
                  <a:moveTo>
                    <a:pt x="168198" y="128270"/>
                  </a:moveTo>
                  <a:lnTo>
                    <a:pt x="167424" y="128270"/>
                  </a:lnTo>
                  <a:lnTo>
                    <a:pt x="167424" y="129540"/>
                  </a:lnTo>
                  <a:lnTo>
                    <a:pt x="168198" y="129540"/>
                  </a:lnTo>
                  <a:lnTo>
                    <a:pt x="168198" y="128270"/>
                  </a:lnTo>
                  <a:close/>
                </a:path>
                <a:path w="240665" h="271780">
                  <a:moveTo>
                    <a:pt x="116027" y="124460"/>
                  </a:moveTo>
                  <a:lnTo>
                    <a:pt x="21805" y="124460"/>
                  </a:lnTo>
                  <a:lnTo>
                    <a:pt x="21805" y="125730"/>
                  </a:lnTo>
                  <a:lnTo>
                    <a:pt x="20243" y="125730"/>
                  </a:lnTo>
                  <a:lnTo>
                    <a:pt x="20243" y="128270"/>
                  </a:lnTo>
                  <a:lnTo>
                    <a:pt x="65023" y="128270"/>
                  </a:lnTo>
                  <a:lnTo>
                    <a:pt x="65023" y="127000"/>
                  </a:lnTo>
                  <a:lnTo>
                    <a:pt x="115252" y="127000"/>
                  </a:lnTo>
                  <a:lnTo>
                    <a:pt x="115252" y="125730"/>
                  </a:lnTo>
                  <a:lnTo>
                    <a:pt x="116027" y="124460"/>
                  </a:lnTo>
                  <a:close/>
                </a:path>
                <a:path w="240665" h="271780">
                  <a:moveTo>
                    <a:pt x="115252" y="127000"/>
                  </a:moveTo>
                  <a:lnTo>
                    <a:pt x="65023" y="127000"/>
                  </a:lnTo>
                  <a:lnTo>
                    <a:pt x="65023" y="128270"/>
                  </a:lnTo>
                  <a:lnTo>
                    <a:pt x="115252" y="128270"/>
                  </a:lnTo>
                  <a:lnTo>
                    <a:pt x="115252" y="127000"/>
                  </a:lnTo>
                  <a:close/>
                </a:path>
                <a:path w="240665" h="271780">
                  <a:moveTo>
                    <a:pt x="165861" y="125730"/>
                  </a:moveTo>
                  <a:lnTo>
                    <a:pt x="165480" y="127000"/>
                  </a:lnTo>
                  <a:lnTo>
                    <a:pt x="165861" y="127000"/>
                  </a:lnTo>
                  <a:lnTo>
                    <a:pt x="165861" y="125730"/>
                  </a:lnTo>
                  <a:close/>
                </a:path>
                <a:path w="240665" h="271780">
                  <a:moveTo>
                    <a:pt x="163918" y="121920"/>
                  </a:moveTo>
                  <a:lnTo>
                    <a:pt x="139776" y="121920"/>
                  </a:lnTo>
                  <a:lnTo>
                    <a:pt x="139776" y="123190"/>
                  </a:lnTo>
                  <a:lnTo>
                    <a:pt x="139001" y="124460"/>
                  </a:lnTo>
                  <a:lnTo>
                    <a:pt x="137439" y="125730"/>
                  </a:lnTo>
                  <a:lnTo>
                    <a:pt x="163918" y="125730"/>
                  </a:lnTo>
                  <a:lnTo>
                    <a:pt x="164693" y="124460"/>
                  </a:lnTo>
                  <a:lnTo>
                    <a:pt x="163918" y="124460"/>
                  </a:lnTo>
                  <a:lnTo>
                    <a:pt x="163918" y="121920"/>
                  </a:lnTo>
                  <a:close/>
                </a:path>
                <a:path w="240665" h="271780">
                  <a:moveTo>
                    <a:pt x="23748" y="123190"/>
                  </a:moveTo>
                  <a:lnTo>
                    <a:pt x="23355" y="123190"/>
                  </a:lnTo>
                  <a:lnTo>
                    <a:pt x="23355" y="124460"/>
                  </a:lnTo>
                  <a:lnTo>
                    <a:pt x="23748" y="124460"/>
                  </a:lnTo>
                  <a:lnTo>
                    <a:pt x="23748" y="123190"/>
                  </a:lnTo>
                  <a:close/>
                </a:path>
                <a:path w="240665" h="271780">
                  <a:moveTo>
                    <a:pt x="117589" y="121920"/>
                  </a:moveTo>
                  <a:lnTo>
                    <a:pt x="27647" y="121920"/>
                  </a:lnTo>
                  <a:lnTo>
                    <a:pt x="27647" y="123190"/>
                  </a:lnTo>
                  <a:lnTo>
                    <a:pt x="25311" y="123190"/>
                  </a:lnTo>
                  <a:lnTo>
                    <a:pt x="24536" y="124460"/>
                  </a:lnTo>
                  <a:lnTo>
                    <a:pt x="117589" y="124460"/>
                  </a:lnTo>
                  <a:lnTo>
                    <a:pt x="117589" y="121920"/>
                  </a:lnTo>
                  <a:close/>
                </a:path>
                <a:path w="240665" h="271780">
                  <a:moveTo>
                    <a:pt x="37376" y="119380"/>
                  </a:moveTo>
                  <a:lnTo>
                    <a:pt x="36601" y="119380"/>
                  </a:lnTo>
                  <a:lnTo>
                    <a:pt x="35826" y="120650"/>
                  </a:lnTo>
                  <a:lnTo>
                    <a:pt x="35826" y="121920"/>
                  </a:lnTo>
                  <a:lnTo>
                    <a:pt x="122643" y="121920"/>
                  </a:lnTo>
                  <a:lnTo>
                    <a:pt x="122643" y="120650"/>
                  </a:lnTo>
                  <a:lnTo>
                    <a:pt x="37376" y="120650"/>
                  </a:lnTo>
                  <a:lnTo>
                    <a:pt x="37376" y="119380"/>
                  </a:lnTo>
                  <a:close/>
                </a:path>
                <a:path w="240665" h="271780">
                  <a:moveTo>
                    <a:pt x="124205" y="118110"/>
                  </a:moveTo>
                  <a:lnTo>
                    <a:pt x="42443" y="118110"/>
                  </a:lnTo>
                  <a:lnTo>
                    <a:pt x="42443" y="119380"/>
                  </a:lnTo>
                  <a:lnTo>
                    <a:pt x="38163" y="119380"/>
                  </a:lnTo>
                  <a:lnTo>
                    <a:pt x="37376" y="120650"/>
                  </a:lnTo>
                  <a:lnTo>
                    <a:pt x="122643" y="120650"/>
                  </a:lnTo>
                  <a:lnTo>
                    <a:pt x="123418" y="121920"/>
                  </a:lnTo>
                  <a:lnTo>
                    <a:pt x="123418" y="119380"/>
                  </a:lnTo>
                  <a:lnTo>
                    <a:pt x="124205" y="118110"/>
                  </a:lnTo>
                  <a:close/>
                </a:path>
                <a:path w="240665" h="271780">
                  <a:moveTo>
                    <a:pt x="164693" y="119380"/>
                  </a:moveTo>
                  <a:lnTo>
                    <a:pt x="140550" y="119380"/>
                  </a:lnTo>
                  <a:lnTo>
                    <a:pt x="140550" y="121920"/>
                  </a:lnTo>
                  <a:lnTo>
                    <a:pt x="164693" y="121920"/>
                  </a:lnTo>
                  <a:lnTo>
                    <a:pt x="164693" y="119380"/>
                  </a:lnTo>
                  <a:close/>
                </a:path>
                <a:path w="240665" h="271780">
                  <a:moveTo>
                    <a:pt x="165861" y="116840"/>
                  </a:moveTo>
                  <a:lnTo>
                    <a:pt x="141338" y="116840"/>
                  </a:lnTo>
                  <a:lnTo>
                    <a:pt x="141338" y="119380"/>
                  </a:lnTo>
                  <a:lnTo>
                    <a:pt x="165480" y="119380"/>
                  </a:lnTo>
                  <a:lnTo>
                    <a:pt x="165480" y="118110"/>
                  </a:lnTo>
                  <a:lnTo>
                    <a:pt x="165861" y="118110"/>
                  </a:lnTo>
                  <a:lnTo>
                    <a:pt x="165861" y="116840"/>
                  </a:lnTo>
                  <a:close/>
                </a:path>
                <a:path w="240665" h="271780">
                  <a:moveTo>
                    <a:pt x="171310" y="118110"/>
                  </a:moveTo>
                  <a:lnTo>
                    <a:pt x="169760" y="118110"/>
                  </a:lnTo>
                  <a:lnTo>
                    <a:pt x="169760" y="119380"/>
                  </a:lnTo>
                  <a:lnTo>
                    <a:pt x="172097" y="119380"/>
                  </a:lnTo>
                  <a:lnTo>
                    <a:pt x="171310" y="118110"/>
                  </a:lnTo>
                  <a:close/>
                </a:path>
                <a:path w="240665" h="271780">
                  <a:moveTo>
                    <a:pt x="124980" y="111760"/>
                  </a:moveTo>
                  <a:lnTo>
                    <a:pt x="48666" y="111760"/>
                  </a:lnTo>
                  <a:lnTo>
                    <a:pt x="47891" y="113030"/>
                  </a:lnTo>
                  <a:lnTo>
                    <a:pt x="44780" y="113030"/>
                  </a:lnTo>
                  <a:lnTo>
                    <a:pt x="44780" y="115570"/>
                  </a:lnTo>
                  <a:lnTo>
                    <a:pt x="43218" y="115570"/>
                  </a:lnTo>
                  <a:lnTo>
                    <a:pt x="43218" y="118110"/>
                  </a:lnTo>
                  <a:lnTo>
                    <a:pt x="124980" y="118110"/>
                  </a:lnTo>
                  <a:lnTo>
                    <a:pt x="124980" y="116840"/>
                  </a:lnTo>
                  <a:lnTo>
                    <a:pt x="125755" y="116840"/>
                  </a:lnTo>
                  <a:lnTo>
                    <a:pt x="125755" y="115570"/>
                  </a:lnTo>
                  <a:lnTo>
                    <a:pt x="124980" y="114300"/>
                  </a:lnTo>
                  <a:lnTo>
                    <a:pt x="124980" y="111760"/>
                  </a:lnTo>
                  <a:close/>
                </a:path>
                <a:path w="240665" h="271780">
                  <a:moveTo>
                    <a:pt x="165480" y="114300"/>
                  </a:moveTo>
                  <a:lnTo>
                    <a:pt x="140550" y="114300"/>
                  </a:lnTo>
                  <a:lnTo>
                    <a:pt x="140550" y="116840"/>
                  </a:lnTo>
                  <a:lnTo>
                    <a:pt x="164693" y="116840"/>
                  </a:lnTo>
                  <a:lnTo>
                    <a:pt x="164693" y="115570"/>
                  </a:lnTo>
                  <a:lnTo>
                    <a:pt x="165480" y="115570"/>
                  </a:lnTo>
                  <a:lnTo>
                    <a:pt x="165480" y="114300"/>
                  </a:lnTo>
                  <a:close/>
                </a:path>
                <a:path w="240665" h="271780">
                  <a:moveTo>
                    <a:pt x="219976" y="114300"/>
                  </a:moveTo>
                  <a:lnTo>
                    <a:pt x="172872" y="114300"/>
                  </a:lnTo>
                  <a:lnTo>
                    <a:pt x="172872" y="115570"/>
                  </a:lnTo>
                  <a:lnTo>
                    <a:pt x="219976" y="115570"/>
                  </a:lnTo>
                  <a:lnTo>
                    <a:pt x="219976" y="114300"/>
                  </a:lnTo>
                  <a:close/>
                </a:path>
                <a:path w="240665" h="271780">
                  <a:moveTo>
                    <a:pt x="140550" y="113030"/>
                  </a:moveTo>
                  <a:lnTo>
                    <a:pt x="124980" y="113030"/>
                  </a:lnTo>
                  <a:lnTo>
                    <a:pt x="124980" y="114300"/>
                  </a:lnTo>
                  <a:lnTo>
                    <a:pt x="140550" y="114300"/>
                  </a:lnTo>
                  <a:lnTo>
                    <a:pt x="140550" y="113030"/>
                  </a:lnTo>
                  <a:close/>
                </a:path>
                <a:path w="240665" h="271780">
                  <a:moveTo>
                    <a:pt x="172097" y="113030"/>
                  </a:moveTo>
                  <a:lnTo>
                    <a:pt x="165861" y="113030"/>
                  </a:lnTo>
                  <a:lnTo>
                    <a:pt x="165861" y="114300"/>
                  </a:lnTo>
                  <a:lnTo>
                    <a:pt x="172097" y="114300"/>
                  </a:lnTo>
                  <a:lnTo>
                    <a:pt x="172097" y="113030"/>
                  </a:lnTo>
                  <a:close/>
                </a:path>
                <a:path w="240665" h="271780">
                  <a:moveTo>
                    <a:pt x="165861" y="111760"/>
                  </a:moveTo>
                  <a:lnTo>
                    <a:pt x="140550" y="111760"/>
                  </a:lnTo>
                  <a:lnTo>
                    <a:pt x="140550" y="113030"/>
                  </a:lnTo>
                  <a:lnTo>
                    <a:pt x="165861" y="113030"/>
                  </a:lnTo>
                  <a:lnTo>
                    <a:pt x="165861" y="111760"/>
                  </a:lnTo>
                  <a:close/>
                </a:path>
                <a:path w="240665" h="271780">
                  <a:moveTo>
                    <a:pt x="219201" y="111760"/>
                  </a:moveTo>
                  <a:lnTo>
                    <a:pt x="172872" y="111760"/>
                  </a:lnTo>
                  <a:lnTo>
                    <a:pt x="172872" y="113030"/>
                  </a:lnTo>
                  <a:lnTo>
                    <a:pt x="219976" y="113030"/>
                  </a:lnTo>
                  <a:lnTo>
                    <a:pt x="219201" y="111760"/>
                  </a:lnTo>
                  <a:close/>
                </a:path>
                <a:path w="240665" h="271780">
                  <a:moveTo>
                    <a:pt x="126542" y="107950"/>
                  </a:moveTo>
                  <a:lnTo>
                    <a:pt x="55283" y="107950"/>
                  </a:lnTo>
                  <a:lnTo>
                    <a:pt x="55283" y="109220"/>
                  </a:lnTo>
                  <a:lnTo>
                    <a:pt x="54508" y="110490"/>
                  </a:lnTo>
                  <a:lnTo>
                    <a:pt x="51003" y="110490"/>
                  </a:lnTo>
                  <a:lnTo>
                    <a:pt x="50228" y="111760"/>
                  </a:lnTo>
                  <a:lnTo>
                    <a:pt x="125755" y="111760"/>
                  </a:lnTo>
                  <a:lnTo>
                    <a:pt x="125755" y="109220"/>
                  </a:lnTo>
                  <a:lnTo>
                    <a:pt x="126542" y="109220"/>
                  </a:lnTo>
                  <a:lnTo>
                    <a:pt x="126542" y="107950"/>
                  </a:lnTo>
                  <a:close/>
                </a:path>
                <a:path w="240665" h="271780">
                  <a:moveTo>
                    <a:pt x="163144" y="110490"/>
                  </a:moveTo>
                  <a:lnTo>
                    <a:pt x="139776" y="110490"/>
                  </a:lnTo>
                  <a:lnTo>
                    <a:pt x="139776" y="111760"/>
                  </a:lnTo>
                  <a:lnTo>
                    <a:pt x="163918" y="111760"/>
                  </a:lnTo>
                  <a:lnTo>
                    <a:pt x="163144" y="110490"/>
                  </a:lnTo>
                  <a:close/>
                </a:path>
                <a:path w="240665" h="271780">
                  <a:moveTo>
                    <a:pt x="164693" y="110490"/>
                  </a:moveTo>
                  <a:lnTo>
                    <a:pt x="163918" y="110490"/>
                  </a:lnTo>
                  <a:lnTo>
                    <a:pt x="163918" y="111760"/>
                  </a:lnTo>
                  <a:lnTo>
                    <a:pt x="164693" y="111760"/>
                  </a:lnTo>
                  <a:lnTo>
                    <a:pt x="164693" y="110490"/>
                  </a:lnTo>
                  <a:close/>
                </a:path>
                <a:path w="240665" h="271780">
                  <a:moveTo>
                    <a:pt x="166636" y="110490"/>
                  </a:moveTo>
                  <a:lnTo>
                    <a:pt x="164693" y="110490"/>
                  </a:lnTo>
                  <a:lnTo>
                    <a:pt x="164693" y="111760"/>
                  </a:lnTo>
                  <a:lnTo>
                    <a:pt x="166636" y="111760"/>
                  </a:lnTo>
                  <a:lnTo>
                    <a:pt x="166636" y="110490"/>
                  </a:lnTo>
                  <a:close/>
                </a:path>
                <a:path w="240665" h="271780">
                  <a:moveTo>
                    <a:pt x="217639" y="107950"/>
                  </a:moveTo>
                  <a:lnTo>
                    <a:pt x="171310" y="107950"/>
                  </a:lnTo>
                  <a:lnTo>
                    <a:pt x="171310" y="111760"/>
                  </a:lnTo>
                  <a:lnTo>
                    <a:pt x="217639" y="111760"/>
                  </a:lnTo>
                  <a:lnTo>
                    <a:pt x="217639" y="107950"/>
                  </a:lnTo>
                  <a:close/>
                </a:path>
                <a:path w="240665" h="271780">
                  <a:moveTo>
                    <a:pt x="163144" y="101600"/>
                  </a:moveTo>
                  <a:lnTo>
                    <a:pt x="140550" y="101600"/>
                  </a:lnTo>
                  <a:lnTo>
                    <a:pt x="140550" y="105410"/>
                  </a:lnTo>
                  <a:lnTo>
                    <a:pt x="139776" y="106680"/>
                  </a:lnTo>
                  <a:lnTo>
                    <a:pt x="138214" y="107950"/>
                  </a:lnTo>
                  <a:lnTo>
                    <a:pt x="138214" y="109220"/>
                  </a:lnTo>
                  <a:lnTo>
                    <a:pt x="139001" y="110490"/>
                  </a:lnTo>
                  <a:lnTo>
                    <a:pt x="165861" y="110490"/>
                  </a:lnTo>
                  <a:lnTo>
                    <a:pt x="165861" y="109220"/>
                  </a:lnTo>
                  <a:lnTo>
                    <a:pt x="164693" y="109220"/>
                  </a:lnTo>
                  <a:lnTo>
                    <a:pt x="164693" y="107950"/>
                  </a:lnTo>
                  <a:lnTo>
                    <a:pt x="163918" y="107950"/>
                  </a:lnTo>
                  <a:lnTo>
                    <a:pt x="163918" y="106680"/>
                  </a:lnTo>
                  <a:lnTo>
                    <a:pt x="163144" y="106680"/>
                  </a:lnTo>
                  <a:lnTo>
                    <a:pt x="163144" y="105410"/>
                  </a:lnTo>
                  <a:lnTo>
                    <a:pt x="162356" y="105410"/>
                  </a:lnTo>
                  <a:lnTo>
                    <a:pt x="162356" y="104140"/>
                  </a:lnTo>
                  <a:lnTo>
                    <a:pt x="161582" y="104140"/>
                  </a:lnTo>
                  <a:lnTo>
                    <a:pt x="161582" y="102870"/>
                  </a:lnTo>
                  <a:lnTo>
                    <a:pt x="162356" y="102870"/>
                  </a:lnTo>
                  <a:lnTo>
                    <a:pt x="163144" y="101600"/>
                  </a:lnTo>
                  <a:close/>
                </a:path>
                <a:path w="240665" h="271780">
                  <a:moveTo>
                    <a:pt x="128485" y="106680"/>
                  </a:moveTo>
                  <a:lnTo>
                    <a:pt x="56070" y="106680"/>
                  </a:lnTo>
                  <a:lnTo>
                    <a:pt x="56070" y="107950"/>
                  </a:lnTo>
                  <a:lnTo>
                    <a:pt x="128485" y="107950"/>
                  </a:lnTo>
                  <a:lnTo>
                    <a:pt x="128485" y="106680"/>
                  </a:lnTo>
                  <a:close/>
                </a:path>
                <a:path w="240665" h="271780">
                  <a:moveTo>
                    <a:pt x="164693" y="106680"/>
                  </a:moveTo>
                  <a:lnTo>
                    <a:pt x="163918" y="106680"/>
                  </a:lnTo>
                  <a:lnTo>
                    <a:pt x="163918" y="107950"/>
                  </a:lnTo>
                  <a:lnTo>
                    <a:pt x="164693" y="107950"/>
                  </a:lnTo>
                  <a:lnTo>
                    <a:pt x="164693" y="106680"/>
                  </a:lnTo>
                  <a:close/>
                </a:path>
                <a:path w="240665" h="271780">
                  <a:moveTo>
                    <a:pt x="217639" y="102870"/>
                  </a:moveTo>
                  <a:lnTo>
                    <a:pt x="172097" y="102870"/>
                  </a:lnTo>
                  <a:lnTo>
                    <a:pt x="172097" y="104140"/>
                  </a:lnTo>
                  <a:lnTo>
                    <a:pt x="171310" y="104140"/>
                  </a:lnTo>
                  <a:lnTo>
                    <a:pt x="172097" y="105410"/>
                  </a:lnTo>
                  <a:lnTo>
                    <a:pt x="172097" y="107950"/>
                  </a:lnTo>
                  <a:lnTo>
                    <a:pt x="216865" y="107950"/>
                  </a:lnTo>
                  <a:lnTo>
                    <a:pt x="216865" y="106680"/>
                  </a:lnTo>
                  <a:lnTo>
                    <a:pt x="216090" y="106680"/>
                  </a:lnTo>
                  <a:lnTo>
                    <a:pt x="216090" y="105410"/>
                  </a:lnTo>
                  <a:lnTo>
                    <a:pt x="217639" y="105410"/>
                  </a:lnTo>
                  <a:lnTo>
                    <a:pt x="217639" y="102870"/>
                  </a:lnTo>
                  <a:close/>
                </a:path>
                <a:path w="240665" h="271780">
                  <a:moveTo>
                    <a:pt x="130822" y="104140"/>
                  </a:moveTo>
                  <a:lnTo>
                    <a:pt x="54508" y="104140"/>
                  </a:lnTo>
                  <a:lnTo>
                    <a:pt x="53733" y="105410"/>
                  </a:lnTo>
                  <a:lnTo>
                    <a:pt x="53733" y="106680"/>
                  </a:lnTo>
                  <a:lnTo>
                    <a:pt x="130047" y="106680"/>
                  </a:lnTo>
                  <a:lnTo>
                    <a:pt x="130047" y="105410"/>
                  </a:lnTo>
                  <a:lnTo>
                    <a:pt x="130822" y="105410"/>
                  </a:lnTo>
                  <a:lnTo>
                    <a:pt x="130822" y="104140"/>
                  </a:lnTo>
                  <a:close/>
                </a:path>
                <a:path w="240665" h="271780">
                  <a:moveTo>
                    <a:pt x="127317" y="95250"/>
                  </a:moveTo>
                  <a:lnTo>
                    <a:pt x="84493" y="95250"/>
                  </a:lnTo>
                  <a:lnTo>
                    <a:pt x="84493" y="99060"/>
                  </a:lnTo>
                  <a:lnTo>
                    <a:pt x="85267" y="100330"/>
                  </a:lnTo>
                  <a:lnTo>
                    <a:pt x="80213" y="100330"/>
                  </a:lnTo>
                  <a:lnTo>
                    <a:pt x="80213" y="101600"/>
                  </a:lnTo>
                  <a:lnTo>
                    <a:pt x="77876" y="101600"/>
                  </a:lnTo>
                  <a:lnTo>
                    <a:pt x="77876" y="102870"/>
                  </a:lnTo>
                  <a:lnTo>
                    <a:pt x="59181" y="102870"/>
                  </a:lnTo>
                  <a:lnTo>
                    <a:pt x="58407" y="104140"/>
                  </a:lnTo>
                  <a:lnTo>
                    <a:pt x="131597" y="104140"/>
                  </a:lnTo>
                  <a:lnTo>
                    <a:pt x="131597" y="105410"/>
                  </a:lnTo>
                  <a:lnTo>
                    <a:pt x="132384" y="104140"/>
                  </a:lnTo>
                  <a:lnTo>
                    <a:pt x="130822" y="101600"/>
                  </a:lnTo>
                  <a:lnTo>
                    <a:pt x="129260" y="100330"/>
                  </a:lnTo>
                  <a:lnTo>
                    <a:pt x="129260" y="99060"/>
                  </a:lnTo>
                  <a:lnTo>
                    <a:pt x="127711" y="99060"/>
                  </a:lnTo>
                  <a:lnTo>
                    <a:pt x="127711" y="97790"/>
                  </a:lnTo>
                  <a:lnTo>
                    <a:pt x="85267" y="97790"/>
                  </a:lnTo>
                  <a:lnTo>
                    <a:pt x="85267" y="96520"/>
                  </a:lnTo>
                  <a:lnTo>
                    <a:pt x="127317" y="96520"/>
                  </a:lnTo>
                  <a:lnTo>
                    <a:pt x="127317" y="95250"/>
                  </a:lnTo>
                  <a:close/>
                </a:path>
                <a:path w="240665" h="271780">
                  <a:moveTo>
                    <a:pt x="171310" y="104140"/>
                  </a:moveTo>
                  <a:lnTo>
                    <a:pt x="171310" y="105410"/>
                  </a:lnTo>
                  <a:lnTo>
                    <a:pt x="172097" y="105410"/>
                  </a:lnTo>
                  <a:lnTo>
                    <a:pt x="171310" y="104140"/>
                  </a:lnTo>
                  <a:close/>
                </a:path>
                <a:path w="240665" h="271780">
                  <a:moveTo>
                    <a:pt x="81368" y="93980"/>
                  </a:moveTo>
                  <a:lnTo>
                    <a:pt x="52171" y="93980"/>
                  </a:lnTo>
                  <a:lnTo>
                    <a:pt x="52171" y="97790"/>
                  </a:lnTo>
                  <a:lnTo>
                    <a:pt x="58407" y="97790"/>
                  </a:lnTo>
                  <a:lnTo>
                    <a:pt x="58407" y="102870"/>
                  </a:lnTo>
                  <a:lnTo>
                    <a:pt x="77088" y="102870"/>
                  </a:lnTo>
                  <a:lnTo>
                    <a:pt x="77088" y="101600"/>
                  </a:lnTo>
                  <a:lnTo>
                    <a:pt x="79425" y="101600"/>
                  </a:lnTo>
                  <a:lnTo>
                    <a:pt x="80213" y="100330"/>
                  </a:lnTo>
                  <a:lnTo>
                    <a:pt x="80594" y="100330"/>
                  </a:lnTo>
                  <a:lnTo>
                    <a:pt x="80594" y="96520"/>
                  </a:lnTo>
                  <a:lnTo>
                    <a:pt x="80213" y="96520"/>
                  </a:lnTo>
                  <a:lnTo>
                    <a:pt x="80213" y="95250"/>
                  </a:lnTo>
                  <a:lnTo>
                    <a:pt x="81368" y="95250"/>
                  </a:lnTo>
                  <a:lnTo>
                    <a:pt x="81368" y="93980"/>
                  </a:lnTo>
                  <a:close/>
                </a:path>
                <a:path w="240665" h="271780">
                  <a:moveTo>
                    <a:pt x="77876" y="101600"/>
                  </a:moveTo>
                  <a:lnTo>
                    <a:pt x="77088" y="102870"/>
                  </a:lnTo>
                  <a:lnTo>
                    <a:pt x="77876" y="102870"/>
                  </a:lnTo>
                  <a:lnTo>
                    <a:pt x="77876" y="101600"/>
                  </a:lnTo>
                  <a:close/>
                </a:path>
                <a:path w="240665" h="271780">
                  <a:moveTo>
                    <a:pt x="213359" y="101600"/>
                  </a:moveTo>
                  <a:lnTo>
                    <a:pt x="170535" y="101600"/>
                  </a:lnTo>
                  <a:lnTo>
                    <a:pt x="171310" y="102870"/>
                  </a:lnTo>
                  <a:lnTo>
                    <a:pt x="213753" y="102870"/>
                  </a:lnTo>
                  <a:lnTo>
                    <a:pt x="213359" y="101600"/>
                  </a:lnTo>
                  <a:close/>
                </a:path>
                <a:path w="240665" h="271780">
                  <a:moveTo>
                    <a:pt x="80213" y="100330"/>
                  </a:moveTo>
                  <a:lnTo>
                    <a:pt x="79425" y="101600"/>
                  </a:lnTo>
                  <a:lnTo>
                    <a:pt x="80213" y="101600"/>
                  </a:lnTo>
                  <a:lnTo>
                    <a:pt x="80213" y="100330"/>
                  </a:lnTo>
                  <a:close/>
                </a:path>
                <a:path w="240665" h="271780">
                  <a:moveTo>
                    <a:pt x="162356" y="99060"/>
                  </a:moveTo>
                  <a:lnTo>
                    <a:pt x="154965" y="99060"/>
                  </a:lnTo>
                  <a:lnTo>
                    <a:pt x="154965" y="100330"/>
                  </a:lnTo>
                  <a:lnTo>
                    <a:pt x="142112" y="100330"/>
                  </a:lnTo>
                  <a:lnTo>
                    <a:pt x="142112" y="101600"/>
                  </a:lnTo>
                  <a:lnTo>
                    <a:pt x="162356" y="101600"/>
                  </a:lnTo>
                  <a:lnTo>
                    <a:pt x="162356" y="99060"/>
                  </a:lnTo>
                  <a:close/>
                </a:path>
                <a:path w="240665" h="271780">
                  <a:moveTo>
                    <a:pt x="211810" y="95250"/>
                  </a:moveTo>
                  <a:lnTo>
                    <a:pt x="210248" y="97790"/>
                  </a:lnTo>
                  <a:lnTo>
                    <a:pt x="210248" y="99060"/>
                  </a:lnTo>
                  <a:lnTo>
                    <a:pt x="211023" y="99060"/>
                  </a:lnTo>
                  <a:lnTo>
                    <a:pt x="210248" y="100330"/>
                  </a:lnTo>
                  <a:lnTo>
                    <a:pt x="168198" y="100330"/>
                  </a:lnTo>
                  <a:lnTo>
                    <a:pt x="168198" y="101600"/>
                  </a:lnTo>
                  <a:lnTo>
                    <a:pt x="211810" y="101600"/>
                  </a:lnTo>
                  <a:lnTo>
                    <a:pt x="213359" y="99060"/>
                  </a:lnTo>
                  <a:lnTo>
                    <a:pt x="213359" y="97790"/>
                  </a:lnTo>
                  <a:lnTo>
                    <a:pt x="212585" y="96520"/>
                  </a:lnTo>
                  <a:lnTo>
                    <a:pt x="211810" y="96520"/>
                  </a:lnTo>
                  <a:lnTo>
                    <a:pt x="211810" y="95250"/>
                  </a:lnTo>
                  <a:close/>
                </a:path>
                <a:path w="240665" h="271780">
                  <a:moveTo>
                    <a:pt x="84493" y="97790"/>
                  </a:moveTo>
                  <a:lnTo>
                    <a:pt x="83705" y="97790"/>
                  </a:lnTo>
                  <a:lnTo>
                    <a:pt x="83705" y="99060"/>
                  </a:lnTo>
                  <a:lnTo>
                    <a:pt x="80594" y="99060"/>
                  </a:lnTo>
                  <a:lnTo>
                    <a:pt x="80594" y="100330"/>
                  </a:lnTo>
                  <a:lnTo>
                    <a:pt x="84493" y="100330"/>
                  </a:lnTo>
                  <a:lnTo>
                    <a:pt x="84493" y="97790"/>
                  </a:lnTo>
                  <a:close/>
                </a:path>
                <a:path w="240665" h="271780">
                  <a:moveTo>
                    <a:pt x="84493" y="99060"/>
                  </a:moveTo>
                  <a:lnTo>
                    <a:pt x="84493" y="100330"/>
                  </a:lnTo>
                  <a:lnTo>
                    <a:pt x="85267" y="100330"/>
                  </a:lnTo>
                  <a:lnTo>
                    <a:pt x="84493" y="99060"/>
                  </a:lnTo>
                  <a:close/>
                </a:path>
                <a:path w="240665" h="271780">
                  <a:moveTo>
                    <a:pt x="154177" y="99060"/>
                  </a:moveTo>
                  <a:lnTo>
                    <a:pt x="149504" y="99060"/>
                  </a:lnTo>
                  <a:lnTo>
                    <a:pt x="147954" y="100330"/>
                  </a:lnTo>
                  <a:lnTo>
                    <a:pt x="154177" y="100330"/>
                  </a:lnTo>
                  <a:lnTo>
                    <a:pt x="154177" y="99060"/>
                  </a:lnTo>
                  <a:close/>
                </a:path>
                <a:path w="240665" h="271780">
                  <a:moveTo>
                    <a:pt x="154965" y="99060"/>
                  </a:moveTo>
                  <a:lnTo>
                    <a:pt x="154177" y="99060"/>
                  </a:lnTo>
                  <a:lnTo>
                    <a:pt x="154177" y="100330"/>
                  </a:lnTo>
                  <a:lnTo>
                    <a:pt x="154965" y="100330"/>
                  </a:lnTo>
                  <a:lnTo>
                    <a:pt x="154965" y="99060"/>
                  </a:lnTo>
                  <a:close/>
                </a:path>
                <a:path w="240665" h="271780">
                  <a:moveTo>
                    <a:pt x="166636" y="93980"/>
                  </a:moveTo>
                  <a:lnTo>
                    <a:pt x="161582" y="93980"/>
                  </a:lnTo>
                  <a:lnTo>
                    <a:pt x="161582" y="95250"/>
                  </a:lnTo>
                  <a:lnTo>
                    <a:pt x="165861" y="95250"/>
                  </a:lnTo>
                  <a:lnTo>
                    <a:pt x="165861" y="100330"/>
                  </a:lnTo>
                  <a:lnTo>
                    <a:pt x="202857" y="100330"/>
                  </a:lnTo>
                  <a:lnTo>
                    <a:pt x="202857" y="99060"/>
                  </a:lnTo>
                  <a:lnTo>
                    <a:pt x="202069" y="99060"/>
                  </a:lnTo>
                  <a:lnTo>
                    <a:pt x="202069" y="97790"/>
                  </a:lnTo>
                  <a:lnTo>
                    <a:pt x="198183" y="97790"/>
                  </a:lnTo>
                  <a:lnTo>
                    <a:pt x="198183" y="96520"/>
                  </a:lnTo>
                  <a:lnTo>
                    <a:pt x="166636" y="96520"/>
                  </a:lnTo>
                  <a:lnTo>
                    <a:pt x="166636" y="93980"/>
                  </a:lnTo>
                  <a:close/>
                </a:path>
                <a:path w="240665" h="271780">
                  <a:moveTo>
                    <a:pt x="83705" y="97790"/>
                  </a:moveTo>
                  <a:lnTo>
                    <a:pt x="82156" y="97790"/>
                  </a:lnTo>
                  <a:lnTo>
                    <a:pt x="82156" y="99060"/>
                  </a:lnTo>
                  <a:lnTo>
                    <a:pt x="83705" y="99060"/>
                  </a:lnTo>
                  <a:lnTo>
                    <a:pt x="83705" y="97790"/>
                  </a:lnTo>
                  <a:close/>
                </a:path>
                <a:path w="240665" h="271780">
                  <a:moveTo>
                    <a:pt x="128485" y="97790"/>
                  </a:moveTo>
                  <a:lnTo>
                    <a:pt x="127711" y="97790"/>
                  </a:lnTo>
                  <a:lnTo>
                    <a:pt x="127711" y="99060"/>
                  </a:lnTo>
                  <a:lnTo>
                    <a:pt x="128485" y="97790"/>
                  </a:lnTo>
                  <a:close/>
                </a:path>
                <a:path w="240665" h="271780">
                  <a:moveTo>
                    <a:pt x="160019" y="97790"/>
                  </a:moveTo>
                  <a:lnTo>
                    <a:pt x="157683" y="97790"/>
                  </a:lnTo>
                  <a:lnTo>
                    <a:pt x="156908" y="99060"/>
                  </a:lnTo>
                  <a:lnTo>
                    <a:pt x="160019" y="99060"/>
                  </a:lnTo>
                  <a:lnTo>
                    <a:pt x="160019" y="97790"/>
                  </a:lnTo>
                  <a:close/>
                </a:path>
                <a:path w="240665" h="271780">
                  <a:moveTo>
                    <a:pt x="165480" y="95250"/>
                  </a:moveTo>
                  <a:lnTo>
                    <a:pt x="164693" y="95250"/>
                  </a:lnTo>
                  <a:lnTo>
                    <a:pt x="164693" y="97790"/>
                  </a:lnTo>
                  <a:lnTo>
                    <a:pt x="165480" y="99060"/>
                  </a:lnTo>
                  <a:lnTo>
                    <a:pt x="165480" y="97790"/>
                  </a:lnTo>
                  <a:lnTo>
                    <a:pt x="165861" y="97790"/>
                  </a:lnTo>
                  <a:lnTo>
                    <a:pt x="165861" y="96520"/>
                  </a:lnTo>
                  <a:lnTo>
                    <a:pt x="165480" y="96520"/>
                  </a:lnTo>
                  <a:lnTo>
                    <a:pt x="165480" y="95250"/>
                  </a:lnTo>
                  <a:close/>
                </a:path>
                <a:path w="240665" h="271780">
                  <a:moveTo>
                    <a:pt x="165861" y="97790"/>
                  </a:moveTo>
                  <a:lnTo>
                    <a:pt x="165480" y="97790"/>
                  </a:lnTo>
                  <a:lnTo>
                    <a:pt x="165480" y="99060"/>
                  </a:lnTo>
                  <a:lnTo>
                    <a:pt x="165861" y="99060"/>
                  </a:lnTo>
                  <a:lnTo>
                    <a:pt x="165861" y="97790"/>
                  </a:lnTo>
                  <a:close/>
                </a:path>
                <a:path w="240665" h="271780">
                  <a:moveTo>
                    <a:pt x="127317" y="96520"/>
                  </a:moveTo>
                  <a:lnTo>
                    <a:pt x="85267" y="96520"/>
                  </a:lnTo>
                  <a:lnTo>
                    <a:pt x="85267" y="97790"/>
                  </a:lnTo>
                  <a:lnTo>
                    <a:pt x="127711" y="97790"/>
                  </a:lnTo>
                  <a:lnTo>
                    <a:pt x="127317" y="96520"/>
                  </a:lnTo>
                  <a:close/>
                </a:path>
                <a:path w="240665" h="271780">
                  <a:moveTo>
                    <a:pt x="80594" y="95250"/>
                  </a:moveTo>
                  <a:lnTo>
                    <a:pt x="80213" y="95250"/>
                  </a:lnTo>
                  <a:lnTo>
                    <a:pt x="80213" y="96520"/>
                  </a:lnTo>
                  <a:lnTo>
                    <a:pt x="80594" y="96520"/>
                  </a:lnTo>
                  <a:lnTo>
                    <a:pt x="80594" y="95250"/>
                  </a:lnTo>
                  <a:close/>
                </a:path>
                <a:path w="240665" h="271780">
                  <a:moveTo>
                    <a:pt x="81368" y="95250"/>
                  </a:moveTo>
                  <a:lnTo>
                    <a:pt x="80594" y="95250"/>
                  </a:lnTo>
                  <a:lnTo>
                    <a:pt x="80594" y="96520"/>
                  </a:lnTo>
                  <a:lnTo>
                    <a:pt x="81368" y="95250"/>
                  </a:lnTo>
                  <a:close/>
                </a:path>
                <a:path w="240665" h="271780">
                  <a:moveTo>
                    <a:pt x="165861" y="95250"/>
                  </a:moveTo>
                  <a:lnTo>
                    <a:pt x="165480" y="95250"/>
                  </a:lnTo>
                  <a:lnTo>
                    <a:pt x="165480" y="96520"/>
                  </a:lnTo>
                  <a:lnTo>
                    <a:pt x="165861" y="96520"/>
                  </a:lnTo>
                  <a:lnTo>
                    <a:pt x="165861" y="95250"/>
                  </a:lnTo>
                  <a:close/>
                </a:path>
                <a:path w="240665" h="271780">
                  <a:moveTo>
                    <a:pt x="193890" y="93980"/>
                  </a:moveTo>
                  <a:lnTo>
                    <a:pt x="166636" y="93980"/>
                  </a:lnTo>
                  <a:lnTo>
                    <a:pt x="166636" y="96520"/>
                  </a:lnTo>
                  <a:lnTo>
                    <a:pt x="197396" y="96520"/>
                  </a:lnTo>
                  <a:lnTo>
                    <a:pt x="197396" y="95250"/>
                  </a:lnTo>
                  <a:lnTo>
                    <a:pt x="193890" y="95250"/>
                  </a:lnTo>
                  <a:lnTo>
                    <a:pt x="193890" y="93980"/>
                  </a:lnTo>
                  <a:close/>
                </a:path>
                <a:path w="240665" h="271780">
                  <a:moveTo>
                    <a:pt x="107073" y="88900"/>
                  </a:moveTo>
                  <a:lnTo>
                    <a:pt x="90335" y="88900"/>
                  </a:lnTo>
                  <a:lnTo>
                    <a:pt x="89941" y="90170"/>
                  </a:lnTo>
                  <a:lnTo>
                    <a:pt x="89941" y="91440"/>
                  </a:lnTo>
                  <a:lnTo>
                    <a:pt x="88379" y="92710"/>
                  </a:lnTo>
                  <a:lnTo>
                    <a:pt x="86042" y="93980"/>
                  </a:lnTo>
                  <a:lnTo>
                    <a:pt x="85267" y="95250"/>
                  </a:lnTo>
                  <a:lnTo>
                    <a:pt x="125755" y="95250"/>
                  </a:lnTo>
                  <a:lnTo>
                    <a:pt x="125755" y="93980"/>
                  </a:lnTo>
                  <a:lnTo>
                    <a:pt x="124980" y="93980"/>
                  </a:lnTo>
                  <a:lnTo>
                    <a:pt x="124980" y="90170"/>
                  </a:lnTo>
                  <a:lnTo>
                    <a:pt x="107073" y="90170"/>
                  </a:lnTo>
                  <a:lnTo>
                    <a:pt x="107073" y="88900"/>
                  </a:lnTo>
                  <a:close/>
                </a:path>
                <a:path w="240665" h="271780">
                  <a:moveTo>
                    <a:pt x="161582" y="93980"/>
                  </a:moveTo>
                  <a:lnTo>
                    <a:pt x="160807" y="95250"/>
                  </a:lnTo>
                  <a:lnTo>
                    <a:pt x="161582" y="95250"/>
                  </a:lnTo>
                  <a:lnTo>
                    <a:pt x="161582" y="93980"/>
                  </a:lnTo>
                  <a:close/>
                </a:path>
                <a:path w="240665" h="271780">
                  <a:moveTo>
                    <a:pt x="77876" y="88900"/>
                  </a:moveTo>
                  <a:lnTo>
                    <a:pt x="53733" y="88900"/>
                  </a:lnTo>
                  <a:lnTo>
                    <a:pt x="52958" y="90170"/>
                  </a:lnTo>
                  <a:lnTo>
                    <a:pt x="52958" y="93980"/>
                  </a:lnTo>
                  <a:lnTo>
                    <a:pt x="80594" y="93980"/>
                  </a:lnTo>
                  <a:lnTo>
                    <a:pt x="80213" y="92710"/>
                  </a:lnTo>
                  <a:lnTo>
                    <a:pt x="78651" y="92710"/>
                  </a:lnTo>
                  <a:lnTo>
                    <a:pt x="78651" y="91440"/>
                  </a:lnTo>
                  <a:lnTo>
                    <a:pt x="77088" y="91440"/>
                  </a:lnTo>
                  <a:lnTo>
                    <a:pt x="77088" y="90170"/>
                  </a:lnTo>
                  <a:lnTo>
                    <a:pt x="77876" y="90170"/>
                  </a:lnTo>
                  <a:lnTo>
                    <a:pt x="77876" y="88900"/>
                  </a:lnTo>
                  <a:close/>
                </a:path>
                <a:path w="240665" h="271780">
                  <a:moveTo>
                    <a:pt x="148729" y="92710"/>
                  </a:moveTo>
                  <a:lnTo>
                    <a:pt x="146011" y="92710"/>
                  </a:lnTo>
                  <a:lnTo>
                    <a:pt x="146011" y="93980"/>
                  </a:lnTo>
                  <a:lnTo>
                    <a:pt x="148729" y="93980"/>
                  </a:lnTo>
                  <a:lnTo>
                    <a:pt x="148729" y="92710"/>
                  </a:lnTo>
                  <a:close/>
                </a:path>
                <a:path w="240665" h="271780">
                  <a:moveTo>
                    <a:pt x="192341" y="91440"/>
                  </a:moveTo>
                  <a:lnTo>
                    <a:pt x="157683" y="91440"/>
                  </a:lnTo>
                  <a:lnTo>
                    <a:pt x="157683" y="92710"/>
                  </a:lnTo>
                  <a:lnTo>
                    <a:pt x="159245" y="92710"/>
                  </a:lnTo>
                  <a:lnTo>
                    <a:pt x="160019" y="93980"/>
                  </a:lnTo>
                  <a:lnTo>
                    <a:pt x="193116" y="93980"/>
                  </a:lnTo>
                  <a:lnTo>
                    <a:pt x="192341" y="92710"/>
                  </a:lnTo>
                  <a:lnTo>
                    <a:pt x="192341" y="91440"/>
                  </a:lnTo>
                  <a:close/>
                </a:path>
                <a:path w="240665" h="271780">
                  <a:moveTo>
                    <a:pt x="187667" y="82550"/>
                  </a:moveTo>
                  <a:lnTo>
                    <a:pt x="139001" y="82550"/>
                  </a:lnTo>
                  <a:lnTo>
                    <a:pt x="139001" y="86360"/>
                  </a:lnTo>
                  <a:lnTo>
                    <a:pt x="137439" y="87630"/>
                  </a:lnTo>
                  <a:lnTo>
                    <a:pt x="137058" y="88900"/>
                  </a:lnTo>
                  <a:lnTo>
                    <a:pt x="137058" y="90170"/>
                  </a:lnTo>
                  <a:lnTo>
                    <a:pt x="137439" y="91440"/>
                  </a:lnTo>
                  <a:lnTo>
                    <a:pt x="137439" y="92710"/>
                  </a:lnTo>
                  <a:lnTo>
                    <a:pt x="139776" y="92710"/>
                  </a:lnTo>
                  <a:lnTo>
                    <a:pt x="139776" y="91440"/>
                  </a:lnTo>
                  <a:lnTo>
                    <a:pt x="192341" y="91440"/>
                  </a:lnTo>
                  <a:lnTo>
                    <a:pt x="192341" y="90170"/>
                  </a:lnTo>
                  <a:lnTo>
                    <a:pt x="191566" y="90170"/>
                  </a:lnTo>
                  <a:lnTo>
                    <a:pt x="191566" y="88900"/>
                  </a:lnTo>
                  <a:lnTo>
                    <a:pt x="190004" y="88900"/>
                  </a:lnTo>
                  <a:lnTo>
                    <a:pt x="190004" y="87630"/>
                  </a:lnTo>
                  <a:lnTo>
                    <a:pt x="189229" y="87630"/>
                  </a:lnTo>
                  <a:lnTo>
                    <a:pt x="189229" y="85090"/>
                  </a:lnTo>
                  <a:lnTo>
                    <a:pt x="187667" y="85090"/>
                  </a:lnTo>
                  <a:lnTo>
                    <a:pt x="187667" y="83820"/>
                  </a:lnTo>
                  <a:lnTo>
                    <a:pt x="188442" y="83820"/>
                  </a:lnTo>
                  <a:lnTo>
                    <a:pt x="187667" y="82550"/>
                  </a:lnTo>
                  <a:close/>
                </a:path>
                <a:path w="240665" h="271780">
                  <a:moveTo>
                    <a:pt x="151841" y="91440"/>
                  </a:moveTo>
                  <a:lnTo>
                    <a:pt x="143675" y="91440"/>
                  </a:lnTo>
                  <a:lnTo>
                    <a:pt x="144449" y="92710"/>
                  </a:lnTo>
                  <a:lnTo>
                    <a:pt x="151066" y="92710"/>
                  </a:lnTo>
                  <a:lnTo>
                    <a:pt x="151841" y="91440"/>
                  </a:lnTo>
                  <a:close/>
                </a:path>
                <a:path w="240665" h="271780">
                  <a:moveTo>
                    <a:pt x="156133" y="91440"/>
                  </a:moveTo>
                  <a:lnTo>
                    <a:pt x="155740" y="91440"/>
                  </a:lnTo>
                  <a:lnTo>
                    <a:pt x="155740" y="92710"/>
                  </a:lnTo>
                  <a:lnTo>
                    <a:pt x="156133" y="92710"/>
                  </a:lnTo>
                  <a:lnTo>
                    <a:pt x="156133" y="91440"/>
                  </a:lnTo>
                  <a:close/>
                </a:path>
                <a:path w="240665" h="271780">
                  <a:moveTo>
                    <a:pt x="157683" y="91440"/>
                  </a:moveTo>
                  <a:lnTo>
                    <a:pt x="156133" y="91440"/>
                  </a:lnTo>
                  <a:lnTo>
                    <a:pt x="156133" y="92710"/>
                  </a:lnTo>
                  <a:lnTo>
                    <a:pt x="157683" y="92710"/>
                  </a:lnTo>
                  <a:lnTo>
                    <a:pt x="157683" y="91440"/>
                  </a:lnTo>
                  <a:close/>
                </a:path>
                <a:path w="240665" h="271780">
                  <a:moveTo>
                    <a:pt x="77876" y="90170"/>
                  </a:moveTo>
                  <a:lnTo>
                    <a:pt x="77088" y="90170"/>
                  </a:lnTo>
                  <a:lnTo>
                    <a:pt x="77088" y="91440"/>
                  </a:lnTo>
                  <a:lnTo>
                    <a:pt x="77876" y="91440"/>
                  </a:lnTo>
                  <a:lnTo>
                    <a:pt x="77876" y="90170"/>
                  </a:lnTo>
                  <a:close/>
                </a:path>
                <a:path w="240665" h="271780">
                  <a:moveTo>
                    <a:pt x="124980" y="86360"/>
                  </a:moveTo>
                  <a:lnTo>
                    <a:pt x="105511" y="86360"/>
                  </a:lnTo>
                  <a:lnTo>
                    <a:pt x="104736" y="87630"/>
                  </a:lnTo>
                  <a:lnTo>
                    <a:pt x="105511" y="87630"/>
                  </a:lnTo>
                  <a:lnTo>
                    <a:pt x="105511" y="88900"/>
                  </a:lnTo>
                  <a:lnTo>
                    <a:pt x="107073" y="88900"/>
                  </a:lnTo>
                  <a:lnTo>
                    <a:pt x="107073" y="90170"/>
                  </a:lnTo>
                  <a:lnTo>
                    <a:pt x="124980" y="90170"/>
                  </a:lnTo>
                  <a:lnTo>
                    <a:pt x="124980" y="86360"/>
                  </a:lnTo>
                  <a:close/>
                </a:path>
                <a:path w="240665" h="271780">
                  <a:moveTo>
                    <a:pt x="76314" y="86360"/>
                  </a:moveTo>
                  <a:lnTo>
                    <a:pt x="55283" y="86360"/>
                  </a:lnTo>
                  <a:lnTo>
                    <a:pt x="55283" y="88900"/>
                  </a:lnTo>
                  <a:lnTo>
                    <a:pt x="77088" y="88900"/>
                  </a:lnTo>
                  <a:lnTo>
                    <a:pt x="77088" y="87630"/>
                  </a:lnTo>
                  <a:lnTo>
                    <a:pt x="76314" y="87630"/>
                  </a:lnTo>
                  <a:lnTo>
                    <a:pt x="76314" y="86360"/>
                  </a:lnTo>
                  <a:close/>
                </a:path>
                <a:path w="240665" h="271780">
                  <a:moveTo>
                    <a:pt x="95783" y="87630"/>
                  </a:moveTo>
                  <a:lnTo>
                    <a:pt x="91109" y="87630"/>
                  </a:lnTo>
                  <a:lnTo>
                    <a:pt x="91109" y="88900"/>
                  </a:lnTo>
                  <a:lnTo>
                    <a:pt x="95783" y="88900"/>
                  </a:lnTo>
                  <a:lnTo>
                    <a:pt x="95783" y="87630"/>
                  </a:lnTo>
                  <a:close/>
                </a:path>
                <a:path w="240665" h="271780">
                  <a:moveTo>
                    <a:pt x="105511" y="87630"/>
                  </a:moveTo>
                  <a:lnTo>
                    <a:pt x="95783" y="87630"/>
                  </a:lnTo>
                  <a:lnTo>
                    <a:pt x="95783" y="88900"/>
                  </a:lnTo>
                  <a:lnTo>
                    <a:pt x="105511" y="88900"/>
                  </a:lnTo>
                  <a:lnTo>
                    <a:pt x="105511" y="87630"/>
                  </a:lnTo>
                  <a:close/>
                </a:path>
                <a:path w="240665" h="271780">
                  <a:moveTo>
                    <a:pt x="94221" y="86360"/>
                  </a:moveTo>
                  <a:lnTo>
                    <a:pt x="91884" y="86360"/>
                  </a:lnTo>
                  <a:lnTo>
                    <a:pt x="91884" y="87630"/>
                  </a:lnTo>
                  <a:lnTo>
                    <a:pt x="94221" y="87630"/>
                  </a:lnTo>
                  <a:lnTo>
                    <a:pt x="94221" y="86360"/>
                  </a:lnTo>
                  <a:close/>
                </a:path>
                <a:path w="240665" h="271780">
                  <a:moveTo>
                    <a:pt x="102400" y="86360"/>
                  </a:moveTo>
                  <a:lnTo>
                    <a:pt x="94221" y="86360"/>
                  </a:lnTo>
                  <a:lnTo>
                    <a:pt x="94221" y="87630"/>
                  </a:lnTo>
                  <a:lnTo>
                    <a:pt x="102400" y="87630"/>
                  </a:lnTo>
                  <a:lnTo>
                    <a:pt x="102400" y="86360"/>
                  </a:lnTo>
                  <a:close/>
                </a:path>
                <a:path w="240665" h="271780">
                  <a:moveTo>
                    <a:pt x="125755" y="85090"/>
                  </a:moveTo>
                  <a:lnTo>
                    <a:pt x="102400" y="85090"/>
                  </a:lnTo>
                  <a:lnTo>
                    <a:pt x="102400" y="87630"/>
                  </a:lnTo>
                  <a:lnTo>
                    <a:pt x="103174" y="87630"/>
                  </a:lnTo>
                  <a:lnTo>
                    <a:pt x="103174" y="86360"/>
                  </a:lnTo>
                  <a:lnTo>
                    <a:pt x="125755" y="86360"/>
                  </a:lnTo>
                  <a:lnTo>
                    <a:pt x="125755" y="85090"/>
                  </a:lnTo>
                  <a:close/>
                </a:path>
                <a:path w="240665" h="271780">
                  <a:moveTo>
                    <a:pt x="105511" y="86360"/>
                  </a:moveTo>
                  <a:lnTo>
                    <a:pt x="103174" y="86360"/>
                  </a:lnTo>
                  <a:lnTo>
                    <a:pt x="103174" y="87630"/>
                  </a:lnTo>
                  <a:lnTo>
                    <a:pt x="104736" y="87630"/>
                  </a:lnTo>
                  <a:lnTo>
                    <a:pt x="105511" y="86360"/>
                  </a:lnTo>
                  <a:close/>
                </a:path>
                <a:path w="240665" h="271780">
                  <a:moveTo>
                    <a:pt x="75539" y="85090"/>
                  </a:moveTo>
                  <a:lnTo>
                    <a:pt x="56845" y="85090"/>
                  </a:lnTo>
                  <a:lnTo>
                    <a:pt x="56845" y="86360"/>
                  </a:lnTo>
                  <a:lnTo>
                    <a:pt x="75539" y="86360"/>
                  </a:lnTo>
                  <a:lnTo>
                    <a:pt x="75539" y="85090"/>
                  </a:lnTo>
                  <a:close/>
                </a:path>
                <a:path w="240665" h="271780">
                  <a:moveTo>
                    <a:pt x="92671" y="85090"/>
                  </a:moveTo>
                  <a:lnTo>
                    <a:pt x="91884" y="85090"/>
                  </a:lnTo>
                  <a:lnTo>
                    <a:pt x="92671" y="86360"/>
                  </a:lnTo>
                  <a:lnTo>
                    <a:pt x="92671" y="85090"/>
                  </a:lnTo>
                  <a:close/>
                </a:path>
                <a:path w="240665" h="271780">
                  <a:moveTo>
                    <a:pt x="95008" y="85090"/>
                  </a:moveTo>
                  <a:lnTo>
                    <a:pt x="92671" y="85090"/>
                  </a:lnTo>
                  <a:lnTo>
                    <a:pt x="92671" y="86360"/>
                  </a:lnTo>
                  <a:lnTo>
                    <a:pt x="95783" y="86360"/>
                  </a:lnTo>
                  <a:lnTo>
                    <a:pt x="95008" y="85090"/>
                  </a:lnTo>
                  <a:close/>
                </a:path>
                <a:path w="240665" h="271780">
                  <a:moveTo>
                    <a:pt x="95783" y="83820"/>
                  </a:moveTo>
                  <a:lnTo>
                    <a:pt x="95008" y="83820"/>
                  </a:lnTo>
                  <a:lnTo>
                    <a:pt x="95008" y="85090"/>
                  </a:lnTo>
                  <a:lnTo>
                    <a:pt x="95783" y="86360"/>
                  </a:lnTo>
                  <a:lnTo>
                    <a:pt x="95783" y="83820"/>
                  </a:lnTo>
                  <a:close/>
                </a:path>
                <a:path w="240665" h="271780">
                  <a:moveTo>
                    <a:pt x="126542" y="81280"/>
                  </a:moveTo>
                  <a:lnTo>
                    <a:pt x="126542" y="82550"/>
                  </a:lnTo>
                  <a:lnTo>
                    <a:pt x="95783" y="82550"/>
                  </a:lnTo>
                  <a:lnTo>
                    <a:pt x="95783" y="86360"/>
                  </a:lnTo>
                  <a:lnTo>
                    <a:pt x="96558" y="86360"/>
                  </a:lnTo>
                  <a:lnTo>
                    <a:pt x="96558" y="85090"/>
                  </a:lnTo>
                  <a:lnTo>
                    <a:pt x="127317" y="85090"/>
                  </a:lnTo>
                  <a:lnTo>
                    <a:pt x="127317" y="82550"/>
                  </a:lnTo>
                  <a:lnTo>
                    <a:pt x="126542" y="81280"/>
                  </a:lnTo>
                  <a:close/>
                </a:path>
                <a:path w="240665" h="271780">
                  <a:moveTo>
                    <a:pt x="97345" y="85090"/>
                  </a:moveTo>
                  <a:lnTo>
                    <a:pt x="96558" y="85090"/>
                  </a:lnTo>
                  <a:lnTo>
                    <a:pt x="96558" y="86360"/>
                  </a:lnTo>
                  <a:lnTo>
                    <a:pt x="97345" y="86360"/>
                  </a:lnTo>
                  <a:lnTo>
                    <a:pt x="97345" y="85090"/>
                  </a:lnTo>
                  <a:close/>
                </a:path>
                <a:path w="240665" h="271780">
                  <a:moveTo>
                    <a:pt x="97345" y="85090"/>
                  </a:moveTo>
                  <a:lnTo>
                    <a:pt x="97345" y="86360"/>
                  </a:lnTo>
                  <a:lnTo>
                    <a:pt x="98120" y="86360"/>
                  </a:lnTo>
                  <a:lnTo>
                    <a:pt x="97345" y="85090"/>
                  </a:lnTo>
                  <a:close/>
                </a:path>
                <a:path w="240665" h="271780">
                  <a:moveTo>
                    <a:pt x="98894" y="85090"/>
                  </a:moveTo>
                  <a:lnTo>
                    <a:pt x="98120" y="85090"/>
                  </a:lnTo>
                  <a:lnTo>
                    <a:pt x="98120" y="86360"/>
                  </a:lnTo>
                  <a:lnTo>
                    <a:pt x="98894" y="86360"/>
                  </a:lnTo>
                  <a:lnTo>
                    <a:pt x="98894" y="85090"/>
                  </a:lnTo>
                  <a:close/>
                </a:path>
                <a:path w="240665" h="271780">
                  <a:moveTo>
                    <a:pt x="99288" y="85090"/>
                  </a:moveTo>
                  <a:lnTo>
                    <a:pt x="98894" y="85090"/>
                  </a:lnTo>
                  <a:lnTo>
                    <a:pt x="98894" y="86360"/>
                  </a:lnTo>
                  <a:lnTo>
                    <a:pt x="99288" y="86360"/>
                  </a:lnTo>
                  <a:lnTo>
                    <a:pt x="99288" y="85090"/>
                  </a:lnTo>
                  <a:close/>
                </a:path>
                <a:path w="240665" h="271780">
                  <a:moveTo>
                    <a:pt x="100063" y="85090"/>
                  </a:moveTo>
                  <a:lnTo>
                    <a:pt x="99288" y="86360"/>
                  </a:lnTo>
                  <a:lnTo>
                    <a:pt x="100063" y="86360"/>
                  </a:lnTo>
                  <a:lnTo>
                    <a:pt x="100063" y="85090"/>
                  </a:lnTo>
                  <a:close/>
                </a:path>
                <a:path w="240665" h="271780">
                  <a:moveTo>
                    <a:pt x="100837" y="85090"/>
                  </a:moveTo>
                  <a:lnTo>
                    <a:pt x="100063" y="85090"/>
                  </a:lnTo>
                  <a:lnTo>
                    <a:pt x="100063" y="86360"/>
                  </a:lnTo>
                  <a:lnTo>
                    <a:pt x="100837" y="86360"/>
                  </a:lnTo>
                  <a:lnTo>
                    <a:pt x="100837" y="85090"/>
                  </a:lnTo>
                  <a:close/>
                </a:path>
                <a:path w="240665" h="271780">
                  <a:moveTo>
                    <a:pt x="101625" y="85090"/>
                  </a:moveTo>
                  <a:lnTo>
                    <a:pt x="100837" y="85090"/>
                  </a:lnTo>
                  <a:lnTo>
                    <a:pt x="100837" y="86360"/>
                  </a:lnTo>
                  <a:lnTo>
                    <a:pt x="101625" y="86360"/>
                  </a:lnTo>
                  <a:lnTo>
                    <a:pt x="101625" y="85090"/>
                  </a:lnTo>
                  <a:close/>
                </a:path>
                <a:path w="240665" h="271780">
                  <a:moveTo>
                    <a:pt x="102400" y="85090"/>
                  </a:moveTo>
                  <a:lnTo>
                    <a:pt x="101625" y="85090"/>
                  </a:lnTo>
                  <a:lnTo>
                    <a:pt x="101625" y="86360"/>
                  </a:lnTo>
                  <a:lnTo>
                    <a:pt x="102400" y="85090"/>
                  </a:lnTo>
                  <a:close/>
                </a:path>
                <a:path w="240665" h="271780">
                  <a:moveTo>
                    <a:pt x="73202" y="81280"/>
                  </a:moveTo>
                  <a:lnTo>
                    <a:pt x="58407" y="81280"/>
                  </a:lnTo>
                  <a:lnTo>
                    <a:pt x="58407" y="82550"/>
                  </a:lnTo>
                  <a:lnTo>
                    <a:pt x="59181" y="82550"/>
                  </a:lnTo>
                  <a:lnTo>
                    <a:pt x="59181" y="83820"/>
                  </a:lnTo>
                  <a:lnTo>
                    <a:pt x="58407" y="83820"/>
                  </a:lnTo>
                  <a:lnTo>
                    <a:pt x="58407" y="85090"/>
                  </a:lnTo>
                  <a:lnTo>
                    <a:pt x="73977" y="85090"/>
                  </a:lnTo>
                  <a:lnTo>
                    <a:pt x="73977" y="82550"/>
                  </a:lnTo>
                  <a:lnTo>
                    <a:pt x="73202" y="81280"/>
                  </a:lnTo>
                  <a:close/>
                </a:path>
                <a:path w="240665" h="271780">
                  <a:moveTo>
                    <a:pt x="95008" y="82550"/>
                  </a:moveTo>
                  <a:lnTo>
                    <a:pt x="94221" y="83820"/>
                  </a:lnTo>
                  <a:lnTo>
                    <a:pt x="94221" y="85090"/>
                  </a:lnTo>
                  <a:lnTo>
                    <a:pt x="95008" y="83820"/>
                  </a:lnTo>
                  <a:lnTo>
                    <a:pt x="95008" y="82550"/>
                  </a:lnTo>
                  <a:close/>
                </a:path>
                <a:path w="240665" h="271780">
                  <a:moveTo>
                    <a:pt x="91884" y="82550"/>
                  </a:moveTo>
                  <a:lnTo>
                    <a:pt x="89166" y="82550"/>
                  </a:lnTo>
                  <a:lnTo>
                    <a:pt x="89166" y="83820"/>
                  </a:lnTo>
                  <a:lnTo>
                    <a:pt x="91884" y="83820"/>
                  </a:lnTo>
                  <a:lnTo>
                    <a:pt x="91884" y="82550"/>
                  </a:lnTo>
                  <a:close/>
                </a:path>
                <a:path w="240665" h="271780">
                  <a:moveTo>
                    <a:pt x="94221" y="82550"/>
                  </a:moveTo>
                  <a:lnTo>
                    <a:pt x="91884" y="82550"/>
                  </a:lnTo>
                  <a:lnTo>
                    <a:pt x="91884" y="83820"/>
                  </a:lnTo>
                  <a:lnTo>
                    <a:pt x="94221" y="83820"/>
                  </a:lnTo>
                  <a:lnTo>
                    <a:pt x="94221" y="82550"/>
                  </a:lnTo>
                  <a:close/>
                </a:path>
                <a:path w="240665" h="271780">
                  <a:moveTo>
                    <a:pt x="95783" y="82550"/>
                  </a:moveTo>
                  <a:lnTo>
                    <a:pt x="95008" y="82550"/>
                  </a:lnTo>
                  <a:lnTo>
                    <a:pt x="95008" y="83820"/>
                  </a:lnTo>
                  <a:lnTo>
                    <a:pt x="95783" y="82550"/>
                  </a:lnTo>
                  <a:close/>
                </a:path>
                <a:path w="240665" h="271780">
                  <a:moveTo>
                    <a:pt x="129260" y="67310"/>
                  </a:moveTo>
                  <a:lnTo>
                    <a:pt x="84493" y="67310"/>
                  </a:lnTo>
                  <a:lnTo>
                    <a:pt x="84493" y="68580"/>
                  </a:lnTo>
                  <a:lnTo>
                    <a:pt x="87604" y="68580"/>
                  </a:lnTo>
                  <a:lnTo>
                    <a:pt x="87604" y="71120"/>
                  </a:lnTo>
                  <a:lnTo>
                    <a:pt x="86829" y="71120"/>
                  </a:lnTo>
                  <a:lnTo>
                    <a:pt x="86829" y="72390"/>
                  </a:lnTo>
                  <a:lnTo>
                    <a:pt x="86042" y="72390"/>
                  </a:lnTo>
                  <a:lnTo>
                    <a:pt x="86042" y="76200"/>
                  </a:lnTo>
                  <a:lnTo>
                    <a:pt x="86829" y="77470"/>
                  </a:lnTo>
                  <a:lnTo>
                    <a:pt x="86829" y="78740"/>
                  </a:lnTo>
                  <a:lnTo>
                    <a:pt x="87604" y="80010"/>
                  </a:lnTo>
                  <a:lnTo>
                    <a:pt x="87604" y="82550"/>
                  </a:lnTo>
                  <a:lnTo>
                    <a:pt x="96558" y="82550"/>
                  </a:lnTo>
                  <a:lnTo>
                    <a:pt x="96558" y="81280"/>
                  </a:lnTo>
                  <a:lnTo>
                    <a:pt x="121869" y="81280"/>
                  </a:lnTo>
                  <a:lnTo>
                    <a:pt x="121869" y="80010"/>
                  </a:lnTo>
                  <a:lnTo>
                    <a:pt x="128485" y="80010"/>
                  </a:lnTo>
                  <a:lnTo>
                    <a:pt x="127711" y="78740"/>
                  </a:lnTo>
                  <a:lnTo>
                    <a:pt x="127711" y="74930"/>
                  </a:lnTo>
                  <a:lnTo>
                    <a:pt x="129260" y="74930"/>
                  </a:lnTo>
                  <a:lnTo>
                    <a:pt x="129260" y="73660"/>
                  </a:lnTo>
                  <a:lnTo>
                    <a:pt x="130047" y="73660"/>
                  </a:lnTo>
                  <a:lnTo>
                    <a:pt x="130047" y="71120"/>
                  </a:lnTo>
                  <a:lnTo>
                    <a:pt x="129260" y="69850"/>
                  </a:lnTo>
                  <a:lnTo>
                    <a:pt x="129260" y="67310"/>
                  </a:lnTo>
                  <a:close/>
                </a:path>
                <a:path w="240665" h="271780">
                  <a:moveTo>
                    <a:pt x="122643" y="81280"/>
                  </a:moveTo>
                  <a:lnTo>
                    <a:pt x="121869" y="82550"/>
                  </a:lnTo>
                  <a:lnTo>
                    <a:pt x="122643" y="82550"/>
                  </a:lnTo>
                  <a:lnTo>
                    <a:pt x="122643" y="81280"/>
                  </a:lnTo>
                  <a:close/>
                </a:path>
                <a:path w="240665" h="271780">
                  <a:moveTo>
                    <a:pt x="139001" y="81280"/>
                  </a:moveTo>
                  <a:lnTo>
                    <a:pt x="127711" y="81280"/>
                  </a:lnTo>
                  <a:lnTo>
                    <a:pt x="127711" y="82550"/>
                  </a:lnTo>
                  <a:lnTo>
                    <a:pt x="139001" y="82550"/>
                  </a:lnTo>
                  <a:lnTo>
                    <a:pt x="139001" y="81280"/>
                  </a:lnTo>
                  <a:close/>
                </a:path>
                <a:path w="240665" h="271780">
                  <a:moveTo>
                    <a:pt x="72415" y="80010"/>
                  </a:moveTo>
                  <a:lnTo>
                    <a:pt x="57619" y="80010"/>
                  </a:lnTo>
                  <a:lnTo>
                    <a:pt x="57619" y="81280"/>
                  </a:lnTo>
                  <a:lnTo>
                    <a:pt x="72415" y="81280"/>
                  </a:lnTo>
                  <a:lnTo>
                    <a:pt x="72415" y="80010"/>
                  </a:lnTo>
                  <a:close/>
                </a:path>
                <a:path w="240665" h="271780">
                  <a:moveTo>
                    <a:pt x="123418" y="80010"/>
                  </a:moveTo>
                  <a:lnTo>
                    <a:pt x="122643" y="80010"/>
                  </a:lnTo>
                  <a:lnTo>
                    <a:pt x="121869" y="81280"/>
                  </a:lnTo>
                  <a:lnTo>
                    <a:pt x="123418" y="81280"/>
                  </a:lnTo>
                  <a:lnTo>
                    <a:pt x="123418" y="80010"/>
                  </a:lnTo>
                  <a:close/>
                </a:path>
                <a:path w="240665" h="271780">
                  <a:moveTo>
                    <a:pt x="124205" y="80010"/>
                  </a:moveTo>
                  <a:lnTo>
                    <a:pt x="123418" y="80010"/>
                  </a:lnTo>
                  <a:lnTo>
                    <a:pt x="123418" y="81280"/>
                  </a:lnTo>
                  <a:lnTo>
                    <a:pt x="124205" y="81280"/>
                  </a:lnTo>
                  <a:lnTo>
                    <a:pt x="124205" y="80010"/>
                  </a:lnTo>
                  <a:close/>
                </a:path>
                <a:path w="240665" h="271780">
                  <a:moveTo>
                    <a:pt x="128485" y="80010"/>
                  </a:moveTo>
                  <a:lnTo>
                    <a:pt x="126542" y="80010"/>
                  </a:lnTo>
                  <a:lnTo>
                    <a:pt x="126542" y="81280"/>
                  </a:lnTo>
                  <a:lnTo>
                    <a:pt x="127711" y="81280"/>
                  </a:lnTo>
                  <a:lnTo>
                    <a:pt x="128485" y="80010"/>
                  </a:lnTo>
                  <a:close/>
                </a:path>
                <a:path w="240665" h="271780">
                  <a:moveTo>
                    <a:pt x="190004" y="80010"/>
                  </a:moveTo>
                  <a:lnTo>
                    <a:pt x="139001" y="80010"/>
                  </a:lnTo>
                  <a:lnTo>
                    <a:pt x="139001" y="81280"/>
                  </a:lnTo>
                  <a:lnTo>
                    <a:pt x="190004" y="81280"/>
                  </a:lnTo>
                  <a:lnTo>
                    <a:pt x="190004" y="80010"/>
                  </a:lnTo>
                  <a:close/>
                </a:path>
                <a:path w="240665" h="271780">
                  <a:moveTo>
                    <a:pt x="58407" y="78740"/>
                  </a:moveTo>
                  <a:lnTo>
                    <a:pt x="57619" y="78740"/>
                  </a:lnTo>
                  <a:lnTo>
                    <a:pt x="57619" y="80010"/>
                  </a:lnTo>
                  <a:lnTo>
                    <a:pt x="58407" y="78740"/>
                  </a:lnTo>
                  <a:close/>
                </a:path>
                <a:path w="240665" h="271780">
                  <a:moveTo>
                    <a:pt x="68922" y="77470"/>
                  </a:moveTo>
                  <a:lnTo>
                    <a:pt x="58407" y="77470"/>
                  </a:lnTo>
                  <a:lnTo>
                    <a:pt x="58407" y="80010"/>
                  </a:lnTo>
                  <a:lnTo>
                    <a:pt x="70472" y="80010"/>
                  </a:lnTo>
                  <a:lnTo>
                    <a:pt x="70472" y="78740"/>
                  </a:lnTo>
                  <a:lnTo>
                    <a:pt x="68922" y="78740"/>
                  </a:lnTo>
                  <a:lnTo>
                    <a:pt x="68922" y="77470"/>
                  </a:lnTo>
                  <a:close/>
                </a:path>
                <a:path w="240665" h="271780">
                  <a:moveTo>
                    <a:pt x="195071" y="76200"/>
                  </a:moveTo>
                  <a:lnTo>
                    <a:pt x="137439" y="76200"/>
                  </a:lnTo>
                  <a:lnTo>
                    <a:pt x="137439" y="78740"/>
                  </a:lnTo>
                  <a:lnTo>
                    <a:pt x="138214" y="80010"/>
                  </a:lnTo>
                  <a:lnTo>
                    <a:pt x="190779" y="80010"/>
                  </a:lnTo>
                  <a:lnTo>
                    <a:pt x="190779" y="78740"/>
                  </a:lnTo>
                  <a:lnTo>
                    <a:pt x="192341" y="78740"/>
                  </a:lnTo>
                  <a:lnTo>
                    <a:pt x="192341" y="77470"/>
                  </a:lnTo>
                  <a:lnTo>
                    <a:pt x="195071" y="77470"/>
                  </a:lnTo>
                  <a:lnTo>
                    <a:pt x="195071" y="76200"/>
                  </a:lnTo>
                  <a:close/>
                </a:path>
                <a:path w="240665" h="271780">
                  <a:moveTo>
                    <a:pt x="191566" y="78740"/>
                  </a:moveTo>
                  <a:lnTo>
                    <a:pt x="190779" y="78740"/>
                  </a:lnTo>
                  <a:lnTo>
                    <a:pt x="191566" y="80010"/>
                  </a:lnTo>
                  <a:lnTo>
                    <a:pt x="191566" y="78740"/>
                  </a:lnTo>
                  <a:close/>
                </a:path>
                <a:path w="240665" h="271780">
                  <a:moveTo>
                    <a:pt x="192341" y="78740"/>
                  </a:moveTo>
                  <a:lnTo>
                    <a:pt x="191566" y="78740"/>
                  </a:lnTo>
                  <a:lnTo>
                    <a:pt x="191566" y="80010"/>
                  </a:lnTo>
                  <a:lnTo>
                    <a:pt x="192341" y="80010"/>
                  </a:lnTo>
                  <a:lnTo>
                    <a:pt x="192341" y="78740"/>
                  </a:lnTo>
                  <a:close/>
                </a:path>
                <a:path w="240665" h="271780">
                  <a:moveTo>
                    <a:pt x="194284" y="77470"/>
                  </a:moveTo>
                  <a:lnTo>
                    <a:pt x="193116" y="77470"/>
                  </a:lnTo>
                  <a:lnTo>
                    <a:pt x="192341" y="78740"/>
                  </a:lnTo>
                  <a:lnTo>
                    <a:pt x="193890" y="78740"/>
                  </a:lnTo>
                  <a:lnTo>
                    <a:pt x="194284" y="77470"/>
                  </a:lnTo>
                  <a:close/>
                </a:path>
                <a:path w="240665" h="271780">
                  <a:moveTo>
                    <a:pt x="68135" y="76200"/>
                  </a:moveTo>
                  <a:lnTo>
                    <a:pt x="57619" y="76200"/>
                  </a:lnTo>
                  <a:lnTo>
                    <a:pt x="57619" y="77470"/>
                  </a:lnTo>
                  <a:lnTo>
                    <a:pt x="68135" y="77470"/>
                  </a:lnTo>
                  <a:lnTo>
                    <a:pt x="68135" y="76200"/>
                  </a:lnTo>
                  <a:close/>
                </a:path>
                <a:path w="240665" h="271780">
                  <a:moveTo>
                    <a:pt x="67360" y="74930"/>
                  </a:moveTo>
                  <a:lnTo>
                    <a:pt x="55283" y="74930"/>
                  </a:lnTo>
                  <a:lnTo>
                    <a:pt x="55283" y="76200"/>
                  </a:lnTo>
                  <a:lnTo>
                    <a:pt x="67360" y="76200"/>
                  </a:lnTo>
                  <a:lnTo>
                    <a:pt x="67360" y="74930"/>
                  </a:lnTo>
                  <a:close/>
                </a:path>
                <a:path w="240665" h="271780">
                  <a:moveTo>
                    <a:pt x="128485" y="74930"/>
                  </a:moveTo>
                  <a:lnTo>
                    <a:pt x="127711" y="76200"/>
                  </a:lnTo>
                  <a:lnTo>
                    <a:pt x="128485" y="76200"/>
                  </a:lnTo>
                  <a:lnTo>
                    <a:pt x="128485" y="74930"/>
                  </a:lnTo>
                  <a:close/>
                </a:path>
                <a:path w="240665" h="271780">
                  <a:moveTo>
                    <a:pt x="195846" y="74930"/>
                  </a:moveTo>
                  <a:lnTo>
                    <a:pt x="138214" y="74930"/>
                  </a:lnTo>
                  <a:lnTo>
                    <a:pt x="138214" y="76200"/>
                  </a:lnTo>
                  <a:lnTo>
                    <a:pt x="195846" y="76200"/>
                  </a:lnTo>
                  <a:lnTo>
                    <a:pt x="195846" y="74930"/>
                  </a:lnTo>
                  <a:close/>
                </a:path>
                <a:path w="240665" h="271780">
                  <a:moveTo>
                    <a:pt x="66586" y="73660"/>
                  </a:moveTo>
                  <a:lnTo>
                    <a:pt x="54508" y="73660"/>
                  </a:lnTo>
                  <a:lnTo>
                    <a:pt x="54508" y="74930"/>
                  </a:lnTo>
                  <a:lnTo>
                    <a:pt x="66586" y="74930"/>
                  </a:lnTo>
                  <a:lnTo>
                    <a:pt x="66586" y="73660"/>
                  </a:lnTo>
                  <a:close/>
                </a:path>
                <a:path w="240665" h="271780">
                  <a:moveTo>
                    <a:pt x="198183" y="73660"/>
                  </a:moveTo>
                  <a:lnTo>
                    <a:pt x="139001" y="73660"/>
                  </a:lnTo>
                  <a:lnTo>
                    <a:pt x="139001" y="74930"/>
                  </a:lnTo>
                  <a:lnTo>
                    <a:pt x="198183" y="74930"/>
                  </a:lnTo>
                  <a:lnTo>
                    <a:pt x="198183" y="73660"/>
                  </a:lnTo>
                  <a:close/>
                </a:path>
                <a:path w="240665" h="271780">
                  <a:moveTo>
                    <a:pt x="52171" y="72390"/>
                  </a:moveTo>
                  <a:lnTo>
                    <a:pt x="51790" y="73660"/>
                  </a:lnTo>
                  <a:lnTo>
                    <a:pt x="52171" y="73660"/>
                  </a:lnTo>
                  <a:lnTo>
                    <a:pt x="52171" y="72390"/>
                  </a:lnTo>
                  <a:close/>
                </a:path>
                <a:path w="240665" h="271780">
                  <a:moveTo>
                    <a:pt x="61912" y="69850"/>
                  </a:moveTo>
                  <a:lnTo>
                    <a:pt x="52171" y="69850"/>
                  </a:lnTo>
                  <a:lnTo>
                    <a:pt x="52171" y="73660"/>
                  </a:lnTo>
                  <a:lnTo>
                    <a:pt x="63461" y="73660"/>
                  </a:lnTo>
                  <a:lnTo>
                    <a:pt x="63461" y="72390"/>
                  </a:lnTo>
                  <a:lnTo>
                    <a:pt x="62687" y="72390"/>
                  </a:lnTo>
                  <a:lnTo>
                    <a:pt x="62687" y="71120"/>
                  </a:lnTo>
                  <a:lnTo>
                    <a:pt x="61912" y="71120"/>
                  </a:lnTo>
                  <a:lnTo>
                    <a:pt x="61912" y="69850"/>
                  </a:lnTo>
                  <a:close/>
                </a:path>
                <a:path w="240665" h="271780">
                  <a:moveTo>
                    <a:pt x="65023" y="72390"/>
                  </a:moveTo>
                  <a:lnTo>
                    <a:pt x="65023" y="73660"/>
                  </a:lnTo>
                  <a:lnTo>
                    <a:pt x="65798" y="73660"/>
                  </a:lnTo>
                  <a:lnTo>
                    <a:pt x="65023" y="72390"/>
                  </a:lnTo>
                  <a:close/>
                </a:path>
                <a:path w="240665" h="271780">
                  <a:moveTo>
                    <a:pt x="204800" y="71120"/>
                  </a:moveTo>
                  <a:lnTo>
                    <a:pt x="140550" y="71120"/>
                  </a:lnTo>
                  <a:lnTo>
                    <a:pt x="140550" y="72390"/>
                  </a:lnTo>
                  <a:lnTo>
                    <a:pt x="139776" y="73660"/>
                  </a:lnTo>
                  <a:lnTo>
                    <a:pt x="201294" y="73660"/>
                  </a:lnTo>
                  <a:lnTo>
                    <a:pt x="201294" y="72390"/>
                  </a:lnTo>
                  <a:lnTo>
                    <a:pt x="204800" y="72390"/>
                  </a:lnTo>
                  <a:lnTo>
                    <a:pt x="204800" y="71120"/>
                  </a:lnTo>
                  <a:close/>
                </a:path>
                <a:path w="240665" h="271780">
                  <a:moveTo>
                    <a:pt x="202857" y="72390"/>
                  </a:moveTo>
                  <a:lnTo>
                    <a:pt x="201294" y="72390"/>
                  </a:lnTo>
                  <a:lnTo>
                    <a:pt x="202069" y="73660"/>
                  </a:lnTo>
                  <a:lnTo>
                    <a:pt x="202857" y="72390"/>
                  </a:lnTo>
                  <a:close/>
                </a:path>
                <a:path w="240665" h="271780">
                  <a:moveTo>
                    <a:pt x="205574" y="72390"/>
                  </a:moveTo>
                  <a:lnTo>
                    <a:pt x="204800" y="72390"/>
                  </a:lnTo>
                  <a:lnTo>
                    <a:pt x="204800" y="73660"/>
                  </a:lnTo>
                  <a:lnTo>
                    <a:pt x="205574" y="73660"/>
                  </a:lnTo>
                  <a:lnTo>
                    <a:pt x="205574" y="72390"/>
                  </a:lnTo>
                  <a:close/>
                </a:path>
                <a:path w="240665" h="271780">
                  <a:moveTo>
                    <a:pt x="63461" y="71120"/>
                  </a:moveTo>
                  <a:lnTo>
                    <a:pt x="63461" y="72390"/>
                  </a:lnTo>
                  <a:lnTo>
                    <a:pt x="64249" y="72390"/>
                  </a:lnTo>
                  <a:lnTo>
                    <a:pt x="63461" y="71120"/>
                  </a:lnTo>
                  <a:close/>
                </a:path>
                <a:path w="240665" h="271780">
                  <a:moveTo>
                    <a:pt x="207136" y="68580"/>
                  </a:moveTo>
                  <a:lnTo>
                    <a:pt x="141338" y="68580"/>
                  </a:lnTo>
                  <a:lnTo>
                    <a:pt x="141338" y="71120"/>
                  </a:lnTo>
                  <a:lnTo>
                    <a:pt x="206349" y="71120"/>
                  </a:lnTo>
                  <a:lnTo>
                    <a:pt x="206349" y="69850"/>
                  </a:lnTo>
                  <a:lnTo>
                    <a:pt x="207136" y="69850"/>
                  </a:lnTo>
                  <a:lnTo>
                    <a:pt x="207136" y="68580"/>
                  </a:lnTo>
                  <a:close/>
                </a:path>
                <a:path w="240665" h="271780">
                  <a:moveTo>
                    <a:pt x="55283" y="68580"/>
                  </a:moveTo>
                  <a:lnTo>
                    <a:pt x="54508" y="68580"/>
                  </a:lnTo>
                  <a:lnTo>
                    <a:pt x="54508" y="69850"/>
                  </a:lnTo>
                  <a:lnTo>
                    <a:pt x="55283" y="69850"/>
                  </a:lnTo>
                  <a:lnTo>
                    <a:pt x="55283" y="68580"/>
                  </a:lnTo>
                  <a:close/>
                </a:path>
                <a:path w="240665" h="271780">
                  <a:moveTo>
                    <a:pt x="59956" y="67310"/>
                  </a:moveTo>
                  <a:lnTo>
                    <a:pt x="56070" y="67310"/>
                  </a:lnTo>
                  <a:lnTo>
                    <a:pt x="56070" y="68580"/>
                  </a:lnTo>
                  <a:lnTo>
                    <a:pt x="55283" y="68580"/>
                  </a:lnTo>
                  <a:lnTo>
                    <a:pt x="55283" y="69850"/>
                  </a:lnTo>
                  <a:lnTo>
                    <a:pt x="60731" y="69850"/>
                  </a:lnTo>
                  <a:lnTo>
                    <a:pt x="59956" y="68580"/>
                  </a:lnTo>
                  <a:lnTo>
                    <a:pt x="59956" y="67310"/>
                  </a:lnTo>
                  <a:close/>
                </a:path>
                <a:path w="240665" h="271780">
                  <a:moveTo>
                    <a:pt x="86829" y="68580"/>
                  </a:moveTo>
                  <a:lnTo>
                    <a:pt x="85267" y="68580"/>
                  </a:lnTo>
                  <a:lnTo>
                    <a:pt x="85267" y="69850"/>
                  </a:lnTo>
                  <a:lnTo>
                    <a:pt x="86829" y="69850"/>
                  </a:lnTo>
                  <a:lnTo>
                    <a:pt x="86829" y="68580"/>
                  </a:lnTo>
                  <a:close/>
                </a:path>
                <a:path w="240665" h="271780">
                  <a:moveTo>
                    <a:pt x="168973" y="62230"/>
                  </a:moveTo>
                  <a:lnTo>
                    <a:pt x="147180" y="62230"/>
                  </a:lnTo>
                  <a:lnTo>
                    <a:pt x="146786" y="63500"/>
                  </a:lnTo>
                  <a:lnTo>
                    <a:pt x="146786" y="64770"/>
                  </a:lnTo>
                  <a:lnTo>
                    <a:pt x="145224" y="64770"/>
                  </a:lnTo>
                  <a:lnTo>
                    <a:pt x="140550" y="68580"/>
                  </a:lnTo>
                  <a:lnTo>
                    <a:pt x="206349" y="68580"/>
                  </a:lnTo>
                  <a:lnTo>
                    <a:pt x="206349" y="67310"/>
                  </a:lnTo>
                  <a:lnTo>
                    <a:pt x="205574" y="67310"/>
                  </a:lnTo>
                  <a:lnTo>
                    <a:pt x="205574" y="66040"/>
                  </a:lnTo>
                  <a:lnTo>
                    <a:pt x="206349" y="66040"/>
                  </a:lnTo>
                  <a:lnTo>
                    <a:pt x="206349" y="63500"/>
                  </a:lnTo>
                  <a:lnTo>
                    <a:pt x="168973" y="63500"/>
                  </a:lnTo>
                  <a:lnTo>
                    <a:pt x="168973" y="62230"/>
                  </a:lnTo>
                  <a:close/>
                </a:path>
                <a:path w="240665" h="271780">
                  <a:moveTo>
                    <a:pt x="59181" y="66040"/>
                  </a:moveTo>
                  <a:lnTo>
                    <a:pt x="56845" y="66040"/>
                  </a:lnTo>
                  <a:lnTo>
                    <a:pt x="56845" y="67310"/>
                  </a:lnTo>
                  <a:lnTo>
                    <a:pt x="59181" y="67310"/>
                  </a:lnTo>
                  <a:lnTo>
                    <a:pt x="59181" y="66040"/>
                  </a:lnTo>
                  <a:close/>
                </a:path>
                <a:path w="240665" h="271780">
                  <a:moveTo>
                    <a:pt x="77088" y="63500"/>
                  </a:moveTo>
                  <a:lnTo>
                    <a:pt x="76314" y="64770"/>
                  </a:lnTo>
                  <a:lnTo>
                    <a:pt x="76314" y="67310"/>
                  </a:lnTo>
                  <a:lnTo>
                    <a:pt x="77088" y="67310"/>
                  </a:lnTo>
                  <a:lnTo>
                    <a:pt x="77088" y="63500"/>
                  </a:lnTo>
                  <a:close/>
                </a:path>
                <a:path w="240665" h="271780">
                  <a:moveTo>
                    <a:pt x="130822" y="64770"/>
                  </a:moveTo>
                  <a:lnTo>
                    <a:pt x="128485" y="64770"/>
                  </a:lnTo>
                  <a:lnTo>
                    <a:pt x="128485" y="66040"/>
                  </a:lnTo>
                  <a:lnTo>
                    <a:pt x="83705" y="66040"/>
                  </a:lnTo>
                  <a:lnTo>
                    <a:pt x="83705" y="67310"/>
                  </a:lnTo>
                  <a:lnTo>
                    <a:pt x="130822" y="67310"/>
                  </a:lnTo>
                  <a:lnTo>
                    <a:pt x="130822" y="64770"/>
                  </a:lnTo>
                  <a:close/>
                </a:path>
                <a:path w="240665" h="271780">
                  <a:moveTo>
                    <a:pt x="128485" y="64770"/>
                  </a:moveTo>
                  <a:lnTo>
                    <a:pt x="82930" y="64770"/>
                  </a:lnTo>
                  <a:lnTo>
                    <a:pt x="82930" y="66040"/>
                  </a:lnTo>
                  <a:lnTo>
                    <a:pt x="128485" y="66040"/>
                  </a:lnTo>
                  <a:lnTo>
                    <a:pt x="128485" y="64770"/>
                  </a:lnTo>
                  <a:close/>
                </a:path>
                <a:path w="240665" h="271780">
                  <a:moveTo>
                    <a:pt x="129260" y="60960"/>
                  </a:moveTo>
                  <a:lnTo>
                    <a:pt x="77088" y="60960"/>
                  </a:lnTo>
                  <a:lnTo>
                    <a:pt x="77088" y="63500"/>
                  </a:lnTo>
                  <a:lnTo>
                    <a:pt x="77876" y="63500"/>
                  </a:lnTo>
                  <a:lnTo>
                    <a:pt x="77088" y="64770"/>
                  </a:lnTo>
                  <a:lnTo>
                    <a:pt x="78651" y="64770"/>
                  </a:lnTo>
                  <a:lnTo>
                    <a:pt x="78651" y="62230"/>
                  </a:lnTo>
                  <a:lnTo>
                    <a:pt x="129260" y="62230"/>
                  </a:lnTo>
                  <a:lnTo>
                    <a:pt x="129260" y="60960"/>
                  </a:lnTo>
                  <a:close/>
                </a:path>
                <a:path w="240665" h="271780">
                  <a:moveTo>
                    <a:pt x="130047" y="62230"/>
                  </a:moveTo>
                  <a:lnTo>
                    <a:pt x="79425" y="62230"/>
                  </a:lnTo>
                  <a:lnTo>
                    <a:pt x="79425" y="63500"/>
                  </a:lnTo>
                  <a:lnTo>
                    <a:pt x="80213" y="63500"/>
                  </a:lnTo>
                  <a:lnTo>
                    <a:pt x="80213" y="64770"/>
                  </a:lnTo>
                  <a:lnTo>
                    <a:pt x="130047" y="64770"/>
                  </a:lnTo>
                  <a:lnTo>
                    <a:pt x="130047" y="62230"/>
                  </a:lnTo>
                  <a:close/>
                </a:path>
                <a:path w="240665" h="271780">
                  <a:moveTo>
                    <a:pt x="146786" y="63500"/>
                  </a:moveTo>
                  <a:lnTo>
                    <a:pt x="146011" y="63500"/>
                  </a:lnTo>
                  <a:lnTo>
                    <a:pt x="146011" y="64770"/>
                  </a:lnTo>
                  <a:lnTo>
                    <a:pt x="146786" y="64770"/>
                  </a:lnTo>
                  <a:lnTo>
                    <a:pt x="146786" y="63500"/>
                  </a:lnTo>
                  <a:close/>
                </a:path>
                <a:path w="240665" h="271780">
                  <a:moveTo>
                    <a:pt x="169760" y="62230"/>
                  </a:moveTo>
                  <a:lnTo>
                    <a:pt x="168973" y="62230"/>
                  </a:lnTo>
                  <a:lnTo>
                    <a:pt x="168973" y="63500"/>
                  </a:lnTo>
                  <a:lnTo>
                    <a:pt x="169760" y="63500"/>
                  </a:lnTo>
                  <a:lnTo>
                    <a:pt x="169760" y="62230"/>
                  </a:lnTo>
                  <a:close/>
                </a:path>
                <a:path w="240665" h="271780">
                  <a:moveTo>
                    <a:pt x="171310" y="62230"/>
                  </a:moveTo>
                  <a:lnTo>
                    <a:pt x="169760" y="62230"/>
                  </a:lnTo>
                  <a:lnTo>
                    <a:pt x="169760" y="63500"/>
                  </a:lnTo>
                  <a:lnTo>
                    <a:pt x="171310" y="63500"/>
                  </a:lnTo>
                  <a:lnTo>
                    <a:pt x="171310" y="62230"/>
                  </a:lnTo>
                  <a:close/>
                </a:path>
                <a:path w="240665" h="271780">
                  <a:moveTo>
                    <a:pt x="172097" y="62230"/>
                  </a:moveTo>
                  <a:lnTo>
                    <a:pt x="171310" y="62230"/>
                  </a:lnTo>
                  <a:lnTo>
                    <a:pt x="171310" y="63500"/>
                  </a:lnTo>
                  <a:lnTo>
                    <a:pt x="172097" y="62230"/>
                  </a:lnTo>
                  <a:close/>
                </a:path>
                <a:path w="240665" h="271780">
                  <a:moveTo>
                    <a:pt x="172097" y="62230"/>
                  </a:moveTo>
                  <a:lnTo>
                    <a:pt x="171310" y="63500"/>
                  </a:lnTo>
                  <a:lnTo>
                    <a:pt x="172097" y="63500"/>
                  </a:lnTo>
                  <a:lnTo>
                    <a:pt x="172097" y="62230"/>
                  </a:lnTo>
                  <a:close/>
                </a:path>
                <a:path w="240665" h="271780">
                  <a:moveTo>
                    <a:pt x="172872" y="62230"/>
                  </a:moveTo>
                  <a:lnTo>
                    <a:pt x="172097" y="62230"/>
                  </a:lnTo>
                  <a:lnTo>
                    <a:pt x="172097" y="63500"/>
                  </a:lnTo>
                  <a:lnTo>
                    <a:pt x="172872" y="63500"/>
                  </a:lnTo>
                  <a:lnTo>
                    <a:pt x="172872" y="62230"/>
                  </a:lnTo>
                  <a:close/>
                </a:path>
                <a:path w="240665" h="271780">
                  <a:moveTo>
                    <a:pt x="206349" y="59690"/>
                  </a:moveTo>
                  <a:lnTo>
                    <a:pt x="192341" y="59690"/>
                  </a:lnTo>
                  <a:lnTo>
                    <a:pt x="192341" y="60960"/>
                  </a:lnTo>
                  <a:lnTo>
                    <a:pt x="173647" y="60960"/>
                  </a:lnTo>
                  <a:lnTo>
                    <a:pt x="173647" y="62230"/>
                  </a:lnTo>
                  <a:lnTo>
                    <a:pt x="172872" y="62230"/>
                  </a:lnTo>
                  <a:lnTo>
                    <a:pt x="172872" y="63500"/>
                  </a:lnTo>
                  <a:lnTo>
                    <a:pt x="206349" y="63500"/>
                  </a:lnTo>
                  <a:lnTo>
                    <a:pt x="206349" y="59690"/>
                  </a:lnTo>
                  <a:close/>
                </a:path>
                <a:path w="240665" h="271780">
                  <a:moveTo>
                    <a:pt x="131597" y="60960"/>
                  </a:moveTo>
                  <a:lnTo>
                    <a:pt x="130047" y="60960"/>
                  </a:lnTo>
                  <a:lnTo>
                    <a:pt x="130047" y="62230"/>
                  </a:lnTo>
                  <a:lnTo>
                    <a:pt x="131597" y="62230"/>
                  </a:lnTo>
                  <a:lnTo>
                    <a:pt x="131597" y="60960"/>
                  </a:lnTo>
                  <a:close/>
                </a:path>
                <a:path w="240665" h="271780">
                  <a:moveTo>
                    <a:pt x="173647" y="60960"/>
                  </a:moveTo>
                  <a:lnTo>
                    <a:pt x="147954" y="60960"/>
                  </a:lnTo>
                  <a:lnTo>
                    <a:pt x="147954" y="62230"/>
                  </a:lnTo>
                  <a:lnTo>
                    <a:pt x="173647" y="62230"/>
                  </a:lnTo>
                  <a:lnTo>
                    <a:pt x="173647" y="60960"/>
                  </a:lnTo>
                  <a:close/>
                </a:path>
                <a:path w="240665" h="271780">
                  <a:moveTo>
                    <a:pt x="134721" y="54610"/>
                  </a:moveTo>
                  <a:lnTo>
                    <a:pt x="97345" y="54610"/>
                  </a:lnTo>
                  <a:lnTo>
                    <a:pt x="97345" y="55880"/>
                  </a:lnTo>
                  <a:lnTo>
                    <a:pt x="95783" y="55880"/>
                  </a:lnTo>
                  <a:lnTo>
                    <a:pt x="95783" y="57150"/>
                  </a:lnTo>
                  <a:lnTo>
                    <a:pt x="78651" y="57150"/>
                  </a:lnTo>
                  <a:lnTo>
                    <a:pt x="78651" y="58420"/>
                  </a:lnTo>
                  <a:lnTo>
                    <a:pt x="77876" y="59690"/>
                  </a:lnTo>
                  <a:lnTo>
                    <a:pt x="77876" y="60960"/>
                  </a:lnTo>
                  <a:lnTo>
                    <a:pt x="133934" y="60960"/>
                  </a:lnTo>
                  <a:lnTo>
                    <a:pt x="133934" y="59690"/>
                  </a:lnTo>
                  <a:lnTo>
                    <a:pt x="134721" y="58420"/>
                  </a:lnTo>
                  <a:lnTo>
                    <a:pt x="134721" y="57150"/>
                  </a:lnTo>
                  <a:lnTo>
                    <a:pt x="80213" y="57150"/>
                  </a:lnTo>
                  <a:lnTo>
                    <a:pt x="80213" y="55880"/>
                  </a:lnTo>
                  <a:lnTo>
                    <a:pt x="134721" y="55880"/>
                  </a:lnTo>
                  <a:lnTo>
                    <a:pt x="134721" y="54610"/>
                  </a:lnTo>
                  <a:close/>
                </a:path>
                <a:path w="240665" h="271780">
                  <a:moveTo>
                    <a:pt x="172097" y="57150"/>
                  </a:moveTo>
                  <a:lnTo>
                    <a:pt x="148729" y="57150"/>
                  </a:lnTo>
                  <a:lnTo>
                    <a:pt x="148729" y="60960"/>
                  </a:lnTo>
                  <a:lnTo>
                    <a:pt x="172097" y="60960"/>
                  </a:lnTo>
                  <a:lnTo>
                    <a:pt x="172097" y="59690"/>
                  </a:lnTo>
                  <a:lnTo>
                    <a:pt x="171310" y="59690"/>
                  </a:lnTo>
                  <a:lnTo>
                    <a:pt x="171310" y="58420"/>
                  </a:lnTo>
                  <a:lnTo>
                    <a:pt x="172097" y="58420"/>
                  </a:lnTo>
                  <a:lnTo>
                    <a:pt x="172097" y="57150"/>
                  </a:lnTo>
                  <a:close/>
                </a:path>
                <a:path w="240665" h="271780">
                  <a:moveTo>
                    <a:pt x="174434" y="57150"/>
                  </a:moveTo>
                  <a:lnTo>
                    <a:pt x="172097" y="57150"/>
                  </a:lnTo>
                  <a:lnTo>
                    <a:pt x="172097" y="60960"/>
                  </a:lnTo>
                  <a:lnTo>
                    <a:pt x="172872" y="60960"/>
                  </a:lnTo>
                  <a:lnTo>
                    <a:pt x="172872" y="59690"/>
                  </a:lnTo>
                  <a:lnTo>
                    <a:pt x="173647" y="59690"/>
                  </a:lnTo>
                  <a:lnTo>
                    <a:pt x="174434" y="58420"/>
                  </a:lnTo>
                  <a:lnTo>
                    <a:pt x="174434" y="57150"/>
                  </a:lnTo>
                  <a:close/>
                </a:path>
                <a:path w="240665" h="271780">
                  <a:moveTo>
                    <a:pt x="174434" y="59690"/>
                  </a:moveTo>
                  <a:lnTo>
                    <a:pt x="172872" y="59690"/>
                  </a:lnTo>
                  <a:lnTo>
                    <a:pt x="172872" y="60960"/>
                  </a:lnTo>
                  <a:lnTo>
                    <a:pt x="174434" y="60960"/>
                  </a:lnTo>
                  <a:lnTo>
                    <a:pt x="174434" y="59690"/>
                  </a:lnTo>
                  <a:close/>
                </a:path>
                <a:path w="240665" h="271780">
                  <a:moveTo>
                    <a:pt x="183387" y="57150"/>
                  </a:moveTo>
                  <a:lnTo>
                    <a:pt x="174434" y="57150"/>
                  </a:lnTo>
                  <a:lnTo>
                    <a:pt x="174434" y="60960"/>
                  </a:lnTo>
                  <a:lnTo>
                    <a:pt x="186105" y="60960"/>
                  </a:lnTo>
                  <a:lnTo>
                    <a:pt x="186105" y="59690"/>
                  </a:lnTo>
                  <a:lnTo>
                    <a:pt x="183387" y="59690"/>
                  </a:lnTo>
                  <a:lnTo>
                    <a:pt x="183387" y="57150"/>
                  </a:lnTo>
                  <a:close/>
                </a:path>
                <a:path w="240665" h="271780">
                  <a:moveTo>
                    <a:pt x="186893" y="58420"/>
                  </a:moveTo>
                  <a:lnTo>
                    <a:pt x="186105" y="58420"/>
                  </a:lnTo>
                  <a:lnTo>
                    <a:pt x="186105" y="60960"/>
                  </a:lnTo>
                  <a:lnTo>
                    <a:pt x="186893" y="60960"/>
                  </a:lnTo>
                  <a:lnTo>
                    <a:pt x="186893" y="58420"/>
                  </a:lnTo>
                  <a:close/>
                </a:path>
                <a:path w="240665" h="271780">
                  <a:moveTo>
                    <a:pt x="188442" y="58420"/>
                  </a:moveTo>
                  <a:lnTo>
                    <a:pt x="187667" y="58420"/>
                  </a:lnTo>
                  <a:lnTo>
                    <a:pt x="186893" y="59690"/>
                  </a:lnTo>
                  <a:lnTo>
                    <a:pt x="186893" y="60960"/>
                  </a:lnTo>
                  <a:lnTo>
                    <a:pt x="190779" y="60960"/>
                  </a:lnTo>
                  <a:lnTo>
                    <a:pt x="190779" y="59690"/>
                  </a:lnTo>
                  <a:lnTo>
                    <a:pt x="189229" y="59690"/>
                  </a:lnTo>
                  <a:lnTo>
                    <a:pt x="188442" y="58420"/>
                  </a:lnTo>
                  <a:close/>
                </a:path>
                <a:path w="240665" h="271780">
                  <a:moveTo>
                    <a:pt x="172097" y="58420"/>
                  </a:moveTo>
                  <a:lnTo>
                    <a:pt x="171310" y="58420"/>
                  </a:lnTo>
                  <a:lnTo>
                    <a:pt x="171310" y="59690"/>
                  </a:lnTo>
                  <a:lnTo>
                    <a:pt x="172097" y="59690"/>
                  </a:lnTo>
                  <a:lnTo>
                    <a:pt x="172097" y="58420"/>
                  </a:lnTo>
                  <a:close/>
                </a:path>
                <a:path w="240665" h="271780">
                  <a:moveTo>
                    <a:pt x="191566" y="58420"/>
                  </a:moveTo>
                  <a:lnTo>
                    <a:pt x="190779" y="58420"/>
                  </a:lnTo>
                  <a:lnTo>
                    <a:pt x="190004" y="59690"/>
                  </a:lnTo>
                  <a:lnTo>
                    <a:pt x="191566" y="59690"/>
                  </a:lnTo>
                  <a:lnTo>
                    <a:pt x="191566" y="58420"/>
                  </a:lnTo>
                  <a:close/>
                </a:path>
                <a:path w="240665" h="271780">
                  <a:moveTo>
                    <a:pt x="193116" y="58420"/>
                  </a:moveTo>
                  <a:lnTo>
                    <a:pt x="191566" y="58420"/>
                  </a:lnTo>
                  <a:lnTo>
                    <a:pt x="191566" y="59690"/>
                  </a:lnTo>
                  <a:lnTo>
                    <a:pt x="192341" y="59690"/>
                  </a:lnTo>
                  <a:lnTo>
                    <a:pt x="193116" y="58420"/>
                  </a:lnTo>
                  <a:close/>
                </a:path>
                <a:path w="240665" h="271780">
                  <a:moveTo>
                    <a:pt x="195846" y="52070"/>
                  </a:moveTo>
                  <a:lnTo>
                    <a:pt x="186893" y="52070"/>
                  </a:lnTo>
                  <a:lnTo>
                    <a:pt x="186893" y="53340"/>
                  </a:lnTo>
                  <a:lnTo>
                    <a:pt x="186105" y="53340"/>
                  </a:lnTo>
                  <a:lnTo>
                    <a:pt x="186105" y="54610"/>
                  </a:lnTo>
                  <a:lnTo>
                    <a:pt x="187667" y="54610"/>
                  </a:lnTo>
                  <a:lnTo>
                    <a:pt x="187667" y="57150"/>
                  </a:lnTo>
                  <a:lnTo>
                    <a:pt x="186893" y="58420"/>
                  </a:lnTo>
                  <a:lnTo>
                    <a:pt x="203631" y="58420"/>
                  </a:lnTo>
                  <a:lnTo>
                    <a:pt x="201294" y="57150"/>
                  </a:lnTo>
                  <a:lnTo>
                    <a:pt x="197396" y="53340"/>
                  </a:lnTo>
                  <a:lnTo>
                    <a:pt x="195846" y="52070"/>
                  </a:lnTo>
                  <a:close/>
                </a:path>
                <a:path w="240665" h="271780">
                  <a:moveTo>
                    <a:pt x="95783" y="55880"/>
                  </a:moveTo>
                  <a:lnTo>
                    <a:pt x="82930" y="55880"/>
                  </a:lnTo>
                  <a:lnTo>
                    <a:pt x="83705" y="57150"/>
                  </a:lnTo>
                  <a:lnTo>
                    <a:pt x="95783" y="57150"/>
                  </a:lnTo>
                  <a:lnTo>
                    <a:pt x="95783" y="55880"/>
                  </a:lnTo>
                  <a:close/>
                </a:path>
                <a:path w="240665" h="271780">
                  <a:moveTo>
                    <a:pt x="161582" y="49530"/>
                  </a:moveTo>
                  <a:lnTo>
                    <a:pt x="146786" y="49530"/>
                  </a:lnTo>
                  <a:lnTo>
                    <a:pt x="146786" y="53340"/>
                  </a:lnTo>
                  <a:lnTo>
                    <a:pt x="147954" y="55880"/>
                  </a:lnTo>
                  <a:lnTo>
                    <a:pt x="147954" y="57150"/>
                  </a:lnTo>
                  <a:lnTo>
                    <a:pt x="173647" y="57150"/>
                  </a:lnTo>
                  <a:lnTo>
                    <a:pt x="173647" y="54610"/>
                  </a:lnTo>
                  <a:lnTo>
                    <a:pt x="171310" y="54610"/>
                  </a:lnTo>
                  <a:lnTo>
                    <a:pt x="171310" y="53340"/>
                  </a:lnTo>
                  <a:lnTo>
                    <a:pt x="163918" y="53340"/>
                  </a:lnTo>
                  <a:lnTo>
                    <a:pt x="163918" y="50800"/>
                  </a:lnTo>
                  <a:lnTo>
                    <a:pt x="161582" y="50800"/>
                  </a:lnTo>
                  <a:lnTo>
                    <a:pt x="161582" y="49530"/>
                  </a:lnTo>
                  <a:close/>
                </a:path>
                <a:path w="240665" h="271780">
                  <a:moveTo>
                    <a:pt x="181825" y="53340"/>
                  </a:moveTo>
                  <a:lnTo>
                    <a:pt x="173647" y="53340"/>
                  </a:lnTo>
                  <a:lnTo>
                    <a:pt x="173647" y="54610"/>
                  </a:lnTo>
                  <a:lnTo>
                    <a:pt x="174434" y="54610"/>
                  </a:lnTo>
                  <a:lnTo>
                    <a:pt x="173647" y="55880"/>
                  </a:lnTo>
                  <a:lnTo>
                    <a:pt x="173647" y="57150"/>
                  </a:lnTo>
                  <a:lnTo>
                    <a:pt x="182600" y="57150"/>
                  </a:lnTo>
                  <a:lnTo>
                    <a:pt x="182600" y="54610"/>
                  </a:lnTo>
                  <a:lnTo>
                    <a:pt x="181825" y="53340"/>
                  </a:lnTo>
                  <a:close/>
                </a:path>
                <a:path w="240665" h="271780">
                  <a:moveTo>
                    <a:pt x="186893" y="55880"/>
                  </a:moveTo>
                  <a:lnTo>
                    <a:pt x="186105" y="55880"/>
                  </a:lnTo>
                  <a:lnTo>
                    <a:pt x="186105" y="57150"/>
                  </a:lnTo>
                  <a:lnTo>
                    <a:pt x="186893" y="57150"/>
                  </a:lnTo>
                  <a:lnTo>
                    <a:pt x="186893" y="55880"/>
                  </a:lnTo>
                  <a:close/>
                </a:path>
                <a:path w="240665" h="271780">
                  <a:moveTo>
                    <a:pt x="80594" y="54610"/>
                  </a:moveTo>
                  <a:lnTo>
                    <a:pt x="80213" y="55880"/>
                  </a:lnTo>
                  <a:lnTo>
                    <a:pt x="80594" y="55880"/>
                  </a:lnTo>
                  <a:lnTo>
                    <a:pt x="80594" y="54610"/>
                  </a:lnTo>
                  <a:close/>
                </a:path>
                <a:path w="240665" h="271780">
                  <a:moveTo>
                    <a:pt x="96558" y="53340"/>
                  </a:moveTo>
                  <a:lnTo>
                    <a:pt x="84493" y="53340"/>
                  </a:lnTo>
                  <a:lnTo>
                    <a:pt x="83705" y="54610"/>
                  </a:lnTo>
                  <a:lnTo>
                    <a:pt x="84493" y="54610"/>
                  </a:lnTo>
                  <a:lnTo>
                    <a:pt x="84493" y="55880"/>
                  </a:lnTo>
                  <a:lnTo>
                    <a:pt x="96558" y="55880"/>
                  </a:lnTo>
                  <a:lnTo>
                    <a:pt x="96558" y="53340"/>
                  </a:lnTo>
                  <a:close/>
                </a:path>
                <a:path w="240665" h="271780">
                  <a:moveTo>
                    <a:pt x="135496" y="53340"/>
                  </a:moveTo>
                  <a:lnTo>
                    <a:pt x="96558" y="53340"/>
                  </a:lnTo>
                  <a:lnTo>
                    <a:pt x="96558" y="55880"/>
                  </a:lnTo>
                  <a:lnTo>
                    <a:pt x="97345" y="55880"/>
                  </a:lnTo>
                  <a:lnTo>
                    <a:pt x="97345" y="54610"/>
                  </a:lnTo>
                  <a:lnTo>
                    <a:pt x="135496" y="54610"/>
                  </a:lnTo>
                  <a:lnTo>
                    <a:pt x="135496" y="53340"/>
                  </a:lnTo>
                  <a:close/>
                </a:path>
                <a:path w="240665" h="271780">
                  <a:moveTo>
                    <a:pt x="185331" y="54610"/>
                  </a:moveTo>
                  <a:lnTo>
                    <a:pt x="185331" y="55880"/>
                  </a:lnTo>
                  <a:lnTo>
                    <a:pt x="186105" y="55880"/>
                  </a:lnTo>
                  <a:lnTo>
                    <a:pt x="185331" y="54610"/>
                  </a:lnTo>
                  <a:close/>
                </a:path>
                <a:path w="240665" h="271780">
                  <a:moveTo>
                    <a:pt x="186893" y="54610"/>
                  </a:moveTo>
                  <a:lnTo>
                    <a:pt x="185331" y="54610"/>
                  </a:lnTo>
                  <a:lnTo>
                    <a:pt x="186105" y="55880"/>
                  </a:lnTo>
                  <a:lnTo>
                    <a:pt x="186893" y="54610"/>
                  </a:lnTo>
                  <a:close/>
                </a:path>
                <a:path w="240665" h="271780">
                  <a:moveTo>
                    <a:pt x="172097" y="53340"/>
                  </a:moveTo>
                  <a:lnTo>
                    <a:pt x="171310" y="53340"/>
                  </a:lnTo>
                  <a:lnTo>
                    <a:pt x="171310" y="54610"/>
                  </a:lnTo>
                  <a:lnTo>
                    <a:pt x="172097" y="54610"/>
                  </a:lnTo>
                  <a:lnTo>
                    <a:pt x="172097" y="53340"/>
                  </a:lnTo>
                  <a:close/>
                </a:path>
                <a:path w="240665" h="271780">
                  <a:moveTo>
                    <a:pt x="172872" y="53340"/>
                  </a:moveTo>
                  <a:lnTo>
                    <a:pt x="172097" y="53340"/>
                  </a:lnTo>
                  <a:lnTo>
                    <a:pt x="172097" y="54610"/>
                  </a:lnTo>
                  <a:lnTo>
                    <a:pt x="172872" y="54610"/>
                  </a:lnTo>
                  <a:lnTo>
                    <a:pt x="172872" y="53340"/>
                  </a:lnTo>
                  <a:close/>
                </a:path>
                <a:path w="240665" h="271780">
                  <a:moveTo>
                    <a:pt x="163918" y="48260"/>
                  </a:moveTo>
                  <a:lnTo>
                    <a:pt x="163918" y="53340"/>
                  </a:lnTo>
                  <a:lnTo>
                    <a:pt x="172872" y="53340"/>
                  </a:lnTo>
                  <a:lnTo>
                    <a:pt x="172872" y="54610"/>
                  </a:lnTo>
                  <a:lnTo>
                    <a:pt x="173647" y="54610"/>
                  </a:lnTo>
                  <a:lnTo>
                    <a:pt x="173647" y="52070"/>
                  </a:lnTo>
                  <a:lnTo>
                    <a:pt x="174434" y="52070"/>
                  </a:lnTo>
                  <a:lnTo>
                    <a:pt x="173647" y="50800"/>
                  </a:lnTo>
                  <a:lnTo>
                    <a:pt x="166636" y="50800"/>
                  </a:lnTo>
                  <a:lnTo>
                    <a:pt x="166636" y="49530"/>
                  </a:lnTo>
                  <a:lnTo>
                    <a:pt x="164693" y="49530"/>
                  </a:lnTo>
                  <a:lnTo>
                    <a:pt x="163918" y="48260"/>
                  </a:lnTo>
                  <a:close/>
                </a:path>
                <a:path w="240665" h="271780">
                  <a:moveTo>
                    <a:pt x="94221" y="50800"/>
                  </a:moveTo>
                  <a:lnTo>
                    <a:pt x="93446" y="50800"/>
                  </a:lnTo>
                  <a:lnTo>
                    <a:pt x="93446" y="52070"/>
                  </a:lnTo>
                  <a:lnTo>
                    <a:pt x="82930" y="52070"/>
                  </a:lnTo>
                  <a:lnTo>
                    <a:pt x="82930" y="53340"/>
                  </a:lnTo>
                  <a:lnTo>
                    <a:pt x="94221" y="53340"/>
                  </a:lnTo>
                  <a:lnTo>
                    <a:pt x="94221" y="50800"/>
                  </a:lnTo>
                  <a:close/>
                </a:path>
                <a:path w="240665" h="271780">
                  <a:moveTo>
                    <a:pt x="95008" y="50800"/>
                  </a:moveTo>
                  <a:lnTo>
                    <a:pt x="94221" y="50800"/>
                  </a:lnTo>
                  <a:lnTo>
                    <a:pt x="94221" y="53340"/>
                  </a:lnTo>
                  <a:lnTo>
                    <a:pt x="136270" y="53340"/>
                  </a:lnTo>
                  <a:lnTo>
                    <a:pt x="136270" y="52070"/>
                  </a:lnTo>
                  <a:lnTo>
                    <a:pt x="95008" y="52070"/>
                  </a:lnTo>
                  <a:lnTo>
                    <a:pt x="95008" y="50800"/>
                  </a:lnTo>
                  <a:close/>
                </a:path>
                <a:path w="240665" h="271780">
                  <a:moveTo>
                    <a:pt x="175209" y="52070"/>
                  </a:moveTo>
                  <a:lnTo>
                    <a:pt x="174434" y="52070"/>
                  </a:lnTo>
                  <a:lnTo>
                    <a:pt x="174434" y="53340"/>
                  </a:lnTo>
                  <a:lnTo>
                    <a:pt x="175209" y="52070"/>
                  </a:lnTo>
                  <a:close/>
                </a:path>
                <a:path w="240665" h="271780">
                  <a:moveTo>
                    <a:pt x="178714" y="52070"/>
                  </a:moveTo>
                  <a:lnTo>
                    <a:pt x="175209" y="52070"/>
                  </a:lnTo>
                  <a:lnTo>
                    <a:pt x="174434" y="53340"/>
                  </a:lnTo>
                  <a:lnTo>
                    <a:pt x="178714" y="53340"/>
                  </a:lnTo>
                  <a:lnTo>
                    <a:pt x="178714" y="52070"/>
                  </a:lnTo>
                  <a:close/>
                </a:path>
                <a:path w="240665" h="271780">
                  <a:moveTo>
                    <a:pt x="86829" y="49530"/>
                  </a:moveTo>
                  <a:lnTo>
                    <a:pt x="83705" y="49530"/>
                  </a:lnTo>
                  <a:lnTo>
                    <a:pt x="83705" y="52070"/>
                  </a:lnTo>
                  <a:lnTo>
                    <a:pt x="87604" y="52070"/>
                  </a:lnTo>
                  <a:lnTo>
                    <a:pt x="87604" y="50800"/>
                  </a:lnTo>
                  <a:lnTo>
                    <a:pt x="86829" y="50800"/>
                  </a:lnTo>
                  <a:lnTo>
                    <a:pt x="86829" y="49530"/>
                  </a:lnTo>
                  <a:close/>
                </a:path>
                <a:path w="240665" h="271780">
                  <a:moveTo>
                    <a:pt x="90335" y="50800"/>
                  </a:moveTo>
                  <a:lnTo>
                    <a:pt x="87604" y="50800"/>
                  </a:lnTo>
                  <a:lnTo>
                    <a:pt x="87604" y="52070"/>
                  </a:lnTo>
                  <a:lnTo>
                    <a:pt x="90335" y="52070"/>
                  </a:lnTo>
                  <a:lnTo>
                    <a:pt x="90335" y="50800"/>
                  </a:lnTo>
                  <a:close/>
                </a:path>
                <a:path w="240665" h="271780">
                  <a:moveTo>
                    <a:pt x="93446" y="50800"/>
                  </a:moveTo>
                  <a:lnTo>
                    <a:pt x="90335" y="50800"/>
                  </a:lnTo>
                  <a:lnTo>
                    <a:pt x="90335" y="52070"/>
                  </a:lnTo>
                  <a:lnTo>
                    <a:pt x="93446" y="52070"/>
                  </a:lnTo>
                  <a:lnTo>
                    <a:pt x="93446" y="50800"/>
                  </a:lnTo>
                  <a:close/>
                </a:path>
                <a:path w="240665" h="271780">
                  <a:moveTo>
                    <a:pt x="97345" y="49530"/>
                  </a:moveTo>
                  <a:lnTo>
                    <a:pt x="89166" y="49530"/>
                  </a:lnTo>
                  <a:lnTo>
                    <a:pt x="89166" y="50800"/>
                  </a:lnTo>
                  <a:lnTo>
                    <a:pt x="95008" y="50800"/>
                  </a:lnTo>
                  <a:lnTo>
                    <a:pt x="95008" y="52070"/>
                  </a:lnTo>
                  <a:lnTo>
                    <a:pt x="96558" y="52070"/>
                  </a:lnTo>
                  <a:lnTo>
                    <a:pt x="97345" y="50800"/>
                  </a:lnTo>
                  <a:lnTo>
                    <a:pt x="97345" y="49530"/>
                  </a:lnTo>
                  <a:close/>
                </a:path>
                <a:path w="240665" h="271780">
                  <a:moveTo>
                    <a:pt x="98120" y="50800"/>
                  </a:moveTo>
                  <a:lnTo>
                    <a:pt x="97345" y="50800"/>
                  </a:lnTo>
                  <a:lnTo>
                    <a:pt x="96558" y="52070"/>
                  </a:lnTo>
                  <a:lnTo>
                    <a:pt x="98120" y="52070"/>
                  </a:lnTo>
                  <a:lnTo>
                    <a:pt x="98120" y="50800"/>
                  </a:lnTo>
                  <a:close/>
                </a:path>
                <a:path w="240665" h="271780">
                  <a:moveTo>
                    <a:pt x="98120" y="50800"/>
                  </a:moveTo>
                  <a:lnTo>
                    <a:pt x="98120" y="52070"/>
                  </a:lnTo>
                  <a:lnTo>
                    <a:pt x="98894" y="52070"/>
                  </a:lnTo>
                  <a:lnTo>
                    <a:pt x="98120" y="50800"/>
                  </a:lnTo>
                  <a:close/>
                </a:path>
                <a:path w="240665" h="271780">
                  <a:moveTo>
                    <a:pt x="137058" y="49530"/>
                  </a:moveTo>
                  <a:lnTo>
                    <a:pt x="97345" y="49530"/>
                  </a:lnTo>
                  <a:lnTo>
                    <a:pt x="98120" y="50800"/>
                  </a:lnTo>
                  <a:lnTo>
                    <a:pt x="98894" y="50800"/>
                  </a:lnTo>
                  <a:lnTo>
                    <a:pt x="98894" y="52070"/>
                  </a:lnTo>
                  <a:lnTo>
                    <a:pt x="137058" y="52070"/>
                  </a:lnTo>
                  <a:lnTo>
                    <a:pt x="137058" y="49530"/>
                  </a:lnTo>
                  <a:close/>
                </a:path>
                <a:path w="240665" h="271780">
                  <a:moveTo>
                    <a:pt x="194284" y="49530"/>
                  </a:moveTo>
                  <a:lnTo>
                    <a:pt x="184162" y="49530"/>
                  </a:lnTo>
                  <a:lnTo>
                    <a:pt x="183387" y="50800"/>
                  </a:lnTo>
                  <a:lnTo>
                    <a:pt x="183387" y="52070"/>
                  </a:lnTo>
                  <a:lnTo>
                    <a:pt x="195071" y="52070"/>
                  </a:lnTo>
                  <a:lnTo>
                    <a:pt x="194284" y="50800"/>
                  </a:lnTo>
                  <a:lnTo>
                    <a:pt x="194284" y="49530"/>
                  </a:lnTo>
                  <a:close/>
                </a:path>
                <a:path w="240665" h="271780">
                  <a:moveTo>
                    <a:pt x="88379" y="49530"/>
                  </a:moveTo>
                  <a:lnTo>
                    <a:pt x="86829" y="49530"/>
                  </a:lnTo>
                  <a:lnTo>
                    <a:pt x="86829" y="50800"/>
                  </a:lnTo>
                  <a:lnTo>
                    <a:pt x="88379" y="50800"/>
                  </a:lnTo>
                  <a:lnTo>
                    <a:pt x="88379" y="49530"/>
                  </a:lnTo>
                  <a:close/>
                </a:path>
                <a:path w="240665" h="271780">
                  <a:moveTo>
                    <a:pt x="89166" y="49530"/>
                  </a:moveTo>
                  <a:lnTo>
                    <a:pt x="88379" y="49530"/>
                  </a:lnTo>
                  <a:lnTo>
                    <a:pt x="88379" y="50800"/>
                  </a:lnTo>
                  <a:lnTo>
                    <a:pt x="89166" y="50800"/>
                  </a:lnTo>
                  <a:lnTo>
                    <a:pt x="89166" y="49530"/>
                  </a:lnTo>
                  <a:close/>
                </a:path>
                <a:path w="240665" h="271780">
                  <a:moveTo>
                    <a:pt x="163144" y="48260"/>
                  </a:moveTo>
                  <a:lnTo>
                    <a:pt x="163144" y="49530"/>
                  </a:lnTo>
                  <a:lnTo>
                    <a:pt x="161582" y="49530"/>
                  </a:lnTo>
                  <a:lnTo>
                    <a:pt x="161582" y="50800"/>
                  </a:lnTo>
                  <a:lnTo>
                    <a:pt x="163918" y="50800"/>
                  </a:lnTo>
                  <a:lnTo>
                    <a:pt x="163918" y="49530"/>
                  </a:lnTo>
                  <a:lnTo>
                    <a:pt x="163144" y="48260"/>
                  </a:lnTo>
                  <a:close/>
                </a:path>
                <a:path w="240665" h="271780">
                  <a:moveTo>
                    <a:pt x="166636" y="49530"/>
                  </a:moveTo>
                  <a:lnTo>
                    <a:pt x="166636" y="50800"/>
                  </a:lnTo>
                  <a:lnTo>
                    <a:pt x="167424" y="50800"/>
                  </a:lnTo>
                  <a:lnTo>
                    <a:pt x="166636" y="49530"/>
                  </a:lnTo>
                  <a:close/>
                </a:path>
                <a:path w="240665" h="271780">
                  <a:moveTo>
                    <a:pt x="170535" y="49530"/>
                  </a:moveTo>
                  <a:lnTo>
                    <a:pt x="167424" y="49530"/>
                  </a:lnTo>
                  <a:lnTo>
                    <a:pt x="167424" y="50800"/>
                  </a:lnTo>
                  <a:lnTo>
                    <a:pt x="171310" y="50800"/>
                  </a:lnTo>
                  <a:lnTo>
                    <a:pt x="170535" y="49530"/>
                  </a:lnTo>
                  <a:close/>
                </a:path>
                <a:path w="240665" h="271780">
                  <a:moveTo>
                    <a:pt x="181825" y="49530"/>
                  </a:moveTo>
                  <a:lnTo>
                    <a:pt x="180263" y="49530"/>
                  </a:lnTo>
                  <a:lnTo>
                    <a:pt x="181051" y="50800"/>
                  </a:lnTo>
                  <a:lnTo>
                    <a:pt x="181825" y="50800"/>
                  </a:lnTo>
                  <a:lnTo>
                    <a:pt x="181825" y="49530"/>
                  </a:lnTo>
                  <a:close/>
                </a:path>
                <a:path w="240665" h="271780">
                  <a:moveTo>
                    <a:pt x="86042" y="48260"/>
                  </a:moveTo>
                  <a:lnTo>
                    <a:pt x="84493" y="48260"/>
                  </a:lnTo>
                  <a:lnTo>
                    <a:pt x="84493" y="49530"/>
                  </a:lnTo>
                  <a:lnTo>
                    <a:pt x="86042" y="49530"/>
                  </a:lnTo>
                  <a:lnTo>
                    <a:pt x="86042" y="48260"/>
                  </a:lnTo>
                  <a:close/>
                </a:path>
                <a:path w="240665" h="271780">
                  <a:moveTo>
                    <a:pt x="86829" y="46990"/>
                  </a:moveTo>
                  <a:lnTo>
                    <a:pt x="86042" y="46990"/>
                  </a:lnTo>
                  <a:lnTo>
                    <a:pt x="86042" y="49530"/>
                  </a:lnTo>
                  <a:lnTo>
                    <a:pt x="87604" y="49530"/>
                  </a:lnTo>
                  <a:lnTo>
                    <a:pt x="88379" y="48260"/>
                  </a:lnTo>
                  <a:lnTo>
                    <a:pt x="86829" y="48260"/>
                  </a:lnTo>
                  <a:lnTo>
                    <a:pt x="86829" y="46990"/>
                  </a:lnTo>
                  <a:close/>
                </a:path>
                <a:path w="240665" h="271780">
                  <a:moveTo>
                    <a:pt x="136270" y="44450"/>
                  </a:moveTo>
                  <a:lnTo>
                    <a:pt x="86042" y="44450"/>
                  </a:lnTo>
                  <a:lnTo>
                    <a:pt x="86042" y="45720"/>
                  </a:lnTo>
                  <a:lnTo>
                    <a:pt x="86829" y="46990"/>
                  </a:lnTo>
                  <a:lnTo>
                    <a:pt x="86829" y="48260"/>
                  </a:lnTo>
                  <a:lnTo>
                    <a:pt x="88379" y="48260"/>
                  </a:lnTo>
                  <a:lnTo>
                    <a:pt x="87604" y="49530"/>
                  </a:lnTo>
                  <a:lnTo>
                    <a:pt x="136270" y="49530"/>
                  </a:lnTo>
                  <a:lnTo>
                    <a:pt x="135496" y="48260"/>
                  </a:lnTo>
                  <a:lnTo>
                    <a:pt x="135496" y="46990"/>
                  </a:lnTo>
                  <a:lnTo>
                    <a:pt x="136270" y="45720"/>
                  </a:lnTo>
                  <a:lnTo>
                    <a:pt x="136270" y="44450"/>
                  </a:lnTo>
                  <a:close/>
                </a:path>
                <a:path w="240665" h="271780">
                  <a:moveTo>
                    <a:pt x="163144" y="48260"/>
                  </a:moveTo>
                  <a:lnTo>
                    <a:pt x="146011" y="48260"/>
                  </a:lnTo>
                  <a:lnTo>
                    <a:pt x="146011" y="49530"/>
                  </a:lnTo>
                  <a:lnTo>
                    <a:pt x="163144" y="49530"/>
                  </a:lnTo>
                  <a:lnTo>
                    <a:pt x="163144" y="48260"/>
                  </a:lnTo>
                  <a:close/>
                </a:path>
                <a:path w="240665" h="271780">
                  <a:moveTo>
                    <a:pt x="165480" y="48260"/>
                  </a:moveTo>
                  <a:lnTo>
                    <a:pt x="163918" y="48260"/>
                  </a:lnTo>
                  <a:lnTo>
                    <a:pt x="164693" y="49530"/>
                  </a:lnTo>
                  <a:lnTo>
                    <a:pt x="165861" y="49530"/>
                  </a:lnTo>
                  <a:lnTo>
                    <a:pt x="165480" y="48260"/>
                  </a:lnTo>
                  <a:close/>
                </a:path>
                <a:path w="240665" h="271780">
                  <a:moveTo>
                    <a:pt x="196621" y="45720"/>
                  </a:moveTo>
                  <a:lnTo>
                    <a:pt x="176377" y="45720"/>
                  </a:lnTo>
                  <a:lnTo>
                    <a:pt x="176377" y="46990"/>
                  </a:lnTo>
                  <a:lnTo>
                    <a:pt x="177152" y="46990"/>
                  </a:lnTo>
                  <a:lnTo>
                    <a:pt x="177152" y="48260"/>
                  </a:lnTo>
                  <a:lnTo>
                    <a:pt x="177926" y="48260"/>
                  </a:lnTo>
                  <a:lnTo>
                    <a:pt x="177926" y="49530"/>
                  </a:lnTo>
                  <a:lnTo>
                    <a:pt x="195071" y="49530"/>
                  </a:lnTo>
                  <a:lnTo>
                    <a:pt x="197396" y="48260"/>
                  </a:lnTo>
                  <a:lnTo>
                    <a:pt x="197396" y="46990"/>
                  </a:lnTo>
                  <a:lnTo>
                    <a:pt x="196621" y="45720"/>
                  </a:lnTo>
                  <a:close/>
                </a:path>
                <a:path w="240665" h="271780">
                  <a:moveTo>
                    <a:pt x="162356" y="45720"/>
                  </a:moveTo>
                  <a:lnTo>
                    <a:pt x="146011" y="45720"/>
                  </a:lnTo>
                  <a:lnTo>
                    <a:pt x="146011" y="46990"/>
                  </a:lnTo>
                  <a:lnTo>
                    <a:pt x="145224" y="46990"/>
                  </a:lnTo>
                  <a:lnTo>
                    <a:pt x="145224" y="48260"/>
                  </a:lnTo>
                  <a:lnTo>
                    <a:pt x="162356" y="48260"/>
                  </a:lnTo>
                  <a:lnTo>
                    <a:pt x="162356" y="45720"/>
                  </a:lnTo>
                  <a:close/>
                </a:path>
                <a:path w="240665" h="271780">
                  <a:moveTo>
                    <a:pt x="163144" y="46990"/>
                  </a:moveTo>
                  <a:lnTo>
                    <a:pt x="162356" y="46990"/>
                  </a:lnTo>
                  <a:lnTo>
                    <a:pt x="162356" y="48260"/>
                  </a:lnTo>
                  <a:lnTo>
                    <a:pt x="163918" y="48260"/>
                  </a:lnTo>
                  <a:lnTo>
                    <a:pt x="163144" y="46990"/>
                  </a:lnTo>
                  <a:close/>
                </a:path>
                <a:path w="240665" h="271780">
                  <a:moveTo>
                    <a:pt x="202857" y="45720"/>
                  </a:moveTo>
                  <a:lnTo>
                    <a:pt x="200520" y="45720"/>
                  </a:lnTo>
                  <a:lnTo>
                    <a:pt x="200520" y="46990"/>
                  </a:lnTo>
                  <a:lnTo>
                    <a:pt x="202857" y="46990"/>
                  </a:lnTo>
                  <a:lnTo>
                    <a:pt x="202857" y="45720"/>
                  </a:lnTo>
                  <a:close/>
                </a:path>
                <a:path w="240665" h="271780">
                  <a:moveTo>
                    <a:pt x="162356" y="40640"/>
                  </a:moveTo>
                  <a:lnTo>
                    <a:pt x="142887" y="40640"/>
                  </a:lnTo>
                  <a:lnTo>
                    <a:pt x="142887" y="41910"/>
                  </a:lnTo>
                  <a:lnTo>
                    <a:pt x="143675" y="41910"/>
                  </a:lnTo>
                  <a:lnTo>
                    <a:pt x="143675" y="43180"/>
                  </a:lnTo>
                  <a:lnTo>
                    <a:pt x="145224" y="44450"/>
                  </a:lnTo>
                  <a:lnTo>
                    <a:pt x="145224" y="45720"/>
                  </a:lnTo>
                  <a:lnTo>
                    <a:pt x="160807" y="45720"/>
                  </a:lnTo>
                  <a:lnTo>
                    <a:pt x="160807" y="43180"/>
                  </a:lnTo>
                  <a:lnTo>
                    <a:pt x="162356" y="43180"/>
                  </a:lnTo>
                  <a:lnTo>
                    <a:pt x="162356" y="40640"/>
                  </a:lnTo>
                  <a:close/>
                </a:path>
                <a:path w="240665" h="271780">
                  <a:moveTo>
                    <a:pt x="204012" y="44450"/>
                  </a:moveTo>
                  <a:lnTo>
                    <a:pt x="173647" y="44450"/>
                  </a:lnTo>
                  <a:lnTo>
                    <a:pt x="174434" y="45720"/>
                  </a:lnTo>
                  <a:lnTo>
                    <a:pt x="204012" y="45720"/>
                  </a:lnTo>
                  <a:lnTo>
                    <a:pt x="204012" y="44450"/>
                  </a:lnTo>
                  <a:close/>
                </a:path>
                <a:path w="240665" h="271780">
                  <a:moveTo>
                    <a:pt x="88379" y="40640"/>
                  </a:moveTo>
                  <a:lnTo>
                    <a:pt x="88379" y="41910"/>
                  </a:lnTo>
                  <a:lnTo>
                    <a:pt x="87604" y="41910"/>
                  </a:lnTo>
                  <a:lnTo>
                    <a:pt x="87604" y="43180"/>
                  </a:lnTo>
                  <a:lnTo>
                    <a:pt x="86829" y="43180"/>
                  </a:lnTo>
                  <a:lnTo>
                    <a:pt x="86829" y="44450"/>
                  </a:lnTo>
                  <a:lnTo>
                    <a:pt x="89941" y="44450"/>
                  </a:lnTo>
                  <a:lnTo>
                    <a:pt x="89941" y="43180"/>
                  </a:lnTo>
                  <a:lnTo>
                    <a:pt x="88379" y="40640"/>
                  </a:lnTo>
                  <a:close/>
                </a:path>
                <a:path w="240665" h="271780">
                  <a:moveTo>
                    <a:pt x="133934" y="41910"/>
                  </a:moveTo>
                  <a:lnTo>
                    <a:pt x="89941" y="41910"/>
                  </a:lnTo>
                  <a:lnTo>
                    <a:pt x="89941" y="44450"/>
                  </a:lnTo>
                  <a:lnTo>
                    <a:pt x="134721" y="44450"/>
                  </a:lnTo>
                  <a:lnTo>
                    <a:pt x="134721" y="43180"/>
                  </a:lnTo>
                  <a:lnTo>
                    <a:pt x="133934" y="43180"/>
                  </a:lnTo>
                  <a:lnTo>
                    <a:pt x="133934" y="41910"/>
                  </a:lnTo>
                  <a:close/>
                </a:path>
                <a:path w="240665" h="271780">
                  <a:moveTo>
                    <a:pt x="135496" y="43180"/>
                  </a:moveTo>
                  <a:lnTo>
                    <a:pt x="134721" y="43180"/>
                  </a:lnTo>
                  <a:lnTo>
                    <a:pt x="134721" y="44450"/>
                  </a:lnTo>
                  <a:lnTo>
                    <a:pt x="135496" y="44450"/>
                  </a:lnTo>
                  <a:lnTo>
                    <a:pt x="135496" y="43180"/>
                  </a:lnTo>
                  <a:close/>
                </a:path>
                <a:path w="240665" h="271780">
                  <a:moveTo>
                    <a:pt x="204012" y="41910"/>
                  </a:moveTo>
                  <a:lnTo>
                    <a:pt x="204012" y="43180"/>
                  </a:lnTo>
                  <a:lnTo>
                    <a:pt x="172872" y="43180"/>
                  </a:lnTo>
                  <a:lnTo>
                    <a:pt x="172872" y="44450"/>
                  </a:lnTo>
                  <a:lnTo>
                    <a:pt x="204800" y="44450"/>
                  </a:lnTo>
                  <a:lnTo>
                    <a:pt x="204800" y="43180"/>
                  </a:lnTo>
                  <a:lnTo>
                    <a:pt x="204012" y="41910"/>
                  </a:lnTo>
                  <a:close/>
                </a:path>
                <a:path w="240665" h="271780">
                  <a:moveTo>
                    <a:pt x="131597" y="38100"/>
                  </a:moveTo>
                  <a:lnTo>
                    <a:pt x="86829" y="38100"/>
                  </a:lnTo>
                  <a:lnTo>
                    <a:pt x="86829" y="39370"/>
                  </a:lnTo>
                  <a:lnTo>
                    <a:pt x="89166" y="39370"/>
                  </a:lnTo>
                  <a:lnTo>
                    <a:pt x="89166" y="41910"/>
                  </a:lnTo>
                  <a:lnTo>
                    <a:pt x="89941" y="43180"/>
                  </a:lnTo>
                  <a:lnTo>
                    <a:pt x="89941" y="41910"/>
                  </a:lnTo>
                  <a:lnTo>
                    <a:pt x="133159" y="41910"/>
                  </a:lnTo>
                  <a:lnTo>
                    <a:pt x="133159" y="40640"/>
                  </a:lnTo>
                  <a:lnTo>
                    <a:pt x="131597" y="40640"/>
                  </a:lnTo>
                  <a:lnTo>
                    <a:pt x="131597" y="38100"/>
                  </a:lnTo>
                  <a:close/>
                </a:path>
                <a:path w="240665" h="271780">
                  <a:moveTo>
                    <a:pt x="188442" y="39370"/>
                  </a:moveTo>
                  <a:lnTo>
                    <a:pt x="170535" y="39370"/>
                  </a:lnTo>
                  <a:lnTo>
                    <a:pt x="170535" y="41910"/>
                  </a:lnTo>
                  <a:lnTo>
                    <a:pt x="171310" y="43180"/>
                  </a:lnTo>
                  <a:lnTo>
                    <a:pt x="204012" y="43180"/>
                  </a:lnTo>
                  <a:lnTo>
                    <a:pt x="204012" y="41910"/>
                  </a:lnTo>
                  <a:lnTo>
                    <a:pt x="207136" y="41910"/>
                  </a:lnTo>
                  <a:lnTo>
                    <a:pt x="207136" y="40640"/>
                  </a:lnTo>
                  <a:lnTo>
                    <a:pt x="188442" y="40640"/>
                  </a:lnTo>
                  <a:lnTo>
                    <a:pt x="188442" y="39370"/>
                  </a:lnTo>
                  <a:close/>
                </a:path>
                <a:path w="240665" h="271780">
                  <a:moveTo>
                    <a:pt x="162356" y="38100"/>
                  </a:moveTo>
                  <a:lnTo>
                    <a:pt x="142887" y="38100"/>
                  </a:lnTo>
                  <a:lnTo>
                    <a:pt x="142112" y="39370"/>
                  </a:lnTo>
                  <a:lnTo>
                    <a:pt x="141338" y="39370"/>
                  </a:lnTo>
                  <a:lnTo>
                    <a:pt x="141338" y="40640"/>
                  </a:lnTo>
                  <a:lnTo>
                    <a:pt x="162356" y="40640"/>
                  </a:lnTo>
                  <a:lnTo>
                    <a:pt x="162356" y="41910"/>
                  </a:lnTo>
                  <a:lnTo>
                    <a:pt x="163144" y="41910"/>
                  </a:lnTo>
                  <a:lnTo>
                    <a:pt x="163144" y="39370"/>
                  </a:lnTo>
                  <a:lnTo>
                    <a:pt x="162356" y="38100"/>
                  </a:lnTo>
                  <a:close/>
                </a:path>
                <a:path w="240665" h="271780">
                  <a:moveTo>
                    <a:pt x="163918" y="40640"/>
                  </a:moveTo>
                  <a:lnTo>
                    <a:pt x="163144" y="40640"/>
                  </a:lnTo>
                  <a:lnTo>
                    <a:pt x="163144" y="41910"/>
                  </a:lnTo>
                  <a:lnTo>
                    <a:pt x="163918" y="41910"/>
                  </a:lnTo>
                  <a:lnTo>
                    <a:pt x="163918" y="40640"/>
                  </a:lnTo>
                  <a:close/>
                </a:path>
                <a:path w="240665" h="271780">
                  <a:moveTo>
                    <a:pt x="88379" y="39370"/>
                  </a:moveTo>
                  <a:lnTo>
                    <a:pt x="88379" y="40640"/>
                  </a:lnTo>
                  <a:lnTo>
                    <a:pt x="89166" y="40640"/>
                  </a:lnTo>
                  <a:lnTo>
                    <a:pt x="88379" y="39370"/>
                  </a:lnTo>
                  <a:close/>
                </a:path>
                <a:path w="240665" h="271780">
                  <a:moveTo>
                    <a:pt x="132384" y="39370"/>
                  </a:moveTo>
                  <a:lnTo>
                    <a:pt x="131597" y="39370"/>
                  </a:lnTo>
                  <a:lnTo>
                    <a:pt x="131597" y="40640"/>
                  </a:lnTo>
                  <a:lnTo>
                    <a:pt x="132384" y="39370"/>
                  </a:lnTo>
                  <a:close/>
                </a:path>
                <a:path w="240665" h="271780">
                  <a:moveTo>
                    <a:pt x="132384" y="39370"/>
                  </a:moveTo>
                  <a:lnTo>
                    <a:pt x="131597" y="40640"/>
                  </a:lnTo>
                  <a:lnTo>
                    <a:pt x="132384" y="40640"/>
                  </a:lnTo>
                  <a:lnTo>
                    <a:pt x="132384" y="39370"/>
                  </a:lnTo>
                  <a:close/>
                </a:path>
                <a:path w="240665" h="271780">
                  <a:moveTo>
                    <a:pt x="205574" y="39370"/>
                  </a:moveTo>
                  <a:lnTo>
                    <a:pt x="188442" y="39370"/>
                  </a:lnTo>
                  <a:lnTo>
                    <a:pt x="188442" y="40640"/>
                  </a:lnTo>
                  <a:lnTo>
                    <a:pt x="205574" y="40640"/>
                  </a:lnTo>
                  <a:lnTo>
                    <a:pt x="205574" y="39370"/>
                  </a:lnTo>
                  <a:close/>
                </a:path>
                <a:path w="240665" h="271780">
                  <a:moveTo>
                    <a:pt x="90335" y="35560"/>
                  </a:moveTo>
                  <a:lnTo>
                    <a:pt x="82930" y="35560"/>
                  </a:lnTo>
                  <a:lnTo>
                    <a:pt x="82930" y="39370"/>
                  </a:lnTo>
                  <a:lnTo>
                    <a:pt x="86829" y="39370"/>
                  </a:lnTo>
                  <a:lnTo>
                    <a:pt x="86829" y="38100"/>
                  </a:lnTo>
                  <a:lnTo>
                    <a:pt x="132384" y="38100"/>
                  </a:lnTo>
                  <a:lnTo>
                    <a:pt x="131597" y="36830"/>
                  </a:lnTo>
                  <a:lnTo>
                    <a:pt x="90335" y="36830"/>
                  </a:lnTo>
                  <a:lnTo>
                    <a:pt x="90335" y="35560"/>
                  </a:lnTo>
                  <a:close/>
                </a:path>
                <a:path w="240665" h="271780">
                  <a:moveTo>
                    <a:pt x="163144" y="38100"/>
                  </a:moveTo>
                  <a:lnTo>
                    <a:pt x="163144" y="39370"/>
                  </a:lnTo>
                  <a:lnTo>
                    <a:pt x="163918" y="39370"/>
                  </a:lnTo>
                  <a:lnTo>
                    <a:pt x="163144" y="38100"/>
                  </a:lnTo>
                  <a:close/>
                </a:path>
                <a:path w="240665" h="271780">
                  <a:moveTo>
                    <a:pt x="180263" y="35560"/>
                  </a:moveTo>
                  <a:lnTo>
                    <a:pt x="169760" y="35560"/>
                  </a:lnTo>
                  <a:lnTo>
                    <a:pt x="169760" y="39370"/>
                  </a:lnTo>
                  <a:lnTo>
                    <a:pt x="182600" y="39370"/>
                  </a:lnTo>
                  <a:lnTo>
                    <a:pt x="182600" y="38100"/>
                  </a:lnTo>
                  <a:lnTo>
                    <a:pt x="181825" y="38100"/>
                  </a:lnTo>
                  <a:lnTo>
                    <a:pt x="181825" y="36830"/>
                  </a:lnTo>
                  <a:lnTo>
                    <a:pt x="181051" y="36830"/>
                  </a:lnTo>
                  <a:lnTo>
                    <a:pt x="180263" y="35560"/>
                  </a:lnTo>
                  <a:close/>
                </a:path>
                <a:path w="240665" h="271780">
                  <a:moveTo>
                    <a:pt x="203631" y="38100"/>
                  </a:moveTo>
                  <a:lnTo>
                    <a:pt x="187667" y="38100"/>
                  </a:lnTo>
                  <a:lnTo>
                    <a:pt x="186893" y="39370"/>
                  </a:lnTo>
                  <a:lnTo>
                    <a:pt x="203631" y="39370"/>
                  </a:lnTo>
                  <a:lnTo>
                    <a:pt x="203631" y="38100"/>
                  </a:lnTo>
                  <a:close/>
                </a:path>
                <a:path w="240665" h="271780">
                  <a:moveTo>
                    <a:pt x="163144" y="36830"/>
                  </a:moveTo>
                  <a:lnTo>
                    <a:pt x="145224" y="36830"/>
                  </a:lnTo>
                  <a:lnTo>
                    <a:pt x="143675" y="38100"/>
                  </a:lnTo>
                  <a:lnTo>
                    <a:pt x="163144" y="38100"/>
                  </a:lnTo>
                  <a:lnTo>
                    <a:pt x="163144" y="36830"/>
                  </a:lnTo>
                  <a:close/>
                </a:path>
                <a:path w="240665" h="271780">
                  <a:moveTo>
                    <a:pt x="202857" y="36830"/>
                  </a:moveTo>
                  <a:lnTo>
                    <a:pt x="188442" y="36830"/>
                  </a:lnTo>
                  <a:lnTo>
                    <a:pt x="188442" y="38100"/>
                  </a:lnTo>
                  <a:lnTo>
                    <a:pt x="202857" y="38100"/>
                  </a:lnTo>
                  <a:lnTo>
                    <a:pt x="202857" y="36830"/>
                  </a:lnTo>
                  <a:close/>
                </a:path>
                <a:path w="240665" h="271780">
                  <a:moveTo>
                    <a:pt x="130822" y="35560"/>
                  </a:moveTo>
                  <a:lnTo>
                    <a:pt x="90335" y="35560"/>
                  </a:lnTo>
                  <a:lnTo>
                    <a:pt x="90335" y="36830"/>
                  </a:lnTo>
                  <a:lnTo>
                    <a:pt x="131597" y="36830"/>
                  </a:lnTo>
                  <a:lnTo>
                    <a:pt x="130822" y="35560"/>
                  </a:lnTo>
                  <a:close/>
                </a:path>
                <a:path w="240665" h="271780">
                  <a:moveTo>
                    <a:pt x="163144" y="31750"/>
                  </a:moveTo>
                  <a:lnTo>
                    <a:pt x="147180" y="31750"/>
                  </a:lnTo>
                  <a:lnTo>
                    <a:pt x="146786" y="33020"/>
                  </a:lnTo>
                  <a:lnTo>
                    <a:pt x="147180" y="34290"/>
                  </a:lnTo>
                  <a:lnTo>
                    <a:pt x="146786" y="35560"/>
                  </a:lnTo>
                  <a:lnTo>
                    <a:pt x="146011" y="35560"/>
                  </a:lnTo>
                  <a:lnTo>
                    <a:pt x="146011" y="36830"/>
                  </a:lnTo>
                  <a:lnTo>
                    <a:pt x="162356" y="36830"/>
                  </a:lnTo>
                  <a:lnTo>
                    <a:pt x="162356" y="33020"/>
                  </a:lnTo>
                  <a:lnTo>
                    <a:pt x="163144" y="33020"/>
                  </a:lnTo>
                  <a:lnTo>
                    <a:pt x="163144" y="31750"/>
                  </a:lnTo>
                  <a:close/>
                </a:path>
                <a:path w="240665" h="271780">
                  <a:moveTo>
                    <a:pt x="195846" y="34290"/>
                  </a:moveTo>
                  <a:lnTo>
                    <a:pt x="187667" y="34290"/>
                  </a:lnTo>
                  <a:lnTo>
                    <a:pt x="189229" y="36830"/>
                  </a:lnTo>
                  <a:lnTo>
                    <a:pt x="198183" y="36830"/>
                  </a:lnTo>
                  <a:lnTo>
                    <a:pt x="198183" y="35560"/>
                  </a:lnTo>
                  <a:lnTo>
                    <a:pt x="195846" y="35560"/>
                  </a:lnTo>
                  <a:lnTo>
                    <a:pt x="195846" y="34290"/>
                  </a:lnTo>
                  <a:close/>
                </a:path>
                <a:path w="240665" h="271780">
                  <a:moveTo>
                    <a:pt x="86829" y="34290"/>
                  </a:moveTo>
                  <a:lnTo>
                    <a:pt x="85267" y="34290"/>
                  </a:lnTo>
                  <a:lnTo>
                    <a:pt x="85267" y="35560"/>
                  </a:lnTo>
                  <a:lnTo>
                    <a:pt x="86829" y="35560"/>
                  </a:lnTo>
                  <a:lnTo>
                    <a:pt x="86829" y="34290"/>
                  </a:lnTo>
                  <a:close/>
                </a:path>
                <a:path w="240665" h="271780">
                  <a:moveTo>
                    <a:pt x="88379" y="34290"/>
                  </a:moveTo>
                  <a:lnTo>
                    <a:pt x="86829" y="34290"/>
                  </a:lnTo>
                  <a:lnTo>
                    <a:pt x="86829" y="35560"/>
                  </a:lnTo>
                  <a:lnTo>
                    <a:pt x="88379" y="35560"/>
                  </a:lnTo>
                  <a:lnTo>
                    <a:pt x="88379" y="34290"/>
                  </a:lnTo>
                  <a:close/>
                </a:path>
                <a:path w="240665" h="271780">
                  <a:moveTo>
                    <a:pt x="89166" y="34290"/>
                  </a:moveTo>
                  <a:lnTo>
                    <a:pt x="88379" y="34290"/>
                  </a:lnTo>
                  <a:lnTo>
                    <a:pt x="88379" y="35560"/>
                  </a:lnTo>
                  <a:lnTo>
                    <a:pt x="89166" y="35560"/>
                  </a:lnTo>
                  <a:lnTo>
                    <a:pt x="89166" y="34290"/>
                  </a:lnTo>
                  <a:close/>
                </a:path>
                <a:path w="240665" h="271780">
                  <a:moveTo>
                    <a:pt x="131597" y="34290"/>
                  </a:moveTo>
                  <a:lnTo>
                    <a:pt x="89166" y="34290"/>
                  </a:lnTo>
                  <a:lnTo>
                    <a:pt x="89166" y="35560"/>
                  </a:lnTo>
                  <a:lnTo>
                    <a:pt x="131597" y="35560"/>
                  </a:lnTo>
                  <a:lnTo>
                    <a:pt x="131597" y="34290"/>
                  </a:lnTo>
                  <a:close/>
                </a:path>
                <a:path w="240665" h="271780">
                  <a:moveTo>
                    <a:pt x="173647" y="34290"/>
                  </a:moveTo>
                  <a:lnTo>
                    <a:pt x="168973" y="34290"/>
                  </a:lnTo>
                  <a:lnTo>
                    <a:pt x="168973" y="35560"/>
                  </a:lnTo>
                  <a:lnTo>
                    <a:pt x="173647" y="35560"/>
                  </a:lnTo>
                  <a:lnTo>
                    <a:pt x="173647" y="34290"/>
                  </a:lnTo>
                  <a:close/>
                </a:path>
                <a:path w="240665" h="271780">
                  <a:moveTo>
                    <a:pt x="179489" y="34290"/>
                  </a:moveTo>
                  <a:lnTo>
                    <a:pt x="173647" y="34290"/>
                  </a:lnTo>
                  <a:lnTo>
                    <a:pt x="173647" y="35560"/>
                  </a:lnTo>
                  <a:lnTo>
                    <a:pt x="179489" y="35560"/>
                  </a:lnTo>
                  <a:lnTo>
                    <a:pt x="179489" y="34290"/>
                  </a:lnTo>
                  <a:close/>
                </a:path>
                <a:path w="240665" h="271780">
                  <a:moveTo>
                    <a:pt x="94221" y="27940"/>
                  </a:moveTo>
                  <a:lnTo>
                    <a:pt x="88379" y="27940"/>
                  </a:lnTo>
                  <a:lnTo>
                    <a:pt x="88379" y="29210"/>
                  </a:lnTo>
                  <a:lnTo>
                    <a:pt x="86829" y="30480"/>
                  </a:lnTo>
                  <a:lnTo>
                    <a:pt x="86042" y="30480"/>
                  </a:lnTo>
                  <a:lnTo>
                    <a:pt x="86042" y="34290"/>
                  </a:lnTo>
                  <a:lnTo>
                    <a:pt x="87604" y="34290"/>
                  </a:lnTo>
                  <a:lnTo>
                    <a:pt x="86829" y="33020"/>
                  </a:lnTo>
                  <a:lnTo>
                    <a:pt x="132384" y="33020"/>
                  </a:lnTo>
                  <a:lnTo>
                    <a:pt x="131597" y="31750"/>
                  </a:lnTo>
                  <a:lnTo>
                    <a:pt x="95783" y="31750"/>
                  </a:lnTo>
                  <a:lnTo>
                    <a:pt x="95783" y="29210"/>
                  </a:lnTo>
                  <a:lnTo>
                    <a:pt x="95008" y="29210"/>
                  </a:lnTo>
                  <a:lnTo>
                    <a:pt x="94221" y="27940"/>
                  </a:lnTo>
                  <a:close/>
                </a:path>
                <a:path w="240665" h="271780">
                  <a:moveTo>
                    <a:pt x="132384" y="33020"/>
                  </a:moveTo>
                  <a:lnTo>
                    <a:pt x="86829" y="33020"/>
                  </a:lnTo>
                  <a:lnTo>
                    <a:pt x="87604" y="34290"/>
                  </a:lnTo>
                  <a:lnTo>
                    <a:pt x="132384" y="34290"/>
                  </a:lnTo>
                  <a:lnTo>
                    <a:pt x="132384" y="33020"/>
                  </a:lnTo>
                  <a:close/>
                </a:path>
                <a:path w="240665" h="271780">
                  <a:moveTo>
                    <a:pt x="133934" y="31750"/>
                  </a:moveTo>
                  <a:lnTo>
                    <a:pt x="132384" y="31750"/>
                  </a:lnTo>
                  <a:lnTo>
                    <a:pt x="132384" y="33020"/>
                  </a:lnTo>
                  <a:lnTo>
                    <a:pt x="133159" y="33020"/>
                  </a:lnTo>
                  <a:lnTo>
                    <a:pt x="132384" y="34290"/>
                  </a:lnTo>
                  <a:lnTo>
                    <a:pt x="134721" y="34290"/>
                  </a:lnTo>
                  <a:lnTo>
                    <a:pt x="134721" y="33020"/>
                  </a:lnTo>
                  <a:lnTo>
                    <a:pt x="133934" y="31750"/>
                  </a:lnTo>
                  <a:close/>
                </a:path>
                <a:path w="240665" h="271780">
                  <a:moveTo>
                    <a:pt x="163144" y="33020"/>
                  </a:moveTo>
                  <a:lnTo>
                    <a:pt x="162356" y="33020"/>
                  </a:lnTo>
                  <a:lnTo>
                    <a:pt x="162356" y="34290"/>
                  </a:lnTo>
                  <a:lnTo>
                    <a:pt x="163144" y="34290"/>
                  </a:lnTo>
                  <a:lnTo>
                    <a:pt x="163144" y="33020"/>
                  </a:lnTo>
                  <a:close/>
                </a:path>
                <a:path w="240665" h="271780">
                  <a:moveTo>
                    <a:pt x="172872" y="33020"/>
                  </a:moveTo>
                  <a:lnTo>
                    <a:pt x="172097" y="34290"/>
                  </a:lnTo>
                  <a:lnTo>
                    <a:pt x="172872" y="34290"/>
                  </a:lnTo>
                  <a:lnTo>
                    <a:pt x="172872" y="33020"/>
                  </a:lnTo>
                  <a:close/>
                </a:path>
                <a:path w="240665" h="271780">
                  <a:moveTo>
                    <a:pt x="177926" y="33020"/>
                  </a:moveTo>
                  <a:lnTo>
                    <a:pt x="172872" y="33020"/>
                  </a:lnTo>
                  <a:lnTo>
                    <a:pt x="172872" y="34290"/>
                  </a:lnTo>
                  <a:lnTo>
                    <a:pt x="177926" y="34290"/>
                  </a:lnTo>
                  <a:lnTo>
                    <a:pt x="177926" y="33020"/>
                  </a:lnTo>
                  <a:close/>
                </a:path>
                <a:path w="240665" h="271780">
                  <a:moveTo>
                    <a:pt x="193116" y="30480"/>
                  </a:moveTo>
                  <a:lnTo>
                    <a:pt x="185331" y="30480"/>
                  </a:lnTo>
                  <a:lnTo>
                    <a:pt x="185331" y="31750"/>
                  </a:lnTo>
                  <a:lnTo>
                    <a:pt x="182600" y="31750"/>
                  </a:lnTo>
                  <a:lnTo>
                    <a:pt x="182600" y="34290"/>
                  </a:lnTo>
                  <a:lnTo>
                    <a:pt x="184937" y="34290"/>
                  </a:lnTo>
                  <a:lnTo>
                    <a:pt x="185331" y="33020"/>
                  </a:lnTo>
                  <a:lnTo>
                    <a:pt x="193116" y="33020"/>
                  </a:lnTo>
                  <a:lnTo>
                    <a:pt x="193116" y="30480"/>
                  </a:lnTo>
                  <a:close/>
                </a:path>
                <a:path w="240665" h="271780">
                  <a:moveTo>
                    <a:pt x="193890" y="33020"/>
                  </a:moveTo>
                  <a:lnTo>
                    <a:pt x="185331" y="33020"/>
                  </a:lnTo>
                  <a:lnTo>
                    <a:pt x="185331" y="34290"/>
                  </a:lnTo>
                  <a:lnTo>
                    <a:pt x="193890" y="34290"/>
                  </a:lnTo>
                  <a:lnTo>
                    <a:pt x="193890" y="33020"/>
                  </a:lnTo>
                  <a:close/>
                </a:path>
                <a:path w="240665" h="271780">
                  <a:moveTo>
                    <a:pt x="194284" y="33020"/>
                  </a:moveTo>
                  <a:lnTo>
                    <a:pt x="193890" y="33020"/>
                  </a:lnTo>
                  <a:lnTo>
                    <a:pt x="193890" y="34290"/>
                  </a:lnTo>
                  <a:lnTo>
                    <a:pt x="194284" y="34290"/>
                  </a:lnTo>
                  <a:lnTo>
                    <a:pt x="194284" y="33020"/>
                  </a:lnTo>
                  <a:close/>
                </a:path>
                <a:path w="240665" h="271780">
                  <a:moveTo>
                    <a:pt x="134721" y="31750"/>
                  </a:moveTo>
                  <a:lnTo>
                    <a:pt x="133934" y="31750"/>
                  </a:lnTo>
                  <a:lnTo>
                    <a:pt x="134721" y="33020"/>
                  </a:lnTo>
                  <a:lnTo>
                    <a:pt x="134721" y="31750"/>
                  </a:lnTo>
                  <a:close/>
                </a:path>
                <a:path w="240665" h="271780">
                  <a:moveTo>
                    <a:pt x="135496" y="31750"/>
                  </a:moveTo>
                  <a:lnTo>
                    <a:pt x="134721" y="31750"/>
                  </a:lnTo>
                  <a:lnTo>
                    <a:pt x="134721" y="33020"/>
                  </a:lnTo>
                  <a:lnTo>
                    <a:pt x="135496" y="33020"/>
                  </a:lnTo>
                  <a:lnTo>
                    <a:pt x="135496" y="31750"/>
                  </a:lnTo>
                  <a:close/>
                </a:path>
                <a:path w="240665" h="271780">
                  <a:moveTo>
                    <a:pt x="95783" y="27940"/>
                  </a:moveTo>
                  <a:lnTo>
                    <a:pt x="95783" y="31750"/>
                  </a:lnTo>
                  <a:lnTo>
                    <a:pt x="130047" y="31750"/>
                  </a:lnTo>
                  <a:lnTo>
                    <a:pt x="130822" y="30480"/>
                  </a:lnTo>
                  <a:lnTo>
                    <a:pt x="137058" y="30480"/>
                  </a:lnTo>
                  <a:lnTo>
                    <a:pt x="137058" y="29210"/>
                  </a:lnTo>
                  <a:lnTo>
                    <a:pt x="96558" y="29210"/>
                  </a:lnTo>
                  <a:lnTo>
                    <a:pt x="95783" y="27940"/>
                  </a:lnTo>
                  <a:close/>
                </a:path>
                <a:path w="240665" h="271780">
                  <a:moveTo>
                    <a:pt x="137058" y="30480"/>
                  </a:moveTo>
                  <a:lnTo>
                    <a:pt x="130822" y="30480"/>
                  </a:lnTo>
                  <a:lnTo>
                    <a:pt x="130047" y="31750"/>
                  </a:lnTo>
                  <a:lnTo>
                    <a:pt x="137058" y="31750"/>
                  </a:lnTo>
                  <a:lnTo>
                    <a:pt x="137058" y="30480"/>
                  </a:lnTo>
                  <a:close/>
                </a:path>
                <a:path w="240665" h="271780">
                  <a:moveTo>
                    <a:pt x="151841" y="30480"/>
                  </a:moveTo>
                  <a:lnTo>
                    <a:pt x="150291" y="31750"/>
                  </a:lnTo>
                  <a:lnTo>
                    <a:pt x="151841" y="31750"/>
                  </a:lnTo>
                  <a:lnTo>
                    <a:pt x="151841" y="30480"/>
                  </a:lnTo>
                  <a:close/>
                </a:path>
                <a:path w="240665" h="271780">
                  <a:moveTo>
                    <a:pt x="154965" y="30480"/>
                  </a:moveTo>
                  <a:lnTo>
                    <a:pt x="151841" y="30480"/>
                  </a:lnTo>
                  <a:lnTo>
                    <a:pt x="151841" y="31750"/>
                  </a:lnTo>
                  <a:lnTo>
                    <a:pt x="154965" y="31750"/>
                  </a:lnTo>
                  <a:lnTo>
                    <a:pt x="154965" y="30480"/>
                  </a:lnTo>
                  <a:close/>
                </a:path>
                <a:path w="240665" h="271780">
                  <a:moveTo>
                    <a:pt x="164693" y="30480"/>
                  </a:moveTo>
                  <a:lnTo>
                    <a:pt x="154965" y="30480"/>
                  </a:lnTo>
                  <a:lnTo>
                    <a:pt x="154965" y="31750"/>
                  </a:lnTo>
                  <a:lnTo>
                    <a:pt x="164693" y="31750"/>
                  </a:lnTo>
                  <a:lnTo>
                    <a:pt x="164693" y="30480"/>
                  </a:lnTo>
                  <a:close/>
                </a:path>
                <a:path w="240665" h="271780">
                  <a:moveTo>
                    <a:pt x="184162" y="30480"/>
                  </a:moveTo>
                  <a:lnTo>
                    <a:pt x="183387" y="30480"/>
                  </a:lnTo>
                  <a:lnTo>
                    <a:pt x="183387" y="31750"/>
                  </a:lnTo>
                  <a:lnTo>
                    <a:pt x="184162" y="31750"/>
                  </a:lnTo>
                  <a:lnTo>
                    <a:pt x="184162" y="30480"/>
                  </a:lnTo>
                  <a:close/>
                </a:path>
                <a:path w="240665" h="271780">
                  <a:moveTo>
                    <a:pt x="165861" y="27940"/>
                  </a:moveTo>
                  <a:lnTo>
                    <a:pt x="160019" y="27940"/>
                  </a:lnTo>
                  <a:lnTo>
                    <a:pt x="159245" y="29210"/>
                  </a:lnTo>
                  <a:lnTo>
                    <a:pt x="158470" y="29210"/>
                  </a:lnTo>
                  <a:lnTo>
                    <a:pt x="158470" y="30480"/>
                  </a:lnTo>
                  <a:lnTo>
                    <a:pt x="165480" y="30480"/>
                  </a:lnTo>
                  <a:lnTo>
                    <a:pt x="165861" y="29210"/>
                  </a:lnTo>
                  <a:lnTo>
                    <a:pt x="165861" y="27940"/>
                  </a:lnTo>
                  <a:close/>
                </a:path>
                <a:path w="240665" h="271780">
                  <a:moveTo>
                    <a:pt x="190779" y="27940"/>
                  </a:moveTo>
                  <a:lnTo>
                    <a:pt x="190004" y="27940"/>
                  </a:lnTo>
                  <a:lnTo>
                    <a:pt x="190004" y="29210"/>
                  </a:lnTo>
                  <a:lnTo>
                    <a:pt x="186893" y="29210"/>
                  </a:lnTo>
                  <a:lnTo>
                    <a:pt x="186893" y="30480"/>
                  </a:lnTo>
                  <a:lnTo>
                    <a:pt x="191566" y="30480"/>
                  </a:lnTo>
                  <a:lnTo>
                    <a:pt x="190779" y="29210"/>
                  </a:lnTo>
                  <a:lnTo>
                    <a:pt x="190779" y="27940"/>
                  </a:lnTo>
                  <a:close/>
                </a:path>
                <a:path w="240665" h="271780">
                  <a:moveTo>
                    <a:pt x="95783" y="27940"/>
                  </a:moveTo>
                  <a:lnTo>
                    <a:pt x="95008" y="27940"/>
                  </a:lnTo>
                  <a:lnTo>
                    <a:pt x="95008" y="29210"/>
                  </a:lnTo>
                  <a:lnTo>
                    <a:pt x="95783" y="27940"/>
                  </a:lnTo>
                  <a:close/>
                </a:path>
                <a:path w="240665" h="271780">
                  <a:moveTo>
                    <a:pt x="95783" y="27940"/>
                  </a:moveTo>
                  <a:lnTo>
                    <a:pt x="95008" y="29210"/>
                  </a:lnTo>
                  <a:lnTo>
                    <a:pt x="95783" y="29210"/>
                  </a:lnTo>
                  <a:lnTo>
                    <a:pt x="95783" y="27940"/>
                  </a:lnTo>
                  <a:close/>
                </a:path>
                <a:path w="240665" h="271780">
                  <a:moveTo>
                    <a:pt x="137439" y="27940"/>
                  </a:moveTo>
                  <a:lnTo>
                    <a:pt x="96558" y="27940"/>
                  </a:lnTo>
                  <a:lnTo>
                    <a:pt x="96558" y="29210"/>
                  </a:lnTo>
                  <a:lnTo>
                    <a:pt x="137439" y="29210"/>
                  </a:lnTo>
                  <a:lnTo>
                    <a:pt x="137439" y="27940"/>
                  </a:lnTo>
                  <a:close/>
                </a:path>
                <a:path w="240665" h="271780">
                  <a:moveTo>
                    <a:pt x="190004" y="27940"/>
                  </a:moveTo>
                  <a:lnTo>
                    <a:pt x="187667" y="27940"/>
                  </a:lnTo>
                  <a:lnTo>
                    <a:pt x="187667" y="29210"/>
                  </a:lnTo>
                  <a:lnTo>
                    <a:pt x="190004" y="29210"/>
                  </a:lnTo>
                  <a:lnTo>
                    <a:pt x="190004" y="27940"/>
                  </a:lnTo>
                  <a:close/>
                </a:path>
                <a:path w="240665" h="271780">
                  <a:moveTo>
                    <a:pt x="98120" y="26670"/>
                  </a:moveTo>
                  <a:lnTo>
                    <a:pt x="94221" y="26670"/>
                  </a:lnTo>
                  <a:lnTo>
                    <a:pt x="94221" y="27940"/>
                  </a:lnTo>
                  <a:lnTo>
                    <a:pt x="97345" y="27940"/>
                  </a:lnTo>
                  <a:lnTo>
                    <a:pt x="98120" y="26670"/>
                  </a:lnTo>
                  <a:close/>
                </a:path>
                <a:path w="240665" h="271780">
                  <a:moveTo>
                    <a:pt x="100063" y="26670"/>
                  </a:moveTo>
                  <a:lnTo>
                    <a:pt x="98120" y="26670"/>
                  </a:lnTo>
                  <a:lnTo>
                    <a:pt x="98120" y="27940"/>
                  </a:lnTo>
                  <a:lnTo>
                    <a:pt x="100063" y="27940"/>
                  </a:lnTo>
                  <a:lnTo>
                    <a:pt x="100063" y="26670"/>
                  </a:lnTo>
                  <a:close/>
                </a:path>
                <a:path w="240665" h="271780">
                  <a:moveTo>
                    <a:pt x="140550" y="25400"/>
                  </a:moveTo>
                  <a:lnTo>
                    <a:pt x="102400" y="25400"/>
                  </a:lnTo>
                  <a:lnTo>
                    <a:pt x="102400" y="26670"/>
                  </a:lnTo>
                  <a:lnTo>
                    <a:pt x="100063" y="26670"/>
                  </a:lnTo>
                  <a:lnTo>
                    <a:pt x="100063" y="27940"/>
                  </a:lnTo>
                  <a:lnTo>
                    <a:pt x="139776" y="27940"/>
                  </a:lnTo>
                  <a:lnTo>
                    <a:pt x="139776" y="26670"/>
                  </a:lnTo>
                  <a:lnTo>
                    <a:pt x="140550" y="25400"/>
                  </a:lnTo>
                  <a:close/>
                </a:path>
                <a:path w="240665" h="271780">
                  <a:moveTo>
                    <a:pt x="166636" y="26670"/>
                  </a:moveTo>
                  <a:lnTo>
                    <a:pt x="161582" y="26670"/>
                  </a:lnTo>
                  <a:lnTo>
                    <a:pt x="161582" y="27940"/>
                  </a:lnTo>
                  <a:lnTo>
                    <a:pt x="166636" y="27940"/>
                  </a:lnTo>
                  <a:lnTo>
                    <a:pt x="166636" y="26670"/>
                  </a:lnTo>
                  <a:close/>
                </a:path>
                <a:path w="240665" h="271780">
                  <a:moveTo>
                    <a:pt x="99288" y="25400"/>
                  </a:moveTo>
                  <a:lnTo>
                    <a:pt x="98894" y="26670"/>
                  </a:lnTo>
                  <a:lnTo>
                    <a:pt x="99288" y="26670"/>
                  </a:lnTo>
                  <a:lnTo>
                    <a:pt x="99288" y="25400"/>
                  </a:lnTo>
                  <a:close/>
                </a:path>
                <a:path w="240665" h="271780">
                  <a:moveTo>
                    <a:pt x="100837" y="25400"/>
                  </a:moveTo>
                  <a:lnTo>
                    <a:pt x="99288" y="25400"/>
                  </a:lnTo>
                  <a:lnTo>
                    <a:pt x="99288" y="26670"/>
                  </a:lnTo>
                  <a:lnTo>
                    <a:pt x="100837" y="26670"/>
                  </a:lnTo>
                  <a:lnTo>
                    <a:pt x="100837" y="25400"/>
                  </a:lnTo>
                  <a:close/>
                </a:path>
                <a:path w="240665" h="271780">
                  <a:moveTo>
                    <a:pt x="103174" y="24130"/>
                  </a:moveTo>
                  <a:lnTo>
                    <a:pt x="100837" y="24130"/>
                  </a:lnTo>
                  <a:lnTo>
                    <a:pt x="100837" y="26670"/>
                  </a:lnTo>
                  <a:lnTo>
                    <a:pt x="101625" y="26670"/>
                  </a:lnTo>
                  <a:lnTo>
                    <a:pt x="101625" y="25400"/>
                  </a:lnTo>
                  <a:lnTo>
                    <a:pt x="103174" y="25400"/>
                  </a:lnTo>
                  <a:lnTo>
                    <a:pt x="103174" y="24130"/>
                  </a:lnTo>
                  <a:close/>
                </a:path>
                <a:path w="240665" h="271780">
                  <a:moveTo>
                    <a:pt x="102400" y="25400"/>
                  </a:moveTo>
                  <a:lnTo>
                    <a:pt x="101625" y="26670"/>
                  </a:lnTo>
                  <a:lnTo>
                    <a:pt x="102400" y="26670"/>
                  </a:lnTo>
                  <a:lnTo>
                    <a:pt x="102400" y="25400"/>
                  </a:lnTo>
                  <a:close/>
                </a:path>
                <a:path w="240665" h="271780">
                  <a:moveTo>
                    <a:pt x="166636" y="16510"/>
                  </a:moveTo>
                  <a:lnTo>
                    <a:pt x="163918" y="16510"/>
                  </a:lnTo>
                  <a:lnTo>
                    <a:pt x="163918" y="22860"/>
                  </a:lnTo>
                  <a:lnTo>
                    <a:pt x="163144" y="22860"/>
                  </a:lnTo>
                  <a:lnTo>
                    <a:pt x="163144" y="25400"/>
                  </a:lnTo>
                  <a:lnTo>
                    <a:pt x="162356" y="26670"/>
                  </a:lnTo>
                  <a:lnTo>
                    <a:pt x="168198" y="26670"/>
                  </a:lnTo>
                  <a:lnTo>
                    <a:pt x="168198" y="25400"/>
                  </a:lnTo>
                  <a:lnTo>
                    <a:pt x="167424" y="25400"/>
                  </a:lnTo>
                  <a:lnTo>
                    <a:pt x="167424" y="21590"/>
                  </a:lnTo>
                  <a:lnTo>
                    <a:pt x="168973" y="21590"/>
                  </a:lnTo>
                  <a:lnTo>
                    <a:pt x="168973" y="20320"/>
                  </a:lnTo>
                  <a:lnTo>
                    <a:pt x="168198" y="20320"/>
                  </a:lnTo>
                  <a:lnTo>
                    <a:pt x="168198" y="19050"/>
                  </a:lnTo>
                  <a:lnTo>
                    <a:pt x="167424" y="19050"/>
                  </a:lnTo>
                  <a:lnTo>
                    <a:pt x="167424" y="17780"/>
                  </a:lnTo>
                  <a:lnTo>
                    <a:pt x="166636" y="17780"/>
                  </a:lnTo>
                  <a:lnTo>
                    <a:pt x="166636" y="16510"/>
                  </a:lnTo>
                  <a:close/>
                </a:path>
                <a:path w="240665" h="271780">
                  <a:moveTo>
                    <a:pt x="142112" y="22860"/>
                  </a:moveTo>
                  <a:lnTo>
                    <a:pt x="103174" y="22860"/>
                  </a:lnTo>
                  <a:lnTo>
                    <a:pt x="103174" y="25400"/>
                  </a:lnTo>
                  <a:lnTo>
                    <a:pt x="103962" y="25400"/>
                  </a:lnTo>
                  <a:lnTo>
                    <a:pt x="103962" y="24130"/>
                  </a:lnTo>
                  <a:lnTo>
                    <a:pt x="142112" y="24130"/>
                  </a:lnTo>
                  <a:lnTo>
                    <a:pt x="142112" y="22860"/>
                  </a:lnTo>
                  <a:close/>
                </a:path>
                <a:path w="240665" h="271780">
                  <a:moveTo>
                    <a:pt x="141338" y="24130"/>
                  </a:moveTo>
                  <a:lnTo>
                    <a:pt x="103962" y="24130"/>
                  </a:lnTo>
                  <a:lnTo>
                    <a:pt x="103962" y="25400"/>
                  </a:lnTo>
                  <a:lnTo>
                    <a:pt x="141338" y="25400"/>
                  </a:lnTo>
                  <a:lnTo>
                    <a:pt x="141338" y="24130"/>
                  </a:lnTo>
                  <a:close/>
                </a:path>
                <a:path w="240665" h="271780">
                  <a:moveTo>
                    <a:pt x="113690" y="5080"/>
                  </a:moveTo>
                  <a:lnTo>
                    <a:pt x="109791" y="11430"/>
                  </a:lnTo>
                  <a:lnTo>
                    <a:pt x="109791" y="12700"/>
                  </a:lnTo>
                  <a:lnTo>
                    <a:pt x="108635" y="13970"/>
                  </a:lnTo>
                  <a:lnTo>
                    <a:pt x="108635" y="15240"/>
                  </a:lnTo>
                  <a:lnTo>
                    <a:pt x="106298" y="19050"/>
                  </a:lnTo>
                  <a:lnTo>
                    <a:pt x="105511" y="19050"/>
                  </a:lnTo>
                  <a:lnTo>
                    <a:pt x="105511" y="20320"/>
                  </a:lnTo>
                  <a:lnTo>
                    <a:pt x="102400" y="22860"/>
                  </a:lnTo>
                  <a:lnTo>
                    <a:pt x="142887" y="22860"/>
                  </a:lnTo>
                  <a:lnTo>
                    <a:pt x="142887" y="21590"/>
                  </a:lnTo>
                  <a:lnTo>
                    <a:pt x="143675" y="21590"/>
                  </a:lnTo>
                  <a:lnTo>
                    <a:pt x="143675" y="19050"/>
                  </a:lnTo>
                  <a:lnTo>
                    <a:pt x="144449" y="17780"/>
                  </a:lnTo>
                  <a:lnTo>
                    <a:pt x="145224" y="17780"/>
                  </a:lnTo>
                  <a:lnTo>
                    <a:pt x="145224" y="16510"/>
                  </a:lnTo>
                  <a:lnTo>
                    <a:pt x="144449" y="16510"/>
                  </a:lnTo>
                  <a:lnTo>
                    <a:pt x="144449" y="13970"/>
                  </a:lnTo>
                  <a:lnTo>
                    <a:pt x="145224" y="13970"/>
                  </a:lnTo>
                  <a:lnTo>
                    <a:pt x="145224" y="12700"/>
                  </a:lnTo>
                  <a:lnTo>
                    <a:pt x="142887" y="10160"/>
                  </a:lnTo>
                  <a:lnTo>
                    <a:pt x="137439" y="10160"/>
                  </a:lnTo>
                  <a:lnTo>
                    <a:pt x="137439" y="8890"/>
                  </a:lnTo>
                  <a:lnTo>
                    <a:pt x="139001" y="8890"/>
                  </a:lnTo>
                  <a:lnTo>
                    <a:pt x="137439" y="6350"/>
                  </a:lnTo>
                  <a:lnTo>
                    <a:pt x="113690" y="6350"/>
                  </a:lnTo>
                  <a:lnTo>
                    <a:pt x="113690" y="5080"/>
                  </a:lnTo>
                  <a:close/>
                </a:path>
                <a:path w="240665" h="271780">
                  <a:moveTo>
                    <a:pt x="166636" y="13970"/>
                  </a:moveTo>
                  <a:lnTo>
                    <a:pt x="162356" y="13970"/>
                  </a:lnTo>
                  <a:lnTo>
                    <a:pt x="163144" y="15240"/>
                  </a:lnTo>
                  <a:lnTo>
                    <a:pt x="163144" y="16510"/>
                  </a:lnTo>
                  <a:lnTo>
                    <a:pt x="167424" y="16510"/>
                  </a:lnTo>
                  <a:lnTo>
                    <a:pt x="167424" y="15240"/>
                  </a:lnTo>
                  <a:lnTo>
                    <a:pt x="166636" y="15240"/>
                  </a:lnTo>
                  <a:lnTo>
                    <a:pt x="166636" y="13970"/>
                  </a:lnTo>
                  <a:close/>
                </a:path>
                <a:path w="240665" h="271780">
                  <a:moveTo>
                    <a:pt x="165480" y="12700"/>
                  </a:moveTo>
                  <a:lnTo>
                    <a:pt x="163918" y="12700"/>
                  </a:lnTo>
                  <a:lnTo>
                    <a:pt x="163144" y="13970"/>
                  </a:lnTo>
                  <a:lnTo>
                    <a:pt x="165480" y="13970"/>
                  </a:lnTo>
                  <a:lnTo>
                    <a:pt x="165480" y="12700"/>
                  </a:lnTo>
                  <a:close/>
                </a:path>
                <a:path w="240665" h="271780">
                  <a:moveTo>
                    <a:pt x="138214" y="8890"/>
                  </a:moveTo>
                  <a:lnTo>
                    <a:pt x="137439" y="8890"/>
                  </a:lnTo>
                  <a:lnTo>
                    <a:pt x="137439" y="10160"/>
                  </a:lnTo>
                  <a:lnTo>
                    <a:pt x="138214" y="8890"/>
                  </a:lnTo>
                  <a:close/>
                </a:path>
                <a:path w="240665" h="271780">
                  <a:moveTo>
                    <a:pt x="139001" y="8890"/>
                  </a:moveTo>
                  <a:lnTo>
                    <a:pt x="138214" y="8890"/>
                  </a:lnTo>
                  <a:lnTo>
                    <a:pt x="137439" y="10160"/>
                  </a:lnTo>
                  <a:lnTo>
                    <a:pt x="139001" y="10160"/>
                  </a:lnTo>
                  <a:lnTo>
                    <a:pt x="139001" y="8890"/>
                  </a:lnTo>
                  <a:close/>
                </a:path>
                <a:path w="240665" h="271780">
                  <a:moveTo>
                    <a:pt x="140550" y="8890"/>
                  </a:moveTo>
                  <a:lnTo>
                    <a:pt x="139776" y="8890"/>
                  </a:lnTo>
                  <a:lnTo>
                    <a:pt x="139001" y="10160"/>
                  </a:lnTo>
                  <a:lnTo>
                    <a:pt x="142112" y="10160"/>
                  </a:lnTo>
                  <a:lnTo>
                    <a:pt x="140550" y="8890"/>
                  </a:lnTo>
                  <a:close/>
                </a:path>
                <a:path w="240665" h="271780">
                  <a:moveTo>
                    <a:pt x="113690" y="5080"/>
                  </a:moveTo>
                  <a:lnTo>
                    <a:pt x="113690" y="6350"/>
                  </a:lnTo>
                  <a:lnTo>
                    <a:pt x="114465" y="6350"/>
                  </a:lnTo>
                  <a:lnTo>
                    <a:pt x="113690" y="5080"/>
                  </a:lnTo>
                  <a:close/>
                </a:path>
                <a:path w="240665" h="271780">
                  <a:moveTo>
                    <a:pt x="130822" y="5080"/>
                  </a:moveTo>
                  <a:lnTo>
                    <a:pt x="113690" y="5080"/>
                  </a:lnTo>
                  <a:lnTo>
                    <a:pt x="114465" y="6350"/>
                  </a:lnTo>
                  <a:lnTo>
                    <a:pt x="130822" y="6350"/>
                  </a:lnTo>
                  <a:lnTo>
                    <a:pt x="130822" y="5080"/>
                  </a:lnTo>
                  <a:close/>
                </a:path>
                <a:path w="240665" h="271780">
                  <a:moveTo>
                    <a:pt x="132384" y="5080"/>
                  </a:moveTo>
                  <a:lnTo>
                    <a:pt x="130822" y="5080"/>
                  </a:lnTo>
                  <a:lnTo>
                    <a:pt x="130822" y="6350"/>
                  </a:lnTo>
                  <a:lnTo>
                    <a:pt x="132384" y="6350"/>
                  </a:lnTo>
                  <a:lnTo>
                    <a:pt x="132384" y="5080"/>
                  </a:lnTo>
                  <a:close/>
                </a:path>
                <a:path w="240665" h="271780">
                  <a:moveTo>
                    <a:pt x="133934" y="5080"/>
                  </a:moveTo>
                  <a:lnTo>
                    <a:pt x="132384" y="5080"/>
                  </a:lnTo>
                  <a:lnTo>
                    <a:pt x="132384" y="6350"/>
                  </a:lnTo>
                  <a:lnTo>
                    <a:pt x="133934" y="6350"/>
                  </a:lnTo>
                  <a:lnTo>
                    <a:pt x="133934" y="5080"/>
                  </a:lnTo>
                  <a:close/>
                </a:path>
                <a:path w="240665" h="271780">
                  <a:moveTo>
                    <a:pt x="127711" y="3810"/>
                  </a:moveTo>
                  <a:lnTo>
                    <a:pt x="116027" y="3810"/>
                  </a:lnTo>
                  <a:lnTo>
                    <a:pt x="114465" y="5080"/>
                  </a:lnTo>
                  <a:lnTo>
                    <a:pt x="128485" y="5080"/>
                  </a:lnTo>
                  <a:lnTo>
                    <a:pt x="127711" y="3810"/>
                  </a:lnTo>
                  <a:close/>
                </a:path>
                <a:path w="240665" h="271780">
                  <a:moveTo>
                    <a:pt x="119532" y="1270"/>
                  </a:moveTo>
                  <a:lnTo>
                    <a:pt x="117589" y="1270"/>
                  </a:lnTo>
                  <a:lnTo>
                    <a:pt x="116801" y="3810"/>
                  </a:lnTo>
                  <a:lnTo>
                    <a:pt x="120307" y="3810"/>
                  </a:lnTo>
                  <a:lnTo>
                    <a:pt x="120307" y="2540"/>
                  </a:lnTo>
                  <a:lnTo>
                    <a:pt x="119532" y="2540"/>
                  </a:lnTo>
                  <a:lnTo>
                    <a:pt x="119532" y="1270"/>
                  </a:lnTo>
                  <a:close/>
                </a:path>
                <a:path w="240665" h="271780">
                  <a:moveTo>
                    <a:pt x="119532" y="0"/>
                  </a:moveTo>
                  <a:lnTo>
                    <a:pt x="118363" y="0"/>
                  </a:lnTo>
                  <a:lnTo>
                    <a:pt x="118363" y="1270"/>
                  </a:lnTo>
                  <a:lnTo>
                    <a:pt x="120307" y="1270"/>
                  </a:lnTo>
                  <a:lnTo>
                    <a:pt x="119532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/>
            <p:cNvSpPr/>
            <p:nvPr/>
          </p:nvSpPr>
          <p:spPr>
            <a:xfrm>
              <a:off x="6362090" y="279958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393" y="774"/>
                  </a:lnTo>
                  <a:lnTo>
                    <a:pt x="393" y="0"/>
                  </a:lnTo>
                  <a:lnTo>
                    <a:pt x="393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1" name="object 2981"/>
            <p:cNvSpPr/>
            <p:nvPr/>
          </p:nvSpPr>
          <p:spPr>
            <a:xfrm>
              <a:off x="6362090" y="279958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2" name="object 2982"/>
            <p:cNvSpPr/>
            <p:nvPr/>
          </p:nvSpPr>
          <p:spPr>
            <a:xfrm>
              <a:off x="6362090" y="2800356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393" y="0"/>
                  </a:lnTo>
                  <a:lnTo>
                    <a:pt x="0" y="0"/>
                  </a:lnTo>
                  <a:lnTo>
                    <a:pt x="0" y="76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3" name="object 2983"/>
            <p:cNvSpPr/>
            <p:nvPr/>
          </p:nvSpPr>
          <p:spPr>
            <a:xfrm>
              <a:off x="6436842" y="28223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4" name="object 2984"/>
            <p:cNvSpPr/>
            <p:nvPr/>
          </p:nvSpPr>
          <p:spPr>
            <a:xfrm>
              <a:off x="6358204" y="2807671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3111" y="0"/>
                  </a:moveTo>
                  <a:lnTo>
                    <a:pt x="3111" y="774"/>
                  </a:lnTo>
                  <a:lnTo>
                    <a:pt x="3111" y="0"/>
                  </a:lnTo>
                  <a:lnTo>
                    <a:pt x="3111" y="774"/>
                  </a:lnTo>
                  <a:lnTo>
                    <a:pt x="2336" y="774"/>
                  </a:lnTo>
                  <a:lnTo>
                    <a:pt x="3111" y="774"/>
                  </a:lnTo>
                  <a:lnTo>
                    <a:pt x="2336" y="774"/>
                  </a:lnTo>
                  <a:lnTo>
                    <a:pt x="3111" y="774"/>
                  </a:lnTo>
                  <a:lnTo>
                    <a:pt x="3111" y="0"/>
                  </a:lnTo>
                  <a:close/>
                </a:path>
                <a:path w="3175" h="2539">
                  <a:moveTo>
                    <a:pt x="3111" y="1549"/>
                  </a:moveTo>
                  <a:lnTo>
                    <a:pt x="2336" y="1549"/>
                  </a:lnTo>
                  <a:lnTo>
                    <a:pt x="3111" y="1549"/>
                  </a:lnTo>
                  <a:close/>
                </a:path>
                <a:path w="3175" h="2539">
                  <a:moveTo>
                    <a:pt x="774" y="2311"/>
                  </a:moveTo>
                  <a:lnTo>
                    <a:pt x="0" y="2311"/>
                  </a:lnTo>
                  <a:lnTo>
                    <a:pt x="774" y="23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5" name="object 2985"/>
            <p:cNvSpPr/>
            <p:nvPr/>
          </p:nvSpPr>
          <p:spPr>
            <a:xfrm>
              <a:off x="6356838" y="28103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787" y="0"/>
                  </a:moveTo>
                  <a:lnTo>
                    <a:pt x="1943" y="0"/>
                  </a:lnTo>
                </a:path>
                <a:path w="253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6" name="object 2986"/>
            <p:cNvSpPr/>
            <p:nvPr/>
          </p:nvSpPr>
          <p:spPr>
            <a:xfrm>
              <a:off x="6357416" y="2810757"/>
              <a:ext cx="88900" cy="24765"/>
            </a:xfrm>
            <a:custGeom>
              <a:avLst/>
              <a:gdLst/>
              <a:ahLst/>
              <a:cxnLst/>
              <a:rect l="l" t="t" r="r" b="b"/>
              <a:pathLst>
                <a:path w="88900" h="24764">
                  <a:moveTo>
                    <a:pt x="85267" y="22745"/>
                  </a:moveTo>
                  <a:lnTo>
                    <a:pt x="86042" y="22745"/>
                  </a:lnTo>
                  <a:lnTo>
                    <a:pt x="85267" y="22745"/>
                  </a:lnTo>
                  <a:close/>
                </a:path>
                <a:path w="88900" h="24764">
                  <a:moveTo>
                    <a:pt x="88379" y="23520"/>
                  </a:moveTo>
                  <a:lnTo>
                    <a:pt x="87604" y="23520"/>
                  </a:lnTo>
                  <a:lnTo>
                    <a:pt x="87604" y="22745"/>
                  </a:lnTo>
                  <a:lnTo>
                    <a:pt x="86829" y="22745"/>
                  </a:lnTo>
                  <a:lnTo>
                    <a:pt x="87604" y="22745"/>
                  </a:lnTo>
                  <a:lnTo>
                    <a:pt x="86829" y="22745"/>
                  </a:lnTo>
                  <a:lnTo>
                    <a:pt x="87604" y="22745"/>
                  </a:lnTo>
                  <a:lnTo>
                    <a:pt x="87604" y="23520"/>
                  </a:lnTo>
                  <a:lnTo>
                    <a:pt x="87604" y="22745"/>
                  </a:lnTo>
                  <a:lnTo>
                    <a:pt x="87604" y="23520"/>
                  </a:lnTo>
                  <a:lnTo>
                    <a:pt x="88379" y="23520"/>
                  </a:lnTo>
                  <a:lnTo>
                    <a:pt x="88379" y="24282"/>
                  </a:lnTo>
                  <a:lnTo>
                    <a:pt x="88379" y="23520"/>
                  </a:lnTo>
                  <a:close/>
                </a:path>
                <a:path w="88900" h="24764">
                  <a:moveTo>
                    <a:pt x="0" y="0"/>
                  </a:move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7" name="object 2987"/>
            <p:cNvSpPr/>
            <p:nvPr/>
          </p:nvSpPr>
          <p:spPr>
            <a:xfrm>
              <a:off x="6357416" y="281075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8" name="object 2988"/>
            <p:cNvSpPr/>
            <p:nvPr/>
          </p:nvSpPr>
          <p:spPr>
            <a:xfrm>
              <a:off x="6358204" y="2813462"/>
              <a:ext cx="87630" cy="20955"/>
            </a:xfrm>
            <a:custGeom>
              <a:avLst/>
              <a:gdLst/>
              <a:ahLst/>
              <a:cxnLst/>
              <a:rect l="l" t="t" r="r" b="b"/>
              <a:pathLst>
                <a:path w="87629" h="20955">
                  <a:moveTo>
                    <a:pt x="87591" y="20815"/>
                  </a:moveTo>
                  <a:lnTo>
                    <a:pt x="86817" y="20815"/>
                  </a:lnTo>
                  <a:lnTo>
                    <a:pt x="87591" y="20815"/>
                  </a:lnTo>
                  <a:close/>
                </a:path>
                <a:path w="87629" h="20955">
                  <a:moveTo>
                    <a:pt x="774" y="762"/>
                  </a:moveTo>
                  <a:lnTo>
                    <a:pt x="0" y="762"/>
                  </a:lnTo>
                  <a:lnTo>
                    <a:pt x="774" y="0"/>
                  </a:lnTo>
                  <a:lnTo>
                    <a:pt x="774" y="76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9" name="object 2989"/>
            <p:cNvSpPr/>
            <p:nvPr/>
          </p:nvSpPr>
          <p:spPr>
            <a:xfrm>
              <a:off x="6356641" y="28196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0" name="object 2990"/>
            <p:cNvSpPr/>
            <p:nvPr/>
          </p:nvSpPr>
          <p:spPr>
            <a:xfrm>
              <a:off x="6357416" y="2662345"/>
              <a:ext cx="111760" cy="163830"/>
            </a:xfrm>
            <a:custGeom>
              <a:avLst/>
              <a:gdLst/>
              <a:ahLst/>
              <a:cxnLst/>
              <a:rect l="l" t="t" r="r" b="b"/>
              <a:pathLst>
                <a:path w="111760" h="163830">
                  <a:moveTo>
                    <a:pt x="787" y="162293"/>
                  </a:moveTo>
                  <a:lnTo>
                    <a:pt x="0" y="162293"/>
                  </a:lnTo>
                  <a:lnTo>
                    <a:pt x="787" y="162293"/>
                  </a:lnTo>
                  <a:lnTo>
                    <a:pt x="0" y="162293"/>
                  </a:lnTo>
                  <a:lnTo>
                    <a:pt x="787" y="162293"/>
                  </a:lnTo>
                  <a:close/>
                </a:path>
                <a:path w="111760" h="163830">
                  <a:moveTo>
                    <a:pt x="0" y="163830"/>
                  </a:moveTo>
                  <a:lnTo>
                    <a:pt x="787" y="163830"/>
                  </a:lnTo>
                  <a:lnTo>
                    <a:pt x="0" y="163830"/>
                  </a:lnTo>
                  <a:close/>
                </a:path>
                <a:path w="111760" h="163830">
                  <a:moveTo>
                    <a:pt x="111353" y="0"/>
                  </a:moveTo>
                  <a:lnTo>
                    <a:pt x="110578" y="0"/>
                  </a:lnTo>
                  <a:lnTo>
                    <a:pt x="110578" y="774"/>
                  </a:lnTo>
                  <a:lnTo>
                    <a:pt x="111353" y="0"/>
                  </a:lnTo>
                  <a:close/>
                </a:path>
                <a:path w="111760" h="163830">
                  <a:moveTo>
                    <a:pt x="6616" y="136461"/>
                  </a:moveTo>
                  <a:lnTo>
                    <a:pt x="5841" y="136461"/>
                  </a:lnTo>
                  <a:lnTo>
                    <a:pt x="6616" y="13646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1" name="object 2991"/>
            <p:cNvSpPr/>
            <p:nvPr/>
          </p:nvSpPr>
          <p:spPr>
            <a:xfrm>
              <a:off x="6349237" y="281422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2" name="object 2992"/>
            <p:cNvSpPr/>
            <p:nvPr/>
          </p:nvSpPr>
          <p:spPr>
            <a:xfrm>
              <a:off x="6348463" y="2816535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1549"/>
                  </a:moveTo>
                  <a:lnTo>
                    <a:pt x="0" y="774"/>
                  </a:lnTo>
                  <a:lnTo>
                    <a:pt x="774" y="774"/>
                  </a:lnTo>
                  <a:lnTo>
                    <a:pt x="774" y="0"/>
                  </a:lnTo>
                  <a:lnTo>
                    <a:pt x="774" y="774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774" y="1549"/>
                  </a:lnTo>
                  <a:lnTo>
                    <a:pt x="0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3" name="object 2993"/>
            <p:cNvSpPr/>
            <p:nvPr/>
          </p:nvSpPr>
          <p:spPr>
            <a:xfrm>
              <a:off x="6357416" y="28188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4" name="object 2994"/>
            <p:cNvSpPr/>
            <p:nvPr/>
          </p:nvSpPr>
          <p:spPr>
            <a:xfrm>
              <a:off x="6355079" y="28269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5" name="object 2995"/>
            <p:cNvSpPr/>
            <p:nvPr/>
          </p:nvSpPr>
          <p:spPr>
            <a:xfrm>
              <a:off x="6342621" y="2809982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5">
                  <a:moveTo>
                    <a:pt x="5842" y="8102"/>
                  </a:moveTo>
                  <a:lnTo>
                    <a:pt x="6616" y="8102"/>
                  </a:lnTo>
                  <a:lnTo>
                    <a:pt x="5842" y="8102"/>
                  </a:lnTo>
                  <a:close/>
                </a:path>
                <a:path w="6985" h="8255">
                  <a:moveTo>
                    <a:pt x="393" y="774"/>
                  </a:moveTo>
                  <a:lnTo>
                    <a:pt x="0" y="774"/>
                  </a:lnTo>
                  <a:lnTo>
                    <a:pt x="393" y="0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393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6" name="object 2996"/>
            <p:cNvSpPr/>
            <p:nvPr/>
          </p:nvSpPr>
          <p:spPr>
            <a:xfrm>
              <a:off x="6343014" y="280922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7" name="object 2997"/>
            <p:cNvSpPr/>
            <p:nvPr/>
          </p:nvSpPr>
          <p:spPr>
            <a:xfrm>
              <a:off x="6372986" y="2783388"/>
              <a:ext cx="33655" cy="6985"/>
            </a:xfrm>
            <a:custGeom>
              <a:avLst/>
              <a:gdLst/>
              <a:ahLst/>
              <a:cxnLst/>
              <a:rect l="l" t="t" r="r" b="b"/>
              <a:pathLst>
                <a:path w="33654" h="6985">
                  <a:moveTo>
                    <a:pt x="787" y="6553"/>
                  </a:moveTo>
                  <a:lnTo>
                    <a:pt x="0" y="6553"/>
                  </a:lnTo>
                  <a:lnTo>
                    <a:pt x="787" y="6553"/>
                  </a:lnTo>
                  <a:lnTo>
                    <a:pt x="1562" y="5778"/>
                  </a:lnTo>
                  <a:lnTo>
                    <a:pt x="2336" y="5778"/>
                  </a:lnTo>
                  <a:lnTo>
                    <a:pt x="1562" y="5778"/>
                  </a:lnTo>
                  <a:lnTo>
                    <a:pt x="787" y="6553"/>
                  </a:lnTo>
                  <a:close/>
                </a:path>
                <a:path w="33654" h="6985">
                  <a:moveTo>
                    <a:pt x="0" y="1930"/>
                  </a:moveTo>
                  <a:lnTo>
                    <a:pt x="787" y="1930"/>
                  </a:lnTo>
                  <a:lnTo>
                    <a:pt x="0" y="1930"/>
                  </a:lnTo>
                  <a:close/>
                </a:path>
                <a:path w="33654" h="6985">
                  <a:moveTo>
                    <a:pt x="30759" y="774"/>
                  </a:moveTo>
                  <a:lnTo>
                    <a:pt x="30759" y="0"/>
                  </a:lnTo>
                  <a:lnTo>
                    <a:pt x="30759" y="774"/>
                  </a:lnTo>
                  <a:lnTo>
                    <a:pt x="29984" y="774"/>
                  </a:lnTo>
                  <a:lnTo>
                    <a:pt x="30759" y="774"/>
                  </a:lnTo>
                  <a:lnTo>
                    <a:pt x="30759" y="0"/>
                  </a:lnTo>
                  <a:lnTo>
                    <a:pt x="30759" y="774"/>
                  </a:lnTo>
                  <a:lnTo>
                    <a:pt x="31546" y="774"/>
                  </a:lnTo>
                  <a:lnTo>
                    <a:pt x="31546" y="1155"/>
                  </a:lnTo>
                  <a:lnTo>
                    <a:pt x="31546" y="1930"/>
                  </a:lnTo>
                  <a:lnTo>
                    <a:pt x="31546" y="1155"/>
                  </a:lnTo>
                  <a:lnTo>
                    <a:pt x="31546" y="1930"/>
                  </a:lnTo>
                  <a:lnTo>
                    <a:pt x="31546" y="1155"/>
                  </a:lnTo>
                  <a:lnTo>
                    <a:pt x="32321" y="1155"/>
                  </a:lnTo>
                  <a:lnTo>
                    <a:pt x="32321" y="1930"/>
                  </a:lnTo>
                  <a:lnTo>
                    <a:pt x="32321" y="1155"/>
                  </a:lnTo>
                  <a:lnTo>
                    <a:pt x="33096" y="1155"/>
                  </a:lnTo>
                  <a:lnTo>
                    <a:pt x="32321" y="1155"/>
                  </a:lnTo>
                  <a:lnTo>
                    <a:pt x="31546" y="1155"/>
                  </a:lnTo>
                  <a:lnTo>
                    <a:pt x="31546" y="774"/>
                  </a:lnTo>
                  <a:lnTo>
                    <a:pt x="30759" y="77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8" name="object 2998"/>
            <p:cNvSpPr/>
            <p:nvPr/>
          </p:nvSpPr>
          <p:spPr>
            <a:xfrm>
              <a:off x="6406870" y="278416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5">
                  <a:moveTo>
                    <a:pt x="-577" y="190"/>
                  </a:moveTo>
                  <a:lnTo>
                    <a:pt x="577" y="19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9" name="object 2999"/>
            <p:cNvSpPr/>
            <p:nvPr/>
          </p:nvSpPr>
          <p:spPr>
            <a:xfrm>
              <a:off x="6404533" y="27833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0" name="object 3000"/>
            <p:cNvSpPr/>
            <p:nvPr/>
          </p:nvSpPr>
          <p:spPr>
            <a:xfrm>
              <a:off x="6403746" y="2782614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787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lnTo>
                    <a:pt x="0" y="774"/>
                  </a:lnTo>
                  <a:lnTo>
                    <a:pt x="787" y="774"/>
                  </a:lnTo>
                  <a:close/>
                </a:path>
                <a:path w="6350" h="1905">
                  <a:moveTo>
                    <a:pt x="3124" y="1549"/>
                  </a:moveTo>
                  <a:lnTo>
                    <a:pt x="3124" y="774"/>
                  </a:lnTo>
                  <a:lnTo>
                    <a:pt x="3898" y="774"/>
                  </a:lnTo>
                  <a:lnTo>
                    <a:pt x="3898" y="0"/>
                  </a:lnTo>
                  <a:lnTo>
                    <a:pt x="3124" y="0"/>
                  </a:lnTo>
                  <a:lnTo>
                    <a:pt x="2336" y="0"/>
                  </a:lnTo>
                  <a:lnTo>
                    <a:pt x="2336" y="774"/>
                  </a:lnTo>
                  <a:lnTo>
                    <a:pt x="3124" y="774"/>
                  </a:lnTo>
                  <a:lnTo>
                    <a:pt x="3124" y="1549"/>
                  </a:lnTo>
                  <a:close/>
                </a:path>
                <a:path w="6350" h="1905">
                  <a:moveTo>
                    <a:pt x="5461" y="0"/>
                  </a:moveTo>
                  <a:lnTo>
                    <a:pt x="4673" y="0"/>
                  </a:lnTo>
                  <a:lnTo>
                    <a:pt x="5461" y="0"/>
                  </a:lnTo>
                  <a:lnTo>
                    <a:pt x="5461" y="774"/>
                  </a:lnTo>
                  <a:lnTo>
                    <a:pt x="5842" y="774"/>
                  </a:lnTo>
                  <a:lnTo>
                    <a:pt x="5461" y="774"/>
                  </a:lnTo>
                  <a:lnTo>
                    <a:pt x="5842" y="0"/>
                  </a:lnTo>
                  <a:lnTo>
                    <a:pt x="5461" y="0"/>
                  </a:lnTo>
                  <a:lnTo>
                    <a:pt x="5842" y="0"/>
                  </a:lnTo>
                  <a:lnTo>
                    <a:pt x="5461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1" name="object 3001"/>
            <p:cNvSpPr/>
            <p:nvPr/>
          </p:nvSpPr>
          <p:spPr>
            <a:xfrm>
              <a:off x="6453974" y="27668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1"/>
                  </a:moveTo>
                  <a:lnTo>
                    <a:pt x="577" y="381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2" name="object 3002"/>
            <p:cNvSpPr/>
            <p:nvPr/>
          </p:nvSpPr>
          <p:spPr>
            <a:xfrm>
              <a:off x="6424777" y="27417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3" name="object 3003"/>
            <p:cNvSpPr/>
            <p:nvPr/>
          </p:nvSpPr>
          <p:spPr>
            <a:xfrm>
              <a:off x="6425552" y="273443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4" name="object 3004"/>
            <p:cNvSpPr/>
            <p:nvPr/>
          </p:nvSpPr>
          <p:spPr>
            <a:xfrm>
              <a:off x="6328994" y="2653480"/>
              <a:ext cx="146050" cy="175895"/>
            </a:xfrm>
            <a:custGeom>
              <a:avLst/>
              <a:gdLst/>
              <a:ahLst/>
              <a:cxnLst/>
              <a:rect l="l" t="t" r="r" b="b"/>
              <a:pathLst>
                <a:path w="146050" h="175894">
                  <a:moveTo>
                    <a:pt x="95783" y="55511"/>
                  </a:moveTo>
                  <a:lnTo>
                    <a:pt x="95783" y="56273"/>
                  </a:lnTo>
                  <a:lnTo>
                    <a:pt x="95783" y="55511"/>
                  </a:lnTo>
                  <a:lnTo>
                    <a:pt x="95783" y="56273"/>
                  </a:lnTo>
                  <a:lnTo>
                    <a:pt x="96558" y="56273"/>
                  </a:lnTo>
                  <a:lnTo>
                    <a:pt x="95783" y="56273"/>
                  </a:lnTo>
                  <a:lnTo>
                    <a:pt x="95783" y="55511"/>
                  </a:lnTo>
                  <a:close/>
                </a:path>
                <a:path w="146050" h="175894">
                  <a:moveTo>
                    <a:pt x="86829" y="46647"/>
                  </a:moveTo>
                  <a:lnTo>
                    <a:pt x="86829" y="47409"/>
                  </a:lnTo>
                  <a:lnTo>
                    <a:pt x="87604" y="47409"/>
                  </a:lnTo>
                  <a:lnTo>
                    <a:pt x="88379" y="48183"/>
                  </a:lnTo>
                  <a:lnTo>
                    <a:pt x="87604" y="47409"/>
                  </a:lnTo>
                  <a:lnTo>
                    <a:pt x="86829" y="47409"/>
                  </a:lnTo>
                  <a:lnTo>
                    <a:pt x="86829" y="46647"/>
                  </a:lnTo>
                  <a:close/>
                </a:path>
                <a:path w="146050" h="175894">
                  <a:moveTo>
                    <a:pt x="132384" y="6172"/>
                  </a:moveTo>
                  <a:lnTo>
                    <a:pt x="132384" y="5397"/>
                  </a:lnTo>
                  <a:lnTo>
                    <a:pt x="133159" y="5397"/>
                  </a:lnTo>
                  <a:lnTo>
                    <a:pt x="133934" y="5397"/>
                  </a:lnTo>
                  <a:lnTo>
                    <a:pt x="133934" y="6172"/>
                  </a:lnTo>
                  <a:lnTo>
                    <a:pt x="134721" y="6172"/>
                  </a:lnTo>
                  <a:lnTo>
                    <a:pt x="135496" y="6172"/>
                  </a:lnTo>
                  <a:lnTo>
                    <a:pt x="136270" y="6172"/>
                  </a:lnTo>
                  <a:lnTo>
                    <a:pt x="137058" y="6172"/>
                  </a:lnTo>
                  <a:lnTo>
                    <a:pt x="137058" y="6553"/>
                  </a:lnTo>
                  <a:lnTo>
                    <a:pt x="137439" y="6553"/>
                  </a:lnTo>
                  <a:lnTo>
                    <a:pt x="138214" y="7327"/>
                  </a:lnTo>
                  <a:lnTo>
                    <a:pt x="139001" y="8089"/>
                  </a:lnTo>
                  <a:lnTo>
                    <a:pt x="139776" y="8089"/>
                  </a:lnTo>
                  <a:lnTo>
                    <a:pt x="139001" y="8089"/>
                  </a:lnTo>
                  <a:lnTo>
                    <a:pt x="138214" y="8089"/>
                  </a:lnTo>
                  <a:lnTo>
                    <a:pt x="139001" y="8089"/>
                  </a:lnTo>
                  <a:lnTo>
                    <a:pt x="139001" y="8864"/>
                  </a:lnTo>
                  <a:lnTo>
                    <a:pt x="139001" y="8089"/>
                  </a:lnTo>
                  <a:lnTo>
                    <a:pt x="138214" y="8089"/>
                  </a:lnTo>
                  <a:lnTo>
                    <a:pt x="138214" y="8864"/>
                  </a:lnTo>
                  <a:lnTo>
                    <a:pt x="138214" y="8089"/>
                  </a:lnTo>
                  <a:lnTo>
                    <a:pt x="138214" y="8864"/>
                  </a:lnTo>
                  <a:lnTo>
                    <a:pt x="137439" y="9639"/>
                  </a:lnTo>
                  <a:lnTo>
                    <a:pt x="137439" y="8864"/>
                  </a:lnTo>
                  <a:lnTo>
                    <a:pt x="137058" y="8864"/>
                  </a:lnTo>
                  <a:lnTo>
                    <a:pt x="137439" y="8864"/>
                  </a:lnTo>
                  <a:lnTo>
                    <a:pt x="137439" y="9639"/>
                  </a:lnTo>
                  <a:lnTo>
                    <a:pt x="137058" y="9639"/>
                  </a:lnTo>
                  <a:lnTo>
                    <a:pt x="137439" y="9639"/>
                  </a:lnTo>
                  <a:lnTo>
                    <a:pt x="138214" y="8864"/>
                  </a:lnTo>
                  <a:lnTo>
                    <a:pt x="138214" y="8089"/>
                  </a:lnTo>
                  <a:lnTo>
                    <a:pt x="138214" y="8864"/>
                  </a:lnTo>
                  <a:lnTo>
                    <a:pt x="139001" y="8864"/>
                  </a:lnTo>
                  <a:lnTo>
                    <a:pt x="139776" y="8864"/>
                  </a:lnTo>
                  <a:lnTo>
                    <a:pt x="139001" y="8864"/>
                  </a:lnTo>
                  <a:lnTo>
                    <a:pt x="139776" y="8864"/>
                  </a:lnTo>
                  <a:lnTo>
                    <a:pt x="139776" y="8089"/>
                  </a:lnTo>
                  <a:lnTo>
                    <a:pt x="140550" y="8089"/>
                  </a:lnTo>
                  <a:lnTo>
                    <a:pt x="139776" y="8089"/>
                  </a:lnTo>
                  <a:lnTo>
                    <a:pt x="140550" y="8089"/>
                  </a:lnTo>
                  <a:lnTo>
                    <a:pt x="141338" y="8864"/>
                  </a:lnTo>
                  <a:lnTo>
                    <a:pt x="142112" y="9639"/>
                  </a:lnTo>
                  <a:lnTo>
                    <a:pt x="142887" y="9639"/>
                  </a:lnTo>
                  <a:lnTo>
                    <a:pt x="144449" y="11176"/>
                  </a:lnTo>
                  <a:lnTo>
                    <a:pt x="145224" y="11950"/>
                  </a:lnTo>
                  <a:lnTo>
                    <a:pt x="146011" y="11950"/>
                  </a:lnTo>
                  <a:lnTo>
                    <a:pt x="146011" y="12712"/>
                  </a:lnTo>
                  <a:lnTo>
                    <a:pt x="145224" y="11950"/>
                  </a:lnTo>
                  <a:lnTo>
                    <a:pt x="145224" y="12712"/>
                  </a:lnTo>
                  <a:lnTo>
                    <a:pt x="145224" y="13487"/>
                  </a:lnTo>
                  <a:lnTo>
                    <a:pt x="145224" y="14262"/>
                  </a:lnTo>
                  <a:lnTo>
                    <a:pt x="144449" y="14262"/>
                  </a:lnTo>
                  <a:lnTo>
                    <a:pt x="144449" y="15036"/>
                  </a:lnTo>
                  <a:lnTo>
                    <a:pt x="144449" y="15811"/>
                  </a:lnTo>
                  <a:lnTo>
                    <a:pt x="144449" y="16192"/>
                  </a:lnTo>
                  <a:lnTo>
                    <a:pt x="145224" y="16192"/>
                  </a:lnTo>
                  <a:lnTo>
                    <a:pt x="144449" y="16192"/>
                  </a:lnTo>
                  <a:lnTo>
                    <a:pt x="143675" y="16192"/>
                  </a:lnTo>
                  <a:lnTo>
                    <a:pt x="142887" y="16192"/>
                  </a:lnTo>
                  <a:lnTo>
                    <a:pt x="143675" y="16192"/>
                  </a:lnTo>
                  <a:lnTo>
                    <a:pt x="144449" y="16192"/>
                  </a:lnTo>
                  <a:lnTo>
                    <a:pt x="145224" y="16192"/>
                  </a:lnTo>
                  <a:lnTo>
                    <a:pt x="145224" y="16967"/>
                  </a:lnTo>
                  <a:lnTo>
                    <a:pt x="145224" y="16192"/>
                  </a:lnTo>
                  <a:lnTo>
                    <a:pt x="145224" y="16967"/>
                  </a:lnTo>
                  <a:lnTo>
                    <a:pt x="144449" y="16967"/>
                  </a:lnTo>
                  <a:lnTo>
                    <a:pt x="144449" y="17729"/>
                  </a:lnTo>
                  <a:lnTo>
                    <a:pt x="143675" y="18503"/>
                  </a:lnTo>
                  <a:lnTo>
                    <a:pt x="144449" y="18503"/>
                  </a:lnTo>
                  <a:lnTo>
                    <a:pt x="143675" y="18503"/>
                  </a:lnTo>
                  <a:lnTo>
                    <a:pt x="144449" y="18503"/>
                  </a:lnTo>
                  <a:lnTo>
                    <a:pt x="143675" y="18503"/>
                  </a:lnTo>
                  <a:lnTo>
                    <a:pt x="143675" y="19265"/>
                  </a:lnTo>
                  <a:lnTo>
                    <a:pt x="143675" y="20040"/>
                  </a:lnTo>
                  <a:lnTo>
                    <a:pt x="143675" y="20815"/>
                  </a:lnTo>
                  <a:lnTo>
                    <a:pt x="143675" y="21577"/>
                  </a:lnTo>
                  <a:lnTo>
                    <a:pt x="142887" y="21577"/>
                  </a:lnTo>
                  <a:lnTo>
                    <a:pt x="142887" y="22364"/>
                  </a:lnTo>
                  <a:lnTo>
                    <a:pt x="142112" y="22364"/>
                  </a:lnTo>
                  <a:lnTo>
                    <a:pt x="142112" y="23126"/>
                  </a:lnTo>
                  <a:lnTo>
                    <a:pt x="142112" y="22364"/>
                  </a:lnTo>
                  <a:lnTo>
                    <a:pt x="142112" y="23126"/>
                  </a:lnTo>
                  <a:lnTo>
                    <a:pt x="142112" y="23901"/>
                  </a:lnTo>
                  <a:lnTo>
                    <a:pt x="141338" y="23901"/>
                  </a:lnTo>
                  <a:lnTo>
                    <a:pt x="141338" y="24663"/>
                  </a:lnTo>
                  <a:lnTo>
                    <a:pt x="140550" y="24663"/>
                  </a:lnTo>
                  <a:lnTo>
                    <a:pt x="140550" y="25438"/>
                  </a:lnTo>
                  <a:lnTo>
                    <a:pt x="139776" y="25819"/>
                  </a:lnTo>
                  <a:lnTo>
                    <a:pt x="139776" y="26593"/>
                  </a:lnTo>
                  <a:lnTo>
                    <a:pt x="139776" y="27368"/>
                  </a:lnTo>
                  <a:lnTo>
                    <a:pt x="139001" y="27368"/>
                  </a:lnTo>
                  <a:lnTo>
                    <a:pt x="139001" y="28143"/>
                  </a:lnTo>
                  <a:lnTo>
                    <a:pt x="138214" y="28143"/>
                  </a:lnTo>
                  <a:lnTo>
                    <a:pt x="137439" y="28143"/>
                  </a:lnTo>
                  <a:lnTo>
                    <a:pt x="137439" y="28917"/>
                  </a:lnTo>
                  <a:lnTo>
                    <a:pt x="137439" y="28143"/>
                  </a:lnTo>
                  <a:lnTo>
                    <a:pt x="137439" y="28917"/>
                  </a:lnTo>
                  <a:lnTo>
                    <a:pt x="137058" y="28917"/>
                  </a:lnTo>
                  <a:lnTo>
                    <a:pt x="137058" y="30454"/>
                  </a:lnTo>
                  <a:lnTo>
                    <a:pt x="137058" y="31216"/>
                  </a:lnTo>
                  <a:lnTo>
                    <a:pt x="137058" y="31991"/>
                  </a:lnTo>
                  <a:lnTo>
                    <a:pt x="136270" y="31991"/>
                  </a:lnTo>
                  <a:lnTo>
                    <a:pt x="137058" y="31991"/>
                  </a:lnTo>
                  <a:lnTo>
                    <a:pt x="136270" y="31991"/>
                  </a:lnTo>
                  <a:lnTo>
                    <a:pt x="135496" y="31991"/>
                  </a:lnTo>
                  <a:lnTo>
                    <a:pt x="135496" y="32766"/>
                  </a:lnTo>
                  <a:lnTo>
                    <a:pt x="134721" y="32766"/>
                  </a:lnTo>
                  <a:lnTo>
                    <a:pt x="134721" y="31991"/>
                  </a:lnTo>
                  <a:lnTo>
                    <a:pt x="134721" y="32766"/>
                  </a:lnTo>
                  <a:lnTo>
                    <a:pt x="133934" y="31991"/>
                  </a:lnTo>
                  <a:lnTo>
                    <a:pt x="133934" y="31216"/>
                  </a:lnTo>
                  <a:lnTo>
                    <a:pt x="133159" y="31216"/>
                  </a:lnTo>
                  <a:lnTo>
                    <a:pt x="133934" y="31216"/>
                  </a:lnTo>
                  <a:lnTo>
                    <a:pt x="133934" y="31991"/>
                  </a:lnTo>
                  <a:lnTo>
                    <a:pt x="133159" y="31991"/>
                  </a:lnTo>
                  <a:lnTo>
                    <a:pt x="133159" y="31216"/>
                  </a:lnTo>
                  <a:lnTo>
                    <a:pt x="133159" y="31991"/>
                  </a:lnTo>
                  <a:lnTo>
                    <a:pt x="133934" y="31991"/>
                  </a:lnTo>
                  <a:lnTo>
                    <a:pt x="134721" y="32766"/>
                  </a:lnTo>
                  <a:lnTo>
                    <a:pt x="134721" y="31991"/>
                  </a:lnTo>
                  <a:lnTo>
                    <a:pt x="134721" y="32766"/>
                  </a:lnTo>
                  <a:lnTo>
                    <a:pt x="135496" y="32766"/>
                  </a:lnTo>
                  <a:lnTo>
                    <a:pt x="134721" y="32766"/>
                  </a:lnTo>
                  <a:lnTo>
                    <a:pt x="134721" y="33528"/>
                  </a:lnTo>
                  <a:lnTo>
                    <a:pt x="134721" y="32766"/>
                  </a:lnTo>
                  <a:lnTo>
                    <a:pt x="133934" y="32766"/>
                  </a:lnTo>
                  <a:lnTo>
                    <a:pt x="134721" y="32766"/>
                  </a:lnTo>
                  <a:lnTo>
                    <a:pt x="134721" y="33528"/>
                  </a:lnTo>
                  <a:lnTo>
                    <a:pt x="133934" y="33528"/>
                  </a:lnTo>
                  <a:lnTo>
                    <a:pt x="134721" y="33528"/>
                  </a:lnTo>
                  <a:lnTo>
                    <a:pt x="133934" y="33528"/>
                  </a:lnTo>
                  <a:lnTo>
                    <a:pt x="133159" y="33528"/>
                  </a:lnTo>
                  <a:lnTo>
                    <a:pt x="133934" y="34315"/>
                  </a:lnTo>
                  <a:lnTo>
                    <a:pt x="133159" y="34315"/>
                  </a:lnTo>
                  <a:lnTo>
                    <a:pt x="133159" y="33528"/>
                  </a:lnTo>
                  <a:lnTo>
                    <a:pt x="132384" y="33528"/>
                  </a:lnTo>
                  <a:lnTo>
                    <a:pt x="133159" y="33528"/>
                  </a:lnTo>
                  <a:lnTo>
                    <a:pt x="132384" y="33528"/>
                  </a:lnTo>
                  <a:lnTo>
                    <a:pt x="133159" y="32766"/>
                  </a:lnTo>
                  <a:lnTo>
                    <a:pt x="132384" y="32766"/>
                  </a:lnTo>
                  <a:lnTo>
                    <a:pt x="132384" y="31991"/>
                  </a:lnTo>
                  <a:lnTo>
                    <a:pt x="131597" y="31991"/>
                  </a:lnTo>
                  <a:lnTo>
                    <a:pt x="132384" y="31991"/>
                  </a:lnTo>
                  <a:lnTo>
                    <a:pt x="132384" y="31216"/>
                  </a:lnTo>
                  <a:lnTo>
                    <a:pt x="131597" y="31216"/>
                  </a:lnTo>
                  <a:lnTo>
                    <a:pt x="131597" y="31991"/>
                  </a:lnTo>
                  <a:lnTo>
                    <a:pt x="130822" y="31991"/>
                  </a:lnTo>
                  <a:lnTo>
                    <a:pt x="130822" y="31216"/>
                  </a:lnTo>
                  <a:lnTo>
                    <a:pt x="131597" y="31216"/>
                  </a:lnTo>
                  <a:lnTo>
                    <a:pt x="130822" y="31216"/>
                  </a:lnTo>
                  <a:lnTo>
                    <a:pt x="130047" y="31216"/>
                  </a:lnTo>
                  <a:lnTo>
                    <a:pt x="130822" y="30454"/>
                  </a:lnTo>
                  <a:lnTo>
                    <a:pt x="130047" y="30454"/>
                  </a:lnTo>
                  <a:lnTo>
                    <a:pt x="130822" y="30454"/>
                  </a:lnTo>
                  <a:lnTo>
                    <a:pt x="130047" y="31216"/>
                  </a:lnTo>
                  <a:lnTo>
                    <a:pt x="130822" y="31216"/>
                  </a:lnTo>
                  <a:lnTo>
                    <a:pt x="130822" y="31991"/>
                  </a:lnTo>
                  <a:lnTo>
                    <a:pt x="131597" y="31991"/>
                  </a:lnTo>
                  <a:lnTo>
                    <a:pt x="131597" y="31216"/>
                  </a:lnTo>
                  <a:lnTo>
                    <a:pt x="131597" y="31991"/>
                  </a:lnTo>
                  <a:lnTo>
                    <a:pt x="132384" y="31991"/>
                  </a:lnTo>
                  <a:lnTo>
                    <a:pt x="131597" y="31991"/>
                  </a:lnTo>
                  <a:lnTo>
                    <a:pt x="132384" y="32766"/>
                  </a:lnTo>
                  <a:lnTo>
                    <a:pt x="132384" y="33528"/>
                  </a:lnTo>
                  <a:lnTo>
                    <a:pt x="133159" y="33528"/>
                  </a:lnTo>
                  <a:lnTo>
                    <a:pt x="133159" y="34315"/>
                  </a:lnTo>
                  <a:lnTo>
                    <a:pt x="132384" y="34315"/>
                  </a:lnTo>
                  <a:lnTo>
                    <a:pt x="131597" y="34315"/>
                  </a:lnTo>
                  <a:lnTo>
                    <a:pt x="131597" y="33528"/>
                  </a:lnTo>
                  <a:lnTo>
                    <a:pt x="131597" y="34315"/>
                  </a:lnTo>
                  <a:lnTo>
                    <a:pt x="131597" y="35077"/>
                  </a:lnTo>
                  <a:lnTo>
                    <a:pt x="131597" y="35471"/>
                  </a:lnTo>
                  <a:lnTo>
                    <a:pt x="130822" y="35471"/>
                  </a:lnTo>
                  <a:lnTo>
                    <a:pt x="131597" y="36233"/>
                  </a:lnTo>
                  <a:lnTo>
                    <a:pt x="130822" y="36233"/>
                  </a:lnTo>
                  <a:lnTo>
                    <a:pt x="131597" y="36233"/>
                  </a:lnTo>
                  <a:lnTo>
                    <a:pt x="131597" y="37007"/>
                  </a:lnTo>
                  <a:lnTo>
                    <a:pt x="132384" y="37769"/>
                  </a:lnTo>
                  <a:lnTo>
                    <a:pt x="132384" y="38544"/>
                  </a:lnTo>
                  <a:lnTo>
                    <a:pt x="132384" y="37769"/>
                  </a:lnTo>
                  <a:lnTo>
                    <a:pt x="131597" y="37769"/>
                  </a:lnTo>
                  <a:lnTo>
                    <a:pt x="131597" y="38544"/>
                  </a:lnTo>
                  <a:lnTo>
                    <a:pt x="130822" y="38544"/>
                  </a:lnTo>
                  <a:lnTo>
                    <a:pt x="131597" y="38544"/>
                  </a:lnTo>
                  <a:lnTo>
                    <a:pt x="132384" y="38544"/>
                  </a:lnTo>
                  <a:lnTo>
                    <a:pt x="132384" y="39319"/>
                  </a:lnTo>
                  <a:lnTo>
                    <a:pt x="132384" y="40081"/>
                  </a:lnTo>
                  <a:lnTo>
                    <a:pt x="132384" y="39319"/>
                  </a:lnTo>
                  <a:lnTo>
                    <a:pt x="131597" y="39319"/>
                  </a:lnTo>
                  <a:lnTo>
                    <a:pt x="130047" y="39319"/>
                  </a:lnTo>
                  <a:lnTo>
                    <a:pt x="130822" y="39319"/>
                  </a:lnTo>
                  <a:lnTo>
                    <a:pt x="129260" y="39319"/>
                  </a:lnTo>
                  <a:lnTo>
                    <a:pt x="130047" y="39319"/>
                  </a:lnTo>
                  <a:lnTo>
                    <a:pt x="130822" y="39319"/>
                  </a:lnTo>
                  <a:lnTo>
                    <a:pt x="131597" y="39319"/>
                  </a:lnTo>
                  <a:lnTo>
                    <a:pt x="132384" y="39319"/>
                  </a:lnTo>
                  <a:lnTo>
                    <a:pt x="131597" y="40081"/>
                  </a:lnTo>
                  <a:lnTo>
                    <a:pt x="131597" y="39319"/>
                  </a:lnTo>
                  <a:lnTo>
                    <a:pt x="131597" y="40081"/>
                  </a:lnTo>
                  <a:lnTo>
                    <a:pt x="131597" y="39319"/>
                  </a:lnTo>
                  <a:lnTo>
                    <a:pt x="131597" y="40081"/>
                  </a:lnTo>
                  <a:lnTo>
                    <a:pt x="132384" y="39319"/>
                  </a:lnTo>
                  <a:lnTo>
                    <a:pt x="132384" y="40081"/>
                  </a:lnTo>
                  <a:lnTo>
                    <a:pt x="132384" y="40868"/>
                  </a:lnTo>
                  <a:lnTo>
                    <a:pt x="133159" y="40868"/>
                  </a:lnTo>
                  <a:lnTo>
                    <a:pt x="133159" y="41630"/>
                  </a:lnTo>
                  <a:lnTo>
                    <a:pt x="133934" y="41630"/>
                  </a:lnTo>
                  <a:lnTo>
                    <a:pt x="133934" y="42405"/>
                  </a:lnTo>
                  <a:lnTo>
                    <a:pt x="134721" y="43167"/>
                  </a:lnTo>
                  <a:lnTo>
                    <a:pt x="135496" y="43167"/>
                  </a:lnTo>
                  <a:lnTo>
                    <a:pt x="135496" y="43942"/>
                  </a:lnTo>
                  <a:lnTo>
                    <a:pt x="134721" y="43942"/>
                  </a:lnTo>
                  <a:lnTo>
                    <a:pt x="134721" y="43167"/>
                  </a:lnTo>
                  <a:lnTo>
                    <a:pt x="134721" y="43942"/>
                  </a:lnTo>
                  <a:lnTo>
                    <a:pt x="133934" y="43942"/>
                  </a:lnTo>
                  <a:lnTo>
                    <a:pt x="134721" y="43942"/>
                  </a:lnTo>
                  <a:lnTo>
                    <a:pt x="135496" y="43942"/>
                  </a:lnTo>
                  <a:lnTo>
                    <a:pt x="134721" y="43942"/>
                  </a:lnTo>
                  <a:lnTo>
                    <a:pt x="134721" y="44716"/>
                  </a:lnTo>
                  <a:lnTo>
                    <a:pt x="134721" y="43942"/>
                  </a:lnTo>
                  <a:lnTo>
                    <a:pt x="133934" y="43942"/>
                  </a:lnTo>
                  <a:lnTo>
                    <a:pt x="133159" y="43942"/>
                  </a:lnTo>
                  <a:lnTo>
                    <a:pt x="133159" y="44716"/>
                  </a:lnTo>
                  <a:lnTo>
                    <a:pt x="132384" y="44716"/>
                  </a:lnTo>
                  <a:lnTo>
                    <a:pt x="132384" y="43942"/>
                  </a:lnTo>
                  <a:lnTo>
                    <a:pt x="132384" y="44716"/>
                  </a:lnTo>
                  <a:lnTo>
                    <a:pt x="132384" y="43942"/>
                  </a:lnTo>
                  <a:lnTo>
                    <a:pt x="132384" y="44716"/>
                  </a:lnTo>
                  <a:lnTo>
                    <a:pt x="131597" y="44716"/>
                  </a:lnTo>
                  <a:lnTo>
                    <a:pt x="132384" y="44716"/>
                  </a:lnTo>
                  <a:lnTo>
                    <a:pt x="133159" y="44716"/>
                  </a:lnTo>
                  <a:lnTo>
                    <a:pt x="133159" y="43942"/>
                  </a:lnTo>
                  <a:lnTo>
                    <a:pt x="133934" y="43942"/>
                  </a:lnTo>
                  <a:lnTo>
                    <a:pt x="134721" y="43942"/>
                  </a:lnTo>
                  <a:lnTo>
                    <a:pt x="134721" y="44716"/>
                  </a:lnTo>
                  <a:lnTo>
                    <a:pt x="134721" y="43942"/>
                  </a:lnTo>
                  <a:lnTo>
                    <a:pt x="135496" y="43942"/>
                  </a:lnTo>
                  <a:lnTo>
                    <a:pt x="136270" y="43942"/>
                  </a:lnTo>
                  <a:lnTo>
                    <a:pt x="135496" y="43942"/>
                  </a:lnTo>
                  <a:lnTo>
                    <a:pt x="136270" y="43942"/>
                  </a:lnTo>
                  <a:lnTo>
                    <a:pt x="136270" y="44716"/>
                  </a:lnTo>
                  <a:lnTo>
                    <a:pt x="136270" y="45097"/>
                  </a:lnTo>
                  <a:lnTo>
                    <a:pt x="137058" y="45872"/>
                  </a:lnTo>
                  <a:lnTo>
                    <a:pt x="136270" y="45872"/>
                  </a:lnTo>
                  <a:lnTo>
                    <a:pt x="135496" y="46647"/>
                  </a:lnTo>
                  <a:lnTo>
                    <a:pt x="135496" y="47409"/>
                  </a:lnTo>
                  <a:lnTo>
                    <a:pt x="135496" y="48183"/>
                  </a:lnTo>
                  <a:lnTo>
                    <a:pt x="136270" y="48958"/>
                  </a:lnTo>
                  <a:lnTo>
                    <a:pt x="135496" y="48958"/>
                  </a:lnTo>
                  <a:lnTo>
                    <a:pt x="134721" y="48958"/>
                  </a:lnTo>
                  <a:lnTo>
                    <a:pt x="135496" y="48958"/>
                  </a:lnTo>
                  <a:lnTo>
                    <a:pt x="136270" y="48958"/>
                  </a:lnTo>
                  <a:lnTo>
                    <a:pt x="136270" y="49720"/>
                  </a:lnTo>
                  <a:lnTo>
                    <a:pt x="137058" y="49720"/>
                  </a:lnTo>
                  <a:lnTo>
                    <a:pt x="137058" y="50495"/>
                  </a:lnTo>
                  <a:lnTo>
                    <a:pt x="137058" y="51269"/>
                  </a:lnTo>
                  <a:lnTo>
                    <a:pt x="136270" y="51269"/>
                  </a:lnTo>
                  <a:lnTo>
                    <a:pt x="136270" y="52031"/>
                  </a:lnTo>
                  <a:lnTo>
                    <a:pt x="136270" y="52806"/>
                  </a:lnTo>
                  <a:lnTo>
                    <a:pt x="135496" y="53581"/>
                  </a:lnTo>
                  <a:lnTo>
                    <a:pt x="135496" y="54356"/>
                  </a:lnTo>
                  <a:lnTo>
                    <a:pt x="135496" y="54737"/>
                  </a:lnTo>
                  <a:lnTo>
                    <a:pt x="134721" y="54737"/>
                  </a:lnTo>
                  <a:lnTo>
                    <a:pt x="134721" y="55511"/>
                  </a:lnTo>
                  <a:lnTo>
                    <a:pt x="133934" y="55511"/>
                  </a:lnTo>
                  <a:lnTo>
                    <a:pt x="134721" y="55511"/>
                  </a:lnTo>
                  <a:lnTo>
                    <a:pt x="133934" y="55511"/>
                  </a:lnTo>
                  <a:lnTo>
                    <a:pt x="134721" y="55511"/>
                  </a:lnTo>
                  <a:lnTo>
                    <a:pt x="133934" y="55511"/>
                  </a:lnTo>
                  <a:lnTo>
                    <a:pt x="134721" y="55511"/>
                  </a:lnTo>
                  <a:lnTo>
                    <a:pt x="134721" y="56273"/>
                  </a:lnTo>
                  <a:lnTo>
                    <a:pt x="133934" y="56273"/>
                  </a:lnTo>
                  <a:lnTo>
                    <a:pt x="134721" y="56273"/>
                  </a:lnTo>
                  <a:lnTo>
                    <a:pt x="134721" y="57048"/>
                  </a:lnTo>
                  <a:lnTo>
                    <a:pt x="134721" y="57823"/>
                  </a:lnTo>
                  <a:lnTo>
                    <a:pt x="134721" y="58585"/>
                  </a:lnTo>
                  <a:lnTo>
                    <a:pt x="133934" y="59359"/>
                  </a:lnTo>
                  <a:lnTo>
                    <a:pt x="133934" y="60134"/>
                  </a:lnTo>
                  <a:lnTo>
                    <a:pt x="133934" y="60909"/>
                  </a:lnTo>
                  <a:lnTo>
                    <a:pt x="133159" y="60909"/>
                  </a:lnTo>
                  <a:lnTo>
                    <a:pt x="133934" y="60134"/>
                  </a:lnTo>
                  <a:lnTo>
                    <a:pt x="133159" y="60134"/>
                  </a:lnTo>
                  <a:lnTo>
                    <a:pt x="132384" y="60909"/>
                  </a:lnTo>
                  <a:lnTo>
                    <a:pt x="131597" y="60909"/>
                  </a:lnTo>
                  <a:lnTo>
                    <a:pt x="131597" y="61671"/>
                  </a:lnTo>
                  <a:lnTo>
                    <a:pt x="130822" y="61671"/>
                  </a:lnTo>
                  <a:lnTo>
                    <a:pt x="130047" y="61671"/>
                  </a:lnTo>
                  <a:lnTo>
                    <a:pt x="130822" y="61671"/>
                  </a:lnTo>
                  <a:lnTo>
                    <a:pt x="130047" y="62445"/>
                  </a:lnTo>
                  <a:lnTo>
                    <a:pt x="130047" y="61671"/>
                  </a:lnTo>
                  <a:lnTo>
                    <a:pt x="130047" y="60909"/>
                  </a:lnTo>
                  <a:lnTo>
                    <a:pt x="129260" y="60909"/>
                  </a:lnTo>
                  <a:lnTo>
                    <a:pt x="128485" y="60909"/>
                  </a:lnTo>
                  <a:lnTo>
                    <a:pt x="129260" y="60909"/>
                  </a:lnTo>
                  <a:lnTo>
                    <a:pt x="130047" y="60909"/>
                  </a:lnTo>
                  <a:lnTo>
                    <a:pt x="129260" y="60909"/>
                  </a:lnTo>
                  <a:lnTo>
                    <a:pt x="129260" y="61671"/>
                  </a:lnTo>
                  <a:lnTo>
                    <a:pt x="130047" y="61671"/>
                  </a:lnTo>
                  <a:lnTo>
                    <a:pt x="129260" y="61671"/>
                  </a:lnTo>
                  <a:lnTo>
                    <a:pt x="130047" y="61671"/>
                  </a:lnTo>
                  <a:lnTo>
                    <a:pt x="130047" y="62445"/>
                  </a:lnTo>
                  <a:lnTo>
                    <a:pt x="130047" y="63220"/>
                  </a:lnTo>
                  <a:lnTo>
                    <a:pt x="130047" y="63982"/>
                  </a:lnTo>
                  <a:lnTo>
                    <a:pt x="130822" y="63982"/>
                  </a:lnTo>
                  <a:lnTo>
                    <a:pt x="130822" y="64376"/>
                  </a:lnTo>
                  <a:lnTo>
                    <a:pt x="130047" y="64376"/>
                  </a:lnTo>
                  <a:lnTo>
                    <a:pt x="130047" y="63982"/>
                  </a:lnTo>
                  <a:lnTo>
                    <a:pt x="130047" y="64376"/>
                  </a:lnTo>
                  <a:lnTo>
                    <a:pt x="129260" y="63982"/>
                  </a:lnTo>
                  <a:lnTo>
                    <a:pt x="129260" y="64376"/>
                  </a:lnTo>
                  <a:lnTo>
                    <a:pt x="129260" y="65151"/>
                  </a:lnTo>
                  <a:lnTo>
                    <a:pt x="128485" y="65151"/>
                  </a:lnTo>
                  <a:lnTo>
                    <a:pt x="129260" y="65151"/>
                  </a:lnTo>
                  <a:lnTo>
                    <a:pt x="128485" y="65151"/>
                  </a:lnTo>
                  <a:lnTo>
                    <a:pt x="127711" y="65151"/>
                  </a:lnTo>
                  <a:lnTo>
                    <a:pt x="128485" y="65151"/>
                  </a:lnTo>
                  <a:lnTo>
                    <a:pt x="128485" y="65913"/>
                  </a:lnTo>
                  <a:lnTo>
                    <a:pt x="128485" y="65151"/>
                  </a:lnTo>
                  <a:lnTo>
                    <a:pt x="129260" y="65151"/>
                  </a:lnTo>
                  <a:lnTo>
                    <a:pt x="128485" y="65151"/>
                  </a:lnTo>
                  <a:lnTo>
                    <a:pt x="129260" y="65151"/>
                  </a:lnTo>
                  <a:lnTo>
                    <a:pt x="129260" y="64376"/>
                  </a:lnTo>
                  <a:lnTo>
                    <a:pt x="129260" y="63982"/>
                  </a:lnTo>
                  <a:lnTo>
                    <a:pt x="130047" y="64376"/>
                  </a:lnTo>
                  <a:lnTo>
                    <a:pt x="130822" y="64376"/>
                  </a:lnTo>
                  <a:lnTo>
                    <a:pt x="130822" y="65151"/>
                  </a:lnTo>
                  <a:lnTo>
                    <a:pt x="130822" y="65913"/>
                  </a:lnTo>
                  <a:lnTo>
                    <a:pt x="130822" y="66687"/>
                  </a:lnTo>
                  <a:lnTo>
                    <a:pt x="130822" y="65913"/>
                  </a:lnTo>
                  <a:lnTo>
                    <a:pt x="130822" y="66687"/>
                  </a:lnTo>
                  <a:lnTo>
                    <a:pt x="130047" y="66687"/>
                  </a:lnTo>
                  <a:lnTo>
                    <a:pt x="130047" y="67462"/>
                  </a:lnTo>
                  <a:lnTo>
                    <a:pt x="129260" y="67462"/>
                  </a:lnTo>
                  <a:lnTo>
                    <a:pt x="129260" y="68224"/>
                  </a:lnTo>
                  <a:lnTo>
                    <a:pt x="129260" y="68999"/>
                  </a:lnTo>
                  <a:lnTo>
                    <a:pt x="129260" y="69773"/>
                  </a:lnTo>
                  <a:lnTo>
                    <a:pt x="130047" y="70535"/>
                  </a:lnTo>
                  <a:lnTo>
                    <a:pt x="130047" y="74015"/>
                  </a:lnTo>
                  <a:lnTo>
                    <a:pt x="129260" y="74015"/>
                  </a:lnTo>
                  <a:lnTo>
                    <a:pt x="129260" y="74777"/>
                  </a:lnTo>
                  <a:lnTo>
                    <a:pt x="128485" y="74777"/>
                  </a:lnTo>
                  <a:lnTo>
                    <a:pt x="128485" y="75552"/>
                  </a:lnTo>
                  <a:lnTo>
                    <a:pt x="127711" y="75552"/>
                  </a:lnTo>
                  <a:lnTo>
                    <a:pt x="128485" y="75552"/>
                  </a:lnTo>
                  <a:lnTo>
                    <a:pt x="127711" y="75552"/>
                  </a:lnTo>
                  <a:lnTo>
                    <a:pt x="128485" y="74777"/>
                  </a:lnTo>
                  <a:lnTo>
                    <a:pt x="127711" y="74777"/>
                  </a:lnTo>
                  <a:lnTo>
                    <a:pt x="127711" y="75552"/>
                  </a:lnTo>
                  <a:lnTo>
                    <a:pt x="128485" y="75552"/>
                  </a:lnTo>
                  <a:lnTo>
                    <a:pt x="127711" y="75552"/>
                  </a:lnTo>
                  <a:lnTo>
                    <a:pt x="128485" y="75552"/>
                  </a:lnTo>
                  <a:lnTo>
                    <a:pt x="127711" y="76327"/>
                  </a:lnTo>
                  <a:lnTo>
                    <a:pt x="127711" y="77089"/>
                  </a:lnTo>
                  <a:lnTo>
                    <a:pt x="127711" y="77863"/>
                  </a:lnTo>
                  <a:lnTo>
                    <a:pt x="127711" y="78638"/>
                  </a:lnTo>
                  <a:lnTo>
                    <a:pt x="128485" y="79413"/>
                  </a:lnTo>
                  <a:lnTo>
                    <a:pt x="128485" y="80175"/>
                  </a:lnTo>
                  <a:lnTo>
                    <a:pt x="127711" y="80949"/>
                  </a:lnTo>
                  <a:lnTo>
                    <a:pt x="127711" y="81724"/>
                  </a:lnTo>
                  <a:lnTo>
                    <a:pt x="127317" y="81724"/>
                  </a:lnTo>
                  <a:lnTo>
                    <a:pt x="127711" y="81724"/>
                  </a:lnTo>
                  <a:lnTo>
                    <a:pt x="127317" y="81724"/>
                  </a:lnTo>
                  <a:lnTo>
                    <a:pt x="126542" y="80949"/>
                  </a:lnTo>
                  <a:lnTo>
                    <a:pt x="126542" y="80175"/>
                  </a:lnTo>
                  <a:lnTo>
                    <a:pt x="125755" y="80175"/>
                  </a:lnTo>
                  <a:lnTo>
                    <a:pt x="125755" y="79413"/>
                  </a:lnTo>
                  <a:lnTo>
                    <a:pt x="125755" y="80175"/>
                  </a:lnTo>
                  <a:lnTo>
                    <a:pt x="126542" y="80175"/>
                  </a:lnTo>
                  <a:lnTo>
                    <a:pt x="125755" y="80175"/>
                  </a:lnTo>
                  <a:lnTo>
                    <a:pt x="124980" y="80175"/>
                  </a:lnTo>
                  <a:lnTo>
                    <a:pt x="124980" y="79413"/>
                  </a:lnTo>
                  <a:lnTo>
                    <a:pt x="125755" y="79413"/>
                  </a:lnTo>
                  <a:lnTo>
                    <a:pt x="124980" y="79413"/>
                  </a:lnTo>
                  <a:lnTo>
                    <a:pt x="125755" y="79413"/>
                  </a:lnTo>
                  <a:lnTo>
                    <a:pt x="124980" y="79413"/>
                  </a:lnTo>
                  <a:lnTo>
                    <a:pt x="124980" y="80175"/>
                  </a:lnTo>
                  <a:lnTo>
                    <a:pt x="124205" y="80175"/>
                  </a:lnTo>
                  <a:lnTo>
                    <a:pt x="123418" y="80175"/>
                  </a:lnTo>
                  <a:lnTo>
                    <a:pt x="122643" y="80175"/>
                  </a:lnTo>
                  <a:lnTo>
                    <a:pt x="122643" y="79413"/>
                  </a:lnTo>
                  <a:lnTo>
                    <a:pt x="122643" y="80175"/>
                  </a:lnTo>
                  <a:lnTo>
                    <a:pt x="121869" y="80175"/>
                  </a:lnTo>
                  <a:lnTo>
                    <a:pt x="122643" y="80175"/>
                  </a:lnTo>
                  <a:lnTo>
                    <a:pt x="121869" y="80949"/>
                  </a:lnTo>
                  <a:lnTo>
                    <a:pt x="121869" y="81724"/>
                  </a:lnTo>
                  <a:lnTo>
                    <a:pt x="121094" y="81724"/>
                  </a:lnTo>
                  <a:lnTo>
                    <a:pt x="121869" y="81724"/>
                  </a:lnTo>
                  <a:lnTo>
                    <a:pt x="121869" y="80949"/>
                  </a:lnTo>
                  <a:lnTo>
                    <a:pt x="122643" y="80949"/>
                  </a:lnTo>
                  <a:lnTo>
                    <a:pt x="122643" y="81724"/>
                  </a:lnTo>
                  <a:lnTo>
                    <a:pt x="121869" y="81724"/>
                  </a:lnTo>
                  <a:lnTo>
                    <a:pt x="122643" y="81724"/>
                  </a:lnTo>
                  <a:lnTo>
                    <a:pt x="121869" y="81724"/>
                  </a:lnTo>
                  <a:lnTo>
                    <a:pt x="122643" y="80949"/>
                  </a:lnTo>
                  <a:lnTo>
                    <a:pt x="121869" y="80949"/>
                  </a:lnTo>
                  <a:lnTo>
                    <a:pt x="122643" y="80175"/>
                  </a:lnTo>
                  <a:lnTo>
                    <a:pt x="121869" y="80175"/>
                  </a:lnTo>
                  <a:lnTo>
                    <a:pt x="122643" y="80175"/>
                  </a:lnTo>
                  <a:lnTo>
                    <a:pt x="123418" y="80175"/>
                  </a:lnTo>
                  <a:lnTo>
                    <a:pt x="124205" y="80175"/>
                  </a:lnTo>
                  <a:lnTo>
                    <a:pt x="124205" y="80949"/>
                  </a:lnTo>
                  <a:lnTo>
                    <a:pt x="123418" y="80949"/>
                  </a:lnTo>
                  <a:lnTo>
                    <a:pt x="123418" y="80175"/>
                  </a:lnTo>
                  <a:lnTo>
                    <a:pt x="122643" y="80175"/>
                  </a:lnTo>
                  <a:lnTo>
                    <a:pt x="121869" y="80949"/>
                  </a:lnTo>
                  <a:lnTo>
                    <a:pt x="122643" y="80949"/>
                  </a:lnTo>
                  <a:lnTo>
                    <a:pt x="122643" y="81724"/>
                  </a:lnTo>
                  <a:lnTo>
                    <a:pt x="122643" y="80949"/>
                  </a:lnTo>
                  <a:lnTo>
                    <a:pt x="121869" y="80949"/>
                  </a:lnTo>
                  <a:lnTo>
                    <a:pt x="121869" y="80175"/>
                  </a:lnTo>
                  <a:lnTo>
                    <a:pt x="122643" y="80175"/>
                  </a:lnTo>
                  <a:lnTo>
                    <a:pt x="123418" y="80175"/>
                  </a:lnTo>
                  <a:lnTo>
                    <a:pt x="123418" y="80949"/>
                  </a:lnTo>
                  <a:lnTo>
                    <a:pt x="125755" y="80949"/>
                  </a:lnTo>
                  <a:lnTo>
                    <a:pt x="124980" y="80949"/>
                  </a:lnTo>
                  <a:lnTo>
                    <a:pt x="126542" y="80949"/>
                  </a:lnTo>
                  <a:lnTo>
                    <a:pt x="126542" y="81724"/>
                  </a:lnTo>
                  <a:lnTo>
                    <a:pt x="125755" y="81724"/>
                  </a:lnTo>
                  <a:lnTo>
                    <a:pt x="125755" y="80949"/>
                  </a:lnTo>
                  <a:lnTo>
                    <a:pt x="124980" y="80949"/>
                  </a:lnTo>
                  <a:lnTo>
                    <a:pt x="124205" y="80949"/>
                  </a:lnTo>
                  <a:lnTo>
                    <a:pt x="124205" y="81724"/>
                  </a:lnTo>
                  <a:lnTo>
                    <a:pt x="124205" y="80949"/>
                  </a:lnTo>
                  <a:lnTo>
                    <a:pt x="123418" y="80949"/>
                  </a:lnTo>
                  <a:lnTo>
                    <a:pt x="123418" y="81724"/>
                  </a:lnTo>
                  <a:lnTo>
                    <a:pt x="123418" y="80949"/>
                  </a:lnTo>
                  <a:lnTo>
                    <a:pt x="124205" y="80949"/>
                  </a:lnTo>
                  <a:lnTo>
                    <a:pt x="124205" y="81724"/>
                  </a:lnTo>
                  <a:lnTo>
                    <a:pt x="124205" y="80949"/>
                  </a:lnTo>
                  <a:lnTo>
                    <a:pt x="124980" y="80949"/>
                  </a:lnTo>
                  <a:lnTo>
                    <a:pt x="124980" y="81724"/>
                  </a:lnTo>
                  <a:lnTo>
                    <a:pt x="124980" y="80949"/>
                  </a:lnTo>
                  <a:lnTo>
                    <a:pt x="124980" y="81724"/>
                  </a:lnTo>
                  <a:lnTo>
                    <a:pt x="124980" y="80949"/>
                  </a:lnTo>
                  <a:lnTo>
                    <a:pt x="125755" y="80949"/>
                  </a:lnTo>
                  <a:lnTo>
                    <a:pt x="125755" y="81724"/>
                  </a:lnTo>
                  <a:lnTo>
                    <a:pt x="126542" y="81724"/>
                  </a:lnTo>
                  <a:lnTo>
                    <a:pt x="127317" y="81724"/>
                  </a:lnTo>
                  <a:lnTo>
                    <a:pt x="127317" y="82486"/>
                  </a:lnTo>
                  <a:lnTo>
                    <a:pt x="127317" y="82880"/>
                  </a:lnTo>
                  <a:lnTo>
                    <a:pt x="127317" y="83654"/>
                  </a:lnTo>
                  <a:lnTo>
                    <a:pt x="127317" y="84416"/>
                  </a:lnTo>
                  <a:lnTo>
                    <a:pt x="127317" y="83654"/>
                  </a:lnTo>
                  <a:lnTo>
                    <a:pt x="127317" y="84416"/>
                  </a:lnTo>
                  <a:lnTo>
                    <a:pt x="126542" y="84416"/>
                  </a:lnTo>
                  <a:lnTo>
                    <a:pt x="126542" y="85191"/>
                  </a:lnTo>
                  <a:lnTo>
                    <a:pt x="125755" y="85191"/>
                  </a:lnTo>
                  <a:lnTo>
                    <a:pt x="125755" y="85966"/>
                  </a:lnTo>
                  <a:lnTo>
                    <a:pt x="124980" y="86728"/>
                  </a:lnTo>
                  <a:lnTo>
                    <a:pt x="124980" y="87503"/>
                  </a:lnTo>
                  <a:lnTo>
                    <a:pt x="124980" y="88277"/>
                  </a:lnTo>
                  <a:lnTo>
                    <a:pt x="124980" y="93281"/>
                  </a:lnTo>
                  <a:lnTo>
                    <a:pt x="125755" y="93281"/>
                  </a:lnTo>
                  <a:lnTo>
                    <a:pt x="125755" y="94056"/>
                  </a:lnTo>
                  <a:lnTo>
                    <a:pt x="125755" y="94830"/>
                  </a:lnTo>
                  <a:lnTo>
                    <a:pt x="126542" y="94830"/>
                  </a:lnTo>
                  <a:lnTo>
                    <a:pt x="126542" y="95592"/>
                  </a:lnTo>
                  <a:lnTo>
                    <a:pt x="127317" y="95592"/>
                  </a:lnTo>
                  <a:lnTo>
                    <a:pt x="127317" y="96367"/>
                  </a:lnTo>
                  <a:lnTo>
                    <a:pt x="127711" y="97142"/>
                  </a:lnTo>
                  <a:lnTo>
                    <a:pt x="128485" y="97917"/>
                  </a:lnTo>
                  <a:lnTo>
                    <a:pt x="127711" y="98679"/>
                  </a:lnTo>
                  <a:lnTo>
                    <a:pt x="127711" y="97917"/>
                  </a:lnTo>
                  <a:lnTo>
                    <a:pt x="127711" y="98679"/>
                  </a:lnTo>
                  <a:lnTo>
                    <a:pt x="127711" y="97917"/>
                  </a:lnTo>
                  <a:lnTo>
                    <a:pt x="127711" y="98679"/>
                  </a:lnTo>
                  <a:lnTo>
                    <a:pt x="128485" y="98679"/>
                  </a:lnTo>
                  <a:lnTo>
                    <a:pt x="128485" y="97917"/>
                  </a:lnTo>
                  <a:lnTo>
                    <a:pt x="128485" y="98679"/>
                  </a:lnTo>
                  <a:lnTo>
                    <a:pt x="129260" y="98679"/>
                  </a:lnTo>
                  <a:lnTo>
                    <a:pt x="129260" y="99453"/>
                  </a:lnTo>
                  <a:lnTo>
                    <a:pt x="130047" y="100228"/>
                  </a:lnTo>
                  <a:lnTo>
                    <a:pt x="130822" y="100990"/>
                  </a:lnTo>
                  <a:lnTo>
                    <a:pt x="130822" y="101765"/>
                  </a:lnTo>
                  <a:lnTo>
                    <a:pt x="131597" y="102146"/>
                  </a:lnTo>
                  <a:lnTo>
                    <a:pt x="131597" y="102920"/>
                  </a:lnTo>
                  <a:lnTo>
                    <a:pt x="132384" y="103695"/>
                  </a:lnTo>
                  <a:lnTo>
                    <a:pt x="131597" y="105232"/>
                  </a:lnTo>
                  <a:lnTo>
                    <a:pt x="131597" y="106006"/>
                  </a:lnTo>
                  <a:lnTo>
                    <a:pt x="131597" y="105232"/>
                  </a:lnTo>
                  <a:lnTo>
                    <a:pt x="131597" y="104470"/>
                  </a:lnTo>
                  <a:lnTo>
                    <a:pt x="130822" y="104470"/>
                  </a:lnTo>
                  <a:lnTo>
                    <a:pt x="130822" y="105232"/>
                  </a:lnTo>
                  <a:lnTo>
                    <a:pt x="130047" y="105232"/>
                  </a:lnTo>
                  <a:lnTo>
                    <a:pt x="130047" y="106006"/>
                  </a:lnTo>
                  <a:lnTo>
                    <a:pt x="130047" y="106781"/>
                  </a:lnTo>
                  <a:lnTo>
                    <a:pt x="129260" y="106781"/>
                  </a:lnTo>
                  <a:lnTo>
                    <a:pt x="128485" y="106781"/>
                  </a:lnTo>
                  <a:lnTo>
                    <a:pt x="128485" y="107543"/>
                  </a:lnTo>
                  <a:lnTo>
                    <a:pt x="127711" y="107543"/>
                  </a:lnTo>
                  <a:lnTo>
                    <a:pt x="127317" y="108318"/>
                  </a:lnTo>
                  <a:lnTo>
                    <a:pt x="126542" y="108318"/>
                  </a:lnTo>
                  <a:lnTo>
                    <a:pt x="126542" y="109093"/>
                  </a:lnTo>
                  <a:lnTo>
                    <a:pt x="125755" y="109093"/>
                  </a:lnTo>
                  <a:lnTo>
                    <a:pt x="125755" y="109867"/>
                  </a:lnTo>
                  <a:lnTo>
                    <a:pt x="125755" y="110629"/>
                  </a:lnTo>
                  <a:lnTo>
                    <a:pt x="125755" y="111404"/>
                  </a:lnTo>
                  <a:lnTo>
                    <a:pt x="124980" y="111404"/>
                  </a:lnTo>
                  <a:lnTo>
                    <a:pt x="124980" y="111785"/>
                  </a:lnTo>
                  <a:lnTo>
                    <a:pt x="124980" y="112560"/>
                  </a:lnTo>
                  <a:lnTo>
                    <a:pt x="124980" y="113334"/>
                  </a:lnTo>
                  <a:lnTo>
                    <a:pt x="124980" y="114096"/>
                  </a:lnTo>
                  <a:lnTo>
                    <a:pt x="125755" y="114871"/>
                  </a:lnTo>
                  <a:lnTo>
                    <a:pt x="124980" y="114871"/>
                  </a:lnTo>
                  <a:lnTo>
                    <a:pt x="125755" y="114871"/>
                  </a:lnTo>
                  <a:lnTo>
                    <a:pt x="125755" y="115646"/>
                  </a:lnTo>
                  <a:lnTo>
                    <a:pt x="124980" y="115646"/>
                  </a:lnTo>
                  <a:lnTo>
                    <a:pt x="125755" y="115646"/>
                  </a:lnTo>
                  <a:lnTo>
                    <a:pt x="125755" y="116420"/>
                  </a:lnTo>
                  <a:lnTo>
                    <a:pt x="124980" y="117182"/>
                  </a:lnTo>
                  <a:lnTo>
                    <a:pt x="124980" y="117957"/>
                  </a:lnTo>
                  <a:lnTo>
                    <a:pt x="124205" y="117957"/>
                  </a:lnTo>
                  <a:lnTo>
                    <a:pt x="123418" y="118732"/>
                  </a:lnTo>
                  <a:lnTo>
                    <a:pt x="123418" y="119494"/>
                  </a:lnTo>
                  <a:lnTo>
                    <a:pt x="123418" y="120269"/>
                  </a:lnTo>
                  <a:lnTo>
                    <a:pt x="123418" y="121043"/>
                  </a:lnTo>
                  <a:lnTo>
                    <a:pt x="123418" y="120269"/>
                  </a:lnTo>
                  <a:lnTo>
                    <a:pt x="122643" y="120269"/>
                  </a:lnTo>
                  <a:lnTo>
                    <a:pt x="123418" y="120269"/>
                  </a:lnTo>
                  <a:lnTo>
                    <a:pt x="123418" y="121043"/>
                  </a:lnTo>
                  <a:lnTo>
                    <a:pt x="122643" y="120269"/>
                  </a:lnTo>
                  <a:lnTo>
                    <a:pt x="122643" y="121043"/>
                  </a:lnTo>
                  <a:lnTo>
                    <a:pt x="122643" y="120269"/>
                  </a:lnTo>
                  <a:lnTo>
                    <a:pt x="122643" y="121043"/>
                  </a:lnTo>
                  <a:lnTo>
                    <a:pt x="122643" y="120269"/>
                  </a:lnTo>
                  <a:lnTo>
                    <a:pt x="122643" y="121043"/>
                  </a:lnTo>
                  <a:lnTo>
                    <a:pt x="121869" y="121043"/>
                  </a:lnTo>
                  <a:lnTo>
                    <a:pt x="121094" y="121043"/>
                  </a:lnTo>
                  <a:lnTo>
                    <a:pt x="121094" y="121424"/>
                  </a:lnTo>
                  <a:lnTo>
                    <a:pt x="120307" y="121424"/>
                  </a:lnTo>
                  <a:lnTo>
                    <a:pt x="120307" y="122199"/>
                  </a:lnTo>
                  <a:lnTo>
                    <a:pt x="119532" y="122199"/>
                  </a:lnTo>
                  <a:lnTo>
                    <a:pt x="118757" y="122199"/>
                  </a:lnTo>
                  <a:lnTo>
                    <a:pt x="118363" y="122199"/>
                  </a:lnTo>
                  <a:lnTo>
                    <a:pt x="118757" y="122199"/>
                  </a:lnTo>
                  <a:lnTo>
                    <a:pt x="118363" y="122199"/>
                  </a:lnTo>
                  <a:lnTo>
                    <a:pt x="118363" y="121424"/>
                  </a:lnTo>
                  <a:lnTo>
                    <a:pt x="118363" y="122199"/>
                  </a:lnTo>
                  <a:lnTo>
                    <a:pt x="118363" y="121424"/>
                  </a:lnTo>
                  <a:lnTo>
                    <a:pt x="117589" y="121424"/>
                  </a:lnTo>
                  <a:lnTo>
                    <a:pt x="117589" y="122199"/>
                  </a:lnTo>
                  <a:lnTo>
                    <a:pt x="117589" y="122974"/>
                  </a:lnTo>
                  <a:lnTo>
                    <a:pt x="117589" y="123736"/>
                  </a:lnTo>
                  <a:lnTo>
                    <a:pt x="116801" y="123736"/>
                  </a:lnTo>
                  <a:lnTo>
                    <a:pt x="116801" y="124510"/>
                  </a:lnTo>
                  <a:lnTo>
                    <a:pt x="116027" y="124510"/>
                  </a:lnTo>
                  <a:lnTo>
                    <a:pt x="115252" y="125285"/>
                  </a:lnTo>
                  <a:lnTo>
                    <a:pt x="115252" y="126047"/>
                  </a:lnTo>
                  <a:lnTo>
                    <a:pt x="115252" y="126822"/>
                  </a:lnTo>
                  <a:lnTo>
                    <a:pt x="115252" y="127596"/>
                  </a:lnTo>
                  <a:lnTo>
                    <a:pt x="115252" y="128371"/>
                  </a:lnTo>
                  <a:lnTo>
                    <a:pt x="115252" y="127596"/>
                  </a:lnTo>
                  <a:lnTo>
                    <a:pt x="114465" y="128371"/>
                  </a:lnTo>
                  <a:lnTo>
                    <a:pt x="113690" y="128371"/>
                  </a:lnTo>
                  <a:lnTo>
                    <a:pt x="112915" y="128371"/>
                  </a:lnTo>
                  <a:lnTo>
                    <a:pt x="112915" y="127596"/>
                  </a:lnTo>
                  <a:lnTo>
                    <a:pt x="112128" y="127596"/>
                  </a:lnTo>
                  <a:lnTo>
                    <a:pt x="112128" y="128371"/>
                  </a:lnTo>
                  <a:lnTo>
                    <a:pt x="112128" y="127596"/>
                  </a:lnTo>
                  <a:lnTo>
                    <a:pt x="111353" y="127596"/>
                  </a:lnTo>
                  <a:lnTo>
                    <a:pt x="110578" y="127596"/>
                  </a:lnTo>
                  <a:lnTo>
                    <a:pt x="110578" y="128371"/>
                  </a:lnTo>
                  <a:lnTo>
                    <a:pt x="110578" y="129133"/>
                  </a:lnTo>
                  <a:lnTo>
                    <a:pt x="111353" y="129133"/>
                  </a:lnTo>
                  <a:lnTo>
                    <a:pt x="110578" y="129133"/>
                  </a:lnTo>
                  <a:lnTo>
                    <a:pt x="111353" y="129133"/>
                  </a:lnTo>
                  <a:lnTo>
                    <a:pt x="110578" y="129133"/>
                  </a:lnTo>
                  <a:lnTo>
                    <a:pt x="111353" y="129133"/>
                  </a:lnTo>
                  <a:lnTo>
                    <a:pt x="110578" y="129133"/>
                  </a:lnTo>
                  <a:lnTo>
                    <a:pt x="111353" y="129133"/>
                  </a:lnTo>
                  <a:lnTo>
                    <a:pt x="112128" y="129133"/>
                  </a:lnTo>
                  <a:lnTo>
                    <a:pt x="112128" y="129908"/>
                  </a:lnTo>
                  <a:lnTo>
                    <a:pt x="112128" y="130683"/>
                  </a:lnTo>
                  <a:lnTo>
                    <a:pt x="112128" y="131064"/>
                  </a:lnTo>
                  <a:lnTo>
                    <a:pt x="112128" y="131838"/>
                  </a:lnTo>
                  <a:lnTo>
                    <a:pt x="111353" y="131838"/>
                  </a:lnTo>
                  <a:lnTo>
                    <a:pt x="111353" y="131064"/>
                  </a:lnTo>
                  <a:lnTo>
                    <a:pt x="112128" y="131064"/>
                  </a:lnTo>
                  <a:lnTo>
                    <a:pt x="111353" y="131064"/>
                  </a:lnTo>
                  <a:lnTo>
                    <a:pt x="111353" y="130683"/>
                  </a:lnTo>
                  <a:lnTo>
                    <a:pt x="111353" y="129908"/>
                  </a:lnTo>
                  <a:lnTo>
                    <a:pt x="111353" y="130683"/>
                  </a:lnTo>
                  <a:lnTo>
                    <a:pt x="111353" y="131064"/>
                  </a:lnTo>
                  <a:lnTo>
                    <a:pt x="111353" y="130683"/>
                  </a:lnTo>
                  <a:lnTo>
                    <a:pt x="111353" y="131064"/>
                  </a:lnTo>
                  <a:lnTo>
                    <a:pt x="110578" y="131064"/>
                  </a:lnTo>
                  <a:lnTo>
                    <a:pt x="109791" y="131064"/>
                  </a:lnTo>
                  <a:lnTo>
                    <a:pt x="109016" y="131838"/>
                  </a:lnTo>
                  <a:lnTo>
                    <a:pt x="109016" y="131064"/>
                  </a:lnTo>
                  <a:lnTo>
                    <a:pt x="109016" y="131838"/>
                  </a:lnTo>
                  <a:lnTo>
                    <a:pt x="108635" y="131838"/>
                  </a:lnTo>
                  <a:lnTo>
                    <a:pt x="109016" y="131838"/>
                  </a:lnTo>
                  <a:lnTo>
                    <a:pt x="109791" y="131838"/>
                  </a:lnTo>
                  <a:lnTo>
                    <a:pt x="109791" y="132600"/>
                  </a:lnTo>
                  <a:lnTo>
                    <a:pt x="109016" y="131838"/>
                  </a:lnTo>
                  <a:lnTo>
                    <a:pt x="108635" y="131838"/>
                  </a:lnTo>
                  <a:lnTo>
                    <a:pt x="108635" y="132600"/>
                  </a:lnTo>
                  <a:lnTo>
                    <a:pt x="109016" y="131838"/>
                  </a:lnTo>
                  <a:lnTo>
                    <a:pt x="109016" y="132600"/>
                  </a:lnTo>
                  <a:lnTo>
                    <a:pt x="108635" y="132600"/>
                  </a:lnTo>
                  <a:lnTo>
                    <a:pt x="109016" y="132600"/>
                  </a:lnTo>
                  <a:lnTo>
                    <a:pt x="109016" y="133375"/>
                  </a:lnTo>
                  <a:lnTo>
                    <a:pt x="108635" y="133375"/>
                  </a:lnTo>
                  <a:lnTo>
                    <a:pt x="108635" y="134150"/>
                  </a:lnTo>
                  <a:lnTo>
                    <a:pt x="108635" y="133375"/>
                  </a:lnTo>
                  <a:lnTo>
                    <a:pt x="108635" y="134150"/>
                  </a:lnTo>
                  <a:lnTo>
                    <a:pt x="107848" y="134150"/>
                  </a:lnTo>
                  <a:lnTo>
                    <a:pt x="107848" y="134924"/>
                  </a:lnTo>
                  <a:lnTo>
                    <a:pt x="107073" y="134924"/>
                  </a:lnTo>
                  <a:lnTo>
                    <a:pt x="106298" y="135686"/>
                  </a:lnTo>
                  <a:lnTo>
                    <a:pt x="106298" y="136461"/>
                  </a:lnTo>
                  <a:lnTo>
                    <a:pt x="105511" y="136461"/>
                  </a:lnTo>
                  <a:lnTo>
                    <a:pt x="105511" y="135686"/>
                  </a:lnTo>
                  <a:lnTo>
                    <a:pt x="105511" y="134924"/>
                  </a:lnTo>
                  <a:lnTo>
                    <a:pt x="105511" y="135686"/>
                  </a:lnTo>
                  <a:lnTo>
                    <a:pt x="105511" y="134924"/>
                  </a:lnTo>
                  <a:lnTo>
                    <a:pt x="105511" y="135686"/>
                  </a:lnTo>
                  <a:lnTo>
                    <a:pt x="105511" y="134924"/>
                  </a:lnTo>
                  <a:lnTo>
                    <a:pt x="104736" y="134924"/>
                  </a:lnTo>
                  <a:lnTo>
                    <a:pt x="103962" y="135686"/>
                  </a:lnTo>
                  <a:lnTo>
                    <a:pt x="104736" y="135686"/>
                  </a:lnTo>
                  <a:lnTo>
                    <a:pt x="103962" y="135686"/>
                  </a:lnTo>
                  <a:lnTo>
                    <a:pt x="103962" y="134924"/>
                  </a:lnTo>
                  <a:lnTo>
                    <a:pt x="103174" y="134924"/>
                  </a:lnTo>
                  <a:lnTo>
                    <a:pt x="103174" y="134150"/>
                  </a:lnTo>
                  <a:lnTo>
                    <a:pt x="102400" y="134150"/>
                  </a:lnTo>
                  <a:lnTo>
                    <a:pt x="102400" y="134924"/>
                  </a:lnTo>
                  <a:lnTo>
                    <a:pt x="101625" y="135686"/>
                  </a:lnTo>
                  <a:lnTo>
                    <a:pt x="100837" y="135686"/>
                  </a:lnTo>
                  <a:lnTo>
                    <a:pt x="100063" y="134924"/>
                  </a:lnTo>
                  <a:lnTo>
                    <a:pt x="99288" y="134924"/>
                  </a:lnTo>
                  <a:lnTo>
                    <a:pt x="100063" y="134924"/>
                  </a:lnTo>
                  <a:lnTo>
                    <a:pt x="100837" y="135686"/>
                  </a:lnTo>
                  <a:lnTo>
                    <a:pt x="101625" y="135686"/>
                  </a:lnTo>
                  <a:lnTo>
                    <a:pt x="100837" y="135686"/>
                  </a:lnTo>
                  <a:lnTo>
                    <a:pt x="100063" y="135686"/>
                  </a:lnTo>
                  <a:lnTo>
                    <a:pt x="99288" y="135686"/>
                  </a:lnTo>
                  <a:lnTo>
                    <a:pt x="100063" y="135686"/>
                  </a:lnTo>
                  <a:lnTo>
                    <a:pt x="99288" y="136461"/>
                  </a:lnTo>
                  <a:lnTo>
                    <a:pt x="98894" y="136461"/>
                  </a:lnTo>
                  <a:lnTo>
                    <a:pt x="98120" y="136461"/>
                  </a:lnTo>
                  <a:lnTo>
                    <a:pt x="97345" y="136461"/>
                  </a:lnTo>
                  <a:lnTo>
                    <a:pt x="96558" y="136461"/>
                  </a:lnTo>
                  <a:lnTo>
                    <a:pt x="96558" y="135686"/>
                  </a:lnTo>
                  <a:lnTo>
                    <a:pt x="97345" y="135686"/>
                  </a:lnTo>
                  <a:lnTo>
                    <a:pt x="98120" y="135686"/>
                  </a:lnTo>
                  <a:lnTo>
                    <a:pt x="98120" y="134924"/>
                  </a:lnTo>
                  <a:lnTo>
                    <a:pt x="97345" y="135686"/>
                  </a:lnTo>
                  <a:lnTo>
                    <a:pt x="97345" y="134924"/>
                  </a:lnTo>
                  <a:lnTo>
                    <a:pt x="97345" y="135686"/>
                  </a:lnTo>
                  <a:lnTo>
                    <a:pt x="96558" y="135686"/>
                  </a:lnTo>
                  <a:lnTo>
                    <a:pt x="96558" y="136461"/>
                  </a:lnTo>
                  <a:lnTo>
                    <a:pt x="96558" y="137236"/>
                  </a:lnTo>
                  <a:lnTo>
                    <a:pt x="95783" y="137236"/>
                  </a:lnTo>
                  <a:lnTo>
                    <a:pt x="95008" y="137236"/>
                  </a:lnTo>
                  <a:lnTo>
                    <a:pt x="94221" y="137236"/>
                  </a:lnTo>
                  <a:lnTo>
                    <a:pt x="93446" y="137236"/>
                  </a:lnTo>
                  <a:lnTo>
                    <a:pt x="94221" y="137236"/>
                  </a:lnTo>
                  <a:lnTo>
                    <a:pt x="95008" y="137236"/>
                  </a:lnTo>
                  <a:lnTo>
                    <a:pt x="94221" y="137236"/>
                  </a:lnTo>
                  <a:lnTo>
                    <a:pt x="93446" y="137236"/>
                  </a:lnTo>
                  <a:lnTo>
                    <a:pt x="93446" y="136461"/>
                  </a:lnTo>
                  <a:lnTo>
                    <a:pt x="92671" y="136461"/>
                  </a:lnTo>
                  <a:lnTo>
                    <a:pt x="91884" y="136461"/>
                  </a:lnTo>
                  <a:lnTo>
                    <a:pt x="91109" y="136461"/>
                  </a:lnTo>
                  <a:lnTo>
                    <a:pt x="91109" y="135686"/>
                  </a:lnTo>
                  <a:lnTo>
                    <a:pt x="91109" y="136461"/>
                  </a:lnTo>
                  <a:lnTo>
                    <a:pt x="90335" y="136461"/>
                  </a:lnTo>
                  <a:lnTo>
                    <a:pt x="89941" y="136461"/>
                  </a:lnTo>
                  <a:lnTo>
                    <a:pt x="89166" y="136461"/>
                  </a:lnTo>
                  <a:lnTo>
                    <a:pt x="89166" y="135686"/>
                  </a:lnTo>
                  <a:lnTo>
                    <a:pt x="89166" y="134924"/>
                  </a:lnTo>
                  <a:lnTo>
                    <a:pt x="88379" y="134924"/>
                  </a:lnTo>
                  <a:lnTo>
                    <a:pt x="88379" y="134150"/>
                  </a:lnTo>
                  <a:lnTo>
                    <a:pt x="88379" y="133375"/>
                  </a:lnTo>
                  <a:lnTo>
                    <a:pt x="88379" y="132600"/>
                  </a:lnTo>
                  <a:lnTo>
                    <a:pt x="87604" y="132600"/>
                  </a:lnTo>
                  <a:lnTo>
                    <a:pt x="87604" y="133375"/>
                  </a:lnTo>
                  <a:lnTo>
                    <a:pt x="88379" y="133375"/>
                  </a:lnTo>
                  <a:lnTo>
                    <a:pt x="87604" y="134150"/>
                  </a:lnTo>
                  <a:lnTo>
                    <a:pt x="87604" y="133375"/>
                  </a:lnTo>
                  <a:lnTo>
                    <a:pt x="86829" y="133375"/>
                  </a:lnTo>
                  <a:lnTo>
                    <a:pt x="86042" y="133375"/>
                  </a:lnTo>
                  <a:lnTo>
                    <a:pt x="85267" y="133375"/>
                  </a:lnTo>
                  <a:lnTo>
                    <a:pt x="84493" y="132600"/>
                  </a:lnTo>
                  <a:lnTo>
                    <a:pt x="84493" y="131838"/>
                  </a:lnTo>
                  <a:lnTo>
                    <a:pt x="83705" y="131838"/>
                  </a:lnTo>
                  <a:lnTo>
                    <a:pt x="82930" y="131838"/>
                  </a:lnTo>
                  <a:lnTo>
                    <a:pt x="82930" y="131064"/>
                  </a:lnTo>
                  <a:lnTo>
                    <a:pt x="82930" y="131838"/>
                  </a:lnTo>
                  <a:lnTo>
                    <a:pt x="82156" y="131838"/>
                  </a:lnTo>
                  <a:lnTo>
                    <a:pt x="82156" y="131064"/>
                  </a:lnTo>
                  <a:lnTo>
                    <a:pt x="81368" y="130683"/>
                  </a:lnTo>
                  <a:lnTo>
                    <a:pt x="81368" y="131064"/>
                  </a:lnTo>
                  <a:lnTo>
                    <a:pt x="81368" y="130683"/>
                  </a:lnTo>
                  <a:lnTo>
                    <a:pt x="81368" y="131064"/>
                  </a:lnTo>
                  <a:lnTo>
                    <a:pt x="81368" y="130683"/>
                  </a:lnTo>
                  <a:lnTo>
                    <a:pt x="81368" y="129908"/>
                  </a:lnTo>
                  <a:lnTo>
                    <a:pt x="80594" y="129908"/>
                  </a:lnTo>
                  <a:lnTo>
                    <a:pt x="81368" y="129908"/>
                  </a:lnTo>
                  <a:lnTo>
                    <a:pt x="81368" y="129133"/>
                  </a:lnTo>
                  <a:lnTo>
                    <a:pt x="81368" y="129908"/>
                  </a:lnTo>
                  <a:lnTo>
                    <a:pt x="80594" y="129908"/>
                  </a:lnTo>
                  <a:lnTo>
                    <a:pt x="80594" y="130683"/>
                  </a:lnTo>
                  <a:lnTo>
                    <a:pt x="80594" y="129908"/>
                  </a:lnTo>
                  <a:lnTo>
                    <a:pt x="80594" y="130683"/>
                  </a:lnTo>
                  <a:lnTo>
                    <a:pt x="80594" y="129908"/>
                  </a:lnTo>
                  <a:lnTo>
                    <a:pt x="80594" y="130683"/>
                  </a:lnTo>
                  <a:lnTo>
                    <a:pt x="80213" y="130683"/>
                  </a:lnTo>
                  <a:lnTo>
                    <a:pt x="80213" y="129908"/>
                  </a:lnTo>
                  <a:lnTo>
                    <a:pt x="80213" y="130683"/>
                  </a:lnTo>
                  <a:lnTo>
                    <a:pt x="79425" y="130683"/>
                  </a:lnTo>
                  <a:lnTo>
                    <a:pt x="80213" y="130683"/>
                  </a:lnTo>
                  <a:lnTo>
                    <a:pt x="79425" y="130683"/>
                  </a:lnTo>
                  <a:lnTo>
                    <a:pt x="78651" y="130683"/>
                  </a:lnTo>
                  <a:lnTo>
                    <a:pt x="78651" y="129908"/>
                  </a:lnTo>
                  <a:lnTo>
                    <a:pt x="77876" y="129908"/>
                  </a:lnTo>
                  <a:lnTo>
                    <a:pt x="78651" y="129908"/>
                  </a:lnTo>
                  <a:lnTo>
                    <a:pt x="77876" y="129908"/>
                  </a:lnTo>
                  <a:lnTo>
                    <a:pt x="78651" y="129908"/>
                  </a:lnTo>
                  <a:lnTo>
                    <a:pt x="78651" y="130683"/>
                  </a:lnTo>
                  <a:lnTo>
                    <a:pt x="78651" y="131064"/>
                  </a:lnTo>
                  <a:lnTo>
                    <a:pt x="77876" y="131064"/>
                  </a:lnTo>
                  <a:lnTo>
                    <a:pt x="77088" y="131064"/>
                  </a:lnTo>
                  <a:lnTo>
                    <a:pt x="77876" y="131064"/>
                  </a:lnTo>
                  <a:lnTo>
                    <a:pt x="77088" y="131064"/>
                  </a:lnTo>
                  <a:lnTo>
                    <a:pt x="77088" y="130683"/>
                  </a:lnTo>
                  <a:lnTo>
                    <a:pt x="77088" y="131064"/>
                  </a:lnTo>
                  <a:lnTo>
                    <a:pt x="77088" y="131838"/>
                  </a:lnTo>
                  <a:lnTo>
                    <a:pt x="76314" y="131838"/>
                  </a:lnTo>
                  <a:lnTo>
                    <a:pt x="75539" y="131838"/>
                  </a:lnTo>
                  <a:lnTo>
                    <a:pt x="74752" y="131838"/>
                  </a:lnTo>
                  <a:lnTo>
                    <a:pt x="74752" y="131064"/>
                  </a:lnTo>
                  <a:lnTo>
                    <a:pt x="73977" y="131064"/>
                  </a:lnTo>
                  <a:lnTo>
                    <a:pt x="74752" y="131064"/>
                  </a:lnTo>
                  <a:lnTo>
                    <a:pt x="73977" y="131064"/>
                  </a:lnTo>
                  <a:lnTo>
                    <a:pt x="73202" y="131064"/>
                  </a:lnTo>
                  <a:lnTo>
                    <a:pt x="73202" y="130683"/>
                  </a:lnTo>
                  <a:lnTo>
                    <a:pt x="72415" y="129908"/>
                  </a:lnTo>
                  <a:lnTo>
                    <a:pt x="72415" y="129133"/>
                  </a:lnTo>
                  <a:lnTo>
                    <a:pt x="72415" y="128371"/>
                  </a:lnTo>
                  <a:lnTo>
                    <a:pt x="73202" y="128371"/>
                  </a:lnTo>
                  <a:lnTo>
                    <a:pt x="72415" y="128371"/>
                  </a:lnTo>
                  <a:lnTo>
                    <a:pt x="71640" y="128371"/>
                  </a:lnTo>
                  <a:lnTo>
                    <a:pt x="71640" y="129133"/>
                  </a:lnTo>
                  <a:lnTo>
                    <a:pt x="71640" y="128371"/>
                  </a:lnTo>
                  <a:lnTo>
                    <a:pt x="70865" y="128371"/>
                  </a:lnTo>
                  <a:lnTo>
                    <a:pt x="71640" y="128371"/>
                  </a:lnTo>
                  <a:lnTo>
                    <a:pt x="71640" y="127596"/>
                  </a:lnTo>
                  <a:lnTo>
                    <a:pt x="70865" y="128371"/>
                  </a:lnTo>
                  <a:lnTo>
                    <a:pt x="71640" y="128371"/>
                  </a:lnTo>
                  <a:lnTo>
                    <a:pt x="71640" y="129133"/>
                  </a:lnTo>
                  <a:lnTo>
                    <a:pt x="72415" y="129133"/>
                  </a:lnTo>
                  <a:lnTo>
                    <a:pt x="72415" y="129908"/>
                  </a:lnTo>
                  <a:lnTo>
                    <a:pt x="71640" y="129908"/>
                  </a:lnTo>
                  <a:lnTo>
                    <a:pt x="72415" y="129908"/>
                  </a:lnTo>
                  <a:lnTo>
                    <a:pt x="72415" y="130683"/>
                  </a:lnTo>
                  <a:lnTo>
                    <a:pt x="72415" y="129908"/>
                  </a:lnTo>
                  <a:lnTo>
                    <a:pt x="72415" y="130683"/>
                  </a:lnTo>
                  <a:lnTo>
                    <a:pt x="71640" y="129908"/>
                  </a:lnTo>
                  <a:lnTo>
                    <a:pt x="70865" y="129908"/>
                  </a:lnTo>
                  <a:lnTo>
                    <a:pt x="70865" y="129133"/>
                  </a:lnTo>
                  <a:lnTo>
                    <a:pt x="70472" y="129133"/>
                  </a:lnTo>
                  <a:lnTo>
                    <a:pt x="69697" y="129908"/>
                  </a:lnTo>
                  <a:lnTo>
                    <a:pt x="68922" y="129908"/>
                  </a:lnTo>
                  <a:lnTo>
                    <a:pt x="68135" y="129908"/>
                  </a:lnTo>
                  <a:lnTo>
                    <a:pt x="67360" y="129908"/>
                  </a:lnTo>
                  <a:lnTo>
                    <a:pt x="67360" y="129133"/>
                  </a:lnTo>
                  <a:lnTo>
                    <a:pt x="66586" y="129133"/>
                  </a:lnTo>
                  <a:lnTo>
                    <a:pt x="65798" y="129133"/>
                  </a:lnTo>
                  <a:lnTo>
                    <a:pt x="65798" y="128371"/>
                  </a:lnTo>
                  <a:lnTo>
                    <a:pt x="65023" y="129133"/>
                  </a:lnTo>
                  <a:lnTo>
                    <a:pt x="64249" y="129133"/>
                  </a:lnTo>
                  <a:lnTo>
                    <a:pt x="64249" y="128371"/>
                  </a:lnTo>
                  <a:lnTo>
                    <a:pt x="65023" y="128371"/>
                  </a:lnTo>
                  <a:lnTo>
                    <a:pt x="64249" y="128371"/>
                  </a:lnTo>
                  <a:lnTo>
                    <a:pt x="65023" y="128371"/>
                  </a:lnTo>
                  <a:lnTo>
                    <a:pt x="65023" y="127596"/>
                  </a:lnTo>
                  <a:lnTo>
                    <a:pt x="65798" y="128371"/>
                  </a:lnTo>
                  <a:lnTo>
                    <a:pt x="65798" y="127596"/>
                  </a:lnTo>
                  <a:lnTo>
                    <a:pt x="66586" y="127596"/>
                  </a:lnTo>
                  <a:lnTo>
                    <a:pt x="65798" y="127596"/>
                  </a:lnTo>
                  <a:lnTo>
                    <a:pt x="65023" y="127596"/>
                  </a:lnTo>
                  <a:lnTo>
                    <a:pt x="65023" y="128371"/>
                  </a:lnTo>
                  <a:lnTo>
                    <a:pt x="65023" y="127596"/>
                  </a:lnTo>
                  <a:lnTo>
                    <a:pt x="65023" y="126822"/>
                  </a:lnTo>
                  <a:lnTo>
                    <a:pt x="65023" y="127596"/>
                  </a:lnTo>
                  <a:lnTo>
                    <a:pt x="65023" y="126822"/>
                  </a:lnTo>
                  <a:lnTo>
                    <a:pt x="65023" y="127596"/>
                  </a:lnTo>
                  <a:lnTo>
                    <a:pt x="64249" y="127596"/>
                  </a:lnTo>
                  <a:lnTo>
                    <a:pt x="65023" y="128371"/>
                  </a:lnTo>
                  <a:lnTo>
                    <a:pt x="64249" y="128371"/>
                  </a:lnTo>
                  <a:lnTo>
                    <a:pt x="63461" y="128371"/>
                  </a:lnTo>
                  <a:lnTo>
                    <a:pt x="63461" y="127596"/>
                  </a:lnTo>
                  <a:lnTo>
                    <a:pt x="63461" y="128371"/>
                  </a:lnTo>
                  <a:lnTo>
                    <a:pt x="63461" y="127596"/>
                  </a:lnTo>
                  <a:lnTo>
                    <a:pt x="63461" y="128371"/>
                  </a:lnTo>
                  <a:lnTo>
                    <a:pt x="63461" y="127596"/>
                  </a:lnTo>
                  <a:lnTo>
                    <a:pt x="63461" y="128371"/>
                  </a:lnTo>
                  <a:lnTo>
                    <a:pt x="64249" y="129133"/>
                  </a:lnTo>
                  <a:lnTo>
                    <a:pt x="65023" y="129133"/>
                  </a:lnTo>
                  <a:lnTo>
                    <a:pt x="64249" y="129133"/>
                  </a:lnTo>
                  <a:lnTo>
                    <a:pt x="65023" y="129133"/>
                  </a:lnTo>
                  <a:lnTo>
                    <a:pt x="64249" y="129133"/>
                  </a:lnTo>
                  <a:lnTo>
                    <a:pt x="64249" y="129908"/>
                  </a:lnTo>
                  <a:lnTo>
                    <a:pt x="63461" y="129908"/>
                  </a:lnTo>
                  <a:lnTo>
                    <a:pt x="62687" y="129908"/>
                  </a:lnTo>
                  <a:lnTo>
                    <a:pt x="61912" y="129908"/>
                  </a:lnTo>
                  <a:lnTo>
                    <a:pt x="62687" y="129908"/>
                  </a:lnTo>
                  <a:lnTo>
                    <a:pt x="61912" y="130683"/>
                  </a:lnTo>
                  <a:lnTo>
                    <a:pt x="62687" y="129908"/>
                  </a:lnTo>
                  <a:lnTo>
                    <a:pt x="63461" y="129908"/>
                  </a:lnTo>
                  <a:lnTo>
                    <a:pt x="64249" y="129908"/>
                  </a:lnTo>
                  <a:lnTo>
                    <a:pt x="63461" y="130683"/>
                  </a:lnTo>
                  <a:lnTo>
                    <a:pt x="62687" y="130683"/>
                  </a:lnTo>
                  <a:lnTo>
                    <a:pt x="61912" y="130683"/>
                  </a:lnTo>
                  <a:lnTo>
                    <a:pt x="61518" y="130683"/>
                  </a:lnTo>
                  <a:lnTo>
                    <a:pt x="60731" y="130683"/>
                  </a:lnTo>
                  <a:lnTo>
                    <a:pt x="61518" y="130683"/>
                  </a:lnTo>
                  <a:lnTo>
                    <a:pt x="60731" y="130683"/>
                  </a:lnTo>
                  <a:lnTo>
                    <a:pt x="60731" y="129908"/>
                  </a:lnTo>
                  <a:lnTo>
                    <a:pt x="59956" y="129908"/>
                  </a:lnTo>
                  <a:lnTo>
                    <a:pt x="59181" y="129908"/>
                  </a:lnTo>
                  <a:lnTo>
                    <a:pt x="59181" y="129133"/>
                  </a:lnTo>
                  <a:lnTo>
                    <a:pt x="59181" y="129908"/>
                  </a:lnTo>
                  <a:lnTo>
                    <a:pt x="58407" y="129908"/>
                  </a:lnTo>
                  <a:lnTo>
                    <a:pt x="58407" y="129133"/>
                  </a:lnTo>
                  <a:lnTo>
                    <a:pt x="57619" y="129133"/>
                  </a:lnTo>
                  <a:lnTo>
                    <a:pt x="56845" y="129133"/>
                  </a:lnTo>
                  <a:lnTo>
                    <a:pt x="56845" y="128371"/>
                  </a:lnTo>
                  <a:lnTo>
                    <a:pt x="56070" y="128371"/>
                  </a:lnTo>
                  <a:lnTo>
                    <a:pt x="55283" y="127596"/>
                  </a:lnTo>
                  <a:lnTo>
                    <a:pt x="56070" y="127596"/>
                  </a:lnTo>
                  <a:lnTo>
                    <a:pt x="56070" y="128371"/>
                  </a:lnTo>
                  <a:lnTo>
                    <a:pt x="56070" y="127596"/>
                  </a:lnTo>
                  <a:lnTo>
                    <a:pt x="55283" y="127596"/>
                  </a:lnTo>
                  <a:lnTo>
                    <a:pt x="54508" y="127596"/>
                  </a:lnTo>
                  <a:lnTo>
                    <a:pt x="53733" y="127596"/>
                  </a:lnTo>
                  <a:lnTo>
                    <a:pt x="53733" y="128371"/>
                  </a:lnTo>
                  <a:lnTo>
                    <a:pt x="52958" y="128371"/>
                  </a:lnTo>
                  <a:lnTo>
                    <a:pt x="53733" y="128371"/>
                  </a:lnTo>
                  <a:lnTo>
                    <a:pt x="54508" y="128371"/>
                  </a:lnTo>
                  <a:lnTo>
                    <a:pt x="54508" y="129133"/>
                  </a:lnTo>
                  <a:lnTo>
                    <a:pt x="53733" y="129133"/>
                  </a:lnTo>
                  <a:lnTo>
                    <a:pt x="54508" y="129133"/>
                  </a:lnTo>
                  <a:lnTo>
                    <a:pt x="53733" y="129133"/>
                  </a:lnTo>
                  <a:lnTo>
                    <a:pt x="52958" y="129908"/>
                  </a:lnTo>
                  <a:lnTo>
                    <a:pt x="52171" y="130683"/>
                  </a:lnTo>
                  <a:lnTo>
                    <a:pt x="52958" y="130683"/>
                  </a:lnTo>
                  <a:lnTo>
                    <a:pt x="52171" y="130683"/>
                  </a:lnTo>
                  <a:lnTo>
                    <a:pt x="52171" y="131064"/>
                  </a:lnTo>
                  <a:lnTo>
                    <a:pt x="51790" y="131064"/>
                  </a:lnTo>
                  <a:lnTo>
                    <a:pt x="51790" y="131838"/>
                  </a:lnTo>
                  <a:lnTo>
                    <a:pt x="51790" y="131064"/>
                  </a:lnTo>
                  <a:lnTo>
                    <a:pt x="52171" y="131064"/>
                  </a:lnTo>
                  <a:lnTo>
                    <a:pt x="51790" y="131838"/>
                  </a:lnTo>
                  <a:lnTo>
                    <a:pt x="51003" y="132600"/>
                  </a:lnTo>
                  <a:lnTo>
                    <a:pt x="50228" y="132600"/>
                  </a:lnTo>
                  <a:lnTo>
                    <a:pt x="50228" y="133375"/>
                  </a:lnTo>
                  <a:lnTo>
                    <a:pt x="50228" y="132600"/>
                  </a:lnTo>
                  <a:lnTo>
                    <a:pt x="50228" y="133375"/>
                  </a:lnTo>
                  <a:lnTo>
                    <a:pt x="49453" y="133375"/>
                  </a:lnTo>
                  <a:lnTo>
                    <a:pt x="49453" y="134150"/>
                  </a:lnTo>
                  <a:lnTo>
                    <a:pt x="48666" y="134150"/>
                  </a:lnTo>
                  <a:lnTo>
                    <a:pt x="49453" y="134150"/>
                  </a:lnTo>
                  <a:lnTo>
                    <a:pt x="48666" y="134150"/>
                  </a:lnTo>
                  <a:lnTo>
                    <a:pt x="48666" y="134924"/>
                  </a:lnTo>
                  <a:lnTo>
                    <a:pt x="47891" y="134924"/>
                  </a:lnTo>
                  <a:lnTo>
                    <a:pt x="47116" y="134924"/>
                  </a:lnTo>
                  <a:lnTo>
                    <a:pt x="47891" y="134924"/>
                  </a:lnTo>
                  <a:lnTo>
                    <a:pt x="47116" y="134924"/>
                  </a:lnTo>
                  <a:lnTo>
                    <a:pt x="47116" y="134150"/>
                  </a:lnTo>
                  <a:lnTo>
                    <a:pt x="47116" y="133375"/>
                  </a:lnTo>
                  <a:lnTo>
                    <a:pt x="47116" y="132600"/>
                  </a:lnTo>
                  <a:lnTo>
                    <a:pt x="47116" y="133375"/>
                  </a:lnTo>
                  <a:lnTo>
                    <a:pt x="47116" y="132600"/>
                  </a:lnTo>
                  <a:lnTo>
                    <a:pt x="46329" y="132600"/>
                  </a:lnTo>
                  <a:lnTo>
                    <a:pt x="47116" y="132600"/>
                  </a:lnTo>
                  <a:lnTo>
                    <a:pt x="46329" y="131838"/>
                  </a:lnTo>
                  <a:lnTo>
                    <a:pt x="46329" y="132600"/>
                  </a:lnTo>
                  <a:lnTo>
                    <a:pt x="45554" y="132600"/>
                  </a:lnTo>
                  <a:lnTo>
                    <a:pt x="45554" y="131838"/>
                  </a:lnTo>
                  <a:lnTo>
                    <a:pt x="44780" y="131838"/>
                  </a:lnTo>
                  <a:lnTo>
                    <a:pt x="45554" y="131838"/>
                  </a:lnTo>
                  <a:lnTo>
                    <a:pt x="44780" y="131838"/>
                  </a:lnTo>
                  <a:lnTo>
                    <a:pt x="45554" y="131838"/>
                  </a:lnTo>
                  <a:lnTo>
                    <a:pt x="45554" y="132600"/>
                  </a:lnTo>
                  <a:lnTo>
                    <a:pt x="46329" y="132600"/>
                  </a:lnTo>
                  <a:lnTo>
                    <a:pt x="46329" y="131838"/>
                  </a:lnTo>
                  <a:lnTo>
                    <a:pt x="46329" y="132600"/>
                  </a:lnTo>
                  <a:lnTo>
                    <a:pt x="47116" y="133375"/>
                  </a:lnTo>
                  <a:lnTo>
                    <a:pt x="47116" y="134150"/>
                  </a:lnTo>
                  <a:lnTo>
                    <a:pt x="47116" y="134924"/>
                  </a:lnTo>
                  <a:lnTo>
                    <a:pt x="47891" y="134924"/>
                  </a:lnTo>
                  <a:lnTo>
                    <a:pt x="47116" y="134924"/>
                  </a:lnTo>
                  <a:lnTo>
                    <a:pt x="47116" y="135686"/>
                  </a:lnTo>
                  <a:lnTo>
                    <a:pt x="46329" y="135686"/>
                  </a:lnTo>
                  <a:lnTo>
                    <a:pt x="47116" y="134924"/>
                  </a:lnTo>
                  <a:lnTo>
                    <a:pt x="47891" y="134924"/>
                  </a:lnTo>
                  <a:lnTo>
                    <a:pt x="48666" y="134924"/>
                  </a:lnTo>
                  <a:lnTo>
                    <a:pt x="47891" y="134924"/>
                  </a:lnTo>
                  <a:lnTo>
                    <a:pt x="47891" y="135686"/>
                  </a:lnTo>
                  <a:lnTo>
                    <a:pt x="47116" y="135686"/>
                  </a:lnTo>
                  <a:lnTo>
                    <a:pt x="46329" y="135686"/>
                  </a:lnTo>
                  <a:lnTo>
                    <a:pt x="46329" y="136461"/>
                  </a:lnTo>
                  <a:lnTo>
                    <a:pt x="45554" y="136461"/>
                  </a:lnTo>
                  <a:lnTo>
                    <a:pt x="44780" y="136461"/>
                  </a:lnTo>
                  <a:lnTo>
                    <a:pt x="43992" y="136461"/>
                  </a:lnTo>
                  <a:lnTo>
                    <a:pt x="43992" y="137236"/>
                  </a:lnTo>
                  <a:lnTo>
                    <a:pt x="43218" y="137236"/>
                  </a:lnTo>
                  <a:lnTo>
                    <a:pt x="43218" y="136461"/>
                  </a:lnTo>
                  <a:lnTo>
                    <a:pt x="43218" y="135686"/>
                  </a:lnTo>
                  <a:lnTo>
                    <a:pt x="43218" y="136461"/>
                  </a:lnTo>
                  <a:lnTo>
                    <a:pt x="43218" y="137236"/>
                  </a:lnTo>
                  <a:lnTo>
                    <a:pt x="43218" y="136461"/>
                  </a:lnTo>
                  <a:lnTo>
                    <a:pt x="42443" y="136461"/>
                  </a:lnTo>
                  <a:lnTo>
                    <a:pt x="43218" y="136461"/>
                  </a:lnTo>
                  <a:lnTo>
                    <a:pt x="43218" y="137236"/>
                  </a:lnTo>
                  <a:lnTo>
                    <a:pt x="42443" y="137236"/>
                  </a:lnTo>
                  <a:lnTo>
                    <a:pt x="42443" y="137998"/>
                  </a:lnTo>
                  <a:lnTo>
                    <a:pt x="42049" y="137236"/>
                  </a:lnTo>
                  <a:lnTo>
                    <a:pt x="42049" y="137998"/>
                  </a:lnTo>
                  <a:lnTo>
                    <a:pt x="42049" y="137236"/>
                  </a:lnTo>
                  <a:lnTo>
                    <a:pt x="42049" y="137998"/>
                  </a:lnTo>
                  <a:lnTo>
                    <a:pt x="42049" y="137236"/>
                  </a:lnTo>
                  <a:lnTo>
                    <a:pt x="41274" y="137236"/>
                  </a:lnTo>
                  <a:lnTo>
                    <a:pt x="42049" y="137998"/>
                  </a:lnTo>
                  <a:lnTo>
                    <a:pt x="41274" y="137998"/>
                  </a:lnTo>
                  <a:lnTo>
                    <a:pt x="40500" y="137998"/>
                  </a:lnTo>
                  <a:lnTo>
                    <a:pt x="40500" y="137236"/>
                  </a:lnTo>
                  <a:lnTo>
                    <a:pt x="40500" y="137998"/>
                  </a:lnTo>
                  <a:lnTo>
                    <a:pt x="41274" y="137998"/>
                  </a:lnTo>
                  <a:lnTo>
                    <a:pt x="42049" y="137998"/>
                  </a:lnTo>
                  <a:lnTo>
                    <a:pt x="42049" y="138772"/>
                  </a:lnTo>
                  <a:lnTo>
                    <a:pt x="41274" y="138772"/>
                  </a:lnTo>
                  <a:lnTo>
                    <a:pt x="42049" y="138772"/>
                  </a:lnTo>
                  <a:lnTo>
                    <a:pt x="41274" y="139547"/>
                  </a:lnTo>
                  <a:lnTo>
                    <a:pt x="41274" y="138772"/>
                  </a:lnTo>
                  <a:lnTo>
                    <a:pt x="41274" y="139547"/>
                  </a:lnTo>
                  <a:lnTo>
                    <a:pt x="40500" y="140322"/>
                  </a:lnTo>
                  <a:lnTo>
                    <a:pt x="39712" y="140322"/>
                  </a:lnTo>
                  <a:lnTo>
                    <a:pt x="39712" y="140703"/>
                  </a:lnTo>
                  <a:lnTo>
                    <a:pt x="38938" y="140703"/>
                  </a:lnTo>
                  <a:lnTo>
                    <a:pt x="38938" y="141478"/>
                  </a:lnTo>
                  <a:lnTo>
                    <a:pt x="38938" y="142240"/>
                  </a:lnTo>
                  <a:lnTo>
                    <a:pt x="38163" y="142240"/>
                  </a:lnTo>
                  <a:lnTo>
                    <a:pt x="38938" y="142240"/>
                  </a:lnTo>
                  <a:lnTo>
                    <a:pt x="38938" y="141478"/>
                  </a:lnTo>
                  <a:lnTo>
                    <a:pt x="38938" y="142240"/>
                  </a:lnTo>
                  <a:lnTo>
                    <a:pt x="38938" y="141478"/>
                  </a:lnTo>
                  <a:lnTo>
                    <a:pt x="38938" y="142240"/>
                  </a:lnTo>
                  <a:lnTo>
                    <a:pt x="38938" y="141478"/>
                  </a:lnTo>
                  <a:lnTo>
                    <a:pt x="38938" y="142240"/>
                  </a:lnTo>
                  <a:lnTo>
                    <a:pt x="38163" y="142240"/>
                  </a:lnTo>
                  <a:lnTo>
                    <a:pt x="37376" y="142240"/>
                  </a:lnTo>
                  <a:lnTo>
                    <a:pt x="38163" y="142240"/>
                  </a:lnTo>
                  <a:lnTo>
                    <a:pt x="37376" y="142240"/>
                  </a:lnTo>
                  <a:lnTo>
                    <a:pt x="37376" y="141478"/>
                  </a:lnTo>
                  <a:lnTo>
                    <a:pt x="37376" y="137998"/>
                  </a:lnTo>
                  <a:lnTo>
                    <a:pt x="38163" y="137998"/>
                  </a:lnTo>
                  <a:lnTo>
                    <a:pt x="38163" y="137236"/>
                  </a:lnTo>
                  <a:lnTo>
                    <a:pt x="37376" y="137236"/>
                  </a:lnTo>
                  <a:lnTo>
                    <a:pt x="37376" y="137998"/>
                  </a:lnTo>
                  <a:lnTo>
                    <a:pt x="37376" y="137236"/>
                  </a:lnTo>
                  <a:lnTo>
                    <a:pt x="37376" y="137998"/>
                  </a:lnTo>
                  <a:lnTo>
                    <a:pt x="36601" y="137998"/>
                  </a:lnTo>
                  <a:lnTo>
                    <a:pt x="35826" y="137998"/>
                  </a:lnTo>
                  <a:lnTo>
                    <a:pt x="35039" y="137998"/>
                  </a:lnTo>
                  <a:lnTo>
                    <a:pt x="35039" y="138772"/>
                  </a:lnTo>
                  <a:lnTo>
                    <a:pt x="35039" y="139547"/>
                  </a:lnTo>
                  <a:lnTo>
                    <a:pt x="34264" y="139547"/>
                  </a:lnTo>
                  <a:lnTo>
                    <a:pt x="34264" y="140322"/>
                  </a:lnTo>
                  <a:lnTo>
                    <a:pt x="34264" y="140703"/>
                  </a:lnTo>
                  <a:lnTo>
                    <a:pt x="34264" y="141478"/>
                  </a:lnTo>
                  <a:lnTo>
                    <a:pt x="35039" y="141478"/>
                  </a:lnTo>
                  <a:lnTo>
                    <a:pt x="35826" y="142240"/>
                  </a:lnTo>
                  <a:lnTo>
                    <a:pt x="36601" y="141478"/>
                  </a:lnTo>
                  <a:lnTo>
                    <a:pt x="36601" y="142240"/>
                  </a:lnTo>
                  <a:lnTo>
                    <a:pt x="36601" y="141478"/>
                  </a:lnTo>
                  <a:lnTo>
                    <a:pt x="36601" y="142240"/>
                  </a:lnTo>
                  <a:lnTo>
                    <a:pt x="35826" y="142240"/>
                  </a:lnTo>
                  <a:lnTo>
                    <a:pt x="35039" y="142240"/>
                  </a:lnTo>
                  <a:lnTo>
                    <a:pt x="34264" y="142240"/>
                  </a:lnTo>
                  <a:lnTo>
                    <a:pt x="33489" y="142240"/>
                  </a:lnTo>
                  <a:lnTo>
                    <a:pt x="33096" y="142240"/>
                  </a:lnTo>
                  <a:lnTo>
                    <a:pt x="33489" y="142240"/>
                  </a:lnTo>
                  <a:lnTo>
                    <a:pt x="34264" y="142240"/>
                  </a:lnTo>
                  <a:lnTo>
                    <a:pt x="35039" y="143014"/>
                  </a:lnTo>
                  <a:lnTo>
                    <a:pt x="34264" y="142240"/>
                  </a:lnTo>
                  <a:lnTo>
                    <a:pt x="34264" y="143014"/>
                  </a:lnTo>
                  <a:lnTo>
                    <a:pt x="35039" y="143014"/>
                  </a:lnTo>
                  <a:lnTo>
                    <a:pt x="34264" y="143014"/>
                  </a:lnTo>
                  <a:lnTo>
                    <a:pt x="33489" y="143014"/>
                  </a:lnTo>
                  <a:lnTo>
                    <a:pt x="33489" y="143789"/>
                  </a:lnTo>
                  <a:lnTo>
                    <a:pt x="33489" y="143014"/>
                  </a:lnTo>
                  <a:lnTo>
                    <a:pt x="33489" y="143789"/>
                  </a:lnTo>
                  <a:lnTo>
                    <a:pt x="34264" y="143789"/>
                  </a:lnTo>
                  <a:lnTo>
                    <a:pt x="33489" y="143789"/>
                  </a:lnTo>
                  <a:lnTo>
                    <a:pt x="34264" y="143789"/>
                  </a:lnTo>
                  <a:lnTo>
                    <a:pt x="34264" y="143014"/>
                  </a:lnTo>
                  <a:lnTo>
                    <a:pt x="34264" y="143789"/>
                  </a:lnTo>
                  <a:lnTo>
                    <a:pt x="33489" y="143789"/>
                  </a:lnTo>
                  <a:lnTo>
                    <a:pt x="33489" y="144551"/>
                  </a:lnTo>
                  <a:lnTo>
                    <a:pt x="33096" y="144551"/>
                  </a:lnTo>
                  <a:lnTo>
                    <a:pt x="33489" y="144551"/>
                  </a:lnTo>
                  <a:lnTo>
                    <a:pt x="33096" y="144551"/>
                  </a:lnTo>
                  <a:lnTo>
                    <a:pt x="33489" y="144551"/>
                  </a:lnTo>
                  <a:lnTo>
                    <a:pt x="33489" y="143789"/>
                  </a:lnTo>
                  <a:lnTo>
                    <a:pt x="34264" y="143789"/>
                  </a:lnTo>
                  <a:lnTo>
                    <a:pt x="34264" y="144551"/>
                  </a:lnTo>
                  <a:lnTo>
                    <a:pt x="33489" y="144551"/>
                  </a:lnTo>
                  <a:lnTo>
                    <a:pt x="33489" y="145326"/>
                  </a:lnTo>
                  <a:lnTo>
                    <a:pt x="33489" y="144551"/>
                  </a:lnTo>
                  <a:lnTo>
                    <a:pt x="33489" y="145326"/>
                  </a:lnTo>
                  <a:lnTo>
                    <a:pt x="33096" y="145326"/>
                  </a:lnTo>
                  <a:lnTo>
                    <a:pt x="32321" y="146100"/>
                  </a:lnTo>
                  <a:lnTo>
                    <a:pt x="32321" y="145326"/>
                  </a:lnTo>
                  <a:lnTo>
                    <a:pt x="32321" y="144551"/>
                  </a:lnTo>
                  <a:lnTo>
                    <a:pt x="32321" y="145326"/>
                  </a:lnTo>
                  <a:lnTo>
                    <a:pt x="31546" y="146100"/>
                  </a:lnTo>
                  <a:lnTo>
                    <a:pt x="31546" y="146875"/>
                  </a:lnTo>
                  <a:lnTo>
                    <a:pt x="30759" y="146875"/>
                  </a:lnTo>
                  <a:lnTo>
                    <a:pt x="30759" y="147637"/>
                  </a:lnTo>
                  <a:lnTo>
                    <a:pt x="30759" y="148412"/>
                  </a:lnTo>
                  <a:lnTo>
                    <a:pt x="29984" y="148412"/>
                  </a:lnTo>
                  <a:lnTo>
                    <a:pt x="30759" y="148412"/>
                  </a:lnTo>
                  <a:lnTo>
                    <a:pt x="30759" y="149186"/>
                  </a:lnTo>
                  <a:lnTo>
                    <a:pt x="29984" y="149186"/>
                  </a:lnTo>
                  <a:lnTo>
                    <a:pt x="30759" y="149186"/>
                  </a:lnTo>
                  <a:lnTo>
                    <a:pt x="30759" y="148412"/>
                  </a:lnTo>
                  <a:lnTo>
                    <a:pt x="30759" y="147637"/>
                  </a:lnTo>
                  <a:lnTo>
                    <a:pt x="31546" y="146875"/>
                  </a:lnTo>
                  <a:lnTo>
                    <a:pt x="32321" y="146875"/>
                  </a:lnTo>
                  <a:lnTo>
                    <a:pt x="31546" y="146875"/>
                  </a:lnTo>
                  <a:lnTo>
                    <a:pt x="31546" y="146100"/>
                  </a:lnTo>
                  <a:lnTo>
                    <a:pt x="32321" y="146100"/>
                  </a:lnTo>
                  <a:lnTo>
                    <a:pt x="32321" y="145326"/>
                  </a:lnTo>
                  <a:lnTo>
                    <a:pt x="32321" y="146100"/>
                  </a:lnTo>
                  <a:lnTo>
                    <a:pt x="33096" y="146100"/>
                  </a:lnTo>
                  <a:lnTo>
                    <a:pt x="33096" y="145326"/>
                  </a:lnTo>
                  <a:lnTo>
                    <a:pt x="33096" y="146100"/>
                  </a:lnTo>
                  <a:lnTo>
                    <a:pt x="32321" y="146100"/>
                  </a:lnTo>
                  <a:lnTo>
                    <a:pt x="33096" y="146100"/>
                  </a:lnTo>
                  <a:lnTo>
                    <a:pt x="32321" y="146100"/>
                  </a:lnTo>
                  <a:lnTo>
                    <a:pt x="32321" y="146875"/>
                  </a:lnTo>
                  <a:lnTo>
                    <a:pt x="33096" y="146875"/>
                  </a:lnTo>
                  <a:lnTo>
                    <a:pt x="32321" y="146875"/>
                  </a:lnTo>
                  <a:lnTo>
                    <a:pt x="32321" y="146100"/>
                  </a:lnTo>
                  <a:lnTo>
                    <a:pt x="32321" y="146875"/>
                  </a:lnTo>
                  <a:lnTo>
                    <a:pt x="32321" y="146100"/>
                  </a:lnTo>
                  <a:lnTo>
                    <a:pt x="32321" y="146875"/>
                  </a:lnTo>
                  <a:lnTo>
                    <a:pt x="32321" y="146100"/>
                  </a:lnTo>
                  <a:lnTo>
                    <a:pt x="32321" y="146875"/>
                  </a:lnTo>
                  <a:lnTo>
                    <a:pt x="32321" y="147637"/>
                  </a:lnTo>
                  <a:lnTo>
                    <a:pt x="33096" y="147637"/>
                  </a:lnTo>
                  <a:lnTo>
                    <a:pt x="32321" y="147637"/>
                  </a:lnTo>
                  <a:lnTo>
                    <a:pt x="33096" y="147637"/>
                  </a:lnTo>
                  <a:lnTo>
                    <a:pt x="32321" y="147637"/>
                  </a:lnTo>
                  <a:lnTo>
                    <a:pt x="33096" y="147637"/>
                  </a:lnTo>
                  <a:lnTo>
                    <a:pt x="32321" y="147637"/>
                  </a:lnTo>
                  <a:lnTo>
                    <a:pt x="33096" y="147637"/>
                  </a:lnTo>
                  <a:lnTo>
                    <a:pt x="33096" y="146875"/>
                  </a:lnTo>
                  <a:lnTo>
                    <a:pt x="33096" y="147637"/>
                  </a:lnTo>
                  <a:lnTo>
                    <a:pt x="33489" y="147637"/>
                  </a:lnTo>
                  <a:lnTo>
                    <a:pt x="33096" y="147637"/>
                  </a:lnTo>
                  <a:lnTo>
                    <a:pt x="33489" y="147637"/>
                  </a:lnTo>
                  <a:lnTo>
                    <a:pt x="33096" y="147637"/>
                  </a:lnTo>
                  <a:lnTo>
                    <a:pt x="33489" y="147637"/>
                  </a:lnTo>
                  <a:lnTo>
                    <a:pt x="33489" y="146875"/>
                  </a:lnTo>
                  <a:lnTo>
                    <a:pt x="33489" y="147637"/>
                  </a:lnTo>
                  <a:lnTo>
                    <a:pt x="33489" y="146875"/>
                  </a:lnTo>
                  <a:lnTo>
                    <a:pt x="33096" y="146875"/>
                  </a:lnTo>
                  <a:lnTo>
                    <a:pt x="33489" y="146875"/>
                  </a:lnTo>
                  <a:lnTo>
                    <a:pt x="33096" y="146875"/>
                  </a:lnTo>
                  <a:lnTo>
                    <a:pt x="33096" y="147637"/>
                  </a:lnTo>
                  <a:lnTo>
                    <a:pt x="33489" y="147637"/>
                  </a:lnTo>
                  <a:lnTo>
                    <a:pt x="33096" y="147637"/>
                  </a:lnTo>
                  <a:lnTo>
                    <a:pt x="33096" y="146875"/>
                  </a:lnTo>
                  <a:lnTo>
                    <a:pt x="33489" y="146875"/>
                  </a:lnTo>
                  <a:lnTo>
                    <a:pt x="33096" y="146875"/>
                  </a:lnTo>
                  <a:lnTo>
                    <a:pt x="33489" y="146875"/>
                  </a:lnTo>
                  <a:lnTo>
                    <a:pt x="33096" y="146875"/>
                  </a:lnTo>
                  <a:lnTo>
                    <a:pt x="33489" y="146875"/>
                  </a:lnTo>
                  <a:lnTo>
                    <a:pt x="33096" y="146875"/>
                  </a:lnTo>
                  <a:lnTo>
                    <a:pt x="33489" y="146875"/>
                  </a:lnTo>
                  <a:lnTo>
                    <a:pt x="34264" y="146875"/>
                  </a:lnTo>
                  <a:lnTo>
                    <a:pt x="33489" y="146875"/>
                  </a:lnTo>
                  <a:lnTo>
                    <a:pt x="34264" y="146875"/>
                  </a:lnTo>
                  <a:lnTo>
                    <a:pt x="33489" y="146100"/>
                  </a:lnTo>
                  <a:lnTo>
                    <a:pt x="34264" y="146100"/>
                  </a:lnTo>
                  <a:lnTo>
                    <a:pt x="33489" y="146100"/>
                  </a:lnTo>
                  <a:lnTo>
                    <a:pt x="34264" y="146875"/>
                  </a:lnTo>
                  <a:lnTo>
                    <a:pt x="34264" y="146100"/>
                  </a:lnTo>
                  <a:lnTo>
                    <a:pt x="34264" y="146875"/>
                  </a:lnTo>
                  <a:lnTo>
                    <a:pt x="34264" y="146100"/>
                  </a:lnTo>
                  <a:lnTo>
                    <a:pt x="34264" y="146875"/>
                  </a:lnTo>
                  <a:lnTo>
                    <a:pt x="34264" y="146100"/>
                  </a:lnTo>
                  <a:lnTo>
                    <a:pt x="35039" y="146100"/>
                  </a:lnTo>
                  <a:lnTo>
                    <a:pt x="35039" y="145326"/>
                  </a:lnTo>
                  <a:lnTo>
                    <a:pt x="34264" y="145326"/>
                  </a:lnTo>
                  <a:lnTo>
                    <a:pt x="35039" y="145326"/>
                  </a:lnTo>
                  <a:lnTo>
                    <a:pt x="35039" y="146100"/>
                  </a:lnTo>
                  <a:lnTo>
                    <a:pt x="34264" y="146100"/>
                  </a:lnTo>
                  <a:lnTo>
                    <a:pt x="33489" y="146100"/>
                  </a:lnTo>
                  <a:lnTo>
                    <a:pt x="33096" y="146100"/>
                  </a:lnTo>
                  <a:lnTo>
                    <a:pt x="33489" y="146100"/>
                  </a:lnTo>
                  <a:lnTo>
                    <a:pt x="33096" y="146100"/>
                  </a:lnTo>
                  <a:lnTo>
                    <a:pt x="33096" y="146875"/>
                  </a:lnTo>
                  <a:lnTo>
                    <a:pt x="33096" y="146100"/>
                  </a:lnTo>
                  <a:lnTo>
                    <a:pt x="33096" y="146875"/>
                  </a:lnTo>
                  <a:lnTo>
                    <a:pt x="33096" y="146100"/>
                  </a:lnTo>
                  <a:lnTo>
                    <a:pt x="33096" y="145326"/>
                  </a:lnTo>
                  <a:lnTo>
                    <a:pt x="33489" y="145326"/>
                  </a:lnTo>
                  <a:lnTo>
                    <a:pt x="33489" y="144551"/>
                  </a:lnTo>
                  <a:lnTo>
                    <a:pt x="34264" y="144551"/>
                  </a:lnTo>
                  <a:lnTo>
                    <a:pt x="33489" y="143789"/>
                  </a:lnTo>
                  <a:lnTo>
                    <a:pt x="34264" y="143789"/>
                  </a:lnTo>
                  <a:lnTo>
                    <a:pt x="35039" y="143789"/>
                  </a:lnTo>
                  <a:lnTo>
                    <a:pt x="35039" y="143014"/>
                  </a:lnTo>
                  <a:lnTo>
                    <a:pt x="35826" y="143014"/>
                  </a:lnTo>
                  <a:lnTo>
                    <a:pt x="35826" y="142240"/>
                  </a:lnTo>
                  <a:lnTo>
                    <a:pt x="35826" y="143014"/>
                  </a:lnTo>
                  <a:lnTo>
                    <a:pt x="36601" y="143014"/>
                  </a:lnTo>
                  <a:lnTo>
                    <a:pt x="37376" y="143014"/>
                  </a:lnTo>
                  <a:lnTo>
                    <a:pt x="38163" y="143014"/>
                  </a:lnTo>
                  <a:lnTo>
                    <a:pt x="37376" y="143014"/>
                  </a:lnTo>
                  <a:lnTo>
                    <a:pt x="38163" y="143014"/>
                  </a:lnTo>
                  <a:lnTo>
                    <a:pt x="37376" y="143014"/>
                  </a:lnTo>
                  <a:lnTo>
                    <a:pt x="38163" y="143014"/>
                  </a:lnTo>
                  <a:lnTo>
                    <a:pt x="37376" y="143014"/>
                  </a:lnTo>
                  <a:lnTo>
                    <a:pt x="36601" y="143014"/>
                  </a:lnTo>
                  <a:lnTo>
                    <a:pt x="35826" y="143014"/>
                  </a:lnTo>
                  <a:lnTo>
                    <a:pt x="35826" y="143789"/>
                  </a:lnTo>
                  <a:lnTo>
                    <a:pt x="35826" y="144551"/>
                  </a:lnTo>
                  <a:lnTo>
                    <a:pt x="35826" y="143789"/>
                  </a:lnTo>
                  <a:lnTo>
                    <a:pt x="36601" y="143789"/>
                  </a:lnTo>
                  <a:lnTo>
                    <a:pt x="35826" y="143789"/>
                  </a:lnTo>
                  <a:lnTo>
                    <a:pt x="35826" y="144551"/>
                  </a:lnTo>
                  <a:lnTo>
                    <a:pt x="35826" y="143789"/>
                  </a:lnTo>
                  <a:lnTo>
                    <a:pt x="35826" y="144551"/>
                  </a:lnTo>
                  <a:lnTo>
                    <a:pt x="36601" y="143789"/>
                  </a:lnTo>
                  <a:lnTo>
                    <a:pt x="35826" y="144551"/>
                  </a:lnTo>
                  <a:lnTo>
                    <a:pt x="35826" y="145326"/>
                  </a:lnTo>
                  <a:lnTo>
                    <a:pt x="35826" y="144551"/>
                  </a:lnTo>
                  <a:lnTo>
                    <a:pt x="35826" y="145326"/>
                  </a:lnTo>
                  <a:lnTo>
                    <a:pt x="36601" y="145326"/>
                  </a:lnTo>
                  <a:lnTo>
                    <a:pt x="36601" y="144551"/>
                  </a:lnTo>
                  <a:lnTo>
                    <a:pt x="36601" y="145326"/>
                  </a:lnTo>
                  <a:lnTo>
                    <a:pt x="35826" y="145326"/>
                  </a:lnTo>
                  <a:lnTo>
                    <a:pt x="35826" y="146100"/>
                  </a:lnTo>
                  <a:lnTo>
                    <a:pt x="35826" y="145326"/>
                  </a:lnTo>
                  <a:lnTo>
                    <a:pt x="35826" y="146100"/>
                  </a:lnTo>
                  <a:lnTo>
                    <a:pt x="35039" y="146100"/>
                  </a:lnTo>
                  <a:lnTo>
                    <a:pt x="35826" y="146100"/>
                  </a:lnTo>
                  <a:lnTo>
                    <a:pt x="35039" y="146100"/>
                  </a:lnTo>
                  <a:lnTo>
                    <a:pt x="35039" y="145326"/>
                  </a:lnTo>
                  <a:lnTo>
                    <a:pt x="35039" y="146100"/>
                  </a:lnTo>
                  <a:lnTo>
                    <a:pt x="35039" y="145326"/>
                  </a:lnTo>
                  <a:lnTo>
                    <a:pt x="35039" y="146100"/>
                  </a:lnTo>
                  <a:lnTo>
                    <a:pt x="35039" y="146875"/>
                  </a:lnTo>
                  <a:lnTo>
                    <a:pt x="35039" y="146100"/>
                  </a:lnTo>
                  <a:lnTo>
                    <a:pt x="35039" y="146875"/>
                  </a:lnTo>
                  <a:lnTo>
                    <a:pt x="35039" y="146100"/>
                  </a:lnTo>
                  <a:lnTo>
                    <a:pt x="35039" y="146875"/>
                  </a:lnTo>
                  <a:lnTo>
                    <a:pt x="35039" y="146100"/>
                  </a:lnTo>
                  <a:lnTo>
                    <a:pt x="35039" y="146875"/>
                  </a:lnTo>
                  <a:lnTo>
                    <a:pt x="35039" y="146100"/>
                  </a:lnTo>
                  <a:lnTo>
                    <a:pt x="35826" y="146100"/>
                  </a:lnTo>
                  <a:lnTo>
                    <a:pt x="35826" y="146875"/>
                  </a:lnTo>
                  <a:lnTo>
                    <a:pt x="35826" y="146100"/>
                  </a:lnTo>
                  <a:lnTo>
                    <a:pt x="36601" y="146100"/>
                  </a:lnTo>
                  <a:lnTo>
                    <a:pt x="35826" y="146100"/>
                  </a:lnTo>
                  <a:lnTo>
                    <a:pt x="35826" y="146875"/>
                  </a:lnTo>
                  <a:lnTo>
                    <a:pt x="35039" y="146875"/>
                  </a:lnTo>
                  <a:lnTo>
                    <a:pt x="34264" y="146875"/>
                  </a:lnTo>
                  <a:lnTo>
                    <a:pt x="34264" y="147637"/>
                  </a:lnTo>
                  <a:lnTo>
                    <a:pt x="34264" y="146875"/>
                  </a:lnTo>
                  <a:lnTo>
                    <a:pt x="34264" y="147637"/>
                  </a:lnTo>
                  <a:lnTo>
                    <a:pt x="34264" y="148412"/>
                  </a:lnTo>
                  <a:lnTo>
                    <a:pt x="33489" y="148412"/>
                  </a:lnTo>
                  <a:lnTo>
                    <a:pt x="33489" y="149186"/>
                  </a:lnTo>
                  <a:lnTo>
                    <a:pt x="33096" y="149186"/>
                  </a:lnTo>
                  <a:lnTo>
                    <a:pt x="33489" y="149186"/>
                  </a:lnTo>
                  <a:lnTo>
                    <a:pt x="34264" y="148412"/>
                  </a:lnTo>
                  <a:lnTo>
                    <a:pt x="34264" y="147637"/>
                  </a:lnTo>
                  <a:lnTo>
                    <a:pt x="34264" y="148412"/>
                  </a:lnTo>
                  <a:lnTo>
                    <a:pt x="34264" y="149186"/>
                  </a:lnTo>
                  <a:lnTo>
                    <a:pt x="33489" y="149186"/>
                  </a:lnTo>
                  <a:lnTo>
                    <a:pt x="33489" y="149948"/>
                  </a:lnTo>
                  <a:lnTo>
                    <a:pt x="33489" y="149186"/>
                  </a:lnTo>
                  <a:lnTo>
                    <a:pt x="33489" y="149948"/>
                  </a:lnTo>
                  <a:lnTo>
                    <a:pt x="34264" y="149948"/>
                  </a:lnTo>
                  <a:lnTo>
                    <a:pt x="34264" y="149186"/>
                  </a:lnTo>
                  <a:lnTo>
                    <a:pt x="34264" y="149948"/>
                  </a:lnTo>
                  <a:lnTo>
                    <a:pt x="33489" y="149948"/>
                  </a:lnTo>
                  <a:lnTo>
                    <a:pt x="33489" y="150342"/>
                  </a:lnTo>
                  <a:lnTo>
                    <a:pt x="33489" y="149948"/>
                  </a:lnTo>
                  <a:lnTo>
                    <a:pt x="34264" y="149948"/>
                  </a:lnTo>
                  <a:lnTo>
                    <a:pt x="33489" y="150342"/>
                  </a:lnTo>
                  <a:lnTo>
                    <a:pt x="33489" y="149948"/>
                  </a:lnTo>
                  <a:lnTo>
                    <a:pt x="33096" y="149948"/>
                  </a:lnTo>
                  <a:lnTo>
                    <a:pt x="32321" y="149948"/>
                  </a:lnTo>
                  <a:lnTo>
                    <a:pt x="32321" y="150342"/>
                  </a:lnTo>
                  <a:lnTo>
                    <a:pt x="31546" y="150342"/>
                  </a:lnTo>
                  <a:lnTo>
                    <a:pt x="31546" y="151104"/>
                  </a:lnTo>
                  <a:lnTo>
                    <a:pt x="30759" y="151104"/>
                  </a:lnTo>
                  <a:lnTo>
                    <a:pt x="30759" y="151879"/>
                  </a:lnTo>
                  <a:lnTo>
                    <a:pt x="29984" y="151879"/>
                  </a:lnTo>
                  <a:lnTo>
                    <a:pt x="30759" y="151879"/>
                  </a:lnTo>
                  <a:lnTo>
                    <a:pt x="29984" y="151879"/>
                  </a:lnTo>
                  <a:lnTo>
                    <a:pt x="29984" y="152654"/>
                  </a:lnTo>
                  <a:lnTo>
                    <a:pt x="29209" y="152654"/>
                  </a:lnTo>
                  <a:lnTo>
                    <a:pt x="28422" y="152654"/>
                  </a:lnTo>
                  <a:lnTo>
                    <a:pt x="28422" y="151879"/>
                  </a:lnTo>
                  <a:lnTo>
                    <a:pt x="29209" y="151879"/>
                  </a:lnTo>
                  <a:lnTo>
                    <a:pt x="28422" y="151879"/>
                  </a:lnTo>
                  <a:lnTo>
                    <a:pt x="28422" y="151104"/>
                  </a:lnTo>
                  <a:lnTo>
                    <a:pt x="29209" y="150342"/>
                  </a:lnTo>
                  <a:lnTo>
                    <a:pt x="28422" y="150342"/>
                  </a:lnTo>
                  <a:lnTo>
                    <a:pt x="29209" y="149948"/>
                  </a:lnTo>
                  <a:lnTo>
                    <a:pt x="29209" y="149186"/>
                  </a:lnTo>
                  <a:lnTo>
                    <a:pt x="29984" y="149186"/>
                  </a:lnTo>
                  <a:lnTo>
                    <a:pt x="29209" y="149186"/>
                  </a:lnTo>
                  <a:lnTo>
                    <a:pt x="29209" y="149948"/>
                  </a:lnTo>
                  <a:lnTo>
                    <a:pt x="28422" y="149948"/>
                  </a:lnTo>
                  <a:lnTo>
                    <a:pt x="28422" y="149186"/>
                  </a:lnTo>
                  <a:lnTo>
                    <a:pt x="29209" y="149186"/>
                  </a:lnTo>
                  <a:lnTo>
                    <a:pt x="29984" y="149186"/>
                  </a:lnTo>
                  <a:lnTo>
                    <a:pt x="29209" y="149186"/>
                  </a:lnTo>
                  <a:lnTo>
                    <a:pt x="29984" y="149186"/>
                  </a:lnTo>
                  <a:lnTo>
                    <a:pt x="29209" y="149186"/>
                  </a:lnTo>
                  <a:lnTo>
                    <a:pt x="28422" y="149186"/>
                  </a:lnTo>
                  <a:lnTo>
                    <a:pt x="27647" y="149186"/>
                  </a:lnTo>
                  <a:lnTo>
                    <a:pt x="27647" y="149948"/>
                  </a:lnTo>
                  <a:lnTo>
                    <a:pt x="27647" y="150342"/>
                  </a:lnTo>
                  <a:lnTo>
                    <a:pt x="27647" y="151104"/>
                  </a:lnTo>
                  <a:lnTo>
                    <a:pt x="28422" y="151104"/>
                  </a:lnTo>
                  <a:lnTo>
                    <a:pt x="27647" y="151104"/>
                  </a:lnTo>
                  <a:lnTo>
                    <a:pt x="27647" y="151879"/>
                  </a:lnTo>
                  <a:lnTo>
                    <a:pt x="27647" y="152654"/>
                  </a:lnTo>
                  <a:lnTo>
                    <a:pt x="26873" y="153428"/>
                  </a:lnTo>
                  <a:lnTo>
                    <a:pt x="27647" y="153428"/>
                  </a:lnTo>
                  <a:lnTo>
                    <a:pt x="26873" y="153428"/>
                  </a:lnTo>
                  <a:lnTo>
                    <a:pt x="27647" y="153428"/>
                  </a:lnTo>
                  <a:lnTo>
                    <a:pt x="26873" y="153428"/>
                  </a:lnTo>
                  <a:lnTo>
                    <a:pt x="27647" y="153428"/>
                  </a:lnTo>
                  <a:lnTo>
                    <a:pt x="26873" y="153428"/>
                  </a:lnTo>
                  <a:lnTo>
                    <a:pt x="27647" y="153428"/>
                  </a:lnTo>
                  <a:lnTo>
                    <a:pt x="26873" y="153428"/>
                  </a:lnTo>
                  <a:lnTo>
                    <a:pt x="26873" y="154190"/>
                  </a:lnTo>
                  <a:lnTo>
                    <a:pt x="26873" y="154965"/>
                  </a:lnTo>
                  <a:lnTo>
                    <a:pt x="26873" y="154190"/>
                  </a:lnTo>
                  <a:lnTo>
                    <a:pt x="26873" y="154965"/>
                  </a:lnTo>
                  <a:lnTo>
                    <a:pt x="26873" y="155740"/>
                  </a:lnTo>
                  <a:lnTo>
                    <a:pt x="26085" y="155740"/>
                  </a:lnTo>
                  <a:lnTo>
                    <a:pt x="26873" y="155740"/>
                  </a:lnTo>
                  <a:lnTo>
                    <a:pt x="26085" y="155740"/>
                  </a:lnTo>
                  <a:lnTo>
                    <a:pt x="26085" y="156502"/>
                  </a:lnTo>
                  <a:lnTo>
                    <a:pt x="26873" y="155740"/>
                  </a:lnTo>
                  <a:lnTo>
                    <a:pt x="26085" y="155740"/>
                  </a:lnTo>
                  <a:lnTo>
                    <a:pt x="26873" y="155740"/>
                  </a:lnTo>
                  <a:lnTo>
                    <a:pt x="26873" y="156502"/>
                  </a:lnTo>
                  <a:lnTo>
                    <a:pt x="26085" y="156502"/>
                  </a:lnTo>
                  <a:lnTo>
                    <a:pt x="26873" y="156502"/>
                  </a:lnTo>
                  <a:lnTo>
                    <a:pt x="26873" y="155740"/>
                  </a:lnTo>
                  <a:lnTo>
                    <a:pt x="26873" y="156502"/>
                  </a:lnTo>
                  <a:lnTo>
                    <a:pt x="26085" y="156502"/>
                  </a:lnTo>
                  <a:lnTo>
                    <a:pt x="26085" y="155740"/>
                  </a:lnTo>
                  <a:lnTo>
                    <a:pt x="26085" y="154965"/>
                  </a:lnTo>
                  <a:lnTo>
                    <a:pt x="26085" y="155740"/>
                  </a:lnTo>
                  <a:lnTo>
                    <a:pt x="26085" y="154965"/>
                  </a:lnTo>
                  <a:lnTo>
                    <a:pt x="26085" y="155740"/>
                  </a:lnTo>
                  <a:lnTo>
                    <a:pt x="25311" y="155740"/>
                  </a:lnTo>
                  <a:lnTo>
                    <a:pt x="26085" y="155740"/>
                  </a:lnTo>
                  <a:lnTo>
                    <a:pt x="26085" y="156502"/>
                  </a:lnTo>
                  <a:lnTo>
                    <a:pt x="25311" y="156502"/>
                  </a:lnTo>
                  <a:lnTo>
                    <a:pt x="26085" y="156502"/>
                  </a:lnTo>
                  <a:lnTo>
                    <a:pt x="25311" y="157276"/>
                  </a:lnTo>
                  <a:lnTo>
                    <a:pt x="25311" y="158051"/>
                  </a:lnTo>
                  <a:lnTo>
                    <a:pt x="24536" y="158826"/>
                  </a:lnTo>
                  <a:lnTo>
                    <a:pt x="25311" y="158051"/>
                  </a:lnTo>
                  <a:lnTo>
                    <a:pt x="25311" y="158826"/>
                  </a:lnTo>
                  <a:lnTo>
                    <a:pt x="24536" y="158826"/>
                  </a:lnTo>
                  <a:lnTo>
                    <a:pt x="25311" y="158826"/>
                  </a:lnTo>
                  <a:lnTo>
                    <a:pt x="24536" y="158826"/>
                  </a:lnTo>
                  <a:lnTo>
                    <a:pt x="23748" y="158826"/>
                  </a:lnTo>
                  <a:lnTo>
                    <a:pt x="24536" y="158826"/>
                  </a:lnTo>
                  <a:lnTo>
                    <a:pt x="24536" y="159588"/>
                  </a:lnTo>
                  <a:lnTo>
                    <a:pt x="23748" y="159588"/>
                  </a:lnTo>
                  <a:lnTo>
                    <a:pt x="24536" y="159588"/>
                  </a:lnTo>
                  <a:lnTo>
                    <a:pt x="24536" y="159981"/>
                  </a:lnTo>
                  <a:lnTo>
                    <a:pt x="25311" y="159981"/>
                  </a:lnTo>
                  <a:lnTo>
                    <a:pt x="25311" y="159588"/>
                  </a:lnTo>
                  <a:lnTo>
                    <a:pt x="24536" y="159588"/>
                  </a:lnTo>
                  <a:lnTo>
                    <a:pt x="25311" y="159588"/>
                  </a:lnTo>
                  <a:lnTo>
                    <a:pt x="25311" y="159981"/>
                  </a:lnTo>
                  <a:lnTo>
                    <a:pt x="24536" y="159981"/>
                  </a:lnTo>
                  <a:lnTo>
                    <a:pt x="25311" y="159981"/>
                  </a:lnTo>
                  <a:lnTo>
                    <a:pt x="24536" y="159981"/>
                  </a:lnTo>
                  <a:lnTo>
                    <a:pt x="24536" y="160743"/>
                  </a:lnTo>
                  <a:lnTo>
                    <a:pt x="25311" y="160743"/>
                  </a:lnTo>
                  <a:lnTo>
                    <a:pt x="24536" y="160743"/>
                  </a:lnTo>
                  <a:lnTo>
                    <a:pt x="23748" y="160743"/>
                  </a:lnTo>
                  <a:lnTo>
                    <a:pt x="23748" y="161518"/>
                  </a:lnTo>
                  <a:lnTo>
                    <a:pt x="23355" y="161518"/>
                  </a:lnTo>
                  <a:lnTo>
                    <a:pt x="23355" y="162293"/>
                  </a:lnTo>
                  <a:lnTo>
                    <a:pt x="23355" y="161518"/>
                  </a:lnTo>
                  <a:lnTo>
                    <a:pt x="23355" y="162293"/>
                  </a:lnTo>
                  <a:lnTo>
                    <a:pt x="23355" y="161518"/>
                  </a:lnTo>
                  <a:lnTo>
                    <a:pt x="22580" y="161518"/>
                  </a:lnTo>
                  <a:lnTo>
                    <a:pt x="22580" y="160743"/>
                  </a:lnTo>
                  <a:lnTo>
                    <a:pt x="21805" y="160743"/>
                  </a:lnTo>
                  <a:lnTo>
                    <a:pt x="21018" y="160743"/>
                  </a:lnTo>
                  <a:lnTo>
                    <a:pt x="21018" y="161518"/>
                  </a:lnTo>
                  <a:lnTo>
                    <a:pt x="20243" y="160743"/>
                  </a:lnTo>
                  <a:lnTo>
                    <a:pt x="21018" y="161518"/>
                  </a:lnTo>
                  <a:lnTo>
                    <a:pt x="20243" y="161518"/>
                  </a:lnTo>
                  <a:lnTo>
                    <a:pt x="20243" y="160743"/>
                  </a:lnTo>
                  <a:lnTo>
                    <a:pt x="19469" y="160743"/>
                  </a:lnTo>
                  <a:lnTo>
                    <a:pt x="19469" y="161518"/>
                  </a:lnTo>
                  <a:lnTo>
                    <a:pt x="19469" y="160743"/>
                  </a:lnTo>
                  <a:lnTo>
                    <a:pt x="19469" y="161518"/>
                  </a:lnTo>
                  <a:lnTo>
                    <a:pt x="18694" y="161518"/>
                  </a:lnTo>
                  <a:lnTo>
                    <a:pt x="17906" y="161518"/>
                  </a:lnTo>
                  <a:lnTo>
                    <a:pt x="17132" y="161518"/>
                  </a:lnTo>
                  <a:lnTo>
                    <a:pt x="16357" y="161518"/>
                  </a:lnTo>
                  <a:lnTo>
                    <a:pt x="16357" y="162293"/>
                  </a:lnTo>
                  <a:lnTo>
                    <a:pt x="15570" y="162293"/>
                  </a:lnTo>
                  <a:lnTo>
                    <a:pt x="15570" y="163055"/>
                  </a:lnTo>
                  <a:lnTo>
                    <a:pt x="15570" y="162293"/>
                  </a:lnTo>
                  <a:lnTo>
                    <a:pt x="15570" y="161518"/>
                  </a:lnTo>
                  <a:lnTo>
                    <a:pt x="15570" y="160743"/>
                  </a:lnTo>
                  <a:lnTo>
                    <a:pt x="15570" y="159981"/>
                  </a:lnTo>
                  <a:lnTo>
                    <a:pt x="15570" y="159588"/>
                  </a:lnTo>
                  <a:lnTo>
                    <a:pt x="14795" y="159588"/>
                  </a:lnTo>
                  <a:lnTo>
                    <a:pt x="15570" y="158826"/>
                  </a:lnTo>
                  <a:lnTo>
                    <a:pt x="14795" y="158826"/>
                  </a:lnTo>
                  <a:lnTo>
                    <a:pt x="14795" y="158051"/>
                  </a:lnTo>
                  <a:lnTo>
                    <a:pt x="14020" y="158826"/>
                  </a:lnTo>
                  <a:lnTo>
                    <a:pt x="14020" y="158051"/>
                  </a:lnTo>
                  <a:lnTo>
                    <a:pt x="14020" y="157276"/>
                  </a:lnTo>
                  <a:lnTo>
                    <a:pt x="14020" y="158051"/>
                  </a:lnTo>
                  <a:lnTo>
                    <a:pt x="14020" y="157276"/>
                  </a:lnTo>
                  <a:lnTo>
                    <a:pt x="14020" y="158051"/>
                  </a:lnTo>
                  <a:lnTo>
                    <a:pt x="14020" y="158826"/>
                  </a:lnTo>
                  <a:lnTo>
                    <a:pt x="14795" y="158051"/>
                  </a:lnTo>
                  <a:lnTo>
                    <a:pt x="14795" y="158826"/>
                  </a:lnTo>
                  <a:lnTo>
                    <a:pt x="15570" y="158826"/>
                  </a:lnTo>
                  <a:lnTo>
                    <a:pt x="14795" y="159588"/>
                  </a:lnTo>
                  <a:lnTo>
                    <a:pt x="15570" y="159588"/>
                  </a:lnTo>
                  <a:lnTo>
                    <a:pt x="15570" y="159981"/>
                  </a:lnTo>
                  <a:lnTo>
                    <a:pt x="14795" y="160743"/>
                  </a:lnTo>
                  <a:lnTo>
                    <a:pt x="15570" y="160743"/>
                  </a:lnTo>
                  <a:lnTo>
                    <a:pt x="15570" y="161518"/>
                  </a:lnTo>
                  <a:lnTo>
                    <a:pt x="15570" y="162293"/>
                  </a:lnTo>
                  <a:lnTo>
                    <a:pt x="15570" y="163055"/>
                  </a:lnTo>
                  <a:lnTo>
                    <a:pt x="14795" y="163055"/>
                  </a:lnTo>
                  <a:lnTo>
                    <a:pt x="15570" y="163055"/>
                  </a:lnTo>
                  <a:lnTo>
                    <a:pt x="16357" y="163055"/>
                  </a:lnTo>
                  <a:lnTo>
                    <a:pt x="15570" y="163055"/>
                  </a:lnTo>
                  <a:lnTo>
                    <a:pt x="15570" y="162293"/>
                  </a:lnTo>
                  <a:lnTo>
                    <a:pt x="16357" y="162293"/>
                  </a:lnTo>
                  <a:lnTo>
                    <a:pt x="16357" y="161518"/>
                  </a:lnTo>
                  <a:lnTo>
                    <a:pt x="17132" y="161518"/>
                  </a:lnTo>
                  <a:lnTo>
                    <a:pt x="17906" y="161518"/>
                  </a:lnTo>
                  <a:lnTo>
                    <a:pt x="17906" y="162293"/>
                  </a:lnTo>
                  <a:lnTo>
                    <a:pt x="17906" y="161518"/>
                  </a:lnTo>
                  <a:lnTo>
                    <a:pt x="18694" y="161518"/>
                  </a:lnTo>
                  <a:lnTo>
                    <a:pt x="19469" y="161518"/>
                  </a:lnTo>
                  <a:lnTo>
                    <a:pt x="18694" y="161518"/>
                  </a:lnTo>
                  <a:lnTo>
                    <a:pt x="19469" y="161518"/>
                  </a:lnTo>
                  <a:lnTo>
                    <a:pt x="19469" y="160743"/>
                  </a:lnTo>
                  <a:lnTo>
                    <a:pt x="20243" y="160743"/>
                  </a:lnTo>
                  <a:lnTo>
                    <a:pt x="19469" y="160743"/>
                  </a:lnTo>
                  <a:lnTo>
                    <a:pt x="20243" y="160743"/>
                  </a:lnTo>
                  <a:lnTo>
                    <a:pt x="20243" y="161518"/>
                  </a:lnTo>
                  <a:lnTo>
                    <a:pt x="20243" y="160743"/>
                  </a:lnTo>
                  <a:lnTo>
                    <a:pt x="20243" y="161518"/>
                  </a:lnTo>
                  <a:lnTo>
                    <a:pt x="21018" y="161518"/>
                  </a:lnTo>
                  <a:lnTo>
                    <a:pt x="20243" y="161518"/>
                  </a:lnTo>
                  <a:lnTo>
                    <a:pt x="20243" y="162293"/>
                  </a:lnTo>
                  <a:lnTo>
                    <a:pt x="20243" y="163055"/>
                  </a:lnTo>
                  <a:lnTo>
                    <a:pt x="19469" y="163055"/>
                  </a:lnTo>
                  <a:lnTo>
                    <a:pt x="20243" y="163055"/>
                  </a:lnTo>
                  <a:lnTo>
                    <a:pt x="20243" y="162293"/>
                  </a:lnTo>
                  <a:lnTo>
                    <a:pt x="20243" y="163055"/>
                  </a:lnTo>
                  <a:lnTo>
                    <a:pt x="20243" y="162293"/>
                  </a:lnTo>
                  <a:lnTo>
                    <a:pt x="20243" y="163055"/>
                  </a:lnTo>
                  <a:lnTo>
                    <a:pt x="20243" y="162293"/>
                  </a:lnTo>
                  <a:lnTo>
                    <a:pt x="20243" y="163055"/>
                  </a:lnTo>
                  <a:lnTo>
                    <a:pt x="20243" y="162293"/>
                  </a:lnTo>
                  <a:lnTo>
                    <a:pt x="20243" y="163055"/>
                  </a:lnTo>
                  <a:lnTo>
                    <a:pt x="21018" y="163055"/>
                  </a:lnTo>
                  <a:lnTo>
                    <a:pt x="20243" y="163055"/>
                  </a:lnTo>
                  <a:lnTo>
                    <a:pt x="21018" y="163055"/>
                  </a:lnTo>
                  <a:lnTo>
                    <a:pt x="21018" y="162293"/>
                  </a:lnTo>
                  <a:lnTo>
                    <a:pt x="21805" y="162293"/>
                  </a:lnTo>
                  <a:lnTo>
                    <a:pt x="21805" y="161518"/>
                  </a:lnTo>
                  <a:lnTo>
                    <a:pt x="21018" y="161518"/>
                  </a:lnTo>
                  <a:lnTo>
                    <a:pt x="21805" y="160743"/>
                  </a:lnTo>
                  <a:lnTo>
                    <a:pt x="22580" y="161518"/>
                  </a:lnTo>
                  <a:lnTo>
                    <a:pt x="22580" y="160743"/>
                  </a:lnTo>
                  <a:lnTo>
                    <a:pt x="22580" y="161518"/>
                  </a:lnTo>
                  <a:lnTo>
                    <a:pt x="22580" y="162293"/>
                  </a:lnTo>
                  <a:lnTo>
                    <a:pt x="22580" y="163055"/>
                  </a:lnTo>
                  <a:lnTo>
                    <a:pt x="22580" y="163830"/>
                  </a:lnTo>
                  <a:lnTo>
                    <a:pt x="22580" y="163055"/>
                  </a:lnTo>
                  <a:lnTo>
                    <a:pt x="23355" y="163055"/>
                  </a:lnTo>
                  <a:lnTo>
                    <a:pt x="23355" y="162293"/>
                  </a:lnTo>
                  <a:lnTo>
                    <a:pt x="23355" y="163055"/>
                  </a:lnTo>
                  <a:lnTo>
                    <a:pt x="23355" y="162293"/>
                  </a:lnTo>
                  <a:lnTo>
                    <a:pt x="23355" y="163055"/>
                  </a:lnTo>
                  <a:lnTo>
                    <a:pt x="23355" y="162293"/>
                  </a:lnTo>
                  <a:lnTo>
                    <a:pt x="23355" y="163055"/>
                  </a:lnTo>
                  <a:lnTo>
                    <a:pt x="23748" y="163055"/>
                  </a:lnTo>
                  <a:lnTo>
                    <a:pt x="23355" y="163055"/>
                  </a:lnTo>
                  <a:lnTo>
                    <a:pt x="23355" y="162293"/>
                  </a:lnTo>
                  <a:lnTo>
                    <a:pt x="23748" y="162293"/>
                  </a:lnTo>
                  <a:lnTo>
                    <a:pt x="24536" y="162293"/>
                  </a:lnTo>
                  <a:lnTo>
                    <a:pt x="23748" y="162293"/>
                  </a:lnTo>
                  <a:lnTo>
                    <a:pt x="24536" y="162293"/>
                  </a:lnTo>
                  <a:lnTo>
                    <a:pt x="24536" y="163055"/>
                  </a:lnTo>
                  <a:lnTo>
                    <a:pt x="24536" y="163830"/>
                  </a:lnTo>
                  <a:lnTo>
                    <a:pt x="25311" y="163830"/>
                  </a:lnTo>
                  <a:lnTo>
                    <a:pt x="25311" y="163055"/>
                  </a:lnTo>
                  <a:lnTo>
                    <a:pt x="24536" y="163055"/>
                  </a:lnTo>
                  <a:lnTo>
                    <a:pt x="25311" y="163055"/>
                  </a:lnTo>
                  <a:lnTo>
                    <a:pt x="25311" y="162293"/>
                  </a:lnTo>
                  <a:lnTo>
                    <a:pt x="24536" y="162293"/>
                  </a:lnTo>
                  <a:lnTo>
                    <a:pt x="24536" y="161518"/>
                  </a:lnTo>
                  <a:lnTo>
                    <a:pt x="25311" y="161518"/>
                  </a:lnTo>
                  <a:lnTo>
                    <a:pt x="24536" y="161518"/>
                  </a:lnTo>
                  <a:lnTo>
                    <a:pt x="24536" y="162293"/>
                  </a:lnTo>
                  <a:lnTo>
                    <a:pt x="24536" y="161518"/>
                  </a:lnTo>
                  <a:lnTo>
                    <a:pt x="24536" y="162293"/>
                  </a:lnTo>
                  <a:lnTo>
                    <a:pt x="24536" y="161518"/>
                  </a:lnTo>
                  <a:lnTo>
                    <a:pt x="25311" y="161518"/>
                  </a:lnTo>
                  <a:lnTo>
                    <a:pt x="25311" y="162293"/>
                  </a:lnTo>
                  <a:lnTo>
                    <a:pt x="25311" y="161518"/>
                  </a:lnTo>
                  <a:lnTo>
                    <a:pt x="25311" y="162293"/>
                  </a:lnTo>
                  <a:lnTo>
                    <a:pt x="26085" y="162293"/>
                  </a:lnTo>
                  <a:lnTo>
                    <a:pt x="25311" y="162293"/>
                  </a:lnTo>
                  <a:lnTo>
                    <a:pt x="26085" y="162293"/>
                  </a:lnTo>
                  <a:lnTo>
                    <a:pt x="25311" y="162293"/>
                  </a:lnTo>
                  <a:lnTo>
                    <a:pt x="26085" y="162293"/>
                  </a:lnTo>
                  <a:lnTo>
                    <a:pt x="26085" y="161518"/>
                  </a:lnTo>
                  <a:lnTo>
                    <a:pt x="25311" y="161518"/>
                  </a:lnTo>
                  <a:lnTo>
                    <a:pt x="25311" y="160743"/>
                  </a:lnTo>
                  <a:lnTo>
                    <a:pt x="25311" y="161518"/>
                  </a:lnTo>
                  <a:lnTo>
                    <a:pt x="25311" y="160743"/>
                  </a:lnTo>
                  <a:lnTo>
                    <a:pt x="25311" y="161518"/>
                  </a:lnTo>
                  <a:lnTo>
                    <a:pt x="25311" y="160743"/>
                  </a:lnTo>
                  <a:lnTo>
                    <a:pt x="26085" y="160743"/>
                  </a:lnTo>
                  <a:lnTo>
                    <a:pt x="25311" y="160743"/>
                  </a:lnTo>
                  <a:lnTo>
                    <a:pt x="26085" y="160743"/>
                  </a:lnTo>
                  <a:lnTo>
                    <a:pt x="26085" y="161518"/>
                  </a:lnTo>
                  <a:lnTo>
                    <a:pt x="26085" y="162293"/>
                  </a:lnTo>
                  <a:lnTo>
                    <a:pt x="26873" y="161518"/>
                  </a:lnTo>
                  <a:lnTo>
                    <a:pt x="26873" y="162293"/>
                  </a:lnTo>
                  <a:lnTo>
                    <a:pt x="26085" y="162293"/>
                  </a:lnTo>
                  <a:lnTo>
                    <a:pt x="26873" y="162293"/>
                  </a:lnTo>
                  <a:lnTo>
                    <a:pt x="26085" y="162293"/>
                  </a:lnTo>
                  <a:lnTo>
                    <a:pt x="26873" y="162293"/>
                  </a:lnTo>
                  <a:lnTo>
                    <a:pt x="26085" y="162293"/>
                  </a:lnTo>
                  <a:lnTo>
                    <a:pt x="26873" y="162293"/>
                  </a:lnTo>
                  <a:lnTo>
                    <a:pt x="26873" y="163055"/>
                  </a:lnTo>
                  <a:lnTo>
                    <a:pt x="26873" y="163830"/>
                  </a:lnTo>
                  <a:lnTo>
                    <a:pt x="26873" y="163055"/>
                  </a:lnTo>
                  <a:lnTo>
                    <a:pt x="26085" y="163830"/>
                  </a:lnTo>
                  <a:lnTo>
                    <a:pt x="26085" y="163055"/>
                  </a:lnTo>
                  <a:lnTo>
                    <a:pt x="26085" y="163830"/>
                  </a:lnTo>
                  <a:lnTo>
                    <a:pt x="26085" y="163055"/>
                  </a:lnTo>
                  <a:lnTo>
                    <a:pt x="25311" y="163055"/>
                  </a:lnTo>
                  <a:lnTo>
                    <a:pt x="25311" y="163830"/>
                  </a:lnTo>
                  <a:lnTo>
                    <a:pt x="26085" y="163830"/>
                  </a:lnTo>
                  <a:lnTo>
                    <a:pt x="26873" y="164604"/>
                  </a:lnTo>
                  <a:lnTo>
                    <a:pt x="26085" y="164604"/>
                  </a:lnTo>
                  <a:lnTo>
                    <a:pt x="26873" y="164604"/>
                  </a:lnTo>
                  <a:lnTo>
                    <a:pt x="26085" y="164604"/>
                  </a:lnTo>
                  <a:lnTo>
                    <a:pt x="26873" y="164604"/>
                  </a:lnTo>
                  <a:lnTo>
                    <a:pt x="26873" y="165379"/>
                  </a:lnTo>
                  <a:lnTo>
                    <a:pt x="26085" y="165379"/>
                  </a:lnTo>
                  <a:lnTo>
                    <a:pt x="25311" y="165379"/>
                  </a:lnTo>
                  <a:lnTo>
                    <a:pt x="24536" y="165379"/>
                  </a:lnTo>
                  <a:lnTo>
                    <a:pt x="25311" y="165379"/>
                  </a:lnTo>
                  <a:lnTo>
                    <a:pt x="24536" y="165379"/>
                  </a:lnTo>
                  <a:lnTo>
                    <a:pt x="24536" y="166141"/>
                  </a:lnTo>
                  <a:lnTo>
                    <a:pt x="24536" y="165379"/>
                  </a:lnTo>
                  <a:lnTo>
                    <a:pt x="25311" y="165379"/>
                  </a:lnTo>
                  <a:lnTo>
                    <a:pt x="25311" y="166141"/>
                  </a:lnTo>
                  <a:lnTo>
                    <a:pt x="25311" y="165379"/>
                  </a:lnTo>
                  <a:lnTo>
                    <a:pt x="26085" y="165379"/>
                  </a:lnTo>
                  <a:lnTo>
                    <a:pt x="26085" y="166141"/>
                  </a:lnTo>
                  <a:lnTo>
                    <a:pt x="26085" y="165379"/>
                  </a:lnTo>
                  <a:lnTo>
                    <a:pt x="26085" y="166141"/>
                  </a:lnTo>
                  <a:lnTo>
                    <a:pt x="26085" y="165379"/>
                  </a:lnTo>
                  <a:lnTo>
                    <a:pt x="26085" y="166141"/>
                  </a:lnTo>
                  <a:lnTo>
                    <a:pt x="26873" y="166141"/>
                  </a:lnTo>
                  <a:lnTo>
                    <a:pt x="26873" y="166916"/>
                  </a:lnTo>
                  <a:lnTo>
                    <a:pt x="26873" y="166141"/>
                  </a:lnTo>
                  <a:lnTo>
                    <a:pt x="26085" y="166141"/>
                  </a:lnTo>
                  <a:lnTo>
                    <a:pt x="26873" y="166141"/>
                  </a:lnTo>
                  <a:lnTo>
                    <a:pt x="26085" y="166141"/>
                  </a:lnTo>
                  <a:lnTo>
                    <a:pt x="26085" y="165379"/>
                  </a:lnTo>
                  <a:lnTo>
                    <a:pt x="26085" y="166141"/>
                  </a:lnTo>
                  <a:lnTo>
                    <a:pt x="26873" y="166141"/>
                  </a:lnTo>
                  <a:lnTo>
                    <a:pt x="26873" y="165379"/>
                  </a:lnTo>
                  <a:lnTo>
                    <a:pt x="26873" y="166141"/>
                  </a:lnTo>
                  <a:lnTo>
                    <a:pt x="26873" y="165379"/>
                  </a:lnTo>
                  <a:lnTo>
                    <a:pt x="26873" y="166141"/>
                  </a:lnTo>
                  <a:lnTo>
                    <a:pt x="26873" y="165379"/>
                  </a:lnTo>
                  <a:lnTo>
                    <a:pt x="26873" y="166141"/>
                  </a:lnTo>
                  <a:lnTo>
                    <a:pt x="27647" y="166141"/>
                  </a:lnTo>
                  <a:lnTo>
                    <a:pt x="27647" y="166916"/>
                  </a:lnTo>
                  <a:lnTo>
                    <a:pt x="27647" y="166141"/>
                  </a:lnTo>
                  <a:lnTo>
                    <a:pt x="26873" y="166141"/>
                  </a:lnTo>
                  <a:lnTo>
                    <a:pt x="26873" y="166916"/>
                  </a:lnTo>
                  <a:lnTo>
                    <a:pt x="26873" y="166141"/>
                  </a:lnTo>
                  <a:lnTo>
                    <a:pt x="26873" y="166916"/>
                  </a:lnTo>
                  <a:lnTo>
                    <a:pt x="27647" y="166916"/>
                  </a:lnTo>
                  <a:lnTo>
                    <a:pt x="26873" y="166916"/>
                  </a:lnTo>
                  <a:lnTo>
                    <a:pt x="27647" y="166916"/>
                  </a:lnTo>
                  <a:lnTo>
                    <a:pt x="27647" y="167690"/>
                  </a:lnTo>
                  <a:lnTo>
                    <a:pt x="26873" y="167690"/>
                  </a:lnTo>
                  <a:lnTo>
                    <a:pt x="27647" y="167690"/>
                  </a:lnTo>
                  <a:lnTo>
                    <a:pt x="26873" y="167690"/>
                  </a:lnTo>
                  <a:lnTo>
                    <a:pt x="27647" y="167690"/>
                  </a:lnTo>
                  <a:lnTo>
                    <a:pt x="26873" y="167690"/>
                  </a:lnTo>
                  <a:lnTo>
                    <a:pt x="26873" y="168452"/>
                  </a:lnTo>
                  <a:lnTo>
                    <a:pt x="26873" y="167690"/>
                  </a:lnTo>
                  <a:lnTo>
                    <a:pt x="26873" y="168452"/>
                  </a:lnTo>
                  <a:lnTo>
                    <a:pt x="26085" y="168452"/>
                  </a:lnTo>
                  <a:lnTo>
                    <a:pt x="26085" y="168846"/>
                  </a:lnTo>
                  <a:lnTo>
                    <a:pt x="26085" y="168452"/>
                  </a:lnTo>
                  <a:lnTo>
                    <a:pt x="26085" y="168846"/>
                  </a:lnTo>
                  <a:lnTo>
                    <a:pt x="25311" y="168452"/>
                  </a:lnTo>
                  <a:lnTo>
                    <a:pt x="25311" y="168846"/>
                  </a:lnTo>
                  <a:lnTo>
                    <a:pt x="26085" y="168846"/>
                  </a:lnTo>
                  <a:lnTo>
                    <a:pt x="26085" y="169608"/>
                  </a:lnTo>
                  <a:lnTo>
                    <a:pt x="25311" y="169608"/>
                  </a:lnTo>
                  <a:lnTo>
                    <a:pt x="26085" y="169608"/>
                  </a:lnTo>
                  <a:lnTo>
                    <a:pt x="26085" y="170383"/>
                  </a:lnTo>
                  <a:lnTo>
                    <a:pt x="26085" y="169608"/>
                  </a:lnTo>
                  <a:lnTo>
                    <a:pt x="25311" y="169608"/>
                  </a:lnTo>
                  <a:lnTo>
                    <a:pt x="25311" y="170383"/>
                  </a:lnTo>
                  <a:lnTo>
                    <a:pt x="26085" y="170383"/>
                  </a:lnTo>
                  <a:lnTo>
                    <a:pt x="26085" y="171157"/>
                  </a:lnTo>
                  <a:lnTo>
                    <a:pt x="26085" y="170383"/>
                  </a:lnTo>
                  <a:lnTo>
                    <a:pt x="26085" y="171157"/>
                  </a:lnTo>
                  <a:lnTo>
                    <a:pt x="26085" y="170383"/>
                  </a:lnTo>
                  <a:lnTo>
                    <a:pt x="26085" y="171157"/>
                  </a:lnTo>
                  <a:lnTo>
                    <a:pt x="26085" y="170383"/>
                  </a:lnTo>
                  <a:lnTo>
                    <a:pt x="26085" y="171157"/>
                  </a:lnTo>
                  <a:lnTo>
                    <a:pt x="26873" y="171157"/>
                  </a:lnTo>
                  <a:lnTo>
                    <a:pt x="26873" y="169608"/>
                  </a:lnTo>
                  <a:lnTo>
                    <a:pt x="26873" y="170383"/>
                  </a:lnTo>
                  <a:lnTo>
                    <a:pt x="26873" y="168846"/>
                  </a:lnTo>
                  <a:lnTo>
                    <a:pt x="26873" y="169608"/>
                  </a:lnTo>
                  <a:lnTo>
                    <a:pt x="26873" y="168452"/>
                  </a:lnTo>
                  <a:lnTo>
                    <a:pt x="26873" y="168846"/>
                  </a:lnTo>
                  <a:lnTo>
                    <a:pt x="27647" y="168846"/>
                  </a:lnTo>
                  <a:lnTo>
                    <a:pt x="27647" y="169608"/>
                  </a:lnTo>
                  <a:lnTo>
                    <a:pt x="27647" y="168846"/>
                  </a:lnTo>
                  <a:lnTo>
                    <a:pt x="27647" y="169608"/>
                  </a:lnTo>
                  <a:lnTo>
                    <a:pt x="27647" y="168846"/>
                  </a:lnTo>
                  <a:lnTo>
                    <a:pt x="27647" y="168452"/>
                  </a:lnTo>
                  <a:lnTo>
                    <a:pt x="26873" y="168452"/>
                  </a:lnTo>
                  <a:lnTo>
                    <a:pt x="26873" y="168846"/>
                  </a:lnTo>
                  <a:lnTo>
                    <a:pt x="26873" y="168452"/>
                  </a:lnTo>
                  <a:lnTo>
                    <a:pt x="27647" y="168452"/>
                  </a:lnTo>
                  <a:lnTo>
                    <a:pt x="27647" y="168846"/>
                  </a:lnTo>
                  <a:lnTo>
                    <a:pt x="27647" y="168452"/>
                  </a:lnTo>
                  <a:lnTo>
                    <a:pt x="27647" y="168846"/>
                  </a:lnTo>
                  <a:lnTo>
                    <a:pt x="27647" y="168452"/>
                  </a:lnTo>
                  <a:lnTo>
                    <a:pt x="26873" y="168452"/>
                  </a:lnTo>
                  <a:lnTo>
                    <a:pt x="27647" y="168452"/>
                  </a:lnTo>
                  <a:lnTo>
                    <a:pt x="26873" y="168452"/>
                  </a:lnTo>
                  <a:lnTo>
                    <a:pt x="27647" y="168452"/>
                  </a:lnTo>
                  <a:lnTo>
                    <a:pt x="27647" y="167690"/>
                  </a:lnTo>
                  <a:lnTo>
                    <a:pt x="27647" y="166916"/>
                  </a:lnTo>
                  <a:lnTo>
                    <a:pt x="27647" y="167690"/>
                  </a:lnTo>
                  <a:lnTo>
                    <a:pt x="27647" y="168452"/>
                  </a:lnTo>
                  <a:lnTo>
                    <a:pt x="27647" y="167690"/>
                  </a:lnTo>
                  <a:lnTo>
                    <a:pt x="27647" y="168452"/>
                  </a:lnTo>
                  <a:lnTo>
                    <a:pt x="27647" y="167690"/>
                  </a:lnTo>
                  <a:lnTo>
                    <a:pt x="27647" y="168452"/>
                  </a:lnTo>
                  <a:lnTo>
                    <a:pt x="27647" y="167690"/>
                  </a:lnTo>
                  <a:lnTo>
                    <a:pt x="27647" y="166916"/>
                  </a:lnTo>
                  <a:lnTo>
                    <a:pt x="28422" y="166916"/>
                  </a:lnTo>
                  <a:lnTo>
                    <a:pt x="28422" y="166141"/>
                  </a:lnTo>
                  <a:lnTo>
                    <a:pt x="28422" y="166916"/>
                  </a:lnTo>
                  <a:lnTo>
                    <a:pt x="28422" y="166141"/>
                  </a:lnTo>
                  <a:lnTo>
                    <a:pt x="27647" y="166141"/>
                  </a:lnTo>
                  <a:lnTo>
                    <a:pt x="28422" y="166916"/>
                  </a:lnTo>
                  <a:lnTo>
                    <a:pt x="28422" y="166141"/>
                  </a:lnTo>
                  <a:lnTo>
                    <a:pt x="27647" y="166141"/>
                  </a:lnTo>
                  <a:lnTo>
                    <a:pt x="28422" y="166141"/>
                  </a:lnTo>
                  <a:lnTo>
                    <a:pt x="27647" y="166141"/>
                  </a:lnTo>
                  <a:lnTo>
                    <a:pt x="27647" y="165379"/>
                  </a:lnTo>
                  <a:lnTo>
                    <a:pt x="27647" y="166141"/>
                  </a:lnTo>
                  <a:lnTo>
                    <a:pt x="27647" y="165379"/>
                  </a:lnTo>
                  <a:lnTo>
                    <a:pt x="27647" y="166141"/>
                  </a:lnTo>
                  <a:lnTo>
                    <a:pt x="28422" y="166141"/>
                  </a:lnTo>
                  <a:lnTo>
                    <a:pt x="28422" y="165379"/>
                  </a:lnTo>
                  <a:lnTo>
                    <a:pt x="27647" y="165379"/>
                  </a:lnTo>
                  <a:lnTo>
                    <a:pt x="28422" y="165379"/>
                  </a:lnTo>
                  <a:lnTo>
                    <a:pt x="28422" y="166141"/>
                  </a:lnTo>
                  <a:lnTo>
                    <a:pt x="28422" y="165379"/>
                  </a:lnTo>
                  <a:lnTo>
                    <a:pt x="28422" y="166141"/>
                  </a:lnTo>
                  <a:lnTo>
                    <a:pt x="29209" y="166141"/>
                  </a:lnTo>
                  <a:lnTo>
                    <a:pt x="28422" y="166916"/>
                  </a:lnTo>
                  <a:lnTo>
                    <a:pt x="27647" y="166916"/>
                  </a:lnTo>
                  <a:lnTo>
                    <a:pt x="27647" y="167690"/>
                  </a:lnTo>
                  <a:lnTo>
                    <a:pt x="27647" y="168452"/>
                  </a:lnTo>
                  <a:lnTo>
                    <a:pt x="27647" y="168846"/>
                  </a:lnTo>
                  <a:lnTo>
                    <a:pt x="27647" y="169608"/>
                  </a:lnTo>
                  <a:lnTo>
                    <a:pt x="27647" y="170383"/>
                  </a:lnTo>
                  <a:lnTo>
                    <a:pt x="27647" y="169608"/>
                  </a:lnTo>
                  <a:lnTo>
                    <a:pt x="27647" y="170383"/>
                  </a:lnTo>
                  <a:lnTo>
                    <a:pt x="26873" y="170383"/>
                  </a:lnTo>
                  <a:lnTo>
                    <a:pt x="26873" y="171157"/>
                  </a:lnTo>
                  <a:lnTo>
                    <a:pt x="26085" y="171932"/>
                  </a:lnTo>
                  <a:lnTo>
                    <a:pt x="25311" y="172694"/>
                  </a:lnTo>
                  <a:lnTo>
                    <a:pt x="26085" y="172694"/>
                  </a:lnTo>
                  <a:lnTo>
                    <a:pt x="26085" y="173469"/>
                  </a:lnTo>
                  <a:lnTo>
                    <a:pt x="25311" y="173469"/>
                  </a:lnTo>
                  <a:lnTo>
                    <a:pt x="25311" y="174244"/>
                  </a:lnTo>
                  <a:lnTo>
                    <a:pt x="25311" y="173469"/>
                  </a:lnTo>
                  <a:lnTo>
                    <a:pt x="26085" y="173469"/>
                  </a:lnTo>
                  <a:lnTo>
                    <a:pt x="26085" y="174244"/>
                  </a:lnTo>
                  <a:lnTo>
                    <a:pt x="25311" y="174244"/>
                  </a:lnTo>
                  <a:lnTo>
                    <a:pt x="26085" y="174244"/>
                  </a:lnTo>
                  <a:lnTo>
                    <a:pt x="25311" y="174244"/>
                  </a:lnTo>
                  <a:lnTo>
                    <a:pt x="25311" y="175006"/>
                  </a:lnTo>
                  <a:lnTo>
                    <a:pt x="25311" y="174244"/>
                  </a:lnTo>
                  <a:lnTo>
                    <a:pt x="25311" y="175006"/>
                  </a:lnTo>
                  <a:lnTo>
                    <a:pt x="24536" y="175006"/>
                  </a:lnTo>
                  <a:lnTo>
                    <a:pt x="23355" y="174244"/>
                  </a:lnTo>
                  <a:lnTo>
                    <a:pt x="20243" y="174244"/>
                  </a:lnTo>
                  <a:lnTo>
                    <a:pt x="19469" y="174244"/>
                  </a:lnTo>
                  <a:lnTo>
                    <a:pt x="17906" y="175006"/>
                  </a:lnTo>
                  <a:lnTo>
                    <a:pt x="16357" y="175006"/>
                  </a:lnTo>
                  <a:lnTo>
                    <a:pt x="13627" y="174244"/>
                  </a:lnTo>
                  <a:lnTo>
                    <a:pt x="12077" y="174244"/>
                  </a:lnTo>
                  <a:lnTo>
                    <a:pt x="11290" y="175780"/>
                  </a:lnTo>
                  <a:lnTo>
                    <a:pt x="10515" y="175006"/>
                  </a:lnTo>
                  <a:lnTo>
                    <a:pt x="8178" y="175006"/>
                  </a:lnTo>
                  <a:lnTo>
                    <a:pt x="8178" y="174244"/>
                  </a:lnTo>
                  <a:lnTo>
                    <a:pt x="6616" y="173469"/>
                  </a:lnTo>
                  <a:lnTo>
                    <a:pt x="6616" y="172694"/>
                  </a:lnTo>
                  <a:lnTo>
                    <a:pt x="7404" y="171932"/>
                  </a:lnTo>
                  <a:lnTo>
                    <a:pt x="8178" y="169608"/>
                  </a:lnTo>
                  <a:lnTo>
                    <a:pt x="7404" y="169608"/>
                  </a:lnTo>
                  <a:lnTo>
                    <a:pt x="7404" y="168846"/>
                  </a:lnTo>
                  <a:lnTo>
                    <a:pt x="6616" y="168846"/>
                  </a:lnTo>
                  <a:lnTo>
                    <a:pt x="6616" y="168452"/>
                  </a:lnTo>
                  <a:lnTo>
                    <a:pt x="5841" y="167690"/>
                  </a:lnTo>
                  <a:lnTo>
                    <a:pt x="4279" y="166916"/>
                  </a:lnTo>
                  <a:lnTo>
                    <a:pt x="3898" y="167690"/>
                  </a:lnTo>
                  <a:lnTo>
                    <a:pt x="3124" y="167690"/>
                  </a:lnTo>
                  <a:lnTo>
                    <a:pt x="2336" y="166916"/>
                  </a:lnTo>
                  <a:lnTo>
                    <a:pt x="787" y="166916"/>
                  </a:lnTo>
                  <a:lnTo>
                    <a:pt x="787" y="166141"/>
                  </a:lnTo>
                  <a:lnTo>
                    <a:pt x="0" y="165379"/>
                  </a:lnTo>
                  <a:lnTo>
                    <a:pt x="0" y="164604"/>
                  </a:lnTo>
                  <a:lnTo>
                    <a:pt x="0" y="163830"/>
                  </a:lnTo>
                  <a:lnTo>
                    <a:pt x="787" y="163055"/>
                  </a:lnTo>
                  <a:lnTo>
                    <a:pt x="787" y="162293"/>
                  </a:lnTo>
                  <a:lnTo>
                    <a:pt x="1562" y="162293"/>
                  </a:lnTo>
                  <a:lnTo>
                    <a:pt x="2336" y="162293"/>
                  </a:lnTo>
                  <a:lnTo>
                    <a:pt x="3124" y="161518"/>
                  </a:lnTo>
                  <a:lnTo>
                    <a:pt x="3898" y="160743"/>
                  </a:lnTo>
                  <a:lnTo>
                    <a:pt x="3898" y="159981"/>
                  </a:lnTo>
                  <a:lnTo>
                    <a:pt x="4279" y="159981"/>
                  </a:lnTo>
                  <a:lnTo>
                    <a:pt x="4279" y="159588"/>
                  </a:lnTo>
                  <a:lnTo>
                    <a:pt x="4279" y="158826"/>
                  </a:lnTo>
                  <a:lnTo>
                    <a:pt x="3898" y="158051"/>
                  </a:lnTo>
                  <a:lnTo>
                    <a:pt x="3898" y="157276"/>
                  </a:lnTo>
                  <a:lnTo>
                    <a:pt x="4279" y="156502"/>
                  </a:lnTo>
                  <a:lnTo>
                    <a:pt x="5067" y="155740"/>
                  </a:lnTo>
                  <a:lnTo>
                    <a:pt x="5841" y="154190"/>
                  </a:lnTo>
                  <a:lnTo>
                    <a:pt x="7404" y="151104"/>
                  </a:lnTo>
                  <a:lnTo>
                    <a:pt x="7404" y="150342"/>
                  </a:lnTo>
                  <a:lnTo>
                    <a:pt x="8178" y="149948"/>
                  </a:lnTo>
                  <a:lnTo>
                    <a:pt x="8953" y="148412"/>
                  </a:lnTo>
                  <a:lnTo>
                    <a:pt x="8178" y="148412"/>
                  </a:lnTo>
                  <a:lnTo>
                    <a:pt x="7404" y="147637"/>
                  </a:lnTo>
                  <a:lnTo>
                    <a:pt x="6616" y="146875"/>
                  </a:lnTo>
                  <a:lnTo>
                    <a:pt x="5841" y="146875"/>
                  </a:lnTo>
                  <a:lnTo>
                    <a:pt x="5067" y="146100"/>
                  </a:lnTo>
                  <a:lnTo>
                    <a:pt x="5067" y="145326"/>
                  </a:lnTo>
                  <a:lnTo>
                    <a:pt x="5067" y="143789"/>
                  </a:lnTo>
                  <a:lnTo>
                    <a:pt x="5067" y="143014"/>
                  </a:lnTo>
                  <a:lnTo>
                    <a:pt x="5841" y="142240"/>
                  </a:lnTo>
                  <a:lnTo>
                    <a:pt x="5067" y="141478"/>
                  </a:lnTo>
                  <a:lnTo>
                    <a:pt x="5067" y="140703"/>
                  </a:lnTo>
                  <a:lnTo>
                    <a:pt x="5067" y="140322"/>
                  </a:lnTo>
                  <a:lnTo>
                    <a:pt x="5841" y="140322"/>
                  </a:lnTo>
                  <a:lnTo>
                    <a:pt x="5067" y="139547"/>
                  </a:lnTo>
                  <a:lnTo>
                    <a:pt x="5067" y="138772"/>
                  </a:lnTo>
                  <a:lnTo>
                    <a:pt x="4279" y="137998"/>
                  </a:lnTo>
                  <a:lnTo>
                    <a:pt x="4279" y="137236"/>
                  </a:lnTo>
                  <a:lnTo>
                    <a:pt x="4279" y="136461"/>
                  </a:lnTo>
                  <a:lnTo>
                    <a:pt x="3898" y="136461"/>
                  </a:lnTo>
                  <a:lnTo>
                    <a:pt x="3898" y="135686"/>
                  </a:lnTo>
                  <a:lnTo>
                    <a:pt x="4279" y="135686"/>
                  </a:lnTo>
                  <a:lnTo>
                    <a:pt x="5067" y="135686"/>
                  </a:lnTo>
                  <a:lnTo>
                    <a:pt x="5841" y="135686"/>
                  </a:lnTo>
                  <a:lnTo>
                    <a:pt x="6616" y="135686"/>
                  </a:lnTo>
                  <a:lnTo>
                    <a:pt x="7404" y="135686"/>
                  </a:lnTo>
                  <a:lnTo>
                    <a:pt x="7404" y="134924"/>
                  </a:lnTo>
                  <a:lnTo>
                    <a:pt x="12852" y="134924"/>
                  </a:lnTo>
                  <a:lnTo>
                    <a:pt x="12852" y="135686"/>
                  </a:lnTo>
                  <a:lnTo>
                    <a:pt x="12852" y="134924"/>
                  </a:lnTo>
                  <a:lnTo>
                    <a:pt x="12852" y="134150"/>
                  </a:lnTo>
                  <a:lnTo>
                    <a:pt x="13627" y="133375"/>
                  </a:lnTo>
                  <a:lnTo>
                    <a:pt x="14020" y="133375"/>
                  </a:lnTo>
                  <a:lnTo>
                    <a:pt x="14020" y="132600"/>
                  </a:lnTo>
                  <a:lnTo>
                    <a:pt x="13627" y="132600"/>
                  </a:lnTo>
                  <a:lnTo>
                    <a:pt x="13627" y="131838"/>
                  </a:lnTo>
                  <a:lnTo>
                    <a:pt x="14020" y="131838"/>
                  </a:lnTo>
                  <a:lnTo>
                    <a:pt x="14020" y="131064"/>
                  </a:lnTo>
                  <a:lnTo>
                    <a:pt x="14795" y="131064"/>
                  </a:lnTo>
                  <a:lnTo>
                    <a:pt x="14795" y="130683"/>
                  </a:lnTo>
                  <a:lnTo>
                    <a:pt x="15570" y="130683"/>
                  </a:lnTo>
                  <a:lnTo>
                    <a:pt x="15570" y="129908"/>
                  </a:lnTo>
                  <a:lnTo>
                    <a:pt x="16357" y="129908"/>
                  </a:lnTo>
                  <a:lnTo>
                    <a:pt x="16357" y="129133"/>
                  </a:lnTo>
                  <a:lnTo>
                    <a:pt x="17132" y="128371"/>
                  </a:lnTo>
                  <a:lnTo>
                    <a:pt x="17906" y="128371"/>
                  </a:lnTo>
                  <a:lnTo>
                    <a:pt x="17906" y="127596"/>
                  </a:lnTo>
                  <a:lnTo>
                    <a:pt x="18694" y="127596"/>
                  </a:lnTo>
                  <a:lnTo>
                    <a:pt x="19469" y="127596"/>
                  </a:lnTo>
                  <a:lnTo>
                    <a:pt x="19469" y="128371"/>
                  </a:lnTo>
                  <a:lnTo>
                    <a:pt x="20243" y="128371"/>
                  </a:lnTo>
                  <a:lnTo>
                    <a:pt x="20243" y="127596"/>
                  </a:lnTo>
                  <a:lnTo>
                    <a:pt x="20243" y="126822"/>
                  </a:lnTo>
                  <a:lnTo>
                    <a:pt x="20243" y="126047"/>
                  </a:lnTo>
                  <a:lnTo>
                    <a:pt x="21018" y="126047"/>
                  </a:lnTo>
                  <a:lnTo>
                    <a:pt x="21018" y="125285"/>
                  </a:lnTo>
                  <a:lnTo>
                    <a:pt x="21805" y="125285"/>
                  </a:lnTo>
                  <a:lnTo>
                    <a:pt x="21805" y="124510"/>
                  </a:lnTo>
                  <a:lnTo>
                    <a:pt x="22580" y="124510"/>
                  </a:lnTo>
                  <a:lnTo>
                    <a:pt x="22580" y="123736"/>
                  </a:lnTo>
                  <a:lnTo>
                    <a:pt x="23355" y="123736"/>
                  </a:lnTo>
                  <a:lnTo>
                    <a:pt x="23355" y="122974"/>
                  </a:lnTo>
                  <a:lnTo>
                    <a:pt x="23748" y="122974"/>
                  </a:lnTo>
                  <a:lnTo>
                    <a:pt x="23748" y="123736"/>
                  </a:lnTo>
                  <a:lnTo>
                    <a:pt x="24536" y="123736"/>
                  </a:lnTo>
                  <a:lnTo>
                    <a:pt x="25311" y="122974"/>
                  </a:lnTo>
                  <a:lnTo>
                    <a:pt x="26085" y="122974"/>
                  </a:lnTo>
                  <a:lnTo>
                    <a:pt x="26873" y="122974"/>
                  </a:lnTo>
                  <a:lnTo>
                    <a:pt x="27647" y="122974"/>
                  </a:lnTo>
                  <a:lnTo>
                    <a:pt x="27647" y="122199"/>
                  </a:lnTo>
                  <a:lnTo>
                    <a:pt x="28422" y="122199"/>
                  </a:lnTo>
                  <a:lnTo>
                    <a:pt x="29209" y="121424"/>
                  </a:lnTo>
                  <a:lnTo>
                    <a:pt x="29984" y="121424"/>
                  </a:lnTo>
                  <a:lnTo>
                    <a:pt x="30759" y="121424"/>
                  </a:lnTo>
                  <a:lnTo>
                    <a:pt x="31546" y="121424"/>
                  </a:lnTo>
                  <a:lnTo>
                    <a:pt x="32321" y="121424"/>
                  </a:lnTo>
                  <a:lnTo>
                    <a:pt x="32321" y="122199"/>
                  </a:lnTo>
                  <a:lnTo>
                    <a:pt x="33096" y="121424"/>
                  </a:lnTo>
                  <a:lnTo>
                    <a:pt x="33489" y="121424"/>
                  </a:lnTo>
                  <a:lnTo>
                    <a:pt x="33489" y="121043"/>
                  </a:lnTo>
                  <a:lnTo>
                    <a:pt x="34264" y="121043"/>
                  </a:lnTo>
                  <a:lnTo>
                    <a:pt x="35039" y="121043"/>
                  </a:lnTo>
                  <a:lnTo>
                    <a:pt x="35039" y="121424"/>
                  </a:lnTo>
                  <a:lnTo>
                    <a:pt x="35826" y="121043"/>
                  </a:lnTo>
                  <a:lnTo>
                    <a:pt x="35826" y="120269"/>
                  </a:lnTo>
                  <a:lnTo>
                    <a:pt x="36601" y="119494"/>
                  </a:lnTo>
                  <a:lnTo>
                    <a:pt x="37376" y="119494"/>
                  </a:lnTo>
                  <a:lnTo>
                    <a:pt x="37376" y="120269"/>
                  </a:lnTo>
                  <a:lnTo>
                    <a:pt x="38163" y="119494"/>
                  </a:lnTo>
                  <a:lnTo>
                    <a:pt x="42049" y="119494"/>
                  </a:lnTo>
                  <a:lnTo>
                    <a:pt x="42049" y="118732"/>
                  </a:lnTo>
                  <a:lnTo>
                    <a:pt x="42443" y="118732"/>
                  </a:lnTo>
                  <a:lnTo>
                    <a:pt x="42443" y="117957"/>
                  </a:lnTo>
                  <a:lnTo>
                    <a:pt x="43218" y="117957"/>
                  </a:lnTo>
                  <a:lnTo>
                    <a:pt x="43218" y="117182"/>
                  </a:lnTo>
                  <a:lnTo>
                    <a:pt x="42443" y="117182"/>
                  </a:lnTo>
                  <a:lnTo>
                    <a:pt x="43218" y="116420"/>
                  </a:lnTo>
                  <a:lnTo>
                    <a:pt x="43218" y="115646"/>
                  </a:lnTo>
                  <a:lnTo>
                    <a:pt x="43992" y="114871"/>
                  </a:lnTo>
                  <a:lnTo>
                    <a:pt x="44780" y="114871"/>
                  </a:lnTo>
                  <a:lnTo>
                    <a:pt x="44780" y="114096"/>
                  </a:lnTo>
                  <a:lnTo>
                    <a:pt x="44780" y="113334"/>
                  </a:lnTo>
                  <a:lnTo>
                    <a:pt x="45554" y="113334"/>
                  </a:lnTo>
                  <a:lnTo>
                    <a:pt x="46329" y="112560"/>
                  </a:lnTo>
                  <a:lnTo>
                    <a:pt x="47116" y="112560"/>
                  </a:lnTo>
                  <a:lnTo>
                    <a:pt x="47891" y="112560"/>
                  </a:lnTo>
                  <a:lnTo>
                    <a:pt x="48666" y="111785"/>
                  </a:lnTo>
                  <a:lnTo>
                    <a:pt x="49453" y="111785"/>
                  </a:lnTo>
                  <a:lnTo>
                    <a:pt x="49453" y="111404"/>
                  </a:lnTo>
                  <a:lnTo>
                    <a:pt x="50228" y="111404"/>
                  </a:lnTo>
                  <a:lnTo>
                    <a:pt x="51003" y="110629"/>
                  </a:lnTo>
                  <a:lnTo>
                    <a:pt x="51790" y="110629"/>
                  </a:lnTo>
                  <a:lnTo>
                    <a:pt x="51790" y="109867"/>
                  </a:lnTo>
                  <a:lnTo>
                    <a:pt x="52171" y="109867"/>
                  </a:lnTo>
                  <a:lnTo>
                    <a:pt x="52958" y="109867"/>
                  </a:lnTo>
                  <a:lnTo>
                    <a:pt x="53733" y="109867"/>
                  </a:lnTo>
                  <a:lnTo>
                    <a:pt x="54508" y="109867"/>
                  </a:lnTo>
                  <a:lnTo>
                    <a:pt x="55283" y="109093"/>
                  </a:lnTo>
                  <a:lnTo>
                    <a:pt x="55283" y="108318"/>
                  </a:lnTo>
                  <a:lnTo>
                    <a:pt x="56070" y="108318"/>
                  </a:lnTo>
                  <a:lnTo>
                    <a:pt x="56070" y="107543"/>
                  </a:lnTo>
                  <a:lnTo>
                    <a:pt x="56070" y="106781"/>
                  </a:lnTo>
                  <a:lnTo>
                    <a:pt x="56070" y="106006"/>
                  </a:lnTo>
                  <a:lnTo>
                    <a:pt x="55283" y="106006"/>
                  </a:lnTo>
                  <a:lnTo>
                    <a:pt x="54508" y="106006"/>
                  </a:lnTo>
                  <a:lnTo>
                    <a:pt x="54508" y="106781"/>
                  </a:lnTo>
                  <a:lnTo>
                    <a:pt x="53733" y="106781"/>
                  </a:lnTo>
                  <a:lnTo>
                    <a:pt x="53733" y="106006"/>
                  </a:lnTo>
                  <a:lnTo>
                    <a:pt x="53733" y="105232"/>
                  </a:lnTo>
                  <a:lnTo>
                    <a:pt x="54508" y="104470"/>
                  </a:lnTo>
                  <a:lnTo>
                    <a:pt x="53733" y="104470"/>
                  </a:lnTo>
                  <a:lnTo>
                    <a:pt x="53733" y="103695"/>
                  </a:lnTo>
                  <a:lnTo>
                    <a:pt x="54508" y="103695"/>
                  </a:lnTo>
                  <a:lnTo>
                    <a:pt x="55283" y="103695"/>
                  </a:lnTo>
                  <a:lnTo>
                    <a:pt x="56070" y="103695"/>
                  </a:lnTo>
                  <a:lnTo>
                    <a:pt x="56845" y="103695"/>
                  </a:lnTo>
                  <a:lnTo>
                    <a:pt x="56845" y="104470"/>
                  </a:lnTo>
                  <a:lnTo>
                    <a:pt x="57619" y="104470"/>
                  </a:lnTo>
                  <a:lnTo>
                    <a:pt x="58407" y="104470"/>
                  </a:lnTo>
                  <a:lnTo>
                    <a:pt x="58407" y="103695"/>
                  </a:lnTo>
                  <a:lnTo>
                    <a:pt x="59181" y="102920"/>
                  </a:lnTo>
                  <a:lnTo>
                    <a:pt x="59181" y="102146"/>
                  </a:lnTo>
                  <a:lnTo>
                    <a:pt x="58407" y="102146"/>
                  </a:lnTo>
                  <a:lnTo>
                    <a:pt x="58407" y="101765"/>
                  </a:lnTo>
                  <a:lnTo>
                    <a:pt x="57619" y="101765"/>
                  </a:lnTo>
                  <a:lnTo>
                    <a:pt x="57619" y="100990"/>
                  </a:lnTo>
                  <a:lnTo>
                    <a:pt x="58407" y="100990"/>
                  </a:lnTo>
                  <a:lnTo>
                    <a:pt x="58407" y="100228"/>
                  </a:lnTo>
                  <a:lnTo>
                    <a:pt x="58407" y="99453"/>
                  </a:lnTo>
                  <a:lnTo>
                    <a:pt x="58407" y="98679"/>
                  </a:lnTo>
                  <a:lnTo>
                    <a:pt x="58407" y="97917"/>
                  </a:lnTo>
                  <a:lnTo>
                    <a:pt x="57619" y="97917"/>
                  </a:lnTo>
                  <a:lnTo>
                    <a:pt x="57619" y="97142"/>
                  </a:lnTo>
                  <a:lnTo>
                    <a:pt x="56845" y="97917"/>
                  </a:lnTo>
                  <a:lnTo>
                    <a:pt x="56070" y="97917"/>
                  </a:lnTo>
                  <a:lnTo>
                    <a:pt x="55283" y="97917"/>
                  </a:lnTo>
                  <a:lnTo>
                    <a:pt x="55283" y="97142"/>
                  </a:lnTo>
                  <a:lnTo>
                    <a:pt x="54508" y="97142"/>
                  </a:lnTo>
                  <a:lnTo>
                    <a:pt x="53733" y="97142"/>
                  </a:lnTo>
                  <a:lnTo>
                    <a:pt x="52958" y="97142"/>
                  </a:lnTo>
                  <a:lnTo>
                    <a:pt x="52171" y="97142"/>
                  </a:lnTo>
                  <a:lnTo>
                    <a:pt x="52171" y="96367"/>
                  </a:lnTo>
                  <a:lnTo>
                    <a:pt x="52171" y="95592"/>
                  </a:lnTo>
                  <a:lnTo>
                    <a:pt x="52171" y="94830"/>
                  </a:lnTo>
                  <a:lnTo>
                    <a:pt x="52171" y="94056"/>
                  </a:lnTo>
                  <a:lnTo>
                    <a:pt x="52171" y="93281"/>
                  </a:lnTo>
                  <a:lnTo>
                    <a:pt x="52958" y="93281"/>
                  </a:lnTo>
                  <a:lnTo>
                    <a:pt x="52958" y="92519"/>
                  </a:lnTo>
                  <a:lnTo>
                    <a:pt x="52958" y="92125"/>
                  </a:lnTo>
                  <a:lnTo>
                    <a:pt x="52958" y="91363"/>
                  </a:lnTo>
                  <a:lnTo>
                    <a:pt x="52958" y="90589"/>
                  </a:lnTo>
                  <a:lnTo>
                    <a:pt x="53733" y="90589"/>
                  </a:lnTo>
                  <a:lnTo>
                    <a:pt x="52958" y="90589"/>
                  </a:lnTo>
                  <a:lnTo>
                    <a:pt x="52958" y="89814"/>
                  </a:lnTo>
                  <a:lnTo>
                    <a:pt x="53733" y="89039"/>
                  </a:lnTo>
                  <a:lnTo>
                    <a:pt x="54508" y="89039"/>
                  </a:lnTo>
                  <a:lnTo>
                    <a:pt x="54508" y="88277"/>
                  </a:lnTo>
                  <a:lnTo>
                    <a:pt x="55283" y="88277"/>
                  </a:lnTo>
                  <a:lnTo>
                    <a:pt x="55283" y="87503"/>
                  </a:lnTo>
                  <a:lnTo>
                    <a:pt x="55283" y="86728"/>
                  </a:lnTo>
                  <a:lnTo>
                    <a:pt x="56070" y="86728"/>
                  </a:lnTo>
                  <a:lnTo>
                    <a:pt x="55283" y="86728"/>
                  </a:lnTo>
                  <a:lnTo>
                    <a:pt x="56070" y="86728"/>
                  </a:lnTo>
                  <a:lnTo>
                    <a:pt x="56070" y="85966"/>
                  </a:lnTo>
                  <a:lnTo>
                    <a:pt x="56845" y="85966"/>
                  </a:lnTo>
                  <a:lnTo>
                    <a:pt x="56845" y="85191"/>
                  </a:lnTo>
                  <a:lnTo>
                    <a:pt x="56845" y="85966"/>
                  </a:lnTo>
                  <a:lnTo>
                    <a:pt x="56845" y="85191"/>
                  </a:lnTo>
                  <a:lnTo>
                    <a:pt x="57619" y="85191"/>
                  </a:lnTo>
                  <a:lnTo>
                    <a:pt x="57619" y="84416"/>
                  </a:lnTo>
                  <a:lnTo>
                    <a:pt x="58407" y="84416"/>
                  </a:lnTo>
                  <a:lnTo>
                    <a:pt x="58407" y="83654"/>
                  </a:lnTo>
                  <a:lnTo>
                    <a:pt x="59181" y="83654"/>
                  </a:lnTo>
                  <a:lnTo>
                    <a:pt x="59181" y="82880"/>
                  </a:lnTo>
                  <a:lnTo>
                    <a:pt x="59181" y="82486"/>
                  </a:lnTo>
                  <a:lnTo>
                    <a:pt x="58407" y="82486"/>
                  </a:lnTo>
                  <a:lnTo>
                    <a:pt x="58407" y="81724"/>
                  </a:lnTo>
                  <a:lnTo>
                    <a:pt x="58407" y="80949"/>
                  </a:lnTo>
                  <a:lnTo>
                    <a:pt x="57619" y="80949"/>
                  </a:lnTo>
                  <a:lnTo>
                    <a:pt x="57619" y="80175"/>
                  </a:lnTo>
                  <a:lnTo>
                    <a:pt x="57619" y="79413"/>
                  </a:lnTo>
                  <a:lnTo>
                    <a:pt x="58407" y="79413"/>
                  </a:lnTo>
                  <a:lnTo>
                    <a:pt x="58407" y="80175"/>
                  </a:lnTo>
                  <a:lnTo>
                    <a:pt x="58407" y="79413"/>
                  </a:lnTo>
                  <a:lnTo>
                    <a:pt x="58407" y="78638"/>
                  </a:lnTo>
                  <a:lnTo>
                    <a:pt x="57619" y="79413"/>
                  </a:lnTo>
                  <a:lnTo>
                    <a:pt x="57619" y="78638"/>
                  </a:lnTo>
                  <a:lnTo>
                    <a:pt x="57619" y="77863"/>
                  </a:lnTo>
                  <a:lnTo>
                    <a:pt x="58407" y="77863"/>
                  </a:lnTo>
                  <a:lnTo>
                    <a:pt x="58407" y="77089"/>
                  </a:lnTo>
                  <a:lnTo>
                    <a:pt x="57619" y="77089"/>
                  </a:lnTo>
                  <a:lnTo>
                    <a:pt x="58407" y="77089"/>
                  </a:lnTo>
                  <a:lnTo>
                    <a:pt x="57619" y="77089"/>
                  </a:lnTo>
                  <a:lnTo>
                    <a:pt x="57619" y="76327"/>
                  </a:lnTo>
                  <a:lnTo>
                    <a:pt x="56845" y="76327"/>
                  </a:lnTo>
                  <a:lnTo>
                    <a:pt x="56845" y="77089"/>
                  </a:lnTo>
                  <a:lnTo>
                    <a:pt x="56845" y="76327"/>
                  </a:lnTo>
                  <a:lnTo>
                    <a:pt x="56070" y="76327"/>
                  </a:lnTo>
                  <a:lnTo>
                    <a:pt x="55283" y="76327"/>
                  </a:lnTo>
                  <a:lnTo>
                    <a:pt x="55283" y="75552"/>
                  </a:lnTo>
                  <a:lnTo>
                    <a:pt x="55283" y="74777"/>
                  </a:lnTo>
                  <a:lnTo>
                    <a:pt x="55283" y="75552"/>
                  </a:lnTo>
                  <a:lnTo>
                    <a:pt x="55283" y="74777"/>
                  </a:lnTo>
                  <a:lnTo>
                    <a:pt x="54508" y="74777"/>
                  </a:lnTo>
                  <a:lnTo>
                    <a:pt x="54508" y="74015"/>
                  </a:lnTo>
                  <a:lnTo>
                    <a:pt x="53733" y="74015"/>
                  </a:lnTo>
                  <a:lnTo>
                    <a:pt x="53733" y="73240"/>
                  </a:lnTo>
                  <a:lnTo>
                    <a:pt x="52958" y="73240"/>
                  </a:lnTo>
                  <a:lnTo>
                    <a:pt x="52958" y="74015"/>
                  </a:lnTo>
                  <a:lnTo>
                    <a:pt x="52171" y="74015"/>
                  </a:lnTo>
                  <a:lnTo>
                    <a:pt x="52171" y="73240"/>
                  </a:lnTo>
                  <a:lnTo>
                    <a:pt x="51790" y="73240"/>
                  </a:lnTo>
                  <a:lnTo>
                    <a:pt x="51790" y="72859"/>
                  </a:lnTo>
                  <a:lnTo>
                    <a:pt x="52171" y="72085"/>
                  </a:lnTo>
                  <a:lnTo>
                    <a:pt x="52171" y="72859"/>
                  </a:lnTo>
                  <a:lnTo>
                    <a:pt x="52171" y="72085"/>
                  </a:lnTo>
                  <a:lnTo>
                    <a:pt x="52171" y="71310"/>
                  </a:lnTo>
                  <a:lnTo>
                    <a:pt x="52171" y="70535"/>
                  </a:lnTo>
                  <a:lnTo>
                    <a:pt x="51790" y="70535"/>
                  </a:lnTo>
                  <a:lnTo>
                    <a:pt x="52171" y="70535"/>
                  </a:lnTo>
                  <a:lnTo>
                    <a:pt x="52171" y="69773"/>
                  </a:lnTo>
                  <a:lnTo>
                    <a:pt x="52958" y="69773"/>
                  </a:lnTo>
                  <a:lnTo>
                    <a:pt x="52171" y="69773"/>
                  </a:lnTo>
                  <a:lnTo>
                    <a:pt x="52958" y="69773"/>
                  </a:lnTo>
                  <a:lnTo>
                    <a:pt x="53733" y="69773"/>
                  </a:lnTo>
                  <a:lnTo>
                    <a:pt x="53733" y="68999"/>
                  </a:lnTo>
                  <a:lnTo>
                    <a:pt x="54508" y="68999"/>
                  </a:lnTo>
                  <a:lnTo>
                    <a:pt x="54508" y="68224"/>
                  </a:lnTo>
                  <a:lnTo>
                    <a:pt x="55283" y="68224"/>
                  </a:lnTo>
                  <a:lnTo>
                    <a:pt x="55283" y="68999"/>
                  </a:lnTo>
                  <a:lnTo>
                    <a:pt x="55283" y="68224"/>
                  </a:lnTo>
                  <a:lnTo>
                    <a:pt x="56070" y="68224"/>
                  </a:lnTo>
                  <a:lnTo>
                    <a:pt x="56070" y="67462"/>
                  </a:lnTo>
                  <a:lnTo>
                    <a:pt x="56845" y="67462"/>
                  </a:lnTo>
                  <a:lnTo>
                    <a:pt x="56845" y="66687"/>
                  </a:lnTo>
                  <a:lnTo>
                    <a:pt x="56845" y="65913"/>
                  </a:lnTo>
                  <a:lnTo>
                    <a:pt x="57619" y="65913"/>
                  </a:lnTo>
                  <a:lnTo>
                    <a:pt x="58407" y="65913"/>
                  </a:lnTo>
                  <a:lnTo>
                    <a:pt x="59181" y="65913"/>
                  </a:lnTo>
                  <a:lnTo>
                    <a:pt x="59181" y="66687"/>
                  </a:lnTo>
                  <a:lnTo>
                    <a:pt x="59181" y="67462"/>
                  </a:lnTo>
                  <a:lnTo>
                    <a:pt x="59181" y="66687"/>
                  </a:lnTo>
                  <a:lnTo>
                    <a:pt x="59181" y="67462"/>
                  </a:lnTo>
                  <a:lnTo>
                    <a:pt x="59956" y="67462"/>
                  </a:lnTo>
                  <a:lnTo>
                    <a:pt x="59956" y="68224"/>
                  </a:lnTo>
                  <a:lnTo>
                    <a:pt x="60731" y="68999"/>
                  </a:lnTo>
                  <a:lnTo>
                    <a:pt x="61518" y="68999"/>
                  </a:lnTo>
                  <a:lnTo>
                    <a:pt x="61518" y="69773"/>
                  </a:lnTo>
                  <a:lnTo>
                    <a:pt x="61912" y="69773"/>
                  </a:lnTo>
                  <a:lnTo>
                    <a:pt x="61912" y="70535"/>
                  </a:lnTo>
                  <a:lnTo>
                    <a:pt x="62687" y="70535"/>
                  </a:lnTo>
                  <a:lnTo>
                    <a:pt x="63461" y="70535"/>
                  </a:lnTo>
                  <a:lnTo>
                    <a:pt x="63461" y="71310"/>
                  </a:lnTo>
                  <a:lnTo>
                    <a:pt x="64249" y="71310"/>
                  </a:lnTo>
                  <a:lnTo>
                    <a:pt x="64249" y="72085"/>
                  </a:lnTo>
                  <a:lnTo>
                    <a:pt x="65023" y="72085"/>
                  </a:lnTo>
                  <a:lnTo>
                    <a:pt x="65798" y="72859"/>
                  </a:lnTo>
                  <a:lnTo>
                    <a:pt x="65023" y="72859"/>
                  </a:lnTo>
                  <a:lnTo>
                    <a:pt x="65023" y="72085"/>
                  </a:lnTo>
                  <a:lnTo>
                    <a:pt x="64249" y="72085"/>
                  </a:lnTo>
                  <a:lnTo>
                    <a:pt x="63461" y="72085"/>
                  </a:lnTo>
                  <a:lnTo>
                    <a:pt x="63461" y="71310"/>
                  </a:lnTo>
                  <a:lnTo>
                    <a:pt x="64249" y="72085"/>
                  </a:lnTo>
                  <a:lnTo>
                    <a:pt x="64249" y="71310"/>
                  </a:lnTo>
                  <a:lnTo>
                    <a:pt x="63461" y="71310"/>
                  </a:lnTo>
                  <a:lnTo>
                    <a:pt x="62687" y="71310"/>
                  </a:lnTo>
                  <a:lnTo>
                    <a:pt x="62687" y="70535"/>
                  </a:lnTo>
                  <a:lnTo>
                    <a:pt x="62687" y="71310"/>
                  </a:lnTo>
                  <a:lnTo>
                    <a:pt x="62687" y="70535"/>
                  </a:lnTo>
                  <a:lnTo>
                    <a:pt x="61912" y="70535"/>
                  </a:lnTo>
                  <a:lnTo>
                    <a:pt x="62687" y="70535"/>
                  </a:lnTo>
                  <a:lnTo>
                    <a:pt x="61912" y="70535"/>
                  </a:lnTo>
                  <a:lnTo>
                    <a:pt x="62687" y="70535"/>
                  </a:lnTo>
                  <a:lnTo>
                    <a:pt x="62687" y="71310"/>
                  </a:lnTo>
                  <a:lnTo>
                    <a:pt x="62687" y="72085"/>
                  </a:lnTo>
                  <a:lnTo>
                    <a:pt x="63461" y="72085"/>
                  </a:lnTo>
                  <a:lnTo>
                    <a:pt x="62687" y="72085"/>
                  </a:lnTo>
                  <a:lnTo>
                    <a:pt x="63461" y="72085"/>
                  </a:lnTo>
                  <a:lnTo>
                    <a:pt x="62687" y="72085"/>
                  </a:lnTo>
                  <a:lnTo>
                    <a:pt x="63461" y="72085"/>
                  </a:lnTo>
                  <a:lnTo>
                    <a:pt x="63461" y="72859"/>
                  </a:lnTo>
                  <a:lnTo>
                    <a:pt x="64249" y="72859"/>
                  </a:lnTo>
                  <a:lnTo>
                    <a:pt x="65023" y="73240"/>
                  </a:lnTo>
                  <a:lnTo>
                    <a:pt x="65023" y="74015"/>
                  </a:lnTo>
                  <a:lnTo>
                    <a:pt x="65798" y="74015"/>
                  </a:lnTo>
                  <a:lnTo>
                    <a:pt x="66586" y="74015"/>
                  </a:lnTo>
                  <a:lnTo>
                    <a:pt x="65798" y="74015"/>
                  </a:lnTo>
                  <a:lnTo>
                    <a:pt x="66586" y="74015"/>
                  </a:lnTo>
                  <a:lnTo>
                    <a:pt x="66586" y="74777"/>
                  </a:lnTo>
                  <a:lnTo>
                    <a:pt x="67360" y="74777"/>
                  </a:lnTo>
                  <a:lnTo>
                    <a:pt x="67360" y="75552"/>
                  </a:lnTo>
                  <a:lnTo>
                    <a:pt x="68135" y="75552"/>
                  </a:lnTo>
                  <a:lnTo>
                    <a:pt x="67360" y="76327"/>
                  </a:lnTo>
                  <a:lnTo>
                    <a:pt x="68135" y="76327"/>
                  </a:lnTo>
                  <a:lnTo>
                    <a:pt x="68135" y="77089"/>
                  </a:lnTo>
                  <a:lnTo>
                    <a:pt x="68922" y="77089"/>
                  </a:lnTo>
                  <a:lnTo>
                    <a:pt x="68922" y="77863"/>
                  </a:lnTo>
                  <a:lnTo>
                    <a:pt x="69697" y="77863"/>
                  </a:lnTo>
                  <a:lnTo>
                    <a:pt x="69697" y="78638"/>
                  </a:lnTo>
                  <a:lnTo>
                    <a:pt x="70472" y="78638"/>
                  </a:lnTo>
                  <a:lnTo>
                    <a:pt x="70472" y="79413"/>
                  </a:lnTo>
                  <a:lnTo>
                    <a:pt x="70865" y="79413"/>
                  </a:lnTo>
                  <a:lnTo>
                    <a:pt x="70865" y="80175"/>
                  </a:lnTo>
                  <a:lnTo>
                    <a:pt x="70865" y="79413"/>
                  </a:lnTo>
                  <a:lnTo>
                    <a:pt x="71640" y="80175"/>
                  </a:lnTo>
                  <a:lnTo>
                    <a:pt x="72415" y="80175"/>
                  </a:lnTo>
                  <a:lnTo>
                    <a:pt x="72415" y="80949"/>
                  </a:lnTo>
                  <a:lnTo>
                    <a:pt x="73202" y="80949"/>
                  </a:lnTo>
                  <a:lnTo>
                    <a:pt x="73977" y="81724"/>
                  </a:lnTo>
                  <a:lnTo>
                    <a:pt x="74752" y="81724"/>
                  </a:lnTo>
                  <a:lnTo>
                    <a:pt x="73977" y="81724"/>
                  </a:lnTo>
                  <a:lnTo>
                    <a:pt x="73202" y="81724"/>
                  </a:lnTo>
                  <a:lnTo>
                    <a:pt x="73977" y="81724"/>
                  </a:lnTo>
                  <a:lnTo>
                    <a:pt x="73202" y="81724"/>
                  </a:lnTo>
                  <a:lnTo>
                    <a:pt x="73202" y="82486"/>
                  </a:lnTo>
                  <a:lnTo>
                    <a:pt x="73202" y="82880"/>
                  </a:lnTo>
                  <a:lnTo>
                    <a:pt x="73977" y="82880"/>
                  </a:lnTo>
                  <a:lnTo>
                    <a:pt x="73977" y="83654"/>
                  </a:lnTo>
                  <a:lnTo>
                    <a:pt x="73977" y="84416"/>
                  </a:lnTo>
                  <a:lnTo>
                    <a:pt x="74752" y="85191"/>
                  </a:lnTo>
                  <a:lnTo>
                    <a:pt x="75539" y="85191"/>
                  </a:lnTo>
                  <a:lnTo>
                    <a:pt x="75539" y="85966"/>
                  </a:lnTo>
                  <a:lnTo>
                    <a:pt x="75539" y="86728"/>
                  </a:lnTo>
                  <a:lnTo>
                    <a:pt x="76314" y="86728"/>
                  </a:lnTo>
                  <a:lnTo>
                    <a:pt x="76314" y="87503"/>
                  </a:lnTo>
                  <a:lnTo>
                    <a:pt x="77088" y="87503"/>
                  </a:lnTo>
                  <a:lnTo>
                    <a:pt x="77088" y="88277"/>
                  </a:lnTo>
                  <a:lnTo>
                    <a:pt x="77088" y="89039"/>
                  </a:lnTo>
                  <a:lnTo>
                    <a:pt x="77876" y="89039"/>
                  </a:lnTo>
                  <a:lnTo>
                    <a:pt x="77876" y="89814"/>
                  </a:lnTo>
                  <a:lnTo>
                    <a:pt x="77876" y="89039"/>
                  </a:lnTo>
                  <a:lnTo>
                    <a:pt x="77088" y="89039"/>
                  </a:lnTo>
                  <a:lnTo>
                    <a:pt x="77088" y="88277"/>
                  </a:lnTo>
                  <a:lnTo>
                    <a:pt x="77088" y="89039"/>
                  </a:lnTo>
                  <a:lnTo>
                    <a:pt x="77088" y="88277"/>
                  </a:lnTo>
                  <a:lnTo>
                    <a:pt x="77088" y="89039"/>
                  </a:lnTo>
                  <a:lnTo>
                    <a:pt x="77876" y="89039"/>
                  </a:lnTo>
                  <a:lnTo>
                    <a:pt x="77876" y="89814"/>
                  </a:lnTo>
                  <a:lnTo>
                    <a:pt x="77876" y="90589"/>
                  </a:lnTo>
                  <a:lnTo>
                    <a:pt x="78651" y="90589"/>
                  </a:lnTo>
                  <a:lnTo>
                    <a:pt x="78651" y="91363"/>
                  </a:lnTo>
                  <a:lnTo>
                    <a:pt x="78651" y="90589"/>
                  </a:lnTo>
                  <a:lnTo>
                    <a:pt x="77876" y="90589"/>
                  </a:lnTo>
                  <a:lnTo>
                    <a:pt x="77088" y="90589"/>
                  </a:lnTo>
                  <a:lnTo>
                    <a:pt x="77088" y="89814"/>
                  </a:lnTo>
                  <a:lnTo>
                    <a:pt x="77088" y="90589"/>
                  </a:lnTo>
                  <a:lnTo>
                    <a:pt x="77876" y="90589"/>
                  </a:lnTo>
                  <a:lnTo>
                    <a:pt x="77876" y="91363"/>
                  </a:lnTo>
                  <a:lnTo>
                    <a:pt x="78651" y="91363"/>
                  </a:lnTo>
                  <a:lnTo>
                    <a:pt x="78651" y="92125"/>
                  </a:lnTo>
                  <a:lnTo>
                    <a:pt x="79425" y="92125"/>
                  </a:lnTo>
                  <a:lnTo>
                    <a:pt x="80213" y="92519"/>
                  </a:lnTo>
                  <a:lnTo>
                    <a:pt x="80594" y="93281"/>
                  </a:lnTo>
                  <a:lnTo>
                    <a:pt x="81368" y="94056"/>
                  </a:lnTo>
                  <a:lnTo>
                    <a:pt x="81368" y="94830"/>
                  </a:lnTo>
                  <a:lnTo>
                    <a:pt x="81368" y="95592"/>
                  </a:lnTo>
                  <a:lnTo>
                    <a:pt x="80594" y="95592"/>
                  </a:lnTo>
                  <a:lnTo>
                    <a:pt x="81368" y="95592"/>
                  </a:lnTo>
                  <a:lnTo>
                    <a:pt x="80594" y="95592"/>
                  </a:lnTo>
                  <a:lnTo>
                    <a:pt x="81368" y="95592"/>
                  </a:lnTo>
                  <a:lnTo>
                    <a:pt x="80594" y="96367"/>
                  </a:lnTo>
                  <a:lnTo>
                    <a:pt x="80594" y="95592"/>
                  </a:lnTo>
                  <a:lnTo>
                    <a:pt x="80594" y="96367"/>
                  </a:lnTo>
                  <a:lnTo>
                    <a:pt x="80213" y="96367"/>
                  </a:lnTo>
                  <a:lnTo>
                    <a:pt x="80213" y="95592"/>
                  </a:lnTo>
                  <a:lnTo>
                    <a:pt x="79425" y="95592"/>
                  </a:lnTo>
                  <a:lnTo>
                    <a:pt x="80213" y="95592"/>
                  </a:lnTo>
                  <a:lnTo>
                    <a:pt x="80213" y="96367"/>
                  </a:lnTo>
                  <a:lnTo>
                    <a:pt x="80594" y="96367"/>
                  </a:lnTo>
                  <a:lnTo>
                    <a:pt x="80594" y="97142"/>
                  </a:lnTo>
                  <a:lnTo>
                    <a:pt x="80594" y="96367"/>
                  </a:lnTo>
                  <a:lnTo>
                    <a:pt x="80594" y="97142"/>
                  </a:lnTo>
                  <a:lnTo>
                    <a:pt x="80213" y="97142"/>
                  </a:lnTo>
                  <a:lnTo>
                    <a:pt x="80213" y="97917"/>
                  </a:lnTo>
                  <a:lnTo>
                    <a:pt x="79425" y="97917"/>
                  </a:lnTo>
                  <a:lnTo>
                    <a:pt x="80213" y="97917"/>
                  </a:lnTo>
                  <a:lnTo>
                    <a:pt x="80213" y="97142"/>
                  </a:lnTo>
                  <a:lnTo>
                    <a:pt x="80213" y="97917"/>
                  </a:lnTo>
                  <a:lnTo>
                    <a:pt x="80594" y="97917"/>
                  </a:lnTo>
                  <a:lnTo>
                    <a:pt x="80594" y="98679"/>
                  </a:lnTo>
                  <a:lnTo>
                    <a:pt x="80594" y="99453"/>
                  </a:lnTo>
                  <a:lnTo>
                    <a:pt x="80213" y="99453"/>
                  </a:lnTo>
                  <a:lnTo>
                    <a:pt x="80213" y="100228"/>
                  </a:lnTo>
                  <a:lnTo>
                    <a:pt x="79425" y="100228"/>
                  </a:lnTo>
                  <a:lnTo>
                    <a:pt x="80213" y="100228"/>
                  </a:lnTo>
                  <a:lnTo>
                    <a:pt x="80213" y="100990"/>
                  </a:lnTo>
                  <a:lnTo>
                    <a:pt x="80213" y="100228"/>
                  </a:lnTo>
                  <a:lnTo>
                    <a:pt x="79425" y="100990"/>
                  </a:lnTo>
                  <a:lnTo>
                    <a:pt x="78651" y="100990"/>
                  </a:lnTo>
                  <a:lnTo>
                    <a:pt x="78651" y="101765"/>
                  </a:lnTo>
                  <a:lnTo>
                    <a:pt x="77876" y="101765"/>
                  </a:lnTo>
                  <a:lnTo>
                    <a:pt x="78651" y="101765"/>
                  </a:lnTo>
                  <a:lnTo>
                    <a:pt x="77876" y="101765"/>
                  </a:lnTo>
                  <a:lnTo>
                    <a:pt x="77088" y="101765"/>
                  </a:lnTo>
                  <a:lnTo>
                    <a:pt x="77088" y="102146"/>
                  </a:lnTo>
                  <a:lnTo>
                    <a:pt x="77088" y="101765"/>
                  </a:lnTo>
                  <a:lnTo>
                    <a:pt x="77088" y="102146"/>
                  </a:lnTo>
                  <a:lnTo>
                    <a:pt x="77876" y="101765"/>
                  </a:lnTo>
                  <a:lnTo>
                    <a:pt x="77876" y="102146"/>
                  </a:lnTo>
                  <a:lnTo>
                    <a:pt x="77876" y="101765"/>
                  </a:lnTo>
                  <a:lnTo>
                    <a:pt x="78651" y="101765"/>
                  </a:lnTo>
                  <a:lnTo>
                    <a:pt x="78651" y="100990"/>
                  </a:lnTo>
                  <a:lnTo>
                    <a:pt x="79425" y="100990"/>
                  </a:lnTo>
                  <a:lnTo>
                    <a:pt x="80213" y="100228"/>
                  </a:lnTo>
                  <a:lnTo>
                    <a:pt x="80213" y="100990"/>
                  </a:lnTo>
                  <a:lnTo>
                    <a:pt x="80594" y="100990"/>
                  </a:lnTo>
                  <a:lnTo>
                    <a:pt x="80213" y="100990"/>
                  </a:lnTo>
                  <a:lnTo>
                    <a:pt x="80213" y="100228"/>
                  </a:lnTo>
                  <a:lnTo>
                    <a:pt x="80213" y="99453"/>
                  </a:lnTo>
                  <a:lnTo>
                    <a:pt x="80594" y="99453"/>
                  </a:lnTo>
                  <a:lnTo>
                    <a:pt x="80594" y="98679"/>
                  </a:lnTo>
                  <a:lnTo>
                    <a:pt x="81368" y="98679"/>
                  </a:lnTo>
                  <a:lnTo>
                    <a:pt x="82156" y="98679"/>
                  </a:lnTo>
                  <a:lnTo>
                    <a:pt x="81368" y="98679"/>
                  </a:lnTo>
                  <a:lnTo>
                    <a:pt x="82156" y="98679"/>
                  </a:lnTo>
                  <a:lnTo>
                    <a:pt x="81368" y="98679"/>
                  </a:lnTo>
                  <a:lnTo>
                    <a:pt x="82156" y="98679"/>
                  </a:lnTo>
                  <a:lnTo>
                    <a:pt x="82156" y="97917"/>
                  </a:lnTo>
                  <a:lnTo>
                    <a:pt x="82156" y="98679"/>
                  </a:lnTo>
                  <a:lnTo>
                    <a:pt x="82156" y="97917"/>
                  </a:lnTo>
                  <a:lnTo>
                    <a:pt x="82156" y="98679"/>
                  </a:lnTo>
                  <a:lnTo>
                    <a:pt x="82156" y="97917"/>
                  </a:lnTo>
                  <a:lnTo>
                    <a:pt x="82156" y="98679"/>
                  </a:lnTo>
                  <a:lnTo>
                    <a:pt x="82156" y="97917"/>
                  </a:lnTo>
                  <a:lnTo>
                    <a:pt x="82156" y="98679"/>
                  </a:lnTo>
                  <a:lnTo>
                    <a:pt x="82156" y="97917"/>
                  </a:lnTo>
                  <a:lnTo>
                    <a:pt x="82930" y="97917"/>
                  </a:lnTo>
                  <a:lnTo>
                    <a:pt x="83705" y="97917"/>
                  </a:lnTo>
                  <a:lnTo>
                    <a:pt x="83705" y="98679"/>
                  </a:lnTo>
                  <a:lnTo>
                    <a:pt x="83705" y="97917"/>
                  </a:lnTo>
                  <a:lnTo>
                    <a:pt x="82930" y="97917"/>
                  </a:lnTo>
                  <a:lnTo>
                    <a:pt x="83705" y="97917"/>
                  </a:lnTo>
                  <a:lnTo>
                    <a:pt x="82930" y="97917"/>
                  </a:lnTo>
                  <a:lnTo>
                    <a:pt x="83705" y="97917"/>
                  </a:lnTo>
                  <a:lnTo>
                    <a:pt x="84493" y="97917"/>
                  </a:lnTo>
                  <a:lnTo>
                    <a:pt x="84493" y="98679"/>
                  </a:lnTo>
                  <a:lnTo>
                    <a:pt x="83705" y="98679"/>
                  </a:lnTo>
                  <a:lnTo>
                    <a:pt x="84493" y="98679"/>
                  </a:lnTo>
                  <a:lnTo>
                    <a:pt x="84493" y="99453"/>
                  </a:lnTo>
                  <a:lnTo>
                    <a:pt x="84493" y="98679"/>
                  </a:lnTo>
                  <a:lnTo>
                    <a:pt x="85267" y="99453"/>
                  </a:lnTo>
                  <a:lnTo>
                    <a:pt x="86042" y="99453"/>
                  </a:lnTo>
                  <a:lnTo>
                    <a:pt x="86042" y="100228"/>
                  </a:lnTo>
                  <a:lnTo>
                    <a:pt x="86829" y="100228"/>
                  </a:lnTo>
                  <a:lnTo>
                    <a:pt x="86042" y="100228"/>
                  </a:lnTo>
                  <a:lnTo>
                    <a:pt x="86042" y="99453"/>
                  </a:lnTo>
                  <a:lnTo>
                    <a:pt x="85267" y="99453"/>
                  </a:lnTo>
                  <a:lnTo>
                    <a:pt x="84493" y="98679"/>
                  </a:lnTo>
                  <a:lnTo>
                    <a:pt x="84493" y="99453"/>
                  </a:lnTo>
                  <a:lnTo>
                    <a:pt x="84493" y="98679"/>
                  </a:lnTo>
                  <a:lnTo>
                    <a:pt x="83705" y="98679"/>
                  </a:lnTo>
                  <a:lnTo>
                    <a:pt x="84493" y="98679"/>
                  </a:lnTo>
                  <a:lnTo>
                    <a:pt x="84493" y="97917"/>
                  </a:lnTo>
                  <a:lnTo>
                    <a:pt x="83705" y="97917"/>
                  </a:lnTo>
                  <a:lnTo>
                    <a:pt x="83705" y="97142"/>
                  </a:lnTo>
                  <a:lnTo>
                    <a:pt x="84493" y="97142"/>
                  </a:lnTo>
                  <a:lnTo>
                    <a:pt x="84493" y="96367"/>
                  </a:lnTo>
                  <a:lnTo>
                    <a:pt x="84493" y="97142"/>
                  </a:lnTo>
                  <a:lnTo>
                    <a:pt x="84493" y="96367"/>
                  </a:lnTo>
                  <a:lnTo>
                    <a:pt x="84493" y="97142"/>
                  </a:lnTo>
                  <a:lnTo>
                    <a:pt x="84493" y="96367"/>
                  </a:lnTo>
                  <a:lnTo>
                    <a:pt x="84493" y="97142"/>
                  </a:lnTo>
                  <a:lnTo>
                    <a:pt x="84493" y="96367"/>
                  </a:lnTo>
                  <a:lnTo>
                    <a:pt x="84493" y="97142"/>
                  </a:lnTo>
                  <a:lnTo>
                    <a:pt x="84493" y="96367"/>
                  </a:lnTo>
                  <a:lnTo>
                    <a:pt x="84493" y="97142"/>
                  </a:lnTo>
                  <a:lnTo>
                    <a:pt x="84493" y="96367"/>
                  </a:lnTo>
                  <a:lnTo>
                    <a:pt x="85267" y="96367"/>
                  </a:lnTo>
                  <a:lnTo>
                    <a:pt x="85267" y="97142"/>
                  </a:lnTo>
                  <a:lnTo>
                    <a:pt x="86042" y="97917"/>
                  </a:lnTo>
                  <a:lnTo>
                    <a:pt x="86042" y="97142"/>
                  </a:lnTo>
                  <a:lnTo>
                    <a:pt x="85267" y="97142"/>
                  </a:lnTo>
                  <a:lnTo>
                    <a:pt x="85267" y="96367"/>
                  </a:lnTo>
                  <a:lnTo>
                    <a:pt x="84493" y="96367"/>
                  </a:lnTo>
                  <a:lnTo>
                    <a:pt x="85267" y="96367"/>
                  </a:lnTo>
                  <a:lnTo>
                    <a:pt x="84493" y="96367"/>
                  </a:lnTo>
                  <a:lnTo>
                    <a:pt x="84493" y="95592"/>
                  </a:lnTo>
                  <a:lnTo>
                    <a:pt x="84493" y="96367"/>
                  </a:lnTo>
                  <a:lnTo>
                    <a:pt x="84493" y="95592"/>
                  </a:lnTo>
                  <a:lnTo>
                    <a:pt x="85267" y="95592"/>
                  </a:lnTo>
                  <a:lnTo>
                    <a:pt x="85267" y="94830"/>
                  </a:lnTo>
                  <a:lnTo>
                    <a:pt x="86042" y="94056"/>
                  </a:lnTo>
                  <a:lnTo>
                    <a:pt x="86829" y="94056"/>
                  </a:lnTo>
                  <a:lnTo>
                    <a:pt x="86042" y="94056"/>
                  </a:lnTo>
                  <a:lnTo>
                    <a:pt x="88379" y="92519"/>
                  </a:lnTo>
                  <a:lnTo>
                    <a:pt x="88379" y="92125"/>
                  </a:lnTo>
                  <a:lnTo>
                    <a:pt x="89166" y="91363"/>
                  </a:lnTo>
                  <a:lnTo>
                    <a:pt x="89941" y="90589"/>
                  </a:lnTo>
                  <a:lnTo>
                    <a:pt x="89941" y="89814"/>
                  </a:lnTo>
                  <a:lnTo>
                    <a:pt x="90335" y="89039"/>
                  </a:lnTo>
                  <a:lnTo>
                    <a:pt x="90335" y="88277"/>
                  </a:lnTo>
                  <a:lnTo>
                    <a:pt x="91109" y="88277"/>
                  </a:lnTo>
                  <a:lnTo>
                    <a:pt x="90335" y="88277"/>
                  </a:lnTo>
                  <a:lnTo>
                    <a:pt x="91109" y="88277"/>
                  </a:lnTo>
                  <a:lnTo>
                    <a:pt x="91109" y="87503"/>
                  </a:lnTo>
                  <a:lnTo>
                    <a:pt x="91884" y="87503"/>
                  </a:lnTo>
                  <a:lnTo>
                    <a:pt x="91884" y="86728"/>
                  </a:lnTo>
                  <a:lnTo>
                    <a:pt x="92671" y="86728"/>
                  </a:lnTo>
                  <a:lnTo>
                    <a:pt x="91884" y="86728"/>
                  </a:lnTo>
                  <a:lnTo>
                    <a:pt x="92671" y="86728"/>
                  </a:lnTo>
                  <a:lnTo>
                    <a:pt x="92671" y="85966"/>
                  </a:lnTo>
                  <a:lnTo>
                    <a:pt x="92671" y="86728"/>
                  </a:lnTo>
                  <a:lnTo>
                    <a:pt x="93446" y="86728"/>
                  </a:lnTo>
                  <a:lnTo>
                    <a:pt x="94221" y="86728"/>
                  </a:lnTo>
                  <a:lnTo>
                    <a:pt x="94221" y="87503"/>
                  </a:lnTo>
                  <a:lnTo>
                    <a:pt x="94221" y="86728"/>
                  </a:lnTo>
                  <a:lnTo>
                    <a:pt x="94221" y="87503"/>
                  </a:lnTo>
                  <a:lnTo>
                    <a:pt x="95008" y="87503"/>
                  </a:lnTo>
                  <a:lnTo>
                    <a:pt x="95783" y="87503"/>
                  </a:lnTo>
                  <a:lnTo>
                    <a:pt x="95783" y="88277"/>
                  </a:lnTo>
                  <a:lnTo>
                    <a:pt x="95783" y="87503"/>
                  </a:lnTo>
                  <a:lnTo>
                    <a:pt x="95008" y="87503"/>
                  </a:lnTo>
                  <a:lnTo>
                    <a:pt x="94221" y="87503"/>
                  </a:lnTo>
                  <a:lnTo>
                    <a:pt x="94221" y="86728"/>
                  </a:lnTo>
                  <a:lnTo>
                    <a:pt x="93446" y="86728"/>
                  </a:lnTo>
                  <a:lnTo>
                    <a:pt x="93446" y="85966"/>
                  </a:lnTo>
                  <a:lnTo>
                    <a:pt x="92671" y="85966"/>
                  </a:lnTo>
                  <a:lnTo>
                    <a:pt x="92671" y="85191"/>
                  </a:lnTo>
                  <a:lnTo>
                    <a:pt x="92671" y="85966"/>
                  </a:lnTo>
                  <a:lnTo>
                    <a:pt x="91884" y="85191"/>
                  </a:lnTo>
                  <a:lnTo>
                    <a:pt x="91109" y="85191"/>
                  </a:lnTo>
                  <a:lnTo>
                    <a:pt x="91109" y="84416"/>
                  </a:lnTo>
                  <a:lnTo>
                    <a:pt x="91884" y="84416"/>
                  </a:lnTo>
                  <a:lnTo>
                    <a:pt x="92671" y="84416"/>
                  </a:lnTo>
                  <a:lnTo>
                    <a:pt x="92671" y="85191"/>
                  </a:lnTo>
                  <a:lnTo>
                    <a:pt x="92671" y="84416"/>
                  </a:lnTo>
                  <a:lnTo>
                    <a:pt x="93446" y="84416"/>
                  </a:lnTo>
                  <a:lnTo>
                    <a:pt x="94221" y="85191"/>
                  </a:lnTo>
                  <a:lnTo>
                    <a:pt x="95008" y="85191"/>
                  </a:lnTo>
                  <a:lnTo>
                    <a:pt x="95783" y="85966"/>
                  </a:lnTo>
                  <a:lnTo>
                    <a:pt x="95783" y="85191"/>
                  </a:lnTo>
                  <a:lnTo>
                    <a:pt x="96558" y="85191"/>
                  </a:lnTo>
                  <a:lnTo>
                    <a:pt x="96558" y="85966"/>
                  </a:lnTo>
                  <a:lnTo>
                    <a:pt x="96558" y="85191"/>
                  </a:lnTo>
                  <a:lnTo>
                    <a:pt x="97345" y="85191"/>
                  </a:lnTo>
                  <a:lnTo>
                    <a:pt x="97345" y="85966"/>
                  </a:lnTo>
                  <a:lnTo>
                    <a:pt x="97345" y="85191"/>
                  </a:lnTo>
                  <a:lnTo>
                    <a:pt x="98120" y="85966"/>
                  </a:lnTo>
                  <a:lnTo>
                    <a:pt x="98894" y="85966"/>
                  </a:lnTo>
                  <a:lnTo>
                    <a:pt x="98894" y="85191"/>
                  </a:lnTo>
                  <a:lnTo>
                    <a:pt x="99288" y="85191"/>
                  </a:lnTo>
                  <a:lnTo>
                    <a:pt x="99288" y="85966"/>
                  </a:lnTo>
                  <a:lnTo>
                    <a:pt x="100063" y="85966"/>
                  </a:lnTo>
                  <a:lnTo>
                    <a:pt x="100063" y="85191"/>
                  </a:lnTo>
                  <a:lnTo>
                    <a:pt x="100063" y="85966"/>
                  </a:lnTo>
                  <a:lnTo>
                    <a:pt x="100837" y="85966"/>
                  </a:lnTo>
                  <a:lnTo>
                    <a:pt x="100837" y="85191"/>
                  </a:lnTo>
                  <a:lnTo>
                    <a:pt x="100837" y="85966"/>
                  </a:lnTo>
                  <a:lnTo>
                    <a:pt x="100837" y="85191"/>
                  </a:lnTo>
                  <a:lnTo>
                    <a:pt x="101625" y="85191"/>
                  </a:lnTo>
                  <a:lnTo>
                    <a:pt x="100837" y="85191"/>
                  </a:lnTo>
                  <a:lnTo>
                    <a:pt x="101625" y="85191"/>
                  </a:lnTo>
                  <a:lnTo>
                    <a:pt x="101625" y="85966"/>
                  </a:lnTo>
                  <a:lnTo>
                    <a:pt x="102400" y="85191"/>
                  </a:lnTo>
                  <a:lnTo>
                    <a:pt x="102400" y="85966"/>
                  </a:lnTo>
                  <a:lnTo>
                    <a:pt x="101625" y="85966"/>
                  </a:lnTo>
                  <a:lnTo>
                    <a:pt x="101625" y="86728"/>
                  </a:lnTo>
                  <a:lnTo>
                    <a:pt x="102400" y="86728"/>
                  </a:lnTo>
                  <a:lnTo>
                    <a:pt x="102400" y="85966"/>
                  </a:lnTo>
                  <a:lnTo>
                    <a:pt x="102400" y="86728"/>
                  </a:lnTo>
                  <a:lnTo>
                    <a:pt x="103174" y="86728"/>
                  </a:lnTo>
                  <a:lnTo>
                    <a:pt x="102400" y="86728"/>
                  </a:lnTo>
                  <a:lnTo>
                    <a:pt x="102400" y="87503"/>
                  </a:lnTo>
                  <a:lnTo>
                    <a:pt x="103174" y="87503"/>
                  </a:lnTo>
                  <a:lnTo>
                    <a:pt x="103174" y="86728"/>
                  </a:lnTo>
                  <a:lnTo>
                    <a:pt x="103962" y="86728"/>
                  </a:lnTo>
                  <a:lnTo>
                    <a:pt x="104736" y="86728"/>
                  </a:lnTo>
                  <a:lnTo>
                    <a:pt x="105511" y="86728"/>
                  </a:lnTo>
                  <a:lnTo>
                    <a:pt x="104736" y="87503"/>
                  </a:lnTo>
                  <a:lnTo>
                    <a:pt x="105511" y="87503"/>
                  </a:lnTo>
                  <a:lnTo>
                    <a:pt x="105511" y="88277"/>
                  </a:lnTo>
                  <a:lnTo>
                    <a:pt x="106298" y="88277"/>
                  </a:lnTo>
                  <a:lnTo>
                    <a:pt x="106298" y="89039"/>
                  </a:lnTo>
                  <a:lnTo>
                    <a:pt x="106298" y="88277"/>
                  </a:lnTo>
                  <a:lnTo>
                    <a:pt x="106298" y="89039"/>
                  </a:lnTo>
                  <a:lnTo>
                    <a:pt x="107073" y="89039"/>
                  </a:lnTo>
                  <a:lnTo>
                    <a:pt x="107073" y="88277"/>
                  </a:lnTo>
                  <a:lnTo>
                    <a:pt x="107073" y="89039"/>
                  </a:lnTo>
                  <a:lnTo>
                    <a:pt x="107848" y="89039"/>
                  </a:lnTo>
                  <a:lnTo>
                    <a:pt x="107073" y="89039"/>
                  </a:lnTo>
                  <a:lnTo>
                    <a:pt x="107073" y="89814"/>
                  </a:lnTo>
                  <a:lnTo>
                    <a:pt x="107073" y="89039"/>
                  </a:lnTo>
                  <a:lnTo>
                    <a:pt x="107073" y="89814"/>
                  </a:lnTo>
                  <a:lnTo>
                    <a:pt x="107073" y="89039"/>
                  </a:lnTo>
                  <a:lnTo>
                    <a:pt x="107848" y="89039"/>
                  </a:lnTo>
                  <a:lnTo>
                    <a:pt x="107073" y="89039"/>
                  </a:lnTo>
                  <a:lnTo>
                    <a:pt x="107073" y="88277"/>
                  </a:lnTo>
                  <a:lnTo>
                    <a:pt x="107073" y="89039"/>
                  </a:lnTo>
                  <a:lnTo>
                    <a:pt x="106298" y="89039"/>
                  </a:lnTo>
                  <a:lnTo>
                    <a:pt x="106298" y="88277"/>
                  </a:lnTo>
                  <a:lnTo>
                    <a:pt x="106298" y="89039"/>
                  </a:lnTo>
                  <a:lnTo>
                    <a:pt x="106298" y="88277"/>
                  </a:lnTo>
                  <a:lnTo>
                    <a:pt x="105511" y="88277"/>
                  </a:lnTo>
                  <a:lnTo>
                    <a:pt x="105511" y="87503"/>
                  </a:lnTo>
                  <a:lnTo>
                    <a:pt x="104736" y="87503"/>
                  </a:lnTo>
                  <a:lnTo>
                    <a:pt x="105511" y="86728"/>
                  </a:lnTo>
                  <a:lnTo>
                    <a:pt x="104736" y="86728"/>
                  </a:lnTo>
                  <a:lnTo>
                    <a:pt x="103962" y="86728"/>
                  </a:lnTo>
                  <a:lnTo>
                    <a:pt x="103174" y="86728"/>
                  </a:lnTo>
                  <a:lnTo>
                    <a:pt x="103174" y="87503"/>
                  </a:lnTo>
                  <a:lnTo>
                    <a:pt x="102400" y="87503"/>
                  </a:lnTo>
                  <a:lnTo>
                    <a:pt x="102400" y="86728"/>
                  </a:lnTo>
                  <a:lnTo>
                    <a:pt x="103174" y="86728"/>
                  </a:lnTo>
                  <a:lnTo>
                    <a:pt x="102400" y="86728"/>
                  </a:lnTo>
                  <a:lnTo>
                    <a:pt x="102400" y="85966"/>
                  </a:lnTo>
                  <a:lnTo>
                    <a:pt x="102400" y="86728"/>
                  </a:lnTo>
                  <a:lnTo>
                    <a:pt x="101625" y="86728"/>
                  </a:lnTo>
                  <a:lnTo>
                    <a:pt x="101625" y="85966"/>
                  </a:lnTo>
                  <a:lnTo>
                    <a:pt x="102400" y="85966"/>
                  </a:lnTo>
                  <a:lnTo>
                    <a:pt x="102400" y="85191"/>
                  </a:lnTo>
                  <a:lnTo>
                    <a:pt x="102400" y="85966"/>
                  </a:lnTo>
                  <a:lnTo>
                    <a:pt x="101625" y="85966"/>
                  </a:lnTo>
                  <a:lnTo>
                    <a:pt x="101625" y="85191"/>
                  </a:lnTo>
                  <a:lnTo>
                    <a:pt x="100837" y="85191"/>
                  </a:lnTo>
                  <a:lnTo>
                    <a:pt x="101625" y="85191"/>
                  </a:lnTo>
                  <a:lnTo>
                    <a:pt x="100837" y="85191"/>
                  </a:lnTo>
                  <a:lnTo>
                    <a:pt x="100837" y="85966"/>
                  </a:lnTo>
                  <a:lnTo>
                    <a:pt x="100063" y="85966"/>
                  </a:lnTo>
                  <a:lnTo>
                    <a:pt x="100063" y="85191"/>
                  </a:lnTo>
                  <a:lnTo>
                    <a:pt x="100063" y="85966"/>
                  </a:lnTo>
                  <a:lnTo>
                    <a:pt x="99288" y="85966"/>
                  </a:lnTo>
                  <a:lnTo>
                    <a:pt x="100063" y="85191"/>
                  </a:lnTo>
                  <a:lnTo>
                    <a:pt x="99288" y="85191"/>
                  </a:lnTo>
                  <a:lnTo>
                    <a:pt x="98894" y="85191"/>
                  </a:lnTo>
                  <a:lnTo>
                    <a:pt x="98894" y="85966"/>
                  </a:lnTo>
                  <a:lnTo>
                    <a:pt x="98120" y="85966"/>
                  </a:lnTo>
                  <a:lnTo>
                    <a:pt x="98120" y="85191"/>
                  </a:lnTo>
                  <a:lnTo>
                    <a:pt x="97345" y="85191"/>
                  </a:lnTo>
                  <a:lnTo>
                    <a:pt x="97345" y="85966"/>
                  </a:lnTo>
                  <a:lnTo>
                    <a:pt x="97345" y="85191"/>
                  </a:lnTo>
                  <a:lnTo>
                    <a:pt x="96558" y="84416"/>
                  </a:lnTo>
                  <a:lnTo>
                    <a:pt x="96558" y="85191"/>
                  </a:lnTo>
                  <a:lnTo>
                    <a:pt x="96558" y="85966"/>
                  </a:lnTo>
                  <a:lnTo>
                    <a:pt x="96558" y="85191"/>
                  </a:lnTo>
                  <a:lnTo>
                    <a:pt x="95783" y="85191"/>
                  </a:lnTo>
                  <a:lnTo>
                    <a:pt x="96558" y="85191"/>
                  </a:lnTo>
                  <a:lnTo>
                    <a:pt x="95783" y="85191"/>
                  </a:lnTo>
                  <a:lnTo>
                    <a:pt x="95783" y="85966"/>
                  </a:lnTo>
                  <a:lnTo>
                    <a:pt x="95008" y="85191"/>
                  </a:lnTo>
                  <a:lnTo>
                    <a:pt x="94221" y="85191"/>
                  </a:lnTo>
                  <a:lnTo>
                    <a:pt x="95008" y="85191"/>
                  </a:lnTo>
                  <a:lnTo>
                    <a:pt x="94221" y="85191"/>
                  </a:lnTo>
                  <a:lnTo>
                    <a:pt x="95008" y="85191"/>
                  </a:lnTo>
                  <a:lnTo>
                    <a:pt x="95008" y="84416"/>
                  </a:lnTo>
                  <a:lnTo>
                    <a:pt x="94221" y="84416"/>
                  </a:lnTo>
                  <a:lnTo>
                    <a:pt x="95008" y="84416"/>
                  </a:lnTo>
                  <a:lnTo>
                    <a:pt x="95783" y="84416"/>
                  </a:lnTo>
                  <a:lnTo>
                    <a:pt x="95008" y="84416"/>
                  </a:lnTo>
                  <a:lnTo>
                    <a:pt x="94221" y="84416"/>
                  </a:lnTo>
                  <a:lnTo>
                    <a:pt x="95008" y="84416"/>
                  </a:lnTo>
                  <a:lnTo>
                    <a:pt x="95008" y="83654"/>
                  </a:lnTo>
                  <a:lnTo>
                    <a:pt x="95008" y="84416"/>
                  </a:lnTo>
                  <a:lnTo>
                    <a:pt x="95783" y="84416"/>
                  </a:lnTo>
                  <a:lnTo>
                    <a:pt x="95783" y="83654"/>
                  </a:lnTo>
                  <a:lnTo>
                    <a:pt x="96558" y="83654"/>
                  </a:lnTo>
                  <a:lnTo>
                    <a:pt x="95783" y="83654"/>
                  </a:lnTo>
                  <a:lnTo>
                    <a:pt x="95783" y="84416"/>
                  </a:lnTo>
                  <a:lnTo>
                    <a:pt x="95008" y="84416"/>
                  </a:lnTo>
                  <a:lnTo>
                    <a:pt x="95008" y="83654"/>
                  </a:lnTo>
                  <a:lnTo>
                    <a:pt x="94221" y="84416"/>
                  </a:lnTo>
                  <a:lnTo>
                    <a:pt x="94221" y="83654"/>
                  </a:lnTo>
                  <a:lnTo>
                    <a:pt x="95008" y="82880"/>
                  </a:lnTo>
                  <a:lnTo>
                    <a:pt x="95008" y="83654"/>
                  </a:lnTo>
                  <a:lnTo>
                    <a:pt x="95783" y="83654"/>
                  </a:lnTo>
                  <a:lnTo>
                    <a:pt x="95008" y="83654"/>
                  </a:lnTo>
                  <a:lnTo>
                    <a:pt x="95008" y="82880"/>
                  </a:lnTo>
                  <a:lnTo>
                    <a:pt x="95008" y="83654"/>
                  </a:lnTo>
                  <a:lnTo>
                    <a:pt x="95783" y="83654"/>
                  </a:lnTo>
                  <a:lnTo>
                    <a:pt x="95783" y="82880"/>
                  </a:lnTo>
                  <a:lnTo>
                    <a:pt x="95008" y="82880"/>
                  </a:lnTo>
                  <a:lnTo>
                    <a:pt x="95783" y="82486"/>
                  </a:lnTo>
                  <a:lnTo>
                    <a:pt x="95783" y="81724"/>
                  </a:lnTo>
                  <a:lnTo>
                    <a:pt x="95783" y="82486"/>
                  </a:lnTo>
                  <a:lnTo>
                    <a:pt x="96558" y="82486"/>
                  </a:lnTo>
                  <a:lnTo>
                    <a:pt x="96558" y="81724"/>
                  </a:lnTo>
                  <a:lnTo>
                    <a:pt x="96558" y="82486"/>
                  </a:lnTo>
                  <a:lnTo>
                    <a:pt x="95783" y="82486"/>
                  </a:lnTo>
                  <a:lnTo>
                    <a:pt x="95783" y="81724"/>
                  </a:lnTo>
                  <a:lnTo>
                    <a:pt x="95783" y="82486"/>
                  </a:lnTo>
                  <a:lnTo>
                    <a:pt x="95008" y="82486"/>
                  </a:lnTo>
                  <a:lnTo>
                    <a:pt x="95008" y="82880"/>
                  </a:lnTo>
                  <a:lnTo>
                    <a:pt x="95783" y="82880"/>
                  </a:lnTo>
                  <a:lnTo>
                    <a:pt x="95008" y="83654"/>
                  </a:lnTo>
                  <a:lnTo>
                    <a:pt x="95008" y="82880"/>
                  </a:lnTo>
                  <a:lnTo>
                    <a:pt x="94221" y="82880"/>
                  </a:lnTo>
                  <a:lnTo>
                    <a:pt x="94221" y="83654"/>
                  </a:lnTo>
                  <a:lnTo>
                    <a:pt x="94221" y="84416"/>
                  </a:lnTo>
                  <a:lnTo>
                    <a:pt x="94221" y="83654"/>
                  </a:lnTo>
                  <a:lnTo>
                    <a:pt x="93446" y="83654"/>
                  </a:lnTo>
                  <a:lnTo>
                    <a:pt x="94221" y="83654"/>
                  </a:lnTo>
                  <a:lnTo>
                    <a:pt x="93446" y="83654"/>
                  </a:lnTo>
                  <a:lnTo>
                    <a:pt x="92671" y="83654"/>
                  </a:lnTo>
                  <a:lnTo>
                    <a:pt x="91884" y="83654"/>
                  </a:lnTo>
                  <a:lnTo>
                    <a:pt x="91884" y="82880"/>
                  </a:lnTo>
                  <a:lnTo>
                    <a:pt x="91884" y="83654"/>
                  </a:lnTo>
                  <a:lnTo>
                    <a:pt x="91109" y="83654"/>
                  </a:lnTo>
                  <a:lnTo>
                    <a:pt x="90335" y="83654"/>
                  </a:lnTo>
                  <a:lnTo>
                    <a:pt x="89941" y="83654"/>
                  </a:lnTo>
                  <a:lnTo>
                    <a:pt x="89166" y="83654"/>
                  </a:lnTo>
                  <a:lnTo>
                    <a:pt x="89166" y="82880"/>
                  </a:lnTo>
                  <a:lnTo>
                    <a:pt x="88379" y="82880"/>
                  </a:lnTo>
                  <a:lnTo>
                    <a:pt x="88379" y="82486"/>
                  </a:lnTo>
                  <a:lnTo>
                    <a:pt x="89166" y="82486"/>
                  </a:lnTo>
                  <a:lnTo>
                    <a:pt x="88379" y="82486"/>
                  </a:lnTo>
                  <a:lnTo>
                    <a:pt x="88379" y="82880"/>
                  </a:lnTo>
                  <a:lnTo>
                    <a:pt x="89166" y="82880"/>
                  </a:lnTo>
                  <a:lnTo>
                    <a:pt x="88379" y="82880"/>
                  </a:lnTo>
                  <a:lnTo>
                    <a:pt x="87604" y="82486"/>
                  </a:lnTo>
                  <a:lnTo>
                    <a:pt x="87604" y="81724"/>
                  </a:lnTo>
                  <a:lnTo>
                    <a:pt x="87604" y="80949"/>
                  </a:lnTo>
                  <a:lnTo>
                    <a:pt x="88379" y="80949"/>
                  </a:lnTo>
                  <a:lnTo>
                    <a:pt x="87604" y="80949"/>
                  </a:lnTo>
                  <a:lnTo>
                    <a:pt x="87604" y="80175"/>
                  </a:lnTo>
                  <a:lnTo>
                    <a:pt x="87604" y="79413"/>
                  </a:lnTo>
                  <a:lnTo>
                    <a:pt x="86829" y="78638"/>
                  </a:lnTo>
                  <a:lnTo>
                    <a:pt x="86829" y="77089"/>
                  </a:lnTo>
                  <a:lnTo>
                    <a:pt x="86042" y="75552"/>
                  </a:lnTo>
                  <a:lnTo>
                    <a:pt x="86042" y="74777"/>
                  </a:lnTo>
                  <a:lnTo>
                    <a:pt x="86042" y="74015"/>
                  </a:lnTo>
                  <a:lnTo>
                    <a:pt x="86829" y="74015"/>
                  </a:lnTo>
                  <a:lnTo>
                    <a:pt x="86042" y="74015"/>
                  </a:lnTo>
                  <a:lnTo>
                    <a:pt x="86042" y="73240"/>
                  </a:lnTo>
                  <a:lnTo>
                    <a:pt x="86042" y="74015"/>
                  </a:lnTo>
                  <a:lnTo>
                    <a:pt x="86042" y="73240"/>
                  </a:lnTo>
                  <a:lnTo>
                    <a:pt x="86042" y="72859"/>
                  </a:lnTo>
                  <a:lnTo>
                    <a:pt x="86042" y="72085"/>
                  </a:lnTo>
                  <a:lnTo>
                    <a:pt x="86829" y="72085"/>
                  </a:lnTo>
                  <a:lnTo>
                    <a:pt x="86829" y="71310"/>
                  </a:lnTo>
                  <a:lnTo>
                    <a:pt x="87604" y="71310"/>
                  </a:lnTo>
                  <a:lnTo>
                    <a:pt x="86829" y="71310"/>
                  </a:lnTo>
                  <a:lnTo>
                    <a:pt x="87604" y="71310"/>
                  </a:lnTo>
                  <a:lnTo>
                    <a:pt x="87604" y="70535"/>
                  </a:lnTo>
                  <a:lnTo>
                    <a:pt x="87604" y="71310"/>
                  </a:lnTo>
                  <a:lnTo>
                    <a:pt x="87604" y="70535"/>
                  </a:lnTo>
                  <a:lnTo>
                    <a:pt x="87604" y="71310"/>
                  </a:lnTo>
                  <a:lnTo>
                    <a:pt x="87604" y="70535"/>
                  </a:lnTo>
                  <a:lnTo>
                    <a:pt x="87604" y="71310"/>
                  </a:lnTo>
                  <a:lnTo>
                    <a:pt x="87604" y="70535"/>
                  </a:lnTo>
                  <a:lnTo>
                    <a:pt x="88379" y="70535"/>
                  </a:lnTo>
                  <a:lnTo>
                    <a:pt x="87604" y="70535"/>
                  </a:lnTo>
                  <a:lnTo>
                    <a:pt x="87604" y="69773"/>
                  </a:lnTo>
                  <a:lnTo>
                    <a:pt x="87604" y="68999"/>
                  </a:lnTo>
                  <a:lnTo>
                    <a:pt x="87604" y="68224"/>
                  </a:lnTo>
                  <a:lnTo>
                    <a:pt x="86829" y="68224"/>
                  </a:lnTo>
                  <a:lnTo>
                    <a:pt x="86829" y="68999"/>
                  </a:lnTo>
                  <a:lnTo>
                    <a:pt x="86829" y="69773"/>
                  </a:lnTo>
                  <a:lnTo>
                    <a:pt x="86829" y="68999"/>
                  </a:lnTo>
                  <a:lnTo>
                    <a:pt x="86829" y="69773"/>
                  </a:lnTo>
                  <a:lnTo>
                    <a:pt x="86042" y="69773"/>
                  </a:lnTo>
                  <a:lnTo>
                    <a:pt x="86042" y="68999"/>
                  </a:lnTo>
                  <a:lnTo>
                    <a:pt x="85267" y="68999"/>
                  </a:lnTo>
                  <a:lnTo>
                    <a:pt x="85267" y="68224"/>
                  </a:lnTo>
                  <a:lnTo>
                    <a:pt x="84493" y="68224"/>
                  </a:lnTo>
                  <a:lnTo>
                    <a:pt x="84493" y="67462"/>
                  </a:lnTo>
                  <a:lnTo>
                    <a:pt x="83705" y="66687"/>
                  </a:lnTo>
                  <a:lnTo>
                    <a:pt x="83705" y="65913"/>
                  </a:lnTo>
                  <a:lnTo>
                    <a:pt x="82930" y="65913"/>
                  </a:lnTo>
                  <a:lnTo>
                    <a:pt x="82930" y="65151"/>
                  </a:lnTo>
                  <a:lnTo>
                    <a:pt x="82156" y="65151"/>
                  </a:lnTo>
                  <a:lnTo>
                    <a:pt x="81368" y="65151"/>
                  </a:lnTo>
                  <a:lnTo>
                    <a:pt x="81368" y="64376"/>
                  </a:lnTo>
                  <a:lnTo>
                    <a:pt x="80594" y="64376"/>
                  </a:lnTo>
                  <a:lnTo>
                    <a:pt x="80594" y="63982"/>
                  </a:lnTo>
                  <a:lnTo>
                    <a:pt x="80213" y="63982"/>
                  </a:lnTo>
                  <a:lnTo>
                    <a:pt x="80213" y="63220"/>
                  </a:lnTo>
                  <a:lnTo>
                    <a:pt x="79425" y="63220"/>
                  </a:lnTo>
                  <a:lnTo>
                    <a:pt x="79425" y="62445"/>
                  </a:lnTo>
                  <a:lnTo>
                    <a:pt x="78651" y="62445"/>
                  </a:lnTo>
                  <a:lnTo>
                    <a:pt x="78651" y="63220"/>
                  </a:lnTo>
                  <a:lnTo>
                    <a:pt x="78651" y="63982"/>
                  </a:lnTo>
                  <a:lnTo>
                    <a:pt x="77876" y="63982"/>
                  </a:lnTo>
                  <a:lnTo>
                    <a:pt x="77088" y="63982"/>
                  </a:lnTo>
                  <a:lnTo>
                    <a:pt x="77876" y="63220"/>
                  </a:lnTo>
                  <a:lnTo>
                    <a:pt x="77088" y="63220"/>
                  </a:lnTo>
                  <a:lnTo>
                    <a:pt x="77088" y="63982"/>
                  </a:lnTo>
                  <a:lnTo>
                    <a:pt x="77088" y="64376"/>
                  </a:lnTo>
                  <a:lnTo>
                    <a:pt x="77088" y="65151"/>
                  </a:lnTo>
                  <a:lnTo>
                    <a:pt x="77088" y="65913"/>
                  </a:lnTo>
                  <a:lnTo>
                    <a:pt x="77876" y="65913"/>
                  </a:lnTo>
                  <a:lnTo>
                    <a:pt x="77088" y="65913"/>
                  </a:lnTo>
                  <a:lnTo>
                    <a:pt x="77088" y="66687"/>
                  </a:lnTo>
                  <a:lnTo>
                    <a:pt x="77088" y="65913"/>
                  </a:lnTo>
                  <a:lnTo>
                    <a:pt x="77088" y="66687"/>
                  </a:lnTo>
                  <a:lnTo>
                    <a:pt x="76314" y="66687"/>
                  </a:lnTo>
                  <a:lnTo>
                    <a:pt x="76314" y="65913"/>
                  </a:lnTo>
                  <a:lnTo>
                    <a:pt x="76314" y="65151"/>
                  </a:lnTo>
                  <a:lnTo>
                    <a:pt x="76314" y="64376"/>
                  </a:lnTo>
                  <a:lnTo>
                    <a:pt x="77088" y="63220"/>
                  </a:lnTo>
                  <a:lnTo>
                    <a:pt x="77088" y="62445"/>
                  </a:lnTo>
                  <a:lnTo>
                    <a:pt x="77088" y="61671"/>
                  </a:lnTo>
                  <a:lnTo>
                    <a:pt x="77088" y="60909"/>
                  </a:lnTo>
                  <a:lnTo>
                    <a:pt x="77876" y="60134"/>
                  </a:lnTo>
                  <a:lnTo>
                    <a:pt x="77876" y="59359"/>
                  </a:lnTo>
                  <a:lnTo>
                    <a:pt x="78651" y="57823"/>
                  </a:lnTo>
                  <a:lnTo>
                    <a:pt x="78651" y="57048"/>
                  </a:lnTo>
                  <a:lnTo>
                    <a:pt x="79425" y="56273"/>
                  </a:lnTo>
                  <a:lnTo>
                    <a:pt x="80213" y="55511"/>
                  </a:lnTo>
                  <a:lnTo>
                    <a:pt x="80594" y="54737"/>
                  </a:lnTo>
                  <a:lnTo>
                    <a:pt x="81368" y="54356"/>
                  </a:lnTo>
                  <a:lnTo>
                    <a:pt x="81368" y="54737"/>
                  </a:lnTo>
                  <a:lnTo>
                    <a:pt x="80594" y="54737"/>
                  </a:lnTo>
                  <a:lnTo>
                    <a:pt x="80594" y="55511"/>
                  </a:lnTo>
                  <a:lnTo>
                    <a:pt x="80213" y="55511"/>
                  </a:lnTo>
                  <a:lnTo>
                    <a:pt x="80213" y="56273"/>
                  </a:lnTo>
                  <a:lnTo>
                    <a:pt x="80594" y="56273"/>
                  </a:lnTo>
                  <a:lnTo>
                    <a:pt x="80594" y="57048"/>
                  </a:lnTo>
                  <a:lnTo>
                    <a:pt x="80594" y="56273"/>
                  </a:lnTo>
                  <a:lnTo>
                    <a:pt x="80594" y="57048"/>
                  </a:lnTo>
                  <a:lnTo>
                    <a:pt x="80594" y="56273"/>
                  </a:lnTo>
                  <a:lnTo>
                    <a:pt x="81368" y="56273"/>
                  </a:lnTo>
                  <a:lnTo>
                    <a:pt x="82156" y="56273"/>
                  </a:lnTo>
                  <a:lnTo>
                    <a:pt x="82930" y="56273"/>
                  </a:lnTo>
                  <a:lnTo>
                    <a:pt x="82930" y="55511"/>
                  </a:lnTo>
                  <a:lnTo>
                    <a:pt x="82930" y="56273"/>
                  </a:lnTo>
                  <a:lnTo>
                    <a:pt x="83705" y="56273"/>
                  </a:lnTo>
                  <a:lnTo>
                    <a:pt x="82930" y="55511"/>
                  </a:lnTo>
                  <a:lnTo>
                    <a:pt x="83705" y="55511"/>
                  </a:lnTo>
                  <a:lnTo>
                    <a:pt x="82930" y="55511"/>
                  </a:lnTo>
                  <a:lnTo>
                    <a:pt x="83705" y="55511"/>
                  </a:lnTo>
                  <a:lnTo>
                    <a:pt x="82930" y="55511"/>
                  </a:lnTo>
                  <a:lnTo>
                    <a:pt x="83705" y="55511"/>
                  </a:lnTo>
                  <a:lnTo>
                    <a:pt x="84493" y="55511"/>
                  </a:lnTo>
                  <a:lnTo>
                    <a:pt x="84493" y="54737"/>
                  </a:lnTo>
                  <a:lnTo>
                    <a:pt x="84493" y="54356"/>
                  </a:lnTo>
                  <a:lnTo>
                    <a:pt x="83705" y="54356"/>
                  </a:lnTo>
                  <a:lnTo>
                    <a:pt x="83705" y="54737"/>
                  </a:lnTo>
                  <a:lnTo>
                    <a:pt x="83705" y="54356"/>
                  </a:lnTo>
                  <a:lnTo>
                    <a:pt x="84493" y="53581"/>
                  </a:lnTo>
                  <a:lnTo>
                    <a:pt x="84493" y="52806"/>
                  </a:lnTo>
                  <a:lnTo>
                    <a:pt x="83705" y="52806"/>
                  </a:lnTo>
                  <a:lnTo>
                    <a:pt x="84493" y="52806"/>
                  </a:lnTo>
                  <a:lnTo>
                    <a:pt x="83705" y="52806"/>
                  </a:lnTo>
                  <a:lnTo>
                    <a:pt x="83705" y="53581"/>
                  </a:lnTo>
                  <a:lnTo>
                    <a:pt x="83705" y="52806"/>
                  </a:lnTo>
                  <a:lnTo>
                    <a:pt x="82930" y="52806"/>
                  </a:lnTo>
                  <a:lnTo>
                    <a:pt x="83705" y="52806"/>
                  </a:lnTo>
                  <a:lnTo>
                    <a:pt x="82930" y="52806"/>
                  </a:lnTo>
                  <a:lnTo>
                    <a:pt x="82930" y="52031"/>
                  </a:lnTo>
                  <a:lnTo>
                    <a:pt x="82930" y="51269"/>
                  </a:lnTo>
                  <a:lnTo>
                    <a:pt x="83705" y="51269"/>
                  </a:lnTo>
                  <a:lnTo>
                    <a:pt x="83705" y="50495"/>
                  </a:lnTo>
                  <a:lnTo>
                    <a:pt x="83705" y="49720"/>
                  </a:lnTo>
                  <a:lnTo>
                    <a:pt x="83705" y="50495"/>
                  </a:lnTo>
                  <a:lnTo>
                    <a:pt x="83705" y="49720"/>
                  </a:lnTo>
                  <a:lnTo>
                    <a:pt x="84493" y="49720"/>
                  </a:lnTo>
                  <a:lnTo>
                    <a:pt x="83705" y="49720"/>
                  </a:lnTo>
                  <a:lnTo>
                    <a:pt x="84493" y="49720"/>
                  </a:lnTo>
                  <a:lnTo>
                    <a:pt x="84493" y="48958"/>
                  </a:lnTo>
                  <a:lnTo>
                    <a:pt x="84493" y="48183"/>
                  </a:lnTo>
                  <a:lnTo>
                    <a:pt x="85267" y="48183"/>
                  </a:lnTo>
                  <a:lnTo>
                    <a:pt x="86042" y="48183"/>
                  </a:lnTo>
                  <a:lnTo>
                    <a:pt x="86042" y="48958"/>
                  </a:lnTo>
                  <a:lnTo>
                    <a:pt x="86829" y="48958"/>
                  </a:lnTo>
                  <a:lnTo>
                    <a:pt x="86829" y="49720"/>
                  </a:lnTo>
                  <a:lnTo>
                    <a:pt x="86829" y="50495"/>
                  </a:lnTo>
                  <a:lnTo>
                    <a:pt x="87604" y="50495"/>
                  </a:lnTo>
                  <a:lnTo>
                    <a:pt x="87604" y="51269"/>
                  </a:lnTo>
                  <a:lnTo>
                    <a:pt x="88379" y="51269"/>
                  </a:lnTo>
                  <a:lnTo>
                    <a:pt x="87604" y="51269"/>
                  </a:lnTo>
                  <a:lnTo>
                    <a:pt x="88379" y="51269"/>
                  </a:lnTo>
                  <a:lnTo>
                    <a:pt x="89166" y="51269"/>
                  </a:lnTo>
                  <a:lnTo>
                    <a:pt x="89166" y="52031"/>
                  </a:lnTo>
                  <a:lnTo>
                    <a:pt x="89941" y="51269"/>
                  </a:lnTo>
                  <a:lnTo>
                    <a:pt x="89941" y="52031"/>
                  </a:lnTo>
                  <a:lnTo>
                    <a:pt x="90335" y="52031"/>
                  </a:lnTo>
                  <a:lnTo>
                    <a:pt x="90335" y="51269"/>
                  </a:lnTo>
                  <a:lnTo>
                    <a:pt x="91109" y="51269"/>
                  </a:lnTo>
                  <a:lnTo>
                    <a:pt x="91109" y="52031"/>
                  </a:lnTo>
                  <a:lnTo>
                    <a:pt x="91884" y="52031"/>
                  </a:lnTo>
                  <a:lnTo>
                    <a:pt x="92671" y="52031"/>
                  </a:lnTo>
                  <a:lnTo>
                    <a:pt x="92671" y="51269"/>
                  </a:lnTo>
                  <a:lnTo>
                    <a:pt x="93446" y="52031"/>
                  </a:lnTo>
                  <a:lnTo>
                    <a:pt x="94221" y="52031"/>
                  </a:lnTo>
                  <a:lnTo>
                    <a:pt x="94221" y="52806"/>
                  </a:lnTo>
                  <a:lnTo>
                    <a:pt x="95008" y="52806"/>
                  </a:lnTo>
                  <a:lnTo>
                    <a:pt x="95008" y="53581"/>
                  </a:lnTo>
                  <a:lnTo>
                    <a:pt x="95783" y="53581"/>
                  </a:lnTo>
                  <a:lnTo>
                    <a:pt x="95783" y="52806"/>
                  </a:lnTo>
                  <a:lnTo>
                    <a:pt x="95783" y="53581"/>
                  </a:lnTo>
                  <a:lnTo>
                    <a:pt x="96558" y="53581"/>
                  </a:lnTo>
                  <a:lnTo>
                    <a:pt x="96558" y="54356"/>
                  </a:lnTo>
                  <a:lnTo>
                    <a:pt x="96558" y="54737"/>
                  </a:lnTo>
                  <a:lnTo>
                    <a:pt x="97345" y="54737"/>
                  </a:lnTo>
                  <a:lnTo>
                    <a:pt x="97345" y="55511"/>
                  </a:lnTo>
                  <a:lnTo>
                    <a:pt x="96558" y="55511"/>
                  </a:lnTo>
                  <a:lnTo>
                    <a:pt x="96558" y="54737"/>
                  </a:lnTo>
                  <a:lnTo>
                    <a:pt x="96558" y="55511"/>
                  </a:lnTo>
                  <a:lnTo>
                    <a:pt x="95783" y="55511"/>
                  </a:lnTo>
                  <a:lnTo>
                    <a:pt x="96558" y="55511"/>
                  </a:lnTo>
                  <a:lnTo>
                    <a:pt x="95783" y="55511"/>
                  </a:lnTo>
                  <a:lnTo>
                    <a:pt x="96558" y="55511"/>
                  </a:lnTo>
                  <a:lnTo>
                    <a:pt x="95783" y="55511"/>
                  </a:lnTo>
                  <a:lnTo>
                    <a:pt x="96558" y="55511"/>
                  </a:lnTo>
                  <a:lnTo>
                    <a:pt x="95783" y="55511"/>
                  </a:lnTo>
                  <a:lnTo>
                    <a:pt x="96558" y="55511"/>
                  </a:lnTo>
                  <a:lnTo>
                    <a:pt x="96558" y="54737"/>
                  </a:lnTo>
                  <a:lnTo>
                    <a:pt x="96558" y="55511"/>
                  </a:lnTo>
                  <a:lnTo>
                    <a:pt x="97345" y="55511"/>
                  </a:lnTo>
                  <a:lnTo>
                    <a:pt x="97345" y="54737"/>
                  </a:lnTo>
                  <a:lnTo>
                    <a:pt x="96558" y="54737"/>
                  </a:lnTo>
                  <a:lnTo>
                    <a:pt x="96558" y="54356"/>
                  </a:lnTo>
                  <a:lnTo>
                    <a:pt x="96558" y="53581"/>
                  </a:lnTo>
                  <a:lnTo>
                    <a:pt x="95783" y="53581"/>
                  </a:lnTo>
                  <a:lnTo>
                    <a:pt x="95783" y="52806"/>
                  </a:lnTo>
                  <a:lnTo>
                    <a:pt x="95008" y="53581"/>
                  </a:lnTo>
                  <a:lnTo>
                    <a:pt x="95008" y="52806"/>
                  </a:lnTo>
                  <a:lnTo>
                    <a:pt x="94221" y="52806"/>
                  </a:lnTo>
                  <a:lnTo>
                    <a:pt x="94221" y="52031"/>
                  </a:lnTo>
                  <a:lnTo>
                    <a:pt x="93446" y="52031"/>
                  </a:lnTo>
                  <a:lnTo>
                    <a:pt x="93446" y="51269"/>
                  </a:lnTo>
                  <a:lnTo>
                    <a:pt x="93446" y="50495"/>
                  </a:lnTo>
                  <a:lnTo>
                    <a:pt x="93446" y="51269"/>
                  </a:lnTo>
                  <a:lnTo>
                    <a:pt x="94221" y="51269"/>
                  </a:lnTo>
                  <a:lnTo>
                    <a:pt x="93446" y="51269"/>
                  </a:lnTo>
                  <a:lnTo>
                    <a:pt x="93446" y="50495"/>
                  </a:lnTo>
                  <a:lnTo>
                    <a:pt x="94221" y="50495"/>
                  </a:lnTo>
                  <a:lnTo>
                    <a:pt x="94221" y="51269"/>
                  </a:lnTo>
                  <a:lnTo>
                    <a:pt x="94221" y="50495"/>
                  </a:lnTo>
                  <a:lnTo>
                    <a:pt x="95008" y="50495"/>
                  </a:lnTo>
                  <a:lnTo>
                    <a:pt x="95008" y="51269"/>
                  </a:lnTo>
                  <a:lnTo>
                    <a:pt x="95783" y="51269"/>
                  </a:lnTo>
                  <a:lnTo>
                    <a:pt x="96558" y="51269"/>
                  </a:lnTo>
                  <a:lnTo>
                    <a:pt x="97345" y="50495"/>
                  </a:lnTo>
                  <a:lnTo>
                    <a:pt x="96558" y="50495"/>
                  </a:lnTo>
                  <a:lnTo>
                    <a:pt x="97345" y="50495"/>
                  </a:lnTo>
                  <a:lnTo>
                    <a:pt x="97345" y="49720"/>
                  </a:lnTo>
                  <a:lnTo>
                    <a:pt x="97345" y="50495"/>
                  </a:lnTo>
                  <a:lnTo>
                    <a:pt x="98120" y="50495"/>
                  </a:lnTo>
                  <a:lnTo>
                    <a:pt x="98894" y="50495"/>
                  </a:lnTo>
                  <a:lnTo>
                    <a:pt x="98120" y="50495"/>
                  </a:lnTo>
                  <a:lnTo>
                    <a:pt x="98120" y="51269"/>
                  </a:lnTo>
                  <a:lnTo>
                    <a:pt x="98894" y="51269"/>
                  </a:lnTo>
                  <a:lnTo>
                    <a:pt x="98120" y="51269"/>
                  </a:lnTo>
                  <a:lnTo>
                    <a:pt x="98894" y="52031"/>
                  </a:lnTo>
                  <a:lnTo>
                    <a:pt x="99288" y="52031"/>
                  </a:lnTo>
                  <a:lnTo>
                    <a:pt x="98894" y="52031"/>
                  </a:lnTo>
                  <a:lnTo>
                    <a:pt x="99288" y="52031"/>
                  </a:lnTo>
                  <a:lnTo>
                    <a:pt x="98894" y="52031"/>
                  </a:lnTo>
                  <a:lnTo>
                    <a:pt x="98894" y="51269"/>
                  </a:lnTo>
                  <a:lnTo>
                    <a:pt x="98120" y="51269"/>
                  </a:lnTo>
                  <a:lnTo>
                    <a:pt x="98894" y="51269"/>
                  </a:lnTo>
                  <a:lnTo>
                    <a:pt x="98120" y="51269"/>
                  </a:lnTo>
                  <a:lnTo>
                    <a:pt x="98120" y="50495"/>
                  </a:lnTo>
                  <a:lnTo>
                    <a:pt x="98894" y="51269"/>
                  </a:lnTo>
                  <a:lnTo>
                    <a:pt x="98894" y="50495"/>
                  </a:lnTo>
                  <a:lnTo>
                    <a:pt x="98120" y="50495"/>
                  </a:lnTo>
                  <a:lnTo>
                    <a:pt x="97345" y="49720"/>
                  </a:lnTo>
                  <a:lnTo>
                    <a:pt x="98120" y="49720"/>
                  </a:lnTo>
                  <a:lnTo>
                    <a:pt x="97345" y="49720"/>
                  </a:lnTo>
                  <a:lnTo>
                    <a:pt x="97345" y="50495"/>
                  </a:lnTo>
                  <a:lnTo>
                    <a:pt x="96558" y="50495"/>
                  </a:lnTo>
                  <a:lnTo>
                    <a:pt x="97345" y="50495"/>
                  </a:lnTo>
                  <a:lnTo>
                    <a:pt x="96558" y="51269"/>
                  </a:lnTo>
                  <a:lnTo>
                    <a:pt x="95783" y="51269"/>
                  </a:lnTo>
                  <a:lnTo>
                    <a:pt x="95008" y="51269"/>
                  </a:lnTo>
                  <a:lnTo>
                    <a:pt x="95008" y="50495"/>
                  </a:lnTo>
                  <a:lnTo>
                    <a:pt x="94221" y="50495"/>
                  </a:lnTo>
                  <a:lnTo>
                    <a:pt x="94221" y="51269"/>
                  </a:lnTo>
                  <a:lnTo>
                    <a:pt x="94221" y="50495"/>
                  </a:lnTo>
                  <a:lnTo>
                    <a:pt x="93446" y="50495"/>
                  </a:lnTo>
                  <a:lnTo>
                    <a:pt x="93446" y="51269"/>
                  </a:lnTo>
                  <a:lnTo>
                    <a:pt x="94221" y="51269"/>
                  </a:lnTo>
                  <a:lnTo>
                    <a:pt x="93446" y="51269"/>
                  </a:lnTo>
                  <a:lnTo>
                    <a:pt x="93446" y="50495"/>
                  </a:lnTo>
                  <a:lnTo>
                    <a:pt x="93446" y="51269"/>
                  </a:lnTo>
                  <a:lnTo>
                    <a:pt x="93446" y="52031"/>
                  </a:lnTo>
                  <a:lnTo>
                    <a:pt x="92671" y="51269"/>
                  </a:lnTo>
                  <a:lnTo>
                    <a:pt x="91884" y="51269"/>
                  </a:lnTo>
                  <a:lnTo>
                    <a:pt x="91884" y="52031"/>
                  </a:lnTo>
                  <a:lnTo>
                    <a:pt x="91109" y="52031"/>
                  </a:lnTo>
                  <a:lnTo>
                    <a:pt x="91109" y="51269"/>
                  </a:lnTo>
                  <a:lnTo>
                    <a:pt x="90335" y="51269"/>
                  </a:lnTo>
                  <a:lnTo>
                    <a:pt x="90335" y="50495"/>
                  </a:lnTo>
                  <a:lnTo>
                    <a:pt x="89941" y="50495"/>
                  </a:lnTo>
                  <a:lnTo>
                    <a:pt x="89166" y="50495"/>
                  </a:lnTo>
                  <a:lnTo>
                    <a:pt x="89166" y="49720"/>
                  </a:lnTo>
                  <a:lnTo>
                    <a:pt x="88379" y="49720"/>
                  </a:lnTo>
                  <a:lnTo>
                    <a:pt x="89166" y="48958"/>
                  </a:lnTo>
                  <a:lnTo>
                    <a:pt x="88379" y="48958"/>
                  </a:lnTo>
                  <a:lnTo>
                    <a:pt x="88379" y="49720"/>
                  </a:lnTo>
                  <a:lnTo>
                    <a:pt x="89166" y="49720"/>
                  </a:lnTo>
                  <a:lnTo>
                    <a:pt x="89166" y="50495"/>
                  </a:lnTo>
                  <a:lnTo>
                    <a:pt x="89941" y="50495"/>
                  </a:lnTo>
                  <a:lnTo>
                    <a:pt x="89166" y="50495"/>
                  </a:lnTo>
                  <a:lnTo>
                    <a:pt x="88379" y="50495"/>
                  </a:lnTo>
                  <a:lnTo>
                    <a:pt x="88379" y="49720"/>
                  </a:lnTo>
                  <a:lnTo>
                    <a:pt x="88379" y="48958"/>
                  </a:lnTo>
                  <a:lnTo>
                    <a:pt x="87604" y="48958"/>
                  </a:lnTo>
                  <a:lnTo>
                    <a:pt x="88379" y="48183"/>
                  </a:lnTo>
                  <a:lnTo>
                    <a:pt x="86829" y="48183"/>
                  </a:lnTo>
                  <a:lnTo>
                    <a:pt x="87604" y="48183"/>
                  </a:lnTo>
                  <a:lnTo>
                    <a:pt x="86829" y="48183"/>
                  </a:lnTo>
                  <a:lnTo>
                    <a:pt x="87604" y="48183"/>
                  </a:lnTo>
                  <a:lnTo>
                    <a:pt x="86042" y="48183"/>
                  </a:lnTo>
                  <a:lnTo>
                    <a:pt x="86042" y="47409"/>
                  </a:lnTo>
                  <a:lnTo>
                    <a:pt x="86829" y="47409"/>
                  </a:lnTo>
                  <a:lnTo>
                    <a:pt x="86829" y="48183"/>
                  </a:lnTo>
                  <a:lnTo>
                    <a:pt x="86829" y="47409"/>
                  </a:lnTo>
                  <a:lnTo>
                    <a:pt x="86042" y="47409"/>
                  </a:lnTo>
                  <a:lnTo>
                    <a:pt x="86042" y="46647"/>
                  </a:lnTo>
                  <a:lnTo>
                    <a:pt x="86042" y="47409"/>
                  </a:lnTo>
                  <a:lnTo>
                    <a:pt x="86042" y="46647"/>
                  </a:lnTo>
                  <a:lnTo>
                    <a:pt x="86042" y="47409"/>
                  </a:lnTo>
                  <a:lnTo>
                    <a:pt x="86042" y="46647"/>
                  </a:lnTo>
                  <a:lnTo>
                    <a:pt x="86829" y="46647"/>
                  </a:lnTo>
                  <a:lnTo>
                    <a:pt x="86042" y="45872"/>
                  </a:lnTo>
                  <a:lnTo>
                    <a:pt x="86042" y="45097"/>
                  </a:lnTo>
                  <a:lnTo>
                    <a:pt x="86042" y="44716"/>
                  </a:lnTo>
                  <a:lnTo>
                    <a:pt x="86829" y="44716"/>
                  </a:lnTo>
                  <a:lnTo>
                    <a:pt x="86829" y="43942"/>
                  </a:lnTo>
                  <a:lnTo>
                    <a:pt x="86829" y="43167"/>
                  </a:lnTo>
                  <a:lnTo>
                    <a:pt x="87604" y="43167"/>
                  </a:lnTo>
                  <a:lnTo>
                    <a:pt x="87604" y="42405"/>
                  </a:lnTo>
                  <a:lnTo>
                    <a:pt x="87604" y="43167"/>
                  </a:lnTo>
                  <a:lnTo>
                    <a:pt x="88379" y="42405"/>
                  </a:lnTo>
                  <a:lnTo>
                    <a:pt x="89166" y="43167"/>
                  </a:lnTo>
                  <a:lnTo>
                    <a:pt x="89941" y="43167"/>
                  </a:lnTo>
                  <a:lnTo>
                    <a:pt x="89941" y="43942"/>
                  </a:lnTo>
                  <a:lnTo>
                    <a:pt x="90335" y="43942"/>
                  </a:lnTo>
                  <a:lnTo>
                    <a:pt x="90335" y="44716"/>
                  </a:lnTo>
                  <a:lnTo>
                    <a:pt x="90335" y="43942"/>
                  </a:lnTo>
                  <a:lnTo>
                    <a:pt x="89941" y="43942"/>
                  </a:lnTo>
                  <a:lnTo>
                    <a:pt x="89941" y="44716"/>
                  </a:lnTo>
                  <a:lnTo>
                    <a:pt x="90335" y="44716"/>
                  </a:lnTo>
                  <a:lnTo>
                    <a:pt x="89941" y="44716"/>
                  </a:lnTo>
                  <a:lnTo>
                    <a:pt x="89941" y="43942"/>
                  </a:lnTo>
                  <a:lnTo>
                    <a:pt x="90335" y="43942"/>
                  </a:lnTo>
                  <a:lnTo>
                    <a:pt x="90335" y="44716"/>
                  </a:lnTo>
                  <a:lnTo>
                    <a:pt x="90335" y="43942"/>
                  </a:lnTo>
                  <a:lnTo>
                    <a:pt x="90335" y="44716"/>
                  </a:lnTo>
                  <a:lnTo>
                    <a:pt x="91109" y="44716"/>
                  </a:lnTo>
                  <a:lnTo>
                    <a:pt x="90335" y="44716"/>
                  </a:lnTo>
                  <a:lnTo>
                    <a:pt x="90335" y="43942"/>
                  </a:lnTo>
                  <a:lnTo>
                    <a:pt x="89941" y="43942"/>
                  </a:lnTo>
                  <a:lnTo>
                    <a:pt x="89941" y="43167"/>
                  </a:lnTo>
                  <a:lnTo>
                    <a:pt x="89166" y="43167"/>
                  </a:lnTo>
                  <a:lnTo>
                    <a:pt x="88379" y="42405"/>
                  </a:lnTo>
                  <a:lnTo>
                    <a:pt x="87604" y="42405"/>
                  </a:lnTo>
                  <a:lnTo>
                    <a:pt x="88379" y="42405"/>
                  </a:lnTo>
                  <a:lnTo>
                    <a:pt x="87604" y="42405"/>
                  </a:lnTo>
                  <a:lnTo>
                    <a:pt x="87604" y="41630"/>
                  </a:lnTo>
                  <a:lnTo>
                    <a:pt x="88379" y="41630"/>
                  </a:lnTo>
                  <a:lnTo>
                    <a:pt x="89166" y="41630"/>
                  </a:lnTo>
                  <a:lnTo>
                    <a:pt x="89941" y="42405"/>
                  </a:lnTo>
                  <a:lnTo>
                    <a:pt x="90335" y="42405"/>
                  </a:lnTo>
                  <a:lnTo>
                    <a:pt x="90335" y="43167"/>
                  </a:lnTo>
                  <a:lnTo>
                    <a:pt x="90335" y="42405"/>
                  </a:lnTo>
                  <a:lnTo>
                    <a:pt x="91109" y="42405"/>
                  </a:lnTo>
                  <a:lnTo>
                    <a:pt x="91109" y="43167"/>
                  </a:lnTo>
                  <a:lnTo>
                    <a:pt x="91884" y="43167"/>
                  </a:lnTo>
                  <a:lnTo>
                    <a:pt x="91109" y="43167"/>
                  </a:lnTo>
                  <a:lnTo>
                    <a:pt x="91884" y="43167"/>
                  </a:lnTo>
                  <a:lnTo>
                    <a:pt x="91109" y="43167"/>
                  </a:lnTo>
                  <a:lnTo>
                    <a:pt x="91109" y="42405"/>
                  </a:lnTo>
                  <a:lnTo>
                    <a:pt x="90335" y="42405"/>
                  </a:lnTo>
                  <a:lnTo>
                    <a:pt x="89941" y="42405"/>
                  </a:lnTo>
                  <a:lnTo>
                    <a:pt x="89941" y="41630"/>
                  </a:lnTo>
                  <a:lnTo>
                    <a:pt x="89166" y="41630"/>
                  </a:lnTo>
                  <a:lnTo>
                    <a:pt x="89941" y="41630"/>
                  </a:lnTo>
                  <a:lnTo>
                    <a:pt x="89941" y="42405"/>
                  </a:lnTo>
                  <a:lnTo>
                    <a:pt x="89166" y="41630"/>
                  </a:lnTo>
                  <a:lnTo>
                    <a:pt x="88379" y="41630"/>
                  </a:lnTo>
                  <a:lnTo>
                    <a:pt x="88379" y="40868"/>
                  </a:lnTo>
                  <a:lnTo>
                    <a:pt x="89166" y="40868"/>
                  </a:lnTo>
                  <a:lnTo>
                    <a:pt x="89166" y="41630"/>
                  </a:lnTo>
                  <a:lnTo>
                    <a:pt x="88379" y="40868"/>
                  </a:lnTo>
                  <a:lnTo>
                    <a:pt x="88379" y="40081"/>
                  </a:lnTo>
                  <a:lnTo>
                    <a:pt x="88379" y="39319"/>
                  </a:lnTo>
                  <a:lnTo>
                    <a:pt x="89166" y="39319"/>
                  </a:lnTo>
                  <a:lnTo>
                    <a:pt x="89166" y="40081"/>
                  </a:lnTo>
                  <a:lnTo>
                    <a:pt x="88379" y="39319"/>
                  </a:lnTo>
                  <a:lnTo>
                    <a:pt x="88379" y="40081"/>
                  </a:lnTo>
                  <a:lnTo>
                    <a:pt x="88379" y="39319"/>
                  </a:lnTo>
                  <a:lnTo>
                    <a:pt x="88379" y="38544"/>
                  </a:lnTo>
                  <a:lnTo>
                    <a:pt x="87604" y="38544"/>
                  </a:lnTo>
                  <a:lnTo>
                    <a:pt x="86829" y="38544"/>
                  </a:lnTo>
                  <a:lnTo>
                    <a:pt x="86829" y="37769"/>
                  </a:lnTo>
                  <a:lnTo>
                    <a:pt x="86829" y="38544"/>
                  </a:lnTo>
                  <a:lnTo>
                    <a:pt x="82930" y="38544"/>
                  </a:lnTo>
                  <a:lnTo>
                    <a:pt x="82930" y="39319"/>
                  </a:lnTo>
                  <a:lnTo>
                    <a:pt x="82930" y="35471"/>
                  </a:lnTo>
                  <a:lnTo>
                    <a:pt x="83705" y="35471"/>
                  </a:lnTo>
                  <a:lnTo>
                    <a:pt x="84493" y="35471"/>
                  </a:lnTo>
                  <a:lnTo>
                    <a:pt x="84493" y="35077"/>
                  </a:lnTo>
                  <a:lnTo>
                    <a:pt x="85267" y="35077"/>
                  </a:lnTo>
                  <a:lnTo>
                    <a:pt x="85267" y="34315"/>
                  </a:lnTo>
                  <a:lnTo>
                    <a:pt x="86042" y="34315"/>
                  </a:lnTo>
                  <a:lnTo>
                    <a:pt x="86829" y="34315"/>
                  </a:lnTo>
                  <a:lnTo>
                    <a:pt x="86829" y="35077"/>
                  </a:lnTo>
                  <a:lnTo>
                    <a:pt x="87604" y="35077"/>
                  </a:lnTo>
                  <a:lnTo>
                    <a:pt x="86829" y="35077"/>
                  </a:lnTo>
                  <a:lnTo>
                    <a:pt x="86829" y="34315"/>
                  </a:lnTo>
                  <a:lnTo>
                    <a:pt x="86042" y="34315"/>
                  </a:lnTo>
                  <a:lnTo>
                    <a:pt x="86042" y="33528"/>
                  </a:lnTo>
                  <a:lnTo>
                    <a:pt x="86042" y="32766"/>
                  </a:lnTo>
                  <a:lnTo>
                    <a:pt x="86829" y="32766"/>
                  </a:lnTo>
                  <a:lnTo>
                    <a:pt x="87604" y="33528"/>
                  </a:lnTo>
                  <a:lnTo>
                    <a:pt x="86829" y="33528"/>
                  </a:lnTo>
                  <a:lnTo>
                    <a:pt x="87604" y="33528"/>
                  </a:lnTo>
                  <a:lnTo>
                    <a:pt x="86829" y="34315"/>
                  </a:lnTo>
                  <a:lnTo>
                    <a:pt x="87604" y="34315"/>
                  </a:lnTo>
                  <a:lnTo>
                    <a:pt x="88379" y="34315"/>
                  </a:lnTo>
                  <a:lnTo>
                    <a:pt x="88379" y="35077"/>
                  </a:lnTo>
                  <a:lnTo>
                    <a:pt x="89166" y="35077"/>
                  </a:lnTo>
                  <a:lnTo>
                    <a:pt x="88379" y="35077"/>
                  </a:lnTo>
                  <a:lnTo>
                    <a:pt x="88379" y="35471"/>
                  </a:lnTo>
                  <a:lnTo>
                    <a:pt x="89166" y="35077"/>
                  </a:lnTo>
                  <a:lnTo>
                    <a:pt x="89166" y="35471"/>
                  </a:lnTo>
                  <a:lnTo>
                    <a:pt x="88379" y="35471"/>
                  </a:lnTo>
                  <a:lnTo>
                    <a:pt x="89166" y="35471"/>
                  </a:lnTo>
                  <a:lnTo>
                    <a:pt x="89941" y="35471"/>
                  </a:lnTo>
                  <a:lnTo>
                    <a:pt x="90335" y="35471"/>
                  </a:lnTo>
                  <a:lnTo>
                    <a:pt x="90335" y="36233"/>
                  </a:lnTo>
                  <a:lnTo>
                    <a:pt x="91109" y="36233"/>
                  </a:lnTo>
                  <a:lnTo>
                    <a:pt x="91109" y="37007"/>
                  </a:lnTo>
                  <a:lnTo>
                    <a:pt x="91884" y="37007"/>
                  </a:lnTo>
                  <a:lnTo>
                    <a:pt x="91884" y="36233"/>
                  </a:lnTo>
                  <a:lnTo>
                    <a:pt x="91884" y="37007"/>
                  </a:lnTo>
                  <a:lnTo>
                    <a:pt x="92671" y="37007"/>
                  </a:lnTo>
                  <a:lnTo>
                    <a:pt x="92671" y="36233"/>
                  </a:lnTo>
                  <a:lnTo>
                    <a:pt x="92671" y="37007"/>
                  </a:lnTo>
                  <a:lnTo>
                    <a:pt x="91884" y="37007"/>
                  </a:lnTo>
                  <a:lnTo>
                    <a:pt x="91884" y="36233"/>
                  </a:lnTo>
                  <a:lnTo>
                    <a:pt x="91109" y="37007"/>
                  </a:lnTo>
                  <a:lnTo>
                    <a:pt x="91109" y="36233"/>
                  </a:lnTo>
                  <a:lnTo>
                    <a:pt x="90335" y="36233"/>
                  </a:lnTo>
                  <a:lnTo>
                    <a:pt x="90335" y="35471"/>
                  </a:lnTo>
                  <a:lnTo>
                    <a:pt x="89941" y="35471"/>
                  </a:lnTo>
                  <a:lnTo>
                    <a:pt x="89166" y="35471"/>
                  </a:lnTo>
                  <a:lnTo>
                    <a:pt x="89166" y="35077"/>
                  </a:lnTo>
                  <a:lnTo>
                    <a:pt x="88379" y="35077"/>
                  </a:lnTo>
                  <a:lnTo>
                    <a:pt x="89166" y="35077"/>
                  </a:lnTo>
                  <a:lnTo>
                    <a:pt x="89166" y="34315"/>
                  </a:lnTo>
                  <a:lnTo>
                    <a:pt x="89166" y="35077"/>
                  </a:lnTo>
                  <a:lnTo>
                    <a:pt x="88379" y="35077"/>
                  </a:lnTo>
                  <a:lnTo>
                    <a:pt x="88379" y="34315"/>
                  </a:lnTo>
                  <a:lnTo>
                    <a:pt x="87604" y="34315"/>
                  </a:lnTo>
                  <a:lnTo>
                    <a:pt x="86829" y="34315"/>
                  </a:lnTo>
                  <a:lnTo>
                    <a:pt x="87604" y="34315"/>
                  </a:lnTo>
                  <a:lnTo>
                    <a:pt x="87604" y="33528"/>
                  </a:lnTo>
                  <a:lnTo>
                    <a:pt x="86829" y="33528"/>
                  </a:lnTo>
                  <a:lnTo>
                    <a:pt x="87604" y="33528"/>
                  </a:lnTo>
                  <a:lnTo>
                    <a:pt x="86829" y="32766"/>
                  </a:lnTo>
                  <a:lnTo>
                    <a:pt x="86042" y="32766"/>
                  </a:lnTo>
                  <a:lnTo>
                    <a:pt x="86042" y="31991"/>
                  </a:lnTo>
                  <a:lnTo>
                    <a:pt x="85267" y="31991"/>
                  </a:lnTo>
                  <a:lnTo>
                    <a:pt x="85267" y="31216"/>
                  </a:lnTo>
                  <a:lnTo>
                    <a:pt x="86042" y="31216"/>
                  </a:lnTo>
                  <a:lnTo>
                    <a:pt x="86042" y="30454"/>
                  </a:lnTo>
                  <a:lnTo>
                    <a:pt x="86829" y="30454"/>
                  </a:lnTo>
                  <a:lnTo>
                    <a:pt x="87604" y="29679"/>
                  </a:lnTo>
                  <a:lnTo>
                    <a:pt x="88379" y="28917"/>
                  </a:lnTo>
                  <a:lnTo>
                    <a:pt x="88379" y="28143"/>
                  </a:lnTo>
                  <a:lnTo>
                    <a:pt x="89166" y="28143"/>
                  </a:lnTo>
                  <a:lnTo>
                    <a:pt x="89941" y="28143"/>
                  </a:lnTo>
                  <a:lnTo>
                    <a:pt x="90335" y="28143"/>
                  </a:lnTo>
                  <a:lnTo>
                    <a:pt x="91109" y="28143"/>
                  </a:lnTo>
                  <a:lnTo>
                    <a:pt x="91884" y="28143"/>
                  </a:lnTo>
                  <a:lnTo>
                    <a:pt x="92671" y="28143"/>
                  </a:lnTo>
                  <a:lnTo>
                    <a:pt x="92671" y="27368"/>
                  </a:lnTo>
                  <a:lnTo>
                    <a:pt x="93446" y="27368"/>
                  </a:lnTo>
                  <a:lnTo>
                    <a:pt x="94221" y="27368"/>
                  </a:lnTo>
                  <a:lnTo>
                    <a:pt x="94221" y="26593"/>
                  </a:lnTo>
                  <a:lnTo>
                    <a:pt x="94221" y="27368"/>
                  </a:lnTo>
                  <a:lnTo>
                    <a:pt x="94221" y="28143"/>
                  </a:lnTo>
                  <a:lnTo>
                    <a:pt x="95008" y="28143"/>
                  </a:lnTo>
                  <a:lnTo>
                    <a:pt x="95008" y="28917"/>
                  </a:lnTo>
                  <a:lnTo>
                    <a:pt x="95008" y="28143"/>
                  </a:lnTo>
                  <a:lnTo>
                    <a:pt x="95008" y="28917"/>
                  </a:lnTo>
                  <a:lnTo>
                    <a:pt x="94221" y="28917"/>
                  </a:lnTo>
                  <a:lnTo>
                    <a:pt x="95008" y="28917"/>
                  </a:lnTo>
                  <a:lnTo>
                    <a:pt x="94221" y="28917"/>
                  </a:lnTo>
                  <a:lnTo>
                    <a:pt x="95008" y="28917"/>
                  </a:lnTo>
                  <a:lnTo>
                    <a:pt x="94221" y="28143"/>
                  </a:lnTo>
                  <a:lnTo>
                    <a:pt x="94221" y="27368"/>
                  </a:lnTo>
                  <a:lnTo>
                    <a:pt x="95008" y="27368"/>
                  </a:lnTo>
                  <a:lnTo>
                    <a:pt x="95783" y="27368"/>
                  </a:lnTo>
                  <a:lnTo>
                    <a:pt x="95783" y="28143"/>
                  </a:lnTo>
                  <a:lnTo>
                    <a:pt x="96558" y="28917"/>
                  </a:lnTo>
                  <a:lnTo>
                    <a:pt x="95783" y="28917"/>
                  </a:lnTo>
                  <a:lnTo>
                    <a:pt x="95783" y="28143"/>
                  </a:lnTo>
                  <a:lnTo>
                    <a:pt x="95008" y="28143"/>
                  </a:lnTo>
                  <a:lnTo>
                    <a:pt x="95783" y="28143"/>
                  </a:lnTo>
                  <a:lnTo>
                    <a:pt x="95008" y="28917"/>
                  </a:lnTo>
                  <a:lnTo>
                    <a:pt x="95783" y="28917"/>
                  </a:lnTo>
                  <a:lnTo>
                    <a:pt x="95783" y="29679"/>
                  </a:lnTo>
                  <a:lnTo>
                    <a:pt x="95008" y="30454"/>
                  </a:lnTo>
                  <a:lnTo>
                    <a:pt x="95783" y="30454"/>
                  </a:lnTo>
                  <a:lnTo>
                    <a:pt x="96558" y="30454"/>
                  </a:lnTo>
                  <a:lnTo>
                    <a:pt x="95783" y="30454"/>
                  </a:lnTo>
                  <a:lnTo>
                    <a:pt x="95783" y="31216"/>
                  </a:lnTo>
                  <a:lnTo>
                    <a:pt x="95008" y="31216"/>
                  </a:lnTo>
                  <a:lnTo>
                    <a:pt x="95783" y="31216"/>
                  </a:lnTo>
                  <a:lnTo>
                    <a:pt x="95783" y="30454"/>
                  </a:lnTo>
                  <a:lnTo>
                    <a:pt x="96558" y="30454"/>
                  </a:lnTo>
                  <a:lnTo>
                    <a:pt x="95783" y="30454"/>
                  </a:lnTo>
                  <a:lnTo>
                    <a:pt x="95008" y="30454"/>
                  </a:lnTo>
                  <a:lnTo>
                    <a:pt x="95783" y="29679"/>
                  </a:lnTo>
                  <a:lnTo>
                    <a:pt x="95783" y="28917"/>
                  </a:lnTo>
                  <a:lnTo>
                    <a:pt x="95008" y="28917"/>
                  </a:lnTo>
                  <a:lnTo>
                    <a:pt x="95783" y="28143"/>
                  </a:lnTo>
                  <a:lnTo>
                    <a:pt x="95008" y="28143"/>
                  </a:lnTo>
                  <a:lnTo>
                    <a:pt x="95783" y="28143"/>
                  </a:lnTo>
                  <a:lnTo>
                    <a:pt x="95783" y="28917"/>
                  </a:lnTo>
                  <a:lnTo>
                    <a:pt x="96558" y="28917"/>
                  </a:lnTo>
                  <a:lnTo>
                    <a:pt x="96558" y="28143"/>
                  </a:lnTo>
                  <a:lnTo>
                    <a:pt x="95783" y="28143"/>
                  </a:lnTo>
                  <a:lnTo>
                    <a:pt x="95783" y="27368"/>
                  </a:lnTo>
                  <a:lnTo>
                    <a:pt x="95008" y="27368"/>
                  </a:lnTo>
                  <a:lnTo>
                    <a:pt x="94221" y="27368"/>
                  </a:lnTo>
                  <a:lnTo>
                    <a:pt x="94221" y="26593"/>
                  </a:lnTo>
                  <a:lnTo>
                    <a:pt x="95008" y="26593"/>
                  </a:lnTo>
                  <a:lnTo>
                    <a:pt x="95783" y="26593"/>
                  </a:lnTo>
                  <a:lnTo>
                    <a:pt x="96558" y="26593"/>
                  </a:lnTo>
                  <a:lnTo>
                    <a:pt x="97345" y="25819"/>
                  </a:lnTo>
                  <a:lnTo>
                    <a:pt x="97345" y="26593"/>
                  </a:lnTo>
                  <a:lnTo>
                    <a:pt x="98120" y="26593"/>
                  </a:lnTo>
                  <a:lnTo>
                    <a:pt x="97345" y="27368"/>
                  </a:lnTo>
                  <a:lnTo>
                    <a:pt x="98120" y="27368"/>
                  </a:lnTo>
                  <a:lnTo>
                    <a:pt x="97345" y="27368"/>
                  </a:lnTo>
                  <a:lnTo>
                    <a:pt x="98120" y="27368"/>
                  </a:lnTo>
                  <a:lnTo>
                    <a:pt x="98120" y="26593"/>
                  </a:lnTo>
                  <a:lnTo>
                    <a:pt x="97345" y="26593"/>
                  </a:lnTo>
                  <a:lnTo>
                    <a:pt x="98120" y="26593"/>
                  </a:lnTo>
                  <a:lnTo>
                    <a:pt x="97345" y="26593"/>
                  </a:lnTo>
                  <a:lnTo>
                    <a:pt x="98120" y="26593"/>
                  </a:lnTo>
                  <a:lnTo>
                    <a:pt x="97345" y="26593"/>
                  </a:lnTo>
                  <a:lnTo>
                    <a:pt x="97345" y="25819"/>
                  </a:lnTo>
                  <a:lnTo>
                    <a:pt x="98120" y="25819"/>
                  </a:lnTo>
                  <a:lnTo>
                    <a:pt x="98894" y="25819"/>
                  </a:lnTo>
                  <a:lnTo>
                    <a:pt x="98120" y="25819"/>
                  </a:lnTo>
                  <a:lnTo>
                    <a:pt x="98894" y="25819"/>
                  </a:lnTo>
                  <a:lnTo>
                    <a:pt x="99288" y="25438"/>
                  </a:lnTo>
                  <a:lnTo>
                    <a:pt x="99288" y="25819"/>
                  </a:lnTo>
                  <a:lnTo>
                    <a:pt x="98894" y="25819"/>
                  </a:lnTo>
                  <a:lnTo>
                    <a:pt x="99288" y="25819"/>
                  </a:lnTo>
                  <a:lnTo>
                    <a:pt x="98894" y="25819"/>
                  </a:lnTo>
                  <a:lnTo>
                    <a:pt x="99288" y="25819"/>
                  </a:lnTo>
                  <a:lnTo>
                    <a:pt x="99288" y="26593"/>
                  </a:lnTo>
                  <a:lnTo>
                    <a:pt x="100063" y="26593"/>
                  </a:lnTo>
                  <a:lnTo>
                    <a:pt x="100063" y="27368"/>
                  </a:lnTo>
                  <a:lnTo>
                    <a:pt x="100063" y="26593"/>
                  </a:lnTo>
                  <a:lnTo>
                    <a:pt x="100063" y="27368"/>
                  </a:lnTo>
                  <a:lnTo>
                    <a:pt x="100063" y="26593"/>
                  </a:lnTo>
                  <a:lnTo>
                    <a:pt x="99288" y="26593"/>
                  </a:lnTo>
                  <a:lnTo>
                    <a:pt x="99288" y="25819"/>
                  </a:lnTo>
                  <a:lnTo>
                    <a:pt x="99288" y="25438"/>
                  </a:lnTo>
                  <a:lnTo>
                    <a:pt x="100063" y="25438"/>
                  </a:lnTo>
                  <a:lnTo>
                    <a:pt x="100837" y="25438"/>
                  </a:lnTo>
                  <a:lnTo>
                    <a:pt x="100837" y="25819"/>
                  </a:lnTo>
                  <a:lnTo>
                    <a:pt x="101625" y="25819"/>
                  </a:lnTo>
                  <a:lnTo>
                    <a:pt x="100837" y="25819"/>
                  </a:lnTo>
                  <a:lnTo>
                    <a:pt x="100837" y="25438"/>
                  </a:lnTo>
                  <a:lnTo>
                    <a:pt x="100063" y="25438"/>
                  </a:lnTo>
                  <a:lnTo>
                    <a:pt x="100063" y="24663"/>
                  </a:lnTo>
                  <a:lnTo>
                    <a:pt x="100837" y="24663"/>
                  </a:lnTo>
                  <a:lnTo>
                    <a:pt x="101625" y="24663"/>
                  </a:lnTo>
                  <a:lnTo>
                    <a:pt x="101625" y="25438"/>
                  </a:lnTo>
                  <a:lnTo>
                    <a:pt x="101625" y="25819"/>
                  </a:lnTo>
                  <a:lnTo>
                    <a:pt x="102400" y="25438"/>
                  </a:lnTo>
                  <a:lnTo>
                    <a:pt x="102400" y="25819"/>
                  </a:lnTo>
                  <a:lnTo>
                    <a:pt x="101625" y="25819"/>
                  </a:lnTo>
                  <a:lnTo>
                    <a:pt x="102400" y="25819"/>
                  </a:lnTo>
                  <a:lnTo>
                    <a:pt x="102400" y="26593"/>
                  </a:lnTo>
                  <a:lnTo>
                    <a:pt x="103174" y="26593"/>
                  </a:lnTo>
                  <a:lnTo>
                    <a:pt x="103174" y="25819"/>
                  </a:lnTo>
                  <a:lnTo>
                    <a:pt x="102400" y="25819"/>
                  </a:lnTo>
                  <a:lnTo>
                    <a:pt x="103174" y="25819"/>
                  </a:lnTo>
                  <a:lnTo>
                    <a:pt x="103962" y="25819"/>
                  </a:lnTo>
                  <a:lnTo>
                    <a:pt x="103174" y="25819"/>
                  </a:lnTo>
                  <a:lnTo>
                    <a:pt x="103962" y="25819"/>
                  </a:lnTo>
                  <a:lnTo>
                    <a:pt x="103174" y="25819"/>
                  </a:lnTo>
                  <a:lnTo>
                    <a:pt x="102400" y="25819"/>
                  </a:lnTo>
                  <a:lnTo>
                    <a:pt x="103174" y="25819"/>
                  </a:lnTo>
                  <a:lnTo>
                    <a:pt x="102400" y="25819"/>
                  </a:lnTo>
                  <a:lnTo>
                    <a:pt x="101625" y="25819"/>
                  </a:lnTo>
                  <a:lnTo>
                    <a:pt x="102400" y="25819"/>
                  </a:lnTo>
                  <a:lnTo>
                    <a:pt x="102400" y="25438"/>
                  </a:lnTo>
                  <a:lnTo>
                    <a:pt x="101625" y="25438"/>
                  </a:lnTo>
                  <a:lnTo>
                    <a:pt x="101625" y="24663"/>
                  </a:lnTo>
                  <a:lnTo>
                    <a:pt x="100837" y="24663"/>
                  </a:lnTo>
                  <a:lnTo>
                    <a:pt x="100837" y="23901"/>
                  </a:lnTo>
                  <a:lnTo>
                    <a:pt x="101625" y="23901"/>
                  </a:lnTo>
                  <a:lnTo>
                    <a:pt x="102400" y="23901"/>
                  </a:lnTo>
                  <a:lnTo>
                    <a:pt x="102400" y="23126"/>
                  </a:lnTo>
                  <a:lnTo>
                    <a:pt x="103174" y="23126"/>
                  </a:lnTo>
                  <a:lnTo>
                    <a:pt x="102400" y="23126"/>
                  </a:lnTo>
                  <a:lnTo>
                    <a:pt x="102400" y="23901"/>
                  </a:lnTo>
                  <a:lnTo>
                    <a:pt x="103174" y="23901"/>
                  </a:lnTo>
                  <a:lnTo>
                    <a:pt x="103174" y="24663"/>
                  </a:lnTo>
                  <a:lnTo>
                    <a:pt x="103962" y="24663"/>
                  </a:lnTo>
                  <a:lnTo>
                    <a:pt x="103962" y="23901"/>
                  </a:lnTo>
                  <a:lnTo>
                    <a:pt x="103962" y="24663"/>
                  </a:lnTo>
                  <a:lnTo>
                    <a:pt x="103174" y="24663"/>
                  </a:lnTo>
                  <a:lnTo>
                    <a:pt x="103174" y="23901"/>
                  </a:lnTo>
                  <a:lnTo>
                    <a:pt x="103174" y="23126"/>
                  </a:lnTo>
                  <a:lnTo>
                    <a:pt x="102400" y="23126"/>
                  </a:lnTo>
                  <a:lnTo>
                    <a:pt x="103174" y="22364"/>
                  </a:lnTo>
                  <a:lnTo>
                    <a:pt x="103962" y="21577"/>
                  </a:lnTo>
                  <a:lnTo>
                    <a:pt x="104736" y="20815"/>
                  </a:lnTo>
                  <a:lnTo>
                    <a:pt x="105511" y="20040"/>
                  </a:lnTo>
                  <a:lnTo>
                    <a:pt x="105511" y="19265"/>
                  </a:lnTo>
                  <a:lnTo>
                    <a:pt x="106298" y="19265"/>
                  </a:lnTo>
                  <a:lnTo>
                    <a:pt x="107073" y="16967"/>
                  </a:lnTo>
                  <a:lnTo>
                    <a:pt x="107073" y="17729"/>
                  </a:lnTo>
                  <a:lnTo>
                    <a:pt x="107073" y="16967"/>
                  </a:lnTo>
                  <a:lnTo>
                    <a:pt x="107848" y="16192"/>
                  </a:lnTo>
                  <a:lnTo>
                    <a:pt x="107848" y="15811"/>
                  </a:lnTo>
                  <a:lnTo>
                    <a:pt x="108635" y="15811"/>
                  </a:lnTo>
                  <a:lnTo>
                    <a:pt x="109016" y="15811"/>
                  </a:lnTo>
                  <a:lnTo>
                    <a:pt x="109016" y="16192"/>
                  </a:lnTo>
                  <a:lnTo>
                    <a:pt x="109016" y="15811"/>
                  </a:lnTo>
                  <a:lnTo>
                    <a:pt x="108635" y="15811"/>
                  </a:lnTo>
                  <a:lnTo>
                    <a:pt x="107848" y="15811"/>
                  </a:lnTo>
                  <a:lnTo>
                    <a:pt x="108635" y="15036"/>
                  </a:lnTo>
                  <a:lnTo>
                    <a:pt x="108635" y="14262"/>
                  </a:lnTo>
                  <a:lnTo>
                    <a:pt x="109791" y="11950"/>
                  </a:lnTo>
                  <a:lnTo>
                    <a:pt x="110578" y="11950"/>
                  </a:lnTo>
                  <a:lnTo>
                    <a:pt x="110578" y="12712"/>
                  </a:lnTo>
                  <a:lnTo>
                    <a:pt x="110578" y="11950"/>
                  </a:lnTo>
                  <a:lnTo>
                    <a:pt x="109791" y="11950"/>
                  </a:lnTo>
                  <a:lnTo>
                    <a:pt x="109791" y="11176"/>
                  </a:lnTo>
                  <a:lnTo>
                    <a:pt x="110578" y="10414"/>
                  </a:lnTo>
                  <a:lnTo>
                    <a:pt x="110578" y="9639"/>
                  </a:lnTo>
                  <a:lnTo>
                    <a:pt x="111353" y="8864"/>
                  </a:lnTo>
                  <a:lnTo>
                    <a:pt x="112128" y="8864"/>
                  </a:lnTo>
                  <a:lnTo>
                    <a:pt x="111353" y="8864"/>
                  </a:lnTo>
                  <a:lnTo>
                    <a:pt x="112128" y="7327"/>
                  </a:lnTo>
                  <a:lnTo>
                    <a:pt x="112915" y="6553"/>
                  </a:lnTo>
                  <a:lnTo>
                    <a:pt x="112915" y="6172"/>
                  </a:lnTo>
                  <a:lnTo>
                    <a:pt x="113690" y="5397"/>
                  </a:lnTo>
                  <a:lnTo>
                    <a:pt x="113690" y="6172"/>
                  </a:lnTo>
                  <a:lnTo>
                    <a:pt x="114465" y="6172"/>
                  </a:lnTo>
                  <a:lnTo>
                    <a:pt x="113690" y="6172"/>
                  </a:lnTo>
                  <a:lnTo>
                    <a:pt x="113690" y="5397"/>
                  </a:lnTo>
                  <a:lnTo>
                    <a:pt x="114465" y="6172"/>
                  </a:lnTo>
                  <a:lnTo>
                    <a:pt x="113690" y="5397"/>
                  </a:lnTo>
                  <a:lnTo>
                    <a:pt x="113690" y="6172"/>
                  </a:lnTo>
                  <a:lnTo>
                    <a:pt x="113690" y="5397"/>
                  </a:lnTo>
                  <a:lnTo>
                    <a:pt x="113690" y="4622"/>
                  </a:lnTo>
                  <a:lnTo>
                    <a:pt x="114465" y="4622"/>
                  </a:lnTo>
                  <a:lnTo>
                    <a:pt x="116027" y="3860"/>
                  </a:lnTo>
                  <a:lnTo>
                    <a:pt x="116027" y="3073"/>
                  </a:lnTo>
                  <a:lnTo>
                    <a:pt x="116801" y="3073"/>
                  </a:lnTo>
                  <a:lnTo>
                    <a:pt x="117589" y="1536"/>
                  </a:lnTo>
                  <a:lnTo>
                    <a:pt x="118363" y="774"/>
                  </a:lnTo>
                  <a:lnTo>
                    <a:pt x="118363" y="0"/>
                  </a:lnTo>
                  <a:lnTo>
                    <a:pt x="118757" y="0"/>
                  </a:lnTo>
                  <a:lnTo>
                    <a:pt x="119532" y="0"/>
                  </a:lnTo>
                  <a:lnTo>
                    <a:pt x="120307" y="774"/>
                  </a:lnTo>
                  <a:lnTo>
                    <a:pt x="121869" y="774"/>
                  </a:lnTo>
                  <a:lnTo>
                    <a:pt x="121869" y="1536"/>
                  </a:lnTo>
                  <a:lnTo>
                    <a:pt x="121094" y="1536"/>
                  </a:lnTo>
                  <a:lnTo>
                    <a:pt x="120307" y="1536"/>
                  </a:lnTo>
                  <a:lnTo>
                    <a:pt x="119532" y="1536"/>
                  </a:lnTo>
                  <a:lnTo>
                    <a:pt x="119532" y="2311"/>
                  </a:lnTo>
                  <a:lnTo>
                    <a:pt x="120307" y="2311"/>
                  </a:lnTo>
                  <a:lnTo>
                    <a:pt x="120307" y="3073"/>
                  </a:lnTo>
                  <a:lnTo>
                    <a:pt x="121094" y="3073"/>
                  </a:lnTo>
                  <a:lnTo>
                    <a:pt x="121869" y="3073"/>
                  </a:lnTo>
                  <a:lnTo>
                    <a:pt x="122643" y="3073"/>
                  </a:lnTo>
                  <a:lnTo>
                    <a:pt x="122643" y="2311"/>
                  </a:lnTo>
                  <a:lnTo>
                    <a:pt x="122643" y="3073"/>
                  </a:lnTo>
                  <a:lnTo>
                    <a:pt x="123418" y="3073"/>
                  </a:lnTo>
                  <a:lnTo>
                    <a:pt x="124205" y="3073"/>
                  </a:lnTo>
                  <a:lnTo>
                    <a:pt x="124980" y="3073"/>
                  </a:lnTo>
                  <a:lnTo>
                    <a:pt x="125755" y="3073"/>
                  </a:lnTo>
                  <a:lnTo>
                    <a:pt x="125755" y="3860"/>
                  </a:lnTo>
                  <a:lnTo>
                    <a:pt x="126542" y="3860"/>
                  </a:lnTo>
                  <a:lnTo>
                    <a:pt x="127317" y="3860"/>
                  </a:lnTo>
                  <a:lnTo>
                    <a:pt x="127711" y="3860"/>
                  </a:lnTo>
                  <a:lnTo>
                    <a:pt x="128485" y="4622"/>
                  </a:lnTo>
                  <a:lnTo>
                    <a:pt x="129260" y="4622"/>
                  </a:lnTo>
                  <a:lnTo>
                    <a:pt x="130047" y="4622"/>
                  </a:lnTo>
                  <a:lnTo>
                    <a:pt x="130822" y="4622"/>
                  </a:lnTo>
                  <a:lnTo>
                    <a:pt x="130822" y="5397"/>
                  </a:lnTo>
                  <a:lnTo>
                    <a:pt x="130822" y="6172"/>
                  </a:lnTo>
                  <a:lnTo>
                    <a:pt x="131597" y="6172"/>
                  </a:lnTo>
                  <a:lnTo>
                    <a:pt x="130822" y="6172"/>
                  </a:lnTo>
                  <a:lnTo>
                    <a:pt x="130047" y="6172"/>
                  </a:lnTo>
                  <a:lnTo>
                    <a:pt x="130047" y="6553"/>
                  </a:lnTo>
                  <a:lnTo>
                    <a:pt x="129260" y="6553"/>
                  </a:lnTo>
                  <a:lnTo>
                    <a:pt x="130047" y="6553"/>
                  </a:lnTo>
                  <a:lnTo>
                    <a:pt x="130047" y="6172"/>
                  </a:lnTo>
                  <a:lnTo>
                    <a:pt x="130822" y="6172"/>
                  </a:lnTo>
                  <a:lnTo>
                    <a:pt x="131597" y="6172"/>
                  </a:lnTo>
                  <a:lnTo>
                    <a:pt x="130822" y="6172"/>
                  </a:lnTo>
                  <a:lnTo>
                    <a:pt x="130822" y="5397"/>
                  </a:lnTo>
                  <a:lnTo>
                    <a:pt x="131597" y="5397"/>
                  </a:lnTo>
                  <a:lnTo>
                    <a:pt x="130822" y="5397"/>
                  </a:lnTo>
                  <a:lnTo>
                    <a:pt x="130822" y="4622"/>
                  </a:lnTo>
                  <a:lnTo>
                    <a:pt x="131597" y="4622"/>
                  </a:lnTo>
                  <a:lnTo>
                    <a:pt x="131597" y="5397"/>
                  </a:lnTo>
                  <a:lnTo>
                    <a:pt x="131597" y="4622"/>
                  </a:lnTo>
                  <a:lnTo>
                    <a:pt x="132384" y="5397"/>
                  </a:lnTo>
                  <a:lnTo>
                    <a:pt x="132384" y="4622"/>
                  </a:lnTo>
                  <a:lnTo>
                    <a:pt x="132384" y="5397"/>
                  </a:lnTo>
                  <a:lnTo>
                    <a:pt x="132384" y="617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5" name="object 3005"/>
            <p:cNvSpPr/>
            <p:nvPr/>
          </p:nvSpPr>
          <p:spPr>
            <a:xfrm>
              <a:off x="6512382" y="271206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6" name="object 3006"/>
            <p:cNvSpPr/>
            <p:nvPr/>
          </p:nvSpPr>
          <p:spPr>
            <a:xfrm>
              <a:off x="6509257" y="27024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7" name="object 3007"/>
            <p:cNvSpPr/>
            <p:nvPr/>
          </p:nvSpPr>
          <p:spPr>
            <a:xfrm>
              <a:off x="6533794" y="27267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8" name="object 3008"/>
            <p:cNvSpPr/>
            <p:nvPr/>
          </p:nvSpPr>
          <p:spPr>
            <a:xfrm>
              <a:off x="6363258" y="28188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9" name="object 3009"/>
            <p:cNvSpPr/>
            <p:nvPr/>
          </p:nvSpPr>
          <p:spPr>
            <a:xfrm>
              <a:off x="6363455" y="2786468"/>
              <a:ext cx="53340" cy="31750"/>
            </a:xfrm>
            <a:custGeom>
              <a:avLst/>
              <a:gdLst/>
              <a:ahLst/>
              <a:cxnLst/>
              <a:rect l="l" t="t" r="r" b="b"/>
              <a:pathLst>
                <a:path w="53339" h="31750">
                  <a:moveTo>
                    <a:pt x="0" y="31229"/>
                  </a:moveTo>
                  <a:lnTo>
                    <a:pt x="1155" y="31229"/>
                  </a:lnTo>
                </a:path>
                <a:path w="53339" h="31750">
                  <a:moveTo>
                    <a:pt x="9740" y="15036"/>
                  </a:moveTo>
                  <a:lnTo>
                    <a:pt x="10896" y="15036"/>
                  </a:lnTo>
                </a:path>
                <a:path w="53339" h="31750">
                  <a:moveTo>
                    <a:pt x="19469" y="0"/>
                  </a:moveTo>
                  <a:lnTo>
                    <a:pt x="20624" y="0"/>
                  </a:lnTo>
                </a:path>
                <a:path w="53339" h="31750">
                  <a:moveTo>
                    <a:pt x="51790" y="10413"/>
                  </a:moveTo>
                  <a:lnTo>
                    <a:pt x="52946" y="1041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0" name="object 3010"/>
            <p:cNvSpPr/>
            <p:nvPr/>
          </p:nvSpPr>
          <p:spPr>
            <a:xfrm>
              <a:off x="6367157" y="2792253"/>
              <a:ext cx="47625" cy="16510"/>
            </a:xfrm>
            <a:custGeom>
              <a:avLst/>
              <a:gdLst/>
              <a:ahLst/>
              <a:cxnLst/>
              <a:rect l="l" t="t" r="r" b="b"/>
              <a:pathLst>
                <a:path w="47625" h="16510">
                  <a:moveTo>
                    <a:pt x="47104" y="3467"/>
                  </a:moveTo>
                  <a:lnTo>
                    <a:pt x="47104" y="4241"/>
                  </a:lnTo>
                  <a:lnTo>
                    <a:pt x="47104" y="3467"/>
                  </a:lnTo>
                  <a:lnTo>
                    <a:pt x="47104" y="4241"/>
                  </a:lnTo>
                  <a:lnTo>
                    <a:pt x="47104" y="3467"/>
                  </a:lnTo>
                  <a:lnTo>
                    <a:pt x="47104" y="2705"/>
                  </a:lnTo>
                  <a:lnTo>
                    <a:pt x="46329" y="2705"/>
                  </a:lnTo>
                  <a:lnTo>
                    <a:pt x="47104" y="3467"/>
                  </a:lnTo>
                  <a:lnTo>
                    <a:pt x="47104" y="4241"/>
                  </a:lnTo>
                  <a:lnTo>
                    <a:pt x="47104" y="3467"/>
                  </a:lnTo>
                  <a:close/>
                </a:path>
                <a:path w="47625" h="16510">
                  <a:moveTo>
                    <a:pt x="12839" y="774"/>
                  </a:moveTo>
                  <a:lnTo>
                    <a:pt x="13627" y="774"/>
                  </a:lnTo>
                  <a:lnTo>
                    <a:pt x="12839" y="774"/>
                  </a:lnTo>
                  <a:close/>
                </a:path>
                <a:path w="47625" h="16510">
                  <a:moveTo>
                    <a:pt x="12839" y="2705"/>
                  </a:moveTo>
                  <a:lnTo>
                    <a:pt x="13627" y="2705"/>
                  </a:lnTo>
                  <a:lnTo>
                    <a:pt x="12839" y="2705"/>
                  </a:lnTo>
                  <a:lnTo>
                    <a:pt x="13627" y="2705"/>
                  </a:lnTo>
                  <a:lnTo>
                    <a:pt x="12839" y="2705"/>
                  </a:lnTo>
                  <a:lnTo>
                    <a:pt x="13627" y="2705"/>
                  </a:lnTo>
                  <a:lnTo>
                    <a:pt x="13627" y="1930"/>
                  </a:lnTo>
                  <a:lnTo>
                    <a:pt x="12839" y="1930"/>
                  </a:lnTo>
                  <a:lnTo>
                    <a:pt x="13627" y="1930"/>
                  </a:lnTo>
                  <a:lnTo>
                    <a:pt x="12839" y="1930"/>
                  </a:lnTo>
                  <a:lnTo>
                    <a:pt x="12839" y="1549"/>
                  </a:lnTo>
                  <a:lnTo>
                    <a:pt x="12839" y="774"/>
                  </a:lnTo>
                  <a:lnTo>
                    <a:pt x="13627" y="774"/>
                  </a:lnTo>
                  <a:lnTo>
                    <a:pt x="13627" y="0"/>
                  </a:lnTo>
                  <a:lnTo>
                    <a:pt x="13627" y="774"/>
                  </a:lnTo>
                  <a:lnTo>
                    <a:pt x="12839" y="774"/>
                  </a:lnTo>
                  <a:lnTo>
                    <a:pt x="12839" y="1549"/>
                  </a:lnTo>
                  <a:lnTo>
                    <a:pt x="12839" y="1930"/>
                  </a:lnTo>
                  <a:lnTo>
                    <a:pt x="13627" y="1930"/>
                  </a:lnTo>
                  <a:lnTo>
                    <a:pt x="12839" y="2705"/>
                  </a:lnTo>
                  <a:lnTo>
                    <a:pt x="12839" y="1930"/>
                  </a:lnTo>
                  <a:lnTo>
                    <a:pt x="12839" y="2705"/>
                  </a:lnTo>
                  <a:lnTo>
                    <a:pt x="12839" y="1930"/>
                  </a:lnTo>
                  <a:lnTo>
                    <a:pt x="12839" y="2705"/>
                  </a:lnTo>
                  <a:lnTo>
                    <a:pt x="12064" y="2705"/>
                  </a:lnTo>
                  <a:lnTo>
                    <a:pt x="12839" y="2705"/>
                  </a:lnTo>
                  <a:lnTo>
                    <a:pt x="12839" y="3467"/>
                  </a:lnTo>
                  <a:lnTo>
                    <a:pt x="13627" y="3467"/>
                  </a:lnTo>
                  <a:lnTo>
                    <a:pt x="12839" y="3467"/>
                  </a:lnTo>
                  <a:lnTo>
                    <a:pt x="12839" y="2705"/>
                  </a:lnTo>
                  <a:lnTo>
                    <a:pt x="13627" y="3467"/>
                  </a:lnTo>
                  <a:lnTo>
                    <a:pt x="13627" y="2705"/>
                  </a:lnTo>
                  <a:lnTo>
                    <a:pt x="12839" y="2705"/>
                  </a:lnTo>
                  <a:close/>
                </a:path>
                <a:path w="47625" h="16510">
                  <a:moveTo>
                    <a:pt x="774" y="16192"/>
                  </a:moveTo>
                  <a:lnTo>
                    <a:pt x="0" y="16192"/>
                  </a:lnTo>
                  <a:lnTo>
                    <a:pt x="774" y="1619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1" name="object 3011"/>
            <p:cNvSpPr/>
            <p:nvPr/>
          </p:nvSpPr>
          <p:spPr>
            <a:xfrm>
              <a:off x="6362483" y="28123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0"/>
                  </a:moveTo>
                  <a:lnTo>
                    <a:pt x="577" y="38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2" name="object 3012"/>
            <p:cNvSpPr/>
            <p:nvPr/>
          </p:nvSpPr>
          <p:spPr>
            <a:xfrm>
              <a:off x="6359753" y="2666193"/>
              <a:ext cx="209550" cy="259715"/>
            </a:xfrm>
            <a:custGeom>
              <a:avLst/>
              <a:gdLst/>
              <a:ahLst/>
              <a:cxnLst/>
              <a:rect l="l" t="t" r="r" b="b"/>
              <a:pathLst>
                <a:path w="209550" h="259714">
                  <a:moveTo>
                    <a:pt x="6616" y="151892"/>
                  </a:moveTo>
                  <a:lnTo>
                    <a:pt x="7404" y="151892"/>
                  </a:lnTo>
                  <a:lnTo>
                    <a:pt x="6616" y="151892"/>
                  </a:lnTo>
                  <a:close/>
                </a:path>
                <a:path w="209550" h="259714">
                  <a:moveTo>
                    <a:pt x="7404" y="151892"/>
                  </a:moveTo>
                  <a:lnTo>
                    <a:pt x="8178" y="152666"/>
                  </a:lnTo>
                  <a:lnTo>
                    <a:pt x="7404" y="151892"/>
                  </a:lnTo>
                  <a:lnTo>
                    <a:pt x="7404" y="152666"/>
                  </a:lnTo>
                  <a:lnTo>
                    <a:pt x="7404" y="151892"/>
                  </a:lnTo>
                  <a:close/>
                </a:path>
                <a:path w="209550" h="259714">
                  <a:moveTo>
                    <a:pt x="172097" y="142252"/>
                  </a:moveTo>
                  <a:lnTo>
                    <a:pt x="171310" y="142252"/>
                  </a:lnTo>
                  <a:lnTo>
                    <a:pt x="172097" y="142252"/>
                  </a:lnTo>
                  <a:close/>
                </a:path>
                <a:path w="209550" h="259714">
                  <a:moveTo>
                    <a:pt x="131597" y="82118"/>
                  </a:moveTo>
                  <a:lnTo>
                    <a:pt x="132384" y="82118"/>
                  </a:lnTo>
                  <a:lnTo>
                    <a:pt x="131597" y="82118"/>
                  </a:lnTo>
                  <a:close/>
                </a:path>
                <a:path w="209550" h="259714">
                  <a:moveTo>
                    <a:pt x="124980" y="78651"/>
                  </a:moveTo>
                  <a:lnTo>
                    <a:pt x="125374" y="78651"/>
                  </a:lnTo>
                  <a:lnTo>
                    <a:pt x="124980" y="78651"/>
                  </a:lnTo>
                  <a:lnTo>
                    <a:pt x="125374" y="78651"/>
                  </a:lnTo>
                  <a:lnTo>
                    <a:pt x="124980" y="77876"/>
                  </a:lnTo>
                  <a:lnTo>
                    <a:pt x="124980" y="78651"/>
                  </a:lnTo>
                  <a:close/>
                </a:path>
                <a:path w="209550" h="259714">
                  <a:moveTo>
                    <a:pt x="133934" y="18503"/>
                  </a:moveTo>
                  <a:lnTo>
                    <a:pt x="133159" y="18503"/>
                  </a:lnTo>
                  <a:lnTo>
                    <a:pt x="133934" y="18503"/>
                  </a:lnTo>
                  <a:lnTo>
                    <a:pt x="133159" y="18503"/>
                  </a:lnTo>
                  <a:lnTo>
                    <a:pt x="132384" y="18503"/>
                  </a:lnTo>
                  <a:lnTo>
                    <a:pt x="133159" y="18503"/>
                  </a:lnTo>
                  <a:lnTo>
                    <a:pt x="133934" y="18503"/>
                  </a:lnTo>
                  <a:lnTo>
                    <a:pt x="133934" y="19278"/>
                  </a:lnTo>
                  <a:lnTo>
                    <a:pt x="133159" y="19278"/>
                  </a:lnTo>
                  <a:lnTo>
                    <a:pt x="133159" y="20053"/>
                  </a:lnTo>
                  <a:lnTo>
                    <a:pt x="133159" y="19278"/>
                  </a:lnTo>
                  <a:lnTo>
                    <a:pt x="132384" y="19278"/>
                  </a:lnTo>
                  <a:lnTo>
                    <a:pt x="133159" y="19278"/>
                  </a:lnTo>
                  <a:lnTo>
                    <a:pt x="132384" y="19278"/>
                  </a:lnTo>
                  <a:lnTo>
                    <a:pt x="133159" y="19278"/>
                  </a:lnTo>
                  <a:lnTo>
                    <a:pt x="132384" y="19278"/>
                  </a:lnTo>
                  <a:lnTo>
                    <a:pt x="132384" y="20053"/>
                  </a:lnTo>
                  <a:lnTo>
                    <a:pt x="132384" y="20815"/>
                  </a:lnTo>
                  <a:lnTo>
                    <a:pt x="132384" y="20053"/>
                  </a:lnTo>
                  <a:lnTo>
                    <a:pt x="132384" y="20815"/>
                  </a:lnTo>
                  <a:lnTo>
                    <a:pt x="131597" y="20815"/>
                  </a:lnTo>
                  <a:lnTo>
                    <a:pt x="131597" y="20053"/>
                  </a:lnTo>
                  <a:lnTo>
                    <a:pt x="131597" y="20815"/>
                  </a:lnTo>
                  <a:lnTo>
                    <a:pt x="132384" y="20815"/>
                  </a:lnTo>
                  <a:lnTo>
                    <a:pt x="131597" y="21602"/>
                  </a:lnTo>
                  <a:lnTo>
                    <a:pt x="131597" y="22364"/>
                  </a:lnTo>
                  <a:lnTo>
                    <a:pt x="131597" y="22758"/>
                  </a:lnTo>
                  <a:lnTo>
                    <a:pt x="131597" y="23520"/>
                  </a:lnTo>
                  <a:lnTo>
                    <a:pt x="131597" y="24295"/>
                  </a:lnTo>
                  <a:lnTo>
                    <a:pt x="132384" y="24295"/>
                  </a:lnTo>
                  <a:lnTo>
                    <a:pt x="132384" y="25057"/>
                  </a:lnTo>
                  <a:lnTo>
                    <a:pt x="133159" y="25831"/>
                  </a:lnTo>
                  <a:lnTo>
                    <a:pt x="132384" y="25831"/>
                  </a:lnTo>
                  <a:lnTo>
                    <a:pt x="132384" y="25057"/>
                  </a:lnTo>
                  <a:lnTo>
                    <a:pt x="131597" y="25057"/>
                  </a:lnTo>
                  <a:lnTo>
                    <a:pt x="130822" y="25057"/>
                  </a:lnTo>
                  <a:lnTo>
                    <a:pt x="131597" y="25057"/>
                  </a:lnTo>
                  <a:lnTo>
                    <a:pt x="130822" y="25057"/>
                  </a:lnTo>
                  <a:lnTo>
                    <a:pt x="131597" y="25057"/>
                  </a:lnTo>
                  <a:lnTo>
                    <a:pt x="132384" y="25057"/>
                  </a:lnTo>
                  <a:lnTo>
                    <a:pt x="131597" y="25057"/>
                  </a:lnTo>
                  <a:lnTo>
                    <a:pt x="132384" y="25057"/>
                  </a:lnTo>
                  <a:lnTo>
                    <a:pt x="131597" y="25057"/>
                  </a:lnTo>
                  <a:lnTo>
                    <a:pt x="132384" y="25831"/>
                  </a:lnTo>
                  <a:lnTo>
                    <a:pt x="133159" y="25831"/>
                  </a:lnTo>
                  <a:lnTo>
                    <a:pt x="133159" y="26606"/>
                  </a:lnTo>
                  <a:lnTo>
                    <a:pt x="132384" y="26606"/>
                  </a:lnTo>
                  <a:lnTo>
                    <a:pt x="132384" y="27368"/>
                  </a:lnTo>
                  <a:lnTo>
                    <a:pt x="133159" y="28155"/>
                  </a:lnTo>
                  <a:lnTo>
                    <a:pt x="133159" y="28917"/>
                  </a:lnTo>
                  <a:lnTo>
                    <a:pt x="132384" y="28917"/>
                  </a:lnTo>
                  <a:lnTo>
                    <a:pt x="132384" y="28155"/>
                  </a:lnTo>
                  <a:lnTo>
                    <a:pt x="132384" y="28917"/>
                  </a:lnTo>
                  <a:lnTo>
                    <a:pt x="132384" y="28155"/>
                  </a:lnTo>
                  <a:lnTo>
                    <a:pt x="131597" y="28155"/>
                  </a:lnTo>
                  <a:lnTo>
                    <a:pt x="131597" y="28917"/>
                  </a:lnTo>
                  <a:lnTo>
                    <a:pt x="131597" y="28155"/>
                  </a:lnTo>
                  <a:lnTo>
                    <a:pt x="132384" y="28155"/>
                  </a:lnTo>
                  <a:lnTo>
                    <a:pt x="132384" y="28917"/>
                  </a:lnTo>
                  <a:lnTo>
                    <a:pt x="133159" y="28917"/>
                  </a:lnTo>
                  <a:lnTo>
                    <a:pt x="132384" y="28917"/>
                  </a:lnTo>
                  <a:lnTo>
                    <a:pt x="131597" y="28917"/>
                  </a:lnTo>
                  <a:lnTo>
                    <a:pt x="131597" y="29692"/>
                  </a:lnTo>
                  <a:lnTo>
                    <a:pt x="131597" y="30454"/>
                  </a:lnTo>
                  <a:lnTo>
                    <a:pt x="130822" y="30454"/>
                  </a:lnTo>
                  <a:lnTo>
                    <a:pt x="130822" y="29692"/>
                  </a:lnTo>
                  <a:lnTo>
                    <a:pt x="130048" y="30454"/>
                  </a:lnTo>
                  <a:lnTo>
                    <a:pt x="130048" y="31229"/>
                  </a:lnTo>
                  <a:lnTo>
                    <a:pt x="130048" y="32004"/>
                  </a:lnTo>
                  <a:lnTo>
                    <a:pt x="130048" y="32385"/>
                  </a:lnTo>
                  <a:lnTo>
                    <a:pt x="130822" y="32385"/>
                  </a:lnTo>
                  <a:lnTo>
                    <a:pt x="130822" y="33159"/>
                  </a:lnTo>
                  <a:lnTo>
                    <a:pt x="130822" y="32385"/>
                  </a:lnTo>
                  <a:lnTo>
                    <a:pt x="130822" y="33159"/>
                  </a:lnTo>
                  <a:lnTo>
                    <a:pt x="131597" y="33159"/>
                  </a:lnTo>
                  <a:lnTo>
                    <a:pt x="131597" y="33934"/>
                  </a:lnTo>
                  <a:lnTo>
                    <a:pt x="132384" y="33934"/>
                  </a:lnTo>
                  <a:lnTo>
                    <a:pt x="131597" y="33934"/>
                  </a:lnTo>
                  <a:lnTo>
                    <a:pt x="131597" y="34696"/>
                  </a:lnTo>
                  <a:lnTo>
                    <a:pt x="131597" y="33934"/>
                  </a:lnTo>
                  <a:lnTo>
                    <a:pt x="132384" y="33934"/>
                  </a:lnTo>
                  <a:lnTo>
                    <a:pt x="133159" y="34696"/>
                  </a:lnTo>
                  <a:lnTo>
                    <a:pt x="133159" y="35471"/>
                  </a:lnTo>
                  <a:lnTo>
                    <a:pt x="133159" y="36245"/>
                  </a:lnTo>
                  <a:lnTo>
                    <a:pt x="133159" y="35471"/>
                  </a:lnTo>
                  <a:lnTo>
                    <a:pt x="132384" y="35471"/>
                  </a:lnTo>
                  <a:lnTo>
                    <a:pt x="132384" y="36245"/>
                  </a:lnTo>
                  <a:lnTo>
                    <a:pt x="131597" y="36245"/>
                  </a:lnTo>
                  <a:lnTo>
                    <a:pt x="132384" y="36245"/>
                  </a:lnTo>
                  <a:lnTo>
                    <a:pt x="132384" y="37007"/>
                  </a:lnTo>
                  <a:lnTo>
                    <a:pt x="131597" y="37007"/>
                  </a:lnTo>
                  <a:lnTo>
                    <a:pt x="130822" y="37007"/>
                  </a:lnTo>
                  <a:lnTo>
                    <a:pt x="130822" y="37782"/>
                  </a:lnTo>
                  <a:lnTo>
                    <a:pt x="131597" y="37782"/>
                  </a:lnTo>
                  <a:lnTo>
                    <a:pt x="130822" y="37782"/>
                  </a:lnTo>
                  <a:lnTo>
                    <a:pt x="130822" y="37007"/>
                  </a:lnTo>
                  <a:lnTo>
                    <a:pt x="131597" y="37007"/>
                  </a:lnTo>
                  <a:lnTo>
                    <a:pt x="132384" y="37007"/>
                  </a:lnTo>
                  <a:lnTo>
                    <a:pt x="132384" y="36245"/>
                  </a:lnTo>
                  <a:lnTo>
                    <a:pt x="131597" y="36245"/>
                  </a:lnTo>
                  <a:lnTo>
                    <a:pt x="132384" y="36245"/>
                  </a:lnTo>
                  <a:lnTo>
                    <a:pt x="132384" y="35471"/>
                  </a:lnTo>
                  <a:lnTo>
                    <a:pt x="133159" y="36245"/>
                  </a:lnTo>
                  <a:lnTo>
                    <a:pt x="133159" y="35471"/>
                  </a:lnTo>
                  <a:lnTo>
                    <a:pt x="133159" y="34696"/>
                  </a:lnTo>
                  <a:lnTo>
                    <a:pt x="133934" y="34696"/>
                  </a:lnTo>
                  <a:lnTo>
                    <a:pt x="133934" y="35471"/>
                  </a:lnTo>
                  <a:lnTo>
                    <a:pt x="133159" y="35471"/>
                  </a:lnTo>
                  <a:lnTo>
                    <a:pt x="133934" y="35471"/>
                  </a:lnTo>
                  <a:lnTo>
                    <a:pt x="133159" y="35471"/>
                  </a:lnTo>
                  <a:lnTo>
                    <a:pt x="133934" y="36245"/>
                  </a:lnTo>
                  <a:lnTo>
                    <a:pt x="133159" y="36245"/>
                  </a:lnTo>
                  <a:lnTo>
                    <a:pt x="133934" y="36245"/>
                  </a:lnTo>
                  <a:lnTo>
                    <a:pt x="133159" y="36245"/>
                  </a:lnTo>
                  <a:lnTo>
                    <a:pt x="133159" y="37007"/>
                  </a:lnTo>
                  <a:lnTo>
                    <a:pt x="133159" y="37782"/>
                  </a:lnTo>
                  <a:lnTo>
                    <a:pt x="133159" y="38557"/>
                  </a:lnTo>
                  <a:lnTo>
                    <a:pt x="133159" y="39319"/>
                  </a:lnTo>
                  <a:lnTo>
                    <a:pt x="133159" y="40093"/>
                  </a:lnTo>
                  <a:lnTo>
                    <a:pt x="132384" y="40093"/>
                  </a:lnTo>
                  <a:lnTo>
                    <a:pt x="133159" y="40093"/>
                  </a:lnTo>
                  <a:lnTo>
                    <a:pt x="133159" y="39319"/>
                  </a:lnTo>
                  <a:lnTo>
                    <a:pt x="133159" y="38557"/>
                  </a:lnTo>
                  <a:lnTo>
                    <a:pt x="133934" y="38557"/>
                  </a:lnTo>
                  <a:lnTo>
                    <a:pt x="133934" y="39319"/>
                  </a:lnTo>
                  <a:lnTo>
                    <a:pt x="134721" y="39319"/>
                  </a:lnTo>
                  <a:lnTo>
                    <a:pt x="134721" y="38557"/>
                  </a:lnTo>
                  <a:lnTo>
                    <a:pt x="134721" y="39319"/>
                  </a:lnTo>
                  <a:lnTo>
                    <a:pt x="135102" y="39319"/>
                  </a:lnTo>
                  <a:lnTo>
                    <a:pt x="134721" y="39319"/>
                  </a:lnTo>
                  <a:lnTo>
                    <a:pt x="134721" y="38557"/>
                  </a:lnTo>
                  <a:lnTo>
                    <a:pt x="134721" y="39319"/>
                  </a:lnTo>
                  <a:lnTo>
                    <a:pt x="133934" y="39319"/>
                  </a:lnTo>
                  <a:lnTo>
                    <a:pt x="134721" y="39319"/>
                  </a:lnTo>
                  <a:lnTo>
                    <a:pt x="133934" y="39319"/>
                  </a:lnTo>
                  <a:lnTo>
                    <a:pt x="133934" y="38557"/>
                  </a:lnTo>
                  <a:lnTo>
                    <a:pt x="133159" y="38557"/>
                  </a:lnTo>
                  <a:lnTo>
                    <a:pt x="133159" y="37782"/>
                  </a:lnTo>
                  <a:lnTo>
                    <a:pt x="133159" y="37007"/>
                  </a:lnTo>
                  <a:lnTo>
                    <a:pt x="133159" y="37782"/>
                  </a:lnTo>
                  <a:lnTo>
                    <a:pt x="133159" y="37007"/>
                  </a:lnTo>
                  <a:lnTo>
                    <a:pt x="133159" y="36245"/>
                  </a:lnTo>
                  <a:lnTo>
                    <a:pt x="133934" y="36245"/>
                  </a:lnTo>
                  <a:lnTo>
                    <a:pt x="133159" y="36245"/>
                  </a:lnTo>
                  <a:lnTo>
                    <a:pt x="133934" y="36245"/>
                  </a:lnTo>
                  <a:lnTo>
                    <a:pt x="133159" y="35471"/>
                  </a:lnTo>
                  <a:lnTo>
                    <a:pt x="133934" y="35471"/>
                  </a:lnTo>
                  <a:lnTo>
                    <a:pt x="133159" y="35471"/>
                  </a:lnTo>
                  <a:lnTo>
                    <a:pt x="133934" y="35471"/>
                  </a:lnTo>
                  <a:lnTo>
                    <a:pt x="134721" y="35471"/>
                  </a:lnTo>
                  <a:lnTo>
                    <a:pt x="135102" y="36245"/>
                  </a:lnTo>
                  <a:lnTo>
                    <a:pt x="135877" y="36245"/>
                  </a:lnTo>
                  <a:lnTo>
                    <a:pt x="135877" y="37007"/>
                  </a:lnTo>
                  <a:lnTo>
                    <a:pt x="135877" y="36245"/>
                  </a:lnTo>
                  <a:lnTo>
                    <a:pt x="135877" y="37007"/>
                  </a:lnTo>
                  <a:lnTo>
                    <a:pt x="136664" y="37007"/>
                  </a:lnTo>
                  <a:lnTo>
                    <a:pt x="136664" y="37782"/>
                  </a:lnTo>
                  <a:lnTo>
                    <a:pt x="136664" y="37007"/>
                  </a:lnTo>
                  <a:lnTo>
                    <a:pt x="135877" y="37007"/>
                  </a:lnTo>
                  <a:lnTo>
                    <a:pt x="135877" y="37782"/>
                  </a:lnTo>
                  <a:lnTo>
                    <a:pt x="136664" y="37782"/>
                  </a:lnTo>
                  <a:lnTo>
                    <a:pt x="135877" y="37782"/>
                  </a:lnTo>
                  <a:lnTo>
                    <a:pt x="135102" y="37782"/>
                  </a:lnTo>
                  <a:lnTo>
                    <a:pt x="135877" y="37782"/>
                  </a:lnTo>
                  <a:lnTo>
                    <a:pt x="136664" y="37782"/>
                  </a:lnTo>
                  <a:lnTo>
                    <a:pt x="135877" y="37782"/>
                  </a:lnTo>
                  <a:lnTo>
                    <a:pt x="135877" y="37007"/>
                  </a:lnTo>
                  <a:lnTo>
                    <a:pt x="136664" y="37782"/>
                  </a:lnTo>
                  <a:lnTo>
                    <a:pt x="136664" y="37007"/>
                  </a:lnTo>
                  <a:lnTo>
                    <a:pt x="136664" y="36245"/>
                  </a:lnTo>
                  <a:lnTo>
                    <a:pt x="135877" y="36245"/>
                  </a:lnTo>
                  <a:lnTo>
                    <a:pt x="136664" y="36245"/>
                  </a:lnTo>
                  <a:lnTo>
                    <a:pt x="137439" y="36245"/>
                  </a:lnTo>
                  <a:lnTo>
                    <a:pt x="137439" y="37007"/>
                  </a:lnTo>
                  <a:lnTo>
                    <a:pt x="138214" y="37007"/>
                  </a:lnTo>
                  <a:lnTo>
                    <a:pt x="139001" y="37007"/>
                  </a:lnTo>
                  <a:lnTo>
                    <a:pt x="139776" y="37007"/>
                  </a:lnTo>
                  <a:lnTo>
                    <a:pt x="140550" y="37782"/>
                  </a:lnTo>
                  <a:lnTo>
                    <a:pt x="142113" y="37782"/>
                  </a:lnTo>
                  <a:lnTo>
                    <a:pt x="141338" y="37782"/>
                  </a:lnTo>
                  <a:lnTo>
                    <a:pt x="142887" y="37782"/>
                  </a:lnTo>
                  <a:lnTo>
                    <a:pt x="143675" y="38557"/>
                  </a:lnTo>
                  <a:lnTo>
                    <a:pt x="143675" y="39319"/>
                  </a:lnTo>
                  <a:lnTo>
                    <a:pt x="142887" y="39319"/>
                  </a:lnTo>
                  <a:lnTo>
                    <a:pt x="142887" y="40093"/>
                  </a:lnTo>
                  <a:lnTo>
                    <a:pt x="142887" y="40868"/>
                  </a:lnTo>
                  <a:lnTo>
                    <a:pt x="142113" y="40868"/>
                  </a:lnTo>
                  <a:lnTo>
                    <a:pt x="142113" y="41643"/>
                  </a:lnTo>
                  <a:lnTo>
                    <a:pt x="141338" y="41643"/>
                  </a:lnTo>
                  <a:lnTo>
                    <a:pt x="141338" y="40868"/>
                  </a:lnTo>
                  <a:lnTo>
                    <a:pt x="140550" y="40868"/>
                  </a:lnTo>
                  <a:lnTo>
                    <a:pt x="140550" y="41643"/>
                  </a:lnTo>
                  <a:lnTo>
                    <a:pt x="141338" y="41643"/>
                  </a:lnTo>
                  <a:lnTo>
                    <a:pt x="140550" y="41643"/>
                  </a:lnTo>
                  <a:lnTo>
                    <a:pt x="140550" y="40868"/>
                  </a:lnTo>
                  <a:lnTo>
                    <a:pt x="141338" y="40868"/>
                  </a:lnTo>
                  <a:lnTo>
                    <a:pt x="141338" y="41643"/>
                  </a:lnTo>
                  <a:lnTo>
                    <a:pt x="142113" y="41643"/>
                  </a:lnTo>
                  <a:lnTo>
                    <a:pt x="142113" y="40868"/>
                  </a:lnTo>
                  <a:lnTo>
                    <a:pt x="142887" y="40868"/>
                  </a:lnTo>
                  <a:lnTo>
                    <a:pt x="142887" y="40093"/>
                  </a:lnTo>
                  <a:lnTo>
                    <a:pt x="142887" y="40868"/>
                  </a:lnTo>
                  <a:lnTo>
                    <a:pt x="142887" y="41643"/>
                  </a:lnTo>
                  <a:lnTo>
                    <a:pt x="143675" y="41643"/>
                  </a:lnTo>
                  <a:lnTo>
                    <a:pt x="142887" y="42024"/>
                  </a:lnTo>
                  <a:lnTo>
                    <a:pt x="143675" y="42024"/>
                  </a:lnTo>
                  <a:lnTo>
                    <a:pt x="142887" y="42024"/>
                  </a:lnTo>
                  <a:lnTo>
                    <a:pt x="143675" y="42024"/>
                  </a:lnTo>
                  <a:lnTo>
                    <a:pt x="142887" y="42024"/>
                  </a:lnTo>
                  <a:lnTo>
                    <a:pt x="142887" y="42799"/>
                  </a:lnTo>
                  <a:lnTo>
                    <a:pt x="142887" y="43561"/>
                  </a:lnTo>
                  <a:lnTo>
                    <a:pt x="142113" y="43561"/>
                  </a:lnTo>
                  <a:lnTo>
                    <a:pt x="141338" y="43561"/>
                  </a:lnTo>
                  <a:lnTo>
                    <a:pt x="141338" y="44335"/>
                  </a:lnTo>
                  <a:lnTo>
                    <a:pt x="140550" y="44335"/>
                  </a:lnTo>
                  <a:lnTo>
                    <a:pt x="141338" y="44335"/>
                  </a:lnTo>
                  <a:lnTo>
                    <a:pt x="141338" y="45110"/>
                  </a:lnTo>
                  <a:lnTo>
                    <a:pt x="141338" y="45872"/>
                  </a:lnTo>
                  <a:lnTo>
                    <a:pt x="140550" y="45872"/>
                  </a:lnTo>
                  <a:lnTo>
                    <a:pt x="140550" y="46647"/>
                  </a:lnTo>
                  <a:lnTo>
                    <a:pt x="141338" y="46647"/>
                  </a:lnTo>
                  <a:lnTo>
                    <a:pt x="141338" y="45872"/>
                  </a:lnTo>
                  <a:lnTo>
                    <a:pt x="141338" y="46647"/>
                  </a:lnTo>
                  <a:lnTo>
                    <a:pt x="142113" y="46647"/>
                  </a:lnTo>
                  <a:lnTo>
                    <a:pt x="141338" y="46647"/>
                  </a:lnTo>
                  <a:lnTo>
                    <a:pt x="141338" y="47421"/>
                  </a:lnTo>
                  <a:lnTo>
                    <a:pt x="142113" y="47421"/>
                  </a:lnTo>
                  <a:lnTo>
                    <a:pt x="142113" y="46647"/>
                  </a:lnTo>
                  <a:lnTo>
                    <a:pt x="142113" y="47421"/>
                  </a:lnTo>
                  <a:lnTo>
                    <a:pt x="142113" y="46647"/>
                  </a:lnTo>
                  <a:lnTo>
                    <a:pt x="142113" y="47421"/>
                  </a:lnTo>
                  <a:lnTo>
                    <a:pt x="142113" y="46647"/>
                  </a:lnTo>
                  <a:lnTo>
                    <a:pt x="142113" y="47421"/>
                  </a:lnTo>
                  <a:lnTo>
                    <a:pt x="141338" y="47421"/>
                  </a:lnTo>
                  <a:lnTo>
                    <a:pt x="141338" y="46647"/>
                  </a:lnTo>
                  <a:lnTo>
                    <a:pt x="142113" y="46647"/>
                  </a:lnTo>
                  <a:lnTo>
                    <a:pt x="141338" y="46647"/>
                  </a:lnTo>
                  <a:lnTo>
                    <a:pt x="141338" y="45872"/>
                  </a:lnTo>
                  <a:lnTo>
                    <a:pt x="141338" y="46647"/>
                  </a:lnTo>
                  <a:lnTo>
                    <a:pt x="140550" y="46647"/>
                  </a:lnTo>
                  <a:lnTo>
                    <a:pt x="140550" y="45872"/>
                  </a:lnTo>
                  <a:lnTo>
                    <a:pt x="141338" y="45872"/>
                  </a:lnTo>
                  <a:lnTo>
                    <a:pt x="141338" y="45110"/>
                  </a:lnTo>
                  <a:lnTo>
                    <a:pt x="141338" y="44335"/>
                  </a:lnTo>
                  <a:lnTo>
                    <a:pt x="140550" y="44335"/>
                  </a:lnTo>
                  <a:lnTo>
                    <a:pt x="141338" y="44335"/>
                  </a:lnTo>
                  <a:lnTo>
                    <a:pt x="141338" y="43561"/>
                  </a:lnTo>
                  <a:lnTo>
                    <a:pt x="142113" y="43561"/>
                  </a:lnTo>
                  <a:lnTo>
                    <a:pt x="142887" y="43561"/>
                  </a:lnTo>
                  <a:lnTo>
                    <a:pt x="143675" y="43561"/>
                  </a:lnTo>
                  <a:lnTo>
                    <a:pt x="143675" y="44335"/>
                  </a:lnTo>
                  <a:lnTo>
                    <a:pt x="143675" y="45110"/>
                  </a:lnTo>
                  <a:lnTo>
                    <a:pt x="142887" y="45110"/>
                  </a:lnTo>
                  <a:lnTo>
                    <a:pt x="142113" y="45110"/>
                  </a:lnTo>
                  <a:lnTo>
                    <a:pt x="142113" y="45872"/>
                  </a:lnTo>
                  <a:lnTo>
                    <a:pt x="142887" y="45872"/>
                  </a:lnTo>
                  <a:lnTo>
                    <a:pt x="143675" y="45872"/>
                  </a:lnTo>
                  <a:lnTo>
                    <a:pt x="143675" y="46647"/>
                  </a:lnTo>
                  <a:lnTo>
                    <a:pt x="143675" y="45872"/>
                  </a:lnTo>
                  <a:lnTo>
                    <a:pt x="142887" y="46647"/>
                  </a:lnTo>
                  <a:lnTo>
                    <a:pt x="143675" y="46647"/>
                  </a:lnTo>
                  <a:lnTo>
                    <a:pt x="143675" y="47421"/>
                  </a:lnTo>
                  <a:lnTo>
                    <a:pt x="142887" y="47421"/>
                  </a:lnTo>
                  <a:lnTo>
                    <a:pt x="142113" y="47421"/>
                  </a:lnTo>
                  <a:lnTo>
                    <a:pt x="142887" y="47421"/>
                  </a:lnTo>
                  <a:lnTo>
                    <a:pt x="142113" y="48196"/>
                  </a:lnTo>
                  <a:lnTo>
                    <a:pt x="142887" y="48196"/>
                  </a:lnTo>
                  <a:lnTo>
                    <a:pt x="142887" y="47421"/>
                  </a:lnTo>
                  <a:lnTo>
                    <a:pt x="143675" y="47421"/>
                  </a:lnTo>
                  <a:lnTo>
                    <a:pt x="143675" y="48196"/>
                  </a:lnTo>
                  <a:lnTo>
                    <a:pt x="142887" y="48196"/>
                  </a:lnTo>
                  <a:lnTo>
                    <a:pt x="142887" y="48958"/>
                  </a:lnTo>
                  <a:lnTo>
                    <a:pt x="143675" y="48958"/>
                  </a:lnTo>
                  <a:lnTo>
                    <a:pt x="142887" y="48958"/>
                  </a:lnTo>
                  <a:lnTo>
                    <a:pt x="142887" y="49733"/>
                  </a:lnTo>
                  <a:lnTo>
                    <a:pt x="142113" y="49733"/>
                  </a:lnTo>
                  <a:lnTo>
                    <a:pt x="142113" y="50507"/>
                  </a:lnTo>
                  <a:lnTo>
                    <a:pt x="142113" y="49733"/>
                  </a:lnTo>
                  <a:lnTo>
                    <a:pt x="142113" y="50507"/>
                  </a:lnTo>
                  <a:lnTo>
                    <a:pt x="141338" y="50507"/>
                  </a:lnTo>
                  <a:lnTo>
                    <a:pt x="141338" y="49733"/>
                  </a:lnTo>
                  <a:lnTo>
                    <a:pt x="140550" y="50507"/>
                  </a:lnTo>
                  <a:lnTo>
                    <a:pt x="140550" y="49733"/>
                  </a:lnTo>
                  <a:lnTo>
                    <a:pt x="140550" y="50507"/>
                  </a:lnTo>
                  <a:lnTo>
                    <a:pt x="139776" y="50507"/>
                  </a:lnTo>
                  <a:lnTo>
                    <a:pt x="139001" y="50507"/>
                  </a:lnTo>
                  <a:lnTo>
                    <a:pt x="139001" y="49733"/>
                  </a:lnTo>
                  <a:lnTo>
                    <a:pt x="138214" y="49733"/>
                  </a:lnTo>
                  <a:lnTo>
                    <a:pt x="138214" y="50507"/>
                  </a:lnTo>
                  <a:lnTo>
                    <a:pt x="138214" y="49733"/>
                  </a:lnTo>
                  <a:lnTo>
                    <a:pt x="139001" y="49733"/>
                  </a:lnTo>
                  <a:lnTo>
                    <a:pt x="139001" y="50507"/>
                  </a:lnTo>
                  <a:lnTo>
                    <a:pt x="139776" y="50507"/>
                  </a:lnTo>
                  <a:lnTo>
                    <a:pt x="140550" y="50507"/>
                  </a:lnTo>
                  <a:lnTo>
                    <a:pt x="140550" y="49733"/>
                  </a:lnTo>
                  <a:lnTo>
                    <a:pt x="140550" y="50507"/>
                  </a:lnTo>
                  <a:lnTo>
                    <a:pt x="141338" y="49733"/>
                  </a:lnTo>
                  <a:lnTo>
                    <a:pt x="141338" y="50507"/>
                  </a:lnTo>
                  <a:lnTo>
                    <a:pt x="142113" y="50507"/>
                  </a:lnTo>
                  <a:lnTo>
                    <a:pt x="142113" y="49733"/>
                  </a:lnTo>
                  <a:lnTo>
                    <a:pt x="142113" y="50507"/>
                  </a:lnTo>
                  <a:lnTo>
                    <a:pt x="142113" y="49733"/>
                  </a:lnTo>
                  <a:lnTo>
                    <a:pt x="142887" y="49733"/>
                  </a:lnTo>
                  <a:lnTo>
                    <a:pt x="142887" y="48958"/>
                  </a:lnTo>
                  <a:lnTo>
                    <a:pt x="143675" y="48958"/>
                  </a:lnTo>
                  <a:lnTo>
                    <a:pt x="142887" y="48958"/>
                  </a:lnTo>
                  <a:lnTo>
                    <a:pt x="142887" y="48196"/>
                  </a:lnTo>
                  <a:lnTo>
                    <a:pt x="143675" y="48196"/>
                  </a:lnTo>
                  <a:lnTo>
                    <a:pt x="142887" y="48196"/>
                  </a:lnTo>
                  <a:lnTo>
                    <a:pt x="143675" y="48196"/>
                  </a:lnTo>
                  <a:lnTo>
                    <a:pt x="143675" y="47421"/>
                  </a:lnTo>
                  <a:lnTo>
                    <a:pt x="142887" y="47421"/>
                  </a:lnTo>
                  <a:lnTo>
                    <a:pt x="142887" y="48196"/>
                  </a:lnTo>
                  <a:lnTo>
                    <a:pt x="142113" y="48196"/>
                  </a:lnTo>
                  <a:lnTo>
                    <a:pt x="142887" y="48196"/>
                  </a:lnTo>
                  <a:lnTo>
                    <a:pt x="142113" y="48196"/>
                  </a:lnTo>
                  <a:lnTo>
                    <a:pt x="142113" y="47421"/>
                  </a:lnTo>
                  <a:lnTo>
                    <a:pt x="142887" y="47421"/>
                  </a:lnTo>
                  <a:lnTo>
                    <a:pt x="143675" y="47421"/>
                  </a:lnTo>
                  <a:lnTo>
                    <a:pt x="143675" y="46647"/>
                  </a:lnTo>
                  <a:lnTo>
                    <a:pt x="142887" y="46647"/>
                  </a:lnTo>
                  <a:lnTo>
                    <a:pt x="143675" y="46647"/>
                  </a:lnTo>
                  <a:lnTo>
                    <a:pt x="143675" y="45872"/>
                  </a:lnTo>
                  <a:lnTo>
                    <a:pt x="142887" y="45110"/>
                  </a:lnTo>
                  <a:lnTo>
                    <a:pt x="142887" y="45872"/>
                  </a:lnTo>
                  <a:lnTo>
                    <a:pt x="142113" y="45872"/>
                  </a:lnTo>
                  <a:lnTo>
                    <a:pt x="142113" y="45110"/>
                  </a:lnTo>
                  <a:lnTo>
                    <a:pt x="142887" y="45110"/>
                  </a:lnTo>
                  <a:lnTo>
                    <a:pt x="143675" y="45110"/>
                  </a:lnTo>
                  <a:lnTo>
                    <a:pt x="143675" y="44335"/>
                  </a:lnTo>
                  <a:lnTo>
                    <a:pt x="143675" y="43561"/>
                  </a:lnTo>
                  <a:lnTo>
                    <a:pt x="142887" y="43561"/>
                  </a:lnTo>
                  <a:lnTo>
                    <a:pt x="142887" y="42799"/>
                  </a:lnTo>
                  <a:lnTo>
                    <a:pt x="143675" y="42024"/>
                  </a:lnTo>
                  <a:lnTo>
                    <a:pt x="142887" y="42024"/>
                  </a:lnTo>
                  <a:lnTo>
                    <a:pt x="143675" y="42024"/>
                  </a:lnTo>
                  <a:lnTo>
                    <a:pt x="143675" y="41643"/>
                  </a:lnTo>
                  <a:lnTo>
                    <a:pt x="142887" y="41643"/>
                  </a:lnTo>
                  <a:lnTo>
                    <a:pt x="142887" y="40868"/>
                  </a:lnTo>
                  <a:lnTo>
                    <a:pt x="143675" y="40868"/>
                  </a:lnTo>
                  <a:lnTo>
                    <a:pt x="143675" y="40093"/>
                  </a:lnTo>
                  <a:lnTo>
                    <a:pt x="144449" y="39319"/>
                  </a:lnTo>
                  <a:lnTo>
                    <a:pt x="143675" y="40093"/>
                  </a:lnTo>
                  <a:lnTo>
                    <a:pt x="143675" y="39319"/>
                  </a:lnTo>
                  <a:lnTo>
                    <a:pt x="143675" y="38557"/>
                  </a:lnTo>
                  <a:lnTo>
                    <a:pt x="144449" y="38557"/>
                  </a:lnTo>
                  <a:lnTo>
                    <a:pt x="144830" y="38557"/>
                  </a:lnTo>
                  <a:lnTo>
                    <a:pt x="144830" y="39319"/>
                  </a:lnTo>
                  <a:lnTo>
                    <a:pt x="144830" y="38557"/>
                  </a:lnTo>
                  <a:lnTo>
                    <a:pt x="145618" y="39319"/>
                  </a:lnTo>
                  <a:lnTo>
                    <a:pt x="144830" y="38557"/>
                  </a:lnTo>
                  <a:lnTo>
                    <a:pt x="145618" y="39319"/>
                  </a:lnTo>
                  <a:lnTo>
                    <a:pt x="146392" y="39319"/>
                  </a:lnTo>
                  <a:lnTo>
                    <a:pt x="147167" y="39319"/>
                  </a:lnTo>
                  <a:lnTo>
                    <a:pt x="147955" y="39319"/>
                  </a:lnTo>
                  <a:lnTo>
                    <a:pt x="147955" y="40093"/>
                  </a:lnTo>
                  <a:lnTo>
                    <a:pt x="148729" y="39319"/>
                  </a:lnTo>
                  <a:lnTo>
                    <a:pt x="147955" y="40093"/>
                  </a:lnTo>
                  <a:lnTo>
                    <a:pt x="148729" y="40093"/>
                  </a:lnTo>
                  <a:lnTo>
                    <a:pt x="149504" y="40093"/>
                  </a:lnTo>
                  <a:lnTo>
                    <a:pt x="150291" y="40093"/>
                  </a:lnTo>
                  <a:lnTo>
                    <a:pt x="150291" y="40868"/>
                  </a:lnTo>
                  <a:lnTo>
                    <a:pt x="151066" y="40868"/>
                  </a:lnTo>
                  <a:lnTo>
                    <a:pt x="151841" y="41643"/>
                  </a:lnTo>
                  <a:lnTo>
                    <a:pt x="151841" y="42024"/>
                  </a:lnTo>
                  <a:lnTo>
                    <a:pt x="151841" y="42799"/>
                  </a:lnTo>
                  <a:lnTo>
                    <a:pt x="151841" y="43561"/>
                  </a:lnTo>
                  <a:lnTo>
                    <a:pt x="151841" y="44335"/>
                  </a:lnTo>
                  <a:lnTo>
                    <a:pt x="152628" y="44335"/>
                  </a:lnTo>
                  <a:lnTo>
                    <a:pt x="152628" y="45110"/>
                  </a:lnTo>
                  <a:lnTo>
                    <a:pt x="153403" y="45110"/>
                  </a:lnTo>
                  <a:lnTo>
                    <a:pt x="154178" y="45110"/>
                  </a:lnTo>
                  <a:lnTo>
                    <a:pt x="153403" y="45110"/>
                  </a:lnTo>
                  <a:lnTo>
                    <a:pt x="153403" y="45872"/>
                  </a:lnTo>
                  <a:lnTo>
                    <a:pt x="152628" y="45872"/>
                  </a:lnTo>
                  <a:lnTo>
                    <a:pt x="153403" y="45872"/>
                  </a:lnTo>
                  <a:lnTo>
                    <a:pt x="152628" y="45872"/>
                  </a:lnTo>
                  <a:lnTo>
                    <a:pt x="153403" y="45872"/>
                  </a:lnTo>
                  <a:lnTo>
                    <a:pt x="152628" y="45872"/>
                  </a:lnTo>
                  <a:lnTo>
                    <a:pt x="153403" y="45872"/>
                  </a:lnTo>
                  <a:lnTo>
                    <a:pt x="154178" y="45110"/>
                  </a:lnTo>
                  <a:lnTo>
                    <a:pt x="154178" y="45872"/>
                  </a:lnTo>
                  <a:lnTo>
                    <a:pt x="154571" y="45872"/>
                  </a:lnTo>
                  <a:lnTo>
                    <a:pt x="155346" y="45872"/>
                  </a:lnTo>
                  <a:lnTo>
                    <a:pt x="155346" y="46647"/>
                  </a:lnTo>
                  <a:lnTo>
                    <a:pt x="154571" y="46647"/>
                  </a:lnTo>
                  <a:lnTo>
                    <a:pt x="155346" y="46647"/>
                  </a:lnTo>
                  <a:lnTo>
                    <a:pt x="155346" y="47421"/>
                  </a:lnTo>
                  <a:lnTo>
                    <a:pt x="154571" y="47421"/>
                  </a:lnTo>
                  <a:lnTo>
                    <a:pt x="155346" y="47421"/>
                  </a:lnTo>
                  <a:lnTo>
                    <a:pt x="155346" y="46647"/>
                  </a:lnTo>
                  <a:lnTo>
                    <a:pt x="154571" y="46647"/>
                  </a:lnTo>
                  <a:lnTo>
                    <a:pt x="155346" y="46647"/>
                  </a:lnTo>
                  <a:lnTo>
                    <a:pt x="156133" y="46647"/>
                  </a:lnTo>
                  <a:lnTo>
                    <a:pt x="156133" y="47421"/>
                  </a:lnTo>
                  <a:lnTo>
                    <a:pt x="156133" y="46647"/>
                  </a:lnTo>
                  <a:lnTo>
                    <a:pt x="160020" y="46647"/>
                  </a:lnTo>
                  <a:lnTo>
                    <a:pt x="160020" y="47421"/>
                  </a:lnTo>
                  <a:lnTo>
                    <a:pt x="160020" y="46647"/>
                  </a:lnTo>
                  <a:lnTo>
                    <a:pt x="160807" y="46647"/>
                  </a:lnTo>
                  <a:lnTo>
                    <a:pt x="160020" y="46647"/>
                  </a:lnTo>
                  <a:lnTo>
                    <a:pt x="160020" y="47421"/>
                  </a:lnTo>
                  <a:lnTo>
                    <a:pt x="160807" y="48196"/>
                  </a:lnTo>
                  <a:lnTo>
                    <a:pt x="160807" y="47421"/>
                  </a:lnTo>
                  <a:lnTo>
                    <a:pt x="160020" y="47421"/>
                  </a:lnTo>
                  <a:lnTo>
                    <a:pt x="160807" y="47421"/>
                  </a:lnTo>
                  <a:lnTo>
                    <a:pt x="160807" y="46647"/>
                  </a:lnTo>
                  <a:lnTo>
                    <a:pt x="160807" y="47421"/>
                  </a:lnTo>
                  <a:lnTo>
                    <a:pt x="161582" y="47421"/>
                  </a:lnTo>
                  <a:lnTo>
                    <a:pt x="162356" y="47421"/>
                  </a:lnTo>
                  <a:lnTo>
                    <a:pt x="163131" y="47421"/>
                  </a:lnTo>
                  <a:lnTo>
                    <a:pt x="162356" y="47421"/>
                  </a:lnTo>
                  <a:lnTo>
                    <a:pt x="161582" y="47421"/>
                  </a:lnTo>
                  <a:lnTo>
                    <a:pt x="162356" y="47421"/>
                  </a:lnTo>
                  <a:lnTo>
                    <a:pt x="161582" y="47421"/>
                  </a:lnTo>
                  <a:lnTo>
                    <a:pt x="160807" y="47421"/>
                  </a:lnTo>
                  <a:lnTo>
                    <a:pt x="160807" y="46647"/>
                  </a:lnTo>
                  <a:lnTo>
                    <a:pt x="160807" y="47421"/>
                  </a:lnTo>
                  <a:lnTo>
                    <a:pt x="161582" y="47421"/>
                  </a:lnTo>
                  <a:lnTo>
                    <a:pt x="161582" y="46647"/>
                  </a:lnTo>
                  <a:lnTo>
                    <a:pt x="160807" y="46647"/>
                  </a:lnTo>
                  <a:lnTo>
                    <a:pt x="160807" y="45872"/>
                  </a:lnTo>
                  <a:lnTo>
                    <a:pt x="160807" y="46647"/>
                  </a:lnTo>
                  <a:lnTo>
                    <a:pt x="161582" y="46647"/>
                  </a:lnTo>
                  <a:lnTo>
                    <a:pt x="162356" y="45872"/>
                  </a:lnTo>
                  <a:lnTo>
                    <a:pt x="161582" y="45872"/>
                  </a:lnTo>
                  <a:lnTo>
                    <a:pt x="162356" y="45872"/>
                  </a:lnTo>
                  <a:lnTo>
                    <a:pt x="162356" y="45110"/>
                  </a:lnTo>
                  <a:lnTo>
                    <a:pt x="161582" y="45110"/>
                  </a:lnTo>
                  <a:lnTo>
                    <a:pt x="161582" y="45872"/>
                  </a:lnTo>
                  <a:lnTo>
                    <a:pt x="161582" y="45110"/>
                  </a:lnTo>
                  <a:lnTo>
                    <a:pt x="161582" y="45872"/>
                  </a:lnTo>
                  <a:lnTo>
                    <a:pt x="160807" y="45872"/>
                  </a:lnTo>
                  <a:lnTo>
                    <a:pt x="160020" y="45872"/>
                  </a:lnTo>
                  <a:lnTo>
                    <a:pt x="160020" y="45110"/>
                  </a:lnTo>
                  <a:lnTo>
                    <a:pt x="159245" y="45110"/>
                  </a:lnTo>
                  <a:lnTo>
                    <a:pt x="159245" y="45872"/>
                  </a:lnTo>
                  <a:lnTo>
                    <a:pt x="160020" y="45872"/>
                  </a:lnTo>
                  <a:lnTo>
                    <a:pt x="159245" y="46647"/>
                  </a:lnTo>
                  <a:lnTo>
                    <a:pt x="159245" y="45872"/>
                  </a:lnTo>
                  <a:lnTo>
                    <a:pt x="159245" y="46647"/>
                  </a:lnTo>
                  <a:lnTo>
                    <a:pt x="158470" y="46647"/>
                  </a:lnTo>
                  <a:lnTo>
                    <a:pt x="157683" y="45872"/>
                  </a:lnTo>
                  <a:lnTo>
                    <a:pt x="156908" y="45872"/>
                  </a:lnTo>
                  <a:lnTo>
                    <a:pt x="156133" y="46647"/>
                  </a:lnTo>
                  <a:lnTo>
                    <a:pt x="155346" y="46647"/>
                  </a:lnTo>
                  <a:lnTo>
                    <a:pt x="156133" y="46647"/>
                  </a:lnTo>
                  <a:lnTo>
                    <a:pt x="156133" y="45872"/>
                  </a:lnTo>
                  <a:lnTo>
                    <a:pt x="156133" y="45110"/>
                  </a:lnTo>
                  <a:lnTo>
                    <a:pt x="156908" y="44335"/>
                  </a:lnTo>
                  <a:lnTo>
                    <a:pt x="156133" y="44335"/>
                  </a:lnTo>
                  <a:lnTo>
                    <a:pt x="156908" y="44335"/>
                  </a:lnTo>
                  <a:lnTo>
                    <a:pt x="157683" y="43561"/>
                  </a:lnTo>
                  <a:lnTo>
                    <a:pt x="156908" y="43561"/>
                  </a:lnTo>
                  <a:lnTo>
                    <a:pt x="156908" y="42799"/>
                  </a:lnTo>
                  <a:lnTo>
                    <a:pt x="156908" y="42024"/>
                  </a:lnTo>
                  <a:lnTo>
                    <a:pt x="156133" y="42024"/>
                  </a:lnTo>
                  <a:lnTo>
                    <a:pt x="155346" y="42799"/>
                  </a:lnTo>
                  <a:lnTo>
                    <a:pt x="156133" y="42799"/>
                  </a:lnTo>
                  <a:lnTo>
                    <a:pt x="156133" y="43561"/>
                  </a:lnTo>
                  <a:lnTo>
                    <a:pt x="156908" y="43561"/>
                  </a:lnTo>
                  <a:lnTo>
                    <a:pt x="156133" y="43561"/>
                  </a:lnTo>
                  <a:lnTo>
                    <a:pt x="155346" y="43561"/>
                  </a:lnTo>
                  <a:lnTo>
                    <a:pt x="155346" y="42799"/>
                  </a:lnTo>
                  <a:lnTo>
                    <a:pt x="154571" y="42799"/>
                  </a:lnTo>
                  <a:lnTo>
                    <a:pt x="154571" y="42024"/>
                  </a:lnTo>
                  <a:lnTo>
                    <a:pt x="155346" y="42799"/>
                  </a:lnTo>
                  <a:lnTo>
                    <a:pt x="154571" y="42024"/>
                  </a:lnTo>
                  <a:lnTo>
                    <a:pt x="155346" y="42024"/>
                  </a:lnTo>
                  <a:lnTo>
                    <a:pt x="155346" y="41643"/>
                  </a:lnTo>
                  <a:lnTo>
                    <a:pt x="155346" y="40868"/>
                  </a:lnTo>
                  <a:lnTo>
                    <a:pt x="155346" y="40093"/>
                  </a:lnTo>
                  <a:lnTo>
                    <a:pt x="156133" y="40093"/>
                  </a:lnTo>
                  <a:lnTo>
                    <a:pt x="156133" y="39319"/>
                  </a:lnTo>
                  <a:lnTo>
                    <a:pt x="155346" y="39319"/>
                  </a:lnTo>
                  <a:lnTo>
                    <a:pt x="155346" y="38557"/>
                  </a:lnTo>
                  <a:lnTo>
                    <a:pt x="154571" y="38557"/>
                  </a:lnTo>
                  <a:lnTo>
                    <a:pt x="155346" y="38557"/>
                  </a:lnTo>
                  <a:lnTo>
                    <a:pt x="155346" y="39319"/>
                  </a:lnTo>
                  <a:lnTo>
                    <a:pt x="154571" y="38557"/>
                  </a:lnTo>
                  <a:lnTo>
                    <a:pt x="154178" y="38557"/>
                  </a:lnTo>
                  <a:lnTo>
                    <a:pt x="153403" y="38557"/>
                  </a:lnTo>
                  <a:lnTo>
                    <a:pt x="152628" y="38557"/>
                  </a:lnTo>
                  <a:lnTo>
                    <a:pt x="152628" y="37782"/>
                  </a:lnTo>
                  <a:lnTo>
                    <a:pt x="153403" y="37007"/>
                  </a:lnTo>
                  <a:lnTo>
                    <a:pt x="153403" y="36245"/>
                  </a:lnTo>
                  <a:lnTo>
                    <a:pt x="154178" y="37007"/>
                  </a:lnTo>
                  <a:lnTo>
                    <a:pt x="154178" y="36245"/>
                  </a:lnTo>
                  <a:lnTo>
                    <a:pt x="153403" y="36245"/>
                  </a:lnTo>
                  <a:lnTo>
                    <a:pt x="152628" y="36245"/>
                  </a:lnTo>
                  <a:lnTo>
                    <a:pt x="152628" y="37007"/>
                  </a:lnTo>
                  <a:lnTo>
                    <a:pt x="151841" y="37007"/>
                  </a:lnTo>
                  <a:lnTo>
                    <a:pt x="151066" y="37007"/>
                  </a:lnTo>
                  <a:lnTo>
                    <a:pt x="151066" y="37782"/>
                  </a:lnTo>
                  <a:lnTo>
                    <a:pt x="150291" y="37782"/>
                  </a:lnTo>
                  <a:lnTo>
                    <a:pt x="149504" y="37007"/>
                  </a:lnTo>
                  <a:lnTo>
                    <a:pt x="149504" y="36245"/>
                  </a:lnTo>
                  <a:lnTo>
                    <a:pt x="148729" y="36245"/>
                  </a:lnTo>
                  <a:lnTo>
                    <a:pt x="147955" y="36245"/>
                  </a:lnTo>
                  <a:lnTo>
                    <a:pt x="148729" y="36245"/>
                  </a:lnTo>
                  <a:lnTo>
                    <a:pt x="148729" y="37007"/>
                  </a:lnTo>
                  <a:lnTo>
                    <a:pt x="149504" y="37007"/>
                  </a:lnTo>
                  <a:lnTo>
                    <a:pt x="148729" y="37007"/>
                  </a:lnTo>
                  <a:lnTo>
                    <a:pt x="148729" y="36245"/>
                  </a:lnTo>
                  <a:lnTo>
                    <a:pt x="147955" y="36245"/>
                  </a:lnTo>
                  <a:lnTo>
                    <a:pt x="147167" y="36245"/>
                  </a:lnTo>
                  <a:lnTo>
                    <a:pt x="147167" y="35471"/>
                  </a:lnTo>
                  <a:lnTo>
                    <a:pt x="146392" y="35471"/>
                  </a:lnTo>
                  <a:lnTo>
                    <a:pt x="146392" y="34696"/>
                  </a:lnTo>
                  <a:lnTo>
                    <a:pt x="146392" y="33934"/>
                  </a:lnTo>
                  <a:lnTo>
                    <a:pt x="145618" y="33934"/>
                  </a:lnTo>
                  <a:lnTo>
                    <a:pt x="145618" y="33159"/>
                  </a:lnTo>
                  <a:lnTo>
                    <a:pt x="146392" y="33159"/>
                  </a:lnTo>
                  <a:lnTo>
                    <a:pt x="146392" y="32385"/>
                  </a:lnTo>
                  <a:lnTo>
                    <a:pt x="146392" y="33159"/>
                  </a:lnTo>
                  <a:lnTo>
                    <a:pt x="145618" y="33159"/>
                  </a:lnTo>
                  <a:lnTo>
                    <a:pt x="144830" y="33159"/>
                  </a:lnTo>
                  <a:lnTo>
                    <a:pt x="144449" y="33159"/>
                  </a:lnTo>
                  <a:lnTo>
                    <a:pt x="143675" y="32385"/>
                  </a:lnTo>
                  <a:lnTo>
                    <a:pt x="142887" y="32004"/>
                  </a:lnTo>
                  <a:lnTo>
                    <a:pt x="142113" y="32004"/>
                  </a:lnTo>
                  <a:lnTo>
                    <a:pt x="142113" y="31229"/>
                  </a:lnTo>
                  <a:lnTo>
                    <a:pt x="142113" y="30454"/>
                  </a:lnTo>
                  <a:lnTo>
                    <a:pt x="141338" y="30454"/>
                  </a:lnTo>
                  <a:lnTo>
                    <a:pt x="141338" y="29692"/>
                  </a:lnTo>
                  <a:lnTo>
                    <a:pt x="140550" y="29692"/>
                  </a:lnTo>
                  <a:lnTo>
                    <a:pt x="139776" y="28917"/>
                  </a:lnTo>
                  <a:lnTo>
                    <a:pt x="139776" y="28155"/>
                  </a:lnTo>
                  <a:lnTo>
                    <a:pt x="139776" y="27368"/>
                  </a:lnTo>
                  <a:lnTo>
                    <a:pt x="139776" y="26606"/>
                  </a:lnTo>
                  <a:lnTo>
                    <a:pt x="139776" y="25831"/>
                  </a:lnTo>
                  <a:lnTo>
                    <a:pt x="139001" y="25831"/>
                  </a:lnTo>
                  <a:lnTo>
                    <a:pt x="139001" y="22364"/>
                  </a:lnTo>
                  <a:lnTo>
                    <a:pt x="138214" y="22364"/>
                  </a:lnTo>
                  <a:lnTo>
                    <a:pt x="138214" y="21602"/>
                  </a:lnTo>
                  <a:lnTo>
                    <a:pt x="139001" y="21602"/>
                  </a:lnTo>
                  <a:lnTo>
                    <a:pt x="139776" y="21602"/>
                  </a:lnTo>
                  <a:lnTo>
                    <a:pt x="140550" y="21602"/>
                  </a:lnTo>
                  <a:lnTo>
                    <a:pt x="140550" y="20815"/>
                  </a:lnTo>
                  <a:lnTo>
                    <a:pt x="140550" y="21602"/>
                  </a:lnTo>
                  <a:lnTo>
                    <a:pt x="139776" y="21602"/>
                  </a:lnTo>
                  <a:lnTo>
                    <a:pt x="140550" y="20815"/>
                  </a:lnTo>
                  <a:lnTo>
                    <a:pt x="141338" y="20815"/>
                  </a:lnTo>
                  <a:lnTo>
                    <a:pt x="142113" y="20053"/>
                  </a:lnTo>
                  <a:lnTo>
                    <a:pt x="142113" y="20815"/>
                  </a:lnTo>
                  <a:lnTo>
                    <a:pt x="142113" y="21602"/>
                  </a:lnTo>
                  <a:lnTo>
                    <a:pt x="142113" y="20815"/>
                  </a:lnTo>
                  <a:lnTo>
                    <a:pt x="142113" y="21602"/>
                  </a:lnTo>
                  <a:lnTo>
                    <a:pt x="142887" y="21602"/>
                  </a:lnTo>
                  <a:lnTo>
                    <a:pt x="142113" y="21602"/>
                  </a:lnTo>
                  <a:lnTo>
                    <a:pt x="142887" y="21602"/>
                  </a:lnTo>
                  <a:lnTo>
                    <a:pt x="142887" y="22364"/>
                  </a:lnTo>
                  <a:lnTo>
                    <a:pt x="142887" y="22758"/>
                  </a:lnTo>
                  <a:lnTo>
                    <a:pt x="143675" y="22758"/>
                  </a:lnTo>
                  <a:lnTo>
                    <a:pt x="142887" y="22758"/>
                  </a:lnTo>
                  <a:lnTo>
                    <a:pt x="142887" y="22364"/>
                  </a:lnTo>
                  <a:lnTo>
                    <a:pt x="142887" y="21602"/>
                  </a:lnTo>
                  <a:lnTo>
                    <a:pt x="142113" y="20815"/>
                  </a:lnTo>
                  <a:lnTo>
                    <a:pt x="142113" y="20053"/>
                  </a:lnTo>
                  <a:lnTo>
                    <a:pt x="144449" y="20053"/>
                  </a:lnTo>
                  <a:lnTo>
                    <a:pt x="144830" y="20053"/>
                  </a:lnTo>
                  <a:lnTo>
                    <a:pt x="145618" y="20053"/>
                  </a:lnTo>
                  <a:lnTo>
                    <a:pt x="146392" y="20053"/>
                  </a:lnTo>
                  <a:lnTo>
                    <a:pt x="147167" y="20053"/>
                  </a:lnTo>
                  <a:lnTo>
                    <a:pt x="147167" y="20815"/>
                  </a:lnTo>
                  <a:lnTo>
                    <a:pt x="147955" y="21602"/>
                  </a:lnTo>
                  <a:lnTo>
                    <a:pt x="148729" y="21602"/>
                  </a:lnTo>
                  <a:lnTo>
                    <a:pt x="148729" y="22364"/>
                  </a:lnTo>
                  <a:lnTo>
                    <a:pt x="149504" y="22758"/>
                  </a:lnTo>
                  <a:lnTo>
                    <a:pt x="150291" y="23520"/>
                  </a:lnTo>
                  <a:lnTo>
                    <a:pt x="150291" y="24295"/>
                  </a:lnTo>
                  <a:lnTo>
                    <a:pt x="151066" y="24295"/>
                  </a:lnTo>
                  <a:lnTo>
                    <a:pt x="151066" y="25057"/>
                  </a:lnTo>
                  <a:lnTo>
                    <a:pt x="151841" y="25057"/>
                  </a:lnTo>
                  <a:lnTo>
                    <a:pt x="151841" y="25831"/>
                  </a:lnTo>
                  <a:lnTo>
                    <a:pt x="152628" y="25831"/>
                  </a:lnTo>
                  <a:lnTo>
                    <a:pt x="153403" y="25831"/>
                  </a:lnTo>
                  <a:lnTo>
                    <a:pt x="153403" y="26606"/>
                  </a:lnTo>
                  <a:lnTo>
                    <a:pt x="154178" y="26606"/>
                  </a:lnTo>
                  <a:lnTo>
                    <a:pt x="154178" y="25831"/>
                  </a:lnTo>
                  <a:lnTo>
                    <a:pt x="154571" y="25831"/>
                  </a:lnTo>
                  <a:lnTo>
                    <a:pt x="155346" y="25831"/>
                  </a:lnTo>
                  <a:lnTo>
                    <a:pt x="155346" y="26606"/>
                  </a:lnTo>
                  <a:lnTo>
                    <a:pt x="155346" y="25831"/>
                  </a:lnTo>
                  <a:lnTo>
                    <a:pt x="156133" y="25831"/>
                  </a:lnTo>
                  <a:lnTo>
                    <a:pt x="156908" y="25831"/>
                  </a:lnTo>
                  <a:lnTo>
                    <a:pt x="156133" y="25831"/>
                  </a:lnTo>
                  <a:lnTo>
                    <a:pt x="156908" y="25831"/>
                  </a:lnTo>
                  <a:lnTo>
                    <a:pt x="156133" y="25831"/>
                  </a:lnTo>
                  <a:lnTo>
                    <a:pt x="156908" y="25831"/>
                  </a:lnTo>
                  <a:lnTo>
                    <a:pt x="156908" y="26606"/>
                  </a:lnTo>
                  <a:lnTo>
                    <a:pt x="156908" y="25831"/>
                  </a:lnTo>
                  <a:lnTo>
                    <a:pt x="156908" y="26606"/>
                  </a:lnTo>
                  <a:lnTo>
                    <a:pt x="157683" y="26606"/>
                  </a:lnTo>
                  <a:lnTo>
                    <a:pt x="157683" y="27368"/>
                  </a:lnTo>
                  <a:lnTo>
                    <a:pt x="158470" y="27368"/>
                  </a:lnTo>
                  <a:lnTo>
                    <a:pt x="158470" y="28155"/>
                  </a:lnTo>
                  <a:lnTo>
                    <a:pt x="158470" y="27368"/>
                  </a:lnTo>
                  <a:lnTo>
                    <a:pt x="157683" y="27368"/>
                  </a:lnTo>
                  <a:lnTo>
                    <a:pt x="157683" y="26606"/>
                  </a:lnTo>
                  <a:lnTo>
                    <a:pt x="156908" y="26606"/>
                  </a:lnTo>
                  <a:lnTo>
                    <a:pt x="157683" y="26606"/>
                  </a:lnTo>
                  <a:lnTo>
                    <a:pt x="156908" y="25831"/>
                  </a:lnTo>
                  <a:lnTo>
                    <a:pt x="156133" y="25831"/>
                  </a:lnTo>
                  <a:lnTo>
                    <a:pt x="156908" y="25057"/>
                  </a:lnTo>
                  <a:lnTo>
                    <a:pt x="157683" y="25057"/>
                  </a:lnTo>
                  <a:lnTo>
                    <a:pt x="157683" y="24295"/>
                  </a:lnTo>
                  <a:lnTo>
                    <a:pt x="158470" y="24295"/>
                  </a:lnTo>
                  <a:lnTo>
                    <a:pt x="157683" y="24295"/>
                  </a:lnTo>
                  <a:lnTo>
                    <a:pt x="158470" y="24295"/>
                  </a:lnTo>
                  <a:lnTo>
                    <a:pt x="158470" y="23520"/>
                  </a:lnTo>
                  <a:lnTo>
                    <a:pt x="157683" y="22758"/>
                  </a:lnTo>
                  <a:lnTo>
                    <a:pt x="157683" y="22364"/>
                  </a:lnTo>
                  <a:lnTo>
                    <a:pt x="156908" y="21602"/>
                  </a:lnTo>
                  <a:lnTo>
                    <a:pt x="156908" y="20815"/>
                  </a:lnTo>
                  <a:lnTo>
                    <a:pt x="156133" y="20815"/>
                  </a:lnTo>
                  <a:lnTo>
                    <a:pt x="155346" y="20815"/>
                  </a:lnTo>
                  <a:lnTo>
                    <a:pt x="154571" y="20815"/>
                  </a:lnTo>
                  <a:lnTo>
                    <a:pt x="154571" y="20053"/>
                  </a:lnTo>
                  <a:lnTo>
                    <a:pt x="154178" y="20815"/>
                  </a:lnTo>
                  <a:lnTo>
                    <a:pt x="153403" y="20815"/>
                  </a:lnTo>
                  <a:lnTo>
                    <a:pt x="152628" y="20815"/>
                  </a:lnTo>
                  <a:lnTo>
                    <a:pt x="151841" y="20815"/>
                  </a:lnTo>
                  <a:lnTo>
                    <a:pt x="151841" y="20053"/>
                  </a:lnTo>
                  <a:lnTo>
                    <a:pt x="151066" y="20053"/>
                  </a:lnTo>
                  <a:lnTo>
                    <a:pt x="151841" y="20053"/>
                  </a:lnTo>
                  <a:lnTo>
                    <a:pt x="151841" y="19278"/>
                  </a:lnTo>
                  <a:lnTo>
                    <a:pt x="152628" y="18503"/>
                  </a:lnTo>
                  <a:lnTo>
                    <a:pt x="152628" y="17741"/>
                  </a:lnTo>
                  <a:lnTo>
                    <a:pt x="153403" y="17741"/>
                  </a:lnTo>
                  <a:lnTo>
                    <a:pt x="153403" y="18503"/>
                  </a:lnTo>
                  <a:lnTo>
                    <a:pt x="154178" y="18503"/>
                  </a:lnTo>
                  <a:lnTo>
                    <a:pt x="154571" y="18503"/>
                  </a:lnTo>
                  <a:lnTo>
                    <a:pt x="154571" y="17741"/>
                  </a:lnTo>
                  <a:lnTo>
                    <a:pt x="154571" y="18503"/>
                  </a:lnTo>
                  <a:lnTo>
                    <a:pt x="154571" y="17741"/>
                  </a:lnTo>
                  <a:lnTo>
                    <a:pt x="154571" y="18503"/>
                  </a:lnTo>
                  <a:lnTo>
                    <a:pt x="154571" y="17741"/>
                  </a:lnTo>
                  <a:lnTo>
                    <a:pt x="155346" y="16967"/>
                  </a:lnTo>
                  <a:lnTo>
                    <a:pt x="156133" y="16967"/>
                  </a:lnTo>
                  <a:lnTo>
                    <a:pt x="156133" y="16205"/>
                  </a:lnTo>
                  <a:lnTo>
                    <a:pt x="156908" y="16205"/>
                  </a:lnTo>
                  <a:lnTo>
                    <a:pt x="156908" y="15430"/>
                  </a:lnTo>
                  <a:lnTo>
                    <a:pt x="157683" y="15430"/>
                  </a:lnTo>
                  <a:lnTo>
                    <a:pt x="158470" y="15430"/>
                  </a:lnTo>
                  <a:lnTo>
                    <a:pt x="159245" y="15430"/>
                  </a:lnTo>
                  <a:lnTo>
                    <a:pt x="159245" y="16205"/>
                  </a:lnTo>
                  <a:lnTo>
                    <a:pt x="159245" y="15430"/>
                  </a:lnTo>
                  <a:lnTo>
                    <a:pt x="159245" y="16205"/>
                  </a:lnTo>
                  <a:lnTo>
                    <a:pt x="159245" y="15430"/>
                  </a:lnTo>
                  <a:lnTo>
                    <a:pt x="160020" y="15430"/>
                  </a:lnTo>
                  <a:lnTo>
                    <a:pt x="160020" y="16205"/>
                  </a:lnTo>
                  <a:lnTo>
                    <a:pt x="160807" y="16967"/>
                  </a:lnTo>
                  <a:lnTo>
                    <a:pt x="161582" y="16967"/>
                  </a:lnTo>
                  <a:lnTo>
                    <a:pt x="161582" y="17741"/>
                  </a:lnTo>
                  <a:lnTo>
                    <a:pt x="162356" y="17741"/>
                  </a:lnTo>
                  <a:lnTo>
                    <a:pt x="162356" y="18503"/>
                  </a:lnTo>
                  <a:lnTo>
                    <a:pt x="163131" y="18503"/>
                  </a:lnTo>
                  <a:lnTo>
                    <a:pt x="162356" y="18503"/>
                  </a:lnTo>
                  <a:lnTo>
                    <a:pt x="162356" y="19278"/>
                  </a:lnTo>
                  <a:lnTo>
                    <a:pt x="163131" y="19278"/>
                  </a:lnTo>
                  <a:lnTo>
                    <a:pt x="162356" y="19278"/>
                  </a:lnTo>
                  <a:lnTo>
                    <a:pt x="161582" y="19278"/>
                  </a:lnTo>
                  <a:lnTo>
                    <a:pt x="162356" y="19278"/>
                  </a:lnTo>
                  <a:lnTo>
                    <a:pt x="162356" y="20053"/>
                  </a:lnTo>
                  <a:lnTo>
                    <a:pt x="163131" y="20053"/>
                  </a:lnTo>
                  <a:lnTo>
                    <a:pt x="163131" y="20815"/>
                  </a:lnTo>
                  <a:lnTo>
                    <a:pt x="163131" y="20053"/>
                  </a:lnTo>
                  <a:lnTo>
                    <a:pt x="163525" y="20053"/>
                  </a:lnTo>
                  <a:lnTo>
                    <a:pt x="163525" y="20815"/>
                  </a:lnTo>
                  <a:lnTo>
                    <a:pt x="163131" y="20815"/>
                  </a:lnTo>
                  <a:lnTo>
                    <a:pt x="163525" y="20815"/>
                  </a:lnTo>
                  <a:lnTo>
                    <a:pt x="163525" y="21602"/>
                  </a:lnTo>
                  <a:lnTo>
                    <a:pt x="164312" y="21602"/>
                  </a:lnTo>
                  <a:lnTo>
                    <a:pt x="165087" y="21602"/>
                  </a:lnTo>
                  <a:lnTo>
                    <a:pt x="165087" y="22364"/>
                  </a:lnTo>
                  <a:lnTo>
                    <a:pt x="165862" y="22364"/>
                  </a:lnTo>
                  <a:lnTo>
                    <a:pt x="165087" y="22364"/>
                  </a:lnTo>
                  <a:lnTo>
                    <a:pt x="165862" y="22364"/>
                  </a:lnTo>
                  <a:lnTo>
                    <a:pt x="165862" y="22758"/>
                  </a:lnTo>
                  <a:lnTo>
                    <a:pt x="166636" y="22758"/>
                  </a:lnTo>
                  <a:lnTo>
                    <a:pt x="167424" y="22758"/>
                  </a:lnTo>
                  <a:lnTo>
                    <a:pt x="167424" y="23520"/>
                  </a:lnTo>
                  <a:lnTo>
                    <a:pt x="168198" y="23520"/>
                  </a:lnTo>
                  <a:lnTo>
                    <a:pt x="168198" y="24295"/>
                  </a:lnTo>
                  <a:lnTo>
                    <a:pt x="168973" y="24295"/>
                  </a:lnTo>
                  <a:lnTo>
                    <a:pt x="168973" y="23520"/>
                  </a:lnTo>
                  <a:lnTo>
                    <a:pt x="168973" y="24295"/>
                  </a:lnTo>
                  <a:lnTo>
                    <a:pt x="168973" y="23520"/>
                  </a:lnTo>
                  <a:lnTo>
                    <a:pt x="169760" y="23520"/>
                  </a:lnTo>
                  <a:lnTo>
                    <a:pt x="169760" y="24295"/>
                  </a:lnTo>
                  <a:lnTo>
                    <a:pt x="170535" y="24295"/>
                  </a:lnTo>
                  <a:lnTo>
                    <a:pt x="170535" y="23520"/>
                  </a:lnTo>
                  <a:lnTo>
                    <a:pt x="171310" y="23520"/>
                  </a:lnTo>
                  <a:lnTo>
                    <a:pt x="171310" y="24295"/>
                  </a:lnTo>
                  <a:lnTo>
                    <a:pt x="172097" y="24295"/>
                  </a:lnTo>
                  <a:lnTo>
                    <a:pt x="172097" y="25057"/>
                  </a:lnTo>
                  <a:lnTo>
                    <a:pt x="172097" y="24295"/>
                  </a:lnTo>
                  <a:lnTo>
                    <a:pt x="172097" y="25057"/>
                  </a:lnTo>
                  <a:lnTo>
                    <a:pt x="172872" y="25057"/>
                  </a:lnTo>
                  <a:lnTo>
                    <a:pt x="172872" y="25831"/>
                  </a:lnTo>
                  <a:lnTo>
                    <a:pt x="173253" y="25831"/>
                  </a:lnTo>
                  <a:lnTo>
                    <a:pt x="174040" y="25831"/>
                  </a:lnTo>
                  <a:lnTo>
                    <a:pt x="174040" y="26606"/>
                  </a:lnTo>
                  <a:lnTo>
                    <a:pt x="174040" y="25831"/>
                  </a:lnTo>
                  <a:lnTo>
                    <a:pt x="174040" y="26606"/>
                  </a:lnTo>
                  <a:lnTo>
                    <a:pt x="174815" y="26606"/>
                  </a:lnTo>
                  <a:lnTo>
                    <a:pt x="174815" y="27368"/>
                  </a:lnTo>
                  <a:lnTo>
                    <a:pt x="175590" y="27368"/>
                  </a:lnTo>
                  <a:lnTo>
                    <a:pt x="175590" y="28155"/>
                  </a:lnTo>
                  <a:lnTo>
                    <a:pt x="176377" y="28155"/>
                  </a:lnTo>
                  <a:lnTo>
                    <a:pt x="176377" y="28917"/>
                  </a:lnTo>
                  <a:lnTo>
                    <a:pt x="175590" y="28917"/>
                  </a:lnTo>
                  <a:lnTo>
                    <a:pt x="174815" y="28917"/>
                  </a:lnTo>
                  <a:lnTo>
                    <a:pt x="175590" y="28917"/>
                  </a:lnTo>
                  <a:lnTo>
                    <a:pt x="174815" y="28917"/>
                  </a:lnTo>
                  <a:lnTo>
                    <a:pt x="174040" y="28917"/>
                  </a:lnTo>
                  <a:lnTo>
                    <a:pt x="173253" y="28917"/>
                  </a:lnTo>
                  <a:lnTo>
                    <a:pt x="174040" y="29692"/>
                  </a:lnTo>
                  <a:lnTo>
                    <a:pt x="173253" y="29692"/>
                  </a:lnTo>
                  <a:lnTo>
                    <a:pt x="173253" y="28917"/>
                  </a:lnTo>
                  <a:lnTo>
                    <a:pt x="173253" y="29692"/>
                  </a:lnTo>
                  <a:lnTo>
                    <a:pt x="174040" y="29692"/>
                  </a:lnTo>
                  <a:lnTo>
                    <a:pt x="173253" y="29692"/>
                  </a:lnTo>
                  <a:lnTo>
                    <a:pt x="174040" y="29692"/>
                  </a:lnTo>
                  <a:lnTo>
                    <a:pt x="174040" y="30454"/>
                  </a:lnTo>
                  <a:lnTo>
                    <a:pt x="173253" y="30454"/>
                  </a:lnTo>
                  <a:lnTo>
                    <a:pt x="174040" y="30454"/>
                  </a:lnTo>
                  <a:lnTo>
                    <a:pt x="173253" y="30454"/>
                  </a:lnTo>
                  <a:lnTo>
                    <a:pt x="174040" y="30454"/>
                  </a:lnTo>
                  <a:lnTo>
                    <a:pt x="174040" y="31229"/>
                  </a:lnTo>
                  <a:lnTo>
                    <a:pt x="173253" y="31229"/>
                  </a:lnTo>
                  <a:lnTo>
                    <a:pt x="174040" y="31229"/>
                  </a:lnTo>
                  <a:lnTo>
                    <a:pt x="173253" y="31229"/>
                  </a:lnTo>
                  <a:lnTo>
                    <a:pt x="173253" y="32004"/>
                  </a:lnTo>
                  <a:lnTo>
                    <a:pt x="174040" y="32004"/>
                  </a:lnTo>
                  <a:lnTo>
                    <a:pt x="173253" y="32004"/>
                  </a:lnTo>
                  <a:lnTo>
                    <a:pt x="174040" y="32004"/>
                  </a:lnTo>
                  <a:lnTo>
                    <a:pt x="173253" y="32004"/>
                  </a:lnTo>
                  <a:lnTo>
                    <a:pt x="173253" y="32385"/>
                  </a:lnTo>
                  <a:lnTo>
                    <a:pt x="174040" y="32385"/>
                  </a:lnTo>
                  <a:lnTo>
                    <a:pt x="173253" y="32385"/>
                  </a:lnTo>
                  <a:lnTo>
                    <a:pt x="173253" y="33159"/>
                  </a:lnTo>
                  <a:lnTo>
                    <a:pt x="173253" y="32385"/>
                  </a:lnTo>
                  <a:lnTo>
                    <a:pt x="172872" y="33159"/>
                  </a:lnTo>
                  <a:lnTo>
                    <a:pt x="172872" y="32385"/>
                  </a:lnTo>
                  <a:lnTo>
                    <a:pt x="172872" y="33159"/>
                  </a:lnTo>
                  <a:lnTo>
                    <a:pt x="172097" y="33159"/>
                  </a:lnTo>
                  <a:lnTo>
                    <a:pt x="172097" y="33934"/>
                  </a:lnTo>
                  <a:lnTo>
                    <a:pt x="171310" y="33934"/>
                  </a:lnTo>
                  <a:lnTo>
                    <a:pt x="170535" y="33934"/>
                  </a:lnTo>
                  <a:lnTo>
                    <a:pt x="169760" y="33934"/>
                  </a:lnTo>
                  <a:lnTo>
                    <a:pt x="169760" y="33159"/>
                  </a:lnTo>
                  <a:lnTo>
                    <a:pt x="168973" y="33159"/>
                  </a:lnTo>
                  <a:lnTo>
                    <a:pt x="168198" y="33159"/>
                  </a:lnTo>
                  <a:lnTo>
                    <a:pt x="167424" y="33159"/>
                  </a:lnTo>
                  <a:lnTo>
                    <a:pt x="167424" y="32385"/>
                  </a:lnTo>
                  <a:lnTo>
                    <a:pt x="166636" y="32385"/>
                  </a:lnTo>
                  <a:lnTo>
                    <a:pt x="166636" y="33159"/>
                  </a:lnTo>
                  <a:lnTo>
                    <a:pt x="165862" y="33159"/>
                  </a:lnTo>
                  <a:lnTo>
                    <a:pt x="166636" y="33934"/>
                  </a:lnTo>
                  <a:lnTo>
                    <a:pt x="166636" y="34696"/>
                  </a:lnTo>
                  <a:lnTo>
                    <a:pt x="165862" y="35471"/>
                  </a:lnTo>
                  <a:lnTo>
                    <a:pt x="165087" y="36245"/>
                  </a:lnTo>
                  <a:lnTo>
                    <a:pt x="164312" y="37007"/>
                  </a:lnTo>
                  <a:lnTo>
                    <a:pt x="163525" y="37007"/>
                  </a:lnTo>
                  <a:lnTo>
                    <a:pt x="163525" y="37782"/>
                  </a:lnTo>
                  <a:lnTo>
                    <a:pt x="164312" y="38557"/>
                  </a:lnTo>
                  <a:lnTo>
                    <a:pt x="164312" y="39319"/>
                  </a:lnTo>
                  <a:lnTo>
                    <a:pt x="165087" y="39319"/>
                  </a:lnTo>
                  <a:lnTo>
                    <a:pt x="166636" y="40093"/>
                  </a:lnTo>
                  <a:lnTo>
                    <a:pt x="170535" y="43561"/>
                  </a:lnTo>
                  <a:lnTo>
                    <a:pt x="170535" y="44335"/>
                  </a:lnTo>
                  <a:lnTo>
                    <a:pt x="172872" y="45110"/>
                  </a:lnTo>
                  <a:lnTo>
                    <a:pt x="174040" y="45872"/>
                  </a:lnTo>
                  <a:lnTo>
                    <a:pt x="175590" y="46647"/>
                  </a:lnTo>
                  <a:lnTo>
                    <a:pt x="175590" y="49733"/>
                  </a:lnTo>
                  <a:lnTo>
                    <a:pt x="175590" y="52438"/>
                  </a:lnTo>
                  <a:lnTo>
                    <a:pt x="175590" y="51663"/>
                  </a:lnTo>
                  <a:lnTo>
                    <a:pt x="175590" y="53200"/>
                  </a:lnTo>
                  <a:lnTo>
                    <a:pt x="174815" y="53200"/>
                  </a:lnTo>
                  <a:lnTo>
                    <a:pt x="175590" y="53200"/>
                  </a:lnTo>
                  <a:lnTo>
                    <a:pt x="174815" y="53200"/>
                  </a:lnTo>
                  <a:lnTo>
                    <a:pt x="174815" y="53975"/>
                  </a:lnTo>
                  <a:lnTo>
                    <a:pt x="174815" y="54749"/>
                  </a:lnTo>
                  <a:lnTo>
                    <a:pt x="175590" y="54749"/>
                  </a:lnTo>
                  <a:lnTo>
                    <a:pt x="175590" y="55511"/>
                  </a:lnTo>
                  <a:lnTo>
                    <a:pt x="176377" y="55511"/>
                  </a:lnTo>
                  <a:lnTo>
                    <a:pt x="175590" y="55511"/>
                  </a:lnTo>
                  <a:lnTo>
                    <a:pt x="176377" y="55511"/>
                  </a:lnTo>
                  <a:lnTo>
                    <a:pt x="176377" y="56286"/>
                  </a:lnTo>
                  <a:lnTo>
                    <a:pt x="175590" y="56286"/>
                  </a:lnTo>
                  <a:lnTo>
                    <a:pt x="175590" y="57061"/>
                  </a:lnTo>
                  <a:lnTo>
                    <a:pt x="174815" y="57061"/>
                  </a:lnTo>
                  <a:lnTo>
                    <a:pt x="175590" y="57061"/>
                  </a:lnTo>
                  <a:lnTo>
                    <a:pt x="175590" y="57823"/>
                  </a:lnTo>
                  <a:lnTo>
                    <a:pt x="174815" y="57823"/>
                  </a:lnTo>
                  <a:lnTo>
                    <a:pt x="175590" y="57823"/>
                  </a:lnTo>
                  <a:lnTo>
                    <a:pt x="174815" y="57823"/>
                  </a:lnTo>
                  <a:lnTo>
                    <a:pt x="175590" y="57823"/>
                  </a:lnTo>
                  <a:lnTo>
                    <a:pt x="174815" y="57823"/>
                  </a:lnTo>
                  <a:lnTo>
                    <a:pt x="174815" y="58597"/>
                  </a:lnTo>
                  <a:lnTo>
                    <a:pt x="174040" y="58597"/>
                  </a:lnTo>
                  <a:lnTo>
                    <a:pt x="174040" y="59372"/>
                  </a:lnTo>
                  <a:lnTo>
                    <a:pt x="174815" y="59372"/>
                  </a:lnTo>
                  <a:lnTo>
                    <a:pt x="174815" y="60147"/>
                  </a:lnTo>
                  <a:lnTo>
                    <a:pt x="175590" y="60147"/>
                  </a:lnTo>
                  <a:lnTo>
                    <a:pt x="175590" y="60528"/>
                  </a:lnTo>
                  <a:lnTo>
                    <a:pt x="175590" y="60147"/>
                  </a:lnTo>
                  <a:lnTo>
                    <a:pt x="176377" y="60147"/>
                  </a:lnTo>
                  <a:lnTo>
                    <a:pt x="176377" y="60528"/>
                  </a:lnTo>
                  <a:lnTo>
                    <a:pt x="175590" y="60528"/>
                  </a:lnTo>
                  <a:lnTo>
                    <a:pt x="174815" y="60528"/>
                  </a:lnTo>
                  <a:lnTo>
                    <a:pt x="175590" y="60528"/>
                  </a:lnTo>
                  <a:lnTo>
                    <a:pt x="175590" y="61302"/>
                  </a:lnTo>
                  <a:lnTo>
                    <a:pt x="174815" y="61302"/>
                  </a:lnTo>
                  <a:lnTo>
                    <a:pt x="174815" y="60528"/>
                  </a:lnTo>
                  <a:lnTo>
                    <a:pt x="174040" y="60528"/>
                  </a:lnTo>
                  <a:lnTo>
                    <a:pt x="174040" y="60147"/>
                  </a:lnTo>
                  <a:lnTo>
                    <a:pt x="174040" y="59372"/>
                  </a:lnTo>
                  <a:lnTo>
                    <a:pt x="173253" y="59372"/>
                  </a:lnTo>
                  <a:lnTo>
                    <a:pt x="172872" y="59372"/>
                  </a:lnTo>
                  <a:lnTo>
                    <a:pt x="172097" y="59372"/>
                  </a:lnTo>
                  <a:lnTo>
                    <a:pt x="171310" y="60147"/>
                  </a:lnTo>
                  <a:lnTo>
                    <a:pt x="170535" y="59372"/>
                  </a:lnTo>
                  <a:lnTo>
                    <a:pt x="170535" y="60147"/>
                  </a:lnTo>
                  <a:lnTo>
                    <a:pt x="169760" y="60528"/>
                  </a:lnTo>
                  <a:lnTo>
                    <a:pt x="169760" y="60147"/>
                  </a:lnTo>
                  <a:lnTo>
                    <a:pt x="168973" y="60147"/>
                  </a:lnTo>
                  <a:lnTo>
                    <a:pt x="168973" y="60528"/>
                  </a:lnTo>
                  <a:lnTo>
                    <a:pt x="169760" y="60528"/>
                  </a:lnTo>
                  <a:lnTo>
                    <a:pt x="168973" y="61302"/>
                  </a:lnTo>
                  <a:lnTo>
                    <a:pt x="168198" y="61302"/>
                  </a:lnTo>
                  <a:lnTo>
                    <a:pt x="167424" y="61302"/>
                  </a:lnTo>
                  <a:lnTo>
                    <a:pt x="167424" y="62064"/>
                  </a:lnTo>
                  <a:lnTo>
                    <a:pt x="166636" y="62064"/>
                  </a:lnTo>
                  <a:lnTo>
                    <a:pt x="165862" y="62064"/>
                  </a:lnTo>
                  <a:lnTo>
                    <a:pt x="165087" y="62064"/>
                  </a:lnTo>
                  <a:lnTo>
                    <a:pt x="165087" y="62839"/>
                  </a:lnTo>
                  <a:lnTo>
                    <a:pt x="165862" y="62839"/>
                  </a:lnTo>
                  <a:lnTo>
                    <a:pt x="165087" y="62839"/>
                  </a:lnTo>
                  <a:lnTo>
                    <a:pt x="164312" y="62839"/>
                  </a:lnTo>
                  <a:lnTo>
                    <a:pt x="164312" y="63614"/>
                  </a:lnTo>
                  <a:lnTo>
                    <a:pt x="164312" y="64376"/>
                  </a:lnTo>
                  <a:lnTo>
                    <a:pt x="163525" y="64376"/>
                  </a:lnTo>
                  <a:lnTo>
                    <a:pt x="163131" y="65151"/>
                  </a:lnTo>
                  <a:lnTo>
                    <a:pt x="162356" y="65151"/>
                  </a:lnTo>
                  <a:lnTo>
                    <a:pt x="161582" y="65151"/>
                  </a:lnTo>
                  <a:lnTo>
                    <a:pt x="162356" y="64376"/>
                  </a:lnTo>
                  <a:lnTo>
                    <a:pt x="161582" y="64376"/>
                  </a:lnTo>
                  <a:lnTo>
                    <a:pt x="161582" y="65151"/>
                  </a:lnTo>
                  <a:lnTo>
                    <a:pt x="160807" y="65925"/>
                  </a:lnTo>
                  <a:lnTo>
                    <a:pt x="161582" y="65925"/>
                  </a:lnTo>
                  <a:lnTo>
                    <a:pt x="161582" y="66700"/>
                  </a:lnTo>
                  <a:lnTo>
                    <a:pt x="160807" y="66700"/>
                  </a:lnTo>
                  <a:lnTo>
                    <a:pt x="160807" y="65925"/>
                  </a:lnTo>
                  <a:lnTo>
                    <a:pt x="160807" y="66700"/>
                  </a:lnTo>
                  <a:lnTo>
                    <a:pt x="160020" y="65925"/>
                  </a:lnTo>
                  <a:lnTo>
                    <a:pt x="160020" y="66700"/>
                  </a:lnTo>
                  <a:lnTo>
                    <a:pt x="160020" y="67462"/>
                  </a:lnTo>
                  <a:lnTo>
                    <a:pt x="159245" y="66700"/>
                  </a:lnTo>
                  <a:lnTo>
                    <a:pt x="159245" y="67462"/>
                  </a:lnTo>
                  <a:lnTo>
                    <a:pt x="158470" y="67462"/>
                  </a:lnTo>
                  <a:lnTo>
                    <a:pt x="159245" y="67462"/>
                  </a:lnTo>
                  <a:lnTo>
                    <a:pt x="159245" y="68237"/>
                  </a:lnTo>
                  <a:lnTo>
                    <a:pt x="158470" y="68237"/>
                  </a:lnTo>
                  <a:lnTo>
                    <a:pt x="159245" y="68237"/>
                  </a:lnTo>
                  <a:lnTo>
                    <a:pt x="158470" y="69011"/>
                  </a:lnTo>
                  <a:lnTo>
                    <a:pt x="157683" y="69011"/>
                  </a:lnTo>
                  <a:lnTo>
                    <a:pt x="157683" y="69773"/>
                  </a:lnTo>
                  <a:lnTo>
                    <a:pt x="156908" y="69773"/>
                  </a:lnTo>
                  <a:lnTo>
                    <a:pt x="156133" y="69773"/>
                  </a:lnTo>
                  <a:lnTo>
                    <a:pt x="156133" y="70167"/>
                  </a:lnTo>
                  <a:lnTo>
                    <a:pt x="156908" y="70167"/>
                  </a:lnTo>
                  <a:lnTo>
                    <a:pt x="157683" y="70942"/>
                  </a:lnTo>
                  <a:lnTo>
                    <a:pt x="156908" y="70942"/>
                  </a:lnTo>
                  <a:lnTo>
                    <a:pt x="156908" y="71704"/>
                  </a:lnTo>
                  <a:lnTo>
                    <a:pt x="157683" y="71704"/>
                  </a:lnTo>
                  <a:lnTo>
                    <a:pt x="157683" y="72478"/>
                  </a:lnTo>
                  <a:lnTo>
                    <a:pt x="158470" y="72478"/>
                  </a:lnTo>
                  <a:lnTo>
                    <a:pt x="158470" y="73253"/>
                  </a:lnTo>
                  <a:lnTo>
                    <a:pt x="157683" y="73253"/>
                  </a:lnTo>
                  <a:lnTo>
                    <a:pt x="156908" y="73253"/>
                  </a:lnTo>
                  <a:lnTo>
                    <a:pt x="156908" y="74015"/>
                  </a:lnTo>
                  <a:lnTo>
                    <a:pt x="157683" y="74015"/>
                  </a:lnTo>
                  <a:lnTo>
                    <a:pt x="158470" y="74015"/>
                  </a:lnTo>
                  <a:lnTo>
                    <a:pt x="158470" y="74790"/>
                  </a:lnTo>
                  <a:lnTo>
                    <a:pt x="159245" y="74790"/>
                  </a:lnTo>
                  <a:lnTo>
                    <a:pt x="159245" y="75565"/>
                  </a:lnTo>
                  <a:lnTo>
                    <a:pt x="160020" y="75565"/>
                  </a:lnTo>
                  <a:lnTo>
                    <a:pt x="160020" y="74790"/>
                  </a:lnTo>
                  <a:lnTo>
                    <a:pt x="160020" y="75565"/>
                  </a:lnTo>
                  <a:lnTo>
                    <a:pt x="160807" y="75565"/>
                  </a:lnTo>
                  <a:lnTo>
                    <a:pt x="160807" y="76327"/>
                  </a:lnTo>
                  <a:lnTo>
                    <a:pt x="160807" y="75565"/>
                  </a:lnTo>
                  <a:lnTo>
                    <a:pt x="160807" y="76327"/>
                  </a:lnTo>
                  <a:lnTo>
                    <a:pt x="160807" y="77101"/>
                  </a:lnTo>
                  <a:lnTo>
                    <a:pt x="161582" y="77101"/>
                  </a:lnTo>
                  <a:lnTo>
                    <a:pt x="161582" y="77876"/>
                  </a:lnTo>
                  <a:lnTo>
                    <a:pt x="161582" y="78651"/>
                  </a:lnTo>
                  <a:lnTo>
                    <a:pt x="161582" y="79413"/>
                  </a:lnTo>
                  <a:lnTo>
                    <a:pt x="161582" y="79806"/>
                  </a:lnTo>
                  <a:lnTo>
                    <a:pt x="162356" y="80568"/>
                  </a:lnTo>
                  <a:lnTo>
                    <a:pt x="161582" y="80568"/>
                  </a:lnTo>
                  <a:lnTo>
                    <a:pt x="162356" y="80568"/>
                  </a:lnTo>
                  <a:lnTo>
                    <a:pt x="162356" y="81343"/>
                  </a:lnTo>
                  <a:lnTo>
                    <a:pt x="162356" y="80568"/>
                  </a:lnTo>
                  <a:lnTo>
                    <a:pt x="163131" y="80568"/>
                  </a:lnTo>
                  <a:lnTo>
                    <a:pt x="163131" y="81343"/>
                  </a:lnTo>
                  <a:lnTo>
                    <a:pt x="162356" y="81343"/>
                  </a:lnTo>
                  <a:lnTo>
                    <a:pt x="163131" y="81343"/>
                  </a:lnTo>
                  <a:lnTo>
                    <a:pt x="163131" y="82118"/>
                  </a:lnTo>
                  <a:lnTo>
                    <a:pt x="163525" y="82118"/>
                  </a:lnTo>
                  <a:lnTo>
                    <a:pt x="163131" y="82118"/>
                  </a:lnTo>
                  <a:lnTo>
                    <a:pt x="163131" y="82880"/>
                  </a:lnTo>
                  <a:lnTo>
                    <a:pt x="163525" y="82880"/>
                  </a:lnTo>
                  <a:lnTo>
                    <a:pt x="164312" y="82880"/>
                  </a:lnTo>
                  <a:lnTo>
                    <a:pt x="165087" y="82880"/>
                  </a:lnTo>
                  <a:lnTo>
                    <a:pt x="165862" y="82880"/>
                  </a:lnTo>
                  <a:lnTo>
                    <a:pt x="166636" y="82880"/>
                  </a:lnTo>
                  <a:lnTo>
                    <a:pt x="166636" y="83654"/>
                  </a:lnTo>
                  <a:lnTo>
                    <a:pt x="167424" y="83654"/>
                  </a:lnTo>
                  <a:lnTo>
                    <a:pt x="167424" y="84429"/>
                  </a:lnTo>
                  <a:lnTo>
                    <a:pt x="168198" y="84429"/>
                  </a:lnTo>
                  <a:lnTo>
                    <a:pt x="168198" y="83654"/>
                  </a:lnTo>
                  <a:lnTo>
                    <a:pt x="168198" y="84429"/>
                  </a:lnTo>
                  <a:lnTo>
                    <a:pt x="168198" y="83654"/>
                  </a:lnTo>
                  <a:lnTo>
                    <a:pt x="168198" y="84429"/>
                  </a:lnTo>
                  <a:lnTo>
                    <a:pt x="168973" y="84429"/>
                  </a:lnTo>
                  <a:lnTo>
                    <a:pt x="169760" y="84429"/>
                  </a:lnTo>
                  <a:lnTo>
                    <a:pt x="170535" y="84429"/>
                  </a:lnTo>
                  <a:lnTo>
                    <a:pt x="170535" y="85204"/>
                  </a:lnTo>
                  <a:lnTo>
                    <a:pt x="170535" y="84429"/>
                  </a:lnTo>
                  <a:lnTo>
                    <a:pt x="171310" y="84429"/>
                  </a:lnTo>
                  <a:lnTo>
                    <a:pt x="171310" y="85204"/>
                  </a:lnTo>
                  <a:lnTo>
                    <a:pt x="172097" y="85204"/>
                  </a:lnTo>
                  <a:lnTo>
                    <a:pt x="171310" y="85204"/>
                  </a:lnTo>
                  <a:lnTo>
                    <a:pt x="171310" y="85966"/>
                  </a:lnTo>
                  <a:lnTo>
                    <a:pt x="172097" y="85966"/>
                  </a:lnTo>
                  <a:lnTo>
                    <a:pt x="172097" y="86741"/>
                  </a:lnTo>
                  <a:lnTo>
                    <a:pt x="172872" y="86741"/>
                  </a:lnTo>
                  <a:lnTo>
                    <a:pt x="172097" y="86741"/>
                  </a:lnTo>
                  <a:lnTo>
                    <a:pt x="172872" y="86741"/>
                  </a:lnTo>
                  <a:lnTo>
                    <a:pt x="172872" y="87515"/>
                  </a:lnTo>
                  <a:lnTo>
                    <a:pt x="173253" y="87515"/>
                  </a:lnTo>
                  <a:lnTo>
                    <a:pt x="174040" y="87515"/>
                  </a:lnTo>
                  <a:lnTo>
                    <a:pt x="174815" y="87515"/>
                  </a:lnTo>
                  <a:lnTo>
                    <a:pt x="175590" y="87515"/>
                  </a:lnTo>
                  <a:lnTo>
                    <a:pt x="175590" y="86741"/>
                  </a:lnTo>
                  <a:lnTo>
                    <a:pt x="176377" y="86741"/>
                  </a:lnTo>
                  <a:lnTo>
                    <a:pt x="177152" y="86741"/>
                  </a:lnTo>
                  <a:lnTo>
                    <a:pt x="177152" y="87515"/>
                  </a:lnTo>
                  <a:lnTo>
                    <a:pt x="177927" y="87515"/>
                  </a:lnTo>
                  <a:lnTo>
                    <a:pt x="178714" y="87515"/>
                  </a:lnTo>
                  <a:lnTo>
                    <a:pt x="178714" y="86741"/>
                  </a:lnTo>
                  <a:lnTo>
                    <a:pt x="179489" y="86741"/>
                  </a:lnTo>
                  <a:lnTo>
                    <a:pt x="180263" y="85966"/>
                  </a:lnTo>
                  <a:lnTo>
                    <a:pt x="179489" y="85966"/>
                  </a:lnTo>
                  <a:lnTo>
                    <a:pt x="179489" y="85204"/>
                  </a:lnTo>
                  <a:lnTo>
                    <a:pt x="180263" y="83654"/>
                  </a:lnTo>
                  <a:lnTo>
                    <a:pt x="181051" y="82880"/>
                  </a:lnTo>
                  <a:lnTo>
                    <a:pt x="181051" y="83654"/>
                  </a:lnTo>
                  <a:lnTo>
                    <a:pt x="181825" y="83654"/>
                  </a:lnTo>
                  <a:lnTo>
                    <a:pt x="182600" y="84429"/>
                  </a:lnTo>
                  <a:lnTo>
                    <a:pt x="182600" y="85204"/>
                  </a:lnTo>
                  <a:lnTo>
                    <a:pt x="182600" y="85966"/>
                  </a:lnTo>
                  <a:lnTo>
                    <a:pt x="181825" y="86741"/>
                  </a:lnTo>
                  <a:lnTo>
                    <a:pt x="181825" y="87515"/>
                  </a:lnTo>
                  <a:lnTo>
                    <a:pt x="181051" y="88277"/>
                  </a:lnTo>
                  <a:lnTo>
                    <a:pt x="181051" y="89052"/>
                  </a:lnTo>
                  <a:lnTo>
                    <a:pt x="181825" y="89052"/>
                  </a:lnTo>
                  <a:lnTo>
                    <a:pt x="182600" y="89052"/>
                  </a:lnTo>
                  <a:lnTo>
                    <a:pt x="182994" y="89433"/>
                  </a:lnTo>
                  <a:lnTo>
                    <a:pt x="183769" y="89433"/>
                  </a:lnTo>
                  <a:lnTo>
                    <a:pt x="183769" y="90208"/>
                  </a:lnTo>
                  <a:lnTo>
                    <a:pt x="184556" y="90208"/>
                  </a:lnTo>
                  <a:lnTo>
                    <a:pt x="185331" y="90208"/>
                  </a:lnTo>
                  <a:lnTo>
                    <a:pt x="186105" y="90208"/>
                  </a:lnTo>
                  <a:lnTo>
                    <a:pt x="186880" y="90208"/>
                  </a:lnTo>
                  <a:lnTo>
                    <a:pt x="186880" y="90982"/>
                  </a:lnTo>
                  <a:lnTo>
                    <a:pt x="186880" y="91757"/>
                  </a:lnTo>
                  <a:lnTo>
                    <a:pt x="186880" y="92519"/>
                  </a:lnTo>
                  <a:lnTo>
                    <a:pt x="186105" y="92519"/>
                  </a:lnTo>
                  <a:lnTo>
                    <a:pt x="185331" y="92519"/>
                  </a:lnTo>
                  <a:lnTo>
                    <a:pt x="185331" y="93294"/>
                  </a:lnTo>
                  <a:lnTo>
                    <a:pt x="186105" y="93294"/>
                  </a:lnTo>
                  <a:lnTo>
                    <a:pt x="186105" y="94068"/>
                  </a:lnTo>
                  <a:lnTo>
                    <a:pt x="186105" y="94830"/>
                  </a:lnTo>
                  <a:lnTo>
                    <a:pt x="186880" y="94830"/>
                  </a:lnTo>
                  <a:lnTo>
                    <a:pt x="186880" y="95605"/>
                  </a:lnTo>
                  <a:lnTo>
                    <a:pt x="186880" y="96380"/>
                  </a:lnTo>
                  <a:lnTo>
                    <a:pt x="186880" y="97155"/>
                  </a:lnTo>
                  <a:lnTo>
                    <a:pt x="186880" y="98691"/>
                  </a:lnTo>
                  <a:lnTo>
                    <a:pt x="187667" y="99072"/>
                  </a:lnTo>
                  <a:lnTo>
                    <a:pt x="188442" y="99072"/>
                  </a:lnTo>
                  <a:lnTo>
                    <a:pt x="189217" y="99847"/>
                  </a:lnTo>
                  <a:lnTo>
                    <a:pt x="189217" y="100622"/>
                  </a:lnTo>
                  <a:lnTo>
                    <a:pt x="189217" y="101384"/>
                  </a:lnTo>
                  <a:lnTo>
                    <a:pt x="189217" y="102158"/>
                  </a:lnTo>
                  <a:lnTo>
                    <a:pt x="188442" y="102933"/>
                  </a:lnTo>
                  <a:lnTo>
                    <a:pt x="186880" y="102933"/>
                  </a:lnTo>
                  <a:lnTo>
                    <a:pt x="186880" y="103708"/>
                  </a:lnTo>
                  <a:lnTo>
                    <a:pt x="186880" y="110261"/>
                  </a:lnTo>
                  <a:lnTo>
                    <a:pt x="186105" y="111023"/>
                  </a:lnTo>
                  <a:lnTo>
                    <a:pt x="185331" y="111023"/>
                  </a:lnTo>
                  <a:lnTo>
                    <a:pt x="184556" y="111798"/>
                  </a:lnTo>
                  <a:lnTo>
                    <a:pt x="184556" y="112572"/>
                  </a:lnTo>
                  <a:lnTo>
                    <a:pt x="184556" y="113334"/>
                  </a:lnTo>
                  <a:lnTo>
                    <a:pt x="183769" y="113334"/>
                  </a:lnTo>
                  <a:lnTo>
                    <a:pt x="182994" y="114109"/>
                  </a:lnTo>
                  <a:lnTo>
                    <a:pt x="182600" y="114109"/>
                  </a:lnTo>
                  <a:lnTo>
                    <a:pt x="182600" y="114884"/>
                  </a:lnTo>
                  <a:lnTo>
                    <a:pt x="182994" y="115658"/>
                  </a:lnTo>
                  <a:lnTo>
                    <a:pt x="182600" y="115658"/>
                  </a:lnTo>
                  <a:lnTo>
                    <a:pt x="182600" y="117195"/>
                  </a:lnTo>
                  <a:lnTo>
                    <a:pt x="182600" y="117970"/>
                  </a:lnTo>
                  <a:lnTo>
                    <a:pt x="182600" y="118351"/>
                  </a:lnTo>
                  <a:lnTo>
                    <a:pt x="181825" y="118351"/>
                  </a:lnTo>
                  <a:lnTo>
                    <a:pt x="181051" y="118351"/>
                  </a:lnTo>
                  <a:lnTo>
                    <a:pt x="181051" y="117970"/>
                  </a:lnTo>
                  <a:lnTo>
                    <a:pt x="180263" y="117970"/>
                  </a:lnTo>
                  <a:lnTo>
                    <a:pt x="179489" y="117970"/>
                  </a:lnTo>
                  <a:lnTo>
                    <a:pt x="178714" y="117195"/>
                  </a:lnTo>
                  <a:lnTo>
                    <a:pt x="177927" y="117970"/>
                  </a:lnTo>
                  <a:lnTo>
                    <a:pt x="177152" y="117970"/>
                  </a:lnTo>
                  <a:lnTo>
                    <a:pt x="176377" y="117970"/>
                  </a:lnTo>
                  <a:lnTo>
                    <a:pt x="176377" y="117195"/>
                  </a:lnTo>
                  <a:lnTo>
                    <a:pt x="176377" y="117970"/>
                  </a:lnTo>
                  <a:lnTo>
                    <a:pt x="175590" y="118351"/>
                  </a:lnTo>
                  <a:lnTo>
                    <a:pt x="176377" y="118351"/>
                  </a:lnTo>
                  <a:lnTo>
                    <a:pt x="176377" y="119126"/>
                  </a:lnTo>
                  <a:lnTo>
                    <a:pt x="176377" y="119888"/>
                  </a:lnTo>
                  <a:lnTo>
                    <a:pt x="177152" y="119888"/>
                  </a:lnTo>
                  <a:lnTo>
                    <a:pt x="177152" y="120662"/>
                  </a:lnTo>
                  <a:lnTo>
                    <a:pt x="177152" y="121437"/>
                  </a:lnTo>
                  <a:lnTo>
                    <a:pt x="177927" y="121437"/>
                  </a:lnTo>
                  <a:lnTo>
                    <a:pt x="177927" y="122212"/>
                  </a:lnTo>
                  <a:lnTo>
                    <a:pt x="178714" y="122212"/>
                  </a:lnTo>
                  <a:lnTo>
                    <a:pt x="178714" y="122974"/>
                  </a:lnTo>
                  <a:lnTo>
                    <a:pt x="178714" y="122212"/>
                  </a:lnTo>
                  <a:lnTo>
                    <a:pt x="178714" y="122974"/>
                  </a:lnTo>
                  <a:lnTo>
                    <a:pt x="179489" y="122974"/>
                  </a:lnTo>
                  <a:lnTo>
                    <a:pt x="178714" y="122974"/>
                  </a:lnTo>
                  <a:lnTo>
                    <a:pt x="178714" y="123748"/>
                  </a:lnTo>
                  <a:lnTo>
                    <a:pt x="179489" y="123748"/>
                  </a:lnTo>
                  <a:lnTo>
                    <a:pt x="178714" y="123748"/>
                  </a:lnTo>
                  <a:lnTo>
                    <a:pt x="178714" y="124523"/>
                  </a:lnTo>
                  <a:lnTo>
                    <a:pt x="178714" y="123748"/>
                  </a:lnTo>
                  <a:lnTo>
                    <a:pt x="178714" y="124523"/>
                  </a:lnTo>
                  <a:lnTo>
                    <a:pt x="177927" y="124523"/>
                  </a:lnTo>
                  <a:lnTo>
                    <a:pt x="178714" y="124523"/>
                  </a:lnTo>
                  <a:lnTo>
                    <a:pt x="178714" y="125285"/>
                  </a:lnTo>
                  <a:lnTo>
                    <a:pt x="178714" y="126060"/>
                  </a:lnTo>
                  <a:lnTo>
                    <a:pt x="179489" y="126060"/>
                  </a:lnTo>
                  <a:lnTo>
                    <a:pt x="179489" y="126834"/>
                  </a:lnTo>
                  <a:lnTo>
                    <a:pt x="179489" y="126060"/>
                  </a:lnTo>
                  <a:lnTo>
                    <a:pt x="179489" y="126834"/>
                  </a:lnTo>
                  <a:lnTo>
                    <a:pt x="180263" y="126834"/>
                  </a:lnTo>
                  <a:lnTo>
                    <a:pt x="180263" y="127609"/>
                  </a:lnTo>
                  <a:lnTo>
                    <a:pt x="181051" y="127609"/>
                  </a:lnTo>
                  <a:lnTo>
                    <a:pt x="181825" y="127609"/>
                  </a:lnTo>
                  <a:lnTo>
                    <a:pt x="181051" y="127609"/>
                  </a:lnTo>
                  <a:lnTo>
                    <a:pt x="181051" y="127990"/>
                  </a:lnTo>
                  <a:lnTo>
                    <a:pt x="181825" y="127990"/>
                  </a:lnTo>
                  <a:lnTo>
                    <a:pt x="181051" y="127990"/>
                  </a:lnTo>
                  <a:lnTo>
                    <a:pt x="181825" y="127990"/>
                  </a:lnTo>
                  <a:lnTo>
                    <a:pt x="181051" y="127990"/>
                  </a:lnTo>
                  <a:lnTo>
                    <a:pt x="181051" y="128765"/>
                  </a:lnTo>
                  <a:lnTo>
                    <a:pt x="181051" y="129527"/>
                  </a:lnTo>
                  <a:lnTo>
                    <a:pt x="181051" y="128765"/>
                  </a:lnTo>
                  <a:lnTo>
                    <a:pt x="181051" y="129527"/>
                  </a:lnTo>
                  <a:lnTo>
                    <a:pt x="180263" y="129527"/>
                  </a:lnTo>
                  <a:lnTo>
                    <a:pt x="179489" y="129527"/>
                  </a:lnTo>
                  <a:lnTo>
                    <a:pt x="180263" y="129527"/>
                  </a:lnTo>
                  <a:lnTo>
                    <a:pt x="180263" y="130302"/>
                  </a:lnTo>
                  <a:lnTo>
                    <a:pt x="179489" y="130302"/>
                  </a:lnTo>
                  <a:lnTo>
                    <a:pt x="179489" y="131076"/>
                  </a:lnTo>
                  <a:lnTo>
                    <a:pt x="180263" y="131076"/>
                  </a:lnTo>
                  <a:lnTo>
                    <a:pt x="179489" y="131076"/>
                  </a:lnTo>
                  <a:lnTo>
                    <a:pt x="180263" y="131076"/>
                  </a:lnTo>
                  <a:lnTo>
                    <a:pt x="180263" y="131838"/>
                  </a:lnTo>
                  <a:lnTo>
                    <a:pt x="179489" y="131838"/>
                  </a:lnTo>
                  <a:lnTo>
                    <a:pt x="180263" y="131838"/>
                  </a:lnTo>
                  <a:lnTo>
                    <a:pt x="179489" y="131838"/>
                  </a:lnTo>
                  <a:lnTo>
                    <a:pt x="180263" y="131838"/>
                  </a:lnTo>
                  <a:lnTo>
                    <a:pt x="180263" y="132613"/>
                  </a:lnTo>
                  <a:lnTo>
                    <a:pt x="180263" y="131838"/>
                  </a:lnTo>
                  <a:lnTo>
                    <a:pt x="180263" y="132613"/>
                  </a:lnTo>
                  <a:lnTo>
                    <a:pt x="179489" y="132613"/>
                  </a:lnTo>
                  <a:lnTo>
                    <a:pt x="179489" y="133388"/>
                  </a:lnTo>
                  <a:lnTo>
                    <a:pt x="178714" y="132613"/>
                  </a:lnTo>
                  <a:lnTo>
                    <a:pt x="178714" y="133388"/>
                  </a:lnTo>
                  <a:lnTo>
                    <a:pt x="179489" y="133388"/>
                  </a:lnTo>
                  <a:lnTo>
                    <a:pt x="178714" y="133388"/>
                  </a:lnTo>
                  <a:lnTo>
                    <a:pt x="178714" y="134162"/>
                  </a:lnTo>
                  <a:lnTo>
                    <a:pt x="177927" y="134162"/>
                  </a:lnTo>
                  <a:lnTo>
                    <a:pt x="177927" y="134924"/>
                  </a:lnTo>
                  <a:lnTo>
                    <a:pt x="178714" y="134924"/>
                  </a:lnTo>
                  <a:lnTo>
                    <a:pt x="178714" y="135699"/>
                  </a:lnTo>
                  <a:lnTo>
                    <a:pt x="180263" y="137629"/>
                  </a:lnTo>
                  <a:lnTo>
                    <a:pt x="181825" y="138391"/>
                  </a:lnTo>
                  <a:lnTo>
                    <a:pt x="185331" y="143789"/>
                  </a:lnTo>
                  <a:lnTo>
                    <a:pt x="186105" y="143789"/>
                  </a:lnTo>
                  <a:lnTo>
                    <a:pt x="185331" y="144564"/>
                  </a:lnTo>
                  <a:lnTo>
                    <a:pt x="186105" y="144564"/>
                  </a:lnTo>
                  <a:lnTo>
                    <a:pt x="186880" y="145338"/>
                  </a:lnTo>
                  <a:lnTo>
                    <a:pt x="186880" y="146113"/>
                  </a:lnTo>
                  <a:lnTo>
                    <a:pt x="186880" y="146875"/>
                  </a:lnTo>
                  <a:lnTo>
                    <a:pt x="187667" y="147269"/>
                  </a:lnTo>
                  <a:lnTo>
                    <a:pt x="186880" y="147269"/>
                  </a:lnTo>
                  <a:lnTo>
                    <a:pt x="186880" y="148031"/>
                  </a:lnTo>
                  <a:lnTo>
                    <a:pt x="187667" y="148031"/>
                  </a:lnTo>
                  <a:lnTo>
                    <a:pt x="187667" y="148805"/>
                  </a:lnTo>
                  <a:lnTo>
                    <a:pt x="187667" y="149580"/>
                  </a:lnTo>
                  <a:lnTo>
                    <a:pt x="186880" y="149580"/>
                  </a:lnTo>
                  <a:lnTo>
                    <a:pt x="186880" y="150342"/>
                  </a:lnTo>
                  <a:lnTo>
                    <a:pt x="186105" y="150342"/>
                  </a:lnTo>
                  <a:lnTo>
                    <a:pt x="185331" y="150342"/>
                  </a:lnTo>
                  <a:lnTo>
                    <a:pt x="185331" y="151117"/>
                  </a:lnTo>
                  <a:lnTo>
                    <a:pt x="185331" y="151892"/>
                  </a:lnTo>
                  <a:lnTo>
                    <a:pt x="185331" y="152666"/>
                  </a:lnTo>
                  <a:lnTo>
                    <a:pt x="184556" y="153428"/>
                  </a:lnTo>
                  <a:lnTo>
                    <a:pt x="184556" y="154203"/>
                  </a:lnTo>
                  <a:lnTo>
                    <a:pt x="185331" y="154978"/>
                  </a:lnTo>
                  <a:lnTo>
                    <a:pt x="185331" y="155740"/>
                  </a:lnTo>
                  <a:lnTo>
                    <a:pt x="186105" y="155740"/>
                  </a:lnTo>
                  <a:lnTo>
                    <a:pt x="186105" y="156133"/>
                  </a:lnTo>
                  <a:lnTo>
                    <a:pt x="186880" y="156133"/>
                  </a:lnTo>
                  <a:lnTo>
                    <a:pt x="186880" y="156895"/>
                  </a:lnTo>
                  <a:lnTo>
                    <a:pt x="186880" y="157670"/>
                  </a:lnTo>
                  <a:lnTo>
                    <a:pt x="187667" y="157670"/>
                  </a:lnTo>
                  <a:lnTo>
                    <a:pt x="187667" y="158445"/>
                  </a:lnTo>
                  <a:lnTo>
                    <a:pt x="187667" y="159219"/>
                  </a:lnTo>
                  <a:lnTo>
                    <a:pt x="188442" y="159981"/>
                  </a:lnTo>
                  <a:lnTo>
                    <a:pt x="188442" y="160756"/>
                  </a:lnTo>
                  <a:lnTo>
                    <a:pt x="188442" y="161531"/>
                  </a:lnTo>
                  <a:lnTo>
                    <a:pt x="187667" y="161531"/>
                  </a:lnTo>
                  <a:lnTo>
                    <a:pt x="187667" y="162293"/>
                  </a:lnTo>
                  <a:lnTo>
                    <a:pt x="186880" y="162293"/>
                  </a:lnTo>
                  <a:lnTo>
                    <a:pt x="186880" y="163068"/>
                  </a:lnTo>
                  <a:lnTo>
                    <a:pt x="186105" y="163068"/>
                  </a:lnTo>
                  <a:lnTo>
                    <a:pt x="186105" y="163842"/>
                  </a:lnTo>
                  <a:lnTo>
                    <a:pt x="185331" y="163842"/>
                  </a:lnTo>
                  <a:lnTo>
                    <a:pt x="185331" y="164617"/>
                  </a:lnTo>
                  <a:lnTo>
                    <a:pt x="185331" y="163842"/>
                  </a:lnTo>
                  <a:lnTo>
                    <a:pt x="186105" y="163842"/>
                  </a:lnTo>
                  <a:lnTo>
                    <a:pt x="186105" y="164617"/>
                  </a:lnTo>
                  <a:lnTo>
                    <a:pt x="186105" y="165379"/>
                  </a:lnTo>
                  <a:lnTo>
                    <a:pt x="185331" y="165379"/>
                  </a:lnTo>
                  <a:lnTo>
                    <a:pt x="186105" y="165379"/>
                  </a:lnTo>
                  <a:lnTo>
                    <a:pt x="186105" y="165773"/>
                  </a:lnTo>
                  <a:lnTo>
                    <a:pt x="186880" y="165773"/>
                  </a:lnTo>
                  <a:lnTo>
                    <a:pt x="186880" y="166535"/>
                  </a:lnTo>
                  <a:lnTo>
                    <a:pt x="187667" y="166535"/>
                  </a:lnTo>
                  <a:lnTo>
                    <a:pt x="187667" y="167309"/>
                  </a:lnTo>
                  <a:lnTo>
                    <a:pt x="187667" y="168084"/>
                  </a:lnTo>
                  <a:lnTo>
                    <a:pt x="187667" y="168846"/>
                  </a:lnTo>
                  <a:lnTo>
                    <a:pt x="186880" y="169621"/>
                  </a:lnTo>
                  <a:lnTo>
                    <a:pt x="187667" y="171170"/>
                  </a:lnTo>
                  <a:lnTo>
                    <a:pt x="188442" y="171170"/>
                  </a:lnTo>
                  <a:lnTo>
                    <a:pt x="188442" y="170395"/>
                  </a:lnTo>
                  <a:lnTo>
                    <a:pt x="189217" y="170395"/>
                  </a:lnTo>
                  <a:lnTo>
                    <a:pt x="190779" y="170395"/>
                  </a:lnTo>
                  <a:lnTo>
                    <a:pt x="191947" y="170395"/>
                  </a:lnTo>
                  <a:lnTo>
                    <a:pt x="192735" y="171932"/>
                  </a:lnTo>
                  <a:lnTo>
                    <a:pt x="192735" y="172707"/>
                  </a:lnTo>
                  <a:lnTo>
                    <a:pt x="193509" y="172707"/>
                  </a:lnTo>
                  <a:lnTo>
                    <a:pt x="193509" y="173482"/>
                  </a:lnTo>
                  <a:lnTo>
                    <a:pt x="194284" y="173482"/>
                  </a:lnTo>
                  <a:lnTo>
                    <a:pt x="194284" y="174244"/>
                  </a:lnTo>
                  <a:lnTo>
                    <a:pt x="195072" y="173482"/>
                  </a:lnTo>
                  <a:lnTo>
                    <a:pt x="195072" y="174244"/>
                  </a:lnTo>
                  <a:lnTo>
                    <a:pt x="195072" y="175018"/>
                  </a:lnTo>
                  <a:lnTo>
                    <a:pt x="194284" y="175018"/>
                  </a:lnTo>
                  <a:lnTo>
                    <a:pt x="194284" y="175399"/>
                  </a:lnTo>
                  <a:lnTo>
                    <a:pt x="193509" y="175399"/>
                  </a:lnTo>
                  <a:lnTo>
                    <a:pt x="193509" y="176174"/>
                  </a:lnTo>
                  <a:lnTo>
                    <a:pt x="194284" y="176174"/>
                  </a:lnTo>
                  <a:lnTo>
                    <a:pt x="195072" y="176949"/>
                  </a:lnTo>
                  <a:lnTo>
                    <a:pt x="195846" y="176949"/>
                  </a:lnTo>
                  <a:lnTo>
                    <a:pt x="195846" y="177723"/>
                  </a:lnTo>
                  <a:lnTo>
                    <a:pt x="195846" y="178485"/>
                  </a:lnTo>
                  <a:lnTo>
                    <a:pt x="196621" y="178485"/>
                  </a:lnTo>
                  <a:lnTo>
                    <a:pt x="196621" y="179260"/>
                  </a:lnTo>
                  <a:lnTo>
                    <a:pt x="196621" y="180035"/>
                  </a:lnTo>
                  <a:lnTo>
                    <a:pt x="195846" y="180797"/>
                  </a:lnTo>
                  <a:lnTo>
                    <a:pt x="196621" y="180797"/>
                  </a:lnTo>
                  <a:lnTo>
                    <a:pt x="196621" y="181571"/>
                  </a:lnTo>
                  <a:lnTo>
                    <a:pt x="196621" y="182346"/>
                  </a:lnTo>
                  <a:lnTo>
                    <a:pt x="196621" y="183121"/>
                  </a:lnTo>
                  <a:lnTo>
                    <a:pt x="196621" y="183883"/>
                  </a:lnTo>
                  <a:lnTo>
                    <a:pt x="196621" y="184658"/>
                  </a:lnTo>
                  <a:lnTo>
                    <a:pt x="195846" y="184658"/>
                  </a:lnTo>
                  <a:lnTo>
                    <a:pt x="195846" y="185039"/>
                  </a:lnTo>
                  <a:lnTo>
                    <a:pt x="195072" y="185039"/>
                  </a:lnTo>
                  <a:lnTo>
                    <a:pt x="194284" y="185813"/>
                  </a:lnTo>
                  <a:lnTo>
                    <a:pt x="193509" y="187350"/>
                  </a:lnTo>
                  <a:lnTo>
                    <a:pt x="193509" y="188125"/>
                  </a:lnTo>
                  <a:lnTo>
                    <a:pt x="193509" y="188899"/>
                  </a:lnTo>
                  <a:lnTo>
                    <a:pt x="193509" y="188125"/>
                  </a:lnTo>
                  <a:lnTo>
                    <a:pt x="194284" y="188125"/>
                  </a:lnTo>
                  <a:lnTo>
                    <a:pt x="193509" y="188899"/>
                  </a:lnTo>
                  <a:lnTo>
                    <a:pt x="194284" y="188899"/>
                  </a:lnTo>
                  <a:lnTo>
                    <a:pt x="194284" y="189674"/>
                  </a:lnTo>
                  <a:lnTo>
                    <a:pt x="193509" y="189674"/>
                  </a:lnTo>
                  <a:lnTo>
                    <a:pt x="194284" y="189674"/>
                  </a:lnTo>
                  <a:lnTo>
                    <a:pt x="194284" y="190436"/>
                  </a:lnTo>
                  <a:lnTo>
                    <a:pt x="193509" y="190436"/>
                  </a:lnTo>
                  <a:lnTo>
                    <a:pt x="193509" y="191211"/>
                  </a:lnTo>
                  <a:lnTo>
                    <a:pt x="192735" y="191211"/>
                  </a:lnTo>
                  <a:lnTo>
                    <a:pt x="192735" y="191985"/>
                  </a:lnTo>
                  <a:lnTo>
                    <a:pt x="192735" y="191211"/>
                  </a:lnTo>
                  <a:lnTo>
                    <a:pt x="192735" y="191985"/>
                  </a:lnTo>
                  <a:lnTo>
                    <a:pt x="193509" y="192747"/>
                  </a:lnTo>
                  <a:lnTo>
                    <a:pt x="192735" y="192747"/>
                  </a:lnTo>
                  <a:lnTo>
                    <a:pt x="193509" y="192747"/>
                  </a:lnTo>
                  <a:lnTo>
                    <a:pt x="194284" y="192747"/>
                  </a:lnTo>
                  <a:lnTo>
                    <a:pt x="194284" y="191985"/>
                  </a:lnTo>
                  <a:lnTo>
                    <a:pt x="194284" y="192747"/>
                  </a:lnTo>
                  <a:lnTo>
                    <a:pt x="195072" y="192747"/>
                  </a:lnTo>
                  <a:lnTo>
                    <a:pt x="195846" y="192747"/>
                  </a:lnTo>
                  <a:lnTo>
                    <a:pt x="196621" y="192747"/>
                  </a:lnTo>
                  <a:lnTo>
                    <a:pt x="197396" y="192747"/>
                  </a:lnTo>
                  <a:lnTo>
                    <a:pt x="198183" y="192747"/>
                  </a:lnTo>
                  <a:lnTo>
                    <a:pt x="198183" y="191985"/>
                  </a:lnTo>
                  <a:lnTo>
                    <a:pt x="198183" y="192747"/>
                  </a:lnTo>
                  <a:lnTo>
                    <a:pt x="198958" y="191985"/>
                  </a:lnTo>
                  <a:lnTo>
                    <a:pt x="198958" y="192747"/>
                  </a:lnTo>
                  <a:lnTo>
                    <a:pt x="198958" y="191985"/>
                  </a:lnTo>
                  <a:lnTo>
                    <a:pt x="198958" y="192747"/>
                  </a:lnTo>
                  <a:lnTo>
                    <a:pt x="199732" y="192747"/>
                  </a:lnTo>
                  <a:lnTo>
                    <a:pt x="199732" y="191985"/>
                  </a:lnTo>
                  <a:lnTo>
                    <a:pt x="199732" y="192747"/>
                  </a:lnTo>
                  <a:lnTo>
                    <a:pt x="200520" y="192747"/>
                  </a:lnTo>
                  <a:lnTo>
                    <a:pt x="200520" y="193522"/>
                  </a:lnTo>
                  <a:lnTo>
                    <a:pt x="200520" y="194297"/>
                  </a:lnTo>
                  <a:lnTo>
                    <a:pt x="199732" y="194297"/>
                  </a:lnTo>
                  <a:lnTo>
                    <a:pt x="199732" y="194678"/>
                  </a:lnTo>
                  <a:lnTo>
                    <a:pt x="200520" y="194678"/>
                  </a:lnTo>
                  <a:lnTo>
                    <a:pt x="199732" y="194678"/>
                  </a:lnTo>
                  <a:lnTo>
                    <a:pt x="200520" y="194678"/>
                  </a:lnTo>
                  <a:lnTo>
                    <a:pt x="200520" y="195453"/>
                  </a:lnTo>
                  <a:lnTo>
                    <a:pt x="201295" y="195453"/>
                  </a:lnTo>
                  <a:lnTo>
                    <a:pt x="201295" y="196227"/>
                  </a:lnTo>
                  <a:lnTo>
                    <a:pt x="201295" y="196989"/>
                  </a:lnTo>
                  <a:lnTo>
                    <a:pt x="201688" y="196989"/>
                  </a:lnTo>
                  <a:lnTo>
                    <a:pt x="201688" y="196227"/>
                  </a:lnTo>
                  <a:lnTo>
                    <a:pt x="201688" y="196989"/>
                  </a:lnTo>
                  <a:lnTo>
                    <a:pt x="201688" y="196227"/>
                  </a:lnTo>
                  <a:lnTo>
                    <a:pt x="202463" y="196227"/>
                  </a:lnTo>
                  <a:lnTo>
                    <a:pt x="203238" y="196227"/>
                  </a:lnTo>
                  <a:lnTo>
                    <a:pt x="202463" y="196227"/>
                  </a:lnTo>
                  <a:lnTo>
                    <a:pt x="203238" y="196227"/>
                  </a:lnTo>
                  <a:lnTo>
                    <a:pt x="204012" y="196227"/>
                  </a:lnTo>
                  <a:lnTo>
                    <a:pt x="204012" y="195453"/>
                  </a:lnTo>
                  <a:lnTo>
                    <a:pt x="204800" y="195453"/>
                  </a:lnTo>
                  <a:lnTo>
                    <a:pt x="205574" y="195453"/>
                  </a:lnTo>
                  <a:lnTo>
                    <a:pt x="205574" y="194678"/>
                  </a:lnTo>
                  <a:lnTo>
                    <a:pt x="206349" y="195453"/>
                  </a:lnTo>
                  <a:lnTo>
                    <a:pt x="207137" y="195453"/>
                  </a:lnTo>
                  <a:lnTo>
                    <a:pt x="207911" y="196227"/>
                  </a:lnTo>
                  <a:lnTo>
                    <a:pt x="208686" y="196989"/>
                  </a:lnTo>
                  <a:lnTo>
                    <a:pt x="208686" y="198539"/>
                  </a:lnTo>
                  <a:lnTo>
                    <a:pt x="208686" y="199301"/>
                  </a:lnTo>
                  <a:lnTo>
                    <a:pt x="208686" y="200075"/>
                  </a:lnTo>
                  <a:lnTo>
                    <a:pt x="209473" y="201625"/>
                  </a:lnTo>
                  <a:lnTo>
                    <a:pt x="209473" y="202387"/>
                  </a:lnTo>
                  <a:lnTo>
                    <a:pt x="207911" y="203936"/>
                  </a:lnTo>
                  <a:lnTo>
                    <a:pt x="207911" y="204317"/>
                  </a:lnTo>
                  <a:lnTo>
                    <a:pt x="207911" y="205092"/>
                  </a:lnTo>
                  <a:lnTo>
                    <a:pt x="208686" y="205092"/>
                  </a:lnTo>
                  <a:lnTo>
                    <a:pt x="208686" y="205854"/>
                  </a:lnTo>
                  <a:lnTo>
                    <a:pt x="208686" y="206629"/>
                  </a:lnTo>
                  <a:lnTo>
                    <a:pt x="208686" y="207403"/>
                  </a:lnTo>
                  <a:lnTo>
                    <a:pt x="208686" y="208178"/>
                  </a:lnTo>
                  <a:lnTo>
                    <a:pt x="209473" y="208940"/>
                  </a:lnTo>
                  <a:lnTo>
                    <a:pt x="209473" y="209715"/>
                  </a:lnTo>
                  <a:lnTo>
                    <a:pt x="209473" y="211251"/>
                  </a:lnTo>
                  <a:lnTo>
                    <a:pt x="208686" y="211251"/>
                  </a:lnTo>
                  <a:lnTo>
                    <a:pt x="208686" y="212026"/>
                  </a:lnTo>
                  <a:lnTo>
                    <a:pt x="208686" y="212801"/>
                  </a:lnTo>
                  <a:lnTo>
                    <a:pt x="208686" y="213575"/>
                  </a:lnTo>
                  <a:lnTo>
                    <a:pt x="207911" y="213575"/>
                  </a:lnTo>
                  <a:lnTo>
                    <a:pt x="208686" y="213575"/>
                  </a:lnTo>
                  <a:lnTo>
                    <a:pt x="208686" y="213956"/>
                  </a:lnTo>
                  <a:lnTo>
                    <a:pt x="208686" y="214731"/>
                  </a:lnTo>
                  <a:lnTo>
                    <a:pt x="208686" y="215493"/>
                  </a:lnTo>
                  <a:lnTo>
                    <a:pt x="207911" y="215493"/>
                  </a:lnTo>
                  <a:lnTo>
                    <a:pt x="206349" y="216268"/>
                  </a:lnTo>
                  <a:lnTo>
                    <a:pt x="205574" y="216268"/>
                  </a:lnTo>
                  <a:lnTo>
                    <a:pt x="204800" y="216268"/>
                  </a:lnTo>
                  <a:lnTo>
                    <a:pt x="204800" y="217043"/>
                  </a:lnTo>
                  <a:lnTo>
                    <a:pt x="204012" y="217043"/>
                  </a:lnTo>
                  <a:lnTo>
                    <a:pt x="204012" y="217805"/>
                  </a:lnTo>
                  <a:lnTo>
                    <a:pt x="203238" y="217805"/>
                  </a:lnTo>
                  <a:lnTo>
                    <a:pt x="202463" y="217805"/>
                  </a:lnTo>
                  <a:lnTo>
                    <a:pt x="202463" y="218579"/>
                  </a:lnTo>
                  <a:lnTo>
                    <a:pt x="203238" y="218579"/>
                  </a:lnTo>
                  <a:lnTo>
                    <a:pt x="202463" y="218579"/>
                  </a:lnTo>
                  <a:lnTo>
                    <a:pt x="202463" y="219354"/>
                  </a:lnTo>
                  <a:lnTo>
                    <a:pt x="201688" y="219354"/>
                  </a:lnTo>
                  <a:lnTo>
                    <a:pt x="201295" y="219354"/>
                  </a:lnTo>
                  <a:lnTo>
                    <a:pt x="201688" y="219354"/>
                  </a:lnTo>
                  <a:lnTo>
                    <a:pt x="201295" y="219354"/>
                  </a:lnTo>
                  <a:lnTo>
                    <a:pt x="201688" y="220129"/>
                  </a:lnTo>
                  <a:lnTo>
                    <a:pt x="201295" y="220129"/>
                  </a:lnTo>
                  <a:lnTo>
                    <a:pt x="201295" y="220891"/>
                  </a:lnTo>
                  <a:lnTo>
                    <a:pt x="201295" y="221665"/>
                  </a:lnTo>
                  <a:lnTo>
                    <a:pt x="201688" y="221665"/>
                  </a:lnTo>
                  <a:lnTo>
                    <a:pt x="201295" y="221665"/>
                  </a:lnTo>
                  <a:lnTo>
                    <a:pt x="201295" y="222440"/>
                  </a:lnTo>
                  <a:lnTo>
                    <a:pt x="200520" y="222440"/>
                  </a:lnTo>
                  <a:lnTo>
                    <a:pt x="201295" y="222440"/>
                  </a:lnTo>
                  <a:lnTo>
                    <a:pt x="200520" y="222440"/>
                  </a:lnTo>
                  <a:lnTo>
                    <a:pt x="200520" y="223202"/>
                  </a:lnTo>
                  <a:lnTo>
                    <a:pt x="201295" y="223202"/>
                  </a:lnTo>
                  <a:lnTo>
                    <a:pt x="200520" y="223202"/>
                  </a:lnTo>
                  <a:lnTo>
                    <a:pt x="201295" y="223202"/>
                  </a:lnTo>
                  <a:lnTo>
                    <a:pt x="200520" y="223202"/>
                  </a:lnTo>
                  <a:lnTo>
                    <a:pt x="200520" y="223596"/>
                  </a:lnTo>
                  <a:lnTo>
                    <a:pt x="200520" y="224358"/>
                  </a:lnTo>
                  <a:lnTo>
                    <a:pt x="199732" y="224358"/>
                  </a:lnTo>
                  <a:lnTo>
                    <a:pt x="199732" y="225132"/>
                  </a:lnTo>
                  <a:lnTo>
                    <a:pt x="198958" y="225132"/>
                  </a:lnTo>
                  <a:lnTo>
                    <a:pt x="199732" y="225132"/>
                  </a:lnTo>
                  <a:lnTo>
                    <a:pt x="198958" y="225132"/>
                  </a:lnTo>
                  <a:lnTo>
                    <a:pt x="198958" y="225907"/>
                  </a:lnTo>
                  <a:lnTo>
                    <a:pt x="198183" y="225907"/>
                  </a:lnTo>
                  <a:lnTo>
                    <a:pt x="198958" y="225907"/>
                  </a:lnTo>
                  <a:lnTo>
                    <a:pt x="198183" y="226682"/>
                  </a:lnTo>
                  <a:lnTo>
                    <a:pt x="198183" y="225907"/>
                  </a:lnTo>
                  <a:lnTo>
                    <a:pt x="197396" y="225907"/>
                  </a:lnTo>
                  <a:lnTo>
                    <a:pt x="198183" y="225907"/>
                  </a:lnTo>
                  <a:lnTo>
                    <a:pt x="197396" y="225907"/>
                  </a:lnTo>
                  <a:lnTo>
                    <a:pt x="197396" y="225132"/>
                  </a:lnTo>
                  <a:lnTo>
                    <a:pt x="197396" y="225907"/>
                  </a:lnTo>
                  <a:lnTo>
                    <a:pt x="197396" y="225132"/>
                  </a:lnTo>
                  <a:lnTo>
                    <a:pt x="197396" y="225907"/>
                  </a:lnTo>
                  <a:lnTo>
                    <a:pt x="198183" y="225907"/>
                  </a:lnTo>
                  <a:lnTo>
                    <a:pt x="197396" y="225907"/>
                  </a:lnTo>
                  <a:lnTo>
                    <a:pt x="197396" y="226682"/>
                  </a:lnTo>
                  <a:lnTo>
                    <a:pt x="198183" y="226682"/>
                  </a:lnTo>
                  <a:lnTo>
                    <a:pt x="197396" y="226682"/>
                  </a:lnTo>
                  <a:lnTo>
                    <a:pt x="197396" y="227444"/>
                  </a:lnTo>
                  <a:lnTo>
                    <a:pt x="198183" y="227444"/>
                  </a:lnTo>
                  <a:lnTo>
                    <a:pt x="198183" y="226682"/>
                  </a:lnTo>
                  <a:lnTo>
                    <a:pt x="198183" y="227444"/>
                  </a:lnTo>
                  <a:lnTo>
                    <a:pt x="198958" y="227444"/>
                  </a:lnTo>
                  <a:lnTo>
                    <a:pt x="198958" y="228219"/>
                  </a:lnTo>
                  <a:lnTo>
                    <a:pt x="199732" y="228219"/>
                  </a:lnTo>
                  <a:lnTo>
                    <a:pt x="199732" y="227444"/>
                  </a:lnTo>
                  <a:lnTo>
                    <a:pt x="200520" y="227444"/>
                  </a:lnTo>
                  <a:lnTo>
                    <a:pt x="199732" y="227444"/>
                  </a:lnTo>
                  <a:lnTo>
                    <a:pt x="200520" y="228219"/>
                  </a:lnTo>
                  <a:lnTo>
                    <a:pt x="200520" y="228993"/>
                  </a:lnTo>
                  <a:lnTo>
                    <a:pt x="201295" y="228993"/>
                  </a:lnTo>
                  <a:lnTo>
                    <a:pt x="200520" y="228993"/>
                  </a:lnTo>
                  <a:lnTo>
                    <a:pt x="201295" y="228993"/>
                  </a:lnTo>
                  <a:lnTo>
                    <a:pt x="200520" y="228993"/>
                  </a:lnTo>
                  <a:lnTo>
                    <a:pt x="200520" y="229755"/>
                  </a:lnTo>
                  <a:lnTo>
                    <a:pt x="201295" y="229755"/>
                  </a:lnTo>
                  <a:lnTo>
                    <a:pt x="201295" y="230530"/>
                  </a:lnTo>
                  <a:lnTo>
                    <a:pt x="200520" y="230530"/>
                  </a:lnTo>
                  <a:lnTo>
                    <a:pt x="201295" y="230530"/>
                  </a:lnTo>
                  <a:lnTo>
                    <a:pt x="200520" y="230530"/>
                  </a:lnTo>
                  <a:lnTo>
                    <a:pt x="201295" y="230530"/>
                  </a:lnTo>
                  <a:lnTo>
                    <a:pt x="200520" y="230530"/>
                  </a:lnTo>
                  <a:lnTo>
                    <a:pt x="200520" y="231305"/>
                  </a:lnTo>
                  <a:lnTo>
                    <a:pt x="200520" y="230530"/>
                  </a:lnTo>
                  <a:lnTo>
                    <a:pt x="200520" y="231305"/>
                  </a:lnTo>
                  <a:lnTo>
                    <a:pt x="201295" y="231305"/>
                  </a:lnTo>
                  <a:lnTo>
                    <a:pt x="200520" y="231305"/>
                  </a:lnTo>
                  <a:lnTo>
                    <a:pt x="201295" y="231305"/>
                  </a:lnTo>
                  <a:lnTo>
                    <a:pt x="201295" y="232079"/>
                  </a:lnTo>
                  <a:lnTo>
                    <a:pt x="201688" y="232079"/>
                  </a:lnTo>
                  <a:lnTo>
                    <a:pt x="201688" y="231305"/>
                  </a:lnTo>
                  <a:lnTo>
                    <a:pt x="201688" y="232079"/>
                  </a:lnTo>
                  <a:lnTo>
                    <a:pt x="201688" y="231305"/>
                  </a:lnTo>
                  <a:lnTo>
                    <a:pt x="202463" y="231305"/>
                  </a:lnTo>
                  <a:lnTo>
                    <a:pt x="203238" y="231305"/>
                  </a:lnTo>
                  <a:lnTo>
                    <a:pt x="203238" y="232079"/>
                  </a:lnTo>
                  <a:lnTo>
                    <a:pt x="204012" y="232079"/>
                  </a:lnTo>
                  <a:lnTo>
                    <a:pt x="203238" y="232079"/>
                  </a:lnTo>
                  <a:lnTo>
                    <a:pt x="204012" y="232079"/>
                  </a:lnTo>
                  <a:lnTo>
                    <a:pt x="204012" y="232841"/>
                  </a:lnTo>
                  <a:lnTo>
                    <a:pt x="203238" y="232841"/>
                  </a:lnTo>
                  <a:lnTo>
                    <a:pt x="203238" y="233235"/>
                  </a:lnTo>
                  <a:lnTo>
                    <a:pt x="202463" y="233235"/>
                  </a:lnTo>
                  <a:lnTo>
                    <a:pt x="203238" y="233235"/>
                  </a:lnTo>
                  <a:lnTo>
                    <a:pt x="202463" y="233235"/>
                  </a:lnTo>
                  <a:lnTo>
                    <a:pt x="202463" y="233997"/>
                  </a:lnTo>
                  <a:lnTo>
                    <a:pt x="201688" y="233997"/>
                  </a:lnTo>
                  <a:lnTo>
                    <a:pt x="202463" y="233997"/>
                  </a:lnTo>
                  <a:lnTo>
                    <a:pt x="202463" y="234772"/>
                  </a:lnTo>
                  <a:lnTo>
                    <a:pt x="202463" y="233997"/>
                  </a:lnTo>
                  <a:lnTo>
                    <a:pt x="201688" y="234772"/>
                  </a:lnTo>
                  <a:lnTo>
                    <a:pt x="201688" y="235546"/>
                  </a:lnTo>
                  <a:lnTo>
                    <a:pt x="201688" y="236308"/>
                  </a:lnTo>
                  <a:lnTo>
                    <a:pt x="201295" y="236308"/>
                  </a:lnTo>
                  <a:lnTo>
                    <a:pt x="201688" y="236308"/>
                  </a:lnTo>
                  <a:lnTo>
                    <a:pt x="201295" y="236308"/>
                  </a:lnTo>
                  <a:lnTo>
                    <a:pt x="201295" y="237083"/>
                  </a:lnTo>
                  <a:lnTo>
                    <a:pt x="201295" y="237858"/>
                  </a:lnTo>
                  <a:lnTo>
                    <a:pt x="201295" y="237083"/>
                  </a:lnTo>
                  <a:lnTo>
                    <a:pt x="201295" y="237858"/>
                  </a:lnTo>
                  <a:lnTo>
                    <a:pt x="201688" y="237858"/>
                  </a:lnTo>
                  <a:lnTo>
                    <a:pt x="201295" y="237858"/>
                  </a:lnTo>
                  <a:lnTo>
                    <a:pt x="201688" y="237858"/>
                  </a:lnTo>
                  <a:lnTo>
                    <a:pt x="201295" y="237858"/>
                  </a:lnTo>
                  <a:lnTo>
                    <a:pt x="201688" y="237858"/>
                  </a:lnTo>
                  <a:lnTo>
                    <a:pt x="201295" y="237858"/>
                  </a:lnTo>
                  <a:lnTo>
                    <a:pt x="201688" y="238633"/>
                  </a:lnTo>
                  <a:lnTo>
                    <a:pt x="201688" y="239395"/>
                  </a:lnTo>
                  <a:lnTo>
                    <a:pt x="201688" y="240169"/>
                  </a:lnTo>
                  <a:lnTo>
                    <a:pt x="202463" y="240169"/>
                  </a:lnTo>
                  <a:lnTo>
                    <a:pt x="201688" y="240169"/>
                  </a:lnTo>
                  <a:lnTo>
                    <a:pt x="202463" y="240169"/>
                  </a:lnTo>
                  <a:lnTo>
                    <a:pt x="201688" y="240169"/>
                  </a:lnTo>
                  <a:lnTo>
                    <a:pt x="201688" y="240944"/>
                  </a:lnTo>
                  <a:lnTo>
                    <a:pt x="201295" y="240944"/>
                  </a:lnTo>
                  <a:lnTo>
                    <a:pt x="201295" y="241706"/>
                  </a:lnTo>
                  <a:lnTo>
                    <a:pt x="201295" y="242481"/>
                  </a:lnTo>
                  <a:lnTo>
                    <a:pt x="201295" y="242862"/>
                  </a:lnTo>
                  <a:lnTo>
                    <a:pt x="200520" y="242862"/>
                  </a:lnTo>
                  <a:lnTo>
                    <a:pt x="200520" y="243636"/>
                  </a:lnTo>
                  <a:lnTo>
                    <a:pt x="199732" y="243636"/>
                  </a:lnTo>
                  <a:lnTo>
                    <a:pt x="198958" y="243636"/>
                  </a:lnTo>
                  <a:lnTo>
                    <a:pt x="198183" y="244411"/>
                  </a:lnTo>
                  <a:lnTo>
                    <a:pt x="198183" y="245186"/>
                  </a:lnTo>
                  <a:lnTo>
                    <a:pt x="197396" y="245186"/>
                  </a:lnTo>
                  <a:lnTo>
                    <a:pt x="197396" y="245948"/>
                  </a:lnTo>
                  <a:lnTo>
                    <a:pt x="196621" y="245948"/>
                  </a:lnTo>
                  <a:lnTo>
                    <a:pt x="196621" y="246722"/>
                  </a:lnTo>
                  <a:lnTo>
                    <a:pt x="196621" y="247484"/>
                  </a:lnTo>
                  <a:lnTo>
                    <a:pt x="195846" y="247484"/>
                  </a:lnTo>
                  <a:lnTo>
                    <a:pt x="195846" y="248259"/>
                  </a:lnTo>
                  <a:lnTo>
                    <a:pt x="195072" y="248259"/>
                  </a:lnTo>
                  <a:lnTo>
                    <a:pt x="195072" y="249034"/>
                  </a:lnTo>
                  <a:lnTo>
                    <a:pt x="195846" y="249034"/>
                  </a:lnTo>
                  <a:lnTo>
                    <a:pt x="195846" y="249809"/>
                  </a:lnTo>
                  <a:lnTo>
                    <a:pt x="195072" y="249809"/>
                  </a:lnTo>
                  <a:lnTo>
                    <a:pt x="195846" y="249809"/>
                  </a:lnTo>
                  <a:lnTo>
                    <a:pt x="195072" y="249809"/>
                  </a:lnTo>
                  <a:lnTo>
                    <a:pt x="194284" y="249809"/>
                  </a:lnTo>
                  <a:lnTo>
                    <a:pt x="194284" y="250583"/>
                  </a:lnTo>
                  <a:lnTo>
                    <a:pt x="193509" y="250583"/>
                  </a:lnTo>
                  <a:lnTo>
                    <a:pt x="193509" y="251345"/>
                  </a:lnTo>
                  <a:lnTo>
                    <a:pt x="192735" y="251345"/>
                  </a:lnTo>
                  <a:lnTo>
                    <a:pt x="193509" y="251345"/>
                  </a:lnTo>
                  <a:lnTo>
                    <a:pt x="193509" y="251739"/>
                  </a:lnTo>
                  <a:lnTo>
                    <a:pt x="192735" y="251739"/>
                  </a:lnTo>
                  <a:lnTo>
                    <a:pt x="193509" y="251739"/>
                  </a:lnTo>
                  <a:lnTo>
                    <a:pt x="193509" y="252501"/>
                  </a:lnTo>
                  <a:lnTo>
                    <a:pt x="192735" y="252501"/>
                  </a:lnTo>
                  <a:lnTo>
                    <a:pt x="192735" y="253276"/>
                  </a:lnTo>
                  <a:lnTo>
                    <a:pt x="191947" y="254038"/>
                  </a:lnTo>
                  <a:lnTo>
                    <a:pt x="191554" y="254812"/>
                  </a:lnTo>
                  <a:lnTo>
                    <a:pt x="190779" y="254812"/>
                  </a:lnTo>
                  <a:lnTo>
                    <a:pt x="190779" y="255587"/>
                  </a:lnTo>
                  <a:lnTo>
                    <a:pt x="190004" y="256349"/>
                  </a:lnTo>
                  <a:lnTo>
                    <a:pt x="188442" y="257898"/>
                  </a:lnTo>
                  <a:lnTo>
                    <a:pt x="188442" y="258673"/>
                  </a:lnTo>
                  <a:lnTo>
                    <a:pt x="187667" y="259448"/>
                  </a:lnTo>
                  <a:lnTo>
                    <a:pt x="186880" y="259448"/>
                  </a:lnTo>
                  <a:lnTo>
                    <a:pt x="186880" y="258673"/>
                  </a:lnTo>
                  <a:lnTo>
                    <a:pt x="186105" y="257898"/>
                  </a:lnTo>
                  <a:lnTo>
                    <a:pt x="186105" y="257136"/>
                  </a:lnTo>
                  <a:lnTo>
                    <a:pt x="186105" y="256349"/>
                  </a:lnTo>
                  <a:lnTo>
                    <a:pt x="186105" y="255587"/>
                  </a:lnTo>
                  <a:lnTo>
                    <a:pt x="185331" y="254812"/>
                  </a:lnTo>
                  <a:lnTo>
                    <a:pt x="183769" y="254812"/>
                  </a:lnTo>
                  <a:lnTo>
                    <a:pt x="182994" y="254038"/>
                  </a:lnTo>
                  <a:lnTo>
                    <a:pt x="182994" y="253276"/>
                  </a:lnTo>
                  <a:lnTo>
                    <a:pt x="182994" y="252501"/>
                  </a:lnTo>
                  <a:lnTo>
                    <a:pt x="182600" y="251739"/>
                  </a:lnTo>
                  <a:lnTo>
                    <a:pt x="182600" y="251345"/>
                  </a:lnTo>
                  <a:lnTo>
                    <a:pt x="181051" y="249809"/>
                  </a:lnTo>
                  <a:lnTo>
                    <a:pt x="179489" y="251345"/>
                  </a:lnTo>
                  <a:lnTo>
                    <a:pt x="178714" y="251345"/>
                  </a:lnTo>
                  <a:lnTo>
                    <a:pt x="177927" y="250583"/>
                  </a:lnTo>
                  <a:lnTo>
                    <a:pt x="175590" y="251739"/>
                  </a:lnTo>
                  <a:lnTo>
                    <a:pt x="174815" y="251739"/>
                  </a:lnTo>
                  <a:lnTo>
                    <a:pt x="172872" y="249809"/>
                  </a:lnTo>
                  <a:lnTo>
                    <a:pt x="172872" y="249034"/>
                  </a:lnTo>
                  <a:lnTo>
                    <a:pt x="172872" y="248259"/>
                  </a:lnTo>
                  <a:lnTo>
                    <a:pt x="172872" y="247484"/>
                  </a:lnTo>
                  <a:lnTo>
                    <a:pt x="169760" y="245948"/>
                  </a:lnTo>
                  <a:lnTo>
                    <a:pt x="170535" y="243636"/>
                  </a:lnTo>
                  <a:lnTo>
                    <a:pt x="168198" y="242862"/>
                  </a:lnTo>
                  <a:lnTo>
                    <a:pt x="167424" y="242862"/>
                  </a:lnTo>
                  <a:lnTo>
                    <a:pt x="166636" y="242862"/>
                  </a:lnTo>
                  <a:lnTo>
                    <a:pt x="165087" y="242481"/>
                  </a:lnTo>
                  <a:lnTo>
                    <a:pt x="163525" y="241706"/>
                  </a:lnTo>
                  <a:lnTo>
                    <a:pt x="163131" y="242481"/>
                  </a:lnTo>
                  <a:lnTo>
                    <a:pt x="161582" y="242481"/>
                  </a:lnTo>
                  <a:lnTo>
                    <a:pt x="160807" y="243636"/>
                  </a:lnTo>
                  <a:lnTo>
                    <a:pt x="160020" y="243636"/>
                  </a:lnTo>
                  <a:lnTo>
                    <a:pt x="158470" y="242862"/>
                  </a:lnTo>
                  <a:lnTo>
                    <a:pt x="157683" y="242481"/>
                  </a:lnTo>
                  <a:lnTo>
                    <a:pt x="157683" y="241706"/>
                  </a:lnTo>
                  <a:lnTo>
                    <a:pt x="156908" y="240944"/>
                  </a:lnTo>
                  <a:lnTo>
                    <a:pt x="156133" y="240169"/>
                  </a:lnTo>
                  <a:lnTo>
                    <a:pt x="155346" y="240169"/>
                  </a:lnTo>
                  <a:lnTo>
                    <a:pt x="154571" y="239395"/>
                  </a:lnTo>
                  <a:lnTo>
                    <a:pt x="154571" y="238633"/>
                  </a:lnTo>
                  <a:lnTo>
                    <a:pt x="154571" y="237858"/>
                  </a:lnTo>
                  <a:lnTo>
                    <a:pt x="154571" y="237083"/>
                  </a:lnTo>
                  <a:lnTo>
                    <a:pt x="154178" y="237083"/>
                  </a:lnTo>
                  <a:lnTo>
                    <a:pt x="154178" y="236308"/>
                  </a:lnTo>
                  <a:lnTo>
                    <a:pt x="153403" y="235546"/>
                  </a:lnTo>
                  <a:lnTo>
                    <a:pt x="153403" y="234772"/>
                  </a:lnTo>
                  <a:lnTo>
                    <a:pt x="152628" y="233235"/>
                  </a:lnTo>
                  <a:lnTo>
                    <a:pt x="153403" y="231305"/>
                  </a:lnTo>
                  <a:lnTo>
                    <a:pt x="151841" y="231305"/>
                  </a:lnTo>
                  <a:lnTo>
                    <a:pt x="149504" y="231305"/>
                  </a:lnTo>
                  <a:lnTo>
                    <a:pt x="147955" y="232079"/>
                  </a:lnTo>
                  <a:lnTo>
                    <a:pt x="147955" y="232841"/>
                  </a:lnTo>
                  <a:lnTo>
                    <a:pt x="147955" y="233235"/>
                  </a:lnTo>
                  <a:lnTo>
                    <a:pt x="147167" y="233997"/>
                  </a:lnTo>
                  <a:lnTo>
                    <a:pt x="146392" y="233997"/>
                  </a:lnTo>
                  <a:lnTo>
                    <a:pt x="145618" y="234772"/>
                  </a:lnTo>
                  <a:lnTo>
                    <a:pt x="144830" y="235546"/>
                  </a:lnTo>
                  <a:lnTo>
                    <a:pt x="144449" y="235546"/>
                  </a:lnTo>
                  <a:lnTo>
                    <a:pt x="144449" y="236308"/>
                  </a:lnTo>
                  <a:lnTo>
                    <a:pt x="142887" y="237083"/>
                  </a:lnTo>
                  <a:lnTo>
                    <a:pt x="142113" y="237083"/>
                  </a:lnTo>
                  <a:lnTo>
                    <a:pt x="142113" y="237858"/>
                  </a:lnTo>
                  <a:lnTo>
                    <a:pt x="141338" y="237858"/>
                  </a:lnTo>
                  <a:lnTo>
                    <a:pt x="140550" y="237858"/>
                  </a:lnTo>
                  <a:lnTo>
                    <a:pt x="139776" y="237858"/>
                  </a:lnTo>
                  <a:lnTo>
                    <a:pt x="139001" y="238633"/>
                  </a:lnTo>
                  <a:lnTo>
                    <a:pt x="139001" y="239395"/>
                  </a:lnTo>
                  <a:lnTo>
                    <a:pt x="139001" y="240169"/>
                  </a:lnTo>
                  <a:lnTo>
                    <a:pt x="138214" y="242481"/>
                  </a:lnTo>
                  <a:lnTo>
                    <a:pt x="138214" y="242862"/>
                  </a:lnTo>
                  <a:lnTo>
                    <a:pt x="137439" y="242862"/>
                  </a:lnTo>
                  <a:lnTo>
                    <a:pt x="135102" y="242481"/>
                  </a:lnTo>
                  <a:lnTo>
                    <a:pt x="133934" y="242481"/>
                  </a:lnTo>
                  <a:lnTo>
                    <a:pt x="131597" y="241706"/>
                  </a:lnTo>
                  <a:lnTo>
                    <a:pt x="129260" y="241706"/>
                  </a:lnTo>
                  <a:lnTo>
                    <a:pt x="126923" y="240944"/>
                  </a:lnTo>
                  <a:lnTo>
                    <a:pt x="126149" y="240944"/>
                  </a:lnTo>
                  <a:lnTo>
                    <a:pt x="125374" y="240944"/>
                  </a:lnTo>
                  <a:lnTo>
                    <a:pt x="124206" y="241706"/>
                  </a:lnTo>
                  <a:lnTo>
                    <a:pt x="123418" y="241706"/>
                  </a:lnTo>
                  <a:lnTo>
                    <a:pt x="122643" y="241706"/>
                  </a:lnTo>
                  <a:lnTo>
                    <a:pt x="121869" y="241706"/>
                  </a:lnTo>
                  <a:lnTo>
                    <a:pt x="120307" y="242481"/>
                  </a:lnTo>
                  <a:lnTo>
                    <a:pt x="119532" y="242481"/>
                  </a:lnTo>
                  <a:lnTo>
                    <a:pt x="118745" y="242481"/>
                  </a:lnTo>
                  <a:lnTo>
                    <a:pt x="118745" y="242862"/>
                  </a:lnTo>
                  <a:lnTo>
                    <a:pt x="117970" y="242862"/>
                  </a:lnTo>
                  <a:lnTo>
                    <a:pt x="117195" y="241706"/>
                  </a:lnTo>
                  <a:lnTo>
                    <a:pt x="116420" y="240169"/>
                  </a:lnTo>
                  <a:lnTo>
                    <a:pt x="115252" y="238633"/>
                  </a:lnTo>
                  <a:lnTo>
                    <a:pt x="114465" y="238633"/>
                  </a:lnTo>
                  <a:lnTo>
                    <a:pt x="113690" y="237083"/>
                  </a:lnTo>
                  <a:lnTo>
                    <a:pt x="112915" y="237083"/>
                  </a:lnTo>
                  <a:lnTo>
                    <a:pt x="112128" y="236308"/>
                  </a:lnTo>
                  <a:lnTo>
                    <a:pt x="110578" y="234772"/>
                  </a:lnTo>
                  <a:lnTo>
                    <a:pt x="109791" y="233997"/>
                  </a:lnTo>
                  <a:lnTo>
                    <a:pt x="109791" y="233235"/>
                  </a:lnTo>
                  <a:lnTo>
                    <a:pt x="109791" y="232841"/>
                  </a:lnTo>
                  <a:lnTo>
                    <a:pt x="109016" y="232841"/>
                  </a:lnTo>
                  <a:lnTo>
                    <a:pt x="109016" y="230530"/>
                  </a:lnTo>
                  <a:lnTo>
                    <a:pt x="109016" y="228993"/>
                  </a:lnTo>
                  <a:lnTo>
                    <a:pt x="107454" y="228219"/>
                  </a:lnTo>
                  <a:lnTo>
                    <a:pt x="106680" y="227444"/>
                  </a:lnTo>
                  <a:lnTo>
                    <a:pt x="105511" y="226682"/>
                  </a:lnTo>
                  <a:lnTo>
                    <a:pt x="105511" y="225907"/>
                  </a:lnTo>
                  <a:lnTo>
                    <a:pt x="102400" y="227444"/>
                  </a:lnTo>
                  <a:lnTo>
                    <a:pt x="101625" y="227444"/>
                  </a:lnTo>
                  <a:lnTo>
                    <a:pt x="101625" y="226682"/>
                  </a:lnTo>
                  <a:lnTo>
                    <a:pt x="100838" y="225907"/>
                  </a:lnTo>
                  <a:lnTo>
                    <a:pt x="100063" y="225132"/>
                  </a:lnTo>
                  <a:lnTo>
                    <a:pt x="99288" y="224358"/>
                  </a:lnTo>
                  <a:lnTo>
                    <a:pt x="98501" y="224358"/>
                  </a:lnTo>
                  <a:lnTo>
                    <a:pt x="97726" y="223596"/>
                  </a:lnTo>
                  <a:lnTo>
                    <a:pt x="97726" y="223202"/>
                  </a:lnTo>
                  <a:lnTo>
                    <a:pt x="96558" y="222440"/>
                  </a:lnTo>
                  <a:lnTo>
                    <a:pt x="95783" y="222440"/>
                  </a:lnTo>
                  <a:lnTo>
                    <a:pt x="94996" y="223202"/>
                  </a:lnTo>
                  <a:lnTo>
                    <a:pt x="94221" y="223202"/>
                  </a:lnTo>
                  <a:lnTo>
                    <a:pt x="93446" y="222440"/>
                  </a:lnTo>
                  <a:lnTo>
                    <a:pt x="92659" y="222440"/>
                  </a:lnTo>
                  <a:lnTo>
                    <a:pt x="91884" y="222440"/>
                  </a:lnTo>
                  <a:lnTo>
                    <a:pt x="87998" y="222440"/>
                  </a:lnTo>
                  <a:lnTo>
                    <a:pt x="87604" y="223202"/>
                  </a:lnTo>
                  <a:lnTo>
                    <a:pt x="86829" y="223202"/>
                  </a:lnTo>
                  <a:lnTo>
                    <a:pt x="84493" y="222440"/>
                  </a:lnTo>
                  <a:lnTo>
                    <a:pt x="82931" y="221665"/>
                  </a:lnTo>
                  <a:lnTo>
                    <a:pt x="82156" y="220891"/>
                  </a:lnTo>
                  <a:lnTo>
                    <a:pt x="81368" y="220129"/>
                  </a:lnTo>
                  <a:lnTo>
                    <a:pt x="81368" y="219354"/>
                  </a:lnTo>
                  <a:lnTo>
                    <a:pt x="79819" y="217805"/>
                  </a:lnTo>
                  <a:lnTo>
                    <a:pt x="79032" y="217805"/>
                  </a:lnTo>
                  <a:lnTo>
                    <a:pt x="77876" y="217043"/>
                  </a:lnTo>
                  <a:lnTo>
                    <a:pt x="75539" y="216268"/>
                  </a:lnTo>
                  <a:lnTo>
                    <a:pt x="73202" y="216268"/>
                  </a:lnTo>
                  <a:lnTo>
                    <a:pt x="72415" y="215493"/>
                  </a:lnTo>
                  <a:lnTo>
                    <a:pt x="70866" y="213956"/>
                  </a:lnTo>
                  <a:lnTo>
                    <a:pt x="70866" y="212026"/>
                  </a:lnTo>
                  <a:lnTo>
                    <a:pt x="69303" y="210489"/>
                  </a:lnTo>
                  <a:lnTo>
                    <a:pt x="69303" y="209715"/>
                  </a:lnTo>
                  <a:lnTo>
                    <a:pt x="69303" y="208940"/>
                  </a:lnTo>
                  <a:lnTo>
                    <a:pt x="67360" y="208940"/>
                  </a:lnTo>
                  <a:lnTo>
                    <a:pt x="66586" y="210489"/>
                  </a:lnTo>
                  <a:lnTo>
                    <a:pt x="65024" y="211251"/>
                  </a:lnTo>
                  <a:lnTo>
                    <a:pt x="64249" y="211251"/>
                  </a:lnTo>
                  <a:lnTo>
                    <a:pt x="63461" y="211251"/>
                  </a:lnTo>
                  <a:lnTo>
                    <a:pt x="62687" y="211251"/>
                  </a:lnTo>
                  <a:lnTo>
                    <a:pt x="61912" y="210489"/>
                  </a:lnTo>
                  <a:lnTo>
                    <a:pt x="61125" y="210489"/>
                  </a:lnTo>
                  <a:lnTo>
                    <a:pt x="60350" y="210489"/>
                  </a:lnTo>
                  <a:lnTo>
                    <a:pt x="59182" y="209715"/>
                  </a:lnTo>
                  <a:lnTo>
                    <a:pt x="57619" y="211251"/>
                  </a:lnTo>
                  <a:lnTo>
                    <a:pt x="56845" y="210489"/>
                  </a:lnTo>
                  <a:lnTo>
                    <a:pt x="56070" y="210489"/>
                  </a:lnTo>
                  <a:lnTo>
                    <a:pt x="52171" y="211251"/>
                  </a:lnTo>
                  <a:lnTo>
                    <a:pt x="53733" y="204317"/>
                  </a:lnTo>
                  <a:lnTo>
                    <a:pt x="54508" y="201625"/>
                  </a:lnTo>
                  <a:lnTo>
                    <a:pt x="54508" y="200850"/>
                  </a:lnTo>
                  <a:lnTo>
                    <a:pt x="53733" y="200075"/>
                  </a:lnTo>
                  <a:lnTo>
                    <a:pt x="53733" y="199301"/>
                  </a:lnTo>
                  <a:lnTo>
                    <a:pt x="53733" y="198539"/>
                  </a:lnTo>
                  <a:lnTo>
                    <a:pt x="52946" y="198539"/>
                  </a:lnTo>
                  <a:lnTo>
                    <a:pt x="52171" y="197764"/>
                  </a:lnTo>
                  <a:lnTo>
                    <a:pt x="51396" y="197764"/>
                  </a:lnTo>
                  <a:lnTo>
                    <a:pt x="50609" y="197764"/>
                  </a:lnTo>
                  <a:lnTo>
                    <a:pt x="48666" y="196989"/>
                  </a:lnTo>
                  <a:lnTo>
                    <a:pt x="47891" y="194678"/>
                  </a:lnTo>
                  <a:lnTo>
                    <a:pt x="47891" y="194297"/>
                  </a:lnTo>
                  <a:lnTo>
                    <a:pt x="47891" y="193522"/>
                  </a:lnTo>
                  <a:lnTo>
                    <a:pt x="47117" y="191985"/>
                  </a:lnTo>
                  <a:lnTo>
                    <a:pt x="47891" y="190436"/>
                  </a:lnTo>
                  <a:lnTo>
                    <a:pt x="47117" y="190436"/>
                  </a:lnTo>
                  <a:lnTo>
                    <a:pt x="47117" y="189674"/>
                  </a:lnTo>
                  <a:lnTo>
                    <a:pt x="46329" y="189674"/>
                  </a:lnTo>
                  <a:lnTo>
                    <a:pt x="46329" y="188899"/>
                  </a:lnTo>
                  <a:lnTo>
                    <a:pt x="46329" y="188125"/>
                  </a:lnTo>
                  <a:lnTo>
                    <a:pt x="47891" y="187350"/>
                  </a:lnTo>
                  <a:lnTo>
                    <a:pt x="48666" y="187350"/>
                  </a:lnTo>
                  <a:lnTo>
                    <a:pt x="49453" y="186588"/>
                  </a:lnTo>
                  <a:lnTo>
                    <a:pt x="49834" y="184658"/>
                  </a:lnTo>
                  <a:lnTo>
                    <a:pt x="49453" y="183883"/>
                  </a:lnTo>
                  <a:lnTo>
                    <a:pt x="48666" y="183121"/>
                  </a:lnTo>
                  <a:lnTo>
                    <a:pt x="47117" y="183121"/>
                  </a:lnTo>
                  <a:lnTo>
                    <a:pt x="47117" y="182346"/>
                  </a:lnTo>
                  <a:lnTo>
                    <a:pt x="46329" y="180797"/>
                  </a:lnTo>
                  <a:lnTo>
                    <a:pt x="45554" y="180035"/>
                  </a:lnTo>
                  <a:lnTo>
                    <a:pt x="44780" y="179260"/>
                  </a:lnTo>
                  <a:lnTo>
                    <a:pt x="43992" y="180035"/>
                  </a:lnTo>
                  <a:lnTo>
                    <a:pt x="43218" y="180035"/>
                  </a:lnTo>
                  <a:lnTo>
                    <a:pt x="41656" y="179260"/>
                  </a:lnTo>
                  <a:lnTo>
                    <a:pt x="40881" y="179260"/>
                  </a:lnTo>
                  <a:lnTo>
                    <a:pt x="40881" y="178485"/>
                  </a:lnTo>
                  <a:lnTo>
                    <a:pt x="40881" y="177723"/>
                  </a:lnTo>
                  <a:lnTo>
                    <a:pt x="40106" y="177723"/>
                  </a:lnTo>
                  <a:lnTo>
                    <a:pt x="40106" y="176949"/>
                  </a:lnTo>
                  <a:lnTo>
                    <a:pt x="39712" y="176949"/>
                  </a:lnTo>
                  <a:lnTo>
                    <a:pt x="38938" y="176949"/>
                  </a:lnTo>
                  <a:lnTo>
                    <a:pt x="36601" y="176174"/>
                  </a:lnTo>
                  <a:lnTo>
                    <a:pt x="36601" y="175018"/>
                  </a:lnTo>
                  <a:lnTo>
                    <a:pt x="36601" y="174244"/>
                  </a:lnTo>
                  <a:lnTo>
                    <a:pt x="31927" y="174244"/>
                  </a:lnTo>
                  <a:lnTo>
                    <a:pt x="31927" y="175399"/>
                  </a:lnTo>
                  <a:lnTo>
                    <a:pt x="31927" y="176174"/>
                  </a:lnTo>
                  <a:lnTo>
                    <a:pt x="32702" y="176174"/>
                  </a:lnTo>
                  <a:lnTo>
                    <a:pt x="32702" y="176949"/>
                  </a:lnTo>
                  <a:lnTo>
                    <a:pt x="31927" y="177723"/>
                  </a:lnTo>
                  <a:lnTo>
                    <a:pt x="31153" y="177723"/>
                  </a:lnTo>
                  <a:lnTo>
                    <a:pt x="31153" y="178485"/>
                  </a:lnTo>
                  <a:lnTo>
                    <a:pt x="31153" y="179260"/>
                  </a:lnTo>
                  <a:lnTo>
                    <a:pt x="30759" y="179260"/>
                  </a:lnTo>
                  <a:lnTo>
                    <a:pt x="29972" y="179260"/>
                  </a:lnTo>
                  <a:lnTo>
                    <a:pt x="29972" y="178485"/>
                  </a:lnTo>
                  <a:lnTo>
                    <a:pt x="29197" y="177723"/>
                  </a:lnTo>
                  <a:lnTo>
                    <a:pt x="28422" y="176949"/>
                  </a:lnTo>
                  <a:lnTo>
                    <a:pt x="27647" y="176174"/>
                  </a:lnTo>
                  <a:lnTo>
                    <a:pt x="26860" y="176174"/>
                  </a:lnTo>
                  <a:lnTo>
                    <a:pt x="26085" y="176174"/>
                  </a:lnTo>
                  <a:lnTo>
                    <a:pt x="22974" y="177723"/>
                  </a:lnTo>
                  <a:lnTo>
                    <a:pt x="22974" y="178485"/>
                  </a:lnTo>
                  <a:lnTo>
                    <a:pt x="22199" y="178485"/>
                  </a:lnTo>
                  <a:lnTo>
                    <a:pt x="21031" y="179260"/>
                  </a:lnTo>
                  <a:lnTo>
                    <a:pt x="20243" y="179260"/>
                  </a:lnTo>
                  <a:lnTo>
                    <a:pt x="19469" y="180035"/>
                  </a:lnTo>
                  <a:lnTo>
                    <a:pt x="18694" y="180035"/>
                  </a:lnTo>
                  <a:lnTo>
                    <a:pt x="18694" y="180797"/>
                  </a:lnTo>
                  <a:lnTo>
                    <a:pt x="17907" y="180797"/>
                  </a:lnTo>
                  <a:lnTo>
                    <a:pt x="17907" y="180035"/>
                  </a:lnTo>
                  <a:lnTo>
                    <a:pt x="17907" y="179260"/>
                  </a:lnTo>
                  <a:lnTo>
                    <a:pt x="17132" y="179260"/>
                  </a:lnTo>
                  <a:lnTo>
                    <a:pt x="16357" y="179260"/>
                  </a:lnTo>
                  <a:lnTo>
                    <a:pt x="16357" y="178485"/>
                  </a:lnTo>
                  <a:lnTo>
                    <a:pt x="15570" y="178485"/>
                  </a:lnTo>
                  <a:lnTo>
                    <a:pt x="14795" y="178485"/>
                  </a:lnTo>
                  <a:lnTo>
                    <a:pt x="14795" y="177723"/>
                  </a:lnTo>
                  <a:lnTo>
                    <a:pt x="14020" y="177723"/>
                  </a:lnTo>
                  <a:lnTo>
                    <a:pt x="13233" y="177723"/>
                  </a:lnTo>
                  <a:lnTo>
                    <a:pt x="12458" y="177723"/>
                  </a:lnTo>
                  <a:lnTo>
                    <a:pt x="13233" y="177723"/>
                  </a:lnTo>
                  <a:lnTo>
                    <a:pt x="13233" y="176949"/>
                  </a:lnTo>
                  <a:lnTo>
                    <a:pt x="12458" y="176174"/>
                  </a:lnTo>
                  <a:lnTo>
                    <a:pt x="12458" y="175399"/>
                  </a:lnTo>
                  <a:lnTo>
                    <a:pt x="11684" y="175399"/>
                  </a:lnTo>
                  <a:lnTo>
                    <a:pt x="11684" y="175018"/>
                  </a:lnTo>
                  <a:lnTo>
                    <a:pt x="11290" y="175018"/>
                  </a:lnTo>
                  <a:lnTo>
                    <a:pt x="10515" y="174244"/>
                  </a:lnTo>
                  <a:lnTo>
                    <a:pt x="9740" y="174244"/>
                  </a:lnTo>
                  <a:lnTo>
                    <a:pt x="9740" y="173482"/>
                  </a:lnTo>
                  <a:lnTo>
                    <a:pt x="9740" y="172707"/>
                  </a:lnTo>
                  <a:lnTo>
                    <a:pt x="10515" y="171932"/>
                  </a:lnTo>
                  <a:lnTo>
                    <a:pt x="10515" y="171170"/>
                  </a:lnTo>
                  <a:lnTo>
                    <a:pt x="10515" y="170395"/>
                  </a:lnTo>
                  <a:lnTo>
                    <a:pt x="11290" y="170395"/>
                  </a:lnTo>
                  <a:lnTo>
                    <a:pt x="11290" y="169621"/>
                  </a:lnTo>
                  <a:lnTo>
                    <a:pt x="11684" y="168846"/>
                  </a:lnTo>
                  <a:lnTo>
                    <a:pt x="12458" y="168846"/>
                  </a:lnTo>
                  <a:lnTo>
                    <a:pt x="12458" y="168084"/>
                  </a:lnTo>
                  <a:lnTo>
                    <a:pt x="12458" y="167309"/>
                  </a:lnTo>
                  <a:lnTo>
                    <a:pt x="12458" y="166535"/>
                  </a:lnTo>
                  <a:lnTo>
                    <a:pt x="11684" y="166535"/>
                  </a:lnTo>
                  <a:lnTo>
                    <a:pt x="11684" y="165773"/>
                  </a:lnTo>
                  <a:lnTo>
                    <a:pt x="11290" y="165379"/>
                  </a:lnTo>
                  <a:lnTo>
                    <a:pt x="10515" y="165379"/>
                  </a:lnTo>
                  <a:lnTo>
                    <a:pt x="8953" y="165379"/>
                  </a:lnTo>
                  <a:lnTo>
                    <a:pt x="8178" y="165379"/>
                  </a:lnTo>
                  <a:lnTo>
                    <a:pt x="7404" y="164617"/>
                  </a:lnTo>
                  <a:lnTo>
                    <a:pt x="5842" y="163068"/>
                  </a:lnTo>
                  <a:lnTo>
                    <a:pt x="3505" y="162293"/>
                  </a:lnTo>
                  <a:lnTo>
                    <a:pt x="3505" y="161531"/>
                  </a:lnTo>
                  <a:lnTo>
                    <a:pt x="2730" y="161531"/>
                  </a:lnTo>
                  <a:lnTo>
                    <a:pt x="2730" y="160756"/>
                  </a:lnTo>
                  <a:lnTo>
                    <a:pt x="2730" y="161531"/>
                  </a:lnTo>
                  <a:lnTo>
                    <a:pt x="3505" y="161531"/>
                  </a:lnTo>
                  <a:lnTo>
                    <a:pt x="3505" y="160756"/>
                  </a:lnTo>
                  <a:lnTo>
                    <a:pt x="3505" y="161531"/>
                  </a:lnTo>
                  <a:lnTo>
                    <a:pt x="3505" y="160756"/>
                  </a:lnTo>
                  <a:lnTo>
                    <a:pt x="2730" y="160756"/>
                  </a:lnTo>
                  <a:lnTo>
                    <a:pt x="2730" y="159981"/>
                  </a:lnTo>
                  <a:lnTo>
                    <a:pt x="2730" y="159219"/>
                  </a:lnTo>
                  <a:lnTo>
                    <a:pt x="3505" y="159219"/>
                  </a:lnTo>
                  <a:lnTo>
                    <a:pt x="2730" y="159219"/>
                  </a:lnTo>
                  <a:lnTo>
                    <a:pt x="3505" y="159219"/>
                  </a:lnTo>
                  <a:lnTo>
                    <a:pt x="2730" y="159219"/>
                  </a:lnTo>
                  <a:lnTo>
                    <a:pt x="3505" y="159219"/>
                  </a:lnTo>
                  <a:lnTo>
                    <a:pt x="3505" y="159981"/>
                  </a:lnTo>
                  <a:lnTo>
                    <a:pt x="2730" y="159981"/>
                  </a:lnTo>
                  <a:lnTo>
                    <a:pt x="2730" y="159219"/>
                  </a:lnTo>
                  <a:lnTo>
                    <a:pt x="2730" y="159981"/>
                  </a:lnTo>
                  <a:lnTo>
                    <a:pt x="3505" y="159981"/>
                  </a:lnTo>
                  <a:lnTo>
                    <a:pt x="3505" y="159219"/>
                  </a:lnTo>
                  <a:lnTo>
                    <a:pt x="4279" y="159219"/>
                  </a:lnTo>
                  <a:lnTo>
                    <a:pt x="4279" y="158445"/>
                  </a:lnTo>
                  <a:lnTo>
                    <a:pt x="5067" y="158445"/>
                  </a:lnTo>
                  <a:lnTo>
                    <a:pt x="5067" y="159219"/>
                  </a:lnTo>
                  <a:lnTo>
                    <a:pt x="5067" y="158445"/>
                  </a:lnTo>
                  <a:lnTo>
                    <a:pt x="5842" y="158445"/>
                  </a:lnTo>
                  <a:lnTo>
                    <a:pt x="5842" y="159219"/>
                  </a:lnTo>
                  <a:lnTo>
                    <a:pt x="5842" y="159981"/>
                  </a:lnTo>
                  <a:lnTo>
                    <a:pt x="5842" y="159219"/>
                  </a:lnTo>
                  <a:lnTo>
                    <a:pt x="6616" y="159219"/>
                  </a:lnTo>
                  <a:lnTo>
                    <a:pt x="7404" y="159219"/>
                  </a:lnTo>
                  <a:lnTo>
                    <a:pt x="8178" y="159219"/>
                  </a:lnTo>
                  <a:lnTo>
                    <a:pt x="7404" y="159219"/>
                  </a:lnTo>
                  <a:lnTo>
                    <a:pt x="8178" y="159219"/>
                  </a:lnTo>
                  <a:lnTo>
                    <a:pt x="7404" y="159219"/>
                  </a:lnTo>
                  <a:lnTo>
                    <a:pt x="7404" y="158445"/>
                  </a:lnTo>
                  <a:lnTo>
                    <a:pt x="6616" y="158445"/>
                  </a:lnTo>
                  <a:lnTo>
                    <a:pt x="7404" y="158445"/>
                  </a:lnTo>
                  <a:lnTo>
                    <a:pt x="6616" y="158445"/>
                  </a:lnTo>
                  <a:lnTo>
                    <a:pt x="5842" y="158445"/>
                  </a:lnTo>
                  <a:lnTo>
                    <a:pt x="5842" y="157670"/>
                  </a:lnTo>
                  <a:lnTo>
                    <a:pt x="5067" y="157670"/>
                  </a:lnTo>
                  <a:lnTo>
                    <a:pt x="5067" y="156895"/>
                  </a:lnTo>
                  <a:lnTo>
                    <a:pt x="5067" y="157670"/>
                  </a:lnTo>
                  <a:lnTo>
                    <a:pt x="4279" y="157670"/>
                  </a:lnTo>
                  <a:lnTo>
                    <a:pt x="5067" y="157670"/>
                  </a:lnTo>
                  <a:lnTo>
                    <a:pt x="4279" y="158445"/>
                  </a:lnTo>
                  <a:lnTo>
                    <a:pt x="4279" y="157670"/>
                  </a:lnTo>
                  <a:lnTo>
                    <a:pt x="4279" y="158445"/>
                  </a:lnTo>
                  <a:lnTo>
                    <a:pt x="4279" y="157670"/>
                  </a:lnTo>
                  <a:lnTo>
                    <a:pt x="4279" y="158445"/>
                  </a:lnTo>
                  <a:lnTo>
                    <a:pt x="4279" y="157670"/>
                  </a:lnTo>
                  <a:lnTo>
                    <a:pt x="4279" y="158445"/>
                  </a:lnTo>
                  <a:lnTo>
                    <a:pt x="3505" y="158445"/>
                  </a:lnTo>
                  <a:lnTo>
                    <a:pt x="4279" y="157670"/>
                  </a:lnTo>
                  <a:lnTo>
                    <a:pt x="3505" y="157670"/>
                  </a:lnTo>
                  <a:lnTo>
                    <a:pt x="3505" y="158445"/>
                  </a:lnTo>
                  <a:lnTo>
                    <a:pt x="3505" y="157670"/>
                  </a:lnTo>
                  <a:lnTo>
                    <a:pt x="3505" y="158445"/>
                  </a:lnTo>
                  <a:lnTo>
                    <a:pt x="2730" y="158445"/>
                  </a:lnTo>
                  <a:lnTo>
                    <a:pt x="2336" y="158445"/>
                  </a:lnTo>
                  <a:lnTo>
                    <a:pt x="1562" y="158445"/>
                  </a:lnTo>
                  <a:lnTo>
                    <a:pt x="1562" y="159219"/>
                  </a:lnTo>
                  <a:lnTo>
                    <a:pt x="1562" y="158445"/>
                  </a:lnTo>
                  <a:lnTo>
                    <a:pt x="1562" y="159219"/>
                  </a:lnTo>
                  <a:lnTo>
                    <a:pt x="787" y="159219"/>
                  </a:lnTo>
                  <a:lnTo>
                    <a:pt x="787" y="158445"/>
                  </a:lnTo>
                  <a:lnTo>
                    <a:pt x="787" y="157670"/>
                  </a:lnTo>
                  <a:lnTo>
                    <a:pt x="787" y="156895"/>
                  </a:lnTo>
                  <a:lnTo>
                    <a:pt x="787" y="156133"/>
                  </a:lnTo>
                  <a:lnTo>
                    <a:pt x="1562" y="156133"/>
                  </a:lnTo>
                  <a:lnTo>
                    <a:pt x="1562" y="155740"/>
                  </a:lnTo>
                  <a:lnTo>
                    <a:pt x="1562" y="154978"/>
                  </a:lnTo>
                  <a:lnTo>
                    <a:pt x="1562" y="154203"/>
                  </a:lnTo>
                  <a:lnTo>
                    <a:pt x="1562" y="154978"/>
                  </a:lnTo>
                  <a:lnTo>
                    <a:pt x="1562" y="154203"/>
                  </a:lnTo>
                  <a:lnTo>
                    <a:pt x="2336" y="153428"/>
                  </a:lnTo>
                  <a:lnTo>
                    <a:pt x="2336" y="154203"/>
                  </a:lnTo>
                  <a:lnTo>
                    <a:pt x="2336" y="153428"/>
                  </a:lnTo>
                  <a:lnTo>
                    <a:pt x="2730" y="153428"/>
                  </a:lnTo>
                  <a:lnTo>
                    <a:pt x="2336" y="153428"/>
                  </a:lnTo>
                  <a:lnTo>
                    <a:pt x="2730" y="153428"/>
                  </a:lnTo>
                  <a:lnTo>
                    <a:pt x="3505" y="153428"/>
                  </a:lnTo>
                  <a:lnTo>
                    <a:pt x="2730" y="152666"/>
                  </a:lnTo>
                  <a:lnTo>
                    <a:pt x="3505" y="152666"/>
                  </a:lnTo>
                  <a:lnTo>
                    <a:pt x="3505" y="151892"/>
                  </a:lnTo>
                  <a:lnTo>
                    <a:pt x="3505" y="152666"/>
                  </a:lnTo>
                  <a:lnTo>
                    <a:pt x="3505" y="151892"/>
                  </a:lnTo>
                  <a:lnTo>
                    <a:pt x="3505" y="152666"/>
                  </a:lnTo>
                  <a:lnTo>
                    <a:pt x="4279" y="152666"/>
                  </a:lnTo>
                  <a:lnTo>
                    <a:pt x="3505" y="152666"/>
                  </a:lnTo>
                  <a:lnTo>
                    <a:pt x="3505" y="153428"/>
                  </a:lnTo>
                  <a:lnTo>
                    <a:pt x="4279" y="153428"/>
                  </a:lnTo>
                  <a:lnTo>
                    <a:pt x="4279" y="152666"/>
                  </a:lnTo>
                  <a:lnTo>
                    <a:pt x="4279" y="153428"/>
                  </a:lnTo>
                  <a:lnTo>
                    <a:pt x="3505" y="153428"/>
                  </a:lnTo>
                  <a:lnTo>
                    <a:pt x="4279" y="153428"/>
                  </a:lnTo>
                  <a:lnTo>
                    <a:pt x="3505" y="153428"/>
                  </a:lnTo>
                  <a:lnTo>
                    <a:pt x="3505" y="152666"/>
                  </a:lnTo>
                  <a:lnTo>
                    <a:pt x="3505" y="153428"/>
                  </a:lnTo>
                  <a:lnTo>
                    <a:pt x="3505" y="152666"/>
                  </a:lnTo>
                  <a:lnTo>
                    <a:pt x="3505" y="153428"/>
                  </a:lnTo>
                  <a:lnTo>
                    <a:pt x="4279" y="153428"/>
                  </a:lnTo>
                  <a:lnTo>
                    <a:pt x="4279" y="154203"/>
                  </a:lnTo>
                  <a:lnTo>
                    <a:pt x="3505" y="154203"/>
                  </a:lnTo>
                  <a:lnTo>
                    <a:pt x="4279" y="154203"/>
                  </a:lnTo>
                  <a:lnTo>
                    <a:pt x="5067" y="154203"/>
                  </a:lnTo>
                  <a:lnTo>
                    <a:pt x="5067" y="154978"/>
                  </a:lnTo>
                  <a:lnTo>
                    <a:pt x="5842" y="154978"/>
                  </a:lnTo>
                  <a:lnTo>
                    <a:pt x="5067" y="154978"/>
                  </a:lnTo>
                  <a:lnTo>
                    <a:pt x="5842" y="154978"/>
                  </a:lnTo>
                  <a:lnTo>
                    <a:pt x="5067" y="154203"/>
                  </a:lnTo>
                  <a:lnTo>
                    <a:pt x="5842" y="154203"/>
                  </a:lnTo>
                  <a:lnTo>
                    <a:pt x="5067" y="154203"/>
                  </a:lnTo>
                  <a:lnTo>
                    <a:pt x="5842" y="154203"/>
                  </a:lnTo>
                  <a:lnTo>
                    <a:pt x="6616" y="154203"/>
                  </a:lnTo>
                  <a:lnTo>
                    <a:pt x="5842" y="154203"/>
                  </a:lnTo>
                  <a:lnTo>
                    <a:pt x="5842" y="153428"/>
                  </a:lnTo>
                  <a:lnTo>
                    <a:pt x="5842" y="154203"/>
                  </a:lnTo>
                  <a:lnTo>
                    <a:pt x="5067" y="153428"/>
                  </a:lnTo>
                  <a:lnTo>
                    <a:pt x="4279" y="153428"/>
                  </a:lnTo>
                  <a:lnTo>
                    <a:pt x="5067" y="153428"/>
                  </a:lnTo>
                  <a:lnTo>
                    <a:pt x="5067" y="152666"/>
                  </a:lnTo>
                  <a:lnTo>
                    <a:pt x="5842" y="153428"/>
                  </a:lnTo>
                  <a:lnTo>
                    <a:pt x="6616" y="153428"/>
                  </a:lnTo>
                  <a:lnTo>
                    <a:pt x="6616" y="152666"/>
                  </a:lnTo>
                  <a:lnTo>
                    <a:pt x="7404" y="152666"/>
                  </a:lnTo>
                  <a:lnTo>
                    <a:pt x="7404" y="151892"/>
                  </a:lnTo>
                  <a:lnTo>
                    <a:pt x="6616" y="151892"/>
                  </a:lnTo>
                  <a:lnTo>
                    <a:pt x="6616" y="152666"/>
                  </a:lnTo>
                  <a:lnTo>
                    <a:pt x="6616" y="151892"/>
                  </a:lnTo>
                  <a:lnTo>
                    <a:pt x="6616" y="151117"/>
                  </a:lnTo>
                  <a:lnTo>
                    <a:pt x="6616" y="151892"/>
                  </a:lnTo>
                  <a:lnTo>
                    <a:pt x="6616" y="151117"/>
                  </a:lnTo>
                  <a:lnTo>
                    <a:pt x="6616" y="151892"/>
                  </a:lnTo>
                  <a:lnTo>
                    <a:pt x="6616" y="151117"/>
                  </a:lnTo>
                  <a:lnTo>
                    <a:pt x="6616" y="151892"/>
                  </a:lnTo>
                  <a:lnTo>
                    <a:pt x="6616" y="151117"/>
                  </a:lnTo>
                  <a:lnTo>
                    <a:pt x="6616" y="151892"/>
                  </a:lnTo>
                  <a:lnTo>
                    <a:pt x="5842" y="151892"/>
                  </a:lnTo>
                  <a:lnTo>
                    <a:pt x="5842" y="151117"/>
                  </a:lnTo>
                  <a:lnTo>
                    <a:pt x="6616" y="151117"/>
                  </a:lnTo>
                  <a:lnTo>
                    <a:pt x="5842" y="151117"/>
                  </a:lnTo>
                  <a:lnTo>
                    <a:pt x="5067" y="151117"/>
                  </a:lnTo>
                  <a:lnTo>
                    <a:pt x="5067" y="151892"/>
                  </a:lnTo>
                  <a:lnTo>
                    <a:pt x="4279" y="151892"/>
                  </a:lnTo>
                  <a:lnTo>
                    <a:pt x="4279" y="151117"/>
                  </a:lnTo>
                  <a:lnTo>
                    <a:pt x="4279" y="150342"/>
                  </a:lnTo>
                  <a:lnTo>
                    <a:pt x="3505" y="149580"/>
                  </a:lnTo>
                  <a:lnTo>
                    <a:pt x="4279" y="149580"/>
                  </a:lnTo>
                  <a:lnTo>
                    <a:pt x="3505" y="149580"/>
                  </a:lnTo>
                  <a:lnTo>
                    <a:pt x="4279" y="150342"/>
                  </a:lnTo>
                  <a:lnTo>
                    <a:pt x="3505" y="150342"/>
                  </a:lnTo>
                  <a:lnTo>
                    <a:pt x="3505" y="149580"/>
                  </a:lnTo>
                  <a:lnTo>
                    <a:pt x="3505" y="150342"/>
                  </a:lnTo>
                  <a:lnTo>
                    <a:pt x="3505" y="149580"/>
                  </a:lnTo>
                  <a:lnTo>
                    <a:pt x="3505" y="150342"/>
                  </a:lnTo>
                  <a:lnTo>
                    <a:pt x="2730" y="150342"/>
                  </a:lnTo>
                  <a:lnTo>
                    <a:pt x="2730" y="149580"/>
                  </a:lnTo>
                  <a:lnTo>
                    <a:pt x="2336" y="149580"/>
                  </a:lnTo>
                  <a:lnTo>
                    <a:pt x="2336" y="148805"/>
                  </a:lnTo>
                  <a:lnTo>
                    <a:pt x="1562" y="148805"/>
                  </a:lnTo>
                  <a:lnTo>
                    <a:pt x="787" y="149580"/>
                  </a:lnTo>
                  <a:lnTo>
                    <a:pt x="0" y="149580"/>
                  </a:lnTo>
                  <a:lnTo>
                    <a:pt x="0" y="148805"/>
                  </a:lnTo>
                  <a:lnTo>
                    <a:pt x="0" y="148031"/>
                  </a:lnTo>
                  <a:lnTo>
                    <a:pt x="787" y="148031"/>
                  </a:lnTo>
                  <a:lnTo>
                    <a:pt x="0" y="148031"/>
                  </a:lnTo>
                  <a:lnTo>
                    <a:pt x="0" y="148805"/>
                  </a:lnTo>
                  <a:lnTo>
                    <a:pt x="787" y="148031"/>
                  </a:lnTo>
                  <a:lnTo>
                    <a:pt x="787" y="147269"/>
                  </a:lnTo>
                  <a:lnTo>
                    <a:pt x="1562" y="146875"/>
                  </a:lnTo>
                  <a:lnTo>
                    <a:pt x="1562" y="147269"/>
                  </a:lnTo>
                  <a:lnTo>
                    <a:pt x="1562" y="146875"/>
                  </a:lnTo>
                  <a:lnTo>
                    <a:pt x="787" y="146875"/>
                  </a:lnTo>
                  <a:lnTo>
                    <a:pt x="787" y="147269"/>
                  </a:lnTo>
                  <a:lnTo>
                    <a:pt x="787" y="146875"/>
                  </a:lnTo>
                  <a:lnTo>
                    <a:pt x="1562" y="146875"/>
                  </a:lnTo>
                  <a:lnTo>
                    <a:pt x="1562" y="146113"/>
                  </a:lnTo>
                  <a:lnTo>
                    <a:pt x="2336" y="145338"/>
                  </a:lnTo>
                  <a:lnTo>
                    <a:pt x="2336" y="146113"/>
                  </a:lnTo>
                  <a:lnTo>
                    <a:pt x="2336" y="145338"/>
                  </a:lnTo>
                  <a:lnTo>
                    <a:pt x="2336" y="146113"/>
                  </a:lnTo>
                  <a:lnTo>
                    <a:pt x="2730" y="145338"/>
                  </a:lnTo>
                  <a:lnTo>
                    <a:pt x="2730" y="146113"/>
                  </a:lnTo>
                  <a:lnTo>
                    <a:pt x="3505" y="146113"/>
                  </a:lnTo>
                  <a:lnTo>
                    <a:pt x="2730" y="146113"/>
                  </a:lnTo>
                  <a:lnTo>
                    <a:pt x="3505" y="146113"/>
                  </a:lnTo>
                  <a:lnTo>
                    <a:pt x="3505" y="146875"/>
                  </a:lnTo>
                  <a:lnTo>
                    <a:pt x="3505" y="146113"/>
                  </a:lnTo>
                  <a:lnTo>
                    <a:pt x="3505" y="145338"/>
                  </a:lnTo>
                  <a:lnTo>
                    <a:pt x="3505" y="146113"/>
                  </a:lnTo>
                  <a:lnTo>
                    <a:pt x="3505" y="145338"/>
                  </a:lnTo>
                  <a:lnTo>
                    <a:pt x="2730" y="145338"/>
                  </a:lnTo>
                  <a:lnTo>
                    <a:pt x="2336" y="145338"/>
                  </a:lnTo>
                  <a:lnTo>
                    <a:pt x="2730" y="145338"/>
                  </a:lnTo>
                  <a:lnTo>
                    <a:pt x="2336" y="145338"/>
                  </a:lnTo>
                  <a:lnTo>
                    <a:pt x="2730" y="144564"/>
                  </a:lnTo>
                  <a:lnTo>
                    <a:pt x="2730" y="143789"/>
                  </a:lnTo>
                  <a:lnTo>
                    <a:pt x="3505" y="143789"/>
                  </a:lnTo>
                  <a:lnTo>
                    <a:pt x="4279" y="143789"/>
                  </a:lnTo>
                  <a:lnTo>
                    <a:pt x="4279" y="143027"/>
                  </a:lnTo>
                  <a:lnTo>
                    <a:pt x="5067" y="143027"/>
                  </a:lnTo>
                  <a:lnTo>
                    <a:pt x="5842" y="142252"/>
                  </a:lnTo>
                  <a:lnTo>
                    <a:pt x="5842" y="141478"/>
                  </a:lnTo>
                  <a:lnTo>
                    <a:pt x="6616" y="140716"/>
                  </a:lnTo>
                  <a:lnTo>
                    <a:pt x="7404" y="140716"/>
                  </a:lnTo>
                  <a:lnTo>
                    <a:pt x="7404" y="141478"/>
                  </a:lnTo>
                  <a:lnTo>
                    <a:pt x="7404" y="140716"/>
                  </a:lnTo>
                  <a:lnTo>
                    <a:pt x="7404" y="141478"/>
                  </a:lnTo>
                  <a:lnTo>
                    <a:pt x="7404" y="142252"/>
                  </a:lnTo>
                  <a:lnTo>
                    <a:pt x="7404" y="141478"/>
                  </a:lnTo>
                  <a:lnTo>
                    <a:pt x="7404" y="140716"/>
                  </a:lnTo>
                  <a:lnTo>
                    <a:pt x="7404" y="139941"/>
                  </a:lnTo>
                  <a:lnTo>
                    <a:pt x="7404" y="140716"/>
                  </a:lnTo>
                  <a:lnTo>
                    <a:pt x="6616" y="139941"/>
                  </a:lnTo>
                  <a:lnTo>
                    <a:pt x="7404" y="139941"/>
                  </a:lnTo>
                  <a:lnTo>
                    <a:pt x="7404" y="139166"/>
                  </a:lnTo>
                  <a:lnTo>
                    <a:pt x="7404" y="138391"/>
                  </a:lnTo>
                  <a:lnTo>
                    <a:pt x="8178" y="137629"/>
                  </a:lnTo>
                  <a:lnTo>
                    <a:pt x="8178" y="137236"/>
                  </a:lnTo>
                  <a:lnTo>
                    <a:pt x="8953" y="137236"/>
                  </a:lnTo>
                  <a:lnTo>
                    <a:pt x="8953" y="137629"/>
                  </a:lnTo>
                  <a:lnTo>
                    <a:pt x="9740" y="137629"/>
                  </a:lnTo>
                  <a:lnTo>
                    <a:pt x="8953" y="137629"/>
                  </a:lnTo>
                  <a:lnTo>
                    <a:pt x="9740" y="137629"/>
                  </a:lnTo>
                  <a:lnTo>
                    <a:pt x="8953" y="137629"/>
                  </a:lnTo>
                  <a:lnTo>
                    <a:pt x="8953" y="137236"/>
                  </a:lnTo>
                  <a:lnTo>
                    <a:pt x="9740" y="137236"/>
                  </a:lnTo>
                  <a:lnTo>
                    <a:pt x="8953" y="137236"/>
                  </a:lnTo>
                  <a:lnTo>
                    <a:pt x="8953" y="137629"/>
                  </a:lnTo>
                  <a:lnTo>
                    <a:pt x="8953" y="137236"/>
                  </a:lnTo>
                  <a:lnTo>
                    <a:pt x="8953" y="136474"/>
                  </a:lnTo>
                  <a:lnTo>
                    <a:pt x="8953" y="135699"/>
                  </a:lnTo>
                  <a:lnTo>
                    <a:pt x="9740" y="135699"/>
                  </a:lnTo>
                  <a:lnTo>
                    <a:pt x="9740" y="134924"/>
                  </a:lnTo>
                  <a:lnTo>
                    <a:pt x="10515" y="134162"/>
                  </a:lnTo>
                  <a:lnTo>
                    <a:pt x="10515" y="134924"/>
                  </a:lnTo>
                  <a:lnTo>
                    <a:pt x="11290" y="134924"/>
                  </a:lnTo>
                  <a:lnTo>
                    <a:pt x="11290" y="135699"/>
                  </a:lnTo>
                  <a:lnTo>
                    <a:pt x="11290" y="134924"/>
                  </a:lnTo>
                  <a:lnTo>
                    <a:pt x="11684" y="134924"/>
                  </a:lnTo>
                  <a:lnTo>
                    <a:pt x="11684" y="135699"/>
                  </a:lnTo>
                  <a:lnTo>
                    <a:pt x="12458" y="135699"/>
                  </a:lnTo>
                  <a:lnTo>
                    <a:pt x="11684" y="135699"/>
                  </a:lnTo>
                  <a:lnTo>
                    <a:pt x="11684" y="134924"/>
                  </a:lnTo>
                  <a:lnTo>
                    <a:pt x="12458" y="134924"/>
                  </a:lnTo>
                  <a:lnTo>
                    <a:pt x="12458" y="135699"/>
                  </a:lnTo>
                  <a:lnTo>
                    <a:pt x="11684" y="135699"/>
                  </a:lnTo>
                  <a:lnTo>
                    <a:pt x="12458" y="135699"/>
                  </a:lnTo>
                  <a:lnTo>
                    <a:pt x="11684" y="135699"/>
                  </a:lnTo>
                  <a:lnTo>
                    <a:pt x="12458" y="135699"/>
                  </a:lnTo>
                  <a:lnTo>
                    <a:pt x="13233" y="135699"/>
                  </a:lnTo>
                  <a:lnTo>
                    <a:pt x="14020" y="135699"/>
                  </a:lnTo>
                  <a:lnTo>
                    <a:pt x="14020" y="136474"/>
                  </a:lnTo>
                  <a:lnTo>
                    <a:pt x="14795" y="136474"/>
                  </a:lnTo>
                  <a:lnTo>
                    <a:pt x="15570" y="136474"/>
                  </a:lnTo>
                  <a:lnTo>
                    <a:pt x="15570" y="135699"/>
                  </a:lnTo>
                  <a:lnTo>
                    <a:pt x="15570" y="136474"/>
                  </a:lnTo>
                  <a:lnTo>
                    <a:pt x="15570" y="135699"/>
                  </a:lnTo>
                  <a:lnTo>
                    <a:pt x="14795" y="135699"/>
                  </a:lnTo>
                  <a:lnTo>
                    <a:pt x="15570" y="135699"/>
                  </a:lnTo>
                  <a:lnTo>
                    <a:pt x="14795" y="135699"/>
                  </a:lnTo>
                  <a:lnTo>
                    <a:pt x="14795" y="136474"/>
                  </a:lnTo>
                  <a:lnTo>
                    <a:pt x="14020" y="136474"/>
                  </a:lnTo>
                  <a:lnTo>
                    <a:pt x="14795" y="135699"/>
                  </a:lnTo>
                  <a:lnTo>
                    <a:pt x="14020" y="135699"/>
                  </a:lnTo>
                  <a:lnTo>
                    <a:pt x="14020" y="134924"/>
                  </a:lnTo>
                  <a:lnTo>
                    <a:pt x="13233" y="134924"/>
                  </a:lnTo>
                  <a:lnTo>
                    <a:pt x="14020" y="134924"/>
                  </a:lnTo>
                  <a:lnTo>
                    <a:pt x="13233" y="134924"/>
                  </a:lnTo>
                  <a:lnTo>
                    <a:pt x="12458" y="134924"/>
                  </a:lnTo>
                  <a:lnTo>
                    <a:pt x="12458" y="134162"/>
                  </a:lnTo>
                  <a:lnTo>
                    <a:pt x="12458" y="134924"/>
                  </a:lnTo>
                  <a:lnTo>
                    <a:pt x="12458" y="134162"/>
                  </a:lnTo>
                  <a:lnTo>
                    <a:pt x="12458" y="134924"/>
                  </a:lnTo>
                  <a:lnTo>
                    <a:pt x="12458" y="134162"/>
                  </a:lnTo>
                  <a:lnTo>
                    <a:pt x="12458" y="134924"/>
                  </a:lnTo>
                  <a:lnTo>
                    <a:pt x="11684" y="134924"/>
                  </a:lnTo>
                  <a:lnTo>
                    <a:pt x="11684" y="134162"/>
                  </a:lnTo>
                  <a:lnTo>
                    <a:pt x="11290" y="134162"/>
                  </a:lnTo>
                  <a:lnTo>
                    <a:pt x="11290" y="133388"/>
                  </a:lnTo>
                  <a:lnTo>
                    <a:pt x="11684" y="132613"/>
                  </a:lnTo>
                  <a:lnTo>
                    <a:pt x="11684" y="131838"/>
                  </a:lnTo>
                  <a:lnTo>
                    <a:pt x="11684" y="131076"/>
                  </a:lnTo>
                  <a:lnTo>
                    <a:pt x="12458" y="131838"/>
                  </a:lnTo>
                  <a:lnTo>
                    <a:pt x="12458" y="131076"/>
                  </a:lnTo>
                  <a:lnTo>
                    <a:pt x="12458" y="130302"/>
                  </a:lnTo>
                  <a:lnTo>
                    <a:pt x="12458" y="129527"/>
                  </a:lnTo>
                  <a:lnTo>
                    <a:pt x="13233" y="129527"/>
                  </a:lnTo>
                  <a:lnTo>
                    <a:pt x="13233" y="128765"/>
                  </a:lnTo>
                  <a:lnTo>
                    <a:pt x="13233" y="129527"/>
                  </a:lnTo>
                  <a:lnTo>
                    <a:pt x="14020" y="129527"/>
                  </a:lnTo>
                  <a:lnTo>
                    <a:pt x="14020" y="130302"/>
                  </a:lnTo>
                  <a:lnTo>
                    <a:pt x="14020" y="129527"/>
                  </a:lnTo>
                  <a:lnTo>
                    <a:pt x="14020" y="130302"/>
                  </a:lnTo>
                  <a:lnTo>
                    <a:pt x="14795" y="130302"/>
                  </a:lnTo>
                  <a:lnTo>
                    <a:pt x="15570" y="131076"/>
                  </a:lnTo>
                  <a:lnTo>
                    <a:pt x="15570" y="130302"/>
                  </a:lnTo>
                  <a:lnTo>
                    <a:pt x="14795" y="130302"/>
                  </a:lnTo>
                  <a:lnTo>
                    <a:pt x="14795" y="129527"/>
                  </a:lnTo>
                  <a:lnTo>
                    <a:pt x="14795" y="130302"/>
                  </a:lnTo>
                  <a:lnTo>
                    <a:pt x="14795" y="129527"/>
                  </a:lnTo>
                  <a:lnTo>
                    <a:pt x="14795" y="130302"/>
                  </a:lnTo>
                  <a:lnTo>
                    <a:pt x="14795" y="129527"/>
                  </a:lnTo>
                  <a:lnTo>
                    <a:pt x="14020" y="129527"/>
                  </a:lnTo>
                  <a:lnTo>
                    <a:pt x="14020" y="128765"/>
                  </a:lnTo>
                  <a:lnTo>
                    <a:pt x="14020" y="127990"/>
                  </a:lnTo>
                  <a:lnTo>
                    <a:pt x="14795" y="127990"/>
                  </a:lnTo>
                  <a:lnTo>
                    <a:pt x="14795" y="127609"/>
                  </a:lnTo>
                  <a:lnTo>
                    <a:pt x="15570" y="127609"/>
                  </a:lnTo>
                  <a:lnTo>
                    <a:pt x="15570" y="127990"/>
                  </a:lnTo>
                  <a:lnTo>
                    <a:pt x="15570" y="127609"/>
                  </a:lnTo>
                  <a:lnTo>
                    <a:pt x="14795" y="127609"/>
                  </a:lnTo>
                  <a:lnTo>
                    <a:pt x="15570" y="127609"/>
                  </a:lnTo>
                  <a:lnTo>
                    <a:pt x="16357" y="127609"/>
                  </a:lnTo>
                  <a:lnTo>
                    <a:pt x="16357" y="127990"/>
                  </a:lnTo>
                  <a:lnTo>
                    <a:pt x="17132" y="127990"/>
                  </a:lnTo>
                  <a:lnTo>
                    <a:pt x="17907" y="127990"/>
                  </a:lnTo>
                  <a:lnTo>
                    <a:pt x="18694" y="127609"/>
                  </a:lnTo>
                  <a:lnTo>
                    <a:pt x="19469" y="127609"/>
                  </a:lnTo>
                  <a:lnTo>
                    <a:pt x="19469" y="127990"/>
                  </a:lnTo>
                  <a:lnTo>
                    <a:pt x="19469" y="127609"/>
                  </a:lnTo>
                  <a:lnTo>
                    <a:pt x="19469" y="126834"/>
                  </a:lnTo>
                  <a:lnTo>
                    <a:pt x="19469" y="126060"/>
                  </a:lnTo>
                  <a:lnTo>
                    <a:pt x="20243" y="126060"/>
                  </a:lnTo>
                  <a:lnTo>
                    <a:pt x="21031" y="126060"/>
                  </a:lnTo>
                  <a:lnTo>
                    <a:pt x="21031" y="125285"/>
                  </a:lnTo>
                  <a:lnTo>
                    <a:pt x="21412" y="125285"/>
                  </a:lnTo>
                  <a:lnTo>
                    <a:pt x="21412" y="126060"/>
                  </a:lnTo>
                  <a:lnTo>
                    <a:pt x="21031" y="126060"/>
                  </a:lnTo>
                  <a:lnTo>
                    <a:pt x="21412" y="126060"/>
                  </a:lnTo>
                  <a:lnTo>
                    <a:pt x="21412" y="125285"/>
                  </a:lnTo>
                  <a:lnTo>
                    <a:pt x="22199" y="125285"/>
                  </a:lnTo>
                  <a:lnTo>
                    <a:pt x="22199" y="124523"/>
                  </a:lnTo>
                  <a:lnTo>
                    <a:pt x="21412" y="124523"/>
                  </a:lnTo>
                  <a:lnTo>
                    <a:pt x="21412" y="123748"/>
                  </a:lnTo>
                  <a:lnTo>
                    <a:pt x="22199" y="122974"/>
                  </a:lnTo>
                  <a:lnTo>
                    <a:pt x="22199" y="123748"/>
                  </a:lnTo>
                  <a:lnTo>
                    <a:pt x="22199" y="122974"/>
                  </a:lnTo>
                  <a:lnTo>
                    <a:pt x="22199" y="123748"/>
                  </a:lnTo>
                  <a:lnTo>
                    <a:pt x="22199" y="122974"/>
                  </a:lnTo>
                  <a:lnTo>
                    <a:pt x="22199" y="122212"/>
                  </a:lnTo>
                  <a:lnTo>
                    <a:pt x="22199" y="121437"/>
                  </a:lnTo>
                  <a:lnTo>
                    <a:pt x="22199" y="120662"/>
                  </a:lnTo>
                  <a:lnTo>
                    <a:pt x="22199" y="121437"/>
                  </a:lnTo>
                  <a:lnTo>
                    <a:pt x="22199" y="122212"/>
                  </a:lnTo>
                  <a:lnTo>
                    <a:pt x="22199" y="121437"/>
                  </a:lnTo>
                  <a:lnTo>
                    <a:pt x="21412" y="121437"/>
                  </a:lnTo>
                  <a:lnTo>
                    <a:pt x="21412" y="120662"/>
                  </a:lnTo>
                  <a:lnTo>
                    <a:pt x="21412" y="121437"/>
                  </a:lnTo>
                  <a:lnTo>
                    <a:pt x="21031" y="120662"/>
                  </a:lnTo>
                  <a:lnTo>
                    <a:pt x="21412" y="119888"/>
                  </a:lnTo>
                  <a:lnTo>
                    <a:pt x="21412" y="119126"/>
                  </a:lnTo>
                  <a:lnTo>
                    <a:pt x="22199" y="119126"/>
                  </a:lnTo>
                  <a:lnTo>
                    <a:pt x="22199" y="119888"/>
                  </a:lnTo>
                  <a:lnTo>
                    <a:pt x="22199" y="120662"/>
                  </a:lnTo>
                  <a:lnTo>
                    <a:pt x="22199" y="119888"/>
                  </a:lnTo>
                  <a:lnTo>
                    <a:pt x="22199" y="119126"/>
                  </a:lnTo>
                  <a:lnTo>
                    <a:pt x="22199" y="119888"/>
                  </a:lnTo>
                  <a:lnTo>
                    <a:pt x="22199" y="119126"/>
                  </a:lnTo>
                  <a:lnTo>
                    <a:pt x="22974" y="118351"/>
                  </a:lnTo>
                  <a:lnTo>
                    <a:pt x="22974" y="119126"/>
                  </a:lnTo>
                  <a:lnTo>
                    <a:pt x="22974" y="118351"/>
                  </a:lnTo>
                  <a:lnTo>
                    <a:pt x="22974" y="119126"/>
                  </a:lnTo>
                  <a:lnTo>
                    <a:pt x="22974" y="119888"/>
                  </a:lnTo>
                  <a:lnTo>
                    <a:pt x="23749" y="120662"/>
                  </a:lnTo>
                  <a:lnTo>
                    <a:pt x="23749" y="121437"/>
                  </a:lnTo>
                  <a:lnTo>
                    <a:pt x="24523" y="121437"/>
                  </a:lnTo>
                  <a:lnTo>
                    <a:pt x="24523" y="122212"/>
                  </a:lnTo>
                  <a:lnTo>
                    <a:pt x="24523" y="122974"/>
                  </a:lnTo>
                  <a:lnTo>
                    <a:pt x="23749" y="122974"/>
                  </a:lnTo>
                  <a:lnTo>
                    <a:pt x="24523" y="122974"/>
                  </a:lnTo>
                  <a:lnTo>
                    <a:pt x="24523" y="123748"/>
                  </a:lnTo>
                  <a:lnTo>
                    <a:pt x="24523" y="122974"/>
                  </a:lnTo>
                  <a:lnTo>
                    <a:pt x="24523" y="123748"/>
                  </a:lnTo>
                  <a:lnTo>
                    <a:pt x="24523" y="122974"/>
                  </a:lnTo>
                  <a:lnTo>
                    <a:pt x="25311" y="122974"/>
                  </a:lnTo>
                  <a:lnTo>
                    <a:pt x="25311" y="123748"/>
                  </a:lnTo>
                  <a:lnTo>
                    <a:pt x="26085" y="123748"/>
                  </a:lnTo>
                  <a:lnTo>
                    <a:pt x="25311" y="123748"/>
                  </a:lnTo>
                  <a:lnTo>
                    <a:pt x="26085" y="123748"/>
                  </a:lnTo>
                  <a:lnTo>
                    <a:pt x="25311" y="123748"/>
                  </a:lnTo>
                  <a:lnTo>
                    <a:pt x="25311" y="122974"/>
                  </a:lnTo>
                  <a:lnTo>
                    <a:pt x="26085" y="122974"/>
                  </a:lnTo>
                  <a:lnTo>
                    <a:pt x="25311" y="122974"/>
                  </a:lnTo>
                  <a:lnTo>
                    <a:pt x="25311" y="122212"/>
                  </a:lnTo>
                  <a:lnTo>
                    <a:pt x="24523" y="122212"/>
                  </a:lnTo>
                  <a:lnTo>
                    <a:pt x="24523" y="121437"/>
                  </a:lnTo>
                  <a:lnTo>
                    <a:pt x="23749" y="121437"/>
                  </a:lnTo>
                  <a:lnTo>
                    <a:pt x="23749" y="120662"/>
                  </a:lnTo>
                  <a:lnTo>
                    <a:pt x="22974" y="120662"/>
                  </a:lnTo>
                  <a:lnTo>
                    <a:pt x="22974" y="119888"/>
                  </a:lnTo>
                  <a:lnTo>
                    <a:pt x="23749" y="119888"/>
                  </a:lnTo>
                  <a:lnTo>
                    <a:pt x="22974" y="119888"/>
                  </a:lnTo>
                  <a:lnTo>
                    <a:pt x="23749" y="119126"/>
                  </a:lnTo>
                  <a:lnTo>
                    <a:pt x="22974" y="119126"/>
                  </a:lnTo>
                  <a:lnTo>
                    <a:pt x="23749" y="119126"/>
                  </a:lnTo>
                  <a:lnTo>
                    <a:pt x="22974" y="119126"/>
                  </a:lnTo>
                  <a:lnTo>
                    <a:pt x="23749" y="119126"/>
                  </a:lnTo>
                  <a:lnTo>
                    <a:pt x="22974" y="119126"/>
                  </a:lnTo>
                  <a:lnTo>
                    <a:pt x="22974" y="118351"/>
                  </a:lnTo>
                  <a:lnTo>
                    <a:pt x="22974" y="117970"/>
                  </a:lnTo>
                  <a:lnTo>
                    <a:pt x="22974" y="117195"/>
                  </a:lnTo>
                  <a:lnTo>
                    <a:pt x="22974" y="116420"/>
                  </a:lnTo>
                  <a:lnTo>
                    <a:pt x="23749" y="116420"/>
                  </a:lnTo>
                  <a:lnTo>
                    <a:pt x="24523" y="117195"/>
                  </a:lnTo>
                  <a:lnTo>
                    <a:pt x="25311" y="117195"/>
                  </a:lnTo>
                  <a:lnTo>
                    <a:pt x="25311" y="117970"/>
                  </a:lnTo>
                  <a:lnTo>
                    <a:pt x="26085" y="117970"/>
                  </a:lnTo>
                  <a:lnTo>
                    <a:pt x="26860" y="118351"/>
                  </a:lnTo>
                  <a:lnTo>
                    <a:pt x="26860" y="119126"/>
                  </a:lnTo>
                  <a:lnTo>
                    <a:pt x="27647" y="119126"/>
                  </a:lnTo>
                  <a:lnTo>
                    <a:pt x="27647" y="119888"/>
                  </a:lnTo>
                  <a:lnTo>
                    <a:pt x="28422" y="119888"/>
                  </a:lnTo>
                  <a:lnTo>
                    <a:pt x="29197" y="119888"/>
                  </a:lnTo>
                  <a:lnTo>
                    <a:pt x="29972" y="119126"/>
                  </a:lnTo>
                  <a:lnTo>
                    <a:pt x="30759" y="119126"/>
                  </a:lnTo>
                  <a:lnTo>
                    <a:pt x="30759" y="118351"/>
                  </a:lnTo>
                  <a:lnTo>
                    <a:pt x="31153" y="118351"/>
                  </a:lnTo>
                  <a:lnTo>
                    <a:pt x="31927" y="118351"/>
                  </a:lnTo>
                  <a:lnTo>
                    <a:pt x="31927" y="119126"/>
                  </a:lnTo>
                  <a:lnTo>
                    <a:pt x="32702" y="119888"/>
                  </a:lnTo>
                  <a:lnTo>
                    <a:pt x="33489" y="119888"/>
                  </a:lnTo>
                  <a:lnTo>
                    <a:pt x="33489" y="120662"/>
                  </a:lnTo>
                  <a:lnTo>
                    <a:pt x="33489" y="119888"/>
                  </a:lnTo>
                  <a:lnTo>
                    <a:pt x="33489" y="120662"/>
                  </a:lnTo>
                  <a:lnTo>
                    <a:pt x="34264" y="120662"/>
                  </a:lnTo>
                  <a:lnTo>
                    <a:pt x="35039" y="120662"/>
                  </a:lnTo>
                  <a:lnTo>
                    <a:pt x="35039" y="121437"/>
                  </a:lnTo>
                  <a:lnTo>
                    <a:pt x="35826" y="122212"/>
                  </a:lnTo>
                  <a:lnTo>
                    <a:pt x="35826" y="122974"/>
                  </a:lnTo>
                  <a:lnTo>
                    <a:pt x="36601" y="122974"/>
                  </a:lnTo>
                  <a:lnTo>
                    <a:pt x="37376" y="123748"/>
                  </a:lnTo>
                  <a:lnTo>
                    <a:pt x="38163" y="123748"/>
                  </a:lnTo>
                  <a:lnTo>
                    <a:pt x="37376" y="123748"/>
                  </a:lnTo>
                  <a:lnTo>
                    <a:pt x="38163" y="123748"/>
                  </a:lnTo>
                  <a:lnTo>
                    <a:pt x="38938" y="123748"/>
                  </a:lnTo>
                  <a:lnTo>
                    <a:pt x="39712" y="123748"/>
                  </a:lnTo>
                  <a:lnTo>
                    <a:pt x="39712" y="122974"/>
                  </a:lnTo>
                  <a:lnTo>
                    <a:pt x="40106" y="122974"/>
                  </a:lnTo>
                  <a:lnTo>
                    <a:pt x="40881" y="122974"/>
                  </a:lnTo>
                  <a:lnTo>
                    <a:pt x="41656" y="122974"/>
                  </a:lnTo>
                  <a:lnTo>
                    <a:pt x="41656" y="122212"/>
                  </a:lnTo>
                  <a:lnTo>
                    <a:pt x="42443" y="122212"/>
                  </a:lnTo>
                  <a:lnTo>
                    <a:pt x="42443" y="121437"/>
                  </a:lnTo>
                  <a:lnTo>
                    <a:pt x="43218" y="121437"/>
                  </a:lnTo>
                  <a:lnTo>
                    <a:pt x="43992" y="121437"/>
                  </a:lnTo>
                  <a:lnTo>
                    <a:pt x="43992" y="120662"/>
                  </a:lnTo>
                  <a:lnTo>
                    <a:pt x="44780" y="120662"/>
                  </a:lnTo>
                  <a:lnTo>
                    <a:pt x="44780" y="119888"/>
                  </a:lnTo>
                  <a:lnTo>
                    <a:pt x="45554" y="119888"/>
                  </a:lnTo>
                  <a:lnTo>
                    <a:pt x="45554" y="119126"/>
                  </a:lnTo>
                  <a:lnTo>
                    <a:pt x="46329" y="119126"/>
                  </a:lnTo>
                  <a:lnTo>
                    <a:pt x="47117" y="119126"/>
                  </a:lnTo>
                  <a:lnTo>
                    <a:pt x="47117" y="119888"/>
                  </a:lnTo>
                  <a:lnTo>
                    <a:pt x="47891" y="119888"/>
                  </a:lnTo>
                  <a:lnTo>
                    <a:pt x="48666" y="119888"/>
                  </a:lnTo>
                  <a:lnTo>
                    <a:pt x="49453" y="119888"/>
                  </a:lnTo>
                  <a:lnTo>
                    <a:pt x="49453" y="120662"/>
                  </a:lnTo>
                  <a:lnTo>
                    <a:pt x="49453" y="121437"/>
                  </a:lnTo>
                  <a:lnTo>
                    <a:pt x="48666" y="122212"/>
                  </a:lnTo>
                  <a:lnTo>
                    <a:pt x="48666" y="122974"/>
                  </a:lnTo>
                  <a:lnTo>
                    <a:pt x="48666" y="123748"/>
                  </a:lnTo>
                  <a:lnTo>
                    <a:pt x="48666" y="124523"/>
                  </a:lnTo>
                  <a:lnTo>
                    <a:pt x="49453" y="124523"/>
                  </a:lnTo>
                  <a:lnTo>
                    <a:pt x="49453" y="125285"/>
                  </a:lnTo>
                  <a:lnTo>
                    <a:pt x="49453" y="124523"/>
                  </a:lnTo>
                  <a:lnTo>
                    <a:pt x="49453" y="125285"/>
                  </a:lnTo>
                  <a:lnTo>
                    <a:pt x="49453" y="126060"/>
                  </a:lnTo>
                  <a:lnTo>
                    <a:pt x="49834" y="126060"/>
                  </a:lnTo>
                  <a:lnTo>
                    <a:pt x="49834" y="126834"/>
                  </a:lnTo>
                  <a:lnTo>
                    <a:pt x="49834" y="127609"/>
                  </a:lnTo>
                  <a:lnTo>
                    <a:pt x="50609" y="127609"/>
                  </a:lnTo>
                  <a:lnTo>
                    <a:pt x="51396" y="127609"/>
                  </a:lnTo>
                  <a:lnTo>
                    <a:pt x="51396" y="127990"/>
                  </a:lnTo>
                  <a:lnTo>
                    <a:pt x="52171" y="127990"/>
                  </a:lnTo>
                  <a:lnTo>
                    <a:pt x="52946" y="127990"/>
                  </a:lnTo>
                  <a:lnTo>
                    <a:pt x="52946" y="128765"/>
                  </a:lnTo>
                  <a:lnTo>
                    <a:pt x="53733" y="128765"/>
                  </a:lnTo>
                  <a:lnTo>
                    <a:pt x="54508" y="128765"/>
                  </a:lnTo>
                  <a:lnTo>
                    <a:pt x="54508" y="129527"/>
                  </a:lnTo>
                  <a:lnTo>
                    <a:pt x="55283" y="129527"/>
                  </a:lnTo>
                  <a:lnTo>
                    <a:pt x="56070" y="130302"/>
                  </a:lnTo>
                  <a:lnTo>
                    <a:pt x="56070" y="129527"/>
                  </a:lnTo>
                  <a:lnTo>
                    <a:pt x="56845" y="129527"/>
                  </a:lnTo>
                  <a:lnTo>
                    <a:pt x="57619" y="129527"/>
                  </a:lnTo>
                  <a:lnTo>
                    <a:pt x="57619" y="130302"/>
                  </a:lnTo>
                  <a:lnTo>
                    <a:pt x="57619" y="129527"/>
                  </a:lnTo>
                  <a:lnTo>
                    <a:pt x="57619" y="130302"/>
                  </a:lnTo>
                  <a:lnTo>
                    <a:pt x="56845" y="130302"/>
                  </a:lnTo>
                  <a:lnTo>
                    <a:pt x="56845" y="131076"/>
                  </a:lnTo>
                  <a:lnTo>
                    <a:pt x="57619" y="131076"/>
                  </a:lnTo>
                  <a:lnTo>
                    <a:pt x="56845" y="131076"/>
                  </a:lnTo>
                  <a:lnTo>
                    <a:pt x="57619" y="131076"/>
                  </a:lnTo>
                  <a:lnTo>
                    <a:pt x="57619" y="131838"/>
                  </a:lnTo>
                  <a:lnTo>
                    <a:pt x="56845" y="131076"/>
                  </a:lnTo>
                  <a:lnTo>
                    <a:pt x="56070" y="131076"/>
                  </a:lnTo>
                  <a:lnTo>
                    <a:pt x="56845" y="131076"/>
                  </a:lnTo>
                  <a:lnTo>
                    <a:pt x="56070" y="131076"/>
                  </a:lnTo>
                  <a:lnTo>
                    <a:pt x="56845" y="131076"/>
                  </a:lnTo>
                  <a:lnTo>
                    <a:pt x="56070" y="131076"/>
                  </a:lnTo>
                  <a:lnTo>
                    <a:pt x="55283" y="131076"/>
                  </a:lnTo>
                  <a:lnTo>
                    <a:pt x="56070" y="131076"/>
                  </a:lnTo>
                  <a:lnTo>
                    <a:pt x="55283" y="131076"/>
                  </a:lnTo>
                  <a:lnTo>
                    <a:pt x="56070" y="131076"/>
                  </a:lnTo>
                  <a:lnTo>
                    <a:pt x="55283" y="131076"/>
                  </a:lnTo>
                  <a:lnTo>
                    <a:pt x="55283" y="130302"/>
                  </a:lnTo>
                  <a:lnTo>
                    <a:pt x="55283" y="131076"/>
                  </a:lnTo>
                  <a:lnTo>
                    <a:pt x="55283" y="130302"/>
                  </a:lnTo>
                  <a:lnTo>
                    <a:pt x="55283" y="131076"/>
                  </a:lnTo>
                  <a:lnTo>
                    <a:pt x="54508" y="130302"/>
                  </a:lnTo>
                  <a:lnTo>
                    <a:pt x="54508" y="131076"/>
                  </a:lnTo>
                  <a:lnTo>
                    <a:pt x="55283" y="131076"/>
                  </a:lnTo>
                  <a:lnTo>
                    <a:pt x="56070" y="131076"/>
                  </a:lnTo>
                  <a:lnTo>
                    <a:pt x="55283" y="131076"/>
                  </a:lnTo>
                  <a:lnTo>
                    <a:pt x="56070" y="131076"/>
                  </a:lnTo>
                  <a:lnTo>
                    <a:pt x="56070" y="131838"/>
                  </a:lnTo>
                  <a:lnTo>
                    <a:pt x="56845" y="131838"/>
                  </a:lnTo>
                  <a:lnTo>
                    <a:pt x="56070" y="131838"/>
                  </a:lnTo>
                  <a:lnTo>
                    <a:pt x="56845" y="131838"/>
                  </a:lnTo>
                  <a:lnTo>
                    <a:pt x="56845" y="132613"/>
                  </a:lnTo>
                  <a:lnTo>
                    <a:pt x="57619" y="132613"/>
                  </a:lnTo>
                  <a:lnTo>
                    <a:pt x="58407" y="132613"/>
                  </a:lnTo>
                  <a:lnTo>
                    <a:pt x="58407" y="133388"/>
                  </a:lnTo>
                  <a:lnTo>
                    <a:pt x="58407" y="132613"/>
                  </a:lnTo>
                  <a:lnTo>
                    <a:pt x="58407" y="133388"/>
                  </a:lnTo>
                  <a:lnTo>
                    <a:pt x="59182" y="133388"/>
                  </a:lnTo>
                  <a:lnTo>
                    <a:pt x="59575" y="133388"/>
                  </a:lnTo>
                  <a:lnTo>
                    <a:pt x="59182" y="133388"/>
                  </a:lnTo>
                  <a:lnTo>
                    <a:pt x="59575" y="133388"/>
                  </a:lnTo>
                  <a:lnTo>
                    <a:pt x="59575" y="134162"/>
                  </a:lnTo>
                  <a:lnTo>
                    <a:pt x="59575" y="133388"/>
                  </a:lnTo>
                  <a:lnTo>
                    <a:pt x="60350" y="134162"/>
                  </a:lnTo>
                  <a:lnTo>
                    <a:pt x="59575" y="134162"/>
                  </a:lnTo>
                  <a:lnTo>
                    <a:pt x="60350" y="134162"/>
                  </a:lnTo>
                  <a:lnTo>
                    <a:pt x="65024" y="134162"/>
                  </a:lnTo>
                  <a:lnTo>
                    <a:pt x="64249" y="134162"/>
                  </a:lnTo>
                  <a:lnTo>
                    <a:pt x="65798" y="134162"/>
                  </a:lnTo>
                  <a:lnTo>
                    <a:pt x="65798" y="134924"/>
                  </a:lnTo>
                  <a:lnTo>
                    <a:pt x="66586" y="134924"/>
                  </a:lnTo>
                  <a:lnTo>
                    <a:pt x="67360" y="134924"/>
                  </a:lnTo>
                  <a:lnTo>
                    <a:pt x="66586" y="134924"/>
                  </a:lnTo>
                  <a:lnTo>
                    <a:pt x="67360" y="134924"/>
                  </a:lnTo>
                  <a:lnTo>
                    <a:pt x="67360" y="135699"/>
                  </a:lnTo>
                  <a:lnTo>
                    <a:pt x="68529" y="135699"/>
                  </a:lnTo>
                  <a:lnTo>
                    <a:pt x="69303" y="136474"/>
                  </a:lnTo>
                  <a:lnTo>
                    <a:pt x="70078" y="136474"/>
                  </a:lnTo>
                  <a:lnTo>
                    <a:pt x="70078" y="137236"/>
                  </a:lnTo>
                  <a:lnTo>
                    <a:pt x="70078" y="136474"/>
                  </a:lnTo>
                  <a:lnTo>
                    <a:pt x="70866" y="137236"/>
                  </a:lnTo>
                  <a:lnTo>
                    <a:pt x="71640" y="137236"/>
                  </a:lnTo>
                  <a:lnTo>
                    <a:pt x="71640" y="137629"/>
                  </a:lnTo>
                  <a:lnTo>
                    <a:pt x="71640" y="138391"/>
                  </a:lnTo>
                  <a:lnTo>
                    <a:pt x="71640" y="137629"/>
                  </a:lnTo>
                  <a:lnTo>
                    <a:pt x="71640" y="138391"/>
                  </a:lnTo>
                  <a:lnTo>
                    <a:pt x="71640" y="139166"/>
                  </a:lnTo>
                  <a:lnTo>
                    <a:pt x="70866" y="139166"/>
                  </a:lnTo>
                  <a:lnTo>
                    <a:pt x="71640" y="139166"/>
                  </a:lnTo>
                  <a:lnTo>
                    <a:pt x="71640" y="138391"/>
                  </a:lnTo>
                  <a:lnTo>
                    <a:pt x="71640" y="139166"/>
                  </a:lnTo>
                  <a:lnTo>
                    <a:pt x="72415" y="138391"/>
                  </a:lnTo>
                  <a:lnTo>
                    <a:pt x="72415" y="139166"/>
                  </a:lnTo>
                  <a:lnTo>
                    <a:pt x="72415" y="138391"/>
                  </a:lnTo>
                  <a:lnTo>
                    <a:pt x="71640" y="138391"/>
                  </a:lnTo>
                  <a:lnTo>
                    <a:pt x="72415" y="138391"/>
                  </a:lnTo>
                  <a:lnTo>
                    <a:pt x="72415" y="139166"/>
                  </a:lnTo>
                  <a:lnTo>
                    <a:pt x="72415" y="138391"/>
                  </a:lnTo>
                  <a:lnTo>
                    <a:pt x="71640" y="139166"/>
                  </a:lnTo>
                  <a:lnTo>
                    <a:pt x="72415" y="139166"/>
                  </a:lnTo>
                  <a:lnTo>
                    <a:pt x="73202" y="139941"/>
                  </a:lnTo>
                  <a:lnTo>
                    <a:pt x="72415" y="139166"/>
                  </a:lnTo>
                  <a:lnTo>
                    <a:pt x="71640" y="139166"/>
                  </a:lnTo>
                  <a:lnTo>
                    <a:pt x="72415" y="139166"/>
                  </a:lnTo>
                  <a:lnTo>
                    <a:pt x="73202" y="139166"/>
                  </a:lnTo>
                  <a:lnTo>
                    <a:pt x="73977" y="139166"/>
                  </a:lnTo>
                  <a:lnTo>
                    <a:pt x="73202" y="139166"/>
                  </a:lnTo>
                  <a:lnTo>
                    <a:pt x="73977" y="139166"/>
                  </a:lnTo>
                  <a:lnTo>
                    <a:pt x="73977" y="138391"/>
                  </a:lnTo>
                  <a:lnTo>
                    <a:pt x="73977" y="139166"/>
                  </a:lnTo>
                  <a:lnTo>
                    <a:pt x="73977" y="139941"/>
                  </a:lnTo>
                  <a:lnTo>
                    <a:pt x="73977" y="140716"/>
                  </a:lnTo>
                  <a:lnTo>
                    <a:pt x="73202" y="140716"/>
                  </a:lnTo>
                  <a:lnTo>
                    <a:pt x="73202" y="141478"/>
                  </a:lnTo>
                  <a:lnTo>
                    <a:pt x="72415" y="141478"/>
                  </a:lnTo>
                  <a:lnTo>
                    <a:pt x="71640" y="141478"/>
                  </a:lnTo>
                  <a:lnTo>
                    <a:pt x="71640" y="142252"/>
                  </a:lnTo>
                  <a:lnTo>
                    <a:pt x="71640" y="143027"/>
                  </a:lnTo>
                  <a:lnTo>
                    <a:pt x="71640" y="143789"/>
                  </a:lnTo>
                  <a:lnTo>
                    <a:pt x="70866" y="143789"/>
                  </a:lnTo>
                  <a:lnTo>
                    <a:pt x="71640" y="143789"/>
                  </a:lnTo>
                  <a:lnTo>
                    <a:pt x="71640" y="143027"/>
                  </a:lnTo>
                  <a:lnTo>
                    <a:pt x="71640" y="142252"/>
                  </a:lnTo>
                  <a:lnTo>
                    <a:pt x="72415" y="142252"/>
                  </a:lnTo>
                  <a:lnTo>
                    <a:pt x="71640" y="142252"/>
                  </a:lnTo>
                  <a:lnTo>
                    <a:pt x="71640" y="141478"/>
                  </a:lnTo>
                  <a:lnTo>
                    <a:pt x="72415" y="141478"/>
                  </a:lnTo>
                  <a:lnTo>
                    <a:pt x="72415" y="142252"/>
                  </a:lnTo>
                  <a:lnTo>
                    <a:pt x="72415" y="143027"/>
                  </a:lnTo>
                  <a:lnTo>
                    <a:pt x="72415" y="142252"/>
                  </a:lnTo>
                  <a:lnTo>
                    <a:pt x="72415" y="141478"/>
                  </a:lnTo>
                  <a:lnTo>
                    <a:pt x="73202" y="141478"/>
                  </a:lnTo>
                  <a:lnTo>
                    <a:pt x="73977" y="141478"/>
                  </a:lnTo>
                  <a:lnTo>
                    <a:pt x="73977" y="140716"/>
                  </a:lnTo>
                  <a:lnTo>
                    <a:pt x="73977" y="141478"/>
                  </a:lnTo>
                  <a:lnTo>
                    <a:pt x="73202" y="142252"/>
                  </a:lnTo>
                  <a:lnTo>
                    <a:pt x="73202" y="143027"/>
                  </a:lnTo>
                  <a:lnTo>
                    <a:pt x="73202" y="143789"/>
                  </a:lnTo>
                  <a:lnTo>
                    <a:pt x="73202" y="144564"/>
                  </a:lnTo>
                  <a:lnTo>
                    <a:pt x="72415" y="144564"/>
                  </a:lnTo>
                  <a:lnTo>
                    <a:pt x="72415" y="145338"/>
                  </a:lnTo>
                  <a:lnTo>
                    <a:pt x="72415" y="144564"/>
                  </a:lnTo>
                  <a:lnTo>
                    <a:pt x="72415" y="145338"/>
                  </a:lnTo>
                  <a:lnTo>
                    <a:pt x="73202" y="146113"/>
                  </a:lnTo>
                  <a:lnTo>
                    <a:pt x="72415" y="146113"/>
                  </a:lnTo>
                  <a:lnTo>
                    <a:pt x="72415" y="146875"/>
                  </a:lnTo>
                  <a:lnTo>
                    <a:pt x="72415" y="147269"/>
                  </a:lnTo>
                  <a:lnTo>
                    <a:pt x="72415" y="148031"/>
                  </a:lnTo>
                  <a:lnTo>
                    <a:pt x="73202" y="148031"/>
                  </a:lnTo>
                  <a:lnTo>
                    <a:pt x="72415" y="148031"/>
                  </a:lnTo>
                  <a:lnTo>
                    <a:pt x="72415" y="147269"/>
                  </a:lnTo>
                  <a:lnTo>
                    <a:pt x="73202" y="147269"/>
                  </a:lnTo>
                  <a:lnTo>
                    <a:pt x="72415" y="147269"/>
                  </a:lnTo>
                  <a:lnTo>
                    <a:pt x="72415" y="146875"/>
                  </a:lnTo>
                  <a:lnTo>
                    <a:pt x="73202" y="146875"/>
                  </a:lnTo>
                  <a:lnTo>
                    <a:pt x="72415" y="146875"/>
                  </a:lnTo>
                  <a:lnTo>
                    <a:pt x="73202" y="146875"/>
                  </a:lnTo>
                  <a:lnTo>
                    <a:pt x="73977" y="146875"/>
                  </a:lnTo>
                  <a:lnTo>
                    <a:pt x="73977" y="147269"/>
                  </a:lnTo>
                  <a:lnTo>
                    <a:pt x="73202" y="146875"/>
                  </a:lnTo>
                  <a:lnTo>
                    <a:pt x="73977" y="146875"/>
                  </a:lnTo>
                  <a:lnTo>
                    <a:pt x="73977" y="147269"/>
                  </a:lnTo>
                  <a:lnTo>
                    <a:pt x="73977" y="148031"/>
                  </a:lnTo>
                  <a:lnTo>
                    <a:pt x="74752" y="148031"/>
                  </a:lnTo>
                  <a:lnTo>
                    <a:pt x="74752" y="148805"/>
                  </a:lnTo>
                  <a:lnTo>
                    <a:pt x="74752" y="148031"/>
                  </a:lnTo>
                  <a:lnTo>
                    <a:pt x="74752" y="148805"/>
                  </a:lnTo>
                  <a:lnTo>
                    <a:pt x="74752" y="148031"/>
                  </a:lnTo>
                  <a:lnTo>
                    <a:pt x="75539" y="148805"/>
                  </a:lnTo>
                  <a:lnTo>
                    <a:pt x="74752" y="148805"/>
                  </a:lnTo>
                  <a:lnTo>
                    <a:pt x="75539" y="148805"/>
                  </a:lnTo>
                  <a:lnTo>
                    <a:pt x="75539" y="149580"/>
                  </a:lnTo>
                  <a:lnTo>
                    <a:pt x="76314" y="150342"/>
                  </a:lnTo>
                  <a:lnTo>
                    <a:pt x="76314" y="151117"/>
                  </a:lnTo>
                  <a:lnTo>
                    <a:pt x="76314" y="151892"/>
                  </a:lnTo>
                  <a:lnTo>
                    <a:pt x="76314" y="152666"/>
                  </a:lnTo>
                  <a:lnTo>
                    <a:pt x="75539" y="152666"/>
                  </a:lnTo>
                  <a:lnTo>
                    <a:pt x="76314" y="152666"/>
                  </a:lnTo>
                  <a:lnTo>
                    <a:pt x="76314" y="153428"/>
                  </a:lnTo>
                  <a:lnTo>
                    <a:pt x="76314" y="152666"/>
                  </a:lnTo>
                  <a:lnTo>
                    <a:pt x="76314" y="153428"/>
                  </a:lnTo>
                  <a:lnTo>
                    <a:pt x="76314" y="154203"/>
                  </a:lnTo>
                  <a:lnTo>
                    <a:pt x="76314" y="154978"/>
                  </a:lnTo>
                  <a:lnTo>
                    <a:pt x="76314" y="155740"/>
                  </a:lnTo>
                  <a:lnTo>
                    <a:pt x="77089" y="155740"/>
                  </a:lnTo>
                  <a:lnTo>
                    <a:pt x="77089" y="156133"/>
                  </a:lnTo>
                  <a:lnTo>
                    <a:pt x="77089" y="156895"/>
                  </a:lnTo>
                  <a:lnTo>
                    <a:pt x="77089" y="157670"/>
                  </a:lnTo>
                  <a:lnTo>
                    <a:pt x="77876" y="157670"/>
                  </a:lnTo>
                  <a:lnTo>
                    <a:pt x="77876" y="158445"/>
                  </a:lnTo>
                  <a:lnTo>
                    <a:pt x="77876" y="159219"/>
                  </a:lnTo>
                  <a:lnTo>
                    <a:pt x="77876" y="159981"/>
                  </a:lnTo>
                  <a:lnTo>
                    <a:pt x="77876" y="160756"/>
                  </a:lnTo>
                  <a:lnTo>
                    <a:pt x="78257" y="160756"/>
                  </a:lnTo>
                  <a:lnTo>
                    <a:pt x="78257" y="161531"/>
                  </a:lnTo>
                  <a:lnTo>
                    <a:pt x="79032" y="161531"/>
                  </a:lnTo>
                  <a:lnTo>
                    <a:pt x="79032" y="162293"/>
                  </a:lnTo>
                  <a:lnTo>
                    <a:pt x="79819" y="162293"/>
                  </a:lnTo>
                  <a:lnTo>
                    <a:pt x="79819" y="163068"/>
                  </a:lnTo>
                  <a:lnTo>
                    <a:pt x="80594" y="163068"/>
                  </a:lnTo>
                  <a:lnTo>
                    <a:pt x="80594" y="163842"/>
                  </a:lnTo>
                  <a:lnTo>
                    <a:pt x="80594" y="163068"/>
                  </a:lnTo>
                  <a:lnTo>
                    <a:pt x="80594" y="163842"/>
                  </a:lnTo>
                  <a:lnTo>
                    <a:pt x="81368" y="164617"/>
                  </a:lnTo>
                  <a:lnTo>
                    <a:pt x="81368" y="165379"/>
                  </a:lnTo>
                  <a:lnTo>
                    <a:pt x="81368" y="165773"/>
                  </a:lnTo>
                  <a:lnTo>
                    <a:pt x="81368" y="166535"/>
                  </a:lnTo>
                  <a:lnTo>
                    <a:pt x="81368" y="167309"/>
                  </a:lnTo>
                  <a:lnTo>
                    <a:pt x="81368" y="166535"/>
                  </a:lnTo>
                  <a:lnTo>
                    <a:pt x="81368" y="165773"/>
                  </a:lnTo>
                  <a:lnTo>
                    <a:pt x="81368" y="165379"/>
                  </a:lnTo>
                  <a:lnTo>
                    <a:pt x="81368" y="165773"/>
                  </a:lnTo>
                  <a:lnTo>
                    <a:pt x="82156" y="165773"/>
                  </a:lnTo>
                  <a:lnTo>
                    <a:pt x="82156" y="166535"/>
                  </a:lnTo>
                  <a:lnTo>
                    <a:pt x="82931" y="166535"/>
                  </a:lnTo>
                  <a:lnTo>
                    <a:pt x="82156" y="166535"/>
                  </a:lnTo>
                  <a:lnTo>
                    <a:pt x="82931" y="166535"/>
                  </a:lnTo>
                  <a:lnTo>
                    <a:pt x="82156" y="166535"/>
                  </a:lnTo>
                  <a:lnTo>
                    <a:pt x="82156" y="165773"/>
                  </a:lnTo>
                  <a:lnTo>
                    <a:pt x="81368" y="165773"/>
                  </a:lnTo>
                  <a:lnTo>
                    <a:pt x="82156" y="165773"/>
                  </a:lnTo>
                  <a:lnTo>
                    <a:pt x="82156" y="166535"/>
                  </a:lnTo>
                  <a:lnTo>
                    <a:pt x="82156" y="165773"/>
                  </a:lnTo>
                  <a:lnTo>
                    <a:pt x="82156" y="166535"/>
                  </a:lnTo>
                  <a:lnTo>
                    <a:pt x="82931" y="166535"/>
                  </a:lnTo>
                  <a:lnTo>
                    <a:pt x="82931" y="167309"/>
                  </a:lnTo>
                  <a:lnTo>
                    <a:pt x="83705" y="167309"/>
                  </a:lnTo>
                  <a:lnTo>
                    <a:pt x="84493" y="167309"/>
                  </a:lnTo>
                  <a:lnTo>
                    <a:pt x="84493" y="168084"/>
                  </a:lnTo>
                  <a:lnTo>
                    <a:pt x="85267" y="168084"/>
                  </a:lnTo>
                  <a:lnTo>
                    <a:pt x="86042" y="168846"/>
                  </a:lnTo>
                  <a:lnTo>
                    <a:pt x="86829" y="168846"/>
                  </a:lnTo>
                  <a:lnTo>
                    <a:pt x="86829" y="169621"/>
                  </a:lnTo>
                  <a:lnTo>
                    <a:pt x="87604" y="169621"/>
                  </a:lnTo>
                  <a:lnTo>
                    <a:pt x="87604" y="174244"/>
                  </a:lnTo>
                  <a:lnTo>
                    <a:pt x="86829" y="174244"/>
                  </a:lnTo>
                  <a:lnTo>
                    <a:pt x="86829" y="175018"/>
                  </a:lnTo>
                  <a:lnTo>
                    <a:pt x="86829" y="174244"/>
                  </a:lnTo>
                  <a:lnTo>
                    <a:pt x="86829" y="175018"/>
                  </a:lnTo>
                  <a:lnTo>
                    <a:pt x="86829" y="174244"/>
                  </a:lnTo>
                  <a:lnTo>
                    <a:pt x="86829" y="175018"/>
                  </a:lnTo>
                  <a:lnTo>
                    <a:pt x="86042" y="175018"/>
                  </a:lnTo>
                  <a:lnTo>
                    <a:pt x="86042" y="175399"/>
                  </a:lnTo>
                  <a:lnTo>
                    <a:pt x="85267" y="175399"/>
                  </a:lnTo>
                  <a:lnTo>
                    <a:pt x="84493" y="175399"/>
                  </a:lnTo>
                  <a:lnTo>
                    <a:pt x="84493" y="176174"/>
                  </a:lnTo>
                  <a:lnTo>
                    <a:pt x="83705" y="176949"/>
                  </a:lnTo>
                  <a:lnTo>
                    <a:pt x="84493" y="176949"/>
                  </a:lnTo>
                  <a:lnTo>
                    <a:pt x="83705" y="176949"/>
                  </a:lnTo>
                  <a:lnTo>
                    <a:pt x="83705" y="177723"/>
                  </a:lnTo>
                  <a:lnTo>
                    <a:pt x="82931" y="177723"/>
                  </a:lnTo>
                  <a:lnTo>
                    <a:pt x="82931" y="178485"/>
                  </a:lnTo>
                  <a:lnTo>
                    <a:pt x="82156" y="178485"/>
                  </a:lnTo>
                  <a:lnTo>
                    <a:pt x="82931" y="178485"/>
                  </a:lnTo>
                  <a:lnTo>
                    <a:pt x="82156" y="178485"/>
                  </a:lnTo>
                  <a:lnTo>
                    <a:pt x="82156" y="179260"/>
                  </a:lnTo>
                  <a:lnTo>
                    <a:pt x="81368" y="179260"/>
                  </a:lnTo>
                  <a:lnTo>
                    <a:pt x="81368" y="180035"/>
                  </a:lnTo>
                  <a:lnTo>
                    <a:pt x="81368" y="179260"/>
                  </a:lnTo>
                  <a:lnTo>
                    <a:pt x="81368" y="180035"/>
                  </a:lnTo>
                  <a:lnTo>
                    <a:pt x="80594" y="180035"/>
                  </a:lnTo>
                  <a:lnTo>
                    <a:pt x="80594" y="180797"/>
                  </a:lnTo>
                  <a:lnTo>
                    <a:pt x="79819" y="181571"/>
                  </a:lnTo>
                  <a:lnTo>
                    <a:pt x="79819" y="182346"/>
                  </a:lnTo>
                  <a:lnTo>
                    <a:pt x="79819" y="183121"/>
                  </a:lnTo>
                  <a:lnTo>
                    <a:pt x="79819" y="183883"/>
                  </a:lnTo>
                  <a:lnTo>
                    <a:pt x="79032" y="183883"/>
                  </a:lnTo>
                  <a:lnTo>
                    <a:pt x="78257" y="184658"/>
                  </a:lnTo>
                  <a:lnTo>
                    <a:pt x="78257" y="185039"/>
                  </a:lnTo>
                  <a:lnTo>
                    <a:pt x="78257" y="185813"/>
                  </a:lnTo>
                  <a:lnTo>
                    <a:pt x="77876" y="185813"/>
                  </a:lnTo>
                  <a:lnTo>
                    <a:pt x="78257" y="185813"/>
                  </a:lnTo>
                  <a:lnTo>
                    <a:pt x="77876" y="185813"/>
                  </a:lnTo>
                  <a:lnTo>
                    <a:pt x="78257" y="185813"/>
                  </a:lnTo>
                  <a:lnTo>
                    <a:pt x="78257" y="185039"/>
                  </a:lnTo>
                  <a:lnTo>
                    <a:pt x="79032" y="184658"/>
                  </a:lnTo>
                  <a:lnTo>
                    <a:pt x="79032" y="183883"/>
                  </a:lnTo>
                  <a:lnTo>
                    <a:pt x="79819" y="183883"/>
                  </a:lnTo>
                  <a:lnTo>
                    <a:pt x="79032" y="183883"/>
                  </a:lnTo>
                  <a:lnTo>
                    <a:pt x="79819" y="183883"/>
                  </a:lnTo>
                  <a:lnTo>
                    <a:pt x="79819" y="183121"/>
                  </a:lnTo>
                  <a:lnTo>
                    <a:pt x="79819" y="182346"/>
                  </a:lnTo>
                  <a:lnTo>
                    <a:pt x="79819" y="181571"/>
                  </a:lnTo>
                  <a:lnTo>
                    <a:pt x="80594" y="181571"/>
                  </a:lnTo>
                  <a:lnTo>
                    <a:pt x="80594" y="180797"/>
                  </a:lnTo>
                  <a:lnTo>
                    <a:pt x="80594" y="180035"/>
                  </a:lnTo>
                  <a:lnTo>
                    <a:pt x="81368" y="180035"/>
                  </a:lnTo>
                  <a:lnTo>
                    <a:pt x="80594" y="180035"/>
                  </a:lnTo>
                  <a:lnTo>
                    <a:pt x="81368" y="180035"/>
                  </a:lnTo>
                  <a:lnTo>
                    <a:pt x="81368" y="179260"/>
                  </a:lnTo>
                  <a:lnTo>
                    <a:pt x="82156" y="179260"/>
                  </a:lnTo>
                  <a:lnTo>
                    <a:pt x="81368" y="179260"/>
                  </a:lnTo>
                  <a:lnTo>
                    <a:pt x="82156" y="179260"/>
                  </a:lnTo>
                  <a:lnTo>
                    <a:pt x="81368" y="179260"/>
                  </a:lnTo>
                  <a:lnTo>
                    <a:pt x="82156" y="179260"/>
                  </a:lnTo>
                  <a:lnTo>
                    <a:pt x="81368" y="179260"/>
                  </a:lnTo>
                  <a:lnTo>
                    <a:pt x="82156" y="179260"/>
                  </a:lnTo>
                  <a:lnTo>
                    <a:pt x="82156" y="178485"/>
                  </a:lnTo>
                  <a:lnTo>
                    <a:pt x="82931" y="178485"/>
                  </a:lnTo>
                  <a:lnTo>
                    <a:pt x="82931" y="177723"/>
                  </a:lnTo>
                  <a:lnTo>
                    <a:pt x="82931" y="178485"/>
                  </a:lnTo>
                  <a:lnTo>
                    <a:pt x="82931" y="177723"/>
                  </a:lnTo>
                  <a:lnTo>
                    <a:pt x="83705" y="178485"/>
                  </a:lnTo>
                  <a:lnTo>
                    <a:pt x="83705" y="177723"/>
                  </a:lnTo>
                  <a:lnTo>
                    <a:pt x="83705" y="176949"/>
                  </a:lnTo>
                  <a:lnTo>
                    <a:pt x="84493" y="176174"/>
                  </a:lnTo>
                  <a:lnTo>
                    <a:pt x="85267" y="175399"/>
                  </a:lnTo>
                  <a:lnTo>
                    <a:pt x="84493" y="176174"/>
                  </a:lnTo>
                  <a:lnTo>
                    <a:pt x="84493" y="175399"/>
                  </a:lnTo>
                  <a:lnTo>
                    <a:pt x="84493" y="176174"/>
                  </a:lnTo>
                  <a:lnTo>
                    <a:pt x="85267" y="175399"/>
                  </a:lnTo>
                  <a:lnTo>
                    <a:pt x="84493" y="175399"/>
                  </a:lnTo>
                  <a:lnTo>
                    <a:pt x="85267" y="175399"/>
                  </a:lnTo>
                  <a:lnTo>
                    <a:pt x="85267" y="176174"/>
                  </a:lnTo>
                  <a:lnTo>
                    <a:pt x="85267" y="175399"/>
                  </a:lnTo>
                  <a:lnTo>
                    <a:pt x="86042" y="175399"/>
                  </a:lnTo>
                  <a:lnTo>
                    <a:pt x="86042" y="175018"/>
                  </a:lnTo>
                  <a:lnTo>
                    <a:pt x="86042" y="175399"/>
                  </a:lnTo>
                  <a:lnTo>
                    <a:pt x="86042" y="175018"/>
                  </a:lnTo>
                  <a:lnTo>
                    <a:pt x="86829" y="175018"/>
                  </a:lnTo>
                  <a:lnTo>
                    <a:pt x="87604" y="174244"/>
                  </a:lnTo>
                  <a:lnTo>
                    <a:pt x="87604" y="175018"/>
                  </a:lnTo>
                  <a:lnTo>
                    <a:pt x="86829" y="175018"/>
                  </a:lnTo>
                  <a:lnTo>
                    <a:pt x="87604" y="175018"/>
                  </a:lnTo>
                  <a:lnTo>
                    <a:pt x="87604" y="174244"/>
                  </a:lnTo>
                  <a:lnTo>
                    <a:pt x="87604" y="173482"/>
                  </a:lnTo>
                  <a:lnTo>
                    <a:pt x="87604" y="172707"/>
                  </a:lnTo>
                  <a:lnTo>
                    <a:pt x="87998" y="172707"/>
                  </a:lnTo>
                  <a:lnTo>
                    <a:pt x="87604" y="173482"/>
                  </a:lnTo>
                  <a:lnTo>
                    <a:pt x="87998" y="173482"/>
                  </a:lnTo>
                  <a:lnTo>
                    <a:pt x="87998" y="174244"/>
                  </a:lnTo>
                  <a:lnTo>
                    <a:pt x="88773" y="174244"/>
                  </a:lnTo>
                  <a:lnTo>
                    <a:pt x="87998" y="174244"/>
                  </a:lnTo>
                  <a:lnTo>
                    <a:pt x="87998" y="173482"/>
                  </a:lnTo>
                  <a:lnTo>
                    <a:pt x="87998" y="172707"/>
                  </a:lnTo>
                  <a:lnTo>
                    <a:pt x="87604" y="172707"/>
                  </a:lnTo>
                  <a:lnTo>
                    <a:pt x="87604" y="171932"/>
                  </a:lnTo>
                  <a:lnTo>
                    <a:pt x="87604" y="171170"/>
                  </a:lnTo>
                  <a:lnTo>
                    <a:pt x="87604" y="170395"/>
                  </a:lnTo>
                  <a:lnTo>
                    <a:pt x="87998" y="170395"/>
                  </a:lnTo>
                  <a:lnTo>
                    <a:pt x="87604" y="170395"/>
                  </a:lnTo>
                  <a:lnTo>
                    <a:pt x="87604" y="169621"/>
                  </a:lnTo>
                  <a:lnTo>
                    <a:pt x="86829" y="168846"/>
                  </a:lnTo>
                  <a:lnTo>
                    <a:pt x="86042" y="168846"/>
                  </a:lnTo>
                  <a:lnTo>
                    <a:pt x="86042" y="168084"/>
                  </a:lnTo>
                  <a:lnTo>
                    <a:pt x="85267" y="168084"/>
                  </a:lnTo>
                  <a:lnTo>
                    <a:pt x="85267" y="167309"/>
                  </a:lnTo>
                  <a:lnTo>
                    <a:pt x="84493" y="167309"/>
                  </a:lnTo>
                  <a:lnTo>
                    <a:pt x="83705" y="167309"/>
                  </a:lnTo>
                  <a:lnTo>
                    <a:pt x="83705" y="166535"/>
                  </a:lnTo>
                  <a:lnTo>
                    <a:pt x="82931" y="166535"/>
                  </a:lnTo>
                  <a:lnTo>
                    <a:pt x="82156" y="166535"/>
                  </a:lnTo>
                  <a:lnTo>
                    <a:pt x="82156" y="165773"/>
                  </a:lnTo>
                  <a:lnTo>
                    <a:pt x="81368" y="165773"/>
                  </a:lnTo>
                  <a:lnTo>
                    <a:pt x="82156" y="165773"/>
                  </a:lnTo>
                  <a:lnTo>
                    <a:pt x="81368" y="165773"/>
                  </a:lnTo>
                  <a:lnTo>
                    <a:pt x="82156" y="165379"/>
                  </a:lnTo>
                  <a:lnTo>
                    <a:pt x="81368" y="165379"/>
                  </a:lnTo>
                  <a:lnTo>
                    <a:pt x="81368" y="164617"/>
                  </a:lnTo>
                  <a:lnTo>
                    <a:pt x="81368" y="163842"/>
                  </a:lnTo>
                  <a:lnTo>
                    <a:pt x="80594" y="163842"/>
                  </a:lnTo>
                  <a:lnTo>
                    <a:pt x="80594" y="163068"/>
                  </a:lnTo>
                  <a:lnTo>
                    <a:pt x="79819" y="162293"/>
                  </a:lnTo>
                  <a:lnTo>
                    <a:pt x="79032" y="161531"/>
                  </a:lnTo>
                  <a:lnTo>
                    <a:pt x="78257" y="160756"/>
                  </a:lnTo>
                  <a:lnTo>
                    <a:pt x="78257" y="159981"/>
                  </a:lnTo>
                  <a:lnTo>
                    <a:pt x="77876" y="159981"/>
                  </a:lnTo>
                  <a:lnTo>
                    <a:pt x="77876" y="159219"/>
                  </a:lnTo>
                  <a:lnTo>
                    <a:pt x="78257" y="159219"/>
                  </a:lnTo>
                  <a:lnTo>
                    <a:pt x="78257" y="159981"/>
                  </a:lnTo>
                  <a:lnTo>
                    <a:pt x="78257" y="159219"/>
                  </a:lnTo>
                  <a:lnTo>
                    <a:pt x="77876" y="159219"/>
                  </a:lnTo>
                  <a:lnTo>
                    <a:pt x="77876" y="158445"/>
                  </a:lnTo>
                  <a:lnTo>
                    <a:pt x="77876" y="157670"/>
                  </a:lnTo>
                  <a:lnTo>
                    <a:pt x="77876" y="156895"/>
                  </a:lnTo>
                  <a:lnTo>
                    <a:pt x="77089" y="156895"/>
                  </a:lnTo>
                  <a:lnTo>
                    <a:pt x="77089" y="156133"/>
                  </a:lnTo>
                  <a:lnTo>
                    <a:pt x="77876" y="156133"/>
                  </a:lnTo>
                  <a:lnTo>
                    <a:pt x="77089" y="156133"/>
                  </a:lnTo>
                  <a:lnTo>
                    <a:pt x="77089" y="155740"/>
                  </a:lnTo>
                  <a:lnTo>
                    <a:pt x="77089" y="156133"/>
                  </a:lnTo>
                  <a:lnTo>
                    <a:pt x="77089" y="155740"/>
                  </a:lnTo>
                  <a:lnTo>
                    <a:pt x="77089" y="154978"/>
                  </a:lnTo>
                  <a:lnTo>
                    <a:pt x="77089" y="155740"/>
                  </a:lnTo>
                  <a:lnTo>
                    <a:pt x="77089" y="154978"/>
                  </a:lnTo>
                  <a:lnTo>
                    <a:pt x="77089" y="154203"/>
                  </a:lnTo>
                  <a:lnTo>
                    <a:pt x="77089" y="154978"/>
                  </a:lnTo>
                  <a:lnTo>
                    <a:pt x="77089" y="154203"/>
                  </a:lnTo>
                  <a:lnTo>
                    <a:pt x="76314" y="154203"/>
                  </a:lnTo>
                  <a:lnTo>
                    <a:pt x="77089" y="154203"/>
                  </a:lnTo>
                  <a:lnTo>
                    <a:pt x="77089" y="153428"/>
                  </a:lnTo>
                  <a:lnTo>
                    <a:pt x="76314" y="153428"/>
                  </a:lnTo>
                  <a:lnTo>
                    <a:pt x="76314" y="152666"/>
                  </a:lnTo>
                  <a:lnTo>
                    <a:pt x="76314" y="151892"/>
                  </a:lnTo>
                  <a:lnTo>
                    <a:pt x="76314" y="151117"/>
                  </a:lnTo>
                  <a:lnTo>
                    <a:pt x="76314" y="150342"/>
                  </a:lnTo>
                  <a:lnTo>
                    <a:pt x="77089" y="150342"/>
                  </a:lnTo>
                  <a:lnTo>
                    <a:pt x="76314" y="150342"/>
                  </a:lnTo>
                  <a:lnTo>
                    <a:pt x="77089" y="150342"/>
                  </a:lnTo>
                  <a:lnTo>
                    <a:pt x="76314" y="149580"/>
                  </a:lnTo>
                  <a:lnTo>
                    <a:pt x="77089" y="149580"/>
                  </a:lnTo>
                  <a:lnTo>
                    <a:pt x="76314" y="149580"/>
                  </a:lnTo>
                  <a:lnTo>
                    <a:pt x="76314" y="150342"/>
                  </a:lnTo>
                  <a:lnTo>
                    <a:pt x="77089" y="150342"/>
                  </a:lnTo>
                  <a:lnTo>
                    <a:pt x="76314" y="150342"/>
                  </a:lnTo>
                  <a:lnTo>
                    <a:pt x="76314" y="151117"/>
                  </a:lnTo>
                  <a:lnTo>
                    <a:pt x="76314" y="150342"/>
                  </a:lnTo>
                  <a:lnTo>
                    <a:pt x="76314" y="149580"/>
                  </a:lnTo>
                  <a:lnTo>
                    <a:pt x="75539" y="149580"/>
                  </a:lnTo>
                  <a:lnTo>
                    <a:pt x="75539" y="148805"/>
                  </a:lnTo>
                  <a:lnTo>
                    <a:pt x="74752" y="148031"/>
                  </a:lnTo>
                  <a:lnTo>
                    <a:pt x="73977" y="148031"/>
                  </a:lnTo>
                  <a:lnTo>
                    <a:pt x="73977" y="147269"/>
                  </a:lnTo>
                  <a:lnTo>
                    <a:pt x="73977" y="146875"/>
                  </a:lnTo>
                  <a:lnTo>
                    <a:pt x="73202" y="146875"/>
                  </a:lnTo>
                  <a:lnTo>
                    <a:pt x="73202" y="146113"/>
                  </a:lnTo>
                  <a:lnTo>
                    <a:pt x="73202" y="146875"/>
                  </a:lnTo>
                  <a:lnTo>
                    <a:pt x="72415" y="146875"/>
                  </a:lnTo>
                  <a:lnTo>
                    <a:pt x="73202" y="146113"/>
                  </a:lnTo>
                  <a:lnTo>
                    <a:pt x="72415" y="146875"/>
                  </a:lnTo>
                  <a:lnTo>
                    <a:pt x="72415" y="146113"/>
                  </a:lnTo>
                  <a:lnTo>
                    <a:pt x="73202" y="146113"/>
                  </a:lnTo>
                  <a:lnTo>
                    <a:pt x="73202" y="145338"/>
                  </a:lnTo>
                  <a:lnTo>
                    <a:pt x="72415" y="145338"/>
                  </a:lnTo>
                  <a:lnTo>
                    <a:pt x="72415" y="144564"/>
                  </a:lnTo>
                  <a:lnTo>
                    <a:pt x="72415" y="145338"/>
                  </a:lnTo>
                  <a:lnTo>
                    <a:pt x="72415" y="144564"/>
                  </a:lnTo>
                  <a:lnTo>
                    <a:pt x="73202" y="144564"/>
                  </a:lnTo>
                  <a:lnTo>
                    <a:pt x="73202" y="143789"/>
                  </a:lnTo>
                  <a:lnTo>
                    <a:pt x="73202" y="143027"/>
                  </a:lnTo>
                  <a:lnTo>
                    <a:pt x="73977" y="143027"/>
                  </a:lnTo>
                  <a:lnTo>
                    <a:pt x="73977" y="142252"/>
                  </a:lnTo>
                  <a:lnTo>
                    <a:pt x="73977" y="141478"/>
                  </a:lnTo>
                  <a:lnTo>
                    <a:pt x="73977" y="142252"/>
                  </a:lnTo>
                  <a:lnTo>
                    <a:pt x="73977" y="141478"/>
                  </a:lnTo>
                  <a:lnTo>
                    <a:pt x="73977" y="140716"/>
                  </a:lnTo>
                  <a:lnTo>
                    <a:pt x="73977" y="141478"/>
                  </a:lnTo>
                  <a:lnTo>
                    <a:pt x="73977" y="139166"/>
                  </a:lnTo>
                  <a:lnTo>
                    <a:pt x="74752" y="139166"/>
                  </a:lnTo>
                  <a:lnTo>
                    <a:pt x="74752" y="139941"/>
                  </a:lnTo>
                  <a:lnTo>
                    <a:pt x="74752" y="139166"/>
                  </a:lnTo>
                  <a:lnTo>
                    <a:pt x="74752" y="139941"/>
                  </a:lnTo>
                  <a:lnTo>
                    <a:pt x="74752" y="140716"/>
                  </a:lnTo>
                  <a:lnTo>
                    <a:pt x="74752" y="141478"/>
                  </a:lnTo>
                  <a:lnTo>
                    <a:pt x="74752" y="142252"/>
                  </a:lnTo>
                  <a:lnTo>
                    <a:pt x="74752" y="143027"/>
                  </a:lnTo>
                  <a:lnTo>
                    <a:pt x="73977" y="143027"/>
                  </a:lnTo>
                  <a:lnTo>
                    <a:pt x="73977" y="143789"/>
                  </a:lnTo>
                  <a:lnTo>
                    <a:pt x="74752" y="144564"/>
                  </a:lnTo>
                  <a:lnTo>
                    <a:pt x="73977" y="144564"/>
                  </a:lnTo>
                  <a:lnTo>
                    <a:pt x="74752" y="144564"/>
                  </a:lnTo>
                  <a:lnTo>
                    <a:pt x="73977" y="144564"/>
                  </a:lnTo>
                  <a:lnTo>
                    <a:pt x="74752" y="144564"/>
                  </a:lnTo>
                  <a:lnTo>
                    <a:pt x="73977" y="143789"/>
                  </a:lnTo>
                  <a:lnTo>
                    <a:pt x="73977" y="143027"/>
                  </a:lnTo>
                  <a:lnTo>
                    <a:pt x="74752" y="143027"/>
                  </a:lnTo>
                  <a:lnTo>
                    <a:pt x="73977" y="143027"/>
                  </a:lnTo>
                  <a:lnTo>
                    <a:pt x="74752" y="143027"/>
                  </a:lnTo>
                  <a:lnTo>
                    <a:pt x="74752" y="142252"/>
                  </a:lnTo>
                  <a:lnTo>
                    <a:pt x="74752" y="143027"/>
                  </a:lnTo>
                  <a:lnTo>
                    <a:pt x="74752" y="142252"/>
                  </a:lnTo>
                  <a:lnTo>
                    <a:pt x="74752" y="141478"/>
                  </a:lnTo>
                  <a:lnTo>
                    <a:pt x="74752" y="140716"/>
                  </a:lnTo>
                  <a:lnTo>
                    <a:pt x="74752" y="141478"/>
                  </a:lnTo>
                  <a:lnTo>
                    <a:pt x="74752" y="140716"/>
                  </a:lnTo>
                  <a:lnTo>
                    <a:pt x="75539" y="140716"/>
                  </a:lnTo>
                  <a:lnTo>
                    <a:pt x="75539" y="141478"/>
                  </a:lnTo>
                  <a:lnTo>
                    <a:pt x="74752" y="141478"/>
                  </a:lnTo>
                  <a:lnTo>
                    <a:pt x="75539" y="141478"/>
                  </a:lnTo>
                  <a:lnTo>
                    <a:pt x="75539" y="142252"/>
                  </a:lnTo>
                  <a:lnTo>
                    <a:pt x="75539" y="143027"/>
                  </a:lnTo>
                  <a:lnTo>
                    <a:pt x="74752" y="143027"/>
                  </a:lnTo>
                  <a:lnTo>
                    <a:pt x="75539" y="143027"/>
                  </a:lnTo>
                  <a:lnTo>
                    <a:pt x="74752" y="143789"/>
                  </a:lnTo>
                  <a:lnTo>
                    <a:pt x="75539" y="143789"/>
                  </a:lnTo>
                  <a:lnTo>
                    <a:pt x="74752" y="143789"/>
                  </a:lnTo>
                  <a:lnTo>
                    <a:pt x="75539" y="143789"/>
                  </a:lnTo>
                  <a:lnTo>
                    <a:pt x="75539" y="143027"/>
                  </a:lnTo>
                  <a:lnTo>
                    <a:pt x="74752" y="143027"/>
                  </a:lnTo>
                  <a:lnTo>
                    <a:pt x="75539" y="143027"/>
                  </a:lnTo>
                  <a:lnTo>
                    <a:pt x="75539" y="143789"/>
                  </a:lnTo>
                  <a:lnTo>
                    <a:pt x="75539" y="143027"/>
                  </a:lnTo>
                  <a:lnTo>
                    <a:pt x="75539" y="143789"/>
                  </a:lnTo>
                  <a:lnTo>
                    <a:pt x="75539" y="144564"/>
                  </a:lnTo>
                  <a:lnTo>
                    <a:pt x="75539" y="143789"/>
                  </a:lnTo>
                  <a:lnTo>
                    <a:pt x="75539" y="144564"/>
                  </a:lnTo>
                  <a:lnTo>
                    <a:pt x="75539" y="143789"/>
                  </a:lnTo>
                  <a:lnTo>
                    <a:pt x="75539" y="143027"/>
                  </a:lnTo>
                  <a:lnTo>
                    <a:pt x="75539" y="143789"/>
                  </a:lnTo>
                  <a:lnTo>
                    <a:pt x="75539" y="140716"/>
                  </a:lnTo>
                  <a:lnTo>
                    <a:pt x="74752" y="140716"/>
                  </a:lnTo>
                  <a:lnTo>
                    <a:pt x="75539" y="139941"/>
                  </a:lnTo>
                  <a:lnTo>
                    <a:pt x="74752" y="139166"/>
                  </a:lnTo>
                  <a:lnTo>
                    <a:pt x="75539" y="139166"/>
                  </a:lnTo>
                  <a:lnTo>
                    <a:pt x="76314" y="139941"/>
                  </a:lnTo>
                  <a:lnTo>
                    <a:pt x="76314" y="139166"/>
                  </a:lnTo>
                  <a:lnTo>
                    <a:pt x="75539" y="139166"/>
                  </a:lnTo>
                  <a:lnTo>
                    <a:pt x="76314" y="139166"/>
                  </a:lnTo>
                  <a:lnTo>
                    <a:pt x="76314" y="139941"/>
                  </a:lnTo>
                  <a:lnTo>
                    <a:pt x="76314" y="139166"/>
                  </a:lnTo>
                  <a:lnTo>
                    <a:pt x="76314" y="139941"/>
                  </a:lnTo>
                  <a:lnTo>
                    <a:pt x="76314" y="140716"/>
                  </a:lnTo>
                  <a:lnTo>
                    <a:pt x="76314" y="139941"/>
                  </a:lnTo>
                  <a:lnTo>
                    <a:pt x="76314" y="143027"/>
                  </a:lnTo>
                  <a:lnTo>
                    <a:pt x="76314" y="142252"/>
                  </a:lnTo>
                  <a:lnTo>
                    <a:pt x="77089" y="142252"/>
                  </a:lnTo>
                  <a:lnTo>
                    <a:pt x="76314" y="142252"/>
                  </a:lnTo>
                  <a:lnTo>
                    <a:pt x="77089" y="142252"/>
                  </a:lnTo>
                  <a:lnTo>
                    <a:pt x="77089" y="143027"/>
                  </a:lnTo>
                  <a:lnTo>
                    <a:pt x="77089" y="142252"/>
                  </a:lnTo>
                  <a:lnTo>
                    <a:pt x="76314" y="142252"/>
                  </a:lnTo>
                  <a:lnTo>
                    <a:pt x="77089" y="142252"/>
                  </a:lnTo>
                  <a:lnTo>
                    <a:pt x="77089" y="141478"/>
                  </a:lnTo>
                  <a:lnTo>
                    <a:pt x="76314" y="141478"/>
                  </a:lnTo>
                  <a:lnTo>
                    <a:pt x="76314" y="140716"/>
                  </a:lnTo>
                  <a:lnTo>
                    <a:pt x="76314" y="141478"/>
                  </a:lnTo>
                  <a:lnTo>
                    <a:pt x="77089" y="141478"/>
                  </a:lnTo>
                  <a:lnTo>
                    <a:pt x="77876" y="141478"/>
                  </a:lnTo>
                  <a:lnTo>
                    <a:pt x="77876" y="142252"/>
                  </a:lnTo>
                  <a:lnTo>
                    <a:pt x="77089" y="142252"/>
                  </a:lnTo>
                  <a:lnTo>
                    <a:pt x="77876" y="142252"/>
                  </a:lnTo>
                  <a:lnTo>
                    <a:pt x="77876" y="141478"/>
                  </a:lnTo>
                  <a:lnTo>
                    <a:pt x="77089" y="141478"/>
                  </a:lnTo>
                  <a:lnTo>
                    <a:pt x="76314" y="141478"/>
                  </a:lnTo>
                  <a:lnTo>
                    <a:pt x="76314" y="140716"/>
                  </a:lnTo>
                  <a:lnTo>
                    <a:pt x="76314" y="139941"/>
                  </a:lnTo>
                  <a:lnTo>
                    <a:pt x="76314" y="139166"/>
                  </a:lnTo>
                  <a:lnTo>
                    <a:pt x="77089" y="139166"/>
                  </a:lnTo>
                  <a:lnTo>
                    <a:pt x="77089" y="138391"/>
                  </a:lnTo>
                  <a:lnTo>
                    <a:pt x="77089" y="139166"/>
                  </a:lnTo>
                  <a:lnTo>
                    <a:pt x="77089" y="138391"/>
                  </a:lnTo>
                  <a:lnTo>
                    <a:pt x="77876" y="138391"/>
                  </a:lnTo>
                  <a:lnTo>
                    <a:pt x="77089" y="138391"/>
                  </a:lnTo>
                  <a:lnTo>
                    <a:pt x="77876" y="138391"/>
                  </a:lnTo>
                  <a:lnTo>
                    <a:pt x="77089" y="138391"/>
                  </a:lnTo>
                  <a:lnTo>
                    <a:pt x="77089" y="137629"/>
                  </a:lnTo>
                  <a:lnTo>
                    <a:pt x="77089" y="138391"/>
                  </a:lnTo>
                  <a:lnTo>
                    <a:pt x="77089" y="137629"/>
                  </a:lnTo>
                  <a:lnTo>
                    <a:pt x="77089" y="138391"/>
                  </a:lnTo>
                  <a:lnTo>
                    <a:pt x="77089" y="137629"/>
                  </a:lnTo>
                  <a:lnTo>
                    <a:pt x="77876" y="137629"/>
                  </a:lnTo>
                  <a:lnTo>
                    <a:pt x="78257" y="137629"/>
                  </a:lnTo>
                  <a:lnTo>
                    <a:pt x="78257" y="138391"/>
                  </a:lnTo>
                  <a:lnTo>
                    <a:pt x="78257" y="137629"/>
                  </a:lnTo>
                  <a:lnTo>
                    <a:pt x="78257" y="137236"/>
                  </a:lnTo>
                  <a:lnTo>
                    <a:pt x="79032" y="137236"/>
                  </a:lnTo>
                  <a:lnTo>
                    <a:pt x="79032" y="136474"/>
                  </a:lnTo>
                  <a:lnTo>
                    <a:pt x="78257" y="135699"/>
                  </a:lnTo>
                  <a:lnTo>
                    <a:pt x="78257" y="134924"/>
                  </a:lnTo>
                  <a:lnTo>
                    <a:pt x="79032" y="134924"/>
                  </a:lnTo>
                  <a:lnTo>
                    <a:pt x="79032" y="134162"/>
                  </a:lnTo>
                  <a:lnTo>
                    <a:pt x="78257" y="134162"/>
                  </a:lnTo>
                  <a:lnTo>
                    <a:pt x="78257" y="134924"/>
                  </a:lnTo>
                  <a:lnTo>
                    <a:pt x="78257" y="134162"/>
                  </a:lnTo>
                  <a:lnTo>
                    <a:pt x="79032" y="134162"/>
                  </a:lnTo>
                  <a:lnTo>
                    <a:pt x="79032" y="133388"/>
                  </a:lnTo>
                  <a:lnTo>
                    <a:pt x="79032" y="134162"/>
                  </a:lnTo>
                  <a:lnTo>
                    <a:pt x="79032" y="133388"/>
                  </a:lnTo>
                  <a:lnTo>
                    <a:pt x="79032" y="134162"/>
                  </a:lnTo>
                  <a:lnTo>
                    <a:pt x="79819" y="133388"/>
                  </a:lnTo>
                  <a:lnTo>
                    <a:pt x="79819" y="132613"/>
                  </a:lnTo>
                  <a:lnTo>
                    <a:pt x="80594" y="132613"/>
                  </a:lnTo>
                  <a:lnTo>
                    <a:pt x="81368" y="132613"/>
                  </a:lnTo>
                  <a:lnTo>
                    <a:pt x="82156" y="132613"/>
                  </a:lnTo>
                  <a:lnTo>
                    <a:pt x="81368" y="132613"/>
                  </a:lnTo>
                  <a:lnTo>
                    <a:pt x="81368" y="131838"/>
                  </a:lnTo>
                  <a:lnTo>
                    <a:pt x="82156" y="132613"/>
                  </a:lnTo>
                  <a:lnTo>
                    <a:pt x="82156" y="131838"/>
                  </a:lnTo>
                  <a:lnTo>
                    <a:pt x="82931" y="131838"/>
                  </a:lnTo>
                  <a:lnTo>
                    <a:pt x="83705" y="131838"/>
                  </a:lnTo>
                  <a:lnTo>
                    <a:pt x="83705" y="132613"/>
                  </a:lnTo>
                  <a:lnTo>
                    <a:pt x="84493" y="132613"/>
                  </a:lnTo>
                  <a:lnTo>
                    <a:pt x="85267" y="132613"/>
                  </a:lnTo>
                  <a:lnTo>
                    <a:pt x="85267" y="131838"/>
                  </a:lnTo>
                  <a:lnTo>
                    <a:pt x="85267" y="132613"/>
                  </a:lnTo>
                  <a:lnTo>
                    <a:pt x="86042" y="132613"/>
                  </a:lnTo>
                  <a:lnTo>
                    <a:pt x="85267" y="132613"/>
                  </a:lnTo>
                  <a:lnTo>
                    <a:pt x="85267" y="133388"/>
                  </a:lnTo>
                  <a:lnTo>
                    <a:pt x="86042" y="133388"/>
                  </a:lnTo>
                  <a:lnTo>
                    <a:pt x="86829" y="133388"/>
                  </a:lnTo>
                  <a:lnTo>
                    <a:pt x="86042" y="133388"/>
                  </a:lnTo>
                  <a:lnTo>
                    <a:pt x="85267" y="133388"/>
                  </a:lnTo>
                  <a:lnTo>
                    <a:pt x="85267" y="132613"/>
                  </a:lnTo>
                  <a:lnTo>
                    <a:pt x="86042" y="132613"/>
                  </a:lnTo>
                  <a:lnTo>
                    <a:pt x="86042" y="133388"/>
                  </a:lnTo>
                  <a:lnTo>
                    <a:pt x="86042" y="132613"/>
                  </a:lnTo>
                  <a:lnTo>
                    <a:pt x="86829" y="133388"/>
                  </a:lnTo>
                  <a:lnTo>
                    <a:pt x="86042" y="133388"/>
                  </a:lnTo>
                  <a:lnTo>
                    <a:pt x="86829" y="133388"/>
                  </a:lnTo>
                  <a:lnTo>
                    <a:pt x="86042" y="133388"/>
                  </a:lnTo>
                  <a:lnTo>
                    <a:pt x="86829" y="133388"/>
                  </a:lnTo>
                  <a:lnTo>
                    <a:pt x="86042" y="132613"/>
                  </a:lnTo>
                  <a:lnTo>
                    <a:pt x="86042" y="133388"/>
                  </a:lnTo>
                  <a:lnTo>
                    <a:pt x="86042" y="132613"/>
                  </a:lnTo>
                  <a:lnTo>
                    <a:pt x="86042" y="133388"/>
                  </a:lnTo>
                  <a:lnTo>
                    <a:pt x="86042" y="132613"/>
                  </a:lnTo>
                  <a:lnTo>
                    <a:pt x="86829" y="132613"/>
                  </a:lnTo>
                  <a:lnTo>
                    <a:pt x="86829" y="133388"/>
                  </a:lnTo>
                  <a:lnTo>
                    <a:pt x="86829" y="132613"/>
                  </a:lnTo>
                  <a:lnTo>
                    <a:pt x="87604" y="132613"/>
                  </a:lnTo>
                  <a:lnTo>
                    <a:pt x="87604" y="133388"/>
                  </a:lnTo>
                  <a:lnTo>
                    <a:pt x="87604" y="132613"/>
                  </a:lnTo>
                  <a:lnTo>
                    <a:pt x="87604" y="133388"/>
                  </a:lnTo>
                  <a:lnTo>
                    <a:pt x="87998" y="133388"/>
                  </a:lnTo>
                  <a:lnTo>
                    <a:pt x="87998" y="132613"/>
                  </a:lnTo>
                  <a:lnTo>
                    <a:pt x="88773" y="132613"/>
                  </a:lnTo>
                  <a:lnTo>
                    <a:pt x="87998" y="132613"/>
                  </a:lnTo>
                  <a:lnTo>
                    <a:pt x="87998" y="133388"/>
                  </a:lnTo>
                  <a:lnTo>
                    <a:pt x="87604" y="133388"/>
                  </a:lnTo>
                  <a:lnTo>
                    <a:pt x="87604" y="132613"/>
                  </a:lnTo>
                  <a:lnTo>
                    <a:pt x="87604" y="133388"/>
                  </a:lnTo>
                  <a:lnTo>
                    <a:pt x="87604" y="132613"/>
                  </a:lnTo>
                  <a:lnTo>
                    <a:pt x="86829" y="132613"/>
                  </a:lnTo>
                  <a:lnTo>
                    <a:pt x="86042" y="132613"/>
                  </a:lnTo>
                  <a:lnTo>
                    <a:pt x="85267" y="132613"/>
                  </a:lnTo>
                  <a:lnTo>
                    <a:pt x="86042" y="132613"/>
                  </a:lnTo>
                  <a:lnTo>
                    <a:pt x="86042" y="131838"/>
                  </a:lnTo>
                  <a:lnTo>
                    <a:pt x="86042" y="132613"/>
                  </a:lnTo>
                  <a:lnTo>
                    <a:pt x="86042" y="131838"/>
                  </a:lnTo>
                  <a:lnTo>
                    <a:pt x="86042" y="132613"/>
                  </a:lnTo>
                  <a:lnTo>
                    <a:pt x="86042" y="131838"/>
                  </a:lnTo>
                  <a:lnTo>
                    <a:pt x="86829" y="131838"/>
                  </a:lnTo>
                  <a:lnTo>
                    <a:pt x="86829" y="132613"/>
                  </a:lnTo>
                  <a:lnTo>
                    <a:pt x="86829" y="131838"/>
                  </a:lnTo>
                  <a:lnTo>
                    <a:pt x="86829" y="132613"/>
                  </a:lnTo>
                  <a:lnTo>
                    <a:pt x="86829" y="131838"/>
                  </a:lnTo>
                  <a:lnTo>
                    <a:pt x="86829" y="132613"/>
                  </a:lnTo>
                  <a:lnTo>
                    <a:pt x="86829" y="131838"/>
                  </a:lnTo>
                  <a:lnTo>
                    <a:pt x="87604" y="131838"/>
                  </a:lnTo>
                  <a:lnTo>
                    <a:pt x="86829" y="131838"/>
                  </a:lnTo>
                  <a:lnTo>
                    <a:pt x="86829" y="132613"/>
                  </a:lnTo>
                  <a:lnTo>
                    <a:pt x="86829" y="131838"/>
                  </a:lnTo>
                  <a:lnTo>
                    <a:pt x="87604" y="131838"/>
                  </a:lnTo>
                  <a:lnTo>
                    <a:pt x="86829" y="131838"/>
                  </a:lnTo>
                  <a:lnTo>
                    <a:pt x="87604" y="131838"/>
                  </a:lnTo>
                  <a:lnTo>
                    <a:pt x="86829" y="131838"/>
                  </a:lnTo>
                  <a:lnTo>
                    <a:pt x="86042" y="131838"/>
                  </a:lnTo>
                  <a:lnTo>
                    <a:pt x="86829" y="131838"/>
                  </a:lnTo>
                  <a:lnTo>
                    <a:pt x="86829" y="131076"/>
                  </a:lnTo>
                  <a:lnTo>
                    <a:pt x="87604" y="131076"/>
                  </a:lnTo>
                  <a:lnTo>
                    <a:pt x="87998" y="131076"/>
                  </a:lnTo>
                  <a:lnTo>
                    <a:pt x="87998" y="131838"/>
                  </a:lnTo>
                  <a:lnTo>
                    <a:pt x="87998" y="131076"/>
                  </a:lnTo>
                  <a:lnTo>
                    <a:pt x="87998" y="131838"/>
                  </a:lnTo>
                  <a:lnTo>
                    <a:pt x="88773" y="131838"/>
                  </a:lnTo>
                  <a:lnTo>
                    <a:pt x="88773" y="131076"/>
                  </a:lnTo>
                  <a:lnTo>
                    <a:pt x="87998" y="131076"/>
                  </a:lnTo>
                  <a:lnTo>
                    <a:pt x="88773" y="131076"/>
                  </a:lnTo>
                  <a:lnTo>
                    <a:pt x="87998" y="131076"/>
                  </a:lnTo>
                  <a:lnTo>
                    <a:pt x="87604" y="131076"/>
                  </a:lnTo>
                  <a:lnTo>
                    <a:pt x="86829" y="131076"/>
                  </a:lnTo>
                  <a:lnTo>
                    <a:pt x="86829" y="131838"/>
                  </a:lnTo>
                  <a:lnTo>
                    <a:pt x="86042" y="131838"/>
                  </a:lnTo>
                  <a:lnTo>
                    <a:pt x="86042" y="132613"/>
                  </a:lnTo>
                  <a:lnTo>
                    <a:pt x="85267" y="131838"/>
                  </a:lnTo>
                  <a:lnTo>
                    <a:pt x="86042" y="131838"/>
                  </a:lnTo>
                  <a:lnTo>
                    <a:pt x="85267" y="131838"/>
                  </a:lnTo>
                  <a:lnTo>
                    <a:pt x="86042" y="131838"/>
                  </a:lnTo>
                  <a:lnTo>
                    <a:pt x="86042" y="131076"/>
                  </a:lnTo>
                  <a:lnTo>
                    <a:pt x="86829" y="130302"/>
                  </a:lnTo>
                  <a:lnTo>
                    <a:pt x="87604" y="130302"/>
                  </a:lnTo>
                  <a:lnTo>
                    <a:pt x="87998" y="130302"/>
                  </a:lnTo>
                  <a:lnTo>
                    <a:pt x="88773" y="129527"/>
                  </a:lnTo>
                  <a:lnTo>
                    <a:pt x="89547" y="129527"/>
                  </a:lnTo>
                  <a:lnTo>
                    <a:pt x="90335" y="129527"/>
                  </a:lnTo>
                  <a:lnTo>
                    <a:pt x="91109" y="129527"/>
                  </a:lnTo>
                  <a:lnTo>
                    <a:pt x="91884" y="129527"/>
                  </a:lnTo>
                  <a:lnTo>
                    <a:pt x="91884" y="128765"/>
                  </a:lnTo>
                  <a:lnTo>
                    <a:pt x="92659" y="128765"/>
                  </a:lnTo>
                  <a:lnTo>
                    <a:pt x="92659" y="127990"/>
                  </a:lnTo>
                  <a:lnTo>
                    <a:pt x="93446" y="127990"/>
                  </a:lnTo>
                  <a:lnTo>
                    <a:pt x="93446" y="127609"/>
                  </a:lnTo>
                  <a:lnTo>
                    <a:pt x="94221" y="127609"/>
                  </a:lnTo>
                  <a:lnTo>
                    <a:pt x="93446" y="127609"/>
                  </a:lnTo>
                  <a:lnTo>
                    <a:pt x="93446" y="126834"/>
                  </a:lnTo>
                  <a:lnTo>
                    <a:pt x="94221" y="126834"/>
                  </a:lnTo>
                  <a:lnTo>
                    <a:pt x="94996" y="126834"/>
                  </a:lnTo>
                  <a:lnTo>
                    <a:pt x="95783" y="126834"/>
                  </a:lnTo>
                  <a:lnTo>
                    <a:pt x="96558" y="126060"/>
                  </a:lnTo>
                  <a:lnTo>
                    <a:pt x="96558" y="125285"/>
                  </a:lnTo>
                  <a:lnTo>
                    <a:pt x="96558" y="124523"/>
                  </a:lnTo>
                  <a:lnTo>
                    <a:pt x="96951" y="125285"/>
                  </a:lnTo>
                  <a:lnTo>
                    <a:pt x="96558" y="124523"/>
                  </a:lnTo>
                  <a:lnTo>
                    <a:pt x="96951" y="124523"/>
                  </a:lnTo>
                  <a:lnTo>
                    <a:pt x="96951" y="123748"/>
                  </a:lnTo>
                  <a:lnTo>
                    <a:pt x="96951" y="122974"/>
                  </a:lnTo>
                  <a:lnTo>
                    <a:pt x="97726" y="122974"/>
                  </a:lnTo>
                  <a:lnTo>
                    <a:pt x="97726" y="122212"/>
                  </a:lnTo>
                  <a:lnTo>
                    <a:pt x="97726" y="122974"/>
                  </a:lnTo>
                  <a:lnTo>
                    <a:pt x="97726" y="122212"/>
                  </a:lnTo>
                  <a:lnTo>
                    <a:pt x="97726" y="121437"/>
                  </a:lnTo>
                  <a:lnTo>
                    <a:pt x="97726" y="120662"/>
                  </a:lnTo>
                  <a:lnTo>
                    <a:pt x="98501" y="120662"/>
                  </a:lnTo>
                  <a:lnTo>
                    <a:pt x="97726" y="120662"/>
                  </a:lnTo>
                  <a:lnTo>
                    <a:pt x="97726" y="119888"/>
                  </a:lnTo>
                  <a:lnTo>
                    <a:pt x="98501" y="119126"/>
                  </a:lnTo>
                  <a:lnTo>
                    <a:pt x="99288" y="118351"/>
                  </a:lnTo>
                  <a:lnTo>
                    <a:pt x="99288" y="117970"/>
                  </a:lnTo>
                  <a:lnTo>
                    <a:pt x="100063" y="117970"/>
                  </a:lnTo>
                  <a:lnTo>
                    <a:pt x="100063" y="117195"/>
                  </a:lnTo>
                  <a:lnTo>
                    <a:pt x="100838" y="117195"/>
                  </a:lnTo>
                  <a:lnTo>
                    <a:pt x="100838" y="116420"/>
                  </a:lnTo>
                  <a:lnTo>
                    <a:pt x="101625" y="116420"/>
                  </a:lnTo>
                  <a:lnTo>
                    <a:pt x="103962" y="114884"/>
                  </a:lnTo>
                  <a:lnTo>
                    <a:pt x="104736" y="114109"/>
                  </a:lnTo>
                  <a:lnTo>
                    <a:pt x="106299" y="113334"/>
                  </a:lnTo>
                  <a:lnTo>
                    <a:pt x="106680" y="113334"/>
                  </a:lnTo>
                  <a:lnTo>
                    <a:pt x="107454" y="112572"/>
                  </a:lnTo>
                  <a:lnTo>
                    <a:pt x="108242" y="111798"/>
                  </a:lnTo>
                  <a:lnTo>
                    <a:pt x="108242" y="111023"/>
                  </a:lnTo>
                  <a:lnTo>
                    <a:pt x="109016" y="111023"/>
                  </a:lnTo>
                  <a:lnTo>
                    <a:pt x="108242" y="111023"/>
                  </a:lnTo>
                  <a:lnTo>
                    <a:pt x="109016" y="110261"/>
                  </a:lnTo>
                  <a:lnTo>
                    <a:pt x="109016" y="109486"/>
                  </a:lnTo>
                  <a:lnTo>
                    <a:pt x="109016" y="108712"/>
                  </a:lnTo>
                  <a:lnTo>
                    <a:pt x="109791" y="108331"/>
                  </a:lnTo>
                  <a:lnTo>
                    <a:pt x="109791" y="107556"/>
                  </a:lnTo>
                  <a:lnTo>
                    <a:pt x="109791" y="106781"/>
                  </a:lnTo>
                  <a:lnTo>
                    <a:pt x="109791" y="106019"/>
                  </a:lnTo>
                  <a:lnTo>
                    <a:pt x="110578" y="106019"/>
                  </a:lnTo>
                  <a:lnTo>
                    <a:pt x="110578" y="105244"/>
                  </a:lnTo>
                  <a:lnTo>
                    <a:pt x="110578" y="104470"/>
                  </a:lnTo>
                  <a:lnTo>
                    <a:pt x="109791" y="103708"/>
                  </a:lnTo>
                  <a:lnTo>
                    <a:pt x="109791" y="102933"/>
                  </a:lnTo>
                  <a:lnTo>
                    <a:pt x="109791" y="102158"/>
                  </a:lnTo>
                  <a:lnTo>
                    <a:pt x="109791" y="99847"/>
                  </a:lnTo>
                  <a:lnTo>
                    <a:pt x="109791" y="99072"/>
                  </a:lnTo>
                  <a:lnTo>
                    <a:pt x="109016" y="99072"/>
                  </a:lnTo>
                  <a:lnTo>
                    <a:pt x="109016" y="98691"/>
                  </a:lnTo>
                  <a:lnTo>
                    <a:pt x="109016" y="97917"/>
                  </a:lnTo>
                  <a:lnTo>
                    <a:pt x="108242" y="97917"/>
                  </a:lnTo>
                  <a:lnTo>
                    <a:pt x="108242" y="97155"/>
                  </a:lnTo>
                  <a:lnTo>
                    <a:pt x="109016" y="97155"/>
                  </a:lnTo>
                  <a:lnTo>
                    <a:pt x="108242" y="97155"/>
                  </a:lnTo>
                  <a:lnTo>
                    <a:pt x="108242" y="97917"/>
                  </a:lnTo>
                  <a:lnTo>
                    <a:pt x="108242" y="97155"/>
                  </a:lnTo>
                  <a:lnTo>
                    <a:pt x="107454" y="96380"/>
                  </a:lnTo>
                  <a:lnTo>
                    <a:pt x="107454" y="95605"/>
                  </a:lnTo>
                  <a:lnTo>
                    <a:pt x="109016" y="93294"/>
                  </a:lnTo>
                  <a:lnTo>
                    <a:pt x="109791" y="92519"/>
                  </a:lnTo>
                  <a:lnTo>
                    <a:pt x="109791" y="91757"/>
                  </a:lnTo>
                  <a:lnTo>
                    <a:pt x="109791" y="90982"/>
                  </a:lnTo>
                  <a:lnTo>
                    <a:pt x="109791" y="90208"/>
                  </a:lnTo>
                  <a:lnTo>
                    <a:pt x="109791" y="89433"/>
                  </a:lnTo>
                  <a:lnTo>
                    <a:pt x="109791" y="89052"/>
                  </a:lnTo>
                  <a:lnTo>
                    <a:pt x="110578" y="89052"/>
                  </a:lnTo>
                  <a:lnTo>
                    <a:pt x="110578" y="88277"/>
                  </a:lnTo>
                  <a:lnTo>
                    <a:pt x="111353" y="88277"/>
                  </a:lnTo>
                  <a:lnTo>
                    <a:pt x="111353" y="87515"/>
                  </a:lnTo>
                  <a:lnTo>
                    <a:pt x="112128" y="87515"/>
                  </a:lnTo>
                  <a:lnTo>
                    <a:pt x="112915" y="87515"/>
                  </a:lnTo>
                  <a:lnTo>
                    <a:pt x="113690" y="87515"/>
                  </a:lnTo>
                  <a:lnTo>
                    <a:pt x="113690" y="86741"/>
                  </a:lnTo>
                  <a:lnTo>
                    <a:pt x="117195" y="86741"/>
                  </a:lnTo>
                  <a:lnTo>
                    <a:pt x="118745" y="85966"/>
                  </a:lnTo>
                  <a:lnTo>
                    <a:pt x="123418" y="85966"/>
                  </a:lnTo>
                  <a:lnTo>
                    <a:pt x="122643" y="85966"/>
                  </a:lnTo>
                  <a:lnTo>
                    <a:pt x="124206" y="85966"/>
                  </a:lnTo>
                  <a:lnTo>
                    <a:pt x="123418" y="85966"/>
                  </a:lnTo>
                  <a:lnTo>
                    <a:pt x="123418" y="86741"/>
                  </a:lnTo>
                  <a:lnTo>
                    <a:pt x="124206" y="86741"/>
                  </a:lnTo>
                  <a:lnTo>
                    <a:pt x="124980" y="86741"/>
                  </a:lnTo>
                  <a:lnTo>
                    <a:pt x="124206" y="86741"/>
                  </a:lnTo>
                  <a:lnTo>
                    <a:pt x="124980" y="86741"/>
                  </a:lnTo>
                  <a:lnTo>
                    <a:pt x="124980" y="87515"/>
                  </a:lnTo>
                  <a:lnTo>
                    <a:pt x="124980" y="86741"/>
                  </a:lnTo>
                  <a:lnTo>
                    <a:pt x="124206" y="86741"/>
                  </a:lnTo>
                  <a:lnTo>
                    <a:pt x="124980" y="86741"/>
                  </a:lnTo>
                  <a:lnTo>
                    <a:pt x="124206" y="86741"/>
                  </a:lnTo>
                  <a:lnTo>
                    <a:pt x="124206" y="85966"/>
                  </a:lnTo>
                  <a:lnTo>
                    <a:pt x="124206" y="86741"/>
                  </a:lnTo>
                  <a:lnTo>
                    <a:pt x="123418" y="86741"/>
                  </a:lnTo>
                  <a:lnTo>
                    <a:pt x="123418" y="85966"/>
                  </a:lnTo>
                  <a:lnTo>
                    <a:pt x="124206" y="85966"/>
                  </a:lnTo>
                  <a:lnTo>
                    <a:pt x="123418" y="85966"/>
                  </a:lnTo>
                  <a:lnTo>
                    <a:pt x="124206" y="85966"/>
                  </a:lnTo>
                  <a:lnTo>
                    <a:pt x="124980" y="85966"/>
                  </a:lnTo>
                  <a:lnTo>
                    <a:pt x="125374" y="85966"/>
                  </a:lnTo>
                  <a:lnTo>
                    <a:pt x="126149" y="85966"/>
                  </a:lnTo>
                  <a:lnTo>
                    <a:pt x="126923" y="85204"/>
                  </a:lnTo>
                  <a:lnTo>
                    <a:pt x="127711" y="85204"/>
                  </a:lnTo>
                  <a:lnTo>
                    <a:pt x="128485" y="85204"/>
                  </a:lnTo>
                  <a:lnTo>
                    <a:pt x="129260" y="85204"/>
                  </a:lnTo>
                  <a:lnTo>
                    <a:pt x="129260" y="85966"/>
                  </a:lnTo>
                  <a:lnTo>
                    <a:pt x="130048" y="85966"/>
                  </a:lnTo>
                  <a:lnTo>
                    <a:pt x="130822" y="85966"/>
                  </a:lnTo>
                  <a:lnTo>
                    <a:pt x="131597" y="85966"/>
                  </a:lnTo>
                  <a:lnTo>
                    <a:pt x="131597" y="86741"/>
                  </a:lnTo>
                  <a:lnTo>
                    <a:pt x="131597" y="87515"/>
                  </a:lnTo>
                  <a:lnTo>
                    <a:pt x="131597" y="88277"/>
                  </a:lnTo>
                  <a:lnTo>
                    <a:pt x="131597" y="89052"/>
                  </a:lnTo>
                  <a:lnTo>
                    <a:pt x="132384" y="89052"/>
                  </a:lnTo>
                  <a:lnTo>
                    <a:pt x="131597" y="89433"/>
                  </a:lnTo>
                  <a:lnTo>
                    <a:pt x="130822" y="90208"/>
                  </a:lnTo>
                  <a:lnTo>
                    <a:pt x="130822" y="90982"/>
                  </a:lnTo>
                  <a:lnTo>
                    <a:pt x="131597" y="91757"/>
                  </a:lnTo>
                  <a:lnTo>
                    <a:pt x="131597" y="92519"/>
                  </a:lnTo>
                  <a:lnTo>
                    <a:pt x="132384" y="92519"/>
                  </a:lnTo>
                  <a:lnTo>
                    <a:pt x="132384" y="93294"/>
                  </a:lnTo>
                  <a:lnTo>
                    <a:pt x="133159" y="93294"/>
                  </a:lnTo>
                  <a:lnTo>
                    <a:pt x="133159" y="94068"/>
                  </a:lnTo>
                  <a:lnTo>
                    <a:pt x="133934" y="94068"/>
                  </a:lnTo>
                  <a:lnTo>
                    <a:pt x="133159" y="94068"/>
                  </a:lnTo>
                  <a:lnTo>
                    <a:pt x="133934" y="94068"/>
                  </a:lnTo>
                  <a:lnTo>
                    <a:pt x="133934" y="94830"/>
                  </a:lnTo>
                  <a:lnTo>
                    <a:pt x="133934" y="95605"/>
                  </a:lnTo>
                  <a:lnTo>
                    <a:pt x="133934" y="94830"/>
                  </a:lnTo>
                  <a:lnTo>
                    <a:pt x="133934" y="94068"/>
                  </a:lnTo>
                  <a:lnTo>
                    <a:pt x="133934" y="94830"/>
                  </a:lnTo>
                  <a:lnTo>
                    <a:pt x="133159" y="94830"/>
                  </a:lnTo>
                  <a:lnTo>
                    <a:pt x="133159" y="94068"/>
                  </a:lnTo>
                  <a:lnTo>
                    <a:pt x="133934" y="94068"/>
                  </a:lnTo>
                  <a:lnTo>
                    <a:pt x="133159" y="94068"/>
                  </a:lnTo>
                  <a:lnTo>
                    <a:pt x="133159" y="94830"/>
                  </a:lnTo>
                  <a:lnTo>
                    <a:pt x="133159" y="95605"/>
                  </a:lnTo>
                  <a:lnTo>
                    <a:pt x="133934" y="95605"/>
                  </a:lnTo>
                  <a:lnTo>
                    <a:pt x="134721" y="95605"/>
                  </a:lnTo>
                  <a:lnTo>
                    <a:pt x="133934" y="95605"/>
                  </a:lnTo>
                  <a:lnTo>
                    <a:pt x="133934" y="96380"/>
                  </a:lnTo>
                  <a:lnTo>
                    <a:pt x="134721" y="96380"/>
                  </a:lnTo>
                  <a:lnTo>
                    <a:pt x="133934" y="96380"/>
                  </a:lnTo>
                  <a:lnTo>
                    <a:pt x="134721" y="96380"/>
                  </a:lnTo>
                  <a:lnTo>
                    <a:pt x="135102" y="96380"/>
                  </a:lnTo>
                  <a:lnTo>
                    <a:pt x="134721" y="96380"/>
                  </a:lnTo>
                  <a:lnTo>
                    <a:pt x="134721" y="95605"/>
                  </a:lnTo>
                  <a:lnTo>
                    <a:pt x="134721" y="96380"/>
                  </a:lnTo>
                  <a:lnTo>
                    <a:pt x="134721" y="95605"/>
                  </a:lnTo>
                  <a:lnTo>
                    <a:pt x="134721" y="96380"/>
                  </a:lnTo>
                  <a:lnTo>
                    <a:pt x="135102" y="96380"/>
                  </a:lnTo>
                  <a:lnTo>
                    <a:pt x="135102" y="97155"/>
                  </a:lnTo>
                  <a:lnTo>
                    <a:pt x="135877" y="97155"/>
                  </a:lnTo>
                  <a:lnTo>
                    <a:pt x="135877" y="97917"/>
                  </a:lnTo>
                  <a:lnTo>
                    <a:pt x="135102" y="97917"/>
                  </a:lnTo>
                  <a:lnTo>
                    <a:pt x="134721" y="97917"/>
                  </a:lnTo>
                  <a:lnTo>
                    <a:pt x="134721" y="97155"/>
                  </a:lnTo>
                  <a:lnTo>
                    <a:pt x="134721" y="97917"/>
                  </a:lnTo>
                  <a:lnTo>
                    <a:pt x="133934" y="97917"/>
                  </a:lnTo>
                  <a:lnTo>
                    <a:pt x="133934" y="98691"/>
                  </a:lnTo>
                  <a:lnTo>
                    <a:pt x="133159" y="98691"/>
                  </a:lnTo>
                  <a:lnTo>
                    <a:pt x="133934" y="98691"/>
                  </a:lnTo>
                  <a:lnTo>
                    <a:pt x="133159" y="98691"/>
                  </a:lnTo>
                  <a:lnTo>
                    <a:pt x="132384" y="98691"/>
                  </a:lnTo>
                  <a:lnTo>
                    <a:pt x="133159" y="98691"/>
                  </a:lnTo>
                  <a:lnTo>
                    <a:pt x="133159" y="97917"/>
                  </a:lnTo>
                  <a:lnTo>
                    <a:pt x="132384" y="97917"/>
                  </a:lnTo>
                  <a:lnTo>
                    <a:pt x="131597" y="97917"/>
                  </a:lnTo>
                  <a:lnTo>
                    <a:pt x="132384" y="97917"/>
                  </a:lnTo>
                  <a:lnTo>
                    <a:pt x="133159" y="98691"/>
                  </a:lnTo>
                  <a:lnTo>
                    <a:pt x="132384" y="98691"/>
                  </a:lnTo>
                  <a:lnTo>
                    <a:pt x="133159" y="98691"/>
                  </a:lnTo>
                  <a:lnTo>
                    <a:pt x="133934" y="98691"/>
                  </a:lnTo>
                  <a:lnTo>
                    <a:pt x="133159" y="98691"/>
                  </a:lnTo>
                  <a:lnTo>
                    <a:pt x="133934" y="98691"/>
                  </a:lnTo>
                  <a:lnTo>
                    <a:pt x="133934" y="97917"/>
                  </a:lnTo>
                  <a:lnTo>
                    <a:pt x="134721" y="97917"/>
                  </a:lnTo>
                  <a:lnTo>
                    <a:pt x="134721" y="97155"/>
                  </a:lnTo>
                  <a:lnTo>
                    <a:pt x="134721" y="97917"/>
                  </a:lnTo>
                  <a:lnTo>
                    <a:pt x="135102" y="97917"/>
                  </a:lnTo>
                  <a:lnTo>
                    <a:pt x="135877" y="97917"/>
                  </a:lnTo>
                  <a:lnTo>
                    <a:pt x="135877" y="98691"/>
                  </a:lnTo>
                  <a:lnTo>
                    <a:pt x="135102" y="98691"/>
                  </a:lnTo>
                  <a:lnTo>
                    <a:pt x="135102" y="99072"/>
                  </a:lnTo>
                  <a:lnTo>
                    <a:pt x="135102" y="98691"/>
                  </a:lnTo>
                  <a:lnTo>
                    <a:pt x="135102" y="100622"/>
                  </a:lnTo>
                  <a:lnTo>
                    <a:pt x="135102" y="99847"/>
                  </a:lnTo>
                  <a:lnTo>
                    <a:pt x="135102" y="101384"/>
                  </a:lnTo>
                  <a:lnTo>
                    <a:pt x="134721" y="101384"/>
                  </a:lnTo>
                  <a:lnTo>
                    <a:pt x="135102" y="101384"/>
                  </a:lnTo>
                  <a:lnTo>
                    <a:pt x="134721" y="101384"/>
                  </a:lnTo>
                  <a:lnTo>
                    <a:pt x="134721" y="102158"/>
                  </a:lnTo>
                  <a:lnTo>
                    <a:pt x="133934" y="102158"/>
                  </a:lnTo>
                  <a:lnTo>
                    <a:pt x="133934" y="102933"/>
                  </a:lnTo>
                  <a:lnTo>
                    <a:pt x="133934" y="103708"/>
                  </a:lnTo>
                  <a:lnTo>
                    <a:pt x="134721" y="103708"/>
                  </a:lnTo>
                  <a:lnTo>
                    <a:pt x="135102" y="103708"/>
                  </a:lnTo>
                  <a:lnTo>
                    <a:pt x="135102" y="104470"/>
                  </a:lnTo>
                  <a:lnTo>
                    <a:pt x="135102" y="105244"/>
                  </a:lnTo>
                  <a:lnTo>
                    <a:pt x="134721" y="105244"/>
                  </a:lnTo>
                  <a:lnTo>
                    <a:pt x="134721" y="106019"/>
                  </a:lnTo>
                  <a:lnTo>
                    <a:pt x="134721" y="106781"/>
                  </a:lnTo>
                  <a:lnTo>
                    <a:pt x="133934" y="106781"/>
                  </a:lnTo>
                  <a:lnTo>
                    <a:pt x="133934" y="107556"/>
                  </a:lnTo>
                  <a:lnTo>
                    <a:pt x="133159" y="107556"/>
                  </a:lnTo>
                  <a:lnTo>
                    <a:pt x="133934" y="107556"/>
                  </a:lnTo>
                  <a:lnTo>
                    <a:pt x="133934" y="108331"/>
                  </a:lnTo>
                  <a:lnTo>
                    <a:pt x="133159" y="108712"/>
                  </a:lnTo>
                  <a:lnTo>
                    <a:pt x="133159" y="109486"/>
                  </a:lnTo>
                  <a:lnTo>
                    <a:pt x="133159" y="110261"/>
                  </a:lnTo>
                  <a:lnTo>
                    <a:pt x="133159" y="111023"/>
                  </a:lnTo>
                  <a:lnTo>
                    <a:pt x="133934" y="111798"/>
                  </a:lnTo>
                  <a:lnTo>
                    <a:pt x="133159" y="111798"/>
                  </a:lnTo>
                  <a:lnTo>
                    <a:pt x="133159" y="111023"/>
                  </a:lnTo>
                  <a:lnTo>
                    <a:pt x="133934" y="111798"/>
                  </a:lnTo>
                  <a:lnTo>
                    <a:pt x="133159" y="111798"/>
                  </a:lnTo>
                  <a:lnTo>
                    <a:pt x="133934" y="111798"/>
                  </a:lnTo>
                  <a:lnTo>
                    <a:pt x="133159" y="112572"/>
                  </a:lnTo>
                  <a:lnTo>
                    <a:pt x="133159" y="113334"/>
                  </a:lnTo>
                  <a:lnTo>
                    <a:pt x="132384" y="113334"/>
                  </a:lnTo>
                  <a:lnTo>
                    <a:pt x="131597" y="113334"/>
                  </a:lnTo>
                  <a:lnTo>
                    <a:pt x="131597" y="112572"/>
                  </a:lnTo>
                  <a:lnTo>
                    <a:pt x="131597" y="113334"/>
                  </a:lnTo>
                  <a:lnTo>
                    <a:pt x="130822" y="113334"/>
                  </a:lnTo>
                  <a:lnTo>
                    <a:pt x="130822" y="114109"/>
                  </a:lnTo>
                  <a:lnTo>
                    <a:pt x="131597" y="114884"/>
                  </a:lnTo>
                  <a:lnTo>
                    <a:pt x="131597" y="115658"/>
                  </a:lnTo>
                  <a:lnTo>
                    <a:pt x="132384" y="115658"/>
                  </a:lnTo>
                  <a:lnTo>
                    <a:pt x="133159" y="116420"/>
                  </a:lnTo>
                  <a:lnTo>
                    <a:pt x="133159" y="117195"/>
                  </a:lnTo>
                  <a:lnTo>
                    <a:pt x="133934" y="117195"/>
                  </a:lnTo>
                  <a:lnTo>
                    <a:pt x="134721" y="117970"/>
                  </a:lnTo>
                  <a:lnTo>
                    <a:pt x="135102" y="117970"/>
                  </a:lnTo>
                  <a:lnTo>
                    <a:pt x="135102" y="118351"/>
                  </a:lnTo>
                  <a:lnTo>
                    <a:pt x="135102" y="119126"/>
                  </a:lnTo>
                  <a:lnTo>
                    <a:pt x="135102" y="118351"/>
                  </a:lnTo>
                  <a:lnTo>
                    <a:pt x="135877" y="118351"/>
                  </a:lnTo>
                  <a:lnTo>
                    <a:pt x="135877" y="119126"/>
                  </a:lnTo>
                  <a:lnTo>
                    <a:pt x="135877" y="118351"/>
                  </a:lnTo>
                  <a:lnTo>
                    <a:pt x="135877" y="119126"/>
                  </a:lnTo>
                  <a:lnTo>
                    <a:pt x="135877" y="119888"/>
                  </a:lnTo>
                  <a:lnTo>
                    <a:pt x="135877" y="120662"/>
                  </a:lnTo>
                  <a:lnTo>
                    <a:pt x="135102" y="120662"/>
                  </a:lnTo>
                  <a:lnTo>
                    <a:pt x="135877" y="120662"/>
                  </a:lnTo>
                  <a:lnTo>
                    <a:pt x="135877" y="121437"/>
                  </a:lnTo>
                  <a:lnTo>
                    <a:pt x="135102" y="121437"/>
                  </a:lnTo>
                  <a:lnTo>
                    <a:pt x="135877" y="121437"/>
                  </a:lnTo>
                  <a:lnTo>
                    <a:pt x="135102" y="121437"/>
                  </a:lnTo>
                  <a:lnTo>
                    <a:pt x="135102" y="122212"/>
                  </a:lnTo>
                  <a:lnTo>
                    <a:pt x="135102" y="122974"/>
                  </a:lnTo>
                  <a:lnTo>
                    <a:pt x="134721" y="123748"/>
                  </a:lnTo>
                  <a:lnTo>
                    <a:pt x="134721" y="122974"/>
                  </a:lnTo>
                  <a:lnTo>
                    <a:pt x="134721" y="123748"/>
                  </a:lnTo>
                  <a:lnTo>
                    <a:pt x="133934" y="123748"/>
                  </a:lnTo>
                  <a:lnTo>
                    <a:pt x="133934" y="122974"/>
                  </a:lnTo>
                  <a:lnTo>
                    <a:pt x="133159" y="122974"/>
                  </a:lnTo>
                  <a:lnTo>
                    <a:pt x="133159" y="122212"/>
                  </a:lnTo>
                  <a:lnTo>
                    <a:pt x="133159" y="122974"/>
                  </a:lnTo>
                  <a:lnTo>
                    <a:pt x="133934" y="122974"/>
                  </a:lnTo>
                  <a:lnTo>
                    <a:pt x="133934" y="123748"/>
                  </a:lnTo>
                  <a:lnTo>
                    <a:pt x="134721" y="123748"/>
                  </a:lnTo>
                  <a:lnTo>
                    <a:pt x="134721" y="122974"/>
                  </a:lnTo>
                  <a:lnTo>
                    <a:pt x="134721" y="123748"/>
                  </a:lnTo>
                  <a:lnTo>
                    <a:pt x="134721" y="122974"/>
                  </a:lnTo>
                  <a:lnTo>
                    <a:pt x="134721" y="123748"/>
                  </a:lnTo>
                  <a:lnTo>
                    <a:pt x="134721" y="124523"/>
                  </a:lnTo>
                  <a:lnTo>
                    <a:pt x="133934" y="124523"/>
                  </a:lnTo>
                  <a:lnTo>
                    <a:pt x="134721" y="124523"/>
                  </a:lnTo>
                  <a:lnTo>
                    <a:pt x="133934" y="124523"/>
                  </a:lnTo>
                  <a:lnTo>
                    <a:pt x="134721" y="124523"/>
                  </a:lnTo>
                  <a:lnTo>
                    <a:pt x="133934" y="124523"/>
                  </a:lnTo>
                  <a:lnTo>
                    <a:pt x="133934" y="125285"/>
                  </a:lnTo>
                  <a:lnTo>
                    <a:pt x="133159" y="125285"/>
                  </a:lnTo>
                  <a:lnTo>
                    <a:pt x="133159" y="126060"/>
                  </a:lnTo>
                  <a:lnTo>
                    <a:pt x="133934" y="126060"/>
                  </a:lnTo>
                  <a:lnTo>
                    <a:pt x="133159" y="126060"/>
                  </a:lnTo>
                  <a:lnTo>
                    <a:pt x="133159" y="126834"/>
                  </a:lnTo>
                  <a:lnTo>
                    <a:pt x="132384" y="126834"/>
                  </a:lnTo>
                  <a:lnTo>
                    <a:pt x="133159" y="126834"/>
                  </a:lnTo>
                  <a:lnTo>
                    <a:pt x="133159" y="127609"/>
                  </a:lnTo>
                  <a:lnTo>
                    <a:pt x="132384" y="127609"/>
                  </a:lnTo>
                  <a:lnTo>
                    <a:pt x="132384" y="126834"/>
                  </a:lnTo>
                  <a:lnTo>
                    <a:pt x="132384" y="127609"/>
                  </a:lnTo>
                  <a:lnTo>
                    <a:pt x="132384" y="127990"/>
                  </a:lnTo>
                  <a:lnTo>
                    <a:pt x="133159" y="127990"/>
                  </a:lnTo>
                  <a:lnTo>
                    <a:pt x="133934" y="127990"/>
                  </a:lnTo>
                  <a:lnTo>
                    <a:pt x="133159" y="127990"/>
                  </a:lnTo>
                  <a:lnTo>
                    <a:pt x="133934" y="127990"/>
                  </a:lnTo>
                  <a:lnTo>
                    <a:pt x="133934" y="128765"/>
                  </a:lnTo>
                  <a:lnTo>
                    <a:pt x="133934" y="127990"/>
                  </a:lnTo>
                  <a:lnTo>
                    <a:pt x="133934" y="128765"/>
                  </a:lnTo>
                  <a:lnTo>
                    <a:pt x="133934" y="127990"/>
                  </a:lnTo>
                  <a:lnTo>
                    <a:pt x="133159" y="127990"/>
                  </a:lnTo>
                  <a:lnTo>
                    <a:pt x="133159" y="127609"/>
                  </a:lnTo>
                  <a:lnTo>
                    <a:pt x="133159" y="126834"/>
                  </a:lnTo>
                  <a:lnTo>
                    <a:pt x="133159" y="127609"/>
                  </a:lnTo>
                  <a:lnTo>
                    <a:pt x="133159" y="126834"/>
                  </a:lnTo>
                  <a:lnTo>
                    <a:pt x="133934" y="126060"/>
                  </a:lnTo>
                  <a:lnTo>
                    <a:pt x="133159" y="126834"/>
                  </a:lnTo>
                  <a:lnTo>
                    <a:pt x="133934" y="126834"/>
                  </a:lnTo>
                  <a:lnTo>
                    <a:pt x="133934" y="126060"/>
                  </a:lnTo>
                  <a:lnTo>
                    <a:pt x="133934" y="126834"/>
                  </a:lnTo>
                  <a:lnTo>
                    <a:pt x="133934" y="127609"/>
                  </a:lnTo>
                  <a:lnTo>
                    <a:pt x="133159" y="127609"/>
                  </a:lnTo>
                  <a:lnTo>
                    <a:pt x="133934" y="127609"/>
                  </a:lnTo>
                  <a:lnTo>
                    <a:pt x="134721" y="127609"/>
                  </a:lnTo>
                  <a:lnTo>
                    <a:pt x="135102" y="127609"/>
                  </a:lnTo>
                  <a:lnTo>
                    <a:pt x="134721" y="127609"/>
                  </a:lnTo>
                  <a:lnTo>
                    <a:pt x="135102" y="127990"/>
                  </a:lnTo>
                  <a:lnTo>
                    <a:pt x="135102" y="128765"/>
                  </a:lnTo>
                  <a:lnTo>
                    <a:pt x="135877" y="128765"/>
                  </a:lnTo>
                  <a:lnTo>
                    <a:pt x="135102" y="128765"/>
                  </a:lnTo>
                  <a:lnTo>
                    <a:pt x="135102" y="129527"/>
                  </a:lnTo>
                  <a:lnTo>
                    <a:pt x="134721" y="129527"/>
                  </a:lnTo>
                  <a:lnTo>
                    <a:pt x="135102" y="129527"/>
                  </a:lnTo>
                  <a:lnTo>
                    <a:pt x="135877" y="129527"/>
                  </a:lnTo>
                  <a:lnTo>
                    <a:pt x="135877" y="130302"/>
                  </a:lnTo>
                  <a:lnTo>
                    <a:pt x="135877" y="129527"/>
                  </a:lnTo>
                  <a:lnTo>
                    <a:pt x="135877" y="130302"/>
                  </a:lnTo>
                  <a:lnTo>
                    <a:pt x="135877" y="129527"/>
                  </a:lnTo>
                  <a:lnTo>
                    <a:pt x="135102" y="129527"/>
                  </a:lnTo>
                  <a:lnTo>
                    <a:pt x="135102" y="128765"/>
                  </a:lnTo>
                  <a:lnTo>
                    <a:pt x="135877" y="128765"/>
                  </a:lnTo>
                  <a:lnTo>
                    <a:pt x="135102" y="127990"/>
                  </a:lnTo>
                  <a:lnTo>
                    <a:pt x="135877" y="128765"/>
                  </a:lnTo>
                  <a:lnTo>
                    <a:pt x="135877" y="127990"/>
                  </a:lnTo>
                  <a:lnTo>
                    <a:pt x="135102" y="127990"/>
                  </a:lnTo>
                  <a:lnTo>
                    <a:pt x="134721" y="127609"/>
                  </a:lnTo>
                  <a:lnTo>
                    <a:pt x="135102" y="127609"/>
                  </a:lnTo>
                  <a:lnTo>
                    <a:pt x="135877" y="127609"/>
                  </a:lnTo>
                  <a:lnTo>
                    <a:pt x="135102" y="127609"/>
                  </a:lnTo>
                  <a:lnTo>
                    <a:pt x="134721" y="127609"/>
                  </a:lnTo>
                  <a:lnTo>
                    <a:pt x="133934" y="127609"/>
                  </a:lnTo>
                  <a:lnTo>
                    <a:pt x="133934" y="126834"/>
                  </a:lnTo>
                  <a:lnTo>
                    <a:pt x="133934" y="126060"/>
                  </a:lnTo>
                  <a:lnTo>
                    <a:pt x="133934" y="125285"/>
                  </a:lnTo>
                  <a:lnTo>
                    <a:pt x="133934" y="126060"/>
                  </a:lnTo>
                  <a:lnTo>
                    <a:pt x="134721" y="126060"/>
                  </a:lnTo>
                  <a:lnTo>
                    <a:pt x="134721" y="125285"/>
                  </a:lnTo>
                  <a:lnTo>
                    <a:pt x="135102" y="125285"/>
                  </a:lnTo>
                  <a:lnTo>
                    <a:pt x="134721" y="124523"/>
                  </a:lnTo>
                  <a:lnTo>
                    <a:pt x="134721" y="125285"/>
                  </a:lnTo>
                  <a:lnTo>
                    <a:pt x="134721" y="124523"/>
                  </a:lnTo>
                  <a:lnTo>
                    <a:pt x="134721" y="123748"/>
                  </a:lnTo>
                  <a:lnTo>
                    <a:pt x="135102" y="123748"/>
                  </a:lnTo>
                  <a:lnTo>
                    <a:pt x="135102" y="124523"/>
                  </a:lnTo>
                  <a:lnTo>
                    <a:pt x="134721" y="124523"/>
                  </a:lnTo>
                  <a:lnTo>
                    <a:pt x="135102" y="124523"/>
                  </a:lnTo>
                  <a:lnTo>
                    <a:pt x="135102" y="125285"/>
                  </a:lnTo>
                  <a:lnTo>
                    <a:pt x="135102" y="124523"/>
                  </a:lnTo>
                  <a:lnTo>
                    <a:pt x="135102" y="125285"/>
                  </a:lnTo>
                  <a:lnTo>
                    <a:pt x="135877" y="125285"/>
                  </a:lnTo>
                  <a:lnTo>
                    <a:pt x="135102" y="125285"/>
                  </a:lnTo>
                  <a:lnTo>
                    <a:pt x="135102" y="124523"/>
                  </a:lnTo>
                  <a:lnTo>
                    <a:pt x="135102" y="123748"/>
                  </a:lnTo>
                  <a:lnTo>
                    <a:pt x="135102" y="124523"/>
                  </a:lnTo>
                  <a:lnTo>
                    <a:pt x="135102" y="123748"/>
                  </a:lnTo>
                  <a:lnTo>
                    <a:pt x="135102" y="122974"/>
                  </a:lnTo>
                  <a:lnTo>
                    <a:pt x="135877" y="122974"/>
                  </a:lnTo>
                  <a:lnTo>
                    <a:pt x="135877" y="123748"/>
                  </a:lnTo>
                  <a:lnTo>
                    <a:pt x="136664" y="123748"/>
                  </a:lnTo>
                  <a:lnTo>
                    <a:pt x="136664" y="124523"/>
                  </a:lnTo>
                  <a:lnTo>
                    <a:pt x="136664" y="125285"/>
                  </a:lnTo>
                  <a:lnTo>
                    <a:pt x="136664" y="126060"/>
                  </a:lnTo>
                  <a:lnTo>
                    <a:pt x="135877" y="126060"/>
                  </a:lnTo>
                  <a:lnTo>
                    <a:pt x="135877" y="126834"/>
                  </a:lnTo>
                  <a:lnTo>
                    <a:pt x="136664" y="126834"/>
                  </a:lnTo>
                  <a:lnTo>
                    <a:pt x="135877" y="127609"/>
                  </a:lnTo>
                  <a:lnTo>
                    <a:pt x="135877" y="126834"/>
                  </a:lnTo>
                  <a:lnTo>
                    <a:pt x="135877" y="127609"/>
                  </a:lnTo>
                  <a:lnTo>
                    <a:pt x="135877" y="126834"/>
                  </a:lnTo>
                  <a:lnTo>
                    <a:pt x="135102" y="126834"/>
                  </a:lnTo>
                  <a:lnTo>
                    <a:pt x="135102" y="126060"/>
                  </a:lnTo>
                  <a:lnTo>
                    <a:pt x="135102" y="125285"/>
                  </a:lnTo>
                  <a:lnTo>
                    <a:pt x="134721" y="125285"/>
                  </a:lnTo>
                  <a:lnTo>
                    <a:pt x="135102" y="125285"/>
                  </a:lnTo>
                  <a:lnTo>
                    <a:pt x="135102" y="126060"/>
                  </a:lnTo>
                  <a:lnTo>
                    <a:pt x="135102" y="126834"/>
                  </a:lnTo>
                  <a:lnTo>
                    <a:pt x="135877" y="126834"/>
                  </a:lnTo>
                  <a:lnTo>
                    <a:pt x="135877" y="127609"/>
                  </a:lnTo>
                  <a:lnTo>
                    <a:pt x="135877" y="126834"/>
                  </a:lnTo>
                  <a:lnTo>
                    <a:pt x="135877" y="127609"/>
                  </a:lnTo>
                  <a:lnTo>
                    <a:pt x="135877" y="127990"/>
                  </a:lnTo>
                  <a:lnTo>
                    <a:pt x="135877" y="127609"/>
                  </a:lnTo>
                  <a:lnTo>
                    <a:pt x="136664" y="127609"/>
                  </a:lnTo>
                  <a:lnTo>
                    <a:pt x="135877" y="127609"/>
                  </a:lnTo>
                  <a:lnTo>
                    <a:pt x="136664" y="127609"/>
                  </a:lnTo>
                  <a:lnTo>
                    <a:pt x="136664" y="127990"/>
                  </a:lnTo>
                  <a:lnTo>
                    <a:pt x="136664" y="128765"/>
                  </a:lnTo>
                  <a:lnTo>
                    <a:pt x="137439" y="128765"/>
                  </a:lnTo>
                  <a:lnTo>
                    <a:pt x="137439" y="129527"/>
                  </a:lnTo>
                  <a:lnTo>
                    <a:pt x="137439" y="130302"/>
                  </a:lnTo>
                  <a:lnTo>
                    <a:pt x="136664" y="130302"/>
                  </a:lnTo>
                  <a:lnTo>
                    <a:pt x="137439" y="130302"/>
                  </a:lnTo>
                  <a:lnTo>
                    <a:pt x="137439" y="131076"/>
                  </a:lnTo>
                  <a:lnTo>
                    <a:pt x="137439" y="131838"/>
                  </a:lnTo>
                  <a:lnTo>
                    <a:pt x="137439" y="132613"/>
                  </a:lnTo>
                  <a:lnTo>
                    <a:pt x="138214" y="133388"/>
                  </a:lnTo>
                  <a:lnTo>
                    <a:pt x="138214" y="134162"/>
                  </a:lnTo>
                  <a:lnTo>
                    <a:pt x="137439" y="134924"/>
                  </a:lnTo>
                  <a:lnTo>
                    <a:pt x="136664" y="134924"/>
                  </a:lnTo>
                  <a:lnTo>
                    <a:pt x="135877" y="134924"/>
                  </a:lnTo>
                  <a:lnTo>
                    <a:pt x="135877" y="135699"/>
                  </a:lnTo>
                  <a:lnTo>
                    <a:pt x="135877" y="134924"/>
                  </a:lnTo>
                  <a:lnTo>
                    <a:pt x="135877" y="135699"/>
                  </a:lnTo>
                  <a:lnTo>
                    <a:pt x="135877" y="134924"/>
                  </a:lnTo>
                  <a:lnTo>
                    <a:pt x="135877" y="135699"/>
                  </a:lnTo>
                  <a:lnTo>
                    <a:pt x="135102" y="136474"/>
                  </a:lnTo>
                  <a:lnTo>
                    <a:pt x="134721" y="136474"/>
                  </a:lnTo>
                  <a:lnTo>
                    <a:pt x="135102" y="136474"/>
                  </a:lnTo>
                  <a:lnTo>
                    <a:pt x="135102" y="135699"/>
                  </a:lnTo>
                  <a:lnTo>
                    <a:pt x="135102" y="136474"/>
                  </a:lnTo>
                  <a:lnTo>
                    <a:pt x="134721" y="136474"/>
                  </a:lnTo>
                  <a:lnTo>
                    <a:pt x="134721" y="137236"/>
                  </a:lnTo>
                  <a:lnTo>
                    <a:pt x="133934" y="137236"/>
                  </a:lnTo>
                  <a:lnTo>
                    <a:pt x="133934" y="137629"/>
                  </a:lnTo>
                  <a:lnTo>
                    <a:pt x="133159" y="137629"/>
                  </a:lnTo>
                  <a:lnTo>
                    <a:pt x="133934" y="137629"/>
                  </a:lnTo>
                  <a:lnTo>
                    <a:pt x="133934" y="138391"/>
                  </a:lnTo>
                  <a:lnTo>
                    <a:pt x="133934" y="137629"/>
                  </a:lnTo>
                  <a:lnTo>
                    <a:pt x="133934" y="138391"/>
                  </a:lnTo>
                  <a:lnTo>
                    <a:pt x="133159" y="138391"/>
                  </a:lnTo>
                  <a:lnTo>
                    <a:pt x="133934" y="138391"/>
                  </a:lnTo>
                  <a:lnTo>
                    <a:pt x="133934" y="143027"/>
                  </a:lnTo>
                  <a:lnTo>
                    <a:pt x="134721" y="143027"/>
                  </a:lnTo>
                  <a:lnTo>
                    <a:pt x="134721" y="143789"/>
                  </a:lnTo>
                  <a:lnTo>
                    <a:pt x="134721" y="143027"/>
                  </a:lnTo>
                  <a:lnTo>
                    <a:pt x="134721" y="142252"/>
                  </a:lnTo>
                  <a:lnTo>
                    <a:pt x="133934" y="142252"/>
                  </a:lnTo>
                  <a:lnTo>
                    <a:pt x="134721" y="142252"/>
                  </a:lnTo>
                  <a:lnTo>
                    <a:pt x="134721" y="143027"/>
                  </a:lnTo>
                  <a:lnTo>
                    <a:pt x="135102" y="143789"/>
                  </a:lnTo>
                  <a:lnTo>
                    <a:pt x="135102" y="144564"/>
                  </a:lnTo>
                  <a:lnTo>
                    <a:pt x="134721" y="143789"/>
                  </a:lnTo>
                  <a:lnTo>
                    <a:pt x="135102" y="143789"/>
                  </a:lnTo>
                  <a:lnTo>
                    <a:pt x="135102" y="144564"/>
                  </a:lnTo>
                  <a:lnTo>
                    <a:pt x="135102" y="143789"/>
                  </a:lnTo>
                  <a:lnTo>
                    <a:pt x="135102" y="148031"/>
                  </a:lnTo>
                  <a:lnTo>
                    <a:pt x="134721" y="148031"/>
                  </a:lnTo>
                  <a:lnTo>
                    <a:pt x="133934" y="148031"/>
                  </a:lnTo>
                  <a:lnTo>
                    <a:pt x="133934" y="148805"/>
                  </a:lnTo>
                  <a:lnTo>
                    <a:pt x="133934" y="149580"/>
                  </a:lnTo>
                  <a:lnTo>
                    <a:pt x="133934" y="150342"/>
                  </a:lnTo>
                  <a:lnTo>
                    <a:pt x="133934" y="151117"/>
                  </a:lnTo>
                  <a:lnTo>
                    <a:pt x="133159" y="151117"/>
                  </a:lnTo>
                  <a:lnTo>
                    <a:pt x="133934" y="151892"/>
                  </a:lnTo>
                  <a:lnTo>
                    <a:pt x="133159" y="151117"/>
                  </a:lnTo>
                  <a:lnTo>
                    <a:pt x="133934" y="151117"/>
                  </a:lnTo>
                  <a:lnTo>
                    <a:pt x="133934" y="150342"/>
                  </a:lnTo>
                  <a:lnTo>
                    <a:pt x="134721" y="151117"/>
                  </a:lnTo>
                  <a:lnTo>
                    <a:pt x="134721" y="151892"/>
                  </a:lnTo>
                  <a:lnTo>
                    <a:pt x="135102" y="152666"/>
                  </a:lnTo>
                  <a:lnTo>
                    <a:pt x="135102" y="151892"/>
                  </a:lnTo>
                  <a:lnTo>
                    <a:pt x="135102" y="152666"/>
                  </a:lnTo>
                  <a:lnTo>
                    <a:pt x="135102" y="153428"/>
                  </a:lnTo>
                  <a:lnTo>
                    <a:pt x="135102" y="152666"/>
                  </a:lnTo>
                  <a:lnTo>
                    <a:pt x="135102" y="153428"/>
                  </a:lnTo>
                  <a:lnTo>
                    <a:pt x="135102" y="154203"/>
                  </a:lnTo>
                  <a:lnTo>
                    <a:pt x="135102" y="154978"/>
                  </a:lnTo>
                  <a:lnTo>
                    <a:pt x="135102" y="155740"/>
                  </a:lnTo>
                  <a:lnTo>
                    <a:pt x="135877" y="155740"/>
                  </a:lnTo>
                  <a:lnTo>
                    <a:pt x="135102" y="156133"/>
                  </a:lnTo>
                  <a:lnTo>
                    <a:pt x="135102" y="156895"/>
                  </a:lnTo>
                  <a:lnTo>
                    <a:pt x="135102" y="157670"/>
                  </a:lnTo>
                  <a:lnTo>
                    <a:pt x="135877" y="157670"/>
                  </a:lnTo>
                  <a:lnTo>
                    <a:pt x="135877" y="158445"/>
                  </a:lnTo>
                  <a:lnTo>
                    <a:pt x="135102" y="159219"/>
                  </a:lnTo>
                  <a:lnTo>
                    <a:pt x="134721" y="159219"/>
                  </a:lnTo>
                  <a:lnTo>
                    <a:pt x="134721" y="159981"/>
                  </a:lnTo>
                  <a:lnTo>
                    <a:pt x="133934" y="159981"/>
                  </a:lnTo>
                  <a:lnTo>
                    <a:pt x="134721" y="159981"/>
                  </a:lnTo>
                  <a:lnTo>
                    <a:pt x="134721" y="160756"/>
                  </a:lnTo>
                  <a:lnTo>
                    <a:pt x="134721" y="161531"/>
                  </a:lnTo>
                  <a:lnTo>
                    <a:pt x="133934" y="161531"/>
                  </a:lnTo>
                  <a:lnTo>
                    <a:pt x="133934" y="162293"/>
                  </a:lnTo>
                  <a:lnTo>
                    <a:pt x="134721" y="161531"/>
                  </a:lnTo>
                  <a:lnTo>
                    <a:pt x="134721" y="162293"/>
                  </a:lnTo>
                  <a:lnTo>
                    <a:pt x="133934" y="162293"/>
                  </a:lnTo>
                  <a:lnTo>
                    <a:pt x="133934" y="163068"/>
                  </a:lnTo>
                  <a:lnTo>
                    <a:pt x="133159" y="163068"/>
                  </a:lnTo>
                  <a:lnTo>
                    <a:pt x="133934" y="163068"/>
                  </a:lnTo>
                  <a:lnTo>
                    <a:pt x="133934" y="163842"/>
                  </a:lnTo>
                  <a:lnTo>
                    <a:pt x="134721" y="163842"/>
                  </a:lnTo>
                  <a:lnTo>
                    <a:pt x="134721" y="164617"/>
                  </a:lnTo>
                  <a:lnTo>
                    <a:pt x="133934" y="164617"/>
                  </a:lnTo>
                  <a:lnTo>
                    <a:pt x="133934" y="165379"/>
                  </a:lnTo>
                  <a:lnTo>
                    <a:pt x="133934" y="165773"/>
                  </a:lnTo>
                  <a:lnTo>
                    <a:pt x="133159" y="165773"/>
                  </a:lnTo>
                  <a:lnTo>
                    <a:pt x="133159" y="165379"/>
                  </a:lnTo>
                  <a:lnTo>
                    <a:pt x="133159" y="165773"/>
                  </a:lnTo>
                  <a:lnTo>
                    <a:pt x="132384" y="165773"/>
                  </a:lnTo>
                  <a:lnTo>
                    <a:pt x="133159" y="165773"/>
                  </a:lnTo>
                  <a:lnTo>
                    <a:pt x="132384" y="165773"/>
                  </a:lnTo>
                  <a:lnTo>
                    <a:pt x="133159" y="165773"/>
                  </a:lnTo>
                  <a:lnTo>
                    <a:pt x="132384" y="165773"/>
                  </a:lnTo>
                  <a:lnTo>
                    <a:pt x="132384" y="166535"/>
                  </a:lnTo>
                  <a:lnTo>
                    <a:pt x="131597" y="166535"/>
                  </a:lnTo>
                  <a:lnTo>
                    <a:pt x="131597" y="167309"/>
                  </a:lnTo>
                  <a:lnTo>
                    <a:pt x="131597" y="168084"/>
                  </a:lnTo>
                  <a:lnTo>
                    <a:pt x="131597" y="168846"/>
                  </a:lnTo>
                  <a:lnTo>
                    <a:pt x="131597" y="169621"/>
                  </a:lnTo>
                  <a:lnTo>
                    <a:pt x="130822" y="169621"/>
                  </a:lnTo>
                  <a:lnTo>
                    <a:pt x="130048" y="169621"/>
                  </a:lnTo>
                  <a:lnTo>
                    <a:pt x="130048" y="168846"/>
                  </a:lnTo>
                  <a:lnTo>
                    <a:pt x="130048" y="169621"/>
                  </a:lnTo>
                  <a:lnTo>
                    <a:pt x="130048" y="170395"/>
                  </a:lnTo>
                  <a:lnTo>
                    <a:pt x="130048" y="169621"/>
                  </a:lnTo>
                  <a:lnTo>
                    <a:pt x="130048" y="170395"/>
                  </a:lnTo>
                  <a:lnTo>
                    <a:pt x="130048" y="171170"/>
                  </a:lnTo>
                  <a:lnTo>
                    <a:pt x="129260" y="171170"/>
                  </a:lnTo>
                  <a:lnTo>
                    <a:pt x="128485" y="171170"/>
                  </a:lnTo>
                  <a:lnTo>
                    <a:pt x="128485" y="171932"/>
                  </a:lnTo>
                  <a:lnTo>
                    <a:pt x="128485" y="172707"/>
                  </a:lnTo>
                  <a:lnTo>
                    <a:pt x="128485" y="173482"/>
                  </a:lnTo>
                  <a:lnTo>
                    <a:pt x="128485" y="172707"/>
                  </a:lnTo>
                  <a:lnTo>
                    <a:pt x="129260" y="172707"/>
                  </a:lnTo>
                  <a:lnTo>
                    <a:pt x="130048" y="172707"/>
                  </a:lnTo>
                  <a:lnTo>
                    <a:pt x="129260" y="172707"/>
                  </a:lnTo>
                  <a:lnTo>
                    <a:pt x="130048" y="172707"/>
                  </a:lnTo>
                  <a:lnTo>
                    <a:pt x="129260" y="172707"/>
                  </a:lnTo>
                  <a:lnTo>
                    <a:pt x="130048" y="172707"/>
                  </a:lnTo>
                  <a:lnTo>
                    <a:pt x="130048" y="173482"/>
                  </a:lnTo>
                  <a:lnTo>
                    <a:pt x="130048" y="174244"/>
                  </a:lnTo>
                  <a:lnTo>
                    <a:pt x="130048" y="175018"/>
                  </a:lnTo>
                  <a:lnTo>
                    <a:pt x="130048" y="175399"/>
                  </a:lnTo>
                  <a:lnTo>
                    <a:pt x="130048" y="176174"/>
                  </a:lnTo>
                  <a:lnTo>
                    <a:pt x="129260" y="176174"/>
                  </a:lnTo>
                  <a:lnTo>
                    <a:pt x="129260" y="176949"/>
                  </a:lnTo>
                  <a:lnTo>
                    <a:pt x="128485" y="176949"/>
                  </a:lnTo>
                  <a:lnTo>
                    <a:pt x="128485" y="177723"/>
                  </a:lnTo>
                  <a:lnTo>
                    <a:pt x="128485" y="176949"/>
                  </a:lnTo>
                  <a:lnTo>
                    <a:pt x="128485" y="177723"/>
                  </a:lnTo>
                  <a:lnTo>
                    <a:pt x="128485" y="178485"/>
                  </a:lnTo>
                  <a:lnTo>
                    <a:pt x="128485" y="177723"/>
                  </a:lnTo>
                  <a:lnTo>
                    <a:pt x="127711" y="178485"/>
                  </a:lnTo>
                  <a:lnTo>
                    <a:pt x="127711" y="179260"/>
                  </a:lnTo>
                  <a:lnTo>
                    <a:pt x="127711" y="180035"/>
                  </a:lnTo>
                  <a:lnTo>
                    <a:pt x="126923" y="180035"/>
                  </a:lnTo>
                  <a:lnTo>
                    <a:pt x="126923" y="180797"/>
                  </a:lnTo>
                  <a:lnTo>
                    <a:pt x="126923" y="181571"/>
                  </a:lnTo>
                  <a:lnTo>
                    <a:pt x="126149" y="181571"/>
                  </a:lnTo>
                  <a:lnTo>
                    <a:pt x="126923" y="180797"/>
                  </a:lnTo>
                  <a:lnTo>
                    <a:pt x="126149" y="181571"/>
                  </a:lnTo>
                  <a:lnTo>
                    <a:pt x="126923" y="181571"/>
                  </a:lnTo>
                  <a:lnTo>
                    <a:pt x="126149" y="181571"/>
                  </a:lnTo>
                  <a:lnTo>
                    <a:pt x="126149" y="182346"/>
                  </a:lnTo>
                  <a:lnTo>
                    <a:pt x="125374" y="182346"/>
                  </a:lnTo>
                  <a:lnTo>
                    <a:pt x="124980" y="182346"/>
                  </a:lnTo>
                  <a:lnTo>
                    <a:pt x="125374" y="182346"/>
                  </a:lnTo>
                  <a:lnTo>
                    <a:pt x="124980" y="181571"/>
                  </a:lnTo>
                  <a:lnTo>
                    <a:pt x="124980" y="182346"/>
                  </a:lnTo>
                  <a:lnTo>
                    <a:pt x="124206" y="182346"/>
                  </a:lnTo>
                  <a:lnTo>
                    <a:pt x="124980" y="182346"/>
                  </a:lnTo>
                  <a:lnTo>
                    <a:pt x="124980" y="181571"/>
                  </a:lnTo>
                  <a:lnTo>
                    <a:pt x="125374" y="182346"/>
                  </a:lnTo>
                  <a:lnTo>
                    <a:pt x="124980" y="182346"/>
                  </a:lnTo>
                  <a:lnTo>
                    <a:pt x="125374" y="183121"/>
                  </a:lnTo>
                  <a:lnTo>
                    <a:pt x="125374" y="182346"/>
                  </a:lnTo>
                  <a:lnTo>
                    <a:pt x="125374" y="183121"/>
                  </a:lnTo>
                  <a:lnTo>
                    <a:pt x="125374" y="182346"/>
                  </a:lnTo>
                  <a:lnTo>
                    <a:pt x="126149" y="182346"/>
                  </a:lnTo>
                  <a:lnTo>
                    <a:pt x="126923" y="182346"/>
                  </a:lnTo>
                  <a:lnTo>
                    <a:pt x="126923" y="183121"/>
                  </a:lnTo>
                  <a:lnTo>
                    <a:pt x="127711" y="183121"/>
                  </a:lnTo>
                  <a:lnTo>
                    <a:pt x="126923" y="183121"/>
                  </a:lnTo>
                  <a:lnTo>
                    <a:pt x="127711" y="183121"/>
                  </a:lnTo>
                  <a:lnTo>
                    <a:pt x="126923" y="183121"/>
                  </a:lnTo>
                  <a:lnTo>
                    <a:pt x="127711" y="183121"/>
                  </a:lnTo>
                  <a:lnTo>
                    <a:pt x="126923" y="183121"/>
                  </a:lnTo>
                  <a:lnTo>
                    <a:pt x="126923" y="183883"/>
                  </a:lnTo>
                  <a:lnTo>
                    <a:pt x="126923" y="183121"/>
                  </a:lnTo>
                  <a:lnTo>
                    <a:pt x="126923" y="183883"/>
                  </a:lnTo>
                  <a:lnTo>
                    <a:pt x="126923" y="184658"/>
                  </a:lnTo>
                  <a:lnTo>
                    <a:pt x="126923" y="183883"/>
                  </a:lnTo>
                  <a:lnTo>
                    <a:pt x="126923" y="184658"/>
                  </a:lnTo>
                  <a:lnTo>
                    <a:pt x="126923" y="189674"/>
                  </a:lnTo>
                  <a:lnTo>
                    <a:pt x="126923" y="188899"/>
                  </a:lnTo>
                  <a:lnTo>
                    <a:pt x="126923" y="190436"/>
                  </a:lnTo>
                  <a:lnTo>
                    <a:pt x="126923" y="189674"/>
                  </a:lnTo>
                  <a:lnTo>
                    <a:pt x="126923" y="191211"/>
                  </a:lnTo>
                  <a:lnTo>
                    <a:pt x="126923" y="190436"/>
                  </a:lnTo>
                  <a:lnTo>
                    <a:pt x="126923" y="193522"/>
                  </a:lnTo>
                  <a:lnTo>
                    <a:pt x="126149" y="193522"/>
                  </a:lnTo>
                  <a:lnTo>
                    <a:pt x="126149" y="194297"/>
                  </a:lnTo>
                  <a:lnTo>
                    <a:pt x="126923" y="194297"/>
                  </a:lnTo>
                  <a:lnTo>
                    <a:pt x="126149" y="194297"/>
                  </a:lnTo>
                  <a:lnTo>
                    <a:pt x="126149" y="194678"/>
                  </a:lnTo>
                  <a:lnTo>
                    <a:pt x="126149" y="194297"/>
                  </a:lnTo>
                  <a:lnTo>
                    <a:pt x="126923" y="194297"/>
                  </a:lnTo>
                  <a:lnTo>
                    <a:pt x="126149" y="194297"/>
                  </a:lnTo>
                  <a:lnTo>
                    <a:pt x="126149" y="193522"/>
                  </a:lnTo>
                  <a:lnTo>
                    <a:pt x="126923" y="193522"/>
                  </a:lnTo>
                  <a:lnTo>
                    <a:pt x="126923" y="192747"/>
                  </a:lnTo>
                  <a:lnTo>
                    <a:pt x="126923" y="187350"/>
                  </a:lnTo>
                  <a:lnTo>
                    <a:pt x="127711" y="187350"/>
                  </a:lnTo>
                  <a:lnTo>
                    <a:pt x="126923" y="187350"/>
                  </a:lnTo>
                  <a:lnTo>
                    <a:pt x="127711" y="187350"/>
                  </a:lnTo>
                  <a:lnTo>
                    <a:pt x="126923" y="187350"/>
                  </a:lnTo>
                  <a:lnTo>
                    <a:pt x="126923" y="186588"/>
                  </a:lnTo>
                  <a:lnTo>
                    <a:pt x="127711" y="186588"/>
                  </a:lnTo>
                  <a:lnTo>
                    <a:pt x="127711" y="187350"/>
                  </a:lnTo>
                  <a:lnTo>
                    <a:pt x="127711" y="186588"/>
                  </a:lnTo>
                  <a:lnTo>
                    <a:pt x="126923" y="186588"/>
                  </a:lnTo>
                  <a:lnTo>
                    <a:pt x="126923" y="185813"/>
                  </a:lnTo>
                  <a:lnTo>
                    <a:pt x="126923" y="185039"/>
                  </a:lnTo>
                  <a:lnTo>
                    <a:pt x="126923" y="185813"/>
                  </a:lnTo>
                  <a:lnTo>
                    <a:pt x="126923" y="185039"/>
                  </a:lnTo>
                  <a:lnTo>
                    <a:pt x="126923" y="184658"/>
                  </a:lnTo>
                  <a:lnTo>
                    <a:pt x="126923" y="183883"/>
                  </a:lnTo>
                  <a:lnTo>
                    <a:pt x="126923" y="183121"/>
                  </a:lnTo>
                  <a:lnTo>
                    <a:pt x="127711" y="183121"/>
                  </a:lnTo>
                  <a:lnTo>
                    <a:pt x="127711" y="182346"/>
                  </a:lnTo>
                  <a:lnTo>
                    <a:pt x="126923" y="182346"/>
                  </a:lnTo>
                  <a:lnTo>
                    <a:pt x="126149" y="182346"/>
                  </a:lnTo>
                  <a:lnTo>
                    <a:pt x="126149" y="181571"/>
                  </a:lnTo>
                  <a:lnTo>
                    <a:pt x="126923" y="181571"/>
                  </a:lnTo>
                  <a:lnTo>
                    <a:pt x="126923" y="180797"/>
                  </a:lnTo>
                  <a:lnTo>
                    <a:pt x="126923" y="180035"/>
                  </a:lnTo>
                  <a:lnTo>
                    <a:pt x="127711" y="180035"/>
                  </a:lnTo>
                  <a:lnTo>
                    <a:pt x="127711" y="179260"/>
                  </a:lnTo>
                  <a:lnTo>
                    <a:pt x="127711" y="178485"/>
                  </a:lnTo>
                  <a:lnTo>
                    <a:pt x="128485" y="178485"/>
                  </a:lnTo>
                  <a:lnTo>
                    <a:pt x="128485" y="177723"/>
                  </a:lnTo>
                  <a:lnTo>
                    <a:pt x="128485" y="176949"/>
                  </a:lnTo>
                  <a:lnTo>
                    <a:pt x="129260" y="176949"/>
                  </a:lnTo>
                  <a:lnTo>
                    <a:pt x="129260" y="176174"/>
                  </a:lnTo>
                  <a:lnTo>
                    <a:pt x="130048" y="176174"/>
                  </a:lnTo>
                  <a:lnTo>
                    <a:pt x="130048" y="175399"/>
                  </a:lnTo>
                  <a:lnTo>
                    <a:pt x="130048" y="175018"/>
                  </a:lnTo>
                  <a:lnTo>
                    <a:pt x="130048" y="174244"/>
                  </a:lnTo>
                  <a:lnTo>
                    <a:pt x="130048" y="173482"/>
                  </a:lnTo>
                  <a:lnTo>
                    <a:pt x="130048" y="172707"/>
                  </a:lnTo>
                  <a:lnTo>
                    <a:pt x="130048" y="173482"/>
                  </a:lnTo>
                  <a:lnTo>
                    <a:pt x="130048" y="172707"/>
                  </a:lnTo>
                  <a:lnTo>
                    <a:pt x="129260" y="172707"/>
                  </a:lnTo>
                  <a:lnTo>
                    <a:pt x="129260" y="171932"/>
                  </a:lnTo>
                  <a:lnTo>
                    <a:pt x="129260" y="171170"/>
                  </a:lnTo>
                  <a:lnTo>
                    <a:pt x="130048" y="171170"/>
                  </a:lnTo>
                  <a:lnTo>
                    <a:pt x="129260" y="171170"/>
                  </a:lnTo>
                  <a:lnTo>
                    <a:pt x="130048" y="171170"/>
                  </a:lnTo>
                  <a:lnTo>
                    <a:pt x="130048" y="170395"/>
                  </a:lnTo>
                  <a:lnTo>
                    <a:pt x="130048" y="169621"/>
                  </a:lnTo>
                  <a:lnTo>
                    <a:pt x="130822" y="169621"/>
                  </a:lnTo>
                  <a:lnTo>
                    <a:pt x="131597" y="168846"/>
                  </a:lnTo>
                  <a:lnTo>
                    <a:pt x="131597" y="169621"/>
                  </a:lnTo>
                  <a:lnTo>
                    <a:pt x="131597" y="168846"/>
                  </a:lnTo>
                  <a:lnTo>
                    <a:pt x="131597" y="168084"/>
                  </a:lnTo>
                  <a:lnTo>
                    <a:pt x="131597" y="167309"/>
                  </a:lnTo>
                  <a:lnTo>
                    <a:pt x="132384" y="167309"/>
                  </a:lnTo>
                  <a:lnTo>
                    <a:pt x="133159" y="167309"/>
                  </a:lnTo>
                  <a:lnTo>
                    <a:pt x="133159" y="168084"/>
                  </a:lnTo>
                  <a:lnTo>
                    <a:pt x="132384" y="167309"/>
                  </a:lnTo>
                  <a:lnTo>
                    <a:pt x="132384" y="168084"/>
                  </a:lnTo>
                  <a:lnTo>
                    <a:pt x="133159" y="168084"/>
                  </a:lnTo>
                  <a:lnTo>
                    <a:pt x="133159" y="167309"/>
                  </a:lnTo>
                  <a:lnTo>
                    <a:pt x="133159" y="166535"/>
                  </a:lnTo>
                  <a:lnTo>
                    <a:pt x="133159" y="165773"/>
                  </a:lnTo>
                  <a:lnTo>
                    <a:pt x="133934" y="165773"/>
                  </a:lnTo>
                  <a:lnTo>
                    <a:pt x="133934" y="165379"/>
                  </a:lnTo>
                  <a:lnTo>
                    <a:pt x="133934" y="165773"/>
                  </a:lnTo>
                  <a:lnTo>
                    <a:pt x="133934" y="165379"/>
                  </a:lnTo>
                  <a:lnTo>
                    <a:pt x="134721" y="165379"/>
                  </a:lnTo>
                  <a:lnTo>
                    <a:pt x="134721" y="164617"/>
                  </a:lnTo>
                  <a:lnTo>
                    <a:pt x="134721" y="163842"/>
                  </a:lnTo>
                  <a:lnTo>
                    <a:pt x="133934" y="163842"/>
                  </a:lnTo>
                  <a:lnTo>
                    <a:pt x="134721" y="163842"/>
                  </a:lnTo>
                  <a:lnTo>
                    <a:pt x="133934" y="163068"/>
                  </a:lnTo>
                  <a:lnTo>
                    <a:pt x="133934" y="162293"/>
                  </a:lnTo>
                  <a:lnTo>
                    <a:pt x="134721" y="162293"/>
                  </a:lnTo>
                  <a:lnTo>
                    <a:pt x="134721" y="161531"/>
                  </a:lnTo>
                  <a:lnTo>
                    <a:pt x="134721" y="160756"/>
                  </a:lnTo>
                  <a:lnTo>
                    <a:pt x="134721" y="161531"/>
                  </a:lnTo>
                  <a:lnTo>
                    <a:pt x="135102" y="161531"/>
                  </a:lnTo>
                  <a:lnTo>
                    <a:pt x="135102" y="162293"/>
                  </a:lnTo>
                  <a:lnTo>
                    <a:pt x="134721" y="162293"/>
                  </a:lnTo>
                  <a:lnTo>
                    <a:pt x="135102" y="162293"/>
                  </a:lnTo>
                  <a:lnTo>
                    <a:pt x="135102" y="161531"/>
                  </a:lnTo>
                  <a:lnTo>
                    <a:pt x="134721" y="160756"/>
                  </a:lnTo>
                  <a:lnTo>
                    <a:pt x="134721" y="159981"/>
                  </a:lnTo>
                  <a:lnTo>
                    <a:pt x="134721" y="159219"/>
                  </a:lnTo>
                  <a:lnTo>
                    <a:pt x="135102" y="159219"/>
                  </a:lnTo>
                  <a:lnTo>
                    <a:pt x="135877" y="159219"/>
                  </a:lnTo>
                  <a:lnTo>
                    <a:pt x="135877" y="158445"/>
                  </a:lnTo>
                  <a:lnTo>
                    <a:pt x="135877" y="157670"/>
                  </a:lnTo>
                  <a:lnTo>
                    <a:pt x="135102" y="156895"/>
                  </a:lnTo>
                  <a:lnTo>
                    <a:pt x="135102" y="156133"/>
                  </a:lnTo>
                  <a:lnTo>
                    <a:pt x="135877" y="156133"/>
                  </a:lnTo>
                  <a:lnTo>
                    <a:pt x="135877" y="155740"/>
                  </a:lnTo>
                  <a:lnTo>
                    <a:pt x="135877" y="156133"/>
                  </a:lnTo>
                  <a:lnTo>
                    <a:pt x="135877" y="155740"/>
                  </a:lnTo>
                  <a:lnTo>
                    <a:pt x="135102" y="155740"/>
                  </a:lnTo>
                  <a:lnTo>
                    <a:pt x="135102" y="154978"/>
                  </a:lnTo>
                  <a:lnTo>
                    <a:pt x="135102" y="152666"/>
                  </a:lnTo>
                  <a:lnTo>
                    <a:pt x="135102" y="153428"/>
                  </a:lnTo>
                  <a:lnTo>
                    <a:pt x="135102" y="151892"/>
                  </a:lnTo>
                  <a:lnTo>
                    <a:pt x="134721" y="151892"/>
                  </a:lnTo>
                  <a:lnTo>
                    <a:pt x="134721" y="149580"/>
                  </a:lnTo>
                  <a:lnTo>
                    <a:pt x="134721" y="150342"/>
                  </a:lnTo>
                  <a:lnTo>
                    <a:pt x="134721" y="148805"/>
                  </a:lnTo>
                  <a:lnTo>
                    <a:pt x="134721" y="149580"/>
                  </a:lnTo>
                  <a:lnTo>
                    <a:pt x="134721" y="148805"/>
                  </a:lnTo>
                  <a:lnTo>
                    <a:pt x="134721" y="149580"/>
                  </a:lnTo>
                  <a:lnTo>
                    <a:pt x="134721" y="148031"/>
                  </a:lnTo>
                  <a:lnTo>
                    <a:pt x="135102" y="148031"/>
                  </a:lnTo>
                  <a:lnTo>
                    <a:pt x="135102" y="147269"/>
                  </a:lnTo>
                  <a:lnTo>
                    <a:pt x="135877" y="147269"/>
                  </a:lnTo>
                  <a:lnTo>
                    <a:pt x="135102" y="146875"/>
                  </a:lnTo>
                  <a:lnTo>
                    <a:pt x="135877" y="146875"/>
                  </a:lnTo>
                  <a:lnTo>
                    <a:pt x="135102" y="146875"/>
                  </a:lnTo>
                  <a:lnTo>
                    <a:pt x="135877" y="146875"/>
                  </a:lnTo>
                  <a:lnTo>
                    <a:pt x="135877" y="146113"/>
                  </a:lnTo>
                  <a:lnTo>
                    <a:pt x="135102" y="145338"/>
                  </a:lnTo>
                  <a:lnTo>
                    <a:pt x="135102" y="144564"/>
                  </a:lnTo>
                  <a:lnTo>
                    <a:pt x="135102" y="143789"/>
                  </a:lnTo>
                  <a:lnTo>
                    <a:pt x="135102" y="143027"/>
                  </a:lnTo>
                  <a:lnTo>
                    <a:pt x="134721" y="143027"/>
                  </a:lnTo>
                  <a:lnTo>
                    <a:pt x="134721" y="142252"/>
                  </a:lnTo>
                  <a:lnTo>
                    <a:pt x="134721" y="141478"/>
                  </a:lnTo>
                  <a:lnTo>
                    <a:pt x="134721" y="140716"/>
                  </a:lnTo>
                  <a:lnTo>
                    <a:pt x="134721" y="139941"/>
                  </a:lnTo>
                  <a:lnTo>
                    <a:pt x="135102" y="139166"/>
                  </a:lnTo>
                  <a:lnTo>
                    <a:pt x="134721" y="139166"/>
                  </a:lnTo>
                  <a:lnTo>
                    <a:pt x="135102" y="139166"/>
                  </a:lnTo>
                  <a:lnTo>
                    <a:pt x="135102" y="139941"/>
                  </a:lnTo>
                  <a:lnTo>
                    <a:pt x="134721" y="139941"/>
                  </a:lnTo>
                  <a:lnTo>
                    <a:pt x="135102" y="139941"/>
                  </a:lnTo>
                  <a:lnTo>
                    <a:pt x="135102" y="139166"/>
                  </a:lnTo>
                  <a:lnTo>
                    <a:pt x="135102" y="138391"/>
                  </a:lnTo>
                  <a:lnTo>
                    <a:pt x="134721" y="137629"/>
                  </a:lnTo>
                  <a:lnTo>
                    <a:pt x="135102" y="137629"/>
                  </a:lnTo>
                  <a:lnTo>
                    <a:pt x="134721" y="137629"/>
                  </a:lnTo>
                  <a:lnTo>
                    <a:pt x="134721" y="137236"/>
                  </a:lnTo>
                  <a:lnTo>
                    <a:pt x="134721" y="136474"/>
                  </a:lnTo>
                  <a:lnTo>
                    <a:pt x="135102" y="136474"/>
                  </a:lnTo>
                  <a:lnTo>
                    <a:pt x="135102" y="137236"/>
                  </a:lnTo>
                  <a:lnTo>
                    <a:pt x="135102" y="136474"/>
                  </a:lnTo>
                  <a:lnTo>
                    <a:pt x="135102" y="137236"/>
                  </a:lnTo>
                  <a:lnTo>
                    <a:pt x="135877" y="136474"/>
                  </a:lnTo>
                  <a:lnTo>
                    <a:pt x="136664" y="136474"/>
                  </a:lnTo>
                  <a:lnTo>
                    <a:pt x="136664" y="135699"/>
                  </a:lnTo>
                  <a:lnTo>
                    <a:pt x="136664" y="136474"/>
                  </a:lnTo>
                  <a:lnTo>
                    <a:pt x="135877" y="136474"/>
                  </a:lnTo>
                  <a:lnTo>
                    <a:pt x="135102" y="136474"/>
                  </a:lnTo>
                  <a:lnTo>
                    <a:pt x="135877" y="136474"/>
                  </a:lnTo>
                  <a:lnTo>
                    <a:pt x="135877" y="135699"/>
                  </a:lnTo>
                  <a:lnTo>
                    <a:pt x="135877" y="134924"/>
                  </a:lnTo>
                  <a:lnTo>
                    <a:pt x="136664" y="134924"/>
                  </a:lnTo>
                  <a:lnTo>
                    <a:pt x="136664" y="135699"/>
                  </a:lnTo>
                  <a:lnTo>
                    <a:pt x="136664" y="134924"/>
                  </a:lnTo>
                  <a:lnTo>
                    <a:pt x="137439" y="134924"/>
                  </a:lnTo>
                  <a:lnTo>
                    <a:pt x="138214" y="134162"/>
                  </a:lnTo>
                  <a:lnTo>
                    <a:pt x="139001" y="134162"/>
                  </a:lnTo>
                  <a:lnTo>
                    <a:pt x="138214" y="134162"/>
                  </a:lnTo>
                  <a:lnTo>
                    <a:pt x="139001" y="134162"/>
                  </a:lnTo>
                  <a:lnTo>
                    <a:pt x="139001" y="133388"/>
                  </a:lnTo>
                  <a:lnTo>
                    <a:pt x="138214" y="133388"/>
                  </a:lnTo>
                  <a:lnTo>
                    <a:pt x="138214" y="132613"/>
                  </a:lnTo>
                  <a:lnTo>
                    <a:pt x="138214" y="131838"/>
                  </a:lnTo>
                  <a:lnTo>
                    <a:pt x="138214" y="131076"/>
                  </a:lnTo>
                  <a:lnTo>
                    <a:pt x="138214" y="131838"/>
                  </a:lnTo>
                  <a:lnTo>
                    <a:pt x="138214" y="131076"/>
                  </a:lnTo>
                  <a:lnTo>
                    <a:pt x="137439" y="131076"/>
                  </a:lnTo>
                  <a:lnTo>
                    <a:pt x="137439" y="130302"/>
                  </a:lnTo>
                  <a:lnTo>
                    <a:pt x="137439" y="129527"/>
                  </a:lnTo>
                  <a:lnTo>
                    <a:pt x="137439" y="128765"/>
                  </a:lnTo>
                  <a:lnTo>
                    <a:pt x="136664" y="127990"/>
                  </a:lnTo>
                  <a:lnTo>
                    <a:pt x="137439" y="127990"/>
                  </a:lnTo>
                  <a:lnTo>
                    <a:pt x="137439" y="127609"/>
                  </a:lnTo>
                  <a:lnTo>
                    <a:pt x="137439" y="126834"/>
                  </a:lnTo>
                  <a:lnTo>
                    <a:pt x="138214" y="126834"/>
                  </a:lnTo>
                  <a:lnTo>
                    <a:pt x="137439" y="126834"/>
                  </a:lnTo>
                  <a:lnTo>
                    <a:pt x="137439" y="126060"/>
                  </a:lnTo>
                  <a:lnTo>
                    <a:pt x="138214" y="126060"/>
                  </a:lnTo>
                  <a:lnTo>
                    <a:pt x="137439" y="126060"/>
                  </a:lnTo>
                  <a:lnTo>
                    <a:pt x="137439" y="125285"/>
                  </a:lnTo>
                  <a:lnTo>
                    <a:pt x="137439" y="126060"/>
                  </a:lnTo>
                  <a:lnTo>
                    <a:pt x="138214" y="126060"/>
                  </a:lnTo>
                  <a:lnTo>
                    <a:pt x="137439" y="126060"/>
                  </a:lnTo>
                  <a:lnTo>
                    <a:pt x="137439" y="126834"/>
                  </a:lnTo>
                  <a:lnTo>
                    <a:pt x="138214" y="126834"/>
                  </a:lnTo>
                  <a:lnTo>
                    <a:pt x="137439" y="126834"/>
                  </a:lnTo>
                  <a:lnTo>
                    <a:pt x="137439" y="127609"/>
                  </a:lnTo>
                  <a:lnTo>
                    <a:pt x="137439" y="127990"/>
                  </a:lnTo>
                  <a:lnTo>
                    <a:pt x="136664" y="127990"/>
                  </a:lnTo>
                  <a:lnTo>
                    <a:pt x="136664" y="127609"/>
                  </a:lnTo>
                  <a:lnTo>
                    <a:pt x="136664" y="126834"/>
                  </a:lnTo>
                  <a:lnTo>
                    <a:pt x="135877" y="126834"/>
                  </a:lnTo>
                  <a:lnTo>
                    <a:pt x="136664" y="126060"/>
                  </a:lnTo>
                  <a:lnTo>
                    <a:pt x="136664" y="126834"/>
                  </a:lnTo>
                  <a:lnTo>
                    <a:pt x="136664" y="126060"/>
                  </a:lnTo>
                  <a:lnTo>
                    <a:pt x="136664" y="125285"/>
                  </a:lnTo>
                  <a:lnTo>
                    <a:pt x="137439" y="125285"/>
                  </a:lnTo>
                  <a:lnTo>
                    <a:pt x="137439" y="124523"/>
                  </a:lnTo>
                  <a:lnTo>
                    <a:pt x="137439" y="125285"/>
                  </a:lnTo>
                  <a:lnTo>
                    <a:pt x="137439" y="124523"/>
                  </a:lnTo>
                  <a:lnTo>
                    <a:pt x="136664" y="124523"/>
                  </a:lnTo>
                  <a:lnTo>
                    <a:pt x="136664" y="123748"/>
                  </a:lnTo>
                  <a:lnTo>
                    <a:pt x="137439" y="123748"/>
                  </a:lnTo>
                  <a:lnTo>
                    <a:pt x="136664" y="122974"/>
                  </a:lnTo>
                  <a:lnTo>
                    <a:pt x="136664" y="122212"/>
                  </a:lnTo>
                  <a:lnTo>
                    <a:pt x="137439" y="122212"/>
                  </a:lnTo>
                  <a:lnTo>
                    <a:pt x="137439" y="121437"/>
                  </a:lnTo>
                  <a:lnTo>
                    <a:pt x="138214" y="121437"/>
                  </a:lnTo>
                  <a:lnTo>
                    <a:pt x="139001" y="121437"/>
                  </a:lnTo>
                  <a:lnTo>
                    <a:pt x="139776" y="121437"/>
                  </a:lnTo>
                  <a:lnTo>
                    <a:pt x="140550" y="121437"/>
                  </a:lnTo>
                  <a:lnTo>
                    <a:pt x="141338" y="120662"/>
                  </a:lnTo>
                  <a:lnTo>
                    <a:pt x="141338" y="121437"/>
                  </a:lnTo>
                  <a:lnTo>
                    <a:pt x="141338" y="120662"/>
                  </a:lnTo>
                  <a:lnTo>
                    <a:pt x="141338" y="121437"/>
                  </a:lnTo>
                  <a:lnTo>
                    <a:pt x="142113" y="122212"/>
                  </a:lnTo>
                  <a:lnTo>
                    <a:pt x="142887" y="122212"/>
                  </a:lnTo>
                  <a:lnTo>
                    <a:pt x="143675" y="122212"/>
                  </a:lnTo>
                  <a:lnTo>
                    <a:pt x="144449" y="122212"/>
                  </a:lnTo>
                  <a:lnTo>
                    <a:pt x="143675" y="122212"/>
                  </a:lnTo>
                  <a:lnTo>
                    <a:pt x="143675" y="121437"/>
                  </a:lnTo>
                  <a:lnTo>
                    <a:pt x="143675" y="122212"/>
                  </a:lnTo>
                  <a:lnTo>
                    <a:pt x="143675" y="121437"/>
                  </a:lnTo>
                  <a:lnTo>
                    <a:pt x="143675" y="122212"/>
                  </a:lnTo>
                  <a:lnTo>
                    <a:pt x="144449" y="122212"/>
                  </a:lnTo>
                  <a:lnTo>
                    <a:pt x="144830" y="122974"/>
                  </a:lnTo>
                  <a:lnTo>
                    <a:pt x="145618" y="122974"/>
                  </a:lnTo>
                  <a:lnTo>
                    <a:pt x="145618" y="123748"/>
                  </a:lnTo>
                  <a:lnTo>
                    <a:pt x="145618" y="124523"/>
                  </a:lnTo>
                  <a:lnTo>
                    <a:pt x="144830" y="124523"/>
                  </a:lnTo>
                  <a:lnTo>
                    <a:pt x="145618" y="124523"/>
                  </a:lnTo>
                  <a:lnTo>
                    <a:pt x="145618" y="123748"/>
                  </a:lnTo>
                  <a:lnTo>
                    <a:pt x="145618" y="124523"/>
                  </a:lnTo>
                  <a:lnTo>
                    <a:pt x="145618" y="123748"/>
                  </a:lnTo>
                  <a:lnTo>
                    <a:pt x="145618" y="124523"/>
                  </a:lnTo>
                  <a:lnTo>
                    <a:pt x="146392" y="124523"/>
                  </a:lnTo>
                  <a:lnTo>
                    <a:pt x="146392" y="125285"/>
                  </a:lnTo>
                  <a:lnTo>
                    <a:pt x="146392" y="126060"/>
                  </a:lnTo>
                  <a:lnTo>
                    <a:pt x="147167" y="126060"/>
                  </a:lnTo>
                  <a:lnTo>
                    <a:pt x="147167" y="126834"/>
                  </a:lnTo>
                  <a:lnTo>
                    <a:pt x="147955" y="126834"/>
                  </a:lnTo>
                  <a:lnTo>
                    <a:pt x="147955" y="127609"/>
                  </a:lnTo>
                  <a:lnTo>
                    <a:pt x="148729" y="127609"/>
                  </a:lnTo>
                  <a:lnTo>
                    <a:pt x="148729" y="126834"/>
                  </a:lnTo>
                  <a:lnTo>
                    <a:pt x="147955" y="126834"/>
                  </a:lnTo>
                  <a:lnTo>
                    <a:pt x="148729" y="126834"/>
                  </a:lnTo>
                  <a:lnTo>
                    <a:pt x="148729" y="127609"/>
                  </a:lnTo>
                  <a:lnTo>
                    <a:pt x="148729" y="127990"/>
                  </a:lnTo>
                  <a:lnTo>
                    <a:pt x="149504" y="127990"/>
                  </a:lnTo>
                  <a:lnTo>
                    <a:pt x="149504" y="128765"/>
                  </a:lnTo>
                  <a:lnTo>
                    <a:pt x="150291" y="128765"/>
                  </a:lnTo>
                  <a:lnTo>
                    <a:pt x="150291" y="129527"/>
                  </a:lnTo>
                  <a:lnTo>
                    <a:pt x="150291" y="130302"/>
                  </a:lnTo>
                  <a:lnTo>
                    <a:pt x="150291" y="129527"/>
                  </a:lnTo>
                  <a:lnTo>
                    <a:pt x="151066" y="129527"/>
                  </a:lnTo>
                  <a:lnTo>
                    <a:pt x="150291" y="129527"/>
                  </a:lnTo>
                  <a:lnTo>
                    <a:pt x="151066" y="129527"/>
                  </a:lnTo>
                  <a:lnTo>
                    <a:pt x="151066" y="128765"/>
                  </a:lnTo>
                  <a:lnTo>
                    <a:pt x="151066" y="129527"/>
                  </a:lnTo>
                  <a:lnTo>
                    <a:pt x="151066" y="130302"/>
                  </a:lnTo>
                  <a:lnTo>
                    <a:pt x="151841" y="130302"/>
                  </a:lnTo>
                  <a:lnTo>
                    <a:pt x="151841" y="131076"/>
                  </a:lnTo>
                  <a:lnTo>
                    <a:pt x="151841" y="131838"/>
                  </a:lnTo>
                  <a:lnTo>
                    <a:pt x="152628" y="131838"/>
                  </a:lnTo>
                  <a:lnTo>
                    <a:pt x="152628" y="132613"/>
                  </a:lnTo>
                  <a:lnTo>
                    <a:pt x="153403" y="132613"/>
                  </a:lnTo>
                  <a:lnTo>
                    <a:pt x="153403" y="133388"/>
                  </a:lnTo>
                  <a:lnTo>
                    <a:pt x="154178" y="133388"/>
                  </a:lnTo>
                  <a:lnTo>
                    <a:pt x="154571" y="133388"/>
                  </a:lnTo>
                  <a:lnTo>
                    <a:pt x="154178" y="133388"/>
                  </a:lnTo>
                  <a:lnTo>
                    <a:pt x="154571" y="132613"/>
                  </a:lnTo>
                  <a:lnTo>
                    <a:pt x="154571" y="133388"/>
                  </a:lnTo>
                  <a:lnTo>
                    <a:pt x="155346" y="133388"/>
                  </a:lnTo>
                  <a:lnTo>
                    <a:pt x="155346" y="134162"/>
                  </a:lnTo>
                  <a:lnTo>
                    <a:pt x="155346" y="133388"/>
                  </a:lnTo>
                  <a:lnTo>
                    <a:pt x="155346" y="134162"/>
                  </a:lnTo>
                  <a:lnTo>
                    <a:pt x="155346" y="133388"/>
                  </a:lnTo>
                  <a:lnTo>
                    <a:pt x="155346" y="134162"/>
                  </a:lnTo>
                  <a:lnTo>
                    <a:pt x="156133" y="134162"/>
                  </a:lnTo>
                  <a:lnTo>
                    <a:pt x="155346" y="134924"/>
                  </a:lnTo>
                  <a:lnTo>
                    <a:pt x="155346" y="134162"/>
                  </a:lnTo>
                  <a:lnTo>
                    <a:pt x="155346" y="134924"/>
                  </a:lnTo>
                  <a:lnTo>
                    <a:pt x="156133" y="134924"/>
                  </a:lnTo>
                  <a:lnTo>
                    <a:pt x="156133" y="135699"/>
                  </a:lnTo>
                  <a:lnTo>
                    <a:pt x="156133" y="134924"/>
                  </a:lnTo>
                  <a:lnTo>
                    <a:pt x="156133" y="135699"/>
                  </a:lnTo>
                  <a:lnTo>
                    <a:pt x="156908" y="135699"/>
                  </a:lnTo>
                  <a:lnTo>
                    <a:pt x="156133" y="135699"/>
                  </a:lnTo>
                  <a:lnTo>
                    <a:pt x="156908" y="135699"/>
                  </a:lnTo>
                  <a:lnTo>
                    <a:pt x="156133" y="135699"/>
                  </a:lnTo>
                  <a:lnTo>
                    <a:pt x="156908" y="135699"/>
                  </a:lnTo>
                  <a:lnTo>
                    <a:pt x="156908" y="136474"/>
                  </a:lnTo>
                  <a:lnTo>
                    <a:pt x="156133" y="136474"/>
                  </a:lnTo>
                  <a:lnTo>
                    <a:pt x="156908" y="136474"/>
                  </a:lnTo>
                  <a:lnTo>
                    <a:pt x="156908" y="135699"/>
                  </a:lnTo>
                  <a:lnTo>
                    <a:pt x="156908" y="136474"/>
                  </a:lnTo>
                  <a:lnTo>
                    <a:pt x="157683" y="136474"/>
                  </a:lnTo>
                  <a:lnTo>
                    <a:pt x="156908" y="136474"/>
                  </a:lnTo>
                  <a:lnTo>
                    <a:pt x="157683" y="136474"/>
                  </a:lnTo>
                  <a:lnTo>
                    <a:pt x="156908" y="136474"/>
                  </a:lnTo>
                  <a:lnTo>
                    <a:pt x="157683" y="136474"/>
                  </a:lnTo>
                  <a:lnTo>
                    <a:pt x="157683" y="135699"/>
                  </a:lnTo>
                  <a:lnTo>
                    <a:pt x="156908" y="135699"/>
                  </a:lnTo>
                  <a:lnTo>
                    <a:pt x="157683" y="135699"/>
                  </a:lnTo>
                  <a:lnTo>
                    <a:pt x="156908" y="135699"/>
                  </a:lnTo>
                  <a:lnTo>
                    <a:pt x="157683" y="135699"/>
                  </a:lnTo>
                  <a:lnTo>
                    <a:pt x="157683" y="136474"/>
                  </a:lnTo>
                  <a:lnTo>
                    <a:pt x="157683" y="137236"/>
                  </a:lnTo>
                  <a:lnTo>
                    <a:pt x="158470" y="137236"/>
                  </a:lnTo>
                  <a:lnTo>
                    <a:pt x="158470" y="136474"/>
                  </a:lnTo>
                  <a:lnTo>
                    <a:pt x="158470" y="137236"/>
                  </a:lnTo>
                  <a:lnTo>
                    <a:pt x="159245" y="137236"/>
                  </a:lnTo>
                  <a:lnTo>
                    <a:pt x="159245" y="137629"/>
                  </a:lnTo>
                  <a:lnTo>
                    <a:pt x="159245" y="137236"/>
                  </a:lnTo>
                  <a:lnTo>
                    <a:pt x="159245" y="137629"/>
                  </a:lnTo>
                  <a:lnTo>
                    <a:pt x="159245" y="137236"/>
                  </a:lnTo>
                  <a:lnTo>
                    <a:pt x="159245" y="137629"/>
                  </a:lnTo>
                  <a:lnTo>
                    <a:pt x="159245" y="137236"/>
                  </a:lnTo>
                  <a:lnTo>
                    <a:pt x="158470" y="137236"/>
                  </a:lnTo>
                  <a:lnTo>
                    <a:pt x="159245" y="137236"/>
                  </a:lnTo>
                  <a:lnTo>
                    <a:pt x="158470" y="137236"/>
                  </a:lnTo>
                  <a:lnTo>
                    <a:pt x="158470" y="136474"/>
                  </a:lnTo>
                  <a:lnTo>
                    <a:pt x="159245" y="136474"/>
                  </a:lnTo>
                  <a:lnTo>
                    <a:pt x="158470" y="137236"/>
                  </a:lnTo>
                  <a:lnTo>
                    <a:pt x="159245" y="137236"/>
                  </a:lnTo>
                  <a:lnTo>
                    <a:pt x="160020" y="137236"/>
                  </a:lnTo>
                  <a:lnTo>
                    <a:pt x="160020" y="137629"/>
                  </a:lnTo>
                  <a:lnTo>
                    <a:pt x="160020" y="138391"/>
                  </a:lnTo>
                  <a:lnTo>
                    <a:pt x="160807" y="138391"/>
                  </a:lnTo>
                  <a:lnTo>
                    <a:pt x="160807" y="137629"/>
                  </a:lnTo>
                  <a:lnTo>
                    <a:pt x="160020" y="137629"/>
                  </a:lnTo>
                  <a:lnTo>
                    <a:pt x="160807" y="137629"/>
                  </a:lnTo>
                  <a:lnTo>
                    <a:pt x="160020" y="137629"/>
                  </a:lnTo>
                  <a:lnTo>
                    <a:pt x="160807" y="137629"/>
                  </a:lnTo>
                  <a:lnTo>
                    <a:pt x="160807" y="137236"/>
                  </a:lnTo>
                  <a:lnTo>
                    <a:pt x="160020" y="137236"/>
                  </a:lnTo>
                  <a:lnTo>
                    <a:pt x="160807" y="137236"/>
                  </a:lnTo>
                  <a:lnTo>
                    <a:pt x="161582" y="137236"/>
                  </a:lnTo>
                  <a:lnTo>
                    <a:pt x="162356" y="137236"/>
                  </a:lnTo>
                  <a:lnTo>
                    <a:pt x="161582" y="137236"/>
                  </a:lnTo>
                  <a:lnTo>
                    <a:pt x="162356" y="137236"/>
                  </a:lnTo>
                  <a:lnTo>
                    <a:pt x="161582" y="137236"/>
                  </a:lnTo>
                  <a:lnTo>
                    <a:pt x="162356" y="137236"/>
                  </a:lnTo>
                  <a:lnTo>
                    <a:pt x="162356" y="137629"/>
                  </a:lnTo>
                  <a:lnTo>
                    <a:pt x="161582" y="137629"/>
                  </a:lnTo>
                  <a:lnTo>
                    <a:pt x="162356" y="137629"/>
                  </a:lnTo>
                  <a:lnTo>
                    <a:pt x="161582" y="137629"/>
                  </a:lnTo>
                  <a:lnTo>
                    <a:pt x="162356" y="137629"/>
                  </a:lnTo>
                  <a:lnTo>
                    <a:pt x="162356" y="137236"/>
                  </a:lnTo>
                  <a:lnTo>
                    <a:pt x="161582" y="137236"/>
                  </a:lnTo>
                  <a:lnTo>
                    <a:pt x="160807" y="137236"/>
                  </a:lnTo>
                  <a:lnTo>
                    <a:pt x="160807" y="136474"/>
                  </a:lnTo>
                  <a:lnTo>
                    <a:pt x="160807" y="137236"/>
                  </a:lnTo>
                  <a:lnTo>
                    <a:pt x="160807" y="136474"/>
                  </a:lnTo>
                  <a:lnTo>
                    <a:pt x="160807" y="137236"/>
                  </a:lnTo>
                  <a:lnTo>
                    <a:pt x="160020" y="137236"/>
                  </a:lnTo>
                  <a:lnTo>
                    <a:pt x="160807" y="137236"/>
                  </a:lnTo>
                  <a:lnTo>
                    <a:pt x="160020" y="137236"/>
                  </a:lnTo>
                  <a:lnTo>
                    <a:pt x="160807" y="137236"/>
                  </a:lnTo>
                  <a:lnTo>
                    <a:pt x="160020" y="137236"/>
                  </a:lnTo>
                  <a:lnTo>
                    <a:pt x="159245" y="137236"/>
                  </a:lnTo>
                  <a:lnTo>
                    <a:pt x="159245" y="136474"/>
                  </a:lnTo>
                  <a:lnTo>
                    <a:pt x="158470" y="136474"/>
                  </a:lnTo>
                  <a:lnTo>
                    <a:pt x="158470" y="137236"/>
                  </a:lnTo>
                  <a:lnTo>
                    <a:pt x="158470" y="136474"/>
                  </a:lnTo>
                  <a:lnTo>
                    <a:pt x="158470" y="137236"/>
                  </a:lnTo>
                  <a:lnTo>
                    <a:pt x="158470" y="136474"/>
                  </a:lnTo>
                  <a:lnTo>
                    <a:pt x="158470" y="137236"/>
                  </a:lnTo>
                  <a:lnTo>
                    <a:pt x="157683" y="137236"/>
                  </a:lnTo>
                  <a:lnTo>
                    <a:pt x="157683" y="136474"/>
                  </a:lnTo>
                  <a:lnTo>
                    <a:pt x="158470" y="136474"/>
                  </a:lnTo>
                  <a:lnTo>
                    <a:pt x="157683" y="136474"/>
                  </a:lnTo>
                  <a:lnTo>
                    <a:pt x="158470" y="136474"/>
                  </a:lnTo>
                  <a:lnTo>
                    <a:pt x="158470" y="135699"/>
                  </a:lnTo>
                  <a:lnTo>
                    <a:pt x="159245" y="135699"/>
                  </a:lnTo>
                  <a:lnTo>
                    <a:pt x="159245" y="134924"/>
                  </a:lnTo>
                  <a:lnTo>
                    <a:pt x="159245" y="135699"/>
                  </a:lnTo>
                  <a:lnTo>
                    <a:pt x="159245" y="134924"/>
                  </a:lnTo>
                  <a:lnTo>
                    <a:pt x="158470" y="135699"/>
                  </a:lnTo>
                  <a:lnTo>
                    <a:pt x="158470" y="134924"/>
                  </a:lnTo>
                  <a:lnTo>
                    <a:pt x="158470" y="135699"/>
                  </a:lnTo>
                  <a:lnTo>
                    <a:pt x="158470" y="134924"/>
                  </a:lnTo>
                  <a:lnTo>
                    <a:pt x="158470" y="135699"/>
                  </a:lnTo>
                  <a:lnTo>
                    <a:pt x="158470" y="134924"/>
                  </a:lnTo>
                  <a:lnTo>
                    <a:pt x="157683" y="134924"/>
                  </a:lnTo>
                  <a:lnTo>
                    <a:pt x="158470" y="134924"/>
                  </a:lnTo>
                  <a:lnTo>
                    <a:pt x="157683" y="134924"/>
                  </a:lnTo>
                  <a:lnTo>
                    <a:pt x="157683" y="135699"/>
                  </a:lnTo>
                  <a:lnTo>
                    <a:pt x="157683" y="134924"/>
                  </a:lnTo>
                  <a:lnTo>
                    <a:pt x="157683" y="135699"/>
                  </a:lnTo>
                  <a:lnTo>
                    <a:pt x="157683" y="134924"/>
                  </a:lnTo>
                  <a:lnTo>
                    <a:pt x="157683" y="135699"/>
                  </a:lnTo>
                  <a:lnTo>
                    <a:pt x="157683" y="134924"/>
                  </a:lnTo>
                  <a:lnTo>
                    <a:pt x="158470" y="134924"/>
                  </a:lnTo>
                  <a:lnTo>
                    <a:pt x="159245" y="134162"/>
                  </a:lnTo>
                  <a:lnTo>
                    <a:pt x="159245" y="134924"/>
                  </a:lnTo>
                  <a:lnTo>
                    <a:pt x="159245" y="135699"/>
                  </a:lnTo>
                  <a:lnTo>
                    <a:pt x="160020" y="135699"/>
                  </a:lnTo>
                  <a:lnTo>
                    <a:pt x="160807" y="135699"/>
                  </a:lnTo>
                  <a:lnTo>
                    <a:pt x="161582" y="136474"/>
                  </a:lnTo>
                  <a:lnTo>
                    <a:pt x="161582" y="137236"/>
                  </a:lnTo>
                  <a:lnTo>
                    <a:pt x="162356" y="137236"/>
                  </a:lnTo>
                  <a:lnTo>
                    <a:pt x="162356" y="136474"/>
                  </a:lnTo>
                  <a:lnTo>
                    <a:pt x="161582" y="136474"/>
                  </a:lnTo>
                  <a:lnTo>
                    <a:pt x="161582" y="135699"/>
                  </a:lnTo>
                  <a:lnTo>
                    <a:pt x="162356" y="135699"/>
                  </a:lnTo>
                  <a:lnTo>
                    <a:pt x="163131" y="136474"/>
                  </a:lnTo>
                  <a:lnTo>
                    <a:pt x="163525" y="136474"/>
                  </a:lnTo>
                  <a:lnTo>
                    <a:pt x="163131" y="136474"/>
                  </a:lnTo>
                  <a:lnTo>
                    <a:pt x="163525" y="135699"/>
                  </a:lnTo>
                  <a:lnTo>
                    <a:pt x="164312" y="135699"/>
                  </a:lnTo>
                  <a:lnTo>
                    <a:pt x="164312" y="136474"/>
                  </a:lnTo>
                  <a:lnTo>
                    <a:pt x="164312" y="137236"/>
                  </a:lnTo>
                  <a:lnTo>
                    <a:pt x="165087" y="137236"/>
                  </a:lnTo>
                  <a:lnTo>
                    <a:pt x="165087" y="137629"/>
                  </a:lnTo>
                  <a:lnTo>
                    <a:pt x="164312" y="137629"/>
                  </a:lnTo>
                  <a:lnTo>
                    <a:pt x="165087" y="137629"/>
                  </a:lnTo>
                  <a:lnTo>
                    <a:pt x="164312" y="137629"/>
                  </a:lnTo>
                  <a:lnTo>
                    <a:pt x="165087" y="137629"/>
                  </a:lnTo>
                  <a:lnTo>
                    <a:pt x="165087" y="138391"/>
                  </a:lnTo>
                  <a:lnTo>
                    <a:pt x="165087" y="137629"/>
                  </a:lnTo>
                  <a:lnTo>
                    <a:pt x="165087" y="138391"/>
                  </a:lnTo>
                  <a:lnTo>
                    <a:pt x="165087" y="139166"/>
                  </a:lnTo>
                  <a:lnTo>
                    <a:pt x="165862" y="139166"/>
                  </a:lnTo>
                  <a:lnTo>
                    <a:pt x="165087" y="139166"/>
                  </a:lnTo>
                  <a:lnTo>
                    <a:pt x="165087" y="138391"/>
                  </a:lnTo>
                  <a:lnTo>
                    <a:pt x="165087" y="139166"/>
                  </a:lnTo>
                  <a:lnTo>
                    <a:pt x="165862" y="139166"/>
                  </a:lnTo>
                  <a:lnTo>
                    <a:pt x="165862" y="139941"/>
                  </a:lnTo>
                  <a:lnTo>
                    <a:pt x="165087" y="139941"/>
                  </a:lnTo>
                  <a:lnTo>
                    <a:pt x="165862" y="139941"/>
                  </a:lnTo>
                  <a:lnTo>
                    <a:pt x="165087" y="139941"/>
                  </a:lnTo>
                  <a:lnTo>
                    <a:pt x="165862" y="139941"/>
                  </a:lnTo>
                  <a:lnTo>
                    <a:pt x="165087" y="139941"/>
                  </a:lnTo>
                  <a:lnTo>
                    <a:pt x="165862" y="139941"/>
                  </a:lnTo>
                  <a:lnTo>
                    <a:pt x="166636" y="139941"/>
                  </a:lnTo>
                  <a:lnTo>
                    <a:pt x="165862" y="139941"/>
                  </a:lnTo>
                  <a:lnTo>
                    <a:pt x="166636" y="139941"/>
                  </a:lnTo>
                  <a:lnTo>
                    <a:pt x="165862" y="139941"/>
                  </a:lnTo>
                  <a:lnTo>
                    <a:pt x="166636" y="139941"/>
                  </a:lnTo>
                  <a:lnTo>
                    <a:pt x="165862" y="139941"/>
                  </a:lnTo>
                  <a:lnTo>
                    <a:pt x="166636" y="139941"/>
                  </a:lnTo>
                  <a:lnTo>
                    <a:pt x="165862" y="139941"/>
                  </a:lnTo>
                  <a:lnTo>
                    <a:pt x="165862" y="139166"/>
                  </a:lnTo>
                  <a:lnTo>
                    <a:pt x="166636" y="139166"/>
                  </a:lnTo>
                  <a:lnTo>
                    <a:pt x="165862" y="139166"/>
                  </a:lnTo>
                  <a:lnTo>
                    <a:pt x="166636" y="139166"/>
                  </a:lnTo>
                  <a:lnTo>
                    <a:pt x="165862" y="139166"/>
                  </a:lnTo>
                  <a:lnTo>
                    <a:pt x="166636" y="139166"/>
                  </a:lnTo>
                  <a:lnTo>
                    <a:pt x="166636" y="139941"/>
                  </a:lnTo>
                  <a:lnTo>
                    <a:pt x="166636" y="139166"/>
                  </a:lnTo>
                  <a:lnTo>
                    <a:pt x="167424" y="139166"/>
                  </a:lnTo>
                  <a:lnTo>
                    <a:pt x="167424" y="139941"/>
                  </a:lnTo>
                  <a:lnTo>
                    <a:pt x="167424" y="140716"/>
                  </a:lnTo>
                  <a:lnTo>
                    <a:pt x="167424" y="141478"/>
                  </a:lnTo>
                  <a:lnTo>
                    <a:pt x="167424" y="140716"/>
                  </a:lnTo>
                  <a:lnTo>
                    <a:pt x="167424" y="141478"/>
                  </a:lnTo>
                  <a:lnTo>
                    <a:pt x="167424" y="140716"/>
                  </a:lnTo>
                  <a:lnTo>
                    <a:pt x="167424" y="141478"/>
                  </a:lnTo>
                  <a:lnTo>
                    <a:pt x="167424" y="140716"/>
                  </a:lnTo>
                  <a:lnTo>
                    <a:pt x="167424" y="141478"/>
                  </a:lnTo>
                  <a:lnTo>
                    <a:pt x="167424" y="140716"/>
                  </a:lnTo>
                  <a:lnTo>
                    <a:pt x="168198" y="140716"/>
                  </a:lnTo>
                  <a:lnTo>
                    <a:pt x="167424" y="140716"/>
                  </a:lnTo>
                  <a:lnTo>
                    <a:pt x="167424" y="139941"/>
                  </a:lnTo>
                  <a:lnTo>
                    <a:pt x="167424" y="139166"/>
                  </a:lnTo>
                  <a:lnTo>
                    <a:pt x="166636" y="139166"/>
                  </a:lnTo>
                  <a:lnTo>
                    <a:pt x="166636" y="139941"/>
                  </a:lnTo>
                  <a:lnTo>
                    <a:pt x="166636" y="139166"/>
                  </a:lnTo>
                  <a:lnTo>
                    <a:pt x="167424" y="139166"/>
                  </a:lnTo>
                  <a:lnTo>
                    <a:pt x="166636" y="139166"/>
                  </a:lnTo>
                  <a:lnTo>
                    <a:pt x="165862" y="139166"/>
                  </a:lnTo>
                  <a:lnTo>
                    <a:pt x="166636" y="139166"/>
                  </a:lnTo>
                  <a:lnTo>
                    <a:pt x="166636" y="138391"/>
                  </a:lnTo>
                  <a:lnTo>
                    <a:pt x="165862" y="138391"/>
                  </a:lnTo>
                  <a:lnTo>
                    <a:pt x="166636" y="138391"/>
                  </a:lnTo>
                  <a:lnTo>
                    <a:pt x="165862" y="138391"/>
                  </a:lnTo>
                  <a:lnTo>
                    <a:pt x="166636" y="138391"/>
                  </a:lnTo>
                  <a:lnTo>
                    <a:pt x="166636" y="139166"/>
                  </a:lnTo>
                  <a:lnTo>
                    <a:pt x="165862" y="139166"/>
                  </a:lnTo>
                  <a:lnTo>
                    <a:pt x="165087" y="138391"/>
                  </a:lnTo>
                  <a:lnTo>
                    <a:pt x="165862" y="138391"/>
                  </a:lnTo>
                  <a:lnTo>
                    <a:pt x="165087" y="138391"/>
                  </a:lnTo>
                  <a:lnTo>
                    <a:pt x="165087" y="137629"/>
                  </a:lnTo>
                  <a:lnTo>
                    <a:pt x="164312" y="137629"/>
                  </a:lnTo>
                  <a:lnTo>
                    <a:pt x="165087" y="137629"/>
                  </a:lnTo>
                  <a:lnTo>
                    <a:pt x="165087" y="137236"/>
                  </a:lnTo>
                  <a:lnTo>
                    <a:pt x="165862" y="137236"/>
                  </a:lnTo>
                  <a:lnTo>
                    <a:pt x="165862" y="137629"/>
                  </a:lnTo>
                  <a:lnTo>
                    <a:pt x="166636" y="137629"/>
                  </a:lnTo>
                  <a:lnTo>
                    <a:pt x="166636" y="137236"/>
                  </a:lnTo>
                  <a:lnTo>
                    <a:pt x="167424" y="137236"/>
                  </a:lnTo>
                  <a:lnTo>
                    <a:pt x="167424" y="137629"/>
                  </a:lnTo>
                  <a:lnTo>
                    <a:pt x="168198" y="137629"/>
                  </a:lnTo>
                  <a:lnTo>
                    <a:pt x="168198" y="138391"/>
                  </a:lnTo>
                  <a:lnTo>
                    <a:pt x="168973" y="138391"/>
                  </a:lnTo>
                  <a:lnTo>
                    <a:pt x="169760" y="138391"/>
                  </a:lnTo>
                  <a:lnTo>
                    <a:pt x="169760" y="139166"/>
                  </a:lnTo>
                  <a:lnTo>
                    <a:pt x="170535" y="139941"/>
                  </a:lnTo>
                  <a:lnTo>
                    <a:pt x="170535" y="139166"/>
                  </a:lnTo>
                  <a:lnTo>
                    <a:pt x="170535" y="139941"/>
                  </a:lnTo>
                  <a:lnTo>
                    <a:pt x="171310" y="139941"/>
                  </a:lnTo>
                  <a:lnTo>
                    <a:pt x="170535" y="139941"/>
                  </a:lnTo>
                  <a:lnTo>
                    <a:pt x="171310" y="139941"/>
                  </a:lnTo>
                  <a:lnTo>
                    <a:pt x="170535" y="139941"/>
                  </a:lnTo>
                  <a:lnTo>
                    <a:pt x="169760" y="139941"/>
                  </a:lnTo>
                  <a:lnTo>
                    <a:pt x="169760" y="139166"/>
                  </a:lnTo>
                  <a:lnTo>
                    <a:pt x="169760" y="139941"/>
                  </a:lnTo>
                  <a:lnTo>
                    <a:pt x="170535" y="139941"/>
                  </a:lnTo>
                  <a:lnTo>
                    <a:pt x="170535" y="140716"/>
                  </a:lnTo>
                  <a:lnTo>
                    <a:pt x="171310" y="140716"/>
                  </a:lnTo>
                  <a:lnTo>
                    <a:pt x="171310" y="139941"/>
                  </a:lnTo>
                  <a:lnTo>
                    <a:pt x="172097" y="139941"/>
                  </a:lnTo>
                  <a:lnTo>
                    <a:pt x="172872" y="139941"/>
                  </a:lnTo>
                  <a:lnTo>
                    <a:pt x="172872" y="140716"/>
                  </a:lnTo>
                  <a:lnTo>
                    <a:pt x="173253" y="140716"/>
                  </a:lnTo>
                  <a:lnTo>
                    <a:pt x="172872" y="140716"/>
                  </a:lnTo>
                  <a:lnTo>
                    <a:pt x="173253" y="140716"/>
                  </a:lnTo>
                  <a:lnTo>
                    <a:pt x="173253" y="141478"/>
                  </a:lnTo>
                  <a:lnTo>
                    <a:pt x="174040" y="142252"/>
                  </a:lnTo>
                  <a:lnTo>
                    <a:pt x="173253" y="142252"/>
                  </a:lnTo>
                  <a:lnTo>
                    <a:pt x="173253" y="141478"/>
                  </a:lnTo>
                  <a:lnTo>
                    <a:pt x="172872" y="142252"/>
                  </a:lnTo>
                  <a:lnTo>
                    <a:pt x="172097" y="142252"/>
                  </a:lnTo>
                  <a:lnTo>
                    <a:pt x="172097" y="141478"/>
                  </a:lnTo>
                  <a:lnTo>
                    <a:pt x="171310" y="141478"/>
                  </a:lnTo>
                  <a:lnTo>
                    <a:pt x="172097" y="142252"/>
                  </a:lnTo>
                  <a:lnTo>
                    <a:pt x="171310" y="142252"/>
                  </a:lnTo>
                  <a:lnTo>
                    <a:pt x="170535" y="142252"/>
                  </a:lnTo>
                  <a:lnTo>
                    <a:pt x="171310" y="142252"/>
                  </a:lnTo>
                  <a:lnTo>
                    <a:pt x="170535" y="142252"/>
                  </a:lnTo>
                  <a:lnTo>
                    <a:pt x="170535" y="143027"/>
                  </a:lnTo>
                  <a:lnTo>
                    <a:pt x="170535" y="142252"/>
                  </a:lnTo>
                  <a:lnTo>
                    <a:pt x="170535" y="143027"/>
                  </a:lnTo>
                  <a:lnTo>
                    <a:pt x="170535" y="142252"/>
                  </a:lnTo>
                  <a:lnTo>
                    <a:pt x="171310" y="142252"/>
                  </a:lnTo>
                  <a:lnTo>
                    <a:pt x="170535" y="142252"/>
                  </a:lnTo>
                  <a:lnTo>
                    <a:pt x="171310" y="142252"/>
                  </a:lnTo>
                  <a:lnTo>
                    <a:pt x="172097" y="142252"/>
                  </a:lnTo>
                  <a:lnTo>
                    <a:pt x="171310" y="142252"/>
                  </a:lnTo>
                  <a:lnTo>
                    <a:pt x="172097" y="142252"/>
                  </a:lnTo>
                  <a:lnTo>
                    <a:pt x="172097" y="141478"/>
                  </a:lnTo>
                  <a:lnTo>
                    <a:pt x="172097" y="142252"/>
                  </a:lnTo>
                  <a:lnTo>
                    <a:pt x="172097" y="143027"/>
                  </a:lnTo>
                  <a:lnTo>
                    <a:pt x="171310" y="143027"/>
                  </a:lnTo>
                  <a:lnTo>
                    <a:pt x="172097" y="143027"/>
                  </a:lnTo>
                  <a:lnTo>
                    <a:pt x="172097" y="142252"/>
                  </a:lnTo>
                  <a:lnTo>
                    <a:pt x="172872" y="142252"/>
                  </a:lnTo>
                  <a:lnTo>
                    <a:pt x="173253" y="142252"/>
                  </a:lnTo>
                  <a:lnTo>
                    <a:pt x="174040" y="143027"/>
                  </a:lnTo>
                  <a:lnTo>
                    <a:pt x="174040" y="143789"/>
                  </a:lnTo>
                  <a:lnTo>
                    <a:pt x="174815" y="143789"/>
                  </a:lnTo>
                  <a:lnTo>
                    <a:pt x="174815" y="144564"/>
                  </a:lnTo>
                  <a:lnTo>
                    <a:pt x="175590" y="144564"/>
                  </a:lnTo>
                  <a:lnTo>
                    <a:pt x="175590" y="145338"/>
                  </a:lnTo>
                  <a:lnTo>
                    <a:pt x="175590" y="146113"/>
                  </a:lnTo>
                  <a:lnTo>
                    <a:pt x="175590" y="146875"/>
                  </a:lnTo>
                  <a:lnTo>
                    <a:pt x="176377" y="146875"/>
                  </a:lnTo>
                  <a:lnTo>
                    <a:pt x="177152" y="147269"/>
                  </a:lnTo>
                  <a:lnTo>
                    <a:pt x="177152" y="148031"/>
                  </a:lnTo>
                  <a:lnTo>
                    <a:pt x="177152" y="148805"/>
                  </a:lnTo>
                  <a:lnTo>
                    <a:pt x="177152" y="148031"/>
                  </a:lnTo>
                  <a:lnTo>
                    <a:pt x="177152" y="148805"/>
                  </a:lnTo>
                  <a:lnTo>
                    <a:pt x="177152" y="149580"/>
                  </a:lnTo>
                  <a:lnTo>
                    <a:pt x="176377" y="150342"/>
                  </a:lnTo>
                  <a:lnTo>
                    <a:pt x="176377" y="151117"/>
                  </a:lnTo>
                  <a:lnTo>
                    <a:pt x="176377" y="150342"/>
                  </a:lnTo>
                  <a:lnTo>
                    <a:pt x="177152" y="151117"/>
                  </a:lnTo>
                  <a:lnTo>
                    <a:pt x="177152" y="151892"/>
                  </a:lnTo>
                  <a:lnTo>
                    <a:pt x="177152" y="152666"/>
                  </a:lnTo>
                  <a:lnTo>
                    <a:pt x="176377" y="152666"/>
                  </a:lnTo>
                  <a:lnTo>
                    <a:pt x="177152" y="152666"/>
                  </a:lnTo>
                  <a:lnTo>
                    <a:pt x="176377" y="152666"/>
                  </a:lnTo>
                  <a:lnTo>
                    <a:pt x="175590" y="153428"/>
                  </a:lnTo>
                  <a:lnTo>
                    <a:pt x="176377" y="154203"/>
                  </a:lnTo>
                  <a:lnTo>
                    <a:pt x="177152" y="154203"/>
                  </a:lnTo>
                  <a:lnTo>
                    <a:pt x="177152" y="154978"/>
                  </a:lnTo>
                  <a:lnTo>
                    <a:pt x="176377" y="154978"/>
                  </a:lnTo>
                  <a:lnTo>
                    <a:pt x="176377" y="155740"/>
                  </a:lnTo>
                  <a:lnTo>
                    <a:pt x="175590" y="155740"/>
                  </a:lnTo>
                  <a:lnTo>
                    <a:pt x="174815" y="155740"/>
                  </a:lnTo>
                  <a:lnTo>
                    <a:pt x="174040" y="155740"/>
                  </a:lnTo>
                  <a:lnTo>
                    <a:pt x="174040" y="156133"/>
                  </a:lnTo>
                  <a:lnTo>
                    <a:pt x="174815" y="156895"/>
                  </a:lnTo>
                  <a:lnTo>
                    <a:pt x="174040" y="156895"/>
                  </a:lnTo>
                  <a:lnTo>
                    <a:pt x="174040" y="157670"/>
                  </a:lnTo>
                  <a:lnTo>
                    <a:pt x="174040" y="158445"/>
                  </a:lnTo>
                  <a:lnTo>
                    <a:pt x="174815" y="158445"/>
                  </a:lnTo>
                  <a:lnTo>
                    <a:pt x="175590" y="158445"/>
                  </a:lnTo>
                  <a:lnTo>
                    <a:pt x="175590" y="159219"/>
                  </a:lnTo>
                  <a:lnTo>
                    <a:pt x="175590" y="159981"/>
                  </a:lnTo>
                  <a:lnTo>
                    <a:pt x="174815" y="159981"/>
                  </a:lnTo>
                  <a:lnTo>
                    <a:pt x="174815" y="160756"/>
                  </a:lnTo>
                  <a:lnTo>
                    <a:pt x="174040" y="160756"/>
                  </a:lnTo>
                  <a:lnTo>
                    <a:pt x="174040" y="161531"/>
                  </a:lnTo>
                  <a:lnTo>
                    <a:pt x="174040" y="162293"/>
                  </a:lnTo>
                  <a:lnTo>
                    <a:pt x="173253" y="162293"/>
                  </a:lnTo>
                  <a:lnTo>
                    <a:pt x="174040" y="163068"/>
                  </a:lnTo>
                  <a:lnTo>
                    <a:pt x="174040" y="163842"/>
                  </a:lnTo>
                  <a:lnTo>
                    <a:pt x="174040" y="164617"/>
                  </a:lnTo>
                  <a:lnTo>
                    <a:pt x="174040" y="163842"/>
                  </a:lnTo>
                  <a:lnTo>
                    <a:pt x="174815" y="164617"/>
                  </a:lnTo>
                  <a:lnTo>
                    <a:pt x="174815" y="165379"/>
                  </a:lnTo>
                  <a:lnTo>
                    <a:pt x="174815" y="164617"/>
                  </a:lnTo>
                  <a:lnTo>
                    <a:pt x="174815" y="165379"/>
                  </a:lnTo>
                  <a:lnTo>
                    <a:pt x="175590" y="165379"/>
                  </a:lnTo>
                  <a:lnTo>
                    <a:pt x="175590" y="165773"/>
                  </a:lnTo>
                  <a:lnTo>
                    <a:pt x="175590" y="166535"/>
                  </a:lnTo>
                  <a:lnTo>
                    <a:pt x="174815" y="166535"/>
                  </a:lnTo>
                  <a:lnTo>
                    <a:pt x="175590" y="166535"/>
                  </a:lnTo>
                  <a:lnTo>
                    <a:pt x="175590" y="165773"/>
                  </a:lnTo>
                  <a:lnTo>
                    <a:pt x="175590" y="166535"/>
                  </a:lnTo>
                  <a:lnTo>
                    <a:pt x="174815" y="166535"/>
                  </a:lnTo>
                  <a:lnTo>
                    <a:pt x="174815" y="167309"/>
                  </a:lnTo>
                  <a:lnTo>
                    <a:pt x="174815" y="168084"/>
                  </a:lnTo>
                  <a:lnTo>
                    <a:pt x="174815" y="167309"/>
                  </a:lnTo>
                  <a:lnTo>
                    <a:pt x="174815" y="168084"/>
                  </a:lnTo>
                  <a:lnTo>
                    <a:pt x="174815" y="168846"/>
                  </a:lnTo>
                  <a:lnTo>
                    <a:pt x="174815" y="169621"/>
                  </a:lnTo>
                  <a:lnTo>
                    <a:pt x="174815" y="170395"/>
                  </a:lnTo>
                  <a:lnTo>
                    <a:pt x="175590" y="170395"/>
                  </a:lnTo>
                  <a:lnTo>
                    <a:pt x="174815" y="170395"/>
                  </a:lnTo>
                  <a:lnTo>
                    <a:pt x="175590" y="170395"/>
                  </a:lnTo>
                  <a:lnTo>
                    <a:pt x="175590" y="171170"/>
                  </a:lnTo>
                  <a:lnTo>
                    <a:pt x="175590" y="170395"/>
                  </a:lnTo>
                  <a:lnTo>
                    <a:pt x="174815" y="169621"/>
                  </a:lnTo>
                  <a:lnTo>
                    <a:pt x="174815" y="168846"/>
                  </a:lnTo>
                  <a:lnTo>
                    <a:pt x="174815" y="168084"/>
                  </a:lnTo>
                  <a:lnTo>
                    <a:pt x="174815" y="167309"/>
                  </a:lnTo>
                  <a:lnTo>
                    <a:pt x="174815" y="166535"/>
                  </a:lnTo>
                  <a:lnTo>
                    <a:pt x="175590" y="166535"/>
                  </a:lnTo>
                  <a:lnTo>
                    <a:pt x="175590" y="165773"/>
                  </a:lnTo>
                  <a:lnTo>
                    <a:pt x="175590" y="165379"/>
                  </a:lnTo>
                  <a:lnTo>
                    <a:pt x="175590" y="164617"/>
                  </a:lnTo>
                  <a:lnTo>
                    <a:pt x="174815" y="164617"/>
                  </a:lnTo>
                  <a:lnTo>
                    <a:pt x="174815" y="163842"/>
                  </a:lnTo>
                  <a:lnTo>
                    <a:pt x="174040" y="163842"/>
                  </a:lnTo>
                  <a:lnTo>
                    <a:pt x="174040" y="163068"/>
                  </a:lnTo>
                  <a:lnTo>
                    <a:pt x="174040" y="162293"/>
                  </a:lnTo>
                  <a:lnTo>
                    <a:pt x="174040" y="161531"/>
                  </a:lnTo>
                  <a:lnTo>
                    <a:pt x="174815" y="160756"/>
                  </a:lnTo>
                  <a:lnTo>
                    <a:pt x="174815" y="161531"/>
                  </a:lnTo>
                  <a:lnTo>
                    <a:pt x="174815" y="160756"/>
                  </a:lnTo>
                  <a:lnTo>
                    <a:pt x="175590" y="160756"/>
                  </a:lnTo>
                  <a:lnTo>
                    <a:pt x="175590" y="159981"/>
                  </a:lnTo>
                  <a:lnTo>
                    <a:pt x="176377" y="159981"/>
                  </a:lnTo>
                  <a:lnTo>
                    <a:pt x="176377" y="159219"/>
                  </a:lnTo>
                  <a:lnTo>
                    <a:pt x="175590" y="159219"/>
                  </a:lnTo>
                  <a:lnTo>
                    <a:pt x="175590" y="158445"/>
                  </a:lnTo>
                  <a:lnTo>
                    <a:pt x="174815" y="158445"/>
                  </a:lnTo>
                  <a:lnTo>
                    <a:pt x="174040" y="158445"/>
                  </a:lnTo>
                  <a:lnTo>
                    <a:pt x="174040" y="157670"/>
                  </a:lnTo>
                  <a:lnTo>
                    <a:pt x="174815" y="157670"/>
                  </a:lnTo>
                  <a:lnTo>
                    <a:pt x="174815" y="156895"/>
                  </a:lnTo>
                  <a:lnTo>
                    <a:pt x="174815" y="156133"/>
                  </a:lnTo>
                  <a:lnTo>
                    <a:pt x="174040" y="156133"/>
                  </a:lnTo>
                  <a:lnTo>
                    <a:pt x="174815" y="156133"/>
                  </a:lnTo>
                  <a:lnTo>
                    <a:pt x="174040" y="156133"/>
                  </a:lnTo>
                  <a:lnTo>
                    <a:pt x="174040" y="155740"/>
                  </a:lnTo>
                  <a:lnTo>
                    <a:pt x="174815" y="155740"/>
                  </a:lnTo>
                  <a:lnTo>
                    <a:pt x="175590" y="155740"/>
                  </a:lnTo>
                  <a:lnTo>
                    <a:pt x="176377" y="154978"/>
                  </a:lnTo>
                  <a:lnTo>
                    <a:pt x="177152" y="154978"/>
                  </a:lnTo>
                  <a:lnTo>
                    <a:pt x="177152" y="154203"/>
                  </a:lnTo>
                  <a:lnTo>
                    <a:pt x="176377" y="154203"/>
                  </a:lnTo>
                  <a:lnTo>
                    <a:pt x="176377" y="153428"/>
                  </a:lnTo>
                  <a:lnTo>
                    <a:pt x="175590" y="153428"/>
                  </a:lnTo>
                  <a:lnTo>
                    <a:pt x="176377" y="153428"/>
                  </a:lnTo>
                  <a:lnTo>
                    <a:pt x="175590" y="153428"/>
                  </a:lnTo>
                  <a:lnTo>
                    <a:pt x="176377" y="153428"/>
                  </a:lnTo>
                  <a:lnTo>
                    <a:pt x="177152" y="152666"/>
                  </a:lnTo>
                  <a:lnTo>
                    <a:pt x="177152" y="151892"/>
                  </a:lnTo>
                  <a:lnTo>
                    <a:pt x="177152" y="151117"/>
                  </a:lnTo>
                  <a:lnTo>
                    <a:pt x="177152" y="150342"/>
                  </a:lnTo>
                  <a:lnTo>
                    <a:pt x="177152" y="149580"/>
                  </a:lnTo>
                  <a:lnTo>
                    <a:pt x="177152" y="150342"/>
                  </a:lnTo>
                  <a:lnTo>
                    <a:pt x="177152" y="149580"/>
                  </a:lnTo>
                  <a:lnTo>
                    <a:pt x="177927" y="148805"/>
                  </a:lnTo>
                  <a:lnTo>
                    <a:pt x="177927" y="148031"/>
                  </a:lnTo>
                  <a:lnTo>
                    <a:pt x="177152" y="148031"/>
                  </a:lnTo>
                  <a:lnTo>
                    <a:pt x="177152" y="147269"/>
                  </a:lnTo>
                  <a:lnTo>
                    <a:pt x="177152" y="146875"/>
                  </a:lnTo>
                  <a:lnTo>
                    <a:pt x="176377" y="146875"/>
                  </a:lnTo>
                  <a:lnTo>
                    <a:pt x="175590" y="146113"/>
                  </a:lnTo>
                  <a:lnTo>
                    <a:pt x="175590" y="145338"/>
                  </a:lnTo>
                  <a:lnTo>
                    <a:pt x="175590" y="144564"/>
                  </a:lnTo>
                  <a:lnTo>
                    <a:pt x="174815" y="144564"/>
                  </a:lnTo>
                  <a:lnTo>
                    <a:pt x="174815" y="143789"/>
                  </a:lnTo>
                  <a:lnTo>
                    <a:pt x="174815" y="143027"/>
                  </a:lnTo>
                  <a:lnTo>
                    <a:pt x="174040" y="143027"/>
                  </a:lnTo>
                  <a:lnTo>
                    <a:pt x="174040" y="142252"/>
                  </a:lnTo>
                  <a:lnTo>
                    <a:pt x="174040" y="141478"/>
                  </a:lnTo>
                  <a:lnTo>
                    <a:pt x="173253" y="141478"/>
                  </a:lnTo>
                  <a:lnTo>
                    <a:pt x="173253" y="140716"/>
                  </a:lnTo>
                  <a:lnTo>
                    <a:pt x="173253" y="139941"/>
                  </a:lnTo>
                  <a:lnTo>
                    <a:pt x="173253" y="140716"/>
                  </a:lnTo>
                  <a:lnTo>
                    <a:pt x="172872" y="139941"/>
                  </a:lnTo>
                  <a:lnTo>
                    <a:pt x="173253" y="139941"/>
                  </a:lnTo>
                  <a:lnTo>
                    <a:pt x="172872" y="139941"/>
                  </a:lnTo>
                  <a:lnTo>
                    <a:pt x="172097" y="139941"/>
                  </a:lnTo>
                  <a:lnTo>
                    <a:pt x="171310" y="139941"/>
                  </a:lnTo>
                  <a:lnTo>
                    <a:pt x="170535" y="139941"/>
                  </a:lnTo>
                  <a:lnTo>
                    <a:pt x="170535" y="139166"/>
                  </a:lnTo>
                  <a:lnTo>
                    <a:pt x="169760" y="139166"/>
                  </a:lnTo>
                  <a:lnTo>
                    <a:pt x="169760" y="138391"/>
                  </a:lnTo>
                  <a:lnTo>
                    <a:pt x="170535" y="138391"/>
                  </a:lnTo>
                  <a:lnTo>
                    <a:pt x="169760" y="138391"/>
                  </a:lnTo>
                  <a:lnTo>
                    <a:pt x="169760" y="137629"/>
                  </a:lnTo>
                  <a:lnTo>
                    <a:pt x="169760" y="137236"/>
                  </a:lnTo>
                  <a:lnTo>
                    <a:pt x="170535" y="137236"/>
                  </a:lnTo>
                  <a:lnTo>
                    <a:pt x="169760" y="137236"/>
                  </a:lnTo>
                  <a:lnTo>
                    <a:pt x="169760" y="136474"/>
                  </a:lnTo>
                  <a:lnTo>
                    <a:pt x="170535" y="136474"/>
                  </a:lnTo>
                  <a:lnTo>
                    <a:pt x="170535" y="135699"/>
                  </a:lnTo>
                  <a:lnTo>
                    <a:pt x="170535" y="136474"/>
                  </a:lnTo>
                  <a:lnTo>
                    <a:pt x="169760" y="136474"/>
                  </a:lnTo>
                  <a:lnTo>
                    <a:pt x="169760" y="137236"/>
                  </a:lnTo>
                  <a:lnTo>
                    <a:pt x="170535" y="137236"/>
                  </a:lnTo>
                  <a:lnTo>
                    <a:pt x="169760" y="137236"/>
                  </a:lnTo>
                  <a:lnTo>
                    <a:pt x="169760" y="137629"/>
                  </a:lnTo>
                  <a:lnTo>
                    <a:pt x="169760" y="138391"/>
                  </a:lnTo>
                  <a:lnTo>
                    <a:pt x="168973" y="138391"/>
                  </a:lnTo>
                  <a:lnTo>
                    <a:pt x="168973" y="137629"/>
                  </a:lnTo>
                  <a:lnTo>
                    <a:pt x="168198" y="137629"/>
                  </a:lnTo>
                  <a:lnTo>
                    <a:pt x="168198" y="137236"/>
                  </a:lnTo>
                  <a:lnTo>
                    <a:pt x="167424" y="137236"/>
                  </a:lnTo>
                  <a:lnTo>
                    <a:pt x="166636" y="137236"/>
                  </a:lnTo>
                  <a:lnTo>
                    <a:pt x="166636" y="136474"/>
                  </a:lnTo>
                  <a:lnTo>
                    <a:pt x="166636" y="137236"/>
                  </a:lnTo>
                  <a:lnTo>
                    <a:pt x="166636" y="136474"/>
                  </a:lnTo>
                  <a:lnTo>
                    <a:pt x="166636" y="137236"/>
                  </a:lnTo>
                  <a:lnTo>
                    <a:pt x="165862" y="137236"/>
                  </a:lnTo>
                  <a:lnTo>
                    <a:pt x="166636" y="137236"/>
                  </a:lnTo>
                  <a:lnTo>
                    <a:pt x="165862" y="137629"/>
                  </a:lnTo>
                  <a:lnTo>
                    <a:pt x="165862" y="137236"/>
                  </a:lnTo>
                  <a:lnTo>
                    <a:pt x="165862" y="136474"/>
                  </a:lnTo>
                  <a:lnTo>
                    <a:pt x="165087" y="136474"/>
                  </a:lnTo>
                  <a:lnTo>
                    <a:pt x="165862" y="136474"/>
                  </a:lnTo>
                  <a:lnTo>
                    <a:pt x="165087" y="136474"/>
                  </a:lnTo>
                  <a:lnTo>
                    <a:pt x="164312" y="135699"/>
                  </a:lnTo>
                  <a:lnTo>
                    <a:pt x="164312" y="134924"/>
                  </a:lnTo>
                  <a:lnTo>
                    <a:pt x="163525" y="134924"/>
                  </a:lnTo>
                  <a:lnTo>
                    <a:pt x="163131" y="134924"/>
                  </a:lnTo>
                  <a:lnTo>
                    <a:pt x="163525" y="134924"/>
                  </a:lnTo>
                  <a:lnTo>
                    <a:pt x="163131" y="134924"/>
                  </a:lnTo>
                  <a:lnTo>
                    <a:pt x="162356" y="134924"/>
                  </a:lnTo>
                  <a:lnTo>
                    <a:pt x="162356" y="134162"/>
                  </a:lnTo>
                  <a:lnTo>
                    <a:pt x="163131" y="134162"/>
                  </a:lnTo>
                  <a:lnTo>
                    <a:pt x="163131" y="133388"/>
                  </a:lnTo>
                  <a:lnTo>
                    <a:pt x="162356" y="133388"/>
                  </a:lnTo>
                  <a:lnTo>
                    <a:pt x="161582" y="133388"/>
                  </a:lnTo>
                  <a:lnTo>
                    <a:pt x="162356" y="133388"/>
                  </a:lnTo>
                  <a:lnTo>
                    <a:pt x="161582" y="133388"/>
                  </a:lnTo>
                  <a:lnTo>
                    <a:pt x="162356" y="133388"/>
                  </a:lnTo>
                  <a:lnTo>
                    <a:pt x="161582" y="133388"/>
                  </a:lnTo>
                  <a:lnTo>
                    <a:pt x="160807" y="133388"/>
                  </a:lnTo>
                  <a:lnTo>
                    <a:pt x="160020" y="133388"/>
                  </a:lnTo>
                  <a:lnTo>
                    <a:pt x="160020" y="132613"/>
                  </a:lnTo>
                  <a:lnTo>
                    <a:pt x="159245" y="132613"/>
                  </a:lnTo>
                  <a:lnTo>
                    <a:pt x="158470" y="132613"/>
                  </a:lnTo>
                  <a:lnTo>
                    <a:pt x="159245" y="132613"/>
                  </a:lnTo>
                  <a:lnTo>
                    <a:pt x="158470" y="132613"/>
                  </a:lnTo>
                  <a:lnTo>
                    <a:pt x="158470" y="131838"/>
                  </a:lnTo>
                  <a:lnTo>
                    <a:pt x="158470" y="132613"/>
                  </a:lnTo>
                  <a:lnTo>
                    <a:pt x="158470" y="131838"/>
                  </a:lnTo>
                  <a:lnTo>
                    <a:pt x="157683" y="131838"/>
                  </a:lnTo>
                  <a:lnTo>
                    <a:pt x="156908" y="131838"/>
                  </a:lnTo>
                  <a:lnTo>
                    <a:pt x="157683" y="131838"/>
                  </a:lnTo>
                  <a:lnTo>
                    <a:pt x="157683" y="132613"/>
                  </a:lnTo>
                  <a:lnTo>
                    <a:pt x="156908" y="132613"/>
                  </a:lnTo>
                  <a:lnTo>
                    <a:pt x="156133" y="132613"/>
                  </a:lnTo>
                  <a:lnTo>
                    <a:pt x="156908" y="132613"/>
                  </a:lnTo>
                  <a:lnTo>
                    <a:pt x="156133" y="132613"/>
                  </a:lnTo>
                  <a:lnTo>
                    <a:pt x="156908" y="132613"/>
                  </a:lnTo>
                  <a:lnTo>
                    <a:pt x="156133" y="132613"/>
                  </a:lnTo>
                  <a:lnTo>
                    <a:pt x="156908" y="133388"/>
                  </a:lnTo>
                  <a:lnTo>
                    <a:pt x="156133" y="133388"/>
                  </a:lnTo>
                  <a:lnTo>
                    <a:pt x="156908" y="133388"/>
                  </a:lnTo>
                  <a:lnTo>
                    <a:pt x="156133" y="133388"/>
                  </a:lnTo>
                  <a:lnTo>
                    <a:pt x="156133" y="132613"/>
                  </a:lnTo>
                  <a:lnTo>
                    <a:pt x="155346" y="132613"/>
                  </a:lnTo>
                  <a:lnTo>
                    <a:pt x="154571" y="131838"/>
                  </a:lnTo>
                  <a:lnTo>
                    <a:pt x="154571" y="131076"/>
                  </a:lnTo>
                  <a:lnTo>
                    <a:pt x="154571" y="131838"/>
                  </a:lnTo>
                  <a:lnTo>
                    <a:pt x="155346" y="131838"/>
                  </a:lnTo>
                  <a:lnTo>
                    <a:pt x="155346" y="132613"/>
                  </a:lnTo>
                  <a:lnTo>
                    <a:pt x="154571" y="132613"/>
                  </a:lnTo>
                  <a:lnTo>
                    <a:pt x="155346" y="132613"/>
                  </a:lnTo>
                  <a:lnTo>
                    <a:pt x="154571" y="132613"/>
                  </a:lnTo>
                  <a:lnTo>
                    <a:pt x="154178" y="132613"/>
                  </a:lnTo>
                  <a:lnTo>
                    <a:pt x="153403" y="132613"/>
                  </a:lnTo>
                  <a:lnTo>
                    <a:pt x="152628" y="131838"/>
                  </a:lnTo>
                  <a:lnTo>
                    <a:pt x="152628" y="131076"/>
                  </a:lnTo>
                  <a:lnTo>
                    <a:pt x="152628" y="131838"/>
                  </a:lnTo>
                  <a:lnTo>
                    <a:pt x="152628" y="131076"/>
                  </a:lnTo>
                  <a:lnTo>
                    <a:pt x="153403" y="131076"/>
                  </a:lnTo>
                  <a:lnTo>
                    <a:pt x="152628" y="131076"/>
                  </a:lnTo>
                  <a:lnTo>
                    <a:pt x="153403" y="131076"/>
                  </a:lnTo>
                  <a:lnTo>
                    <a:pt x="153403" y="130302"/>
                  </a:lnTo>
                  <a:lnTo>
                    <a:pt x="153403" y="129527"/>
                  </a:lnTo>
                  <a:lnTo>
                    <a:pt x="153403" y="130302"/>
                  </a:lnTo>
                  <a:lnTo>
                    <a:pt x="152628" y="130302"/>
                  </a:lnTo>
                  <a:lnTo>
                    <a:pt x="152628" y="129527"/>
                  </a:lnTo>
                  <a:lnTo>
                    <a:pt x="152628" y="128765"/>
                  </a:lnTo>
                  <a:lnTo>
                    <a:pt x="152628" y="127990"/>
                  </a:lnTo>
                  <a:lnTo>
                    <a:pt x="153403" y="127990"/>
                  </a:lnTo>
                  <a:lnTo>
                    <a:pt x="152628" y="127990"/>
                  </a:lnTo>
                  <a:lnTo>
                    <a:pt x="152628" y="127609"/>
                  </a:lnTo>
                  <a:lnTo>
                    <a:pt x="151841" y="127609"/>
                  </a:lnTo>
                  <a:lnTo>
                    <a:pt x="151841" y="126834"/>
                  </a:lnTo>
                  <a:lnTo>
                    <a:pt x="151066" y="126834"/>
                  </a:lnTo>
                  <a:lnTo>
                    <a:pt x="151066" y="126060"/>
                  </a:lnTo>
                  <a:lnTo>
                    <a:pt x="151841" y="126060"/>
                  </a:lnTo>
                  <a:lnTo>
                    <a:pt x="151066" y="126060"/>
                  </a:lnTo>
                  <a:lnTo>
                    <a:pt x="151841" y="126060"/>
                  </a:lnTo>
                  <a:lnTo>
                    <a:pt x="151066" y="126060"/>
                  </a:lnTo>
                  <a:lnTo>
                    <a:pt x="151066" y="125285"/>
                  </a:lnTo>
                  <a:lnTo>
                    <a:pt x="151066" y="126060"/>
                  </a:lnTo>
                  <a:lnTo>
                    <a:pt x="151066" y="125285"/>
                  </a:lnTo>
                  <a:lnTo>
                    <a:pt x="151066" y="124523"/>
                  </a:lnTo>
                  <a:lnTo>
                    <a:pt x="150291" y="124523"/>
                  </a:lnTo>
                  <a:lnTo>
                    <a:pt x="150291" y="123748"/>
                  </a:lnTo>
                  <a:lnTo>
                    <a:pt x="150291" y="122974"/>
                  </a:lnTo>
                  <a:lnTo>
                    <a:pt x="150291" y="123748"/>
                  </a:lnTo>
                  <a:lnTo>
                    <a:pt x="149504" y="123748"/>
                  </a:lnTo>
                  <a:lnTo>
                    <a:pt x="149504" y="122974"/>
                  </a:lnTo>
                  <a:lnTo>
                    <a:pt x="150291" y="122974"/>
                  </a:lnTo>
                  <a:lnTo>
                    <a:pt x="149504" y="122974"/>
                  </a:lnTo>
                  <a:lnTo>
                    <a:pt x="148729" y="122974"/>
                  </a:lnTo>
                  <a:lnTo>
                    <a:pt x="148729" y="122212"/>
                  </a:lnTo>
                  <a:lnTo>
                    <a:pt x="148729" y="121437"/>
                  </a:lnTo>
                  <a:lnTo>
                    <a:pt x="147955" y="121437"/>
                  </a:lnTo>
                  <a:lnTo>
                    <a:pt x="147167" y="121437"/>
                  </a:lnTo>
                  <a:lnTo>
                    <a:pt x="147167" y="120662"/>
                  </a:lnTo>
                  <a:lnTo>
                    <a:pt x="147167" y="121437"/>
                  </a:lnTo>
                  <a:lnTo>
                    <a:pt x="147167" y="120662"/>
                  </a:lnTo>
                  <a:lnTo>
                    <a:pt x="147167" y="121437"/>
                  </a:lnTo>
                  <a:lnTo>
                    <a:pt x="147167" y="120662"/>
                  </a:lnTo>
                  <a:lnTo>
                    <a:pt x="146392" y="120662"/>
                  </a:lnTo>
                  <a:lnTo>
                    <a:pt x="147167" y="120662"/>
                  </a:lnTo>
                  <a:lnTo>
                    <a:pt x="147167" y="119888"/>
                  </a:lnTo>
                  <a:lnTo>
                    <a:pt x="146392" y="119888"/>
                  </a:lnTo>
                  <a:lnTo>
                    <a:pt x="145618" y="119888"/>
                  </a:lnTo>
                  <a:lnTo>
                    <a:pt x="145618" y="120662"/>
                  </a:lnTo>
                  <a:lnTo>
                    <a:pt x="145618" y="119888"/>
                  </a:lnTo>
                  <a:lnTo>
                    <a:pt x="145618" y="119126"/>
                  </a:lnTo>
                  <a:lnTo>
                    <a:pt x="144830" y="119126"/>
                  </a:lnTo>
                  <a:lnTo>
                    <a:pt x="144830" y="118351"/>
                  </a:lnTo>
                  <a:lnTo>
                    <a:pt x="144830" y="117970"/>
                  </a:lnTo>
                  <a:lnTo>
                    <a:pt x="144449" y="117970"/>
                  </a:lnTo>
                  <a:lnTo>
                    <a:pt x="144449" y="117195"/>
                  </a:lnTo>
                  <a:lnTo>
                    <a:pt x="144449" y="117970"/>
                  </a:lnTo>
                  <a:lnTo>
                    <a:pt x="143675" y="117970"/>
                  </a:lnTo>
                  <a:lnTo>
                    <a:pt x="143675" y="117195"/>
                  </a:lnTo>
                  <a:lnTo>
                    <a:pt x="143675" y="117970"/>
                  </a:lnTo>
                  <a:lnTo>
                    <a:pt x="143675" y="117195"/>
                  </a:lnTo>
                  <a:lnTo>
                    <a:pt x="142887" y="117195"/>
                  </a:lnTo>
                  <a:lnTo>
                    <a:pt x="143675" y="117970"/>
                  </a:lnTo>
                  <a:lnTo>
                    <a:pt x="144449" y="117970"/>
                  </a:lnTo>
                  <a:lnTo>
                    <a:pt x="144449" y="117195"/>
                  </a:lnTo>
                  <a:lnTo>
                    <a:pt x="144449" y="117970"/>
                  </a:lnTo>
                  <a:lnTo>
                    <a:pt x="144830" y="117970"/>
                  </a:lnTo>
                  <a:lnTo>
                    <a:pt x="144830" y="118351"/>
                  </a:lnTo>
                  <a:lnTo>
                    <a:pt x="144830" y="119126"/>
                  </a:lnTo>
                  <a:lnTo>
                    <a:pt x="145618" y="119126"/>
                  </a:lnTo>
                  <a:lnTo>
                    <a:pt x="145618" y="119888"/>
                  </a:lnTo>
                  <a:lnTo>
                    <a:pt x="145618" y="120662"/>
                  </a:lnTo>
                  <a:lnTo>
                    <a:pt x="144830" y="120662"/>
                  </a:lnTo>
                  <a:lnTo>
                    <a:pt x="145618" y="120662"/>
                  </a:lnTo>
                  <a:lnTo>
                    <a:pt x="145618" y="121437"/>
                  </a:lnTo>
                  <a:lnTo>
                    <a:pt x="144830" y="121437"/>
                  </a:lnTo>
                  <a:lnTo>
                    <a:pt x="144830" y="120662"/>
                  </a:lnTo>
                  <a:lnTo>
                    <a:pt x="144830" y="121437"/>
                  </a:lnTo>
                  <a:lnTo>
                    <a:pt x="144449" y="120662"/>
                  </a:lnTo>
                  <a:lnTo>
                    <a:pt x="143675" y="120662"/>
                  </a:lnTo>
                  <a:lnTo>
                    <a:pt x="143675" y="119888"/>
                  </a:lnTo>
                  <a:lnTo>
                    <a:pt x="144449" y="119888"/>
                  </a:lnTo>
                  <a:lnTo>
                    <a:pt x="144449" y="120662"/>
                  </a:lnTo>
                  <a:lnTo>
                    <a:pt x="144830" y="120662"/>
                  </a:lnTo>
                  <a:lnTo>
                    <a:pt x="144830" y="119888"/>
                  </a:lnTo>
                  <a:lnTo>
                    <a:pt x="145618" y="119888"/>
                  </a:lnTo>
                  <a:lnTo>
                    <a:pt x="144830" y="119126"/>
                  </a:lnTo>
                  <a:lnTo>
                    <a:pt x="144449" y="119126"/>
                  </a:lnTo>
                  <a:lnTo>
                    <a:pt x="144449" y="119888"/>
                  </a:lnTo>
                  <a:lnTo>
                    <a:pt x="143675" y="119888"/>
                  </a:lnTo>
                  <a:lnTo>
                    <a:pt x="143675" y="119126"/>
                  </a:lnTo>
                  <a:lnTo>
                    <a:pt x="143675" y="118351"/>
                  </a:lnTo>
                  <a:lnTo>
                    <a:pt x="143675" y="117970"/>
                  </a:lnTo>
                  <a:lnTo>
                    <a:pt x="143675" y="118351"/>
                  </a:lnTo>
                  <a:lnTo>
                    <a:pt x="143675" y="117970"/>
                  </a:lnTo>
                  <a:lnTo>
                    <a:pt x="143675" y="118351"/>
                  </a:lnTo>
                  <a:lnTo>
                    <a:pt x="142887" y="119126"/>
                  </a:lnTo>
                  <a:lnTo>
                    <a:pt x="142887" y="119888"/>
                  </a:lnTo>
                  <a:lnTo>
                    <a:pt x="142887" y="119126"/>
                  </a:lnTo>
                  <a:lnTo>
                    <a:pt x="142113" y="118351"/>
                  </a:lnTo>
                  <a:lnTo>
                    <a:pt x="142113" y="119126"/>
                  </a:lnTo>
                  <a:lnTo>
                    <a:pt x="141338" y="119126"/>
                  </a:lnTo>
                  <a:lnTo>
                    <a:pt x="141338" y="118351"/>
                  </a:lnTo>
                  <a:lnTo>
                    <a:pt x="140550" y="118351"/>
                  </a:lnTo>
                  <a:lnTo>
                    <a:pt x="140550" y="119126"/>
                  </a:lnTo>
                  <a:lnTo>
                    <a:pt x="139776" y="119126"/>
                  </a:lnTo>
                  <a:lnTo>
                    <a:pt x="139776" y="118351"/>
                  </a:lnTo>
                  <a:lnTo>
                    <a:pt x="139001" y="117970"/>
                  </a:lnTo>
                  <a:lnTo>
                    <a:pt x="138214" y="117970"/>
                  </a:lnTo>
                  <a:lnTo>
                    <a:pt x="138214" y="118351"/>
                  </a:lnTo>
                  <a:lnTo>
                    <a:pt x="137439" y="118351"/>
                  </a:lnTo>
                  <a:lnTo>
                    <a:pt x="137439" y="117970"/>
                  </a:lnTo>
                  <a:lnTo>
                    <a:pt x="138214" y="117970"/>
                  </a:lnTo>
                  <a:lnTo>
                    <a:pt x="139001" y="117970"/>
                  </a:lnTo>
                  <a:lnTo>
                    <a:pt x="139776" y="117970"/>
                  </a:lnTo>
                  <a:lnTo>
                    <a:pt x="139776" y="118351"/>
                  </a:lnTo>
                  <a:lnTo>
                    <a:pt x="140550" y="118351"/>
                  </a:lnTo>
                  <a:lnTo>
                    <a:pt x="140550" y="117970"/>
                  </a:lnTo>
                  <a:lnTo>
                    <a:pt x="140550" y="118351"/>
                  </a:lnTo>
                  <a:lnTo>
                    <a:pt x="141338" y="118351"/>
                  </a:lnTo>
                  <a:lnTo>
                    <a:pt x="141338" y="117970"/>
                  </a:lnTo>
                  <a:lnTo>
                    <a:pt x="142113" y="117970"/>
                  </a:lnTo>
                  <a:lnTo>
                    <a:pt x="141338" y="117970"/>
                  </a:lnTo>
                  <a:lnTo>
                    <a:pt x="141338" y="117195"/>
                  </a:lnTo>
                  <a:lnTo>
                    <a:pt x="141338" y="116420"/>
                  </a:lnTo>
                  <a:lnTo>
                    <a:pt x="141338" y="117195"/>
                  </a:lnTo>
                  <a:lnTo>
                    <a:pt x="141338" y="117970"/>
                  </a:lnTo>
                  <a:lnTo>
                    <a:pt x="142113" y="117970"/>
                  </a:lnTo>
                  <a:lnTo>
                    <a:pt x="141338" y="117970"/>
                  </a:lnTo>
                  <a:lnTo>
                    <a:pt x="140550" y="118351"/>
                  </a:lnTo>
                  <a:lnTo>
                    <a:pt x="140550" y="117970"/>
                  </a:lnTo>
                  <a:lnTo>
                    <a:pt x="140550" y="118351"/>
                  </a:lnTo>
                  <a:lnTo>
                    <a:pt x="139776" y="118351"/>
                  </a:lnTo>
                  <a:lnTo>
                    <a:pt x="139776" y="117970"/>
                  </a:lnTo>
                  <a:lnTo>
                    <a:pt x="139001" y="117970"/>
                  </a:lnTo>
                  <a:lnTo>
                    <a:pt x="138214" y="117970"/>
                  </a:lnTo>
                  <a:lnTo>
                    <a:pt x="137439" y="117970"/>
                  </a:lnTo>
                  <a:lnTo>
                    <a:pt x="137439" y="118351"/>
                  </a:lnTo>
                  <a:lnTo>
                    <a:pt x="137439" y="117970"/>
                  </a:lnTo>
                  <a:lnTo>
                    <a:pt x="138214" y="117970"/>
                  </a:lnTo>
                  <a:lnTo>
                    <a:pt x="139001" y="117195"/>
                  </a:lnTo>
                  <a:lnTo>
                    <a:pt x="139001" y="117970"/>
                  </a:lnTo>
                  <a:lnTo>
                    <a:pt x="139001" y="117195"/>
                  </a:lnTo>
                  <a:lnTo>
                    <a:pt x="139001" y="117970"/>
                  </a:lnTo>
                  <a:lnTo>
                    <a:pt x="139001" y="117195"/>
                  </a:lnTo>
                  <a:lnTo>
                    <a:pt x="138214" y="117195"/>
                  </a:lnTo>
                  <a:lnTo>
                    <a:pt x="137439" y="117195"/>
                  </a:lnTo>
                  <a:lnTo>
                    <a:pt x="137439" y="116420"/>
                  </a:lnTo>
                  <a:lnTo>
                    <a:pt x="137439" y="115658"/>
                  </a:lnTo>
                  <a:lnTo>
                    <a:pt x="137439" y="116420"/>
                  </a:lnTo>
                  <a:lnTo>
                    <a:pt x="136664" y="116420"/>
                  </a:lnTo>
                  <a:lnTo>
                    <a:pt x="135877" y="116420"/>
                  </a:lnTo>
                  <a:lnTo>
                    <a:pt x="136664" y="116420"/>
                  </a:lnTo>
                  <a:lnTo>
                    <a:pt x="136664" y="115658"/>
                  </a:lnTo>
                  <a:lnTo>
                    <a:pt x="137439" y="115658"/>
                  </a:lnTo>
                  <a:lnTo>
                    <a:pt x="136664" y="115658"/>
                  </a:lnTo>
                  <a:lnTo>
                    <a:pt x="137439" y="115658"/>
                  </a:lnTo>
                  <a:lnTo>
                    <a:pt x="137439" y="114884"/>
                  </a:lnTo>
                  <a:lnTo>
                    <a:pt x="138214" y="114884"/>
                  </a:lnTo>
                  <a:lnTo>
                    <a:pt x="137439" y="114884"/>
                  </a:lnTo>
                  <a:lnTo>
                    <a:pt x="137439" y="115658"/>
                  </a:lnTo>
                  <a:lnTo>
                    <a:pt x="137439" y="114884"/>
                  </a:lnTo>
                  <a:lnTo>
                    <a:pt x="136664" y="114884"/>
                  </a:lnTo>
                  <a:lnTo>
                    <a:pt x="136664" y="115658"/>
                  </a:lnTo>
                  <a:lnTo>
                    <a:pt x="137439" y="115658"/>
                  </a:lnTo>
                  <a:lnTo>
                    <a:pt x="136664" y="115658"/>
                  </a:lnTo>
                  <a:lnTo>
                    <a:pt x="136664" y="116420"/>
                  </a:lnTo>
                  <a:lnTo>
                    <a:pt x="136664" y="115658"/>
                  </a:lnTo>
                  <a:lnTo>
                    <a:pt x="136664" y="116420"/>
                  </a:lnTo>
                  <a:lnTo>
                    <a:pt x="135877" y="116420"/>
                  </a:lnTo>
                  <a:lnTo>
                    <a:pt x="136664" y="116420"/>
                  </a:lnTo>
                  <a:lnTo>
                    <a:pt x="135877" y="116420"/>
                  </a:lnTo>
                  <a:lnTo>
                    <a:pt x="135877" y="117195"/>
                  </a:lnTo>
                  <a:lnTo>
                    <a:pt x="135877" y="116420"/>
                  </a:lnTo>
                  <a:lnTo>
                    <a:pt x="135102" y="116420"/>
                  </a:lnTo>
                  <a:lnTo>
                    <a:pt x="135102" y="115658"/>
                  </a:lnTo>
                  <a:lnTo>
                    <a:pt x="134721" y="115658"/>
                  </a:lnTo>
                  <a:lnTo>
                    <a:pt x="134721" y="114884"/>
                  </a:lnTo>
                  <a:lnTo>
                    <a:pt x="135102" y="114884"/>
                  </a:lnTo>
                  <a:lnTo>
                    <a:pt x="135102" y="114109"/>
                  </a:lnTo>
                  <a:lnTo>
                    <a:pt x="134721" y="114109"/>
                  </a:lnTo>
                  <a:lnTo>
                    <a:pt x="135102" y="113334"/>
                  </a:lnTo>
                  <a:lnTo>
                    <a:pt x="134721" y="112572"/>
                  </a:lnTo>
                  <a:lnTo>
                    <a:pt x="135102" y="112572"/>
                  </a:lnTo>
                  <a:lnTo>
                    <a:pt x="135102" y="113334"/>
                  </a:lnTo>
                  <a:lnTo>
                    <a:pt x="135102" y="114109"/>
                  </a:lnTo>
                  <a:lnTo>
                    <a:pt x="135102" y="114884"/>
                  </a:lnTo>
                  <a:lnTo>
                    <a:pt x="135102" y="114109"/>
                  </a:lnTo>
                  <a:lnTo>
                    <a:pt x="135102" y="113334"/>
                  </a:lnTo>
                  <a:lnTo>
                    <a:pt x="135102" y="112572"/>
                  </a:lnTo>
                  <a:lnTo>
                    <a:pt x="135102" y="111798"/>
                  </a:lnTo>
                  <a:lnTo>
                    <a:pt x="135102" y="112572"/>
                  </a:lnTo>
                  <a:lnTo>
                    <a:pt x="135102" y="111798"/>
                  </a:lnTo>
                  <a:lnTo>
                    <a:pt x="135877" y="111798"/>
                  </a:lnTo>
                  <a:lnTo>
                    <a:pt x="136664" y="111798"/>
                  </a:lnTo>
                  <a:lnTo>
                    <a:pt x="136664" y="111023"/>
                  </a:lnTo>
                  <a:lnTo>
                    <a:pt x="135877" y="111023"/>
                  </a:lnTo>
                  <a:lnTo>
                    <a:pt x="135877" y="111798"/>
                  </a:lnTo>
                  <a:lnTo>
                    <a:pt x="135877" y="111023"/>
                  </a:lnTo>
                  <a:lnTo>
                    <a:pt x="135102" y="111023"/>
                  </a:lnTo>
                  <a:lnTo>
                    <a:pt x="135102" y="110261"/>
                  </a:lnTo>
                  <a:lnTo>
                    <a:pt x="135877" y="110261"/>
                  </a:lnTo>
                  <a:lnTo>
                    <a:pt x="135877" y="109486"/>
                  </a:lnTo>
                  <a:lnTo>
                    <a:pt x="135877" y="108712"/>
                  </a:lnTo>
                  <a:lnTo>
                    <a:pt x="135877" y="108331"/>
                  </a:lnTo>
                  <a:lnTo>
                    <a:pt x="135877" y="107556"/>
                  </a:lnTo>
                  <a:lnTo>
                    <a:pt x="136664" y="107556"/>
                  </a:lnTo>
                  <a:lnTo>
                    <a:pt x="136664" y="106781"/>
                  </a:lnTo>
                  <a:lnTo>
                    <a:pt x="137439" y="106019"/>
                  </a:lnTo>
                  <a:lnTo>
                    <a:pt x="138214" y="106019"/>
                  </a:lnTo>
                  <a:lnTo>
                    <a:pt x="137439" y="106019"/>
                  </a:lnTo>
                  <a:lnTo>
                    <a:pt x="138214" y="106019"/>
                  </a:lnTo>
                  <a:lnTo>
                    <a:pt x="139001" y="106019"/>
                  </a:lnTo>
                  <a:lnTo>
                    <a:pt x="139001" y="105244"/>
                  </a:lnTo>
                  <a:lnTo>
                    <a:pt x="139776" y="105244"/>
                  </a:lnTo>
                  <a:lnTo>
                    <a:pt x="140550" y="105244"/>
                  </a:lnTo>
                  <a:lnTo>
                    <a:pt x="141338" y="106019"/>
                  </a:lnTo>
                  <a:lnTo>
                    <a:pt x="141338" y="105244"/>
                  </a:lnTo>
                  <a:lnTo>
                    <a:pt x="141338" y="106019"/>
                  </a:lnTo>
                  <a:lnTo>
                    <a:pt x="141338" y="105244"/>
                  </a:lnTo>
                  <a:lnTo>
                    <a:pt x="142113" y="105244"/>
                  </a:lnTo>
                  <a:lnTo>
                    <a:pt x="142887" y="105244"/>
                  </a:lnTo>
                  <a:lnTo>
                    <a:pt x="143675" y="105244"/>
                  </a:lnTo>
                  <a:lnTo>
                    <a:pt x="143675" y="104470"/>
                  </a:lnTo>
                  <a:lnTo>
                    <a:pt x="142887" y="104470"/>
                  </a:lnTo>
                  <a:lnTo>
                    <a:pt x="142887" y="103708"/>
                  </a:lnTo>
                  <a:lnTo>
                    <a:pt x="142113" y="103708"/>
                  </a:lnTo>
                  <a:lnTo>
                    <a:pt x="142887" y="103708"/>
                  </a:lnTo>
                  <a:lnTo>
                    <a:pt x="142887" y="102933"/>
                  </a:lnTo>
                  <a:lnTo>
                    <a:pt x="142887" y="102158"/>
                  </a:lnTo>
                  <a:lnTo>
                    <a:pt x="142113" y="102158"/>
                  </a:lnTo>
                  <a:lnTo>
                    <a:pt x="142113" y="101384"/>
                  </a:lnTo>
                  <a:lnTo>
                    <a:pt x="141338" y="101384"/>
                  </a:lnTo>
                  <a:lnTo>
                    <a:pt x="141338" y="100622"/>
                  </a:lnTo>
                  <a:lnTo>
                    <a:pt x="142113" y="100622"/>
                  </a:lnTo>
                  <a:lnTo>
                    <a:pt x="141338" y="100622"/>
                  </a:lnTo>
                  <a:lnTo>
                    <a:pt x="142113" y="100622"/>
                  </a:lnTo>
                  <a:lnTo>
                    <a:pt x="141338" y="99847"/>
                  </a:lnTo>
                  <a:lnTo>
                    <a:pt x="142113" y="99847"/>
                  </a:lnTo>
                  <a:lnTo>
                    <a:pt x="142113" y="99072"/>
                  </a:lnTo>
                  <a:lnTo>
                    <a:pt x="142113" y="98691"/>
                  </a:lnTo>
                  <a:lnTo>
                    <a:pt x="141338" y="98691"/>
                  </a:lnTo>
                  <a:lnTo>
                    <a:pt x="140550" y="98691"/>
                  </a:lnTo>
                  <a:lnTo>
                    <a:pt x="141338" y="98691"/>
                  </a:lnTo>
                  <a:lnTo>
                    <a:pt x="140550" y="98691"/>
                  </a:lnTo>
                  <a:lnTo>
                    <a:pt x="140550" y="97917"/>
                  </a:lnTo>
                  <a:lnTo>
                    <a:pt x="140550" y="97155"/>
                  </a:lnTo>
                  <a:lnTo>
                    <a:pt x="140550" y="96380"/>
                  </a:lnTo>
                  <a:lnTo>
                    <a:pt x="140550" y="95605"/>
                  </a:lnTo>
                  <a:lnTo>
                    <a:pt x="140550" y="96380"/>
                  </a:lnTo>
                  <a:lnTo>
                    <a:pt x="140550" y="95605"/>
                  </a:lnTo>
                  <a:lnTo>
                    <a:pt x="141338" y="95605"/>
                  </a:lnTo>
                  <a:lnTo>
                    <a:pt x="140550" y="95605"/>
                  </a:lnTo>
                  <a:lnTo>
                    <a:pt x="141338" y="95605"/>
                  </a:lnTo>
                  <a:lnTo>
                    <a:pt x="141338" y="94830"/>
                  </a:lnTo>
                  <a:lnTo>
                    <a:pt x="141338" y="94068"/>
                  </a:lnTo>
                  <a:lnTo>
                    <a:pt x="141338" y="93294"/>
                  </a:lnTo>
                  <a:lnTo>
                    <a:pt x="141338" y="92519"/>
                  </a:lnTo>
                  <a:lnTo>
                    <a:pt x="140550" y="92519"/>
                  </a:lnTo>
                  <a:lnTo>
                    <a:pt x="140550" y="91757"/>
                  </a:lnTo>
                  <a:lnTo>
                    <a:pt x="141338" y="92519"/>
                  </a:lnTo>
                  <a:lnTo>
                    <a:pt x="140550" y="91757"/>
                  </a:lnTo>
                  <a:lnTo>
                    <a:pt x="141338" y="91757"/>
                  </a:lnTo>
                  <a:lnTo>
                    <a:pt x="141338" y="90208"/>
                  </a:lnTo>
                  <a:lnTo>
                    <a:pt x="141338" y="89433"/>
                  </a:lnTo>
                  <a:lnTo>
                    <a:pt x="140550" y="89433"/>
                  </a:lnTo>
                  <a:lnTo>
                    <a:pt x="139776" y="89052"/>
                  </a:lnTo>
                  <a:lnTo>
                    <a:pt x="139001" y="89052"/>
                  </a:lnTo>
                  <a:lnTo>
                    <a:pt x="138214" y="89052"/>
                  </a:lnTo>
                  <a:lnTo>
                    <a:pt x="138214" y="88277"/>
                  </a:lnTo>
                  <a:lnTo>
                    <a:pt x="137439" y="88277"/>
                  </a:lnTo>
                  <a:lnTo>
                    <a:pt x="137439" y="87515"/>
                  </a:lnTo>
                  <a:lnTo>
                    <a:pt x="136664" y="86741"/>
                  </a:lnTo>
                  <a:lnTo>
                    <a:pt x="135877" y="86741"/>
                  </a:lnTo>
                  <a:lnTo>
                    <a:pt x="135102" y="86741"/>
                  </a:lnTo>
                  <a:lnTo>
                    <a:pt x="135102" y="85966"/>
                  </a:lnTo>
                  <a:lnTo>
                    <a:pt x="134721" y="85966"/>
                  </a:lnTo>
                  <a:lnTo>
                    <a:pt x="134721" y="85204"/>
                  </a:lnTo>
                  <a:lnTo>
                    <a:pt x="135102" y="85204"/>
                  </a:lnTo>
                  <a:lnTo>
                    <a:pt x="135102" y="85966"/>
                  </a:lnTo>
                  <a:lnTo>
                    <a:pt x="135102" y="85204"/>
                  </a:lnTo>
                  <a:lnTo>
                    <a:pt x="135877" y="85204"/>
                  </a:lnTo>
                  <a:lnTo>
                    <a:pt x="135102" y="84429"/>
                  </a:lnTo>
                  <a:lnTo>
                    <a:pt x="135877" y="84429"/>
                  </a:lnTo>
                  <a:lnTo>
                    <a:pt x="135102" y="84429"/>
                  </a:lnTo>
                  <a:lnTo>
                    <a:pt x="135877" y="85204"/>
                  </a:lnTo>
                  <a:lnTo>
                    <a:pt x="135102" y="85204"/>
                  </a:lnTo>
                  <a:lnTo>
                    <a:pt x="135102" y="85966"/>
                  </a:lnTo>
                  <a:lnTo>
                    <a:pt x="135102" y="85204"/>
                  </a:lnTo>
                  <a:lnTo>
                    <a:pt x="134721" y="85204"/>
                  </a:lnTo>
                  <a:lnTo>
                    <a:pt x="134721" y="85966"/>
                  </a:lnTo>
                  <a:lnTo>
                    <a:pt x="133934" y="85204"/>
                  </a:lnTo>
                  <a:lnTo>
                    <a:pt x="134721" y="84429"/>
                  </a:lnTo>
                  <a:lnTo>
                    <a:pt x="135102" y="84429"/>
                  </a:lnTo>
                  <a:lnTo>
                    <a:pt x="135102" y="83654"/>
                  </a:lnTo>
                  <a:lnTo>
                    <a:pt x="134721" y="83654"/>
                  </a:lnTo>
                  <a:lnTo>
                    <a:pt x="135102" y="83654"/>
                  </a:lnTo>
                  <a:lnTo>
                    <a:pt x="135102" y="82880"/>
                  </a:lnTo>
                  <a:lnTo>
                    <a:pt x="135877" y="82880"/>
                  </a:lnTo>
                  <a:lnTo>
                    <a:pt x="135877" y="83654"/>
                  </a:lnTo>
                  <a:lnTo>
                    <a:pt x="135877" y="82880"/>
                  </a:lnTo>
                  <a:lnTo>
                    <a:pt x="136664" y="82880"/>
                  </a:lnTo>
                  <a:lnTo>
                    <a:pt x="135877" y="82880"/>
                  </a:lnTo>
                  <a:lnTo>
                    <a:pt x="135877" y="83654"/>
                  </a:lnTo>
                  <a:lnTo>
                    <a:pt x="135877" y="82880"/>
                  </a:lnTo>
                  <a:lnTo>
                    <a:pt x="135102" y="82880"/>
                  </a:lnTo>
                  <a:lnTo>
                    <a:pt x="135102" y="83654"/>
                  </a:lnTo>
                  <a:lnTo>
                    <a:pt x="134721" y="83654"/>
                  </a:lnTo>
                  <a:lnTo>
                    <a:pt x="134721" y="82880"/>
                  </a:lnTo>
                  <a:lnTo>
                    <a:pt x="135102" y="82880"/>
                  </a:lnTo>
                  <a:lnTo>
                    <a:pt x="134721" y="82880"/>
                  </a:lnTo>
                  <a:lnTo>
                    <a:pt x="135102" y="82880"/>
                  </a:lnTo>
                  <a:lnTo>
                    <a:pt x="134721" y="82880"/>
                  </a:lnTo>
                  <a:lnTo>
                    <a:pt x="135102" y="82118"/>
                  </a:lnTo>
                  <a:lnTo>
                    <a:pt x="135877" y="82118"/>
                  </a:lnTo>
                  <a:lnTo>
                    <a:pt x="135877" y="81343"/>
                  </a:lnTo>
                  <a:lnTo>
                    <a:pt x="135877" y="82118"/>
                  </a:lnTo>
                  <a:lnTo>
                    <a:pt x="135877" y="81343"/>
                  </a:lnTo>
                  <a:lnTo>
                    <a:pt x="135877" y="82118"/>
                  </a:lnTo>
                  <a:lnTo>
                    <a:pt x="135102" y="82118"/>
                  </a:lnTo>
                  <a:lnTo>
                    <a:pt x="134721" y="82880"/>
                  </a:lnTo>
                  <a:lnTo>
                    <a:pt x="135102" y="82880"/>
                  </a:lnTo>
                  <a:lnTo>
                    <a:pt x="134721" y="82880"/>
                  </a:lnTo>
                  <a:lnTo>
                    <a:pt x="134721" y="83654"/>
                  </a:lnTo>
                  <a:lnTo>
                    <a:pt x="134721" y="82880"/>
                  </a:lnTo>
                  <a:lnTo>
                    <a:pt x="133934" y="82880"/>
                  </a:lnTo>
                  <a:lnTo>
                    <a:pt x="133159" y="82880"/>
                  </a:lnTo>
                  <a:lnTo>
                    <a:pt x="133934" y="82880"/>
                  </a:lnTo>
                  <a:lnTo>
                    <a:pt x="133159" y="82880"/>
                  </a:lnTo>
                  <a:lnTo>
                    <a:pt x="133159" y="82118"/>
                  </a:lnTo>
                  <a:lnTo>
                    <a:pt x="133159" y="82880"/>
                  </a:lnTo>
                  <a:lnTo>
                    <a:pt x="133159" y="82118"/>
                  </a:lnTo>
                  <a:lnTo>
                    <a:pt x="132384" y="82118"/>
                  </a:lnTo>
                  <a:lnTo>
                    <a:pt x="132384" y="82880"/>
                  </a:lnTo>
                  <a:lnTo>
                    <a:pt x="131597" y="82118"/>
                  </a:lnTo>
                  <a:lnTo>
                    <a:pt x="130822" y="82118"/>
                  </a:lnTo>
                  <a:lnTo>
                    <a:pt x="131597" y="82118"/>
                  </a:lnTo>
                  <a:lnTo>
                    <a:pt x="130822" y="82880"/>
                  </a:lnTo>
                  <a:lnTo>
                    <a:pt x="130822" y="82118"/>
                  </a:lnTo>
                  <a:lnTo>
                    <a:pt x="130822" y="82880"/>
                  </a:lnTo>
                  <a:lnTo>
                    <a:pt x="130822" y="82118"/>
                  </a:lnTo>
                  <a:lnTo>
                    <a:pt x="130822" y="81343"/>
                  </a:lnTo>
                  <a:lnTo>
                    <a:pt x="131597" y="81343"/>
                  </a:lnTo>
                  <a:lnTo>
                    <a:pt x="130822" y="81343"/>
                  </a:lnTo>
                  <a:lnTo>
                    <a:pt x="131597" y="81343"/>
                  </a:lnTo>
                  <a:lnTo>
                    <a:pt x="130822" y="81343"/>
                  </a:lnTo>
                  <a:lnTo>
                    <a:pt x="131597" y="80568"/>
                  </a:lnTo>
                  <a:lnTo>
                    <a:pt x="132384" y="80568"/>
                  </a:lnTo>
                  <a:lnTo>
                    <a:pt x="131597" y="80568"/>
                  </a:lnTo>
                  <a:lnTo>
                    <a:pt x="130822" y="80568"/>
                  </a:lnTo>
                  <a:lnTo>
                    <a:pt x="130822" y="81343"/>
                  </a:lnTo>
                  <a:lnTo>
                    <a:pt x="131597" y="81343"/>
                  </a:lnTo>
                  <a:lnTo>
                    <a:pt x="130822" y="81343"/>
                  </a:lnTo>
                  <a:lnTo>
                    <a:pt x="131597" y="81343"/>
                  </a:lnTo>
                  <a:lnTo>
                    <a:pt x="130822" y="81343"/>
                  </a:lnTo>
                  <a:lnTo>
                    <a:pt x="130822" y="82118"/>
                  </a:lnTo>
                  <a:lnTo>
                    <a:pt x="130048" y="82118"/>
                  </a:lnTo>
                  <a:lnTo>
                    <a:pt x="130822" y="81343"/>
                  </a:lnTo>
                  <a:lnTo>
                    <a:pt x="130048" y="81343"/>
                  </a:lnTo>
                  <a:lnTo>
                    <a:pt x="129260" y="81343"/>
                  </a:lnTo>
                  <a:lnTo>
                    <a:pt x="130048" y="81343"/>
                  </a:lnTo>
                  <a:lnTo>
                    <a:pt x="129260" y="81343"/>
                  </a:lnTo>
                  <a:lnTo>
                    <a:pt x="129260" y="80568"/>
                  </a:lnTo>
                  <a:lnTo>
                    <a:pt x="130048" y="80568"/>
                  </a:lnTo>
                  <a:lnTo>
                    <a:pt x="129260" y="80568"/>
                  </a:lnTo>
                  <a:lnTo>
                    <a:pt x="130048" y="80568"/>
                  </a:lnTo>
                  <a:lnTo>
                    <a:pt x="129260" y="80568"/>
                  </a:lnTo>
                  <a:lnTo>
                    <a:pt x="128485" y="79806"/>
                  </a:lnTo>
                  <a:lnTo>
                    <a:pt x="127711" y="79413"/>
                  </a:lnTo>
                  <a:lnTo>
                    <a:pt x="126923" y="79413"/>
                  </a:lnTo>
                  <a:lnTo>
                    <a:pt x="126923" y="78651"/>
                  </a:lnTo>
                  <a:lnTo>
                    <a:pt x="126149" y="78651"/>
                  </a:lnTo>
                  <a:lnTo>
                    <a:pt x="126923" y="78651"/>
                  </a:lnTo>
                  <a:lnTo>
                    <a:pt x="126923" y="79413"/>
                  </a:lnTo>
                  <a:lnTo>
                    <a:pt x="126149" y="79413"/>
                  </a:lnTo>
                  <a:lnTo>
                    <a:pt x="125374" y="79413"/>
                  </a:lnTo>
                  <a:lnTo>
                    <a:pt x="125374" y="78651"/>
                  </a:lnTo>
                  <a:lnTo>
                    <a:pt x="125374" y="79413"/>
                  </a:lnTo>
                  <a:lnTo>
                    <a:pt x="124980" y="79413"/>
                  </a:lnTo>
                  <a:lnTo>
                    <a:pt x="124980" y="78651"/>
                  </a:lnTo>
                  <a:lnTo>
                    <a:pt x="124206" y="78651"/>
                  </a:lnTo>
                  <a:lnTo>
                    <a:pt x="123418" y="78651"/>
                  </a:lnTo>
                  <a:lnTo>
                    <a:pt x="123418" y="77876"/>
                  </a:lnTo>
                  <a:lnTo>
                    <a:pt x="123418" y="78651"/>
                  </a:lnTo>
                  <a:lnTo>
                    <a:pt x="123418" y="77876"/>
                  </a:lnTo>
                  <a:lnTo>
                    <a:pt x="123418" y="78651"/>
                  </a:lnTo>
                  <a:lnTo>
                    <a:pt x="123418" y="77876"/>
                  </a:lnTo>
                  <a:lnTo>
                    <a:pt x="122643" y="77876"/>
                  </a:lnTo>
                  <a:lnTo>
                    <a:pt x="122643" y="78651"/>
                  </a:lnTo>
                  <a:lnTo>
                    <a:pt x="122643" y="77876"/>
                  </a:lnTo>
                  <a:lnTo>
                    <a:pt x="122643" y="78651"/>
                  </a:lnTo>
                  <a:lnTo>
                    <a:pt x="121869" y="78651"/>
                  </a:lnTo>
                  <a:lnTo>
                    <a:pt x="121081" y="78651"/>
                  </a:lnTo>
                  <a:lnTo>
                    <a:pt x="120307" y="79413"/>
                  </a:lnTo>
                  <a:lnTo>
                    <a:pt x="119532" y="79413"/>
                  </a:lnTo>
                  <a:lnTo>
                    <a:pt x="118745" y="79413"/>
                  </a:lnTo>
                  <a:lnTo>
                    <a:pt x="118745" y="79806"/>
                  </a:lnTo>
                  <a:lnTo>
                    <a:pt x="118745" y="79413"/>
                  </a:lnTo>
                  <a:lnTo>
                    <a:pt x="118745" y="79806"/>
                  </a:lnTo>
                  <a:lnTo>
                    <a:pt x="117970" y="79806"/>
                  </a:lnTo>
                  <a:lnTo>
                    <a:pt x="117970" y="80568"/>
                  </a:lnTo>
                  <a:lnTo>
                    <a:pt x="118745" y="80568"/>
                  </a:lnTo>
                  <a:lnTo>
                    <a:pt x="117970" y="80568"/>
                  </a:lnTo>
                  <a:lnTo>
                    <a:pt x="117195" y="80568"/>
                  </a:lnTo>
                  <a:lnTo>
                    <a:pt x="116027" y="80568"/>
                  </a:lnTo>
                  <a:lnTo>
                    <a:pt x="116420" y="80568"/>
                  </a:lnTo>
                  <a:lnTo>
                    <a:pt x="116027" y="80568"/>
                  </a:lnTo>
                  <a:lnTo>
                    <a:pt x="116420" y="80568"/>
                  </a:lnTo>
                  <a:lnTo>
                    <a:pt x="114465" y="80568"/>
                  </a:lnTo>
                  <a:lnTo>
                    <a:pt x="115252" y="80568"/>
                  </a:lnTo>
                  <a:lnTo>
                    <a:pt x="115252" y="79806"/>
                  </a:lnTo>
                  <a:lnTo>
                    <a:pt x="115252" y="80568"/>
                  </a:lnTo>
                  <a:lnTo>
                    <a:pt x="115252" y="79806"/>
                  </a:lnTo>
                  <a:lnTo>
                    <a:pt x="116027" y="79806"/>
                  </a:lnTo>
                  <a:lnTo>
                    <a:pt x="115252" y="79806"/>
                  </a:lnTo>
                  <a:lnTo>
                    <a:pt x="115252" y="79413"/>
                  </a:lnTo>
                  <a:lnTo>
                    <a:pt x="116027" y="79413"/>
                  </a:lnTo>
                  <a:lnTo>
                    <a:pt x="115252" y="79413"/>
                  </a:lnTo>
                  <a:lnTo>
                    <a:pt x="116027" y="79413"/>
                  </a:lnTo>
                  <a:lnTo>
                    <a:pt x="115252" y="79413"/>
                  </a:lnTo>
                  <a:lnTo>
                    <a:pt x="115252" y="79806"/>
                  </a:lnTo>
                  <a:lnTo>
                    <a:pt x="116027" y="79806"/>
                  </a:lnTo>
                  <a:lnTo>
                    <a:pt x="115252" y="79806"/>
                  </a:lnTo>
                  <a:lnTo>
                    <a:pt x="114465" y="79806"/>
                  </a:lnTo>
                  <a:lnTo>
                    <a:pt x="114465" y="79413"/>
                  </a:lnTo>
                  <a:lnTo>
                    <a:pt x="113690" y="79413"/>
                  </a:lnTo>
                  <a:lnTo>
                    <a:pt x="112915" y="78651"/>
                  </a:lnTo>
                  <a:lnTo>
                    <a:pt x="112128" y="78651"/>
                  </a:lnTo>
                  <a:lnTo>
                    <a:pt x="111353" y="78651"/>
                  </a:lnTo>
                  <a:lnTo>
                    <a:pt x="110578" y="78651"/>
                  </a:lnTo>
                  <a:lnTo>
                    <a:pt x="109791" y="78651"/>
                  </a:lnTo>
                  <a:lnTo>
                    <a:pt x="109016" y="78651"/>
                  </a:lnTo>
                  <a:lnTo>
                    <a:pt x="109016" y="79413"/>
                  </a:lnTo>
                  <a:lnTo>
                    <a:pt x="108242" y="79413"/>
                  </a:lnTo>
                  <a:lnTo>
                    <a:pt x="107454" y="79413"/>
                  </a:lnTo>
                  <a:lnTo>
                    <a:pt x="106680" y="79413"/>
                  </a:lnTo>
                  <a:lnTo>
                    <a:pt x="106680" y="78651"/>
                  </a:lnTo>
                  <a:lnTo>
                    <a:pt x="106680" y="77876"/>
                  </a:lnTo>
                  <a:lnTo>
                    <a:pt x="106299" y="77101"/>
                  </a:lnTo>
                  <a:lnTo>
                    <a:pt x="106299" y="76327"/>
                  </a:lnTo>
                  <a:lnTo>
                    <a:pt x="106680" y="74790"/>
                  </a:lnTo>
                  <a:lnTo>
                    <a:pt x="107454" y="74015"/>
                  </a:lnTo>
                  <a:lnTo>
                    <a:pt x="108242" y="73253"/>
                  </a:lnTo>
                  <a:lnTo>
                    <a:pt x="108242" y="72478"/>
                  </a:lnTo>
                  <a:lnTo>
                    <a:pt x="108242" y="67462"/>
                  </a:lnTo>
                  <a:lnTo>
                    <a:pt x="107454" y="67462"/>
                  </a:lnTo>
                  <a:lnTo>
                    <a:pt x="107454" y="66700"/>
                  </a:lnTo>
                  <a:lnTo>
                    <a:pt x="106680" y="65925"/>
                  </a:lnTo>
                  <a:lnTo>
                    <a:pt x="106680" y="65151"/>
                  </a:lnTo>
                  <a:lnTo>
                    <a:pt x="106680" y="64376"/>
                  </a:lnTo>
                  <a:lnTo>
                    <a:pt x="106680" y="63614"/>
                  </a:lnTo>
                  <a:lnTo>
                    <a:pt x="107454" y="62839"/>
                  </a:lnTo>
                  <a:lnTo>
                    <a:pt x="107454" y="62064"/>
                  </a:lnTo>
                  <a:lnTo>
                    <a:pt x="108242" y="62064"/>
                  </a:lnTo>
                  <a:lnTo>
                    <a:pt x="108242" y="61302"/>
                  </a:lnTo>
                  <a:lnTo>
                    <a:pt x="109016" y="61302"/>
                  </a:lnTo>
                  <a:lnTo>
                    <a:pt x="109016" y="60528"/>
                  </a:lnTo>
                  <a:lnTo>
                    <a:pt x="109016" y="60147"/>
                  </a:lnTo>
                  <a:lnTo>
                    <a:pt x="109791" y="59372"/>
                  </a:lnTo>
                  <a:lnTo>
                    <a:pt x="109791" y="58597"/>
                  </a:lnTo>
                  <a:lnTo>
                    <a:pt x="110578" y="58597"/>
                  </a:lnTo>
                  <a:lnTo>
                    <a:pt x="109791" y="58597"/>
                  </a:lnTo>
                  <a:lnTo>
                    <a:pt x="109791" y="57823"/>
                  </a:lnTo>
                  <a:lnTo>
                    <a:pt x="110578" y="57823"/>
                  </a:lnTo>
                  <a:lnTo>
                    <a:pt x="110578" y="57061"/>
                  </a:lnTo>
                  <a:lnTo>
                    <a:pt x="110578" y="56286"/>
                  </a:lnTo>
                  <a:lnTo>
                    <a:pt x="110578" y="55511"/>
                  </a:lnTo>
                  <a:lnTo>
                    <a:pt x="109791" y="55511"/>
                  </a:lnTo>
                  <a:lnTo>
                    <a:pt x="110578" y="54749"/>
                  </a:lnTo>
                  <a:lnTo>
                    <a:pt x="111353" y="53975"/>
                  </a:lnTo>
                  <a:lnTo>
                    <a:pt x="112915" y="53200"/>
                  </a:lnTo>
                  <a:lnTo>
                    <a:pt x="113690" y="52438"/>
                  </a:lnTo>
                  <a:lnTo>
                    <a:pt x="114465" y="51663"/>
                  </a:lnTo>
                  <a:lnTo>
                    <a:pt x="115252" y="51269"/>
                  </a:lnTo>
                  <a:lnTo>
                    <a:pt x="115252" y="50507"/>
                  </a:lnTo>
                  <a:lnTo>
                    <a:pt x="116027" y="50507"/>
                  </a:lnTo>
                  <a:lnTo>
                    <a:pt x="116027" y="51269"/>
                  </a:lnTo>
                  <a:lnTo>
                    <a:pt x="115252" y="51269"/>
                  </a:lnTo>
                  <a:lnTo>
                    <a:pt x="116027" y="51269"/>
                  </a:lnTo>
                  <a:lnTo>
                    <a:pt x="116027" y="51663"/>
                  </a:lnTo>
                  <a:lnTo>
                    <a:pt x="116420" y="51663"/>
                  </a:lnTo>
                  <a:lnTo>
                    <a:pt x="116027" y="51663"/>
                  </a:lnTo>
                  <a:lnTo>
                    <a:pt x="116027" y="51269"/>
                  </a:lnTo>
                  <a:lnTo>
                    <a:pt x="115252" y="51269"/>
                  </a:lnTo>
                  <a:lnTo>
                    <a:pt x="116027" y="51269"/>
                  </a:lnTo>
                  <a:lnTo>
                    <a:pt x="116027" y="50507"/>
                  </a:lnTo>
                  <a:lnTo>
                    <a:pt x="115252" y="50507"/>
                  </a:lnTo>
                  <a:lnTo>
                    <a:pt x="116027" y="50507"/>
                  </a:lnTo>
                  <a:lnTo>
                    <a:pt x="116420" y="49733"/>
                  </a:lnTo>
                  <a:lnTo>
                    <a:pt x="117195" y="48958"/>
                  </a:lnTo>
                  <a:lnTo>
                    <a:pt x="117195" y="48196"/>
                  </a:lnTo>
                  <a:lnTo>
                    <a:pt x="117970" y="47421"/>
                  </a:lnTo>
                  <a:lnTo>
                    <a:pt x="117970" y="46647"/>
                  </a:lnTo>
                  <a:lnTo>
                    <a:pt x="117970" y="45872"/>
                  </a:lnTo>
                  <a:lnTo>
                    <a:pt x="117970" y="45110"/>
                  </a:lnTo>
                  <a:lnTo>
                    <a:pt x="117970" y="44335"/>
                  </a:lnTo>
                  <a:lnTo>
                    <a:pt x="117195" y="43561"/>
                  </a:lnTo>
                  <a:lnTo>
                    <a:pt x="117195" y="42799"/>
                  </a:lnTo>
                  <a:lnTo>
                    <a:pt x="116027" y="40868"/>
                  </a:lnTo>
                  <a:lnTo>
                    <a:pt x="116027" y="40093"/>
                  </a:lnTo>
                  <a:lnTo>
                    <a:pt x="116027" y="39319"/>
                  </a:lnTo>
                  <a:lnTo>
                    <a:pt x="116027" y="38557"/>
                  </a:lnTo>
                  <a:lnTo>
                    <a:pt x="116027" y="37782"/>
                  </a:lnTo>
                  <a:lnTo>
                    <a:pt x="116027" y="37007"/>
                  </a:lnTo>
                  <a:lnTo>
                    <a:pt x="115252" y="36245"/>
                  </a:lnTo>
                  <a:lnTo>
                    <a:pt x="115252" y="35471"/>
                  </a:lnTo>
                  <a:lnTo>
                    <a:pt x="115252" y="34696"/>
                  </a:lnTo>
                  <a:lnTo>
                    <a:pt x="114465" y="34696"/>
                  </a:lnTo>
                  <a:lnTo>
                    <a:pt x="115252" y="34696"/>
                  </a:lnTo>
                  <a:lnTo>
                    <a:pt x="114465" y="34696"/>
                  </a:lnTo>
                  <a:lnTo>
                    <a:pt x="114465" y="33934"/>
                  </a:lnTo>
                  <a:lnTo>
                    <a:pt x="115252" y="33934"/>
                  </a:lnTo>
                  <a:lnTo>
                    <a:pt x="115252" y="33159"/>
                  </a:lnTo>
                  <a:lnTo>
                    <a:pt x="114465" y="32385"/>
                  </a:lnTo>
                  <a:lnTo>
                    <a:pt x="114465" y="32004"/>
                  </a:lnTo>
                  <a:lnTo>
                    <a:pt x="114465" y="31229"/>
                  </a:lnTo>
                  <a:lnTo>
                    <a:pt x="113690" y="30454"/>
                  </a:lnTo>
                  <a:lnTo>
                    <a:pt x="112915" y="29692"/>
                  </a:lnTo>
                  <a:lnTo>
                    <a:pt x="112915" y="28917"/>
                  </a:lnTo>
                  <a:lnTo>
                    <a:pt x="112128" y="28917"/>
                  </a:lnTo>
                  <a:lnTo>
                    <a:pt x="112128" y="28155"/>
                  </a:lnTo>
                  <a:lnTo>
                    <a:pt x="111353" y="28155"/>
                  </a:lnTo>
                  <a:lnTo>
                    <a:pt x="110578" y="27368"/>
                  </a:lnTo>
                  <a:lnTo>
                    <a:pt x="110578" y="26606"/>
                  </a:lnTo>
                  <a:lnTo>
                    <a:pt x="111353" y="26606"/>
                  </a:lnTo>
                  <a:lnTo>
                    <a:pt x="110578" y="26606"/>
                  </a:lnTo>
                  <a:lnTo>
                    <a:pt x="110578" y="25831"/>
                  </a:lnTo>
                  <a:lnTo>
                    <a:pt x="111353" y="25831"/>
                  </a:lnTo>
                  <a:lnTo>
                    <a:pt x="112128" y="25057"/>
                  </a:lnTo>
                  <a:lnTo>
                    <a:pt x="112915" y="25057"/>
                  </a:lnTo>
                  <a:lnTo>
                    <a:pt x="113690" y="24295"/>
                  </a:lnTo>
                  <a:lnTo>
                    <a:pt x="114465" y="23520"/>
                  </a:lnTo>
                  <a:lnTo>
                    <a:pt x="115252" y="23520"/>
                  </a:lnTo>
                  <a:lnTo>
                    <a:pt x="115252" y="22758"/>
                  </a:lnTo>
                  <a:lnTo>
                    <a:pt x="116027" y="22758"/>
                  </a:lnTo>
                  <a:lnTo>
                    <a:pt x="116027" y="22364"/>
                  </a:lnTo>
                  <a:lnTo>
                    <a:pt x="116420" y="21602"/>
                  </a:lnTo>
                  <a:lnTo>
                    <a:pt x="116420" y="20815"/>
                  </a:lnTo>
                  <a:lnTo>
                    <a:pt x="116027" y="20053"/>
                  </a:lnTo>
                  <a:lnTo>
                    <a:pt x="116420" y="20053"/>
                  </a:lnTo>
                  <a:lnTo>
                    <a:pt x="116027" y="20053"/>
                  </a:lnTo>
                  <a:lnTo>
                    <a:pt x="116420" y="19278"/>
                  </a:lnTo>
                  <a:lnTo>
                    <a:pt x="117195" y="19278"/>
                  </a:lnTo>
                  <a:lnTo>
                    <a:pt x="117195" y="18503"/>
                  </a:lnTo>
                  <a:lnTo>
                    <a:pt x="119532" y="18503"/>
                  </a:lnTo>
                  <a:lnTo>
                    <a:pt x="121081" y="17741"/>
                  </a:lnTo>
                  <a:lnTo>
                    <a:pt x="121081" y="18503"/>
                  </a:lnTo>
                  <a:lnTo>
                    <a:pt x="121081" y="17741"/>
                  </a:lnTo>
                  <a:lnTo>
                    <a:pt x="121869" y="17741"/>
                  </a:lnTo>
                  <a:lnTo>
                    <a:pt x="123418" y="17741"/>
                  </a:lnTo>
                  <a:lnTo>
                    <a:pt x="124206" y="17741"/>
                  </a:lnTo>
                  <a:lnTo>
                    <a:pt x="124206" y="16967"/>
                  </a:lnTo>
                  <a:lnTo>
                    <a:pt x="124980" y="16967"/>
                  </a:lnTo>
                  <a:lnTo>
                    <a:pt x="124980" y="17741"/>
                  </a:lnTo>
                  <a:lnTo>
                    <a:pt x="124206" y="17741"/>
                  </a:lnTo>
                  <a:lnTo>
                    <a:pt x="124980" y="17741"/>
                  </a:lnTo>
                  <a:lnTo>
                    <a:pt x="124206" y="17741"/>
                  </a:lnTo>
                  <a:lnTo>
                    <a:pt x="124206" y="18503"/>
                  </a:lnTo>
                  <a:lnTo>
                    <a:pt x="124206" y="17741"/>
                  </a:lnTo>
                  <a:lnTo>
                    <a:pt x="124206" y="18503"/>
                  </a:lnTo>
                  <a:lnTo>
                    <a:pt x="124206" y="17741"/>
                  </a:lnTo>
                  <a:lnTo>
                    <a:pt x="124980" y="17741"/>
                  </a:lnTo>
                  <a:lnTo>
                    <a:pt x="124206" y="17741"/>
                  </a:lnTo>
                  <a:lnTo>
                    <a:pt x="124980" y="17741"/>
                  </a:lnTo>
                  <a:lnTo>
                    <a:pt x="124980" y="16967"/>
                  </a:lnTo>
                  <a:lnTo>
                    <a:pt x="125374" y="16967"/>
                  </a:lnTo>
                  <a:lnTo>
                    <a:pt x="126149" y="16967"/>
                  </a:lnTo>
                  <a:lnTo>
                    <a:pt x="126923" y="16967"/>
                  </a:lnTo>
                  <a:lnTo>
                    <a:pt x="127711" y="16967"/>
                  </a:lnTo>
                  <a:lnTo>
                    <a:pt x="127711" y="16205"/>
                  </a:lnTo>
                  <a:lnTo>
                    <a:pt x="128485" y="16205"/>
                  </a:lnTo>
                  <a:lnTo>
                    <a:pt x="129260" y="15430"/>
                  </a:lnTo>
                  <a:lnTo>
                    <a:pt x="130048" y="15430"/>
                  </a:lnTo>
                  <a:lnTo>
                    <a:pt x="130822" y="14655"/>
                  </a:lnTo>
                  <a:lnTo>
                    <a:pt x="130822" y="13881"/>
                  </a:lnTo>
                  <a:lnTo>
                    <a:pt x="131597" y="13881"/>
                  </a:lnTo>
                  <a:lnTo>
                    <a:pt x="131597" y="13106"/>
                  </a:lnTo>
                  <a:lnTo>
                    <a:pt x="132384" y="12725"/>
                  </a:lnTo>
                  <a:lnTo>
                    <a:pt x="132384" y="11950"/>
                  </a:lnTo>
                  <a:lnTo>
                    <a:pt x="132384" y="10414"/>
                  </a:lnTo>
                  <a:lnTo>
                    <a:pt x="133159" y="9652"/>
                  </a:lnTo>
                  <a:lnTo>
                    <a:pt x="133159" y="8864"/>
                  </a:lnTo>
                  <a:lnTo>
                    <a:pt x="133159" y="3479"/>
                  </a:lnTo>
                  <a:lnTo>
                    <a:pt x="132384" y="3098"/>
                  </a:lnTo>
                  <a:lnTo>
                    <a:pt x="132384" y="2324"/>
                  </a:lnTo>
                  <a:lnTo>
                    <a:pt x="131597" y="1549"/>
                  </a:lnTo>
                  <a:lnTo>
                    <a:pt x="131597" y="774"/>
                  </a:lnTo>
                  <a:lnTo>
                    <a:pt x="132384" y="774"/>
                  </a:lnTo>
                  <a:lnTo>
                    <a:pt x="133159" y="0"/>
                  </a:lnTo>
                  <a:lnTo>
                    <a:pt x="133934" y="0"/>
                  </a:lnTo>
                  <a:lnTo>
                    <a:pt x="134721" y="0"/>
                  </a:lnTo>
                  <a:lnTo>
                    <a:pt x="134721" y="774"/>
                  </a:lnTo>
                  <a:lnTo>
                    <a:pt x="135102" y="1549"/>
                  </a:lnTo>
                  <a:lnTo>
                    <a:pt x="135877" y="1549"/>
                  </a:lnTo>
                  <a:lnTo>
                    <a:pt x="135877" y="2324"/>
                  </a:lnTo>
                  <a:lnTo>
                    <a:pt x="136664" y="2324"/>
                  </a:lnTo>
                  <a:lnTo>
                    <a:pt x="136664" y="3098"/>
                  </a:lnTo>
                  <a:lnTo>
                    <a:pt x="137439" y="3098"/>
                  </a:lnTo>
                  <a:lnTo>
                    <a:pt x="136664" y="3098"/>
                  </a:lnTo>
                  <a:lnTo>
                    <a:pt x="137439" y="3098"/>
                  </a:lnTo>
                  <a:lnTo>
                    <a:pt x="137439" y="3479"/>
                  </a:lnTo>
                  <a:lnTo>
                    <a:pt x="136664" y="3479"/>
                  </a:lnTo>
                  <a:lnTo>
                    <a:pt x="136664" y="4254"/>
                  </a:lnTo>
                  <a:lnTo>
                    <a:pt x="136664" y="3479"/>
                  </a:lnTo>
                  <a:lnTo>
                    <a:pt x="135877" y="3479"/>
                  </a:lnTo>
                  <a:lnTo>
                    <a:pt x="136664" y="3479"/>
                  </a:lnTo>
                  <a:lnTo>
                    <a:pt x="135877" y="3479"/>
                  </a:lnTo>
                  <a:lnTo>
                    <a:pt x="135877" y="4254"/>
                  </a:lnTo>
                  <a:lnTo>
                    <a:pt x="136664" y="5016"/>
                  </a:lnTo>
                  <a:lnTo>
                    <a:pt x="136664" y="5791"/>
                  </a:lnTo>
                  <a:lnTo>
                    <a:pt x="137439" y="6553"/>
                  </a:lnTo>
                  <a:lnTo>
                    <a:pt x="137439" y="7327"/>
                  </a:lnTo>
                  <a:lnTo>
                    <a:pt x="138214" y="7327"/>
                  </a:lnTo>
                  <a:lnTo>
                    <a:pt x="138214" y="8102"/>
                  </a:lnTo>
                  <a:lnTo>
                    <a:pt x="137439" y="8102"/>
                  </a:lnTo>
                  <a:lnTo>
                    <a:pt x="136664" y="8102"/>
                  </a:lnTo>
                  <a:lnTo>
                    <a:pt x="136664" y="11950"/>
                  </a:lnTo>
                  <a:lnTo>
                    <a:pt x="136664" y="11188"/>
                  </a:lnTo>
                  <a:lnTo>
                    <a:pt x="136664" y="11950"/>
                  </a:lnTo>
                  <a:lnTo>
                    <a:pt x="137439" y="12725"/>
                  </a:lnTo>
                  <a:lnTo>
                    <a:pt x="136664" y="12725"/>
                  </a:lnTo>
                  <a:lnTo>
                    <a:pt x="137439" y="12725"/>
                  </a:lnTo>
                  <a:lnTo>
                    <a:pt x="136664" y="12725"/>
                  </a:lnTo>
                  <a:lnTo>
                    <a:pt x="137439" y="12725"/>
                  </a:lnTo>
                  <a:lnTo>
                    <a:pt x="137439" y="13106"/>
                  </a:lnTo>
                  <a:lnTo>
                    <a:pt x="137439" y="13881"/>
                  </a:lnTo>
                  <a:lnTo>
                    <a:pt x="136664" y="13881"/>
                  </a:lnTo>
                  <a:lnTo>
                    <a:pt x="135877" y="13881"/>
                  </a:lnTo>
                  <a:lnTo>
                    <a:pt x="135877" y="14655"/>
                  </a:lnTo>
                  <a:lnTo>
                    <a:pt x="135102" y="14655"/>
                  </a:lnTo>
                  <a:lnTo>
                    <a:pt x="135102" y="15430"/>
                  </a:lnTo>
                  <a:lnTo>
                    <a:pt x="135102" y="16205"/>
                  </a:lnTo>
                  <a:lnTo>
                    <a:pt x="134721" y="16967"/>
                  </a:lnTo>
                  <a:lnTo>
                    <a:pt x="134721" y="17741"/>
                  </a:lnTo>
                  <a:lnTo>
                    <a:pt x="133934" y="17741"/>
                  </a:lnTo>
                  <a:lnTo>
                    <a:pt x="133934" y="1850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13" name="object 301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346323" y="2646387"/>
              <a:ext cx="191550" cy="207784"/>
            </a:xfrm>
            <a:prstGeom prst="rect">
              <a:avLst/>
            </a:prstGeom>
          </p:spPr>
        </p:pic>
        <p:sp>
          <p:nvSpPr>
            <p:cNvPr id="3014" name="object 3014"/>
            <p:cNvSpPr/>
            <p:nvPr/>
          </p:nvSpPr>
          <p:spPr>
            <a:xfrm>
              <a:off x="5989432" y="2829459"/>
              <a:ext cx="54610" cy="55880"/>
            </a:xfrm>
            <a:custGeom>
              <a:avLst/>
              <a:gdLst/>
              <a:ahLst/>
              <a:cxnLst/>
              <a:rect l="l" t="t" r="r" b="b"/>
              <a:pathLst>
                <a:path w="54610" h="55880">
                  <a:moveTo>
                    <a:pt x="9690" y="53848"/>
                  </a:moveTo>
                  <a:lnTo>
                    <a:pt x="7366" y="53848"/>
                  </a:lnTo>
                  <a:lnTo>
                    <a:pt x="7366" y="55372"/>
                  </a:lnTo>
                  <a:lnTo>
                    <a:pt x="8915" y="55372"/>
                  </a:lnTo>
                  <a:lnTo>
                    <a:pt x="8915" y="54610"/>
                  </a:lnTo>
                  <a:lnTo>
                    <a:pt x="9690" y="54610"/>
                  </a:lnTo>
                  <a:lnTo>
                    <a:pt x="9690" y="53848"/>
                  </a:lnTo>
                  <a:close/>
                </a:path>
                <a:path w="54610" h="55880">
                  <a:moveTo>
                    <a:pt x="9690" y="54610"/>
                  </a:moveTo>
                  <a:lnTo>
                    <a:pt x="8915" y="54610"/>
                  </a:lnTo>
                  <a:lnTo>
                    <a:pt x="8915" y="55372"/>
                  </a:lnTo>
                  <a:lnTo>
                    <a:pt x="9690" y="55372"/>
                  </a:lnTo>
                  <a:lnTo>
                    <a:pt x="9690" y="54610"/>
                  </a:lnTo>
                  <a:close/>
                </a:path>
                <a:path w="54610" h="55880">
                  <a:moveTo>
                    <a:pt x="11239" y="51562"/>
                  </a:moveTo>
                  <a:lnTo>
                    <a:pt x="4267" y="51562"/>
                  </a:lnTo>
                  <a:lnTo>
                    <a:pt x="4267" y="53848"/>
                  </a:lnTo>
                  <a:lnTo>
                    <a:pt x="10464" y="53848"/>
                  </a:lnTo>
                  <a:lnTo>
                    <a:pt x="10464" y="53086"/>
                  </a:lnTo>
                  <a:lnTo>
                    <a:pt x="11239" y="53086"/>
                  </a:lnTo>
                  <a:lnTo>
                    <a:pt x="11239" y="52324"/>
                  </a:lnTo>
                  <a:lnTo>
                    <a:pt x="11620" y="52324"/>
                  </a:lnTo>
                  <a:lnTo>
                    <a:pt x="11239" y="51562"/>
                  </a:lnTo>
                  <a:close/>
                </a:path>
                <a:path w="54610" h="55880">
                  <a:moveTo>
                    <a:pt x="3492" y="50800"/>
                  </a:moveTo>
                  <a:lnTo>
                    <a:pt x="2717" y="50800"/>
                  </a:lnTo>
                  <a:lnTo>
                    <a:pt x="2717" y="51562"/>
                  </a:lnTo>
                  <a:lnTo>
                    <a:pt x="3492" y="50800"/>
                  </a:lnTo>
                  <a:close/>
                </a:path>
                <a:path w="54610" h="55880">
                  <a:moveTo>
                    <a:pt x="12395" y="50800"/>
                  </a:moveTo>
                  <a:lnTo>
                    <a:pt x="3492" y="50800"/>
                  </a:lnTo>
                  <a:lnTo>
                    <a:pt x="3492" y="51562"/>
                  </a:lnTo>
                  <a:lnTo>
                    <a:pt x="12395" y="51562"/>
                  </a:lnTo>
                  <a:lnTo>
                    <a:pt x="12395" y="50800"/>
                  </a:lnTo>
                  <a:close/>
                </a:path>
                <a:path w="54610" h="55880">
                  <a:moveTo>
                    <a:pt x="17818" y="46609"/>
                  </a:moveTo>
                  <a:lnTo>
                    <a:pt x="774" y="46609"/>
                  </a:lnTo>
                  <a:lnTo>
                    <a:pt x="774" y="48133"/>
                  </a:lnTo>
                  <a:lnTo>
                    <a:pt x="1549" y="48133"/>
                  </a:lnTo>
                  <a:lnTo>
                    <a:pt x="1549" y="49657"/>
                  </a:lnTo>
                  <a:lnTo>
                    <a:pt x="774" y="50419"/>
                  </a:lnTo>
                  <a:lnTo>
                    <a:pt x="774" y="50800"/>
                  </a:lnTo>
                  <a:lnTo>
                    <a:pt x="1549" y="50800"/>
                  </a:lnTo>
                  <a:lnTo>
                    <a:pt x="2324" y="50419"/>
                  </a:lnTo>
                  <a:lnTo>
                    <a:pt x="13944" y="50419"/>
                  </a:lnTo>
                  <a:lnTo>
                    <a:pt x="13944" y="49657"/>
                  </a:lnTo>
                  <a:lnTo>
                    <a:pt x="14719" y="49657"/>
                  </a:lnTo>
                  <a:lnTo>
                    <a:pt x="14719" y="48895"/>
                  </a:lnTo>
                  <a:lnTo>
                    <a:pt x="17043" y="48895"/>
                  </a:lnTo>
                  <a:lnTo>
                    <a:pt x="17043" y="48133"/>
                  </a:lnTo>
                  <a:lnTo>
                    <a:pt x="17818" y="47371"/>
                  </a:lnTo>
                  <a:lnTo>
                    <a:pt x="17818" y="46609"/>
                  </a:lnTo>
                  <a:close/>
                </a:path>
                <a:path w="54610" h="55880">
                  <a:moveTo>
                    <a:pt x="13169" y="50419"/>
                  </a:moveTo>
                  <a:lnTo>
                    <a:pt x="2324" y="50419"/>
                  </a:lnTo>
                  <a:lnTo>
                    <a:pt x="2324" y="50800"/>
                  </a:lnTo>
                  <a:lnTo>
                    <a:pt x="13169" y="50800"/>
                  </a:lnTo>
                  <a:lnTo>
                    <a:pt x="13169" y="50419"/>
                  </a:lnTo>
                  <a:close/>
                </a:path>
                <a:path w="54610" h="55880">
                  <a:moveTo>
                    <a:pt x="14719" y="49657"/>
                  </a:moveTo>
                  <a:lnTo>
                    <a:pt x="13944" y="50419"/>
                  </a:lnTo>
                  <a:lnTo>
                    <a:pt x="14719" y="50419"/>
                  </a:lnTo>
                  <a:lnTo>
                    <a:pt x="14719" y="49657"/>
                  </a:lnTo>
                  <a:close/>
                </a:path>
                <a:path w="54610" h="55880">
                  <a:moveTo>
                    <a:pt x="18592" y="47371"/>
                  </a:moveTo>
                  <a:lnTo>
                    <a:pt x="17818" y="47371"/>
                  </a:lnTo>
                  <a:lnTo>
                    <a:pt x="18592" y="48133"/>
                  </a:lnTo>
                  <a:lnTo>
                    <a:pt x="18592" y="47371"/>
                  </a:lnTo>
                  <a:close/>
                </a:path>
                <a:path w="54610" h="55880">
                  <a:moveTo>
                    <a:pt x="33312" y="41910"/>
                  </a:moveTo>
                  <a:lnTo>
                    <a:pt x="774" y="41910"/>
                  </a:lnTo>
                  <a:lnTo>
                    <a:pt x="774" y="45085"/>
                  </a:lnTo>
                  <a:lnTo>
                    <a:pt x="0" y="45085"/>
                  </a:lnTo>
                  <a:lnTo>
                    <a:pt x="0" y="46609"/>
                  </a:lnTo>
                  <a:lnTo>
                    <a:pt x="21310" y="46609"/>
                  </a:lnTo>
                  <a:lnTo>
                    <a:pt x="21310" y="48133"/>
                  </a:lnTo>
                  <a:lnTo>
                    <a:pt x="22085" y="47371"/>
                  </a:lnTo>
                  <a:lnTo>
                    <a:pt x="22085" y="45847"/>
                  </a:lnTo>
                  <a:lnTo>
                    <a:pt x="31762" y="45847"/>
                  </a:lnTo>
                  <a:lnTo>
                    <a:pt x="31762" y="44196"/>
                  </a:lnTo>
                  <a:lnTo>
                    <a:pt x="32537" y="44196"/>
                  </a:lnTo>
                  <a:lnTo>
                    <a:pt x="32537" y="42672"/>
                  </a:lnTo>
                  <a:lnTo>
                    <a:pt x="33312" y="42672"/>
                  </a:lnTo>
                  <a:lnTo>
                    <a:pt x="33312" y="41910"/>
                  </a:lnTo>
                  <a:close/>
                </a:path>
                <a:path w="54610" h="55880">
                  <a:moveTo>
                    <a:pt x="19367" y="46609"/>
                  </a:moveTo>
                  <a:lnTo>
                    <a:pt x="18592" y="46609"/>
                  </a:lnTo>
                  <a:lnTo>
                    <a:pt x="18592" y="47371"/>
                  </a:lnTo>
                  <a:lnTo>
                    <a:pt x="19367" y="46609"/>
                  </a:lnTo>
                  <a:close/>
                </a:path>
                <a:path w="54610" h="55880">
                  <a:moveTo>
                    <a:pt x="20142" y="46609"/>
                  </a:moveTo>
                  <a:lnTo>
                    <a:pt x="19367" y="46609"/>
                  </a:lnTo>
                  <a:lnTo>
                    <a:pt x="20142" y="47371"/>
                  </a:lnTo>
                  <a:lnTo>
                    <a:pt x="20142" y="46609"/>
                  </a:lnTo>
                  <a:close/>
                </a:path>
                <a:path w="54610" h="55880">
                  <a:moveTo>
                    <a:pt x="21310" y="46609"/>
                  </a:moveTo>
                  <a:lnTo>
                    <a:pt x="20916" y="46609"/>
                  </a:lnTo>
                  <a:lnTo>
                    <a:pt x="20916" y="47371"/>
                  </a:lnTo>
                  <a:lnTo>
                    <a:pt x="21310" y="46609"/>
                  </a:lnTo>
                  <a:close/>
                </a:path>
                <a:path w="54610" h="55880">
                  <a:moveTo>
                    <a:pt x="27508" y="45847"/>
                  </a:moveTo>
                  <a:lnTo>
                    <a:pt x="25184" y="45847"/>
                  </a:lnTo>
                  <a:lnTo>
                    <a:pt x="25184" y="46609"/>
                  </a:lnTo>
                  <a:lnTo>
                    <a:pt x="25958" y="46609"/>
                  </a:lnTo>
                  <a:lnTo>
                    <a:pt x="25958" y="47371"/>
                  </a:lnTo>
                  <a:lnTo>
                    <a:pt x="26733" y="47371"/>
                  </a:lnTo>
                  <a:lnTo>
                    <a:pt x="27508" y="46609"/>
                  </a:lnTo>
                  <a:lnTo>
                    <a:pt x="27508" y="45847"/>
                  </a:lnTo>
                  <a:close/>
                </a:path>
                <a:path w="54610" h="55880">
                  <a:moveTo>
                    <a:pt x="30988" y="45847"/>
                  </a:moveTo>
                  <a:lnTo>
                    <a:pt x="29832" y="45847"/>
                  </a:lnTo>
                  <a:lnTo>
                    <a:pt x="29832" y="47371"/>
                  </a:lnTo>
                  <a:lnTo>
                    <a:pt x="30607" y="47371"/>
                  </a:lnTo>
                  <a:lnTo>
                    <a:pt x="30607" y="46609"/>
                  </a:lnTo>
                  <a:lnTo>
                    <a:pt x="30988" y="46609"/>
                  </a:lnTo>
                  <a:lnTo>
                    <a:pt x="30988" y="45847"/>
                  </a:lnTo>
                  <a:close/>
                </a:path>
                <a:path w="54610" h="55880">
                  <a:moveTo>
                    <a:pt x="25184" y="45847"/>
                  </a:moveTo>
                  <a:lnTo>
                    <a:pt x="23634" y="45847"/>
                  </a:lnTo>
                  <a:lnTo>
                    <a:pt x="23634" y="46609"/>
                  </a:lnTo>
                  <a:lnTo>
                    <a:pt x="25184" y="46609"/>
                  </a:lnTo>
                  <a:lnTo>
                    <a:pt x="25184" y="45847"/>
                  </a:lnTo>
                  <a:close/>
                </a:path>
                <a:path w="54610" h="55880">
                  <a:moveTo>
                    <a:pt x="29832" y="45847"/>
                  </a:moveTo>
                  <a:lnTo>
                    <a:pt x="29057" y="45847"/>
                  </a:lnTo>
                  <a:lnTo>
                    <a:pt x="29057" y="46609"/>
                  </a:lnTo>
                  <a:lnTo>
                    <a:pt x="29832" y="45847"/>
                  </a:lnTo>
                  <a:close/>
                </a:path>
                <a:path w="54610" h="55880">
                  <a:moveTo>
                    <a:pt x="34861" y="41910"/>
                  </a:moveTo>
                  <a:lnTo>
                    <a:pt x="34086" y="41910"/>
                  </a:lnTo>
                  <a:lnTo>
                    <a:pt x="34086" y="42672"/>
                  </a:lnTo>
                  <a:lnTo>
                    <a:pt x="34861" y="41910"/>
                  </a:lnTo>
                  <a:close/>
                </a:path>
                <a:path w="54610" h="55880">
                  <a:moveTo>
                    <a:pt x="34086" y="41148"/>
                  </a:moveTo>
                  <a:lnTo>
                    <a:pt x="0" y="41148"/>
                  </a:lnTo>
                  <a:lnTo>
                    <a:pt x="0" y="41910"/>
                  </a:lnTo>
                  <a:lnTo>
                    <a:pt x="34086" y="41910"/>
                  </a:lnTo>
                  <a:lnTo>
                    <a:pt x="34086" y="41148"/>
                  </a:lnTo>
                  <a:close/>
                </a:path>
                <a:path w="54610" h="55880">
                  <a:moveTo>
                    <a:pt x="37960" y="41148"/>
                  </a:moveTo>
                  <a:lnTo>
                    <a:pt x="36410" y="41148"/>
                  </a:lnTo>
                  <a:lnTo>
                    <a:pt x="36410" y="41910"/>
                  </a:lnTo>
                  <a:lnTo>
                    <a:pt x="37185" y="41910"/>
                  </a:lnTo>
                  <a:lnTo>
                    <a:pt x="37960" y="41148"/>
                  </a:lnTo>
                  <a:close/>
                </a:path>
                <a:path w="54610" h="55880">
                  <a:moveTo>
                    <a:pt x="35636" y="40767"/>
                  </a:moveTo>
                  <a:lnTo>
                    <a:pt x="774" y="40767"/>
                  </a:lnTo>
                  <a:lnTo>
                    <a:pt x="774" y="41148"/>
                  </a:lnTo>
                  <a:lnTo>
                    <a:pt x="35636" y="41148"/>
                  </a:lnTo>
                  <a:lnTo>
                    <a:pt x="35636" y="40767"/>
                  </a:lnTo>
                  <a:close/>
                </a:path>
                <a:path w="54610" h="55880">
                  <a:moveTo>
                    <a:pt x="2717" y="38481"/>
                  </a:moveTo>
                  <a:lnTo>
                    <a:pt x="2324" y="39243"/>
                  </a:lnTo>
                  <a:lnTo>
                    <a:pt x="2324" y="40767"/>
                  </a:lnTo>
                  <a:lnTo>
                    <a:pt x="35636" y="40767"/>
                  </a:lnTo>
                  <a:lnTo>
                    <a:pt x="35636" y="41148"/>
                  </a:lnTo>
                  <a:lnTo>
                    <a:pt x="38735" y="41148"/>
                  </a:lnTo>
                  <a:lnTo>
                    <a:pt x="38735" y="39243"/>
                  </a:lnTo>
                  <a:lnTo>
                    <a:pt x="2717" y="39243"/>
                  </a:lnTo>
                  <a:lnTo>
                    <a:pt x="2717" y="38481"/>
                  </a:lnTo>
                  <a:close/>
                </a:path>
                <a:path w="54610" h="55880">
                  <a:moveTo>
                    <a:pt x="40665" y="34671"/>
                  </a:moveTo>
                  <a:lnTo>
                    <a:pt x="5816" y="34671"/>
                  </a:lnTo>
                  <a:lnTo>
                    <a:pt x="5816" y="35433"/>
                  </a:lnTo>
                  <a:lnTo>
                    <a:pt x="5041" y="35433"/>
                  </a:lnTo>
                  <a:lnTo>
                    <a:pt x="5041" y="37719"/>
                  </a:lnTo>
                  <a:lnTo>
                    <a:pt x="4267" y="37719"/>
                  </a:lnTo>
                  <a:lnTo>
                    <a:pt x="4267" y="38481"/>
                  </a:lnTo>
                  <a:lnTo>
                    <a:pt x="3492" y="38481"/>
                  </a:lnTo>
                  <a:lnTo>
                    <a:pt x="2717" y="39243"/>
                  </a:lnTo>
                  <a:lnTo>
                    <a:pt x="39509" y="39243"/>
                  </a:lnTo>
                  <a:lnTo>
                    <a:pt x="39509" y="36957"/>
                  </a:lnTo>
                  <a:lnTo>
                    <a:pt x="40284" y="36957"/>
                  </a:lnTo>
                  <a:lnTo>
                    <a:pt x="40284" y="36195"/>
                  </a:lnTo>
                  <a:lnTo>
                    <a:pt x="40665" y="35433"/>
                  </a:lnTo>
                  <a:lnTo>
                    <a:pt x="40665" y="34671"/>
                  </a:lnTo>
                  <a:close/>
                </a:path>
                <a:path w="54610" h="55880">
                  <a:moveTo>
                    <a:pt x="42227" y="33147"/>
                  </a:moveTo>
                  <a:lnTo>
                    <a:pt x="8140" y="33147"/>
                  </a:lnTo>
                  <a:lnTo>
                    <a:pt x="8140" y="33909"/>
                  </a:lnTo>
                  <a:lnTo>
                    <a:pt x="5041" y="33909"/>
                  </a:lnTo>
                  <a:lnTo>
                    <a:pt x="5041" y="34671"/>
                  </a:lnTo>
                  <a:lnTo>
                    <a:pt x="41452" y="34671"/>
                  </a:lnTo>
                  <a:lnTo>
                    <a:pt x="41452" y="33909"/>
                  </a:lnTo>
                  <a:lnTo>
                    <a:pt x="42227" y="33147"/>
                  </a:lnTo>
                  <a:close/>
                </a:path>
                <a:path w="54610" h="55880">
                  <a:moveTo>
                    <a:pt x="7366" y="33147"/>
                  </a:moveTo>
                  <a:lnTo>
                    <a:pt x="5816" y="33147"/>
                  </a:lnTo>
                  <a:lnTo>
                    <a:pt x="5816" y="33909"/>
                  </a:lnTo>
                  <a:lnTo>
                    <a:pt x="7366" y="33909"/>
                  </a:lnTo>
                  <a:lnTo>
                    <a:pt x="7366" y="33147"/>
                  </a:lnTo>
                  <a:close/>
                </a:path>
                <a:path w="54610" h="55880">
                  <a:moveTo>
                    <a:pt x="8140" y="33147"/>
                  </a:moveTo>
                  <a:lnTo>
                    <a:pt x="7366" y="33147"/>
                  </a:lnTo>
                  <a:lnTo>
                    <a:pt x="7366" y="33909"/>
                  </a:lnTo>
                  <a:lnTo>
                    <a:pt x="8140" y="33909"/>
                  </a:lnTo>
                  <a:lnTo>
                    <a:pt x="8140" y="33147"/>
                  </a:lnTo>
                  <a:close/>
                </a:path>
                <a:path w="54610" h="55880">
                  <a:moveTo>
                    <a:pt x="46875" y="31115"/>
                  </a:moveTo>
                  <a:lnTo>
                    <a:pt x="9690" y="31115"/>
                  </a:lnTo>
                  <a:lnTo>
                    <a:pt x="9690" y="31496"/>
                  </a:lnTo>
                  <a:lnTo>
                    <a:pt x="8915" y="32258"/>
                  </a:lnTo>
                  <a:lnTo>
                    <a:pt x="8915" y="33147"/>
                  </a:lnTo>
                  <a:lnTo>
                    <a:pt x="43764" y="33147"/>
                  </a:lnTo>
                  <a:lnTo>
                    <a:pt x="44551" y="32258"/>
                  </a:lnTo>
                  <a:lnTo>
                    <a:pt x="44551" y="31496"/>
                  </a:lnTo>
                  <a:lnTo>
                    <a:pt x="46875" y="31496"/>
                  </a:lnTo>
                  <a:lnTo>
                    <a:pt x="46875" y="31115"/>
                  </a:lnTo>
                  <a:close/>
                </a:path>
                <a:path w="54610" h="55880">
                  <a:moveTo>
                    <a:pt x="46101" y="31496"/>
                  </a:moveTo>
                  <a:lnTo>
                    <a:pt x="45326" y="31496"/>
                  </a:lnTo>
                  <a:lnTo>
                    <a:pt x="45326" y="32258"/>
                  </a:lnTo>
                  <a:lnTo>
                    <a:pt x="46101" y="32258"/>
                  </a:lnTo>
                  <a:lnTo>
                    <a:pt x="46101" y="31496"/>
                  </a:lnTo>
                  <a:close/>
                </a:path>
                <a:path w="54610" h="55880">
                  <a:moveTo>
                    <a:pt x="48425" y="29591"/>
                  </a:moveTo>
                  <a:lnTo>
                    <a:pt x="6591" y="29591"/>
                  </a:lnTo>
                  <a:lnTo>
                    <a:pt x="6591" y="30353"/>
                  </a:lnTo>
                  <a:lnTo>
                    <a:pt x="7366" y="31115"/>
                  </a:lnTo>
                  <a:lnTo>
                    <a:pt x="8140" y="30353"/>
                  </a:lnTo>
                  <a:lnTo>
                    <a:pt x="47650" y="30353"/>
                  </a:lnTo>
                  <a:lnTo>
                    <a:pt x="48425" y="29591"/>
                  </a:lnTo>
                  <a:close/>
                </a:path>
                <a:path w="54610" h="55880">
                  <a:moveTo>
                    <a:pt x="47650" y="30353"/>
                  </a:moveTo>
                  <a:lnTo>
                    <a:pt x="8140" y="30353"/>
                  </a:lnTo>
                  <a:lnTo>
                    <a:pt x="8140" y="31115"/>
                  </a:lnTo>
                  <a:lnTo>
                    <a:pt x="47650" y="31115"/>
                  </a:lnTo>
                  <a:lnTo>
                    <a:pt x="47650" y="30353"/>
                  </a:lnTo>
                  <a:close/>
                </a:path>
                <a:path w="54610" h="55880">
                  <a:moveTo>
                    <a:pt x="49187" y="29591"/>
                  </a:moveTo>
                  <a:lnTo>
                    <a:pt x="48425" y="29591"/>
                  </a:lnTo>
                  <a:lnTo>
                    <a:pt x="48425" y="30353"/>
                  </a:lnTo>
                  <a:lnTo>
                    <a:pt x="49187" y="30353"/>
                  </a:lnTo>
                  <a:lnTo>
                    <a:pt x="49187" y="29591"/>
                  </a:lnTo>
                  <a:close/>
                </a:path>
                <a:path w="54610" h="55880">
                  <a:moveTo>
                    <a:pt x="53454" y="24257"/>
                  </a:moveTo>
                  <a:lnTo>
                    <a:pt x="6591" y="24257"/>
                  </a:lnTo>
                  <a:lnTo>
                    <a:pt x="6591" y="25781"/>
                  </a:lnTo>
                  <a:lnTo>
                    <a:pt x="5816" y="25781"/>
                  </a:lnTo>
                  <a:lnTo>
                    <a:pt x="5816" y="29591"/>
                  </a:lnTo>
                  <a:lnTo>
                    <a:pt x="49580" y="29591"/>
                  </a:lnTo>
                  <a:lnTo>
                    <a:pt x="49580" y="28829"/>
                  </a:lnTo>
                  <a:lnTo>
                    <a:pt x="52679" y="28829"/>
                  </a:lnTo>
                  <a:lnTo>
                    <a:pt x="52679" y="28067"/>
                  </a:lnTo>
                  <a:lnTo>
                    <a:pt x="53454" y="28067"/>
                  </a:lnTo>
                  <a:lnTo>
                    <a:pt x="52679" y="27305"/>
                  </a:lnTo>
                  <a:lnTo>
                    <a:pt x="53454" y="27305"/>
                  </a:lnTo>
                  <a:lnTo>
                    <a:pt x="53454" y="26543"/>
                  </a:lnTo>
                  <a:lnTo>
                    <a:pt x="52679" y="25781"/>
                  </a:lnTo>
                  <a:lnTo>
                    <a:pt x="52679" y="25019"/>
                  </a:lnTo>
                  <a:lnTo>
                    <a:pt x="53454" y="25019"/>
                  </a:lnTo>
                  <a:lnTo>
                    <a:pt x="53454" y="24257"/>
                  </a:lnTo>
                  <a:close/>
                </a:path>
                <a:path w="54610" h="55880">
                  <a:moveTo>
                    <a:pt x="46101" y="14605"/>
                  </a:moveTo>
                  <a:lnTo>
                    <a:pt x="7366" y="14605"/>
                  </a:lnTo>
                  <a:lnTo>
                    <a:pt x="7366" y="21844"/>
                  </a:lnTo>
                  <a:lnTo>
                    <a:pt x="8140" y="21844"/>
                  </a:lnTo>
                  <a:lnTo>
                    <a:pt x="8140" y="23495"/>
                  </a:lnTo>
                  <a:lnTo>
                    <a:pt x="7366" y="23495"/>
                  </a:lnTo>
                  <a:lnTo>
                    <a:pt x="7366" y="24257"/>
                  </a:lnTo>
                  <a:lnTo>
                    <a:pt x="54229" y="24257"/>
                  </a:lnTo>
                  <a:lnTo>
                    <a:pt x="54229" y="22733"/>
                  </a:lnTo>
                  <a:lnTo>
                    <a:pt x="53454" y="22733"/>
                  </a:lnTo>
                  <a:lnTo>
                    <a:pt x="53454" y="21463"/>
                  </a:lnTo>
                  <a:lnTo>
                    <a:pt x="52679" y="21463"/>
                  </a:lnTo>
                  <a:lnTo>
                    <a:pt x="52679" y="20701"/>
                  </a:lnTo>
                  <a:lnTo>
                    <a:pt x="51904" y="20701"/>
                  </a:lnTo>
                  <a:lnTo>
                    <a:pt x="51904" y="19939"/>
                  </a:lnTo>
                  <a:lnTo>
                    <a:pt x="48425" y="19939"/>
                  </a:lnTo>
                  <a:lnTo>
                    <a:pt x="48425" y="19177"/>
                  </a:lnTo>
                  <a:lnTo>
                    <a:pt x="47650" y="19177"/>
                  </a:lnTo>
                  <a:lnTo>
                    <a:pt x="47650" y="18415"/>
                  </a:lnTo>
                  <a:lnTo>
                    <a:pt x="46875" y="18415"/>
                  </a:lnTo>
                  <a:lnTo>
                    <a:pt x="46101" y="17653"/>
                  </a:lnTo>
                  <a:lnTo>
                    <a:pt x="45326" y="17653"/>
                  </a:lnTo>
                  <a:lnTo>
                    <a:pt x="46101" y="16891"/>
                  </a:lnTo>
                  <a:lnTo>
                    <a:pt x="45326" y="16129"/>
                  </a:lnTo>
                  <a:lnTo>
                    <a:pt x="45326" y="15367"/>
                  </a:lnTo>
                  <a:lnTo>
                    <a:pt x="46101" y="15367"/>
                  </a:lnTo>
                  <a:lnTo>
                    <a:pt x="46101" y="14605"/>
                  </a:lnTo>
                  <a:close/>
                </a:path>
                <a:path w="54610" h="55880">
                  <a:moveTo>
                    <a:pt x="53454" y="20701"/>
                  </a:moveTo>
                  <a:lnTo>
                    <a:pt x="52679" y="21463"/>
                  </a:lnTo>
                  <a:lnTo>
                    <a:pt x="53454" y="21463"/>
                  </a:lnTo>
                  <a:lnTo>
                    <a:pt x="53454" y="20701"/>
                  </a:lnTo>
                  <a:close/>
                </a:path>
                <a:path w="54610" h="55880">
                  <a:moveTo>
                    <a:pt x="50355" y="19177"/>
                  </a:moveTo>
                  <a:lnTo>
                    <a:pt x="49187" y="19177"/>
                  </a:lnTo>
                  <a:lnTo>
                    <a:pt x="49187" y="19939"/>
                  </a:lnTo>
                  <a:lnTo>
                    <a:pt x="50355" y="19939"/>
                  </a:lnTo>
                  <a:lnTo>
                    <a:pt x="50355" y="19177"/>
                  </a:lnTo>
                  <a:close/>
                </a:path>
                <a:path w="54610" h="55880">
                  <a:moveTo>
                    <a:pt x="51130" y="19177"/>
                  </a:moveTo>
                  <a:lnTo>
                    <a:pt x="50355" y="19177"/>
                  </a:lnTo>
                  <a:lnTo>
                    <a:pt x="50355" y="19939"/>
                  </a:lnTo>
                  <a:lnTo>
                    <a:pt x="51130" y="19939"/>
                  </a:lnTo>
                  <a:lnTo>
                    <a:pt x="51130" y="19177"/>
                  </a:lnTo>
                  <a:close/>
                </a:path>
                <a:path w="54610" h="55880">
                  <a:moveTo>
                    <a:pt x="6591" y="14605"/>
                  </a:moveTo>
                  <a:lnTo>
                    <a:pt x="6591" y="15367"/>
                  </a:lnTo>
                  <a:lnTo>
                    <a:pt x="7366" y="15367"/>
                  </a:lnTo>
                  <a:lnTo>
                    <a:pt x="6591" y="14605"/>
                  </a:lnTo>
                  <a:close/>
                </a:path>
                <a:path w="54610" h="55880">
                  <a:moveTo>
                    <a:pt x="8140" y="13081"/>
                  </a:moveTo>
                  <a:lnTo>
                    <a:pt x="8140" y="14605"/>
                  </a:lnTo>
                  <a:lnTo>
                    <a:pt x="45326" y="14605"/>
                  </a:lnTo>
                  <a:lnTo>
                    <a:pt x="46101" y="13843"/>
                  </a:lnTo>
                  <a:lnTo>
                    <a:pt x="8915" y="13843"/>
                  </a:lnTo>
                  <a:lnTo>
                    <a:pt x="8140" y="13081"/>
                  </a:lnTo>
                  <a:close/>
                </a:path>
                <a:path w="54610" h="55880">
                  <a:moveTo>
                    <a:pt x="8140" y="13081"/>
                  </a:moveTo>
                  <a:lnTo>
                    <a:pt x="7366" y="13081"/>
                  </a:lnTo>
                  <a:lnTo>
                    <a:pt x="7366" y="13843"/>
                  </a:lnTo>
                  <a:lnTo>
                    <a:pt x="8140" y="13843"/>
                  </a:lnTo>
                  <a:lnTo>
                    <a:pt x="8140" y="13081"/>
                  </a:lnTo>
                  <a:close/>
                </a:path>
                <a:path w="54610" h="55880">
                  <a:moveTo>
                    <a:pt x="46101" y="11176"/>
                  </a:moveTo>
                  <a:lnTo>
                    <a:pt x="13944" y="11176"/>
                  </a:lnTo>
                  <a:lnTo>
                    <a:pt x="13944" y="11938"/>
                  </a:lnTo>
                  <a:lnTo>
                    <a:pt x="11239" y="11938"/>
                  </a:lnTo>
                  <a:lnTo>
                    <a:pt x="10464" y="12319"/>
                  </a:lnTo>
                  <a:lnTo>
                    <a:pt x="8915" y="12319"/>
                  </a:lnTo>
                  <a:lnTo>
                    <a:pt x="8915" y="13081"/>
                  </a:lnTo>
                  <a:lnTo>
                    <a:pt x="8140" y="13081"/>
                  </a:lnTo>
                  <a:lnTo>
                    <a:pt x="8915" y="13843"/>
                  </a:lnTo>
                  <a:lnTo>
                    <a:pt x="46101" y="13843"/>
                  </a:lnTo>
                  <a:lnTo>
                    <a:pt x="46101" y="11938"/>
                  </a:lnTo>
                  <a:lnTo>
                    <a:pt x="11620" y="11938"/>
                  </a:lnTo>
                  <a:lnTo>
                    <a:pt x="11239" y="11176"/>
                  </a:lnTo>
                  <a:lnTo>
                    <a:pt x="46101" y="11176"/>
                  </a:lnTo>
                  <a:close/>
                </a:path>
                <a:path w="54610" h="55880">
                  <a:moveTo>
                    <a:pt x="9690" y="11938"/>
                  </a:moveTo>
                  <a:lnTo>
                    <a:pt x="8140" y="11938"/>
                  </a:lnTo>
                  <a:lnTo>
                    <a:pt x="8140" y="12319"/>
                  </a:lnTo>
                  <a:lnTo>
                    <a:pt x="9690" y="12319"/>
                  </a:lnTo>
                  <a:lnTo>
                    <a:pt x="9690" y="11938"/>
                  </a:lnTo>
                  <a:close/>
                </a:path>
                <a:path w="54610" h="55880">
                  <a:moveTo>
                    <a:pt x="12395" y="11176"/>
                  </a:moveTo>
                  <a:lnTo>
                    <a:pt x="11620" y="11176"/>
                  </a:lnTo>
                  <a:lnTo>
                    <a:pt x="11620" y="11938"/>
                  </a:lnTo>
                  <a:lnTo>
                    <a:pt x="13169" y="11938"/>
                  </a:lnTo>
                  <a:lnTo>
                    <a:pt x="12395" y="11176"/>
                  </a:lnTo>
                  <a:close/>
                </a:path>
                <a:path w="54610" h="55880">
                  <a:moveTo>
                    <a:pt x="42227" y="3429"/>
                  </a:moveTo>
                  <a:lnTo>
                    <a:pt x="40665" y="3429"/>
                  </a:lnTo>
                  <a:lnTo>
                    <a:pt x="40665" y="4191"/>
                  </a:lnTo>
                  <a:lnTo>
                    <a:pt x="35636" y="4191"/>
                  </a:lnTo>
                  <a:lnTo>
                    <a:pt x="35636" y="5715"/>
                  </a:lnTo>
                  <a:lnTo>
                    <a:pt x="11620" y="5715"/>
                  </a:lnTo>
                  <a:lnTo>
                    <a:pt x="12395" y="6477"/>
                  </a:lnTo>
                  <a:lnTo>
                    <a:pt x="12395" y="8001"/>
                  </a:lnTo>
                  <a:lnTo>
                    <a:pt x="13169" y="8001"/>
                  </a:lnTo>
                  <a:lnTo>
                    <a:pt x="13169" y="11176"/>
                  </a:lnTo>
                  <a:lnTo>
                    <a:pt x="45326" y="11176"/>
                  </a:lnTo>
                  <a:lnTo>
                    <a:pt x="45326" y="8763"/>
                  </a:lnTo>
                  <a:lnTo>
                    <a:pt x="44551" y="8763"/>
                  </a:lnTo>
                  <a:lnTo>
                    <a:pt x="44551" y="6477"/>
                  </a:lnTo>
                  <a:lnTo>
                    <a:pt x="43764" y="6477"/>
                  </a:lnTo>
                  <a:lnTo>
                    <a:pt x="43002" y="5715"/>
                  </a:lnTo>
                  <a:lnTo>
                    <a:pt x="43002" y="4953"/>
                  </a:lnTo>
                  <a:lnTo>
                    <a:pt x="42227" y="4953"/>
                  </a:lnTo>
                  <a:lnTo>
                    <a:pt x="42227" y="3429"/>
                  </a:lnTo>
                  <a:close/>
                </a:path>
                <a:path w="54610" h="55880">
                  <a:moveTo>
                    <a:pt x="32537" y="2286"/>
                  </a:moveTo>
                  <a:lnTo>
                    <a:pt x="31762" y="2286"/>
                  </a:lnTo>
                  <a:lnTo>
                    <a:pt x="31762" y="2667"/>
                  </a:lnTo>
                  <a:lnTo>
                    <a:pt x="30988" y="2667"/>
                  </a:lnTo>
                  <a:lnTo>
                    <a:pt x="30988" y="3429"/>
                  </a:lnTo>
                  <a:lnTo>
                    <a:pt x="13944" y="3429"/>
                  </a:lnTo>
                  <a:lnTo>
                    <a:pt x="13944" y="5715"/>
                  </a:lnTo>
                  <a:lnTo>
                    <a:pt x="35636" y="5715"/>
                  </a:lnTo>
                  <a:lnTo>
                    <a:pt x="34861" y="4953"/>
                  </a:lnTo>
                  <a:lnTo>
                    <a:pt x="34861" y="4191"/>
                  </a:lnTo>
                  <a:lnTo>
                    <a:pt x="32537" y="4191"/>
                  </a:lnTo>
                  <a:lnTo>
                    <a:pt x="32537" y="2286"/>
                  </a:lnTo>
                  <a:close/>
                </a:path>
                <a:path w="54610" h="55880">
                  <a:moveTo>
                    <a:pt x="33312" y="3429"/>
                  </a:moveTo>
                  <a:lnTo>
                    <a:pt x="32537" y="4191"/>
                  </a:lnTo>
                  <a:lnTo>
                    <a:pt x="33312" y="4191"/>
                  </a:lnTo>
                  <a:lnTo>
                    <a:pt x="33312" y="3429"/>
                  </a:lnTo>
                  <a:close/>
                </a:path>
                <a:path w="54610" h="55880">
                  <a:moveTo>
                    <a:pt x="37185" y="3429"/>
                  </a:moveTo>
                  <a:lnTo>
                    <a:pt x="36410" y="3429"/>
                  </a:lnTo>
                  <a:lnTo>
                    <a:pt x="36410" y="4191"/>
                  </a:lnTo>
                  <a:lnTo>
                    <a:pt x="37185" y="4191"/>
                  </a:lnTo>
                  <a:lnTo>
                    <a:pt x="37185" y="3429"/>
                  </a:lnTo>
                  <a:close/>
                </a:path>
                <a:path w="54610" h="55880">
                  <a:moveTo>
                    <a:pt x="38735" y="1524"/>
                  </a:moveTo>
                  <a:lnTo>
                    <a:pt x="37960" y="1524"/>
                  </a:lnTo>
                  <a:lnTo>
                    <a:pt x="37960" y="3429"/>
                  </a:lnTo>
                  <a:lnTo>
                    <a:pt x="37185" y="3429"/>
                  </a:lnTo>
                  <a:lnTo>
                    <a:pt x="37185" y="4191"/>
                  </a:lnTo>
                  <a:lnTo>
                    <a:pt x="40665" y="4191"/>
                  </a:lnTo>
                  <a:lnTo>
                    <a:pt x="40665" y="2667"/>
                  </a:lnTo>
                  <a:lnTo>
                    <a:pt x="40284" y="2667"/>
                  </a:lnTo>
                  <a:lnTo>
                    <a:pt x="40284" y="2286"/>
                  </a:lnTo>
                  <a:lnTo>
                    <a:pt x="39509" y="2286"/>
                  </a:lnTo>
                  <a:lnTo>
                    <a:pt x="38735" y="1524"/>
                  </a:lnTo>
                  <a:close/>
                </a:path>
                <a:path w="54610" h="55880">
                  <a:moveTo>
                    <a:pt x="22085" y="0"/>
                  </a:moveTo>
                  <a:lnTo>
                    <a:pt x="21310" y="0"/>
                  </a:lnTo>
                  <a:lnTo>
                    <a:pt x="20916" y="762"/>
                  </a:lnTo>
                  <a:lnTo>
                    <a:pt x="20916" y="2667"/>
                  </a:lnTo>
                  <a:lnTo>
                    <a:pt x="19367" y="2667"/>
                  </a:lnTo>
                  <a:lnTo>
                    <a:pt x="18592" y="3429"/>
                  </a:lnTo>
                  <a:lnTo>
                    <a:pt x="30607" y="3429"/>
                  </a:lnTo>
                  <a:lnTo>
                    <a:pt x="28455" y="1524"/>
                  </a:lnTo>
                  <a:lnTo>
                    <a:pt x="22860" y="1524"/>
                  </a:lnTo>
                  <a:lnTo>
                    <a:pt x="22860" y="762"/>
                  </a:lnTo>
                  <a:lnTo>
                    <a:pt x="22085" y="762"/>
                  </a:lnTo>
                  <a:lnTo>
                    <a:pt x="22085" y="0"/>
                  </a:lnTo>
                  <a:close/>
                </a:path>
                <a:path w="54610" h="55880">
                  <a:moveTo>
                    <a:pt x="30988" y="2667"/>
                  </a:moveTo>
                  <a:lnTo>
                    <a:pt x="30607" y="3429"/>
                  </a:lnTo>
                  <a:lnTo>
                    <a:pt x="30988" y="3429"/>
                  </a:lnTo>
                  <a:lnTo>
                    <a:pt x="30988" y="2667"/>
                  </a:lnTo>
                  <a:close/>
                </a:path>
                <a:path w="54610" h="55880">
                  <a:moveTo>
                    <a:pt x="34086" y="2667"/>
                  </a:moveTo>
                  <a:lnTo>
                    <a:pt x="33312" y="2667"/>
                  </a:lnTo>
                  <a:lnTo>
                    <a:pt x="34086" y="3429"/>
                  </a:lnTo>
                  <a:lnTo>
                    <a:pt x="34086" y="2667"/>
                  </a:lnTo>
                  <a:close/>
                </a:path>
                <a:path w="54610" h="55880">
                  <a:moveTo>
                    <a:pt x="26733" y="0"/>
                  </a:moveTo>
                  <a:lnTo>
                    <a:pt x="25184" y="0"/>
                  </a:lnTo>
                  <a:lnTo>
                    <a:pt x="25184" y="762"/>
                  </a:lnTo>
                  <a:lnTo>
                    <a:pt x="24409" y="762"/>
                  </a:lnTo>
                  <a:lnTo>
                    <a:pt x="23634" y="1524"/>
                  </a:lnTo>
                  <a:lnTo>
                    <a:pt x="28455" y="1524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6C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5" name="object 3015"/>
            <p:cNvSpPr/>
            <p:nvPr/>
          </p:nvSpPr>
          <p:spPr>
            <a:xfrm>
              <a:off x="5989432" y="2829345"/>
              <a:ext cx="54610" cy="56515"/>
            </a:xfrm>
            <a:custGeom>
              <a:avLst/>
              <a:gdLst/>
              <a:ahLst/>
              <a:cxnLst/>
              <a:rect l="l" t="t" r="r" b="b"/>
              <a:pathLst>
                <a:path w="54610" h="56514">
                  <a:moveTo>
                    <a:pt x="53454" y="21577"/>
                  </a:moveTo>
                  <a:lnTo>
                    <a:pt x="53454" y="21958"/>
                  </a:lnTo>
                  <a:lnTo>
                    <a:pt x="53454" y="22732"/>
                  </a:lnTo>
                  <a:lnTo>
                    <a:pt x="54229" y="22732"/>
                  </a:lnTo>
                  <a:lnTo>
                    <a:pt x="54229" y="23507"/>
                  </a:lnTo>
                  <a:lnTo>
                    <a:pt x="54229" y="24269"/>
                  </a:lnTo>
                  <a:lnTo>
                    <a:pt x="53454" y="24269"/>
                  </a:lnTo>
                  <a:lnTo>
                    <a:pt x="53454" y="25044"/>
                  </a:lnTo>
                  <a:lnTo>
                    <a:pt x="52679" y="25044"/>
                  </a:lnTo>
                  <a:lnTo>
                    <a:pt x="52679" y="25819"/>
                  </a:lnTo>
                  <a:lnTo>
                    <a:pt x="53454" y="26581"/>
                  </a:lnTo>
                  <a:lnTo>
                    <a:pt x="52679" y="26581"/>
                  </a:lnTo>
                  <a:lnTo>
                    <a:pt x="53454" y="26581"/>
                  </a:lnTo>
                  <a:lnTo>
                    <a:pt x="52679" y="26581"/>
                  </a:lnTo>
                  <a:lnTo>
                    <a:pt x="53454" y="26581"/>
                  </a:lnTo>
                  <a:lnTo>
                    <a:pt x="53454" y="27355"/>
                  </a:lnTo>
                  <a:lnTo>
                    <a:pt x="52679" y="27355"/>
                  </a:lnTo>
                  <a:lnTo>
                    <a:pt x="53454" y="28130"/>
                  </a:lnTo>
                  <a:lnTo>
                    <a:pt x="52679" y="28130"/>
                  </a:lnTo>
                  <a:lnTo>
                    <a:pt x="52679" y="28892"/>
                  </a:lnTo>
                  <a:lnTo>
                    <a:pt x="51904" y="28892"/>
                  </a:lnTo>
                  <a:lnTo>
                    <a:pt x="51130" y="28892"/>
                  </a:lnTo>
                  <a:lnTo>
                    <a:pt x="50355" y="28892"/>
                  </a:lnTo>
                  <a:lnTo>
                    <a:pt x="49580" y="28892"/>
                  </a:lnTo>
                  <a:lnTo>
                    <a:pt x="49580" y="29667"/>
                  </a:lnTo>
                  <a:lnTo>
                    <a:pt x="49187" y="29667"/>
                  </a:lnTo>
                  <a:lnTo>
                    <a:pt x="49187" y="30441"/>
                  </a:lnTo>
                  <a:lnTo>
                    <a:pt x="48425" y="30441"/>
                  </a:lnTo>
                  <a:lnTo>
                    <a:pt x="48425" y="29667"/>
                  </a:lnTo>
                  <a:lnTo>
                    <a:pt x="47650" y="30441"/>
                  </a:lnTo>
                  <a:lnTo>
                    <a:pt x="47650" y="31203"/>
                  </a:lnTo>
                  <a:lnTo>
                    <a:pt x="46875" y="31203"/>
                  </a:lnTo>
                  <a:lnTo>
                    <a:pt x="46875" y="31597"/>
                  </a:lnTo>
                  <a:lnTo>
                    <a:pt x="46101" y="31597"/>
                  </a:lnTo>
                  <a:lnTo>
                    <a:pt x="46875" y="31597"/>
                  </a:lnTo>
                  <a:lnTo>
                    <a:pt x="46101" y="31597"/>
                  </a:lnTo>
                  <a:lnTo>
                    <a:pt x="46101" y="32359"/>
                  </a:lnTo>
                  <a:lnTo>
                    <a:pt x="45326" y="32359"/>
                  </a:lnTo>
                  <a:lnTo>
                    <a:pt x="45326" y="31597"/>
                  </a:lnTo>
                  <a:lnTo>
                    <a:pt x="44551" y="31597"/>
                  </a:lnTo>
                  <a:lnTo>
                    <a:pt x="44551" y="32359"/>
                  </a:lnTo>
                  <a:lnTo>
                    <a:pt x="43764" y="33134"/>
                  </a:lnTo>
                  <a:lnTo>
                    <a:pt x="43002" y="33134"/>
                  </a:lnTo>
                  <a:lnTo>
                    <a:pt x="42227" y="33134"/>
                  </a:lnTo>
                  <a:lnTo>
                    <a:pt x="41452" y="33908"/>
                  </a:lnTo>
                  <a:lnTo>
                    <a:pt x="41452" y="34670"/>
                  </a:lnTo>
                  <a:lnTo>
                    <a:pt x="40665" y="34670"/>
                  </a:lnTo>
                  <a:lnTo>
                    <a:pt x="40665" y="35445"/>
                  </a:lnTo>
                  <a:lnTo>
                    <a:pt x="40284" y="36220"/>
                  </a:lnTo>
                  <a:lnTo>
                    <a:pt x="40284" y="36995"/>
                  </a:lnTo>
                  <a:lnTo>
                    <a:pt x="39509" y="36995"/>
                  </a:lnTo>
                  <a:lnTo>
                    <a:pt x="39509" y="37757"/>
                  </a:lnTo>
                  <a:lnTo>
                    <a:pt x="39509" y="38531"/>
                  </a:lnTo>
                  <a:lnTo>
                    <a:pt x="39509" y="39306"/>
                  </a:lnTo>
                  <a:lnTo>
                    <a:pt x="38735" y="39306"/>
                  </a:lnTo>
                  <a:lnTo>
                    <a:pt x="38735" y="40843"/>
                  </a:lnTo>
                  <a:lnTo>
                    <a:pt x="38735" y="41224"/>
                  </a:lnTo>
                  <a:lnTo>
                    <a:pt x="37960" y="41224"/>
                  </a:lnTo>
                  <a:lnTo>
                    <a:pt x="37185" y="41998"/>
                  </a:lnTo>
                  <a:lnTo>
                    <a:pt x="36410" y="41998"/>
                  </a:lnTo>
                  <a:lnTo>
                    <a:pt x="36410" y="41224"/>
                  </a:lnTo>
                  <a:lnTo>
                    <a:pt x="35636" y="41224"/>
                  </a:lnTo>
                  <a:lnTo>
                    <a:pt x="36410" y="41224"/>
                  </a:lnTo>
                  <a:lnTo>
                    <a:pt x="35636" y="41224"/>
                  </a:lnTo>
                  <a:lnTo>
                    <a:pt x="35636" y="40843"/>
                  </a:lnTo>
                  <a:lnTo>
                    <a:pt x="35636" y="41224"/>
                  </a:lnTo>
                  <a:lnTo>
                    <a:pt x="34861" y="41224"/>
                  </a:lnTo>
                  <a:lnTo>
                    <a:pt x="34086" y="41224"/>
                  </a:lnTo>
                  <a:lnTo>
                    <a:pt x="34086" y="41998"/>
                  </a:lnTo>
                  <a:lnTo>
                    <a:pt x="34861" y="41998"/>
                  </a:lnTo>
                  <a:lnTo>
                    <a:pt x="34086" y="41998"/>
                  </a:lnTo>
                  <a:lnTo>
                    <a:pt x="34861" y="41998"/>
                  </a:lnTo>
                  <a:lnTo>
                    <a:pt x="34086" y="42760"/>
                  </a:lnTo>
                  <a:lnTo>
                    <a:pt x="34086" y="41998"/>
                  </a:lnTo>
                  <a:lnTo>
                    <a:pt x="33312" y="41998"/>
                  </a:lnTo>
                  <a:lnTo>
                    <a:pt x="33312" y="42760"/>
                  </a:lnTo>
                  <a:lnTo>
                    <a:pt x="32537" y="42760"/>
                  </a:lnTo>
                  <a:lnTo>
                    <a:pt x="32537" y="43535"/>
                  </a:lnTo>
                  <a:lnTo>
                    <a:pt x="32537" y="44310"/>
                  </a:lnTo>
                  <a:lnTo>
                    <a:pt x="31762" y="44310"/>
                  </a:lnTo>
                  <a:lnTo>
                    <a:pt x="31762" y="45072"/>
                  </a:lnTo>
                  <a:lnTo>
                    <a:pt x="31762" y="45846"/>
                  </a:lnTo>
                  <a:lnTo>
                    <a:pt x="30988" y="45846"/>
                  </a:lnTo>
                  <a:lnTo>
                    <a:pt x="30988" y="46621"/>
                  </a:lnTo>
                  <a:lnTo>
                    <a:pt x="30607" y="46621"/>
                  </a:lnTo>
                  <a:lnTo>
                    <a:pt x="30607" y="47383"/>
                  </a:lnTo>
                  <a:lnTo>
                    <a:pt x="29832" y="47383"/>
                  </a:lnTo>
                  <a:lnTo>
                    <a:pt x="29832" y="46621"/>
                  </a:lnTo>
                  <a:lnTo>
                    <a:pt x="29832" y="45846"/>
                  </a:lnTo>
                  <a:lnTo>
                    <a:pt x="29057" y="46621"/>
                  </a:lnTo>
                  <a:lnTo>
                    <a:pt x="29057" y="45846"/>
                  </a:lnTo>
                  <a:lnTo>
                    <a:pt x="29057" y="46621"/>
                  </a:lnTo>
                  <a:lnTo>
                    <a:pt x="29057" y="45846"/>
                  </a:lnTo>
                  <a:lnTo>
                    <a:pt x="28282" y="45846"/>
                  </a:lnTo>
                  <a:lnTo>
                    <a:pt x="27508" y="45846"/>
                  </a:lnTo>
                  <a:lnTo>
                    <a:pt x="27508" y="46621"/>
                  </a:lnTo>
                  <a:lnTo>
                    <a:pt x="28282" y="46621"/>
                  </a:lnTo>
                  <a:lnTo>
                    <a:pt x="27508" y="46621"/>
                  </a:lnTo>
                  <a:lnTo>
                    <a:pt x="27508" y="47383"/>
                  </a:lnTo>
                  <a:lnTo>
                    <a:pt x="27508" y="46621"/>
                  </a:lnTo>
                  <a:lnTo>
                    <a:pt x="27508" y="47383"/>
                  </a:lnTo>
                  <a:lnTo>
                    <a:pt x="27508" y="46621"/>
                  </a:lnTo>
                  <a:lnTo>
                    <a:pt x="27508" y="47383"/>
                  </a:lnTo>
                  <a:lnTo>
                    <a:pt x="27508" y="46621"/>
                  </a:lnTo>
                  <a:lnTo>
                    <a:pt x="26733" y="47383"/>
                  </a:lnTo>
                  <a:lnTo>
                    <a:pt x="25958" y="47383"/>
                  </a:lnTo>
                  <a:lnTo>
                    <a:pt x="25958" y="46621"/>
                  </a:lnTo>
                  <a:lnTo>
                    <a:pt x="25184" y="46621"/>
                  </a:lnTo>
                  <a:lnTo>
                    <a:pt x="25184" y="45846"/>
                  </a:lnTo>
                  <a:lnTo>
                    <a:pt x="25184" y="46621"/>
                  </a:lnTo>
                  <a:lnTo>
                    <a:pt x="24409" y="46621"/>
                  </a:lnTo>
                  <a:lnTo>
                    <a:pt x="23634" y="46621"/>
                  </a:lnTo>
                  <a:lnTo>
                    <a:pt x="23634" y="45846"/>
                  </a:lnTo>
                  <a:lnTo>
                    <a:pt x="22860" y="45846"/>
                  </a:lnTo>
                  <a:lnTo>
                    <a:pt x="22085" y="45846"/>
                  </a:lnTo>
                  <a:lnTo>
                    <a:pt x="22085" y="46621"/>
                  </a:lnTo>
                  <a:lnTo>
                    <a:pt x="22085" y="47383"/>
                  </a:lnTo>
                  <a:lnTo>
                    <a:pt x="21310" y="48158"/>
                  </a:lnTo>
                  <a:lnTo>
                    <a:pt x="21310" y="47383"/>
                  </a:lnTo>
                  <a:lnTo>
                    <a:pt x="21310" y="46621"/>
                  </a:lnTo>
                  <a:lnTo>
                    <a:pt x="20916" y="47383"/>
                  </a:lnTo>
                  <a:lnTo>
                    <a:pt x="20916" y="46621"/>
                  </a:lnTo>
                  <a:lnTo>
                    <a:pt x="20142" y="46621"/>
                  </a:lnTo>
                  <a:lnTo>
                    <a:pt x="20142" y="47383"/>
                  </a:lnTo>
                  <a:lnTo>
                    <a:pt x="19367" y="46621"/>
                  </a:lnTo>
                  <a:lnTo>
                    <a:pt x="18592" y="47383"/>
                  </a:lnTo>
                  <a:lnTo>
                    <a:pt x="18592" y="48158"/>
                  </a:lnTo>
                  <a:lnTo>
                    <a:pt x="17818" y="47383"/>
                  </a:lnTo>
                  <a:lnTo>
                    <a:pt x="18592" y="47383"/>
                  </a:lnTo>
                  <a:lnTo>
                    <a:pt x="18592" y="46621"/>
                  </a:lnTo>
                  <a:lnTo>
                    <a:pt x="17818" y="46621"/>
                  </a:lnTo>
                  <a:lnTo>
                    <a:pt x="17818" y="47383"/>
                  </a:lnTo>
                  <a:lnTo>
                    <a:pt x="17043" y="47383"/>
                  </a:lnTo>
                  <a:lnTo>
                    <a:pt x="17818" y="47383"/>
                  </a:lnTo>
                  <a:lnTo>
                    <a:pt x="17043" y="48158"/>
                  </a:lnTo>
                  <a:lnTo>
                    <a:pt x="17043" y="48933"/>
                  </a:lnTo>
                  <a:lnTo>
                    <a:pt x="16268" y="48933"/>
                  </a:lnTo>
                  <a:lnTo>
                    <a:pt x="15494" y="48933"/>
                  </a:lnTo>
                  <a:lnTo>
                    <a:pt x="14719" y="48933"/>
                  </a:lnTo>
                  <a:lnTo>
                    <a:pt x="14719" y="49707"/>
                  </a:lnTo>
                  <a:lnTo>
                    <a:pt x="14719" y="50469"/>
                  </a:lnTo>
                  <a:lnTo>
                    <a:pt x="13944" y="50469"/>
                  </a:lnTo>
                  <a:lnTo>
                    <a:pt x="14719" y="49707"/>
                  </a:lnTo>
                  <a:lnTo>
                    <a:pt x="13944" y="49707"/>
                  </a:lnTo>
                  <a:lnTo>
                    <a:pt x="13944" y="50469"/>
                  </a:lnTo>
                  <a:lnTo>
                    <a:pt x="13169" y="50469"/>
                  </a:lnTo>
                  <a:lnTo>
                    <a:pt x="13169" y="50863"/>
                  </a:lnTo>
                  <a:lnTo>
                    <a:pt x="12395" y="50863"/>
                  </a:lnTo>
                  <a:lnTo>
                    <a:pt x="12395" y="51625"/>
                  </a:lnTo>
                  <a:lnTo>
                    <a:pt x="11620" y="51625"/>
                  </a:lnTo>
                  <a:lnTo>
                    <a:pt x="11239" y="51625"/>
                  </a:lnTo>
                  <a:lnTo>
                    <a:pt x="11620" y="52400"/>
                  </a:lnTo>
                  <a:lnTo>
                    <a:pt x="11239" y="52400"/>
                  </a:lnTo>
                  <a:lnTo>
                    <a:pt x="11620" y="52400"/>
                  </a:lnTo>
                  <a:lnTo>
                    <a:pt x="11239" y="52400"/>
                  </a:lnTo>
                  <a:lnTo>
                    <a:pt x="11239" y="53174"/>
                  </a:lnTo>
                  <a:lnTo>
                    <a:pt x="10464" y="53174"/>
                  </a:lnTo>
                  <a:lnTo>
                    <a:pt x="10464" y="53936"/>
                  </a:lnTo>
                  <a:lnTo>
                    <a:pt x="9690" y="53936"/>
                  </a:lnTo>
                  <a:lnTo>
                    <a:pt x="9690" y="54711"/>
                  </a:lnTo>
                  <a:lnTo>
                    <a:pt x="9690" y="55486"/>
                  </a:lnTo>
                  <a:lnTo>
                    <a:pt x="8915" y="55486"/>
                  </a:lnTo>
                  <a:lnTo>
                    <a:pt x="8915" y="54711"/>
                  </a:lnTo>
                  <a:lnTo>
                    <a:pt x="8915" y="55486"/>
                  </a:lnTo>
                  <a:lnTo>
                    <a:pt x="8140" y="55486"/>
                  </a:lnTo>
                  <a:lnTo>
                    <a:pt x="8140" y="56248"/>
                  </a:lnTo>
                  <a:lnTo>
                    <a:pt x="8140" y="55486"/>
                  </a:lnTo>
                  <a:lnTo>
                    <a:pt x="7366" y="55486"/>
                  </a:lnTo>
                  <a:lnTo>
                    <a:pt x="7366" y="54711"/>
                  </a:lnTo>
                  <a:lnTo>
                    <a:pt x="7366" y="53936"/>
                  </a:lnTo>
                  <a:lnTo>
                    <a:pt x="6591" y="53936"/>
                  </a:lnTo>
                  <a:lnTo>
                    <a:pt x="5816" y="53936"/>
                  </a:lnTo>
                  <a:lnTo>
                    <a:pt x="5041" y="53936"/>
                  </a:lnTo>
                  <a:lnTo>
                    <a:pt x="4267" y="53936"/>
                  </a:lnTo>
                  <a:lnTo>
                    <a:pt x="4267" y="53174"/>
                  </a:lnTo>
                  <a:lnTo>
                    <a:pt x="4267" y="52400"/>
                  </a:lnTo>
                  <a:lnTo>
                    <a:pt x="3492" y="52400"/>
                  </a:lnTo>
                  <a:lnTo>
                    <a:pt x="4267" y="52400"/>
                  </a:lnTo>
                  <a:lnTo>
                    <a:pt x="4267" y="51625"/>
                  </a:lnTo>
                  <a:lnTo>
                    <a:pt x="3492" y="51625"/>
                  </a:lnTo>
                  <a:lnTo>
                    <a:pt x="3492" y="50863"/>
                  </a:lnTo>
                  <a:lnTo>
                    <a:pt x="2717" y="51625"/>
                  </a:lnTo>
                  <a:lnTo>
                    <a:pt x="2717" y="50863"/>
                  </a:lnTo>
                  <a:lnTo>
                    <a:pt x="2324" y="50863"/>
                  </a:lnTo>
                  <a:lnTo>
                    <a:pt x="2717" y="50863"/>
                  </a:lnTo>
                  <a:lnTo>
                    <a:pt x="2324" y="50863"/>
                  </a:lnTo>
                  <a:lnTo>
                    <a:pt x="2324" y="50469"/>
                  </a:lnTo>
                  <a:lnTo>
                    <a:pt x="1549" y="50863"/>
                  </a:lnTo>
                  <a:lnTo>
                    <a:pt x="774" y="50863"/>
                  </a:lnTo>
                  <a:lnTo>
                    <a:pt x="774" y="51625"/>
                  </a:lnTo>
                  <a:lnTo>
                    <a:pt x="774" y="50863"/>
                  </a:lnTo>
                  <a:lnTo>
                    <a:pt x="774" y="50469"/>
                  </a:lnTo>
                  <a:lnTo>
                    <a:pt x="1549" y="49707"/>
                  </a:lnTo>
                  <a:lnTo>
                    <a:pt x="1549" y="48933"/>
                  </a:lnTo>
                  <a:lnTo>
                    <a:pt x="1549" y="48158"/>
                  </a:lnTo>
                  <a:lnTo>
                    <a:pt x="774" y="48158"/>
                  </a:lnTo>
                  <a:lnTo>
                    <a:pt x="774" y="47383"/>
                  </a:lnTo>
                  <a:lnTo>
                    <a:pt x="774" y="46621"/>
                  </a:lnTo>
                  <a:lnTo>
                    <a:pt x="1549" y="46621"/>
                  </a:lnTo>
                  <a:lnTo>
                    <a:pt x="774" y="46621"/>
                  </a:lnTo>
                  <a:lnTo>
                    <a:pt x="0" y="46621"/>
                  </a:lnTo>
                  <a:lnTo>
                    <a:pt x="0" y="47383"/>
                  </a:lnTo>
                  <a:lnTo>
                    <a:pt x="0" y="46621"/>
                  </a:lnTo>
                  <a:lnTo>
                    <a:pt x="0" y="45846"/>
                  </a:lnTo>
                  <a:lnTo>
                    <a:pt x="0" y="45072"/>
                  </a:lnTo>
                  <a:lnTo>
                    <a:pt x="774" y="45072"/>
                  </a:lnTo>
                  <a:lnTo>
                    <a:pt x="774" y="44310"/>
                  </a:lnTo>
                  <a:lnTo>
                    <a:pt x="774" y="43535"/>
                  </a:lnTo>
                  <a:lnTo>
                    <a:pt x="774" y="42760"/>
                  </a:lnTo>
                  <a:lnTo>
                    <a:pt x="1549" y="42760"/>
                  </a:lnTo>
                  <a:lnTo>
                    <a:pt x="774" y="42760"/>
                  </a:lnTo>
                  <a:lnTo>
                    <a:pt x="774" y="41998"/>
                  </a:lnTo>
                  <a:lnTo>
                    <a:pt x="0" y="41998"/>
                  </a:lnTo>
                  <a:lnTo>
                    <a:pt x="0" y="41224"/>
                  </a:lnTo>
                  <a:lnTo>
                    <a:pt x="774" y="41224"/>
                  </a:lnTo>
                  <a:lnTo>
                    <a:pt x="774" y="40843"/>
                  </a:lnTo>
                  <a:lnTo>
                    <a:pt x="0" y="40843"/>
                  </a:lnTo>
                  <a:lnTo>
                    <a:pt x="774" y="40843"/>
                  </a:lnTo>
                  <a:lnTo>
                    <a:pt x="1549" y="40843"/>
                  </a:lnTo>
                  <a:lnTo>
                    <a:pt x="2324" y="40843"/>
                  </a:lnTo>
                  <a:lnTo>
                    <a:pt x="2324" y="40068"/>
                  </a:lnTo>
                  <a:lnTo>
                    <a:pt x="2717" y="40068"/>
                  </a:lnTo>
                  <a:lnTo>
                    <a:pt x="2324" y="40068"/>
                  </a:lnTo>
                  <a:lnTo>
                    <a:pt x="2324" y="39306"/>
                  </a:lnTo>
                  <a:lnTo>
                    <a:pt x="2717" y="39306"/>
                  </a:lnTo>
                  <a:lnTo>
                    <a:pt x="2324" y="39306"/>
                  </a:lnTo>
                  <a:lnTo>
                    <a:pt x="2717" y="38531"/>
                  </a:lnTo>
                  <a:lnTo>
                    <a:pt x="2717" y="39306"/>
                  </a:lnTo>
                  <a:lnTo>
                    <a:pt x="3492" y="38531"/>
                  </a:lnTo>
                  <a:lnTo>
                    <a:pt x="4267" y="38531"/>
                  </a:lnTo>
                  <a:lnTo>
                    <a:pt x="4267" y="37757"/>
                  </a:lnTo>
                  <a:lnTo>
                    <a:pt x="5041" y="37757"/>
                  </a:lnTo>
                  <a:lnTo>
                    <a:pt x="5041" y="36995"/>
                  </a:lnTo>
                  <a:lnTo>
                    <a:pt x="4267" y="36995"/>
                  </a:lnTo>
                  <a:lnTo>
                    <a:pt x="5041" y="36995"/>
                  </a:lnTo>
                  <a:lnTo>
                    <a:pt x="5041" y="36220"/>
                  </a:lnTo>
                  <a:lnTo>
                    <a:pt x="5041" y="35445"/>
                  </a:lnTo>
                  <a:lnTo>
                    <a:pt x="5816" y="35445"/>
                  </a:lnTo>
                  <a:lnTo>
                    <a:pt x="5816" y="34670"/>
                  </a:lnTo>
                  <a:lnTo>
                    <a:pt x="5041" y="34670"/>
                  </a:lnTo>
                  <a:lnTo>
                    <a:pt x="5041" y="33908"/>
                  </a:lnTo>
                  <a:lnTo>
                    <a:pt x="5816" y="33908"/>
                  </a:lnTo>
                  <a:lnTo>
                    <a:pt x="5816" y="33134"/>
                  </a:lnTo>
                  <a:lnTo>
                    <a:pt x="6591" y="33134"/>
                  </a:lnTo>
                  <a:lnTo>
                    <a:pt x="7366" y="33134"/>
                  </a:lnTo>
                  <a:lnTo>
                    <a:pt x="7366" y="33908"/>
                  </a:lnTo>
                  <a:lnTo>
                    <a:pt x="7366" y="33134"/>
                  </a:lnTo>
                  <a:lnTo>
                    <a:pt x="8140" y="33134"/>
                  </a:lnTo>
                  <a:lnTo>
                    <a:pt x="8140" y="33908"/>
                  </a:lnTo>
                  <a:lnTo>
                    <a:pt x="8140" y="33134"/>
                  </a:lnTo>
                  <a:lnTo>
                    <a:pt x="8915" y="33134"/>
                  </a:lnTo>
                  <a:lnTo>
                    <a:pt x="8915" y="32359"/>
                  </a:lnTo>
                  <a:lnTo>
                    <a:pt x="9690" y="31597"/>
                  </a:lnTo>
                  <a:lnTo>
                    <a:pt x="9690" y="31203"/>
                  </a:lnTo>
                  <a:lnTo>
                    <a:pt x="8915" y="31203"/>
                  </a:lnTo>
                  <a:lnTo>
                    <a:pt x="8140" y="31203"/>
                  </a:lnTo>
                  <a:lnTo>
                    <a:pt x="8140" y="30441"/>
                  </a:lnTo>
                  <a:lnTo>
                    <a:pt x="7366" y="31203"/>
                  </a:lnTo>
                  <a:lnTo>
                    <a:pt x="6591" y="30441"/>
                  </a:lnTo>
                  <a:lnTo>
                    <a:pt x="6591" y="29667"/>
                  </a:lnTo>
                  <a:lnTo>
                    <a:pt x="5816" y="29667"/>
                  </a:lnTo>
                  <a:lnTo>
                    <a:pt x="5816" y="28892"/>
                  </a:lnTo>
                  <a:lnTo>
                    <a:pt x="5816" y="28130"/>
                  </a:lnTo>
                  <a:lnTo>
                    <a:pt x="5816" y="27355"/>
                  </a:lnTo>
                  <a:lnTo>
                    <a:pt x="5816" y="26581"/>
                  </a:lnTo>
                  <a:lnTo>
                    <a:pt x="5816" y="25819"/>
                  </a:lnTo>
                  <a:lnTo>
                    <a:pt x="6591" y="25819"/>
                  </a:lnTo>
                  <a:lnTo>
                    <a:pt x="6591" y="25044"/>
                  </a:lnTo>
                  <a:lnTo>
                    <a:pt x="6591" y="24269"/>
                  </a:lnTo>
                  <a:lnTo>
                    <a:pt x="7366" y="24269"/>
                  </a:lnTo>
                  <a:lnTo>
                    <a:pt x="7366" y="23507"/>
                  </a:lnTo>
                  <a:lnTo>
                    <a:pt x="8140" y="23507"/>
                  </a:lnTo>
                  <a:lnTo>
                    <a:pt x="8140" y="22732"/>
                  </a:lnTo>
                  <a:lnTo>
                    <a:pt x="8140" y="21958"/>
                  </a:lnTo>
                  <a:lnTo>
                    <a:pt x="7366" y="21958"/>
                  </a:lnTo>
                  <a:lnTo>
                    <a:pt x="7366" y="21577"/>
                  </a:lnTo>
                  <a:lnTo>
                    <a:pt x="7366" y="15405"/>
                  </a:lnTo>
                  <a:lnTo>
                    <a:pt x="6591" y="15405"/>
                  </a:lnTo>
                  <a:lnTo>
                    <a:pt x="6591" y="14643"/>
                  </a:lnTo>
                  <a:lnTo>
                    <a:pt x="7366" y="15405"/>
                  </a:lnTo>
                  <a:lnTo>
                    <a:pt x="7366" y="14643"/>
                  </a:lnTo>
                  <a:lnTo>
                    <a:pt x="8140" y="14643"/>
                  </a:lnTo>
                  <a:lnTo>
                    <a:pt x="8140" y="13868"/>
                  </a:lnTo>
                  <a:lnTo>
                    <a:pt x="7366" y="13868"/>
                  </a:lnTo>
                  <a:lnTo>
                    <a:pt x="7366" y="13093"/>
                  </a:lnTo>
                  <a:lnTo>
                    <a:pt x="8140" y="13093"/>
                  </a:lnTo>
                  <a:lnTo>
                    <a:pt x="8140" y="13868"/>
                  </a:lnTo>
                  <a:lnTo>
                    <a:pt x="8140" y="13093"/>
                  </a:lnTo>
                  <a:lnTo>
                    <a:pt x="8915" y="13868"/>
                  </a:lnTo>
                  <a:lnTo>
                    <a:pt x="8140" y="13093"/>
                  </a:lnTo>
                  <a:lnTo>
                    <a:pt x="8915" y="13093"/>
                  </a:lnTo>
                  <a:lnTo>
                    <a:pt x="8915" y="12331"/>
                  </a:lnTo>
                  <a:lnTo>
                    <a:pt x="8140" y="12331"/>
                  </a:lnTo>
                  <a:lnTo>
                    <a:pt x="8140" y="11937"/>
                  </a:lnTo>
                  <a:lnTo>
                    <a:pt x="8915" y="11937"/>
                  </a:lnTo>
                  <a:lnTo>
                    <a:pt x="8915" y="11175"/>
                  </a:lnTo>
                  <a:lnTo>
                    <a:pt x="8915" y="11937"/>
                  </a:lnTo>
                  <a:lnTo>
                    <a:pt x="9690" y="11937"/>
                  </a:lnTo>
                  <a:lnTo>
                    <a:pt x="9690" y="12331"/>
                  </a:lnTo>
                  <a:lnTo>
                    <a:pt x="10464" y="12331"/>
                  </a:lnTo>
                  <a:lnTo>
                    <a:pt x="11239" y="12331"/>
                  </a:lnTo>
                  <a:lnTo>
                    <a:pt x="10464" y="12331"/>
                  </a:lnTo>
                  <a:lnTo>
                    <a:pt x="11239" y="11937"/>
                  </a:lnTo>
                  <a:lnTo>
                    <a:pt x="11239" y="11175"/>
                  </a:lnTo>
                  <a:lnTo>
                    <a:pt x="11620" y="11937"/>
                  </a:lnTo>
                  <a:lnTo>
                    <a:pt x="11620" y="11175"/>
                  </a:lnTo>
                  <a:lnTo>
                    <a:pt x="12395" y="11175"/>
                  </a:lnTo>
                  <a:lnTo>
                    <a:pt x="13169" y="11937"/>
                  </a:lnTo>
                  <a:lnTo>
                    <a:pt x="13944" y="11937"/>
                  </a:lnTo>
                  <a:lnTo>
                    <a:pt x="13944" y="11175"/>
                  </a:lnTo>
                  <a:lnTo>
                    <a:pt x="13169" y="11175"/>
                  </a:lnTo>
                  <a:lnTo>
                    <a:pt x="13169" y="10401"/>
                  </a:lnTo>
                  <a:lnTo>
                    <a:pt x="13169" y="9626"/>
                  </a:lnTo>
                  <a:lnTo>
                    <a:pt x="13169" y="8864"/>
                  </a:lnTo>
                  <a:lnTo>
                    <a:pt x="13169" y="8089"/>
                  </a:lnTo>
                  <a:lnTo>
                    <a:pt x="12395" y="8089"/>
                  </a:lnTo>
                  <a:lnTo>
                    <a:pt x="12395" y="7315"/>
                  </a:lnTo>
                  <a:lnTo>
                    <a:pt x="12395" y="6540"/>
                  </a:lnTo>
                  <a:lnTo>
                    <a:pt x="11620" y="5778"/>
                  </a:lnTo>
                  <a:lnTo>
                    <a:pt x="12395" y="5778"/>
                  </a:lnTo>
                  <a:lnTo>
                    <a:pt x="13169" y="5778"/>
                  </a:lnTo>
                  <a:lnTo>
                    <a:pt x="13169" y="5003"/>
                  </a:lnTo>
                  <a:lnTo>
                    <a:pt x="13169" y="5778"/>
                  </a:lnTo>
                  <a:lnTo>
                    <a:pt x="13944" y="5778"/>
                  </a:lnTo>
                  <a:lnTo>
                    <a:pt x="13944" y="5003"/>
                  </a:lnTo>
                  <a:lnTo>
                    <a:pt x="13944" y="4229"/>
                  </a:lnTo>
                  <a:lnTo>
                    <a:pt x="13944" y="3467"/>
                  </a:lnTo>
                  <a:lnTo>
                    <a:pt x="14719" y="3467"/>
                  </a:lnTo>
                  <a:lnTo>
                    <a:pt x="15494" y="3467"/>
                  </a:lnTo>
                  <a:lnTo>
                    <a:pt x="15494" y="2692"/>
                  </a:lnTo>
                  <a:lnTo>
                    <a:pt x="15494" y="3467"/>
                  </a:lnTo>
                  <a:lnTo>
                    <a:pt x="16268" y="3467"/>
                  </a:lnTo>
                  <a:lnTo>
                    <a:pt x="17043" y="3467"/>
                  </a:lnTo>
                  <a:lnTo>
                    <a:pt x="17818" y="3467"/>
                  </a:lnTo>
                  <a:lnTo>
                    <a:pt x="18592" y="3467"/>
                  </a:lnTo>
                  <a:lnTo>
                    <a:pt x="18592" y="2692"/>
                  </a:lnTo>
                  <a:lnTo>
                    <a:pt x="18592" y="3467"/>
                  </a:lnTo>
                  <a:lnTo>
                    <a:pt x="19367" y="2692"/>
                  </a:lnTo>
                  <a:lnTo>
                    <a:pt x="20142" y="2692"/>
                  </a:lnTo>
                  <a:lnTo>
                    <a:pt x="20916" y="2692"/>
                  </a:lnTo>
                  <a:lnTo>
                    <a:pt x="20916" y="2311"/>
                  </a:lnTo>
                  <a:lnTo>
                    <a:pt x="20916" y="1536"/>
                  </a:lnTo>
                  <a:lnTo>
                    <a:pt x="20916" y="761"/>
                  </a:lnTo>
                  <a:lnTo>
                    <a:pt x="21310" y="0"/>
                  </a:lnTo>
                  <a:lnTo>
                    <a:pt x="22085" y="0"/>
                  </a:lnTo>
                  <a:lnTo>
                    <a:pt x="22085" y="761"/>
                  </a:lnTo>
                  <a:lnTo>
                    <a:pt x="22860" y="761"/>
                  </a:lnTo>
                  <a:lnTo>
                    <a:pt x="22860" y="1536"/>
                  </a:lnTo>
                  <a:lnTo>
                    <a:pt x="23634" y="1536"/>
                  </a:lnTo>
                  <a:lnTo>
                    <a:pt x="24409" y="761"/>
                  </a:lnTo>
                  <a:lnTo>
                    <a:pt x="25184" y="761"/>
                  </a:lnTo>
                  <a:lnTo>
                    <a:pt x="25958" y="761"/>
                  </a:lnTo>
                  <a:lnTo>
                    <a:pt x="25184" y="761"/>
                  </a:lnTo>
                  <a:lnTo>
                    <a:pt x="25184" y="0"/>
                  </a:lnTo>
                  <a:lnTo>
                    <a:pt x="25958" y="0"/>
                  </a:lnTo>
                  <a:lnTo>
                    <a:pt x="26733" y="0"/>
                  </a:lnTo>
                  <a:lnTo>
                    <a:pt x="30607" y="3467"/>
                  </a:lnTo>
                  <a:lnTo>
                    <a:pt x="30988" y="2692"/>
                  </a:lnTo>
                  <a:lnTo>
                    <a:pt x="30988" y="3467"/>
                  </a:lnTo>
                  <a:lnTo>
                    <a:pt x="30988" y="2692"/>
                  </a:lnTo>
                  <a:lnTo>
                    <a:pt x="31762" y="2692"/>
                  </a:lnTo>
                  <a:lnTo>
                    <a:pt x="31762" y="2311"/>
                  </a:lnTo>
                  <a:lnTo>
                    <a:pt x="32537" y="2311"/>
                  </a:lnTo>
                  <a:lnTo>
                    <a:pt x="32537" y="2692"/>
                  </a:lnTo>
                  <a:lnTo>
                    <a:pt x="32537" y="3467"/>
                  </a:lnTo>
                  <a:lnTo>
                    <a:pt x="33312" y="3467"/>
                  </a:lnTo>
                  <a:lnTo>
                    <a:pt x="32537" y="3467"/>
                  </a:lnTo>
                  <a:lnTo>
                    <a:pt x="32537" y="4229"/>
                  </a:lnTo>
                  <a:lnTo>
                    <a:pt x="33312" y="3467"/>
                  </a:lnTo>
                  <a:lnTo>
                    <a:pt x="33312" y="2692"/>
                  </a:lnTo>
                  <a:lnTo>
                    <a:pt x="34086" y="2692"/>
                  </a:lnTo>
                  <a:lnTo>
                    <a:pt x="34086" y="2311"/>
                  </a:lnTo>
                  <a:lnTo>
                    <a:pt x="34086" y="2692"/>
                  </a:lnTo>
                  <a:lnTo>
                    <a:pt x="34086" y="3467"/>
                  </a:lnTo>
                  <a:lnTo>
                    <a:pt x="33312" y="2692"/>
                  </a:lnTo>
                  <a:lnTo>
                    <a:pt x="33312" y="3467"/>
                  </a:lnTo>
                  <a:lnTo>
                    <a:pt x="33312" y="4229"/>
                  </a:lnTo>
                  <a:lnTo>
                    <a:pt x="34861" y="4229"/>
                  </a:lnTo>
                  <a:lnTo>
                    <a:pt x="34861" y="5003"/>
                  </a:lnTo>
                  <a:lnTo>
                    <a:pt x="35636" y="5778"/>
                  </a:lnTo>
                  <a:lnTo>
                    <a:pt x="35636" y="4229"/>
                  </a:lnTo>
                  <a:lnTo>
                    <a:pt x="36410" y="4229"/>
                  </a:lnTo>
                  <a:lnTo>
                    <a:pt x="36410" y="3467"/>
                  </a:lnTo>
                  <a:lnTo>
                    <a:pt x="36410" y="4229"/>
                  </a:lnTo>
                  <a:lnTo>
                    <a:pt x="36410" y="3467"/>
                  </a:lnTo>
                  <a:lnTo>
                    <a:pt x="36410" y="4229"/>
                  </a:lnTo>
                  <a:lnTo>
                    <a:pt x="36410" y="3467"/>
                  </a:lnTo>
                  <a:lnTo>
                    <a:pt x="37185" y="3467"/>
                  </a:lnTo>
                  <a:lnTo>
                    <a:pt x="37185" y="4229"/>
                  </a:lnTo>
                  <a:lnTo>
                    <a:pt x="37185" y="3467"/>
                  </a:lnTo>
                  <a:lnTo>
                    <a:pt x="37960" y="3467"/>
                  </a:lnTo>
                  <a:lnTo>
                    <a:pt x="37960" y="2692"/>
                  </a:lnTo>
                  <a:lnTo>
                    <a:pt x="37960" y="2311"/>
                  </a:lnTo>
                  <a:lnTo>
                    <a:pt x="37960" y="1536"/>
                  </a:lnTo>
                  <a:lnTo>
                    <a:pt x="38735" y="1536"/>
                  </a:lnTo>
                  <a:lnTo>
                    <a:pt x="39509" y="1536"/>
                  </a:lnTo>
                  <a:lnTo>
                    <a:pt x="38735" y="1536"/>
                  </a:lnTo>
                  <a:lnTo>
                    <a:pt x="39509" y="2311"/>
                  </a:lnTo>
                  <a:lnTo>
                    <a:pt x="40284" y="2311"/>
                  </a:lnTo>
                  <a:lnTo>
                    <a:pt x="40284" y="2692"/>
                  </a:lnTo>
                  <a:lnTo>
                    <a:pt x="40665" y="2692"/>
                  </a:lnTo>
                  <a:lnTo>
                    <a:pt x="40284" y="2692"/>
                  </a:lnTo>
                  <a:lnTo>
                    <a:pt x="40665" y="2692"/>
                  </a:lnTo>
                  <a:lnTo>
                    <a:pt x="40665" y="3467"/>
                  </a:lnTo>
                  <a:lnTo>
                    <a:pt x="40665" y="4229"/>
                  </a:lnTo>
                  <a:lnTo>
                    <a:pt x="40665" y="3467"/>
                  </a:lnTo>
                  <a:lnTo>
                    <a:pt x="41452" y="3467"/>
                  </a:lnTo>
                  <a:lnTo>
                    <a:pt x="42227" y="3467"/>
                  </a:lnTo>
                  <a:lnTo>
                    <a:pt x="42227" y="4229"/>
                  </a:lnTo>
                  <a:lnTo>
                    <a:pt x="42227" y="5003"/>
                  </a:lnTo>
                  <a:lnTo>
                    <a:pt x="43002" y="5003"/>
                  </a:lnTo>
                  <a:lnTo>
                    <a:pt x="43002" y="5778"/>
                  </a:lnTo>
                  <a:lnTo>
                    <a:pt x="43764" y="6540"/>
                  </a:lnTo>
                  <a:lnTo>
                    <a:pt x="44551" y="6540"/>
                  </a:lnTo>
                  <a:lnTo>
                    <a:pt x="44551" y="5778"/>
                  </a:lnTo>
                  <a:lnTo>
                    <a:pt x="44551" y="6540"/>
                  </a:lnTo>
                  <a:lnTo>
                    <a:pt x="44551" y="7315"/>
                  </a:lnTo>
                  <a:lnTo>
                    <a:pt x="44551" y="8089"/>
                  </a:lnTo>
                  <a:lnTo>
                    <a:pt x="44551" y="8864"/>
                  </a:lnTo>
                  <a:lnTo>
                    <a:pt x="45326" y="8864"/>
                  </a:lnTo>
                  <a:lnTo>
                    <a:pt x="45326" y="9626"/>
                  </a:lnTo>
                  <a:lnTo>
                    <a:pt x="45326" y="10401"/>
                  </a:lnTo>
                  <a:lnTo>
                    <a:pt x="45326" y="11175"/>
                  </a:lnTo>
                  <a:lnTo>
                    <a:pt x="46101" y="11175"/>
                  </a:lnTo>
                  <a:lnTo>
                    <a:pt x="46101" y="11937"/>
                  </a:lnTo>
                  <a:lnTo>
                    <a:pt x="46101" y="12331"/>
                  </a:lnTo>
                  <a:lnTo>
                    <a:pt x="46101" y="11937"/>
                  </a:lnTo>
                  <a:lnTo>
                    <a:pt x="46101" y="12331"/>
                  </a:lnTo>
                  <a:lnTo>
                    <a:pt x="46875" y="12331"/>
                  </a:lnTo>
                  <a:lnTo>
                    <a:pt x="46101" y="12331"/>
                  </a:lnTo>
                  <a:lnTo>
                    <a:pt x="46101" y="13093"/>
                  </a:lnTo>
                  <a:lnTo>
                    <a:pt x="46101" y="13868"/>
                  </a:lnTo>
                  <a:lnTo>
                    <a:pt x="45326" y="14643"/>
                  </a:lnTo>
                  <a:lnTo>
                    <a:pt x="46101" y="14643"/>
                  </a:lnTo>
                  <a:lnTo>
                    <a:pt x="46101" y="15405"/>
                  </a:lnTo>
                  <a:lnTo>
                    <a:pt x="45326" y="15405"/>
                  </a:lnTo>
                  <a:lnTo>
                    <a:pt x="45326" y="16179"/>
                  </a:lnTo>
                  <a:lnTo>
                    <a:pt x="46101" y="16954"/>
                  </a:lnTo>
                  <a:lnTo>
                    <a:pt x="45326" y="17716"/>
                  </a:lnTo>
                  <a:lnTo>
                    <a:pt x="46101" y="17716"/>
                  </a:lnTo>
                  <a:lnTo>
                    <a:pt x="46875" y="18491"/>
                  </a:lnTo>
                  <a:lnTo>
                    <a:pt x="47650" y="18491"/>
                  </a:lnTo>
                  <a:lnTo>
                    <a:pt x="47650" y="19265"/>
                  </a:lnTo>
                  <a:lnTo>
                    <a:pt x="48425" y="19265"/>
                  </a:lnTo>
                  <a:lnTo>
                    <a:pt x="48425" y="20027"/>
                  </a:lnTo>
                  <a:lnTo>
                    <a:pt x="48425" y="19265"/>
                  </a:lnTo>
                  <a:lnTo>
                    <a:pt x="48425" y="20027"/>
                  </a:lnTo>
                  <a:lnTo>
                    <a:pt x="49187" y="20027"/>
                  </a:lnTo>
                  <a:lnTo>
                    <a:pt x="49187" y="19265"/>
                  </a:lnTo>
                  <a:lnTo>
                    <a:pt x="49580" y="19265"/>
                  </a:lnTo>
                  <a:lnTo>
                    <a:pt x="50355" y="19265"/>
                  </a:lnTo>
                  <a:lnTo>
                    <a:pt x="50355" y="20027"/>
                  </a:lnTo>
                  <a:lnTo>
                    <a:pt x="50355" y="19265"/>
                  </a:lnTo>
                  <a:lnTo>
                    <a:pt x="51130" y="19265"/>
                  </a:lnTo>
                  <a:lnTo>
                    <a:pt x="51130" y="20027"/>
                  </a:lnTo>
                  <a:lnTo>
                    <a:pt x="51904" y="20027"/>
                  </a:lnTo>
                  <a:lnTo>
                    <a:pt x="51904" y="20802"/>
                  </a:lnTo>
                  <a:lnTo>
                    <a:pt x="52679" y="20802"/>
                  </a:lnTo>
                  <a:lnTo>
                    <a:pt x="52679" y="21577"/>
                  </a:lnTo>
                  <a:lnTo>
                    <a:pt x="53454" y="20802"/>
                  </a:lnTo>
                  <a:lnTo>
                    <a:pt x="53454" y="21577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6" name="object 3016"/>
            <p:cNvSpPr/>
            <p:nvPr/>
          </p:nvSpPr>
          <p:spPr>
            <a:xfrm>
              <a:off x="7176884" y="3164853"/>
              <a:ext cx="63500" cy="50800"/>
            </a:xfrm>
            <a:custGeom>
              <a:avLst/>
              <a:gdLst/>
              <a:ahLst/>
              <a:cxnLst/>
              <a:rect l="l" t="t" r="r" b="b"/>
              <a:pathLst>
                <a:path w="63500" h="50800">
                  <a:moveTo>
                    <a:pt x="22161" y="47243"/>
                  </a:moveTo>
                  <a:lnTo>
                    <a:pt x="13995" y="47243"/>
                  </a:lnTo>
                  <a:lnTo>
                    <a:pt x="14770" y="48005"/>
                  </a:lnTo>
                  <a:lnTo>
                    <a:pt x="15557" y="49148"/>
                  </a:lnTo>
                  <a:lnTo>
                    <a:pt x="15557" y="49910"/>
                  </a:lnTo>
                  <a:lnTo>
                    <a:pt x="16332" y="50672"/>
                  </a:lnTo>
                  <a:lnTo>
                    <a:pt x="17881" y="50672"/>
                  </a:lnTo>
                  <a:lnTo>
                    <a:pt x="17881" y="49910"/>
                  </a:lnTo>
                  <a:lnTo>
                    <a:pt x="18656" y="49910"/>
                  </a:lnTo>
                  <a:lnTo>
                    <a:pt x="19430" y="49148"/>
                  </a:lnTo>
                  <a:lnTo>
                    <a:pt x="19430" y="48767"/>
                  </a:lnTo>
                  <a:lnTo>
                    <a:pt x="19824" y="48767"/>
                  </a:lnTo>
                  <a:lnTo>
                    <a:pt x="19824" y="48005"/>
                  </a:lnTo>
                  <a:lnTo>
                    <a:pt x="21386" y="48005"/>
                  </a:lnTo>
                  <a:lnTo>
                    <a:pt x="22161" y="47243"/>
                  </a:lnTo>
                  <a:close/>
                </a:path>
                <a:path w="63500" h="50800">
                  <a:moveTo>
                    <a:pt x="29159" y="45719"/>
                  </a:moveTo>
                  <a:lnTo>
                    <a:pt x="13220" y="45719"/>
                  </a:lnTo>
                  <a:lnTo>
                    <a:pt x="13220" y="47243"/>
                  </a:lnTo>
                  <a:lnTo>
                    <a:pt x="23710" y="47243"/>
                  </a:lnTo>
                  <a:lnTo>
                    <a:pt x="23710" y="48005"/>
                  </a:lnTo>
                  <a:lnTo>
                    <a:pt x="24485" y="48005"/>
                  </a:lnTo>
                  <a:lnTo>
                    <a:pt x="24485" y="48767"/>
                  </a:lnTo>
                  <a:lnTo>
                    <a:pt x="25272" y="48767"/>
                  </a:lnTo>
                  <a:lnTo>
                    <a:pt x="26047" y="48005"/>
                  </a:lnTo>
                  <a:lnTo>
                    <a:pt x="26047" y="46481"/>
                  </a:lnTo>
                  <a:lnTo>
                    <a:pt x="29159" y="46481"/>
                  </a:lnTo>
                  <a:lnTo>
                    <a:pt x="29159" y="45719"/>
                  </a:lnTo>
                  <a:close/>
                </a:path>
                <a:path w="63500" h="50800">
                  <a:moveTo>
                    <a:pt x="29159" y="46481"/>
                  </a:moveTo>
                  <a:lnTo>
                    <a:pt x="26822" y="46481"/>
                  </a:lnTo>
                  <a:lnTo>
                    <a:pt x="27597" y="47243"/>
                  </a:lnTo>
                  <a:lnTo>
                    <a:pt x="28371" y="47243"/>
                  </a:lnTo>
                  <a:lnTo>
                    <a:pt x="29159" y="46481"/>
                  </a:lnTo>
                  <a:close/>
                </a:path>
                <a:path w="63500" h="50800">
                  <a:moveTo>
                    <a:pt x="32651" y="44195"/>
                  </a:moveTo>
                  <a:lnTo>
                    <a:pt x="10109" y="44195"/>
                  </a:lnTo>
                  <a:lnTo>
                    <a:pt x="11658" y="44957"/>
                  </a:lnTo>
                  <a:lnTo>
                    <a:pt x="12445" y="45719"/>
                  </a:lnTo>
                  <a:lnTo>
                    <a:pt x="29159" y="45719"/>
                  </a:lnTo>
                  <a:lnTo>
                    <a:pt x="29540" y="46481"/>
                  </a:lnTo>
                  <a:lnTo>
                    <a:pt x="30314" y="46481"/>
                  </a:lnTo>
                  <a:lnTo>
                    <a:pt x="30314" y="44957"/>
                  </a:lnTo>
                  <a:lnTo>
                    <a:pt x="31876" y="44957"/>
                  </a:lnTo>
                  <a:lnTo>
                    <a:pt x="32651" y="44195"/>
                  </a:lnTo>
                  <a:close/>
                </a:path>
                <a:path w="63500" h="50800">
                  <a:moveTo>
                    <a:pt x="33426" y="43433"/>
                  </a:moveTo>
                  <a:lnTo>
                    <a:pt x="9715" y="43433"/>
                  </a:lnTo>
                  <a:lnTo>
                    <a:pt x="9715" y="44195"/>
                  </a:lnTo>
                  <a:lnTo>
                    <a:pt x="33426" y="44195"/>
                  </a:lnTo>
                  <a:lnTo>
                    <a:pt x="33426" y="43433"/>
                  </a:lnTo>
                  <a:close/>
                </a:path>
                <a:path w="63500" h="50800">
                  <a:moveTo>
                    <a:pt x="38087" y="41147"/>
                  </a:moveTo>
                  <a:lnTo>
                    <a:pt x="7391" y="41147"/>
                  </a:lnTo>
                  <a:lnTo>
                    <a:pt x="8166" y="41909"/>
                  </a:lnTo>
                  <a:lnTo>
                    <a:pt x="8166" y="42671"/>
                  </a:lnTo>
                  <a:lnTo>
                    <a:pt x="8940" y="43433"/>
                  </a:lnTo>
                  <a:lnTo>
                    <a:pt x="34201" y="43433"/>
                  </a:lnTo>
                  <a:lnTo>
                    <a:pt x="34201" y="42671"/>
                  </a:lnTo>
                  <a:lnTo>
                    <a:pt x="34988" y="42671"/>
                  </a:lnTo>
                  <a:lnTo>
                    <a:pt x="34988" y="41909"/>
                  </a:lnTo>
                  <a:lnTo>
                    <a:pt x="38087" y="41909"/>
                  </a:lnTo>
                  <a:lnTo>
                    <a:pt x="38087" y="41147"/>
                  </a:lnTo>
                  <a:close/>
                </a:path>
                <a:path w="63500" h="50800">
                  <a:moveTo>
                    <a:pt x="35763" y="42671"/>
                  </a:moveTo>
                  <a:lnTo>
                    <a:pt x="34988" y="42671"/>
                  </a:lnTo>
                  <a:lnTo>
                    <a:pt x="34988" y="43433"/>
                  </a:lnTo>
                  <a:lnTo>
                    <a:pt x="35763" y="43433"/>
                  </a:lnTo>
                  <a:lnTo>
                    <a:pt x="35763" y="42671"/>
                  </a:lnTo>
                  <a:close/>
                </a:path>
                <a:path w="63500" h="50800">
                  <a:moveTo>
                    <a:pt x="40030" y="31495"/>
                  </a:moveTo>
                  <a:lnTo>
                    <a:pt x="5829" y="31495"/>
                  </a:lnTo>
                  <a:lnTo>
                    <a:pt x="5829" y="33781"/>
                  </a:lnTo>
                  <a:lnTo>
                    <a:pt x="7391" y="35432"/>
                  </a:lnTo>
                  <a:lnTo>
                    <a:pt x="8166" y="35432"/>
                  </a:lnTo>
                  <a:lnTo>
                    <a:pt x="8166" y="41147"/>
                  </a:lnTo>
                  <a:lnTo>
                    <a:pt x="38480" y="41147"/>
                  </a:lnTo>
                  <a:lnTo>
                    <a:pt x="38480" y="40385"/>
                  </a:lnTo>
                  <a:lnTo>
                    <a:pt x="38087" y="40004"/>
                  </a:lnTo>
                  <a:lnTo>
                    <a:pt x="38480" y="39242"/>
                  </a:lnTo>
                  <a:lnTo>
                    <a:pt x="38480" y="37718"/>
                  </a:lnTo>
                  <a:lnTo>
                    <a:pt x="38087" y="37718"/>
                  </a:lnTo>
                  <a:lnTo>
                    <a:pt x="38087" y="36194"/>
                  </a:lnTo>
                  <a:lnTo>
                    <a:pt x="37312" y="35432"/>
                  </a:lnTo>
                  <a:lnTo>
                    <a:pt x="37312" y="34543"/>
                  </a:lnTo>
                  <a:lnTo>
                    <a:pt x="39255" y="34543"/>
                  </a:lnTo>
                  <a:lnTo>
                    <a:pt x="39255" y="33019"/>
                  </a:lnTo>
                  <a:lnTo>
                    <a:pt x="40030" y="32257"/>
                  </a:lnTo>
                  <a:lnTo>
                    <a:pt x="40030" y="31495"/>
                  </a:lnTo>
                  <a:close/>
                </a:path>
                <a:path w="63500" h="50800">
                  <a:moveTo>
                    <a:pt x="39255" y="34543"/>
                  </a:moveTo>
                  <a:lnTo>
                    <a:pt x="38087" y="34543"/>
                  </a:lnTo>
                  <a:lnTo>
                    <a:pt x="38480" y="35432"/>
                  </a:lnTo>
                  <a:lnTo>
                    <a:pt x="39255" y="35432"/>
                  </a:lnTo>
                  <a:lnTo>
                    <a:pt x="39255" y="34543"/>
                  </a:lnTo>
                  <a:close/>
                </a:path>
                <a:path w="63500" h="50800">
                  <a:moveTo>
                    <a:pt x="50520" y="21208"/>
                  </a:moveTo>
                  <a:lnTo>
                    <a:pt x="0" y="21208"/>
                  </a:lnTo>
                  <a:lnTo>
                    <a:pt x="0" y="22732"/>
                  </a:lnTo>
                  <a:lnTo>
                    <a:pt x="774" y="22732"/>
                  </a:lnTo>
                  <a:lnTo>
                    <a:pt x="1168" y="23494"/>
                  </a:lnTo>
                  <a:lnTo>
                    <a:pt x="774" y="24256"/>
                  </a:lnTo>
                  <a:lnTo>
                    <a:pt x="774" y="27304"/>
                  </a:lnTo>
                  <a:lnTo>
                    <a:pt x="1168" y="28066"/>
                  </a:lnTo>
                  <a:lnTo>
                    <a:pt x="1168" y="29590"/>
                  </a:lnTo>
                  <a:lnTo>
                    <a:pt x="774" y="29590"/>
                  </a:lnTo>
                  <a:lnTo>
                    <a:pt x="1168" y="30352"/>
                  </a:lnTo>
                  <a:lnTo>
                    <a:pt x="2730" y="30352"/>
                  </a:lnTo>
                  <a:lnTo>
                    <a:pt x="2730" y="31495"/>
                  </a:lnTo>
                  <a:lnTo>
                    <a:pt x="3505" y="32257"/>
                  </a:lnTo>
                  <a:lnTo>
                    <a:pt x="4279" y="32257"/>
                  </a:lnTo>
                  <a:lnTo>
                    <a:pt x="4279" y="31495"/>
                  </a:lnTo>
                  <a:lnTo>
                    <a:pt x="41592" y="31495"/>
                  </a:lnTo>
                  <a:lnTo>
                    <a:pt x="41592" y="30733"/>
                  </a:lnTo>
                  <a:lnTo>
                    <a:pt x="40805" y="30733"/>
                  </a:lnTo>
                  <a:lnTo>
                    <a:pt x="40805" y="30352"/>
                  </a:lnTo>
                  <a:lnTo>
                    <a:pt x="41592" y="29590"/>
                  </a:lnTo>
                  <a:lnTo>
                    <a:pt x="41592" y="28828"/>
                  </a:lnTo>
                  <a:lnTo>
                    <a:pt x="43141" y="28828"/>
                  </a:lnTo>
                  <a:lnTo>
                    <a:pt x="43141" y="28066"/>
                  </a:lnTo>
                  <a:lnTo>
                    <a:pt x="44703" y="28066"/>
                  </a:lnTo>
                  <a:lnTo>
                    <a:pt x="44703" y="27304"/>
                  </a:lnTo>
                  <a:lnTo>
                    <a:pt x="47421" y="27304"/>
                  </a:lnTo>
                  <a:lnTo>
                    <a:pt x="47815" y="26542"/>
                  </a:lnTo>
                  <a:lnTo>
                    <a:pt x="47815" y="25018"/>
                  </a:lnTo>
                  <a:lnTo>
                    <a:pt x="48196" y="25018"/>
                  </a:lnTo>
                  <a:lnTo>
                    <a:pt x="48196" y="24256"/>
                  </a:lnTo>
                  <a:lnTo>
                    <a:pt x="48971" y="24256"/>
                  </a:lnTo>
                  <a:lnTo>
                    <a:pt x="49745" y="23494"/>
                  </a:lnTo>
                  <a:lnTo>
                    <a:pt x="49745" y="21970"/>
                  </a:lnTo>
                  <a:lnTo>
                    <a:pt x="50520" y="21970"/>
                  </a:lnTo>
                  <a:lnTo>
                    <a:pt x="50520" y="21208"/>
                  </a:lnTo>
                  <a:close/>
                </a:path>
                <a:path w="63500" h="50800">
                  <a:moveTo>
                    <a:pt x="47421" y="27304"/>
                  </a:moveTo>
                  <a:lnTo>
                    <a:pt x="46253" y="27304"/>
                  </a:lnTo>
                  <a:lnTo>
                    <a:pt x="46253" y="28066"/>
                  </a:lnTo>
                  <a:lnTo>
                    <a:pt x="47028" y="28066"/>
                  </a:lnTo>
                  <a:lnTo>
                    <a:pt x="47421" y="27304"/>
                  </a:lnTo>
                  <a:close/>
                </a:path>
                <a:path w="63500" h="50800">
                  <a:moveTo>
                    <a:pt x="63347" y="7365"/>
                  </a:moveTo>
                  <a:lnTo>
                    <a:pt x="59461" y="7365"/>
                  </a:lnTo>
                  <a:lnTo>
                    <a:pt x="59461" y="8127"/>
                  </a:lnTo>
                  <a:lnTo>
                    <a:pt x="56743" y="8127"/>
                  </a:lnTo>
                  <a:lnTo>
                    <a:pt x="56743" y="8889"/>
                  </a:lnTo>
                  <a:lnTo>
                    <a:pt x="51307" y="8889"/>
                  </a:lnTo>
                  <a:lnTo>
                    <a:pt x="51307" y="9651"/>
                  </a:lnTo>
                  <a:lnTo>
                    <a:pt x="49745" y="9651"/>
                  </a:lnTo>
                  <a:lnTo>
                    <a:pt x="49745" y="10413"/>
                  </a:lnTo>
                  <a:lnTo>
                    <a:pt x="48196" y="10413"/>
                  </a:lnTo>
                  <a:lnTo>
                    <a:pt x="48196" y="11175"/>
                  </a:lnTo>
                  <a:lnTo>
                    <a:pt x="4279" y="11175"/>
                  </a:lnTo>
                  <a:lnTo>
                    <a:pt x="3505" y="11556"/>
                  </a:lnTo>
                  <a:lnTo>
                    <a:pt x="3505" y="16890"/>
                  </a:lnTo>
                  <a:lnTo>
                    <a:pt x="5054" y="18541"/>
                  </a:lnTo>
                  <a:lnTo>
                    <a:pt x="4279" y="18541"/>
                  </a:lnTo>
                  <a:lnTo>
                    <a:pt x="4279" y="19303"/>
                  </a:lnTo>
                  <a:lnTo>
                    <a:pt x="1168" y="19303"/>
                  </a:lnTo>
                  <a:lnTo>
                    <a:pt x="1168" y="20827"/>
                  </a:lnTo>
                  <a:lnTo>
                    <a:pt x="774" y="20827"/>
                  </a:lnTo>
                  <a:lnTo>
                    <a:pt x="774" y="21208"/>
                  </a:lnTo>
                  <a:lnTo>
                    <a:pt x="51307" y="21208"/>
                  </a:lnTo>
                  <a:lnTo>
                    <a:pt x="51307" y="20065"/>
                  </a:lnTo>
                  <a:lnTo>
                    <a:pt x="52857" y="20065"/>
                  </a:lnTo>
                  <a:lnTo>
                    <a:pt x="52082" y="19303"/>
                  </a:lnTo>
                  <a:lnTo>
                    <a:pt x="52082" y="17652"/>
                  </a:lnTo>
                  <a:lnTo>
                    <a:pt x="54419" y="17652"/>
                  </a:lnTo>
                  <a:lnTo>
                    <a:pt x="54419" y="16890"/>
                  </a:lnTo>
                  <a:lnTo>
                    <a:pt x="53632" y="16890"/>
                  </a:lnTo>
                  <a:lnTo>
                    <a:pt x="55194" y="15366"/>
                  </a:lnTo>
                  <a:lnTo>
                    <a:pt x="56743" y="15366"/>
                  </a:lnTo>
                  <a:lnTo>
                    <a:pt x="56743" y="13842"/>
                  </a:lnTo>
                  <a:lnTo>
                    <a:pt x="57530" y="13842"/>
                  </a:lnTo>
                  <a:lnTo>
                    <a:pt x="57530" y="13080"/>
                  </a:lnTo>
                  <a:lnTo>
                    <a:pt x="58686" y="13080"/>
                  </a:lnTo>
                  <a:lnTo>
                    <a:pt x="59461" y="12318"/>
                  </a:lnTo>
                  <a:lnTo>
                    <a:pt x="62572" y="12318"/>
                  </a:lnTo>
                  <a:lnTo>
                    <a:pt x="62572" y="11175"/>
                  </a:lnTo>
                  <a:lnTo>
                    <a:pt x="5829" y="11175"/>
                  </a:lnTo>
                  <a:lnTo>
                    <a:pt x="5054" y="10413"/>
                  </a:lnTo>
                  <a:lnTo>
                    <a:pt x="62572" y="10413"/>
                  </a:lnTo>
                  <a:lnTo>
                    <a:pt x="62572" y="8889"/>
                  </a:lnTo>
                  <a:lnTo>
                    <a:pt x="63347" y="8127"/>
                  </a:lnTo>
                  <a:lnTo>
                    <a:pt x="63347" y="7365"/>
                  </a:lnTo>
                  <a:close/>
                </a:path>
                <a:path w="63500" h="50800">
                  <a:moveTo>
                    <a:pt x="3505" y="18541"/>
                  </a:moveTo>
                  <a:lnTo>
                    <a:pt x="3505" y="19303"/>
                  </a:lnTo>
                  <a:lnTo>
                    <a:pt x="4279" y="19303"/>
                  </a:lnTo>
                  <a:lnTo>
                    <a:pt x="3505" y="18541"/>
                  </a:lnTo>
                  <a:close/>
                </a:path>
                <a:path w="63500" h="50800">
                  <a:moveTo>
                    <a:pt x="54419" y="17652"/>
                  </a:moveTo>
                  <a:lnTo>
                    <a:pt x="52857" y="17652"/>
                  </a:lnTo>
                  <a:lnTo>
                    <a:pt x="52857" y="18541"/>
                  </a:lnTo>
                  <a:lnTo>
                    <a:pt x="53632" y="18541"/>
                  </a:lnTo>
                  <a:lnTo>
                    <a:pt x="54419" y="17652"/>
                  </a:lnTo>
                  <a:close/>
                </a:path>
                <a:path w="63500" h="50800">
                  <a:moveTo>
                    <a:pt x="61798" y="12318"/>
                  </a:moveTo>
                  <a:lnTo>
                    <a:pt x="60248" y="12318"/>
                  </a:lnTo>
                  <a:lnTo>
                    <a:pt x="61023" y="13080"/>
                  </a:lnTo>
                  <a:lnTo>
                    <a:pt x="61798" y="13080"/>
                  </a:lnTo>
                  <a:lnTo>
                    <a:pt x="61798" y="12318"/>
                  </a:lnTo>
                  <a:close/>
                </a:path>
                <a:path w="63500" h="50800">
                  <a:moveTo>
                    <a:pt x="7391" y="9651"/>
                  </a:moveTo>
                  <a:lnTo>
                    <a:pt x="5829" y="9651"/>
                  </a:lnTo>
                  <a:lnTo>
                    <a:pt x="5829" y="11175"/>
                  </a:lnTo>
                  <a:lnTo>
                    <a:pt x="41592" y="11175"/>
                  </a:lnTo>
                  <a:lnTo>
                    <a:pt x="41592" y="10413"/>
                  </a:lnTo>
                  <a:lnTo>
                    <a:pt x="8166" y="10413"/>
                  </a:lnTo>
                  <a:lnTo>
                    <a:pt x="7391" y="9651"/>
                  </a:lnTo>
                  <a:close/>
                </a:path>
                <a:path w="63500" h="50800">
                  <a:moveTo>
                    <a:pt x="45478" y="9651"/>
                  </a:moveTo>
                  <a:lnTo>
                    <a:pt x="44703" y="10413"/>
                  </a:lnTo>
                  <a:lnTo>
                    <a:pt x="42367" y="10413"/>
                  </a:lnTo>
                  <a:lnTo>
                    <a:pt x="42367" y="11175"/>
                  </a:lnTo>
                  <a:lnTo>
                    <a:pt x="45478" y="11175"/>
                  </a:lnTo>
                  <a:lnTo>
                    <a:pt x="45478" y="9651"/>
                  </a:lnTo>
                  <a:close/>
                </a:path>
                <a:path w="63500" h="50800">
                  <a:moveTo>
                    <a:pt x="46253" y="10413"/>
                  </a:moveTo>
                  <a:lnTo>
                    <a:pt x="45478" y="10413"/>
                  </a:lnTo>
                  <a:lnTo>
                    <a:pt x="45478" y="11175"/>
                  </a:lnTo>
                  <a:lnTo>
                    <a:pt x="46253" y="11175"/>
                  </a:lnTo>
                  <a:lnTo>
                    <a:pt x="46253" y="10413"/>
                  </a:lnTo>
                  <a:close/>
                </a:path>
                <a:path w="63500" h="50800">
                  <a:moveTo>
                    <a:pt x="47815" y="10413"/>
                  </a:moveTo>
                  <a:lnTo>
                    <a:pt x="47815" y="11175"/>
                  </a:lnTo>
                  <a:lnTo>
                    <a:pt x="48196" y="11175"/>
                  </a:lnTo>
                  <a:lnTo>
                    <a:pt x="47815" y="10413"/>
                  </a:lnTo>
                  <a:close/>
                </a:path>
                <a:path w="63500" h="50800">
                  <a:moveTo>
                    <a:pt x="17106" y="0"/>
                  </a:moveTo>
                  <a:lnTo>
                    <a:pt x="13995" y="0"/>
                  </a:lnTo>
                  <a:lnTo>
                    <a:pt x="13995" y="2031"/>
                  </a:lnTo>
                  <a:lnTo>
                    <a:pt x="14770" y="2793"/>
                  </a:lnTo>
                  <a:lnTo>
                    <a:pt x="13995" y="2793"/>
                  </a:lnTo>
                  <a:lnTo>
                    <a:pt x="13995" y="5841"/>
                  </a:lnTo>
                  <a:lnTo>
                    <a:pt x="14770" y="5841"/>
                  </a:lnTo>
                  <a:lnTo>
                    <a:pt x="14770" y="6603"/>
                  </a:lnTo>
                  <a:lnTo>
                    <a:pt x="9715" y="6603"/>
                  </a:lnTo>
                  <a:lnTo>
                    <a:pt x="9715" y="8127"/>
                  </a:lnTo>
                  <a:lnTo>
                    <a:pt x="8940" y="8127"/>
                  </a:lnTo>
                  <a:lnTo>
                    <a:pt x="8940" y="9651"/>
                  </a:lnTo>
                  <a:lnTo>
                    <a:pt x="8166" y="10413"/>
                  </a:lnTo>
                  <a:lnTo>
                    <a:pt x="40805" y="10413"/>
                  </a:lnTo>
                  <a:lnTo>
                    <a:pt x="40030" y="9651"/>
                  </a:lnTo>
                  <a:lnTo>
                    <a:pt x="36537" y="9651"/>
                  </a:lnTo>
                  <a:lnTo>
                    <a:pt x="36537" y="8889"/>
                  </a:lnTo>
                  <a:lnTo>
                    <a:pt x="34988" y="7365"/>
                  </a:lnTo>
                  <a:lnTo>
                    <a:pt x="34988" y="5079"/>
                  </a:lnTo>
                  <a:lnTo>
                    <a:pt x="34201" y="5079"/>
                  </a:lnTo>
                  <a:lnTo>
                    <a:pt x="32651" y="3555"/>
                  </a:lnTo>
                  <a:lnTo>
                    <a:pt x="19824" y="3555"/>
                  </a:lnTo>
                  <a:lnTo>
                    <a:pt x="19430" y="2793"/>
                  </a:lnTo>
                  <a:lnTo>
                    <a:pt x="19430" y="1650"/>
                  </a:lnTo>
                  <a:lnTo>
                    <a:pt x="18656" y="761"/>
                  </a:lnTo>
                  <a:lnTo>
                    <a:pt x="17106" y="761"/>
                  </a:lnTo>
                  <a:lnTo>
                    <a:pt x="17106" y="0"/>
                  </a:lnTo>
                  <a:close/>
                </a:path>
                <a:path w="63500" h="50800">
                  <a:moveTo>
                    <a:pt x="44703" y="9651"/>
                  </a:moveTo>
                  <a:lnTo>
                    <a:pt x="43141" y="9651"/>
                  </a:lnTo>
                  <a:lnTo>
                    <a:pt x="43929" y="10413"/>
                  </a:lnTo>
                  <a:lnTo>
                    <a:pt x="44703" y="10413"/>
                  </a:lnTo>
                  <a:lnTo>
                    <a:pt x="44703" y="9651"/>
                  </a:lnTo>
                  <a:close/>
                </a:path>
                <a:path w="63500" h="50800">
                  <a:moveTo>
                    <a:pt x="39255" y="8889"/>
                  </a:moveTo>
                  <a:lnTo>
                    <a:pt x="38480" y="8889"/>
                  </a:lnTo>
                  <a:lnTo>
                    <a:pt x="36537" y="9651"/>
                  </a:lnTo>
                  <a:lnTo>
                    <a:pt x="39255" y="9651"/>
                  </a:lnTo>
                  <a:lnTo>
                    <a:pt x="39255" y="8889"/>
                  </a:lnTo>
                  <a:close/>
                </a:path>
                <a:path w="63500" h="50800">
                  <a:moveTo>
                    <a:pt x="51307" y="8889"/>
                  </a:moveTo>
                  <a:lnTo>
                    <a:pt x="50520" y="8889"/>
                  </a:lnTo>
                  <a:lnTo>
                    <a:pt x="50520" y="9651"/>
                  </a:lnTo>
                  <a:lnTo>
                    <a:pt x="51307" y="9651"/>
                  </a:lnTo>
                  <a:lnTo>
                    <a:pt x="51307" y="8889"/>
                  </a:lnTo>
                  <a:close/>
                </a:path>
                <a:path w="63500" h="50800">
                  <a:moveTo>
                    <a:pt x="56743" y="7365"/>
                  </a:moveTo>
                  <a:lnTo>
                    <a:pt x="55968" y="8127"/>
                  </a:lnTo>
                  <a:lnTo>
                    <a:pt x="52082" y="8127"/>
                  </a:lnTo>
                  <a:lnTo>
                    <a:pt x="52082" y="8889"/>
                  </a:lnTo>
                  <a:lnTo>
                    <a:pt x="56743" y="8889"/>
                  </a:lnTo>
                  <a:lnTo>
                    <a:pt x="56743" y="7365"/>
                  </a:lnTo>
                  <a:close/>
                </a:path>
                <a:path w="63500" h="50800">
                  <a:moveTo>
                    <a:pt x="54419" y="6603"/>
                  </a:moveTo>
                  <a:lnTo>
                    <a:pt x="51307" y="6603"/>
                  </a:lnTo>
                  <a:lnTo>
                    <a:pt x="51307" y="8127"/>
                  </a:lnTo>
                  <a:lnTo>
                    <a:pt x="55194" y="8127"/>
                  </a:lnTo>
                  <a:lnTo>
                    <a:pt x="55194" y="7365"/>
                  </a:lnTo>
                  <a:lnTo>
                    <a:pt x="54419" y="7365"/>
                  </a:lnTo>
                  <a:lnTo>
                    <a:pt x="54419" y="6603"/>
                  </a:lnTo>
                  <a:close/>
                </a:path>
                <a:path w="63500" h="50800">
                  <a:moveTo>
                    <a:pt x="55968" y="7365"/>
                  </a:moveTo>
                  <a:lnTo>
                    <a:pt x="55194" y="8127"/>
                  </a:lnTo>
                  <a:lnTo>
                    <a:pt x="55968" y="8127"/>
                  </a:lnTo>
                  <a:lnTo>
                    <a:pt x="55968" y="7365"/>
                  </a:lnTo>
                  <a:close/>
                </a:path>
                <a:path w="63500" h="50800">
                  <a:moveTo>
                    <a:pt x="57911" y="7365"/>
                  </a:moveTo>
                  <a:lnTo>
                    <a:pt x="57530" y="7365"/>
                  </a:lnTo>
                  <a:lnTo>
                    <a:pt x="57530" y="8127"/>
                  </a:lnTo>
                  <a:lnTo>
                    <a:pt x="57911" y="8127"/>
                  </a:lnTo>
                  <a:lnTo>
                    <a:pt x="57911" y="7365"/>
                  </a:lnTo>
                  <a:close/>
                </a:path>
                <a:path w="63500" h="50800">
                  <a:moveTo>
                    <a:pt x="62572" y="5841"/>
                  </a:moveTo>
                  <a:lnTo>
                    <a:pt x="60248" y="5841"/>
                  </a:lnTo>
                  <a:lnTo>
                    <a:pt x="60248" y="7365"/>
                  </a:lnTo>
                  <a:lnTo>
                    <a:pt x="62572" y="7365"/>
                  </a:lnTo>
                  <a:lnTo>
                    <a:pt x="62572" y="5841"/>
                  </a:lnTo>
                  <a:close/>
                </a:path>
                <a:path w="63500" h="50800">
                  <a:moveTo>
                    <a:pt x="13220" y="5841"/>
                  </a:moveTo>
                  <a:lnTo>
                    <a:pt x="10883" y="5841"/>
                  </a:lnTo>
                  <a:lnTo>
                    <a:pt x="10883" y="6603"/>
                  </a:lnTo>
                  <a:lnTo>
                    <a:pt x="13220" y="6603"/>
                  </a:lnTo>
                  <a:lnTo>
                    <a:pt x="13220" y="5841"/>
                  </a:lnTo>
                  <a:close/>
                </a:path>
                <a:path w="63500" h="50800">
                  <a:moveTo>
                    <a:pt x="19824" y="2793"/>
                  </a:moveTo>
                  <a:lnTo>
                    <a:pt x="19824" y="3555"/>
                  </a:lnTo>
                  <a:lnTo>
                    <a:pt x="20599" y="3555"/>
                  </a:lnTo>
                  <a:lnTo>
                    <a:pt x="19824" y="2793"/>
                  </a:lnTo>
                  <a:close/>
                </a:path>
                <a:path w="63500" h="50800">
                  <a:moveTo>
                    <a:pt x="24485" y="0"/>
                  </a:moveTo>
                  <a:lnTo>
                    <a:pt x="24485" y="761"/>
                  </a:lnTo>
                  <a:lnTo>
                    <a:pt x="23710" y="761"/>
                  </a:lnTo>
                  <a:lnTo>
                    <a:pt x="24485" y="1650"/>
                  </a:lnTo>
                  <a:lnTo>
                    <a:pt x="23710" y="1650"/>
                  </a:lnTo>
                  <a:lnTo>
                    <a:pt x="23710" y="2031"/>
                  </a:lnTo>
                  <a:lnTo>
                    <a:pt x="22161" y="2031"/>
                  </a:lnTo>
                  <a:lnTo>
                    <a:pt x="20599" y="3555"/>
                  </a:lnTo>
                  <a:lnTo>
                    <a:pt x="31876" y="3555"/>
                  </a:lnTo>
                  <a:lnTo>
                    <a:pt x="31876" y="2793"/>
                  </a:lnTo>
                  <a:lnTo>
                    <a:pt x="26047" y="2793"/>
                  </a:lnTo>
                  <a:lnTo>
                    <a:pt x="26047" y="2031"/>
                  </a:lnTo>
                  <a:lnTo>
                    <a:pt x="25272" y="1650"/>
                  </a:lnTo>
                  <a:lnTo>
                    <a:pt x="25272" y="761"/>
                  </a:lnTo>
                  <a:lnTo>
                    <a:pt x="24485" y="0"/>
                  </a:lnTo>
                  <a:close/>
                </a:path>
                <a:path w="63500" h="50800">
                  <a:moveTo>
                    <a:pt x="27597" y="1650"/>
                  </a:moveTo>
                  <a:lnTo>
                    <a:pt x="26822" y="2031"/>
                  </a:lnTo>
                  <a:lnTo>
                    <a:pt x="26047" y="2793"/>
                  </a:lnTo>
                  <a:lnTo>
                    <a:pt x="30314" y="2793"/>
                  </a:lnTo>
                  <a:lnTo>
                    <a:pt x="30314" y="2031"/>
                  </a:lnTo>
                  <a:lnTo>
                    <a:pt x="27597" y="2031"/>
                  </a:lnTo>
                  <a:lnTo>
                    <a:pt x="27597" y="1650"/>
                  </a:lnTo>
                  <a:close/>
                </a:path>
                <a:path w="63500" h="50800">
                  <a:moveTo>
                    <a:pt x="31876" y="2031"/>
                  </a:moveTo>
                  <a:lnTo>
                    <a:pt x="31089" y="2031"/>
                  </a:lnTo>
                  <a:lnTo>
                    <a:pt x="31089" y="2793"/>
                  </a:lnTo>
                  <a:lnTo>
                    <a:pt x="31876" y="2793"/>
                  </a:lnTo>
                  <a:lnTo>
                    <a:pt x="31876" y="2031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7" name="object 3017"/>
            <p:cNvSpPr/>
            <p:nvPr/>
          </p:nvSpPr>
          <p:spPr>
            <a:xfrm>
              <a:off x="7176884" y="3164853"/>
              <a:ext cx="63500" cy="50800"/>
            </a:xfrm>
            <a:custGeom>
              <a:avLst/>
              <a:gdLst/>
              <a:ahLst/>
              <a:cxnLst/>
              <a:rect l="l" t="t" r="r" b="b"/>
              <a:pathLst>
                <a:path w="63500" h="50800">
                  <a:moveTo>
                    <a:pt x="61798" y="12280"/>
                  </a:moveTo>
                  <a:lnTo>
                    <a:pt x="61798" y="13055"/>
                  </a:lnTo>
                  <a:lnTo>
                    <a:pt x="61023" y="13055"/>
                  </a:lnTo>
                  <a:lnTo>
                    <a:pt x="60248" y="12280"/>
                  </a:lnTo>
                  <a:lnTo>
                    <a:pt x="59461" y="12280"/>
                  </a:lnTo>
                  <a:lnTo>
                    <a:pt x="58686" y="13055"/>
                  </a:lnTo>
                  <a:lnTo>
                    <a:pt x="57911" y="13055"/>
                  </a:lnTo>
                  <a:lnTo>
                    <a:pt x="57530" y="13055"/>
                  </a:lnTo>
                  <a:lnTo>
                    <a:pt x="57530" y="13817"/>
                  </a:lnTo>
                  <a:lnTo>
                    <a:pt x="56743" y="13817"/>
                  </a:lnTo>
                  <a:lnTo>
                    <a:pt x="56743" y="14592"/>
                  </a:lnTo>
                  <a:lnTo>
                    <a:pt x="56743" y="15354"/>
                  </a:lnTo>
                  <a:lnTo>
                    <a:pt x="55968" y="15354"/>
                  </a:lnTo>
                  <a:lnTo>
                    <a:pt x="55194" y="15354"/>
                  </a:lnTo>
                  <a:lnTo>
                    <a:pt x="54419" y="16116"/>
                  </a:lnTo>
                  <a:lnTo>
                    <a:pt x="53632" y="16890"/>
                  </a:lnTo>
                  <a:lnTo>
                    <a:pt x="54419" y="16890"/>
                  </a:lnTo>
                  <a:lnTo>
                    <a:pt x="54419" y="17652"/>
                  </a:lnTo>
                  <a:lnTo>
                    <a:pt x="53632" y="18427"/>
                  </a:lnTo>
                  <a:lnTo>
                    <a:pt x="52857" y="18427"/>
                  </a:lnTo>
                  <a:lnTo>
                    <a:pt x="52857" y="17652"/>
                  </a:lnTo>
                  <a:lnTo>
                    <a:pt x="52082" y="17652"/>
                  </a:lnTo>
                  <a:lnTo>
                    <a:pt x="52082" y="18427"/>
                  </a:lnTo>
                  <a:lnTo>
                    <a:pt x="52082" y="19189"/>
                  </a:lnTo>
                  <a:lnTo>
                    <a:pt x="52857" y="19964"/>
                  </a:lnTo>
                  <a:lnTo>
                    <a:pt x="52082" y="19964"/>
                  </a:lnTo>
                  <a:lnTo>
                    <a:pt x="52082" y="20726"/>
                  </a:lnTo>
                  <a:lnTo>
                    <a:pt x="52082" y="19964"/>
                  </a:lnTo>
                  <a:lnTo>
                    <a:pt x="51307" y="19964"/>
                  </a:lnTo>
                  <a:lnTo>
                    <a:pt x="51307" y="20726"/>
                  </a:lnTo>
                  <a:lnTo>
                    <a:pt x="51307" y="21120"/>
                  </a:lnTo>
                  <a:lnTo>
                    <a:pt x="50520" y="21120"/>
                  </a:lnTo>
                  <a:lnTo>
                    <a:pt x="50520" y="21882"/>
                  </a:lnTo>
                  <a:lnTo>
                    <a:pt x="49745" y="21882"/>
                  </a:lnTo>
                  <a:lnTo>
                    <a:pt x="49745" y="22644"/>
                  </a:lnTo>
                  <a:lnTo>
                    <a:pt x="49745" y="23418"/>
                  </a:lnTo>
                  <a:lnTo>
                    <a:pt x="48971" y="24180"/>
                  </a:lnTo>
                  <a:lnTo>
                    <a:pt x="48196" y="24180"/>
                  </a:lnTo>
                  <a:lnTo>
                    <a:pt x="48196" y="24955"/>
                  </a:lnTo>
                  <a:lnTo>
                    <a:pt x="47815" y="24955"/>
                  </a:lnTo>
                  <a:lnTo>
                    <a:pt x="47815" y="25717"/>
                  </a:lnTo>
                  <a:lnTo>
                    <a:pt x="47815" y="26492"/>
                  </a:lnTo>
                  <a:lnTo>
                    <a:pt x="47028" y="28028"/>
                  </a:lnTo>
                  <a:lnTo>
                    <a:pt x="46253" y="28028"/>
                  </a:lnTo>
                  <a:lnTo>
                    <a:pt x="46253" y="27254"/>
                  </a:lnTo>
                  <a:lnTo>
                    <a:pt x="45478" y="27254"/>
                  </a:lnTo>
                  <a:lnTo>
                    <a:pt x="44703" y="27254"/>
                  </a:lnTo>
                  <a:lnTo>
                    <a:pt x="44703" y="28028"/>
                  </a:lnTo>
                  <a:lnTo>
                    <a:pt x="43929" y="28028"/>
                  </a:lnTo>
                  <a:lnTo>
                    <a:pt x="43141" y="28028"/>
                  </a:lnTo>
                  <a:lnTo>
                    <a:pt x="43141" y="28790"/>
                  </a:lnTo>
                  <a:lnTo>
                    <a:pt x="42367" y="28790"/>
                  </a:lnTo>
                  <a:lnTo>
                    <a:pt x="41592" y="28790"/>
                  </a:lnTo>
                  <a:lnTo>
                    <a:pt x="41592" y="29552"/>
                  </a:lnTo>
                  <a:lnTo>
                    <a:pt x="40805" y="30327"/>
                  </a:lnTo>
                  <a:lnTo>
                    <a:pt x="40805" y="30708"/>
                  </a:lnTo>
                  <a:lnTo>
                    <a:pt x="41592" y="30708"/>
                  </a:lnTo>
                  <a:lnTo>
                    <a:pt x="41592" y="31483"/>
                  </a:lnTo>
                  <a:lnTo>
                    <a:pt x="40805" y="31483"/>
                  </a:lnTo>
                  <a:lnTo>
                    <a:pt x="40030" y="31483"/>
                  </a:lnTo>
                  <a:lnTo>
                    <a:pt x="40030" y="32245"/>
                  </a:lnTo>
                  <a:lnTo>
                    <a:pt x="39255" y="33019"/>
                  </a:lnTo>
                  <a:lnTo>
                    <a:pt x="39255" y="33781"/>
                  </a:lnTo>
                  <a:lnTo>
                    <a:pt x="39255" y="34543"/>
                  </a:lnTo>
                  <a:lnTo>
                    <a:pt x="39255" y="35318"/>
                  </a:lnTo>
                  <a:lnTo>
                    <a:pt x="38480" y="35318"/>
                  </a:lnTo>
                  <a:lnTo>
                    <a:pt x="38087" y="34543"/>
                  </a:lnTo>
                  <a:lnTo>
                    <a:pt x="37312" y="34543"/>
                  </a:lnTo>
                  <a:lnTo>
                    <a:pt x="37312" y="35318"/>
                  </a:lnTo>
                  <a:lnTo>
                    <a:pt x="38087" y="36080"/>
                  </a:lnTo>
                  <a:lnTo>
                    <a:pt x="38087" y="36855"/>
                  </a:lnTo>
                  <a:lnTo>
                    <a:pt x="38087" y="37617"/>
                  </a:lnTo>
                  <a:lnTo>
                    <a:pt x="38480" y="37617"/>
                  </a:lnTo>
                  <a:lnTo>
                    <a:pt x="38480" y="38392"/>
                  </a:lnTo>
                  <a:lnTo>
                    <a:pt x="38480" y="39154"/>
                  </a:lnTo>
                  <a:lnTo>
                    <a:pt x="38087" y="39928"/>
                  </a:lnTo>
                  <a:lnTo>
                    <a:pt x="38480" y="40309"/>
                  </a:lnTo>
                  <a:lnTo>
                    <a:pt x="38480" y="41071"/>
                  </a:lnTo>
                  <a:lnTo>
                    <a:pt x="38087" y="41071"/>
                  </a:lnTo>
                  <a:lnTo>
                    <a:pt x="38087" y="41846"/>
                  </a:lnTo>
                  <a:lnTo>
                    <a:pt x="37312" y="41846"/>
                  </a:lnTo>
                  <a:lnTo>
                    <a:pt x="36537" y="41846"/>
                  </a:lnTo>
                  <a:lnTo>
                    <a:pt x="35763" y="41846"/>
                  </a:lnTo>
                  <a:lnTo>
                    <a:pt x="34988" y="41846"/>
                  </a:lnTo>
                  <a:lnTo>
                    <a:pt x="34988" y="42608"/>
                  </a:lnTo>
                  <a:lnTo>
                    <a:pt x="35763" y="42608"/>
                  </a:lnTo>
                  <a:lnTo>
                    <a:pt x="35763" y="43383"/>
                  </a:lnTo>
                  <a:lnTo>
                    <a:pt x="34988" y="43383"/>
                  </a:lnTo>
                  <a:lnTo>
                    <a:pt x="34988" y="42608"/>
                  </a:lnTo>
                  <a:lnTo>
                    <a:pt x="34201" y="42608"/>
                  </a:lnTo>
                  <a:lnTo>
                    <a:pt x="34201" y="43383"/>
                  </a:lnTo>
                  <a:lnTo>
                    <a:pt x="33426" y="43383"/>
                  </a:lnTo>
                  <a:lnTo>
                    <a:pt x="33426" y="44145"/>
                  </a:lnTo>
                  <a:lnTo>
                    <a:pt x="32651" y="44145"/>
                  </a:lnTo>
                  <a:lnTo>
                    <a:pt x="31876" y="44919"/>
                  </a:lnTo>
                  <a:lnTo>
                    <a:pt x="31089" y="44919"/>
                  </a:lnTo>
                  <a:lnTo>
                    <a:pt x="30314" y="44919"/>
                  </a:lnTo>
                  <a:lnTo>
                    <a:pt x="30314" y="45681"/>
                  </a:lnTo>
                  <a:lnTo>
                    <a:pt x="30314" y="46456"/>
                  </a:lnTo>
                  <a:lnTo>
                    <a:pt x="29540" y="46456"/>
                  </a:lnTo>
                  <a:lnTo>
                    <a:pt x="29159" y="45681"/>
                  </a:lnTo>
                  <a:lnTo>
                    <a:pt x="29159" y="46456"/>
                  </a:lnTo>
                  <a:lnTo>
                    <a:pt x="28371" y="47218"/>
                  </a:lnTo>
                  <a:lnTo>
                    <a:pt x="27597" y="47218"/>
                  </a:lnTo>
                  <a:lnTo>
                    <a:pt x="26822" y="46456"/>
                  </a:lnTo>
                  <a:lnTo>
                    <a:pt x="26047" y="46456"/>
                  </a:lnTo>
                  <a:lnTo>
                    <a:pt x="26047" y="47218"/>
                  </a:lnTo>
                  <a:lnTo>
                    <a:pt x="26047" y="47993"/>
                  </a:lnTo>
                  <a:lnTo>
                    <a:pt x="25272" y="48755"/>
                  </a:lnTo>
                  <a:lnTo>
                    <a:pt x="24485" y="48755"/>
                  </a:lnTo>
                  <a:lnTo>
                    <a:pt x="24485" y="47993"/>
                  </a:lnTo>
                  <a:lnTo>
                    <a:pt x="23710" y="47993"/>
                  </a:lnTo>
                  <a:lnTo>
                    <a:pt x="23710" y="47218"/>
                  </a:lnTo>
                  <a:lnTo>
                    <a:pt x="22936" y="47218"/>
                  </a:lnTo>
                  <a:lnTo>
                    <a:pt x="22161" y="47218"/>
                  </a:lnTo>
                  <a:lnTo>
                    <a:pt x="21386" y="47993"/>
                  </a:lnTo>
                  <a:lnTo>
                    <a:pt x="19824" y="47993"/>
                  </a:lnTo>
                  <a:lnTo>
                    <a:pt x="19824" y="48755"/>
                  </a:lnTo>
                  <a:lnTo>
                    <a:pt x="19430" y="48755"/>
                  </a:lnTo>
                  <a:lnTo>
                    <a:pt x="19430" y="49136"/>
                  </a:lnTo>
                  <a:lnTo>
                    <a:pt x="18656" y="49910"/>
                  </a:lnTo>
                  <a:lnTo>
                    <a:pt x="17881" y="49910"/>
                  </a:lnTo>
                  <a:lnTo>
                    <a:pt x="17881" y="50672"/>
                  </a:lnTo>
                  <a:lnTo>
                    <a:pt x="17106" y="50672"/>
                  </a:lnTo>
                  <a:lnTo>
                    <a:pt x="16332" y="50672"/>
                  </a:lnTo>
                  <a:lnTo>
                    <a:pt x="15557" y="49910"/>
                  </a:lnTo>
                  <a:lnTo>
                    <a:pt x="15557" y="49136"/>
                  </a:lnTo>
                  <a:lnTo>
                    <a:pt x="14770" y="47993"/>
                  </a:lnTo>
                  <a:lnTo>
                    <a:pt x="13995" y="47218"/>
                  </a:lnTo>
                  <a:lnTo>
                    <a:pt x="13220" y="47218"/>
                  </a:lnTo>
                  <a:lnTo>
                    <a:pt x="13220" y="46456"/>
                  </a:lnTo>
                  <a:lnTo>
                    <a:pt x="13220" y="45681"/>
                  </a:lnTo>
                  <a:lnTo>
                    <a:pt x="12445" y="45681"/>
                  </a:lnTo>
                  <a:lnTo>
                    <a:pt x="11658" y="44919"/>
                  </a:lnTo>
                  <a:lnTo>
                    <a:pt x="10109" y="44145"/>
                  </a:lnTo>
                  <a:lnTo>
                    <a:pt x="9715" y="44145"/>
                  </a:lnTo>
                  <a:lnTo>
                    <a:pt x="9715" y="43383"/>
                  </a:lnTo>
                  <a:lnTo>
                    <a:pt x="8940" y="43383"/>
                  </a:lnTo>
                  <a:lnTo>
                    <a:pt x="8166" y="42608"/>
                  </a:lnTo>
                  <a:lnTo>
                    <a:pt x="8166" y="41846"/>
                  </a:lnTo>
                  <a:lnTo>
                    <a:pt x="7391" y="41071"/>
                  </a:lnTo>
                  <a:lnTo>
                    <a:pt x="8166" y="41071"/>
                  </a:lnTo>
                  <a:lnTo>
                    <a:pt x="8166" y="40309"/>
                  </a:lnTo>
                  <a:lnTo>
                    <a:pt x="8166" y="39928"/>
                  </a:lnTo>
                  <a:lnTo>
                    <a:pt x="8166" y="35318"/>
                  </a:lnTo>
                  <a:lnTo>
                    <a:pt x="7391" y="35318"/>
                  </a:lnTo>
                  <a:lnTo>
                    <a:pt x="6616" y="34543"/>
                  </a:lnTo>
                  <a:lnTo>
                    <a:pt x="5829" y="33781"/>
                  </a:lnTo>
                  <a:lnTo>
                    <a:pt x="5829" y="33019"/>
                  </a:lnTo>
                  <a:lnTo>
                    <a:pt x="5829" y="32245"/>
                  </a:lnTo>
                  <a:lnTo>
                    <a:pt x="5829" y="31483"/>
                  </a:lnTo>
                  <a:lnTo>
                    <a:pt x="5054" y="31483"/>
                  </a:lnTo>
                  <a:lnTo>
                    <a:pt x="4279" y="31483"/>
                  </a:lnTo>
                  <a:lnTo>
                    <a:pt x="4279" y="32245"/>
                  </a:lnTo>
                  <a:lnTo>
                    <a:pt x="3505" y="32245"/>
                  </a:lnTo>
                  <a:lnTo>
                    <a:pt x="2730" y="31483"/>
                  </a:lnTo>
                  <a:lnTo>
                    <a:pt x="2730" y="30708"/>
                  </a:lnTo>
                  <a:lnTo>
                    <a:pt x="2730" y="30327"/>
                  </a:lnTo>
                  <a:lnTo>
                    <a:pt x="1943" y="30327"/>
                  </a:lnTo>
                  <a:lnTo>
                    <a:pt x="1168" y="30327"/>
                  </a:lnTo>
                  <a:lnTo>
                    <a:pt x="774" y="29552"/>
                  </a:lnTo>
                  <a:lnTo>
                    <a:pt x="1168" y="29552"/>
                  </a:lnTo>
                  <a:lnTo>
                    <a:pt x="1168" y="28028"/>
                  </a:lnTo>
                  <a:lnTo>
                    <a:pt x="774" y="27254"/>
                  </a:lnTo>
                  <a:lnTo>
                    <a:pt x="774" y="26492"/>
                  </a:lnTo>
                  <a:lnTo>
                    <a:pt x="774" y="25717"/>
                  </a:lnTo>
                  <a:lnTo>
                    <a:pt x="774" y="24955"/>
                  </a:lnTo>
                  <a:lnTo>
                    <a:pt x="774" y="24180"/>
                  </a:lnTo>
                  <a:lnTo>
                    <a:pt x="1168" y="23418"/>
                  </a:lnTo>
                  <a:lnTo>
                    <a:pt x="774" y="22644"/>
                  </a:lnTo>
                  <a:lnTo>
                    <a:pt x="0" y="22644"/>
                  </a:lnTo>
                  <a:lnTo>
                    <a:pt x="0" y="21882"/>
                  </a:lnTo>
                  <a:lnTo>
                    <a:pt x="0" y="21120"/>
                  </a:lnTo>
                  <a:lnTo>
                    <a:pt x="774" y="21120"/>
                  </a:lnTo>
                  <a:lnTo>
                    <a:pt x="774" y="20726"/>
                  </a:lnTo>
                  <a:lnTo>
                    <a:pt x="1168" y="20726"/>
                  </a:lnTo>
                  <a:lnTo>
                    <a:pt x="1168" y="19964"/>
                  </a:lnTo>
                  <a:lnTo>
                    <a:pt x="1168" y="19189"/>
                  </a:lnTo>
                  <a:lnTo>
                    <a:pt x="1943" y="19189"/>
                  </a:lnTo>
                  <a:lnTo>
                    <a:pt x="2730" y="19189"/>
                  </a:lnTo>
                  <a:lnTo>
                    <a:pt x="3505" y="19189"/>
                  </a:lnTo>
                  <a:lnTo>
                    <a:pt x="3505" y="18427"/>
                  </a:lnTo>
                  <a:lnTo>
                    <a:pt x="3505" y="19189"/>
                  </a:lnTo>
                  <a:lnTo>
                    <a:pt x="3505" y="18427"/>
                  </a:lnTo>
                  <a:lnTo>
                    <a:pt x="4279" y="19189"/>
                  </a:lnTo>
                  <a:lnTo>
                    <a:pt x="4279" y="18427"/>
                  </a:lnTo>
                  <a:lnTo>
                    <a:pt x="4279" y="19189"/>
                  </a:lnTo>
                  <a:lnTo>
                    <a:pt x="4279" y="18427"/>
                  </a:lnTo>
                  <a:lnTo>
                    <a:pt x="5054" y="18427"/>
                  </a:lnTo>
                  <a:lnTo>
                    <a:pt x="4279" y="17652"/>
                  </a:lnTo>
                  <a:lnTo>
                    <a:pt x="3505" y="16890"/>
                  </a:lnTo>
                  <a:lnTo>
                    <a:pt x="3505" y="16116"/>
                  </a:lnTo>
                  <a:lnTo>
                    <a:pt x="3505" y="11518"/>
                  </a:lnTo>
                  <a:lnTo>
                    <a:pt x="2730" y="11518"/>
                  </a:lnTo>
                  <a:lnTo>
                    <a:pt x="3505" y="11518"/>
                  </a:lnTo>
                  <a:lnTo>
                    <a:pt x="3505" y="11125"/>
                  </a:lnTo>
                  <a:lnTo>
                    <a:pt x="3505" y="11518"/>
                  </a:lnTo>
                  <a:lnTo>
                    <a:pt x="4279" y="11125"/>
                  </a:lnTo>
                  <a:lnTo>
                    <a:pt x="5054" y="10363"/>
                  </a:lnTo>
                  <a:lnTo>
                    <a:pt x="5829" y="11125"/>
                  </a:lnTo>
                  <a:lnTo>
                    <a:pt x="5829" y="10363"/>
                  </a:lnTo>
                  <a:lnTo>
                    <a:pt x="5829" y="9601"/>
                  </a:lnTo>
                  <a:lnTo>
                    <a:pt x="6616" y="9601"/>
                  </a:lnTo>
                  <a:lnTo>
                    <a:pt x="7391" y="9601"/>
                  </a:lnTo>
                  <a:lnTo>
                    <a:pt x="8166" y="10363"/>
                  </a:lnTo>
                  <a:lnTo>
                    <a:pt x="8940" y="9601"/>
                  </a:lnTo>
                  <a:lnTo>
                    <a:pt x="8940" y="8064"/>
                  </a:lnTo>
                  <a:lnTo>
                    <a:pt x="9715" y="8064"/>
                  </a:lnTo>
                  <a:lnTo>
                    <a:pt x="9715" y="7289"/>
                  </a:lnTo>
                  <a:lnTo>
                    <a:pt x="9715" y="6527"/>
                  </a:lnTo>
                  <a:lnTo>
                    <a:pt x="10109" y="6527"/>
                  </a:lnTo>
                  <a:lnTo>
                    <a:pt x="10883" y="6527"/>
                  </a:lnTo>
                  <a:lnTo>
                    <a:pt x="10883" y="5753"/>
                  </a:lnTo>
                  <a:lnTo>
                    <a:pt x="11658" y="5753"/>
                  </a:lnTo>
                  <a:lnTo>
                    <a:pt x="11658" y="4991"/>
                  </a:lnTo>
                  <a:lnTo>
                    <a:pt x="11658" y="5753"/>
                  </a:lnTo>
                  <a:lnTo>
                    <a:pt x="12445" y="5753"/>
                  </a:lnTo>
                  <a:lnTo>
                    <a:pt x="13220" y="5753"/>
                  </a:lnTo>
                  <a:lnTo>
                    <a:pt x="13220" y="6527"/>
                  </a:lnTo>
                  <a:lnTo>
                    <a:pt x="13995" y="6527"/>
                  </a:lnTo>
                  <a:lnTo>
                    <a:pt x="14770" y="6527"/>
                  </a:lnTo>
                  <a:lnTo>
                    <a:pt x="14770" y="5753"/>
                  </a:lnTo>
                  <a:lnTo>
                    <a:pt x="13995" y="5753"/>
                  </a:lnTo>
                  <a:lnTo>
                    <a:pt x="13995" y="4991"/>
                  </a:lnTo>
                  <a:lnTo>
                    <a:pt x="13995" y="4216"/>
                  </a:lnTo>
                  <a:lnTo>
                    <a:pt x="14770" y="4216"/>
                  </a:lnTo>
                  <a:lnTo>
                    <a:pt x="13995" y="4216"/>
                  </a:lnTo>
                  <a:lnTo>
                    <a:pt x="13995" y="3454"/>
                  </a:lnTo>
                  <a:lnTo>
                    <a:pt x="13995" y="2679"/>
                  </a:lnTo>
                  <a:lnTo>
                    <a:pt x="14770" y="2679"/>
                  </a:lnTo>
                  <a:lnTo>
                    <a:pt x="13995" y="1917"/>
                  </a:lnTo>
                  <a:lnTo>
                    <a:pt x="13995" y="1536"/>
                  </a:lnTo>
                  <a:lnTo>
                    <a:pt x="13995" y="761"/>
                  </a:lnTo>
                  <a:lnTo>
                    <a:pt x="13995" y="0"/>
                  </a:lnTo>
                  <a:lnTo>
                    <a:pt x="14770" y="0"/>
                  </a:lnTo>
                  <a:lnTo>
                    <a:pt x="15557" y="0"/>
                  </a:lnTo>
                  <a:lnTo>
                    <a:pt x="16332" y="0"/>
                  </a:lnTo>
                  <a:lnTo>
                    <a:pt x="17106" y="0"/>
                  </a:lnTo>
                  <a:lnTo>
                    <a:pt x="17106" y="761"/>
                  </a:lnTo>
                  <a:lnTo>
                    <a:pt x="17881" y="761"/>
                  </a:lnTo>
                  <a:lnTo>
                    <a:pt x="18656" y="761"/>
                  </a:lnTo>
                  <a:lnTo>
                    <a:pt x="19430" y="1536"/>
                  </a:lnTo>
                  <a:lnTo>
                    <a:pt x="19430" y="1917"/>
                  </a:lnTo>
                  <a:lnTo>
                    <a:pt x="19430" y="2679"/>
                  </a:lnTo>
                  <a:lnTo>
                    <a:pt x="19824" y="3454"/>
                  </a:lnTo>
                  <a:lnTo>
                    <a:pt x="19824" y="2679"/>
                  </a:lnTo>
                  <a:lnTo>
                    <a:pt x="20599" y="3454"/>
                  </a:lnTo>
                  <a:lnTo>
                    <a:pt x="21386" y="2679"/>
                  </a:lnTo>
                  <a:lnTo>
                    <a:pt x="22161" y="2679"/>
                  </a:lnTo>
                  <a:lnTo>
                    <a:pt x="21386" y="2679"/>
                  </a:lnTo>
                  <a:lnTo>
                    <a:pt x="22161" y="1917"/>
                  </a:lnTo>
                  <a:lnTo>
                    <a:pt x="22936" y="1917"/>
                  </a:lnTo>
                  <a:lnTo>
                    <a:pt x="23710" y="1917"/>
                  </a:lnTo>
                  <a:lnTo>
                    <a:pt x="23710" y="1536"/>
                  </a:lnTo>
                  <a:lnTo>
                    <a:pt x="24485" y="1536"/>
                  </a:lnTo>
                  <a:lnTo>
                    <a:pt x="23710" y="761"/>
                  </a:lnTo>
                  <a:lnTo>
                    <a:pt x="24485" y="761"/>
                  </a:lnTo>
                  <a:lnTo>
                    <a:pt x="24485" y="0"/>
                  </a:lnTo>
                  <a:lnTo>
                    <a:pt x="25272" y="761"/>
                  </a:lnTo>
                  <a:lnTo>
                    <a:pt x="25272" y="1536"/>
                  </a:lnTo>
                  <a:lnTo>
                    <a:pt x="26047" y="1917"/>
                  </a:lnTo>
                  <a:lnTo>
                    <a:pt x="26047" y="2679"/>
                  </a:lnTo>
                  <a:lnTo>
                    <a:pt x="26822" y="1917"/>
                  </a:lnTo>
                  <a:lnTo>
                    <a:pt x="27597" y="1536"/>
                  </a:lnTo>
                  <a:lnTo>
                    <a:pt x="27597" y="1917"/>
                  </a:lnTo>
                  <a:lnTo>
                    <a:pt x="28371" y="1917"/>
                  </a:lnTo>
                  <a:lnTo>
                    <a:pt x="29159" y="1917"/>
                  </a:lnTo>
                  <a:lnTo>
                    <a:pt x="29159" y="1536"/>
                  </a:lnTo>
                  <a:lnTo>
                    <a:pt x="29159" y="1917"/>
                  </a:lnTo>
                  <a:lnTo>
                    <a:pt x="29540" y="1917"/>
                  </a:lnTo>
                  <a:lnTo>
                    <a:pt x="30314" y="1917"/>
                  </a:lnTo>
                  <a:lnTo>
                    <a:pt x="30314" y="2679"/>
                  </a:lnTo>
                  <a:lnTo>
                    <a:pt x="31089" y="2679"/>
                  </a:lnTo>
                  <a:lnTo>
                    <a:pt x="31089" y="1917"/>
                  </a:lnTo>
                  <a:lnTo>
                    <a:pt x="31876" y="1917"/>
                  </a:lnTo>
                  <a:lnTo>
                    <a:pt x="31876" y="2679"/>
                  </a:lnTo>
                  <a:lnTo>
                    <a:pt x="31876" y="3454"/>
                  </a:lnTo>
                  <a:lnTo>
                    <a:pt x="32651" y="3454"/>
                  </a:lnTo>
                  <a:lnTo>
                    <a:pt x="33426" y="4216"/>
                  </a:lnTo>
                  <a:lnTo>
                    <a:pt x="34201" y="4991"/>
                  </a:lnTo>
                  <a:lnTo>
                    <a:pt x="34988" y="4991"/>
                  </a:lnTo>
                  <a:lnTo>
                    <a:pt x="34988" y="5753"/>
                  </a:lnTo>
                  <a:lnTo>
                    <a:pt x="34988" y="6527"/>
                  </a:lnTo>
                  <a:lnTo>
                    <a:pt x="34988" y="7289"/>
                  </a:lnTo>
                  <a:lnTo>
                    <a:pt x="35763" y="8064"/>
                  </a:lnTo>
                  <a:lnTo>
                    <a:pt x="36537" y="8826"/>
                  </a:lnTo>
                  <a:lnTo>
                    <a:pt x="36537" y="9601"/>
                  </a:lnTo>
                  <a:lnTo>
                    <a:pt x="38480" y="8826"/>
                  </a:lnTo>
                  <a:lnTo>
                    <a:pt x="39255" y="8826"/>
                  </a:lnTo>
                  <a:lnTo>
                    <a:pt x="39255" y="9601"/>
                  </a:lnTo>
                  <a:lnTo>
                    <a:pt x="40030" y="9601"/>
                  </a:lnTo>
                  <a:lnTo>
                    <a:pt x="40805" y="10363"/>
                  </a:lnTo>
                  <a:lnTo>
                    <a:pt x="41592" y="10363"/>
                  </a:lnTo>
                  <a:lnTo>
                    <a:pt x="41592" y="11125"/>
                  </a:lnTo>
                  <a:lnTo>
                    <a:pt x="42367" y="11125"/>
                  </a:lnTo>
                  <a:lnTo>
                    <a:pt x="42367" y="10363"/>
                  </a:lnTo>
                  <a:lnTo>
                    <a:pt x="43141" y="10363"/>
                  </a:lnTo>
                  <a:lnTo>
                    <a:pt x="43141" y="9601"/>
                  </a:lnTo>
                  <a:lnTo>
                    <a:pt x="43141" y="10363"/>
                  </a:lnTo>
                  <a:lnTo>
                    <a:pt x="43929" y="10363"/>
                  </a:lnTo>
                  <a:lnTo>
                    <a:pt x="43141" y="9601"/>
                  </a:lnTo>
                  <a:lnTo>
                    <a:pt x="43929" y="9601"/>
                  </a:lnTo>
                  <a:lnTo>
                    <a:pt x="44703" y="9601"/>
                  </a:lnTo>
                  <a:lnTo>
                    <a:pt x="43929" y="9601"/>
                  </a:lnTo>
                  <a:lnTo>
                    <a:pt x="44703" y="9601"/>
                  </a:lnTo>
                  <a:lnTo>
                    <a:pt x="44703" y="10363"/>
                  </a:lnTo>
                  <a:lnTo>
                    <a:pt x="45478" y="9601"/>
                  </a:lnTo>
                  <a:lnTo>
                    <a:pt x="45478" y="10363"/>
                  </a:lnTo>
                  <a:lnTo>
                    <a:pt x="45478" y="11125"/>
                  </a:lnTo>
                  <a:lnTo>
                    <a:pt x="45478" y="10363"/>
                  </a:lnTo>
                  <a:lnTo>
                    <a:pt x="46253" y="10363"/>
                  </a:lnTo>
                  <a:lnTo>
                    <a:pt x="46253" y="11125"/>
                  </a:lnTo>
                  <a:lnTo>
                    <a:pt x="46253" y="10363"/>
                  </a:lnTo>
                  <a:lnTo>
                    <a:pt x="46253" y="11125"/>
                  </a:lnTo>
                  <a:lnTo>
                    <a:pt x="47028" y="11125"/>
                  </a:lnTo>
                  <a:lnTo>
                    <a:pt x="46253" y="11125"/>
                  </a:lnTo>
                  <a:lnTo>
                    <a:pt x="47028" y="11125"/>
                  </a:lnTo>
                  <a:lnTo>
                    <a:pt x="46253" y="11125"/>
                  </a:lnTo>
                  <a:lnTo>
                    <a:pt x="47028" y="11125"/>
                  </a:lnTo>
                  <a:lnTo>
                    <a:pt x="47815" y="11125"/>
                  </a:lnTo>
                  <a:lnTo>
                    <a:pt x="47815" y="10363"/>
                  </a:lnTo>
                  <a:lnTo>
                    <a:pt x="47815" y="11125"/>
                  </a:lnTo>
                  <a:lnTo>
                    <a:pt x="47815" y="10363"/>
                  </a:lnTo>
                  <a:lnTo>
                    <a:pt x="48196" y="11125"/>
                  </a:lnTo>
                  <a:lnTo>
                    <a:pt x="47815" y="11125"/>
                  </a:lnTo>
                  <a:lnTo>
                    <a:pt x="48196" y="11125"/>
                  </a:lnTo>
                  <a:lnTo>
                    <a:pt x="48196" y="10363"/>
                  </a:lnTo>
                  <a:lnTo>
                    <a:pt x="48196" y="11125"/>
                  </a:lnTo>
                  <a:lnTo>
                    <a:pt x="48196" y="10363"/>
                  </a:lnTo>
                  <a:lnTo>
                    <a:pt x="48971" y="10363"/>
                  </a:lnTo>
                  <a:lnTo>
                    <a:pt x="49745" y="10363"/>
                  </a:lnTo>
                  <a:lnTo>
                    <a:pt x="49745" y="9601"/>
                  </a:lnTo>
                  <a:lnTo>
                    <a:pt x="50520" y="9601"/>
                  </a:lnTo>
                  <a:lnTo>
                    <a:pt x="49745" y="9601"/>
                  </a:lnTo>
                  <a:lnTo>
                    <a:pt x="50520" y="9601"/>
                  </a:lnTo>
                  <a:lnTo>
                    <a:pt x="50520" y="8826"/>
                  </a:lnTo>
                  <a:lnTo>
                    <a:pt x="51307" y="8826"/>
                  </a:lnTo>
                  <a:lnTo>
                    <a:pt x="51307" y="9601"/>
                  </a:lnTo>
                  <a:lnTo>
                    <a:pt x="51307" y="8826"/>
                  </a:lnTo>
                  <a:lnTo>
                    <a:pt x="51307" y="8064"/>
                  </a:lnTo>
                  <a:lnTo>
                    <a:pt x="51307" y="8826"/>
                  </a:lnTo>
                  <a:lnTo>
                    <a:pt x="52082" y="8826"/>
                  </a:lnTo>
                  <a:lnTo>
                    <a:pt x="52082" y="8064"/>
                  </a:lnTo>
                  <a:lnTo>
                    <a:pt x="51307" y="8064"/>
                  </a:lnTo>
                  <a:lnTo>
                    <a:pt x="51307" y="7289"/>
                  </a:lnTo>
                  <a:lnTo>
                    <a:pt x="51307" y="6527"/>
                  </a:lnTo>
                  <a:lnTo>
                    <a:pt x="52082" y="6527"/>
                  </a:lnTo>
                  <a:lnTo>
                    <a:pt x="52857" y="6527"/>
                  </a:lnTo>
                  <a:lnTo>
                    <a:pt x="52857" y="5753"/>
                  </a:lnTo>
                  <a:lnTo>
                    <a:pt x="52857" y="6527"/>
                  </a:lnTo>
                  <a:lnTo>
                    <a:pt x="53632" y="6527"/>
                  </a:lnTo>
                  <a:lnTo>
                    <a:pt x="53632" y="5753"/>
                  </a:lnTo>
                  <a:lnTo>
                    <a:pt x="53632" y="6527"/>
                  </a:lnTo>
                  <a:lnTo>
                    <a:pt x="54419" y="6527"/>
                  </a:lnTo>
                  <a:lnTo>
                    <a:pt x="54419" y="7289"/>
                  </a:lnTo>
                  <a:lnTo>
                    <a:pt x="55194" y="7289"/>
                  </a:lnTo>
                  <a:lnTo>
                    <a:pt x="55194" y="8064"/>
                  </a:lnTo>
                  <a:lnTo>
                    <a:pt x="55968" y="7289"/>
                  </a:lnTo>
                  <a:lnTo>
                    <a:pt x="55968" y="8064"/>
                  </a:lnTo>
                  <a:lnTo>
                    <a:pt x="56743" y="7289"/>
                  </a:lnTo>
                  <a:lnTo>
                    <a:pt x="56743" y="8064"/>
                  </a:lnTo>
                  <a:lnTo>
                    <a:pt x="56743" y="8826"/>
                  </a:lnTo>
                  <a:lnTo>
                    <a:pt x="56743" y="8064"/>
                  </a:lnTo>
                  <a:lnTo>
                    <a:pt x="57530" y="8064"/>
                  </a:lnTo>
                  <a:lnTo>
                    <a:pt x="57530" y="7289"/>
                  </a:lnTo>
                  <a:lnTo>
                    <a:pt x="57911" y="7289"/>
                  </a:lnTo>
                  <a:lnTo>
                    <a:pt x="57911" y="8064"/>
                  </a:lnTo>
                  <a:lnTo>
                    <a:pt x="58686" y="8064"/>
                  </a:lnTo>
                  <a:lnTo>
                    <a:pt x="59461" y="8064"/>
                  </a:lnTo>
                  <a:lnTo>
                    <a:pt x="59461" y="7289"/>
                  </a:lnTo>
                  <a:lnTo>
                    <a:pt x="60248" y="7289"/>
                  </a:lnTo>
                  <a:lnTo>
                    <a:pt x="59461" y="7289"/>
                  </a:lnTo>
                  <a:lnTo>
                    <a:pt x="60248" y="7289"/>
                  </a:lnTo>
                  <a:lnTo>
                    <a:pt x="60248" y="6527"/>
                  </a:lnTo>
                  <a:lnTo>
                    <a:pt x="60248" y="5753"/>
                  </a:lnTo>
                  <a:lnTo>
                    <a:pt x="61023" y="5753"/>
                  </a:lnTo>
                  <a:lnTo>
                    <a:pt x="61798" y="5753"/>
                  </a:lnTo>
                  <a:lnTo>
                    <a:pt x="62572" y="5753"/>
                  </a:lnTo>
                  <a:lnTo>
                    <a:pt x="62572" y="6527"/>
                  </a:lnTo>
                  <a:lnTo>
                    <a:pt x="62572" y="7289"/>
                  </a:lnTo>
                  <a:lnTo>
                    <a:pt x="63347" y="7289"/>
                  </a:lnTo>
                  <a:lnTo>
                    <a:pt x="63347" y="8064"/>
                  </a:lnTo>
                  <a:lnTo>
                    <a:pt x="62572" y="8826"/>
                  </a:lnTo>
                  <a:lnTo>
                    <a:pt x="62572" y="9601"/>
                  </a:lnTo>
                  <a:lnTo>
                    <a:pt x="62572" y="10363"/>
                  </a:lnTo>
                  <a:lnTo>
                    <a:pt x="62572" y="11125"/>
                  </a:lnTo>
                  <a:lnTo>
                    <a:pt x="62572" y="11518"/>
                  </a:lnTo>
                  <a:lnTo>
                    <a:pt x="62572" y="12280"/>
                  </a:lnTo>
                  <a:lnTo>
                    <a:pt x="61798" y="1228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8" name="object 3018"/>
            <p:cNvSpPr/>
            <p:nvPr/>
          </p:nvSpPr>
          <p:spPr>
            <a:xfrm>
              <a:off x="7234664" y="2406866"/>
              <a:ext cx="271145" cy="234950"/>
            </a:xfrm>
            <a:custGeom>
              <a:avLst/>
              <a:gdLst/>
              <a:ahLst/>
              <a:cxnLst/>
              <a:rect l="l" t="t" r="r" b="b"/>
              <a:pathLst>
                <a:path w="271145" h="234950">
                  <a:moveTo>
                    <a:pt x="45567" y="232409"/>
                  </a:moveTo>
                  <a:lnTo>
                    <a:pt x="37376" y="232409"/>
                  </a:lnTo>
                  <a:lnTo>
                    <a:pt x="37376" y="234949"/>
                  </a:lnTo>
                  <a:lnTo>
                    <a:pt x="44005" y="234949"/>
                  </a:lnTo>
                  <a:lnTo>
                    <a:pt x="44005" y="233679"/>
                  </a:lnTo>
                  <a:lnTo>
                    <a:pt x="45567" y="233679"/>
                  </a:lnTo>
                  <a:lnTo>
                    <a:pt x="45567" y="232409"/>
                  </a:lnTo>
                  <a:close/>
                </a:path>
                <a:path w="271145" h="234950">
                  <a:moveTo>
                    <a:pt x="64249" y="232409"/>
                  </a:moveTo>
                  <a:lnTo>
                    <a:pt x="53733" y="232409"/>
                  </a:lnTo>
                  <a:lnTo>
                    <a:pt x="53733" y="233679"/>
                  </a:lnTo>
                  <a:lnTo>
                    <a:pt x="54521" y="234949"/>
                  </a:lnTo>
                  <a:lnTo>
                    <a:pt x="63474" y="234949"/>
                  </a:lnTo>
                  <a:lnTo>
                    <a:pt x="63474" y="233679"/>
                  </a:lnTo>
                  <a:lnTo>
                    <a:pt x="64249" y="233679"/>
                  </a:lnTo>
                  <a:lnTo>
                    <a:pt x="64249" y="232409"/>
                  </a:lnTo>
                  <a:close/>
                </a:path>
                <a:path w="271145" h="234950">
                  <a:moveTo>
                    <a:pt x="75933" y="233679"/>
                  </a:moveTo>
                  <a:lnTo>
                    <a:pt x="75539" y="233679"/>
                  </a:lnTo>
                  <a:lnTo>
                    <a:pt x="75539" y="234949"/>
                  </a:lnTo>
                  <a:lnTo>
                    <a:pt x="75933" y="234949"/>
                  </a:lnTo>
                  <a:lnTo>
                    <a:pt x="75933" y="233679"/>
                  </a:lnTo>
                  <a:close/>
                </a:path>
                <a:path w="271145" h="234950">
                  <a:moveTo>
                    <a:pt x="46342" y="232409"/>
                  </a:moveTo>
                  <a:lnTo>
                    <a:pt x="45567" y="232409"/>
                  </a:lnTo>
                  <a:lnTo>
                    <a:pt x="45567" y="233679"/>
                  </a:lnTo>
                  <a:lnTo>
                    <a:pt x="46342" y="233679"/>
                  </a:lnTo>
                  <a:lnTo>
                    <a:pt x="46342" y="232409"/>
                  </a:lnTo>
                  <a:close/>
                </a:path>
                <a:path w="271145" h="234950">
                  <a:moveTo>
                    <a:pt x="47116" y="232409"/>
                  </a:moveTo>
                  <a:lnTo>
                    <a:pt x="46342" y="232409"/>
                  </a:lnTo>
                  <a:lnTo>
                    <a:pt x="46342" y="233679"/>
                  </a:lnTo>
                  <a:lnTo>
                    <a:pt x="47116" y="233679"/>
                  </a:lnTo>
                  <a:lnTo>
                    <a:pt x="47116" y="232409"/>
                  </a:lnTo>
                  <a:close/>
                </a:path>
                <a:path w="271145" h="234950">
                  <a:moveTo>
                    <a:pt x="47510" y="232409"/>
                  </a:moveTo>
                  <a:lnTo>
                    <a:pt x="47116" y="232409"/>
                  </a:lnTo>
                  <a:lnTo>
                    <a:pt x="47510" y="233679"/>
                  </a:lnTo>
                  <a:lnTo>
                    <a:pt x="47510" y="232409"/>
                  </a:lnTo>
                  <a:close/>
                </a:path>
                <a:path w="271145" h="234950">
                  <a:moveTo>
                    <a:pt x="50622" y="232409"/>
                  </a:moveTo>
                  <a:lnTo>
                    <a:pt x="47510" y="232409"/>
                  </a:lnTo>
                  <a:lnTo>
                    <a:pt x="47510" y="233679"/>
                  </a:lnTo>
                  <a:lnTo>
                    <a:pt x="49060" y="233679"/>
                  </a:lnTo>
                  <a:lnTo>
                    <a:pt x="50622" y="232409"/>
                  </a:lnTo>
                  <a:close/>
                </a:path>
                <a:path w="271145" h="234950">
                  <a:moveTo>
                    <a:pt x="78270" y="232409"/>
                  </a:moveTo>
                  <a:lnTo>
                    <a:pt x="74764" y="232409"/>
                  </a:lnTo>
                  <a:lnTo>
                    <a:pt x="74764" y="233679"/>
                  </a:lnTo>
                  <a:lnTo>
                    <a:pt x="78270" y="233679"/>
                  </a:lnTo>
                  <a:lnTo>
                    <a:pt x="78270" y="232409"/>
                  </a:lnTo>
                  <a:close/>
                </a:path>
                <a:path w="271145" h="234950">
                  <a:moveTo>
                    <a:pt x="66205" y="231139"/>
                  </a:moveTo>
                  <a:lnTo>
                    <a:pt x="36601" y="231139"/>
                  </a:lnTo>
                  <a:lnTo>
                    <a:pt x="36601" y="232409"/>
                  </a:lnTo>
                  <a:lnTo>
                    <a:pt x="66205" y="232409"/>
                  </a:lnTo>
                  <a:lnTo>
                    <a:pt x="66205" y="231139"/>
                  </a:lnTo>
                  <a:close/>
                </a:path>
                <a:path w="271145" h="234950">
                  <a:moveTo>
                    <a:pt x="70091" y="231139"/>
                  </a:moveTo>
                  <a:lnTo>
                    <a:pt x="68529" y="231139"/>
                  </a:lnTo>
                  <a:lnTo>
                    <a:pt x="68529" y="232409"/>
                  </a:lnTo>
                  <a:lnTo>
                    <a:pt x="70091" y="232409"/>
                  </a:lnTo>
                  <a:lnTo>
                    <a:pt x="70091" y="231139"/>
                  </a:lnTo>
                  <a:close/>
                </a:path>
                <a:path w="271145" h="234950">
                  <a:moveTo>
                    <a:pt x="70865" y="231139"/>
                  </a:moveTo>
                  <a:lnTo>
                    <a:pt x="70091" y="231139"/>
                  </a:lnTo>
                  <a:lnTo>
                    <a:pt x="70865" y="232409"/>
                  </a:lnTo>
                  <a:lnTo>
                    <a:pt x="70865" y="231139"/>
                  </a:lnTo>
                  <a:close/>
                </a:path>
                <a:path w="271145" h="234950">
                  <a:moveTo>
                    <a:pt x="81381" y="231139"/>
                  </a:moveTo>
                  <a:lnTo>
                    <a:pt x="72428" y="231139"/>
                  </a:lnTo>
                  <a:lnTo>
                    <a:pt x="72428" y="232409"/>
                  </a:lnTo>
                  <a:lnTo>
                    <a:pt x="81381" y="232409"/>
                  </a:lnTo>
                  <a:lnTo>
                    <a:pt x="81381" y="231139"/>
                  </a:lnTo>
                  <a:close/>
                </a:path>
                <a:path w="271145" h="234950">
                  <a:moveTo>
                    <a:pt x="86448" y="224789"/>
                  </a:moveTo>
                  <a:lnTo>
                    <a:pt x="35039" y="224789"/>
                  </a:lnTo>
                  <a:lnTo>
                    <a:pt x="35039" y="228599"/>
                  </a:lnTo>
                  <a:lnTo>
                    <a:pt x="35826" y="228599"/>
                  </a:lnTo>
                  <a:lnTo>
                    <a:pt x="35826" y="231139"/>
                  </a:lnTo>
                  <a:lnTo>
                    <a:pt x="86448" y="231139"/>
                  </a:lnTo>
                  <a:lnTo>
                    <a:pt x="87223" y="229869"/>
                  </a:lnTo>
                  <a:lnTo>
                    <a:pt x="88010" y="229869"/>
                  </a:lnTo>
                  <a:lnTo>
                    <a:pt x="88010" y="227329"/>
                  </a:lnTo>
                  <a:lnTo>
                    <a:pt x="87223" y="227329"/>
                  </a:lnTo>
                  <a:lnTo>
                    <a:pt x="86448" y="226059"/>
                  </a:lnTo>
                  <a:lnTo>
                    <a:pt x="86448" y="224789"/>
                  </a:lnTo>
                  <a:close/>
                </a:path>
                <a:path w="271145" h="234950">
                  <a:moveTo>
                    <a:pt x="26873" y="224789"/>
                  </a:moveTo>
                  <a:lnTo>
                    <a:pt x="25311" y="224789"/>
                  </a:lnTo>
                  <a:lnTo>
                    <a:pt x="26873" y="226059"/>
                  </a:lnTo>
                  <a:lnTo>
                    <a:pt x="26873" y="224789"/>
                  </a:lnTo>
                  <a:close/>
                </a:path>
                <a:path w="271145" h="234950">
                  <a:moveTo>
                    <a:pt x="33489" y="223519"/>
                  </a:moveTo>
                  <a:lnTo>
                    <a:pt x="24536" y="223519"/>
                  </a:lnTo>
                  <a:lnTo>
                    <a:pt x="24536" y="224789"/>
                  </a:lnTo>
                  <a:lnTo>
                    <a:pt x="32702" y="224789"/>
                  </a:lnTo>
                  <a:lnTo>
                    <a:pt x="33489" y="223519"/>
                  </a:lnTo>
                  <a:close/>
                </a:path>
                <a:path w="271145" h="234950">
                  <a:moveTo>
                    <a:pt x="92684" y="218439"/>
                  </a:moveTo>
                  <a:lnTo>
                    <a:pt x="22974" y="218439"/>
                  </a:lnTo>
                  <a:lnTo>
                    <a:pt x="23748" y="219709"/>
                  </a:lnTo>
                  <a:lnTo>
                    <a:pt x="23748" y="223519"/>
                  </a:lnTo>
                  <a:lnTo>
                    <a:pt x="33489" y="223519"/>
                  </a:lnTo>
                  <a:lnTo>
                    <a:pt x="34264" y="224789"/>
                  </a:lnTo>
                  <a:lnTo>
                    <a:pt x="88010" y="224789"/>
                  </a:lnTo>
                  <a:lnTo>
                    <a:pt x="88010" y="219709"/>
                  </a:lnTo>
                  <a:lnTo>
                    <a:pt x="92684" y="219709"/>
                  </a:lnTo>
                  <a:lnTo>
                    <a:pt x="92684" y="218439"/>
                  </a:lnTo>
                  <a:close/>
                </a:path>
                <a:path w="271145" h="234950">
                  <a:moveTo>
                    <a:pt x="184581" y="220979"/>
                  </a:moveTo>
                  <a:lnTo>
                    <a:pt x="183794" y="220979"/>
                  </a:lnTo>
                  <a:lnTo>
                    <a:pt x="183794" y="222249"/>
                  </a:lnTo>
                  <a:lnTo>
                    <a:pt x="184581" y="222249"/>
                  </a:lnTo>
                  <a:lnTo>
                    <a:pt x="184581" y="220979"/>
                  </a:lnTo>
                  <a:close/>
                </a:path>
                <a:path w="271145" h="234950">
                  <a:moveTo>
                    <a:pt x="186918" y="219709"/>
                  </a:moveTo>
                  <a:lnTo>
                    <a:pt x="183019" y="219709"/>
                  </a:lnTo>
                  <a:lnTo>
                    <a:pt x="183019" y="220979"/>
                  </a:lnTo>
                  <a:lnTo>
                    <a:pt x="184581" y="220979"/>
                  </a:lnTo>
                  <a:lnTo>
                    <a:pt x="185356" y="222249"/>
                  </a:lnTo>
                  <a:lnTo>
                    <a:pt x="186131" y="222249"/>
                  </a:lnTo>
                  <a:lnTo>
                    <a:pt x="186918" y="220979"/>
                  </a:lnTo>
                  <a:lnTo>
                    <a:pt x="186918" y="219709"/>
                  </a:lnTo>
                  <a:close/>
                </a:path>
                <a:path w="271145" h="234950">
                  <a:moveTo>
                    <a:pt x="90347" y="219709"/>
                  </a:moveTo>
                  <a:lnTo>
                    <a:pt x="88010" y="219709"/>
                  </a:lnTo>
                  <a:lnTo>
                    <a:pt x="88785" y="220979"/>
                  </a:lnTo>
                  <a:lnTo>
                    <a:pt x="89560" y="220979"/>
                  </a:lnTo>
                  <a:lnTo>
                    <a:pt x="90347" y="219709"/>
                  </a:lnTo>
                  <a:close/>
                </a:path>
                <a:path w="271145" h="234950">
                  <a:moveTo>
                    <a:pt x="176402" y="217169"/>
                  </a:moveTo>
                  <a:lnTo>
                    <a:pt x="157708" y="217169"/>
                  </a:lnTo>
                  <a:lnTo>
                    <a:pt x="157708" y="220979"/>
                  </a:lnTo>
                  <a:lnTo>
                    <a:pt x="160045" y="220979"/>
                  </a:lnTo>
                  <a:lnTo>
                    <a:pt x="160045" y="219709"/>
                  </a:lnTo>
                  <a:lnTo>
                    <a:pt x="164325" y="219709"/>
                  </a:lnTo>
                  <a:lnTo>
                    <a:pt x="164325" y="218439"/>
                  </a:lnTo>
                  <a:lnTo>
                    <a:pt x="176402" y="218439"/>
                  </a:lnTo>
                  <a:lnTo>
                    <a:pt x="176402" y="217169"/>
                  </a:lnTo>
                  <a:close/>
                </a:path>
                <a:path w="271145" h="234950">
                  <a:moveTo>
                    <a:pt x="182244" y="219709"/>
                  </a:moveTo>
                  <a:lnTo>
                    <a:pt x="181457" y="219709"/>
                  </a:lnTo>
                  <a:lnTo>
                    <a:pt x="181457" y="220979"/>
                  </a:lnTo>
                  <a:lnTo>
                    <a:pt x="182244" y="220979"/>
                  </a:lnTo>
                  <a:lnTo>
                    <a:pt x="182244" y="219709"/>
                  </a:lnTo>
                  <a:close/>
                </a:path>
                <a:path w="271145" h="234950">
                  <a:moveTo>
                    <a:pt x="191198" y="215899"/>
                  </a:moveTo>
                  <a:lnTo>
                    <a:pt x="178739" y="215899"/>
                  </a:lnTo>
                  <a:lnTo>
                    <a:pt x="178739" y="217169"/>
                  </a:lnTo>
                  <a:lnTo>
                    <a:pt x="179514" y="218439"/>
                  </a:lnTo>
                  <a:lnTo>
                    <a:pt x="179514" y="219709"/>
                  </a:lnTo>
                  <a:lnTo>
                    <a:pt x="180289" y="219709"/>
                  </a:lnTo>
                  <a:lnTo>
                    <a:pt x="180289" y="218439"/>
                  </a:lnTo>
                  <a:lnTo>
                    <a:pt x="191198" y="218439"/>
                  </a:lnTo>
                  <a:lnTo>
                    <a:pt x="191198" y="215899"/>
                  </a:lnTo>
                  <a:close/>
                </a:path>
                <a:path w="271145" h="234950">
                  <a:moveTo>
                    <a:pt x="189636" y="218439"/>
                  </a:moveTo>
                  <a:lnTo>
                    <a:pt x="180289" y="218439"/>
                  </a:lnTo>
                  <a:lnTo>
                    <a:pt x="180289" y="219709"/>
                  </a:lnTo>
                  <a:lnTo>
                    <a:pt x="189255" y="219709"/>
                  </a:lnTo>
                  <a:lnTo>
                    <a:pt x="189636" y="218439"/>
                  </a:lnTo>
                  <a:close/>
                </a:path>
                <a:path w="271145" h="234950">
                  <a:moveTo>
                    <a:pt x="92684" y="215899"/>
                  </a:moveTo>
                  <a:lnTo>
                    <a:pt x="22974" y="215899"/>
                  </a:lnTo>
                  <a:lnTo>
                    <a:pt x="22974" y="217169"/>
                  </a:lnTo>
                  <a:lnTo>
                    <a:pt x="22199" y="218439"/>
                  </a:lnTo>
                  <a:lnTo>
                    <a:pt x="93459" y="218439"/>
                  </a:lnTo>
                  <a:lnTo>
                    <a:pt x="93459" y="217169"/>
                  </a:lnTo>
                  <a:lnTo>
                    <a:pt x="92684" y="217169"/>
                  </a:lnTo>
                  <a:lnTo>
                    <a:pt x="92684" y="215899"/>
                  </a:lnTo>
                  <a:close/>
                </a:path>
                <a:path w="271145" h="234950">
                  <a:moveTo>
                    <a:pt x="177177" y="215899"/>
                  </a:moveTo>
                  <a:lnTo>
                    <a:pt x="158483" y="215899"/>
                  </a:lnTo>
                  <a:lnTo>
                    <a:pt x="158483" y="217169"/>
                  </a:lnTo>
                  <a:lnTo>
                    <a:pt x="177177" y="217169"/>
                  </a:lnTo>
                  <a:lnTo>
                    <a:pt x="177177" y="215899"/>
                  </a:lnTo>
                  <a:close/>
                </a:path>
                <a:path w="271145" h="234950">
                  <a:moveTo>
                    <a:pt x="103187" y="214629"/>
                  </a:moveTo>
                  <a:lnTo>
                    <a:pt x="23748" y="214629"/>
                  </a:lnTo>
                  <a:lnTo>
                    <a:pt x="23748" y="215899"/>
                  </a:lnTo>
                  <a:lnTo>
                    <a:pt x="103974" y="215899"/>
                  </a:lnTo>
                  <a:lnTo>
                    <a:pt x="103187" y="214629"/>
                  </a:lnTo>
                  <a:close/>
                </a:path>
                <a:path w="271145" h="234950">
                  <a:moveTo>
                    <a:pt x="192747" y="214629"/>
                  </a:moveTo>
                  <a:lnTo>
                    <a:pt x="157708" y="214629"/>
                  </a:lnTo>
                  <a:lnTo>
                    <a:pt x="157708" y="215899"/>
                  </a:lnTo>
                  <a:lnTo>
                    <a:pt x="192747" y="215899"/>
                  </a:lnTo>
                  <a:lnTo>
                    <a:pt x="192747" y="214629"/>
                  </a:lnTo>
                  <a:close/>
                </a:path>
                <a:path w="271145" h="234950">
                  <a:moveTo>
                    <a:pt x="103187" y="210819"/>
                  </a:moveTo>
                  <a:lnTo>
                    <a:pt x="17906" y="210819"/>
                  </a:lnTo>
                  <a:lnTo>
                    <a:pt x="18694" y="212089"/>
                  </a:lnTo>
                  <a:lnTo>
                    <a:pt x="19075" y="212089"/>
                  </a:lnTo>
                  <a:lnTo>
                    <a:pt x="19862" y="213359"/>
                  </a:lnTo>
                  <a:lnTo>
                    <a:pt x="19862" y="214629"/>
                  </a:lnTo>
                  <a:lnTo>
                    <a:pt x="20637" y="214629"/>
                  </a:lnTo>
                  <a:lnTo>
                    <a:pt x="21412" y="213359"/>
                  </a:lnTo>
                  <a:lnTo>
                    <a:pt x="101638" y="213359"/>
                  </a:lnTo>
                  <a:lnTo>
                    <a:pt x="101638" y="212089"/>
                  </a:lnTo>
                  <a:lnTo>
                    <a:pt x="103187" y="210819"/>
                  </a:lnTo>
                  <a:close/>
                </a:path>
                <a:path w="271145" h="234950">
                  <a:moveTo>
                    <a:pt x="102412" y="213359"/>
                  </a:moveTo>
                  <a:lnTo>
                    <a:pt x="21412" y="213359"/>
                  </a:lnTo>
                  <a:lnTo>
                    <a:pt x="21412" y="214629"/>
                  </a:lnTo>
                  <a:lnTo>
                    <a:pt x="102412" y="214629"/>
                  </a:lnTo>
                  <a:lnTo>
                    <a:pt x="102412" y="213359"/>
                  </a:lnTo>
                  <a:close/>
                </a:path>
                <a:path w="271145" h="234950">
                  <a:moveTo>
                    <a:pt x="198208" y="207009"/>
                  </a:moveTo>
                  <a:lnTo>
                    <a:pt x="156146" y="207009"/>
                  </a:lnTo>
                  <a:lnTo>
                    <a:pt x="156933" y="208279"/>
                  </a:lnTo>
                  <a:lnTo>
                    <a:pt x="156933" y="214629"/>
                  </a:lnTo>
                  <a:lnTo>
                    <a:pt x="191973" y="214629"/>
                  </a:lnTo>
                  <a:lnTo>
                    <a:pt x="191973" y="212089"/>
                  </a:lnTo>
                  <a:lnTo>
                    <a:pt x="195872" y="212089"/>
                  </a:lnTo>
                  <a:lnTo>
                    <a:pt x="195872" y="210819"/>
                  </a:lnTo>
                  <a:lnTo>
                    <a:pt x="196646" y="210819"/>
                  </a:lnTo>
                  <a:lnTo>
                    <a:pt x="195872" y="209549"/>
                  </a:lnTo>
                  <a:lnTo>
                    <a:pt x="197421" y="209549"/>
                  </a:lnTo>
                  <a:lnTo>
                    <a:pt x="197421" y="208279"/>
                  </a:lnTo>
                  <a:lnTo>
                    <a:pt x="198208" y="207009"/>
                  </a:lnTo>
                  <a:close/>
                </a:path>
                <a:path w="271145" h="234950">
                  <a:moveTo>
                    <a:pt x="193535" y="212089"/>
                  </a:moveTo>
                  <a:lnTo>
                    <a:pt x="192747" y="212089"/>
                  </a:lnTo>
                  <a:lnTo>
                    <a:pt x="192747" y="213359"/>
                  </a:lnTo>
                  <a:lnTo>
                    <a:pt x="193535" y="213359"/>
                  </a:lnTo>
                  <a:lnTo>
                    <a:pt x="193535" y="212089"/>
                  </a:lnTo>
                  <a:close/>
                </a:path>
                <a:path w="271145" h="234950">
                  <a:moveTo>
                    <a:pt x="195084" y="212089"/>
                  </a:moveTo>
                  <a:lnTo>
                    <a:pt x="194309" y="212089"/>
                  </a:lnTo>
                  <a:lnTo>
                    <a:pt x="195084" y="213359"/>
                  </a:lnTo>
                  <a:lnTo>
                    <a:pt x="195084" y="212089"/>
                  </a:lnTo>
                  <a:close/>
                </a:path>
                <a:path w="271145" h="234950">
                  <a:moveTo>
                    <a:pt x="107467" y="209549"/>
                  </a:moveTo>
                  <a:lnTo>
                    <a:pt x="5841" y="209549"/>
                  </a:lnTo>
                  <a:lnTo>
                    <a:pt x="6616" y="210819"/>
                  </a:lnTo>
                  <a:lnTo>
                    <a:pt x="6616" y="212089"/>
                  </a:lnTo>
                  <a:lnTo>
                    <a:pt x="17132" y="212089"/>
                  </a:lnTo>
                  <a:lnTo>
                    <a:pt x="17132" y="210819"/>
                  </a:lnTo>
                  <a:lnTo>
                    <a:pt x="106692" y="210819"/>
                  </a:lnTo>
                  <a:lnTo>
                    <a:pt x="107467" y="209549"/>
                  </a:lnTo>
                  <a:close/>
                </a:path>
                <a:path w="271145" h="234950">
                  <a:moveTo>
                    <a:pt x="105917" y="210819"/>
                  </a:moveTo>
                  <a:lnTo>
                    <a:pt x="104355" y="210819"/>
                  </a:lnTo>
                  <a:lnTo>
                    <a:pt x="104355" y="212089"/>
                  </a:lnTo>
                  <a:lnTo>
                    <a:pt x="105917" y="210819"/>
                  </a:lnTo>
                  <a:close/>
                </a:path>
                <a:path w="271145" h="234950">
                  <a:moveTo>
                    <a:pt x="113703" y="210819"/>
                  </a:moveTo>
                  <a:lnTo>
                    <a:pt x="112140" y="210819"/>
                  </a:lnTo>
                  <a:lnTo>
                    <a:pt x="112140" y="212089"/>
                  </a:lnTo>
                  <a:lnTo>
                    <a:pt x="112928" y="212089"/>
                  </a:lnTo>
                  <a:lnTo>
                    <a:pt x="113703" y="210819"/>
                  </a:lnTo>
                  <a:close/>
                </a:path>
                <a:path w="271145" h="234950">
                  <a:moveTo>
                    <a:pt x="116433" y="207009"/>
                  </a:moveTo>
                  <a:lnTo>
                    <a:pt x="2730" y="207009"/>
                  </a:lnTo>
                  <a:lnTo>
                    <a:pt x="2730" y="208279"/>
                  </a:lnTo>
                  <a:lnTo>
                    <a:pt x="4279" y="208279"/>
                  </a:lnTo>
                  <a:lnTo>
                    <a:pt x="4279" y="209549"/>
                  </a:lnTo>
                  <a:lnTo>
                    <a:pt x="109029" y="209549"/>
                  </a:lnTo>
                  <a:lnTo>
                    <a:pt x="109029" y="210819"/>
                  </a:lnTo>
                  <a:lnTo>
                    <a:pt x="114096" y="210819"/>
                  </a:lnTo>
                  <a:lnTo>
                    <a:pt x="114096" y="209549"/>
                  </a:lnTo>
                  <a:lnTo>
                    <a:pt x="114871" y="208279"/>
                  </a:lnTo>
                  <a:lnTo>
                    <a:pt x="116433" y="207009"/>
                  </a:lnTo>
                  <a:close/>
                </a:path>
                <a:path w="271145" h="234950">
                  <a:moveTo>
                    <a:pt x="122656" y="200659"/>
                  </a:moveTo>
                  <a:lnTo>
                    <a:pt x="5067" y="200659"/>
                  </a:lnTo>
                  <a:lnTo>
                    <a:pt x="3505" y="201929"/>
                  </a:lnTo>
                  <a:lnTo>
                    <a:pt x="2730" y="201929"/>
                  </a:lnTo>
                  <a:lnTo>
                    <a:pt x="2730" y="203199"/>
                  </a:lnTo>
                  <a:lnTo>
                    <a:pt x="1943" y="203199"/>
                  </a:lnTo>
                  <a:lnTo>
                    <a:pt x="1943" y="207009"/>
                  </a:lnTo>
                  <a:lnTo>
                    <a:pt x="118770" y="207009"/>
                  </a:lnTo>
                  <a:lnTo>
                    <a:pt x="119545" y="205739"/>
                  </a:lnTo>
                  <a:lnTo>
                    <a:pt x="121107" y="205739"/>
                  </a:lnTo>
                  <a:lnTo>
                    <a:pt x="121107" y="204469"/>
                  </a:lnTo>
                  <a:lnTo>
                    <a:pt x="121881" y="204469"/>
                  </a:lnTo>
                  <a:lnTo>
                    <a:pt x="121881" y="201929"/>
                  </a:lnTo>
                  <a:lnTo>
                    <a:pt x="122656" y="200659"/>
                  </a:lnTo>
                  <a:close/>
                </a:path>
                <a:path w="271145" h="234950">
                  <a:moveTo>
                    <a:pt x="201714" y="200659"/>
                  </a:moveTo>
                  <a:lnTo>
                    <a:pt x="156146" y="200659"/>
                  </a:lnTo>
                  <a:lnTo>
                    <a:pt x="156146" y="201929"/>
                  </a:lnTo>
                  <a:lnTo>
                    <a:pt x="156933" y="201929"/>
                  </a:lnTo>
                  <a:lnTo>
                    <a:pt x="157708" y="203199"/>
                  </a:lnTo>
                  <a:lnTo>
                    <a:pt x="157708" y="204469"/>
                  </a:lnTo>
                  <a:lnTo>
                    <a:pt x="156933" y="205739"/>
                  </a:lnTo>
                  <a:lnTo>
                    <a:pt x="156933" y="207009"/>
                  </a:lnTo>
                  <a:lnTo>
                    <a:pt x="197421" y="207009"/>
                  </a:lnTo>
                  <a:lnTo>
                    <a:pt x="197421" y="205739"/>
                  </a:lnTo>
                  <a:lnTo>
                    <a:pt x="196646" y="205739"/>
                  </a:lnTo>
                  <a:lnTo>
                    <a:pt x="198208" y="204469"/>
                  </a:lnTo>
                  <a:lnTo>
                    <a:pt x="200939" y="204469"/>
                  </a:lnTo>
                  <a:lnTo>
                    <a:pt x="200939" y="201929"/>
                  </a:lnTo>
                  <a:lnTo>
                    <a:pt x="201714" y="200659"/>
                  </a:lnTo>
                  <a:close/>
                </a:path>
                <a:path w="271145" h="234950">
                  <a:moveTo>
                    <a:pt x="126161" y="201929"/>
                  </a:moveTo>
                  <a:lnTo>
                    <a:pt x="125387" y="201929"/>
                  </a:lnTo>
                  <a:lnTo>
                    <a:pt x="125387" y="203199"/>
                  </a:lnTo>
                  <a:lnTo>
                    <a:pt x="126161" y="201929"/>
                  </a:lnTo>
                  <a:close/>
                </a:path>
                <a:path w="271145" h="234950">
                  <a:moveTo>
                    <a:pt x="131622" y="201929"/>
                  </a:moveTo>
                  <a:lnTo>
                    <a:pt x="128498" y="201929"/>
                  </a:lnTo>
                  <a:lnTo>
                    <a:pt x="130060" y="203199"/>
                  </a:lnTo>
                  <a:lnTo>
                    <a:pt x="131622" y="201929"/>
                  </a:lnTo>
                  <a:close/>
                </a:path>
                <a:path w="271145" h="234950">
                  <a:moveTo>
                    <a:pt x="134340" y="199389"/>
                  </a:moveTo>
                  <a:lnTo>
                    <a:pt x="2730" y="199389"/>
                  </a:lnTo>
                  <a:lnTo>
                    <a:pt x="3505" y="200659"/>
                  </a:lnTo>
                  <a:lnTo>
                    <a:pt x="122656" y="200659"/>
                  </a:lnTo>
                  <a:lnTo>
                    <a:pt x="123443" y="201929"/>
                  </a:lnTo>
                  <a:lnTo>
                    <a:pt x="133565" y="201929"/>
                  </a:lnTo>
                  <a:lnTo>
                    <a:pt x="134340" y="200659"/>
                  </a:lnTo>
                  <a:lnTo>
                    <a:pt x="134340" y="199389"/>
                  </a:lnTo>
                  <a:close/>
                </a:path>
                <a:path w="271145" h="234950">
                  <a:moveTo>
                    <a:pt x="136677" y="198119"/>
                  </a:moveTo>
                  <a:lnTo>
                    <a:pt x="393" y="198119"/>
                  </a:lnTo>
                  <a:lnTo>
                    <a:pt x="393" y="199389"/>
                  </a:lnTo>
                  <a:lnTo>
                    <a:pt x="1168" y="200659"/>
                  </a:lnTo>
                  <a:lnTo>
                    <a:pt x="2730" y="200659"/>
                  </a:lnTo>
                  <a:lnTo>
                    <a:pt x="2730" y="199389"/>
                  </a:lnTo>
                  <a:lnTo>
                    <a:pt x="135902" y="199389"/>
                  </a:lnTo>
                  <a:lnTo>
                    <a:pt x="136677" y="198119"/>
                  </a:lnTo>
                  <a:close/>
                </a:path>
                <a:path w="271145" h="234950">
                  <a:moveTo>
                    <a:pt x="149529" y="198119"/>
                  </a:moveTo>
                  <a:lnTo>
                    <a:pt x="142138" y="198119"/>
                  </a:lnTo>
                  <a:lnTo>
                    <a:pt x="143294" y="199389"/>
                  </a:lnTo>
                  <a:lnTo>
                    <a:pt x="144081" y="200659"/>
                  </a:lnTo>
                  <a:lnTo>
                    <a:pt x="148755" y="200659"/>
                  </a:lnTo>
                  <a:lnTo>
                    <a:pt x="148755" y="199389"/>
                  </a:lnTo>
                  <a:lnTo>
                    <a:pt x="149529" y="198119"/>
                  </a:lnTo>
                  <a:close/>
                </a:path>
                <a:path w="271145" h="234950">
                  <a:moveTo>
                    <a:pt x="205612" y="198119"/>
                  </a:moveTo>
                  <a:lnTo>
                    <a:pt x="151091" y="198119"/>
                  </a:lnTo>
                  <a:lnTo>
                    <a:pt x="151866" y="199389"/>
                  </a:lnTo>
                  <a:lnTo>
                    <a:pt x="154597" y="199389"/>
                  </a:lnTo>
                  <a:lnTo>
                    <a:pt x="154597" y="200659"/>
                  </a:lnTo>
                  <a:lnTo>
                    <a:pt x="205612" y="200659"/>
                  </a:lnTo>
                  <a:lnTo>
                    <a:pt x="205612" y="198119"/>
                  </a:lnTo>
                  <a:close/>
                </a:path>
                <a:path w="271145" h="234950">
                  <a:moveTo>
                    <a:pt x="142138" y="198119"/>
                  </a:moveTo>
                  <a:lnTo>
                    <a:pt x="138239" y="198119"/>
                  </a:lnTo>
                  <a:lnTo>
                    <a:pt x="140576" y="199389"/>
                  </a:lnTo>
                  <a:lnTo>
                    <a:pt x="142138" y="198119"/>
                  </a:lnTo>
                  <a:close/>
                </a:path>
                <a:path w="271145" h="234950">
                  <a:moveTo>
                    <a:pt x="206387" y="195579"/>
                  </a:moveTo>
                  <a:lnTo>
                    <a:pt x="393" y="195579"/>
                  </a:lnTo>
                  <a:lnTo>
                    <a:pt x="393" y="196849"/>
                  </a:lnTo>
                  <a:lnTo>
                    <a:pt x="1168" y="198119"/>
                  </a:lnTo>
                  <a:lnTo>
                    <a:pt x="206387" y="198119"/>
                  </a:lnTo>
                  <a:lnTo>
                    <a:pt x="206387" y="195579"/>
                  </a:lnTo>
                  <a:close/>
                </a:path>
                <a:path w="271145" h="234950">
                  <a:moveTo>
                    <a:pt x="228574" y="193039"/>
                  </a:moveTo>
                  <a:lnTo>
                    <a:pt x="224294" y="193039"/>
                  </a:lnTo>
                  <a:lnTo>
                    <a:pt x="224294" y="194309"/>
                  </a:lnTo>
                  <a:lnTo>
                    <a:pt x="225069" y="194309"/>
                  </a:lnTo>
                  <a:lnTo>
                    <a:pt x="225069" y="195579"/>
                  </a:lnTo>
                  <a:lnTo>
                    <a:pt x="227406" y="195579"/>
                  </a:lnTo>
                  <a:lnTo>
                    <a:pt x="227406" y="196849"/>
                  </a:lnTo>
                  <a:lnTo>
                    <a:pt x="228574" y="196849"/>
                  </a:lnTo>
                  <a:lnTo>
                    <a:pt x="228574" y="193039"/>
                  </a:lnTo>
                  <a:close/>
                </a:path>
                <a:path w="271145" h="234950">
                  <a:moveTo>
                    <a:pt x="207162" y="191769"/>
                  </a:moveTo>
                  <a:lnTo>
                    <a:pt x="1168" y="191769"/>
                  </a:lnTo>
                  <a:lnTo>
                    <a:pt x="1168" y="193039"/>
                  </a:lnTo>
                  <a:lnTo>
                    <a:pt x="393" y="193039"/>
                  </a:lnTo>
                  <a:lnTo>
                    <a:pt x="0" y="195579"/>
                  </a:lnTo>
                  <a:lnTo>
                    <a:pt x="207162" y="195579"/>
                  </a:lnTo>
                  <a:lnTo>
                    <a:pt x="207162" y="191769"/>
                  </a:lnTo>
                  <a:close/>
                </a:path>
                <a:path w="271145" h="234950">
                  <a:moveTo>
                    <a:pt x="221183" y="193039"/>
                  </a:moveTo>
                  <a:lnTo>
                    <a:pt x="218058" y="193039"/>
                  </a:lnTo>
                  <a:lnTo>
                    <a:pt x="218846" y="194309"/>
                  </a:lnTo>
                  <a:lnTo>
                    <a:pt x="219621" y="194309"/>
                  </a:lnTo>
                  <a:lnTo>
                    <a:pt x="220395" y="195579"/>
                  </a:lnTo>
                  <a:lnTo>
                    <a:pt x="221183" y="195579"/>
                  </a:lnTo>
                  <a:lnTo>
                    <a:pt x="221183" y="193039"/>
                  </a:lnTo>
                  <a:close/>
                </a:path>
                <a:path w="271145" h="234950">
                  <a:moveTo>
                    <a:pt x="223519" y="193039"/>
                  </a:moveTo>
                  <a:lnTo>
                    <a:pt x="221957" y="193039"/>
                  </a:lnTo>
                  <a:lnTo>
                    <a:pt x="222732" y="194309"/>
                  </a:lnTo>
                  <a:lnTo>
                    <a:pt x="223519" y="193039"/>
                  </a:lnTo>
                  <a:close/>
                </a:path>
                <a:path w="271145" h="234950">
                  <a:moveTo>
                    <a:pt x="229361" y="187959"/>
                  </a:moveTo>
                  <a:lnTo>
                    <a:pt x="213779" y="187959"/>
                  </a:lnTo>
                  <a:lnTo>
                    <a:pt x="213779" y="189229"/>
                  </a:lnTo>
                  <a:lnTo>
                    <a:pt x="216115" y="189229"/>
                  </a:lnTo>
                  <a:lnTo>
                    <a:pt x="215341" y="190499"/>
                  </a:lnTo>
                  <a:lnTo>
                    <a:pt x="215341" y="193039"/>
                  </a:lnTo>
                  <a:lnTo>
                    <a:pt x="227799" y="193039"/>
                  </a:lnTo>
                  <a:lnTo>
                    <a:pt x="227799" y="191769"/>
                  </a:lnTo>
                  <a:lnTo>
                    <a:pt x="228574" y="191769"/>
                  </a:lnTo>
                  <a:lnTo>
                    <a:pt x="228574" y="190499"/>
                  </a:lnTo>
                  <a:lnTo>
                    <a:pt x="229361" y="190499"/>
                  </a:lnTo>
                  <a:lnTo>
                    <a:pt x="229361" y="187959"/>
                  </a:lnTo>
                  <a:close/>
                </a:path>
                <a:path w="271145" h="234950">
                  <a:moveTo>
                    <a:pt x="208724" y="190499"/>
                  </a:moveTo>
                  <a:lnTo>
                    <a:pt x="2730" y="190499"/>
                  </a:lnTo>
                  <a:lnTo>
                    <a:pt x="2730" y="191769"/>
                  </a:lnTo>
                  <a:lnTo>
                    <a:pt x="208724" y="191769"/>
                  </a:lnTo>
                  <a:lnTo>
                    <a:pt x="208724" y="190499"/>
                  </a:lnTo>
                  <a:close/>
                </a:path>
                <a:path w="271145" h="234950">
                  <a:moveTo>
                    <a:pt x="213004" y="187959"/>
                  </a:moveTo>
                  <a:lnTo>
                    <a:pt x="4279" y="187959"/>
                  </a:lnTo>
                  <a:lnTo>
                    <a:pt x="4279" y="190499"/>
                  </a:lnTo>
                  <a:lnTo>
                    <a:pt x="209892" y="190499"/>
                  </a:lnTo>
                  <a:lnTo>
                    <a:pt x="209892" y="189229"/>
                  </a:lnTo>
                  <a:lnTo>
                    <a:pt x="212229" y="189229"/>
                  </a:lnTo>
                  <a:lnTo>
                    <a:pt x="213004" y="187959"/>
                  </a:lnTo>
                  <a:close/>
                </a:path>
                <a:path w="271145" h="234950">
                  <a:moveTo>
                    <a:pt x="212229" y="189229"/>
                  </a:moveTo>
                  <a:lnTo>
                    <a:pt x="210667" y="189229"/>
                  </a:lnTo>
                  <a:lnTo>
                    <a:pt x="210667" y="190499"/>
                  </a:lnTo>
                  <a:lnTo>
                    <a:pt x="212229" y="190499"/>
                  </a:lnTo>
                  <a:lnTo>
                    <a:pt x="212229" y="189229"/>
                  </a:lnTo>
                  <a:close/>
                </a:path>
                <a:path w="271145" h="234950">
                  <a:moveTo>
                    <a:pt x="230136" y="186689"/>
                  </a:moveTo>
                  <a:lnTo>
                    <a:pt x="5067" y="186689"/>
                  </a:lnTo>
                  <a:lnTo>
                    <a:pt x="5067" y="187959"/>
                  </a:lnTo>
                  <a:lnTo>
                    <a:pt x="230136" y="187959"/>
                  </a:lnTo>
                  <a:lnTo>
                    <a:pt x="230136" y="186689"/>
                  </a:lnTo>
                  <a:close/>
                </a:path>
                <a:path w="271145" h="234950">
                  <a:moveTo>
                    <a:pt x="228574" y="185419"/>
                  </a:moveTo>
                  <a:lnTo>
                    <a:pt x="6616" y="185419"/>
                  </a:lnTo>
                  <a:lnTo>
                    <a:pt x="6616" y="186689"/>
                  </a:lnTo>
                  <a:lnTo>
                    <a:pt x="228574" y="186689"/>
                  </a:lnTo>
                  <a:lnTo>
                    <a:pt x="228574" y="185419"/>
                  </a:lnTo>
                  <a:close/>
                </a:path>
                <a:path w="271145" h="234950">
                  <a:moveTo>
                    <a:pt x="227799" y="184149"/>
                  </a:moveTo>
                  <a:lnTo>
                    <a:pt x="7404" y="184149"/>
                  </a:lnTo>
                  <a:lnTo>
                    <a:pt x="7404" y="185419"/>
                  </a:lnTo>
                  <a:lnTo>
                    <a:pt x="227799" y="185419"/>
                  </a:lnTo>
                  <a:lnTo>
                    <a:pt x="227799" y="184149"/>
                  </a:lnTo>
                  <a:close/>
                </a:path>
                <a:path w="271145" h="234950">
                  <a:moveTo>
                    <a:pt x="229361" y="184149"/>
                  </a:moveTo>
                  <a:lnTo>
                    <a:pt x="227799" y="184149"/>
                  </a:lnTo>
                  <a:lnTo>
                    <a:pt x="227799" y="185419"/>
                  </a:lnTo>
                  <a:lnTo>
                    <a:pt x="229361" y="185419"/>
                  </a:lnTo>
                  <a:lnTo>
                    <a:pt x="229361" y="184149"/>
                  </a:lnTo>
                  <a:close/>
                </a:path>
                <a:path w="271145" h="234950">
                  <a:moveTo>
                    <a:pt x="230911" y="177799"/>
                  </a:moveTo>
                  <a:lnTo>
                    <a:pt x="14795" y="177799"/>
                  </a:lnTo>
                  <a:lnTo>
                    <a:pt x="14020" y="179069"/>
                  </a:lnTo>
                  <a:lnTo>
                    <a:pt x="12458" y="179069"/>
                  </a:lnTo>
                  <a:lnTo>
                    <a:pt x="11683" y="180339"/>
                  </a:lnTo>
                  <a:lnTo>
                    <a:pt x="10121" y="180339"/>
                  </a:lnTo>
                  <a:lnTo>
                    <a:pt x="10121" y="181609"/>
                  </a:lnTo>
                  <a:lnTo>
                    <a:pt x="9347" y="181609"/>
                  </a:lnTo>
                  <a:lnTo>
                    <a:pt x="9347" y="184149"/>
                  </a:lnTo>
                  <a:lnTo>
                    <a:pt x="230136" y="184149"/>
                  </a:lnTo>
                  <a:lnTo>
                    <a:pt x="230136" y="180339"/>
                  </a:lnTo>
                  <a:lnTo>
                    <a:pt x="230911" y="179069"/>
                  </a:lnTo>
                  <a:lnTo>
                    <a:pt x="230911" y="177799"/>
                  </a:lnTo>
                  <a:close/>
                </a:path>
                <a:path w="271145" h="234950">
                  <a:moveTo>
                    <a:pt x="151091" y="170179"/>
                  </a:moveTo>
                  <a:lnTo>
                    <a:pt x="19075" y="170179"/>
                  </a:lnTo>
                  <a:lnTo>
                    <a:pt x="18694" y="171449"/>
                  </a:lnTo>
                  <a:lnTo>
                    <a:pt x="17906" y="172719"/>
                  </a:lnTo>
                  <a:lnTo>
                    <a:pt x="17906" y="173989"/>
                  </a:lnTo>
                  <a:lnTo>
                    <a:pt x="17132" y="175259"/>
                  </a:lnTo>
                  <a:lnTo>
                    <a:pt x="17132" y="176529"/>
                  </a:lnTo>
                  <a:lnTo>
                    <a:pt x="15570" y="177799"/>
                  </a:lnTo>
                  <a:lnTo>
                    <a:pt x="231698" y="177799"/>
                  </a:lnTo>
                  <a:lnTo>
                    <a:pt x="231698" y="176529"/>
                  </a:lnTo>
                  <a:lnTo>
                    <a:pt x="232473" y="176529"/>
                  </a:lnTo>
                  <a:lnTo>
                    <a:pt x="232473" y="171449"/>
                  </a:lnTo>
                  <a:lnTo>
                    <a:pt x="151091" y="171449"/>
                  </a:lnTo>
                  <a:lnTo>
                    <a:pt x="151091" y="170179"/>
                  </a:lnTo>
                  <a:close/>
                </a:path>
                <a:path w="271145" h="234950">
                  <a:moveTo>
                    <a:pt x="234035" y="165099"/>
                  </a:moveTo>
                  <a:lnTo>
                    <a:pt x="151091" y="165099"/>
                  </a:lnTo>
                  <a:lnTo>
                    <a:pt x="151091" y="166369"/>
                  </a:lnTo>
                  <a:lnTo>
                    <a:pt x="151866" y="166369"/>
                  </a:lnTo>
                  <a:lnTo>
                    <a:pt x="151866" y="170179"/>
                  </a:lnTo>
                  <a:lnTo>
                    <a:pt x="151091" y="170179"/>
                  </a:lnTo>
                  <a:lnTo>
                    <a:pt x="151091" y="171449"/>
                  </a:lnTo>
                  <a:lnTo>
                    <a:pt x="232473" y="171449"/>
                  </a:lnTo>
                  <a:lnTo>
                    <a:pt x="232473" y="167639"/>
                  </a:lnTo>
                  <a:lnTo>
                    <a:pt x="233248" y="167639"/>
                  </a:lnTo>
                  <a:lnTo>
                    <a:pt x="233248" y="166369"/>
                  </a:lnTo>
                  <a:lnTo>
                    <a:pt x="234035" y="165099"/>
                  </a:lnTo>
                  <a:close/>
                </a:path>
                <a:path w="271145" h="234950">
                  <a:moveTo>
                    <a:pt x="151866" y="158749"/>
                  </a:moveTo>
                  <a:lnTo>
                    <a:pt x="25311" y="158749"/>
                  </a:lnTo>
                  <a:lnTo>
                    <a:pt x="26085" y="160019"/>
                  </a:lnTo>
                  <a:lnTo>
                    <a:pt x="26085" y="162559"/>
                  </a:lnTo>
                  <a:lnTo>
                    <a:pt x="26873" y="162559"/>
                  </a:lnTo>
                  <a:lnTo>
                    <a:pt x="27647" y="163829"/>
                  </a:lnTo>
                  <a:lnTo>
                    <a:pt x="27647" y="166369"/>
                  </a:lnTo>
                  <a:lnTo>
                    <a:pt x="26873" y="167639"/>
                  </a:lnTo>
                  <a:lnTo>
                    <a:pt x="22974" y="167639"/>
                  </a:lnTo>
                  <a:lnTo>
                    <a:pt x="21412" y="170179"/>
                  </a:lnTo>
                  <a:lnTo>
                    <a:pt x="151866" y="170179"/>
                  </a:lnTo>
                  <a:lnTo>
                    <a:pt x="151866" y="166369"/>
                  </a:lnTo>
                  <a:lnTo>
                    <a:pt x="151091" y="166369"/>
                  </a:lnTo>
                  <a:lnTo>
                    <a:pt x="151091" y="165099"/>
                  </a:lnTo>
                  <a:lnTo>
                    <a:pt x="151866" y="165099"/>
                  </a:lnTo>
                  <a:lnTo>
                    <a:pt x="151866" y="161289"/>
                  </a:lnTo>
                  <a:lnTo>
                    <a:pt x="152260" y="161289"/>
                  </a:lnTo>
                  <a:lnTo>
                    <a:pt x="151866" y="160019"/>
                  </a:lnTo>
                  <a:lnTo>
                    <a:pt x="151866" y="158749"/>
                  </a:lnTo>
                  <a:close/>
                </a:path>
                <a:path w="271145" h="234950">
                  <a:moveTo>
                    <a:pt x="235584" y="161289"/>
                  </a:moveTo>
                  <a:lnTo>
                    <a:pt x="151866" y="161289"/>
                  </a:lnTo>
                  <a:lnTo>
                    <a:pt x="151866" y="163829"/>
                  </a:lnTo>
                  <a:lnTo>
                    <a:pt x="152260" y="165099"/>
                  </a:lnTo>
                  <a:lnTo>
                    <a:pt x="233248" y="165099"/>
                  </a:lnTo>
                  <a:lnTo>
                    <a:pt x="234035" y="163829"/>
                  </a:lnTo>
                  <a:lnTo>
                    <a:pt x="152260" y="163829"/>
                  </a:lnTo>
                  <a:lnTo>
                    <a:pt x="152260" y="162559"/>
                  </a:lnTo>
                  <a:lnTo>
                    <a:pt x="234810" y="162559"/>
                  </a:lnTo>
                  <a:lnTo>
                    <a:pt x="235584" y="161289"/>
                  </a:lnTo>
                  <a:close/>
                </a:path>
                <a:path w="271145" h="234950">
                  <a:moveTo>
                    <a:pt x="234810" y="162559"/>
                  </a:moveTo>
                  <a:lnTo>
                    <a:pt x="152260" y="162559"/>
                  </a:lnTo>
                  <a:lnTo>
                    <a:pt x="152260" y="163829"/>
                  </a:lnTo>
                  <a:lnTo>
                    <a:pt x="234035" y="163829"/>
                  </a:lnTo>
                  <a:lnTo>
                    <a:pt x="234810" y="163194"/>
                  </a:lnTo>
                  <a:lnTo>
                    <a:pt x="234810" y="162559"/>
                  </a:lnTo>
                  <a:close/>
                </a:path>
                <a:path w="271145" h="234950">
                  <a:moveTo>
                    <a:pt x="235584" y="161717"/>
                  </a:moveTo>
                  <a:lnTo>
                    <a:pt x="234810" y="162559"/>
                  </a:lnTo>
                  <a:lnTo>
                    <a:pt x="234810" y="163194"/>
                  </a:lnTo>
                  <a:lnTo>
                    <a:pt x="235584" y="162559"/>
                  </a:lnTo>
                  <a:lnTo>
                    <a:pt x="235584" y="161717"/>
                  </a:lnTo>
                  <a:close/>
                </a:path>
                <a:path w="271145" h="234950">
                  <a:moveTo>
                    <a:pt x="237147" y="160019"/>
                  </a:moveTo>
                  <a:lnTo>
                    <a:pt x="152260" y="160019"/>
                  </a:lnTo>
                  <a:lnTo>
                    <a:pt x="152260" y="161289"/>
                  </a:lnTo>
                  <a:lnTo>
                    <a:pt x="235584" y="161289"/>
                  </a:lnTo>
                  <a:lnTo>
                    <a:pt x="235584" y="161717"/>
                  </a:lnTo>
                  <a:lnTo>
                    <a:pt x="237147" y="160019"/>
                  </a:lnTo>
                  <a:close/>
                </a:path>
                <a:path w="271145" h="234950">
                  <a:moveTo>
                    <a:pt x="177952" y="154939"/>
                  </a:moveTo>
                  <a:lnTo>
                    <a:pt x="151866" y="154939"/>
                  </a:lnTo>
                  <a:lnTo>
                    <a:pt x="151866" y="157479"/>
                  </a:lnTo>
                  <a:lnTo>
                    <a:pt x="152260" y="157479"/>
                  </a:lnTo>
                  <a:lnTo>
                    <a:pt x="152260" y="158749"/>
                  </a:lnTo>
                  <a:lnTo>
                    <a:pt x="151866" y="160019"/>
                  </a:lnTo>
                  <a:lnTo>
                    <a:pt x="237540" y="160019"/>
                  </a:lnTo>
                  <a:lnTo>
                    <a:pt x="237540" y="158749"/>
                  </a:lnTo>
                  <a:lnTo>
                    <a:pt x="239090" y="158749"/>
                  </a:lnTo>
                  <a:lnTo>
                    <a:pt x="241426" y="156209"/>
                  </a:lnTo>
                  <a:lnTo>
                    <a:pt x="177177" y="156209"/>
                  </a:lnTo>
                  <a:lnTo>
                    <a:pt x="177952" y="154939"/>
                  </a:lnTo>
                  <a:close/>
                </a:path>
                <a:path w="271145" h="234950">
                  <a:moveTo>
                    <a:pt x="176402" y="153669"/>
                  </a:moveTo>
                  <a:lnTo>
                    <a:pt x="22199" y="153669"/>
                  </a:lnTo>
                  <a:lnTo>
                    <a:pt x="22199" y="154939"/>
                  </a:lnTo>
                  <a:lnTo>
                    <a:pt x="22974" y="156209"/>
                  </a:lnTo>
                  <a:lnTo>
                    <a:pt x="21412" y="156209"/>
                  </a:lnTo>
                  <a:lnTo>
                    <a:pt x="22974" y="158749"/>
                  </a:lnTo>
                  <a:lnTo>
                    <a:pt x="152260" y="158749"/>
                  </a:lnTo>
                  <a:lnTo>
                    <a:pt x="152260" y="157479"/>
                  </a:lnTo>
                  <a:lnTo>
                    <a:pt x="151866" y="157479"/>
                  </a:lnTo>
                  <a:lnTo>
                    <a:pt x="151866" y="156209"/>
                  </a:lnTo>
                  <a:lnTo>
                    <a:pt x="151091" y="154939"/>
                  </a:lnTo>
                  <a:lnTo>
                    <a:pt x="176402" y="154939"/>
                  </a:lnTo>
                  <a:lnTo>
                    <a:pt x="176402" y="153669"/>
                  </a:lnTo>
                  <a:close/>
                </a:path>
                <a:path w="271145" h="234950">
                  <a:moveTo>
                    <a:pt x="243763" y="154939"/>
                  </a:moveTo>
                  <a:lnTo>
                    <a:pt x="177952" y="154939"/>
                  </a:lnTo>
                  <a:lnTo>
                    <a:pt x="177177" y="156209"/>
                  </a:lnTo>
                  <a:lnTo>
                    <a:pt x="242989" y="156209"/>
                  </a:lnTo>
                  <a:lnTo>
                    <a:pt x="243763" y="154939"/>
                  </a:lnTo>
                  <a:close/>
                </a:path>
                <a:path w="271145" h="234950">
                  <a:moveTo>
                    <a:pt x="246494" y="153669"/>
                  </a:moveTo>
                  <a:lnTo>
                    <a:pt x="179514" y="153669"/>
                  </a:lnTo>
                  <a:lnTo>
                    <a:pt x="179514" y="154939"/>
                  </a:lnTo>
                  <a:lnTo>
                    <a:pt x="246494" y="154939"/>
                  </a:lnTo>
                  <a:lnTo>
                    <a:pt x="246494" y="153669"/>
                  </a:lnTo>
                  <a:close/>
                </a:path>
                <a:path w="271145" h="234950">
                  <a:moveTo>
                    <a:pt x="151866" y="151129"/>
                  </a:moveTo>
                  <a:lnTo>
                    <a:pt x="16357" y="151129"/>
                  </a:lnTo>
                  <a:lnTo>
                    <a:pt x="17132" y="152399"/>
                  </a:lnTo>
                  <a:lnTo>
                    <a:pt x="20637" y="152399"/>
                  </a:lnTo>
                  <a:lnTo>
                    <a:pt x="21412" y="153669"/>
                  </a:lnTo>
                  <a:lnTo>
                    <a:pt x="152260" y="153669"/>
                  </a:lnTo>
                  <a:lnTo>
                    <a:pt x="152260" y="152399"/>
                  </a:lnTo>
                  <a:lnTo>
                    <a:pt x="151866" y="151129"/>
                  </a:lnTo>
                  <a:close/>
                </a:path>
                <a:path w="271145" h="234950">
                  <a:moveTo>
                    <a:pt x="180682" y="152399"/>
                  </a:moveTo>
                  <a:lnTo>
                    <a:pt x="175615" y="152399"/>
                  </a:lnTo>
                  <a:lnTo>
                    <a:pt x="175615" y="153669"/>
                  </a:lnTo>
                  <a:lnTo>
                    <a:pt x="180289" y="153669"/>
                  </a:lnTo>
                  <a:lnTo>
                    <a:pt x="180682" y="152399"/>
                  </a:lnTo>
                  <a:close/>
                </a:path>
                <a:path w="271145" h="234950">
                  <a:moveTo>
                    <a:pt x="176402" y="149859"/>
                  </a:moveTo>
                  <a:lnTo>
                    <a:pt x="171729" y="149859"/>
                  </a:lnTo>
                  <a:lnTo>
                    <a:pt x="171729" y="151129"/>
                  </a:lnTo>
                  <a:lnTo>
                    <a:pt x="152260" y="151129"/>
                  </a:lnTo>
                  <a:lnTo>
                    <a:pt x="152260" y="152399"/>
                  </a:lnTo>
                  <a:lnTo>
                    <a:pt x="176402" y="152399"/>
                  </a:lnTo>
                  <a:lnTo>
                    <a:pt x="176402" y="149859"/>
                  </a:lnTo>
                  <a:close/>
                </a:path>
                <a:path w="271145" h="234950">
                  <a:moveTo>
                    <a:pt x="254279" y="149859"/>
                  </a:moveTo>
                  <a:lnTo>
                    <a:pt x="181457" y="149859"/>
                  </a:lnTo>
                  <a:lnTo>
                    <a:pt x="181457" y="152399"/>
                  </a:lnTo>
                  <a:lnTo>
                    <a:pt x="251167" y="152399"/>
                  </a:lnTo>
                  <a:lnTo>
                    <a:pt x="251167" y="151129"/>
                  </a:lnTo>
                  <a:lnTo>
                    <a:pt x="254279" y="151129"/>
                  </a:lnTo>
                  <a:lnTo>
                    <a:pt x="254279" y="149859"/>
                  </a:lnTo>
                  <a:close/>
                </a:path>
                <a:path w="271145" h="234950">
                  <a:moveTo>
                    <a:pt x="152260" y="147319"/>
                  </a:moveTo>
                  <a:lnTo>
                    <a:pt x="14795" y="147319"/>
                  </a:lnTo>
                  <a:lnTo>
                    <a:pt x="17132" y="148589"/>
                  </a:lnTo>
                  <a:lnTo>
                    <a:pt x="17906" y="148589"/>
                  </a:lnTo>
                  <a:lnTo>
                    <a:pt x="17132" y="151129"/>
                  </a:lnTo>
                  <a:lnTo>
                    <a:pt x="170941" y="151129"/>
                  </a:lnTo>
                  <a:lnTo>
                    <a:pt x="171729" y="149859"/>
                  </a:lnTo>
                  <a:lnTo>
                    <a:pt x="152260" y="149859"/>
                  </a:lnTo>
                  <a:lnTo>
                    <a:pt x="152260" y="147319"/>
                  </a:lnTo>
                  <a:close/>
                </a:path>
                <a:path w="271145" h="234950">
                  <a:moveTo>
                    <a:pt x="165112" y="147319"/>
                  </a:moveTo>
                  <a:lnTo>
                    <a:pt x="152260" y="147319"/>
                  </a:lnTo>
                  <a:lnTo>
                    <a:pt x="152260" y="149859"/>
                  </a:lnTo>
                  <a:lnTo>
                    <a:pt x="172504" y="149859"/>
                  </a:lnTo>
                  <a:lnTo>
                    <a:pt x="172504" y="148589"/>
                  </a:lnTo>
                  <a:lnTo>
                    <a:pt x="165112" y="148589"/>
                  </a:lnTo>
                  <a:lnTo>
                    <a:pt x="165112" y="147319"/>
                  </a:lnTo>
                  <a:close/>
                </a:path>
                <a:path w="271145" h="234950">
                  <a:moveTo>
                    <a:pt x="175615" y="148589"/>
                  </a:moveTo>
                  <a:lnTo>
                    <a:pt x="172504" y="148589"/>
                  </a:lnTo>
                  <a:lnTo>
                    <a:pt x="172504" y="149859"/>
                  </a:lnTo>
                  <a:lnTo>
                    <a:pt x="175615" y="149859"/>
                  </a:lnTo>
                  <a:lnTo>
                    <a:pt x="175615" y="148589"/>
                  </a:lnTo>
                  <a:close/>
                </a:path>
                <a:path w="271145" h="234950">
                  <a:moveTo>
                    <a:pt x="250393" y="147319"/>
                  </a:moveTo>
                  <a:lnTo>
                    <a:pt x="180289" y="147319"/>
                  </a:lnTo>
                  <a:lnTo>
                    <a:pt x="180682" y="148589"/>
                  </a:lnTo>
                  <a:lnTo>
                    <a:pt x="180682" y="149859"/>
                  </a:lnTo>
                  <a:lnTo>
                    <a:pt x="252729" y="149859"/>
                  </a:lnTo>
                  <a:lnTo>
                    <a:pt x="252729" y="148589"/>
                  </a:lnTo>
                  <a:lnTo>
                    <a:pt x="251167" y="148589"/>
                  </a:lnTo>
                  <a:lnTo>
                    <a:pt x="250393" y="147319"/>
                  </a:lnTo>
                  <a:close/>
                </a:path>
                <a:path w="271145" h="234950">
                  <a:moveTo>
                    <a:pt x="168224" y="147319"/>
                  </a:moveTo>
                  <a:lnTo>
                    <a:pt x="165112" y="147319"/>
                  </a:lnTo>
                  <a:lnTo>
                    <a:pt x="165112" y="148589"/>
                  </a:lnTo>
                  <a:lnTo>
                    <a:pt x="168998" y="148589"/>
                  </a:lnTo>
                  <a:lnTo>
                    <a:pt x="168224" y="147319"/>
                  </a:lnTo>
                  <a:close/>
                </a:path>
                <a:path w="271145" h="234950">
                  <a:moveTo>
                    <a:pt x="173278" y="147319"/>
                  </a:moveTo>
                  <a:lnTo>
                    <a:pt x="170560" y="147319"/>
                  </a:lnTo>
                  <a:lnTo>
                    <a:pt x="169786" y="148589"/>
                  </a:lnTo>
                  <a:lnTo>
                    <a:pt x="173278" y="148589"/>
                  </a:lnTo>
                  <a:lnTo>
                    <a:pt x="173278" y="147319"/>
                  </a:lnTo>
                  <a:close/>
                </a:path>
                <a:path w="271145" h="234950">
                  <a:moveTo>
                    <a:pt x="174840" y="147319"/>
                  </a:moveTo>
                  <a:lnTo>
                    <a:pt x="173278" y="147319"/>
                  </a:lnTo>
                  <a:lnTo>
                    <a:pt x="173278" y="148589"/>
                  </a:lnTo>
                  <a:lnTo>
                    <a:pt x="174066" y="148589"/>
                  </a:lnTo>
                  <a:lnTo>
                    <a:pt x="174840" y="147319"/>
                  </a:lnTo>
                  <a:close/>
                </a:path>
                <a:path w="271145" h="234950">
                  <a:moveTo>
                    <a:pt x="151866" y="143509"/>
                  </a:moveTo>
                  <a:lnTo>
                    <a:pt x="8953" y="143509"/>
                  </a:lnTo>
                  <a:lnTo>
                    <a:pt x="8953" y="144779"/>
                  </a:lnTo>
                  <a:lnTo>
                    <a:pt x="10896" y="146049"/>
                  </a:lnTo>
                  <a:lnTo>
                    <a:pt x="10896" y="147319"/>
                  </a:lnTo>
                  <a:lnTo>
                    <a:pt x="151091" y="147319"/>
                  </a:lnTo>
                  <a:lnTo>
                    <a:pt x="151091" y="144779"/>
                  </a:lnTo>
                  <a:lnTo>
                    <a:pt x="151866" y="143509"/>
                  </a:lnTo>
                  <a:close/>
                </a:path>
                <a:path w="271145" h="234950">
                  <a:moveTo>
                    <a:pt x="171729" y="146049"/>
                  </a:moveTo>
                  <a:lnTo>
                    <a:pt x="151866" y="146049"/>
                  </a:lnTo>
                  <a:lnTo>
                    <a:pt x="151866" y="147319"/>
                  </a:lnTo>
                  <a:lnTo>
                    <a:pt x="171729" y="147319"/>
                  </a:lnTo>
                  <a:lnTo>
                    <a:pt x="171729" y="146049"/>
                  </a:lnTo>
                  <a:close/>
                </a:path>
                <a:path w="271145" h="234950">
                  <a:moveTo>
                    <a:pt x="177952" y="146049"/>
                  </a:moveTo>
                  <a:lnTo>
                    <a:pt x="171729" y="146049"/>
                  </a:lnTo>
                  <a:lnTo>
                    <a:pt x="171729" y="147319"/>
                  </a:lnTo>
                  <a:lnTo>
                    <a:pt x="177952" y="147319"/>
                  </a:lnTo>
                  <a:lnTo>
                    <a:pt x="177952" y="146049"/>
                  </a:lnTo>
                  <a:close/>
                </a:path>
                <a:path w="271145" h="234950">
                  <a:moveTo>
                    <a:pt x="251167" y="146049"/>
                  </a:moveTo>
                  <a:lnTo>
                    <a:pt x="179514" y="146049"/>
                  </a:lnTo>
                  <a:lnTo>
                    <a:pt x="179514" y="147319"/>
                  </a:lnTo>
                  <a:lnTo>
                    <a:pt x="251167" y="147319"/>
                  </a:lnTo>
                  <a:lnTo>
                    <a:pt x="251167" y="146049"/>
                  </a:lnTo>
                  <a:close/>
                </a:path>
                <a:path w="271145" h="234950">
                  <a:moveTo>
                    <a:pt x="171729" y="142239"/>
                  </a:moveTo>
                  <a:lnTo>
                    <a:pt x="159257" y="142239"/>
                  </a:lnTo>
                  <a:lnTo>
                    <a:pt x="159257" y="143509"/>
                  </a:lnTo>
                  <a:lnTo>
                    <a:pt x="160820" y="143509"/>
                  </a:lnTo>
                  <a:lnTo>
                    <a:pt x="160820" y="144779"/>
                  </a:lnTo>
                  <a:lnTo>
                    <a:pt x="151091" y="144779"/>
                  </a:lnTo>
                  <a:lnTo>
                    <a:pt x="151091" y="146049"/>
                  </a:lnTo>
                  <a:lnTo>
                    <a:pt x="172504" y="146049"/>
                  </a:lnTo>
                  <a:lnTo>
                    <a:pt x="172504" y="144779"/>
                  </a:lnTo>
                  <a:lnTo>
                    <a:pt x="171729" y="143509"/>
                  </a:lnTo>
                  <a:lnTo>
                    <a:pt x="171729" y="142239"/>
                  </a:lnTo>
                  <a:close/>
                </a:path>
                <a:path w="271145" h="234950">
                  <a:moveTo>
                    <a:pt x="178739" y="142239"/>
                  </a:moveTo>
                  <a:lnTo>
                    <a:pt x="171729" y="142239"/>
                  </a:lnTo>
                  <a:lnTo>
                    <a:pt x="171729" y="143509"/>
                  </a:lnTo>
                  <a:lnTo>
                    <a:pt x="172504" y="143509"/>
                  </a:lnTo>
                  <a:lnTo>
                    <a:pt x="172504" y="146049"/>
                  </a:lnTo>
                  <a:lnTo>
                    <a:pt x="178739" y="146049"/>
                  </a:lnTo>
                  <a:lnTo>
                    <a:pt x="178739" y="142239"/>
                  </a:lnTo>
                  <a:close/>
                </a:path>
                <a:path w="271145" h="234950">
                  <a:moveTo>
                    <a:pt x="179514" y="143509"/>
                  </a:moveTo>
                  <a:lnTo>
                    <a:pt x="178739" y="143509"/>
                  </a:lnTo>
                  <a:lnTo>
                    <a:pt x="178739" y="146049"/>
                  </a:lnTo>
                  <a:lnTo>
                    <a:pt x="251942" y="146049"/>
                  </a:lnTo>
                  <a:lnTo>
                    <a:pt x="251942" y="144779"/>
                  </a:lnTo>
                  <a:lnTo>
                    <a:pt x="179514" y="144779"/>
                  </a:lnTo>
                  <a:lnTo>
                    <a:pt x="179514" y="143509"/>
                  </a:lnTo>
                  <a:close/>
                </a:path>
                <a:path w="271145" h="234950">
                  <a:moveTo>
                    <a:pt x="158483" y="143509"/>
                  </a:moveTo>
                  <a:lnTo>
                    <a:pt x="151866" y="143509"/>
                  </a:lnTo>
                  <a:lnTo>
                    <a:pt x="151866" y="144779"/>
                  </a:lnTo>
                  <a:lnTo>
                    <a:pt x="158483" y="144779"/>
                  </a:lnTo>
                  <a:lnTo>
                    <a:pt x="158483" y="143509"/>
                  </a:lnTo>
                  <a:close/>
                </a:path>
                <a:path w="271145" h="234950">
                  <a:moveTo>
                    <a:pt x="250393" y="142239"/>
                  </a:moveTo>
                  <a:lnTo>
                    <a:pt x="179514" y="142239"/>
                  </a:lnTo>
                  <a:lnTo>
                    <a:pt x="179514" y="144779"/>
                  </a:lnTo>
                  <a:lnTo>
                    <a:pt x="251942" y="144779"/>
                  </a:lnTo>
                  <a:lnTo>
                    <a:pt x="251167" y="143509"/>
                  </a:lnTo>
                  <a:lnTo>
                    <a:pt x="250393" y="143509"/>
                  </a:lnTo>
                  <a:lnTo>
                    <a:pt x="250393" y="142239"/>
                  </a:lnTo>
                  <a:close/>
                </a:path>
                <a:path w="271145" h="234950">
                  <a:moveTo>
                    <a:pt x="152260" y="142239"/>
                  </a:moveTo>
                  <a:lnTo>
                    <a:pt x="8178" y="142239"/>
                  </a:lnTo>
                  <a:lnTo>
                    <a:pt x="8178" y="143509"/>
                  </a:lnTo>
                  <a:lnTo>
                    <a:pt x="152260" y="143509"/>
                  </a:lnTo>
                  <a:lnTo>
                    <a:pt x="152260" y="142239"/>
                  </a:lnTo>
                  <a:close/>
                </a:path>
                <a:path w="271145" h="234950">
                  <a:moveTo>
                    <a:pt x="153822" y="142239"/>
                  </a:moveTo>
                  <a:lnTo>
                    <a:pt x="152260" y="142239"/>
                  </a:lnTo>
                  <a:lnTo>
                    <a:pt x="152260" y="143509"/>
                  </a:lnTo>
                  <a:lnTo>
                    <a:pt x="153822" y="143509"/>
                  </a:lnTo>
                  <a:lnTo>
                    <a:pt x="153822" y="142239"/>
                  </a:lnTo>
                  <a:close/>
                </a:path>
                <a:path w="271145" h="234950">
                  <a:moveTo>
                    <a:pt x="154597" y="142239"/>
                  </a:moveTo>
                  <a:lnTo>
                    <a:pt x="153822" y="142239"/>
                  </a:lnTo>
                  <a:lnTo>
                    <a:pt x="153822" y="143509"/>
                  </a:lnTo>
                  <a:lnTo>
                    <a:pt x="154597" y="143509"/>
                  </a:lnTo>
                  <a:lnTo>
                    <a:pt x="154597" y="142239"/>
                  </a:lnTo>
                  <a:close/>
                </a:path>
                <a:path w="271145" h="234950">
                  <a:moveTo>
                    <a:pt x="155371" y="142239"/>
                  </a:moveTo>
                  <a:lnTo>
                    <a:pt x="154597" y="142239"/>
                  </a:lnTo>
                  <a:lnTo>
                    <a:pt x="154597" y="143509"/>
                  </a:lnTo>
                  <a:lnTo>
                    <a:pt x="155371" y="143509"/>
                  </a:lnTo>
                  <a:lnTo>
                    <a:pt x="155371" y="142239"/>
                  </a:lnTo>
                  <a:close/>
                </a:path>
                <a:path w="271145" h="234950">
                  <a:moveTo>
                    <a:pt x="156933" y="142239"/>
                  </a:moveTo>
                  <a:lnTo>
                    <a:pt x="156146" y="142239"/>
                  </a:lnTo>
                  <a:lnTo>
                    <a:pt x="156146" y="143509"/>
                  </a:lnTo>
                  <a:lnTo>
                    <a:pt x="156933" y="143509"/>
                  </a:lnTo>
                  <a:lnTo>
                    <a:pt x="156933" y="142239"/>
                  </a:lnTo>
                  <a:close/>
                </a:path>
                <a:path w="271145" h="234950">
                  <a:moveTo>
                    <a:pt x="156933" y="142239"/>
                  </a:moveTo>
                  <a:lnTo>
                    <a:pt x="156933" y="143509"/>
                  </a:lnTo>
                  <a:lnTo>
                    <a:pt x="157708" y="143509"/>
                  </a:lnTo>
                  <a:lnTo>
                    <a:pt x="156933" y="142239"/>
                  </a:lnTo>
                  <a:close/>
                </a:path>
                <a:path w="271145" h="234950">
                  <a:moveTo>
                    <a:pt x="159257" y="142239"/>
                  </a:moveTo>
                  <a:lnTo>
                    <a:pt x="157708" y="142239"/>
                  </a:lnTo>
                  <a:lnTo>
                    <a:pt x="157708" y="143509"/>
                  </a:lnTo>
                  <a:lnTo>
                    <a:pt x="159257" y="143509"/>
                  </a:lnTo>
                  <a:lnTo>
                    <a:pt x="159257" y="142239"/>
                  </a:lnTo>
                  <a:close/>
                </a:path>
                <a:path w="271145" h="234950">
                  <a:moveTo>
                    <a:pt x="151091" y="139699"/>
                  </a:moveTo>
                  <a:lnTo>
                    <a:pt x="10896" y="139699"/>
                  </a:lnTo>
                  <a:lnTo>
                    <a:pt x="10896" y="140969"/>
                  </a:lnTo>
                  <a:lnTo>
                    <a:pt x="8953" y="140969"/>
                  </a:lnTo>
                  <a:lnTo>
                    <a:pt x="8953" y="142239"/>
                  </a:lnTo>
                  <a:lnTo>
                    <a:pt x="151091" y="142239"/>
                  </a:lnTo>
                  <a:lnTo>
                    <a:pt x="151091" y="139699"/>
                  </a:lnTo>
                  <a:close/>
                </a:path>
                <a:path w="271145" h="234950">
                  <a:moveTo>
                    <a:pt x="171729" y="138429"/>
                  </a:moveTo>
                  <a:lnTo>
                    <a:pt x="149529" y="138429"/>
                  </a:lnTo>
                  <a:lnTo>
                    <a:pt x="149529" y="139699"/>
                  </a:lnTo>
                  <a:lnTo>
                    <a:pt x="151091" y="139699"/>
                  </a:lnTo>
                  <a:lnTo>
                    <a:pt x="151091" y="140969"/>
                  </a:lnTo>
                  <a:lnTo>
                    <a:pt x="151866" y="142239"/>
                  </a:lnTo>
                  <a:lnTo>
                    <a:pt x="151866" y="140969"/>
                  </a:lnTo>
                  <a:lnTo>
                    <a:pt x="171729" y="140969"/>
                  </a:lnTo>
                  <a:lnTo>
                    <a:pt x="171729" y="138429"/>
                  </a:lnTo>
                  <a:close/>
                </a:path>
                <a:path w="271145" h="234950">
                  <a:moveTo>
                    <a:pt x="180682" y="139699"/>
                  </a:moveTo>
                  <a:lnTo>
                    <a:pt x="171729" y="139699"/>
                  </a:lnTo>
                  <a:lnTo>
                    <a:pt x="171729" y="140969"/>
                  </a:lnTo>
                  <a:lnTo>
                    <a:pt x="180289" y="140969"/>
                  </a:lnTo>
                  <a:lnTo>
                    <a:pt x="180289" y="142239"/>
                  </a:lnTo>
                  <a:lnTo>
                    <a:pt x="180682" y="142239"/>
                  </a:lnTo>
                  <a:lnTo>
                    <a:pt x="180682" y="139699"/>
                  </a:lnTo>
                  <a:close/>
                </a:path>
                <a:path w="271145" h="234950">
                  <a:moveTo>
                    <a:pt x="193535" y="139699"/>
                  </a:moveTo>
                  <a:lnTo>
                    <a:pt x="191973" y="139699"/>
                  </a:lnTo>
                  <a:lnTo>
                    <a:pt x="191973" y="142239"/>
                  </a:lnTo>
                  <a:lnTo>
                    <a:pt x="192747" y="142239"/>
                  </a:lnTo>
                  <a:lnTo>
                    <a:pt x="192747" y="140969"/>
                  </a:lnTo>
                  <a:lnTo>
                    <a:pt x="193535" y="139699"/>
                  </a:lnTo>
                  <a:close/>
                </a:path>
                <a:path w="271145" h="234950">
                  <a:moveTo>
                    <a:pt x="191973" y="139699"/>
                  </a:moveTo>
                  <a:lnTo>
                    <a:pt x="181457" y="139699"/>
                  </a:lnTo>
                  <a:lnTo>
                    <a:pt x="181457" y="140969"/>
                  </a:lnTo>
                  <a:lnTo>
                    <a:pt x="191973" y="140969"/>
                  </a:lnTo>
                  <a:lnTo>
                    <a:pt x="191973" y="139699"/>
                  </a:lnTo>
                  <a:close/>
                </a:path>
                <a:path w="271145" h="234950">
                  <a:moveTo>
                    <a:pt x="195084" y="139699"/>
                  </a:moveTo>
                  <a:lnTo>
                    <a:pt x="194309" y="139699"/>
                  </a:lnTo>
                  <a:lnTo>
                    <a:pt x="194309" y="140969"/>
                  </a:lnTo>
                  <a:lnTo>
                    <a:pt x="195084" y="140969"/>
                  </a:lnTo>
                  <a:lnTo>
                    <a:pt x="195084" y="139699"/>
                  </a:lnTo>
                  <a:close/>
                </a:path>
                <a:path w="271145" h="234950">
                  <a:moveTo>
                    <a:pt x="196646" y="139699"/>
                  </a:moveTo>
                  <a:lnTo>
                    <a:pt x="195084" y="139699"/>
                  </a:lnTo>
                  <a:lnTo>
                    <a:pt x="195084" y="140969"/>
                  </a:lnTo>
                  <a:lnTo>
                    <a:pt x="196646" y="140969"/>
                  </a:lnTo>
                  <a:lnTo>
                    <a:pt x="196646" y="139699"/>
                  </a:lnTo>
                  <a:close/>
                </a:path>
                <a:path w="271145" h="234950">
                  <a:moveTo>
                    <a:pt x="250393" y="139699"/>
                  </a:moveTo>
                  <a:lnTo>
                    <a:pt x="196646" y="139699"/>
                  </a:lnTo>
                  <a:lnTo>
                    <a:pt x="196646" y="140969"/>
                  </a:lnTo>
                  <a:lnTo>
                    <a:pt x="250393" y="140969"/>
                  </a:lnTo>
                  <a:lnTo>
                    <a:pt x="250393" y="139699"/>
                  </a:lnTo>
                  <a:close/>
                </a:path>
                <a:path w="271145" h="234950">
                  <a:moveTo>
                    <a:pt x="149529" y="138429"/>
                  </a:moveTo>
                  <a:lnTo>
                    <a:pt x="11683" y="138429"/>
                  </a:lnTo>
                  <a:lnTo>
                    <a:pt x="11683" y="139699"/>
                  </a:lnTo>
                  <a:lnTo>
                    <a:pt x="149529" y="139699"/>
                  </a:lnTo>
                  <a:lnTo>
                    <a:pt x="149529" y="138429"/>
                  </a:lnTo>
                  <a:close/>
                </a:path>
                <a:path w="271145" h="234950">
                  <a:moveTo>
                    <a:pt x="181457" y="138429"/>
                  </a:moveTo>
                  <a:lnTo>
                    <a:pt x="171729" y="138429"/>
                  </a:lnTo>
                  <a:lnTo>
                    <a:pt x="172504" y="139699"/>
                  </a:lnTo>
                  <a:lnTo>
                    <a:pt x="181457" y="139699"/>
                  </a:lnTo>
                  <a:lnTo>
                    <a:pt x="181457" y="138429"/>
                  </a:lnTo>
                  <a:close/>
                </a:path>
                <a:path w="271145" h="234950">
                  <a:moveTo>
                    <a:pt x="190423" y="138429"/>
                  </a:moveTo>
                  <a:lnTo>
                    <a:pt x="182244" y="138429"/>
                  </a:lnTo>
                  <a:lnTo>
                    <a:pt x="182244" y="139699"/>
                  </a:lnTo>
                  <a:lnTo>
                    <a:pt x="190423" y="139699"/>
                  </a:lnTo>
                  <a:lnTo>
                    <a:pt x="190423" y="138429"/>
                  </a:lnTo>
                  <a:close/>
                </a:path>
                <a:path w="271145" h="234950">
                  <a:moveTo>
                    <a:pt x="241426" y="137159"/>
                  </a:moveTo>
                  <a:lnTo>
                    <a:pt x="190423" y="137159"/>
                  </a:lnTo>
                  <a:lnTo>
                    <a:pt x="190423" y="139699"/>
                  </a:lnTo>
                  <a:lnTo>
                    <a:pt x="191198" y="139699"/>
                  </a:lnTo>
                  <a:lnTo>
                    <a:pt x="191198" y="138429"/>
                  </a:lnTo>
                  <a:lnTo>
                    <a:pt x="241426" y="138429"/>
                  </a:lnTo>
                  <a:lnTo>
                    <a:pt x="241426" y="137159"/>
                  </a:lnTo>
                  <a:close/>
                </a:path>
                <a:path w="271145" h="234950">
                  <a:moveTo>
                    <a:pt x="242989" y="138429"/>
                  </a:moveTo>
                  <a:lnTo>
                    <a:pt x="191198" y="138429"/>
                  </a:lnTo>
                  <a:lnTo>
                    <a:pt x="191198" y="139699"/>
                  </a:lnTo>
                  <a:lnTo>
                    <a:pt x="243763" y="139699"/>
                  </a:lnTo>
                  <a:lnTo>
                    <a:pt x="242989" y="138429"/>
                  </a:lnTo>
                  <a:close/>
                </a:path>
                <a:path w="271145" h="234950">
                  <a:moveTo>
                    <a:pt x="247268" y="138429"/>
                  </a:moveTo>
                  <a:lnTo>
                    <a:pt x="244551" y="138429"/>
                  </a:lnTo>
                  <a:lnTo>
                    <a:pt x="244551" y="139699"/>
                  </a:lnTo>
                  <a:lnTo>
                    <a:pt x="248056" y="139699"/>
                  </a:lnTo>
                  <a:lnTo>
                    <a:pt x="247268" y="138429"/>
                  </a:lnTo>
                  <a:close/>
                </a:path>
                <a:path w="271145" h="234950">
                  <a:moveTo>
                    <a:pt x="147967" y="137159"/>
                  </a:moveTo>
                  <a:lnTo>
                    <a:pt x="12458" y="137159"/>
                  </a:lnTo>
                  <a:lnTo>
                    <a:pt x="12458" y="138429"/>
                  </a:lnTo>
                  <a:lnTo>
                    <a:pt x="147967" y="138429"/>
                  </a:lnTo>
                  <a:lnTo>
                    <a:pt x="147967" y="137159"/>
                  </a:lnTo>
                  <a:close/>
                </a:path>
                <a:path w="271145" h="234950">
                  <a:moveTo>
                    <a:pt x="183019" y="137159"/>
                  </a:moveTo>
                  <a:lnTo>
                    <a:pt x="147967" y="137159"/>
                  </a:lnTo>
                  <a:lnTo>
                    <a:pt x="147967" y="138429"/>
                  </a:lnTo>
                  <a:lnTo>
                    <a:pt x="183019" y="138429"/>
                  </a:lnTo>
                  <a:lnTo>
                    <a:pt x="183019" y="137159"/>
                  </a:lnTo>
                  <a:close/>
                </a:path>
                <a:path w="271145" h="234950">
                  <a:moveTo>
                    <a:pt x="189636" y="133349"/>
                  </a:moveTo>
                  <a:lnTo>
                    <a:pt x="183794" y="133349"/>
                  </a:lnTo>
                  <a:lnTo>
                    <a:pt x="183794" y="138429"/>
                  </a:lnTo>
                  <a:lnTo>
                    <a:pt x="189636" y="138429"/>
                  </a:lnTo>
                  <a:lnTo>
                    <a:pt x="189636" y="135889"/>
                  </a:lnTo>
                  <a:lnTo>
                    <a:pt x="189255" y="134619"/>
                  </a:lnTo>
                  <a:lnTo>
                    <a:pt x="189636" y="134619"/>
                  </a:lnTo>
                  <a:lnTo>
                    <a:pt x="189636" y="133349"/>
                  </a:lnTo>
                  <a:close/>
                </a:path>
                <a:path w="271145" h="234950">
                  <a:moveTo>
                    <a:pt x="144081" y="129539"/>
                  </a:moveTo>
                  <a:lnTo>
                    <a:pt x="26085" y="129539"/>
                  </a:lnTo>
                  <a:lnTo>
                    <a:pt x="25311" y="130809"/>
                  </a:lnTo>
                  <a:lnTo>
                    <a:pt x="17906" y="130809"/>
                  </a:lnTo>
                  <a:lnTo>
                    <a:pt x="17906" y="133349"/>
                  </a:lnTo>
                  <a:lnTo>
                    <a:pt x="15570" y="135889"/>
                  </a:lnTo>
                  <a:lnTo>
                    <a:pt x="14020" y="135889"/>
                  </a:lnTo>
                  <a:lnTo>
                    <a:pt x="14020" y="137159"/>
                  </a:lnTo>
                  <a:lnTo>
                    <a:pt x="147192" y="137159"/>
                  </a:lnTo>
                  <a:lnTo>
                    <a:pt x="147192" y="134619"/>
                  </a:lnTo>
                  <a:lnTo>
                    <a:pt x="146418" y="134619"/>
                  </a:lnTo>
                  <a:lnTo>
                    <a:pt x="146418" y="133349"/>
                  </a:lnTo>
                  <a:lnTo>
                    <a:pt x="145630" y="133349"/>
                  </a:lnTo>
                  <a:lnTo>
                    <a:pt x="145630" y="132079"/>
                  </a:lnTo>
                  <a:lnTo>
                    <a:pt x="144081" y="132079"/>
                  </a:lnTo>
                  <a:lnTo>
                    <a:pt x="144081" y="129539"/>
                  </a:lnTo>
                  <a:close/>
                </a:path>
                <a:path w="271145" h="234950">
                  <a:moveTo>
                    <a:pt x="183794" y="134619"/>
                  </a:moveTo>
                  <a:lnTo>
                    <a:pt x="147192" y="134619"/>
                  </a:lnTo>
                  <a:lnTo>
                    <a:pt x="147192" y="137159"/>
                  </a:lnTo>
                  <a:lnTo>
                    <a:pt x="183794" y="137159"/>
                  </a:lnTo>
                  <a:lnTo>
                    <a:pt x="183794" y="134619"/>
                  </a:lnTo>
                  <a:close/>
                </a:path>
                <a:path w="271145" h="234950">
                  <a:moveTo>
                    <a:pt x="215341" y="135889"/>
                  </a:moveTo>
                  <a:lnTo>
                    <a:pt x="189636" y="135889"/>
                  </a:lnTo>
                  <a:lnTo>
                    <a:pt x="189636" y="137159"/>
                  </a:lnTo>
                  <a:lnTo>
                    <a:pt x="215341" y="137159"/>
                  </a:lnTo>
                  <a:lnTo>
                    <a:pt x="215341" y="135889"/>
                  </a:lnTo>
                  <a:close/>
                </a:path>
                <a:path w="271145" h="234950">
                  <a:moveTo>
                    <a:pt x="241426" y="134619"/>
                  </a:moveTo>
                  <a:lnTo>
                    <a:pt x="216115" y="134619"/>
                  </a:lnTo>
                  <a:lnTo>
                    <a:pt x="216115" y="135889"/>
                  </a:lnTo>
                  <a:lnTo>
                    <a:pt x="215341" y="135889"/>
                  </a:lnTo>
                  <a:lnTo>
                    <a:pt x="215341" y="137159"/>
                  </a:lnTo>
                  <a:lnTo>
                    <a:pt x="240652" y="137159"/>
                  </a:lnTo>
                  <a:lnTo>
                    <a:pt x="241426" y="135889"/>
                  </a:lnTo>
                  <a:lnTo>
                    <a:pt x="241426" y="134619"/>
                  </a:lnTo>
                  <a:close/>
                </a:path>
                <a:path w="271145" h="234950">
                  <a:moveTo>
                    <a:pt x="216115" y="134619"/>
                  </a:moveTo>
                  <a:lnTo>
                    <a:pt x="190423" y="134619"/>
                  </a:lnTo>
                  <a:lnTo>
                    <a:pt x="190423" y="135889"/>
                  </a:lnTo>
                  <a:lnTo>
                    <a:pt x="216115" y="135889"/>
                  </a:lnTo>
                  <a:lnTo>
                    <a:pt x="216115" y="134619"/>
                  </a:lnTo>
                  <a:close/>
                </a:path>
                <a:path w="271145" h="234950">
                  <a:moveTo>
                    <a:pt x="183019" y="133349"/>
                  </a:moveTo>
                  <a:lnTo>
                    <a:pt x="146418" y="133349"/>
                  </a:lnTo>
                  <a:lnTo>
                    <a:pt x="146418" y="134619"/>
                  </a:lnTo>
                  <a:lnTo>
                    <a:pt x="183019" y="134619"/>
                  </a:lnTo>
                  <a:lnTo>
                    <a:pt x="183019" y="133349"/>
                  </a:lnTo>
                  <a:close/>
                </a:path>
                <a:path w="271145" h="234950">
                  <a:moveTo>
                    <a:pt x="193535" y="132079"/>
                  </a:moveTo>
                  <a:lnTo>
                    <a:pt x="190423" y="132079"/>
                  </a:lnTo>
                  <a:lnTo>
                    <a:pt x="190423" y="133349"/>
                  </a:lnTo>
                  <a:lnTo>
                    <a:pt x="191198" y="134619"/>
                  </a:lnTo>
                  <a:lnTo>
                    <a:pt x="215341" y="134619"/>
                  </a:lnTo>
                  <a:lnTo>
                    <a:pt x="215341" y="133349"/>
                  </a:lnTo>
                  <a:lnTo>
                    <a:pt x="194309" y="133349"/>
                  </a:lnTo>
                  <a:lnTo>
                    <a:pt x="193535" y="132079"/>
                  </a:lnTo>
                  <a:close/>
                </a:path>
                <a:path w="271145" h="234950">
                  <a:moveTo>
                    <a:pt x="227406" y="132079"/>
                  </a:moveTo>
                  <a:lnTo>
                    <a:pt x="215341" y="132079"/>
                  </a:lnTo>
                  <a:lnTo>
                    <a:pt x="215341" y="134619"/>
                  </a:lnTo>
                  <a:lnTo>
                    <a:pt x="230136" y="134619"/>
                  </a:lnTo>
                  <a:lnTo>
                    <a:pt x="229361" y="133349"/>
                  </a:lnTo>
                  <a:lnTo>
                    <a:pt x="227799" y="133349"/>
                  </a:lnTo>
                  <a:lnTo>
                    <a:pt x="227406" y="132079"/>
                  </a:lnTo>
                  <a:close/>
                </a:path>
                <a:path w="271145" h="234950">
                  <a:moveTo>
                    <a:pt x="182244" y="130809"/>
                  </a:moveTo>
                  <a:lnTo>
                    <a:pt x="144856" y="130809"/>
                  </a:lnTo>
                  <a:lnTo>
                    <a:pt x="144856" y="132079"/>
                  </a:lnTo>
                  <a:lnTo>
                    <a:pt x="145630" y="132079"/>
                  </a:lnTo>
                  <a:lnTo>
                    <a:pt x="145630" y="133349"/>
                  </a:lnTo>
                  <a:lnTo>
                    <a:pt x="182244" y="133349"/>
                  </a:lnTo>
                  <a:lnTo>
                    <a:pt x="182244" y="130809"/>
                  </a:lnTo>
                  <a:close/>
                </a:path>
                <a:path w="271145" h="234950">
                  <a:moveTo>
                    <a:pt x="186918" y="132079"/>
                  </a:moveTo>
                  <a:lnTo>
                    <a:pt x="183019" y="132079"/>
                  </a:lnTo>
                  <a:lnTo>
                    <a:pt x="183019" y="133349"/>
                  </a:lnTo>
                  <a:lnTo>
                    <a:pt x="187693" y="133349"/>
                  </a:lnTo>
                  <a:lnTo>
                    <a:pt x="186918" y="132079"/>
                  </a:lnTo>
                  <a:close/>
                </a:path>
                <a:path w="271145" h="234950">
                  <a:moveTo>
                    <a:pt x="197421" y="124459"/>
                  </a:moveTo>
                  <a:lnTo>
                    <a:pt x="195084" y="124459"/>
                  </a:lnTo>
                  <a:lnTo>
                    <a:pt x="195084" y="126999"/>
                  </a:lnTo>
                  <a:lnTo>
                    <a:pt x="194309" y="126999"/>
                  </a:lnTo>
                  <a:lnTo>
                    <a:pt x="194309" y="130809"/>
                  </a:lnTo>
                  <a:lnTo>
                    <a:pt x="195084" y="130809"/>
                  </a:lnTo>
                  <a:lnTo>
                    <a:pt x="195084" y="133349"/>
                  </a:lnTo>
                  <a:lnTo>
                    <a:pt x="215341" y="133349"/>
                  </a:lnTo>
                  <a:lnTo>
                    <a:pt x="215341" y="132079"/>
                  </a:lnTo>
                  <a:lnTo>
                    <a:pt x="216115" y="132079"/>
                  </a:lnTo>
                  <a:lnTo>
                    <a:pt x="216115" y="130809"/>
                  </a:lnTo>
                  <a:lnTo>
                    <a:pt x="215341" y="129539"/>
                  </a:lnTo>
                  <a:lnTo>
                    <a:pt x="200939" y="129539"/>
                  </a:lnTo>
                  <a:lnTo>
                    <a:pt x="200939" y="128269"/>
                  </a:lnTo>
                  <a:lnTo>
                    <a:pt x="199377" y="128269"/>
                  </a:lnTo>
                  <a:lnTo>
                    <a:pt x="198983" y="126999"/>
                  </a:lnTo>
                  <a:lnTo>
                    <a:pt x="198208" y="125729"/>
                  </a:lnTo>
                  <a:lnTo>
                    <a:pt x="197421" y="125729"/>
                  </a:lnTo>
                  <a:lnTo>
                    <a:pt x="197421" y="124459"/>
                  </a:lnTo>
                  <a:close/>
                </a:path>
                <a:path w="271145" h="234950">
                  <a:moveTo>
                    <a:pt x="185356" y="130809"/>
                  </a:moveTo>
                  <a:lnTo>
                    <a:pt x="183794" y="130809"/>
                  </a:lnTo>
                  <a:lnTo>
                    <a:pt x="183794" y="132079"/>
                  </a:lnTo>
                  <a:lnTo>
                    <a:pt x="185356" y="132079"/>
                  </a:lnTo>
                  <a:lnTo>
                    <a:pt x="185356" y="130809"/>
                  </a:lnTo>
                  <a:close/>
                </a:path>
                <a:path w="271145" h="234950">
                  <a:moveTo>
                    <a:pt x="225069" y="130809"/>
                  </a:moveTo>
                  <a:lnTo>
                    <a:pt x="216115" y="130809"/>
                  </a:lnTo>
                  <a:lnTo>
                    <a:pt x="216115" y="132079"/>
                  </a:lnTo>
                  <a:lnTo>
                    <a:pt x="226631" y="132079"/>
                  </a:lnTo>
                  <a:lnTo>
                    <a:pt x="225069" y="130809"/>
                  </a:lnTo>
                  <a:close/>
                </a:path>
                <a:path w="271145" h="234950">
                  <a:moveTo>
                    <a:pt x="186918" y="129539"/>
                  </a:moveTo>
                  <a:lnTo>
                    <a:pt x="144081" y="129539"/>
                  </a:lnTo>
                  <a:lnTo>
                    <a:pt x="144081" y="130809"/>
                  </a:lnTo>
                  <a:lnTo>
                    <a:pt x="186918" y="130809"/>
                  </a:lnTo>
                  <a:lnTo>
                    <a:pt x="186918" y="129539"/>
                  </a:lnTo>
                  <a:close/>
                </a:path>
                <a:path w="271145" h="234950">
                  <a:moveTo>
                    <a:pt x="188467" y="128269"/>
                  </a:moveTo>
                  <a:lnTo>
                    <a:pt x="142138" y="128269"/>
                  </a:lnTo>
                  <a:lnTo>
                    <a:pt x="142138" y="129539"/>
                  </a:lnTo>
                  <a:lnTo>
                    <a:pt x="186918" y="129539"/>
                  </a:lnTo>
                  <a:lnTo>
                    <a:pt x="186918" y="130809"/>
                  </a:lnTo>
                  <a:lnTo>
                    <a:pt x="188467" y="130809"/>
                  </a:lnTo>
                  <a:lnTo>
                    <a:pt x="188467" y="128269"/>
                  </a:lnTo>
                  <a:close/>
                </a:path>
                <a:path w="271145" h="234950">
                  <a:moveTo>
                    <a:pt x="142138" y="128269"/>
                  </a:moveTo>
                  <a:lnTo>
                    <a:pt x="27647" y="128269"/>
                  </a:lnTo>
                  <a:lnTo>
                    <a:pt x="27647" y="129539"/>
                  </a:lnTo>
                  <a:lnTo>
                    <a:pt x="142138" y="129539"/>
                  </a:lnTo>
                  <a:lnTo>
                    <a:pt x="142138" y="128269"/>
                  </a:lnTo>
                  <a:close/>
                </a:path>
                <a:path w="271145" h="234950">
                  <a:moveTo>
                    <a:pt x="213004" y="126999"/>
                  </a:moveTo>
                  <a:lnTo>
                    <a:pt x="212229" y="126999"/>
                  </a:lnTo>
                  <a:lnTo>
                    <a:pt x="212229" y="128269"/>
                  </a:lnTo>
                  <a:lnTo>
                    <a:pt x="209105" y="128269"/>
                  </a:lnTo>
                  <a:lnTo>
                    <a:pt x="209105" y="129539"/>
                  </a:lnTo>
                  <a:lnTo>
                    <a:pt x="213004" y="129539"/>
                  </a:lnTo>
                  <a:lnTo>
                    <a:pt x="213004" y="126999"/>
                  </a:lnTo>
                  <a:close/>
                </a:path>
                <a:path w="271145" h="234950">
                  <a:moveTo>
                    <a:pt x="216115" y="126999"/>
                  </a:moveTo>
                  <a:lnTo>
                    <a:pt x="213004" y="126999"/>
                  </a:lnTo>
                  <a:lnTo>
                    <a:pt x="213004" y="129539"/>
                  </a:lnTo>
                  <a:lnTo>
                    <a:pt x="216115" y="129539"/>
                  </a:lnTo>
                  <a:lnTo>
                    <a:pt x="216115" y="126999"/>
                  </a:lnTo>
                  <a:close/>
                </a:path>
                <a:path w="271145" h="234950">
                  <a:moveTo>
                    <a:pt x="220395" y="128269"/>
                  </a:moveTo>
                  <a:lnTo>
                    <a:pt x="217677" y="128269"/>
                  </a:lnTo>
                  <a:lnTo>
                    <a:pt x="217677" y="129539"/>
                  </a:lnTo>
                  <a:lnTo>
                    <a:pt x="221957" y="129539"/>
                  </a:lnTo>
                  <a:lnTo>
                    <a:pt x="220395" y="128269"/>
                  </a:lnTo>
                  <a:close/>
                </a:path>
                <a:path w="271145" h="234950">
                  <a:moveTo>
                    <a:pt x="140576" y="121919"/>
                  </a:moveTo>
                  <a:lnTo>
                    <a:pt x="40893" y="121919"/>
                  </a:lnTo>
                  <a:lnTo>
                    <a:pt x="40893" y="123189"/>
                  </a:lnTo>
                  <a:lnTo>
                    <a:pt x="49060" y="123189"/>
                  </a:lnTo>
                  <a:lnTo>
                    <a:pt x="49060" y="124459"/>
                  </a:lnTo>
                  <a:lnTo>
                    <a:pt x="47510" y="124459"/>
                  </a:lnTo>
                  <a:lnTo>
                    <a:pt x="47510" y="125729"/>
                  </a:lnTo>
                  <a:lnTo>
                    <a:pt x="29590" y="125729"/>
                  </a:lnTo>
                  <a:lnTo>
                    <a:pt x="28816" y="126999"/>
                  </a:lnTo>
                  <a:lnTo>
                    <a:pt x="28422" y="128269"/>
                  </a:lnTo>
                  <a:lnTo>
                    <a:pt x="140576" y="128269"/>
                  </a:lnTo>
                  <a:lnTo>
                    <a:pt x="140963" y="127634"/>
                  </a:lnTo>
                  <a:lnTo>
                    <a:pt x="140576" y="126999"/>
                  </a:lnTo>
                  <a:lnTo>
                    <a:pt x="140576" y="121919"/>
                  </a:lnTo>
                  <a:close/>
                </a:path>
                <a:path w="271145" h="234950">
                  <a:moveTo>
                    <a:pt x="184581" y="125729"/>
                  </a:moveTo>
                  <a:lnTo>
                    <a:pt x="140576" y="125729"/>
                  </a:lnTo>
                  <a:lnTo>
                    <a:pt x="140576" y="126999"/>
                  </a:lnTo>
                  <a:lnTo>
                    <a:pt x="141350" y="126999"/>
                  </a:lnTo>
                  <a:lnTo>
                    <a:pt x="140963" y="127634"/>
                  </a:lnTo>
                  <a:lnTo>
                    <a:pt x="141350" y="128269"/>
                  </a:lnTo>
                  <a:lnTo>
                    <a:pt x="183019" y="128269"/>
                  </a:lnTo>
                  <a:lnTo>
                    <a:pt x="183019" y="126999"/>
                  </a:lnTo>
                  <a:lnTo>
                    <a:pt x="184581" y="125729"/>
                  </a:lnTo>
                  <a:close/>
                </a:path>
                <a:path w="271145" h="234950">
                  <a:moveTo>
                    <a:pt x="184581" y="126999"/>
                  </a:moveTo>
                  <a:lnTo>
                    <a:pt x="183019" y="126999"/>
                  </a:lnTo>
                  <a:lnTo>
                    <a:pt x="183019" y="128269"/>
                  </a:lnTo>
                  <a:lnTo>
                    <a:pt x="184581" y="128269"/>
                  </a:lnTo>
                  <a:lnTo>
                    <a:pt x="184581" y="126999"/>
                  </a:lnTo>
                  <a:close/>
                </a:path>
                <a:path w="271145" h="234950">
                  <a:moveTo>
                    <a:pt x="189636" y="126999"/>
                  </a:moveTo>
                  <a:lnTo>
                    <a:pt x="185356" y="126999"/>
                  </a:lnTo>
                  <a:lnTo>
                    <a:pt x="185356" y="128269"/>
                  </a:lnTo>
                  <a:lnTo>
                    <a:pt x="189636" y="128269"/>
                  </a:lnTo>
                  <a:lnTo>
                    <a:pt x="189636" y="126999"/>
                  </a:lnTo>
                  <a:close/>
                </a:path>
                <a:path w="271145" h="234950">
                  <a:moveTo>
                    <a:pt x="191973" y="126999"/>
                  </a:moveTo>
                  <a:lnTo>
                    <a:pt x="191198" y="126999"/>
                  </a:lnTo>
                  <a:lnTo>
                    <a:pt x="191973" y="128269"/>
                  </a:lnTo>
                  <a:lnTo>
                    <a:pt x="191973" y="126999"/>
                  </a:lnTo>
                  <a:close/>
                </a:path>
                <a:path w="271145" h="234950">
                  <a:moveTo>
                    <a:pt x="212229" y="124459"/>
                  </a:moveTo>
                  <a:lnTo>
                    <a:pt x="209892" y="124459"/>
                  </a:lnTo>
                  <a:lnTo>
                    <a:pt x="209892" y="128269"/>
                  </a:lnTo>
                  <a:lnTo>
                    <a:pt x="211442" y="128269"/>
                  </a:lnTo>
                  <a:lnTo>
                    <a:pt x="211442" y="126999"/>
                  </a:lnTo>
                  <a:lnTo>
                    <a:pt x="216115" y="126999"/>
                  </a:lnTo>
                  <a:lnTo>
                    <a:pt x="216115" y="125729"/>
                  </a:lnTo>
                  <a:lnTo>
                    <a:pt x="213004" y="125729"/>
                  </a:lnTo>
                  <a:lnTo>
                    <a:pt x="212229" y="124459"/>
                  </a:lnTo>
                  <a:close/>
                </a:path>
                <a:path w="271145" h="234950">
                  <a:moveTo>
                    <a:pt x="212229" y="126999"/>
                  </a:moveTo>
                  <a:lnTo>
                    <a:pt x="211442" y="126999"/>
                  </a:lnTo>
                  <a:lnTo>
                    <a:pt x="211442" y="128269"/>
                  </a:lnTo>
                  <a:lnTo>
                    <a:pt x="212229" y="128269"/>
                  </a:lnTo>
                  <a:lnTo>
                    <a:pt x="212229" y="126999"/>
                  </a:lnTo>
                  <a:close/>
                </a:path>
                <a:path w="271145" h="234950">
                  <a:moveTo>
                    <a:pt x="218846" y="126999"/>
                  </a:moveTo>
                  <a:lnTo>
                    <a:pt x="218846" y="128269"/>
                  </a:lnTo>
                  <a:lnTo>
                    <a:pt x="219621" y="128269"/>
                  </a:lnTo>
                  <a:lnTo>
                    <a:pt x="218846" y="126999"/>
                  </a:lnTo>
                  <a:close/>
                </a:path>
                <a:path w="271145" h="234950">
                  <a:moveTo>
                    <a:pt x="192747" y="125729"/>
                  </a:moveTo>
                  <a:lnTo>
                    <a:pt x="186131" y="125729"/>
                  </a:lnTo>
                  <a:lnTo>
                    <a:pt x="186131" y="126999"/>
                  </a:lnTo>
                  <a:lnTo>
                    <a:pt x="192747" y="126999"/>
                  </a:lnTo>
                  <a:lnTo>
                    <a:pt x="192747" y="125729"/>
                  </a:lnTo>
                  <a:close/>
                </a:path>
                <a:path w="271145" h="234950">
                  <a:moveTo>
                    <a:pt x="217677" y="125729"/>
                  </a:moveTo>
                  <a:lnTo>
                    <a:pt x="216903" y="125729"/>
                  </a:lnTo>
                  <a:lnTo>
                    <a:pt x="216903" y="126999"/>
                  </a:lnTo>
                  <a:lnTo>
                    <a:pt x="217677" y="126999"/>
                  </a:lnTo>
                  <a:lnTo>
                    <a:pt x="217677" y="125729"/>
                  </a:lnTo>
                  <a:close/>
                </a:path>
                <a:path w="271145" h="234950">
                  <a:moveTo>
                    <a:pt x="44005" y="124459"/>
                  </a:moveTo>
                  <a:lnTo>
                    <a:pt x="32702" y="124459"/>
                  </a:lnTo>
                  <a:lnTo>
                    <a:pt x="31153" y="125729"/>
                  </a:lnTo>
                  <a:lnTo>
                    <a:pt x="44005" y="125729"/>
                  </a:lnTo>
                  <a:lnTo>
                    <a:pt x="44005" y="124459"/>
                  </a:lnTo>
                  <a:close/>
                </a:path>
                <a:path w="271145" h="234950">
                  <a:moveTo>
                    <a:pt x="45567" y="124459"/>
                  </a:moveTo>
                  <a:lnTo>
                    <a:pt x="44780" y="124459"/>
                  </a:lnTo>
                  <a:lnTo>
                    <a:pt x="44780" y="125729"/>
                  </a:lnTo>
                  <a:lnTo>
                    <a:pt x="45567" y="125729"/>
                  </a:lnTo>
                  <a:lnTo>
                    <a:pt x="45567" y="124459"/>
                  </a:lnTo>
                  <a:close/>
                </a:path>
                <a:path w="271145" h="234950">
                  <a:moveTo>
                    <a:pt x="47116" y="124459"/>
                  </a:moveTo>
                  <a:lnTo>
                    <a:pt x="45567" y="124459"/>
                  </a:lnTo>
                  <a:lnTo>
                    <a:pt x="45567" y="125729"/>
                  </a:lnTo>
                  <a:lnTo>
                    <a:pt x="47116" y="125729"/>
                  </a:lnTo>
                  <a:lnTo>
                    <a:pt x="47116" y="124459"/>
                  </a:lnTo>
                  <a:close/>
                </a:path>
                <a:path w="271145" h="234950">
                  <a:moveTo>
                    <a:pt x="47510" y="124459"/>
                  </a:moveTo>
                  <a:lnTo>
                    <a:pt x="47116" y="124459"/>
                  </a:lnTo>
                  <a:lnTo>
                    <a:pt x="47116" y="125729"/>
                  </a:lnTo>
                  <a:lnTo>
                    <a:pt x="47510" y="125729"/>
                  </a:lnTo>
                  <a:lnTo>
                    <a:pt x="47510" y="124459"/>
                  </a:lnTo>
                  <a:close/>
                </a:path>
                <a:path w="271145" h="234950">
                  <a:moveTo>
                    <a:pt x="186131" y="121919"/>
                  </a:moveTo>
                  <a:lnTo>
                    <a:pt x="140576" y="121919"/>
                  </a:lnTo>
                  <a:lnTo>
                    <a:pt x="140576" y="124459"/>
                  </a:lnTo>
                  <a:lnTo>
                    <a:pt x="141350" y="125729"/>
                  </a:lnTo>
                  <a:lnTo>
                    <a:pt x="185356" y="125729"/>
                  </a:lnTo>
                  <a:lnTo>
                    <a:pt x="185356" y="124459"/>
                  </a:lnTo>
                  <a:lnTo>
                    <a:pt x="186131" y="123617"/>
                  </a:lnTo>
                  <a:lnTo>
                    <a:pt x="186131" y="121919"/>
                  </a:lnTo>
                  <a:close/>
                </a:path>
                <a:path w="271145" h="234950">
                  <a:moveTo>
                    <a:pt x="191198" y="121919"/>
                  </a:moveTo>
                  <a:lnTo>
                    <a:pt x="191198" y="123189"/>
                  </a:lnTo>
                  <a:lnTo>
                    <a:pt x="187693" y="123189"/>
                  </a:lnTo>
                  <a:lnTo>
                    <a:pt x="186918" y="124459"/>
                  </a:lnTo>
                  <a:lnTo>
                    <a:pt x="186918" y="125729"/>
                  </a:lnTo>
                  <a:lnTo>
                    <a:pt x="193535" y="125729"/>
                  </a:lnTo>
                  <a:lnTo>
                    <a:pt x="193535" y="124459"/>
                  </a:lnTo>
                  <a:lnTo>
                    <a:pt x="191973" y="124459"/>
                  </a:lnTo>
                  <a:lnTo>
                    <a:pt x="191973" y="123189"/>
                  </a:lnTo>
                  <a:lnTo>
                    <a:pt x="191198" y="121919"/>
                  </a:lnTo>
                  <a:close/>
                </a:path>
                <a:path w="271145" h="234950">
                  <a:moveTo>
                    <a:pt x="42443" y="123189"/>
                  </a:moveTo>
                  <a:lnTo>
                    <a:pt x="33489" y="123189"/>
                  </a:lnTo>
                  <a:lnTo>
                    <a:pt x="33489" y="124459"/>
                  </a:lnTo>
                  <a:lnTo>
                    <a:pt x="42443" y="124459"/>
                  </a:lnTo>
                  <a:lnTo>
                    <a:pt x="42443" y="123189"/>
                  </a:lnTo>
                  <a:close/>
                </a:path>
                <a:path w="271145" h="234950">
                  <a:moveTo>
                    <a:pt x="49060" y="123189"/>
                  </a:moveTo>
                  <a:lnTo>
                    <a:pt x="42443" y="123189"/>
                  </a:lnTo>
                  <a:lnTo>
                    <a:pt x="42443" y="124459"/>
                  </a:lnTo>
                  <a:lnTo>
                    <a:pt x="49060" y="124459"/>
                  </a:lnTo>
                  <a:lnTo>
                    <a:pt x="49060" y="123189"/>
                  </a:lnTo>
                  <a:close/>
                </a:path>
                <a:path w="271145" h="234950">
                  <a:moveTo>
                    <a:pt x="186131" y="123617"/>
                  </a:moveTo>
                  <a:lnTo>
                    <a:pt x="185356" y="124459"/>
                  </a:lnTo>
                  <a:lnTo>
                    <a:pt x="186131" y="124459"/>
                  </a:lnTo>
                  <a:lnTo>
                    <a:pt x="186131" y="123617"/>
                  </a:lnTo>
                  <a:close/>
                </a:path>
                <a:path w="271145" h="234950">
                  <a:moveTo>
                    <a:pt x="208724" y="123189"/>
                  </a:moveTo>
                  <a:lnTo>
                    <a:pt x="208724" y="124459"/>
                  </a:lnTo>
                  <a:lnTo>
                    <a:pt x="209105" y="124459"/>
                  </a:lnTo>
                  <a:lnTo>
                    <a:pt x="208724" y="123189"/>
                  </a:lnTo>
                  <a:close/>
                </a:path>
                <a:path w="271145" h="234950">
                  <a:moveTo>
                    <a:pt x="40893" y="121919"/>
                  </a:moveTo>
                  <a:lnTo>
                    <a:pt x="35826" y="121919"/>
                  </a:lnTo>
                  <a:lnTo>
                    <a:pt x="35826" y="123189"/>
                  </a:lnTo>
                  <a:lnTo>
                    <a:pt x="40893" y="123189"/>
                  </a:lnTo>
                  <a:lnTo>
                    <a:pt x="40893" y="121919"/>
                  </a:lnTo>
                  <a:close/>
                </a:path>
                <a:path w="271145" h="234950">
                  <a:moveTo>
                    <a:pt x="195084" y="121919"/>
                  </a:moveTo>
                  <a:lnTo>
                    <a:pt x="194309" y="121919"/>
                  </a:lnTo>
                  <a:lnTo>
                    <a:pt x="194309" y="123189"/>
                  </a:lnTo>
                  <a:lnTo>
                    <a:pt x="195084" y="123189"/>
                  </a:lnTo>
                  <a:lnTo>
                    <a:pt x="195084" y="121919"/>
                  </a:lnTo>
                  <a:close/>
                </a:path>
                <a:path w="271145" h="234950">
                  <a:moveTo>
                    <a:pt x="196646" y="121919"/>
                  </a:moveTo>
                  <a:lnTo>
                    <a:pt x="195872" y="121919"/>
                  </a:lnTo>
                  <a:lnTo>
                    <a:pt x="195872" y="123189"/>
                  </a:lnTo>
                  <a:lnTo>
                    <a:pt x="196646" y="123189"/>
                  </a:lnTo>
                  <a:lnTo>
                    <a:pt x="196646" y="121919"/>
                  </a:lnTo>
                  <a:close/>
                </a:path>
                <a:path w="271145" h="234950">
                  <a:moveTo>
                    <a:pt x="196646" y="121919"/>
                  </a:moveTo>
                  <a:lnTo>
                    <a:pt x="197421" y="123189"/>
                  </a:lnTo>
                  <a:lnTo>
                    <a:pt x="197421" y="122549"/>
                  </a:lnTo>
                  <a:lnTo>
                    <a:pt x="196646" y="121919"/>
                  </a:lnTo>
                  <a:close/>
                </a:path>
                <a:path w="271145" h="234950">
                  <a:moveTo>
                    <a:pt x="198983" y="121919"/>
                  </a:moveTo>
                  <a:lnTo>
                    <a:pt x="197421" y="121919"/>
                  </a:lnTo>
                  <a:lnTo>
                    <a:pt x="197421" y="122549"/>
                  </a:lnTo>
                  <a:lnTo>
                    <a:pt x="198208" y="123189"/>
                  </a:lnTo>
                  <a:lnTo>
                    <a:pt x="198983" y="123189"/>
                  </a:lnTo>
                  <a:lnTo>
                    <a:pt x="198983" y="121919"/>
                  </a:lnTo>
                  <a:close/>
                </a:path>
                <a:path w="271145" h="234950">
                  <a:moveTo>
                    <a:pt x="39331" y="120649"/>
                  </a:moveTo>
                  <a:lnTo>
                    <a:pt x="37769" y="120649"/>
                  </a:lnTo>
                  <a:lnTo>
                    <a:pt x="37376" y="121919"/>
                  </a:lnTo>
                  <a:lnTo>
                    <a:pt x="40106" y="121919"/>
                  </a:lnTo>
                  <a:lnTo>
                    <a:pt x="39331" y="120649"/>
                  </a:lnTo>
                  <a:close/>
                </a:path>
                <a:path w="271145" h="234950">
                  <a:moveTo>
                    <a:pt x="40106" y="119379"/>
                  </a:moveTo>
                  <a:lnTo>
                    <a:pt x="39331" y="120649"/>
                  </a:lnTo>
                  <a:lnTo>
                    <a:pt x="40106" y="121919"/>
                  </a:lnTo>
                  <a:lnTo>
                    <a:pt x="40106" y="119379"/>
                  </a:lnTo>
                  <a:close/>
                </a:path>
                <a:path w="271145" h="234950">
                  <a:moveTo>
                    <a:pt x="192747" y="120649"/>
                  </a:moveTo>
                  <a:lnTo>
                    <a:pt x="40106" y="120649"/>
                  </a:lnTo>
                  <a:lnTo>
                    <a:pt x="40106" y="121919"/>
                  </a:lnTo>
                  <a:lnTo>
                    <a:pt x="192747" y="121919"/>
                  </a:lnTo>
                  <a:lnTo>
                    <a:pt x="192747" y="120649"/>
                  </a:lnTo>
                  <a:close/>
                </a:path>
                <a:path w="271145" h="234950">
                  <a:moveTo>
                    <a:pt x="200151" y="120649"/>
                  </a:moveTo>
                  <a:lnTo>
                    <a:pt x="193535" y="120649"/>
                  </a:lnTo>
                  <a:lnTo>
                    <a:pt x="193535" y="121919"/>
                  </a:lnTo>
                  <a:lnTo>
                    <a:pt x="200151" y="121919"/>
                  </a:lnTo>
                  <a:lnTo>
                    <a:pt x="200151" y="120649"/>
                  </a:lnTo>
                  <a:close/>
                </a:path>
                <a:path w="271145" h="234950">
                  <a:moveTo>
                    <a:pt x="202488" y="119379"/>
                  </a:moveTo>
                  <a:lnTo>
                    <a:pt x="40893" y="119379"/>
                  </a:lnTo>
                  <a:lnTo>
                    <a:pt x="40893" y="120649"/>
                  </a:lnTo>
                  <a:lnTo>
                    <a:pt x="201714" y="120649"/>
                  </a:lnTo>
                  <a:lnTo>
                    <a:pt x="202488" y="119379"/>
                  </a:lnTo>
                  <a:close/>
                </a:path>
                <a:path w="271145" h="234950">
                  <a:moveTo>
                    <a:pt x="42443" y="118109"/>
                  </a:moveTo>
                  <a:lnTo>
                    <a:pt x="41668" y="119379"/>
                  </a:lnTo>
                  <a:lnTo>
                    <a:pt x="42443" y="119379"/>
                  </a:lnTo>
                  <a:lnTo>
                    <a:pt x="42443" y="118109"/>
                  </a:lnTo>
                  <a:close/>
                </a:path>
                <a:path w="271145" h="234950">
                  <a:moveTo>
                    <a:pt x="204825" y="116839"/>
                  </a:moveTo>
                  <a:lnTo>
                    <a:pt x="42443" y="116839"/>
                  </a:lnTo>
                  <a:lnTo>
                    <a:pt x="42443" y="119379"/>
                  </a:lnTo>
                  <a:lnTo>
                    <a:pt x="204050" y="119379"/>
                  </a:lnTo>
                  <a:lnTo>
                    <a:pt x="204825" y="118109"/>
                  </a:lnTo>
                  <a:lnTo>
                    <a:pt x="204825" y="116839"/>
                  </a:lnTo>
                  <a:close/>
                </a:path>
                <a:path w="271145" h="234950">
                  <a:moveTo>
                    <a:pt x="207162" y="118109"/>
                  </a:moveTo>
                  <a:lnTo>
                    <a:pt x="206387" y="118109"/>
                  </a:lnTo>
                  <a:lnTo>
                    <a:pt x="206387" y="119379"/>
                  </a:lnTo>
                  <a:lnTo>
                    <a:pt x="207162" y="119379"/>
                  </a:lnTo>
                  <a:lnTo>
                    <a:pt x="207162" y="118109"/>
                  </a:lnTo>
                  <a:close/>
                </a:path>
                <a:path w="271145" h="234950">
                  <a:moveTo>
                    <a:pt x="47116" y="106679"/>
                  </a:moveTo>
                  <a:lnTo>
                    <a:pt x="44780" y="106679"/>
                  </a:lnTo>
                  <a:lnTo>
                    <a:pt x="44780" y="107949"/>
                  </a:lnTo>
                  <a:lnTo>
                    <a:pt x="43230" y="107949"/>
                  </a:lnTo>
                  <a:lnTo>
                    <a:pt x="43230" y="116839"/>
                  </a:lnTo>
                  <a:lnTo>
                    <a:pt x="44780" y="116839"/>
                  </a:lnTo>
                  <a:lnTo>
                    <a:pt x="44780" y="115569"/>
                  </a:lnTo>
                  <a:lnTo>
                    <a:pt x="207162" y="115569"/>
                  </a:lnTo>
                  <a:lnTo>
                    <a:pt x="207162" y="114299"/>
                  </a:lnTo>
                  <a:lnTo>
                    <a:pt x="56070" y="114299"/>
                  </a:lnTo>
                  <a:lnTo>
                    <a:pt x="56070" y="113029"/>
                  </a:lnTo>
                  <a:lnTo>
                    <a:pt x="53733" y="113029"/>
                  </a:lnTo>
                  <a:lnTo>
                    <a:pt x="53733" y="111759"/>
                  </a:lnTo>
                  <a:lnTo>
                    <a:pt x="52184" y="111759"/>
                  </a:lnTo>
                  <a:lnTo>
                    <a:pt x="52184" y="110489"/>
                  </a:lnTo>
                  <a:lnTo>
                    <a:pt x="51396" y="110489"/>
                  </a:lnTo>
                  <a:lnTo>
                    <a:pt x="51396" y="109219"/>
                  </a:lnTo>
                  <a:lnTo>
                    <a:pt x="47116" y="109219"/>
                  </a:lnTo>
                  <a:lnTo>
                    <a:pt x="47116" y="106679"/>
                  </a:lnTo>
                  <a:close/>
                </a:path>
                <a:path w="271145" h="234950">
                  <a:moveTo>
                    <a:pt x="205612" y="115569"/>
                  </a:moveTo>
                  <a:lnTo>
                    <a:pt x="44780" y="115569"/>
                  </a:lnTo>
                  <a:lnTo>
                    <a:pt x="44780" y="116839"/>
                  </a:lnTo>
                  <a:lnTo>
                    <a:pt x="205612" y="116839"/>
                  </a:lnTo>
                  <a:lnTo>
                    <a:pt x="205612" y="115569"/>
                  </a:lnTo>
                  <a:close/>
                </a:path>
                <a:path w="271145" h="234950">
                  <a:moveTo>
                    <a:pt x="207162" y="110489"/>
                  </a:moveTo>
                  <a:lnTo>
                    <a:pt x="73990" y="110489"/>
                  </a:lnTo>
                  <a:lnTo>
                    <a:pt x="73990" y="111759"/>
                  </a:lnTo>
                  <a:lnTo>
                    <a:pt x="71653" y="113029"/>
                  </a:lnTo>
                  <a:lnTo>
                    <a:pt x="56857" y="113029"/>
                  </a:lnTo>
                  <a:lnTo>
                    <a:pt x="56857" y="114299"/>
                  </a:lnTo>
                  <a:lnTo>
                    <a:pt x="207162" y="114299"/>
                  </a:lnTo>
                  <a:lnTo>
                    <a:pt x="207162" y="110489"/>
                  </a:lnTo>
                  <a:close/>
                </a:path>
                <a:path w="271145" h="234950">
                  <a:moveTo>
                    <a:pt x="68529" y="111759"/>
                  </a:moveTo>
                  <a:lnTo>
                    <a:pt x="58800" y="111759"/>
                  </a:lnTo>
                  <a:lnTo>
                    <a:pt x="58013" y="113029"/>
                  </a:lnTo>
                  <a:lnTo>
                    <a:pt x="68529" y="113029"/>
                  </a:lnTo>
                  <a:lnTo>
                    <a:pt x="68529" y="111759"/>
                  </a:lnTo>
                  <a:close/>
                </a:path>
                <a:path w="271145" h="234950">
                  <a:moveTo>
                    <a:pt x="67754" y="110489"/>
                  </a:moveTo>
                  <a:lnTo>
                    <a:pt x="64249" y="110489"/>
                  </a:lnTo>
                  <a:lnTo>
                    <a:pt x="64249" y="111759"/>
                  </a:lnTo>
                  <a:lnTo>
                    <a:pt x="67754" y="111759"/>
                  </a:lnTo>
                  <a:lnTo>
                    <a:pt x="67754" y="110489"/>
                  </a:lnTo>
                  <a:close/>
                </a:path>
                <a:path w="271145" h="234950">
                  <a:moveTo>
                    <a:pt x="79832" y="104139"/>
                  </a:moveTo>
                  <a:lnTo>
                    <a:pt x="79044" y="104139"/>
                  </a:lnTo>
                  <a:lnTo>
                    <a:pt x="79044" y="107949"/>
                  </a:lnTo>
                  <a:lnTo>
                    <a:pt x="75539" y="107949"/>
                  </a:lnTo>
                  <a:lnTo>
                    <a:pt x="75539" y="109219"/>
                  </a:lnTo>
                  <a:lnTo>
                    <a:pt x="74764" y="110489"/>
                  </a:lnTo>
                  <a:lnTo>
                    <a:pt x="207937" y="110489"/>
                  </a:lnTo>
                  <a:lnTo>
                    <a:pt x="207937" y="109219"/>
                  </a:lnTo>
                  <a:lnTo>
                    <a:pt x="79832" y="109219"/>
                  </a:lnTo>
                  <a:lnTo>
                    <a:pt x="79832" y="106679"/>
                  </a:lnTo>
                  <a:lnTo>
                    <a:pt x="80606" y="106679"/>
                  </a:lnTo>
                  <a:lnTo>
                    <a:pt x="80606" y="105409"/>
                  </a:lnTo>
                  <a:lnTo>
                    <a:pt x="79832" y="105409"/>
                  </a:lnTo>
                  <a:lnTo>
                    <a:pt x="79832" y="104139"/>
                  </a:lnTo>
                  <a:close/>
                </a:path>
                <a:path w="271145" h="234950">
                  <a:moveTo>
                    <a:pt x="50622" y="107949"/>
                  </a:moveTo>
                  <a:lnTo>
                    <a:pt x="49847" y="109219"/>
                  </a:lnTo>
                  <a:lnTo>
                    <a:pt x="50622" y="109219"/>
                  </a:lnTo>
                  <a:lnTo>
                    <a:pt x="50622" y="107949"/>
                  </a:lnTo>
                  <a:close/>
                </a:path>
                <a:path w="271145" h="234950">
                  <a:moveTo>
                    <a:pt x="209105" y="106679"/>
                  </a:moveTo>
                  <a:lnTo>
                    <a:pt x="79832" y="106679"/>
                  </a:lnTo>
                  <a:lnTo>
                    <a:pt x="79832" y="107949"/>
                  </a:lnTo>
                  <a:lnTo>
                    <a:pt x="80606" y="109219"/>
                  </a:lnTo>
                  <a:lnTo>
                    <a:pt x="80606" y="107949"/>
                  </a:lnTo>
                  <a:lnTo>
                    <a:pt x="209105" y="107949"/>
                  </a:lnTo>
                  <a:lnTo>
                    <a:pt x="209105" y="106679"/>
                  </a:lnTo>
                  <a:close/>
                </a:path>
                <a:path w="271145" h="234950">
                  <a:moveTo>
                    <a:pt x="207937" y="107949"/>
                  </a:moveTo>
                  <a:lnTo>
                    <a:pt x="80606" y="107949"/>
                  </a:lnTo>
                  <a:lnTo>
                    <a:pt x="80606" y="109219"/>
                  </a:lnTo>
                  <a:lnTo>
                    <a:pt x="207937" y="109219"/>
                  </a:lnTo>
                  <a:lnTo>
                    <a:pt x="207937" y="107949"/>
                  </a:lnTo>
                  <a:close/>
                </a:path>
                <a:path w="271145" h="234950">
                  <a:moveTo>
                    <a:pt x="76707" y="104139"/>
                  </a:moveTo>
                  <a:lnTo>
                    <a:pt x="76707" y="105409"/>
                  </a:lnTo>
                  <a:lnTo>
                    <a:pt x="75933" y="105409"/>
                  </a:lnTo>
                  <a:lnTo>
                    <a:pt x="75933" y="106679"/>
                  </a:lnTo>
                  <a:lnTo>
                    <a:pt x="77495" y="106679"/>
                  </a:lnTo>
                  <a:lnTo>
                    <a:pt x="77495" y="107949"/>
                  </a:lnTo>
                  <a:lnTo>
                    <a:pt x="78270" y="107949"/>
                  </a:lnTo>
                  <a:lnTo>
                    <a:pt x="78270" y="105409"/>
                  </a:lnTo>
                  <a:lnTo>
                    <a:pt x="76707" y="104139"/>
                  </a:lnTo>
                  <a:close/>
                </a:path>
                <a:path w="271145" h="234950">
                  <a:moveTo>
                    <a:pt x="79044" y="106679"/>
                  </a:moveTo>
                  <a:lnTo>
                    <a:pt x="78270" y="106679"/>
                  </a:lnTo>
                  <a:lnTo>
                    <a:pt x="78270" y="107949"/>
                  </a:lnTo>
                  <a:lnTo>
                    <a:pt x="79044" y="107949"/>
                  </a:lnTo>
                  <a:lnTo>
                    <a:pt x="79044" y="106679"/>
                  </a:lnTo>
                  <a:close/>
                </a:path>
                <a:path w="271145" h="234950">
                  <a:moveTo>
                    <a:pt x="81381" y="105409"/>
                  </a:moveTo>
                  <a:lnTo>
                    <a:pt x="80606" y="105409"/>
                  </a:lnTo>
                  <a:lnTo>
                    <a:pt x="80606" y="106679"/>
                  </a:lnTo>
                  <a:lnTo>
                    <a:pt x="81381" y="106679"/>
                  </a:lnTo>
                  <a:lnTo>
                    <a:pt x="81381" y="105409"/>
                  </a:lnTo>
                  <a:close/>
                </a:path>
                <a:path w="271145" h="234950">
                  <a:moveTo>
                    <a:pt x="208724" y="102869"/>
                  </a:moveTo>
                  <a:lnTo>
                    <a:pt x="78270" y="102869"/>
                  </a:lnTo>
                  <a:lnTo>
                    <a:pt x="78270" y="104139"/>
                  </a:lnTo>
                  <a:lnTo>
                    <a:pt x="82943" y="104139"/>
                  </a:lnTo>
                  <a:lnTo>
                    <a:pt x="82943" y="105409"/>
                  </a:lnTo>
                  <a:lnTo>
                    <a:pt x="81381" y="105409"/>
                  </a:lnTo>
                  <a:lnTo>
                    <a:pt x="81381" y="106679"/>
                  </a:lnTo>
                  <a:lnTo>
                    <a:pt x="208724" y="106679"/>
                  </a:lnTo>
                  <a:lnTo>
                    <a:pt x="208724" y="102869"/>
                  </a:lnTo>
                  <a:close/>
                </a:path>
                <a:path w="271145" h="234950">
                  <a:moveTo>
                    <a:pt x="82168" y="104139"/>
                  </a:moveTo>
                  <a:lnTo>
                    <a:pt x="79832" y="104139"/>
                  </a:lnTo>
                  <a:lnTo>
                    <a:pt x="79832" y="105409"/>
                  </a:lnTo>
                  <a:lnTo>
                    <a:pt x="82168" y="105409"/>
                  </a:lnTo>
                  <a:lnTo>
                    <a:pt x="82168" y="104139"/>
                  </a:lnTo>
                  <a:close/>
                </a:path>
                <a:path w="271145" h="234950">
                  <a:moveTo>
                    <a:pt x="82943" y="104139"/>
                  </a:moveTo>
                  <a:lnTo>
                    <a:pt x="82168" y="104139"/>
                  </a:lnTo>
                  <a:lnTo>
                    <a:pt x="82168" y="105409"/>
                  </a:lnTo>
                  <a:lnTo>
                    <a:pt x="82943" y="105409"/>
                  </a:lnTo>
                  <a:lnTo>
                    <a:pt x="82943" y="104139"/>
                  </a:lnTo>
                  <a:close/>
                </a:path>
                <a:path w="271145" h="234950">
                  <a:moveTo>
                    <a:pt x="202488" y="95249"/>
                  </a:moveTo>
                  <a:lnTo>
                    <a:pt x="202488" y="97789"/>
                  </a:lnTo>
                  <a:lnTo>
                    <a:pt x="75933" y="97789"/>
                  </a:lnTo>
                  <a:lnTo>
                    <a:pt x="75933" y="99059"/>
                  </a:lnTo>
                  <a:lnTo>
                    <a:pt x="78270" y="99059"/>
                  </a:lnTo>
                  <a:lnTo>
                    <a:pt x="78270" y="100329"/>
                  </a:lnTo>
                  <a:lnTo>
                    <a:pt x="77495" y="100329"/>
                  </a:lnTo>
                  <a:lnTo>
                    <a:pt x="76707" y="101599"/>
                  </a:lnTo>
                  <a:lnTo>
                    <a:pt x="76707" y="104139"/>
                  </a:lnTo>
                  <a:lnTo>
                    <a:pt x="78270" y="104139"/>
                  </a:lnTo>
                  <a:lnTo>
                    <a:pt x="78270" y="102869"/>
                  </a:lnTo>
                  <a:lnTo>
                    <a:pt x="207937" y="102869"/>
                  </a:lnTo>
                  <a:lnTo>
                    <a:pt x="207937" y="100329"/>
                  </a:lnTo>
                  <a:lnTo>
                    <a:pt x="205588" y="97769"/>
                  </a:lnTo>
                  <a:lnTo>
                    <a:pt x="202488" y="95249"/>
                  </a:lnTo>
                  <a:close/>
                </a:path>
                <a:path w="271145" h="234950">
                  <a:moveTo>
                    <a:pt x="77495" y="99059"/>
                  </a:moveTo>
                  <a:lnTo>
                    <a:pt x="76707" y="99059"/>
                  </a:lnTo>
                  <a:lnTo>
                    <a:pt x="76707" y="100329"/>
                  </a:lnTo>
                  <a:lnTo>
                    <a:pt x="77495" y="100329"/>
                  </a:lnTo>
                  <a:lnTo>
                    <a:pt x="77495" y="99059"/>
                  </a:lnTo>
                  <a:close/>
                </a:path>
                <a:path w="271145" h="234950">
                  <a:moveTo>
                    <a:pt x="207937" y="95249"/>
                  </a:moveTo>
                  <a:lnTo>
                    <a:pt x="203276" y="95249"/>
                  </a:lnTo>
                  <a:lnTo>
                    <a:pt x="207937" y="100329"/>
                  </a:lnTo>
                  <a:lnTo>
                    <a:pt x="207937" y="95249"/>
                  </a:lnTo>
                  <a:close/>
                </a:path>
                <a:path w="271145" h="234950">
                  <a:moveTo>
                    <a:pt x="202488" y="95249"/>
                  </a:moveTo>
                  <a:lnTo>
                    <a:pt x="72428" y="95249"/>
                  </a:lnTo>
                  <a:lnTo>
                    <a:pt x="73202" y="96519"/>
                  </a:lnTo>
                  <a:lnTo>
                    <a:pt x="73990" y="96519"/>
                  </a:lnTo>
                  <a:lnTo>
                    <a:pt x="73990" y="97789"/>
                  </a:lnTo>
                  <a:lnTo>
                    <a:pt x="202488" y="97789"/>
                  </a:lnTo>
                  <a:lnTo>
                    <a:pt x="202488" y="95249"/>
                  </a:lnTo>
                  <a:close/>
                </a:path>
                <a:path w="271145" h="234950">
                  <a:moveTo>
                    <a:pt x="177226" y="73659"/>
                  </a:moveTo>
                  <a:lnTo>
                    <a:pt x="81381" y="73659"/>
                  </a:lnTo>
                  <a:lnTo>
                    <a:pt x="80606" y="74929"/>
                  </a:lnTo>
                  <a:lnTo>
                    <a:pt x="73202" y="74929"/>
                  </a:lnTo>
                  <a:lnTo>
                    <a:pt x="72428" y="76199"/>
                  </a:lnTo>
                  <a:lnTo>
                    <a:pt x="70091" y="76199"/>
                  </a:lnTo>
                  <a:lnTo>
                    <a:pt x="70091" y="77469"/>
                  </a:lnTo>
                  <a:lnTo>
                    <a:pt x="69316" y="77469"/>
                  </a:lnTo>
                  <a:lnTo>
                    <a:pt x="69316" y="78739"/>
                  </a:lnTo>
                  <a:lnTo>
                    <a:pt x="66979" y="78739"/>
                  </a:lnTo>
                  <a:lnTo>
                    <a:pt x="66205" y="80009"/>
                  </a:lnTo>
                  <a:lnTo>
                    <a:pt x="64249" y="80009"/>
                  </a:lnTo>
                  <a:lnTo>
                    <a:pt x="64249" y="81279"/>
                  </a:lnTo>
                  <a:lnTo>
                    <a:pt x="63474" y="81279"/>
                  </a:lnTo>
                  <a:lnTo>
                    <a:pt x="62687" y="82549"/>
                  </a:lnTo>
                  <a:lnTo>
                    <a:pt x="59575" y="82549"/>
                  </a:lnTo>
                  <a:lnTo>
                    <a:pt x="59575" y="83819"/>
                  </a:lnTo>
                  <a:lnTo>
                    <a:pt x="58800" y="83819"/>
                  </a:lnTo>
                  <a:lnTo>
                    <a:pt x="58800" y="85089"/>
                  </a:lnTo>
                  <a:lnTo>
                    <a:pt x="58013" y="85089"/>
                  </a:lnTo>
                  <a:lnTo>
                    <a:pt x="58013" y="86359"/>
                  </a:lnTo>
                  <a:lnTo>
                    <a:pt x="58800" y="86359"/>
                  </a:lnTo>
                  <a:lnTo>
                    <a:pt x="58800" y="87629"/>
                  </a:lnTo>
                  <a:lnTo>
                    <a:pt x="59575" y="87629"/>
                  </a:lnTo>
                  <a:lnTo>
                    <a:pt x="59575" y="88899"/>
                  </a:lnTo>
                  <a:lnTo>
                    <a:pt x="61912" y="88899"/>
                  </a:lnTo>
                  <a:lnTo>
                    <a:pt x="61912" y="90169"/>
                  </a:lnTo>
                  <a:lnTo>
                    <a:pt x="62687" y="90169"/>
                  </a:lnTo>
                  <a:lnTo>
                    <a:pt x="62687" y="91439"/>
                  </a:lnTo>
                  <a:lnTo>
                    <a:pt x="61912" y="91439"/>
                  </a:lnTo>
                  <a:lnTo>
                    <a:pt x="61912" y="95249"/>
                  </a:lnTo>
                  <a:lnTo>
                    <a:pt x="64249" y="95249"/>
                  </a:lnTo>
                  <a:lnTo>
                    <a:pt x="64249" y="93979"/>
                  </a:lnTo>
                  <a:lnTo>
                    <a:pt x="201714" y="93979"/>
                  </a:lnTo>
                  <a:lnTo>
                    <a:pt x="177226" y="73659"/>
                  </a:lnTo>
                  <a:close/>
                </a:path>
                <a:path w="271145" h="234950">
                  <a:moveTo>
                    <a:pt x="68529" y="93979"/>
                  </a:moveTo>
                  <a:lnTo>
                    <a:pt x="67754" y="93979"/>
                  </a:lnTo>
                  <a:lnTo>
                    <a:pt x="68529" y="95249"/>
                  </a:lnTo>
                  <a:lnTo>
                    <a:pt x="68529" y="93979"/>
                  </a:lnTo>
                  <a:close/>
                </a:path>
                <a:path w="271145" h="234950">
                  <a:moveTo>
                    <a:pt x="201714" y="93979"/>
                  </a:moveTo>
                  <a:lnTo>
                    <a:pt x="69316" y="93979"/>
                  </a:lnTo>
                  <a:lnTo>
                    <a:pt x="69316" y="95249"/>
                  </a:lnTo>
                  <a:lnTo>
                    <a:pt x="201714" y="95249"/>
                  </a:lnTo>
                  <a:lnTo>
                    <a:pt x="201714" y="93979"/>
                  </a:lnTo>
                  <a:close/>
                </a:path>
                <a:path w="271145" h="234950">
                  <a:moveTo>
                    <a:pt x="206387" y="91439"/>
                  </a:moveTo>
                  <a:lnTo>
                    <a:pt x="205612" y="91439"/>
                  </a:lnTo>
                  <a:lnTo>
                    <a:pt x="202488" y="95249"/>
                  </a:lnTo>
                  <a:lnTo>
                    <a:pt x="204050" y="95249"/>
                  </a:lnTo>
                  <a:lnTo>
                    <a:pt x="204050" y="93979"/>
                  </a:lnTo>
                  <a:lnTo>
                    <a:pt x="207937" y="93979"/>
                  </a:lnTo>
                  <a:lnTo>
                    <a:pt x="206387" y="91439"/>
                  </a:lnTo>
                  <a:close/>
                </a:path>
                <a:path w="271145" h="234950">
                  <a:moveTo>
                    <a:pt x="190423" y="73659"/>
                  </a:moveTo>
                  <a:lnTo>
                    <a:pt x="177226" y="73659"/>
                  </a:lnTo>
                  <a:lnTo>
                    <a:pt x="201714" y="93979"/>
                  </a:lnTo>
                  <a:lnTo>
                    <a:pt x="202488" y="93979"/>
                  </a:lnTo>
                  <a:lnTo>
                    <a:pt x="202488" y="92709"/>
                  </a:lnTo>
                  <a:lnTo>
                    <a:pt x="201714" y="92709"/>
                  </a:lnTo>
                  <a:lnTo>
                    <a:pt x="202488" y="91439"/>
                  </a:lnTo>
                  <a:lnTo>
                    <a:pt x="204050" y="91439"/>
                  </a:lnTo>
                  <a:lnTo>
                    <a:pt x="204050" y="87629"/>
                  </a:lnTo>
                  <a:lnTo>
                    <a:pt x="203276" y="86359"/>
                  </a:lnTo>
                  <a:lnTo>
                    <a:pt x="195872" y="86359"/>
                  </a:lnTo>
                  <a:lnTo>
                    <a:pt x="195872" y="85089"/>
                  </a:lnTo>
                  <a:lnTo>
                    <a:pt x="193535" y="85089"/>
                  </a:lnTo>
                  <a:lnTo>
                    <a:pt x="192747" y="83819"/>
                  </a:lnTo>
                  <a:lnTo>
                    <a:pt x="191973" y="83819"/>
                  </a:lnTo>
                  <a:lnTo>
                    <a:pt x="191973" y="82549"/>
                  </a:lnTo>
                  <a:lnTo>
                    <a:pt x="190423" y="82549"/>
                  </a:lnTo>
                  <a:lnTo>
                    <a:pt x="189636" y="81279"/>
                  </a:lnTo>
                  <a:lnTo>
                    <a:pt x="189636" y="80009"/>
                  </a:lnTo>
                  <a:lnTo>
                    <a:pt x="189255" y="80009"/>
                  </a:lnTo>
                  <a:lnTo>
                    <a:pt x="189255" y="78739"/>
                  </a:lnTo>
                  <a:lnTo>
                    <a:pt x="191973" y="78739"/>
                  </a:lnTo>
                  <a:lnTo>
                    <a:pt x="191973" y="76199"/>
                  </a:lnTo>
                  <a:lnTo>
                    <a:pt x="191198" y="76199"/>
                  </a:lnTo>
                  <a:lnTo>
                    <a:pt x="191198" y="74929"/>
                  </a:lnTo>
                  <a:lnTo>
                    <a:pt x="190423" y="74929"/>
                  </a:lnTo>
                  <a:lnTo>
                    <a:pt x="190423" y="73659"/>
                  </a:lnTo>
                  <a:close/>
                </a:path>
                <a:path w="271145" h="234950">
                  <a:moveTo>
                    <a:pt x="204825" y="90169"/>
                  </a:moveTo>
                  <a:lnTo>
                    <a:pt x="204050" y="90169"/>
                  </a:lnTo>
                  <a:lnTo>
                    <a:pt x="204825" y="91439"/>
                  </a:lnTo>
                  <a:lnTo>
                    <a:pt x="202488" y="91439"/>
                  </a:lnTo>
                  <a:lnTo>
                    <a:pt x="202488" y="93979"/>
                  </a:lnTo>
                  <a:lnTo>
                    <a:pt x="203276" y="93979"/>
                  </a:lnTo>
                  <a:lnTo>
                    <a:pt x="205612" y="91439"/>
                  </a:lnTo>
                  <a:lnTo>
                    <a:pt x="204825" y="90169"/>
                  </a:lnTo>
                  <a:close/>
                </a:path>
                <a:path w="271145" h="234950">
                  <a:moveTo>
                    <a:pt x="57238" y="85089"/>
                  </a:moveTo>
                  <a:lnTo>
                    <a:pt x="56857" y="85089"/>
                  </a:lnTo>
                  <a:lnTo>
                    <a:pt x="56857" y="86359"/>
                  </a:lnTo>
                  <a:lnTo>
                    <a:pt x="57238" y="86359"/>
                  </a:lnTo>
                  <a:lnTo>
                    <a:pt x="57238" y="85089"/>
                  </a:lnTo>
                  <a:close/>
                </a:path>
                <a:path w="271145" h="234950">
                  <a:moveTo>
                    <a:pt x="200151" y="85089"/>
                  </a:moveTo>
                  <a:lnTo>
                    <a:pt x="195872" y="85089"/>
                  </a:lnTo>
                  <a:lnTo>
                    <a:pt x="195872" y="86359"/>
                  </a:lnTo>
                  <a:lnTo>
                    <a:pt x="200151" y="86359"/>
                  </a:lnTo>
                  <a:lnTo>
                    <a:pt x="200151" y="85089"/>
                  </a:lnTo>
                  <a:close/>
                </a:path>
                <a:path w="271145" h="234950">
                  <a:moveTo>
                    <a:pt x="201714" y="85089"/>
                  </a:moveTo>
                  <a:lnTo>
                    <a:pt x="200151" y="85089"/>
                  </a:lnTo>
                  <a:lnTo>
                    <a:pt x="200151" y="86359"/>
                  </a:lnTo>
                  <a:lnTo>
                    <a:pt x="202488" y="86359"/>
                  </a:lnTo>
                  <a:lnTo>
                    <a:pt x="201714" y="85089"/>
                  </a:lnTo>
                  <a:close/>
                </a:path>
                <a:path w="271145" h="234950">
                  <a:moveTo>
                    <a:pt x="209892" y="80009"/>
                  </a:moveTo>
                  <a:lnTo>
                    <a:pt x="208724" y="80009"/>
                  </a:lnTo>
                  <a:lnTo>
                    <a:pt x="208724" y="81279"/>
                  </a:lnTo>
                  <a:lnTo>
                    <a:pt x="209105" y="81279"/>
                  </a:lnTo>
                  <a:lnTo>
                    <a:pt x="209892" y="80009"/>
                  </a:lnTo>
                  <a:close/>
                </a:path>
                <a:path w="271145" h="234950">
                  <a:moveTo>
                    <a:pt x="191198" y="78739"/>
                  </a:moveTo>
                  <a:lnTo>
                    <a:pt x="190423" y="78739"/>
                  </a:lnTo>
                  <a:lnTo>
                    <a:pt x="190423" y="80009"/>
                  </a:lnTo>
                  <a:lnTo>
                    <a:pt x="191198" y="80009"/>
                  </a:lnTo>
                  <a:lnTo>
                    <a:pt x="191198" y="78739"/>
                  </a:lnTo>
                  <a:close/>
                </a:path>
                <a:path w="271145" h="234950">
                  <a:moveTo>
                    <a:pt x="211442" y="78739"/>
                  </a:moveTo>
                  <a:lnTo>
                    <a:pt x="207937" y="78739"/>
                  </a:lnTo>
                  <a:lnTo>
                    <a:pt x="207937" y="80009"/>
                  </a:lnTo>
                  <a:lnTo>
                    <a:pt x="211442" y="80009"/>
                  </a:lnTo>
                  <a:lnTo>
                    <a:pt x="211442" y="78739"/>
                  </a:lnTo>
                  <a:close/>
                </a:path>
                <a:path w="271145" h="234950">
                  <a:moveTo>
                    <a:pt x="204825" y="76199"/>
                  </a:moveTo>
                  <a:lnTo>
                    <a:pt x="202488" y="76199"/>
                  </a:lnTo>
                  <a:lnTo>
                    <a:pt x="202488" y="77469"/>
                  </a:lnTo>
                  <a:lnTo>
                    <a:pt x="203276" y="77469"/>
                  </a:lnTo>
                  <a:lnTo>
                    <a:pt x="204050" y="78739"/>
                  </a:lnTo>
                  <a:lnTo>
                    <a:pt x="204050" y="77469"/>
                  </a:lnTo>
                  <a:lnTo>
                    <a:pt x="204825" y="76199"/>
                  </a:lnTo>
                  <a:close/>
                </a:path>
                <a:path w="271145" h="234950">
                  <a:moveTo>
                    <a:pt x="213779" y="76199"/>
                  </a:moveTo>
                  <a:lnTo>
                    <a:pt x="206387" y="76199"/>
                  </a:lnTo>
                  <a:lnTo>
                    <a:pt x="206387" y="77469"/>
                  </a:lnTo>
                  <a:lnTo>
                    <a:pt x="207162" y="78739"/>
                  </a:lnTo>
                  <a:lnTo>
                    <a:pt x="213004" y="78739"/>
                  </a:lnTo>
                  <a:lnTo>
                    <a:pt x="213004" y="77469"/>
                  </a:lnTo>
                  <a:lnTo>
                    <a:pt x="213779" y="77469"/>
                  </a:lnTo>
                  <a:lnTo>
                    <a:pt x="213779" y="76199"/>
                  </a:lnTo>
                  <a:close/>
                </a:path>
                <a:path w="271145" h="234950">
                  <a:moveTo>
                    <a:pt x="202488" y="76199"/>
                  </a:moveTo>
                  <a:lnTo>
                    <a:pt x="199377" y="76199"/>
                  </a:lnTo>
                  <a:lnTo>
                    <a:pt x="199377" y="77469"/>
                  </a:lnTo>
                  <a:lnTo>
                    <a:pt x="202488" y="77469"/>
                  </a:lnTo>
                  <a:lnTo>
                    <a:pt x="202488" y="76199"/>
                  </a:lnTo>
                  <a:close/>
                </a:path>
                <a:path w="271145" h="234950">
                  <a:moveTo>
                    <a:pt x="191198" y="74929"/>
                  </a:moveTo>
                  <a:lnTo>
                    <a:pt x="191198" y="76199"/>
                  </a:lnTo>
                  <a:lnTo>
                    <a:pt x="191973" y="76199"/>
                  </a:lnTo>
                  <a:lnTo>
                    <a:pt x="191198" y="74929"/>
                  </a:lnTo>
                  <a:close/>
                </a:path>
                <a:path w="271145" h="234950">
                  <a:moveTo>
                    <a:pt x="215341" y="74929"/>
                  </a:moveTo>
                  <a:lnTo>
                    <a:pt x="198208" y="74929"/>
                  </a:lnTo>
                  <a:lnTo>
                    <a:pt x="198208" y="76199"/>
                  </a:lnTo>
                  <a:lnTo>
                    <a:pt x="215341" y="76199"/>
                  </a:lnTo>
                  <a:lnTo>
                    <a:pt x="215341" y="74929"/>
                  </a:lnTo>
                  <a:close/>
                </a:path>
                <a:path w="271145" h="234950">
                  <a:moveTo>
                    <a:pt x="74764" y="73659"/>
                  </a:moveTo>
                  <a:lnTo>
                    <a:pt x="73990" y="73659"/>
                  </a:lnTo>
                  <a:lnTo>
                    <a:pt x="73990" y="74929"/>
                  </a:lnTo>
                  <a:lnTo>
                    <a:pt x="74764" y="74929"/>
                  </a:lnTo>
                  <a:lnTo>
                    <a:pt x="74764" y="73659"/>
                  </a:lnTo>
                  <a:close/>
                </a:path>
                <a:path w="271145" h="234950">
                  <a:moveTo>
                    <a:pt x="81381" y="72389"/>
                  </a:moveTo>
                  <a:lnTo>
                    <a:pt x="80606" y="72389"/>
                  </a:lnTo>
                  <a:lnTo>
                    <a:pt x="80606" y="73659"/>
                  </a:lnTo>
                  <a:lnTo>
                    <a:pt x="75539" y="73659"/>
                  </a:lnTo>
                  <a:lnTo>
                    <a:pt x="75539" y="74929"/>
                  </a:lnTo>
                  <a:lnTo>
                    <a:pt x="80606" y="74929"/>
                  </a:lnTo>
                  <a:lnTo>
                    <a:pt x="81381" y="73659"/>
                  </a:lnTo>
                  <a:lnTo>
                    <a:pt x="81381" y="72389"/>
                  </a:lnTo>
                  <a:close/>
                </a:path>
                <a:path w="271145" h="234950">
                  <a:moveTo>
                    <a:pt x="194309" y="73659"/>
                  </a:moveTo>
                  <a:lnTo>
                    <a:pt x="192747" y="73659"/>
                  </a:lnTo>
                  <a:lnTo>
                    <a:pt x="192747" y="74929"/>
                  </a:lnTo>
                  <a:lnTo>
                    <a:pt x="193535" y="74929"/>
                  </a:lnTo>
                  <a:lnTo>
                    <a:pt x="194309" y="73659"/>
                  </a:lnTo>
                  <a:close/>
                </a:path>
                <a:path w="271145" h="234950">
                  <a:moveTo>
                    <a:pt x="216115" y="73659"/>
                  </a:moveTo>
                  <a:lnTo>
                    <a:pt x="198983" y="73659"/>
                  </a:lnTo>
                  <a:lnTo>
                    <a:pt x="198983" y="74929"/>
                  </a:lnTo>
                  <a:lnTo>
                    <a:pt x="216115" y="74929"/>
                  </a:lnTo>
                  <a:lnTo>
                    <a:pt x="216115" y="73659"/>
                  </a:lnTo>
                  <a:close/>
                </a:path>
                <a:path w="271145" h="234950">
                  <a:moveTo>
                    <a:pt x="79832" y="72389"/>
                  </a:moveTo>
                  <a:lnTo>
                    <a:pt x="78270" y="72389"/>
                  </a:lnTo>
                  <a:lnTo>
                    <a:pt x="78270" y="73659"/>
                  </a:lnTo>
                  <a:lnTo>
                    <a:pt x="79832" y="73659"/>
                  </a:lnTo>
                  <a:lnTo>
                    <a:pt x="79832" y="72389"/>
                  </a:lnTo>
                  <a:close/>
                </a:path>
                <a:path w="271145" h="234950">
                  <a:moveTo>
                    <a:pt x="191198" y="72389"/>
                  </a:moveTo>
                  <a:lnTo>
                    <a:pt x="190423" y="72389"/>
                  </a:lnTo>
                  <a:lnTo>
                    <a:pt x="190423" y="73659"/>
                  </a:lnTo>
                  <a:lnTo>
                    <a:pt x="191198" y="73659"/>
                  </a:lnTo>
                  <a:lnTo>
                    <a:pt x="191198" y="72389"/>
                  </a:lnTo>
                  <a:close/>
                </a:path>
                <a:path w="271145" h="234950">
                  <a:moveTo>
                    <a:pt x="197421" y="72389"/>
                  </a:moveTo>
                  <a:lnTo>
                    <a:pt x="194309" y="72389"/>
                  </a:lnTo>
                  <a:lnTo>
                    <a:pt x="194309" y="73659"/>
                  </a:lnTo>
                  <a:lnTo>
                    <a:pt x="197421" y="73659"/>
                  </a:lnTo>
                  <a:lnTo>
                    <a:pt x="197421" y="72389"/>
                  </a:lnTo>
                  <a:close/>
                </a:path>
                <a:path w="271145" h="234950">
                  <a:moveTo>
                    <a:pt x="95402" y="54609"/>
                  </a:moveTo>
                  <a:lnTo>
                    <a:pt x="95402" y="57149"/>
                  </a:lnTo>
                  <a:lnTo>
                    <a:pt x="93459" y="57149"/>
                  </a:lnTo>
                  <a:lnTo>
                    <a:pt x="93459" y="58419"/>
                  </a:lnTo>
                  <a:lnTo>
                    <a:pt x="92684" y="58419"/>
                  </a:lnTo>
                  <a:lnTo>
                    <a:pt x="91897" y="59060"/>
                  </a:lnTo>
                  <a:lnTo>
                    <a:pt x="91897" y="59689"/>
                  </a:lnTo>
                  <a:lnTo>
                    <a:pt x="91122" y="59689"/>
                  </a:lnTo>
                  <a:lnTo>
                    <a:pt x="91122" y="60959"/>
                  </a:lnTo>
                  <a:lnTo>
                    <a:pt x="90347" y="60959"/>
                  </a:lnTo>
                  <a:lnTo>
                    <a:pt x="89560" y="62229"/>
                  </a:lnTo>
                  <a:lnTo>
                    <a:pt x="88785" y="62229"/>
                  </a:lnTo>
                  <a:lnTo>
                    <a:pt x="88010" y="63499"/>
                  </a:lnTo>
                  <a:lnTo>
                    <a:pt x="86448" y="63499"/>
                  </a:lnTo>
                  <a:lnTo>
                    <a:pt x="85674" y="64769"/>
                  </a:lnTo>
                  <a:lnTo>
                    <a:pt x="85280" y="64769"/>
                  </a:lnTo>
                  <a:lnTo>
                    <a:pt x="85280" y="66039"/>
                  </a:lnTo>
                  <a:lnTo>
                    <a:pt x="84493" y="66039"/>
                  </a:lnTo>
                  <a:lnTo>
                    <a:pt x="84493" y="67309"/>
                  </a:lnTo>
                  <a:lnTo>
                    <a:pt x="85280" y="67309"/>
                  </a:lnTo>
                  <a:lnTo>
                    <a:pt x="85280" y="68579"/>
                  </a:lnTo>
                  <a:lnTo>
                    <a:pt x="85674" y="68579"/>
                  </a:lnTo>
                  <a:lnTo>
                    <a:pt x="85674" y="69849"/>
                  </a:lnTo>
                  <a:lnTo>
                    <a:pt x="78270" y="69849"/>
                  </a:lnTo>
                  <a:lnTo>
                    <a:pt x="78270" y="71119"/>
                  </a:lnTo>
                  <a:lnTo>
                    <a:pt x="81381" y="71119"/>
                  </a:lnTo>
                  <a:lnTo>
                    <a:pt x="81381" y="72389"/>
                  </a:lnTo>
                  <a:lnTo>
                    <a:pt x="175695" y="72389"/>
                  </a:lnTo>
                  <a:lnTo>
                    <a:pt x="160390" y="59689"/>
                  </a:lnTo>
                  <a:lnTo>
                    <a:pt x="91897" y="59689"/>
                  </a:lnTo>
                  <a:lnTo>
                    <a:pt x="91897" y="59060"/>
                  </a:lnTo>
                  <a:lnTo>
                    <a:pt x="159631" y="59060"/>
                  </a:lnTo>
                  <a:lnTo>
                    <a:pt x="155799" y="55879"/>
                  </a:lnTo>
                  <a:lnTo>
                    <a:pt x="96177" y="55879"/>
                  </a:lnTo>
                  <a:lnTo>
                    <a:pt x="95402" y="54609"/>
                  </a:lnTo>
                  <a:close/>
                </a:path>
                <a:path w="271145" h="234950">
                  <a:moveTo>
                    <a:pt x="166662" y="49529"/>
                  </a:moveTo>
                  <a:lnTo>
                    <a:pt x="148146" y="49529"/>
                  </a:lnTo>
                  <a:lnTo>
                    <a:pt x="175695" y="72389"/>
                  </a:lnTo>
                  <a:lnTo>
                    <a:pt x="189255" y="72389"/>
                  </a:lnTo>
                  <a:lnTo>
                    <a:pt x="189255" y="71119"/>
                  </a:lnTo>
                  <a:lnTo>
                    <a:pt x="193535" y="71119"/>
                  </a:lnTo>
                  <a:lnTo>
                    <a:pt x="193535" y="69849"/>
                  </a:lnTo>
                  <a:lnTo>
                    <a:pt x="192747" y="69849"/>
                  </a:lnTo>
                  <a:lnTo>
                    <a:pt x="192747" y="67309"/>
                  </a:lnTo>
                  <a:lnTo>
                    <a:pt x="216115" y="67309"/>
                  </a:lnTo>
                  <a:lnTo>
                    <a:pt x="216115" y="66039"/>
                  </a:lnTo>
                  <a:lnTo>
                    <a:pt x="219621" y="66039"/>
                  </a:lnTo>
                  <a:lnTo>
                    <a:pt x="220395" y="64769"/>
                  </a:lnTo>
                  <a:lnTo>
                    <a:pt x="223519" y="63499"/>
                  </a:lnTo>
                  <a:lnTo>
                    <a:pt x="225856" y="62229"/>
                  </a:lnTo>
                  <a:lnTo>
                    <a:pt x="225856" y="60959"/>
                  </a:lnTo>
                  <a:lnTo>
                    <a:pt x="252729" y="60959"/>
                  </a:lnTo>
                  <a:lnTo>
                    <a:pt x="254279" y="59689"/>
                  </a:lnTo>
                  <a:lnTo>
                    <a:pt x="256222" y="59689"/>
                  </a:lnTo>
                  <a:lnTo>
                    <a:pt x="256222" y="58419"/>
                  </a:lnTo>
                  <a:lnTo>
                    <a:pt x="264020" y="58419"/>
                  </a:lnTo>
                  <a:lnTo>
                    <a:pt x="264020" y="57149"/>
                  </a:lnTo>
                  <a:lnTo>
                    <a:pt x="175615" y="57149"/>
                  </a:lnTo>
                  <a:lnTo>
                    <a:pt x="175615" y="55879"/>
                  </a:lnTo>
                  <a:lnTo>
                    <a:pt x="174840" y="55879"/>
                  </a:lnTo>
                  <a:lnTo>
                    <a:pt x="174840" y="54609"/>
                  </a:lnTo>
                  <a:lnTo>
                    <a:pt x="162775" y="54609"/>
                  </a:lnTo>
                  <a:lnTo>
                    <a:pt x="162775" y="53339"/>
                  </a:lnTo>
                  <a:lnTo>
                    <a:pt x="165112" y="53339"/>
                  </a:lnTo>
                  <a:lnTo>
                    <a:pt x="165112" y="52069"/>
                  </a:lnTo>
                  <a:lnTo>
                    <a:pt x="165887" y="52069"/>
                  </a:lnTo>
                  <a:lnTo>
                    <a:pt x="165887" y="50799"/>
                  </a:lnTo>
                  <a:lnTo>
                    <a:pt x="166662" y="50799"/>
                  </a:lnTo>
                  <a:lnTo>
                    <a:pt x="166662" y="49529"/>
                  </a:lnTo>
                  <a:close/>
                </a:path>
                <a:path w="271145" h="234950">
                  <a:moveTo>
                    <a:pt x="194309" y="71119"/>
                  </a:moveTo>
                  <a:lnTo>
                    <a:pt x="189636" y="71119"/>
                  </a:lnTo>
                  <a:lnTo>
                    <a:pt x="189636" y="72389"/>
                  </a:lnTo>
                  <a:lnTo>
                    <a:pt x="195084" y="72389"/>
                  </a:lnTo>
                  <a:lnTo>
                    <a:pt x="194309" y="71119"/>
                  </a:lnTo>
                  <a:close/>
                </a:path>
                <a:path w="271145" h="234950">
                  <a:moveTo>
                    <a:pt x="216903" y="67309"/>
                  </a:moveTo>
                  <a:lnTo>
                    <a:pt x="194309" y="67309"/>
                  </a:lnTo>
                  <a:lnTo>
                    <a:pt x="194309" y="68579"/>
                  </a:lnTo>
                  <a:lnTo>
                    <a:pt x="195084" y="68579"/>
                  </a:lnTo>
                  <a:lnTo>
                    <a:pt x="195084" y="69849"/>
                  </a:lnTo>
                  <a:lnTo>
                    <a:pt x="196646" y="69849"/>
                  </a:lnTo>
                  <a:lnTo>
                    <a:pt x="196646" y="71119"/>
                  </a:lnTo>
                  <a:lnTo>
                    <a:pt x="197421" y="71119"/>
                  </a:lnTo>
                  <a:lnTo>
                    <a:pt x="197421" y="72389"/>
                  </a:lnTo>
                  <a:lnTo>
                    <a:pt x="216903" y="72389"/>
                  </a:lnTo>
                  <a:lnTo>
                    <a:pt x="216903" y="67309"/>
                  </a:lnTo>
                  <a:close/>
                </a:path>
                <a:path w="271145" h="234950">
                  <a:moveTo>
                    <a:pt x="82168" y="68579"/>
                  </a:moveTo>
                  <a:lnTo>
                    <a:pt x="81381" y="68579"/>
                  </a:lnTo>
                  <a:lnTo>
                    <a:pt x="81381" y="69849"/>
                  </a:lnTo>
                  <a:lnTo>
                    <a:pt x="82168" y="68579"/>
                  </a:lnTo>
                  <a:close/>
                </a:path>
                <a:path w="271145" h="234950">
                  <a:moveTo>
                    <a:pt x="82943" y="67309"/>
                  </a:moveTo>
                  <a:lnTo>
                    <a:pt x="82168" y="67309"/>
                  </a:lnTo>
                  <a:lnTo>
                    <a:pt x="82168" y="69849"/>
                  </a:lnTo>
                  <a:lnTo>
                    <a:pt x="85674" y="69849"/>
                  </a:lnTo>
                  <a:lnTo>
                    <a:pt x="85674" y="68579"/>
                  </a:lnTo>
                  <a:lnTo>
                    <a:pt x="82943" y="68579"/>
                  </a:lnTo>
                  <a:lnTo>
                    <a:pt x="82943" y="67309"/>
                  </a:lnTo>
                  <a:close/>
                </a:path>
                <a:path w="271145" h="234950">
                  <a:moveTo>
                    <a:pt x="85280" y="67309"/>
                  </a:moveTo>
                  <a:lnTo>
                    <a:pt x="82943" y="67309"/>
                  </a:lnTo>
                  <a:lnTo>
                    <a:pt x="82943" y="68579"/>
                  </a:lnTo>
                  <a:lnTo>
                    <a:pt x="85280" y="68579"/>
                  </a:lnTo>
                  <a:lnTo>
                    <a:pt x="85280" y="67309"/>
                  </a:lnTo>
                  <a:close/>
                </a:path>
                <a:path w="271145" h="234950">
                  <a:moveTo>
                    <a:pt x="84493" y="66039"/>
                  </a:moveTo>
                  <a:lnTo>
                    <a:pt x="83718" y="66039"/>
                  </a:lnTo>
                  <a:lnTo>
                    <a:pt x="83718" y="67309"/>
                  </a:lnTo>
                  <a:lnTo>
                    <a:pt x="84493" y="67309"/>
                  </a:lnTo>
                  <a:lnTo>
                    <a:pt x="84493" y="66039"/>
                  </a:lnTo>
                  <a:close/>
                </a:path>
                <a:path w="271145" h="234950">
                  <a:moveTo>
                    <a:pt x="238315" y="66039"/>
                  </a:moveTo>
                  <a:lnTo>
                    <a:pt x="235584" y="66039"/>
                  </a:lnTo>
                  <a:lnTo>
                    <a:pt x="235584" y="67309"/>
                  </a:lnTo>
                  <a:lnTo>
                    <a:pt x="238315" y="67309"/>
                  </a:lnTo>
                  <a:lnTo>
                    <a:pt x="238315" y="66039"/>
                  </a:lnTo>
                  <a:close/>
                </a:path>
                <a:path w="271145" h="234950">
                  <a:moveTo>
                    <a:pt x="239090" y="66039"/>
                  </a:moveTo>
                  <a:lnTo>
                    <a:pt x="238315" y="66039"/>
                  </a:lnTo>
                  <a:lnTo>
                    <a:pt x="239090" y="67309"/>
                  </a:lnTo>
                  <a:lnTo>
                    <a:pt x="239090" y="66039"/>
                  </a:lnTo>
                  <a:close/>
                </a:path>
                <a:path w="271145" h="234950">
                  <a:moveTo>
                    <a:pt x="242989" y="66039"/>
                  </a:moveTo>
                  <a:lnTo>
                    <a:pt x="242214" y="66039"/>
                  </a:lnTo>
                  <a:lnTo>
                    <a:pt x="242214" y="67309"/>
                  </a:lnTo>
                  <a:lnTo>
                    <a:pt x="242989" y="67309"/>
                  </a:lnTo>
                  <a:lnTo>
                    <a:pt x="242989" y="66039"/>
                  </a:lnTo>
                  <a:close/>
                </a:path>
                <a:path w="271145" h="234950">
                  <a:moveTo>
                    <a:pt x="244551" y="64769"/>
                  </a:moveTo>
                  <a:lnTo>
                    <a:pt x="234810" y="64769"/>
                  </a:lnTo>
                  <a:lnTo>
                    <a:pt x="234810" y="66039"/>
                  </a:lnTo>
                  <a:lnTo>
                    <a:pt x="244551" y="66039"/>
                  </a:lnTo>
                  <a:lnTo>
                    <a:pt x="244551" y="64769"/>
                  </a:lnTo>
                  <a:close/>
                </a:path>
                <a:path w="271145" h="234950">
                  <a:moveTo>
                    <a:pt x="245325" y="63499"/>
                  </a:moveTo>
                  <a:lnTo>
                    <a:pt x="234035" y="63499"/>
                  </a:lnTo>
                  <a:lnTo>
                    <a:pt x="234035" y="64769"/>
                  </a:lnTo>
                  <a:lnTo>
                    <a:pt x="245325" y="64769"/>
                  </a:lnTo>
                  <a:lnTo>
                    <a:pt x="245325" y="63499"/>
                  </a:lnTo>
                  <a:close/>
                </a:path>
                <a:path w="271145" h="234950">
                  <a:moveTo>
                    <a:pt x="246100" y="62229"/>
                  </a:moveTo>
                  <a:lnTo>
                    <a:pt x="230136" y="62229"/>
                  </a:lnTo>
                  <a:lnTo>
                    <a:pt x="230136" y="63499"/>
                  </a:lnTo>
                  <a:lnTo>
                    <a:pt x="246100" y="63499"/>
                  </a:lnTo>
                  <a:lnTo>
                    <a:pt x="246100" y="62229"/>
                  </a:lnTo>
                  <a:close/>
                </a:path>
                <a:path w="271145" h="234950">
                  <a:moveTo>
                    <a:pt x="250393" y="60959"/>
                  </a:moveTo>
                  <a:lnTo>
                    <a:pt x="225856" y="60959"/>
                  </a:lnTo>
                  <a:lnTo>
                    <a:pt x="225856" y="62229"/>
                  </a:lnTo>
                  <a:lnTo>
                    <a:pt x="249605" y="62229"/>
                  </a:lnTo>
                  <a:lnTo>
                    <a:pt x="250393" y="60959"/>
                  </a:lnTo>
                  <a:close/>
                </a:path>
                <a:path w="271145" h="234950">
                  <a:moveTo>
                    <a:pt x="260896" y="59689"/>
                  </a:moveTo>
                  <a:lnTo>
                    <a:pt x="257784" y="59689"/>
                  </a:lnTo>
                  <a:lnTo>
                    <a:pt x="257784" y="60959"/>
                  </a:lnTo>
                  <a:lnTo>
                    <a:pt x="260121" y="60959"/>
                  </a:lnTo>
                  <a:lnTo>
                    <a:pt x="260896" y="59689"/>
                  </a:lnTo>
                  <a:close/>
                </a:path>
                <a:path w="271145" h="234950">
                  <a:moveTo>
                    <a:pt x="262458" y="58419"/>
                  </a:moveTo>
                  <a:lnTo>
                    <a:pt x="256222" y="58419"/>
                  </a:lnTo>
                  <a:lnTo>
                    <a:pt x="257009" y="59689"/>
                  </a:lnTo>
                  <a:lnTo>
                    <a:pt x="261683" y="59689"/>
                  </a:lnTo>
                  <a:lnTo>
                    <a:pt x="262458" y="58419"/>
                  </a:lnTo>
                  <a:close/>
                </a:path>
                <a:path w="271145" h="234950">
                  <a:moveTo>
                    <a:pt x="95021" y="54609"/>
                  </a:moveTo>
                  <a:lnTo>
                    <a:pt x="94233" y="54609"/>
                  </a:lnTo>
                  <a:lnTo>
                    <a:pt x="94233" y="57149"/>
                  </a:lnTo>
                  <a:lnTo>
                    <a:pt x="95402" y="57149"/>
                  </a:lnTo>
                  <a:lnTo>
                    <a:pt x="95402" y="55879"/>
                  </a:lnTo>
                  <a:lnTo>
                    <a:pt x="95021" y="55879"/>
                  </a:lnTo>
                  <a:lnTo>
                    <a:pt x="95021" y="54609"/>
                  </a:lnTo>
                  <a:close/>
                </a:path>
                <a:path w="271145" h="234950">
                  <a:moveTo>
                    <a:pt x="264020" y="54609"/>
                  </a:moveTo>
                  <a:lnTo>
                    <a:pt x="174840" y="54609"/>
                  </a:lnTo>
                  <a:lnTo>
                    <a:pt x="174840" y="55879"/>
                  </a:lnTo>
                  <a:lnTo>
                    <a:pt x="175615" y="55879"/>
                  </a:lnTo>
                  <a:lnTo>
                    <a:pt x="175615" y="57149"/>
                  </a:lnTo>
                  <a:lnTo>
                    <a:pt x="264020" y="57149"/>
                  </a:lnTo>
                  <a:lnTo>
                    <a:pt x="264020" y="54609"/>
                  </a:lnTo>
                  <a:close/>
                </a:path>
                <a:path w="271145" h="234950">
                  <a:moveTo>
                    <a:pt x="269074" y="53339"/>
                  </a:moveTo>
                  <a:lnTo>
                    <a:pt x="264794" y="53339"/>
                  </a:lnTo>
                  <a:lnTo>
                    <a:pt x="264794" y="57149"/>
                  </a:lnTo>
                  <a:lnTo>
                    <a:pt x="266738" y="57149"/>
                  </a:lnTo>
                  <a:lnTo>
                    <a:pt x="266738" y="55879"/>
                  </a:lnTo>
                  <a:lnTo>
                    <a:pt x="268300" y="55879"/>
                  </a:lnTo>
                  <a:lnTo>
                    <a:pt x="268300" y="54609"/>
                  </a:lnTo>
                  <a:lnTo>
                    <a:pt x="269074" y="54609"/>
                  </a:lnTo>
                  <a:lnTo>
                    <a:pt x="269074" y="53339"/>
                  </a:lnTo>
                  <a:close/>
                </a:path>
                <a:path w="271145" h="234950">
                  <a:moveTo>
                    <a:pt x="96964" y="54609"/>
                  </a:moveTo>
                  <a:lnTo>
                    <a:pt x="96177" y="54609"/>
                  </a:lnTo>
                  <a:lnTo>
                    <a:pt x="96964" y="55879"/>
                  </a:lnTo>
                  <a:lnTo>
                    <a:pt x="96964" y="54609"/>
                  </a:lnTo>
                  <a:close/>
                </a:path>
                <a:path w="271145" h="234950">
                  <a:moveTo>
                    <a:pt x="148146" y="49529"/>
                  </a:moveTo>
                  <a:lnTo>
                    <a:pt x="106692" y="49529"/>
                  </a:lnTo>
                  <a:lnTo>
                    <a:pt x="106692" y="50799"/>
                  </a:lnTo>
                  <a:lnTo>
                    <a:pt x="105130" y="50799"/>
                  </a:lnTo>
                  <a:lnTo>
                    <a:pt x="105130" y="52069"/>
                  </a:lnTo>
                  <a:lnTo>
                    <a:pt x="101638" y="52069"/>
                  </a:lnTo>
                  <a:lnTo>
                    <a:pt x="101638" y="53339"/>
                  </a:lnTo>
                  <a:lnTo>
                    <a:pt x="98513" y="53339"/>
                  </a:lnTo>
                  <a:lnTo>
                    <a:pt x="98513" y="54609"/>
                  </a:lnTo>
                  <a:lnTo>
                    <a:pt x="97739" y="54609"/>
                  </a:lnTo>
                  <a:lnTo>
                    <a:pt x="96964" y="55879"/>
                  </a:lnTo>
                  <a:lnTo>
                    <a:pt x="155799" y="55879"/>
                  </a:lnTo>
                  <a:lnTo>
                    <a:pt x="148146" y="49529"/>
                  </a:lnTo>
                  <a:close/>
                </a:path>
                <a:path w="271145" h="234950">
                  <a:moveTo>
                    <a:pt x="96177" y="53339"/>
                  </a:moveTo>
                  <a:lnTo>
                    <a:pt x="95402" y="54609"/>
                  </a:lnTo>
                  <a:lnTo>
                    <a:pt x="96177" y="54609"/>
                  </a:lnTo>
                  <a:lnTo>
                    <a:pt x="96177" y="53339"/>
                  </a:lnTo>
                  <a:close/>
                </a:path>
                <a:path w="271145" h="234950">
                  <a:moveTo>
                    <a:pt x="163550" y="53339"/>
                  </a:moveTo>
                  <a:lnTo>
                    <a:pt x="162775" y="53339"/>
                  </a:lnTo>
                  <a:lnTo>
                    <a:pt x="162775" y="54609"/>
                  </a:lnTo>
                  <a:lnTo>
                    <a:pt x="163550" y="54609"/>
                  </a:lnTo>
                  <a:lnTo>
                    <a:pt x="163550" y="53339"/>
                  </a:lnTo>
                  <a:close/>
                </a:path>
                <a:path w="271145" h="234950">
                  <a:moveTo>
                    <a:pt x="173278" y="53339"/>
                  </a:moveTo>
                  <a:lnTo>
                    <a:pt x="163550" y="53339"/>
                  </a:lnTo>
                  <a:lnTo>
                    <a:pt x="163550" y="54609"/>
                  </a:lnTo>
                  <a:lnTo>
                    <a:pt x="173278" y="54609"/>
                  </a:lnTo>
                  <a:lnTo>
                    <a:pt x="173278" y="53339"/>
                  </a:lnTo>
                  <a:close/>
                </a:path>
                <a:path w="271145" h="234950">
                  <a:moveTo>
                    <a:pt x="263232" y="53339"/>
                  </a:moveTo>
                  <a:lnTo>
                    <a:pt x="173278" y="53339"/>
                  </a:lnTo>
                  <a:lnTo>
                    <a:pt x="173278" y="54609"/>
                  </a:lnTo>
                  <a:lnTo>
                    <a:pt x="263232" y="54609"/>
                  </a:lnTo>
                  <a:lnTo>
                    <a:pt x="263232" y="53339"/>
                  </a:lnTo>
                  <a:close/>
                </a:path>
                <a:path w="271145" h="234950">
                  <a:moveTo>
                    <a:pt x="264020" y="53339"/>
                  </a:moveTo>
                  <a:lnTo>
                    <a:pt x="263232" y="53339"/>
                  </a:lnTo>
                  <a:lnTo>
                    <a:pt x="264020" y="54609"/>
                  </a:lnTo>
                  <a:lnTo>
                    <a:pt x="264020" y="53339"/>
                  </a:lnTo>
                  <a:close/>
                </a:path>
                <a:path w="271145" h="234950">
                  <a:moveTo>
                    <a:pt x="165887" y="52069"/>
                  </a:moveTo>
                  <a:lnTo>
                    <a:pt x="165112" y="52069"/>
                  </a:lnTo>
                  <a:lnTo>
                    <a:pt x="165112" y="53339"/>
                  </a:lnTo>
                  <a:lnTo>
                    <a:pt x="165887" y="53339"/>
                  </a:lnTo>
                  <a:lnTo>
                    <a:pt x="165887" y="52069"/>
                  </a:lnTo>
                  <a:close/>
                </a:path>
                <a:path w="271145" h="234950">
                  <a:moveTo>
                    <a:pt x="260896" y="52069"/>
                  </a:moveTo>
                  <a:lnTo>
                    <a:pt x="260121" y="53339"/>
                  </a:lnTo>
                  <a:lnTo>
                    <a:pt x="261683" y="53339"/>
                  </a:lnTo>
                  <a:lnTo>
                    <a:pt x="260896" y="52069"/>
                  </a:lnTo>
                  <a:close/>
                </a:path>
                <a:path w="271145" h="234950">
                  <a:moveTo>
                    <a:pt x="262458" y="52069"/>
                  </a:moveTo>
                  <a:lnTo>
                    <a:pt x="261683" y="52069"/>
                  </a:lnTo>
                  <a:lnTo>
                    <a:pt x="261683" y="53339"/>
                  </a:lnTo>
                  <a:lnTo>
                    <a:pt x="262458" y="53339"/>
                  </a:lnTo>
                  <a:lnTo>
                    <a:pt x="262458" y="52069"/>
                  </a:lnTo>
                  <a:close/>
                </a:path>
                <a:path w="271145" h="234950">
                  <a:moveTo>
                    <a:pt x="169786" y="49529"/>
                  </a:moveTo>
                  <a:lnTo>
                    <a:pt x="166662" y="49529"/>
                  </a:lnTo>
                  <a:lnTo>
                    <a:pt x="166662" y="50799"/>
                  </a:lnTo>
                  <a:lnTo>
                    <a:pt x="165887" y="50799"/>
                  </a:lnTo>
                  <a:lnTo>
                    <a:pt x="165887" y="52069"/>
                  </a:lnTo>
                  <a:lnTo>
                    <a:pt x="169786" y="52069"/>
                  </a:lnTo>
                  <a:lnTo>
                    <a:pt x="169786" y="49529"/>
                  </a:lnTo>
                  <a:close/>
                </a:path>
                <a:path w="271145" h="234950">
                  <a:moveTo>
                    <a:pt x="264794" y="49529"/>
                  </a:moveTo>
                  <a:lnTo>
                    <a:pt x="169786" y="49529"/>
                  </a:lnTo>
                  <a:lnTo>
                    <a:pt x="169786" y="52069"/>
                  </a:lnTo>
                  <a:lnTo>
                    <a:pt x="264794" y="52069"/>
                  </a:lnTo>
                  <a:lnTo>
                    <a:pt x="264794" y="49529"/>
                  </a:lnTo>
                  <a:close/>
                </a:path>
                <a:path w="271145" h="234950">
                  <a:moveTo>
                    <a:pt x="266738" y="49529"/>
                  </a:moveTo>
                  <a:lnTo>
                    <a:pt x="265569" y="49529"/>
                  </a:lnTo>
                  <a:lnTo>
                    <a:pt x="265569" y="52069"/>
                  </a:lnTo>
                  <a:lnTo>
                    <a:pt x="267512" y="52069"/>
                  </a:lnTo>
                  <a:lnTo>
                    <a:pt x="266738" y="50799"/>
                  </a:lnTo>
                  <a:lnTo>
                    <a:pt x="266738" y="49529"/>
                  </a:lnTo>
                  <a:close/>
                </a:path>
                <a:path w="271145" h="234950">
                  <a:moveTo>
                    <a:pt x="265569" y="49529"/>
                  </a:moveTo>
                  <a:lnTo>
                    <a:pt x="264794" y="49529"/>
                  </a:lnTo>
                  <a:lnTo>
                    <a:pt x="264794" y="50799"/>
                  </a:lnTo>
                  <a:lnTo>
                    <a:pt x="265569" y="50799"/>
                  </a:lnTo>
                  <a:lnTo>
                    <a:pt x="265569" y="49529"/>
                  </a:lnTo>
                  <a:close/>
                </a:path>
                <a:path w="271145" h="234950">
                  <a:moveTo>
                    <a:pt x="109029" y="48259"/>
                  </a:moveTo>
                  <a:lnTo>
                    <a:pt x="107467" y="49529"/>
                  </a:lnTo>
                  <a:lnTo>
                    <a:pt x="109029" y="49529"/>
                  </a:lnTo>
                  <a:lnTo>
                    <a:pt x="109029" y="48259"/>
                  </a:lnTo>
                  <a:close/>
                </a:path>
                <a:path w="271145" h="234950">
                  <a:moveTo>
                    <a:pt x="260896" y="45719"/>
                  </a:moveTo>
                  <a:lnTo>
                    <a:pt x="257784" y="45719"/>
                  </a:lnTo>
                  <a:lnTo>
                    <a:pt x="257784" y="48259"/>
                  </a:lnTo>
                  <a:lnTo>
                    <a:pt x="260121" y="48259"/>
                  </a:lnTo>
                  <a:lnTo>
                    <a:pt x="260121" y="49529"/>
                  </a:lnTo>
                  <a:lnTo>
                    <a:pt x="260896" y="49529"/>
                  </a:lnTo>
                  <a:lnTo>
                    <a:pt x="260896" y="45719"/>
                  </a:lnTo>
                  <a:close/>
                </a:path>
                <a:path w="271145" h="234950">
                  <a:moveTo>
                    <a:pt x="263232" y="48259"/>
                  </a:moveTo>
                  <a:lnTo>
                    <a:pt x="262458" y="48259"/>
                  </a:lnTo>
                  <a:lnTo>
                    <a:pt x="262458" y="49529"/>
                  </a:lnTo>
                  <a:lnTo>
                    <a:pt x="263232" y="49529"/>
                  </a:lnTo>
                  <a:lnTo>
                    <a:pt x="263232" y="48259"/>
                  </a:lnTo>
                  <a:close/>
                </a:path>
                <a:path w="271145" h="234950">
                  <a:moveTo>
                    <a:pt x="112140" y="46989"/>
                  </a:moveTo>
                  <a:lnTo>
                    <a:pt x="111366" y="46989"/>
                  </a:lnTo>
                  <a:lnTo>
                    <a:pt x="111366" y="48259"/>
                  </a:lnTo>
                  <a:lnTo>
                    <a:pt x="112140" y="48259"/>
                  </a:lnTo>
                  <a:lnTo>
                    <a:pt x="112140" y="46989"/>
                  </a:lnTo>
                  <a:close/>
                </a:path>
                <a:path w="271145" h="234950">
                  <a:moveTo>
                    <a:pt x="135902" y="39369"/>
                  </a:moveTo>
                  <a:lnTo>
                    <a:pt x="128498" y="39369"/>
                  </a:lnTo>
                  <a:lnTo>
                    <a:pt x="128498" y="40639"/>
                  </a:lnTo>
                  <a:lnTo>
                    <a:pt x="125387" y="40639"/>
                  </a:lnTo>
                  <a:lnTo>
                    <a:pt x="125387" y="41909"/>
                  </a:lnTo>
                  <a:lnTo>
                    <a:pt x="124612" y="41909"/>
                  </a:lnTo>
                  <a:lnTo>
                    <a:pt x="124612" y="43179"/>
                  </a:lnTo>
                  <a:lnTo>
                    <a:pt x="123824" y="43179"/>
                  </a:lnTo>
                  <a:lnTo>
                    <a:pt x="123443" y="44449"/>
                  </a:lnTo>
                  <a:lnTo>
                    <a:pt x="116433" y="44449"/>
                  </a:lnTo>
                  <a:lnTo>
                    <a:pt x="116433" y="45719"/>
                  </a:lnTo>
                  <a:lnTo>
                    <a:pt x="113703" y="45719"/>
                  </a:lnTo>
                  <a:lnTo>
                    <a:pt x="113703" y="46989"/>
                  </a:lnTo>
                  <a:lnTo>
                    <a:pt x="112928" y="46989"/>
                  </a:lnTo>
                  <a:lnTo>
                    <a:pt x="112928" y="48259"/>
                  </a:lnTo>
                  <a:lnTo>
                    <a:pt x="146616" y="48259"/>
                  </a:lnTo>
                  <a:lnTo>
                    <a:pt x="135902" y="39369"/>
                  </a:lnTo>
                  <a:close/>
                </a:path>
                <a:path w="271145" h="234950">
                  <a:moveTo>
                    <a:pt x="142138" y="35559"/>
                  </a:moveTo>
                  <a:lnTo>
                    <a:pt x="140576" y="35559"/>
                  </a:lnTo>
                  <a:lnTo>
                    <a:pt x="140576" y="36829"/>
                  </a:lnTo>
                  <a:lnTo>
                    <a:pt x="139801" y="38099"/>
                  </a:lnTo>
                  <a:lnTo>
                    <a:pt x="139801" y="39369"/>
                  </a:lnTo>
                  <a:lnTo>
                    <a:pt x="135902" y="39369"/>
                  </a:lnTo>
                  <a:lnTo>
                    <a:pt x="146616" y="48259"/>
                  </a:lnTo>
                  <a:lnTo>
                    <a:pt x="168224" y="48259"/>
                  </a:lnTo>
                  <a:lnTo>
                    <a:pt x="168224" y="46989"/>
                  </a:lnTo>
                  <a:lnTo>
                    <a:pt x="167449" y="46989"/>
                  </a:lnTo>
                  <a:lnTo>
                    <a:pt x="168224" y="45719"/>
                  </a:lnTo>
                  <a:lnTo>
                    <a:pt x="168998" y="45719"/>
                  </a:lnTo>
                  <a:lnTo>
                    <a:pt x="168998" y="43179"/>
                  </a:lnTo>
                  <a:lnTo>
                    <a:pt x="169786" y="43179"/>
                  </a:lnTo>
                  <a:lnTo>
                    <a:pt x="169786" y="36829"/>
                  </a:lnTo>
                  <a:lnTo>
                    <a:pt x="142138" y="36829"/>
                  </a:lnTo>
                  <a:lnTo>
                    <a:pt x="142138" y="35559"/>
                  </a:lnTo>
                  <a:close/>
                </a:path>
                <a:path w="271145" h="234950">
                  <a:moveTo>
                    <a:pt x="257784" y="46989"/>
                  </a:moveTo>
                  <a:lnTo>
                    <a:pt x="168224" y="46989"/>
                  </a:lnTo>
                  <a:lnTo>
                    <a:pt x="168224" y="48259"/>
                  </a:lnTo>
                  <a:lnTo>
                    <a:pt x="257784" y="48259"/>
                  </a:lnTo>
                  <a:lnTo>
                    <a:pt x="257784" y="46989"/>
                  </a:lnTo>
                  <a:close/>
                </a:path>
                <a:path w="271145" h="234950">
                  <a:moveTo>
                    <a:pt x="270636" y="45719"/>
                  </a:moveTo>
                  <a:lnTo>
                    <a:pt x="265569" y="45719"/>
                  </a:lnTo>
                  <a:lnTo>
                    <a:pt x="265569" y="46989"/>
                  </a:lnTo>
                  <a:lnTo>
                    <a:pt x="263232" y="46989"/>
                  </a:lnTo>
                  <a:lnTo>
                    <a:pt x="263232" y="48259"/>
                  </a:lnTo>
                  <a:lnTo>
                    <a:pt x="269074" y="48259"/>
                  </a:lnTo>
                  <a:lnTo>
                    <a:pt x="270636" y="45719"/>
                  </a:lnTo>
                  <a:close/>
                </a:path>
                <a:path w="271145" h="234950">
                  <a:moveTo>
                    <a:pt x="251167" y="36829"/>
                  </a:moveTo>
                  <a:lnTo>
                    <a:pt x="181457" y="36829"/>
                  </a:lnTo>
                  <a:lnTo>
                    <a:pt x="181457" y="39369"/>
                  </a:lnTo>
                  <a:lnTo>
                    <a:pt x="182244" y="39369"/>
                  </a:lnTo>
                  <a:lnTo>
                    <a:pt x="182244" y="43179"/>
                  </a:lnTo>
                  <a:lnTo>
                    <a:pt x="168998" y="43179"/>
                  </a:lnTo>
                  <a:lnTo>
                    <a:pt x="168998" y="45719"/>
                  </a:lnTo>
                  <a:lnTo>
                    <a:pt x="168224" y="45719"/>
                  </a:lnTo>
                  <a:lnTo>
                    <a:pt x="167449" y="46989"/>
                  </a:lnTo>
                  <a:lnTo>
                    <a:pt x="257009" y="46989"/>
                  </a:lnTo>
                  <a:lnTo>
                    <a:pt x="257009" y="44449"/>
                  </a:lnTo>
                  <a:lnTo>
                    <a:pt x="258559" y="44449"/>
                  </a:lnTo>
                  <a:lnTo>
                    <a:pt x="258559" y="40639"/>
                  </a:lnTo>
                  <a:lnTo>
                    <a:pt x="259346" y="40639"/>
                  </a:lnTo>
                  <a:lnTo>
                    <a:pt x="259346" y="38099"/>
                  </a:lnTo>
                  <a:lnTo>
                    <a:pt x="251167" y="38099"/>
                  </a:lnTo>
                  <a:lnTo>
                    <a:pt x="251167" y="36829"/>
                  </a:lnTo>
                  <a:close/>
                </a:path>
                <a:path w="271145" h="234950">
                  <a:moveTo>
                    <a:pt x="264794" y="45719"/>
                  </a:moveTo>
                  <a:lnTo>
                    <a:pt x="264794" y="46989"/>
                  </a:lnTo>
                  <a:lnTo>
                    <a:pt x="265569" y="46989"/>
                  </a:lnTo>
                  <a:lnTo>
                    <a:pt x="264794" y="45719"/>
                  </a:lnTo>
                  <a:close/>
                </a:path>
                <a:path w="271145" h="234950">
                  <a:moveTo>
                    <a:pt x="260121" y="44449"/>
                  </a:moveTo>
                  <a:lnTo>
                    <a:pt x="259346" y="44449"/>
                  </a:lnTo>
                  <a:lnTo>
                    <a:pt x="258559" y="45719"/>
                  </a:lnTo>
                  <a:lnTo>
                    <a:pt x="260121" y="45719"/>
                  </a:lnTo>
                  <a:lnTo>
                    <a:pt x="260121" y="44449"/>
                  </a:lnTo>
                  <a:close/>
                </a:path>
                <a:path w="271145" h="234950">
                  <a:moveTo>
                    <a:pt x="122656" y="43179"/>
                  </a:moveTo>
                  <a:lnTo>
                    <a:pt x="117995" y="43179"/>
                  </a:lnTo>
                  <a:lnTo>
                    <a:pt x="117995" y="44449"/>
                  </a:lnTo>
                  <a:lnTo>
                    <a:pt x="123443" y="44449"/>
                  </a:lnTo>
                  <a:lnTo>
                    <a:pt x="122656" y="43179"/>
                  </a:lnTo>
                  <a:close/>
                </a:path>
                <a:path w="271145" h="234950">
                  <a:moveTo>
                    <a:pt x="121881" y="41909"/>
                  </a:moveTo>
                  <a:lnTo>
                    <a:pt x="120319" y="41909"/>
                  </a:lnTo>
                  <a:lnTo>
                    <a:pt x="120319" y="43179"/>
                  </a:lnTo>
                  <a:lnTo>
                    <a:pt x="121881" y="43179"/>
                  </a:lnTo>
                  <a:lnTo>
                    <a:pt x="121881" y="41909"/>
                  </a:lnTo>
                  <a:close/>
                </a:path>
                <a:path w="271145" h="234950">
                  <a:moveTo>
                    <a:pt x="169786" y="39369"/>
                  </a:moveTo>
                  <a:lnTo>
                    <a:pt x="169786" y="43179"/>
                  </a:lnTo>
                  <a:lnTo>
                    <a:pt x="182244" y="43179"/>
                  </a:lnTo>
                  <a:lnTo>
                    <a:pt x="182244" y="40639"/>
                  </a:lnTo>
                  <a:lnTo>
                    <a:pt x="170560" y="40639"/>
                  </a:lnTo>
                  <a:lnTo>
                    <a:pt x="169786" y="39369"/>
                  </a:lnTo>
                  <a:close/>
                </a:path>
                <a:path w="271145" h="234950">
                  <a:moveTo>
                    <a:pt x="123443" y="40639"/>
                  </a:moveTo>
                  <a:lnTo>
                    <a:pt x="122656" y="40639"/>
                  </a:lnTo>
                  <a:lnTo>
                    <a:pt x="121881" y="41909"/>
                  </a:lnTo>
                  <a:lnTo>
                    <a:pt x="123443" y="41909"/>
                  </a:lnTo>
                  <a:lnTo>
                    <a:pt x="123443" y="40639"/>
                  </a:lnTo>
                  <a:close/>
                </a:path>
                <a:path w="271145" h="234950">
                  <a:moveTo>
                    <a:pt x="124612" y="40639"/>
                  </a:moveTo>
                  <a:lnTo>
                    <a:pt x="123824" y="40639"/>
                  </a:lnTo>
                  <a:lnTo>
                    <a:pt x="123824" y="41909"/>
                  </a:lnTo>
                  <a:lnTo>
                    <a:pt x="124612" y="41909"/>
                  </a:lnTo>
                  <a:lnTo>
                    <a:pt x="124612" y="40639"/>
                  </a:lnTo>
                  <a:close/>
                </a:path>
                <a:path w="271145" h="234950">
                  <a:moveTo>
                    <a:pt x="128498" y="39369"/>
                  </a:moveTo>
                  <a:lnTo>
                    <a:pt x="127723" y="39369"/>
                  </a:lnTo>
                  <a:lnTo>
                    <a:pt x="127723" y="40639"/>
                  </a:lnTo>
                  <a:lnTo>
                    <a:pt x="128498" y="40639"/>
                  </a:lnTo>
                  <a:lnTo>
                    <a:pt x="128498" y="39369"/>
                  </a:lnTo>
                  <a:close/>
                </a:path>
                <a:path w="271145" h="234950">
                  <a:moveTo>
                    <a:pt x="177952" y="35559"/>
                  </a:moveTo>
                  <a:lnTo>
                    <a:pt x="170560" y="35559"/>
                  </a:lnTo>
                  <a:lnTo>
                    <a:pt x="170560" y="38099"/>
                  </a:lnTo>
                  <a:lnTo>
                    <a:pt x="169786" y="38099"/>
                  </a:lnTo>
                  <a:lnTo>
                    <a:pt x="169786" y="39369"/>
                  </a:lnTo>
                  <a:lnTo>
                    <a:pt x="170560" y="40639"/>
                  </a:lnTo>
                  <a:lnTo>
                    <a:pt x="182244" y="40639"/>
                  </a:lnTo>
                  <a:lnTo>
                    <a:pt x="182244" y="39369"/>
                  </a:lnTo>
                  <a:lnTo>
                    <a:pt x="181457" y="39369"/>
                  </a:lnTo>
                  <a:lnTo>
                    <a:pt x="181457" y="36829"/>
                  </a:lnTo>
                  <a:lnTo>
                    <a:pt x="177177" y="36829"/>
                  </a:lnTo>
                  <a:lnTo>
                    <a:pt x="177952" y="35559"/>
                  </a:lnTo>
                  <a:close/>
                </a:path>
                <a:path w="271145" h="234950">
                  <a:moveTo>
                    <a:pt x="258559" y="35559"/>
                  </a:moveTo>
                  <a:lnTo>
                    <a:pt x="252729" y="35559"/>
                  </a:lnTo>
                  <a:lnTo>
                    <a:pt x="252729" y="36829"/>
                  </a:lnTo>
                  <a:lnTo>
                    <a:pt x="251942" y="36829"/>
                  </a:lnTo>
                  <a:lnTo>
                    <a:pt x="251942" y="38099"/>
                  </a:lnTo>
                  <a:lnTo>
                    <a:pt x="259346" y="38099"/>
                  </a:lnTo>
                  <a:lnTo>
                    <a:pt x="258559" y="36829"/>
                  </a:lnTo>
                  <a:lnTo>
                    <a:pt x="258559" y="35559"/>
                  </a:lnTo>
                  <a:close/>
                </a:path>
                <a:path w="271145" h="234950">
                  <a:moveTo>
                    <a:pt x="142519" y="35559"/>
                  </a:moveTo>
                  <a:lnTo>
                    <a:pt x="142138" y="36829"/>
                  </a:lnTo>
                  <a:lnTo>
                    <a:pt x="142519" y="36829"/>
                  </a:lnTo>
                  <a:lnTo>
                    <a:pt x="142519" y="35559"/>
                  </a:lnTo>
                  <a:close/>
                </a:path>
                <a:path w="271145" h="234950">
                  <a:moveTo>
                    <a:pt x="151866" y="35559"/>
                  </a:moveTo>
                  <a:lnTo>
                    <a:pt x="144081" y="35559"/>
                  </a:lnTo>
                  <a:lnTo>
                    <a:pt x="144081" y="36829"/>
                  </a:lnTo>
                  <a:lnTo>
                    <a:pt x="151866" y="36829"/>
                  </a:lnTo>
                  <a:lnTo>
                    <a:pt x="151866" y="35559"/>
                  </a:lnTo>
                  <a:close/>
                </a:path>
                <a:path w="271145" h="234950">
                  <a:moveTo>
                    <a:pt x="156146" y="35559"/>
                  </a:moveTo>
                  <a:lnTo>
                    <a:pt x="152260" y="35559"/>
                  </a:lnTo>
                  <a:lnTo>
                    <a:pt x="151866" y="36829"/>
                  </a:lnTo>
                  <a:lnTo>
                    <a:pt x="156146" y="36829"/>
                  </a:lnTo>
                  <a:lnTo>
                    <a:pt x="156146" y="35559"/>
                  </a:lnTo>
                  <a:close/>
                </a:path>
                <a:path w="271145" h="234950">
                  <a:moveTo>
                    <a:pt x="169786" y="35559"/>
                  </a:moveTo>
                  <a:lnTo>
                    <a:pt x="156146" y="35559"/>
                  </a:lnTo>
                  <a:lnTo>
                    <a:pt x="156146" y="36829"/>
                  </a:lnTo>
                  <a:lnTo>
                    <a:pt x="169786" y="36829"/>
                  </a:lnTo>
                  <a:lnTo>
                    <a:pt x="169786" y="35559"/>
                  </a:lnTo>
                  <a:close/>
                </a:path>
                <a:path w="271145" h="234950">
                  <a:moveTo>
                    <a:pt x="177952" y="35559"/>
                  </a:moveTo>
                  <a:lnTo>
                    <a:pt x="177177" y="36829"/>
                  </a:lnTo>
                  <a:lnTo>
                    <a:pt x="177952" y="36829"/>
                  </a:lnTo>
                  <a:lnTo>
                    <a:pt x="177952" y="35559"/>
                  </a:lnTo>
                  <a:close/>
                </a:path>
                <a:path w="271145" h="234950">
                  <a:moveTo>
                    <a:pt x="180682" y="35559"/>
                  </a:moveTo>
                  <a:lnTo>
                    <a:pt x="177952" y="35559"/>
                  </a:lnTo>
                  <a:lnTo>
                    <a:pt x="177952" y="36829"/>
                  </a:lnTo>
                  <a:lnTo>
                    <a:pt x="180682" y="36829"/>
                  </a:lnTo>
                  <a:lnTo>
                    <a:pt x="180682" y="35559"/>
                  </a:lnTo>
                  <a:close/>
                </a:path>
                <a:path w="271145" h="234950">
                  <a:moveTo>
                    <a:pt x="218846" y="35559"/>
                  </a:moveTo>
                  <a:lnTo>
                    <a:pt x="180682" y="35559"/>
                  </a:lnTo>
                  <a:lnTo>
                    <a:pt x="180682" y="36829"/>
                  </a:lnTo>
                  <a:lnTo>
                    <a:pt x="218846" y="36829"/>
                  </a:lnTo>
                  <a:lnTo>
                    <a:pt x="218846" y="35559"/>
                  </a:lnTo>
                  <a:close/>
                </a:path>
                <a:path w="271145" h="234950">
                  <a:moveTo>
                    <a:pt x="251942" y="35559"/>
                  </a:moveTo>
                  <a:lnTo>
                    <a:pt x="220395" y="35559"/>
                  </a:lnTo>
                  <a:lnTo>
                    <a:pt x="220395" y="36829"/>
                  </a:lnTo>
                  <a:lnTo>
                    <a:pt x="251942" y="36829"/>
                  </a:lnTo>
                  <a:lnTo>
                    <a:pt x="251942" y="35559"/>
                  </a:lnTo>
                  <a:close/>
                </a:path>
                <a:path w="271145" h="234950">
                  <a:moveTo>
                    <a:pt x="150304" y="34289"/>
                  </a:moveTo>
                  <a:lnTo>
                    <a:pt x="146418" y="34289"/>
                  </a:lnTo>
                  <a:lnTo>
                    <a:pt x="146418" y="35559"/>
                  </a:lnTo>
                  <a:lnTo>
                    <a:pt x="150304" y="35559"/>
                  </a:lnTo>
                  <a:lnTo>
                    <a:pt x="150304" y="34289"/>
                  </a:lnTo>
                  <a:close/>
                </a:path>
                <a:path w="271145" h="234950">
                  <a:moveTo>
                    <a:pt x="160820" y="34289"/>
                  </a:moveTo>
                  <a:lnTo>
                    <a:pt x="155371" y="34289"/>
                  </a:lnTo>
                  <a:lnTo>
                    <a:pt x="155371" y="35559"/>
                  </a:lnTo>
                  <a:lnTo>
                    <a:pt x="161213" y="35559"/>
                  </a:lnTo>
                  <a:lnTo>
                    <a:pt x="160820" y="34289"/>
                  </a:lnTo>
                  <a:close/>
                </a:path>
                <a:path w="271145" h="234950">
                  <a:moveTo>
                    <a:pt x="165112" y="34289"/>
                  </a:moveTo>
                  <a:lnTo>
                    <a:pt x="161213" y="34289"/>
                  </a:lnTo>
                  <a:lnTo>
                    <a:pt x="161213" y="35559"/>
                  </a:lnTo>
                  <a:lnTo>
                    <a:pt x="165112" y="35559"/>
                  </a:lnTo>
                  <a:lnTo>
                    <a:pt x="165112" y="34289"/>
                  </a:lnTo>
                  <a:close/>
                </a:path>
                <a:path w="271145" h="234950">
                  <a:moveTo>
                    <a:pt x="168998" y="34289"/>
                  </a:moveTo>
                  <a:lnTo>
                    <a:pt x="167449" y="34289"/>
                  </a:lnTo>
                  <a:lnTo>
                    <a:pt x="167449" y="35559"/>
                  </a:lnTo>
                  <a:lnTo>
                    <a:pt x="168998" y="35559"/>
                  </a:lnTo>
                  <a:lnTo>
                    <a:pt x="168998" y="34289"/>
                  </a:lnTo>
                  <a:close/>
                </a:path>
                <a:path w="271145" h="234950">
                  <a:moveTo>
                    <a:pt x="179514" y="33019"/>
                  </a:moveTo>
                  <a:lnTo>
                    <a:pt x="165887" y="33019"/>
                  </a:lnTo>
                  <a:lnTo>
                    <a:pt x="166662" y="34289"/>
                  </a:lnTo>
                  <a:lnTo>
                    <a:pt x="168998" y="34289"/>
                  </a:lnTo>
                  <a:lnTo>
                    <a:pt x="168998" y="35559"/>
                  </a:lnTo>
                  <a:lnTo>
                    <a:pt x="178739" y="35559"/>
                  </a:lnTo>
                  <a:lnTo>
                    <a:pt x="178739" y="34289"/>
                  </a:lnTo>
                  <a:lnTo>
                    <a:pt x="179514" y="33019"/>
                  </a:lnTo>
                  <a:close/>
                </a:path>
                <a:path w="271145" h="234950">
                  <a:moveTo>
                    <a:pt x="191973" y="30479"/>
                  </a:moveTo>
                  <a:lnTo>
                    <a:pt x="182244" y="30479"/>
                  </a:lnTo>
                  <a:lnTo>
                    <a:pt x="182244" y="31749"/>
                  </a:lnTo>
                  <a:lnTo>
                    <a:pt x="181457" y="31749"/>
                  </a:lnTo>
                  <a:lnTo>
                    <a:pt x="181457" y="33019"/>
                  </a:lnTo>
                  <a:lnTo>
                    <a:pt x="180289" y="33019"/>
                  </a:lnTo>
                  <a:lnTo>
                    <a:pt x="179514" y="34289"/>
                  </a:lnTo>
                  <a:lnTo>
                    <a:pt x="178739" y="34289"/>
                  </a:lnTo>
                  <a:lnTo>
                    <a:pt x="178739" y="35559"/>
                  </a:lnTo>
                  <a:lnTo>
                    <a:pt x="191198" y="35559"/>
                  </a:lnTo>
                  <a:lnTo>
                    <a:pt x="191198" y="34289"/>
                  </a:lnTo>
                  <a:lnTo>
                    <a:pt x="191973" y="33019"/>
                  </a:lnTo>
                  <a:lnTo>
                    <a:pt x="191973" y="30479"/>
                  </a:lnTo>
                  <a:close/>
                </a:path>
                <a:path w="271145" h="234950">
                  <a:moveTo>
                    <a:pt x="207937" y="30479"/>
                  </a:moveTo>
                  <a:lnTo>
                    <a:pt x="191973" y="30479"/>
                  </a:lnTo>
                  <a:lnTo>
                    <a:pt x="191973" y="34289"/>
                  </a:lnTo>
                  <a:lnTo>
                    <a:pt x="191198" y="34289"/>
                  </a:lnTo>
                  <a:lnTo>
                    <a:pt x="191198" y="35559"/>
                  </a:lnTo>
                  <a:lnTo>
                    <a:pt x="209105" y="35559"/>
                  </a:lnTo>
                  <a:lnTo>
                    <a:pt x="209105" y="31749"/>
                  </a:lnTo>
                  <a:lnTo>
                    <a:pt x="207937" y="31749"/>
                  </a:lnTo>
                  <a:lnTo>
                    <a:pt x="207937" y="30479"/>
                  </a:lnTo>
                  <a:close/>
                </a:path>
                <a:path w="271145" h="234950">
                  <a:moveTo>
                    <a:pt x="216903" y="34289"/>
                  </a:moveTo>
                  <a:lnTo>
                    <a:pt x="212229" y="34289"/>
                  </a:lnTo>
                  <a:lnTo>
                    <a:pt x="212229" y="35559"/>
                  </a:lnTo>
                  <a:lnTo>
                    <a:pt x="216903" y="35559"/>
                  </a:lnTo>
                  <a:lnTo>
                    <a:pt x="216903" y="34289"/>
                  </a:lnTo>
                  <a:close/>
                </a:path>
                <a:path w="271145" h="234950">
                  <a:moveTo>
                    <a:pt x="225856" y="34289"/>
                  </a:moveTo>
                  <a:lnTo>
                    <a:pt x="219621" y="34289"/>
                  </a:lnTo>
                  <a:lnTo>
                    <a:pt x="219621" y="35559"/>
                  </a:lnTo>
                  <a:lnTo>
                    <a:pt x="225856" y="35559"/>
                  </a:lnTo>
                  <a:lnTo>
                    <a:pt x="225856" y="34289"/>
                  </a:lnTo>
                  <a:close/>
                </a:path>
                <a:path w="271145" h="234950">
                  <a:moveTo>
                    <a:pt x="252729" y="34289"/>
                  </a:moveTo>
                  <a:lnTo>
                    <a:pt x="225856" y="34289"/>
                  </a:lnTo>
                  <a:lnTo>
                    <a:pt x="225856" y="35559"/>
                  </a:lnTo>
                  <a:lnTo>
                    <a:pt x="252729" y="35559"/>
                  </a:lnTo>
                  <a:lnTo>
                    <a:pt x="252729" y="34289"/>
                  </a:lnTo>
                  <a:close/>
                </a:path>
                <a:path w="271145" h="234950">
                  <a:moveTo>
                    <a:pt x="257784" y="34289"/>
                  </a:moveTo>
                  <a:lnTo>
                    <a:pt x="254279" y="34289"/>
                  </a:lnTo>
                  <a:lnTo>
                    <a:pt x="254279" y="35559"/>
                  </a:lnTo>
                  <a:lnTo>
                    <a:pt x="257784" y="35559"/>
                  </a:lnTo>
                  <a:lnTo>
                    <a:pt x="257784" y="34289"/>
                  </a:lnTo>
                  <a:close/>
                </a:path>
                <a:path w="271145" h="234950">
                  <a:moveTo>
                    <a:pt x="159257" y="33019"/>
                  </a:moveTo>
                  <a:lnTo>
                    <a:pt x="158483" y="33019"/>
                  </a:lnTo>
                  <a:lnTo>
                    <a:pt x="158483" y="34289"/>
                  </a:lnTo>
                  <a:lnTo>
                    <a:pt x="159257" y="34289"/>
                  </a:lnTo>
                  <a:lnTo>
                    <a:pt x="159257" y="33019"/>
                  </a:lnTo>
                  <a:close/>
                </a:path>
                <a:path w="271145" h="234950">
                  <a:moveTo>
                    <a:pt x="163550" y="31749"/>
                  </a:moveTo>
                  <a:lnTo>
                    <a:pt x="161988" y="31749"/>
                  </a:lnTo>
                  <a:lnTo>
                    <a:pt x="161988" y="34289"/>
                  </a:lnTo>
                  <a:lnTo>
                    <a:pt x="162775" y="34289"/>
                  </a:lnTo>
                  <a:lnTo>
                    <a:pt x="162775" y="33019"/>
                  </a:lnTo>
                  <a:lnTo>
                    <a:pt x="163550" y="33019"/>
                  </a:lnTo>
                  <a:lnTo>
                    <a:pt x="163550" y="31749"/>
                  </a:lnTo>
                  <a:close/>
                </a:path>
                <a:path w="271145" h="234950">
                  <a:moveTo>
                    <a:pt x="165112" y="33019"/>
                  </a:moveTo>
                  <a:lnTo>
                    <a:pt x="164325" y="33019"/>
                  </a:lnTo>
                  <a:lnTo>
                    <a:pt x="165112" y="34289"/>
                  </a:lnTo>
                  <a:lnTo>
                    <a:pt x="165112" y="33019"/>
                  </a:lnTo>
                  <a:close/>
                </a:path>
                <a:path w="271145" h="234950">
                  <a:moveTo>
                    <a:pt x="168224" y="30479"/>
                  </a:moveTo>
                  <a:lnTo>
                    <a:pt x="165112" y="30479"/>
                  </a:lnTo>
                  <a:lnTo>
                    <a:pt x="165112" y="34289"/>
                  </a:lnTo>
                  <a:lnTo>
                    <a:pt x="165887" y="34289"/>
                  </a:lnTo>
                  <a:lnTo>
                    <a:pt x="165887" y="33019"/>
                  </a:lnTo>
                  <a:lnTo>
                    <a:pt x="170560" y="33019"/>
                  </a:lnTo>
                  <a:lnTo>
                    <a:pt x="170560" y="31749"/>
                  </a:lnTo>
                  <a:lnTo>
                    <a:pt x="168224" y="31749"/>
                  </a:lnTo>
                  <a:lnTo>
                    <a:pt x="168224" y="30479"/>
                  </a:lnTo>
                  <a:close/>
                </a:path>
                <a:path w="271145" h="234950">
                  <a:moveTo>
                    <a:pt x="180289" y="33019"/>
                  </a:moveTo>
                  <a:lnTo>
                    <a:pt x="179514" y="33019"/>
                  </a:lnTo>
                  <a:lnTo>
                    <a:pt x="179514" y="34289"/>
                  </a:lnTo>
                  <a:lnTo>
                    <a:pt x="180289" y="33019"/>
                  </a:lnTo>
                  <a:close/>
                </a:path>
                <a:path w="271145" h="234950">
                  <a:moveTo>
                    <a:pt x="214566" y="33019"/>
                  </a:moveTo>
                  <a:lnTo>
                    <a:pt x="214566" y="34289"/>
                  </a:lnTo>
                  <a:lnTo>
                    <a:pt x="215341" y="34289"/>
                  </a:lnTo>
                  <a:lnTo>
                    <a:pt x="214566" y="33019"/>
                  </a:lnTo>
                  <a:close/>
                </a:path>
                <a:path w="271145" h="234950">
                  <a:moveTo>
                    <a:pt x="219621" y="30479"/>
                  </a:moveTo>
                  <a:lnTo>
                    <a:pt x="218846" y="30479"/>
                  </a:lnTo>
                  <a:lnTo>
                    <a:pt x="218846" y="34289"/>
                  </a:lnTo>
                  <a:lnTo>
                    <a:pt x="221957" y="34289"/>
                  </a:lnTo>
                  <a:lnTo>
                    <a:pt x="221957" y="31749"/>
                  </a:lnTo>
                  <a:lnTo>
                    <a:pt x="219621" y="31749"/>
                  </a:lnTo>
                  <a:lnTo>
                    <a:pt x="219621" y="30479"/>
                  </a:lnTo>
                  <a:close/>
                </a:path>
                <a:path w="271145" h="234950">
                  <a:moveTo>
                    <a:pt x="251167" y="30479"/>
                  </a:moveTo>
                  <a:lnTo>
                    <a:pt x="250393" y="30479"/>
                  </a:lnTo>
                  <a:lnTo>
                    <a:pt x="249605" y="31749"/>
                  </a:lnTo>
                  <a:lnTo>
                    <a:pt x="223519" y="31749"/>
                  </a:lnTo>
                  <a:lnTo>
                    <a:pt x="223519" y="34289"/>
                  </a:lnTo>
                  <a:lnTo>
                    <a:pt x="253504" y="34289"/>
                  </a:lnTo>
                  <a:lnTo>
                    <a:pt x="253504" y="33019"/>
                  </a:lnTo>
                  <a:lnTo>
                    <a:pt x="252729" y="33019"/>
                  </a:lnTo>
                  <a:lnTo>
                    <a:pt x="251167" y="31749"/>
                  </a:lnTo>
                  <a:lnTo>
                    <a:pt x="251167" y="30479"/>
                  </a:lnTo>
                  <a:close/>
                </a:path>
                <a:path w="271145" h="234950">
                  <a:moveTo>
                    <a:pt x="170941" y="31749"/>
                  </a:moveTo>
                  <a:lnTo>
                    <a:pt x="170560" y="31749"/>
                  </a:lnTo>
                  <a:lnTo>
                    <a:pt x="170560" y="33019"/>
                  </a:lnTo>
                  <a:lnTo>
                    <a:pt x="170941" y="33019"/>
                  </a:lnTo>
                  <a:lnTo>
                    <a:pt x="170941" y="31749"/>
                  </a:lnTo>
                  <a:close/>
                </a:path>
                <a:path w="271145" h="234950">
                  <a:moveTo>
                    <a:pt x="180682" y="31749"/>
                  </a:moveTo>
                  <a:lnTo>
                    <a:pt x="170941" y="31749"/>
                  </a:lnTo>
                  <a:lnTo>
                    <a:pt x="170941" y="33019"/>
                  </a:lnTo>
                  <a:lnTo>
                    <a:pt x="180682" y="33019"/>
                  </a:lnTo>
                  <a:lnTo>
                    <a:pt x="180682" y="31749"/>
                  </a:lnTo>
                  <a:close/>
                </a:path>
                <a:path w="271145" h="234950">
                  <a:moveTo>
                    <a:pt x="168998" y="30479"/>
                  </a:moveTo>
                  <a:lnTo>
                    <a:pt x="168998" y="31749"/>
                  </a:lnTo>
                  <a:lnTo>
                    <a:pt x="169786" y="31749"/>
                  </a:lnTo>
                  <a:lnTo>
                    <a:pt x="168998" y="30479"/>
                  </a:lnTo>
                  <a:close/>
                </a:path>
                <a:path w="271145" h="234950">
                  <a:moveTo>
                    <a:pt x="170941" y="29209"/>
                  </a:moveTo>
                  <a:lnTo>
                    <a:pt x="169786" y="29209"/>
                  </a:lnTo>
                  <a:lnTo>
                    <a:pt x="169786" y="31749"/>
                  </a:lnTo>
                  <a:lnTo>
                    <a:pt x="172504" y="31749"/>
                  </a:lnTo>
                  <a:lnTo>
                    <a:pt x="173278" y="30479"/>
                  </a:lnTo>
                  <a:lnTo>
                    <a:pt x="170941" y="30479"/>
                  </a:lnTo>
                  <a:lnTo>
                    <a:pt x="170941" y="29209"/>
                  </a:lnTo>
                  <a:close/>
                </a:path>
                <a:path w="271145" h="234950">
                  <a:moveTo>
                    <a:pt x="182244" y="27939"/>
                  </a:moveTo>
                  <a:lnTo>
                    <a:pt x="177952" y="27939"/>
                  </a:lnTo>
                  <a:lnTo>
                    <a:pt x="177952" y="29209"/>
                  </a:lnTo>
                  <a:lnTo>
                    <a:pt x="177177" y="29209"/>
                  </a:lnTo>
                  <a:lnTo>
                    <a:pt x="177177" y="30479"/>
                  </a:lnTo>
                  <a:lnTo>
                    <a:pt x="173278" y="30479"/>
                  </a:lnTo>
                  <a:lnTo>
                    <a:pt x="173278" y="31749"/>
                  </a:lnTo>
                  <a:lnTo>
                    <a:pt x="181457" y="31749"/>
                  </a:lnTo>
                  <a:lnTo>
                    <a:pt x="181457" y="30479"/>
                  </a:lnTo>
                  <a:lnTo>
                    <a:pt x="182244" y="29209"/>
                  </a:lnTo>
                  <a:lnTo>
                    <a:pt x="182244" y="27939"/>
                  </a:lnTo>
                  <a:close/>
                </a:path>
                <a:path w="271145" h="234950">
                  <a:moveTo>
                    <a:pt x="244551" y="27939"/>
                  </a:moveTo>
                  <a:lnTo>
                    <a:pt x="221957" y="27939"/>
                  </a:lnTo>
                  <a:lnTo>
                    <a:pt x="221957" y="29209"/>
                  </a:lnTo>
                  <a:lnTo>
                    <a:pt x="222732" y="30479"/>
                  </a:lnTo>
                  <a:lnTo>
                    <a:pt x="222732" y="31749"/>
                  </a:lnTo>
                  <a:lnTo>
                    <a:pt x="242214" y="31749"/>
                  </a:lnTo>
                  <a:lnTo>
                    <a:pt x="242214" y="30479"/>
                  </a:lnTo>
                  <a:lnTo>
                    <a:pt x="243763" y="30479"/>
                  </a:lnTo>
                  <a:lnTo>
                    <a:pt x="243763" y="29209"/>
                  </a:lnTo>
                  <a:lnTo>
                    <a:pt x="244551" y="27939"/>
                  </a:lnTo>
                  <a:close/>
                </a:path>
                <a:path w="271145" h="234950">
                  <a:moveTo>
                    <a:pt x="248831" y="30479"/>
                  </a:moveTo>
                  <a:lnTo>
                    <a:pt x="244551" y="30479"/>
                  </a:lnTo>
                  <a:lnTo>
                    <a:pt x="244551" y="31749"/>
                  </a:lnTo>
                  <a:lnTo>
                    <a:pt x="248831" y="31749"/>
                  </a:lnTo>
                  <a:lnTo>
                    <a:pt x="248831" y="30479"/>
                  </a:lnTo>
                  <a:close/>
                </a:path>
                <a:path w="271145" h="234950">
                  <a:moveTo>
                    <a:pt x="173278" y="29209"/>
                  </a:moveTo>
                  <a:lnTo>
                    <a:pt x="170941" y="29209"/>
                  </a:lnTo>
                  <a:lnTo>
                    <a:pt x="170941" y="30479"/>
                  </a:lnTo>
                  <a:lnTo>
                    <a:pt x="173278" y="30479"/>
                  </a:lnTo>
                  <a:lnTo>
                    <a:pt x="173278" y="29209"/>
                  </a:lnTo>
                  <a:close/>
                </a:path>
                <a:path w="271145" h="234950">
                  <a:moveTo>
                    <a:pt x="186131" y="26669"/>
                  </a:moveTo>
                  <a:lnTo>
                    <a:pt x="184581" y="26669"/>
                  </a:lnTo>
                  <a:lnTo>
                    <a:pt x="184581" y="27939"/>
                  </a:lnTo>
                  <a:lnTo>
                    <a:pt x="185356" y="27939"/>
                  </a:lnTo>
                  <a:lnTo>
                    <a:pt x="185356" y="29209"/>
                  </a:lnTo>
                  <a:lnTo>
                    <a:pt x="184581" y="30479"/>
                  </a:lnTo>
                  <a:lnTo>
                    <a:pt x="192747" y="30479"/>
                  </a:lnTo>
                  <a:lnTo>
                    <a:pt x="192747" y="29209"/>
                  </a:lnTo>
                  <a:lnTo>
                    <a:pt x="186131" y="29209"/>
                  </a:lnTo>
                  <a:lnTo>
                    <a:pt x="186131" y="26669"/>
                  </a:lnTo>
                  <a:close/>
                </a:path>
                <a:path w="271145" h="234950">
                  <a:moveTo>
                    <a:pt x="201714" y="27939"/>
                  </a:moveTo>
                  <a:lnTo>
                    <a:pt x="192747" y="27939"/>
                  </a:lnTo>
                  <a:lnTo>
                    <a:pt x="192747" y="30479"/>
                  </a:lnTo>
                  <a:lnTo>
                    <a:pt x="202488" y="30479"/>
                  </a:lnTo>
                  <a:lnTo>
                    <a:pt x="202488" y="29209"/>
                  </a:lnTo>
                  <a:lnTo>
                    <a:pt x="201714" y="29209"/>
                  </a:lnTo>
                  <a:lnTo>
                    <a:pt x="201714" y="27939"/>
                  </a:lnTo>
                  <a:close/>
                </a:path>
                <a:path w="271145" h="234950">
                  <a:moveTo>
                    <a:pt x="250393" y="26669"/>
                  </a:moveTo>
                  <a:lnTo>
                    <a:pt x="216115" y="26669"/>
                  </a:lnTo>
                  <a:lnTo>
                    <a:pt x="216115" y="29209"/>
                  </a:lnTo>
                  <a:lnTo>
                    <a:pt x="215341" y="30479"/>
                  </a:lnTo>
                  <a:lnTo>
                    <a:pt x="218058" y="30479"/>
                  </a:lnTo>
                  <a:lnTo>
                    <a:pt x="218058" y="29209"/>
                  </a:lnTo>
                  <a:lnTo>
                    <a:pt x="218846" y="29209"/>
                  </a:lnTo>
                  <a:lnTo>
                    <a:pt x="218846" y="27939"/>
                  </a:lnTo>
                  <a:lnTo>
                    <a:pt x="250393" y="27939"/>
                  </a:lnTo>
                  <a:lnTo>
                    <a:pt x="250393" y="26669"/>
                  </a:lnTo>
                  <a:close/>
                </a:path>
                <a:path w="271145" h="234950">
                  <a:moveTo>
                    <a:pt x="250393" y="29209"/>
                  </a:moveTo>
                  <a:lnTo>
                    <a:pt x="249605" y="29209"/>
                  </a:lnTo>
                  <a:lnTo>
                    <a:pt x="250393" y="30479"/>
                  </a:lnTo>
                  <a:lnTo>
                    <a:pt x="250393" y="29209"/>
                  </a:lnTo>
                  <a:close/>
                </a:path>
                <a:path w="271145" h="234950">
                  <a:moveTo>
                    <a:pt x="192747" y="27939"/>
                  </a:moveTo>
                  <a:lnTo>
                    <a:pt x="186918" y="27939"/>
                  </a:lnTo>
                  <a:lnTo>
                    <a:pt x="186918" y="29209"/>
                  </a:lnTo>
                  <a:lnTo>
                    <a:pt x="192747" y="29209"/>
                  </a:lnTo>
                  <a:lnTo>
                    <a:pt x="192747" y="27939"/>
                  </a:lnTo>
                  <a:close/>
                </a:path>
                <a:path w="271145" h="234950">
                  <a:moveTo>
                    <a:pt x="219621" y="27939"/>
                  </a:moveTo>
                  <a:lnTo>
                    <a:pt x="218846" y="27939"/>
                  </a:lnTo>
                  <a:lnTo>
                    <a:pt x="219621" y="29209"/>
                  </a:lnTo>
                  <a:lnTo>
                    <a:pt x="219621" y="27939"/>
                  </a:lnTo>
                  <a:close/>
                </a:path>
                <a:path w="271145" h="234950">
                  <a:moveTo>
                    <a:pt x="220395" y="27939"/>
                  </a:moveTo>
                  <a:lnTo>
                    <a:pt x="219621" y="27939"/>
                  </a:lnTo>
                  <a:lnTo>
                    <a:pt x="219621" y="29209"/>
                  </a:lnTo>
                  <a:lnTo>
                    <a:pt x="220395" y="29209"/>
                  </a:lnTo>
                  <a:lnTo>
                    <a:pt x="220395" y="27939"/>
                  </a:lnTo>
                  <a:close/>
                </a:path>
                <a:path w="271145" h="234950">
                  <a:moveTo>
                    <a:pt x="246494" y="27939"/>
                  </a:moveTo>
                  <a:lnTo>
                    <a:pt x="245325" y="27939"/>
                  </a:lnTo>
                  <a:lnTo>
                    <a:pt x="246100" y="29209"/>
                  </a:lnTo>
                  <a:lnTo>
                    <a:pt x="246494" y="29209"/>
                  </a:lnTo>
                  <a:lnTo>
                    <a:pt x="246494" y="27939"/>
                  </a:lnTo>
                  <a:close/>
                </a:path>
                <a:path w="271145" h="234950">
                  <a:moveTo>
                    <a:pt x="248056" y="27939"/>
                  </a:moveTo>
                  <a:lnTo>
                    <a:pt x="247268" y="27939"/>
                  </a:lnTo>
                  <a:lnTo>
                    <a:pt x="247268" y="29209"/>
                  </a:lnTo>
                  <a:lnTo>
                    <a:pt x="248056" y="29209"/>
                  </a:lnTo>
                  <a:lnTo>
                    <a:pt x="248056" y="27939"/>
                  </a:lnTo>
                  <a:close/>
                </a:path>
                <a:path w="271145" h="234950">
                  <a:moveTo>
                    <a:pt x="177952" y="26669"/>
                  </a:moveTo>
                  <a:lnTo>
                    <a:pt x="176402" y="27939"/>
                  </a:lnTo>
                  <a:lnTo>
                    <a:pt x="177952" y="27939"/>
                  </a:lnTo>
                  <a:lnTo>
                    <a:pt x="177952" y="26669"/>
                  </a:lnTo>
                  <a:close/>
                </a:path>
                <a:path w="271145" h="234950">
                  <a:moveTo>
                    <a:pt x="180682" y="26669"/>
                  </a:moveTo>
                  <a:lnTo>
                    <a:pt x="178739" y="26669"/>
                  </a:lnTo>
                  <a:lnTo>
                    <a:pt x="178739" y="27939"/>
                  </a:lnTo>
                  <a:lnTo>
                    <a:pt x="180682" y="27939"/>
                  </a:lnTo>
                  <a:lnTo>
                    <a:pt x="180682" y="26669"/>
                  </a:lnTo>
                  <a:close/>
                </a:path>
                <a:path w="271145" h="234950">
                  <a:moveTo>
                    <a:pt x="192747" y="24129"/>
                  </a:moveTo>
                  <a:lnTo>
                    <a:pt x="191973" y="25399"/>
                  </a:lnTo>
                  <a:lnTo>
                    <a:pt x="183019" y="25399"/>
                  </a:lnTo>
                  <a:lnTo>
                    <a:pt x="183019" y="27939"/>
                  </a:lnTo>
                  <a:lnTo>
                    <a:pt x="183794" y="27939"/>
                  </a:lnTo>
                  <a:lnTo>
                    <a:pt x="183794" y="26669"/>
                  </a:lnTo>
                  <a:lnTo>
                    <a:pt x="193535" y="26669"/>
                  </a:lnTo>
                  <a:lnTo>
                    <a:pt x="192747" y="25399"/>
                  </a:lnTo>
                  <a:lnTo>
                    <a:pt x="192747" y="24129"/>
                  </a:lnTo>
                  <a:close/>
                </a:path>
                <a:path w="271145" h="234950">
                  <a:moveTo>
                    <a:pt x="189636" y="26669"/>
                  </a:moveTo>
                  <a:lnTo>
                    <a:pt x="187693" y="26669"/>
                  </a:lnTo>
                  <a:lnTo>
                    <a:pt x="187693" y="27939"/>
                  </a:lnTo>
                  <a:lnTo>
                    <a:pt x="189636" y="27939"/>
                  </a:lnTo>
                  <a:lnTo>
                    <a:pt x="189636" y="26669"/>
                  </a:lnTo>
                  <a:close/>
                </a:path>
                <a:path w="271145" h="234950">
                  <a:moveTo>
                    <a:pt x="190423" y="26669"/>
                  </a:moveTo>
                  <a:lnTo>
                    <a:pt x="189636" y="26669"/>
                  </a:lnTo>
                  <a:lnTo>
                    <a:pt x="189636" y="27939"/>
                  </a:lnTo>
                  <a:lnTo>
                    <a:pt x="190423" y="27939"/>
                  </a:lnTo>
                  <a:lnTo>
                    <a:pt x="190423" y="26669"/>
                  </a:lnTo>
                  <a:close/>
                </a:path>
                <a:path w="271145" h="234950">
                  <a:moveTo>
                    <a:pt x="191973" y="26669"/>
                  </a:moveTo>
                  <a:lnTo>
                    <a:pt x="190423" y="26669"/>
                  </a:lnTo>
                  <a:lnTo>
                    <a:pt x="190423" y="27939"/>
                  </a:lnTo>
                  <a:lnTo>
                    <a:pt x="191973" y="27939"/>
                  </a:lnTo>
                  <a:lnTo>
                    <a:pt x="191973" y="26669"/>
                  </a:lnTo>
                  <a:close/>
                </a:path>
                <a:path w="271145" h="234950">
                  <a:moveTo>
                    <a:pt x="194309" y="26669"/>
                  </a:moveTo>
                  <a:lnTo>
                    <a:pt x="191973" y="26669"/>
                  </a:lnTo>
                  <a:lnTo>
                    <a:pt x="191973" y="27939"/>
                  </a:lnTo>
                  <a:lnTo>
                    <a:pt x="194309" y="27939"/>
                  </a:lnTo>
                  <a:lnTo>
                    <a:pt x="194309" y="26669"/>
                  </a:lnTo>
                  <a:close/>
                </a:path>
                <a:path w="271145" h="234950">
                  <a:moveTo>
                    <a:pt x="198983" y="25399"/>
                  </a:moveTo>
                  <a:lnTo>
                    <a:pt x="195872" y="25399"/>
                  </a:lnTo>
                  <a:lnTo>
                    <a:pt x="195872" y="26669"/>
                  </a:lnTo>
                  <a:lnTo>
                    <a:pt x="195084" y="27939"/>
                  </a:lnTo>
                  <a:lnTo>
                    <a:pt x="200151" y="27939"/>
                  </a:lnTo>
                  <a:lnTo>
                    <a:pt x="200151" y="26669"/>
                  </a:lnTo>
                  <a:lnTo>
                    <a:pt x="198983" y="26669"/>
                  </a:lnTo>
                  <a:lnTo>
                    <a:pt x="198983" y="25399"/>
                  </a:lnTo>
                  <a:close/>
                </a:path>
                <a:path w="271145" h="234950">
                  <a:moveTo>
                    <a:pt x="251942" y="24129"/>
                  </a:moveTo>
                  <a:lnTo>
                    <a:pt x="212229" y="24129"/>
                  </a:lnTo>
                  <a:lnTo>
                    <a:pt x="212229" y="25399"/>
                  </a:lnTo>
                  <a:lnTo>
                    <a:pt x="213779" y="25399"/>
                  </a:lnTo>
                  <a:lnTo>
                    <a:pt x="213779" y="26669"/>
                  </a:lnTo>
                  <a:lnTo>
                    <a:pt x="251167" y="26669"/>
                  </a:lnTo>
                  <a:lnTo>
                    <a:pt x="251167" y="27939"/>
                  </a:lnTo>
                  <a:lnTo>
                    <a:pt x="251942" y="26669"/>
                  </a:lnTo>
                  <a:lnTo>
                    <a:pt x="251942" y="24129"/>
                  </a:lnTo>
                  <a:close/>
                </a:path>
                <a:path w="271145" h="234950">
                  <a:moveTo>
                    <a:pt x="204825" y="25399"/>
                  </a:moveTo>
                  <a:lnTo>
                    <a:pt x="204050" y="26669"/>
                  </a:lnTo>
                  <a:lnTo>
                    <a:pt x="204825" y="26669"/>
                  </a:lnTo>
                  <a:lnTo>
                    <a:pt x="204825" y="25399"/>
                  </a:lnTo>
                  <a:close/>
                </a:path>
                <a:path w="271145" h="234950">
                  <a:moveTo>
                    <a:pt x="182244" y="24129"/>
                  </a:moveTo>
                  <a:lnTo>
                    <a:pt x="181457" y="24129"/>
                  </a:lnTo>
                  <a:lnTo>
                    <a:pt x="182244" y="25399"/>
                  </a:lnTo>
                  <a:lnTo>
                    <a:pt x="182244" y="24129"/>
                  </a:lnTo>
                  <a:close/>
                </a:path>
                <a:path w="271145" h="234950">
                  <a:moveTo>
                    <a:pt x="191973" y="24129"/>
                  </a:moveTo>
                  <a:lnTo>
                    <a:pt x="184581" y="24129"/>
                  </a:lnTo>
                  <a:lnTo>
                    <a:pt x="183794" y="25399"/>
                  </a:lnTo>
                  <a:lnTo>
                    <a:pt x="191973" y="25399"/>
                  </a:lnTo>
                  <a:lnTo>
                    <a:pt x="191973" y="24129"/>
                  </a:lnTo>
                  <a:close/>
                </a:path>
                <a:path w="271145" h="234950">
                  <a:moveTo>
                    <a:pt x="198208" y="24129"/>
                  </a:moveTo>
                  <a:lnTo>
                    <a:pt x="195084" y="24129"/>
                  </a:lnTo>
                  <a:lnTo>
                    <a:pt x="195084" y="25399"/>
                  </a:lnTo>
                  <a:lnTo>
                    <a:pt x="198208" y="25399"/>
                  </a:lnTo>
                  <a:lnTo>
                    <a:pt x="198208" y="24129"/>
                  </a:lnTo>
                  <a:close/>
                </a:path>
                <a:path w="271145" h="234950">
                  <a:moveTo>
                    <a:pt x="199377" y="24129"/>
                  </a:moveTo>
                  <a:lnTo>
                    <a:pt x="199377" y="25399"/>
                  </a:lnTo>
                  <a:lnTo>
                    <a:pt x="200151" y="25399"/>
                  </a:lnTo>
                  <a:lnTo>
                    <a:pt x="199377" y="24129"/>
                  </a:lnTo>
                  <a:close/>
                </a:path>
                <a:path w="271145" h="234950">
                  <a:moveTo>
                    <a:pt x="205612" y="24129"/>
                  </a:moveTo>
                  <a:lnTo>
                    <a:pt x="204825" y="24129"/>
                  </a:lnTo>
                  <a:lnTo>
                    <a:pt x="204825" y="25399"/>
                  </a:lnTo>
                  <a:lnTo>
                    <a:pt x="205612" y="25399"/>
                  </a:lnTo>
                  <a:lnTo>
                    <a:pt x="205612" y="24129"/>
                  </a:lnTo>
                  <a:close/>
                </a:path>
                <a:path w="271145" h="234950">
                  <a:moveTo>
                    <a:pt x="206387" y="24129"/>
                  </a:moveTo>
                  <a:lnTo>
                    <a:pt x="205612" y="24129"/>
                  </a:lnTo>
                  <a:lnTo>
                    <a:pt x="205612" y="25399"/>
                  </a:lnTo>
                  <a:lnTo>
                    <a:pt x="206387" y="25399"/>
                  </a:lnTo>
                  <a:lnTo>
                    <a:pt x="206387" y="24129"/>
                  </a:lnTo>
                  <a:close/>
                </a:path>
                <a:path w="271145" h="234950">
                  <a:moveTo>
                    <a:pt x="208724" y="24129"/>
                  </a:moveTo>
                  <a:lnTo>
                    <a:pt x="207937" y="24129"/>
                  </a:lnTo>
                  <a:lnTo>
                    <a:pt x="207937" y="25399"/>
                  </a:lnTo>
                  <a:lnTo>
                    <a:pt x="208724" y="24129"/>
                  </a:lnTo>
                  <a:close/>
                </a:path>
                <a:path w="271145" h="234950">
                  <a:moveTo>
                    <a:pt x="253504" y="21589"/>
                  </a:moveTo>
                  <a:lnTo>
                    <a:pt x="207162" y="21589"/>
                  </a:lnTo>
                  <a:lnTo>
                    <a:pt x="206387" y="22859"/>
                  </a:lnTo>
                  <a:lnTo>
                    <a:pt x="206387" y="24129"/>
                  </a:lnTo>
                  <a:lnTo>
                    <a:pt x="253504" y="24129"/>
                  </a:lnTo>
                  <a:lnTo>
                    <a:pt x="253504" y="21589"/>
                  </a:lnTo>
                  <a:close/>
                </a:path>
                <a:path w="271145" h="234950">
                  <a:moveTo>
                    <a:pt x="212229" y="15872"/>
                  </a:moveTo>
                  <a:lnTo>
                    <a:pt x="209892" y="17779"/>
                  </a:lnTo>
                  <a:lnTo>
                    <a:pt x="209105" y="17779"/>
                  </a:lnTo>
                  <a:lnTo>
                    <a:pt x="209105" y="19049"/>
                  </a:lnTo>
                  <a:lnTo>
                    <a:pt x="208724" y="20319"/>
                  </a:lnTo>
                  <a:lnTo>
                    <a:pt x="208724" y="21589"/>
                  </a:lnTo>
                  <a:lnTo>
                    <a:pt x="256222" y="21589"/>
                  </a:lnTo>
                  <a:lnTo>
                    <a:pt x="256222" y="20319"/>
                  </a:lnTo>
                  <a:lnTo>
                    <a:pt x="216115" y="20319"/>
                  </a:lnTo>
                  <a:lnTo>
                    <a:pt x="216115" y="19049"/>
                  </a:lnTo>
                  <a:lnTo>
                    <a:pt x="213779" y="19049"/>
                  </a:lnTo>
                  <a:lnTo>
                    <a:pt x="213779" y="16509"/>
                  </a:lnTo>
                  <a:lnTo>
                    <a:pt x="212229" y="16509"/>
                  </a:lnTo>
                  <a:lnTo>
                    <a:pt x="212229" y="15872"/>
                  </a:lnTo>
                  <a:close/>
                </a:path>
                <a:path w="271145" h="234950">
                  <a:moveTo>
                    <a:pt x="216903" y="19049"/>
                  </a:moveTo>
                  <a:lnTo>
                    <a:pt x="216115" y="19049"/>
                  </a:lnTo>
                  <a:lnTo>
                    <a:pt x="216115" y="20319"/>
                  </a:lnTo>
                  <a:lnTo>
                    <a:pt x="216903" y="20319"/>
                  </a:lnTo>
                  <a:lnTo>
                    <a:pt x="216903" y="19049"/>
                  </a:lnTo>
                  <a:close/>
                </a:path>
                <a:path w="271145" h="234950">
                  <a:moveTo>
                    <a:pt x="256222" y="19049"/>
                  </a:moveTo>
                  <a:lnTo>
                    <a:pt x="216903" y="19049"/>
                  </a:lnTo>
                  <a:lnTo>
                    <a:pt x="216903" y="20319"/>
                  </a:lnTo>
                  <a:lnTo>
                    <a:pt x="256222" y="20319"/>
                  </a:lnTo>
                  <a:lnTo>
                    <a:pt x="256222" y="19049"/>
                  </a:lnTo>
                  <a:close/>
                </a:path>
                <a:path w="271145" h="234950">
                  <a:moveTo>
                    <a:pt x="248056" y="17779"/>
                  </a:moveTo>
                  <a:lnTo>
                    <a:pt x="217677" y="17779"/>
                  </a:lnTo>
                  <a:lnTo>
                    <a:pt x="217677" y="19049"/>
                  </a:lnTo>
                  <a:lnTo>
                    <a:pt x="248056" y="19049"/>
                  </a:lnTo>
                  <a:lnTo>
                    <a:pt x="248056" y="17779"/>
                  </a:lnTo>
                  <a:close/>
                </a:path>
                <a:path w="271145" h="234950">
                  <a:moveTo>
                    <a:pt x="216115" y="12699"/>
                  </a:moveTo>
                  <a:lnTo>
                    <a:pt x="215341" y="12699"/>
                  </a:lnTo>
                  <a:lnTo>
                    <a:pt x="215341" y="13969"/>
                  </a:lnTo>
                  <a:lnTo>
                    <a:pt x="213779" y="15239"/>
                  </a:lnTo>
                  <a:lnTo>
                    <a:pt x="214566" y="15239"/>
                  </a:lnTo>
                  <a:lnTo>
                    <a:pt x="214566" y="17779"/>
                  </a:lnTo>
                  <a:lnTo>
                    <a:pt x="253504" y="17779"/>
                  </a:lnTo>
                  <a:lnTo>
                    <a:pt x="253504" y="16509"/>
                  </a:lnTo>
                  <a:lnTo>
                    <a:pt x="215341" y="16509"/>
                  </a:lnTo>
                  <a:lnTo>
                    <a:pt x="215341" y="15239"/>
                  </a:lnTo>
                  <a:lnTo>
                    <a:pt x="216122" y="13969"/>
                  </a:lnTo>
                  <a:lnTo>
                    <a:pt x="216115" y="12699"/>
                  </a:lnTo>
                  <a:close/>
                </a:path>
                <a:path w="271145" h="234950">
                  <a:moveTo>
                    <a:pt x="213004" y="15239"/>
                  </a:moveTo>
                  <a:lnTo>
                    <a:pt x="212229" y="15872"/>
                  </a:lnTo>
                  <a:lnTo>
                    <a:pt x="212229" y="16509"/>
                  </a:lnTo>
                  <a:lnTo>
                    <a:pt x="213004" y="15239"/>
                  </a:lnTo>
                  <a:close/>
                </a:path>
                <a:path w="271145" h="234950">
                  <a:moveTo>
                    <a:pt x="213004" y="15239"/>
                  </a:moveTo>
                  <a:lnTo>
                    <a:pt x="212229" y="16509"/>
                  </a:lnTo>
                  <a:lnTo>
                    <a:pt x="213004" y="16509"/>
                  </a:lnTo>
                  <a:lnTo>
                    <a:pt x="213004" y="15239"/>
                  </a:lnTo>
                  <a:close/>
                </a:path>
                <a:path w="271145" h="234950">
                  <a:moveTo>
                    <a:pt x="255841" y="15239"/>
                  </a:moveTo>
                  <a:lnTo>
                    <a:pt x="216903" y="15239"/>
                  </a:lnTo>
                  <a:lnTo>
                    <a:pt x="216903" y="16509"/>
                  </a:lnTo>
                  <a:lnTo>
                    <a:pt x="255841" y="16509"/>
                  </a:lnTo>
                  <a:lnTo>
                    <a:pt x="255841" y="15239"/>
                  </a:lnTo>
                  <a:close/>
                </a:path>
                <a:path w="271145" h="234950">
                  <a:moveTo>
                    <a:pt x="255066" y="12699"/>
                  </a:moveTo>
                  <a:lnTo>
                    <a:pt x="218846" y="12699"/>
                  </a:lnTo>
                  <a:lnTo>
                    <a:pt x="218846" y="15239"/>
                  </a:lnTo>
                  <a:lnTo>
                    <a:pt x="256222" y="15239"/>
                  </a:lnTo>
                  <a:lnTo>
                    <a:pt x="255841" y="13969"/>
                  </a:lnTo>
                  <a:lnTo>
                    <a:pt x="255066" y="13969"/>
                  </a:lnTo>
                  <a:lnTo>
                    <a:pt x="255066" y="12699"/>
                  </a:lnTo>
                  <a:close/>
                </a:path>
                <a:path w="271145" h="234950">
                  <a:moveTo>
                    <a:pt x="217677" y="11429"/>
                  </a:moveTo>
                  <a:lnTo>
                    <a:pt x="216903" y="11429"/>
                  </a:lnTo>
                  <a:lnTo>
                    <a:pt x="216903" y="12699"/>
                  </a:lnTo>
                  <a:lnTo>
                    <a:pt x="217677" y="12699"/>
                  </a:lnTo>
                  <a:lnTo>
                    <a:pt x="217677" y="11429"/>
                  </a:lnTo>
                  <a:close/>
                </a:path>
                <a:path w="271145" h="234950">
                  <a:moveTo>
                    <a:pt x="235584" y="11429"/>
                  </a:moveTo>
                  <a:lnTo>
                    <a:pt x="219621" y="11429"/>
                  </a:lnTo>
                  <a:lnTo>
                    <a:pt x="219621" y="12699"/>
                  </a:lnTo>
                  <a:lnTo>
                    <a:pt x="235584" y="12699"/>
                  </a:lnTo>
                  <a:lnTo>
                    <a:pt x="235584" y="11429"/>
                  </a:lnTo>
                  <a:close/>
                </a:path>
                <a:path w="271145" h="234950">
                  <a:moveTo>
                    <a:pt x="251942" y="11429"/>
                  </a:moveTo>
                  <a:lnTo>
                    <a:pt x="235584" y="11429"/>
                  </a:lnTo>
                  <a:lnTo>
                    <a:pt x="235584" y="12699"/>
                  </a:lnTo>
                  <a:lnTo>
                    <a:pt x="251942" y="12699"/>
                  </a:lnTo>
                  <a:lnTo>
                    <a:pt x="251942" y="11429"/>
                  </a:lnTo>
                  <a:close/>
                </a:path>
                <a:path w="271145" h="234950">
                  <a:moveTo>
                    <a:pt x="253504" y="11429"/>
                  </a:moveTo>
                  <a:lnTo>
                    <a:pt x="251942" y="11429"/>
                  </a:lnTo>
                  <a:lnTo>
                    <a:pt x="251942" y="12699"/>
                  </a:lnTo>
                  <a:lnTo>
                    <a:pt x="253504" y="12699"/>
                  </a:lnTo>
                  <a:lnTo>
                    <a:pt x="253504" y="11429"/>
                  </a:lnTo>
                  <a:close/>
                </a:path>
                <a:path w="271145" h="234950">
                  <a:moveTo>
                    <a:pt x="234035" y="8889"/>
                  </a:moveTo>
                  <a:lnTo>
                    <a:pt x="221183" y="8889"/>
                  </a:lnTo>
                  <a:lnTo>
                    <a:pt x="219621" y="10159"/>
                  </a:lnTo>
                  <a:lnTo>
                    <a:pt x="218846" y="11429"/>
                  </a:lnTo>
                  <a:lnTo>
                    <a:pt x="234810" y="11429"/>
                  </a:lnTo>
                  <a:lnTo>
                    <a:pt x="234810" y="10159"/>
                  </a:lnTo>
                  <a:lnTo>
                    <a:pt x="234035" y="10159"/>
                  </a:lnTo>
                  <a:lnTo>
                    <a:pt x="234035" y="8889"/>
                  </a:lnTo>
                  <a:close/>
                </a:path>
                <a:path w="271145" h="234950">
                  <a:moveTo>
                    <a:pt x="251167" y="3809"/>
                  </a:moveTo>
                  <a:lnTo>
                    <a:pt x="247268" y="3809"/>
                  </a:lnTo>
                  <a:lnTo>
                    <a:pt x="247268" y="5079"/>
                  </a:lnTo>
                  <a:lnTo>
                    <a:pt x="244551" y="5079"/>
                  </a:lnTo>
                  <a:lnTo>
                    <a:pt x="244551" y="6349"/>
                  </a:lnTo>
                  <a:lnTo>
                    <a:pt x="242989" y="6349"/>
                  </a:lnTo>
                  <a:lnTo>
                    <a:pt x="242989" y="7619"/>
                  </a:lnTo>
                  <a:lnTo>
                    <a:pt x="235584" y="7619"/>
                  </a:lnTo>
                  <a:lnTo>
                    <a:pt x="235584" y="8889"/>
                  </a:lnTo>
                  <a:lnTo>
                    <a:pt x="234035" y="8889"/>
                  </a:lnTo>
                  <a:lnTo>
                    <a:pt x="234035" y="10159"/>
                  </a:lnTo>
                  <a:lnTo>
                    <a:pt x="234810" y="10159"/>
                  </a:lnTo>
                  <a:lnTo>
                    <a:pt x="234810" y="11429"/>
                  </a:lnTo>
                  <a:lnTo>
                    <a:pt x="251167" y="11429"/>
                  </a:lnTo>
                  <a:lnTo>
                    <a:pt x="251167" y="3809"/>
                  </a:lnTo>
                  <a:close/>
                </a:path>
                <a:path w="271145" h="234950">
                  <a:moveTo>
                    <a:pt x="220395" y="8889"/>
                  </a:moveTo>
                  <a:lnTo>
                    <a:pt x="219621" y="8889"/>
                  </a:lnTo>
                  <a:lnTo>
                    <a:pt x="219621" y="10159"/>
                  </a:lnTo>
                  <a:lnTo>
                    <a:pt x="220395" y="8889"/>
                  </a:lnTo>
                  <a:close/>
                </a:path>
                <a:path w="271145" h="234950">
                  <a:moveTo>
                    <a:pt x="234810" y="6349"/>
                  </a:moveTo>
                  <a:lnTo>
                    <a:pt x="221957" y="6349"/>
                  </a:lnTo>
                  <a:lnTo>
                    <a:pt x="221957" y="7619"/>
                  </a:lnTo>
                  <a:lnTo>
                    <a:pt x="220395" y="8889"/>
                  </a:lnTo>
                  <a:lnTo>
                    <a:pt x="234810" y="8889"/>
                  </a:lnTo>
                  <a:lnTo>
                    <a:pt x="234810" y="6349"/>
                  </a:lnTo>
                  <a:close/>
                </a:path>
                <a:path w="271145" h="234950">
                  <a:moveTo>
                    <a:pt x="242989" y="5079"/>
                  </a:moveTo>
                  <a:lnTo>
                    <a:pt x="236372" y="5079"/>
                  </a:lnTo>
                  <a:lnTo>
                    <a:pt x="236372" y="6349"/>
                  </a:lnTo>
                  <a:lnTo>
                    <a:pt x="234810" y="6349"/>
                  </a:lnTo>
                  <a:lnTo>
                    <a:pt x="234810" y="7619"/>
                  </a:lnTo>
                  <a:lnTo>
                    <a:pt x="235584" y="8889"/>
                  </a:lnTo>
                  <a:lnTo>
                    <a:pt x="235584" y="7619"/>
                  </a:lnTo>
                  <a:lnTo>
                    <a:pt x="242989" y="7619"/>
                  </a:lnTo>
                  <a:lnTo>
                    <a:pt x="242989" y="5079"/>
                  </a:lnTo>
                  <a:close/>
                </a:path>
                <a:path w="271145" h="234950">
                  <a:moveTo>
                    <a:pt x="242214" y="3809"/>
                  </a:moveTo>
                  <a:lnTo>
                    <a:pt x="241426" y="5079"/>
                  </a:lnTo>
                  <a:lnTo>
                    <a:pt x="242214" y="5079"/>
                  </a:lnTo>
                  <a:lnTo>
                    <a:pt x="242214" y="3809"/>
                  </a:lnTo>
                  <a:close/>
                </a:path>
                <a:path w="271145" h="234950">
                  <a:moveTo>
                    <a:pt x="243763" y="3809"/>
                  </a:moveTo>
                  <a:lnTo>
                    <a:pt x="242214" y="3809"/>
                  </a:lnTo>
                  <a:lnTo>
                    <a:pt x="242214" y="5079"/>
                  </a:lnTo>
                  <a:lnTo>
                    <a:pt x="243763" y="5079"/>
                  </a:lnTo>
                  <a:lnTo>
                    <a:pt x="243763" y="3809"/>
                  </a:lnTo>
                  <a:close/>
                </a:path>
                <a:path w="271145" h="234950">
                  <a:moveTo>
                    <a:pt x="247268" y="2539"/>
                  </a:moveTo>
                  <a:lnTo>
                    <a:pt x="244551" y="2539"/>
                  </a:lnTo>
                  <a:lnTo>
                    <a:pt x="244551" y="3809"/>
                  </a:lnTo>
                  <a:lnTo>
                    <a:pt x="243763" y="5079"/>
                  </a:lnTo>
                  <a:lnTo>
                    <a:pt x="246494" y="5079"/>
                  </a:lnTo>
                  <a:lnTo>
                    <a:pt x="246494" y="3809"/>
                  </a:lnTo>
                  <a:lnTo>
                    <a:pt x="247268" y="3809"/>
                  </a:lnTo>
                  <a:lnTo>
                    <a:pt x="247268" y="2539"/>
                  </a:lnTo>
                  <a:close/>
                </a:path>
                <a:path w="271145" h="234950">
                  <a:moveTo>
                    <a:pt x="253504" y="2539"/>
                  </a:moveTo>
                  <a:lnTo>
                    <a:pt x="248056" y="2539"/>
                  </a:lnTo>
                  <a:lnTo>
                    <a:pt x="248056" y="3809"/>
                  </a:lnTo>
                  <a:lnTo>
                    <a:pt x="252729" y="3809"/>
                  </a:lnTo>
                  <a:lnTo>
                    <a:pt x="253504" y="2539"/>
                  </a:lnTo>
                  <a:close/>
                </a:path>
                <a:path w="271145" h="234950">
                  <a:moveTo>
                    <a:pt x="252729" y="0"/>
                  </a:moveTo>
                  <a:lnTo>
                    <a:pt x="250393" y="0"/>
                  </a:lnTo>
                  <a:lnTo>
                    <a:pt x="250393" y="1269"/>
                  </a:lnTo>
                  <a:lnTo>
                    <a:pt x="249605" y="1269"/>
                  </a:lnTo>
                  <a:lnTo>
                    <a:pt x="250393" y="2539"/>
                  </a:lnTo>
                  <a:lnTo>
                    <a:pt x="252729" y="2539"/>
                  </a:lnTo>
                  <a:lnTo>
                    <a:pt x="252729" y="0"/>
                  </a:lnTo>
                  <a:close/>
                </a:path>
              </a:pathLst>
            </a:custGeom>
            <a:solidFill>
              <a:srgbClr val="C3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9" name="object 3019"/>
            <p:cNvSpPr/>
            <p:nvPr/>
          </p:nvSpPr>
          <p:spPr>
            <a:xfrm>
              <a:off x="7316833" y="2474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774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0" name="object 3020"/>
            <p:cNvSpPr/>
            <p:nvPr/>
          </p:nvSpPr>
          <p:spPr>
            <a:xfrm>
              <a:off x="7316045" y="24790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1" name="object 3021"/>
            <p:cNvSpPr/>
            <p:nvPr/>
          </p:nvSpPr>
          <p:spPr>
            <a:xfrm>
              <a:off x="7363950" y="2445919"/>
              <a:ext cx="69215" cy="108585"/>
            </a:xfrm>
            <a:custGeom>
              <a:avLst/>
              <a:gdLst/>
              <a:ahLst/>
              <a:cxnLst/>
              <a:rect l="l" t="t" r="r" b="b"/>
              <a:pathLst>
                <a:path w="69215" h="108585">
                  <a:moveTo>
                    <a:pt x="774" y="0"/>
                  </a:moveTo>
                  <a:lnTo>
                    <a:pt x="0" y="0"/>
                  </a:lnTo>
                  <a:lnTo>
                    <a:pt x="774" y="0"/>
                  </a:lnTo>
                  <a:close/>
                </a:path>
                <a:path w="69215" h="108585">
                  <a:moveTo>
                    <a:pt x="68135" y="83515"/>
                  </a:moveTo>
                  <a:lnTo>
                    <a:pt x="68922" y="83515"/>
                  </a:lnTo>
                  <a:lnTo>
                    <a:pt x="68135" y="83515"/>
                  </a:lnTo>
                  <a:close/>
                </a:path>
                <a:path w="69215" h="108585">
                  <a:moveTo>
                    <a:pt x="67360" y="82753"/>
                  </a:moveTo>
                  <a:lnTo>
                    <a:pt x="68135" y="83515"/>
                  </a:lnTo>
                  <a:lnTo>
                    <a:pt x="68135" y="82753"/>
                  </a:lnTo>
                  <a:lnTo>
                    <a:pt x="67360" y="82753"/>
                  </a:lnTo>
                  <a:close/>
                </a:path>
                <a:path w="69215" h="108585">
                  <a:moveTo>
                    <a:pt x="66586" y="82753"/>
                  </a:moveTo>
                  <a:lnTo>
                    <a:pt x="65798" y="82753"/>
                  </a:lnTo>
                  <a:lnTo>
                    <a:pt x="66586" y="82753"/>
                  </a:lnTo>
                  <a:close/>
                </a:path>
                <a:path w="69215" h="108585">
                  <a:moveTo>
                    <a:pt x="62687" y="82753"/>
                  </a:moveTo>
                  <a:lnTo>
                    <a:pt x="65023" y="82753"/>
                  </a:lnTo>
                  <a:lnTo>
                    <a:pt x="65798" y="82753"/>
                  </a:lnTo>
                  <a:lnTo>
                    <a:pt x="65023" y="81978"/>
                  </a:lnTo>
                  <a:lnTo>
                    <a:pt x="65798" y="81978"/>
                  </a:lnTo>
                  <a:lnTo>
                    <a:pt x="65023" y="81978"/>
                  </a:lnTo>
                  <a:lnTo>
                    <a:pt x="65023" y="82753"/>
                  </a:lnTo>
                  <a:lnTo>
                    <a:pt x="65023" y="81978"/>
                  </a:lnTo>
                  <a:lnTo>
                    <a:pt x="64249" y="81978"/>
                  </a:lnTo>
                  <a:lnTo>
                    <a:pt x="64249" y="81216"/>
                  </a:lnTo>
                  <a:lnTo>
                    <a:pt x="63461" y="81216"/>
                  </a:lnTo>
                  <a:lnTo>
                    <a:pt x="63461" y="80441"/>
                  </a:lnTo>
                  <a:lnTo>
                    <a:pt x="64249" y="80441"/>
                  </a:lnTo>
                  <a:lnTo>
                    <a:pt x="63461" y="80441"/>
                  </a:lnTo>
                  <a:lnTo>
                    <a:pt x="63461" y="81216"/>
                  </a:lnTo>
                  <a:lnTo>
                    <a:pt x="63461" y="81978"/>
                  </a:lnTo>
                  <a:lnTo>
                    <a:pt x="62687" y="81978"/>
                  </a:lnTo>
                  <a:lnTo>
                    <a:pt x="62687" y="82753"/>
                  </a:lnTo>
                  <a:close/>
                </a:path>
                <a:path w="69215" h="108585">
                  <a:moveTo>
                    <a:pt x="43218" y="108153"/>
                  </a:moveTo>
                  <a:lnTo>
                    <a:pt x="42443" y="108153"/>
                  </a:lnTo>
                  <a:lnTo>
                    <a:pt x="43218" y="10815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2" name="object 3022"/>
            <p:cNvSpPr/>
            <p:nvPr/>
          </p:nvSpPr>
          <p:spPr>
            <a:xfrm>
              <a:off x="7406393" y="25517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3" name="object 3023"/>
            <p:cNvSpPr/>
            <p:nvPr/>
          </p:nvSpPr>
          <p:spPr>
            <a:xfrm>
              <a:off x="7436574" y="2535784"/>
              <a:ext cx="15875" cy="0"/>
            </a:xfrm>
            <a:custGeom>
              <a:avLst/>
              <a:gdLst/>
              <a:ahLst/>
              <a:cxnLst/>
              <a:rect l="l" t="t" r="r" b="b"/>
              <a:pathLst>
                <a:path w="15875" h="0">
                  <a:moveTo>
                    <a:pt x="0" y="0"/>
                  </a:moveTo>
                  <a:lnTo>
                    <a:pt x="1155" y="0"/>
                  </a:lnTo>
                </a:path>
                <a:path w="15875" h="0">
                  <a:moveTo>
                    <a:pt x="14414" y="0"/>
                  </a:moveTo>
                  <a:lnTo>
                    <a:pt x="1557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4" name="object 3024"/>
            <p:cNvSpPr/>
            <p:nvPr/>
          </p:nvSpPr>
          <p:spPr>
            <a:xfrm>
              <a:off x="7451567" y="25359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5" name="object 3025"/>
            <p:cNvSpPr/>
            <p:nvPr/>
          </p:nvSpPr>
          <p:spPr>
            <a:xfrm>
              <a:off x="7385755" y="2528672"/>
              <a:ext cx="36830" cy="50165"/>
            </a:xfrm>
            <a:custGeom>
              <a:avLst/>
              <a:gdLst/>
              <a:ahLst/>
              <a:cxnLst/>
              <a:rect l="l" t="t" r="r" b="b"/>
              <a:pathLst>
                <a:path w="36829" h="50164">
                  <a:moveTo>
                    <a:pt x="35039" y="1536"/>
                  </a:moveTo>
                  <a:lnTo>
                    <a:pt x="34264" y="1536"/>
                  </a:lnTo>
                  <a:lnTo>
                    <a:pt x="34264" y="2311"/>
                  </a:lnTo>
                  <a:lnTo>
                    <a:pt x="34264" y="1536"/>
                  </a:lnTo>
                  <a:lnTo>
                    <a:pt x="34264" y="2311"/>
                  </a:lnTo>
                  <a:lnTo>
                    <a:pt x="36601" y="0"/>
                  </a:lnTo>
                  <a:lnTo>
                    <a:pt x="35826" y="0"/>
                  </a:lnTo>
                  <a:lnTo>
                    <a:pt x="35039" y="0"/>
                  </a:lnTo>
                  <a:lnTo>
                    <a:pt x="35039" y="761"/>
                  </a:lnTo>
                  <a:lnTo>
                    <a:pt x="35039" y="1536"/>
                  </a:lnTo>
                  <a:close/>
                </a:path>
                <a:path w="36829" h="50164">
                  <a:moveTo>
                    <a:pt x="774" y="36944"/>
                  </a:moveTo>
                  <a:lnTo>
                    <a:pt x="1168" y="36169"/>
                  </a:lnTo>
                  <a:lnTo>
                    <a:pt x="1168" y="35788"/>
                  </a:lnTo>
                  <a:lnTo>
                    <a:pt x="1168" y="35026"/>
                  </a:lnTo>
                  <a:lnTo>
                    <a:pt x="774" y="35026"/>
                  </a:lnTo>
                  <a:lnTo>
                    <a:pt x="774" y="34251"/>
                  </a:lnTo>
                  <a:lnTo>
                    <a:pt x="1168" y="34251"/>
                  </a:lnTo>
                  <a:lnTo>
                    <a:pt x="1168" y="33477"/>
                  </a:lnTo>
                  <a:lnTo>
                    <a:pt x="774" y="33477"/>
                  </a:lnTo>
                  <a:lnTo>
                    <a:pt x="1168" y="33477"/>
                  </a:lnTo>
                  <a:lnTo>
                    <a:pt x="774" y="33477"/>
                  </a:lnTo>
                  <a:lnTo>
                    <a:pt x="774" y="32715"/>
                  </a:lnTo>
                  <a:lnTo>
                    <a:pt x="774" y="31940"/>
                  </a:lnTo>
                  <a:lnTo>
                    <a:pt x="0" y="31940"/>
                  </a:lnTo>
                  <a:lnTo>
                    <a:pt x="774" y="31940"/>
                  </a:lnTo>
                  <a:lnTo>
                    <a:pt x="0" y="31940"/>
                  </a:lnTo>
                  <a:lnTo>
                    <a:pt x="0" y="32715"/>
                  </a:lnTo>
                  <a:lnTo>
                    <a:pt x="774" y="33477"/>
                  </a:lnTo>
                  <a:lnTo>
                    <a:pt x="1168" y="34251"/>
                  </a:lnTo>
                  <a:lnTo>
                    <a:pt x="774" y="34251"/>
                  </a:lnTo>
                  <a:lnTo>
                    <a:pt x="774" y="35026"/>
                  </a:lnTo>
                  <a:lnTo>
                    <a:pt x="0" y="35026"/>
                  </a:lnTo>
                  <a:lnTo>
                    <a:pt x="774" y="35026"/>
                  </a:lnTo>
                  <a:lnTo>
                    <a:pt x="1168" y="35026"/>
                  </a:lnTo>
                  <a:lnTo>
                    <a:pt x="1168" y="35788"/>
                  </a:lnTo>
                  <a:lnTo>
                    <a:pt x="1168" y="36169"/>
                  </a:lnTo>
                  <a:lnTo>
                    <a:pt x="774" y="36169"/>
                  </a:lnTo>
                  <a:lnTo>
                    <a:pt x="774" y="36944"/>
                  </a:lnTo>
                  <a:lnTo>
                    <a:pt x="774" y="37718"/>
                  </a:lnTo>
                  <a:lnTo>
                    <a:pt x="1168" y="38480"/>
                  </a:lnTo>
                  <a:lnTo>
                    <a:pt x="774" y="38480"/>
                  </a:lnTo>
                  <a:lnTo>
                    <a:pt x="774" y="43103"/>
                  </a:lnTo>
                  <a:lnTo>
                    <a:pt x="0" y="43103"/>
                  </a:lnTo>
                  <a:lnTo>
                    <a:pt x="774" y="43103"/>
                  </a:lnTo>
                  <a:lnTo>
                    <a:pt x="0" y="43103"/>
                  </a:lnTo>
                  <a:lnTo>
                    <a:pt x="0" y="43878"/>
                  </a:lnTo>
                  <a:lnTo>
                    <a:pt x="774" y="43878"/>
                  </a:lnTo>
                  <a:lnTo>
                    <a:pt x="774" y="44640"/>
                  </a:lnTo>
                  <a:lnTo>
                    <a:pt x="0" y="44640"/>
                  </a:lnTo>
                  <a:lnTo>
                    <a:pt x="0" y="45415"/>
                  </a:lnTo>
                  <a:lnTo>
                    <a:pt x="774" y="45415"/>
                  </a:lnTo>
                  <a:lnTo>
                    <a:pt x="774" y="44640"/>
                  </a:lnTo>
                  <a:lnTo>
                    <a:pt x="1168" y="45415"/>
                  </a:lnTo>
                  <a:lnTo>
                    <a:pt x="774" y="45415"/>
                  </a:lnTo>
                  <a:lnTo>
                    <a:pt x="774" y="45796"/>
                  </a:lnTo>
                  <a:lnTo>
                    <a:pt x="774" y="46570"/>
                  </a:lnTo>
                  <a:lnTo>
                    <a:pt x="774" y="47332"/>
                  </a:lnTo>
                  <a:lnTo>
                    <a:pt x="774" y="48107"/>
                  </a:lnTo>
                  <a:lnTo>
                    <a:pt x="0" y="48107"/>
                  </a:lnTo>
                  <a:lnTo>
                    <a:pt x="0" y="48882"/>
                  </a:lnTo>
                  <a:lnTo>
                    <a:pt x="774" y="48882"/>
                  </a:lnTo>
                  <a:lnTo>
                    <a:pt x="0" y="48882"/>
                  </a:lnTo>
                  <a:lnTo>
                    <a:pt x="774" y="49644"/>
                  </a:lnTo>
                  <a:lnTo>
                    <a:pt x="0" y="49644"/>
                  </a:lnTo>
                  <a:lnTo>
                    <a:pt x="774" y="49644"/>
                  </a:lnTo>
                  <a:lnTo>
                    <a:pt x="774" y="48882"/>
                  </a:lnTo>
                  <a:lnTo>
                    <a:pt x="774" y="49644"/>
                  </a:lnTo>
                  <a:lnTo>
                    <a:pt x="774" y="48882"/>
                  </a:lnTo>
                  <a:lnTo>
                    <a:pt x="0" y="48882"/>
                  </a:lnTo>
                  <a:lnTo>
                    <a:pt x="0" y="48107"/>
                  </a:lnTo>
                  <a:lnTo>
                    <a:pt x="774" y="48107"/>
                  </a:lnTo>
                  <a:lnTo>
                    <a:pt x="774" y="47332"/>
                  </a:lnTo>
                  <a:lnTo>
                    <a:pt x="774" y="46570"/>
                  </a:lnTo>
                  <a:lnTo>
                    <a:pt x="774" y="45796"/>
                  </a:lnTo>
                  <a:lnTo>
                    <a:pt x="774" y="45415"/>
                  </a:lnTo>
                  <a:lnTo>
                    <a:pt x="1168" y="45415"/>
                  </a:lnTo>
                  <a:lnTo>
                    <a:pt x="1168" y="44640"/>
                  </a:lnTo>
                  <a:lnTo>
                    <a:pt x="774" y="44640"/>
                  </a:lnTo>
                  <a:lnTo>
                    <a:pt x="774" y="45415"/>
                  </a:lnTo>
                  <a:lnTo>
                    <a:pt x="0" y="45415"/>
                  </a:lnTo>
                  <a:lnTo>
                    <a:pt x="0" y="44640"/>
                  </a:lnTo>
                  <a:lnTo>
                    <a:pt x="774" y="44640"/>
                  </a:lnTo>
                  <a:lnTo>
                    <a:pt x="774" y="43878"/>
                  </a:lnTo>
                  <a:lnTo>
                    <a:pt x="0" y="43878"/>
                  </a:lnTo>
                  <a:lnTo>
                    <a:pt x="0" y="43103"/>
                  </a:lnTo>
                  <a:lnTo>
                    <a:pt x="774" y="43103"/>
                  </a:lnTo>
                  <a:lnTo>
                    <a:pt x="774" y="42329"/>
                  </a:lnTo>
                  <a:lnTo>
                    <a:pt x="1168" y="42329"/>
                  </a:lnTo>
                  <a:lnTo>
                    <a:pt x="774" y="41567"/>
                  </a:lnTo>
                  <a:lnTo>
                    <a:pt x="1168" y="40792"/>
                  </a:lnTo>
                  <a:lnTo>
                    <a:pt x="774" y="40792"/>
                  </a:lnTo>
                  <a:lnTo>
                    <a:pt x="1168" y="40792"/>
                  </a:lnTo>
                  <a:lnTo>
                    <a:pt x="774" y="40792"/>
                  </a:lnTo>
                  <a:lnTo>
                    <a:pt x="774" y="40017"/>
                  </a:lnTo>
                  <a:lnTo>
                    <a:pt x="1168" y="40017"/>
                  </a:lnTo>
                  <a:lnTo>
                    <a:pt x="1168" y="40792"/>
                  </a:lnTo>
                  <a:lnTo>
                    <a:pt x="1168" y="40017"/>
                  </a:lnTo>
                  <a:lnTo>
                    <a:pt x="774" y="40017"/>
                  </a:lnTo>
                  <a:lnTo>
                    <a:pt x="774" y="39255"/>
                  </a:lnTo>
                  <a:lnTo>
                    <a:pt x="1168" y="39255"/>
                  </a:lnTo>
                  <a:lnTo>
                    <a:pt x="774" y="39255"/>
                  </a:lnTo>
                  <a:lnTo>
                    <a:pt x="1168" y="38480"/>
                  </a:lnTo>
                  <a:lnTo>
                    <a:pt x="1168" y="37718"/>
                  </a:lnTo>
                  <a:lnTo>
                    <a:pt x="774" y="37718"/>
                  </a:lnTo>
                  <a:lnTo>
                    <a:pt x="774" y="36944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6" name="object 3026"/>
            <p:cNvSpPr/>
            <p:nvPr/>
          </p:nvSpPr>
          <p:spPr>
            <a:xfrm>
              <a:off x="7386924" y="25590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7" name="object 3027"/>
            <p:cNvSpPr/>
            <p:nvPr/>
          </p:nvSpPr>
          <p:spPr>
            <a:xfrm>
              <a:off x="7392569" y="255060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2336" y="0"/>
                  </a:moveTo>
                  <a:lnTo>
                    <a:pt x="3492" y="0"/>
                  </a:lnTo>
                </a:path>
                <a:path w="3809" h="0">
                  <a:moveTo>
                    <a:pt x="0" y="0"/>
                  </a:moveTo>
                  <a:lnTo>
                    <a:pt x="1155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8" name="object 3028"/>
            <p:cNvSpPr/>
            <p:nvPr/>
          </p:nvSpPr>
          <p:spPr>
            <a:xfrm>
              <a:off x="7386530" y="2502878"/>
              <a:ext cx="50800" cy="55880"/>
            </a:xfrm>
            <a:custGeom>
              <a:avLst/>
              <a:gdLst/>
              <a:ahLst/>
              <a:cxnLst/>
              <a:rect l="l" t="t" r="r" b="b"/>
              <a:pathLst>
                <a:path w="50800" h="55880">
                  <a:moveTo>
                    <a:pt x="393" y="55422"/>
                  </a:moveTo>
                  <a:lnTo>
                    <a:pt x="393" y="54660"/>
                  </a:lnTo>
                  <a:lnTo>
                    <a:pt x="0" y="54660"/>
                  </a:lnTo>
                  <a:lnTo>
                    <a:pt x="393" y="55422"/>
                  </a:lnTo>
                  <a:close/>
                </a:path>
                <a:path w="50800" h="55880">
                  <a:moveTo>
                    <a:pt x="8178" y="47345"/>
                  </a:moveTo>
                  <a:lnTo>
                    <a:pt x="8178" y="46570"/>
                  </a:lnTo>
                  <a:lnTo>
                    <a:pt x="8953" y="47345"/>
                  </a:lnTo>
                  <a:lnTo>
                    <a:pt x="8178" y="47345"/>
                  </a:lnTo>
                  <a:close/>
                </a:path>
                <a:path w="50800" h="55880">
                  <a:moveTo>
                    <a:pt x="50622" y="0"/>
                  </a:moveTo>
                  <a:lnTo>
                    <a:pt x="50622" y="774"/>
                  </a:lnTo>
                  <a:lnTo>
                    <a:pt x="49847" y="774"/>
                  </a:lnTo>
                  <a:lnTo>
                    <a:pt x="50622" y="774"/>
                  </a:lnTo>
                  <a:lnTo>
                    <a:pt x="49847" y="774"/>
                  </a:lnTo>
                  <a:lnTo>
                    <a:pt x="49847" y="1536"/>
                  </a:lnTo>
                  <a:lnTo>
                    <a:pt x="49847" y="774"/>
                  </a:lnTo>
                  <a:lnTo>
                    <a:pt x="50622" y="774"/>
                  </a:lnTo>
                  <a:lnTo>
                    <a:pt x="50622" y="0"/>
                  </a:lnTo>
                  <a:close/>
                </a:path>
                <a:path w="50800" h="55880">
                  <a:moveTo>
                    <a:pt x="50622" y="0"/>
                  </a:moveTo>
                  <a:lnTo>
                    <a:pt x="49847" y="0"/>
                  </a:lnTo>
                  <a:lnTo>
                    <a:pt x="50622" y="0"/>
                  </a:lnTo>
                  <a:lnTo>
                    <a:pt x="50622" y="774"/>
                  </a:lnTo>
                  <a:lnTo>
                    <a:pt x="50622" y="0"/>
                  </a:lnTo>
                  <a:close/>
                </a:path>
                <a:path w="50800" h="55880">
                  <a:moveTo>
                    <a:pt x="49847" y="0"/>
                  </a:moveTo>
                  <a:lnTo>
                    <a:pt x="50622" y="0"/>
                  </a:lnTo>
                  <a:lnTo>
                    <a:pt x="49847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9" name="object 3029"/>
            <p:cNvSpPr/>
            <p:nvPr/>
          </p:nvSpPr>
          <p:spPr>
            <a:xfrm>
              <a:off x="7385755" y="25471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0" name="object 3030"/>
            <p:cNvSpPr/>
            <p:nvPr/>
          </p:nvSpPr>
          <p:spPr>
            <a:xfrm>
              <a:off x="7280231" y="2513280"/>
              <a:ext cx="114300" cy="43180"/>
            </a:xfrm>
            <a:custGeom>
              <a:avLst/>
              <a:gdLst/>
              <a:ahLst/>
              <a:cxnLst/>
              <a:rect l="l" t="t" r="r" b="b"/>
              <a:pathLst>
                <a:path w="114300" h="43180">
                  <a:moveTo>
                    <a:pt x="108254" y="36169"/>
                  </a:moveTo>
                  <a:lnTo>
                    <a:pt x="108254" y="35394"/>
                  </a:lnTo>
                  <a:lnTo>
                    <a:pt x="107467" y="35394"/>
                  </a:lnTo>
                  <a:lnTo>
                    <a:pt x="106692" y="35394"/>
                  </a:lnTo>
                  <a:lnTo>
                    <a:pt x="107467" y="35394"/>
                  </a:lnTo>
                  <a:lnTo>
                    <a:pt x="108254" y="35394"/>
                  </a:lnTo>
                  <a:lnTo>
                    <a:pt x="108254" y="36169"/>
                  </a:lnTo>
                  <a:lnTo>
                    <a:pt x="109029" y="36169"/>
                  </a:lnTo>
                  <a:lnTo>
                    <a:pt x="108254" y="36169"/>
                  </a:lnTo>
                  <a:close/>
                </a:path>
                <a:path w="114300" h="43180">
                  <a:moveTo>
                    <a:pt x="101625" y="29629"/>
                  </a:moveTo>
                  <a:lnTo>
                    <a:pt x="102400" y="29629"/>
                  </a:lnTo>
                  <a:lnTo>
                    <a:pt x="102400" y="30403"/>
                  </a:lnTo>
                  <a:lnTo>
                    <a:pt x="102400" y="31165"/>
                  </a:lnTo>
                  <a:lnTo>
                    <a:pt x="102400" y="30403"/>
                  </a:lnTo>
                  <a:lnTo>
                    <a:pt x="102400" y="31165"/>
                  </a:lnTo>
                  <a:lnTo>
                    <a:pt x="103187" y="31165"/>
                  </a:lnTo>
                  <a:lnTo>
                    <a:pt x="103187" y="31940"/>
                  </a:lnTo>
                  <a:lnTo>
                    <a:pt x="103962" y="31940"/>
                  </a:lnTo>
                  <a:lnTo>
                    <a:pt x="103962" y="32321"/>
                  </a:lnTo>
                  <a:lnTo>
                    <a:pt x="103962" y="31940"/>
                  </a:lnTo>
                  <a:lnTo>
                    <a:pt x="103962" y="32321"/>
                  </a:lnTo>
                  <a:lnTo>
                    <a:pt x="104736" y="32321"/>
                  </a:lnTo>
                  <a:lnTo>
                    <a:pt x="105524" y="32321"/>
                  </a:lnTo>
                  <a:lnTo>
                    <a:pt x="105524" y="33096"/>
                  </a:lnTo>
                  <a:lnTo>
                    <a:pt x="105524" y="33858"/>
                  </a:lnTo>
                  <a:lnTo>
                    <a:pt x="106298" y="33858"/>
                  </a:lnTo>
                  <a:lnTo>
                    <a:pt x="105524" y="33858"/>
                  </a:lnTo>
                  <a:lnTo>
                    <a:pt x="106298" y="34632"/>
                  </a:lnTo>
                  <a:lnTo>
                    <a:pt x="106298" y="35394"/>
                  </a:lnTo>
                  <a:lnTo>
                    <a:pt x="106692" y="35394"/>
                  </a:lnTo>
                  <a:lnTo>
                    <a:pt x="106692" y="36169"/>
                  </a:lnTo>
                  <a:lnTo>
                    <a:pt x="106298" y="36169"/>
                  </a:lnTo>
                  <a:lnTo>
                    <a:pt x="106298" y="36944"/>
                  </a:lnTo>
                  <a:lnTo>
                    <a:pt x="106298" y="36169"/>
                  </a:lnTo>
                  <a:lnTo>
                    <a:pt x="106298" y="36944"/>
                  </a:lnTo>
                  <a:lnTo>
                    <a:pt x="106298" y="36169"/>
                  </a:lnTo>
                  <a:lnTo>
                    <a:pt x="106298" y="36944"/>
                  </a:lnTo>
                  <a:lnTo>
                    <a:pt x="106298" y="36169"/>
                  </a:lnTo>
                  <a:lnTo>
                    <a:pt x="106298" y="36944"/>
                  </a:lnTo>
                  <a:lnTo>
                    <a:pt x="105524" y="37706"/>
                  </a:lnTo>
                  <a:lnTo>
                    <a:pt x="105524" y="38481"/>
                  </a:lnTo>
                  <a:lnTo>
                    <a:pt x="105524" y="39255"/>
                  </a:lnTo>
                  <a:lnTo>
                    <a:pt x="105524" y="40017"/>
                  </a:lnTo>
                  <a:lnTo>
                    <a:pt x="106298" y="40017"/>
                  </a:lnTo>
                  <a:lnTo>
                    <a:pt x="106298" y="40792"/>
                  </a:lnTo>
                  <a:lnTo>
                    <a:pt x="106692" y="40792"/>
                  </a:lnTo>
                  <a:lnTo>
                    <a:pt x="106692" y="41554"/>
                  </a:lnTo>
                  <a:lnTo>
                    <a:pt x="106692" y="41948"/>
                  </a:lnTo>
                  <a:lnTo>
                    <a:pt x="106692" y="42710"/>
                  </a:lnTo>
                  <a:lnTo>
                    <a:pt x="106692" y="41948"/>
                  </a:lnTo>
                  <a:lnTo>
                    <a:pt x="106692" y="42710"/>
                  </a:lnTo>
                  <a:lnTo>
                    <a:pt x="106692" y="41948"/>
                  </a:lnTo>
                  <a:lnTo>
                    <a:pt x="106692" y="41554"/>
                  </a:lnTo>
                  <a:lnTo>
                    <a:pt x="106692" y="40792"/>
                  </a:lnTo>
                  <a:lnTo>
                    <a:pt x="106298" y="40792"/>
                  </a:lnTo>
                  <a:lnTo>
                    <a:pt x="106692" y="40792"/>
                  </a:lnTo>
                  <a:lnTo>
                    <a:pt x="106298" y="40792"/>
                  </a:lnTo>
                  <a:lnTo>
                    <a:pt x="106298" y="40017"/>
                  </a:lnTo>
                  <a:lnTo>
                    <a:pt x="106298" y="39255"/>
                  </a:lnTo>
                  <a:lnTo>
                    <a:pt x="105524" y="39255"/>
                  </a:lnTo>
                  <a:lnTo>
                    <a:pt x="105524" y="38481"/>
                  </a:lnTo>
                  <a:lnTo>
                    <a:pt x="105524" y="37706"/>
                  </a:lnTo>
                  <a:lnTo>
                    <a:pt x="105524" y="38481"/>
                  </a:lnTo>
                  <a:lnTo>
                    <a:pt x="105524" y="37706"/>
                  </a:lnTo>
                  <a:lnTo>
                    <a:pt x="106298" y="37706"/>
                  </a:lnTo>
                  <a:lnTo>
                    <a:pt x="106298" y="36944"/>
                  </a:lnTo>
                  <a:lnTo>
                    <a:pt x="106298" y="37706"/>
                  </a:lnTo>
                  <a:lnTo>
                    <a:pt x="106298" y="36944"/>
                  </a:lnTo>
                  <a:lnTo>
                    <a:pt x="106692" y="36169"/>
                  </a:lnTo>
                  <a:lnTo>
                    <a:pt x="106298" y="36169"/>
                  </a:lnTo>
                  <a:lnTo>
                    <a:pt x="106692" y="36169"/>
                  </a:lnTo>
                  <a:lnTo>
                    <a:pt x="106692" y="35394"/>
                  </a:lnTo>
                  <a:lnTo>
                    <a:pt x="107467" y="35394"/>
                  </a:lnTo>
                  <a:lnTo>
                    <a:pt x="108254" y="35394"/>
                  </a:lnTo>
                  <a:lnTo>
                    <a:pt x="109029" y="35394"/>
                  </a:lnTo>
                  <a:lnTo>
                    <a:pt x="108254" y="35394"/>
                  </a:lnTo>
                  <a:lnTo>
                    <a:pt x="109029" y="35394"/>
                  </a:lnTo>
                  <a:lnTo>
                    <a:pt x="109029" y="36169"/>
                  </a:lnTo>
                  <a:lnTo>
                    <a:pt x="109804" y="36169"/>
                  </a:lnTo>
                  <a:lnTo>
                    <a:pt x="110578" y="36169"/>
                  </a:lnTo>
                  <a:lnTo>
                    <a:pt x="110578" y="36944"/>
                  </a:lnTo>
                  <a:lnTo>
                    <a:pt x="111366" y="36944"/>
                  </a:lnTo>
                  <a:lnTo>
                    <a:pt x="112140" y="36169"/>
                  </a:lnTo>
                  <a:lnTo>
                    <a:pt x="112140" y="36944"/>
                  </a:lnTo>
                  <a:lnTo>
                    <a:pt x="112915" y="36944"/>
                  </a:lnTo>
                  <a:lnTo>
                    <a:pt x="112140" y="36944"/>
                  </a:lnTo>
                  <a:lnTo>
                    <a:pt x="112140" y="36169"/>
                  </a:lnTo>
                  <a:lnTo>
                    <a:pt x="111366" y="36169"/>
                  </a:lnTo>
                  <a:lnTo>
                    <a:pt x="111366" y="36944"/>
                  </a:lnTo>
                  <a:lnTo>
                    <a:pt x="110578" y="36944"/>
                  </a:lnTo>
                  <a:lnTo>
                    <a:pt x="110578" y="36169"/>
                  </a:lnTo>
                  <a:lnTo>
                    <a:pt x="111366" y="36169"/>
                  </a:lnTo>
                  <a:lnTo>
                    <a:pt x="111366" y="35394"/>
                  </a:lnTo>
                  <a:lnTo>
                    <a:pt x="112140" y="35394"/>
                  </a:lnTo>
                  <a:lnTo>
                    <a:pt x="111366" y="35394"/>
                  </a:lnTo>
                  <a:lnTo>
                    <a:pt x="112140" y="36169"/>
                  </a:lnTo>
                  <a:lnTo>
                    <a:pt x="112915" y="36169"/>
                  </a:lnTo>
                  <a:lnTo>
                    <a:pt x="112915" y="36944"/>
                  </a:lnTo>
                  <a:lnTo>
                    <a:pt x="112915" y="36169"/>
                  </a:lnTo>
                  <a:lnTo>
                    <a:pt x="113690" y="36169"/>
                  </a:lnTo>
                  <a:lnTo>
                    <a:pt x="113690" y="35394"/>
                  </a:lnTo>
                  <a:lnTo>
                    <a:pt x="113690" y="36169"/>
                  </a:lnTo>
                  <a:lnTo>
                    <a:pt x="112915" y="36169"/>
                  </a:lnTo>
                  <a:lnTo>
                    <a:pt x="112140" y="36169"/>
                  </a:lnTo>
                  <a:lnTo>
                    <a:pt x="112140" y="35394"/>
                  </a:lnTo>
                  <a:lnTo>
                    <a:pt x="111366" y="35394"/>
                  </a:lnTo>
                  <a:lnTo>
                    <a:pt x="112140" y="35394"/>
                  </a:lnTo>
                  <a:lnTo>
                    <a:pt x="111366" y="35394"/>
                  </a:lnTo>
                  <a:lnTo>
                    <a:pt x="111366" y="36169"/>
                  </a:lnTo>
                  <a:lnTo>
                    <a:pt x="110578" y="36169"/>
                  </a:lnTo>
                  <a:lnTo>
                    <a:pt x="110578" y="35394"/>
                  </a:lnTo>
                  <a:lnTo>
                    <a:pt x="109804" y="35394"/>
                  </a:lnTo>
                  <a:lnTo>
                    <a:pt x="109804" y="36169"/>
                  </a:lnTo>
                  <a:lnTo>
                    <a:pt x="109029" y="36169"/>
                  </a:lnTo>
                  <a:lnTo>
                    <a:pt x="109029" y="35394"/>
                  </a:lnTo>
                  <a:lnTo>
                    <a:pt x="108254" y="35394"/>
                  </a:lnTo>
                  <a:lnTo>
                    <a:pt x="107467" y="35394"/>
                  </a:lnTo>
                  <a:lnTo>
                    <a:pt x="106692" y="35394"/>
                  </a:lnTo>
                  <a:lnTo>
                    <a:pt x="106692" y="34632"/>
                  </a:lnTo>
                  <a:lnTo>
                    <a:pt x="106298" y="34632"/>
                  </a:lnTo>
                  <a:lnTo>
                    <a:pt x="106298" y="33858"/>
                  </a:lnTo>
                  <a:lnTo>
                    <a:pt x="105524" y="33858"/>
                  </a:lnTo>
                  <a:lnTo>
                    <a:pt x="106298" y="33858"/>
                  </a:lnTo>
                  <a:lnTo>
                    <a:pt x="105524" y="33858"/>
                  </a:lnTo>
                  <a:lnTo>
                    <a:pt x="105524" y="33096"/>
                  </a:lnTo>
                  <a:lnTo>
                    <a:pt x="105524" y="33858"/>
                  </a:lnTo>
                  <a:lnTo>
                    <a:pt x="105524" y="33096"/>
                  </a:lnTo>
                  <a:lnTo>
                    <a:pt x="105524" y="32321"/>
                  </a:lnTo>
                  <a:lnTo>
                    <a:pt x="104736" y="32321"/>
                  </a:lnTo>
                  <a:lnTo>
                    <a:pt x="103962" y="32321"/>
                  </a:lnTo>
                  <a:lnTo>
                    <a:pt x="103962" y="31940"/>
                  </a:lnTo>
                  <a:lnTo>
                    <a:pt x="103187" y="31940"/>
                  </a:lnTo>
                  <a:lnTo>
                    <a:pt x="103187" y="31165"/>
                  </a:lnTo>
                  <a:lnTo>
                    <a:pt x="102400" y="31165"/>
                  </a:lnTo>
                  <a:lnTo>
                    <a:pt x="102400" y="30403"/>
                  </a:lnTo>
                  <a:lnTo>
                    <a:pt x="102400" y="31165"/>
                  </a:lnTo>
                  <a:lnTo>
                    <a:pt x="102400" y="30403"/>
                  </a:lnTo>
                  <a:lnTo>
                    <a:pt x="102400" y="29629"/>
                  </a:lnTo>
                  <a:lnTo>
                    <a:pt x="101625" y="29629"/>
                  </a:lnTo>
                  <a:lnTo>
                    <a:pt x="101625" y="28854"/>
                  </a:lnTo>
                  <a:lnTo>
                    <a:pt x="101625" y="29629"/>
                  </a:lnTo>
                  <a:lnTo>
                    <a:pt x="101625" y="28854"/>
                  </a:lnTo>
                  <a:lnTo>
                    <a:pt x="101625" y="28092"/>
                  </a:lnTo>
                  <a:lnTo>
                    <a:pt x="100850" y="28092"/>
                  </a:lnTo>
                  <a:lnTo>
                    <a:pt x="101625" y="28092"/>
                  </a:lnTo>
                  <a:lnTo>
                    <a:pt x="101625" y="28854"/>
                  </a:lnTo>
                  <a:lnTo>
                    <a:pt x="100850" y="28854"/>
                  </a:lnTo>
                  <a:lnTo>
                    <a:pt x="101625" y="28854"/>
                  </a:lnTo>
                  <a:lnTo>
                    <a:pt x="101625" y="29629"/>
                  </a:lnTo>
                  <a:close/>
                </a:path>
                <a:path w="114300" h="43180">
                  <a:moveTo>
                    <a:pt x="101625" y="28092"/>
                  </a:moveTo>
                  <a:lnTo>
                    <a:pt x="100850" y="28092"/>
                  </a:lnTo>
                  <a:lnTo>
                    <a:pt x="101625" y="28092"/>
                  </a:lnTo>
                  <a:lnTo>
                    <a:pt x="100850" y="28092"/>
                  </a:lnTo>
                  <a:lnTo>
                    <a:pt x="101625" y="28092"/>
                  </a:lnTo>
                  <a:close/>
                </a:path>
                <a:path w="114300" h="43180">
                  <a:moveTo>
                    <a:pt x="100850" y="27317"/>
                  </a:moveTo>
                  <a:lnTo>
                    <a:pt x="101625" y="28092"/>
                  </a:lnTo>
                  <a:lnTo>
                    <a:pt x="100850" y="27317"/>
                  </a:lnTo>
                  <a:close/>
                </a:path>
                <a:path w="114300" h="43180">
                  <a:moveTo>
                    <a:pt x="100850" y="26555"/>
                  </a:moveTo>
                  <a:lnTo>
                    <a:pt x="100850" y="27317"/>
                  </a:lnTo>
                  <a:lnTo>
                    <a:pt x="100850" y="28092"/>
                  </a:lnTo>
                  <a:lnTo>
                    <a:pt x="100850" y="27317"/>
                  </a:lnTo>
                  <a:lnTo>
                    <a:pt x="100850" y="26555"/>
                  </a:lnTo>
                  <a:close/>
                </a:path>
                <a:path w="114300" h="43180">
                  <a:moveTo>
                    <a:pt x="97726" y="22694"/>
                  </a:moveTo>
                  <a:lnTo>
                    <a:pt x="98513" y="22694"/>
                  </a:lnTo>
                  <a:lnTo>
                    <a:pt x="98513" y="23469"/>
                  </a:lnTo>
                  <a:lnTo>
                    <a:pt x="98513" y="24244"/>
                  </a:lnTo>
                  <a:lnTo>
                    <a:pt x="98513" y="25006"/>
                  </a:lnTo>
                  <a:lnTo>
                    <a:pt x="99288" y="25006"/>
                  </a:lnTo>
                  <a:lnTo>
                    <a:pt x="100063" y="25006"/>
                  </a:lnTo>
                  <a:lnTo>
                    <a:pt x="99288" y="25006"/>
                  </a:lnTo>
                  <a:lnTo>
                    <a:pt x="100063" y="25006"/>
                  </a:lnTo>
                  <a:lnTo>
                    <a:pt x="100063" y="25781"/>
                  </a:lnTo>
                  <a:lnTo>
                    <a:pt x="100850" y="25781"/>
                  </a:lnTo>
                  <a:lnTo>
                    <a:pt x="100850" y="26555"/>
                  </a:lnTo>
                  <a:lnTo>
                    <a:pt x="100850" y="25781"/>
                  </a:lnTo>
                  <a:lnTo>
                    <a:pt x="100850" y="26555"/>
                  </a:lnTo>
                  <a:lnTo>
                    <a:pt x="100850" y="25781"/>
                  </a:lnTo>
                  <a:lnTo>
                    <a:pt x="100063" y="25781"/>
                  </a:lnTo>
                  <a:lnTo>
                    <a:pt x="100063" y="25006"/>
                  </a:lnTo>
                  <a:lnTo>
                    <a:pt x="99288" y="25006"/>
                  </a:lnTo>
                  <a:lnTo>
                    <a:pt x="99288" y="24244"/>
                  </a:lnTo>
                  <a:lnTo>
                    <a:pt x="98513" y="24244"/>
                  </a:lnTo>
                  <a:lnTo>
                    <a:pt x="98513" y="23469"/>
                  </a:lnTo>
                  <a:lnTo>
                    <a:pt x="98513" y="22694"/>
                  </a:lnTo>
                  <a:lnTo>
                    <a:pt x="97726" y="22694"/>
                  </a:lnTo>
                  <a:close/>
                </a:path>
                <a:path w="114300" h="43180">
                  <a:moveTo>
                    <a:pt x="98513" y="22694"/>
                  </a:moveTo>
                  <a:lnTo>
                    <a:pt x="97726" y="22694"/>
                  </a:lnTo>
                  <a:lnTo>
                    <a:pt x="97726" y="22313"/>
                  </a:lnTo>
                  <a:lnTo>
                    <a:pt x="96951" y="22313"/>
                  </a:lnTo>
                  <a:lnTo>
                    <a:pt x="96570" y="22313"/>
                  </a:lnTo>
                  <a:lnTo>
                    <a:pt x="96570" y="21539"/>
                  </a:lnTo>
                  <a:lnTo>
                    <a:pt x="95783" y="21539"/>
                  </a:lnTo>
                  <a:lnTo>
                    <a:pt x="96570" y="21539"/>
                  </a:lnTo>
                  <a:lnTo>
                    <a:pt x="95783" y="21539"/>
                  </a:lnTo>
                  <a:lnTo>
                    <a:pt x="95783" y="20777"/>
                  </a:lnTo>
                  <a:lnTo>
                    <a:pt x="95008" y="20777"/>
                  </a:lnTo>
                  <a:lnTo>
                    <a:pt x="95783" y="20015"/>
                  </a:lnTo>
                  <a:lnTo>
                    <a:pt x="95008" y="20015"/>
                  </a:lnTo>
                  <a:lnTo>
                    <a:pt x="95008" y="19240"/>
                  </a:lnTo>
                  <a:lnTo>
                    <a:pt x="95783" y="19240"/>
                  </a:lnTo>
                  <a:lnTo>
                    <a:pt x="95783" y="18465"/>
                  </a:lnTo>
                  <a:lnTo>
                    <a:pt x="95008" y="17703"/>
                  </a:lnTo>
                  <a:lnTo>
                    <a:pt x="95783" y="17703"/>
                  </a:lnTo>
                  <a:lnTo>
                    <a:pt x="95008" y="17703"/>
                  </a:lnTo>
                  <a:lnTo>
                    <a:pt x="95008" y="16929"/>
                  </a:lnTo>
                  <a:lnTo>
                    <a:pt x="95008" y="17703"/>
                  </a:lnTo>
                  <a:lnTo>
                    <a:pt x="95008" y="18465"/>
                  </a:lnTo>
                  <a:lnTo>
                    <a:pt x="95008" y="17703"/>
                  </a:lnTo>
                  <a:lnTo>
                    <a:pt x="95008" y="18465"/>
                  </a:lnTo>
                  <a:lnTo>
                    <a:pt x="95783" y="18465"/>
                  </a:lnTo>
                  <a:lnTo>
                    <a:pt x="95783" y="19240"/>
                  </a:lnTo>
                  <a:lnTo>
                    <a:pt x="95008" y="19240"/>
                  </a:lnTo>
                  <a:lnTo>
                    <a:pt x="95008" y="20015"/>
                  </a:lnTo>
                  <a:lnTo>
                    <a:pt x="95783" y="20777"/>
                  </a:lnTo>
                  <a:lnTo>
                    <a:pt x="95783" y="21539"/>
                  </a:lnTo>
                  <a:lnTo>
                    <a:pt x="96570" y="21539"/>
                  </a:lnTo>
                  <a:lnTo>
                    <a:pt x="95783" y="21539"/>
                  </a:lnTo>
                  <a:lnTo>
                    <a:pt x="96570" y="21539"/>
                  </a:lnTo>
                  <a:lnTo>
                    <a:pt x="96570" y="22313"/>
                  </a:lnTo>
                  <a:lnTo>
                    <a:pt x="96951" y="22313"/>
                  </a:lnTo>
                  <a:lnTo>
                    <a:pt x="97726" y="22313"/>
                  </a:lnTo>
                  <a:lnTo>
                    <a:pt x="97726" y="22694"/>
                  </a:lnTo>
                  <a:lnTo>
                    <a:pt x="98513" y="22694"/>
                  </a:lnTo>
                  <a:lnTo>
                    <a:pt x="97726" y="22694"/>
                  </a:lnTo>
                  <a:lnTo>
                    <a:pt x="98513" y="22694"/>
                  </a:lnTo>
                  <a:lnTo>
                    <a:pt x="97726" y="22694"/>
                  </a:lnTo>
                  <a:lnTo>
                    <a:pt x="98513" y="22694"/>
                  </a:lnTo>
                  <a:close/>
                </a:path>
                <a:path w="114300" h="43180">
                  <a:moveTo>
                    <a:pt x="95008" y="15392"/>
                  </a:moveTo>
                  <a:lnTo>
                    <a:pt x="95008" y="16154"/>
                  </a:lnTo>
                  <a:lnTo>
                    <a:pt x="95008" y="16929"/>
                  </a:lnTo>
                  <a:lnTo>
                    <a:pt x="95008" y="16154"/>
                  </a:lnTo>
                  <a:lnTo>
                    <a:pt x="95008" y="16929"/>
                  </a:lnTo>
                  <a:lnTo>
                    <a:pt x="95008" y="16154"/>
                  </a:lnTo>
                  <a:lnTo>
                    <a:pt x="95008" y="15392"/>
                  </a:lnTo>
                  <a:close/>
                </a:path>
                <a:path w="114300" h="43180">
                  <a:moveTo>
                    <a:pt x="1943" y="17703"/>
                  </a:moveTo>
                  <a:lnTo>
                    <a:pt x="2717" y="17703"/>
                  </a:lnTo>
                  <a:lnTo>
                    <a:pt x="2717" y="16929"/>
                  </a:lnTo>
                  <a:lnTo>
                    <a:pt x="3492" y="16929"/>
                  </a:lnTo>
                  <a:lnTo>
                    <a:pt x="3492" y="16154"/>
                  </a:lnTo>
                  <a:lnTo>
                    <a:pt x="3492" y="16929"/>
                  </a:lnTo>
                  <a:lnTo>
                    <a:pt x="2717" y="16929"/>
                  </a:lnTo>
                  <a:lnTo>
                    <a:pt x="3492" y="16929"/>
                  </a:lnTo>
                  <a:lnTo>
                    <a:pt x="2717" y="16929"/>
                  </a:lnTo>
                  <a:lnTo>
                    <a:pt x="2717" y="17703"/>
                  </a:lnTo>
                  <a:lnTo>
                    <a:pt x="1943" y="17703"/>
                  </a:lnTo>
                  <a:lnTo>
                    <a:pt x="1943" y="18465"/>
                  </a:lnTo>
                  <a:lnTo>
                    <a:pt x="1943" y="17703"/>
                  </a:lnTo>
                  <a:lnTo>
                    <a:pt x="1943" y="18465"/>
                  </a:lnTo>
                  <a:lnTo>
                    <a:pt x="1549" y="18465"/>
                  </a:lnTo>
                  <a:lnTo>
                    <a:pt x="1549" y="17703"/>
                  </a:lnTo>
                  <a:lnTo>
                    <a:pt x="774" y="17703"/>
                  </a:lnTo>
                  <a:lnTo>
                    <a:pt x="1549" y="17703"/>
                  </a:lnTo>
                  <a:lnTo>
                    <a:pt x="774" y="17703"/>
                  </a:lnTo>
                  <a:lnTo>
                    <a:pt x="0" y="17703"/>
                  </a:lnTo>
                  <a:lnTo>
                    <a:pt x="0" y="18465"/>
                  </a:lnTo>
                  <a:lnTo>
                    <a:pt x="0" y="17703"/>
                  </a:lnTo>
                  <a:lnTo>
                    <a:pt x="774" y="17703"/>
                  </a:lnTo>
                  <a:lnTo>
                    <a:pt x="1549" y="17703"/>
                  </a:lnTo>
                  <a:lnTo>
                    <a:pt x="1549" y="18465"/>
                  </a:lnTo>
                  <a:lnTo>
                    <a:pt x="1943" y="18465"/>
                  </a:lnTo>
                  <a:lnTo>
                    <a:pt x="1943" y="17703"/>
                  </a:lnTo>
                  <a:lnTo>
                    <a:pt x="1943" y="18465"/>
                  </a:lnTo>
                  <a:lnTo>
                    <a:pt x="1943" y="17703"/>
                  </a:lnTo>
                  <a:close/>
                </a:path>
                <a:path w="114300" h="43180">
                  <a:moveTo>
                    <a:pt x="35813" y="0"/>
                  </a:moveTo>
                  <a:lnTo>
                    <a:pt x="36601" y="0"/>
                  </a:lnTo>
                  <a:lnTo>
                    <a:pt x="35813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1" name="object 3031"/>
            <p:cNvSpPr/>
            <p:nvPr/>
          </p:nvSpPr>
          <p:spPr>
            <a:xfrm>
              <a:off x="7343693" y="245477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69">
                  <a:moveTo>
                    <a:pt x="-577" y="387"/>
                  </a:moveTo>
                  <a:lnTo>
                    <a:pt x="577" y="38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2" name="object 3032"/>
            <p:cNvSpPr/>
            <p:nvPr/>
          </p:nvSpPr>
          <p:spPr>
            <a:xfrm>
              <a:off x="7234664" y="2445919"/>
              <a:ext cx="254635" cy="196215"/>
            </a:xfrm>
            <a:custGeom>
              <a:avLst/>
              <a:gdLst/>
              <a:ahLst/>
              <a:cxnLst/>
              <a:rect l="l" t="t" r="r" b="b"/>
              <a:pathLst>
                <a:path w="254634" h="196214">
                  <a:moveTo>
                    <a:pt x="87223" y="29641"/>
                  </a:moveTo>
                  <a:lnTo>
                    <a:pt x="86448" y="29641"/>
                  </a:lnTo>
                  <a:lnTo>
                    <a:pt x="85674" y="29641"/>
                  </a:lnTo>
                  <a:lnTo>
                    <a:pt x="86448" y="29641"/>
                  </a:lnTo>
                  <a:lnTo>
                    <a:pt x="87223" y="29641"/>
                  </a:lnTo>
                  <a:close/>
                </a:path>
                <a:path w="254634" h="196214">
                  <a:moveTo>
                    <a:pt x="81381" y="33870"/>
                  </a:moveTo>
                  <a:lnTo>
                    <a:pt x="82168" y="33870"/>
                  </a:lnTo>
                  <a:lnTo>
                    <a:pt x="81381" y="33870"/>
                  </a:lnTo>
                  <a:lnTo>
                    <a:pt x="80606" y="33870"/>
                  </a:lnTo>
                  <a:lnTo>
                    <a:pt x="81381" y="33870"/>
                  </a:lnTo>
                  <a:lnTo>
                    <a:pt x="82168" y="33870"/>
                  </a:lnTo>
                  <a:lnTo>
                    <a:pt x="81381" y="33870"/>
                  </a:lnTo>
                  <a:lnTo>
                    <a:pt x="80606" y="33870"/>
                  </a:lnTo>
                  <a:lnTo>
                    <a:pt x="80606" y="33096"/>
                  </a:lnTo>
                  <a:lnTo>
                    <a:pt x="81381" y="33096"/>
                  </a:lnTo>
                  <a:lnTo>
                    <a:pt x="81381" y="33870"/>
                  </a:lnTo>
                  <a:lnTo>
                    <a:pt x="81381" y="33096"/>
                  </a:lnTo>
                  <a:lnTo>
                    <a:pt x="80606" y="33096"/>
                  </a:lnTo>
                  <a:lnTo>
                    <a:pt x="80606" y="32715"/>
                  </a:lnTo>
                  <a:lnTo>
                    <a:pt x="81381" y="32715"/>
                  </a:lnTo>
                  <a:lnTo>
                    <a:pt x="81381" y="33096"/>
                  </a:lnTo>
                  <a:lnTo>
                    <a:pt x="82168" y="33096"/>
                  </a:lnTo>
                  <a:lnTo>
                    <a:pt x="81381" y="33096"/>
                  </a:lnTo>
                  <a:lnTo>
                    <a:pt x="81381" y="32715"/>
                  </a:lnTo>
                  <a:lnTo>
                    <a:pt x="81381" y="31940"/>
                  </a:lnTo>
                  <a:lnTo>
                    <a:pt x="81381" y="32715"/>
                  </a:lnTo>
                  <a:lnTo>
                    <a:pt x="81381" y="31940"/>
                  </a:lnTo>
                  <a:lnTo>
                    <a:pt x="80606" y="31178"/>
                  </a:lnTo>
                  <a:lnTo>
                    <a:pt x="81381" y="31178"/>
                  </a:lnTo>
                  <a:lnTo>
                    <a:pt x="80606" y="31178"/>
                  </a:lnTo>
                  <a:lnTo>
                    <a:pt x="80606" y="31940"/>
                  </a:lnTo>
                  <a:lnTo>
                    <a:pt x="80606" y="31178"/>
                  </a:lnTo>
                  <a:lnTo>
                    <a:pt x="80606" y="31940"/>
                  </a:lnTo>
                  <a:lnTo>
                    <a:pt x="79832" y="31940"/>
                  </a:lnTo>
                  <a:lnTo>
                    <a:pt x="79832" y="31178"/>
                  </a:lnTo>
                  <a:lnTo>
                    <a:pt x="79832" y="31940"/>
                  </a:lnTo>
                  <a:lnTo>
                    <a:pt x="79832" y="31178"/>
                  </a:lnTo>
                  <a:lnTo>
                    <a:pt x="79832" y="31940"/>
                  </a:lnTo>
                  <a:lnTo>
                    <a:pt x="79832" y="31178"/>
                  </a:lnTo>
                  <a:lnTo>
                    <a:pt x="79832" y="31940"/>
                  </a:lnTo>
                  <a:lnTo>
                    <a:pt x="79044" y="31940"/>
                  </a:lnTo>
                  <a:lnTo>
                    <a:pt x="78270" y="31940"/>
                  </a:lnTo>
                  <a:lnTo>
                    <a:pt x="78270" y="31178"/>
                  </a:lnTo>
                  <a:lnTo>
                    <a:pt x="78270" y="31940"/>
                  </a:lnTo>
                  <a:lnTo>
                    <a:pt x="78270" y="31178"/>
                  </a:lnTo>
                  <a:lnTo>
                    <a:pt x="78270" y="31940"/>
                  </a:lnTo>
                  <a:lnTo>
                    <a:pt x="78270" y="32715"/>
                  </a:lnTo>
                  <a:lnTo>
                    <a:pt x="79044" y="33096"/>
                  </a:lnTo>
                  <a:lnTo>
                    <a:pt x="78270" y="33096"/>
                  </a:lnTo>
                  <a:lnTo>
                    <a:pt x="78270" y="32715"/>
                  </a:lnTo>
                  <a:lnTo>
                    <a:pt x="78270" y="31940"/>
                  </a:lnTo>
                  <a:lnTo>
                    <a:pt x="78270" y="31178"/>
                  </a:lnTo>
                  <a:lnTo>
                    <a:pt x="78270" y="30403"/>
                  </a:lnTo>
                  <a:lnTo>
                    <a:pt x="79044" y="29641"/>
                  </a:lnTo>
                  <a:lnTo>
                    <a:pt x="79832" y="29641"/>
                  </a:lnTo>
                  <a:lnTo>
                    <a:pt x="80606" y="29641"/>
                  </a:lnTo>
                  <a:lnTo>
                    <a:pt x="81381" y="29641"/>
                  </a:lnTo>
                  <a:lnTo>
                    <a:pt x="81381" y="28867"/>
                  </a:lnTo>
                  <a:lnTo>
                    <a:pt x="81381" y="29641"/>
                  </a:lnTo>
                  <a:lnTo>
                    <a:pt x="81381" y="28867"/>
                  </a:lnTo>
                  <a:lnTo>
                    <a:pt x="82168" y="28867"/>
                  </a:lnTo>
                  <a:lnTo>
                    <a:pt x="81381" y="29641"/>
                  </a:lnTo>
                  <a:lnTo>
                    <a:pt x="82168" y="29641"/>
                  </a:lnTo>
                  <a:lnTo>
                    <a:pt x="82943" y="29641"/>
                  </a:lnTo>
                  <a:lnTo>
                    <a:pt x="82168" y="29641"/>
                  </a:lnTo>
                  <a:lnTo>
                    <a:pt x="82943" y="29641"/>
                  </a:lnTo>
                  <a:lnTo>
                    <a:pt x="82168" y="29641"/>
                  </a:lnTo>
                  <a:lnTo>
                    <a:pt x="82168" y="28867"/>
                  </a:lnTo>
                  <a:lnTo>
                    <a:pt x="82168" y="28092"/>
                  </a:lnTo>
                  <a:lnTo>
                    <a:pt x="82168" y="28867"/>
                  </a:lnTo>
                  <a:lnTo>
                    <a:pt x="82168" y="28092"/>
                  </a:lnTo>
                  <a:lnTo>
                    <a:pt x="82943" y="28092"/>
                  </a:lnTo>
                  <a:lnTo>
                    <a:pt x="82943" y="28867"/>
                  </a:lnTo>
                  <a:lnTo>
                    <a:pt x="83718" y="28867"/>
                  </a:lnTo>
                  <a:lnTo>
                    <a:pt x="82943" y="28867"/>
                  </a:lnTo>
                  <a:lnTo>
                    <a:pt x="82943" y="28092"/>
                  </a:lnTo>
                  <a:lnTo>
                    <a:pt x="83718" y="28092"/>
                  </a:lnTo>
                  <a:lnTo>
                    <a:pt x="84493" y="28092"/>
                  </a:lnTo>
                  <a:lnTo>
                    <a:pt x="83718" y="28092"/>
                  </a:lnTo>
                  <a:lnTo>
                    <a:pt x="82943" y="28092"/>
                  </a:lnTo>
                  <a:lnTo>
                    <a:pt x="82168" y="28092"/>
                  </a:lnTo>
                  <a:lnTo>
                    <a:pt x="82943" y="28092"/>
                  </a:lnTo>
                  <a:lnTo>
                    <a:pt x="82168" y="27330"/>
                  </a:lnTo>
                  <a:lnTo>
                    <a:pt x="82943" y="27330"/>
                  </a:lnTo>
                  <a:lnTo>
                    <a:pt x="82943" y="28092"/>
                  </a:lnTo>
                  <a:lnTo>
                    <a:pt x="82943" y="27330"/>
                  </a:lnTo>
                  <a:lnTo>
                    <a:pt x="83718" y="27330"/>
                  </a:lnTo>
                  <a:lnTo>
                    <a:pt x="83718" y="28092"/>
                  </a:lnTo>
                  <a:lnTo>
                    <a:pt x="83718" y="27330"/>
                  </a:lnTo>
                  <a:lnTo>
                    <a:pt x="83718" y="28092"/>
                  </a:lnTo>
                  <a:lnTo>
                    <a:pt x="84493" y="28092"/>
                  </a:lnTo>
                  <a:lnTo>
                    <a:pt x="85280" y="28092"/>
                  </a:lnTo>
                  <a:lnTo>
                    <a:pt x="84493" y="28092"/>
                  </a:lnTo>
                  <a:lnTo>
                    <a:pt x="85280" y="28092"/>
                  </a:lnTo>
                  <a:lnTo>
                    <a:pt x="85280" y="28867"/>
                  </a:lnTo>
                  <a:lnTo>
                    <a:pt x="85674" y="28867"/>
                  </a:lnTo>
                  <a:lnTo>
                    <a:pt x="85674" y="29641"/>
                  </a:lnTo>
                  <a:lnTo>
                    <a:pt x="85674" y="28867"/>
                  </a:lnTo>
                  <a:lnTo>
                    <a:pt x="86448" y="28867"/>
                  </a:lnTo>
                  <a:lnTo>
                    <a:pt x="85674" y="28867"/>
                  </a:lnTo>
                  <a:lnTo>
                    <a:pt x="85280" y="28867"/>
                  </a:lnTo>
                  <a:lnTo>
                    <a:pt x="85674" y="28867"/>
                  </a:lnTo>
                  <a:lnTo>
                    <a:pt x="85280" y="28867"/>
                  </a:lnTo>
                  <a:lnTo>
                    <a:pt x="85280" y="28092"/>
                  </a:lnTo>
                  <a:lnTo>
                    <a:pt x="84493" y="28092"/>
                  </a:lnTo>
                  <a:lnTo>
                    <a:pt x="85280" y="28092"/>
                  </a:lnTo>
                  <a:lnTo>
                    <a:pt x="84493" y="28092"/>
                  </a:lnTo>
                  <a:lnTo>
                    <a:pt x="83718" y="28092"/>
                  </a:lnTo>
                  <a:lnTo>
                    <a:pt x="84493" y="28092"/>
                  </a:lnTo>
                  <a:lnTo>
                    <a:pt x="83718" y="28092"/>
                  </a:lnTo>
                  <a:lnTo>
                    <a:pt x="83718" y="27330"/>
                  </a:lnTo>
                  <a:lnTo>
                    <a:pt x="84493" y="27330"/>
                  </a:lnTo>
                  <a:lnTo>
                    <a:pt x="83718" y="27330"/>
                  </a:lnTo>
                  <a:lnTo>
                    <a:pt x="83718" y="26555"/>
                  </a:lnTo>
                  <a:lnTo>
                    <a:pt x="83718" y="27330"/>
                  </a:lnTo>
                  <a:lnTo>
                    <a:pt x="83718" y="26555"/>
                  </a:lnTo>
                  <a:lnTo>
                    <a:pt x="84493" y="26555"/>
                  </a:lnTo>
                  <a:lnTo>
                    <a:pt x="84493" y="27330"/>
                  </a:lnTo>
                  <a:lnTo>
                    <a:pt x="84493" y="26555"/>
                  </a:lnTo>
                  <a:lnTo>
                    <a:pt x="83718" y="26555"/>
                  </a:lnTo>
                  <a:lnTo>
                    <a:pt x="84493" y="26555"/>
                  </a:lnTo>
                  <a:lnTo>
                    <a:pt x="84493" y="25793"/>
                  </a:lnTo>
                  <a:lnTo>
                    <a:pt x="84493" y="26555"/>
                  </a:lnTo>
                  <a:lnTo>
                    <a:pt x="84493" y="25793"/>
                  </a:lnTo>
                  <a:lnTo>
                    <a:pt x="85280" y="25793"/>
                  </a:lnTo>
                  <a:lnTo>
                    <a:pt x="85280" y="25019"/>
                  </a:lnTo>
                  <a:lnTo>
                    <a:pt x="85280" y="25793"/>
                  </a:lnTo>
                  <a:lnTo>
                    <a:pt x="85280" y="25019"/>
                  </a:lnTo>
                  <a:lnTo>
                    <a:pt x="85674" y="25019"/>
                  </a:lnTo>
                  <a:lnTo>
                    <a:pt x="86448" y="24244"/>
                  </a:lnTo>
                  <a:lnTo>
                    <a:pt x="87223" y="24244"/>
                  </a:lnTo>
                  <a:lnTo>
                    <a:pt x="87223" y="23482"/>
                  </a:lnTo>
                  <a:lnTo>
                    <a:pt x="88010" y="23482"/>
                  </a:lnTo>
                  <a:lnTo>
                    <a:pt x="88785" y="23088"/>
                  </a:lnTo>
                  <a:lnTo>
                    <a:pt x="88785" y="22326"/>
                  </a:lnTo>
                  <a:lnTo>
                    <a:pt x="89560" y="22326"/>
                  </a:lnTo>
                  <a:lnTo>
                    <a:pt x="90347" y="21551"/>
                  </a:lnTo>
                  <a:lnTo>
                    <a:pt x="90347" y="20789"/>
                  </a:lnTo>
                  <a:lnTo>
                    <a:pt x="91122" y="20789"/>
                  </a:lnTo>
                  <a:lnTo>
                    <a:pt x="91122" y="20015"/>
                  </a:lnTo>
                  <a:lnTo>
                    <a:pt x="91897" y="19240"/>
                  </a:lnTo>
                  <a:lnTo>
                    <a:pt x="92684" y="18478"/>
                  </a:lnTo>
                  <a:lnTo>
                    <a:pt x="92684" y="17703"/>
                  </a:lnTo>
                  <a:lnTo>
                    <a:pt x="92684" y="18478"/>
                  </a:lnTo>
                  <a:lnTo>
                    <a:pt x="92684" y="19240"/>
                  </a:lnTo>
                  <a:lnTo>
                    <a:pt x="91897" y="19240"/>
                  </a:lnTo>
                  <a:lnTo>
                    <a:pt x="91897" y="20015"/>
                  </a:lnTo>
                  <a:lnTo>
                    <a:pt x="91897" y="19240"/>
                  </a:lnTo>
                  <a:lnTo>
                    <a:pt x="91897" y="20015"/>
                  </a:lnTo>
                  <a:lnTo>
                    <a:pt x="91897" y="19240"/>
                  </a:lnTo>
                  <a:lnTo>
                    <a:pt x="92684" y="19240"/>
                  </a:lnTo>
                  <a:lnTo>
                    <a:pt x="92684" y="18478"/>
                  </a:lnTo>
                  <a:lnTo>
                    <a:pt x="93459" y="18478"/>
                  </a:lnTo>
                  <a:lnTo>
                    <a:pt x="93459" y="17703"/>
                  </a:lnTo>
                  <a:lnTo>
                    <a:pt x="93459" y="18478"/>
                  </a:lnTo>
                  <a:lnTo>
                    <a:pt x="93459" y="17703"/>
                  </a:lnTo>
                  <a:lnTo>
                    <a:pt x="93459" y="16941"/>
                  </a:lnTo>
                  <a:lnTo>
                    <a:pt x="93459" y="17703"/>
                  </a:lnTo>
                  <a:lnTo>
                    <a:pt x="93459" y="16941"/>
                  </a:lnTo>
                  <a:lnTo>
                    <a:pt x="94233" y="16941"/>
                  </a:lnTo>
                  <a:lnTo>
                    <a:pt x="94233" y="16167"/>
                  </a:lnTo>
                  <a:lnTo>
                    <a:pt x="94233" y="15392"/>
                  </a:lnTo>
                  <a:lnTo>
                    <a:pt x="95021" y="15392"/>
                  </a:lnTo>
                  <a:lnTo>
                    <a:pt x="95402" y="15392"/>
                  </a:lnTo>
                  <a:lnTo>
                    <a:pt x="95402" y="14630"/>
                  </a:lnTo>
                  <a:lnTo>
                    <a:pt x="95402" y="15392"/>
                  </a:lnTo>
                  <a:lnTo>
                    <a:pt x="95021" y="15392"/>
                  </a:lnTo>
                  <a:lnTo>
                    <a:pt x="95021" y="16167"/>
                  </a:lnTo>
                  <a:lnTo>
                    <a:pt x="95402" y="16167"/>
                  </a:lnTo>
                  <a:lnTo>
                    <a:pt x="95402" y="16941"/>
                  </a:lnTo>
                  <a:lnTo>
                    <a:pt x="95402" y="16167"/>
                  </a:lnTo>
                  <a:lnTo>
                    <a:pt x="95402" y="16941"/>
                  </a:lnTo>
                  <a:lnTo>
                    <a:pt x="95402" y="16167"/>
                  </a:lnTo>
                  <a:lnTo>
                    <a:pt x="95402" y="15392"/>
                  </a:lnTo>
                  <a:lnTo>
                    <a:pt x="96177" y="16167"/>
                  </a:lnTo>
                  <a:lnTo>
                    <a:pt x="96964" y="16167"/>
                  </a:lnTo>
                  <a:lnTo>
                    <a:pt x="96177" y="15392"/>
                  </a:lnTo>
                  <a:lnTo>
                    <a:pt x="96964" y="15392"/>
                  </a:lnTo>
                  <a:lnTo>
                    <a:pt x="96964" y="16167"/>
                  </a:lnTo>
                  <a:lnTo>
                    <a:pt x="97739" y="15392"/>
                  </a:lnTo>
                  <a:lnTo>
                    <a:pt x="97739" y="14630"/>
                  </a:lnTo>
                  <a:lnTo>
                    <a:pt x="98513" y="14630"/>
                  </a:lnTo>
                  <a:lnTo>
                    <a:pt x="98513" y="13855"/>
                  </a:lnTo>
                  <a:lnTo>
                    <a:pt x="97739" y="13474"/>
                  </a:lnTo>
                  <a:lnTo>
                    <a:pt x="96964" y="13474"/>
                  </a:lnTo>
                  <a:lnTo>
                    <a:pt x="96177" y="13474"/>
                  </a:lnTo>
                  <a:lnTo>
                    <a:pt x="96177" y="13855"/>
                  </a:lnTo>
                  <a:lnTo>
                    <a:pt x="96177" y="14630"/>
                  </a:lnTo>
                  <a:lnTo>
                    <a:pt x="96964" y="15392"/>
                  </a:lnTo>
                  <a:lnTo>
                    <a:pt x="96177" y="15392"/>
                  </a:lnTo>
                  <a:lnTo>
                    <a:pt x="96177" y="14630"/>
                  </a:lnTo>
                  <a:lnTo>
                    <a:pt x="96177" y="15392"/>
                  </a:lnTo>
                  <a:lnTo>
                    <a:pt x="96177" y="14630"/>
                  </a:lnTo>
                  <a:lnTo>
                    <a:pt x="95402" y="14630"/>
                  </a:lnTo>
                  <a:lnTo>
                    <a:pt x="95021" y="15392"/>
                  </a:lnTo>
                  <a:lnTo>
                    <a:pt x="94233" y="15392"/>
                  </a:lnTo>
                  <a:lnTo>
                    <a:pt x="94233" y="16167"/>
                  </a:lnTo>
                  <a:lnTo>
                    <a:pt x="93459" y="16941"/>
                  </a:lnTo>
                  <a:lnTo>
                    <a:pt x="93459" y="17703"/>
                  </a:lnTo>
                  <a:lnTo>
                    <a:pt x="92684" y="17703"/>
                  </a:lnTo>
                  <a:lnTo>
                    <a:pt x="93459" y="17703"/>
                  </a:lnTo>
                  <a:lnTo>
                    <a:pt x="92684" y="17703"/>
                  </a:lnTo>
                  <a:lnTo>
                    <a:pt x="93459" y="17703"/>
                  </a:lnTo>
                  <a:lnTo>
                    <a:pt x="93459" y="16941"/>
                  </a:lnTo>
                  <a:lnTo>
                    <a:pt x="94233" y="16167"/>
                  </a:lnTo>
                  <a:lnTo>
                    <a:pt x="94233" y="15392"/>
                  </a:lnTo>
                  <a:lnTo>
                    <a:pt x="95021" y="15392"/>
                  </a:lnTo>
                  <a:lnTo>
                    <a:pt x="95402" y="14630"/>
                  </a:lnTo>
                  <a:lnTo>
                    <a:pt x="96177" y="13855"/>
                  </a:lnTo>
                  <a:lnTo>
                    <a:pt x="96177" y="13474"/>
                  </a:lnTo>
                  <a:lnTo>
                    <a:pt x="96964" y="13474"/>
                  </a:lnTo>
                  <a:lnTo>
                    <a:pt x="98513" y="13474"/>
                  </a:lnTo>
                  <a:lnTo>
                    <a:pt x="99301" y="13474"/>
                  </a:lnTo>
                  <a:lnTo>
                    <a:pt x="100075" y="13474"/>
                  </a:lnTo>
                  <a:lnTo>
                    <a:pt x="99301" y="13474"/>
                  </a:lnTo>
                  <a:lnTo>
                    <a:pt x="99301" y="13855"/>
                  </a:lnTo>
                  <a:lnTo>
                    <a:pt x="100075" y="13855"/>
                  </a:lnTo>
                  <a:lnTo>
                    <a:pt x="100075" y="13474"/>
                  </a:lnTo>
                  <a:lnTo>
                    <a:pt x="100850" y="13474"/>
                  </a:lnTo>
                  <a:lnTo>
                    <a:pt x="101638" y="13474"/>
                  </a:lnTo>
                  <a:lnTo>
                    <a:pt x="101638" y="12700"/>
                  </a:lnTo>
                  <a:lnTo>
                    <a:pt x="102412" y="12700"/>
                  </a:lnTo>
                  <a:lnTo>
                    <a:pt x="103187" y="12700"/>
                  </a:lnTo>
                  <a:lnTo>
                    <a:pt x="103974" y="11938"/>
                  </a:lnTo>
                  <a:lnTo>
                    <a:pt x="104355" y="11938"/>
                  </a:lnTo>
                  <a:lnTo>
                    <a:pt x="105130" y="11938"/>
                  </a:lnTo>
                  <a:lnTo>
                    <a:pt x="105130" y="11163"/>
                  </a:lnTo>
                  <a:lnTo>
                    <a:pt x="105917" y="11163"/>
                  </a:lnTo>
                  <a:lnTo>
                    <a:pt x="106692" y="11163"/>
                  </a:lnTo>
                  <a:lnTo>
                    <a:pt x="106692" y="10388"/>
                  </a:lnTo>
                  <a:lnTo>
                    <a:pt x="107467" y="10388"/>
                  </a:lnTo>
                  <a:lnTo>
                    <a:pt x="108254" y="9626"/>
                  </a:lnTo>
                  <a:lnTo>
                    <a:pt x="109029" y="8851"/>
                  </a:lnTo>
                  <a:lnTo>
                    <a:pt x="109804" y="8851"/>
                  </a:lnTo>
                  <a:lnTo>
                    <a:pt x="109804" y="8089"/>
                  </a:lnTo>
                  <a:lnTo>
                    <a:pt x="109804" y="8851"/>
                  </a:lnTo>
                  <a:lnTo>
                    <a:pt x="109029" y="8851"/>
                  </a:lnTo>
                  <a:lnTo>
                    <a:pt x="109804" y="8851"/>
                  </a:lnTo>
                  <a:lnTo>
                    <a:pt x="109804" y="8089"/>
                  </a:lnTo>
                  <a:lnTo>
                    <a:pt x="110591" y="8089"/>
                  </a:lnTo>
                  <a:lnTo>
                    <a:pt x="111366" y="8089"/>
                  </a:lnTo>
                  <a:lnTo>
                    <a:pt x="111366" y="7315"/>
                  </a:lnTo>
                  <a:lnTo>
                    <a:pt x="112140" y="7315"/>
                  </a:lnTo>
                  <a:lnTo>
                    <a:pt x="112140" y="8089"/>
                  </a:lnTo>
                  <a:lnTo>
                    <a:pt x="112928" y="8089"/>
                  </a:lnTo>
                  <a:lnTo>
                    <a:pt x="112928" y="7315"/>
                  </a:lnTo>
                  <a:lnTo>
                    <a:pt x="112140" y="7315"/>
                  </a:lnTo>
                  <a:lnTo>
                    <a:pt x="112928" y="7315"/>
                  </a:lnTo>
                  <a:lnTo>
                    <a:pt x="113703" y="7315"/>
                  </a:lnTo>
                  <a:lnTo>
                    <a:pt x="113703" y="6540"/>
                  </a:lnTo>
                  <a:lnTo>
                    <a:pt x="114096" y="6540"/>
                  </a:lnTo>
                  <a:lnTo>
                    <a:pt x="114871" y="6540"/>
                  </a:lnTo>
                  <a:lnTo>
                    <a:pt x="115658" y="6540"/>
                  </a:lnTo>
                  <a:lnTo>
                    <a:pt x="115658" y="5778"/>
                  </a:lnTo>
                  <a:lnTo>
                    <a:pt x="116433" y="5778"/>
                  </a:lnTo>
                  <a:lnTo>
                    <a:pt x="116433" y="5003"/>
                  </a:lnTo>
                  <a:lnTo>
                    <a:pt x="117208" y="5003"/>
                  </a:lnTo>
                  <a:lnTo>
                    <a:pt x="117208" y="4229"/>
                  </a:lnTo>
                  <a:lnTo>
                    <a:pt x="117208" y="5003"/>
                  </a:lnTo>
                  <a:lnTo>
                    <a:pt x="117995" y="5003"/>
                  </a:lnTo>
                  <a:lnTo>
                    <a:pt x="117208" y="5003"/>
                  </a:lnTo>
                  <a:lnTo>
                    <a:pt x="117995" y="5003"/>
                  </a:lnTo>
                  <a:lnTo>
                    <a:pt x="117995" y="4229"/>
                  </a:lnTo>
                  <a:lnTo>
                    <a:pt x="117208" y="4229"/>
                  </a:lnTo>
                  <a:lnTo>
                    <a:pt x="117208" y="5003"/>
                  </a:lnTo>
                  <a:lnTo>
                    <a:pt x="117208" y="4229"/>
                  </a:lnTo>
                  <a:lnTo>
                    <a:pt x="117995" y="4229"/>
                  </a:lnTo>
                  <a:lnTo>
                    <a:pt x="117995" y="3848"/>
                  </a:lnTo>
                  <a:lnTo>
                    <a:pt x="118770" y="3848"/>
                  </a:lnTo>
                  <a:lnTo>
                    <a:pt x="118770" y="3086"/>
                  </a:lnTo>
                  <a:lnTo>
                    <a:pt x="119545" y="3086"/>
                  </a:lnTo>
                  <a:lnTo>
                    <a:pt x="120319" y="3086"/>
                  </a:lnTo>
                  <a:lnTo>
                    <a:pt x="120319" y="2311"/>
                  </a:lnTo>
                  <a:lnTo>
                    <a:pt x="121107" y="2311"/>
                  </a:lnTo>
                  <a:lnTo>
                    <a:pt x="121881" y="2311"/>
                  </a:lnTo>
                  <a:lnTo>
                    <a:pt x="122656" y="1536"/>
                  </a:lnTo>
                  <a:lnTo>
                    <a:pt x="123443" y="1536"/>
                  </a:lnTo>
                  <a:lnTo>
                    <a:pt x="123824" y="1536"/>
                  </a:lnTo>
                  <a:lnTo>
                    <a:pt x="124612" y="774"/>
                  </a:lnTo>
                  <a:lnTo>
                    <a:pt x="126161" y="774"/>
                  </a:lnTo>
                  <a:lnTo>
                    <a:pt x="127723" y="0"/>
                  </a:lnTo>
                  <a:lnTo>
                    <a:pt x="128498" y="0"/>
                  </a:lnTo>
                  <a:lnTo>
                    <a:pt x="127723" y="0"/>
                  </a:lnTo>
                  <a:lnTo>
                    <a:pt x="126161" y="774"/>
                  </a:lnTo>
                  <a:lnTo>
                    <a:pt x="125387" y="774"/>
                  </a:lnTo>
                  <a:lnTo>
                    <a:pt x="124612" y="774"/>
                  </a:lnTo>
                  <a:lnTo>
                    <a:pt x="124612" y="1536"/>
                  </a:lnTo>
                  <a:lnTo>
                    <a:pt x="123824" y="1536"/>
                  </a:lnTo>
                  <a:lnTo>
                    <a:pt x="123443" y="1536"/>
                  </a:lnTo>
                  <a:lnTo>
                    <a:pt x="123824" y="1536"/>
                  </a:lnTo>
                  <a:lnTo>
                    <a:pt x="124612" y="1536"/>
                  </a:lnTo>
                  <a:lnTo>
                    <a:pt x="124612" y="774"/>
                  </a:lnTo>
                  <a:lnTo>
                    <a:pt x="124612" y="1536"/>
                  </a:lnTo>
                  <a:lnTo>
                    <a:pt x="124612" y="2311"/>
                  </a:lnTo>
                  <a:lnTo>
                    <a:pt x="123824" y="2311"/>
                  </a:lnTo>
                  <a:lnTo>
                    <a:pt x="124612" y="2311"/>
                  </a:lnTo>
                  <a:lnTo>
                    <a:pt x="123824" y="2311"/>
                  </a:lnTo>
                  <a:lnTo>
                    <a:pt x="123824" y="1536"/>
                  </a:lnTo>
                  <a:lnTo>
                    <a:pt x="123443" y="1536"/>
                  </a:lnTo>
                  <a:lnTo>
                    <a:pt x="123443" y="2311"/>
                  </a:lnTo>
                  <a:lnTo>
                    <a:pt x="122656" y="2311"/>
                  </a:lnTo>
                  <a:lnTo>
                    <a:pt x="122656" y="3086"/>
                  </a:lnTo>
                  <a:lnTo>
                    <a:pt x="122656" y="2311"/>
                  </a:lnTo>
                  <a:lnTo>
                    <a:pt x="121881" y="2311"/>
                  </a:lnTo>
                  <a:lnTo>
                    <a:pt x="121881" y="3086"/>
                  </a:lnTo>
                  <a:lnTo>
                    <a:pt x="122656" y="3086"/>
                  </a:lnTo>
                  <a:lnTo>
                    <a:pt x="121881" y="3086"/>
                  </a:lnTo>
                  <a:lnTo>
                    <a:pt x="122656" y="3086"/>
                  </a:lnTo>
                  <a:lnTo>
                    <a:pt x="122656" y="3848"/>
                  </a:lnTo>
                  <a:lnTo>
                    <a:pt x="123443" y="4229"/>
                  </a:lnTo>
                  <a:lnTo>
                    <a:pt x="123824" y="3848"/>
                  </a:lnTo>
                  <a:lnTo>
                    <a:pt x="123824" y="3086"/>
                  </a:lnTo>
                  <a:lnTo>
                    <a:pt x="124612" y="3086"/>
                  </a:lnTo>
                  <a:lnTo>
                    <a:pt x="124612" y="2311"/>
                  </a:lnTo>
                  <a:lnTo>
                    <a:pt x="125387" y="2311"/>
                  </a:lnTo>
                  <a:lnTo>
                    <a:pt x="125387" y="1536"/>
                  </a:lnTo>
                  <a:lnTo>
                    <a:pt x="126161" y="1536"/>
                  </a:lnTo>
                  <a:lnTo>
                    <a:pt x="126161" y="774"/>
                  </a:lnTo>
                  <a:lnTo>
                    <a:pt x="126949" y="774"/>
                  </a:lnTo>
                  <a:lnTo>
                    <a:pt x="127723" y="774"/>
                  </a:lnTo>
                  <a:lnTo>
                    <a:pt x="127723" y="0"/>
                  </a:lnTo>
                  <a:lnTo>
                    <a:pt x="127723" y="774"/>
                  </a:lnTo>
                  <a:lnTo>
                    <a:pt x="127723" y="0"/>
                  </a:lnTo>
                  <a:lnTo>
                    <a:pt x="127723" y="774"/>
                  </a:lnTo>
                  <a:lnTo>
                    <a:pt x="127723" y="0"/>
                  </a:lnTo>
                  <a:lnTo>
                    <a:pt x="128498" y="0"/>
                  </a:lnTo>
                  <a:lnTo>
                    <a:pt x="128498" y="774"/>
                  </a:lnTo>
                  <a:lnTo>
                    <a:pt x="128498" y="0"/>
                  </a:lnTo>
                  <a:lnTo>
                    <a:pt x="128498" y="774"/>
                  </a:lnTo>
                  <a:lnTo>
                    <a:pt x="128498" y="0"/>
                  </a:lnTo>
                  <a:lnTo>
                    <a:pt x="128498" y="774"/>
                  </a:lnTo>
                  <a:lnTo>
                    <a:pt x="128498" y="0"/>
                  </a:lnTo>
                  <a:lnTo>
                    <a:pt x="129285" y="0"/>
                  </a:lnTo>
                  <a:lnTo>
                    <a:pt x="134340" y="0"/>
                  </a:lnTo>
                  <a:lnTo>
                    <a:pt x="128498" y="0"/>
                  </a:lnTo>
                  <a:lnTo>
                    <a:pt x="129285" y="0"/>
                  </a:lnTo>
                  <a:lnTo>
                    <a:pt x="135902" y="0"/>
                  </a:lnTo>
                  <a:lnTo>
                    <a:pt x="201714" y="54660"/>
                  </a:lnTo>
                  <a:lnTo>
                    <a:pt x="201714" y="55422"/>
                  </a:lnTo>
                  <a:lnTo>
                    <a:pt x="201714" y="56184"/>
                  </a:lnTo>
                  <a:lnTo>
                    <a:pt x="202488" y="56184"/>
                  </a:lnTo>
                  <a:lnTo>
                    <a:pt x="201714" y="56184"/>
                  </a:lnTo>
                  <a:lnTo>
                    <a:pt x="202488" y="56184"/>
                  </a:lnTo>
                  <a:lnTo>
                    <a:pt x="201714" y="56184"/>
                  </a:lnTo>
                  <a:lnTo>
                    <a:pt x="202488" y="56184"/>
                  </a:lnTo>
                  <a:lnTo>
                    <a:pt x="202488" y="56959"/>
                  </a:lnTo>
                  <a:lnTo>
                    <a:pt x="202488" y="56184"/>
                  </a:lnTo>
                  <a:lnTo>
                    <a:pt x="202488" y="55422"/>
                  </a:lnTo>
                  <a:lnTo>
                    <a:pt x="203276" y="56184"/>
                  </a:lnTo>
                  <a:lnTo>
                    <a:pt x="205612" y="57734"/>
                  </a:lnTo>
                  <a:lnTo>
                    <a:pt x="207937" y="60045"/>
                  </a:lnTo>
                  <a:lnTo>
                    <a:pt x="207937" y="60807"/>
                  </a:lnTo>
                  <a:lnTo>
                    <a:pt x="207937" y="61582"/>
                  </a:lnTo>
                  <a:lnTo>
                    <a:pt x="207937" y="61963"/>
                  </a:lnTo>
                  <a:lnTo>
                    <a:pt x="207937" y="62738"/>
                  </a:lnTo>
                  <a:lnTo>
                    <a:pt x="207937" y="63500"/>
                  </a:lnTo>
                  <a:lnTo>
                    <a:pt x="208724" y="63500"/>
                  </a:lnTo>
                  <a:lnTo>
                    <a:pt x="208724" y="64274"/>
                  </a:lnTo>
                  <a:lnTo>
                    <a:pt x="208724" y="65049"/>
                  </a:lnTo>
                  <a:lnTo>
                    <a:pt x="208724" y="65811"/>
                  </a:lnTo>
                  <a:lnTo>
                    <a:pt x="208724" y="66586"/>
                  </a:lnTo>
                  <a:lnTo>
                    <a:pt x="209105" y="67360"/>
                  </a:lnTo>
                  <a:lnTo>
                    <a:pt x="209105" y="68122"/>
                  </a:lnTo>
                  <a:lnTo>
                    <a:pt x="208724" y="68122"/>
                  </a:lnTo>
                  <a:lnTo>
                    <a:pt x="208724" y="68897"/>
                  </a:lnTo>
                  <a:lnTo>
                    <a:pt x="207937" y="68897"/>
                  </a:lnTo>
                  <a:lnTo>
                    <a:pt x="207937" y="69659"/>
                  </a:lnTo>
                  <a:lnTo>
                    <a:pt x="207937" y="70434"/>
                  </a:lnTo>
                  <a:lnTo>
                    <a:pt x="207162" y="71208"/>
                  </a:lnTo>
                  <a:lnTo>
                    <a:pt x="207162" y="71589"/>
                  </a:lnTo>
                  <a:lnTo>
                    <a:pt x="207162" y="72364"/>
                  </a:lnTo>
                  <a:lnTo>
                    <a:pt x="207162" y="79286"/>
                  </a:lnTo>
                  <a:lnTo>
                    <a:pt x="206387" y="79286"/>
                  </a:lnTo>
                  <a:lnTo>
                    <a:pt x="206387" y="78511"/>
                  </a:lnTo>
                  <a:lnTo>
                    <a:pt x="207162" y="78511"/>
                  </a:lnTo>
                  <a:lnTo>
                    <a:pt x="207162" y="77749"/>
                  </a:lnTo>
                  <a:lnTo>
                    <a:pt x="207162" y="76974"/>
                  </a:lnTo>
                  <a:lnTo>
                    <a:pt x="207162" y="76200"/>
                  </a:lnTo>
                  <a:lnTo>
                    <a:pt x="207162" y="75438"/>
                  </a:lnTo>
                  <a:lnTo>
                    <a:pt x="206387" y="75438"/>
                  </a:lnTo>
                  <a:lnTo>
                    <a:pt x="206387" y="76200"/>
                  </a:lnTo>
                  <a:lnTo>
                    <a:pt x="205612" y="76200"/>
                  </a:lnTo>
                  <a:lnTo>
                    <a:pt x="205612" y="76974"/>
                  </a:lnTo>
                  <a:lnTo>
                    <a:pt x="205612" y="77749"/>
                  </a:lnTo>
                  <a:lnTo>
                    <a:pt x="204825" y="77749"/>
                  </a:lnTo>
                  <a:lnTo>
                    <a:pt x="204825" y="78511"/>
                  </a:lnTo>
                  <a:lnTo>
                    <a:pt x="204050" y="79286"/>
                  </a:lnTo>
                  <a:lnTo>
                    <a:pt x="204825" y="79286"/>
                  </a:lnTo>
                  <a:lnTo>
                    <a:pt x="204050" y="79286"/>
                  </a:lnTo>
                  <a:lnTo>
                    <a:pt x="204050" y="80060"/>
                  </a:lnTo>
                  <a:lnTo>
                    <a:pt x="203276" y="80060"/>
                  </a:lnTo>
                  <a:lnTo>
                    <a:pt x="204050" y="80060"/>
                  </a:lnTo>
                  <a:lnTo>
                    <a:pt x="204050" y="79286"/>
                  </a:lnTo>
                  <a:lnTo>
                    <a:pt x="204050" y="80060"/>
                  </a:lnTo>
                  <a:lnTo>
                    <a:pt x="204050" y="79286"/>
                  </a:lnTo>
                  <a:lnTo>
                    <a:pt x="203276" y="79286"/>
                  </a:lnTo>
                  <a:lnTo>
                    <a:pt x="203276" y="80060"/>
                  </a:lnTo>
                  <a:lnTo>
                    <a:pt x="202488" y="80060"/>
                  </a:lnTo>
                  <a:lnTo>
                    <a:pt x="201714" y="80441"/>
                  </a:lnTo>
                  <a:lnTo>
                    <a:pt x="201714" y="81216"/>
                  </a:lnTo>
                  <a:lnTo>
                    <a:pt x="201714" y="81978"/>
                  </a:lnTo>
                  <a:lnTo>
                    <a:pt x="201714" y="81216"/>
                  </a:lnTo>
                  <a:lnTo>
                    <a:pt x="200939" y="81216"/>
                  </a:lnTo>
                  <a:lnTo>
                    <a:pt x="200151" y="81216"/>
                  </a:lnTo>
                  <a:lnTo>
                    <a:pt x="200151" y="81978"/>
                  </a:lnTo>
                  <a:lnTo>
                    <a:pt x="199377" y="82753"/>
                  </a:lnTo>
                  <a:lnTo>
                    <a:pt x="198983" y="82753"/>
                  </a:lnTo>
                  <a:lnTo>
                    <a:pt x="198983" y="83515"/>
                  </a:lnTo>
                  <a:lnTo>
                    <a:pt x="198208" y="83515"/>
                  </a:lnTo>
                  <a:lnTo>
                    <a:pt x="196646" y="82753"/>
                  </a:lnTo>
                  <a:lnTo>
                    <a:pt x="196646" y="83515"/>
                  </a:lnTo>
                  <a:lnTo>
                    <a:pt x="195872" y="83515"/>
                  </a:lnTo>
                  <a:lnTo>
                    <a:pt x="195872" y="82753"/>
                  </a:lnTo>
                  <a:lnTo>
                    <a:pt x="195084" y="82753"/>
                  </a:lnTo>
                  <a:lnTo>
                    <a:pt x="195084" y="83515"/>
                  </a:lnTo>
                  <a:lnTo>
                    <a:pt x="194309" y="83515"/>
                  </a:lnTo>
                  <a:lnTo>
                    <a:pt x="194309" y="82753"/>
                  </a:lnTo>
                  <a:lnTo>
                    <a:pt x="191973" y="82753"/>
                  </a:lnTo>
                  <a:lnTo>
                    <a:pt x="191198" y="82753"/>
                  </a:lnTo>
                  <a:lnTo>
                    <a:pt x="190423" y="82753"/>
                  </a:lnTo>
                  <a:lnTo>
                    <a:pt x="190423" y="81978"/>
                  </a:lnTo>
                  <a:lnTo>
                    <a:pt x="189255" y="81978"/>
                  </a:lnTo>
                  <a:lnTo>
                    <a:pt x="190423" y="81978"/>
                  </a:lnTo>
                  <a:lnTo>
                    <a:pt x="189636" y="81978"/>
                  </a:lnTo>
                  <a:lnTo>
                    <a:pt x="189255" y="81978"/>
                  </a:lnTo>
                  <a:lnTo>
                    <a:pt x="188467" y="82753"/>
                  </a:lnTo>
                  <a:lnTo>
                    <a:pt x="187693" y="82753"/>
                  </a:lnTo>
                  <a:lnTo>
                    <a:pt x="185356" y="85064"/>
                  </a:lnTo>
                  <a:lnTo>
                    <a:pt x="187693" y="82753"/>
                  </a:lnTo>
                  <a:lnTo>
                    <a:pt x="185356" y="85064"/>
                  </a:lnTo>
                  <a:lnTo>
                    <a:pt x="185356" y="85826"/>
                  </a:lnTo>
                  <a:lnTo>
                    <a:pt x="185356" y="86601"/>
                  </a:lnTo>
                  <a:lnTo>
                    <a:pt x="184581" y="86601"/>
                  </a:lnTo>
                  <a:lnTo>
                    <a:pt x="183019" y="87376"/>
                  </a:lnTo>
                  <a:lnTo>
                    <a:pt x="183019" y="88138"/>
                  </a:lnTo>
                  <a:lnTo>
                    <a:pt x="183019" y="88900"/>
                  </a:lnTo>
                  <a:lnTo>
                    <a:pt x="183019" y="88138"/>
                  </a:lnTo>
                  <a:lnTo>
                    <a:pt x="183019" y="87376"/>
                  </a:lnTo>
                  <a:lnTo>
                    <a:pt x="183794" y="87376"/>
                  </a:lnTo>
                  <a:lnTo>
                    <a:pt x="184581" y="87376"/>
                  </a:lnTo>
                  <a:lnTo>
                    <a:pt x="184581" y="88138"/>
                  </a:lnTo>
                  <a:lnTo>
                    <a:pt x="184581" y="87376"/>
                  </a:lnTo>
                  <a:lnTo>
                    <a:pt x="184581" y="88138"/>
                  </a:lnTo>
                  <a:lnTo>
                    <a:pt x="185356" y="88138"/>
                  </a:lnTo>
                  <a:lnTo>
                    <a:pt x="185356" y="87376"/>
                  </a:lnTo>
                  <a:lnTo>
                    <a:pt x="186131" y="87376"/>
                  </a:lnTo>
                  <a:lnTo>
                    <a:pt x="186131" y="86601"/>
                  </a:lnTo>
                  <a:lnTo>
                    <a:pt x="186131" y="85826"/>
                  </a:lnTo>
                  <a:lnTo>
                    <a:pt x="186918" y="85826"/>
                  </a:lnTo>
                  <a:lnTo>
                    <a:pt x="186918" y="85064"/>
                  </a:lnTo>
                  <a:lnTo>
                    <a:pt x="186918" y="84289"/>
                  </a:lnTo>
                  <a:lnTo>
                    <a:pt x="187693" y="83515"/>
                  </a:lnTo>
                  <a:lnTo>
                    <a:pt x="187693" y="82753"/>
                  </a:lnTo>
                  <a:lnTo>
                    <a:pt x="187693" y="83515"/>
                  </a:lnTo>
                  <a:lnTo>
                    <a:pt x="188467" y="83515"/>
                  </a:lnTo>
                  <a:lnTo>
                    <a:pt x="189255" y="83515"/>
                  </a:lnTo>
                  <a:lnTo>
                    <a:pt x="189636" y="83515"/>
                  </a:lnTo>
                  <a:lnTo>
                    <a:pt x="190423" y="83515"/>
                  </a:lnTo>
                  <a:lnTo>
                    <a:pt x="191198" y="83515"/>
                  </a:lnTo>
                  <a:lnTo>
                    <a:pt x="191198" y="82753"/>
                  </a:lnTo>
                  <a:lnTo>
                    <a:pt x="191973" y="83515"/>
                  </a:lnTo>
                  <a:lnTo>
                    <a:pt x="191973" y="84289"/>
                  </a:lnTo>
                  <a:lnTo>
                    <a:pt x="192747" y="84289"/>
                  </a:lnTo>
                  <a:lnTo>
                    <a:pt x="193535" y="84289"/>
                  </a:lnTo>
                  <a:lnTo>
                    <a:pt x="194309" y="84289"/>
                  </a:lnTo>
                  <a:lnTo>
                    <a:pt x="194309" y="85064"/>
                  </a:lnTo>
                  <a:lnTo>
                    <a:pt x="193535" y="85064"/>
                  </a:lnTo>
                  <a:lnTo>
                    <a:pt x="193535" y="85826"/>
                  </a:lnTo>
                  <a:lnTo>
                    <a:pt x="193535" y="86601"/>
                  </a:lnTo>
                  <a:lnTo>
                    <a:pt x="192747" y="86601"/>
                  </a:lnTo>
                  <a:lnTo>
                    <a:pt x="192747" y="87376"/>
                  </a:lnTo>
                  <a:lnTo>
                    <a:pt x="191973" y="87376"/>
                  </a:lnTo>
                  <a:lnTo>
                    <a:pt x="191973" y="88138"/>
                  </a:lnTo>
                  <a:lnTo>
                    <a:pt x="191198" y="87376"/>
                  </a:lnTo>
                  <a:lnTo>
                    <a:pt x="190423" y="87376"/>
                  </a:lnTo>
                  <a:lnTo>
                    <a:pt x="189636" y="87376"/>
                  </a:lnTo>
                  <a:lnTo>
                    <a:pt x="189636" y="88138"/>
                  </a:lnTo>
                  <a:lnTo>
                    <a:pt x="189255" y="88138"/>
                  </a:lnTo>
                  <a:lnTo>
                    <a:pt x="189255" y="88900"/>
                  </a:lnTo>
                  <a:lnTo>
                    <a:pt x="188467" y="88900"/>
                  </a:lnTo>
                  <a:lnTo>
                    <a:pt x="188467" y="89674"/>
                  </a:lnTo>
                  <a:lnTo>
                    <a:pt x="188467" y="90055"/>
                  </a:lnTo>
                  <a:lnTo>
                    <a:pt x="188467" y="90830"/>
                  </a:lnTo>
                  <a:lnTo>
                    <a:pt x="187693" y="90830"/>
                  </a:lnTo>
                  <a:lnTo>
                    <a:pt x="187693" y="91605"/>
                  </a:lnTo>
                  <a:lnTo>
                    <a:pt x="187693" y="90830"/>
                  </a:lnTo>
                  <a:lnTo>
                    <a:pt x="186918" y="90830"/>
                  </a:lnTo>
                  <a:lnTo>
                    <a:pt x="186918" y="90055"/>
                  </a:lnTo>
                  <a:lnTo>
                    <a:pt x="186918" y="90830"/>
                  </a:lnTo>
                  <a:lnTo>
                    <a:pt x="186131" y="90830"/>
                  </a:lnTo>
                  <a:lnTo>
                    <a:pt x="185356" y="90830"/>
                  </a:lnTo>
                  <a:lnTo>
                    <a:pt x="184581" y="90830"/>
                  </a:lnTo>
                  <a:lnTo>
                    <a:pt x="184581" y="91605"/>
                  </a:lnTo>
                  <a:lnTo>
                    <a:pt x="183794" y="90830"/>
                  </a:lnTo>
                  <a:lnTo>
                    <a:pt x="183794" y="91605"/>
                  </a:lnTo>
                  <a:lnTo>
                    <a:pt x="183019" y="91605"/>
                  </a:lnTo>
                  <a:lnTo>
                    <a:pt x="182244" y="91605"/>
                  </a:lnTo>
                  <a:lnTo>
                    <a:pt x="182244" y="92367"/>
                  </a:lnTo>
                  <a:lnTo>
                    <a:pt x="182244" y="93141"/>
                  </a:lnTo>
                  <a:lnTo>
                    <a:pt x="183019" y="93141"/>
                  </a:lnTo>
                  <a:lnTo>
                    <a:pt x="183019" y="93916"/>
                  </a:lnTo>
                  <a:lnTo>
                    <a:pt x="183019" y="94678"/>
                  </a:lnTo>
                  <a:lnTo>
                    <a:pt x="183019" y="95453"/>
                  </a:lnTo>
                  <a:lnTo>
                    <a:pt x="183794" y="95453"/>
                  </a:lnTo>
                  <a:lnTo>
                    <a:pt x="183794" y="96215"/>
                  </a:lnTo>
                  <a:lnTo>
                    <a:pt x="183794" y="96989"/>
                  </a:lnTo>
                  <a:lnTo>
                    <a:pt x="183019" y="97764"/>
                  </a:lnTo>
                  <a:lnTo>
                    <a:pt x="183794" y="97764"/>
                  </a:lnTo>
                  <a:lnTo>
                    <a:pt x="183019" y="97764"/>
                  </a:lnTo>
                  <a:lnTo>
                    <a:pt x="183019" y="98526"/>
                  </a:lnTo>
                  <a:lnTo>
                    <a:pt x="182244" y="98526"/>
                  </a:lnTo>
                  <a:lnTo>
                    <a:pt x="181457" y="98526"/>
                  </a:lnTo>
                  <a:lnTo>
                    <a:pt x="181457" y="99301"/>
                  </a:lnTo>
                  <a:lnTo>
                    <a:pt x="181457" y="99682"/>
                  </a:lnTo>
                  <a:lnTo>
                    <a:pt x="181457" y="100457"/>
                  </a:lnTo>
                  <a:lnTo>
                    <a:pt x="181457" y="99682"/>
                  </a:lnTo>
                  <a:lnTo>
                    <a:pt x="181457" y="100457"/>
                  </a:lnTo>
                  <a:lnTo>
                    <a:pt x="180682" y="100457"/>
                  </a:lnTo>
                  <a:lnTo>
                    <a:pt x="181457" y="100457"/>
                  </a:lnTo>
                  <a:lnTo>
                    <a:pt x="180682" y="100457"/>
                  </a:lnTo>
                  <a:lnTo>
                    <a:pt x="180682" y="101219"/>
                  </a:lnTo>
                  <a:lnTo>
                    <a:pt x="180289" y="101219"/>
                  </a:lnTo>
                  <a:lnTo>
                    <a:pt x="180289" y="101993"/>
                  </a:lnTo>
                  <a:lnTo>
                    <a:pt x="179514" y="101993"/>
                  </a:lnTo>
                  <a:lnTo>
                    <a:pt x="179514" y="102755"/>
                  </a:lnTo>
                  <a:lnTo>
                    <a:pt x="178739" y="102755"/>
                  </a:lnTo>
                  <a:lnTo>
                    <a:pt x="178739" y="103530"/>
                  </a:lnTo>
                  <a:lnTo>
                    <a:pt x="178739" y="104305"/>
                  </a:lnTo>
                  <a:lnTo>
                    <a:pt x="178739" y="105067"/>
                  </a:lnTo>
                  <a:lnTo>
                    <a:pt x="178739" y="105841"/>
                  </a:lnTo>
                  <a:lnTo>
                    <a:pt x="178739" y="106616"/>
                  </a:lnTo>
                  <a:lnTo>
                    <a:pt x="177952" y="106616"/>
                  </a:lnTo>
                  <a:lnTo>
                    <a:pt x="177952" y="107378"/>
                  </a:lnTo>
                  <a:lnTo>
                    <a:pt x="177177" y="108153"/>
                  </a:lnTo>
                  <a:lnTo>
                    <a:pt x="177177" y="107378"/>
                  </a:lnTo>
                  <a:lnTo>
                    <a:pt x="177952" y="107378"/>
                  </a:lnTo>
                  <a:lnTo>
                    <a:pt x="177177" y="107378"/>
                  </a:lnTo>
                  <a:lnTo>
                    <a:pt x="177177" y="108153"/>
                  </a:lnTo>
                  <a:lnTo>
                    <a:pt x="176402" y="108153"/>
                  </a:lnTo>
                  <a:lnTo>
                    <a:pt x="175615" y="108153"/>
                  </a:lnTo>
                  <a:lnTo>
                    <a:pt x="174840" y="108153"/>
                  </a:lnTo>
                  <a:lnTo>
                    <a:pt x="174066" y="108915"/>
                  </a:lnTo>
                  <a:lnTo>
                    <a:pt x="173278" y="108915"/>
                  </a:lnTo>
                  <a:lnTo>
                    <a:pt x="173278" y="108153"/>
                  </a:lnTo>
                  <a:lnTo>
                    <a:pt x="172504" y="108153"/>
                  </a:lnTo>
                  <a:lnTo>
                    <a:pt x="172504" y="107378"/>
                  </a:lnTo>
                  <a:lnTo>
                    <a:pt x="172504" y="108153"/>
                  </a:lnTo>
                  <a:lnTo>
                    <a:pt x="171729" y="108153"/>
                  </a:lnTo>
                  <a:lnTo>
                    <a:pt x="171729" y="107378"/>
                  </a:lnTo>
                  <a:lnTo>
                    <a:pt x="171729" y="106616"/>
                  </a:lnTo>
                  <a:lnTo>
                    <a:pt x="171729" y="105841"/>
                  </a:lnTo>
                  <a:lnTo>
                    <a:pt x="172504" y="105841"/>
                  </a:lnTo>
                  <a:lnTo>
                    <a:pt x="172504" y="105067"/>
                  </a:lnTo>
                  <a:lnTo>
                    <a:pt x="172504" y="104305"/>
                  </a:lnTo>
                  <a:lnTo>
                    <a:pt x="171729" y="104305"/>
                  </a:lnTo>
                  <a:lnTo>
                    <a:pt x="171729" y="103530"/>
                  </a:lnTo>
                  <a:lnTo>
                    <a:pt x="171729" y="102755"/>
                  </a:lnTo>
                  <a:lnTo>
                    <a:pt x="171729" y="101993"/>
                  </a:lnTo>
                  <a:lnTo>
                    <a:pt x="171729" y="101219"/>
                  </a:lnTo>
                  <a:lnTo>
                    <a:pt x="171729" y="100457"/>
                  </a:lnTo>
                  <a:lnTo>
                    <a:pt x="172504" y="100457"/>
                  </a:lnTo>
                  <a:lnTo>
                    <a:pt x="172504" y="99682"/>
                  </a:lnTo>
                  <a:lnTo>
                    <a:pt x="172504" y="100457"/>
                  </a:lnTo>
                  <a:lnTo>
                    <a:pt x="172504" y="99682"/>
                  </a:lnTo>
                  <a:lnTo>
                    <a:pt x="172504" y="100457"/>
                  </a:lnTo>
                  <a:lnTo>
                    <a:pt x="172504" y="99682"/>
                  </a:lnTo>
                  <a:lnTo>
                    <a:pt x="171729" y="99301"/>
                  </a:lnTo>
                  <a:lnTo>
                    <a:pt x="171729" y="99682"/>
                  </a:lnTo>
                  <a:lnTo>
                    <a:pt x="172504" y="99682"/>
                  </a:lnTo>
                  <a:lnTo>
                    <a:pt x="171729" y="99682"/>
                  </a:lnTo>
                  <a:lnTo>
                    <a:pt x="172504" y="99682"/>
                  </a:lnTo>
                  <a:lnTo>
                    <a:pt x="172504" y="100457"/>
                  </a:lnTo>
                  <a:lnTo>
                    <a:pt x="171729" y="100457"/>
                  </a:lnTo>
                  <a:lnTo>
                    <a:pt x="171729" y="101219"/>
                  </a:lnTo>
                  <a:lnTo>
                    <a:pt x="171729" y="101993"/>
                  </a:lnTo>
                  <a:lnTo>
                    <a:pt x="171729" y="102755"/>
                  </a:lnTo>
                  <a:lnTo>
                    <a:pt x="171729" y="103530"/>
                  </a:lnTo>
                  <a:lnTo>
                    <a:pt x="171729" y="104305"/>
                  </a:lnTo>
                  <a:lnTo>
                    <a:pt x="172504" y="105067"/>
                  </a:lnTo>
                  <a:lnTo>
                    <a:pt x="172504" y="104305"/>
                  </a:lnTo>
                  <a:lnTo>
                    <a:pt x="172504" y="105067"/>
                  </a:lnTo>
                  <a:lnTo>
                    <a:pt x="172504" y="105841"/>
                  </a:lnTo>
                  <a:lnTo>
                    <a:pt x="171729" y="105841"/>
                  </a:lnTo>
                  <a:lnTo>
                    <a:pt x="171729" y="106616"/>
                  </a:lnTo>
                  <a:lnTo>
                    <a:pt x="171729" y="107378"/>
                  </a:lnTo>
                  <a:lnTo>
                    <a:pt x="171729" y="108153"/>
                  </a:lnTo>
                  <a:lnTo>
                    <a:pt x="172504" y="108153"/>
                  </a:lnTo>
                  <a:lnTo>
                    <a:pt x="173278" y="108153"/>
                  </a:lnTo>
                  <a:lnTo>
                    <a:pt x="173278" y="108915"/>
                  </a:lnTo>
                  <a:lnTo>
                    <a:pt x="172504" y="108915"/>
                  </a:lnTo>
                  <a:lnTo>
                    <a:pt x="171729" y="109308"/>
                  </a:lnTo>
                  <a:lnTo>
                    <a:pt x="170941" y="109308"/>
                  </a:lnTo>
                  <a:lnTo>
                    <a:pt x="170941" y="108915"/>
                  </a:lnTo>
                  <a:lnTo>
                    <a:pt x="170560" y="108915"/>
                  </a:lnTo>
                  <a:lnTo>
                    <a:pt x="170941" y="108915"/>
                  </a:lnTo>
                  <a:lnTo>
                    <a:pt x="170560" y="108915"/>
                  </a:lnTo>
                  <a:lnTo>
                    <a:pt x="169786" y="108915"/>
                  </a:lnTo>
                  <a:lnTo>
                    <a:pt x="170560" y="108153"/>
                  </a:lnTo>
                  <a:lnTo>
                    <a:pt x="170560" y="107378"/>
                  </a:lnTo>
                  <a:lnTo>
                    <a:pt x="170560" y="108153"/>
                  </a:lnTo>
                  <a:lnTo>
                    <a:pt x="170941" y="107378"/>
                  </a:lnTo>
                  <a:lnTo>
                    <a:pt x="170560" y="108153"/>
                  </a:lnTo>
                  <a:lnTo>
                    <a:pt x="170560" y="107378"/>
                  </a:lnTo>
                  <a:lnTo>
                    <a:pt x="170560" y="108153"/>
                  </a:lnTo>
                  <a:lnTo>
                    <a:pt x="169786" y="108153"/>
                  </a:lnTo>
                  <a:lnTo>
                    <a:pt x="169786" y="108915"/>
                  </a:lnTo>
                  <a:lnTo>
                    <a:pt x="169786" y="108153"/>
                  </a:lnTo>
                  <a:lnTo>
                    <a:pt x="168998" y="108153"/>
                  </a:lnTo>
                  <a:lnTo>
                    <a:pt x="168224" y="107378"/>
                  </a:lnTo>
                  <a:lnTo>
                    <a:pt x="167449" y="107378"/>
                  </a:lnTo>
                  <a:lnTo>
                    <a:pt x="166662" y="107378"/>
                  </a:lnTo>
                  <a:lnTo>
                    <a:pt x="165887" y="108153"/>
                  </a:lnTo>
                  <a:lnTo>
                    <a:pt x="165112" y="108153"/>
                  </a:lnTo>
                  <a:lnTo>
                    <a:pt x="165112" y="108915"/>
                  </a:lnTo>
                  <a:lnTo>
                    <a:pt x="165112" y="108153"/>
                  </a:lnTo>
                  <a:lnTo>
                    <a:pt x="165112" y="108915"/>
                  </a:lnTo>
                  <a:lnTo>
                    <a:pt x="164325" y="108915"/>
                  </a:lnTo>
                  <a:lnTo>
                    <a:pt x="163550" y="108915"/>
                  </a:lnTo>
                  <a:lnTo>
                    <a:pt x="162775" y="108915"/>
                  </a:lnTo>
                  <a:lnTo>
                    <a:pt x="163550" y="108915"/>
                  </a:lnTo>
                  <a:lnTo>
                    <a:pt x="163550" y="109308"/>
                  </a:lnTo>
                  <a:lnTo>
                    <a:pt x="162775" y="108915"/>
                  </a:lnTo>
                  <a:lnTo>
                    <a:pt x="162775" y="109308"/>
                  </a:lnTo>
                  <a:lnTo>
                    <a:pt x="162775" y="108915"/>
                  </a:lnTo>
                  <a:lnTo>
                    <a:pt x="162775" y="109308"/>
                  </a:lnTo>
                  <a:lnTo>
                    <a:pt x="163550" y="109308"/>
                  </a:lnTo>
                  <a:lnTo>
                    <a:pt x="164325" y="109308"/>
                  </a:lnTo>
                  <a:lnTo>
                    <a:pt x="164325" y="108915"/>
                  </a:lnTo>
                  <a:lnTo>
                    <a:pt x="165112" y="108915"/>
                  </a:lnTo>
                  <a:lnTo>
                    <a:pt x="165112" y="108153"/>
                  </a:lnTo>
                  <a:lnTo>
                    <a:pt x="165887" y="108153"/>
                  </a:lnTo>
                  <a:lnTo>
                    <a:pt x="166662" y="108153"/>
                  </a:lnTo>
                  <a:lnTo>
                    <a:pt x="167449" y="108153"/>
                  </a:lnTo>
                  <a:lnTo>
                    <a:pt x="168224" y="108153"/>
                  </a:lnTo>
                  <a:lnTo>
                    <a:pt x="168998" y="108915"/>
                  </a:lnTo>
                  <a:lnTo>
                    <a:pt x="169786" y="108915"/>
                  </a:lnTo>
                  <a:lnTo>
                    <a:pt x="170560" y="108915"/>
                  </a:lnTo>
                  <a:lnTo>
                    <a:pt x="170941" y="109308"/>
                  </a:lnTo>
                  <a:lnTo>
                    <a:pt x="171729" y="109308"/>
                  </a:lnTo>
                  <a:lnTo>
                    <a:pt x="170941" y="109308"/>
                  </a:lnTo>
                  <a:lnTo>
                    <a:pt x="171729" y="109308"/>
                  </a:lnTo>
                  <a:lnTo>
                    <a:pt x="172504" y="109308"/>
                  </a:lnTo>
                  <a:lnTo>
                    <a:pt x="172504" y="110070"/>
                  </a:lnTo>
                  <a:lnTo>
                    <a:pt x="171729" y="110070"/>
                  </a:lnTo>
                  <a:lnTo>
                    <a:pt x="170941" y="110845"/>
                  </a:lnTo>
                  <a:lnTo>
                    <a:pt x="170941" y="111620"/>
                  </a:lnTo>
                  <a:lnTo>
                    <a:pt x="170560" y="111620"/>
                  </a:lnTo>
                  <a:lnTo>
                    <a:pt x="169786" y="111620"/>
                  </a:lnTo>
                  <a:lnTo>
                    <a:pt x="170560" y="110845"/>
                  </a:lnTo>
                  <a:lnTo>
                    <a:pt x="169786" y="110845"/>
                  </a:lnTo>
                  <a:lnTo>
                    <a:pt x="168998" y="110845"/>
                  </a:lnTo>
                  <a:lnTo>
                    <a:pt x="168998" y="111620"/>
                  </a:lnTo>
                  <a:lnTo>
                    <a:pt x="168998" y="110845"/>
                  </a:lnTo>
                  <a:lnTo>
                    <a:pt x="169786" y="110845"/>
                  </a:lnTo>
                  <a:lnTo>
                    <a:pt x="169786" y="111620"/>
                  </a:lnTo>
                  <a:lnTo>
                    <a:pt x="170560" y="111620"/>
                  </a:lnTo>
                  <a:lnTo>
                    <a:pt x="170941" y="111620"/>
                  </a:lnTo>
                  <a:lnTo>
                    <a:pt x="170941" y="110845"/>
                  </a:lnTo>
                  <a:lnTo>
                    <a:pt x="171729" y="110845"/>
                  </a:lnTo>
                  <a:lnTo>
                    <a:pt x="171729" y="110070"/>
                  </a:lnTo>
                  <a:lnTo>
                    <a:pt x="172504" y="110070"/>
                  </a:lnTo>
                  <a:lnTo>
                    <a:pt x="172504" y="109308"/>
                  </a:lnTo>
                  <a:lnTo>
                    <a:pt x="172504" y="108915"/>
                  </a:lnTo>
                  <a:lnTo>
                    <a:pt x="173278" y="108915"/>
                  </a:lnTo>
                  <a:lnTo>
                    <a:pt x="173278" y="109308"/>
                  </a:lnTo>
                  <a:lnTo>
                    <a:pt x="174066" y="108915"/>
                  </a:lnTo>
                  <a:lnTo>
                    <a:pt x="174840" y="108915"/>
                  </a:lnTo>
                  <a:lnTo>
                    <a:pt x="174840" y="109308"/>
                  </a:lnTo>
                  <a:lnTo>
                    <a:pt x="175615" y="109308"/>
                  </a:lnTo>
                  <a:lnTo>
                    <a:pt x="175615" y="110070"/>
                  </a:lnTo>
                  <a:lnTo>
                    <a:pt x="176402" y="110070"/>
                  </a:lnTo>
                  <a:lnTo>
                    <a:pt x="176402" y="110845"/>
                  </a:lnTo>
                  <a:lnTo>
                    <a:pt x="177177" y="110845"/>
                  </a:lnTo>
                  <a:lnTo>
                    <a:pt x="177952" y="110845"/>
                  </a:lnTo>
                  <a:lnTo>
                    <a:pt x="177952" y="110070"/>
                  </a:lnTo>
                  <a:lnTo>
                    <a:pt x="177952" y="110845"/>
                  </a:lnTo>
                  <a:lnTo>
                    <a:pt x="177177" y="110845"/>
                  </a:lnTo>
                  <a:lnTo>
                    <a:pt x="177177" y="111620"/>
                  </a:lnTo>
                  <a:lnTo>
                    <a:pt x="176402" y="111620"/>
                  </a:lnTo>
                  <a:lnTo>
                    <a:pt x="176402" y="112382"/>
                  </a:lnTo>
                  <a:lnTo>
                    <a:pt x="175615" y="112382"/>
                  </a:lnTo>
                  <a:lnTo>
                    <a:pt x="175615" y="113157"/>
                  </a:lnTo>
                  <a:lnTo>
                    <a:pt x="175615" y="113931"/>
                  </a:lnTo>
                  <a:lnTo>
                    <a:pt x="176402" y="113931"/>
                  </a:lnTo>
                  <a:lnTo>
                    <a:pt x="176402" y="114693"/>
                  </a:lnTo>
                  <a:lnTo>
                    <a:pt x="176402" y="115468"/>
                  </a:lnTo>
                  <a:lnTo>
                    <a:pt x="176402" y="114693"/>
                  </a:lnTo>
                  <a:lnTo>
                    <a:pt x="177177" y="114693"/>
                  </a:lnTo>
                  <a:lnTo>
                    <a:pt x="177952" y="114693"/>
                  </a:lnTo>
                  <a:lnTo>
                    <a:pt x="177177" y="114693"/>
                  </a:lnTo>
                  <a:lnTo>
                    <a:pt x="177177" y="115468"/>
                  </a:lnTo>
                  <a:lnTo>
                    <a:pt x="177952" y="115468"/>
                  </a:lnTo>
                  <a:lnTo>
                    <a:pt x="177177" y="116230"/>
                  </a:lnTo>
                  <a:lnTo>
                    <a:pt x="177952" y="116230"/>
                  </a:lnTo>
                  <a:lnTo>
                    <a:pt x="177177" y="116230"/>
                  </a:lnTo>
                  <a:lnTo>
                    <a:pt x="177952" y="115468"/>
                  </a:lnTo>
                  <a:lnTo>
                    <a:pt x="177177" y="115468"/>
                  </a:lnTo>
                  <a:lnTo>
                    <a:pt x="177952" y="114693"/>
                  </a:lnTo>
                  <a:lnTo>
                    <a:pt x="177177" y="114693"/>
                  </a:lnTo>
                  <a:lnTo>
                    <a:pt x="177952" y="114693"/>
                  </a:lnTo>
                  <a:lnTo>
                    <a:pt x="177177" y="114693"/>
                  </a:lnTo>
                  <a:lnTo>
                    <a:pt x="177952" y="114693"/>
                  </a:lnTo>
                  <a:lnTo>
                    <a:pt x="177952" y="113931"/>
                  </a:lnTo>
                  <a:lnTo>
                    <a:pt x="177952" y="114693"/>
                  </a:lnTo>
                  <a:lnTo>
                    <a:pt x="177952" y="113931"/>
                  </a:lnTo>
                  <a:lnTo>
                    <a:pt x="177952" y="114693"/>
                  </a:lnTo>
                  <a:lnTo>
                    <a:pt x="177952" y="113931"/>
                  </a:lnTo>
                  <a:lnTo>
                    <a:pt x="177952" y="114693"/>
                  </a:lnTo>
                  <a:lnTo>
                    <a:pt x="178739" y="114693"/>
                  </a:lnTo>
                  <a:lnTo>
                    <a:pt x="179514" y="114693"/>
                  </a:lnTo>
                  <a:lnTo>
                    <a:pt x="179514" y="113931"/>
                  </a:lnTo>
                  <a:lnTo>
                    <a:pt x="179514" y="114693"/>
                  </a:lnTo>
                  <a:lnTo>
                    <a:pt x="179514" y="113931"/>
                  </a:lnTo>
                  <a:lnTo>
                    <a:pt x="179514" y="114693"/>
                  </a:lnTo>
                  <a:lnTo>
                    <a:pt x="179514" y="113931"/>
                  </a:lnTo>
                  <a:lnTo>
                    <a:pt x="179514" y="114693"/>
                  </a:lnTo>
                  <a:lnTo>
                    <a:pt x="179514" y="113931"/>
                  </a:lnTo>
                  <a:lnTo>
                    <a:pt x="180289" y="113931"/>
                  </a:lnTo>
                  <a:lnTo>
                    <a:pt x="180682" y="113157"/>
                  </a:lnTo>
                  <a:lnTo>
                    <a:pt x="180682" y="112382"/>
                  </a:lnTo>
                  <a:lnTo>
                    <a:pt x="181457" y="112382"/>
                  </a:lnTo>
                  <a:lnTo>
                    <a:pt x="181457" y="111620"/>
                  </a:lnTo>
                  <a:lnTo>
                    <a:pt x="181457" y="112382"/>
                  </a:lnTo>
                  <a:lnTo>
                    <a:pt x="181457" y="111620"/>
                  </a:lnTo>
                  <a:lnTo>
                    <a:pt x="181457" y="110845"/>
                  </a:lnTo>
                  <a:lnTo>
                    <a:pt x="181457" y="110070"/>
                  </a:lnTo>
                  <a:lnTo>
                    <a:pt x="180682" y="110070"/>
                  </a:lnTo>
                  <a:lnTo>
                    <a:pt x="180682" y="109308"/>
                  </a:lnTo>
                  <a:lnTo>
                    <a:pt x="180682" y="108915"/>
                  </a:lnTo>
                  <a:lnTo>
                    <a:pt x="180289" y="108153"/>
                  </a:lnTo>
                  <a:lnTo>
                    <a:pt x="179514" y="107378"/>
                  </a:lnTo>
                  <a:lnTo>
                    <a:pt x="179514" y="106616"/>
                  </a:lnTo>
                  <a:lnTo>
                    <a:pt x="178739" y="106616"/>
                  </a:lnTo>
                  <a:lnTo>
                    <a:pt x="178739" y="107378"/>
                  </a:lnTo>
                  <a:lnTo>
                    <a:pt x="178739" y="106616"/>
                  </a:lnTo>
                  <a:lnTo>
                    <a:pt x="178739" y="105841"/>
                  </a:lnTo>
                  <a:lnTo>
                    <a:pt x="178739" y="105067"/>
                  </a:lnTo>
                  <a:lnTo>
                    <a:pt x="178739" y="104305"/>
                  </a:lnTo>
                  <a:lnTo>
                    <a:pt x="179514" y="104305"/>
                  </a:lnTo>
                  <a:lnTo>
                    <a:pt x="179514" y="105067"/>
                  </a:lnTo>
                  <a:lnTo>
                    <a:pt x="179514" y="104305"/>
                  </a:lnTo>
                  <a:lnTo>
                    <a:pt x="179514" y="103530"/>
                  </a:lnTo>
                  <a:lnTo>
                    <a:pt x="179514" y="102755"/>
                  </a:lnTo>
                  <a:lnTo>
                    <a:pt x="180289" y="102755"/>
                  </a:lnTo>
                  <a:lnTo>
                    <a:pt x="180289" y="101993"/>
                  </a:lnTo>
                  <a:lnTo>
                    <a:pt x="180682" y="101993"/>
                  </a:lnTo>
                  <a:lnTo>
                    <a:pt x="180682" y="101219"/>
                  </a:lnTo>
                  <a:lnTo>
                    <a:pt x="181457" y="101219"/>
                  </a:lnTo>
                  <a:lnTo>
                    <a:pt x="181457" y="100457"/>
                  </a:lnTo>
                  <a:lnTo>
                    <a:pt x="181457" y="99682"/>
                  </a:lnTo>
                  <a:lnTo>
                    <a:pt x="182244" y="99682"/>
                  </a:lnTo>
                  <a:lnTo>
                    <a:pt x="181457" y="99682"/>
                  </a:lnTo>
                  <a:lnTo>
                    <a:pt x="182244" y="99682"/>
                  </a:lnTo>
                  <a:lnTo>
                    <a:pt x="182244" y="99301"/>
                  </a:lnTo>
                  <a:lnTo>
                    <a:pt x="183019" y="99301"/>
                  </a:lnTo>
                  <a:lnTo>
                    <a:pt x="183019" y="98526"/>
                  </a:lnTo>
                  <a:lnTo>
                    <a:pt x="183794" y="98526"/>
                  </a:lnTo>
                  <a:lnTo>
                    <a:pt x="183794" y="93916"/>
                  </a:lnTo>
                  <a:lnTo>
                    <a:pt x="183019" y="93916"/>
                  </a:lnTo>
                  <a:lnTo>
                    <a:pt x="183019" y="93141"/>
                  </a:lnTo>
                  <a:lnTo>
                    <a:pt x="183019" y="92367"/>
                  </a:lnTo>
                  <a:lnTo>
                    <a:pt x="183794" y="92367"/>
                  </a:lnTo>
                  <a:lnTo>
                    <a:pt x="183794" y="91605"/>
                  </a:lnTo>
                  <a:lnTo>
                    <a:pt x="184581" y="91605"/>
                  </a:lnTo>
                  <a:lnTo>
                    <a:pt x="185356" y="91605"/>
                  </a:lnTo>
                  <a:lnTo>
                    <a:pt x="185356" y="92367"/>
                  </a:lnTo>
                  <a:lnTo>
                    <a:pt x="186131" y="92367"/>
                  </a:lnTo>
                  <a:lnTo>
                    <a:pt x="186918" y="92367"/>
                  </a:lnTo>
                  <a:lnTo>
                    <a:pt x="187693" y="93141"/>
                  </a:lnTo>
                  <a:lnTo>
                    <a:pt x="188467" y="93141"/>
                  </a:lnTo>
                  <a:lnTo>
                    <a:pt x="189255" y="93141"/>
                  </a:lnTo>
                  <a:lnTo>
                    <a:pt x="189636" y="93141"/>
                  </a:lnTo>
                  <a:lnTo>
                    <a:pt x="189636" y="93916"/>
                  </a:lnTo>
                  <a:lnTo>
                    <a:pt x="189636" y="94678"/>
                  </a:lnTo>
                  <a:lnTo>
                    <a:pt x="189636" y="95453"/>
                  </a:lnTo>
                  <a:lnTo>
                    <a:pt x="189255" y="95453"/>
                  </a:lnTo>
                  <a:lnTo>
                    <a:pt x="189636" y="96215"/>
                  </a:lnTo>
                  <a:lnTo>
                    <a:pt x="189255" y="96215"/>
                  </a:lnTo>
                  <a:lnTo>
                    <a:pt x="189636" y="96215"/>
                  </a:lnTo>
                  <a:lnTo>
                    <a:pt x="189636" y="96989"/>
                  </a:lnTo>
                  <a:lnTo>
                    <a:pt x="189636" y="97764"/>
                  </a:lnTo>
                  <a:lnTo>
                    <a:pt x="189636" y="98526"/>
                  </a:lnTo>
                  <a:lnTo>
                    <a:pt x="190423" y="98526"/>
                  </a:lnTo>
                  <a:lnTo>
                    <a:pt x="190423" y="99301"/>
                  </a:lnTo>
                  <a:lnTo>
                    <a:pt x="190423" y="99682"/>
                  </a:lnTo>
                  <a:lnTo>
                    <a:pt x="191198" y="99682"/>
                  </a:lnTo>
                  <a:lnTo>
                    <a:pt x="191198" y="100457"/>
                  </a:lnTo>
                  <a:lnTo>
                    <a:pt x="191973" y="100457"/>
                  </a:lnTo>
                  <a:lnTo>
                    <a:pt x="191973" y="101219"/>
                  </a:lnTo>
                  <a:lnTo>
                    <a:pt x="191973" y="101993"/>
                  </a:lnTo>
                  <a:lnTo>
                    <a:pt x="192747" y="101993"/>
                  </a:lnTo>
                  <a:lnTo>
                    <a:pt x="192747" y="101219"/>
                  </a:lnTo>
                  <a:lnTo>
                    <a:pt x="193535" y="101219"/>
                  </a:lnTo>
                  <a:lnTo>
                    <a:pt x="194309" y="101219"/>
                  </a:lnTo>
                  <a:lnTo>
                    <a:pt x="195084" y="101219"/>
                  </a:lnTo>
                  <a:lnTo>
                    <a:pt x="195084" y="100457"/>
                  </a:lnTo>
                  <a:lnTo>
                    <a:pt x="195084" y="101219"/>
                  </a:lnTo>
                  <a:lnTo>
                    <a:pt x="195872" y="101219"/>
                  </a:lnTo>
                  <a:lnTo>
                    <a:pt x="196646" y="101219"/>
                  </a:lnTo>
                  <a:lnTo>
                    <a:pt x="196646" y="100457"/>
                  </a:lnTo>
                  <a:lnTo>
                    <a:pt x="196646" y="99682"/>
                  </a:lnTo>
                  <a:lnTo>
                    <a:pt x="195872" y="99682"/>
                  </a:lnTo>
                  <a:lnTo>
                    <a:pt x="195084" y="99682"/>
                  </a:lnTo>
                  <a:lnTo>
                    <a:pt x="195084" y="100457"/>
                  </a:lnTo>
                  <a:lnTo>
                    <a:pt x="194309" y="100457"/>
                  </a:lnTo>
                  <a:lnTo>
                    <a:pt x="193535" y="100457"/>
                  </a:lnTo>
                  <a:lnTo>
                    <a:pt x="192747" y="101219"/>
                  </a:lnTo>
                  <a:lnTo>
                    <a:pt x="191973" y="101219"/>
                  </a:lnTo>
                  <a:lnTo>
                    <a:pt x="191973" y="100457"/>
                  </a:lnTo>
                  <a:lnTo>
                    <a:pt x="191198" y="100457"/>
                  </a:lnTo>
                  <a:lnTo>
                    <a:pt x="191198" y="99682"/>
                  </a:lnTo>
                  <a:lnTo>
                    <a:pt x="191198" y="99301"/>
                  </a:lnTo>
                  <a:lnTo>
                    <a:pt x="191198" y="98526"/>
                  </a:lnTo>
                  <a:lnTo>
                    <a:pt x="190423" y="98526"/>
                  </a:lnTo>
                  <a:lnTo>
                    <a:pt x="190423" y="97764"/>
                  </a:lnTo>
                  <a:lnTo>
                    <a:pt x="189636" y="96989"/>
                  </a:lnTo>
                  <a:lnTo>
                    <a:pt x="189636" y="96215"/>
                  </a:lnTo>
                  <a:lnTo>
                    <a:pt x="190423" y="96215"/>
                  </a:lnTo>
                  <a:lnTo>
                    <a:pt x="190423" y="95453"/>
                  </a:lnTo>
                  <a:lnTo>
                    <a:pt x="190423" y="94678"/>
                  </a:lnTo>
                  <a:lnTo>
                    <a:pt x="191198" y="94678"/>
                  </a:lnTo>
                  <a:lnTo>
                    <a:pt x="190423" y="93916"/>
                  </a:lnTo>
                  <a:lnTo>
                    <a:pt x="190423" y="93141"/>
                  </a:lnTo>
                  <a:lnTo>
                    <a:pt x="190423" y="92367"/>
                  </a:lnTo>
                  <a:lnTo>
                    <a:pt x="191198" y="92367"/>
                  </a:lnTo>
                  <a:lnTo>
                    <a:pt x="191973" y="92367"/>
                  </a:lnTo>
                  <a:lnTo>
                    <a:pt x="192747" y="92367"/>
                  </a:lnTo>
                  <a:lnTo>
                    <a:pt x="193535" y="92367"/>
                  </a:lnTo>
                  <a:lnTo>
                    <a:pt x="194309" y="93141"/>
                  </a:lnTo>
                  <a:lnTo>
                    <a:pt x="195084" y="93141"/>
                  </a:lnTo>
                  <a:lnTo>
                    <a:pt x="195084" y="93916"/>
                  </a:lnTo>
                  <a:lnTo>
                    <a:pt x="194309" y="93916"/>
                  </a:lnTo>
                  <a:lnTo>
                    <a:pt x="195084" y="93916"/>
                  </a:lnTo>
                  <a:lnTo>
                    <a:pt x="195084" y="93141"/>
                  </a:lnTo>
                  <a:lnTo>
                    <a:pt x="195084" y="92367"/>
                  </a:lnTo>
                  <a:lnTo>
                    <a:pt x="195084" y="91605"/>
                  </a:lnTo>
                  <a:lnTo>
                    <a:pt x="194309" y="91605"/>
                  </a:lnTo>
                  <a:lnTo>
                    <a:pt x="194309" y="87376"/>
                  </a:lnTo>
                  <a:lnTo>
                    <a:pt x="195084" y="87376"/>
                  </a:lnTo>
                  <a:lnTo>
                    <a:pt x="195084" y="86601"/>
                  </a:lnTo>
                  <a:lnTo>
                    <a:pt x="195084" y="85826"/>
                  </a:lnTo>
                  <a:lnTo>
                    <a:pt x="195084" y="85064"/>
                  </a:lnTo>
                  <a:lnTo>
                    <a:pt x="195872" y="85064"/>
                  </a:lnTo>
                  <a:lnTo>
                    <a:pt x="195872" y="84289"/>
                  </a:lnTo>
                  <a:lnTo>
                    <a:pt x="196646" y="84289"/>
                  </a:lnTo>
                  <a:lnTo>
                    <a:pt x="197421" y="85064"/>
                  </a:lnTo>
                  <a:lnTo>
                    <a:pt x="197421" y="85826"/>
                  </a:lnTo>
                  <a:lnTo>
                    <a:pt x="198208" y="85826"/>
                  </a:lnTo>
                  <a:lnTo>
                    <a:pt x="198208" y="86601"/>
                  </a:lnTo>
                  <a:lnTo>
                    <a:pt x="198983" y="87376"/>
                  </a:lnTo>
                  <a:lnTo>
                    <a:pt x="199377" y="88138"/>
                  </a:lnTo>
                  <a:lnTo>
                    <a:pt x="199377" y="88900"/>
                  </a:lnTo>
                  <a:lnTo>
                    <a:pt x="199377" y="88138"/>
                  </a:lnTo>
                  <a:lnTo>
                    <a:pt x="199377" y="88900"/>
                  </a:lnTo>
                  <a:lnTo>
                    <a:pt x="200151" y="88900"/>
                  </a:lnTo>
                  <a:lnTo>
                    <a:pt x="200939" y="88900"/>
                  </a:lnTo>
                  <a:lnTo>
                    <a:pt x="200151" y="88900"/>
                  </a:lnTo>
                  <a:lnTo>
                    <a:pt x="200939" y="88900"/>
                  </a:lnTo>
                  <a:lnTo>
                    <a:pt x="200939" y="89674"/>
                  </a:lnTo>
                  <a:lnTo>
                    <a:pt x="201714" y="89674"/>
                  </a:lnTo>
                  <a:lnTo>
                    <a:pt x="202488" y="89674"/>
                  </a:lnTo>
                  <a:lnTo>
                    <a:pt x="203276" y="89674"/>
                  </a:lnTo>
                  <a:lnTo>
                    <a:pt x="204050" y="89674"/>
                  </a:lnTo>
                  <a:lnTo>
                    <a:pt x="204825" y="90055"/>
                  </a:lnTo>
                  <a:lnTo>
                    <a:pt x="205612" y="90055"/>
                  </a:lnTo>
                  <a:lnTo>
                    <a:pt x="204825" y="90055"/>
                  </a:lnTo>
                  <a:lnTo>
                    <a:pt x="204825" y="89674"/>
                  </a:lnTo>
                  <a:lnTo>
                    <a:pt x="204050" y="89674"/>
                  </a:lnTo>
                  <a:lnTo>
                    <a:pt x="204825" y="89674"/>
                  </a:lnTo>
                  <a:lnTo>
                    <a:pt x="204050" y="89674"/>
                  </a:lnTo>
                  <a:lnTo>
                    <a:pt x="204825" y="89674"/>
                  </a:lnTo>
                  <a:lnTo>
                    <a:pt x="205612" y="89674"/>
                  </a:lnTo>
                  <a:lnTo>
                    <a:pt x="204825" y="89674"/>
                  </a:lnTo>
                  <a:lnTo>
                    <a:pt x="207162" y="89674"/>
                  </a:lnTo>
                  <a:lnTo>
                    <a:pt x="206387" y="89674"/>
                  </a:lnTo>
                  <a:lnTo>
                    <a:pt x="209105" y="89674"/>
                  </a:lnTo>
                  <a:lnTo>
                    <a:pt x="209105" y="88900"/>
                  </a:lnTo>
                  <a:lnTo>
                    <a:pt x="209892" y="88900"/>
                  </a:lnTo>
                  <a:lnTo>
                    <a:pt x="210667" y="88900"/>
                  </a:lnTo>
                  <a:lnTo>
                    <a:pt x="210667" y="88138"/>
                  </a:lnTo>
                  <a:lnTo>
                    <a:pt x="211442" y="88138"/>
                  </a:lnTo>
                  <a:lnTo>
                    <a:pt x="211442" y="87376"/>
                  </a:lnTo>
                  <a:lnTo>
                    <a:pt x="212229" y="87376"/>
                  </a:lnTo>
                  <a:lnTo>
                    <a:pt x="212229" y="88138"/>
                  </a:lnTo>
                  <a:lnTo>
                    <a:pt x="212229" y="87376"/>
                  </a:lnTo>
                  <a:lnTo>
                    <a:pt x="213004" y="87376"/>
                  </a:lnTo>
                  <a:lnTo>
                    <a:pt x="213004" y="88138"/>
                  </a:lnTo>
                  <a:lnTo>
                    <a:pt x="213004" y="88900"/>
                  </a:lnTo>
                  <a:lnTo>
                    <a:pt x="213004" y="89674"/>
                  </a:lnTo>
                  <a:lnTo>
                    <a:pt x="213779" y="89674"/>
                  </a:lnTo>
                  <a:lnTo>
                    <a:pt x="213779" y="90055"/>
                  </a:lnTo>
                  <a:lnTo>
                    <a:pt x="213779" y="89674"/>
                  </a:lnTo>
                  <a:lnTo>
                    <a:pt x="213004" y="89674"/>
                  </a:lnTo>
                  <a:lnTo>
                    <a:pt x="213004" y="88900"/>
                  </a:lnTo>
                  <a:lnTo>
                    <a:pt x="213004" y="88138"/>
                  </a:lnTo>
                  <a:lnTo>
                    <a:pt x="213004" y="87376"/>
                  </a:lnTo>
                  <a:lnTo>
                    <a:pt x="212229" y="87376"/>
                  </a:lnTo>
                  <a:lnTo>
                    <a:pt x="213004" y="87376"/>
                  </a:lnTo>
                  <a:lnTo>
                    <a:pt x="212229" y="87376"/>
                  </a:lnTo>
                  <a:lnTo>
                    <a:pt x="212229" y="88138"/>
                  </a:lnTo>
                  <a:lnTo>
                    <a:pt x="212229" y="87376"/>
                  </a:lnTo>
                  <a:lnTo>
                    <a:pt x="211442" y="87376"/>
                  </a:lnTo>
                  <a:lnTo>
                    <a:pt x="211442" y="88138"/>
                  </a:lnTo>
                  <a:lnTo>
                    <a:pt x="210667" y="88138"/>
                  </a:lnTo>
                  <a:lnTo>
                    <a:pt x="209892" y="88138"/>
                  </a:lnTo>
                  <a:lnTo>
                    <a:pt x="209892" y="87376"/>
                  </a:lnTo>
                  <a:lnTo>
                    <a:pt x="209892" y="86601"/>
                  </a:lnTo>
                  <a:lnTo>
                    <a:pt x="209892" y="85826"/>
                  </a:lnTo>
                  <a:lnTo>
                    <a:pt x="209892" y="85064"/>
                  </a:lnTo>
                  <a:lnTo>
                    <a:pt x="209892" y="84289"/>
                  </a:lnTo>
                  <a:lnTo>
                    <a:pt x="209105" y="84289"/>
                  </a:lnTo>
                  <a:lnTo>
                    <a:pt x="208724" y="84289"/>
                  </a:lnTo>
                  <a:lnTo>
                    <a:pt x="208724" y="83515"/>
                  </a:lnTo>
                  <a:lnTo>
                    <a:pt x="207937" y="83515"/>
                  </a:lnTo>
                  <a:lnTo>
                    <a:pt x="207937" y="84289"/>
                  </a:lnTo>
                  <a:lnTo>
                    <a:pt x="207937" y="83515"/>
                  </a:lnTo>
                  <a:lnTo>
                    <a:pt x="207162" y="83515"/>
                  </a:lnTo>
                  <a:lnTo>
                    <a:pt x="207937" y="83515"/>
                  </a:lnTo>
                  <a:lnTo>
                    <a:pt x="208724" y="83515"/>
                  </a:lnTo>
                  <a:lnTo>
                    <a:pt x="209105" y="84289"/>
                  </a:lnTo>
                  <a:lnTo>
                    <a:pt x="209892" y="84289"/>
                  </a:lnTo>
                  <a:lnTo>
                    <a:pt x="210667" y="84289"/>
                  </a:lnTo>
                  <a:lnTo>
                    <a:pt x="211442" y="85064"/>
                  </a:lnTo>
                  <a:lnTo>
                    <a:pt x="212229" y="85064"/>
                  </a:lnTo>
                  <a:lnTo>
                    <a:pt x="213004" y="85826"/>
                  </a:lnTo>
                  <a:lnTo>
                    <a:pt x="214566" y="85826"/>
                  </a:lnTo>
                  <a:lnTo>
                    <a:pt x="215341" y="86601"/>
                  </a:lnTo>
                  <a:lnTo>
                    <a:pt x="216903" y="86601"/>
                  </a:lnTo>
                  <a:lnTo>
                    <a:pt x="217677" y="86601"/>
                  </a:lnTo>
                  <a:lnTo>
                    <a:pt x="217677" y="87376"/>
                  </a:lnTo>
                  <a:lnTo>
                    <a:pt x="216903" y="87376"/>
                  </a:lnTo>
                  <a:lnTo>
                    <a:pt x="216903" y="86601"/>
                  </a:lnTo>
                  <a:lnTo>
                    <a:pt x="216903" y="87376"/>
                  </a:lnTo>
                  <a:lnTo>
                    <a:pt x="216903" y="86601"/>
                  </a:lnTo>
                  <a:lnTo>
                    <a:pt x="216115" y="86601"/>
                  </a:lnTo>
                  <a:lnTo>
                    <a:pt x="216115" y="87376"/>
                  </a:lnTo>
                  <a:lnTo>
                    <a:pt x="216115" y="88138"/>
                  </a:lnTo>
                  <a:lnTo>
                    <a:pt x="216115" y="88900"/>
                  </a:lnTo>
                  <a:lnTo>
                    <a:pt x="216115" y="89674"/>
                  </a:lnTo>
                  <a:lnTo>
                    <a:pt x="216115" y="90055"/>
                  </a:lnTo>
                  <a:lnTo>
                    <a:pt x="215341" y="90055"/>
                  </a:lnTo>
                  <a:lnTo>
                    <a:pt x="216115" y="90830"/>
                  </a:lnTo>
                  <a:lnTo>
                    <a:pt x="215341" y="90830"/>
                  </a:lnTo>
                  <a:lnTo>
                    <a:pt x="216115" y="90830"/>
                  </a:lnTo>
                  <a:lnTo>
                    <a:pt x="216115" y="91605"/>
                  </a:lnTo>
                  <a:lnTo>
                    <a:pt x="216115" y="92367"/>
                  </a:lnTo>
                  <a:lnTo>
                    <a:pt x="215341" y="92367"/>
                  </a:lnTo>
                  <a:lnTo>
                    <a:pt x="215341" y="93916"/>
                  </a:lnTo>
                  <a:lnTo>
                    <a:pt x="215341" y="93141"/>
                  </a:lnTo>
                  <a:lnTo>
                    <a:pt x="215341" y="94678"/>
                  </a:lnTo>
                  <a:lnTo>
                    <a:pt x="216115" y="94678"/>
                  </a:lnTo>
                  <a:lnTo>
                    <a:pt x="215341" y="94678"/>
                  </a:lnTo>
                  <a:lnTo>
                    <a:pt x="216115" y="94678"/>
                  </a:lnTo>
                  <a:lnTo>
                    <a:pt x="216115" y="95453"/>
                  </a:lnTo>
                  <a:lnTo>
                    <a:pt x="216115" y="96215"/>
                  </a:lnTo>
                  <a:lnTo>
                    <a:pt x="215341" y="96215"/>
                  </a:lnTo>
                  <a:lnTo>
                    <a:pt x="215341" y="96989"/>
                  </a:lnTo>
                  <a:lnTo>
                    <a:pt x="215341" y="96215"/>
                  </a:lnTo>
                  <a:lnTo>
                    <a:pt x="216115" y="96215"/>
                  </a:lnTo>
                  <a:lnTo>
                    <a:pt x="216115" y="95453"/>
                  </a:lnTo>
                  <a:lnTo>
                    <a:pt x="216115" y="94678"/>
                  </a:lnTo>
                  <a:lnTo>
                    <a:pt x="215341" y="94678"/>
                  </a:lnTo>
                  <a:lnTo>
                    <a:pt x="215341" y="93916"/>
                  </a:lnTo>
                  <a:lnTo>
                    <a:pt x="215341" y="93141"/>
                  </a:lnTo>
                  <a:lnTo>
                    <a:pt x="215341" y="92367"/>
                  </a:lnTo>
                  <a:lnTo>
                    <a:pt x="216115" y="92367"/>
                  </a:lnTo>
                  <a:lnTo>
                    <a:pt x="216115" y="91605"/>
                  </a:lnTo>
                  <a:lnTo>
                    <a:pt x="216115" y="90830"/>
                  </a:lnTo>
                  <a:lnTo>
                    <a:pt x="216903" y="90830"/>
                  </a:lnTo>
                  <a:lnTo>
                    <a:pt x="216903" y="90055"/>
                  </a:lnTo>
                  <a:lnTo>
                    <a:pt x="216115" y="90055"/>
                  </a:lnTo>
                  <a:lnTo>
                    <a:pt x="216115" y="89674"/>
                  </a:lnTo>
                  <a:lnTo>
                    <a:pt x="216115" y="90055"/>
                  </a:lnTo>
                  <a:lnTo>
                    <a:pt x="216115" y="89674"/>
                  </a:lnTo>
                  <a:lnTo>
                    <a:pt x="216903" y="89674"/>
                  </a:lnTo>
                  <a:lnTo>
                    <a:pt x="216903" y="88900"/>
                  </a:lnTo>
                  <a:lnTo>
                    <a:pt x="217677" y="88900"/>
                  </a:lnTo>
                  <a:lnTo>
                    <a:pt x="216903" y="88900"/>
                  </a:lnTo>
                  <a:lnTo>
                    <a:pt x="216903" y="89674"/>
                  </a:lnTo>
                  <a:lnTo>
                    <a:pt x="217677" y="89674"/>
                  </a:lnTo>
                  <a:lnTo>
                    <a:pt x="216903" y="89674"/>
                  </a:lnTo>
                  <a:lnTo>
                    <a:pt x="217677" y="89674"/>
                  </a:lnTo>
                  <a:lnTo>
                    <a:pt x="217677" y="88900"/>
                  </a:lnTo>
                  <a:lnTo>
                    <a:pt x="218058" y="88900"/>
                  </a:lnTo>
                  <a:lnTo>
                    <a:pt x="218846" y="88138"/>
                  </a:lnTo>
                  <a:lnTo>
                    <a:pt x="219621" y="88138"/>
                  </a:lnTo>
                  <a:lnTo>
                    <a:pt x="218846" y="88138"/>
                  </a:lnTo>
                  <a:lnTo>
                    <a:pt x="218846" y="87376"/>
                  </a:lnTo>
                  <a:lnTo>
                    <a:pt x="218058" y="87376"/>
                  </a:lnTo>
                  <a:lnTo>
                    <a:pt x="217677" y="87376"/>
                  </a:lnTo>
                  <a:lnTo>
                    <a:pt x="218058" y="87376"/>
                  </a:lnTo>
                  <a:lnTo>
                    <a:pt x="218846" y="87376"/>
                  </a:lnTo>
                  <a:lnTo>
                    <a:pt x="219621" y="88138"/>
                  </a:lnTo>
                  <a:lnTo>
                    <a:pt x="220395" y="88138"/>
                  </a:lnTo>
                  <a:lnTo>
                    <a:pt x="221183" y="88900"/>
                  </a:lnTo>
                  <a:lnTo>
                    <a:pt x="221957" y="89674"/>
                  </a:lnTo>
                  <a:lnTo>
                    <a:pt x="222732" y="89674"/>
                  </a:lnTo>
                  <a:lnTo>
                    <a:pt x="223519" y="90055"/>
                  </a:lnTo>
                  <a:lnTo>
                    <a:pt x="224294" y="90055"/>
                  </a:lnTo>
                  <a:lnTo>
                    <a:pt x="224294" y="90830"/>
                  </a:lnTo>
                  <a:lnTo>
                    <a:pt x="225069" y="90830"/>
                  </a:lnTo>
                  <a:lnTo>
                    <a:pt x="225856" y="91605"/>
                  </a:lnTo>
                  <a:lnTo>
                    <a:pt x="226631" y="92367"/>
                  </a:lnTo>
                  <a:lnTo>
                    <a:pt x="227406" y="92367"/>
                  </a:lnTo>
                  <a:lnTo>
                    <a:pt x="227799" y="93141"/>
                  </a:lnTo>
                  <a:lnTo>
                    <a:pt x="227799" y="93916"/>
                  </a:lnTo>
                  <a:lnTo>
                    <a:pt x="228574" y="93916"/>
                  </a:lnTo>
                  <a:lnTo>
                    <a:pt x="229361" y="93916"/>
                  </a:lnTo>
                  <a:lnTo>
                    <a:pt x="230136" y="94678"/>
                  </a:lnTo>
                  <a:lnTo>
                    <a:pt x="230911" y="94678"/>
                  </a:lnTo>
                  <a:lnTo>
                    <a:pt x="231698" y="94678"/>
                  </a:lnTo>
                  <a:lnTo>
                    <a:pt x="232473" y="95453"/>
                  </a:lnTo>
                  <a:lnTo>
                    <a:pt x="233248" y="95453"/>
                  </a:lnTo>
                  <a:lnTo>
                    <a:pt x="237147" y="95453"/>
                  </a:lnTo>
                  <a:lnTo>
                    <a:pt x="237147" y="94678"/>
                  </a:lnTo>
                  <a:lnTo>
                    <a:pt x="237147" y="95453"/>
                  </a:lnTo>
                  <a:lnTo>
                    <a:pt x="237540" y="94678"/>
                  </a:lnTo>
                  <a:lnTo>
                    <a:pt x="238315" y="94678"/>
                  </a:lnTo>
                  <a:lnTo>
                    <a:pt x="239090" y="94678"/>
                  </a:lnTo>
                  <a:lnTo>
                    <a:pt x="239090" y="95453"/>
                  </a:lnTo>
                  <a:lnTo>
                    <a:pt x="239090" y="94678"/>
                  </a:lnTo>
                  <a:lnTo>
                    <a:pt x="239090" y="95453"/>
                  </a:lnTo>
                  <a:lnTo>
                    <a:pt x="239877" y="95453"/>
                  </a:lnTo>
                  <a:lnTo>
                    <a:pt x="240652" y="95453"/>
                  </a:lnTo>
                  <a:lnTo>
                    <a:pt x="241426" y="95453"/>
                  </a:lnTo>
                  <a:lnTo>
                    <a:pt x="241426" y="96215"/>
                  </a:lnTo>
                  <a:lnTo>
                    <a:pt x="240652" y="96989"/>
                  </a:lnTo>
                  <a:lnTo>
                    <a:pt x="240652" y="97764"/>
                  </a:lnTo>
                  <a:lnTo>
                    <a:pt x="241426" y="97764"/>
                  </a:lnTo>
                  <a:lnTo>
                    <a:pt x="241426" y="98526"/>
                  </a:lnTo>
                  <a:lnTo>
                    <a:pt x="241426" y="99301"/>
                  </a:lnTo>
                  <a:lnTo>
                    <a:pt x="241426" y="98526"/>
                  </a:lnTo>
                  <a:lnTo>
                    <a:pt x="241426" y="99301"/>
                  </a:lnTo>
                  <a:lnTo>
                    <a:pt x="241426" y="98526"/>
                  </a:lnTo>
                  <a:lnTo>
                    <a:pt x="241426" y="99301"/>
                  </a:lnTo>
                  <a:lnTo>
                    <a:pt x="242214" y="99301"/>
                  </a:lnTo>
                  <a:lnTo>
                    <a:pt x="242989" y="99301"/>
                  </a:lnTo>
                  <a:lnTo>
                    <a:pt x="243763" y="99682"/>
                  </a:lnTo>
                  <a:lnTo>
                    <a:pt x="244551" y="99682"/>
                  </a:lnTo>
                  <a:lnTo>
                    <a:pt x="244551" y="99301"/>
                  </a:lnTo>
                  <a:lnTo>
                    <a:pt x="245325" y="99301"/>
                  </a:lnTo>
                  <a:lnTo>
                    <a:pt x="246100" y="99301"/>
                  </a:lnTo>
                  <a:lnTo>
                    <a:pt x="246100" y="98526"/>
                  </a:lnTo>
                  <a:lnTo>
                    <a:pt x="246100" y="99301"/>
                  </a:lnTo>
                  <a:lnTo>
                    <a:pt x="246494" y="98526"/>
                  </a:lnTo>
                  <a:lnTo>
                    <a:pt x="246494" y="99301"/>
                  </a:lnTo>
                  <a:lnTo>
                    <a:pt x="247268" y="99301"/>
                  </a:lnTo>
                  <a:lnTo>
                    <a:pt x="248056" y="99682"/>
                  </a:lnTo>
                  <a:lnTo>
                    <a:pt x="248831" y="99682"/>
                  </a:lnTo>
                  <a:lnTo>
                    <a:pt x="249605" y="100457"/>
                  </a:lnTo>
                  <a:lnTo>
                    <a:pt x="250393" y="100457"/>
                  </a:lnTo>
                  <a:lnTo>
                    <a:pt x="250393" y="101219"/>
                  </a:lnTo>
                  <a:lnTo>
                    <a:pt x="250393" y="101993"/>
                  </a:lnTo>
                  <a:lnTo>
                    <a:pt x="251167" y="101993"/>
                  </a:lnTo>
                  <a:lnTo>
                    <a:pt x="250393" y="102755"/>
                  </a:lnTo>
                  <a:lnTo>
                    <a:pt x="250393" y="103530"/>
                  </a:lnTo>
                  <a:lnTo>
                    <a:pt x="250393" y="104305"/>
                  </a:lnTo>
                  <a:lnTo>
                    <a:pt x="251167" y="104305"/>
                  </a:lnTo>
                  <a:lnTo>
                    <a:pt x="251942" y="105067"/>
                  </a:lnTo>
                  <a:lnTo>
                    <a:pt x="251942" y="105841"/>
                  </a:lnTo>
                  <a:lnTo>
                    <a:pt x="251942" y="106616"/>
                  </a:lnTo>
                  <a:lnTo>
                    <a:pt x="251167" y="106616"/>
                  </a:lnTo>
                  <a:lnTo>
                    <a:pt x="251167" y="107378"/>
                  </a:lnTo>
                  <a:lnTo>
                    <a:pt x="250393" y="107378"/>
                  </a:lnTo>
                  <a:lnTo>
                    <a:pt x="250393" y="108153"/>
                  </a:lnTo>
                  <a:lnTo>
                    <a:pt x="251167" y="108915"/>
                  </a:lnTo>
                  <a:lnTo>
                    <a:pt x="251167" y="109308"/>
                  </a:lnTo>
                  <a:lnTo>
                    <a:pt x="251942" y="109308"/>
                  </a:lnTo>
                  <a:lnTo>
                    <a:pt x="252729" y="109308"/>
                  </a:lnTo>
                  <a:lnTo>
                    <a:pt x="252729" y="110070"/>
                  </a:lnTo>
                  <a:lnTo>
                    <a:pt x="253504" y="110070"/>
                  </a:lnTo>
                  <a:lnTo>
                    <a:pt x="254279" y="110070"/>
                  </a:lnTo>
                  <a:lnTo>
                    <a:pt x="254279" y="110845"/>
                  </a:lnTo>
                  <a:lnTo>
                    <a:pt x="254279" y="111620"/>
                  </a:lnTo>
                  <a:lnTo>
                    <a:pt x="253504" y="111620"/>
                  </a:lnTo>
                  <a:lnTo>
                    <a:pt x="252729" y="111620"/>
                  </a:lnTo>
                  <a:lnTo>
                    <a:pt x="251942" y="111620"/>
                  </a:lnTo>
                  <a:lnTo>
                    <a:pt x="251167" y="111620"/>
                  </a:lnTo>
                  <a:lnTo>
                    <a:pt x="251167" y="112382"/>
                  </a:lnTo>
                  <a:lnTo>
                    <a:pt x="250393" y="112382"/>
                  </a:lnTo>
                  <a:lnTo>
                    <a:pt x="249605" y="112382"/>
                  </a:lnTo>
                  <a:lnTo>
                    <a:pt x="249605" y="113157"/>
                  </a:lnTo>
                  <a:lnTo>
                    <a:pt x="248831" y="113157"/>
                  </a:lnTo>
                  <a:lnTo>
                    <a:pt x="248056" y="113157"/>
                  </a:lnTo>
                  <a:lnTo>
                    <a:pt x="248056" y="113931"/>
                  </a:lnTo>
                  <a:lnTo>
                    <a:pt x="247268" y="113931"/>
                  </a:lnTo>
                  <a:lnTo>
                    <a:pt x="246494" y="113931"/>
                  </a:lnTo>
                  <a:lnTo>
                    <a:pt x="246494" y="114693"/>
                  </a:lnTo>
                  <a:lnTo>
                    <a:pt x="246100" y="114693"/>
                  </a:lnTo>
                  <a:lnTo>
                    <a:pt x="245325" y="114693"/>
                  </a:lnTo>
                  <a:lnTo>
                    <a:pt x="245325" y="115468"/>
                  </a:lnTo>
                  <a:lnTo>
                    <a:pt x="244551" y="115468"/>
                  </a:lnTo>
                  <a:lnTo>
                    <a:pt x="243763" y="115468"/>
                  </a:lnTo>
                  <a:lnTo>
                    <a:pt x="242989" y="116230"/>
                  </a:lnTo>
                  <a:lnTo>
                    <a:pt x="242214" y="116230"/>
                  </a:lnTo>
                  <a:lnTo>
                    <a:pt x="241426" y="116230"/>
                  </a:lnTo>
                  <a:lnTo>
                    <a:pt x="240652" y="117005"/>
                  </a:lnTo>
                  <a:lnTo>
                    <a:pt x="239877" y="117779"/>
                  </a:lnTo>
                  <a:lnTo>
                    <a:pt x="239090" y="118541"/>
                  </a:lnTo>
                  <a:lnTo>
                    <a:pt x="238315" y="118541"/>
                  </a:lnTo>
                  <a:lnTo>
                    <a:pt x="238315" y="118922"/>
                  </a:lnTo>
                  <a:lnTo>
                    <a:pt x="237540" y="118922"/>
                  </a:lnTo>
                  <a:lnTo>
                    <a:pt x="237540" y="118541"/>
                  </a:lnTo>
                  <a:lnTo>
                    <a:pt x="237540" y="118922"/>
                  </a:lnTo>
                  <a:lnTo>
                    <a:pt x="237147" y="118922"/>
                  </a:lnTo>
                  <a:lnTo>
                    <a:pt x="237540" y="118922"/>
                  </a:lnTo>
                  <a:lnTo>
                    <a:pt x="237540" y="119697"/>
                  </a:lnTo>
                  <a:lnTo>
                    <a:pt x="237147" y="119697"/>
                  </a:lnTo>
                  <a:lnTo>
                    <a:pt x="237147" y="120472"/>
                  </a:lnTo>
                  <a:lnTo>
                    <a:pt x="236372" y="121234"/>
                  </a:lnTo>
                  <a:lnTo>
                    <a:pt x="235584" y="122008"/>
                  </a:lnTo>
                  <a:lnTo>
                    <a:pt x="234810" y="122770"/>
                  </a:lnTo>
                  <a:lnTo>
                    <a:pt x="234810" y="123545"/>
                  </a:lnTo>
                  <a:lnTo>
                    <a:pt x="234035" y="124320"/>
                  </a:lnTo>
                  <a:lnTo>
                    <a:pt x="234035" y="125082"/>
                  </a:lnTo>
                  <a:lnTo>
                    <a:pt x="234035" y="124320"/>
                  </a:lnTo>
                  <a:lnTo>
                    <a:pt x="234035" y="125082"/>
                  </a:lnTo>
                  <a:lnTo>
                    <a:pt x="234035" y="124320"/>
                  </a:lnTo>
                  <a:lnTo>
                    <a:pt x="234035" y="123545"/>
                  </a:lnTo>
                  <a:lnTo>
                    <a:pt x="234035" y="124320"/>
                  </a:lnTo>
                  <a:lnTo>
                    <a:pt x="234810" y="123545"/>
                  </a:lnTo>
                  <a:lnTo>
                    <a:pt x="235584" y="122770"/>
                  </a:lnTo>
                  <a:lnTo>
                    <a:pt x="235584" y="122008"/>
                  </a:lnTo>
                  <a:lnTo>
                    <a:pt x="234810" y="122770"/>
                  </a:lnTo>
                  <a:lnTo>
                    <a:pt x="234810" y="123545"/>
                  </a:lnTo>
                  <a:lnTo>
                    <a:pt x="234035" y="123545"/>
                  </a:lnTo>
                  <a:lnTo>
                    <a:pt x="234035" y="124320"/>
                  </a:lnTo>
                  <a:lnTo>
                    <a:pt x="233248" y="125857"/>
                  </a:lnTo>
                  <a:lnTo>
                    <a:pt x="233248" y="125082"/>
                  </a:lnTo>
                  <a:lnTo>
                    <a:pt x="234035" y="125082"/>
                  </a:lnTo>
                  <a:lnTo>
                    <a:pt x="234035" y="125857"/>
                  </a:lnTo>
                  <a:lnTo>
                    <a:pt x="233248" y="126631"/>
                  </a:lnTo>
                  <a:lnTo>
                    <a:pt x="233248" y="127393"/>
                  </a:lnTo>
                  <a:lnTo>
                    <a:pt x="233248" y="128168"/>
                  </a:lnTo>
                  <a:lnTo>
                    <a:pt x="232473" y="128549"/>
                  </a:lnTo>
                  <a:lnTo>
                    <a:pt x="232473" y="129324"/>
                  </a:lnTo>
                  <a:lnTo>
                    <a:pt x="232473" y="133934"/>
                  </a:lnTo>
                  <a:lnTo>
                    <a:pt x="233248" y="133934"/>
                  </a:lnTo>
                  <a:lnTo>
                    <a:pt x="233248" y="134708"/>
                  </a:lnTo>
                  <a:lnTo>
                    <a:pt x="232473" y="134708"/>
                  </a:lnTo>
                  <a:lnTo>
                    <a:pt x="233248" y="134708"/>
                  </a:lnTo>
                  <a:lnTo>
                    <a:pt x="232473" y="134708"/>
                  </a:lnTo>
                  <a:lnTo>
                    <a:pt x="233248" y="134708"/>
                  </a:lnTo>
                  <a:lnTo>
                    <a:pt x="232473" y="134708"/>
                  </a:lnTo>
                  <a:lnTo>
                    <a:pt x="232473" y="135470"/>
                  </a:lnTo>
                  <a:lnTo>
                    <a:pt x="232473" y="136245"/>
                  </a:lnTo>
                  <a:lnTo>
                    <a:pt x="231698" y="136245"/>
                  </a:lnTo>
                  <a:lnTo>
                    <a:pt x="231698" y="137020"/>
                  </a:lnTo>
                  <a:lnTo>
                    <a:pt x="231698" y="137782"/>
                  </a:lnTo>
                  <a:lnTo>
                    <a:pt x="230911" y="137782"/>
                  </a:lnTo>
                  <a:lnTo>
                    <a:pt x="230911" y="138176"/>
                  </a:lnTo>
                  <a:lnTo>
                    <a:pt x="230911" y="138938"/>
                  </a:lnTo>
                  <a:lnTo>
                    <a:pt x="230911" y="139712"/>
                  </a:lnTo>
                  <a:lnTo>
                    <a:pt x="230136" y="141249"/>
                  </a:lnTo>
                  <a:lnTo>
                    <a:pt x="230136" y="142024"/>
                  </a:lnTo>
                  <a:lnTo>
                    <a:pt x="230136" y="142786"/>
                  </a:lnTo>
                  <a:lnTo>
                    <a:pt x="230136" y="143560"/>
                  </a:lnTo>
                  <a:lnTo>
                    <a:pt x="230136" y="144335"/>
                  </a:lnTo>
                  <a:lnTo>
                    <a:pt x="229361" y="144335"/>
                  </a:lnTo>
                  <a:lnTo>
                    <a:pt x="230136" y="144335"/>
                  </a:lnTo>
                  <a:lnTo>
                    <a:pt x="229361" y="144335"/>
                  </a:lnTo>
                  <a:lnTo>
                    <a:pt x="229361" y="145097"/>
                  </a:lnTo>
                  <a:lnTo>
                    <a:pt x="229361" y="145872"/>
                  </a:lnTo>
                  <a:lnTo>
                    <a:pt x="229361" y="147408"/>
                  </a:lnTo>
                  <a:lnTo>
                    <a:pt x="229361" y="146646"/>
                  </a:lnTo>
                  <a:lnTo>
                    <a:pt x="229361" y="145097"/>
                  </a:lnTo>
                  <a:lnTo>
                    <a:pt x="229361" y="145872"/>
                  </a:lnTo>
                  <a:lnTo>
                    <a:pt x="228574" y="145872"/>
                  </a:lnTo>
                  <a:lnTo>
                    <a:pt x="227799" y="145872"/>
                  </a:lnTo>
                  <a:lnTo>
                    <a:pt x="227799" y="145097"/>
                  </a:lnTo>
                  <a:lnTo>
                    <a:pt x="227406" y="145097"/>
                  </a:lnTo>
                  <a:lnTo>
                    <a:pt x="227799" y="145097"/>
                  </a:lnTo>
                  <a:lnTo>
                    <a:pt x="227799" y="145872"/>
                  </a:lnTo>
                  <a:lnTo>
                    <a:pt x="228574" y="145872"/>
                  </a:lnTo>
                  <a:lnTo>
                    <a:pt x="228574" y="146646"/>
                  </a:lnTo>
                  <a:lnTo>
                    <a:pt x="229361" y="146646"/>
                  </a:lnTo>
                  <a:lnTo>
                    <a:pt x="229361" y="147408"/>
                  </a:lnTo>
                  <a:lnTo>
                    <a:pt x="230136" y="147408"/>
                  </a:lnTo>
                  <a:lnTo>
                    <a:pt x="230136" y="147789"/>
                  </a:lnTo>
                  <a:lnTo>
                    <a:pt x="230136" y="148564"/>
                  </a:lnTo>
                  <a:lnTo>
                    <a:pt x="229361" y="148564"/>
                  </a:lnTo>
                  <a:lnTo>
                    <a:pt x="229361" y="149326"/>
                  </a:lnTo>
                  <a:lnTo>
                    <a:pt x="229361" y="150101"/>
                  </a:lnTo>
                  <a:lnTo>
                    <a:pt x="229361" y="150876"/>
                  </a:lnTo>
                  <a:lnTo>
                    <a:pt x="228574" y="150876"/>
                  </a:lnTo>
                  <a:lnTo>
                    <a:pt x="228574" y="151638"/>
                  </a:lnTo>
                  <a:lnTo>
                    <a:pt x="228574" y="153187"/>
                  </a:lnTo>
                  <a:lnTo>
                    <a:pt x="228574" y="153949"/>
                  </a:lnTo>
                  <a:lnTo>
                    <a:pt x="228574" y="153187"/>
                  </a:lnTo>
                  <a:lnTo>
                    <a:pt x="228574" y="152412"/>
                  </a:lnTo>
                  <a:lnTo>
                    <a:pt x="227799" y="152412"/>
                  </a:lnTo>
                  <a:lnTo>
                    <a:pt x="227799" y="153187"/>
                  </a:lnTo>
                  <a:lnTo>
                    <a:pt x="227406" y="153187"/>
                  </a:lnTo>
                  <a:lnTo>
                    <a:pt x="226631" y="153187"/>
                  </a:lnTo>
                  <a:lnTo>
                    <a:pt x="226631" y="153949"/>
                  </a:lnTo>
                  <a:lnTo>
                    <a:pt x="227406" y="153949"/>
                  </a:lnTo>
                  <a:lnTo>
                    <a:pt x="227799" y="153949"/>
                  </a:lnTo>
                  <a:lnTo>
                    <a:pt x="228574" y="153949"/>
                  </a:lnTo>
                  <a:lnTo>
                    <a:pt x="228574" y="154724"/>
                  </a:lnTo>
                  <a:lnTo>
                    <a:pt x="229361" y="154724"/>
                  </a:lnTo>
                  <a:lnTo>
                    <a:pt x="228574" y="154724"/>
                  </a:lnTo>
                  <a:lnTo>
                    <a:pt x="228574" y="155486"/>
                  </a:lnTo>
                  <a:lnTo>
                    <a:pt x="228574" y="156260"/>
                  </a:lnTo>
                  <a:lnTo>
                    <a:pt x="228574" y="157035"/>
                  </a:lnTo>
                  <a:lnTo>
                    <a:pt x="227799" y="157035"/>
                  </a:lnTo>
                  <a:lnTo>
                    <a:pt x="227799" y="157416"/>
                  </a:lnTo>
                  <a:lnTo>
                    <a:pt x="227406" y="157416"/>
                  </a:lnTo>
                  <a:lnTo>
                    <a:pt x="227406" y="157035"/>
                  </a:lnTo>
                  <a:lnTo>
                    <a:pt x="227799" y="157035"/>
                  </a:lnTo>
                  <a:lnTo>
                    <a:pt x="227406" y="157035"/>
                  </a:lnTo>
                  <a:lnTo>
                    <a:pt x="227406" y="156260"/>
                  </a:lnTo>
                  <a:lnTo>
                    <a:pt x="226631" y="156260"/>
                  </a:lnTo>
                  <a:lnTo>
                    <a:pt x="225856" y="156260"/>
                  </a:lnTo>
                  <a:lnTo>
                    <a:pt x="225856" y="155486"/>
                  </a:lnTo>
                  <a:lnTo>
                    <a:pt x="225069" y="155486"/>
                  </a:lnTo>
                  <a:lnTo>
                    <a:pt x="225069" y="154724"/>
                  </a:lnTo>
                  <a:lnTo>
                    <a:pt x="224294" y="154724"/>
                  </a:lnTo>
                  <a:lnTo>
                    <a:pt x="224294" y="153949"/>
                  </a:lnTo>
                  <a:lnTo>
                    <a:pt x="223519" y="153949"/>
                  </a:lnTo>
                  <a:lnTo>
                    <a:pt x="222732" y="154724"/>
                  </a:lnTo>
                  <a:lnTo>
                    <a:pt x="221957" y="153949"/>
                  </a:lnTo>
                  <a:lnTo>
                    <a:pt x="221183" y="153949"/>
                  </a:lnTo>
                  <a:lnTo>
                    <a:pt x="221183" y="154724"/>
                  </a:lnTo>
                  <a:lnTo>
                    <a:pt x="221183" y="155486"/>
                  </a:lnTo>
                  <a:lnTo>
                    <a:pt x="220395" y="155486"/>
                  </a:lnTo>
                  <a:lnTo>
                    <a:pt x="219621" y="154724"/>
                  </a:lnTo>
                  <a:lnTo>
                    <a:pt x="218846" y="154724"/>
                  </a:lnTo>
                  <a:lnTo>
                    <a:pt x="218058" y="153949"/>
                  </a:lnTo>
                  <a:lnTo>
                    <a:pt x="218058" y="153187"/>
                  </a:lnTo>
                  <a:lnTo>
                    <a:pt x="217677" y="153187"/>
                  </a:lnTo>
                  <a:lnTo>
                    <a:pt x="216903" y="153187"/>
                  </a:lnTo>
                  <a:lnTo>
                    <a:pt x="216115" y="153187"/>
                  </a:lnTo>
                  <a:lnTo>
                    <a:pt x="215341" y="153187"/>
                  </a:lnTo>
                  <a:lnTo>
                    <a:pt x="215341" y="152412"/>
                  </a:lnTo>
                  <a:lnTo>
                    <a:pt x="215341" y="151638"/>
                  </a:lnTo>
                  <a:lnTo>
                    <a:pt x="215341" y="150876"/>
                  </a:lnTo>
                  <a:lnTo>
                    <a:pt x="216115" y="150101"/>
                  </a:lnTo>
                  <a:lnTo>
                    <a:pt x="215341" y="150101"/>
                  </a:lnTo>
                  <a:lnTo>
                    <a:pt x="215341" y="149326"/>
                  </a:lnTo>
                  <a:lnTo>
                    <a:pt x="214566" y="149326"/>
                  </a:lnTo>
                  <a:lnTo>
                    <a:pt x="213779" y="149326"/>
                  </a:lnTo>
                  <a:lnTo>
                    <a:pt x="213779" y="148564"/>
                  </a:lnTo>
                  <a:lnTo>
                    <a:pt x="213004" y="148564"/>
                  </a:lnTo>
                  <a:lnTo>
                    <a:pt x="212229" y="150101"/>
                  </a:lnTo>
                  <a:lnTo>
                    <a:pt x="212229" y="150876"/>
                  </a:lnTo>
                  <a:lnTo>
                    <a:pt x="211442" y="150876"/>
                  </a:lnTo>
                  <a:lnTo>
                    <a:pt x="210667" y="150876"/>
                  </a:lnTo>
                  <a:lnTo>
                    <a:pt x="210667" y="150101"/>
                  </a:lnTo>
                  <a:lnTo>
                    <a:pt x="209892" y="150101"/>
                  </a:lnTo>
                  <a:lnTo>
                    <a:pt x="209892" y="150876"/>
                  </a:lnTo>
                  <a:lnTo>
                    <a:pt x="209105" y="150876"/>
                  </a:lnTo>
                  <a:lnTo>
                    <a:pt x="209105" y="151638"/>
                  </a:lnTo>
                  <a:lnTo>
                    <a:pt x="209105" y="150876"/>
                  </a:lnTo>
                  <a:lnTo>
                    <a:pt x="208724" y="150876"/>
                  </a:lnTo>
                  <a:lnTo>
                    <a:pt x="208724" y="152412"/>
                  </a:lnTo>
                  <a:lnTo>
                    <a:pt x="207937" y="152412"/>
                  </a:lnTo>
                  <a:lnTo>
                    <a:pt x="207162" y="152412"/>
                  </a:lnTo>
                  <a:lnTo>
                    <a:pt x="207162" y="153187"/>
                  </a:lnTo>
                  <a:lnTo>
                    <a:pt x="207162" y="153949"/>
                  </a:lnTo>
                  <a:lnTo>
                    <a:pt x="207162" y="154724"/>
                  </a:lnTo>
                  <a:lnTo>
                    <a:pt x="207162" y="155486"/>
                  </a:lnTo>
                  <a:lnTo>
                    <a:pt x="207162" y="156260"/>
                  </a:lnTo>
                  <a:lnTo>
                    <a:pt x="206387" y="156260"/>
                  </a:lnTo>
                  <a:lnTo>
                    <a:pt x="206387" y="157035"/>
                  </a:lnTo>
                  <a:lnTo>
                    <a:pt x="206387" y="157416"/>
                  </a:lnTo>
                  <a:lnTo>
                    <a:pt x="206387" y="158191"/>
                  </a:lnTo>
                  <a:lnTo>
                    <a:pt x="206387" y="158953"/>
                  </a:lnTo>
                  <a:lnTo>
                    <a:pt x="205612" y="158953"/>
                  </a:lnTo>
                  <a:lnTo>
                    <a:pt x="205612" y="159727"/>
                  </a:lnTo>
                  <a:lnTo>
                    <a:pt x="205612" y="160489"/>
                  </a:lnTo>
                  <a:lnTo>
                    <a:pt x="204825" y="161264"/>
                  </a:lnTo>
                  <a:lnTo>
                    <a:pt x="204050" y="161264"/>
                  </a:lnTo>
                  <a:lnTo>
                    <a:pt x="204050" y="160489"/>
                  </a:lnTo>
                  <a:lnTo>
                    <a:pt x="203276" y="160489"/>
                  </a:lnTo>
                  <a:lnTo>
                    <a:pt x="203276" y="161264"/>
                  </a:lnTo>
                  <a:lnTo>
                    <a:pt x="202488" y="161264"/>
                  </a:lnTo>
                  <a:lnTo>
                    <a:pt x="201714" y="161264"/>
                  </a:lnTo>
                  <a:lnTo>
                    <a:pt x="200939" y="162039"/>
                  </a:lnTo>
                  <a:lnTo>
                    <a:pt x="200939" y="162801"/>
                  </a:lnTo>
                  <a:lnTo>
                    <a:pt x="200939" y="164350"/>
                  </a:lnTo>
                  <a:lnTo>
                    <a:pt x="200939" y="165112"/>
                  </a:lnTo>
                  <a:lnTo>
                    <a:pt x="200151" y="165112"/>
                  </a:lnTo>
                  <a:lnTo>
                    <a:pt x="199377" y="165112"/>
                  </a:lnTo>
                  <a:lnTo>
                    <a:pt x="199377" y="164350"/>
                  </a:lnTo>
                  <a:lnTo>
                    <a:pt x="198983" y="164350"/>
                  </a:lnTo>
                  <a:lnTo>
                    <a:pt x="198208" y="164350"/>
                  </a:lnTo>
                  <a:lnTo>
                    <a:pt x="197421" y="165112"/>
                  </a:lnTo>
                  <a:lnTo>
                    <a:pt x="196646" y="165887"/>
                  </a:lnTo>
                  <a:lnTo>
                    <a:pt x="197421" y="165887"/>
                  </a:lnTo>
                  <a:lnTo>
                    <a:pt x="197421" y="166649"/>
                  </a:lnTo>
                  <a:lnTo>
                    <a:pt x="197421" y="167030"/>
                  </a:lnTo>
                  <a:lnTo>
                    <a:pt x="196646" y="167030"/>
                  </a:lnTo>
                  <a:lnTo>
                    <a:pt x="196646" y="167805"/>
                  </a:lnTo>
                  <a:lnTo>
                    <a:pt x="197421" y="167805"/>
                  </a:lnTo>
                  <a:lnTo>
                    <a:pt x="198208" y="167805"/>
                  </a:lnTo>
                  <a:lnTo>
                    <a:pt x="197421" y="168579"/>
                  </a:lnTo>
                  <a:lnTo>
                    <a:pt x="197421" y="169341"/>
                  </a:lnTo>
                  <a:lnTo>
                    <a:pt x="196646" y="169341"/>
                  </a:lnTo>
                  <a:lnTo>
                    <a:pt x="196646" y="170116"/>
                  </a:lnTo>
                  <a:lnTo>
                    <a:pt x="195872" y="170116"/>
                  </a:lnTo>
                  <a:lnTo>
                    <a:pt x="196646" y="170891"/>
                  </a:lnTo>
                  <a:lnTo>
                    <a:pt x="196646" y="171653"/>
                  </a:lnTo>
                  <a:lnTo>
                    <a:pt x="195872" y="171653"/>
                  </a:lnTo>
                  <a:lnTo>
                    <a:pt x="195872" y="172427"/>
                  </a:lnTo>
                  <a:lnTo>
                    <a:pt x="195084" y="172427"/>
                  </a:lnTo>
                  <a:lnTo>
                    <a:pt x="195084" y="173189"/>
                  </a:lnTo>
                  <a:lnTo>
                    <a:pt x="194309" y="172427"/>
                  </a:lnTo>
                  <a:lnTo>
                    <a:pt x="193535" y="172427"/>
                  </a:lnTo>
                  <a:lnTo>
                    <a:pt x="193535" y="173189"/>
                  </a:lnTo>
                  <a:lnTo>
                    <a:pt x="194309" y="173189"/>
                  </a:lnTo>
                  <a:lnTo>
                    <a:pt x="193535" y="173964"/>
                  </a:lnTo>
                  <a:lnTo>
                    <a:pt x="192747" y="173964"/>
                  </a:lnTo>
                  <a:lnTo>
                    <a:pt x="192747" y="173189"/>
                  </a:lnTo>
                  <a:lnTo>
                    <a:pt x="192747" y="172427"/>
                  </a:lnTo>
                  <a:lnTo>
                    <a:pt x="191973" y="172427"/>
                  </a:lnTo>
                  <a:lnTo>
                    <a:pt x="191973" y="173189"/>
                  </a:lnTo>
                  <a:lnTo>
                    <a:pt x="192747" y="173964"/>
                  </a:lnTo>
                  <a:lnTo>
                    <a:pt x="191973" y="173964"/>
                  </a:lnTo>
                  <a:lnTo>
                    <a:pt x="191973" y="174739"/>
                  </a:lnTo>
                  <a:lnTo>
                    <a:pt x="191973" y="175501"/>
                  </a:lnTo>
                  <a:lnTo>
                    <a:pt x="192747" y="175501"/>
                  </a:lnTo>
                  <a:lnTo>
                    <a:pt x="192747" y="176276"/>
                  </a:lnTo>
                  <a:lnTo>
                    <a:pt x="191973" y="176657"/>
                  </a:lnTo>
                  <a:lnTo>
                    <a:pt x="191198" y="176657"/>
                  </a:lnTo>
                  <a:lnTo>
                    <a:pt x="191198" y="177431"/>
                  </a:lnTo>
                  <a:lnTo>
                    <a:pt x="191198" y="178206"/>
                  </a:lnTo>
                  <a:lnTo>
                    <a:pt x="190423" y="178968"/>
                  </a:lnTo>
                  <a:lnTo>
                    <a:pt x="189636" y="178968"/>
                  </a:lnTo>
                  <a:lnTo>
                    <a:pt x="189255" y="179730"/>
                  </a:lnTo>
                  <a:lnTo>
                    <a:pt x="188467" y="179730"/>
                  </a:lnTo>
                  <a:lnTo>
                    <a:pt x="188467" y="180505"/>
                  </a:lnTo>
                  <a:lnTo>
                    <a:pt x="187693" y="180505"/>
                  </a:lnTo>
                  <a:lnTo>
                    <a:pt x="186918" y="180505"/>
                  </a:lnTo>
                  <a:lnTo>
                    <a:pt x="186918" y="181279"/>
                  </a:lnTo>
                  <a:lnTo>
                    <a:pt x="186131" y="182041"/>
                  </a:lnTo>
                  <a:lnTo>
                    <a:pt x="185356" y="182041"/>
                  </a:lnTo>
                  <a:lnTo>
                    <a:pt x="184581" y="181279"/>
                  </a:lnTo>
                  <a:lnTo>
                    <a:pt x="184581" y="182041"/>
                  </a:lnTo>
                  <a:lnTo>
                    <a:pt x="183794" y="182041"/>
                  </a:lnTo>
                  <a:lnTo>
                    <a:pt x="183794" y="181279"/>
                  </a:lnTo>
                  <a:lnTo>
                    <a:pt x="183019" y="181279"/>
                  </a:lnTo>
                  <a:lnTo>
                    <a:pt x="183019" y="180505"/>
                  </a:lnTo>
                  <a:lnTo>
                    <a:pt x="182244" y="180505"/>
                  </a:lnTo>
                  <a:lnTo>
                    <a:pt x="182244" y="181279"/>
                  </a:lnTo>
                  <a:lnTo>
                    <a:pt x="181457" y="181279"/>
                  </a:lnTo>
                  <a:lnTo>
                    <a:pt x="181457" y="180505"/>
                  </a:lnTo>
                  <a:lnTo>
                    <a:pt x="181457" y="179730"/>
                  </a:lnTo>
                  <a:lnTo>
                    <a:pt x="180682" y="179730"/>
                  </a:lnTo>
                  <a:lnTo>
                    <a:pt x="180289" y="179730"/>
                  </a:lnTo>
                  <a:lnTo>
                    <a:pt x="180289" y="178968"/>
                  </a:lnTo>
                  <a:lnTo>
                    <a:pt x="180289" y="179730"/>
                  </a:lnTo>
                  <a:lnTo>
                    <a:pt x="179514" y="179730"/>
                  </a:lnTo>
                  <a:lnTo>
                    <a:pt x="179514" y="178968"/>
                  </a:lnTo>
                  <a:lnTo>
                    <a:pt x="178739" y="177431"/>
                  </a:lnTo>
                  <a:lnTo>
                    <a:pt x="178739" y="176657"/>
                  </a:lnTo>
                  <a:lnTo>
                    <a:pt x="177177" y="176657"/>
                  </a:lnTo>
                  <a:lnTo>
                    <a:pt x="177177" y="177431"/>
                  </a:lnTo>
                  <a:lnTo>
                    <a:pt x="176402" y="177431"/>
                  </a:lnTo>
                  <a:lnTo>
                    <a:pt x="176402" y="178206"/>
                  </a:lnTo>
                  <a:lnTo>
                    <a:pt x="175615" y="178206"/>
                  </a:lnTo>
                  <a:lnTo>
                    <a:pt x="174066" y="178206"/>
                  </a:lnTo>
                  <a:lnTo>
                    <a:pt x="174066" y="178968"/>
                  </a:lnTo>
                  <a:lnTo>
                    <a:pt x="173278" y="178968"/>
                  </a:lnTo>
                  <a:lnTo>
                    <a:pt x="172504" y="178968"/>
                  </a:lnTo>
                  <a:lnTo>
                    <a:pt x="172504" y="178206"/>
                  </a:lnTo>
                  <a:lnTo>
                    <a:pt x="171729" y="178206"/>
                  </a:lnTo>
                  <a:lnTo>
                    <a:pt x="170560" y="178206"/>
                  </a:lnTo>
                  <a:lnTo>
                    <a:pt x="164325" y="178206"/>
                  </a:lnTo>
                  <a:lnTo>
                    <a:pt x="164325" y="180505"/>
                  </a:lnTo>
                  <a:lnTo>
                    <a:pt x="163550" y="179730"/>
                  </a:lnTo>
                  <a:lnTo>
                    <a:pt x="162775" y="180505"/>
                  </a:lnTo>
                  <a:lnTo>
                    <a:pt x="160820" y="180505"/>
                  </a:lnTo>
                  <a:lnTo>
                    <a:pt x="160045" y="180505"/>
                  </a:lnTo>
                  <a:lnTo>
                    <a:pt x="160045" y="181279"/>
                  </a:lnTo>
                  <a:lnTo>
                    <a:pt x="159257" y="181279"/>
                  </a:lnTo>
                  <a:lnTo>
                    <a:pt x="157708" y="181279"/>
                  </a:lnTo>
                  <a:lnTo>
                    <a:pt x="157708" y="180505"/>
                  </a:lnTo>
                  <a:lnTo>
                    <a:pt x="157708" y="178968"/>
                  </a:lnTo>
                  <a:lnTo>
                    <a:pt x="157708" y="178206"/>
                  </a:lnTo>
                  <a:lnTo>
                    <a:pt x="157708" y="177431"/>
                  </a:lnTo>
                  <a:lnTo>
                    <a:pt x="158483" y="177431"/>
                  </a:lnTo>
                  <a:lnTo>
                    <a:pt x="158483" y="176657"/>
                  </a:lnTo>
                  <a:lnTo>
                    <a:pt x="157708" y="176657"/>
                  </a:lnTo>
                  <a:lnTo>
                    <a:pt x="156933" y="176657"/>
                  </a:lnTo>
                  <a:lnTo>
                    <a:pt x="156933" y="176276"/>
                  </a:lnTo>
                  <a:lnTo>
                    <a:pt x="157708" y="176276"/>
                  </a:lnTo>
                  <a:lnTo>
                    <a:pt x="157708" y="175501"/>
                  </a:lnTo>
                  <a:lnTo>
                    <a:pt x="156933" y="174739"/>
                  </a:lnTo>
                  <a:lnTo>
                    <a:pt x="156933" y="173964"/>
                  </a:lnTo>
                  <a:lnTo>
                    <a:pt x="156933" y="173189"/>
                  </a:lnTo>
                  <a:lnTo>
                    <a:pt x="156933" y="170891"/>
                  </a:lnTo>
                  <a:lnTo>
                    <a:pt x="156933" y="170116"/>
                  </a:lnTo>
                  <a:lnTo>
                    <a:pt x="156933" y="168579"/>
                  </a:lnTo>
                  <a:lnTo>
                    <a:pt x="156146" y="167805"/>
                  </a:lnTo>
                  <a:lnTo>
                    <a:pt x="156933" y="167030"/>
                  </a:lnTo>
                  <a:lnTo>
                    <a:pt x="156933" y="166649"/>
                  </a:lnTo>
                  <a:lnTo>
                    <a:pt x="156933" y="165887"/>
                  </a:lnTo>
                  <a:lnTo>
                    <a:pt x="157708" y="165112"/>
                  </a:lnTo>
                  <a:lnTo>
                    <a:pt x="157708" y="164350"/>
                  </a:lnTo>
                  <a:lnTo>
                    <a:pt x="157708" y="163576"/>
                  </a:lnTo>
                  <a:lnTo>
                    <a:pt x="156933" y="162801"/>
                  </a:lnTo>
                  <a:lnTo>
                    <a:pt x="156933" y="162039"/>
                  </a:lnTo>
                  <a:lnTo>
                    <a:pt x="156146" y="162039"/>
                  </a:lnTo>
                  <a:lnTo>
                    <a:pt x="156146" y="161264"/>
                  </a:lnTo>
                  <a:lnTo>
                    <a:pt x="155371" y="161264"/>
                  </a:lnTo>
                  <a:lnTo>
                    <a:pt x="155371" y="160489"/>
                  </a:lnTo>
                  <a:lnTo>
                    <a:pt x="154597" y="160489"/>
                  </a:lnTo>
                  <a:lnTo>
                    <a:pt x="154597" y="159727"/>
                  </a:lnTo>
                  <a:lnTo>
                    <a:pt x="153822" y="159727"/>
                  </a:lnTo>
                  <a:lnTo>
                    <a:pt x="152260" y="159727"/>
                  </a:lnTo>
                  <a:lnTo>
                    <a:pt x="151866" y="159727"/>
                  </a:lnTo>
                  <a:lnTo>
                    <a:pt x="151091" y="158953"/>
                  </a:lnTo>
                  <a:lnTo>
                    <a:pt x="150304" y="158953"/>
                  </a:lnTo>
                  <a:lnTo>
                    <a:pt x="149529" y="158953"/>
                  </a:lnTo>
                  <a:lnTo>
                    <a:pt x="148755" y="159727"/>
                  </a:lnTo>
                  <a:lnTo>
                    <a:pt x="148755" y="160489"/>
                  </a:lnTo>
                  <a:lnTo>
                    <a:pt x="147967" y="160489"/>
                  </a:lnTo>
                  <a:lnTo>
                    <a:pt x="147192" y="160489"/>
                  </a:lnTo>
                  <a:lnTo>
                    <a:pt x="146418" y="161264"/>
                  </a:lnTo>
                  <a:lnTo>
                    <a:pt x="145630" y="161264"/>
                  </a:lnTo>
                  <a:lnTo>
                    <a:pt x="144856" y="161264"/>
                  </a:lnTo>
                  <a:lnTo>
                    <a:pt x="144856" y="160489"/>
                  </a:lnTo>
                  <a:lnTo>
                    <a:pt x="144081" y="160489"/>
                  </a:lnTo>
                  <a:lnTo>
                    <a:pt x="143294" y="159727"/>
                  </a:lnTo>
                  <a:lnTo>
                    <a:pt x="142138" y="158953"/>
                  </a:lnTo>
                  <a:lnTo>
                    <a:pt x="140576" y="159727"/>
                  </a:lnTo>
                  <a:lnTo>
                    <a:pt x="138239" y="158953"/>
                  </a:lnTo>
                  <a:lnTo>
                    <a:pt x="137464" y="158191"/>
                  </a:lnTo>
                  <a:lnTo>
                    <a:pt x="136677" y="158191"/>
                  </a:lnTo>
                  <a:lnTo>
                    <a:pt x="135902" y="159727"/>
                  </a:lnTo>
                  <a:lnTo>
                    <a:pt x="134340" y="159727"/>
                  </a:lnTo>
                  <a:lnTo>
                    <a:pt x="134340" y="160489"/>
                  </a:lnTo>
                  <a:lnTo>
                    <a:pt x="135127" y="161264"/>
                  </a:lnTo>
                  <a:lnTo>
                    <a:pt x="134340" y="161264"/>
                  </a:lnTo>
                  <a:lnTo>
                    <a:pt x="133565" y="162801"/>
                  </a:lnTo>
                  <a:lnTo>
                    <a:pt x="131622" y="162801"/>
                  </a:lnTo>
                  <a:lnTo>
                    <a:pt x="130060" y="163576"/>
                  </a:lnTo>
                  <a:lnTo>
                    <a:pt x="128498" y="162801"/>
                  </a:lnTo>
                  <a:lnTo>
                    <a:pt x="126949" y="162801"/>
                  </a:lnTo>
                  <a:lnTo>
                    <a:pt x="126161" y="162801"/>
                  </a:lnTo>
                  <a:lnTo>
                    <a:pt x="125387" y="163576"/>
                  </a:lnTo>
                  <a:lnTo>
                    <a:pt x="125387" y="162801"/>
                  </a:lnTo>
                  <a:lnTo>
                    <a:pt x="124612" y="162801"/>
                  </a:lnTo>
                  <a:lnTo>
                    <a:pt x="123824" y="162039"/>
                  </a:lnTo>
                  <a:lnTo>
                    <a:pt x="123443" y="162039"/>
                  </a:lnTo>
                  <a:lnTo>
                    <a:pt x="122656" y="161264"/>
                  </a:lnTo>
                  <a:lnTo>
                    <a:pt x="121881" y="162801"/>
                  </a:lnTo>
                  <a:lnTo>
                    <a:pt x="121881" y="165112"/>
                  </a:lnTo>
                  <a:lnTo>
                    <a:pt x="121107" y="165112"/>
                  </a:lnTo>
                  <a:lnTo>
                    <a:pt x="121107" y="165887"/>
                  </a:lnTo>
                  <a:lnTo>
                    <a:pt x="120319" y="165887"/>
                  </a:lnTo>
                  <a:lnTo>
                    <a:pt x="120319" y="166649"/>
                  </a:lnTo>
                  <a:lnTo>
                    <a:pt x="119545" y="166649"/>
                  </a:lnTo>
                  <a:lnTo>
                    <a:pt x="118770" y="167030"/>
                  </a:lnTo>
                  <a:lnTo>
                    <a:pt x="116433" y="167805"/>
                  </a:lnTo>
                  <a:lnTo>
                    <a:pt x="114871" y="168579"/>
                  </a:lnTo>
                  <a:lnTo>
                    <a:pt x="114096" y="169341"/>
                  </a:lnTo>
                  <a:lnTo>
                    <a:pt x="114096" y="170116"/>
                  </a:lnTo>
                  <a:lnTo>
                    <a:pt x="114096" y="170891"/>
                  </a:lnTo>
                  <a:lnTo>
                    <a:pt x="113703" y="171653"/>
                  </a:lnTo>
                  <a:lnTo>
                    <a:pt x="112928" y="172427"/>
                  </a:lnTo>
                  <a:lnTo>
                    <a:pt x="112140" y="172427"/>
                  </a:lnTo>
                  <a:lnTo>
                    <a:pt x="112140" y="171653"/>
                  </a:lnTo>
                  <a:lnTo>
                    <a:pt x="112140" y="170891"/>
                  </a:lnTo>
                  <a:lnTo>
                    <a:pt x="110591" y="170891"/>
                  </a:lnTo>
                  <a:lnTo>
                    <a:pt x="109804" y="170891"/>
                  </a:lnTo>
                  <a:lnTo>
                    <a:pt x="109029" y="170891"/>
                  </a:lnTo>
                  <a:lnTo>
                    <a:pt x="109029" y="170116"/>
                  </a:lnTo>
                  <a:lnTo>
                    <a:pt x="107467" y="170116"/>
                  </a:lnTo>
                  <a:lnTo>
                    <a:pt x="106692" y="170891"/>
                  </a:lnTo>
                  <a:lnTo>
                    <a:pt x="106692" y="171653"/>
                  </a:lnTo>
                  <a:lnTo>
                    <a:pt x="105917" y="171653"/>
                  </a:lnTo>
                  <a:lnTo>
                    <a:pt x="104355" y="172427"/>
                  </a:lnTo>
                  <a:lnTo>
                    <a:pt x="104355" y="171653"/>
                  </a:lnTo>
                  <a:lnTo>
                    <a:pt x="103187" y="170891"/>
                  </a:lnTo>
                  <a:lnTo>
                    <a:pt x="102412" y="171653"/>
                  </a:lnTo>
                  <a:lnTo>
                    <a:pt x="101638" y="172427"/>
                  </a:lnTo>
                  <a:lnTo>
                    <a:pt x="101638" y="173189"/>
                  </a:lnTo>
                  <a:lnTo>
                    <a:pt x="102412" y="173964"/>
                  </a:lnTo>
                  <a:lnTo>
                    <a:pt x="102412" y="174739"/>
                  </a:lnTo>
                  <a:lnTo>
                    <a:pt x="103187" y="174739"/>
                  </a:lnTo>
                  <a:lnTo>
                    <a:pt x="103187" y="175501"/>
                  </a:lnTo>
                  <a:lnTo>
                    <a:pt x="103974" y="176276"/>
                  </a:lnTo>
                  <a:lnTo>
                    <a:pt x="103187" y="176276"/>
                  </a:lnTo>
                  <a:lnTo>
                    <a:pt x="103187" y="176657"/>
                  </a:lnTo>
                  <a:lnTo>
                    <a:pt x="102412" y="176657"/>
                  </a:lnTo>
                  <a:lnTo>
                    <a:pt x="101638" y="176276"/>
                  </a:lnTo>
                  <a:lnTo>
                    <a:pt x="100850" y="176276"/>
                  </a:lnTo>
                  <a:lnTo>
                    <a:pt x="100075" y="176276"/>
                  </a:lnTo>
                  <a:lnTo>
                    <a:pt x="99301" y="176276"/>
                  </a:lnTo>
                  <a:lnTo>
                    <a:pt x="98513" y="176276"/>
                  </a:lnTo>
                  <a:lnTo>
                    <a:pt x="96964" y="176276"/>
                  </a:lnTo>
                  <a:lnTo>
                    <a:pt x="96177" y="176276"/>
                  </a:lnTo>
                  <a:lnTo>
                    <a:pt x="95021" y="176657"/>
                  </a:lnTo>
                  <a:lnTo>
                    <a:pt x="93459" y="176657"/>
                  </a:lnTo>
                  <a:lnTo>
                    <a:pt x="92684" y="176657"/>
                  </a:lnTo>
                  <a:lnTo>
                    <a:pt x="92684" y="177431"/>
                  </a:lnTo>
                  <a:lnTo>
                    <a:pt x="93459" y="177431"/>
                  </a:lnTo>
                  <a:lnTo>
                    <a:pt x="93459" y="178206"/>
                  </a:lnTo>
                  <a:lnTo>
                    <a:pt x="92684" y="178206"/>
                  </a:lnTo>
                  <a:lnTo>
                    <a:pt x="92684" y="178968"/>
                  </a:lnTo>
                  <a:lnTo>
                    <a:pt x="92684" y="179730"/>
                  </a:lnTo>
                  <a:lnTo>
                    <a:pt x="91897" y="180505"/>
                  </a:lnTo>
                  <a:lnTo>
                    <a:pt x="90347" y="179730"/>
                  </a:lnTo>
                  <a:lnTo>
                    <a:pt x="90347" y="180505"/>
                  </a:lnTo>
                  <a:lnTo>
                    <a:pt x="89560" y="181279"/>
                  </a:lnTo>
                  <a:lnTo>
                    <a:pt x="88785" y="181279"/>
                  </a:lnTo>
                  <a:lnTo>
                    <a:pt x="88010" y="180505"/>
                  </a:lnTo>
                  <a:lnTo>
                    <a:pt x="88010" y="181279"/>
                  </a:lnTo>
                  <a:lnTo>
                    <a:pt x="88010" y="185127"/>
                  </a:lnTo>
                  <a:lnTo>
                    <a:pt x="87223" y="185508"/>
                  </a:lnTo>
                  <a:lnTo>
                    <a:pt x="86448" y="185508"/>
                  </a:lnTo>
                  <a:lnTo>
                    <a:pt x="86448" y="186283"/>
                  </a:lnTo>
                  <a:lnTo>
                    <a:pt x="87223" y="187045"/>
                  </a:lnTo>
                  <a:lnTo>
                    <a:pt x="87223" y="187820"/>
                  </a:lnTo>
                  <a:lnTo>
                    <a:pt x="88010" y="187820"/>
                  </a:lnTo>
                  <a:lnTo>
                    <a:pt x="88010" y="188595"/>
                  </a:lnTo>
                  <a:lnTo>
                    <a:pt x="88010" y="189357"/>
                  </a:lnTo>
                  <a:lnTo>
                    <a:pt x="88785" y="189357"/>
                  </a:lnTo>
                  <a:lnTo>
                    <a:pt x="88010" y="189357"/>
                  </a:lnTo>
                  <a:lnTo>
                    <a:pt x="88010" y="190131"/>
                  </a:lnTo>
                  <a:lnTo>
                    <a:pt x="87223" y="190131"/>
                  </a:lnTo>
                  <a:lnTo>
                    <a:pt x="86448" y="190906"/>
                  </a:lnTo>
                  <a:lnTo>
                    <a:pt x="85674" y="190906"/>
                  </a:lnTo>
                  <a:lnTo>
                    <a:pt x="85674" y="191668"/>
                  </a:lnTo>
                  <a:lnTo>
                    <a:pt x="85280" y="191668"/>
                  </a:lnTo>
                  <a:lnTo>
                    <a:pt x="84493" y="191668"/>
                  </a:lnTo>
                  <a:lnTo>
                    <a:pt x="84493" y="190906"/>
                  </a:lnTo>
                  <a:lnTo>
                    <a:pt x="83718" y="190906"/>
                  </a:lnTo>
                  <a:lnTo>
                    <a:pt x="82943" y="190906"/>
                  </a:lnTo>
                  <a:lnTo>
                    <a:pt x="82168" y="191668"/>
                  </a:lnTo>
                  <a:lnTo>
                    <a:pt x="81381" y="191668"/>
                  </a:lnTo>
                  <a:lnTo>
                    <a:pt x="81381" y="192443"/>
                  </a:lnTo>
                  <a:lnTo>
                    <a:pt x="81381" y="193205"/>
                  </a:lnTo>
                  <a:lnTo>
                    <a:pt x="80606" y="192443"/>
                  </a:lnTo>
                  <a:lnTo>
                    <a:pt x="80606" y="193205"/>
                  </a:lnTo>
                  <a:lnTo>
                    <a:pt x="80606" y="192443"/>
                  </a:lnTo>
                  <a:lnTo>
                    <a:pt x="80606" y="193205"/>
                  </a:lnTo>
                  <a:lnTo>
                    <a:pt x="79832" y="193205"/>
                  </a:lnTo>
                  <a:lnTo>
                    <a:pt x="79832" y="192443"/>
                  </a:lnTo>
                  <a:lnTo>
                    <a:pt x="79044" y="193205"/>
                  </a:lnTo>
                  <a:lnTo>
                    <a:pt x="78270" y="193205"/>
                  </a:lnTo>
                  <a:lnTo>
                    <a:pt x="78270" y="193979"/>
                  </a:lnTo>
                  <a:lnTo>
                    <a:pt x="77495" y="193979"/>
                  </a:lnTo>
                  <a:lnTo>
                    <a:pt x="76707" y="193979"/>
                  </a:lnTo>
                  <a:lnTo>
                    <a:pt x="75933" y="193979"/>
                  </a:lnTo>
                  <a:lnTo>
                    <a:pt x="75933" y="194754"/>
                  </a:lnTo>
                  <a:lnTo>
                    <a:pt x="75539" y="194754"/>
                  </a:lnTo>
                  <a:lnTo>
                    <a:pt x="75539" y="193979"/>
                  </a:lnTo>
                  <a:lnTo>
                    <a:pt x="74764" y="193979"/>
                  </a:lnTo>
                  <a:lnTo>
                    <a:pt x="74764" y="193205"/>
                  </a:lnTo>
                  <a:lnTo>
                    <a:pt x="73990" y="193205"/>
                  </a:lnTo>
                  <a:lnTo>
                    <a:pt x="73202" y="193205"/>
                  </a:lnTo>
                  <a:lnTo>
                    <a:pt x="73202" y="192443"/>
                  </a:lnTo>
                  <a:lnTo>
                    <a:pt x="72428" y="192443"/>
                  </a:lnTo>
                  <a:lnTo>
                    <a:pt x="72428" y="191668"/>
                  </a:lnTo>
                  <a:lnTo>
                    <a:pt x="71653" y="191668"/>
                  </a:lnTo>
                  <a:lnTo>
                    <a:pt x="70865" y="191668"/>
                  </a:lnTo>
                  <a:lnTo>
                    <a:pt x="70865" y="192443"/>
                  </a:lnTo>
                  <a:lnTo>
                    <a:pt x="70091" y="191668"/>
                  </a:lnTo>
                  <a:lnTo>
                    <a:pt x="70091" y="192443"/>
                  </a:lnTo>
                  <a:lnTo>
                    <a:pt x="69316" y="192443"/>
                  </a:lnTo>
                  <a:lnTo>
                    <a:pt x="68529" y="192443"/>
                  </a:lnTo>
                  <a:lnTo>
                    <a:pt x="68529" y="191668"/>
                  </a:lnTo>
                  <a:lnTo>
                    <a:pt x="67754" y="191668"/>
                  </a:lnTo>
                  <a:lnTo>
                    <a:pt x="66979" y="191668"/>
                  </a:lnTo>
                  <a:lnTo>
                    <a:pt x="66205" y="191668"/>
                  </a:lnTo>
                  <a:lnTo>
                    <a:pt x="66205" y="192443"/>
                  </a:lnTo>
                  <a:lnTo>
                    <a:pt x="65811" y="192443"/>
                  </a:lnTo>
                  <a:lnTo>
                    <a:pt x="65023" y="192443"/>
                  </a:lnTo>
                  <a:lnTo>
                    <a:pt x="65023" y="193205"/>
                  </a:lnTo>
                  <a:lnTo>
                    <a:pt x="64249" y="193205"/>
                  </a:lnTo>
                  <a:lnTo>
                    <a:pt x="64249" y="193979"/>
                  </a:lnTo>
                  <a:lnTo>
                    <a:pt x="63474" y="193979"/>
                  </a:lnTo>
                  <a:lnTo>
                    <a:pt x="63474" y="194754"/>
                  </a:lnTo>
                  <a:lnTo>
                    <a:pt x="62687" y="194754"/>
                  </a:lnTo>
                  <a:lnTo>
                    <a:pt x="62687" y="195135"/>
                  </a:lnTo>
                  <a:lnTo>
                    <a:pt x="61912" y="195135"/>
                  </a:lnTo>
                  <a:lnTo>
                    <a:pt x="61912" y="195897"/>
                  </a:lnTo>
                  <a:lnTo>
                    <a:pt x="61137" y="195897"/>
                  </a:lnTo>
                  <a:lnTo>
                    <a:pt x="60350" y="195897"/>
                  </a:lnTo>
                  <a:lnTo>
                    <a:pt x="59575" y="195897"/>
                  </a:lnTo>
                  <a:lnTo>
                    <a:pt x="58800" y="195135"/>
                  </a:lnTo>
                  <a:lnTo>
                    <a:pt x="58800" y="195897"/>
                  </a:lnTo>
                  <a:lnTo>
                    <a:pt x="58013" y="195897"/>
                  </a:lnTo>
                  <a:lnTo>
                    <a:pt x="58013" y="195135"/>
                  </a:lnTo>
                  <a:lnTo>
                    <a:pt x="57238" y="195135"/>
                  </a:lnTo>
                  <a:lnTo>
                    <a:pt x="57238" y="194754"/>
                  </a:lnTo>
                  <a:lnTo>
                    <a:pt x="57238" y="195135"/>
                  </a:lnTo>
                  <a:lnTo>
                    <a:pt x="56857" y="195135"/>
                  </a:lnTo>
                  <a:lnTo>
                    <a:pt x="56857" y="194754"/>
                  </a:lnTo>
                  <a:lnTo>
                    <a:pt x="56857" y="195135"/>
                  </a:lnTo>
                  <a:lnTo>
                    <a:pt x="56857" y="194754"/>
                  </a:lnTo>
                  <a:lnTo>
                    <a:pt x="56070" y="194754"/>
                  </a:lnTo>
                  <a:lnTo>
                    <a:pt x="55295" y="194754"/>
                  </a:lnTo>
                  <a:lnTo>
                    <a:pt x="54521" y="194754"/>
                  </a:lnTo>
                  <a:lnTo>
                    <a:pt x="53733" y="193979"/>
                  </a:lnTo>
                  <a:lnTo>
                    <a:pt x="53733" y="193205"/>
                  </a:lnTo>
                  <a:lnTo>
                    <a:pt x="52958" y="193205"/>
                  </a:lnTo>
                  <a:lnTo>
                    <a:pt x="52184" y="192443"/>
                  </a:lnTo>
                  <a:lnTo>
                    <a:pt x="52184" y="193205"/>
                  </a:lnTo>
                  <a:lnTo>
                    <a:pt x="51396" y="193205"/>
                  </a:lnTo>
                  <a:lnTo>
                    <a:pt x="51396" y="192443"/>
                  </a:lnTo>
                  <a:lnTo>
                    <a:pt x="50622" y="192443"/>
                  </a:lnTo>
                  <a:lnTo>
                    <a:pt x="49847" y="193205"/>
                  </a:lnTo>
                  <a:lnTo>
                    <a:pt x="49060" y="193979"/>
                  </a:lnTo>
                  <a:lnTo>
                    <a:pt x="48285" y="193979"/>
                  </a:lnTo>
                  <a:lnTo>
                    <a:pt x="47510" y="193979"/>
                  </a:lnTo>
                  <a:lnTo>
                    <a:pt x="47510" y="193205"/>
                  </a:lnTo>
                  <a:lnTo>
                    <a:pt x="47510" y="193979"/>
                  </a:lnTo>
                  <a:lnTo>
                    <a:pt x="47116" y="193205"/>
                  </a:lnTo>
                  <a:lnTo>
                    <a:pt x="47116" y="193979"/>
                  </a:lnTo>
                  <a:lnTo>
                    <a:pt x="46342" y="193979"/>
                  </a:lnTo>
                  <a:lnTo>
                    <a:pt x="46342" y="193205"/>
                  </a:lnTo>
                  <a:lnTo>
                    <a:pt x="46342" y="193979"/>
                  </a:lnTo>
                  <a:lnTo>
                    <a:pt x="45567" y="193979"/>
                  </a:lnTo>
                  <a:lnTo>
                    <a:pt x="45567" y="193205"/>
                  </a:lnTo>
                  <a:lnTo>
                    <a:pt x="45567" y="193979"/>
                  </a:lnTo>
                  <a:lnTo>
                    <a:pt x="44780" y="193979"/>
                  </a:lnTo>
                  <a:lnTo>
                    <a:pt x="44005" y="193979"/>
                  </a:lnTo>
                  <a:lnTo>
                    <a:pt x="44005" y="194754"/>
                  </a:lnTo>
                  <a:lnTo>
                    <a:pt x="43230" y="194754"/>
                  </a:lnTo>
                  <a:lnTo>
                    <a:pt x="42443" y="194754"/>
                  </a:lnTo>
                  <a:lnTo>
                    <a:pt x="41668" y="194754"/>
                  </a:lnTo>
                  <a:lnTo>
                    <a:pt x="40893" y="195135"/>
                  </a:lnTo>
                  <a:lnTo>
                    <a:pt x="40893" y="194754"/>
                  </a:lnTo>
                  <a:lnTo>
                    <a:pt x="40106" y="194754"/>
                  </a:lnTo>
                  <a:lnTo>
                    <a:pt x="40106" y="195135"/>
                  </a:lnTo>
                  <a:lnTo>
                    <a:pt x="39331" y="195135"/>
                  </a:lnTo>
                  <a:lnTo>
                    <a:pt x="38557" y="195135"/>
                  </a:lnTo>
                  <a:lnTo>
                    <a:pt x="37769" y="195135"/>
                  </a:lnTo>
                  <a:lnTo>
                    <a:pt x="37769" y="194754"/>
                  </a:lnTo>
                  <a:lnTo>
                    <a:pt x="37376" y="194754"/>
                  </a:lnTo>
                  <a:lnTo>
                    <a:pt x="37376" y="193979"/>
                  </a:lnTo>
                  <a:lnTo>
                    <a:pt x="37376" y="193205"/>
                  </a:lnTo>
                  <a:lnTo>
                    <a:pt x="36601" y="193205"/>
                  </a:lnTo>
                  <a:lnTo>
                    <a:pt x="36601" y="192443"/>
                  </a:lnTo>
                  <a:lnTo>
                    <a:pt x="36601" y="191668"/>
                  </a:lnTo>
                  <a:lnTo>
                    <a:pt x="36601" y="190906"/>
                  </a:lnTo>
                  <a:lnTo>
                    <a:pt x="35826" y="190906"/>
                  </a:lnTo>
                  <a:lnTo>
                    <a:pt x="36601" y="190906"/>
                  </a:lnTo>
                  <a:lnTo>
                    <a:pt x="35826" y="190906"/>
                  </a:lnTo>
                  <a:lnTo>
                    <a:pt x="35826" y="190131"/>
                  </a:lnTo>
                  <a:lnTo>
                    <a:pt x="35826" y="189357"/>
                  </a:lnTo>
                  <a:lnTo>
                    <a:pt x="35826" y="188595"/>
                  </a:lnTo>
                  <a:lnTo>
                    <a:pt x="35039" y="188595"/>
                  </a:lnTo>
                  <a:lnTo>
                    <a:pt x="35039" y="187820"/>
                  </a:lnTo>
                  <a:lnTo>
                    <a:pt x="35826" y="187820"/>
                  </a:lnTo>
                  <a:lnTo>
                    <a:pt x="35039" y="187820"/>
                  </a:lnTo>
                  <a:lnTo>
                    <a:pt x="35826" y="187045"/>
                  </a:lnTo>
                  <a:lnTo>
                    <a:pt x="35039" y="187045"/>
                  </a:lnTo>
                  <a:lnTo>
                    <a:pt x="35039" y="186283"/>
                  </a:lnTo>
                  <a:lnTo>
                    <a:pt x="35039" y="185508"/>
                  </a:lnTo>
                  <a:lnTo>
                    <a:pt x="35039" y="185127"/>
                  </a:lnTo>
                  <a:lnTo>
                    <a:pt x="34264" y="185127"/>
                  </a:lnTo>
                  <a:lnTo>
                    <a:pt x="33489" y="184353"/>
                  </a:lnTo>
                  <a:lnTo>
                    <a:pt x="32702" y="185127"/>
                  </a:lnTo>
                  <a:lnTo>
                    <a:pt x="31927" y="185127"/>
                  </a:lnTo>
                  <a:lnTo>
                    <a:pt x="31153" y="185508"/>
                  </a:lnTo>
                  <a:lnTo>
                    <a:pt x="26873" y="185508"/>
                  </a:lnTo>
                  <a:lnTo>
                    <a:pt x="26873" y="186283"/>
                  </a:lnTo>
                  <a:lnTo>
                    <a:pt x="25311" y="185508"/>
                  </a:lnTo>
                  <a:lnTo>
                    <a:pt x="24536" y="185508"/>
                  </a:lnTo>
                  <a:lnTo>
                    <a:pt x="23748" y="185127"/>
                  </a:lnTo>
                  <a:lnTo>
                    <a:pt x="24536" y="185127"/>
                  </a:lnTo>
                  <a:lnTo>
                    <a:pt x="24536" y="184353"/>
                  </a:lnTo>
                  <a:lnTo>
                    <a:pt x="23748" y="183591"/>
                  </a:lnTo>
                  <a:lnTo>
                    <a:pt x="23748" y="182816"/>
                  </a:lnTo>
                  <a:lnTo>
                    <a:pt x="23748" y="182041"/>
                  </a:lnTo>
                  <a:lnTo>
                    <a:pt x="23748" y="181279"/>
                  </a:lnTo>
                  <a:lnTo>
                    <a:pt x="23748" y="180505"/>
                  </a:lnTo>
                  <a:lnTo>
                    <a:pt x="23748" y="179730"/>
                  </a:lnTo>
                  <a:lnTo>
                    <a:pt x="22974" y="178206"/>
                  </a:lnTo>
                  <a:lnTo>
                    <a:pt x="22199" y="178206"/>
                  </a:lnTo>
                  <a:lnTo>
                    <a:pt x="22974" y="177431"/>
                  </a:lnTo>
                  <a:lnTo>
                    <a:pt x="22974" y="176657"/>
                  </a:lnTo>
                  <a:lnTo>
                    <a:pt x="22974" y="176276"/>
                  </a:lnTo>
                  <a:lnTo>
                    <a:pt x="23748" y="176276"/>
                  </a:lnTo>
                  <a:lnTo>
                    <a:pt x="23748" y="175501"/>
                  </a:lnTo>
                  <a:lnTo>
                    <a:pt x="22974" y="175501"/>
                  </a:lnTo>
                  <a:lnTo>
                    <a:pt x="22199" y="175501"/>
                  </a:lnTo>
                  <a:lnTo>
                    <a:pt x="21412" y="174739"/>
                  </a:lnTo>
                  <a:lnTo>
                    <a:pt x="21412" y="173964"/>
                  </a:lnTo>
                  <a:lnTo>
                    <a:pt x="20637" y="174739"/>
                  </a:lnTo>
                  <a:lnTo>
                    <a:pt x="19862" y="174739"/>
                  </a:lnTo>
                  <a:lnTo>
                    <a:pt x="19862" y="173964"/>
                  </a:lnTo>
                  <a:lnTo>
                    <a:pt x="19862" y="173189"/>
                  </a:lnTo>
                  <a:lnTo>
                    <a:pt x="19075" y="172427"/>
                  </a:lnTo>
                  <a:lnTo>
                    <a:pt x="18694" y="172427"/>
                  </a:lnTo>
                  <a:lnTo>
                    <a:pt x="17906" y="171653"/>
                  </a:lnTo>
                  <a:lnTo>
                    <a:pt x="17132" y="171653"/>
                  </a:lnTo>
                  <a:lnTo>
                    <a:pt x="17132" y="172427"/>
                  </a:lnTo>
                  <a:lnTo>
                    <a:pt x="16357" y="172427"/>
                  </a:lnTo>
                  <a:lnTo>
                    <a:pt x="15570" y="172427"/>
                  </a:lnTo>
                  <a:lnTo>
                    <a:pt x="6616" y="172427"/>
                  </a:lnTo>
                  <a:lnTo>
                    <a:pt x="6616" y="171653"/>
                  </a:lnTo>
                  <a:lnTo>
                    <a:pt x="5841" y="171653"/>
                  </a:lnTo>
                  <a:lnTo>
                    <a:pt x="6616" y="170891"/>
                  </a:lnTo>
                  <a:lnTo>
                    <a:pt x="5841" y="170116"/>
                  </a:lnTo>
                  <a:lnTo>
                    <a:pt x="5841" y="169341"/>
                  </a:lnTo>
                  <a:lnTo>
                    <a:pt x="5067" y="169341"/>
                  </a:lnTo>
                  <a:lnTo>
                    <a:pt x="4279" y="169341"/>
                  </a:lnTo>
                  <a:lnTo>
                    <a:pt x="4279" y="168579"/>
                  </a:lnTo>
                  <a:lnTo>
                    <a:pt x="3505" y="168579"/>
                  </a:lnTo>
                  <a:lnTo>
                    <a:pt x="2730" y="168579"/>
                  </a:lnTo>
                  <a:lnTo>
                    <a:pt x="2730" y="167805"/>
                  </a:lnTo>
                  <a:lnTo>
                    <a:pt x="1943" y="167030"/>
                  </a:lnTo>
                  <a:lnTo>
                    <a:pt x="1943" y="166649"/>
                  </a:lnTo>
                  <a:lnTo>
                    <a:pt x="1943" y="165887"/>
                  </a:lnTo>
                  <a:lnTo>
                    <a:pt x="1943" y="165112"/>
                  </a:lnTo>
                  <a:lnTo>
                    <a:pt x="1168" y="165112"/>
                  </a:lnTo>
                  <a:lnTo>
                    <a:pt x="1943" y="164350"/>
                  </a:lnTo>
                  <a:lnTo>
                    <a:pt x="1943" y="163576"/>
                  </a:lnTo>
                  <a:lnTo>
                    <a:pt x="2730" y="163576"/>
                  </a:lnTo>
                  <a:lnTo>
                    <a:pt x="2730" y="162801"/>
                  </a:lnTo>
                  <a:lnTo>
                    <a:pt x="3505" y="162801"/>
                  </a:lnTo>
                  <a:lnTo>
                    <a:pt x="4279" y="162039"/>
                  </a:lnTo>
                  <a:lnTo>
                    <a:pt x="5067" y="161264"/>
                  </a:lnTo>
                  <a:lnTo>
                    <a:pt x="4279" y="160489"/>
                  </a:lnTo>
                  <a:lnTo>
                    <a:pt x="3505" y="160489"/>
                  </a:lnTo>
                  <a:lnTo>
                    <a:pt x="2730" y="159727"/>
                  </a:lnTo>
                  <a:lnTo>
                    <a:pt x="2730" y="160489"/>
                  </a:lnTo>
                  <a:lnTo>
                    <a:pt x="1943" y="160489"/>
                  </a:lnTo>
                  <a:lnTo>
                    <a:pt x="1168" y="160489"/>
                  </a:lnTo>
                  <a:lnTo>
                    <a:pt x="393" y="159727"/>
                  </a:lnTo>
                  <a:lnTo>
                    <a:pt x="393" y="158953"/>
                  </a:lnTo>
                  <a:lnTo>
                    <a:pt x="393" y="158191"/>
                  </a:lnTo>
                  <a:lnTo>
                    <a:pt x="1168" y="158191"/>
                  </a:lnTo>
                  <a:lnTo>
                    <a:pt x="393" y="157416"/>
                  </a:lnTo>
                  <a:lnTo>
                    <a:pt x="393" y="157035"/>
                  </a:lnTo>
                  <a:lnTo>
                    <a:pt x="393" y="156260"/>
                  </a:lnTo>
                  <a:lnTo>
                    <a:pt x="0" y="155486"/>
                  </a:lnTo>
                  <a:lnTo>
                    <a:pt x="393" y="153949"/>
                  </a:lnTo>
                  <a:lnTo>
                    <a:pt x="393" y="153187"/>
                  </a:lnTo>
                  <a:lnTo>
                    <a:pt x="1168" y="153187"/>
                  </a:lnTo>
                  <a:lnTo>
                    <a:pt x="1168" y="152412"/>
                  </a:lnTo>
                  <a:lnTo>
                    <a:pt x="1943" y="151638"/>
                  </a:lnTo>
                  <a:lnTo>
                    <a:pt x="2730" y="151638"/>
                  </a:lnTo>
                  <a:lnTo>
                    <a:pt x="2730" y="150876"/>
                  </a:lnTo>
                  <a:lnTo>
                    <a:pt x="4279" y="150876"/>
                  </a:lnTo>
                  <a:lnTo>
                    <a:pt x="4279" y="150101"/>
                  </a:lnTo>
                  <a:lnTo>
                    <a:pt x="4279" y="149326"/>
                  </a:lnTo>
                  <a:lnTo>
                    <a:pt x="4279" y="148564"/>
                  </a:lnTo>
                  <a:lnTo>
                    <a:pt x="5067" y="148564"/>
                  </a:lnTo>
                  <a:lnTo>
                    <a:pt x="5067" y="147789"/>
                  </a:lnTo>
                  <a:lnTo>
                    <a:pt x="5841" y="147789"/>
                  </a:lnTo>
                  <a:lnTo>
                    <a:pt x="5067" y="147789"/>
                  </a:lnTo>
                  <a:lnTo>
                    <a:pt x="5067" y="147408"/>
                  </a:lnTo>
                  <a:lnTo>
                    <a:pt x="5841" y="147408"/>
                  </a:lnTo>
                  <a:lnTo>
                    <a:pt x="5841" y="146646"/>
                  </a:lnTo>
                  <a:lnTo>
                    <a:pt x="6616" y="146646"/>
                  </a:lnTo>
                  <a:lnTo>
                    <a:pt x="6616" y="145872"/>
                  </a:lnTo>
                  <a:lnTo>
                    <a:pt x="7404" y="145872"/>
                  </a:lnTo>
                  <a:lnTo>
                    <a:pt x="7404" y="145097"/>
                  </a:lnTo>
                  <a:lnTo>
                    <a:pt x="8178" y="145097"/>
                  </a:lnTo>
                  <a:lnTo>
                    <a:pt x="8178" y="144335"/>
                  </a:lnTo>
                  <a:lnTo>
                    <a:pt x="8178" y="145097"/>
                  </a:lnTo>
                  <a:lnTo>
                    <a:pt x="8953" y="145097"/>
                  </a:lnTo>
                  <a:lnTo>
                    <a:pt x="8953" y="144335"/>
                  </a:lnTo>
                  <a:lnTo>
                    <a:pt x="9347" y="145097"/>
                  </a:lnTo>
                  <a:lnTo>
                    <a:pt x="9347" y="144335"/>
                  </a:lnTo>
                  <a:lnTo>
                    <a:pt x="9347" y="143560"/>
                  </a:lnTo>
                  <a:lnTo>
                    <a:pt x="8953" y="143560"/>
                  </a:lnTo>
                  <a:lnTo>
                    <a:pt x="8953" y="142786"/>
                  </a:lnTo>
                  <a:lnTo>
                    <a:pt x="9347" y="142786"/>
                  </a:lnTo>
                  <a:lnTo>
                    <a:pt x="9347" y="142024"/>
                  </a:lnTo>
                  <a:lnTo>
                    <a:pt x="10121" y="142024"/>
                  </a:lnTo>
                  <a:lnTo>
                    <a:pt x="10121" y="141249"/>
                  </a:lnTo>
                  <a:lnTo>
                    <a:pt x="10896" y="141249"/>
                  </a:lnTo>
                  <a:lnTo>
                    <a:pt x="10896" y="140474"/>
                  </a:lnTo>
                  <a:lnTo>
                    <a:pt x="11683" y="140474"/>
                  </a:lnTo>
                  <a:lnTo>
                    <a:pt x="12458" y="139712"/>
                  </a:lnTo>
                  <a:lnTo>
                    <a:pt x="13233" y="139712"/>
                  </a:lnTo>
                  <a:lnTo>
                    <a:pt x="14020" y="139712"/>
                  </a:lnTo>
                  <a:lnTo>
                    <a:pt x="14020" y="138938"/>
                  </a:lnTo>
                  <a:lnTo>
                    <a:pt x="14795" y="138176"/>
                  </a:lnTo>
                  <a:lnTo>
                    <a:pt x="15570" y="137782"/>
                  </a:lnTo>
                  <a:lnTo>
                    <a:pt x="16357" y="137020"/>
                  </a:lnTo>
                  <a:lnTo>
                    <a:pt x="17132" y="136245"/>
                  </a:lnTo>
                  <a:lnTo>
                    <a:pt x="17132" y="135470"/>
                  </a:lnTo>
                  <a:lnTo>
                    <a:pt x="17906" y="134708"/>
                  </a:lnTo>
                  <a:lnTo>
                    <a:pt x="17906" y="133934"/>
                  </a:lnTo>
                  <a:lnTo>
                    <a:pt x="17906" y="133172"/>
                  </a:lnTo>
                  <a:lnTo>
                    <a:pt x="18694" y="132397"/>
                  </a:lnTo>
                  <a:lnTo>
                    <a:pt x="18694" y="131635"/>
                  </a:lnTo>
                  <a:lnTo>
                    <a:pt x="19075" y="130860"/>
                  </a:lnTo>
                  <a:lnTo>
                    <a:pt x="19862" y="130860"/>
                  </a:lnTo>
                  <a:lnTo>
                    <a:pt x="19862" y="130086"/>
                  </a:lnTo>
                  <a:lnTo>
                    <a:pt x="20637" y="130086"/>
                  </a:lnTo>
                  <a:lnTo>
                    <a:pt x="21412" y="130086"/>
                  </a:lnTo>
                  <a:lnTo>
                    <a:pt x="22974" y="128549"/>
                  </a:lnTo>
                  <a:lnTo>
                    <a:pt x="23748" y="128168"/>
                  </a:lnTo>
                  <a:lnTo>
                    <a:pt x="24536" y="128168"/>
                  </a:lnTo>
                  <a:lnTo>
                    <a:pt x="25311" y="128168"/>
                  </a:lnTo>
                  <a:lnTo>
                    <a:pt x="26085" y="127393"/>
                  </a:lnTo>
                  <a:lnTo>
                    <a:pt x="26873" y="127393"/>
                  </a:lnTo>
                  <a:lnTo>
                    <a:pt x="27647" y="126631"/>
                  </a:lnTo>
                  <a:lnTo>
                    <a:pt x="27647" y="125857"/>
                  </a:lnTo>
                  <a:lnTo>
                    <a:pt x="27647" y="125082"/>
                  </a:lnTo>
                  <a:lnTo>
                    <a:pt x="27647" y="124320"/>
                  </a:lnTo>
                  <a:lnTo>
                    <a:pt x="26873" y="122770"/>
                  </a:lnTo>
                  <a:lnTo>
                    <a:pt x="26085" y="122770"/>
                  </a:lnTo>
                  <a:lnTo>
                    <a:pt x="26085" y="122008"/>
                  </a:lnTo>
                  <a:lnTo>
                    <a:pt x="26085" y="121234"/>
                  </a:lnTo>
                  <a:lnTo>
                    <a:pt x="26085" y="120472"/>
                  </a:lnTo>
                  <a:lnTo>
                    <a:pt x="26085" y="119697"/>
                  </a:lnTo>
                  <a:lnTo>
                    <a:pt x="25311" y="118922"/>
                  </a:lnTo>
                  <a:lnTo>
                    <a:pt x="24536" y="118541"/>
                  </a:lnTo>
                  <a:lnTo>
                    <a:pt x="22974" y="118541"/>
                  </a:lnTo>
                  <a:lnTo>
                    <a:pt x="21412" y="117005"/>
                  </a:lnTo>
                  <a:lnTo>
                    <a:pt x="22974" y="117005"/>
                  </a:lnTo>
                  <a:lnTo>
                    <a:pt x="22974" y="116230"/>
                  </a:lnTo>
                  <a:lnTo>
                    <a:pt x="22199" y="114693"/>
                  </a:lnTo>
                  <a:lnTo>
                    <a:pt x="22199" y="113931"/>
                  </a:lnTo>
                  <a:lnTo>
                    <a:pt x="21412" y="113931"/>
                  </a:lnTo>
                  <a:lnTo>
                    <a:pt x="20637" y="113157"/>
                  </a:lnTo>
                  <a:lnTo>
                    <a:pt x="19075" y="113157"/>
                  </a:lnTo>
                  <a:lnTo>
                    <a:pt x="18694" y="113157"/>
                  </a:lnTo>
                  <a:lnTo>
                    <a:pt x="17906" y="112382"/>
                  </a:lnTo>
                  <a:lnTo>
                    <a:pt x="17132" y="112382"/>
                  </a:lnTo>
                  <a:lnTo>
                    <a:pt x="16357" y="111620"/>
                  </a:lnTo>
                  <a:lnTo>
                    <a:pt x="17132" y="110845"/>
                  </a:lnTo>
                  <a:lnTo>
                    <a:pt x="17906" y="109308"/>
                  </a:lnTo>
                  <a:lnTo>
                    <a:pt x="17132" y="108915"/>
                  </a:lnTo>
                  <a:lnTo>
                    <a:pt x="14795" y="108153"/>
                  </a:lnTo>
                  <a:lnTo>
                    <a:pt x="14020" y="108153"/>
                  </a:lnTo>
                  <a:lnTo>
                    <a:pt x="13233" y="108153"/>
                  </a:lnTo>
                  <a:lnTo>
                    <a:pt x="12458" y="107378"/>
                  </a:lnTo>
                  <a:lnTo>
                    <a:pt x="11683" y="107378"/>
                  </a:lnTo>
                  <a:lnTo>
                    <a:pt x="10896" y="107378"/>
                  </a:lnTo>
                  <a:lnTo>
                    <a:pt x="10896" y="106616"/>
                  </a:lnTo>
                  <a:lnTo>
                    <a:pt x="8953" y="105067"/>
                  </a:lnTo>
                  <a:lnTo>
                    <a:pt x="8953" y="104305"/>
                  </a:lnTo>
                  <a:lnTo>
                    <a:pt x="8178" y="103530"/>
                  </a:lnTo>
                  <a:lnTo>
                    <a:pt x="8178" y="102755"/>
                  </a:lnTo>
                  <a:lnTo>
                    <a:pt x="8178" y="101993"/>
                  </a:lnTo>
                  <a:lnTo>
                    <a:pt x="8178" y="102755"/>
                  </a:lnTo>
                  <a:lnTo>
                    <a:pt x="8953" y="102755"/>
                  </a:lnTo>
                  <a:lnTo>
                    <a:pt x="8953" y="101993"/>
                  </a:lnTo>
                  <a:lnTo>
                    <a:pt x="8178" y="101993"/>
                  </a:lnTo>
                  <a:lnTo>
                    <a:pt x="8953" y="101993"/>
                  </a:lnTo>
                  <a:lnTo>
                    <a:pt x="8953" y="101219"/>
                  </a:lnTo>
                  <a:lnTo>
                    <a:pt x="9347" y="101219"/>
                  </a:lnTo>
                  <a:lnTo>
                    <a:pt x="10121" y="101219"/>
                  </a:lnTo>
                  <a:lnTo>
                    <a:pt x="10896" y="101219"/>
                  </a:lnTo>
                  <a:lnTo>
                    <a:pt x="10896" y="100457"/>
                  </a:lnTo>
                  <a:lnTo>
                    <a:pt x="11683" y="100457"/>
                  </a:lnTo>
                  <a:lnTo>
                    <a:pt x="11683" y="99682"/>
                  </a:lnTo>
                  <a:lnTo>
                    <a:pt x="11683" y="99301"/>
                  </a:lnTo>
                  <a:lnTo>
                    <a:pt x="12458" y="99301"/>
                  </a:lnTo>
                  <a:lnTo>
                    <a:pt x="12458" y="98526"/>
                  </a:lnTo>
                  <a:lnTo>
                    <a:pt x="12458" y="97764"/>
                  </a:lnTo>
                  <a:lnTo>
                    <a:pt x="13233" y="97764"/>
                  </a:lnTo>
                  <a:lnTo>
                    <a:pt x="13233" y="96989"/>
                  </a:lnTo>
                  <a:lnTo>
                    <a:pt x="14020" y="96989"/>
                  </a:lnTo>
                  <a:lnTo>
                    <a:pt x="14020" y="96215"/>
                  </a:lnTo>
                  <a:lnTo>
                    <a:pt x="14795" y="96215"/>
                  </a:lnTo>
                  <a:lnTo>
                    <a:pt x="15570" y="96215"/>
                  </a:lnTo>
                  <a:lnTo>
                    <a:pt x="16357" y="95453"/>
                  </a:lnTo>
                  <a:lnTo>
                    <a:pt x="17132" y="94678"/>
                  </a:lnTo>
                  <a:lnTo>
                    <a:pt x="17906" y="93916"/>
                  </a:lnTo>
                  <a:lnTo>
                    <a:pt x="17906" y="93141"/>
                  </a:lnTo>
                  <a:lnTo>
                    <a:pt x="17906" y="92367"/>
                  </a:lnTo>
                  <a:lnTo>
                    <a:pt x="17906" y="91605"/>
                  </a:lnTo>
                  <a:lnTo>
                    <a:pt x="18694" y="91605"/>
                  </a:lnTo>
                  <a:lnTo>
                    <a:pt x="18694" y="90830"/>
                  </a:lnTo>
                  <a:lnTo>
                    <a:pt x="19075" y="90830"/>
                  </a:lnTo>
                  <a:lnTo>
                    <a:pt x="19862" y="91605"/>
                  </a:lnTo>
                  <a:lnTo>
                    <a:pt x="20637" y="91605"/>
                  </a:lnTo>
                  <a:lnTo>
                    <a:pt x="19862" y="91605"/>
                  </a:lnTo>
                  <a:lnTo>
                    <a:pt x="20637" y="91605"/>
                  </a:lnTo>
                  <a:lnTo>
                    <a:pt x="21412" y="91605"/>
                  </a:lnTo>
                  <a:lnTo>
                    <a:pt x="22199" y="91605"/>
                  </a:lnTo>
                  <a:lnTo>
                    <a:pt x="22974" y="91605"/>
                  </a:lnTo>
                  <a:lnTo>
                    <a:pt x="23748" y="91605"/>
                  </a:lnTo>
                  <a:lnTo>
                    <a:pt x="24536" y="90830"/>
                  </a:lnTo>
                  <a:lnTo>
                    <a:pt x="25311" y="90830"/>
                  </a:lnTo>
                  <a:lnTo>
                    <a:pt x="26085" y="90055"/>
                  </a:lnTo>
                  <a:lnTo>
                    <a:pt x="26873" y="90055"/>
                  </a:lnTo>
                  <a:lnTo>
                    <a:pt x="26873" y="89674"/>
                  </a:lnTo>
                  <a:lnTo>
                    <a:pt x="27647" y="89674"/>
                  </a:lnTo>
                  <a:lnTo>
                    <a:pt x="27647" y="88900"/>
                  </a:lnTo>
                  <a:lnTo>
                    <a:pt x="28422" y="88900"/>
                  </a:lnTo>
                  <a:lnTo>
                    <a:pt x="28422" y="88138"/>
                  </a:lnTo>
                  <a:lnTo>
                    <a:pt x="28816" y="87376"/>
                  </a:lnTo>
                  <a:lnTo>
                    <a:pt x="29590" y="86601"/>
                  </a:lnTo>
                  <a:lnTo>
                    <a:pt x="30378" y="86601"/>
                  </a:lnTo>
                  <a:lnTo>
                    <a:pt x="30378" y="85826"/>
                  </a:lnTo>
                  <a:lnTo>
                    <a:pt x="31153" y="85826"/>
                  </a:lnTo>
                  <a:lnTo>
                    <a:pt x="31927" y="85064"/>
                  </a:lnTo>
                  <a:lnTo>
                    <a:pt x="32702" y="84289"/>
                  </a:lnTo>
                  <a:lnTo>
                    <a:pt x="33489" y="84289"/>
                  </a:lnTo>
                  <a:lnTo>
                    <a:pt x="33489" y="83515"/>
                  </a:lnTo>
                  <a:lnTo>
                    <a:pt x="34264" y="83515"/>
                  </a:lnTo>
                  <a:lnTo>
                    <a:pt x="35826" y="83515"/>
                  </a:lnTo>
                  <a:lnTo>
                    <a:pt x="35826" y="82753"/>
                  </a:lnTo>
                  <a:lnTo>
                    <a:pt x="36601" y="82753"/>
                  </a:lnTo>
                  <a:lnTo>
                    <a:pt x="37376" y="82753"/>
                  </a:lnTo>
                  <a:lnTo>
                    <a:pt x="37376" y="81978"/>
                  </a:lnTo>
                  <a:lnTo>
                    <a:pt x="37769" y="81216"/>
                  </a:lnTo>
                  <a:lnTo>
                    <a:pt x="38557" y="81216"/>
                  </a:lnTo>
                  <a:lnTo>
                    <a:pt x="39331" y="81216"/>
                  </a:lnTo>
                  <a:lnTo>
                    <a:pt x="39331" y="80441"/>
                  </a:lnTo>
                  <a:lnTo>
                    <a:pt x="40106" y="80060"/>
                  </a:lnTo>
                  <a:lnTo>
                    <a:pt x="40106" y="79286"/>
                  </a:lnTo>
                  <a:lnTo>
                    <a:pt x="40893" y="79286"/>
                  </a:lnTo>
                  <a:lnTo>
                    <a:pt x="40106" y="79286"/>
                  </a:lnTo>
                  <a:lnTo>
                    <a:pt x="40106" y="80060"/>
                  </a:lnTo>
                  <a:lnTo>
                    <a:pt x="40106" y="80441"/>
                  </a:lnTo>
                  <a:lnTo>
                    <a:pt x="39331" y="80441"/>
                  </a:lnTo>
                  <a:lnTo>
                    <a:pt x="40106" y="80441"/>
                  </a:lnTo>
                  <a:lnTo>
                    <a:pt x="40106" y="81216"/>
                  </a:lnTo>
                  <a:lnTo>
                    <a:pt x="39331" y="81216"/>
                  </a:lnTo>
                  <a:lnTo>
                    <a:pt x="40106" y="81978"/>
                  </a:lnTo>
                  <a:lnTo>
                    <a:pt x="40106" y="82753"/>
                  </a:lnTo>
                  <a:lnTo>
                    <a:pt x="40893" y="82753"/>
                  </a:lnTo>
                  <a:lnTo>
                    <a:pt x="40106" y="82753"/>
                  </a:lnTo>
                  <a:lnTo>
                    <a:pt x="40893" y="82753"/>
                  </a:lnTo>
                  <a:lnTo>
                    <a:pt x="40893" y="83515"/>
                  </a:lnTo>
                  <a:lnTo>
                    <a:pt x="41668" y="83515"/>
                  </a:lnTo>
                  <a:lnTo>
                    <a:pt x="42443" y="83515"/>
                  </a:lnTo>
                  <a:lnTo>
                    <a:pt x="42443" y="84289"/>
                  </a:lnTo>
                  <a:lnTo>
                    <a:pt x="43230" y="84289"/>
                  </a:lnTo>
                  <a:lnTo>
                    <a:pt x="43230" y="85064"/>
                  </a:lnTo>
                  <a:lnTo>
                    <a:pt x="43230" y="84289"/>
                  </a:lnTo>
                  <a:lnTo>
                    <a:pt x="43230" y="85064"/>
                  </a:lnTo>
                  <a:lnTo>
                    <a:pt x="44005" y="85064"/>
                  </a:lnTo>
                  <a:lnTo>
                    <a:pt x="44005" y="85826"/>
                  </a:lnTo>
                  <a:lnTo>
                    <a:pt x="44780" y="85826"/>
                  </a:lnTo>
                  <a:lnTo>
                    <a:pt x="44780" y="85064"/>
                  </a:lnTo>
                  <a:lnTo>
                    <a:pt x="44780" y="85826"/>
                  </a:lnTo>
                  <a:lnTo>
                    <a:pt x="45567" y="85826"/>
                  </a:lnTo>
                  <a:lnTo>
                    <a:pt x="44780" y="85826"/>
                  </a:lnTo>
                  <a:lnTo>
                    <a:pt x="44780" y="85064"/>
                  </a:lnTo>
                  <a:lnTo>
                    <a:pt x="44780" y="85826"/>
                  </a:lnTo>
                  <a:lnTo>
                    <a:pt x="44780" y="85064"/>
                  </a:lnTo>
                  <a:lnTo>
                    <a:pt x="44005" y="85064"/>
                  </a:lnTo>
                  <a:lnTo>
                    <a:pt x="43230" y="85064"/>
                  </a:lnTo>
                  <a:lnTo>
                    <a:pt x="43230" y="84289"/>
                  </a:lnTo>
                  <a:lnTo>
                    <a:pt x="42443" y="84289"/>
                  </a:lnTo>
                  <a:lnTo>
                    <a:pt x="43230" y="84289"/>
                  </a:lnTo>
                  <a:lnTo>
                    <a:pt x="42443" y="84289"/>
                  </a:lnTo>
                  <a:lnTo>
                    <a:pt x="42443" y="83515"/>
                  </a:lnTo>
                  <a:lnTo>
                    <a:pt x="41668" y="83515"/>
                  </a:lnTo>
                  <a:lnTo>
                    <a:pt x="40893" y="83515"/>
                  </a:lnTo>
                  <a:lnTo>
                    <a:pt x="40893" y="82753"/>
                  </a:lnTo>
                  <a:lnTo>
                    <a:pt x="41668" y="82753"/>
                  </a:lnTo>
                  <a:lnTo>
                    <a:pt x="40893" y="82753"/>
                  </a:lnTo>
                  <a:lnTo>
                    <a:pt x="40893" y="83515"/>
                  </a:lnTo>
                  <a:lnTo>
                    <a:pt x="40893" y="82753"/>
                  </a:lnTo>
                  <a:lnTo>
                    <a:pt x="40106" y="82753"/>
                  </a:lnTo>
                  <a:lnTo>
                    <a:pt x="40893" y="82753"/>
                  </a:lnTo>
                  <a:lnTo>
                    <a:pt x="40106" y="82753"/>
                  </a:lnTo>
                  <a:lnTo>
                    <a:pt x="40106" y="81978"/>
                  </a:lnTo>
                  <a:lnTo>
                    <a:pt x="40106" y="81216"/>
                  </a:lnTo>
                  <a:lnTo>
                    <a:pt x="40106" y="81978"/>
                  </a:lnTo>
                  <a:lnTo>
                    <a:pt x="39331" y="81216"/>
                  </a:lnTo>
                  <a:lnTo>
                    <a:pt x="40106" y="81216"/>
                  </a:lnTo>
                  <a:lnTo>
                    <a:pt x="39331" y="81216"/>
                  </a:lnTo>
                  <a:lnTo>
                    <a:pt x="40106" y="81216"/>
                  </a:lnTo>
                  <a:lnTo>
                    <a:pt x="40106" y="80441"/>
                  </a:lnTo>
                  <a:lnTo>
                    <a:pt x="40893" y="80441"/>
                  </a:lnTo>
                  <a:lnTo>
                    <a:pt x="40893" y="81216"/>
                  </a:lnTo>
                  <a:lnTo>
                    <a:pt x="40893" y="80441"/>
                  </a:lnTo>
                  <a:lnTo>
                    <a:pt x="40893" y="80060"/>
                  </a:lnTo>
                  <a:lnTo>
                    <a:pt x="41668" y="80060"/>
                  </a:lnTo>
                  <a:lnTo>
                    <a:pt x="41668" y="79286"/>
                  </a:lnTo>
                  <a:lnTo>
                    <a:pt x="42443" y="79286"/>
                  </a:lnTo>
                  <a:lnTo>
                    <a:pt x="42443" y="78511"/>
                  </a:lnTo>
                  <a:lnTo>
                    <a:pt x="42443" y="77749"/>
                  </a:lnTo>
                  <a:lnTo>
                    <a:pt x="43230" y="77749"/>
                  </a:lnTo>
                  <a:lnTo>
                    <a:pt x="43230" y="76974"/>
                  </a:lnTo>
                  <a:lnTo>
                    <a:pt x="43230" y="76200"/>
                  </a:lnTo>
                  <a:lnTo>
                    <a:pt x="43230" y="76974"/>
                  </a:lnTo>
                  <a:lnTo>
                    <a:pt x="43230" y="76200"/>
                  </a:lnTo>
                  <a:lnTo>
                    <a:pt x="43230" y="75438"/>
                  </a:lnTo>
                  <a:lnTo>
                    <a:pt x="43230" y="76200"/>
                  </a:lnTo>
                  <a:lnTo>
                    <a:pt x="44005" y="76200"/>
                  </a:lnTo>
                  <a:lnTo>
                    <a:pt x="44780" y="76200"/>
                  </a:lnTo>
                  <a:lnTo>
                    <a:pt x="44780" y="76974"/>
                  </a:lnTo>
                  <a:lnTo>
                    <a:pt x="45567" y="76974"/>
                  </a:lnTo>
                  <a:lnTo>
                    <a:pt x="44780" y="76974"/>
                  </a:lnTo>
                  <a:lnTo>
                    <a:pt x="45567" y="76974"/>
                  </a:lnTo>
                  <a:lnTo>
                    <a:pt x="45567" y="77749"/>
                  </a:lnTo>
                  <a:lnTo>
                    <a:pt x="45567" y="76974"/>
                  </a:lnTo>
                  <a:lnTo>
                    <a:pt x="45567" y="77749"/>
                  </a:lnTo>
                  <a:lnTo>
                    <a:pt x="45567" y="76974"/>
                  </a:lnTo>
                  <a:lnTo>
                    <a:pt x="44780" y="76974"/>
                  </a:lnTo>
                  <a:lnTo>
                    <a:pt x="44780" y="76200"/>
                  </a:lnTo>
                  <a:lnTo>
                    <a:pt x="44005" y="76200"/>
                  </a:lnTo>
                  <a:lnTo>
                    <a:pt x="43230" y="76200"/>
                  </a:lnTo>
                  <a:lnTo>
                    <a:pt x="43230" y="74676"/>
                  </a:lnTo>
                  <a:lnTo>
                    <a:pt x="43230" y="75438"/>
                  </a:lnTo>
                  <a:lnTo>
                    <a:pt x="43230" y="73126"/>
                  </a:lnTo>
                  <a:lnTo>
                    <a:pt x="44005" y="73126"/>
                  </a:lnTo>
                  <a:lnTo>
                    <a:pt x="43230" y="73126"/>
                  </a:lnTo>
                  <a:lnTo>
                    <a:pt x="43230" y="72364"/>
                  </a:lnTo>
                  <a:lnTo>
                    <a:pt x="43230" y="71589"/>
                  </a:lnTo>
                  <a:lnTo>
                    <a:pt x="43230" y="70434"/>
                  </a:lnTo>
                  <a:lnTo>
                    <a:pt x="44005" y="70434"/>
                  </a:lnTo>
                  <a:lnTo>
                    <a:pt x="43230" y="70434"/>
                  </a:lnTo>
                  <a:lnTo>
                    <a:pt x="43230" y="69659"/>
                  </a:lnTo>
                  <a:lnTo>
                    <a:pt x="44005" y="69659"/>
                  </a:lnTo>
                  <a:lnTo>
                    <a:pt x="43230" y="69659"/>
                  </a:lnTo>
                  <a:lnTo>
                    <a:pt x="44005" y="69659"/>
                  </a:lnTo>
                  <a:lnTo>
                    <a:pt x="43230" y="69659"/>
                  </a:lnTo>
                  <a:lnTo>
                    <a:pt x="43230" y="68897"/>
                  </a:lnTo>
                  <a:lnTo>
                    <a:pt x="44005" y="68897"/>
                  </a:lnTo>
                  <a:lnTo>
                    <a:pt x="44005" y="68122"/>
                  </a:lnTo>
                  <a:lnTo>
                    <a:pt x="44780" y="68122"/>
                  </a:lnTo>
                  <a:lnTo>
                    <a:pt x="44780" y="67360"/>
                  </a:lnTo>
                  <a:lnTo>
                    <a:pt x="45567" y="67360"/>
                  </a:lnTo>
                  <a:lnTo>
                    <a:pt x="44780" y="67360"/>
                  </a:lnTo>
                  <a:lnTo>
                    <a:pt x="45567" y="67360"/>
                  </a:lnTo>
                  <a:lnTo>
                    <a:pt x="46342" y="67360"/>
                  </a:lnTo>
                  <a:lnTo>
                    <a:pt x="47116" y="67360"/>
                  </a:lnTo>
                  <a:lnTo>
                    <a:pt x="46342" y="67360"/>
                  </a:lnTo>
                  <a:lnTo>
                    <a:pt x="47116" y="67360"/>
                  </a:lnTo>
                  <a:lnTo>
                    <a:pt x="47116" y="68122"/>
                  </a:lnTo>
                  <a:lnTo>
                    <a:pt x="47510" y="68122"/>
                  </a:lnTo>
                  <a:lnTo>
                    <a:pt x="47510" y="68897"/>
                  </a:lnTo>
                  <a:lnTo>
                    <a:pt x="47510" y="68122"/>
                  </a:lnTo>
                  <a:lnTo>
                    <a:pt x="47116" y="68122"/>
                  </a:lnTo>
                  <a:lnTo>
                    <a:pt x="47116" y="68897"/>
                  </a:lnTo>
                  <a:lnTo>
                    <a:pt x="47116" y="69659"/>
                  </a:lnTo>
                  <a:lnTo>
                    <a:pt x="47510" y="69659"/>
                  </a:lnTo>
                  <a:lnTo>
                    <a:pt x="48285" y="69659"/>
                  </a:lnTo>
                  <a:lnTo>
                    <a:pt x="49060" y="69659"/>
                  </a:lnTo>
                  <a:lnTo>
                    <a:pt x="49847" y="69659"/>
                  </a:lnTo>
                  <a:lnTo>
                    <a:pt x="50622" y="68897"/>
                  </a:lnTo>
                  <a:lnTo>
                    <a:pt x="50622" y="69659"/>
                  </a:lnTo>
                  <a:lnTo>
                    <a:pt x="51396" y="69659"/>
                  </a:lnTo>
                  <a:lnTo>
                    <a:pt x="51396" y="70434"/>
                  </a:lnTo>
                  <a:lnTo>
                    <a:pt x="52184" y="70434"/>
                  </a:lnTo>
                  <a:lnTo>
                    <a:pt x="51396" y="70434"/>
                  </a:lnTo>
                  <a:lnTo>
                    <a:pt x="52184" y="70434"/>
                  </a:lnTo>
                  <a:lnTo>
                    <a:pt x="52184" y="71208"/>
                  </a:lnTo>
                  <a:lnTo>
                    <a:pt x="52184" y="71589"/>
                  </a:lnTo>
                  <a:lnTo>
                    <a:pt x="52958" y="71589"/>
                  </a:lnTo>
                  <a:lnTo>
                    <a:pt x="52958" y="72364"/>
                  </a:lnTo>
                  <a:lnTo>
                    <a:pt x="53733" y="72364"/>
                  </a:lnTo>
                  <a:lnTo>
                    <a:pt x="53733" y="73126"/>
                  </a:lnTo>
                  <a:lnTo>
                    <a:pt x="54521" y="73126"/>
                  </a:lnTo>
                  <a:lnTo>
                    <a:pt x="54521" y="73901"/>
                  </a:lnTo>
                  <a:lnTo>
                    <a:pt x="55295" y="73901"/>
                  </a:lnTo>
                  <a:lnTo>
                    <a:pt x="56070" y="73901"/>
                  </a:lnTo>
                  <a:lnTo>
                    <a:pt x="56070" y="74676"/>
                  </a:lnTo>
                  <a:lnTo>
                    <a:pt x="56070" y="73901"/>
                  </a:lnTo>
                  <a:lnTo>
                    <a:pt x="56070" y="74676"/>
                  </a:lnTo>
                  <a:lnTo>
                    <a:pt x="56857" y="74676"/>
                  </a:lnTo>
                  <a:lnTo>
                    <a:pt x="56857" y="73901"/>
                  </a:lnTo>
                  <a:lnTo>
                    <a:pt x="57238" y="73901"/>
                  </a:lnTo>
                  <a:lnTo>
                    <a:pt x="57238" y="73126"/>
                  </a:lnTo>
                  <a:lnTo>
                    <a:pt x="58013" y="73126"/>
                  </a:lnTo>
                  <a:lnTo>
                    <a:pt x="58800" y="72364"/>
                  </a:lnTo>
                  <a:lnTo>
                    <a:pt x="59575" y="72364"/>
                  </a:lnTo>
                  <a:lnTo>
                    <a:pt x="59575" y="71589"/>
                  </a:lnTo>
                  <a:lnTo>
                    <a:pt x="60350" y="71589"/>
                  </a:lnTo>
                  <a:lnTo>
                    <a:pt x="61137" y="71589"/>
                  </a:lnTo>
                  <a:lnTo>
                    <a:pt x="61912" y="71589"/>
                  </a:lnTo>
                  <a:lnTo>
                    <a:pt x="62687" y="71589"/>
                  </a:lnTo>
                  <a:lnTo>
                    <a:pt x="63474" y="71589"/>
                  </a:lnTo>
                  <a:lnTo>
                    <a:pt x="64249" y="71589"/>
                  </a:lnTo>
                  <a:lnTo>
                    <a:pt x="64249" y="71208"/>
                  </a:lnTo>
                  <a:lnTo>
                    <a:pt x="65023" y="71208"/>
                  </a:lnTo>
                  <a:lnTo>
                    <a:pt x="65023" y="70434"/>
                  </a:lnTo>
                  <a:lnTo>
                    <a:pt x="65811" y="70434"/>
                  </a:lnTo>
                  <a:lnTo>
                    <a:pt x="66205" y="70434"/>
                  </a:lnTo>
                  <a:lnTo>
                    <a:pt x="66979" y="71208"/>
                  </a:lnTo>
                  <a:lnTo>
                    <a:pt x="67754" y="71208"/>
                  </a:lnTo>
                  <a:lnTo>
                    <a:pt x="67754" y="71589"/>
                  </a:lnTo>
                  <a:lnTo>
                    <a:pt x="68529" y="71589"/>
                  </a:lnTo>
                  <a:lnTo>
                    <a:pt x="68529" y="72364"/>
                  </a:lnTo>
                  <a:lnTo>
                    <a:pt x="68529" y="73126"/>
                  </a:lnTo>
                  <a:lnTo>
                    <a:pt x="69316" y="73126"/>
                  </a:lnTo>
                  <a:lnTo>
                    <a:pt x="68529" y="73126"/>
                  </a:lnTo>
                  <a:lnTo>
                    <a:pt x="69316" y="73126"/>
                  </a:lnTo>
                  <a:lnTo>
                    <a:pt x="70091" y="73126"/>
                  </a:lnTo>
                  <a:lnTo>
                    <a:pt x="70091" y="73901"/>
                  </a:lnTo>
                  <a:lnTo>
                    <a:pt x="70865" y="73901"/>
                  </a:lnTo>
                  <a:lnTo>
                    <a:pt x="71653" y="73901"/>
                  </a:lnTo>
                  <a:lnTo>
                    <a:pt x="72428" y="73126"/>
                  </a:lnTo>
                  <a:lnTo>
                    <a:pt x="73202" y="72364"/>
                  </a:lnTo>
                  <a:lnTo>
                    <a:pt x="73990" y="71589"/>
                  </a:lnTo>
                  <a:lnTo>
                    <a:pt x="73990" y="71208"/>
                  </a:lnTo>
                  <a:lnTo>
                    <a:pt x="74764" y="71208"/>
                  </a:lnTo>
                  <a:lnTo>
                    <a:pt x="74764" y="70434"/>
                  </a:lnTo>
                  <a:lnTo>
                    <a:pt x="74764" y="71208"/>
                  </a:lnTo>
                  <a:lnTo>
                    <a:pt x="74764" y="70434"/>
                  </a:lnTo>
                  <a:lnTo>
                    <a:pt x="75539" y="69659"/>
                  </a:lnTo>
                  <a:lnTo>
                    <a:pt x="75539" y="68897"/>
                  </a:lnTo>
                  <a:lnTo>
                    <a:pt x="75539" y="68122"/>
                  </a:lnTo>
                  <a:lnTo>
                    <a:pt x="75933" y="68122"/>
                  </a:lnTo>
                  <a:lnTo>
                    <a:pt x="75933" y="67360"/>
                  </a:lnTo>
                  <a:lnTo>
                    <a:pt x="75933" y="68122"/>
                  </a:lnTo>
                  <a:lnTo>
                    <a:pt x="76707" y="68122"/>
                  </a:lnTo>
                  <a:lnTo>
                    <a:pt x="77495" y="68122"/>
                  </a:lnTo>
                  <a:lnTo>
                    <a:pt x="78270" y="68122"/>
                  </a:lnTo>
                  <a:lnTo>
                    <a:pt x="78270" y="68897"/>
                  </a:lnTo>
                  <a:lnTo>
                    <a:pt x="78270" y="68122"/>
                  </a:lnTo>
                  <a:lnTo>
                    <a:pt x="78270" y="68897"/>
                  </a:lnTo>
                  <a:lnTo>
                    <a:pt x="78270" y="68122"/>
                  </a:lnTo>
                  <a:lnTo>
                    <a:pt x="77495" y="68122"/>
                  </a:lnTo>
                  <a:lnTo>
                    <a:pt x="77495" y="67360"/>
                  </a:lnTo>
                  <a:lnTo>
                    <a:pt x="78270" y="67360"/>
                  </a:lnTo>
                  <a:lnTo>
                    <a:pt x="78270" y="68122"/>
                  </a:lnTo>
                  <a:lnTo>
                    <a:pt x="78270" y="67360"/>
                  </a:lnTo>
                  <a:lnTo>
                    <a:pt x="79044" y="67360"/>
                  </a:lnTo>
                  <a:lnTo>
                    <a:pt x="79044" y="68122"/>
                  </a:lnTo>
                  <a:lnTo>
                    <a:pt x="79044" y="67360"/>
                  </a:lnTo>
                  <a:lnTo>
                    <a:pt x="79832" y="67360"/>
                  </a:lnTo>
                  <a:lnTo>
                    <a:pt x="79832" y="68122"/>
                  </a:lnTo>
                  <a:lnTo>
                    <a:pt x="79832" y="68897"/>
                  </a:lnTo>
                  <a:lnTo>
                    <a:pt x="80606" y="68897"/>
                  </a:lnTo>
                  <a:lnTo>
                    <a:pt x="79832" y="68897"/>
                  </a:lnTo>
                  <a:lnTo>
                    <a:pt x="79832" y="69659"/>
                  </a:lnTo>
                  <a:lnTo>
                    <a:pt x="80606" y="69659"/>
                  </a:lnTo>
                  <a:lnTo>
                    <a:pt x="80606" y="68897"/>
                  </a:lnTo>
                  <a:lnTo>
                    <a:pt x="81381" y="68897"/>
                  </a:lnTo>
                  <a:lnTo>
                    <a:pt x="80606" y="68897"/>
                  </a:lnTo>
                  <a:lnTo>
                    <a:pt x="81381" y="68897"/>
                  </a:lnTo>
                  <a:lnTo>
                    <a:pt x="80606" y="68897"/>
                  </a:lnTo>
                  <a:lnTo>
                    <a:pt x="80606" y="69659"/>
                  </a:lnTo>
                  <a:lnTo>
                    <a:pt x="79832" y="68897"/>
                  </a:lnTo>
                  <a:lnTo>
                    <a:pt x="80606" y="68897"/>
                  </a:lnTo>
                  <a:lnTo>
                    <a:pt x="79832" y="68897"/>
                  </a:lnTo>
                  <a:lnTo>
                    <a:pt x="79832" y="68122"/>
                  </a:lnTo>
                  <a:lnTo>
                    <a:pt x="79832" y="67360"/>
                  </a:lnTo>
                  <a:lnTo>
                    <a:pt x="79044" y="67360"/>
                  </a:lnTo>
                  <a:lnTo>
                    <a:pt x="79832" y="67360"/>
                  </a:lnTo>
                  <a:lnTo>
                    <a:pt x="79832" y="66586"/>
                  </a:lnTo>
                  <a:lnTo>
                    <a:pt x="79832" y="67360"/>
                  </a:lnTo>
                  <a:lnTo>
                    <a:pt x="79832" y="66586"/>
                  </a:lnTo>
                  <a:lnTo>
                    <a:pt x="79044" y="66586"/>
                  </a:lnTo>
                  <a:lnTo>
                    <a:pt x="79044" y="67360"/>
                  </a:lnTo>
                  <a:lnTo>
                    <a:pt x="79832" y="67360"/>
                  </a:lnTo>
                  <a:lnTo>
                    <a:pt x="79044" y="67360"/>
                  </a:lnTo>
                  <a:lnTo>
                    <a:pt x="78270" y="67360"/>
                  </a:lnTo>
                  <a:lnTo>
                    <a:pt x="77495" y="67360"/>
                  </a:lnTo>
                  <a:lnTo>
                    <a:pt x="77495" y="66586"/>
                  </a:lnTo>
                  <a:lnTo>
                    <a:pt x="78270" y="66586"/>
                  </a:lnTo>
                  <a:lnTo>
                    <a:pt x="77495" y="66586"/>
                  </a:lnTo>
                  <a:lnTo>
                    <a:pt x="77495" y="67360"/>
                  </a:lnTo>
                  <a:lnTo>
                    <a:pt x="76707" y="67360"/>
                  </a:lnTo>
                  <a:lnTo>
                    <a:pt x="75933" y="67360"/>
                  </a:lnTo>
                  <a:lnTo>
                    <a:pt x="75933" y="66586"/>
                  </a:lnTo>
                  <a:lnTo>
                    <a:pt x="75933" y="65811"/>
                  </a:lnTo>
                  <a:lnTo>
                    <a:pt x="76707" y="65811"/>
                  </a:lnTo>
                  <a:lnTo>
                    <a:pt x="76707" y="65049"/>
                  </a:lnTo>
                  <a:lnTo>
                    <a:pt x="76707" y="64274"/>
                  </a:lnTo>
                  <a:lnTo>
                    <a:pt x="77495" y="65049"/>
                  </a:lnTo>
                  <a:lnTo>
                    <a:pt x="78270" y="65811"/>
                  </a:lnTo>
                  <a:lnTo>
                    <a:pt x="78270" y="66586"/>
                  </a:lnTo>
                  <a:lnTo>
                    <a:pt x="79044" y="66586"/>
                  </a:lnTo>
                  <a:lnTo>
                    <a:pt x="79832" y="66586"/>
                  </a:lnTo>
                  <a:lnTo>
                    <a:pt x="80606" y="66586"/>
                  </a:lnTo>
                  <a:lnTo>
                    <a:pt x="80606" y="65811"/>
                  </a:lnTo>
                  <a:lnTo>
                    <a:pt x="80606" y="66586"/>
                  </a:lnTo>
                  <a:lnTo>
                    <a:pt x="81381" y="66586"/>
                  </a:lnTo>
                  <a:lnTo>
                    <a:pt x="80606" y="66586"/>
                  </a:lnTo>
                  <a:lnTo>
                    <a:pt x="81381" y="66586"/>
                  </a:lnTo>
                  <a:lnTo>
                    <a:pt x="81381" y="67360"/>
                  </a:lnTo>
                  <a:lnTo>
                    <a:pt x="81381" y="66586"/>
                  </a:lnTo>
                  <a:lnTo>
                    <a:pt x="81381" y="65811"/>
                  </a:lnTo>
                  <a:lnTo>
                    <a:pt x="80606" y="65811"/>
                  </a:lnTo>
                  <a:lnTo>
                    <a:pt x="81381" y="65811"/>
                  </a:lnTo>
                  <a:lnTo>
                    <a:pt x="82168" y="65811"/>
                  </a:lnTo>
                  <a:lnTo>
                    <a:pt x="82943" y="65811"/>
                  </a:lnTo>
                  <a:lnTo>
                    <a:pt x="82168" y="65811"/>
                  </a:lnTo>
                  <a:lnTo>
                    <a:pt x="81381" y="65811"/>
                  </a:lnTo>
                  <a:lnTo>
                    <a:pt x="82168" y="65811"/>
                  </a:lnTo>
                  <a:lnTo>
                    <a:pt x="82168" y="65049"/>
                  </a:lnTo>
                  <a:lnTo>
                    <a:pt x="82943" y="65049"/>
                  </a:lnTo>
                  <a:lnTo>
                    <a:pt x="82943" y="65811"/>
                  </a:lnTo>
                  <a:lnTo>
                    <a:pt x="82943" y="65049"/>
                  </a:lnTo>
                  <a:lnTo>
                    <a:pt x="82168" y="65049"/>
                  </a:lnTo>
                  <a:lnTo>
                    <a:pt x="82943" y="65049"/>
                  </a:lnTo>
                  <a:lnTo>
                    <a:pt x="82168" y="65049"/>
                  </a:lnTo>
                  <a:lnTo>
                    <a:pt x="82168" y="65811"/>
                  </a:lnTo>
                  <a:lnTo>
                    <a:pt x="81381" y="65811"/>
                  </a:lnTo>
                  <a:lnTo>
                    <a:pt x="80606" y="65811"/>
                  </a:lnTo>
                  <a:lnTo>
                    <a:pt x="81381" y="65811"/>
                  </a:lnTo>
                  <a:lnTo>
                    <a:pt x="81381" y="66586"/>
                  </a:lnTo>
                  <a:lnTo>
                    <a:pt x="80606" y="66586"/>
                  </a:lnTo>
                  <a:lnTo>
                    <a:pt x="80606" y="65811"/>
                  </a:lnTo>
                  <a:lnTo>
                    <a:pt x="80606" y="66586"/>
                  </a:lnTo>
                  <a:lnTo>
                    <a:pt x="79832" y="66586"/>
                  </a:lnTo>
                  <a:lnTo>
                    <a:pt x="79044" y="66586"/>
                  </a:lnTo>
                  <a:lnTo>
                    <a:pt x="79044" y="65811"/>
                  </a:lnTo>
                  <a:lnTo>
                    <a:pt x="79044" y="65049"/>
                  </a:lnTo>
                  <a:lnTo>
                    <a:pt x="79044" y="65811"/>
                  </a:lnTo>
                  <a:lnTo>
                    <a:pt x="79832" y="65811"/>
                  </a:lnTo>
                  <a:lnTo>
                    <a:pt x="79832" y="65049"/>
                  </a:lnTo>
                  <a:lnTo>
                    <a:pt x="79832" y="65811"/>
                  </a:lnTo>
                  <a:lnTo>
                    <a:pt x="79832" y="65049"/>
                  </a:lnTo>
                  <a:lnTo>
                    <a:pt x="79832" y="65811"/>
                  </a:lnTo>
                  <a:lnTo>
                    <a:pt x="79044" y="65811"/>
                  </a:lnTo>
                  <a:lnTo>
                    <a:pt x="79044" y="65049"/>
                  </a:lnTo>
                  <a:lnTo>
                    <a:pt x="79044" y="65811"/>
                  </a:lnTo>
                  <a:lnTo>
                    <a:pt x="79044" y="65049"/>
                  </a:lnTo>
                  <a:lnTo>
                    <a:pt x="78270" y="65049"/>
                  </a:lnTo>
                  <a:lnTo>
                    <a:pt x="77495" y="65049"/>
                  </a:lnTo>
                  <a:lnTo>
                    <a:pt x="77495" y="64274"/>
                  </a:lnTo>
                  <a:lnTo>
                    <a:pt x="78270" y="64274"/>
                  </a:lnTo>
                  <a:lnTo>
                    <a:pt x="77495" y="64274"/>
                  </a:lnTo>
                  <a:lnTo>
                    <a:pt x="78270" y="64274"/>
                  </a:lnTo>
                  <a:lnTo>
                    <a:pt x="78270" y="63500"/>
                  </a:lnTo>
                  <a:lnTo>
                    <a:pt x="79044" y="62738"/>
                  </a:lnTo>
                  <a:lnTo>
                    <a:pt x="78270" y="62738"/>
                  </a:lnTo>
                  <a:lnTo>
                    <a:pt x="78270" y="63500"/>
                  </a:lnTo>
                  <a:lnTo>
                    <a:pt x="78270" y="64274"/>
                  </a:lnTo>
                  <a:lnTo>
                    <a:pt x="77495" y="64274"/>
                  </a:lnTo>
                  <a:lnTo>
                    <a:pt x="76707" y="64274"/>
                  </a:lnTo>
                  <a:lnTo>
                    <a:pt x="76707" y="63500"/>
                  </a:lnTo>
                  <a:lnTo>
                    <a:pt x="76707" y="62738"/>
                  </a:lnTo>
                  <a:lnTo>
                    <a:pt x="76707" y="61963"/>
                  </a:lnTo>
                  <a:lnTo>
                    <a:pt x="76707" y="61582"/>
                  </a:lnTo>
                  <a:lnTo>
                    <a:pt x="77495" y="60807"/>
                  </a:lnTo>
                  <a:lnTo>
                    <a:pt x="76707" y="60807"/>
                  </a:lnTo>
                  <a:lnTo>
                    <a:pt x="77495" y="60807"/>
                  </a:lnTo>
                  <a:lnTo>
                    <a:pt x="76707" y="60807"/>
                  </a:lnTo>
                  <a:lnTo>
                    <a:pt x="77495" y="60807"/>
                  </a:lnTo>
                  <a:lnTo>
                    <a:pt x="76707" y="60807"/>
                  </a:lnTo>
                  <a:lnTo>
                    <a:pt x="77495" y="60807"/>
                  </a:lnTo>
                  <a:lnTo>
                    <a:pt x="76707" y="60807"/>
                  </a:lnTo>
                  <a:lnTo>
                    <a:pt x="77495" y="60807"/>
                  </a:lnTo>
                  <a:lnTo>
                    <a:pt x="76707" y="60807"/>
                  </a:lnTo>
                  <a:lnTo>
                    <a:pt x="76707" y="60045"/>
                  </a:lnTo>
                  <a:lnTo>
                    <a:pt x="77495" y="60045"/>
                  </a:lnTo>
                  <a:lnTo>
                    <a:pt x="77495" y="60807"/>
                  </a:lnTo>
                  <a:lnTo>
                    <a:pt x="77495" y="60045"/>
                  </a:lnTo>
                  <a:lnTo>
                    <a:pt x="78270" y="60045"/>
                  </a:lnTo>
                  <a:lnTo>
                    <a:pt x="78270" y="59270"/>
                  </a:lnTo>
                  <a:lnTo>
                    <a:pt x="79044" y="59270"/>
                  </a:lnTo>
                  <a:lnTo>
                    <a:pt x="79832" y="59270"/>
                  </a:lnTo>
                  <a:lnTo>
                    <a:pt x="79044" y="59270"/>
                  </a:lnTo>
                  <a:lnTo>
                    <a:pt x="78270" y="59270"/>
                  </a:lnTo>
                  <a:lnTo>
                    <a:pt x="77495" y="59270"/>
                  </a:lnTo>
                  <a:lnTo>
                    <a:pt x="77495" y="60045"/>
                  </a:lnTo>
                  <a:lnTo>
                    <a:pt x="76707" y="60045"/>
                  </a:lnTo>
                  <a:lnTo>
                    <a:pt x="76707" y="59270"/>
                  </a:lnTo>
                  <a:lnTo>
                    <a:pt x="75933" y="59270"/>
                  </a:lnTo>
                  <a:lnTo>
                    <a:pt x="75933" y="58496"/>
                  </a:lnTo>
                  <a:lnTo>
                    <a:pt x="75539" y="58496"/>
                  </a:lnTo>
                  <a:lnTo>
                    <a:pt x="74764" y="58496"/>
                  </a:lnTo>
                  <a:lnTo>
                    <a:pt x="73990" y="58496"/>
                  </a:lnTo>
                  <a:lnTo>
                    <a:pt x="73990" y="57734"/>
                  </a:lnTo>
                  <a:lnTo>
                    <a:pt x="73990" y="56959"/>
                  </a:lnTo>
                  <a:lnTo>
                    <a:pt x="73202" y="56959"/>
                  </a:lnTo>
                  <a:lnTo>
                    <a:pt x="72428" y="56184"/>
                  </a:lnTo>
                  <a:lnTo>
                    <a:pt x="71653" y="56184"/>
                  </a:lnTo>
                  <a:lnTo>
                    <a:pt x="70865" y="56184"/>
                  </a:lnTo>
                  <a:lnTo>
                    <a:pt x="70091" y="56184"/>
                  </a:lnTo>
                  <a:lnTo>
                    <a:pt x="70865" y="56184"/>
                  </a:lnTo>
                  <a:lnTo>
                    <a:pt x="70091" y="56184"/>
                  </a:lnTo>
                  <a:lnTo>
                    <a:pt x="70865" y="56184"/>
                  </a:lnTo>
                  <a:lnTo>
                    <a:pt x="70865" y="55422"/>
                  </a:lnTo>
                  <a:lnTo>
                    <a:pt x="70865" y="56184"/>
                  </a:lnTo>
                  <a:lnTo>
                    <a:pt x="70091" y="56184"/>
                  </a:lnTo>
                  <a:lnTo>
                    <a:pt x="69316" y="55422"/>
                  </a:lnTo>
                  <a:lnTo>
                    <a:pt x="69316" y="54660"/>
                  </a:lnTo>
                  <a:lnTo>
                    <a:pt x="68529" y="54660"/>
                  </a:lnTo>
                  <a:lnTo>
                    <a:pt x="68529" y="55422"/>
                  </a:lnTo>
                  <a:lnTo>
                    <a:pt x="67754" y="54660"/>
                  </a:lnTo>
                  <a:lnTo>
                    <a:pt x="67754" y="53886"/>
                  </a:lnTo>
                  <a:lnTo>
                    <a:pt x="66979" y="53886"/>
                  </a:lnTo>
                  <a:lnTo>
                    <a:pt x="66205" y="53886"/>
                  </a:lnTo>
                  <a:lnTo>
                    <a:pt x="65811" y="53886"/>
                  </a:lnTo>
                  <a:lnTo>
                    <a:pt x="65023" y="53886"/>
                  </a:lnTo>
                  <a:lnTo>
                    <a:pt x="65023" y="54660"/>
                  </a:lnTo>
                  <a:lnTo>
                    <a:pt x="64249" y="54660"/>
                  </a:lnTo>
                  <a:lnTo>
                    <a:pt x="64249" y="55422"/>
                  </a:lnTo>
                  <a:lnTo>
                    <a:pt x="63474" y="56184"/>
                  </a:lnTo>
                  <a:lnTo>
                    <a:pt x="62687" y="56184"/>
                  </a:lnTo>
                  <a:lnTo>
                    <a:pt x="61912" y="55422"/>
                  </a:lnTo>
                  <a:lnTo>
                    <a:pt x="61912" y="54660"/>
                  </a:lnTo>
                  <a:lnTo>
                    <a:pt x="61912" y="53886"/>
                  </a:lnTo>
                  <a:lnTo>
                    <a:pt x="61912" y="53111"/>
                  </a:lnTo>
                  <a:lnTo>
                    <a:pt x="61912" y="52349"/>
                  </a:lnTo>
                  <a:lnTo>
                    <a:pt x="62687" y="52349"/>
                  </a:lnTo>
                  <a:lnTo>
                    <a:pt x="62687" y="51955"/>
                  </a:lnTo>
                  <a:lnTo>
                    <a:pt x="63474" y="51955"/>
                  </a:lnTo>
                  <a:lnTo>
                    <a:pt x="63474" y="51193"/>
                  </a:lnTo>
                  <a:lnTo>
                    <a:pt x="63474" y="51955"/>
                  </a:lnTo>
                  <a:lnTo>
                    <a:pt x="63474" y="51193"/>
                  </a:lnTo>
                  <a:lnTo>
                    <a:pt x="62687" y="51193"/>
                  </a:lnTo>
                  <a:lnTo>
                    <a:pt x="62687" y="50419"/>
                  </a:lnTo>
                  <a:lnTo>
                    <a:pt x="62687" y="51193"/>
                  </a:lnTo>
                  <a:lnTo>
                    <a:pt x="63474" y="51193"/>
                  </a:lnTo>
                  <a:lnTo>
                    <a:pt x="62687" y="51193"/>
                  </a:lnTo>
                  <a:lnTo>
                    <a:pt x="62687" y="50419"/>
                  </a:lnTo>
                  <a:lnTo>
                    <a:pt x="61912" y="50419"/>
                  </a:lnTo>
                  <a:lnTo>
                    <a:pt x="61912" y="49644"/>
                  </a:lnTo>
                  <a:lnTo>
                    <a:pt x="61137" y="49644"/>
                  </a:lnTo>
                  <a:lnTo>
                    <a:pt x="60350" y="48882"/>
                  </a:lnTo>
                  <a:lnTo>
                    <a:pt x="59575" y="48882"/>
                  </a:lnTo>
                  <a:lnTo>
                    <a:pt x="59575" y="48107"/>
                  </a:lnTo>
                  <a:lnTo>
                    <a:pt x="58800" y="48107"/>
                  </a:lnTo>
                  <a:lnTo>
                    <a:pt x="58800" y="47345"/>
                  </a:lnTo>
                  <a:lnTo>
                    <a:pt x="58800" y="46570"/>
                  </a:lnTo>
                  <a:lnTo>
                    <a:pt x="58013" y="46570"/>
                  </a:lnTo>
                  <a:lnTo>
                    <a:pt x="58013" y="45796"/>
                  </a:lnTo>
                  <a:lnTo>
                    <a:pt x="57238" y="45796"/>
                  </a:lnTo>
                  <a:lnTo>
                    <a:pt x="57238" y="46570"/>
                  </a:lnTo>
                  <a:lnTo>
                    <a:pt x="56857" y="46570"/>
                  </a:lnTo>
                  <a:lnTo>
                    <a:pt x="56857" y="45796"/>
                  </a:lnTo>
                  <a:lnTo>
                    <a:pt x="57238" y="45034"/>
                  </a:lnTo>
                  <a:lnTo>
                    <a:pt x="58013" y="45034"/>
                  </a:lnTo>
                  <a:lnTo>
                    <a:pt x="58800" y="45034"/>
                  </a:lnTo>
                  <a:lnTo>
                    <a:pt x="58800" y="44259"/>
                  </a:lnTo>
                  <a:lnTo>
                    <a:pt x="59575" y="44259"/>
                  </a:lnTo>
                  <a:lnTo>
                    <a:pt x="59575" y="43484"/>
                  </a:lnTo>
                  <a:lnTo>
                    <a:pt x="60350" y="43484"/>
                  </a:lnTo>
                  <a:lnTo>
                    <a:pt x="60350" y="42722"/>
                  </a:lnTo>
                  <a:lnTo>
                    <a:pt x="61137" y="42722"/>
                  </a:lnTo>
                  <a:lnTo>
                    <a:pt x="61912" y="42722"/>
                  </a:lnTo>
                  <a:lnTo>
                    <a:pt x="61912" y="42341"/>
                  </a:lnTo>
                  <a:lnTo>
                    <a:pt x="62687" y="42341"/>
                  </a:lnTo>
                  <a:lnTo>
                    <a:pt x="63474" y="41567"/>
                  </a:lnTo>
                  <a:lnTo>
                    <a:pt x="64249" y="41567"/>
                  </a:lnTo>
                  <a:lnTo>
                    <a:pt x="64249" y="40805"/>
                  </a:lnTo>
                  <a:lnTo>
                    <a:pt x="65023" y="40805"/>
                  </a:lnTo>
                  <a:lnTo>
                    <a:pt x="65811" y="40805"/>
                  </a:lnTo>
                  <a:lnTo>
                    <a:pt x="65811" y="40030"/>
                  </a:lnTo>
                  <a:lnTo>
                    <a:pt x="66205" y="40030"/>
                  </a:lnTo>
                  <a:lnTo>
                    <a:pt x="66979" y="39255"/>
                  </a:lnTo>
                  <a:lnTo>
                    <a:pt x="67754" y="39255"/>
                  </a:lnTo>
                  <a:lnTo>
                    <a:pt x="68529" y="38493"/>
                  </a:lnTo>
                  <a:lnTo>
                    <a:pt x="69316" y="38493"/>
                  </a:lnTo>
                  <a:lnTo>
                    <a:pt x="69316" y="37719"/>
                  </a:lnTo>
                  <a:lnTo>
                    <a:pt x="70091" y="37719"/>
                  </a:lnTo>
                  <a:lnTo>
                    <a:pt x="70091" y="36944"/>
                  </a:lnTo>
                  <a:lnTo>
                    <a:pt x="70091" y="37719"/>
                  </a:lnTo>
                  <a:lnTo>
                    <a:pt x="70091" y="36944"/>
                  </a:lnTo>
                  <a:lnTo>
                    <a:pt x="70865" y="36944"/>
                  </a:lnTo>
                  <a:lnTo>
                    <a:pt x="71653" y="36944"/>
                  </a:lnTo>
                  <a:lnTo>
                    <a:pt x="71653" y="36182"/>
                  </a:lnTo>
                  <a:lnTo>
                    <a:pt x="72428" y="36182"/>
                  </a:lnTo>
                  <a:lnTo>
                    <a:pt x="73202" y="35407"/>
                  </a:lnTo>
                  <a:lnTo>
                    <a:pt x="73202" y="34645"/>
                  </a:lnTo>
                  <a:lnTo>
                    <a:pt x="73990" y="34645"/>
                  </a:lnTo>
                  <a:lnTo>
                    <a:pt x="73990" y="33870"/>
                  </a:lnTo>
                  <a:lnTo>
                    <a:pt x="74764" y="33870"/>
                  </a:lnTo>
                  <a:lnTo>
                    <a:pt x="74764" y="34645"/>
                  </a:lnTo>
                  <a:lnTo>
                    <a:pt x="75539" y="34645"/>
                  </a:lnTo>
                  <a:lnTo>
                    <a:pt x="75539" y="33870"/>
                  </a:lnTo>
                  <a:lnTo>
                    <a:pt x="75933" y="33870"/>
                  </a:lnTo>
                  <a:lnTo>
                    <a:pt x="76707" y="33870"/>
                  </a:lnTo>
                  <a:lnTo>
                    <a:pt x="77495" y="33870"/>
                  </a:lnTo>
                  <a:lnTo>
                    <a:pt x="78270" y="33870"/>
                  </a:lnTo>
                  <a:lnTo>
                    <a:pt x="78270" y="33096"/>
                  </a:lnTo>
                  <a:lnTo>
                    <a:pt x="79044" y="33096"/>
                  </a:lnTo>
                  <a:lnTo>
                    <a:pt x="79832" y="33096"/>
                  </a:lnTo>
                  <a:lnTo>
                    <a:pt x="79832" y="33870"/>
                  </a:lnTo>
                  <a:lnTo>
                    <a:pt x="80606" y="33870"/>
                  </a:lnTo>
                  <a:lnTo>
                    <a:pt x="81381" y="33870"/>
                  </a:lnTo>
                  <a:lnTo>
                    <a:pt x="80606" y="34645"/>
                  </a:lnTo>
                  <a:lnTo>
                    <a:pt x="81381" y="3387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33" name="object 303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243203" y="2396016"/>
              <a:ext cx="262675" cy="205328"/>
            </a:xfrm>
            <a:prstGeom prst="rect">
              <a:avLst/>
            </a:prstGeom>
          </p:spPr>
        </p:pic>
        <p:pic>
          <p:nvPicPr>
            <p:cNvPr id="3034" name="object 303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730587" y="3023341"/>
              <a:ext cx="180115" cy="99599"/>
            </a:xfrm>
            <a:prstGeom prst="rect">
              <a:avLst/>
            </a:prstGeom>
          </p:spPr>
        </p:pic>
      </p:grpSp>
      <p:grpSp>
        <p:nvGrpSpPr>
          <p:cNvPr id="3035" name="object 3035"/>
          <p:cNvGrpSpPr/>
          <p:nvPr/>
        </p:nvGrpSpPr>
        <p:grpSpPr>
          <a:xfrm>
            <a:off x="5763321" y="2766768"/>
            <a:ext cx="40640" cy="36830"/>
            <a:chOff x="5763321" y="2766768"/>
            <a:chExt cx="40640" cy="36830"/>
          </a:xfrm>
        </p:grpSpPr>
        <p:sp>
          <p:nvSpPr>
            <p:cNvPr id="3036" name="object 3036"/>
            <p:cNvSpPr/>
            <p:nvPr/>
          </p:nvSpPr>
          <p:spPr>
            <a:xfrm>
              <a:off x="5765473" y="2766768"/>
              <a:ext cx="38735" cy="36830"/>
            </a:xfrm>
            <a:custGeom>
              <a:avLst/>
              <a:gdLst/>
              <a:ahLst/>
              <a:cxnLst/>
              <a:rect l="l" t="t" r="r" b="b"/>
              <a:pathLst>
                <a:path w="38735" h="36830">
                  <a:moveTo>
                    <a:pt x="30226" y="31318"/>
                  </a:moveTo>
                  <a:lnTo>
                    <a:pt x="21983" y="31318"/>
                  </a:lnTo>
                  <a:lnTo>
                    <a:pt x="22771" y="32092"/>
                  </a:lnTo>
                  <a:lnTo>
                    <a:pt x="22771" y="32854"/>
                  </a:lnTo>
                  <a:lnTo>
                    <a:pt x="23545" y="32854"/>
                  </a:lnTo>
                  <a:lnTo>
                    <a:pt x="24333" y="33629"/>
                  </a:lnTo>
                  <a:lnTo>
                    <a:pt x="26695" y="35179"/>
                  </a:lnTo>
                  <a:lnTo>
                    <a:pt x="27863" y="36728"/>
                  </a:lnTo>
                  <a:lnTo>
                    <a:pt x="27863" y="35953"/>
                  </a:lnTo>
                  <a:lnTo>
                    <a:pt x="28651" y="34404"/>
                  </a:lnTo>
                  <a:lnTo>
                    <a:pt x="28651" y="33629"/>
                  </a:lnTo>
                  <a:lnTo>
                    <a:pt x="29438" y="32854"/>
                  </a:lnTo>
                  <a:lnTo>
                    <a:pt x="29438" y="32092"/>
                  </a:lnTo>
                  <a:lnTo>
                    <a:pt x="30226" y="31318"/>
                  </a:lnTo>
                  <a:close/>
                </a:path>
                <a:path w="38735" h="36830">
                  <a:moveTo>
                    <a:pt x="36499" y="18554"/>
                  </a:moveTo>
                  <a:lnTo>
                    <a:pt x="9029" y="18554"/>
                  </a:lnTo>
                  <a:lnTo>
                    <a:pt x="9817" y="20878"/>
                  </a:lnTo>
                  <a:lnTo>
                    <a:pt x="10591" y="20878"/>
                  </a:lnTo>
                  <a:lnTo>
                    <a:pt x="11379" y="21653"/>
                  </a:lnTo>
                  <a:lnTo>
                    <a:pt x="11379" y="22415"/>
                  </a:lnTo>
                  <a:lnTo>
                    <a:pt x="12166" y="22415"/>
                  </a:lnTo>
                  <a:lnTo>
                    <a:pt x="12166" y="23190"/>
                  </a:lnTo>
                  <a:lnTo>
                    <a:pt x="12954" y="23190"/>
                  </a:lnTo>
                  <a:lnTo>
                    <a:pt x="12954" y="23964"/>
                  </a:lnTo>
                  <a:lnTo>
                    <a:pt x="13741" y="23964"/>
                  </a:lnTo>
                  <a:lnTo>
                    <a:pt x="13741" y="25514"/>
                  </a:lnTo>
                  <a:lnTo>
                    <a:pt x="14528" y="25514"/>
                  </a:lnTo>
                  <a:lnTo>
                    <a:pt x="16090" y="27063"/>
                  </a:lnTo>
                  <a:lnTo>
                    <a:pt x="17665" y="28219"/>
                  </a:lnTo>
                  <a:lnTo>
                    <a:pt x="18846" y="28994"/>
                  </a:lnTo>
                  <a:lnTo>
                    <a:pt x="21196" y="31318"/>
                  </a:lnTo>
                  <a:lnTo>
                    <a:pt x="31013" y="31318"/>
                  </a:lnTo>
                  <a:lnTo>
                    <a:pt x="31013" y="30543"/>
                  </a:lnTo>
                  <a:lnTo>
                    <a:pt x="32575" y="30543"/>
                  </a:lnTo>
                  <a:lnTo>
                    <a:pt x="32575" y="29768"/>
                  </a:lnTo>
                  <a:lnTo>
                    <a:pt x="33362" y="29768"/>
                  </a:lnTo>
                  <a:lnTo>
                    <a:pt x="33362" y="28219"/>
                  </a:lnTo>
                  <a:lnTo>
                    <a:pt x="36893" y="28219"/>
                  </a:lnTo>
                  <a:lnTo>
                    <a:pt x="36893" y="27444"/>
                  </a:lnTo>
                  <a:lnTo>
                    <a:pt x="37680" y="27444"/>
                  </a:lnTo>
                  <a:lnTo>
                    <a:pt x="37680" y="21653"/>
                  </a:lnTo>
                  <a:lnTo>
                    <a:pt x="38468" y="20878"/>
                  </a:lnTo>
                  <a:lnTo>
                    <a:pt x="38468" y="20104"/>
                  </a:lnTo>
                  <a:lnTo>
                    <a:pt x="36893" y="20104"/>
                  </a:lnTo>
                  <a:lnTo>
                    <a:pt x="36893" y="19329"/>
                  </a:lnTo>
                  <a:lnTo>
                    <a:pt x="36499" y="19329"/>
                  </a:lnTo>
                  <a:lnTo>
                    <a:pt x="36499" y="18554"/>
                  </a:lnTo>
                  <a:close/>
                </a:path>
                <a:path w="38735" h="36830">
                  <a:moveTo>
                    <a:pt x="34937" y="17399"/>
                  </a:moveTo>
                  <a:lnTo>
                    <a:pt x="7848" y="17399"/>
                  </a:lnTo>
                  <a:lnTo>
                    <a:pt x="7848" y="17780"/>
                  </a:lnTo>
                  <a:lnTo>
                    <a:pt x="8242" y="18554"/>
                  </a:lnTo>
                  <a:lnTo>
                    <a:pt x="35725" y="18554"/>
                  </a:lnTo>
                  <a:lnTo>
                    <a:pt x="35725" y="17780"/>
                  </a:lnTo>
                  <a:lnTo>
                    <a:pt x="34937" y="17399"/>
                  </a:lnTo>
                  <a:close/>
                </a:path>
                <a:path w="38735" h="36830">
                  <a:moveTo>
                    <a:pt x="1574" y="7721"/>
                  </a:moveTo>
                  <a:lnTo>
                    <a:pt x="0" y="7721"/>
                  </a:lnTo>
                  <a:lnTo>
                    <a:pt x="0" y="8115"/>
                  </a:lnTo>
                  <a:lnTo>
                    <a:pt x="2349" y="10439"/>
                  </a:lnTo>
                  <a:lnTo>
                    <a:pt x="3136" y="11988"/>
                  </a:lnTo>
                  <a:lnTo>
                    <a:pt x="3924" y="12750"/>
                  </a:lnTo>
                  <a:lnTo>
                    <a:pt x="5499" y="15074"/>
                  </a:lnTo>
                  <a:lnTo>
                    <a:pt x="7061" y="16624"/>
                  </a:lnTo>
                  <a:lnTo>
                    <a:pt x="7061" y="17399"/>
                  </a:lnTo>
                  <a:lnTo>
                    <a:pt x="32575" y="17399"/>
                  </a:lnTo>
                  <a:lnTo>
                    <a:pt x="32575" y="15849"/>
                  </a:lnTo>
                  <a:lnTo>
                    <a:pt x="33362" y="15849"/>
                  </a:lnTo>
                  <a:lnTo>
                    <a:pt x="33362" y="15074"/>
                  </a:lnTo>
                  <a:lnTo>
                    <a:pt x="32575" y="15074"/>
                  </a:lnTo>
                  <a:lnTo>
                    <a:pt x="32575" y="14300"/>
                  </a:lnTo>
                  <a:lnTo>
                    <a:pt x="31788" y="13525"/>
                  </a:lnTo>
                  <a:lnTo>
                    <a:pt x="31788" y="11214"/>
                  </a:lnTo>
                  <a:lnTo>
                    <a:pt x="21983" y="11214"/>
                  </a:lnTo>
                  <a:lnTo>
                    <a:pt x="21196" y="10439"/>
                  </a:lnTo>
                  <a:lnTo>
                    <a:pt x="20408" y="10439"/>
                  </a:lnTo>
                  <a:lnTo>
                    <a:pt x="20408" y="9664"/>
                  </a:lnTo>
                  <a:lnTo>
                    <a:pt x="19621" y="9664"/>
                  </a:lnTo>
                  <a:lnTo>
                    <a:pt x="19621" y="8890"/>
                  </a:lnTo>
                  <a:lnTo>
                    <a:pt x="7848" y="8890"/>
                  </a:lnTo>
                  <a:lnTo>
                    <a:pt x="7848" y="8115"/>
                  </a:lnTo>
                  <a:lnTo>
                    <a:pt x="1574" y="8115"/>
                  </a:lnTo>
                  <a:lnTo>
                    <a:pt x="1574" y="7721"/>
                  </a:lnTo>
                  <a:close/>
                </a:path>
                <a:path w="38735" h="36830">
                  <a:moveTo>
                    <a:pt x="27863" y="6184"/>
                  </a:moveTo>
                  <a:lnTo>
                    <a:pt x="27089" y="6184"/>
                  </a:lnTo>
                  <a:lnTo>
                    <a:pt x="26695" y="6959"/>
                  </a:lnTo>
                  <a:lnTo>
                    <a:pt x="26695" y="7721"/>
                  </a:lnTo>
                  <a:lnTo>
                    <a:pt x="25908" y="7721"/>
                  </a:lnTo>
                  <a:lnTo>
                    <a:pt x="25908" y="8115"/>
                  </a:lnTo>
                  <a:lnTo>
                    <a:pt x="25120" y="8115"/>
                  </a:lnTo>
                  <a:lnTo>
                    <a:pt x="25120" y="8890"/>
                  </a:lnTo>
                  <a:lnTo>
                    <a:pt x="24333" y="9664"/>
                  </a:lnTo>
                  <a:lnTo>
                    <a:pt x="24333" y="10439"/>
                  </a:lnTo>
                  <a:lnTo>
                    <a:pt x="23545" y="10439"/>
                  </a:lnTo>
                  <a:lnTo>
                    <a:pt x="23545" y="11214"/>
                  </a:lnTo>
                  <a:lnTo>
                    <a:pt x="31788" y="11214"/>
                  </a:lnTo>
                  <a:lnTo>
                    <a:pt x="31788" y="9664"/>
                  </a:lnTo>
                  <a:lnTo>
                    <a:pt x="31013" y="9664"/>
                  </a:lnTo>
                  <a:lnTo>
                    <a:pt x="31013" y="8890"/>
                  </a:lnTo>
                  <a:lnTo>
                    <a:pt x="30226" y="8890"/>
                  </a:lnTo>
                  <a:lnTo>
                    <a:pt x="30226" y="6959"/>
                  </a:lnTo>
                  <a:lnTo>
                    <a:pt x="27863" y="6959"/>
                  </a:lnTo>
                  <a:lnTo>
                    <a:pt x="27863" y="6184"/>
                  </a:lnTo>
                  <a:close/>
                </a:path>
                <a:path w="38735" h="36830">
                  <a:moveTo>
                    <a:pt x="9029" y="8115"/>
                  </a:moveTo>
                  <a:lnTo>
                    <a:pt x="8242" y="8890"/>
                  </a:lnTo>
                  <a:lnTo>
                    <a:pt x="9029" y="8890"/>
                  </a:lnTo>
                  <a:lnTo>
                    <a:pt x="9029" y="8115"/>
                  </a:lnTo>
                  <a:close/>
                </a:path>
                <a:path w="38735" h="36830">
                  <a:moveTo>
                    <a:pt x="18846" y="6959"/>
                  </a:moveTo>
                  <a:lnTo>
                    <a:pt x="9029" y="6959"/>
                  </a:lnTo>
                  <a:lnTo>
                    <a:pt x="9029" y="7721"/>
                  </a:lnTo>
                  <a:lnTo>
                    <a:pt x="9817" y="7721"/>
                  </a:lnTo>
                  <a:lnTo>
                    <a:pt x="9817" y="8890"/>
                  </a:lnTo>
                  <a:lnTo>
                    <a:pt x="10591" y="8890"/>
                  </a:lnTo>
                  <a:lnTo>
                    <a:pt x="10591" y="8115"/>
                  </a:lnTo>
                  <a:lnTo>
                    <a:pt x="18846" y="8115"/>
                  </a:lnTo>
                  <a:lnTo>
                    <a:pt x="18846" y="6959"/>
                  </a:lnTo>
                  <a:close/>
                </a:path>
                <a:path w="38735" h="36830">
                  <a:moveTo>
                    <a:pt x="18846" y="8115"/>
                  </a:moveTo>
                  <a:lnTo>
                    <a:pt x="10591" y="8115"/>
                  </a:lnTo>
                  <a:lnTo>
                    <a:pt x="10591" y="8890"/>
                  </a:lnTo>
                  <a:lnTo>
                    <a:pt x="18846" y="8890"/>
                  </a:lnTo>
                  <a:lnTo>
                    <a:pt x="18846" y="8115"/>
                  </a:lnTo>
                  <a:close/>
                </a:path>
                <a:path w="38735" h="36830">
                  <a:moveTo>
                    <a:pt x="4711" y="6959"/>
                  </a:moveTo>
                  <a:lnTo>
                    <a:pt x="3924" y="6959"/>
                  </a:lnTo>
                  <a:lnTo>
                    <a:pt x="3924" y="7721"/>
                  </a:lnTo>
                  <a:lnTo>
                    <a:pt x="3136" y="7721"/>
                  </a:lnTo>
                  <a:lnTo>
                    <a:pt x="3136" y="8115"/>
                  </a:lnTo>
                  <a:lnTo>
                    <a:pt x="4711" y="8115"/>
                  </a:lnTo>
                  <a:lnTo>
                    <a:pt x="4711" y="6959"/>
                  </a:lnTo>
                  <a:close/>
                </a:path>
                <a:path w="38735" h="36830">
                  <a:moveTo>
                    <a:pt x="12166" y="0"/>
                  </a:moveTo>
                  <a:lnTo>
                    <a:pt x="9817" y="0"/>
                  </a:lnTo>
                  <a:lnTo>
                    <a:pt x="9817" y="762"/>
                  </a:lnTo>
                  <a:lnTo>
                    <a:pt x="9029" y="762"/>
                  </a:lnTo>
                  <a:lnTo>
                    <a:pt x="9029" y="1549"/>
                  </a:lnTo>
                  <a:lnTo>
                    <a:pt x="8242" y="2311"/>
                  </a:lnTo>
                  <a:lnTo>
                    <a:pt x="7848" y="3086"/>
                  </a:lnTo>
                  <a:lnTo>
                    <a:pt x="7061" y="3860"/>
                  </a:lnTo>
                  <a:lnTo>
                    <a:pt x="7848" y="4635"/>
                  </a:lnTo>
                  <a:lnTo>
                    <a:pt x="7848" y="5410"/>
                  </a:lnTo>
                  <a:lnTo>
                    <a:pt x="7061" y="6184"/>
                  </a:lnTo>
                  <a:lnTo>
                    <a:pt x="7061" y="6959"/>
                  </a:lnTo>
                  <a:lnTo>
                    <a:pt x="17665" y="6959"/>
                  </a:lnTo>
                  <a:lnTo>
                    <a:pt x="17665" y="5410"/>
                  </a:lnTo>
                  <a:lnTo>
                    <a:pt x="16878" y="5410"/>
                  </a:lnTo>
                  <a:lnTo>
                    <a:pt x="16878" y="4635"/>
                  </a:lnTo>
                  <a:lnTo>
                    <a:pt x="18059" y="4635"/>
                  </a:lnTo>
                  <a:lnTo>
                    <a:pt x="17665" y="3860"/>
                  </a:lnTo>
                  <a:lnTo>
                    <a:pt x="14528" y="3860"/>
                  </a:lnTo>
                  <a:lnTo>
                    <a:pt x="14528" y="2311"/>
                  </a:lnTo>
                  <a:lnTo>
                    <a:pt x="13741" y="2311"/>
                  </a:lnTo>
                  <a:lnTo>
                    <a:pt x="13741" y="1549"/>
                  </a:lnTo>
                  <a:lnTo>
                    <a:pt x="12954" y="1549"/>
                  </a:lnTo>
                  <a:lnTo>
                    <a:pt x="12166" y="762"/>
                  </a:lnTo>
                  <a:lnTo>
                    <a:pt x="12166" y="0"/>
                  </a:lnTo>
                  <a:close/>
                </a:path>
                <a:path w="38735" h="36830">
                  <a:moveTo>
                    <a:pt x="31013" y="5410"/>
                  </a:moveTo>
                  <a:lnTo>
                    <a:pt x="29438" y="5410"/>
                  </a:lnTo>
                  <a:lnTo>
                    <a:pt x="29438" y="6184"/>
                  </a:lnTo>
                  <a:lnTo>
                    <a:pt x="28651" y="6184"/>
                  </a:lnTo>
                  <a:lnTo>
                    <a:pt x="27863" y="6959"/>
                  </a:lnTo>
                  <a:lnTo>
                    <a:pt x="31013" y="6959"/>
                  </a:lnTo>
                  <a:lnTo>
                    <a:pt x="31013" y="5410"/>
                  </a:lnTo>
                  <a:close/>
                </a:path>
                <a:path w="38735" h="36830">
                  <a:moveTo>
                    <a:pt x="2349" y="5410"/>
                  </a:moveTo>
                  <a:lnTo>
                    <a:pt x="1574" y="5410"/>
                  </a:lnTo>
                  <a:lnTo>
                    <a:pt x="1574" y="6184"/>
                  </a:lnTo>
                  <a:lnTo>
                    <a:pt x="2349" y="6184"/>
                  </a:lnTo>
                  <a:lnTo>
                    <a:pt x="2349" y="5410"/>
                  </a:lnTo>
                  <a:close/>
                </a:path>
                <a:path w="38735" h="36830">
                  <a:moveTo>
                    <a:pt x="29438" y="5410"/>
                  </a:moveTo>
                  <a:lnTo>
                    <a:pt x="28651" y="5410"/>
                  </a:lnTo>
                  <a:lnTo>
                    <a:pt x="29438" y="6184"/>
                  </a:lnTo>
                  <a:lnTo>
                    <a:pt x="29438" y="5410"/>
                  </a:lnTo>
                  <a:close/>
                </a:path>
                <a:path w="38735" h="36830">
                  <a:moveTo>
                    <a:pt x="4711" y="4635"/>
                  </a:moveTo>
                  <a:lnTo>
                    <a:pt x="3924" y="5410"/>
                  </a:lnTo>
                  <a:lnTo>
                    <a:pt x="4711" y="5410"/>
                  </a:lnTo>
                  <a:lnTo>
                    <a:pt x="4711" y="4635"/>
                  </a:lnTo>
                  <a:close/>
                </a:path>
                <a:path w="38735" h="36830">
                  <a:moveTo>
                    <a:pt x="5499" y="4635"/>
                  </a:moveTo>
                  <a:lnTo>
                    <a:pt x="4711" y="4635"/>
                  </a:lnTo>
                  <a:lnTo>
                    <a:pt x="4711" y="5410"/>
                  </a:lnTo>
                  <a:lnTo>
                    <a:pt x="5499" y="5410"/>
                  </a:lnTo>
                  <a:lnTo>
                    <a:pt x="5499" y="4635"/>
                  </a:lnTo>
                  <a:close/>
                </a:path>
                <a:path w="38735" h="36830">
                  <a:moveTo>
                    <a:pt x="7061" y="3860"/>
                  </a:moveTo>
                  <a:lnTo>
                    <a:pt x="6273" y="4635"/>
                  </a:lnTo>
                  <a:lnTo>
                    <a:pt x="7061" y="4635"/>
                  </a:lnTo>
                  <a:lnTo>
                    <a:pt x="7061" y="3860"/>
                  </a:lnTo>
                  <a:close/>
                </a:path>
                <a:path w="38735" h="36830">
                  <a:moveTo>
                    <a:pt x="18846" y="3860"/>
                  </a:moveTo>
                  <a:lnTo>
                    <a:pt x="18059" y="3860"/>
                  </a:lnTo>
                  <a:lnTo>
                    <a:pt x="18059" y="4635"/>
                  </a:lnTo>
                  <a:lnTo>
                    <a:pt x="18846" y="4635"/>
                  </a:lnTo>
                  <a:lnTo>
                    <a:pt x="18846" y="3860"/>
                  </a:lnTo>
                  <a:close/>
                </a:path>
                <a:path w="38735" h="36830">
                  <a:moveTo>
                    <a:pt x="20408" y="3860"/>
                  </a:moveTo>
                  <a:lnTo>
                    <a:pt x="18846" y="3860"/>
                  </a:lnTo>
                  <a:lnTo>
                    <a:pt x="19621" y="4635"/>
                  </a:lnTo>
                  <a:lnTo>
                    <a:pt x="20408" y="4635"/>
                  </a:lnTo>
                  <a:lnTo>
                    <a:pt x="20408" y="3860"/>
                  </a:lnTo>
                  <a:close/>
                </a:path>
                <a:path w="38735" h="36830">
                  <a:moveTo>
                    <a:pt x="23545" y="3086"/>
                  </a:moveTo>
                  <a:lnTo>
                    <a:pt x="22771" y="3086"/>
                  </a:lnTo>
                  <a:lnTo>
                    <a:pt x="21196" y="3860"/>
                  </a:lnTo>
                  <a:lnTo>
                    <a:pt x="23545" y="3860"/>
                  </a:lnTo>
                  <a:lnTo>
                    <a:pt x="23545" y="3086"/>
                  </a:lnTo>
                  <a:close/>
                </a:path>
                <a:path w="38735" h="36830">
                  <a:moveTo>
                    <a:pt x="25908" y="2698"/>
                  </a:moveTo>
                  <a:lnTo>
                    <a:pt x="25120" y="3086"/>
                  </a:lnTo>
                  <a:lnTo>
                    <a:pt x="25908" y="3086"/>
                  </a:lnTo>
                  <a:lnTo>
                    <a:pt x="25908" y="2698"/>
                  </a:lnTo>
                  <a:close/>
                </a:path>
                <a:path w="38735" h="36830">
                  <a:moveTo>
                    <a:pt x="26695" y="2311"/>
                  </a:moveTo>
                  <a:lnTo>
                    <a:pt x="25908" y="2311"/>
                  </a:lnTo>
                  <a:lnTo>
                    <a:pt x="25908" y="2698"/>
                  </a:lnTo>
                  <a:lnTo>
                    <a:pt x="26695" y="2311"/>
                  </a:lnTo>
                  <a:close/>
                </a:path>
              </a:pathLst>
            </a:custGeom>
            <a:solidFill>
              <a:srgbClr val="93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7" name="object 3037"/>
            <p:cNvSpPr/>
            <p:nvPr/>
          </p:nvSpPr>
          <p:spPr>
            <a:xfrm>
              <a:off x="5763898" y="2771404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5">
                  <a:moveTo>
                    <a:pt x="1574" y="1549"/>
                  </a:moveTo>
                  <a:lnTo>
                    <a:pt x="787" y="1549"/>
                  </a:lnTo>
                  <a:lnTo>
                    <a:pt x="0" y="1549"/>
                  </a:lnTo>
                  <a:lnTo>
                    <a:pt x="787" y="1549"/>
                  </a:lnTo>
                  <a:lnTo>
                    <a:pt x="1574" y="1549"/>
                  </a:lnTo>
                  <a:lnTo>
                    <a:pt x="2362" y="1549"/>
                  </a:lnTo>
                  <a:lnTo>
                    <a:pt x="3149" y="1549"/>
                  </a:lnTo>
                  <a:lnTo>
                    <a:pt x="3149" y="774"/>
                  </a:lnTo>
                  <a:lnTo>
                    <a:pt x="3924" y="774"/>
                  </a:lnTo>
                  <a:lnTo>
                    <a:pt x="4711" y="774"/>
                  </a:lnTo>
                  <a:lnTo>
                    <a:pt x="5499" y="774"/>
                  </a:lnTo>
                  <a:lnTo>
                    <a:pt x="6286" y="0"/>
                  </a:lnTo>
                  <a:lnTo>
                    <a:pt x="6286" y="774"/>
                  </a:lnTo>
                  <a:lnTo>
                    <a:pt x="5499" y="774"/>
                  </a:lnTo>
                  <a:lnTo>
                    <a:pt x="4711" y="774"/>
                  </a:lnTo>
                  <a:lnTo>
                    <a:pt x="3924" y="774"/>
                  </a:lnTo>
                  <a:lnTo>
                    <a:pt x="3924" y="1549"/>
                  </a:lnTo>
                  <a:lnTo>
                    <a:pt x="3149" y="1549"/>
                  </a:lnTo>
                  <a:lnTo>
                    <a:pt x="2362" y="1549"/>
                  </a:lnTo>
                  <a:lnTo>
                    <a:pt x="1574" y="154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8" name="object 3038"/>
            <p:cNvSpPr/>
            <p:nvPr/>
          </p:nvSpPr>
          <p:spPr>
            <a:xfrm>
              <a:off x="5770495" y="277207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3505" y="1739"/>
                  </a:moveTo>
                  <a:lnTo>
                    <a:pt x="4279" y="2603"/>
                  </a:lnTo>
                  <a:lnTo>
                    <a:pt x="3505" y="1739"/>
                  </a:lnTo>
                  <a:lnTo>
                    <a:pt x="3111" y="1739"/>
                  </a:lnTo>
                  <a:lnTo>
                    <a:pt x="3505" y="1739"/>
                  </a:lnTo>
                  <a:close/>
                </a:path>
                <a:path w="5079" h="3175">
                  <a:moveTo>
                    <a:pt x="4279" y="2603"/>
                  </a:moveTo>
                  <a:lnTo>
                    <a:pt x="5067" y="3047"/>
                  </a:lnTo>
                  <a:lnTo>
                    <a:pt x="4279" y="2603"/>
                  </a:lnTo>
                  <a:close/>
                </a:path>
                <a:path w="5079" h="3175">
                  <a:moveTo>
                    <a:pt x="2336" y="1739"/>
                  </a:moveTo>
                  <a:lnTo>
                    <a:pt x="3111" y="1739"/>
                  </a:lnTo>
                  <a:lnTo>
                    <a:pt x="2336" y="1739"/>
                  </a:lnTo>
                  <a:close/>
                </a:path>
                <a:path w="5079" h="3175">
                  <a:moveTo>
                    <a:pt x="0" y="0"/>
                  </a:moveTo>
                  <a:lnTo>
                    <a:pt x="77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9" name="object 3039"/>
            <p:cNvSpPr/>
            <p:nvPr/>
          </p:nvSpPr>
          <p:spPr>
            <a:xfrm>
              <a:off x="5770995" y="27720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863"/>
                  </a:lnTo>
                  <a:lnTo>
                    <a:pt x="838" y="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1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0" name="object 3040"/>
            <p:cNvSpPr/>
            <p:nvPr/>
          </p:nvSpPr>
          <p:spPr>
            <a:xfrm>
              <a:off x="5771002" y="277207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825" y="863"/>
                  </a:moveTo>
                  <a:lnTo>
                    <a:pt x="0" y="863"/>
                  </a:lnTo>
                  <a:lnTo>
                    <a:pt x="0" y="0"/>
                  </a:lnTo>
                  <a:lnTo>
                    <a:pt x="0" y="863"/>
                  </a:lnTo>
                  <a:lnTo>
                    <a:pt x="825" y="863"/>
                  </a:lnTo>
                  <a:close/>
                </a:path>
                <a:path w="1270" h="1269">
                  <a:moveTo>
                    <a:pt x="0" y="863"/>
                  </a:moveTo>
                  <a:lnTo>
                    <a:pt x="0" y="0"/>
                  </a:lnTo>
                  <a:lnTo>
                    <a:pt x="825" y="863"/>
                  </a:lnTo>
                  <a:lnTo>
                    <a:pt x="0" y="863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041" name="object 3041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3973722" y="2353715"/>
            <a:ext cx="1028554" cy="1028554"/>
          </a:xfrm>
          <a:prstGeom prst="rect">
            <a:avLst/>
          </a:prstGeom>
        </p:spPr>
      </p:pic>
      <p:pic>
        <p:nvPicPr>
          <p:cNvPr id="3042" name="object 3042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8780151" y="6887748"/>
            <a:ext cx="967688" cy="970725"/>
          </a:xfrm>
          <a:prstGeom prst="rect">
            <a:avLst/>
          </a:prstGeom>
        </p:spPr>
      </p:pic>
      <p:pic>
        <p:nvPicPr>
          <p:cNvPr id="3043" name="object 3043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4004152" y="6887748"/>
            <a:ext cx="967688" cy="970725"/>
          </a:xfrm>
          <a:prstGeom prst="rect">
            <a:avLst/>
          </a:prstGeom>
        </p:spPr>
      </p:pic>
      <p:pic>
        <p:nvPicPr>
          <p:cNvPr id="3044" name="object 3044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8780152" y="2384146"/>
            <a:ext cx="967693" cy="970736"/>
          </a:xfrm>
          <a:prstGeom prst="rect">
            <a:avLst/>
          </a:prstGeom>
        </p:spPr>
      </p:pic>
      <p:pic>
        <p:nvPicPr>
          <p:cNvPr id="3045" name="object 3045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040554" y="7742610"/>
            <a:ext cx="999239" cy="224327"/>
          </a:xfrm>
          <a:prstGeom prst="rect">
            <a:avLst/>
          </a:prstGeom>
        </p:spPr>
      </p:pic>
      <p:grpSp>
        <p:nvGrpSpPr>
          <p:cNvPr id="3046" name="object 3046"/>
          <p:cNvGrpSpPr/>
          <p:nvPr/>
        </p:nvGrpSpPr>
        <p:grpSpPr>
          <a:xfrm>
            <a:off x="1159855" y="6764401"/>
            <a:ext cx="760730" cy="866775"/>
            <a:chOff x="1159855" y="6764401"/>
            <a:chExt cx="760730" cy="866775"/>
          </a:xfrm>
        </p:grpSpPr>
        <p:sp>
          <p:nvSpPr>
            <p:cNvPr id="3047" name="object 3047"/>
            <p:cNvSpPr/>
            <p:nvPr/>
          </p:nvSpPr>
          <p:spPr>
            <a:xfrm>
              <a:off x="1560334" y="7065047"/>
              <a:ext cx="260350" cy="566420"/>
            </a:xfrm>
            <a:custGeom>
              <a:avLst/>
              <a:gdLst/>
              <a:ahLst/>
              <a:cxnLst/>
              <a:rect l="l" t="t" r="r" b="b"/>
              <a:pathLst>
                <a:path w="260350" h="566420">
                  <a:moveTo>
                    <a:pt x="60071" y="462610"/>
                  </a:moveTo>
                  <a:lnTo>
                    <a:pt x="0" y="497281"/>
                  </a:lnTo>
                  <a:lnTo>
                    <a:pt x="0" y="565899"/>
                  </a:lnTo>
                  <a:lnTo>
                    <a:pt x="60071" y="531228"/>
                  </a:lnTo>
                  <a:lnTo>
                    <a:pt x="60071" y="462610"/>
                  </a:lnTo>
                  <a:close/>
                </a:path>
                <a:path w="260350" h="566420">
                  <a:moveTo>
                    <a:pt x="60071" y="346798"/>
                  </a:moveTo>
                  <a:lnTo>
                    <a:pt x="0" y="381469"/>
                  </a:lnTo>
                  <a:lnTo>
                    <a:pt x="0" y="450977"/>
                  </a:lnTo>
                  <a:lnTo>
                    <a:pt x="60071" y="416306"/>
                  </a:lnTo>
                  <a:lnTo>
                    <a:pt x="60071" y="346798"/>
                  </a:lnTo>
                  <a:close/>
                </a:path>
                <a:path w="260350" h="566420">
                  <a:moveTo>
                    <a:pt x="160147" y="404825"/>
                  </a:moveTo>
                  <a:lnTo>
                    <a:pt x="100152" y="439496"/>
                  </a:lnTo>
                  <a:lnTo>
                    <a:pt x="100152" y="508114"/>
                  </a:lnTo>
                  <a:lnTo>
                    <a:pt x="160147" y="473443"/>
                  </a:lnTo>
                  <a:lnTo>
                    <a:pt x="160147" y="404825"/>
                  </a:lnTo>
                  <a:close/>
                </a:path>
                <a:path w="260350" h="566420">
                  <a:moveTo>
                    <a:pt x="260311" y="347040"/>
                  </a:moveTo>
                  <a:lnTo>
                    <a:pt x="200240" y="381711"/>
                  </a:lnTo>
                  <a:lnTo>
                    <a:pt x="200240" y="450253"/>
                  </a:lnTo>
                  <a:lnTo>
                    <a:pt x="260311" y="415658"/>
                  </a:lnTo>
                  <a:lnTo>
                    <a:pt x="260311" y="347040"/>
                  </a:lnTo>
                  <a:close/>
                </a:path>
                <a:path w="260350" h="566420">
                  <a:moveTo>
                    <a:pt x="260311" y="231228"/>
                  </a:moveTo>
                  <a:lnTo>
                    <a:pt x="200240" y="265823"/>
                  </a:lnTo>
                  <a:lnTo>
                    <a:pt x="200240" y="335330"/>
                  </a:lnTo>
                  <a:lnTo>
                    <a:pt x="260311" y="300736"/>
                  </a:lnTo>
                  <a:lnTo>
                    <a:pt x="260311" y="231228"/>
                  </a:lnTo>
                  <a:close/>
                </a:path>
                <a:path w="260350" h="566420">
                  <a:moveTo>
                    <a:pt x="260311" y="115341"/>
                  </a:moveTo>
                  <a:lnTo>
                    <a:pt x="200240" y="150012"/>
                  </a:lnTo>
                  <a:lnTo>
                    <a:pt x="200240" y="219519"/>
                  </a:lnTo>
                  <a:lnTo>
                    <a:pt x="260311" y="184848"/>
                  </a:lnTo>
                  <a:lnTo>
                    <a:pt x="260311" y="115341"/>
                  </a:lnTo>
                  <a:close/>
                </a:path>
                <a:path w="260350" h="566420">
                  <a:moveTo>
                    <a:pt x="260311" y="0"/>
                  </a:moveTo>
                  <a:lnTo>
                    <a:pt x="200240" y="34671"/>
                  </a:lnTo>
                  <a:lnTo>
                    <a:pt x="200240" y="103606"/>
                  </a:lnTo>
                  <a:lnTo>
                    <a:pt x="260311" y="69024"/>
                  </a:lnTo>
                  <a:lnTo>
                    <a:pt x="260311" y="0"/>
                  </a:lnTo>
                  <a:close/>
                </a:path>
              </a:pathLst>
            </a:custGeom>
            <a:solidFill>
              <a:srgbClr val="26397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48" name="object 3048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259695" y="6879969"/>
              <a:ext cx="340808" cy="289090"/>
            </a:xfrm>
            <a:prstGeom prst="rect">
              <a:avLst/>
            </a:prstGeom>
          </p:spPr>
        </p:pic>
        <p:sp>
          <p:nvSpPr>
            <p:cNvPr id="3049" name="object 3049"/>
            <p:cNvSpPr/>
            <p:nvPr/>
          </p:nvSpPr>
          <p:spPr>
            <a:xfrm>
              <a:off x="1159852" y="6764413"/>
              <a:ext cx="760730" cy="842010"/>
            </a:xfrm>
            <a:custGeom>
              <a:avLst/>
              <a:gdLst/>
              <a:ahLst/>
              <a:cxnLst/>
              <a:rect l="l" t="t" r="r" b="b"/>
              <a:pathLst>
                <a:path w="760730" h="842009">
                  <a:moveTo>
                    <a:pt x="59753" y="508990"/>
                  </a:moveTo>
                  <a:lnTo>
                    <a:pt x="38" y="474560"/>
                  </a:lnTo>
                  <a:lnTo>
                    <a:pt x="0" y="544055"/>
                  </a:lnTo>
                  <a:lnTo>
                    <a:pt x="59715" y="578472"/>
                  </a:lnTo>
                  <a:lnTo>
                    <a:pt x="59753" y="508990"/>
                  </a:lnTo>
                  <a:close/>
                </a:path>
                <a:path w="760730" h="842009">
                  <a:moveTo>
                    <a:pt x="59753" y="393179"/>
                  </a:moveTo>
                  <a:lnTo>
                    <a:pt x="38" y="358660"/>
                  </a:lnTo>
                  <a:lnTo>
                    <a:pt x="0" y="428167"/>
                  </a:lnTo>
                  <a:lnTo>
                    <a:pt x="59715" y="462661"/>
                  </a:lnTo>
                  <a:lnTo>
                    <a:pt x="59753" y="393179"/>
                  </a:lnTo>
                  <a:close/>
                </a:path>
                <a:path w="760730" h="842009">
                  <a:moveTo>
                    <a:pt x="59753" y="277291"/>
                  </a:moveTo>
                  <a:lnTo>
                    <a:pt x="38" y="242862"/>
                  </a:lnTo>
                  <a:lnTo>
                    <a:pt x="0" y="312356"/>
                  </a:lnTo>
                  <a:lnTo>
                    <a:pt x="59715" y="346773"/>
                  </a:lnTo>
                  <a:lnTo>
                    <a:pt x="59753" y="277291"/>
                  </a:lnTo>
                  <a:close/>
                </a:path>
                <a:path w="760730" h="842009">
                  <a:moveTo>
                    <a:pt x="140246" y="208026"/>
                  </a:moveTo>
                  <a:lnTo>
                    <a:pt x="80213" y="173355"/>
                  </a:lnTo>
                  <a:lnTo>
                    <a:pt x="20231" y="208026"/>
                  </a:lnTo>
                  <a:lnTo>
                    <a:pt x="80200" y="242608"/>
                  </a:lnTo>
                  <a:lnTo>
                    <a:pt x="140246" y="208026"/>
                  </a:lnTo>
                  <a:close/>
                </a:path>
                <a:path w="760730" h="842009">
                  <a:moveTo>
                    <a:pt x="159816" y="561035"/>
                  </a:moveTo>
                  <a:lnTo>
                    <a:pt x="99872" y="526440"/>
                  </a:lnTo>
                  <a:lnTo>
                    <a:pt x="99834" y="595947"/>
                  </a:lnTo>
                  <a:lnTo>
                    <a:pt x="159791" y="630529"/>
                  </a:lnTo>
                  <a:lnTo>
                    <a:pt x="159816" y="561035"/>
                  </a:lnTo>
                  <a:close/>
                </a:path>
                <a:path w="760730" h="842009">
                  <a:moveTo>
                    <a:pt x="159816" y="450951"/>
                  </a:moveTo>
                  <a:lnTo>
                    <a:pt x="99872" y="416280"/>
                  </a:lnTo>
                  <a:lnTo>
                    <a:pt x="99834" y="485787"/>
                  </a:lnTo>
                  <a:lnTo>
                    <a:pt x="159791" y="520458"/>
                  </a:lnTo>
                  <a:lnTo>
                    <a:pt x="159816" y="450951"/>
                  </a:lnTo>
                  <a:close/>
                </a:path>
                <a:path w="760730" h="842009">
                  <a:moveTo>
                    <a:pt x="240398" y="150152"/>
                  </a:moveTo>
                  <a:lnTo>
                    <a:pt x="180365" y="115557"/>
                  </a:lnTo>
                  <a:lnTo>
                    <a:pt x="120307" y="150152"/>
                  </a:lnTo>
                  <a:lnTo>
                    <a:pt x="180352" y="184810"/>
                  </a:lnTo>
                  <a:lnTo>
                    <a:pt x="240398" y="150152"/>
                  </a:lnTo>
                  <a:close/>
                </a:path>
                <a:path w="760730" h="842009">
                  <a:moveTo>
                    <a:pt x="259994" y="624636"/>
                  </a:moveTo>
                  <a:lnTo>
                    <a:pt x="199961" y="589965"/>
                  </a:lnTo>
                  <a:lnTo>
                    <a:pt x="199923" y="659472"/>
                  </a:lnTo>
                  <a:lnTo>
                    <a:pt x="259956" y="694143"/>
                  </a:lnTo>
                  <a:lnTo>
                    <a:pt x="259994" y="624636"/>
                  </a:lnTo>
                  <a:close/>
                </a:path>
                <a:path w="760730" h="842009">
                  <a:moveTo>
                    <a:pt x="340487" y="92379"/>
                  </a:moveTo>
                  <a:lnTo>
                    <a:pt x="280530" y="57785"/>
                  </a:lnTo>
                  <a:lnTo>
                    <a:pt x="220472" y="92379"/>
                  </a:lnTo>
                  <a:lnTo>
                    <a:pt x="280517" y="127038"/>
                  </a:lnTo>
                  <a:lnTo>
                    <a:pt x="340487" y="92379"/>
                  </a:lnTo>
                  <a:close/>
                </a:path>
                <a:path w="760730" h="842009">
                  <a:moveTo>
                    <a:pt x="414591" y="430377"/>
                  </a:moveTo>
                  <a:lnTo>
                    <a:pt x="411899" y="417055"/>
                  </a:lnTo>
                  <a:lnTo>
                    <a:pt x="410451" y="414921"/>
                  </a:lnTo>
                  <a:lnTo>
                    <a:pt x="410451" y="430377"/>
                  </a:lnTo>
                  <a:lnTo>
                    <a:pt x="408076" y="442099"/>
                  </a:lnTo>
                  <a:lnTo>
                    <a:pt x="401612" y="451688"/>
                  </a:lnTo>
                  <a:lnTo>
                    <a:pt x="392036" y="458152"/>
                  </a:lnTo>
                  <a:lnTo>
                    <a:pt x="380314" y="460527"/>
                  </a:lnTo>
                  <a:lnTo>
                    <a:pt x="368604" y="458152"/>
                  </a:lnTo>
                  <a:lnTo>
                    <a:pt x="359029" y="451688"/>
                  </a:lnTo>
                  <a:lnTo>
                    <a:pt x="352564" y="442099"/>
                  </a:lnTo>
                  <a:lnTo>
                    <a:pt x="350189" y="430377"/>
                  </a:lnTo>
                  <a:lnTo>
                    <a:pt x="352564" y="418668"/>
                  </a:lnTo>
                  <a:lnTo>
                    <a:pt x="359029" y="409092"/>
                  </a:lnTo>
                  <a:lnTo>
                    <a:pt x="368604" y="402615"/>
                  </a:lnTo>
                  <a:lnTo>
                    <a:pt x="380314" y="400240"/>
                  </a:lnTo>
                  <a:lnTo>
                    <a:pt x="392036" y="402615"/>
                  </a:lnTo>
                  <a:lnTo>
                    <a:pt x="401612" y="409092"/>
                  </a:lnTo>
                  <a:lnTo>
                    <a:pt x="408076" y="418668"/>
                  </a:lnTo>
                  <a:lnTo>
                    <a:pt x="410451" y="430377"/>
                  </a:lnTo>
                  <a:lnTo>
                    <a:pt x="410451" y="414921"/>
                  </a:lnTo>
                  <a:lnTo>
                    <a:pt x="404545" y="406171"/>
                  </a:lnTo>
                  <a:lnTo>
                    <a:pt x="395757" y="400240"/>
                  </a:lnTo>
                  <a:lnTo>
                    <a:pt x="393661" y="398818"/>
                  </a:lnTo>
                  <a:lnTo>
                    <a:pt x="380339" y="396125"/>
                  </a:lnTo>
                  <a:lnTo>
                    <a:pt x="366979" y="398818"/>
                  </a:lnTo>
                  <a:lnTo>
                    <a:pt x="356082" y="406171"/>
                  </a:lnTo>
                  <a:lnTo>
                    <a:pt x="348729" y="417055"/>
                  </a:lnTo>
                  <a:lnTo>
                    <a:pt x="346036" y="430377"/>
                  </a:lnTo>
                  <a:lnTo>
                    <a:pt x="348729" y="443712"/>
                  </a:lnTo>
                  <a:lnTo>
                    <a:pt x="356082" y="454596"/>
                  </a:lnTo>
                  <a:lnTo>
                    <a:pt x="366979" y="461949"/>
                  </a:lnTo>
                  <a:lnTo>
                    <a:pt x="380301" y="464642"/>
                  </a:lnTo>
                  <a:lnTo>
                    <a:pt x="393661" y="461949"/>
                  </a:lnTo>
                  <a:lnTo>
                    <a:pt x="395757" y="460527"/>
                  </a:lnTo>
                  <a:lnTo>
                    <a:pt x="404545" y="454596"/>
                  </a:lnTo>
                  <a:lnTo>
                    <a:pt x="411899" y="443712"/>
                  </a:lnTo>
                  <a:lnTo>
                    <a:pt x="414591" y="430377"/>
                  </a:lnTo>
                  <a:close/>
                </a:path>
                <a:path w="760730" h="842009">
                  <a:moveTo>
                    <a:pt x="440486" y="34671"/>
                  </a:moveTo>
                  <a:lnTo>
                    <a:pt x="380453" y="0"/>
                  </a:lnTo>
                  <a:lnTo>
                    <a:pt x="320624" y="34594"/>
                  </a:lnTo>
                  <a:lnTo>
                    <a:pt x="380593" y="69253"/>
                  </a:lnTo>
                  <a:lnTo>
                    <a:pt x="440486" y="34671"/>
                  </a:lnTo>
                  <a:close/>
                </a:path>
                <a:path w="760730" h="842009">
                  <a:moveTo>
                    <a:pt x="442163" y="395744"/>
                  </a:moveTo>
                  <a:lnTo>
                    <a:pt x="380568" y="360184"/>
                  </a:lnTo>
                  <a:lnTo>
                    <a:pt x="318947" y="395744"/>
                  </a:lnTo>
                  <a:lnTo>
                    <a:pt x="318947" y="442772"/>
                  </a:lnTo>
                  <a:lnTo>
                    <a:pt x="323062" y="442772"/>
                  </a:lnTo>
                  <a:lnTo>
                    <a:pt x="323100" y="398119"/>
                  </a:lnTo>
                  <a:lnTo>
                    <a:pt x="380555" y="364947"/>
                  </a:lnTo>
                  <a:lnTo>
                    <a:pt x="438010" y="398119"/>
                  </a:lnTo>
                  <a:lnTo>
                    <a:pt x="438010" y="464489"/>
                  </a:lnTo>
                  <a:lnTo>
                    <a:pt x="380555" y="497662"/>
                  </a:lnTo>
                  <a:lnTo>
                    <a:pt x="361962" y="486930"/>
                  </a:lnTo>
                  <a:lnTo>
                    <a:pt x="362686" y="485152"/>
                  </a:lnTo>
                  <a:lnTo>
                    <a:pt x="363029" y="483209"/>
                  </a:lnTo>
                  <a:lnTo>
                    <a:pt x="362419" y="478078"/>
                  </a:lnTo>
                  <a:lnTo>
                    <a:pt x="360857" y="475310"/>
                  </a:lnTo>
                  <a:lnTo>
                    <a:pt x="355942" y="471449"/>
                  </a:lnTo>
                  <a:lnTo>
                    <a:pt x="352869" y="470585"/>
                  </a:lnTo>
                  <a:lnTo>
                    <a:pt x="346671" y="471335"/>
                  </a:lnTo>
                  <a:lnTo>
                    <a:pt x="343903" y="472884"/>
                  </a:lnTo>
                  <a:lnTo>
                    <a:pt x="341972" y="475348"/>
                  </a:lnTo>
                  <a:lnTo>
                    <a:pt x="340042" y="477812"/>
                  </a:lnTo>
                  <a:lnTo>
                    <a:pt x="339191" y="480872"/>
                  </a:lnTo>
                  <a:lnTo>
                    <a:pt x="339928" y="487070"/>
                  </a:lnTo>
                  <a:lnTo>
                    <a:pt x="341490" y="489839"/>
                  </a:lnTo>
                  <a:lnTo>
                    <a:pt x="346024" y="493407"/>
                  </a:lnTo>
                  <a:lnTo>
                    <a:pt x="348551" y="494271"/>
                  </a:lnTo>
                  <a:lnTo>
                    <a:pt x="352564" y="494195"/>
                  </a:lnTo>
                  <a:lnTo>
                    <a:pt x="355460" y="493839"/>
                  </a:lnTo>
                  <a:lnTo>
                    <a:pt x="357936" y="492429"/>
                  </a:lnTo>
                  <a:lnTo>
                    <a:pt x="359765" y="490435"/>
                  </a:lnTo>
                  <a:lnTo>
                    <a:pt x="380542" y="502424"/>
                  </a:lnTo>
                  <a:lnTo>
                    <a:pt x="442163" y="466864"/>
                  </a:lnTo>
                  <a:lnTo>
                    <a:pt x="442163" y="395744"/>
                  </a:lnTo>
                  <a:close/>
                </a:path>
                <a:path w="760730" h="842009">
                  <a:moveTo>
                    <a:pt x="481596" y="411276"/>
                  </a:moveTo>
                  <a:lnTo>
                    <a:pt x="477443" y="411276"/>
                  </a:lnTo>
                  <a:lnTo>
                    <a:pt x="477443" y="486473"/>
                  </a:lnTo>
                  <a:lnTo>
                    <a:pt x="380326" y="542544"/>
                  </a:lnTo>
                  <a:lnTo>
                    <a:pt x="283184" y="486473"/>
                  </a:lnTo>
                  <a:lnTo>
                    <a:pt x="283184" y="374294"/>
                  </a:lnTo>
                  <a:lnTo>
                    <a:pt x="380326" y="318223"/>
                  </a:lnTo>
                  <a:lnTo>
                    <a:pt x="420077" y="341172"/>
                  </a:lnTo>
                  <a:lnTo>
                    <a:pt x="419061" y="343166"/>
                  </a:lnTo>
                  <a:lnTo>
                    <a:pt x="418604" y="345478"/>
                  </a:lnTo>
                  <a:lnTo>
                    <a:pt x="419265" y="350964"/>
                  </a:lnTo>
                  <a:lnTo>
                    <a:pt x="420814" y="353733"/>
                  </a:lnTo>
                  <a:lnTo>
                    <a:pt x="425361" y="357301"/>
                  </a:lnTo>
                  <a:lnTo>
                    <a:pt x="427875" y="358165"/>
                  </a:lnTo>
                  <a:lnTo>
                    <a:pt x="430949" y="358165"/>
                  </a:lnTo>
                  <a:lnTo>
                    <a:pt x="442493" y="348170"/>
                  </a:lnTo>
                  <a:lnTo>
                    <a:pt x="441337" y="338658"/>
                  </a:lnTo>
                  <a:lnTo>
                    <a:pt x="440334" y="337870"/>
                  </a:lnTo>
                  <a:lnTo>
                    <a:pt x="435508" y="334073"/>
                  </a:lnTo>
                  <a:lnTo>
                    <a:pt x="426580" y="335153"/>
                  </a:lnTo>
                  <a:lnTo>
                    <a:pt x="424357" y="336270"/>
                  </a:lnTo>
                  <a:lnTo>
                    <a:pt x="422617" y="337870"/>
                  </a:lnTo>
                  <a:lnTo>
                    <a:pt x="388581" y="318223"/>
                  </a:lnTo>
                  <a:lnTo>
                    <a:pt x="380339" y="313461"/>
                  </a:lnTo>
                  <a:lnTo>
                    <a:pt x="279044" y="371919"/>
                  </a:lnTo>
                  <a:lnTo>
                    <a:pt x="279044" y="488848"/>
                  </a:lnTo>
                  <a:lnTo>
                    <a:pt x="380301" y="547306"/>
                  </a:lnTo>
                  <a:lnTo>
                    <a:pt x="388581" y="542544"/>
                  </a:lnTo>
                  <a:lnTo>
                    <a:pt x="481596" y="488848"/>
                  </a:lnTo>
                  <a:lnTo>
                    <a:pt x="481596" y="411276"/>
                  </a:lnTo>
                  <a:close/>
                </a:path>
                <a:path w="760730" h="842009">
                  <a:moveTo>
                    <a:pt x="515937" y="468058"/>
                  </a:moveTo>
                  <a:lnTo>
                    <a:pt x="511810" y="468058"/>
                  </a:lnTo>
                  <a:lnTo>
                    <a:pt x="511784" y="504723"/>
                  </a:lnTo>
                  <a:lnTo>
                    <a:pt x="479628" y="524179"/>
                  </a:lnTo>
                  <a:lnTo>
                    <a:pt x="481787" y="527685"/>
                  </a:lnTo>
                  <a:lnTo>
                    <a:pt x="515937" y="507047"/>
                  </a:lnTo>
                  <a:lnTo>
                    <a:pt x="515937" y="468058"/>
                  </a:lnTo>
                  <a:close/>
                </a:path>
                <a:path w="760730" h="842009">
                  <a:moveTo>
                    <a:pt x="540575" y="92443"/>
                  </a:moveTo>
                  <a:lnTo>
                    <a:pt x="480618" y="57861"/>
                  </a:lnTo>
                  <a:lnTo>
                    <a:pt x="420712" y="92367"/>
                  </a:lnTo>
                  <a:lnTo>
                    <a:pt x="480745" y="127038"/>
                  </a:lnTo>
                  <a:lnTo>
                    <a:pt x="540575" y="92443"/>
                  </a:lnTo>
                  <a:close/>
                </a:path>
                <a:path w="760730" h="842009">
                  <a:moveTo>
                    <a:pt x="540727" y="208026"/>
                  </a:moveTo>
                  <a:lnTo>
                    <a:pt x="480771" y="173355"/>
                  </a:lnTo>
                  <a:lnTo>
                    <a:pt x="420712" y="208026"/>
                  </a:lnTo>
                  <a:lnTo>
                    <a:pt x="480758" y="242608"/>
                  </a:lnTo>
                  <a:lnTo>
                    <a:pt x="540727" y="208026"/>
                  </a:lnTo>
                  <a:close/>
                </a:path>
                <a:path w="760730" h="842009">
                  <a:moveTo>
                    <a:pt x="560641" y="589648"/>
                  </a:moveTo>
                  <a:lnTo>
                    <a:pt x="500646" y="624243"/>
                  </a:lnTo>
                  <a:lnTo>
                    <a:pt x="500646" y="693750"/>
                  </a:lnTo>
                  <a:lnTo>
                    <a:pt x="560641" y="659155"/>
                  </a:lnTo>
                  <a:lnTo>
                    <a:pt x="560641" y="589648"/>
                  </a:lnTo>
                  <a:close/>
                </a:path>
                <a:path w="760730" h="842009">
                  <a:moveTo>
                    <a:pt x="640727" y="150317"/>
                  </a:moveTo>
                  <a:lnTo>
                    <a:pt x="580694" y="115646"/>
                  </a:lnTo>
                  <a:lnTo>
                    <a:pt x="520865" y="150152"/>
                  </a:lnTo>
                  <a:lnTo>
                    <a:pt x="580821" y="184823"/>
                  </a:lnTo>
                  <a:lnTo>
                    <a:pt x="640727" y="150317"/>
                  </a:lnTo>
                  <a:close/>
                </a:path>
                <a:path w="760730" h="842009">
                  <a:moveTo>
                    <a:pt x="719696" y="214947"/>
                  </a:moveTo>
                  <a:lnTo>
                    <a:pt x="718083" y="203530"/>
                  </a:lnTo>
                  <a:lnTo>
                    <a:pt x="707161" y="193192"/>
                  </a:lnTo>
                  <a:lnTo>
                    <a:pt x="688327" y="186334"/>
                  </a:lnTo>
                  <a:lnTo>
                    <a:pt x="677964" y="185127"/>
                  </a:lnTo>
                  <a:lnTo>
                    <a:pt x="667969" y="185483"/>
                  </a:lnTo>
                  <a:lnTo>
                    <a:pt x="641324" y="206883"/>
                  </a:lnTo>
                  <a:lnTo>
                    <a:pt x="645642" y="215506"/>
                  </a:lnTo>
                  <a:lnTo>
                    <a:pt x="655129" y="223100"/>
                  </a:lnTo>
                  <a:lnTo>
                    <a:pt x="607085" y="250863"/>
                  </a:lnTo>
                  <a:lnTo>
                    <a:pt x="602056" y="247878"/>
                  </a:lnTo>
                  <a:lnTo>
                    <a:pt x="595744" y="245478"/>
                  </a:lnTo>
                  <a:lnTo>
                    <a:pt x="588340" y="244055"/>
                  </a:lnTo>
                  <a:lnTo>
                    <a:pt x="577951" y="242849"/>
                  </a:lnTo>
                  <a:lnTo>
                    <a:pt x="567956" y="243205"/>
                  </a:lnTo>
                  <a:lnTo>
                    <a:pt x="541223" y="264680"/>
                  </a:lnTo>
                  <a:lnTo>
                    <a:pt x="545553" y="273316"/>
                  </a:lnTo>
                  <a:lnTo>
                    <a:pt x="555078" y="280911"/>
                  </a:lnTo>
                  <a:lnTo>
                    <a:pt x="536054" y="291896"/>
                  </a:lnTo>
                  <a:lnTo>
                    <a:pt x="536689" y="338747"/>
                  </a:lnTo>
                  <a:lnTo>
                    <a:pt x="388886" y="252945"/>
                  </a:lnTo>
                  <a:lnTo>
                    <a:pt x="380682" y="248183"/>
                  </a:lnTo>
                  <a:lnTo>
                    <a:pt x="220167" y="340868"/>
                  </a:lnTo>
                  <a:lnTo>
                    <a:pt x="220167" y="525818"/>
                  </a:lnTo>
                  <a:lnTo>
                    <a:pt x="371640" y="613270"/>
                  </a:lnTo>
                  <a:lnTo>
                    <a:pt x="328079" y="637044"/>
                  </a:lnTo>
                  <a:lnTo>
                    <a:pt x="328079" y="657860"/>
                  </a:lnTo>
                  <a:lnTo>
                    <a:pt x="326097" y="656920"/>
                  </a:lnTo>
                  <a:lnTo>
                    <a:pt x="324116" y="656120"/>
                  </a:lnTo>
                  <a:lnTo>
                    <a:pt x="321830" y="655510"/>
                  </a:lnTo>
                  <a:lnTo>
                    <a:pt x="308292" y="656221"/>
                  </a:lnTo>
                  <a:lnTo>
                    <a:pt x="301574" y="665187"/>
                  </a:lnTo>
                  <a:lnTo>
                    <a:pt x="301447" y="668134"/>
                  </a:lnTo>
                  <a:lnTo>
                    <a:pt x="301802" y="680491"/>
                  </a:lnTo>
                  <a:lnTo>
                    <a:pt x="310286" y="698665"/>
                  </a:lnTo>
                  <a:lnTo>
                    <a:pt x="315252" y="705993"/>
                  </a:lnTo>
                  <a:lnTo>
                    <a:pt x="321538" y="712228"/>
                  </a:lnTo>
                  <a:lnTo>
                    <a:pt x="328079" y="716521"/>
                  </a:lnTo>
                  <a:lnTo>
                    <a:pt x="328079" y="777836"/>
                  </a:lnTo>
                  <a:lnTo>
                    <a:pt x="326097" y="776909"/>
                  </a:lnTo>
                  <a:lnTo>
                    <a:pt x="324116" y="776097"/>
                  </a:lnTo>
                  <a:lnTo>
                    <a:pt x="321830" y="775487"/>
                  </a:lnTo>
                  <a:lnTo>
                    <a:pt x="311556" y="775017"/>
                  </a:lnTo>
                  <a:lnTo>
                    <a:pt x="304533" y="779246"/>
                  </a:lnTo>
                  <a:lnTo>
                    <a:pt x="301091" y="787095"/>
                  </a:lnTo>
                  <a:lnTo>
                    <a:pt x="301053" y="788111"/>
                  </a:lnTo>
                  <a:lnTo>
                    <a:pt x="301294" y="797966"/>
                  </a:lnTo>
                  <a:lnTo>
                    <a:pt x="268008" y="778497"/>
                  </a:lnTo>
                  <a:lnTo>
                    <a:pt x="260235" y="773950"/>
                  </a:lnTo>
                  <a:lnTo>
                    <a:pt x="259626" y="767905"/>
                  </a:lnTo>
                  <a:lnTo>
                    <a:pt x="257848" y="761326"/>
                  </a:lnTo>
                  <a:lnTo>
                    <a:pt x="254863" y="754392"/>
                  </a:lnTo>
                  <a:lnTo>
                    <a:pt x="250621" y="747242"/>
                  </a:lnTo>
                  <a:lnTo>
                    <a:pt x="244144" y="739063"/>
                  </a:lnTo>
                  <a:lnTo>
                    <a:pt x="243624" y="738581"/>
                  </a:lnTo>
                  <a:lnTo>
                    <a:pt x="236829" y="732243"/>
                  </a:lnTo>
                  <a:lnTo>
                    <a:pt x="229057" y="727100"/>
                  </a:lnTo>
                  <a:lnTo>
                    <a:pt x="221234" y="723938"/>
                  </a:lnTo>
                  <a:lnTo>
                    <a:pt x="220891" y="723849"/>
                  </a:lnTo>
                  <a:lnTo>
                    <a:pt x="212178" y="723087"/>
                  </a:lnTo>
                  <a:lnTo>
                    <a:pt x="205663" y="725652"/>
                  </a:lnTo>
                  <a:lnTo>
                    <a:pt x="201485" y="730999"/>
                  </a:lnTo>
                  <a:lnTo>
                    <a:pt x="199771" y="738581"/>
                  </a:lnTo>
                  <a:lnTo>
                    <a:pt x="166027" y="718832"/>
                  </a:lnTo>
                  <a:lnTo>
                    <a:pt x="158407" y="714375"/>
                  </a:lnTo>
                  <a:lnTo>
                    <a:pt x="157988" y="708126"/>
                  </a:lnTo>
                  <a:lnTo>
                    <a:pt x="156286" y="701281"/>
                  </a:lnTo>
                  <a:lnTo>
                    <a:pt x="127266" y="666356"/>
                  </a:lnTo>
                  <a:lnTo>
                    <a:pt x="110134" y="662368"/>
                  </a:lnTo>
                  <a:lnTo>
                    <a:pt x="103517" y="665187"/>
                  </a:lnTo>
                  <a:lnTo>
                    <a:pt x="99402" y="670941"/>
                  </a:lnTo>
                  <a:lnTo>
                    <a:pt x="97942" y="679005"/>
                  </a:lnTo>
                  <a:lnTo>
                    <a:pt x="59309" y="656399"/>
                  </a:lnTo>
                  <a:lnTo>
                    <a:pt x="58635" y="656005"/>
                  </a:lnTo>
                  <a:lnTo>
                    <a:pt x="38" y="589610"/>
                  </a:lnTo>
                  <a:lnTo>
                    <a:pt x="38" y="659104"/>
                  </a:lnTo>
                  <a:lnTo>
                    <a:pt x="51155" y="656399"/>
                  </a:lnTo>
                  <a:lnTo>
                    <a:pt x="98247" y="683958"/>
                  </a:lnTo>
                  <a:lnTo>
                    <a:pt x="99225" y="690689"/>
                  </a:lnTo>
                  <a:lnTo>
                    <a:pt x="102247" y="698423"/>
                  </a:lnTo>
                  <a:lnTo>
                    <a:pt x="129082" y="726351"/>
                  </a:lnTo>
                  <a:lnTo>
                    <a:pt x="144995" y="730478"/>
                  </a:lnTo>
                  <a:lnTo>
                    <a:pt x="151091" y="728713"/>
                  </a:lnTo>
                  <a:lnTo>
                    <a:pt x="155409" y="724712"/>
                  </a:lnTo>
                  <a:lnTo>
                    <a:pt x="157873" y="718832"/>
                  </a:lnTo>
                  <a:lnTo>
                    <a:pt x="199923" y="743432"/>
                  </a:lnTo>
                  <a:lnTo>
                    <a:pt x="223113" y="781964"/>
                  </a:lnTo>
                  <a:lnTo>
                    <a:pt x="247065" y="791197"/>
                  </a:lnTo>
                  <a:lnTo>
                    <a:pt x="253288" y="789216"/>
                  </a:lnTo>
                  <a:lnTo>
                    <a:pt x="257581" y="784847"/>
                  </a:lnTo>
                  <a:lnTo>
                    <a:pt x="259854" y="778497"/>
                  </a:lnTo>
                  <a:lnTo>
                    <a:pt x="302755" y="803592"/>
                  </a:lnTo>
                  <a:lnTo>
                    <a:pt x="331812" y="838746"/>
                  </a:lnTo>
                  <a:lnTo>
                    <a:pt x="339966" y="841997"/>
                  </a:lnTo>
                  <a:lnTo>
                    <a:pt x="353504" y="841311"/>
                  </a:lnTo>
                  <a:lnTo>
                    <a:pt x="360426" y="832091"/>
                  </a:lnTo>
                  <a:lnTo>
                    <a:pt x="360019" y="817054"/>
                  </a:lnTo>
                  <a:lnTo>
                    <a:pt x="337464" y="783704"/>
                  </a:lnTo>
                  <a:lnTo>
                    <a:pt x="332193" y="780059"/>
                  </a:lnTo>
                  <a:lnTo>
                    <a:pt x="332193" y="777836"/>
                  </a:lnTo>
                  <a:lnTo>
                    <a:pt x="332193" y="718947"/>
                  </a:lnTo>
                  <a:lnTo>
                    <a:pt x="334683" y="720242"/>
                  </a:lnTo>
                  <a:lnTo>
                    <a:pt x="337172" y="721271"/>
                  </a:lnTo>
                  <a:lnTo>
                    <a:pt x="339966" y="722020"/>
                  </a:lnTo>
                  <a:lnTo>
                    <a:pt x="353504" y="721321"/>
                  </a:lnTo>
                  <a:lnTo>
                    <a:pt x="355295" y="718947"/>
                  </a:lnTo>
                  <a:lnTo>
                    <a:pt x="360337" y="712228"/>
                  </a:lnTo>
                  <a:lnTo>
                    <a:pt x="360260" y="705993"/>
                  </a:lnTo>
                  <a:lnTo>
                    <a:pt x="342519" y="668134"/>
                  </a:lnTo>
                  <a:lnTo>
                    <a:pt x="332193" y="660069"/>
                  </a:lnTo>
                  <a:lnTo>
                    <a:pt x="332193" y="657860"/>
                  </a:lnTo>
                  <a:lnTo>
                    <a:pt x="332193" y="639483"/>
                  </a:lnTo>
                  <a:lnTo>
                    <a:pt x="380047" y="613384"/>
                  </a:lnTo>
                  <a:lnTo>
                    <a:pt x="224282" y="523443"/>
                  </a:lnTo>
                  <a:lnTo>
                    <a:pt x="224282" y="343242"/>
                  </a:lnTo>
                  <a:lnTo>
                    <a:pt x="380682" y="252945"/>
                  </a:lnTo>
                  <a:lnTo>
                    <a:pt x="537273" y="343852"/>
                  </a:lnTo>
                  <a:lnTo>
                    <a:pt x="540867" y="343801"/>
                  </a:lnTo>
                  <a:lnTo>
                    <a:pt x="540804" y="338747"/>
                  </a:lnTo>
                  <a:lnTo>
                    <a:pt x="540207" y="294246"/>
                  </a:lnTo>
                  <a:lnTo>
                    <a:pt x="559498" y="283108"/>
                  </a:lnTo>
                  <a:lnTo>
                    <a:pt x="563473" y="284848"/>
                  </a:lnTo>
                  <a:lnTo>
                    <a:pt x="567956" y="286296"/>
                  </a:lnTo>
                  <a:lnTo>
                    <a:pt x="572998" y="287274"/>
                  </a:lnTo>
                  <a:lnTo>
                    <a:pt x="583374" y="288467"/>
                  </a:lnTo>
                  <a:lnTo>
                    <a:pt x="593356" y="288112"/>
                  </a:lnTo>
                  <a:lnTo>
                    <a:pt x="602475" y="286270"/>
                  </a:lnTo>
                  <a:lnTo>
                    <a:pt x="609917" y="283108"/>
                  </a:lnTo>
                  <a:lnTo>
                    <a:pt x="610222" y="282981"/>
                  </a:lnTo>
                  <a:lnTo>
                    <a:pt x="610641" y="282727"/>
                  </a:lnTo>
                  <a:lnTo>
                    <a:pt x="618070" y="276110"/>
                  </a:lnTo>
                  <a:lnTo>
                    <a:pt x="620293" y="268503"/>
                  </a:lnTo>
                  <a:lnTo>
                    <a:pt x="617740" y="260680"/>
                  </a:lnTo>
                  <a:lnTo>
                    <a:pt x="610882" y="253415"/>
                  </a:lnTo>
                  <a:lnTo>
                    <a:pt x="615302" y="250863"/>
                  </a:lnTo>
                  <a:lnTo>
                    <a:pt x="659549" y="225298"/>
                  </a:lnTo>
                  <a:lnTo>
                    <a:pt x="663536" y="227063"/>
                  </a:lnTo>
                  <a:lnTo>
                    <a:pt x="668045" y="228523"/>
                  </a:lnTo>
                  <a:lnTo>
                    <a:pt x="673112" y="229489"/>
                  </a:lnTo>
                  <a:lnTo>
                    <a:pt x="683450" y="230682"/>
                  </a:lnTo>
                  <a:lnTo>
                    <a:pt x="693432" y="230327"/>
                  </a:lnTo>
                  <a:lnTo>
                    <a:pt x="702551" y="228485"/>
                  </a:lnTo>
                  <a:lnTo>
                    <a:pt x="710057" y="225298"/>
                  </a:lnTo>
                  <a:lnTo>
                    <a:pt x="710298" y="225196"/>
                  </a:lnTo>
                  <a:lnTo>
                    <a:pt x="710615" y="225018"/>
                  </a:lnTo>
                  <a:lnTo>
                    <a:pt x="719696" y="214947"/>
                  </a:lnTo>
                  <a:close/>
                </a:path>
                <a:path w="760730" h="842009">
                  <a:moveTo>
                    <a:pt x="760628" y="243014"/>
                  </a:moveTo>
                  <a:lnTo>
                    <a:pt x="700887" y="277444"/>
                  </a:lnTo>
                  <a:lnTo>
                    <a:pt x="700887" y="346468"/>
                  </a:lnTo>
                  <a:lnTo>
                    <a:pt x="760628" y="312039"/>
                  </a:lnTo>
                  <a:lnTo>
                    <a:pt x="760628" y="243014"/>
                  </a:lnTo>
                  <a:close/>
                </a:path>
                <a:path w="760730" h="842009">
                  <a:moveTo>
                    <a:pt x="760641" y="590054"/>
                  </a:moveTo>
                  <a:lnTo>
                    <a:pt x="700900" y="624484"/>
                  </a:lnTo>
                  <a:lnTo>
                    <a:pt x="700900" y="693102"/>
                  </a:lnTo>
                  <a:lnTo>
                    <a:pt x="760641" y="658596"/>
                  </a:lnTo>
                  <a:lnTo>
                    <a:pt x="760641" y="590054"/>
                  </a:lnTo>
                  <a:close/>
                </a:path>
                <a:path w="760730" h="842009">
                  <a:moveTo>
                    <a:pt x="760641" y="474154"/>
                  </a:moveTo>
                  <a:lnTo>
                    <a:pt x="700900" y="508660"/>
                  </a:lnTo>
                  <a:lnTo>
                    <a:pt x="700900" y="578167"/>
                  </a:lnTo>
                  <a:lnTo>
                    <a:pt x="760641" y="543661"/>
                  </a:lnTo>
                  <a:lnTo>
                    <a:pt x="760641" y="474154"/>
                  </a:lnTo>
                  <a:close/>
                </a:path>
                <a:path w="760730" h="842009">
                  <a:moveTo>
                    <a:pt x="760641" y="358343"/>
                  </a:moveTo>
                  <a:lnTo>
                    <a:pt x="700900" y="392772"/>
                  </a:lnTo>
                  <a:lnTo>
                    <a:pt x="700900" y="462356"/>
                  </a:lnTo>
                  <a:lnTo>
                    <a:pt x="760641" y="427850"/>
                  </a:lnTo>
                  <a:lnTo>
                    <a:pt x="760641" y="358343"/>
                  </a:lnTo>
                  <a:close/>
                </a:path>
              </a:pathLst>
            </a:custGeom>
            <a:solidFill>
              <a:srgbClr val="26397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50" name="object 3050"/>
          <p:cNvSpPr/>
          <p:nvPr/>
        </p:nvSpPr>
        <p:spPr>
          <a:xfrm>
            <a:off x="899999" y="5910355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1" name="object 305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30</a:t>
            </a:r>
          </a:p>
        </p:txBody>
      </p:sp>
      <p:sp>
        <p:nvSpPr>
          <p:cNvPr id="3052" name="object 305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0000" y="2231993"/>
            <a:ext cx="1272000" cy="127200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671183" y="7181411"/>
            <a:ext cx="2361071" cy="34082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774994" y="2340087"/>
            <a:ext cx="1088644" cy="1088644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6521450" cy="482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35"/>
              <a:t>Участники</a:t>
            </a:r>
            <a:r>
              <a:rPr dirty="0" spc="-165"/>
              <a:t> </a:t>
            </a:r>
            <a:r>
              <a:rPr dirty="0" spc="-55"/>
              <a:t>экосистемы</a:t>
            </a:r>
            <a:r>
              <a:rPr dirty="0" spc="-160"/>
              <a:t> </a:t>
            </a:r>
            <a:r>
              <a:rPr dirty="0" spc="-20"/>
              <a:t>развития</a:t>
            </a:r>
            <a:r>
              <a:rPr dirty="0" spc="-160"/>
              <a:t> </a:t>
            </a:r>
            <a:r>
              <a:rPr dirty="0" spc="-90"/>
              <a:t>ИИ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887299" y="403012"/>
            <a:ext cx="2586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3</a:t>
            </a:r>
            <a:r>
              <a:rPr dirty="0" sz="1200" spc="-165">
                <a:solidFill>
                  <a:srgbClr val="435165"/>
                </a:solidFill>
                <a:latin typeface="Trebuchet MS"/>
                <a:cs typeface="Trebuchet MS"/>
              </a:rPr>
              <a:t>.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80">
                <a:solidFill>
                  <a:srgbClr val="435165"/>
                </a:solidFill>
                <a:latin typeface="Trebuchet MS"/>
                <a:cs typeface="Trebuchet MS"/>
              </a:rPr>
              <a:t>Э</a:t>
            </a:r>
            <a:r>
              <a:rPr dirty="0" sz="1200" spc="10">
                <a:solidFill>
                  <a:srgbClr val="435165"/>
                </a:solidFill>
                <a:latin typeface="Trebuchet MS"/>
                <a:cs typeface="Trebuchet MS"/>
              </a:rPr>
              <a:t>к</a:t>
            </a:r>
            <a:r>
              <a:rPr dirty="0" sz="1200" spc="50">
                <a:solidFill>
                  <a:srgbClr val="435165"/>
                </a:solidFill>
                <a:latin typeface="Trebuchet MS"/>
                <a:cs typeface="Trebuchet MS"/>
              </a:rPr>
              <a:t>оси</a:t>
            </a:r>
            <a:r>
              <a:rPr dirty="0" sz="1200" spc="30">
                <a:solidFill>
                  <a:srgbClr val="435165"/>
                </a:solidFill>
                <a:latin typeface="Trebuchet MS"/>
                <a:cs typeface="Trebuchet MS"/>
              </a:rPr>
              <a:t>с</a:t>
            </a:r>
            <a:r>
              <a:rPr dirty="0" sz="1200" spc="-45">
                <a:solidFill>
                  <a:srgbClr val="435165"/>
                </a:solidFill>
                <a:latin typeface="Trebuchet MS"/>
                <a:cs typeface="Trebuchet MS"/>
              </a:rPr>
              <a:t>т</a:t>
            </a:r>
            <a:r>
              <a:rPr dirty="0" sz="1200" spc="40">
                <a:solidFill>
                  <a:srgbClr val="435165"/>
                </a:solidFill>
                <a:latin typeface="Trebuchet MS"/>
                <a:cs typeface="Trebuchet MS"/>
              </a:rPr>
              <a:t>ема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435165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435165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435165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435165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435165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435165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7299" y="1614023"/>
            <a:ext cx="313309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Автономная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некоммерческая</a:t>
            </a: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организация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ентр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омп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енций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14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мный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3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7299" y="6117599"/>
            <a:ext cx="30905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9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овский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ти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науки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хн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логий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663299" y="1614023"/>
            <a:ext cx="32277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ентр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ис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твенно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ллек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11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НИУ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Ш</a:t>
            </a:r>
            <a:r>
              <a:rPr dirty="0" sz="1200" spc="125" b="1">
                <a:solidFill>
                  <a:srgbClr val="3763AF"/>
                </a:solidFill>
                <a:latin typeface="Trebuchet MS"/>
                <a:cs typeface="Trebuchet MS"/>
              </a:rPr>
              <a:t>Э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663299" y="6117599"/>
            <a:ext cx="313309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ентр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омп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енций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НТИ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напра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лению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«Искусственный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интеллект»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40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базе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МФТИ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87299" y="3732727"/>
            <a:ext cx="424942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Федеральная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некоммерческая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организация,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которая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была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создана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поддержки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новых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существующих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проектов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цифровизации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городов.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Основные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направления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работы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АНО: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87299" y="4755127"/>
            <a:ext cx="6350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25">
                <a:solidFill>
                  <a:srgbClr val="231F20"/>
                </a:solidFill>
                <a:latin typeface="Trebuchet MS"/>
                <a:cs typeface="Trebuchet MS"/>
              </a:rPr>
              <a:t>•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225">
                <a:solidFill>
                  <a:srgbClr val="231F20"/>
                </a:solidFill>
                <a:latin typeface="Trebuchet MS"/>
                <a:cs typeface="Trebuchet MS"/>
              </a:rPr>
              <a:t>•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225">
                <a:solidFill>
                  <a:srgbClr val="231F20"/>
                </a:solidFill>
                <a:latin typeface="Trebuchet MS"/>
                <a:cs typeface="Trebuchet MS"/>
              </a:rPr>
              <a:t>•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87299" y="4297927"/>
            <a:ext cx="4249420" cy="1244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развитие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проек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85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мный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»;</a:t>
            </a:r>
            <a:endParaRPr sz="1000">
              <a:latin typeface="Trebuchet MS"/>
              <a:cs typeface="Trebuchet MS"/>
            </a:endParaRPr>
          </a:p>
          <a:p>
            <a:pPr marL="241300" marR="5080" indent="-228600">
              <a:lnSpc>
                <a:spcPct val="100000"/>
              </a:lnSpc>
              <a:buChar char="•"/>
              <a:tabLst>
                <a:tab pos="240665" algn="l"/>
                <a:tab pos="241300" algn="l"/>
              </a:tabLst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поддержка</a:t>
            </a:r>
            <a:r>
              <a:rPr dirty="0" sz="1000" spc="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проектов</a:t>
            </a:r>
            <a:r>
              <a:rPr dirty="0" sz="1000" spc="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сфере</a:t>
            </a:r>
            <a:r>
              <a:rPr dirty="0" sz="1000" spc="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1000" spc="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городов</a:t>
            </a:r>
            <a:r>
              <a:rPr dirty="0" sz="1000" spc="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11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цифровой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трансформации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управления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муниципальных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образований;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цифровизация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городского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хозяйства;</a:t>
            </a:r>
            <a:endParaRPr sz="1000">
              <a:latin typeface="Trebuchet MS"/>
              <a:cs typeface="Trebuchet MS"/>
            </a:endParaRPr>
          </a:p>
          <a:p>
            <a:pPr algn="just" marL="241300">
              <a:lnSpc>
                <a:spcPct val="100000"/>
              </a:lnSpc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оценка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эффективности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цифровых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решений;</a:t>
            </a:r>
            <a:endParaRPr sz="1000">
              <a:latin typeface="Trebuchet MS"/>
              <a:cs typeface="Trebuchet MS"/>
            </a:endParaRPr>
          </a:p>
          <a:p>
            <a:pPr algn="just" marL="241300" marR="5080">
              <a:lnSpc>
                <a:spcPct val="100000"/>
              </a:lnSpc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обеспечение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взаимодействия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органов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государственной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власти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ме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тно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ам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упра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тра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левым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бизне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профильными 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некоммерческими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организациями.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87299" y="8236304"/>
            <a:ext cx="4249420" cy="1244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Сколковский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институт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науки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(Сколтех)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российское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негосударственное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технологическое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высшее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учебное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заведение,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основанное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2011 </a:t>
            </a:r>
            <a:r>
              <a:rPr dirty="0" sz="1000" spc="-135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Институт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занимается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научной,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исследовательской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образовательной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деятельностью.</a:t>
            </a:r>
            <a:endParaRPr sz="10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рамках</a:t>
            </a:r>
            <a:r>
              <a:rPr dirty="0" sz="1000" spc="-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института</a:t>
            </a:r>
            <a:r>
              <a:rPr dirty="0" sz="1000" spc="-11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ведется</a:t>
            </a:r>
            <a:r>
              <a:rPr dirty="0" sz="1000" spc="-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обучение</a:t>
            </a:r>
            <a:r>
              <a:rPr dirty="0" sz="1000" spc="-11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000" spc="-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техническим</a:t>
            </a:r>
            <a:r>
              <a:rPr dirty="0" sz="1000" spc="-11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специальностям,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включая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85">
                <a:solidFill>
                  <a:srgbClr val="231F20"/>
                </a:solidFill>
                <a:latin typeface="Trebuchet MS"/>
                <a:cs typeface="Trebuchet MS"/>
              </a:rPr>
              <a:t>ИКТ.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институте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находится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исследовательский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центр,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задачи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которого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входит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проведение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исследований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разработки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современных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вычислительных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алгоритмов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ИИ.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663299" y="3732727"/>
            <a:ext cx="4249420" cy="19627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Исследовательский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центр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сфере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интеллекта НИУ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85">
                <a:solidFill>
                  <a:srgbClr val="231F20"/>
                </a:solidFill>
                <a:latin typeface="Trebuchet MS"/>
                <a:cs typeface="Trebuchet MS"/>
              </a:rPr>
              <a:t>ВШЭ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был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создан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факультета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компьютерных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наук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2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2021</a:t>
            </a:r>
            <a:r>
              <a:rPr dirty="0" sz="1000" spc="2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35">
                <a:solidFill>
                  <a:srgbClr val="231F20"/>
                </a:solidFill>
                <a:latin typeface="Trebuchet MS"/>
                <a:cs typeface="Trebuchet MS"/>
              </a:rPr>
              <a:t>г. </a:t>
            </a:r>
            <a:r>
              <a:rPr dirty="0" sz="1000" spc="-1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развития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внедрения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интеллекта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разные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сферы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жизни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человека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общества,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отрасли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науки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сектора </a:t>
            </a:r>
            <a:r>
              <a:rPr dirty="0" sz="1000" spc="-2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экономики.</a:t>
            </a:r>
            <a:endParaRPr sz="10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  <a:spcBef>
                <a:spcPts val="850"/>
              </a:spcBef>
            </a:pP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частности,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центр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занимается:</a:t>
            </a:r>
            <a:endParaRPr sz="1000">
              <a:latin typeface="Trebuchet MS"/>
              <a:cs typeface="Trebuchet MS"/>
            </a:endParaRPr>
          </a:p>
          <a:p>
            <a:pPr algn="just" marL="241300" indent="-228600">
              <a:lnSpc>
                <a:spcPct val="100000"/>
              </a:lnSpc>
              <a:buChar char="•"/>
              <a:tabLst>
                <a:tab pos="241300" algn="l"/>
              </a:tabLst>
            </a:pP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разработкой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новых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интеллекта;</a:t>
            </a:r>
            <a:endParaRPr sz="1000">
              <a:latin typeface="Trebuchet MS"/>
              <a:cs typeface="Trebuchet MS"/>
            </a:endParaRPr>
          </a:p>
          <a:p>
            <a:pPr algn="just" marL="241300" marR="5080" indent="-228600">
              <a:lnSpc>
                <a:spcPct val="100000"/>
              </a:lnSpc>
              <a:buChar char="•"/>
              <a:tabLst>
                <a:tab pos="241300" algn="l"/>
              </a:tabLst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созданием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программных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инструментов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средств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применения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ис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ллек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нау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бизне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е;</a:t>
            </a:r>
            <a:endParaRPr sz="1000">
              <a:latin typeface="Trebuchet MS"/>
              <a:cs typeface="Trebuchet MS"/>
            </a:endParaRPr>
          </a:p>
          <a:p>
            <a:pPr algn="just" marL="241300" marR="5080" indent="-228600">
              <a:lnSpc>
                <a:spcPct val="100000"/>
              </a:lnSpc>
              <a:buChar char="•"/>
              <a:tabLst>
                <a:tab pos="241300" algn="l"/>
              </a:tabLst>
            </a:pP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разработкой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открытой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программной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библиотеки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методов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интеллекта,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которая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позволит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решать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социально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значимые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задачи.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663299" y="8236304"/>
            <a:ext cx="4249420" cy="1244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Деятельность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центра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направлена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комплексное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развитие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достижение МФТИ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участниками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консорциума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компаний,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входящих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состав</a:t>
            </a:r>
            <a:r>
              <a:rPr dirty="0" sz="10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центра,</a:t>
            </a:r>
            <a:r>
              <a:rPr dirty="0" sz="10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лидирующих</a:t>
            </a:r>
            <a:r>
              <a:rPr dirty="0" sz="10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позиций</a:t>
            </a:r>
            <a:r>
              <a:rPr dirty="0" sz="10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0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глобальном</a:t>
            </a:r>
            <a:r>
              <a:rPr dirty="0" sz="10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рынке</a:t>
            </a:r>
            <a:r>
              <a:rPr dirty="0" sz="10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интеллекта.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Ежегодно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центр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компетенций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выпускает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сборник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аналитических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материалов,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посвященных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отрасли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интеллекта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России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мире,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«Альманах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ИИ».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нем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рассказывается 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рынке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ИИ,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научных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достижениях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статистике 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за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предыдущий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год.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7" name="object 1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004153" y="2384146"/>
            <a:ext cx="967693" cy="970736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004152" y="6887748"/>
            <a:ext cx="967688" cy="970725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764938" y="2368930"/>
            <a:ext cx="1001167" cy="1001167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780152" y="6887748"/>
            <a:ext cx="967688" cy="970725"/>
          </a:xfrm>
          <a:prstGeom prst="rect">
            <a:avLst/>
          </a:prstGeom>
        </p:spPr>
      </p:pic>
      <p:sp>
        <p:nvSpPr>
          <p:cNvPr id="21" name="object 21"/>
          <p:cNvSpPr/>
          <p:nvPr/>
        </p:nvSpPr>
        <p:spPr>
          <a:xfrm>
            <a:off x="899999" y="5910355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1021499" y="7007262"/>
            <a:ext cx="708025" cy="177800"/>
          </a:xfrm>
          <a:custGeom>
            <a:avLst/>
            <a:gdLst/>
            <a:ahLst/>
            <a:cxnLst/>
            <a:rect l="l" t="t" r="r" b="b"/>
            <a:pathLst>
              <a:path w="708025" h="177800">
                <a:moveTo>
                  <a:pt x="47510" y="129959"/>
                </a:moveTo>
                <a:lnTo>
                  <a:pt x="34467" y="129959"/>
                </a:lnTo>
                <a:lnTo>
                  <a:pt x="13042" y="158534"/>
                </a:lnTo>
                <a:lnTo>
                  <a:pt x="13042" y="129959"/>
                </a:lnTo>
                <a:lnTo>
                  <a:pt x="0" y="129959"/>
                </a:lnTo>
                <a:lnTo>
                  <a:pt x="0" y="176301"/>
                </a:lnTo>
                <a:lnTo>
                  <a:pt x="13042" y="176301"/>
                </a:lnTo>
                <a:lnTo>
                  <a:pt x="26365" y="158534"/>
                </a:lnTo>
                <a:lnTo>
                  <a:pt x="34467" y="147726"/>
                </a:lnTo>
                <a:lnTo>
                  <a:pt x="34467" y="176301"/>
                </a:lnTo>
                <a:lnTo>
                  <a:pt x="47510" y="176301"/>
                </a:lnTo>
                <a:lnTo>
                  <a:pt x="47510" y="147726"/>
                </a:lnTo>
                <a:lnTo>
                  <a:pt x="47510" y="129959"/>
                </a:lnTo>
                <a:close/>
              </a:path>
              <a:path w="708025" h="177800">
                <a:moveTo>
                  <a:pt x="47523" y="1498"/>
                </a:moveTo>
                <a:lnTo>
                  <a:pt x="34480" y="1498"/>
                </a:lnTo>
                <a:lnTo>
                  <a:pt x="13042" y="30073"/>
                </a:lnTo>
                <a:lnTo>
                  <a:pt x="13042" y="1498"/>
                </a:lnTo>
                <a:lnTo>
                  <a:pt x="0" y="1498"/>
                </a:lnTo>
                <a:lnTo>
                  <a:pt x="0" y="47840"/>
                </a:lnTo>
                <a:lnTo>
                  <a:pt x="13042" y="47840"/>
                </a:lnTo>
                <a:lnTo>
                  <a:pt x="26365" y="30073"/>
                </a:lnTo>
                <a:lnTo>
                  <a:pt x="34480" y="19265"/>
                </a:lnTo>
                <a:lnTo>
                  <a:pt x="34480" y="47840"/>
                </a:lnTo>
                <a:lnTo>
                  <a:pt x="47523" y="47840"/>
                </a:lnTo>
                <a:lnTo>
                  <a:pt x="47523" y="19265"/>
                </a:lnTo>
                <a:lnTo>
                  <a:pt x="47523" y="1498"/>
                </a:lnTo>
                <a:close/>
              </a:path>
              <a:path w="708025" h="177800">
                <a:moveTo>
                  <a:pt x="104254" y="1498"/>
                </a:moveTo>
                <a:lnTo>
                  <a:pt x="91211" y="1498"/>
                </a:lnTo>
                <a:lnTo>
                  <a:pt x="91211" y="17868"/>
                </a:lnTo>
                <a:lnTo>
                  <a:pt x="72999" y="17868"/>
                </a:lnTo>
                <a:lnTo>
                  <a:pt x="72999" y="1498"/>
                </a:lnTo>
                <a:lnTo>
                  <a:pt x="59956" y="1498"/>
                </a:lnTo>
                <a:lnTo>
                  <a:pt x="59956" y="47840"/>
                </a:lnTo>
                <a:lnTo>
                  <a:pt x="72999" y="47840"/>
                </a:lnTo>
                <a:lnTo>
                  <a:pt x="72999" y="28994"/>
                </a:lnTo>
                <a:lnTo>
                  <a:pt x="91211" y="28994"/>
                </a:lnTo>
                <a:lnTo>
                  <a:pt x="91211" y="47840"/>
                </a:lnTo>
                <a:lnTo>
                  <a:pt x="104254" y="47840"/>
                </a:lnTo>
                <a:lnTo>
                  <a:pt x="104254" y="28994"/>
                </a:lnTo>
                <a:lnTo>
                  <a:pt x="104254" y="17868"/>
                </a:lnTo>
                <a:lnTo>
                  <a:pt x="104254" y="1498"/>
                </a:lnTo>
                <a:close/>
              </a:path>
              <a:path w="708025" h="177800">
                <a:moveTo>
                  <a:pt x="118059" y="129959"/>
                </a:moveTo>
                <a:lnTo>
                  <a:pt x="79324" y="129959"/>
                </a:lnTo>
                <a:lnTo>
                  <a:pt x="79324" y="141084"/>
                </a:lnTo>
                <a:lnTo>
                  <a:pt x="92163" y="141084"/>
                </a:lnTo>
                <a:lnTo>
                  <a:pt x="92163" y="176301"/>
                </a:lnTo>
                <a:lnTo>
                  <a:pt x="105219" y="176301"/>
                </a:lnTo>
                <a:lnTo>
                  <a:pt x="105219" y="141084"/>
                </a:lnTo>
                <a:lnTo>
                  <a:pt x="118059" y="141084"/>
                </a:lnTo>
                <a:lnTo>
                  <a:pt x="118059" y="129959"/>
                </a:lnTo>
                <a:close/>
              </a:path>
              <a:path w="708025" h="177800">
                <a:moveTo>
                  <a:pt x="151574" y="2781"/>
                </a:moveTo>
                <a:lnTo>
                  <a:pt x="147828" y="965"/>
                </a:lnTo>
                <a:lnTo>
                  <a:pt x="143865" y="0"/>
                </a:lnTo>
                <a:lnTo>
                  <a:pt x="134556" y="0"/>
                </a:lnTo>
                <a:lnTo>
                  <a:pt x="128028" y="965"/>
                </a:lnTo>
                <a:lnTo>
                  <a:pt x="117652" y="10160"/>
                </a:lnTo>
                <a:lnTo>
                  <a:pt x="114338" y="16687"/>
                </a:lnTo>
                <a:lnTo>
                  <a:pt x="114338" y="33502"/>
                </a:lnTo>
                <a:lnTo>
                  <a:pt x="118186" y="39281"/>
                </a:lnTo>
                <a:lnTo>
                  <a:pt x="121716" y="42595"/>
                </a:lnTo>
                <a:lnTo>
                  <a:pt x="125882" y="46558"/>
                </a:lnTo>
                <a:lnTo>
                  <a:pt x="132308" y="49339"/>
                </a:lnTo>
                <a:lnTo>
                  <a:pt x="144932" y="49339"/>
                </a:lnTo>
                <a:lnTo>
                  <a:pt x="149009" y="47739"/>
                </a:lnTo>
                <a:lnTo>
                  <a:pt x="151574" y="46456"/>
                </a:lnTo>
                <a:lnTo>
                  <a:pt x="151574" y="37795"/>
                </a:lnTo>
                <a:lnTo>
                  <a:pt x="151574" y="33718"/>
                </a:lnTo>
                <a:lnTo>
                  <a:pt x="148043" y="36931"/>
                </a:lnTo>
                <a:lnTo>
                  <a:pt x="144183" y="37795"/>
                </a:lnTo>
                <a:lnTo>
                  <a:pt x="133477" y="37795"/>
                </a:lnTo>
                <a:lnTo>
                  <a:pt x="127812" y="32219"/>
                </a:lnTo>
                <a:lnTo>
                  <a:pt x="127812" y="17868"/>
                </a:lnTo>
                <a:lnTo>
                  <a:pt x="132194" y="11544"/>
                </a:lnTo>
                <a:lnTo>
                  <a:pt x="145364" y="11544"/>
                </a:lnTo>
                <a:lnTo>
                  <a:pt x="148793" y="13042"/>
                </a:lnTo>
                <a:lnTo>
                  <a:pt x="151574" y="15621"/>
                </a:lnTo>
                <a:lnTo>
                  <a:pt x="151574" y="11544"/>
                </a:lnTo>
                <a:lnTo>
                  <a:pt x="151574" y="2781"/>
                </a:lnTo>
                <a:close/>
              </a:path>
              <a:path w="708025" h="177800">
                <a:moveTo>
                  <a:pt x="170738" y="149225"/>
                </a:moveTo>
                <a:lnTo>
                  <a:pt x="158432" y="129794"/>
                </a:lnTo>
                <a:lnTo>
                  <a:pt x="158432" y="146989"/>
                </a:lnTo>
                <a:lnTo>
                  <a:pt x="136474" y="146989"/>
                </a:lnTo>
                <a:lnTo>
                  <a:pt x="137541" y="140766"/>
                </a:lnTo>
                <a:lnTo>
                  <a:pt x="142582" y="137655"/>
                </a:lnTo>
                <a:lnTo>
                  <a:pt x="152222" y="137655"/>
                </a:lnTo>
                <a:lnTo>
                  <a:pt x="157365" y="140652"/>
                </a:lnTo>
                <a:lnTo>
                  <a:pt x="158432" y="146989"/>
                </a:lnTo>
                <a:lnTo>
                  <a:pt x="158432" y="129794"/>
                </a:lnTo>
                <a:lnTo>
                  <a:pt x="156502" y="128460"/>
                </a:lnTo>
                <a:lnTo>
                  <a:pt x="141503" y="128460"/>
                </a:lnTo>
                <a:lnTo>
                  <a:pt x="135089" y="129641"/>
                </a:lnTo>
                <a:lnTo>
                  <a:pt x="129628" y="134975"/>
                </a:lnTo>
                <a:lnTo>
                  <a:pt x="126314" y="138290"/>
                </a:lnTo>
                <a:lnTo>
                  <a:pt x="122567" y="143979"/>
                </a:lnTo>
                <a:lnTo>
                  <a:pt x="122567" y="160464"/>
                </a:lnTo>
                <a:lnTo>
                  <a:pt x="124701" y="166471"/>
                </a:lnTo>
                <a:lnTo>
                  <a:pt x="129844" y="171284"/>
                </a:lnTo>
                <a:lnTo>
                  <a:pt x="134442" y="175653"/>
                </a:lnTo>
                <a:lnTo>
                  <a:pt x="140119" y="177800"/>
                </a:lnTo>
                <a:lnTo>
                  <a:pt x="147612" y="177800"/>
                </a:lnTo>
                <a:lnTo>
                  <a:pt x="157797" y="176022"/>
                </a:lnTo>
                <a:lnTo>
                  <a:pt x="164553" y="171869"/>
                </a:lnTo>
                <a:lnTo>
                  <a:pt x="168148" y="167538"/>
                </a:lnTo>
                <a:lnTo>
                  <a:pt x="168541" y="167068"/>
                </a:lnTo>
                <a:lnTo>
                  <a:pt x="170408" y="163360"/>
                </a:lnTo>
                <a:lnTo>
                  <a:pt x="158432" y="161429"/>
                </a:lnTo>
                <a:lnTo>
                  <a:pt x="156286" y="165176"/>
                </a:lnTo>
                <a:lnTo>
                  <a:pt x="152539" y="167538"/>
                </a:lnTo>
                <a:lnTo>
                  <a:pt x="142582" y="167538"/>
                </a:lnTo>
                <a:lnTo>
                  <a:pt x="139687" y="165074"/>
                </a:lnTo>
                <a:lnTo>
                  <a:pt x="136804" y="161112"/>
                </a:lnTo>
                <a:lnTo>
                  <a:pt x="136042" y="158102"/>
                </a:lnTo>
                <a:lnTo>
                  <a:pt x="136042" y="155321"/>
                </a:lnTo>
                <a:lnTo>
                  <a:pt x="170738" y="155321"/>
                </a:lnTo>
                <a:lnTo>
                  <a:pt x="170738" y="149225"/>
                </a:lnTo>
                <a:close/>
              </a:path>
              <a:path w="708025" h="177800">
                <a:moveTo>
                  <a:pt x="197078" y="1498"/>
                </a:moveTo>
                <a:lnTo>
                  <a:pt x="158330" y="1498"/>
                </a:lnTo>
                <a:lnTo>
                  <a:pt x="158330" y="12623"/>
                </a:lnTo>
                <a:lnTo>
                  <a:pt x="171183" y="12623"/>
                </a:lnTo>
                <a:lnTo>
                  <a:pt x="171183" y="47840"/>
                </a:lnTo>
                <a:lnTo>
                  <a:pt x="184226" y="47840"/>
                </a:lnTo>
                <a:lnTo>
                  <a:pt x="184226" y="12623"/>
                </a:lnTo>
                <a:lnTo>
                  <a:pt x="197078" y="12623"/>
                </a:lnTo>
                <a:lnTo>
                  <a:pt x="197078" y="1498"/>
                </a:lnTo>
                <a:close/>
              </a:path>
              <a:path w="708025" h="177800">
                <a:moveTo>
                  <a:pt x="233667" y="176301"/>
                </a:moveTo>
                <a:lnTo>
                  <a:pt x="219646" y="160147"/>
                </a:lnTo>
                <a:lnTo>
                  <a:pt x="211734" y="151041"/>
                </a:lnTo>
                <a:lnTo>
                  <a:pt x="219532" y="141947"/>
                </a:lnTo>
                <a:lnTo>
                  <a:pt x="229819" y="129959"/>
                </a:lnTo>
                <a:lnTo>
                  <a:pt x="213334" y="129959"/>
                </a:lnTo>
                <a:lnTo>
                  <a:pt x="203708" y="141947"/>
                </a:lnTo>
                <a:lnTo>
                  <a:pt x="194297" y="129959"/>
                </a:lnTo>
                <a:lnTo>
                  <a:pt x="177800" y="129959"/>
                </a:lnTo>
                <a:lnTo>
                  <a:pt x="195580" y="151041"/>
                </a:lnTo>
                <a:lnTo>
                  <a:pt x="173532" y="176301"/>
                </a:lnTo>
                <a:lnTo>
                  <a:pt x="190220" y="176301"/>
                </a:lnTo>
                <a:lnTo>
                  <a:pt x="203708" y="160147"/>
                </a:lnTo>
                <a:lnTo>
                  <a:pt x="216979" y="176301"/>
                </a:lnTo>
                <a:lnTo>
                  <a:pt x="233667" y="176301"/>
                </a:lnTo>
                <a:close/>
              </a:path>
              <a:path w="708025" h="177800">
                <a:moveTo>
                  <a:pt x="251460" y="1498"/>
                </a:moveTo>
                <a:lnTo>
                  <a:pt x="238404" y="1498"/>
                </a:lnTo>
                <a:lnTo>
                  <a:pt x="216979" y="30073"/>
                </a:lnTo>
                <a:lnTo>
                  <a:pt x="216979" y="1498"/>
                </a:lnTo>
                <a:lnTo>
                  <a:pt x="203936" y="1498"/>
                </a:lnTo>
                <a:lnTo>
                  <a:pt x="203936" y="47840"/>
                </a:lnTo>
                <a:lnTo>
                  <a:pt x="216979" y="47840"/>
                </a:lnTo>
                <a:lnTo>
                  <a:pt x="230301" y="30073"/>
                </a:lnTo>
                <a:lnTo>
                  <a:pt x="238404" y="19265"/>
                </a:lnTo>
                <a:lnTo>
                  <a:pt x="238404" y="47840"/>
                </a:lnTo>
                <a:lnTo>
                  <a:pt x="251460" y="47840"/>
                </a:lnTo>
                <a:lnTo>
                  <a:pt x="251460" y="19265"/>
                </a:lnTo>
                <a:lnTo>
                  <a:pt x="251460" y="1498"/>
                </a:lnTo>
                <a:close/>
              </a:path>
              <a:path w="708025" h="177800">
                <a:moveTo>
                  <a:pt x="283133" y="129959"/>
                </a:moveTo>
                <a:lnTo>
                  <a:pt x="270090" y="129959"/>
                </a:lnTo>
                <a:lnTo>
                  <a:pt x="270090" y="146342"/>
                </a:lnTo>
                <a:lnTo>
                  <a:pt x="251879" y="146342"/>
                </a:lnTo>
                <a:lnTo>
                  <a:pt x="251879" y="129959"/>
                </a:lnTo>
                <a:lnTo>
                  <a:pt x="238836" y="129959"/>
                </a:lnTo>
                <a:lnTo>
                  <a:pt x="238836" y="176301"/>
                </a:lnTo>
                <a:lnTo>
                  <a:pt x="251879" y="176301"/>
                </a:lnTo>
                <a:lnTo>
                  <a:pt x="251879" y="157454"/>
                </a:lnTo>
                <a:lnTo>
                  <a:pt x="270090" y="157454"/>
                </a:lnTo>
                <a:lnTo>
                  <a:pt x="270090" y="176301"/>
                </a:lnTo>
                <a:lnTo>
                  <a:pt x="283133" y="176301"/>
                </a:lnTo>
                <a:lnTo>
                  <a:pt x="283133" y="157454"/>
                </a:lnTo>
                <a:lnTo>
                  <a:pt x="283133" y="146342"/>
                </a:lnTo>
                <a:lnTo>
                  <a:pt x="283133" y="129959"/>
                </a:lnTo>
                <a:close/>
              </a:path>
              <a:path w="708025" h="177800">
                <a:moveTo>
                  <a:pt x="297053" y="1498"/>
                </a:moveTo>
                <a:lnTo>
                  <a:pt x="258318" y="1498"/>
                </a:lnTo>
                <a:lnTo>
                  <a:pt x="258318" y="12623"/>
                </a:lnTo>
                <a:lnTo>
                  <a:pt x="271157" y="12623"/>
                </a:lnTo>
                <a:lnTo>
                  <a:pt x="271157" y="47840"/>
                </a:lnTo>
                <a:lnTo>
                  <a:pt x="284213" y="47840"/>
                </a:lnTo>
                <a:lnTo>
                  <a:pt x="284213" y="12623"/>
                </a:lnTo>
                <a:lnTo>
                  <a:pt x="297053" y="12623"/>
                </a:lnTo>
                <a:lnTo>
                  <a:pt x="297053" y="1498"/>
                </a:lnTo>
                <a:close/>
              </a:path>
              <a:path w="708025" h="177800">
                <a:moveTo>
                  <a:pt x="346303" y="145580"/>
                </a:moveTo>
                <a:lnTo>
                  <a:pt x="343522" y="140004"/>
                </a:lnTo>
                <a:lnTo>
                  <a:pt x="343090" y="139153"/>
                </a:lnTo>
                <a:lnTo>
                  <a:pt x="334530" y="131343"/>
                </a:lnTo>
                <a:lnTo>
                  <a:pt x="332828" y="130530"/>
                </a:lnTo>
                <a:lnTo>
                  <a:pt x="332828" y="145897"/>
                </a:lnTo>
                <a:lnTo>
                  <a:pt x="332828" y="160248"/>
                </a:lnTo>
                <a:lnTo>
                  <a:pt x="327367" y="166255"/>
                </a:lnTo>
                <a:lnTo>
                  <a:pt x="312153" y="166255"/>
                </a:lnTo>
                <a:lnTo>
                  <a:pt x="306692" y="160248"/>
                </a:lnTo>
                <a:lnTo>
                  <a:pt x="306692" y="145897"/>
                </a:lnTo>
                <a:lnTo>
                  <a:pt x="312254" y="140004"/>
                </a:lnTo>
                <a:lnTo>
                  <a:pt x="327253" y="140004"/>
                </a:lnTo>
                <a:lnTo>
                  <a:pt x="332828" y="145897"/>
                </a:lnTo>
                <a:lnTo>
                  <a:pt x="332828" y="130530"/>
                </a:lnTo>
                <a:lnTo>
                  <a:pt x="328536" y="128460"/>
                </a:lnTo>
                <a:lnTo>
                  <a:pt x="310972" y="128460"/>
                </a:lnTo>
                <a:lnTo>
                  <a:pt x="304977" y="131343"/>
                </a:lnTo>
                <a:lnTo>
                  <a:pt x="296418" y="139153"/>
                </a:lnTo>
                <a:lnTo>
                  <a:pt x="293204" y="145580"/>
                </a:lnTo>
                <a:lnTo>
                  <a:pt x="293204" y="160680"/>
                </a:lnTo>
                <a:lnTo>
                  <a:pt x="296418" y="167106"/>
                </a:lnTo>
                <a:lnTo>
                  <a:pt x="304977" y="174917"/>
                </a:lnTo>
                <a:lnTo>
                  <a:pt x="310972" y="177800"/>
                </a:lnTo>
                <a:lnTo>
                  <a:pt x="328536" y="177800"/>
                </a:lnTo>
                <a:lnTo>
                  <a:pt x="334530" y="174917"/>
                </a:lnTo>
                <a:lnTo>
                  <a:pt x="343090" y="167106"/>
                </a:lnTo>
                <a:lnTo>
                  <a:pt x="343522" y="166255"/>
                </a:lnTo>
                <a:lnTo>
                  <a:pt x="346303" y="160680"/>
                </a:lnTo>
                <a:lnTo>
                  <a:pt x="346303" y="145580"/>
                </a:lnTo>
                <a:close/>
              </a:path>
              <a:path w="708025" h="177800">
                <a:moveTo>
                  <a:pt x="357543" y="1498"/>
                </a:moveTo>
                <a:lnTo>
                  <a:pt x="342760" y="1498"/>
                </a:lnTo>
                <a:lnTo>
                  <a:pt x="329933" y="27825"/>
                </a:lnTo>
                <a:lnTo>
                  <a:pt x="315582" y="1498"/>
                </a:lnTo>
                <a:lnTo>
                  <a:pt x="300393" y="1498"/>
                </a:lnTo>
                <a:lnTo>
                  <a:pt x="322440" y="40881"/>
                </a:lnTo>
                <a:lnTo>
                  <a:pt x="305422" y="72351"/>
                </a:lnTo>
                <a:lnTo>
                  <a:pt x="320192" y="72351"/>
                </a:lnTo>
                <a:lnTo>
                  <a:pt x="343662" y="27825"/>
                </a:lnTo>
                <a:lnTo>
                  <a:pt x="357543" y="1498"/>
                </a:lnTo>
                <a:close/>
              </a:path>
              <a:path w="708025" h="177800">
                <a:moveTo>
                  <a:pt x="397471" y="129959"/>
                </a:moveTo>
                <a:lnTo>
                  <a:pt x="360006" y="129959"/>
                </a:lnTo>
                <a:lnTo>
                  <a:pt x="360006" y="159080"/>
                </a:lnTo>
                <a:lnTo>
                  <a:pt x="359803" y="161429"/>
                </a:lnTo>
                <a:lnTo>
                  <a:pt x="357555" y="164211"/>
                </a:lnTo>
                <a:lnTo>
                  <a:pt x="355942" y="165392"/>
                </a:lnTo>
                <a:lnTo>
                  <a:pt x="352412" y="165392"/>
                </a:lnTo>
                <a:lnTo>
                  <a:pt x="351663" y="165290"/>
                </a:lnTo>
                <a:lnTo>
                  <a:pt x="351015" y="165176"/>
                </a:lnTo>
                <a:lnTo>
                  <a:pt x="351015" y="176301"/>
                </a:lnTo>
                <a:lnTo>
                  <a:pt x="352310" y="176618"/>
                </a:lnTo>
                <a:lnTo>
                  <a:pt x="353593" y="176733"/>
                </a:lnTo>
                <a:lnTo>
                  <a:pt x="362470" y="176733"/>
                </a:lnTo>
                <a:lnTo>
                  <a:pt x="366433" y="172885"/>
                </a:lnTo>
                <a:lnTo>
                  <a:pt x="367398" y="171805"/>
                </a:lnTo>
                <a:lnTo>
                  <a:pt x="371246" y="167640"/>
                </a:lnTo>
                <a:lnTo>
                  <a:pt x="371449" y="165392"/>
                </a:lnTo>
                <a:lnTo>
                  <a:pt x="371767" y="161861"/>
                </a:lnTo>
                <a:lnTo>
                  <a:pt x="371767" y="141084"/>
                </a:lnTo>
                <a:lnTo>
                  <a:pt x="384416" y="141084"/>
                </a:lnTo>
                <a:lnTo>
                  <a:pt x="384416" y="176301"/>
                </a:lnTo>
                <a:lnTo>
                  <a:pt x="397471" y="176301"/>
                </a:lnTo>
                <a:lnTo>
                  <a:pt x="397471" y="141084"/>
                </a:lnTo>
                <a:lnTo>
                  <a:pt x="397471" y="129959"/>
                </a:lnTo>
                <a:close/>
              </a:path>
              <a:path w="708025" h="177800">
                <a:moveTo>
                  <a:pt x="399605" y="1498"/>
                </a:moveTo>
                <a:lnTo>
                  <a:pt x="360870" y="1498"/>
                </a:lnTo>
                <a:lnTo>
                  <a:pt x="360870" y="12623"/>
                </a:lnTo>
                <a:lnTo>
                  <a:pt x="373710" y="12623"/>
                </a:lnTo>
                <a:lnTo>
                  <a:pt x="373710" y="47840"/>
                </a:lnTo>
                <a:lnTo>
                  <a:pt x="386765" y="47840"/>
                </a:lnTo>
                <a:lnTo>
                  <a:pt x="386765" y="12623"/>
                </a:lnTo>
                <a:lnTo>
                  <a:pt x="399605" y="12623"/>
                </a:lnTo>
                <a:lnTo>
                  <a:pt x="399605" y="1498"/>
                </a:lnTo>
                <a:close/>
              </a:path>
              <a:path w="708025" h="177800">
                <a:moveTo>
                  <a:pt x="460629" y="145580"/>
                </a:moveTo>
                <a:lnTo>
                  <a:pt x="457847" y="140004"/>
                </a:lnTo>
                <a:lnTo>
                  <a:pt x="457415" y="139153"/>
                </a:lnTo>
                <a:lnTo>
                  <a:pt x="448856" y="131343"/>
                </a:lnTo>
                <a:lnTo>
                  <a:pt x="447154" y="130530"/>
                </a:lnTo>
                <a:lnTo>
                  <a:pt x="447154" y="145897"/>
                </a:lnTo>
                <a:lnTo>
                  <a:pt x="447154" y="160248"/>
                </a:lnTo>
                <a:lnTo>
                  <a:pt x="441680" y="166255"/>
                </a:lnTo>
                <a:lnTo>
                  <a:pt x="426478" y="166255"/>
                </a:lnTo>
                <a:lnTo>
                  <a:pt x="421017" y="160248"/>
                </a:lnTo>
                <a:lnTo>
                  <a:pt x="421017" y="145897"/>
                </a:lnTo>
                <a:lnTo>
                  <a:pt x="426593" y="140004"/>
                </a:lnTo>
                <a:lnTo>
                  <a:pt x="441579" y="140004"/>
                </a:lnTo>
                <a:lnTo>
                  <a:pt x="447154" y="145897"/>
                </a:lnTo>
                <a:lnTo>
                  <a:pt x="447154" y="130530"/>
                </a:lnTo>
                <a:lnTo>
                  <a:pt x="442874" y="128460"/>
                </a:lnTo>
                <a:lnTo>
                  <a:pt x="425297" y="128460"/>
                </a:lnTo>
                <a:lnTo>
                  <a:pt x="419303" y="131343"/>
                </a:lnTo>
                <a:lnTo>
                  <a:pt x="415353" y="134975"/>
                </a:lnTo>
                <a:lnTo>
                  <a:pt x="410756" y="139153"/>
                </a:lnTo>
                <a:lnTo>
                  <a:pt x="407543" y="145580"/>
                </a:lnTo>
                <a:lnTo>
                  <a:pt x="407543" y="160680"/>
                </a:lnTo>
                <a:lnTo>
                  <a:pt x="410756" y="167106"/>
                </a:lnTo>
                <a:lnTo>
                  <a:pt x="415353" y="171284"/>
                </a:lnTo>
                <a:lnTo>
                  <a:pt x="419303" y="174917"/>
                </a:lnTo>
                <a:lnTo>
                  <a:pt x="425297" y="177800"/>
                </a:lnTo>
                <a:lnTo>
                  <a:pt x="442874" y="177800"/>
                </a:lnTo>
                <a:lnTo>
                  <a:pt x="448856" y="174917"/>
                </a:lnTo>
                <a:lnTo>
                  <a:pt x="457415" y="167106"/>
                </a:lnTo>
                <a:lnTo>
                  <a:pt x="457847" y="166255"/>
                </a:lnTo>
                <a:lnTo>
                  <a:pt x="460629" y="160680"/>
                </a:lnTo>
                <a:lnTo>
                  <a:pt x="460629" y="145580"/>
                </a:lnTo>
                <a:close/>
              </a:path>
              <a:path w="708025" h="177800">
                <a:moveTo>
                  <a:pt x="475716" y="1498"/>
                </a:moveTo>
                <a:lnTo>
                  <a:pt x="462673" y="1498"/>
                </a:lnTo>
                <a:lnTo>
                  <a:pt x="462673" y="17868"/>
                </a:lnTo>
                <a:lnTo>
                  <a:pt x="444461" y="17868"/>
                </a:lnTo>
                <a:lnTo>
                  <a:pt x="444461" y="1498"/>
                </a:lnTo>
                <a:lnTo>
                  <a:pt x="431419" y="1498"/>
                </a:lnTo>
                <a:lnTo>
                  <a:pt x="431419" y="47840"/>
                </a:lnTo>
                <a:lnTo>
                  <a:pt x="444461" y="47840"/>
                </a:lnTo>
                <a:lnTo>
                  <a:pt x="444461" y="28994"/>
                </a:lnTo>
                <a:lnTo>
                  <a:pt x="462673" y="28994"/>
                </a:lnTo>
                <a:lnTo>
                  <a:pt x="462673" y="47840"/>
                </a:lnTo>
                <a:lnTo>
                  <a:pt x="475716" y="47840"/>
                </a:lnTo>
                <a:lnTo>
                  <a:pt x="475716" y="28994"/>
                </a:lnTo>
                <a:lnTo>
                  <a:pt x="475716" y="17868"/>
                </a:lnTo>
                <a:lnTo>
                  <a:pt x="475716" y="1498"/>
                </a:lnTo>
                <a:close/>
              </a:path>
              <a:path w="708025" h="177800">
                <a:moveTo>
                  <a:pt x="500240" y="129959"/>
                </a:moveTo>
                <a:lnTo>
                  <a:pt x="470712" y="129959"/>
                </a:lnTo>
                <a:lnTo>
                  <a:pt x="470712" y="176301"/>
                </a:lnTo>
                <a:lnTo>
                  <a:pt x="483755" y="176301"/>
                </a:lnTo>
                <a:lnTo>
                  <a:pt x="483755" y="141084"/>
                </a:lnTo>
                <a:lnTo>
                  <a:pt x="500240" y="141084"/>
                </a:lnTo>
                <a:lnTo>
                  <a:pt x="500240" y="129959"/>
                </a:lnTo>
                <a:close/>
              </a:path>
              <a:path w="708025" h="177800">
                <a:moveTo>
                  <a:pt x="536740" y="1498"/>
                </a:moveTo>
                <a:lnTo>
                  <a:pt x="524979" y="1498"/>
                </a:lnTo>
                <a:lnTo>
                  <a:pt x="524979" y="17221"/>
                </a:lnTo>
                <a:lnTo>
                  <a:pt x="524979" y="32004"/>
                </a:lnTo>
                <a:lnTo>
                  <a:pt x="519633" y="37795"/>
                </a:lnTo>
                <a:lnTo>
                  <a:pt x="504634" y="37795"/>
                </a:lnTo>
                <a:lnTo>
                  <a:pt x="499275" y="32004"/>
                </a:lnTo>
                <a:lnTo>
                  <a:pt x="499275" y="17221"/>
                </a:lnTo>
                <a:lnTo>
                  <a:pt x="504634" y="11544"/>
                </a:lnTo>
                <a:lnTo>
                  <a:pt x="519633" y="11544"/>
                </a:lnTo>
                <a:lnTo>
                  <a:pt x="524979" y="17221"/>
                </a:lnTo>
                <a:lnTo>
                  <a:pt x="524979" y="1498"/>
                </a:lnTo>
                <a:lnTo>
                  <a:pt x="523697" y="1498"/>
                </a:lnTo>
                <a:lnTo>
                  <a:pt x="523697" y="7493"/>
                </a:lnTo>
                <a:lnTo>
                  <a:pt x="519303" y="647"/>
                </a:lnTo>
                <a:lnTo>
                  <a:pt x="512343" y="0"/>
                </a:lnTo>
                <a:lnTo>
                  <a:pt x="508812" y="0"/>
                </a:lnTo>
                <a:lnTo>
                  <a:pt x="499427" y="1917"/>
                </a:lnTo>
                <a:lnTo>
                  <a:pt x="492163" y="7162"/>
                </a:lnTo>
                <a:lnTo>
                  <a:pt x="487464" y="14986"/>
                </a:lnTo>
                <a:lnTo>
                  <a:pt x="485800" y="24612"/>
                </a:lnTo>
                <a:lnTo>
                  <a:pt x="487489" y="34213"/>
                </a:lnTo>
                <a:lnTo>
                  <a:pt x="492277" y="42075"/>
                </a:lnTo>
                <a:lnTo>
                  <a:pt x="499745" y="47383"/>
                </a:lnTo>
                <a:lnTo>
                  <a:pt x="509447" y="49339"/>
                </a:lnTo>
                <a:lnTo>
                  <a:pt x="512775" y="49339"/>
                </a:lnTo>
                <a:lnTo>
                  <a:pt x="518985" y="48590"/>
                </a:lnTo>
                <a:lnTo>
                  <a:pt x="523697" y="41859"/>
                </a:lnTo>
                <a:lnTo>
                  <a:pt x="523697" y="47840"/>
                </a:lnTo>
                <a:lnTo>
                  <a:pt x="536740" y="47840"/>
                </a:lnTo>
                <a:lnTo>
                  <a:pt x="536740" y="41859"/>
                </a:lnTo>
                <a:lnTo>
                  <a:pt x="536740" y="37795"/>
                </a:lnTo>
                <a:lnTo>
                  <a:pt x="536740" y="11544"/>
                </a:lnTo>
                <a:lnTo>
                  <a:pt x="536740" y="7493"/>
                </a:lnTo>
                <a:lnTo>
                  <a:pt x="536740" y="1498"/>
                </a:lnTo>
                <a:close/>
              </a:path>
              <a:path w="708025" h="177800">
                <a:moveTo>
                  <a:pt x="554621" y="129959"/>
                </a:moveTo>
                <a:lnTo>
                  <a:pt x="541578" y="129959"/>
                </a:lnTo>
                <a:lnTo>
                  <a:pt x="520141" y="158534"/>
                </a:lnTo>
                <a:lnTo>
                  <a:pt x="520141" y="129959"/>
                </a:lnTo>
                <a:lnTo>
                  <a:pt x="507098" y="129959"/>
                </a:lnTo>
                <a:lnTo>
                  <a:pt x="507098" y="176301"/>
                </a:lnTo>
                <a:lnTo>
                  <a:pt x="520141" y="176301"/>
                </a:lnTo>
                <a:lnTo>
                  <a:pt x="533476" y="158534"/>
                </a:lnTo>
                <a:lnTo>
                  <a:pt x="541578" y="147726"/>
                </a:lnTo>
                <a:lnTo>
                  <a:pt x="541578" y="176301"/>
                </a:lnTo>
                <a:lnTo>
                  <a:pt x="554621" y="176301"/>
                </a:lnTo>
                <a:lnTo>
                  <a:pt x="554621" y="147726"/>
                </a:lnTo>
                <a:lnTo>
                  <a:pt x="554621" y="129959"/>
                </a:lnTo>
                <a:close/>
              </a:path>
              <a:path w="708025" h="177800">
                <a:moveTo>
                  <a:pt x="600341" y="1498"/>
                </a:moveTo>
                <a:lnTo>
                  <a:pt x="585558" y="1498"/>
                </a:lnTo>
                <a:lnTo>
                  <a:pt x="572719" y="27825"/>
                </a:lnTo>
                <a:lnTo>
                  <a:pt x="558380" y="1498"/>
                </a:lnTo>
                <a:lnTo>
                  <a:pt x="543179" y="1498"/>
                </a:lnTo>
                <a:lnTo>
                  <a:pt x="565226" y="40881"/>
                </a:lnTo>
                <a:lnTo>
                  <a:pt x="548208" y="72351"/>
                </a:lnTo>
                <a:lnTo>
                  <a:pt x="562978" y="72351"/>
                </a:lnTo>
                <a:lnTo>
                  <a:pt x="586460" y="27825"/>
                </a:lnTo>
                <a:lnTo>
                  <a:pt x="600341" y="1498"/>
                </a:lnTo>
                <a:close/>
              </a:path>
              <a:path w="708025" h="177800">
                <a:moveTo>
                  <a:pt x="608355" y="110794"/>
                </a:moveTo>
                <a:lnTo>
                  <a:pt x="599795" y="106730"/>
                </a:lnTo>
                <a:lnTo>
                  <a:pt x="598728" y="111340"/>
                </a:lnTo>
                <a:lnTo>
                  <a:pt x="594664" y="113474"/>
                </a:lnTo>
                <a:lnTo>
                  <a:pt x="586308" y="113474"/>
                </a:lnTo>
                <a:lnTo>
                  <a:pt x="582676" y="110578"/>
                </a:lnTo>
                <a:lnTo>
                  <a:pt x="581825" y="106730"/>
                </a:lnTo>
                <a:lnTo>
                  <a:pt x="573265" y="110794"/>
                </a:lnTo>
                <a:lnTo>
                  <a:pt x="576364" y="119672"/>
                </a:lnTo>
                <a:lnTo>
                  <a:pt x="585139" y="121805"/>
                </a:lnTo>
                <a:lnTo>
                  <a:pt x="596480" y="121805"/>
                </a:lnTo>
                <a:lnTo>
                  <a:pt x="605256" y="119672"/>
                </a:lnTo>
                <a:lnTo>
                  <a:pt x="607428" y="113474"/>
                </a:lnTo>
                <a:lnTo>
                  <a:pt x="608355" y="110794"/>
                </a:lnTo>
                <a:close/>
              </a:path>
              <a:path w="708025" h="177800">
                <a:moveTo>
                  <a:pt x="614565" y="129959"/>
                </a:moveTo>
                <a:lnTo>
                  <a:pt x="601522" y="129959"/>
                </a:lnTo>
                <a:lnTo>
                  <a:pt x="580097" y="158534"/>
                </a:lnTo>
                <a:lnTo>
                  <a:pt x="580097" y="129959"/>
                </a:lnTo>
                <a:lnTo>
                  <a:pt x="567055" y="129959"/>
                </a:lnTo>
                <a:lnTo>
                  <a:pt x="567055" y="176301"/>
                </a:lnTo>
                <a:lnTo>
                  <a:pt x="580097" y="176301"/>
                </a:lnTo>
                <a:lnTo>
                  <a:pt x="593420" y="158534"/>
                </a:lnTo>
                <a:lnTo>
                  <a:pt x="601522" y="147726"/>
                </a:lnTo>
                <a:lnTo>
                  <a:pt x="601522" y="176301"/>
                </a:lnTo>
                <a:lnTo>
                  <a:pt x="614565" y="176301"/>
                </a:lnTo>
                <a:lnTo>
                  <a:pt x="614565" y="147726"/>
                </a:lnTo>
                <a:lnTo>
                  <a:pt x="614565" y="129959"/>
                </a:lnTo>
                <a:close/>
              </a:path>
              <a:path w="708025" h="177800">
                <a:moveTo>
                  <a:pt x="654494" y="47840"/>
                </a:moveTo>
                <a:lnTo>
                  <a:pt x="638048" y="28689"/>
                </a:lnTo>
                <a:lnTo>
                  <a:pt x="632447" y="22161"/>
                </a:lnTo>
                <a:lnTo>
                  <a:pt x="635177" y="19469"/>
                </a:lnTo>
                <a:lnTo>
                  <a:pt x="653427" y="1498"/>
                </a:lnTo>
                <a:lnTo>
                  <a:pt x="637159" y="1498"/>
                </a:lnTo>
                <a:lnTo>
                  <a:pt x="619823" y="19469"/>
                </a:lnTo>
                <a:lnTo>
                  <a:pt x="619823" y="1498"/>
                </a:lnTo>
                <a:lnTo>
                  <a:pt x="606767" y="1498"/>
                </a:lnTo>
                <a:lnTo>
                  <a:pt x="606767" y="47840"/>
                </a:lnTo>
                <a:lnTo>
                  <a:pt x="619823" y="47840"/>
                </a:lnTo>
                <a:lnTo>
                  <a:pt x="619823" y="30607"/>
                </a:lnTo>
                <a:lnTo>
                  <a:pt x="621741" y="28689"/>
                </a:lnTo>
                <a:lnTo>
                  <a:pt x="637806" y="47840"/>
                </a:lnTo>
                <a:lnTo>
                  <a:pt x="654494" y="47840"/>
                </a:lnTo>
                <a:close/>
              </a:path>
              <a:path w="708025" h="177800">
                <a:moveTo>
                  <a:pt x="707809" y="1498"/>
                </a:moveTo>
                <a:lnTo>
                  <a:pt x="694766" y="1498"/>
                </a:lnTo>
                <a:lnTo>
                  <a:pt x="673341" y="30073"/>
                </a:lnTo>
                <a:lnTo>
                  <a:pt x="673341" y="1498"/>
                </a:lnTo>
                <a:lnTo>
                  <a:pt x="660298" y="1498"/>
                </a:lnTo>
                <a:lnTo>
                  <a:pt x="660298" y="47840"/>
                </a:lnTo>
                <a:lnTo>
                  <a:pt x="673341" y="47840"/>
                </a:lnTo>
                <a:lnTo>
                  <a:pt x="686663" y="30073"/>
                </a:lnTo>
                <a:lnTo>
                  <a:pt x="694766" y="19265"/>
                </a:lnTo>
                <a:lnTo>
                  <a:pt x="694766" y="47840"/>
                </a:lnTo>
                <a:lnTo>
                  <a:pt x="707809" y="47840"/>
                </a:lnTo>
                <a:lnTo>
                  <a:pt x="707809" y="19265"/>
                </a:lnTo>
                <a:lnTo>
                  <a:pt x="707809" y="149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1020008" y="6853641"/>
            <a:ext cx="601345" cy="74930"/>
          </a:xfrm>
          <a:custGeom>
            <a:avLst/>
            <a:gdLst/>
            <a:ahLst/>
            <a:cxnLst/>
            <a:rect l="l" t="t" r="r" b="b"/>
            <a:pathLst>
              <a:path w="601344" h="74929">
                <a:moveTo>
                  <a:pt x="568020" y="3416"/>
                </a:moveTo>
                <a:lnTo>
                  <a:pt x="559460" y="7480"/>
                </a:lnTo>
                <a:lnTo>
                  <a:pt x="562559" y="16370"/>
                </a:lnTo>
                <a:lnTo>
                  <a:pt x="571334" y="18503"/>
                </a:lnTo>
                <a:lnTo>
                  <a:pt x="582676" y="18503"/>
                </a:lnTo>
                <a:lnTo>
                  <a:pt x="591451" y="16370"/>
                </a:lnTo>
                <a:lnTo>
                  <a:pt x="593612" y="10172"/>
                </a:lnTo>
                <a:lnTo>
                  <a:pt x="572503" y="10172"/>
                </a:lnTo>
                <a:lnTo>
                  <a:pt x="568871" y="7277"/>
                </a:lnTo>
                <a:lnTo>
                  <a:pt x="568020" y="3416"/>
                </a:lnTo>
                <a:close/>
              </a:path>
              <a:path w="601344" h="74929">
                <a:moveTo>
                  <a:pt x="585990" y="3416"/>
                </a:moveTo>
                <a:lnTo>
                  <a:pt x="584923" y="8026"/>
                </a:lnTo>
                <a:lnTo>
                  <a:pt x="580859" y="10172"/>
                </a:lnTo>
                <a:lnTo>
                  <a:pt x="593612" y="10172"/>
                </a:lnTo>
                <a:lnTo>
                  <a:pt x="594550" y="7480"/>
                </a:lnTo>
                <a:lnTo>
                  <a:pt x="585990" y="3416"/>
                </a:lnTo>
                <a:close/>
              </a:path>
              <a:path w="601344" h="74929">
                <a:moveTo>
                  <a:pt x="566293" y="26644"/>
                </a:moveTo>
                <a:lnTo>
                  <a:pt x="553250" y="26644"/>
                </a:lnTo>
                <a:lnTo>
                  <a:pt x="553250" y="72999"/>
                </a:lnTo>
                <a:lnTo>
                  <a:pt x="566293" y="72999"/>
                </a:lnTo>
                <a:lnTo>
                  <a:pt x="579618" y="55219"/>
                </a:lnTo>
                <a:lnTo>
                  <a:pt x="566293" y="55219"/>
                </a:lnTo>
                <a:lnTo>
                  <a:pt x="566293" y="26644"/>
                </a:lnTo>
                <a:close/>
              </a:path>
              <a:path w="601344" h="74929">
                <a:moveTo>
                  <a:pt x="600760" y="44411"/>
                </a:moveTo>
                <a:lnTo>
                  <a:pt x="587717" y="44411"/>
                </a:lnTo>
                <a:lnTo>
                  <a:pt x="587717" y="72999"/>
                </a:lnTo>
                <a:lnTo>
                  <a:pt x="600760" y="72999"/>
                </a:lnTo>
                <a:lnTo>
                  <a:pt x="600760" y="44411"/>
                </a:lnTo>
                <a:close/>
              </a:path>
              <a:path w="601344" h="74929">
                <a:moveTo>
                  <a:pt x="600760" y="26644"/>
                </a:moveTo>
                <a:lnTo>
                  <a:pt x="587717" y="26644"/>
                </a:lnTo>
                <a:lnTo>
                  <a:pt x="566293" y="55219"/>
                </a:lnTo>
                <a:lnTo>
                  <a:pt x="579618" y="55219"/>
                </a:lnTo>
                <a:lnTo>
                  <a:pt x="587717" y="44411"/>
                </a:lnTo>
                <a:lnTo>
                  <a:pt x="600760" y="44411"/>
                </a:lnTo>
                <a:lnTo>
                  <a:pt x="600760" y="26644"/>
                </a:lnTo>
                <a:close/>
              </a:path>
              <a:path w="601344" h="74929">
                <a:moveTo>
                  <a:pt x="506336" y="26644"/>
                </a:moveTo>
                <a:lnTo>
                  <a:pt x="493293" y="26644"/>
                </a:lnTo>
                <a:lnTo>
                  <a:pt x="493293" y="72999"/>
                </a:lnTo>
                <a:lnTo>
                  <a:pt x="506336" y="72999"/>
                </a:lnTo>
                <a:lnTo>
                  <a:pt x="519669" y="55219"/>
                </a:lnTo>
                <a:lnTo>
                  <a:pt x="506336" y="55219"/>
                </a:lnTo>
                <a:lnTo>
                  <a:pt x="506336" y="26644"/>
                </a:lnTo>
                <a:close/>
              </a:path>
              <a:path w="601344" h="74929">
                <a:moveTo>
                  <a:pt x="540816" y="44411"/>
                </a:moveTo>
                <a:lnTo>
                  <a:pt x="527773" y="44411"/>
                </a:lnTo>
                <a:lnTo>
                  <a:pt x="527773" y="72999"/>
                </a:lnTo>
                <a:lnTo>
                  <a:pt x="540816" y="72999"/>
                </a:lnTo>
                <a:lnTo>
                  <a:pt x="540816" y="44411"/>
                </a:lnTo>
                <a:close/>
              </a:path>
              <a:path w="601344" h="74929">
                <a:moveTo>
                  <a:pt x="540816" y="26644"/>
                </a:moveTo>
                <a:lnTo>
                  <a:pt x="527773" y="26644"/>
                </a:lnTo>
                <a:lnTo>
                  <a:pt x="506336" y="55219"/>
                </a:lnTo>
                <a:lnTo>
                  <a:pt x="519669" y="55219"/>
                </a:lnTo>
                <a:lnTo>
                  <a:pt x="527773" y="44411"/>
                </a:lnTo>
                <a:lnTo>
                  <a:pt x="540816" y="44411"/>
                </a:lnTo>
                <a:lnTo>
                  <a:pt x="540816" y="26644"/>
                </a:lnTo>
                <a:close/>
              </a:path>
              <a:path w="601344" h="74929">
                <a:moveTo>
                  <a:pt x="452818" y="26644"/>
                </a:moveTo>
                <a:lnTo>
                  <a:pt x="439762" y="26644"/>
                </a:lnTo>
                <a:lnTo>
                  <a:pt x="439762" y="72999"/>
                </a:lnTo>
                <a:lnTo>
                  <a:pt x="452818" y="72999"/>
                </a:lnTo>
                <a:lnTo>
                  <a:pt x="452818" y="55765"/>
                </a:lnTo>
                <a:lnTo>
                  <a:pt x="454748" y="53835"/>
                </a:lnTo>
                <a:lnTo>
                  <a:pt x="471047" y="53835"/>
                </a:lnTo>
                <a:lnTo>
                  <a:pt x="465442" y="47307"/>
                </a:lnTo>
                <a:lnTo>
                  <a:pt x="468164" y="44627"/>
                </a:lnTo>
                <a:lnTo>
                  <a:pt x="452818" y="44627"/>
                </a:lnTo>
                <a:lnTo>
                  <a:pt x="452818" y="26644"/>
                </a:lnTo>
                <a:close/>
              </a:path>
              <a:path w="601344" h="74929">
                <a:moveTo>
                  <a:pt x="471047" y="53835"/>
                </a:moveTo>
                <a:lnTo>
                  <a:pt x="454748" y="53835"/>
                </a:lnTo>
                <a:lnTo>
                  <a:pt x="470801" y="72999"/>
                </a:lnTo>
                <a:lnTo>
                  <a:pt x="487502" y="72999"/>
                </a:lnTo>
                <a:lnTo>
                  <a:pt x="471047" y="53835"/>
                </a:lnTo>
                <a:close/>
              </a:path>
              <a:path w="601344" h="74929">
                <a:moveTo>
                  <a:pt x="486435" y="26644"/>
                </a:moveTo>
                <a:lnTo>
                  <a:pt x="470166" y="26644"/>
                </a:lnTo>
                <a:lnTo>
                  <a:pt x="452818" y="44627"/>
                </a:lnTo>
                <a:lnTo>
                  <a:pt x="468164" y="44627"/>
                </a:lnTo>
                <a:lnTo>
                  <a:pt x="486435" y="26644"/>
                </a:lnTo>
                <a:close/>
              </a:path>
              <a:path w="601344" h="74929">
                <a:moveTo>
                  <a:pt x="422198" y="25146"/>
                </a:moveTo>
                <a:lnTo>
                  <a:pt x="412877" y="25146"/>
                </a:lnTo>
                <a:lnTo>
                  <a:pt x="406361" y="26111"/>
                </a:lnTo>
                <a:lnTo>
                  <a:pt x="395973" y="35306"/>
                </a:lnTo>
                <a:lnTo>
                  <a:pt x="392658" y="41846"/>
                </a:lnTo>
                <a:lnTo>
                  <a:pt x="392658" y="58648"/>
                </a:lnTo>
                <a:lnTo>
                  <a:pt x="396519" y="64439"/>
                </a:lnTo>
                <a:lnTo>
                  <a:pt x="400050" y="67754"/>
                </a:lnTo>
                <a:lnTo>
                  <a:pt x="404215" y="71716"/>
                </a:lnTo>
                <a:lnTo>
                  <a:pt x="410641" y="74485"/>
                </a:lnTo>
                <a:lnTo>
                  <a:pt x="423265" y="74485"/>
                </a:lnTo>
                <a:lnTo>
                  <a:pt x="427342" y="72885"/>
                </a:lnTo>
                <a:lnTo>
                  <a:pt x="429907" y="71602"/>
                </a:lnTo>
                <a:lnTo>
                  <a:pt x="429907" y="62941"/>
                </a:lnTo>
                <a:lnTo>
                  <a:pt x="411822" y="62941"/>
                </a:lnTo>
                <a:lnTo>
                  <a:pt x="406146" y="57365"/>
                </a:lnTo>
                <a:lnTo>
                  <a:pt x="406146" y="43027"/>
                </a:lnTo>
                <a:lnTo>
                  <a:pt x="410527" y="36703"/>
                </a:lnTo>
                <a:lnTo>
                  <a:pt x="429907" y="36703"/>
                </a:lnTo>
                <a:lnTo>
                  <a:pt x="429907" y="27927"/>
                </a:lnTo>
                <a:lnTo>
                  <a:pt x="426161" y="26111"/>
                </a:lnTo>
                <a:lnTo>
                  <a:pt x="422198" y="25146"/>
                </a:lnTo>
                <a:close/>
              </a:path>
              <a:path w="601344" h="74929">
                <a:moveTo>
                  <a:pt x="429907" y="58864"/>
                </a:moveTo>
                <a:lnTo>
                  <a:pt x="426377" y="62077"/>
                </a:lnTo>
                <a:lnTo>
                  <a:pt x="422529" y="62941"/>
                </a:lnTo>
                <a:lnTo>
                  <a:pt x="429907" y="62941"/>
                </a:lnTo>
                <a:lnTo>
                  <a:pt x="429907" y="58864"/>
                </a:lnTo>
                <a:close/>
              </a:path>
              <a:path w="601344" h="74929">
                <a:moveTo>
                  <a:pt x="429907" y="36703"/>
                </a:moveTo>
                <a:lnTo>
                  <a:pt x="423697" y="36703"/>
                </a:lnTo>
                <a:lnTo>
                  <a:pt x="427126" y="38201"/>
                </a:lnTo>
                <a:lnTo>
                  <a:pt x="429907" y="40767"/>
                </a:lnTo>
                <a:lnTo>
                  <a:pt x="429907" y="36703"/>
                </a:lnTo>
                <a:close/>
              </a:path>
              <a:path w="601344" h="74929">
                <a:moveTo>
                  <a:pt x="374040" y="26644"/>
                </a:moveTo>
                <a:lnTo>
                  <a:pt x="346202" y="26644"/>
                </a:lnTo>
                <a:lnTo>
                  <a:pt x="346202" y="72999"/>
                </a:lnTo>
                <a:lnTo>
                  <a:pt x="372110" y="72999"/>
                </a:lnTo>
                <a:lnTo>
                  <a:pt x="376707" y="72771"/>
                </a:lnTo>
                <a:lnTo>
                  <a:pt x="380453" y="70002"/>
                </a:lnTo>
                <a:lnTo>
                  <a:pt x="382701" y="68287"/>
                </a:lnTo>
                <a:lnTo>
                  <a:pt x="385381" y="65189"/>
                </a:lnTo>
                <a:lnTo>
                  <a:pt x="385381" y="62725"/>
                </a:lnTo>
                <a:lnTo>
                  <a:pt x="359257" y="62725"/>
                </a:lnTo>
                <a:lnTo>
                  <a:pt x="359257" y="53403"/>
                </a:lnTo>
                <a:lnTo>
                  <a:pt x="384170" y="53403"/>
                </a:lnTo>
                <a:lnTo>
                  <a:pt x="383882" y="52870"/>
                </a:lnTo>
                <a:lnTo>
                  <a:pt x="381850" y="51054"/>
                </a:lnTo>
                <a:lnTo>
                  <a:pt x="380136" y="49555"/>
                </a:lnTo>
                <a:lnTo>
                  <a:pt x="377888" y="48488"/>
                </a:lnTo>
                <a:lnTo>
                  <a:pt x="375754" y="48044"/>
                </a:lnTo>
                <a:lnTo>
                  <a:pt x="379920" y="46228"/>
                </a:lnTo>
                <a:lnTo>
                  <a:pt x="380621" y="45059"/>
                </a:lnTo>
                <a:lnTo>
                  <a:pt x="359257" y="45059"/>
                </a:lnTo>
                <a:lnTo>
                  <a:pt x="359257" y="36906"/>
                </a:lnTo>
                <a:lnTo>
                  <a:pt x="382168" y="36906"/>
                </a:lnTo>
                <a:lnTo>
                  <a:pt x="382168" y="34671"/>
                </a:lnTo>
                <a:lnTo>
                  <a:pt x="380352" y="31457"/>
                </a:lnTo>
                <a:lnTo>
                  <a:pt x="377672" y="29438"/>
                </a:lnTo>
                <a:lnTo>
                  <a:pt x="374040" y="26644"/>
                </a:lnTo>
                <a:close/>
              </a:path>
              <a:path w="601344" h="74929">
                <a:moveTo>
                  <a:pt x="384170" y="53403"/>
                </a:moveTo>
                <a:lnTo>
                  <a:pt x="366864" y="53403"/>
                </a:lnTo>
                <a:lnTo>
                  <a:pt x="368795" y="53505"/>
                </a:lnTo>
                <a:lnTo>
                  <a:pt x="370192" y="54483"/>
                </a:lnTo>
                <a:lnTo>
                  <a:pt x="371043" y="55016"/>
                </a:lnTo>
                <a:lnTo>
                  <a:pt x="371906" y="56083"/>
                </a:lnTo>
                <a:lnTo>
                  <a:pt x="371906" y="59626"/>
                </a:lnTo>
                <a:lnTo>
                  <a:pt x="371043" y="60896"/>
                </a:lnTo>
                <a:lnTo>
                  <a:pt x="368795" y="62611"/>
                </a:lnTo>
                <a:lnTo>
                  <a:pt x="366750" y="62725"/>
                </a:lnTo>
                <a:lnTo>
                  <a:pt x="385381" y="62725"/>
                </a:lnTo>
                <a:lnTo>
                  <a:pt x="385381" y="55651"/>
                </a:lnTo>
                <a:lnTo>
                  <a:pt x="384170" y="53403"/>
                </a:lnTo>
                <a:close/>
              </a:path>
              <a:path w="601344" h="74929">
                <a:moveTo>
                  <a:pt x="382168" y="36906"/>
                </a:moveTo>
                <a:lnTo>
                  <a:pt x="367830" y="36906"/>
                </a:lnTo>
                <a:lnTo>
                  <a:pt x="369646" y="38201"/>
                </a:lnTo>
                <a:lnTo>
                  <a:pt x="370395" y="39268"/>
                </a:lnTo>
                <a:lnTo>
                  <a:pt x="370339" y="42481"/>
                </a:lnTo>
                <a:lnTo>
                  <a:pt x="369862" y="43446"/>
                </a:lnTo>
                <a:lnTo>
                  <a:pt x="367284" y="45059"/>
                </a:lnTo>
                <a:lnTo>
                  <a:pt x="380621" y="45059"/>
                </a:lnTo>
                <a:lnTo>
                  <a:pt x="382168" y="42481"/>
                </a:lnTo>
                <a:lnTo>
                  <a:pt x="382168" y="36906"/>
                </a:lnTo>
                <a:close/>
              </a:path>
              <a:path w="601344" h="74929">
                <a:moveTo>
                  <a:pt x="318376" y="25146"/>
                </a:moveTo>
                <a:lnTo>
                  <a:pt x="300812" y="25146"/>
                </a:lnTo>
                <a:lnTo>
                  <a:pt x="294817" y="28041"/>
                </a:lnTo>
                <a:lnTo>
                  <a:pt x="286258" y="35852"/>
                </a:lnTo>
                <a:lnTo>
                  <a:pt x="283044" y="42265"/>
                </a:lnTo>
                <a:lnTo>
                  <a:pt x="283044" y="57365"/>
                </a:lnTo>
                <a:lnTo>
                  <a:pt x="286258" y="63792"/>
                </a:lnTo>
                <a:lnTo>
                  <a:pt x="294817" y="71602"/>
                </a:lnTo>
                <a:lnTo>
                  <a:pt x="300812" y="74485"/>
                </a:lnTo>
                <a:lnTo>
                  <a:pt x="318376" y="74485"/>
                </a:lnTo>
                <a:lnTo>
                  <a:pt x="324370" y="71602"/>
                </a:lnTo>
                <a:lnTo>
                  <a:pt x="328320" y="67970"/>
                </a:lnTo>
                <a:lnTo>
                  <a:pt x="332917" y="63792"/>
                </a:lnTo>
                <a:lnTo>
                  <a:pt x="333343" y="62941"/>
                </a:lnTo>
                <a:lnTo>
                  <a:pt x="301980" y="62941"/>
                </a:lnTo>
                <a:lnTo>
                  <a:pt x="296519" y="56934"/>
                </a:lnTo>
                <a:lnTo>
                  <a:pt x="296519" y="42583"/>
                </a:lnTo>
                <a:lnTo>
                  <a:pt x="302094" y="36703"/>
                </a:lnTo>
                <a:lnTo>
                  <a:pt x="333344" y="36703"/>
                </a:lnTo>
                <a:lnTo>
                  <a:pt x="332917" y="35852"/>
                </a:lnTo>
                <a:lnTo>
                  <a:pt x="328320" y="31673"/>
                </a:lnTo>
                <a:lnTo>
                  <a:pt x="324370" y="28041"/>
                </a:lnTo>
                <a:lnTo>
                  <a:pt x="318376" y="25146"/>
                </a:lnTo>
                <a:close/>
              </a:path>
              <a:path w="601344" h="74929">
                <a:moveTo>
                  <a:pt x="333344" y="36703"/>
                </a:moveTo>
                <a:lnTo>
                  <a:pt x="317093" y="36703"/>
                </a:lnTo>
                <a:lnTo>
                  <a:pt x="322656" y="42583"/>
                </a:lnTo>
                <a:lnTo>
                  <a:pt x="322656" y="56934"/>
                </a:lnTo>
                <a:lnTo>
                  <a:pt x="317195" y="62941"/>
                </a:lnTo>
                <a:lnTo>
                  <a:pt x="333343" y="62941"/>
                </a:lnTo>
                <a:lnTo>
                  <a:pt x="336130" y="57365"/>
                </a:lnTo>
                <a:lnTo>
                  <a:pt x="336130" y="42265"/>
                </a:lnTo>
                <a:lnTo>
                  <a:pt x="333344" y="36703"/>
                </a:lnTo>
                <a:close/>
              </a:path>
              <a:path w="601344" h="74929">
                <a:moveTo>
                  <a:pt x="245986" y="26644"/>
                </a:moveTo>
                <a:lnTo>
                  <a:pt x="232943" y="26644"/>
                </a:lnTo>
                <a:lnTo>
                  <a:pt x="232943" y="72999"/>
                </a:lnTo>
                <a:lnTo>
                  <a:pt x="245986" y="72999"/>
                </a:lnTo>
                <a:lnTo>
                  <a:pt x="245986" y="55765"/>
                </a:lnTo>
                <a:lnTo>
                  <a:pt x="247916" y="53835"/>
                </a:lnTo>
                <a:lnTo>
                  <a:pt x="264227" y="53835"/>
                </a:lnTo>
                <a:lnTo>
                  <a:pt x="258622" y="47307"/>
                </a:lnTo>
                <a:lnTo>
                  <a:pt x="261343" y="44627"/>
                </a:lnTo>
                <a:lnTo>
                  <a:pt x="245986" y="44627"/>
                </a:lnTo>
                <a:lnTo>
                  <a:pt x="245986" y="26644"/>
                </a:lnTo>
                <a:close/>
              </a:path>
              <a:path w="601344" h="74929">
                <a:moveTo>
                  <a:pt x="264227" y="53835"/>
                </a:moveTo>
                <a:lnTo>
                  <a:pt x="247916" y="53835"/>
                </a:lnTo>
                <a:lnTo>
                  <a:pt x="263969" y="72999"/>
                </a:lnTo>
                <a:lnTo>
                  <a:pt x="280682" y="72999"/>
                </a:lnTo>
                <a:lnTo>
                  <a:pt x="264227" y="53835"/>
                </a:lnTo>
                <a:close/>
              </a:path>
              <a:path w="601344" h="74929">
                <a:moveTo>
                  <a:pt x="279603" y="26644"/>
                </a:moveTo>
                <a:lnTo>
                  <a:pt x="263334" y="26644"/>
                </a:lnTo>
                <a:lnTo>
                  <a:pt x="245986" y="44627"/>
                </a:lnTo>
                <a:lnTo>
                  <a:pt x="261343" y="44627"/>
                </a:lnTo>
                <a:lnTo>
                  <a:pt x="279603" y="26644"/>
                </a:lnTo>
                <a:close/>
              </a:path>
              <a:path w="601344" h="74929">
                <a:moveTo>
                  <a:pt x="174066" y="61874"/>
                </a:moveTo>
                <a:lnTo>
                  <a:pt x="174066" y="72999"/>
                </a:lnTo>
                <a:lnTo>
                  <a:pt x="175348" y="73317"/>
                </a:lnTo>
                <a:lnTo>
                  <a:pt x="176631" y="73418"/>
                </a:lnTo>
                <a:lnTo>
                  <a:pt x="185521" y="73418"/>
                </a:lnTo>
                <a:lnTo>
                  <a:pt x="189471" y="69570"/>
                </a:lnTo>
                <a:lnTo>
                  <a:pt x="194284" y="64325"/>
                </a:lnTo>
                <a:lnTo>
                  <a:pt x="194490" y="62090"/>
                </a:lnTo>
                <a:lnTo>
                  <a:pt x="175463" y="62090"/>
                </a:lnTo>
                <a:lnTo>
                  <a:pt x="174066" y="61874"/>
                </a:lnTo>
                <a:close/>
              </a:path>
              <a:path w="601344" h="74929">
                <a:moveTo>
                  <a:pt x="220510" y="37769"/>
                </a:moveTo>
                <a:lnTo>
                  <a:pt x="207467" y="37769"/>
                </a:lnTo>
                <a:lnTo>
                  <a:pt x="207467" y="72999"/>
                </a:lnTo>
                <a:lnTo>
                  <a:pt x="220510" y="72999"/>
                </a:lnTo>
                <a:lnTo>
                  <a:pt x="220510" y="37769"/>
                </a:lnTo>
                <a:close/>
              </a:path>
              <a:path w="601344" h="74929">
                <a:moveTo>
                  <a:pt x="220510" y="26644"/>
                </a:moveTo>
                <a:lnTo>
                  <a:pt x="183057" y="26644"/>
                </a:lnTo>
                <a:lnTo>
                  <a:pt x="183057" y="55765"/>
                </a:lnTo>
                <a:lnTo>
                  <a:pt x="182841" y="58127"/>
                </a:lnTo>
                <a:lnTo>
                  <a:pt x="180594" y="60896"/>
                </a:lnTo>
                <a:lnTo>
                  <a:pt x="178993" y="62090"/>
                </a:lnTo>
                <a:lnTo>
                  <a:pt x="194490" y="62090"/>
                </a:lnTo>
                <a:lnTo>
                  <a:pt x="194818" y="58547"/>
                </a:lnTo>
                <a:lnTo>
                  <a:pt x="194818" y="37769"/>
                </a:lnTo>
                <a:lnTo>
                  <a:pt x="220510" y="37769"/>
                </a:lnTo>
                <a:lnTo>
                  <a:pt x="220510" y="26644"/>
                </a:lnTo>
                <a:close/>
              </a:path>
              <a:path w="601344" h="74929">
                <a:moveTo>
                  <a:pt x="151574" y="25146"/>
                </a:moveTo>
                <a:lnTo>
                  <a:pt x="134023" y="25146"/>
                </a:lnTo>
                <a:lnTo>
                  <a:pt x="128016" y="28041"/>
                </a:lnTo>
                <a:lnTo>
                  <a:pt x="124066" y="31673"/>
                </a:lnTo>
                <a:lnTo>
                  <a:pt x="119456" y="35852"/>
                </a:lnTo>
                <a:lnTo>
                  <a:pt x="116255" y="42265"/>
                </a:lnTo>
                <a:lnTo>
                  <a:pt x="116255" y="57365"/>
                </a:lnTo>
                <a:lnTo>
                  <a:pt x="119456" y="63792"/>
                </a:lnTo>
                <a:lnTo>
                  <a:pt x="124066" y="67970"/>
                </a:lnTo>
                <a:lnTo>
                  <a:pt x="128016" y="71602"/>
                </a:lnTo>
                <a:lnTo>
                  <a:pt x="134023" y="74485"/>
                </a:lnTo>
                <a:lnTo>
                  <a:pt x="151574" y="74485"/>
                </a:lnTo>
                <a:lnTo>
                  <a:pt x="157581" y="71602"/>
                </a:lnTo>
                <a:lnTo>
                  <a:pt x="161531" y="67970"/>
                </a:lnTo>
                <a:lnTo>
                  <a:pt x="166141" y="63792"/>
                </a:lnTo>
                <a:lnTo>
                  <a:pt x="166565" y="62941"/>
                </a:lnTo>
                <a:lnTo>
                  <a:pt x="135191" y="62941"/>
                </a:lnTo>
                <a:lnTo>
                  <a:pt x="129730" y="56934"/>
                </a:lnTo>
                <a:lnTo>
                  <a:pt x="129730" y="42583"/>
                </a:lnTo>
                <a:lnTo>
                  <a:pt x="135305" y="36703"/>
                </a:lnTo>
                <a:lnTo>
                  <a:pt x="166566" y="36703"/>
                </a:lnTo>
                <a:lnTo>
                  <a:pt x="166141" y="35852"/>
                </a:lnTo>
                <a:lnTo>
                  <a:pt x="161531" y="31673"/>
                </a:lnTo>
                <a:lnTo>
                  <a:pt x="157581" y="28041"/>
                </a:lnTo>
                <a:lnTo>
                  <a:pt x="151574" y="25146"/>
                </a:lnTo>
                <a:close/>
              </a:path>
              <a:path w="601344" h="74929">
                <a:moveTo>
                  <a:pt x="166566" y="36703"/>
                </a:moveTo>
                <a:lnTo>
                  <a:pt x="150304" y="36703"/>
                </a:lnTo>
                <a:lnTo>
                  <a:pt x="155867" y="42583"/>
                </a:lnTo>
                <a:lnTo>
                  <a:pt x="155867" y="56934"/>
                </a:lnTo>
                <a:lnTo>
                  <a:pt x="150406" y="62941"/>
                </a:lnTo>
                <a:lnTo>
                  <a:pt x="166565" y="62941"/>
                </a:lnTo>
                <a:lnTo>
                  <a:pt x="169341" y="57365"/>
                </a:lnTo>
                <a:lnTo>
                  <a:pt x="169341" y="42265"/>
                </a:lnTo>
                <a:lnTo>
                  <a:pt x="166566" y="36703"/>
                </a:lnTo>
                <a:close/>
              </a:path>
              <a:path w="601344" h="74929">
                <a:moveTo>
                  <a:pt x="79209" y="26644"/>
                </a:moveTo>
                <a:lnTo>
                  <a:pt x="66154" y="26644"/>
                </a:lnTo>
                <a:lnTo>
                  <a:pt x="66154" y="72999"/>
                </a:lnTo>
                <a:lnTo>
                  <a:pt x="79209" y="72999"/>
                </a:lnTo>
                <a:lnTo>
                  <a:pt x="79209" y="55765"/>
                </a:lnTo>
                <a:lnTo>
                  <a:pt x="81127" y="53835"/>
                </a:lnTo>
                <a:lnTo>
                  <a:pt x="97438" y="53835"/>
                </a:lnTo>
                <a:lnTo>
                  <a:pt x="91833" y="47307"/>
                </a:lnTo>
                <a:lnTo>
                  <a:pt x="94554" y="44627"/>
                </a:lnTo>
                <a:lnTo>
                  <a:pt x="79209" y="44627"/>
                </a:lnTo>
                <a:lnTo>
                  <a:pt x="79209" y="26644"/>
                </a:lnTo>
                <a:close/>
              </a:path>
              <a:path w="601344" h="74929">
                <a:moveTo>
                  <a:pt x="97438" y="53835"/>
                </a:moveTo>
                <a:lnTo>
                  <a:pt x="81127" y="53835"/>
                </a:lnTo>
                <a:lnTo>
                  <a:pt x="97180" y="72999"/>
                </a:lnTo>
                <a:lnTo>
                  <a:pt x="113893" y="72999"/>
                </a:lnTo>
                <a:lnTo>
                  <a:pt x="97438" y="53835"/>
                </a:lnTo>
                <a:close/>
              </a:path>
              <a:path w="601344" h="74929">
                <a:moveTo>
                  <a:pt x="112814" y="26644"/>
                </a:moveTo>
                <a:lnTo>
                  <a:pt x="96545" y="26644"/>
                </a:lnTo>
                <a:lnTo>
                  <a:pt x="79209" y="44627"/>
                </a:lnTo>
                <a:lnTo>
                  <a:pt x="94554" y="44627"/>
                </a:lnTo>
                <a:lnTo>
                  <a:pt x="112814" y="26644"/>
                </a:lnTo>
                <a:close/>
              </a:path>
              <a:path w="601344" h="74929">
                <a:moveTo>
                  <a:pt x="42697" y="0"/>
                </a:moveTo>
                <a:lnTo>
                  <a:pt x="37668" y="0"/>
                </a:lnTo>
                <a:lnTo>
                  <a:pt x="30287" y="522"/>
                </a:lnTo>
                <a:lnTo>
                  <a:pt x="930" y="28311"/>
                </a:lnTo>
                <a:lnTo>
                  <a:pt x="0" y="37350"/>
                </a:lnTo>
                <a:lnTo>
                  <a:pt x="630" y="44928"/>
                </a:lnTo>
                <a:lnTo>
                  <a:pt x="29034" y="73842"/>
                </a:lnTo>
                <a:lnTo>
                  <a:pt x="37553" y="74599"/>
                </a:lnTo>
                <a:lnTo>
                  <a:pt x="45275" y="74599"/>
                </a:lnTo>
                <a:lnTo>
                  <a:pt x="50939" y="72669"/>
                </a:lnTo>
                <a:lnTo>
                  <a:pt x="55219" y="70421"/>
                </a:lnTo>
                <a:lnTo>
                  <a:pt x="55219" y="61976"/>
                </a:lnTo>
                <a:lnTo>
                  <a:pt x="38519" y="61976"/>
                </a:lnTo>
                <a:lnTo>
                  <a:pt x="29681" y="60388"/>
                </a:lnTo>
                <a:lnTo>
                  <a:pt x="21926" y="55708"/>
                </a:lnTo>
                <a:lnTo>
                  <a:pt x="16419" y="48056"/>
                </a:lnTo>
                <a:lnTo>
                  <a:pt x="14325" y="37553"/>
                </a:lnTo>
                <a:lnTo>
                  <a:pt x="16006" y="28100"/>
                </a:lnTo>
                <a:lnTo>
                  <a:pt x="20780" y="20143"/>
                </a:lnTo>
                <a:lnTo>
                  <a:pt x="28245" y="14656"/>
                </a:lnTo>
                <a:lnTo>
                  <a:pt x="37998" y="12611"/>
                </a:lnTo>
                <a:lnTo>
                  <a:pt x="55219" y="12611"/>
                </a:lnTo>
                <a:lnTo>
                  <a:pt x="55219" y="4381"/>
                </a:lnTo>
                <a:lnTo>
                  <a:pt x="48691" y="850"/>
                </a:lnTo>
                <a:lnTo>
                  <a:pt x="42697" y="0"/>
                </a:lnTo>
                <a:close/>
              </a:path>
              <a:path w="601344" h="74929">
                <a:moveTo>
                  <a:pt x="55219" y="54165"/>
                </a:moveTo>
                <a:lnTo>
                  <a:pt x="51054" y="59080"/>
                </a:lnTo>
                <a:lnTo>
                  <a:pt x="45161" y="61976"/>
                </a:lnTo>
                <a:lnTo>
                  <a:pt x="55219" y="61976"/>
                </a:lnTo>
                <a:lnTo>
                  <a:pt x="55219" y="54165"/>
                </a:lnTo>
                <a:close/>
              </a:path>
              <a:path w="601344" h="74929">
                <a:moveTo>
                  <a:pt x="55219" y="12611"/>
                </a:moveTo>
                <a:lnTo>
                  <a:pt x="40551" y="12611"/>
                </a:lnTo>
                <a:lnTo>
                  <a:pt x="48691" y="13144"/>
                </a:lnTo>
                <a:lnTo>
                  <a:pt x="55219" y="20637"/>
                </a:lnTo>
                <a:lnTo>
                  <a:pt x="55219" y="1261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1020014" y="7697609"/>
            <a:ext cx="1032510" cy="192405"/>
          </a:xfrm>
          <a:custGeom>
            <a:avLst/>
            <a:gdLst/>
            <a:ahLst/>
            <a:cxnLst/>
            <a:rect l="l" t="t" r="r" b="b"/>
            <a:pathLst>
              <a:path w="1032510" h="192404">
                <a:moveTo>
                  <a:pt x="924318" y="64973"/>
                </a:moveTo>
                <a:lnTo>
                  <a:pt x="873658" y="64973"/>
                </a:lnTo>
                <a:lnTo>
                  <a:pt x="922401" y="120865"/>
                </a:lnTo>
                <a:lnTo>
                  <a:pt x="862368" y="187782"/>
                </a:lnTo>
                <a:lnTo>
                  <a:pt x="913587" y="187782"/>
                </a:lnTo>
                <a:lnTo>
                  <a:pt x="947178" y="148132"/>
                </a:lnTo>
                <a:lnTo>
                  <a:pt x="996413" y="148132"/>
                </a:lnTo>
                <a:lnTo>
                  <a:pt x="971956" y="120865"/>
                </a:lnTo>
                <a:lnTo>
                  <a:pt x="995956" y="93345"/>
                </a:lnTo>
                <a:lnTo>
                  <a:pt x="947178" y="93345"/>
                </a:lnTo>
                <a:lnTo>
                  <a:pt x="924318" y="64973"/>
                </a:lnTo>
                <a:close/>
              </a:path>
              <a:path w="1032510" h="192404">
                <a:moveTo>
                  <a:pt x="996413" y="148132"/>
                </a:moveTo>
                <a:lnTo>
                  <a:pt x="947178" y="148132"/>
                </a:lnTo>
                <a:lnTo>
                  <a:pt x="980770" y="187782"/>
                </a:lnTo>
                <a:lnTo>
                  <a:pt x="1031976" y="187782"/>
                </a:lnTo>
                <a:lnTo>
                  <a:pt x="996413" y="148132"/>
                </a:lnTo>
                <a:close/>
              </a:path>
              <a:path w="1032510" h="192404">
                <a:moveTo>
                  <a:pt x="1020699" y="64973"/>
                </a:moveTo>
                <a:lnTo>
                  <a:pt x="970026" y="64973"/>
                </a:lnTo>
                <a:lnTo>
                  <a:pt x="947178" y="93345"/>
                </a:lnTo>
                <a:lnTo>
                  <a:pt x="995956" y="93345"/>
                </a:lnTo>
                <a:lnTo>
                  <a:pt x="1020699" y="64973"/>
                </a:lnTo>
                <a:close/>
              </a:path>
              <a:path w="1032510" h="192404">
                <a:moveTo>
                  <a:pt x="794639" y="60845"/>
                </a:moveTo>
                <a:lnTo>
                  <a:pt x="747547" y="78473"/>
                </a:lnTo>
                <a:lnTo>
                  <a:pt x="730009" y="113741"/>
                </a:lnTo>
                <a:lnTo>
                  <a:pt x="728827" y="126923"/>
                </a:lnTo>
                <a:lnTo>
                  <a:pt x="730199" y="141526"/>
                </a:lnTo>
                <a:lnTo>
                  <a:pt x="758344" y="183085"/>
                </a:lnTo>
                <a:lnTo>
                  <a:pt x="796290" y="191909"/>
                </a:lnTo>
                <a:lnTo>
                  <a:pt x="806612" y="191535"/>
                </a:lnTo>
                <a:lnTo>
                  <a:pt x="847471" y="172262"/>
                </a:lnTo>
                <a:lnTo>
                  <a:pt x="854378" y="161899"/>
                </a:lnTo>
                <a:lnTo>
                  <a:pt x="790511" y="161899"/>
                </a:lnTo>
                <a:lnTo>
                  <a:pt x="782789" y="160794"/>
                </a:lnTo>
                <a:lnTo>
                  <a:pt x="771232" y="148691"/>
                </a:lnTo>
                <a:lnTo>
                  <a:pt x="769023" y="139877"/>
                </a:lnTo>
                <a:lnTo>
                  <a:pt x="769023" y="133261"/>
                </a:lnTo>
                <a:lnTo>
                  <a:pt x="860717" y="133261"/>
                </a:lnTo>
                <a:lnTo>
                  <a:pt x="860597" y="126923"/>
                </a:lnTo>
                <a:lnTo>
                  <a:pt x="860058" y="117010"/>
                </a:lnTo>
                <a:lnTo>
                  <a:pt x="858583" y="109588"/>
                </a:lnTo>
                <a:lnTo>
                  <a:pt x="770394" y="109588"/>
                </a:lnTo>
                <a:lnTo>
                  <a:pt x="771512" y="104076"/>
                </a:lnTo>
                <a:lnTo>
                  <a:pt x="774255" y="99669"/>
                </a:lnTo>
                <a:lnTo>
                  <a:pt x="777290" y="96367"/>
                </a:lnTo>
                <a:lnTo>
                  <a:pt x="781418" y="92240"/>
                </a:lnTo>
                <a:lnTo>
                  <a:pt x="787196" y="88379"/>
                </a:lnTo>
                <a:lnTo>
                  <a:pt x="850010" y="88379"/>
                </a:lnTo>
                <a:lnTo>
                  <a:pt x="843368" y="79298"/>
                </a:lnTo>
                <a:lnTo>
                  <a:pt x="831304" y="69675"/>
                </a:lnTo>
                <a:lnTo>
                  <a:pt x="818489" y="64081"/>
                </a:lnTo>
                <a:lnTo>
                  <a:pt x="805932" y="61482"/>
                </a:lnTo>
                <a:lnTo>
                  <a:pt x="794639" y="60845"/>
                </a:lnTo>
                <a:close/>
              </a:path>
              <a:path w="1032510" h="192404">
                <a:moveTo>
                  <a:pt x="821347" y="148132"/>
                </a:moveTo>
                <a:lnTo>
                  <a:pt x="818032" y="155016"/>
                </a:lnTo>
                <a:lnTo>
                  <a:pt x="813638" y="158038"/>
                </a:lnTo>
                <a:lnTo>
                  <a:pt x="812812" y="158318"/>
                </a:lnTo>
                <a:lnTo>
                  <a:pt x="808672" y="160794"/>
                </a:lnTo>
                <a:lnTo>
                  <a:pt x="802627" y="161899"/>
                </a:lnTo>
                <a:lnTo>
                  <a:pt x="854378" y="161899"/>
                </a:lnTo>
                <a:lnTo>
                  <a:pt x="858799" y="151980"/>
                </a:lnTo>
                <a:lnTo>
                  <a:pt x="821347" y="148132"/>
                </a:lnTo>
                <a:close/>
              </a:path>
              <a:path w="1032510" h="192404">
                <a:moveTo>
                  <a:pt x="850010" y="88379"/>
                </a:moveTo>
                <a:lnTo>
                  <a:pt x="805370" y="88379"/>
                </a:lnTo>
                <a:lnTo>
                  <a:pt x="811707" y="91135"/>
                </a:lnTo>
                <a:lnTo>
                  <a:pt x="821893" y="100774"/>
                </a:lnTo>
                <a:lnTo>
                  <a:pt x="824090" y="109588"/>
                </a:lnTo>
                <a:lnTo>
                  <a:pt x="858583" y="109588"/>
                </a:lnTo>
                <a:lnTo>
                  <a:pt x="857515" y="104216"/>
                </a:lnTo>
                <a:lnTo>
                  <a:pt x="852235" y="91421"/>
                </a:lnTo>
                <a:lnTo>
                  <a:pt x="850010" y="88379"/>
                </a:lnTo>
                <a:close/>
              </a:path>
              <a:path w="1032510" h="192404">
                <a:moveTo>
                  <a:pt x="684225" y="96926"/>
                </a:moveTo>
                <a:lnTo>
                  <a:pt x="644575" y="96926"/>
                </a:lnTo>
                <a:lnTo>
                  <a:pt x="644575" y="187782"/>
                </a:lnTo>
                <a:lnTo>
                  <a:pt x="684225" y="187782"/>
                </a:lnTo>
                <a:lnTo>
                  <a:pt x="684225" y="96926"/>
                </a:lnTo>
                <a:close/>
              </a:path>
              <a:path w="1032510" h="192404">
                <a:moveTo>
                  <a:pt x="717270" y="64973"/>
                </a:moveTo>
                <a:lnTo>
                  <a:pt x="611530" y="64973"/>
                </a:lnTo>
                <a:lnTo>
                  <a:pt x="611530" y="96926"/>
                </a:lnTo>
                <a:lnTo>
                  <a:pt x="717270" y="96926"/>
                </a:lnTo>
                <a:lnTo>
                  <a:pt x="717270" y="64973"/>
                </a:lnTo>
                <a:close/>
              </a:path>
              <a:path w="1032510" h="192404">
                <a:moveTo>
                  <a:pt x="460641" y="156121"/>
                </a:moveTo>
                <a:lnTo>
                  <a:pt x="460641" y="187502"/>
                </a:lnTo>
                <a:lnTo>
                  <a:pt x="465594" y="188887"/>
                </a:lnTo>
                <a:lnTo>
                  <a:pt x="470839" y="189433"/>
                </a:lnTo>
                <a:lnTo>
                  <a:pt x="476059" y="189433"/>
                </a:lnTo>
                <a:lnTo>
                  <a:pt x="514497" y="170339"/>
                </a:lnTo>
                <a:lnTo>
                  <a:pt x="519218" y="158038"/>
                </a:lnTo>
                <a:lnTo>
                  <a:pt x="474408" y="158038"/>
                </a:lnTo>
                <a:lnTo>
                  <a:pt x="465874" y="157492"/>
                </a:lnTo>
                <a:lnTo>
                  <a:pt x="460641" y="156121"/>
                </a:lnTo>
                <a:close/>
              </a:path>
              <a:path w="1032510" h="192404">
                <a:moveTo>
                  <a:pt x="593902" y="96926"/>
                </a:moveTo>
                <a:lnTo>
                  <a:pt x="554266" y="96926"/>
                </a:lnTo>
                <a:lnTo>
                  <a:pt x="554266" y="187782"/>
                </a:lnTo>
                <a:lnTo>
                  <a:pt x="593902" y="187782"/>
                </a:lnTo>
                <a:lnTo>
                  <a:pt x="593902" y="96926"/>
                </a:lnTo>
                <a:close/>
              </a:path>
              <a:path w="1032510" h="192404">
                <a:moveTo>
                  <a:pt x="593902" y="64973"/>
                </a:moveTo>
                <a:lnTo>
                  <a:pt x="484593" y="64973"/>
                </a:lnTo>
                <a:lnTo>
                  <a:pt x="484593" y="147040"/>
                </a:lnTo>
                <a:lnTo>
                  <a:pt x="480466" y="151434"/>
                </a:lnTo>
                <a:lnTo>
                  <a:pt x="479640" y="152539"/>
                </a:lnTo>
                <a:lnTo>
                  <a:pt x="474408" y="158038"/>
                </a:lnTo>
                <a:lnTo>
                  <a:pt x="519218" y="158038"/>
                </a:lnTo>
                <a:lnTo>
                  <a:pt x="521044" y="150085"/>
                </a:lnTo>
                <a:lnTo>
                  <a:pt x="522046" y="134645"/>
                </a:lnTo>
                <a:lnTo>
                  <a:pt x="522046" y="96926"/>
                </a:lnTo>
                <a:lnTo>
                  <a:pt x="593902" y="96926"/>
                </a:lnTo>
                <a:lnTo>
                  <a:pt x="593902" y="64973"/>
                </a:lnTo>
                <a:close/>
              </a:path>
              <a:path w="1032510" h="192404">
                <a:moveTo>
                  <a:pt x="376936" y="60845"/>
                </a:moveTo>
                <a:lnTo>
                  <a:pt x="332880" y="72932"/>
                </a:lnTo>
                <a:lnTo>
                  <a:pt x="305940" y="114356"/>
                </a:lnTo>
                <a:lnTo>
                  <a:pt x="304800" y="126377"/>
                </a:lnTo>
                <a:lnTo>
                  <a:pt x="305940" y="138400"/>
                </a:lnTo>
                <a:lnTo>
                  <a:pt x="332880" y="179827"/>
                </a:lnTo>
                <a:lnTo>
                  <a:pt x="376936" y="191909"/>
                </a:lnTo>
                <a:lnTo>
                  <a:pt x="394000" y="190360"/>
                </a:lnTo>
                <a:lnTo>
                  <a:pt x="430631" y="172085"/>
                </a:lnTo>
                <a:lnTo>
                  <a:pt x="440559" y="158318"/>
                </a:lnTo>
                <a:lnTo>
                  <a:pt x="366471" y="158318"/>
                </a:lnTo>
                <a:lnTo>
                  <a:pt x="359867" y="154736"/>
                </a:lnTo>
                <a:lnTo>
                  <a:pt x="349961" y="144830"/>
                </a:lnTo>
                <a:lnTo>
                  <a:pt x="345554" y="137668"/>
                </a:lnTo>
                <a:lnTo>
                  <a:pt x="345554" y="116471"/>
                </a:lnTo>
                <a:lnTo>
                  <a:pt x="348856" y="109029"/>
                </a:lnTo>
                <a:lnTo>
                  <a:pt x="360426" y="97472"/>
                </a:lnTo>
                <a:lnTo>
                  <a:pt x="367855" y="94437"/>
                </a:lnTo>
                <a:lnTo>
                  <a:pt x="440555" y="94437"/>
                </a:lnTo>
                <a:lnTo>
                  <a:pt x="438744" y="90839"/>
                </a:lnTo>
                <a:lnTo>
                  <a:pt x="430631" y="80683"/>
                </a:lnTo>
                <a:lnTo>
                  <a:pt x="421004" y="72932"/>
                </a:lnTo>
                <a:lnTo>
                  <a:pt x="408741" y="66630"/>
                </a:lnTo>
                <a:lnTo>
                  <a:pt x="394000" y="62395"/>
                </a:lnTo>
                <a:lnTo>
                  <a:pt x="376936" y="60845"/>
                </a:lnTo>
                <a:close/>
              </a:path>
              <a:path w="1032510" h="192404">
                <a:moveTo>
                  <a:pt x="440555" y="94437"/>
                </a:moveTo>
                <a:lnTo>
                  <a:pt x="386029" y="94437"/>
                </a:lnTo>
                <a:lnTo>
                  <a:pt x="393458" y="97472"/>
                </a:lnTo>
                <a:lnTo>
                  <a:pt x="405028" y="109029"/>
                </a:lnTo>
                <a:lnTo>
                  <a:pt x="408330" y="116471"/>
                </a:lnTo>
                <a:lnTo>
                  <a:pt x="408330" y="136296"/>
                </a:lnTo>
                <a:lnTo>
                  <a:pt x="405028" y="143725"/>
                </a:lnTo>
                <a:lnTo>
                  <a:pt x="393458" y="155295"/>
                </a:lnTo>
                <a:lnTo>
                  <a:pt x="386029" y="158318"/>
                </a:lnTo>
                <a:lnTo>
                  <a:pt x="440559" y="158318"/>
                </a:lnTo>
                <a:lnTo>
                  <a:pt x="444506" y="150474"/>
                </a:lnTo>
                <a:lnTo>
                  <a:pt x="447944" y="138400"/>
                </a:lnTo>
                <a:lnTo>
                  <a:pt x="449084" y="126377"/>
                </a:lnTo>
                <a:lnTo>
                  <a:pt x="447944" y="114356"/>
                </a:lnTo>
                <a:lnTo>
                  <a:pt x="444506" y="102287"/>
                </a:lnTo>
                <a:lnTo>
                  <a:pt x="440555" y="94437"/>
                </a:lnTo>
                <a:close/>
              </a:path>
              <a:path w="1032510" h="192404">
                <a:moveTo>
                  <a:pt x="210083" y="64973"/>
                </a:moveTo>
                <a:lnTo>
                  <a:pt x="170434" y="64973"/>
                </a:lnTo>
                <a:lnTo>
                  <a:pt x="170434" y="187782"/>
                </a:lnTo>
                <a:lnTo>
                  <a:pt x="210083" y="187782"/>
                </a:lnTo>
                <a:lnTo>
                  <a:pt x="210083" y="133261"/>
                </a:lnTo>
                <a:lnTo>
                  <a:pt x="256604" y="133261"/>
                </a:lnTo>
                <a:lnTo>
                  <a:pt x="246976" y="121983"/>
                </a:lnTo>
                <a:lnTo>
                  <a:pt x="254603" y="113715"/>
                </a:lnTo>
                <a:lnTo>
                  <a:pt x="210083" y="113715"/>
                </a:lnTo>
                <a:lnTo>
                  <a:pt x="210083" y="64973"/>
                </a:lnTo>
                <a:close/>
              </a:path>
              <a:path w="1032510" h="192404">
                <a:moveTo>
                  <a:pt x="256604" y="133261"/>
                </a:moveTo>
                <a:lnTo>
                  <a:pt x="210083" y="133261"/>
                </a:lnTo>
                <a:lnTo>
                  <a:pt x="251929" y="187782"/>
                </a:lnTo>
                <a:lnTo>
                  <a:pt x="303149" y="187782"/>
                </a:lnTo>
                <a:lnTo>
                  <a:pt x="256604" y="133261"/>
                </a:lnTo>
                <a:close/>
              </a:path>
              <a:path w="1032510" h="192404">
                <a:moveTo>
                  <a:pt x="299567" y="64973"/>
                </a:moveTo>
                <a:lnTo>
                  <a:pt x="250278" y="64973"/>
                </a:lnTo>
                <a:lnTo>
                  <a:pt x="210083" y="113715"/>
                </a:lnTo>
                <a:lnTo>
                  <a:pt x="254603" y="113715"/>
                </a:lnTo>
                <a:lnTo>
                  <a:pt x="299567" y="64973"/>
                </a:lnTo>
                <a:close/>
              </a:path>
              <a:path w="1032510" h="192404">
                <a:moveTo>
                  <a:pt x="97193" y="0"/>
                </a:moveTo>
                <a:lnTo>
                  <a:pt x="58366" y="7327"/>
                </a:lnTo>
                <a:lnTo>
                  <a:pt x="17182" y="40013"/>
                </a:lnTo>
                <a:lnTo>
                  <a:pt x="0" y="95542"/>
                </a:lnTo>
                <a:lnTo>
                  <a:pt x="2149" y="116684"/>
                </a:lnTo>
                <a:lnTo>
                  <a:pt x="28625" y="165201"/>
                </a:lnTo>
                <a:lnTo>
                  <a:pt x="77376" y="189867"/>
                </a:lnTo>
                <a:lnTo>
                  <a:pt x="100761" y="191909"/>
                </a:lnTo>
                <a:lnTo>
                  <a:pt x="109415" y="191562"/>
                </a:lnTo>
                <a:lnTo>
                  <a:pt x="118943" y="190157"/>
                </a:lnTo>
                <a:lnTo>
                  <a:pt x="129502" y="187151"/>
                </a:lnTo>
                <a:lnTo>
                  <a:pt x="141249" y="182003"/>
                </a:lnTo>
                <a:lnTo>
                  <a:pt x="141249" y="152260"/>
                </a:lnTo>
                <a:lnTo>
                  <a:pt x="99123" y="152260"/>
                </a:lnTo>
                <a:lnTo>
                  <a:pt x="83785" y="150354"/>
                </a:lnTo>
                <a:lnTo>
                  <a:pt x="48279" y="120734"/>
                </a:lnTo>
                <a:lnTo>
                  <a:pt x="43497" y="96367"/>
                </a:lnTo>
                <a:lnTo>
                  <a:pt x="44774" y="83705"/>
                </a:lnTo>
                <a:lnTo>
                  <a:pt x="68751" y="47659"/>
                </a:lnTo>
                <a:lnTo>
                  <a:pt x="98285" y="39649"/>
                </a:lnTo>
                <a:lnTo>
                  <a:pt x="141249" y="39649"/>
                </a:lnTo>
                <a:lnTo>
                  <a:pt x="141249" y="10185"/>
                </a:lnTo>
                <a:lnTo>
                  <a:pt x="128514" y="5341"/>
                </a:lnTo>
                <a:lnTo>
                  <a:pt x="117049" y="2201"/>
                </a:lnTo>
                <a:lnTo>
                  <a:pt x="106670" y="507"/>
                </a:lnTo>
                <a:lnTo>
                  <a:pt x="97193" y="0"/>
                </a:lnTo>
                <a:close/>
              </a:path>
              <a:path w="1032510" h="192404">
                <a:moveTo>
                  <a:pt x="141249" y="133261"/>
                </a:moveTo>
                <a:lnTo>
                  <a:pt x="129362" y="143082"/>
                </a:lnTo>
                <a:lnTo>
                  <a:pt x="118224" y="148851"/>
                </a:lnTo>
                <a:lnTo>
                  <a:pt x="108066" y="151575"/>
                </a:lnTo>
                <a:lnTo>
                  <a:pt x="99123" y="152260"/>
                </a:lnTo>
                <a:lnTo>
                  <a:pt x="141249" y="152260"/>
                </a:lnTo>
                <a:lnTo>
                  <a:pt x="141249" y="133261"/>
                </a:lnTo>
                <a:close/>
              </a:path>
              <a:path w="1032510" h="192404">
                <a:moveTo>
                  <a:pt x="141249" y="39649"/>
                </a:moveTo>
                <a:lnTo>
                  <a:pt x="98285" y="39649"/>
                </a:lnTo>
                <a:lnTo>
                  <a:pt x="112011" y="41310"/>
                </a:lnTo>
                <a:lnTo>
                  <a:pt x="123591" y="45707"/>
                </a:lnTo>
                <a:lnTo>
                  <a:pt x="133259" y="51961"/>
                </a:lnTo>
                <a:lnTo>
                  <a:pt x="141249" y="59194"/>
                </a:lnTo>
                <a:lnTo>
                  <a:pt x="141249" y="396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31</a:t>
            </a:r>
          </a:p>
        </p:txBody>
      </p:sp>
      <p:sp>
        <p:nvSpPr>
          <p:cNvPr id="26" name="object 2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6521450" cy="482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35"/>
              <a:t>Участники</a:t>
            </a:r>
            <a:r>
              <a:rPr dirty="0" spc="-165"/>
              <a:t> </a:t>
            </a:r>
            <a:r>
              <a:rPr dirty="0" spc="-55"/>
              <a:t>экосистемы</a:t>
            </a:r>
            <a:r>
              <a:rPr dirty="0" spc="-160"/>
              <a:t> </a:t>
            </a:r>
            <a:r>
              <a:rPr dirty="0" spc="-20"/>
              <a:t>развития</a:t>
            </a:r>
            <a:r>
              <a:rPr dirty="0" spc="-160"/>
              <a:t> </a:t>
            </a:r>
            <a:r>
              <a:rPr dirty="0" spc="-90"/>
              <a:t>ИИ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2586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3</a:t>
            </a:r>
            <a:r>
              <a:rPr dirty="0" sz="1200" spc="-165">
                <a:solidFill>
                  <a:srgbClr val="435165"/>
                </a:solidFill>
                <a:latin typeface="Trebuchet MS"/>
                <a:cs typeface="Trebuchet MS"/>
              </a:rPr>
              <a:t>.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80">
                <a:solidFill>
                  <a:srgbClr val="435165"/>
                </a:solidFill>
                <a:latin typeface="Trebuchet MS"/>
                <a:cs typeface="Trebuchet MS"/>
              </a:rPr>
              <a:t>Э</a:t>
            </a:r>
            <a:r>
              <a:rPr dirty="0" sz="1200" spc="10">
                <a:solidFill>
                  <a:srgbClr val="435165"/>
                </a:solidFill>
                <a:latin typeface="Trebuchet MS"/>
                <a:cs typeface="Trebuchet MS"/>
              </a:rPr>
              <a:t>к</a:t>
            </a:r>
            <a:r>
              <a:rPr dirty="0" sz="1200" spc="50">
                <a:solidFill>
                  <a:srgbClr val="435165"/>
                </a:solidFill>
                <a:latin typeface="Trebuchet MS"/>
                <a:cs typeface="Trebuchet MS"/>
              </a:rPr>
              <a:t>оси</a:t>
            </a:r>
            <a:r>
              <a:rPr dirty="0" sz="1200" spc="30">
                <a:solidFill>
                  <a:srgbClr val="435165"/>
                </a:solidFill>
                <a:latin typeface="Trebuchet MS"/>
                <a:cs typeface="Trebuchet MS"/>
              </a:rPr>
              <a:t>с</a:t>
            </a:r>
            <a:r>
              <a:rPr dirty="0" sz="1200" spc="-45">
                <a:solidFill>
                  <a:srgbClr val="435165"/>
                </a:solidFill>
                <a:latin typeface="Trebuchet MS"/>
                <a:cs typeface="Trebuchet MS"/>
              </a:rPr>
              <a:t>т</a:t>
            </a:r>
            <a:r>
              <a:rPr dirty="0" sz="1200" spc="40">
                <a:solidFill>
                  <a:srgbClr val="435165"/>
                </a:solidFill>
                <a:latin typeface="Trebuchet MS"/>
                <a:cs typeface="Trebuchet MS"/>
              </a:rPr>
              <a:t>ема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435165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435165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435165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435165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435165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435165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7299" y="1434022"/>
            <a:ext cx="1410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ниверси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ИТМО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7299" y="3552728"/>
            <a:ext cx="4249420" cy="2593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Университет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ИТМО —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высшее учебное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заведение,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осуществляющее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образовательную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научную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деятельность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принципа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интеграции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науки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образования.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рамках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Университета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работают 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исследовательские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центры,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которые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2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том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числе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занимаются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разработками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ИИ-решений: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85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Национальный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центр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когнитивных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разработок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(НЦКР);</a:t>
            </a:r>
            <a:endParaRPr sz="1000">
              <a:latin typeface="Trebuchet MS"/>
              <a:cs typeface="Trebuchet MS"/>
            </a:endParaRPr>
          </a:p>
          <a:p>
            <a:pPr marL="241300" marR="5080" indent="-228600">
              <a:lnSpc>
                <a:spcPct val="100000"/>
              </a:lnSpc>
              <a:buChar char="•"/>
              <a:tabLst>
                <a:tab pos="240665" algn="l"/>
                <a:tab pos="241300" algn="l"/>
              </a:tabLst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Исследовательский</a:t>
            </a:r>
            <a:r>
              <a:rPr dirty="0" sz="1000" spc="1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центр</a:t>
            </a:r>
            <a:r>
              <a:rPr dirty="0" sz="1000" spc="1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1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сфере</a:t>
            </a:r>
            <a:r>
              <a:rPr dirty="0" sz="1000" spc="1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000" spc="1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«Сильный</a:t>
            </a:r>
            <a:r>
              <a:rPr dirty="0" sz="1000" spc="1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искусственный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интеллект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промышленности»;</a:t>
            </a:r>
            <a:endParaRPr sz="10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Char char="•"/>
              <a:tabLst>
                <a:tab pos="240665" algn="l"/>
                <a:tab pos="241300" algn="l"/>
              </a:tabLst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Инновационный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индустриальный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центр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ПАО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«Газпром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нефть».</a:t>
            </a:r>
            <a:endParaRPr sz="10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850"/>
              </a:spcBef>
            </a:pP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решениям,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которые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были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созданы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ИТМО,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относится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платформа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«Цифровая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урбанистика»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—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ИИ, 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зв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ляю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1000" spc="-1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1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1000" spc="-1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енеративных</a:t>
            </a:r>
            <a:r>
              <a:rPr dirty="0" sz="1000" spc="-1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хн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логий</a:t>
            </a:r>
            <a:r>
              <a:rPr dirty="0" sz="1000" spc="-1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авать</a:t>
            </a:r>
            <a:r>
              <a:rPr dirty="0" sz="1000" spc="-1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ма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75">
                <a:solidFill>
                  <a:srgbClr val="231F20"/>
                </a:solidFill>
                <a:latin typeface="Trebuchet MS"/>
                <a:cs typeface="Trebuchet MS"/>
              </a:rPr>
              <a:t>ер- 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планы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застройки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территорий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др.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5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ниверси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Инноп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лис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663299" y="1434022"/>
            <a:ext cx="254254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Национальный</a:t>
            </a:r>
            <a:r>
              <a:rPr dirty="0" sz="12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центр</a:t>
            </a:r>
            <a:r>
              <a:rPr dirty="0" sz="12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когнитивных </a:t>
            </a:r>
            <a:r>
              <a:rPr dirty="0" sz="1200" spc="-34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разработок</a:t>
            </a: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40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200" spc="-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базе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ИТМО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663299" y="5937599"/>
            <a:ext cx="397827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ентр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омп</a:t>
            </a:r>
            <a:r>
              <a:rPr dirty="0" sz="1200" spc="-4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енций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НТИ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напра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лению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0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24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хн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логии  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хранения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анализа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больших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данных»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40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3763AF"/>
                </a:solidFill>
                <a:latin typeface="Trebuchet MS"/>
                <a:cs typeface="Trebuchet MS"/>
              </a:rPr>
              <a:t>базе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МГУ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85" b="1">
                <a:solidFill>
                  <a:srgbClr val="3763AF"/>
                </a:solidFill>
                <a:latin typeface="Trebuchet MS"/>
                <a:cs typeface="Trebuchet MS"/>
              </a:rPr>
              <a:t>им.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М.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120" b="1">
                <a:solidFill>
                  <a:srgbClr val="3763AF"/>
                </a:solidFill>
                <a:latin typeface="Trebuchet MS"/>
                <a:cs typeface="Trebuchet MS"/>
              </a:rPr>
              <a:t>.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Ломоно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ова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7299" y="8056303"/>
            <a:ext cx="4249420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Университет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Иннополис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российская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автономная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некоммерческая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организация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высшего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образования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городе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Иннополис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(Республика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Татарстан),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специализирующаяся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образовании,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исследованиях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разработках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области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информационных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000" spc="-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робототехники.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Компетенции: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7299" y="8818303"/>
            <a:ext cx="6350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25">
                <a:solidFill>
                  <a:srgbClr val="231F20"/>
                </a:solidFill>
                <a:latin typeface="Trebuchet MS"/>
                <a:cs typeface="Trebuchet MS"/>
              </a:rPr>
              <a:t>•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225">
                <a:solidFill>
                  <a:srgbClr val="231F20"/>
                </a:solidFill>
                <a:latin typeface="Trebuchet MS"/>
                <a:cs typeface="Trebuchet MS"/>
              </a:rPr>
              <a:t>•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225">
                <a:solidFill>
                  <a:srgbClr val="231F20"/>
                </a:solidFill>
                <a:latin typeface="Trebuchet MS"/>
                <a:cs typeface="Trebuchet MS"/>
              </a:rPr>
              <a:t>•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225">
                <a:solidFill>
                  <a:srgbClr val="231F20"/>
                </a:solidFill>
                <a:latin typeface="Trebuchet MS"/>
                <a:cs typeface="Trebuchet MS"/>
              </a:rPr>
              <a:t>•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15899" y="8818303"/>
            <a:ext cx="260921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компьютерное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зрение,</a:t>
            </a:r>
            <a:endParaRPr sz="10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системы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поддержки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принятия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решения,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технология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анализа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языка,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анализ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больших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данных.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87299" y="9427903"/>
            <a:ext cx="424942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Институт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проводит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исследования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разработки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сферах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медицины,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беспилотного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транспорта,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поиске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новых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материалов,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создании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отраслевых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библиотек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программ.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663299" y="3552728"/>
            <a:ext cx="4249420" cy="1810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  <a:tabLst>
                <a:tab pos="488315" algn="l"/>
                <a:tab pos="738505" algn="l"/>
                <a:tab pos="1246505" algn="l"/>
                <a:tab pos="2171700" algn="l"/>
                <a:tab pos="3216275" algn="l"/>
              </a:tabLst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НЦКР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ентр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омп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енции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Национальной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хн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логичес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ой 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инициативы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сквозной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технологии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«Технологии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машинного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обучения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когнитивные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технологии»,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созданный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Университета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ИТМО.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Миссия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Центра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создание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отечественной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экосистемы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разработки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внедрения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машинного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обучения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когнитивных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1000" spc="-2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формирования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систем</a:t>
            </a:r>
            <a:r>
              <a:rPr dirty="0" sz="1000" spc="1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прикладного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1000" spc="1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интеллекта.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ль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формирование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вы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хн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логичных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пр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ук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ерви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000" spc="-7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на 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перспективных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рынках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НТИ.</a:t>
            </a:r>
            <a:endParaRPr sz="10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850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НЦКР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это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консорциум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научных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центров,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университетов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коммерческих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организаций.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Они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ориентированы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развитие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машинного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обучения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когнитивных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технологий.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663299" y="8056303"/>
            <a:ext cx="4249420" cy="1854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Центр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компетенций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создан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результатам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конкурсного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отбора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предоставление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грантов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государственную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поддержку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центров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НТИ 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образовательных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организаций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высшего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образования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научных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организаций.</a:t>
            </a:r>
            <a:endParaRPr sz="1000">
              <a:latin typeface="Trebuchet MS"/>
              <a:cs typeface="Trebuchet MS"/>
            </a:endParaRPr>
          </a:p>
          <a:p>
            <a:pPr algn="just" marL="12700">
              <a:lnSpc>
                <a:spcPct val="100000"/>
              </a:lnSpc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Основные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направления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деятельности:</a:t>
            </a:r>
            <a:endParaRPr sz="1000">
              <a:latin typeface="Trebuchet MS"/>
              <a:cs typeface="Trebuchet MS"/>
            </a:endParaRPr>
          </a:p>
          <a:p>
            <a:pPr algn="just" marL="241300" indent="-228600">
              <a:lnSpc>
                <a:spcPct val="100000"/>
              </a:lnSpc>
              <a:buChar char="•"/>
              <a:tabLst>
                <a:tab pos="241300" algn="l"/>
              </a:tabLst>
            </a:pP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анализ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анных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машинное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учение;</a:t>
            </a:r>
            <a:endParaRPr sz="1000">
              <a:latin typeface="Trebuchet MS"/>
              <a:cs typeface="Trebuchet MS"/>
            </a:endParaRPr>
          </a:p>
          <a:p>
            <a:pPr algn="just" marL="241300" marR="5080" indent="-228600">
              <a:lnSpc>
                <a:spcPct val="100000"/>
              </a:lnSpc>
              <a:buChar char="•"/>
              <a:tabLst>
                <a:tab pos="241300" algn="l"/>
              </a:tabLst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разработка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программного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обеспечения,</a:t>
            </a:r>
            <a:r>
              <a:rPr dirty="0" sz="1000" spc="3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веб-приложений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платформ,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администрирование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разработка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систем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управления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базами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данных;</a:t>
            </a:r>
            <a:endParaRPr sz="1000">
              <a:latin typeface="Trebuchet MS"/>
              <a:cs typeface="Trebuchet MS"/>
            </a:endParaRPr>
          </a:p>
          <a:p>
            <a:pPr algn="just" marL="241300" marR="5080" indent="-228600">
              <a:lnSpc>
                <a:spcPct val="100000"/>
              </a:lnSpc>
              <a:buChar char="•"/>
              <a:tabLst>
                <a:tab pos="241300" algn="l"/>
              </a:tabLst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экспертиза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2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области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информационных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технологий,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аудит,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разработка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концепций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архитектур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информационных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систем,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подготовка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документации,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сопутствующей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разработке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ПО.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004152" y="2204138"/>
            <a:ext cx="967693" cy="970736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780152" y="6797718"/>
            <a:ext cx="967693" cy="970736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988937" y="6782503"/>
            <a:ext cx="1001167" cy="1001167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780152" y="2204138"/>
            <a:ext cx="967693" cy="970736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909999" y="6879678"/>
            <a:ext cx="822956" cy="822953"/>
          </a:xfrm>
          <a:prstGeom prst="rect">
            <a:avLst/>
          </a:prstGeom>
        </p:spPr>
      </p:pic>
      <p:grpSp>
        <p:nvGrpSpPr>
          <p:cNvPr id="19" name="object 19"/>
          <p:cNvGrpSpPr/>
          <p:nvPr/>
        </p:nvGrpSpPr>
        <p:grpSpPr>
          <a:xfrm>
            <a:off x="934199" y="2523363"/>
            <a:ext cx="1203960" cy="329565"/>
            <a:chOff x="934199" y="2523363"/>
            <a:chExt cx="1203960" cy="329565"/>
          </a:xfrm>
        </p:grpSpPr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85260" y="2607241"/>
              <a:ext cx="252538" cy="245402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249172" y="2609862"/>
              <a:ext cx="244475" cy="240029"/>
            </a:xfrm>
            <a:custGeom>
              <a:avLst/>
              <a:gdLst/>
              <a:ahLst/>
              <a:cxnLst/>
              <a:rect l="l" t="t" r="r" b="b"/>
              <a:pathLst>
                <a:path w="244475" h="240030">
                  <a:moveTo>
                    <a:pt x="244221" y="0"/>
                  </a:moveTo>
                  <a:lnTo>
                    <a:pt x="0" y="0"/>
                  </a:lnTo>
                  <a:lnTo>
                    <a:pt x="0" y="58420"/>
                  </a:lnTo>
                  <a:lnTo>
                    <a:pt x="88798" y="58420"/>
                  </a:lnTo>
                  <a:lnTo>
                    <a:pt x="88798" y="240030"/>
                  </a:lnTo>
                  <a:lnTo>
                    <a:pt x="153797" y="240030"/>
                  </a:lnTo>
                  <a:lnTo>
                    <a:pt x="153797" y="58420"/>
                  </a:lnTo>
                  <a:lnTo>
                    <a:pt x="244221" y="58420"/>
                  </a:lnTo>
                  <a:lnTo>
                    <a:pt x="2442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34199" y="2609367"/>
              <a:ext cx="293992" cy="241136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514378" y="2609368"/>
              <a:ext cx="354965" cy="241300"/>
            </a:xfrm>
            <a:custGeom>
              <a:avLst/>
              <a:gdLst/>
              <a:ahLst/>
              <a:cxnLst/>
              <a:rect l="l" t="t" r="r" b="b"/>
              <a:pathLst>
                <a:path w="354964" h="241300">
                  <a:moveTo>
                    <a:pt x="354368" y="0"/>
                  </a:moveTo>
                  <a:lnTo>
                    <a:pt x="242277" y="0"/>
                  </a:lnTo>
                  <a:lnTo>
                    <a:pt x="177177" y="158699"/>
                  </a:lnTo>
                  <a:lnTo>
                    <a:pt x="112077" y="0"/>
                  </a:lnTo>
                  <a:lnTo>
                    <a:pt x="0" y="0"/>
                  </a:lnTo>
                  <a:lnTo>
                    <a:pt x="0" y="241134"/>
                  </a:lnTo>
                  <a:lnTo>
                    <a:pt x="65595" y="241134"/>
                  </a:lnTo>
                  <a:lnTo>
                    <a:pt x="65595" y="43992"/>
                  </a:lnTo>
                  <a:lnTo>
                    <a:pt x="143370" y="241134"/>
                  </a:lnTo>
                  <a:lnTo>
                    <a:pt x="210985" y="241134"/>
                  </a:lnTo>
                  <a:lnTo>
                    <a:pt x="288759" y="43992"/>
                  </a:lnTo>
                  <a:lnTo>
                    <a:pt x="288759" y="241134"/>
                  </a:lnTo>
                  <a:lnTo>
                    <a:pt x="354368" y="241134"/>
                  </a:lnTo>
                  <a:lnTo>
                    <a:pt x="354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62536" y="2523363"/>
              <a:ext cx="65658" cy="64236"/>
            </a:xfrm>
            <a:prstGeom prst="rect">
              <a:avLst/>
            </a:prstGeom>
          </p:spPr>
        </p:pic>
      </p:grpSp>
      <p:pic>
        <p:nvPicPr>
          <p:cNvPr id="25" name="object 2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299726" y="7178747"/>
            <a:ext cx="869510" cy="205320"/>
          </a:xfrm>
          <a:prstGeom prst="rect">
            <a:avLst/>
          </a:prstGeom>
        </p:spPr>
      </p:pic>
      <p:sp>
        <p:nvSpPr>
          <p:cNvPr id="26" name="object 26"/>
          <p:cNvSpPr/>
          <p:nvPr/>
        </p:nvSpPr>
        <p:spPr>
          <a:xfrm>
            <a:off x="902754" y="7132624"/>
            <a:ext cx="298450" cy="299085"/>
          </a:xfrm>
          <a:custGeom>
            <a:avLst/>
            <a:gdLst/>
            <a:ahLst/>
            <a:cxnLst/>
            <a:rect l="l" t="t" r="r" b="b"/>
            <a:pathLst>
              <a:path w="298450" h="299084">
                <a:moveTo>
                  <a:pt x="82753" y="107581"/>
                </a:moveTo>
                <a:lnTo>
                  <a:pt x="0" y="107581"/>
                </a:lnTo>
                <a:lnTo>
                  <a:pt x="0" y="297903"/>
                </a:lnTo>
                <a:lnTo>
                  <a:pt x="82753" y="297903"/>
                </a:lnTo>
                <a:lnTo>
                  <a:pt x="82753" y="107581"/>
                </a:lnTo>
                <a:close/>
              </a:path>
              <a:path w="298450" h="299084">
                <a:moveTo>
                  <a:pt x="82753" y="0"/>
                </a:moveTo>
                <a:lnTo>
                  <a:pt x="0" y="0"/>
                </a:lnTo>
                <a:lnTo>
                  <a:pt x="0" y="82765"/>
                </a:lnTo>
                <a:lnTo>
                  <a:pt x="82753" y="82765"/>
                </a:lnTo>
                <a:lnTo>
                  <a:pt x="82753" y="0"/>
                </a:lnTo>
                <a:close/>
              </a:path>
              <a:path w="298450" h="299084">
                <a:moveTo>
                  <a:pt x="297891" y="12"/>
                </a:moveTo>
                <a:lnTo>
                  <a:pt x="215138" y="12"/>
                </a:lnTo>
                <a:lnTo>
                  <a:pt x="215138" y="214642"/>
                </a:lnTo>
                <a:lnTo>
                  <a:pt x="190309" y="214642"/>
                </a:lnTo>
                <a:lnTo>
                  <a:pt x="190309" y="12"/>
                </a:lnTo>
                <a:lnTo>
                  <a:pt x="107556" y="12"/>
                </a:lnTo>
                <a:lnTo>
                  <a:pt x="107556" y="214642"/>
                </a:lnTo>
                <a:lnTo>
                  <a:pt x="107556" y="298462"/>
                </a:lnTo>
                <a:lnTo>
                  <a:pt x="297891" y="298462"/>
                </a:lnTo>
                <a:lnTo>
                  <a:pt x="297891" y="214642"/>
                </a:lnTo>
                <a:lnTo>
                  <a:pt x="297891" y="12"/>
                </a:lnTo>
                <a:close/>
              </a:path>
            </a:pathLst>
          </a:custGeom>
          <a:solidFill>
            <a:srgbClr val="4CB748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7" name="object 2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781701" y="2881966"/>
            <a:ext cx="1084642" cy="42392"/>
          </a:xfrm>
          <a:prstGeom prst="rect">
            <a:avLst/>
          </a:prstGeom>
        </p:spPr>
      </p:pic>
      <p:grpSp>
        <p:nvGrpSpPr>
          <p:cNvPr id="28" name="object 28"/>
          <p:cNvGrpSpPr/>
          <p:nvPr/>
        </p:nvGrpSpPr>
        <p:grpSpPr>
          <a:xfrm>
            <a:off x="5726648" y="2451645"/>
            <a:ext cx="414655" cy="351155"/>
            <a:chOff x="5726648" y="2451645"/>
            <a:chExt cx="414655" cy="351155"/>
          </a:xfrm>
        </p:grpSpPr>
        <p:sp>
          <p:nvSpPr>
            <p:cNvPr id="29" name="object 29"/>
            <p:cNvSpPr/>
            <p:nvPr/>
          </p:nvSpPr>
          <p:spPr>
            <a:xfrm>
              <a:off x="5886751" y="2659843"/>
              <a:ext cx="92710" cy="92710"/>
            </a:xfrm>
            <a:custGeom>
              <a:avLst/>
              <a:gdLst/>
              <a:ahLst/>
              <a:cxnLst/>
              <a:rect l="l" t="t" r="r" b="b"/>
              <a:pathLst>
                <a:path w="92710" h="92710">
                  <a:moveTo>
                    <a:pt x="46189" y="0"/>
                  </a:moveTo>
                  <a:lnTo>
                    <a:pt x="28208" y="3631"/>
                  </a:lnTo>
                  <a:lnTo>
                    <a:pt x="13527" y="13531"/>
                  </a:lnTo>
                  <a:lnTo>
                    <a:pt x="3629" y="28214"/>
                  </a:lnTo>
                  <a:lnTo>
                    <a:pt x="0" y="46189"/>
                  </a:lnTo>
                  <a:lnTo>
                    <a:pt x="3629" y="64172"/>
                  </a:lnTo>
                  <a:lnTo>
                    <a:pt x="13527" y="78859"/>
                  </a:lnTo>
                  <a:lnTo>
                    <a:pt x="28208" y="88761"/>
                  </a:lnTo>
                  <a:lnTo>
                    <a:pt x="46189" y="92392"/>
                  </a:lnTo>
                  <a:lnTo>
                    <a:pt x="64170" y="88761"/>
                  </a:lnTo>
                  <a:lnTo>
                    <a:pt x="78852" y="78859"/>
                  </a:lnTo>
                  <a:lnTo>
                    <a:pt x="88750" y="64172"/>
                  </a:lnTo>
                  <a:lnTo>
                    <a:pt x="92379" y="46189"/>
                  </a:lnTo>
                  <a:lnTo>
                    <a:pt x="88750" y="28214"/>
                  </a:lnTo>
                  <a:lnTo>
                    <a:pt x="78852" y="13531"/>
                  </a:lnTo>
                  <a:lnTo>
                    <a:pt x="64170" y="3631"/>
                  </a:lnTo>
                  <a:lnTo>
                    <a:pt x="46189" y="0"/>
                  </a:lnTo>
                  <a:close/>
                </a:path>
              </a:pathLst>
            </a:custGeom>
            <a:solidFill>
              <a:srgbClr val="DC27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726646" y="2451645"/>
              <a:ext cx="414655" cy="351155"/>
            </a:xfrm>
            <a:custGeom>
              <a:avLst/>
              <a:gdLst/>
              <a:ahLst/>
              <a:cxnLst/>
              <a:rect l="l" t="t" r="r" b="b"/>
              <a:pathLst>
                <a:path w="414654" h="351155">
                  <a:moveTo>
                    <a:pt x="18973" y="173393"/>
                  </a:moveTo>
                  <a:lnTo>
                    <a:pt x="15176" y="168960"/>
                  </a:lnTo>
                  <a:lnTo>
                    <a:pt x="3797" y="168960"/>
                  </a:lnTo>
                  <a:lnTo>
                    <a:pt x="0" y="173393"/>
                  </a:lnTo>
                  <a:lnTo>
                    <a:pt x="0" y="183515"/>
                  </a:lnTo>
                  <a:lnTo>
                    <a:pt x="3797" y="187947"/>
                  </a:lnTo>
                  <a:lnTo>
                    <a:pt x="9486" y="187947"/>
                  </a:lnTo>
                  <a:lnTo>
                    <a:pt x="14554" y="187947"/>
                  </a:lnTo>
                  <a:lnTo>
                    <a:pt x="18973" y="184150"/>
                  </a:lnTo>
                  <a:lnTo>
                    <a:pt x="18973" y="173393"/>
                  </a:lnTo>
                  <a:close/>
                </a:path>
                <a:path w="414654" h="351155">
                  <a:moveTo>
                    <a:pt x="29095" y="244525"/>
                  </a:moveTo>
                  <a:lnTo>
                    <a:pt x="23152" y="238582"/>
                  </a:lnTo>
                  <a:lnTo>
                    <a:pt x="15811" y="238582"/>
                  </a:lnTo>
                  <a:lnTo>
                    <a:pt x="8470" y="238582"/>
                  </a:lnTo>
                  <a:lnTo>
                    <a:pt x="2527" y="244525"/>
                  </a:lnTo>
                  <a:lnTo>
                    <a:pt x="2527" y="259207"/>
                  </a:lnTo>
                  <a:lnTo>
                    <a:pt x="8470" y="265163"/>
                  </a:lnTo>
                  <a:lnTo>
                    <a:pt x="23152" y="265163"/>
                  </a:lnTo>
                  <a:lnTo>
                    <a:pt x="29095" y="259207"/>
                  </a:lnTo>
                  <a:lnTo>
                    <a:pt x="29095" y="244525"/>
                  </a:lnTo>
                  <a:close/>
                </a:path>
                <a:path w="414654" h="351155">
                  <a:moveTo>
                    <a:pt x="29730" y="200875"/>
                  </a:moveTo>
                  <a:lnTo>
                    <a:pt x="23787" y="194919"/>
                  </a:lnTo>
                  <a:lnTo>
                    <a:pt x="16446" y="194919"/>
                  </a:lnTo>
                  <a:lnTo>
                    <a:pt x="9105" y="194919"/>
                  </a:lnTo>
                  <a:lnTo>
                    <a:pt x="3162" y="200875"/>
                  </a:lnTo>
                  <a:lnTo>
                    <a:pt x="3162" y="215544"/>
                  </a:lnTo>
                  <a:lnTo>
                    <a:pt x="9105" y="221500"/>
                  </a:lnTo>
                  <a:lnTo>
                    <a:pt x="23787" y="221500"/>
                  </a:lnTo>
                  <a:lnTo>
                    <a:pt x="29730" y="215544"/>
                  </a:lnTo>
                  <a:lnTo>
                    <a:pt x="29730" y="200875"/>
                  </a:lnTo>
                  <a:close/>
                </a:path>
                <a:path w="414654" h="351155">
                  <a:moveTo>
                    <a:pt x="32258" y="280974"/>
                  </a:moveTo>
                  <a:lnTo>
                    <a:pt x="27838" y="277177"/>
                  </a:lnTo>
                  <a:lnTo>
                    <a:pt x="22771" y="277177"/>
                  </a:lnTo>
                  <a:lnTo>
                    <a:pt x="17703" y="277177"/>
                  </a:lnTo>
                  <a:lnTo>
                    <a:pt x="13284" y="280974"/>
                  </a:lnTo>
                  <a:lnTo>
                    <a:pt x="13284" y="292366"/>
                  </a:lnTo>
                  <a:lnTo>
                    <a:pt x="17081" y="296164"/>
                  </a:lnTo>
                  <a:lnTo>
                    <a:pt x="27838" y="296164"/>
                  </a:lnTo>
                  <a:lnTo>
                    <a:pt x="32258" y="292366"/>
                  </a:lnTo>
                  <a:lnTo>
                    <a:pt x="32258" y="280974"/>
                  </a:lnTo>
                  <a:close/>
                </a:path>
                <a:path w="414654" h="351155">
                  <a:moveTo>
                    <a:pt x="43027" y="151244"/>
                  </a:moveTo>
                  <a:lnTo>
                    <a:pt x="41579" y="144106"/>
                  </a:lnTo>
                  <a:lnTo>
                    <a:pt x="37642" y="138277"/>
                  </a:lnTo>
                  <a:lnTo>
                    <a:pt x="31813" y="134340"/>
                  </a:lnTo>
                  <a:lnTo>
                    <a:pt x="24676" y="132892"/>
                  </a:lnTo>
                  <a:lnTo>
                    <a:pt x="17526" y="134340"/>
                  </a:lnTo>
                  <a:lnTo>
                    <a:pt x="11696" y="138277"/>
                  </a:lnTo>
                  <a:lnTo>
                    <a:pt x="7759" y="144106"/>
                  </a:lnTo>
                  <a:lnTo>
                    <a:pt x="6324" y="151244"/>
                  </a:lnTo>
                  <a:lnTo>
                    <a:pt x="7759" y="158394"/>
                  </a:lnTo>
                  <a:lnTo>
                    <a:pt x="11696" y="164223"/>
                  </a:lnTo>
                  <a:lnTo>
                    <a:pt x="17526" y="168160"/>
                  </a:lnTo>
                  <a:lnTo>
                    <a:pt x="24676" y="169595"/>
                  </a:lnTo>
                  <a:lnTo>
                    <a:pt x="31813" y="168160"/>
                  </a:lnTo>
                  <a:lnTo>
                    <a:pt x="37642" y="164223"/>
                  </a:lnTo>
                  <a:lnTo>
                    <a:pt x="41579" y="158394"/>
                  </a:lnTo>
                  <a:lnTo>
                    <a:pt x="43027" y="151244"/>
                  </a:lnTo>
                  <a:close/>
                </a:path>
                <a:path w="414654" h="351155">
                  <a:moveTo>
                    <a:pt x="56934" y="324650"/>
                  </a:moveTo>
                  <a:lnTo>
                    <a:pt x="52514" y="320217"/>
                  </a:lnTo>
                  <a:lnTo>
                    <a:pt x="47447" y="320217"/>
                  </a:lnTo>
                  <a:lnTo>
                    <a:pt x="42379" y="320217"/>
                  </a:lnTo>
                  <a:lnTo>
                    <a:pt x="37960" y="324015"/>
                  </a:lnTo>
                  <a:lnTo>
                    <a:pt x="37960" y="335407"/>
                  </a:lnTo>
                  <a:lnTo>
                    <a:pt x="41757" y="339204"/>
                  </a:lnTo>
                  <a:lnTo>
                    <a:pt x="53136" y="339204"/>
                  </a:lnTo>
                  <a:lnTo>
                    <a:pt x="56934" y="334772"/>
                  </a:lnTo>
                  <a:lnTo>
                    <a:pt x="56934" y="324650"/>
                  </a:lnTo>
                  <a:close/>
                </a:path>
                <a:path w="414654" h="351155">
                  <a:moveTo>
                    <a:pt x="79082" y="57594"/>
                  </a:moveTo>
                  <a:lnTo>
                    <a:pt x="74663" y="53797"/>
                  </a:lnTo>
                  <a:lnTo>
                    <a:pt x="64528" y="53797"/>
                  </a:lnTo>
                  <a:lnTo>
                    <a:pt x="60109" y="58229"/>
                  </a:lnTo>
                  <a:lnTo>
                    <a:pt x="60109" y="68351"/>
                  </a:lnTo>
                  <a:lnTo>
                    <a:pt x="63906" y="72783"/>
                  </a:lnTo>
                  <a:lnTo>
                    <a:pt x="69596" y="72783"/>
                  </a:lnTo>
                  <a:lnTo>
                    <a:pt x="74663" y="72783"/>
                  </a:lnTo>
                  <a:lnTo>
                    <a:pt x="79082" y="68986"/>
                  </a:lnTo>
                  <a:lnTo>
                    <a:pt x="79082" y="57594"/>
                  </a:lnTo>
                  <a:close/>
                </a:path>
                <a:path w="414654" h="351155">
                  <a:moveTo>
                    <a:pt x="79730" y="99999"/>
                  </a:moveTo>
                  <a:lnTo>
                    <a:pt x="77889" y="90881"/>
                  </a:lnTo>
                  <a:lnTo>
                    <a:pt x="72872" y="83439"/>
                  </a:lnTo>
                  <a:lnTo>
                    <a:pt x="65430" y="78422"/>
                  </a:lnTo>
                  <a:lnTo>
                    <a:pt x="56311" y="76581"/>
                  </a:lnTo>
                  <a:lnTo>
                    <a:pt x="47193" y="78422"/>
                  </a:lnTo>
                  <a:lnTo>
                    <a:pt x="39751" y="83439"/>
                  </a:lnTo>
                  <a:lnTo>
                    <a:pt x="34734" y="90881"/>
                  </a:lnTo>
                  <a:lnTo>
                    <a:pt x="32893" y="99999"/>
                  </a:lnTo>
                  <a:lnTo>
                    <a:pt x="34734" y="109105"/>
                  </a:lnTo>
                  <a:lnTo>
                    <a:pt x="39751" y="116547"/>
                  </a:lnTo>
                  <a:lnTo>
                    <a:pt x="47193" y="121564"/>
                  </a:lnTo>
                  <a:lnTo>
                    <a:pt x="56311" y="123405"/>
                  </a:lnTo>
                  <a:lnTo>
                    <a:pt x="65430" y="121564"/>
                  </a:lnTo>
                  <a:lnTo>
                    <a:pt x="72872" y="116547"/>
                  </a:lnTo>
                  <a:lnTo>
                    <a:pt x="77889" y="109105"/>
                  </a:lnTo>
                  <a:lnTo>
                    <a:pt x="79730" y="99999"/>
                  </a:lnTo>
                  <a:close/>
                </a:path>
                <a:path w="414654" h="351155">
                  <a:moveTo>
                    <a:pt x="122123" y="57213"/>
                  </a:moveTo>
                  <a:lnTo>
                    <a:pt x="116179" y="51269"/>
                  </a:lnTo>
                  <a:lnTo>
                    <a:pt x="108839" y="51269"/>
                  </a:lnTo>
                  <a:lnTo>
                    <a:pt x="101498" y="51269"/>
                  </a:lnTo>
                  <a:lnTo>
                    <a:pt x="95554" y="57213"/>
                  </a:lnTo>
                  <a:lnTo>
                    <a:pt x="95554" y="71894"/>
                  </a:lnTo>
                  <a:lnTo>
                    <a:pt x="101498" y="77851"/>
                  </a:lnTo>
                  <a:lnTo>
                    <a:pt x="116179" y="77851"/>
                  </a:lnTo>
                  <a:lnTo>
                    <a:pt x="122123" y="71894"/>
                  </a:lnTo>
                  <a:lnTo>
                    <a:pt x="122123" y="57213"/>
                  </a:lnTo>
                  <a:close/>
                </a:path>
                <a:path w="414654" h="351155">
                  <a:moveTo>
                    <a:pt x="130352" y="26847"/>
                  </a:moveTo>
                  <a:lnTo>
                    <a:pt x="124409" y="20891"/>
                  </a:lnTo>
                  <a:lnTo>
                    <a:pt x="117068" y="20891"/>
                  </a:lnTo>
                  <a:lnTo>
                    <a:pt x="109728" y="20891"/>
                  </a:lnTo>
                  <a:lnTo>
                    <a:pt x="103784" y="26847"/>
                  </a:lnTo>
                  <a:lnTo>
                    <a:pt x="103784" y="41516"/>
                  </a:lnTo>
                  <a:lnTo>
                    <a:pt x="109728" y="47472"/>
                  </a:lnTo>
                  <a:lnTo>
                    <a:pt x="124409" y="47472"/>
                  </a:lnTo>
                  <a:lnTo>
                    <a:pt x="130352" y="41516"/>
                  </a:lnTo>
                  <a:lnTo>
                    <a:pt x="130352" y="26847"/>
                  </a:lnTo>
                  <a:close/>
                </a:path>
                <a:path w="414654" h="351155">
                  <a:moveTo>
                    <a:pt x="184785" y="28486"/>
                  </a:moveTo>
                  <a:lnTo>
                    <a:pt x="182943" y="19367"/>
                  </a:lnTo>
                  <a:lnTo>
                    <a:pt x="177914" y="11925"/>
                  </a:lnTo>
                  <a:lnTo>
                    <a:pt x="170472" y="6908"/>
                  </a:lnTo>
                  <a:lnTo>
                    <a:pt x="161366" y="5067"/>
                  </a:lnTo>
                  <a:lnTo>
                    <a:pt x="152247" y="6908"/>
                  </a:lnTo>
                  <a:lnTo>
                    <a:pt x="144805" y="11925"/>
                  </a:lnTo>
                  <a:lnTo>
                    <a:pt x="139776" y="19367"/>
                  </a:lnTo>
                  <a:lnTo>
                    <a:pt x="137947" y="28486"/>
                  </a:lnTo>
                  <a:lnTo>
                    <a:pt x="139776" y="37604"/>
                  </a:lnTo>
                  <a:lnTo>
                    <a:pt x="144805" y="45034"/>
                  </a:lnTo>
                  <a:lnTo>
                    <a:pt x="152247" y="50050"/>
                  </a:lnTo>
                  <a:lnTo>
                    <a:pt x="161366" y="51892"/>
                  </a:lnTo>
                  <a:lnTo>
                    <a:pt x="170472" y="50050"/>
                  </a:lnTo>
                  <a:lnTo>
                    <a:pt x="177914" y="45034"/>
                  </a:lnTo>
                  <a:lnTo>
                    <a:pt x="182943" y="37604"/>
                  </a:lnTo>
                  <a:lnTo>
                    <a:pt x="184785" y="28486"/>
                  </a:lnTo>
                  <a:close/>
                </a:path>
                <a:path w="414654" h="351155">
                  <a:moveTo>
                    <a:pt x="191096" y="191998"/>
                  </a:moveTo>
                  <a:lnTo>
                    <a:pt x="185153" y="186055"/>
                  </a:lnTo>
                  <a:lnTo>
                    <a:pt x="177812" y="186055"/>
                  </a:lnTo>
                  <a:lnTo>
                    <a:pt x="170472" y="186055"/>
                  </a:lnTo>
                  <a:lnTo>
                    <a:pt x="164528" y="191998"/>
                  </a:lnTo>
                  <a:lnTo>
                    <a:pt x="164528" y="206679"/>
                  </a:lnTo>
                  <a:lnTo>
                    <a:pt x="170472" y="212636"/>
                  </a:lnTo>
                  <a:lnTo>
                    <a:pt x="185153" y="212636"/>
                  </a:lnTo>
                  <a:lnTo>
                    <a:pt x="191096" y="206679"/>
                  </a:lnTo>
                  <a:lnTo>
                    <a:pt x="191096" y="191998"/>
                  </a:lnTo>
                  <a:close/>
                </a:path>
                <a:path w="414654" h="351155">
                  <a:moveTo>
                    <a:pt x="212610" y="310083"/>
                  </a:moveTo>
                  <a:lnTo>
                    <a:pt x="208191" y="306285"/>
                  </a:lnTo>
                  <a:lnTo>
                    <a:pt x="203123" y="306285"/>
                  </a:lnTo>
                  <a:lnTo>
                    <a:pt x="198056" y="306285"/>
                  </a:lnTo>
                  <a:lnTo>
                    <a:pt x="193636" y="310083"/>
                  </a:lnTo>
                  <a:lnTo>
                    <a:pt x="193636" y="321475"/>
                  </a:lnTo>
                  <a:lnTo>
                    <a:pt x="197434" y="325272"/>
                  </a:lnTo>
                  <a:lnTo>
                    <a:pt x="208191" y="325272"/>
                  </a:lnTo>
                  <a:lnTo>
                    <a:pt x="212610" y="321475"/>
                  </a:lnTo>
                  <a:lnTo>
                    <a:pt x="212610" y="310083"/>
                  </a:lnTo>
                  <a:close/>
                </a:path>
                <a:path w="414654" h="351155">
                  <a:moveTo>
                    <a:pt x="234137" y="174663"/>
                  </a:moveTo>
                  <a:lnTo>
                    <a:pt x="232295" y="165544"/>
                  </a:lnTo>
                  <a:lnTo>
                    <a:pt x="227279" y="158102"/>
                  </a:lnTo>
                  <a:lnTo>
                    <a:pt x="219837" y="153085"/>
                  </a:lnTo>
                  <a:lnTo>
                    <a:pt x="210718" y="151244"/>
                  </a:lnTo>
                  <a:lnTo>
                    <a:pt x="201599" y="153085"/>
                  </a:lnTo>
                  <a:lnTo>
                    <a:pt x="194157" y="158102"/>
                  </a:lnTo>
                  <a:lnTo>
                    <a:pt x="189141" y="165544"/>
                  </a:lnTo>
                  <a:lnTo>
                    <a:pt x="187299" y="174663"/>
                  </a:lnTo>
                  <a:lnTo>
                    <a:pt x="189141" y="183781"/>
                  </a:lnTo>
                  <a:lnTo>
                    <a:pt x="194157" y="191223"/>
                  </a:lnTo>
                  <a:lnTo>
                    <a:pt x="201599" y="196240"/>
                  </a:lnTo>
                  <a:lnTo>
                    <a:pt x="210718" y="198069"/>
                  </a:lnTo>
                  <a:lnTo>
                    <a:pt x="219837" y="196240"/>
                  </a:lnTo>
                  <a:lnTo>
                    <a:pt x="227279" y="191223"/>
                  </a:lnTo>
                  <a:lnTo>
                    <a:pt x="232295" y="183781"/>
                  </a:lnTo>
                  <a:lnTo>
                    <a:pt x="234137" y="174663"/>
                  </a:lnTo>
                  <a:close/>
                </a:path>
                <a:path w="414654" h="351155">
                  <a:moveTo>
                    <a:pt x="249961" y="141757"/>
                  </a:moveTo>
                  <a:lnTo>
                    <a:pt x="246164" y="137960"/>
                  </a:lnTo>
                  <a:lnTo>
                    <a:pt x="234772" y="137960"/>
                  </a:lnTo>
                  <a:lnTo>
                    <a:pt x="230974" y="142379"/>
                  </a:lnTo>
                  <a:lnTo>
                    <a:pt x="230974" y="147447"/>
                  </a:lnTo>
                  <a:lnTo>
                    <a:pt x="230974" y="152514"/>
                  </a:lnTo>
                  <a:lnTo>
                    <a:pt x="234772" y="156933"/>
                  </a:lnTo>
                  <a:lnTo>
                    <a:pt x="246164" y="156933"/>
                  </a:lnTo>
                  <a:lnTo>
                    <a:pt x="249961" y="153136"/>
                  </a:lnTo>
                  <a:lnTo>
                    <a:pt x="249961" y="141757"/>
                  </a:lnTo>
                  <a:close/>
                </a:path>
                <a:path w="414654" h="351155">
                  <a:moveTo>
                    <a:pt x="251218" y="323380"/>
                  </a:moveTo>
                  <a:lnTo>
                    <a:pt x="249770" y="316230"/>
                  </a:lnTo>
                  <a:lnTo>
                    <a:pt x="245846" y="310400"/>
                  </a:lnTo>
                  <a:lnTo>
                    <a:pt x="240004" y="306463"/>
                  </a:lnTo>
                  <a:lnTo>
                    <a:pt x="232867" y="305028"/>
                  </a:lnTo>
                  <a:lnTo>
                    <a:pt x="225729" y="306463"/>
                  </a:lnTo>
                  <a:lnTo>
                    <a:pt x="219887" y="310400"/>
                  </a:lnTo>
                  <a:lnTo>
                    <a:pt x="215963" y="316230"/>
                  </a:lnTo>
                  <a:lnTo>
                    <a:pt x="214515" y="323380"/>
                  </a:lnTo>
                  <a:lnTo>
                    <a:pt x="215963" y="330517"/>
                  </a:lnTo>
                  <a:lnTo>
                    <a:pt x="219887" y="336346"/>
                  </a:lnTo>
                  <a:lnTo>
                    <a:pt x="225729" y="340283"/>
                  </a:lnTo>
                  <a:lnTo>
                    <a:pt x="232867" y="341731"/>
                  </a:lnTo>
                  <a:lnTo>
                    <a:pt x="240004" y="340283"/>
                  </a:lnTo>
                  <a:lnTo>
                    <a:pt x="245846" y="336346"/>
                  </a:lnTo>
                  <a:lnTo>
                    <a:pt x="249770" y="330517"/>
                  </a:lnTo>
                  <a:lnTo>
                    <a:pt x="251218" y="323380"/>
                  </a:lnTo>
                  <a:close/>
                </a:path>
                <a:path w="414654" h="351155">
                  <a:moveTo>
                    <a:pt x="254381" y="31635"/>
                  </a:moveTo>
                  <a:lnTo>
                    <a:pt x="251891" y="19329"/>
                  </a:lnTo>
                  <a:lnTo>
                    <a:pt x="245110" y="9271"/>
                  </a:lnTo>
                  <a:lnTo>
                    <a:pt x="235064" y="2489"/>
                  </a:lnTo>
                  <a:lnTo>
                    <a:pt x="222745" y="0"/>
                  </a:lnTo>
                  <a:lnTo>
                    <a:pt x="210426" y="2489"/>
                  </a:lnTo>
                  <a:lnTo>
                    <a:pt x="200367" y="9271"/>
                  </a:lnTo>
                  <a:lnTo>
                    <a:pt x="193598" y="19329"/>
                  </a:lnTo>
                  <a:lnTo>
                    <a:pt x="191109" y="31635"/>
                  </a:lnTo>
                  <a:lnTo>
                    <a:pt x="193598" y="43954"/>
                  </a:lnTo>
                  <a:lnTo>
                    <a:pt x="200367" y="54013"/>
                  </a:lnTo>
                  <a:lnTo>
                    <a:pt x="210426" y="60807"/>
                  </a:lnTo>
                  <a:lnTo>
                    <a:pt x="222745" y="63284"/>
                  </a:lnTo>
                  <a:lnTo>
                    <a:pt x="235064" y="60807"/>
                  </a:lnTo>
                  <a:lnTo>
                    <a:pt x="245110" y="54013"/>
                  </a:lnTo>
                  <a:lnTo>
                    <a:pt x="251891" y="43954"/>
                  </a:lnTo>
                  <a:lnTo>
                    <a:pt x="254381" y="31635"/>
                  </a:lnTo>
                  <a:close/>
                </a:path>
                <a:path w="414654" h="351155">
                  <a:moveTo>
                    <a:pt x="267042" y="284137"/>
                  </a:moveTo>
                  <a:lnTo>
                    <a:pt x="263245" y="279717"/>
                  </a:lnTo>
                  <a:lnTo>
                    <a:pt x="252488" y="279717"/>
                  </a:lnTo>
                  <a:lnTo>
                    <a:pt x="248056" y="283514"/>
                  </a:lnTo>
                  <a:lnTo>
                    <a:pt x="248056" y="294271"/>
                  </a:lnTo>
                  <a:lnTo>
                    <a:pt x="251853" y="298691"/>
                  </a:lnTo>
                  <a:lnTo>
                    <a:pt x="257556" y="298691"/>
                  </a:lnTo>
                  <a:lnTo>
                    <a:pt x="263245" y="298069"/>
                  </a:lnTo>
                  <a:lnTo>
                    <a:pt x="267042" y="294271"/>
                  </a:lnTo>
                  <a:lnTo>
                    <a:pt x="267042" y="289204"/>
                  </a:lnTo>
                  <a:lnTo>
                    <a:pt x="267042" y="284137"/>
                  </a:lnTo>
                  <a:close/>
                </a:path>
                <a:path w="414654" h="351155">
                  <a:moveTo>
                    <a:pt x="283489" y="59499"/>
                  </a:moveTo>
                  <a:lnTo>
                    <a:pt x="279692" y="55702"/>
                  </a:lnTo>
                  <a:lnTo>
                    <a:pt x="268300" y="55702"/>
                  </a:lnTo>
                  <a:lnTo>
                    <a:pt x="264502" y="60121"/>
                  </a:lnTo>
                  <a:lnTo>
                    <a:pt x="264502" y="65189"/>
                  </a:lnTo>
                  <a:lnTo>
                    <a:pt x="264502" y="70256"/>
                  </a:lnTo>
                  <a:lnTo>
                    <a:pt x="268300" y="74676"/>
                  </a:lnTo>
                  <a:lnTo>
                    <a:pt x="279692" y="74676"/>
                  </a:lnTo>
                  <a:lnTo>
                    <a:pt x="283489" y="70878"/>
                  </a:lnTo>
                  <a:lnTo>
                    <a:pt x="283489" y="59499"/>
                  </a:lnTo>
                  <a:close/>
                </a:path>
                <a:path w="414654" h="351155">
                  <a:moveTo>
                    <a:pt x="284124" y="16090"/>
                  </a:moveTo>
                  <a:lnTo>
                    <a:pt x="278180" y="10134"/>
                  </a:lnTo>
                  <a:lnTo>
                    <a:pt x="270840" y="10134"/>
                  </a:lnTo>
                  <a:lnTo>
                    <a:pt x="263499" y="10134"/>
                  </a:lnTo>
                  <a:lnTo>
                    <a:pt x="257556" y="16090"/>
                  </a:lnTo>
                  <a:lnTo>
                    <a:pt x="257556" y="30759"/>
                  </a:lnTo>
                  <a:lnTo>
                    <a:pt x="263499" y="36715"/>
                  </a:lnTo>
                  <a:lnTo>
                    <a:pt x="278180" y="36715"/>
                  </a:lnTo>
                  <a:lnTo>
                    <a:pt x="284124" y="30759"/>
                  </a:lnTo>
                  <a:lnTo>
                    <a:pt x="284124" y="16090"/>
                  </a:lnTo>
                  <a:close/>
                </a:path>
                <a:path w="414654" h="351155">
                  <a:moveTo>
                    <a:pt x="316395" y="271487"/>
                  </a:moveTo>
                  <a:lnTo>
                    <a:pt x="311975" y="267690"/>
                  </a:lnTo>
                  <a:lnTo>
                    <a:pt x="306908" y="267690"/>
                  </a:lnTo>
                  <a:lnTo>
                    <a:pt x="301840" y="267690"/>
                  </a:lnTo>
                  <a:lnTo>
                    <a:pt x="297421" y="271487"/>
                  </a:lnTo>
                  <a:lnTo>
                    <a:pt x="297421" y="282879"/>
                  </a:lnTo>
                  <a:lnTo>
                    <a:pt x="301218" y="286677"/>
                  </a:lnTo>
                  <a:lnTo>
                    <a:pt x="312597" y="286677"/>
                  </a:lnTo>
                  <a:lnTo>
                    <a:pt x="316395" y="282879"/>
                  </a:lnTo>
                  <a:lnTo>
                    <a:pt x="316395" y="271487"/>
                  </a:lnTo>
                  <a:close/>
                </a:path>
                <a:path w="414654" h="351155">
                  <a:moveTo>
                    <a:pt x="321462" y="43675"/>
                  </a:moveTo>
                  <a:lnTo>
                    <a:pt x="320014" y="36525"/>
                  </a:lnTo>
                  <a:lnTo>
                    <a:pt x="316090" y="30695"/>
                  </a:lnTo>
                  <a:lnTo>
                    <a:pt x="310248" y="26758"/>
                  </a:lnTo>
                  <a:lnTo>
                    <a:pt x="303110" y="25323"/>
                  </a:lnTo>
                  <a:lnTo>
                    <a:pt x="295973" y="26758"/>
                  </a:lnTo>
                  <a:lnTo>
                    <a:pt x="290131" y="30695"/>
                  </a:lnTo>
                  <a:lnTo>
                    <a:pt x="286207" y="36525"/>
                  </a:lnTo>
                  <a:lnTo>
                    <a:pt x="284759" y="43675"/>
                  </a:lnTo>
                  <a:lnTo>
                    <a:pt x="286207" y="50812"/>
                  </a:lnTo>
                  <a:lnTo>
                    <a:pt x="290131" y="56642"/>
                  </a:lnTo>
                  <a:lnTo>
                    <a:pt x="295973" y="60579"/>
                  </a:lnTo>
                  <a:lnTo>
                    <a:pt x="303110" y="62026"/>
                  </a:lnTo>
                  <a:lnTo>
                    <a:pt x="310248" y="60579"/>
                  </a:lnTo>
                  <a:lnTo>
                    <a:pt x="316090" y="56642"/>
                  </a:lnTo>
                  <a:lnTo>
                    <a:pt x="320014" y="50812"/>
                  </a:lnTo>
                  <a:lnTo>
                    <a:pt x="321462" y="43675"/>
                  </a:lnTo>
                  <a:close/>
                </a:path>
                <a:path w="414654" h="351155">
                  <a:moveTo>
                    <a:pt x="322084" y="318935"/>
                  </a:moveTo>
                  <a:lnTo>
                    <a:pt x="319608" y="306628"/>
                  </a:lnTo>
                  <a:lnTo>
                    <a:pt x="312826" y="296570"/>
                  </a:lnTo>
                  <a:lnTo>
                    <a:pt x="302768" y="289788"/>
                  </a:lnTo>
                  <a:lnTo>
                    <a:pt x="290449" y="287299"/>
                  </a:lnTo>
                  <a:lnTo>
                    <a:pt x="278142" y="289788"/>
                  </a:lnTo>
                  <a:lnTo>
                    <a:pt x="268084" y="296570"/>
                  </a:lnTo>
                  <a:lnTo>
                    <a:pt x="261302" y="306628"/>
                  </a:lnTo>
                  <a:lnTo>
                    <a:pt x="258813" y="318935"/>
                  </a:lnTo>
                  <a:lnTo>
                    <a:pt x="261302" y="331254"/>
                  </a:lnTo>
                  <a:lnTo>
                    <a:pt x="268084" y="341312"/>
                  </a:lnTo>
                  <a:lnTo>
                    <a:pt x="278142" y="348107"/>
                  </a:lnTo>
                  <a:lnTo>
                    <a:pt x="290449" y="350583"/>
                  </a:lnTo>
                  <a:lnTo>
                    <a:pt x="302768" y="348107"/>
                  </a:lnTo>
                  <a:lnTo>
                    <a:pt x="312826" y="341312"/>
                  </a:lnTo>
                  <a:lnTo>
                    <a:pt x="319608" y="331254"/>
                  </a:lnTo>
                  <a:lnTo>
                    <a:pt x="322084" y="318935"/>
                  </a:lnTo>
                  <a:close/>
                </a:path>
                <a:path w="414654" h="351155">
                  <a:moveTo>
                    <a:pt x="349300" y="167703"/>
                  </a:moveTo>
                  <a:lnTo>
                    <a:pt x="345503" y="163283"/>
                  </a:lnTo>
                  <a:lnTo>
                    <a:pt x="334111" y="163283"/>
                  </a:lnTo>
                  <a:lnTo>
                    <a:pt x="330314" y="167081"/>
                  </a:lnTo>
                  <a:lnTo>
                    <a:pt x="330314" y="177838"/>
                  </a:lnTo>
                  <a:lnTo>
                    <a:pt x="334111" y="182257"/>
                  </a:lnTo>
                  <a:lnTo>
                    <a:pt x="345503" y="182257"/>
                  </a:lnTo>
                  <a:lnTo>
                    <a:pt x="349300" y="177838"/>
                  </a:lnTo>
                  <a:lnTo>
                    <a:pt x="349300" y="172770"/>
                  </a:lnTo>
                  <a:lnTo>
                    <a:pt x="349300" y="167703"/>
                  </a:lnTo>
                  <a:close/>
                </a:path>
                <a:path w="414654" h="351155">
                  <a:moveTo>
                    <a:pt x="351205" y="203136"/>
                  </a:moveTo>
                  <a:lnTo>
                    <a:pt x="347408" y="198704"/>
                  </a:lnTo>
                  <a:lnTo>
                    <a:pt x="336029" y="198704"/>
                  </a:lnTo>
                  <a:lnTo>
                    <a:pt x="332232" y="202501"/>
                  </a:lnTo>
                  <a:lnTo>
                    <a:pt x="332232" y="213258"/>
                  </a:lnTo>
                  <a:lnTo>
                    <a:pt x="336651" y="217690"/>
                  </a:lnTo>
                  <a:lnTo>
                    <a:pt x="341718" y="217690"/>
                  </a:lnTo>
                  <a:lnTo>
                    <a:pt x="346786" y="217690"/>
                  </a:lnTo>
                  <a:lnTo>
                    <a:pt x="351205" y="213893"/>
                  </a:lnTo>
                  <a:lnTo>
                    <a:pt x="351205" y="203136"/>
                  </a:lnTo>
                  <a:close/>
                </a:path>
                <a:path w="414654" h="351155">
                  <a:moveTo>
                    <a:pt x="354368" y="315391"/>
                  </a:moveTo>
                  <a:lnTo>
                    <a:pt x="348424" y="309448"/>
                  </a:lnTo>
                  <a:lnTo>
                    <a:pt x="341083" y="309448"/>
                  </a:lnTo>
                  <a:lnTo>
                    <a:pt x="333743" y="309448"/>
                  </a:lnTo>
                  <a:lnTo>
                    <a:pt x="327799" y="315391"/>
                  </a:lnTo>
                  <a:lnTo>
                    <a:pt x="327799" y="330073"/>
                  </a:lnTo>
                  <a:lnTo>
                    <a:pt x="333743" y="336029"/>
                  </a:lnTo>
                  <a:lnTo>
                    <a:pt x="348424" y="336029"/>
                  </a:lnTo>
                  <a:lnTo>
                    <a:pt x="354368" y="330073"/>
                  </a:lnTo>
                  <a:lnTo>
                    <a:pt x="354368" y="315391"/>
                  </a:lnTo>
                  <a:close/>
                </a:path>
                <a:path w="414654" h="351155">
                  <a:moveTo>
                    <a:pt x="362597" y="140487"/>
                  </a:moveTo>
                  <a:lnTo>
                    <a:pt x="361149" y="133350"/>
                  </a:lnTo>
                  <a:lnTo>
                    <a:pt x="357225" y="127520"/>
                  </a:lnTo>
                  <a:lnTo>
                    <a:pt x="351383" y="123583"/>
                  </a:lnTo>
                  <a:lnTo>
                    <a:pt x="344246" y="122135"/>
                  </a:lnTo>
                  <a:lnTo>
                    <a:pt x="337096" y="123583"/>
                  </a:lnTo>
                  <a:lnTo>
                    <a:pt x="331266" y="127520"/>
                  </a:lnTo>
                  <a:lnTo>
                    <a:pt x="327329" y="133350"/>
                  </a:lnTo>
                  <a:lnTo>
                    <a:pt x="325894" y="140487"/>
                  </a:lnTo>
                  <a:lnTo>
                    <a:pt x="327329" y="147637"/>
                  </a:lnTo>
                  <a:lnTo>
                    <a:pt x="331266" y="153466"/>
                  </a:lnTo>
                  <a:lnTo>
                    <a:pt x="337096" y="157403"/>
                  </a:lnTo>
                  <a:lnTo>
                    <a:pt x="344246" y="158838"/>
                  </a:lnTo>
                  <a:lnTo>
                    <a:pt x="351383" y="157403"/>
                  </a:lnTo>
                  <a:lnTo>
                    <a:pt x="357225" y="153466"/>
                  </a:lnTo>
                  <a:lnTo>
                    <a:pt x="361149" y="147637"/>
                  </a:lnTo>
                  <a:lnTo>
                    <a:pt x="362597" y="140487"/>
                  </a:lnTo>
                  <a:close/>
                </a:path>
                <a:path w="414654" h="351155">
                  <a:moveTo>
                    <a:pt x="367652" y="87325"/>
                  </a:moveTo>
                  <a:lnTo>
                    <a:pt x="365163" y="75018"/>
                  </a:lnTo>
                  <a:lnTo>
                    <a:pt x="358394" y="64960"/>
                  </a:lnTo>
                  <a:lnTo>
                    <a:pt x="348335" y="58178"/>
                  </a:lnTo>
                  <a:lnTo>
                    <a:pt x="336016" y="55689"/>
                  </a:lnTo>
                  <a:lnTo>
                    <a:pt x="323697" y="58178"/>
                  </a:lnTo>
                  <a:lnTo>
                    <a:pt x="313651" y="64960"/>
                  </a:lnTo>
                  <a:lnTo>
                    <a:pt x="306870" y="75018"/>
                  </a:lnTo>
                  <a:lnTo>
                    <a:pt x="304380" y="87325"/>
                  </a:lnTo>
                  <a:lnTo>
                    <a:pt x="306870" y="99644"/>
                  </a:lnTo>
                  <a:lnTo>
                    <a:pt x="313651" y="109702"/>
                  </a:lnTo>
                  <a:lnTo>
                    <a:pt x="323697" y="116497"/>
                  </a:lnTo>
                  <a:lnTo>
                    <a:pt x="336016" y="118973"/>
                  </a:lnTo>
                  <a:lnTo>
                    <a:pt x="348335" y="116497"/>
                  </a:lnTo>
                  <a:lnTo>
                    <a:pt x="358394" y="109702"/>
                  </a:lnTo>
                  <a:lnTo>
                    <a:pt x="365163" y="99644"/>
                  </a:lnTo>
                  <a:lnTo>
                    <a:pt x="367652" y="87325"/>
                  </a:lnTo>
                  <a:close/>
                </a:path>
                <a:path w="414654" h="351155">
                  <a:moveTo>
                    <a:pt x="387908" y="100622"/>
                  </a:moveTo>
                  <a:lnTo>
                    <a:pt x="384111" y="96189"/>
                  </a:lnTo>
                  <a:lnTo>
                    <a:pt x="372732" y="96189"/>
                  </a:lnTo>
                  <a:lnTo>
                    <a:pt x="368935" y="99987"/>
                  </a:lnTo>
                  <a:lnTo>
                    <a:pt x="368935" y="111379"/>
                  </a:lnTo>
                  <a:lnTo>
                    <a:pt x="373354" y="115176"/>
                  </a:lnTo>
                  <a:lnTo>
                    <a:pt x="378421" y="115176"/>
                  </a:lnTo>
                  <a:lnTo>
                    <a:pt x="383489" y="115176"/>
                  </a:lnTo>
                  <a:lnTo>
                    <a:pt x="387908" y="111379"/>
                  </a:lnTo>
                  <a:lnTo>
                    <a:pt x="387908" y="100622"/>
                  </a:lnTo>
                  <a:close/>
                </a:path>
                <a:path w="414654" h="351155">
                  <a:moveTo>
                    <a:pt x="401205" y="263893"/>
                  </a:moveTo>
                  <a:lnTo>
                    <a:pt x="397916" y="247637"/>
                  </a:lnTo>
                  <a:lnTo>
                    <a:pt x="388962" y="234353"/>
                  </a:lnTo>
                  <a:lnTo>
                    <a:pt x="375691" y="225412"/>
                  </a:lnTo>
                  <a:lnTo>
                    <a:pt x="359435" y="222123"/>
                  </a:lnTo>
                  <a:lnTo>
                    <a:pt x="343179" y="225412"/>
                  </a:lnTo>
                  <a:lnTo>
                    <a:pt x="329895" y="234353"/>
                  </a:lnTo>
                  <a:lnTo>
                    <a:pt x="320941" y="247637"/>
                  </a:lnTo>
                  <a:lnTo>
                    <a:pt x="317665" y="263893"/>
                  </a:lnTo>
                  <a:lnTo>
                    <a:pt x="320941" y="280149"/>
                  </a:lnTo>
                  <a:lnTo>
                    <a:pt x="329895" y="293420"/>
                  </a:lnTo>
                  <a:lnTo>
                    <a:pt x="343179" y="302374"/>
                  </a:lnTo>
                  <a:lnTo>
                    <a:pt x="359435" y="305650"/>
                  </a:lnTo>
                  <a:lnTo>
                    <a:pt x="375691" y="302374"/>
                  </a:lnTo>
                  <a:lnTo>
                    <a:pt x="388962" y="293420"/>
                  </a:lnTo>
                  <a:lnTo>
                    <a:pt x="397916" y="280149"/>
                  </a:lnTo>
                  <a:lnTo>
                    <a:pt x="401205" y="263893"/>
                  </a:lnTo>
                  <a:close/>
                </a:path>
                <a:path w="414654" h="351155">
                  <a:moveTo>
                    <a:pt x="402463" y="130632"/>
                  </a:moveTo>
                  <a:lnTo>
                    <a:pt x="396519" y="124675"/>
                  </a:lnTo>
                  <a:lnTo>
                    <a:pt x="389178" y="124675"/>
                  </a:lnTo>
                  <a:lnTo>
                    <a:pt x="381838" y="124675"/>
                  </a:lnTo>
                  <a:lnTo>
                    <a:pt x="375894" y="130632"/>
                  </a:lnTo>
                  <a:lnTo>
                    <a:pt x="375894" y="145300"/>
                  </a:lnTo>
                  <a:lnTo>
                    <a:pt x="381838" y="151257"/>
                  </a:lnTo>
                  <a:lnTo>
                    <a:pt x="396519" y="151257"/>
                  </a:lnTo>
                  <a:lnTo>
                    <a:pt x="402463" y="145300"/>
                  </a:lnTo>
                  <a:lnTo>
                    <a:pt x="402463" y="130632"/>
                  </a:lnTo>
                  <a:close/>
                </a:path>
                <a:path w="414654" h="351155">
                  <a:moveTo>
                    <a:pt x="414477" y="227825"/>
                  </a:moveTo>
                  <a:lnTo>
                    <a:pt x="410057" y="224028"/>
                  </a:lnTo>
                  <a:lnTo>
                    <a:pt x="404990" y="224028"/>
                  </a:lnTo>
                  <a:lnTo>
                    <a:pt x="399923" y="224028"/>
                  </a:lnTo>
                  <a:lnTo>
                    <a:pt x="395503" y="227825"/>
                  </a:lnTo>
                  <a:lnTo>
                    <a:pt x="395503" y="239217"/>
                  </a:lnTo>
                  <a:lnTo>
                    <a:pt x="399300" y="243014"/>
                  </a:lnTo>
                  <a:lnTo>
                    <a:pt x="410057" y="243014"/>
                  </a:lnTo>
                  <a:lnTo>
                    <a:pt x="414477" y="239217"/>
                  </a:lnTo>
                  <a:lnTo>
                    <a:pt x="414477" y="227825"/>
                  </a:lnTo>
                  <a:close/>
                </a:path>
                <a:path w="414654" h="351155">
                  <a:moveTo>
                    <a:pt x="414477" y="187312"/>
                  </a:moveTo>
                  <a:lnTo>
                    <a:pt x="412000" y="174993"/>
                  </a:lnTo>
                  <a:lnTo>
                    <a:pt x="405218" y="164947"/>
                  </a:lnTo>
                  <a:lnTo>
                    <a:pt x="395160" y="158165"/>
                  </a:lnTo>
                  <a:lnTo>
                    <a:pt x="382841" y="155676"/>
                  </a:lnTo>
                  <a:lnTo>
                    <a:pt x="370535" y="158165"/>
                  </a:lnTo>
                  <a:lnTo>
                    <a:pt x="360476" y="164947"/>
                  </a:lnTo>
                  <a:lnTo>
                    <a:pt x="353695" y="174993"/>
                  </a:lnTo>
                  <a:lnTo>
                    <a:pt x="351205" y="187312"/>
                  </a:lnTo>
                  <a:lnTo>
                    <a:pt x="353695" y="199631"/>
                  </a:lnTo>
                  <a:lnTo>
                    <a:pt x="360476" y="209689"/>
                  </a:lnTo>
                  <a:lnTo>
                    <a:pt x="370535" y="216471"/>
                  </a:lnTo>
                  <a:lnTo>
                    <a:pt x="382841" y="218960"/>
                  </a:lnTo>
                  <a:lnTo>
                    <a:pt x="395160" y="216471"/>
                  </a:lnTo>
                  <a:lnTo>
                    <a:pt x="405218" y="209689"/>
                  </a:lnTo>
                  <a:lnTo>
                    <a:pt x="412000" y="199631"/>
                  </a:lnTo>
                  <a:lnTo>
                    <a:pt x="414477" y="187312"/>
                  </a:lnTo>
                  <a:close/>
                </a:path>
              </a:pathLst>
            </a:custGeom>
            <a:solidFill>
              <a:srgbClr val="086CB2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/>
          <p:cNvGrpSpPr/>
          <p:nvPr/>
        </p:nvGrpSpPr>
        <p:grpSpPr>
          <a:xfrm>
            <a:off x="6241754" y="2589594"/>
            <a:ext cx="655955" cy="219710"/>
            <a:chOff x="6241754" y="2589594"/>
            <a:chExt cx="655955" cy="219710"/>
          </a:xfrm>
        </p:grpSpPr>
        <p:pic>
          <p:nvPicPr>
            <p:cNvPr id="32" name="object 3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241754" y="2589598"/>
              <a:ext cx="134162" cy="18858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415149" y="2589594"/>
              <a:ext cx="154406" cy="219595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761296" y="2590233"/>
              <a:ext cx="136055" cy="187947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592336" y="2589598"/>
              <a:ext cx="135420" cy="188582"/>
            </a:xfrm>
            <a:prstGeom prst="rect">
              <a:avLst/>
            </a:prstGeom>
          </p:spPr>
        </p:pic>
      </p:grpSp>
      <p:sp>
        <p:nvSpPr>
          <p:cNvPr id="36" name="object 36"/>
          <p:cNvSpPr/>
          <p:nvPr/>
        </p:nvSpPr>
        <p:spPr>
          <a:xfrm>
            <a:off x="899999" y="5874356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32</a:t>
            </a:r>
          </a:p>
        </p:txBody>
      </p:sp>
      <p:sp>
        <p:nvSpPr>
          <p:cNvPr id="38" name="object 3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1999" y="2457070"/>
            <a:ext cx="1137920" cy="45016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28423" y="2352598"/>
            <a:ext cx="1192208" cy="729056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6521450" cy="482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35"/>
              <a:t>Участники</a:t>
            </a:r>
            <a:r>
              <a:rPr dirty="0" spc="-165"/>
              <a:t> </a:t>
            </a:r>
            <a:r>
              <a:rPr dirty="0" spc="-55"/>
              <a:t>экосистемы</a:t>
            </a:r>
            <a:r>
              <a:rPr dirty="0" spc="-160"/>
              <a:t> </a:t>
            </a:r>
            <a:r>
              <a:rPr dirty="0" spc="-20"/>
              <a:t>развития</a:t>
            </a:r>
            <a:r>
              <a:rPr dirty="0" spc="-160"/>
              <a:t> </a:t>
            </a:r>
            <a:r>
              <a:rPr dirty="0" spc="-90"/>
              <a:t>ИИ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87299" y="403012"/>
            <a:ext cx="2586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3</a:t>
            </a:r>
            <a:r>
              <a:rPr dirty="0" sz="1200" spc="-165">
                <a:solidFill>
                  <a:srgbClr val="435165"/>
                </a:solidFill>
                <a:latin typeface="Trebuchet MS"/>
                <a:cs typeface="Trebuchet MS"/>
              </a:rPr>
              <a:t>.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80">
                <a:solidFill>
                  <a:srgbClr val="435165"/>
                </a:solidFill>
                <a:latin typeface="Trebuchet MS"/>
                <a:cs typeface="Trebuchet MS"/>
              </a:rPr>
              <a:t>Э</a:t>
            </a:r>
            <a:r>
              <a:rPr dirty="0" sz="1200" spc="10">
                <a:solidFill>
                  <a:srgbClr val="435165"/>
                </a:solidFill>
                <a:latin typeface="Trebuchet MS"/>
                <a:cs typeface="Trebuchet MS"/>
              </a:rPr>
              <a:t>к</a:t>
            </a:r>
            <a:r>
              <a:rPr dirty="0" sz="1200" spc="50">
                <a:solidFill>
                  <a:srgbClr val="435165"/>
                </a:solidFill>
                <a:latin typeface="Trebuchet MS"/>
                <a:cs typeface="Trebuchet MS"/>
              </a:rPr>
              <a:t>оси</a:t>
            </a:r>
            <a:r>
              <a:rPr dirty="0" sz="1200" spc="30">
                <a:solidFill>
                  <a:srgbClr val="435165"/>
                </a:solidFill>
                <a:latin typeface="Trebuchet MS"/>
                <a:cs typeface="Trebuchet MS"/>
              </a:rPr>
              <a:t>с</a:t>
            </a:r>
            <a:r>
              <a:rPr dirty="0" sz="1200" spc="-45">
                <a:solidFill>
                  <a:srgbClr val="435165"/>
                </a:solidFill>
                <a:latin typeface="Trebuchet MS"/>
                <a:cs typeface="Trebuchet MS"/>
              </a:rPr>
              <a:t>т</a:t>
            </a:r>
            <a:r>
              <a:rPr dirty="0" sz="1200" spc="40">
                <a:solidFill>
                  <a:srgbClr val="435165"/>
                </a:solidFill>
                <a:latin typeface="Trebuchet MS"/>
                <a:cs typeface="Trebuchet MS"/>
              </a:rPr>
              <a:t>ема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435165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435165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435165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435165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435165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435165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435165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435165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435165"/>
                </a:solidFill>
                <a:latin typeface="Trebuchet MS"/>
                <a:cs typeface="Trebuchet MS"/>
              </a:rPr>
              <a:t>»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7299" y="1434022"/>
            <a:ext cx="31400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4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100" b="1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янс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развитию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3763AF"/>
                </a:solidFill>
                <a:latin typeface="Trebuchet MS"/>
                <a:cs typeface="Trebuchet MS"/>
              </a:rPr>
              <a:t>(AI-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R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u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s</a:t>
            </a:r>
            <a:r>
              <a:rPr dirty="0" sz="1200" spc="30" b="1">
                <a:solidFill>
                  <a:srgbClr val="3763AF"/>
                </a:solidFill>
                <a:latin typeface="Trebuchet MS"/>
                <a:cs typeface="Trebuchet MS"/>
              </a:rPr>
              <a:t>s</a:t>
            </a:r>
            <a:r>
              <a:rPr dirty="0" sz="1200" spc="25" b="1">
                <a:solidFill>
                  <a:srgbClr val="3763AF"/>
                </a:solidFill>
                <a:latin typeface="Trebuchet MS"/>
                <a:cs typeface="Trebuchet MS"/>
              </a:rPr>
              <a:t>ia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Allian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c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e)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663299" y="1434022"/>
            <a:ext cx="406082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Ассоциация</a:t>
            </a:r>
            <a:r>
              <a:rPr dirty="0" sz="12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5" b="1">
                <a:solidFill>
                  <a:srgbClr val="3763AF"/>
                </a:solidFill>
                <a:latin typeface="Trebuchet MS"/>
                <a:cs typeface="Trebuchet MS"/>
              </a:rPr>
              <a:t>лабораторий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 b="1">
                <a:solidFill>
                  <a:srgbClr val="3763AF"/>
                </a:solidFill>
                <a:latin typeface="Trebuchet MS"/>
                <a:cs typeface="Trebuchet MS"/>
              </a:rPr>
              <a:t>развитию</a:t>
            </a:r>
            <a:r>
              <a:rPr dirty="0" sz="12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200" spc="-35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30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 b="1">
                <a:solidFill>
                  <a:srgbClr val="3763AF"/>
                </a:solidFill>
                <a:latin typeface="Trebuchet MS"/>
                <a:cs typeface="Trebuchet MS"/>
              </a:rPr>
              <a:t>ллек</a:t>
            </a:r>
            <a:r>
              <a:rPr dirty="0" sz="1200" spc="-6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11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(</a:t>
            </a:r>
            <a:r>
              <a:rPr dirty="0" sz="1200" spc="-2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ЛРИИ)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7299" y="3552728"/>
            <a:ext cx="4249420" cy="1918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Проект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был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создан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2019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35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компаниями-участниками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Альянса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сфере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интеллекта: 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VK,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МТС, Яндекс,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Сбер,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Газпром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нефть,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РФПИ.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Куратор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AI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Russia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VK.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Цель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его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создания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совместное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развитие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компетенций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ускоренное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внедрение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образовании,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научных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исследованиях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деятельности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бизнеса.</a:t>
            </a:r>
            <a:endParaRPr sz="10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850"/>
              </a:spcBef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Позднее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AI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Russia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запустил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библиотеку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эффективных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примеров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внедрения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целью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демонстрации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конкретных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кейсов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внедрения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хн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логий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ра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личных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тра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лях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сии.</a:t>
            </a:r>
            <a:endParaRPr sz="1000">
              <a:latin typeface="Trebuchet MS"/>
              <a:cs typeface="Trebuchet MS"/>
            </a:endParaRPr>
          </a:p>
          <a:p>
            <a:pPr algn="just" marL="12700" marR="5080">
              <a:lnSpc>
                <a:spcPct val="100000"/>
              </a:lnSpc>
              <a:spcBef>
                <a:spcPts val="850"/>
              </a:spcBef>
            </a:pP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2023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35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Альянс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запустил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площадку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поддержке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ведущих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вузов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приведения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учебного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процесса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соответствие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требованиями</a:t>
            </a:r>
            <a:r>
              <a:rPr dirty="0" sz="10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рынка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качеству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подготовки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специалистов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сфере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ИИ.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663299" y="3552728"/>
            <a:ext cx="424942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Ассоциация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обеспечивает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доступ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мерам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поддержки,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обмену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опытом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разработчиков,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представлению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интересов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сообщества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госорганах, </a:t>
            </a:r>
            <a:r>
              <a:rPr dirty="0" sz="1000" spc="-2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участию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пилотах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карте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заказов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бизнеса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ИИ.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004153" y="2204138"/>
            <a:ext cx="967693" cy="970736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780153" y="2204138"/>
            <a:ext cx="967693" cy="970736"/>
          </a:xfrm>
          <a:prstGeom prst="rect">
            <a:avLst/>
          </a:prstGeom>
        </p:spPr>
      </p:pic>
      <p:sp>
        <p:nvSpPr>
          <p:cNvPr id="12" name="object 12"/>
          <p:cNvSpPr/>
          <p:nvPr/>
        </p:nvSpPr>
        <p:spPr>
          <a:xfrm>
            <a:off x="899999" y="5874356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33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0800080" cy="10800080"/>
          </a:xfrm>
          <a:custGeom>
            <a:avLst/>
            <a:gdLst/>
            <a:ahLst/>
            <a:cxnLst/>
            <a:rect l="l" t="t" r="r" b="b"/>
            <a:pathLst>
              <a:path w="10800080" h="10800080">
                <a:moveTo>
                  <a:pt x="10800003" y="0"/>
                </a:moveTo>
                <a:lnTo>
                  <a:pt x="0" y="0"/>
                </a:lnTo>
                <a:lnTo>
                  <a:pt x="0" y="10800003"/>
                </a:lnTo>
                <a:lnTo>
                  <a:pt x="10800003" y="10800003"/>
                </a:lnTo>
                <a:lnTo>
                  <a:pt x="10800003" y="0"/>
                </a:lnTo>
                <a:close/>
              </a:path>
            </a:pathLst>
          </a:custGeom>
          <a:solidFill>
            <a:srgbClr val="EE2E6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24299" y="613495"/>
            <a:ext cx="8948420" cy="2870200"/>
          </a:xfrm>
          <a:prstGeom prst="rect"/>
        </p:spPr>
        <p:txBody>
          <a:bodyPr wrap="square" lIns="0" tIns="190500" rIns="0" bIns="0" rtlCol="0" vert="horz">
            <a:spAutoFit/>
          </a:bodyPr>
          <a:lstStyle/>
          <a:p>
            <a:pPr marL="12700" marR="477520">
              <a:lnSpc>
                <a:spcPts val="7000"/>
              </a:lnSpc>
              <a:spcBef>
                <a:spcPts val="1500"/>
              </a:spcBef>
            </a:pPr>
            <a:r>
              <a:rPr dirty="0" sz="7000" spc="-145">
                <a:solidFill>
                  <a:srgbClr val="FFFFFF"/>
                </a:solidFill>
              </a:rPr>
              <a:t>Кейсы </a:t>
            </a:r>
            <a:r>
              <a:rPr dirty="0" sz="7000" spc="-20">
                <a:solidFill>
                  <a:srgbClr val="FFFFFF"/>
                </a:solidFill>
              </a:rPr>
              <a:t>успешного </a:t>
            </a:r>
            <a:r>
              <a:rPr dirty="0" sz="7000" spc="-15">
                <a:solidFill>
                  <a:srgbClr val="FFFFFF"/>
                </a:solidFill>
              </a:rPr>
              <a:t> </a:t>
            </a:r>
            <a:r>
              <a:rPr dirty="0" sz="7000" spc="15">
                <a:solidFill>
                  <a:srgbClr val="FFFFFF"/>
                </a:solidFill>
              </a:rPr>
              <a:t>исп</a:t>
            </a:r>
            <a:r>
              <a:rPr dirty="0" sz="7000" spc="-80">
                <a:solidFill>
                  <a:srgbClr val="FFFFFF"/>
                </a:solidFill>
              </a:rPr>
              <a:t>о</a:t>
            </a:r>
            <a:r>
              <a:rPr dirty="0" sz="7000" spc="-360">
                <a:solidFill>
                  <a:srgbClr val="FFFFFF"/>
                </a:solidFill>
              </a:rPr>
              <a:t>л</a:t>
            </a:r>
            <a:r>
              <a:rPr dirty="0" sz="7000" spc="-405">
                <a:solidFill>
                  <a:srgbClr val="FFFFFF"/>
                </a:solidFill>
              </a:rPr>
              <a:t>ь</a:t>
            </a:r>
            <a:r>
              <a:rPr dirty="0" sz="7000" spc="-40">
                <a:solidFill>
                  <a:srgbClr val="FFFFFF"/>
                </a:solidFill>
              </a:rPr>
              <a:t>зования</a:t>
            </a:r>
            <a:r>
              <a:rPr dirty="0" sz="7000" spc="-360">
                <a:solidFill>
                  <a:srgbClr val="FFFFFF"/>
                </a:solidFill>
              </a:rPr>
              <a:t> </a:t>
            </a:r>
            <a:r>
              <a:rPr dirty="0" sz="7000" spc="-204">
                <a:solidFill>
                  <a:srgbClr val="FFFFFF"/>
                </a:solidFill>
              </a:rPr>
              <a:t>ИИ</a:t>
            </a:r>
            <a:r>
              <a:rPr dirty="0" sz="7000" spc="-360">
                <a:solidFill>
                  <a:srgbClr val="FFFFFF"/>
                </a:solidFill>
              </a:rPr>
              <a:t> </a:t>
            </a:r>
            <a:r>
              <a:rPr dirty="0" sz="7000" spc="-240">
                <a:solidFill>
                  <a:srgbClr val="FFFFFF"/>
                </a:solidFill>
              </a:rPr>
              <a:t>в</a:t>
            </a:r>
            <a:endParaRPr sz="7000"/>
          </a:p>
          <a:p>
            <a:pPr marL="12700">
              <a:lnSpc>
                <a:spcPts val="7000"/>
              </a:lnSpc>
            </a:pPr>
            <a:r>
              <a:rPr dirty="0" sz="7000" spc="-430">
                <a:solidFill>
                  <a:srgbClr val="FFFFFF"/>
                </a:solidFill>
              </a:rPr>
              <a:t>«</a:t>
            </a:r>
            <a:r>
              <a:rPr dirty="0" sz="7000" spc="-245">
                <a:solidFill>
                  <a:srgbClr val="FFFFFF"/>
                </a:solidFill>
              </a:rPr>
              <a:t>умном</a:t>
            </a:r>
            <a:r>
              <a:rPr dirty="0" sz="7000" spc="-360">
                <a:solidFill>
                  <a:srgbClr val="FFFFFF"/>
                </a:solidFill>
              </a:rPr>
              <a:t> </a:t>
            </a:r>
            <a:r>
              <a:rPr dirty="0" sz="7000" spc="-500">
                <a:solidFill>
                  <a:srgbClr val="FFFFFF"/>
                </a:solidFill>
              </a:rPr>
              <a:t>г</a:t>
            </a:r>
            <a:r>
              <a:rPr dirty="0" sz="7000" spc="225">
                <a:solidFill>
                  <a:srgbClr val="FFFFFF"/>
                </a:solidFill>
              </a:rPr>
              <a:t>ор</a:t>
            </a:r>
            <a:r>
              <a:rPr dirty="0" sz="7000" spc="25">
                <a:solidFill>
                  <a:srgbClr val="FFFFFF"/>
                </a:solidFill>
              </a:rPr>
              <a:t>о</a:t>
            </a:r>
            <a:r>
              <a:rPr dirty="0" sz="7000" spc="-330">
                <a:solidFill>
                  <a:srgbClr val="FFFFFF"/>
                </a:solidFill>
              </a:rPr>
              <a:t>д</a:t>
            </a:r>
            <a:r>
              <a:rPr dirty="0" sz="7000" spc="-120">
                <a:solidFill>
                  <a:srgbClr val="FFFFFF"/>
                </a:solidFill>
              </a:rPr>
              <a:t>е</a:t>
            </a:r>
            <a:r>
              <a:rPr dirty="0" sz="7000" spc="-290">
                <a:solidFill>
                  <a:srgbClr val="FFFFFF"/>
                </a:solidFill>
              </a:rPr>
              <a:t>»</a:t>
            </a:r>
            <a:r>
              <a:rPr dirty="0" sz="7000" spc="-360">
                <a:solidFill>
                  <a:srgbClr val="FFFFFF"/>
                </a:solidFill>
              </a:rPr>
              <a:t> </a:t>
            </a:r>
            <a:r>
              <a:rPr dirty="0" sz="7000" spc="-240">
                <a:solidFill>
                  <a:srgbClr val="FFFFFF"/>
                </a:solidFill>
              </a:rPr>
              <a:t>в</a:t>
            </a:r>
            <a:r>
              <a:rPr dirty="0" sz="7000" spc="-360">
                <a:solidFill>
                  <a:srgbClr val="FFFFFF"/>
                </a:solidFill>
              </a:rPr>
              <a:t> </a:t>
            </a:r>
            <a:r>
              <a:rPr dirty="0" sz="7000" spc="25">
                <a:solidFill>
                  <a:srgbClr val="FFFFFF"/>
                </a:solidFill>
              </a:rPr>
              <a:t>Р</a:t>
            </a:r>
            <a:r>
              <a:rPr dirty="0" sz="7000" spc="200">
                <a:solidFill>
                  <a:srgbClr val="FFFFFF"/>
                </a:solidFill>
              </a:rPr>
              <a:t>Ф</a:t>
            </a:r>
            <a:endParaRPr sz="7000"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9998" y="3900004"/>
            <a:ext cx="9000007" cy="3000006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34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9999" y="7776717"/>
          <a:ext cx="9000490" cy="18611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78025"/>
                <a:gridCol w="2485390"/>
                <a:gridCol w="71754"/>
                <a:gridCol w="2126615"/>
                <a:gridCol w="2337434"/>
              </a:tblGrid>
              <a:tr h="15480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1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Субъект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84391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4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 spc="-1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лич</a:t>
                      </a:r>
                      <a:r>
                        <a:rPr dirty="0" sz="800" spc="-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е</a:t>
                      </a:r>
                      <a:r>
                        <a:rPr dirty="0" sz="800" spc="-1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тво</a:t>
                      </a:r>
                      <a:r>
                        <a:rPr dirty="0" sz="800" spc="-4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решений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1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Субъект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  <a:tc>
                  <a:txBody>
                    <a:bodyPr/>
                    <a:lstStyle/>
                    <a:p>
                      <a:pPr marL="6959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4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 spc="-1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лич</a:t>
                      </a:r>
                      <a:r>
                        <a:rPr dirty="0" sz="800" spc="-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е</a:t>
                      </a:r>
                      <a:r>
                        <a:rPr dirty="0" sz="800" spc="-1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тво</a:t>
                      </a:r>
                      <a:r>
                        <a:rPr dirty="0" sz="800" spc="-45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 b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решений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3763AF"/>
                    </a:solidFill>
                  </a:tcPr>
                </a:tc>
              </a:tr>
              <a:tr h="15480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Москва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951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авроп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ь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ский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край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51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54799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Ч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лябинс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ая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л.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2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Тюменс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ая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л.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51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5480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Мос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овс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ая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л.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16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дму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ая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есп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ли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51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5480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емеровс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ая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л.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48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Нижегородская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область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51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5480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есп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ли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ар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ан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48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Новосибирс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ая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ла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ть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51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5480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Сахалинская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область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48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есп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ли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Марий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Э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51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54799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Красн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арский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край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2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овс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ая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ла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ть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51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5480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Красн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ярский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край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2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амарс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ая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ла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ть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51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5480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Ленингра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д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ая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л.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2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Свердловская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область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51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54799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Пермский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край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2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Х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абаровский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край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51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15480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г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анк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-П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ер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б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ург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2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Чу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к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ский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а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в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т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ономный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ок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р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уг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51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B="0" marT="1270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0" y="2"/>
            <a:ext cx="0" cy="10800080"/>
          </a:xfrm>
          <a:custGeom>
            <a:avLst/>
            <a:gdLst/>
            <a:ahLst/>
            <a:cxnLst/>
            <a:rect l="l" t="t" r="r" b="b"/>
            <a:pathLst>
              <a:path w="0" h="10800080">
                <a:moveTo>
                  <a:pt x="0" y="0"/>
                </a:moveTo>
                <a:lnTo>
                  <a:pt x="0" y="10800003"/>
                </a:lnTo>
              </a:path>
            </a:pathLst>
          </a:custGeom>
          <a:solidFill>
            <a:srgbClr val="EE2E6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35"/>
              <a:t>Решения</a:t>
            </a:r>
            <a:r>
              <a:rPr dirty="0" spc="-155"/>
              <a:t> </a:t>
            </a:r>
            <a:r>
              <a:rPr dirty="0" spc="55"/>
              <a:t>с</a:t>
            </a:r>
            <a:r>
              <a:rPr dirty="0" spc="-150"/>
              <a:t> </a:t>
            </a:r>
            <a:r>
              <a:rPr dirty="0" spc="-60"/>
              <a:t>применением</a:t>
            </a:r>
            <a:r>
              <a:rPr dirty="0" spc="-150"/>
              <a:t> </a:t>
            </a:r>
            <a:r>
              <a:rPr dirty="0" spc="-90"/>
              <a:t>ИИ</a:t>
            </a:r>
            <a:r>
              <a:rPr dirty="0" spc="-150"/>
              <a:t> </a:t>
            </a:r>
            <a:r>
              <a:rPr dirty="0" spc="10"/>
              <a:t>неравномерно </a:t>
            </a:r>
            <a:r>
              <a:rPr dirty="0" spc="-890"/>
              <a:t> </a:t>
            </a:r>
            <a:r>
              <a:rPr dirty="0" spc="55"/>
              <a:t>распространены</a:t>
            </a:r>
            <a:r>
              <a:rPr dirty="0" spc="-160"/>
              <a:t> </a:t>
            </a:r>
            <a:r>
              <a:rPr dirty="0" spc="20"/>
              <a:t>по</a:t>
            </a:r>
            <a:r>
              <a:rPr dirty="0" spc="-155"/>
              <a:t> </a:t>
            </a:r>
            <a:r>
              <a:rPr dirty="0" spc="-10"/>
              <a:t>территории</a:t>
            </a:r>
            <a:r>
              <a:rPr dirty="0" spc="-155"/>
              <a:t> </a:t>
            </a:r>
            <a:r>
              <a:rPr dirty="0" spc="35"/>
              <a:t>страны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EE2E60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EE2E60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EE2E60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EE2E60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EE2E60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EE2E60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EE2E60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EE2E60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EE2E60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EE2E60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EE2E60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EE2E60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EE2E60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EE2E6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EE2E60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EE2E6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EE2E6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EE2E60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EE2E60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EE2E60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EE2E6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EE2E60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EE2E60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7299" y="2072478"/>
            <a:ext cx="719455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25" b="1">
                <a:solidFill>
                  <a:srgbClr val="3763AF"/>
                </a:solidFill>
                <a:latin typeface="Trebuchet MS"/>
                <a:cs typeface="Trebuchet MS"/>
              </a:rPr>
              <a:t>Карта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России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количеством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действующих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решений,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отобранных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отчет*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7299" y="7371817"/>
            <a:ext cx="491744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16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135" b="1">
                <a:solidFill>
                  <a:srgbClr val="3763AF"/>
                </a:solidFill>
                <a:latin typeface="Trebuchet MS"/>
                <a:cs typeface="Trebuchet MS"/>
              </a:rPr>
              <a:t>ъ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екты,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орых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вн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дрено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решений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899999" y="1989955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899999" y="7289296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887299" y="9785704"/>
            <a:ext cx="38950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Отражены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субъекты,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которых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внедрено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3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более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решений,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попавших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отчет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096792" y="2522854"/>
            <a:ext cx="8603615" cy="4540885"/>
            <a:chOff x="1096792" y="2522854"/>
            <a:chExt cx="8603615" cy="4540885"/>
          </a:xfrm>
        </p:grpSpPr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2086" y="2522854"/>
              <a:ext cx="99860" cy="98805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8443536" y="2586891"/>
              <a:ext cx="285115" cy="499745"/>
            </a:xfrm>
            <a:custGeom>
              <a:avLst/>
              <a:gdLst/>
              <a:ahLst/>
              <a:cxnLst/>
              <a:rect l="l" t="t" r="r" b="b"/>
              <a:pathLst>
                <a:path w="285115" h="499744">
                  <a:moveTo>
                    <a:pt x="238544" y="0"/>
                  </a:moveTo>
                  <a:lnTo>
                    <a:pt x="238544" y="16471"/>
                  </a:lnTo>
                  <a:lnTo>
                    <a:pt x="234848" y="16471"/>
                  </a:lnTo>
                  <a:lnTo>
                    <a:pt x="234848" y="23787"/>
                  </a:lnTo>
                  <a:lnTo>
                    <a:pt x="238544" y="23787"/>
                  </a:lnTo>
                  <a:lnTo>
                    <a:pt x="234848" y="27444"/>
                  </a:lnTo>
                  <a:lnTo>
                    <a:pt x="234848" y="31102"/>
                  </a:lnTo>
                  <a:lnTo>
                    <a:pt x="238544" y="31102"/>
                  </a:lnTo>
                  <a:lnTo>
                    <a:pt x="238544" y="34772"/>
                  </a:lnTo>
                  <a:lnTo>
                    <a:pt x="234848" y="34772"/>
                  </a:lnTo>
                  <a:lnTo>
                    <a:pt x="234848" y="38430"/>
                  </a:lnTo>
                  <a:lnTo>
                    <a:pt x="238544" y="42087"/>
                  </a:lnTo>
                  <a:lnTo>
                    <a:pt x="238544" y="45745"/>
                  </a:lnTo>
                  <a:lnTo>
                    <a:pt x="234848" y="45745"/>
                  </a:lnTo>
                  <a:lnTo>
                    <a:pt x="234848" y="69532"/>
                  </a:lnTo>
                  <a:lnTo>
                    <a:pt x="245935" y="80505"/>
                  </a:lnTo>
                  <a:lnTo>
                    <a:pt x="255193" y="80505"/>
                  </a:lnTo>
                  <a:lnTo>
                    <a:pt x="255193" y="84175"/>
                  </a:lnTo>
                  <a:lnTo>
                    <a:pt x="262585" y="84175"/>
                  </a:lnTo>
                  <a:lnTo>
                    <a:pt x="262585" y="87833"/>
                  </a:lnTo>
                  <a:lnTo>
                    <a:pt x="266280" y="87833"/>
                  </a:lnTo>
                  <a:lnTo>
                    <a:pt x="266280" y="69532"/>
                  </a:lnTo>
                  <a:lnTo>
                    <a:pt x="269976" y="69532"/>
                  </a:lnTo>
                  <a:lnTo>
                    <a:pt x="269976" y="65874"/>
                  </a:lnTo>
                  <a:lnTo>
                    <a:pt x="273685" y="62217"/>
                  </a:lnTo>
                  <a:lnTo>
                    <a:pt x="273685" y="60388"/>
                  </a:lnTo>
                  <a:lnTo>
                    <a:pt x="277380" y="60388"/>
                  </a:lnTo>
                  <a:lnTo>
                    <a:pt x="277380" y="56718"/>
                  </a:lnTo>
                  <a:lnTo>
                    <a:pt x="281076" y="56718"/>
                  </a:lnTo>
                  <a:lnTo>
                    <a:pt x="281076" y="38430"/>
                  </a:lnTo>
                  <a:lnTo>
                    <a:pt x="284772" y="34772"/>
                  </a:lnTo>
                  <a:lnTo>
                    <a:pt x="238544" y="0"/>
                  </a:lnTo>
                  <a:close/>
                </a:path>
                <a:path w="285115" h="499744">
                  <a:moveTo>
                    <a:pt x="255193" y="80505"/>
                  </a:moveTo>
                  <a:lnTo>
                    <a:pt x="251485" y="80505"/>
                  </a:lnTo>
                  <a:lnTo>
                    <a:pt x="255193" y="84175"/>
                  </a:lnTo>
                  <a:lnTo>
                    <a:pt x="255193" y="80505"/>
                  </a:lnTo>
                  <a:close/>
                </a:path>
                <a:path w="285115" h="499744">
                  <a:moveTo>
                    <a:pt x="269976" y="69532"/>
                  </a:moveTo>
                  <a:lnTo>
                    <a:pt x="266280" y="69532"/>
                  </a:lnTo>
                  <a:lnTo>
                    <a:pt x="266280" y="73190"/>
                  </a:lnTo>
                  <a:lnTo>
                    <a:pt x="269976" y="69532"/>
                  </a:lnTo>
                  <a:close/>
                </a:path>
                <a:path w="285115" h="499744">
                  <a:moveTo>
                    <a:pt x="273685" y="62217"/>
                  </a:moveTo>
                  <a:lnTo>
                    <a:pt x="269976" y="65874"/>
                  </a:lnTo>
                  <a:lnTo>
                    <a:pt x="273685" y="65874"/>
                  </a:lnTo>
                  <a:lnTo>
                    <a:pt x="273685" y="62217"/>
                  </a:lnTo>
                  <a:close/>
                </a:path>
                <a:path w="285115" h="499744">
                  <a:moveTo>
                    <a:pt x="277380" y="60388"/>
                  </a:moveTo>
                  <a:lnTo>
                    <a:pt x="273685" y="60388"/>
                  </a:lnTo>
                  <a:lnTo>
                    <a:pt x="273685" y="62217"/>
                  </a:lnTo>
                  <a:lnTo>
                    <a:pt x="277380" y="62217"/>
                  </a:lnTo>
                  <a:lnTo>
                    <a:pt x="277380" y="60388"/>
                  </a:lnTo>
                  <a:close/>
                </a:path>
                <a:path w="285115" h="499744">
                  <a:moveTo>
                    <a:pt x="281076" y="60388"/>
                  </a:moveTo>
                  <a:lnTo>
                    <a:pt x="277380" y="60388"/>
                  </a:lnTo>
                  <a:lnTo>
                    <a:pt x="277380" y="62217"/>
                  </a:lnTo>
                  <a:lnTo>
                    <a:pt x="281076" y="60388"/>
                  </a:lnTo>
                  <a:close/>
                </a:path>
                <a:path w="285115" h="499744">
                  <a:moveTo>
                    <a:pt x="64719" y="464769"/>
                  </a:moveTo>
                  <a:lnTo>
                    <a:pt x="7391" y="464769"/>
                  </a:lnTo>
                  <a:lnTo>
                    <a:pt x="7391" y="468426"/>
                  </a:lnTo>
                  <a:lnTo>
                    <a:pt x="3695" y="468426"/>
                  </a:lnTo>
                  <a:lnTo>
                    <a:pt x="3695" y="473913"/>
                  </a:lnTo>
                  <a:lnTo>
                    <a:pt x="0" y="473913"/>
                  </a:lnTo>
                  <a:lnTo>
                    <a:pt x="0" y="488556"/>
                  </a:lnTo>
                  <a:lnTo>
                    <a:pt x="3695" y="492213"/>
                  </a:lnTo>
                  <a:lnTo>
                    <a:pt x="3695" y="499529"/>
                  </a:lnTo>
                  <a:lnTo>
                    <a:pt x="7391" y="499529"/>
                  </a:lnTo>
                  <a:lnTo>
                    <a:pt x="7391" y="495871"/>
                  </a:lnTo>
                  <a:lnTo>
                    <a:pt x="18491" y="495871"/>
                  </a:lnTo>
                  <a:lnTo>
                    <a:pt x="18491" y="492213"/>
                  </a:lnTo>
                  <a:lnTo>
                    <a:pt x="46228" y="492213"/>
                  </a:lnTo>
                  <a:lnTo>
                    <a:pt x="49923" y="488556"/>
                  </a:lnTo>
                  <a:lnTo>
                    <a:pt x="53619" y="488556"/>
                  </a:lnTo>
                  <a:lnTo>
                    <a:pt x="57327" y="484898"/>
                  </a:lnTo>
                  <a:lnTo>
                    <a:pt x="61023" y="484898"/>
                  </a:lnTo>
                  <a:lnTo>
                    <a:pt x="61023" y="481228"/>
                  </a:lnTo>
                  <a:lnTo>
                    <a:pt x="64719" y="481228"/>
                  </a:lnTo>
                  <a:lnTo>
                    <a:pt x="64719" y="477570"/>
                  </a:lnTo>
                  <a:lnTo>
                    <a:pt x="68414" y="477570"/>
                  </a:lnTo>
                  <a:lnTo>
                    <a:pt x="68414" y="468426"/>
                  </a:lnTo>
                  <a:lnTo>
                    <a:pt x="64719" y="464769"/>
                  </a:lnTo>
                  <a:close/>
                </a:path>
                <a:path w="285115" h="499744">
                  <a:moveTo>
                    <a:pt x="11087" y="495871"/>
                  </a:moveTo>
                  <a:lnTo>
                    <a:pt x="7391" y="495871"/>
                  </a:lnTo>
                  <a:lnTo>
                    <a:pt x="7391" y="499529"/>
                  </a:lnTo>
                  <a:lnTo>
                    <a:pt x="11087" y="495871"/>
                  </a:lnTo>
                  <a:close/>
                </a:path>
                <a:path w="285115" h="499744">
                  <a:moveTo>
                    <a:pt x="38836" y="492213"/>
                  </a:moveTo>
                  <a:lnTo>
                    <a:pt x="18491" y="492213"/>
                  </a:lnTo>
                  <a:lnTo>
                    <a:pt x="22186" y="495871"/>
                  </a:lnTo>
                  <a:lnTo>
                    <a:pt x="35128" y="495871"/>
                  </a:lnTo>
                  <a:lnTo>
                    <a:pt x="38836" y="492213"/>
                  </a:lnTo>
                  <a:close/>
                </a:path>
                <a:path w="285115" h="499744">
                  <a:moveTo>
                    <a:pt x="61023" y="461098"/>
                  </a:moveTo>
                  <a:lnTo>
                    <a:pt x="11087" y="461098"/>
                  </a:lnTo>
                  <a:lnTo>
                    <a:pt x="11087" y="464769"/>
                  </a:lnTo>
                  <a:lnTo>
                    <a:pt x="61023" y="464769"/>
                  </a:lnTo>
                  <a:lnTo>
                    <a:pt x="61023" y="461098"/>
                  </a:lnTo>
                  <a:close/>
                </a:path>
                <a:path w="285115" h="499744">
                  <a:moveTo>
                    <a:pt x="57327" y="457441"/>
                  </a:moveTo>
                  <a:lnTo>
                    <a:pt x="18491" y="457441"/>
                  </a:lnTo>
                  <a:lnTo>
                    <a:pt x="18491" y="461098"/>
                  </a:lnTo>
                  <a:lnTo>
                    <a:pt x="57327" y="461098"/>
                  </a:lnTo>
                  <a:lnTo>
                    <a:pt x="57327" y="457441"/>
                  </a:lnTo>
                  <a:close/>
                </a:path>
                <a:path w="285115" h="499744">
                  <a:moveTo>
                    <a:pt x="27736" y="453783"/>
                  </a:moveTo>
                  <a:lnTo>
                    <a:pt x="24041" y="457441"/>
                  </a:lnTo>
                  <a:lnTo>
                    <a:pt x="27736" y="457441"/>
                  </a:lnTo>
                  <a:lnTo>
                    <a:pt x="27736" y="453783"/>
                  </a:lnTo>
                  <a:close/>
                </a:path>
                <a:path w="285115" h="499744">
                  <a:moveTo>
                    <a:pt x="61023" y="450126"/>
                  </a:moveTo>
                  <a:lnTo>
                    <a:pt x="38836" y="450126"/>
                  </a:lnTo>
                  <a:lnTo>
                    <a:pt x="38836" y="453783"/>
                  </a:lnTo>
                  <a:lnTo>
                    <a:pt x="27736" y="453783"/>
                  </a:lnTo>
                  <a:lnTo>
                    <a:pt x="27736" y="457441"/>
                  </a:lnTo>
                  <a:lnTo>
                    <a:pt x="61023" y="457441"/>
                  </a:lnTo>
                  <a:lnTo>
                    <a:pt x="61023" y="450126"/>
                  </a:lnTo>
                  <a:close/>
                </a:path>
                <a:path w="285115" h="499744">
                  <a:moveTo>
                    <a:pt x="38836" y="450126"/>
                  </a:moveTo>
                  <a:lnTo>
                    <a:pt x="35128" y="450126"/>
                  </a:lnTo>
                  <a:lnTo>
                    <a:pt x="35128" y="453783"/>
                  </a:lnTo>
                  <a:lnTo>
                    <a:pt x="38836" y="453783"/>
                  </a:lnTo>
                  <a:lnTo>
                    <a:pt x="38836" y="450126"/>
                  </a:lnTo>
                  <a:close/>
                </a:path>
                <a:path w="285115" h="499744">
                  <a:moveTo>
                    <a:pt x="57327" y="446468"/>
                  </a:moveTo>
                  <a:lnTo>
                    <a:pt x="46228" y="446468"/>
                  </a:lnTo>
                  <a:lnTo>
                    <a:pt x="46228" y="450126"/>
                  </a:lnTo>
                  <a:lnTo>
                    <a:pt x="57327" y="450126"/>
                  </a:lnTo>
                  <a:lnTo>
                    <a:pt x="57327" y="446468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8443954" y="2587308"/>
              <a:ext cx="284480" cy="499109"/>
            </a:xfrm>
            <a:custGeom>
              <a:avLst/>
              <a:gdLst/>
              <a:ahLst/>
              <a:cxnLst/>
              <a:rect l="l" t="t" r="r" b="b"/>
              <a:pathLst>
                <a:path w="284479" h="499110">
                  <a:moveTo>
                    <a:pt x="237845" y="0"/>
                  </a:moveTo>
                  <a:lnTo>
                    <a:pt x="283946" y="34709"/>
                  </a:lnTo>
                  <a:lnTo>
                    <a:pt x="280250" y="38366"/>
                  </a:lnTo>
                  <a:lnTo>
                    <a:pt x="280250" y="42011"/>
                  </a:lnTo>
                  <a:lnTo>
                    <a:pt x="280250" y="45669"/>
                  </a:lnTo>
                  <a:lnTo>
                    <a:pt x="280250" y="49326"/>
                  </a:lnTo>
                  <a:lnTo>
                    <a:pt x="280250" y="56629"/>
                  </a:lnTo>
                  <a:lnTo>
                    <a:pt x="280250" y="60286"/>
                  </a:lnTo>
                  <a:lnTo>
                    <a:pt x="276567" y="60286"/>
                  </a:lnTo>
                  <a:lnTo>
                    <a:pt x="276567" y="62102"/>
                  </a:lnTo>
                  <a:lnTo>
                    <a:pt x="272884" y="62102"/>
                  </a:lnTo>
                  <a:lnTo>
                    <a:pt x="276567" y="62102"/>
                  </a:lnTo>
                  <a:lnTo>
                    <a:pt x="280250" y="60286"/>
                  </a:lnTo>
                  <a:lnTo>
                    <a:pt x="280250" y="56629"/>
                  </a:lnTo>
                  <a:lnTo>
                    <a:pt x="276567" y="56629"/>
                  </a:lnTo>
                  <a:lnTo>
                    <a:pt x="276567" y="60286"/>
                  </a:lnTo>
                  <a:lnTo>
                    <a:pt x="272884" y="60286"/>
                  </a:lnTo>
                  <a:lnTo>
                    <a:pt x="272884" y="62102"/>
                  </a:lnTo>
                  <a:lnTo>
                    <a:pt x="272884" y="60286"/>
                  </a:lnTo>
                  <a:lnTo>
                    <a:pt x="276567" y="60286"/>
                  </a:lnTo>
                  <a:lnTo>
                    <a:pt x="276567" y="62102"/>
                  </a:lnTo>
                  <a:lnTo>
                    <a:pt x="272884" y="62102"/>
                  </a:lnTo>
                  <a:lnTo>
                    <a:pt x="269189" y="65760"/>
                  </a:lnTo>
                  <a:lnTo>
                    <a:pt x="272884" y="62102"/>
                  </a:lnTo>
                  <a:lnTo>
                    <a:pt x="272884" y="65760"/>
                  </a:lnTo>
                  <a:lnTo>
                    <a:pt x="269189" y="65760"/>
                  </a:lnTo>
                  <a:lnTo>
                    <a:pt x="269189" y="69418"/>
                  </a:lnTo>
                  <a:lnTo>
                    <a:pt x="265506" y="69418"/>
                  </a:lnTo>
                  <a:lnTo>
                    <a:pt x="265506" y="73063"/>
                  </a:lnTo>
                  <a:lnTo>
                    <a:pt x="269189" y="69418"/>
                  </a:lnTo>
                  <a:lnTo>
                    <a:pt x="265506" y="69418"/>
                  </a:lnTo>
                  <a:lnTo>
                    <a:pt x="265506" y="73063"/>
                  </a:lnTo>
                  <a:lnTo>
                    <a:pt x="265506" y="76720"/>
                  </a:lnTo>
                  <a:lnTo>
                    <a:pt x="265506" y="80378"/>
                  </a:lnTo>
                  <a:lnTo>
                    <a:pt x="265506" y="76720"/>
                  </a:lnTo>
                  <a:lnTo>
                    <a:pt x="265506" y="73063"/>
                  </a:lnTo>
                  <a:lnTo>
                    <a:pt x="265506" y="76720"/>
                  </a:lnTo>
                  <a:lnTo>
                    <a:pt x="265506" y="80378"/>
                  </a:lnTo>
                  <a:lnTo>
                    <a:pt x="265506" y="84035"/>
                  </a:lnTo>
                  <a:lnTo>
                    <a:pt x="265506" y="87680"/>
                  </a:lnTo>
                  <a:lnTo>
                    <a:pt x="261810" y="87680"/>
                  </a:lnTo>
                  <a:lnTo>
                    <a:pt x="258127" y="84035"/>
                  </a:lnTo>
                  <a:lnTo>
                    <a:pt x="254444" y="84035"/>
                  </a:lnTo>
                  <a:lnTo>
                    <a:pt x="258127" y="84035"/>
                  </a:lnTo>
                  <a:lnTo>
                    <a:pt x="261810" y="87680"/>
                  </a:lnTo>
                  <a:lnTo>
                    <a:pt x="261810" y="84035"/>
                  </a:lnTo>
                  <a:lnTo>
                    <a:pt x="261810" y="87680"/>
                  </a:lnTo>
                  <a:lnTo>
                    <a:pt x="261810" y="84035"/>
                  </a:lnTo>
                  <a:lnTo>
                    <a:pt x="258127" y="84035"/>
                  </a:lnTo>
                  <a:lnTo>
                    <a:pt x="261810" y="84035"/>
                  </a:lnTo>
                  <a:lnTo>
                    <a:pt x="258127" y="84035"/>
                  </a:lnTo>
                  <a:lnTo>
                    <a:pt x="254444" y="84035"/>
                  </a:lnTo>
                  <a:lnTo>
                    <a:pt x="254444" y="80378"/>
                  </a:lnTo>
                  <a:lnTo>
                    <a:pt x="250748" y="80378"/>
                  </a:lnTo>
                  <a:lnTo>
                    <a:pt x="254444" y="80378"/>
                  </a:lnTo>
                  <a:lnTo>
                    <a:pt x="254444" y="84035"/>
                  </a:lnTo>
                  <a:lnTo>
                    <a:pt x="250748" y="80378"/>
                  </a:lnTo>
                  <a:lnTo>
                    <a:pt x="245224" y="80378"/>
                  </a:lnTo>
                  <a:lnTo>
                    <a:pt x="241528" y="76720"/>
                  </a:lnTo>
                  <a:lnTo>
                    <a:pt x="237845" y="73063"/>
                  </a:lnTo>
                  <a:lnTo>
                    <a:pt x="234162" y="69418"/>
                  </a:lnTo>
                  <a:lnTo>
                    <a:pt x="234162" y="65760"/>
                  </a:lnTo>
                  <a:lnTo>
                    <a:pt x="234162" y="62102"/>
                  </a:lnTo>
                  <a:lnTo>
                    <a:pt x="234162" y="60286"/>
                  </a:lnTo>
                  <a:lnTo>
                    <a:pt x="234162" y="56629"/>
                  </a:lnTo>
                  <a:lnTo>
                    <a:pt x="234162" y="60286"/>
                  </a:lnTo>
                  <a:lnTo>
                    <a:pt x="237845" y="60286"/>
                  </a:lnTo>
                  <a:lnTo>
                    <a:pt x="234162" y="60286"/>
                  </a:lnTo>
                  <a:lnTo>
                    <a:pt x="234162" y="56629"/>
                  </a:lnTo>
                  <a:lnTo>
                    <a:pt x="234162" y="52971"/>
                  </a:lnTo>
                  <a:lnTo>
                    <a:pt x="234162" y="56629"/>
                  </a:lnTo>
                  <a:lnTo>
                    <a:pt x="234162" y="52971"/>
                  </a:lnTo>
                  <a:lnTo>
                    <a:pt x="234162" y="49326"/>
                  </a:lnTo>
                  <a:lnTo>
                    <a:pt x="234162" y="45669"/>
                  </a:lnTo>
                  <a:lnTo>
                    <a:pt x="237845" y="45669"/>
                  </a:lnTo>
                  <a:lnTo>
                    <a:pt x="237845" y="42011"/>
                  </a:lnTo>
                  <a:lnTo>
                    <a:pt x="234162" y="38366"/>
                  </a:lnTo>
                  <a:lnTo>
                    <a:pt x="234162" y="34709"/>
                  </a:lnTo>
                  <a:lnTo>
                    <a:pt x="237845" y="34709"/>
                  </a:lnTo>
                  <a:lnTo>
                    <a:pt x="237845" y="31051"/>
                  </a:lnTo>
                  <a:lnTo>
                    <a:pt x="234162" y="31051"/>
                  </a:lnTo>
                  <a:lnTo>
                    <a:pt x="234162" y="34709"/>
                  </a:lnTo>
                  <a:lnTo>
                    <a:pt x="234162" y="31051"/>
                  </a:lnTo>
                  <a:lnTo>
                    <a:pt x="234162" y="27406"/>
                  </a:lnTo>
                  <a:lnTo>
                    <a:pt x="237845" y="23749"/>
                  </a:lnTo>
                  <a:lnTo>
                    <a:pt x="234162" y="23749"/>
                  </a:lnTo>
                  <a:lnTo>
                    <a:pt x="234162" y="27406"/>
                  </a:lnTo>
                  <a:lnTo>
                    <a:pt x="234162" y="23749"/>
                  </a:lnTo>
                  <a:lnTo>
                    <a:pt x="234162" y="20091"/>
                  </a:lnTo>
                  <a:lnTo>
                    <a:pt x="234162" y="16446"/>
                  </a:lnTo>
                  <a:lnTo>
                    <a:pt x="234162" y="14617"/>
                  </a:lnTo>
                  <a:lnTo>
                    <a:pt x="237845" y="14617"/>
                  </a:lnTo>
                  <a:lnTo>
                    <a:pt x="234162" y="14617"/>
                  </a:lnTo>
                  <a:lnTo>
                    <a:pt x="234162" y="16446"/>
                  </a:lnTo>
                  <a:lnTo>
                    <a:pt x="234162" y="20091"/>
                  </a:lnTo>
                  <a:lnTo>
                    <a:pt x="234162" y="16446"/>
                  </a:lnTo>
                  <a:lnTo>
                    <a:pt x="237845" y="16446"/>
                  </a:lnTo>
                  <a:lnTo>
                    <a:pt x="237845" y="14617"/>
                  </a:lnTo>
                  <a:lnTo>
                    <a:pt x="237845" y="10960"/>
                  </a:lnTo>
                  <a:lnTo>
                    <a:pt x="237845" y="7302"/>
                  </a:lnTo>
                  <a:lnTo>
                    <a:pt x="241528" y="7302"/>
                  </a:lnTo>
                  <a:lnTo>
                    <a:pt x="237845" y="7302"/>
                  </a:lnTo>
                  <a:lnTo>
                    <a:pt x="237845" y="3657"/>
                  </a:lnTo>
                  <a:lnTo>
                    <a:pt x="237845" y="7302"/>
                  </a:lnTo>
                  <a:lnTo>
                    <a:pt x="237845" y="3657"/>
                  </a:lnTo>
                  <a:lnTo>
                    <a:pt x="237845" y="0"/>
                  </a:lnTo>
                  <a:close/>
                </a:path>
                <a:path w="284479" h="499110">
                  <a:moveTo>
                    <a:pt x="11061" y="460336"/>
                  </a:moveTo>
                  <a:lnTo>
                    <a:pt x="14744" y="460336"/>
                  </a:lnTo>
                  <a:lnTo>
                    <a:pt x="18440" y="460336"/>
                  </a:lnTo>
                  <a:lnTo>
                    <a:pt x="18440" y="456679"/>
                  </a:lnTo>
                  <a:lnTo>
                    <a:pt x="22123" y="456679"/>
                  </a:lnTo>
                  <a:lnTo>
                    <a:pt x="23964" y="456679"/>
                  </a:lnTo>
                  <a:lnTo>
                    <a:pt x="22123" y="456679"/>
                  </a:lnTo>
                  <a:lnTo>
                    <a:pt x="23964" y="456679"/>
                  </a:lnTo>
                  <a:lnTo>
                    <a:pt x="27647" y="453034"/>
                  </a:lnTo>
                  <a:lnTo>
                    <a:pt x="27647" y="456679"/>
                  </a:lnTo>
                  <a:lnTo>
                    <a:pt x="27647" y="453034"/>
                  </a:lnTo>
                  <a:lnTo>
                    <a:pt x="31343" y="453034"/>
                  </a:lnTo>
                  <a:lnTo>
                    <a:pt x="35026" y="453034"/>
                  </a:lnTo>
                  <a:lnTo>
                    <a:pt x="35026" y="449376"/>
                  </a:lnTo>
                  <a:lnTo>
                    <a:pt x="38709" y="449376"/>
                  </a:lnTo>
                  <a:lnTo>
                    <a:pt x="38709" y="453034"/>
                  </a:lnTo>
                  <a:lnTo>
                    <a:pt x="38709" y="449376"/>
                  </a:lnTo>
                  <a:lnTo>
                    <a:pt x="42405" y="449376"/>
                  </a:lnTo>
                  <a:lnTo>
                    <a:pt x="46088" y="449376"/>
                  </a:lnTo>
                  <a:lnTo>
                    <a:pt x="46088" y="445719"/>
                  </a:lnTo>
                  <a:lnTo>
                    <a:pt x="46088" y="449376"/>
                  </a:lnTo>
                  <a:lnTo>
                    <a:pt x="46088" y="445719"/>
                  </a:lnTo>
                  <a:lnTo>
                    <a:pt x="49771" y="445719"/>
                  </a:lnTo>
                  <a:lnTo>
                    <a:pt x="53466" y="445719"/>
                  </a:lnTo>
                  <a:lnTo>
                    <a:pt x="57149" y="445719"/>
                  </a:lnTo>
                  <a:lnTo>
                    <a:pt x="53466" y="445719"/>
                  </a:lnTo>
                  <a:lnTo>
                    <a:pt x="57149" y="445719"/>
                  </a:lnTo>
                  <a:lnTo>
                    <a:pt x="57149" y="449376"/>
                  </a:lnTo>
                  <a:lnTo>
                    <a:pt x="60845" y="449376"/>
                  </a:lnTo>
                  <a:lnTo>
                    <a:pt x="60845" y="453034"/>
                  </a:lnTo>
                  <a:lnTo>
                    <a:pt x="60845" y="456679"/>
                  </a:lnTo>
                  <a:lnTo>
                    <a:pt x="57149" y="456679"/>
                  </a:lnTo>
                  <a:lnTo>
                    <a:pt x="57149" y="460336"/>
                  </a:lnTo>
                  <a:lnTo>
                    <a:pt x="60845" y="460336"/>
                  </a:lnTo>
                  <a:lnTo>
                    <a:pt x="60845" y="463994"/>
                  </a:lnTo>
                  <a:lnTo>
                    <a:pt x="64528" y="463994"/>
                  </a:lnTo>
                  <a:lnTo>
                    <a:pt x="68211" y="467639"/>
                  </a:lnTo>
                  <a:lnTo>
                    <a:pt x="68211" y="469468"/>
                  </a:lnTo>
                  <a:lnTo>
                    <a:pt x="68211" y="473125"/>
                  </a:lnTo>
                  <a:lnTo>
                    <a:pt x="68211" y="476770"/>
                  </a:lnTo>
                  <a:lnTo>
                    <a:pt x="64528" y="476770"/>
                  </a:lnTo>
                  <a:lnTo>
                    <a:pt x="64528" y="480428"/>
                  </a:lnTo>
                  <a:lnTo>
                    <a:pt x="60845" y="480428"/>
                  </a:lnTo>
                  <a:lnTo>
                    <a:pt x="60845" y="484085"/>
                  </a:lnTo>
                  <a:lnTo>
                    <a:pt x="57149" y="484085"/>
                  </a:lnTo>
                  <a:lnTo>
                    <a:pt x="53466" y="487730"/>
                  </a:lnTo>
                  <a:lnTo>
                    <a:pt x="49771" y="487730"/>
                  </a:lnTo>
                  <a:lnTo>
                    <a:pt x="46088" y="491388"/>
                  </a:lnTo>
                  <a:lnTo>
                    <a:pt x="42405" y="491388"/>
                  </a:lnTo>
                  <a:lnTo>
                    <a:pt x="38709" y="491388"/>
                  </a:lnTo>
                  <a:lnTo>
                    <a:pt x="35026" y="495045"/>
                  </a:lnTo>
                  <a:lnTo>
                    <a:pt x="31343" y="495045"/>
                  </a:lnTo>
                  <a:lnTo>
                    <a:pt x="27647" y="495045"/>
                  </a:lnTo>
                  <a:lnTo>
                    <a:pt x="23964" y="495045"/>
                  </a:lnTo>
                  <a:lnTo>
                    <a:pt x="22123" y="495045"/>
                  </a:lnTo>
                  <a:lnTo>
                    <a:pt x="18440" y="491388"/>
                  </a:lnTo>
                  <a:lnTo>
                    <a:pt x="18440" y="495045"/>
                  </a:lnTo>
                  <a:lnTo>
                    <a:pt x="14744" y="495045"/>
                  </a:lnTo>
                  <a:lnTo>
                    <a:pt x="11061" y="495045"/>
                  </a:lnTo>
                  <a:lnTo>
                    <a:pt x="7365" y="498690"/>
                  </a:lnTo>
                  <a:lnTo>
                    <a:pt x="7365" y="495045"/>
                  </a:lnTo>
                  <a:lnTo>
                    <a:pt x="7365" y="498690"/>
                  </a:lnTo>
                  <a:lnTo>
                    <a:pt x="3682" y="498690"/>
                  </a:lnTo>
                  <a:lnTo>
                    <a:pt x="7365" y="498690"/>
                  </a:lnTo>
                  <a:lnTo>
                    <a:pt x="3682" y="498690"/>
                  </a:lnTo>
                  <a:lnTo>
                    <a:pt x="3682" y="491388"/>
                  </a:lnTo>
                  <a:lnTo>
                    <a:pt x="0" y="487730"/>
                  </a:lnTo>
                  <a:lnTo>
                    <a:pt x="0" y="484085"/>
                  </a:lnTo>
                  <a:lnTo>
                    <a:pt x="0" y="480428"/>
                  </a:lnTo>
                  <a:lnTo>
                    <a:pt x="0" y="476770"/>
                  </a:lnTo>
                  <a:lnTo>
                    <a:pt x="3682" y="476770"/>
                  </a:lnTo>
                  <a:lnTo>
                    <a:pt x="0" y="476770"/>
                  </a:lnTo>
                  <a:lnTo>
                    <a:pt x="0" y="473125"/>
                  </a:lnTo>
                  <a:lnTo>
                    <a:pt x="3682" y="473125"/>
                  </a:lnTo>
                  <a:lnTo>
                    <a:pt x="3682" y="469468"/>
                  </a:lnTo>
                  <a:lnTo>
                    <a:pt x="3682" y="473125"/>
                  </a:lnTo>
                  <a:lnTo>
                    <a:pt x="3682" y="469468"/>
                  </a:lnTo>
                  <a:lnTo>
                    <a:pt x="3682" y="467639"/>
                  </a:lnTo>
                  <a:lnTo>
                    <a:pt x="7365" y="467639"/>
                  </a:lnTo>
                  <a:lnTo>
                    <a:pt x="7365" y="463994"/>
                  </a:lnTo>
                  <a:lnTo>
                    <a:pt x="11061" y="463994"/>
                  </a:lnTo>
                  <a:lnTo>
                    <a:pt x="11061" y="460336"/>
                  </a:lnTo>
                  <a:lnTo>
                    <a:pt x="14744" y="460336"/>
                  </a:lnTo>
                  <a:lnTo>
                    <a:pt x="11061" y="46033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89569" y="6234525"/>
              <a:ext cx="240360" cy="188493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6993752" y="5439501"/>
              <a:ext cx="1056005" cy="858519"/>
            </a:xfrm>
            <a:custGeom>
              <a:avLst/>
              <a:gdLst/>
              <a:ahLst/>
              <a:cxnLst/>
              <a:rect l="l" t="t" r="r" b="b"/>
              <a:pathLst>
                <a:path w="1056004" h="858520">
                  <a:moveTo>
                    <a:pt x="771118" y="0"/>
                  </a:moveTo>
                  <a:lnTo>
                    <a:pt x="760018" y="3670"/>
                  </a:lnTo>
                  <a:lnTo>
                    <a:pt x="747077" y="14643"/>
                  </a:lnTo>
                  <a:lnTo>
                    <a:pt x="735977" y="20129"/>
                  </a:lnTo>
                  <a:lnTo>
                    <a:pt x="724890" y="20129"/>
                  </a:lnTo>
                  <a:lnTo>
                    <a:pt x="713790" y="31114"/>
                  </a:lnTo>
                  <a:lnTo>
                    <a:pt x="700849" y="38430"/>
                  </a:lnTo>
                  <a:lnTo>
                    <a:pt x="689749" y="34772"/>
                  </a:lnTo>
                  <a:lnTo>
                    <a:pt x="686053" y="34772"/>
                  </a:lnTo>
                  <a:lnTo>
                    <a:pt x="678662" y="34772"/>
                  </a:lnTo>
                  <a:lnTo>
                    <a:pt x="667562" y="38430"/>
                  </a:lnTo>
                  <a:lnTo>
                    <a:pt x="654621" y="42087"/>
                  </a:lnTo>
                  <a:lnTo>
                    <a:pt x="632421" y="56730"/>
                  </a:lnTo>
                  <a:lnTo>
                    <a:pt x="608393" y="56730"/>
                  </a:lnTo>
                  <a:lnTo>
                    <a:pt x="597293" y="65874"/>
                  </a:lnTo>
                  <a:lnTo>
                    <a:pt x="586193" y="69532"/>
                  </a:lnTo>
                  <a:lnTo>
                    <a:pt x="582498" y="84175"/>
                  </a:lnTo>
                  <a:lnTo>
                    <a:pt x="586193" y="98818"/>
                  </a:lnTo>
                  <a:lnTo>
                    <a:pt x="575106" y="102476"/>
                  </a:lnTo>
                  <a:lnTo>
                    <a:pt x="551065" y="102476"/>
                  </a:lnTo>
                  <a:lnTo>
                    <a:pt x="539965" y="98818"/>
                  </a:lnTo>
                  <a:lnTo>
                    <a:pt x="527024" y="95148"/>
                  </a:lnTo>
                  <a:lnTo>
                    <a:pt x="515924" y="102476"/>
                  </a:lnTo>
                  <a:lnTo>
                    <a:pt x="504824" y="102476"/>
                  </a:lnTo>
                  <a:lnTo>
                    <a:pt x="493737" y="106133"/>
                  </a:lnTo>
                  <a:lnTo>
                    <a:pt x="497433" y="118935"/>
                  </a:lnTo>
                  <a:lnTo>
                    <a:pt x="486333" y="122605"/>
                  </a:lnTo>
                  <a:lnTo>
                    <a:pt x="473392" y="115277"/>
                  </a:lnTo>
                  <a:lnTo>
                    <a:pt x="462292" y="115277"/>
                  </a:lnTo>
                  <a:lnTo>
                    <a:pt x="451205" y="118935"/>
                  </a:lnTo>
                  <a:lnTo>
                    <a:pt x="447509" y="133578"/>
                  </a:lnTo>
                  <a:lnTo>
                    <a:pt x="436410" y="129921"/>
                  </a:lnTo>
                  <a:lnTo>
                    <a:pt x="430860" y="144564"/>
                  </a:lnTo>
                  <a:lnTo>
                    <a:pt x="419760" y="144564"/>
                  </a:lnTo>
                  <a:lnTo>
                    <a:pt x="397573" y="129921"/>
                  </a:lnTo>
                  <a:lnTo>
                    <a:pt x="384632" y="129921"/>
                  </a:lnTo>
                  <a:lnTo>
                    <a:pt x="373532" y="140893"/>
                  </a:lnTo>
                  <a:lnTo>
                    <a:pt x="362445" y="129921"/>
                  </a:lnTo>
                  <a:lnTo>
                    <a:pt x="351345" y="126263"/>
                  </a:lnTo>
                  <a:lnTo>
                    <a:pt x="338404" y="133578"/>
                  </a:lnTo>
                  <a:lnTo>
                    <a:pt x="327304" y="137236"/>
                  </a:lnTo>
                  <a:lnTo>
                    <a:pt x="316217" y="133578"/>
                  </a:lnTo>
                  <a:lnTo>
                    <a:pt x="299567" y="137236"/>
                  </a:lnTo>
                  <a:lnTo>
                    <a:pt x="292176" y="122605"/>
                  </a:lnTo>
                  <a:lnTo>
                    <a:pt x="281076" y="122605"/>
                  </a:lnTo>
                  <a:lnTo>
                    <a:pt x="273684" y="109791"/>
                  </a:lnTo>
                  <a:lnTo>
                    <a:pt x="262585" y="106133"/>
                  </a:lnTo>
                  <a:lnTo>
                    <a:pt x="253339" y="91490"/>
                  </a:lnTo>
                  <a:lnTo>
                    <a:pt x="242239" y="95148"/>
                  </a:lnTo>
                  <a:lnTo>
                    <a:pt x="231139" y="95148"/>
                  </a:lnTo>
                  <a:lnTo>
                    <a:pt x="220052" y="98818"/>
                  </a:lnTo>
                  <a:lnTo>
                    <a:pt x="207111" y="98818"/>
                  </a:lnTo>
                  <a:lnTo>
                    <a:pt x="184911" y="84175"/>
                  </a:lnTo>
                  <a:lnTo>
                    <a:pt x="181216" y="98818"/>
                  </a:lnTo>
                  <a:lnTo>
                    <a:pt x="170116" y="98818"/>
                  </a:lnTo>
                  <a:lnTo>
                    <a:pt x="157175" y="87833"/>
                  </a:lnTo>
                  <a:lnTo>
                    <a:pt x="146088" y="84175"/>
                  </a:lnTo>
                  <a:lnTo>
                    <a:pt x="134988" y="76860"/>
                  </a:lnTo>
                  <a:lnTo>
                    <a:pt x="123888" y="84175"/>
                  </a:lnTo>
                  <a:lnTo>
                    <a:pt x="110947" y="87833"/>
                  </a:lnTo>
                  <a:lnTo>
                    <a:pt x="99847" y="76860"/>
                  </a:lnTo>
                  <a:lnTo>
                    <a:pt x="92455" y="64046"/>
                  </a:lnTo>
                  <a:lnTo>
                    <a:pt x="57315" y="64046"/>
                  </a:lnTo>
                  <a:lnTo>
                    <a:pt x="46227" y="65874"/>
                  </a:lnTo>
                  <a:lnTo>
                    <a:pt x="35128" y="69532"/>
                  </a:lnTo>
                  <a:lnTo>
                    <a:pt x="22186" y="80518"/>
                  </a:lnTo>
                  <a:lnTo>
                    <a:pt x="0" y="102476"/>
                  </a:lnTo>
                  <a:lnTo>
                    <a:pt x="0" y="115277"/>
                  </a:lnTo>
                  <a:lnTo>
                    <a:pt x="11087" y="122605"/>
                  </a:lnTo>
                  <a:lnTo>
                    <a:pt x="14782" y="137236"/>
                  </a:lnTo>
                  <a:lnTo>
                    <a:pt x="25882" y="140893"/>
                  </a:lnTo>
                  <a:lnTo>
                    <a:pt x="38823" y="151879"/>
                  </a:lnTo>
                  <a:lnTo>
                    <a:pt x="49923" y="155536"/>
                  </a:lnTo>
                  <a:lnTo>
                    <a:pt x="53619" y="168351"/>
                  </a:lnTo>
                  <a:lnTo>
                    <a:pt x="42532" y="175666"/>
                  </a:lnTo>
                  <a:lnTo>
                    <a:pt x="35128" y="190296"/>
                  </a:lnTo>
                  <a:lnTo>
                    <a:pt x="46227" y="197624"/>
                  </a:lnTo>
                  <a:lnTo>
                    <a:pt x="46227" y="210426"/>
                  </a:lnTo>
                  <a:lnTo>
                    <a:pt x="57315" y="206768"/>
                  </a:lnTo>
                  <a:lnTo>
                    <a:pt x="68414" y="210426"/>
                  </a:lnTo>
                  <a:lnTo>
                    <a:pt x="77660" y="197624"/>
                  </a:lnTo>
                  <a:lnTo>
                    <a:pt x="88760" y="186639"/>
                  </a:lnTo>
                  <a:lnTo>
                    <a:pt x="110947" y="179324"/>
                  </a:lnTo>
                  <a:lnTo>
                    <a:pt x="114642" y="193967"/>
                  </a:lnTo>
                  <a:lnTo>
                    <a:pt x="120192" y="206768"/>
                  </a:lnTo>
                  <a:lnTo>
                    <a:pt x="127596" y="225069"/>
                  </a:lnTo>
                  <a:lnTo>
                    <a:pt x="138683" y="239712"/>
                  </a:lnTo>
                  <a:lnTo>
                    <a:pt x="149783" y="236042"/>
                  </a:lnTo>
                  <a:lnTo>
                    <a:pt x="157175" y="217754"/>
                  </a:lnTo>
                  <a:lnTo>
                    <a:pt x="170116" y="228726"/>
                  </a:lnTo>
                  <a:lnTo>
                    <a:pt x="173824" y="243370"/>
                  </a:lnTo>
                  <a:lnTo>
                    <a:pt x="173824" y="256171"/>
                  </a:lnTo>
                  <a:lnTo>
                    <a:pt x="184911" y="267157"/>
                  </a:lnTo>
                  <a:lnTo>
                    <a:pt x="184911" y="281787"/>
                  </a:lnTo>
                  <a:lnTo>
                    <a:pt x="181216" y="294601"/>
                  </a:lnTo>
                  <a:lnTo>
                    <a:pt x="177520" y="309232"/>
                  </a:lnTo>
                  <a:lnTo>
                    <a:pt x="181216" y="323875"/>
                  </a:lnTo>
                  <a:lnTo>
                    <a:pt x="192316" y="316560"/>
                  </a:lnTo>
                  <a:lnTo>
                    <a:pt x="196011" y="331190"/>
                  </a:lnTo>
                  <a:lnTo>
                    <a:pt x="199707" y="344004"/>
                  </a:lnTo>
                  <a:lnTo>
                    <a:pt x="210807" y="347662"/>
                  </a:lnTo>
                  <a:lnTo>
                    <a:pt x="216357" y="362305"/>
                  </a:lnTo>
                  <a:lnTo>
                    <a:pt x="203403" y="362305"/>
                  </a:lnTo>
                  <a:lnTo>
                    <a:pt x="192316" y="369620"/>
                  </a:lnTo>
                  <a:lnTo>
                    <a:pt x="199707" y="384263"/>
                  </a:lnTo>
                  <a:lnTo>
                    <a:pt x="203403" y="397065"/>
                  </a:lnTo>
                  <a:lnTo>
                    <a:pt x="199707" y="411708"/>
                  </a:lnTo>
                  <a:lnTo>
                    <a:pt x="212648" y="419023"/>
                  </a:lnTo>
                  <a:lnTo>
                    <a:pt x="223748" y="429996"/>
                  </a:lnTo>
                  <a:lnTo>
                    <a:pt x="227444" y="442810"/>
                  </a:lnTo>
                  <a:lnTo>
                    <a:pt x="242239" y="472084"/>
                  </a:lnTo>
                  <a:lnTo>
                    <a:pt x="266280" y="472084"/>
                  </a:lnTo>
                  <a:lnTo>
                    <a:pt x="277380" y="468426"/>
                  </a:lnTo>
                  <a:lnTo>
                    <a:pt x="292176" y="464769"/>
                  </a:lnTo>
                  <a:lnTo>
                    <a:pt x="305117" y="453783"/>
                  </a:lnTo>
                  <a:lnTo>
                    <a:pt x="316217" y="442810"/>
                  </a:lnTo>
                  <a:lnTo>
                    <a:pt x="327304" y="442810"/>
                  </a:lnTo>
                  <a:lnTo>
                    <a:pt x="338404" y="439153"/>
                  </a:lnTo>
                  <a:lnTo>
                    <a:pt x="351345" y="442810"/>
                  </a:lnTo>
                  <a:lnTo>
                    <a:pt x="373532" y="450126"/>
                  </a:lnTo>
                  <a:lnTo>
                    <a:pt x="384632" y="450126"/>
                  </a:lnTo>
                  <a:lnTo>
                    <a:pt x="397573" y="461111"/>
                  </a:lnTo>
                  <a:lnTo>
                    <a:pt x="408673" y="461111"/>
                  </a:lnTo>
                  <a:lnTo>
                    <a:pt x="419760" y="464769"/>
                  </a:lnTo>
                  <a:lnTo>
                    <a:pt x="430860" y="461111"/>
                  </a:lnTo>
                  <a:lnTo>
                    <a:pt x="443801" y="450126"/>
                  </a:lnTo>
                  <a:lnTo>
                    <a:pt x="466001" y="457453"/>
                  </a:lnTo>
                  <a:lnTo>
                    <a:pt x="477088" y="457453"/>
                  </a:lnTo>
                  <a:lnTo>
                    <a:pt x="490042" y="468426"/>
                  </a:lnTo>
                  <a:lnTo>
                    <a:pt x="490042" y="481241"/>
                  </a:lnTo>
                  <a:lnTo>
                    <a:pt x="501129" y="477570"/>
                  </a:lnTo>
                  <a:lnTo>
                    <a:pt x="512229" y="488556"/>
                  </a:lnTo>
                  <a:lnTo>
                    <a:pt x="523328" y="492213"/>
                  </a:lnTo>
                  <a:lnTo>
                    <a:pt x="519620" y="506856"/>
                  </a:lnTo>
                  <a:lnTo>
                    <a:pt x="532574" y="506856"/>
                  </a:lnTo>
                  <a:lnTo>
                    <a:pt x="536270" y="519658"/>
                  </a:lnTo>
                  <a:lnTo>
                    <a:pt x="547357" y="519658"/>
                  </a:lnTo>
                  <a:lnTo>
                    <a:pt x="551065" y="534301"/>
                  </a:lnTo>
                  <a:lnTo>
                    <a:pt x="562152" y="534301"/>
                  </a:lnTo>
                  <a:lnTo>
                    <a:pt x="562152" y="548932"/>
                  </a:lnTo>
                  <a:lnTo>
                    <a:pt x="575106" y="556260"/>
                  </a:lnTo>
                  <a:lnTo>
                    <a:pt x="571398" y="569061"/>
                  </a:lnTo>
                  <a:lnTo>
                    <a:pt x="582498" y="580047"/>
                  </a:lnTo>
                  <a:lnTo>
                    <a:pt x="593597" y="594677"/>
                  </a:lnTo>
                  <a:lnTo>
                    <a:pt x="604685" y="602005"/>
                  </a:lnTo>
                  <a:lnTo>
                    <a:pt x="604685" y="614807"/>
                  </a:lnTo>
                  <a:lnTo>
                    <a:pt x="617626" y="618464"/>
                  </a:lnTo>
                  <a:lnTo>
                    <a:pt x="617626" y="633107"/>
                  </a:lnTo>
                  <a:lnTo>
                    <a:pt x="628726" y="636765"/>
                  </a:lnTo>
                  <a:lnTo>
                    <a:pt x="625030" y="651408"/>
                  </a:lnTo>
                  <a:lnTo>
                    <a:pt x="636130" y="644080"/>
                  </a:lnTo>
                  <a:lnTo>
                    <a:pt x="636130" y="656894"/>
                  </a:lnTo>
                  <a:lnTo>
                    <a:pt x="639825" y="671537"/>
                  </a:lnTo>
                  <a:lnTo>
                    <a:pt x="650913" y="682510"/>
                  </a:lnTo>
                  <a:lnTo>
                    <a:pt x="663867" y="689825"/>
                  </a:lnTo>
                  <a:lnTo>
                    <a:pt x="674954" y="700811"/>
                  </a:lnTo>
                  <a:lnTo>
                    <a:pt x="682358" y="713613"/>
                  </a:lnTo>
                  <a:lnTo>
                    <a:pt x="697153" y="742899"/>
                  </a:lnTo>
                  <a:lnTo>
                    <a:pt x="706399" y="755700"/>
                  </a:lnTo>
                  <a:lnTo>
                    <a:pt x="717486" y="755700"/>
                  </a:lnTo>
                  <a:lnTo>
                    <a:pt x="721194" y="770343"/>
                  </a:lnTo>
                  <a:lnTo>
                    <a:pt x="721194" y="784974"/>
                  </a:lnTo>
                  <a:lnTo>
                    <a:pt x="728586" y="797788"/>
                  </a:lnTo>
                  <a:lnTo>
                    <a:pt x="735977" y="812419"/>
                  </a:lnTo>
                  <a:lnTo>
                    <a:pt x="747077" y="823404"/>
                  </a:lnTo>
                  <a:lnTo>
                    <a:pt x="760018" y="830719"/>
                  </a:lnTo>
                  <a:lnTo>
                    <a:pt x="782218" y="830719"/>
                  </a:lnTo>
                  <a:lnTo>
                    <a:pt x="793305" y="827062"/>
                  </a:lnTo>
                  <a:lnTo>
                    <a:pt x="802551" y="812419"/>
                  </a:lnTo>
                  <a:lnTo>
                    <a:pt x="813650" y="812419"/>
                  </a:lnTo>
                  <a:lnTo>
                    <a:pt x="824750" y="808761"/>
                  </a:lnTo>
                  <a:lnTo>
                    <a:pt x="824750" y="823404"/>
                  </a:lnTo>
                  <a:lnTo>
                    <a:pt x="835837" y="819746"/>
                  </a:lnTo>
                  <a:lnTo>
                    <a:pt x="848779" y="830719"/>
                  </a:lnTo>
                  <a:lnTo>
                    <a:pt x="859878" y="819746"/>
                  </a:lnTo>
                  <a:lnTo>
                    <a:pt x="870978" y="812419"/>
                  </a:lnTo>
                  <a:lnTo>
                    <a:pt x="882065" y="823404"/>
                  </a:lnTo>
                  <a:lnTo>
                    <a:pt x="895019" y="823404"/>
                  </a:lnTo>
                  <a:lnTo>
                    <a:pt x="906106" y="834377"/>
                  </a:lnTo>
                  <a:lnTo>
                    <a:pt x="917206" y="843534"/>
                  </a:lnTo>
                  <a:lnTo>
                    <a:pt x="928306" y="847191"/>
                  </a:lnTo>
                  <a:lnTo>
                    <a:pt x="941247" y="854506"/>
                  </a:lnTo>
                  <a:lnTo>
                    <a:pt x="952347" y="858164"/>
                  </a:lnTo>
                  <a:lnTo>
                    <a:pt x="974534" y="843534"/>
                  </a:lnTo>
                  <a:lnTo>
                    <a:pt x="983780" y="830719"/>
                  </a:lnTo>
                  <a:lnTo>
                    <a:pt x="994867" y="823404"/>
                  </a:lnTo>
                  <a:lnTo>
                    <a:pt x="987475" y="794131"/>
                  </a:lnTo>
                  <a:lnTo>
                    <a:pt x="998575" y="788631"/>
                  </a:lnTo>
                  <a:lnTo>
                    <a:pt x="1009662" y="784974"/>
                  </a:lnTo>
                  <a:lnTo>
                    <a:pt x="1009662" y="770343"/>
                  </a:lnTo>
                  <a:lnTo>
                    <a:pt x="1002271" y="755700"/>
                  </a:lnTo>
                  <a:lnTo>
                    <a:pt x="998575" y="742899"/>
                  </a:lnTo>
                  <a:lnTo>
                    <a:pt x="991171" y="728256"/>
                  </a:lnTo>
                  <a:lnTo>
                    <a:pt x="987475" y="713613"/>
                  </a:lnTo>
                  <a:lnTo>
                    <a:pt x="974534" y="700811"/>
                  </a:lnTo>
                  <a:lnTo>
                    <a:pt x="967130" y="686168"/>
                  </a:lnTo>
                  <a:lnTo>
                    <a:pt x="967130" y="671537"/>
                  </a:lnTo>
                  <a:lnTo>
                    <a:pt x="944943" y="656894"/>
                  </a:lnTo>
                  <a:lnTo>
                    <a:pt x="920902" y="656894"/>
                  </a:lnTo>
                  <a:lnTo>
                    <a:pt x="920902" y="644080"/>
                  </a:lnTo>
                  <a:lnTo>
                    <a:pt x="917206" y="629450"/>
                  </a:lnTo>
                  <a:lnTo>
                    <a:pt x="906106" y="633107"/>
                  </a:lnTo>
                  <a:lnTo>
                    <a:pt x="895019" y="633107"/>
                  </a:lnTo>
                  <a:lnTo>
                    <a:pt x="895019" y="618464"/>
                  </a:lnTo>
                  <a:lnTo>
                    <a:pt x="898715" y="605663"/>
                  </a:lnTo>
                  <a:lnTo>
                    <a:pt x="887615" y="594677"/>
                  </a:lnTo>
                  <a:lnTo>
                    <a:pt x="895019" y="580047"/>
                  </a:lnTo>
                  <a:lnTo>
                    <a:pt x="895019" y="565404"/>
                  </a:lnTo>
                  <a:lnTo>
                    <a:pt x="898715" y="552602"/>
                  </a:lnTo>
                  <a:lnTo>
                    <a:pt x="902411" y="537959"/>
                  </a:lnTo>
                  <a:lnTo>
                    <a:pt x="913510" y="537959"/>
                  </a:lnTo>
                  <a:lnTo>
                    <a:pt x="909815" y="523316"/>
                  </a:lnTo>
                  <a:lnTo>
                    <a:pt x="898715" y="510514"/>
                  </a:lnTo>
                  <a:lnTo>
                    <a:pt x="902411" y="495871"/>
                  </a:lnTo>
                  <a:lnTo>
                    <a:pt x="913510" y="488556"/>
                  </a:lnTo>
                  <a:lnTo>
                    <a:pt x="924598" y="477570"/>
                  </a:lnTo>
                  <a:lnTo>
                    <a:pt x="933843" y="464769"/>
                  </a:lnTo>
                  <a:lnTo>
                    <a:pt x="944943" y="457453"/>
                  </a:lnTo>
                  <a:lnTo>
                    <a:pt x="944943" y="442810"/>
                  </a:lnTo>
                  <a:lnTo>
                    <a:pt x="948639" y="429996"/>
                  </a:lnTo>
                  <a:lnTo>
                    <a:pt x="952347" y="415366"/>
                  </a:lnTo>
                  <a:lnTo>
                    <a:pt x="963434" y="404380"/>
                  </a:lnTo>
                  <a:lnTo>
                    <a:pt x="974534" y="400723"/>
                  </a:lnTo>
                  <a:lnTo>
                    <a:pt x="987475" y="393407"/>
                  </a:lnTo>
                  <a:lnTo>
                    <a:pt x="991171" y="380593"/>
                  </a:lnTo>
                  <a:lnTo>
                    <a:pt x="980084" y="376936"/>
                  </a:lnTo>
                  <a:lnTo>
                    <a:pt x="970838" y="362305"/>
                  </a:lnTo>
                  <a:lnTo>
                    <a:pt x="963434" y="347662"/>
                  </a:lnTo>
                  <a:lnTo>
                    <a:pt x="963434" y="334848"/>
                  </a:lnTo>
                  <a:lnTo>
                    <a:pt x="974534" y="334848"/>
                  </a:lnTo>
                  <a:lnTo>
                    <a:pt x="987475" y="338518"/>
                  </a:lnTo>
                  <a:lnTo>
                    <a:pt x="1009662" y="338518"/>
                  </a:lnTo>
                  <a:lnTo>
                    <a:pt x="1022616" y="334848"/>
                  </a:lnTo>
                  <a:lnTo>
                    <a:pt x="1033703" y="334848"/>
                  </a:lnTo>
                  <a:lnTo>
                    <a:pt x="1055903" y="327533"/>
                  </a:lnTo>
                  <a:lnTo>
                    <a:pt x="1048499" y="312902"/>
                  </a:lnTo>
                  <a:lnTo>
                    <a:pt x="1052194" y="298259"/>
                  </a:lnTo>
                  <a:lnTo>
                    <a:pt x="1041107" y="289115"/>
                  </a:lnTo>
                  <a:lnTo>
                    <a:pt x="1030008" y="278130"/>
                  </a:lnTo>
                  <a:lnTo>
                    <a:pt x="1030008" y="263486"/>
                  </a:lnTo>
                  <a:lnTo>
                    <a:pt x="1033703" y="248856"/>
                  </a:lnTo>
                  <a:lnTo>
                    <a:pt x="1030008" y="236042"/>
                  </a:lnTo>
                  <a:lnTo>
                    <a:pt x="1020762" y="221411"/>
                  </a:lnTo>
                  <a:lnTo>
                    <a:pt x="1020762" y="206768"/>
                  </a:lnTo>
                  <a:lnTo>
                    <a:pt x="1009662" y="203111"/>
                  </a:lnTo>
                  <a:lnTo>
                    <a:pt x="998575" y="197624"/>
                  </a:lnTo>
                  <a:lnTo>
                    <a:pt x="987475" y="201282"/>
                  </a:lnTo>
                  <a:lnTo>
                    <a:pt x="978230" y="214083"/>
                  </a:lnTo>
                  <a:lnTo>
                    <a:pt x="970838" y="228726"/>
                  </a:lnTo>
                  <a:lnTo>
                    <a:pt x="959738" y="228726"/>
                  </a:lnTo>
                  <a:lnTo>
                    <a:pt x="948639" y="232384"/>
                  </a:lnTo>
                  <a:lnTo>
                    <a:pt x="937552" y="225069"/>
                  </a:lnTo>
                  <a:lnTo>
                    <a:pt x="928306" y="239712"/>
                  </a:lnTo>
                  <a:lnTo>
                    <a:pt x="920902" y="252514"/>
                  </a:lnTo>
                  <a:lnTo>
                    <a:pt x="917206" y="267157"/>
                  </a:lnTo>
                  <a:lnTo>
                    <a:pt x="909815" y="281787"/>
                  </a:lnTo>
                  <a:lnTo>
                    <a:pt x="898715" y="285445"/>
                  </a:lnTo>
                  <a:lnTo>
                    <a:pt x="885774" y="292773"/>
                  </a:lnTo>
                  <a:lnTo>
                    <a:pt x="874674" y="294601"/>
                  </a:lnTo>
                  <a:lnTo>
                    <a:pt x="863574" y="298259"/>
                  </a:lnTo>
                  <a:lnTo>
                    <a:pt x="863574" y="312902"/>
                  </a:lnTo>
                  <a:lnTo>
                    <a:pt x="852487" y="309232"/>
                  </a:lnTo>
                  <a:lnTo>
                    <a:pt x="841387" y="309232"/>
                  </a:lnTo>
                  <a:lnTo>
                    <a:pt x="828446" y="305574"/>
                  </a:lnTo>
                  <a:lnTo>
                    <a:pt x="821042" y="292773"/>
                  </a:lnTo>
                  <a:lnTo>
                    <a:pt x="806246" y="263486"/>
                  </a:lnTo>
                  <a:lnTo>
                    <a:pt x="793305" y="252514"/>
                  </a:lnTo>
                  <a:lnTo>
                    <a:pt x="782218" y="252514"/>
                  </a:lnTo>
                  <a:lnTo>
                    <a:pt x="771118" y="259829"/>
                  </a:lnTo>
                  <a:lnTo>
                    <a:pt x="760018" y="256171"/>
                  </a:lnTo>
                  <a:lnTo>
                    <a:pt x="747077" y="256171"/>
                  </a:lnTo>
                  <a:lnTo>
                    <a:pt x="732281" y="252514"/>
                  </a:lnTo>
                  <a:lnTo>
                    <a:pt x="732281" y="225069"/>
                  </a:lnTo>
                  <a:lnTo>
                    <a:pt x="735977" y="210426"/>
                  </a:lnTo>
                  <a:lnTo>
                    <a:pt x="743381" y="197624"/>
                  </a:lnTo>
                  <a:lnTo>
                    <a:pt x="756323" y="190296"/>
                  </a:lnTo>
                  <a:lnTo>
                    <a:pt x="752627" y="175666"/>
                  </a:lnTo>
                  <a:lnTo>
                    <a:pt x="747077" y="157365"/>
                  </a:lnTo>
                  <a:lnTo>
                    <a:pt x="752627" y="144564"/>
                  </a:lnTo>
                  <a:lnTo>
                    <a:pt x="760018" y="129921"/>
                  </a:lnTo>
                  <a:lnTo>
                    <a:pt x="771118" y="122605"/>
                  </a:lnTo>
                  <a:lnTo>
                    <a:pt x="778509" y="109791"/>
                  </a:lnTo>
                  <a:lnTo>
                    <a:pt x="774814" y="91490"/>
                  </a:lnTo>
                  <a:lnTo>
                    <a:pt x="785914" y="84175"/>
                  </a:lnTo>
                  <a:lnTo>
                    <a:pt x="793305" y="69532"/>
                  </a:lnTo>
                  <a:lnTo>
                    <a:pt x="785914" y="56730"/>
                  </a:lnTo>
                  <a:lnTo>
                    <a:pt x="798855" y="49415"/>
                  </a:lnTo>
                  <a:lnTo>
                    <a:pt x="802551" y="34772"/>
                  </a:lnTo>
                  <a:lnTo>
                    <a:pt x="813650" y="23787"/>
                  </a:lnTo>
                  <a:lnTo>
                    <a:pt x="802551" y="23787"/>
                  </a:lnTo>
                  <a:lnTo>
                    <a:pt x="789609" y="18300"/>
                  </a:lnTo>
                  <a:lnTo>
                    <a:pt x="782218" y="3670"/>
                  </a:lnTo>
                  <a:lnTo>
                    <a:pt x="771118" y="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6990984" y="5437961"/>
              <a:ext cx="1059815" cy="862330"/>
            </a:xfrm>
            <a:custGeom>
              <a:avLst/>
              <a:gdLst/>
              <a:ahLst/>
              <a:cxnLst/>
              <a:rect l="l" t="t" r="r" b="b"/>
              <a:pathLst>
                <a:path w="1059815" h="862329">
                  <a:moveTo>
                    <a:pt x="899731" y="824229"/>
                  </a:moveTo>
                  <a:lnTo>
                    <a:pt x="864590" y="824229"/>
                  </a:lnTo>
                  <a:lnTo>
                    <a:pt x="882904" y="828039"/>
                  </a:lnTo>
                  <a:lnTo>
                    <a:pt x="897788" y="828039"/>
                  </a:lnTo>
                  <a:lnTo>
                    <a:pt x="918222" y="848360"/>
                  </a:lnTo>
                  <a:lnTo>
                    <a:pt x="930211" y="852169"/>
                  </a:lnTo>
                  <a:lnTo>
                    <a:pt x="942657" y="858519"/>
                  </a:lnTo>
                  <a:lnTo>
                    <a:pt x="954252" y="862329"/>
                  </a:lnTo>
                  <a:lnTo>
                    <a:pt x="960989" y="858519"/>
                  </a:lnTo>
                  <a:lnTo>
                    <a:pt x="953592" y="858519"/>
                  </a:lnTo>
                  <a:lnTo>
                    <a:pt x="932434" y="847089"/>
                  </a:lnTo>
                  <a:lnTo>
                    <a:pt x="920838" y="843279"/>
                  </a:lnTo>
                  <a:lnTo>
                    <a:pt x="899731" y="824229"/>
                  </a:lnTo>
                  <a:close/>
                </a:path>
                <a:path w="1059815" h="862329">
                  <a:moveTo>
                    <a:pt x="922756" y="633729"/>
                  </a:moveTo>
                  <a:lnTo>
                    <a:pt x="920838" y="633729"/>
                  </a:lnTo>
                  <a:lnTo>
                    <a:pt x="920915" y="659129"/>
                  </a:lnTo>
                  <a:lnTo>
                    <a:pt x="934770" y="661669"/>
                  </a:lnTo>
                  <a:lnTo>
                    <a:pt x="947712" y="661669"/>
                  </a:lnTo>
                  <a:lnTo>
                    <a:pt x="968387" y="675639"/>
                  </a:lnTo>
                  <a:lnTo>
                    <a:pt x="967143" y="688339"/>
                  </a:lnTo>
                  <a:lnTo>
                    <a:pt x="974839" y="704849"/>
                  </a:lnTo>
                  <a:lnTo>
                    <a:pt x="988301" y="717549"/>
                  </a:lnTo>
                  <a:lnTo>
                    <a:pt x="991273" y="731519"/>
                  </a:lnTo>
                  <a:lnTo>
                    <a:pt x="998880" y="746759"/>
                  </a:lnTo>
                  <a:lnTo>
                    <a:pt x="1002385" y="758189"/>
                  </a:lnTo>
                  <a:lnTo>
                    <a:pt x="1009967" y="773429"/>
                  </a:lnTo>
                  <a:lnTo>
                    <a:pt x="1009675" y="787399"/>
                  </a:lnTo>
                  <a:lnTo>
                    <a:pt x="989025" y="793749"/>
                  </a:lnTo>
                  <a:lnTo>
                    <a:pt x="991273" y="811529"/>
                  </a:lnTo>
                  <a:lnTo>
                    <a:pt x="994968" y="826769"/>
                  </a:lnTo>
                  <a:lnTo>
                    <a:pt x="975067" y="844550"/>
                  </a:lnTo>
                  <a:lnTo>
                    <a:pt x="953592" y="858519"/>
                  </a:lnTo>
                  <a:lnTo>
                    <a:pt x="960989" y="858519"/>
                  </a:lnTo>
                  <a:lnTo>
                    <a:pt x="978814" y="848360"/>
                  </a:lnTo>
                  <a:lnTo>
                    <a:pt x="988783" y="834389"/>
                  </a:lnTo>
                  <a:lnTo>
                    <a:pt x="1000137" y="826769"/>
                  </a:lnTo>
                  <a:lnTo>
                    <a:pt x="1000607" y="825500"/>
                  </a:lnTo>
                  <a:lnTo>
                    <a:pt x="992924" y="795019"/>
                  </a:lnTo>
                  <a:lnTo>
                    <a:pt x="1013294" y="789939"/>
                  </a:lnTo>
                  <a:lnTo>
                    <a:pt x="1015199" y="772159"/>
                  </a:lnTo>
                  <a:lnTo>
                    <a:pt x="1007503" y="756919"/>
                  </a:lnTo>
                  <a:lnTo>
                    <a:pt x="1003985" y="744219"/>
                  </a:lnTo>
                  <a:lnTo>
                    <a:pt x="996403" y="728979"/>
                  </a:lnTo>
                  <a:lnTo>
                    <a:pt x="992924" y="715009"/>
                  </a:lnTo>
                  <a:lnTo>
                    <a:pt x="979246" y="701039"/>
                  </a:lnTo>
                  <a:lnTo>
                    <a:pt x="972362" y="687069"/>
                  </a:lnTo>
                  <a:lnTo>
                    <a:pt x="972667" y="673099"/>
                  </a:lnTo>
                  <a:lnTo>
                    <a:pt x="960323" y="664209"/>
                  </a:lnTo>
                  <a:lnTo>
                    <a:pt x="949236" y="656589"/>
                  </a:lnTo>
                  <a:lnTo>
                    <a:pt x="923671" y="656589"/>
                  </a:lnTo>
                  <a:lnTo>
                    <a:pt x="922756" y="633729"/>
                  </a:lnTo>
                  <a:close/>
                </a:path>
                <a:path w="1059815" h="862329">
                  <a:moveTo>
                    <a:pt x="641635" y="648969"/>
                  </a:moveTo>
                  <a:lnTo>
                    <a:pt x="640410" y="648969"/>
                  </a:lnTo>
                  <a:lnTo>
                    <a:pt x="639914" y="674369"/>
                  </a:lnTo>
                  <a:lnTo>
                    <a:pt x="651751" y="687069"/>
                  </a:lnTo>
                  <a:lnTo>
                    <a:pt x="665276" y="694689"/>
                  </a:lnTo>
                  <a:lnTo>
                    <a:pt x="682739" y="717549"/>
                  </a:lnTo>
                  <a:lnTo>
                    <a:pt x="697458" y="746759"/>
                  </a:lnTo>
                  <a:lnTo>
                    <a:pt x="706932" y="759459"/>
                  </a:lnTo>
                  <a:lnTo>
                    <a:pt x="720255" y="760729"/>
                  </a:lnTo>
                  <a:lnTo>
                    <a:pt x="721180" y="772159"/>
                  </a:lnTo>
                  <a:lnTo>
                    <a:pt x="721194" y="787399"/>
                  </a:lnTo>
                  <a:lnTo>
                    <a:pt x="728967" y="801369"/>
                  </a:lnTo>
                  <a:lnTo>
                    <a:pt x="736295" y="815339"/>
                  </a:lnTo>
                  <a:lnTo>
                    <a:pt x="747903" y="828039"/>
                  </a:lnTo>
                  <a:lnTo>
                    <a:pt x="761428" y="835659"/>
                  </a:lnTo>
                  <a:lnTo>
                    <a:pt x="784987" y="835659"/>
                  </a:lnTo>
                  <a:lnTo>
                    <a:pt x="796937" y="831850"/>
                  </a:lnTo>
                  <a:lnTo>
                    <a:pt x="797830" y="830579"/>
                  </a:lnTo>
                  <a:lnTo>
                    <a:pt x="762787" y="830579"/>
                  </a:lnTo>
                  <a:lnTo>
                    <a:pt x="751205" y="822959"/>
                  </a:lnTo>
                  <a:lnTo>
                    <a:pt x="733818" y="798829"/>
                  </a:lnTo>
                  <a:lnTo>
                    <a:pt x="726351" y="786129"/>
                  </a:lnTo>
                  <a:lnTo>
                    <a:pt x="726719" y="772159"/>
                  </a:lnTo>
                  <a:lnTo>
                    <a:pt x="722934" y="756919"/>
                  </a:lnTo>
                  <a:lnTo>
                    <a:pt x="709168" y="755649"/>
                  </a:lnTo>
                  <a:lnTo>
                    <a:pt x="702157" y="742949"/>
                  </a:lnTo>
                  <a:lnTo>
                    <a:pt x="694982" y="728979"/>
                  </a:lnTo>
                  <a:lnTo>
                    <a:pt x="687590" y="715009"/>
                  </a:lnTo>
                  <a:lnTo>
                    <a:pt x="680123" y="701039"/>
                  </a:lnTo>
                  <a:lnTo>
                    <a:pt x="668578" y="689609"/>
                  </a:lnTo>
                  <a:lnTo>
                    <a:pt x="655040" y="681989"/>
                  </a:lnTo>
                  <a:lnTo>
                    <a:pt x="641565" y="657859"/>
                  </a:lnTo>
                  <a:lnTo>
                    <a:pt x="641635" y="648969"/>
                  </a:lnTo>
                  <a:close/>
                </a:path>
                <a:path w="1059815" h="862329">
                  <a:moveTo>
                    <a:pt x="843854" y="824229"/>
                  </a:moveTo>
                  <a:lnTo>
                    <a:pt x="839470" y="824229"/>
                  </a:lnTo>
                  <a:lnTo>
                    <a:pt x="850861" y="835659"/>
                  </a:lnTo>
                  <a:lnTo>
                    <a:pt x="852474" y="835659"/>
                  </a:lnTo>
                  <a:lnTo>
                    <a:pt x="857859" y="830579"/>
                  </a:lnTo>
                  <a:lnTo>
                    <a:pt x="849617" y="830579"/>
                  </a:lnTo>
                  <a:lnTo>
                    <a:pt x="843854" y="824229"/>
                  </a:lnTo>
                  <a:close/>
                </a:path>
                <a:path w="1059815" h="862329">
                  <a:moveTo>
                    <a:pt x="830275" y="811529"/>
                  </a:moveTo>
                  <a:lnTo>
                    <a:pt x="804379" y="811529"/>
                  </a:lnTo>
                  <a:lnTo>
                    <a:pt x="803503" y="812799"/>
                  </a:lnTo>
                  <a:lnTo>
                    <a:pt x="793750" y="828039"/>
                  </a:lnTo>
                  <a:lnTo>
                    <a:pt x="773887" y="830579"/>
                  </a:lnTo>
                  <a:lnTo>
                    <a:pt x="797830" y="830579"/>
                  </a:lnTo>
                  <a:lnTo>
                    <a:pt x="807656" y="816609"/>
                  </a:lnTo>
                  <a:lnTo>
                    <a:pt x="828382" y="814069"/>
                  </a:lnTo>
                  <a:lnTo>
                    <a:pt x="829470" y="814069"/>
                  </a:lnTo>
                  <a:lnTo>
                    <a:pt x="830275" y="811529"/>
                  </a:lnTo>
                  <a:close/>
                </a:path>
                <a:path w="1059815" h="862329">
                  <a:moveTo>
                    <a:pt x="874763" y="811529"/>
                  </a:moveTo>
                  <a:lnTo>
                    <a:pt x="873315" y="811529"/>
                  </a:lnTo>
                  <a:lnTo>
                    <a:pt x="861123" y="819150"/>
                  </a:lnTo>
                  <a:lnTo>
                    <a:pt x="849617" y="830579"/>
                  </a:lnTo>
                  <a:lnTo>
                    <a:pt x="857859" y="830579"/>
                  </a:lnTo>
                  <a:lnTo>
                    <a:pt x="864590" y="824229"/>
                  </a:lnTo>
                  <a:lnTo>
                    <a:pt x="899731" y="824229"/>
                  </a:lnTo>
                  <a:lnTo>
                    <a:pt x="884834" y="822959"/>
                  </a:lnTo>
                  <a:lnTo>
                    <a:pt x="874763" y="811529"/>
                  </a:lnTo>
                  <a:close/>
                </a:path>
                <a:path w="1059815" h="862329">
                  <a:moveTo>
                    <a:pt x="829470" y="814069"/>
                  </a:moveTo>
                  <a:lnTo>
                    <a:pt x="828382" y="814069"/>
                  </a:lnTo>
                  <a:lnTo>
                    <a:pt x="824750" y="825500"/>
                  </a:lnTo>
                  <a:lnTo>
                    <a:pt x="839470" y="824229"/>
                  </a:lnTo>
                  <a:lnTo>
                    <a:pt x="843854" y="824229"/>
                  </a:lnTo>
                  <a:lnTo>
                    <a:pt x="842702" y="822959"/>
                  </a:lnTo>
                  <a:lnTo>
                    <a:pt x="826655" y="822959"/>
                  </a:lnTo>
                  <a:lnTo>
                    <a:pt x="829470" y="814069"/>
                  </a:lnTo>
                  <a:close/>
                </a:path>
                <a:path w="1059815" h="862329">
                  <a:moveTo>
                    <a:pt x="840397" y="820419"/>
                  </a:moveTo>
                  <a:lnTo>
                    <a:pt x="826655" y="822959"/>
                  </a:lnTo>
                  <a:lnTo>
                    <a:pt x="842702" y="822959"/>
                  </a:lnTo>
                  <a:lnTo>
                    <a:pt x="840397" y="820419"/>
                  </a:lnTo>
                  <a:close/>
                </a:path>
                <a:path w="1059815" h="862329">
                  <a:moveTo>
                    <a:pt x="510482" y="482599"/>
                  </a:moveTo>
                  <a:lnTo>
                    <a:pt x="504761" y="482599"/>
                  </a:lnTo>
                  <a:lnTo>
                    <a:pt x="525233" y="496569"/>
                  </a:lnTo>
                  <a:lnTo>
                    <a:pt x="519722" y="507999"/>
                  </a:lnTo>
                  <a:lnTo>
                    <a:pt x="535343" y="511809"/>
                  </a:lnTo>
                  <a:lnTo>
                    <a:pt x="536727" y="523239"/>
                  </a:lnTo>
                  <a:lnTo>
                    <a:pt x="537806" y="524509"/>
                  </a:lnTo>
                  <a:lnTo>
                    <a:pt x="550125" y="524509"/>
                  </a:lnTo>
                  <a:lnTo>
                    <a:pt x="551154" y="537209"/>
                  </a:lnTo>
                  <a:lnTo>
                    <a:pt x="564921" y="539749"/>
                  </a:lnTo>
                  <a:lnTo>
                    <a:pt x="562165" y="551179"/>
                  </a:lnTo>
                  <a:lnTo>
                    <a:pt x="576516" y="561339"/>
                  </a:lnTo>
                  <a:lnTo>
                    <a:pt x="571246" y="571499"/>
                  </a:lnTo>
                  <a:lnTo>
                    <a:pt x="571512" y="572769"/>
                  </a:lnTo>
                  <a:lnTo>
                    <a:pt x="583323" y="584199"/>
                  </a:lnTo>
                  <a:lnTo>
                    <a:pt x="594169" y="598169"/>
                  </a:lnTo>
                  <a:lnTo>
                    <a:pt x="605942" y="607059"/>
                  </a:lnTo>
                  <a:lnTo>
                    <a:pt x="604697" y="618489"/>
                  </a:lnTo>
                  <a:lnTo>
                    <a:pt x="605523" y="619759"/>
                  </a:lnTo>
                  <a:lnTo>
                    <a:pt x="619645" y="623569"/>
                  </a:lnTo>
                  <a:lnTo>
                    <a:pt x="617639" y="634999"/>
                  </a:lnTo>
                  <a:lnTo>
                    <a:pt x="630631" y="641349"/>
                  </a:lnTo>
                  <a:lnTo>
                    <a:pt x="625119" y="652779"/>
                  </a:lnTo>
                  <a:lnTo>
                    <a:pt x="630216" y="651509"/>
                  </a:lnTo>
                  <a:lnTo>
                    <a:pt x="626275" y="651509"/>
                  </a:lnTo>
                  <a:lnTo>
                    <a:pt x="634174" y="640079"/>
                  </a:lnTo>
                  <a:lnTo>
                    <a:pt x="621271" y="632459"/>
                  </a:lnTo>
                  <a:lnTo>
                    <a:pt x="623163" y="621029"/>
                  </a:lnTo>
                  <a:lnTo>
                    <a:pt x="608203" y="614679"/>
                  </a:lnTo>
                  <a:lnTo>
                    <a:pt x="610209" y="603249"/>
                  </a:lnTo>
                  <a:lnTo>
                    <a:pt x="609752" y="601979"/>
                  </a:lnTo>
                  <a:lnTo>
                    <a:pt x="597877" y="594359"/>
                  </a:lnTo>
                  <a:lnTo>
                    <a:pt x="587463" y="580389"/>
                  </a:lnTo>
                  <a:lnTo>
                    <a:pt x="576110" y="568959"/>
                  </a:lnTo>
                  <a:lnTo>
                    <a:pt x="580872" y="557529"/>
                  </a:lnTo>
                  <a:lnTo>
                    <a:pt x="580339" y="556259"/>
                  </a:lnTo>
                  <a:lnTo>
                    <a:pt x="566280" y="548639"/>
                  </a:lnTo>
                  <a:lnTo>
                    <a:pt x="567677" y="535939"/>
                  </a:lnTo>
                  <a:lnTo>
                    <a:pt x="553834" y="533399"/>
                  </a:lnTo>
                  <a:lnTo>
                    <a:pt x="552805" y="520699"/>
                  </a:lnTo>
                  <a:lnTo>
                    <a:pt x="539038" y="519429"/>
                  </a:lnTo>
                  <a:lnTo>
                    <a:pt x="537641" y="506729"/>
                  </a:lnTo>
                  <a:lnTo>
                    <a:pt x="522389" y="506729"/>
                  </a:lnTo>
                  <a:lnTo>
                    <a:pt x="528764" y="495299"/>
                  </a:lnTo>
                  <a:lnTo>
                    <a:pt x="515861" y="487679"/>
                  </a:lnTo>
                  <a:lnTo>
                    <a:pt x="510482" y="482599"/>
                  </a:lnTo>
                  <a:close/>
                </a:path>
                <a:path w="1059815" h="862329">
                  <a:moveTo>
                    <a:pt x="641654" y="646429"/>
                  </a:moveTo>
                  <a:lnTo>
                    <a:pt x="626275" y="651509"/>
                  </a:lnTo>
                  <a:lnTo>
                    <a:pt x="630216" y="651509"/>
                  </a:lnTo>
                  <a:lnTo>
                    <a:pt x="640410" y="648969"/>
                  </a:lnTo>
                  <a:lnTo>
                    <a:pt x="641635" y="648969"/>
                  </a:lnTo>
                  <a:lnTo>
                    <a:pt x="641654" y="646429"/>
                  </a:lnTo>
                  <a:close/>
                </a:path>
                <a:path w="1059815" h="862329">
                  <a:moveTo>
                    <a:pt x="903922" y="537209"/>
                  </a:moveTo>
                  <a:lnTo>
                    <a:pt x="902817" y="538479"/>
                  </a:lnTo>
                  <a:lnTo>
                    <a:pt x="898804" y="553719"/>
                  </a:lnTo>
                  <a:lnTo>
                    <a:pt x="895134" y="566419"/>
                  </a:lnTo>
                  <a:lnTo>
                    <a:pt x="895019" y="581659"/>
                  </a:lnTo>
                  <a:lnTo>
                    <a:pt x="887920" y="595629"/>
                  </a:lnTo>
                  <a:lnTo>
                    <a:pt x="899541" y="609599"/>
                  </a:lnTo>
                  <a:lnTo>
                    <a:pt x="895019" y="634999"/>
                  </a:lnTo>
                  <a:lnTo>
                    <a:pt x="908875" y="637539"/>
                  </a:lnTo>
                  <a:lnTo>
                    <a:pt x="920838" y="633729"/>
                  </a:lnTo>
                  <a:lnTo>
                    <a:pt x="922756" y="633729"/>
                  </a:lnTo>
                  <a:lnTo>
                    <a:pt x="922705" y="632459"/>
                  </a:lnTo>
                  <a:lnTo>
                    <a:pt x="908011" y="632459"/>
                  </a:lnTo>
                  <a:lnTo>
                    <a:pt x="900544" y="621029"/>
                  </a:lnTo>
                  <a:lnTo>
                    <a:pt x="904138" y="608329"/>
                  </a:lnTo>
                  <a:lnTo>
                    <a:pt x="892327" y="594359"/>
                  </a:lnTo>
                  <a:lnTo>
                    <a:pt x="900252" y="582929"/>
                  </a:lnTo>
                  <a:lnTo>
                    <a:pt x="900544" y="567689"/>
                  </a:lnTo>
                  <a:lnTo>
                    <a:pt x="904138" y="554989"/>
                  </a:lnTo>
                  <a:lnTo>
                    <a:pt x="907859" y="541019"/>
                  </a:lnTo>
                  <a:lnTo>
                    <a:pt x="913599" y="541019"/>
                  </a:lnTo>
                  <a:lnTo>
                    <a:pt x="903922" y="537209"/>
                  </a:lnTo>
                  <a:close/>
                </a:path>
                <a:path w="1059815" h="862329">
                  <a:moveTo>
                    <a:pt x="922655" y="631189"/>
                  </a:moveTo>
                  <a:lnTo>
                    <a:pt x="908011" y="632459"/>
                  </a:lnTo>
                  <a:lnTo>
                    <a:pt x="922705" y="632459"/>
                  </a:lnTo>
                  <a:lnTo>
                    <a:pt x="922655" y="631189"/>
                  </a:lnTo>
                  <a:close/>
                </a:path>
                <a:path w="1059815" h="862329">
                  <a:moveTo>
                    <a:pt x="978052" y="334009"/>
                  </a:moveTo>
                  <a:lnTo>
                    <a:pt x="966203" y="334009"/>
                  </a:lnTo>
                  <a:lnTo>
                    <a:pt x="963447" y="349249"/>
                  </a:lnTo>
                  <a:lnTo>
                    <a:pt x="971143" y="365759"/>
                  </a:lnTo>
                  <a:lnTo>
                    <a:pt x="980516" y="380999"/>
                  </a:lnTo>
                  <a:lnTo>
                    <a:pt x="993076" y="384809"/>
                  </a:lnTo>
                  <a:lnTo>
                    <a:pt x="975944" y="400049"/>
                  </a:lnTo>
                  <a:lnTo>
                    <a:pt x="964260" y="405129"/>
                  </a:lnTo>
                  <a:lnTo>
                    <a:pt x="953173" y="415289"/>
                  </a:lnTo>
                  <a:lnTo>
                    <a:pt x="948740" y="431799"/>
                  </a:lnTo>
                  <a:lnTo>
                    <a:pt x="945057" y="444499"/>
                  </a:lnTo>
                  <a:lnTo>
                    <a:pt x="944956" y="459739"/>
                  </a:lnTo>
                  <a:lnTo>
                    <a:pt x="925131" y="477519"/>
                  </a:lnTo>
                  <a:lnTo>
                    <a:pt x="903655" y="495299"/>
                  </a:lnTo>
                  <a:lnTo>
                    <a:pt x="898804" y="511809"/>
                  </a:lnTo>
                  <a:lnTo>
                    <a:pt x="910488" y="527049"/>
                  </a:lnTo>
                  <a:lnTo>
                    <a:pt x="913599" y="541019"/>
                  </a:lnTo>
                  <a:lnTo>
                    <a:pt x="907859" y="541019"/>
                  </a:lnTo>
                  <a:lnTo>
                    <a:pt x="918070" y="542289"/>
                  </a:lnTo>
                  <a:lnTo>
                    <a:pt x="919391" y="541019"/>
                  </a:lnTo>
                  <a:lnTo>
                    <a:pt x="915250" y="524509"/>
                  </a:lnTo>
                  <a:lnTo>
                    <a:pt x="903566" y="510539"/>
                  </a:lnTo>
                  <a:lnTo>
                    <a:pt x="907859" y="499109"/>
                  </a:lnTo>
                  <a:lnTo>
                    <a:pt x="929309" y="481329"/>
                  </a:lnTo>
                  <a:lnTo>
                    <a:pt x="938860" y="468629"/>
                  </a:lnTo>
                  <a:lnTo>
                    <a:pt x="950010" y="461009"/>
                  </a:lnTo>
                  <a:lnTo>
                    <a:pt x="950468" y="461009"/>
                  </a:lnTo>
                  <a:lnTo>
                    <a:pt x="950468" y="444499"/>
                  </a:lnTo>
                  <a:lnTo>
                    <a:pt x="954062" y="433069"/>
                  </a:lnTo>
                  <a:lnTo>
                    <a:pt x="957783" y="417829"/>
                  </a:lnTo>
                  <a:lnTo>
                    <a:pt x="978166" y="405129"/>
                  </a:lnTo>
                  <a:lnTo>
                    <a:pt x="991603" y="397509"/>
                  </a:lnTo>
                  <a:lnTo>
                    <a:pt x="996594" y="383539"/>
                  </a:lnTo>
                  <a:lnTo>
                    <a:pt x="983716" y="375919"/>
                  </a:lnTo>
                  <a:lnTo>
                    <a:pt x="975931" y="363219"/>
                  </a:lnTo>
                  <a:lnTo>
                    <a:pt x="968667" y="347979"/>
                  </a:lnTo>
                  <a:lnTo>
                    <a:pt x="968959" y="336549"/>
                  </a:lnTo>
                  <a:lnTo>
                    <a:pt x="986180" y="336549"/>
                  </a:lnTo>
                  <a:lnTo>
                    <a:pt x="978052" y="334009"/>
                  </a:lnTo>
                  <a:close/>
                </a:path>
                <a:path w="1059815" h="862329">
                  <a:moveTo>
                    <a:pt x="461657" y="454659"/>
                  </a:moveTo>
                  <a:lnTo>
                    <a:pt x="448360" y="454659"/>
                  </a:lnTo>
                  <a:lnTo>
                    <a:pt x="467906" y="462279"/>
                  </a:lnTo>
                  <a:lnTo>
                    <a:pt x="479856" y="462279"/>
                  </a:lnTo>
                  <a:lnTo>
                    <a:pt x="491020" y="472439"/>
                  </a:lnTo>
                  <a:lnTo>
                    <a:pt x="490042" y="485139"/>
                  </a:lnTo>
                  <a:lnTo>
                    <a:pt x="491883" y="486409"/>
                  </a:lnTo>
                  <a:lnTo>
                    <a:pt x="504761" y="482599"/>
                  </a:lnTo>
                  <a:lnTo>
                    <a:pt x="510482" y="482599"/>
                  </a:lnTo>
                  <a:lnTo>
                    <a:pt x="509138" y="481329"/>
                  </a:lnTo>
                  <a:lnTo>
                    <a:pt x="491947" y="481329"/>
                  </a:lnTo>
                  <a:lnTo>
                    <a:pt x="494588" y="468629"/>
                  </a:lnTo>
                  <a:lnTo>
                    <a:pt x="481647" y="457199"/>
                  </a:lnTo>
                  <a:lnTo>
                    <a:pt x="468769" y="457199"/>
                  </a:lnTo>
                  <a:lnTo>
                    <a:pt x="461657" y="454659"/>
                  </a:lnTo>
                  <a:close/>
                </a:path>
                <a:path w="1059815" h="862329">
                  <a:moveTo>
                    <a:pt x="504024" y="476249"/>
                  </a:moveTo>
                  <a:lnTo>
                    <a:pt x="491947" y="481329"/>
                  </a:lnTo>
                  <a:lnTo>
                    <a:pt x="509138" y="481329"/>
                  </a:lnTo>
                  <a:lnTo>
                    <a:pt x="505104" y="477519"/>
                  </a:lnTo>
                  <a:lnTo>
                    <a:pt x="504024" y="476249"/>
                  </a:lnTo>
                  <a:close/>
                </a:path>
                <a:path w="1059815" h="862329">
                  <a:moveTo>
                    <a:pt x="204660" y="361949"/>
                  </a:moveTo>
                  <a:lnTo>
                    <a:pt x="193560" y="369569"/>
                  </a:lnTo>
                  <a:lnTo>
                    <a:pt x="200012" y="387349"/>
                  </a:lnTo>
                  <a:lnTo>
                    <a:pt x="203530" y="400049"/>
                  </a:lnTo>
                  <a:lnTo>
                    <a:pt x="199809" y="412749"/>
                  </a:lnTo>
                  <a:lnTo>
                    <a:pt x="214058" y="424179"/>
                  </a:lnTo>
                  <a:lnTo>
                    <a:pt x="227571" y="445769"/>
                  </a:lnTo>
                  <a:lnTo>
                    <a:pt x="235153" y="461009"/>
                  </a:lnTo>
                  <a:lnTo>
                    <a:pt x="242544" y="474979"/>
                  </a:lnTo>
                  <a:lnTo>
                    <a:pt x="256108" y="477519"/>
                  </a:lnTo>
                  <a:lnTo>
                    <a:pt x="269049" y="477519"/>
                  </a:lnTo>
                  <a:lnTo>
                    <a:pt x="281012" y="473709"/>
                  </a:lnTo>
                  <a:lnTo>
                    <a:pt x="290741" y="471169"/>
                  </a:lnTo>
                  <a:lnTo>
                    <a:pt x="245008" y="471169"/>
                  </a:lnTo>
                  <a:lnTo>
                    <a:pt x="240080" y="458469"/>
                  </a:lnTo>
                  <a:lnTo>
                    <a:pt x="232676" y="443229"/>
                  </a:lnTo>
                  <a:lnTo>
                    <a:pt x="229171" y="431799"/>
                  </a:lnTo>
                  <a:lnTo>
                    <a:pt x="217360" y="419099"/>
                  </a:lnTo>
                  <a:lnTo>
                    <a:pt x="203835" y="411479"/>
                  </a:lnTo>
                  <a:lnTo>
                    <a:pt x="208851" y="400049"/>
                  </a:lnTo>
                  <a:lnTo>
                    <a:pt x="205130" y="386079"/>
                  </a:lnTo>
                  <a:lnTo>
                    <a:pt x="197548" y="370839"/>
                  </a:lnTo>
                  <a:lnTo>
                    <a:pt x="219125" y="367029"/>
                  </a:lnTo>
                  <a:lnTo>
                    <a:pt x="218913" y="365759"/>
                  </a:lnTo>
                  <a:lnTo>
                    <a:pt x="216535" y="365759"/>
                  </a:lnTo>
                  <a:lnTo>
                    <a:pt x="204660" y="361949"/>
                  </a:lnTo>
                  <a:close/>
                </a:path>
                <a:path w="1059815" h="862329">
                  <a:moveTo>
                    <a:pt x="341922" y="438149"/>
                  </a:moveTo>
                  <a:lnTo>
                    <a:pt x="329209" y="441959"/>
                  </a:lnTo>
                  <a:lnTo>
                    <a:pt x="317042" y="443229"/>
                  </a:lnTo>
                  <a:lnTo>
                    <a:pt x="305943" y="453389"/>
                  </a:lnTo>
                  <a:lnTo>
                    <a:pt x="293154" y="464819"/>
                  </a:lnTo>
                  <a:lnTo>
                    <a:pt x="279488" y="467359"/>
                  </a:lnTo>
                  <a:lnTo>
                    <a:pt x="268185" y="471169"/>
                  </a:lnTo>
                  <a:lnTo>
                    <a:pt x="290741" y="471169"/>
                  </a:lnTo>
                  <a:lnTo>
                    <a:pt x="295605" y="469899"/>
                  </a:lnTo>
                  <a:lnTo>
                    <a:pt x="309664" y="458469"/>
                  </a:lnTo>
                  <a:lnTo>
                    <a:pt x="320916" y="447039"/>
                  </a:lnTo>
                  <a:lnTo>
                    <a:pt x="342036" y="444499"/>
                  </a:lnTo>
                  <a:lnTo>
                    <a:pt x="362085" y="444499"/>
                  </a:lnTo>
                  <a:lnTo>
                    <a:pt x="354977" y="441959"/>
                  </a:lnTo>
                  <a:lnTo>
                    <a:pt x="341922" y="438149"/>
                  </a:lnTo>
                  <a:close/>
                </a:path>
                <a:path w="1059815" h="862329">
                  <a:moveTo>
                    <a:pt x="362085" y="444499"/>
                  </a:moveTo>
                  <a:lnTo>
                    <a:pt x="342036" y="444499"/>
                  </a:lnTo>
                  <a:lnTo>
                    <a:pt x="353364" y="447039"/>
                  </a:lnTo>
                  <a:lnTo>
                    <a:pt x="375437" y="454659"/>
                  </a:lnTo>
                  <a:lnTo>
                    <a:pt x="387400" y="454659"/>
                  </a:lnTo>
                  <a:lnTo>
                    <a:pt x="398564" y="464819"/>
                  </a:lnTo>
                  <a:lnTo>
                    <a:pt x="411441" y="466089"/>
                  </a:lnTo>
                  <a:lnTo>
                    <a:pt x="423405" y="469899"/>
                  </a:lnTo>
                  <a:lnTo>
                    <a:pt x="434492" y="466089"/>
                  </a:lnTo>
                  <a:lnTo>
                    <a:pt x="440656" y="461009"/>
                  </a:lnTo>
                  <a:lnTo>
                    <a:pt x="400342" y="461009"/>
                  </a:lnTo>
                  <a:lnTo>
                    <a:pt x="389191" y="449579"/>
                  </a:lnTo>
                  <a:lnTo>
                    <a:pt x="376301" y="449579"/>
                  </a:lnTo>
                  <a:lnTo>
                    <a:pt x="362085" y="444499"/>
                  </a:lnTo>
                  <a:close/>
                </a:path>
                <a:path w="1059815" h="862329">
                  <a:moveTo>
                    <a:pt x="447433" y="449579"/>
                  </a:moveTo>
                  <a:lnTo>
                    <a:pt x="431850" y="461009"/>
                  </a:lnTo>
                  <a:lnTo>
                    <a:pt x="440656" y="461009"/>
                  </a:lnTo>
                  <a:lnTo>
                    <a:pt x="448360" y="454659"/>
                  </a:lnTo>
                  <a:lnTo>
                    <a:pt x="461657" y="454659"/>
                  </a:lnTo>
                  <a:lnTo>
                    <a:pt x="447433" y="449579"/>
                  </a:lnTo>
                  <a:close/>
                </a:path>
                <a:path w="1059815" h="862329">
                  <a:moveTo>
                    <a:pt x="198549" y="321309"/>
                  </a:moveTo>
                  <a:lnTo>
                    <a:pt x="196596" y="321309"/>
                  </a:lnTo>
                  <a:lnTo>
                    <a:pt x="196100" y="334009"/>
                  </a:lnTo>
                  <a:lnTo>
                    <a:pt x="199821" y="346709"/>
                  </a:lnTo>
                  <a:lnTo>
                    <a:pt x="212712" y="353059"/>
                  </a:lnTo>
                  <a:lnTo>
                    <a:pt x="216535" y="365759"/>
                  </a:lnTo>
                  <a:lnTo>
                    <a:pt x="218913" y="365759"/>
                  </a:lnTo>
                  <a:lnTo>
                    <a:pt x="216154" y="349249"/>
                  </a:lnTo>
                  <a:lnTo>
                    <a:pt x="203339" y="344169"/>
                  </a:lnTo>
                  <a:lnTo>
                    <a:pt x="198549" y="321309"/>
                  </a:lnTo>
                  <a:close/>
                </a:path>
                <a:path w="1059815" h="862329">
                  <a:moveTo>
                    <a:pt x="986180" y="336549"/>
                  </a:moveTo>
                  <a:lnTo>
                    <a:pt x="968959" y="336549"/>
                  </a:lnTo>
                  <a:lnTo>
                    <a:pt x="989495" y="342899"/>
                  </a:lnTo>
                  <a:lnTo>
                    <a:pt x="1012431" y="342899"/>
                  </a:lnTo>
                  <a:lnTo>
                    <a:pt x="1026134" y="339089"/>
                  </a:lnTo>
                  <a:lnTo>
                    <a:pt x="1037285" y="337819"/>
                  </a:lnTo>
                  <a:lnTo>
                    <a:pt x="990244" y="337819"/>
                  </a:lnTo>
                  <a:lnTo>
                    <a:pt x="986180" y="336549"/>
                  </a:lnTo>
                  <a:close/>
                </a:path>
                <a:path w="1059815" h="862329">
                  <a:moveTo>
                    <a:pt x="1015893" y="204469"/>
                  </a:moveTo>
                  <a:lnTo>
                    <a:pt x="992479" y="204469"/>
                  </a:lnTo>
                  <a:lnTo>
                    <a:pt x="1011212" y="208279"/>
                  </a:lnTo>
                  <a:lnTo>
                    <a:pt x="1022667" y="212089"/>
                  </a:lnTo>
                  <a:lnTo>
                    <a:pt x="1020775" y="223519"/>
                  </a:lnTo>
                  <a:lnTo>
                    <a:pt x="1030439" y="240029"/>
                  </a:lnTo>
                  <a:lnTo>
                    <a:pt x="1033830" y="251459"/>
                  </a:lnTo>
                  <a:lnTo>
                    <a:pt x="1030097" y="265429"/>
                  </a:lnTo>
                  <a:lnTo>
                    <a:pt x="1030020" y="280669"/>
                  </a:lnTo>
                  <a:lnTo>
                    <a:pt x="1041933" y="293369"/>
                  </a:lnTo>
                  <a:lnTo>
                    <a:pt x="1053211" y="302259"/>
                  </a:lnTo>
                  <a:lnTo>
                    <a:pt x="1048600" y="314959"/>
                  </a:lnTo>
                  <a:lnTo>
                    <a:pt x="1056208" y="331469"/>
                  </a:lnTo>
                  <a:lnTo>
                    <a:pt x="1035608" y="334009"/>
                  </a:lnTo>
                  <a:lnTo>
                    <a:pt x="1011682" y="337819"/>
                  </a:lnTo>
                  <a:lnTo>
                    <a:pt x="1037285" y="337819"/>
                  </a:lnTo>
                  <a:lnTo>
                    <a:pt x="1048435" y="336549"/>
                  </a:lnTo>
                  <a:lnTo>
                    <a:pt x="1059535" y="332739"/>
                  </a:lnTo>
                  <a:lnTo>
                    <a:pt x="1053731" y="313689"/>
                  </a:lnTo>
                  <a:lnTo>
                    <a:pt x="1057643" y="300989"/>
                  </a:lnTo>
                  <a:lnTo>
                    <a:pt x="1045629" y="289559"/>
                  </a:lnTo>
                  <a:lnTo>
                    <a:pt x="1035532" y="265429"/>
                  </a:lnTo>
                  <a:lnTo>
                    <a:pt x="1039152" y="251459"/>
                  </a:lnTo>
                  <a:lnTo>
                    <a:pt x="1035431" y="237489"/>
                  </a:lnTo>
                  <a:lnTo>
                    <a:pt x="1025867" y="222249"/>
                  </a:lnTo>
                  <a:lnTo>
                    <a:pt x="1026287" y="209549"/>
                  </a:lnTo>
                  <a:lnTo>
                    <a:pt x="1015893" y="204469"/>
                  </a:lnTo>
                  <a:close/>
                </a:path>
                <a:path w="1059815" h="862329">
                  <a:moveTo>
                    <a:pt x="164807" y="220979"/>
                  </a:moveTo>
                  <a:lnTo>
                    <a:pt x="162509" y="220979"/>
                  </a:lnTo>
                  <a:lnTo>
                    <a:pt x="171107" y="232409"/>
                  </a:lnTo>
                  <a:lnTo>
                    <a:pt x="173913" y="246379"/>
                  </a:lnTo>
                  <a:lnTo>
                    <a:pt x="173824" y="257809"/>
                  </a:lnTo>
                  <a:lnTo>
                    <a:pt x="185750" y="271779"/>
                  </a:lnTo>
                  <a:lnTo>
                    <a:pt x="184924" y="284479"/>
                  </a:lnTo>
                  <a:lnTo>
                    <a:pt x="181330" y="295909"/>
                  </a:lnTo>
                  <a:lnTo>
                    <a:pt x="177609" y="311149"/>
                  </a:lnTo>
                  <a:lnTo>
                    <a:pt x="181305" y="326389"/>
                  </a:lnTo>
                  <a:lnTo>
                    <a:pt x="188950" y="323849"/>
                  </a:lnTo>
                  <a:lnTo>
                    <a:pt x="182473" y="323849"/>
                  </a:lnTo>
                  <a:lnTo>
                    <a:pt x="182956" y="311149"/>
                  </a:lnTo>
                  <a:lnTo>
                    <a:pt x="186664" y="297179"/>
                  </a:lnTo>
                  <a:lnTo>
                    <a:pt x="190334" y="284479"/>
                  </a:lnTo>
                  <a:lnTo>
                    <a:pt x="190449" y="269239"/>
                  </a:lnTo>
                  <a:lnTo>
                    <a:pt x="178523" y="256539"/>
                  </a:lnTo>
                  <a:lnTo>
                    <a:pt x="175564" y="229869"/>
                  </a:lnTo>
                  <a:lnTo>
                    <a:pt x="164807" y="220979"/>
                  </a:lnTo>
                  <a:close/>
                </a:path>
                <a:path w="1059815" h="862329">
                  <a:moveTo>
                    <a:pt x="197751" y="317499"/>
                  </a:moveTo>
                  <a:lnTo>
                    <a:pt x="182473" y="323849"/>
                  </a:lnTo>
                  <a:lnTo>
                    <a:pt x="188950" y="323849"/>
                  </a:lnTo>
                  <a:lnTo>
                    <a:pt x="196596" y="321309"/>
                  </a:lnTo>
                  <a:lnTo>
                    <a:pt x="198549" y="321309"/>
                  </a:lnTo>
                  <a:lnTo>
                    <a:pt x="197751" y="317499"/>
                  </a:lnTo>
                  <a:close/>
                </a:path>
                <a:path w="1059815" h="862329">
                  <a:moveTo>
                    <a:pt x="802402" y="256539"/>
                  </a:moveTo>
                  <a:lnTo>
                    <a:pt x="786498" y="256539"/>
                  </a:lnTo>
                  <a:lnTo>
                    <a:pt x="807237" y="267969"/>
                  </a:lnTo>
                  <a:lnTo>
                    <a:pt x="813955" y="281939"/>
                  </a:lnTo>
                  <a:lnTo>
                    <a:pt x="821359" y="295909"/>
                  </a:lnTo>
                  <a:lnTo>
                    <a:pt x="828827" y="308609"/>
                  </a:lnTo>
                  <a:lnTo>
                    <a:pt x="843407" y="313689"/>
                  </a:lnTo>
                  <a:lnTo>
                    <a:pt x="855256" y="313689"/>
                  </a:lnTo>
                  <a:lnTo>
                    <a:pt x="867270" y="318769"/>
                  </a:lnTo>
                  <a:lnTo>
                    <a:pt x="869111" y="317499"/>
                  </a:lnTo>
                  <a:lnTo>
                    <a:pt x="869111" y="314959"/>
                  </a:lnTo>
                  <a:lnTo>
                    <a:pt x="863587" y="314959"/>
                  </a:lnTo>
                  <a:lnTo>
                    <a:pt x="844156" y="308609"/>
                  </a:lnTo>
                  <a:lnTo>
                    <a:pt x="831964" y="304799"/>
                  </a:lnTo>
                  <a:lnTo>
                    <a:pt x="811479" y="264159"/>
                  </a:lnTo>
                  <a:lnTo>
                    <a:pt x="802402" y="256539"/>
                  </a:lnTo>
                  <a:close/>
                </a:path>
                <a:path w="1059815" h="862329">
                  <a:moveTo>
                    <a:pt x="940549" y="223519"/>
                  </a:moveTo>
                  <a:lnTo>
                    <a:pt x="938809" y="224789"/>
                  </a:lnTo>
                  <a:lnTo>
                    <a:pt x="928738" y="240029"/>
                  </a:lnTo>
                  <a:lnTo>
                    <a:pt x="921283" y="252729"/>
                  </a:lnTo>
                  <a:lnTo>
                    <a:pt x="917295" y="269239"/>
                  </a:lnTo>
                  <a:lnTo>
                    <a:pt x="910120" y="283209"/>
                  </a:lnTo>
                  <a:lnTo>
                    <a:pt x="887183" y="292099"/>
                  </a:lnTo>
                  <a:lnTo>
                    <a:pt x="865479" y="297179"/>
                  </a:lnTo>
                  <a:lnTo>
                    <a:pt x="863587" y="314959"/>
                  </a:lnTo>
                  <a:lnTo>
                    <a:pt x="869111" y="314959"/>
                  </a:lnTo>
                  <a:lnTo>
                    <a:pt x="869111" y="300989"/>
                  </a:lnTo>
                  <a:lnTo>
                    <a:pt x="888987" y="297179"/>
                  </a:lnTo>
                  <a:lnTo>
                    <a:pt x="902843" y="289559"/>
                  </a:lnTo>
                  <a:lnTo>
                    <a:pt x="915035" y="285749"/>
                  </a:lnTo>
                  <a:lnTo>
                    <a:pt x="922439" y="270509"/>
                  </a:lnTo>
                  <a:lnTo>
                    <a:pt x="926350" y="255269"/>
                  </a:lnTo>
                  <a:lnTo>
                    <a:pt x="933462" y="243839"/>
                  </a:lnTo>
                  <a:lnTo>
                    <a:pt x="942644" y="228599"/>
                  </a:lnTo>
                  <a:lnTo>
                    <a:pt x="946260" y="228599"/>
                  </a:lnTo>
                  <a:lnTo>
                    <a:pt x="940549" y="223519"/>
                  </a:lnTo>
                  <a:close/>
                </a:path>
                <a:path w="1059815" h="862329">
                  <a:moveTo>
                    <a:pt x="788652" y="7619"/>
                  </a:moveTo>
                  <a:lnTo>
                    <a:pt x="764578" y="7619"/>
                  </a:lnTo>
                  <a:lnTo>
                    <a:pt x="784123" y="8889"/>
                  </a:lnTo>
                  <a:lnTo>
                    <a:pt x="789914" y="21589"/>
                  </a:lnTo>
                  <a:lnTo>
                    <a:pt x="804240" y="27939"/>
                  </a:lnTo>
                  <a:lnTo>
                    <a:pt x="816419" y="29209"/>
                  </a:lnTo>
                  <a:lnTo>
                    <a:pt x="803389" y="35559"/>
                  </a:lnTo>
                  <a:lnTo>
                    <a:pt x="798957" y="50799"/>
                  </a:lnTo>
                  <a:lnTo>
                    <a:pt x="787323" y="55879"/>
                  </a:lnTo>
                  <a:lnTo>
                    <a:pt x="793686" y="73659"/>
                  </a:lnTo>
                  <a:lnTo>
                    <a:pt x="786218" y="85089"/>
                  </a:lnTo>
                  <a:lnTo>
                    <a:pt x="775131" y="91439"/>
                  </a:lnTo>
                  <a:lnTo>
                    <a:pt x="774661" y="92709"/>
                  </a:lnTo>
                  <a:lnTo>
                    <a:pt x="778573" y="113029"/>
                  </a:lnTo>
                  <a:lnTo>
                    <a:pt x="761276" y="129539"/>
                  </a:lnTo>
                  <a:lnTo>
                    <a:pt x="752932" y="146049"/>
                  </a:lnTo>
                  <a:lnTo>
                    <a:pt x="747318" y="158749"/>
                  </a:lnTo>
                  <a:lnTo>
                    <a:pt x="752754" y="179069"/>
                  </a:lnTo>
                  <a:lnTo>
                    <a:pt x="756424" y="193039"/>
                  </a:lnTo>
                  <a:lnTo>
                    <a:pt x="744791" y="196849"/>
                  </a:lnTo>
                  <a:lnTo>
                    <a:pt x="736358" y="210819"/>
                  </a:lnTo>
                  <a:lnTo>
                    <a:pt x="732383" y="226059"/>
                  </a:lnTo>
                  <a:lnTo>
                    <a:pt x="732294" y="255269"/>
                  </a:lnTo>
                  <a:lnTo>
                    <a:pt x="749185" y="261619"/>
                  </a:lnTo>
                  <a:lnTo>
                    <a:pt x="762787" y="261619"/>
                  </a:lnTo>
                  <a:lnTo>
                    <a:pt x="775411" y="264159"/>
                  </a:lnTo>
                  <a:lnTo>
                    <a:pt x="782802" y="259079"/>
                  </a:lnTo>
                  <a:lnTo>
                    <a:pt x="772363" y="259079"/>
                  </a:lnTo>
                  <a:lnTo>
                    <a:pt x="749846" y="255269"/>
                  </a:lnTo>
                  <a:lnTo>
                    <a:pt x="735711" y="251459"/>
                  </a:lnTo>
                  <a:lnTo>
                    <a:pt x="737806" y="227329"/>
                  </a:lnTo>
                  <a:lnTo>
                    <a:pt x="741426" y="213359"/>
                  </a:lnTo>
                  <a:lnTo>
                    <a:pt x="748538" y="200659"/>
                  </a:lnTo>
                  <a:lnTo>
                    <a:pt x="760450" y="194309"/>
                  </a:lnTo>
                  <a:lnTo>
                    <a:pt x="758075" y="176529"/>
                  </a:lnTo>
                  <a:lnTo>
                    <a:pt x="752487" y="158749"/>
                  </a:lnTo>
                  <a:lnTo>
                    <a:pt x="765251" y="133349"/>
                  </a:lnTo>
                  <a:lnTo>
                    <a:pt x="783678" y="113029"/>
                  </a:lnTo>
                  <a:lnTo>
                    <a:pt x="780288" y="92709"/>
                  </a:lnTo>
                  <a:lnTo>
                    <a:pt x="798537" y="72389"/>
                  </a:lnTo>
                  <a:lnTo>
                    <a:pt x="791070" y="57149"/>
                  </a:lnTo>
                  <a:lnTo>
                    <a:pt x="802982" y="54609"/>
                  </a:lnTo>
                  <a:lnTo>
                    <a:pt x="807999" y="38099"/>
                  </a:lnTo>
                  <a:lnTo>
                    <a:pt x="820115" y="26669"/>
                  </a:lnTo>
                  <a:lnTo>
                    <a:pt x="818883" y="22859"/>
                  </a:lnTo>
                  <a:lnTo>
                    <a:pt x="805319" y="22859"/>
                  </a:lnTo>
                  <a:lnTo>
                    <a:pt x="793457" y="17779"/>
                  </a:lnTo>
                  <a:lnTo>
                    <a:pt x="788652" y="7619"/>
                  </a:lnTo>
                  <a:close/>
                </a:path>
                <a:path w="1059815" h="862329">
                  <a:moveTo>
                    <a:pt x="784987" y="251459"/>
                  </a:moveTo>
                  <a:lnTo>
                    <a:pt x="772363" y="259079"/>
                  </a:lnTo>
                  <a:lnTo>
                    <a:pt x="782802" y="259079"/>
                  </a:lnTo>
                  <a:lnTo>
                    <a:pt x="786498" y="256539"/>
                  </a:lnTo>
                  <a:lnTo>
                    <a:pt x="802402" y="256539"/>
                  </a:lnTo>
                  <a:lnTo>
                    <a:pt x="797864" y="252729"/>
                  </a:lnTo>
                  <a:lnTo>
                    <a:pt x="784987" y="251459"/>
                  </a:lnTo>
                  <a:close/>
                </a:path>
                <a:path w="1059815" h="862329">
                  <a:moveTo>
                    <a:pt x="117284" y="184149"/>
                  </a:moveTo>
                  <a:lnTo>
                    <a:pt x="114579" y="184149"/>
                  </a:lnTo>
                  <a:lnTo>
                    <a:pt x="114744" y="196849"/>
                  </a:lnTo>
                  <a:lnTo>
                    <a:pt x="120434" y="209549"/>
                  </a:lnTo>
                  <a:lnTo>
                    <a:pt x="127800" y="228599"/>
                  </a:lnTo>
                  <a:lnTo>
                    <a:pt x="139255" y="243839"/>
                  </a:lnTo>
                  <a:lnTo>
                    <a:pt x="153416" y="241299"/>
                  </a:lnTo>
                  <a:lnTo>
                    <a:pt x="155120" y="237489"/>
                  </a:lnTo>
                  <a:lnTo>
                    <a:pt x="149987" y="237489"/>
                  </a:lnTo>
                  <a:lnTo>
                    <a:pt x="132562" y="226059"/>
                  </a:lnTo>
                  <a:lnTo>
                    <a:pt x="125514" y="208279"/>
                  </a:lnTo>
                  <a:lnTo>
                    <a:pt x="119951" y="195579"/>
                  </a:lnTo>
                  <a:lnTo>
                    <a:pt x="117284" y="184149"/>
                  </a:lnTo>
                  <a:close/>
                </a:path>
                <a:path w="1059815" h="862329">
                  <a:moveTo>
                    <a:pt x="161734" y="218439"/>
                  </a:moveTo>
                  <a:lnTo>
                    <a:pt x="149987" y="237489"/>
                  </a:lnTo>
                  <a:lnTo>
                    <a:pt x="155120" y="237489"/>
                  </a:lnTo>
                  <a:lnTo>
                    <a:pt x="162509" y="220979"/>
                  </a:lnTo>
                  <a:lnTo>
                    <a:pt x="164807" y="220979"/>
                  </a:lnTo>
                  <a:lnTo>
                    <a:pt x="161734" y="218439"/>
                  </a:lnTo>
                  <a:close/>
                </a:path>
                <a:path w="1059815" h="862329">
                  <a:moveTo>
                    <a:pt x="1000480" y="196849"/>
                  </a:moveTo>
                  <a:lnTo>
                    <a:pt x="989380" y="200659"/>
                  </a:lnTo>
                  <a:lnTo>
                    <a:pt x="978763" y="214629"/>
                  </a:lnTo>
                  <a:lnTo>
                    <a:pt x="971143" y="229869"/>
                  </a:lnTo>
                  <a:lnTo>
                    <a:pt x="955630" y="231782"/>
                  </a:lnTo>
                  <a:lnTo>
                    <a:pt x="963371" y="233679"/>
                  </a:lnTo>
                  <a:lnTo>
                    <a:pt x="975601" y="233679"/>
                  </a:lnTo>
                  <a:lnTo>
                    <a:pt x="983462" y="217169"/>
                  </a:lnTo>
                  <a:lnTo>
                    <a:pt x="992479" y="204469"/>
                  </a:lnTo>
                  <a:lnTo>
                    <a:pt x="1015893" y="204469"/>
                  </a:lnTo>
                  <a:lnTo>
                    <a:pt x="1000480" y="196849"/>
                  </a:lnTo>
                  <a:close/>
                </a:path>
                <a:path w="1059815" h="862329">
                  <a:moveTo>
                    <a:pt x="947636" y="229823"/>
                  </a:moveTo>
                  <a:lnTo>
                    <a:pt x="950544" y="232409"/>
                  </a:lnTo>
                  <a:lnTo>
                    <a:pt x="955630" y="231782"/>
                  </a:lnTo>
                  <a:lnTo>
                    <a:pt x="947636" y="229823"/>
                  </a:lnTo>
                  <a:close/>
                </a:path>
                <a:path w="1059815" h="862329">
                  <a:moveTo>
                    <a:pt x="946260" y="228599"/>
                  </a:moveTo>
                  <a:lnTo>
                    <a:pt x="942644" y="228599"/>
                  </a:lnTo>
                  <a:lnTo>
                    <a:pt x="947636" y="229823"/>
                  </a:lnTo>
                  <a:lnTo>
                    <a:pt x="946260" y="228599"/>
                  </a:lnTo>
                  <a:close/>
                </a:path>
                <a:path w="1059815" h="862329">
                  <a:moveTo>
                    <a:pt x="84124" y="63499"/>
                  </a:moveTo>
                  <a:lnTo>
                    <a:pt x="60083" y="63499"/>
                  </a:lnTo>
                  <a:lnTo>
                    <a:pt x="48539" y="64769"/>
                  </a:lnTo>
                  <a:lnTo>
                    <a:pt x="37033" y="68579"/>
                  </a:lnTo>
                  <a:lnTo>
                    <a:pt x="23164" y="80009"/>
                  </a:lnTo>
                  <a:lnTo>
                    <a:pt x="825" y="102869"/>
                  </a:lnTo>
                  <a:lnTo>
                    <a:pt x="0" y="116839"/>
                  </a:lnTo>
                  <a:lnTo>
                    <a:pt x="12344" y="126999"/>
                  </a:lnTo>
                  <a:lnTo>
                    <a:pt x="14884" y="139699"/>
                  </a:lnTo>
                  <a:lnTo>
                    <a:pt x="27787" y="146049"/>
                  </a:lnTo>
                  <a:lnTo>
                    <a:pt x="39814" y="156209"/>
                  </a:lnTo>
                  <a:lnTo>
                    <a:pt x="51828" y="160019"/>
                  </a:lnTo>
                  <a:lnTo>
                    <a:pt x="43776" y="175259"/>
                  </a:lnTo>
                  <a:lnTo>
                    <a:pt x="35433" y="191769"/>
                  </a:lnTo>
                  <a:lnTo>
                    <a:pt x="47472" y="201929"/>
                  </a:lnTo>
                  <a:lnTo>
                    <a:pt x="46228" y="214629"/>
                  </a:lnTo>
                  <a:lnTo>
                    <a:pt x="48069" y="215899"/>
                  </a:lnTo>
                  <a:lnTo>
                    <a:pt x="60947" y="212089"/>
                  </a:lnTo>
                  <a:lnTo>
                    <a:pt x="74709" y="212089"/>
                  </a:lnTo>
                  <a:lnTo>
                    <a:pt x="75703" y="210819"/>
                  </a:lnTo>
                  <a:lnTo>
                    <a:pt x="68948" y="210819"/>
                  </a:lnTo>
                  <a:lnTo>
                    <a:pt x="48133" y="209549"/>
                  </a:lnTo>
                  <a:lnTo>
                    <a:pt x="51752" y="199389"/>
                  </a:lnTo>
                  <a:lnTo>
                    <a:pt x="51282" y="198119"/>
                  </a:lnTo>
                  <a:lnTo>
                    <a:pt x="39420" y="190499"/>
                  </a:lnTo>
                  <a:lnTo>
                    <a:pt x="47752" y="179069"/>
                  </a:lnTo>
                  <a:lnTo>
                    <a:pt x="58915" y="172719"/>
                  </a:lnTo>
                  <a:lnTo>
                    <a:pt x="59372" y="171449"/>
                  </a:lnTo>
                  <a:lnTo>
                    <a:pt x="55346" y="157479"/>
                  </a:lnTo>
                  <a:lnTo>
                    <a:pt x="42456" y="151129"/>
                  </a:lnTo>
                  <a:lnTo>
                    <a:pt x="30441" y="140969"/>
                  </a:lnTo>
                  <a:lnTo>
                    <a:pt x="18415" y="137159"/>
                  </a:lnTo>
                  <a:lnTo>
                    <a:pt x="16535" y="124459"/>
                  </a:lnTo>
                  <a:lnTo>
                    <a:pt x="4279" y="115569"/>
                  </a:lnTo>
                  <a:lnTo>
                    <a:pt x="15798" y="95249"/>
                  </a:lnTo>
                  <a:lnTo>
                    <a:pt x="26898" y="85089"/>
                  </a:lnTo>
                  <a:lnTo>
                    <a:pt x="39687" y="73659"/>
                  </a:lnTo>
                  <a:lnTo>
                    <a:pt x="60540" y="68579"/>
                  </a:lnTo>
                  <a:lnTo>
                    <a:pt x="100171" y="68579"/>
                  </a:lnTo>
                  <a:lnTo>
                    <a:pt x="97612" y="64769"/>
                  </a:lnTo>
                  <a:lnTo>
                    <a:pt x="84124" y="63499"/>
                  </a:lnTo>
                  <a:close/>
                </a:path>
                <a:path w="1059815" h="862329">
                  <a:moveTo>
                    <a:pt x="74709" y="212089"/>
                  </a:moveTo>
                  <a:lnTo>
                    <a:pt x="60947" y="212089"/>
                  </a:lnTo>
                  <a:lnTo>
                    <a:pt x="71462" y="215899"/>
                  </a:lnTo>
                  <a:lnTo>
                    <a:pt x="72720" y="214629"/>
                  </a:lnTo>
                  <a:lnTo>
                    <a:pt x="74709" y="212089"/>
                  </a:lnTo>
                  <a:close/>
                </a:path>
                <a:path w="1059815" h="862329">
                  <a:moveTo>
                    <a:pt x="116395" y="180339"/>
                  </a:moveTo>
                  <a:lnTo>
                    <a:pt x="101752" y="182879"/>
                  </a:lnTo>
                  <a:lnTo>
                    <a:pt x="90665" y="186689"/>
                  </a:lnTo>
                  <a:lnTo>
                    <a:pt x="78486" y="198119"/>
                  </a:lnTo>
                  <a:lnTo>
                    <a:pt x="68948" y="210819"/>
                  </a:lnTo>
                  <a:lnTo>
                    <a:pt x="75703" y="210819"/>
                  </a:lnTo>
                  <a:lnTo>
                    <a:pt x="82664" y="201929"/>
                  </a:lnTo>
                  <a:lnTo>
                    <a:pt x="103479" y="187959"/>
                  </a:lnTo>
                  <a:lnTo>
                    <a:pt x="114579" y="184149"/>
                  </a:lnTo>
                  <a:lnTo>
                    <a:pt x="117284" y="184149"/>
                  </a:lnTo>
                  <a:lnTo>
                    <a:pt x="116395" y="180339"/>
                  </a:lnTo>
                  <a:close/>
                </a:path>
                <a:path w="1059815" h="862329">
                  <a:moveTo>
                    <a:pt x="409265" y="134619"/>
                  </a:moveTo>
                  <a:lnTo>
                    <a:pt x="389343" y="134619"/>
                  </a:lnTo>
                  <a:lnTo>
                    <a:pt x="409917" y="142239"/>
                  </a:lnTo>
                  <a:lnTo>
                    <a:pt x="421017" y="148589"/>
                  </a:lnTo>
                  <a:lnTo>
                    <a:pt x="433628" y="149859"/>
                  </a:lnTo>
                  <a:lnTo>
                    <a:pt x="435504" y="146049"/>
                  </a:lnTo>
                  <a:lnTo>
                    <a:pt x="431050" y="146049"/>
                  </a:lnTo>
                  <a:lnTo>
                    <a:pt x="412965" y="137159"/>
                  </a:lnTo>
                  <a:lnTo>
                    <a:pt x="409265" y="134619"/>
                  </a:lnTo>
                  <a:close/>
                </a:path>
                <a:path w="1059815" h="862329">
                  <a:moveTo>
                    <a:pt x="437799" y="141388"/>
                  </a:moveTo>
                  <a:lnTo>
                    <a:pt x="431050" y="146049"/>
                  </a:lnTo>
                  <a:lnTo>
                    <a:pt x="435504" y="146049"/>
                  </a:lnTo>
                  <a:lnTo>
                    <a:pt x="437799" y="141388"/>
                  </a:lnTo>
                  <a:close/>
                </a:path>
                <a:path w="1059815" h="862329">
                  <a:moveTo>
                    <a:pt x="366998" y="130809"/>
                  </a:moveTo>
                  <a:lnTo>
                    <a:pt x="355473" y="130809"/>
                  </a:lnTo>
                  <a:lnTo>
                    <a:pt x="374370" y="144779"/>
                  </a:lnTo>
                  <a:lnTo>
                    <a:pt x="379985" y="140969"/>
                  </a:lnTo>
                  <a:lnTo>
                    <a:pt x="374370" y="140969"/>
                  </a:lnTo>
                  <a:lnTo>
                    <a:pt x="366998" y="130809"/>
                  </a:lnTo>
                  <a:close/>
                </a:path>
                <a:path w="1059815" h="862329">
                  <a:moveTo>
                    <a:pt x="342036" y="138429"/>
                  </a:moveTo>
                  <a:lnTo>
                    <a:pt x="319570" y="138429"/>
                  </a:lnTo>
                  <a:lnTo>
                    <a:pt x="330936" y="142239"/>
                  </a:lnTo>
                  <a:lnTo>
                    <a:pt x="342036" y="138429"/>
                  </a:lnTo>
                  <a:close/>
                </a:path>
                <a:path w="1059815" h="862329">
                  <a:moveTo>
                    <a:pt x="441756" y="133349"/>
                  </a:moveTo>
                  <a:lnTo>
                    <a:pt x="437799" y="141388"/>
                  </a:lnTo>
                  <a:lnTo>
                    <a:pt x="446018" y="135711"/>
                  </a:lnTo>
                  <a:lnTo>
                    <a:pt x="441756" y="133349"/>
                  </a:lnTo>
                  <a:close/>
                </a:path>
                <a:path w="1059815" h="862329">
                  <a:moveTo>
                    <a:pt x="260776" y="96519"/>
                  </a:moveTo>
                  <a:lnTo>
                    <a:pt x="256971" y="96519"/>
                  </a:lnTo>
                  <a:lnTo>
                    <a:pt x="263017" y="109219"/>
                  </a:lnTo>
                  <a:lnTo>
                    <a:pt x="275577" y="114299"/>
                  </a:lnTo>
                  <a:lnTo>
                    <a:pt x="281457" y="125729"/>
                  </a:lnTo>
                  <a:lnTo>
                    <a:pt x="294944" y="126999"/>
                  </a:lnTo>
                  <a:lnTo>
                    <a:pt x="299872" y="140969"/>
                  </a:lnTo>
                  <a:lnTo>
                    <a:pt x="319570" y="138429"/>
                  </a:lnTo>
                  <a:lnTo>
                    <a:pt x="342036" y="138429"/>
                  </a:lnTo>
                  <a:lnTo>
                    <a:pt x="344275" y="137159"/>
                  </a:lnTo>
                  <a:lnTo>
                    <a:pt x="301739" y="137159"/>
                  </a:lnTo>
                  <a:lnTo>
                    <a:pt x="297395" y="123189"/>
                  </a:lnTo>
                  <a:lnTo>
                    <a:pt x="283845" y="121919"/>
                  </a:lnTo>
                  <a:lnTo>
                    <a:pt x="278841" y="110489"/>
                  </a:lnTo>
                  <a:lnTo>
                    <a:pt x="266217" y="105409"/>
                  </a:lnTo>
                  <a:lnTo>
                    <a:pt x="260776" y="96519"/>
                  </a:lnTo>
                  <a:close/>
                </a:path>
                <a:path w="1059815" h="862329">
                  <a:moveTo>
                    <a:pt x="401866" y="129539"/>
                  </a:moveTo>
                  <a:lnTo>
                    <a:pt x="387400" y="129539"/>
                  </a:lnTo>
                  <a:lnTo>
                    <a:pt x="374370" y="140969"/>
                  </a:lnTo>
                  <a:lnTo>
                    <a:pt x="379985" y="140969"/>
                  </a:lnTo>
                  <a:lnTo>
                    <a:pt x="389343" y="134619"/>
                  </a:lnTo>
                  <a:lnTo>
                    <a:pt x="409265" y="134619"/>
                  </a:lnTo>
                  <a:lnTo>
                    <a:pt x="401866" y="129539"/>
                  </a:lnTo>
                  <a:close/>
                </a:path>
                <a:path w="1059815" h="862329">
                  <a:moveTo>
                    <a:pt x="465061" y="114299"/>
                  </a:moveTo>
                  <a:lnTo>
                    <a:pt x="453110" y="118109"/>
                  </a:lnTo>
                  <a:lnTo>
                    <a:pt x="447598" y="134619"/>
                  </a:lnTo>
                  <a:lnTo>
                    <a:pt x="446018" y="135711"/>
                  </a:lnTo>
                  <a:lnTo>
                    <a:pt x="450926" y="138429"/>
                  </a:lnTo>
                  <a:lnTo>
                    <a:pt x="452551" y="138429"/>
                  </a:lnTo>
                  <a:lnTo>
                    <a:pt x="456641" y="121919"/>
                  </a:lnTo>
                  <a:lnTo>
                    <a:pt x="476161" y="120649"/>
                  </a:lnTo>
                  <a:lnTo>
                    <a:pt x="493542" y="120649"/>
                  </a:lnTo>
                  <a:lnTo>
                    <a:pt x="477520" y="115569"/>
                  </a:lnTo>
                  <a:lnTo>
                    <a:pt x="465061" y="114299"/>
                  </a:lnTo>
                  <a:close/>
                </a:path>
                <a:path w="1059815" h="862329">
                  <a:moveTo>
                    <a:pt x="354977" y="125729"/>
                  </a:moveTo>
                  <a:lnTo>
                    <a:pt x="339813" y="133349"/>
                  </a:lnTo>
                  <a:lnTo>
                    <a:pt x="319849" y="133349"/>
                  </a:lnTo>
                  <a:lnTo>
                    <a:pt x="301739" y="137159"/>
                  </a:lnTo>
                  <a:lnTo>
                    <a:pt x="344275" y="137159"/>
                  </a:lnTo>
                  <a:lnTo>
                    <a:pt x="355473" y="130809"/>
                  </a:lnTo>
                  <a:lnTo>
                    <a:pt x="366998" y="130809"/>
                  </a:lnTo>
                  <a:lnTo>
                    <a:pt x="366077" y="129539"/>
                  </a:lnTo>
                  <a:lnTo>
                    <a:pt x="354977" y="125729"/>
                  </a:lnTo>
                  <a:close/>
                </a:path>
                <a:path w="1059815" h="862329">
                  <a:moveTo>
                    <a:pt x="493542" y="120649"/>
                  </a:moveTo>
                  <a:lnTo>
                    <a:pt x="476161" y="120649"/>
                  </a:lnTo>
                  <a:lnTo>
                    <a:pt x="487743" y="126999"/>
                  </a:lnTo>
                  <a:lnTo>
                    <a:pt x="501065" y="123189"/>
                  </a:lnTo>
                  <a:lnTo>
                    <a:pt x="500907" y="121919"/>
                  </a:lnTo>
                  <a:lnTo>
                    <a:pt x="497547" y="121919"/>
                  </a:lnTo>
                  <a:lnTo>
                    <a:pt x="493542" y="120649"/>
                  </a:lnTo>
                  <a:close/>
                </a:path>
                <a:path w="1059815" h="862329">
                  <a:moveTo>
                    <a:pt x="530542" y="95249"/>
                  </a:moveTo>
                  <a:lnTo>
                    <a:pt x="517169" y="102869"/>
                  </a:lnTo>
                  <a:lnTo>
                    <a:pt x="495642" y="105409"/>
                  </a:lnTo>
                  <a:lnTo>
                    <a:pt x="497547" y="121919"/>
                  </a:lnTo>
                  <a:lnTo>
                    <a:pt x="500907" y="121919"/>
                  </a:lnTo>
                  <a:lnTo>
                    <a:pt x="499160" y="107949"/>
                  </a:lnTo>
                  <a:lnTo>
                    <a:pt x="518693" y="107949"/>
                  </a:lnTo>
                  <a:lnTo>
                    <a:pt x="531304" y="99059"/>
                  </a:lnTo>
                  <a:lnTo>
                    <a:pt x="544517" y="99059"/>
                  </a:lnTo>
                  <a:lnTo>
                    <a:pt x="530542" y="95249"/>
                  </a:lnTo>
                  <a:close/>
                </a:path>
                <a:path w="1059815" h="862329">
                  <a:moveTo>
                    <a:pt x="544517" y="99059"/>
                  </a:moveTo>
                  <a:lnTo>
                    <a:pt x="531304" y="99059"/>
                  </a:lnTo>
                  <a:lnTo>
                    <a:pt x="552970" y="106679"/>
                  </a:lnTo>
                  <a:lnTo>
                    <a:pt x="564921" y="107949"/>
                  </a:lnTo>
                  <a:lnTo>
                    <a:pt x="577875" y="107949"/>
                  </a:lnTo>
                  <a:lnTo>
                    <a:pt x="589826" y="104139"/>
                  </a:lnTo>
                  <a:lnTo>
                    <a:pt x="589575" y="101599"/>
                  </a:lnTo>
                  <a:lnTo>
                    <a:pt x="553834" y="101599"/>
                  </a:lnTo>
                  <a:lnTo>
                    <a:pt x="544517" y="99059"/>
                  </a:lnTo>
                  <a:close/>
                </a:path>
                <a:path w="1059815" h="862329">
                  <a:moveTo>
                    <a:pt x="145931" y="81279"/>
                  </a:moveTo>
                  <a:lnTo>
                    <a:pt x="139280" y="81279"/>
                  </a:lnTo>
                  <a:lnTo>
                    <a:pt x="159080" y="92709"/>
                  </a:lnTo>
                  <a:lnTo>
                    <a:pt x="171107" y="102869"/>
                  </a:lnTo>
                  <a:lnTo>
                    <a:pt x="183984" y="104139"/>
                  </a:lnTo>
                  <a:lnTo>
                    <a:pt x="185456" y="100329"/>
                  </a:lnTo>
                  <a:lnTo>
                    <a:pt x="181305" y="100329"/>
                  </a:lnTo>
                  <a:lnTo>
                    <a:pt x="161734" y="87629"/>
                  </a:lnTo>
                  <a:lnTo>
                    <a:pt x="149720" y="83819"/>
                  </a:lnTo>
                  <a:lnTo>
                    <a:pt x="145931" y="81279"/>
                  </a:lnTo>
                  <a:close/>
                </a:path>
                <a:path w="1059815" h="862329">
                  <a:moveTo>
                    <a:pt x="194843" y="87629"/>
                  </a:moveTo>
                  <a:lnTo>
                    <a:pt x="190360" y="87629"/>
                  </a:lnTo>
                  <a:lnTo>
                    <a:pt x="208356" y="102869"/>
                  </a:lnTo>
                  <a:lnTo>
                    <a:pt x="222821" y="104139"/>
                  </a:lnTo>
                  <a:lnTo>
                    <a:pt x="234784" y="100329"/>
                  </a:lnTo>
                  <a:lnTo>
                    <a:pt x="249576" y="97789"/>
                  </a:lnTo>
                  <a:lnTo>
                    <a:pt x="209880" y="97789"/>
                  </a:lnTo>
                  <a:lnTo>
                    <a:pt x="194843" y="87629"/>
                  </a:lnTo>
                  <a:close/>
                </a:path>
                <a:path w="1059815" h="862329">
                  <a:moveTo>
                    <a:pt x="611162" y="55879"/>
                  </a:moveTo>
                  <a:lnTo>
                    <a:pt x="598309" y="66039"/>
                  </a:lnTo>
                  <a:lnTo>
                    <a:pt x="587209" y="69849"/>
                  </a:lnTo>
                  <a:lnTo>
                    <a:pt x="586524" y="69849"/>
                  </a:lnTo>
                  <a:lnTo>
                    <a:pt x="582587" y="85089"/>
                  </a:lnTo>
                  <a:lnTo>
                    <a:pt x="586295" y="101599"/>
                  </a:lnTo>
                  <a:lnTo>
                    <a:pt x="589575" y="101599"/>
                  </a:lnTo>
                  <a:lnTo>
                    <a:pt x="587946" y="85089"/>
                  </a:lnTo>
                  <a:lnTo>
                    <a:pt x="591642" y="72389"/>
                  </a:lnTo>
                  <a:lnTo>
                    <a:pt x="612914" y="60959"/>
                  </a:lnTo>
                  <a:lnTo>
                    <a:pt x="636993" y="60959"/>
                  </a:lnTo>
                  <a:lnTo>
                    <a:pt x="642404" y="57149"/>
                  </a:lnTo>
                  <a:lnTo>
                    <a:pt x="633679" y="57149"/>
                  </a:lnTo>
                  <a:lnTo>
                    <a:pt x="611162" y="55879"/>
                  </a:lnTo>
                  <a:close/>
                </a:path>
                <a:path w="1059815" h="862329">
                  <a:moveTo>
                    <a:pt x="189204" y="83819"/>
                  </a:moveTo>
                  <a:lnTo>
                    <a:pt x="181305" y="100329"/>
                  </a:lnTo>
                  <a:lnTo>
                    <a:pt x="185456" y="100329"/>
                  </a:lnTo>
                  <a:lnTo>
                    <a:pt x="190360" y="87629"/>
                  </a:lnTo>
                  <a:lnTo>
                    <a:pt x="194843" y="87629"/>
                  </a:lnTo>
                  <a:lnTo>
                    <a:pt x="189204" y="83819"/>
                  </a:lnTo>
                  <a:close/>
                </a:path>
                <a:path w="1059815" h="862329">
                  <a:moveTo>
                    <a:pt x="258445" y="92709"/>
                  </a:moveTo>
                  <a:lnTo>
                    <a:pt x="244144" y="95249"/>
                  </a:lnTo>
                  <a:lnTo>
                    <a:pt x="221957" y="97789"/>
                  </a:lnTo>
                  <a:lnTo>
                    <a:pt x="249576" y="97789"/>
                  </a:lnTo>
                  <a:lnTo>
                    <a:pt x="256971" y="96519"/>
                  </a:lnTo>
                  <a:lnTo>
                    <a:pt x="260776" y="96519"/>
                  </a:lnTo>
                  <a:lnTo>
                    <a:pt x="258445" y="92709"/>
                  </a:lnTo>
                  <a:close/>
                </a:path>
                <a:path w="1059815" h="862329">
                  <a:moveTo>
                    <a:pt x="100171" y="68579"/>
                  </a:moveTo>
                  <a:lnTo>
                    <a:pt x="95224" y="68579"/>
                  </a:lnTo>
                  <a:lnTo>
                    <a:pt x="100228" y="80009"/>
                  </a:lnTo>
                  <a:lnTo>
                    <a:pt x="111772" y="91439"/>
                  </a:lnTo>
                  <a:lnTo>
                    <a:pt x="127406" y="88899"/>
                  </a:lnTo>
                  <a:lnTo>
                    <a:pt x="129385" y="87629"/>
                  </a:lnTo>
                  <a:lnTo>
                    <a:pt x="112966" y="87629"/>
                  </a:lnTo>
                  <a:lnTo>
                    <a:pt x="100171" y="68579"/>
                  </a:lnTo>
                  <a:close/>
                </a:path>
                <a:path w="1059815" h="862329">
                  <a:moveTo>
                    <a:pt x="138353" y="76199"/>
                  </a:moveTo>
                  <a:lnTo>
                    <a:pt x="137160" y="76199"/>
                  </a:lnTo>
                  <a:lnTo>
                    <a:pt x="125145" y="83819"/>
                  </a:lnTo>
                  <a:lnTo>
                    <a:pt x="112966" y="87629"/>
                  </a:lnTo>
                  <a:lnTo>
                    <a:pt x="129385" y="87629"/>
                  </a:lnTo>
                  <a:lnTo>
                    <a:pt x="139280" y="81279"/>
                  </a:lnTo>
                  <a:lnTo>
                    <a:pt x="145931" y="81279"/>
                  </a:lnTo>
                  <a:lnTo>
                    <a:pt x="138353" y="76199"/>
                  </a:lnTo>
                  <a:close/>
                </a:path>
                <a:path w="1059815" h="862329">
                  <a:moveTo>
                    <a:pt x="636993" y="60959"/>
                  </a:moveTo>
                  <a:lnTo>
                    <a:pt x="612914" y="60959"/>
                  </a:lnTo>
                  <a:lnTo>
                    <a:pt x="624103" y="62229"/>
                  </a:lnTo>
                  <a:lnTo>
                    <a:pt x="635190" y="62229"/>
                  </a:lnTo>
                  <a:lnTo>
                    <a:pt x="636993" y="60959"/>
                  </a:lnTo>
                  <a:close/>
                </a:path>
                <a:path w="1059815" h="862329">
                  <a:moveTo>
                    <a:pt x="688822" y="34289"/>
                  </a:moveTo>
                  <a:lnTo>
                    <a:pt x="681431" y="34289"/>
                  </a:lnTo>
                  <a:lnTo>
                    <a:pt x="669467" y="38099"/>
                  </a:lnTo>
                  <a:lnTo>
                    <a:pt x="656640" y="41909"/>
                  </a:lnTo>
                  <a:lnTo>
                    <a:pt x="644766" y="49529"/>
                  </a:lnTo>
                  <a:lnTo>
                    <a:pt x="633679" y="57149"/>
                  </a:lnTo>
                  <a:lnTo>
                    <a:pt x="642404" y="57149"/>
                  </a:lnTo>
                  <a:lnTo>
                    <a:pt x="647814" y="53339"/>
                  </a:lnTo>
                  <a:lnTo>
                    <a:pt x="658901" y="46989"/>
                  </a:lnTo>
                  <a:lnTo>
                    <a:pt x="671080" y="43179"/>
                  </a:lnTo>
                  <a:lnTo>
                    <a:pt x="682294" y="39369"/>
                  </a:lnTo>
                  <a:lnTo>
                    <a:pt x="711447" y="39369"/>
                  </a:lnTo>
                  <a:lnTo>
                    <a:pt x="713604" y="38099"/>
                  </a:lnTo>
                  <a:lnTo>
                    <a:pt x="702259" y="38099"/>
                  </a:lnTo>
                  <a:lnTo>
                    <a:pt x="688822" y="34289"/>
                  </a:lnTo>
                  <a:close/>
                </a:path>
                <a:path w="1059815" h="862329">
                  <a:moveTo>
                    <a:pt x="711447" y="39369"/>
                  </a:moveTo>
                  <a:lnTo>
                    <a:pt x="692518" y="39369"/>
                  </a:lnTo>
                  <a:lnTo>
                    <a:pt x="704977" y="43179"/>
                  </a:lnTo>
                  <a:lnTo>
                    <a:pt x="711447" y="39369"/>
                  </a:lnTo>
                  <a:close/>
                </a:path>
                <a:path w="1059815" h="862329">
                  <a:moveTo>
                    <a:pt x="774750" y="0"/>
                  </a:moveTo>
                  <a:lnTo>
                    <a:pt x="761923" y="3809"/>
                  </a:lnTo>
                  <a:lnTo>
                    <a:pt x="748068" y="15239"/>
                  </a:lnTo>
                  <a:lnTo>
                    <a:pt x="727659" y="19049"/>
                  </a:lnTo>
                  <a:lnTo>
                    <a:pt x="714616" y="31749"/>
                  </a:lnTo>
                  <a:lnTo>
                    <a:pt x="702259" y="38099"/>
                  </a:lnTo>
                  <a:lnTo>
                    <a:pt x="713604" y="38099"/>
                  </a:lnTo>
                  <a:lnTo>
                    <a:pt x="717918" y="35559"/>
                  </a:lnTo>
                  <a:lnTo>
                    <a:pt x="729602" y="24129"/>
                  </a:lnTo>
                  <a:lnTo>
                    <a:pt x="751065" y="19049"/>
                  </a:lnTo>
                  <a:lnTo>
                    <a:pt x="764578" y="7619"/>
                  </a:lnTo>
                  <a:lnTo>
                    <a:pt x="788652" y="7619"/>
                  </a:lnTo>
                  <a:lnTo>
                    <a:pt x="787450" y="5079"/>
                  </a:lnTo>
                  <a:lnTo>
                    <a:pt x="7747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6400146" y="5379785"/>
              <a:ext cx="847090" cy="1234440"/>
            </a:xfrm>
            <a:custGeom>
              <a:avLst/>
              <a:gdLst/>
              <a:ahLst/>
              <a:cxnLst/>
              <a:rect l="l" t="t" r="r" b="b"/>
              <a:pathLst>
                <a:path w="847090" h="1234440">
                  <a:moveTo>
                    <a:pt x="232214" y="1220470"/>
                  </a:moveTo>
                  <a:lnTo>
                    <a:pt x="118351" y="1220470"/>
                  </a:lnTo>
                  <a:lnTo>
                    <a:pt x="131292" y="1228089"/>
                  </a:lnTo>
                  <a:lnTo>
                    <a:pt x="142392" y="1231900"/>
                  </a:lnTo>
                  <a:lnTo>
                    <a:pt x="164579" y="1231900"/>
                  </a:lnTo>
                  <a:lnTo>
                    <a:pt x="177533" y="1234439"/>
                  </a:lnTo>
                  <a:lnTo>
                    <a:pt x="188620" y="1234439"/>
                  </a:lnTo>
                  <a:lnTo>
                    <a:pt x="199720" y="1224280"/>
                  </a:lnTo>
                  <a:lnTo>
                    <a:pt x="227456" y="1224280"/>
                  </a:lnTo>
                  <a:lnTo>
                    <a:pt x="232214" y="1220470"/>
                  </a:lnTo>
                  <a:close/>
                </a:path>
                <a:path w="847090" h="1234440">
                  <a:moveTo>
                    <a:pt x="354126" y="1158239"/>
                  </a:moveTo>
                  <a:lnTo>
                    <a:pt x="18491" y="1158239"/>
                  </a:lnTo>
                  <a:lnTo>
                    <a:pt x="18491" y="1186180"/>
                  </a:lnTo>
                  <a:lnTo>
                    <a:pt x="25895" y="1200150"/>
                  </a:lnTo>
                  <a:lnTo>
                    <a:pt x="38836" y="1203960"/>
                  </a:lnTo>
                  <a:lnTo>
                    <a:pt x="49936" y="1211580"/>
                  </a:lnTo>
                  <a:lnTo>
                    <a:pt x="57327" y="1224280"/>
                  </a:lnTo>
                  <a:lnTo>
                    <a:pt x="68427" y="1228089"/>
                  </a:lnTo>
                  <a:lnTo>
                    <a:pt x="79514" y="1228089"/>
                  </a:lnTo>
                  <a:lnTo>
                    <a:pt x="92468" y="1224280"/>
                  </a:lnTo>
                  <a:lnTo>
                    <a:pt x="103555" y="1224280"/>
                  </a:lnTo>
                  <a:lnTo>
                    <a:pt x="118351" y="1220470"/>
                  </a:lnTo>
                  <a:lnTo>
                    <a:pt x="232214" y="1220470"/>
                  </a:lnTo>
                  <a:lnTo>
                    <a:pt x="238556" y="1215389"/>
                  </a:lnTo>
                  <a:lnTo>
                    <a:pt x="249643" y="1207770"/>
                  </a:lnTo>
                  <a:lnTo>
                    <a:pt x="260743" y="1196339"/>
                  </a:lnTo>
                  <a:lnTo>
                    <a:pt x="278616" y="1196339"/>
                  </a:lnTo>
                  <a:lnTo>
                    <a:pt x="288480" y="1188720"/>
                  </a:lnTo>
                  <a:lnTo>
                    <a:pt x="299580" y="1188720"/>
                  </a:lnTo>
                  <a:lnTo>
                    <a:pt x="312521" y="1174750"/>
                  </a:lnTo>
                  <a:lnTo>
                    <a:pt x="323621" y="1169670"/>
                  </a:lnTo>
                  <a:lnTo>
                    <a:pt x="338404" y="1165859"/>
                  </a:lnTo>
                  <a:lnTo>
                    <a:pt x="349503" y="1165859"/>
                  </a:lnTo>
                  <a:lnTo>
                    <a:pt x="354126" y="1158239"/>
                  </a:lnTo>
                  <a:close/>
                </a:path>
                <a:path w="847090" h="1234440">
                  <a:moveTo>
                    <a:pt x="227456" y="1224280"/>
                  </a:moveTo>
                  <a:lnTo>
                    <a:pt x="199720" y="1224280"/>
                  </a:lnTo>
                  <a:lnTo>
                    <a:pt x="210819" y="1228089"/>
                  </a:lnTo>
                  <a:lnTo>
                    <a:pt x="227456" y="1224280"/>
                  </a:lnTo>
                  <a:close/>
                </a:path>
                <a:path w="847090" h="1234440">
                  <a:moveTo>
                    <a:pt x="278616" y="1196339"/>
                  </a:moveTo>
                  <a:lnTo>
                    <a:pt x="260743" y="1196339"/>
                  </a:lnTo>
                  <a:lnTo>
                    <a:pt x="273684" y="1200150"/>
                  </a:lnTo>
                  <a:lnTo>
                    <a:pt x="278616" y="1196339"/>
                  </a:lnTo>
                  <a:close/>
                </a:path>
                <a:path w="847090" h="1234440">
                  <a:moveTo>
                    <a:pt x="11099" y="1108709"/>
                  </a:moveTo>
                  <a:lnTo>
                    <a:pt x="11099" y="1123950"/>
                  </a:lnTo>
                  <a:lnTo>
                    <a:pt x="0" y="1132839"/>
                  </a:lnTo>
                  <a:lnTo>
                    <a:pt x="7404" y="1162050"/>
                  </a:lnTo>
                  <a:lnTo>
                    <a:pt x="18491" y="1158239"/>
                  </a:lnTo>
                  <a:lnTo>
                    <a:pt x="354126" y="1158239"/>
                  </a:lnTo>
                  <a:lnTo>
                    <a:pt x="358749" y="1150620"/>
                  </a:lnTo>
                  <a:lnTo>
                    <a:pt x="369849" y="1140459"/>
                  </a:lnTo>
                  <a:lnTo>
                    <a:pt x="373545" y="1125220"/>
                  </a:lnTo>
                  <a:lnTo>
                    <a:pt x="377240" y="1112520"/>
                  </a:lnTo>
                  <a:lnTo>
                    <a:pt x="22199" y="1112520"/>
                  </a:lnTo>
                  <a:lnTo>
                    <a:pt x="11099" y="1108709"/>
                  </a:lnTo>
                  <a:close/>
                </a:path>
                <a:path w="847090" h="1234440">
                  <a:moveTo>
                    <a:pt x="61023" y="956310"/>
                  </a:moveTo>
                  <a:lnTo>
                    <a:pt x="49936" y="960119"/>
                  </a:lnTo>
                  <a:lnTo>
                    <a:pt x="36982" y="967739"/>
                  </a:lnTo>
                  <a:lnTo>
                    <a:pt x="25895" y="975360"/>
                  </a:lnTo>
                  <a:lnTo>
                    <a:pt x="25895" y="991869"/>
                  </a:lnTo>
                  <a:lnTo>
                    <a:pt x="36982" y="995679"/>
                  </a:lnTo>
                  <a:lnTo>
                    <a:pt x="33286" y="1013460"/>
                  </a:lnTo>
                  <a:lnTo>
                    <a:pt x="22199" y="1017269"/>
                  </a:lnTo>
                  <a:lnTo>
                    <a:pt x="22199" y="1045210"/>
                  </a:lnTo>
                  <a:lnTo>
                    <a:pt x="11099" y="1049020"/>
                  </a:lnTo>
                  <a:lnTo>
                    <a:pt x="18491" y="1062989"/>
                  </a:lnTo>
                  <a:lnTo>
                    <a:pt x="29590" y="1070609"/>
                  </a:lnTo>
                  <a:lnTo>
                    <a:pt x="42532" y="1074420"/>
                  </a:lnTo>
                  <a:lnTo>
                    <a:pt x="49936" y="1087120"/>
                  </a:lnTo>
                  <a:lnTo>
                    <a:pt x="36982" y="1097280"/>
                  </a:lnTo>
                  <a:lnTo>
                    <a:pt x="25895" y="1097280"/>
                  </a:lnTo>
                  <a:lnTo>
                    <a:pt x="22199" y="1112520"/>
                  </a:lnTo>
                  <a:lnTo>
                    <a:pt x="377240" y="1112520"/>
                  </a:lnTo>
                  <a:lnTo>
                    <a:pt x="388340" y="1094739"/>
                  </a:lnTo>
                  <a:lnTo>
                    <a:pt x="399427" y="1090930"/>
                  </a:lnTo>
                  <a:lnTo>
                    <a:pt x="419773" y="1062989"/>
                  </a:lnTo>
                  <a:lnTo>
                    <a:pt x="430872" y="1051560"/>
                  </a:lnTo>
                  <a:lnTo>
                    <a:pt x="443814" y="1049020"/>
                  </a:lnTo>
                  <a:lnTo>
                    <a:pt x="454913" y="1049020"/>
                  </a:lnTo>
                  <a:lnTo>
                    <a:pt x="466001" y="1045210"/>
                  </a:lnTo>
                  <a:lnTo>
                    <a:pt x="724560" y="1045210"/>
                  </a:lnTo>
                  <a:lnTo>
                    <a:pt x="728598" y="1037589"/>
                  </a:lnTo>
                  <a:lnTo>
                    <a:pt x="730077" y="1032510"/>
                  </a:lnTo>
                  <a:lnTo>
                    <a:pt x="369849" y="1032510"/>
                  </a:lnTo>
                  <a:lnTo>
                    <a:pt x="366149" y="1028700"/>
                  </a:lnTo>
                  <a:lnTo>
                    <a:pt x="331012" y="1028700"/>
                  </a:lnTo>
                  <a:lnTo>
                    <a:pt x="319912" y="1021079"/>
                  </a:lnTo>
                  <a:lnTo>
                    <a:pt x="319912" y="1005839"/>
                  </a:lnTo>
                  <a:lnTo>
                    <a:pt x="306971" y="1003300"/>
                  </a:lnTo>
                  <a:lnTo>
                    <a:pt x="295884" y="1003300"/>
                  </a:lnTo>
                  <a:lnTo>
                    <a:pt x="292176" y="986789"/>
                  </a:lnTo>
                  <a:lnTo>
                    <a:pt x="303275" y="971550"/>
                  </a:lnTo>
                  <a:lnTo>
                    <a:pt x="306050" y="963929"/>
                  </a:lnTo>
                  <a:lnTo>
                    <a:pt x="72123" y="963929"/>
                  </a:lnTo>
                  <a:lnTo>
                    <a:pt x="61023" y="956310"/>
                  </a:lnTo>
                  <a:close/>
                </a:path>
                <a:path w="847090" h="1234440">
                  <a:moveTo>
                    <a:pt x="722541" y="1049020"/>
                  </a:moveTo>
                  <a:lnTo>
                    <a:pt x="576960" y="1049020"/>
                  </a:lnTo>
                  <a:lnTo>
                    <a:pt x="589902" y="1055370"/>
                  </a:lnTo>
                  <a:lnTo>
                    <a:pt x="601002" y="1055370"/>
                  </a:lnTo>
                  <a:lnTo>
                    <a:pt x="612089" y="1066800"/>
                  </a:lnTo>
                  <a:lnTo>
                    <a:pt x="625043" y="1074420"/>
                  </a:lnTo>
                  <a:lnTo>
                    <a:pt x="636130" y="1079500"/>
                  </a:lnTo>
                  <a:lnTo>
                    <a:pt x="647230" y="1083309"/>
                  </a:lnTo>
                  <a:lnTo>
                    <a:pt x="674966" y="1083309"/>
                  </a:lnTo>
                  <a:lnTo>
                    <a:pt x="697153" y="1090930"/>
                  </a:lnTo>
                  <a:lnTo>
                    <a:pt x="700862" y="1078230"/>
                  </a:lnTo>
                  <a:lnTo>
                    <a:pt x="711949" y="1066800"/>
                  </a:lnTo>
                  <a:lnTo>
                    <a:pt x="721194" y="1051560"/>
                  </a:lnTo>
                  <a:lnTo>
                    <a:pt x="722541" y="1049020"/>
                  </a:lnTo>
                  <a:close/>
                </a:path>
                <a:path w="847090" h="1234440">
                  <a:moveTo>
                    <a:pt x="724560" y="1045210"/>
                  </a:moveTo>
                  <a:lnTo>
                    <a:pt x="466001" y="1045210"/>
                  </a:lnTo>
                  <a:lnTo>
                    <a:pt x="477100" y="1049020"/>
                  </a:lnTo>
                  <a:lnTo>
                    <a:pt x="493737" y="1059180"/>
                  </a:lnTo>
                  <a:lnTo>
                    <a:pt x="504837" y="1070609"/>
                  </a:lnTo>
                  <a:lnTo>
                    <a:pt x="515937" y="1078230"/>
                  </a:lnTo>
                  <a:lnTo>
                    <a:pt x="530732" y="1074420"/>
                  </a:lnTo>
                  <a:lnTo>
                    <a:pt x="546449" y="1074420"/>
                  </a:lnTo>
                  <a:lnTo>
                    <a:pt x="554774" y="1062989"/>
                  </a:lnTo>
                  <a:lnTo>
                    <a:pt x="565861" y="1051560"/>
                  </a:lnTo>
                  <a:lnTo>
                    <a:pt x="576960" y="1049020"/>
                  </a:lnTo>
                  <a:lnTo>
                    <a:pt x="722541" y="1049020"/>
                  </a:lnTo>
                  <a:lnTo>
                    <a:pt x="724560" y="1045210"/>
                  </a:lnTo>
                  <a:close/>
                </a:path>
                <a:path w="847090" h="1234440">
                  <a:moveTo>
                    <a:pt x="546449" y="1074420"/>
                  </a:moveTo>
                  <a:lnTo>
                    <a:pt x="530732" y="1074420"/>
                  </a:lnTo>
                  <a:lnTo>
                    <a:pt x="543674" y="1078230"/>
                  </a:lnTo>
                  <a:lnTo>
                    <a:pt x="546449" y="1074420"/>
                  </a:lnTo>
                  <a:close/>
                </a:path>
                <a:path w="847090" h="1234440">
                  <a:moveTo>
                    <a:pt x="392036" y="1021079"/>
                  </a:moveTo>
                  <a:lnTo>
                    <a:pt x="380936" y="1032510"/>
                  </a:lnTo>
                  <a:lnTo>
                    <a:pt x="730077" y="1032510"/>
                  </a:lnTo>
                  <a:lnTo>
                    <a:pt x="731185" y="1028700"/>
                  </a:lnTo>
                  <a:lnTo>
                    <a:pt x="404977" y="1028700"/>
                  </a:lnTo>
                  <a:lnTo>
                    <a:pt x="392036" y="1021079"/>
                  </a:lnTo>
                  <a:close/>
                </a:path>
                <a:path w="847090" h="1234440">
                  <a:moveTo>
                    <a:pt x="358749" y="1021079"/>
                  </a:moveTo>
                  <a:lnTo>
                    <a:pt x="345808" y="1021079"/>
                  </a:lnTo>
                  <a:lnTo>
                    <a:pt x="331012" y="1028700"/>
                  </a:lnTo>
                  <a:lnTo>
                    <a:pt x="366149" y="1028700"/>
                  </a:lnTo>
                  <a:lnTo>
                    <a:pt x="358749" y="1021079"/>
                  </a:lnTo>
                  <a:close/>
                </a:path>
                <a:path w="847090" h="1234440">
                  <a:moveTo>
                    <a:pt x="771131" y="858519"/>
                  </a:moveTo>
                  <a:lnTo>
                    <a:pt x="458609" y="858519"/>
                  </a:lnTo>
                  <a:lnTo>
                    <a:pt x="458609" y="862329"/>
                  </a:lnTo>
                  <a:lnTo>
                    <a:pt x="466001" y="868679"/>
                  </a:lnTo>
                  <a:lnTo>
                    <a:pt x="480796" y="872489"/>
                  </a:lnTo>
                  <a:lnTo>
                    <a:pt x="497446" y="880110"/>
                  </a:lnTo>
                  <a:lnTo>
                    <a:pt x="508533" y="895350"/>
                  </a:lnTo>
                  <a:lnTo>
                    <a:pt x="519633" y="897889"/>
                  </a:lnTo>
                  <a:lnTo>
                    <a:pt x="515937" y="910589"/>
                  </a:lnTo>
                  <a:lnTo>
                    <a:pt x="512241" y="925829"/>
                  </a:lnTo>
                  <a:lnTo>
                    <a:pt x="501141" y="937260"/>
                  </a:lnTo>
                  <a:lnTo>
                    <a:pt x="490042" y="943610"/>
                  </a:lnTo>
                  <a:lnTo>
                    <a:pt x="493737" y="956310"/>
                  </a:lnTo>
                  <a:lnTo>
                    <a:pt x="515937" y="956310"/>
                  </a:lnTo>
                  <a:lnTo>
                    <a:pt x="527024" y="971550"/>
                  </a:lnTo>
                  <a:lnTo>
                    <a:pt x="519633" y="986789"/>
                  </a:lnTo>
                  <a:lnTo>
                    <a:pt x="508533" y="991869"/>
                  </a:lnTo>
                  <a:lnTo>
                    <a:pt x="497446" y="991869"/>
                  </a:lnTo>
                  <a:lnTo>
                    <a:pt x="484492" y="1003300"/>
                  </a:lnTo>
                  <a:lnTo>
                    <a:pt x="451218" y="1013460"/>
                  </a:lnTo>
                  <a:lnTo>
                    <a:pt x="438264" y="1017269"/>
                  </a:lnTo>
                  <a:lnTo>
                    <a:pt x="427177" y="1021079"/>
                  </a:lnTo>
                  <a:lnTo>
                    <a:pt x="416077" y="1028700"/>
                  </a:lnTo>
                  <a:lnTo>
                    <a:pt x="731185" y="1028700"/>
                  </a:lnTo>
                  <a:lnTo>
                    <a:pt x="732294" y="1024889"/>
                  </a:lnTo>
                  <a:lnTo>
                    <a:pt x="743394" y="1021079"/>
                  </a:lnTo>
                  <a:lnTo>
                    <a:pt x="754481" y="1013460"/>
                  </a:lnTo>
                  <a:lnTo>
                    <a:pt x="767422" y="1003300"/>
                  </a:lnTo>
                  <a:lnTo>
                    <a:pt x="771131" y="989329"/>
                  </a:lnTo>
                  <a:lnTo>
                    <a:pt x="771131" y="960119"/>
                  </a:lnTo>
                  <a:lnTo>
                    <a:pt x="760031" y="953769"/>
                  </a:lnTo>
                  <a:lnTo>
                    <a:pt x="758177" y="941069"/>
                  </a:lnTo>
                  <a:lnTo>
                    <a:pt x="760031" y="925829"/>
                  </a:lnTo>
                  <a:lnTo>
                    <a:pt x="767422" y="910589"/>
                  </a:lnTo>
                  <a:lnTo>
                    <a:pt x="763727" y="897889"/>
                  </a:lnTo>
                  <a:lnTo>
                    <a:pt x="763727" y="883919"/>
                  </a:lnTo>
                  <a:lnTo>
                    <a:pt x="771131" y="868679"/>
                  </a:lnTo>
                  <a:lnTo>
                    <a:pt x="771131" y="858519"/>
                  </a:lnTo>
                  <a:close/>
                </a:path>
                <a:path w="847090" h="1234440">
                  <a:moveTo>
                    <a:pt x="352025" y="956310"/>
                  </a:moveTo>
                  <a:lnTo>
                    <a:pt x="308825" y="956310"/>
                  </a:lnTo>
                  <a:lnTo>
                    <a:pt x="319912" y="960119"/>
                  </a:lnTo>
                  <a:lnTo>
                    <a:pt x="327317" y="975360"/>
                  </a:lnTo>
                  <a:lnTo>
                    <a:pt x="338404" y="971550"/>
                  </a:lnTo>
                  <a:lnTo>
                    <a:pt x="349503" y="960119"/>
                  </a:lnTo>
                  <a:lnTo>
                    <a:pt x="352025" y="956310"/>
                  </a:lnTo>
                  <a:close/>
                </a:path>
                <a:path w="847090" h="1234440">
                  <a:moveTo>
                    <a:pt x="142392" y="929639"/>
                  </a:moveTo>
                  <a:lnTo>
                    <a:pt x="129451" y="929639"/>
                  </a:lnTo>
                  <a:lnTo>
                    <a:pt x="118351" y="937260"/>
                  </a:lnTo>
                  <a:lnTo>
                    <a:pt x="107264" y="946150"/>
                  </a:lnTo>
                  <a:lnTo>
                    <a:pt x="96164" y="953769"/>
                  </a:lnTo>
                  <a:lnTo>
                    <a:pt x="83223" y="963929"/>
                  </a:lnTo>
                  <a:lnTo>
                    <a:pt x="306050" y="963929"/>
                  </a:lnTo>
                  <a:lnTo>
                    <a:pt x="308825" y="956310"/>
                  </a:lnTo>
                  <a:lnTo>
                    <a:pt x="352025" y="956310"/>
                  </a:lnTo>
                  <a:lnTo>
                    <a:pt x="358749" y="946150"/>
                  </a:lnTo>
                  <a:lnTo>
                    <a:pt x="384644" y="946150"/>
                  </a:lnTo>
                  <a:lnTo>
                    <a:pt x="384644" y="941069"/>
                  </a:lnTo>
                  <a:lnTo>
                    <a:pt x="383717" y="937260"/>
                  </a:lnTo>
                  <a:lnTo>
                    <a:pt x="153492" y="937260"/>
                  </a:lnTo>
                  <a:lnTo>
                    <a:pt x="142392" y="929639"/>
                  </a:lnTo>
                  <a:close/>
                </a:path>
                <a:path w="847090" h="1234440">
                  <a:moveTo>
                    <a:pt x="384644" y="946150"/>
                  </a:moveTo>
                  <a:lnTo>
                    <a:pt x="358749" y="946150"/>
                  </a:lnTo>
                  <a:lnTo>
                    <a:pt x="369849" y="956310"/>
                  </a:lnTo>
                  <a:lnTo>
                    <a:pt x="384644" y="956310"/>
                  </a:lnTo>
                  <a:lnTo>
                    <a:pt x="384644" y="946150"/>
                  </a:lnTo>
                  <a:close/>
                </a:path>
                <a:path w="847090" h="1234440">
                  <a:moveTo>
                    <a:pt x="245948" y="822960"/>
                  </a:moveTo>
                  <a:lnTo>
                    <a:pt x="234848" y="834389"/>
                  </a:lnTo>
                  <a:lnTo>
                    <a:pt x="227456" y="862329"/>
                  </a:lnTo>
                  <a:lnTo>
                    <a:pt x="218211" y="876300"/>
                  </a:lnTo>
                  <a:lnTo>
                    <a:pt x="184924" y="897889"/>
                  </a:lnTo>
                  <a:lnTo>
                    <a:pt x="177533" y="910589"/>
                  </a:lnTo>
                  <a:lnTo>
                    <a:pt x="177533" y="925829"/>
                  </a:lnTo>
                  <a:lnTo>
                    <a:pt x="164579" y="937260"/>
                  </a:lnTo>
                  <a:lnTo>
                    <a:pt x="383717" y="937260"/>
                  </a:lnTo>
                  <a:lnTo>
                    <a:pt x="380936" y="925829"/>
                  </a:lnTo>
                  <a:lnTo>
                    <a:pt x="384644" y="910589"/>
                  </a:lnTo>
                  <a:lnTo>
                    <a:pt x="395731" y="908050"/>
                  </a:lnTo>
                  <a:lnTo>
                    <a:pt x="421006" y="908050"/>
                  </a:lnTo>
                  <a:lnTo>
                    <a:pt x="434568" y="880110"/>
                  </a:lnTo>
                  <a:lnTo>
                    <a:pt x="447509" y="864869"/>
                  </a:lnTo>
                  <a:lnTo>
                    <a:pt x="458609" y="858519"/>
                  </a:lnTo>
                  <a:lnTo>
                    <a:pt x="771131" y="858519"/>
                  </a:lnTo>
                  <a:lnTo>
                    <a:pt x="771131" y="826769"/>
                  </a:lnTo>
                  <a:lnTo>
                    <a:pt x="257047" y="826769"/>
                  </a:lnTo>
                  <a:lnTo>
                    <a:pt x="245948" y="822960"/>
                  </a:lnTo>
                  <a:close/>
                </a:path>
                <a:path w="847090" h="1234440">
                  <a:moveTo>
                    <a:pt x="421006" y="908050"/>
                  </a:moveTo>
                  <a:lnTo>
                    <a:pt x="395731" y="908050"/>
                  </a:lnTo>
                  <a:lnTo>
                    <a:pt x="408685" y="918210"/>
                  </a:lnTo>
                  <a:lnTo>
                    <a:pt x="419773" y="910589"/>
                  </a:lnTo>
                  <a:lnTo>
                    <a:pt x="421006" y="908050"/>
                  </a:lnTo>
                  <a:close/>
                </a:path>
                <a:path w="847090" h="1234440">
                  <a:moveTo>
                    <a:pt x="787603" y="391159"/>
                  </a:moveTo>
                  <a:lnTo>
                    <a:pt x="430872" y="391159"/>
                  </a:lnTo>
                  <a:lnTo>
                    <a:pt x="441972" y="394969"/>
                  </a:lnTo>
                  <a:lnTo>
                    <a:pt x="451218" y="407669"/>
                  </a:lnTo>
                  <a:lnTo>
                    <a:pt x="473405" y="422909"/>
                  </a:lnTo>
                  <a:lnTo>
                    <a:pt x="477100" y="436879"/>
                  </a:lnTo>
                  <a:lnTo>
                    <a:pt x="484492" y="449579"/>
                  </a:lnTo>
                  <a:lnTo>
                    <a:pt x="480796" y="464819"/>
                  </a:lnTo>
                  <a:lnTo>
                    <a:pt x="480796" y="478789"/>
                  </a:lnTo>
                  <a:lnTo>
                    <a:pt x="477100" y="492759"/>
                  </a:lnTo>
                  <a:lnTo>
                    <a:pt x="466001" y="495299"/>
                  </a:lnTo>
                  <a:lnTo>
                    <a:pt x="454913" y="495299"/>
                  </a:lnTo>
                  <a:lnTo>
                    <a:pt x="441972" y="502919"/>
                  </a:lnTo>
                  <a:lnTo>
                    <a:pt x="408685" y="524510"/>
                  </a:lnTo>
                  <a:lnTo>
                    <a:pt x="395731" y="552449"/>
                  </a:lnTo>
                  <a:lnTo>
                    <a:pt x="388340" y="567689"/>
                  </a:lnTo>
                  <a:lnTo>
                    <a:pt x="384644" y="580389"/>
                  </a:lnTo>
                  <a:lnTo>
                    <a:pt x="373545" y="586739"/>
                  </a:lnTo>
                  <a:lnTo>
                    <a:pt x="362445" y="590549"/>
                  </a:lnTo>
                  <a:lnTo>
                    <a:pt x="353199" y="605789"/>
                  </a:lnTo>
                  <a:lnTo>
                    <a:pt x="345808" y="619760"/>
                  </a:lnTo>
                  <a:lnTo>
                    <a:pt x="334708" y="619760"/>
                  </a:lnTo>
                  <a:lnTo>
                    <a:pt x="331012" y="632460"/>
                  </a:lnTo>
                  <a:lnTo>
                    <a:pt x="319912" y="640079"/>
                  </a:lnTo>
                  <a:lnTo>
                    <a:pt x="331012" y="647699"/>
                  </a:lnTo>
                  <a:lnTo>
                    <a:pt x="327317" y="662939"/>
                  </a:lnTo>
                  <a:lnTo>
                    <a:pt x="338404" y="669289"/>
                  </a:lnTo>
                  <a:lnTo>
                    <a:pt x="345808" y="681989"/>
                  </a:lnTo>
                  <a:lnTo>
                    <a:pt x="358749" y="685799"/>
                  </a:lnTo>
                  <a:lnTo>
                    <a:pt x="358749" y="701039"/>
                  </a:lnTo>
                  <a:lnTo>
                    <a:pt x="369849" y="704849"/>
                  </a:lnTo>
                  <a:lnTo>
                    <a:pt x="366153" y="717549"/>
                  </a:lnTo>
                  <a:lnTo>
                    <a:pt x="369849" y="731519"/>
                  </a:lnTo>
                  <a:lnTo>
                    <a:pt x="362445" y="746760"/>
                  </a:lnTo>
                  <a:lnTo>
                    <a:pt x="353199" y="760729"/>
                  </a:lnTo>
                  <a:lnTo>
                    <a:pt x="342112" y="767079"/>
                  </a:lnTo>
                  <a:lnTo>
                    <a:pt x="334708" y="781049"/>
                  </a:lnTo>
                  <a:lnTo>
                    <a:pt x="323621" y="784860"/>
                  </a:lnTo>
                  <a:lnTo>
                    <a:pt x="308825" y="788669"/>
                  </a:lnTo>
                  <a:lnTo>
                    <a:pt x="303275" y="802639"/>
                  </a:lnTo>
                  <a:lnTo>
                    <a:pt x="292176" y="806449"/>
                  </a:lnTo>
                  <a:lnTo>
                    <a:pt x="281089" y="808989"/>
                  </a:lnTo>
                  <a:lnTo>
                    <a:pt x="269989" y="812799"/>
                  </a:lnTo>
                  <a:lnTo>
                    <a:pt x="269989" y="826769"/>
                  </a:lnTo>
                  <a:lnTo>
                    <a:pt x="771131" y="826769"/>
                  </a:lnTo>
                  <a:lnTo>
                    <a:pt x="774826" y="812799"/>
                  </a:lnTo>
                  <a:lnTo>
                    <a:pt x="774826" y="800099"/>
                  </a:lnTo>
                  <a:lnTo>
                    <a:pt x="789622" y="770889"/>
                  </a:lnTo>
                  <a:lnTo>
                    <a:pt x="793318" y="756919"/>
                  </a:lnTo>
                  <a:lnTo>
                    <a:pt x="804417" y="746760"/>
                  </a:lnTo>
                  <a:lnTo>
                    <a:pt x="804417" y="717549"/>
                  </a:lnTo>
                  <a:lnTo>
                    <a:pt x="797013" y="704849"/>
                  </a:lnTo>
                  <a:lnTo>
                    <a:pt x="785914" y="697229"/>
                  </a:lnTo>
                  <a:lnTo>
                    <a:pt x="789622" y="681989"/>
                  </a:lnTo>
                  <a:lnTo>
                    <a:pt x="789622" y="675639"/>
                  </a:lnTo>
                  <a:lnTo>
                    <a:pt x="743394" y="675639"/>
                  </a:lnTo>
                  <a:lnTo>
                    <a:pt x="739686" y="662939"/>
                  </a:lnTo>
                  <a:lnTo>
                    <a:pt x="739686" y="647699"/>
                  </a:lnTo>
                  <a:lnTo>
                    <a:pt x="750785" y="636269"/>
                  </a:lnTo>
                  <a:lnTo>
                    <a:pt x="754481" y="623569"/>
                  </a:lnTo>
                  <a:lnTo>
                    <a:pt x="760031" y="609599"/>
                  </a:lnTo>
                  <a:lnTo>
                    <a:pt x="767422" y="580389"/>
                  </a:lnTo>
                  <a:lnTo>
                    <a:pt x="778522" y="574039"/>
                  </a:lnTo>
                  <a:lnTo>
                    <a:pt x="789622" y="574039"/>
                  </a:lnTo>
                  <a:lnTo>
                    <a:pt x="800709" y="567689"/>
                  </a:lnTo>
                  <a:lnTo>
                    <a:pt x="813663" y="556260"/>
                  </a:lnTo>
                  <a:lnTo>
                    <a:pt x="824750" y="544829"/>
                  </a:lnTo>
                  <a:lnTo>
                    <a:pt x="846950" y="538479"/>
                  </a:lnTo>
                  <a:lnTo>
                    <a:pt x="835850" y="532129"/>
                  </a:lnTo>
                  <a:lnTo>
                    <a:pt x="821054" y="502919"/>
                  </a:lnTo>
                  <a:lnTo>
                    <a:pt x="817359" y="490219"/>
                  </a:lnTo>
                  <a:lnTo>
                    <a:pt x="804417" y="478789"/>
                  </a:lnTo>
                  <a:lnTo>
                    <a:pt x="793318" y="468629"/>
                  </a:lnTo>
                  <a:lnTo>
                    <a:pt x="797013" y="453389"/>
                  </a:lnTo>
                  <a:lnTo>
                    <a:pt x="789622" y="440689"/>
                  </a:lnTo>
                  <a:lnTo>
                    <a:pt x="785914" y="426719"/>
                  </a:lnTo>
                  <a:lnTo>
                    <a:pt x="797013" y="426719"/>
                  </a:lnTo>
                  <a:lnTo>
                    <a:pt x="809955" y="419099"/>
                  </a:lnTo>
                  <a:lnTo>
                    <a:pt x="800709" y="403859"/>
                  </a:lnTo>
                  <a:lnTo>
                    <a:pt x="789622" y="394969"/>
                  </a:lnTo>
                  <a:lnTo>
                    <a:pt x="787603" y="391159"/>
                  </a:lnTo>
                  <a:close/>
                </a:path>
                <a:path w="847090" h="1234440">
                  <a:moveTo>
                    <a:pt x="778522" y="665479"/>
                  </a:moveTo>
                  <a:lnTo>
                    <a:pt x="767422" y="665479"/>
                  </a:lnTo>
                  <a:lnTo>
                    <a:pt x="754481" y="675639"/>
                  </a:lnTo>
                  <a:lnTo>
                    <a:pt x="789622" y="675639"/>
                  </a:lnTo>
                  <a:lnTo>
                    <a:pt x="789622" y="669289"/>
                  </a:lnTo>
                  <a:lnTo>
                    <a:pt x="778522" y="665479"/>
                  </a:lnTo>
                  <a:close/>
                </a:path>
                <a:path w="847090" h="1234440">
                  <a:moveTo>
                    <a:pt x="362445" y="208279"/>
                  </a:moveTo>
                  <a:lnTo>
                    <a:pt x="349503" y="212089"/>
                  </a:lnTo>
                  <a:lnTo>
                    <a:pt x="353199" y="224789"/>
                  </a:lnTo>
                  <a:lnTo>
                    <a:pt x="349503" y="240029"/>
                  </a:lnTo>
                  <a:lnTo>
                    <a:pt x="349503" y="253999"/>
                  </a:lnTo>
                  <a:lnTo>
                    <a:pt x="362445" y="257809"/>
                  </a:lnTo>
                  <a:lnTo>
                    <a:pt x="366153" y="270509"/>
                  </a:lnTo>
                  <a:lnTo>
                    <a:pt x="366153" y="285749"/>
                  </a:lnTo>
                  <a:lnTo>
                    <a:pt x="377240" y="295909"/>
                  </a:lnTo>
                  <a:lnTo>
                    <a:pt x="380936" y="308609"/>
                  </a:lnTo>
                  <a:lnTo>
                    <a:pt x="388340" y="323849"/>
                  </a:lnTo>
                  <a:lnTo>
                    <a:pt x="395731" y="353059"/>
                  </a:lnTo>
                  <a:lnTo>
                    <a:pt x="399427" y="365759"/>
                  </a:lnTo>
                  <a:lnTo>
                    <a:pt x="401281" y="380999"/>
                  </a:lnTo>
                  <a:lnTo>
                    <a:pt x="408685" y="394969"/>
                  </a:lnTo>
                  <a:lnTo>
                    <a:pt x="419773" y="394969"/>
                  </a:lnTo>
                  <a:lnTo>
                    <a:pt x="430872" y="391159"/>
                  </a:lnTo>
                  <a:lnTo>
                    <a:pt x="787603" y="391159"/>
                  </a:lnTo>
                  <a:lnTo>
                    <a:pt x="784237" y="384809"/>
                  </a:lnTo>
                  <a:lnTo>
                    <a:pt x="771131" y="384809"/>
                  </a:lnTo>
                  <a:lnTo>
                    <a:pt x="771131" y="369569"/>
                  </a:lnTo>
                  <a:lnTo>
                    <a:pt x="778522" y="354329"/>
                  </a:lnTo>
                  <a:lnTo>
                    <a:pt x="774826" y="341629"/>
                  </a:lnTo>
                  <a:lnTo>
                    <a:pt x="774826" y="327659"/>
                  </a:lnTo>
                  <a:lnTo>
                    <a:pt x="771131" y="312419"/>
                  </a:lnTo>
                  <a:lnTo>
                    <a:pt x="767422" y="299719"/>
                  </a:lnTo>
                  <a:lnTo>
                    <a:pt x="735990" y="299719"/>
                  </a:lnTo>
                  <a:lnTo>
                    <a:pt x="724903" y="295909"/>
                  </a:lnTo>
                  <a:lnTo>
                    <a:pt x="718464" y="270509"/>
                  </a:lnTo>
                  <a:lnTo>
                    <a:pt x="662025" y="270509"/>
                  </a:lnTo>
                  <a:lnTo>
                    <a:pt x="650925" y="266699"/>
                  </a:lnTo>
                  <a:lnTo>
                    <a:pt x="639838" y="266699"/>
                  </a:lnTo>
                  <a:lnTo>
                    <a:pt x="632434" y="253999"/>
                  </a:lnTo>
                  <a:lnTo>
                    <a:pt x="632434" y="240029"/>
                  </a:lnTo>
                  <a:lnTo>
                    <a:pt x="643534" y="232409"/>
                  </a:lnTo>
                  <a:lnTo>
                    <a:pt x="650925" y="217169"/>
                  </a:lnTo>
                  <a:lnTo>
                    <a:pt x="408685" y="217169"/>
                  </a:lnTo>
                  <a:lnTo>
                    <a:pt x="406835" y="215899"/>
                  </a:lnTo>
                  <a:lnTo>
                    <a:pt x="384644" y="215899"/>
                  </a:lnTo>
                  <a:lnTo>
                    <a:pt x="362445" y="208279"/>
                  </a:lnTo>
                  <a:close/>
                </a:path>
                <a:path w="847090" h="1234440">
                  <a:moveTo>
                    <a:pt x="782218" y="380999"/>
                  </a:moveTo>
                  <a:lnTo>
                    <a:pt x="771131" y="384809"/>
                  </a:lnTo>
                  <a:lnTo>
                    <a:pt x="784237" y="384809"/>
                  </a:lnTo>
                  <a:lnTo>
                    <a:pt x="782218" y="380999"/>
                  </a:lnTo>
                  <a:close/>
                </a:path>
                <a:path w="847090" h="1234440">
                  <a:moveTo>
                    <a:pt x="754481" y="281939"/>
                  </a:moveTo>
                  <a:lnTo>
                    <a:pt x="743394" y="285749"/>
                  </a:lnTo>
                  <a:lnTo>
                    <a:pt x="735990" y="299719"/>
                  </a:lnTo>
                  <a:lnTo>
                    <a:pt x="767422" y="299719"/>
                  </a:lnTo>
                  <a:lnTo>
                    <a:pt x="754481" y="281939"/>
                  </a:lnTo>
                  <a:close/>
                </a:path>
                <a:path w="847090" h="1234440">
                  <a:moveTo>
                    <a:pt x="704557" y="240029"/>
                  </a:moveTo>
                  <a:lnTo>
                    <a:pt x="682370" y="246379"/>
                  </a:lnTo>
                  <a:lnTo>
                    <a:pt x="671271" y="257809"/>
                  </a:lnTo>
                  <a:lnTo>
                    <a:pt x="662025" y="270509"/>
                  </a:lnTo>
                  <a:lnTo>
                    <a:pt x="718464" y="270509"/>
                  </a:lnTo>
                  <a:lnTo>
                    <a:pt x="717499" y="266699"/>
                  </a:lnTo>
                  <a:lnTo>
                    <a:pt x="708253" y="253999"/>
                  </a:lnTo>
                  <a:lnTo>
                    <a:pt x="704557" y="240029"/>
                  </a:lnTo>
                  <a:close/>
                </a:path>
                <a:path w="847090" h="1234440">
                  <a:moveTo>
                    <a:pt x="443814" y="186689"/>
                  </a:moveTo>
                  <a:lnTo>
                    <a:pt x="441972" y="200659"/>
                  </a:lnTo>
                  <a:lnTo>
                    <a:pt x="430872" y="212089"/>
                  </a:lnTo>
                  <a:lnTo>
                    <a:pt x="419773" y="217169"/>
                  </a:lnTo>
                  <a:lnTo>
                    <a:pt x="650925" y="217169"/>
                  </a:lnTo>
                  <a:lnTo>
                    <a:pt x="639838" y="215899"/>
                  </a:lnTo>
                  <a:lnTo>
                    <a:pt x="623188" y="200659"/>
                  </a:lnTo>
                  <a:lnTo>
                    <a:pt x="612089" y="198119"/>
                  </a:lnTo>
                  <a:lnTo>
                    <a:pt x="606545" y="194309"/>
                  </a:lnTo>
                  <a:lnTo>
                    <a:pt x="454913" y="194309"/>
                  </a:lnTo>
                  <a:lnTo>
                    <a:pt x="443814" y="186689"/>
                  </a:lnTo>
                  <a:close/>
                </a:path>
                <a:path w="847090" h="1234440">
                  <a:moveTo>
                    <a:pt x="395731" y="208279"/>
                  </a:moveTo>
                  <a:lnTo>
                    <a:pt x="384644" y="215899"/>
                  </a:lnTo>
                  <a:lnTo>
                    <a:pt x="406835" y="215899"/>
                  </a:lnTo>
                  <a:lnTo>
                    <a:pt x="395731" y="208279"/>
                  </a:lnTo>
                  <a:close/>
                </a:path>
                <a:path w="847090" h="1234440">
                  <a:moveTo>
                    <a:pt x="573265" y="133349"/>
                  </a:moveTo>
                  <a:lnTo>
                    <a:pt x="451218" y="133349"/>
                  </a:lnTo>
                  <a:lnTo>
                    <a:pt x="462305" y="137159"/>
                  </a:lnTo>
                  <a:lnTo>
                    <a:pt x="458609" y="152399"/>
                  </a:lnTo>
                  <a:lnTo>
                    <a:pt x="462305" y="166369"/>
                  </a:lnTo>
                  <a:lnTo>
                    <a:pt x="462305" y="179069"/>
                  </a:lnTo>
                  <a:lnTo>
                    <a:pt x="454913" y="194309"/>
                  </a:lnTo>
                  <a:lnTo>
                    <a:pt x="606545" y="194309"/>
                  </a:lnTo>
                  <a:lnTo>
                    <a:pt x="601002" y="190499"/>
                  </a:lnTo>
                  <a:lnTo>
                    <a:pt x="597293" y="175259"/>
                  </a:lnTo>
                  <a:lnTo>
                    <a:pt x="586206" y="170179"/>
                  </a:lnTo>
                  <a:lnTo>
                    <a:pt x="597293" y="154939"/>
                  </a:lnTo>
                  <a:lnTo>
                    <a:pt x="586206" y="148589"/>
                  </a:lnTo>
                  <a:lnTo>
                    <a:pt x="573265" y="137159"/>
                  </a:lnTo>
                  <a:lnTo>
                    <a:pt x="573265" y="133349"/>
                  </a:lnTo>
                  <a:close/>
                </a:path>
                <a:path w="847090" h="1234440">
                  <a:moveTo>
                    <a:pt x="454913" y="0"/>
                  </a:moveTo>
                  <a:lnTo>
                    <a:pt x="441972" y="0"/>
                  </a:lnTo>
                  <a:lnTo>
                    <a:pt x="430872" y="3809"/>
                  </a:lnTo>
                  <a:lnTo>
                    <a:pt x="419773" y="15239"/>
                  </a:lnTo>
                  <a:lnTo>
                    <a:pt x="423468" y="29209"/>
                  </a:lnTo>
                  <a:lnTo>
                    <a:pt x="419773" y="41909"/>
                  </a:lnTo>
                  <a:lnTo>
                    <a:pt x="419773" y="74929"/>
                  </a:lnTo>
                  <a:lnTo>
                    <a:pt x="416077" y="87629"/>
                  </a:lnTo>
                  <a:lnTo>
                    <a:pt x="416077" y="102869"/>
                  </a:lnTo>
                  <a:lnTo>
                    <a:pt x="427177" y="106679"/>
                  </a:lnTo>
                  <a:lnTo>
                    <a:pt x="430872" y="120649"/>
                  </a:lnTo>
                  <a:lnTo>
                    <a:pt x="443814" y="133349"/>
                  </a:lnTo>
                  <a:lnTo>
                    <a:pt x="447509" y="148589"/>
                  </a:lnTo>
                  <a:lnTo>
                    <a:pt x="451218" y="133349"/>
                  </a:lnTo>
                  <a:lnTo>
                    <a:pt x="573265" y="133349"/>
                  </a:lnTo>
                  <a:lnTo>
                    <a:pt x="573265" y="124459"/>
                  </a:lnTo>
                  <a:lnTo>
                    <a:pt x="565861" y="109219"/>
                  </a:lnTo>
                  <a:lnTo>
                    <a:pt x="554774" y="102869"/>
                  </a:lnTo>
                  <a:lnTo>
                    <a:pt x="551065" y="87629"/>
                  </a:lnTo>
                  <a:lnTo>
                    <a:pt x="549956" y="83819"/>
                  </a:lnTo>
                  <a:lnTo>
                    <a:pt x="534428" y="83819"/>
                  </a:lnTo>
                  <a:lnTo>
                    <a:pt x="530732" y="71119"/>
                  </a:lnTo>
                  <a:lnTo>
                    <a:pt x="523328" y="57149"/>
                  </a:lnTo>
                  <a:lnTo>
                    <a:pt x="519633" y="41909"/>
                  </a:lnTo>
                  <a:lnTo>
                    <a:pt x="523328" y="29209"/>
                  </a:lnTo>
                  <a:lnTo>
                    <a:pt x="516201" y="17779"/>
                  </a:lnTo>
                  <a:lnTo>
                    <a:pt x="488200" y="17779"/>
                  </a:lnTo>
                  <a:lnTo>
                    <a:pt x="466001" y="3809"/>
                  </a:lnTo>
                  <a:lnTo>
                    <a:pt x="454913" y="0"/>
                  </a:lnTo>
                  <a:close/>
                </a:path>
                <a:path w="847090" h="1234440">
                  <a:moveTo>
                    <a:pt x="547369" y="74929"/>
                  </a:moveTo>
                  <a:lnTo>
                    <a:pt x="534428" y="83819"/>
                  </a:lnTo>
                  <a:lnTo>
                    <a:pt x="549956" y="83819"/>
                  </a:lnTo>
                  <a:lnTo>
                    <a:pt x="547369" y="74929"/>
                  </a:lnTo>
                  <a:close/>
                </a:path>
                <a:path w="847090" h="1234440">
                  <a:moveTo>
                    <a:pt x="512241" y="7619"/>
                  </a:moveTo>
                  <a:lnTo>
                    <a:pt x="501141" y="11429"/>
                  </a:lnTo>
                  <a:lnTo>
                    <a:pt x="488200" y="17779"/>
                  </a:lnTo>
                  <a:lnTo>
                    <a:pt x="516201" y="17779"/>
                  </a:lnTo>
                  <a:lnTo>
                    <a:pt x="512241" y="11429"/>
                  </a:lnTo>
                  <a:lnTo>
                    <a:pt x="512241" y="7619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6397209" y="5377461"/>
              <a:ext cx="850900" cy="1239520"/>
            </a:xfrm>
            <a:custGeom>
              <a:avLst/>
              <a:gdLst/>
              <a:ahLst/>
              <a:cxnLst/>
              <a:rect l="l" t="t" r="r" b="b"/>
              <a:pathLst>
                <a:path w="850900" h="1239520">
                  <a:moveTo>
                    <a:pt x="133984" y="1225549"/>
                  </a:moveTo>
                  <a:lnTo>
                    <a:pt x="121945" y="1225549"/>
                  </a:lnTo>
                  <a:lnTo>
                    <a:pt x="144462" y="1236980"/>
                  </a:lnTo>
                  <a:lnTo>
                    <a:pt x="167513" y="1236980"/>
                  </a:lnTo>
                  <a:lnTo>
                    <a:pt x="179717" y="1239520"/>
                  </a:lnTo>
                  <a:lnTo>
                    <a:pt x="191554" y="1239520"/>
                  </a:lnTo>
                  <a:lnTo>
                    <a:pt x="195901" y="1235709"/>
                  </a:lnTo>
                  <a:lnTo>
                    <a:pt x="189623" y="1235709"/>
                  </a:lnTo>
                  <a:lnTo>
                    <a:pt x="168275" y="1230630"/>
                  </a:lnTo>
                  <a:lnTo>
                    <a:pt x="145326" y="1230630"/>
                  </a:lnTo>
                  <a:lnTo>
                    <a:pt x="133984" y="1225549"/>
                  </a:lnTo>
                  <a:close/>
                </a:path>
                <a:path w="850900" h="1239520">
                  <a:moveTo>
                    <a:pt x="202539" y="1223009"/>
                  </a:moveTo>
                  <a:lnTo>
                    <a:pt x="201447" y="1224280"/>
                  </a:lnTo>
                  <a:lnTo>
                    <a:pt x="189623" y="1235709"/>
                  </a:lnTo>
                  <a:lnTo>
                    <a:pt x="195901" y="1235709"/>
                  </a:lnTo>
                  <a:lnTo>
                    <a:pt x="204597" y="1228089"/>
                  </a:lnTo>
                  <a:lnTo>
                    <a:pt x="232519" y="1228089"/>
                  </a:lnTo>
                  <a:lnTo>
                    <a:pt x="234051" y="1226820"/>
                  </a:lnTo>
                  <a:lnTo>
                    <a:pt x="213156" y="1226820"/>
                  </a:lnTo>
                  <a:lnTo>
                    <a:pt x="202539" y="1223009"/>
                  </a:lnTo>
                  <a:close/>
                </a:path>
                <a:path w="850900" h="1239520">
                  <a:moveTo>
                    <a:pt x="24193" y="1163320"/>
                  </a:moveTo>
                  <a:lnTo>
                    <a:pt x="22301" y="1163320"/>
                  </a:lnTo>
                  <a:lnTo>
                    <a:pt x="18668" y="1187449"/>
                  </a:lnTo>
                  <a:lnTo>
                    <a:pt x="26365" y="1203959"/>
                  </a:lnTo>
                  <a:lnTo>
                    <a:pt x="41020" y="1209039"/>
                  </a:lnTo>
                  <a:lnTo>
                    <a:pt x="57873" y="1228089"/>
                  </a:lnTo>
                  <a:lnTo>
                    <a:pt x="70497" y="1233170"/>
                  </a:lnTo>
                  <a:lnTo>
                    <a:pt x="82461" y="1233170"/>
                  </a:lnTo>
                  <a:lnTo>
                    <a:pt x="96151" y="1229359"/>
                  </a:lnTo>
                  <a:lnTo>
                    <a:pt x="113347" y="1226820"/>
                  </a:lnTo>
                  <a:lnTo>
                    <a:pt x="81699" y="1226820"/>
                  </a:lnTo>
                  <a:lnTo>
                    <a:pt x="61125" y="1224280"/>
                  </a:lnTo>
                  <a:lnTo>
                    <a:pt x="55257" y="1212849"/>
                  </a:lnTo>
                  <a:lnTo>
                    <a:pt x="43294" y="1203959"/>
                  </a:lnTo>
                  <a:lnTo>
                    <a:pt x="29578" y="1200149"/>
                  </a:lnTo>
                  <a:lnTo>
                    <a:pt x="23888" y="1186180"/>
                  </a:lnTo>
                  <a:lnTo>
                    <a:pt x="24071" y="1178559"/>
                  </a:lnTo>
                  <a:lnTo>
                    <a:pt x="24193" y="1163320"/>
                  </a:lnTo>
                  <a:close/>
                </a:path>
                <a:path w="850900" h="1239520">
                  <a:moveTo>
                    <a:pt x="232519" y="1228089"/>
                  </a:moveTo>
                  <a:lnTo>
                    <a:pt x="204597" y="1228089"/>
                  </a:lnTo>
                  <a:lnTo>
                    <a:pt x="230987" y="1229359"/>
                  </a:lnTo>
                  <a:lnTo>
                    <a:pt x="232519" y="1228089"/>
                  </a:lnTo>
                  <a:close/>
                </a:path>
                <a:path w="850900" h="1239520">
                  <a:moveTo>
                    <a:pt x="122643" y="1220470"/>
                  </a:moveTo>
                  <a:lnTo>
                    <a:pt x="105829" y="1224280"/>
                  </a:lnTo>
                  <a:lnTo>
                    <a:pt x="81699" y="1226820"/>
                  </a:lnTo>
                  <a:lnTo>
                    <a:pt x="113347" y="1226820"/>
                  </a:lnTo>
                  <a:lnTo>
                    <a:pt x="121945" y="1225549"/>
                  </a:lnTo>
                  <a:lnTo>
                    <a:pt x="133984" y="1225549"/>
                  </a:lnTo>
                  <a:lnTo>
                    <a:pt x="122643" y="1220470"/>
                  </a:lnTo>
                  <a:close/>
                </a:path>
                <a:path w="850900" h="1239520">
                  <a:moveTo>
                    <a:pt x="263474" y="1196339"/>
                  </a:moveTo>
                  <a:lnTo>
                    <a:pt x="262445" y="1196339"/>
                  </a:lnTo>
                  <a:lnTo>
                    <a:pt x="250647" y="1207770"/>
                  </a:lnTo>
                  <a:lnTo>
                    <a:pt x="228638" y="1224280"/>
                  </a:lnTo>
                  <a:lnTo>
                    <a:pt x="213156" y="1226820"/>
                  </a:lnTo>
                  <a:lnTo>
                    <a:pt x="234051" y="1226820"/>
                  </a:lnTo>
                  <a:lnTo>
                    <a:pt x="243243" y="1219199"/>
                  </a:lnTo>
                  <a:lnTo>
                    <a:pt x="265620" y="1201420"/>
                  </a:lnTo>
                  <a:lnTo>
                    <a:pt x="283201" y="1201420"/>
                  </a:lnTo>
                  <a:lnTo>
                    <a:pt x="284845" y="1200149"/>
                  </a:lnTo>
                  <a:lnTo>
                    <a:pt x="274980" y="1200149"/>
                  </a:lnTo>
                  <a:lnTo>
                    <a:pt x="263474" y="1196339"/>
                  </a:lnTo>
                  <a:close/>
                </a:path>
                <a:path w="850900" h="1239520">
                  <a:moveTo>
                    <a:pt x="283201" y="1201420"/>
                  </a:moveTo>
                  <a:lnTo>
                    <a:pt x="265620" y="1201420"/>
                  </a:lnTo>
                  <a:lnTo>
                    <a:pt x="278269" y="1205230"/>
                  </a:lnTo>
                  <a:lnTo>
                    <a:pt x="283201" y="1201420"/>
                  </a:lnTo>
                  <a:close/>
                </a:path>
                <a:path w="850900" h="1239520">
                  <a:moveTo>
                    <a:pt x="469811" y="1043939"/>
                  </a:moveTo>
                  <a:lnTo>
                    <a:pt x="456984" y="1047749"/>
                  </a:lnTo>
                  <a:lnTo>
                    <a:pt x="433057" y="1051559"/>
                  </a:lnTo>
                  <a:lnTo>
                    <a:pt x="420776" y="1062989"/>
                  </a:lnTo>
                  <a:lnTo>
                    <a:pt x="409422" y="1078230"/>
                  </a:lnTo>
                  <a:lnTo>
                    <a:pt x="400138" y="1090930"/>
                  </a:lnTo>
                  <a:lnTo>
                    <a:pt x="388912" y="1094739"/>
                  </a:lnTo>
                  <a:lnTo>
                    <a:pt x="377825" y="1113789"/>
                  </a:lnTo>
                  <a:lnTo>
                    <a:pt x="373824" y="1126489"/>
                  </a:lnTo>
                  <a:lnTo>
                    <a:pt x="370103" y="1141730"/>
                  </a:lnTo>
                  <a:lnTo>
                    <a:pt x="350113" y="1165859"/>
                  </a:lnTo>
                  <a:lnTo>
                    <a:pt x="325894" y="1168399"/>
                  </a:lnTo>
                  <a:lnTo>
                    <a:pt x="314236" y="1174749"/>
                  </a:lnTo>
                  <a:lnTo>
                    <a:pt x="300443" y="1189989"/>
                  </a:lnTo>
                  <a:lnTo>
                    <a:pt x="274980" y="1200149"/>
                  </a:lnTo>
                  <a:lnTo>
                    <a:pt x="284845" y="1200149"/>
                  </a:lnTo>
                  <a:lnTo>
                    <a:pt x="293065" y="1193799"/>
                  </a:lnTo>
                  <a:lnTo>
                    <a:pt x="304584" y="1193799"/>
                  </a:lnTo>
                  <a:lnTo>
                    <a:pt x="317525" y="1178559"/>
                  </a:lnTo>
                  <a:lnTo>
                    <a:pt x="342011" y="1170939"/>
                  </a:lnTo>
                  <a:lnTo>
                    <a:pt x="353390" y="1170939"/>
                  </a:lnTo>
                  <a:lnTo>
                    <a:pt x="354266" y="1169670"/>
                  </a:lnTo>
                  <a:lnTo>
                    <a:pt x="364020" y="1154430"/>
                  </a:lnTo>
                  <a:lnTo>
                    <a:pt x="375462" y="1142999"/>
                  </a:lnTo>
                  <a:lnTo>
                    <a:pt x="379158" y="1127759"/>
                  </a:lnTo>
                  <a:lnTo>
                    <a:pt x="382828" y="1115059"/>
                  </a:lnTo>
                  <a:lnTo>
                    <a:pt x="393636" y="1098549"/>
                  </a:lnTo>
                  <a:lnTo>
                    <a:pt x="413854" y="1082039"/>
                  </a:lnTo>
                  <a:lnTo>
                    <a:pt x="424916" y="1066799"/>
                  </a:lnTo>
                  <a:lnTo>
                    <a:pt x="447497" y="1052830"/>
                  </a:lnTo>
                  <a:lnTo>
                    <a:pt x="469811" y="1050289"/>
                  </a:lnTo>
                  <a:lnTo>
                    <a:pt x="483690" y="1050289"/>
                  </a:lnTo>
                  <a:lnTo>
                    <a:pt x="481558" y="1049020"/>
                  </a:lnTo>
                  <a:lnTo>
                    <a:pt x="469811" y="1043939"/>
                  </a:lnTo>
                  <a:close/>
                </a:path>
                <a:path w="850900" h="1239520">
                  <a:moveTo>
                    <a:pt x="13119" y="1107439"/>
                  </a:moveTo>
                  <a:lnTo>
                    <a:pt x="11277" y="1108709"/>
                  </a:lnTo>
                  <a:lnTo>
                    <a:pt x="11277" y="1125220"/>
                  </a:lnTo>
                  <a:lnTo>
                    <a:pt x="355" y="1132839"/>
                  </a:lnTo>
                  <a:lnTo>
                    <a:pt x="0" y="1134109"/>
                  </a:lnTo>
                  <a:lnTo>
                    <a:pt x="7658" y="1164589"/>
                  </a:lnTo>
                  <a:lnTo>
                    <a:pt x="22301" y="1163320"/>
                  </a:lnTo>
                  <a:lnTo>
                    <a:pt x="24193" y="1163320"/>
                  </a:lnTo>
                  <a:lnTo>
                    <a:pt x="24193" y="1162049"/>
                  </a:lnTo>
                  <a:lnTo>
                    <a:pt x="9474" y="1162049"/>
                  </a:lnTo>
                  <a:lnTo>
                    <a:pt x="9309" y="1149349"/>
                  </a:lnTo>
                  <a:lnTo>
                    <a:pt x="5613" y="1134109"/>
                  </a:lnTo>
                  <a:lnTo>
                    <a:pt x="16789" y="1125220"/>
                  </a:lnTo>
                  <a:lnTo>
                    <a:pt x="16789" y="1111249"/>
                  </a:lnTo>
                  <a:lnTo>
                    <a:pt x="17747" y="1110588"/>
                  </a:lnTo>
                  <a:lnTo>
                    <a:pt x="13119" y="1107439"/>
                  </a:lnTo>
                  <a:close/>
                </a:path>
                <a:path w="850900" h="1239520">
                  <a:moveTo>
                    <a:pt x="24193" y="1160780"/>
                  </a:moveTo>
                  <a:lnTo>
                    <a:pt x="9474" y="1162049"/>
                  </a:lnTo>
                  <a:lnTo>
                    <a:pt x="24193" y="1162049"/>
                  </a:lnTo>
                  <a:lnTo>
                    <a:pt x="24193" y="1160780"/>
                  </a:lnTo>
                  <a:close/>
                </a:path>
                <a:path w="850900" h="1239520">
                  <a:moveTo>
                    <a:pt x="24529" y="1105907"/>
                  </a:moveTo>
                  <a:lnTo>
                    <a:pt x="17747" y="1110588"/>
                  </a:lnTo>
                  <a:lnTo>
                    <a:pt x="22453" y="1113789"/>
                  </a:lnTo>
                  <a:lnTo>
                    <a:pt x="24529" y="1105907"/>
                  </a:lnTo>
                  <a:close/>
                </a:path>
                <a:path w="850900" h="1239520">
                  <a:moveTo>
                    <a:pt x="27559" y="1097280"/>
                  </a:moveTo>
                  <a:lnTo>
                    <a:pt x="26466" y="1098549"/>
                  </a:lnTo>
                  <a:lnTo>
                    <a:pt x="24529" y="1105907"/>
                  </a:lnTo>
                  <a:lnTo>
                    <a:pt x="31508" y="1101089"/>
                  </a:lnTo>
                  <a:lnTo>
                    <a:pt x="37474" y="1098470"/>
                  </a:lnTo>
                  <a:lnTo>
                    <a:pt x="27559" y="1097280"/>
                  </a:lnTo>
                  <a:close/>
                </a:path>
                <a:path w="850900" h="1239520">
                  <a:moveTo>
                    <a:pt x="40218" y="1097265"/>
                  </a:moveTo>
                  <a:lnTo>
                    <a:pt x="37474" y="1098470"/>
                  </a:lnTo>
                  <a:lnTo>
                    <a:pt x="38138" y="1098549"/>
                  </a:lnTo>
                  <a:lnTo>
                    <a:pt x="40218" y="1097265"/>
                  </a:lnTo>
                  <a:close/>
                </a:path>
                <a:path w="850900" h="1239520">
                  <a:moveTo>
                    <a:pt x="65481" y="957579"/>
                  </a:moveTo>
                  <a:lnTo>
                    <a:pt x="52006" y="960119"/>
                  </a:lnTo>
                  <a:lnTo>
                    <a:pt x="38569" y="967739"/>
                  </a:lnTo>
                  <a:lnTo>
                    <a:pt x="27304" y="975359"/>
                  </a:lnTo>
                  <a:lnTo>
                    <a:pt x="26073" y="994409"/>
                  </a:lnTo>
                  <a:lnTo>
                    <a:pt x="39065" y="1000759"/>
                  </a:lnTo>
                  <a:lnTo>
                    <a:pt x="33515" y="1015999"/>
                  </a:lnTo>
                  <a:lnTo>
                    <a:pt x="23139" y="1017269"/>
                  </a:lnTo>
                  <a:lnTo>
                    <a:pt x="22377" y="1018539"/>
                  </a:lnTo>
                  <a:lnTo>
                    <a:pt x="22377" y="1046479"/>
                  </a:lnTo>
                  <a:lnTo>
                    <a:pt x="11569" y="1049020"/>
                  </a:lnTo>
                  <a:lnTo>
                    <a:pt x="10807" y="1050289"/>
                  </a:lnTo>
                  <a:lnTo>
                    <a:pt x="18973" y="1066799"/>
                  </a:lnTo>
                  <a:lnTo>
                    <a:pt x="31013" y="1074420"/>
                  </a:lnTo>
                  <a:lnTo>
                    <a:pt x="44716" y="1079499"/>
                  </a:lnTo>
                  <a:lnTo>
                    <a:pt x="50482" y="1090930"/>
                  </a:lnTo>
                  <a:lnTo>
                    <a:pt x="40218" y="1097265"/>
                  </a:lnTo>
                  <a:lnTo>
                    <a:pt x="54648" y="1090930"/>
                  </a:lnTo>
                  <a:lnTo>
                    <a:pt x="47866" y="1074420"/>
                  </a:lnTo>
                  <a:lnTo>
                    <a:pt x="33273" y="1070609"/>
                  </a:lnTo>
                  <a:lnTo>
                    <a:pt x="16497" y="1049020"/>
                  </a:lnTo>
                  <a:lnTo>
                    <a:pt x="27127" y="1049020"/>
                  </a:lnTo>
                  <a:lnTo>
                    <a:pt x="27889" y="1047749"/>
                  </a:lnTo>
                  <a:lnTo>
                    <a:pt x="27889" y="1019809"/>
                  </a:lnTo>
                  <a:lnTo>
                    <a:pt x="38036" y="1018539"/>
                  </a:lnTo>
                  <a:lnTo>
                    <a:pt x="38734" y="1017269"/>
                  </a:lnTo>
                  <a:lnTo>
                    <a:pt x="42633" y="998219"/>
                  </a:lnTo>
                  <a:lnTo>
                    <a:pt x="29692" y="991869"/>
                  </a:lnTo>
                  <a:lnTo>
                    <a:pt x="31584" y="977899"/>
                  </a:lnTo>
                  <a:lnTo>
                    <a:pt x="54228" y="965199"/>
                  </a:lnTo>
                  <a:lnTo>
                    <a:pt x="91067" y="965199"/>
                  </a:lnTo>
                  <a:lnTo>
                    <a:pt x="92704" y="963929"/>
                  </a:lnTo>
                  <a:lnTo>
                    <a:pt x="84366" y="963929"/>
                  </a:lnTo>
                  <a:lnTo>
                    <a:pt x="65481" y="957579"/>
                  </a:lnTo>
                  <a:close/>
                </a:path>
                <a:path w="850900" h="1239520">
                  <a:moveTo>
                    <a:pt x="588975" y="1052830"/>
                  </a:moveTo>
                  <a:lnTo>
                    <a:pt x="580758" y="1052830"/>
                  </a:lnTo>
                  <a:lnTo>
                    <a:pt x="592836" y="1060449"/>
                  </a:lnTo>
                  <a:lnTo>
                    <a:pt x="603935" y="1060449"/>
                  </a:lnTo>
                  <a:lnTo>
                    <a:pt x="626618" y="1078230"/>
                  </a:lnTo>
                  <a:lnTo>
                    <a:pt x="637844" y="1084580"/>
                  </a:lnTo>
                  <a:lnTo>
                    <a:pt x="649300" y="1088389"/>
                  </a:lnTo>
                  <a:lnTo>
                    <a:pt x="677900" y="1088389"/>
                  </a:lnTo>
                  <a:lnTo>
                    <a:pt x="699223" y="1096009"/>
                  </a:lnTo>
                  <a:lnTo>
                    <a:pt x="701027" y="1092199"/>
                  </a:lnTo>
                  <a:lnTo>
                    <a:pt x="697445" y="1092199"/>
                  </a:lnTo>
                  <a:lnTo>
                    <a:pt x="678764" y="1083309"/>
                  </a:lnTo>
                  <a:lnTo>
                    <a:pt x="650163" y="1083309"/>
                  </a:lnTo>
                  <a:lnTo>
                    <a:pt x="629196" y="1074420"/>
                  </a:lnTo>
                  <a:lnTo>
                    <a:pt x="616381" y="1066799"/>
                  </a:lnTo>
                  <a:lnTo>
                    <a:pt x="603935" y="1055370"/>
                  </a:lnTo>
                  <a:lnTo>
                    <a:pt x="592836" y="1055370"/>
                  </a:lnTo>
                  <a:lnTo>
                    <a:pt x="588975" y="1052830"/>
                  </a:lnTo>
                  <a:close/>
                </a:path>
                <a:path w="850900" h="1239520">
                  <a:moveTo>
                    <a:pt x="792713" y="670559"/>
                  </a:moveTo>
                  <a:lnTo>
                    <a:pt x="771956" y="670559"/>
                  </a:lnTo>
                  <a:lnTo>
                    <a:pt x="791692" y="674369"/>
                  </a:lnTo>
                  <a:lnTo>
                    <a:pt x="786180" y="698499"/>
                  </a:lnTo>
                  <a:lnTo>
                    <a:pt x="798436" y="708659"/>
                  </a:lnTo>
                  <a:lnTo>
                    <a:pt x="804964" y="721359"/>
                  </a:lnTo>
                  <a:lnTo>
                    <a:pt x="804595" y="734059"/>
                  </a:lnTo>
                  <a:lnTo>
                    <a:pt x="804595" y="749299"/>
                  </a:lnTo>
                  <a:lnTo>
                    <a:pt x="789901" y="772159"/>
                  </a:lnTo>
                  <a:lnTo>
                    <a:pt x="782701" y="786129"/>
                  </a:lnTo>
                  <a:lnTo>
                    <a:pt x="775296" y="800099"/>
                  </a:lnTo>
                  <a:lnTo>
                    <a:pt x="775004" y="815339"/>
                  </a:lnTo>
                  <a:lnTo>
                    <a:pt x="771385" y="828039"/>
                  </a:lnTo>
                  <a:lnTo>
                    <a:pt x="771309" y="871219"/>
                  </a:lnTo>
                  <a:lnTo>
                    <a:pt x="764197" y="885189"/>
                  </a:lnTo>
                  <a:lnTo>
                    <a:pt x="763905" y="900429"/>
                  </a:lnTo>
                  <a:lnTo>
                    <a:pt x="767715" y="914399"/>
                  </a:lnTo>
                  <a:lnTo>
                    <a:pt x="760501" y="927099"/>
                  </a:lnTo>
                  <a:lnTo>
                    <a:pt x="758380" y="942339"/>
                  </a:lnTo>
                  <a:lnTo>
                    <a:pt x="760234" y="956309"/>
                  </a:lnTo>
                  <a:lnTo>
                    <a:pt x="772541" y="965199"/>
                  </a:lnTo>
                  <a:lnTo>
                    <a:pt x="771432" y="976629"/>
                  </a:lnTo>
                  <a:lnTo>
                    <a:pt x="771309" y="991869"/>
                  </a:lnTo>
                  <a:lnTo>
                    <a:pt x="767715" y="1004569"/>
                  </a:lnTo>
                  <a:lnTo>
                    <a:pt x="755637" y="1013459"/>
                  </a:lnTo>
                  <a:lnTo>
                    <a:pt x="734364" y="1024889"/>
                  </a:lnTo>
                  <a:lnTo>
                    <a:pt x="728878" y="1038859"/>
                  </a:lnTo>
                  <a:lnTo>
                    <a:pt x="721677" y="1052830"/>
                  </a:lnTo>
                  <a:lnTo>
                    <a:pt x="712558" y="1068070"/>
                  </a:lnTo>
                  <a:lnTo>
                    <a:pt x="701141" y="1079499"/>
                  </a:lnTo>
                  <a:lnTo>
                    <a:pt x="697445" y="1092199"/>
                  </a:lnTo>
                  <a:lnTo>
                    <a:pt x="701027" y="1092199"/>
                  </a:lnTo>
                  <a:lnTo>
                    <a:pt x="706437" y="1080770"/>
                  </a:lnTo>
                  <a:lnTo>
                    <a:pt x="726465" y="1055370"/>
                  </a:lnTo>
                  <a:lnTo>
                    <a:pt x="733996" y="1041399"/>
                  </a:lnTo>
                  <a:lnTo>
                    <a:pt x="737882" y="1027429"/>
                  </a:lnTo>
                  <a:lnTo>
                    <a:pt x="758939" y="1018539"/>
                  </a:lnTo>
                  <a:lnTo>
                    <a:pt x="772147" y="1007109"/>
                  </a:lnTo>
                  <a:lnTo>
                    <a:pt x="776719" y="993139"/>
                  </a:lnTo>
                  <a:lnTo>
                    <a:pt x="776820" y="962659"/>
                  </a:lnTo>
                  <a:lnTo>
                    <a:pt x="764489" y="953769"/>
                  </a:lnTo>
                  <a:lnTo>
                    <a:pt x="765708" y="928369"/>
                  </a:lnTo>
                  <a:lnTo>
                    <a:pt x="772820" y="914399"/>
                  </a:lnTo>
                  <a:lnTo>
                    <a:pt x="769315" y="900429"/>
                  </a:lnTo>
                  <a:lnTo>
                    <a:pt x="769429" y="886459"/>
                  </a:lnTo>
                  <a:lnTo>
                    <a:pt x="776528" y="872489"/>
                  </a:lnTo>
                  <a:lnTo>
                    <a:pt x="776747" y="861059"/>
                  </a:lnTo>
                  <a:lnTo>
                    <a:pt x="776820" y="829309"/>
                  </a:lnTo>
                  <a:lnTo>
                    <a:pt x="780440" y="815339"/>
                  </a:lnTo>
                  <a:lnTo>
                    <a:pt x="780516" y="801369"/>
                  </a:lnTo>
                  <a:lnTo>
                    <a:pt x="787615" y="788669"/>
                  </a:lnTo>
                  <a:lnTo>
                    <a:pt x="795020" y="773429"/>
                  </a:lnTo>
                  <a:lnTo>
                    <a:pt x="798906" y="760729"/>
                  </a:lnTo>
                  <a:lnTo>
                    <a:pt x="810107" y="749299"/>
                  </a:lnTo>
                  <a:lnTo>
                    <a:pt x="810107" y="720089"/>
                  </a:lnTo>
                  <a:lnTo>
                    <a:pt x="802335" y="704849"/>
                  </a:lnTo>
                  <a:lnTo>
                    <a:pt x="790371" y="697229"/>
                  </a:lnTo>
                  <a:lnTo>
                    <a:pt x="795235" y="685799"/>
                  </a:lnTo>
                  <a:lnTo>
                    <a:pt x="795312" y="671829"/>
                  </a:lnTo>
                  <a:lnTo>
                    <a:pt x="792713" y="670559"/>
                  </a:lnTo>
                  <a:close/>
                </a:path>
                <a:path w="850900" h="1239520">
                  <a:moveTo>
                    <a:pt x="549100" y="1079499"/>
                  </a:moveTo>
                  <a:lnTo>
                    <a:pt x="534327" y="1079499"/>
                  </a:lnTo>
                  <a:lnTo>
                    <a:pt x="545858" y="1083309"/>
                  </a:lnTo>
                  <a:lnTo>
                    <a:pt x="549100" y="1079499"/>
                  </a:lnTo>
                  <a:close/>
                </a:path>
                <a:path w="850900" h="1239520">
                  <a:moveTo>
                    <a:pt x="483690" y="1050289"/>
                  </a:moveTo>
                  <a:lnTo>
                    <a:pt x="469811" y="1050289"/>
                  </a:lnTo>
                  <a:lnTo>
                    <a:pt x="495160" y="1064259"/>
                  </a:lnTo>
                  <a:lnTo>
                    <a:pt x="517347" y="1082039"/>
                  </a:lnTo>
                  <a:lnTo>
                    <a:pt x="534327" y="1079499"/>
                  </a:lnTo>
                  <a:lnTo>
                    <a:pt x="549100" y="1079499"/>
                  </a:lnTo>
                  <a:lnTo>
                    <a:pt x="550180" y="1078230"/>
                  </a:lnTo>
                  <a:lnTo>
                    <a:pt x="544410" y="1078230"/>
                  </a:lnTo>
                  <a:lnTo>
                    <a:pt x="541559" y="1076959"/>
                  </a:lnTo>
                  <a:lnTo>
                    <a:pt x="518210" y="1076959"/>
                  </a:lnTo>
                  <a:lnTo>
                    <a:pt x="498614" y="1059180"/>
                  </a:lnTo>
                  <a:lnTo>
                    <a:pt x="483690" y="1050289"/>
                  </a:lnTo>
                  <a:close/>
                </a:path>
                <a:path w="850900" h="1239520">
                  <a:moveTo>
                    <a:pt x="581253" y="1047749"/>
                  </a:moveTo>
                  <a:lnTo>
                    <a:pt x="567931" y="1051559"/>
                  </a:lnTo>
                  <a:lnTo>
                    <a:pt x="555764" y="1062989"/>
                  </a:lnTo>
                  <a:lnTo>
                    <a:pt x="544410" y="1078230"/>
                  </a:lnTo>
                  <a:lnTo>
                    <a:pt x="550180" y="1078230"/>
                  </a:lnTo>
                  <a:lnTo>
                    <a:pt x="559904" y="1066799"/>
                  </a:lnTo>
                  <a:lnTo>
                    <a:pt x="580758" y="1052830"/>
                  </a:lnTo>
                  <a:lnTo>
                    <a:pt x="588975" y="1052830"/>
                  </a:lnTo>
                  <a:lnTo>
                    <a:pt x="581253" y="1047749"/>
                  </a:lnTo>
                  <a:close/>
                </a:path>
                <a:path w="850900" h="1239520">
                  <a:moveTo>
                    <a:pt x="533006" y="1073149"/>
                  </a:moveTo>
                  <a:lnTo>
                    <a:pt x="518210" y="1076959"/>
                  </a:lnTo>
                  <a:lnTo>
                    <a:pt x="541559" y="1076959"/>
                  </a:lnTo>
                  <a:lnTo>
                    <a:pt x="533006" y="1073149"/>
                  </a:lnTo>
                  <a:close/>
                </a:path>
                <a:path w="850900" h="1239520">
                  <a:moveTo>
                    <a:pt x="371765" y="1026159"/>
                  </a:moveTo>
                  <a:lnTo>
                    <a:pt x="361683" y="1026159"/>
                  </a:lnTo>
                  <a:lnTo>
                    <a:pt x="372783" y="1037589"/>
                  </a:lnTo>
                  <a:lnTo>
                    <a:pt x="383882" y="1037589"/>
                  </a:lnTo>
                  <a:lnTo>
                    <a:pt x="389094" y="1032509"/>
                  </a:lnTo>
                  <a:lnTo>
                    <a:pt x="381939" y="1032509"/>
                  </a:lnTo>
                  <a:lnTo>
                    <a:pt x="371765" y="1026159"/>
                  </a:lnTo>
                  <a:close/>
                </a:path>
                <a:path w="850900" h="1239520">
                  <a:moveTo>
                    <a:pt x="406914" y="1024889"/>
                  </a:moveTo>
                  <a:lnTo>
                    <a:pt x="396913" y="1024889"/>
                  </a:lnTo>
                  <a:lnTo>
                    <a:pt x="419011" y="1033779"/>
                  </a:lnTo>
                  <a:lnTo>
                    <a:pt x="427426" y="1028699"/>
                  </a:lnTo>
                  <a:lnTo>
                    <a:pt x="417499" y="1028699"/>
                  </a:lnTo>
                  <a:lnTo>
                    <a:pt x="406914" y="1024889"/>
                  </a:lnTo>
                  <a:close/>
                </a:path>
                <a:path w="850900" h="1239520">
                  <a:moveTo>
                    <a:pt x="312623" y="956309"/>
                  </a:moveTo>
                  <a:lnTo>
                    <a:pt x="303631" y="972819"/>
                  </a:lnTo>
                  <a:lnTo>
                    <a:pt x="292912" y="986789"/>
                  </a:lnTo>
                  <a:lnTo>
                    <a:pt x="296125" y="1005839"/>
                  </a:lnTo>
                  <a:lnTo>
                    <a:pt x="309905" y="1008379"/>
                  </a:lnTo>
                  <a:lnTo>
                    <a:pt x="322097" y="1010919"/>
                  </a:lnTo>
                  <a:lnTo>
                    <a:pt x="320090" y="1023619"/>
                  </a:lnTo>
                  <a:lnTo>
                    <a:pt x="332435" y="1032509"/>
                  </a:lnTo>
                  <a:lnTo>
                    <a:pt x="342950" y="1028699"/>
                  </a:lnTo>
                  <a:lnTo>
                    <a:pt x="332727" y="1028699"/>
                  </a:lnTo>
                  <a:lnTo>
                    <a:pt x="325615" y="1008379"/>
                  </a:lnTo>
                  <a:lnTo>
                    <a:pt x="310654" y="1002029"/>
                  </a:lnTo>
                  <a:lnTo>
                    <a:pt x="298818" y="1002029"/>
                  </a:lnTo>
                  <a:lnTo>
                    <a:pt x="297802" y="988059"/>
                  </a:lnTo>
                  <a:lnTo>
                    <a:pt x="308406" y="975359"/>
                  </a:lnTo>
                  <a:lnTo>
                    <a:pt x="314337" y="960119"/>
                  </a:lnTo>
                  <a:lnTo>
                    <a:pt x="322148" y="960119"/>
                  </a:lnTo>
                  <a:lnTo>
                    <a:pt x="312623" y="956309"/>
                  </a:lnTo>
                  <a:close/>
                </a:path>
                <a:path w="850900" h="1239520">
                  <a:moveTo>
                    <a:pt x="396328" y="1021079"/>
                  </a:moveTo>
                  <a:lnTo>
                    <a:pt x="381939" y="1032509"/>
                  </a:lnTo>
                  <a:lnTo>
                    <a:pt x="389094" y="1032509"/>
                  </a:lnTo>
                  <a:lnTo>
                    <a:pt x="396913" y="1024889"/>
                  </a:lnTo>
                  <a:lnTo>
                    <a:pt x="406914" y="1024889"/>
                  </a:lnTo>
                  <a:lnTo>
                    <a:pt x="396328" y="1021079"/>
                  </a:lnTo>
                  <a:close/>
                </a:path>
                <a:path w="850900" h="1239520">
                  <a:moveTo>
                    <a:pt x="363626" y="1021079"/>
                  </a:moveTo>
                  <a:lnTo>
                    <a:pt x="348742" y="1021079"/>
                  </a:lnTo>
                  <a:lnTo>
                    <a:pt x="332727" y="1028699"/>
                  </a:lnTo>
                  <a:lnTo>
                    <a:pt x="342950" y="1028699"/>
                  </a:lnTo>
                  <a:lnTo>
                    <a:pt x="349961" y="1026159"/>
                  </a:lnTo>
                  <a:lnTo>
                    <a:pt x="371765" y="1026159"/>
                  </a:lnTo>
                  <a:lnTo>
                    <a:pt x="363626" y="1021079"/>
                  </a:lnTo>
                  <a:close/>
                </a:path>
                <a:path w="850900" h="1239520">
                  <a:moveTo>
                    <a:pt x="464299" y="863599"/>
                  </a:moveTo>
                  <a:lnTo>
                    <a:pt x="458787" y="863599"/>
                  </a:lnTo>
                  <a:lnTo>
                    <a:pt x="459600" y="866139"/>
                  </a:lnTo>
                  <a:lnTo>
                    <a:pt x="483069" y="877569"/>
                  </a:lnTo>
                  <a:lnTo>
                    <a:pt x="499262" y="885189"/>
                  </a:lnTo>
                  <a:lnTo>
                    <a:pt x="509270" y="899159"/>
                  </a:lnTo>
                  <a:lnTo>
                    <a:pt x="521703" y="902969"/>
                  </a:lnTo>
                  <a:lnTo>
                    <a:pt x="512495" y="927099"/>
                  </a:lnTo>
                  <a:lnTo>
                    <a:pt x="491464" y="943609"/>
                  </a:lnTo>
                  <a:lnTo>
                    <a:pt x="494030" y="960119"/>
                  </a:lnTo>
                  <a:lnTo>
                    <a:pt x="507771" y="961389"/>
                  </a:lnTo>
                  <a:lnTo>
                    <a:pt x="518871" y="961389"/>
                  </a:lnTo>
                  <a:lnTo>
                    <a:pt x="527761" y="975359"/>
                  </a:lnTo>
                  <a:lnTo>
                    <a:pt x="520103" y="986789"/>
                  </a:lnTo>
                  <a:lnTo>
                    <a:pt x="500380" y="991869"/>
                  </a:lnTo>
                  <a:lnTo>
                    <a:pt x="485648" y="1003299"/>
                  </a:lnTo>
                  <a:lnTo>
                    <a:pt x="464375" y="1009649"/>
                  </a:lnTo>
                  <a:lnTo>
                    <a:pt x="453288" y="1013459"/>
                  </a:lnTo>
                  <a:lnTo>
                    <a:pt x="440448" y="1017269"/>
                  </a:lnTo>
                  <a:lnTo>
                    <a:pt x="429247" y="1021079"/>
                  </a:lnTo>
                  <a:lnTo>
                    <a:pt x="417499" y="1028699"/>
                  </a:lnTo>
                  <a:lnTo>
                    <a:pt x="427426" y="1028699"/>
                  </a:lnTo>
                  <a:lnTo>
                    <a:pt x="431634" y="1026159"/>
                  </a:lnTo>
                  <a:lnTo>
                    <a:pt x="454901" y="1018539"/>
                  </a:lnTo>
                  <a:lnTo>
                    <a:pt x="488302" y="1007109"/>
                  </a:lnTo>
                  <a:lnTo>
                    <a:pt x="502158" y="995679"/>
                  </a:lnTo>
                  <a:lnTo>
                    <a:pt x="523798" y="990599"/>
                  </a:lnTo>
                  <a:lnTo>
                    <a:pt x="532434" y="975359"/>
                  </a:lnTo>
                  <a:lnTo>
                    <a:pt x="521068" y="957579"/>
                  </a:lnTo>
                  <a:lnTo>
                    <a:pt x="507771" y="956309"/>
                  </a:lnTo>
                  <a:lnTo>
                    <a:pt x="496684" y="956309"/>
                  </a:lnTo>
                  <a:lnTo>
                    <a:pt x="505599" y="941069"/>
                  </a:lnTo>
                  <a:lnTo>
                    <a:pt x="517118" y="929639"/>
                  </a:lnTo>
                  <a:lnTo>
                    <a:pt x="525221" y="901699"/>
                  </a:lnTo>
                  <a:lnTo>
                    <a:pt x="512343" y="894079"/>
                  </a:lnTo>
                  <a:lnTo>
                    <a:pt x="502577" y="881379"/>
                  </a:lnTo>
                  <a:lnTo>
                    <a:pt x="484847" y="872489"/>
                  </a:lnTo>
                  <a:lnTo>
                    <a:pt x="469607" y="868679"/>
                  </a:lnTo>
                  <a:lnTo>
                    <a:pt x="464299" y="863599"/>
                  </a:lnTo>
                  <a:close/>
                </a:path>
                <a:path w="850900" h="1239520">
                  <a:moveTo>
                    <a:pt x="322148" y="960119"/>
                  </a:moveTo>
                  <a:lnTo>
                    <a:pt x="314337" y="960119"/>
                  </a:lnTo>
                  <a:lnTo>
                    <a:pt x="327787" y="979169"/>
                  </a:lnTo>
                  <a:lnTo>
                    <a:pt x="342214" y="976629"/>
                  </a:lnTo>
                  <a:lnTo>
                    <a:pt x="343566" y="975359"/>
                  </a:lnTo>
                  <a:lnTo>
                    <a:pt x="329387" y="975359"/>
                  </a:lnTo>
                  <a:lnTo>
                    <a:pt x="325323" y="961389"/>
                  </a:lnTo>
                  <a:lnTo>
                    <a:pt x="322148" y="960119"/>
                  </a:lnTo>
                  <a:close/>
                </a:path>
                <a:path w="850900" h="1239520">
                  <a:moveTo>
                    <a:pt x="362381" y="944879"/>
                  </a:moveTo>
                  <a:lnTo>
                    <a:pt x="360299" y="944879"/>
                  </a:lnTo>
                  <a:lnTo>
                    <a:pt x="350113" y="961389"/>
                  </a:lnTo>
                  <a:lnTo>
                    <a:pt x="329387" y="975359"/>
                  </a:lnTo>
                  <a:lnTo>
                    <a:pt x="343566" y="975359"/>
                  </a:lnTo>
                  <a:lnTo>
                    <a:pt x="354380" y="965199"/>
                  </a:lnTo>
                  <a:lnTo>
                    <a:pt x="364020" y="949959"/>
                  </a:lnTo>
                  <a:lnTo>
                    <a:pt x="367004" y="949959"/>
                  </a:lnTo>
                  <a:lnTo>
                    <a:pt x="362381" y="944879"/>
                  </a:lnTo>
                  <a:close/>
                </a:path>
                <a:path w="850900" h="1239520">
                  <a:moveTo>
                    <a:pt x="91067" y="965199"/>
                  </a:moveTo>
                  <a:lnTo>
                    <a:pt x="54228" y="965199"/>
                  </a:lnTo>
                  <a:lnTo>
                    <a:pt x="73532" y="969009"/>
                  </a:lnTo>
                  <a:lnTo>
                    <a:pt x="86156" y="969009"/>
                  </a:lnTo>
                  <a:lnTo>
                    <a:pt x="91067" y="965199"/>
                  </a:lnTo>
                  <a:close/>
                </a:path>
                <a:path w="850900" h="1239520">
                  <a:moveTo>
                    <a:pt x="146850" y="929639"/>
                  </a:moveTo>
                  <a:lnTo>
                    <a:pt x="132384" y="929639"/>
                  </a:lnTo>
                  <a:lnTo>
                    <a:pt x="119773" y="937259"/>
                  </a:lnTo>
                  <a:lnTo>
                    <a:pt x="108432" y="946149"/>
                  </a:lnTo>
                  <a:lnTo>
                    <a:pt x="84366" y="963929"/>
                  </a:lnTo>
                  <a:lnTo>
                    <a:pt x="92704" y="963929"/>
                  </a:lnTo>
                  <a:lnTo>
                    <a:pt x="100888" y="957579"/>
                  </a:lnTo>
                  <a:lnTo>
                    <a:pt x="123037" y="941069"/>
                  </a:lnTo>
                  <a:lnTo>
                    <a:pt x="145326" y="934719"/>
                  </a:lnTo>
                  <a:lnTo>
                    <a:pt x="159440" y="934719"/>
                  </a:lnTo>
                  <a:lnTo>
                    <a:pt x="146850" y="929639"/>
                  </a:lnTo>
                  <a:close/>
                </a:path>
                <a:path w="850900" h="1239520">
                  <a:moveTo>
                    <a:pt x="367004" y="949959"/>
                  </a:moveTo>
                  <a:lnTo>
                    <a:pt x="364020" y="949959"/>
                  </a:lnTo>
                  <a:lnTo>
                    <a:pt x="370840" y="961389"/>
                  </a:lnTo>
                  <a:lnTo>
                    <a:pt x="387578" y="961389"/>
                  </a:lnTo>
                  <a:lnTo>
                    <a:pt x="387946" y="958849"/>
                  </a:lnTo>
                  <a:lnTo>
                    <a:pt x="384822" y="958849"/>
                  </a:lnTo>
                  <a:lnTo>
                    <a:pt x="372783" y="956309"/>
                  </a:lnTo>
                  <a:lnTo>
                    <a:pt x="367004" y="949959"/>
                  </a:lnTo>
                  <a:close/>
                </a:path>
                <a:path w="850900" h="1239520">
                  <a:moveTo>
                    <a:pt x="400456" y="908049"/>
                  </a:moveTo>
                  <a:lnTo>
                    <a:pt x="386715" y="910589"/>
                  </a:lnTo>
                  <a:lnTo>
                    <a:pt x="381203" y="927099"/>
                  </a:lnTo>
                  <a:lnTo>
                    <a:pt x="384898" y="943609"/>
                  </a:lnTo>
                  <a:lnTo>
                    <a:pt x="384822" y="958849"/>
                  </a:lnTo>
                  <a:lnTo>
                    <a:pt x="387946" y="958849"/>
                  </a:lnTo>
                  <a:lnTo>
                    <a:pt x="390334" y="942339"/>
                  </a:lnTo>
                  <a:lnTo>
                    <a:pt x="386549" y="927099"/>
                  </a:lnTo>
                  <a:lnTo>
                    <a:pt x="390258" y="914399"/>
                  </a:lnTo>
                  <a:lnTo>
                    <a:pt x="424830" y="914399"/>
                  </a:lnTo>
                  <a:lnTo>
                    <a:pt x="426029" y="911859"/>
                  </a:lnTo>
                  <a:lnTo>
                    <a:pt x="420192" y="911859"/>
                  </a:lnTo>
                  <a:lnTo>
                    <a:pt x="400456" y="908049"/>
                  </a:lnTo>
                  <a:close/>
                </a:path>
                <a:path w="850900" h="1239520">
                  <a:moveTo>
                    <a:pt x="159440" y="934719"/>
                  </a:moveTo>
                  <a:lnTo>
                    <a:pt x="145326" y="934719"/>
                  </a:lnTo>
                  <a:lnTo>
                    <a:pt x="156425" y="942339"/>
                  </a:lnTo>
                  <a:lnTo>
                    <a:pt x="167513" y="942339"/>
                  </a:lnTo>
                  <a:lnTo>
                    <a:pt x="173405" y="937259"/>
                  </a:lnTo>
                  <a:lnTo>
                    <a:pt x="165735" y="937259"/>
                  </a:lnTo>
                  <a:lnTo>
                    <a:pt x="159440" y="934719"/>
                  </a:lnTo>
                  <a:close/>
                </a:path>
                <a:path w="850900" h="1239520">
                  <a:moveTo>
                    <a:pt x="249745" y="822959"/>
                  </a:moveTo>
                  <a:lnTo>
                    <a:pt x="235851" y="834389"/>
                  </a:lnTo>
                  <a:lnTo>
                    <a:pt x="231419" y="850899"/>
                  </a:lnTo>
                  <a:lnTo>
                    <a:pt x="227736" y="863599"/>
                  </a:lnTo>
                  <a:lnTo>
                    <a:pt x="218808" y="877569"/>
                  </a:lnTo>
                  <a:lnTo>
                    <a:pt x="197434" y="891539"/>
                  </a:lnTo>
                  <a:lnTo>
                    <a:pt x="186347" y="897889"/>
                  </a:lnTo>
                  <a:lnTo>
                    <a:pt x="178079" y="911859"/>
                  </a:lnTo>
                  <a:lnTo>
                    <a:pt x="177698" y="928369"/>
                  </a:lnTo>
                  <a:lnTo>
                    <a:pt x="165735" y="937259"/>
                  </a:lnTo>
                  <a:lnTo>
                    <a:pt x="173405" y="937259"/>
                  </a:lnTo>
                  <a:lnTo>
                    <a:pt x="182245" y="929639"/>
                  </a:lnTo>
                  <a:lnTo>
                    <a:pt x="183222" y="913129"/>
                  </a:lnTo>
                  <a:lnTo>
                    <a:pt x="190246" y="901699"/>
                  </a:lnTo>
                  <a:lnTo>
                    <a:pt x="222669" y="881379"/>
                  </a:lnTo>
                  <a:lnTo>
                    <a:pt x="240461" y="836929"/>
                  </a:lnTo>
                  <a:lnTo>
                    <a:pt x="259118" y="831849"/>
                  </a:lnTo>
                  <a:lnTo>
                    <a:pt x="272923" y="831849"/>
                  </a:lnTo>
                  <a:lnTo>
                    <a:pt x="273346" y="829309"/>
                  </a:lnTo>
                  <a:lnTo>
                    <a:pt x="270167" y="829309"/>
                  </a:lnTo>
                  <a:lnTo>
                    <a:pt x="249745" y="822959"/>
                  </a:lnTo>
                  <a:close/>
                </a:path>
                <a:path w="850900" h="1239520">
                  <a:moveTo>
                    <a:pt x="424830" y="914399"/>
                  </a:moveTo>
                  <a:lnTo>
                    <a:pt x="390258" y="914399"/>
                  </a:lnTo>
                  <a:lnTo>
                    <a:pt x="409829" y="923289"/>
                  </a:lnTo>
                  <a:lnTo>
                    <a:pt x="424230" y="915669"/>
                  </a:lnTo>
                  <a:lnTo>
                    <a:pt x="424830" y="914399"/>
                  </a:lnTo>
                  <a:close/>
                </a:path>
                <a:path w="850900" h="1239520">
                  <a:moveTo>
                    <a:pt x="464299" y="861059"/>
                  </a:moveTo>
                  <a:lnTo>
                    <a:pt x="448932" y="864869"/>
                  </a:lnTo>
                  <a:lnTo>
                    <a:pt x="435444" y="880109"/>
                  </a:lnTo>
                  <a:lnTo>
                    <a:pt x="427647" y="895349"/>
                  </a:lnTo>
                  <a:lnTo>
                    <a:pt x="420192" y="911859"/>
                  </a:lnTo>
                  <a:lnTo>
                    <a:pt x="426029" y="911859"/>
                  </a:lnTo>
                  <a:lnTo>
                    <a:pt x="432625" y="897889"/>
                  </a:lnTo>
                  <a:lnTo>
                    <a:pt x="439966" y="883919"/>
                  </a:lnTo>
                  <a:lnTo>
                    <a:pt x="452513" y="869949"/>
                  </a:lnTo>
                  <a:lnTo>
                    <a:pt x="458787" y="863599"/>
                  </a:lnTo>
                  <a:lnTo>
                    <a:pt x="464299" y="863599"/>
                  </a:lnTo>
                  <a:lnTo>
                    <a:pt x="464299" y="861059"/>
                  </a:lnTo>
                  <a:close/>
                </a:path>
                <a:path w="850900" h="1239520">
                  <a:moveTo>
                    <a:pt x="336423" y="619759"/>
                  </a:moveTo>
                  <a:lnTo>
                    <a:pt x="335343" y="621029"/>
                  </a:lnTo>
                  <a:lnTo>
                    <a:pt x="331304" y="634999"/>
                  </a:lnTo>
                  <a:lnTo>
                    <a:pt x="319684" y="641349"/>
                  </a:lnTo>
                  <a:lnTo>
                    <a:pt x="319684" y="643889"/>
                  </a:lnTo>
                  <a:lnTo>
                    <a:pt x="332435" y="652779"/>
                  </a:lnTo>
                  <a:lnTo>
                    <a:pt x="327571" y="664209"/>
                  </a:lnTo>
                  <a:lnTo>
                    <a:pt x="339826" y="674369"/>
                  </a:lnTo>
                  <a:lnTo>
                    <a:pt x="346354" y="685799"/>
                  </a:lnTo>
                  <a:lnTo>
                    <a:pt x="360934" y="690879"/>
                  </a:lnTo>
                  <a:lnTo>
                    <a:pt x="358927" y="703579"/>
                  </a:lnTo>
                  <a:lnTo>
                    <a:pt x="371919" y="709929"/>
                  </a:lnTo>
                  <a:lnTo>
                    <a:pt x="370103" y="735329"/>
                  </a:lnTo>
                  <a:lnTo>
                    <a:pt x="362927" y="748029"/>
                  </a:lnTo>
                  <a:lnTo>
                    <a:pt x="353809" y="761999"/>
                  </a:lnTo>
                  <a:lnTo>
                    <a:pt x="342582" y="768349"/>
                  </a:lnTo>
                  <a:lnTo>
                    <a:pt x="335191" y="782319"/>
                  </a:lnTo>
                  <a:lnTo>
                    <a:pt x="311099" y="788669"/>
                  </a:lnTo>
                  <a:lnTo>
                    <a:pt x="303631" y="805179"/>
                  </a:lnTo>
                  <a:lnTo>
                    <a:pt x="283565" y="807719"/>
                  </a:lnTo>
                  <a:lnTo>
                    <a:pt x="272059" y="811529"/>
                  </a:lnTo>
                  <a:lnTo>
                    <a:pt x="270167" y="829309"/>
                  </a:lnTo>
                  <a:lnTo>
                    <a:pt x="273346" y="829309"/>
                  </a:lnTo>
                  <a:lnTo>
                    <a:pt x="275678" y="815339"/>
                  </a:lnTo>
                  <a:lnTo>
                    <a:pt x="295567" y="811529"/>
                  </a:lnTo>
                  <a:lnTo>
                    <a:pt x="307073" y="807719"/>
                  </a:lnTo>
                  <a:lnTo>
                    <a:pt x="314337" y="792479"/>
                  </a:lnTo>
                  <a:lnTo>
                    <a:pt x="327215" y="789939"/>
                  </a:lnTo>
                  <a:lnTo>
                    <a:pt x="338518" y="786129"/>
                  </a:lnTo>
                  <a:lnTo>
                    <a:pt x="347510" y="769619"/>
                  </a:lnTo>
                  <a:lnTo>
                    <a:pt x="367715" y="750569"/>
                  </a:lnTo>
                  <a:lnTo>
                    <a:pt x="375246" y="735329"/>
                  </a:lnTo>
                  <a:lnTo>
                    <a:pt x="371754" y="718819"/>
                  </a:lnTo>
                  <a:lnTo>
                    <a:pt x="375437" y="707389"/>
                  </a:lnTo>
                  <a:lnTo>
                    <a:pt x="362546" y="701039"/>
                  </a:lnTo>
                  <a:lnTo>
                    <a:pt x="364451" y="688339"/>
                  </a:lnTo>
                  <a:lnTo>
                    <a:pt x="349491" y="681989"/>
                  </a:lnTo>
                  <a:lnTo>
                    <a:pt x="343738" y="670559"/>
                  </a:lnTo>
                  <a:lnTo>
                    <a:pt x="331774" y="662939"/>
                  </a:lnTo>
                  <a:lnTo>
                    <a:pt x="336626" y="650239"/>
                  </a:lnTo>
                  <a:lnTo>
                    <a:pt x="324370" y="640079"/>
                  </a:lnTo>
                  <a:lnTo>
                    <a:pt x="335470" y="637539"/>
                  </a:lnTo>
                  <a:lnTo>
                    <a:pt x="340296" y="623569"/>
                  </a:lnTo>
                  <a:lnTo>
                    <a:pt x="344007" y="620737"/>
                  </a:lnTo>
                  <a:lnTo>
                    <a:pt x="336423" y="619759"/>
                  </a:lnTo>
                  <a:close/>
                </a:path>
                <a:path w="850900" h="1239520">
                  <a:moveTo>
                    <a:pt x="787057" y="425449"/>
                  </a:moveTo>
                  <a:lnTo>
                    <a:pt x="785736" y="427989"/>
                  </a:lnTo>
                  <a:lnTo>
                    <a:pt x="789876" y="444499"/>
                  </a:lnTo>
                  <a:lnTo>
                    <a:pt x="797560" y="457199"/>
                  </a:lnTo>
                  <a:lnTo>
                    <a:pt x="793584" y="469899"/>
                  </a:lnTo>
                  <a:lnTo>
                    <a:pt x="805408" y="483869"/>
                  </a:lnTo>
                  <a:lnTo>
                    <a:pt x="818515" y="495299"/>
                  </a:lnTo>
                  <a:lnTo>
                    <a:pt x="821334" y="506729"/>
                  </a:lnTo>
                  <a:lnTo>
                    <a:pt x="828929" y="521969"/>
                  </a:lnTo>
                  <a:lnTo>
                    <a:pt x="836320" y="535939"/>
                  </a:lnTo>
                  <a:lnTo>
                    <a:pt x="848652" y="542289"/>
                  </a:lnTo>
                  <a:lnTo>
                    <a:pt x="826820" y="544829"/>
                  </a:lnTo>
                  <a:lnTo>
                    <a:pt x="814654" y="556259"/>
                  </a:lnTo>
                  <a:lnTo>
                    <a:pt x="801865" y="567689"/>
                  </a:lnTo>
                  <a:lnTo>
                    <a:pt x="781456" y="574039"/>
                  </a:lnTo>
                  <a:lnTo>
                    <a:pt x="769137" y="580389"/>
                  </a:lnTo>
                  <a:lnTo>
                    <a:pt x="763993" y="596899"/>
                  </a:lnTo>
                  <a:lnTo>
                    <a:pt x="760298" y="610869"/>
                  </a:lnTo>
                  <a:lnTo>
                    <a:pt x="754837" y="624839"/>
                  </a:lnTo>
                  <a:lnTo>
                    <a:pt x="751065" y="638809"/>
                  </a:lnTo>
                  <a:lnTo>
                    <a:pt x="739863" y="650239"/>
                  </a:lnTo>
                  <a:lnTo>
                    <a:pt x="739863" y="664209"/>
                  </a:lnTo>
                  <a:lnTo>
                    <a:pt x="743673" y="678179"/>
                  </a:lnTo>
                  <a:lnTo>
                    <a:pt x="757415" y="680719"/>
                  </a:lnTo>
                  <a:lnTo>
                    <a:pt x="764686" y="675639"/>
                  </a:lnTo>
                  <a:lnTo>
                    <a:pt x="755827" y="675639"/>
                  </a:lnTo>
                  <a:lnTo>
                    <a:pt x="745274" y="664209"/>
                  </a:lnTo>
                  <a:lnTo>
                    <a:pt x="745388" y="650239"/>
                  </a:lnTo>
                  <a:lnTo>
                    <a:pt x="760069" y="627379"/>
                  </a:lnTo>
                  <a:lnTo>
                    <a:pt x="765543" y="612139"/>
                  </a:lnTo>
                  <a:lnTo>
                    <a:pt x="769340" y="598169"/>
                  </a:lnTo>
                  <a:lnTo>
                    <a:pt x="773036" y="582929"/>
                  </a:lnTo>
                  <a:lnTo>
                    <a:pt x="792556" y="579119"/>
                  </a:lnTo>
                  <a:lnTo>
                    <a:pt x="805167" y="571499"/>
                  </a:lnTo>
                  <a:lnTo>
                    <a:pt x="818375" y="560069"/>
                  </a:lnTo>
                  <a:lnTo>
                    <a:pt x="829627" y="549909"/>
                  </a:lnTo>
                  <a:lnTo>
                    <a:pt x="850747" y="542289"/>
                  </a:lnTo>
                  <a:lnTo>
                    <a:pt x="833856" y="519429"/>
                  </a:lnTo>
                  <a:lnTo>
                    <a:pt x="826452" y="504189"/>
                  </a:lnTo>
                  <a:lnTo>
                    <a:pt x="822947" y="491489"/>
                  </a:lnTo>
                  <a:lnTo>
                    <a:pt x="809129" y="480059"/>
                  </a:lnTo>
                  <a:lnTo>
                    <a:pt x="802627" y="457199"/>
                  </a:lnTo>
                  <a:lnTo>
                    <a:pt x="794943" y="441959"/>
                  </a:lnTo>
                  <a:lnTo>
                    <a:pt x="791527" y="427989"/>
                  </a:lnTo>
                  <a:lnTo>
                    <a:pt x="799100" y="426719"/>
                  </a:lnTo>
                  <a:lnTo>
                    <a:pt x="798588" y="426719"/>
                  </a:lnTo>
                  <a:lnTo>
                    <a:pt x="787057" y="425449"/>
                  </a:lnTo>
                  <a:close/>
                </a:path>
                <a:path w="850900" h="1239520">
                  <a:moveTo>
                    <a:pt x="782320" y="665479"/>
                  </a:moveTo>
                  <a:lnTo>
                    <a:pt x="770369" y="665479"/>
                  </a:lnTo>
                  <a:lnTo>
                    <a:pt x="755827" y="675639"/>
                  </a:lnTo>
                  <a:lnTo>
                    <a:pt x="764686" y="675639"/>
                  </a:lnTo>
                  <a:lnTo>
                    <a:pt x="771956" y="670559"/>
                  </a:lnTo>
                  <a:lnTo>
                    <a:pt x="792713" y="670559"/>
                  </a:lnTo>
                  <a:lnTo>
                    <a:pt x="782320" y="665479"/>
                  </a:lnTo>
                  <a:close/>
                </a:path>
                <a:path w="850900" h="1239520">
                  <a:moveTo>
                    <a:pt x="348134" y="617586"/>
                  </a:moveTo>
                  <a:lnTo>
                    <a:pt x="344007" y="620737"/>
                  </a:lnTo>
                  <a:lnTo>
                    <a:pt x="346278" y="621029"/>
                  </a:lnTo>
                  <a:lnTo>
                    <a:pt x="348134" y="617586"/>
                  </a:lnTo>
                  <a:close/>
                </a:path>
                <a:path w="850900" h="1239520">
                  <a:moveTo>
                    <a:pt x="447141" y="396239"/>
                  </a:moveTo>
                  <a:lnTo>
                    <a:pt x="434670" y="396239"/>
                  </a:lnTo>
                  <a:lnTo>
                    <a:pt x="451916" y="411479"/>
                  </a:lnTo>
                  <a:lnTo>
                    <a:pt x="463727" y="420369"/>
                  </a:lnTo>
                  <a:lnTo>
                    <a:pt x="474814" y="426719"/>
                  </a:lnTo>
                  <a:lnTo>
                    <a:pt x="477367" y="440689"/>
                  </a:lnTo>
                  <a:lnTo>
                    <a:pt x="485051" y="453389"/>
                  </a:lnTo>
                  <a:lnTo>
                    <a:pt x="481063" y="466089"/>
                  </a:lnTo>
                  <a:lnTo>
                    <a:pt x="480974" y="481329"/>
                  </a:lnTo>
                  <a:lnTo>
                    <a:pt x="477393" y="494029"/>
                  </a:lnTo>
                  <a:lnTo>
                    <a:pt x="457847" y="495299"/>
                  </a:lnTo>
                  <a:lnTo>
                    <a:pt x="443547" y="502919"/>
                  </a:lnTo>
                  <a:lnTo>
                    <a:pt x="421195" y="514349"/>
                  </a:lnTo>
                  <a:lnTo>
                    <a:pt x="409676" y="525779"/>
                  </a:lnTo>
                  <a:lnTo>
                    <a:pt x="401828" y="538479"/>
                  </a:lnTo>
                  <a:lnTo>
                    <a:pt x="396087" y="553719"/>
                  </a:lnTo>
                  <a:lnTo>
                    <a:pt x="388810" y="567689"/>
                  </a:lnTo>
                  <a:lnTo>
                    <a:pt x="384924" y="581659"/>
                  </a:lnTo>
                  <a:lnTo>
                    <a:pt x="364528" y="590549"/>
                  </a:lnTo>
                  <a:lnTo>
                    <a:pt x="353809" y="607059"/>
                  </a:lnTo>
                  <a:lnTo>
                    <a:pt x="348134" y="617586"/>
                  </a:lnTo>
                  <a:lnTo>
                    <a:pt x="358597" y="609599"/>
                  </a:lnTo>
                  <a:lnTo>
                    <a:pt x="367715" y="594359"/>
                  </a:lnTo>
                  <a:lnTo>
                    <a:pt x="389089" y="584199"/>
                  </a:lnTo>
                  <a:lnTo>
                    <a:pt x="393928" y="570229"/>
                  </a:lnTo>
                  <a:lnTo>
                    <a:pt x="401129" y="556259"/>
                  </a:lnTo>
                  <a:lnTo>
                    <a:pt x="406793" y="541019"/>
                  </a:lnTo>
                  <a:lnTo>
                    <a:pt x="414007" y="528319"/>
                  </a:lnTo>
                  <a:lnTo>
                    <a:pt x="435330" y="511809"/>
                  </a:lnTo>
                  <a:lnTo>
                    <a:pt x="459206" y="500379"/>
                  </a:lnTo>
                  <a:lnTo>
                    <a:pt x="480898" y="496569"/>
                  </a:lnTo>
                  <a:lnTo>
                    <a:pt x="486384" y="482599"/>
                  </a:lnTo>
                  <a:lnTo>
                    <a:pt x="486498" y="467359"/>
                  </a:lnTo>
                  <a:lnTo>
                    <a:pt x="490105" y="453389"/>
                  </a:lnTo>
                  <a:lnTo>
                    <a:pt x="482422" y="438149"/>
                  </a:lnTo>
                  <a:lnTo>
                    <a:pt x="479018" y="424179"/>
                  </a:lnTo>
                  <a:lnTo>
                    <a:pt x="466763" y="415289"/>
                  </a:lnTo>
                  <a:lnTo>
                    <a:pt x="455663" y="407669"/>
                  </a:lnTo>
                  <a:lnTo>
                    <a:pt x="447141" y="396239"/>
                  </a:lnTo>
                  <a:close/>
                </a:path>
                <a:path w="850900" h="1239520">
                  <a:moveTo>
                    <a:pt x="765009" y="289559"/>
                  </a:moveTo>
                  <a:lnTo>
                    <a:pt x="748792" y="289559"/>
                  </a:lnTo>
                  <a:lnTo>
                    <a:pt x="768108" y="303529"/>
                  </a:lnTo>
                  <a:lnTo>
                    <a:pt x="771410" y="316229"/>
                  </a:lnTo>
                  <a:lnTo>
                    <a:pt x="775081" y="330199"/>
                  </a:lnTo>
                  <a:lnTo>
                    <a:pt x="775004" y="344169"/>
                  </a:lnTo>
                  <a:lnTo>
                    <a:pt x="778814" y="358139"/>
                  </a:lnTo>
                  <a:lnTo>
                    <a:pt x="771601" y="370839"/>
                  </a:lnTo>
                  <a:lnTo>
                    <a:pt x="771309" y="386079"/>
                  </a:lnTo>
                  <a:lnTo>
                    <a:pt x="786028" y="386079"/>
                  </a:lnTo>
                  <a:lnTo>
                    <a:pt x="790092" y="398779"/>
                  </a:lnTo>
                  <a:lnTo>
                    <a:pt x="801890" y="408939"/>
                  </a:lnTo>
                  <a:lnTo>
                    <a:pt x="810564" y="422909"/>
                  </a:lnTo>
                  <a:lnTo>
                    <a:pt x="798588" y="426719"/>
                  </a:lnTo>
                  <a:lnTo>
                    <a:pt x="799100" y="426719"/>
                  </a:lnTo>
                  <a:lnTo>
                    <a:pt x="814247" y="424179"/>
                  </a:lnTo>
                  <a:lnTo>
                    <a:pt x="805980" y="405129"/>
                  </a:lnTo>
                  <a:lnTo>
                    <a:pt x="794308" y="394969"/>
                  </a:lnTo>
                  <a:lnTo>
                    <a:pt x="788285" y="383539"/>
                  </a:lnTo>
                  <a:lnTo>
                    <a:pt x="773201" y="383539"/>
                  </a:lnTo>
                  <a:lnTo>
                    <a:pt x="776820" y="372109"/>
                  </a:lnTo>
                  <a:lnTo>
                    <a:pt x="783920" y="358139"/>
                  </a:lnTo>
                  <a:lnTo>
                    <a:pt x="780415" y="344169"/>
                  </a:lnTo>
                  <a:lnTo>
                    <a:pt x="780516" y="330199"/>
                  </a:lnTo>
                  <a:lnTo>
                    <a:pt x="776732" y="314959"/>
                  </a:lnTo>
                  <a:lnTo>
                    <a:pt x="773010" y="300989"/>
                  </a:lnTo>
                  <a:lnTo>
                    <a:pt x="765009" y="289559"/>
                  </a:lnTo>
                  <a:close/>
                </a:path>
                <a:path w="850900" h="1239520">
                  <a:moveTo>
                    <a:pt x="366255" y="208279"/>
                  </a:moveTo>
                  <a:lnTo>
                    <a:pt x="351688" y="212089"/>
                  </a:lnTo>
                  <a:lnTo>
                    <a:pt x="353491" y="228599"/>
                  </a:lnTo>
                  <a:lnTo>
                    <a:pt x="349770" y="241299"/>
                  </a:lnTo>
                  <a:lnTo>
                    <a:pt x="349681" y="256539"/>
                  </a:lnTo>
                  <a:lnTo>
                    <a:pt x="364629" y="262889"/>
                  </a:lnTo>
                  <a:lnTo>
                    <a:pt x="366331" y="288289"/>
                  </a:lnTo>
                  <a:lnTo>
                    <a:pt x="378244" y="300989"/>
                  </a:lnTo>
                  <a:lnTo>
                    <a:pt x="381228" y="312419"/>
                  </a:lnTo>
                  <a:lnTo>
                    <a:pt x="388810" y="327659"/>
                  </a:lnTo>
                  <a:lnTo>
                    <a:pt x="392303" y="341629"/>
                  </a:lnTo>
                  <a:lnTo>
                    <a:pt x="399719" y="369569"/>
                  </a:lnTo>
                  <a:lnTo>
                    <a:pt x="401485" y="383539"/>
                  </a:lnTo>
                  <a:lnTo>
                    <a:pt x="409155" y="398779"/>
                  </a:lnTo>
                  <a:lnTo>
                    <a:pt x="422706" y="400049"/>
                  </a:lnTo>
                  <a:lnTo>
                    <a:pt x="434670" y="396239"/>
                  </a:lnTo>
                  <a:lnTo>
                    <a:pt x="447141" y="396239"/>
                  </a:lnTo>
                  <a:lnTo>
                    <a:pt x="444023" y="394969"/>
                  </a:lnTo>
                  <a:lnTo>
                    <a:pt x="421843" y="394969"/>
                  </a:lnTo>
                  <a:lnTo>
                    <a:pt x="406679" y="382269"/>
                  </a:lnTo>
                  <a:lnTo>
                    <a:pt x="405104" y="368299"/>
                  </a:lnTo>
                  <a:lnTo>
                    <a:pt x="401320" y="354329"/>
                  </a:lnTo>
                  <a:lnTo>
                    <a:pt x="393954" y="325119"/>
                  </a:lnTo>
                  <a:lnTo>
                    <a:pt x="386346" y="309879"/>
                  </a:lnTo>
                  <a:lnTo>
                    <a:pt x="382828" y="298449"/>
                  </a:lnTo>
                  <a:lnTo>
                    <a:pt x="371030" y="285749"/>
                  </a:lnTo>
                  <a:lnTo>
                    <a:pt x="371843" y="273049"/>
                  </a:lnTo>
                  <a:lnTo>
                    <a:pt x="368033" y="259079"/>
                  </a:lnTo>
                  <a:lnTo>
                    <a:pt x="353187" y="253999"/>
                  </a:lnTo>
                  <a:lnTo>
                    <a:pt x="355206" y="242569"/>
                  </a:lnTo>
                  <a:lnTo>
                    <a:pt x="358813" y="228599"/>
                  </a:lnTo>
                  <a:lnTo>
                    <a:pt x="355092" y="213359"/>
                  </a:lnTo>
                  <a:lnTo>
                    <a:pt x="379454" y="213359"/>
                  </a:lnTo>
                  <a:lnTo>
                    <a:pt x="366255" y="208279"/>
                  </a:lnTo>
                  <a:close/>
                </a:path>
                <a:path w="850900" h="1239520">
                  <a:moveTo>
                    <a:pt x="434670" y="391159"/>
                  </a:moveTo>
                  <a:lnTo>
                    <a:pt x="421843" y="394969"/>
                  </a:lnTo>
                  <a:lnTo>
                    <a:pt x="444023" y="394969"/>
                  </a:lnTo>
                  <a:lnTo>
                    <a:pt x="434670" y="391159"/>
                  </a:lnTo>
                  <a:close/>
                </a:path>
                <a:path w="850900" h="1239520">
                  <a:moveTo>
                    <a:pt x="787615" y="382269"/>
                  </a:moveTo>
                  <a:lnTo>
                    <a:pt x="773201" y="383539"/>
                  </a:lnTo>
                  <a:lnTo>
                    <a:pt x="788285" y="383539"/>
                  </a:lnTo>
                  <a:lnTo>
                    <a:pt x="787615" y="382269"/>
                  </a:lnTo>
                  <a:close/>
                </a:path>
                <a:path w="850900" h="1239520">
                  <a:moveTo>
                    <a:pt x="711057" y="245109"/>
                  </a:moveTo>
                  <a:lnTo>
                    <a:pt x="708355" y="245109"/>
                  </a:lnTo>
                  <a:lnTo>
                    <a:pt x="708520" y="257809"/>
                  </a:lnTo>
                  <a:lnTo>
                    <a:pt x="718197" y="270509"/>
                  </a:lnTo>
                  <a:lnTo>
                    <a:pt x="721461" y="284479"/>
                  </a:lnTo>
                  <a:lnTo>
                    <a:pt x="725157" y="299719"/>
                  </a:lnTo>
                  <a:lnTo>
                    <a:pt x="738060" y="304799"/>
                  </a:lnTo>
                  <a:lnTo>
                    <a:pt x="740743" y="300989"/>
                  </a:lnTo>
                  <a:lnTo>
                    <a:pt x="736460" y="300989"/>
                  </a:lnTo>
                  <a:lnTo>
                    <a:pt x="726808" y="283209"/>
                  </a:lnTo>
                  <a:lnTo>
                    <a:pt x="723112" y="269239"/>
                  </a:lnTo>
                  <a:lnTo>
                    <a:pt x="713422" y="255269"/>
                  </a:lnTo>
                  <a:lnTo>
                    <a:pt x="711057" y="245109"/>
                  </a:lnTo>
                  <a:close/>
                </a:path>
                <a:path w="850900" h="1239520">
                  <a:moveTo>
                    <a:pt x="759675" y="281939"/>
                  </a:moveTo>
                  <a:lnTo>
                    <a:pt x="745464" y="285749"/>
                  </a:lnTo>
                  <a:lnTo>
                    <a:pt x="736460" y="300989"/>
                  </a:lnTo>
                  <a:lnTo>
                    <a:pt x="740743" y="300989"/>
                  </a:lnTo>
                  <a:lnTo>
                    <a:pt x="748792" y="289559"/>
                  </a:lnTo>
                  <a:lnTo>
                    <a:pt x="765009" y="289559"/>
                  </a:lnTo>
                  <a:lnTo>
                    <a:pt x="759675" y="281939"/>
                  </a:lnTo>
                  <a:close/>
                </a:path>
                <a:path w="850900" h="1239520">
                  <a:moveTo>
                    <a:pt x="554074" y="80009"/>
                  </a:moveTo>
                  <a:lnTo>
                    <a:pt x="551903" y="80009"/>
                  </a:lnTo>
                  <a:lnTo>
                    <a:pt x="551357" y="91439"/>
                  </a:lnTo>
                  <a:lnTo>
                    <a:pt x="555028" y="105409"/>
                  </a:lnTo>
                  <a:lnTo>
                    <a:pt x="567283" y="114299"/>
                  </a:lnTo>
                  <a:lnTo>
                    <a:pt x="573735" y="128269"/>
                  </a:lnTo>
                  <a:lnTo>
                    <a:pt x="573443" y="139699"/>
                  </a:lnTo>
                  <a:lnTo>
                    <a:pt x="587362" y="152399"/>
                  </a:lnTo>
                  <a:lnTo>
                    <a:pt x="598716" y="160019"/>
                  </a:lnTo>
                  <a:lnTo>
                    <a:pt x="586943" y="170179"/>
                  </a:lnTo>
                  <a:lnTo>
                    <a:pt x="599008" y="180339"/>
                  </a:lnTo>
                  <a:lnTo>
                    <a:pt x="601256" y="193039"/>
                  </a:lnTo>
                  <a:lnTo>
                    <a:pt x="613511" y="201929"/>
                  </a:lnTo>
                  <a:lnTo>
                    <a:pt x="625259" y="205739"/>
                  </a:lnTo>
                  <a:lnTo>
                    <a:pt x="640943" y="219709"/>
                  </a:lnTo>
                  <a:lnTo>
                    <a:pt x="653415" y="222249"/>
                  </a:lnTo>
                  <a:lnTo>
                    <a:pt x="633857" y="240029"/>
                  </a:lnTo>
                  <a:lnTo>
                    <a:pt x="632612" y="256539"/>
                  </a:lnTo>
                  <a:lnTo>
                    <a:pt x="640384" y="270509"/>
                  </a:lnTo>
                  <a:lnTo>
                    <a:pt x="653859" y="271779"/>
                  </a:lnTo>
                  <a:lnTo>
                    <a:pt x="665238" y="275589"/>
                  </a:lnTo>
                  <a:lnTo>
                    <a:pt x="666496" y="275589"/>
                  </a:lnTo>
                  <a:lnTo>
                    <a:pt x="669208" y="271779"/>
                  </a:lnTo>
                  <a:lnTo>
                    <a:pt x="662724" y="271779"/>
                  </a:lnTo>
                  <a:lnTo>
                    <a:pt x="642772" y="266699"/>
                  </a:lnTo>
                  <a:lnTo>
                    <a:pt x="637755" y="255269"/>
                  </a:lnTo>
                  <a:lnTo>
                    <a:pt x="638136" y="242569"/>
                  </a:lnTo>
                  <a:lnTo>
                    <a:pt x="656323" y="220979"/>
                  </a:lnTo>
                  <a:lnTo>
                    <a:pt x="643216" y="215899"/>
                  </a:lnTo>
                  <a:lnTo>
                    <a:pt x="627951" y="201929"/>
                  </a:lnTo>
                  <a:lnTo>
                    <a:pt x="615899" y="196849"/>
                  </a:lnTo>
                  <a:lnTo>
                    <a:pt x="602907" y="177799"/>
                  </a:lnTo>
                  <a:lnTo>
                    <a:pt x="590359" y="170179"/>
                  </a:lnTo>
                  <a:lnTo>
                    <a:pt x="602437" y="160019"/>
                  </a:lnTo>
                  <a:lnTo>
                    <a:pt x="590664" y="148589"/>
                  </a:lnTo>
                  <a:lnTo>
                    <a:pt x="577977" y="137159"/>
                  </a:lnTo>
                  <a:lnTo>
                    <a:pt x="578662" y="125729"/>
                  </a:lnTo>
                  <a:lnTo>
                    <a:pt x="571258" y="110489"/>
                  </a:lnTo>
                  <a:lnTo>
                    <a:pt x="559219" y="102869"/>
                  </a:lnTo>
                  <a:lnTo>
                    <a:pt x="556679" y="88899"/>
                  </a:lnTo>
                  <a:lnTo>
                    <a:pt x="554074" y="80009"/>
                  </a:lnTo>
                  <a:close/>
                </a:path>
                <a:path w="850900" h="1239520">
                  <a:moveTo>
                    <a:pt x="710171" y="241299"/>
                  </a:moveTo>
                  <a:lnTo>
                    <a:pt x="695528" y="242569"/>
                  </a:lnTo>
                  <a:lnTo>
                    <a:pt x="684441" y="246379"/>
                  </a:lnTo>
                  <a:lnTo>
                    <a:pt x="672261" y="257809"/>
                  </a:lnTo>
                  <a:lnTo>
                    <a:pt x="662724" y="271779"/>
                  </a:lnTo>
                  <a:lnTo>
                    <a:pt x="669208" y="271779"/>
                  </a:lnTo>
                  <a:lnTo>
                    <a:pt x="676440" y="261619"/>
                  </a:lnTo>
                  <a:lnTo>
                    <a:pt x="697255" y="247649"/>
                  </a:lnTo>
                  <a:lnTo>
                    <a:pt x="708355" y="245109"/>
                  </a:lnTo>
                  <a:lnTo>
                    <a:pt x="711057" y="245109"/>
                  </a:lnTo>
                  <a:lnTo>
                    <a:pt x="710171" y="241299"/>
                  </a:lnTo>
                  <a:close/>
                </a:path>
                <a:path w="850900" h="1239520">
                  <a:moveTo>
                    <a:pt x="412392" y="213359"/>
                  </a:moveTo>
                  <a:lnTo>
                    <a:pt x="400189" y="213359"/>
                  </a:lnTo>
                  <a:lnTo>
                    <a:pt x="411619" y="222249"/>
                  </a:lnTo>
                  <a:lnTo>
                    <a:pt x="422706" y="222249"/>
                  </a:lnTo>
                  <a:lnTo>
                    <a:pt x="435025" y="217169"/>
                  </a:lnTo>
                  <a:lnTo>
                    <a:pt x="421487" y="217169"/>
                  </a:lnTo>
                  <a:lnTo>
                    <a:pt x="412392" y="213359"/>
                  </a:lnTo>
                  <a:close/>
                </a:path>
                <a:path w="850900" h="1239520">
                  <a:moveTo>
                    <a:pt x="379454" y="213359"/>
                  </a:moveTo>
                  <a:lnTo>
                    <a:pt x="366141" y="213359"/>
                  </a:lnTo>
                  <a:lnTo>
                    <a:pt x="386715" y="220979"/>
                  </a:lnTo>
                  <a:lnTo>
                    <a:pt x="395698" y="215899"/>
                  </a:lnTo>
                  <a:lnTo>
                    <a:pt x="386054" y="215899"/>
                  </a:lnTo>
                  <a:lnTo>
                    <a:pt x="379454" y="213359"/>
                  </a:lnTo>
                  <a:close/>
                </a:path>
                <a:path w="850900" h="1239520">
                  <a:moveTo>
                    <a:pt x="446570" y="185419"/>
                  </a:moveTo>
                  <a:lnTo>
                    <a:pt x="444271" y="186689"/>
                  </a:lnTo>
                  <a:lnTo>
                    <a:pt x="442163" y="203199"/>
                  </a:lnTo>
                  <a:lnTo>
                    <a:pt x="421487" y="217169"/>
                  </a:lnTo>
                  <a:lnTo>
                    <a:pt x="435025" y="217169"/>
                  </a:lnTo>
                  <a:lnTo>
                    <a:pt x="446849" y="205739"/>
                  </a:lnTo>
                  <a:lnTo>
                    <a:pt x="449491" y="189229"/>
                  </a:lnTo>
                  <a:lnTo>
                    <a:pt x="449875" y="189229"/>
                  </a:lnTo>
                  <a:lnTo>
                    <a:pt x="446570" y="185419"/>
                  </a:lnTo>
                  <a:close/>
                </a:path>
                <a:path w="850900" h="1239520">
                  <a:moveTo>
                    <a:pt x="400265" y="208279"/>
                  </a:moveTo>
                  <a:lnTo>
                    <a:pt x="386054" y="215899"/>
                  </a:lnTo>
                  <a:lnTo>
                    <a:pt x="395698" y="215899"/>
                  </a:lnTo>
                  <a:lnTo>
                    <a:pt x="400189" y="213359"/>
                  </a:lnTo>
                  <a:lnTo>
                    <a:pt x="412392" y="213359"/>
                  </a:lnTo>
                  <a:lnTo>
                    <a:pt x="400265" y="208279"/>
                  </a:lnTo>
                  <a:close/>
                </a:path>
                <a:path w="850900" h="1239520">
                  <a:moveTo>
                    <a:pt x="449875" y="189229"/>
                  </a:moveTo>
                  <a:lnTo>
                    <a:pt x="449491" y="189229"/>
                  </a:lnTo>
                  <a:lnTo>
                    <a:pt x="457708" y="199389"/>
                  </a:lnTo>
                  <a:lnTo>
                    <a:pt x="459562" y="199389"/>
                  </a:lnTo>
                  <a:lnTo>
                    <a:pt x="461440" y="195579"/>
                  </a:lnTo>
                  <a:lnTo>
                    <a:pt x="455383" y="195579"/>
                  </a:lnTo>
                  <a:lnTo>
                    <a:pt x="449875" y="189229"/>
                  </a:lnTo>
                  <a:close/>
                </a:path>
                <a:path w="850900" h="1239520">
                  <a:moveTo>
                    <a:pt x="462757" y="137159"/>
                  </a:moveTo>
                  <a:lnTo>
                    <a:pt x="456819" y="137159"/>
                  </a:lnTo>
                  <a:lnTo>
                    <a:pt x="458876" y="153669"/>
                  </a:lnTo>
                  <a:lnTo>
                    <a:pt x="462572" y="168909"/>
                  </a:lnTo>
                  <a:lnTo>
                    <a:pt x="462483" y="181609"/>
                  </a:lnTo>
                  <a:lnTo>
                    <a:pt x="455383" y="195579"/>
                  </a:lnTo>
                  <a:lnTo>
                    <a:pt x="461440" y="195579"/>
                  </a:lnTo>
                  <a:lnTo>
                    <a:pt x="467702" y="182879"/>
                  </a:lnTo>
                  <a:lnTo>
                    <a:pt x="468007" y="168909"/>
                  </a:lnTo>
                  <a:lnTo>
                    <a:pt x="464223" y="153669"/>
                  </a:lnTo>
                  <a:lnTo>
                    <a:pt x="467918" y="139699"/>
                  </a:lnTo>
                  <a:lnTo>
                    <a:pt x="462757" y="137159"/>
                  </a:lnTo>
                  <a:close/>
                </a:path>
                <a:path w="850900" h="1239520">
                  <a:moveTo>
                    <a:pt x="458711" y="0"/>
                  </a:moveTo>
                  <a:lnTo>
                    <a:pt x="444906" y="0"/>
                  </a:lnTo>
                  <a:lnTo>
                    <a:pt x="432943" y="3809"/>
                  </a:lnTo>
                  <a:lnTo>
                    <a:pt x="420776" y="15239"/>
                  </a:lnTo>
                  <a:lnTo>
                    <a:pt x="423735" y="31750"/>
                  </a:lnTo>
                  <a:lnTo>
                    <a:pt x="420065" y="43179"/>
                  </a:lnTo>
                  <a:lnTo>
                    <a:pt x="419950" y="77469"/>
                  </a:lnTo>
                  <a:lnTo>
                    <a:pt x="416369" y="88899"/>
                  </a:lnTo>
                  <a:lnTo>
                    <a:pt x="416255" y="104139"/>
                  </a:lnTo>
                  <a:lnTo>
                    <a:pt x="429247" y="110489"/>
                  </a:lnTo>
                  <a:lnTo>
                    <a:pt x="431139" y="123189"/>
                  </a:lnTo>
                  <a:lnTo>
                    <a:pt x="444817" y="138429"/>
                  </a:lnTo>
                  <a:lnTo>
                    <a:pt x="447776" y="151129"/>
                  </a:lnTo>
                  <a:lnTo>
                    <a:pt x="448598" y="149859"/>
                  </a:lnTo>
                  <a:lnTo>
                    <a:pt x="447776" y="149859"/>
                  </a:lnTo>
                  <a:lnTo>
                    <a:pt x="449427" y="134619"/>
                  </a:lnTo>
                  <a:lnTo>
                    <a:pt x="435749" y="120649"/>
                  </a:lnTo>
                  <a:lnTo>
                    <a:pt x="432777" y="107949"/>
                  </a:lnTo>
                  <a:lnTo>
                    <a:pt x="419874" y="101599"/>
                  </a:lnTo>
                  <a:lnTo>
                    <a:pt x="421767" y="90169"/>
                  </a:lnTo>
                  <a:lnTo>
                    <a:pt x="425361" y="77469"/>
                  </a:lnTo>
                  <a:lnTo>
                    <a:pt x="425475" y="44450"/>
                  </a:lnTo>
                  <a:lnTo>
                    <a:pt x="429056" y="31750"/>
                  </a:lnTo>
                  <a:lnTo>
                    <a:pt x="425386" y="16509"/>
                  </a:lnTo>
                  <a:lnTo>
                    <a:pt x="445770" y="5079"/>
                  </a:lnTo>
                  <a:lnTo>
                    <a:pt x="472214" y="5079"/>
                  </a:lnTo>
                  <a:lnTo>
                    <a:pt x="470458" y="3809"/>
                  </a:lnTo>
                  <a:lnTo>
                    <a:pt x="458711" y="0"/>
                  </a:lnTo>
                  <a:close/>
                </a:path>
                <a:path w="850900" h="1239520">
                  <a:moveTo>
                    <a:pt x="455015" y="133349"/>
                  </a:moveTo>
                  <a:lnTo>
                    <a:pt x="447776" y="149859"/>
                  </a:lnTo>
                  <a:lnTo>
                    <a:pt x="448598" y="149859"/>
                  </a:lnTo>
                  <a:lnTo>
                    <a:pt x="456819" y="137159"/>
                  </a:lnTo>
                  <a:lnTo>
                    <a:pt x="462757" y="137159"/>
                  </a:lnTo>
                  <a:lnTo>
                    <a:pt x="455015" y="133349"/>
                  </a:lnTo>
                  <a:close/>
                </a:path>
                <a:path w="850900" h="1239520">
                  <a:moveTo>
                    <a:pt x="517931" y="10159"/>
                  </a:moveTo>
                  <a:lnTo>
                    <a:pt x="512419" y="10159"/>
                  </a:lnTo>
                  <a:lnTo>
                    <a:pt x="512419" y="12700"/>
                  </a:lnTo>
                  <a:lnTo>
                    <a:pt x="523913" y="33019"/>
                  </a:lnTo>
                  <a:lnTo>
                    <a:pt x="519899" y="44450"/>
                  </a:lnTo>
                  <a:lnTo>
                    <a:pt x="523595" y="59689"/>
                  </a:lnTo>
                  <a:lnTo>
                    <a:pt x="531202" y="74929"/>
                  </a:lnTo>
                  <a:lnTo>
                    <a:pt x="534708" y="87629"/>
                  </a:lnTo>
                  <a:lnTo>
                    <a:pt x="543306" y="83819"/>
                  </a:lnTo>
                  <a:lnTo>
                    <a:pt x="535774" y="83819"/>
                  </a:lnTo>
                  <a:lnTo>
                    <a:pt x="536321" y="72389"/>
                  </a:lnTo>
                  <a:lnTo>
                    <a:pt x="528726" y="57149"/>
                  </a:lnTo>
                  <a:lnTo>
                    <a:pt x="525246" y="43179"/>
                  </a:lnTo>
                  <a:lnTo>
                    <a:pt x="528916" y="31750"/>
                  </a:lnTo>
                  <a:lnTo>
                    <a:pt x="517537" y="11429"/>
                  </a:lnTo>
                  <a:lnTo>
                    <a:pt x="517931" y="10159"/>
                  </a:lnTo>
                  <a:close/>
                </a:path>
                <a:path w="850900" h="1239520">
                  <a:moveTo>
                    <a:pt x="552958" y="76199"/>
                  </a:moveTo>
                  <a:lnTo>
                    <a:pt x="535774" y="83819"/>
                  </a:lnTo>
                  <a:lnTo>
                    <a:pt x="543306" y="83819"/>
                  </a:lnTo>
                  <a:lnTo>
                    <a:pt x="551903" y="80009"/>
                  </a:lnTo>
                  <a:lnTo>
                    <a:pt x="554074" y="80009"/>
                  </a:lnTo>
                  <a:lnTo>
                    <a:pt x="552958" y="76199"/>
                  </a:lnTo>
                  <a:close/>
                </a:path>
                <a:path w="850900" h="1239520">
                  <a:moveTo>
                    <a:pt x="472214" y="5079"/>
                  </a:moveTo>
                  <a:lnTo>
                    <a:pt x="457847" y="5079"/>
                  </a:lnTo>
                  <a:lnTo>
                    <a:pt x="478523" y="15239"/>
                  </a:lnTo>
                  <a:lnTo>
                    <a:pt x="489610" y="22859"/>
                  </a:lnTo>
                  <a:lnTo>
                    <a:pt x="500159" y="17779"/>
                  </a:lnTo>
                  <a:lnTo>
                    <a:pt x="489775" y="17779"/>
                  </a:lnTo>
                  <a:lnTo>
                    <a:pt x="472214" y="5079"/>
                  </a:lnTo>
                  <a:close/>
                </a:path>
                <a:path w="850900" h="1239520">
                  <a:moveTo>
                    <a:pt x="516089" y="6350"/>
                  </a:moveTo>
                  <a:lnTo>
                    <a:pt x="503212" y="10159"/>
                  </a:lnTo>
                  <a:lnTo>
                    <a:pt x="489775" y="17779"/>
                  </a:lnTo>
                  <a:lnTo>
                    <a:pt x="500159" y="17779"/>
                  </a:lnTo>
                  <a:lnTo>
                    <a:pt x="505434" y="15239"/>
                  </a:lnTo>
                  <a:lnTo>
                    <a:pt x="512419" y="10159"/>
                  </a:lnTo>
                  <a:lnTo>
                    <a:pt x="517931" y="10159"/>
                  </a:lnTo>
                  <a:lnTo>
                    <a:pt x="517931" y="7619"/>
                  </a:lnTo>
                  <a:lnTo>
                    <a:pt x="516089" y="63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573545" y="4787349"/>
              <a:ext cx="1339215" cy="1625600"/>
            </a:xfrm>
            <a:custGeom>
              <a:avLst/>
              <a:gdLst/>
              <a:ahLst/>
              <a:cxnLst/>
              <a:rect l="l" t="t" r="r" b="b"/>
              <a:pathLst>
                <a:path w="1339215" h="1625600">
                  <a:moveTo>
                    <a:pt x="595452" y="1587499"/>
                  </a:moveTo>
                  <a:lnTo>
                    <a:pt x="525183" y="1587499"/>
                  </a:lnTo>
                  <a:lnTo>
                    <a:pt x="547369" y="1612899"/>
                  </a:lnTo>
                  <a:lnTo>
                    <a:pt x="552919" y="1625599"/>
                  </a:lnTo>
                  <a:lnTo>
                    <a:pt x="564019" y="1625599"/>
                  </a:lnTo>
                  <a:lnTo>
                    <a:pt x="575106" y="1612899"/>
                  </a:lnTo>
                  <a:lnTo>
                    <a:pt x="586206" y="1612899"/>
                  </a:lnTo>
                  <a:lnTo>
                    <a:pt x="599147" y="1600199"/>
                  </a:lnTo>
                  <a:lnTo>
                    <a:pt x="595452" y="1587499"/>
                  </a:lnTo>
                  <a:close/>
                </a:path>
                <a:path w="1339215" h="1625600">
                  <a:moveTo>
                    <a:pt x="593597" y="1447799"/>
                  </a:moveTo>
                  <a:lnTo>
                    <a:pt x="351358" y="1447799"/>
                  </a:lnTo>
                  <a:lnTo>
                    <a:pt x="362445" y="1460499"/>
                  </a:lnTo>
                  <a:lnTo>
                    <a:pt x="375399" y="1473199"/>
                  </a:lnTo>
                  <a:lnTo>
                    <a:pt x="397586" y="1485899"/>
                  </a:lnTo>
                  <a:lnTo>
                    <a:pt x="408685" y="1498599"/>
                  </a:lnTo>
                  <a:lnTo>
                    <a:pt x="421627" y="1498599"/>
                  </a:lnTo>
                  <a:lnTo>
                    <a:pt x="432727" y="1511299"/>
                  </a:lnTo>
                  <a:lnTo>
                    <a:pt x="454913" y="1511299"/>
                  </a:lnTo>
                  <a:lnTo>
                    <a:pt x="458609" y="1523999"/>
                  </a:lnTo>
                  <a:lnTo>
                    <a:pt x="467855" y="1536699"/>
                  </a:lnTo>
                  <a:lnTo>
                    <a:pt x="478955" y="1549399"/>
                  </a:lnTo>
                  <a:lnTo>
                    <a:pt x="501141" y="1549399"/>
                  </a:lnTo>
                  <a:lnTo>
                    <a:pt x="501141" y="1574799"/>
                  </a:lnTo>
                  <a:lnTo>
                    <a:pt x="504837" y="1587499"/>
                  </a:lnTo>
                  <a:lnTo>
                    <a:pt x="514083" y="1600199"/>
                  </a:lnTo>
                  <a:lnTo>
                    <a:pt x="525183" y="1587499"/>
                  </a:lnTo>
                  <a:lnTo>
                    <a:pt x="595452" y="1587499"/>
                  </a:lnTo>
                  <a:lnTo>
                    <a:pt x="595452" y="1574799"/>
                  </a:lnTo>
                  <a:lnTo>
                    <a:pt x="610247" y="1562099"/>
                  </a:lnTo>
                  <a:lnTo>
                    <a:pt x="621334" y="1562099"/>
                  </a:lnTo>
                  <a:lnTo>
                    <a:pt x="645375" y="1536699"/>
                  </a:lnTo>
                  <a:lnTo>
                    <a:pt x="663867" y="1511299"/>
                  </a:lnTo>
                  <a:lnTo>
                    <a:pt x="674966" y="1498599"/>
                  </a:lnTo>
                  <a:lnTo>
                    <a:pt x="685139" y="1473199"/>
                  </a:lnTo>
                  <a:lnTo>
                    <a:pt x="595452" y="1473199"/>
                  </a:lnTo>
                  <a:lnTo>
                    <a:pt x="593597" y="1447799"/>
                  </a:lnTo>
                  <a:close/>
                </a:path>
                <a:path w="1339215" h="1625600">
                  <a:moveTo>
                    <a:pt x="796404" y="1333499"/>
                  </a:moveTo>
                  <a:lnTo>
                    <a:pt x="663867" y="1333499"/>
                  </a:lnTo>
                  <a:lnTo>
                    <a:pt x="663867" y="1346199"/>
                  </a:lnTo>
                  <a:lnTo>
                    <a:pt x="674966" y="1358899"/>
                  </a:lnTo>
                  <a:lnTo>
                    <a:pt x="663867" y="1358899"/>
                  </a:lnTo>
                  <a:lnTo>
                    <a:pt x="656475" y="1396999"/>
                  </a:lnTo>
                  <a:lnTo>
                    <a:pt x="652779" y="1409699"/>
                  </a:lnTo>
                  <a:lnTo>
                    <a:pt x="652779" y="1422399"/>
                  </a:lnTo>
                  <a:lnTo>
                    <a:pt x="639838" y="1422399"/>
                  </a:lnTo>
                  <a:lnTo>
                    <a:pt x="636130" y="1435099"/>
                  </a:lnTo>
                  <a:lnTo>
                    <a:pt x="625043" y="1447799"/>
                  </a:lnTo>
                  <a:lnTo>
                    <a:pt x="617639" y="1473199"/>
                  </a:lnTo>
                  <a:lnTo>
                    <a:pt x="685139" y="1473199"/>
                  </a:lnTo>
                  <a:lnTo>
                    <a:pt x="695312" y="1447799"/>
                  </a:lnTo>
                  <a:lnTo>
                    <a:pt x="706399" y="1435099"/>
                  </a:lnTo>
                  <a:lnTo>
                    <a:pt x="721194" y="1422399"/>
                  </a:lnTo>
                  <a:lnTo>
                    <a:pt x="741540" y="1396999"/>
                  </a:lnTo>
                  <a:lnTo>
                    <a:pt x="752640" y="1384299"/>
                  </a:lnTo>
                  <a:lnTo>
                    <a:pt x="771131" y="1371599"/>
                  </a:lnTo>
                  <a:lnTo>
                    <a:pt x="795172" y="1346199"/>
                  </a:lnTo>
                  <a:lnTo>
                    <a:pt x="796404" y="1333499"/>
                  </a:lnTo>
                  <a:close/>
                </a:path>
                <a:path w="1339215" h="1625600">
                  <a:moveTo>
                    <a:pt x="421627" y="1371599"/>
                  </a:moveTo>
                  <a:lnTo>
                    <a:pt x="290334" y="1371599"/>
                  </a:lnTo>
                  <a:lnTo>
                    <a:pt x="301421" y="1384299"/>
                  </a:lnTo>
                  <a:lnTo>
                    <a:pt x="308825" y="1409699"/>
                  </a:lnTo>
                  <a:lnTo>
                    <a:pt x="319912" y="1422399"/>
                  </a:lnTo>
                  <a:lnTo>
                    <a:pt x="329158" y="1435099"/>
                  </a:lnTo>
                  <a:lnTo>
                    <a:pt x="340258" y="1447799"/>
                  </a:lnTo>
                  <a:lnTo>
                    <a:pt x="582510" y="1447799"/>
                  </a:lnTo>
                  <a:lnTo>
                    <a:pt x="575106" y="1435099"/>
                  </a:lnTo>
                  <a:lnTo>
                    <a:pt x="525183" y="1435099"/>
                  </a:lnTo>
                  <a:lnTo>
                    <a:pt x="521487" y="1422399"/>
                  </a:lnTo>
                  <a:lnTo>
                    <a:pt x="514083" y="1409699"/>
                  </a:lnTo>
                  <a:lnTo>
                    <a:pt x="447509" y="1409699"/>
                  </a:lnTo>
                  <a:lnTo>
                    <a:pt x="425322" y="1384299"/>
                  </a:lnTo>
                  <a:lnTo>
                    <a:pt x="414223" y="1384299"/>
                  </a:lnTo>
                  <a:lnTo>
                    <a:pt x="421627" y="1371599"/>
                  </a:lnTo>
                  <a:close/>
                </a:path>
                <a:path w="1339215" h="1625600">
                  <a:moveTo>
                    <a:pt x="567715" y="1396999"/>
                  </a:moveTo>
                  <a:lnTo>
                    <a:pt x="543674" y="1396999"/>
                  </a:lnTo>
                  <a:lnTo>
                    <a:pt x="532574" y="1409699"/>
                  </a:lnTo>
                  <a:lnTo>
                    <a:pt x="532574" y="1422399"/>
                  </a:lnTo>
                  <a:lnTo>
                    <a:pt x="536282" y="1435099"/>
                  </a:lnTo>
                  <a:lnTo>
                    <a:pt x="575106" y="1435099"/>
                  </a:lnTo>
                  <a:lnTo>
                    <a:pt x="564019" y="1422399"/>
                  </a:lnTo>
                  <a:lnTo>
                    <a:pt x="556615" y="1409699"/>
                  </a:lnTo>
                  <a:lnTo>
                    <a:pt x="567715" y="1396999"/>
                  </a:lnTo>
                  <a:close/>
                </a:path>
                <a:path w="1339215" h="1625600">
                  <a:moveTo>
                    <a:pt x="236702" y="1409699"/>
                  </a:moveTo>
                  <a:lnTo>
                    <a:pt x="220065" y="1409699"/>
                  </a:lnTo>
                  <a:lnTo>
                    <a:pt x="223761" y="1422399"/>
                  </a:lnTo>
                  <a:lnTo>
                    <a:pt x="236702" y="1422399"/>
                  </a:lnTo>
                  <a:lnTo>
                    <a:pt x="236702" y="1409699"/>
                  </a:lnTo>
                  <a:close/>
                </a:path>
                <a:path w="1339215" h="1625600">
                  <a:moveTo>
                    <a:pt x="290334" y="1371599"/>
                  </a:moveTo>
                  <a:lnTo>
                    <a:pt x="138696" y="1371599"/>
                  </a:lnTo>
                  <a:lnTo>
                    <a:pt x="147942" y="1384299"/>
                  </a:lnTo>
                  <a:lnTo>
                    <a:pt x="170129" y="1396999"/>
                  </a:lnTo>
                  <a:lnTo>
                    <a:pt x="173824" y="1409699"/>
                  </a:lnTo>
                  <a:lnTo>
                    <a:pt x="247802" y="1409699"/>
                  </a:lnTo>
                  <a:lnTo>
                    <a:pt x="258889" y="1396999"/>
                  </a:lnTo>
                  <a:lnTo>
                    <a:pt x="269989" y="1396999"/>
                  </a:lnTo>
                  <a:lnTo>
                    <a:pt x="279234" y="1384299"/>
                  </a:lnTo>
                  <a:lnTo>
                    <a:pt x="290334" y="1371599"/>
                  </a:lnTo>
                  <a:close/>
                </a:path>
                <a:path w="1339215" h="1625600">
                  <a:moveTo>
                    <a:pt x="497446" y="1358899"/>
                  </a:moveTo>
                  <a:lnTo>
                    <a:pt x="486346" y="1371599"/>
                  </a:lnTo>
                  <a:lnTo>
                    <a:pt x="464159" y="1371599"/>
                  </a:lnTo>
                  <a:lnTo>
                    <a:pt x="460463" y="1384299"/>
                  </a:lnTo>
                  <a:lnTo>
                    <a:pt x="458609" y="1396999"/>
                  </a:lnTo>
                  <a:lnTo>
                    <a:pt x="447509" y="1409699"/>
                  </a:lnTo>
                  <a:lnTo>
                    <a:pt x="501141" y="1409699"/>
                  </a:lnTo>
                  <a:lnTo>
                    <a:pt x="493750" y="1384299"/>
                  </a:lnTo>
                  <a:lnTo>
                    <a:pt x="497446" y="1358899"/>
                  </a:lnTo>
                  <a:close/>
                </a:path>
                <a:path w="1339215" h="1625600">
                  <a:moveTo>
                    <a:pt x="447509" y="1333499"/>
                  </a:moveTo>
                  <a:lnTo>
                    <a:pt x="73977" y="1333499"/>
                  </a:lnTo>
                  <a:lnTo>
                    <a:pt x="85064" y="1346199"/>
                  </a:lnTo>
                  <a:lnTo>
                    <a:pt x="96164" y="1346199"/>
                  </a:lnTo>
                  <a:lnTo>
                    <a:pt x="109105" y="1358899"/>
                  </a:lnTo>
                  <a:lnTo>
                    <a:pt x="116509" y="1371599"/>
                  </a:lnTo>
                  <a:lnTo>
                    <a:pt x="127596" y="1384299"/>
                  </a:lnTo>
                  <a:lnTo>
                    <a:pt x="138696" y="1371599"/>
                  </a:lnTo>
                  <a:lnTo>
                    <a:pt x="421627" y="1371599"/>
                  </a:lnTo>
                  <a:lnTo>
                    <a:pt x="432727" y="1358899"/>
                  </a:lnTo>
                  <a:lnTo>
                    <a:pt x="443814" y="1358899"/>
                  </a:lnTo>
                  <a:lnTo>
                    <a:pt x="447509" y="1346199"/>
                  </a:lnTo>
                  <a:lnTo>
                    <a:pt x="447509" y="1333499"/>
                  </a:lnTo>
                  <a:close/>
                </a:path>
                <a:path w="1339215" h="1625600">
                  <a:moveTo>
                    <a:pt x="802563" y="1003299"/>
                  </a:moveTo>
                  <a:lnTo>
                    <a:pt x="109105" y="1003299"/>
                  </a:lnTo>
                  <a:lnTo>
                    <a:pt x="112801" y="1028699"/>
                  </a:lnTo>
                  <a:lnTo>
                    <a:pt x="101714" y="1028699"/>
                  </a:lnTo>
                  <a:lnTo>
                    <a:pt x="99860" y="1041399"/>
                  </a:lnTo>
                  <a:lnTo>
                    <a:pt x="88760" y="1041399"/>
                  </a:lnTo>
                  <a:lnTo>
                    <a:pt x="77673" y="1054099"/>
                  </a:lnTo>
                  <a:lnTo>
                    <a:pt x="73977" y="1066799"/>
                  </a:lnTo>
                  <a:lnTo>
                    <a:pt x="62877" y="1079499"/>
                  </a:lnTo>
                  <a:lnTo>
                    <a:pt x="73977" y="1117599"/>
                  </a:lnTo>
                  <a:lnTo>
                    <a:pt x="73977" y="1130299"/>
                  </a:lnTo>
                  <a:lnTo>
                    <a:pt x="62877" y="1142999"/>
                  </a:lnTo>
                  <a:lnTo>
                    <a:pt x="55486" y="1181099"/>
                  </a:lnTo>
                  <a:lnTo>
                    <a:pt x="62877" y="1193799"/>
                  </a:lnTo>
                  <a:lnTo>
                    <a:pt x="55486" y="1219199"/>
                  </a:lnTo>
                  <a:lnTo>
                    <a:pt x="49936" y="1231899"/>
                  </a:lnTo>
                  <a:lnTo>
                    <a:pt x="27736" y="1231899"/>
                  </a:lnTo>
                  <a:lnTo>
                    <a:pt x="16649" y="1244599"/>
                  </a:lnTo>
                  <a:lnTo>
                    <a:pt x="12953" y="1257299"/>
                  </a:lnTo>
                  <a:lnTo>
                    <a:pt x="0" y="1257299"/>
                  </a:lnTo>
                  <a:lnTo>
                    <a:pt x="9245" y="1269999"/>
                  </a:lnTo>
                  <a:lnTo>
                    <a:pt x="12953" y="1282699"/>
                  </a:lnTo>
                  <a:lnTo>
                    <a:pt x="24041" y="1295399"/>
                  </a:lnTo>
                  <a:lnTo>
                    <a:pt x="38836" y="1320799"/>
                  </a:lnTo>
                  <a:lnTo>
                    <a:pt x="49936" y="1333499"/>
                  </a:lnTo>
                  <a:lnTo>
                    <a:pt x="62877" y="1346199"/>
                  </a:lnTo>
                  <a:lnTo>
                    <a:pt x="73977" y="1333499"/>
                  </a:lnTo>
                  <a:lnTo>
                    <a:pt x="447509" y="1333499"/>
                  </a:lnTo>
                  <a:lnTo>
                    <a:pt x="436422" y="1320799"/>
                  </a:lnTo>
                  <a:lnTo>
                    <a:pt x="432727" y="1308099"/>
                  </a:lnTo>
                  <a:lnTo>
                    <a:pt x="421627" y="1308099"/>
                  </a:lnTo>
                  <a:lnTo>
                    <a:pt x="432727" y="1295399"/>
                  </a:lnTo>
                  <a:lnTo>
                    <a:pt x="436422" y="1282699"/>
                  </a:lnTo>
                  <a:lnTo>
                    <a:pt x="532574" y="1282699"/>
                  </a:lnTo>
                  <a:lnTo>
                    <a:pt x="536282" y="1269999"/>
                  </a:lnTo>
                  <a:lnTo>
                    <a:pt x="809962" y="1269999"/>
                  </a:lnTo>
                  <a:lnTo>
                    <a:pt x="817359" y="1244599"/>
                  </a:lnTo>
                  <a:lnTo>
                    <a:pt x="833996" y="1181099"/>
                  </a:lnTo>
                  <a:lnTo>
                    <a:pt x="806259" y="1168399"/>
                  </a:lnTo>
                  <a:lnTo>
                    <a:pt x="809955" y="1155699"/>
                  </a:lnTo>
                  <a:lnTo>
                    <a:pt x="809955" y="1130299"/>
                  </a:lnTo>
                  <a:lnTo>
                    <a:pt x="802563" y="1117599"/>
                  </a:lnTo>
                  <a:lnTo>
                    <a:pt x="806259" y="1092199"/>
                  </a:lnTo>
                  <a:lnTo>
                    <a:pt x="798868" y="1079499"/>
                  </a:lnTo>
                  <a:lnTo>
                    <a:pt x="795172" y="1066799"/>
                  </a:lnTo>
                  <a:lnTo>
                    <a:pt x="795172" y="1054099"/>
                  </a:lnTo>
                  <a:lnTo>
                    <a:pt x="798868" y="1041399"/>
                  </a:lnTo>
                  <a:lnTo>
                    <a:pt x="798868" y="1028699"/>
                  </a:lnTo>
                  <a:lnTo>
                    <a:pt x="795172" y="1015999"/>
                  </a:lnTo>
                  <a:lnTo>
                    <a:pt x="802563" y="1003299"/>
                  </a:lnTo>
                  <a:close/>
                </a:path>
                <a:path w="1339215" h="1625600">
                  <a:moveTo>
                    <a:pt x="632434" y="1320799"/>
                  </a:moveTo>
                  <a:lnTo>
                    <a:pt x="567715" y="1320799"/>
                  </a:lnTo>
                  <a:lnTo>
                    <a:pt x="578815" y="1333499"/>
                  </a:lnTo>
                  <a:lnTo>
                    <a:pt x="586206" y="1346199"/>
                  </a:lnTo>
                  <a:lnTo>
                    <a:pt x="599147" y="1346199"/>
                  </a:lnTo>
                  <a:lnTo>
                    <a:pt x="621334" y="1333499"/>
                  </a:lnTo>
                  <a:lnTo>
                    <a:pt x="632434" y="1333499"/>
                  </a:lnTo>
                  <a:lnTo>
                    <a:pt x="632434" y="1320799"/>
                  </a:lnTo>
                  <a:close/>
                </a:path>
                <a:path w="1339215" h="1625600">
                  <a:moveTo>
                    <a:pt x="809962" y="1269999"/>
                  </a:moveTo>
                  <a:lnTo>
                    <a:pt x="549224" y="1269999"/>
                  </a:lnTo>
                  <a:lnTo>
                    <a:pt x="549224" y="1282699"/>
                  </a:lnTo>
                  <a:lnTo>
                    <a:pt x="552919" y="1308099"/>
                  </a:lnTo>
                  <a:lnTo>
                    <a:pt x="556615" y="1320799"/>
                  </a:lnTo>
                  <a:lnTo>
                    <a:pt x="645375" y="1320799"/>
                  </a:lnTo>
                  <a:lnTo>
                    <a:pt x="641680" y="1333499"/>
                  </a:lnTo>
                  <a:lnTo>
                    <a:pt x="652779" y="1346199"/>
                  </a:lnTo>
                  <a:lnTo>
                    <a:pt x="663867" y="1333499"/>
                  </a:lnTo>
                  <a:lnTo>
                    <a:pt x="796404" y="1333499"/>
                  </a:lnTo>
                  <a:lnTo>
                    <a:pt x="798868" y="1308099"/>
                  </a:lnTo>
                  <a:lnTo>
                    <a:pt x="809962" y="1269999"/>
                  </a:lnTo>
                  <a:close/>
                </a:path>
                <a:path w="1339215" h="1625600">
                  <a:moveTo>
                    <a:pt x="521487" y="1282699"/>
                  </a:moveTo>
                  <a:lnTo>
                    <a:pt x="458609" y="1282699"/>
                  </a:lnTo>
                  <a:lnTo>
                    <a:pt x="460463" y="1295399"/>
                  </a:lnTo>
                  <a:lnTo>
                    <a:pt x="482650" y="1295399"/>
                  </a:lnTo>
                  <a:lnTo>
                    <a:pt x="490042" y="1320799"/>
                  </a:lnTo>
                  <a:lnTo>
                    <a:pt x="501141" y="1320799"/>
                  </a:lnTo>
                  <a:lnTo>
                    <a:pt x="501141" y="1308099"/>
                  </a:lnTo>
                  <a:lnTo>
                    <a:pt x="514083" y="1295399"/>
                  </a:lnTo>
                  <a:lnTo>
                    <a:pt x="521487" y="1282699"/>
                  </a:lnTo>
                  <a:close/>
                </a:path>
                <a:path w="1339215" h="1625600">
                  <a:moveTo>
                    <a:pt x="251498" y="787399"/>
                  </a:moveTo>
                  <a:lnTo>
                    <a:pt x="227456" y="787399"/>
                  </a:lnTo>
                  <a:lnTo>
                    <a:pt x="220065" y="812799"/>
                  </a:lnTo>
                  <a:lnTo>
                    <a:pt x="208965" y="825499"/>
                  </a:lnTo>
                  <a:lnTo>
                    <a:pt x="127596" y="825499"/>
                  </a:lnTo>
                  <a:lnTo>
                    <a:pt x="116509" y="863599"/>
                  </a:lnTo>
                  <a:lnTo>
                    <a:pt x="109105" y="876299"/>
                  </a:lnTo>
                  <a:lnTo>
                    <a:pt x="101714" y="901699"/>
                  </a:lnTo>
                  <a:lnTo>
                    <a:pt x="101714" y="927099"/>
                  </a:lnTo>
                  <a:lnTo>
                    <a:pt x="109105" y="939799"/>
                  </a:lnTo>
                  <a:lnTo>
                    <a:pt x="112801" y="952499"/>
                  </a:lnTo>
                  <a:lnTo>
                    <a:pt x="123901" y="952499"/>
                  </a:lnTo>
                  <a:lnTo>
                    <a:pt x="120205" y="965199"/>
                  </a:lnTo>
                  <a:lnTo>
                    <a:pt x="131292" y="977899"/>
                  </a:lnTo>
                  <a:lnTo>
                    <a:pt x="123901" y="1003299"/>
                  </a:lnTo>
                  <a:lnTo>
                    <a:pt x="813663" y="1003299"/>
                  </a:lnTo>
                  <a:lnTo>
                    <a:pt x="813663" y="990599"/>
                  </a:lnTo>
                  <a:lnTo>
                    <a:pt x="802563" y="990599"/>
                  </a:lnTo>
                  <a:lnTo>
                    <a:pt x="787768" y="965199"/>
                  </a:lnTo>
                  <a:lnTo>
                    <a:pt x="776681" y="965199"/>
                  </a:lnTo>
                  <a:lnTo>
                    <a:pt x="774826" y="952499"/>
                  </a:lnTo>
                  <a:lnTo>
                    <a:pt x="780376" y="927099"/>
                  </a:lnTo>
                  <a:lnTo>
                    <a:pt x="784072" y="914399"/>
                  </a:lnTo>
                  <a:lnTo>
                    <a:pt x="795172" y="914399"/>
                  </a:lnTo>
                  <a:lnTo>
                    <a:pt x="806259" y="901699"/>
                  </a:lnTo>
                  <a:lnTo>
                    <a:pt x="830300" y="901699"/>
                  </a:lnTo>
                  <a:lnTo>
                    <a:pt x="841400" y="888999"/>
                  </a:lnTo>
                  <a:lnTo>
                    <a:pt x="841400" y="876299"/>
                  </a:lnTo>
                  <a:lnTo>
                    <a:pt x="845096" y="863599"/>
                  </a:lnTo>
                  <a:lnTo>
                    <a:pt x="297726" y="863599"/>
                  </a:lnTo>
                  <a:lnTo>
                    <a:pt x="286626" y="850899"/>
                  </a:lnTo>
                  <a:lnTo>
                    <a:pt x="273684" y="850899"/>
                  </a:lnTo>
                  <a:lnTo>
                    <a:pt x="266293" y="812799"/>
                  </a:lnTo>
                  <a:lnTo>
                    <a:pt x="255193" y="812799"/>
                  </a:lnTo>
                  <a:lnTo>
                    <a:pt x="251498" y="800099"/>
                  </a:lnTo>
                  <a:lnTo>
                    <a:pt x="251498" y="787399"/>
                  </a:lnTo>
                  <a:close/>
                </a:path>
                <a:path w="1339215" h="1625600">
                  <a:moveTo>
                    <a:pt x="891324" y="863599"/>
                  </a:moveTo>
                  <a:lnTo>
                    <a:pt x="869137" y="863599"/>
                  </a:lnTo>
                  <a:lnTo>
                    <a:pt x="880236" y="876299"/>
                  </a:lnTo>
                  <a:lnTo>
                    <a:pt x="891324" y="863599"/>
                  </a:lnTo>
                  <a:close/>
                </a:path>
                <a:path w="1339215" h="1625600">
                  <a:moveTo>
                    <a:pt x="1057757" y="863599"/>
                  </a:moveTo>
                  <a:lnTo>
                    <a:pt x="1033716" y="863599"/>
                  </a:lnTo>
                  <a:lnTo>
                    <a:pt x="1046657" y="876299"/>
                  </a:lnTo>
                  <a:lnTo>
                    <a:pt x="1057757" y="863599"/>
                  </a:lnTo>
                  <a:close/>
                </a:path>
                <a:path w="1339215" h="1625600">
                  <a:moveTo>
                    <a:pt x="1100289" y="850899"/>
                  </a:moveTo>
                  <a:lnTo>
                    <a:pt x="1004125" y="850899"/>
                  </a:lnTo>
                  <a:lnTo>
                    <a:pt x="1011529" y="863599"/>
                  </a:lnTo>
                  <a:lnTo>
                    <a:pt x="1057757" y="863599"/>
                  </a:lnTo>
                  <a:lnTo>
                    <a:pt x="1079944" y="876299"/>
                  </a:lnTo>
                  <a:lnTo>
                    <a:pt x="1091044" y="863599"/>
                  </a:lnTo>
                  <a:lnTo>
                    <a:pt x="1100289" y="850899"/>
                  </a:lnTo>
                  <a:close/>
                </a:path>
                <a:path w="1339215" h="1625600">
                  <a:moveTo>
                    <a:pt x="1189050" y="761999"/>
                  </a:moveTo>
                  <a:lnTo>
                    <a:pt x="323621" y="761999"/>
                  </a:lnTo>
                  <a:lnTo>
                    <a:pt x="312521" y="774699"/>
                  </a:lnTo>
                  <a:lnTo>
                    <a:pt x="316217" y="787399"/>
                  </a:lnTo>
                  <a:lnTo>
                    <a:pt x="308825" y="812799"/>
                  </a:lnTo>
                  <a:lnTo>
                    <a:pt x="297726" y="812799"/>
                  </a:lnTo>
                  <a:lnTo>
                    <a:pt x="301421" y="825499"/>
                  </a:lnTo>
                  <a:lnTo>
                    <a:pt x="297726" y="838199"/>
                  </a:lnTo>
                  <a:lnTo>
                    <a:pt x="308825" y="850899"/>
                  </a:lnTo>
                  <a:lnTo>
                    <a:pt x="308825" y="863599"/>
                  </a:lnTo>
                  <a:lnTo>
                    <a:pt x="915365" y="863599"/>
                  </a:lnTo>
                  <a:lnTo>
                    <a:pt x="926464" y="850899"/>
                  </a:lnTo>
                  <a:lnTo>
                    <a:pt x="926464" y="838199"/>
                  </a:lnTo>
                  <a:lnTo>
                    <a:pt x="937552" y="825499"/>
                  </a:lnTo>
                  <a:lnTo>
                    <a:pt x="1135418" y="825499"/>
                  </a:lnTo>
                  <a:lnTo>
                    <a:pt x="1139126" y="812799"/>
                  </a:lnTo>
                  <a:lnTo>
                    <a:pt x="1139126" y="787399"/>
                  </a:lnTo>
                  <a:lnTo>
                    <a:pt x="1172413" y="787399"/>
                  </a:lnTo>
                  <a:lnTo>
                    <a:pt x="1176108" y="774699"/>
                  </a:lnTo>
                  <a:lnTo>
                    <a:pt x="1189050" y="761999"/>
                  </a:lnTo>
                  <a:close/>
                </a:path>
                <a:path w="1339215" h="1625600">
                  <a:moveTo>
                    <a:pt x="1135418" y="825499"/>
                  </a:moveTo>
                  <a:lnTo>
                    <a:pt x="937552" y="825499"/>
                  </a:lnTo>
                  <a:lnTo>
                    <a:pt x="944956" y="850899"/>
                  </a:lnTo>
                  <a:lnTo>
                    <a:pt x="1133576" y="850899"/>
                  </a:lnTo>
                  <a:lnTo>
                    <a:pt x="1133576" y="838199"/>
                  </a:lnTo>
                  <a:lnTo>
                    <a:pt x="1135418" y="825499"/>
                  </a:lnTo>
                  <a:close/>
                </a:path>
                <a:path w="1339215" h="1625600">
                  <a:moveTo>
                    <a:pt x="1277810" y="787399"/>
                  </a:moveTo>
                  <a:lnTo>
                    <a:pt x="1192745" y="787399"/>
                  </a:lnTo>
                  <a:lnTo>
                    <a:pt x="1185354" y="800099"/>
                  </a:lnTo>
                  <a:lnTo>
                    <a:pt x="1196441" y="812799"/>
                  </a:lnTo>
                  <a:lnTo>
                    <a:pt x="1253769" y="812799"/>
                  </a:lnTo>
                  <a:lnTo>
                    <a:pt x="1264869" y="800099"/>
                  </a:lnTo>
                  <a:lnTo>
                    <a:pt x="1277810" y="787399"/>
                  </a:lnTo>
                  <a:close/>
                </a:path>
                <a:path w="1339215" h="1625600">
                  <a:moveTo>
                    <a:pt x="425322" y="622299"/>
                  </a:moveTo>
                  <a:lnTo>
                    <a:pt x="412381" y="622299"/>
                  </a:lnTo>
                  <a:lnTo>
                    <a:pt x="401281" y="634999"/>
                  </a:lnTo>
                  <a:lnTo>
                    <a:pt x="390182" y="634999"/>
                  </a:lnTo>
                  <a:lnTo>
                    <a:pt x="379094" y="647699"/>
                  </a:lnTo>
                  <a:lnTo>
                    <a:pt x="379094" y="660399"/>
                  </a:lnTo>
                  <a:lnTo>
                    <a:pt x="382790" y="673099"/>
                  </a:lnTo>
                  <a:lnTo>
                    <a:pt x="390182" y="685799"/>
                  </a:lnTo>
                  <a:lnTo>
                    <a:pt x="386486" y="698499"/>
                  </a:lnTo>
                  <a:lnTo>
                    <a:pt x="375399" y="711199"/>
                  </a:lnTo>
                  <a:lnTo>
                    <a:pt x="369849" y="723899"/>
                  </a:lnTo>
                  <a:lnTo>
                    <a:pt x="347662" y="736599"/>
                  </a:lnTo>
                  <a:lnTo>
                    <a:pt x="340258" y="749299"/>
                  </a:lnTo>
                  <a:lnTo>
                    <a:pt x="336562" y="761999"/>
                  </a:lnTo>
                  <a:lnTo>
                    <a:pt x="1200150" y="761999"/>
                  </a:lnTo>
                  <a:lnTo>
                    <a:pt x="1203845" y="787399"/>
                  </a:lnTo>
                  <a:lnTo>
                    <a:pt x="1288910" y="787399"/>
                  </a:lnTo>
                  <a:lnTo>
                    <a:pt x="1288910" y="749299"/>
                  </a:lnTo>
                  <a:lnTo>
                    <a:pt x="1281506" y="736599"/>
                  </a:lnTo>
                  <a:lnTo>
                    <a:pt x="1268564" y="736599"/>
                  </a:lnTo>
                  <a:lnTo>
                    <a:pt x="1253769" y="711199"/>
                  </a:lnTo>
                  <a:lnTo>
                    <a:pt x="1253769" y="698499"/>
                  </a:lnTo>
                  <a:lnTo>
                    <a:pt x="501141" y="698499"/>
                  </a:lnTo>
                  <a:lnTo>
                    <a:pt x="490042" y="685799"/>
                  </a:lnTo>
                  <a:lnTo>
                    <a:pt x="467855" y="685799"/>
                  </a:lnTo>
                  <a:lnTo>
                    <a:pt x="467855" y="673099"/>
                  </a:lnTo>
                  <a:lnTo>
                    <a:pt x="454913" y="660399"/>
                  </a:lnTo>
                  <a:lnTo>
                    <a:pt x="432727" y="660399"/>
                  </a:lnTo>
                  <a:lnTo>
                    <a:pt x="425322" y="634999"/>
                  </a:lnTo>
                  <a:lnTo>
                    <a:pt x="425322" y="622299"/>
                  </a:lnTo>
                  <a:close/>
                </a:path>
                <a:path w="1339215" h="1625600">
                  <a:moveTo>
                    <a:pt x="798868" y="355599"/>
                  </a:moveTo>
                  <a:lnTo>
                    <a:pt x="493750" y="355599"/>
                  </a:lnTo>
                  <a:lnTo>
                    <a:pt x="482650" y="368299"/>
                  </a:lnTo>
                  <a:lnTo>
                    <a:pt x="493750" y="368299"/>
                  </a:lnTo>
                  <a:lnTo>
                    <a:pt x="493750" y="380999"/>
                  </a:lnTo>
                  <a:lnTo>
                    <a:pt x="482650" y="393699"/>
                  </a:lnTo>
                  <a:lnTo>
                    <a:pt x="478955" y="406399"/>
                  </a:lnTo>
                  <a:lnTo>
                    <a:pt x="482650" y="431799"/>
                  </a:lnTo>
                  <a:lnTo>
                    <a:pt x="471550" y="431799"/>
                  </a:lnTo>
                  <a:lnTo>
                    <a:pt x="482650" y="444499"/>
                  </a:lnTo>
                  <a:lnTo>
                    <a:pt x="478955" y="457199"/>
                  </a:lnTo>
                  <a:lnTo>
                    <a:pt x="486346" y="469899"/>
                  </a:lnTo>
                  <a:lnTo>
                    <a:pt x="490042" y="482599"/>
                  </a:lnTo>
                  <a:lnTo>
                    <a:pt x="501141" y="495299"/>
                  </a:lnTo>
                  <a:lnTo>
                    <a:pt x="536282" y="495299"/>
                  </a:lnTo>
                  <a:lnTo>
                    <a:pt x="536282" y="533399"/>
                  </a:lnTo>
                  <a:lnTo>
                    <a:pt x="539978" y="546099"/>
                  </a:lnTo>
                  <a:lnTo>
                    <a:pt x="517791" y="546099"/>
                  </a:lnTo>
                  <a:lnTo>
                    <a:pt x="510387" y="558799"/>
                  </a:lnTo>
                  <a:lnTo>
                    <a:pt x="506691" y="571499"/>
                  </a:lnTo>
                  <a:lnTo>
                    <a:pt x="510387" y="584199"/>
                  </a:lnTo>
                  <a:lnTo>
                    <a:pt x="521487" y="596899"/>
                  </a:lnTo>
                  <a:lnTo>
                    <a:pt x="532574" y="596899"/>
                  </a:lnTo>
                  <a:lnTo>
                    <a:pt x="532574" y="609599"/>
                  </a:lnTo>
                  <a:lnTo>
                    <a:pt x="539978" y="622299"/>
                  </a:lnTo>
                  <a:lnTo>
                    <a:pt x="539978" y="634999"/>
                  </a:lnTo>
                  <a:lnTo>
                    <a:pt x="517791" y="660399"/>
                  </a:lnTo>
                  <a:lnTo>
                    <a:pt x="517791" y="673099"/>
                  </a:lnTo>
                  <a:lnTo>
                    <a:pt x="514083" y="698499"/>
                  </a:lnTo>
                  <a:lnTo>
                    <a:pt x="1253769" y="698499"/>
                  </a:lnTo>
                  <a:lnTo>
                    <a:pt x="1242682" y="685799"/>
                  </a:lnTo>
                  <a:lnTo>
                    <a:pt x="1242682" y="673099"/>
                  </a:lnTo>
                  <a:lnTo>
                    <a:pt x="1250073" y="660399"/>
                  </a:lnTo>
                  <a:lnTo>
                    <a:pt x="1246377" y="647699"/>
                  </a:lnTo>
                  <a:lnTo>
                    <a:pt x="1253769" y="634999"/>
                  </a:lnTo>
                  <a:lnTo>
                    <a:pt x="1242682" y="622299"/>
                  </a:lnTo>
                  <a:lnTo>
                    <a:pt x="817359" y="622299"/>
                  </a:lnTo>
                  <a:lnTo>
                    <a:pt x="806259" y="609599"/>
                  </a:lnTo>
                  <a:lnTo>
                    <a:pt x="784072" y="609599"/>
                  </a:lnTo>
                  <a:lnTo>
                    <a:pt x="776681" y="596899"/>
                  </a:lnTo>
                  <a:lnTo>
                    <a:pt x="771131" y="584199"/>
                  </a:lnTo>
                  <a:lnTo>
                    <a:pt x="760031" y="584199"/>
                  </a:lnTo>
                  <a:lnTo>
                    <a:pt x="756335" y="571499"/>
                  </a:lnTo>
                  <a:lnTo>
                    <a:pt x="763727" y="546099"/>
                  </a:lnTo>
                  <a:lnTo>
                    <a:pt x="771131" y="533399"/>
                  </a:lnTo>
                  <a:lnTo>
                    <a:pt x="763727" y="520699"/>
                  </a:lnTo>
                  <a:lnTo>
                    <a:pt x="771131" y="507999"/>
                  </a:lnTo>
                  <a:lnTo>
                    <a:pt x="774826" y="495299"/>
                  </a:lnTo>
                  <a:lnTo>
                    <a:pt x="771131" y="482599"/>
                  </a:lnTo>
                  <a:lnTo>
                    <a:pt x="771131" y="469899"/>
                  </a:lnTo>
                  <a:lnTo>
                    <a:pt x="774826" y="457199"/>
                  </a:lnTo>
                  <a:lnTo>
                    <a:pt x="776681" y="444499"/>
                  </a:lnTo>
                  <a:lnTo>
                    <a:pt x="780376" y="431799"/>
                  </a:lnTo>
                  <a:lnTo>
                    <a:pt x="780376" y="406399"/>
                  </a:lnTo>
                  <a:lnTo>
                    <a:pt x="787768" y="393699"/>
                  </a:lnTo>
                  <a:lnTo>
                    <a:pt x="787768" y="380999"/>
                  </a:lnTo>
                  <a:lnTo>
                    <a:pt x="795172" y="368299"/>
                  </a:lnTo>
                  <a:lnTo>
                    <a:pt x="798868" y="355599"/>
                  </a:lnTo>
                  <a:close/>
                </a:path>
                <a:path w="1339215" h="1625600">
                  <a:moveTo>
                    <a:pt x="852487" y="571499"/>
                  </a:moveTo>
                  <a:lnTo>
                    <a:pt x="841400" y="571499"/>
                  </a:lnTo>
                  <a:lnTo>
                    <a:pt x="837704" y="596899"/>
                  </a:lnTo>
                  <a:lnTo>
                    <a:pt x="830300" y="609599"/>
                  </a:lnTo>
                  <a:lnTo>
                    <a:pt x="817359" y="622299"/>
                  </a:lnTo>
                  <a:lnTo>
                    <a:pt x="1242682" y="622299"/>
                  </a:lnTo>
                  <a:lnTo>
                    <a:pt x="1248225" y="609599"/>
                  </a:lnTo>
                  <a:lnTo>
                    <a:pt x="948651" y="609599"/>
                  </a:lnTo>
                  <a:lnTo>
                    <a:pt x="941260" y="584199"/>
                  </a:lnTo>
                  <a:lnTo>
                    <a:pt x="863587" y="584199"/>
                  </a:lnTo>
                  <a:lnTo>
                    <a:pt x="852487" y="571499"/>
                  </a:lnTo>
                  <a:close/>
                </a:path>
                <a:path w="1339215" h="1625600">
                  <a:moveTo>
                    <a:pt x="1335138" y="596899"/>
                  </a:moveTo>
                  <a:lnTo>
                    <a:pt x="1288910" y="596899"/>
                  </a:lnTo>
                  <a:lnTo>
                    <a:pt x="1311097" y="622299"/>
                  </a:lnTo>
                  <a:lnTo>
                    <a:pt x="1324038" y="609599"/>
                  </a:lnTo>
                  <a:lnTo>
                    <a:pt x="1335138" y="596899"/>
                  </a:lnTo>
                  <a:close/>
                </a:path>
                <a:path w="1339215" h="1625600">
                  <a:moveTo>
                    <a:pt x="1331442" y="571499"/>
                  </a:moveTo>
                  <a:lnTo>
                    <a:pt x="965288" y="571499"/>
                  </a:lnTo>
                  <a:lnTo>
                    <a:pt x="952347" y="584199"/>
                  </a:lnTo>
                  <a:lnTo>
                    <a:pt x="956043" y="596899"/>
                  </a:lnTo>
                  <a:lnTo>
                    <a:pt x="948651" y="609599"/>
                  </a:lnTo>
                  <a:lnTo>
                    <a:pt x="1248225" y="609599"/>
                  </a:lnTo>
                  <a:lnTo>
                    <a:pt x="1253769" y="596899"/>
                  </a:lnTo>
                  <a:lnTo>
                    <a:pt x="1338833" y="596899"/>
                  </a:lnTo>
                  <a:lnTo>
                    <a:pt x="1331442" y="584199"/>
                  </a:lnTo>
                  <a:lnTo>
                    <a:pt x="1331442" y="571499"/>
                  </a:lnTo>
                  <a:close/>
                </a:path>
                <a:path w="1339215" h="1625600">
                  <a:moveTo>
                    <a:pt x="1338833" y="596899"/>
                  </a:moveTo>
                  <a:lnTo>
                    <a:pt x="1335138" y="596899"/>
                  </a:lnTo>
                  <a:lnTo>
                    <a:pt x="1338833" y="609599"/>
                  </a:lnTo>
                  <a:lnTo>
                    <a:pt x="1338833" y="596899"/>
                  </a:lnTo>
                  <a:close/>
                </a:path>
                <a:path w="1339215" h="1625600">
                  <a:moveTo>
                    <a:pt x="930160" y="533399"/>
                  </a:moveTo>
                  <a:lnTo>
                    <a:pt x="919060" y="533399"/>
                  </a:lnTo>
                  <a:lnTo>
                    <a:pt x="911669" y="546099"/>
                  </a:lnTo>
                  <a:lnTo>
                    <a:pt x="902423" y="558799"/>
                  </a:lnTo>
                  <a:lnTo>
                    <a:pt x="891324" y="571499"/>
                  </a:lnTo>
                  <a:lnTo>
                    <a:pt x="880236" y="571499"/>
                  </a:lnTo>
                  <a:lnTo>
                    <a:pt x="863587" y="584199"/>
                  </a:lnTo>
                  <a:lnTo>
                    <a:pt x="941260" y="584199"/>
                  </a:lnTo>
                  <a:lnTo>
                    <a:pt x="941260" y="546099"/>
                  </a:lnTo>
                  <a:lnTo>
                    <a:pt x="930160" y="546099"/>
                  </a:lnTo>
                  <a:lnTo>
                    <a:pt x="930160" y="533399"/>
                  </a:lnTo>
                  <a:close/>
                </a:path>
                <a:path w="1339215" h="1625600">
                  <a:moveTo>
                    <a:pt x="1146517" y="368299"/>
                  </a:moveTo>
                  <a:lnTo>
                    <a:pt x="1030020" y="368299"/>
                  </a:lnTo>
                  <a:lnTo>
                    <a:pt x="1018920" y="393699"/>
                  </a:lnTo>
                  <a:lnTo>
                    <a:pt x="1015225" y="406399"/>
                  </a:lnTo>
                  <a:lnTo>
                    <a:pt x="1015225" y="419099"/>
                  </a:lnTo>
                  <a:lnTo>
                    <a:pt x="1007821" y="431799"/>
                  </a:lnTo>
                  <a:lnTo>
                    <a:pt x="1004125" y="444499"/>
                  </a:lnTo>
                  <a:lnTo>
                    <a:pt x="1026325" y="457199"/>
                  </a:lnTo>
                  <a:lnTo>
                    <a:pt x="1037412" y="457199"/>
                  </a:lnTo>
                  <a:lnTo>
                    <a:pt x="1026325" y="469899"/>
                  </a:lnTo>
                  <a:lnTo>
                    <a:pt x="1026325" y="482599"/>
                  </a:lnTo>
                  <a:lnTo>
                    <a:pt x="1015225" y="482599"/>
                  </a:lnTo>
                  <a:lnTo>
                    <a:pt x="1007821" y="495299"/>
                  </a:lnTo>
                  <a:lnTo>
                    <a:pt x="994879" y="507999"/>
                  </a:lnTo>
                  <a:lnTo>
                    <a:pt x="994879" y="520699"/>
                  </a:lnTo>
                  <a:lnTo>
                    <a:pt x="991184" y="533399"/>
                  </a:lnTo>
                  <a:lnTo>
                    <a:pt x="994879" y="546099"/>
                  </a:lnTo>
                  <a:lnTo>
                    <a:pt x="987488" y="558799"/>
                  </a:lnTo>
                  <a:lnTo>
                    <a:pt x="976388" y="571499"/>
                  </a:lnTo>
                  <a:lnTo>
                    <a:pt x="1320342" y="571499"/>
                  </a:lnTo>
                  <a:lnTo>
                    <a:pt x="1307401" y="558799"/>
                  </a:lnTo>
                  <a:lnTo>
                    <a:pt x="1311097" y="546099"/>
                  </a:lnTo>
                  <a:lnTo>
                    <a:pt x="1307401" y="533399"/>
                  </a:lnTo>
                  <a:lnTo>
                    <a:pt x="1296301" y="533399"/>
                  </a:lnTo>
                  <a:lnTo>
                    <a:pt x="1299997" y="507999"/>
                  </a:lnTo>
                  <a:lnTo>
                    <a:pt x="1288910" y="507999"/>
                  </a:lnTo>
                  <a:lnTo>
                    <a:pt x="1285214" y="495299"/>
                  </a:lnTo>
                  <a:lnTo>
                    <a:pt x="1288910" y="482599"/>
                  </a:lnTo>
                  <a:lnTo>
                    <a:pt x="1277810" y="469899"/>
                  </a:lnTo>
                  <a:lnTo>
                    <a:pt x="1189050" y="469899"/>
                  </a:lnTo>
                  <a:lnTo>
                    <a:pt x="1185354" y="457199"/>
                  </a:lnTo>
                  <a:lnTo>
                    <a:pt x="1185354" y="444499"/>
                  </a:lnTo>
                  <a:lnTo>
                    <a:pt x="1176108" y="431799"/>
                  </a:lnTo>
                  <a:lnTo>
                    <a:pt x="1185354" y="406399"/>
                  </a:lnTo>
                  <a:lnTo>
                    <a:pt x="1172413" y="406399"/>
                  </a:lnTo>
                  <a:lnTo>
                    <a:pt x="1168704" y="393699"/>
                  </a:lnTo>
                  <a:lnTo>
                    <a:pt x="1146517" y="368299"/>
                  </a:lnTo>
                  <a:close/>
                </a:path>
                <a:path w="1339215" h="1625600">
                  <a:moveTo>
                    <a:pt x="1257465" y="457199"/>
                  </a:moveTo>
                  <a:lnTo>
                    <a:pt x="1235278" y="457199"/>
                  </a:lnTo>
                  <a:lnTo>
                    <a:pt x="1235278" y="469899"/>
                  </a:lnTo>
                  <a:lnTo>
                    <a:pt x="1264869" y="469899"/>
                  </a:lnTo>
                  <a:lnTo>
                    <a:pt x="1257465" y="457199"/>
                  </a:lnTo>
                  <a:close/>
                </a:path>
                <a:path w="1339215" h="1625600">
                  <a:moveTo>
                    <a:pt x="1091044" y="355599"/>
                  </a:moveTo>
                  <a:lnTo>
                    <a:pt x="1054061" y="355599"/>
                  </a:lnTo>
                  <a:lnTo>
                    <a:pt x="1041107" y="368299"/>
                  </a:lnTo>
                  <a:lnTo>
                    <a:pt x="1100289" y="368299"/>
                  </a:lnTo>
                  <a:lnTo>
                    <a:pt x="1091044" y="355599"/>
                  </a:lnTo>
                  <a:close/>
                </a:path>
                <a:path w="1339215" h="1625600">
                  <a:moveTo>
                    <a:pt x="737844" y="203199"/>
                  </a:moveTo>
                  <a:lnTo>
                    <a:pt x="571411" y="203199"/>
                  </a:lnTo>
                  <a:lnTo>
                    <a:pt x="567715" y="228599"/>
                  </a:lnTo>
                  <a:lnTo>
                    <a:pt x="560311" y="241299"/>
                  </a:lnTo>
                  <a:lnTo>
                    <a:pt x="560311" y="266699"/>
                  </a:lnTo>
                  <a:lnTo>
                    <a:pt x="552919" y="279399"/>
                  </a:lnTo>
                  <a:lnTo>
                    <a:pt x="543674" y="292099"/>
                  </a:lnTo>
                  <a:lnTo>
                    <a:pt x="539978" y="304799"/>
                  </a:lnTo>
                  <a:lnTo>
                    <a:pt x="543674" y="317499"/>
                  </a:lnTo>
                  <a:lnTo>
                    <a:pt x="532574" y="317499"/>
                  </a:lnTo>
                  <a:lnTo>
                    <a:pt x="510387" y="342899"/>
                  </a:lnTo>
                  <a:lnTo>
                    <a:pt x="504837" y="355599"/>
                  </a:lnTo>
                  <a:lnTo>
                    <a:pt x="787768" y="355599"/>
                  </a:lnTo>
                  <a:lnTo>
                    <a:pt x="774826" y="342899"/>
                  </a:lnTo>
                  <a:lnTo>
                    <a:pt x="763727" y="342899"/>
                  </a:lnTo>
                  <a:lnTo>
                    <a:pt x="752640" y="330199"/>
                  </a:lnTo>
                  <a:lnTo>
                    <a:pt x="752640" y="317499"/>
                  </a:lnTo>
                  <a:lnTo>
                    <a:pt x="745235" y="304799"/>
                  </a:lnTo>
                  <a:lnTo>
                    <a:pt x="734148" y="292099"/>
                  </a:lnTo>
                  <a:lnTo>
                    <a:pt x="730440" y="279399"/>
                  </a:lnTo>
                  <a:lnTo>
                    <a:pt x="737844" y="266699"/>
                  </a:lnTo>
                  <a:lnTo>
                    <a:pt x="748931" y="228599"/>
                  </a:lnTo>
                  <a:lnTo>
                    <a:pt x="745235" y="215899"/>
                  </a:lnTo>
                  <a:lnTo>
                    <a:pt x="737844" y="203199"/>
                  </a:lnTo>
                  <a:close/>
                </a:path>
                <a:path w="1339215" h="1625600">
                  <a:moveTo>
                    <a:pt x="636130" y="0"/>
                  </a:moveTo>
                  <a:lnTo>
                    <a:pt x="625043" y="0"/>
                  </a:lnTo>
                  <a:lnTo>
                    <a:pt x="632434" y="12699"/>
                  </a:lnTo>
                  <a:lnTo>
                    <a:pt x="628738" y="38099"/>
                  </a:lnTo>
                  <a:lnTo>
                    <a:pt x="606551" y="38099"/>
                  </a:lnTo>
                  <a:lnTo>
                    <a:pt x="593597" y="50799"/>
                  </a:lnTo>
                  <a:lnTo>
                    <a:pt x="556615" y="50799"/>
                  </a:lnTo>
                  <a:lnTo>
                    <a:pt x="549224" y="76199"/>
                  </a:lnTo>
                  <a:lnTo>
                    <a:pt x="552919" y="88899"/>
                  </a:lnTo>
                  <a:lnTo>
                    <a:pt x="543674" y="101599"/>
                  </a:lnTo>
                  <a:lnTo>
                    <a:pt x="556615" y="114299"/>
                  </a:lnTo>
                  <a:lnTo>
                    <a:pt x="556615" y="126999"/>
                  </a:lnTo>
                  <a:lnTo>
                    <a:pt x="543674" y="126999"/>
                  </a:lnTo>
                  <a:lnTo>
                    <a:pt x="547369" y="139699"/>
                  </a:lnTo>
                  <a:lnTo>
                    <a:pt x="543674" y="152399"/>
                  </a:lnTo>
                  <a:lnTo>
                    <a:pt x="532574" y="165099"/>
                  </a:lnTo>
                  <a:lnTo>
                    <a:pt x="539978" y="177799"/>
                  </a:lnTo>
                  <a:lnTo>
                    <a:pt x="552919" y="177799"/>
                  </a:lnTo>
                  <a:lnTo>
                    <a:pt x="560311" y="203199"/>
                  </a:lnTo>
                  <a:lnTo>
                    <a:pt x="713803" y="203199"/>
                  </a:lnTo>
                  <a:lnTo>
                    <a:pt x="702703" y="190499"/>
                  </a:lnTo>
                  <a:lnTo>
                    <a:pt x="710107" y="177799"/>
                  </a:lnTo>
                  <a:lnTo>
                    <a:pt x="717499" y="152399"/>
                  </a:lnTo>
                  <a:lnTo>
                    <a:pt x="706399" y="139699"/>
                  </a:lnTo>
                  <a:lnTo>
                    <a:pt x="706399" y="126999"/>
                  </a:lnTo>
                  <a:lnTo>
                    <a:pt x="699007" y="114299"/>
                  </a:lnTo>
                  <a:lnTo>
                    <a:pt x="695312" y="101599"/>
                  </a:lnTo>
                  <a:lnTo>
                    <a:pt x="687908" y="88899"/>
                  </a:lnTo>
                  <a:lnTo>
                    <a:pt x="674966" y="76199"/>
                  </a:lnTo>
                  <a:lnTo>
                    <a:pt x="628738" y="76199"/>
                  </a:lnTo>
                  <a:lnTo>
                    <a:pt x="632434" y="63499"/>
                  </a:lnTo>
                  <a:lnTo>
                    <a:pt x="641680" y="50799"/>
                  </a:lnTo>
                  <a:lnTo>
                    <a:pt x="560311" y="50799"/>
                  </a:lnTo>
                  <a:lnTo>
                    <a:pt x="547369" y="38099"/>
                  </a:lnTo>
                  <a:lnTo>
                    <a:pt x="652779" y="38099"/>
                  </a:lnTo>
                  <a:lnTo>
                    <a:pt x="649084" y="25399"/>
                  </a:lnTo>
                  <a:lnTo>
                    <a:pt x="641680" y="12699"/>
                  </a:lnTo>
                  <a:lnTo>
                    <a:pt x="636130" y="0"/>
                  </a:lnTo>
                  <a:close/>
                </a:path>
                <a:path w="1339215" h="1625600">
                  <a:moveTo>
                    <a:pt x="582510" y="38099"/>
                  </a:moveTo>
                  <a:lnTo>
                    <a:pt x="571411" y="50799"/>
                  </a:lnTo>
                  <a:lnTo>
                    <a:pt x="593597" y="50799"/>
                  </a:lnTo>
                  <a:lnTo>
                    <a:pt x="582510" y="38099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5572187" y="4787973"/>
              <a:ext cx="1343025" cy="1625600"/>
            </a:xfrm>
            <a:custGeom>
              <a:avLst/>
              <a:gdLst/>
              <a:ahLst/>
              <a:cxnLst/>
              <a:rect l="l" t="t" r="r" b="b"/>
              <a:pathLst>
                <a:path w="1343025" h="1625600">
                  <a:moveTo>
                    <a:pt x="527405" y="1587500"/>
                  </a:moveTo>
                  <a:lnTo>
                    <a:pt x="514578" y="1600200"/>
                  </a:lnTo>
                  <a:lnTo>
                    <a:pt x="527405" y="1600200"/>
                  </a:lnTo>
                  <a:lnTo>
                    <a:pt x="546785" y="1612900"/>
                  </a:lnTo>
                  <a:lnTo>
                    <a:pt x="551586" y="1625600"/>
                  </a:lnTo>
                  <a:lnTo>
                    <a:pt x="563435" y="1625600"/>
                  </a:lnTo>
                  <a:lnTo>
                    <a:pt x="551421" y="1612900"/>
                  </a:lnTo>
                  <a:lnTo>
                    <a:pt x="539572" y="1600200"/>
                  </a:lnTo>
                  <a:lnTo>
                    <a:pt x="527405" y="1587500"/>
                  </a:lnTo>
                  <a:close/>
                </a:path>
                <a:path w="1343025" h="1625600">
                  <a:moveTo>
                    <a:pt x="578408" y="1612900"/>
                  </a:moveTo>
                  <a:lnTo>
                    <a:pt x="574522" y="1612900"/>
                  </a:lnTo>
                  <a:lnTo>
                    <a:pt x="563435" y="1625600"/>
                  </a:lnTo>
                  <a:lnTo>
                    <a:pt x="566597" y="1625600"/>
                  </a:lnTo>
                  <a:lnTo>
                    <a:pt x="578408" y="1612900"/>
                  </a:lnTo>
                  <a:close/>
                </a:path>
                <a:path w="1343025" h="1625600">
                  <a:moveTo>
                    <a:pt x="593307" y="1604979"/>
                  </a:moveTo>
                  <a:lnTo>
                    <a:pt x="578408" y="1612900"/>
                  </a:lnTo>
                  <a:lnTo>
                    <a:pt x="585774" y="1612900"/>
                  </a:lnTo>
                  <a:lnTo>
                    <a:pt x="593307" y="1604979"/>
                  </a:lnTo>
                  <a:close/>
                </a:path>
                <a:path w="1343025" h="1625600">
                  <a:moveTo>
                    <a:pt x="612267" y="1562100"/>
                  </a:moveTo>
                  <a:lnTo>
                    <a:pt x="596150" y="1562100"/>
                  </a:lnTo>
                  <a:lnTo>
                    <a:pt x="594055" y="1587500"/>
                  </a:lnTo>
                  <a:lnTo>
                    <a:pt x="597852" y="1600200"/>
                  </a:lnTo>
                  <a:lnTo>
                    <a:pt x="593307" y="1604979"/>
                  </a:lnTo>
                  <a:lnTo>
                    <a:pt x="602297" y="1600200"/>
                  </a:lnTo>
                  <a:lnTo>
                    <a:pt x="599465" y="1587500"/>
                  </a:lnTo>
                  <a:lnTo>
                    <a:pt x="599567" y="1574800"/>
                  </a:lnTo>
                  <a:lnTo>
                    <a:pt x="612267" y="1562100"/>
                  </a:lnTo>
                  <a:close/>
                </a:path>
                <a:path w="1343025" h="1625600">
                  <a:moveTo>
                    <a:pt x="505256" y="1549400"/>
                  </a:moveTo>
                  <a:lnTo>
                    <a:pt x="489889" y="1549400"/>
                  </a:lnTo>
                  <a:lnTo>
                    <a:pt x="501637" y="1562100"/>
                  </a:lnTo>
                  <a:lnTo>
                    <a:pt x="499745" y="1574800"/>
                  </a:lnTo>
                  <a:lnTo>
                    <a:pt x="503529" y="1587500"/>
                  </a:lnTo>
                  <a:lnTo>
                    <a:pt x="513207" y="1600200"/>
                  </a:lnTo>
                  <a:lnTo>
                    <a:pt x="514578" y="1600200"/>
                  </a:lnTo>
                  <a:lnTo>
                    <a:pt x="508431" y="1587500"/>
                  </a:lnTo>
                  <a:lnTo>
                    <a:pt x="505167" y="1562100"/>
                  </a:lnTo>
                  <a:lnTo>
                    <a:pt x="505256" y="1549400"/>
                  </a:lnTo>
                  <a:close/>
                </a:path>
                <a:path w="1343025" h="1625600">
                  <a:moveTo>
                    <a:pt x="817778" y="990600"/>
                  </a:moveTo>
                  <a:lnTo>
                    <a:pt x="802068" y="990600"/>
                  </a:lnTo>
                  <a:lnTo>
                    <a:pt x="794067" y="1016000"/>
                  </a:lnTo>
                  <a:lnTo>
                    <a:pt x="797547" y="1028700"/>
                  </a:lnTo>
                  <a:lnTo>
                    <a:pt x="797458" y="1041400"/>
                  </a:lnTo>
                  <a:lnTo>
                    <a:pt x="793877" y="1054100"/>
                  </a:lnTo>
                  <a:lnTo>
                    <a:pt x="793762" y="1066800"/>
                  </a:lnTo>
                  <a:lnTo>
                    <a:pt x="797547" y="1079500"/>
                  </a:lnTo>
                  <a:lnTo>
                    <a:pt x="805230" y="1092200"/>
                  </a:lnTo>
                  <a:lnTo>
                    <a:pt x="801243" y="1104900"/>
                  </a:lnTo>
                  <a:lnTo>
                    <a:pt x="808850" y="1130300"/>
                  </a:lnTo>
                  <a:lnTo>
                    <a:pt x="808558" y="1143000"/>
                  </a:lnTo>
                  <a:lnTo>
                    <a:pt x="808558" y="1155700"/>
                  </a:lnTo>
                  <a:lnTo>
                    <a:pt x="804938" y="1168400"/>
                  </a:lnTo>
                  <a:lnTo>
                    <a:pt x="834491" y="1181100"/>
                  </a:lnTo>
                  <a:lnTo>
                    <a:pt x="816051" y="1231900"/>
                  </a:lnTo>
                  <a:lnTo>
                    <a:pt x="804964" y="1270000"/>
                  </a:lnTo>
                  <a:lnTo>
                    <a:pt x="797534" y="1308100"/>
                  </a:lnTo>
                  <a:lnTo>
                    <a:pt x="793775" y="1346200"/>
                  </a:lnTo>
                  <a:lnTo>
                    <a:pt x="770547" y="1371600"/>
                  </a:lnTo>
                  <a:lnTo>
                    <a:pt x="752284" y="1384300"/>
                  </a:lnTo>
                  <a:lnTo>
                    <a:pt x="740956" y="1397000"/>
                  </a:lnTo>
                  <a:lnTo>
                    <a:pt x="720344" y="1422400"/>
                  </a:lnTo>
                  <a:lnTo>
                    <a:pt x="706120" y="1435100"/>
                  </a:lnTo>
                  <a:lnTo>
                    <a:pt x="694474" y="1447800"/>
                  </a:lnTo>
                  <a:lnTo>
                    <a:pt x="673836" y="1485900"/>
                  </a:lnTo>
                  <a:lnTo>
                    <a:pt x="662940" y="1511300"/>
                  </a:lnTo>
                  <a:lnTo>
                    <a:pt x="644499" y="1536700"/>
                  </a:lnTo>
                  <a:lnTo>
                    <a:pt x="631850" y="1549400"/>
                  </a:lnTo>
                  <a:lnTo>
                    <a:pt x="620763" y="1562100"/>
                  </a:lnTo>
                  <a:lnTo>
                    <a:pt x="624217" y="1562100"/>
                  </a:lnTo>
                  <a:lnTo>
                    <a:pt x="635736" y="1549400"/>
                  </a:lnTo>
                  <a:lnTo>
                    <a:pt x="648677" y="1536700"/>
                  </a:lnTo>
                  <a:lnTo>
                    <a:pt x="667461" y="1511300"/>
                  </a:lnTo>
                  <a:lnTo>
                    <a:pt x="678611" y="1498600"/>
                  </a:lnTo>
                  <a:lnTo>
                    <a:pt x="699147" y="1447800"/>
                  </a:lnTo>
                  <a:lnTo>
                    <a:pt x="709955" y="1435100"/>
                  </a:lnTo>
                  <a:lnTo>
                    <a:pt x="724204" y="1422400"/>
                  </a:lnTo>
                  <a:lnTo>
                    <a:pt x="745109" y="1397000"/>
                  </a:lnTo>
                  <a:lnTo>
                    <a:pt x="774192" y="1371600"/>
                  </a:lnTo>
                  <a:lnTo>
                    <a:pt x="787374" y="1358900"/>
                  </a:lnTo>
                  <a:lnTo>
                    <a:pt x="798461" y="1346200"/>
                  </a:lnTo>
                  <a:lnTo>
                    <a:pt x="802970" y="1308100"/>
                  </a:lnTo>
                  <a:lnTo>
                    <a:pt x="810310" y="1282700"/>
                  </a:lnTo>
                  <a:lnTo>
                    <a:pt x="821359" y="1244600"/>
                  </a:lnTo>
                  <a:lnTo>
                    <a:pt x="838022" y="1181100"/>
                  </a:lnTo>
                  <a:lnTo>
                    <a:pt x="808482" y="1168400"/>
                  </a:lnTo>
                  <a:lnTo>
                    <a:pt x="813993" y="1155700"/>
                  </a:lnTo>
                  <a:lnTo>
                    <a:pt x="814082" y="1130300"/>
                  </a:lnTo>
                  <a:lnTo>
                    <a:pt x="806386" y="1104900"/>
                  </a:lnTo>
                  <a:lnTo>
                    <a:pt x="810298" y="1092200"/>
                  </a:lnTo>
                  <a:lnTo>
                    <a:pt x="802614" y="1079500"/>
                  </a:lnTo>
                  <a:lnTo>
                    <a:pt x="799198" y="1066800"/>
                  </a:lnTo>
                  <a:lnTo>
                    <a:pt x="799287" y="1054100"/>
                  </a:lnTo>
                  <a:lnTo>
                    <a:pt x="802868" y="1041400"/>
                  </a:lnTo>
                  <a:lnTo>
                    <a:pt x="802982" y="1028700"/>
                  </a:lnTo>
                  <a:lnTo>
                    <a:pt x="799198" y="1016000"/>
                  </a:lnTo>
                  <a:lnTo>
                    <a:pt x="806386" y="1003300"/>
                  </a:lnTo>
                  <a:lnTo>
                    <a:pt x="817778" y="1003300"/>
                  </a:lnTo>
                  <a:lnTo>
                    <a:pt x="817778" y="990600"/>
                  </a:lnTo>
                  <a:close/>
                </a:path>
                <a:path w="1343025" h="1625600">
                  <a:moveTo>
                    <a:pt x="458939" y="1498600"/>
                  </a:moveTo>
                  <a:lnTo>
                    <a:pt x="422986" y="1498600"/>
                  </a:lnTo>
                  <a:lnTo>
                    <a:pt x="445173" y="1511300"/>
                  </a:lnTo>
                  <a:lnTo>
                    <a:pt x="456272" y="1511300"/>
                  </a:lnTo>
                  <a:lnTo>
                    <a:pt x="457288" y="1524000"/>
                  </a:lnTo>
                  <a:lnTo>
                    <a:pt x="466877" y="1536700"/>
                  </a:lnTo>
                  <a:lnTo>
                    <a:pt x="478548" y="1549400"/>
                  </a:lnTo>
                  <a:lnTo>
                    <a:pt x="492264" y="1549400"/>
                  </a:lnTo>
                  <a:lnTo>
                    <a:pt x="470966" y="1536700"/>
                  </a:lnTo>
                  <a:lnTo>
                    <a:pt x="462292" y="1524000"/>
                  </a:lnTo>
                  <a:lnTo>
                    <a:pt x="458939" y="1498600"/>
                  </a:lnTo>
                  <a:close/>
                </a:path>
                <a:path w="1343025" h="1625600">
                  <a:moveTo>
                    <a:pt x="365594" y="1447800"/>
                  </a:moveTo>
                  <a:lnTo>
                    <a:pt x="351853" y="1447800"/>
                  </a:lnTo>
                  <a:lnTo>
                    <a:pt x="374967" y="1473200"/>
                  </a:lnTo>
                  <a:lnTo>
                    <a:pt x="397002" y="1485900"/>
                  </a:lnTo>
                  <a:lnTo>
                    <a:pt x="407949" y="1498600"/>
                  </a:lnTo>
                  <a:lnTo>
                    <a:pt x="410032" y="1498600"/>
                  </a:lnTo>
                  <a:lnTo>
                    <a:pt x="401027" y="1485900"/>
                  </a:lnTo>
                  <a:lnTo>
                    <a:pt x="378688" y="1460500"/>
                  </a:lnTo>
                  <a:lnTo>
                    <a:pt x="365594" y="1447800"/>
                  </a:lnTo>
                  <a:close/>
                </a:path>
                <a:path w="1343025" h="1625600">
                  <a:moveTo>
                    <a:pt x="572503" y="1397000"/>
                  </a:moveTo>
                  <a:lnTo>
                    <a:pt x="558723" y="1397000"/>
                  </a:lnTo>
                  <a:lnTo>
                    <a:pt x="555218" y="1409700"/>
                  </a:lnTo>
                  <a:lnTo>
                    <a:pt x="554926" y="1409700"/>
                  </a:lnTo>
                  <a:lnTo>
                    <a:pt x="562914" y="1422400"/>
                  </a:lnTo>
                  <a:lnTo>
                    <a:pt x="574954" y="1435100"/>
                  </a:lnTo>
                  <a:lnTo>
                    <a:pt x="581406" y="1447800"/>
                  </a:lnTo>
                  <a:lnTo>
                    <a:pt x="593204" y="1447800"/>
                  </a:lnTo>
                  <a:lnTo>
                    <a:pt x="594067" y="1473200"/>
                  </a:lnTo>
                  <a:lnTo>
                    <a:pt x="620522" y="1473200"/>
                  </a:lnTo>
                  <a:lnTo>
                    <a:pt x="624687" y="1460500"/>
                  </a:lnTo>
                  <a:lnTo>
                    <a:pt x="598322" y="1460500"/>
                  </a:lnTo>
                  <a:lnTo>
                    <a:pt x="597700" y="1447800"/>
                  </a:lnTo>
                  <a:lnTo>
                    <a:pt x="585622" y="1435100"/>
                  </a:lnTo>
                  <a:lnTo>
                    <a:pt x="578929" y="1422400"/>
                  </a:lnTo>
                  <a:lnTo>
                    <a:pt x="566889" y="1422400"/>
                  </a:lnTo>
                  <a:lnTo>
                    <a:pt x="560438" y="1409700"/>
                  </a:lnTo>
                  <a:lnTo>
                    <a:pt x="572503" y="1397000"/>
                  </a:lnTo>
                  <a:close/>
                </a:path>
                <a:path w="1343025" h="1625600">
                  <a:moveTo>
                    <a:pt x="643864" y="1422400"/>
                  </a:moveTo>
                  <a:lnTo>
                    <a:pt x="638759" y="1422400"/>
                  </a:lnTo>
                  <a:lnTo>
                    <a:pt x="634822" y="1435100"/>
                  </a:lnTo>
                  <a:lnTo>
                    <a:pt x="624306" y="1447800"/>
                  </a:lnTo>
                  <a:lnTo>
                    <a:pt x="616534" y="1460500"/>
                  </a:lnTo>
                  <a:lnTo>
                    <a:pt x="624687" y="1460500"/>
                  </a:lnTo>
                  <a:lnTo>
                    <a:pt x="628853" y="1447800"/>
                  </a:lnTo>
                  <a:lnTo>
                    <a:pt x="639572" y="1435100"/>
                  </a:lnTo>
                  <a:lnTo>
                    <a:pt x="643864" y="1422400"/>
                  </a:lnTo>
                  <a:close/>
                </a:path>
                <a:path w="1343025" h="1625600">
                  <a:moveTo>
                    <a:pt x="305485" y="1384300"/>
                  </a:moveTo>
                  <a:lnTo>
                    <a:pt x="300837" y="1384300"/>
                  </a:lnTo>
                  <a:lnTo>
                    <a:pt x="303784" y="1397000"/>
                  </a:lnTo>
                  <a:lnTo>
                    <a:pt x="307530" y="1409700"/>
                  </a:lnTo>
                  <a:lnTo>
                    <a:pt x="319760" y="1422400"/>
                  </a:lnTo>
                  <a:lnTo>
                    <a:pt x="328193" y="1435100"/>
                  </a:lnTo>
                  <a:lnTo>
                    <a:pt x="339674" y="1447800"/>
                  </a:lnTo>
                  <a:lnTo>
                    <a:pt x="354469" y="1447800"/>
                  </a:lnTo>
                  <a:lnTo>
                    <a:pt x="342480" y="1435100"/>
                  </a:lnTo>
                  <a:lnTo>
                    <a:pt x="323608" y="1409700"/>
                  </a:lnTo>
                  <a:lnTo>
                    <a:pt x="311696" y="1409700"/>
                  </a:lnTo>
                  <a:lnTo>
                    <a:pt x="309130" y="1397000"/>
                  </a:lnTo>
                  <a:lnTo>
                    <a:pt x="305485" y="1384300"/>
                  </a:lnTo>
                  <a:close/>
                </a:path>
                <a:path w="1343025" h="1625600">
                  <a:moveTo>
                    <a:pt x="517906" y="1409700"/>
                  </a:moveTo>
                  <a:lnTo>
                    <a:pt x="514692" y="1409700"/>
                  </a:lnTo>
                  <a:lnTo>
                    <a:pt x="520382" y="1422400"/>
                  </a:lnTo>
                  <a:lnTo>
                    <a:pt x="523862" y="1435100"/>
                  </a:lnTo>
                  <a:lnTo>
                    <a:pt x="534962" y="1435100"/>
                  </a:lnTo>
                  <a:lnTo>
                    <a:pt x="525513" y="1422400"/>
                  </a:lnTo>
                  <a:lnTo>
                    <a:pt x="517906" y="1409700"/>
                  </a:lnTo>
                  <a:close/>
                </a:path>
                <a:path w="1343025" h="1625600">
                  <a:moveTo>
                    <a:pt x="558723" y="1397000"/>
                  </a:moveTo>
                  <a:lnTo>
                    <a:pt x="544283" y="1397000"/>
                  </a:lnTo>
                  <a:lnTo>
                    <a:pt x="532180" y="1409700"/>
                  </a:lnTo>
                  <a:lnTo>
                    <a:pt x="531177" y="1422400"/>
                  </a:lnTo>
                  <a:lnTo>
                    <a:pt x="534962" y="1435100"/>
                  </a:lnTo>
                  <a:lnTo>
                    <a:pt x="538492" y="1435100"/>
                  </a:lnTo>
                  <a:lnTo>
                    <a:pt x="536613" y="1422400"/>
                  </a:lnTo>
                  <a:lnTo>
                    <a:pt x="536689" y="1409700"/>
                  </a:lnTo>
                  <a:lnTo>
                    <a:pt x="558723" y="1397000"/>
                  </a:lnTo>
                  <a:close/>
                </a:path>
                <a:path w="1343025" h="1625600">
                  <a:moveTo>
                    <a:pt x="211543" y="1397000"/>
                  </a:moveTo>
                  <a:lnTo>
                    <a:pt x="199224" y="1397000"/>
                  </a:lnTo>
                  <a:lnTo>
                    <a:pt x="185204" y="1409700"/>
                  </a:lnTo>
                  <a:lnTo>
                    <a:pt x="220192" y="1409700"/>
                  </a:lnTo>
                  <a:lnTo>
                    <a:pt x="222440" y="1422400"/>
                  </a:lnTo>
                  <a:lnTo>
                    <a:pt x="235305" y="1422400"/>
                  </a:lnTo>
                  <a:lnTo>
                    <a:pt x="224091" y="1409700"/>
                  </a:lnTo>
                  <a:lnTo>
                    <a:pt x="211543" y="1397000"/>
                  </a:lnTo>
                  <a:close/>
                </a:path>
                <a:path w="1343025" h="1625600">
                  <a:moveTo>
                    <a:pt x="240817" y="1409700"/>
                  </a:moveTo>
                  <a:lnTo>
                    <a:pt x="235305" y="1409700"/>
                  </a:lnTo>
                  <a:lnTo>
                    <a:pt x="235305" y="1422400"/>
                  </a:lnTo>
                  <a:lnTo>
                    <a:pt x="238810" y="1422400"/>
                  </a:lnTo>
                  <a:lnTo>
                    <a:pt x="240817" y="1409700"/>
                  </a:lnTo>
                  <a:close/>
                </a:path>
                <a:path w="1343025" h="1625600">
                  <a:moveTo>
                    <a:pt x="667905" y="1358900"/>
                  </a:moveTo>
                  <a:lnTo>
                    <a:pt x="662787" y="1358900"/>
                  </a:lnTo>
                  <a:lnTo>
                    <a:pt x="655154" y="1397000"/>
                  </a:lnTo>
                  <a:lnTo>
                    <a:pt x="651484" y="1409700"/>
                  </a:lnTo>
                  <a:lnTo>
                    <a:pt x="651370" y="1422400"/>
                  </a:lnTo>
                  <a:lnTo>
                    <a:pt x="656894" y="1422400"/>
                  </a:lnTo>
                  <a:lnTo>
                    <a:pt x="656894" y="1409700"/>
                  </a:lnTo>
                  <a:lnTo>
                    <a:pt x="660488" y="1397000"/>
                  </a:lnTo>
                  <a:lnTo>
                    <a:pt x="667905" y="1358900"/>
                  </a:lnTo>
                  <a:close/>
                </a:path>
                <a:path w="1343025" h="1625600">
                  <a:moveTo>
                    <a:pt x="174142" y="1397000"/>
                  </a:moveTo>
                  <a:lnTo>
                    <a:pt x="170624" y="1397000"/>
                  </a:lnTo>
                  <a:lnTo>
                    <a:pt x="172872" y="1409700"/>
                  </a:lnTo>
                  <a:lnTo>
                    <a:pt x="185204" y="1409700"/>
                  </a:lnTo>
                  <a:lnTo>
                    <a:pt x="174142" y="1397000"/>
                  </a:lnTo>
                  <a:close/>
                </a:path>
                <a:path w="1343025" h="1625600">
                  <a:moveTo>
                    <a:pt x="269011" y="1397000"/>
                  </a:moveTo>
                  <a:lnTo>
                    <a:pt x="261467" y="1397000"/>
                  </a:lnTo>
                  <a:lnTo>
                    <a:pt x="240817" y="1409700"/>
                  </a:lnTo>
                  <a:lnTo>
                    <a:pt x="247929" y="1409700"/>
                  </a:lnTo>
                  <a:lnTo>
                    <a:pt x="269011" y="1397000"/>
                  </a:lnTo>
                  <a:close/>
                </a:path>
                <a:path w="1343025" h="1625600">
                  <a:moveTo>
                    <a:pt x="426681" y="1384300"/>
                  </a:moveTo>
                  <a:lnTo>
                    <a:pt x="447357" y="1409700"/>
                  </a:lnTo>
                  <a:lnTo>
                    <a:pt x="460832" y="1409700"/>
                  </a:lnTo>
                  <a:lnTo>
                    <a:pt x="462692" y="1397000"/>
                  </a:lnTo>
                  <a:lnTo>
                    <a:pt x="439293" y="1397000"/>
                  </a:lnTo>
                  <a:lnTo>
                    <a:pt x="426681" y="1384300"/>
                  </a:lnTo>
                  <a:close/>
                </a:path>
                <a:path w="1343025" h="1625600">
                  <a:moveTo>
                    <a:pt x="501472" y="1358900"/>
                  </a:moveTo>
                  <a:lnTo>
                    <a:pt x="486841" y="1358900"/>
                  </a:lnTo>
                  <a:lnTo>
                    <a:pt x="475094" y="1371600"/>
                  </a:lnTo>
                  <a:lnTo>
                    <a:pt x="489229" y="1371600"/>
                  </a:lnTo>
                  <a:lnTo>
                    <a:pt x="499846" y="1409700"/>
                  </a:lnTo>
                  <a:lnTo>
                    <a:pt x="503250" y="1409700"/>
                  </a:lnTo>
                  <a:lnTo>
                    <a:pt x="497776" y="1384300"/>
                  </a:lnTo>
                  <a:lnTo>
                    <a:pt x="501472" y="1358900"/>
                  </a:lnTo>
                  <a:close/>
                </a:path>
                <a:path w="1343025" h="1625600">
                  <a:moveTo>
                    <a:pt x="142379" y="1371600"/>
                  </a:moveTo>
                  <a:lnTo>
                    <a:pt x="140919" y="1371600"/>
                  </a:lnTo>
                  <a:lnTo>
                    <a:pt x="146964" y="1397000"/>
                  </a:lnTo>
                  <a:lnTo>
                    <a:pt x="161251" y="1397000"/>
                  </a:lnTo>
                  <a:lnTo>
                    <a:pt x="150164" y="1384300"/>
                  </a:lnTo>
                  <a:lnTo>
                    <a:pt x="142379" y="1371600"/>
                  </a:lnTo>
                  <a:close/>
                </a:path>
                <a:path w="1343025" h="1625600">
                  <a:moveTo>
                    <a:pt x="293624" y="1371600"/>
                  </a:moveTo>
                  <a:lnTo>
                    <a:pt x="278650" y="1371600"/>
                  </a:lnTo>
                  <a:lnTo>
                    <a:pt x="269011" y="1397000"/>
                  </a:lnTo>
                  <a:lnTo>
                    <a:pt x="272872" y="1397000"/>
                  </a:lnTo>
                  <a:lnTo>
                    <a:pt x="282930" y="1384300"/>
                  </a:lnTo>
                  <a:lnTo>
                    <a:pt x="305485" y="1384300"/>
                  </a:lnTo>
                  <a:lnTo>
                    <a:pt x="293624" y="1371600"/>
                  </a:lnTo>
                  <a:close/>
                </a:path>
                <a:path w="1343025" h="1625600">
                  <a:moveTo>
                    <a:pt x="468185" y="1371600"/>
                  </a:moveTo>
                  <a:lnTo>
                    <a:pt x="463232" y="1371600"/>
                  </a:lnTo>
                  <a:lnTo>
                    <a:pt x="459143" y="1384300"/>
                  </a:lnTo>
                  <a:lnTo>
                    <a:pt x="457225" y="1397000"/>
                  </a:lnTo>
                  <a:lnTo>
                    <a:pt x="462692" y="1397000"/>
                  </a:lnTo>
                  <a:lnTo>
                    <a:pt x="464553" y="1384300"/>
                  </a:lnTo>
                  <a:lnTo>
                    <a:pt x="468185" y="1371600"/>
                  </a:lnTo>
                  <a:close/>
                </a:path>
                <a:path w="1343025" h="1625600">
                  <a:moveTo>
                    <a:pt x="98882" y="1346200"/>
                  </a:moveTo>
                  <a:lnTo>
                    <a:pt x="96659" y="1346200"/>
                  </a:lnTo>
                  <a:lnTo>
                    <a:pt x="109105" y="1358900"/>
                  </a:lnTo>
                  <a:lnTo>
                    <a:pt x="115468" y="1371600"/>
                  </a:lnTo>
                  <a:lnTo>
                    <a:pt x="127012" y="1384300"/>
                  </a:lnTo>
                  <a:lnTo>
                    <a:pt x="140919" y="1371600"/>
                  </a:lnTo>
                  <a:lnTo>
                    <a:pt x="128092" y="1371600"/>
                  </a:lnTo>
                  <a:lnTo>
                    <a:pt x="112852" y="1358900"/>
                  </a:lnTo>
                  <a:lnTo>
                    <a:pt x="98882" y="1346200"/>
                  </a:lnTo>
                  <a:close/>
                </a:path>
                <a:path w="1343025" h="1625600">
                  <a:moveTo>
                    <a:pt x="430125" y="1366222"/>
                  </a:moveTo>
                  <a:lnTo>
                    <a:pt x="421043" y="1371600"/>
                  </a:lnTo>
                  <a:lnTo>
                    <a:pt x="413118" y="1384300"/>
                  </a:lnTo>
                  <a:lnTo>
                    <a:pt x="415582" y="1384300"/>
                  </a:lnTo>
                  <a:lnTo>
                    <a:pt x="430125" y="1366222"/>
                  </a:lnTo>
                  <a:close/>
                </a:path>
                <a:path w="1343025" h="1625600">
                  <a:moveTo>
                    <a:pt x="442493" y="1358900"/>
                  </a:moveTo>
                  <a:lnTo>
                    <a:pt x="436016" y="1358900"/>
                  </a:lnTo>
                  <a:lnTo>
                    <a:pt x="430125" y="1366222"/>
                  </a:lnTo>
                  <a:lnTo>
                    <a:pt x="442493" y="1358900"/>
                  </a:lnTo>
                  <a:close/>
                </a:path>
                <a:path w="1343025" h="1625600">
                  <a:moveTo>
                    <a:pt x="424929" y="1295400"/>
                  </a:moveTo>
                  <a:lnTo>
                    <a:pt x="420166" y="1295400"/>
                  </a:lnTo>
                  <a:lnTo>
                    <a:pt x="419582" y="1308100"/>
                  </a:lnTo>
                  <a:lnTo>
                    <a:pt x="432142" y="1320800"/>
                  </a:lnTo>
                  <a:lnTo>
                    <a:pt x="435127" y="1320800"/>
                  </a:lnTo>
                  <a:lnTo>
                    <a:pt x="448005" y="1333500"/>
                  </a:lnTo>
                  <a:lnTo>
                    <a:pt x="446112" y="1346200"/>
                  </a:lnTo>
                  <a:lnTo>
                    <a:pt x="442493" y="1358900"/>
                  </a:lnTo>
                  <a:lnTo>
                    <a:pt x="447586" y="1358900"/>
                  </a:lnTo>
                  <a:lnTo>
                    <a:pt x="451548" y="1346200"/>
                  </a:lnTo>
                  <a:lnTo>
                    <a:pt x="451624" y="1333500"/>
                  </a:lnTo>
                  <a:lnTo>
                    <a:pt x="438645" y="1320800"/>
                  </a:lnTo>
                  <a:lnTo>
                    <a:pt x="436016" y="1308100"/>
                  </a:lnTo>
                  <a:lnTo>
                    <a:pt x="424929" y="1295400"/>
                  </a:lnTo>
                  <a:close/>
                </a:path>
                <a:path w="1343025" h="1625600">
                  <a:moveTo>
                    <a:pt x="667994" y="1333500"/>
                  </a:moveTo>
                  <a:lnTo>
                    <a:pt x="666819" y="1334444"/>
                  </a:lnTo>
                  <a:lnTo>
                    <a:pt x="662470" y="1346200"/>
                  </a:lnTo>
                  <a:lnTo>
                    <a:pt x="674573" y="1358900"/>
                  </a:lnTo>
                  <a:lnTo>
                    <a:pt x="679754" y="1358900"/>
                  </a:lnTo>
                  <a:lnTo>
                    <a:pt x="666991" y="1346200"/>
                  </a:lnTo>
                  <a:lnTo>
                    <a:pt x="667994" y="1333500"/>
                  </a:lnTo>
                  <a:close/>
                </a:path>
                <a:path w="1343025" h="1625600">
                  <a:moveTo>
                    <a:pt x="3594" y="1257300"/>
                  </a:moveTo>
                  <a:lnTo>
                    <a:pt x="0" y="1257300"/>
                  </a:lnTo>
                  <a:lnTo>
                    <a:pt x="8369" y="1270000"/>
                  </a:lnTo>
                  <a:lnTo>
                    <a:pt x="11633" y="1282700"/>
                  </a:lnTo>
                  <a:lnTo>
                    <a:pt x="24536" y="1295400"/>
                  </a:lnTo>
                  <a:lnTo>
                    <a:pt x="30340" y="1308100"/>
                  </a:lnTo>
                  <a:lnTo>
                    <a:pt x="37807" y="1320800"/>
                  </a:lnTo>
                  <a:lnTo>
                    <a:pt x="49352" y="1333500"/>
                  </a:lnTo>
                  <a:lnTo>
                    <a:pt x="62166" y="1346200"/>
                  </a:lnTo>
                  <a:lnTo>
                    <a:pt x="53352" y="1333500"/>
                  </a:lnTo>
                  <a:lnTo>
                    <a:pt x="42138" y="1320800"/>
                  </a:lnTo>
                  <a:lnTo>
                    <a:pt x="35191" y="1308100"/>
                  </a:lnTo>
                  <a:lnTo>
                    <a:pt x="27863" y="1295400"/>
                  </a:lnTo>
                  <a:lnTo>
                    <a:pt x="15176" y="1282700"/>
                  </a:lnTo>
                  <a:lnTo>
                    <a:pt x="13284" y="1270000"/>
                  </a:lnTo>
                  <a:lnTo>
                    <a:pt x="3594" y="1257300"/>
                  </a:lnTo>
                  <a:close/>
                </a:path>
                <a:path w="1343025" h="1625600">
                  <a:moveTo>
                    <a:pt x="62820" y="1345650"/>
                  </a:moveTo>
                  <a:lnTo>
                    <a:pt x="62246" y="1346132"/>
                  </a:lnTo>
                  <a:lnTo>
                    <a:pt x="62820" y="1345650"/>
                  </a:lnTo>
                  <a:close/>
                </a:path>
                <a:path w="1343025" h="1625600">
                  <a:moveTo>
                    <a:pt x="80433" y="1338349"/>
                  </a:moveTo>
                  <a:lnTo>
                    <a:pt x="85559" y="1346200"/>
                  </a:lnTo>
                  <a:lnTo>
                    <a:pt x="87287" y="1346200"/>
                  </a:lnTo>
                  <a:lnTo>
                    <a:pt x="80433" y="1338349"/>
                  </a:lnTo>
                  <a:close/>
                </a:path>
                <a:path w="1343025" h="1625600">
                  <a:moveTo>
                    <a:pt x="553339" y="1270000"/>
                  </a:moveTo>
                  <a:lnTo>
                    <a:pt x="540308" y="1270000"/>
                  </a:lnTo>
                  <a:lnTo>
                    <a:pt x="547814" y="1282700"/>
                  </a:lnTo>
                  <a:lnTo>
                    <a:pt x="551599" y="1308100"/>
                  </a:lnTo>
                  <a:lnTo>
                    <a:pt x="555320" y="1320800"/>
                  </a:lnTo>
                  <a:lnTo>
                    <a:pt x="567131" y="1333500"/>
                  </a:lnTo>
                  <a:lnTo>
                    <a:pt x="578650" y="1333500"/>
                  </a:lnTo>
                  <a:lnTo>
                    <a:pt x="585101" y="1346200"/>
                  </a:lnTo>
                  <a:lnTo>
                    <a:pt x="586206" y="1346200"/>
                  </a:lnTo>
                  <a:lnTo>
                    <a:pt x="582625" y="1333500"/>
                  </a:lnTo>
                  <a:lnTo>
                    <a:pt x="570585" y="1320800"/>
                  </a:lnTo>
                  <a:lnTo>
                    <a:pt x="556933" y="1295400"/>
                  </a:lnTo>
                  <a:lnTo>
                    <a:pt x="553250" y="1282700"/>
                  </a:lnTo>
                  <a:lnTo>
                    <a:pt x="553339" y="1270000"/>
                  </a:lnTo>
                  <a:close/>
                </a:path>
                <a:path w="1343025" h="1625600">
                  <a:moveTo>
                    <a:pt x="623557" y="1333500"/>
                  </a:moveTo>
                  <a:lnTo>
                    <a:pt x="599643" y="1333500"/>
                  </a:lnTo>
                  <a:lnTo>
                    <a:pt x="586206" y="1346200"/>
                  </a:lnTo>
                  <a:lnTo>
                    <a:pt x="601865" y="1346200"/>
                  </a:lnTo>
                  <a:lnTo>
                    <a:pt x="623557" y="1333500"/>
                  </a:lnTo>
                  <a:close/>
                </a:path>
                <a:path w="1343025" h="1625600">
                  <a:moveTo>
                    <a:pt x="636549" y="1320800"/>
                  </a:moveTo>
                  <a:lnTo>
                    <a:pt x="633793" y="1320800"/>
                  </a:lnTo>
                  <a:lnTo>
                    <a:pt x="631037" y="1333500"/>
                  </a:lnTo>
                  <a:lnTo>
                    <a:pt x="623557" y="1333500"/>
                  </a:lnTo>
                  <a:lnTo>
                    <a:pt x="634707" y="1346200"/>
                  </a:lnTo>
                  <a:lnTo>
                    <a:pt x="636474" y="1334017"/>
                  </a:lnTo>
                  <a:lnTo>
                    <a:pt x="636549" y="1320800"/>
                  </a:lnTo>
                  <a:close/>
                </a:path>
                <a:path w="1343025" h="1625600">
                  <a:moveTo>
                    <a:pt x="649414" y="1320800"/>
                  </a:moveTo>
                  <a:lnTo>
                    <a:pt x="636549" y="1320800"/>
                  </a:lnTo>
                  <a:lnTo>
                    <a:pt x="640359" y="1333500"/>
                  </a:lnTo>
                  <a:lnTo>
                    <a:pt x="652195" y="1346200"/>
                  </a:lnTo>
                  <a:lnTo>
                    <a:pt x="649414" y="1320800"/>
                  </a:lnTo>
                  <a:close/>
                </a:path>
                <a:path w="1343025" h="1625600">
                  <a:moveTo>
                    <a:pt x="667169" y="1333500"/>
                  </a:moveTo>
                  <a:lnTo>
                    <a:pt x="652195" y="1346200"/>
                  </a:lnTo>
                  <a:lnTo>
                    <a:pt x="666819" y="1334444"/>
                  </a:lnTo>
                  <a:lnTo>
                    <a:pt x="667169" y="1333500"/>
                  </a:lnTo>
                  <a:close/>
                </a:path>
                <a:path w="1343025" h="1625600">
                  <a:moveTo>
                    <a:pt x="76200" y="1333500"/>
                  </a:moveTo>
                  <a:lnTo>
                    <a:pt x="74460" y="1333500"/>
                  </a:lnTo>
                  <a:lnTo>
                    <a:pt x="62820" y="1345650"/>
                  </a:lnTo>
                  <a:lnTo>
                    <a:pt x="76651" y="1334017"/>
                  </a:lnTo>
                  <a:lnTo>
                    <a:pt x="76200" y="1333500"/>
                  </a:lnTo>
                  <a:close/>
                </a:path>
                <a:path w="1343025" h="1625600">
                  <a:moveTo>
                    <a:pt x="77266" y="1333500"/>
                  </a:moveTo>
                  <a:lnTo>
                    <a:pt x="76651" y="1334017"/>
                  </a:lnTo>
                  <a:lnTo>
                    <a:pt x="80433" y="1338349"/>
                  </a:lnTo>
                  <a:lnTo>
                    <a:pt x="77266" y="1333500"/>
                  </a:lnTo>
                  <a:close/>
                </a:path>
                <a:path w="1343025" h="1625600">
                  <a:moveTo>
                    <a:pt x="486676" y="1295400"/>
                  </a:moveTo>
                  <a:lnTo>
                    <a:pt x="484009" y="1295400"/>
                  </a:lnTo>
                  <a:lnTo>
                    <a:pt x="485025" y="1308100"/>
                  </a:lnTo>
                  <a:lnTo>
                    <a:pt x="488759" y="1320800"/>
                  </a:lnTo>
                  <a:lnTo>
                    <a:pt x="499745" y="1320800"/>
                  </a:lnTo>
                  <a:lnTo>
                    <a:pt x="486676" y="1295400"/>
                  </a:lnTo>
                  <a:close/>
                </a:path>
                <a:path w="1343025" h="1625600">
                  <a:moveTo>
                    <a:pt x="520118" y="1290441"/>
                  </a:moveTo>
                  <a:lnTo>
                    <a:pt x="512978" y="1295400"/>
                  </a:lnTo>
                  <a:lnTo>
                    <a:pt x="501142" y="1308100"/>
                  </a:lnTo>
                  <a:lnTo>
                    <a:pt x="499745" y="1320800"/>
                  </a:lnTo>
                  <a:lnTo>
                    <a:pt x="504012" y="1320800"/>
                  </a:lnTo>
                  <a:lnTo>
                    <a:pt x="505256" y="1308100"/>
                  </a:lnTo>
                  <a:lnTo>
                    <a:pt x="516801" y="1295400"/>
                  </a:lnTo>
                  <a:lnTo>
                    <a:pt x="520118" y="1290441"/>
                  </a:lnTo>
                  <a:close/>
                </a:path>
                <a:path w="1343025" h="1625600">
                  <a:moveTo>
                    <a:pt x="440448" y="1282700"/>
                  </a:moveTo>
                  <a:lnTo>
                    <a:pt x="436918" y="1282700"/>
                  </a:lnTo>
                  <a:lnTo>
                    <a:pt x="431406" y="1295400"/>
                  </a:lnTo>
                  <a:lnTo>
                    <a:pt x="436524" y="1295400"/>
                  </a:lnTo>
                  <a:lnTo>
                    <a:pt x="440448" y="1282700"/>
                  </a:lnTo>
                  <a:close/>
                </a:path>
                <a:path w="1343025" h="1625600">
                  <a:moveTo>
                    <a:pt x="462686" y="1282700"/>
                  </a:moveTo>
                  <a:lnTo>
                    <a:pt x="457250" y="1282700"/>
                  </a:lnTo>
                  <a:lnTo>
                    <a:pt x="460298" y="1295400"/>
                  </a:lnTo>
                  <a:lnTo>
                    <a:pt x="472909" y="1295400"/>
                  </a:lnTo>
                  <a:lnTo>
                    <a:pt x="462686" y="1282700"/>
                  </a:lnTo>
                  <a:close/>
                </a:path>
                <a:path w="1343025" h="1625600">
                  <a:moveTo>
                    <a:pt x="531266" y="1282700"/>
                  </a:moveTo>
                  <a:lnTo>
                    <a:pt x="525297" y="1282700"/>
                  </a:lnTo>
                  <a:lnTo>
                    <a:pt x="520118" y="1290441"/>
                  </a:lnTo>
                  <a:lnTo>
                    <a:pt x="531266" y="1282700"/>
                  </a:lnTo>
                  <a:close/>
                </a:path>
                <a:path w="1343025" h="1625600">
                  <a:moveTo>
                    <a:pt x="540308" y="1270000"/>
                  </a:moveTo>
                  <a:lnTo>
                    <a:pt x="538378" y="1270000"/>
                  </a:lnTo>
                  <a:lnTo>
                    <a:pt x="531266" y="1282700"/>
                  </a:lnTo>
                  <a:lnTo>
                    <a:pt x="536295" y="1282700"/>
                  </a:lnTo>
                  <a:lnTo>
                    <a:pt x="540308" y="1270000"/>
                  </a:lnTo>
                  <a:close/>
                </a:path>
                <a:path w="1343025" h="1625600">
                  <a:moveTo>
                    <a:pt x="40195" y="1231900"/>
                  </a:moveTo>
                  <a:lnTo>
                    <a:pt x="16484" y="1231900"/>
                  </a:lnTo>
                  <a:lnTo>
                    <a:pt x="11633" y="1257300"/>
                  </a:lnTo>
                  <a:lnTo>
                    <a:pt x="15659" y="1257300"/>
                  </a:lnTo>
                  <a:lnTo>
                    <a:pt x="20675" y="1244600"/>
                  </a:lnTo>
                  <a:lnTo>
                    <a:pt x="40195" y="1231900"/>
                  </a:lnTo>
                  <a:close/>
                </a:path>
                <a:path w="1343025" h="1625600">
                  <a:moveTo>
                    <a:pt x="90487" y="1028700"/>
                  </a:moveTo>
                  <a:lnTo>
                    <a:pt x="88938" y="1028700"/>
                  </a:lnTo>
                  <a:lnTo>
                    <a:pt x="76936" y="1041400"/>
                  </a:lnTo>
                  <a:lnTo>
                    <a:pt x="72605" y="1066800"/>
                  </a:lnTo>
                  <a:lnTo>
                    <a:pt x="61582" y="1079500"/>
                  </a:lnTo>
                  <a:lnTo>
                    <a:pt x="61302" y="1079500"/>
                  </a:lnTo>
                  <a:lnTo>
                    <a:pt x="65278" y="1092200"/>
                  </a:lnTo>
                  <a:lnTo>
                    <a:pt x="72656" y="1117600"/>
                  </a:lnTo>
                  <a:lnTo>
                    <a:pt x="72567" y="1130300"/>
                  </a:lnTo>
                  <a:lnTo>
                    <a:pt x="57861" y="1155700"/>
                  </a:lnTo>
                  <a:lnTo>
                    <a:pt x="54165" y="1181100"/>
                  </a:lnTo>
                  <a:lnTo>
                    <a:pt x="61849" y="1193800"/>
                  </a:lnTo>
                  <a:lnTo>
                    <a:pt x="57861" y="1206500"/>
                  </a:lnTo>
                  <a:lnTo>
                    <a:pt x="54165" y="1219200"/>
                  </a:lnTo>
                  <a:lnTo>
                    <a:pt x="48679" y="1231900"/>
                  </a:lnTo>
                  <a:lnTo>
                    <a:pt x="53416" y="1231900"/>
                  </a:lnTo>
                  <a:lnTo>
                    <a:pt x="59448" y="1219200"/>
                  </a:lnTo>
                  <a:lnTo>
                    <a:pt x="66903" y="1193800"/>
                  </a:lnTo>
                  <a:lnTo>
                    <a:pt x="59232" y="1168400"/>
                  </a:lnTo>
                  <a:lnTo>
                    <a:pt x="63207" y="1155700"/>
                  </a:lnTo>
                  <a:lnTo>
                    <a:pt x="66903" y="1143000"/>
                  </a:lnTo>
                  <a:lnTo>
                    <a:pt x="78092" y="1130300"/>
                  </a:lnTo>
                  <a:lnTo>
                    <a:pt x="78092" y="1117600"/>
                  </a:lnTo>
                  <a:lnTo>
                    <a:pt x="74307" y="1104900"/>
                  </a:lnTo>
                  <a:lnTo>
                    <a:pt x="66890" y="1079500"/>
                  </a:lnTo>
                  <a:lnTo>
                    <a:pt x="78054" y="1066800"/>
                  </a:lnTo>
                  <a:lnTo>
                    <a:pt x="81749" y="1054100"/>
                  </a:lnTo>
                  <a:lnTo>
                    <a:pt x="92214" y="1041400"/>
                  </a:lnTo>
                  <a:lnTo>
                    <a:pt x="98475" y="1041400"/>
                  </a:lnTo>
                  <a:lnTo>
                    <a:pt x="90487" y="1028700"/>
                  </a:lnTo>
                  <a:close/>
                </a:path>
                <a:path w="1343025" h="1625600">
                  <a:moveTo>
                    <a:pt x="105803" y="1028700"/>
                  </a:moveTo>
                  <a:lnTo>
                    <a:pt x="100469" y="1028700"/>
                  </a:lnTo>
                  <a:lnTo>
                    <a:pt x="98475" y="1041400"/>
                  </a:lnTo>
                  <a:lnTo>
                    <a:pt x="103695" y="1041400"/>
                  </a:lnTo>
                  <a:lnTo>
                    <a:pt x="105803" y="1028700"/>
                  </a:lnTo>
                  <a:close/>
                </a:path>
                <a:path w="1343025" h="1625600">
                  <a:moveTo>
                    <a:pt x="113169" y="1003300"/>
                  </a:moveTo>
                  <a:lnTo>
                    <a:pt x="109245" y="1003300"/>
                  </a:lnTo>
                  <a:lnTo>
                    <a:pt x="111455" y="1028700"/>
                  </a:lnTo>
                  <a:lnTo>
                    <a:pt x="117144" y="1028700"/>
                  </a:lnTo>
                  <a:lnTo>
                    <a:pt x="113169" y="1003300"/>
                  </a:lnTo>
                  <a:close/>
                </a:path>
                <a:path w="1343025" h="1625600">
                  <a:moveTo>
                    <a:pt x="127927" y="952500"/>
                  </a:moveTo>
                  <a:lnTo>
                    <a:pt x="124040" y="952500"/>
                  </a:lnTo>
                  <a:lnTo>
                    <a:pt x="118884" y="965200"/>
                  </a:lnTo>
                  <a:lnTo>
                    <a:pt x="131140" y="977900"/>
                  </a:lnTo>
                  <a:lnTo>
                    <a:pt x="122669" y="1003300"/>
                  </a:lnTo>
                  <a:lnTo>
                    <a:pt x="126479" y="1003300"/>
                  </a:lnTo>
                  <a:lnTo>
                    <a:pt x="135242" y="977900"/>
                  </a:lnTo>
                  <a:lnTo>
                    <a:pt x="123075" y="965200"/>
                  </a:lnTo>
                  <a:lnTo>
                    <a:pt x="127927" y="952500"/>
                  </a:lnTo>
                  <a:close/>
                </a:path>
                <a:path w="1343025" h="1625600">
                  <a:moveTo>
                    <a:pt x="849134" y="863600"/>
                  </a:moveTo>
                  <a:lnTo>
                    <a:pt x="844169" y="863600"/>
                  </a:lnTo>
                  <a:lnTo>
                    <a:pt x="840079" y="876300"/>
                  </a:lnTo>
                  <a:lnTo>
                    <a:pt x="839990" y="889000"/>
                  </a:lnTo>
                  <a:lnTo>
                    <a:pt x="818718" y="889000"/>
                  </a:lnTo>
                  <a:lnTo>
                    <a:pt x="805865" y="901700"/>
                  </a:lnTo>
                  <a:lnTo>
                    <a:pt x="784567" y="914400"/>
                  </a:lnTo>
                  <a:lnTo>
                    <a:pt x="779056" y="927100"/>
                  </a:lnTo>
                  <a:lnTo>
                    <a:pt x="773607" y="939800"/>
                  </a:lnTo>
                  <a:lnTo>
                    <a:pt x="775296" y="965200"/>
                  </a:lnTo>
                  <a:lnTo>
                    <a:pt x="789127" y="965200"/>
                  </a:lnTo>
                  <a:lnTo>
                    <a:pt x="794067" y="977900"/>
                  </a:lnTo>
                  <a:lnTo>
                    <a:pt x="801458" y="990600"/>
                  </a:lnTo>
                  <a:lnTo>
                    <a:pt x="803922" y="990600"/>
                  </a:lnTo>
                  <a:lnTo>
                    <a:pt x="798982" y="977900"/>
                  </a:lnTo>
                  <a:lnTo>
                    <a:pt x="791591" y="952500"/>
                  </a:lnTo>
                  <a:lnTo>
                    <a:pt x="778027" y="952500"/>
                  </a:lnTo>
                  <a:lnTo>
                    <a:pt x="784313" y="927100"/>
                  </a:lnTo>
                  <a:lnTo>
                    <a:pt x="788098" y="914400"/>
                  </a:lnTo>
                  <a:lnTo>
                    <a:pt x="809142" y="914400"/>
                  </a:lnTo>
                  <a:lnTo>
                    <a:pt x="820470" y="901700"/>
                  </a:lnTo>
                  <a:lnTo>
                    <a:pt x="831659" y="901700"/>
                  </a:lnTo>
                  <a:lnTo>
                    <a:pt x="844270" y="889000"/>
                  </a:lnTo>
                  <a:lnTo>
                    <a:pt x="845515" y="876300"/>
                  </a:lnTo>
                  <a:lnTo>
                    <a:pt x="849134" y="863600"/>
                  </a:lnTo>
                  <a:close/>
                </a:path>
                <a:path w="1343025" h="1625600">
                  <a:moveTo>
                    <a:pt x="140804" y="812800"/>
                  </a:moveTo>
                  <a:lnTo>
                    <a:pt x="127431" y="825500"/>
                  </a:lnTo>
                  <a:lnTo>
                    <a:pt x="122580" y="838200"/>
                  </a:lnTo>
                  <a:lnTo>
                    <a:pt x="115303" y="863600"/>
                  </a:lnTo>
                  <a:lnTo>
                    <a:pt x="107873" y="876300"/>
                  </a:lnTo>
                  <a:lnTo>
                    <a:pt x="100418" y="901700"/>
                  </a:lnTo>
                  <a:lnTo>
                    <a:pt x="100304" y="927100"/>
                  </a:lnTo>
                  <a:lnTo>
                    <a:pt x="108000" y="939800"/>
                  </a:lnTo>
                  <a:lnTo>
                    <a:pt x="111493" y="952500"/>
                  </a:lnTo>
                  <a:lnTo>
                    <a:pt x="115392" y="952500"/>
                  </a:lnTo>
                  <a:lnTo>
                    <a:pt x="113144" y="939800"/>
                  </a:lnTo>
                  <a:lnTo>
                    <a:pt x="105524" y="914400"/>
                  </a:lnTo>
                  <a:lnTo>
                    <a:pt x="105829" y="901700"/>
                  </a:lnTo>
                  <a:lnTo>
                    <a:pt x="113118" y="876300"/>
                  </a:lnTo>
                  <a:lnTo>
                    <a:pt x="120446" y="863600"/>
                  </a:lnTo>
                  <a:lnTo>
                    <a:pt x="127812" y="838200"/>
                  </a:lnTo>
                  <a:lnTo>
                    <a:pt x="131635" y="825500"/>
                  </a:lnTo>
                  <a:lnTo>
                    <a:pt x="152996" y="825500"/>
                  </a:lnTo>
                  <a:lnTo>
                    <a:pt x="140804" y="812800"/>
                  </a:lnTo>
                  <a:close/>
                </a:path>
                <a:path w="1343025" h="1625600">
                  <a:moveTo>
                    <a:pt x="894207" y="863600"/>
                  </a:moveTo>
                  <a:lnTo>
                    <a:pt x="870496" y="863600"/>
                  </a:lnTo>
                  <a:lnTo>
                    <a:pt x="880986" y="876300"/>
                  </a:lnTo>
                  <a:lnTo>
                    <a:pt x="882192" y="876300"/>
                  </a:lnTo>
                  <a:lnTo>
                    <a:pt x="894207" y="863600"/>
                  </a:lnTo>
                  <a:close/>
                </a:path>
                <a:path w="1343025" h="1625600">
                  <a:moveTo>
                    <a:pt x="941374" y="825500"/>
                  </a:moveTo>
                  <a:lnTo>
                    <a:pt x="925880" y="838200"/>
                  </a:lnTo>
                  <a:lnTo>
                    <a:pt x="925055" y="850900"/>
                  </a:lnTo>
                  <a:lnTo>
                    <a:pt x="903782" y="863600"/>
                  </a:lnTo>
                  <a:lnTo>
                    <a:pt x="894207" y="863600"/>
                  </a:lnTo>
                  <a:lnTo>
                    <a:pt x="916724" y="876300"/>
                  </a:lnTo>
                  <a:lnTo>
                    <a:pt x="929906" y="863600"/>
                  </a:lnTo>
                  <a:lnTo>
                    <a:pt x="930579" y="838200"/>
                  </a:lnTo>
                  <a:lnTo>
                    <a:pt x="947064" y="838200"/>
                  </a:lnTo>
                  <a:lnTo>
                    <a:pt x="941374" y="825500"/>
                  </a:lnTo>
                  <a:close/>
                </a:path>
                <a:path w="1343025" h="1625600">
                  <a:moveTo>
                    <a:pt x="1007872" y="850900"/>
                  </a:moveTo>
                  <a:lnTo>
                    <a:pt x="1005484" y="850900"/>
                  </a:lnTo>
                  <a:lnTo>
                    <a:pt x="1010488" y="863600"/>
                  </a:lnTo>
                  <a:lnTo>
                    <a:pt x="1022464" y="876300"/>
                  </a:lnTo>
                  <a:lnTo>
                    <a:pt x="1046073" y="876300"/>
                  </a:lnTo>
                  <a:lnTo>
                    <a:pt x="1023975" y="863600"/>
                  </a:lnTo>
                  <a:lnTo>
                    <a:pt x="1007872" y="850900"/>
                  </a:lnTo>
                  <a:close/>
                </a:path>
                <a:path w="1343025" h="1625600">
                  <a:moveTo>
                    <a:pt x="1061059" y="863600"/>
                  </a:moveTo>
                  <a:lnTo>
                    <a:pt x="1060627" y="863600"/>
                  </a:lnTo>
                  <a:lnTo>
                    <a:pt x="1046073" y="876300"/>
                  </a:lnTo>
                  <a:lnTo>
                    <a:pt x="1047267" y="876300"/>
                  </a:lnTo>
                  <a:lnTo>
                    <a:pt x="1061059" y="863600"/>
                  </a:lnTo>
                  <a:close/>
                </a:path>
                <a:path w="1343025" h="1625600">
                  <a:moveTo>
                    <a:pt x="1103884" y="850900"/>
                  </a:moveTo>
                  <a:lnTo>
                    <a:pt x="1099921" y="850900"/>
                  </a:lnTo>
                  <a:lnTo>
                    <a:pt x="1090168" y="863600"/>
                  </a:lnTo>
                  <a:lnTo>
                    <a:pt x="1061059" y="863600"/>
                  </a:lnTo>
                  <a:lnTo>
                    <a:pt x="1079779" y="876300"/>
                  </a:lnTo>
                  <a:lnTo>
                    <a:pt x="1093914" y="876300"/>
                  </a:lnTo>
                  <a:lnTo>
                    <a:pt x="1103884" y="850900"/>
                  </a:lnTo>
                  <a:close/>
                </a:path>
                <a:path w="1343025" h="1625600">
                  <a:moveTo>
                    <a:pt x="270319" y="812800"/>
                  </a:moveTo>
                  <a:lnTo>
                    <a:pt x="267195" y="812800"/>
                  </a:lnTo>
                  <a:lnTo>
                    <a:pt x="268668" y="825500"/>
                  </a:lnTo>
                  <a:lnTo>
                    <a:pt x="272376" y="850900"/>
                  </a:lnTo>
                  <a:lnTo>
                    <a:pt x="286207" y="863600"/>
                  </a:lnTo>
                  <a:lnTo>
                    <a:pt x="307428" y="863600"/>
                  </a:lnTo>
                  <a:lnTo>
                    <a:pt x="289750" y="850900"/>
                  </a:lnTo>
                  <a:lnTo>
                    <a:pt x="276834" y="838200"/>
                  </a:lnTo>
                  <a:lnTo>
                    <a:pt x="274015" y="825500"/>
                  </a:lnTo>
                  <a:lnTo>
                    <a:pt x="270319" y="812800"/>
                  </a:lnTo>
                  <a:close/>
                </a:path>
                <a:path w="1343025" h="1625600">
                  <a:moveTo>
                    <a:pt x="415823" y="622300"/>
                  </a:moveTo>
                  <a:lnTo>
                    <a:pt x="414489" y="622300"/>
                  </a:lnTo>
                  <a:lnTo>
                    <a:pt x="400558" y="635000"/>
                  </a:lnTo>
                  <a:lnTo>
                    <a:pt x="378929" y="635000"/>
                  </a:lnTo>
                  <a:lnTo>
                    <a:pt x="377685" y="660400"/>
                  </a:lnTo>
                  <a:lnTo>
                    <a:pt x="381469" y="673100"/>
                  </a:lnTo>
                  <a:lnTo>
                    <a:pt x="389153" y="685800"/>
                  </a:lnTo>
                  <a:lnTo>
                    <a:pt x="385178" y="698500"/>
                  </a:lnTo>
                  <a:lnTo>
                    <a:pt x="368668" y="723900"/>
                  </a:lnTo>
                  <a:lnTo>
                    <a:pt x="348145" y="723900"/>
                  </a:lnTo>
                  <a:lnTo>
                    <a:pt x="339153" y="749300"/>
                  </a:lnTo>
                  <a:lnTo>
                    <a:pt x="335241" y="762000"/>
                  </a:lnTo>
                  <a:lnTo>
                    <a:pt x="323621" y="762000"/>
                  </a:lnTo>
                  <a:lnTo>
                    <a:pt x="312127" y="774700"/>
                  </a:lnTo>
                  <a:lnTo>
                    <a:pt x="314896" y="787400"/>
                  </a:lnTo>
                  <a:lnTo>
                    <a:pt x="307721" y="800100"/>
                  </a:lnTo>
                  <a:lnTo>
                    <a:pt x="296811" y="812800"/>
                  </a:lnTo>
                  <a:lnTo>
                    <a:pt x="296024" y="812800"/>
                  </a:lnTo>
                  <a:lnTo>
                    <a:pt x="300139" y="825500"/>
                  </a:lnTo>
                  <a:lnTo>
                    <a:pt x="296405" y="838200"/>
                  </a:lnTo>
                  <a:lnTo>
                    <a:pt x="308660" y="850900"/>
                  </a:lnTo>
                  <a:lnTo>
                    <a:pt x="307428" y="863600"/>
                  </a:lnTo>
                  <a:lnTo>
                    <a:pt x="311404" y="863600"/>
                  </a:lnTo>
                  <a:lnTo>
                    <a:pt x="312940" y="838200"/>
                  </a:lnTo>
                  <a:lnTo>
                    <a:pt x="300609" y="838200"/>
                  </a:lnTo>
                  <a:lnTo>
                    <a:pt x="305460" y="825500"/>
                  </a:lnTo>
                  <a:lnTo>
                    <a:pt x="301739" y="812800"/>
                  </a:lnTo>
                  <a:lnTo>
                    <a:pt x="320040" y="787400"/>
                  </a:lnTo>
                  <a:lnTo>
                    <a:pt x="316547" y="774700"/>
                  </a:lnTo>
                  <a:lnTo>
                    <a:pt x="339280" y="762000"/>
                  </a:lnTo>
                  <a:lnTo>
                    <a:pt x="344297" y="749300"/>
                  </a:lnTo>
                  <a:lnTo>
                    <a:pt x="351472" y="736600"/>
                  </a:lnTo>
                  <a:lnTo>
                    <a:pt x="372071" y="723900"/>
                  </a:lnTo>
                  <a:lnTo>
                    <a:pt x="379285" y="711200"/>
                  </a:lnTo>
                  <a:lnTo>
                    <a:pt x="390525" y="698500"/>
                  </a:lnTo>
                  <a:lnTo>
                    <a:pt x="394220" y="685800"/>
                  </a:lnTo>
                  <a:lnTo>
                    <a:pt x="386537" y="673100"/>
                  </a:lnTo>
                  <a:lnTo>
                    <a:pt x="383120" y="660400"/>
                  </a:lnTo>
                  <a:lnTo>
                    <a:pt x="383209" y="647700"/>
                  </a:lnTo>
                  <a:lnTo>
                    <a:pt x="402640" y="635000"/>
                  </a:lnTo>
                  <a:lnTo>
                    <a:pt x="415823" y="622300"/>
                  </a:lnTo>
                  <a:close/>
                </a:path>
                <a:path w="1343025" h="1625600">
                  <a:moveTo>
                    <a:pt x="947064" y="838200"/>
                  </a:moveTo>
                  <a:lnTo>
                    <a:pt x="930579" y="838200"/>
                  </a:lnTo>
                  <a:lnTo>
                    <a:pt x="943851" y="850900"/>
                  </a:lnTo>
                  <a:lnTo>
                    <a:pt x="959256" y="850900"/>
                  </a:lnTo>
                  <a:lnTo>
                    <a:pt x="947064" y="838200"/>
                  </a:lnTo>
                  <a:close/>
                </a:path>
                <a:path w="1343025" h="1625600">
                  <a:moveTo>
                    <a:pt x="1143241" y="787400"/>
                  </a:moveTo>
                  <a:lnTo>
                    <a:pt x="1137716" y="787400"/>
                  </a:lnTo>
                  <a:lnTo>
                    <a:pt x="1137716" y="800100"/>
                  </a:lnTo>
                  <a:lnTo>
                    <a:pt x="1134135" y="812800"/>
                  </a:lnTo>
                  <a:lnTo>
                    <a:pt x="1132192" y="838200"/>
                  </a:lnTo>
                  <a:lnTo>
                    <a:pt x="1132166" y="850900"/>
                  </a:lnTo>
                  <a:lnTo>
                    <a:pt x="1135799" y="850900"/>
                  </a:lnTo>
                  <a:lnTo>
                    <a:pt x="1137691" y="838200"/>
                  </a:lnTo>
                  <a:lnTo>
                    <a:pt x="1139520" y="825500"/>
                  </a:lnTo>
                  <a:lnTo>
                    <a:pt x="1143127" y="812800"/>
                  </a:lnTo>
                  <a:lnTo>
                    <a:pt x="1143241" y="787400"/>
                  </a:lnTo>
                  <a:close/>
                </a:path>
                <a:path w="1343025" h="1625600">
                  <a:moveTo>
                    <a:pt x="200583" y="825500"/>
                  </a:moveTo>
                  <a:lnTo>
                    <a:pt x="164096" y="825500"/>
                  </a:lnTo>
                  <a:lnTo>
                    <a:pt x="185420" y="838200"/>
                  </a:lnTo>
                  <a:lnTo>
                    <a:pt x="200583" y="825500"/>
                  </a:lnTo>
                  <a:close/>
                </a:path>
                <a:path w="1343025" h="1625600">
                  <a:moveTo>
                    <a:pt x="231495" y="787400"/>
                  </a:moveTo>
                  <a:lnTo>
                    <a:pt x="228066" y="787400"/>
                  </a:lnTo>
                  <a:lnTo>
                    <a:pt x="222440" y="800100"/>
                  </a:lnTo>
                  <a:lnTo>
                    <a:pt x="218770" y="812800"/>
                  </a:lnTo>
                  <a:lnTo>
                    <a:pt x="199224" y="825500"/>
                  </a:lnTo>
                  <a:lnTo>
                    <a:pt x="211836" y="825500"/>
                  </a:lnTo>
                  <a:lnTo>
                    <a:pt x="222935" y="812800"/>
                  </a:lnTo>
                  <a:lnTo>
                    <a:pt x="227761" y="800100"/>
                  </a:lnTo>
                  <a:lnTo>
                    <a:pt x="231495" y="787400"/>
                  </a:lnTo>
                  <a:close/>
                </a:path>
                <a:path w="1343025" h="1625600">
                  <a:moveTo>
                    <a:pt x="255612" y="787400"/>
                  </a:moveTo>
                  <a:lnTo>
                    <a:pt x="252857" y="787400"/>
                  </a:lnTo>
                  <a:lnTo>
                    <a:pt x="250101" y="800100"/>
                  </a:lnTo>
                  <a:lnTo>
                    <a:pt x="253873" y="812800"/>
                  </a:lnTo>
                  <a:lnTo>
                    <a:pt x="256997" y="812800"/>
                  </a:lnTo>
                  <a:lnTo>
                    <a:pt x="255524" y="800100"/>
                  </a:lnTo>
                  <a:lnTo>
                    <a:pt x="255612" y="787400"/>
                  </a:lnTo>
                  <a:close/>
                </a:path>
                <a:path w="1343025" h="1625600">
                  <a:moveTo>
                    <a:pt x="1208189" y="774700"/>
                  </a:moveTo>
                  <a:lnTo>
                    <a:pt x="1201508" y="774700"/>
                  </a:lnTo>
                  <a:lnTo>
                    <a:pt x="1192580" y="787400"/>
                  </a:lnTo>
                  <a:lnTo>
                    <a:pt x="1184249" y="800100"/>
                  </a:lnTo>
                  <a:lnTo>
                    <a:pt x="1196289" y="812800"/>
                  </a:lnTo>
                  <a:lnTo>
                    <a:pt x="1207376" y="812800"/>
                  </a:lnTo>
                  <a:lnTo>
                    <a:pt x="1188224" y="800100"/>
                  </a:lnTo>
                  <a:lnTo>
                    <a:pt x="1196568" y="787400"/>
                  </a:lnTo>
                  <a:lnTo>
                    <a:pt x="1207731" y="787400"/>
                  </a:lnTo>
                  <a:lnTo>
                    <a:pt x="1208189" y="774700"/>
                  </a:lnTo>
                  <a:close/>
                </a:path>
                <a:path w="1343025" h="1625600">
                  <a:moveTo>
                    <a:pt x="1221587" y="800100"/>
                  </a:moveTo>
                  <a:lnTo>
                    <a:pt x="1207376" y="812800"/>
                  </a:lnTo>
                  <a:lnTo>
                    <a:pt x="1232941" y="812800"/>
                  </a:lnTo>
                  <a:lnTo>
                    <a:pt x="1221587" y="800100"/>
                  </a:lnTo>
                  <a:close/>
                </a:path>
                <a:path w="1343025" h="1625600">
                  <a:moveTo>
                    <a:pt x="1285328" y="736600"/>
                  </a:moveTo>
                  <a:lnTo>
                    <a:pt x="1284224" y="736600"/>
                  </a:lnTo>
                  <a:lnTo>
                    <a:pt x="1287805" y="749300"/>
                  </a:lnTo>
                  <a:lnTo>
                    <a:pt x="1287500" y="762000"/>
                  </a:lnTo>
                  <a:lnTo>
                    <a:pt x="1287500" y="787400"/>
                  </a:lnTo>
                  <a:lnTo>
                    <a:pt x="1264869" y="800100"/>
                  </a:lnTo>
                  <a:lnTo>
                    <a:pt x="1253185" y="812800"/>
                  </a:lnTo>
                  <a:lnTo>
                    <a:pt x="1256347" y="812800"/>
                  </a:lnTo>
                  <a:lnTo>
                    <a:pt x="1268171" y="800100"/>
                  </a:lnTo>
                  <a:lnTo>
                    <a:pt x="1291793" y="800100"/>
                  </a:lnTo>
                  <a:lnTo>
                    <a:pt x="1293025" y="787400"/>
                  </a:lnTo>
                  <a:lnTo>
                    <a:pt x="1293025" y="749300"/>
                  </a:lnTo>
                  <a:lnTo>
                    <a:pt x="1285328" y="736600"/>
                  </a:lnTo>
                  <a:close/>
                </a:path>
                <a:path w="1343025" h="1625600">
                  <a:moveTo>
                    <a:pt x="1204150" y="762000"/>
                  </a:moveTo>
                  <a:lnTo>
                    <a:pt x="1177074" y="762000"/>
                  </a:lnTo>
                  <a:lnTo>
                    <a:pt x="1171092" y="787400"/>
                  </a:lnTo>
                  <a:lnTo>
                    <a:pt x="1174623" y="787400"/>
                  </a:lnTo>
                  <a:lnTo>
                    <a:pt x="1180134" y="774700"/>
                  </a:lnTo>
                  <a:lnTo>
                    <a:pt x="1208189" y="774700"/>
                  </a:lnTo>
                  <a:lnTo>
                    <a:pt x="1204150" y="762000"/>
                  </a:lnTo>
                  <a:close/>
                </a:path>
                <a:path w="1343025" h="1625600">
                  <a:moveTo>
                    <a:pt x="1257325" y="596900"/>
                  </a:moveTo>
                  <a:lnTo>
                    <a:pt x="1254264" y="596900"/>
                  </a:lnTo>
                  <a:lnTo>
                    <a:pt x="1241831" y="609600"/>
                  </a:lnTo>
                  <a:lnTo>
                    <a:pt x="1252931" y="635000"/>
                  </a:lnTo>
                  <a:lnTo>
                    <a:pt x="1245031" y="647700"/>
                  </a:lnTo>
                  <a:lnTo>
                    <a:pt x="1248727" y="660400"/>
                  </a:lnTo>
                  <a:lnTo>
                    <a:pt x="1241577" y="673100"/>
                  </a:lnTo>
                  <a:lnTo>
                    <a:pt x="1241272" y="685800"/>
                  </a:lnTo>
                  <a:lnTo>
                    <a:pt x="1253185" y="698500"/>
                  </a:lnTo>
                  <a:lnTo>
                    <a:pt x="1252372" y="711200"/>
                  </a:lnTo>
                  <a:lnTo>
                    <a:pt x="1260132" y="723900"/>
                  </a:lnTo>
                  <a:lnTo>
                    <a:pt x="1267460" y="749300"/>
                  </a:lnTo>
                  <a:lnTo>
                    <a:pt x="1284224" y="736600"/>
                  </a:lnTo>
                  <a:lnTo>
                    <a:pt x="1268564" y="736600"/>
                  </a:lnTo>
                  <a:lnTo>
                    <a:pt x="1264996" y="723900"/>
                  </a:lnTo>
                  <a:lnTo>
                    <a:pt x="1257515" y="711200"/>
                  </a:lnTo>
                  <a:lnTo>
                    <a:pt x="1257884" y="698500"/>
                  </a:lnTo>
                  <a:lnTo>
                    <a:pt x="1245971" y="685800"/>
                  </a:lnTo>
                  <a:lnTo>
                    <a:pt x="1253896" y="660400"/>
                  </a:lnTo>
                  <a:lnTo>
                    <a:pt x="1250442" y="647700"/>
                  </a:lnTo>
                  <a:lnTo>
                    <a:pt x="1258074" y="635000"/>
                  </a:lnTo>
                  <a:lnTo>
                    <a:pt x="1246238" y="609600"/>
                  </a:lnTo>
                  <a:lnTo>
                    <a:pt x="1257325" y="596900"/>
                  </a:lnTo>
                  <a:close/>
                </a:path>
                <a:path w="1343025" h="1625600">
                  <a:moveTo>
                    <a:pt x="471157" y="660400"/>
                  </a:moveTo>
                  <a:lnTo>
                    <a:pt x="444309" y="660400"/>
                  </a:lnTo>
                  <a:lnTo>
                    <a:pt x="468464" y="673100"/>
                  </a:lnTo>
                  <a:lnTo>
                    <a:pt x="466458" y="685800"/>
                  </a:lnTo>
                  <a:lnTo>
                    <a:pt x="480314" y="685800"/>
                  </a:lnTo>
                  <a:lnTo>
                    <a:pt x="500557" y="698500"/>
                  </a:lnTo>
                  <a:lnTo>
                    <a:pt x="501142" y="698500"/>
                  </a:lnTo>
                  <a:lnTo>
                    <a:pt x="481825" y="673100"/>
                  </a:lnTo>
                  <a:lnTo>
                    <a:pt x="471970" y="673100"/>
                  </a:lnTo>
                  <a:lnTo>
                    <a:pt x="471157" y="660400"/>
                  </a:lnTo>
                  <a:close/>
                </a:path>
                <a:path w="1343025" h="1625600">
                  <a:moveTo>
                    <a:pt x="536689" y="596900"/>
                  </a:moveTo>
                  <a:lnTo>
                    <a:pt x="533069" y="596900"/>
                  </a:lnTo>
                  <a:lnTo>
                    <a:pt x="531177" y="609600"/>
                  </a:lnTo>
                  <a:lnTo>
                    <a:pt x="538873" y="622300"/>
                  </a:lnTo>
                  <a:lnTo>
                    <a:pt x="538568" y="635000"/>
                  </a:lnTo>
                  <a:lnTo>
                    <a:pt x="516940" y="660400"/>
                  </a:lnTo>
                  <a:lnTo>
                    <a:pt x="516382" y="673100"/>
                  </a:lnTo>
                  <a:lnTo>
                    <a:pt x="512775" y="685800"/>
                  </a:lnTo>
                  <a:lnTo>
                    <a:pt x="501142" y="698500"/>
                  </a:lnTo>
                  <a:lnTo>
                    <a:pt x="516801" y="698500"/>
                  </a:lnTo>
                  <a:lnTo>
                    <a:pt x="521817" y="673100"/>
                  </a:lnTo>
                  <a:lnTo>
                    <a:pt x="521906" y="660400"/>
                  </a:lnTo>
                  <a:lnTo>
                    <a:pt x="532434" y="647700"/>
                  </a:lnTo>
                  <a:lnTo>
                    <a:pt x="544093" y="635000"/>
                  </a:lnTo>
                  <a:lnTo>
                    <a:pt x="544093" y="622300"/>
                  </a:lnTo>
                  <a:lnTo>
                    <a:pt x="536397" y="609600"/>
                  </a:lnTo>
                  <a:lnTo>
                    <a:pt x="536689" y="596900"/>
                  </a:lnTo>
                  <a:close/>
                </a:path>
                <a:path w="1343025" h="1625600">
                  <a:moveTo>
                    <a:pt x="429437" y="622300"/>
                  </a:moveTo>
                  <a:lnTo>
                    <a:pt x="415823" y="622300"/>
                  </a:lnTo>
                  <a:lnTo>
                    <a:pt x="423926" y="635000"/>
                  </a:lnTo>
                  <a:lnTo>
                    <a:pt x="431609" y="660400"/>
                  </a:lnTo>
                  <a:lnTo>
                    <a:pt x="457022" y="660400"/>
                  </a:lnTo>
                  <a:lnTo>
                    <a:pt x="434936" y="647700"/>
                  </a:lnTo>
                  <a:lnTo>
                    <a:pt x="429145" y="635000"/>
                  </a:lnTo>
                  <a:lnTo>
                    <a:pt x="429437" y="622300"/>
                  </a:lnTo>
                  <a:close/>
                </a:path>
                <a:path w="1343025" h="1625600">
                  <a:moveTo>
                    <a:pt x="845451" y="571500"/>
                  </a:moveTo>
                  <a:lnTo>
                    <a:pt x="842759" y="571500"/>
                  </a:lnTo>
                  <a:lnTo>
                    <a:pt x="836371" y="584200"/>
                  </a:lnTo>
                  <a:lnTo>
                    <a:pt x="829195" y="609600"/>
                  </a:lnTo>
                  <a:lnTo>
                    <a:pt x="807618" y="609600"/>
                  </a:lnTo>
                  <a:lnTo>
                    <a:pt x="818769" y="622300"/>
                  </a:lnTo>
                  <a:lnTo>
                    <a:pt x="819772" y="622300"/>
                  </a:lnTo>
                  <a:lnTo>
                    <a:pt x="833450" y="609600"/>
                  </a:lnTo>
                  <a:lnTo>
                    <a:pt x="841514" y="596900"/>
                  </a:lnTo>
                  <a:lnTo>
                    <a:pt x="845451" y="571500"/>
                  </a:lnTo>
                  <a:close/>
                </a:path>
                <a:path w="1343025" h="1625600">
                  <a:moveTo>
                    <a:pt x="1291780" y="596900"/>
                  </a:moveTo>
                  <a:lnTo>
                    <a:pt x="1279169" y="596900"/>
                  </a:lnTo>
                  <a:lnTo>
                    <a:pt x="1299845" y="609600"/>
                  </a:lnTo>
                  <a:lnTo>
                    <a:pt x="1310932" y="622300"/>
                  </a:lnTo>
                  <a:lnTo>
                    <a:pt x="1326756" y="609600"/>
                  </a:lnTo>
                  <a:lnTo>
                    <a:pt x="1311097" y="609600"/>
                  </a:lnTo>
                  <a:lnTo>
                    <a:pt x="1291780" y="596900"/>
                  </a:lnTo>
                  <a:close/>
                </a:path>
                <a:path w="1343025" h="1625600">
                  <a:moveTo>
                    <a:pt x="775017" y="584200"/>
                  </a:moveTo>
                  <a:lnTo>
                    <a:pt x="772490" y="584200"/>
                  </a:lnTo>
                  <a:lnTo>
                    <a:pt x="775500" y="596900"/>
                  </a:lnTo>
                  <a:lnTo>
                    <a:pt x="782967" y="609600"/>
                  </a:lnTo>
                  <a:lnTo>
                    <a:pt x="796518" y="609600"/>
                  </a:lnTo>
                  <a:lnTo>
                    <a:pt x="780491" y="596900"/>
                  </a:lnTo>
                  <a:lnTo>
                    <a:pt x="775017" y="584200"/>
                  </a:lnTo>
                  <a:close/>
                </a:path>
                <a:path w="1343025" h="1625600">
                  <a:moveTo>
                    <a:pt x="945375" y="546100"/>
                  </a:moveTo>
                  <a:lnTo>
                    <a:pt x="943470" y="546100"/>
                  </a:lnTo>
                  <a:lnTo>
                    <a:pt x="939850" y="558800"/>
                  </a:lnTo>
                  <a:lnTo>
                    <a:pt x="939850" y="571500"/>
                  </a:lnTo>
                  <a:lnTo>
                    <a:pt x="943660" y="596900"/>
                  </a:lnTo>
                  <a:lnTo>
                    <a:pt x="947331" y="609600"/>
                  </a:lnTo>
                  <a:lnTo>
                    <a:pt x="947560" y="609367"/>
                  </a:lnTo>
                  <a:lnTo>
                    <a:pt x="948982" y="584200"/>
                  </a:lnTo>
                  <a:lnTo>
                    <a:pt x="945261" y="571500"/>
                  </a:lnTo>
                  <a:lnTo>
                    <a:pt x="945375" y="546100"/>
                  </a:lnTo>
                  <a:close/>
                </a:path>
                <a:path w="1343025" h="1625600">
                  <a:moveTo>
                    <a:pt x="947839" y="609084"/>
                  </a:moveTo>
                  <a:lnTo>
                    <a:pt x="947560" y="609367"/>
                  </a:lnTo>
                  <a:lnTo>
                    <a:pt x="947547" y="609600"/>
                  </a:lnTo>
                  <a:lnTo>
                    <a:pt x="947839" y="609084"/>
                  </a:lnTo>
                  <a:close/>
                </a:path>
                <a:path w="1343025" h="1625600">
                  <a:moveTo>
                    <a:pt x="1299657" y="521191"/>
                  </a:moveTo>
                  <a:lnTo>
                    <a:pt x="1294993" y="533400"/>
                  </a:lnTo>
                  <a:lnTo>
                    <a:pt x="1307236" y="533400"/>
                  </a:lnTo>
                  <a:lnTo>
                    <a:pt x="1309801" y="546100"/>
                  </a:lnTo>
                  <a:lnTo>
                    <a:pt x="1306080" y="558800"/>
                  </a:lnTo>
                  <a:lnTo>
                    <a:pt x="1320952" y="571500"/>
                  </a:lnTo>
                  <a:lnTo>
                    <a:pt x="1330032" y="584200"/>
                  </a:lnTo>
                  <a:lnTo>
                    <a:pt x="1337805" y="596900"/>
                  </a:lnTo>
                  <a:lnTo>
                    <a:pt x="1338440" y="596900"/>
                  </a:lnTo>
                  <a:lnTo>
                    <a:pt x="1323886" y="609600"/>
                  </a:lnTo>
                  <a:lnTo>
                    <a:pt x="1342948" y="609600"/>
                  </a:lnTo>
                  <a:lnTo>
                    <a:pt x="1335189" y="584200"/>
                  </a:lnTo>
                  <a:lnTo>
                    <a:pt x="1335557" y="571500"/>
                  </a:lnTo>
                  <a:lnTo>
                    <a:pt x="1322565" y="558800"/>
                  </a:lnTo>
                  <a:lnTo>
                    <a:pt x="1309509" y="558800"/>
                  </a:lnTo>
                  <a:lnTo>
                    <a:pt x="1315135" y="546100"/>
                  </a:lnTo>
                  <a:lnTo>
                    <a:pt x="1311402" y="533400"/>
                  </a:lnTo>
                  <a:lnTo>
                    <a:pt x="1299657" y="521191"/>
                  </a:lnTo>
                  <a:close/>
                </a:path>
                <a:path w="1343025" h="1625600">
                  <a:moveTo>
                    <a:pt x="956360" y="571500"/>
                  </a:moveTo>
                  <a:lnTo>
                    <a:pt x="952957" y="571500"/>
                  </a:lnTo>
                  <a:lnTo>
                    <a:pt x="954760" y="596900"/>
                  </a:lnTo>
                  <a:lnTo>
                    <a:pt x="947839" y="609084"/>
                  </a:lnTo>
                  <a:lnTo>
                    <a:pt x="959866" y="596900"/>
                  </a:lnTo>
                  <a:lnTo>
                    <a:pt x="956360" y="571500"/>
                  </a:lnTo>
                  <a:close/>
                </a:path>
                <a:path w="1343025" h="1625600">
                  <a:moveTo>
                    <a:pt x="521525" y="546100"/>
                  </a:moveTo>
                  <a:lnTo>
                    <a:pt x="519137" y="546100"/>
                  </a:lnTo>
                  <a:lnTo>
                    <a:pt x="509358" y="558800"/>
                  </a:lnTo>
                  <a:lnTo>
                    <a:pt x="505371" y="571500"/>
                  </a:lnTo>
                  <a:lnTo>
                    <a:pt x="509066" y="584200"/>
                  </a:lnTo>
                  <a:lnTo>
                    <a:pt x="521081" y="596900"/>
                  </a:lnTo>
                  <a:lnTo>
                    <a:pt x="523709" y="596900"/>
                  </a:lnTo>
                  <a:lnTo>
                    <a:pt x="510717" y="571500"/>
                  </a:lnTo>
                  <a:lnTo>
                    <a:pt x="514426" y="558800"/>
                  </a:lnTo>
                  <a:lnTo>
                    <a:pt x="521525" y="546100"/>
                  </a:lnTo>
                  <a:close/>
                </a:path>
                <a:path w="1343025" h="1625600">
                  <a:moveTo>
                    <a:pt x="790651" y="342900"/>
                  </a:moveTo>
                  <a:lnTo>
                    <a:pt x="774661" y="342900"/>
                  </a:lnTo>
                  <a:lnTo>
                    <a:pt x="788377" y="355600"/>
                  </a:lnTo>
                  <a:lnTo>
                    <a:pt x="793877" y="368300"/>
                  </a:lnTo>
                  <a:lnTo>
                    <a:pt x="786663" y="381000"/>
                  </a:lnTo>
                  <a:lnTo>
                    <a:pt x="786371" y="393700"/>
                  </a:lnTo>
                  <a:lnTo>
                    <a:pt x="779335" y="406400"/>
                  </a:lnTo>
                  <a:lnTo>
                    <a:pt x="778967" y="431800"/>
                  </a:lnTo>
                  <a:lnTo>
                    <a:pt x="775360" y="444500"/>
                  </a:lnTo>
                  <a:lnTo>
                    <a:pt x="773455" y="457200"/>
                  </a:lnTo>
                  <a:lnTo>
                    <a:pt x="769810" y="469900"/>
                  </a:lnTo>
                  <a:lnTo>
                    <a:pt x="769721" y="482600"/>
                  </a:lnTo>
                  <a:lnTo>
                    <a:pt x="773506" y="495300"/>
                  </a:lnTo>
                  <a:lnTo>
                    <a:pt x="769835" y="508000"/>
                  </a:lnTo>
                  <a:lnTo>
                    <a:pt x="762622" y="520700"/>
                  </a:lnTo>
                  <a:lnTo>
                    <a:pt x="770026" y="546100"/>
                  </a:lnTo>
                  <a:lnTo>
                    <a:pt x="755230" y="558800"/>
                  </a:lnTo>
                  <a:lnTo>
                    <a:pt x="758710" y="584200"/>
                  </a:lnTo>
                  <a:lnTo>
                    <a:pt x="761390" y="584200"/>
                  </a:lnTo>
                  <a:lnTo>
                    <a:pt x="760361" y="571500"/>
                  </a:lnTo>
                  <a:lnTo>
                    <a:pt x="767549" y="558800"/>
                  </a:lnTo>
                  <a:lnTo>
                    <a:pt x="774877" y="546100"/>
                  </a:lnTo>
                  <a:lnTo>
                    <a:pt x="767549" y="520700"/>
                  </a:lnTo>
                  <a:lnTo>
                    <a:pt x="774941" y="508000"/>
                  </a:lnTo>
                  <a:lnTo>
                    <a:pt x="778827" y="495300"/>
                  </a:lnTo>
                  <a:lnTo>
                    <a:pt x="775157" y="482600"/>
                  </a:lnTo>
                  <a:lnTo>
                    <a:pt x="775246" y="469900"/>
                  </a:lnTo>
                  <a:lnTo>
                    <a:pt x="778852" y="457200"/>
                  </a:lnTo>
                  <a:lnTo>
                    <a:pt x="780757" y="444500"/>
                  </a:lnTo>
                  <a:lnTo>
                    <a:pt x="784402" y="431800"/>
                  </a:lnTo>
                  <a:lnTo>
                    <a:pt x="784491" y="406400"/>
                  </a:lnTo>
                  <a:lnTo>
                    <a:pt x="791514" y="393700"/>
                  </a:lnTo>
                  <a:lnTo>
                    <a:pt x="791883" y="381000"/>
                  </a:lnTo>
                  <a:lnTo>
                    <a:pt x="798982" y="368300"/>
                  </a:lnTo>
                  <a:lnTo>
                    <a:pt x="802868" y="355600"/>
                  </a:lnTo>
                  <a:lnTo>
                    <a:pt x="790651" y="342900"/>
                  </a:lnTo>
                  <a:close/>
                </a:path>
                <a:path w="1343025" h="1625600">
                  <a:moveTo>
                    <a:pt x="883107" y="571500"/>
                  </a:moveTo>
                  <a:lnTo>
                    <a:pt x="845451" y="571500"/>
                  </a:lnTo>
                  <a:lnTo>
                    <a:pt x="864082" y="584200"/>
                  </a:lnTo>
                  <a:lnTo>
                    <a:pt x="883107" y="571500"/>
                  </a:lnTo>
                  <a:close/>
                </a:path>
                <a:path w="1343025" h="1625600">
                  <a:moveTo>
                    <a:pt x="922807" y="533400"/>
                  </a:moveTo>
                  <a:lnTo>
                    <a:pt x="921283" y="533400"/>
                  </a:lnTo>
                  <a:lnTo>
                    <a:pt x="910640" y="546100"/>
                  </a:lnTo>
                  <a:lnTo>
                    <a:pt x="901446" y="558800"/>
                  </a:lnTo>
                  <a:lnTo>
                    <a:pt x="883107" y="558800"/>
                  </a:lnTo>
                  <a:lnTo>
                    <a:pt x="863422" y="571500"/>
                  </a:lnTo>
                  <a:lnTo>
                    <a:pt x="893699" y="571500"/>
                  </a:lnTo>
                  <a:lnTo>
                    <a:pt x="905713" y="558800"/>
                  </a:lnTo>
                  <a:lnTo>
                    <a:pt x="915352" y="546100"/>
                  </a:lnTo>
                  <a:lnTo>
                    <a:pt x="922807" y="533400"/>
                  </a:lnTo>
                  <a:close/>
                </a:path>
                <a:path w="1343025" h="1625600">
                  <a:moveTo>
                    <a:pt x="1013799" y="490389"/>
                  </a:moveTo>
                  <a:lnTo>
                    <a:pt x="1006792" y="495300"/>
                  </a:lnTo>
                  <a:lnTo>
                    <a:pt x="994879" y="508000"/>
                  </a:lnTo>
                  <a:lnTo>
                    <a:pt x="993482" y="520700"/>
                  </a:lnTo>
                  <a:lnTo>
                    <a:pt x="989863" y="533400"/>
                  </a:lnTo>
                  <a:lnTo>
                    <a:pt x="993584" y="546100"/>
                  </a:lnTo>
                  <a:lnTo>
                    <a:pt x="986383" y="558800"/>
                  </a:lnTo>
                  <a:lnTo>
                    <a:pt x="965136" y="571500"/>
                  </a:lnTo>
                  <a:lnTo>
                    <a:pt x="979271" y="571500"/>
                  </a:lnTo>
                  <a:lnTo>
                    <a:pt x="991311" y="558800"/>
                  </a:lnTo>
                  <a:lnTo>
                    <a:pt x="998702" y="546100"/>
                  </a:lnTo>
                  <a:lnTo>
                    <a:pt x="995197" y="533400"/>
                  </a:lnTo>
                  <a:lnTo>
                    <a:pt x="998918" y="520700"/>
                  </a:lnTo>
                  <a:lnTo>
                    <a:pt x="998994" y="508000"/>
                  </a:lnTo>
                  <a:lnTo>
                    <a:pt x="1010538" y="495300"/>
                  </a:lnTo>
                  <a:lnTo>
                    <a:pt x="1013799" y="490389"/>
                  </a:lnTo>
                  <a:close/>
                </a:path>
                <a:path w="1343025" h="1625600">
                  <a:moveTo>
                    <a:pt x="540397" y="495300"/>
                  </a:moveTo>
                  <a:lnTo>
                    <a:pt x="526542" y="495300"/>
                  </a:lnTo>
                  <a:lnTo>
                    <a:pt x="534873" y="508000"/>
                  </a:lnTo>
                  <a:lnTo>
                    <a:pt x="534873" y="533400"/>
                  </a:lnTo>
                  <a:lnTo>
                    <a:pt x="538657" y="546100"/>
                  </a:lnTo>
                  <a:lnTo>
                    <a:pt x="541337" y="546100"/>
                  </a:lnTo>
                  <a:lnTo>
                    <a:pt x="540308" y="533400"/>
                  </a:lnTo>
                  <a:lnTo>
                    <a:pt x="540397" y="495300"/>
                  </a:lnTo>
                  <a:close/>
                </a:path>
                <a:path w="1343025" h="1625600">
                  <a:moveTo>
                    <a:pt x="934275" y="533400"/>
                  </a:moveTo>
                  <a:lnTo>
                    <a:pt x="922807" y="533400"/>
                  </a:lnTo>
                  <a:lnTo>
                    <a:pt x="928763" y="546100"/>
                  </a:lnTo>
                  <a:lnTo>
                    <a:pt x="930656" y="546100"/>
                  </a:lnTo>
                  <a:lnTo>
                    <a:pt x="934275" y="533400"/>
                  </a:lnTo>
                  <a:close/>
                </a:path>
                <a:path w="1343025" h="1625600">
                  <a:moveTo>
                    <a:pt x="1299372" y="520208"/>
                  </a:moveTo>
                  <a:lnTo>
                    <a:pt x="1299184" y="520700"/>
                  </a:lnTo>
                  <a:lnTo>
                    <a:pt x="1299657" y="521191"/>
                  </a:lnTo>
                  <a:lnTo>
                    <a:pt x="1299845" y="520700"/>
                  </a:lnTo>
                  <a:lnTo>
                    <a:pt x="1299372" y="520208"/>
                  </a:lnTo>
                  <a:close/>
                </a:path>
                <a:path w="1343025" h="1625600">
                  <a:moveTo>
                    <a:pt x="1266977" y="457200"/>
                  </a:moveTo>
                  <a:lnTo>
                    <a:pt x="1258824" y="457200"/>
                  </a:lnTo>
                  <a:lnTo>
                    <a:pt x="1263840" y="469900"/>
                  </a:lnTo>
                  <a:lnTo>
                    <a:pt x="1278420" y="469900"/>
                  </a:lnTo>
                  <a:lnTo>
                    <a:pt x="1283893" y="495300"/>
                  </a:lnTo>
                  <a:lnTo>
                    <a:pt x="1287614" y="508000"/>
                  </a:lnTo>
                  <a:lnTo>
                    <a:pt x="1299372" y="520208"/>
                  </a:lnTo>
                  <a:lnTo>
                    <a:pt x="1304036" y="508000"/>
                  </a:lnTo>
                  <a:lnTo>
                    <a:pt x="1291780" y="508000"/>
                  </a:lnTo>
                  <a:lnTo>
                    <a:pt x="1289215" y="495300"/>
                  </a:lnTo>
                  <a:lnTo>
                    <a:pt x="1292936" y="482600"/>
                  </a:lnTo>
                  <a:lnTo>
                    <a:pt x="1281112" y="469900"/>
                  </a:lnTo>
                  <a:lnTo>
                    <a:pt x="1266977" y="457200"/>
                  </a:lnTo>
                  <a:close/>
                </a:path>
                <a:path w="1343025" h="1625600">
                  <a:moveTo>
                    <a:pt x="474433" y="431800"/>
                  </a:moveTo>
                  <a:lnTo>
                    <a:pt x="469734" y="431800"/>
                  </a:lnTo>
                  <a:lnTo>
                    <a:pt x="482485" y="444500"/>
                  </a:lnTo>
                  <a:lnTo>
                    <a:pt x="477850" y="457200"/>
                  </a:lnTo>
                  <a:lnTo>
                    <a:pt x="485241" y="469900"/>
                  </a:lnTo>
                  <a:lnTo>
                    <a:pt x="488734" y="482600"/>
                  </a:lnTo>
                  <a:lnTo>
                    <a:pt x="500557" y="495300"/>
                  </a:lnTo>
                  <a:lnTo>
                    <a:pt x="502500" y="495300"/>
                  </a:lnTo>
                  <a:lnTo>
                    <a:pt x="490385" y="469900"/>
                  </a:lnTo>
                  <a:lnTo>
                    <a:pt x="482765" y="457200"/>
                  </a:lnTo>
                  <a:lnTo>
                    <a:pt x="486994" y="444500"/>
                  </a:lnTo>
                  <a:lnTo>
                    <a:pt x="486537" y="444500"/>
                  </a:lnTo>
                  <a:lnTo>
                    <a:pt x="474433" y="431800"/>
                  </a:lnTo>
                  <a:close/>
                </a:path>
                <a:path w="1343025" h="1625600">
                  <a:moveTo>
                    <a:pt x="1024915" y="482600"/>
                  </a:moveTo>
                  <a:lnTo>
                    <a:pt x="1018971" y="482600"/>
                  </a:lnTo>
                  <a:lnTo>
                    <a:pt x="1013799" y="490389"/>
                  </a:lnTo>
                  <a:lnTo>
                    <a:pt x="1024915" y="482600"/>
                  </a:lnTo>
                  <a:close/>
                </a:path>
                <a:path w="1343025" h="1625600">
                  <a:moveTo>
                    <a:pt x="1041438" y="444500"/>
                  </a:moveTo>
                  <a:lnTo>
                    <a:pt x="1015720" y="444500"/>
                  </a:lnTo>
                  <a:lnTo>
                    <a:pt x="1026807" y="457200"/>
                  </a:lnTo>
                  <a:lnTo>
                    <a:pt x="1025740" y="457200"/>
                  </a:lnTo>
                  <a:lnTo>
                    <a:pt x="1024915" y="482600"/>
                  </a:lnTo>
                  <a:lnTo>
                    <a:pt x="1030439" y="482600"/>
                  </a:lnTo>
                  <a:lnTo>
                    <a:pt x="1030439" y="469900"/>
                  </a:lnTo>
                  <a:lnTo>
                    <a:pt x="1042314" y="457200"/>
                  </a:lnTo>
                  <a:lnTo>
                    <a:pt x="1041438" y="444500"/>
                  </a:lnTo>
                  <a:close/>
                </a:path>
                <a:path w="1343025" h="1625600">
                  <a:moveTo>
                    <a:pt x="1179791" y="419100"/>
                  </a:moveTo>
                  <a:lnTo>
                    <a:pt x="1174559" y="419100"/>
                  </a:lnTo>
                  <a:lnTo>
                    <a:pt x="1174559" y="431800"/>
                  </a:lnTo>
                  <a:lnTo>
                    <a:pt x="1184376" y="444500"/>
                  </a:lnTo>
                  <a:lnTo>
                    <a:pt x="1183944" y="457200"/>
                  </a:lnTo>
                  <a:lnTo>
                    <a:pt x="1187729" y="469900"/>
                  </a:lnTo>
                  <a:lnTo>
                    <a:pt x="1199984" y="482600"/>
                  </a:lnTo>
                  <a:lnTo>
                    <a:pt x="1212596" y="482600"/>
                  </a:lnTo>
                  <a:lnTo>
                    <a:pt x="1225638" y="469900"/>
                  </a:lnTo>
                  <a:lnTo>
                    <a:pt x="1191933" y="469900"/>
                  </a:lnTo>
                  <a:lnTo>
                    <a:pt x="1189380" y="457200"/>
                  </a:lnTo>
                  <a:lnTo>
                    <a:pt x="1189469" y="444500"/>
                  </a:lnTo>
                  <a:lnTo>
                    <a:pt x="1179791" y="419100"/>
                  </a:lnTo>
                  <a:close/>
                </a:path>
                <a:path w="1343025" h="1625600">
                  <a:moveTo>
                    <a:pt x="1261224" y="444500"/>
                  </a:moveTo>
                  <a:lnTo>
                    <a:pt x="1247736" y="444500"/>
                  </a:lnTo>
                  <a:lnTo>
                    <a:pt x="1234884" y="457200"/>
                  </a:lnTo>
                  <a:lnTo>
                    <a:pt x="1233881" y="469900"/>
                  </a:lnTo>
                  <a:lnTo>
                    <a:pt x="1225638" y="469900"/>
                  </a:lnTo>
                  <a:lnTo>
                    <a:pt x="1234859" y="482600"/>
                  </a:lnTo>
                  <a:lnTo>
                    <a:pt x="1239393" y="457200"/>
                  </a:lnTo>
                  <a:lnTo>
                    <a:pt x="1266977" y="457200"/>
                  </a:lnTo>
                  <a:lnTo>
                    <a:pt x="1261224" y="444500"/>
                  </a:lnTo>
                  <a:close/>
                </a:path>
                <a:path w="1343025" h="1625600">
                  <a:moveTo>
                    <a:pt x="1225473" y="457200"/>
                  </a:moveTo>
                  <a:lnTo>
                    <a:pt x="1210652" y="469900"/>
                  </a:lnTo>
                  <a:lnTo>
                    <a:pt x="1233881" y="469900"/>
                  </a:lnTo>
                  <a:lnTo>
                    <a:pt x="1225473" y="457200"/>
                  </a:lnTo>
                  <a:close/>
                </a:path>
                <a:path w="1343025" h="1625600">
                  <a:moveTo>
                    <a:pt x="1071435" y="355600"/>
                  </a:moveTo>
                  <a:lnTo>
                    <a:pt x="1042085" y="355600"/>
                  </a:lnTo>
                  <a:lnTo>
                    <a:pt x="1029436" y="368300"/>
                  </a:lnTo>
                  <a:lnTo>
                    <a:pt x="1018082" y="381000"/>
                  </a:lnTo>
                  <a:lnTo>
                    <a:pt x="1013904" y="406400"/>
                  </a:lnTo>
                  <a:lnTo>
                    <a:pt x="1013828" y="419100"/>
                  </a:lnTo>
                  <a:lnTo>
                    <a:pt x="1006716" y="431800"/>
                  </a:lnTo>
                  <a:lnTo>
                    <a:pt x="1002817" y="444500"/>
                  </a:lnTo>
                  <a:lnTo>
                    <a:pt x="1006348" y="444500"/>
                  </a:lnTo>
                  <a:lnTo>
                    <a:pt x="1011859" y="431800"/>
                  </a:lnTo>
                  <a:lnTo>
                    <a:pt x="1019048" y="419100"/>
                  </a:lnTo>
                  <a:lnTo>
                    <a:pt x="1019340" y="406400"/>
                  </a:lnTo>
                  <a:lnTo>
                    <a:pt x="1022959" y="393700"/>
                  </a:lnTo>
                  <a:lnTo>
                    <a:pt x="1033576" y="368300"/>
                  </a:lnTo>
                  <a:lnTo>
                    <a:pt x="1055801" y="368300"/>
                  </a:lnTo>
                  <a:lnTo>
                    <a:pt x="1071435" y="355600"/>
                  </a:lnTo>
                  <a:close/>
                </a:path>
                <a:path w="1343025" h="1625600">
                  <a:moveTo>
                    <a:pt x="497865" y="368300"/>
                  </a:moveTo>
                  <a:lnTo>
                    <a:pt x="494233" y="368300"/>
                  </a:lnTo>
                  <a:lnTo>
                    <a:pt x="492340" y="381000"/>
                  </a:lnTo>
                  <a:lnTo>
                    <a:pt x="481812" y="393700"/>
                  </a:lnTo>
                  <a:lnTo>
                    <a:pt x="477659" y="406400"/>
                  </a:lnTo>
                  <a:lnTo>
                    <a:pt x="481330" y="431800"/>
                  </a:lnTo>
                  <a:lnTo>
                    <a:pt x="485521" y="431800"/>
                  </a:lnTo>
                  <a:lnTo>
                    <a:pt x="482981" y="406400"/>
                  </a:lnTo>
                  <a:lnTo>
                    <a:pt x="486651" y="393700"/>
                  </a:lnTo>
                  <a:lnTo>
                    <a:pt x="497306" y="381000"/>
                  </a:lnTo>
                  <a:lnTo>
                    <a:pt x="497865" y="368300"/>
                  </a:lnTo>
                  <a:close/>
                </a:path>
                <a:path w="1343025" h="1625600">
                  <a:moveTo>
                    <a:pt x="1182062" y="415980"/>
                  </a:moveTo>
                  <a:lnTo>
                    <a:pt x="1179791" y="419100"/>
                  </a:lnTo>
                  <a:lnTo>
                    <a:pt x="1185633" y="419100"/>
                  </a:lnTo>
                  <a:lnTo>
                    <a:pt x="1182062" y="415980"/>
                  </a:lnTo>
                  <a:close/>
                </a:path>
                <a:path w="1343025" h="1625600">
                  <a:moveTo>
                    <a:pt x="1149388" y="368300"/>
                  </a:moveTo>
                  <a:lnTo>
                    <a:pt x="1123835" y="368300"/>
                  </a:lnTo>
                  <a:lnTo>
                    <a:pt x="1147876" y="381000"/>
                  </a:lnTo>
                  <a:lnTo>
                    <a:pt x="1168120" y="393700"/>
                  </a:lnTo>
                  <a:lnTo>
                    <a:pt x="1171092" y="406400"/>
                  </a:lnTo>
                  <a:lnTo>
                    <a:pt x="1182062" y="415980"/>
                  </a:lnTo>
                  <a:lnTo>
                    <a:pt x="1189037" y="406400"/>
                  </a:lnTo>
                  <a:lnTo>
                    <a:pt x="1174838" y="406400"/>
                  </a:lnTo>
                  <a:lnTo>
                    <a:pt x="1172743" y="393700"/>
                  </a:lnTo>
                  <a:lnTo>
                    <a:pt x="1160907" y="381000"/>
                  </a:lnTo>
                  <a:lnTo>
                    <a:pt x="1149388" y="368300"/>
                  </a:lnTo>
                  <a:close/>
                </a:path>
                <a:path w="1343025" h="1625600">
                  <a:moveTo>
                    <a:pt x="536397" y="152400"/>
                  </a:moveTo>
                  <a:lnTo>
                    <a:pt x="530847" y="152400"/>
                  </a:lnTo>
                  <a:lnTo>
                    <a:pt x="538873" y="177800"/>
                  </a:lnTo>
                  <a:lnTo>
                    <a:pt x="552678" y="190500"/>
                  </a:lnTo>
                  <a:lnTo>
                    <a:pt x="559206" y="203200"/>
                  </a:lnTo>
                  <a:lnTo>
                    <a:pt x="570826" y="215900"/>
                  </a:lnTo>
                  <a:lnTo>
                    <a:pt x="566394" y="215900"/>
                  </a:lnTo>
                  <a:lnTo>
                    <a:pt x="559282" y="228600"/>
                  </a:lnTo>
                  <a:lnTo>
                    <a:pt x="558914" y="254000"/>
                  </a:lnTo>
                  <a:lnTo>
                    <a:pt x="558914" y="266700"/>
                  </a:lnTo>
                  <a:lnTo>
                    <a:pt x="551891" y="279400"/>
                  </a:lnTo>
                  <a:lnTo>
                    <a:pt x="542696" y="292100"/>
                  </a:lnTo>
                  <a:lnTo>
                    <a:pt x="538657" y="304800"/>
                  </a:lnTo>
                  <a:lnTo>
                    <a:pt x="542378" y="317500"/>
                  </a:lnTo>
                  <a:lnTo>
                    <a:pt x="520903" y="330200"/>
                  </a:lnTo>
                  <a:lnTo>
                    <a:pt x="509168" y="342900"/>
                  </a:lnTo>
                  <a:lnTo>
                    <a:pt x="503618" y="355600"/>
                  </a:lnTo>
                  <a:lnTo>
                    <a:pt x="482777" y="368300"/>
                  </a:lnTo>
                  <a:lnTo>
                    <a:pt x="496328" y="368300"/>
                  </a:lnTo>
                  <a:lnTo>
                    <a:pt x="508774" y="355600"/>
                  </a:lnTo>
                  <a:lnTo>
                    <a:pt x="514324" y="342900"/>
                  </a:lnTo>
                  <a:lnTo>
                    <a:pt x="535876" y="330200"/>
                  </a:lnTo>
                  <a:lnTo>
                    <a:pt x="547306" y="317500"/>
                  </a:lnTo>
                  <a:lnTo>
                    <a:pt x="548093" y="317500"/>
                  </a:lnTo>
                  <a:lnTo>
                    <a:pt x="543979" y="304800"/>
                  </a:lnTo>
                  <a:lnTo>
                    <a:pt x="547700" y="292100"/>
                  </a:lnTo>
                  <a:lnTo>
                    <a:pt x="556615" y="279400"/>
                  </a:lnTo>
                  <a:lnTo>
                    <a:pt x="564057" y="266700"/>
                  </a:lnTo>
                  <a:lnTo>
                    <a:pt x="564438" y="254000"/>
                  </a:lnTo>
                  <a:lnTo>
                    <a:pt x="564438" y="241300"/>
                  </a:lnTo>
                  <a:lnTo>
                    <a:pt x="571461" y="228600"/>
                  </a:lnTo>
                  <a:lnTo>
                    <a:pt x="575449" y="203200"/>
                  </a:lnTo>
                  <a:lnTo>
                    <a:pt x="563613" y="190500"/>
                  </a:lnTo>
                  <a:lnTo>
                    <a:pt x="556742" y="177800"/>
                  </a:lnTo>
                  <a:lnTo>
                    <a:pt x="542925" y="165100"/>
                  </a:lnTo>
                  <a:lnTo>
                    <a:pt x="536397" y="152400"/>
                  </a:lnTo>
                  <a:close/>
                </a:path>
                <a:path w="1343025" h="1625600">
                  <a:moveTo>
                    <a:pt x="1094638" y="355600"/>
                  </a:moveTo>
                  <a:lnTo>
                    <a:pt x="1092403" y="355600"/>
                  </a:lnTo>
                  <a:lnTo>
                    <a:pt x="1099400" y="368300"/>
                  </a:lnTo>
                  <a:lnTo>
                    <a:pt x="1112735" y="368300"/>
                  </a:lnTo>
                  <a:lnTo>
                    <a:pt x="1094638" y="355600"/>
                  </a:lnTo>
                  <a:close/>
                </a:path>
                <a:path w="1343025" h="1625600">
                  <a:moveTo>
                    <a:pt x="741654" y="203200"/>
                  </a:moveTo>
                  <a:lnTo>
                    <a:pt x="739203" y="203200"/>
                  </a:lnTo>
                  <a:lnTo>
                    <a:pt x="744131" y="215900"/>
                  </a:lnTo>
                  <a:lnTo>
                    <a:pt x="747649" y="228600"/>
                  </a:lnTo>
                  <a:lnTo>
                    <a:pt x="743915" y="241300"/>
                  </a:lnTo>
                  <a:lnTo>
                    <a:pt x="736739" y="254000"/>
                  </a:lnTo>
                  <a:lnTo>
                    <a:pt x="729411" y="266700"/>
                  </a:lnTo>
                  <a:lnTo>
                    <a:pt x="732828" y="292100"/>
                  </a:lnTo>
                  <a:lnTo>
                    <a:pt x="744651" y="304800"/>
                  </a:lnTo>
                  <a:lnTo>
                    <a:pt x="751535" y="317500"/>
                  </a:lnTo>
                  <a:lnTo>
                    <a:pt x="751230" y="330200"/>
                  </a:lnTo>
                  <a:lnTo>
                    <a:pt x="763143" y="342900"/>
                  </a:lnTo>
                  <a:lnTo>
                    <a:pt x="776935" y="342900"/>
                  </a:lnTo>
                  <a:lnTo>
                    <a:pt x="755929" y="330200"/>
                  </a:lnTo>
                  <a:lnTo>
                    <a:pt x="756450" y="317500"/>
                  </a:lnTo>
                  <a:lnTo>
                    <a:pt x="749058" y="292100"/>
                  </a:lnTo>
                  <a:lnTo>
                    <a:pt x="737438" y="292100"/>
                  </a:lnTo>
                  <a:lnTo>
                    <a:pt x="734479" y="266700"/>
                  </a:lnTo>
                  <a:lnTo>
                    <a:pt x="749058" y="241300"/>
                  </a:lnTo>
                  <a:lnTo>
                    <a:pt x="752970" y="228600"/>
                  </a:lnTo>
                  <a:lnTo>
                    <a:pt x="749249" y="215900"/>
                  </a:lnTo>
                  <a:lnTo>
                    <a:pt x="741654" y="203200"/>
                  </a:lnTo>
                  <a:close/>
                </a:path>
                <a:path w="1343025" h="1625600">
                  <a:moveTo>
                    <a:pt x="678103" y="76200"/>
                  </a:moveTo>
                  <a:lnTo>
                    <a:pt x="675462" y="76200"/>
                  </a:lnTo>
                  <a:lnTo>
                    <a:pt x="687489" y="88900"/>
                  </a:lnTo>
                  <a:lnTo>
                    <a:pt x="694283" y="101600"/>
                  </a:lnTo>
                  <a:lnTo>
                    <a:pt x="697687" y="114300"/>
                  </a:lnTo>
                  <a:lnTo>
                    <a:pt x="705294" y="127000"/>
                  </a:lnTo>
                  <a:lnTo>
                    <a:pt x="705002" y="139700"/>
                  </a:lnTo>
                  <a:lnTo>
                    <a:pt x="717334" y="152400"/>
                  </a:lnTo>
                  <a:lnTo>
                    <a:pt x="712482" y="165100"/>
                  </a:lnTo>
                  <a:lnTo>
                    <a:pt x="708787" y="177800"/>
                  </a:lnTo>
                  <a:lnTo>
                    <a:pt x="701675" y="190500"/>
                  </a:lnTo>
                  <a:lnTo>
                    <a:pt x="713219" y="203200"/>
                  </a:lnTo>
                  <a:lnTo>
                    <a:pt x="715162" y="203200"/>
                  </a:lnTo>
                  <a:lnTo>
                    <a:pt x="713854" y="177800"/>
                  </a:lnTo>
                  <a:lnTo>
                    <a:pt x="717829" y="165100"/>
                  </a:lnTo>
                  <a:lnTo>
                    <a:pt x="721525" y="152400"/>
                  </a:lnTo>
                  <a:lnTo>
                    <a:pt x="709282" y="139700"/>
                  </a:lnTo>
                  <a:lnTo>
                    <a:pt x="710222" y="127000"/>
                  </a:lnTo>
                  <a:lnTo>
                    <a:pt x="702830" y="114300"/>
                  </a:lnTo>
                  <a:lnTo>
                    <a:pt x="699338" y="101600"/>
                  </a:lnTo>
                  <a:lnTo>
                    <a:pt x="691654" y="88900"/>
                  </a:lnTo>
                  <a:lnTo>
                    <a:pt x="678103" y="76200"/>
                  </a:lnTo>
                  <a:close/>
                </a:path>
                <a:path w="1343025" h="1625600">
                  <a:moveTo>
                    <a:pt x="547674" y="127000"/>
                  </a:moveTo>
                  <a:lnTo>
                    <a:pt x="541870" y="127000"/>
                  </a:lnTo>
                  <a:lnTo>
                    <a:pt x="546074" y="139700"/>
                  </a:lnTo>
                  <a:lnTo>
                    <a:pt x="542353" y="152400"/>
                  </a:lnTo>
                  <a:lnTo>
                    <a:pt x="547700" y="152400"/>
                  </a:lnTo>
                  <a:lnTo>
                    <a:pt x="551408" y="139700"/>
                  </a:lnTo>
                  <a:lnTo>
                    <a:pt x="547674" y="127000"/>
                  </a:lnTo>
                  <a:close/>
                </a:path>
                <a:path w="1343025" h="1625600">
                  <a:moveTo>
                    <a:pt x="553250" y="63500"/>
                  </a:moveTo>
                  <a:lnTo>
                    <a:pt x="548119" y="63500"/>
                  </a:lnTo>
                  <a:lnTo>
                    <a:pt x="551599" y="88900"/>
                  </a:lnTo>
                  <a:lnTo>
                    <a:pt x="541947" y="101600"/>
                  </a:lnTo>
                  <a:lnTo>
                    <a:pt x="542150" y="101600"/>
                  </a:lnTo>
                  <a:lnTo>
                    <a:pt x="556196" y="114300"/>
                  </a:lnTo>
                  <a:lnTo>
                    <a:pt x="555218" y="127000"/>
                  </a:lnTo>
                  <a:lnTo>
                    <a:pt x="560730" y="127000"/>
                  </a:lnTo>
                  <a:lnTo>
                    <a:pt x="560730" y="114300"/>
                  </a:lnTo>
                  <a:lnTo>
                    <a:pt x="546811" y="101600"/>
                  </a:lnTo>
                  <a:lnTo>
                    <a:pt x="556945" y="88900"/>
                  </a:lnTo>
                  <a:lnTo>
                    <a:pt x="553250" y="63500"/>
                  </a:lnTo>
                  <a:close/>
                </a:path>
                <a:path w="1343025" h="1625600">
                  <a:moveTo>
                    <a:pt x="640029" y="0"/>
                  </a:moveTo>
                  <a:lnTo>
                    <a:pt x="628853" y="0"/>
                  </a:lnTo>
                  <a:lnTo>
                    <a:pt x="630291" y="2397"/>
                  </a:lnTo>
                  <a:lnTo>
                    <a:pt x="640511" y="12700"/>
                  </a:lnTo>
                  <a:lnTo>
                    <a:pt x="647979" y="25400"/>
                  </a:lnTo>
                  <a:lnTo>
                    <a:pt x="651459" y="38100"/>
                  </a:lnTo>
                  <a:lnTo>
                    <a:pt x="631456" y="63500"/>
                  </a:lnTo>
                  <a:lnTo>
                    <a:pt x="627418" y="76200"/>
                  </a:lnTo>
                  <a:lnTo>
                    <a:pt x="629234" y="76200"/>
                  </a:lnTo>
                  <a:lnTo>
                    <a:pt x="636473" y="63500"/>
                  </a:lnTo>
                  <a:lnTo>
                    <a:pt x="645375" y="50800"/>
                  </a:lnTo>
                  <a:lnTo>
                    <a:pt x="656221" y="38100"/>
                  </a:lnTo>
                  <a:lnTo>
                    <a:pt x="653110" y="25400"/>
                  </a:lnTo>
                  <a:lnTo>
                    <a:pt x="645502" y="12700"/>
                  </a:lnTo>
                  <a:lnTo>
                    <a:pt x="640029" y="0"/>
                  </a:lnTo>
                  <a:close/>
                </a:path>
                <a:path w="1343025" h="1625600">
                  <a:moveTo>
                    <a:pt x="554953" y="60490"/>
                  </a:moveTo>
                  <a:lnTo>
                    <a:pt x="553250" y="63500"/>
                  </a:lnTo>
                  <a:lnTo>
                    <a:pt x="555739" y="63500"/>
                  </a:lnTo>
                  <a:lnTo>
                    <a:pt x="554953" y="60490"/>
                  </a:lnTo>
                  <a:close/>
                </a:path>
                <a:path w="1343025" h="1625600">
                  <a:moveTo>
                    <a:pt x="549109" y="38100"/>
                  </a:moveTo>
                  <a:lnTo>
                    <a:pt x="554953" y="60490"/>
                  </a:lnTo>
                  <a:lnTo>
                    <a:pt x="560438" y="50800"/>
                  </a:lnTo>
                  <a:lnTo>
                    <a:pt x="552318" y="39916"/>
                  </a:lnTo>
                  <a:lnTo>
                    <a:pt x="549109" y="38100"/>
                  </a:lnTo>
                  <a:close/>
                </a:path>
                <a:path w="1343025" h="1625600">
                  <a:moveTo>
                    <a:pt x="550964" y="38100"/>
                  </a:moveTo>
                  <a:lnTo>
                    <a:pt x="552318" y="39916"/>
                  </a:lnTo>
                  <a:lnTo>
                    <a:pt x="571550" y="50800"/>
                  </a:lnTo>
                  <a:lnTo>
                    <a:pt x="571732" y="50694"/>
                  </a:lnTo>
                  <a:lnTo>
                    <a:pt x="550964" y="38100"/>
                  </a:lnTo>
                  <a:close/>
                </a:path>
                <a:path w="1343025" h="1625600">
                  <a:moveTo>
                    <a:pt x="609498" y="38100"/>
                  </a:moveTo>
                  <a:lnTo>
                    <a:pt x="593369" y="38100"/>
                  </a:lnTo>
                  <a:lnTo>
                    <a:pt x="571732" y="50694"/>
                  </a:lnTo>
                  <a:lnTo>
                    <a:pt x="571906" y="50800"/>
                  </a:lnTo>
                  <a:lnTo>
                    <a:pt x="596557" y="50800"/>
                  </a:lnTo>
                  <a:lnTo>
                    <a:pt x="609498" y="38100"/>
                  </a:lnTo>
                  <a:close/>
                </a:path>
                <a:path w="1343025" h="1625600">
                  <a:moveTo>
                    <a:pt x="627913" y="0"/>
                  </a:moveTo>
                  <a:lnTo>
                    <a:pt x="627265" y="0"/>
                  </a:lnTo>
                  <a:lnTo>
                    <a:pt x="631329" y="12700"/>
                  </a:lnTo>
                  <a:lnTo>
                    <a:pt x="627418" y="25400"/>
                  </a:lnTo>
                  <a:lnTo>
                    <a:pt x="607898" y="38100"/>
                  </a:lnTo>
                  <a:lnTo>
                    <a:pt x="630961" y="38100"/>
                  </a:lnTo>
                  <a:lnTo>
                    <a:pt x="636473" y="12700"/>
                  </a:lnTo>
                  <a:lnTo>
                    <a:pt x="630291" y="2397"/>
                  </a:lnTo>
                  <a:lnTo>
                    <a:pt x="627913" y="0"/>
                  </a:lnTo>
                  <a:close/>
                </a:path>
                <a:path w="1343025" h="1625600">
                  <a:moveTo>
                    <a:pt x="628853" y="0"/>
                  </a:moveTo>
                  <a:lnTo>
                    <a:pt x="627913" y="0"/>
                  </a:lnTo>
                  <a:lnTo>
                    <a:pt x="630291" y="2397"/>
                  </a:lnTo>
                  <a:lnTo>
                    <a:pt x="6288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8038556" y="5375465"/>
              <a:ext cx="382905" cy="331470"/>
            </a:xfrm>
            <a:custGeom>
              <a:avLst/>
              <a:gdLst/>
              <a:ahLst/>
              <a:cxnLst/>
              <a:rect l="l" t="t" r="r" b="b"/>
              <a:pathLst>
                <a:path w="382904" h="331470">
                  <a:moveTo>
                    <a:pt x="77660" y="49403"/>
                  </a:moveTo>
                  <a:lnTo>
                    <a:pt x="64719" y="49403"/>
                  </a:lnTo>
                  <a:lnTo>
                    <a:pt x="64719" y="53060"/>
                  </a:lnTo>
                  <a:lnTo>
                    <a:pt x="68414" y="53060"/>
                  </a:lnTo>
                  <a:lnTo>
                    <a:pt x="68414" y="56718"/>
                  </a:lnTo>
                  <a:lnTo>
                    <a:pt x="70269" y="56718"/>
                  </a:lnTo>
                  <a:lnTo>
                    <a:pt x="70269" y="60388"/>
                  </a:lnTo>
                  <a:lnTo>
                    <a:pt x="73964" y="64046"/>
                  </a:lnTo>
                  <a:lnTo>
                    <a:pt x="73964" y="60388"/>
                  </a:lnTo>
                  <a:lnTo>
                    <a:pt x="77660" y="60388"/>
                  </a:lnTo>
                  <a:lnTo>
                    <a:pt x="77660" y="49403"/>
                  </a:lnTo>
                  <a:close/>
                </a:path>
                <a:path w="382904" h="331470">
                  <a:moveTo>
                    <a:pt x="77660" y="60388"/>
                  </a:moveTo>
                  <a:lnTo>
                    <a:pt x="73964" y="60388"/>
                  </a:lnTo>
                  <a:lnTo>
                    <a:pt x="73964" y="64046"/>
                  </a:lnTo>
                  <a:lnTo>
                    <a:pt x="77660" y="64046"/>
                  </a:lnTo>
                  <a:lnTo>
                    <a:pt x="77660" y="60388"/>
                  </a:lnTo>
                  <a:close/>
                </a:path>
                <a:path w="382904" h="331470">
                  <a:moveTo>
                    <a:pt x="81368" y="29273"/>
                  </a:moveTo>
                  <a:lnTo>
                    <a:pt x="38836" y="29273"/>
                  </a:lnTo>
                  <a:lnTo>
                    <a:pt x="38836" y="49403"/>
                  </a:lnTo>
                  <a:lnTo>
                    <a:pt x="42532" y="53060"/>
                  </a:lnTo>
                  <a:lnTo>
                    <a:pt x="42532" y="60388"/>
                  </a:lnTo>
                  <a:lnTo>
                    <a:pt x="46228" y="56718"/>
                  </a:lnTo>
                  <a:lnTo>
                    <a:pt x="46228" y="45745"/>
                  </a:lnTo>
                  <a:lnTo>
                    <a:pt x="49923" y="42087"/>
                  </a:lnTo>
                  <a:lnTo>
                    <a:pt x="49923" y="40259"/>
                  </a:lnTo>
                  <a:lnTo>
                    <a:pt x="85064" y="40259"/>
                  </a:lnTo>
                  <a:lnTo>
                    <a:pt x="85064" y="36601"/>
                  </a:lnTo>
                  <a:lnTo>
                    <a:pt x="81368" y="32931"/>
                  </a:lnTo>
                  <a:lnTo>
                    <a:pt x="81368" y="29273"/>
                  </a:lnTo>
                  <a:close/>
                </a:path>
                <a:path w="382904" h="331470">
                  <a:moveTo>
                    <a:pt x="81368" y="40259"/>
                  </a:moveTo>
                  <a:lnTo>
                    <a:pt x="49923" y="40259"/>
                  </a:lnTo>
                  <a:lnTo>
                    <a:pt x="53619" y="42087"/>
                  </a:lnTo>
                  <a:lnTo>
                    <a:pt x="61023" y="49403"/>
                  </a:lnTo>
                  <a:lnTo>
                    <a:pt x="81368" y="49403"/>
                  </a:lnTo>
                  <a:lnTo>
                    <a:pt x="77660" y="45745"/>
                  </a:lnTo>
                  <a:lnTo>
                    <a:pt x="77660" y="42087"/>
                  </a:lnTo>
                  <a:lnTo>
                    <a:pt x="85064" y="42087"/>
                  </a:lnTo>
                  <a:lnTo>
                    <a:pt x="81368" y="40259"/>
                  </a:lnTo>
                  <a:close/>
                </a:path>
                <a:path w="382904" h="331470">
                  <a:moveTo>
                    <a:pt x="77660" y="10985"/>
                  </a:moveTo>
                  <a:lnTo>
                    <a:pt x="68414" y="10985"/>
                  </a:lnTo>
                  <a:lnTo>
                    <a:pt x="68414" y="18300"/>
                  </a:lnTo>
                  <a:lnTo>
                    <a:pt x="42532" y="18300"/>
                  </a:lnTo>
                  <a:lnTo>
                    <a:pt x="42532" y="29273"/>
                  </a:lnTo>
                  <a:lnTo>
                    <a:pt x="77660" y="29273"/>
                  </a:lnTo>
                  <a:lnTo>
                    <a:pt x="77660" y="10985"/>
                  </a:lnTo>
                  <a:close/>
                </a:path>
                <a:path w="382904" h="331470">
                  <a:moveTo>
                    <a:pt x="49923" y="0"/>
                  </a:moveTo>
                  <a:lnTo>
                    <a:pt x="42532" y="0"/>
                  </a:lnTo>
                  <a:lnTo>
                    <a:pt x="38836" y="3657"/>
                  </a:lnTo>
                  <a:lnTo>
                    <a:pt x="38836" y="14643"/>
                  </a:lnTo>
                  <a:lnTo>
                    <a:pt x="42532" y="14643"/>
                  </a:lnTo>
                  <a:lnTo>
                    <a:pt x="38836" y="18300"/>
                  </a:lnTo>
                  <a:lnTo>
                    <a:pt x="68414" y="18300"/>
                  </a:lnTo>
                  <a:lnTo>
                    <a:pt x="68414" y="3657"/>
                  </a:lnTo>
                  <a:lnTo>
                    <a:pt x="49923" y="3657"/>
                  </a:lnTo>
                  <a:lnTo>
                    <a:pt x="49923" y="0"/>
                  </a:lnTo>
                  <a:close/>
                </a:path>
                <a:path w="382904" h="331470">
                  <a:moveTo>
                    <a:pt x="85064" y="3657"/>
                  </a:moveTo>
                  <a:lnTo>
                    <a:pt x="73964" y="3657"/>
                  </a:lnTo>
                  <a:lnTo>
                    <a:pt x="70269" y="7315"/>
                  </a:lnTo>
                  <a:lnTo>
                    <a:pt x="70269" y="10985"/>
                  </a:lnTo>
                  <a:lnTo>
                    <a:pt x="81368" y="10985"/>
                  </a:lnTo>
                  <a:lnTo>
                    <a:pt x="81368" y="7315"/>
                  </a:lnTo>
                  <a:lnTo>
                    <a:pt x="85064" y="7315"/>
                  </a:lnTo>
                  <a:lnTo>
                    <a:pt x="85064" y="3657"/>
                  </a:lnTo>
                  <a:close/>
                </a:path>
                <a:path w="382904" h="331470">
                  <a:moveTo>
                    <a:pt x="53619" y="0"/>
                  </a:moveTo>
                  <a:lnTo>
                    <a:pt x="53619" y="3657"/>
                  </a:lnTo>
                  <a:lnTo>
                    <a:pt x="57327" y="3657"/>
                  </a:lnTo>
                  <a:lnTo>
                    <a:pt x="53619" y="0"/>
                  </a:lnTo>
                  <a:close/>
                </a:path>
                <a:path w="382904" h="331470">
                  <a:moveTo>
                    <a:pt x="64719" y="0"/>
                  </a:moveTo>
                  <a:lnTo>
                    <a:pt x="57327" y="0"/>
                  </a:lnTo>
                  <a:lnTo>
                    <a:pt x="57327" y="3657"/>
                  </a:lnTo>
                  <a:lnTo>
                    <a:pt x="64719" y="3657"/>
                  </a:lnTo>
                  <a:lnTo>
                    <a:pt x="64719" y="0"/>
                  </a:lnTo>
                  <a:close/>
                </a:path>
                <a:path w="382904" h="331470">
                  <a:moveTo>
                    <a:pt x="7391" y="53060"/>
                  </a:moveTo>
                  <a:lnTo>
                    <a:pt x="3695" y="53060"/>
                  </a:lnTo>
                  <a:lnTo>
                    <a:pt x="3695" y="56718"/>
                  </a:lnTo>
                  <a:lnTo>
                    <a:pt x="7391" y="60388"/>
                  </a:lnTo>
                  <a:lnTo>
                    <a:pt x="7391" y="56718"/>
                  </a:lnTo>
                  <a:lnTo>
                    <a:pt x="11099" y="56718"/>
                  </a:lnTo>
                  <a:lnTo>
                    <a:pt x="7391" y="53060"/>
                  </a:lnTo>
                  <a:close/>
                </a:path>
                <a:path w="382904" h="331470">
                  <a:moveTo>
                    <a:pt x="22186" y="21958"/>
                  </a:moveTo>
                  <a:lnTo>
                    <a:pt x="18491" y="21958"/>
                  </a:lnTo>
                  <a:lnTo>
                    <a:pt x="18491" y="25615"/>
                  </a:lnTo>
                  <a:lnTo>
                    <a:pt x="11099" y="25615"/>
                  </a:lnTo>
                  <a:lnTo>
                    <a:pt x="11099" y="36601"/>
                  </a:lnTo>
                  <a:lnTo>
                    <a:pt x="7391" y="40259"/>
                  </a:lnTo>
                  <a:lnTo>
                    <a:pt x="7391" y="42087"/>
                  </a:lnTo>
                  <a:lnTo>
                    <a:pt x="3695" y="42087"/>
                  </a:lnTo>
                  <a:lnTo>
                    <a:pt x="3695" y="49403"/>
                  </a:lnTo>
                  <a:lnTo>
                    <a:pt x="0" y="53060"/>
                  </a:lnTo>
                  <a:lnTo>
                    <a:pt x="11099" y="53060"/>
                  </a:lnTo>
                  <a:lnTo>
                    <a:pt x="11099" y="49403"/>
                  </a:lnTo>
                  <a:lnTo>
                    <a:pt x="14795" y="49403"/>
                  </a:lnTo>
                  <a:lnTo>
                    <a:pt x="14795" y="45745"/>
                  </a:lnTo>
                  <a:lnTo>
                    <a:pt x="24041" y="45745"/>
                  </a:lnTo>
                  <a:lnTo>
                    <a:pt x="24041" y="42087"/>
                  </a:lnTo>
                  <a:lnTo>
                    <a:pt x="22186" y="40259"/>
                  </a:lnTo>
                  <a:lnTo>
                    <a:pt x="22186" y="21958"/>
                  </a:lnTo>
                  <a:close/>
                </a:path>
                <a:path w="382904" h="331470">
                  <a:moveTo>
                    <a:pt x="22186" y="45745"/>
                  </a:moveTo>
                  <a:lnTo>
                    <a:pt x="18491" y="45745"/>
                  </a:lnTo>
                  <a:lnTo>
                    <a:pt x="18491" y="49403"/>
                  </a:lnTo>
                  <a:lnTo>
                    <a:pt x="22186" y="49403"/>
                  </a:lnTo>
                  <a:lnTo>
                    <a:pt x="22186" y="45745"/>
                  </a:lnTo>
                  <a:close/>
                </a:path>
                <a:path w="382904" h="331470">
                  <a:moveTo>
                    <a:pt x="373545" y="327533"/>
                  </a:moveTo>
                  <a:lnTo>
                    <a:pt x="373545" y="331190"/>
                  </a:lnTo>
                  <a:lnTo>
                    <a:pt x="377240" y="331190"/>
                  </a:lnTo>
                  <a:lnTo>
                    <a:pt x="373545" y="327533"/>
                  </a:lnTo>
                  <a:close/>
                </a:path>
                <a:path w="382904" h="331470">
                  <a:moveTo>
                    <a:pt x="380936" y="316547"/>
                  </a:moveTo>
                  <a:lnTo>
                    <a:pt x="373545" y="316547"/>
                  </a:lnTo>
                  <a:lnTo>
                    <a:pt x="373545" y="327533"/>
                  </a:lnTo>
                  <a:lnTo>
                    <a:pt x="377240" y="323875"/>
                  </a:lnTo>
                  <a:lnTo>
                    <a:pt x="377240" y="320217"/>
                  </a:lnTo>
                  <a:lnTo>
                    <a:pt x="380936" y="320217"/>
                  </a:lnTo>
                  <a:lnTo>
                    <a:pt x="380936" y="316547"/>
                  </a:lnTo>
                  <a:close/>
                </a:path>
                <a:path w="382904" h="331470">
                  <a:moveTo>
                    <a:pt x="382790" y="300088"/>
                  </a:moveTo>
                  <a:lnTo>
                    <a:pt x="369849" y="300088"/>
                  </a:lnTo>
                  <a:lnTo>
                    <a:pt x="369849" y="303745"/>
                  </a:lnTo>
                  <a:lnTo>
                    <a:pt x="373545" y="303745"/>
                  </a:lnTo>
                  <a:lnTo>
                    <a:pt x="373545" y="307403"/>
                  </a:lnTo>
                  <a:lnTo>
                    <a:pt x="377240" y="307403"/>
                  </a:lnTo>
                  <a:lnTo>
                    <a:pt x="377240" y="316547"/>
                  </a:lnTo>
                  <a:lnTo>
                    <a:pt x="382790" y="316547"/>
                  </a:lnTo>
                  <a:lnTo>
                    <a:pt x="382790" y="300088"/>
                  </a:lnTo>
                  <a:close/>
                </a:path>
                <a:path w="382904" h="331470">
                  <a:moveTo>
                    <a:pt x="366141" y="278130"/>
                  </a:moveTo>
                  <a:lnTo>
                    <a:pt x="362445" y="278130"/>
                  </a:lnTo>
                  <a:lnTo>
                    <a:pt x="362445" y="296418"/>
                  </a:lnTo>
                  <a:lnTo>
                    <a:pt x="366141" y="296418"/>
                  </a:lnTo>
                  <a:lnTo>
                    <a:pt x="366141" y="300088"/>
                  </a:lnTo>
                  <a:lnTo>
                    <a:pt x="380936" y="300088"/>
                  </a:lnTo>
                  <a:lnTo>
                    <a:pt x="380936" y="292760"/>
                  </a:lnTo>
                  <a:lnTo>
                    <a:pt x="377240" y="292760"/>
                  </a:lnTo>
                  <a:lnTo>
                    <a:pt x="377240" y="289102"/>
                  </a:lnTo>
                  <a:lnTo>
                    <a:pt x="373545" y="289102"/>
                  </a:lnTo>
                  <a:lnTo>
                    <a:pt x="373545" y="285445"/>
                  </a:lnTo>
                  <a:lnTo>
                    <a:pt x="366141" y="285445"/>
                  </a:lnTo>
                  <a:lnTo>
                    <a:pt x="366141" y="278130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035794" y="5369053"/>
              <a:ext cx="91236" cy="73875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8400627" y="5646001"/>
              <a:ext cx="20320" cy="60325"/>
            </a:xfrm>
            <a:custGeom>
              <a:avLst/>
              <a:gdLst/>
              <a:ahLst/>
              <a:cxnLst/>
              <a:rect l="l" t="t" r="r" b="b"/>
              <a:pathLst>
                <a:path w="20320" h="60325">
                  <a:moveTo>
                    <a:pt x="3695" y="3657"/>
                  </a:moveTo>
                  <a:lnTo>
                    <a:pt x="3695" y="7302"/>
                  </a:lnTo>
                  <a:lnTo>
                    <a:pt x="3695" y="10960"/>
                  </a:lnTo>
                  <a:lnTo>
                    <a:pt x="3695" y="14605"/>
                  </a:lnTo>
                  <a:lnTo>
                    <a:pt x="7391" y="14605"/>
                  </a:lnTo>
                  <a:lnTo>
                    <a:pt x="11074" y="14605"/>
                  </a:lnTo>
                  <a:lnTo>
                    <a:pt x="11074" y="18262"/>
                  </a:lnTo>
                  <a:lnTo>
                    <a:pt x="14770" y="18262"/>
                  </a:lnTo>
                  <a:lnTo>
                    <a:pt x="14770" y="21907"/>
                  </a:lnTo>
                  <a:lnTo>
                    <a:pt x="18453" y="21907"/>
                  </a:lnTo>
                  <a:lnTo>
                    <a:pt x="18453" y="25552"/>
                  </a:lnTo>
                  <a:lnTo>
                    <a:pt x="18453" y="29210"/>
                  </a:lnTo>
                  <a:lnTo>
                    <a:pt x="20307" y="29210"/>
                  </a:lnTo>
                  <a:lnTo>
                    <a:pt x="20307" y="32854"/>
                  </a:lnTo>
                  <a:lnTo>
                    <a:pt x="20307" y="36512"/>
                  </a:lnTo>
                  <a:lnTo>
                    <a:pt x="20307" y="40157"/>
                  </a:lnTo>
                  <a:lnTo>
                    <a:pt x="20307" y="41986"/>
                  </a:lnTo>
                  <a:lnTo>
                    <a:pt x="20307" y="45631"/>
                  </a:lnTo>
                  <a:lnTo>
                    <a:pt x="18453" y="45631"/>
                  </a:lnTo>
                  <a:lnTo>
                    <a:pt x="18453" y="49288"/>
                  </a:lnTo>
                  <a:lnTo>
                    <a:pt x="14770" y="49288"/>
                  </a:lnTo>
                  <a:lnTo>
                    <a:pt x="14770" y="52933"/>
                  </a:lnTo>
                  <a:lnTo>
                    <a:pt x="11074" y="56591"/>
                  </a:lnTo>
                  <a:lnTo>
                    <a:pt x="14770" y="60236"/>
                  </a:lnTo>
                  <a:lnTo>
                    <a:pt x="11074" y="60236"/>
                  </a:lnTo>
                  <a:lnTo>
                    <a:pt x="11074" y="52933"/>
                  </a:lnTo>
                  <a:lnTo>
                    <a:pt x="11074" y="56591"/>
                  </a:lnTo>
                  <a:lnTo>
                    <a:pt x="11074" y="45631"/>
                  </a:lnTo>
                  <a:lnTo>
                    <a:pt x="14770" y="45631"/>
                  </a:lnTo>
                  <a:lnTo>
                    <a:pt x="14770" y="41986"/>
                  </a:lnTo>
                  <a:lnTo>
                    <a:pt x="14770" y="40157"/>
                  </a:lnTo>
                  <a:lnTo>
                    <a:pt x="14770" y="36512"/>
                  </a:lnTo>
                  <a:lnTo>
                    <a:pt x="11074" y="36512"/>
                  </a:lnTo>
                  <a:lnTo>
                    <a:pt x="11074" y="32854"/>
                  </a:lnTo>
                  <a:lnTo>
                    <a:pt x="7391" y="32854"/>
                  </a:lnTo>
                  <a:lnTo>
                    <a:pt x="7391" y="29210"/>
                  </a:lnTo>
                  <a:lnTo>
                    <a:pt x="3695" y="29210"/>
                  </a:lnTo>
                  <a:lnTo>
                    <a:pt x="7391" y="29210"/>
                  </a:lnTo>
                  <a:lnTo>
                    <a:pt x="3695" y="29210"/>
                  </a:lnTo>
                  <a:lnTo>
                    <a:pt x="3695" y="25552"/>
                  </a:lnTo>
                  <a:lnTo>
                    <a:pt x="0" y="25552"/>
                  </a:lnTo>
                  <a:lnTo>
                    <a:pt x="0" y="21907"/>
                  </a:lnTo>
                  <a:lnTo>
                    <a:pt x="0" y="18262"/>
                  </a:lnTo>
                  <a:lnTo>
                    <a:pt x="0" y="14605"/>
                  </a:lnTo>
                  <a:lnTo>
                    <a:pt x="0" y="10960"/>
                  </a:lnTo>
                  <a:lnTo>
                    <a:pt x="0" y="7302"/>
                  </a:lnTo>
                  <a:lnTo>
                    <a:pt x="3695" y="7302"/>
                  </a:lnTo>
                  <a:lnTo>
                    <a:pt x="3695" y="3657"/>
                  </a:lnTo>
                  <a:lnTo>
                    <a:pt x="3695" y="0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598445" y="4426688"/>
              <a:ext cx="1004569" cy="2032000"/>
            </a:xfrm>
            <a:custGeom>
              <a:avLst/>
              <a:gdLst/>
              <a:ahLst/>
              <a:cxnLst/>
              <a:rect l="l" t="t" r="r" b="b"/>
              <a:pathLst>
                <a:path w="1004570" h="2032000">
                  <a:moveTo>
                    <a:pt x="863574" y="1790700"/>
                  </a:moveTo>
                  <a:lnTo>
                    <a:pt x="671258" y="1790700"/>
                  </a:lnTo>
                  <a:lnTo>
                    <a:pt x="663867" y="1816100"/>
                  </a:lnTo>
                  <a:lnTo>
                    <a:pt x="663867" y="1841500"/>
                  </a:lnTo>
                  <a:lnTo>
                    <a:pt x="667562" y="1854200"/>
                  </a:lnTo>
                  <a:lnTo>
                    <a:pt x="667562" y="1866900"/>
                  </a:lnTo>
                  <a:lnTo>
                    <a:pt x="674954" y="1879600"/>
                  </a:lnTo>
                  <a:lnTo>
                    <a:pt x="687908" y="1892300"/>
                  </a:lnTo>
                  <a:lnTo>
                    <a:pt x="695299" y="1905000"/>
                  </a:lnTo>
                  <a:lnTo>
                    <a:pt x="695299" y="1930400"/>
                  </a:lnTo>
                  <a:lnTo>
                    <a:pt x="682358" y="1943100"/>
                  </a:lnTo>
                  <a:lnTo>
                    <a:pt x="678662" y="1955800"/>
                  </a:lnTo>
                  <a:lnTo>
                    <a:pt x="682358" y="1968500"/>
                  </a:lnTo>
                  <a:lnTo>
                    <a:pt x="687908" y="1981200"/>
                  </a:lnTo>
                  <a:lnTo>
                    <a:pt x="687908" y="2006600"/>
                  </a:lnTo>
                  <a:lnTo>
                    <a:pt x="702703" y="2032000"/>
                  </a:lnTo>
                  <a:lnTo>
                    <a:pt x="724890" y="2032000"/>
                  </a:lnTo>
                  <a:lnTo>
                    <a:pt x="724890" y="2019300"/>
                  </a:lnTo>
                  <a:lnTo>
                    <a:pt x="717486" y="1993900"/>
                  </a:lnTo>
                  <a:lnTo>
                    <a:pt x="721194" y="1981200"/>
                  </a:lnTo>
                  <a:lnTo>
                    <a:pt x="721194" y="1968500"/>
                  </a:lnTo>
                  <a:lnTo>
                    <a:pt x="728586" y="1955800"/>
                  </a:lnTo>
                  <a:lnTo>
                    <a:pt x="741527" y="1943100"/>
                  </a:lnTo>
                  <a:lnTo>
                    <a:pt x="867283" y="1943100"/>
                  </a:lnTo>
                  <a:lnTo>
                    <a:pt x="872832" y="1930400"/>
                  </a:lnTo>
                  <a:lnTo>
                    <a:pt x="876528" y="1917700"/>
                  </a:lnTo>
                  <a:lnTo>
                    <a:pt x="869124" y="1892300"/>
                  </a:lnTo>
                  <a:lnTo>
                    <a:pt x="869124" y="1879600"/>
                  </a:lnTo>
                  <a:lnTo>
                    <a:pt x="902411" y="1879600"/>
                  </a:lnTo>
                  <a:lnTo>
                    <a:pt x="906119" y="1854200"/>
                  </a:lnTo>
                  <a:lnTo>
                    <a:pt x="915352" y="1841500"/>
                  </a:lnTo>
                  <a:lnTo>
                    <a:pt x="922756" y="1828800"/>
                  </a:lnTo>
                  <a:lnTo>
                    <a:pt x="913511" y="1816100"/>
                  </a:lnTo>
                  <a:lnTo>
                    <a:pt x="913511" y="1803400"/>
                  </a:lnTo>
                  <a:lnTo>
                    <a:pt x="869124" y="1803400"/>
                  </a:lnTo>
                  <a:lnTo>
                    <a:pt x="863574" y="1790700"/>
                  </a:lnTo>
                  <a:close/>
                </a:path>
                <a:path w="1004570" h="2032000">
                  <a:moveTo>
                    <a:pt x="787768" y="1955800"/>
                  </a:moveTo>
                  <a:lnTo>
                    <a:pt x="774814" y="1955800"/>
                  </a:lnTo>
                  <a:lnTo>
                    <a:pt x="774814" y="1968500"/>
                  </a:lnTo>
                  <a:lnTo>
                    <a:pt x="787768" y="1955800"/>
                  </a:lnTo>
                  <a:close/>
                </a:path>
                <a:path w="1004570" h="2032000">
                  <a:moveTo>
                    <a:pt x="833996" y="1955800"/>
                  </a:moveTo>
                  <a:lnTo>
                    <a:pt x="798855" y="1955800"/>
                  </a:lnTo>
                  <a:lnTo>
                    <a:pt x="809955" y="1968500"/>
                  </a:lnTo>
                  <a:lnTo>
                    <a:pt x="822896" y="1968500"/>
                  </a:lnTo>
                  <a:lnTo>
                    <a:pt x="833996" y="1955800"/>
                  </a:lnTo>
                  <a:close/>
                </a:path>
                <a:path w="1004570" h="2032000">
                  <a:moveTo>
                    <a:pt x="867283" y="1943100"/>
                  </a:moveTo>
                  <a:lnTo>
                    <a:pt x="752627" y="1943100"/>
                  </a:lnTo>
                  <a:lnTo>
                    <a:pt x="763727" y="1955800"/>
                  </a:lnTo>
                  <a:lnTo>
                    <a:pt x="856183" y="1955800"/>
                  </a:lnTo>
                  <a:lnTo>
                    <a:pt x="867283" y="1943100"/>
                  </a:lnTo>
                  <a:close/>
                </a:path>
                <a:path w="1004570" h="2032000">
                  <a:moveTo>
                    <a:pt x="578802" y="1803400"/>
                  </a:moveTo>
                  <a:lnTo>
                    <a:pt x="556615" y="1803400"/>
                  </a:lnTo>
                  <a:lnTo>
                    <a:pt x="567702" y="1816100"/>
                  </a:lnTo>
                  <a:lnTo>
                    <a:pt x="578802" y="1803400"/>
                  </a:lnTo>
                  <a:close/>
                </a:path>
                <a:path w="1004570" h="2032000">
                  <a:moveTo>
                    <a:pt x="602843" y="1803400"/>
                  </a:moveTo>
                  <a:lnTo>
                    <a:pt x="578802" y="1803400"/>
                  </a:lnTo>
                  <a:lnTo>
                    <a:pt x="589902" y="1816100"/>
                  </a:lnTo>
                  <a:lnTo>
                    <a:pt x="602843" y="1803400"/>
                  </a:lnTo>
                  <a:close/>
                </a:path>
                <a:path w="1004570" h="2032000">
                  <a:moveTo>
                    <a:pt x="994879" y="1714500"/>
                  </a:moveTo>
                  <a:lnTo>
                    <a:pt x="906119" y="1714500"/>
                  </a:lnTo>
                  <a:lnTo>
                    <a:pt x="915352" y="1727200"/>
                  </a:lnTo>
                  <a:lnTo>
                    <a:pt x="926452" y="1739900"/>
                  </a:lnTo>
                  <a:lnTo>
                    <a:pt x="933856" y="1752600"/>
                  </a:lnTo>
                  <a:lnTo>
                    <a:pt x="956043" y="1765300"/>
                  </a:lnTo>
                  <a:lnTo>
                    <a:pt x="948639" y="1778000"/>
                  </a:lnTo>
                  <a:lnTo>
                    <a:pt x="944943" y="1790700"/>
                  </a:lnTo>
                  <a:lnTo>
                    <a:pt x="956043" y="1803400"/>
                  </a:lnTo>
                  <a:lnTo>
                    <a:pt x="957897" y="1816100"/>
                  </a:lnTo>
                  <a:lnTo>
                    <a:pt x="968984" y="1816100"/>
                  </a:lnTo>
                  <a:lnTo>
                    <a:pt x="980084" y="1803400"/>
                  </a:lnTo>
                  <a:lnTo>
                    <a:pt x="989323" y="1803400"/>
                  </a:lnTo>
                  <a:lnTo>
                    <a:pt x="987475" y="1790700"/>
                  </a:lnTo>
                  <a:lnTo>
                    <a:pt x="987475" y="1765300"/>
                  </a:lnTo>
                  <a:lnTo>
                    <a:pt x="983780" y="1752600"/>
                  </a:lnTo>
                  <a:lnTo>
                    <a:pt x="994879" y="1714500"/>
                  </a:lnTo>
                  <a:close/>
                </a:path>
                <a:path w="1004570" h="2032000">
                  <a:moveTo>
                    <a:pt x="989323" y="1803400"/>
                  </a:moveTo>
                  <a:lnTo>
                    <a:pt x="980084" y="1803400"/>
                  </a:lnTo>
                  <a:lnTo>
                    <a:pt x="991171" y="1816100"/>
                  </a:lnTo>
                  <a:lnTo>
                    <a:pt x="989323" y="1803400"/>
                  </a:lnTo>
                  <a:close/>
                </a:path>
                <a:path w="1004570" h="2032000">
                  <a:moveTo>
                    <a:pt x="848791" y="1765300"/>
                  </a:moveTo>
                  <a:lnTo>
                    <a:pt x="514083" y="1765300"/>
                  </a:lnTo>
                  <a:lnTo>
                    <a:pt x="536270" y="1790700"/>
                  </a:lnTo>
                  <a:lnTo>
                    <a:pt x="543661" y="1803400"/>
                  </a:lnTo>
                  <a:lnTo>
                    <a:pt x="613943" y="1803400"/>
                  </a:lnTo>
                  <a:lnTo>
                    <a:pt x="613943" y="1790700"/>
                  </a:lnTo>
                  <a:lnTo>
                    <a:pt x="852487" y="1790700"/>
                  </a:lnTo>
                  <a:lnTo>
                    <a:pt x="841387" y="1778000"/>
                  </a:lnTo>
                  <a:lnTo>
                    <a:pt x="848791" y="1765300"/>
                  </a:lnTo>
                  <a:close/>
                </a:path>
                <a:path w="1004570" h="2032000">
                  <a:moveTo>
                    <a:pt x="436410" y="1752600"/>
                  </a:moveTo>
                  <a:lnTo>
                    <a:pt x="393877" y="1752600"/>
                  </a:lnTo>
                  <a:lnTo>
                    <a:pt x="397573" y="1765300"/>
                  </a:lnTo>
                  <a:lnTo>
                    <a:pt x="401281" y="1790700"/>
                  </a:lnTo>
                  <a:lnTo>
                    <a:pt x="436410" y="1790700"/>
                  </a:lnTo>
                  <a:lnTo>
                    <a:pt x="440105" y="1765300"/>
                  </a:lnTo>
                  <a:lnTo>
                    <a:pt x="436410" y="1752600"/>
                  </a:lnTo>
                  <a:close/>
                </a:path>
                <a:path w="1004570" h="2032000">
                  <a:moveTo>
                    <a:pt x="859878" y="1752600"/>
                  </a:moveTo>
                  <a:lnTo>
                    <a:pt x="447509" y="1752600"/>
                  </a:lnTo>
                  <a:lnTo>
                    <a:pt x="458597" y="1765300"/>
                  </a:lnTo>
                  <a:lnTo>
                    <a:pt x="467842" y="1778000"/>
                  </a:lnTo>
                  <a:lnTo>
                    <a:pt x="478942" y="1765300"/>
                  </a:lnTo>
                  <a:lnTo>
                    <a:pt x="848791" y="1765300"/>
                  </a:lnTo>
                  <a:lnTo>
                    <a:pt x="859878" y="1752600"/>
                  </a:lnTo>
                  <a:close/>
                </a:path>
                <a:path w="1004570" h="2032000">
                  <a:moveTo>
                    <a:pt x="1004125" y="1651000"/>
                  </a:moveTo>
                  <a:lnTo>
                    <a:pt x="305117" y="1651000"/>
                  </a:lnTo>
                  <a:lnTo>
                    <a:pt x="316217" y="1663700"/>
                  </a:lnTo>
                  <a:lnTo>
                    <a:pt x="312508" y="1676400"/>
                  </a:lnTo>
                  <a:lnTo>
                    <a:pt x="347649" y="1676400"/>
                  </a:lnTo>
                  <a:lnTo>
                    <a:pt x="358749" y="1689100"/>
                  </a:lnTo>
                  <a:lnTo>
                    <a:pt x="362445" y="1701800"/>
                  </a:lnTo>
                  <a:lnTo>
                    <a:pt x="369836" y="1714500"/>
                  </a:lnTo>
                  <a:lnTo>
                    <a:pt x="379082" y="1727200"/>
                  </a:lnTo>
                  <a:lnTo>
                    <a:pt x="386486" y="1739900"/>
                  </a:lnTo>
                  <a:lnTo>
                    <a:pt x="382778" y="1752600"/>
                  </a:lnTo>
                  <a:lnTo>
                    <a:pt x="872832" y="1752600"/>
                  </a:lnTo>
                  <a:lnTo>
                    <a:pt x="876528" y="1739900"/>
                  </a:lnTo>
                  <a:lnTo>
                    <a:pt x="883920" y="1727200"/>
                  </a:lnTo>
                  <a:lnTo>
                    <a:pt x="883920" y="1714500"/>
                  </a:lnTo>
                  <a:lnTo>
                    <a:pt x="994879" y="1714500"/>
                  </a:lnTo>
                  <a:lnTo>
                    <a:pt x="994879" y="1701800"/>
                  </a:lnTo>
                  <a:lnTo>
                    <a:pt x="1002271" y="1676400"/>
                  </a:lnTo>
                  <a:lnTo>
                    <a:pt x="1004125" y="1651000"/>
                  </a:lnTo>
                  <a:close/>
                </a:path>
                <a:path w="1004570" h="2032000">
                  <a:moveTo>
                    <a:pt x="774814" y="1346200"/>
                  </a:moveTo>
                  <a:lnTo>
                    <a:pt x="440105" y="1346200"/>
                  </a:lnTo>
                  <a:lnTo>
                    <a:pt x="429018" y="1358900"/>
                  </a:lnTo>
                  <a:lnTo>
                    <a:pt x="358749" y="1358900"/>
                  </a:lnTo>
                  <a:lnTo>
                    <a:pt x="366141" y="1384300"/>
                  </a:lnTo>
                  <a:lnTo>
                    <a:pt x="375386" y="1397000"/>
                  </a:lnTo>
                  <a:lnTo>
                    <a:pt x="386486" y="1397000"/>
                  </a:lnTo>
                  <a:lnTo>
                    <a:pt x="379082" y="1409700"/>
                  </a:lnTo>
                  <a:lnTo>
                    <a:pt x="366141" y="1422400"/>
                  </a:lnTo>
                  <a:lnTo>
                    <a:pt x="343954" y="1447800"/>
                  </a:lnTo>
                  <a:lnTo>
                    <a:pt x="347649" y="1460500"/>
                  </a:lnTo>
                  <a:lnTo>
                    <a:pt x="336550" y="1460500"/>
                  </a:lnTo>
                  <a:lnTo>
                    <a:pt x="343954" y="1473200"/>
                  </a:lnTo>
                  <a:lnTo>
                    <a:pt x="332854" y="1485900"/>
                  </a:lnTo>
                  <a:lnTo>
                    <a:pt x="323608" y="1498600"/>
                  </a:lnTo>
                  <a:lnTo>
                    <a:pt x="290322" y="1524000"/>
                  </a:lnTo>
                  <a:lnTo>
                    <a:pt x="301421" y="1536700"/>
                  </a:lnTo>
                  <a:lnTo>
                    <a:pt x="305117" y="1549400"/>
                  </a:lnTo>
                  <a:lnTo>
                    <a:pt x="294017" y="1562100"/>
                  </a:lnTo>
                  <a:lnTo>
                    <a:pt x="286626" y="1587500"/>
                  </a:lnTo>
                  <a:lnTo>
                    <a:pt x="286626" y="1600200"/>
                  </a:lnTo>
                  <a:lnTo>
                    <a:pt x="290322" y="1625600"/>
                  </a:lnTo>
                  <a:lnTo>
                    <a:pt x="290322" y="1651000"/>
                  </a:lnTo>
                  <a:lnTo>
                    <a:pt x="297726" y="1663700"/>
                  </a:lnTo>
                  <a:lnTo>
                    <a:pt x="305117" y="1651000"/>
                  </a:lnTo>
                  <a:lnTo>
                    <a:pt x="1004125" y="1651000"/>
                  </a:lnTo>
                  <a:lnTo>
                    <a:pt x="998575" y="1638300"/>
                  </a:lnTo>
                  <a:lnTo>
                    <a:pt x="994879" y="1625600"/>
                  </a:lnTo>
                  <a:lnTo>
                    <a:pt x="987475" y="1612900"/>
                  </a:lnTo>
                  <a:lnTo>
                    <a:pt x="991171" y="1600200"/>
                  </a:lnTo>
                  <a:lnTo>
                    <a:pt x="987475" y="1587500"/>
                  </a:lnTo>
                  <a:lnTo>
                    <a:pt x="976388" y="1587500"/>
                  </a:lnTo>
                  <a:lnTo>
                    <a:pt x="980084" y="1574800"/>
                  </a:lnTo>
                  <a:lnTo>
                    <a:pt x="972680" y="1562100"/>
                  </a:lnTo>
                  <a:lnTo>
                    <a:pt x="965288" y="1536700"/>
                  </a:lnTo>
                  <a:lnTo>
                    <a:pt x="965288" y="1524000"/>
                  </a:lnTo>
                  <a:lnTo>
                    <a:pt x="957897" y="1498600"/>
                  </a:lnTo>
                  <a:lnTo>
                    <a:pt x="948639" y="1485900"/>
                  </a:lnTo>
                  <a:lnTo>
                    <a:pt x="937552" y="1485900"/>
                  </a:lnTo>
                  <a:lnTo>
                    <a:pt x="937552" y="1447800"/>
                  </a:lnTo>
                  <a:lnTo>
                    <a:pt x="926452" y="1447800"/>
                  </a:lnTo>
                  <a:lnTo>
                    <a:pt x="919060" y="1435100"/>
                  </a:lnTo>
                  <a:lnTo>
                    <a:pt x="913511" y="1422400"/>
                  </a:lnTo>
                  <a:lnTo>
                    <a:pt x="745236" y="1422400"/>
                  </a:lnTo>
                  <a:lnTo>
                    <a:pt x="748931" y="1409700"/>
                  </a:lnTo>
                  <a:lnTo>
                    <a:pt x="756323" y="1397000"/>
                  </a:lnTo>
                  <a:lnTo>
                    <a:pt x="756323" y="1384300"/>
                  </a:lnTo>
                  <a:lnTo>
                    <a:pt x="763727" y="1371600"/>
                  </a:lnTo>
                  <a:lnTo>
                    <a:pt x="763727" y="1358900"/>
                  </a:lnTo>
                  <a:lnTo>
                    <a:pt x="774814" y="1346200"/>
                  </a:lnTo>
                  <a:close/>
                </a:path>
                <a:path w="1004570" h="2032000">
                  <a:moveTo>
                    <a:pt x="867283" y="1270000"/>
                  </a:moveTo>
                  <a:lnTo>
                    <a:pt x="856183" y="1270000"/>
                  </a:lnTo>
                  <a:lnTo>
                    <a:pt x="852487" y="1282700"/>
                  </a:lnTo>
                  <a:lnTo>
                    <a:pt x="841387" y="1295400"/>
                  </a:lnTo>
                  <a:lnTo>
                    <a:pt x="830300" y="1295400"/>
                  </a:lnTo>
                  <a:lnTo>
                    <a:pt x="826592" y="1308100"/>
                  </a:lnTo>
                  <a:lnTo>
                    <a:pt x="809955" y="1308100"/>
                  </a:lnTo>
                  <a:lnTo>
                    <a:pt x="798855" y="1320800"/>
                  </a:lnTo>
                  <a:lnTo>
                    <a:pt x="795159" y="1333500"/>
                  </a:lnTo>
                  <a:lnTo>
                    <a:pt x="787768" y="1346200"/>
                  </a:lnTo>
                  <a:lnTo>
                    <a:pt x="774814" y="1358900"/>
                  </a:lnTo>
                  <a:lnTo>
                    <a:pt x="763727" y="1358900"/>
                  </a:lnTo>
                  <a:lnTo>
                    <a:pt x="767422" y="1371600"/>
                  </a:lnTo>
                  <a:lnTo>
                    <a:pt x="760018" y="1384300"/>
                  </a:lnTo>
                  <a:lnTo>
                    <a:pt x="756323" y="1397000"/>
                  </a:lnTo>
                  <a:lnTo>
                    <a:pt x="748931" y="1409700"/>
                  </a:lnTo>
                  <a:lnTo>
                    <a:pt x="745236" y="1422400"/>
                  </a:lnTo>
                  <a:lnTo>
                    <a:pt x="913511" y="1422400"/>
                  </a:lnTo>
                  <a:lnTo>
                    <a:pt x="902411" y="1409700"/>
                  </a:lnTo>
                  <a:lnTo>
                    <a:pt x="902411" y="1397000"/>
                  </a:lnTo>
                  <a:lnTo>
                    <a:pt x="891324" y="1384300"/>
                  </a:lnTo>
                  <a:lnTo>
                    <a:pt x="887615" y="1371600"/>
                  </a:lnTo>
                  <a:lnTo>
                    <a:pt x="891324" y="1358900"/>
                  </a:lnTo>
                  <a:lnTo>
                    <a:pt x="887615" y="1346200"/>
                  </a:lnTo>
                  <a:lnTo>
                    <a:pt x="872832" y="1308100"/>
                  </a:lnTo>
                  <a:lnTo>
                    <a:pt x="880224" y="1295400"/>
                  </a:lnTo>
                  <a:lnTo>
                    <a:pt x="872832" y="1282700"/>
                  </a:lnTo>
                  <a:lnTo>
                    <a:pt x="867283" y="1270000"/>
                  </a:lnTo>
                  <a:close/>
                </a:path>
                <a:path w="1004570" h="2032000">
                  <a:moveTo>
                    <a:pt x="791464" y="1308100"/>
                  </a:moveTo>
                  <a:lnTo>
                    <a:pt x="436410" y="1308100"/>
                  </a:lnTo>
                  <a:lnTo>
                    <a:pt x="447509" y="1320800"/>
                  </a:lnTo>
                  <a:lnTo>
                    <a:pt x="443801" y="1333500"/>
                  </a:lnTo>
                  <a:lnTo>
                    <a:pt x="451205" y="1346200"/>
                  </a:lnTo>
                  <a:lnTo>
                    <a:pt x="787768" y="1346200"/>
                  </a:lnTo>
                  <a:lnTo>
                    <a:pt x="791464" y="1333500"/>
                  </a:lnTo>
                  <a:lnTo>
                    <a:pt x="791464" y="1308100"/>
                  </a:lnTo>
                  <a:close/>
                </a:path>
                <a:path w="1004570" h="2032000">
                  <a:moveTo>
                    <a:pt x="386486" y="1219200"/>
                  </a:moveTo>
                  <a:lnTo>
                    <a:pt x="138684" y="1219200"/>
                  </a:lnTo>
                  <a:lnTo>
                    <a:pt x="123888" y="1244600"/>
                  </a:lnTo>
                  <a:lnTo>
                    <a:pt x="127596" y="1257300"/>
                  </a:lnTo>
                  <a:lnTo>
                    <a:pt x="134988" y="1270000"/>
                  </a:lnTo>
                  <a:lnTo>
                    <a:pt x="184924" y="1270000"/>
                  </a:lnTo>
                  <a:lnTo>
                    <a:pt x="197866" y="1282700"/>
                  </a:lnTo>
                  <a:lnTo>
                    <a:pt x="208953" y="1295400"/>
                  </a:lnTo>
                  <a:lnTo>
                    <a:pt x="223748" y="1320800"/>
                  </a:lnTo>
                  <a:lnTo>
                    <a:pt x="223748" y="1333500"/>
                  </a:lnTo>
                  <a:lnTo>
                    <a:pt x="236689" y="1320800"/>
                  </a:lnTo>
                  <a:lnTo>
                    <a:pt x="262585" y="1320800"/>
                  </a:lnTo>
                  <a:lnTo>
                    <a:pt x="273685" y="1308100"/>
                  </a:lnTo>
                  <a:lnTo>
                    <a:pt x="286626" y="1308100"/>
                  </a:lnTo>
                  <a:lnTo>
                    <a:pt x="297726" y="1295400"/>
                  </a:lnTo>
                  <a:lnTo>
                    <a:pt x="308813" y="1295400"/>
                  </a:lnTo>
                  <a:lnTo>
                    <a:pt x="319913" y="1282700"/>
                  </a:lnTo>
                  <a:lnTo>
                    <a:pt x="316217" y="1270000"/>
                  </a:lnTo>
                  <a:lnTo>
                    <a:pt x="327304" y="1257300"/>
                  </a:lnTo>
                  <a:lnTo>
                    <a:pt x="336550" y="1244600"/>
                  </a:lnTo>
                  <a:lnTo>
                    <a:pt x="373545" y="1244600"/>
                  </a:lnTo>
                  <a:lnTo>
                    <a:pt x="379082" y="1231900"/>
                  </a:lnTo>
                  <a:lnTo>
                    <a:pt x="386486" y="1219200"/>
                  </a:lnTo>
                  <a:close/>
                </a:path>
                <a:path w="1004570" h="2032000">
                  <a:moveTo>
                    <a:pt x="262585" y="1320800"/>
                  </a:moveTo>
                  <a:lnTo>
                    <a:pt x="236689" y="1320800"/>
                  </a:lnTo>
                  <a:lnTo>
                    <a:pt x="247789" y="1333500"/>
                  </a:lnTo>
                  <a:lnTo>
                    <a:pt x="258889" y="1333500"/>
                  </a:lnTo>
                  <a:lnTo>
                    <a:pt x="262585" y="1320800"/>
                  </a:lnTo>
                  <a:close/>
                </a:path>
                <a:path w="1004570" h="2032000">
                  <a:moveTo>
                    <a:pt x="397573" y="1066800"/>
                  </a:moveTo>
                  <a:lnTo>
                    <a:pt x="386486" y="1066800"/>
                  </a:lnTo>
                  <a:lnTo>
                    <a:pt x="373545" y="1079500"/>
                  </a:lnTo>
                  <a:lnTo>
                    <a:pt x="366141" y="1092200"/>
                  </a:lnTo>
                  <a:lnTo>
                    <a:pt x="355041" y="1092200"/>
                  </a:lnTo>
                  <a:lnTo>
                    <a:pt x="351345" y="1104900"/>
                  </a:lnTo>
                  <a:lnTo>
                    <a:pt x="173824" y="1104900"/>
                  </a:lnTo>
                  <a:lnTo>
                    <a:pt x="177520" y="1117600"/>
                  </a:lnTo>
                  <a:lnTo>
                    <a:pt x="166420" y="1143000"/>
                  </a:lnTo>
                  <a:lnTo>
                    <a:pt x="159029" y="1155700"/>
                  </a:lnTo>
                  <a:lnTo>
                    <a:pt x="146088" y="1168400"/>
                  </a:lnTo>
                  <a:lnTo>
                    <a:pt x="146088" y="1181100"/>
                  </a:lnTo>
                  <a:lnTo>
                    <a:pt x="151638" y="1219200"/>
                  </a:lnTo>
                  <a:lnTo>
                    <a:pt x="408673" y="1219200"/>
                  </a:lnTo>
                  <a:lnTo>
                    <a:pt x="412369" y="1231900"/>
                  </a:lnTo>
                  <a:lnTo>
                    <a:pt x="425310" y="1244600"/>
                  </a:lnTo>
                  <a:lnTo>
                    <a:pt x="429018" y="1257300"/>
                  </a:lnTo>
                  <a:lnTo>
                    <a:pt x="425310" y="1270000"/>
                  </a:lnTo>
                  <a:lnTo>
                    <a:pt x="425310" y="1308100"/>
                  </a:lnTo>
                  <a:lnTo>
                    <a:pt x="802563" y="1308100"/>
                  </a:lnTo>
                  <a:lnTo>
                    <a:pt x="809955" y="1295400"/>
                  </a:lnTo>
                  <a:lnTo>
                    <a:pt x="809955" y="1282700"/>
                  </a:lnTo>
                  <a:lnTo>
                    <a:pt x="817346" y="1270000"/>
                  </a:lnTo>
                  <a:lnTo>
                    <a:pt x="806259" y="1257300"/>
                  </a:lnTo>
                  <a:lnTo>
                    <a:pt x="798855" y="1231900"/>
                  </a:lnTo>
                  <a:lnTo>
                    <a:pt x="798855" y="1206500"/>
                  </a:lnTo>
                  <a:lnTo>
                    <a:pt x="787768" y="1193800"/>
                  </a:lnTo>
                  <a:lnTo>
                    <a:pt x="774814" y="1181100"/>
                  </a:lnTo>
                  <a:lnTo>
                    <a:pt x="763727" y="1181100"/>
                  </a:lnTo>
                  <a:lnTo>
                    <a:pt x="756323" y="1168400"/>
                  </a:lnTo>
                  <a:lnTo>
                    <a:pt x="687908" y="1168400"/>
                  </a:lnTo>
                  <a:lnTo>
                    <a:pt x="691603" y="1155700"/>
                  </a:lnTo>
                  <a:lnTo>
                    <a:pt x="556615" y="1155700"/>
                  </a:lnTo>
                  <a:lnTo>
                    <a:pt x="543661" y="1143000"/>
                  </a:lnTo>
                  <a:lnTo>
                    <a:pt x="552907" y="1130300"/>
                  </a:lnTo>
                  <a:lnTo>
                    <a:pt x="501129" y="1130300"/>
                  </a:lnTo>
                  <a:lnTo>
                    <a:pt x="493737" y="1117600"/>
                  </a:lnTo>
                  <a:lnTo>
                    <a:pt x="493737" y="1104900"/>
                  </a:lnTo>
                  <a:lnTo>
                    <a:pt x="490042" y="1092200"/>
                  </a:lnTo>
                  <a:lnTo>
                    <a:pt x="478942" y="1079500"/>
                  </a:lnTo>
                  <a:lnTo>
                    <a:pt x="408673" y="1079500"/>
                  </a:lnTo>
                  <a:lnTo>
                    <a:pt x="397573" y="1066800"/>
                  </a:lnTo>
                  <a:close/>
                </a:path>
                <a:path w="1004570" h="2032000">
                  <a:moveTo>
                    <a:pt x="817346" y="1295400"/>
                  </a:moveTo>
                  <a:lnTo>
                    <a:pt x="821055" y="1308100"/>
                  </a:lnTo>
                  <a:lnTo>
                    <a:pt x="826592" y="1308100"/>
                  </a:lnTo>
                  <a:lnTo>
                    <a:pt x="817346" y="1295400"/>
                  </a:lnTo>
                  <a:close/>
                </a:path>
                <a:path w="1004570" h="2032000">
                  <a:moveTo>
                    <a:pt x="173824" y="1270000"/>
                  </a:moveTo>
                  <a:lnTo>
                    <a:pt x="151638" y="1270000"/>
                  </a:lnTo>
                  <a:lnTo>
                    <a:pt x="162725" y="1282700"/>
                  </a:lnTo>
                  <a:lnTo>
                    <a:pt x="173824" y="1270000"/>
                  </a:lnTo>
                  <a:close/>
                </a:path>
                <a:path w="1004570" h="2032000">
                  <a:moveTo>
                    <a:pt x="809955" y="1117600"/>
                  </a:moveTo>
                  <a:lnTo>
                    <a:pt x="721194" y="1117600"/>
                  </a:lnTo>
                  <a:lnTo>
                    <a:pt x="721194" y="1143000"/>
                  </a:lnTo>
                  <a:lnTo>
                    <a:pt x="734136" y="1155700"/>
                  </a:lnTo>
                  <a:lnTo>
                    <a:pt x="745236" y="1155700"/>
                  </a:lnTo>
                  <a:lnTo>
                    <a:pt x="756323" y="1168400"/>
                  </a:lnTo>
                  <a:lnTo>
                    <a:pt x="763727" y="1181100"/>
                  </a:lnTo>
                  <a:lnTo>
                    <a:pt x="774814" y="1181100"/>
                  </a:lnTo>
                  <a:lnTo>
                    <a:pt x="787768" y="1193800"/>
                  </a:lnTo>
                  <a:lnTo>
                    <a:pt x="798855" y="1193800"/>
                  </a:lnTo>
                  <a:lnTo>
                    <a:pt x="802563" y="1219200"/>
                  </a:lnTo>
                  <a:lnTo>
                    <a:pt x="806259" y="1231900"/>
                  </a:lnTo>
                  <a:lnTo>
                    <a:pt x="817346" y="1231900"/>
                  </a:lnTo>
                  <a:lnTo>
                    <a:pt x="821055" y="1244600"/>
                  </a:lnTo>
                  <a:lnTo>
                    <a:pt x="822896" y="1257300"/>
                  </a:lnTo>
                  <a:lnTo>
                    <a:pt x="833996" y="1257300"/>
                  </a:lnTo>
                  <a:lnTo>
                    <a:pt x="822896" y="1270000"/>
                  </a:lnTo>
                  <a:lnTo>
                    <a:pt x="822896" y="1282700"/>
                  </a:lnTo>
                  <a:lnTo>
                    <a:pt x="833996" y="1282700"/>
                  </a:lnTo>
                  <a:lnTo>
                    <a:pt x="845083" y="1270000"/>
                  </a:lnTo>
                  <a:lnTo>
                    <a:pt x="867283" y="1270000"/>
                  </a:lnTo>
                  <a:lnTo>
                    <a:pt x="876528" y="1257300"/>
                  </a:lnTo>
                  <a:lnTo>
                    <a:pt x="872832" y="1244600"/>
                  </a:lnTo>
                  <a:lnTo>
                    <a:pt x="876528" y="1231900"/>
                  </a:lnTo>
                  <a:lnTo>
                    <a:pt x="872832" y="1219200"/>
                  </a:lnTo>
                  <a:lnTo>
                    <a:pt x="867283" y="1206500"/>
                  </a:lnTo>
                  <a:lnTo>
                    <a:pt x="867283" y="1193800"/>
                  </a:lnTo>
                  <a:lnTo>
                    <a:pt x="845083" y="1181100"/>
                  </a:lnTo>
                  <a:lnTo>
                    <a:pt x="833996" y="1168400"/>
                  </a:lnTo>
                  <a:lnTo>
                    <a:pt x="833996" y="1155700"/>
                  </a:lnTo>
                  <a:lnTo>
                    <a:pt x="830300" y="1143000"/>
                  </a:lnTo>
                  <a:lnTo>
                    <a:pt x="821055" y="1130300"/>
                  </a:lnTo>
                  <a:lnTo>
                    <a:pt x="809955" y="1117600"/>
                  </a:lnTo>
                  <a:close/>
                </a:path>
                <a:path w="1004570" h="2032000">
                  <a:moveTo>
                    <a:pt x="745236" y="1155700"/>
                  </a:moveTo>
                  <a:lnTo>
                    <a:pt x="721194" y="1155700"/>
                  </a:lnTo>
                  <a:lnTo>
                    <a:pt x="710095" y="1168400"/>
                  </a:lnTo>
                  <a:lnTo>
                    <a:pt x="756323" y="1168400"/>
                  </a:lnTo>
                  <a:lnTo>
                    <a:pt x="745236" y="1155700"/>
                  </a:lnTo>
                  <a:close/>
                </a:path>
                <a:path w="1004570" h="2032000">
                  <a:moveTo>
                    <a:pt x="597293" y="1066800"/>
                  </a:moveTo>
                  <a:lnTo>
                    <a:pt x="593598" y="1079500"/>
                  </a:lnTo>
                  <a:lnTo>
                    <a:pt x="599147" y="1104900"/>
                  </a:lnTo>
                  <a:lnTo>
                    <a:pt x="597293" y="1117600"/>
                  </a:lnTo>
                  <a:lnTo>
                    <a:pt x="586193" y="1130300"/>
                  </a:lnTo>
                  <a:lnTo>
                    <a:pt x="578802" y="1143000"/>
                  </a:lnTo>
                  <a:lnTo>
                    <a:pt x="567702" y="1143000"/>
                  </a:lnTo>
                  <a:lnTo>
                    <a:pt x="556615" y="1155700"/>
                  </a:lnTo>
                  <a:lnTo>
                    <a:pt x="724890" y="1155700"/>
                  </a:lnTo>
                  <a:lnTo>
                    <a:pt x="721194" y="1143000"/>
                  </a:lnTo>
                  <a:lnTo>
                    <a:pt x="721194" y="1130300"/>
                  </a:lnTo>
                  <a:lnTo>
                    <a:pt x="606539" y="1130300"/>
                  </a:lnTo>
                  <a:lnTo>
                    <a:pt x="606539" y="1117600"/>
                  </a:lnTo>
                  <a:lnTo>
                    <a:pt x="610235" y="1104900"/>
                  </a:lnTo>
                  <a:lnTo>
                    <a:pt x="606539" y="1079500"/>
                  </a:lnTo>
                  <a:lnTo>
                    <a:pt x="597293" y="1066800"/>
                  </a:lnTo>
                  <a:close/>
                </a:path>
                <a:path w="1004570" h="2032000">
                  <a:moveTo>
                    <a:pt x="536270" y="1054100"/>
                  </a:moveTo>
                  <a:lnTo>
                    <a:pt x="514083" y="1066800"/>
                  </a:lnTo>
                  <a:lnTo>
                    <a:pt x="508533" y="1079500"/>
                  </a:lnTo>
                  <a:lnTo>
                    <a:pt x="514083" y="1104900"/>
                  </a:lnTo>
                  <a:lnTo>
                    <a:pt x="525170" y="1104900"/>
                  </a:lnTo>
                  <a:lnTo>
                    <a:pt x="525170" y="1130300"/>
                  </a:lnTo>
                  <a:lnTo>
                    <a:pt x="552907" y="1130300"/>
                  </a:lnTo>
                  <a:lnTo>
                    <a:pt x="552907" y="1117600"/>
                  </a:lnTo>
                  <a:lnTo>
                    <a:pt x="556615" y="1104900"/>
                  </a:lnTo>
                  <a:lnTo>
                    <a:pt x="556615" y="1092200"/>
                  </a:lnTo>
                  <a:lnTo>
                    <a:pt x="521474" y="1092200"/>
                  </a:lnTo>
                  <a:lnTo>
                    <a:pt x="521474" y="1079500"/>
                  </a:lnTo>
                  <a:lnTo>
                    <a:pt x="532574" y="1079500"/>
                  </a:lnTo>
                  <a:lnTo>
                    <a:pt x="532574" y="1066800"/>
                  </a:lnTo>
                  <a:lnTo>
                    <a:pt x="536270" y="1054100"/>
                  </a:lnTo>
                  <a:close/>
                </a:path>
                <a:path w="1004570" h="2032000">
                  <a:moveTo>
                    <a:pt x="649071" y="1003300"/>
                  </a:moveTo>
                  <a:lnTo>
                    <a:pt x="643521" y="1016000"/>
                  </a:lnTo>
                  <a:lnTo>
                    <a:pt x="632434" y="1028700"/>
                  </a:lnTo>
                  <a:lnTo>
                    <a:pt x="593598" y="1028700"/>
                  </a:lnTo>
                  <a:lnTo>
                    <a:pt x="597293" y="1041400"/>
                  </a:lnTo>
                  <a:lnTo>
                    <a:pt x="606539" y="1054100"/>
                  </a:lnTo>
                  <a:lnTo>
                    <a:pt x="613943" y="1066800"/>
                  </a:lnTo>
                  <a:lnTo>
                    <a:pt x="617639" y="1079500"/>
                  </a:lnTo>
                  <a:lnTo>
                    <a:pt x="621334" y="1104900"/>
                  </a:lnTo>
                  <a:lnTo>
                    <a:pt x="621334" y="1117600"/>
                  </a:lnTo>
                  <a:lnTo>
                    <a:pt x="617639" y="1130300"/>
                  </a:lnTo>
                  <a:lnTo>
                    <a:pt x="721194" y="1130300"/>
                  </a:lnTo>
                  <a:lnTo>
                    <a:pt x="717486" y="1117600"/>
                  </a:lnTo>
                  <a:lnTo>
                    <a:pt x="721194" y="1117600"/>
                  </a:lnTo>
                  <a:lnTo>
                    <a:pt x="732282" y="1104900"/>
                  </a:lnTo>
                  <a:lnTo>
                    <a:pt x="698995" y="1104900"/>
                  </a:lnTo>
                  <a:lnTo>
                    <a:pt x="687908" y="1092200"/>
                  </a:lnTo>
                  <a:lnTo>
                    <a:pt x="691603" y="1079500"/>
                  </a:lnTo>
                  <a:lnTo>
                    <a:pt x="806259" y="1079500"/>
                  </a:lnTo>
                  <a:lnTo>
                    <a:pt x="795159" y="1066800"/>
                  </a:lnTo>
                  <a:lnTo>
                    <a:pt x="784059" y="1066800"/>
                  </a:lnTo>
                  <a:lnTo>
                    <a:pt x="771118" y="1054100"/>
                  </a:lnTo>
                  <a:lnTo>
                    <a:pt x="737831" y="1054100"/>
                  </a:lnTo>
                  <a:lnTo>
                    <a:pt x="724890" y="1041400"/>
                  </a:lnTo>
                  <a:lnTo>
                    <a:pt x="702703" y="1041400"/>
                  </a:lnTo>
                  <a:lnTo>
                    <a:pt x="695299" y="1028700"/>
                  </a:lnTo>
                  <a:lnTo>
                    <a:pt x="682358" y="1016000"/>
                  </a:lnTo>
                  <a:lnTo>
                    <a:pt x="660171" y="1016000"/>
                  </a:lnTo>
                  <a:lnTo>
                    <a:pt x="649071" y="1003300"/>
                  </a:lnTo>
                  <a:close/>
                </a:path>
                <a:path w="1004570" h="2032000">
                  <a:moveTo>
                    <a:pt x="721194" y="1117600"/>
                  </a:moveTo>
                  <a:lnTo>
                    <a:pt x="717486" y="1117600"/>
                  </a:lnTo>
                  <a:lnTo>
                    <a:pt x="721194" y="1130300"/>
                  </a:lnTo>
                  <a:lnTo>
                    <a:pt x="721194" y="1117600"/>
                  </a:lnTo>
                  <a:close/>
                </a:path>
                <a:path w="1004570" h="2032000">
                  <a:moveTo>
                    <a:pt x="741527" y="1104900"/>
                  </a:moveTo>
                  <a:lnTo>
                    <a:pt x="728586" y="1117600"/>
                  </a:lnTo>
                  <a:lnTo>
                    <a:pt x="752627" y="1117600"/>
                  </a:lnTo>
                  <a:lnTo>
                    <a:pt x="741527" y="1104900"/>
                  </a:lnTo>
                  <a:close/>
                </a:path>
                <a:path w="1004570" h="2032000">
                  <a:moveTo>
                    <a:pt x="787768" y="1104900"/>
                  </a:moveTo>
                  <a:lnTo>
                    <a:pt x="774814" y="1104900"/>
                  </a:lnTo>
                  <a:lnTo>
                    <a:pt x="763727" y="1117600"/>
                  </a:lnTo>
                  <a:lnTo>
                    <a:pt x="798855" y="1117600"/>
                  </a:lnTo>
                  <a:lnTo>
                    <a:pt x="787768" y="1104900"/>
                  </a:lnTo>
                  <a:close/>
                </a:path>
                <a:path w="1004570" h="2032000">
                  <a:moveTo>
                    <a:pt x="375386" y="1016000"/>
                  </a:moveTo>
                  <a:lnTo>
                    <a:pt x="162725" y="1016000"/>
                  </a:lnTo>
                  <a:lnTo>
                    <a:pt x="173824" y="1028700"/>
                  </a:lnTo>
                  <a:lnTo>
                    <a:pt x="184924" y="1028700"/>
                  </a:lnTo>
                  <a:lnTo>
                    <a:pt x="194170" y="1041400"/>
                  </a:lnTo>
                  <a:lnTo>
                    <a:pt x="205257" y="1041400"/>
                  </a:lnTo>
                  <a:lnTo>
                    <a:pt x="194170" y="1054100"/>
                  </a:lnTo>
                  <a:lnTo>
                    <a:pt x="192316" y="1066800"/>
                  </a:lnTo>
                  <a:lnTo>
                    <a:pt x="188620" y="1079500"/>
                  </a:lnTo>
                  <a:lnTo>
                    <a:pt x="184924" y="1104900"/>
                  </a:lnTo>
                  <a:lnTo>
                    <a:pt x="336550" y="1104900"/>
                  </a:lnTo>
                  <a:lnTo>
                    <a:pt x="323608" y="1092200"/>
                  </a:lnTo>
                  <a:lnTo>
                    <a:pt x="247789" y="1092200"/>
                  </a:lnTo>
                  <a:lnTo>
                    <a:pt x="258889" y="1079500"/>
                  </a:lnTo>
                  <a:lnTo>
                    <a:pt x="366141" y="1079500"/>
                  </a:lnTo>
                  <a:lnTo>
                    <a:pt x="373545" y="1066800"/>
                  </a:lnTo>
                  <a:lnTo>
                    <a:pt x="362445" y="1054100"/>
                  </a:lnTo>
                  <a:lnTo>
                    <a:pt x="362445" y="1041400"/>
                  </a:lnTo>
                  <a:lnTo>
                    <a:pt x="369836" y="1028700"/>
                  </a:lnTo>
                  <a:lnTo>
                    <a:pt x="375386" y="1016000"/>
                  </a:lnTo>
                  <a:close/>
                </a:path>
                <a:path w="1004570" h="2032000">
                  <a:moveTo>
                    <a:pt x="327304" y="1092200"/>
                  </a:moveTo>
                  <a:lnTo>
                    <a:pt x="323608" y="1092200"/>
                  </a:lnTo>
                  <a:lnTo>
                    <a:pt x="336550" y="1104900"/>
                  </a:lnTo>
                  <a:lnTo>
                    <a:pt x="340258" y="1104900"/>
                  </a:lnTo>
                  <a:lnTo>
                    <a:pt x="327304" y="1092200"/>
                  </a:lnTo>
                  <a:close/>
                </a:path>
                <a:path w="1004570" h="2032000">
                  <a:moveTo>
                    <a:pt x="362445" y="1079500"/>
                  </a:moveTo>
                  <a:lnTo>
                    <a:pt x="305117" y="1079500"/>
                  </a:lnTo>
                  <a:lnTo>
                    <a:pt x="316217" y="1092200"/>
                  </a:lnTo>
                  <a:lnTo>
                    <a:pt x="327304" y="1092200"/>
                  </a:lnTo>
                  <a:lnTo>
                    <a:pt x="340258" y="1104900"/>
                  </a:lnTo>
                  <a:lnTo>
                    <a:pt x="347649" y="1104900"/>
                  </a:lnTo>
                  <a:lnTo>
                    <a:pt x="355041" y="1092200"/>
                  </a:lnTo>
                  <a:lnTo>
                    <a:pt x="363368" y="1082672"/>
                  </a:lnTo>
                  <a:lnTo>
                    <a:pt x="362445" y="1079500"/>
                  </a:lnTo>
                  <a:close/>
                </a:path>
                <a:path w="1004570" h="2032000">
                  <a:moveTo>
                    <a:pt x="806259" y="1079500"/>
                  </a:moveTo>
                  <a:lnTo>
                    <a:pt x="691603" y="1079500"/>
                  </a:lnTo>
                  <a:lnTo>
                    <a:pt x="702703" y="1092200"/>
                  </a:lnTo>
                  <a:lnTo>
                    <a:pt x="702703" y="1104900"/>
                  </a:lnTo>
                  <a:lnTo>
                    <a:pt x="806259" y="1104900"/>
                  </a:lnTo>
                  <a:lnTo>
                    <a:pt x="809955" y="1092200"/>
                  </a:lnTo>
                  <a:lnTo>
                    <a:pt x="806259" y="1079500"/>
                  </a:lnTo>
                  <a:close/>
                </a:path>
                <a:path w="1004570" h="2032000">
                  <a:moveTo>
                    <a:pt x="305117" y="1079500"/>
                  </a:moveTo>
                  <a:lnTo>
                    <a:pt x="258889" y="1079500"/>
                  </a:lnTo>
                  <a:lnTo>
                    <a:pt x="247789" y="1092200"/>
                  </a:lnTo>
                  <a:lnTo>
                    <a:pt x="312508" y="1092200"/>
                  </a:lnTo>
                  <a:lnTo>
                    <a:pt x="305117" y="1079500"/>
                  </a:lnTo>
                  <a:close/>
                </a:path>
                <a:path w="1004570" h="2032000">
                  <a:moveTo>
                    <a:pt x="305117" y="1079500"/>
                  </a:moveTo>
                  <a:lnTo>
                    <a:pt x="312508" y="1092200"/>
                  </a:lnTo>
                  <a:lnTo>
                    <a:pt x="316217" y="1092200"/>
                  </a:lnTo>
                  <a:lnTo>
                    <a:pt x="305117" y="1079500"/>
                  </a:lnTo>
                  <a:close/>
                </a:path>
                <a:path w="1004570" h="2032000">
                  <a:moveTo>
                    <a:pt x="373545" y="1079500"/>
                  </a:moveTo>
                  <a:lnTo>
                    <a:pt x="366141" y="1079500"/>
                  </a:lnTo>
                  <a:lnTo>
                    <a:pt x="363368" y="1082672"/>
                  </a:lnTo>
                  <a:lnTo>
                    <a:pt x="366141" y="1092200"/>
                  </a:lnTo>
                  <a:lnTo>
                    <a:pt x="373545" y="1079500"/>
                  </a:lnTo>
                  <a:close/>
                </a:path>
                <a:path w="1004570" h="2032000">
                  <a:moveTo>
                    <a:pt x="508533" y="1079500"/>
                  </a:moveTo>
                  <a:lnTo>
                    <a:pt x="478942" y="1079500"/>
                  </a:lnTo>
                  <a:lnTo>
                    <a:pt x="490042" y="1092200"/>
                  </a:lnTo>
                  <a:lnTo>
                    <a:pt x="511308" y="1092200"/>
                  </a:lnTo>
                  <a:lnTo>
                    <a:pt x="508533" y="1079500"/>
                  </a:lnTo>
                  <a:close/>
                </a:path>
                <a:path w="1004570" h="2032000">
                  <a:moveTo>
                    <a:pt x="593598" y="1079500"/>
                  </a:moveTo>
                  <a:lnTo>
                    <a:pt x="521474" y="1079500"/>
                  </a:lnTo>
                  <a:lnTo>
                    <a:pt x="521474" y="1092200"/>
                  </a:lnTo>
                  <a:lnTo>
                    <a:pt x="596372" y="1092200"/>
                  </a:lnTo>
                  <a:lnTo>
                    <a:pt x="593598" y="1079500"/>
                  </a:lnTo>
                  <a:close/>
                </a:path>
                <a:path w="1004570" h="2032000">
                  <a:moveTo>
                    <a:pt x="617639" y="1079500"/>
                  </a:moveTo>
                  <a:lnTo>
                    <a:pt x="606539" y="1079500"/>
                  </a:lnTo>
                  <a:lnTo>
                    <a:pt x="608387" y="1092200"/>
                  </a:lnTo>
                  <a:lnTo>
                    <a:pt x="619486" y="1092200"/>
                  </a:lnTo>
                  <a:lnTo>
                    <a:pt x="617639" y="1079500"/>
                  </a:lnTo>
                  <a:close/>
                </a:path>
                <a:path w="1004570" h="2032000">
                  <a:moveTo>
                    <a:pt x="691603" y="1079500"/>
                  </a:moveTo>
                  <a:lnTo>
                    <a:pt x="687908" y="1092200"/>
                  </a:lnTo>
                  <a:lnTo>
                    <a:pt x="702703" y="1092200"/>
                  </a:lnTo>
                  <a:lnTo>
                    <a:pt x="691603" y="1079500"/>
                  </a:lnTo>
                  <a:close/>
                </a:path>
                <a:path w="1004570" h="2032000">
                  <a:moveTo>
                    <a:pt x="366141" y="1079500"/>
                  </a:moveTo>
                  <a:lnTo>
                    <a:pt x="362445" y="1079500"/>
                  </a:lnTo>
                  <a:lnTo>
                    <a:pt x="363368" y="1082672"/>
                  </a:lnTo>
                  <a:lnTo>
                    <a:pt x="366141" y="1079500"/>
                  </a:lnTo>
                  <a:close/>
                </a:path>
                <a:path w="1004570" h="2032000">
                  <a:moveTo>
                    <a:pt x="467842" y="1041400"/>
                  </a:moveTo>
                  <a:lnTo>
                    <a:pt x="454901" y="1054100"/>
                  </a:lnTo>
                  <a:lnTo>
                    <a:pt x="443801" y="1054100"/>
                  </a:lnTo>
                  <a:lnTo>
                    <a:pt x="421614" y="1066800"/>
                  </a:lnTo>
                  <a:lnTo>
                    <a:pt x="408673" y="1079500"/>
                  </a:lnTo>
                  <a:lnTo>
                    <a:pt x="478942" y="1079500"/>
                  </a:lnTo>
                  <a:lnTo>
                    <a:pt x="467842" y="1041400"/>
                  </a:lnTo>
                  <a:close/>
                </a:path>
                <a:path w="1004570" h="2032000">
                  <a:moveTo>
                    <a:pt x="578802" y="317500"/>
                  </a:moveTo>
                  <a:lnTo>
                    <a:pt x="234848" y="317500"/>
                  </a:lnTo>
                  <a:lnTo>
                    <a:pt x="236689" y="342900"/>
                  </a:lnTo>
                  <a:lnTo>
                    <a:pt x="247789" y="381000"/>
                  </a:lnTo>
                  <a:lnTo>
                    <a:pt x="258889" y="393700"/>
                  </a:lnTo>
                  <a:lnTo>
                    <a:pt x="266280" y="406400"/>
                  </a:lnTo>
                  <a:lnTo>
                    <a:pt x="277380" y="444500"/>
                  </a:lnTo>
                  <a:lnTo>
                    <a:pt x="240398" y="444500"/>
                  </a:lnTo>
                  <a:lnTo>
                    <a:pt x="240398" y="457200"/>
                  </a:lnTo>
                  <a:lnTo>
                    <a:pt x="236689" y="469900"/>
                  </a:lnTo>
                  <a:lnTo>
                    <a:pt x="234848" y="482600"/>
                  </a:lnTo>
                  <a:lnTo>
                    <a:pt x="223748" y="495300"/>
                  </a:lnTo>
                  <a:lnTo>
                    <a:pt x="216357" y="508000"/>
                  </a:lnTo>
                  <a:lnTo>
                    <a:pt x="192316" y="508000"/>
                  </a:lnTo>
                  <a:lnTo>
                    <a:pt x="181216" y="520700"/>
                  </a:lnTo>
                  <a:lnTo>
                    <a:pt x="147929" y="520700"/>
                  </a:lnTo>
                  <a:lnTo>
                    <a:pt x="146088" y="546100"/>
                  </a:lnTo>
                  <a:lnTo>
                    <a:pt x="147929" y="558800"/>
                  </a:lnTo>
                  <a:lnTo>
                    <a:pt x="142379" y="571500"/>
                  </a:lnTo>
                  <a:lnTo>
                    <a:pt x="120192" y="571500"/>
                  </a:lnTo>
                  <a:lnTo>
                    <a:pt x="109093" y="584200"/>
                  </a:lnTo>
                  <a:lnTo>
                    <a:pt x="62865" y="584200"/>
                  </a:lnTo>
                  <a:lnTo>
                    <a:pt x="49923" y="596900"/>
                  </a:lnTo>
                  <a:lnTo>
                    <a:pt x="38823" y="596900"/>
                  </a:lnTo>
                  <a:lnTo>
                    <a:pt x="35128" y="609600"/>
                  </a:lnTo>
                  <a:lnTo>
                    <a:pt x="24041" y="622300"/>
                  </a:lnTo>
                  <a:lnTo>
                    <a:pt x="31432" y="635000"/>
                  </a:lnTo>
                  <a:lnTo>
                    <a:pt x="35128" y="647700"/>
                  </a:lnTo>
                  <a:lnTo>
                    <a:pt x="24041" y="660400"/>
                  </a:lnTo>
                  <a:lnTo>
                    <a:pt x="27736" y="673100"/>
                  </a:lnTo>
                  <a:lnTo>
                    <a:pt x="27736" y="685800"/>
                  </a:lnTo>
                  <a:lnTo>
                    <a:pt x="31432" y="698500"/>
                  </a:lnTo>
                  <a:lnTo>
                    <a:pt x="20332" y="711200"/>
                  </a:lnTo>
                  <a:lnTo>
                    <a:pt x="27736" y="723900"/>
                  </a:lnTo>
                  <a:lnTo>
                    <a:pt x="24041" y="736600"/>
                  </a:lnTo>
                  <a:lnTo>
                    <a:pt x="24041" y="749300"/>
                  </a:lnTo>
                  <a:lnTo>
                    <a:pt x="35128" y="762000"/>
                  </a:lnTo>
                  <a:lnTo>
                    <a:pt x="11087" y="762000"/>
                  </a:lnTo>
                  <a:lnTo>
                    <a:pt x="16637" y="774700"/>
                  </a:lnTo>
                  <a:lnTo>
                    <a:pt x="27736" y="787400"/>
                  </a:lnTo>
                  <a:lnTo>
                    <a:pt x="38823" y="787400"/>
                  </a:lnTo>
                  <a:lnTo>
                    <a:pt x="49923" y="800100"/>
                  </a:lnTo>
                  <a:lnTo>
                    <a:pt x="49923" y="812800"/>
                  </a:lnTo>
                  <a:lnTo>
                    <a:pt x="38823" y="812800"/>
                  </a:lnTo>
                  <a:lnTo>
                    <a:pt x="38823" y="863600"/>
                  </a:lnTo>
                  <a:lnTo>
                    <a:pt x="27736" y="863600"/>
                  </a:lnTo>
                  <a:lnTo>
                    <a:pt x="16637" y="876300"/>
                  </a:lnTo>
                  <a:lnTo>
                    <a:pt x="38823" y="876300"/>
                  </a:lnTo>
                  <a:lnTo>
                    <a:pt x="49923" y="889000"/>
                  </a:lnTo>
                  <a:lnTo>
                    <a:pt x="62865" y="901700"/>
                  </a:lnTo>
                  <a:lnTo>
                    <a:pt x="73964" y="901700"/>
                  </a:lnTo>
                  <a:lnTo>
                    <a:pt x="81356" y="914400"/>
                  </a:lnTo>
                  <a:lnTo>
                    <a:pt x="81356" y="939800"/>
                  </a:lnTo>
                  <a:lnTo>
                    <a:pt x="70269" y="939800"/>
                  </a:lnTo>
                  <a:lnTo>
                    <a:pt x="70269" y="952500"/>
                  </a:lnTo>
                  <a:lnTo>
                    <a:pt x="59169" y="952500"/>
                  </a:lnTo>
                  <a:lnTo>
                    <a:pt x="57327" y="965200"/>
                  </a:lnTo>
                  <a:lnTo>
                    <a:pt x="62865" y="990600"/>
                  </a:lnTo>
                  <a:lnTo>
                    <a:pt x="59169" y="1003300"/>
                  </a:lnTo>
                  <a:lnTo>
                    <a:pt x="62865" y="1016000"/>
                  </a:lnTo>
                  <a:lnTo>
                    <a:pt x="70269" y="1028700"/>
                  </a:lnTo>
                  <a:lnTo>
                    <a:pt x="70269" y="1041400"/>
                  </a:lnTo>
                  <a:lnTo>
                    <a:pt x="81356" y="1054100"/>
                  </a:lnTo>
                  <a:lnTo>
                    <a:pt x="105397" y="1054100"/>
                  </a:lnTo>
                  <a:lnTo>
                    <a:pt x="116497" y="1041400"/>
                  </a:lnTo>
                  <a:lnTo>
                    <a:pt x="127596" y="1041400"/>
                  </a:lnTo>
                  <a:lnTo>
                    <a:pt x="138684" y="1028700"/>
                  </a:lnTo>
                  <a:lnTo>
                    <a:pt x="151638" y="1028700"/>
                  </a:lnTo>
                  <a:lnTo>
                    <a:pt x="162725" y="1016000"/>
                  </a:lnTo>
                  <a:lnTo>
                    <a:pt x="375386" y="1016000"/>
                  </a:lnTo>
                  <a:lnTo>
                    <a:pt x="379082" y="1003300"/>
                  </a:lnTo>
                  <a:lnTo>
                    <a:pt x="390182" y="990600"/>
                  </a:lnTo>
                  <a:lnTo>
                    <a:pt x="393877" y="977900"/>
                  </a:lnTo>
                  <a:lnTo>
                    <a:pt x="393877" y="952500"/>
                  </a:lnTo>
                  <a:lnTo>
                    <a:pt x="401281" y="939800"/>
                  </a:lnTo>
                  <a:lnTo>
                    <a:pt x="412369" y="927100"/>
                  </a:lnTo>
                  <a:lnTo>
                    <a:pt x="412369" y="914400"/>
                  </a:lnTo>
                  <a:lnTo>
                    <a:pt x="417918" y="901700"/>
                  </a:lnTo>
                  <a:lnTo>
                    <a:pt x="425310" y="863600"/>
                  </a:lnTo>
                  <a:lnTo>
                    <a:pt x="432714" y="850900"/>
                  </a:lnTo>
                  <a:lnTo>
                    <a:pt x="436410" y="838200"/>
                  </a:lnTo>
                  <a:lnTo>
                    <a:pt x="436410" y="825500"/>
                  </a:lnTo>
                  <a:lnTo>
                    <a:pt x="440105" y="812800"/>
                  </a:lnTo>
                  <a:lnTo>
                    <a:pt x="447509" y="800100"/>
                  </a:lnTo>
                  <a:lnTo>
                    <a:pt x="436410" y="800100"/>
                  </a:lnTo>
                  <a:lnTo>
                    <a:pt x="440105" y="774700"/>
                  </a:lnTo>
                  <a:lnTo>
                    <a:pt x="447509" y="749300"/>
                  </a:lnTo>
                  <a:lnTo>
                    <a:pt x="443801" y="736600"/>
                  </a:lnTo>
                  <a:lnTo>
                    <a:pt x="462305" y="673100"/>
                  </a:lnTo>
                  <a:lnTo>
                    <a:pt x="467842" y="660400"/>
                  </a:lnTo>
                  <a:lnTo>
                    <a:pt x="467842" y="647700"/>
                  </a:lnTo>
                  <a:lnTo>
                    <a:pt x="475246" y="635000"/>
                  </a:lnTo>
                  <a:lnTo>
                    <a:pt x="475246" y="609600"/>
                  </a:lnTo>
                  <a:lnTo>
                    <a:pt x="486346" y="596900"/>
                  </a:lnTo>
                  <a:lnTo>
                    <a:pt x="490042" y="584200"/>
                  </a:lnTo>
                  <a:lnTo>
                    <a:pt x="486346" y="571500"/>
                  </a:lnTo>
                  <a:lnTo>
                    <a:pt x="486346" y="558800"/>
                  </a:lnTo>
                  <a:lnTo>
                    <a:pt x="482638" y="546100"/>
                  </a:lnTo>
                  <a:lnTo>
                    <a:pt x="482638" y="520700"/>
                  </a:lnTo>
                  <a:lnTo>
                    <a:pt x="490042" y="495300"/>
                  </a:lnTo>
                  <a:lnTo>
                    <a:pt x="501129" y="482600"/>
                  </a:lnTo>
                  <a:lnTo>
                    <a:pt x="508533" y="457200"/>
                  </a:lnTo>
                  <a:lnTo>
                    <a:pt x="508533" y="419100"/>
                  </a:lnTo>
                  <a:lnTo>
                    <a:pt x="510374" y="406400"/>
                  </a:lnTo>
                  <a:lnTo>
                    <a:pt x="514083" y="393700"/>
                  </a:lnTo>
                  <a:lnTo>
                    <a:pt x="521474" y="381000"/>
                  </a:lnTo>
                  <a:lnTo>
                    <a:pt x="532574" y="368300"/>
                  </a:lnTo>
                  <a:lnTo>
                    <a:pt x="536270" y="355600"/>
                  </a:lnTo>
                  <a:lnTo>
                    <a:pt x="514083" y="330200"/>
                  </a:lnTo>
                  <a:lnTo>
                    <a:pt x="567702" y="330200"/>
                  </a:lnTo>
                  <a:lnTo>
                    <a:pt x="578802" y="317500"/>
                  </a:lnTo>
                  <a:close/>
                </a:path>
                <a:path w="1004570" h="2032000">
                  <a:moveTo>
                    <a:pt x="11087" y="749300"/>
                  </a:moveTo>
                  <a:lnTo>
                    <a:pt x="0" y="762000"/>
                  </a:lnTo>
                  <a:lnTo>
                    <a:pt x="24041" y="762000"/>
                  </a:lnTo>
                  <a:lnTo>
                    <a:pt x="11087" y="749300"/>
                  </a:lnTo>
                  <a:close/>
                </a:path>
                <a:path w="1004570" h="2032000">
                  <a:moveTo>
                    <a:pt x="170129" y="508000"/>
                  </a:moveTo>
                  <a:lnTo>
                    <a:pt x="159029" y="520700"/>
                  </a:lnTo>
                  <a:lnTo>
                    <a:pt x="181216" y="520700"/>
                  </a:lnTo>
                  <a:lnTo>
                    <a:pt x="170129" y="508000"/>
                  </a:lnTo>
                  <a:close/>
                </a:path>
                <a:path w="1004570" h="2032000">
                  <a:moveTo>
                    <a:pt x="262585" y="431800"/>
                  </a:moveTo>
                  <a:lnTo>
                    <a:pt x="251485" y="444500"/>
                  </a:lnTo>
                  <a:lnTo>
                    <a:pt x="266280" y="444500"/>
                  </a:lnTo>
                  <a:lnTo>
                    <a:pt x="262585" y="431800"/>
                  </a:lnTo>
                  <a:close/>
                </a:path>
                <a:path w="1004570" h="2032000">
                  <a:moveTo>
                    <a:pt x="567702" y="330200"/>
                  </a:moveTo>
                  <a:lnTo>
                    <a:pt x="514083" y="330200"/>
                  </a:lnTo>
                  <a:lnTo>
                    <a:pt x="536270" y="355600"/>
                  </a:lnTo>
                  <a:lnTo>
                    <a:pt x="547370" y="342900"/>
                  </a:lnTo>
                  <a:lnTo>
                    <a:pt x="560311" y="342900"/>
                  </a:lnTo>
                  <a:lnTo>
                    <a:pt x="567702" y="330200"/>
                  </a:lnTo>
                  <a:close/>
                </a:path>
                <a:path w="1004570" h="2032000">
                  <a:moveTo>
                    <a:pt x="281076" y="63500"/>
                  </a:moveTo>
                  <a:lnTo>
                    <a:pt x="269976" y="76200"/>
                  </a:lnTo>
                  <a:lnTo>
                    <a:pt x="247789" y="76200"/>
                  </a:lnTo>
                  <a:lnTo>
                    <a:pt x="247789" y="88900"/>
                  </a:lnTo>
                  <a:lnTo>
                    <a:pt x="236689" y="101600"/>
                  </a:lnTo>
                  <a:lnTo>
                    <a:pt x="244094" y="114300"/>
                  </a:lnTo>
                  <a:lnTo>
                    <a:pt x="247789" y="127000"/>
                  </a:lnTo>
                  <a:lnTo>
                    <a:pt x="247789" y="139700"/>
                  </a:lnTo>
                  <a:lnTo>
                    <a:pt x="244094" y="152400"/>
                  </a:lnTo>
                  <a:lnTo>
                    <a:pt x="247789" y="165100"/>
                  </a:lnTo>
                  <a:lnTo>
                    <a:pt x="247789" y="177800"/>
                  </a:lnTo>
                  <a:lnTo>
                    <a:pt x="244094" y="190500"/>
                  </a:lnTo>
                  <a:lnTo>
                    <a:pt x="247789" y="215900"/>
                  </a:lnTo>
                  <a:lnTo>
                    <a:pt x="236689" y="215900"/>
                  </a:lnTo>
                  <a:lnTo>
                    <a:pt x="227444" y="228600"/>
                  </a:lnTo>
                  <a:lnTo>
                    <a:pt x="223748" y="241300"/>
                  </a:lnTo>
                  <a:lnTo>
                    <a:pt x="212661" y="254000"/>
                  </a:lnTo>
                  <a:lnTo>
                    <a:pt x="216357" y="266700"/>
                  </a:lnTo>
                  <a:lnTo>
                    <a:pt x="208953" y="279400"/>
                  </a:lnTo>
                  <a:lnTo>
                    <a:pt x="212661" y="292100"/>
                  </a:lnTo>
                  <a:lnTo>
                    <a:pt x="212661" y="304800"/>
                  </a:lnTo>
                  <a:lnTo>
                    <a:pt x="223748" y="317500"/>
                  </a:lnTo>
                  <a:lnTo>
                    <a:pt x="602843" y="317500"/>
                  </a:lnTo>
                  <a:lnTo>
                    <a:pt x="599147" y="304800"/>
                  </a:lnTo>
                  <a:lnTo>
                    <a:pt x="613937" y="304800"/>
                  </a:lnTo>
                  <a:lnTo>
                    <a:pt x="625030" y="292100"/>
                  </a:lnTo>
                  <a:lnTo>
                    <a:pt x="621334" y="292100"/>
                  </a:lnTo>
                  <a:lnTo>
                    <a:pt x="617639" y="279400"/>
                  </a:lnTo>
                  <a:lnTo>
                    <a:pt x="606539" y="279400"/>
                  </a:lnTo>
                  <a:lnTo>
                    <a:pt x="593598" y="266700"/>
                  </a:lnTo>
                  <a:lnTo>
                    <a:pt x="586193" y="254000"/>
                  </a:lnTo>
                  <a:lnTo>
                    <a:pt x="698995" y="254000"/>
                  </a:lnTo>
                  <a:lnTo>
                    <a:pt x="710095" y="241300"/>
                  </a:lnTo>
                  <a:lnTo>
                    <a:pt x="734136" y="241300"/>
                  </a:lnTo>
                  <a:lnTo>
                    <a:pt x="728586" y="228600"/>
                  </a:lnTo>
                  <a:lnTo>
                    <a:pt x="721194" y="215900"/>
                  </a:lnTo>
                  <a:lnTo>
                    <a:pt x="713790" y="190500"/>
                  </a:lnTo>
                  <a:lnTo>
                    <a:pt x="613943" y="190500"/>
                  </a:lnTo>
                  <a:lnTo>
                    <a:pt x="602843" y="177800"/>
                  </a:lnTo>
                  <a:lnTo>
                    <a:pt x="593598" y="165100"/>
                  </a:lnTo>
                  <a:lnTo>
                    <a:pt x="593598" y="152400"/>
                  </a:lnTo>
                  <a:lnTo>
                    <a:pt x="599147" y="139700"/>
                  </a:lnTo>
                  <a:lnTo>
                    <a:pt x="621334" y="114300"/>
                  </a:lnTo>
                  <a:lnTo>
                    <a:pt x="613937" y="88900"/>
                  </a:lnTo>
                  <a:lnTo>
                    <a:pt x="305117" y="88900"/>
                  </a:lnTo>
                  <a:lnTo>
                    <a:pt x="294017" y="76200"/>
                  </a:lnTo>
                  <a:lnTo>
                    <a:pt x="269976" y="76200"/>
                  </a:lnTo>
                  <a:lnTo>
                    <a:pt x="258889" y="63500"/>
                  </a:lnTo>
                  <a:lnTo>
                    <a:pt x="281076" y="63500"/>
                  </a:lnTo>
                  <a:close/>
                </a:path>
                <a:path w="1004570" h="2032000">
                  <a:moveTo>
                    <a:pt x="613937" y="304800"/>
                  </a:moveTo>
                  <a:lnTo>
                    <a:pt x="599147" y="304800"/>
                  </a:lnTo>
                  <a:lnTo>
                    <a:pt x="602843" y="317500"/>
                  </a:lnTo>
                  <a:lnTo>
                    <a:pt x="613937" y="304800"/>
                  </a:lnTo>
                  <a:close/>
                </a:path>
                <a:path w="1004570" h="2032000">
                  <a:moveTo>
                    <a:pt x="617639" y="279400"/>
                  </a:moveTo>
                  <a:lnTo>
                    <a:pt x="621334" y="292100"/>
                  </a:lnTo>
                  <a:lnTo>
                    <a:pt x="625030" y="292100"/>
                  </a:lnTo>
                  <a:lnTo>
                    <a:pt x="617639" y="279400"/>
                  </a:lnTo>
                  <a:close/>
                </a:path>
                <a:path w="1004570" h="2032000">
                  <a:moveTo>
                    <a:pt x="678662" y="266700"/>
                  </a:moveTo>
                  <a:lnTo>
                    <a:pt x="606539" y="266700"/>
                  </a:lnTo>
                  <a:lnTo>
                    <a:pt x="617639" y="279400"/>
                  </a:lnTo>
                  <a:lnTo>
                    <a:pt x="625030" y="292100"/>
                  </a:lnTo>
                  <a:lnTo>
                    <a:pt x="645375" y="292100"/>
                  </a:lnTo>
                  <a:lnTo>
                    <a:pt x="656463" y="279400"/>
                  </a:lnTo>
                  <a:lnTo>
                    <a:pt x="667562" y="279400"/>
                  </a:lnTo>
                  <a:lnTo>
                    <a:pt x="678662" y="266700"/>
                  </a:lnTo>
                  <a:close/>
                </a:path>
                <a:path w="1004570" h="2032000">
                  <a:moveTo>
                    <a:pt x="706399" y="266700"/>
                  </a:moveTo>
                  <a:lnTo>
                    <a:pt x="678662" y="266700"/>
                  </a:lnTo>
                  <a:lnTo>
                    <a:pt x="678662" y="279400"/>
                  </a:lnTo>
                  <a:lnTo>
                    <a:pt x="691603" y="292100"/>
                  </a:lnTo>
                  <a:lnTo>
                    <a:pt x="702703" y="292100"/>
                  </a:lnTo>
                  <a:lnTo>
                    <a:pt x="706399" y="266700"/>
                  </a:lnTo>
                  <a:close/>
                </a:path>
                <a:path w="1004570" h="2032000">
                  <a:moveTo>
                    <a:pt x="698995" y="254000"/>
                  </a:moveTo>
                  <a:lnTo>
                    <a:pt x="586193" y="254000"/>
                  </a:lnTo>
                  <a:lnTo>
                    <a:pt x="593598" y="266700"/>
                  </a:lnTo>
                  <a:lnTo>
                    <a:pt x="606539" y="279400"/>
                  </a:lnTo>
                  <a:lnTo>
                    <a:pt x="617639" y="279400"/>
                  </a:lnTo>
                  <a:lnTo>
                    <a:pt x="606539" y="266700"/>
                  </a:lnTo>
                  <a:lnTo>
                    <a:pt x="695299" y="266700"/>
                  </a:lnTo>
                  <a:lnTo>
                    <a:pt x="698995" y="254000"/>
                  </a:lnTo>
                  <a:close/>
                </a:path>
                <a:path w="1004570" h="2032000">
                  <a:moveTo>
                    <a:pt x="734136" y="241300"/>
                  </a:moveTo>
                  <a:lnTo>
                    <a:pt x="710095" y="241300"/>
                  </a:lnTo>
                  <a:lnTo>
                    <a:pt x="721194" y="254000"/>
                  </a:lnTo>
                  <a:lnTo>
                    <a:pt x="734136" y="241300"/>
                  </a:lnTo>
                  <a:close/>
                </a:path>
                <a:path w="1004570" h="2032000">
                  <a:moveTo>
                    <a:pt x="645375" y="165100"/>
                  </a:moveTo>
                  <a:lnTo>
                    <a:pt x="636130" y="177800"/>
                  </a:lnTo>
                  <a:lnTo>
                    <a:pt x="625030" y="190500"/>
                  </a:lnTo>
                  <a:lnTo>
                    <a:pt x="678662" y="190500"/>
                  </a:lnTo>
                  <a:lnTo>
                    <a:pt x="667562" y="177800"/>
                  </a:lnTo>
                  <a:lnTo>
                    <a:pt x="656463" y="177800"/>
                  </a:lnTo>
                  <a:lnTo>
                    <a:pt x="645375" y="165100"/>
                  </a:lnTo>
                  <a:close/>
                </a:path>
                <a:path w="1004570" h="2032000">
                  <a:moveTo>
                    <a:pt x="425310" y="50800"/>
                  </a:moveTo>
                  <a:lnTo>
                    <a:pt x="416064" y="63500"/>
                  </a:lnTo>
                  <a:lnTo>
                    <a:pt x="386486" y="63500"/>
                  </a:lnTo>
                  <a:lnTo>
                    <a:pt x="386486" y="88900"/>
                  </a:lnTo>
                  <a:lnTo>
                    <a:pt x="613937" y="88900"/>
                  </a:lnTo>
                  <a:lnTo>
                    <a:pt x="610238" y="76200"/>
                  </a:lnTo>
                  <a:lnTo>
                    <a:pt x="440105" y="76200"/>
                  </a:lnTo>
                  <a:lnTo>
                    <a:pt x="436410" y="63500"/>
                  </a:lnTo>
                  <a:lnTo>
                    <a:pt x="393877" y="63500"/>
                  </a:lnTo>
                  <a:lnTo>
                    <a:pt x="382778" y="50800"/>
                  </a:lnTo>
                  <a:lnTo>
                    <a:pt x="425310" y="50800"/>
                  </a:lnTo>
                  <a:close/>
                </a:path>
                <a:path w="1004570" h="2032000">
                  <a:moveTo>
                    <a:pt x="475246" y="12700"/>
                  </a:moveTo>
                  <a:lnTo>
                    <a:pt x="464146" y="12700"/>
                  </a:lnTo>
                  <a:lnTo>
                    <a:pt x="458597" y="25400"/>
                  </a:lnTo>
                  <a:lnTo>
                    <a:pt x="462305" y="38100"/>
                  </a:lnTo>
                  <a:lnTo>
                    <a:pt x="458597" y="63500"/>
                  </a:lnTo>
                  <a:lnTo>
                    <a:pt x="451205" y="76200"/>
                  </a:lnTo>
                  <a:lnTo>
                    <a:pt x="610238" y="76200"/>
                  </a:lnTo>
                  <a:lnTo>
                    <a:pt x="606539" y="63500"/>
                  </a:lnTo>
                  <a:lnTo>
                    <a:pt x="597293" y="50800"/>
                  </a:lnTo>
                  <a:lnTo>
                    <a:pt x="589902" y="38100"/>
                  </a:lnTo>
                  <a:lnTo>
                    <a:pt x="578802" y="25400"/>
                  </a:lnTo>
                  <a:lnTo>
                    <a:pt x="486346" y="25400"/>
                  </a:lnTo>
                  <a:lnTo>
                    <a:pt x="475246" y="12700"/>
                  </a:lnTo>
                  <a:close/>
                </a:path>
                <a:path w="1004570" h="2032000">
                  <a:moveTo>
                    <a:pt x="404977" y="50800"/>
                  </a:moveTo>
                  <a:lnTo>
                    <a:pt x="393877" y="63500"/>
                  </a:lnTo>
                  <a:lnTo>
                    <a:pt x="416064" y="63500"/>
                  </a:lnTo>
                  <a:lnTo>
                    <a:pt x="404977" y="50800"/>
                  </a:lnTo>
                  <a:close/>
                </a:path>
                <a:path w="1004570" h="2032000">
                  <a:moveTo>
                    <a:pt x="543661" y="0"/>
                  </a:moveTo>
                  <a:lnTo>
                    <a:pt x="508533" y="0"/>
                  </a:lnTo>
                  <a:lnTo>
                    <a:pt x="486346" y="25400"/>
                  </a:lnTo>
                  <a:lnTo>
                    <a:pt x="578802" y="25400"/>
                  </a:lnTo>
                  <a:lnTo>
                    <a:pt x="567702" y="12700"/>
                  </a:lnTo>
                  <a:lnTo>
                    <a:pt x="556615" y="12700"/>
                  </a:lnTo>
                  <a:lnTo>
                    <a:pt x="543661" y="0"/>
                  </a:lnTo>
                  <a:close/>
                </a:path>
              </a:pathLst>
            </a:custGeom>
            <a:solidFill>
              <a:srgbClr val="6B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7596924" y="4415373"/>
              <a:ext cx="1008380" cy="2044700"/>
            </a:xfrm>
            <a:custGeom>
              <a:avLst/>
              <a:gdLst/>
              <a:ahLst/>
              <a:cxnLst/>
              <a:rect l="l" t="t" r="r" b="b"/>
              <a:pathLst>
                <a:path w="1008379" h="2044700">
                  <a:moveTo>
                    <a:pt x="663206" y="1790700"/>
                  </a:moveTo>
                  <a:lnTo>
                    <a:pt x="648652" y="1803400"/>
                  </a:lnTo>
                  <a:lnTo>
                    <a:pt x="663625" y="1803400"/>
                  </a:lnTo>
                  <a:lnTo>
                    <a:pt x="666407" y="1816100"/>
                  </a:lnTo>
                  <a:lnTo>
                    <a:pt x="662736" y="1828800"/>
                  </a:lnTo>
                  <a:lnTo>
                    <a:pt x="662622" y="1841500"/>
                  </a:lnTo>
                  <a:lnTo>
                    <a:pt x="666407" y="1866900"/>
                  </a:lnTo>
                  <a:lnTo>
                    <a:pt x="666330" y="1879600"/>
                  </a:lnTo>
                  <a:lnTo>
                    <a:pt x="674014" y="1892300"/>
                  </a:lnTo>
                  <a:lnTo>
                    <a:pt x="687641" y="1905000"/>
                  </a:lnTo>
                  <a:lnTo>
                    <a:pt x="694359" y="1917700"/>
                  </a:lnTo>
                  <a:lnTo>
                    <a:pt x="694067" y="1930400"/>
                  </a:lnTo>
                  <a:lnTo>
                    <a:pt x="694067" y="1943100"/>
                  </a:lnTo>
                  <a:lnTo>
                    <a:pt x="682091" y="1955800"/>
                  </a:lnTo>
                  <a:lnTo>
                    <a:pt x="677532" y="1968500"/>
                  </a:lnTo>
                  <a:lnTo>
                    <a:pt x="681202" y="1981200"/>
                  </a:lnTo>
                  <a:lnTo>
                    <a:pt x="686841" y="1993900"/>
                  </a:lnTo>
                  <a:lnTo>
                    <a:pt x="686663" y="2006600"/>
                  </a:lnTo>
                  <a:lnTo>
                    <a:pt x="686663" y="2019300"/>
                  </a:lnTo>
                  <a:lnTo>
                    <a:pt x="694359" y="2032000"/>
                  </a:lnTo>
                  <a:lnTo>
                    <a:pt x="701827" y="2044700"/>
                  </a:lnTo>
                  <a:lnTo>
                    <a:pt x="702995" y="2044700"/>
                  </a:lnTo>
                  <a:lnTo>
                    <a:pt x="699211" y="2032000"/>
                  </a:lnTo>
                  <a:lnTo>
                    <a:pt x="691883" y="2019300"/>
                  </a:lnTo>
                  <a:lnTo>
                    <a:pt x="692188" y="2006600"/>
                  </a:lnTo>
                  <a:lnTo>
                    <a:pt x="692188" y="1993900"/>
                  </a:lnTo>
                  <a:lnTo>
                    <a:pt x="686460" y="1981200"/>
                  </a:lnTo>
                  <a:lnTo>
                    <a:pt x="682853" y="1968500"/>
                  </a:lnTo>
                  <a:lnTo>
                    <a:pt x="686523" y="1955800"/>
                  </a:lnTo>
                  <a:lnTo>
                    <a:pt x="698601" y="1943100"/>
                  </a:lnTo>
                  <a:lnTo>
                    <a:pt x="699579" y="1930400"/>
                  </a:lnTo>
                  <a:lnTo>
                    <a:pt x="699579" y="1917700"/>
                  </a:lnTo>
                  <a:lnTo>
                    <a:pt x="691883" y="1892300"/>
                  </a:lnTo>
                  <a:lnTo>
                    <a:pt x="678268" y="1892300"/>
                  </a:lnTo>
                  <a:lnTo>
                    <a:pt x="671550" y="1866900"/>
                  </a:lnTo>
                  <a:lnTo>
                    <a:pt x="671842" y="1866900"/>
                  </a:lnTo>
                  <a:lnTo>
                    <a:pt x="668058" y="1841500"/>
                  </a:lnTo>
                  <a:lnTo>
                    <a:pt x="668147" y="1828800"/>
                  </a:lnTo>
                  <a:lnTo>
                    <a:pt x="671741" y="1816100"/>
                  </a:lnTo>
                  <a:lnTo>
                    <a:pt x="675462" y="1803400"/>
                  </a:lnTo>
                  <a:lnTo>
                    <a:pt x="663206" y="1790700"/>
                  </a:lnTo>
                  <a:close/>
                </a:path>
                <a:path w="1008379" h="2044700">
                  <a:moveTo>
                    <a:pt x="766762" y="1955800"/>
                  </a:moveTo>
                  <a:lnTo>
                    <a:pt x="743051" y="1955800"/>
                  </a:lnTo>
                  <a:lnTo>
                    <a:pt x="728522" y="1968500"/>
                  </a:lnTo>
                  <a:lnTo>
                    <a:pt x="720255" y="1981200"/>
                  </a:lnTo>
                  <a:lnTo>
                    <a:pt x="719950" y="1993900"/>
                  </a:lnTo>
                  <a:lnTo>
                    <a:pt x="716368" y="2006600"/>
                  </a:lnTo>
                  <a:lnTo>
                    <a:pt x="723950" y="2032000"/>
                  </a:lnTo>
                  <a:lnTo>
                    <a:pt x="723646" y="2044700"/>
                  </a:lnTo>
                  <a:lnTo>
                    <a:pt x="729170" y="2044700"/>
                  </a:lnTo>
                  <a:lnTo>
                    <a:pt x="729170" y="2032000"/>
                  </a:lnTo>
                  <a:lnTo>
                    <a:pt x="721474" y="2006600"/>
                  </a:lnTo>
                  <a:lnTo>
                    <a:pt x="725474" y="1981200"/>
                  </a:lnTo>
                  <a:lnTo>
                    <a:pt x="732574" y="1968500"/>
                  </a:lnTo>
                  <a:lnTo>
                    <a:pt x="779094" y="1968500"/>
                  </a:lnTo>
                  <a:lnTo>
                    <a:pt x="766762" y="1955800"/>
                  </a:lnTo>
                  <a:close/>
                </a:path>
                <a:path w="1008379" h="2044700">
                  <a:moveTo>
                    <a:pt x="779094" y="1968500"/>
                  </a:moveTo>
                  <a:lnTo>
                    <a:pt x="764794" y="1968500"/>
                  </a:lnTo>
                  <a:lnTo>
                    <a:pt x="773582" y="1981200"/>
                  </a:lnTo>
                  <a:lnTo>
                    <a:pt x="774560" y="1981200"/>
                  </a:lnTo>
                  <a:lnTo>
                    <a:pt x="779094" y="1968500"/>
                  </a:lnTo>
                  <a:close/>
                </a:path>
                <a:path w="1008379" h="2044700">
                  <a:moveTo>
                    <a:pt x="789279" y="1968500"/>
                  </a:moveTo>
                  <a:lnTo>
                    <a:pt x="774560" y="1981200"/>
                  </a:lnTo>
                  <a:lnTo>
                    <a:pt x="810717" y="1981200"/>
                  </a:lnTo>
                  <a:lnTo>
                    <a:pt x="789279" y="1968500"/>
                  </a:lnTo>
                  <a:close/>
                </a:path>
                <a:path w="1008379" h="2044700">
                  <a:moveTo>
                    <a:pt x="848550" y="1968500"/>
                  </a:moveTo>
                  <a:lnTo>
                    <a:pt x="823556" y="1968500"/>
                  </a:lnTo>
                  <a:lnTo>
                    <a:pt x="810717" y="1981200"/>
                  </a:lnTo>
                  <a:lnTo>
                    <a:pt x="836383" y="1981200"/>
                  </a:lnTo>
                  <a:lnTo>
                    <a:pt x="848550" y="1968500"/>
                  </a:lnTo>
                  <a:close/>
                </a:path>
                <a:path w="1008379" h="2044700">
                  <a:moveTo>
                    <a:pt x="917790" y="1816100"/>
                  </a:moveTo>
                  <a:lnTo>
                    <a:pt x="904798" y="1816100"/>
                  </a:lnTo>
                  <a:lnTo>
                    <a:pt x="912698" y="1828800"/>
                  </a:lnTo>
                  <a:lnTo>
                    <a:pt x="921943" y="1841500"/>
                  </a:lnTo>
                  <a:lnTo>
                    <a:pt x="914412" y="1854200"/>
                  </a:lnTo>
                  <a:lnTo>
                    <a:pt x="905395" y="1866900"/>
                  </a:lnTo>
                  <a:lnTo>
                    <a:pt x="901255" y="1879600"/>
                  </a:lnTo>
                  <a:lnTo>
                    <a:pt x="883259" y="1879600"/>
                  </a:lnTo>
                  <a:lnTo>
                    <a:pt x="869784" y="1892300"/>
                  </a:lnTo>
                  <a:lnTo>
                    <a:pt x="867892" y="1905000"/>
                  </a:lnTo>
                  <a:lnTo>
                    <a:pt x="871702" y="1917700"/>
                  </a:lnTo>
                  <a:lnTo>
                    <a:pt x="875372" y="1930400"/>
                  </a:lnTo>
                  <a:lnTo>
                    <a:pt x="871677" y="1943100"/>
                  </a:lnTo>
                  <a:lnTo>
                    <a:pt x="866216" y="1955800"/>
                  </a:lnTo>
                  <a:lnTo>
                    <a:pt x="844664" y="1968500"/>
                  </a:lnTo>
                  <a:lnTo>
                    <a:pt x="870216" y="1968500"/>
                  </a:lnTo>
                  <a:lnTo>
                    <a:pt x="871029" y="1955800"/>
                  </a:lnTo>
                  <a:lnTo>
                    <a:pt x="876922" y="1943100"/>
                  </a:lnTo>
                  <a:lnTo>
                    <a:pt x="880719" y="1930400"/>
                  </a:lnTo>
                  <a:lnTo>
                    <a:pt x="873302" y="1905000"/>
                  </a:lnTo>
                  <a:lnTo>
                    <a:pt x="873404" y="1892300"/>
                  </a:lnTo>
                  <a:lnTo>
                    <a:pt x="905459" y="1892300"/>
                  </a:lnTo>
                  <a:lnTo>
                    <a:pt x="910310" y="1866900"/>
                  </a:lnTo>
                  <a:lnTo>
                    <a:pt x="919111" y="1854200"/>
                  </a:lnTo>
                  <a:lnTo>
                    <a:pt x="926744" y="1841500"/>
                  </a:lnTo>
                  <a:lnTo>
                    <a:pt x="917359" y="1828800"/>
                  </a:lnTo>
                  <a:lnTo>
                    <a:pt x="917790" y="1816100"/>
                  </a:lnTo>
                  <a:close/>
                </a:path>
                <a:path w="1008379" h="2044700">
                  <a:moveTo>
                    <a:pt x="581837" y="1816100"/>
                  </a:moveTo>
                  <a:lnTo>
                    <a:pt x="558126" y="1816100"/>
                  </a:lnTo>
                  <a:lnTo>
                    <a:pt x="568629" y="1828800"/>
                  </a:lnTo>
                  <a:lnTo>
                    <a:pt x="569823" y="1828800"/>
                  </a:lnTo>
                  <a:lnTo>
                    <a:pt x="581837" y="1816100"/>
                  </a:lnTo>
                  <a:close/>
                </a:path>
                <a:path w="1008379" h="2044700">
                  <a:moveTo>
                    <a:pt x="898474" y="1714500"/>
                  </a:moveTo>
                  <a:lnTo>
                    <a:pt x="888199" y="1714500"/>
                  </a:lnTo>
                  <a:lnTo>
                    <a:pt x="905687" y="1727200"/>
                  </a:lnTo>
                  <a:lnTo>
                    <a:pt x="914641" y="1739900"/>
                  </a:lnTo>
                  <a:lnTo>
                    <a:pt x="927112" y="1752600"/>
                  </a:lnTo>
                  <a:lnTo>
                    <a:pt x="932903" y="1765300"/>
                  </a:lnTo>
                  <a:lnTo>
                    <a:pt x="944943" y="1778000"/>
                  </a:lnTo>
                  <a:lnTo>
                    <a:pt x="956043" y="1778000"/>
                  </a:lnTo>
                  <a:lnTo>
                    <a:pt x="943787" y="1803400"/>
                  </a:lnTo>
                  <a:lnTo>
                    <a:pt x="956043" y="1816100"/>
                  </a:lnTo>
                  <a:lnTo>
                    <a:pt x="956906" y="1828800"/>
                  </a:lnTo>
                  <a:lnTo>
                    <a:pt x="970953" y="1828800"/>
                  </a:lnTo>
                  <a:lnTo>
                    <a:pt x="977840" y="1821206"/>
                  </a:lnTo>
                  <a:lnTo>
                    <a:pt x="969645" y="1816100"/>
                  </a:lnTo>
                  <a:lnTo>
                    <a:pt x="947991" y="1803400"/>
                  </a:lnTo>
                  <a:lnTo>
                    <a:pt x="952842" y="1790700"/>
                  </a:lnTo>
                  <a:lnTo>
                    <a:pt x="959954" y="1778000"/>
                  </a:lnTo>
                  <a:lnTo>
                    <a:pt x="947991" y="1765300"/>
                  </a:lnTo>
                  <a:lnTo>
                    <a:pt x="936891" y="1765300"/>
                  </a:lnTo>
                  <a:lnTo>
                    <a:pt x="930440" y="1752600"/>
                  </a:lnTo>
                  <a:lnTo>
                    <a:pt x="917740" y="1739900"/>
                  </a:lnTo>
                  <a:lnTo>
                    <a:pt x="909866" y="1727200"/>
                  </a:lnTo>
                  <a:lnTo>
                    <a:pt x="898474" y="1714500"/>
                  </a:lnTo>
                  <a:close/>
                </a:path>
                <a:path w="1008379" h="2044700">
                  <a:moveTo>
                    <a:pt x="982472" y="1816100"/>
                  </a:moveTo>
                  <a:lnTo>
                    <a:pt x="977840" y="1821206"/>
                  </a:lnTo>
                  <a:lnTo>
                    <a:pt x="990028" y="1828800"/>
                  </a:lnTo>
                  <a:lnTo>
                    <a:pt x="989259" y="1823642"/>
                  </a:lnTo>
                  <a:lnTo>
                    <a:pt x="982472" y="1816100"/>
                  </a:lnTo>
                  <a:close/>
                </a:path>
                <a:path w="1008379" h="2044700">
                  <a:moveTo>
                    <a:pt x="991679" y="1600199"/>
                  </a:moveTo>
                  <a:lnTo>
                    <a:pt x="989863" y="1600199"/>
                  </a:lnTo>
                  <a:lnTo>
                    <a:pt x="990028" y="1612899"/>
                  </a:lnTo>
                  <a:lnTo>
                    <a:pt x="986320" y="1625599"/>
                  </a:lnTo>
                  <a:lnTo>
                    <a:pt x="993940" y="1638300"/>
                  </a:lnTo>
                  <a:lnTo>
                    <a:pt x="997445" y="1651000"/>
                  </a:lnTo>
                  <a:lnTo>
                    <a:pt x="1003058" y="1663700"/>
                  </a:lnTo>
                  <a:lnTo>
                    <a:pt x="1001052" y="1676400"/>
                  </a:lnTo>
                  <a:lnTo>
                    <a:pt x="997445" y="1689100"/>
                  </a:lnTo>
                  <a:lnTo>
                    <a:pt x="993724" y="1714500"/>
                  </a:lnTo>
                  <a:lnTo>
                    <a:pt x="993635" y="1727200"/>
                  </a:lnTo>
                  <a:lnTo>
                    <a:pt x="990053" y="1739900"/>
                  </a:lnTo>
                  <a:lnTo>
                    <a:pt x="982624" y="1765300"/>
                  </a:lnTo>
                  <a:lnTo>
                    <a:pt x="986345" y="1778000"/>
                  </a:lnTo>
                  <a:lnTo>
                    <a:pt x="986243" y="1803400"/>
                  </a:lnTo>
                  <a:lnTo>
                    <a:pt x="989259" y="1823642"/>
                  </a:lnTo>
                  <a:lnTo>
                    <a:pt x="993902" y="1828800"/>
                  </a:lnTo>
                  <a:lnTo>
                    <a:pt x="995908" y="1828800"/>
                  </a:lnTo>
                  <a:lnTo>
                    <a:pt x="991679" y="1803400"/>
                  </a:lnTo>
                  <a:lnTo>
                    <a:pt x="991755" y="1778000"/>
                  </a:lnTo>
                  <a:lnTo>
                    <a:pt x="987945" y="1765300"/>
                  </a:lnTo>
                  <a:lnTo>
                    <a:pt x="991679" y="1752600"/>
                  </a:lnTo>
                  <a:lnTo>
                    <a:pt x="999045" y="1727200"/>
                  </a:lnTo>
                  <a:lnTo>
                    <a:pt x="999159" y="1714500"/>
                  </a:lnTo>
                  <a:lnTo>
                    <a:pt x="1002766" y="1689100"/>
                  </a:lnTo>
                  <a:lnTo>
                    <a:pt x="1006449" y="1676400"/>
                  </a:lnTo>
                  <a:lnTo>
                    <a:pt x="1008380" y="1663700"/>
                  </a:lnTo>
                  <a:lnTo>
                    <a:pt x="1002677" y="1651000"/>
                  </a:lnTo>
                  <a:lnTo>
                    <a:pt x="999045" y="1638300"/>
                  </a:lnTo>
                  <a:lnTo>
                    <a:pt x="991463" y="1625599"/>
                  </a:lnTo>
                  <a:lnTo>
                    <a:pt x="995375" y="1612899"/>
                  </a:lnTo>
                  <a:lnTo>
                    <a:pt x="991679" y="1600199"/>
                  </a:lnTo>
                  <a:close/>
                </a:path>
                <a:path w="1008379" h="2044700">
                  <a:moveTo>
                    <a:pt x="362940" y="1689100"/>
                  </a:moveTo>
                  <a:lnTo>
                    <a:pt x="349173" y="1689100"/>
                  </a:lnTo>
                  <a:lnTo>
                    <a:pt x="361289" y="1714500"/>
                  </a:lnTo>
                  <a:lnTo>
                    <a:pt x="368896" y="1727200"/>
                  </a:lnTo>
                  <a:lnTo>
                    <a:pt x="378371" y="1739900"/>
                  </a:lnTo>
                  <a:lnTo>
                    <a:pt x="385533" y="1752600"/>
                  </a:lnTo>
                  <a:lnTo>
                    <a:pt x="381635" y="1765300"/>
                  </a:lnTo>
                  <a:lnTo>
                    <a:pt x="394538" y="1778000"/>
                  </a:lnTo>
                  <a:lnTo>
                    <a:pt x="400126" y="1803400"/>
                  </a:lnTo>
                  <a:lnTo>
                    <a:pt x="411949" y="1816100"/>
                  </a:lnTo>
                  <a:lnTo>
                    <a:pt x="428625" y="1803400"/>
                  </a:lnTo>
                  <a:lnTo>
                    <a:pt x="412102" y="1803400"/>
                  </a:lnTo>
                  <a:lnTo>
                    <a:pt x="401777" y="1778000"/>
                  </a:lnTo>
                  <a:lnTo>
                    <a:pt x="398056" y="1765300"/>
                  </a:lnTo>
                  <a:lnTo>
                    <a:pt x="385165" y="1765300"/>
                  </a:lnTo>
                  <a:lnTo>
                    <a:pt x="390677" y="1752600"/>
                  </a:lnTo>
                  <a:lnTo>
                    <a:pt x="383070" y="1739900"/>
                  </a:lnTo>
                  <a:lnTo>
                    <a:pt x="373595" y="1727200"/>
                  </a:lnTo>
                  <a:lnTo>
                    <a:pt x="366420" y="1701800"/>
                  </a:lnTo>
                  <a:lnTo>
                    <a:pt x="362940" y="1689100"/>
                  </a:lnTo>
                  <a:close/>
                </a:path>
                <a:path w="1008379" h="2044700">
                  <a:moveTo>
                    <a:pt x="516458" y="1778000"/>
                  </a:moveTo>
                  <a:lnTo>
                    <a:pt x="502208" y="1778000"/>
                  </a:lnTo>
                  <a:lnTo>
                    <a:pt x="514845" y="1790700"/>
                  </a:lnTo>
                  <a:lnTo>
                    <a:pt x="535597" y="1803400"/>
                  </a:lnTo>
                  <a:lnTo>
                    <a:pt x="542721" y="1816100"/>
                  </a:lnTo>
                  <a:lnTo>
                    <a:pt x="545185" y="1816100"/>
                  </a:lnTo>
                  <a:lnTo>
                    <a:pt x="540258" y="1803400"/>
                  </a:lnTo>
                  <a:lnTo>
                    <a:pt x="528891" y="1790700"/>
                  </a:lnTo>
                  <a:lnTo>
                    <a:pt x="516458" y="1778000"/>
                  </a:lnTo>
                  <a:close/>
                </a:path>
                <a:path w="1008379" h="2044700">
                  <a:moveTo>
                    <a:pt x="618223" y="1803400"/>
                  </a:moveTo>
                  <a:lnTo>
                    <a:pt x="615454" y="1803400"/>
                  </a:lnTo>
                  <a:lnTo>
                    <a:pt x="612698" y="1816100"/>
                  </a:lnTo>
                  <a:lnTo>
                    <a:pt x="616318" y="1816100"/>
                  </a:lnTo>
                  <a:lnTo>
                    <a:pt x="618223" y="1803400"/>
                  </a:lnTo>
                  <a:close/>
                </a:path>
                <a:path w="1008379" h="2044700">
                  <a:moveTo>
                    <a:pt x="663625" y="1803400"/>
                  </a:moveTo>
                  <a:lnTo>
                    <a:pt x="618223" y="1803400"/>
                  </a:lnTo>
                  <a:lnTo>
                    <a:pt x="636130" y="1816100"/>
                  </a:lnTo>
                  <a:lnTo>
                    <a:pt x="650595" y="1816100"/>
                  </a:lnTo>
                  <a:lnTo>
                    <a:pt x="663625" y="1803400"/>
                  </a:lnTo>
                  <a:close/>
                </a:path>
                <a:path w="1008379" h="2044700">
                  <a:moveTo>
                    <a:pt x="888199" y="1714500"/>
                  </a:moveTo>
                  <a:lnTo>
                    <a:pt x="885444" y="1714500"/>
                  </a:lnTo>
                  <a:lnTo>
                    <a:pt x="882688" y="1727200"/>
                  </a:lnTo>
                  <a:lnTo>
                    <a:pt x="875588" y="1752600"/>
                  </a:lnTo>
                  <a:lnTo>
                    <a:pt x="871677" y="1765300"/>
                  </a:lnTo>
                  <a:lnTo>
                    <a:pt x="848791" y="1765300"/>
                  </a:lnTo>
                  <a:lnTo>
                    <a:pt x="840524" y="1790700"/>
                  </a:lnTo>
                  <a:lnTo>
                    <a:pt x="852068" y="1803400"/>
                  </a:lnTo>
                  <a:lnTo>
                    <a:pt x="865098" y="1803400"/>
                  </a:lnTo>
                  <a:lnTo>
                    <a:pt x="868070" y="1816100"/>
                  </a:lnTo>
                  <a:lnTo>
                    <a:pt x="891971" y="1816100"/>
                  </a:lnTo>
                  <a:lnTo>
                    <a:pt x="872172" y="1803400"/>
                  </a:lnTo>
                  <a:lnTo>
                    <a:pt x="867676" y="1790700"/>
                  </a:lnTo>
                  <a:lnTo>
                    <a:pt x="854011" y="1790700"/>
                  </a:lnTo>
                  <a:lnTo>
                    <a:pt x="852703" y="1778000"/>
                  </a:lnTo>
                  <a:lnTo>
                    <a:pt x="875093" y="1765300"/>
                  </a:lnTo>
                  <a:lnTo>
                    <a:pt x="880719" y="1752600"/>
                  </a:lnTo>
                  <a:lnTo>
                    <a:pt x="887907" y="1739900"/>
                  </a:lnTo>
                  <a:lnTo>
                    <a:pt x="888199" y="1714500"/>
                  </a:lnTo>
                  <a:close/>
                </a:path>
                <a:path w="1008379" h="2044700">
                  <a:moveTo>
                    <a:pt x="440588" y="1765300"/>
                  </a:moveTo>
                  <a:lnTo>
                    <a:pt x="437934" y="1765300"/>
                  </a:lnTo>
                  <a:lnTo>
                    <a:pt x="438975" y="1778000"/>
                  </a:lnTo>
                  <a:lnTo>
                    <a:pt x="435254" y="1790700"/>
                  </a:lnTo>
                  <a:lnTo>
                    <a:pt x="412102" y="1803400"/>
                  </a:lnTo>
                  <a:lnTo>
                    <a:pt x="440296" y="1803400"/>
                  </a:lnTo>
                  <a:lnTo>
                    <a:pt x="444309" y="1778000"/>
                  </a:lnTo>
                  <a:lnTo>
                    <a:pt x="440588" y="1765300"/>
                  </a:lnTo>
                  <a:close/>
                </a:path>
                <a:path w="1008379" h="2044700">
                  <a:moveTo>
                    <a:pt x="449897" y="1765300"/>
                  </a:moveTo>
                  <a:lnTo>
                    <a:pt x="440588" y="1765300"/>
                  </a:lnTo>
                  <a:lnTo>
                    <a:pt x="459257" y="1778000"/>
                  </a:lnTo>
                  <a:lnTo>
                    <a:pt x="467131" y="1790700"/>
                  </a:lnTo>
                  <a:lnTo>
                    <a:pt x="481990" y="1778000"/>
                  </a:lnTo>
                  <a:lnTo>
                    <a:pt x="462356" y="1778000"/>
                  </a:lnTo>
                  <a:lnTo>
                    <a:pt x="449897" y="1765300"/>
                  </a:lnTo>
                  <a:close/>
                </a:path>
                <a:path w="1008379" h="2044700">
                  <a:moveTo>
                    <a:pt x="309799" y="1665017"/>
                  </a:moveTo>
                  <a:lnTo>
                    <a:pt x="315798" y="1676400"/>
                  </a:lnTo>
                  <a:lnTo>
                    <a:pt x="311365" y="1689100"/>
                  </a:lnTo>
                  <a:lnTo>
                    <a:pt x="314032" y="1689100"/>
                  </a:lnTo>
                  <a:lnTo>
                    <a:pt x="320408" y="1676400"/>
                  </a:lnTo>
                  <a:lnTo>
                    <a:pt x="309799" y="1665017"/>
                  </a:lnTo>
                  <a:close/>
                </a:path>
                <a:path w="1008379" h="2044700">
                  <a:moveTo>
                    <a:pt x="340537" y="1473199"/>
                  </a:moveTo>
                  <a:lnTo>
                    <a:pt x="334683" y="1473199"/>
                  </a:lnTo>
                  <a:lnTo>
                    <a:pt x="343014" y="1485899"/>
                  </a:lnTo>
                  <a:lnTo>
                    <a:pt x="322897" y="1498599"/>
                  </a:lnTo>
                  <a:lnTo>
                    <a:pt x="289902" y="1536699"/>
                  </a:lnTo>
                  <a:lnTo>
                    <a:pt x="300850" y="1549399"/>
                  </a:lnTo>
                  <a:lnTo>
                    <a:pt x="303961" y="1562099"/>
                  </a:lnTo>
                  <a:lnTo>
                    <a:pt x="292862" y="1574799"/>
                  </a:lnTo>
                  <a:lnTo>
                    <a:pt x="285496" y="1600199"/>
                  </a:lnTo>
                  <a:lnTo>
                    <a:pt x="285381" y="1612899"/>
                  </a:lnTo>
                  <a:lnTo>
                    <a:pt x="289166" y="1638300"/>
                  </a:lnTo>
                  <a:lnTo>
                    <a:pt x="289090" y="1663700"/>
                  </a:lnTo>
                  <a:lnTo>
                    <a:pt x="296773" y="1676400"/>
                  </a:lnTo>
                  <a:lnTo>
                    <a:pt x="294309" y="1663700"/>
                  </a:lnTo>
                  <a:lnTo>
                    <a:pt x="294601" y="1651000"/>
                  </a:lnTo>
                  <a:lnTo>
                    <a:pt x="294601" y="1638300"/>
                  </a:lnTo>
                  <a:lnTo>
                    <a:pt x="290817" y="1612899"/>
                  </a:lnTo>
                  <a:lnTo>
                    <a:pt x="290906" y="1600199"/>
                  </a:lnTo>
                  <a:lnTo>
                    <a:pt x="294500" y="1587499"/>
                  </a:lnTo>
                  <a:lnTo>
                    <a:pt x="298221" y="1574799"/>
                  </a:lnTo>
                  <a:lnTo>
                    <a:pt x="309270" y="1562099"/>
                  </a:lnTo>
                  <a:lnTo>
                    <a:pt x="309549" y="1562099"/>
                  </a:lnTo>
                  <a:lnTo>
                    <a:pt x="305612" y="1549399"/>
                  </a:lnTo>
                  <a:lnTo>
                    <a:pt x="293928" y="1536699"/>
                  </a:lnTo>
                  <a:lnTo>
                    <a:pt x="315976" y="1511299"/>
                  </a:lnTo>
                  <a:lnTo>
                    <a:pt x="327075" y="1511299"/>
                  </a:lnTo>
                  <a:lnTo>
                    <a:pt x="336613" y="1498599"/>
                  </a:lnTo>
                  <a:lnTo>
                    <a:pt x="348157" y="1485899"/>
                  </a:lnTo>
                  <a:lnTo>
                    <a:pt x="348564" y="1485899"/>
                  </a:lnTo>
                  <a:lnTo>
                    <a:pt x="340537" y="1473199"/>
                  </a:lnTo>
                  <a:close/>
                </a:path>
                <a:path w="1008379" h="2044700">
                  <a:moveTo>
                    <a:pt x="308571" y="1663700"/>
                  </a:moveTo>
                  <a:lnTo>
                    <a:pt x="296773" y="1676400"/>
                  </a:lnTo>
                  <a:lnTo>
                    <a:pt x="308833" y="1663980"/>
                  </a:lnTo>
                  <a:lnTo>
                    <a:pt x="308571" y="1663700"/>
                  </a:lnTo>
                  <a:close/>
                </a:path>
                <a:path w="1008379" h="2044700">
                  <a:moveTo>
                    <a:pt x="309105" y="1663700"/>
                  </a:moveTo>
                  <a:lnTo>
                    <a:pt x="308833" y="1663980"/>
                  </a:lnTo>
                  <a:lnTo>
                    <a:pt x="309799" y="1665017"/>
                  </a:lnTo>
                  <a:lnTo>
                    <a:pt x="309105" y="1663700"/>
                  </a:lnTo>
                  <a:close/>
                </a:path>
                <a:path w="1008379" h="2044700">
                  <a:moveTo>
                    <a:pt x="941832" y="1460499"/>
                  </a:moveTo>
                  <a:lnTo>
                    <a:pt x="937844" y="1460499"/>
                  </a:lnTo>
                  <a:lnTo>
                    <a:pt x="936307" y="1473199"/>
                  </a:lnTo>
                  <a:lnTo>
                    <a:pt x="936307" y="1485899"/>
                  </a:lnTo>
                  <a:lnTo>
                    <a:pt x="948220" y="1498599"/>
                  </a:lnTo>
                  <a:lnTo>
                    <a:pt x="957173" y="1511299"/>
                  </a:lnTo>
                  <a:lnTo>
                    <a:pt x="964349" y="1536699"/>
                  </a:lnTo>
                  <a:lnTo>
                    <a:pt x="964044" y="1549399"/>
                  </a:lnTo>
                  <a:lnTo>
                    <a:pt x="967854" y="1562099"/>
                  </a:lnTo>
                  <a:lnTo>
                    <a:pt x="971537" y="1574799"/>
                  </a:lnTo>
                  <a:lnTo>
                    <a:pt x="979144" y="1587499"/>
                  </a:lnTo>
                  <a:lnTo>
                    <a:pt x="974636" y="1600199"/>
                  </a:lnTo>
                  <a:lnTo>
                    <a:pt x="977036" y="1600199"/>
                  </a:lnTo>
                  <a:lnTo>
                    <a:pt x="984059" y="1587499"/>
                  </a:lnTo>
                  <a:lnTo>
                    <a:pt x="976668" y="1574799"/>
                  </a:lnTo>
                  <a:lnTo>
                    <a:pt x="973188" y="1562099"/>
                  </a:lnTo>
                  <a:lnTo>
                    <a:pt x="969454" y="1549399"/>
                  </a:lnTo>
                  <a:lnTo>
                    <a:pt x="969568" y="1523999"/>
                  </a:lnTo>
                  <a:lnTo>
                    <a:pt x="961872" y="1511299"/>
                  </a:lnTo>
                  <a:lnTo>
                    <a:pt x="952398" y="1498599"/>
                  </a:lnTo>
                  <a:lnTo>
                    <a:pt x="941006" y="1485899"/>
                  </a:lnTo>
                  <a:lnTo>
                    <a:pt x="941832" y="1473199"/>
                  </a:lnTo>
                  <a:lnTo>
                    <a:pt x="941832" y="1460499"/>
                  </a:lnTo>
                  <a:close/>
                </a:path>
                <a:path w="1008379" h="2044700">
                  <a:moveTo>
                    <a:pt x="390398" y="1409699"/>
                  </a:moveTo>
                  <a:lnTo>
                    <a:pt x="387134" y="1409699"/>
                  </a:lnTo>
                  <a:lnTo>
                    <a:pt x="365874" y="1435099"/>
                  </a:lnTo>
                  <a:lnTo>
                    <a:pt x="343268" y="1460499"/>
                  </a:lnTo>
                  <a:lnTo>
                    <a:pt x="346519" y="1473199"/>
                  </a:lnTo>
                  <a:lnTo>
                    <a:pt x="352336" y="1473199"/>
                  </a:lnTo>
                  <a:lnTo>
                    <a:pt x="348119" y="1460499"/>
                  </a:lnTo>
                  <a:lnTo>
                    <a:pt x="358762" y="1447799"/>
                  </a:lnTo>
                  <a:lnTo>
                    <a:pt x="382397" y="1422399"/>
                  </a:lnTo>
                  <a:lnTo>
                    <a:pt x="390398" y="1409699"/>
                  </a:lnTo>
                  <a:close/>
                </a:path>
                <a:path w="1008379" h="2044700">
                  <a:moveTo>
                    <a:pt x="917613" y="1422399"/>
                  </a:moveTo>
                  <a:lnTo>
                    <a:pt x="901636" y="1422399"/>
                  </a:lnTo>
                  <a:lnTo>
                    <a:pt x="913511" y="1435099"/>
                  </a:lnTo>
                  <a:lnTo>
                    <a:pt x="917994" y="1447799"/>
                  </a:lnTo>
                  <a:lnTo>
                    <a:pt x="925512" y="1460499"/>
                  </a:lnTo>
                  <a:lnTo>
                    <a:pt x="929195" y="1460499"/>
                  </a:lnTo>
                  <a:lnTo>
                    <a:pt x="923036" y="1435099"/>
                  </a:lnTo>
                  <a:lnTo>
                    <a:pt x="917613" y="1422399"/>
                  </a:lnTo>
                  <a:close/>
                </a:path>
                <a:path w="1008379" h="2044700">
                  <a:moveTo>
                    <a:pt x="767892" y="1358899"/>
                  </a:moveTo>
                  <a:lnTo>
                    <a:pt x="762482" y="1358899"/>
                  </a:lnTo>
                  <a:lnTo>
                    <a:pt x="762482" y="1361278"/>
                  </a:lnTo>
                  <a:lnTo>
                    <a:pt x="766292" y="1384299"/>
                  </a:lnTo>
                  <a:lnTo>
                    <a:pt x="759079" y="1396999"/>
                  </a:lnTo>
                  <a:lnTo>
                    <a:pt x="755167" y="1409699"/>
                  </a:lnTo>
                  <a:lnTo>
                    <a:pt x="748055" y="1422399"/>
                  </a:lnTo>
                  <a:lnTo>
                    <a:pt x="744080" y="1435099"/>
                  </a:lnTo>
                  <a:lnTo>
                    <a:pt x="753122" y="1422399"/>
                  </a:lnTo>
                  <a:lnTo>
                    <a:pt x="760234" y="1409699"/>
                  </a:lnTo>
                  <a:lnTo>
                    <a:pt x="760603" y="1396999"/>
                  </a:lnTo>
                  <a:lnTo>
                    <a:pt x="767702" y="1384299"/>
                  </a:lnTo>
                  <a:lnTo>
                    <a:pt x="768007" y="1371599"/>
                  </a:lnTo>
                  <a:lnTo>
                    <a:pt x="769533" y="1370743"/>
                  </a:lnTo>
                  <a:lnTo>
                    <a:pt x="767892" y="1358899"/>
                  </a:lnTo>
                  <a:close/>
                </a:path>
                <a:path w="1008379" h="2044700">
                  <a:moveTo>
                    <a:pt x="762482" y="1361278"/>
                  </a:moveTo>
                  <a:lnTo>
                    <a:pt x="762482" y="1384299"/>
                  </a:lnTo>
                  <a:lnTo>
                    <a:pt x="755383" y="1396999"/>
                  </a:lnTo>
                  <a:lnTo>
                    <a:pt x="755091" y="1409699"/>
                  </a:lnTo>
                  <a:lnTo>
                    <a:pt x="748055" y="1422399"/>
                  </a:lnTo>
                  <a:lnTo>
                    <a:pt x="755167" y="1409699"/>
                  </a:lnTo>
                  <a:lnTo>
                    <a:pt x="759079" y="1396999"/>
                  </a:lnTo>
                  <a:lnTo>
                    <a:pt x="766292" y="1384299"/>
                  </a:lnTo>
                  <a:lnTo>
                    <a:pt x="762482" y="1361278"/>
                  </a:lnTo>
                  <a:close/>
                </a:path>
                <a:path w="1008379" h="2044700">
                  <a:moveTo>
                    <a:pt x="871562" y="1193799"/>
                  </a:moveTo>
                  <a:lnTo>
                    <a:pt x="856843" y="1193799"/>
                  </a:lnTo>
                  <a:lnTo>
                    <a:pt x="867930" y="1206499"/>
                  </a:lnTo>
                  <a:lnTo>
                    <a:pt x="866038" y="1219199"/>
                  </a:lnTo>
                  <a:lnTo>
                    <a:pt x="871766" y="1231899"/>
                  </a:lnTo>
                  <a:lnTo>
                    <a:pt x="875398" y="1244599"/>
                  </a:lnTo>
                  <a:lnTo>
                    <a:pt x="871677" y="1257299"/>
                  </a:lnTo>
                  <a:lnTo>
                    <a:pt x="875372" y="1269999"/>
                  </a:lnTo>
                  <a:lnTo>
                    <a:pt x="866025" y="1282699"/>
                  </a:lnTo>
                  <a:lnTo>
                    <a:pt x="865886" y="1282699"/>
                  </a:lnTo>
                  <a:lnTo>
                    <a:pt x="871766" y="1295399"/>
                  </a:lnTo>
                  <a:lnTo>
                    <a:pt x="879284" y="1308099"/>
                  </a:lnTo>
                  <a:lnTo>
                    <a:pt x="871486" y="1320799"/>
                  </a:lnTo>
                  <a:lnTo>
                    <a:pt x="886675" y="1358899"/>
                  </a:lnTo>
                  <a:lnTo>
                    <a:pt x="890168" y="1371599"/>
                  </a:lnTo>
                  <a:lnTo>
                    <a:pt x="886485" y="1384299"/>
                  </a:lnTo>
                  <a:lnTo>
                    <a:pt x="890168" y="1396999"/>
                  </a:lnTo>
                  <a:lnTo>
                    <a:pt x="901992" y="1409699"/>
                  </a:lnTo>
                  <a:lnTo>
                    <a:pt x="901179" y="1422399"/>
                  </a:lnTo>
                  <a:lnTo>
                    <a:pt x="905459" y="1422399"/>
                  </a:lnTo>
                  <a:lnTo>
                    <a:pt x="905878" y="1409699"/>
                  </a:lnTo>
                  <a:lnTo>
                    <a:pt x="894778" y="1396999"/>
                  </a:lnTo>
                  <a:lnTo>
                    <a:pt x="891819" y="1384299"/>
                  </a:lnTo>
                  <a:lnTo>
                    <a:pt x="895489" y="1371599"/>
                  </a:lnTo>
                  <a:lnTo>
                    <a:pt x="891819" y="1358899"/>
                  </a:lnTo>
                  <a:lnTo>
                    <a:pt x="884212" y="1333499"/>
                  </a:lnTo>
                  <a:lnTo>
                    <a:pt x="876808" y="1320799"/>
                  </a:lnTo>
                  <a:lnTo>
                    <a:pt x="884605" y="1308099"/>
                  </a:lnTo>
                  <a:lnTo>
                    <a:pt x="876808" y="1295399"/>
                  </a:lnTo>
                  <a:lnTo>
                    <a:pt x="871385" y="1282699"/>
                  </a:lnTo>
                  <a:lnTo>
                    <a:pt x="880719" y="1269999"/>
                  </a:lnTo>
                  <a:lnTo>
                    <a:pt x="877023" y="1257299"/>
                  </a:lnTo>
                  <a:lnTo>
                    <a:pt x="880719" y="1244599"/>
                  </a:lnTo>
                  <a:lnTo>
                    <a:pt x="876998" y="1231899"/>
                  </a:lnTo>
                  <a:lnTo>
                    <a:pt x="871385" y="1206499"/>
                  </a:lnTo>
                  <a:lnTo>
                    <a:pt x="871562" y="1193799"/>
                  </a:lnTo>
                  <a:close/>
                </a:path>
                <a:path w="1008379" h="2044700">
                  <a:moveTo>
                    <a:pt x="362915" y="1358899"/>
                  </a:moveTo>
                  <a:lnTo>
                    <a:pt x="360260" y="1358899"/>
                  </a:lnTo>
                  <a:lnTo>
                    <a:pt x="361315" y="1384299"/>
                  </a:lnTo>
                  <a:lnTo>
                    <a:pt x="364985" y="1396999"/>
                  </a:lnTo>
                  <a:lnTo>
                    <a:pt x="374573" y="1409699"/>
                  </a:lnTo>
                  <a:lnTo>
                    <a:pt x="377774" y="1409699"/>
                  </a:lnTo>
                  <a:lnTo>
                    <a:pt x="369989" y="1396999"/>
                  </a:lnTo>
                  <a:lnTo>
                    <a:pt x="366636" y="1371599"/>
                  </a:lnTo>
                  <a:lnTo>
                    <a:pt x="362915" y="1358899"/>
                  </a:lnTo>
                  <a:close/>
                </a:path>
                <a:path w="1008379" h="2044700">
                  <a:moveTo>
                    <a:pt x="769533" y="1370743"/>
                  </a:moveTo>
                  <a:lnTo>
                    <a:pt x="768007" y="1371599"/>
                  </a:lnTo>
                  <a:lnTo>
                    <a:pt x="767702" y="1384299"/>
                  </a:lnTo>
                  <a:lnTo>
                    <a:pt x="760603" y="1396999"/>
                  </a:lnTo>
                  <a:lnTo>
                    <a:pt x="760234" y="1409699"/>
                  </a:lnTo>
                  <a:lnTo>
                    <a:pt x="764222" y="1396999"/>
                  </a:lnTo>
                  <a:lnTo>
                    <a:pt x="771410" y="1384299"/>
                  </a:lnTo>
                  <a:lnTo>
                    <a:pt x="769533" y="1370743"/>
                  </a:lnTo>
                  <a:close/>
                </a:path>
                <a:path w="1008379" h="2044700">
                  <a:moveTo>
                    <a:pt x="372110" y="1358899"/>
                  </a:moveTo>
                  <a:lnTo>
                    <a:pt x="362915" y="1358899"/>
                  </a:lnTo>
                  <a:lnTo>
                    <a:pt x="383552" y="1371599"/>
                  </a:lnTo>
                  <a:lnTo>
                    <a:pt x="384302" y="1371599"/>
                  </a:lnTo>
                  <a:lnTo>
                    <a:pt x="372110" y="1358899"/>
                  </a:lnTo>
                  <a:close/>
                </a:path>
                <a:path w="1008379" h="2044700">
                  <a:moveTo>
                    <a:pt x="442493" y="1358899"/>
                  </a:moveTo>
                  <a:lnTo>
                    <a:pt x="429679" y="1358899"/>
                  </a:lnTo>
                  <a:lnTo>
                    <a:pt x="416839" y="1371599"/>
                  </a:lnTo>
                  <a:lnTo>
                    <a:pt x="431292" y="1371599"/>
                  </a:lnTo>
                  <a:lnTo>
                    <a:pt x="442493" y="1358899"/>
                  </a:lnTo>
                  <a:close/>
                </a:path>
                <a:path w="1008379" h="2044700">
                  <a:moveTo>
                    <a:pt x="795687" y="1336950"/>
                  </a:moveTo>
                  <a:lnTo>
                    <a:pt x="794004" y="1346199"/>
                  </a:lnTo>
                  <a:lnTo>
                    <a:pt x="786815" y="1358899"/>
                  </a:lnTo>
                  <a:lnTo>
                    <a:pt x="767892" y="1358899"/>
                  </a:lnTo>
                  <a:lnTo>
                    <a:pt x="769533" y="1370743"/>
                  </a:lnTo>
                  <a:lnTo>
                    <a:pt x="790638" y="1358899"/>
                  </a:lnTo>
                  <a:lnTo>
                    <a:pt x="795655" y="1346199"/>
                  </a:lnTo>
                  <a:lnTo>
                    <a:pt x="795687" y="1336950"/>
                  </a:lnTo>
                  <a:close/>
                </a:path>
                <a:path w="1008379" h="2044700">
                  <a:moveTo>
                    <a:pt x="762482" y="1358899"/>
                  </a:moveTo>
                  <a:lnTo>
                    <a:pt x="762088" y="1358899"/>
                  </a:lnTo>
                  <a:lnTo>
                    <a:pt x="762482" y="1361278"/>
                  </a:lnTo>
                  <a:lnTo>
                    <a:pt x="762482" y="1358899"/>
                  </a:lnTo>
                  <a:close/>
                </a:path>
                <a:path w="1008379" h="2044700">
                  <a:moveTo>
                    <a:pt x="412864" y="1231899"/>
                  </a:moveTo>
                  <a:lnTo>
                    <a:pt x="409740" y="1231899"/>
                  </a:lnTo>
                  <a:lnTo>
                    <a:pt x="411213" y="1244599"/>
                  </a:lnTo>
                  <a:lnTo>
                    <a:pt x="425056" y="1257299"/>
                  </a:lnTo>
                  <a:lnTo>
                    <a:pt x="427863" y="1269999"/>
                  </a:lnTo>
                  <a:lnTo>
                    <a:pt x="424192" y="1282699"/>
                  </a:lnTo>
                  <a:lnTo>
                    <a:pt x="424078" y="1320799"/>
                  </a:lnTo>
                  <a:lnTo>
                    <a:pt x="436181" y="1333499"/>
                  </a:lnTo>
                  <a:lnTo>
                    <a:pt x="447509" y="1333499"/>
                  </a:lnTo>
                  <a:lnTo>
                    <a:pt x="442658" y="1346199"/>
                  </a:lnTo>
                  <a:lnTo>
                    <a:pt x="450265" y="1358899"/>
                  </a:lnTo>
                  <a:lnTo>
                    <a:pt x="456120" y="1358899"/>
                  </a:lnTo>
                  <a:lnTo>
                    <a:pt x="447789" y="1346199"/>
                  </a:lnTo>
                  <a:lnTo>
                    <a:pt x="451700" y="1333499"/>
                  </a:lnTo>
                  <a:lnTo>
                    <a:pt x="439445" y="1320799"/>
                  </a:lnTo>
                  <a:lnTo>
                    <a:pt x="429590" y="1295399"/>
                  </a:lnTo>
                  <a:lnTo>
                    <a:pt x="429590" y="1282699"/>
                  </a:lnTo>
                  <a:lnTo>
                    <a:pt x="433184" y="1269999"/>
                  </a:lnTo>
                  <a:lnTo>
                    <a:pt x="429514" y="1257299"/>
                  </a:lnTo>
                  <a:lnTo>
                    <a:pt x="415683" y="1244599"/>
                  </a:lnTo>
                  <a:lnTo>
                    <a:pt x="412864" y="1231899"/>
                  </a:lnTo>
                  <a:close/>
                </a:path>
                <a:path w="1008379" h="2044700">
                  <a:moveTo>
                    <a:pt x="795743" y="1320799"/>
                  </a:moveTo>
                  <a:lnTo>
                    <a:pt x="790219" y="1320799"/>
                  </a:lnTo>
                  <a:lnTo>
                    <a:pt x="790205" y="1333595"/>
                  </a:lnTo>
                  <a:lnTo>
                    <a:pt x="786612" y="1358899"/>
                  </a:lnTo>
                  <a:lnTo>
                    <a:pt x="786815" y="1358899"/>
                  </a:lnTo>
                  <a:lnTo>
                    <a:pt x="794004" y="1346199"/>
                  </a:lnTo>
                  <a:lnTo>
                    <a:pt x="795687" y="1336950"/>
                  </a:lnTo>
                  <a:lnTo>
                    <a:pt x="795743" y="1320799"/>
                  </a:lnTo>
                  <a:close/>
                </a:path>
                <a:path w="1008379" h="2044700">
                  <a:moveTo>
                    <a:pt x="821207" y="1295399"/>
                  </a:moveTo>
                  <a:lnTo>
                    <a:pt x="819899" y="1320799"/>
                  </a:lnTo>
                  <a:lnTo>
                    <a:pt x="798626" y="1320799"/>
                  </a:lnTo>
                  <a:lnTo>
                    <a:pt x="795687" y="1336950"/>
                  </a:lnTo>
                  <a:lnTo>
                    <a:pt x="795655" y="1346199"/>
                  </a:lnTo>
                  <a:lnTo>
                    <a:pt x="790638" y="1358899"/>
                  </a:lnTo>
                  <a:lnTo>
                    <a:pt x="799147" y="1346199"/>
                  </a:lnTo>
                  <a:lnTo>
                    <a:pt x="803059" y="1333499"/>
                  </a:lnTo>
                  <a:lnTo>
                    <a:pt x="823429" y="1320799"/>
                  </a:lnTo>
                  <a:lnTo>
                    <a:pt x="821824" y="1299107"/>
                  </a:lnTo>
                  <a:lnTo>
                    <a:pt x="821207" y="1295399"/>
                  </a:lnTo>
                  <a:close/>
                </a:path>
                <a:path w="1008379" h="2044700">
                  <a:moveTo>
                    <a:pt x="188226" y="1282699"/>
                  </a:moveTo>
                  <a:lnTo>
                    <a:pt x="177279" y="1282699"/>
                  </a:lnTo>
                  <a:lnTo>
                    <a:pt x="197599" y="1295399"/>
                  </a:lnTo>
                  <a:lnTo>
                    <a:pt x="215417" y="1320799"/>
                  </a:lnTo>
                  <a:lnTo>
                    <a:pt x="222885" y="1333499"/>
                  </a:lnTo>
                  <a:lnTo>
                    <a:pt x="222516" y="1346199"/>
                  </a:lnTo>
                  <a:lnTo>
                    <a:pt x="223820" y="1345252"/>
                  </a:lnTo>
                  <a:lnTo>
                    <a:pt x="228028" y="1333499"/>
                  </a:lnTo>
                  <a:lnTo>
                    <a:pt x="220268" y="1320799"/>
                  </a:lnTo>
                  <a:lnTo>
                    <a:pt x="212940" y="1308099"/>
                  </a:lnTo>
                  <a:lnTo>
                    <a:pt x="201320" y="1295399"/>
                  </a:lnTo>
                  <a:lnTo>
                    <a:pt x="188226" y="1282699"/>
                  </a:lnTo>
                  <a:close/>
                </a:path>
                <a:path w="1008379" h="2044700">
                  <a:moveTo>
                    <a:pt x="236218" y="1336249"/>
                  </a:moveTo>
                  <a:lnTo>
                    <a:pt x="223820" y="1345252"/>
                  </a:lnTo>
                  <a:lnTo>
                    <a:pt x="223481" y="1346199"/>
                  </a:lnTo>
                  <a:lnTo>
                    <a:pt x="236218" y="1336249"/>
                  </a:lnTo>
                  <a:close/>
                </a:path>
                <a:path w="1008379" h="2044700">
                  <a:moveTo>
                    <a:pt x="240004" y="1333499"/>
                  </a:moveTo>
                  <a:lnTo>
                    <a:pt x="239873" y="1333595"/>
                  </a:lnTo>
                  <a:lnTo>
                    <a:pt x="257733" y="1346199"/>
                  </a:lnTo>
                  <a:lnTo>
                    <a:pt x="258033" y="1344719"/>
                  </a:lnTo>
                  <a:lnTo>
                    <a:pt x="240004" y="1333499"/>
                  </a:lnTo>
                  <a:close/>
                </a:path>
                <a:path w="1008379" h="2044700">
                  <a:moveTo>
                    <a:pt x="288899" y="1320799"/>
                  </a:moveTo>
                  <a:lnTo>
                    <a:pt x="262877" y="1320799"/>
                  </a:lnTo>
                  <a:lnTo>
                    <a:pt x="258033" y="1344719"/>
                  </a:lnTo>
                  <a:lnTo>
                    <a:pt x="260413" y="1346199"/>
                  </a:lnTo>
                  <a:lnTo>
                    <a:pt x="266776" y="1333499"/>
                  </a:lnTo>
                  <a:lnTo>
                    <a:pt x="288899" y="1320799"/>
                  </a:lnTo>
                  <a:close/>
                </a:path>
                <a:path w="1008379" h="2044700">
                  <a:moveTo>
                    <a:pt x="239737" y="1333499"/>
                  </a:moveTo>
                  <a:lnTo>
                    <a:pt x="236218" y="1336249"/>
                  </a:lnTo>
                  <a:lnTo>
                    <a:pt x="239873" y="1333595"/>
                  </a:lnTo>
                  <a:lnTo>
                    <a:pt x="239737" y="1333499"/>
                  </a:lnTo>
                  <a:close/>
                </a:path>
                <a:path w="1008379" h="2044700">
                  <a:moveTo>
                    <a:pt x="340410" y="1257299"/>
                  </a:moveTo>
                  <a:lnTo>
                    <a:pt x="338734" y="1257299"/>
                  </a:lnTo>
                  <a:lnTo>
                    <a:pt x="326491" y="1269999"/>
                  </a:lnTo>
                  <a:lnTo>
                    <a:pt x="315645" y="1282699"/>
                  </a:lnTo>
                  <a:lnTo>
                    <a:pt x="318757" y="1295399"/>
                  </a:lnTo>
                  <a:lnTo>
                    <a:pt x="297307" y="1308099"/>
                  </a:lnTo>
                  <a:lnTo>
                    <a:pt x="274447" y="1320799"/>
                  </a:lnTo>
                  <a:lnTo>
                    <a:pt x="300761" y="1320799"/>
                  </a:lnTo>
                  <a:lnTo>
                    <a:pt x="312280" y="1308099"/>
                  </a:lnTo>
                  <a:lnTo>
                    <a:pt x="323672" y="1295399"/>
                  </a:lnTo>
                  <a:lnTo>
                    <a:pt x="324459" y="1295399"/>
                  </a:lnTo>
                  <a:lnTo>
                    <a:pt x="320408" y="1282699"/>
                  </a:lnTo>
                  <a:lnTo>
                    <a:pt x="340410" y="1257299"/>
                  </a:lnTo>
                  <a:close/>
                </a:path>
                <a:path w="1008379" h="2044700">
                  <a:moveTo>
                    <a:pt x="805368" y="1314079"/>
                  </a:moveTo>
                  <a:lnTo>
                    <a:pt x="795743" y="1320799"/>
                  </a:lnTo>
                  <a:lnTo>
                    <a:pt x="801611" y="1320799"/>
                  </a:lnTo>
                  <a:lnTo>
                    <a:pt x="805368" y="1314079"/>
                  </a:lnTo>
                  <a:close/>
                </a:path>
                <a:path w="1008379" h="2044700">
                  <a:moveTo>
                    <a:pt x="821550" y="1295399"/>
                  </a:moveTo>
                  <a:lnTo>
                    <a:pt x="821824" y="1299107"/>
                  </a:lnTo>
                  <a:lnTo>
                    <a:pt x="825436" y="1320799"/>
                  </a:lnTo>
                  <a:lnTo>
                    <a:pt x="825642" y="1319978"/>
                  </a:lnTo>
                  <a:lnTo>
                    <a:pt x="821550" y="1295399"/>
                  </a:lnTo>
                  <a:close/>
                </a:path>
                <a:path w="1008379" h="2044700">
                  <a:moveTo>
                    <a:pt x="860374" y="1282699"/>
                  </a:moveTo>
                  <a:lnTo>
                    <a:pt x="848550" y="1282699"/>
                  </a:lnTo>
                  <a:lnTo>
                    <a:pt x="834656" y="1295399"/>
                  </a:lnTo>
                  <a:lnTo>
                    <a:pt x="831811" y="1295399"/>
                  </a:lnTo>
                  <a:lnTo>
                    <a:pt x="825642" y="1319978"/>
                  </a:lnTo>
                  <a:lnTo>
                    <a:pt x="825779" y="1320799"/>
                  </a:lnTo>
                  <a:lnTo>
                    <a:pt x="834491" y="1308099"/>
                  </a:lnTo>
                  <a:lnTo>
                    <a:pt x="855522" y="1295399"/>
                  </a:lnTo>
                  <a:lnTo>
                    <a:pt x="833577" y="1295399"/>
                  </a:lnTo>
                  <a:lnTo>
                    <a:pt x="833088" y="1294431"/>
                  </a:lnTo>
                  <a:lnTo>
                    <a:pt x="855892" y="1294431"/>
                  </a:lnTo>
                  <a:lnTo>
                    <a:pt x="860374" y="1282699"/>
                  </a:lnTo>
                  <a:close/>
                </a:path>
                <a:path w="1008379" h="2044700">
                  <a:moveTo>
                    <a:pt x="789100" y="1207960"/>
                  </a:moveTo>
                  <a:lnTo>
                    <a:pt x="798182" y="1219199"/>
                  </a:lnTo>
                  <a:lnTo>
                    <a:pt x="797623" y="1231899"/>
                  </a:lnTo>
                  <a:lnTo>
                    <a:pt x="797623" y="1244599"/>
                  </a:lnTo>
                  <a:lnTo>
                    <a:pt x="801408" y="1257299"/>
                  </a:lnTo>
                  <a:lnTo>
                    <a:pt x="805103" y="1269999"/>
                  </a:lnTo>
                  <a:lnTo>
                    <a:pt x="817346" y="1282699"/>
                  </a:lnTo>
                  <a:lnTo>
                    <a:pt x="808710" y="1308099"/>
                  </a:lnTo>
                  <a:lnTo>
                    <a:pt x="805368" y="1314079"/>
                  </a:lnTo>
                  <a:lnTo>
                    <a:pt x="813930" y="1308099"/>
                  </a:lnTo>
                  <a:lnTo>
                    <a:pt x="814235" y="1295399"/>
                  </a:lnTo>
                  <a:lnTo>
                    <a:pt x="821258" y="1282699"/>
                  </a:lnTo>
                  <a:lnTo>
                    <a:pt x="809294" y="1269999"/>
                  </a:lnTo>
                  <a:lnTo>
                    <a:pt x="806754" y="1257299"/>
                  </a:lnTo>
                  <a:lnTo>
                    <a:pt x="803059" y="1244599"/>
                  </a:lnTo>
                  <a:lnTo>
                    <a:pt x="803135" y="1225094"/>
                  </a:lnTo>
                  <a:lnTo>
                    <a:pt x="801408" y="1219199"/>
                  </a:lnTo>
                  <a:lnTo>
                    <a:pt x="789100" y="1207960"/>
                  </a:lnTo>
                  <a:close/>
                </a:path>
                <a:path w="1008379" h="2044700">
                  <a:moveTo>
                    <a:pt x="142595" y="1231899"/>
                  </a:moveTo>
                  <a:lnTo>
                    <a:pt x="137820" y="1231899"/>
                  </a:lnTo>
                  <a:lnTo>
                    <a:pt x="130416" y="1244599"/>
                  </a:lnTo>
                  <a:lnTo>
                    <a:pt x="122948" y="1257299"/>
                  </a:lnTo>
                  <a:lnTo>
                    <a:pt x="126441" y="1269999"/>
                  </a:lnTo>
                  <a:lnTo>
                    <a:pt x="134124" y="1282699"/>
                  </a:lnTo>
                  <a:lnTo>
                    <a:pt x="153149" y="1295399"/>
                  </a:lnTo>
                  <a:lnTo>
                    <a:pt x="162306" y="1295399"/>
                  </a:lnTo>
                  <a:lnTo>
                    <a:pt x="136512" y="1282699"/>
                  </a:lnTo>
                  <a:lnTo>
                    <a:pt x="131508" y="1269999"/>
                  </a:lnTo>
                  <a:lnTo>
                    <a:pt x="128092" y="1257299"/>
                  </a:lnTo>
                  <a:lnTo>
                    <a:pt x="135267" y="1244599"/>
                  </a:lnTo>
                  <a:lnTo>
                    <a:pt x="142595" y="1231899"/>
                  </a:lnTo>
                  <a:close/>
                </a:path>
                <a:path w="1008379" h="2044700">
                  <a:moveTo>
                    <a:pt x="177279" y="1282699"/>
                  </a:moveTo>
                  <a:lnTo>
                    <a:pt x="175348" y="1282699"/>
                  </a:lnTo>
                  <a:lnTo>
                    <a:pt x="162306" y="1295399"/>
                  </a:lnTo>
                  <a:lnTo>
                    <a:pt x="165265" y="1295399"/>
                  </a:lnTo>
                  <a:lnTo>
                    <a:pt x="177279" y="1282699"/>
                  </a:lnTo>
                  <a:close/>
                </a:path>
                <a:path w="1008379" h="2044700">
                  <a:moveTo>
                    <a:pt x="839266" y="1269999"/>
                  </a:moveTo>
                  <a:lnTo>
                    <a:pt x="835520" y="1269999"/>
                  </a:lnTo>
                  <a:lnTo>
                    <a:pt x="822667" y="1282699"/>
                  </a:lnTo>
                  <a:lnTo>
                    <a:pt x="821664" y="1295399"/>
                  </a:lnTo>
                  <a:lnTo>
                    <a:pt x="831811" y="1295399"/>
                  </a:lnTo>
                  <a:lnTo>
                    <a:pt x="833088" y="1294431"/>
                  </a:lnTo>
                  <a:lnTo>
                    <a:pt x="827176" y="1282699"/>
                  </a:lnTo>
                  <a:lnTo>
                    <a:pt x="839266" y="1269999"/>
                  </a:lnTo>
                  <a:close/>
                </a:path>
                <a:path w="1008379" h="2044700">
                  <a:moveTo>
                    <a:pt x="837459" y="1291115"/>
                  </a:moveTo>
                  <a:lnTo>
                    <a:pt x="833088" y="1294431"/>
                  </a:lnTo>
                  <a:lnTo>
                    <a:pt x="833577" y="1295399"/>
                  </a:lnTo>
                  <a:lnTo>
                    <a:pt x="837459" y="1291115"/>
                  </a:lnTo>
                  <a:close/>
                </a:path>
                <a:path w="1008379" h="2044700">
                  <a:moveTo>
                    <a:pt x="848550" y="1282699"/>
                  </a:moveTo>
                  <a:lnTo>
                    <a:pt x="837459" y="1291115"/>
                  </a:lnTo>
                  <a:lnTo>
                    <a:pt x="833577" y="1295399"/>
                  </a:lnTo>
                  <a:lnTo>
                    <a:pt x="834656" y="1295399"/>
                  </a:lnTo>
                  <a:lnTo>
                    <a:pt x="848550" y="1282699"/>
                  </a:lnTo>
                  <a:close/>
                </a:path>
                <a:path w="1008379" h="2044700">
                  <a:moveTo>
                    <a:pt x="848550" y="1282699"/>
                  </a:moveTo>
                  <a:lnTo>
                    <a:pt x="845083" y="1282699"/>
                  </a:lnTo>
                  <a:lnTo>
                    <a:pt x="837459" y="1291115"/>
                  </a:lnTo>
                  <a:lnTo>
                    <a:pt x="848550" y="1282699"/>
                  </a:lnTo>
                  <a:close/>
                </a:path>
                <a:path w="1008379" h="2044700">
                  <a:moveTo>
                    <a:pt x="791723" y="1194336"/>
                  </a:moveTo>
                  <a:lnTo>
                    <a:pt x="803135" y="1219199"/>
                  </a:lnTo>
                  <a:lnTo>
                    <a:pt x="803135" y="1225094"/>
                  </a:lnTo>
                  <a:lnTo>
                    <a:pt x="805129" y="1231899"/>
                  </a:lnTo>
                  <a:lnTo>
                    <a:pt x="818007" y="1244599"/>
                  </a:lnTo>
                  <a:lnTo>
                    <a:pt x="819899" y="1257299"/>
                  </a:lnTo>
                  <a:lnTo>
                    <a:pt x="821677" y="1269999"/>
                  </a:lnTo>
                  <a:lnTo>
                    <a:pt x="824420" y="1269999"/>
                  </a:lnTo>
                  <a:lnTo>
                    <a:pt x="825309" y="1257299"/>
                  </a:lnTo>
                  <a:lnTo>
                    <a:pt x="821550" y="1244599"/>
                  </a:lnTo>
                  <a:lnTo>
                    <a:pt x="808634" y="1231899"/>
                  </a:lnTo>
                  <a:lnTo>
                    <a:pt x="803059" y="1206499"/>
                  </a:lnTo>
                  <a:lnTo>
                    <a:pt x="791723" y="1194336"/>
                  </a:lnTo>
                  <a:close/>
                </a:path>
                <a:path w="1008379" h="2044700">
                  <a:moveTo>
                    <a:pt x="388200" y="1219199"/>
                  </a:moveTo>
                  <a:lnTo>
                    <a:pt x="386410" y="1219199"/>
                  </a:lnTo>
                  <a:lnTo>
                    <a:pt x="378218" y="1231899"/>
                  </a:lnTo>
                  <a:lnTo>
                    <a:pt x="372478" y="1244599"/>
                  </a:lnTo>
                  <a:lnTo>
                    <a:pt x="352869" y="1257299"/>
                  </a:lnTo>
                  <a:lnTo>
                    <a:pt x="376580" y="1257299"/>
                  </a:lnTo>
                  <a:lnTo>
                    <a:pt x="383184" y="1231899"/>
                  </a:lnTo>
                  <a:lnTo>
                    <a:pt x="399542" y="1231899"/>
                  </a:lnTo>
                  <a:lnTo>
                    <a:pt x="388200" y="1219199"/>
                  </a:lnTo>
                  <a:close/>
                </a:path>
                <a:path w="1008379" h="2044700">
                  <a:moveTo>
                    <a:pt x="178015" y="1117599"/>
                  </a:moveTo>
                  <a:lnTo>
                    <a:pt x="172377" y="1117599"/>
                  </a:lnTo>
                  <a:lnTo>
                    <a:pt x="176364" y="1130299"/>
                  </a:lnTo>
                  <a:lnTo>
                    <a:pt x="165658" y="1142999"/>
                  </a:lnTo>
                  <a:lnTo>
                    <a:pt x="158089" y="1168399"/>
                  </a:lnTo>
                  <a:lnTo>
                    <a:pt x="145542" y="1181099"/>
                  </a:lnTo>
                  <a:lnTo>
                    <a:pt x="144843" y="1193799"/>
                  </a:lnTo>
                  <a:lnTo>
                    <a:pt x="150431" y="1231899"/>
                  </a:lnTo>
                  <a:lnTo>
                    <a:pt x="153898" y="1231899"/>
                  </a:lnTo>
                  <a:lnTo>
                    <a:pt x="152171" y="1206499"/>
                  </a:lnTo>
                  <a:lnTo>
                    <a:pt x="150419" y="1194336"/>
                  </a:lnTo>
                  <a:lnTo>
                    <a:pt x="150368" y="1181099"/>
                  </a:lnTo>
                  <a:lnTo>
                    <a:pt x="162610" y="1168399"/>
                  </a:lnTo>
                  <a:lnTo>
                    <a:pt x="170408" y="1155699"/>
                  </a:lnTo>
                  <a:lnTo>
                    <a:pt x="181330" y="1130299"/>
                  </a:lnTo>
                  <a:lnTo>
                    <a:pt x="178015" y="1117599"/>
                  </a:lnTo>
                  <a:close/>
                </a:path>
                <a:path w="1008379" h="2044700">
                  <a:moveTo>
                    <a:pt x="760234" y="1168399"/>
                  </a:moveTo>
                  <a:lnTo>
                    <a:pt x="748271" y="1168399"/>
                  </a:lnTo>
                  <a:lnTo>
                    <a:pt x="760234" y="1181099"/>
                  </a:lnTo>
                  <a:lnTo>
                    <a:pt x="765251" y="1193799"/>
                  </a:lnTo>
                  <a:lnTo>
                    <a:pt x="776338" y="1193799"/>
                  </a:lnTo>
                  <a:lnTo>
                    <a:pt x="787920" y="1206499"/>
                  </a:lnTo>
                  <a:lnTo>
                    <a:pt x="789100" y="1207960"/>
                  </a:lnTo>
                  <a:lnTo>
                    <a:pt x="801408" y="1219199"/>
                  </a:lnTo>
                  <a:lnTo>
                    <a:pt x="803135" y="1225094"/>
                  </a:lnTo>
                  <a:lnTo>
                    <a:pt x="803135" y="1219199"/>
                  </a:lnTo>
                  <a:lnTo>
                    <a:pt x="791723" y="1194336"/>
                  </a:lnTo>
                  <a:lnTo>
                    <a:pt x="791222" y="1193799"/>
                  </a:lnTo>
                  <a:lnTo>
                    <a:pt x="778129" y="1181099"/>
                  </a:lnTo>
                  <a:lnTo>
                    <a:pt x="765251" y="1181099"/>
                  </a:lnTo>
                  <a:lnTo>
                    <a:pt x="760234" y="1168399"/>
                  </a:lnTo>
                  <a:close/>
                </a:path>
                <a:path w="1008379" h="2044700">
                  <a:moveTo>
                    <a:pt x="776338" y="1193799"/>
                  </a:moveTo>
                  <a:lnTo>
                    <a:pt x="787501" y="1206499"/>
                  </a:lnTo>
                  <a:lnTo>
                    <a:pt x="789100" y="1207960"/>
                  </a:lnTo>
                  <a:lnTo>
                    <a:pt x="787920" y="1206499"/>
                  </a:lnTo>
                  <a:lnTo>
                    <a:pt x="776338" y="1193799"/>
                  </a:lnTo>
                  <a:close/>
                </a:path>
                <a:path w="1008379" h="2044700">
                  <a:moveTo>
                    <a:pt x="791476" y="1193799"/>
                  </a:moveTo>
                  <a:lnTo>
                    <a:pt x="791222" y="1193799"/>
                  </a:lnTo>
                  <a:lnTo>
                    <a:pt x="791723" y="1194336"/>
                  </a:lnTo>
                  <a:lnTo>
                    <a:pt x="791476" y="1193799"/>
                  </a:lnTo>
                  <a:close/>
                </a:path>
                <a:path w="1008379" h="2044700">
                  <a:moveTo>
                    <a:pt x="752844" y="1178718"/>
                  </a:moveTo>
                  <a:lnTo>
                    <a:pt x="762850" y="1193799"/>
                  </a:lnTo>
                  <a:lnTo>
                    <a:pt x="756983" y="1181099"/>
                  </a:lnTo>
                  <a:lnTo>
                    <a:pt x="752844" y="1178718"/>
                  </a:lnTo>
                  <a:close/>
                </a:path>
                <a:path w="1008379" h="2044700">
                  <a:moveTo>
                    <a:pt x="748271" y="1168399"/>
                  </a:moveTo>
                  <a:lnTo>
                    <a:pt x="745998" y="1168399"/>
                  </a:lnTo>
                  <a:lnTo>
                    <a:pt x="752844" y="1178718"/>
                  </a:lnTo>
                  <a:lnTo>
                    <a:pt x="756983" y="1181099"/>
                  </a:lnTo>
                  <a:lnTo>
                    <a:pt x="762850" y="1193799"/>
                  </a:lnTo>
                  <a:lnTo>
                    <a:pt x="765251" y="1193799"/>
                  </a:lnTo>
                  <a:lnTo>
                    <a:pt x="760234" y="1181099"/>
                  </a:lnTo>
                  <a:lnTo>
                    <a:pt x="748271" y="1168399"/>
                  </a:lnTo>
                  <a:close/>
                </a:path>
                <a:path w="1008379" h="2044700">
                  <a:moveTo>
                    <a:pt x="813231" y="1130299"/>
                  </a:moveTo>
                  <a:lnTo>
                    <a:pt x="811479" y="1130299"/>
                  </a:lnTo>
                  <a:lnTo>
                    <a:pt x="829487" y="1155699"/>
                  </a:lnTo>
                  <a:lnTo>
                    <a:pt x="832684" y="1167809"/>
                  </a:lnTo>
                  <a:lnTo>
                    <a:pt x="832751" y="1181099"/>
                  </a:lnTo>
                  <a:lnTo>
                    <a:pt x="845388" y="1193799"/>
                  </a:lnTo>
                  <a:lnTo>
                    <a:pt x="847471" y="1193799"/>
                  </a:lnTo>
                  <a:lnTo>
                    <a:pt x="838276" y="1168399"/>
                  </a:lnTo>
                  <a:lnTo>
                    <a:pt x="834491" y="1155699"/>
                  </a:lnTo>
                  <a:lnTo>
                    <a:pt x="824903" y="1142999"/>
                  </a:lnTo>
                  <a:lnTo>
                    <a:pt x="813231" y="1130299"/>
                  </a:lnTo>
                  <a:close/>
                </a:path>
                <a:path w="1008379" h="2044700">
                  <a:moveTo>
                    <a:pt x="705739" y="1155699"/>
                  </a:moveTo>
                  <a:lnTo>
                    <a:pt x="691603" y="1168399"/>
                  </a:lnTo>
                  <a:lnTo>
                    <a:pt x="686752" y="1181099"/>
                  </a:lnTo>
                  <a:lnTo>
                    <a:pt x="687489" y="1181099"/>
                  </a:lnTo>
                  <a:lnTo>
                    <a:pt x="695794" y="1168399"/>
                  </a:lnTo>
                  <a:lnTo>
                    <a:pt x="723734" y="1168399"/>
                  </a:lnTo>
                  <a:lnTo>
                    <a:pt x="705739" y="1155699"/>
                  </a:lnTo>
                  <a:close/>
                </a:path>
                <a:path w="1008379" h="2044700">
                  <a:moveTo>
                    <a:pt x="700405" y="1168399"/>
                  </a:moveTo>
                  <a:lnTo>
                    <a:pt x="699312" y="1168399"/>
                  </a:lnTo>
                  <a:lnTo>
                    <a:pt x="687489" y="1181099"/>
                  </a:lnTo>
                  <a:lnTo>
                    <a:pt x="702462" y="1181099"/>
                  </a:lnTo>
                  <a:lnTo>
                    <a:pt x="707743" y="1178018"/>
                  </a:lnTo>
                  <a:lnTo>
                    <a:pt x="700405" y="1168399"/>
                  </a:lnTo>
                  <a:close/>
                </a:path>
                <a:path w="1008379" h="2044700">
                  <a:moveTo>
                    <a:pt x="719043" y="1171426"/>
                  </a:moveTo>
                  <a:lnTo>
                    <a:pt x="707743" y="1178018"/>
                  </a:lnTo>
                  <a:lnTo>
                    <a:pt x="710095" y="1181099"/>
                  </a:lnTo>
                  <a:lnTo>
                    <a:pt x="719043" y="1171426"/>
                  </a:lnTo>
                  <a:close/>
                </a:path>
                <a:path w="1008379" h="2044700">
                  <a:moveTo>
                    <a:pt x="725471" y="1156753"/>
                  </a:moveTo>
                  <a:lnTo>
                    <a:pt x="725787" y="1160654"/>
                  </a:lnTo>
                  <a:lnTo>
                    <a:pt x="734910" y="1168399"/>
                  </a:lnTo>
                  <a:lnTo>
                    <a:pt x="752844" y="1178718"/>
                  </a:lnTo>
                  <a:lnTo>
                    <a:pt x="745998" y="1168399"/>
                  </a:lnTo>
                  <a:lnTo>
                    <a:pt x="747610" y="1168399"/>
                  </a:lnTo>
                  <a:lnTo>
                    <a:pt x="725471" y="1156753"/>
                  </a:lnTo>
                  <a:close/>
                </a:path>
                <a:path w="1008379" h="2044700">
                  <a:moveTo>
                    <a:pt x="724230" y="1168399"/>
                  </a:moveTo>
                  <a:lnTo>
                    <a:pt x="721842" y="1168399"/>
                  </a:lnTo>
                  <a:lnTo>
                    <a:pt x="719043" y="1171426"/>
                  </a:lnTo>
                  <a:lnTo>
                    <a:pt x="724230" y="1168399"/>
                  </a:lnTo>
                  <a:close/>
                </a:path>
                <a:path w="1008379" h="2044700">
                  <a:moveTo>
                    <a:pt x="556219" y="1167386"/>
                  </a:moveTo>
                  <a:lnTo>
                    <a:pt x="556196" y="1168399"/>
                  </a:lnTo>
                  <a:lnTo>
                    <a:pt x="556702" y="1167809"/>
                  </a:lnTo>
                  <a:lnTo>
                    <a:pt x="556219" y="1167386"/>
                  </a:lnTo>
                  <a:close/>
                </a:path>
                <a:path w="1008379" h="2044700">
                  <a:moveTo>
                    <a:pt x="601052" y="1079499"/>
                  </a:moveTo>
                  <a:lnTo>
                    <a:pt x="592467" y="1092199"/>
                  </a:lnTo>
                  <a:lnTo>
                    <a:pt x="597909" y="1116822"/>
                  </a:lnTo>
                  <a:lnTo>
                    <a:pt x="598003" y="1118089"/>
                  </a:lnTo>
                  <a:lnTo>
                    <a:pt x="596074" y="1130299"/>
                  </a:lnTo>
                  <a:lnTo>
                    <a:pt x="577938" y="1142999"/>
                  </a:lnTo>
                  <a:lnTo>
                    <a:pt x="556702" y="1167809"/>
                  </a:lnTo>
                  <a:lnTo>
                    <a:pt x="557377" y="1168399"/>
                  </a:lnTo>
                  <a:lnTo>
                    <a:pt x="571169" y="1155699"/>
                  </a:lnTo>
                  <a:lnTo>
                    <a:pt x="582714" y="1155699"/>
                  </a:lnTo>
                  <a:lnTo>
                    <a:pt x="590105" y="1142999"/>
                  </a:lnTo>
                  <a:lnTo>
                    <a:pt x="601548" y="1130299"/>
                  </a:lnTo>
                  <a:lnTo>
                    <a:pt x="603402" y="1117599"/>
                  </a:lnTo>
                  <a:lnTo>
                    <a:pt x="597700" y="1092199"/>
                  </a:lnTo>
                  <a:lnTo>
                    <a:pt x="601354" y="1079895"/>
                  </a:lnTo>
                  <a:lnTo>
                    <a:pt x="601052" y="1079499"/>
                  </a:lnTo>
                  <a:close/>
                </a:path>
                <a:path w="1008379" h="2044700">
                  <a:moveTo>
                    <a:pt x="719950" y="1155699"/>
                  </a:moveTo>
                  <a:lnTo>
                    <a:pt x="723734" y="1168399"/>
                  </a:lnTo>
                  <a:lnTo>
                    <a:pt x="726414" y="1168399"/>
                  </a:lnTo>
                  <a:lnTo>
                    <a:pt x="725787" y="1160654"/>
                  </a:lnTo>
                  <a:lnTo>
                    <a:pt x="719950" y="1155699"/>
                  </a:lnTo>
                  <a:close/>
                </a:path>
                <a:path w="1008379" h="2044700">
                  <a:moveTo>
                    <a:pt x="560895" y="1104899"/>
                  </a:moveTo>
                  <a:lnTo>
                    <a:pt x="558876" y="1104899"/>
                  </a:lnTo>
                  <a:lnTo>
                    <a:pt x="554881" y="1119324"/>
                  </a:lnTo>
                  <a:lnTo>
                    <a:pt x="551764" y="1130299"/>
                  </a:lnTo>
                  <a:lnTo>
                    <a:pt x="551675" y="1142999"/>
                  </a:lnTo>
                  <a:lnTo>
                    <a:pt x="542861" y="1155699"/>
                  </a:lnTo>
                  <a:lnTo>
                    <a:pt x="556219" y="1167386"/>
                  </a:lnTo>
                  <a:lnTo>
                    <a:pt x="556777" y="1142706"/>
                  </a:lnTo>
                  <a:lnTo>
                    <a:pt x="557187" y="1130299"/>
                  </a:lnTo>
                  <a:lnTo>
                    <a:pt x="560728" y="1117874"/>
                  </a:lnTo>
                  <a:lnTo>
                    <a:pt x="560830" y="1114194"/>
                  </a:lnTo>
                  <a:lnTo>
                    <a:pt x="560895" y="1104899"/>
                  </a:lnTo>
                  <a:close/>
                </a:path>
                <a:path w="1008379" h="2044700">
                  <a:moveTo>
                    <a:pt x="722283" y="1128921"/>
                  </a:moveTo>
                  <a:lnTo>
                    <a:pt x="720775" y="1130299"/>
                  </a:lnTo>
                  <a:lnTo>
                    <a:pt x="719969" y="1142706"/>
                  </a:lnTo>
                  <a:lnTo>
                    <a:pt x="719950" y="1155699"/>
                  </a:lnTo>
                  <a:lnTo>
                    <a:pt x="725787" y="1160654"/>
                  </a:lnTo>
                  <a:lnTo>
                    <a:pt x="725471" y="1156753"/>
                  </a:lnTo>
                  <a:lnTo>
                    <a:pt x="723468" y="1155699"/>
                  </a:lnTo>
                  <a:lnTo>
                    <a:pt x="725474" y="1142999"/>
                  </a:lnTo>
                  <a:lnTo>
                    <a:pt x="721664" y="1130299"/>
                  </a:lnTo>
                  <a:lnTo>
                    <a:pt x="722929" y="1129606"/>
                  </a:lnTo>
                  <a:lnTo>
                    <a:pt x="722283" y="1128921"/>
                  </a:lnTo>
                  <a:close/>
                </a:path>
                <a:path w="1008379" h="2044700">
                  <a:moveTo>
                    <a:pt x="725474" y="1142999"/>
                  </a:moveTo>
                  <a:lnTo>
                    <a:pt x="723468" y="1155699"/>
                  </a:lnTo>
                  <a:lnTo>
                    <a:pt x="725471" y="1156753"/>
                  </a:lnTo>
                  <a:lnTo>
                    <a:pt x="725474" y="1142999"/>
                  </a:lnTo>
                  <a:close/>
                </a:path>
                <a:path w="1008379" h="2044700">
                  <a:moveTo>
                    <a:pt x="472046" y="1054099"/>
                  </a:moveTo>
                  <a:lnTo>
                    <a:pt x="471157" y="1054099"/>
                  </a:lnTo>
                  <a:lnTo>
                    <a:pt x="470395" y="1066799"/>
                  </a:lnTo>
                  <a:lnTo>
                    <a:pt x="477786" y="1092199"/>
                  </a:lnTo>
                  <a:lnTo>
                    <a:pt x="489800" y="1104899"/>
                  </a:lnTo>
                  <a:lnTo>
                    <a:pt x="492412" y="1116822"/>
                  </a:lnTo>
                  <a:lnTo>
                    <a:pt x="492493" y="1130299"/>
                  </a:lnTo>
                  <a:lnTo>
                    <a:pt x="500265" y="1142999"/>
                  </a:lnTo>
                  <a:lnTo>
                    <a:pt x="501573" y="1142999"/>
                  </a:lnTo>
                  <a:lnTo>
                    <a:pt x="497649" y="1130299"/>
                  </a:lnTo>
                  <a:lnTo>
                    <a:pt x="498017" y="1117599"/>
                  </a:lnTo>
                  <a:lnTo>
                    <a:pt x="494233" y="1104899"/>
                  </a:lnTo>
                  <a:lnTo>
                    <a:pt x="482219" y="1092199"/>
                  </a:lnTo>
                  <a:lnTo>
                    <a:pt x="479437" y="1079499"/>
                  </a:lnTo>
                  <a:lnTo>
                    <a:pt x="472046" y="1054099"/>
                  </a:lnTo>
                  <a:close/>
                </a:path>
                <a:path w="1008379" h="2044700">
                  <a:moveTo>
                    <a:pt x="539737" y="1066799"/>
                  </a:moveTo>
                  <a:lnTo>
                    <a:pt x="524751" y="1066799"/>
                  </a:lnTo>
                  <a:lnTo>
                    <a:pt x="513664" y="1079499"/>
                  </a:lnTo>
                  <a:lnTo>
                    <a:pt x="507517" y="1092199"/>
                  </a:lnTo>
                  <a:lnTo>
                    <a:pt x="513016" y="1117599"/>
                  </a:lnTo>
                  <a:lnTo>
                    <a:pt x="526694" y="1117599"/>
                  </a:lnTo>
                  <a:lnTo>
                    <a:pt x="523938" y="1130299"/>
                  </a:lnTo>
                  <a:lnTo>
                    <a:pt x="523938" y="1142999"/>
                  </a:lnTo>
                  <a:lnTo>
                    <a:pt x="529450" y="1142999"/>
                  </a:lnTo>
                  <a:lnTo>
                    <a:pt x="529450" y="1104899"/>
                  </a:lnTo>
                  <a:lnTo>
                    <a:pt x="515594" y="1104899"/>
                  </a:lnTo>
                  <a:lnTo>
                    <a:pt x="512635" y="1092199"/>
                  </a:lnTo>
                  <a:lnTo>
                    <a:pt x="528637" y="1079499"/>
                  </a:lnTo>
                  <a:lnTo>
                    <a:pt x="539737" y="1066799"/>
                  </a:lnTo>
                  <a:close/>
                </a:path>
                <a:path w="1008379" h="2044700">
                  <a:moveTo>
                    <a:pt x="601815" y="1080500"/>
                  </a:moveTo>
                  <a:lnTo>
                    <a:pt x="605828" y="1092199"/>
                  </a:lnTo>
                  <a:lnTo>
                    <a:pt x="608884" y="1116081"/>
                  </a:lnTo>
                  <a:lnTo>
                    <a:pt x="608999" y="1117874"/>
                  </a:lnTo>
                  <a:lnTo>
                    <a:pt x="605383" y="1130299"/>
                  </a:lnTo>
                  <a:lnTo>
                    <a:pt x="605307" y="1142999"/>
                  </a:lnTo>
                  <a:lnTo>
                    <a:pt x="616483" y="1142999"/>
                  </a:lnTo>
                  <a:lnTo>
                    <a:pt x="610819" y="1130299"/>
                  </a:lnTo>
                  <a:lnTo>
                    <a:pt x="614360" y="1117874"/>
                  </a:lnTo>
                  <a:lnTo>
                    <a:pt x="614325" y="1116822"/>
                  </a:lnTo>
                  <a:lnTo>
                    <a:pt x="610730" y="1092199"/>
                  </a:lnTo>
                  <a:lnTo>
                    <a:pt x="601815" y="1080500"/>
                  </a:lnTo>
                  <a:close/>
                </a:path>
                <a:path w="1008379" h="2044700">
                  <a:moveTo>
                    <a:pt x="597763" y="1041399"/>
                  </a:moveTo>
                  <a:lnTo>
                    <a:pt x="595871" y="1041399"/>
                  </a:lnTo>
                  <a:lnTo>
                    <a:pt x="596163" y="1054099"/>
                  </a:lnTo>
                  <a:lnTo>
                    <a:pt x="605726" y="1066799"/>
                  </a:lnTo>
                  <a:lnTo>
                    <a:pt x="612990" y="1079499"/>
                  </a:lnTo>
                  <a:lnTo>
                    <a:pt x="616483" y="1092199"/>
                  </a:lnTo>
                  <a:lnTo>
                    <a:pt x="620053" y="1116822"/>
                  </a:lnTo>
                  <a:lnTo>
                    <a:pt x="620090" y="1130299"/>
                  </a:lnTo>
                  <a:lnTo>
                    <a:pt x="616483" y="1142999"/>
                  </a:lnTo>
                  <a:lnTo>
                    <a:pt x="619150" y="1142999"/>
                  </a:lnTo>
                  <a:lnTo>
                    <a:pt x="625525" y="1130299"/>
                  </a:lnTo>
                  <a:lnTo>
                    <a:pt x="625614" y="1104899"/>
                  </a:lnTo>
                  <a:lnTo>
                    <a:pt x="621842" y="1092199"/>
                  </a:lnTo>
                  <a:lnTo>
                    <a:pt x="618134" y="1079499"/>
                  </a:lnTo>
                  <a:lnTo>
                    <a:pt x="610527" y="1066799"/>
                  </a:lnTo>
                  <a:lnTo>
                    <a:pt x="601141" y="1054099"/>
                  </a:lnTo>
                  <a:lnTo>
                    <a:pt x="597763" y="1041399"/>
                  </a:lnTo>
                  <a:close/>
                </a:path>
                <a:path w="1008379" h="2044700">
                  <a:moveTo>
                    <a:pt x="725474" y="1130299"/>
                  </a:moveTo>
                  <a:lnTo>
                    <a:pt x="721664" y="1130299"/>
                  </a:lnTo>
                  <a:lnTo>
                    <a:pt x="725474" y="1142999"/>
                  </a:lnTo>
                  <a:lnTo>
                    <a:pt x="725474" y="1130299"/>
                  </a:lnTo>
                  <a:close/>
                </a:path>
                <a:path w="1008379" h="2044700">
                  <a:moveTo>
                    <a:pt x="720775" y="1130299"/>
                  </a:moveTo>
                  <a:lnTo>
                    <a:pt x="715949" y="1130299"/>
                  </a:lnTo>
                  <a:lnTo>
                    <a:pt x="719969" y="1142706"/>
                  </a:lnTo>
                  <a:lnTo>
                    <a:pt x="720775" y="1130299"/>
                  </a:lnTo>
                  <a:close/>
                </a:path>
                <a:path w="1008379" h="2044700">
                  <a:moveTo>
                    <a:pt x="331885" y="1108251"/>
                  </a:moveTo>
                  <a:lnTo>
                    <a:pt x="340410" y="1117599"/>
                  </a:lnTo>
                  <a:lnTo>
                    <a:pt x="352933" y="1130299"/>
                  </a:lnTo>
                  <a:lnTo>
                    <a:pt x="355079" y="1130299"/>
                  </a:lnTo>
                  <a:lnTo>
                    <a:pt x="357162" y="1117599"/>
                  </a:lnTo>
                  <a:lnTo>
                    <a:pt x="346710" y="1117599"/>
                  </a:lnTo>
                  <a:lnTo>
                    <a:pt x="334110" y="1109518"/>
                  </a:lnTo>
                  <a:lnTo>
                    <a:pt x="331885" y="1108251"/>
                  </a:lnTo>
                  <a:close/>
                </a:path>
                <a:path w="1008379" h="2044700">
                  <a:moveTo>
                    <a:pt x="696182" y="1094044"/>
                  </a:moveTo>
                  <a:lnTo>
                    <a:pt x="701459" y="1117599"/>
                  </a:lnTo>
                  <a:lnTo>
                    <a:pt x="713790" y="1130299"/>
                  </a:lnTo>
                  <a:lnTo>
                    <a:pt x="718979" y="1125413"/>
                  </a:lnTo>
                  <a:lnTo>
                    <a:pt x="711619" y="1117599"/>
                  </a:lnTo>
                  <a:lnTo>
                    <a:pt x="714451" y="1117599"/>
                  </a:lnTo>
                  <a:lnTo>
                    <a:pt x="706983" y="1104899"/>
                  </a:lnTo>
                  <a:lnTo>
                    <a:pt x="696182" y="1094044"/>
                  </a:lnTo>
                  <a:close/>
                </a:path>
                <a:path w="1008379" h="2044700">
                  <a:moveTo>
                    <a:pt x="725341" y="1128285"/>
                  </a:moveTo>
                  <a:lnTo>
                    <a:pt x="722929" y="1129606"/>
                  </a:lnTo>
                  <a:lnTo>
                    <a:pt x="723582" y="1130299"/>
                  </a:lnTo>
                  <a:lnTo>
                    <a:pt x="725341" y="1128285"/>
                  </a:lnTo>
                  <a:close/>
                </a:path>
                <a:path w="1008379" h="2044700">
                  <a:moveTo>
                    <a:pt x="742039" y="1119135"/>
                  </a:moveTo>
                  <a:lnTo>
                    <a:pt x="729816" y="1125833"/>
                  </a:lnTo>
                  <a:lnTo>
                    <a:pt x="725474" y="1130299"/>
                  </a:lnTo>
                  <a:lnTo>
                    <a:pt x="728319" y="1130299"/>
                  </a:lnTo>
                  <a:lnTo>
                    <a:pt x="742368" y="1119324"/>
                  </a:lnTo>
                  <a:lnTo>
                    <a:pt x="742039" y="1119135"/>
                  </a:lnTo>
                  <a:close/>
                </a:path>
                <a:path w="1008379" h="2044700">
                  <a:moveTo>
                    <a:pt x="744842" y="1117599"/>
                  </a:moveTo>
                  <a:lnTo>
                    <a:pt x="743949" y="1118089"/>
                  </a:lnTo>
                  <a:lnTo>
                    <a:pt x="742368" y="1119324"/>
                  </a:lnTo>
                  <a:lnTo>
                    <a:pt x="761542" y="1130299"/>
                  </a:lnTo>
                  <a:lnTo>
                    <a:pt x="762959" y="1128873"/>
                  </a:lnTo>
                  <a:lnTo>
                    <a:pt x="744842" y="1117599"/>
                  </a:lnTo>
                  <a:close/>
                </a:path>
                <a:path w="1008379" h="2044700">
                  <a:moveTo>
                    <a:pt x="777087" y="1117599"/>
                  </a:moveTo>
                  <a:lnTo>
                    <a:pt x="774153" y="1117599"/>
                  </a:lnTo>
                  <a:lnTo>
                    <a:pt x="762959" y="1128873"/>
                  </a:lnTo>
                  <a:lnTo>
                    <a:pt x="765251" y="1130299"/>
                  </a:lnTo>
                  <a:lnTo>
                    <a:pt x="777590" y="1117874"/>
                  </a:lnTo>
                  <a:lnTo>
                    <a:pt x="777087" y="1117599"/>
                  </a:lnTo>
                  <a:close/>
                </a:path>
                <a:path w="1008379" h="2044700">
                  <a:moveTo>
                    <a:pt x="783726" y="1121220"/>
                  </a:moveTo>
                  <a:lnTo>
                    <a:pt x="798436" y="1130299"/>
                  </a:lnTo>
                  <a:lnTo>
                    <a:pt x="800379" y="1130299"/>
                  </a:lnTo>
                  <a:lnTo>
                    <a:pt x="783726" y="1121220"/>
                  </a:lnTo>
                  <a:close/>
                </a:path>
                <a:path w="1008379" h="2044700">
                  <a:moveTo>
                    <a:pt x="734669" y="1117599"/>
                  </a:moveTo>
                  <a:lnTo>
                    <a:pt x="722283" y="1128921"/>
                  </a:lnTo>
                  <a:lnTo>
                    <a:pt x="722929" y="1129606"/>
                  </a:lnTo>
                  <a:lnTo>
                    <a:pt x="725341" y="1128285"/>
                  </a:lnTo>
                  <a:lnTo>
                    <a:pt x="734669" y="1117599"/>
                  </a:lnTo>
                  <a:close/>
                </a:path>
                <a:path w="1008379" h="2044700">
                  <a:moveTo>
                    <a:pt x="734669" y="1117599"/>
                  </a:moveTo>
                  <a:lnTo>
                    <a:pt x="727278" y="1117599"/>
                  </a:lnTo>
                  <a:lnTo>
                    <a:pt x="718979" y="1125413"/>
                  </a:lnTo>
                  <a:lnTo>
                    <a:pt x="722283" y="1128921"/>
                  </a:lnTo>
                  <a:lnTo>
                    <a:pt x="734669" y="1117599"/>
                  </a:lnTo>
                  <a:close/>
                </a:path>
                <a:path w="1008379" h="2044700">
                  <a:moveTo>
                    <a:pt x="774153" y="1117599"/>
                  </a:moveTo>
                  <a:lnTo>
                    <a:pt x="744842" y="1117599"/>
                  </a:lnTo>
                  <a:lnTo>
                    <a:pt x="762959" y="1128873"/>
                  </a:lnTo>
                  <a:lnTo>
                    <a:pt x="774153" y="1117599"/>
                  </a:lnTo>
                  <a:close/>
                </a:path>
                <a:path w="1008379" h="2044700">
                  <a:moveTo>
                    <a:pt x="737819" y="1117599"/>
                  </a:moveTo>
                  <a:lnTo>
                    <a:pt x="734669" y="1117599"/>
                  </a:lnTo>
                  <a:lnTo>
                    <a:pt x="725341" y="1128285"/>
                  </a:lnTo>
                  <a:lnTo>
                    <a:pt x="729816" y="1125833"/>
                  </a:lnTo>
                  <a:lnTo>
                    <a:pt x="737819" y="1117599"/>
                  </a:lnTo>
                  <a:close/>
                </a:path>
                <a:path w="1008379" h="2044700">
                  <a:moveTo>
                    <a:pt x="727278" y="1117599"/>
                  </a:moveTo>
                  <a:lnTo>
                    <a:pt x="711619" y="1117599"/>
                  </a:lnTo>
                  <a:lnTo>
                    <a:pt x="718979" y="1125413"/>
                  </a:lnTo>
                  <a:lnTo>
                    <a:pt x="727278" y="1117599"/>
                  </a:lnTo>
                  <a:close/>
                </a:path>
                <a:path w="1008379" h="2044700">
                  <a:moveTo>
                    <a:pt x="777862" y="1117599"/>
                  </a:moveTo>
                  <a:lnTo>
                    <a:pt x="777590" y="1117874"/>
                  </a:lnTo>
                  <a:lnTo>
                    <a:pt x="783726" y="1121220"/>
                  </a:lnTo>
                  <a:lnTo>
                    <a:pt x="777862" y="1117599"/>
                  </a:lnTo>
                  <a:close/>
                </a:path>
                <a:path w="1008379" h="2044700">
                  <a:moveTo>
                    <a:pt x="744575" y="1117599"/>
                  </a:moveTo>
                  <a:lnTo>
                    <a:pt x="739355" y="1117599"/>
                  </a:lnTo>
                  <a:lnTo>
                    <a:pt x="742039" y="1119135"/>
                  </a:lnTo>
                  <a:lnTo>
                    <a:pt x="743949" y="1118089"/>
                  </a:lnTo>
                  <a:lnTo>
                    <a:pt x="744575" y="1117599"/>
                  </a:lnTo>
                  <a:close/>
                </a:path>
                <a:path w="1008379" h="2044700">
                  <a:moveTo>
                    <a:pt x="744842" y="1117599"/>
                  </a:moveTo>
                  <a:lnTo>
                    <a:pt x="744575" y="1117599"/>
                  </a:lnTo>
                  <a:lnTo>
                    <a:pt x="743949" y="1118089"/>
                  </a:lnTo>
                  <a:lnTo>
                    <a:pt x="744842" y="1117599"/>
                  </a:lnTo>
                  <a:close/>
                </a:path>
                <a:path w="1008379" h="2044700">
                  <a:moveTo>
                    <a:pt x="198424" y="1066799"/>
                  </a:moveTo>
                  <a:lnTo>
                    <a:pt x="193738" y="1066799"/>
                  </a:lnTo>
                  <a:lnTo>
                    <a:pt x="191096" y="1079499"/>
                  </a:lnTo>
                  <a:lnTo>
                    <a:pt x="186949" y="1094044"/>
                  </a:lnTo>
                  <a:lnTo>
                    <a:pt x="183769" y="1104899"/>
                  </a:lnTo>
                  <a:lnTo>
                    <a:pt x="172847" y="1117599"/>
                  </a:lnTo>
                  <a:lnTo>
                    <a:pt x="189115" y="1117599"/>
                  </a:lnTo>
                  <a:lnTo>
                    <a:pt x="192811" y="1092199"/>
                  </a:lnTo>
                  <a:lnTo>
                    <a:pt x="196481" y="1079499"/>
                  </a:lnTo>
                  <a:lnTo>
                    <a:pt x="198424" y="1066799"/>
                  </a:lnTo>
                  <a:close/>
                </a:path>
                <a:path w="1008379" h="2044700">
                  <a:moveTo>
                    <a:pt x="347173" y="1116952"/>
                  </a:moveTo>
                  <a:lnTo>
                    <a:pt x="346710" y="1117599"/>
                  </a:lnTo>
                  <a:lnTo>
                    <a:pt x="348310" y="1117599"/>
                  </a:lnTo>
                  <a:lnTo>
                    <a:pt x="347173" y="1116952"/>
                  </a:lnTo>
                  <a:close/>
                </a:path>
                <a:path w="1008379" h="2044700">
                  <a:moveTo>
                    <a:pt x="347797" y="1116081"/>
                  </a:moveTo>
                  <a:lnTo>
                    <a:pt x="347173" y="1116952"/>
                  </a:lnTo>
                  <a:lnTo>
                    <a:pt x="348310" y="1117599"/>
                  </a:lnTo>
                  <a:lnTo>
                    <a:pt x="348966" y="1116822"/>
                  </a:lnTo>
                  <a:lnTo>
                    <a:pt x="347797" y="1116081"/>
                  </a:lnTo>
                  <a:close/>
                </a:path>
                <a:path w="1008379" h="2044700">
                  <a:moveTo>
                    <a:pt x="348966" y="1116822"/>
                  </a:moveTo>
                  <a:lnTo>
                    <a:pt x="348310" y="1117599"/>
                  </a:lnTo>
                  <a:lnTo>
                    <a:pt x="350189" y="1117599"/>
                  </a:lnTo>
                  <a:lnTo>
                    <a:pt x="348966" y="1116822"/>
                  </a:lnTo>
                  <a:close/>
                </a:path>
                <a:path w="1008379" h="2044700">
                  <a:moveTo>
                    <a:pt x="359244" y="1104899"/>
                  </a:moveTo>
                  <a:lnTo>
                    <a:pt x="359029" y="1104899"/>
                  </a:lnTo>
                  <a:lnTo>
                    <a:pt x="351184" y="1114194"/>
                  </a:lnTo>
                  <a:lnTo>
                    <a:pt x="350189" y="1117599"/>
                  </a:lnTo>
                  <a:lnTo>
                    <a:pt x="357162" y="1117599"/>
                  </a:lnTo>
                  <a:lnTo>
                    <a:pt x="359244" y="1104899"/>
                  </a:lnTo>
                  <a:close/>
                </a:path>
                <a:path w="1008379" h="2044700">
                  <a:moveTo>
                    <a:pt x="694347" y="1092199"/>
                  </a:moveTo>
                  <a:lnTo>
                    <a:pt x="686777" y="1104899"/>
                  </a:lnTo>
                  <a:lnTo>
                    <a:pt x="698576" y="1117599"/>
                  </a:lnTo>
                  <a:lnTo>
                    <a:pt x="700519" y="1117599"/>
                  </a:lnTo>
                  <a:lnTo>
                    <a:pt x="696114" y="1094044"/>
                  </a:lnTo>
                  <a:lnTo>
                    <a:pt x="695989" y="1093850"/>
                  </a:lnTo>
                  <a:lnTo>
                    <a:pt x="694347" y="1092199"/>
                  </a:lnTo>
                  <a:close/>
                </a:path>
                <a:path w="1008379" h="2044700">
                  <a:moveTo>
                    <a:pt x="798195" y="1079499"/>
                  </a:moveTo>
                  <a:lnTo>
                    <a:pt x="796683" y="1079499"/>
                  </a:lnTo>
                  <a:lnTo>
                    <a:pt x="808824" y="1104899"/>
                  </a:lnTo>
                  <a:lnTo>
                    <a:pt x="805103" y="1117599"/>
                  </a:lnTo>
                  <a:lnTo>
                    <a:pt x="808634" y="1117599"/>
                  </a:lnTo>
                  <a:lnTo>
                    <a:pt x="814146" y="1104899"/>
                  </a:lnTo>
                  <a:lnTo>
                    <a:pt x="810425" y="1092199"/>
                  </a:lnTo>
                  <a:lnTo>
                    <a:pt x="798195" y="1079499"/>
                  </a:lnTo>
                  <a:close/>
                </a:path>
                <a:path w="1008379" h="2044700">
                  <a:moveTo>
                    <a:pt x="330187" y="1104899"/>
                  </a:moveTo>
                  <a:lnTo>
                    <a:pt x="328828" y="1104899"/>
                  </a:lnTo>
                  <a:lnTo>
                    <a:pt x="331531" y="1107863"/>
                  </a:lnTo>
                  <a:lnTo>
                    <a:pt x="334110" y="1109518"/>
                  </a:lnTo>
                  <a:lnTo>
                    <a:pt x="347173" y="1116952"/>
                  </a:lnTo>
                  <a:lnTo>
                    <a:pt x="347797" y="1116081"/>
                  </a:lnTo>
                  <a:lnTo>
                    <a:pt x="330187" y="1104899"/>
                  </a:lnTo>
                  <a:close/>
                </a:path>
                <a:path w="1008379" h="2044700">
                  <a:moveTo>
                    <a:pt x="352586" y="1109392"/>
                  </a:moveTo>
                  <a:lnTo>
                    <a:pt x="347797" y="1116081"/>
                  </a:lnTo>
                  <a:lnTo>
                    <a:pt x="348966" y="1116822"/>
                  </a:lnTo>
                  <a:lnTo>
                    <a:pt x="351184" y="1114194"/>
                  </a:lnTo>
                  <a:lnTo>
                    <a:pt x="352586" y="1109392"/>
                  </a:lnTo>
                  <a:close/>
                </a:path>
                <a:path w="1008379" h="2044700">
                  <a:moveTo>
                    <a:pt x="361657" y="1096723"/>
                  </a:moveTo>
                  <a:lnTo>
                    <a:pt x="352586" y="1109392"/>
                  </a:lnTo>
                  <a:lnTo>
                    <a:pt x="351184" y="1114194"/>
                  </a:lnTo>
                  <a:lnTo>
                    <a:pt x="359029" y="1104899"/>
                  </a:lnTo>
                  <a:lnTo>
                    <a:pt x="363335" y="1100098"/>
                  </a:lnTo>
                  <a:lnTo>
                    <a:pt x="361657" y="1096723"/>
                  </a:lnTo>
                  <a:close/>
                </a:path>
                <a:path w="1008379" h="2044700">
                  <a:moveTo>
                    <a:pt x="331531" y="1107863"/>
                  </a:moveTo>
                  <a:lnTo>
                    <a:pt x="331885" y="1108251"/>
                  </a:lnTo>
                  <a:lnTo>
                    <a:pt x="334110" y="1109518"/>
                  </a:lnTo>
                  <a:lnTo>
                    <a:pt x="331531" y="1107863"/>
                  </a:lnTo>
                  <a:close/>
                </a:path>
                <a:path w="1008379" h="2044700">
                  <a:moveTo>
                    <a:pt x="355803" y="1104899"/>
                  </a:moveTo>
                  <a:lnTo>
                    <a:pt x="353898" y="1104899"/>
                  </a:lnTo>
                  <a:lnTo>
                    <a:pt x="352586" y="1109392"/>
                  </a:lnTo>
                  <a:lnTo>
                    <a:pt x="355803" y="1104899"/>
                  </a:lnTo>
                  <a:close/>
                </a:path>
                <a:path w="1008379" h="2044700">
                  <a:moveTo>
                    <a:pt x="326910" y="1104899"/>
                  </a:moveTo>
                  <a:lnTo>
                    <a:pt x="325996" y="1104899"/>
                  </a:lnTo>
                  <a:lnTo>
                    <a:pt x="331885" y="1108251"/>
                  </a:lnTo>
                  <a:lnTo>
                    <a:pt x="331531" y="1107863"/>
                  </a:lnTo>
                  <a:lnTo>
                    <a:pt x="326910" y="1104899"/>
                  </a:lnTo>
                  <a:close/>
                </a:path>
                <a:path w="1008379" h="2044700">
                  <a:moveTo>
                    <a:pt x="272719" y="1092199"/>
                  </a:moveTo>
                  <a:lnTo>
                    <a:pt x="244957" y="1092199"/>
                  </a:lnTo>
                  <a:lnTo>
                    <a:pt x="246684" y="1104899"/>
                  </a:lnTo>
                  <a:lnTo>
                    <a:pt x="261277" y="1104899"/>
                  </a:lnTo>
                  <a:lnTo>
                    <a:pt x="272719" y="1092199"/>
                  </a:lnTo>
                  <a:close/>
                </a:path>
                <a:path w="1008379" h="2044700">
                  <a:moveTo>
                    <a:pt x="310212" y="1101263"/>
                  </a:moveTo>
                  <a:lnTo>
                    <a:pt x="311645" y="1104899"/>
                  </a:lnTo>
                  <a:lnTo>
                    <a:pt x="313169" y="1104899"/>
                  </a:lnTo>
                  <a:lnTo>
                    <a:pt x="312461" y="1102727"/>
                  </a:lnTo>
                  <a:lnTo>
                    <a:pt x="310212" y="1101263"/>
                  </a:lnTo>
                  <a:close/>
                </a:path>
                <a:path w="1008379" h="2044700">
                  <a:moveTo>
                    <a:pt x="312047" y="1101459"/>
                  </a:moveTo>
                  <a:lnTo>
                    <a:pt x="312461" y="1102727"/>
                  </a:lnTo>
                  <a:lnTo>
                    <a:pt x="315798" y="1104899"/>
                  </a:lnTo>
                  <a:lnTo>
                    <a:pt x="317728" y="1104899"/>
                  </a:lnTo>
                  <a:lnTo>
                    <a:pt x="312047" y="1101459"/>
                  </a:lnTo>
                  <a:close/>
                </a:path>
                <a:path w="1008379" h="2044700">
                  <a:moveTo>
                    <a:pt x="364053" y="1101544"/>
                  </a:moveTo>
                  <a:lnTo>
                    <a:pt x="359244" y="1104899"/>
                  </a:lnTo>
                  <a:lnTo>
                    <a:pt x="365277" y="1104899"/>
                  </a:lnTo>
                  <a:lnTo>
                    <a:pt x="365455" y="1104363"/>
                  </a:lnTo>
                  <a:lnTo>
                    <a:pt x="364053" y="1101544"/>
                  </a:lnTo>
                  <a:close/>
                </a:path>
                <a:path w="1008379" h="2044700">
                  <a:moveTo>
                    <a:pt x="367948" y="1098826"/>
                  </a:moveTo>
                  <a:lnTo>
                    <a:pt x="367092" y="1099423"/>
                  </a:lnTo>
                  <a:lnTo>
                    <a:pt x="365455" y="1104363"/>
                  </a:lnTo>
                  <a:lnTo>
                    <a:pt x="365721" y="1104899"/>
                  </a:lnTo>
                  <a:lnTo>
                    <a:pt x="372224" y="1104899"/>
                  </a:lnTo>
                  <a:lnTo>
                    <a:pt x="367948" y="1098826"/>
                  </a:lnTo>
                  <a:close/>
                </a:path>
                <a:path w="1008379" h="2044700">
                  <a:moveTo>
                    <a:pt x="540461" y="1066799"/>
                  </a:moveTo>
                  <a:lnTo>
                    <a:pt x="539737" y="1066799"/>
                  </a:lnTo>
                  <a:lnTo>
                    <a:pt x="531418" y="1079499"/>
                  </a:lnTo>
                  <a:lnTo>
                    <a:pt x="531329" y="1092199"/>
                  </a:lnTo>
                  <a:lnTo>
                    <a:pt x="520242" y="1092199"/>
                  </a:lnTo>
                  <a:lnTo>
                    <a:pt x="520242" y="1104899"/>
                  </a:lnTo>
                  <a:lnTo>
                    <a:pt x="522135" y="1104899"/>
                  </a:lnTo>
                  <a:lnTo>
                    <a:pt x="534962" y="1092199"/>
                  </a:lnTo>
                  <a:lnTo>
                    <a:pt x="536854" y="1079499"/>
                  </a:lnTo>
                  <a:lnTo>
                    <a:pt x="540461" y="1066799"/>
                  </a:lnTo>
                  <a:close/>
                </a:path>
                <a:path w="1008379" h="2044700">
                  <a:moveTo>
                    <a:pt x="309738" y="1100060"/>
                  </a:moveTo>
                  <a:lnTo>
                    <a:pt x="310212" y="1101263"/>
                  </a:lnTo>
                  <a:lnTo>
                    <a:pt x="312461" y="1102727"/>
                  </a:lnTo>
                  <a:lnTo>
                    <a:pt x="312047" y="1101459"/>
                  </a:lnTo>
                  <a:lnTo>
                    <a:pt x="309738" y="1100060"/>
                  </a:lnTo>
                  <a:close/>
                </a:path>
                <a:path w="1008379" h="2044700">
                  <a:moveTo>
                    <a:pt x="366421" y="1096658"/>
                  </a:moveTo>
                  <a:lnTo>
                    <a:pt x="363335" y="1100098"/>
                  </a:lnTo>
                  <a:lnTo>
                    <a:pt x="364053" y="1101544"/>
                  </a:lnTo>
                  <a:lnTo>
                    <a:pt x="367092" y="1099423"/>
                  </a:lnTo>
                  <a:lnTo>
                    <a:pt x="367501" y="1098191"/>
                  </a:lnTo>
                  <a:lnTo>
                    <a:pt x="366421" y="1096658"/>
                  </a:lnTo>
                  <a:close/>
                </a:path>
                <a:path w="1008379" h="2044700">
                  <a:moveTo>
                    <a:pt x="309029" y="1092199"/>
                  </a:moveTo>
                  <a:lnTo>
                    <a:pt x="306641" y="1092199"/>
                  </a:lnTo>
                  <a:lnTo>
                    <a:pt x="309738" y="1100060"/>
                  </a:lnTo>
                  <a:lnTo>
                    <a:pt x="312047" y="1101459"/>
                  </a:lnTo>
                  <a:lnTo>
                    <a:pt x="309029" y="1092199"/>
                  </a:lnTo>
                  <a:close/>
                </a:path>
                <a:path w="1008379" h="2044700">
                  <a:moveTo>
                    <a:pt x="296760" y="1092199"/>
                  </a:moveTo>
                  <a:lnTo>
                    <a:pt x="296291" y="1092199"/>
                  </a:lnTo>
                  <a:lnTo>
                    <a:pt x="310212" y="1101263"/>
                  </a:lnTo>
                  <a:lnTo>
                    <a:pt x="309738" y="1100060"/>
                  </a:lnTo>
                  <a:lnTo>
                    <a:pt x="296760" y="1092199"/>
                  </a:lnTo>
                  <a:close/>
                </a:path>
                <a:path w="1008379" h="2044700">
                  <a:moveTo>
                    <a:pt x="364083" y="1093335"/>
                  </a:moveTo>
                  <a:lnTo>
                    <a:pt x="361657" y="1096723"/>
                  </a:lnTo>
                  <a:lnTo>
                    <a:pt x="363335" y="1100098"/>
                  </a:lnTo>
                  <a:lnTo>
                    <a:pt x="366421" y="1096658"/>
                  </a:lnTo>
                  <a:lnTo>
                    <a:pt x="364083" y="1093335"/>
                  </a:lnTo>
                  <a:close/>
                </a:path>
                <a:path w="1008379" h="2044700">
                  <a:moveTo>
                    <a:pt x="367501" y="1098191"/>
                  </a:moveTo>
                  <a:lnTo>
                    <a:pt x="367092" y="1099423"/>
                  </a:lnTo>
                  <a:lnTo>
                    <a:pt x="367948" y="1098826"/>
                  </a:lnTo>
                  <a:lnTo>
                    <a:pt x="367501" y="1098191"/>
                  </a:lnTo>
                  <a:close/>
                </a:path>
                <a:path w="1008379" h="2044700">
                  <a:moveTo>
                    <a:pt x="389356" y="1079499"/>
                  </a:moveTo>
                  <a:lnTo>
                    <a:pt x="378091" y="1079499"/>
                  </a:lnTo>
                  <a:lnTo>
                    <a:pt x="369951" y="1092199"/>
                  </a:lnTo>
                  <a:lnTo>
                    <a:pt x="370420" y="1092199"/>
                  </a:lnTo>
                  <a:lnTo>
                    <a:pt x="368940" y="1093850"/>
                  </a:lnTo>
                  <a:lnTo>
                    <a:pt x="367501" y="1098191"/>
                  </a:lnTo>
                  <a:lnTo>
                    <a:pt x="367948" y="1098826"/>
                  </a:lnTo>
                  <a:lnTo>
                    <a:pt x="377444" y="1092199"/>
                  </a:lnTo>
                  <a:lnTo>
                    <a:pt x="389356" y="1079499"/>
                  </a:lnTo>
                  <a:close/>
                </a:path>
                <a:path w="1008379" h="2044700">
                  <a:moveTo>
                    <a:pt x="363283" y="1092199"/>
                  </a:moveTo>
                  <a:lnTo>
                    <a:pt x="359410" y="1092199"/>
                  </a:lnTo>
                  <a:lnTo>
                    <a:pt x="361657" y="1096723"/>
                  </a:lnTo>
                  <a:lnTo>
                    <a:pt x="364083" y="1093335"/>
                  </a:lnTo>
                  <a:lnTo>
                    <a:pt x="363283" y="1092199"/>
                  </a:lnTo>
                  <a:close/>
                </a:path>
                <a:path w="1008379" h="2044700">
                  <a:moveTo>
                    <a:pt x="538542" y="365951"/>
                  </a:moveTo>
                  <a:lnTo>
                    <a:pt x="537616" y="366759"/>
                  </a:lnTo>
                  <a:lnTo>
                    <a:pt x="536270" y="368299"/>
                  </a:lnTo>
                  <a:lnTo>
                    <a:pt x="521055" y="380999"/>
                  </a:lnTo>
                  <a:lnTo>
                    <a:pt x="513143" y="393699"/>
                  </a:lnTo>
                  <a:lnTo>
                    <a:pt x="509231" y="419099"/>
                  </a:lnTo>
                  <a:lnTo>
                    <a:pt x="507326" y="431799"/>
                  </a:lnTo>
                  <a:lnTo>
                    <a:pt x="507288" y="469899"/>
                  </a:lnTo>
                  <a:lnTo>
                    <a:pt x="503682" y="482599"/>
                  </a:lnTo>
                  <a:lnTo>
                    <a:pt x="499973" y="495299"/>
                  </a:lnTo>
                  <a:lnTo>
                    <a:pt x="488886" y="507999"/>
                  </a:lnTo>
                  <a:lnTo>
                    <a:pt x="481482" y="533399"/>
                  </a:lnTo>
                  <a:lnTo>
                    <a:pt x="481406" y="558799"/>
                  </a:lnTo>
                  <a:lnTo>
                    <a:pt x="485216" y="571499"/>
                  </a:lnTo>
                  <a:lnTo>
                    <a:pt x="485101" y="584199"/>
                  </a:lnTo>
                  <a:lnTo>
                    <a:pt x="488886" y="596899"/>
                  </a:lnTo>
                  <a:lnTo>
                    <a:pt x="485216" y="609599"/>
                  </a:lnTo>
                  <a:lnTo>
                    <a:pt x="474002" y="622299"/>
                  </a:lnTo>
                  <a:lnTo>
                    <a:pt x="474002" y="647699"/>
                  </a:lnTo>
                  <a:lnTo>
                    <a:pt x="466902" y="660399"/>
                  </a:lnTo>
                  <a:lnTo>
                    <a:pt x="466610" y="673099"/>
                  </a:lnTo>
                  <a:lnTo>
                    <a:pt x="461289" y="685799"/>
                  </a:lnTo>
                  <a:lnTo>
                    <a:pt x="453872" y="711199"/>
                  </a:lnTo>
                  <a:lnTo>
                    <a:pt x="450049" y="723899"/>
                  </a:lnTo>
                  <a:lnTo>
                    <a:pt x="446379" y="736599"/>
                  </a:lnTo>
                  <a:lnTo>
                    <a:pt x="442658" y="749299"/>
                  </a:lnTo>
                  <a:lnTo>
                    <a:pt x="446354" y="761999"/>
                  </a:lnTo>
                  <a:lnTo>
                    <a:pt x="438975" y="787399"/>
                  </a:lnTo>
                  <a:lnTo>
                    <a:pt x="435254" y="800099"/>
                  </a:lnTo>
                  <a:lnTo>
                    <a:pt x="448170" y="812799"/>
                  </a:lnTo>
                  <a:lnTo>
                    <a:pt x="435279" y="838199"/>
                  </a:lnTo>
                  <a:lnTo>
                    <a:pt x="435178" y="850899"/>
                  </a:lnTo>
                  <a:lnTo>
                    <a:pt x="431558" y="863599"/>
                  </a:lnTo>
                  <a:lnTo>
                    <a:pt x="424446" y="876299"/>
                  </a:lnTo>
                  <a:lnTo>
                    <a:pt x="420458" y="888999"/>
                  </a:lnTo>
                  <a:lnTo>
                    <a:pt x="416763" y="901699"/>
                  </a:lnTo>
                  <a:lnTo>
                    <a:pt x="411365" y="914399"/>
                  </a:lnTo>
                  <a:lnTo>
                    <a:pt x="411137" y="939799"/>
                  </a:lnTo>
                  <a:lnTo>
                    <a:pt x="392938" y="965199"/>
                  </a:lnTo>
                  <a:lnTo>
                    <a:pt x="392645" y="977899"/>
                  </a:lnTo>
                  <a:lnTo>
                    <a:pt x="392645" y="990599"/>
                  </a:lnTo>
                  <a:lnTo>
                    <a:pt x="389026" y="1003299"/>
                  </a:lnTo>
                  <a:lnTo>
                    <a:pt x="377926" y="1015999"/>
                  </a:lnTo>
                  <a:lnTo>
                    <a:pt x="374230" y="1028699"/>
                  </a:lnTo>
                  <a:lnTo>
                    <a:pt x="368782" y="1041399"/>
                  </a:lnTo>
                  <a:lnTo>
                    <a:pt x="361569" y="1054099"/>
                  </a:lnTo>
                  <a:lnTo>
                    <a:pt x="361200" y="1066799"/>
                  </a:lnTo>
                  <a:lnTo>
                    <a:pt x="373113" y="1079499"/>
                  </a:lnTo>
                  <a:lnTo>
                    <a:pt x="364896" y="1092199"/>
                  </a:lnTo>
                  <a:lnTo>
                    <a:pt x="364083" y="1093335"/>
                  </a:lnTo>
                  <a:lnTo>
                    <a:pt x="366421" y="1096658"/>
                  </a:lnTo>
                  <a:lnTo>
                    <a:pt x="368940" y="1093850"/>
                  </a:lnTo>
                  <a:lnTo>
                    <a:pt x="373697" y="1079499"/>
                  </a:lnTo>
                  <a:lnTo>
                    <a:pt x="377939" y="1079499"/>
                  </a:lnTo>
                  <a:lnTo>
                    <a:pt x="365899" y="1066799"/>
                  </a:lnTo>
                  <a:lnTo>
                    <a:pt x="366725" y="1054099"/>
                  </a:lnTo>
                  <a:lnTo>
                    <a:pt x="373748" y="1041399"/>
                  </a:lnTo>
                  <a:lnTo>
                    <a:pt x="379488" y="1028699"/>
                  </a:lnTo>
                  <a:lnTo>
                    <a:pt x="383286" y="1015999"/>
                  </a:lnTo>
                  <a:lnTo>
                    <a:pt x="394373" y="1003299"/>
                  </a:lnTo>
                  <a:lnTo>
                    <a:pt x="398068" y="990599"/>
                  </a:lnTo>
                  <a:lnTo>
                    <a:pt x="398157" y="965199"/>
                  </a:lnTo>
                  <a:lnTo>
                    <a:pt x="405257" y="952499"/>
                  </a:lnTo>
                  <a:lnTo>
                    <a:pt x="416648" y="939799"/>
                  </a:lnTo>
                  <a:lnTo>
                    <a:pt x="416648" y="914399"/>
                  </a:lnTo>
                  <a:lnTo>
                    <a:pt x="421970" y="914399"/>
                  </a:lnTo>
                  <a:lnTo>
                    <a:pt x="425818" y="888999"/>
                  </a:lnTo>
                  <a:lnTo>
                    <a:pt x="429514" y="876299"/>
                  </a:lnTo>
                  <a:lnTo>
                    <a:pt x="436626" y="863599"/>
                  </a:lnTo>
                  <a:lnTo>
                    <a:pt x="440613" y="850899"/>
                  </a:lnTo>
                  <a:lnTo>
                    <a:pt x="440690" y="838199"/>
                  </a:lnTo>
                  <a:lnTo>
                    <a:pt x="444284" y="825499"/>
                  </a:lnTo>
                  <a:lnTo>
                    <a:pt x="451485" y="812799"/>
                  </a:lnTo>
                  <a:lnTo>
                    <a:pt x="438797" y="800099"/>
                  </a:lnTo>
                  <a:lnTo>
                    <a:pt x="444309" y="787399"/>
                  </a:lnTo>
                  <a:lnTo>
                    <a:pt x="447979" y="774699"/>
                  </a:lnTo>
                  <a:lnTo>
                    <a:pt x="451700" y="761999"/>
                  </a:lnTo>
                  <a:lnTo>
                    <a:pt x="448005" y="749299"/>
                  </a:lnTo>
                  <a:lnTo>
                    <a:pt x="455371" y="723899"/>
                  </a:lnTo>
                  <a:lnTo>
                    <a:pt x="459105" y="711199"/>
                  </a:lnTo>
                  <a:lnTo>
                    <a:pt x="466382" y="685799"/>
                  </a:lnTo>
                  <a:lnTo>
                    <a:pt x="471906" y="673099"/>
                  </a:lnTo>
                  <a:lnTo>
                    <a:pt x="472122" y="660399"/>
                  </a:lnTo>
                  <a:lnTo>
                    <a:pt x="479234" y="647699"/>
                  </a:lnTo>
                  <a:lnTo>
                    <a:pt x="479526" y="634999"/>
                  </a:lnTo>
                  <a:lnTo>
                    <a:pt x="479526" y="622299"/>
                  </a:lnTo>
                  <a:lnTo>
                    <a:pt x="494207" y="596899"/>
                  </a:lnTo>
                  <a:lnTo>
                    <a:pt x="490537" y="584199"/>
                  </a:lnTo>
                  <a:lnTo>
                    <a:pt x="490626" y="571499"/>
                  </a:lnTo>
                  <a:lnTo>
                    <a:pt x="486816" y="546099"/>
                  </a:lnTo>
                  <a:lnTo>
                    <a:pt x="486918" y="533399"/>
                  </a:lnTo>
                  <a:lnTo>
                    <a:pt x="490537" y="520699"/>
                  </a:lnTo>
                  <a:lnTo>
                    <a:pt x="494233" y="507999"/>
                  </a:lnTo>
                  <a:lnTo>
                    <a:pt x="505333" y="495299"/>
                  </a:lnTo>
                  <a:lnTo>
                    <a:pt x="512724" y="469899"/>
                  </a:lnTo>
                  <a:lnTo>
                    <a:pt x="512813" y="431799"/>
                  </a:lnTo>
                  <a:lnTo>
                    <a:pt x="525462" y="393699"/>
                  </a:lnTo>
                  <a:lnTo>
                    <a:pt x="536740" y="380999"/>
                  </a:lnTo>
                  <a:lnTo>
                    <a:pt x="540435" y="368299"/>
                  </a:lnTo>
                  <a:lnTo>
                    <a:pt x="538542" y="365951"/>
                  </a:lnTo>
                  <a:close/>
                </a:path>
                <a:path w="1008379" h="2044700">
                  <a:moveTo>
                    <a:pt x="695769" y="1092199"/>
                  </a:moveTo>
                  <a:lnTo>
                    <a:pt x="696078" y="1093850"/>
                  </a:lnTo>
                  <a:lnTo>
                    <a:pt x="696182" y="1094044"/>
                  </a:lnTo>
                  <a:lnTo>
                    <a:pt x="695769" y="1092199"/>
                  </a:lnTo>
                  <a:close/>
                </a:path>
                <a:path w="1008379" h="2044700">
                  <a:moveTo>
                    <a:pt x="378091" y="1079499"/>
                  </a:moveTo>
                  <a:lnTo>
                    <a:pt x="373697" y="1079499"/>
                  </a:lnTo>
                  <a:lnTo>
                    <a:pt x="368940" y="1093850"/>
                  </a:lnTo>
                  <a:lnTo>
                    <a:pt x="370420" y="1092199"/>
                  </a:lnTo>
                  <a:lnTo>
                    <a:pt x="369951" y="1092199"/>
                  </a:lnTo>
                  <a:lnTo>
                    <a:pt x="378091" y="1079499"/>
                  </a:lnTo>
                  <a:close/>
                </a:path>
                <a:path w="1008379" h="2044700">
                  <a:moveTo>
                    <a:pt x="471157" y="1054099"/>
                  </a:moveTo>
                  <a:lnTo>
                    <a:pt x="454634" y="1054099"/>
                  </a:lnTo>
                  <a:lnTo>
                    <a:pt x="432714" y="1066799"/>
                  </a:lnTo>
                  <a:lnTo>
                    <a:pt x="421614" y="1079499"/>
                  </a:lnTo>
                  <a:lnTo>
                    <a:pt x="389356" y="1079499"/>
                  </a:lnTo>
                  <a:lnTo>
                    <a:pt x="408673" y="1092199"/>
                  </a:lnTo>
                  <a:lnTo>
                    <a:pt x="424497" y="1079499"/>
                  </a:lnTo>
                  <a:lnTo>
                    <a:pt x="446849" y="1066799"/>
                  </a:lnTo>
                  <a:lnTo>
                    <a:pt x="471157" y="1054099"/>
                  </a:lnTo>
                  <a:close/>
                </a:path>
                <a:path w="1008379" h="2044700">
                  <a:moveTo>
                    <a:pt x="601472" y="1079499"/>
                  </a:moveTo>
                  <a:lnTo>
                    <a:pt x="601354" y="1079895"/>
                  </a:lnTo>
                  <a:lnTo>
                    <a:pt x="601815" y="1080500"/>
                  </a:lnTo>
                  <a:lnTo>
                    <a:pt x="601472" y="1079499"/>
                  </a:lnTo>
                  <a:close/>
                </a:path>
                <a:path w="1008379" h="2044700">
                  <a:moveTo>
                    <a:pt x="774420" y="1066799"/>
                  </a:moveTo>
                  <a:lnTo>
                    <a:pt x="772642" y="1066799"/>
                  </a:lnTo>
                  <a:lnTo>
                    <a:pt x="783805" y="1079499"/>
                  </a:lnTo>
                  <a:lnTo>
                    <a:pt x="785583" y="1079499"/>
                  </a:lnTo>
                  <a:lnTo>
                    <a:pt x="774420" y="1066799"/>
                  </a:lnTo>
                  <a:close/>
                </a:path>
                <a:path w="1008379" h="2044700">
                  <a:moveTo>
                    <a:pt x="63423" y="965199"/>
                  </a:moveTo>
                  <a:lnTo>
                    <a:pt x="58127" y="965199"/>
                  </a:lnTo>
                  <a:lnTo>
                    <a:pt x="56108" y="977899"/>
                  </a:lnTo>
                  <a:lnTo>
                    <a:pt x="61810" y="990599"/>
                  </a:lnTo>
                  <a:lnTo>
                    <a:pt x="58039" y="1003299"/>
                  </a:lnTo>
                  <a:lnTo>
                    <a:pt x="61722" y="1028699"/>
                  </a:lnTo>
                  <a:lnTo>
                    <a:pt x="69329" y="1041399"/>
                  </a:lnTo>
                  <a:lnTo>
                    <a:pt x="69024" y="1054099"/>
                  </a:lnTo>
                  <a:lnTo>
                    <a:pt x="80683" y="1066799"/>
                  </a:lnTo>
                  <a:lnTo>
                    <a:pt x="92621" y="1066799"/>
                  </a:lnTo>
                  <a:lnTo>
                    <a:pt x="73990" y="1054099"/>
                  </a:lnTo>
                  <a:lnTo>
                    <a:pt x="74549" y="1041399"/>
                  </a:lnTo>
                  <a:lnTo>
                    <a:pt x="66852" y="1015999"/>
                  </a:lnTo>
                  <a:lnTo>
                    <a:pt x="63373" y="1003299"/>
                  </a:lnTo>
                  <a:lnTo>
                    <a:pt x="67043" y="990599"/>
                  </a:lnTo>
                  <a:lnTo>
                    <a:pt x="61417" y="977899"/>
                  </a:lnTo>
                  <a:lnTo>
                    <a:pt x="63423" y="965199"/>
                  </a:lnTo>
                  <a:close/>
                </a:path>
                <a:path w="1008379" h="2044700">
                  <a:moveTo>
                    <a:pt x="176860" y="1028699"/>
                  </a:moveTo>
                  <a:lnTo>
                    <a:pt x="152285" y="1028699"/>
                  </a:lnTo>
                  <a:lnTo>
                    <a:pt x="138430" y="1041399"/>
                  </a:lnTo>
                  <a:lnTo>
                    <a:pt x="118021" y="1054099"/>
                  </a:lnTo>
                  <a:lnTo>
                    <a:pt x="104978" y="1054099"/>
                  </a:lnTo>
                  <a:lnTo>
                    <a:pt x="92621" y="1066799"/>
                  </a:lnTo>
                  <a:lnTo>
                    <a:pt x="108280" y="1066799"/>
                  </a:lnTo>
                  <a:lnTo>
                    <a:pt x="119964" y="1054099"/>
                  </a:lnTo>
                  <a:lnTo>
                    <a:pt x="141427" y="1041399"/>
                  </a:lnTo>
                  <a:lnTo>
                    <a:pt x="188671" y="1041399"/>
                  </a:lnTo>
                  <a:lnTo>
                    <a:pt x="176860" y="1028699"/>
                  </a:lnTo>
                  <a:close/>
                </a:path>
                <a:path w="1008379" h="2044700">
                  <a:moveTo>
                    <a:pt x="202061" y="1062872"/>
                  </a:moveTo>
                  <a:lnTo>
                    <a:pt x="198424" y="1066799"/>
                  </a:lnTo>
                  <a:lnTo>
                    <a:pt x="205917" y="1066799"/>
                  </a:lnTo>
                  <a:lnTo>
                    <a:pt x="202061" y="1062872"/>
                  </a:lnTo>
                  <a:close/>
                </a:path>
                <a:path w="1008379" h="2044700">
                  <a:moveTo>
                    <a:pt x="728192" y="1054099"/>
                  </a:moveTo>
                  <a:lnTo>
                    <a:pt x="726414" y="1054099"/>
                  </a:lnTo>
                  <a:lnTo>
                    <a:pt x="737565" y="1066799"/>
                  </a:lnTo>
                  <a:lnTo>
                    <a:pt x="750455" y="1066799"/>
                  </a:lnTo>
                  <a:lnTo>
                    <a:pt x="728192" y="1054099"/>
                  </a:lnTo>
                  <a:close/>
                </a:path>
                <a:path w="1008379" h="2044700">
                  <a:moveTo>
                    <a:pt x="188671" y="1041399"/>
                  </a:moveTo>
                  <a:lnTo>
                    <a:pt x="174485" y="1041399"/>
                  </a:lnTo>
                  <a:lnTo>
                    <a:pt x="193446" y="1054099"/>
                  </a:lnTo>
                  <a:lnTo>
                    <a:pt x="202061" y="1062872"/>
                  </a:lnTo>
                  <a:lnTo>
                    <a:pt x="210185" y="1054099"/>
                  </a:lnTo>
                  <a:lnTo>
                    <a:pt x="196545" y="1054099"/>
                  </a:lnTo>
                  <a:lnTo>
                    <a:pt x="188671" y="1041399"/>
                  </a:lnTo>
                  <a:close/>
                </a:path>
                <a:path w="1008379" h="2044700">
                  <a:moveTo>
                    <a:pt x="699287" y="1028699"/>
                  </a:moveTo>
                  <a:lnTo>
                    <a:pt x="683882" y="1028699"/>
                  </a:lnTo>
                  <a:lnTo>
                    <a:pt x="695464" y="1041399"/>
                  </a:lnTo>
                  <a:lnTo>
                    <a:pt x="701751" y="1054099"/>
                  </a:lnTo>
                  <a:lnTo>
                    <a:pt x="715314" y="1054099"/>
                  </a:lnTo>
                  <a:lnTo>
                    <a:pt x="699287" y="1028699"/>
                  </a:lnTo>
                  <a:close/>
                </a:path>
                <a:path w="1008379" h="2044700">
                  <a:moveTo>
                    <a:pt x="652538" y="1015999"/>
                  </a:moveTo>
                  <a:lnTo>
                    <a:pt x="642467" y="1028699"/>
                  </a:lnTo>
                  <a:lnTo>
                    <a:pt x="621995" y="1041399"/>
                  </a:lnTo>
                  <a:lnTo>
                    <a:pt x="634809" y="1041399"/>
                  </a:lnTo>
                  <a:lnTo>
                    <a:pt x="646988" y="1028699"/>
                  </a:lnTo>
                  <a:lnTo>
                    <a:pt x="653025" y="1016305"/>
                  </a:lnTo>
                  <a:lnTo>
                    <a:pt x="652538" y="1015999"/>
                  </a:lnTo>
                  <a:close/>
                </a:path>
                <a:path w="1008379" h="2044700">
                  <a:moveTo>
                    <a:pt x="653479" y="1016590"/>
                  </a:moveTo>
                  <a:lnTo>
                    <a:pt x="659752" y="1028699"/>
                  </a:lnTo>
                  <a:lnTo>
                    <a:pt x="672782" y="1028699"/>
                  </a:lnTo>
                  <a:lnTo>
                    <a:pt x="653479" y="1016590"/>
                  </a:lnTo>
                  <a:close/>
                </a:path>
                <a:path w="1008379" h="2044700">
                  <a:moveTo>
                    <a:pt x="653173" y="1015999"/>
                  </a:moveTo>
                  <a:lnTo>
                    <a:pt x="653025" y="1016305"/>
                  </a:lnTo>
                  <a:lnTo>
                    <a:pt x="653479" y="1016590"/>
                  </a:lnTo>
                  <a:lnTo>
                    <a:pt x="653173" y="1015999"/>
                  </a:lnTo>
                  <a:close/>
                </a:path>
                <a:path w="1008379" h="2044700">
                  <a:moveTo>
                    <a:pt x="74549" y="952499"/>
                  </a:moveTo>
                  <a:lnTo>
                    <a:pt x="69024" y="952499"/>
                  </a:lnTo>
                  <a:lnTo>
                    <a:pt x="69024" y="965199"/>
                  </a:lnTo>
                  <a:lnTo>
                    <a:pt x="74549" y="965199"/>
                  </a:lnTo>
                  <a:lnTo>
                    <a:pt x="74549" y="952499"/>
                  </a:lnTo>
                  <a:close/>
                </a:path>
                <a:path w="1008379" h="2044700">
                  <a:moveTo>
                    <a:pt x="77876" y="914399"/>
                  </a:moveTo>
                  <a:lnTo>
                    <a:pt x="74625" y="914399"/>
                  </a:lnTo>
                  <a:lnTo>
                    <a:pt x="80492" y="927099"/>
                  </a:lnTo>
                  <a:lnTo>
                    <a:pt x="80124" y="939799"/>
                  </a:lnTo>
                  <a:lnTo>
                    <a:pt x="80124" y="952499"/>
                  </a:lnTo>
                  <a:lnTo>
                    <a:pt x="74549" y="952499"/>
                  </a:lnTo>
                  <a:lnTo>
                    <a:pt x="83807" y="965199"/>
                  </a:lnTo>
                  <a:lnTo>
                    <a:pt x="85636" y="965199"/>
                  </a:lnTo>
                  <a:lnTo>
                    <a:pt x="85636" y="927099"/>
                  </a:lnTo>
                  <a:lnTo>
                    <a:pt x="77876" y="914399"/>
                  </a:lnTo>
                  <a:close/>
                </a:path>
                <a:path w="1008379" h="2044700">
                  <a:moveTo>
                    <a:pt x="19024" y="876299"/>
                  </a:moveTo>
                  <a:lnTo>
                    <a:pt x="16217" y="876299"/>
                  </a:lnTo>
                  <a:lnTo>
                    <a:pt x="28384" y="888999"/>
                  </a:lnTo>
                  <a:lnTo>
                    <a:pt x="39484" y="888999"/>
                  </a:lnTo>
                  <a:lnTo>
                    <a:pt x="62611" y="914399"/>
                  </a:lnTo>
                  <a:lnTo>
                    <a:pt x="65252" y="914399"/>
                  </a:lnTo>
                  <a:lnTo>
                    <a:pt x="41211" y="888999"/>
                  </a:lnTo>
                  <a:lnTo>
                    <a:pt x="19024" y="876299"/>
                  </a:lnTo>
                  <a:close/>
                </a:path>
                <a:path w="1008379" h="2044700">
                  <a:moveTo>
                    <a:pt x="43103" y="825499"/>
                  </a:moveTo>
                  <a:lnTo>
                    <a:pt x="37592" y="825499"/>
                  </a:lnTo>
                  <a:lnTo>
                    <a:pt x="37592" y="876299"/>
                  </a:lnTo>
                  <a:lnTo>
                    <a:pt x="43103" y="876299"/>
                  </a:lnTo>
                  <a:lnTo>
                    <a:pt x="43103" y="825499"/>
                  </a:lnTo>
                  <a:close/>
                </a:path>
                <a:path w="1008379" h="2044700">
                  <a:moveTo>
                    <a:pt x="41871" y="800099"/>
                  </a:moveTo>
                  <a:lnTo>
                    <a:pt x="39484" y="800099"/>
                  </a:lnTo>
                  <a:lnTo>
                    <a:pt x="48691" y="825499"/>
                  </a:lnTo>
                  <a:lnTo>
                    <a:pt x="54203" y="825499"/>
                  </a:lnTo>
                  <a:lnTo>
                    <a:pt x="54203" y="812799"/>
                  </a:lnTo>
                  <a:lnTo>
                    <a:pt x="41871" y="800099"/>
                  </a:lnTo>
                  <a:close/>
                </a:path>
                <a:path w="1008379" h="2044700">
                  <a:moveTo>
                    <a:pt x="3035" y="761999"/>
                  </a:moveTo>
                  <a:lnTo>
                    <a:pt x="0" y="761999"/>
                  </a:lnTo>
                  <a:lnTo>
                    <a:pt x="11087" y="774699"/>
                  </a:lnTo>
                  <a:lnTo>
                    <a:pt x="15633" y="787399"/>
                  </a:lnTo>
                  <a:lnTo>
                    <a:pt x="27736" y="800099"/>
                  </a:lnTo>
                  <a:lnTo>
                    <a:pt x="30124" y="800099"/>
                  </a:lnTo>
                  <a:lnTo>
                    <a:pt x="15138" y="774699"/>
                  </a:lnTo>
                  <a:lnTo>
                    <a:pt x="3035" y="761999"/>
                  </a:lnTo>
                  <a:close/>
                </a:path>
                <a:path w="1008379" h="2044700">
                  <a:moveTo>
                    <a:pt x="14135" y="761999"/>
                  </a:moveTo>
                  <a:lnTo>
                    <a:pt x="13360" y="761999"/>
                  </a:lnTo>
                  <a:lnTo>
                    <a:pt x="34709" y="774699"/>
                  </a:lnTo>
                  <a:lnTo>
                    <a:pt x="33388" y="773292"/>
                  </a:lnTo>
                  <a:lnTo>
                    <a:pt x="14135" y="761999"/>
                  </a:lnTo>
                  <a:close/>
                </a:path>
                <a:path w="1008379" h="2044700">
                  <a:moveTo>
                    <a:pt x="24320" y="711199"/>
                  </a:moveTo>
                  <a:lnTo>
                    <a:pt x="19164" y="711199"/>
                  </a:lnTo>
                  <a:lnTo>
                    <a:pt x="18757" y="723899"/>
                  </a:lnTo>
                  <a:lnTo>
                    <a:pt x="26797" y="736599"/>
                  </a:lnTo>
                  <a:lnTo>
                    <a:pt x="22796" y="761999"/>
                  </a:lnTo>
                  <a:lnTo>
                    <a:pt x="33388" y="773292"/>
                  </a:lnTo>
                  <a:lnTo>
                    <a:pt x="35788" y="774699"/>
                  </a:lnTo>
                  <a:lnTo>
                    <a:pt x="27495" y="761999"/>
                  </a:lnTo>
                  <a:lnTo>
                    <a:pt x="28321" y="749299"/>
                  </a:lnTo>
                  <a:lnTo>
                    <a:pt x="31902" y="736599"/>
                  </a:lnTo>
                  <a:lnTo>
                    <a:pt x="24320" y="711199"/>
                  </a:lnTo>
                  <a:close/>
                </a:path>
                <a:path w="1008379" h="2044700">
                  <a:moveTo>
                    <a:pt x="39154" y="660399"/>
                  </a:moveTo>
                  <a:lnTo>
                    <a:pt x="23063" y="660399"/>
                  </a:lnTo>
                  <a:lnTo>
                    <a:pt x="22593" y="673099"/>
                  </a:lnTo>
                  <a:lnTo>
                    <a:pt x="26581" y="685799"/>
                  </a:lnTo>
                  <a:lnTo>
                    <a:pt x="26492" y="698499"/>
                  </a:lnTo>
                  <a:lnTo>
                    <a:pt x="30276" y="711199"/>
                  </a:lnTo>
                  <a:lnTo>
                    <a:pt x="35915" y="711199"/>
                  </a:lnTo>
                  <a:lnTo>
                    <a:pt x="31927" y="698499"/>
                  </a:lnTo>
                  <a:lnTo>
                    <a:pt x="32016" y="685799"/>
                  </a:lnTo>
                  <a:lnTo>
                    <a:pt x="28232" y="673099"/>
                  </a:lnTo>
                  <a:lnTo>
                    <a:pt x="39154" y="660399"/>
                  </a:lnTo>
                  <a:close/>
                </a:path>
                <a:path w="1008379" h="2044700">
                  <a:moveTo>
                    <a:pt x="43027" y="609599"/>
                  </a:moveTo>
                  <a:lnTo>
                    <a:pt x="37985" y="609599"/>
                  </a:lnTo>
                  <a:lnTo>
                    <a:pt x="33972" y="622299"/>
                  </a:lnTo>
                  <a:lnTo>
                    <a:pt x="22720" y="634999"/>
                  </a:lnTo>
                  <a:lnTo>
                    <a:pt x="22542" y="634999"/>
                  </a:lnTo>
                  <a:lnTo>
                    <a:pt x="30568" y="647699"/>
                  </a:lnTo>
                  <a:lnTo>
                    <a:pt x="33972" y="660399"/>
                  </a:lnTo>
                  <a:lnTo>
                    <a:pt x="39611" y="660399"/>
                  </a:lnTo>
                  <a:lnTo>
                    <a:pt x="35623" y="647699"/>
                  </a:lnTo>
                  <a:lnTo>
                    <a:pt x="27940" y="634999"/>
                  </a:lnTo>
                  <a:lnTo>
                    <a:pt x="39331" y="622299"/>
                  </a:lnTo>
                  <a:lnTo>
                    <a:pt x="43027" y="609599"/>
                  </a:lnTo>
                  <a:close/>
                </a:path>
                <a:path w="1008379" h="2044700">
                  <a:moveTo>
                    <a:pt x="59671" y="600296"/>
                  </a:moveTo>
                  <a:lnTo>
                    <a:pt x="43027" y="609599"/>
                  </a:lnTo>
                  <a:lnTo>
                    <a:pt x="50088" y="609599"/>
                  </a:lnTo>
                  <a:lnTo>
                    <a:pt x="59671" y="600296"/>
                  </a:lnTo>
                  <a:close/>
                </a:path>
                <a:path w="1008379" h="2044700">
                  <a:moveTo>
                    <a:pt x="65747" y="596899"/>
                  </a:moveTo>
                  <a:lnTo>
                    <a:pt x="63169" y="596899"/>
                  </a:lnTo>
                  <a:lnTo>
                    <a:pt x="59671" y="600296"/>
                  </a:lnTo>
                  <a:lnTo>
                    <a:pt x="65747" y="596899"/>
                  </a:lnTo>
                  <a:close/>
                </a:path>
                <a:path w="1008379" h="2044700">
                  <a:moveTo>
                    <a:pt x="86575" y="584199"/>
                  </a:moveTo>
                  <a:lnTo>
                    <a:pt x="74625" y="596899"/>
                  </a:lnTo>
                  <a:lnTo>
                    <a:pt x="108686" y="596899"/>
                  </a:lnTo>
                  <a:lnTo>
                    <a:pt x="86575" y="584199"/>
                  </a:lnTo>
                  <a:close/>
                </a:path>
                <a:path w="1008379" h="2044700">
                  <a:moveTo>
                    <a:pt x="123659" y="584199"/>
                  </a:moveTo>
                  <a:lnTo>
                    <a:pt x="122580" y="584199"/>
                  </a:lnTo>
                  <a:lnTo>
                    <a:pt x="108686" y="596899"/>
                  </a:lnTo>
                  <a:lnTo>
                    <a:pt x="109867" y="596899"/>
                  </a:lnTo>
                  <a:lnTo>
                    <a:pt x="123659" y="584199"/>
                  </a:lnTo>
                  <a:close/>
                </a:path>
                <a:path w="1008379" h="2044700">
                  <a:moveTo>
                    <a:pt x="172516" y="520699"/>
                  </a:moveTo>
                  <a:lnTo>
                    <a:pt x="159689" y="520699"/>
                  </a:lnTo>
                  <a:lnTo>
                    <a:pt x="147510" y="533399"/>
                  </a:lnTo>
                  <a:lnTo>
                    <a:pt x="144868" y="558799"/>
                  </a:lnTo>
                  <a:lnTo>
                    <a:pt x="146723" y="571499"/>
                  </a:lnTo>
                  <a:lnTo>
                    <a:pt x="141325" y="584199"/>
                  </a:lnTo>
                  <a:lnTo>
                    <a:pt x="145427" y="584199"/>
                  </a:lnTo>
                  <a:lnTo>
                    <a:pt x="152031" y="571499"/>
                  </a:lnTo>
                  <a:lnTo>
                    <a:pt x="150342" y="558799"/>
                  </a:lnTo>
                  <a:lnTo>
                    <a:pt x="152196" y="533399"/>
                  </a:lnTo>
                  <a:lnTo>
                    <a:pt x="172516" y="520699"/>
                  </a:lnTo>
                  <a:close/>
                </a:path>
                <a:path w="1008379" h="2044700">
                  <a:moveTo>
                    <a:pt x="194703" y="520699"/>
                  </a:moveTo>
                  <a:lnTo>
                    <a:pt x="172516" y="520699"/>
                  </a:lnTo>
                  <a:lnTo>
                    <a:pt x="183603" y="533399"/>
                  </a:lnTo>
                  <a:lnTo>
                    <a:pt x="194703" y="520699"/>
                  </a:lnTo>
                  <a:close/>
                </a:path>
                <a:path w="1008379" h="2044700">
                  <a:moveTo>
                    <a:pt x="266052" y="444499"/>
                  </a:moveTo>
                  <a:lnTo>
                    <a:pt x="251066" y="444499"/>
                  </a:lnTo>
                  <a:lnTo>
                    <a:pt x="239623" y="457199"/>
                  </a:lnTo>
                  <a:lnTo>
                    <a:pt x="239153" y="457199"/>
                  </a:lnTo>
                  <a:lnTo>
                    <a:pt x="239153" y="469899"/>
                  </a:lnTo>
                  <a:lnTo>
                    <a:pt x="235546" y="482599"/>
                  </a:lnTo>
                  <a:lnTo>
                    <a:pt x="233629" y="495299"/>
                  </a:lnTo>
                  <a:lnTo>
                    <a:pt x="215417" y="520699"/>
                  </a:lnTo>
                  <a:lnTo>
                    <a:pt x="217881" y="520699"/>
                  </a:lnTo>
                  <a:lnTo>
                    <a:pt x="227736" y="507999"/>
                  </a:lnTo>
                  <a:lnTo>
                    <a:pt x="239102" y="495299"/>
                  </a:lnTo>
                  <a:lnTo>
                    <a:pt x="240957" y="482599"/>
                  </a:lnTo>
                  <a:lnTo>
                    <a:pt x="244589" y="469899"/>
                  </a:lnTo>
                  <a:lnTo>
                    <a:pt x="244678" y="457199"/>
                  </a:lnTo>
                  <a:lnTo>
                    <a:pt x="266052" y="444499"/>
                  </a:lnTo>
                  <a:close/>
                </a:path>
                <a:path w="1008379" h="2044700">
                  <a:moveTo>
                    <a:pt x="266776" y="444499"/>
                  </a:moveTo>
                  <a:lnTo>
                    <a:pt x="266052" y="444499"/>
                  </a:lnTo>
                  <a:lnTo>
                    <a:pt x="265125" y="457199"/>
                  </a:lnTo>
                  <a:lnTo>
                    <a:pt x="276440" y="457199"/>
                  </a:lnTo>
                  <a:lnTo>
                    <a:pt x="266776" y="444499"/>
                  </a:lnTo>
                  <a:close/>
                </a:path>
                <a:path w="1008379" h="2044700">
                  <a:moveTo>
                    <a:pt x="235545" y="235676"/>
                  </a:moveTo>
                  <a:lnTo>
                    <a:pt x="226733" y="241299"/>
                  </a:lnTo>
                  <a:lnTo>
                    <a:pt x="222592" y="253999"/>
                  </a:lnTo>
                  <a:lnTo>
                    <a:pt x="211543" y="266699"/>
                  </a:lnTo>
                  <a:lnTo>
                    <a:pt x="211264" y="266699"/>
                  </a:lnTo>
                  <a:lnTo>
                    <a:pt x="215201" y="279399"/>
                  </a:lnTo>
                  <a:lnTo>
                    <a:pt x="207797" y="292099"/>
                  </a:lnTo>
                  <a:lnTo>
                    <a:pt x="211505" y="304799"/>
                  </a:lnTo>
                  <a:lnTo>
                    <a:pt x="211416" y="317499"/>
                  </a:lnTo>
                  <a:lnTo>
                    <a:pt x="224053" y="330199"/>
                  </a:lnTo>
                  <a:lnTo>
                    <a:pt x="235483" y="342899"/>
                  </a:lnTo>
                  <a:lnTo>
                    <a:pt x="239217" y="368299"/>
                  </a:lnTo>
                  <a:lnTo>
                    <a:pt x="242963" y="380999"/>
                  </a:lnTo>
                  <a:lnTo>
                    <a:pt x="246634" y="393699"/>
                  </a:lnTo>
                  <a:lnTo>
                    <a:pt x="258470" y="406399"/>
                  </a:lnTo>
                  <a:lnTo>
                    <a:pt x="265290" y="419099"/>
                  </a:lnTo>
                  <a:lnTo>
                    <a:pt x="268833" y="431799"/>
                  </a:lnTo>
                  <a:lnTo>
                    <a:pt x="276440" y="457199"/>
                  </a:lnTo>
                  <a:lnTo>
                    <a:pt x="279768" y="457199"/>
                  </a:lnTo>
                  <a:lnTo>
                    <a:pt x="273964" y="431799"/>
                  </a:lnTo>
                  <a:lnTo>
                    <a:pt x="270484" y="419099"/>
                  </a:lnTo>
                  <a:lnTo>
                    <a:pt x="262928" y="406399"/>
                  </a:lnTo>
                  <a:lnTo>
                    <a:pt x="251256" y="393699"/>
                  </a:lnTo>
                  <a:lnTo>
                    <a:pt x="248285" y="380999"/>
                  </a:lnTo>
                  <a:lnTo>
                    <a:pt x="244563" y="368299"/>
                  </a:lnTo>
                  <a:lnTo>
                    <a:pt x="239102" y="330199"/>
                  </a:lnTo>
                  <a:lnTo>
                    <a:pt x="226796" y="317499"/>
                  </a:lnTo>
                  <a:lnTo>
                    <a:pt x="215404" y="317499"/>
                  </a:lnTo>
                  <a:lnTo>
                    <a:pt x="216941" y="304799"/>
                  </a:lnTo>
                  <a:lnTo>
                    <a:pt x="213156" y="292099"/>
                  </a:lnTo>
                  <a:lnTo>
                    <a:pt x="220548" y="279399"/>
                  </a:lnTo>
                  <a:lnTo>
                    <a:pt x="216852" y="266699"/>
                  </a:lnTo>
                  <a:lnTo>
                    <a:pt x="227952" y="253999"/>
                  </a:lnTo>
                  <a:lnTo>
                    <a:pt x="231648" y="241299"/>
                  </a:lnTo>
                  <a:lnTo>
                    <a:pt x="235545" y="235676"/>
                  </a:lnTo>
                  <a:close/>
                </a:path>
                <a:path w="1008379" h="2044700">
                  <a:moveTo>
                    <a:pt x="524923" y="355789"/>
                  </a:moveTo>
                  <a:lnTo>
                    <a:pt x="535851" y="368299"/>
                  </a:lnTo>
                  <a:lnTo>
                    <a:pt x="536085" y="368095"/>
                  </a:lnTo>
                  <a:lnTo>
                    <a:pt x="524923" y="355789"/>
                  </a:lnTo>
                  <a:close/>
                </a:path>
                <a:path w="1008379" h="2044700">
                  <a:moveTo>
                    <a:pt x="536106" y="368077"/>
                  </a:moveTo>
                  <a:lnTo>
                    <a:pt x="536270" y="368299"/>
                  </a:lnTo>
                  <a:lnTo>
                    <a:pt x="536106" y="368077"/>
                  </a:lnTo>
                  <a:close/>
                </a:path>
                <a:path w="1008379" h="2044700">
                  <a:moveTo>
                    <a:pt x="517537" y="342899"/>
                  </a:moveTo>
                  <a:lnTo>
                    <a:pt x="524757" y="355599"/>
                  </a:lnTo>
                  <a:lnTo>
                    <a:pt x="536085" y="368095"/>
                  </a:lnTo>
                  <a:lnTo>
                    <a:pt x="517537" y="342899"/>
                  </a:lnTo>
                  <a:close/>
                </a:path>
                <a:path w="1008379" h="2044700">
                  <a:moveTo>
                    <a:pt x="519966" y="342899"/>
                  </a:moveTo>
                  <a:lnTo>
                    <a:pt x="517537" y="342899"/>
                  </a:lnTo>
                  <a:lnTo>
                    <a:pt x="536106" y="368077"/>
                  </a:lnTo>
                  <a:lnTo>
                    <a:pt x="537616" y="366759"/>
                  </a:lnTo>
                  <a:lnTo>
                    <a:pt x="538437" y="365820"/>
                  </a:lnTo>
                  <a:lnTo>
                    <a:pt x="519966" y="342899"/>
                  </a:lnTo>
                  <a:close/>
                </a:path>
                <a:path w="1008379" h="2044700">
                  <a:moveTo>
                    <a:pt x="538437" y="365820"/>
                  </a:moveTo>
                  <a:lnTo>
                    <a:pt x="537616" y="366759"/>
                  </a:lnTo>
                  <a:lnTo>
                    <a:pt x="538542" y="365951"/>
                  </a:lnTo>
                  <a:lnTo>
                    <a:pt x="538437" y="365820"/>
                  </a:lnTo>
                  <a:close/>
                </a:path>
                <a:path w="1008379" h="2044700">
                  <a:moveTo>
                    <a:pt x="550405" y="355599"/>
                  </a:moveTo>
                  <a:lnTo>
                    <a:pt x="547370" y="355599"/>
                  </a:lnTo>
                  <a:lnTo>
                    <a:pt x="538437" y="365820"/>
                  </a:lnTo>
                  <a:lnTo>
                    <a:pt x="538542" y="365951"/>
                  </a:lnTo>
                  <a:lnTo>
                    <a:pt x="550405" y="355599"/>
                  </a:lnTo>
                  <a:close/>
                </a:path>
                <a:path w="1008379" h="2044700">
                  <a:moveTo>
                    <a:pt x="592277" y="330199"/>
                  </a:moveTo>
                  <a:lnTo>
                    <a:pt x="579462" y="330199"/>
                  </a:lnTo>
                  <a:lnTo>
                    <a:pt x="567283" y="342899"/>
                  </a:lnTo>
                  <a:lnTo>
                    <a:pt x="559371" y="355599"/>
                  </a:lnTo>
                  <a:lnTo>
                    <a:pt x="561835" y="355599"/>
                  </a:lnTo>
                  <a:lnTo>
                    <a:pt x="571690" y="342899"/>
                  </a:lnTo>
                  <a:lnTo>
                    <a:pt x="592277" y="330199"/>
                  </a:lnTo>
                  <a:close/>
                </a:path>
                <a:path w="1008379" h="2044700">
                  <a:moveTo>
                    <a:pt x="517537" y="342899"/>
                  </a:moveTo>
                  <a:lnTo>
                    <a:pt x="513664" y="342899"/>
                  </a:lnTo>
                  <a:lnTo>
                    <a:pt x="524739" y="355579"/>
                  </a:lnTo>
                  <a:lnTo>
                    <a:pt x="517537" y="342899"/>
                  </a:lnTo>
                  <a:close/>
                </a:path>
                <a:path w="1008379" h="2044700">
                  <a:moveTo>
                    <a:pt x="603313" y="317499"/>
                  </a:moveTo>
                  <a:lnTo>
                    <a:pt x="601713" y="330199"/>
                  </a:lnTo>
                  <a:lnTo>
                    <a:pt x="604751" y="327623"/>
                  </a:lnTo>
                  <a:lnTo>
                    <a:pt x="603313" y="317499"/>
                  </a:lnTo>
                  <a:close/>
                </a:path>
                <a:path w="1008379" h="2044700">
                  <a:moveTo>
                    <a:pt x="604751" y="327623"/>
                  </a:moveTo>
                  <a:lnTo>
                    <a:pt x="601713" y="330199"/>
                  </a:lnTo>
                  <a:lnTo>
                    <a:pt x="605116" y="330199"/>
                  </a:lnTo>
                  <a:lnTo>
                    <a:pt x="604751" y="327623"/>
                  </a:lnTo>
                  <a:close/>
                </a:path>
                <a:path w="1008379" h="2044700">
                  <a:moveTo>
                    <a:pt x="616686" y="317499"/>
                  </a:moveTo>
                  <a:lnTo>
                    <a:pt x="603313" y="317499"/>
                  </a:lnTo>
                  <a:lnTo>
                    <a:pt x="604751" y="327623"/>
                  </a:lnTo>
                  <a:lnTo>
                    <a:pt x="616686" y="317499"/>
                  </a:lnTo>
                  <a:close/>
                </a:path>
                <a:path w="1008379" h="2044700">
                  <a:moveTo>
                    <a:pt x="621669" y="306267"/>
                  </a:moveTo>
                  <a:lnTo>
                    <a:pt x="603135" y="317499"/>
                  </a:lnTo>
                  <a:lnTo>
                    <a:pt x="628497" y="317499"/>
                  </a:lnTo>
                  <a:lnTo>
                    <a:pt x="626829" y="311346"/>
                  </a:lnTo>
                  <a:lnTo>
                    <a:pt x="621669" y="306267"/>
                  </a:lnTo>
                  <a:close/>
                </a:path>
                <a:path w="1008379" h="2044700">
                  <a:moveTo>
                    <a:pt x="619679" y="289983"/>
                  </a:moveTo>
                  <a:lnTo>
                    <a:pt x="621614" y="292099"/>
                  </a:lnTo>
                  <a:lnTo>
                    <a:pt x="626829" y="311346"/>
                  </a:lnTo>
                  <a:lnTo>
                    <a:pt x="633082" y="317499"/>
                  </a:lnTo>
                  <a:lnTo>
                    <a:pt x="648677" y="304799"/>
                  </a:lnTo>
                  <a:lnTo>
                    <a:pt x="632167" y="304799"/>
                  </a:lnTo>
                  <a:lnTo>
                    <a:pt x="621830" y="292099"/>
                  </a:lnTo>
                  <a:lnTo>
                    <a:pt x="619679" y="289983"/>
                  </a:lnTo>
                  <a:close/>
                </a:path>
                <a:path w="1008379" h="2044700">
                  <a:moveTo>
                    <a:pt x="621614" y="292099"/>
                  </a:moveTo>
                  <a:lnTo>
                    <a:pt x="618286" y="292099"/>
                  </a:lnTo>
                  <a:lnTo>
                    <a:pt x="619681" y="301462"/>
                  </a:lnTo>
                  <a:lnTo>
                    <a:pt x="624090" y="304799"/>
                  </a:lnTo>
                  <a:lnTo>
                    <a:pt x="621669" y="306267"/>
                  </a:lnTo>
                  <a:lnTo>
                    <a:pt x="626829" y="311346"/>
                  </a:lnTo>
                  <a:lnTo>
                    <a:pt x="621614" y="292099"/>
                  </a:lnTo>
                  <a:close/>
                </a:path>
                <a:path w="1008379" h="2044700">
                  <a:moveTo>
                    <a:pt x="619681" y="301462"/>
                  </a:moveTo>
                  <a:lnTo>
                    <a:pt x="620179" y="304799"/>
                  </a:lnTo>
                  <a:lnTo>
                    <a:pt x="621669" y="306267"/>
                  </a:lnTo>
                  <a:lnTo>
                    <a:pt x="624090" y="304799"/>
                  </a:lnTo>
                  <a:lnTo>
                    <a:pt x="619681" y="301462"/>
                  </a:lnTo>
                  <a:close/>
                </a:path>
                <a:path w="1008379" h="2044700">
                  <a:moveTo>
                    <a:pt x="681697" y="279399"/>
                  </a:moveTo>
                  <a:lnTo>
                    <a:pt x="656043" y="279399"/>
                  </a:lnTo>
                  <a:lnTo>
                    <a:pt x="644956" y="292099"/>
                  </a:lnTo>
                  <a:lnTo>
                    <a:pt x="632167" y="304799"/>
                  </a:lnTo>
                  <a:lnTo>
                    <a:pt x="648677" y="304799"/>
                  </a:lnTo>
                  <a:lnTo>
                    <a:pt x="659930" y="292099"/>
                  </a:lnTo>
                  <a:lnTo>
                    <a:pt x="681697" y="279399"/>
                  </a:lnTo>
                  <a:close/>
                </a:path>
                <a:path w="1008379" h="2044700">
                  <a:moveTo>
                    <a:pt x="682942" y="279399"/>
                  </a:moveTo>
                  <a:lnTo>
                    <a:pt x="681697" y="279399"/>
                  </a:lnTo>
                  <a:lnTo>
                    <a:pt x="677418" y="292099"/>
                  </a:lnTo>
                  <a:lnTo>
                    <a:pt x="691337" y="304799"/>
                  </a:lnTo>
                  <a:lnTo>
                    <a:pt x="705739" y="304799"/>
                  </a:lnTo>
                  <a:lnTo>
                    <a:pt x="708164" y="292099"/>
                  </a:lnTo>
                  <a:lnTo>
                    <a:pt x="681964" y="292099"/>
                  </a:lnTo>
                  <a:lnTo>
                    <a:pt x="682942" y="279399"/>
                  </a:lnTo>
                  <a:close/>
                </a:path>
                <a:path w="1008379" h="2044700">
                  <a:moveTo>
                    <a:pt x="590105" y="266699"/>
                  </a:moveTo>
                  <a:lnTo>
                    <a:pt x="592721" y="279399"/>
                  </a:lnTo>
                  <a:lnTo>
                    <a:pt x="607314" y="292099"/>
                  </a:lnTo>
                  <a:lnTo>
                    <a:pt x="619681" y="301462"/>
                  </a:lnTo>
                  <a:lnTo>
                    <a:pt x="618286" y="292099"/>
                  </a:lnTo>
                  <a:lnTo>
                    <a:pt x="621614" y="292099"/>
                  </a:lnTo>
                  <a:lnTo>
                    <a:pt x="619679" y="289983"/>
                  </a:lnTo>
                  <a:lnTo>
                    <a:pt x="608926" y="279399"/>
                  </a:lnTo>
                  <a:lnTo>
                    <a:pt x="595871" y="279399"/>
                  </a:lnTo>
                  <a:lnTo>
                    <a:pt x="590105" y="266699"/>
                  </a:lnTo>
                  <a:close/>
                </a:path>
                <a:path w="1008379" h="2044700">
                  <a:moveTo>
                    <a:pt x="592721" y="279399"/>
                  </a:moveTo>
                  <a:lnTo>
                    <a:pt x="606704" y="292099"/>
                  </a:lnTo>
                  <a:lnTo>
                    <a:pt x="607314" y="292099"/>
                  </a:lnTo>
                  <a:lnTo>
                    <a:pt x="592721" y="279399"/>
                  </a:lnTo>
                  <a:close/>
                </a:path>
                <a:path w="1008379" h="2044700">
                  <a:moveTo>
                    <a:pt x="659218" y="177799"/>
                  </a:moveTo>
                  <a:lnTo>
                    <a:pt x="649135" y="177799"/>
                  </a:lnTo>
                  <a:lnTo>
                    <a:pt x="667867" y="190499"/>
                  </a:lnTo>
                  <a:lnTo>
                    <a:pt x="680186" y="203199"/>
                  </a:lnTo>
                  <a:lnTo>
                    <a:pt x="704215" y="203199"/>
                  </a:lnTo>
                  <a:lnTo>
                    <a:pt x="720255" y="228599"/>
                  </a:lnTo>
                  <a:lnTo>
                    <a:pt x="727722" y="241299"/>
                  </a:lnTo>
                  <a:lnTo>
                    <a:pt x="733082" y="253999"/>
                  </a:lnTo>
                  <a:lnTo>
                    <a:pt x="699655" y="253999"/>
                  </a:lnTo>
                  <a:lnTo>
                    <a:pt x="694143" y="279399"/>
                  </a:lnTo>
                  <a:lnTo>
                    <a:pt x="706158" y="292099"/>
                  </a:lnTo>
                  <a:lnTo>
                    <a:pt x="708164" y="292099"/>
                  </a:lnTo>
                  <a:lnTo>
                    <a:pt x="710590" y="279399"/>
                  </a:lnTo>
                  <a:lnTo>
                    <a:pt x="698576" y="266699"/>
                  </a:lnTo>
                  <a:lnTo>
                    <a:pt x="721842" y="266699"/>
                  </a:lnTo>
                  <a:lnTo>
                    <a:pt x="737438" y="253999"/>
                  </a:lnTo>
                  <a:lnTo>
                    <a:pt x="732688" y="228599"/>
                  </a:lnTo>
                  <a:lnTo>
                    <a:pt x="725106" y="215899"/>
                  </a:lnTo>
                  <a:lnTo>
                    <a:pt x="717778" y="203199"/>
                  </a:lnTo>
                  <a:lnTo>
                    <a:pt x="706158" y="190499"/>
                  </a:lnTo>
                  <a:lnTo>
                    <a:pt x="680186" y="190499"/>
                  </a:lnTo>
                  <a:lnTo>
                    <a:pt x="659218" y="177799"/>
                  </a:lnTo>
                  <a:close/>
                </a:path>
                <a:path w="1008379" h="2044700">
                  <a:moveTo>
                    <a:pt x="610006" y="279399"/>
                  </a:moveTo>
                  <a:lnTo>
                    <a:pt x="608926" y="279399"/>
                  </a:lnTo>
                  <a:lnTo>
                    <a:pt x="619679" y="289983"/>
                  </a:lnTo>
                  <a:lnTo>
                    <a:pt x="610006" y="279399"/>
                  </a:lnTo>
                  <a:close/>
                </a:path>
                <a:path w="1008379" h="2044700">
                  <a:moveTo>
                    <a:pt x="590105" y="266699"/>
                  </a:moveTo>
                  <a:lnTo>
                    <a:pt x="595871" y="279399"/>
                  </a:lnTo>
                  <a:lnTo>
                    <a:pt x="596468" y="279399"/>
                  </a:lnTo>
                  <a:lnTo>
                    <a:pt x="590105" y="266699"/>
                  </a:lnTo>
                  <a:close/>
                </a:path>
                <a:path w="1008379" h="2044700">
                  <a:moveTo>
                    <a:pt x="246634" y="228599"/>
                  </a:moveTo>
                  <a:lnTo>
                    <a:pt x="240449" y="228599"/>
                  </a:lnTo>
                  <a:lnTo>
                    <a:pt x="235545" y="235676"/>
                  </a:lnTo>
                  <a:lnTo>
                    <a:pt x="246634" y="228599"/>
                  </a:lnTo>
                  <a:close/>
                </a:path>
                <a:path w="1008379" h="2044700">
                  <a:moveTo>
                    <a:pt x="240677" y="101599"/>
                  </a:moveTo>
                  <a:lnTo>
                    <a:pt x="235470" y="101599"/>
                  </a:lnTo>
                  <a:lnTo>
                    <a:pt x="235165" y="114299"/>
                  </a:lnTo>
                  <a:lnTo>
                    <a:pt x="243154" y="126999"/>
                  </a:lnTo>
                  <a:lnTo>
                    <a:pt x="246634" y="139699"/>
                  </a:lnTo>
                  <a:lnTo>
                    <a:pt x="246557" y="152399"/>
                  </a:lnTo>
                  <a:lnTo>
                    <a:pt x="242938" y="165099"/>
                  </a:lnTo>
                  <a:lnTo>
                    <a:pt x="246634" y="177799"/>
                  </a:lnTo>
                  <a:lnTo>
                    <a:pt x="246557" y="190499"/>
                  </a:lnTo>
                  <a:lnTo>
                    <a:pt x="242938" y="203199"/>
                  </a:lnTo>
                  <a:lnTo>
                    <a:pt x="246634" y="228599"/>
                  </a:lnTo>
                  <a:lnTo>
                    <a:pt x="252336" y="228599"/>
                  </a:lnTo>
                  <a:lnTo>
                    <a:pt x="248285" y="203199"/>
                  </a:lnTo>
                  <a:lnTo>
                    <a:pt x="251980" y="190499"/>
                  </a:lnTo>
                  <a:lnTo>
                    <a:pt x="252069" y="177799"/>
                  </a:lnTo>
                  <a:lnTo>
                    <a:pt x="248285" y="165099"/>
                  </a:lnTo>
                  <a:lnTo>
                    <a:pt x="251980" y="152399"/>
                  </a:lnTo>
                  <a:lnTo>
                    <a:pt x="252069" y="139699"/>
                  </a:lnTo>
                  <a:lnTo>
                    <a:pt x="240677" y="101599"/>
                  </a:lnTo>
                  <a:close/>
                </a:path>
                <a:path w="1008379" h="2044700">
                  <a:moveTo>
                    <a:pt x="559650" y="12699"/>
                  </a:moveTo>
                  <a:lnTo>
                    <a:pt x="544322" y="12699"/>
                  </a:lnTo>
                  <a:lnTo>
                    <a:pt x="556768" y="25399"/>
                  </a:lnTo>
                  <a:lnTo>
                    <a:pt x="578129" y="38099"/>
                  </a:lnTo>
                  <a:lnTo>
                    <a:pt x="590550" y="50799"/>
                  </a:lnTo>
                  <a:lnTo>
                    <a:pt x="596430" y="63499"/>
                  </a:lnTo>
                  <a:lnTo>
                    <a:pt x="605726" y="76199"/>
                  </a:lnTo>
                  <a:lnTo>
                    <a:pt x="609079" y="88899"/>
                  </a:lnTo>
                  <a:lnTo>
                    <a:pt x="612813" y="101599"/>
                  </a:lnTo>
                  <a:lnTo>
                    <a:pt x="620179" y="126999"/>
                  </a:lnTo>
                  <a:lnTo>
                    <a:pt x="598906" y="139699"/>
                  </a:lnTo>
                  <a:lnTo>
                    <a:pt x="592543" y="165099"/>
                  </a:lnTo>
                  <a:lnTo>
                    <a:pt x="592353" y="177799"/>
                  </a:lnTo>
                  <a:lnTo>
                    <a:pt x="602132" y="190499"/>
                  </a:lnTo>
                  <a:lnTo>
                    <a:pt x="613511" y="203199"/>
                  </a:lnTo>
                  <a:lnTo>
                    <a:pt x="615454" y="203199"/>
                  </a:lnTo>
                  <a:lnTo>
                    <a:pt x="597357" y="177799"/>
                  </a:lnTo>
                  <a:lnTo>
                    <a:pt x="597877" y="165099"/>
                  </a:lnTo>
                  <a:lnTo>
                    <a:pt x="603250" y="152399"/>
                  </a:lnTo>
                  <a:lnTo>
                    <a:pt x="624370" y="126999"/>
                  </a:lnTo>
                  <a:lnTo>
                    <a:pt x="621830" y="114299"/>
                  </a:lnTo>
                  <a:lnTo>
                    <a:pt x="614413" y="88899"/>
                  </a:lnTo>
                  <a:lnTo>
                    <a:pt x="610730" y="76199"/>
                  </a:lnTo>
                  <a:lnTo>
                    <a:pt x="601141" y="63499"/>
                  </a:lnTo>
                  <a:lnTo>
                    <a:pt x="593801" y="50799"/>
                  </a:lnTo>
                  <a:lnTo>
                    <a:pt x="581190" y="38099"/>
                  </a:lnTo>
                  <a:lnTo>
                    <a:pt x="571423" y="25399"/>
                  </a:lnTo>
                  <a:lnTo>
                    <a:pt x="559650" y="12699"/>
                  </a:lnTo>
                  <a:close/>
                </a:path>
                <a:path w="1008379" h="2044700">
                  <a:moveTo>
                    <a:pt x="649135" y="177799"/>
                  </a:moveTo>
                  <a:lnTo>
                    <a:pt x="647763" y="177799"/>
                  </a:lnTo>
                  <a:lnTo>
                    <a:pt x="635406" y="190499"/>
                  </a:lnTo>
                  <a:lnTo>
                    <a:pt x="615454" y="203199"/>
                  </a:lnTo>
                  <a:lnTo>
                    <a:pt x="626554" y="203199"/>
                  </a:lnTo>
                  <a:lnTo>
                    <a:pt x="639165" y="190499"/>
                  </a:lnTo>
                  <a:lnTo>
                    <a:pt x="649135" y="177799"/>
                  </a:lnTo>
                  <a:close/>
                </a:path>
                <a:path w="1008379" h="2044700">
                  <a:moveTo>
                    <a:pt x="284378" y="76199"/>
                  </a:moveTo>
                  <a:lnTo>
                    <a:pt x="248450" y="76199"/>
                  </a:lnTo>
                  <a:lnTo>
                    <a:pt x="246557" y="101599"/>
                  </a:lnTo>
                  <a:lnTo>
                    <a:pt x="252069" y="101599"/>
                  </a:lnTo>
                  <a:lnTo>
                    <a:pt x="252069" y="88899"/>
                  </a:lnTo>
                  <a:lnTo>
                    <a:pt x="296119" y="88899"/>
                  </a:lnTo>
                  <a:lnTo>
                    <a:pt x="284378" y="76199"/>
                  </a:lnTo>
                  <a:close/>
                </a:path>
                <a:path w="1008379" h="2044700">
                  <a:moveTo>
                    <a:pt x="296119" y="88899"/>
                  </a:moveTo>
                  <a:lnTo>
                    <a:pt x="283464" y="88899"/>
                  </a:lnTo>
                  <a:lnTo>
                    <a:pt x="305117" y="101599"/>
                  </a:lnTo>
                  <a:lnTo>
                    <a:pt x="307860" y="101599"/>
                  </a:lnTo>
                  <a:lnTo>
                    <a:pt x="296119" y="88899"/>
                  </a:lnTo>
                  <a:close/>
                </a:path>
                <a:path w="1008379" h="2044700">
                  <a:moveTo>
                    <a:pt x="343535" y="88899"/>
                  </a:moveTo>
                  <a:lnTo>
                    <a:pt x="327240" y="101599"/>
                  </a:lnTo>
                  <a:lnTo>
                    <a:pt x="362204" y="101599"/>
                  </a:lnTo>
                  <a:lnTo>
                    <a:pt x="343535" y="88899"/>
                  </a:lnTo>
                  <a:close/>
                </a:path>
                <a:path w="1008379" h="2044700">
                  <a:moveTo>
                    <a:pt x="373303" y="88899"/>
                  </a:moveTo>
                  <a:lnTo>
                    <a:pt x="362204" y="101599"/>
                  </a:lnTo>
                  <a:lnTo>
                    <a:pt x="385241" y="101599"/>
                  </a:lnTo>
                  <a:lnTo>
                    <a:pt x="373303" y="88899"/>
                  </a:lnTo>
                  <a:close/>
                </a:path>
                <a:path w="1008379" h="2044700">
                  <a:moveTo>
                    <a:pt x="386981" y="63499"/>
                  </a:moveTo>
                  <a:lnTo>
                    <a:pt x="381101" y="63499"/>
                  </a:lnTo>
                  <a:lnTo>
                    <a:pt x="385330" y="76199"/>
                  </a:lnTo>
                  <a:lnTo>
                    <a:pt x="385241" y="101599"/>
                  </a:lnTo>
                  <a:lnTo>
                    <a:pt x="387997" y="101599"/>
                  </a:lnTo>
                  <a:lnTo>
                    <a:pt x="390766" y="76199"/>
                  </a:lnTo>
                  <a:lnTo>
                    <a:pt x="386981" y="63499"/>
                  </a:lnTo>
                  <a:close/>
                </a:path>
                <a:path w="1008379" h="2044700">
                  <a:moveTo>
                    <a:pt x="440613" y="63499"/>
                  </a:moveTo>
                  <a:lnTo>
                    <a:pt x="429171" y="63499"/>
                  </a:lnTo>
                  <a:lnTo>
                    <a:pt x="435991" y="76199"/>
                  </a:lnTo>
                  <a:lnTo>
                    <a:pt x="438962" y="88899"/>
                  </a:lnTo>
                  <a:lnTo>
                    <a:pt x="450265" y="88899"/>
                  </a:lnTo>
                  <a:lnTo>
                    <a:pt x="440613" y="63499"/>
                  </a:lnTo>
                  <a:close/>
                </a:path>
                <a:path w="1008379" h="2044700">
                  <a:moveTo>
                    <a:pt x="468249" y="25399"/>
                  </a:moveTo>
                  <a:lnTo>
                    <a:pt x="465670" y="25399"/>
                  </a:lnTo>
                  <a:lnTo>
                    <a:pt x="457542" y="38099"/>
                  </a:lnTo>
                  <a:lnTo>
                    <a:pt x="461175" y="50799"/>
                  </a:lnTo>
                  <a:lnTo>
                    <a:pt x="457454" y="63499"/>
                  </a:lnTo>
                  <a:lnTo>
                    <a:pt x="450265" y="88899"/>
                  </a:lnTo>
                  <a:lnTo>
                    <a:pt x="452729" y="88899"/>
                  </a:lnTo>
                  <a:lnTo>
                    <a:pt x="462584" y="76199"/>
                  </a:lnTo>
                  <a:lnTo>
                    <a:pt x="466496" y="50799"/>
                  </a:lnTo>
                  <a:lnTo>
                    <a:pt x="462775" y="38099"/>
                  </a:lnTo>
                  <a:lnTo>
                    <a:pt x="468249" y="25399"/>
                  </a:lnTo>
                  <a:close/>
                </a:path>
                <a:path w="1008379" h="2044700">
                  <a:moveTo>
                    <a:pt x="407365" y="63499"/>
                  </a:moveTo>
                  <a:lnTo>
                    <a:pt x="394538" y="63499"/>
                  </a:lnTo>
                  <a:lnTo>
                    <a:pt x="415264" y="76199"/>
                  </a:lnTo>
                  <a:lnTo>
                    <a:pt x="416109" y="74611"/>
                  </a:lnTo>
                  <a:lnTo>
                    <a:pt x="407365" y="63499"/>
                  </a:lnTo>
                  <a:close/>
                </a:path>
                <a:path w="1008379" h="2044700">
                  <a:moveTo>
                    <a:pt x="428777" y="50799"/>
                  </a:moveTo>
                  <a:lnTo>
                    <a:pt x="416109" y="74611"/>
                  </a:lnTo>
                  <a:lnTo>
                    <a:pt x="417360" y="76199"/>
                  </a:lnTo>
                  <a:lnTo>
                    <a:pt x="419100" y="76199"/>
                  </a:lnTo>
                  <a:lnTo>
                    <a:pt x="429171" y="63499"/>
                  </a:lnTo>
                  <a:lnTo>
                    <a:pt x="440613" y="63499"/>
                  </a:lnTo>
                  <a:lnTo>
                    <a:pt x="428777" y="50799"/>
                  </a:lnTo>
                  <a:close/>
                </a:path>
                <a:path w="1008379" h="2044700">
                  <a:moveTo>
                    <a:pt x="500481" y="25399"/>
                  </a:moveTo>
                  <a:lnTo>
                    <a:pt x="468249" y="25399"/>
                  </a:lnTo>
                  <a:lnTo>
                    <a:pt x="486994" y="38099"/>
                  </a:lnTo>
                  <a:lnTo>
                    <a:pt x="500481" y="25399"/>
                  </a:lnTo>
                  <a:close/>
                </a:path>
                <a:path w="1008379" h="2044700">
                  <a:moveTo>
                    <a:pt x="523443" y="0"/>
                  </a:moveTo>
                  <a:lnTo>
                    <a:pt x="508457" y="12699"/>
                  </a:lnTo>
                  <a:lnTo>
                    <a:pt x="486346" y="25399"/>
                  </a:lnTo>
                  <a:lnTo>
                    <a:pt x="511568" y="25399"/>
                  </a:lnTo>
                  <a:lnTo>
                    <a:pt x="524586" y="12699"/>
                  </a:lnTo>
                  <a:lnTo>
                    <a:pt x="534962" y="12699"/>
                  </a:lnTo>
                  <a:lnTo>
                    <a:pt x="5234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7896166" y="4700282"/>
              <a:ext cx="551180" cy="1105535"/>
            </a:xfrm>
            <a:custGeom>
              <a:avLst/>
              <a:gdLst/>
              <a:ahLst/>
              <a:cxnLst/>
              <a:rect l="l" t="t" r="r" b="b"/>
              <a:pathLst>
                <a:path w="551179" h="1105535">
                  <a:moveTo>
                    <a:pt x="323608" y="3657"/>
                  </a:moveTo>
                  <a:lnTo>
                    <a:pt x="319913" y="3657"/>
                  </a:lnTo>
                  <a:lnTo>
                    <a:pt x="319913" y="7315"/>
                  </a:lnTo>
                  <a:lnTo>
                    <a:pt x="323608" y="7315"/>
                  </a:lnTo>
                  <a:lnTo>
                    <a:pt x="323608" y="3657"/>
                  </a:lnTo>
                  <a:close/>
                </a:path>
                <a:path w="551179" h="1105535">
                  <a:moveTo>
                    <a:pt x="316217" y="0"/>
                  </a:moveTo>
                  <a:lnTo>
                    <a:pt x="316217" y="3657"/>
                  </a:lnTo>
                  <a:lnTo>
                    <a:pt x="319913" y="3657"/>
                  </a:lnTo>
                  <a:lnTo>
                    <a:pt x="316217" y="0"/>
                  </a:lnTo>
                  <a:close/>
                </a:path>
                <a:path w="551179" h="1105535">
                  <a:moveTo>
                    <a:pt x="234848" y="666038"/>
                  </a:moveTo>
                  <a:lnTo>
                    <a:pt x="231152" y="669696"/>
                  </a:lnTo>
                  <a:lnTo>
                    <a:pt x="227457" y="669696"/>
                  </a:lnTo>
                  <a:lnTo>
                    <a:pt x="231152" y="671525"/>
                  </a:lnTo>
                  <a:lnTo>
                    <a:pt x="234848" y="671525"/>
                  </a:lnTo>
                  <a:lnTo>
                    <a:pt x="234848" y="666038"/>
                  </a:lnTo>
                  <a:close/>
                </a:path>
                <a:path w="551179" h="1105535">
                  <a:moveTo>
                    <a:pt x="138684" y="728243"/>
                  </a:moveTo>
                  <a:lnTo>
                    <a:pt x="134988" y="728243"/>
                  </a:lnTo>
                  <a:lnTo>
                    <a:pt x="134988" y="731901"/>
                  </a:lnTo>
                  <a:lnTo>
                    <a:pt x="138684" y="731901"/>
                  </a:lnTo>
                  <a:lnTo>
                    <a:pt x="138684" y="728243"/>
                  </a:lnTo>
                  <a:close/>
                </a:path>
                <a:path w="551179" h="1105535">
                  <a:moveTo>
                    <a:pt x="3695" y="803262"/>
                  </a:moveTo>
                  <a:lnTo>
                    <a:pt x="0" y="803262"/>
                  </a:lnTo>
                  <a:lnTo>
                    <a:pt x="3695" y="805091"/>
                  </a:lnTo>
                  <a:lnTo>
                    <a:pt x="3695" y="803262"/>
                  </a:lnTo>
                  <a:close/>
                </a:path>
                <a:path w="551179" h="1105535">
                  <a:moveTo>
                    <a:pt x="245948" y="715441"/>
                  </a:moveTo>
                  <a:lnTo>
                    <a:pt x="242252" y="715441"/>
                  </a:lnTo>
                  <a:lnTo>
                    <a:pt x="242252" y="717270"/>
                  </a:lnTo>
                  <a:lnTo>
                    <a:pt x="245948" y="715441"/>
                  </a:lnTo>
                  <a:close/>
                </a:path>
                <a:path w="551179" h="1105535">
                  <a:moveTo>
                    <a:pt x="75819" y="795947"/>
                  </a:moveTo>
                  <a:lnTo>
                    <a:pt x="72123" y="799604"/>
                  </a:lnTo>
                  <a:lnTo>
                    <a:pt x="75819" y="799604"/>
                  </a:lnTo>
                  <a:lnTo>
                    <a:pt x="75819" y="795947"/>
                  </a:lnTo>
                  <a:close/>
                </a:path>
                <a:path w="551179" h="1105535">
                  <a:moveTo>
                    <a:pt x="72123" y="792289"/>
                  </a:moveTo>
                  <a:lnTo>
                    <a:pt x="72123" y="795947"/>
                  </a:lnTo>
                  <a:lnTo>
                    <a:pt x="75819" y="795947"/>
                  </a:lnTo>
                  <a:lnTo>
                    <a:pt x="72123" y="792289"/>
                  </a:lnTo>
                  <a:close/>
                </a:path>
                <a:path w="551179" h="1105535">
                  <a:moveTo>
                    <a:pt x="75819" y="788631"/>
                  </a:moveTo>
                  <a:lnTo>
                    <a:pt x="75806" y="792289"/>
                  </a:lnTo>
                  <a:lnTo>
                    <a:pt x="75819" y="788631"/>
                  </a:lnTo>
                  <a:close/>
                </a:path>
                <a:path w="551179" h="1105535">
                  <a:moveTo>
                    <a:pt x="138696" y="766673"/>
                  </a:moveTo>
                  <a:lnTo>
                    <a:pt x="134988" y="766673"/>
                  </a:lnTo>
                  <a:lnTo>
                    <a:pt x="134988" y="770331"/>
                  </a:lnTo>
                  <a:lnTo>
                    <a:pt x="138696" y="770331"/>
                  </a:lnTo>
                  <a:lnTo>
                    <a:pt x="138696" y="766673"/>
                  </a:lnTo>
                  <a:close/>
                </a:path>
                <a:path w="551179" h="1105535">
                  <a:moveTo>
                    <a:pt x="149783" y="766673"/>
                  </a:moveTo>
                  <a:lnTo>
                    <a:pt x="146088" y="766673"/>
                  </a:lnTo>
                  <a:lnTo>
                    <a:pt x="146088" y="770331"/>
                  </a:lnTo>
                  <a:lnTo>
                    <a:pt x="149783" y="766673"/>
                  </a:lnTo>
                  <a:close/>
                </a:path>
                <a:path w="551179" h="1105535">
                  <a:moveTo>
                    <a:pt x="308813" y="700798"/>
                  </a:moveTo>
                  <a:lnTo>
                    <a:pt x="305117" y="700798"/>
                  </a:lnTo>
                  <a:lnTo>
                    <a:pt x="305117" y="704456"/>
                  </a:lnTo>
                  <a:lnTo>
                    <a:pt x="308813" y="704456"/>
                  </a:lnTo>
                  <a:lnTo>
                    <a:pt x="308813" y="700798"/>
                  </a:lnTo>
                  <a:close/>
                </a:path>
                <a:path w="551179" h="1105535">
                  <a:moveTo>
                    <a:pt x="57327" y="819734"/>
                  </a:moveTo>
                  <a:lnTo>
                    <a:pt x="53632" y="823391"/>
                  </a:lnTo>
                  <a:lnTo>
                    <a:pt x="57327" y="823391"/>
                  </a:lnTo>
                  <a:lnTo>
                    <a:pt x="57327" y="819734"/>
                  </a:lnTo>
                  <a:close/>
                </a:path>
                <a:path w="551179" h="1105535">
                  <a:moveTo>
                    <a:pt x="220052" y="750201"/>
                  </a:moveTo>
                  <a:lnTo>
                    <a:pt x="216357" y="750201"/>
                  </a:lnTo>
                  <a:lnTo>
                    <a:pt x="216357" y="757516"/>
                  </a:lnTo>
                  <a:lnTo>
                    <a:pt x="220052" y="757516"/>
                  </a:lnTo>
                  <a:lnTo>
                    <a:pt x="220052" y="766673"/>
                  </a:lnTo>
                  <a:lnTo>
                    <a:pt x="223748" y="766673"/>
                  </a:lnTo>
                  <a:lnTo>
                    <a:pt x="223748" y="770331"/>
                  </a:lnTo>
                  <a:lnTo>
                    <a:pt x="227457" y="766673"/>
                  </a:lnTo>
                  <a:lnTo>
                    <a:pt x="227457" y="763016"/>
                  </a:lnTo>
                  <a:lnTo>
                    <a:pt x="223748" y="763016"/>
                  </a:lnTo>
                  <a:lnTo>
                    <a:pt x="223748" y="753859"/>
                  </a:lnTo>
                  <a:lnTo>
                    <a:pt x="220052" y="753859"/>
                  </a:lnTo>
                  <a:lnTo>
                    <a:pt x="220052" y="750201"/>
                  </a:lnTo>
                  <a:close/>
                </a:path>
                <a:path w="551179" h="1105535">
                  <a:moveTo>
                    <a:pt x="53632" y="827049"/>
                  </a:moveTo>
                  <a:lnTo>
                    <a:pt x="49936" y="827049"/>
                  </a:lnTo>
                  <a:lnTo>
                    <a:pt x="49936" y="830707"/>
                  </a:lnTo>
                  <a:lnTo>
                    <a:pt x="53632" y="830707"/>
                  </a:lnTo>
                  <a:lnTo>
                    <a:pt x="53632" y="827049"/>
                  </a:lnTo>
                  <a:close/>
                </a:path>
                <a:path w="551179" h="1105535">
                  <a:moveTo>
                    <a:pt x="234848" y="763016"/>
                  </a:moveTo>
                  <a:lnTo>
                    <a:pt x="231152" y="766673"/>
                  </a:lnTo>
                  <a:lnTo>
                    <a:pt x="234848" y="766673"/>
                  </a:lnTo>
                  <a:lnTo>
                    <a:pt x="234848" y="763016"/>
                  </a:lnTo>
                  <a:close/>
                </a:path>
                <a:path w="551179" h="1105535">
                  <a:moveTo>
                    <a:pt x="242252" y="750201"/>
                  </a:moveTo>
                  <a:lnTo>
                    <a:pt x="234848" y="750201"/>
                  </a:lnTo>
                  <a:lnTo>
                    <a:pt x="234848" y="763016"/>
                  </a:lnTo>
                  <a:lnTo>
                    <a:pt x="238544" y="766673"/>
                  </a:lnTo>
                  <a:lnTo>
                    <a:pt x="238544" y="753859"/>
                  </a:lnTo>
                  <a:lnTo>
                    <a:pt x="242252" y="753859"/>
                  </a:lnTo>
                  <a:lnTo>
                    <a:pt x="242252" y="750201"/>
                  </a:lnTo>
                  <a:close/>
                </a:path>
                <a:path w="551179" h="1105535">
                  <a:moveTo>
                    <a:pt x="490042" y="777646"/>
                  </a:moveTo>
                  <a:lnTo>
                    <a:pt x="486346" y="777646"/>
                  </a:lnTo>
                  <a:lnTo>
                    <a:pt x="486346" y="784974"/>
                  </a:lnTo>
                  <a:lnTo>
                    <a:pt x="497433" y="784974"/>
                  </a:lnTo>
                  <a:lnTo>
                    <a:pt x="497433" y="781304"/>
                  </a:lnTo>
                  <a:lnTo>
                    <a:pt x="490042" y="781304"/>
                  </a:lnTo>
                  <a:lnTo>
                    <a:pt x="490042" y="777646"/>
                  </a:lnTo>
                  <a:close/>
                </a:path>
                <a:path w="551179" h="1105535">
                  <a:moveTo>
                    <a:pt x="482638" y="777646"/>
                  </a:moveTo>
                  <a:lnTo>
                    <a:pt x="477100" y="777646"/>
                  </a:lnTo>
                  <a:lnTo>
                    <a:pt x="477100" y="781304"/>
                  </a:lnTo>
                  <a:lnTo>
                    <a:pt x="482638" y="781304"/>
                  </a:lnTo>
                  <a:lnTo>
                    <a:pt x="482638" y="777646"/>
                  </a:lnTo>
                  <a:close/>
                </a:path>
                <a:path w="551179" h="1105535">
                  <a:moveTo>
                    <a:pt x="486346" y="777646"/>
                  </a:moveTo>
                  <a:lnTo>
                    <a:pt x="482638" y="777646"/>
                  </a:lnTo>
                  <a:lnTo>
                    <a:pt x="482638" y="781304"/>
                  </a:lnTo>
                  <a:lnTo>
                    <a:pt x="486346" y="781304"/>
                  </a:lnTo>
                  <a:lnTo>
                    <a:pt x="486346" y="777646"/>
                  </a:lnTo>
                  <a:close/>
                </a:path>
                <a:path w="551179" h="1105535">
                  <a:moveTo>
                    <a:pt x="434568" y="830707"/>
                  </a:moveTo>
                  <a:lnTo>
                    <a:pt x="430860" y="834377"/>
                  </a:lnTo>
                  <a:lnTo>
                    <a:pt x="434568" y="834377"/>
                  </a:lnTo>
                  <a:lnTo>
                    <a:pt x="434568" y="830707"/>
                  </a:lnTo>
                  <a:close/>
                </a:path>
                <a:path w="551179" h="1105535">
                  <a:moveTo>
                    <a:pt x="482638" y="827049"/>
                  </a:moveTo>
                  <a:lnTo>
                    <a:pt x="482638" y="830707"/>
                  </a:lnTo>
                  <a:lnTo>
                    <a:pt x="486346" y="830707"/>
                  </a:lnTo>
                  <a:lnTo>
                    <a:pt x="482638" y="827049"/>
                  </a:lnTo>
                  <a:close/>
                </a:path>
                <a:path w="551179" h="1105535">
                  <a:moveTo>
                    <a:pt x="401281" y="876452"/>
                  </a:moveTo>
                  <a:lnTo>
                    <a:pt x="397586" y="876452"/>
                  </a:lnTo>
                  <a:lnTo>
                    <a:pt x="397586" y="880122"/>
                  </a:lnTo>
                  <a:lnTo>
                    <a:pt x="393877" y="883780"/>
                  </a:lnTo>
                  <a:lnTo>
                    <a:pt x="393877" y="887437"/>
                  </a:lnTo>
                  <a:lnTo>
                    <a:pt x="397586" y="887437"/>
                  </a:lnTo>
                  <a:lnTo>
                    <a:pt x="397586" y="883780"/>
                  </a:lnTo>
                  <a:lnTo>
                    <a:pt x="416077" y="883780"/>
                  </a:lnTo>
                  <a:lnTo>
                    <a:pt x="412369" y="880122"/>
                  </a:lnTo>
                  <a:lnTo>
                    <a:pt x="401281" y="880122"/>
                  </a:lnTo>
                  <a:lnTo>
                    <a:pt x="401281" y="876452"/>
                  </a:lnTo>
                  <a:close/>
                </a:path>
                <a:path w="551179" h="1105535">
                  <a:moveTo>
                    <a:pt x="404977" y="883780"/>
                  </a:moveTo>
                  <a:lnTo>
                    <a:pt x="401281" y="883780"/>
                  </a:lnTo>
                  <a:lnTo>
                    <a:pt x="401281" y="887437"/>
                  </a:lnTo>
                  <a:lnTo>
                    <a:pt x="404977" y="887437"/>
                  </a:lnTo>
                  <a:lnTo>
                    <a:pt x="404977" y="883780"/>
                  </a:lnTo>
                  <a:close/>
                </a:path>
                <a:path w="551179" h="1105535">
                  <a:moveTo>
                    <a:pt x="412369" y="883780"/>
                  </a:moveTo>
                  <a:lnTo>
                    <a:pt x="404977" y="883780"/>
                  </a:lnTo>
                  <a:lnTo>
                    <a:pt x="404977" y="887437"/>
                  </a:lnTo>
                  <a:lnTo>
                    <a:pt x="412369" y="887437"/>
                  </a:lnTo>
                  <a:lnTo>
                    <a:pt x="412369" y="883780"/>
                  </a:lnTo>
                  <a:close/>
                </a:path>
                <a:path w="551179" h="1105535">
                  <a:moveTo>
                    <a:pt x="412369" y="876452"/>
                  </a:moveTo>
                  <a:lnTo>
                    <a:pt x="401281" y="876452"/>
                  </a:lnTo>
                  <a:lnTo>
                    <a:pt x="401281" y="880122"/>
                  </a:lnTo>
                  <a:lnTo>
                    <a:pt x="412369" y="880122"/>
                  </a:lnTo>
                  <a:lnTo>
                    <a:pt x="412369" y="876452"/>
                  </a:lnTo>
                  <a:close/>
                </a:path>
                <a:path w="551179" h="1105535">
                  <a:moveTo>
                    <a:pt x="408673" y="872794"/>
                  </a:moveTo>
                  <a:lnTo>
                    <a:pt x="404977" y="872794"/>
                  </a:lnTo>
                  <a:lnTo>
                    <a:pt x="404977" y="876452"/>
                  </a:lnTo>
                  <a:lnTo>
                    <a:pt x="408673" y="876452"/>
                  </a:lnTo>
                  <a:lnTo>
                    <a:pt x="408673" y="872794"/>
                  </a:lnTo>
                  <a:close/>
                </a:path>
                <a:path w="551179" h="1105535">
                  <a:moveTo>
                    <a:pt x="423468" y="869137"/>
                  </a:moveTo>
                  <a:lnTo>
                    <a:pt x="423468" y="872794"/>
                  </a:lnTo>
                  <a:lnTo>
                    <a:pt x="427164" y="872794"/>
                  </a:lnTo>
                  <a:lnTo>
                    <a:pt x="423468" y="869137"/>
                  </a:lnTo>
                  <a:close/>
                </a:path>
                <a:path w="551179" h="1105535">
                  <a:moveTo>
                    <a:pt x="504837" y="830707"/>
                  </a:moveTo>
                  <a:lnTo>
                    <a:pt x="501129" y="830707"/>
                  </a:lnTo>
                  <a:lnTo>
                    <a:pt x="501129" y="834377"/>
                  </a:lnTo>
                  <a:lnTo>
                    <a:pt x="504837" y="834377"/>
                  </a:lnTo>
                  <a:lnTo>
                    <a:pt x="504837" y="830707"/>
                  </a:lnTo>
                  <a:close/>
                </a:path>
                <a:path w="551179" h="1105535">
                  <a:moveTo>
                    <a:pt x="440118" y="876452"/>
                  </a:moveTo>
                  <a:lnTo>
                    <a:pt x="436410" y="876452"/>
                  </a:lnTo>
                  <a:lnTo>
                    <a:pt x="436410" y="880122"/>
                  </a:lnTo>
                  <a:lnTo>
                    <a:pt x="443814" y="880122"/>
                  </a:lnTo>
                  <a:lnTo>
                    <a:pt x="440118" y="876452"/>
                  </a:lnTo>
                  <a:close/>
                </a:path>
                <a:path w="551179" h="1105535">
                  <a:moveTo>
                    <a:pt x="440118" y="872794"/>
                  </a:moveTo>
                  <a:lnTo>
                    <a:pt x="436410" y="872794"/>
                  </a:lnTo>
                  <a:lnTo>
                    <a:pt x="434568" y="876452"/>
                  </a:lnTo>
                  <a:lnTo>
                    <a:pt x="443814" y="876452"/>
                  </a:lnTo>
                  <a:lnTo>
                    <a:pt x="440118" y="872794"/>
                  </a:lnTo>
                  <a:close/>
                </a:path>
                <a:path w="551179" h="1105535">
                  <a:moveTo>
                    <a:pt x="443814" y="872794"/>
                  </a:moveTo>
                  <a:lnTo>
                    <a:pt x="440118" y="872794"/>
                  </a:lnTo>
                  <a:lnTo>
                    <a:pt x="443814" y="876452"/>
                  </a:lnTo>
                  <a:lnTo>
                    <a:pt x="443814" y="872794"/>
                  </a:lnTo>
                  <a:close/>
                </a:path>
                <a:path w="551179" h="1105535">
                  <a:moveTo>
                    <a:pt x="466001" y="894753"/>
                  </a:moveTo>
                  <a:lnTo>
                    <a:pt x="462305" y="894753"/>
                  </a:lnTo>
                  <a:lnTo>
                    <a:pt x="462305" y="896581"/>
                  </a:lnTo>
                  <a:lnTo>
                    <a:pt x="466001" y="896581"/>
                  </a:lnTo>
                  <a:lnTo>
                    <a:pt x="466001" y="894753"/>
                  </a:lnTo>
                  <a:close/>
                </a:path>
                <a:path w="551179" h="1105535">
                  <a:moveTo>
                    <a:pt x="462305" y="891095"/>
                  </a:moveTo>
                  <a:lnTo>
                    <a:pt x="458609" y="891095"/>
                  </a:lnTo>
                  <a:lnTo>
                    <a:pt x="458609" y="894753"/>
                  </a:lnTo>
                  <a:lnTo>
                    <a:pt x="462305" y="894753"/>
                  </a:lnTo>
                  <a:lnTo>
                    <a:pt x="462305" y="891095"/>
                  </a:lnTo>
                  <a:close/>
                </a:path>
                <a:path w="551179" h="1105535">
                  <a:moveTo>
                    <a:pt x="454901" y="883780"/>
                  </a:moveTo>
                  <a:lnTo>
                    <a:pt x="454901" y="887437"/>
                  </a:lnTo>
                  <a:lnTo>
                    <a:pt x="458609" y="887437"/>
                  </a:lnTo>
                  <a:lnTo>
                    <a:pt x="454901" y="883780"/>
                  </a:lnTo>
                  <a:close/>
                </a:path>
                <a:path w="551179" h="1105535">
                  <a:moveTo>
                    <a:pt x="469696" y="900239"/>
                  </a:moveTo>
                  <a:lnTo>
                    <a:pt x="466001" y="900239"/>
                  </a:lnTo>
                  <a:lnTo>
                    <a:pt x="466001" y="903909"/>
                  </a:lnTo>
                  <a:lnTo>
                    <a:pt x="469696" y="900239"/>
                  </a:lnTo>
                  <a:close/>
                </a:path>
                <a:path w="551179" h="1105535">
                  <a:moveTo>
                    <a:pt x="551065" y="880122"/>
                  </a:moveTo>
                  <a:lnTo>
                    <a:pt x="547370" y="883780"/>
                  </a:lnTo>
                  <a:lnTo>
                    <a:pt x="551065" y="883780"/>
                  </a:lnTo>
                  <a:lnTo>
                    <a:pt x="551065" y="880122"/>
                  </a:lnTo>
                  <a:close/>
                </a:path>
                <a:path w="551179" h="1105535">
                  <a:moveTo>
                    <a:pt x="543674" y="876452"/>
                  </a:moveTo>
                  <a:lnTo>
                    <a:pt x="539965" y="880122"/>
                  </a:lnTo>
                  <a:lnTo>
                    <a:pt x="543674" y="880122"/>
                  </a:lnTo>
                  <a:lnTo>
                    <a:pt x="543674" y="876452"/>
                  </a:lnTo>
                  <a:close/>
                </a:path>
                <a:path w="551179" h="1105535">
                  <a:moveTo>
                    <a:pt x="501129" y="922197"/>
                  </a:moveTo>
                  <a:lnTo>
                    <a:pt x="501129" y="929525"/>
                  </a:lnTo>
                  <a:lnTo>
                    <a:pt x="504837" y="929525"/>
                  </a:lnTo>
                  <a:lnTo>
                    <a:pt x="504837" y="925855"/>
                  </a:lnTo>
                  <a:lnTo>
                    <a:pt x="501129" y="922197"/>
                  </a:lnTo>
                  <a:close/>
                </a:path>
                <a:path w="551179" h="1105535">
                  <a:moveTo>
                    <a:pt x="523328" y="964285"/>
                  </a:moveTo>
                  <a:lnTo>
                    <a:pt x="519633" y="964285"/>
                  </a:lnTo>
                  <a:lnTo>
                    <a:pt x="523328" y="967943"/>
                  </a:lnTo>
                  <a:lnTo>
                    <a:pt x="523328" y="964285"/>
                  </a:lnTo>
                  <a:close/>
                </a:path>
                <a:path w="551179" h="1105535">
                  <a:moveTo>
                    <a:pt x="504837" y="956970"/>
                  </a:moveTo>
                  <a:lnTo>
                    <a:pt x="501142" y="956970"/>
                  </a:lnTo>
                  <a:lnTo>
                    <a:pt x="501142" y="960628"/>
                  </a:lnTo>
                  <a:lnTo>
                    <a:pt x="504837" y="960628"/>
                  </a:lnTo>
                  <a:lnTo>
                    <a:pt x="504837" y="956970"/>
                  </a:lnTo>
                  <a:close/>
                </a:path>
                <a:path w="551179" h="1105535">
                  <a:moveTo>
                    <a:pt x="512229" y="953312"/>
                  </a:moveTo>
                  <a:lnTo>
                    <a:pt x="508533" y="953312"/>
                  </a:lnTo>
                  <a:lnTo>
                    <a:pt x="508533" y="956970"/>
                  </a:lnTo>
                  <a:lnTo>
                    <a:pt x="512229" y="960628"/>
                  </a:lnTo>
                  <a:lnTo>
                    <a:pt x="515937" y="960628"/>
                  </a:lnTo>
                  <a:lnTo>
                    <a:pt x="515937" y="956970"/>
                  </a:lnTo>
                  <a:lnTo>
                    <a:pt x="512229" y="953312"/>
                  </a:lnTo>
                  <a:close/>
                </a:path>
                <a:path w="551179" h="1105535">
                  <a:moveTo>
                    <a:pt x="508533" y="949655"/>
                  </a:moveTo>
                  <a:lnTo>
                    <a:pt x="504837" y="949655"/>
                  </a:lnTo>
                  <a:lnTo>
                    <a:pt x="504837" y="953312"/>
                  </a:lnTo>
                  <a:lnTo>
                    <a:pt x="508533" y="953312"/>
                  </a:lnTo>
                  <a:lnTo>
                    <a:pt x="508533" y="949655"/>
                  </a:lnTo>
                  <a:close/>
                </a:path>
                <a:path w="551179" h="1105535">
                  <a:moveTo>
                    <a:pt x="504837" y="945984"/>
                  </a:moveTo>
                  <a:lnTo>
                    <a:pt x="501129" y="949642"/>
                  </a:lnTo>
                  <a:lnTo>
                    <a:pt x="504837" y="949642"/>
                  </a:lnTo>
                  <a:lnTo>
                    <a:pt x="504837" y="945984"/>
                  </a:lnTo>
                  <a:close/>
                </a:path>
                <a:path w="551179" h="1105535">
                  <a:moveTo>
                    <a:pt x="508533" y="945984"/>
                  </a:moveTo>
                  <a:lnTo>
                    <a:pt x="504837" y="949642"/>
                  </a:lnTo>
                  <a:lnTo>
                    <a:pt x="508533" y="949642"/>
                  </a:lnTo>
                  <a:lnTo>
                    <a:pt x="508533" y="945984"/>
                  </a:lnTo>
                  <a:close/>
                </a:path>
                <a:path w="551179" h="1105535">
                  <a:moveTo>
                    <a:pt x="508533" y="942327"/>
                  </a:moveTo>
                  <a:lnTo>
                    <a:pt x="504837" y="942327"/>
                  </a:lnTo>
                  <a:lnTo>
                    <a:pt x="504837" y="945984"/>
                  </a:lnTo>
                  <a:lnTo>
                    <a:pt x="508533" y="945984"/>
                  </a:lnTo>
                  <a:lnTo>
                    <a:pt x="508533" y="942327"/>
                  </a:lnTo>
                  <a:close/>
                </a:path>
                <a:path w="551179" h="1105535">
                  <a:moveTo>
                    <a:pt x="508533" y="971613"/>
                  </a:moveTo>
                  <a:lnTo>
                    <a:pt x="504837" y="971613"/>
                  </a:lnTo>
                  <a:lnTo>
                    <a:pt x="504837" y="975271"/>
                  </a:lnTo>
                  <a:lnTo>
                    <a:pt x="508533" y="975271"/>
                  </a:lnTo>
                  <a:lnTo>
                    <a:pt x="508533" y="971613"/>
                  </a:lnTo>
                  <a:close/>
                </a:path>
                <a:path w="551179" h="1105535">
                  <a:moveTo>
                    <a:pt x="525170" y="971600"/>
                  </a:moveTo>
                  <a:lnTo>
                    <a:pt x="523328" y="971600"/>
                  </a:lnTo>
                  <a:lnTo>
                    <a:pt x="525170" y="975271"/>
                  </a:lnTo>
                  <a:lnTo>
                    <a:pt x="525170" y="971600"/>
                  </a:lnTo>
                  <a:close/>
                </a:path>
                <a:path w="551179" h="1105535">
                  <a:moveTo>
                    <a:pt x="528866" y="978928"/>
                  </a:moveTo>
                  <a:lnTo>
                    <a:pt x="525170" y="978928"/>
                  </a:lnTo>
                  <a:lnTo>
                    <a:pt x="525170" y="982586"/>
                  </a:lnTo>
                  <a:lnTo>
                    <a:pt x="528866" y="982586"/>
                  </a:lnTo>
                  <a:lnTo>
                    <a:pt x="528866" y="978928"/>
                  </a:lnTo>
                  <a:close/>
                </a:path>
                <a:path w="551179" h="1105535">
                  <a:moveTo>
                    <a:pt x="519633" y="1006373"/>
                  </a:moveTo>
                  <a:lnTo>
                    <a:pt x="515937" y="1006373"/>
                  </a:lnTo>
                  <a:lnTo>
                    <a:pt x="515937" y="1021003"/>
                  </a:lnTo>
                  <a:lnTo>
                    <a:pt x="512229" y="1024674"/>
                  </a:lnTo>
                  <a:lnTo>
                    <a:pt x="512229" y="1028331"/>
                  </a:lnTo>
                  <a:lnTo>
                    <a:pt x="515937" y="1024674"/>
                  </a:lnTo>
                  <a:lnTo>
                    <a:pt x="523328" y="1024674"/>
                  </a:lnTo>
                  <a:lnTo>
                    <a:pt x="523328" y="1017346"/>
                  </a:lnTo>
                  <a:lnTo>
                    <a:pt x="519633" y="1017346"/>
                  </a:lnTo>
                  <a:lnTo>
                    <a:pt x="519633" y="1006373"/>
                  </a:lnTo>
                  <a:close/>
                </a:path>
                <a:path w="551179" h="1105535">
                  <a:moveTo>
                    <a:pt x="515937" y="1021003"/>
                  </a:moveTo>
                  <a:lnTo>
                    <a:pt x="512229" y="1021003"/>
                  </a:lnTo>
                  <a:lnTo>
                    <a:pt x="512229" y="1024674"/>
                  </a:lnTo>
                  <a:lnTo>
                    <a:pt x="515937" y="1021003"/>
                  </a:lnTo>
                  <a:close/>
                </a:path>
                <a:path w="551179" h="1105535">
                  <a:moveTo>
                    <a:pt x="519633" y="1002715"/>
                  </a:moveTo>
                  <a:lnTo>
                    <a:pt x="512229" y="1002715"/>
                  </a:lnTo>
                  <a:lnTo>
                    <a:pt x="512229" y="1021003"/>
                  </a:lnTo>
                  <a:lnTo>
                    <a:pt x="515937" y="1017346"/>
                  </a:lnTo>
                  <a:lnTo>
                    <a:pt x="515924" y="1010031"/>
                  </a:lnTo>
                  <a:lnTo>
                    <a:pt x="515924" y="1006373"/>
                  </a:lnTo>
                  <a:lnTo>
                    <a:pt x="519633" y="1006373"/>
                  </a:lnTo>
                  <a:lnTo>
                    <a:pt x="519633" y="1002715"/>
                  </a:lnTo>
                  <a:close/>
                </a:path>
                <a:path w="551179" h="1105535">
                  <a:moveTo>
                    <a:pt x="515937" y="995387"/>
                  </a:moveTo>
                  <a:lnTo>
                    <a:pt x="512229" y="999045"/>
                  </a:lnTo>
                  <a:lnTo>
                    <a:pt x="515937" y="1002715"/>
                  </a:lnTo>
                  <a:lnTo>
                    <a:pt x="515937" y="995387"/>
                  </a:lnTo>
                  <a:close/>
                </a:path>
                <a:path w="551179" h="1105535">
                  <a:moveTo>
                    <a:pt x="523328" y="995387"/>
                  </a:moveTo>
                  <a:lnTo>
                    <a:pt x="519633" y="995387"/>
                  </a:lnTo>
                  <a:lnTo>
                    <a:pt x="519633" y="1002715"/>
                  </a:lnTo>
                  <a:lnTo>
                    <a:pt x="523328" y="1002715"/>
                  </a:lnTo>
                  <a:lnTo>
                    <a:pt x="523328" y="995387"/>
                  </a:lnTo>
                  <a:close/>
                </a:path>
                <a:path w="551179" h="1105535">
                  <a:moveTo>
                    <a:pt x="519633" y="988072"/>
                  </a:moveTo>
                  <a:lnTo>
                    <a:pt x="515937" y="988072"/>
                  </a:lnTo>
                  <a:lnTo>
                    <a:pt x="515937" y="991730"/>
                  </a:lnTo>
                  <a:lnTo>
                    <a:pt x="519633" y="991730"/>
                  </a:lnTo>
                  <a:lnTo>
                    <a:pt x="519633" y="988072"/>
                  </a:lnTo>
                  <a:close/>
                </a:path>
                <a:path w="551179" h="1105535">
                  <a:moveTo>
                    <a:pt x="519633" y="982586"/>
                  </a:moveTo>
                  <a:lnTo>
                    <a:pt x="515937" y="982586"/>
                  </a:lnTo>
                  <a:lnTo>
                    <a:pt x="519633" y="986243"/>
                  </a:lnTo>
                  <a:lnTo>
                    <a:pt x="519633" y="982586"/>
                  </a:lnTo>
                  <a:close/>
                </a:path>
                <a:path w="551179" h="1105535">
                  <a:moveTo>
                    <a:pt x="508533" y="1024674"/>
                  </a:moveTo>
                  <a:lnTo>
                    <a:pt x="504837" y="1028331"/>
                  </a:lnTo>
                  <a:lnTo>
                    <a:pt x="504837" y="1031989"/>
                  </a:lnTo>
                  <a:lnTo>
                    <a:pt x="508533" y="1028331"/>
                  </a:lnTo>
                  <a:lnTo>
                    <a:pt x="508533" y="1024674"/>
                  </a:lnTo>
                  <a:close/>
                </a:path>
                <a:path w="551179" h="1105535">
                  <a:moveTo>
                    <a:pt x="493737" y="1044790"/>
                  </a:moveTo>
                  <a:lnTo>
                    <a:pt x="493737" y="1048448"/>
                  </a:lnTo>
                  <a:lnTo>
                    <a:pt x="497433" y="1052118"/>
                  </a:lnTo>
                  <a:lnTo>
                    <a:pt x="497433" y="1048448"/>
                  </a:lnTo>
                  <a:lnTo>
                    <a:pt x="493737" y="1044790"/>
                  </a:lnTo>
                  <a:close/>
                </a:path>
                <a:path w="551179" h="1105535">
                  <a:moveTo>
                    <a:pt x="493737" y="1037475"/>
                  </a:moveTo>
                  <a:lnTo>
                    <a:pt x="490042" y="1037475"/>
                  </a:lnTo>
                  <a:lnTo>
                    <a:pt x="490042" y="1044790"/>
                  </a:lnTo>
                  <a:lnTo>
                    <a:pt x="493737" y="1044790"/>
                  </a:lnTo>
                  <a:lnTo>
                    <a:pt x="493737" y="1037475"/>
                  </a:lnTo>
                  <a:close/>
                </a:path>
                <a:path w="551179" h="1105535">
                  <a:moveTo>
                    <a:pt x="497433" y="1037475"/>
                  </a:moveTo>
                  <a:lnTo>
                    <a:pt x="493737" y="1037475"/>
                  </a:lnTo>
                  <a:lnTo>
                    <a:pt x="493737" y="1041133"/>
                  </a:lnTo>
                  <a:lnTo>
                    <a:pt x="497433" y="1037475"/>
                  </a:lnTo>
                  <a:close/>
                </a:path>
                <a:path w="551179" h="1105535">
                  <a:moveTo>
                    <a:pt x="501129" y="1037475"/>
                  </a:moveTo>
                  <a:lnTo>
                    <a:pt x="497433" y="1037475"/>
                  </a:lnTo>
                  <a:lnTo>
                    <a:pt x="497433" y="1041133"/>
                  </a:lnTo>
                  <a:lnTo>
                    <a:pt x="501129" y="1037475"/>
                  </a:lnTo>
                  <a:close/>
                </a:path>
                <a:path w="551179" h="1105535">
                  <a:moveTo>
                    <a:pt x="504837" y="1033818"/>
                  </a:moveTo>
                  <a:lnTo>
                    <a:pt x="501129" y="1037475"/>
                  </a:lnTo>
                  <a:lnTo>
                    <a:pt x="504837" y="1037475"/>
                  </a:lnTo>
                  <a:lnTo>
                    <a:pt x="504837" y="1033818"/>
                  </a:lnTo>
                  <a:close/>
                </a:path>
                <a:path w="551179" h="1105535">
                  <a:moveTo>
                    <a:pt x="482638" y="1070406"/>
                  </a:moveTo>
                  <a:lnTo>
                    <a:pt x="480796" y="1074077"/>
                  </a:lnTo>
                  <a:lnTo>
                    <a:pt x="482638" y="1074077"/>
                  </a:lnTo>
                  <a:lnTo>
                    <a:pt x="482638" y="1070406"/>
                  </a:lnTo>
                  <a:close/>
                </a:path>
                <a:path w="551179" h="1105535">
                  <a:moveTo>
                    <a:pt x="486346" y="1066749"/>
                  </a:moveTo>
                  <a:lnTo>
                    <a:pt x="482638" y="1066749"/>
                  </a:lnTo>
                  <a:lnTo>
                    <a:pt x="482638" y="1070406"/>
                  </a:lnTo>
                  <a:lnTo>
                    <a:pt x="486346" y="1070406"/>
                  </a:lnTo>
                  <a:lnTo>
                    <a:pt x="486346" y="1066749"/>
                  </a:lnTo>
                  <a:close/>
                </a:path>
                <a:path w="551179" h="1105535">
                  <a:moveTo>
                    <a:pt x="469696" y="1083221"/>
                  </a:moveTo>
                  <a:lnTo>
                    <a:pt x="466001" y="1083221"/>
                  </a:lnTo>
                  <a:lnTo>
                    <a:pt x="466001" y="1094193"/>
                  </a:lnTo>
                  <a:lnTo>
                    <a:pt x="469696" y="1090536"/>
                  </a:lnTo>
                  <a:lnTo>
                    <a:pt x="469696" y="1083221"/>
                  </a:lnTo>
                  <a:close/>
                </a:path>
                <a:path w="551179" h="1105535">
                  <a:moveTo>
                    <a:pt x="462305" y="1101521"/>
                  </a:moveTo>
                  <a:lnTo>
                    <a:pt x="458609" y="1101521"/>
                  </a:lnTo>
                  <a:lnTo>
                    <a:pt x="458609" y="1105179"/>
                  </a:lnTo>
                  <a:lnTo>
                    <a:pt x="462305" y="1105179"/>
                  </a:lnTo>
                  <a:lnTo>
                    <a:pt x="462305" y="1101521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8212382" y="4700695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3695" y="3657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95" y="3657"/>
                  </a:lnTo>
                  <a:close/>
                </a:path>
                <a:path w="7620" h="11429">
                  <a:moveTo>
                    <a:pt x="7391" y="7315"/>
                  </a:moveTo>
                  <a:lnTo>
                    <a:pt x="7391" y="10972"/>
                  </a:lnTo>
                  <a:lnTo>
                    <a:pt x="7391" y="7315"/>
                  </a:lnTo>
                  <a:lnTo>
                    <a:pt x="3695" y="7315"/>
                  </a:lnTo>
                  <a:lnTo>
                    <a:pt x="3695" y="3657"/>
                  </a:lnTo>
                  <a:lnTo>
                    <a:pt x="7391" y="3657"/>
                  </a:lnTo>
                  <a:lnTo>
                    <a:pt x="7391" y="731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8219773" y="470801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8127419" y="476470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8223469" y="471532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8027673" y="4718983"/>
              <a:ext cx="200025" cy="713740"/>
            </a:xfrm>
            <a:custGeom>
              <a:avLst/>
              <a:gdLst/>
              <a:ahLst/>
              <a:cxnLst/>
              <a:rect l="l" t="t" r="r" b="b"/>
              <a:pathLst>
                <a:path w="200025" h="713739">
                  <a:moveTo>
                    <a:pt x="173621" y="14630"/>
                  </a:moveTo>
                  <a:lnTo>
                    <a:pt x="169938" y="14630"/>
                  </a:lnTo>
                  <a:lnTo>
                    <a:pt x="173621" y="14630"/>
                  </a:lnTo>
                  <a:close/>
                </a:path>
                <a:path w="200025" h="713739">
                  <a:moveTo>
                    <a:pt x="195795" y="0"/>
                  </a:moveTo>
                  <a:lnTo>
                    <a:pt x="199491" y="0"/>
                  </a:lnTo>
                  <a:lnTo>
                    <a:pt x="195795" y="0"/>
                  </a:lnTo>
                  <a:close/>
                </a:path>
                <a:path w="200025" h="713739">
                  <a:moveTo>
                    <a:pt x="188404" y="10972"/>
                  </a:moveTo>
                  <a:lnTo>
                    <a:pt x="188404" y="7315"/>
                  </a:lnTo>
                  <a:lnTo>
                    <a:pt x="192100" y="7315"/>
                  </a:lnTo>
                  <a:lnTo>
                    <a:pt x="195795" y="7315"/>
                  </a:lnTo>
                  <a:lnTo>
                    <a:pt x="188404" y="7315"/>
                  </a:lnTo>
                  <a:lnTo>
                    <a:pt x="188404" y="10972"/>
                  </a:lnTo>
                  <a:lnTo>
                    <a:pt x="184708" y="10972"/>
                  </a:lnTo>
                  <a:lnTo>
                    <a:pt x="188404" y="10972"/>
                  </a:lnTo>
                  <a:close/>
                </a:path>
                <a:path w="200025" h="713739">
                  <a:moveTo>
                    <a:pt x="114515" y="53022"/>
                  </a:moveTo>
                  <a:lnTo>
                    <a:pt x="110820" y="56680"/>
                  </a:lnTo>
                  <a:lnTo>
                    <a:pt x="114515" y="53022"/>
                  </a:lnTo>
                  <a:close/>
                </a:path>
                <a:path w="200025" h="713739">
                  <a:moveTo>
                    <a:pt x="99745" y="650976"/>
                  </a:moveTo>
                  <a:lnTo>
                    <a:pt x="103441" y="647319"/>
                  </a:lnTo>
                  <a:lnTo>
                    <a:pt x="103441" y="650976"/>
                  </a:lnTo>
                  <a:lnTo>
                    <a:pt x="103441" y="652805"/>
                  </a:lnTo>
                  <a:lnTo>
                    <a:pt x="99745" y="652805"/>
                  </a:lnTo>
                  <a:lnTo>
                    <a:pt x="96050" y="650976"/>
                  </a:lnTo>
                  <a:lnTo>
                    <a:pt x="99745" y="650976"/>
                  </a:lnTo>
                  <a:close/>
                </a:path>
                <a:path w="200025" h="713739">
                  <a:moveTo>
                    <a:pt x="3695" y="709498"/>
                  </a:moveTo>
                  <a:lnTo>
                    <a:pt x="7391" y="709498"/>
                  </a:lnTo>
                  <a:lnTo>
                    <a:pt x="7391" y="713155"/>
                  </a:lnTo>
                  <a:lnTo>
                    <a:pt x="3695" y="713155"/>
                  </a:lnTo>
                  <a:lnTo>
                    <a:pt x="3695" y="709498"/>
                  </a:lnTo>
                  <a:close/>
                </a:path>
                <a:path w="200025" h="713739">
                  <a:moveTo>
                    <a:pt x="3695" y="713155"/>
                  </a:moveTo>
                  <a:lnTo>
                    <a:pt x="0" y="713155"/>
                  </a:lnTo>
                  <a:lnTo>
                    <a:pt x="3695" y="713155"/>
                  </a:lnTo>
                  <a:lnTo>
                    <a:pt x="3695" y="709498"/>
                  </a:lnTo>
                  <a:lnTo>
                    <a:pt x="3695" y="71315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7872518" y="549979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7850356" y="550893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8057226" y="54248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7896533" y="5415679"/>
              <a:ext cx="245745" cy="90170"/>
            </a:xfrm>
            <a:custGeom>
              <a:avLst/>
              <a:gdLst/>
              <a:ahLst/>
              <a:cxnLst/>
              <a:rect l="l" t="t" r="r" b="b"/>
              <a:pathLst>
                <a:path w="245745" h="90170">
                  <a:moveTo>
                    <a:pt x="0" y="87769"/>
                  </a:moveTo>
                  <a:lnTo>
                    <a:pt x="3695" y="87769"/>
                  </a:lnTo>
                  <a:lnTo>
                    <a:pt x="0" y="87769"/>
                  </a:lnTo>
                  <a:lnTo>
                    <a:pt x="3695" y="87769"/>
                  </a:lnTo>
                  <a:lnTo>
                    <a:pt x="3695" y="89598"/>
                  </a:lnTo>
                  <a:lnTo>
                    <a:pt x="0" y="87769"/>
                  </a:lnTo>
                  <a:close/>
                </a:path>
                <a:path w="245745" h="90170">
                  <a:moveTo>
                    <a:pt x="241960" y="1828"/>
                  </a:moveTo>
                  <a:lnTo>
                    <a:pt x="241960" y="0"/>
                  </a:lnTo>
                  <a:lnTo>
                    <a:pt x="245656" y="0"/>
                  </a:lnTo>
                  <a:lnTo>
                    <a:pt x="241960" y="182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7972263" y="548881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7972263" y="5488819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841" y="3657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1841" y="0"/>
                  </a:lnTo>
                  <a:lnTo>
                    <a:pt x="1841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7972263" y="549247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7961176" y="5401049"/>
              <a:ext cx="243840" cy="107950"/>
            </a:xfrm>
            <a:custGeom>
              <a:avLst/>
              <a:gdLst/>
              <a:ahLst/>
              <a:cxnLst/>
              <a:rect l="l" t="t" r="r" b="b"/>
              <a:pathLst>
                <a:path w="243840" h="107950">
                  <a:moveTo>
                    <a:pt x="70192" y="65836"/>
                  </a:moveTo>
                  <a:lnTo>
                    <a:pt x="73888" y="65836"/>
                  </a:lnTo>
                  <a:lnTo>
                    <a:pt x="73888" y="69481"/>
                  </a:lnTo>
                  <a:lnTo>
                    <a:pt x="77584" y="69481"/>
                  </a:lnTo>
                  <a:lnTo>
                    <a:pt x="81280" y="69481"/>
                  </a:lnTo>
                  <a:lnTo>
                    <a:pt x="81280" y="65836"/>
                  </a:lnTo>
                  <a:lnTo>
                    <a:pt x="84963" y="65836"/>
                  </a:lnTo>
                  <a:lnTo>
                    <a:pt x="81280" y="69481"/>
                  </a:lnTo>
                  <a:lnTo>
                    <a:pt x="84963" y="69481"/>
                  </a:lnTo>
                  <a:lnTo>
                    <a:pt x="81280" y="69481"/>
                  </a:lnTo>
                  <a:lnTo>
                    <a:pt x="77584" y="69481"/>
                  </a:lnTo>
                  <a:lnTo>
                    <a:pt x="73888" y="69481"/>
                  </a:lnTo>
                  <a:lnTo>
                    <a:pt x="70192" y="69481"/>
                  </a:lnTo>
                  <a:lnTo>
                    <a:pt x="70192" y="65836"/>
                  </a:lnTo>
                  <a:lnTo>
                    <a:pt x="70192" y="69481"/>
                  </a:lnTo>
                  <a:lnTo>
                    <a:pt x="70192" y="65836"/>
                  </a:lnTo>
                  <a:close/>
                </a:path>
                <a:path w="243840" h="107950">
                  <a:moveTo>
                    <a:pt x="11087" y="95084"/>
                  </a:moveTo>
                  <a:lnTo>
                    <a:pt x="7391" y="95084"/>
                  </a:lnTo>
                  <a:lnTo>
                    <a:pt x="7391" y="91427"/>
                  </a:lnTo>
                  <a:lnTo>
                    <a:pt x="11087" y="95084"/>
                  </a:lnTo>
                  <a:lnTo>
                    <a:pt x="7391" y="95084"/>
                  </a:lnTo>
                  <a:lnTo>
                    <a:pt x="11087" y="95084"/>
                  </a:lnTo>
                  <a:close/>
                </a:path>
                <a:path w="243840" h="107950">
                  <a:moveTo>
                    <a:pt x="11087" y="95084"/>
                  </a:moveTo>
                  <a:lnTo>
                    <a:pt x="11087" y="98742"/>
                  </a:lnTo>
                  <a:lnTo>
                    <a:pt x="7391" y="98742"/>
                  </a:lnTo>
                  <a:lnTo>
                    <a:pt x="11087" y="95084"/>
                  </a:lnTo>
                  <a:close/>
                </a:path>
                <a:path w="243840" h="107950">
                  <a:moveTo>
                    <a:pt x="3695" y="107886"/>
                  </a:moveTo>
                  <a:lnTo>
                    <a:pt x="0" y="107886"/>
                  </a:lnTo>
                  <a:lnTo>
                    <a:pt x="0" y="104228"/>
                  </a:lnTo>
                  <a:lnTo>
                    <a:pt x="0" y="107886"/>
                  </a:lnTo>
                  <a:lnTo>
                    <a:pt x="3695" y="107886"/>
                  </a:lnTo>
                  <a:close/>
                </a:path>
                <a:path w="243840" h="107950">
                  <a:moveTo>
                    <a:pt x="243814" y="3657"/>
                  </a:moveTo>
                  <a:lnTo>
                    <a:pt x="240118" y="3657"/>
                  </a:lnTo>
                  <a:lnTo>
                    <a:pt x="240118" y="0"/>
                  </a:lnTo>
                  <a:lnTo>
                    <a:pt x="243814" y="0"/>
                  </a:lnTo>
                  <a:lnTo>
                    <a:pt x="243814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8204991" y="539739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7953785" y="551625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7935319" y="55235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7953785" y="551625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7946393" y="5415679"/>
              <a:ext cx="436245" cy="115570"/>
            </a:xfrm>
            <a:custGeom>
              <a:avLst/>
              <a:gdLst/>
              <a:ahLst/>
              <a:cxnLst/>
              <a:rect l="l" t="t" r="r" b="b"/>
              <a:pathLst>
                <a:path w="436245" h="115570">
                  <a:moveTo>
                    <a:pt x="166243" y="34747"/>
                  </a:moveTo>
                  <a:lnTo>
                    <a:pt x="169938" y="34747"/>
                  </a:lnTo>
                  <a:lnTo>
                    <a:pt x="169938" y="38404"/>
                  </a:lnTo>
                  <a:lnTo>
                    <a:pt x="173634" y="38404"/>
                  </a:lnTo>
                  <a:lnTo>
                    <a:pt x="173634" y="42062"/>
                  </a:lnTo>
                  <a:lnTo>
                    <a:pt x="173634" y="43891"/>
                  </a:lnTo>
                  <a:lnTo>
                    <a:pt x="173634" y="47536"/>
                  </a:lnTo>
                  <a:lnTo>
                    <a:pt x="177330" y="47536"/>
                  </a:lnTo>
                  <a:lnTo>
                    <a:pt x="177330" y="51206"/>
                  </a:lnTo>
                  <a:lnTo>
                    <a:pt x="173634" y="51206"/>
                  </a:lnTo>
                  <a:lnTo>
                    <a:pt x="177330" y="51206"/>
                  </a:lnTo>
                  <a:lnTo>
                    <a:pt x="173634" y="54851"/>
                  </a:lnTo>
                  <a:lnTo>
                    <a:pt x="173634" y="51206"/>
                  </a:lnTo>
                  <a:lnTo>
                    <a:pt x="169938" y="51206"/>
                  </a:lnTo>
                  <a:lnTo>
                    <a:pt x="169938" y="47536"/>
                  </a:lnTo>
                  <a:lnTo>
                    <a:pt x="169938" y="43891"/>
                  </a:lnTo>
                  <a:lnTo>
                    <a:pt x="169938" y="42062"/>
                  </a:lnTo>
                  <a:lnTo>
                    <a:pt x="166243" y="42062"/>
                  </a:lnTo>
                  <a:lnTo>
                    <a:pt x="166243" y="38404"/>
                  </a:lnTo>
                  <a:lnTo>
                    <a:pt x="166243" y="34747"/>
                  </a:lnTo>
                  <a:close/>
                </a:path>
                <a:path w="436245" h="115570">
                  <a:moveTo>
                    <a:pt x="7391" y="104228"/>
                  </a:moveTo>
                  <a:lnTo>
                    <a:pt x="7391" y="107886"/>
                  </a:lnTo>
                  <a:lnTo>
                    <a:pt x="3695" y="107886"/>
                  </a:lnTo>
                  <a:lnTo>
                    <a:pt x="7391" y="104228"/>
                  </a:lnTo>
                  <a:close/>
                </a:path>
                <a:path w="436245" h="115570">
                  <a:moveTo>
                    <a:pt x="3695" y="115201"/>
                  </a:moveTo>
                  <a:lnTo>
                    <a:pt x="0" y="115201"/>
                  </a:lnTo>
                  <a:lnTo>
                    <a:pt x="0" y="111544"/>
                  </a:lnTo>
                  <a:lnTo>
                    <a:pt x="3695" y="111544"/>
                  </a:lnTo>
                  <a:lnTo>
                    <a:pt x="3695" y="115201"/>
                  </a:lnTo>
                  <a:close/>
                </a:path>
                <a:path w="436245" h="115570">
                  <a:moveTo>
                    <a:pt x="12" y="115201"/>
                  </a:moveTo>
                  <a:lnTo>
                    <a:pt x="3695" y="115201"/>
                  </a:lnTo>
                </a:path>
                <a:path w="436245" h="115570">
                  <a:moveTo>
                    <a:pt x="188417" y="34747"/>
                  </a:moveTo>
                  <a:lnTo>
                    <a:pt x="192100" y="34747"/>
                  </a:lnTo>
                  <a:lnTo>
                    <a:pt x="192100" y="38404"/>
                  </a:lnTo>
                  <a:lnTo>
                    <a:pt x="188417" y="38404"/>
                  </a:lnTo>
                  <a:lnTo>
                    <a:pt x="188417" y="42062"/>
                  </a:lnTo>
                  <a:lnTo>
                    <a:pt x="188417" y="43891"/>
                  </a:lnTo>
                  <a:lnTo>
                    <a:pt x="188417" y="47536"/>
                  </a:lnTo>
                  <a:lnTo>
                    <a:pt x="188417" y="51206"/>
                  </a:lnTo>
                  <a:lnTo>
                    <a:pt x="184721" y="47536"/>
                  </a:lnTo>
                  <a:lnTo>
                    <a:pt x="184721" y="51206"/>
                  </a:lnTo>
                  <a:lnTo>
                    <a:pt x="181025" y="51206"/>
                  </a:lnTo>
                  <a:lnTo>
                    <a:pt x="184721" y="47536"/>
                  </a:lnTo>
                  <a:lnTo>
                    <a:pt x="184721" y="43891"/>
                  </a:lnTo>
                  <a:lnTo>
                    <a:pt x="184721" y="42062"/>
                  </a:lnTo>
                  <a:lnTo>
                    <a:pt x="184721" y="38404"/>
                  </a:lnTo>
                  <a:lnTo>
                    <a:pt x="184721" y="34747"/>
                  </a:lnTo>
                  <a:lnTo>
                    <a:pt x="188417" y="34747"/>
                  </a:lnTo>
                  <a:lnTo>
                    <a:pt x="188417" y="31089"/>
                  </a:lnTo>
                  <a:lnTo>
                    <a:pt x="188417" y="34747"/>
                  </a:lnTo>
                  <a:close/>
                </a:path>
                <a:path w="436245" h="115570">
                  <a:moveTo>
                    <a:pt x="301078" y="0"/>
                  </a:moveTo>
                  <a:lnTo>
                    <a:pt x="301078" y="1828"/>
                  </a:lnTo>
                  <a:lnTo>
                    <a:pt x="301078" y="0"/>
                  </a:lnTo>
                  <a:lnTo>
                    <a:pt x="297395" y="0"/>
                  </a:lnTo>
                  <a:lnTo>
                    <a:pt x="301078" y="0"/>
                  </a:lnTo>
                  <a:close/>
                </a:path>
                <a:path w="436245" h="115570">
                  <a:moveTo>
                    <a:pt x="188417" y="51206"/>
                  </a:moveTo>
                  <a:lnTo>
                    <a:pt x="192100" y="51206"/>
                  </a:lnTo>
                  <a:lnTo>
                    <a:pt x="188417" y="51206"/>
                  </a:lnTo>
                  <a:lnTo>
                    <a:pt x="188417" y="54851"/>
                  </a:lnTo>
                  <a:lnTo>
                    <a:pt x="188417" y="51206"/>
                  </a:lnTo>
                  <a:close/>
                </a:path>
                <a:path w="436245" h="115570">
                  <a:moveTo>
                    <a:pt x="432231" y="62166"/>
                  </a:moveTo>
                  <a:lnTo>
                    <a:pt x="435927" y="62166"/>
                  </a:lnTo>
                  <a:lnTo>
                    <a:pt x="432231" y="62166"/>
                  </a:lnTo>
                  <a:lnTo>
                    <a:pt x="432231" y="65824"/>
                  </a:lnTo>
                  <a:lnTo>
                    <a:pt x="432231" y="62166"/>
                  </a:lnTo>
                  <a:lnTo>
                    <a:pt x="430377" y="62166"/>
                  </a:lnTo>
                  <a:lnTo>
                    <a:pt x="426681" y="62166"/>
                  </a:lnTo>
                  <a:lnTo>
                    <a:pt x="430377" y="62166"/>
                  </a:lnTo>
                  <a:lnTo>
                    <a:pt x="432231" y="6216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8373076" y="547784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8382321" y="5477846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0" y="0"/>
                  </a:moveTo>
                  <a:lnTo>
                    <a:pt x="3695" y="0"/>
                  </a:lnTo>
                  <a:lnTo>
                    <a:pt x="3695" y="3657"/>
                  </a:lnTo>
                  <a:lnTo>
                    <a:pt x="7378" y="3657"/>
                  </a:lnTo>
                  <a:lnTo>
                    <a:pt x="3695" y="3657"/>
                  </a:lnTo>
                  <a:lnTo>
                    <a:pt x="7378" y="3657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8382321" y="548150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8301040" y="5481503"/>
              <a:ext cx="103505" cy="45720"/>
            </a:xfrm>
            <a:custGeom>
              <a:avLst/>
              <a:gdLst/>
              <a:ahLst/>
              <a:cxnLst/>
              <a:rect l="l" t="t" r="r" b="b"/>
              <a:pathLst>
                <a:path w="103504" h="45720">
                  <a:moveTo>
                    <a:pt x="3695" y="45720"/>
                  </a:moveTo>
                  <a:lnTo>
                    <a:pt x="0" y="45720"/>
                  </a:lnTo>
                  <a:lnTo>
                    <a:pt x="3695" y="45720"/>
                  </a:lnTo>
                  <a:lnTo>
                    <a:pt x="0" y="45720"/>
                  </a:lnTo>
                  <a:lnTo>
                    <a:pt x="3695" y="45720"/>
                  </a:lnTo>
                  <a:close/>
                </a:path>
                <a:path w="103504" h="45720">
                  <a:moveTo>
                    <a:pt x="96050" y="0"/>
                  </a:moveTo>
                  <a:lnTo>
                    <a:pt x="99745" y="0"/>
                  </a:lnTo>
                  <a:lnTo>
                    <a:pt x="99745" y="3657"/>
                  </a:lnTo>
                  <a:lnTo>
                    <a:pt x="103441" y="3657"/>
                  </a:lnTo>
                  <a:lnTo>
                    <a:pt x="99745" y="3657"/>
                  </a:lnTo>
                  <a:lnTo>
                    <a:pt x="96050" y="3657"/>
                  </a:lnTo>
                  <a:lnTo>
                    <a:pt x="92354" y="3657"/>
                  </a:lnTo>
                  <a:lnTo>
                    <a:pt x="88658" y="3657"/>
                  </a:lnTo>
                  <a:lnTo>
                    <a:pt x="92354" y="3657"/>
                  </a:lnTo>
                  <a:lnTo>
                    <a:pt x="92354" y="0"/>
                  </a:lnTo>
                  <a:lnTo>
                    <a:pt x="9605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8315823" y="553453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8289967" y="5512593"/>
              <a:ext cx="118745" cy="78740"/>
            </a:xfrm>
            <a:custGeom>
              <a:avLst/>
              <a:gdLst/>
              <a:ahLst/>
              <a:cxnLst/>
              <a:rect l="l" t="t" r="r" b="b"/>
              <a:pathLst>
                <a:path w="118745" h="78739">
                  <a:moveTo>
                    <a:pt x="36931" y="21945"/>
                  </a:moveTo>
                  <a:lnTo>
                    <a:pt x="36931" y="18287"/>
                  </a:lnTo>
                  <a:lnTo>
                    <a:pt x="40627" y="18287"/>
                  </a:lnTo>
                  <a:lnTo>
                    <a:pt x="36931" y="18287"/>
                  </a:lnTo>
                  <a:lnTo>
                    <a:pt x="36931" y="21945"/>
                  </a:lnTo>
                  <a:close/>
                </a:path>
                <a:path w="118745" h="78739">
                  <a:moveTo>
                    <a:pt x="40627" y="18287"/>
                  </a:moveTo>
                  <a:lnTo>
                    <a:pt x="40627" y="21945"/>
                  </a:lnTo>
                  <a:lnTo>
                    <a:pt x="36931" y="21945"/>
                  </a:lnTo>
                  <a:lnTo>
                    <a:pt x="40627" y="21945"/>
                  </a:lnTo>
                  <a:lnTo>
                    <a:pt x="36931" y="21945"/>
                  </a:lnTo>
                  <a:lnTo>
                    <a:pt x="40627" y="18287"/>
                  </a:lnTo>
                  <a:close/>
                </a:path>
                <a:path w="118745" h="78739">
                  <a:moveTo>
                    <a:pt x="75730" y="14630"/>
                  </a:moveTo>
                  <a:lnTo>
                    <a:pt x="79425" y="14630"/>
                  </a:lnTo>
                  <a:lnTo>
                    <a:pt x="75730" y="14630"/>
                  </a:lnTo>
                  <a:close/>
                </a:path>
                <a:path w="118745" h="78739">
                  <a:moveTo>
                    <a:pt x="88658" y="14630"/>
                  </a:moveTo>
                  <a:lnTo>
                    <a:pt x="92354" y="18287"/>
                  </a:lnTo>
                  <a:lnTo>
                    <a:pt x="88658" y="18287"/>
                  </a:lnTo>
                  <a:lnTo>
                    <a:pt x="88658" y="14630"/>
                  </a:lnTo>
                  <a:close/>
                </a:path>
                <a:path w="118745" h="78739">
                  <a:moveTo>
                    <a:pt x="118211" y="0"/>
                  </a:moveTo>
                  <a:lnTo>
                    <a:pt x="118211" y="3657"/>
                  </a:lnTo>
                  <a:lnTo>
                    <a:pt x="114515" y="3657"/>
                  </a:lnTo>
                  <a:lnTo>
                    <a:pt x="118211" y="3657"/>
                  </a:lnTo>
                  <a:lnTo>
                    <a:pt x="118211" y="0"/>
                  </a:lnTo>
                  <a:close/>
                </a:path>
                <a:path w="118745" h="78739">
                  <a:moveTo>
                    <a:pt x="118211" y="3657"/>
                  </a:moveTo>
                  <a:lnTo>
                    <a:pt x="114515" y="3657"/>
                  </a:lnTo>
                  <a:lnTo>
                    <a:pt x="118211" y="3657"/>
                  </a:lnTo>
                  <a:close/>
                </a:path>
                <a:path w="118745" h="78739">
                  <a:moveTo>
                    <a:pt x="29552" y="45719"/>
                  </a:moveTo>
                  <a:lnTo>
                    <a:pt x="33248" y="45719"/>
                  </a:lnTo>
                  <a:lnTo>
                    <a:pt x="29552" y="45719"/>
                  </a:lnTo>
                  <a:close/>
                </a:path>
                <a:path w="118745" h="78739">
                  <a:moveTo>
                    <a:pt x="14770" y="60350"/>
                  </a:moveTo>
                  <a:lnTo>
                    <a:pt x="14770" y="63995"/>
                  </a:lnTo>
                  <a:lnTo>
                    <a:pt x="18465" y="63995"/>
                  </a:lnTo>
                  <a:lnTo>
                    <a:pt x="18465" y="67652"/>
                  </a:lnTo>
                  <a:lnTo>
                    <a:pt x="22161" y="71310"/>
                  </a:lnTo>
                  <a:lnTo>
                    <a:pt x="18465" y="71310"/>
                  </a:lnTo>
                  <a:lnTo>
                    <a:pt x="22161" y="71310"/>
                  </a:lnTo>
                  <a:lnTo>
                    <a:pt x="18465" y="71310"/>
                  </a:lnTo>
                  <a:lnTo>
                    <a:pt x="18465" y="74980"/>
                  </a:lnTo>
                  <a:lnTo>
                    <a:pt x="14770" y="74980"/>
                  </a:lnTo>
                  <a:lnTo>
                    <a:pt x="11074" y="74980"/>
                  </a:lnTo>
                  <a:lnTo>
                    <a:pt x="11074" y="71310"/>
                  </a:lnTo>
                  <a:lnTo>
                    <a:pt x="11074" y="74980"/>
                  </a:lnTo>
                  <a:lnTo>
                    <a:pt x="7378" y="74980"/>
                  </a:lnTo>
                  <a:lnTo>
                    <a:pt x="7378" y="71310"/>
                  </a:lnTo>
                  <a:lnTo>
                    <a:pt x="3683" y="71310"/>
                  </a:lnTo>
                  <a:lnTo>
                    <a:pt x="3683" y="74980"/>
                  </a:lnTo>
                  <a:lnTo>
                    <a:pt x="3683" y="78625"/>
                  </a:lnTo>
                  <a:lnTo>
                    <a:pt x="3683" y="74980"/>
                  </a:lnTo>
                  <a:lnTo>
                    <a:pt x="0" y="74980"/>
                  </a:lnTo>
                  <a:lnTo>
                    <a:pt x="0" y="71310"/>
                  </a:lnTo>
                  <a:lnTo>
                    <a:pt x="3683" y="67652"/>
                  </a:lnTo>
                  <a:lnTo>
                    <a:pt x="3683" y="63995"/>
                  </a:lnTo>
                  <a:lnTo>
                    <a:pt x="7378" y="63995"/>
                  </a:lnTo>
                  <a:lnTo>
                    <a:pt x="7378" y="67652"/>
                  </a:lnTo>
                  <a:lnTo>
                    <a:pt x="7378" y="63995"/>
                  </a:lnTo>
                  <a:lnTo>
                    <a:pt x="11074" y="63995"/>
                  </a:lnTo>
                  <a:lnTo>
                    <a:pt x="11074" y="60350"/>
                  </a:lnTo>
                  <a:lnTo>
                    <a:pt x="14770" y="60350"/>
                  </a:lnTo>
                  <a:close/>
                </a:path>
                <a:path w="118745" h="78739">
                  <a:moveTo>
                    <a:pt x="33248" y="60350"/>
                  </a:moveTo>
                  <a:lnTo>
                    <a:pt x="29552" y="60350"/>
                  </a:lnTo>
                  <a:lnTo>
                    <a:pt x="29552" y="56692"/>
                  </a:lnTo>
                  <a:lnTo>
                    <a:pt x="33248" y="60350"/>
                  </a:lnTo>
                  <a:close/>
                </a:path>
                <a:path w="118745" h="78739">
                  <a:moveTo>
                    <a:pt x="110820" y="18287"/>
                  </a:moveTo>
                  <a:lnTo>
                    <a:pt x="110820" y="21945"/>
                  </a:lnTo>
                  <a:lnTo>
                    <a:pt x="107124" y="21945"/>
                  </a:lnTo>
                  <a:lnTo>
                    <a:pt x="110820" y="21945"/>
                  </a:lnTo>
                  <a:lnTo>
                    <a:pt x="107124" y="21945"/>
                  </a:lnTo>
                  <a:lnTo>
                    <a:pt x="107124" y="18287"/>
                  </a:lnTo>
                  <a:lnTo>
                    <a:pt x="110820" y="18287"/>
                  </a:lnTo>
                  <a:close/>
                </a:path>
                <a:path w="118745" h="78739">
                  <a:moveTo>
                    <a:pt x="25857" y="67652"/>
                  </a:moveTo>
                  <a:lnTo>
                    <a:pt x="22161" y="67652"/>
                  </a:lnTo>
                  <a:lnTo>
                    <a:pt x="25857" y="67652"/>
                  </a:lnTo>
                  <a:lnTo>
                    <a:pt x="25857" y="63995"/>
                  </a:lnTo>
                  <a:lnTo>
                    <a:pt x="25857" y="6765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8286271" y="559121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8308432" y="5572943"/>
              <a:ext cx="35560" cy="11430"/>
            </a:xfrm>
            <a:custGeom>
              <a:avLst/>
              <a:gdLst/>
              <a:ahLst/>
              <a:cxnLst/>
              <a:rect l="l" t="t" r="r" b="b"/>
              <a:pathLst>
                <a:path w="35559" h="11429">
                  <a:moveTo>
                    <a:pt x="3695" y="7302"/>
                  </a:moveTo>
                  <a:lnTo>
                    <a:pt x="3695" y="10960"/>
                  </a:lnTo>
                  <a:lnTo>
                    <a:pt x="0" y="10960"/>
                  </a:lnTo>
                  <a:lnTo>
                    <a:pt x="3695" y="10960"/>
                  </a:lnTo>
                  <a:lnTo>
                    <a:pt x="0" y="10960"/>
                  </a:lnTo>
                  <a:lnTo>
                    <a:pt x="3695" y="10960"/>
                  </a:lnTo>
                  <a:lnTo>
                    <a:pt x="3695" y="7302"/>
                  </a:lnTo>
                  <a:close/>
                </a:path>
                <a:path w="35559" h="11429">
                  <a:moveTo>
                    <a:pt x="24015" y="0"/>
                  </a:moveTo>
                  <a:lnTo>
                    <a:pt x="27711" y="0"/>
                  </a:lnTo>
                  <a:lnTo>
                    <a:pt x="31407" y="3644"/>
                  </a:lnTo>
                  <a:lnTo>
                    <a:pt x="27711" y="3644"/>
                  </a:lnTo>
                  <a:lnTo>
                    <a:pt x="31407" y="3644"/>
                  </a:lnTo>
                  <a:lnTo>
                    <a:pt x="31407" y="7302"/>
                  </a:lnTo>
                  <a:lnTo>
                    <a:pt x="27711" y="3644"/>
                  </a:lnTo>
                  <a:lnTo>
                    <a:pt x="24015" y="3644"/>
                  </a:lnTo>
                  <a:lnTo>
                    <a:pt x="22161" y="3644"/>
                  </a:lnTo>
                  <a:lnTo>
                    <a:pt x="24015" y="0"/>
                  </a:lnTo>
                  <a:close/>
                </a:path>
                <a:path w="35559" h="11429">
                  <a:moveTo>
                    <a:pt x="31407" y="0"/>
                  </a:moveTo>
                  <a:lnTo>
                    <a:pt x="27711" y="0"/>
                  </a:lnTo>
                  <a:lnTo>
                    <a:pt x="31407" y="0"/>
                  </a:lnTo>
                  <a:close/>
                </a:path>
                <a:path w="35559" h="11429">
                  <a:moveTo>
                    <a:pt x="35102" y="3644"/>
                  </a:moveTo>
                  <a:lnTo>
                    <a:pt x="31407" y="3644"/>
                  </a:lnTo>
                  <a:lnTo>
                    <a:pt x="27711" y="0"/>
                  </a:lnTo>
                  <a:lnTo>
                    <a:pt x="31407" y="0"/>
                  </a:lnTo>
                  <a:lnTo>
                    <a:pt x="31407" y="3644"/>
                  </a:lnTo>
                  <a:lnTo>
                    <a:pt x="35102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8332448" y="557658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8350913" y="5576588"/>
              <a:ext cx="96520" cy="27940"/>
            </a:xfrm>
            <a:custGeom>
              <a:avLst/>
              <a:gdLst/>
              <a:ahLst/>
              <a:cxnLst/>
              <a:rect l="l" t="t" r="r" b="b"/>
              <a:pathLst>
                <a:path w="96520" h="27939">
                  <a:moveTo>
                    <a:pt x="7391" y="18287"/>
                  </a:moveTo>
                  <a:lnTo>
                    <a:pt x="3695" y="18287"/>
                  </a:lnTo>
                  <a:lnTo>
                    <a:pt x="3695" y="14630"/>
                  </a:lnTo>
                  <a:lnTo>
                    <a:pt x="3695" y="10985"/>
                  </a:lnTo>
                  <a:lnTo>
                    <a:pt x="0" y="10985"/>
                  </a:lnTo>
                  <a:lnTo>
                    <a:pt x="0" y="7315"/>
                  </a:lnTo>
                  <a:lnTo>
                    <a:pt x="3695" y="10985"/>
                  </a:lnTo>
                  <a:lnTo>
                    <a:pt x="3695" y="14630"/>
                  </a:lnTo>
                  <a:lnTo>
                    <a:pt x="7391" y="14630"/>
                  </a:lnTo>
                  <a:lnTo>
                    <a:pt x="7391" y="18287"/>
                  </a:lnTo>
                  <a:close/>
                </a:path>
                <a:path w="96520" h="27939">
                  <a:moveTo>
                    <a:pt x="11087" y="20116"/>
                  </a:moveTo>
                  <a:lnTo>
                    <a:pt x="7391" y="20116"/>
                  </a:lnTo>
                  <a:lnTo>
                    <a:pt x="7391" y="18287"/>
                  </a:lnTo>
                  <a:lnTo>
                    <a:pt x="7391" y="14630"/>
                  </a:lnTo>
                  <a:lnTo>
                    <a:pt x="7391" y="18287"/>
                  </a:lnTo>
                  <a:lnTo>
                    <a:pt x="11087" y="18287"/>
                  </a:lnTo>
                  <a:lnTo>
                    <a:pt x="11087" y="20116"/>
                  </a:lnTo>
                  <a:close/>
                </a:path>
                <a:path w="96520" h="27939">
                  <a:moveTo>
                    <a:pt x="14782" y="23774"/>
                  </a:moveTo>
                  <a:lnTo>
                    <a:pt x="11087" y="27431"/>
                  </a:lnTo>
                  <a:lnTo>
                    <a:pt x="11087" y="23774"/>
                  </a:lnTo>
                  <a:lnTo>
                    <a:pt x="14782" y="23774"/>
                  </a:lnTo>
                  <a:close/>
                </a:path>
                <a:path w="96520" h="27939">
                  <a:moveTo>
                    <a:pt x="84963" y="3657"/>
                  </a:moveTo>
                  <a:lnTo>
                    <a:pt x="88658" y="0"/>
                  </a:lnTo>
                  <a:lnTo>
                    <a:pt x="88658" y="3657"/>
                  </a:lnTo>
                  <a:lnTo>
                    <a:pt x="84963" y="3657"/>
                  </a:lnTo>
                  <a:close/>
                </a:path>
                <a:path w="96520" h="27939">
                  <a:moveTo>
                    <a:pt x="92354" y="0"/>
                  </a:moveTo>
                  <a:lnTo>
                    <a:pt x="88658" y="0"/>
                  </a:lnTo>
                  <a:lnTo>
                    <a:pt x="92354" y="0"/>
                  </a:lnTo>
                  <a:close/>
                </a:path>
                <a:path w="96520" h="27939">
                  <a:moveTo>
                    <a:pt x="96050" y="3657"/>
                  </a:moveTo>
                  <a:lnTo>
                    <a:pt x="96050" y="7315"/>
                  </a:lnTo>
                  <a:lnTo>
                    <a:pt x="92354" y="7315"/>
                  </a:lnTo>
                  <a:lnTo>
                    <a:pt x="9605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8393395" y="561499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8397091" y="5622308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09" h="7620">
                  <a:moveTo>
                    <a:pt x="3695" y="7315"/>
                  </a:moveTo>
                  <a:lnTo>
                    <a:pt x="0" y="7315"/>
                  </a:lnTo>
                  <a:lnTo>
                    <a:pt x="0" y="3657"/>
                  </a:lnTo>
                  <a:lnTo>
                    <a:pt x="0" y="0"/>
                  </a:lnTo>
                  <a:lnTo>
                    <a:pt x="3695" y="3657"/>
                  </a:lnTo>
                  <a:lnTo>
                    <a:pt x="3695" y="731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8397611" y="5631452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0" y="0"/>
                  </a:moveTo>
                  <a:lnTo>
                    <a:pt x="6350" y="0"/>
                  </a:lnTo>
                </a:path>
                <a:path w="6350" h="3810">
                  <a:moveTo>
                    <a:pt x="0" y="3657"/>
                  </a:moveTo>
                  <a:lnTo>
                    <a:pt x="6350" y="3657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8400786" y="56405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8397091" y="5640596"/>
              <a:ext cx="27940" cy="45720"/>
            </a:xfrm>
            <a:custGeom>
              <a:avLst/>
              <a:gdLst/>
              <a:ahLst/>
              <a:cxnLst/>
              <a:rect l="l" t="t" r="r" b="b"/>
              <a:pathLst>
                <a:path w="27940" h="45720">
                  <a:moveTo>
                    <a:pt x="3695" y="0"/>
                  </a:moveTo>
                  <a:lnTo>
                    <a:pt x="3695" y="1828"/>
                  </a:lnTo>
                  <a:lnTo>
                    <a:pt x="7391" y="1828"/>
                  </a:lnTo>
                  <a:lnTo>
                    <a:pt x="7391" y="5486"/>
                  </a:lnTo>
                  <a:lnTo>
                    <a:pt x="3695" y="5486"/>
                  </a:lnTo>
                  <a:lnTo>
                    <a:pt x="3695" y="9144"/>
                  </a:lnTo>
                  <a:lnTo>
                    <a:pt x="3695" y="12801"/>
                  </a:lnTo>
                  <a:lnTo>
                    <a:pt x="3695" y="9144"/>
                  </a:lnTo>
                  <a:lnTo>
                    <a:pt x="3695" y="12801"/>
                  </a:lnTo>
                  <a:lnTo>
                    <a:pt x="3695" y="9144"/>
                  </a:lnTo>
                  <a:lnTo>
                    <a:pt x="0" y="9144"/>
                  </a:lnTo>
                  <a:lnTo>
                    <a:pt x="3695" y="5486"/>
                  </a:lnTo>
                  <a:lnTo>
                    <a:pt x="3695" y="1828"/>
                  </a:lnTo>
                  <a:lnTo>
                    <a:pt x="3695" y="5486"/>
                  </a:lnTo>
                  <a:lnTo>
                    <a:pt x="3695" y="1828"/>
                  </a:lnTo>
                  <a:lnTo>
                    <a:pt x="3695" y="0"/>
                  </a:lnTo>
                  <a:close/>
                </a:path>
                <a:path w="27940" h="45720">
                  <a:moveTo>
                    <a:pt x="7391" y="9144"/>
                  </a:moveTo>
                  <a:lnTo>
                    <a:pt x="3695" y="9144"/>
                  </a:lnTo>
                  <a:lnTo>
                    <a:pt x="7391" y="5486"/>
                  </a:lnTo>
                  <a:lnTo>
                    <a:pt x="7391" y="9144"/>
                  </a:lnTo>
                  <a:close/>
                </a:path>
                <a:path w="27940" h="45720">
                  <a:moveTo>
                    <a:pt x="7391" y="12801"/>
                  </a:moveTo>
                  <a:lnTo>
                    <a:pt x="3695" y="12801"/>
                  </a:lnTo>
                  <a:lnTo>
                    <a:pt x="3695" y="9144"/>
                  </a:lnTo>
                  <a:lnTo>
                    <a:pt x="7391" y="9144"/>
                  </a:lnTo>
                  <a:lnTo>
                    <a:pt x="7391" y="12801"/>
                  </a:lnTo>
                  <a:close/>
                </a:path>
                <a:path w="27940" h="45720">
                  <a:moveTo>
                    <a:pt x="14782" y="20116"/>
                  </a:moveTo>
                  <a:lnTo>
                    <a:pt x="11087" y="20116"/>
                  </a:lnTo>
                  <a:lnTo>
                    <a:pt x="7391" y="16459"/>
                  </a:lnTo>
                  <a:lnTo>
                    <a:pt x="7391" y="12801"/>
                  </a:lnTo>
                  <a:lnTo>
                    <a:pt x="11087" y="12801"/>
                  </a:lnTo>
                  <a:lnTo>
                    <a:pt x="14782" y="16459"/>
                  </a:lnTo>
                  <a:lnTo>
                    <a:pt x="14782" y="20116"/>
                  </a:lnTo>
                  <a:close/>
                </a:path>
                <a:path w="27940" h="45720">
                  <a:moveTo>
                    <a:pt x="3695" y="20116"/>
                  </a:moveTo>
                  <a:lnTo>
                    <a:pt x="0" y="20116"/>
                  </a:lnTo>
                  <a:lnTo>
                    <a:pt x="0" y="16459"/>
                  </a:lnTo>
                  <a:lnTo>
                    <a:pt x="3695" y="16459"/>
                  </a:lnTo>
                  <a:lnTo>
                    <a:pt x="3695" y="20116"/>
                  </a:lnTo>
                  <a:close/>
                </a:path>
                <a:path w="27940" h="45720">
                  <a:moveTo>
                    <a:pt x="18478" y="23774"/>
                  </a:moveTo>
                  <a:lnTo>
                    <a:pt x="14782" y="23774"/>
                  </a:lnTo>
                  <a:lnTo>
                    <a:pt x="14782" y="20116"/>
                  </a:lnTo>
                  <a:lnTo>
                    <a:pt x="14782" y="23774"/>
                  </a:lnTo>
                  <a:lnTo>
                    <a:pt x="18478" y="23774"/>
                  </a:lnTo>
                  <a:close/>
                </a:path>
                <a:path w="27940" h="45720">
                  <a:moveTo>
                    <a:pt x="22174" y="27432"/>
                  </a:moveTo>
                  <a:lnTo>
                    <a:pt x="18478" y="23774"/>
                  </a:lnTo>
                  <a:lnTo>
                    <a:pt x="22174" y="23774"/>
                  </a:lnTo>
                  <a:lnTo>
                    <a:pt x="22174" y="27432"/>
                  </a:lnTo>
                  <a:close/>
                </a:path>
                <a:path w="27940" h="45720">
                  <a:moveTo>
                    <a:pt x="7391" y="34747"/>
                  </a:moveTo>
                  <a:lnTo>
                    <a:pt x="3695" y="34747"/>
                  </a:lnTo>
                  <a:lnTo>
                    <a:pt x="3695" y="31089"/>
                  </a:lnTo>
                  <a:lnTo>
                    <a:pt x="7391" y="31089"/>
                  </a:lnTo>
                  <a:lnTo>
                    <a:pt x="7391" y="34747"/>
                  </a:lnTo>
                  <a:close/>
                </a:path>
                <a:path w="27940" h="45720">
                  <a:moveTo>
                    <a:pt x="24015" y="34747"/>
                  </a:moveTo>
                  <a:lnTo>
                    <a:pt x="22174" y="31089"/>
                  </a:lnTo>
                  <a:lnTo>
                    <a:pt x="24015" y="31089"/>
                  </a:lnTo>
                  <a:lnTo>
                    <a:pt x="24015" y="34747"/>
                  </a:lnTo>
                  <a:close/>
                </a:path>
                <a:path w="27940" h="45720">
                  <a:moveTo>
                    <a:pt x="24015" y="34747"/>
                  </a:moveTo>
                  <a:lnTo>
                    <a:pt x="22174" y="34747"/>
                  </a:lnTo>
                  <a:lnTo>
                    <a:pt x="24015" y="34747"/>
                  </a:lnTo>
                  <a:close/>
                </a:path>
                <a:path w="27940" h="45720">
                  <a:moveTo>
                    <a:pt x="24015" y="38404"/>
                  </a:moveTo>
                  <a:lnTo>
                    <a:pt x="27711" y="38404"/>
                  </a:lnTo>
                  <a:lnTo>
                    <a:pt x="27711" y="42062"/>
                  </a:lnTo>
                  <a:lnTo>
                    <a:pt x="24015" y="42062"/>
                  </a:lnTo>
                  <a:lnTo>
                    <a:pt x="24015" y="38404"/>
                  </a:lnTo>
                  <a:close/>
                </a:path>
                <a:path w="27940" h="45720">
                  <a:moveTo>
                    <a:pt x="18478" y="45720"/>
                  </a:moveTo>
                  <a:lnTo>
                    <a:pt x="14782" y="42062"/>
                  </a:lnTo>
                  <a:lnTo>
                    <a:pt x="18478" y="42062"/>
                  </a:lnTo>
                  <a:lnTo>
                    <a:pt x="18478" y="4572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8415569" y="56863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8408178" y="5688145"/>
              <a:ext cx="13335" cy="18415"/>
            </a:xfrm>
            <a:custGeom>
              <a:avLst/>
              <a:gdLst/>
              <a:ahLst/>
              <a:cxnLst/>
              <a:rect l="l" t="t" r="r" b="b"/>
              <a:pathLst>
                <a:path w="13334" h="18414">
                  <a:moveTo>
                    <a:pt x="3695" y="7302"/>
                  </a:moveTo>
                  <a:lnTo>
                    <a:pt x="3695" y="3657"/>
                  </a:lnTo>
                  <a:lnTo>
                    <a:pt x="3695" y="0"/>
                  </a:lnTo>
                  <a:lnTo>
                    <a:pt x="7391" y="0"/>
                  </a:lnTo>
                  <a:lnTo>
                    <a:pt x="7391" y="3657"/>
                  </a:lnTo>
                  <a:lnTo>
                    <a:pt x="3695" y="3657"/>
                  </a:lnTo>
                  <a:lnTo>
                    <a:pt x="3695" y="7302"/>
                  </a:lnTo>
                  <a:close/>
                </a:path>
                <a:path w="13334" h="18414">
                  <a:moveTo>
                    <a:pt x="3695" y="10960"/>
                  </a:moveTo>
                  <a:lnTo>
                    <a:pt x="3695" y="14617"/>
                  </a:lnTo>
                  <a:lnTo>
                    <a:pt x="0" y="10960"/>
                  </a:lnTo>
                  <a:lnTo>
                    <a:pt x="3695" y="7302"/>
                  </a:lnTo>
                  <a:lnTo>
                    <a:pt x="3695" y="10960"/>
                  </a:lnTo>
                  <a:close/>
                </a:path>
                <a:path w="13334" h="18414">
                  <a:moveTo>
                    <a:pt x="7391" y="7302"/>
                  </a:moveTo>
                  <a:lnTo>
                    <a:pt x="11087" y="7302"/>
                  </a:lnTo>
                  <a:lnTo>
                    <a:pt x="11087" y="10960"/>
                  </a:lnTo>
                  <a:lnTo>
                    <a:pt x="7391" y="10960"/>
                  </a:lnTo>
                  <a:lnTo>
                    <a:pt x="7391" y="7302"/>
                  </a:lnTo>
                  <a:close/>
                </a:path>
                <a:path w="13334" h="18414">
                  <a:moveTo>
                    <a:pt x="7391" y="10960"/>
                  </a:moveTo>
                  <a:lnTo>
                    <a:pt x="11087" y="10960"/>
                  </a:lnTo>
                  <a:lnTo>
                    <a:pt x="11087" y="14617"/>
                  </a:lnTo>
                  <a:lnTo>
                    <a:pt x="12928" y="14617"/>
                  </a:lnTo>
                  <a:lnTo>
                    <a:pt x="12928" y="18275"/>
                  </a:lnTo>
                  <a:lnTo>
                    <a:pt x="11087" y="18275"/>
                  </a:lnTo>
                  <a:lnTo>
                    <a:pt x="7391" y="18275"/>
                  </a:lnTo>
                  <a:lnTo>
                    <a:pt x="7391" y="14617"/>
                  </a:lnTo>
                  <a:lnTo>
                    <a:pt x="7391" y="1096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8408178" y="570276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8408178" y="570642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0" y="0"/>
                  </a:moveTo>
                  <a:lnTo>
                    <a:pt x="3695" y="0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8411874" y="570642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8411874" y="570642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695" y="3657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8411874" y="570642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8408178" y="5710078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09" h="7620">
                  <a:moveTo>
                    <a:pt x="3695" y="3657"/>
                  </a:moveTo>
                  <a:lnTo>
                    <a:pt x="3695" y="0"/>
                  </a:lnTo>
                  <a:lnTo>
                    <a:pt x="3695" y="3657"/>
                  </a:lnTo>
                  <a:lnTo>
                    <a:pt x="3695" y="7315"/>
                  </a:lnTo>
                  <a:lnTo>
                    <a:pt x="0" y="7315"/>
                  </a:lnTo>
                  <a:lnTo>
                    <a:pt x="0" y="3657"/>
                  </a:lnTo>
                  <a:lnTo>
                    <a:pt x="3695" y="3657"/>
                  </a:lnTo>
                  <a:lnTo>
                    <a:pt x="3695" y="0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8408178" y="571007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8408178" y="571007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4">
                  <a:moveTo>
                    <a:pt x="7391" y="0"/>
                  </a:move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11429" h="18414">
                  <a:moveTo>
                    <a:pt x="7391" y="0"/>
                  </a:moveTo>
                  <a:lnTo>
                    <a:pt x="7391" y="3657"/>
                  </a:lnTo>
                  <a:lnTo>
                    <a:pt x="7391" y="7315"/>
                  </a:lnTo>
                  <a:lnTo>
                    <a:pt x="11087" y="7315"/>
                  </a:lnTo>
                  <a:lnTo>
                    <a:pt x="11087" y="10972"/>
                  </a:lnTo>
                  <a:lnTo>
                    <a:pt x="11087" y="14630"/>
                  </a:lnTo>
                  <a:lnTo>
                    <a:pt x="7391" y="14630"/>
                  </a:lnTo>
                  <a:lnTo>
                    <a:pt x="3695" y="14630"/>
                  </a:lnTo>
                  <a:lnTo>
                    <a:pt x="0" y="18288"/>
                  </a:lnTo>
                  <a:lnTo>
                    <a:pt x="0" y="14630"/>
                  </a:lnTo>
                  <a:lnTo>
                    <a:pt x="3695" y="10972"/>
                  </a:lnTo>
                  <a:lnTo>
                    <a:pt x="3695" y="7315"/>
                  </a:lnTo>
                  <a:lnTo>
                    <a:pt x="3695" y="3657"/>
                  </a:lnTo>
                  <a:lnTo>
                    <a:pt x="3695" y="0"/>
                  </a:lnTo>
                  <a:lnTo>
                    <a:pt x="739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8408178" y="571373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8408178" y="571739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695" y="0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09" h="3810">
                  <a:moveTo>
                    <a:pt x="3695" y="3657"/>
                  </a:moveTo>
                  <a:lnTo>
                    <a:pt x="0" y="3657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8408178" y="572105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8386017" y="5724708"/>
              <a:ext cx="19050" cy="34925"/>
            </a:xfrm>
            <a:custGeom>
              <a:avLst/>
              <a:gdLst/>
              <a:ahLst/>
              <a:cxnLst/>
              <a:rect l="l" t="t" r="r" b="b"/>
              <a:pathLst>
                <a:path w="19050" h="34925">
                  <a:moveTo>
                    <a:pt x="18465" y="3657"/>
                  </a:moveTo>
                  <a:lnTo>
                    <a:pt x="18465" y="0"/>
                  </a:lnTo>
                  <a:lnTo>
                    <a:pt x="18465" y="3657"/>
                  </a:lnTo>
                  <a:lnTo>
                    <a:pt x="14770" y="7315"/>
                  </a:lnTo>
                  <a:lnTo>
                    <a:pt x="14770" y="3657"/>
                  </a:lnTo>
                  <a:lnTo>
                    <a:pt x="18465" y="0"/>
                  </a:lnTo>
                  <a:lnTo>
                    <a:pt x="18465" y="3657"/>
                  </a:lnTo>
                  <a:close/>
                </a:path>
                <a:path w="19050" h="34925">
                  <a:moveTo>
                    <a:pt x="3683" y="12801"/>
                  </a:moveTo>
                  <a:lnTo>
                    <a:pt x="3683" y="16459"/>
                  </a:lnTo>
                  <a:lnTo>
                    <a:pt x="3683" y="12801"/>
                  </a:lnTo>
                  <a:lnTo>
                    <a:pt x="3683" y="16459"/>
                  </a:lnTo>
                  <a:lnTo>
                    <a:pt x="3683" y="20116"/>
                  </a:lnTo>
                  <a:lnTo>
                    <a:pt x="0" y="20116"/>
                  </a:lnTo>
                  <a:lnTo>
                    <a:pt x="0" y="16459"/>
                  </a:lnTo>
                  <a:lnTo>
                    <a:pt x="0" y="12801"/>
                  </a:lnTo>
                  <a:lnTo>
                    <a:pt x="3683" y="12801"/>
                  </a:lnTo>
                  <a:close/>
                </a:path>
                <a:path w="19050" h="34925">
                  <a:moveTo>
                    <a:pt x="7378" y="12801"/>
                  </a:moveTo>
                  <a:lnTo>
                    <a:pt x="3683" y="16459"/>
                  </a:lnTo>
                  <a:lnTo>
                    <a:pt x="3683" y="12801"/>
                  </a:lnTo>
                  <a:lnTo>
                    <a:pt x="7378" y="12801"/>
                  </a:lnTo>
                  <a:close/>
                </a:path>
                <a:path w="19050" h="34925">
                  <a:moveTo>
                    <a:pt x="14770" y="9143"/>
                  </a:moveTo>
                  <a:lnTo>
                    <a:pt x="14770" y="12801"/>
                  </a:lnTo>
                  <a:lnTo>
                    <a:pt x="11074" y="12801"/>
                  </a:lnTo>
                  <a:lnTo>
                    <a:pt x="7378" y="16459"/>
                  </a:lnTo>
                  <a:lnTo>
                    <a:pt x="3683" y="16459"/>
                  </a:lnTo>
                  <a:lnTo>
                    <a:pt x="7378" y="16459"/>
                  </a:lnTo>
                  <a:lnTo>
                    <a:pt x="7378" y="12801"/>
                  </a:lnTo>
                  <a:lnTo>
                    <a:pt x="11074" y="12801"/>
                  </a:lnTo>
                  <a:lnTo>
                    <a:pt x="14770" y="9143"/>
                  </a:lnTo>
                  <a:close/>
                </a:path>
                <a:path w="19050" h="34925">
                  <a:moveTo>
                    <a:pt x="7378" y="27431"/>
                  </a:moveTo>
                  <a:lnTo>
                    <a:pt x="3683" y="23774"/>
                  </a:lnTo>
                  <a:lnTo>
                    <a:pt x="3683" y="20116"/>
                  </a:lnTo>
                  <a:lnTo>
                    <a:pt x="7378" y="23774"/>
                  </a:lnTo>
                  <a:lnTo>
                    <a:pt x="7378" y="27431"/>
                  </a:lnTo>
                  <a:close/>
                </a:path>
                <a:path w="19050" h="34925">
                  <a:moveTo>
                    <a:pt x="0" y="34747"/>
                  </a:moveTo>
                  <a:lnTo>
                    <a:pt x="0" y="31089"/>
                  </a:lnTo>
                  <a:lnTo>
                    <a:pt x="3683" y="31089"/>
                  </a:lnTo>
                  <a:lnTo>
                    <a:pt x="0" y="31089"/>
                  </a:lnTo>
                  <a:lnTo>
                    <a:pt x="0" y="3474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8389699" y="57521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8362001" y="5713736"/>
              <a:ext cx="116839" cy="80645"/>
            </a:xfrm>
            <a:custGeom>
              <a:avLst/>
              <a:gdLst/>
              <a:ahLst/>
              <a:cxnLst/>
              <a:rect l="l" t="t" r="r" b="b"/>
              <a:pathLst>
                <a:path w="116840" h="80645">
                  <a:moveTo>
                    <a:pt x="112674" y="0"/>
                  </a:moveTo>
                  <a:lnTo>
                    <a:pt x="116370" y="0"/>
                  </a:lnTo>
                  <a:lnTo>
                    <a:pt x="112674" y="0"/>
                  </a:lnTo>
                  <a:close/>
                </a:path>
                <a:path w="116840" h="80645">
                  <a:moveTo>
                    <a:pt x="11074" y="60350"/>
                  </a:moveTo>
                  <a:lnTo>
                    <a:pt x="11074" y="56692"/>
                  </a:lnTo>
                  <a:lnTo>
                    <a:pt x="7391" y="56692"/>
                  </a:lnTo>
                  <a:lnTo>
                    <a:pt x="7391" y="53035"/>
                  </a:lnTo>
                  <a:lnTo>
                    <a:pt x="7391" y="56692"/>
                  </a:lnTo>
                  <a:lnTo>
                    <a:pt x="11074" y="56692"/>
                  </a:lnTo>
                  <a:lnTo>
                    <a:pt x="11074" y="60350"/>
                  </a:lnTo>
                  <a:close/>
                </a:path>
                <a:path w="116840" h="80645">
                  <a:moveTo>
                    <a:pt x="16624" y="53035"/>
                  </a:moveTo>
                  <a:lnTo>
                    <a:pt x="20319" y="53035"/>
                  </a:lnTo>
                  <a:lnTo>
                    <a:pt x="16624" y="53035"/>
                  </a:lnTo>
                  <a:close/>
                </a:path>
                <a:path w="116840" h="80645">
                  <a:moveTo>
                    <a:pt x="16624" y="60350"/>
                  </a:moveTo>
                  <a:lnTo>
                    <a:pt x="14770" y="60350"/>
                  </a:lnTo>
                  <a:lnTo>
                    <a:pt x="16624" y="56692"/>
                  </a:lnTo>
                  <a:lnTo>
                    <a:pt x="16624" y="53035"/>
                  </a:lnTo>
                  <a:lnTo>
                    <a:pt x="20319" y="53035"/>
                  </a:lnTo>
                  <a:lnTo>
                    <a:pt x="20319" y="56692"/>
                  </a:lnTo>
                  <a:lnTo>
                    <a:pt x="16624" y="56692"/>
                  </a:lnTo>
                  <a:lnTo>
                    <a:pt x="16624" y="60350"/>
                  </a:lnTo>
                  <a:close/>
                </a:path>
                <a:path w="116840" h="80645">
                  <a:moveTo>
                    <a:pt x="16624" y="56692"/>
                  </a:moveTo>
                  <a:lnTo>
                    <a:pt x="14770" y="56692"/>
                  </a:lnTo>
                  <a:lnTo>
                    <a:pt x="16624" y="56692"/>
                  </a:lnTo>
                  <a:close/>
                </a:path>
                <a:path w="116840" h="80645">
                  <a:moveTo>
                    <a:pt x="0" y="69494"/>
                  </a:moveTo>
                  <a:lnTo>
                    <a:pt x="3695" y="69494"/>
                  </a:lnTo>
                  <a:lnTo>
                    <a:pt x="3695" y="73152"/>
                  </a:lnTo>
                  <a:lnTo>
                    <a:pt x="3695" y="76809"/>
                  </a:lnTo>
                  <a:lnTo>
                    <a:pt x="0" y="80467"/>
                  </a:lnTo>
                  <a:lnTo>
                    <a:pt x="0" y="76809"/>
                  </a:lnTo>
                  <a:lnTo>
                    <a:pt x="0" y="73152"/>
                  </a:lnTo>
                  <a:lnTo>
                    <a:pt x="0" y="69494"/>
                  </a:lnTo>
                  <a:close/>
                </a:path>
                <a:path w="116840" h="80645">
                  <a:moveTo>
                    <a:pt x="3695" y="80467"/>
                  </a:moveTo>
                  <a:lnTo>
                    <a:pt x="0" y="80467"/>
                  </a:lnTo>
                  <a:lnTo>
                    <a:pt x="3695" y="8046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8354609" y="580151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8347218" y="5797861"/>
              <a:ext cx="15240" cy="27940"/>
            </a:xfrm>
            <a:custGeom>
              <a:avLst/>
              <a:gdLst/>
              <a:ahLst/>
              <a:cxnLst/>
              <a:rect l="l" t="t" r="r" b="b"/>
              <a:pathLst>
                <a:path w="15240" h="27939">
                  <a:moveTo>
                    <a:pt x="14782" y="0"/>
                  </a:moveTo>
                  <a:lnTo>
                    <a:pt x="11087" y="0"/>
                  </a:lnTo>
                  <a:lnTo>
                    <a:pt x="14782" y="0"/>
                  </a:lnTo>
                  <a:close/>
                </a:path>
                <a:path w="15240" h="27939">
                  <a:moveTo>
                    <a:pt x="7391" y="3657"/>
                  </a:moveTo>
                  <a:lnTo>
                    <a:pt x="11087" y="3657"/>
                  </a:lnTo>
                  <a:lnTo>
                    <a:pt x="11087" y="7315"/>
                  </a:lnTo>
                  <a:lnTo>
                    <a:pt x="7391" y="7315"/>
                  </a:lnTo>
                  <a:lnTo>
                    <a:pt x="7391" y="3657"/>
                  </a:lnTo>
                  <a:close/>
                </a:path>
                <a:path w="15240" h="27939">
                  <a:moveTo>
                    <a:pt x="0" y="21932"/>
                  </a:moveTo>
                  <a:lnTo>
                    <a:pt x="3695" y="21932"/>
                  </a:lnTo>
                  <a:lnTo>
                    <a:pt x="0" y="21932"/>
                  </a:lnTo>
                  <a:close/>
                </a:path>
                <a:path w="15240" h="27939">
                  <a:moveTo>
                    <a:pt x="0" y="27419"/>
                  </a:moveTo>
                  <a:lnTo>
                    <a:pt x="0" y="25590"/>
                  </a:lnTo>
                  <a:lnTo>
                    <a:pt x="0" y="21932"/>
                  </a:lnTo>
                  <a:lnTo>
                    <a:pt x="0" y="25590"/>
                  </a:lnTo>
                  <a:lnTo>
                    <a:pt x="0" y="2741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8340360" y="5834424"/>
              <a:ext cx="241300" cy="167005"/>
            </a:xfrm>
            <a:custGeom>
              <a:avLst/>
              <a:gdLst/>
              <a:ahLst/>
              <a:cxnLst/>
              <a:rect l="l" t="t" r="r" b="b"/>
              <a:pathLst>
                <a:path w="241300" h="167004">
                  <a:moveTo>
                    <a:pt x="3683" y="0"/>
                  </a:moveTo>
                  <a:lnTo>
                    <a:pt x="10033" y="0"/>
                  </a:lnTo>
                </a:path>
                <a:path w="241300" h="167004">
                  <a:moveTo>
                    <a:pt x="0" y="7315"/>
                  </a:moveTo>
                  <a:lnTo>
                    <a:pt x="6350" y="7315"/>
                  </a:lnTo>
                </a:path>
                <a:path w="241300" h="167004">
                  <a:moveTo>
                    <a:pt x="234569" y="166408"/>
                  </a:moveTo>
                  <a:lnTo>
                    <a:pt x="240919" y="16640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8023763" y="4729562"/>
              <a:ext cx="401320" cy="1045210"/>
            </a:xfrm>
            <a:custGeom>
              <a:avLst/>
              <a:gdLst/>
              <a:ahLst/>
              <a:cxnLst/>
              <a:rect l="l" t="t" r="r" b="b"/>
              <a:pathLst>
                <a:path w="401320" h="1045210">
                  <a:moveTo>
                    <a:pt x="177520" y="0"/>
                  </a:moveTo>
                  <a:lnTo>
                    <a:pt x="173824" y="0"/>
                  </a:lnTo>
                  <a:lnTo>
                    <a:pt x="173824" y="3657"/>
                  </a:lnTo>
                  <a:lnTo>
                    <a:pt x="177520" y="0"/>
                  </a:lnTo>
                  <a:close/>
                </a:path>
                <a:path w="401320" h="1045210">
                  <a:moveTo>
                    <a:pt x="0" y="720928"/>
                  </a:moveTo>
                  <a:lnTo>
                    <a:pt x="0" y="724585"/>
                  </a:lnTo>
                  <a:lnTo>
                    <a:pt x="3695" y="724585"/>
                  </a:lnTo>
                  <a:lnTo>
                    <a:pt x="0" y="720928"/>
                  </a:lnTo>
                  <a:close/>
                </a:path>
                <a:path w="401320" h="1045210">
                  <a:moveTo>
                    <a:pt x="61023" y="713600"/>
                  </a:moveTo>
                  <a:lnTo>
                    <a:pt x="57327" y="717270"/>
                  </a:lnTo>
                  <a:lnTo>
                    <a:pt x="61023" y="717270"/>
                  </a:lnTo>
                  <a:lnTo>
                    <a:pt x="61023" y="713600"/>
                  </a:lnTo>
                  <a:close/>
                </a:path>
                <a:path w="401320" h="1045210">
                  <a:moveTo>
                    <a:pt x="388327" y="973429"/>
                  </a:moveTo>
                  <a:lnTo>
                    <a:pt x="384632" y="973429"/>
                  </a:lnTo>
                  <a:lnTo>
                    <a:pt x="384632" y="977087"/>
                  </a:lnTo>
                  <a:lnTo>
                    <a:pt x="388327" y="973429"/>
                  </a:lnTo>
                  <a:close/>
                </a:path>
                <a:path w="401320" h="1045210">
                  <a:moveTo>
                    <a:pt x="397586" y="969772"/>
                  </a:moveTo>
                  <a:lnTo>
                    <a:pt x="397586" y="973429"/>
                  </a:lnTo>
                  <a:lnTo>
                    <a:pt x="401281" y="973429"/>
                  </a:lnTo>
                  <a:lnTo>
                    <a:pt x="397586" y="969772"/>
                  </a:lnTo>
                  <a:close/>
                </a:path>
                <a:path w="401320" h="1045210">
                  <a:moveTo>
                    <a:pt x="353199" y="1041133"/>
                  </a:moveTo>
                  <a:lnTo>
                    <a:pt x="349503" y="1041133"/>
                  </a:lnTo>
                  <a:lnTo>
                    <a:pt x="349503" y="1044790"/>
                  </a:lnTo>
                  <a:lnTo>
                    <a:pt x="353199" y="1041133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8184613" y="466959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8184613" y="467324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8184613" y="4680563"/>
              <a:ext cx="31750" cy="24130"/>
            </a:xfrm>
            <a:custGeom>
              <a:avLst/>
              <a:gdLst/>
              <a:ahLst/>
              <a:cxnLst/>
              <a:rect l="l" t="t" r="r" b="b"/>
              <a:pathLst>
                <a:path w="31750" h="24129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1750" h="24129">
                  <a:moveTo>
                    <a:pt x="31394" y="20116"/>
                  </a:moveTo>
                  <a:lnTo>
                    <a:pt x="31394" y="23761"/>
                  </a:lnTo>
                  <a:lnTo>
                    <a:pt x="31394" y="20116"/>
                  </a:lnTo>
                  <a:lnTo>
                    <a:pt x="27698" y="20116"/>
                  </a:lnTo>
                  <a:lnTo>
                    <a:pt x="31394" y="2011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8116807" y="4762846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59" h="0">
                  <a:moveTo>
                    <a:pt x="0" y="0"/>
                  </a:moveTo>
                  <a:lnTo>
                    <a:pt x="6350" y="0"/>
                  </a:lnTo>
                </a:path>
                <a:path w="10159" h="0">
                  <a:moveTo>
                    <a:pt x="3695" y="0"/>
                  </a:moveTo>
                  <a:lnTo>
                    <a:pt x="10045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8127360" y="476467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8197541" y="472992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0" y="3657"/>
                  </a:moveTo>
                  <a:lnTo>
                    <a:pt x="0" y="0"/>
                  </a:lnTo>
                  <a:lnTo>
                    <a:pt x="3695" y="0"/>
                  </a:lnTo>
                  <a:lnTo>
                    <a:pt x="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8131056" y="476832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8131056" y="4735414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4" h="36829">
                  <a:moveTo>
                    <a:pt x="14770" y="29260"/>
                  </a:moveTo>
                  <a:lnTo>
                    <a:pt x="11087" y="29260"/>
                  </a:lnTo>
                  <a:lnTo>
                    <a:pt x="14770" y="29260"/>
                  </a:lnTo>
                  <a:close/>
                </a:path>
                <a:path w="70484" h="36829">
                  <a:moveTo>
                    <a:pt x="0" y="36563"/>
                  </a:moveTo>
                  <a:lnTo>
                    <a:pt x="3695" y="36563"/>
                  </a:lnTo>
                  <a:lnTo>
                    <a:pt x="0" y="36563"/>
                  </a:lnTo>
                  <a:lnTo>
                    <a:pt x="3695" y="36563"/>
                  </a:lnTo>
                  <a:lnTo>
                    <a:pt x="0" y="36563"/>
                  </a:lnTo>
                  <a:close/>
                </a:path>
                <a:path w="70484" h="36829">
                  <a:moveTo>
                    <a:pt x="64643" y="0"/>
                  </a:moveTo>
                  <a:lnTo>
                    <a:pt x="66484" y="0"/>
                  </a:lnTo>
                  <a:lnTo>
                    <a:pt x="64643" y="0"/>
                  </a:lnTo>
                  <a:close/>
                </a:path>
                <a:path w="70484" h="36829">
                  <a:moveTo>
                    <a:pt x="70180" y="0"/>
                  </a:moveTo>
                  <a:lnTo>
                    <a:pt x="66484" y="0"/>
                  </a:lnTo>
                  <a:lnTo>
                    <a:pt x="7018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8138448" y="477563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8077501" y="506636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8096487" y="5086467"/>
              <a:ext cx="233679" cy="287655"/>
            </a:xfrm>
            <a:custGeom>
              <a:avLst/>
              <a:gdLst/>
              <a:ahLst/>
              <a:cxnLst/>
              <a:rect l="l" t="t" r="r" b="b"/>
              <a:pathLst>
                <a:path w="233679" h="287654">
                  <a:moveTo>
                    <a:pt x="227152" y="0"/>
                  </a:moveTo>
                  <a:lnTo>
                    <a:pt x="233502" y="0"/>
                  </a:lnTo>
                </a:path>
                <a:path w="233679" h="287654">
                  <a:moveTo>
                    <a:pt x="0" y="287070"/>
                  </a:moveTo>
                  <a:lnTo>
                    <a:pt x="6350" y="28707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7857740" y="550335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7854044" y="550518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7620" h="0">
                  <a:moveTo>
                    <a:pt x="3695" y="0"/>
                  </a:moveTo>
                  <a:lnTo>
                    <a:pt x="7391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7889134" y="549970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7892830" y="5450335"/>
              <a:ext cx="135255" cy="53340"/>
            </a:xfrm>
            <a:custGeom>
              <a:avLst/>
              <a:gdLst/>
              <a:ahLst/>
              <a:cxnLst/>
              <a:rect l="l" t="t" r="r" b="b"/>
              <a:pathLst>
                <a:path w="135254" h="53339">
                  <a:moveTo>
                    <a:pt x="0" y="53022"/>
                  </a:moveTo>
                  <a:lnTo>
                    <a:pt x="3695" y="53022"/>
                  </a:lnTo>
                  <a:lnTo>
                    <a:pt x="0" y="53022"/>
                  </a:lnTo>
                  <a:close/>
                </a:path>
                <a:path w="135254" h="53339">
                  <a:moveTo>
                    <a:pt x="134810" y="3657"/>
                  </a:moveTo>
                  <a:lnTo>
                    <a:pt x="131114" y="3657"/>
                  </a:lnTo>
                  <a:lnTo>
                    <a:pt x="131114" y="0"/>
                  </a:lnTo>
                  <a:lnTo>
                    <a:pt x="134810" y="3657"/>
                  </a:lnTo>
                  <a:close/>
                </a:path>
                <a:path w="135254" h="53339">
                  <a:moveTo>
                    <a:pt x="79413" y="38392"/>
                  </a:moveTo>
                  <a:lnTo>
                    <a:pt x="81254" y="38392"/>
                  </a:lnTo>
                  <a:lnTo>
                    <a:pt x="79413" y="3839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7969068" y="549055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7968548" y="5443020"/>
              <a:ext cx="116839" cy="53340"/>
            </a:xfrm>
            <a:custGeom>
              <a:avLst/>
              <a:gdLst/>
              <a:ahLst/>
              <a:cxnLst/>
              <a:rect l="l" t="t" r="r" b="b"/>
              <a:pathLst>
                <a:path w="116840" h="53339">
                  <a:moveTo>
                    <a:pt x="5537" y="49364"/>
                  </a:moveTo>
                  <a:lnTo>
                    <a:pt x="3695" y="49364"/>
                  </a:lnTo>
                  <a:lnTo>
                    <a:pt x="5537" y="49364"/>
                  </a:lnTo>
                  <a:close/>
                </a:path>
                <a:path w="116840" h="53339">
                  <a:moveTo>
                    <a:pt x="0" y="49364"/>
                  </a:moveTo>
                  <a:lnTo>
                    <a:pt x="3695" y="49364"/>
                  </a:lnTo>
                  <a:lnTo>
                    <a:pt x="0" y="49364"/>
                  </a:lnTo>
                  <a:close/>
                </a:path>
                <a:path w="116840" h="53339">
                  <a:moveTo>
                    <a:pt x="112648" y="3657"/>
                  </a:moveTo>
                  <a:lnTo>
                    <a:pt x="116344" y="0"/>
                  </a:lnTo>
                  <a:lnTo>
                    <a:pt x="116344" y="3657"/>
                  </a:lnTo>
                  <a:lnTo>
                    <a:pt x="112648" y="3657"/>
                  </a:lnTo>
                  <a:close/>
                </a:path>
                <a:path w="116840" h="53339">
                  <a:moveTo>
                    <a:pt x="3695" y="53022"/>
                  </a:moveTo>
                  <a:lnTo>
                    <a:pt x="0" y="53022"/>
                  </a:lnTo>
                  <a:lnTo>
                    <a:pt x="3695" y="5302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7965373" y="549787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7964852" y="549970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7950602" y="5510673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7378" y="0"/>
                  </a:moveTo>
                  <a:lnTo>
                    <a:pt x="13728" y="0"/>
                  </a:lnTo>
                </a:path>
                <a:path w="13970" h="3810">
                  <a:moveTo>
                    <a:pt x="0" y="3657"/>
                  </a:moveTo>
                  <a:lnTo>
                    <a:pt x="6350" y="3657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7950081" y="552347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7946385" y="552711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8127360" y="55051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8107053" y="5530777"/>
              <a:ext cx="205104" cy="31115"/>
            </a:xfrm>
            <a:custGeom>
              <a:avLst/>
              <a:gdLst/>
              <a:ahLst/>
              <a:cxnLst/>
              <a:rect l="l" t="t" r="r" b="b"/>
              <a:pathLst>
                <a:path w="205104" h="31114">
                  <a:moveTo>
                    <a:pt x="1841" y="31089"/>
                  </a:moveTo>
                  <a:lnTo>
                    <a:pt x="0" y="31089"/>
                  </a:lnTo>
                  <a:lnTo>
                    <a:pt x="1841" y="31089"/>
                  </a:lnTo>
                  <a:close/>
                </a:path>
                <a:path w="205104" h="31114">
                  <a:moveTo>
                    <a:pt x="204990" y="0"/>
                  </a:moveTo>
                  <a:lnTo>
                    <a:pt x="201295" y="0"/>
                  </a:lnTo>
                  <a:lnTo>
                    <a:pt x="20499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8343439" y="552711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8376675" y="5516159"/>
              <a:ext cx="27940" cy="11430"/>
            </a:xfrm>
            <a:custGeom>
              <a:avLst/>
              <a:gdLst/>
              <a:ahLst/>
              <a:cxnLst/>
              <a:rect l="l" t="t" r="r" b="b"/>
              <a:pathLst>
                <a:path w="27940" h="11429">
                  <a:moveTo>
                    <a:pt x="1841" y="10960"/>
                  </a:moveTo>
                  <a:lnTo>
                    <a:pt x="0" y="10960"/>
                  </a:lnTo>
                  <a:lnTo>
                    <a:pt x="1841" y="10960"/>
                  </a:lnTo>
                  <a:close/>
                </a:path>
                <a:path w="27940" h="11429">
                  <a:moveTo>
                    <a:pt x="27698" y="0"/>
                  </a:moveTo>
                  <a:lnTo>
                    <a:pt x="24003" y="0"/>
                  </a:lnTo>
                  <a:lnTo>
                    <a:pt x="27698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8293566" y="558745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8336047" y="55801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8354513" y="558381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8435767" y="559477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8390123" y="5602087"/>
              <a:ext cx="67310" cy="15240"/>
            </a:xfrm>
            <a:custGeom>
              <a:avLst/>
              <a:gdLst/>
              <a:ahLst/>
              <a:cxnLst/>
              <a:rect l="l" t="t" r="r" b="b"/>
              <a:pathLst>
                <a:path w="67309" h="15239">
                  <a:moveTo>
                    <a:pt x="0" y="14630"/>
                  </a:moveTo>
                  <a:lnTo>
                    <a:pt x="6350" y="14630"/>
                  </a:lnTo>
                </a:path>
                <a:path w="67309" h="15239">
                  <a:moveTo>
                    <a:pt x="60934" y="0"/>
                  </a:moveTo>
                  <a:lnTo>
                    <a:pt x="67284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8411765" y="56642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8417823" y="5677055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0" y="0"/>
                  </a:moveTo>
                  <a:lnTo>
                    <a:pt x="6350" y="0"/>
                  </a:lnTo>
                </a:path>
                <a:path w="6350" h="3810">
                  <a:moveTo>
                    <a:pt x="0" y="3657"/>
                  </a:moveTo>
                  <a:lnTo>
                    <a:pt x="6350" y="3657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8408069" y="569900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0" y="7315"/>
                  </a:moveTo>
                  <a:lnTo>
                    <a:pt x="0" y="3657"/>
                  </a:lnTo>
                  <a:lnTo>
                    <a:pt x="3695" y="3657"/>
                  </a:lnTo>
                  <a:lnTo>
                    <a:pt x="0" y="7315"/>
                  </a:lnTo>
                  <a:close/>
                </a:path>
                <a:path w="17145" h="7620">
                  <a:moveTo>
                    <a:pt x="16624" y="3657"/>
                  </a:moveTo>
                  <a:lnTo>
                    <a:pt x="12928" y="3657"/>
                  </a:lnTo>
                  <a:lnTo>
                    <a:pt x="12928" y="0"/>
                  </a:lnTo>
                  <a:lnTo>
                    <a:pt x="16624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8419143" y="571727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8415460" y="5709961"/>
              <a:ext cx="55880" cy="15240"/>
            </a:xfrm>
            <a:custGeom>
              <a:avLst/>
              <a:gdLst/>
              <a:ahLst/>
              <a:cxnLst/>
              <a:rect l="l" t="t" r="r" b="b"/>
              <a:pathLst>
                <a:path w="55879" h="15239">
                  <a:moveTo>
                    <a:pt x="3683" y="14630"/>
                  </a:moveTo>
                  <a:lnTo>
                    <a:pt x="0" y="14630"/>
                  </a:lnTo>
                  <a:lnTo>
                    <a:pt x="3683" y="14630"/>
                  </a:lnTo>
                  <a:close/>
                </a:path>
                <a:path w="55879" h="15239">
                  <a:moveTo>
                    <a:pt x="55397" y="0"/>
                  </a:moveTo>
                  <a:lnTo>
                    <a:pt x="51701" y="0"/>
                  </a:lnTo>
                  <a:lnTo>
                    <a:pt x="55397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8389603" y="574836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8385907" y="575202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7620" h="0">
                  <a:moveTo>
                    <a:pt x="7391" y="0"/>
                  </a:moveTo>
                  <a:lnTo>
                    <a:pt x="3695" y="0"/>
                  </a:lnTo>
                  <a:lnTo>
                    <a:pt x="739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8369283" y="576665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8365588" y="5770312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10">
                  <a:moveTo>
                    <a:pt x="0" y="3657"/>
                  </a:moveTo>
                  <a:lnTo>
                    <a:pt x="3695" y="3657"/>
                  </a:lnTo>
                  <a:lnTo>
                    <a:pt x="0" y="3657"/>
                  </a:lnTo>
                  <a:close/>
                </a:path>
                <a:path w="11429" h="3810">
                  <a:moveTo>
                    <a:pt x="11087" y="0"/>
                  </a:moveTo>
                  <a:lnTo>
                    <a:pt x="7391" y="3657"/>
                  </a:lnTo>
                  <a:lnTo>
                    <a:pt x="7391" y="0"/>
                  </a:lnTo>
                  <a:lnTo>
                    <a:pt x="11087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8361904" y="579407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8358208" y="580138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4439983" y="5974524"/>
              <a:ext cx="582930" cy="491490"/>
            </a:xfrm>
            <a:custGeom>
              <a:avLst/>
              <a:gdLst/>
              <a:ahLst/>
              <a:cxnLst/>
              <a:rect l="l" t="t" r="r" b="b"/>
              <a:pathLst>
                <a:path w="582929" h="491489">
                  <a:moveTo>
                    <a:pt x="358749" y="488950"/>
                  </a:moveTo>
                  <a:lnTo>
                    <a:pt x="355041" y="488950"/>
                  </a:lnTo>
                  <a:lnTo>
                    <a:pt x="355041" y="491490"/>
                  </a:lnTo>
                  <a:lnTo>
                    <a:pt x="358749" y="488950"/>
                  </a:lnTo>
                  <a:close/>
                </a:path>
                <a:path w="582929" h="491489">
                  <a:moveTo>
                    <a:pt x="379082" y="464820"/>
                  </a:moveTo>
                  <a:lnTo>
                    <a:pt x="343954" y="464820"/>
                  </a:lnTo>
                  <a:lnTo>
                    <a:pt x="343954" y="468630"/>
                  </a:lnTo>
                  <a:lnTo>
                    <a:pt x="347649" y="472440"/>
                  </a:lnTo>
                  <a:lnTo>
                    <a:pt x="347649" y="482600"/>
                  </a:lnTo>
                  <a:lnTo>
                    <a:pt x="351345" y="485140"/>
                  </a:lnTo>
                  <a:lnTo>
                    <a:pt x="351345" y="488950"/>
                  </a:lnTo>
                  <a:lnTo>
                    <a:pt x="373532" y="488950"/>
                  </a:lnTo>
                  <a:lnTo>
                    <a:pt x="377240" y="485140"/>
                  </a:lnTo>
                  <a:lnTo>
                    <a:pt x="382777" y="485140"/>
                  </a:lnTo>
                  <a:lnTo>
                    <a:pt x="382777" y="478790"/>
                  </a:lnTo>
                  <a:lnTo>
                    <a:pt x="386486" y="478790"/>
                  </a:lnTo>
                  <a:lnTo>
                    <a:pt x="390182" y="476250"/>
                  </a:lnTo>
                  <a:lnTo>
                    <a:pt x="390182" y="472440"/>
                  </a:lnTo>
                  <a:lnTo>
                    <a:pt x="386486" y="472440"/>
                  </a:lnTo>
                  <a:lnTo>
                    <a:pt x="386486" y="468630"/>
                  </a:lnTo>
                  <a:lnTo>
                    <a:pt x="379082" y="468630"/>
                  </a:lnTo>
                  <a:lnTo>
                    <a:pt x="379082" y="464820"/>
                  </a:lnTo>
                  <a:close/>
                </a:path>
                <a:path w="582929" h="491489">
                  <a:moveTo>
                    <a:pt x="382777" y="485140"/>
                  </a:moveTo>
                  <a:lnTo>
                    <a:pt x="377240" y="485140"/>
                  </a:lnTo>
                  <a:lnTo>
                    <a:pt x="377240" y="488950"/>
                  </a:lnTo>
                  <a:lnTo>
                    <a:pt x="382777" y="488950"/>
                  </a:lnTo>
                  <a:lnTo>
                    <a:pt x="382777" y="485140"/>
                  </a:lnTo>
                  <a:close/>
                </a:path>
                <a:path w="582929" h="491489">
                  <a:moveTo>
                    <a:pt x="251485" y="464820"/>
                  </a:moveTo>
                  <a:lnTo>
                    <a:pt x="247789" y="464820"/>
                  </a:lnTo>
                  <a:lnTo>
                    <a:pt x="247789" y="468630"/>
                  </a:lnTo>
                  <a:lnTo>
                    <a:pt x="251485" y="468630"/>
                  </a:lnTo>
                  <a:lnTo>
                    <a:pt x="251485" y="464820"/>
                  </a:lnTo>
                  <a:close/>
                </a:path>
                <a:path w="582929" h="491489">
                  <a:moveTo>
                    <a:pt x="258889" y="461009"/>
                  </a:moveTo>
                  <a:lnTo>
                    <a:pt x="240398" y="461009"/>
                  </a:lnTo>
                  <a:lnTo>
                    <a:pt x="244093" y="464820"/>
                  </a:lnTo>
                  <a:lnTo>
                    <a:pt x="251485" y="464820"/>
                  </a:lnTo>
                  <a:lnTo>
                    <a:pt x="255193" y="468630"/>
                  </a:lnTo>
                  <a:lnTo>
                    <a:pt x="258889" y="461009"/>
                  </a:lnTo>
                  <a:close/>
                </a:path>
                <a:path w="582929" h="491489">
                  <a:moveTo>
                    <a:pt x="234848" y="461009"/>
                  </a:moveTo>
                  <a:lnTo>
                    <a:pt x="223748" y="461009"/>
                  </a:lnTo>
                  <a:lnTo>
                    <a:pt x="227444" y="464820"/>
                  </a:lnTo>
                  <a:lnTo>
                    <a:pt x="234848" y="464820"/>
                  </a:lnTo>
                  <a:lnTo>
                    <a:pt x="234848" y="461009"/>
                  </a:lnTo>
                  <a:close/>
                </a:path>
                <a:path w="582929" h="491489">
                  <a:moveTo>
                    <a:pt x="386486" y="457200"/>
                  </a:moveTo>
                  <a:lnTo>
                    <a:pt x="336549" y="457200"/>
                  </a:lnTo>
                  <a:lnTo>
                    <a:pt x="340245" y="461009"/>
                  </a:lnTo>
                  <a:lnTo>
                    <a:pt x="340245" y="464820"/>
                  </a:lnTo>
                  <a:lnTo>
                    <a:pt x="382777" y="464820"/>
                  </a:lnTo>
                  <a:lnTo>
                    <a:pt x="382777" y="461009"/>
                  </a:lnTo>
                  <a:lnTo>
                    <a:pt x="386486" y="457200"/>
                  </a:lnTo>
                  <a:close/>
                </a:path>
                <a:path w="582929" h="491489">
                  <a:moveTo>
                    <a:pt x="266280" y="453390"/>
                  </a:moveTo>
                  <a:lnTo>
                    <a:pt x="212648" y="453390"/>
                  </a:lnTo>
                  <a:lnTo>
                    <a:pt x="216357" y="457200"/>
                  </a:lnTo>
                  <a:lnTo>
                    <a:pt x="220052" y="457200"/>
                  </a:lnTo>
                  <a:lnTo>
                    <a:pt x="220052" y="461009"/>
                  </a:lnTo>
                  <a:lnTo>
                    <a:pt x="266280" y="461009"/>
                  </a:lnTo>
                  <a:lnTo>
                    <a:pt x="266280" y="453390"/>
                  </a:lnTo>
                  <a:close/>
                </a:path>
                <a:path w="582929" h="491489">
                  <a:moveTo>
                    <a:pt x="355041" y="426720"/>
                  </a:moveTo>
                  <a:lnTo>
                    <a:pt x="177520" y="426720"/>
                  </a:lnTo>
                  <a:lnTo>
                    <a:pt x="177520" y="430530"/>
                  </a:lnTo>
                  <a:lnTo>
                    <a:pt x="181216" y="430530"/>
                  </a:lnTo>
                  <a:lnTo>
                    <a:pt x="181216" y="443230"/>
                  </a:lnTo>
                  <a:lnTo>
                    <a:pt x="184911" y="443230"/>
                  </a:lnTo>
                  <a:lnTo>
                    <a:pt x="184911" y="445770"/>
                  </a:lnTo>
                  <a:lnTo>
                    <a:pt x="181216" y="449580"/>
                  </a:lnTo>
                  <a:lnTo>
                    <a:pt x="181216" y="457200"/>
                  </a:lnTo>
                  <a:lnTo>
                    <a:pt x="197865" y="457200"/>
                  </a:lnTo>
                  <a:lnTo>
                    <a:pt x="201561" y="453390"/>
                  </a:lnTo>
                  <a:lnTo>
                    <a:pt x="201561" y="449580"/>
                  </a:lnTo>
                  <a:lnTo>
                    <a:pt x="266280" y="449580"/>
                  </a:lnTo>
                  <a:lnTo>
                    <a:pt x="269976" y="445770"/>
                  </a:lnTo>
                  <a:lnTo>
                    <a:pt x="290321" y="445770"/>
                  </a:lnTo>
                  <a:lnTo>
                    <a:pt x="294017" y="443230"/>
                  </a:lnTo>
                  <a:lnTo>
                    <a:pt x="294017" y="436880"/>
                  </a:lnTo>
                  <a:lnTo>
                    <a:pt x="351345" y="436880"/>
                  </a:lnTo>
                  <a:lnTo>
                    <a:pt x="351345" y="433070"/>
                  </a:lnTo>
                  <a:lnTo>
                    <a:pt x="355041" y="433070"/>
                  </a:lnTo>
                  <a:lnTo>
                    <a:pt x="355041" y="426720"/>
                  </a:lnTo>
                  <a:close/>
                </a:path>
                <a:path w="582929" h="491489">
                  <a:moveTo>
                    <a:pt x="266280" y="449580"/>
                  </a:moveTo>
                  <a:lnTo>
                    <a:pt x="201561" y="449580"/>
                  </a:lnTo>
                  <a:lnTo>
                    <a:pt x="201561" y="457200"/>
                  </a:lnTo>
                  <a:lnTo>
                    <a:pt x="205257" y="457200"/>
                  </a:lnTo>
                  <a:lnTo>
                    <a:pt x="208953" y="453390"/>
                  </a:lnTo>
                  <a:lnTo>
                    <a:pt x="266280" y="453390"/>
                  </a:lnTo>
                  <a:lnTo>
                    <a:pt x="266280" y="449580"/>
                  </a:lnTo>
                  <a:close/>
                </a:path>
                <a:path w="582929" h="491489">
                  <a:moveTo>
                    <a:pt x="382777" y="453390"/>
                  </a:moveTo>
                  <a:lnTo>
                    <a:pt x="332854" y="453390"/>
                  </a:lnTo>
                  <a:lnTo>
                    <a:pt x="332854" y="457200"/>
                  </a:lnTo>
                  <a:lnTo>
                    <a:pt x="382777" y="457200"/>
                  </a:lnTo>
                  <a:lnTo>
                    <a:pt x="382777" y="453390"/>
                  </a:lnTo>
                  <a:close/>
                </a:path>
                <a:path w="582929" h="491489">
                  <a:moveTo>
                    <a:pt x="284772" y="449580"/>
                  </a:moveTo>
                  <a:lnTo>
                    <a:pt x="281076" y="449580"/>
                  </a:lnTo>
                  <a:lnTo>
                    <a:pt x="284772" y="453390"/>
                  </a:lnTo>
                  <a:lnTo>
                    <a:pt x="284772" y="449580"/>
                  </a:lnTo>
                  <a:close/>
                </a:path>
                <a:path w="582929" h="491489">
                  <a:moveTo>
                    <a:pt x="377240" y="445770"/>
                  </a:moveTo>
                  <a:lnTo>
                    <a:pt x="373532" y="445770"/>
                  </a:lnTo>
                  <a:lnTo>
                    <a:pt x="373532" y="449580"/>
                  </a:lnTo>
                  <a:lnTo>
                    <a:pt x="331000" y="449580"/>
                  </a:lnTo>
                  <a:lnTo>
                    <a:pt x="331000" y="453390"/>
                  </a:lnTo>
                  <a:lnTo>
                    <a:pt x="379082" y="453390"/>
                  </a:lnTo>
                  <a:lnTo>
                    <a:pt x="377240" y="449580"/>
                  </a:lnTo>
                  <a:lnTo>
                    <a:pt x="377240" y="445770"/>
                  </a:lnTo>
                  <a:close/>
                </a:path>
                <a:path w="582929" h="491489">
                  <a:moveTo>
                    <a:pt x="286626" y="445770"/>
                  </a:moveTo>
                  <a:lnTo>
                    <a:pt x="277380" y="445770"/>
                  </a:lnTo>
                  <a:lnTo>
                    <a:pt x="277380" y="449580"/>
                  </a:lnTo>
                  <a:lnTo>
                    <a:pt x="286626" y="449580"/>
                  </a:lnTo>
                  <a:lnTo>
                    <a:pt x="286626" y="445770"/>
                  </a:lnTo>
                  <a:close/>
                </a:path>
                <a:path w="582929" h="491489">
                  <a:moveTo>
                    <a:pt x="327304" y="445770"/>
                  </a:moveTo>
                  <a:lnTo>
                    <a:pt x="323608" y="445770"/>
                  </a:lnTo>
                  <a:lnTo>
                    <a:pt x="327304" y="449580"/>
                  </a:lnTo>
                  <a:lnTo>
                    <a:pt x="327304" y="445770"/>
                  </a:lnTo>
                  <a:close/>
                </a:path>
                <a:path w="582929" h="491489">
                  <a:moveTo>
                    <a:pt x="369836" y="445770"/>
                  </a:moveTo>
                  <a:lnTo>
                    <a:pt x="327304" y="445770"/>
                  </a:lnTo>
                  <a:lnTo>
                    <a:pt x="327304" y="449580"/>
                  </a:lnTo>
                  <a:lnTo>
                    <a:pt x="369836" y="449580"/>
                  </a:lnTo>
                  <a:lnTo>
                    <a:pt x="369836" y="445770"/>
                  </a:lnTo>
                  <a:close/>
                </a:path>
                <a:path w="582929" h="491489">
                  <a:moveTo>
                    <a:pt x="373532" y="445770"/>
                  </a:moveTo>
                  <a:lnTo>
                    <a:pt x="369836" y="445770"/>
                  </a:lnTo>
                  <a:lnTo>
                    <a:pt x="369836" y="449580"/>
                  </a:lnTo>
                  <a:lnTo>
                    <a:pt x="373532" y="449580"/>
                  </a:lnTo>
                  <a:lnTo>
                    <a:pt x="373532" y="445770"/>
                  </a:lnTo>
                  <a:close/>
                </a:path>
                <a:path w="582929" h="491489">
                  <a:moveTo>
                    <a:pt x="11087" y="83819"/>
                  </a:moveTo>
                  <a:lnTo>
                    <a:pt x="3695" y="83819"/>
                  </a:lnTo>
                  <a:lnTo>
                    <a:pt x="3695" y="95250"/>
                  </a:lnTo>
                  <a:lnTo>
                    <a:pt x="0" y="95250"/>
                  </a:lnTo>
                  <a:lnTo>
                    <a:pt x="0" y="109219"/>
                  </a:lnTo>
                  <a:lnTo>
                    <a:pt x="3695" y="116839"/>
                  </a:lnTo>
                  <a:lnTo>
                    <a:pt x="7391" y="129539"/>
                  </a:lnTo>
                  <a:lnTo>
                    <a:pt x="14782" y="148590"/>
                  </a:lnTo>
                  <a:lnTo>
                    <a:pt x="16636" y="158750"/>
                  </a:lnTo>
                  <a:lnTo>
                    <a:pt x="24041" y="190500"/>
                  </a:lnTo>
                  <a:lnTo>
                    <a:pt x="31432" y="217169"/>
                  </a:lnTo>
                  <a:lnTo>
                    <a:pt x="35128" y="232410"/>
                  </a:lnTo>
                  <a:lnTo>
                    <a:pt x="49923" y="281940"/>
                  </a:lnTo>
                  <a:lnTo>
                    <a:pt x="53619" y="289559"/>
                  </a:lnTo>
                  <a:lnTo>
                    <a:pt x="57315" y="299720"/>
                  </a:lnTo>
                  <a:lnTo>
                    <a:pt x="57315" y="306070"/>
                  </a:lnTo>
                  <a:lnTo>
                    <a:pt x="61023" y="316230"/>
                  </a:lnTo>
                  <a:lnTo>
                    <a:pt x="66560" y="349250"/>
                  </a:lnTo>
                  <a:lnTo>
                    <a:pt x="77660" y="394970"/>
                  </a:lnTo>
                  <a:lnTo>
                    <a:pt x="88760" y="445770"/>
                  </a:lnTo>
                  <a:lnTo>
                    <a:pt x="88760" y="430530"/>
                  </a:lnTo>
                  <a:lnTo>
                    <a:pt x="99860" y="430530"/>
                  </a:lnTo>
                  <a:lnTo>
                    <a:pt x="99860" y="426720"/>
                  </a:lnTo>
                  <a:lnTo>
                    <a:pt x="105397" y="426720"/>
                  </a:lnTo>
                  <a:lnTo>
                    <a:pt x="109105" y="422909"/>
                  </a:lnTo>
                  <a:lnTo>
                    <a:pt x="110953" y="422909"/>
                  </a:lnTo>
                  <a:lnTo>
                    <a:pt x="112801" y="419100"/>
                  </a:lnTo>
                  <a:lnTo>
                    <a:pt x="120192" y="419100"/>
                  </a:lnTo>
                  <a:lnTo>
                    <a:pt x="120192" y="391159"/>
                  </a:lnTo>
                  <a:lnTo>
                    <a:pt x="134988" y="391159"/>
                  </a:lnTo>
                  <a:lnTo>
                    <a:pt x="134988" y="383540"/>
                  </a:lnTo>
                  <a:lnTo>
                    <a:pt x="138683" y="377190"/>
                  </a:lnTo>
                  <a:lnTo>
                    <a:pt x="462305" y="377190"/>
                  </a:lnTo>
                  <a:lnTo>
                    <a:pt x="462305" y="369570"/>
                  </a:lnTo>
                  <a:lnTo>
                    <a:pt x="467842" y="369570"/>
                  </a:lnTo>
                  <a:lnTo>
                    <a:pt x="467842" y="365759"/>
                  </a:lnTo>
                  <a:lnTo>
                    <a:pt x="471550" y="361950"/>
                  </a:lnTo>
                  <a:lnTo>
                    <a:pt x="478942" y="361950"/>
                  </a:lnTo>
                  <a:lnTo>
                    <a:pt x="478942" y="354330"/>
                  </a:lnTo>
                  <a:lnTo>
                    <a:pt x="482638" y="354330"/>
                  </a:lnTo>
                  <a:lnTo>
                    <a:pt x="482638" y="351790"/>
                  </a:lnTo>
                  <a:lnTo>
                    <a:pt x="478942" y="351790"/>
                  </a:lnTo>
                  <a:lnTo>
                    <a:pt x="482638" y="349250"/>
                  </a:lnTo>
                  <a:lnTo>
                    <a:pt x="486333" y="349250"/>
                  </a:lnTo>
                  <a:lnTo>
                    <a:pt x="490042" y="345440"/>
                  </a:lnTo>
                  <a:lnTo>
                    <a:pt x="486333" y="341630"/>
                  </a:lnTo>
                  <a:lnTo>
                    <a:pt x="486333" y="335280"/>
                  </a:lnTo>
                  <a:lnTo>
                    <a:pt x="490042" y="335280"/>
                  </a:lnTo>
                  <a:lnTo>
                    <a:pt x="490042" y="323850"/>
                  </a:lnTo>
                  <a:lnTo>
                    <a:pt x="493737" y="323850"/>
                  </a:lnTo>
                  <a:lnTo>
                    <a:pt x="497433" y="320040"/>
                  </a:lnTo>
                  <a:lnTo>
                    <a:pt x="554761" y="320040"/>
                  </a:lnTo>
                  <a:lnTo>
                    <a:pt x="554761" y="308609"/>
                  </a:lnTo>
                  <a:lnTo>
                    <a:pt x="556615" y="308609"/>
                  </a:lnTo>
                  <a:lnTo>
                    <a:pt x="556615" y="289559"/>
                  </a:lnTo>
                  <a:lnTo>
                    <a:pt x="554761" y="289559"/>
                  </a:lnTo>
                  <a:lnTo>
                    <a:pt x="551065" y="285750"/>
                  </a:lnTo>
                  <a:lnTo>
                    <a:pt x="547369" y="285750"/>
                  </a:lnTo>
                  <a:lnTo>
                    <a:pt x="547369" y="274320"/>
                  </a:lnTo>
                  <a:lnTo>
                    <a:pt x="551065" y="274320"/>
                  </a:lnTo>
                  <a:lnTo>
                    <a:pt x="551065" y="270510"/>
                  </a:lnTo>
                  <a:lnTo>
                    <a:pt x="556615" y="270510"/>
                  </a:lnTo>
                  <a:lnTo>
                    <a:pt x="556615" y="262890"/>
                  </a:lnTo>
                  <a:lnTo>
                    <a:pt x="560311" y="260350"/>
                  </a:lnTo>
                  <a:lnTo>
                    <a:pt x="560311" y="257810"/>
                  </a:lnTo>
                  <a:lnTo>
                    <a:pt x="582498" y="257810"/>
                  </a:lnTo>
                  <a:lnTo>
                    <a:pt x="582498" y="254000"/>
                  </a:lnTo>
                  <a:lnTo>
                    <a:pt x="575106" y="254000"/>
                  </a:lnTo>
                  <a:lnTo>
                    <a:pt x="575106" y="246379"/>
                  </a:lnTo>
                  <a:lnTo>
                    <a:pt x="571398" y="243840"/>
                  </a:lnTo>
                  <a:lnTo>
                    <a:pt x="571398" y="236219"/>
                  </a:lnTo>
                  <a:lnTo>
                    <a:pt x="567702" y="236219"/>
                  </a:lnTo>
                  <a:lnTo>
                    <a:pt x="567702" y="228600"/>
                  </a:lnTo>
                  <a:lnTo>
                    <a:pt x="571398" y="228600"/>
                  </a:lnTo>
                  <a:lnTo>
                    <a:pt x="575106" y="224790"/>
                  </a:lnTo>
                  <a:lnTo>
                    <a:pt x="575106" y="213360"/>
                  </a:lnTo>
                  <a:lnTo>
                    <a:pt x="578802" y="213360"/>
                  </a:lnTo>
                  <a:lnTo>
                    <a:pt x="578802" y="208279"/>
                  </a:lnTo>
                  <a:lnTo>
                    <a:pt x="575106" y="204469"/>
                  </a:lnTo>
                  <a:lnTo>
                    <a:pt x="571398" y="204469"/>
                  </a:lnTo>
                  <a:lnTo>
                    <a:pt x="564006" y="198119"/>
                  </a:lnTo>
                  <a:lnTo>
                    <a:pt x="567702" y="198119"/>
                  </a:lnTo>
                  <a:lnTo>
                    <a:pt x="567702" y="194310"/>
                  </a:lnTo>
                  <a:lnTo>
                    <a:pt x="560311" y="194310"/>
                  </a:lnTo>
                  <a:lnTo>
                    <a:pt x="560311" y="190500"/>
                  </a:lnTo>
                  <a:lnTo>
                    <a:pt x="554761" y="190500"/>
                  </a:lnTo>
                  <a:lnTo>
                    <a:pt x="554761" y="179069"/>
                  </a:lnTo>
                  <a:lnTo>
                    <a:pt x="560311" y="179069"/>
                  </a:lnTo>
                  <a:lnTo>
                    <a:pt x="560311" y="175260"/>
                  </a:lnTo>
                  <a:lnTo>
                    <a:pt x="564006" y="175260"/>
                  </a:lnTo>
                  <a:lnTo>
                    <a:pt x="567702" y="171450"/>
                  </a:lnTo>
                  <a:lnTo>
                    <a:pt x="567702" y="167640"/>
                  </a:lnTo>
                  <a:lnTo>
                    <a:pt x="571398" y="167640"/>
                  </a:lnTo>
                  <a:lnTo>
                    <a:pt x="571398" y="154940"/>
                  </a:lnTo>
                  <a:lnTo>
                    <a:pt x="564006" y="154940"/>
                  </a:lnTo>
                  <a:lnTo>
                    <a:pt x="564006" y="152400"/>
                  </a:lnTo>
                  <a:lnTo>
                    <a:pt x="560311" y="152400"/>
                  </a:lnTo>
                  <a:lnTo>
                    <a:pt x="560311" y="148590"/>
                  </a:lnTo>
                  <a:lnTo>
                    <a:pt x="554761" y="148590"/>
                  </a:lnTo>
                  <a:lnTo>
                    <a:pt x="554761" y="144779"/>
                  </a:lnTo>
                  <a:lnTo>
                    <a:pt x="551065" y="144779"/>
                  </a:lnTo>
                  <a:lnTo>
                    <a:pt x="551065" y="137160"/>
                  </a:lnTo>
                  <a:lnTo>
                    <a:pt x="547369" y="137160"/>
                  </a:lnTo>
                  <a:lnTo>
                    <a:pt x="547369" y="133350"/>
                  </a:lnTo>
                  <a:lnTo>
                    <a:pt x="543661" y="133350"/>
                  </a:lnTo>
                  <a:lnTo>
                    <a:pt x="543661" y="129539"/>
                  </a:lnTo>
                  <a:lnTo>
                    <a:pt x="539965" y="125729"/>
                  </a:lnTo>
                  <a:lnTo>
                    <a:pt x="539965" y="121919"/>
                  </a:lnTo>
                  <a:lnTo>
                    <a:pt x="294017" y="121919"/>
                  </a:lnTo>
                  <a:lnTo>
                    <a:pt x="290321" y="120650"/>
                  </a:lnTo>
                  <a:lnTo>
                    <a:pt x="286626" y="120650"/>
                  </a:lnTo>
                  <a:lnTo>
                    <a:pt x="286626" y="116839"/>
                  </a:lnTo>
                  <a:lnTo>
                    <a:pt x="284772" y="116839"/>
                  </a:lnTo>
                  <a:lnTo>
                    <a:pt x="284772" y="109219"/>
                  </a:lnTo>
                  <a:lnTo>
                    <a:pt x="281076" y="109219"/>
                  </a:lnTo>
                  <a:lnTo>
                    <a:pt x="277380" y="105410"/>
                  </a:lnTo>
                  <a:lnTo>
                    <a:pt x="273684" y="105410"/>
                  </a:lnTo>
                  <a:lnTo>
                    <a:pt x="273684" y="102869"/>
                  </a:lnTo>
                  <a:lnTo>
                    <a:pt x="277380" y="102869"/>
                  </a:lnTo>
                  <a:lnTo>
                    <a:pt x="277380" y="99060"/>
                  </a:lnTo>
                  <a:lnTo>
                    <a:pt x="269976" y="99060"/>
                  </a:lnTo>
                  <a:lnTo>
                    <a:pt x="269976" y="95250"/>
                  </a:lnTo>
                  <a:lnTo>
                    <a:pt x="266280" y="91439"/>
                  </a:lnTo>
                  <a:lnTo>
                    <a:pt x="255193" y="91439"/>
                  </a:lnTo>
                  <a:lnTo>
                    <a:pt x="255193" y="87629"/>
                  </a:lnTo>
                  <a:lnTo>
                    <a:pt x="14782" y="87629"/>
                  </a:lnTo>
                  <a:lnTo>
                    <a:pt x="11087" y="83819"/>
                  </a:lnTo>
                  <a:close/>
                </a:path>
                <a:path w="582929" h="491489">
                  <a:moveTo>
                    <a:pt x="358749" y="439420"/>
                  </a:moveTo>
                  <a:lnTo>
                    <a:pt x="316217" y="439420"/>
                  </a:lnTo>
                  <a:lnTo>
                    <a:pt x="316217" y="443230"/>
                  </a:lnTo>
                  <a:lnTo>
                    <a:pt x="319912" y="445770"/>
                  </a:lnTo>
                  <a:lnTo>
                    <a:pt x="362445" y="445770"/>
                  </a:lnTo>
                  <a:lnTo>
                    <a:pt x="362445" y="443230"/>
                  </a:lnTo>
                  <a:lnTo>
                    <a:pt x="358749" y="443230"/>
                  </a:lnTo>
                  <a:lnTo>
                    <a:pt x="358749" y="439420"/>
                  </a:lnTo>
                  <a:close/>
                </a:path>
                <a:path w="582929" h="491489">
                  <a:moveTo>
                    <a:pt x="355041" y="436880"/>
                  </a:moveTo>
                  <a:lnTo>
                    <a:pt x="297726" y="436880"/>
                  </a:lnTo>
                  <a:lnTo>
                    <a:pt x="297726" y="439420"/>
                  </a:lnTo>
                  <a:lnTo>
                    <a:pt x="355041" y="439420"/>
                  </a:lnTo>
                  <a:lnTo>
                    <a:pt x="355041" y="436880"/>
                  </a:lnTo>
                  <a:close/>
                </a:path>
                <a:path w="582929" h="491489">
                  <a:moveTo>
                    <a:pt x="99860" y="430530"/>
                  </a:moveTo>
                  <a:lnTo>
                    <a:pt x="92455" y="430530"/>
                  </a:lnTo>
                  <a:lnTo>
                    <a:pt x="88760" y="433070"/>
                  </a:lnTo>
                  <a:lnTo>
                    <a:pt x="96151" y="436880"/>
                  </a:lnTo>
                  <a:lnTo>
                    <a:pt x="96151" y="433070"/>
                  </a:lnTo>
                  <a:lnTo>
                    <a:pt x="99860" y="433070"/>
                  </a:lnTo>
                  <a:lnTo>
                    <a:pt x="99860" y="430530"/>
                  </a:lnTo>
                  <a:close/>
                </a:path>
                <a:path w="582929" h="491489">
                  <a:moveTo>
                    <a:pt x="366140" y="426720"/>
                  </a:moveTo>
                  <a:lnTo>
                    <a:pt x="358749" y="426720"/>
                  </a:lnTo>
                  <a:lnTo>
                    <a:pt x="358749" y="430530"/>
                  </a:lnTo>
                  <a:lnTo>
                    <a:pt x="362445" y="430530"/>
                  </a:lnTo>
                  <a:lnTo>
                    <a:pt x="362445" y="436880"/>
                  </a:lnTo>
                  <a:lnTo>
                    <a:pt x="366140" y="433070"/>
                  </a:lnTo>
                  <a:lnTo>
                    <a:pt x="366140" y="426720"/>
                  </a:lnTo>
                  <a:close/>
                </a:path>
                <a:path w="582929" h="491489">
                  <a:moveTo>
                    <a:pt x="408673" y="397509"/>
                  </a:moveTo>
                  <a:lnTo>
                    <a:pt x="170129" y="397509"/>
                  </a:lnTo>
                  <a:lnTo>
                    <a:pt x="170129" y="403859"/>
                  </a:lnTo>
                  <a:lnTo>
                    <a:pt x="166420" y="411480"/>
                  </a:lnTo>
                  <a:lnTo>
                    <a:pt x="159029" y="419100"/>
                  </a:lnTo>
                  <a:lnTo>
                    <a:pt x="159029" y="426720"/>
                  </a:lnTo>
                  <a:lnTo>
                    <a:pt x="155333" y="430530"/>
                  </a:lnTo>
                  <a:lnTo>
                    <a:pt x="166420" y="430530"/>
                  </a:lnTo>
                  <a:lnTo>
                    <a:pt x="170129" y="426720"/>
                  </a:lnTo>
                  <a:lnTo>
                    <a:pt x="366140" y="426720"/>
                  </a:lnTo>
                  <a:lnTo>
                    <a:pt x="369836" y="422909"/>
                  </a:lnTo>
                  <a:lnTo>
                    <a:pt x="369836" y="419100"/>
                  </a:lnTo>
                  <a:lnTo>
                    <a:pt x="377240" y="411480"/>
                  </a:lnTo>
                  <a:lnTo>
                    <a:pt x="390182" y="411480"/>
                  </a:lnTo>
                  <a:lnTo>
                    <a:pt x="390182" y="407670"/>
                  </a:lnTo>
                  <a:lnTo>
                    <a:pt x="401281" y="407670"/>
                  </a:lnTo>
                  <a:lnTo>
                    <a:pt x="401281" y="403859"/>
                  </a:lnTo>
                  <a:lnTo>
                    <a:pt x="408673" y="397509"/>
                  </a:lnTo>
                  <a:close/>
                </a:path>
                <a:path w="582929" h="491489">
                  <a:moveTo>
                    <a:pt x="173824" y="426720"/>
                  </a:moveTo>
                  <a:lnTo>
                    <a:pt x="170129" y="426720"/>
                  </a:lnTo>
                  <a:lnTo>
                    <a:pt x="170129" y="430530"/>
                  </a:lnTo>
                  <a:lnTo>
                    <a:pt x="173824" y="426720"/>
                  </a:lnTo>
                  <a:close/>
                </a:path>
                <a:path w="582929" h="491489">
                  <a:moveTo>
                    <a:pt x="358749" y="426720"/>
                  </a:moveTo>
                  <a:lnTo>
                    <a:pt x="355041" y="426720"/>
                  </a:lnTo>
                  <a:lnTo>
                    <a:pt x="355041" y="430530"/>
                  </a:lnTo>
                  <a:lnTo>
                    <a:pt x="358749" y="430530"/>
                  </a:lnTo>
                  <a:lnTo>
                    <a:pt x="358749" y="426720"/>
                  </a:lnTo>
                  <a:close/>
                </a:path>
                <a:path w="582929" h="491489">
                  <a:moveTo>
                    <a:pt x="110953" y="422909"/>
                  </a:moveTo>
                  <a:lnTo>
                    <a:pt x="109105" y="422909"/>
                  </a:lnTo>
                  <a:lnTo>
                    <a:pt x="109105" y="426720"/>
                  </a:lnTo>
                  <a:lnTo>
                    <a:pt x="110953" y="422909"/>
                  </a:lnTo>
                  <a:close/>
                </a:path>
                <a:path w="582929" h="491489">
                  <a:moveTo>
                    <a:pt x="120192" y="419100"/>
                  </a:moveTo>
                  <a:lnTo>
                    <a:pt x="112801" y="419100"/>
                  </a:lnTo>
                  <a:lnTo>
                    <a:pt x="116497" y="422909"/>
                  </a:lnTo>
                  <a:lnTo>
                    <a:pt x="120192" y="419100"/>
                  </a:lnTo>
                  <a:close/>
                </a:path>
                <a:path w="582929" h="491489">
                  <a:moveTo>
                    <a:pt x="386486" y="411480"/>
                  </a:moveTo>
                  <a:lnTo>
                    <a:pt x="379082" y="411480"/>
                  </a:lnTo>
                  <a:lnTo>
                    <a:pt x="382777" y="415290"/>
                  </a:lnTo>
                  <a:lnTo>
                    <a:pt x="386486" y="415290"/>
                  </a:lnTo>
                  <a:lnTo>
                    <a:pt x="386486" y="411480"/>
                  </a:lnTo>
                  <a:close/>
                </a:path>
                <a:path w="582929" h="491489">
                  <a:moveTo>
                    <a:pt x="425310" y="387350"/>
                  </a:moveTo>
                  <a:lnTo>
                    <a:pt x="155333" y="387350"/>
                  </a:lnTo>
                  <a:lnTo>
                    <a:pt x="151625" y="394970"/>
                  </a:lnTo>
                  <a:lnTo>
                    <a:pt x="159029" y="397509"/>
                  </a:lnTo>
                  <a:lnTo>
                    <a:pt x="166420" y="397509"/>
                  </a:lnTo>
                  <a:lnTo>
                    <a:pt x="166420" y="394970"/>
                  </a:lnTo>
                  <a:lnTo>
                    <a:pt x="421614" y="394970"/>
                  </a:lnTo>
                  <a:lnTo>
                    <a:pt x="421614" y="391159"/>
                  </a:lnTo>
                  <a:lnTo>
                    <a:pt x="425310" y="391159"/>
                  </a:lnTo>
                  <a:lnTo>
                    <a:pt x="425310" y="387350"/>
                  </a:lnTo>
                  <a:close/>
                </a:path>
                <a:path w="582929" h="491489">
                  <a:moveTo>
                    <a:pt x="421614" y="394970"/>
                  </a:moveTo>
                  <a:lnTo>
                    <a:pt x="166420" y="394970"/>
                  </a:lnTo>
                  <a:lnTo>
                    <a:pt x="166420" y="397509"/>
                  </a:lnTo>
                  <a:lnTo>
                    <a:pt x="419773" y="397509"/>
                  </a:lnTo>
                  <a:lnTo>
                    <a:pt x="421614" y="394970"/>
                  </a:lnTo>
                  <a:close/>
                </a:path>
                <a:path w="582929" h="491489">
                  <a:moveTo>
                    <a:pt x="443801" y="383540"/>
                  </a:moveTo>
                  <a:lnTo>
                    <a:pt x="149783" y="383540"/>
                  </a:lnTo>
                  <a:lnTo>
                    <a:pt x="149783" y="387350"/>
                  </a:lnTo>
                  <a:lnTo>
                    <a:pt x="436410" y="387350"/>
                  </a:lnTo>
                  <a:lnTo>
                    <a:pt x="436410" y="394970"/>
                  </a:lnTo>
                  <a:lnTo>
                    <a:pt x="440105" y="394970"/>
                  </a:lnTo>
                  <a:lnTo>
                    <a:pt x="440105" y="391159"/>
                  </a:lnTo>
                  <a:lnTo>
                    <a:pt x="443801" y="391159"/>
                  </a:lnTo>
                  <a:lnTo>
                    <a:pt x="443801" y="383540"/>
                  </a:lnTo>
                  <a:close/>
                </a:path>
                <a:path w="582929" h="491489">
                  <a:moveTo>
                    <a:pt x="432714" y="387350"/>
                  </a:moveTo>
                  <a:lnTo>
                    <a:pt x="425310" y="387350"/>
                  </a:lnTo>
                  <a:lnTo>
                    <a:pt x="429018" y="391159"/>
                  </a:lnTo>
                  <a:lnTo>
                    <a:pt x="432714" y="387350"/>
                  </a:lnTo>
                  <a:close/>
                </a:path>
                <a:path w="582929" h="491489">
                  <a:moveTo>
                    <a:pt x="458596" y="377190"/>
                  </a:moveTo>
                  <a:lnTo>
                    <a:pt x="138683" y="377190"/>
                  </a:lnTo>
                  <a:lnTo>
                    <a:pt x="146088" y="383540"/>
                  </a:lnTo>
                  <a:lnTo>
                    <a:pt x="454901" y="383540"/>
                  </a:lnTo>
                  <a:lnTo>
                    <a:pt x="454901" y="387350"/>
                  </a:lnTo>
                  <a:lnTo>
                    <a:pt x="458596" y="387350"/>
                  </a:lnTo>
                  <a:lnTo>
                    <a:pt x="458596" y="377190"/>
                  </a:lnTo>
                  <a:close/>
                </a:path>
                <a:path w="582929" h="491489">
                  <a:moveTo>
                    <a:pt x="478942" y="361950"/>
                  </a:moveTo>
                  <a:lnTo>
                    <a:pt x="471550" y="361950"/>
                  </a:lnTo>
                  <a:lnTo>
                    <a:pt x="471550" y="365759"/>
                  </a:lnTo>
                  <a:lnTo>
                    <a:pt x="475246" y="365759"/>
                  </a:lnTo>
                  <a:lnTo>
                    <a:pt x="478942" y="361950"/>
                  </a:lnTo>
                  <a:close/>
                </a:path>
                <a:path w="582929" h="491489">
                  <a:moveTo>
                    <a:pt x="525170" y="327659"/>
                  </a:moveTo>
                  <a:lnTo>
                    <a:pt x="512229" y="327659"/>
                  </a:lnTo>
                  <a:lnTo>
                    <a:pt x="512229" y="331470"/>
                  </a:lnTo>
                  <a:lnTo>
                    <a:pt x="514083" y="335280"/>
                  </a:lnTo>
                  <a:lnTo>
                    <a:pt x="514083" y="331470"/>
                  </a:lnTo>
                  <a:lnTo>
                    <a:pt x="525170" y="331470"/>
                  </a:lnTo>
                  <a:lnTo>
                    <a:pt x="525170" y="327659"/>
                  </a:lnTo>
                  <a:close/>
                </a:path>
                <a:path w="582929" h="491489">
                  <a:moveTo>
                    <a:pt x="528866" y="320040"/>
                  </a:moveTo>
                  <a:lnTo>
                    <a:pt x="501129" y="320040"/>
                  </a:lnTo>
                  <a:lnTo>
                    <a:pt x="501129" y="323850"/>
                  </a:lnTo>
                  <a:lnTo>
                    <a:pt x="508533" y="323850"/>
                  </a:lnTo>
                  <a:lnTo>
                    <a:pt x="508533" y="327659"/>
                  </a:lnTo>
                  <a:lnTo>
                    <a:pt x="528866" y="327659"/>
                  </a:lnTo>
                  <a:lnTo>
                    <a:pt x="528866" y="320040"/>
                  </a:lnTo>
                  <a:close/>
                </a:path>
                <a:path w="582929" h="491489">
                  <a:moveTo>
                    <a:pt x="554761" y="320040"/>
                  </a:moveTo>
                  <a:lnTo>
                    <a:pt x="536270" y="320040"/>
                  </a:lnTo>
                  <a:lnTo>
                    <a:pt x="536270" y="323850"/>
                  </a:lnTo>
                  <a:lnTo>
                    <a:pt x="551065" y="323850"/>
                  </a:lnTo>
                  <a:lnTo>
                    <a:pt x="554761" y="320040"/>
                  </a:lnTo>
                  <a:close/>
                </a:path>
                <a:path w="582929" h="491489">
                  <a:moveTo>
                    <a:pt x="556615" y="285750"/>
                  </a:moveTo>
                  <a:lnTo>
                    <a:pt x="554761" y="285750"/>
                  </a:lnTo>
                  <a:lnTo>
                    <a:pt x="554761" y="289559"/>
                  </a:lnTo>
                  <a:lnTo>
                    <a:pt x="556615" y="289559"/>
                  </a:lnTo>
                  <a:lnTo>
                    <a:pt x="556615" y="285750"/>
                  </a:lnTo>
                  <a:close/>
                </a:path>
                <a:path w="582929" h="491489">
                  <a:moveTo>
                    <a:pt x="567702" y="257810"/>
                  </a:moveTo>
                  <a:lnTo>
                    <a:pt x="560311" y="257810"/>
                  </a:lnTo>
                  <a:lnTo>
                    <a:pt x="560311" y="260350"/>
                  </a:lnTo>
                  <a:lnTo>
                    <a:pt x="567702" y="260350"/>
                  </a:lnTo>
                  <a:lnTo>
                    <a:pt x="567702" y="257810"/>
                  </a:lnTo>
                  <a:close/>
                </a:path>
                <a:path w="582929" h="491489">
                  <a:moveTo>
                    <a:pt x="575106" y="257810"/>
                  </a:moveTo>
                  <a:lnTo>
                    <a:pt x="571398" y="257810"/>
                  </a:lnTo>
                  <a:lnTo>
                    <a:pt x="571398" y="260350"/>
                  </a:lnTo>
                  <a:lnTo>
                    <a:pt x="575106" y="257810"/>
                  </a:lnTo>
                  <a:close/>
                </a:path>
                <a:path w="582929" h="491489">
                  <a:moveTo>
                    <a:pt x="582498" y="257810"/>
                  </a:moveTo>
                  <a:lnTo>
                    <a:pt x="575106" y="257810"/>
                  </a:lnTo>
                  <a:lnTo>
                    <a:pt x="575106" y="260350"/>
                  </a:lnTo>
                  <a:lnTo>
                    <a:pt x="578802" y="260350"/>
                  </a:lnTo>
                  <a:lnTo>
                    <a:pt x="582498" y="257810"/>
                  </a:lnTo>
                  <a:close/>
                </a:path>
                <a:path w="582929" h="491489">
                  <a:moveTo>
                    <a:pt x="582498" y="250190"/>
                  </a:moveTo>
                  <a:lnTo>
                    <a:pt x="578802" y="250190"/>
                  </a:lnTo>
                  <a:lnTo>
                    <a:pt x="578802" y="254000"/>
                  </a:lnTo>
                  <a:lnTo>
                    <a:pt x="582498" y="254000"/>
                  </a:lnTo>
                  <a:lnTo>
                    <a:pt x="582498" y="250190"/>
                  </a:lnTo>
                  <a:close/>
                </a:path>
                <a:path w="582929" h="491489">
                  <a:moveTo>
                    <a:pt x="560311" y="179069"/>
                  </a:moveTo>
                  <a:lnTo>
                    <a:pt x="556615" y="179069"/>
                  </a:lnTo>
                  <a:lnTo>
                    <a:pt x="556615" y="182879"/>
                  </a:lnTo>
                  <a:lnTo>
                    <a:pt x="560311" y="179069"/>
                  </a:lnTo>
                  <a:close/>
                </a:path>
                <a:path w="582929" h="491489">
                  <a:moveTo>
                    <a:pt x="575106" y="152400"/>
                  </a:moveTo>
                  <a:lnTo>
                    <a:pt x="571398" y="152400"/>
                  </a:lnTo>
                  <a:lnTo>
                    <a:pt x="571398" y="154940"/>
                  </a:lnTo>
                  <a:lnTo>
                    <a:pt x="575106" y="154940"/>
                  </a:lnTo>
                  <a:lnTo>
                    <a:pt x="575106" y="152400"/>
                  </a:lnTo>
                  <a:close/>
                </a:path>
                <a:path w="582929" h="491489">
                  <a:moveTo>
                    <a:pt x="297726" y="120650"/>
                  </a:moveTo>
                  <a:lnTo>
                    <a:pt x="294017" y="120650"/>
                  </a:lnTo>
                  <a:lnTo>
                    <a:pt x="294017" y="121919"/>
                  </a:lnTo>
                  <a:lnTo>
                    <a:pt x="297726" y="121919"/>
                  </a:lnTo>
                  <a:lnTo>
                    <a:pt x="297726" y="120650"/>
                  </a:lnTo>
                  <a:close/>
                </a:path>
                <a:path w="582929" h="491489">
                  <a:moveTo>
                    <a:pt x="355041" y="57149"/>
                  </a:moveTo>
                  <a:lnTo>
                    <a:pt x="347649" y="57149"/>
                  </a:lnTo>
                  <a:lnTo>
                    <a:pt x="343954" y="59689"/>
                  </a:lnTo>
                  <a:lnTo>
                    <a:pt x="340245" y="59689"/>
                  </a:lnTo>
                  <a:lnTo>
                    <a:pt x="340245" y="63499"/>
                  </a:lnTo>
                  <a:lnTo>
                    <a:pt x="332854" y="71119"/>
                  </a:lnTo>
                  <a:lnTo>
                    <a:pt x="331000" y="74930"/>
                  </a:lnTo>
                  <a:lnTo>
                    <a:pt x="323608" y="76199"/>
                  </a:lnTo>
                  <a:lnTo>
                    <a:pt x="312508" y="87629"/>
                  </a:lnTo>
                  <a:lnTo>
                    <a:pt x="316217" y="91439"/>
                  </a:lnTo>
                  <a:lnTo>
                    <a:pt x="305117" y="102869"/>
                  </a:lnTo>
                  <a:lnTo>
                    <a:pt x="308813" y="105410"/>
                  </a:lnTo>
                  <a:lnTo>
                    <a:pt x="294017" y="116839"/>
                  </a:lnTo>
                  <a:lnTo>
                    <a:pt x="297726" y="116839"/>
                  </a:lnTo>
                  <a:lnTo>
                    <a:pt x="297726" y="121919"/>
                  </a:lnTo>
                  <a:lnTo>
                    <a:pt x="539965" y="121919"/>
                  </a:lnTo>
                  <a:lnTo>
                    <a:pt x="539965" y="105410"/>
                  </a:lnTo>
                  <a:lnTo>
                    <a:pt x="532574" y="105410"/>
                  </a:lnTo>
                  <a:lnTo>
                    <a:pt x="532574" y="99060"/>
                  </a:lnTo>
                  <a:lnTo>
                    <a:pt x="528866" y="91439"/>
                  </a:lnTo>
                  <a:lnTo>
                    <a:pt x="528866" y="87629"/>
                  </a:lnTo>
                  <a:lnTo>
                    <a:pt x="525170" y="83819"/>
                  </a:lnTo>
                  <a:lnTo>
                    <a:pt x="525170" y="80010"/>
                  </a:lnTo>
                  <a:lnTo>
                    <a:pt x="521474" y="80010"/>
                  </a:lnTo>
                  <a:lnTo>
                    <a:pt x="517778" y="76199"/>
                  </a:lnTo>
                  <a:lnTo>
                    <a:pt x="514083" y="76199"/>
                  </a:lnTo>
                  <a:lnTo>
                    <a:pt x="513818" y="74930"/>
                  </a:lnTo>
                  <a:lnTo>
                    <a:pt x="355041" y="74930"/>
                  </a:lnTo>
                  <a:lnTo>
                    <a:pt x="355041" y="57149"/>
                  </a:lnTo>
                  <a:close/>
                </a:path>
                <a:path w="582929" h="491489">
                  <a:moveTo>
                    <a:pt x="262585" y="87629"/>
                  </a:moveTo>
                  <a:lnTo>
                    <a:pt x="258889" y="87629"/>
                  </a:lnTo>
                  <a:lnTo>
                    <a:pt x="255193" y="91439"/>
                  </a:lnTo>
                  <a:lnTo>
                    <a:pt x="262585" y="91439"/>
                  </a:lnTo>
                  <a:lnTo>
                    <a:pt x="262585" y="87629"/>
                  </a:lnTo>
                  <a:close/>
                </a:path>
                <a:path w="582929" h="491489">
                  <a:moveTo>
                    <a:pt x="11087" y="67310"/>
                  </a:moveTo>
                  <a:lnTo>
                    <a:pt x="7391" y="67310"/>
                  </a:lnTo>
                  <a:lnTo>
                    <a:pt x="7391" y="80010"/>
                  </a:lnTo>
                  <a:lnTo>
                    <a:pt x="14782" y="80010"/>
                  </a:lnTo>
                  <a:lnTo>
                    <a:pt x="14782" y="87629"/>
                  </a:lnTo>
                  <a:lnTo>
                    <a:pt x="255193" y="87629"/>
                  </a:lnTo>
                  <a:lnTo>
                    <a:pt x="251485" y="83819"/>
                  </a:lnTo>
                  <a:lnTo>
                    <a:pt x="27736" y="83819"/>
                  </a:lnTo>
                  <a:lnTo>
                    <a:pt x="27736" y="76199"/>
                  </a:lnTo>
                  <a:lnTo>
                    <a:pt x="24041" y="76199"/>
                  </a:lnTo>
                  <a:lnTo>
                    <a:pt x="24041" y="74930"/>
                  </a:lnTo>
                  <a:lnTo>
                    <a:pt x="27736" y="71119"/>
                  </a:lnTo>
                  <a:lnTo>
                    <a:pt x="14782" y="71119"/>
                  </a:lnTo>
                  <a:lnTo>
                    <a:pt x="11087" y="67310"/>
                  </a:lnTo>
                  <a:close/>
                </a:path>
                <a:path w="582929" h="491489">
                  <a:moveTo>
                    <a:pt x="27736" y="80010"/>
                  </a:moveTo>
                  <a:lnTo>
                    <a:pt x="27736" y="83819"/>
                  </a:lnTo>
                  <a:lnTo>
                    <a:pt x="31432" y="83819"/>
                  </a:lnTo>
                  <a:lnTo>
                    <a:pt x="27736" y="80010"/>
                  </a:lnTo>
                  <a:close/>
                </a:path>
                <a:path w="582929" h="491489">
                  <a:moveTo>
                    <a:pt x="46227" y="80010"/>
                  </a:moveTo>
                  <a:lnTo>
                    <a:pt x="38823" y="80010"/>
                  </a:lnTo>
                  <a:lnTo>
                    <a:pt x="35128" y="83819"/>
                  </a:lnTo>
                  <a:lnTo>
                    <a:pt x="46227" y="83819"/>
                  </a:lnTo>
                  <a:lnTo>
                    <a:pt x="46227" y="80010"/>
                  </a:lnTo>
                  <a:close/>
                </a:path>
                <a:path w="582929" h="491489">
                  <a:moveTo>
                    <a:pt x="57315" y="67310"/>
                  </a:moveTo>
                  <a:lnTo>
                    <a:pt x="53619" y="67310"/>
                  </a:lnTo>
                  <a:lnTo>
                    <a:pt x="53619" y="80010"/>
                  </a:lnTo>
                  <a:lnTo>
                    <a:pt x="49923" y="83819"/>
                  </a:lnTo>
                  <a:lnTo>
                    <a:pt x="251485" y="83819"/>
                  </a:lnTo>
                  <a:lnTo>
                    <a:pt x="251485" y="71119"/>
                  </a:lnTo>
                  <a:lnTo>
                    <a:pt x="57315" y="71119"/>
                  </a:lnTo>
                  <a:lnTo>
                    <a:pt x="57315" y="67310"/>
                  </a:lnTo>
                  <a:close/>
                </a:path>
                <a:path w="582929" h="491489">
                  <a:moveTo>
                    <a:pt x="517778" y="74930"/>
                  </a:moveTo>
                  <a:lnTo>
                    <a:pt x="514083" y="76199"/>
                  </a:lnTo>
                  <a:lnTo>
                    <a:pt x="517778" y="76199"/>
                  </a:lnTo>
                  <a:lnTo>
                    <a:pt x="517778" y="74930"/>
                  </a:lnTo>
                  <a:close/>
                </a:path>
                <a:path w="582929" h="491489">
                  <a:moveTo>
                    <a:pt x="501129" y="53339"/>
                  </a:moveTo>
                  <a:lnTo>
                    <a:pt x="497433" y="57149"/>
                  </a:lnTo>
                  <a:lnTo>
                    <a:pt x="366140" y="57149"/>
                  </a:lnTo>
                  <a:lnTo>
                    <a:pt x="366140" y="71119"/>
                  </a:lnTo>
                  <a:lnTo>
                    <a:pt x="362445" y="71119"/>
                  </a:lnTo>
                  <a:lnTo>
                    <a:pt x="362445" y="74930"/>
                  </a:lnTo>
                  <a:lnTo>
                    <a:pt x="513818" y="74930"/>
                  </a:lnTo>
                  <a:lnTo>
                    <a:pt x="512229" y="67310"/>
                  </a:lnTo>
                  <a:lnTo>
                    <a:pt x="510381" y="63499"/>
                  </a:lnTo>
                  <a:lnTo>
                    <a:pt x="504837" y="63499"/>
                  </a:lnTo>
                  <a:lnTo>
                    <a:pt x="504837" y="59689"/>
                  </a:lnTo>
                  <a:lnTo>
                    <a:pt x="501129" y="53339"/>
                  </a:lnTo>
                  <a:close/>
                </a:path>
                <a:path w="582929" h="491489">
                  <a:moveTo>
                    <a:pt x="20332" y="63499"/>
                  </a:moveTo>
                  <a:lnTo>
                    <a:pt x="20332" y="71119"/>
                  </a:lnTo>
                  <a:lnTo>
                    <a:pt x="27736" y="71119"/>
                  </a:lnTo>
                  <a:lnTo>
                    <a:pt x="27736" y="67310"/>
                  </a:lnTo>
                  <a:lnTo>
                    <a:pt x="24041" y="67310"/>
                  </a:lnTo>
                  <a:lnTo>
                    <a:pt x="20332" y="63499"/>
                  </a:lnTo>
                  <a:close/>
                </a:path>
                <a:path w="582929" h="491489">
                  <a:moveTo>
                    <a:pt x="73964" y="67310"/>
                  </a:moveTo>
                  <a:lnTo>
                    <a:pt x="62864" y="67310"/>
                  </a:lnTo>
                  <a:lnTo>
                    <a:pt x="57315" y="71119"/>
                  </a:lnTo>
                  <a:lnTo>
                    <a:pt x="77660" y="71119"/>
                  </a:lnTo>
                  <a:lnTo>
                    <a:pt x="73964" y="67310"/>
                  </a:lnTo>
                  <a:close/>
                </a:path>
                <a:path w="582929" h="491489">
                  <a:moveTo>
                    <a:pt x="85064" y="67310"/>
                  </a:moveTo>
                  <a:lnTo>
                    <a:pt x="81356" y="67310"/>
                  </a:lnTo>
                  <a:lnTo>
                    <a:pt x="77660" y="71119"/>
                  </a:lnTo>
                  <a:lnTo>
                    <a:pt x="92455" y="71119"/>
                  </a:lnTo>
                  <a:lnTo>
                    <a:pt x="85064" y="67310"/>
                  </a:lnTo>
                  <a:close/>
                </a:path>
                <a:path w="582929" h="491489">
                  <a:moveTo>
                    <a:pt x="103555" y="67310"/>
                  </a:moveTo>
                  <a:lnTo>
                    <a:pt x="96151" y="67310"/>
                  </a:lnTo>
                  <a:lnTo>
                    <a:pt x="92455" y="71119"/>
                  </a:lnTo>
                  <a:lnTo>
                    <a:pt x="103555" y="71119"/>
                  </a:lnTo>
                  <a:lnTo>
                    <a:pt x="103555" y="67310"/>
                  </a:lnTo>
                  <a:close/>
                </a:path>
                <a:path w="582929" h="491489">
                  <a:moveTo>
                    <a:pt x="240398" y="57149"/>
                  </a:moveTo>
                  <a:lnTo>
                    <a:pt x="123888" y="57149"/>
                  </a:lnTo>
                  <a:lnTo>
                    <a:pt x="116497" y="59689"/>
                  </a:lnTo>
                  <a:lnTo>
                    <a:pt x="120192" y="59689"/>
                  </a:lnTo>
                  <a:lnTo>
                    <a:pt x="116497" y="63499"/>
                  </a:lnTo>
                  <a:lnTo>
                    <a:pt x="103555" y="71119"/>
                  </a:lnTo>
                  <a:lnTo>
                    <a:pt x="258889" y="71119"/>
                  </a:lnTo>
                  <a:lnTo>
                    <a:pt x="258889" y="63499"/>
                  </a:lnTo>
                  <a:lnTo>
                    <a:pt x="240398" y="63499"/>
                  </a:lnTo>
                  <a:lnTo>
                    <a:pt x="240398" y="57149"/>
                  </a:lnTo>
                  <a:close/>
                </a:path>
                <a:path w="582929" h="491489">
                  <a:moveTo>
                    <a:pt x="262585" y="57149"/>
                  </a:moveTo>
                  <a:lnTo>
                    <a:pt x="255193" y="57149"/>
                  </a:lnTo>
                  <a:lnTo>
                    <a:pt x="255193" y="59689"/>
                  </a:lnTo>
                  <a:lnTo>
                    <a:pt x="240398" y="59689"/>
                  </a:lnTo>
                  <a:lnTo>
                    <a:pt x="240398" y="63499"/>
                  </a:lnTo>
                  <a:lnTo>
                    <a:pt x="262585" y="63499"/>
                  </a:lnTo>
                  <a:lnTo>
                    <a:pt x="262585" y="57149"/>
                  </a:lnTo>
                  <a:close/>
                </a:path>
                <a:path w="582929" h="491489">
                  <a:moveTo>
                    <a:pt x="508533" y="59689"/>
                  </a:moveTo>
                  <a:lnTo>
                    <a:pt x="504837" y="63499"/>
                  </a:lnTo>
                  <a:lnTo>
                    <a:pt x="510381" y="63499"/>
                  </a:lnTo>
                  <a:lnTo>
                    <a:pt x="508533" y="59689"/>
                  </a:lnTo>
                  <a:close/>
                </a:path>
                <a:path w="582929" h="491489">
                  <a:moveTo>
                    <a:pt x="251485" y="53339"/>
                  </a:moveTo>
                  <a:lnTo>
                    <a:pt x="247789" y="53339"/>
                  </a:lnTo>
                  <a:lnTo>
                    <a:pt x="247789" y="57149"/>
                  </a:lnTo>
                  <a:lnTo>
                    <a:pt x="244093" y="59689"/>
                  </a:lnTo>
                  <a:lnTo>
                    <a:pt x="255193" y="59689"/>
                  </a:lnTo>
                  <a:lnTo>
                    <a:pt x="251485" y="53339"/>
                  </a:lnTo>
                  <a:close/>
                </a:path>
                <a:path w="582929" h="491489">
                  <a:moveTo>
                    <a:pt x="231152" y="38099"/>
                  </a:moveTo>
                  <a:lnTo>
                    <a:pt x="149783" y="38099"/>
                  </a:lnTo>
                  <a:lnTo>
                    <a:pt x="146088" y="41910"/>
                  </a:lnTo>
                  <a:lnTo>
                    <a:pt x="138683" y="45719"/>
                  </a:lnTo>
                  <a:lnTo>
                    <a:pt x="134988" y="45719"/>
                  </a:lnTo>
                  <a:lnTo>
                    <a:pt x="134988" y="57149"/>
                  </a:lnTo>
                  <a:lnTo>
                    <a:pt x="244093" y="57149"/>
                  </a:lnTo>
                  <a:lnTo>
                    <a:pt x="244093" y="49530"/>
                  </a:lnTo>
                  <a:lnTo>
                    <a:pt x="240398" y="49530"/>
                  </a:lnTo>
                  <a:lnTo>
                    <a:pt x="240398" y="41910"/>
                  </a:lnTo>
                  <a:lnTo>
                    <a:pt x="231152" y="41910"/>
                  </a:lnTo>
                  <a:lnTo>
                    <a:pt x="231152" y="38099"/>
                  </a:lnTo>
                  <a:close/>
                </a:path>
                <a:path w="582929" h="491489">
                  <a:moveTo>
                    <a:pt x="379082" y="53339"/>
                  </a:moveTo>
                  <a:lnTo>
                    <a:pt x="369836" y="53339"/>
                  </a:lnTo>
                  <a:lnTo>
                    <a:pt x="369836" y="57149"/>
                  </a:lnTo>
                  <a:lnTo>
                    <a:pt x="379082" y="57149"/>
                  </a:lnTo>
                  <a:lnTo>
                    <a:pt x="379082" y="53339"/>
                  </a:lnTo>
                  <a:close/>
                </a:path>
                <a:path w="582929" h="491489">
                  <a:moveTo>
                    <a:pt x="404977" y="45719"/>
                  </a:moveTo>
                  <a:lnTo>
                    <a:pt x="401281" y="49530"/>
                  </a:lnTo>
                  <a:lnTo>
                    <a:pt x="393877" y="53339"/>
                  </a:lnTo>
                  <a:lnTo>
                    <a:pt x="382777" y="53339"/>
                  </a:lnTo>
                  <a:lnTo>
                    <a:pt x="382777" y="57149"/>
                  </a:lnTo>
                  <a:lnTo>
                    <a:pt x="425310" y="57149"/>
                  </a:lnTo>
                  <a:lnTo>
                    <a:pt x="425310" y="53339"/>
                  </a:lnTo>
                  <a:lnTo>
                    <a:pt x="421614" y="49530"/>
                  </a:lnTo>
                  <a:lnTo>
                    <a:pt x="404977" y="49530"/>
                  </a:lnTo>
                  <a:lnTo>
                    <a:pt x="404977" y="45719"/>
                  </a:lnTo>
                  <a:close/>
                </a:path>
                <a:path w="582929" h="491489">
                  <a:moveTo>
                    <a:pt x="475246" y="25399"/>
                  </a:moveTo>
                  <a:lnTo>
                    <a:pt x="471550" y="25399"/>
                  </a:lnTo>
                  <a:lnTo>
                    <a:pt x="466001" y="29210"/>
                  </a:lnTo>
                  <a:lnTo>
                    <a:pt x="458596" y="30480"/>
                  </a:lnTo>
                  <a:lnTo>
                    <a:pt x="451205" y="30480"/>
                  </a:lnTo>
                  <a:lnTo>
                    <a:pt x="447509" y="34289"/>
                  </a:lnTo>
                  <a:lnTo>
                    <a:pt x="443801" y="34289"/>
                  </a:lnTo>
                  <a:lnTo>
                    <a:pt x="436410" y="41910"/>
                  </a:lnTo>
                  <a:lnTo>
                    <a:pt x="436410" y="49530"/>
                  </a:lnTo>
                  <a:lnTo>
                    <a:pt x="429018" y="57149"/>
                  </a:lnTo>
                  <a:lnTo>
                    <a:pt x="490042" y="57149"/>
                  </a:lnTo>
                  <a:lnTo>
                    <a:pt x="486333" y="53339"/>
                  </a:lnTo>
                  <a:lnTo>
                    <a:pt x="486333" y="45719"/>
                  </a:lnTo>
                  <a:lnTo>
                    <a:pt x="482638" y="38099"/>
                  </a:lnTo>
                  <a:lnTo>
                    <a:pt x="475246" y="25399"/>
                  </a:lnTo>
                  <a:close/>
                </a:path>
                <a:path w="582929" h="491489">
                  <a:moveTo>
                    <a:pt x="497433" y="53339"/>
                  </a:moveTo>
                  <a:lnTo>
                    <a:pt x="490042" y="57149"/>
                  </a:lnTo>
                  <a:lnTo>
                    <a:pt x="497433" y="57149"/>
                  </a:lnTo>
                  <a:lnTo>
                    <a:pt x="497433" y="53339"/>
                  </a:lnTo>
                  <a:close/>
                </a:path>
                <a:path w="582929" h="491489">
                  <a:moveTo>
                    <a:pt x="416064" y="45719"/>
                  </a:moveTo>
                  <a:lnTo>
                    <a:pt x="408673" y="49530"/>
                  </a:lnTo>
                  <a:lnTo>
                    <a:pt x="419773" y="49530"/>
                  </a:lnTo>
                  <a:lnTo>
                    <a:pt x="416064" y="45719"/>
                  </a:lnTo>
                  <a:close/>
                </a:path>
                <a:path w="582929" h="491489">
                  <a:moveTo>
                    <a:pt x="238544" y="38099"/>
                  </a:moveTo>
                  <a:lnTo>
                    <a:pt x="231152" y="41910"/>
                  </a:lnTo>
                  <a:lnTo>
                    <a:pt x="240398" y="41910"/>
                  </a:lnTo>
                  <a:lnTo>
                    <a:pt x="238544" y="38099"/>
                  </a:lnTo>
                  <a:close/>
                </a:path>
                <a:path w="582929" h="491489">
                  <a:moveTo>
                    <a:pt x="159029" y="29210"/>
                  </a:moveTo>
                  <a:lnTo>
                    <a:pt x="149783" y="30480"/>
                  </a:lnTo>
                  <a:lnTo>
                    <a:pt x="149783" y="34289"/>
                  </a:lnTo>
                  <a:lnTo>
                    <a:pt x="151625" y="38099"/>
                  </a:lnTo>
                  <a:lnTo>
                    <a:pt x="227444" y="38099"/>
                  </a:lnTo>
                  <a:lnTo>
                    <a:pt x="223748" y="34289"/>
                  </a:lnTo>
                  <a:lnTo>
                    <a:pt x="159029" y="34289"/>
                  </a:lnTo>
                  <a:lnTo>
                    <a:pt x="159029" y="29210"/>
                  </a:lnTo>
                  <a:close/>
                </a:path>
                <a:path w="582929" h="491489">
                  <a:moveTo>
                    <a:pt x="212648" y="0"/>
                  </a:moveTo>
                  <a:lnTo>
                    <a:pt x="201561" y="0"/>
                  </a:lnTo>
                  <a:lnTo>
                    <a:pt x="201561" y="3810"/>
                  </a:lnTo>
                  <a:lnTo>
                    <a:pt x="205257" y="11430"/>
                  </a:lnTo>
                  <a:lnTo>
                    <a:pt x="205257" y="13969"/>
                  </a:lnTo>
                  <a:lnTo>
                    <a:pt x="196011" y="13969"/>
                  </a:lnTo>
                  <a:lnTo>
                    <a:pt x="192316" y="17780"/>
                  </a:lnTo>
                  <a:lnTo>
                    <a:pt x="188620" y="17780"/>
                  </a:lnTo>
                  <a:lnTo>
                    <a:pt x="184911" y="21589"/>
                  </a:lnTo>
                  <a:lnTo>
                    <a:pt x="181216" y="21589"/>
                  </a:lnTo>
                  <a:lnTo>
                    <a:pt x="181216" y="25399"/>
                  </a:lnTo>
                  <a:lnTo>
                    <a:pt x="184911" y="29210"/>
                  </a:lnTo>
                  <a:lnTo>
                    <a:pt x="170129" y="29210"/>
                  </a:lnTo>
                  <a:lnTo>
                    <a:pt x="170129" y="30480"/>
                  </a:lnTo>
                  <a:lnTo>
                    <a:pt x="166420" y="30480"/>
                  </a:lnTo>
                  <a:lnTo>
                    <a:pt x="159029" y="34289"/>
                  </a:lnTo>
                  <a:lnTo>
                    <a:pt x="220052" y="34289"/>
                  </a:lnTo>
                  <a:lnTo>
                    <a:pt x="220052" y="25399"/>
                  </a:lnTo>
                  <a:lnTo>
                    <a:pt x="216357" y="21589"/>
                  </a:lnTo>
                  <a:lnTo>
                    <a:pt x="216357" y="17780"/>
                  </a:lnTo>
                  <a:lnTo>
                    <a:pt x="212648" y="13969"/>
                  </a:lnTo>
                  <a:lnTo>
                    <a:pt x="212648" y="0"/>
                  </a:lnTo>
                  <a:close/>
                </a:path>
                <a:path w="582929" h="491489">
                  <a:moveTo>
                    <a:pt x="201561" y="11430"/>
                  </a:moveTo>
                  <a:lnTo>
                    <a:pt x="197865" y="13969"/>
                  </a:lnTo>
                  <a:lnTo>
                    <a:pt x="201561" y="13969"/>
                  </a:lnTo>
                  <a:lnTo>
                    <a:pt x="201561" y="1143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4" name="object 1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75425" y="6228596"/>
              <a:ext cx="346125" cy="240169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4440398" y="6038147"/>
              <a:ext cx="238760" cy="400050"/>
            </a:xfrm>
            <a:custGeom>
              <a:avLst/>
              <a:gdLst/>
              <a:ahLst/>
              <a:cxnLst/>
              <a:rect l="l" t="t" r="r" b="b"/>
              <a:pathLst>
                <a:path w="238760" h="400050">
                  <a:moveTo>
                    <a:pt x="238201" y="400049"/>
                  </a:moveTo>
                  <a:lnTo>
                    <a:pt x="238201" y="396392"/>
                  </a:lnTo>
                  <a:lnTo>
                    <a:pt x="234518" y="396392"/>
                  </a:lnTo>
                  <a:lnTo>
                    <a:pt x="234518" y="400049"/>
                  </a:lnTo>
                  <a:lnTo>
                    <a:pt x="230822" y="400049"/>
                  </a:lnTo>
                  <a:lnTo>
                    <a:pt x="227126" y="400049"/>
                  </a:lnTo>
                  <a:lnTo>
                    <a:pt x="223431" y="396392"/>
                  </a:lnTo>
                  <a:lnTo>
                    <a:pt x="219735" y="396392"/>
                  </a:lnTo>
                  <a:lnTo>
                    <a:pt x="219735" y="392734"/>
                  </a:lnTo>
                  <a:lnTo>
                    <a:pt x="216052" y="392734"/>
                  </a:lnTo>
                  <a:lnTo>
                    <a:pt x="212356" y="389089"/>
                  </a:lnTo>
                  <a:lnTo>
                    <a:pt x="208660" y="389089"/>
                  </a:lnTo>
                  <a:lnTo>
                    <a:pt x="204965" y="392734"/>
                  </a:lnTo>
                  <a:lnTo>
                    <a:pt x="201269" y="392734"/>
                  </a:lnTo>
                  <a:lnTo>
                    <a:pt x="201269" y="389089"/>
                  </a:lnTo>
                  <a:lnTo>
                    <a:pt x="201269" y="385432"/>
                  </a:lnTo>
                  <a:lnTo>
                    <a:pt x="201269" y="389089"/>
                  </a:lnTo>
                  <a:lnTo>
                    <a:pt x="197586" y="392734"/>
                  </a:lnTo>
                  <a:lnTo>
                    <a:pt x="188353" y="392734"/>
                  </a:lnTo>
                  <a:lnTo>
                    <a:pt x="184657" y="392734"/>
                  </a:lnTo>
                  <a:lnTo>
                    <a:pt x="180962" y="392734"/>
                  </a:lnTo>
                  <a:lnTo>
                    <a:pt x="180962" y="389089"/>
                  </a:lnTo>
                  <a:lnTo>
                    <a:pt x="180962" y="385432"/>
                  </a:lnTo>
                  <a:lnTo>
                    <a:pt x="184657" y="381774"/>
                  </a:lnTo>
                  <a:lnTo>
                    <a:pt x="184657" y="378129"/>
                  </a:lnTo>
                  <a:lnTo>
                    <a:pt x="180962" y="378129"/>
                  </a:lnTo>
                  <a:lnTo>
                    <a:pt x="180962" y="374472"/>
                  </a:lnTo>
                  <a:lnTo>
                    <a:pt x="180962" y="372643"/>
                  </a:lnTo>
                  <a:lnTo>
                    <a:pt x="180962" y="368985"/>
                  </a:lnTo>
                  <a:lnTo>
                    <a:pt x="180962" y="365340"/>
                  </a:lnTo>
                  <a:lnTo>
                    <a:pt x="177266" y="365340"/>
                  </a:lnTo>
                  <a:lnTo>
                    <a:pt x="177266" y="361683"/>
                  </a:lnTo>
                  <a:lnTo>
                    <a:pt x="173570" y="361683"/>
                  </a:lnTo>
                  <a:lnTo>
                    <a:pt x="169887" y="365340"/>
                  </a:lnTo>
                  <a:lnTo>
                    <a:pt x="169887" y="361683"/>
                  </a:lnTo>
                  <a:lnTo>
                    <a:pt x="166192" y="365340"/>
                  </a:lnTo>
                  <a:lnTo>
                    <a:pt x="162496" y="365340"/>
                  </a:lnTo>
                  <a:lnTo>
                    <a:pt x="158800" y="365340"/>
                  </a:lnTo>
                  <a:lnTo>
                    <a:pt x="155105" y="365340"/>
                  </a:lnTo>
                  <a:lnTo>
                    <a:pt x="158800" y="361683"/>
                  </a:lnTo>
                  <a:lnTo>
                    <a:pt x="158800" y="358025"/>
                  </a:lnTo>
                  <a:lnTo>
                    <a:pt x="158800" y="354380"/>
                  </a:lnTo>
                  <a:lnTo>
                    <a:pt x="162496" y="350723"/>
                  </a:lnTo>
                  <a:lnTo>
                    <a:pt x="166192" y="347065"/>
                  </a:lnTo>
                  <a:lnTo>
                    <a:pt x="169887" y="339763"/>
                  </a:lnTo>
                  <a:lnTo>
                    <a:pt x="169887" y="336105"/>
                  </a:lnTo>
                  <a:lnTo>
                    <a:pt x="169887" y="332460"/>
                  </a:lnTo>
                  <a:lnTo>
                    <a:pt x="166192" y="332460"/>
                  </a:lnTo>
                  <a:lnTo>
                    <a:pt x="166192" y="330631"/>
                  </a:lnTo>
                  <a:lnTo>
                    <a:pt x="166192" y="332460"/>
                  </a:lnTo>
                  <a:lnTo>
                    <a:pt x="162496" y="332460"/>
                  </a:lnTo>
                  <a:lnTo>
                    <a:pt x="158800" y="332460"/>
                  </a:lnTo>
                  <a:lnTo>
                    <a:pt x="151422" y="330631"/>
                  </a:lnTo>
                  <a:lnTo>
                    <a:pt x="155105" y="323329"/>
                  </a:lnTo>
                  <a:lnTo>
                    <a:pt x="151422" y="323329"/>
                  </a:lnTo>
                  <a:lnTo>
                    <a:pt x="149567" y="323329"/>
                  </a:lnTo>
                  <a:lnTo>
                    <a:pt x="149567" y="319671"/>
                  </a:lnTo>
                  <a:lnTo>
                    <a:pt x="145872" y="319671"/>
                  </a:lnTo>
                  <a:lnTo>
                    <a:pt x="138493" y="312369"/>
                  </a:lnTo>
                  <a:lnTo>
                    <a:pt x="134797" y="319671"/>
                  </a:lnTo>
                  <a:lnTo>
                    <a:pt x="134797" y="326974"/>
                  </a:lnTo>
                  <a:lnTo>
                    <a:pt x="127406" y="326974"/>
                  </a:lnTo>
                  <a:lnTo>
                    <a:pt x="123723" y="326974"/>
                  </a:lnTo>
                  <a:lnTo>
                    <a:pt x="120027" y="326974"/>
                  </a:lnTo>
                  <a:lnTo>
                    <a:pt x="120027" y="330631"/>
                  </a:lnTo>
                  <a:lnTo>
                    <a:pt x="120027" y="336105"/>
                  </a:lnTo>
                  <a:lnTo>
                    <a:pt x="120027" y="354380"/>
                  </a:lnTo>
                  <a:lnTo>
                    <a:pt x="116331" y="358025"/>
                  </a:lnTo>
                  <a:lnTo>
                    <a:pt x="112636" y="354380"/>
                  </a:lnTo>
                  <a:lnTo>
                    <a:pt x="108940" y="361683"/>
                  </a:lnTo>
                  <a:lnTo>
                    <a:pt x="108940" y="358025"/>
                  </a:lnTo>
                  <a:lnTo>
                    <a:pt x="105257" y="361683"/>
                  </a:lnTo>
                  <a:lnTo>
                    <a:pt x="103403" y="361683"/>
                  </a:lnTo>
                  <a:lnTo>
                    <a:pt x="99707" y="361683"/>
                  </a:lnTo>
                  <a:lnTo>
                    <a:pt x="99707" y="368985"/>
                  </a:lnTo>
                  <a:lnTo>
                    <a:pt x="96024" y="368985"/>
                  </a:lnTo>
                  <a:lnTo>
                    <a:pt x="96024" y="372643"/>
                  </a:lnTo>
                  <a:lnTo>
                    <a:pt x="88633" y="368985"/>
                  </a:lnTo>
                  <a:lnTo>
                    <a:pt x="92328" y="365340"/>
                  </a:lnTo>
                  <a:lnTo>
                    <a:pt x="88633" y="365340"/>
                  </a:lnTo>
                  <a:lnTo>
                    <a:pt x="88633" y="368985"/>
                  </a:lnTo>
                  <a:lnTo>
                    <a:pt x="88633" y="374472"/>
                  </a:lnTo>
                  <a:lnTo>
                    <a:pt x="88633" y="381774"/>
                  </a:lnTo>
                  <a:lnTo>
                    <a:pt x="77558" y="330631"/>
                  </a:lnTo>
                  <a:lnTo>
                    <a:pt x="66471" y="284962"/>
                  </a:lnTo>
                  <a:lnTo>
                    <a:pt x="60934" y="252082"/>
                  </a:lnTo>
                  <a:lnTo>
                    <a:pt x="57238" y="241122"/>
                  </a:lnTo>
                  <a:lnTo>
                    <a:pt x="57238" y="235648"/>
                  </a:lnTo>
                  <a:lnTo>
                    <a:pt x="53543" y="224688"/>
                  </a:lnTo>
                  <a:lnTo>
                    <a:pt x="49860" y="217373"/>
                  </a:lnTo>
                  <a:lnTo>
                    <a:pt x="35077" y="168059"/>
                  </a:lnTo>
                  <a:lnTo>
                    <a:pt x="31394" y="153441"/>
                  </a:lnTo>
                  <a:lnTo>
                    <a:pt x="24002" y="126047"/>
                  </a:lnTo>
                  <a:lnTo>
                    <a:pt x="16611" y="94983"/>
                  </a:lnTo>
                  <a:lnTo>
                    <a:pt x="14770" y="84023"/>
                  </a:lnTo>
                  <a:lnTo>
                    <a:pt x="7378" y="65760"/>
                  </a:lnTo>
                  <a:lnTo>
                    <a:pt x="3695" y="52971"/>
                  </a:lnTo>
                  <a:lnTo>
                    <a:pt x="0" y="45669"/>
                  </a:lnTo>
                  <a:lnTo>
                    <a:pt x="0" y="38366"/>
                  </a:lnTo>
                  <a:lnTo>
                    <a:pt x="0" y="31051"/>
                  </a:lnTo>
                  <a:lnTo>
                    <a:pt x="3695" y="31051"/>
                  </a:lnTo>
                  <a:lnTo>
                    <a:pt x="3695" y="27406"/>
                  </a:lnTo>
                  <a:lnTo>
                    <a:pt x="7378" y="27406"/>
                  </a:lnTo>
                  <a:lnTo>
                    <a:pt x="3695" y="27406"/>
                  </a:lnTo>
                  <a:lnTo>
                    <a:pt x="3695" y="23748"/>
                  </a:lnTo>
                  <a:lnTo>
                    <a:pt x="3695" y="20091"/>
                  </a:lnTo>
                  <a:lnTo>
                    <a:pt x="7378" y="20091"/>
                  </a:lnTo>
                  <a:lnTo>
                    <a:pt x="11074" y="20091"/>
                  </a:lnTo>
                  <a:lnTo>
                    <a:pt x="14770" y="23748"/>
                  </a:lnTo>
                  <a:lnTo>
                    <a:pt x="14770" y="16446"/>
                  </a:lnTo>
                  <a:lnTo>
                    <a:pt x="11074" y="16446"/>
                  </a:lnTo>
                  <a:lnTo>
                    <a:pt x="7378" y="16446"/>
                  </a:lnTo>
                  <a:lnTo>
                    <a:pt x="7378" y="12788"/>
                  </a:lnTo>
                  <a:lnTo>
                    <a:pt x="7378" y="10960"/>
                  </a:lnTo>
                  <a:lnTo>
                    <a:pt x="7378" y="7302"/>
                  </a:lnTo>
                  <a:lnTo>
                    <a:pt x="7378" y="3657"/>
                  </a:lnTo>
                  <a:lnTo>
                    <a:pt x="11074" y="3657"/>
                  </a:lnTo>
                  <a:lnTo>
                    <a:pt x="14770" y="7302"/>
                  </a:lnTo>
                  <a:lnTo>
                    <a:pt x="16611" y="7302"/>
                  </a:lnTo>
                  <a:lnTo>
                    <a:pt x="20307" y="7302"/>
                  </a:lnTo>
                  <a:lnTo>
                    <a:pt x="20307" y="3657"/>
                  </a:lnTo>
                  <a:lnTo>
                    <a:pt x="20307" y="0"/>
                  </a:lnTo>
                  <a:lnTo>
                    <a:pt x="24002" y="3657"/>
                  </a:lnTo>
                  <a:lnTo>
                    <a:pt x="27698" y="3657"/>
                  </a:lnTo>
                  <a:lnTo>
                    <a:pt x="27698" y="7302"/>
                  </a:lnTo>
                  <a:lnTo>
                    <a:pt x="24002" y="10960"/>
                  </a:lnTo>
                  <a:lnTo>
                    <a:pt x="24002" y="12788"/>
                  </a:lnTo>
                  <a:lnTo>
                    <a:pt x="27698" y="12788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6" name="object 1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61226" y="5971040"/>
              <a:ext cx="251942" cy="101333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4709994" y="5999793"/>
              <a:ext cx="312420" cy="237490"/>
            </a:xfrm>
            <a:custGeom>
              <a:avLst/>
              <a:gdLst/>
              <a:ahLst/>
              <a:cxnLst/>
              <a:rect l="l" t="t" r="r" b="b"/>
              <a:pathLst>
                <a:path w="312420" h="237489">
                  <a:moveTo>
                    <a:pt x="0" y="69405"/>
                  </a:moveTo>
                  <a:lnTo>
                    <a:pt x="0" y="73063"/>
                  </a:lnTo>
                  <a:lnTo>
                    <a:pt x="3695" y="73063"/>
                  </a:lnTo>
                  <a:lnTo>
                    <a:pt x="7391" y="73063"/>
                  </a:lnTo>
                  <a:lnTo>
                    <a:pt x="7391" y="76720"/>
                  </a:lnTo>
                  <a:lnTo>
                    <a:pt x="3695" y="76720"/>
                  </a:lnTo>
                  <a:lnTo>
                    <a:pt x="3695" y="80365"/>
                  </a:lnTo>
                  <a:lnTo>
                    <a:pt x="7391" y="80365"/>
                  </a:lnTo>
                  <a:lnTo>
                    <a:pt x="7391" y="76720"/>
                  </a:lnTo>
                  <a:lnTo>
                    <a:pt x="7391" y="80365"/>
                  </a:lnTo>
                  <a:lnTo>
                    <a:pt x="11087" y="84023"/>
                  </a:lnTo>
                  <a:lnTo>
                    <a:pt x="14770" y="84023"/>
                  </a:lnTo>
                  <a:lnTo>
                    <a:pt x="14770" y="87680"/>
                  </a:lnTo>
                  <a:lnTo>
                    <a:pt x="14770" y="91325"/>
                  </a:lnTo>
                  <a:lnTo>
                    <a:pt x="16624" y="91325"/>
                  </a:lnTo>
                  <a:lnTo>
                    <a:pt x="16624" y="94983"/>
                  </a:lnTo>
                  <a:lnTo>
                    <a:pt x="20319" y="94983"/>
                  </a:lnTo>
                  <a:lnTo>
                    <a:pt x="24002" y="96812"/>
                  </a:lnTo>
                  <a:lnTo>
                    <a:pt x="24002" y="94983"/>
                  </a:lnTo>
                  <a:lnTo>
                    <a:pt x="27698" y="94983"/>
                  </a:lnTo>
                  <a:lnTo>
                    <a:pt x="27698" y="96812"/>
                  </a:lnTo>
                  <a:lnTo>
                    <a:pt x="27698" y="94983"/>
                  </a:lnTo>
                  <a:lnTo>
                    <a:pt x="31394" y="94983"/>
                  </a:lnTo>
                  <a:lnTo>
                    <a:pt x="27698" y="94983"/>
                  </a:lnTo>
                  <a:lnTo>
                    <a:pt x="27698" y="91325"/>
                  </a:lnTo>
                  <a:lnTo>
                    <a:pt x="24002" y="91325"/>
                  </a:lnTo>
                  <a:lnTo>
                    <a:pt x="38785" y="80365"/>
                  </a:lnTo>
                  <a:lnTo>
                    <a:pt x="35090" y="76720"/>
                  </a:lnTo>
                  <a:lnTo>
                    <a:pt x="42468" y="69405"/>
                  </a:lnTo>
                  <a:lnTo>
                    <a:pt x="46164" y="65760"/>
                  </a:lnTo>
                  <a:lnTo>
                    <a:pt x="42468" y="62102"/>
                  </a:lnTo>
                  <a:lnTo>
                    <a:pt x="46164" y="58445"/>
                  </a:lnTo>
                  <a:lnTo>
                    <a:pt x="49860" y="54800"/>
                  </a:lnTo>
                  <a:lnTo>
                    <a:pt x="53555" y="51142"/>
                  </a:lnTo>
                  <a:lnTo>
                    <a:pt x="60934" y="49314"/>
                  </a:lnTo>
                  <a:lnTo>
                    <a:pt x="62788" y="45656"/>
                  </a:lnTo>
                  <a:lnTo>
                    <a:pt x="66484" y="42011"/>
                  </a:lnTo>
                  <a:lnTo>
                    <a:pt x="70167" y="38353"/>
                  </a:lnTo>
                  <a:lnTo>
                    <a:pt x="70167" y="34709"/>
                  </a:lnTo>
                  <a:lnTo>
                    <a:pt x="73863" y="34709"/>
                  </a:lnTo>
                  <a:lnTo>
                    <a:pt x="77558" y="31051"/>
                  </a:lnTo>
                  <a:lnTo>
                    <a:pt x="81254" y="31051"/>
                  </a:lnTo>
                  <a:lnTo>
                    <a:pt x="84950" y="31051"/>
                  </a:lnTo>
                  <a:lnTo>
                    <a:pt x="84950" y="27393"/>
                  </a:lnTo>
                  <a:lnTo>
                    <a:pt x="84950" y="31051"/>
                  </a:lnTo>
                  <a:lnTo>
                    <a:pt x="84950" y="38353"/>
                  </a:lnTo>
                  <a:lnTo>
                    <a:pt x="84950" y="42011"/>
                  </a:lnTo>
                  <a:lnTo>
                    <a:pt x="84950" y="45656"/>
                  </a:lnTo>
                  <a:lnTo>
                    <a:pt x="84950" y="49314"/>
                  </a:lnTo>
                  <a:lnTo>
                    <a:pt x="92328" y="49314"/>
                  </a:lnTo>
                  <a:lnTo>
                    <a:pt x="92328" y="45656"/>
                  </a:lnTo>
                  <a:lnTo>
                    <a:pt x="96024" y="45656"/>
                  </a:lnTo>
                  <a:lnTo>
                    <a:pt x="96024" y="42011"/>
                  </a:lnTo>
                  <a:lnTo>
                    <a:pt x="96024" y="38353"/>
                  </a:lnTo>
                  <a:lnTo>
                    <a:pt x="96024" y="34709"/>
                  </a:lnTo>
                  <a:lnTo>
                    <a:pt x="96024" y="31051"/>
                  </a:lnTo>
                  <a:lnTo>
                    <a:pt x="99720" y="31051"/>
                  </a:lnTo>
                  <a:lnTo>
                    <a:pt x="99720" y="27393"/>
                  </a:lnTo>
                  <a:lnTo>
                    <a:pt x="103416" y="27393"/>
                  </a:lnTo>
                  <a:lnTo>
                    <a:pt x="107099" y="27393"/>
                  </a:lnTo>
                  <a:lnTo>
                    <a:pt x="108953" y="27393"/>
                  </a:lnTo>
                  <a:lnTo>
                    <a:pt x="108953" y="31051"/>
                  </a:lnTo>
                  <a:lnTo>
                    <a:pt x="112648" y="31051"/>
                  </a:lnTo>
                  <a:lnTo>
                    <a:pt x="112648" y="27393"/>
                  </a:lnTo>
                  <a:lnTo>
                    <a:pt x="116331" y="27393"/>
                  </a:lnTo>
                  <a:lnTo>
                    <a:pt x="120027" y="27393"/>
                  </a:lnTo>
                  <a:lnTo>
                    <a:pt x="123723" y="27393"/>
                  </a:lnTo>
                  <a:lnTo>
                    <a:pt x="131114" y="23736"/>
                  </a:lnTo>
                  <a:lnTo>
                    <a:pt x="134797" y="20091"/>
                  </a:lnTo>
                  <a:lnTo>
                    <a:pt x="134797" y="23736"/>
                  </a:lnTo>
                  <a:lnTo>
                    <a:pt x="138493" y="23736"/>
                  </a:lnTo>
                  <a:lnTo>
                    <a:pt x="145884" y="20091"/>
                  </a:lnTo>
                  <a:lnTo>
                    <a:pt x="149580" y="23736"/>
                  </a:lnTo>
                  <a:lnTo>
                    <a:pt x="151422" y="23736"/>
                  </a:lnTo>
                  <a:lnTo>
                    <a:pt x="155117" y="27393"/>
                  </a:lnTo>
                  <a:lnTo>
                    <a:pt x="155117" y="31051"/>
                  </a:lnTo>
                  <a:lnTo>
                    <a:pt x="158813" y="31051"/>
                  </a:lnTo>
                  <a:lnTo>
                    <a:pt x="162496" y="27393"/>
                  </a:lnTo>
                  <a:lnTo>
                    <a:pt x="166192" y="23736"/>
                  </a:lnTo>
                  <a:lnTo>
                    <a:pt x="166192" y="20091"/>
                  </a:lnTo>
                  <a:lnTo>
                    <a:pt x="166192" y="16433"/>
                  </a:lnTo>
                  <a:lnTo>
                    <a:pt x="169887" y="12788"/>
                  </a:lnTo>
                  <a:lnTo>
                    <a:pt x="173583" y="9131"/>
                  </a:lnTo>
                  <a:lnTo>
                    <a:pt x="177279" y="9131"/>
                  </a:lnTo>
                  <a:lnTo>
                    <a:pt x="180962" y="5473"/>
                  </a:lnTo>
                  <a:lnTo>
                    <a:pt x="184657" y="5473"/>
                  </a:lnTo>
                  <a:lnTo>
                    <a:pt x="188353" y="5473"/>
                  </a:lnTo>
                  <a:lnTo>
                    <a:pt x="195745" y="3644"/>
                  </a:lnTo>
                  <a:lnTo>
                    <a:pt x="201282" y="0"/>
                  </a:lnTo>
                  <a:lnTo>
                    <a:pt x="204977" y="0"/>
                  </a:lnTo>
                  <a:lnTo>
                    <a:pt x="212356" y="12788"/>
                  </a:lnTo>
                  <a:lnTo>
                    <a:pt x="216052" y="20091"/>
                  </a:lnTo>
                  <a:lnTo>
                    <a:pt x="216052" y="27393"/>
                  </a:lnTo>
                  <a:lnTo>
                    <a:pt x="219748" y="31051"/>
                  </a:lnTo>
                  <a:lnTo>
                    <a:pt x="227126" y="27393"/>
                  </a:lnTo>
                  <a:lnTo>
                    <a:pt x="227126" y="31051"/>
                  </a:lnTo>
                  <a:lnTo>
                    <a:pt x="230822" y="27393"/>
                  </a:lnTo>
                  <a:lnTo>
                    <a:pt x="234518" y="34709"/>
                  </a:lnTo>
                  <a:lnTo>
                    <a:pt x="234518" y="38353"/>
                  </a:lnTo>
                  <a:lnTo>
                    <a:pt x="238213" y="34709"/>
                  </a:lnTo>
                  <a:lnTo>
                    <a:pt x="241909" y="42011"/>
                  </a:lnTo>
                  <a:lnTo>
                    <a:pt x="243751" y="51142"/>
                  </a:lnTo>
                  <a:lnTo>
                    <a:pt x="247446" y="49314"/>
                  </a:lnTo>
                  <a:lnTo>
                    <a:pt x="247446" y="51142"/>
                  </a:lnTo>
                  <a:lnTo>
                    <a:pt x="251142" y="54800"/>
                  </a:lnTo>
                  <a:lnTo>
                    <a:pt x="254825" y="54800"/>
                  </a:lnTo>
                  <a:lnTo>
                    <a:pt x="254825" y="58445"/>
                  </a:lnTo>
                  <a:lnTo>
                    <a:pt x="258521" y="62102"/>
                  </a:lnTo>
                  <a:lnTo>
                    <a:pt x="258521" y="65760"/>
                  </a:lnTo>
                  <a:lnTo>
                    <a:pt x="262216" y="73063"/>
                  </a:lnTo>
                  <a:lnTo>
                    <a:pt x="262216" y="80365"/>
                  </a:lnTo>
                  <a:lnTo>
                    <a:pt x="269608" y="80365"/>
                  </a:lnTo>
                  <a:lnTo>
                    <a:pt x="269608" y="87680"/>
                  </a:lnTo>
                  <a:lnTo>
                    <a:pt x="269608" y="91325"/>
                  </a:lnTo>
                  <a:lnTo>
                    <a:pt x="269608" y="96812"/>
                  </a:lnTo>
                  <a:lnTo>
                    <a:pt x="269608" y="100456"/>
                  </a:lnTo>
                  <a:lnTo>
                    <a:pt x="273291" y="104114"/>
                  </a:lnTo>
                  <a:lnTo>
                    <a:pt x="273291" y="107772"/>
                  </a:lnTo>
                  <a:lnTo>
                    <a:pt x="276986" y="107772"/>
                  </a:lnTo>
                  <a:lnTo>
                    <a:pt x="276986" y="111429"/>
                  </a:lnTo>
                  <a:lnTo>
                    <a:pt x="280682" y="111429"/>
                  </a:lnTo>
                  <a:lnTo>
                    <a:pt x="280682" y="115074"/>
                  </a:lnTo>
                  <a:lnTo>
                    <a:pt x="280682" y="118732"/>
                  </a:lnTo>
                  <a:lnTo>
                    <a:pt x="284378" y="118732"/>
                  </a:lnTo>
                  <a:lnTo>
                    <a:pt x="284378" y="122377"/>
                  </a:lnTo>
                  <a:lnTo>
                    <a:pt x="286219" y="122377"/>
                  </a:lnTo>
                  <a:lnTo>
                    <a:pt x="289915" y="122377"/>
                  </a:lnTo>
                  <a:lnTo>
                    <a:pt x="289915" y="126034"/>
                  </a:lnTo>
                </a:path>
                <a:path w="312420" h="237489">
                  <a:moveTo>
                    <a:pt x="289915" y="126034"/>
                  </a:moveTo>
                  <a:lnTo>
                    <a:pt x="293611" y="126034"/>
                  </a:lnTo>
                  <a:lnTo>
                    <a:pt x="293611" y="129692"/>
                  </a:lnTo>
                  <a:lnTo>
                    <a:pt x="297306" y="129692"/>
                  </a:lnTo>
                  <a:lnTo>
                    <a:pt x="300989" y="129692"/>
                  </a:lnTo>
                  <a:lnTo>
                    <a:pt x="300989" y="126034"/>
                  </a:lnTo>
                  <a:lnTo>
                    <a:pt x="304685" y="126034"/>
                  </a:lnTo>
                  <a:lnTo>
                    <a:pt x="304685" y="129692"/>
                  </a:lnTo>
                  <a:lnTo>
                    <a:pt x="300989" y="129692"/>
                  </a:lnTo>
                  <a:lnTo>
                    <a:pt x="300989" y="133337"/>
                  </a:lnTo>
                  <a:lnTo>
                    <a:pt x="300989" y="136994"/>
                  </a:lnTo>
                  <a:lnTo>
                    <a:pt x="304685" y="136994"/>
                  </a:lnTo>
                  <a:lnTo>
                    <a:pt x="300989" y="136994"/>
                  </a:lnTo>
                  <a:lnTo>
                    <a:pt x="300989" y="140652"/>
                  </a:lnTo>
                  <a:lnTo>
                    <a:pt x="300989" y="142481"/>
                  </a:lnTo>
                  <a:lnTo>
                    <a:pt x="297306" y="142481"/>
                  </a:lnTo>
                  <a:lnTo>
                    <a:pt x="297306" y="146126"/>
                  </a:lnTo>
                  <a:lnTo>
                    <a:pt x="293611" y="149783"/>
                  </a:lnTo>
                  <a:lnTo>
                    <a:pt x="289915" y="149783"/>
                  </a:lnTo>
                  <a:lnTo>
                    <a:pt x="289915" y="153441"/>
                  </a:lnTo>
                  <a:lnTo>
                    <a:pt x="286219" y="153441"/>
                  </a:lnTo>
                  <a:lnTo>
                    <a:pt x="289915" y="153441"/>
                  </a:lnTo>
                  <a:lnTo>
                    <a:pt x="286219" y="157086"/>
                  </a:lnTo>
                  <a:lnTo>
                    <a:pt x="286219" y="153441"/>
                  </a:lnTo>
                  <a:lnTo>
                    <a:pt x="284378" y="153441"/>
                  </a:lnTo>
                  <a:lnTo>
                    <a:pt x="284378" y="157086"/>
                  </a:lnTo>
                  <a:lnTo>
                    <a:pt x="284378" y="164401"/>
                  </a:lnTo>
                  <a:lnTo>
                    <a:pt x="286219" y="164401"/>
                  </a:lnTo>
                  <a:lnTo>
                    <a:pt x="286219" y="160743"/>
                  </a:lnTo>
                  <a:lnTo>
                    <a:pt x="286219" y="164401"/>
                  </a:lnTo>
                  <a:lnTo>
                    <a:pt x="289915" y="164401"/>
                  </a:lnTo>
                  <a:lnTo>
                    <a:pt x="289915" y="168046"/>
                  </a:lnTo>
                  <a:lnTo>
                    <a:pt x="293611" y="168046"/>
                  </a:lnTo>
                  <a:lnTo>
                    <a:pt x="297306" y="168046"/>
                  </a:lnTo>
                  <a:lnTo>
                    <a:pt x="297306" y="171703"/>
                  </a:lnTo>
                  <a:lnTo>
                    <a:pt x="293611" y="171703"/>
                  </a:lnTo>
                  <a:lnTo>
                    <a:pt x="297306" y="175361"/>
                  </a:lnTo>
                  <a:lnTo>
                    <a:pt x="300989" y="179006"/>
                  </a:lnTo>
                  <a:lnTo>
                    <a:pt x="304685" y="179006"/>
                  </a:lnTo>
                  <a:lnTo>
                    <a:pt x="308381" y="182664"/>
                  </a:lnTo>
                  <a:lnTo>
                    <a:pt x="308381" y="186321"/>
                  </a:lnTo>
                  <a:lnTo>
                    <a:pt x="308381" y="188137"/>
                  </a:lnTo>
                  <a:lnTo>
                    <a:pt x="304685" y="188137"/>
                  </a:lnTo>
                  <a:lnTo>
                    <a:pt x="304685" y="195452"/>
                  </a:lnTo>
                  <a:lnTo>
                    <a:pt x="304685" y="199097"/>
                  </a:lnTo>
                  <a:lnTo>
                    <a:pt x="300989" y="202755"/>
                  </a:lnTo>
                  <a:lnTo>
                    <a:pt x="297306" y="202755"/>
                  </a:lnTo>
                  <a:lnTo>
                    <a:pt x="297306" y="206413"/>
                  </a:lnTo>
                  <a:lnTo>
                    <a:pt x="297306" y="210070"/>
                  </a:lnTo>
                  <a:lnTo>
                    <a:pt x="300989" y="210070"/>
                  </a:lnTo>
                  <a:lnTo>
                    <a:pt x="300989" y="213715"/>
                  </a:lnTo>
                  <a:lnTo>
                    <a:pt x="300989" y="217373"/>
                  </a:lnTo>
                  <a:lnTo>
                    <a:pt x="304685" y="221018"/>
                  </a:lnTo>
                  <a:lnTo>
                    <a:pt x="304685" y="224675"/>
                  </a:lnTo>
                  <a:lnTo>
                    <a:pt x="304685" y="228333"/>
                  </a:lnTo>
                  <a:lnTo>
                    <a:pt x="308381" y="228333"/>
                  </a:lnTo>
                  <a:lnTo>
                    <a:pt x="308381" y="224675"/>
                  </a:lnTo>
                  <a:lnTo>
                    <a:pt x="312077" y="224675"/>
                  </a:lnTo>
                  <a:lnTo>
                    <a:pt x="312077" y="228333"/>
                  </a:lnTo>
                  <a:lnTo>
                    <a:pt x="312077" y="231978"/>
                  </a:lnTo>
                  <a:lnTo>
                    <a:pt x="308381" y="233806"/>
                  </a:lnTo>
                  <a:lnTo>
                    <a:pt x="308381" y="237464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891189" y="5718394"/>
              <a:ext cx="297815" cy="582930"/>
            </a:xfrm>
            <a:custGeom>
              <a:avLst/>
              <a:gdLst/>
              <a:ahLst/>
              <a:cxnLst/>
              <a:rect l="l" t="t" r="r" b="b"/>
              <a:pathLst>
                <a:path w="297814" h="582929">
                  <a:moveTo>
                    <a:pt x="220052" y="572770"/>
                  </a:moveTo>
                  <a:lnTo>
                    <a:pt x="205257" y="572770"/>
                  </a:lnTo>
                  <a:lnTo>
                    <a:pt x="205257" y="580390"/>
                  </a:lnTo>
                  <a:lnTo>
                    <a:pt x="208965" y="582930"/>
                  </a:lnTo>
                  <a:lnTo>
                    <a:pt x="208965" y="580390"/>
                  </a:lnTo>
                  <a:lnTo>
                    <a:pt x="216357" y="580390"/>
                  </a:lnTo>
                  <a:lnTo>
                    <a:pt x="216357" y="576580"/>
                  </a:lnTo>
                  <a:lnTo>
                    <a:pt x="220052" y="576580"/>
                  </a:lnTo>
                  <a:lnTo>
                    <a:pt x="220052" y="572770"/>
                  </a:lnTo>
                  <a:close/>
                </a:path>
                <a:path w="297814" h="582929">
                  <a:moveTo>
                    <a:pt x="231152" y="561340"/>
                  </a:moveTo>
                  <a:lnTo>
                    <a:pt x="208965" y="561340"/>
                  </a:lnTo>
                  <a:lnTo>
                    <a:pt x="208965" y="568960"/>
                  </a:lnTo>
                  <a:lnTo>
                    <a:pt x="205257" y="568960"/>
                  </a:lnTo>
                  <a:lnTo>
                    <a:pt x="208965" y="572770"/>
                  </a:lnTo>
                  <a:lnTo>
                    <a:pt x="227456" y="572770"/>
                  </a:lnTo>
                  <a:lnTo>
                    <a:pt x="227456" y="565150"/>
                  </a:lnTo>
                  <a:lnTo>
                    <a:pt x="231152" y="565150"/>
                  </a:lnTo>
                  <a:lnTo>
                    <a:pt x="231152" y="561340"/>
                  </a:lnTo>
                  <a:close/>
                </a:path>
                <a:path w="297814" h="582929">
                  <a:moveTo>
                    <a:pt x="240398" y="544830"/>
                  </a:moveTo>
                  <a:lnTo>
                    <a:pt x="208965" y="544830"/>
                  </a:lnTo>
                  <a:lnTo>
                    <a:pt x="208965" y="548640"/>
                  </a:lnTo>
                  <a:lnTo>
                    <a:pt x="212661" y="548640"/>
                  </a:lnTo>
                  <a:lnTo>
                    <a:pt x="212661" y="552450"/>
                  </a:lnTo>
                  <a:lnTo>
                    <a:pt x="208965" y="552450"/>
                  </a:lnTo>
                  <a:lnTo>
                    <a:pt x="208965" y="560070"/>
                  </a:lnTo>
                  <a:lnTo>
                    <a:pt x="212661" y="560070"/>
                  </a:lnTo>
                  <a:lnTo>
                    <a:pt x="212661" y="561340"/>
                  </a:lnTo>
                  <a:lnTo>
                    <a:pt x="227456" y="561340"/>
                  </a:lnTo>
                  <a:lnTo>
                    <a:pt x="227456" y="560070"/>
                  </a:lnTo>
                  <a:lnTo>
                    <a:pt x="234848" y="552450"/>
                  </a:lnTo>
                  <a:lnTo>
                    <a:pt x="240398" y="548640"/>
                  </a:lnTo>
                  <a:lnTo>
                    <a:pt x="240398" y="544830"/>
                  </a:lnTo>
                  <a:close/>
                </a:path>
                <a:path w="297814" h="582929">
                  <a:moveTo>
                    <a:pt x="244093" y="541020"/>
                  </a:moveTo>
                  <a:lnTo>
                    <a:pt x="192316" y="541020"/>
                  </a:lnTo>
                  <a:lnTo>
                    <a:pt x="192316" y="544830"/>
                  </a:lnTo>
                  <a:lnTo>
                    <a:pt x="196011" y="548640"/>
                  </a:lnTo>
                  <a:lnTo>
                    <a:pt x="197865" y="552450"/>
                  </a:lnTo>
                  <a:lnTo>
                    <a:pt x="205257" y="544830"/>
                  </a:lnTo>
                  <a:lnTo>
                    <a:pt x="244093" y="544830"/>
                  </a:lnTo>
                  <a:lnTo>
                    <a:pt x="244093" y="541020"/>
                  </a:lnTo>
                  <a:close/>
                </a:path>
                <a:path w="297814" h="582929">
                  <a:moveTo>
                    <a:pt x="166433" y="537210"/>
                  </a:moveTo>
                  <a:lnTo>
                    <a:pt x="159029" y="537210"/>
                  </a:lnTo>
                  <a:lnTo>
                    <a:pt x="159029" y="544830"/>
                  </a:lnTo>
                  <a:lnTo>
                    <a:pt x="162725" y="544830"/>
                  </a:lnTo>
                  <a:lnTo>
                    <a:pt x="162725" y="541020"/>
                  </a:lnTo>
                  <a:lnTo>
                    <a:pt x="166433" y="541020"/>
                  </a:lnTo>
                  <a:lnTo>
                    <a:pt x="166433" y="537210"/>
                  </a:lnTo>
                  <a:close/>
                </a:path>
                <a:path w="297814" h="582929">
                  <a:moveTo>
                    <a:pt x="262585" y="506730"/>
                  </a:moveTo>
                  <a:lnTo>
                    <a:pt x="131292" y="506730"/>
                  </a:lnTo>
                  <a:lnTo>
                    <a:pt x="131292" y="514350"/>
                  </a:lnTo>
                  <a:lnTo>
                    <a:pt x="127596" y="515620"/>
                  </a:lnTo>
                  <a:lnTo>
                    <a:pt x="127596" y="519430"/>
                  </a:lnTo>
                  <a:lnTo>
                    <a:pt x="131292" y="519430"/>
                  </a:lnTo>
                  <a:lnTo>
                    <a:pt x="131292" y="523240"/>
                  </a:lnTo>
                  <a:lnTo>
                    <a:pt x="142392" y="523240"/>
                  </a:lnTo>
                  <a:lnTo>
                    <a:pt x="142392" y="534670"/>
                  </a:lnTo>
                  <a:lnTo>
                    <a:pt x="184924" y="534670"/>
                  </a:lnTo>
                  <a:lnTo>
                    <a:pt x="184924" y="537210"/>
                  </a:lnTo>
                  <a:lnTo>
                    <a:pt x="188620" y="541020"/>
                  </a:lnTo>
                  <a:lnTo>
                    <a:pt x="247789" y="541020"/>
                  </a:lnTo>
                  <a:lnTo>
                    <a:pt x="247789" y="537210"/>
                  </a:lnTo>
                  <a:lnTo>
                    <a:pt x="255193" y="530860"/>
                  </a:lnTo>
                  <a:lnTo>
                    <a:pt x="258889" y="530860"/>
                  </a:lnTo>
                  <a:lnTo>
                    <a:pt x="258889" y="527050"/>
                  </a:lnTo>
                  <a:lnTo>
                    <a:pt x="255193" y="527050"/>
                  </a:lnTo>
                  <a:lnTo>
                    <a:pt x="255193" y="515620"/>
                  </a:lnTo>
                  <a:lnTo>
                    <a:pt x="258889" y="515620"/>
                  </a:lnTo>
                  <a:lnTo>
                    <a:pt x="258889" y="514350"/>
                  </a:lnTo>
                  <a:lnTo>
                    <a:pt x="262585" y="514350"/>
                  </a:lnTo>
                  <a:lnTo>
                    <a:pt x="262585" y="506730"/>
                  </a:lnTo>
                  <a:close/>
                </a:path>
                <a:path w="297814" h="582929">
                  <a:moveTo>
                    <a:pt x="173824" y="534670"/>
                  </a:moveTo>
                  <a:lnTo>
                    <a:pt x="146088" y="534670"/>
                  </a:lnTo>
                  <a:lnTo>
                    <a:pt x="149783" y="537210"/>
                  </a:lnTo>
                  <a:lnTo>
                    <a:pt x="173824" y="537210"/>
                  </a:lnTo>
                  <a:lnTo>
                    <a:pt x="173824" y="534670"/>
                  </a:lnTo>
                  <a:close/>
                </a:path>
                <a:path w="297814" h="582929">
                  <a:moveTo>
                    <a:pt x="255193" y="485140"/>
                  </a:moveTo>
                  <a:lnTo>
                    <a:pt x="116497" y="485140"/>
                  </a:lnTo>
                  <a:lnTo>
                    <a:pt x="116497" y="491490"/>
                  </a:lnTo>
                  <a:lnTo>
                    <a:pt x="120192" y="491490"/>
                  </a:lnTo>
                  <a:lnTo>
                    <a:pt x="120192" y="499110"/>
                  </a:lnTo>
                  <a:lnTo>
                    <a:pt x="123901" y="502920"/>
                  </a:lnTo>
                  <a:lnTo>
                    <a:pt x="123901" y="510540"/>
                  </a:lnTo>
                  <a:lnTo>
                    <a:pt x="127596" y="510540"/>
                  </a:lnTo>
                  <a:lnTo>
                    <a:pt x="127596" y="506730"/>
                  </a:lnTo>
                  <a:lnTo>
                    <a:pt x="266280" y="506730"/>
                  </a:lnTo>
                  <a:lnTo>
                    <a:pt x="266280" y="495300"/>
                  </a:lnTo>
                  <a:lnTo>
                    <a:pt x="258889" y="495300"/>
                  </a:lnTo>
                  <a:lnTo>
                    <a:pt x="258889" y="488950"/>
                  </a:lnTo>
                  <a:lnTo>
                    <a:pt x="255193" y="485140"/>
                  </a:lnTo>
                  <a:close/>
                </a:path>
                <a:path w="297814" h="582929">
                  <a:moveTo>
                    <a:pt x="255193" y="449580"/>
                  </a:moveTo>
                  <a:lnTo>
                    <a:pt x="116497" y="449580"/>
                  </a:lnTo>
                  <a:lnTo>
                    <a:pt x="116497" y="453390"/>
                  </a:lnTo>
                  <a:lnTo>
                    <a:pt x="112801" y="453390"/>
                  </a:lnTo>
                  <a:lnTo>
                    <a:pt x="120192" y="461010"/>
                  </a:lnTo>
                  <a:lnTo>
                    <a:pt x="123901" y="461010"/>
                  </a:lnTo>
                  <a:lnTo>
                    <a:pt x="127596" y="464820"/>
                  </a:lnTo>
                  <a:lnTo>
                    <a:pt x="127596" y="469900"/>
                  </a:lnTo>
                  <a:lnTo>
                    <a:pt x="123901" y="469900"/>
                  </a:lnTo>
                  <a:lnTo>
                    <a:pt x="123901" y="481330"/>
                  </a:lnTo>
                  <a:lnTo>
                    <a:pt x="120192" y="485140"/>
                  </a:lnTo>
                  <a:lnTo>
                    <a:pt x="247789" y="485140"/>
                  </a:lnTo>
                  <a:lnTo>
                    <a:pt x="247789" y="473710"/>
                  </a:lnTo>
                  <a:lnTo>
                    <a:pt x="251498" y="469900"/>
                  </a:lnTo>
                  <a:lnTo>
                    <a:pt x="255193" y="468630"/>
                  </a:lnTo>
                  <a:lnTo>
                    <a:pt x="255193" y="464820"/>
                  </a:lnTo>
                  <a:lnTo>
                    <a:pt x="258889" y="464820"/>
                  </a:lnTo>
                  <a:lnTo>
                    <a:pt x="258889" y="461010"/>
                  </a:lnTo>
                  <a:lnTo>
                    <a:pt x="255193" y="457200"/>
                  </a:lnTo>
                  <a:lnTo>
                    <a:pt x="255193" y="449580"/>
                  </a:lnTo>
                  <a:close/>
                </a:path>
                <a:path w="297814" h="582929">
                  <a:moveTo>
                    <a:pt x="255193" y="443230"/>
                  </a:moveTo>
                  <a:lnTo>
                    <a:pt x="105409" y="443230"/>
                  </a:lnTo>
                  <a:lnTo>
                    <a:pt x="105409" y="445770"/>
                  </a:lnTo>
                  <a:lnTo>
                    <a:pt x="109105" y="445770"/>
                  </a:lnTo>
                  <a:lnTo>
                    <a:pt x="109105" y="449580"/>
                  </a:lnTo>
                  <a:lnTo>
                    <a:pt x="258889" y="449580"/>
                  </a:lnTo>
                  <a:lnTo>
                    <a:pt x="258889" y="445770"/>
                  </a:lnTo>
                  <a:lnTo>
                    <a:pt x="255193" y="443230"/>
                  </a:lnTo>
                  <a:close/>
                </a:path>
                <a:path w="297814" h="582929">
                  <a:moveTo>
                    <a:pt x="105409" y="435610"/>
                  </a:moveTo>
                  <a:lnTo>
                    <a:pt x="103555" y="435610"/>
                  </a:lnTo>
                  <a:lnTo>
                    <a:pt x="103555" y="445770"/>
                  </a:lnTo>
                  <a:lnTo>
                    <a:pt x="105409" y="445770"/>
                  </a:lnTo>
                  <a:lnTo>
                    <a:pt x="105409" y="443230"/>
                  </a:lnTo>
                  <a:lnTo>
                    <a:pt x="255193" y="443230"/>
                  </a:lnTo>
                  <a:lnTo>
                    <a:pt x="255193" y="439420"/>
                  </a:lnTo>
                  <a:lnTo>
                    <a:pt x="105409" y="439420"/>
                  </a:lnTo>
                  <a:lnTo>
                    <a:pt x="105409" y="435610"/>
                  </a:lnTo>
                  <a:close/>
                </a:path>
                <a:path w="297814" h="582929">
                  <a:moveTo>
                    <a:pt x="240398" y="424180"/>
                  </a:moveTo>
                  <a:lnTo>
                    <a:pt x="116497" y="424180"/>
                  </a:lnTo>
                  <a:lnTo>
                    <a:pt x="116497" y="427990"/>
                  </a:lnTo>
                  <a:lnTo>
                    <a:pt x="112801" y="431800"/>
                  </a:lnTo>
                  <a:lnTo>
                    <a:pt x="109105" y="431800"/>
                  </a:lnTo>
                  <a:lnTo>
                    <a:pt x="109105" y="435610"/>
                  </a:lnTo>
                  <a:lnTo>
                    <a:pt x="105409" y="439420"/>
                  </a:lnTo>
                  <a:lnTo>
                    <a:pt x="251498" y="439420"/>
                  </a:lnTo>
                  <a:lnTo>
                    <a:pt x="251498" y="435610"/>
                  </a:lnTo>
                  <a:lnTo>
                    <a:pt x="240398" y="435610"/>
                  </a:lnTo>
                  <a:lnTo>
                    <a:pt x="240398" y="427990"/>
                  </a:lnTo>
                  <a:lnTo>
                    <a:pt x="244093" y="427990"/>
                  </a:lnTo>
                  <a:lnTo>
                    <a:pt x="240398" y="424180"/>
                  </a:lnTo>
                  <a:close/>
                </a:path>
                <a:path w="297814" h="582929">
                  <a:moveTo>
                    <a:pt x="247789" y="427990"/>
                  </a:moveTo>
                  <a:lnTo>
                    <a:pt x="244093" y="427990"/>
                  </a:lnTo>
                  <a:lnTo>
                    <a:pt x="244093" y="435610"/>
                  </a:lnTo>
                  <a:lnTo>
                    <a:pt x="251498" y="435610"/>
                  </a:lnTo>
                  <a:lnTo>
                    <a:pt x="251498" y="431800"/>
                  </a:lnTo>
                  <a:lnTo>
                    <a:pt x="247789" y="427990"/>
                  </a:lnTo>
                  <a:close/>
                </a:path>
                <a:path w="297814" h="582929">
                  <a:moveTo>
                    <a:pt x="247789" y="403860"/>
                  </a:moveTo>
                  <a:lnTo>
                    <a:pt x="109105" y="403860"/>
                  </a:lnTo>
                  <a:lnTo>
                    <a:pt x="109105" y="407670"/>
                  </a:lnTo>
                  <a:lnTo>
                    <a:pt x="123901" y="407670"/>
                  </a:lnTo>
                  <a:lnTo>
                    <a:pt x="123901" y="411480"/>
                  </a:lnTo>
                  <a:lnTo>
                    <a:pt x="120192" y="411480"/>
                  </a:lnTo>
                  <a:lnTo>
                    <a:pt x="120192" y="424180"/>
                  </a:lnTo>
                  <a:lnTo>
                    <a:pt x="244093" y="424180"/>
                  </a:lnTo>
                  <a:lnTo>
                    <a:pt x="244093" y="419100"/>
                  </a:lnTo>
                  <a:lnTo>
                    <a:pt x="247789" y="419100"/>
                  </a:lnTo>
                  <a:lnTo>
                    <a:pt x="247789" y="403860"/>
                  </a:lnTo>
                  <a:close/>
                </a:path>
                <a:path w="297814" h="582929">
                  <a:moveTo>
                    <a:pt x="120192" y="407670"/>
                  </a:moveTo>
                  <a:lnTo>
                    <a:pt x="112801" y="407670"/>
                  </a:lnTo>
                  <a:lnTo>
                    <a:pt x="112801" y="411480"/>
                  </a:lnTo>
                  <a:lnTo>
                    <a:pt x="120192" y="411480"/>
                  </a:lnTo>
                  <a:lnTo>
                    <a:pt x="120192" y="407670"/>
                  </a:lnTo>
                  <a:close/>
                </a:path>
                <a:path w="297814" h="582929">
                  <a:moveTo>
                    <a:pt x="255193" y="393700"/>
                  </a:moveTo>
                  <a:lnTo>
                    <a:pt x="99860" y="393700"/>
                  </a:lnTo>
                  <a:lnTo>
                    <a:pt x="99860" y="400050"/>
                  </a:lnTo>
                  <a:lnTo>
                    <a:pt x="103555" y="400050"/>
                  </a:lnTo>
                  <a:lnTo>
                    <a:pt x="103555" y="403860"/>
                  </a:lnTo>
                  <a:lnTo>
                    <a:pt x="251498" y="403860"/>
                  </a:lnTo>
                  <a:lnTo>
                    <a:pt x="251498" y="400050"/>
                  </a:lnTo>
                  <a:lnTo>
                    <a:pt x="255193" y="397510"/>
                  </a:lnTo>
                  <a:lnTo>
                    <a:pt x="258889" y="397510"/>
                  </a:lnTo>
                  <a:lnTo>
                    <a:pt x="255193" y="393700"/>
                  </a:lnTo>
                  <a:close/>
                </a:path>
                <a:path w="297814" h="582929">
                  <a:moveTo>
                    <a:pt x="273684" y="358140"/>
                  </a:moveTo>
                  <a:lnTo>
                    <a:pt x="266280" y="358140"/>
                  </a:lnTo>
                  <a:lnTo>
                    <a:pt x="262585" y="361950"/>
                  </a:lnTo>
                  <a:lnTo>
                    <a:pt x="88760" y="361950"/>
                  </a:lnTo>
                  <a:lnTo>
                    <a:pt x="88760" y="382270"/>
                  </a:lnTo>
                  <a:lnTo>
                    <a:pt x="92455" y="386080"/>
                  </a:lnTo>
                  <a:lnTo>
                    <a:pt x="92455" y="389890"/>
                  </a:lnTo>
                  <a:lnTo>
                    <a:pt x="96151" y="389890"/>
                  </a:lnTo>
                  <a:lnTo>
                    <a:pt x="96151" y="393700"/>
                  </a:lnTo>
                  <a:lnTo>
                    <a:pt x="258889" y="393700"/>
                  </a:lnTo>
                  <a:lnTo>
                    <a:pt x="258889" y="386080"/>
                  </a:lnTo>
                  <a:lnTo>
                    <a:pt x="262585" y="382270"/>
                  </a:lnTo>
                  <a:lnTo>
                    <a:pt x="262585" y="378460"/>
                  </a:lnTo>
                  <a:lnTo>
                    <a:pt x="273684" y="378460"/>
                  </a:lnTo>
                  <a:lnTo>
                    <a:pt x="273684" y="373380"/>
                  </a:lnTo>
                  <a:lnTo>
                    <a:pt x="269989" y="373380"/>
                  </a:lnTo>
                  <a:lnTo>
                    <a:pt x="269989" y="369570"/>
                  </a:lnTo>
                  <a:lnTo>
                    <a:pt x="273684" y="365760"/>
                  </a:lnTo>
                  <a:lnTo>
                    <a:pt x="273684" y="358140"/>
                  </a:lnTo>
                  <a:close/>
                </a:path>
                <a:path w="297814" h="582929">
                  <a:moveTo>
                    <a:pt x="269989" y="336550"/>
                  </a:moveTo>
                  <a:lnTo>
                    <a:pt x="73964" y="336550"/>
                  </a:lnTo>
                  <a:lnTo>
                    <a:pt x="73964" y="340360"/>
                  </a:lnTo>
                  <a:lnTo>
                    <a:pt x="77660" y="344170"/>
                  </a:lnTo>
                  <a:lnTo>
                    <a:pt x="77660" y="347980"/>
                  </a:lnTo>
                  <a:lnTo>
                    <a:pt x="81368" y="354330"/>
                  </a:lnTo>
                  <a:lnTo>
                    <a:pt x="81368" y="361950"/>
                  </a:lnTo>
                  <a:lnTo>
                    <a:pt x="262585" y="361950"/>
                  </a:lnTo>
                  <a:lnTo>
                    <a:pt x="262585" y="340360"/>
                  </a:lnTo>
                  <a:lnTo>
                    <a:pt x="266280" y="340360"/>
                  </a:lnTo>
                  <a:lnTo>
                    <a:pt x="269989" y="336550"/>
                  </a:lnTo>
                  <a:close/>
                </a:path>
                <a:path w="297814" h="582929">
                  <a:moveTo>
                    <a:pt x="273684" y="331470"/>
                  </a:moveTo>
                  <a:lnTo>
                    <a:pt x="66573" y="331470"/>
                  </a:lnTo>
                  <a:lnTo>
                    <a:pt x="66573" y="332740"/>
                  </a:lnTo>
                  <a:lnTo>
                    <a:pt x="70269" y="336550"/>
                  </a:lnTo>
                  <a:lnTo>
                    <a:pt x="273684" y="336550"/>
                  </a:lnTo>
                  <a:lnTo>
                    <a:pt x="273684" y="331470"/>
                  </a:lnTo>
                  <a:close/>
                </a:path>
                <a:path w="297814" h="582929">
                  <a:moveTo>
                    <a:pt x="277380" y="316230"/>
                  </a:moveTo>
                  <a:lnTo>
                    <a:pt x="57327" y="316230"/>
                  </a:lnTo>
                  <a:lnTo>
                    <a:pt x="61023" y="323850"/>
                  </a:lnTo>
                  <a:lnTo>
                    <a:pt x="62877" y="332740"/>
                  </a:lnTo>
                  <a:lnTo>
                    <a:pt x="66573" y="331470"/>
                  </a:lnTo>
                  <a:lnTo>
                    <a:pt x="273684" y="331470"/>
                  </a:lnTo>
                  <a:lnTo>
                    <a:pt x="273684" y="327660"/>
                  </a:lnTo>
                  <a:lnTo>
                    <a:pt x="277380" y="327660"/>
                  </a:lnTo>
                  <a:lnTo>
                    <a:pt x="277380" y="316230"/>
                  </a:lnTo>
                  <a:close/>
                </a:path>
                <a:path w="297814" h="582929">
                  <a:moveTo>
                    <a:pt x="234109" y="308610"/>
                  </a:moveTo>
                  <a:lnTo>
                    <a:pt x="49923" y="308610"/>
                  </a:lnTo>
                  <a:lnTo>
                    <a:pt x="53632" y="316230"/>
                  </a:lnTo>
                  <a:lnTo>
                    <a:pt x="53632" y="320040"/>
                  </a:lnTo>
                  <a:lnTo>
                    <a:pt x="57327" y="316230"/>
                  </a:lnTo>
                  <a:lnTo>
                    <a:pt x="238544" y="316230"/>
                  </a:lnTo>
                  <a:lnTo>
                    <a:pt x="238544" y="312420"/>
                  </a:lnTo>
                  <a:lnTo>
                    <a:pt x="234109" y="308610"/>
                  </a:lnTo>
                  <a:close/>
                </a:path>
                <a:path w="297814" h="582929">
                  <a:moveTo>
                    <a:pt x="255193" y="298450"/>
                  </a:moveTo>
                  <a:lnTo>
                    <a:pt x="251498" y="298450"/>
                  </a:lnTo>
                  <a:lnTo>
                    <a:pt x="251498" y="306070"/>
                  </a:lnTo>
                  <a:lnTo>
                    <a:pt x="244093" y="306070"/>
                  </a:lnTo>
                  <a:lnTo>
                    <a:pt x="244093" y="308610"/>
                  </a:lnTo>
                  <a:lnTo>
                    <a:pt x="240398" y="308610"/>
                  </a:lnTo>
                  <a:lnTo>
                    <a:pt x="240398" y="316230"/>
                  </a:lnTo>
                  <a:lnTo>
                    <a:pt x="262585" y="316230"/>
                  </a:lnTo>
                  <a:lnTo>
                    <a:pt x="262585" y="312420"/>
                  </a:lnTo>
                  <a:lnTo>
                    <a:pt x="258889" y="312420"/>
                  </a:lnTo>
                  <a:lnTo>
                    <a:pt x="258889" y="306070"/>
                  </a:lnTo>
                  <a:lnTo>
                    <a:pt x="255193" y="302260"/>
                  </a:lnTo>
                  <a:lnTo>
                    <a:pt x="255193" y="298450"/>
                  </a:lnTo>
                  <a:close/>
                </a:path>
                <a:path w="297814" h="582929">
                  <a:moveTo>
                    <a:pt x="273684" y="308610"/>
                  </a:moveTo>
                  <a:lnTo>
                    <a:pt x="269989" y="308610"/>
                  </a:lnTo>
                  <a:lnTo>
                    <a:pt x="262585" y="316230"/>
                  </a:lnTo>
                  <a:lnTo>
                    <a:pt x="273684" y="316230"/>
                  </a:lnTo>
                  <a:lnTo>
                    <a:pt x="273684" y="308610"/>
                  </a:lnTo>
                  <a:close/>
                </a:path>
                <a:path w="297814" h="582929">
                  <a:moveTo>
                    <a:pt x="251498" y="240030"/>
                  </a:moveTo>
                  <a:lnTo>
                    <a:pt x="247789" y="241300"/>
                  </a:lnTo>
                  <a:lnTo>
                    <a:pt x="14795" y="241300"/>
                  </a:lnTo>
                  <a:lnTo>
                    <a:pt x="14795" y="245110"/>
                  </a:lnTo>
                  <a:lnTo>
                    <a:pt x="16636" y="245110"/>
                  </a:lnTo>
                  <a:lnTo>
                    <a:pt x="16636" y="252730"/>
                  </a:lnTo>
                  <a:lnTo>
                    <a:pt x="11099" y="256540"/>
                  </a:lnTo>
                  <a:lnTo>
                    <a:pt x="14795" y="262890"/>
                  </a:lnTo>
                  <a:lnTo>
                    <a:pt x="16636" y="274320"/>
                  </a:lnTo>
                  <a:lnTo>
                    <a:pt x="20345" y="281940"/>
                  </a:lnTo>
                  <a:lnTo>
                    <a:pt x="24041" y="281940"/>
                  </a:lnTo>
                  <a:lnTo>
                    <a:pt x="31432" y="294640"/>
                  </a:lnTo>
                  <a:lnTo>
                    <a:pt x="35128" y="302260"/>
                  </a:lnTo>
                  <a:lnTo>
                    <a:pt x="35128" y="308610"/>
                  </a:lnTo>
                  <a:lnTo>
                    <a:pt x="38836" y="312420"/>
                  </a:lnTo>
                  <a:lnTo>
                    <a:pt x="46227" y="308610"/>
                  </a:lnTo>
                  <a:lnTo>
                    <a:pt x="234109" y="308610"/>
                  </a:lnTo>
                  <a:lnTo>
                    <a:pt x="231152" y="306070"/>
                  </a:lnTo>
                  <a:lnTo>
                    <a:pt x="223748" y="306070"/>
                  </a:lnTo>
                  <a:lnTo>
                    <a:pt x="223748" y="302260"/>
                  </a:lnTo>
                  <a:lnTo>
                    <a:pt x="231152" y="302260"/>
                  </a:lnTo>
                  <a:lnTo>
                    <a:pt x="231152" y="298450"/>
                  </a:lnTo>
                  <a:lnTo>
                    <a:pt x="234848" y="298450"/>
                  </a:lnTo>
                  <a:lnTo>
                    <a:pt x="234848" y="290830"/>
                  </a:lnTo>
                  <a:lnTo>
                    <a:pt x="238544" y="290830"/>
                  </a:lnTo>
                  <a:lnTo>
                    <a:pt x="238544" y="285750"/>
                  </a:lnTo>
                  <a:lnTo>
                    <a:pt x="240398" y="285750"/>
                  </a:lnTo>
                  <a:lnTo>
                    <a:pt x="238544" y="281940"/>
                  </a:lnTo>
                  <a:lnTo>
                    <a:pt x="238544" y="274320"/>
                  </a:lnTo>
                  <a:lnTo>
                    <a:pt x="240398" y="274320"/>
                  </a:lnTo>
                  <a:lnTo>
                    <a:pt x="240398" y="262890"/>
                  </a:lnTo>
                  <a:lnTo>
                    <a:pt x="244093" y="262890"/>
                  </a:lnTo>
                  <a:lnTo>
                    <a:pt x="244093" y="256540"/>
                  </a:lnTo>
                  <a:lnTo>
                    <a:pt x="247789" y="256540"/>
                  </a:lnTo>
                  <a:lnTo>
                    <a:pt x="251498" y="252730"/>
                  </a:lnTo>
                  <a:lnTo>
                    <a:pt x="251498" y="240030"/>
                  </a:lnTo>
                  <a:close/>
                </a:path>
                <a:path w="297814" h="582929">
                  <a:moveTo>
                    <a:pt x="49923" y="308610"/>
                  </a:moveTo>
                  <a:lnTo>
                    <a:pt x="46227" y="308610"/>
                  </a:lnTo>
                  <a:lnTo>
                    <a:pt x="46227" y="312420"/>
                  </a:lnTo>
                  <a:lnTo>
                    <a:pt x="49923" y="308610"/>
                  </a:lnTo>
                  <a:close/>
                </a:path>
                <a:path w="297814" h="582929">
                  <a:moveTo>
                    <a:pt x="251498" y="302260"/>
                  </a:moveTo>
                  <a:lnTo>
                    <a:pt x="247789" y="302260"/>
                  </a:lnTo>
                  <a:lnTo>
                    <a:pt x="247789" y="306070"/>
                  </a:lnTo>
                  <a:lnTo>
                    <a:pt x="251498" y="306070"/>
                  </a:lnTo>
                  <a:lnTo>
                    <a:pt x="251498" y="302260"/>
                  </a:lnTo>
                  <a:close/>
                </a:path>
                <a:path w="297814" h="582929">
                  <a:moveTo>
                    <a:pt x="244093" y="240030"/>
                  </a:moveTo>
                  <a:lnTo>
                    <a:pt x="11099" y="240030"/>
                  </a:lnTo>
                  <a:lnTo>
                    <a:pt x="11099" y="241300"/>
                  </a:lnTo>
                  <a:lnTo>
                    <a:pt x="247789" y="241300"/>
                  </a:lnTo>
                  <a:lnTo>
                    <a:pt x="244093" y="240030"/>
                  </a:lnTo>
                  <a:close/>
                </a:path>
                <a:path w="297814" h="582929">
                  <a:moveTo>
                    <a:pt x="247789" y="232410"/>
                  </a:moveTo>
                  <a:lnTo>
                    <a:pt x="16636" y="232410"/>
                  </a:lnTo>
                  <a:lnTo>
                    <a:pt x="20345" y="236220"/>
                  </a:lnTo>
                  <a:lnTo>
                    <a:pt x="16636" y="236220"/>
                  </a:lnTo>
                  <a:lnTo>
                    <a:pt x="14795" y="240030"/>
                  </a:lnTo>
                  <a:lnTo>
                    <a:pt x="247789" y="240030"/>
                  </a:lnTo>
                  <a:lnTo>
                    <a:pt x="247789" y="232410"/>
                  </a:lnTo>
                  <a:close/>
                </a:path>
                <a:path w="297814" h="582929">
                  <a:moveTo>
                    <a:pt x="244093" y="224790"/>
                  </a:moveTo>
                  <a:lnTo>
                    <a:pt x="24041" y="224790"/>
                  </a:lnTo>
                  <a:lnTo>
                    <a:pt x="20345" y="228600"/>
                  </a:lnTo>
                  <a:lnTo>
                    <a:pt x="24041" y="228600"/>
                  </a:lnTo>
                  <a:lnTo>
                    <a:pt x="24041" y="232410"/>
                  </a:lnTo>
                  <a:lnTo>
                    <a:pt x="244093" y="232410"/>
                  </a:lnTo>
                  <a:lnTo>
                    <a:pt x="244093" y="224790"/>
                  </a:lnTo>
                  <a:close/>
                </a:path>
                <a:path w="297814" h="582929">
                  <a:moveTo>
                    <a:pt x="244093" y="175260"/>
                  </a:moveTo>
                  <a:lnTo>
                    <a:pt x="14795" y="175260"/>
                  </a:lnTo>
                  <a:lnTo>
                    <a:pt x="14795" y="179070"/>
                  </a:lnTo>
                  <a:lnTo>
                    <a:pt x="16636" y="182880"/>
                  </a:lnTo>
                  <a:lnTo>
                    <a:pt x="16636" y="199390"/>
                  </a:lnTo>
                  <a:lnTo>
                    <a:pt x="14795" y="203200"/>
                  </a:lnTo>
                  <a:lnTo>
                    <a:pt x="11099" y="207010"/>
                  </a:lnTo>
                  <a:lnTo>
                    <a:pt x="14795" y="207010"/>
                  </a:lnTo>
                  <a:lnTo>
                    <a:pt x="14795" y="213360"/>
                  </a:lnTo>
                  <a:lnTo>
                    <a:pt x="20345" y="213360"/>
                  </a:lnTo>
                  <a:lnTo>
                    <a:pt x="20345" y="224790"/>
                  </a:lnTo>
                  <a:lnTo>
                    <a:pt x="240398" y="224790"/>
                  </a:lnTo>
                  <a:lnTo>
                    <a:pt x="240398" y="203200"/>
                  </a:lnTo>
                  <a:lnTo>
                    <a:pt x="238544" y="199390"/>
                  </a:lnTo>
                  <a:lnTo>
                    <a:pt x="238544" y="194310"/>
                  </a:lnTo>
                  <a:lnTo>
                    <a:pt x="234848" y="190500"/>
                  </a:lnTo>
                  <a:lnTo>
                    <a:pt x="238544" y="190500"/>
                  </a:lnTo>
                  <a:lnTo>
                    <a:pt x="238544" y="186690"/>
                  </a:lnTo>
                  <a:lnTo>
                    <a:pt x="240398" y="186690"/>
                  </a:lnTo>
                  <a:lnTo>
                    <a:pt x="240398" y="179070"/>
                  </a:lnTo>
                  <a:lnTo>
                    <a:pt x="244093" y="179070"/>
                  </a:lnTo>
                  <a:lnTo>
                    <a:pt x="244093" y="175260"/>
                  </a:lnTo>
                  <a:close/>
                </a:path>
                <a:path w="297814" h="582929">
                  <a:moveTo>
                    <a:pt x="251498" y="161290"/>
                  </a:moveTo>
                  <a:lnTo>
                    <a:pt x="16636" y="161290"/>
                  </a:lnTo>
                  <a:lnTo>
                    <a:pt x="20345" y="165100"/>
                  </a:lnTo>
                  <a:lnTo>
                    <a:pt x="20345" y="171450"/>
                  </a:lnTo>
                  <a:lnTo>
                    <a:pt x="16636" y="171450"/>
                  </a:lnTo>
                  <a:lnTo>
                    <a:pt x="16636" y="175260"/>
                  </a:lnTo>
                  <a:lnTo>
                    <a:pt x="247789" y="175260"/>
                  </a:lnTo>
                  <a:lnTo>
                    <a:pt x="247789" y="167640"/>
                  </a:lnTo>
                  <a:lnTo>
                    <a:pt x="251498" y="167640"/>
                  </a:lnTo>
                  <a:lnTo>
                    <a:pt x="251498" y="161290"/>
                  </a:lnTo>
                  <a:close/>
                </a:path>
                <a:path w="297814" h="582929">
                  <a:moveTo>
                    <a:pt x="11099" y="157480"/>
                  </a:moveTo>
                  <a:lnTo>
                    <a:pt x="7391" y="157480"/>
                  </a:lnTo>
                  <a:lnTo>
                    <a:pt x="7391" y="161290"/>
                  </a:lnTo>
                  <a:lnTo>
                    <a:pt x="11099" y="157480"/>
                  </a:lnTo>
                  <a:close/>
                </a:path>
                <a:path w="297814" h="582929">
                  <a:moveTo>
                    <a:pt x="255193" y="157480"/>
                  </a:moveTo>
                  <a:lnTo>
                    <a:pt x="11099" y="157480"/>
                  </a:lnTo>
                  <a:lnTo>
                    <a:pt x="14795" y="161290"/>
                  </a:lnTo>
                  <a:lnTo>
                    <a:pt x="255193" y="161290"/>
                  </a:lnTo>
                  <a:lnTo>
                    <a:pt x="255193" y="157480"/>
                  </a:lnTo>
                  <a:close/>
                </a:path>
                <a:path w="297814" h="582929">
                  <a:moveTo>
                    <a:pt x="258889" y="153670"/>
                  </a:moveTo>
                  <a:lnTo>
                    <a:pt x="3695" y="153670"/>
                  </a:lnTo>
                  <a:lnTo>
                    <a:pt x="3695" y="157480"/>
                  </a:lnTo>
                  <a:lnTo>
                    <a:pt x="258889" y="157480"/>
                  </a:lnTo>
                  <a:lnTo>
                    <a:pt x="258889" y="153670"/>
                  </a:lnTo>
                  <a:close/>
                </a:path>
                <a:path w="297814" h="582929">
                  <a:moveTo>
                    <a:pt x="262585" y="151130"/>
                  </a:moveTo>
                  <a:lnTo>
                    <a:pt x="7391" y="151130"/>
                  </a:lnTo>
                  <a:lnTo>
                    <a:pt x="7391" y="153670"/>
                  </a:lnTo>
                  <a:lnTo>
                    <a:pt x="262585" y="153670"/>
                  </a:lnTo>
                  <a:lnTo>
                    <a:pt x="262585" y="151130"/>
                  </a:lnTo>
                  <a:close/>
                </a:path>
                <a:path w="297814" h="582929">
                  <a:moveTo>
                    <a:pt x="269989" y="144780"/>
                  </a:moveTo>
                  <a:lnTo>
                    <a:pt x="11099" y="144780"/>
                  </a:lnTo>
                  <a:lnTo>
                    <a:pt x="14795" y="148590"/>
                  </a:lnTo>
                  <a:lnTo>
                    <a:pt x="14795" y="151130"/>
                  </a:lnTo>
                  <a:lnTo>
                    <a:pt x="266280" y="151130"/>
                  </a:lnTo>
                  <a:lnTo>
                    <a:pt x="266280" y="148590"/>
                  </a:lnTo>
                  <a:lnTo>
                    <a:pt x="269989" y="148590"/>
                  </a:lnTo>
                  <a:lnTo>
                    <a:pt x="269989" y="144780"/>
                  </a:lnTo>
                  <a:close/>
                </a:path>
                <a:path w="297814" h="582929">
                  <a:moveTo>
                    <a:pt x="297726" y="119380"/>
                  </a:moveTo>
                  <a:lnTo>
                    <a:pt x="11099" y="119380"/>
                  </a:lnTo>
                  <a:lnTo>
                    <a:pt x="11099" y="121920"/>
                  </a:lnTo>
                  <a:lnTo>
                    <a:pt x="14795" y="125730"/>
                  </a:lnTo>
                  <a:lnTo>
                    <a:pt x="14795" y="144780"/>
                  </a:lnTo>
                  <a:lnTo>
                    <a:pt x="277380" y="144780"/>
                  </a:lnTo>
                  <a:lnTo>
                    <a:pt x="277380" y="140970"/>
                  </a:lnTo>
                  <a:lnTo>
                    <a:pt x="284772" y="140970"/>
                  </a:lnTo>
                  <a:lnTo>
                    <a:pt x="284772" y="137160"/>
                  </a:lnTo>
                  <a:lnTo>
                    <a:pt x="286626" y="137160"/>
                  </a:lnTo>
                  <a:lnTo>
                    <a:pt x="286626" y="133350"/>
                  </a:lnTo>
                  <a:lnTo>
                    <a:pt x="297726" y="133350"/>
                  </a:lnTo>
                  <a:lnTo>
                    <a:pt x="297726" y="119380"/>
                  </a:lnTo>
                  <a:close/>
                </a:path>
                <a:path w="297814" h="582929">
                  <a:moveTo>
                    <a:pt x="290321" y="99060"/>
                  </a:moveTo>
                  <a:lnTo>
                    <a:pt x="7391" y="99060"/>
                  </a:lnTo>
                  <a:lnTo>
                    <a:pt x="7391" y="111760"/>
                  </a:lnTo>
                  <a:lnTo>
                    <a:pt x="3695" y="111760"/>
                  </a:lnTo>
                  <a:lnTo>
                    <a:pt x="3695" y="119380"/>
                  </a:lnTo>
                  <a:lnTo>
                    <a:pt x="290321" y="119380"/>
                  </a:lnTo>
                  <a:lnTo>
                    <a:pt x="290321" y="115570"/>
                  </a:lnTo>
                  <a:lnTo>
                    <a:pt x="294017" y="115570"/>
                  </a:lnTo>
                  <a:lnTo>
                    <a:pt x="290321" y="111760"/>
                  </a:lnTo>
                  <a:lnTo>
                    <a:pt x="7391" y="111760"/>
                  </a:lnTo>
                  <a:lnTo>
                    <a:pt x="7391" y="107950"/>
                  </a:lnTo>
                  <a:lnTo>
                    <a:pt x="290321" y="107950"/>
                  </a:lnTo>
                  <a:lnTo>
                    <a:pt x="290321" y="99060"/>
                  </a:lnTo>
                  <a:close/>
                </a:path>
                <a:path w="297814" h="582929">
                  <a:moveTo>
                    <a:pt x="294017" y="95250"/>
                  </a:moveTo>
                  <a:lnTo>
                    <a:pt x="3695" y="95250"/>
                  </a:lnTo>
                  <a:lnTo>
                    <a:pt x="3695" y="99060"/>
                  </a:lnTo>
                  <a:lnTo>
                    <a:pt x="294017" y="99060"/>
                  </a:lnTo>
                  <a:lnTo>
                    <a:pt x="294017" y="95250"/>
                  </a:lnTo>
                  <a:close/>
                </a:path>
                <a:path w="297814" h="582929">
                  <a:moveTo>
                    <a:pt x="284772" y="76200"/>
                  </a:moveTo>
                  <a:lnTo>
                    <a:pt x="7391" y="76200"/>
                  </a:lnTo>
                  <a:lnTo>
                    <a:pt x="7391" y="91440"/>
                  </a:lnTo>
                  <a:lnTo>
                    <a:pt x="3695" y="91440"/>
                  </a:lnTo>
                  <a:lnTo>
                    <a:pt x="0" y="95250"/>
                  </a:lnTo>
                  <a:lnTo>
                    <a:pt x="290321" y="95250"/>
                  </a:lnTo>
                  <a:lnTo>
                    <a:pt x="290321" y="87630"/>
                  </a:lnTo>
                  <a:lnTo>
                    <a:pt x="286626" y="87630"/>
                  </a:lnTo>
                  <a:lnTo>
                    <a:pt x="286626" y="83820"/>
                  </a:lnTo>
                  <a:lnTo>
                    <a:pt x="284772" y="83820"/>
                  </a:lnTo>
                  <a:lnTo>
                    <a:pt x="284772" y="76200"/>
                  </a:lnTo>
                  <a:close/>
                </a:path>
                <a:path w="297814" h="582929">
                  <a:moveTo>
                    <a:pt x="3695" y="83820"/>
                  </a:moveTo>
                  <a:lnTo>
                    <a:pt x="3695" y="87630"/>
                  </a:lnTo>
                  <a:lnTo>
                    <a:pt x="7391" y="87630"/>
                  </a:lnTo>
                  <a:lnTo>
                    <a:pt x="3695" y="83820"/>
                  </a:lnTo>
                  <a:close/>
                </a:path>
                <a:path w="297814" h="582929">
                  <a:moveTo>
                    <a:pt x="281076" y="66040"/>
                  </a:moveTo>
                  <a:lnTo>
                    <a:pt x="38836" y="66040"/>
                  </a:lnTo>
                  <a:lnTo>
                    <a:pt x="35128" y="69850"/>
                  </a:lnTo>
                  <a:lnTo>
                    <a:pt x="7391" y="69850"/>
                  </a:lnTo>
                  <a:lnTo>
                    <a:pt x="7391" y="73660"/>
                  </a:lnTo>
                  <a:lnTo>
                    <a:pt x="3695" y="73660"/>
                  </a:lnTo>
                  <a:lnTo>
                    <a:pt x="3695" y="76200"/>
                  </a:lnTo>
                  <a:lnTo>
                    <a:pt x="281076" y="76200"/>
                  </a:lnTo>
                  <a:lnTo>
                    <a:pt x="281076" y="66040"/>
                  </a:lnTo>
                  <a:close/>
                </a:path>
                <a:path w="297814" h="582929">
                  <a:moveTo>
                    <a:pt x="35128" y="66040"/>
                  </a:moveTo>
                  <a:lnTo>
                    <a:pt x="16636" y="66040"/>
                  </a:lnTo>
                  <a:lnTo>
                    <a:pt x="16636" y="69850"/>
                  </a:lnTo>
                  <a:lnTo>
                    <a:pt x="35128" y="69850"/>
                  </a:lnTo>
                  <a:lnTo>
                    <a:pt x="35128" y="66040"/>
                  </a:lnTo>
                  <a:close/>
                </a:path>
                <a:path w="297814" h="582929">
                  <a:moveTo>
                    <a:pt x="31432" y="62230"/>
                  </a:moveTo>
                  <a:lnTo>
                    <a:pt x="27736" y="62230"/>
                  </a:lnTo>
                  <a:lnTo>
                    <a:pt x="24041" y="66040"/>
                  </a:lnTo>
                  <a:lnTo>
                    <a:pt x="31432" y="66040"/>
                  </a:lnTo>
                  <a:lnTo>
                    <a:pt x="31432" y="62230"/>
                  </a:lnTo>
                  <a:close/>
                </a:path>
                <a:path w="297814" h="582929">
                  <a:moveTo>
                    <a:pt x="57327" y="57150"/>
                  </a:moveTo>
                  <a:lnTo>
                    <a:pt x="49923" y="57150"/>
                  </a:lnTo>
                  <a:lnTo>
                    <a:pt x="49923" y="59690"/>
                  </a:lnTo>
                  <a:lnTo>
                    <a:pt x="42532" y="59690"/>
                  </a:lnTo>
                  <a:lnTo>
                    <a:pt x="42532" y="66040"/>
                  </a:lnTo>
                  <a:lnTo>
                    <a:pt x="273684" y="66040"/>
                  </a:lnTo>
                  <a:lnTo>
                    <a:pt x="273684" y="62230"/>
                  </a:lnTo>
                  <a:lnTo>
                    <a:pt x="62877" y="62230"/>
                  </a:lnTo>
                  <a:lnTo>
                    <a:pt x="61023" y="59690"/>
                  </a:lnTo>
                  <a:lnTo>
                    <a:pt x="57327" y="57150"/>
                  </a:lnTo>
                  <a:close/>
                </a:path>
                <a:path w="297814" h="582929">
                  <a:moveTo>
                    <a:pt x="273684" y="59690"/>
                  </a:moveTo>
                  <a:lnTo>
                    <a:pt x="62877" y="59690"/>
                  </a:lnTo>
                  <a:lnTo>
                    <a:pt x="62877" y="62230"/>
                  </a:lnTo>
                  <a:lnTo>
                    <a:pt x="273684" y="62230"/>
                  </a:lnTo>
                  <a:lnTo>
                    <a:pt x="273684" y="59690"/>
                  </a:lnTo>
                  <a:close/>
                </a:path>
                <a:path w="297814" h="582929">
                  <a:moveTo>
                    <a:pt x="262585" y="49530"/>
                  </a:moveTo>
                  <a:lnTo>
                    <a:pt x="77660" y="49530"/>
                  </a:lnTo>
                  <a:lnTo>
                    <a:pt x="70269" y="53340"/>
                  </a:lnTo>
                  <a:lnTo>
                    <a:pt x="77660" y="59690"/>
                  </a:lnTo>
                  <a:lnTo>
                    <a:pt x="269989" y="59690"/>
                  </a:lnTo>
                  <a:lnTo>
                    <a:pt x="269989" y="57150"/>
                  </a:lnTo>
                  <a:lnTo>
                    <a:pt x="262585" y="57150"/>
                  </a:lnTo>
                  <a:lnTo>
                    <a:pt x="262585" y="49530"/>
                  </a:lnTo>
                  <a:close/>
                </a:path>
                <a:path w="297814" h="582929">
                  <a:moveTo>
                    <a:pt x="255193" y="34290"/>
                  </a:moveTo>
                  <a:lnTo>
                    <a:pt x="92455" y="34290"/>
                  </a:lnTo>
                  <a:lnTo>
                    <a:pt x="85064" y="41910"/>
                  </a:lnTo>
                  <a:lnTo>
                    <a:pt x="88760" y="45720"/>
                  </a:lnTo>
                  <a:lnTo>
                    <a:pt x="81368" y="45720"/>
                  </a:lnTo>
                  <a:lnTo>
                    <a:pt x="81368" y="49530"/>
                  </a:lnTo>
                  <a:lnTo>
                    <a:pt x="255193" y="49530"/>
                  </a:lnTo>
                  <a:lnTo>
                    <a:pt x="255193" y="34290"/>
                  </a:lnTo>
                  <a:close/>
                </a:path>
                <a:path w="297814" h="582929">
                  <a:moveTo>
                    <a:pt x="251498" y="0"/>
                  </a:moveTo>
                  <a:lnTo>
                    <a:pt x="240398" y="0"/>
                  </a:lnTo>
                  <a:lnTo>
                    <a:pt x="240398" y="3810"/>
                  </a:lnTo>
                  <a:lnTo>
                    <a:pt x="234848" y="7620"/>
                  </a:lnTo>
                  <a:lnTo>
                    <a:pt x="227456" y="13970"/>
                  </a:lnTo>
                  <a:lnTo>
                    <a:pt x="223748" y="16510"/>
                  </a:lnTo>
                  <a:lnTo>
                    <a:pt x="212661" y="20320"/>
                  </a:lnTo>
                  <a:lnTo>
                    <a:pt x="212661" y="24130"/>
                  </a:lnTo>
                  <a:lnTo>
                    <a:pt x="205257" y="27940"/>
                  </a:lnTo>
                  <a:lnTo>
                    <a:pt x="201561" y="27940"/>
                  </a:lnTo>
                  <a:lnTo>
                    <a:pt x="197865" y="30480"/>
                  </a:lnTo>
                  <a:lnTo>
                    <a:pt x="99860" y="30480"/>
                  </a:lnTo>
                  <a:lnTo>
                    <a:pt x="99860" y="34290"/>
                  </a:lnTo>
                  <a:lnTo>
                    <a:pt x="251498" y="34290"/>
                  </a:lnTo>
                  <a:lnTo>
                    <a:pt x="251498" y="24130"/>
                  </a:lnTo>
                  <a:lnTo>
                    <a:pt x="262585" y="24130"/>
                  </a:lnTo>
                  <a:lnTo>
                    <a:pt x="262585" y="16510"/>
                  </a:lnTo>
                  <a:lnTo>
                    <a:pt x="266280" y="13970"/>
                  </a:lnTo>
                  <a:lnTo>
                    <a:pt x="258889" y="11430"/>
                  </a:lnTo>
                  <a:lnTo>
                    <a:pt x="260121" y="7620"/>
                  </a:lnTo>
                  <a:lnTo>
                    <a:pt x="255193" y="7620"/>
                  </a:lnTo>
                  <a:lnTo>
                    <a:pt x="251498" y="3810"/>
                  </a:lnTo>
                  <a:lnTo>
                    <a:pt x="251498" y="0"/>
                  </a:lnTo>
                  <a:close/>
                </a:path>
                <a:path w="297814" h="582929">
                  <a:moveTo>
                    <a:pt x="142392" y="13970"/>
                  </a:moveTo>
                  <a:lnTo>
                    <a:pt x="138683" y="13970"/>
                  </a:lnTo>
                  <a:lnTo>
                    <a:pt x="138683" y="20320"/>
                  </a:lnTo>
                  <a:lnTo>
                    <a:pt x="131292" y="20320"/>
                  </a:lnTo>
                  <a:lnTo>
                    <a:pt x="127596" y="24130"/>
                  </a:lnTo>
                  <a:lnTo>
                    <a:pt x="105409" y="24130"/>
                  </a:lnTo>
                  <a:lnTo>
                    <a:pt x="105409" y="27940"/>
                  </a:lnTo>
                  <a:lnTo>
                    <a:pt x="103555" y="30480"/>
                  </a:lnTo>
                  <a:lnTo>
                    <a:pt x="197865" y="30480"/>
                  </a:lnTo>
                  <a:lnTo>
                    <a:pt x="197865" y="27940"/>
                  </a:lnTo>
                  <a:lnTo>
                    <a:pt x="151637" y="27940"/>
                  </a:lnTo>
                  <a:lnTo>
                    <a:pt x="151637" y="20320"/>
                  </a:lnTo>
                  <a:lnTo>
                    <a:pt x="149783" y="16510"/>
                  </a:lnTo>
                  <a:lnTo>
                    <a:pt x="146088" y="16510"/>
                  </a:lnTo>
                  <a:lnTo>
                    <a:pt x="142392" y="13970"/>
                  </a:lnTo>
                  <a:close/>
                </a:path>
                <a:path w="297814" h="582929">
                  <a:moveTo>
                    <a:pt x="159029" y="24130"/>
                  </a:moveTo>
                  <a:lnTo>
                    <a:pt x="155333" y="24130"/>
                  </a:lnTo>
                  <a:lnTo>
                    <a:pt x="155333" y="27940"/>
                  </a:lnTo>
                  <a:lnTo>
                    <a:pt x="159029" y="27940"/>
                  </a:lnTo>
                  <a:lnTo>
                    <a:pt x="159029" y="24130"/>
                  </a:lnTo>
                  <a:close/>
                </a:path>
                <a:path w="297814" h="582929">
                  <a:moveTo>
                    <a:pt x="173824" y="13970"/>
                  </a:moveTo>
                  <a:lnTo>
                    <a:pt x="170129" y="13970"/>
                  </a:lnTo>
                  <a:lnTo>
                    <a:pt x="170129" y="16510"/>
                  </a:lnTo>
                  <a:lnTo>
                    <a:pt x="173824" y="20320"/>
                  </a:lnTo>
                  <a:lnTo>
                    <a:pt x="170129" y="20320"/>
                  </a:lnTo>
                  <a:lnTo>
                    <a:pt x="170129" y="27940"/>
                  </a:lnTo>
                  <a:lnTo>
                    <a:pt x="197865" y="27940"/>
                  </a:lnTo>
                  <a:lnTo>
                    <a:pt x="197865" y="24130"/>
                  </a:lnTo>
                  <a:lnTo>
                    <a:pt x="184924" y="24130"/>
                  </a:lnTo>
                  <a:lnTo>
                    <a:pt x="181216" y="20320"/>
                  </a:lnTo>
                  <a:lnTo>
                    <a:pt x="184924" y="16510"/>
                  </a:lnTo>
                  <a:lnTo>
                    <a:pt x="173824" y="16510"/>
                  </a:lnTo>
                  <a:lnTo>
                    <a:pt x="173824" y="13970"/>
                  </a:lnTo>
                  <a:close/>
                </a:path>
                <a:path w="297814" h="582929">
                  <a:moveTo>
                    <a:pt x="120192" y="13970"/>
                  </a:moveTo>
                  <a:lnTo>
                    <a:pt x="112801" y="13970"/>
                  </a:lnTo>
                  <a:lnTo>
                    <a:pt x="112801" y="16510"/>
                  </a:lnTo>
                  <a:lnTo>
                    <a:pt x="109105" y="20320"/>
                  </a:lnTo>
                  <a:lnTo>
                    <a:pt x="109105" y="24130"/>
                  </a:lnTo>
                  <a:lnTo>
                    <a:pt x="123901" y="24130"/>
                  </a:lnTo>
                  <a:lnTo>
                    <a:pt x="123901" y="16510"/>
                  </a:lnTo>
                  <a:lnTo>
                    <a:pt x="120192" y="16510"/>
                  </a:lnTo>
                  <a:lnTo>
                    <a:pt x="120192" y="13970"/>
                  </a:lnTo>
                  <a:close/>
                </a:path>
                <a:path w="297814" h="582929">
                  <a:moveTo>
                    <a:pt x="127596" y="20320"/>
                  </a:moveTo>
                  <a:lnTo>
                    <a:pt x="123901" y="24130"/>
                  </a:lnTo>
                  <a:lnTo>
                    <a:pt x="127596" y="24130"/>
                  </a:lnTo>
                  <a:lnTo>
                    <a:pt x="127596" y="20320"/>
                  </a:lnTo>
                  <a:close/>
                </a:path>
                <a:path w="297814" h="582929">
                  <a:moveTo>
                    <a:pt x="197865" y="13970"/>
                  </a:moveTo>
                  <a:lnTo>
                    <a:pt x="196011" y="16510"/>
                  </a:lnTo>
                  <a:lnTo>
                    <a:pt x="192316" y="16510"/>
                  </a:lnTo>
                  <a:lnTo>
                    <a:pt x="188620" y="20320"/>
                  </a:lnTo>
                  <a:lnTo>
                    <a:pt x="184924" y="20320"/>
                  </a:lnTo>
                  <a:lnTo>
                    <a:pt x="184924" y="24130"/>
                  </a:lnTo>
                  <a:lnTo>
                    <a:pt x="197865" y="24130"/>
                  </a:lnTo>
                  <a:lnTo>
                    <a:pt x="197865" y="13970"/>
                  </a:lnTo>
                  <a:close/>
                </a:path>
                <a:path w="297814" h="582929">
                  <a:moveTo>
                    <a:pt x="138683" y="16510"/>
                  </a:moveTo>
                  <a:lnTo>
                    <a:pt x="134988" y="16510"/>
                  </a:lnTo>
                  <a:lnTo>
                    <a:pt x="134988" y="20320"/>
                  </a:lnTo>
                  <a:lnTo>
                    <a:pt x="138683" y="20320"/>
                  </a:lnTo>
                  <a:lnTo>
                    <a:pt x="138683" y="16510"/>
                  </a:lnTo>
                  <a:close/>
                </a:path>
                <a:path w="297814" h="582929">
                  <a:moveTo>
                    <a:pt x="262585" y="0"/>
                  </a:moveTo>
                  <a:lnTo>
                    <a:pt x="258889" y="3810"/>
                  </a:lnTo>
                  <a:lnTo>
                    <a:pt x="255193" y="3810"/>
                  </a:lnTo>
                  <a:lnTo>
                    <a:pt x="255193" y="7620"/>
                  </a:lnTo>
                  <a:lnTo>
                    <a:pt x="260121" y="7620"/>
                  </a:lnTo>
                  <a:lnTo>
                    <a:pt x="262585" y="0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5125793" y="5718040"/>
              <a:ext cx="62865" cy="255904"/>
            </a:xfrm>
            <a:custGeom>
              <a:avLst/>
              <a:gdLst/>
              <a:ahLst/>
              <a:cxnLst/>
              <a:rect l="l" t="t" r="r" b="b"/>
              <a:pathLst>
                <a:path w="62864" h="255904">
                  <a:moveTo>
                    <a:pt x="23977" y="3657"/>
                  </a:moveTo>
                  <a:lnTo>
                    <a:pt x="27660" y="0"/>
                  </a:lnTo>
                  <a:lnTo>
                    <a:pt x="23977" y="10972"/>
                  </a:lnTo>
                  <a:lnTo>
                    <a:pt x="31356" y="14617"/>
                  </a:lnTo>
                  <a:lnTo>
                    <a:pt x="27660" y="16446"/>
                  </a:lnTo>
                  <a:lnTo>
                    <a:pt x="27660" y="23761"/>
                  </a:lnTo>
                  <a:lnTo>
                    <a:pt x="16598" y="23761"/>
                  </a:lnTo>
                  <a:lnTo>
                    <a:pt x="16598" y="27406"/>
                  </a:lnTo>
                  <a:lnTo>
                    <a:pt x="16598" y="34721"/>
                  </a:lnTo>
                  <a:lnTo>
                    <a:pt x="20294" y="34721"/>
                  </a:lnTo>
                  <a:lnTo>
                    <a:pt x="20294" y="42024"/>
                  </a:lnTo>
                  <a:lnTo>
                    <a:pt x="20294" y="49339"/>
                  </a:lnTo>
                  <a:lnTo>
                    <a:pt x="27660" y="49339"/>
                  </a:lnTo>
                  <a:lnTo>
                    <a:pt x="27660" y="56642"/>
                  </a:lnTo>
                  <a:lnTo>
                    <a:pt x="31356" y="56642"/>
                  </a:lnTo>
                  <a:lnTo>
                    <a:pt x="35039" y="56642"/>
                  </a:lnTo>
                  <a:lnTo>
                    <a:pt x="35039" y="60299"/>
                  </a:lnTo>
                  <a:lnTo>
                    <a:pt x="38734" y="60299"/>
                  </a:lnTo>
                  <a:lnTo>
                    <a:pt x="38734" y="62128"/>
                  </a:lnTo>
                  <a:lnTo>
                    <a:pt x="38734" y="65786"/>
                  </a:lnTo>
                  <a:lnTo>
                    <a:pt x="46100" y="65786"/>
                  </a:lnTo>
                  <a:lnTo>
                    <a:pt x="46100" y="76746"/>
                  </a:lnTo>
                  <a:lnTo>
                    <a:pt x="49796" y="76746"/>
                  </a:lnTo>
                  <a:lnTo>
                    <a:pt x="49796" y="80403"/>
                  </a:lnTo>
                  <a:lnTo>
                    <a:pt x="49796" y="84048"/>
                  </a:lnTo>
                  <a:lnTo>
                    <a:pt x="51638" y="84048"/>
                  </a:lnTo>
                  <a:lnTo>
                    <a:pt x="51638" y="87706"/>
                  </a:lnTo>
                  <a:lnTo>
                    <a:pt x="55321" y="87706"/>
                  </a:lnTo>
                  <a:lnTo>
                    <a:pt x="55321" y="91363"/>
                  </a:lnTo>
                  <a:lnTo>
                    <a:pt x="55321" y="95021"/>
                  </a:lnTo>
                  <a:lnTo>
                    <a:pt x="59016" y="95021"/>
                  </a:lnTo>
                  <a:lnTo>
                    <a:pt x="59016" y="98666"/>
                  </a:lnTo>
                  <a:lnTo>
                    <a:pt x="55321" y="98666"/>
                  </a:lnTo>
                  <a:lnTo>
                    <a:pt x="55321" y="102323"/>
                  </a:lnTo>
                  <a:lnTo>
                    <a:pt x="55321" y="98666"/>
                  </a:lnTo>
                  <a:lnTo>
                    <a:pt x="55321" y="102323"/>
                  </a:lnTo>
                  <a:lnTo>
                    <a:pt x="55321" y="105981"/>
                  </a:lnTo>
                  <a:lnTo>
                    <a:pt x="55321" y="107810"/>
                  </a:lnTo>
                  <a:lnTo>
                    <a:pt x="55321" y="111455"/>
                  </a:lnTo>
                  <a:lnTo>
                    <a:pt x="59016" y="115112"/>
                  </a:lnTo>
                  <a:lnTo>
                    <a:pt x="55321" y="115112"/>
                  </a:lnTo>
                  <a:lnTo>
                    <a:pt x="55321" y="118770"/>
                  </a:lnTo>
                  <a:lnTo>
                    <a:pt x="59016" y="118770"/>
                  </a:lnTo>
                  <a:lnTo>
                    <a:pt x="59016" y="115112"/>
                  </a:lnTo>
                  <a:lnTo>
                    <a:pt x="59016" y="118770"/>
                  </a:lnTo>
                  <a:lnTo>
                    <a:pt x="59016" y="115112"/>
                  </a:lnTo>
                  <a:lnTo>
                    <a:pt x="59016" y="118770"/>
                  </a:lnTo>
                  <a:lnTo>
                    <a:pt x="59016" y="115112"/>
                  </a:lnTo>
                  <a:lnTo>
                    <a:pt x="59016" y="118770"/>
                  </a:lnTo>
                  <a:lnTo>
                    <a:pt x="62699" y="118770"/>
                  </a:lnTo>
                  <a:lnTo>
                    <a:pt x="62699" y="122428"/>
                  </a:lnTo>
                  <a:lnTo>
                    <a:pt x="62699" y="126072"/>
                  </a:lnTo>
                  <a:lnTo>
                    <a:pt x="59016" y="126072"/>
                  </a:lnTo>
                  <a:lnTo>
                    <a:pt x="62699" y="126072"/>
                  </a:lnTo>
                  <a:lnTo>
                    <a:pt x="62699" y="129730"/>
                  </a:lnTo>
                  <a:lnTo>
                    <a:pt x="62699" y="133388"/>
                  </a:lnTo>
                  <a:lnTo>
                    <a:pt x="59016" y="133388"/>
                  </a:lnTo>
                  <a:lnTo>
                    <a:pt x="55321" y="133388"/>
                  </a:lnTo>
                  <a:lnTo>
                    <a:pt x="51638" y="133388"/>
                  </a:lnTo>
                  <a:lnTo>
                    <a:pt x="51638" y="137045"/>
                  </a:lnTo>
                  <a:lnTo>
                    <a:pt x="51638" y="133388"/>
                  </a:lnTo>
                  <a:lnTo>
                    <a:pt x="51638" y="137045"/>
                  </a:lnTo>
                  <a:lnTo>
                    <a:pt x="49796" y="137045"/>
                  </a:lnTo>
                  <a:lnTo>
                    <a:pt x="49796" y="140690"/>
                  </a:lnTo>
                  <a:lnTo>
                    <a:pt x="46100" y="140690"/>
                  </a:lnTo>
                  <a:lnTo>
                    <a:pt x="42417" y="140690"/>
                  </a:lnTo>
                  <a:lnTo>
                    <a:pt x="42417" y="144348"/>
                  </a:lnTo>
                  <a:lnTo>
                    <a:pt x="38734" y="144348"/>
                  </a:lnTo>
                  <a:lnTo>
                    <a:pt x="35039" y="144348"/>
                  </a:lnTo>
                  <a:lnTo>
                    <a:pt x="35039" y="148005"/>
                  </a:lnTo>
                  <a:lnTo>
                    <a:pt x="31356" y="148005"/>
                  </a:lnTo>
                  <a:lnTo>
                    <a:pt x="35039" y="148005"/>
                  </a:lnTo>
                  <a:lnTo>
                    <a:pt x="31356" y="148005"/>
                  </a:lnTo>
                  <a:lnTo>
                    <a:pt x="31356" y="151663"/>
                  </a:lnTo>
                  <a:lnTo>
                    <a:pt x="27660" y="151663"/>
                  </a:lnTo>
                  <a:lnTo>
                    <a:pt x="27660" y="153492"/>
                  </a:lnTo>
                  <a:lnTo>
                    <a:pt x="23977" y="153492"/>
                  </a:lnTo>
                  <a:lnTo>
                    <a:pt x="23977" y="157137"/>
                  </a:lnTo>
                  <a:lnTo>
                    <a:pt x="20294" y="157137"/>
                  </a:lnTo>
                  <a:lnTo>
                    <a:pt x="20294" y="160794"/>
                  </a:lnTo>
                  <a:lnTo>
                    <a:pt x="16598" y="160794"/>
                  </a:lnTo>
                  <a:lnTo>
                    <a:pt x="16598" y="164452"/>
                  </a:lnTo>
                  <a:lnTo>
                    <a:pt x="16598" y="160794"/>
                  </a:lnTo>
                  <a:lnTo>
                    <a:pt x="16598" y="164452"/>
                  </a:lnTo>
                  <a:lnTo>
                    <a:pt x="16598" y="168097"/>
                  </a:lnTo>
                  <a:lnTo>
                    <a:pt x="12915" y="168097"/>
                  </a:lnTo>
                  <a:lnTo>
                    <a:pt x="12915" y="171754"/>
                  </a:lnTo>
                  <a:lnTo>
                    <a:pt x="12915" y="175412"/>
                  </a:lnTo>
                  <a:lnTo>
                    <a:pt x="9220" y="175412"/>
                  </a:lnTo>
                  <a:lnTo>
                    <a:pt x="9220" y="179070"/>
                  </a:lnTo>
                  <a:lnTo>
                    <a:pt x="5537" y="179070"/>
                  </a:lnTo>
                  <a:lnTo>
                    <a:pt x="5537" y="182727"/>
                  </a:lnTo>
                  <a:lnTo>
                    <a:pt x="5537" y="186372"/>
                  </a:lnTo>
                  <a:lnTo>
                    <a:pt x="3695" y="186372"/>
                  </a:lnTo>
                  <a:lnTo>
                    <a:pt x="3695" y="190030"/>
                  </a:lnTo>
                  <a:lnTo>
                    <a:pt x="0" y="190030"/>
                  </a:lnTo>
                  <a:lnTo>
                    <a:pt x="3695" y="193687"/>
                  </a:lnTo>
                  <a:lnTo>
                    <a:pt x="0" y="193687"/>
                  </a:lnTo>
                  <a:lnTo>
                    <a:pt x="3695" y="193687"/>
                  </a:lnTo>
                  <a:lnTo>
                    <a:pt x="0" y="193687"/>
                  </a:lnTo>
                  <a:lnTo>
                    <a:pt x="3695" y="193687"/>
                  </a:lnTo>
                  <a:lnTo>
                    <a:pt x="3695" y="195516"/>
                  </a:lnTo>
                  <a:lnTo>
                    <a:pt x="3695" y="199161"/>
                  </a:lnTo>
                  <a:lnTo>
                    <a:pt x="5537" y="199161"/>
                  </a:lnTo>
                  <a:lnTo>
                    <a:pt x="3695" y="199161"/>
                  </a:lnTo>
                  <a:lnTo>
                    <a:pt x="5537" y="202819"/>
                  </a:lnTo>
                  <a:lnTo>
                    <a:pt x="5537" y="206476"/>
                  </a:lnTo>
                  <a:lnTo>
                    <a:pt x="3695" y="206476"/>
                  </a:lnTo>
                  <a:lnTo>
                    <a:pt x="5537" y="206476"/>
                  </a:lnTo>
                  <a:lnTo>
                    <a:pt x="5537" y="224751"/>
                  </a:lnTo>
                  <a:lnTo>
                    <a:pt x="9220" y="224751"/>
                  </a:lnTo>
                  <a:lnTo>
                    <a:pt x="9220" y="228396"/>
                  </a:lnTo>
                  <a:lnTo>
                    <a:pt x="9220" y="232054"/>
                  </a:lnTo>
                  <a:lnTo>
                    <a:pt x="12915" y="232054"/>
                  </a:lnTo>
                  <a:lnTo>
                    <a:pt x="12915" y="235712"/>
                  </a:lnTo>
                  <a:lnTo>
                    <a:pt x="12915" y="239369"/>
                  </a:lnTo>
                  <a:lnTo>
                    <a:pt x="9220" y="239369"/>
                  </a:lnTo>
                  <a:lnTo>
                    <a:pt x="12915" y="241185"/>
                  </a:lnTo>
                  <a:lnTo>
                    <a:pt x="16598" y="239369"/>
                  </a:lnTo>
                  <a:lnTo>
                    <a:pt x="16598" y="241185"/>
                  </a:lnTo>
                  <a:lnTo>
                    <a:pt x="16598" y="244843"/>
                  </a:lnTo>
                  <a:lnTo>
                    <a:pt x="16598" y="248500"/>
                  </a:lnTo>
                  <a:lnTo>
                    <a:pt x="16598" y="252158"/>
                  </a:lnTo>
                  <a:lnTo>
                    <a:pt x="12915" y="255803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0" name="object 1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000914" y="5970668"/>
              <a:ext cx="170472" cy="333425"/>
            </a:xfrm>
            <a:prstGeom prst="rect">
              <a:avLst/>
            </a:prstGeom>
          </p:spPr>
        </p:pic>
        <p:sp>
          <p:nvSpPr>
            <p:cNvPr id="131" name="object 131"/>
            <p:cNvSpPr/>
            <p:nvPr/>
          </p:nvSpPr>
          <p:spPr>
            <a:xfrm>
              <a:off x="4895288" y="5855085"/>
              <a:ext cx="120014" cy="313055"/>
            </a:xfrm>
            <a:custGeom>
              <a:avLst/>
              <a:gdLst/>
              <a:ahLst/>
              <a:cxnLst/>
              <a:rect l="l" t="t" r="r" b="b"/>
              <a:pathLst>
                <a:path w="120014" h="313054">
                  <a:moveTo>
                    <a:pt x="108800" y="312445"/>
                  </a:moveTo>
                  <a:lnTo>
                    <a:pt x="105117" y="312445"/>
                  </a:lnTo>
                  <a:lnTo>
                    <a:pt x="105117" y="308787"/>
                  </a:lnTo>
                  <a:lnTo>
                    <a:pt x="101422" y="308787"/>
                  </a:lnTo>
                  <a:lnTo>
                    <a:pt x="101422" y="305130"/>
                  </a:lnTo>
                  <a:lnTo>
                    <a:pt x="101422" y="308787"/>
                  </a:lnTo>
                  <a:lnTo>
                    <a:pt x="99580" y="308787"/>
                  </a:lnTo>
                  <a:lnTo>
                    <a:pt x="99580" y="301485"/>
                  </a:lnTo>
                  <a:lnTo>
                    <a:pt x="99580" y="297827"/>
                  </a:lnTo>
                  <a:lnTo>
                    <a:pt x="101422" y="297827"/>
                  </a:lnTo>
                  <a:lnTo>
                    <a:pt x="101422" y="301485"/>
                  </a:lnTo>
                  <a:lnTo>
                    <a:pt x="105117" y="297827"/>
                  </a:lnTo>
                  <a:lnTo>
                    <a:pt x="101422" y="297827"/>
                  </a:lnTo>
                  <a:lnTo>
                    <a:pt x="105117" y="297827"/>
                  </a:lnTo>
                  <a:lnTo>
                    <a:pt x="105117" y="294170"/>
                  </a:lnTo>
                  <a:lnTo>
                    <a:pt x="108800" y="294170"/>
                  </a:lnTo>
                  <a:lnTo>
                    <a:pt x="112496" y="290512"/>
                  </a:lnTo>
                  <a:lnTo>
                    <a:pt x="112496" y="286867"/>
                  </a:lnTo>
                  <a:lnTo>
                    <a:pt x="116179" y="286867"/>
                  </a:lnTo>
                  <a:lnTo>
                    <a:pt x="116179" y="285038"/>
                  </a:lnTo>
                  <a:lnTo>
                    <a:pt x="116179" y="281381"/>
                  </a:lnTo>
                  <a:lnTo>
                    <a:pt x="119862" y="281381"/>
                  </a:lnTo>
                  <a:lnTo>
                    <a:pt x="116179" y="281381"/>
                  </a:lnTo>
                  <a:lnTo>
                    <a:pt x="116179" y="277723"/>
                  </a:lnTo>
                  <a:lnTo>
                    <a:pt x="116179" y="274078"/>
                  </a:lnTo>
                  <a:lnTo>
                    <a:pt x="119862" y="274078"/>
                  </a:lnTo>
                  <a:lnTo>
                    <a:pt x="119862" y="270421"/>
                  </a:lnTo>
                  <a:lnTo>
                    <a:pt x="116179" y="270421"/>
                  </a:lnTo>
                  <a:lnTo>
                    <a:pt x="116179" y="274078"/>
                  </a:lnTo>
                  <a:lnTo>
                    <a:pt x="112496" y="274078"/>
                  </a:lnTo>
                  <a:lnTo>
                    <a:pt x="108800" y="274078"/>
                  </a:lnTo>
                  <a:lnTo>
                    <a:pt x="108800" y="270421"/>
                  </a:lnTo>
                  <a:lnTo>
                    <a:pt x="105117" y="270421"/>
                  </a:lnTo>
                  <a:lnTo>
                    <a:pt x="105117" y="266763"/>
                  </a:lnTo>
                  <a:lnTo>
                    <a:pt x="101422" y="266763"/>
                  </a:lnTo>
                  <a:lnTo>
                    <a:pt x="99580" y="266763"/>
                  </a:lnTo>
                  <a:lnTo>
                    <a:pt x="99580" y="263105"/>
                  </a:lnTo>
                  <a:lnTo>
                    <a:pt x="95897" y="263105"/>
                  </a:lnTo>
                  <a:lnTo>
                    <a:pt x="95897" y="259461"/>
                  </a:lnTo>
                  <a:lnTo>
                    <a:pt x="95897" y="255803"/>
                  </a:lnTo>
                  <a:lnTo>
                    <a:pt x="92202" y="255803"/>
                  </a:lnTo>
                  <a:lnTo>
                    <a:pt x="92202" y="252145"/>
                  </a:lnTo>
                  <a:lnTo>
                    <a:pt x="88519" y="252145"/>
                  </a:lnTo>
                  <a:lnTo>
                    <a:pt x="88519" y="248488"/>
                  </a:lnTo>
                  <a:lnTo>
                    <a:pt x="84836" y="244843"/>
                  </a:lnTo>
                  <a:lnTo>
                    <a:pt x="84836" y="241185"/>
                  </a:lnTo>
                  <a:lnTo>
                    <a:pt x="84836" y="235699"/>
                  </a:lnTo>
                  <a:lnTo>
                    <a:pt x="84836" y="232041"/>
                  </a:lnTo>
                  <a:lnTo>
                    <a:pt x="84836" y="224739"/>
                  </a:lnTo>
                  <a:lnTo>
                    <a:pt x="77457" y="224739"/>
                  </a:lnTo>
                  <a:lnTo>
                    <a:pt x="77457" y="217436"/>
                  </a:lnTo>
                  <a:lnTo>
                    <a:pt x="73761" y="210121"/>
                  </a:lnTo>
                  <a:lnTo>
                    <a:pt x="73761" y="206463"/>
                  </a:lnTo>
                  <a:lnTo>
                    <a:pt x="70078" y="202819"/>
                  </a:lnTo>
                  <a:lnTo>
                    <a:pt x="70078" y="199161"/>
                  </a:lnTo>
                  <a:lnTo>
                    <a:pt x="66382" y="199161"/>
                  </a:lnTo>
                  <a:lnTo>
                    <a:pt x="62699" y="195503"/>
                  </a:lnTo>
                  <a:lnTo>
                    <a:pt x="62699" y="193675"/>
                  </a:lnTo>
                  <a:lnTo>
                    <a:pt x="59016" y="195503"/>
                  </a:lnTo>
                  <a:lnTo>
                    <a:pt x="57175" y="186372"/>
                  </a:lnTo>
                  <a:lnTo>
                    <a:pt x="53479" y="179057"/>
                  </a:lnTo>
                  <a:lnTo>
                    <a:pt x="49796" y="182714"/>
                  </a:lnTo>
                  <a:lnTo>
                    <a:pt x="49796" y="179057"/>
                  </a:lnTo>
                  <a:lnTo>
                    <a:pt x="46101" y="171754"/>
                  </a:lnTo>
                  <a:lnTo>
                    <a:pt x="42418" y="175399"/>
                  </a:lnTo>
                  <a:lnTo>
                    <a:pt x="42418" y="171754"/>
                  </a:lnTo>
                  <a:lnTo>
                    <a:pt x="35039" y="175399"/>
                  </a:lnTo>
                  <a:lnTo>
                    <a:pt x="31356" y="171754"/>
                  </a:lnTo>
                  <a:lnTo>
                    <a:pt x="31356" y="164439"/>
                  </a:lnTo>
                  <a:lnTo>
                    <a:pt x="27660" y="157137"/>
                  </a:lnTo>
                  <a:lnTo>
                    <a:pt x="20294" y="144348"/>
                  </a:lnTo>
                  <a:lnTo>
                    <a:pt x="16598" y="144348"/>
                  </a:lnTo>
                  <a:lnTo>
                    <a:pt x="12915" y="137033"/>
                  </a:lnTo>
                  <a:lnTo>
                    <a:pt x="11074" y="126072"/>
                  </a:lnTo>
                  <a:lnTo>
                    <a:pt x="7378" y="118757"/>
                  </a:lnTo>
                  <a:lnTo>
                    <a:pt x="12915" y="115112"/>
                  </a:lnTo>
                  <a:lnTo>
                    <a:pt x="12915" y="111455"/>
                  </a:lnTo>
                  <a:lnTo>
                    <a:pt x="12915" y="107797"/>
                  </a:lnTo>
                  <a:lnTo>
                    <a:pt x="11074" y="107797"/>
                  </a:lnTo>
                  <a:lnTo>
                    <a:pt x="11074" y="104140"/>
                  </a:lnTo>
                  <a:lnTo>
                    <a:pt x="7378" y="104140"/>
                  </a:lnTo>
                  <a:lnTo>
                    <a:pt x="7378" y="102323"/>
                  </a:lnTo>
                  <a:lnTo>
                    <a:pt x="11074" y="102323"/>
                  </a:lnTo>
                  <a:lnTo>
                    <a:pt x="12915" y="98666"/>
                  </a:lnTo>
                  <a:lnTo>
                    <a:pt x="16598" y="98666"/>
                  </a:lnTo>
                  <a:lnTo>
                    <a:pt x="12915" y="95008"/>
                  </a:lnTo>
                  <a:lnTo>
                    <a:pt x="16598" y="95008"/>
                  </a:lnTo>
                  <a:lnTo>
                    <a:pt x="20294" y="95008"/>
                  </a:lnTo>
                  <a:lnTo>
                    <a:pt x="20294" y="91351"/>
                  </a:lnTo>
                  <a:lnTo>
                    <a:pt x="16598" y="91351"/>
                  </a:lnTo>
                  <a:lnTo>
                    <a:pt x="20294" y="87706"/>
                  </a:lnTo>
                  <a:lnTo>
                    <a:pt x="16598" y="87706"/>
                  </a:lnTo>
                  <a:lnTo>
                    <a:pt x="16598" y="84048"/>
                  </a:lnTo>
                  <a:lnTo>
                    <a:pt x="16598" y="76733"/>
                  </a:lnTo>
                  <a:lnTo>
                    <a:pt x="12915" y="76733"/>
                  </a:lnTo>
                  <a:lnTo>
                    <a:pt x="11074" y="76733"/>
                  </a:lnTo>
                  <a:lnTo>
                    <a:pt x="11074" y="73088"/>
                  </a:lnTo>
                  <a:lnTo>
                    <a:pt x="11074" y="69430"/>
                  </a:lnTo>
                  <a:lnTo>
                    <a:pt x="7378" y="69430"/>
                  </a:lnTo>
                  <a:lnTo>
                    <a:pt x="11074" y="65773"/>
                  </a:lnTo>
                  <a:lnTo>
                    <a:pt x="12915" y="62115"/>
                  </a:lnTo>
                  <a:lnTo>
                    <a:pt x="12915" y="58470"/>
                  </a:lnTo>
                  <a:lnTo>
                    <a:pt x="12915" y="52984"/>
                  </a:lnTo>
                  <a:lnTo>
                    <a:pt x="12915" y="49326"/>
                  </a:lnTo>
                  <a:lnTo>
                    <a:pt x="12915" y="45681"/>
                  </a:lnTo>
                  <a:lnTo>
                    <a:pt x="11074" y="42024"/>
                  </a:lnTo>
                  <a:lnTo>
                    <a:pt x="11074" y="38366"/>
                  </a:lnTo>
                  <a:lnTo>
                    <a:pt x="12915" y="38366"/>
                  </a:lnTo>
                  <a:lnTo>
                    <a:pt x="12915" y="34709"/>
                  </a:lnTo>
                  <a:lnTo>
                    <a:pt x="16598" y="34709"/>
                  </a:lnTo>
                  <a:lnTo>
                    <a:pt x="16598" y="31051"/>
                  </a:lnTo>
                  <a:lnTo>
                    <a:pt x="16598" y="27406"/>
                  </a:lnTo>
                  <a:lnTo>
                    <a:pt x="12915" y="23749"/>
                  </a:lnTo>
                  <a:lnTo>
                    <a:pt x="11074" y="23749"/>
                  </a:lnTo>
                  <a:lnTo>
                    <a:pt x="7378" y="20091"/>
                  </a:lnTo>
                  <a:lnTo>
                    <a:pt x="3695" y="23749"/>
                  </a:lnTo>
                  <a:lnTo>
                    <a:pt x="3695" y="20091"/>
                  </a:lnTo>
                  <a:lnTo>
                    <a:pt x="0" y="20091"/>
                  </a:lnTo>
                  <a:lnTo>
                    <a:pt x="0" y="16446"/>
                  </a:lnTo>
                  <a:lnTo>
                    <a:pt x="3695" y="16446"/>
                  </a:lnTo>
                  <a:lnTo>
                    <a:pt x="3695" y="14617"/>
                  </a:lnTo>
                  <a:lnTo>
                    <a:pt x="7378" y="14617"/>
                  </a:lnTo>
                  <a:lnTo>
                    <a:pt x="11074" y="14617"/>
                  </a:lnTo>
                  <a:lnTo>
                    <a:pt x="11074" y="10960"/>
                  </a:lnTo>
                  <a:lnTo>
                    <a:pt x="7378" y="7302"/>
                  </a:lnTo>
                  <a:lnTo>
                    <a:pt x="11074" y="7302"/>
                  </a:lnTo>
                  <a:lnTo>
                    <a:pt x="11074" y="3644"/>
                  </a:lnTo>
                  <a:lnTo>
                    <a:pt x="11074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2" name="object 13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888430" y="5711207"/>
              <a:ext cx="264515" cy="147053"/>
            </a:xfrm>
            <a:prstGeom prst="rect">
              <a:avLst/>
            </a:prstGeom>
          </p:spPr>
        </p:pic>
        <p:sp>
          <p:nvSpPr>
            <p:cNvPr id="133" name="object 133"/>
            <p:cNvSpPr/>
            <p:nvPr/>
          </p:nvSpPr>
          <p:spPr>
            <a:xfrm>
              <a:off x="3938836" y="2874162"/>
              <a:ext cx="605155" cy="212725"/>
            </a:xfrm>
            <a:custGeom>
              <a:avLst/>
              <a:gdLst/>
              <a:ahLst/>
              <a:cxnLst/>
              <a:rect l="l" t="t" r="r" b="b"/>
              <a:pathLst>
                <a:path w="605154" h="212725">
                  <a:moveTo>
                    <a:pt x="589902" y="208597"/>
                  </a:moveTo>
                  <a:lnTo>
                    <a:pt x="578802" y="208597"/>
                  </a:lnTo>
                  <a:lnTo>
                    <a:pt x="582510" y="212255"/>
                  </a:lnTo>
                  <a:lnTo>
                    <a:pt x="586206" y="212255"/>
                  </a:lnTo>
                  <a:lnTo>
                    <a:pt x="589902" y="208597"/>
                  </a:lnTo>
                  <a:close/>
                </a:path>
                <a:path w="605154" h="212725">
                  <a:moveTo>
                    <a:pt x="554774" y="186639"/>
                  </a:moveTo>
                  <a:lnTo>
                    <a:pt x="512241" y="186639"/>
                  </a:lnTo>
                  <a:lnTo>
                    <a:pt x="515937" y="190296"/>
                  </a:lnTo>
                  <a:lnTo>
                    <a:pt x="517779" y="193967"/>
                  </a:lnTo>
                  <a:lnTo>
                    <a:pt x="521487" y="197624"/>
                  </a:lnTo>
                  <a:lnTo>
                    <a:pt x="521487" y="201282"/>
                  </a:lnTo>
                  <a:lnTo>
                    <a:pt x="543674" y="201282"/>
                  </a:lnTo>
                  <a:lnTo>
                    <a:pt x="543674" y="204939"/>
                  </a:lnTo>
                  <a:lnTo>
                    <a:pt x="554774" y="204939"/>
                  </a:lnTo>
                  <a:lnTo>
                    <a:pt x="558469" y="208597"/>
                  </a:lnTo>
                  <a:lnTo>
                    <a:pt x="601002" y="208597"/>
                  </a:lnTo>
                  <a:lnTo>
                    <a:pt x="604697" y="204939"/>
                  </a:lnTo>
                  <a:lnTo>
                    <a:pt x="604697" y="190296"/>
                  </a:lnTo>
                  <a:lnTo>
                    <a:pt x="558469" y="190296"/>
                  </a:lnTo>
                  <a:lnTo>
                    <a:pt x="554774" y="186639"/>
                  </a:lnTo>
                  <a:close/>
                </a:path>
                <a:path w="605154" h="212725">
                  <a:moveTo>
                    <a:pt x="589902" y="182981"/>
                  </a:moveTo>
                  <a:lnTo>
                    <a:pt x="564019" y="182981"/>
                  </a:lnTo>
                  <a:lnTo>
                    <a:pt x="564019" y="190296"/>
                  </a:lnTo>
                  <a:lnTo>
                    <a:pt x="597306" y="190296"/>
                  </a:lnTo>
                  <a:lnTo>
                    <a:pt x="597306" y="186639"/>
                  </a:lnTo>
                  <a:lnTo>
                    <a:pt x="593598" y="186639"/>
                  </a:lnTo>
                  <a:lnTo>
                    <a:pt x="589902" y="182981"/>
                  </a:lnTo>
                  <a:close/>
                </a:path>
                <a:path w="605154" h="212725">
                  <a:moveTo>
                    <a:pt x="543674" y="182981"/>
                  </a:moveTo>
                  <a:lnTo>
                    <a:pt x="508533" y="182981"/>
                  </a:lnTo>
                  <a:lnTo>
                    <a:pt x="508533" y="186639"/>
                  </a:lnTo>
                  <a:lnTo>
                    <a:pt x="547370" y="186639"/>
                  </a:lnTo>
                  <a:lnTo>
                    <a:pt x="543674" y="182981"/>
                  </a:lnTo>
                  <a:close/>
                </a:path>
                <a:path w="605154" h="212725">
                  <a:moveTo>
                    <a:pt x="532574" y="181152"/>
                  </a:moveTo>
                  <a:lnTo>
                    <a:pt x="528878" y="181152"/>
                  </a:lnTo>
                  <a:lnTo>
                    <a:pt x="528878" y="182981"/>
                  </a:lnTo>
                  <a:lnTo>
                    <a:pt x="532574" y="182981"/>
                  </a:lnTo>
                  <a:lnTo>
                    <a:pt x="532574" y="181152"/>
                  </a:lnTo>
                  <a:close/>
                </a:path>
                <a:path w="605154" h="212725">
                  <a:moveTo>
                    <a:pt x="532574" y="181152"/>
                  </a:moveTo>
                  <a:lnTo>
                    <a:pt x="532574" y="182981"/>
                  </a:lnTo>
                  <a:lnTo>
                    <a:pt x="536282" y="182981"/>
                  </a:lnTo>
                  <a:lnTo>
                    <a:pt x="532574" y="181152"/>
                  </a:lnTo>
                  <a:close/>
                </a:path>
                <a:path w="605154" h="212725">
                  <a:moveTo>
                    <a:pt x="582510" y="181152"/>
                  </a:moveTo>
                  <a:lnTo>
                    <a:pt x="567715" y="181152"/>
                  </a:lnTo>
                  <a:lnTo>
                    <a:pt x="567715" y="182981"/>
                  </a:lnTo>
                  <a:lnTo>
                    <a:pt x="582510" y="182981"/>
                  </a:lnTo>
                  <a:lnTo>
                    <a:pt x="582510" y="181152"/>
                  </a:lnTo>
                  <a:close/>
                </a:path>
                <a:path w="605154" h="212725">
                  <a:moveTo>
                    <a:pt x="157187" y="49403"/>
                  </a:moveTo>
                  <a:lnTo>
                    <a:pt x="149796" y="49403"/>
                  </a:lnTo>
                  <a:lnTo>
                    <a:pt x="153492" y="53073"/>
                  </a:lnTo>
                  <a:lnTo>
                    <a:pt x="157187" y="49403"/>
                  </a:lnTo>
                  <a:close/>
                </a:path>
                <a:path w="605154" h="212725">
                  <a:moveTo>
                    <a:pt x="166433" y="49403"/>
                  </a:moveTo>
                  <a:lnTo>
                    <a:pt x="157187" y="49403"/>
                  </a:lnTo>
                  <a:lnTo>
                    <a:pt x="157187" y="53073"/>
                  </a:lnTo>
                  <a:lnTo>
                    <a:pt x="166433" y="53073"/>
                  </a:lnTo>
                  <a:lnTo>
                    <a:pt x="166433" y="49403"/>
                  </a:lnTo>
                  <a:close/>
                </a:path>
                <a:path w="605154" h="212725">
                  <a:moveTo>
                    <a:pt x="153492" y="40259"/>
                  </a:moveTo>
                  <a:lnTo>
                    <a:pt x="110959" y="40259"/>
                  </a:lnTo>
                  <a:lnTo>
                    <a:pt x="116509" y="43916"/>
                  </a:lnTo>
                  <a:lnTo>
                    <a:pt x="120205" y="43916"/>
                  </a:lnTo>
                  <a:lnTo>
                    <a:pt x="123901" y="45745"/>
                  </a:lnTo>
                  <a:lnTo>
                    <a:pt x="127596" y="45745"/>
                  </a:lnTo>
                  <a:lnTo>
                    <a:pt x="131305" y="49403"/>
                  </a:lnTo>
                  <a:lnTo>
                    <a:pt x="162737" y="49403"/>
                  </a:lnTo>
                  <a:lnTo>
                    <a:pt x="153492" y="40259"/>
                  </a:lnTo>
                  <a:close/>
                </a:path>
                <a:path w="605154" h="212725">
                  <a:moveTo>
                    <a:pt x="64731" y="32943"/>
                  </a:moveTo>
                  <a:lnTo>
                    <a:pt x="49936" y="32943"/>
                  </a:lnTo>
                  <a:lnTo>
                    <a:pt x="49936" y="36601"/>
                  </a:lnTo>
                  <a:lnTo>
                    <a:pt x="53632" y="36601"/>
                  </a:lnTo>
                  <a:lnTo>
                    <a:pt x="61023" y="43916"/>
                  </a:lnTo>
                  <a:lnTo>
                    <a:pt x="64731" y="43916"/>
                  </a:lnTo>
                  <a:lnTo>
                    <a:pt x="64731" y="40259"/>
                  </a:lnTo>
                  <a:lnTo>
                    <a:pt x="66573" y="40259"/>
                  </a:lnTo>
                  <a:lnTo>
                    <a:pt x="64731" y="36601"/>
                  </a:lnTo>
                  <a:lnTo>
                    <a:pt x="64731" y="32943"/>
                  </a:lnTo>
                  <a:close/>
                </a:path>
                <a:path w="605154" h="212725">
                  <a:moveTo>
                    <a:pt x="96164" y="36601"/>
                  </a:moveTo>
                  <a:lnTo>
                    <a:pt x="81368" y="36601"/>
                  </a:lnTo>
                  <a:lnTo>
                    <a:pt x="85064" y="40259"/>
                  </a:lnTo>
                  <a:lnTo>
                    <a:pt x="88760" y="40259"/>
                  </a:lnTo>
                  <a:lnTo>
                    <a:pt x="88760" y="43916"/>
                  </a:lnTo>
                  <a:lnTo>
                    <a:pt x="96164" y="43916"/>
                  </a:lnTo>
                  <a:lnTo>
                    <a:pt x="96164" y="36601"/>
                  </a:lnTo>
                  <a:close/>
                </a:path>
                <a:path w="605154" h="212725">
                  <a:moveTo>
                    <a:pt x="49936" y="32943"/>
                  </a:moveTo>
                  <a:lnTo>
                    <a:pt x="38836" y="32943"/>
                  </a:lnTo>
                  <a:lnTo>
                    <a:pt x="42532" y="36601"/>
                  </a:lnTo>
                  <a:lnTo>
                    <a:pt x="42532" y="40259"/>
                  </a:lnTo>
                  <a:lnTo>
                    <a:pt x="49936" y="40259"/>
                  </a:lnTo>
                  <a:lnTo>
                    <a:pt x="49936" y="32943"/>
                  </a:lnTo>
                  <a:close/>
                </a:path>
                <a:path w="605154" h="212725">
                  <a:moveTo>
                    <a:pt x="103555" y="36601"/>
                  </a:moveTo>
                  <a:lnTo>
                    <a:pt x="99860" y="36601"/>
                  </a:lnTo>
                  <a:lnTo>
                    <a:pt x="99860" y="40259"/>
                  </a:lnTo>
                  <a:lnTo>
                    <a:pt x="103555" y="36601"/>
                  </a:lnTo>
                  <a:close/>
                </a:path>
                <a:path w="605154" h="212725">
                  <a:moveTo>
                    <a:pt x="146088" y="36601"/>
                  </a:moveTo>
                  <a:lnTo>
                    <a:pt x="103555" y="36601"/>
                  </a:lnTo>
                  <a:lnTo>
                    <a:pt x="103555" y="40259"/>
                  </a:lnTo>
                  <a:lnTo>
                    <a:pt x="146088" y="40259"/>
                  </a:lnTo>
                  <a:lnTo>
                    <a:pt x="146088" y="36601"/>
                  </a:lnTo>
                  <a:close/>
                </a:path>
                <a:path w="605154" h="212725">
                  <a:moveTo>
                    <a:pt x="135001" y="32943"/>
                  </a:moveTo>
                  <a:lnTo>
                    <a:pt x="77673" y="32943"/>
                  </a:lnTo>
                  <a:lnTo>
                    <a:pt x="77673" y="36601"/>
                  </a:lnTo>
                  <a:lnTo>
                    <a:pt x="135001" y="36601"/>
                  </a:lnTo>
                  <a:lnTo>
                    <a:pt x="135001" y="32943"/>
                  </a:lnTo>
                  <a:close/>
                </a:path>
                <a:path w="605154" h="212725">
                  <a:moveTo>
                    <a:pt x="57327" y="29286"/>
                  </a:moveTo>
                  <a:lnTo>
                    <a:pt x="20345" y="29286"/>
                  </a:lnTo>
                  <a:lnTo>
                    <a:pt x="24041" y="32943"/>
                  </a:lnTo>
                  <a:lnTo>
                    <a:pt x="57327" y="32943"/>
                  </a:lnTo>
                  <a:lnTo>
                    <a:pt x="57327" y="29286"/>
                  </a:lnTo>
                  <a:close/>
                </a:path>
                <a:path w="605154" h="212725">
                  <a:moveTo>
                    <a:pt x="123901" y="29286"/>
                  </a:moveTo>
                  <a:lnTo>
                    <a:pt x="70269" y="29286"/>
                  </a:lnTo>
                  <a:lnTo>
                    <a:pt x="70269" y="32943"/>
                  </a:lnTo>
                  <a:lnTo>
                    <a:pt x="123901" y="32943"/>
                  </a:lnTo>
                  <a:lnTo>
                    <a:pt x="123901" y="29286"/>
                  </a:lnTo>
                  <a:close/>
                </a:path>
                <a:path w="605154" h="212725">
                  <a:moveTo>
                    <a:pt x="77673" y="21958"/>
                  </a:moveTo>
                  <a:lnTo>
                    <a:pt x="35140" y="21958"/>
                  </a:lnTo>
                  <a:lnTo>
                    <a:pt x="35140" y="25615"/>
                  </a:lnTo>
                  <a:lnTo>
                    <a:pt x="38836" y="29286"/>
                  </a:lnTo>
                  <a:lnTo>
                    <a:pt x="138696" y="29286"/>
                  </a:lnTo>
                  <a:lnTo>
                    <a:pt x="142392" y="32943"/>
                  </a:lnTo>
                  <a:lnTo>
                    <a:pt x="146088" y="32943"/>
                  </a:lnTo>
                  <a:lnTo>
                    <a:pt x="146088" y="25615"/>
                  </a:lnTo>
                  <a:lnTo>
                    <a:pt x="77673" y="25615"/>
                  </a:lnTo>
                  <a:lnTo>
                    <a:pt x="77673" y="21958"/>
                  </a:lnTo>
                  <a:close/>
                </a:path>
                <a:path w="605154" h="212725">
                  <a:moveTo>
                    <a:pt x="31445" y="25615"/>
                  </a:moveTo>
                  <a:lnTo>
                    <a:pt x="27736" y="25615"/>
                  </a:lnTo>
                  <a:lnTo>
                    <a:pt x="24041" y="29286"/>
                  </a:lnTo>
                  <a:lnTo>
                    <a:pt x="35140" y="29286"/>
                  </a:lnTo>
                  <a:lnTo>
                    <a:pt x="31445" y="25615"/>
                  </a:lnTo>
                  <a:close/>
                </a:path>
                <a:path w="605154" h="212725">
                  <a:moveTo>
                    <a:pt x="31445" y="21958"/>
                  </a:moveTo>
                  <a:lnTo>
                    <a:pt x="31445" y="25615"/>
                  </a:lnTo>
                  <a:lnTo>
                    <a:pt x="35140" y="25615"/>
                  </a:lnTo>
                  <a:lnTo>
                    <a:pt x="31445" y="21958"/>
                  </a:lnTo>
                  <a:close/>
                </a:path>
                <a:path w="605154" h="212725">
                  <a:moveTo>
                    <a:pt x="85064" y="21958"/>
                  </a:moveTo>
                  <a:lnTo>
                    <a:pt x="85064" y="25615"/>
                  </a:lnTo>
                  <a:lnTo>
                    <a:pt x="88760" y="25615"/>
                  </a:lnTo>
                  <a:lnTo>
                    <a:pt x="85064" y="21958"/>
                  </a:lnTo>
                  <a:close/>
                </a:path>
                <a:path w="605154" h="212725">
                  <a:moveTo>
                    <a:pt x="96164" y="21958"/>
                  </a:moveTo>
                  <a:lnTo>
                    <a:pt x="88760" y="21958"/>
                  </a:lnTo>
                  <a:lnTo>
                    <a:pt x="88760" y="25615"/>
                  </a:lnTo>
                  <a:lnTo>
                    <a:pt x="96164" y="25615"/>
                  </a:lnTo>
                  <a:lnTo>
                    <a:pt x="96164" y="21958"/>
                  </a:lnTo>
                  <a:close/>
                </a:path>
                <a:path w="605154" h="212725">
                  <a:moveTo>
                    <a:pt x="120205" y="18300"/>
                  </a:moveTo>
                  <a:lnTo>
                    <a:pt x="96164" y="18300"/>
                  </a:lnTo>
                  <a:lnTo>
                    <a:pt x="103555" y="25615"/>
                  </a:lnTo>
                  <a:lnTo>
                    <a:pt x="131305" y="25615"/>
                  </a:lnTo>
                  <a:lnTo>
                    <a:pt x="131305" y="21958"/>
                  </a:lnTo>
                  <a:lnTo>
                    <a:pt x="120205" y="21958"/>
                  </a:lnTo>
                  <a:lnTo>
                    <a:pt x="120205" y="18300"/>
                  </a:lnTo>
                  <a:close/>
                </a:path>
                <a:path w="605154" h="212725">
                  <a:moveTo>
                    <a:pt x="35140" y="18300"/>
                  </a:moveTo>
                  <a:lnTo>
                    <a:pt x="27736" y="18300"/>
                  </a:lnTo>
                  <a:lnTo>
                    <a:pt x="31445" y="21958"/>
                  </a:lnTo>
                  <a:lnTo>
                    <a:pt x="38836" y="21958"/>
                  </a:lnTo>
                  <a:lnTo>
                    <a:pt x="35140" y="18300"/>
                  </a:lnTo>
                  <a:close/>
                </a:path>
                <a:path w="605154" h="212725">
                  <a:moveTo>
                    <a:pt x="42532" y="18300"/>
                  </a:moveTo>
                  <a:lnTo>
                    <a:pt x="38836" y="18300"/>
                  </a:lnTo>
                  <a:lnTo>
                    <a:pt x="38836" y="21958"/>
                  </a:lnTo>
                  <a:lnTo>
                    <a:pt x="42532" y="21958"/>
                  </a:lnTo>
                  <a:lnTo>
                    <a:pt x="42532" y="18300"/>
                  </a:lnTo>
                  <a:close/>
                </a:path>
                <a:path w="605154" h="212725">
                  <a:moveTo>
                    <a:pt x="31445" y="7327"/>
                  </a:moveTo>
                  <a:lnTo>
                    <a:pt x="27736" y="7327"/>
                  </a:lnTo>
                  <a:lnTo>
                    <a:pt x="35140" y="14643"/>
                  </a:lnTo>
                  <a:lnTo>
                    <a:pt x="42532" y="18300"/>
                  </a:lnTo>
                  <a:lnTo>
                    <a:pt x="42532" y="21958"/>
                  </a:lnTo>
                  <a:lnTo>
                    <a:pt x="66573" y="21958"/>
                  </a:lnTo>
                  <a:lnTo>
                    <a:pt x="66573" y="18300"/>
                  </a:lnTo>
                  <a:lnTo>
                    <a:pt x="49936" y="18300"/>
                  </a:lnTo>
                  <a:lnTo>
                    <a:pt x="46240" y="14643"/>
                  </a:lnTo>
                  <a:lnTo>
                    <a:pt x="42532" y="14643"/>
                  </a:lnTo>
                  <a:lnTo>
                    <a:pt x="38836" y="10985"/>
                  </a:lnTo>
                  <a:lnTo>
                    <a:pt x="35140" y="10985"/>
                  </a:lnTo>
                  <a:lnTo>
                    <a:pt x="31445" y="7327"/>
                  </a:lnTo>
                  <a:close/>
                </a:path>
                <a:path w="605154" h="212725">
                  <a:moveTo>
                    <a:pt x="123901" y="14643"/>
                  </a:moveTo>
                  <a:lnTo>
                    <a:pt x="116509" y="14643"/>
                  </a:lnTo>
                  <a:lnTo>
                    <a:pt x="116509" y="18300"/>
                  </a:lnTo>
                  <a:lnTo>
                    <a:pt x="127596" y="18300"/>
                  </a:lnTo>
                  <a:lnTo>
                    <a:pt x="131305" y="21958"/>
                  </a:lnTo>
                  <a:lnTo>
                    <a:pt x="123901" y="14643"/>
                  </a:lnTo>
                  <a:close/>
                </a:path>
                <a:path w="605154" h="212725">
                  <a:moveTo>
                    <a:pt x="18491" y="14643"/>
                  </a:moveTo>
                  <a:lnTo>
                    <a:pt x="14795" y="14643"/>
                  </a:lnTo>
                  <a:lnTo>
                    <a:pt x="18491" y="18300"/>
                  </a:lnTo>
                  <a:lnTo>
                    <a:pt x="18491" y="14643"/>
                  </a:lnTo>
                  <a:close/>
                </a:path>
                <a:path w="605154" h="212725">
                  <a:moveTo>
                    <a:pt x="20345" y="14643"/>
                  </a:moveTo>
                  <a:lnTo>
                    <a:pt x="18491" y="14643"/>
                  </a:lnTo>
                  <a:lnTo>
                    <a:pt x="20345" y="18300"/>
                  </a:lnTo>
                  <a:lnTo>
                    <a:pt x="20345" y="14643"/>
                  </a:lnTo>
                  <a:close/>
                </a:path>
                <a:path w="605154" h="212725">
                  <a:moveTo>
                    <a:pt x="31445" y="14643"/>
                  </a:moveTo>
                  <a:lnTo>
                    <a:pt x="20345" y="14643"/>
                  </a:lnTo>
                  <a:lnTo>
                    <a:pt x="20345" y="18300"/>
                  </a:lnTo>
                  <a:lnTo>
                    <a:pt x="31445" y="18300"/>
                  </a:lnTo>
                  <a:lnTo>
                    <a:pt x="31445" y="14643"/>
                  </a:lnTo>
                  <a:close/>
                </a:path>
                <a:path w="605154" h="212725">
                  <a:moveTo>
                    <a:pt x="35140" y="14643"/>
                  </a:moveTo>
                  <a:lnTo>
                    <a:pt x="35140" y="18300"/>
                  </a:lnTo>
                  <a:lnTo>
                    <a:pt x="38836" y="18300"/>
                  </a:lnTo>
                  <a:lnTo>
                    <a:pt x="35140" y="14643"/>
                  </a:lnTo>
                  <a:close/>
                </a:path>
                <a:path w="605154" h="212725">
                  <a:moveTo>
                    <a:pt x="42532" y="3670"/>
                  </a:moveTo>
                  <a:lnTo>
                    <a:pt x="31445" y="3670"/>
                  </a:lnTo>
                  <a:lnTo>
                    <a:pt x="35140" y="7327"/>
                  </a:lnTo>
                  <a:lnTo>
                    <a:pt x="42532" y="7327"/>
                  </a:lnTo>
                  <a:lnTo>
                    <a:pt x="42532" y="10985"/>
                  </a:lnTo>
                  <a:lnTo>
                    <a:pt x="49936" y="14643"/>
                  </a:lnTo>
                  <a:lnTo>
                    <a:pt x="49936" y="18300"/>
                  </a:lnTo>
                  <a:lnTo>
                    <a:pt x="64731" y="18300"/>
                  </a:lnTo>
                  <a:lnTo>
                    <a:pt x="64731" y="14643"/>
                  </a:lnTo>
                  <a:lnTo>
                    <a:pt x="61023" y="14643"/>
                  </a:lnTo>
                  <a:lnTo>
                    <a:pt x="61023" y="10985"/>
                  </a:lnTo>
                  <a:lnTo>
                    <a:pt x="53632" y="10985"/>
                  </a:lnTo>
                  <a:lnTo>
                    <a:pt x="49936" y="7327"/>
                  </a:lnTo>
                  <a:lnTo>
                    <a:pt x="42532" y="3670"/>
                  </a:lnTo>
                  <a:close/>
                </a:path>
                <a:path w="605154" h="212725">
                  <a:moveTo>
                    <a:pt x="88760" y="7327"/>
                  </a:moveTo>
                  <a:lnTo>
                    <a:pt x="85064" y="7327"/>
                  </a:lnTo>
                  <a:lnTo>
                    <a:pt x="88760" y="10985"/>
                  </a:lnTo>
                  <a:lnTo>
                    <a:pt x="88760" y="14643"/>
                  </a:lnTo>
                  <a:lnTo>
                    <a:pt x="92468" y="18300"/>
                  </a:lnTo>
                  <a:lnTo>
                    <a:pt x="116509" y="18300"/>
                  </a:lnTo>
                  <a:lnTo>
                    <a:pt x="116509" y="14643"/>
                  </a:lnTo>
                  <a:lnTo>
                    <a:pt x="103555" y="14643"/>
                  </a:lnTo>
                  <a:lnTo>
                    <a:pt x="103555" y="10985"/>
                  </a:lnTo>
                  <a:lnTo>
                    <a:pt x="92468" y="10985"/>
                  </a:lnTo>
                  <a:lnTo>
                    <a:pt x="88760" y="7327"/>
                  </a:lnTo>
                  <a:close/>
                </a:path>
                <a:path w="605154" h="212725">
                  <a:moveTo>
                    <a:pt x="18491" y="7327"/>
                  </a:moveTo>
                  <a:lnTo>
                    <a:pt x="7404" y="7327"/>
                  </a:lnTo>
                  <a:lnTo>
                    <a:pt x="7404" y="14643"/>
                  </a:lnTo>
                  <a:lnTo>
                    <a:pt x="24041" y="14643"/>
                  </a:lnTo>
                  <a:lnTo>
                    <a:pt x="24041" y="10985"/>
                  </a:lnTo>
                  <a:lnTo>
                    <a:pt x="20345" y="10985"/>
                  </a:lnTo>
                  <a:lnTo>
                    <a:pt x="18491" y="7327"/>
                  </a:lnTo>
                  <a:close/>
                </a:path>
                <a:path w="605154" h="212725">
                  <a:moveTo>
                    <a:pt x="107264" y="10985"/>
                  </a:moveTo>
                  <a:lnTo>
                    <a:pt x="107264" y="14643"/>
                  </a:lnTo>
                  <a:lnTo>
                    <a:pt x="110959" y="14643"/>
                  </a:lnTo>
                  <a:lnTo>
                    <a:pt x="107264" y="10985"/>
                  </a:lnTo>
                  <a:close/>
                </a:path>
                <a:path w="605154" h="212725">
                  <a:moveTo>
                    <a:pt x="112801" y="10985"/>
                  </a:moveTo>
                  <a:lnTo>
                    <a:pt x="110959" y="10985"/>
                  </a:lnTo>
                  <a:lnTo>
                    <a:pt x="110959" y="14643"/>
                  </a:lnTo>
                  <a:lnTo>
                    <a:pt x="112801" y="14643"/>
                  </a:lnTo>
                  <a:lnTo>
                    <a:pt x="112801" y="10985"/>
                  </a:lnTo>
                  <a:close/>
                </a:path>
                <a:path w="605154" h="212725">
                  <a:moveTo>
                    <a:pt x="3708" y="7327"/>
                  </a:moveTo>
                  <a:lnTo>
                    <a:pt x="3708" y="10985"/>
                  </a:lnTo>
                  <a:lnTo>
                    <a:pt x="7404" y="10985"/>
                  </a:lnTo>
                  <a:lnTo>
                    <a:pt x="3708" y="7327"/>
                  </a:lnTo>
                  <a:close/>
                </a:path>
                <a:path w="605154" h="212725">
                  <a:moveTo>
                    <a:pt x="81368" y="7327"/>
                  </a:moveTo>
                  <a:lnTo>
                    <a:pt x="81368" y="10985"/>
                  </a:lnTo>
                  <a:lnTo>
                    <a:pt x="85064" y="10985"/>
                  </a:lnTo>
                  <a:lnTo>
                    <a:pt x="81368" y="7327"/>
                  </a:lnTo>
                  <a:close/>
                </a:path>
                <a:path w="605154" h="212725">
                  <a:moveTo>
                    <a:pt x="20345" y="3670"/>
                  </a:moveTo>
                  <a:lnTo>
                    <a:pt x="3708" y="3670"/>
                  </a:lnTo>
                  <a:lnTo>
                    <a:pt x="3708" y="7327"/>
                  </a:lnTo>
                  <a:lnTo>
                    <a:pt x="20345" y="7327"/>
                  </a:lnTo>
                  <a:lnTo>
                    <a:pt x="20345" y="3670"/>
                  </a:lnTo>
                  <a:close/>
                </a:path>
                <a:path w="605154" h="212725">
                  <a:moveTo>
                    <a:pt x="14795" y="0"/>
                  </a:moveTo>
                  <a:lnTo>
                    <a:pt x="0" y="0"/>
                  </a:lnTo>
                  <a:lnTo>
                    <a:pt x="0" y="3670"/>
                  </a:lnTo>
                  <a:lnTo>
                    <a:pt x="18491" y="3670"/>
                  </a:lnTo>
                  <a:lnTo>
                    <a:pt x="14795" y="0"/>
                  </a:lnTo>
                  <a:close/>
                </a:path>
                <a:path w="605154" h="212725">
                  <a:moveTo>
                    <a:pt x="27736" y="0"/>
                  </a:moveTo>
                  <a:lnTo>
                    <a:pt x="24041" y="0"/>
                  </a:lnTo>
                  <a:lnTo>
                    <a:pt x="27736" y="3670"/>
                  </a:lnTo>
                  <a:lnTo>
                    <a:pt x="31445" y="3670"/>
                  </a:lnTo>
                  <a:lnTo>
                    <a:pt x="27736" y="0"/>
                  </a:lnTo>
                  <a:close/>
                </a:path>
                <a:path w="605154" h="212725">
                  <a:moveTo>
                    <a:pt x="490042" y="186639"/>
                  </a:moveTo>
                  <a:lnTo>
                    <a:pt x="440118" y="186639"/>
                  </a:lnTo>
                  <a:lnTo>
                    <a:pt x="447509" y="190296"/>
                  </a:lnTo>
                  <a:lnTo>
                    <a:pt x="451218" y="193967"/>
                  </a:lnTo>
                  <a:lnTo>
                    <a:pt x="471551" y="193967"/>
                  </a:lnTo>
                  <a:lnTo>
                    <a:pt x="471551" y="190296"/>
                  </a:lnTo>
                  <a:lnTo>
                    <a:pt x="486346" y="190296"/>
                  </a:lnTo>
                  <a:lnTo>
                    <a:pt x="490042" y="186639"/>
                  </a:lnTo>
                  <a:close/>
                </a:path>
                <a:path w="605154" h="212725">
                  <a:moveTo>
                    <a:pt x="497446" y="177495"/>
                  </a:moveTo>
                  <a:lnTo>
                    <a:pt x="412381" y="177495"/>
                  </a:lnTo>
                  <a:lnTo>
                    <a:pt x="416077" y="181152"/>
                  </a:lnTo>
                  <a:lnTo>
                    <a:pt x="429018" y="181152"/>
                  </a:lnTo>
                  <a:lnTo>
                    <a:pt x="432727" y="182981"/>
                  </a:lnTo>
                  <a:lnTo>
                    <a:pt x="436422" y="182981"/>
                  </a:lnTo>
                  <a:lnTo>
                    <a:pt x="436422" y="186639"/>
                  </a:lnTo>
                  <a:lnTo>
                    <a:pt x="497446" y="186639"/>
                  </a:lnTo>
                  <a:lnTo>
                    <a:pt x="497446" y="177495"/>
                  </a:lnTo>
                  <a:close/>
                </a:path>
                <a:path w="605154" h="212725">
                  <a:moveTo>
                    <a:pt x="466013" y="166509"/>
                  </a:moveTo>
                  <a:lnTo>
                    <a:pt x="401281" y="166509"/>
                  </a:lnTo>
                  <a:lnTo>
                    <a:pt x="401281" y="170180"/>
                  </a:lnTo>
                  <a:lnTo>
                    <a:pt x="408686" y="177495"/>
                  </a:lnTo>
                  <a:lnTo>
                    <a:pt x="493750" y="177495"/>
                  </a:lnTo>
                  <a:lnTo>
                    <a:pt x="493750" y="173837"/>
                  </a:lnTo>
                  <a:lnTo>
                    <a:pt x="486346" y="173837"/>
                  </a:lnTo>
                  <a:lnTo>
                    <a:pt x="482650" y="170180"/>
                  </a:lnTo>
                  <a:lnTo>
                    <a:pt x="469709" y="170180"/>
                  </a:lnTo>
                  <a:lnTo>
                    <a:pt x="466013" y="166509"/>
                  </a:lnTo>
                  <a:close/>
                </a:path>
                <a:path w="605154" h="212725">
                  <a:moveTo>
                    <a:pt x="429018" y="151879"/>
                  </a:moveTo>
                  <a:lnTo>
                    <a:pt x="423468" y="151879"/>
                  </a:lnTo>
                  <a:lnTo>
                    <a:pt x="427177" y="155536"/>
                  </a:lnTo>
                  <a:lnTo>
                    <a:pt x="404977" y="155536"/>
                  </a:lnTo>
                  <a:lnTo>
                    <a:pt x="404977" y="159194"/>
                  </a:lnTo>
                  <a:lnTo>
                    <a:pt x="401281" y="162852"/>
                  </a:lnTo>
                  <a:lnTo>
                    <a:pt x="404977" y="166509"/>
                  </a:lnTo>
                  <a:lnTo>
                    <a:pt x="454914" y="166509"/>
                  </a:lnTo>
                  <a:lnTo>
                    <a:pt x="451218" y="162852"/>
                  </a:lnTo>
                  <a:lnTo>
                    <a:pt x="436422" y="162852"/>
                  </a:lnTo>
                  <a:lnTo>
                    <a:pt x="436422" y="159194"/>
                  </a:lnTo>
                  <a:lnTo>
                    <a:pt x="432727" y="159194"/>
                  </a:lnTo>
                  <a:lnTo>
                    <a:pt x="429018" y="155536"/>
                  </a:lnTo>
                  <a:lnTo>
                    <a:pt x="429018" y="151879"/>
                  </a:lnTo>
                  <a:close/>
                </a:path>
                <a:path w="605154" h="212725">
                  <a:moveTo>
                    <a:pt x="436422" y="155536"/>
                  </a:moveTo>
                  <a:lnTo>
                    <a:pt x="429018" y="155536"/>
                  </a:lnTo>
                  <a:lnTo>
                    <a:pt x="432727" y="159194"/>
                  </a:lnTo>
                  <a:lnTo>
                    <a:pt x="436422" y="159194"/>
                  </a:lnTo>
                  <a:lnTo>
                    <a:pt x="436422" y="155536"/>
                  </a:lnTo>
                  <a:close/>
                </a:path>
                <a:path w="605154" h="212725">
                  <a:moveTo>
                    <a:pt x="423468" y="151879"/>
                  </a:moveTo>
                  <a:lnTo>
                    <a:pt x="416077" y="151879"/>
                  </a:lnTo>
                  <a:lnTo>
                    <a:pt x="416077" y="155536"/>
                  </a:lnTo>
                  <a:lnTo>
                    <a:pt x="423468" y="155536"/>
                  </a:lnTo>
                  <a:lnTo>
                    <a:pt x="423468" y="151879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3939259" y="2874585"/>
              <a:ext cx="603885" cy="211454"/>
            </a:xfrm>
            <a:custGeom>
              <a:avLst/>
              <a:gdLst/>
              <a:ahLst/>
              <a:cxnLst/>
              <a:rect l="l" t="t" r="r" b="b"/>
              <a:pathLst>
                <a:path w="603885" h="211455">
                  <a:moveTo>
                    <a:pt x="585393" y="182257"/>
                  </a:moveTo>
                  <a:lnTo>
                    <a:pt x="589089" y="182257"/>
                  </a:lnTo>
                  <a:lnTo>
                    <a:pt x="592785" y="185902"/>
                  </a:lnTo>
                  <a:lnTo>
                    <a:pt x="596468" y="185902"/>
                  </a:lnTo>
                  <a:lnTo>
                    <a:pt x="596468" y="189547"/>
                  </a:lnTo>
                  <a:lnTo>
                    <a:pt x="600163" y="189547"/>
                  </a:lnTo>
                  <a:lnTo>
                    <a:pt x="603859" y="189547"/>
                  </a:lnTo>
                  <a:lnTo>
                    <a:pt x="603859" y="193192"/>
                  </a:lnTo>
                  <a:lnTo>
                    <a:pt x="600163" y="193192"/>
                  </a:lnTo>
                  <a:lnTo>
                    <a:pt x="603859" y="193192"/>
                  </a:lnTo>
                  <a:lnTo>
                    <a:pt x="603859" y="196837"/>
                  </a:lnTo>
                  <a:lnTo>
                    <a:pt x="603859" y="200482"/>
                  </a:lnTo>
                  <a:lnTo>
                    <a:pt x="600163" y="200482"/>
                  </a:lnTo>
                  <a:lnTo>
                    <a:pt x="596468" y="200482"/>
                  </a:lnTo>
                  <a:lnTo>
                    <a:pt x="600163" y="200482"/>
                  </a:lnTo>
                  <a:lnTo>
                    <a:pt x="603859" y="200482"/>
                  </a:lnTo>
                  <a:lnTo>
                    <a:pt x="603859" y="204127"/>
                  </a:lnTo>
                  <a:lnTo>
                    <a:pt x="600163" y="207772"/>
                  </a:lnTo>
                  <a:lnTo>
                    <a:pt x="596468" y="207772"/>
                  </a:lnTo>
                  <a:lnTo>
                    <a:pt x="592785" y="207772"/>
                  </a:lnTo>
                  <a:lnTo>
                    <a:pt x="589089" y="207772"/>
                  </a:lnTo>
                  <a:lnTo>
                    <a:pt x="585393" y="211416"/>
                  </a:lnTo>
                  <a:lnTo>
                    <a:pt x="581698" y="211416"/>
                  </a:lnTo>
                  <a:lnTo>
                    <a:pt x="578002" y="207772"/>
                  </a:lnTo>
                  <a:lnTo>
                    <a:pt x="574319" y="207772"/>
                  </a:lnTo>
                  <a:lnTo>
                    <a:pt x="570623" y="207772"/>
                  </a:lnTo>
                  <a:lnTo>
                    <a:pt x="566927" y="207772"/>
                  </a:lnTo>
                  <a:lnTo>
                    <a:pt x="563232" y="207772"/>
                  </a:lnTo>
                  <a:lnTo>
                    <a:pt x="561390" y="207772"/>
                  </a:lnTo>
                  <a:lnTo>
                    <a:pt x="557695" y="207772"/>
                  </a:lnTo>
                  <a:lnTo>
                    <a:pt x="553999" y="204127"/>
                  </a:lnTo>
                  <a:lnTo>
                    <a:pt x="550303" y="204127"/>
                  </a:lnTo>
                  <a:lnTo>
                    <a:pt x="546607" y="204127"/>
                  </a:lnTo>
                  <a:lnTo>
                    <a:pt x="542924" y="204127"/>
                  </a:lnTo>
                  <a:lnTo>
                    <a:pt x="542924" y="200482"/>
                  </a:lnTo>
                  <a:lnTo>
                    <a:pt x="520763" y="200482"/>
                  </a:lnTo>
                  <a:lnTo>
                    <a:pt x="520763" y="196837"/>
                  </a:lnTo>
                  <a:lnTo>
                    <a:pt x="517067" y="193192"/>
                  </a:lnTo>
                  <a:lnTo>
                    <a:pt x="515226" y="189547"/>
                  </a:lnTo>
                  <a:lnTo>
                    <a:pt x="511530" y="185902"/>
                  </a:lnTo>
                  <a:lnTo>
                    <a:pt x="507834" y="185902"/>
                  </a:lnTo>
                  <a:lnTo>
                    <a:pt x="507834" y="182257"/>
                  </a:lnTo>
                  <a:lnTo>
                    <a:pt x="515226" y="182257"/>
                  </a:lnTo>
                  <a:lnTo>
                    <a:pt x="517067" y="182257"/>
                  </a:lnTo>
                  <a:lnTo>
                    <a:pt x="520763" y="182257"/>
                  </a:lnTo>
                  <a:lnTo>
                    <a:pt x="524459" y="182257"/>
                  </a:lnTo>
                  <a:lnTo>
                    <a:pt x="528142" y="182257"/>
                  </a:lnTo>
                  <a:lnTo>
                    <a:pt x="528142" y="180428"/>
                  </a:lnTo>
                  <a:lnTo>
                    <a:pt x="531837" y="180428"/>
                  </a:lnTo>
                  <a:lnTo>
                    <a:pt x="531837" y="182257"/>
                  </a:lnTo>
                  <a:lnTo>
                    <a:pt x="531837" y="180428"/>
                  </a:lnTo>
                  <a:lnTo>
                    <a:pt x="535533" y="182257"/>
                  </a:lnTo>
                  <a:lnTo>
                    <a:pt x="539229" y="182257"/>
                  </a:lnTo>
                  <a:lnTo>
                    <a:pt x="542924" y="182257"/>
                  </a:lnTo>
                  <a:lnTo>
                    <a:pt x="546607" y="185902"/>
                  </a:lnTo>
                  <a:lnTo>
                    <a:pt x="550303" y="185902"/>
                  </a:lnTo>
                  <a:lnTo>
                    <a:pt x="553999" y="185902"/>
                  </a:lnTo>
                  <a:lnTo>
                    <a:pt x="557695" y="189547"/>
                  </a:lnTo>
                  <a:lnTo>
                    <a:pt x="561390" y="189547"/>
                  </a:lnTo>
                  <a:lnTo>
                    <a:pt x="563232" y="189547"/>
                  </a:lnTo>
                  <a:lnTo>
                    <a:pt x="563232" y="185902"/>
                  </a:lnTo>
                  <a:lnTo>
                    <a:pt x="563232" y="182257"/>
                  </a:lnTo>
                  <a:lnTo>
                    <a:pt x="566927" y="182257"/>
                  </a:lnTo>
                  <a:lnTo>
                    <a:pt x="566927" y="180428"/>
                  </a:lnTo>
                  <a:lnTo>
                    <a:pt x="570623" y="180428"/>
                  </a:lnTo>
                  <a:lnTo>
                    <a:pt x="574319" y="180428"/>
                  </a:lnTo>
                  <a:lnTo>
                    <a:pt x="578002" y="180428"/>
                  </a:lnTo>
                  <a:lnTo>
                    <a:pt x="581698" y="180428"/>
                  </a:lnTo>
                  <a:lnTo>
                    <a:pt x="581698" y="182257"/>
                  </a:lnTo>
                  <a:lnTo>
                    <a:pt x="585393" y="182257"/>
                  </a:lnTo>
                  <a:close/>
                </a:path>
                <a:path w="603885" h="211455">
                  <a:moveTo>
                    <a:pt x="145884" y="32804"/>
                  </a:moveTo>
                  <a:lnTo>
                    <a:pt x="149580" y="32804"/>
                  </a:lnTo>
                  <a:lnTo>
                    <a:pt x="145884" y="32804"/>
                  </a:lnTo>
                  <a:lnTo>
                    <a:pt x="142189" y="32804"/>
                  </a:lnTo>
                  <a:lnTo>
                    <a:pt x="138493" y="29159"/>
                  </a:lnTo>
                  <a:lnTo>
                    <a:pt x="127419" y="29159"/>
                  </a:lnTo>
                  <a:lnTo>
                    <a:pt x="131114" y="29159"/>
                  </a:lnTo>
                  <a:lnTo>
                    <a:pt x="120027" y="29159"/>
                  </a:lnTo>
                  <a:lnTo>
                    <a:pt x="123723" y="29159"/>
                  </a:lnTo>
                  <a:lnTo>
                    <a:pt x="120027" y="29159"/>
                  </a:lnTo>
                  <a:lnTo>
                    <a:pt x="123723" y="29159"/>
                  </a:lnTo>
                  <a:lnTo>
                    <a:pt x="123723" y="32804"/>
                  </a:lnTo>
                  <a:lnTo>
                    <a:pt x="127419" y="32804"/>
                  </a:lnTo>
                  <a:lnTo>
                    <a:pt x="131114" y="32804"/>
                  </a:lnTo>
                  <a:lnTo>
                    <a:pt x="134810" y="32804"/>
                  </a:lnTo>
                  <a:lnTo>
                    <a:pt x="134810" y="36448"/>
                  </a:lnTo>
                  <a:lnTo>
                    <a:pt x="138493" y="36448"/>
                  </a:lnTo>
                  <a:lnTo>
                    <a:pt x="142189" y="36448"/>
                  </a:lnTo>
                  <a:lnTo>
                    <a:pt x="145884" y="36448"/>
                  </a:lnTo>
                  <a:lnTo>
                    <a:pt x="145884" y="40093"/>
                  </a:lnTo>
                  <a:lnTo>
                    <a:pt x="149580" y="40093"/>
                  </a:lnTo>
                  <a:lnTo>
                    <a:pt x="153276" y="40093"/>
                  </a:lnTo>
                  <a:lnTo>
                    <a:pt x="156971" y="43738"/>
                  </a:lnTo>
                  <a:lnTo>
                    <a:pt x="158813" y="45567"/>
                  </a:lnTo>
                  <a:lnTo>
                    <a:pt x="162509" y="49212"/>
                  </a:lnTo>
                  <a:lnTo>
                    <a:pt x="166204" y="49212"/>
                  </a:lnTo>
                  <a:lnTo>
                    <a:pt x="166204" y="52857"/>
                  </a:lnTo>
                  <a:lnTo>
                    <a:pt x="162509" y="52857"/>
                  </a:lnTo>
                  <a:lnTo>
                    <a:pt x="158813" y="52857"/>
                  </a:lnTo>
                  <a:lnTo>
                    <a:pt x="156971" y="52857"/>
                  </a:lnTo>
                  <a:lnTo>
                    <a:pt x="156971" y="49212"/>
                  </a:lnTo>
                  <a:lnTo>
                    <a:pt x="153276" y="52857"/>
                  </a:lnTo>
                  <a:lnTo>
                    <a:pt x="149580" y="49212"/>
                  </a:lnTo>
                  <a:lnTo>
                    <a:pt x="145884" y="49212"/>
                  </a:lnTo>
                  <a:lnTo>
                    <a:pt x="142189" y="49212"/>
                  </a:lnTo>
                  <a:lnTo>
                    <a:pt x="138493" y="49212"/>
                  </a:lnTo>
                  <a:lnTo>
                    <a:pt x="134810" y="49212"/>
                  </a:lnTo>
                  <a:lnTo>
                    <a:pt x="131114" y="49212"/>
                  </a:lnTo>
                  <a:lnTo>
                    <a:pt x="127419" y="45567"/>
                  </a:lnTo>
                  <a:lnTo>
                    <a:pt x="123723" y="45567"/>
                  </a:lnTo>
                  <a:lnTo>
                    <a:pt x="120027" y="43738"/>
                  </a:lnTo>
                  <a:lnTo>
                    <a:pt x="116344" y="43738"/>
                  </a:lnTo>
                  <a:lnTo>
                    <a:pt x="110794" y="40093"/>
                  </a:lnTo>
                  <a:lnTo>
                    <a:pt x="107099" y="40093"/>
                  </a:lnTo>
                  <a:lnTo>
                    <a:pt x="103416" y="40093"/>
                  </a:lnTo>
                  <a:lnTo>
                    <a:pt x="103416" y="36448"/>
                  </a:lnTo>
                  <a:lnTo>
                    <a:pt x="99720" y="40093"/>
                  </a:lnTo>
                  <a:lnTo>
                    <a:pt x="99720" y="36448"/>
                  </a:lnTo>
                  <a:lnTo>
                    <a:pt x="96024" y="36448"/>
                  </a:lnTo>
                  <a:lnTo>
                    <a:pt x="92328" y="36448"/>
                  </a:lnTo>
                  <a:lnTo>
                    <a:pt x="96024" y="36448"/>
                  </a:lnTo>
                  <a:lnTo>
                    <a:pt x="96024" y="40093"/>
                  </a:lnTo>
                  <a:lnTo>
                    <a:pt x="99720" y="40093"/>
                  </a:lnTo>
                  <a:lnTo>
                    <a:pt x="96024" y="40093"/>
                  </a:lnTo>
                  <a:lnTo>
                    <a:pt x="96024" y="43738"/>
                  </a:lnTo>
                  <a:lnTo>
                    <a:pt x="92328" y="43738"/>
                  </a:lnTo>
                  <a:lnTo>
                    <a:pt x="88633" y="43738"/>
                  </a:lnTo>
                  <a:lnTo>
                    <a:pt x="88633" y="40093"/>
                  </a:lnTo>
                  <a:lnTo>
                    <a:pt x="84950" y="40093"/>
                  </a:lnTo>
                  <a:lnTo>
                    <a:pt x="81254" y="36448"/>
                  </a:lnTo>
                  <a:lnTo>
                    <a:pt x="77558" y="36448"/>
                  </a:lnTo>
                  <a:lnTo>
                    <a:pt x="77558" y="32804"/>
                  </a:lnTo>
                  <a:lnTo>
                    <a:pt x="73863" y="32804"/>
                  </a:lnTo>
                  <a:lnTo>
                    <a:pt x="70167" y="32804"/>
                  </a:lnTo>
                  <a:lnTo>
                    <a:pt x="70167" y="29159"/>
                  </a:lnTo>
                  <a:lnTo>
                    <a:pt x="66484" y="29159"/>
                  </a:lnTo>
                  <a:lnTo>
                    <a:pt x="64630" y="29159"/>
                  </a:lnTo>
                  <a:lnTo>
                    <a:pt x="64630" y="32804"/>
                  </a:lnTo>
                  <a:lnTo>
                    <a:pt x="64630" y="29159"/>
                  </a:lnTo>
                  <a:lnTo>
                    <a:pt x="60934" y="29159"/>
                  </a:lnTo>
                  <a:lnTo>
                    <a:pt x="57251" y="29159"/>
                  </a:lnTo>
                  <a:lnTo>
                    <a:pt x="53555" y="29159"/>
                  </a:lnTo>
                  <a:lnTo>
                    <a:pt x="57251" y="29159"/>
                  </a:lnTo>
                  <a:lnTo>
                    <a:pt x="57251" y="32804"/>
                  </a:lnTo>
                  <a:lnTo>
                    <a:pt x="60934" y="32804"/>
                  </a:lnTo>
                  <a:lnTo>
                    <a:pt x="64630" y="32804"/>
                  </a:lnTo>
                  <a:lnTo>
                    <a:pt x="64630" y="36448"/>
                  </a:lnTo>
                  <a:lnTo>
                    <a:pt x="66484" y="36448"/>
                  </a:lnTo>
                  <a:lnTo>
                    <a:pt x="64630" y="36448"/>
                  </a:lnTo>
                  <a:lnTo>
                    <a:pt x="66484" y="40093"/>
                  </a:lnTo>
                  <a:lnTo>
                    <a:pt x="64630" y="40093"/>
                  </a:lnTo>
                  <a:lnTo>
                    <a:pt x="60934" y="40093"/>
                  </a:lnTo>
                  <a:lnTo>
                    <a:pt x="64630" y="40093"/>
                  </a:lnTo>
                  <a:lnTo>
                    <a:pt x="64630" y="43738"/>
                  </a:lnTo>
                  <a:lnTo>
                    <a:pt x="66484" y="43738"/>
                  </a:lnTo>
                  <a:lnTo>
                    <a:pt x="66484" y="45567"/>
                  </a:lnTo>
                  <a:lnTo>
                    <a:pt x="66484" y="43738"/>
                  </a:lnTo>
                  <a:lnTo>
                    <a:pt x="64630" y="43738"/>
                  </a:lnTo>
                  <a:lnTo>
                    <a:pt x="60934" y="43738"/>
                  </a:lnTo>
                  <a:lnTo>
                    <a:pt x="64630" y="43738"/>
                  </a:lnTo>
                  <a:lnTo>
                    <a:pt x="60934" y="43738"/>
                  </a:lnTo>
                  <a:lnTo>
                    <a:pt x="57251" y="40093"/>
                  </a:lnTo>
                  <a:lnTo>
                    <a:pt x="53555" y="36448"/>
                  </a:lnTo>
                  <a:lnTo>
                    <a:pt x="49860" y="36448"/>
                  </a:lnTo>
                  <a:lnTo>
                    <a:pt x="49860" y="32804"/>
                  </a:lnTo>
                  <a:lnTo>
                    <a:pt x="49860" y="36448"/>
                  </a:lnTo>
                  <a:lnTo>
                    <a:pt x="49860" y="40093"/>
                  </a:lnTo>
                  <a:lnTo>
                    <a:pt x="46164" y="40093"/>
                  </a:lnTo>
                  <a:lnTo>
                    <a:pt x="42468" y="40093"/>
                  </a:lnTo>
                  <a:lnTo>
                    <a:pt x="42468" y="36448"/>
                  </a:lnTo>
                  <a:lnTo>
                    <a:pt x="38773" y="32804"/>
                  </a:lnTo>
                  <a:lnTo>
                    <a:pt x="35090" y="32804"/>
                  </a:lnTo>
                  <a:lnTo>
                    <a:pt x="31394" y="32804"/>
                  </a:lnTo>
                  <a:lnTo>
                    <a:pt x="27698" y="32804"/>
                  </a:lnTo>
                  <a:lnTo>
                    <a:pt x="24002" y="32804"/>
                  </a:lnTo>
                  <a:lnTo>
                    <a:pt x="20307" y="29159"/>
                  </a:lnTo>
                  <a:lnTo>
                    <a:pt x="24002" y="29159"/>
                  </a:lnTo>
                  <a:lnTo>
                    <a:pt x="27698" y="25514"/>
                  </a:lnTo>
                  <a:lnTo>
                    <a:pt x="31394" y="25514"/>
                  </a:lnTo>
                  <a:lnTo>
                    <a:pt x="35090" y="29159"/>
                  </a:lnTo>
                  <a:lnTo>
                    <a:pt x="38773" y="29159"/>
                  </a:lnTo>
                  <a:lnTo>
                    <a:pt x="35090" y="25514"/>
                  </a:lnTo>
                  <a:lnTo>
                    <a:pt x="31394" y="25514"/>
                  </a:lnTo>
                  <a:lnTo>
                    <a:pt x="31394" y="21869"/>
                  </a:lnTo>
                  <a:lnTo>
                    <a:pt x="35090" y="25514"/>
                  </a:lnTo>
                  <a:lnTo>
                    <a:pt x="38773" y="25514"/>
                  </a:lnTo>
                  <a:lnTo>
                    <a:pt x="35090" y="25514"/>
                  </a:lnTo>
                  <a:lnTo>
                    <a:pt x="35090" y="21869"/>
                  </a:lnTo>
                  <a:lnTo>
                    <a:pt x="31394" y="21869"/>
                  </a:lnTo>
                  <a:lnTo>
                    <a:pt x="27698" y="18224"/>
                  </a:lnTo>
                  <a:lnTo>
                    <a:pt x="27698" y="21869"/>
                  </a:lnTo>
                  <a:lnTo>
                    <a:pt x="27698" y="18224"/>
                  </a:lnTo>
                  <a:lnTo>
                    <a:pt x="24002" y="18224"/>
                  </a:lnTo>
                  <a:lnTo>
                    <a:pt x="20307" y="18224"/>
                  </a:lnTo>
                  <a:lnTo>
                    <a:pt x="20307" y="14579"/>
                  </a:lnTo>
                  <a:lnTo>
                    <a:pt x="20307" y="18224"/>
                  </a:lnTo>
                  <a:lnTo>
                    <a:pt x="18465" y="14579"/>
                  </a:lnTo>
                  <a:lnTo>
                    <a:pt x="18465" y="18224"/>
                  </a:lnTo>
                  <a:lnTo>
                    <a:pt x="14770" y="14579"/>
                  </a:lnTo>
                  <a:lnTo>
                    <a:pt x="11074" y="14579"/>
                  </a:lnTo>
                  <a:lnTo>
                    <a:pt x="7391" y="14579"/>
                  </a:lnTo>
                  <a:lnTo>
                    <a:pt x="7391" y="10934"/>
                  </a:lnTo>
                  <a:lnTo>
                    <a:pt x="3695" y="10934"/>
                  </a:lnTo>
                  <a:lnTo>
                    <a:pt x="3695" y="7289"/>
                  </a:lnTo>
                  <a:lnTo>
                    <a:pt x="7391" y="10934"/>
                  </a:lnTo>
                  <a:lnTo>
                    <a:pt x="7391" y="7289"/>
                  </a:lnTo>
                  <a:lnTo>
                    <a:pt x="3695" y="7289"/>
                  </a:lnTo>
                  <a:lnTo>
                    <a:pt x="3695" y="3644"/>
                  </a:lnTo>
                  <a:lnTo>
                    <a:pt x="0" y="3644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7391" y="0"/>
                  </a:lnTo>
                  <a:lnTo>
                    <a:pt x="11074" y="0"/>
                  </a:lnTo>
                  <a:lnTo>
                    <a:pt x="14770" y="0"/>
                  </a:lnTo>
                  <a:lnTo>
                    <a:pt x="18465" y="3644"/>
                  </a:lnTo>
                  <a:lnTo>
                    <a:pt x="20307" y="3644"/>
                  </a:lnTo>
                  <a:lnTo>
                    <a:pt x="20307" y="7289"/>
                  </a:lnTo>
                  <a:lnTo>
                    <a:pt x="18465" y="7289"/>
                  </a:lnTo>
                  <a:lnTo>
                    <a:pt x="20307" y="10934"/>
                  </a:lnTo>
                  <a:lnTo>
                    <a:pt x="24002" y="10934"/>
                  </a:lnTo>
                  <a:lnTo>
                    <a:pt x="24002" y="14579"/>
                  </a:lnTo>
                  <a:lnTo>
                    <a:pt x="27698" y="14579"/>
                  </a:lnTo>
                  <a:lnTo>
                    <a:pt x="31394" y="14579"/>
                  </a:lnTo>
                  <a:lnTo>
                    <a:pt x="31394" y="18224"/>
                  </a:lnTo>
                  <a:lnTo>
                    <a:pt x="35090" y="18224"/>
                  </a:lnTo>
                  <a:lnTo>
                    <a:pt x="38773" y="21869"/>
                  </a:lnTo>
                  <a:lnTo>
                    <a:pt x="38773" y="18224"/>
                  </a:lnTo>
                  <a:lnTo>
                    <a:pt x="35090" y="18224"/>
                  </a:lnTo>
                  <a:lnTo>
                    <a:pt x="35090" y="14579"/>
                  </a:lnTo>
                  <a:lnTo>
                    <a:pt x="38773" y="18224"/>
                  </a:lnTo>
                  <a:lnTo>
                    <a:pt x="42468" y="18224"/>
                  </a:lnTo>
                  <a:lnTo>
                    <a:pt x="42468" y="21869"/>
                  </a:lnTo>
                  <a:lnTo>
                    <a:pt x="42468" y="18224"/>
                  </a:lnTo>
                  <a:lnTo>
                    <a:pt x="35090" y="14579"/>
                  </a:lnTo>
                  <a:lnTo>
                    <a:pt x="31394" y="10934"/>
                  </a:lnTo>
                  <a:lnTo>
                    <a:pt x="27698" y="7289"/>
                  </a:lnTo>
                  <a:lnTo>
                    <a:pt x="31394" y="7289"/>
                  </a:lnTo>
                  <a:lnTo>
                    <a:pt x="35090" y="10934"/>
                  </a:lnTo>
                  <a:lnTo>
                    <a:pt x="38773" y="10934"/>
                  </a:lnTo>
                  <a:lnTo>
                    <a:pt x="42468" y="14579"/>
                  </a:lnTo>
                  <a:lnTo>
                    <a:pt x="46164" y="14579"/>
                  </a:lnTo>
                  <a:lnTo>
                    <a:pt x="49860" y="18224"/>
                  </a:lnTo>
                  <a:lnTo>
                    <a:pt x="49860" y="14579"/>
                  </a:lnTo>
                  <a:lnTo>
                    <a:pt x="42468" y="10934"/>
                  </a:lnTo>
                  <a:lnTo>
                    <a:pt x="42468" y="7289"/>
                  </a:lnTo>
                  <a:lnTo>
                    <a:pt x="38773" y="7289"/>
                  </a:lnTo>
                  <a:lnTo>
                    <a:pt x="35090" y="7289"/>
                  </a:lnTo>
                  <a:lnTo>
                    <a:pt x="31394" y="3644"/>
                  </a:lnTo>
                  <a:lnTo>
                    <a:pt x="27698" y="3644"/>
                  </a:lnTo>
                  <a:lnTo>
                    <a:pt x="24002" y="0"/>
                  </a:lnTo>
                  <a:lnTo>
                    <a:pt x="27698" y="0"/>
                  </a:lnTo>
                  <a:lnTo>
                    <a:pt x="31394" y="3644"/>
                  </a:lnTo>
                  <a:lnTo>
                    <a:pt x="35090" y="3644"/>
                  </a:lnTo>
                  <a:lnTo>
                    <a:pt x="38773" y="3644"/>
                  </a:lnTo>
                  <a:lnTo>
                    <a:pt x="42468" y="3644"/>
                  </a:lnTo>
                  <a:lnTo>
                    <a:pt x="49860" y="7289"/>
                  </a:lnTo>
                  <a:lnTo>
                    <a:pt x="53555" y="10934"/>
                  </a:lnTo>
                  <a:lnTo>
                    <a:pt x="57251" y="10934"/>
                  </a:lnTo>
                  <a:lnTo>
                    <a:pt x="60934" y="10934"/>
                  </a:lnTo>
                  <a:lnTo>
                    <a:pt x="60934" y="14579"/>
                  </a:lnTo>
                  <a:lnTo>
                    <a:pt x="64630" y="14579"/>
                  </a:lnTo>
                  <a:lnTo>
                    <a:pt x="60934" y="14579"/>
                  </a:lnTo>
                  <a:lnTo>
                    <a:pt x="64630" y="14579"/>
                  </a:lnTo>
                  <a:lnTo>
                    <a:pt x="64630" y="18224"/>
                  </a:lnTo>
                  <a:lnTo>
                    <a:pt x="66484" y="18224"/>
                  </a:lnTo>
                  <a:lnTo>
                    <a:pt x="66484" y="21869"/>
                  </a:lnTo>
                  <a:lnTo>
                    <a:pt x="70167" y="21869"/>
                  </a:lnTo>
                  <a:lnTo>
                    <a:pt x="73863" y="21869"/>
                  </a:lnTo>
                  <a:lnTo>
                    <a:pt x="77558" y="21869"/>
                  </a:lnTo>
                  <a:lnTo>
                    <a:pt x="77558" y="25514"/>
                  </a:lnTo>
                  <a:lnTo>
                    <a:pt x="81254" y="25514"/>
                  </a:lnTo>
                  <a:lnTo>
                    <a:pt x="81254" y="21869"/>
                  </a:lnTo>
                  <a:lnTo>
                    <a:pt x="81254" y="25514"/>
                  </a:lnTo>
                  <a:lnTo>
                    <a:pt x="84950" y="25514"/>
                  </a:lnTo>
                  <a:lnTo>
                    <a:pt x="84950" y="21869"/>
                  </a:lnTo>
                  <a:lnTo>
                    <a:pt x="88633" y="25514"/>
                  </a:lnTo>
                  <a:lnTo>
                    <a:pt x="88633" y="21869"/>
                  </a:lnTo>
                  <a:lnTo>
                    <a:pt x="92328" y="21869"/>
                  </a:lnTo>
                  <a:lnTo>
                    <a:pt x="96024" y="21869"/>
                  </a:lnTo>
                  <a:lnTo>
                    <a:pt x="96024" y="25514"/>
                  </a:lnTo>
                  <a:lnTo>
                    <a:pt x="99720" y="25514"/>
                  </a:lnTo>
                  <a:lnTo>
                    <a:pt x="103416" y="25514"/>
                  </a:lnTo>
                  <a:lnTo>
                    <a:pt x="99720" y="21869"/>
                  </a:lnTo>
                  <a:lnTo>
                    <a:pt x="103416" y="21869"/>
                  </a:lnTo>
                  <a:lnTo>
                    <a:pt x="99720" y="21869"/>
                  </a:lnTo>
                  <a:lnTo>
                    <a:pt x="96024" y="18224"/>
                  </a:lnTo>
                  <a:lnTo>
                    <a:pt x="92328" y="18224"/>
                  </a:lnTo>
                  <a:lnTo>
                    <a:pt x="88633" y="14579"/>
                  </a:lnTo>
                  <a:lnTo>
                    <a:pt x="92328" y="14579"/>
                  </a:lnTo>
                  <a:lnTo>
                    <a:pt x="88633" y="14579"/>
                  </a:lnTo>
                  <a:lnTo>
                    <a:pt x="88633" y="10934"/>
                  </a:lnTo>
                  <a:lnTo>
                    <a:pt x="84950" y="10934"/>
                  </a:lnTo>
                  <a:lnTo>
                    <a:pt x="81254" y="10934"/>
                  </a:lnTo>
                  <a:lnTo>
                    <a:pt x="81254" y="7289"/>
                  </a:lnTo>
                  <a:lnTo>
                    <a:pt x="84950" y="10934"/>
                  </a:lnTo>
                  <a:lnTo>
                    <a:pt x="88633" y="10934"/>
                  </a:lnTo>
                  <a:lnTo>
                    <a:pt x="84950" y="7289"/>
                  </a:lnTo>
                  <a:lnTo>
                    <a:pt x="88633" y="7289"/>
                  </a:lnTo>
                  <a:lnTo>
                    <a:pt x="92328" y="10934"/>
                  </a:lnTo>
                  <a:lnTo>
                    <a:pt x="96024" y="10934"/>
                  </a:lnTo>
                  <a:lnTo>
                    <a:pt x="99720" y="10934"/>
                  </a:lnTo>
                  <a:lnTo>
                    <a:pt x="103416" y="10934"/>
                  </a:lnTo>
                  <a:lnTo>
                    <a:pt x="103416" y="14579"/>
                  </a:lnTo>
                  <a:lnTo>
                    <a:pt x="107099" y="14579"/>
                  </a:lnTo>
                  <a:lnTo>
                    <a:pt x="107099" y="10934"/>
                  </a:lnTo>
                  <a:lnTo>
                    <a:pt x="110794" y="14579"/>
                  </a:lnTo>
                  <a:lnTo>
                    <a:pt x="110794" y="10934"/>
                  </a:lnTo>
                  <a:lnTo>
                    <a:pt x="112648" y="10934"/>
                  </a:lnTo>
                  <a:lnTo>
                    <a:pt x="112648" y="14579"/>
                  </a:lnTo>
                  <a:lnTo>
                    <a:pt x="116344" y="14579"/>
                  </a:lnTo>
                  <a:lnTo>
                    <a:pt x="120027" y="14579"/>
                  </a:lnTo>
                  <a:lnTo>
                    <a:pt x="123723" y="14579"/>
                  </a:lnTo>
                  <a:lnTo>
                    <a:pt x="127419" y="18224"/>
                  </a:lnTo>
                  <a:lnTo>
                    <a:pt x="131114" y="21869"/>
                  </a:lnTo>
                  <a:lnTo>
                    <a:pt x="127419" y="18224"/>
                  </a:lnTo>
                  <a:lnTo>
                    <a:pt x="123723" y="18224"/>
                  </a:lnTo>
                  <a:lnTo>
                    <a:pt x="120027" y="18224"/>
                  </a:lnTo>
                  <a:lnTo>
                    <a:pt x="116344" y="18224"/>
                  </a:lnTo>
                  <a:lnTo>
                    <a:pt x="116344" y="14579"/>
                  </a:lnTo>
                  <a:lnTo>
                    <a:pt x="112648" y="14579"/>
                  </a:lnTo>
                  <a:lnTo>
                    <a:pt x="116344" y="14579"/>
                  </a:lnTo>
                  <a:lnTo>
                    <a:pt x="116344" y="18224"/>
                  </a:lnTo>
                  <a:lnTo>
                    <a:pt x="120027" y="18224"/>
                  </a:lnTo>
                  <a:lnTo>
                    <a:pt x="116344" y="18224"/>
                  </a:lnTo>
                  <a:lnTo>
                    <a:pt x="120027" y="18224"/>
                  </a:lnTo>
                  <a:lnTo>
                    <a:pt x="120027" y="21869"/>
                  </a:lnTo>
                  <a:lnTo>
                    <a:pt x="123723" y="21869"/>
                  </a:lnTo>
                  <a:lnTo>
                    <a:pt x="127419" y="21869"/>
                  </a:lnTo>
                  <a:lnTo>
                    <a:pt x="131114" y="21869"/>
                  </a:lnTo>
                  <a:lnTo>
                    <a:pt x="131114" y="25514"/>
                  </a:lnTo>
                  <a:lnTo>
                    <a:pt x="138493" y="25514"/>
                  </a:lnTo>
                  <a:lnTo>
                    <a:pt x="142189" y="25514"/>
                  </a:lnTo>
                  <a:lnTo>
                    <a:pt x="145884" y="25514"/>
                  </a:lnTo>
                  <a:lnTo>
                    <a:pt x="145884" y="29159"/>
                  </a:lnTo>
                  <a:lnTo>
                    <a:pt x="145884" y="32804"/>
                  </a:lnTo>
                  <a:close/>
                </a:path>
                <a:path w="603885" h="211455">
                  <a:moveTo>
                    <a:pt x="485673" y="173139"/>
                  </a:moveTo>
                  <a:lnTo>
                    <a:pt x="489369" y="173139"/>
                  </a:lnTo>
                  <a:lnTo>
                    <a:pt x="493064" y="173139"/>
                  </a:lnTo>
                  <a:lnTo>
                    <a:pt x="493064" y="176796"/>
                  </a:lnTo>
                  <a:lnTo>
                    <a:pt x="496747" y="176796"/>
                  </a:lnTo>
                  <a:lnTo>
                    <a:pt x="496747" y="180428"/>
                  </a:lnTo>
                  <a:lnTo>
                    <a:pt x="496747" y="182257"/>
                  </a:lnTo>
                  <a:lnTo>
                    <a:pt x="496747" y="185902"/>
                  </a:lnTo>
                  <a:lnTo>
                    <a:pt x="493064" y="185902"/>
                  </a:lnTo>
                  <a:lnTo>
                    <a:pt x="489369" y="185902"/>
                  </a:lnTo>
                  <a:lnTo>
                    <a:pt x="485673" y="189547"/>
                  </a:lnTo>
                  <a:lnTo>
                    <a:pt x="489369" y="189547"/>
                  </a:lnTo>
                  <a:lnTo>
                    <a:pt x="485673" y="189547"/>
                  </a:lnTo>
                  <a:lnTo>
                    <a:pt x="489369" y="189547"/>
                  </a:lnTo>
                  <a:lnTo>
                    <a:pt x="485673" y="189547"/>
                  </a:lnTo>
                  <a:lnTo>
                    <a:pt x="481977" y="189547"/>
                  </a:lnTo>
                  <a:lnTo>
                    <a:pt x="478281" y="189547"/>
                  </a:lnTo>
                  <a:lnTo>
                    <a:pt x="474598" y="189547"/>
                  </a:lnTo>
                  <a:lnTo>
                    <a:pt x="470903" y="189547"/>
                  </a:lnTo>
                  <a:lnTo>
                    <a:pt x="470903" y="193192"/>
                  </a:lnTo>
                  <a:lnTo>
                    <a:pt x="450583" y="193192"/>
                  </a:lnTo>
                  <a:lnTo>
                    <a:pt x="446887" y="189547"/>
                  </a:lnTo>
                  <a:lnTo>
                    <a:pt x="439508" y="185902"/>
                  </a:lnTo>
                  <a:lnTo>
                    <a:pt x="435813" y="185902"/>
                  </a:lnTo>
                  <a:lnTo>
                    <a:pt x="435813" y="182257"/>
                  </a:lnTo>
                  <a:lnTo>
                    <a:pt x="432117" y="182257"/>
                  </a:lnTo>
                  <a:lnTo>
                    <a:pt x="428421" y="180428"/>
                  </a:lnTo>
                  <a:lnTo>
                    <a:pt x="426580" y="180428"/>
                  </a:lnTo>
                  <a:lnTo>
                    <a:pt x="422884" y="180428"/>
                  </a:lnTo>
                  <a:lnTo>
                    <a:pt x="426580" y="180428"/>
                  </a:lnTo>
                  <a:lnTo>
                    <a:pt x="422884" y="180428"/>
                  </a:lnTo>
                  <a:lnTo>
                    <a:pt x="419188" y="180428"/>
                  </a:lnTo>
                  <a:lnTo>
                    <a:pt x="415505" y="180428"/>
                  </a:lnTo>
                  <a:lnTo>
                    <a:pt x="411810" y="176796"/>
                  </a:lnTo>
                  <a:lnTo>
                    <a:pt x="408114" y="176796"/>
                  </a:lnTo>
                  <a:lnTo>
                    <a:pt x="404418" y="173139"/>
                  </a:lnTo>
                  <a:lnTo>
                    <a:pt x="400723" y="169494"/>
                  </a:lnTo>
                  <a:lnTo>
                    <a:pt x="400723" y="165849"/>
                  </a:lnTo>
                  <a:lnTo>
                    <a:pt x="404418" y="165849"/>
                  </a:lnTo>
                  <a:lnTo>
                    <a:pt x="400723" y="162204"/>
                  </a:lnTo>
                  <a:lnTo>
                    <a:pt x="404418" y="158559"/>
                  </a:lnTo>
                  <a:lnTo>
                    <a:pt x="400723" y="158559"/>
                  </a:lnTo>
                  <a:lnTo>
                    <a:pt x="404418" y="158559"/>
                  </a:lnTo>
                  <a:lnTo>
                    <a:pt x="404418" y="154914"/>
                  </a:lnTo>
                  <a:lnTo>
                    <a:pt x="408114" y="154914"/>
                  </a:lnTo>
                  <a:lnTo>
                    <a:pt x="411810" y="154914"/>
                  </a:lnTo>
                  <a:lnTo>
                    <a:pt x="415505" y="154914"/>
                  </a:lnTo>
                  <a:lnTo>
                    <a:pt x="415505" y="151269"/>
                  </a:lnTo>
                  <a:lnTo>
                    <a:pt x="411810" y="151269"/>
                  </a:lnTo>
                  <a:lnTo>
                    <a:pt x="415505" y="151269"/>
                  </a:lnTo>
                  <a:lnTo>
                    <a:pt x="419188" y="151269"/>
                  </a:lnTo>
                  <a:lnTo>
                    <a:pt x="422884" y="151269"/>
                  </a:lnTo>
                  <a:lnTo>
                    <a:pt x="422884" y="154914"/>
                  </a:lnTo>
                  <a:lnTo>
                    <a:pt x="426580" y="154914"/>
                  </a:lnTo>
                  <a:lnTo>
                    <a:pt x="422884" y="151269"/>
                  </a:lnTo>
                  <a:lnTo>
                    <a:pt x="419188" y="151269"/>
                  </a:lnTo>
                  <a:lnTo>
                    <a:pt x="422884" y="151269"/>
                  </a:lnTo>
                  <a:lnTo>
                    <a:pt x="426580" y="151269"/>
                  </a:lnTo>
                  <a:lnTo>
                    <a:pt x="428421" y="151269"/>
                  </a:lnTo>
                  <a:lnTo>
                    <a:pt x="428421" y="154914"/>
                  </a:lnTo>
                  <a:lnTo>
                    <a:pt x="432117" y="154914"/>
                  </a:lnTo>
                  <a:lnTo>
                    <a:pt x="435813" y="154914"/>
                  </a:lnTo>
                  <a:lnTo>
                    <a:pt x="435813" y="158559"/>
                  </a:lnTo>
                  <a:lnTo>
                    <a:pt x="432117" y="158559"/>
                  </a:lnTo>
                  <a:lnTo>
                    <a:pt x="428421" y="154914"/>
                  </a:lnTo>
                  <a:lnTo>
                    <a:pt x="432117" y="158559"/>
                  </a:lnTo>
                  <a:lnTo>
                    <a:pt x="435813" y="158559"/>
                  </a:lnTo>
                  <a:lnTo>
                    <a:pt x="435813" y="162204"/>
                  </a:lnTo>
                  <a:lnTo>
                    <a:pt x="439508" y="162204"/>
                  </a:lnTo>
                  <a:lnTo>
                    <a:pt x="443204" y="162204"/>
                  </a:lnTo>
                  <a:lnTo>
                    <a:pt x="446887" y="162204"/>
                  </a:lnTo>
                  <a:lnTo>
                    <a:pt x="450583" y="162204"/>
                  </a:lnTo>
                  <a:lnTo>
                    <a:pt x="454278" y="165849"/>
                  </a:lnTo>
                  <a:lnTo>
                    <a:pt x="457974" y="165849"/>
                  </a:lnTo>
                  <a:lnTo>
                    <a:pt x="461670" y="165849"/>
                  </a:lnTo>
                  <a:lnTo>
                    <a:pt x="465366" y="165849"/>
                  </a:lnTo>
                  <a:lnTo>
                    <a:pt x="469049" y="169494"/>
                  </a:lnTo>
                  <a:lnTo>
                    <a:pt x="470903" y="169494"/>
                  </a:lnTo>
                  <a:lnTo>
                    <a:pt x="474598" y="169494"/>
                  </a:lnTo>
                  <a:lnTo>
                    <a:pt x="478281" y="169494"/>
                  </a:lnTo>
                  <a:lnTo>
                    <a:pt x="481977" y="169494"/>
                  </a:lnTo>
                  <a:lnTo>
                    <a:pt x="485673" y="17313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3776111" y="2835745"/>
              <a:ext cx="727075" cy="865505"/>
            </a:xfrm>
            <a:custGeom>
              <a:avLst/>
              <a:gdLst/>
              <a:ahLst/>
              <a:cxnLst/>
              <a:rect l="l" t="t" r="r" b="b"/>
              <a:pathLst>
                <a:path w="727075" h="865504">
                  <a:moveTo>
                    <a:pt x="486346" y="175653"/>
                  </a:moveTo>
                  <a:lnTo>
                    <a:pt x="493737" y="204927"/>
                  </a:lnTo>
                  <a:lnTo>
                    <a:pt x="506679" y="212255"/>
                  </a:lnTo>
                  <a:lnTo>
                    <a:pt x="528878" y="212255"/>
                  </a:lnTo>
                  <a:lnTo>
                    <a:pt x="517778" y="204927"/>
                  </a:lnTo>
                  <a:lnTo>
                    <a:pt x="546425" y="204927"/>
                  </a:lnTo>
                  <a:lnTo>
                    <a:pt x="539965" y="201269"/>
                  </a:lnTo>
                  <a:lnTo>
                    <a:pt x="517778" y="186639"/>
                  </a:lnTo>
                  <a:lnTo>
                    <a:pt x="510374" y="186639"/>
                  </a:lnTo>
                  <a:lnTo>
                    <a:pt x="497433" y="179311"/>
                  </a:lnTo>
                  <a:lnTo>
                    <a:pt x="486346" y="175653"/>
                  </a:lnTo>
                  <a:close/>
                </a:path>
                <a:path w="727075" h="865504">
                  <a:moveTo>
                    <a:pt x="546425" y="204927"/>
                  </a:moveTo>
                  <a:lnTo>
                    <a:pt x="528878" y="204927"/>
                  </a:lnTo>
                  <a:lnTo>
                    <a:pt x="539965" y="208597"/>
                  </a:lnTo>
                  <a:lnTo>
                    <a:pt x="552907" y="208597"/>
                  </a:lnTo>
                  <a:lnTo>
                    <a:pt x="546425" y="204927"/>
                  </a:lnTo>
                  <a:close/>
                </a:path>
                <a:path w="727075" h="865504">
                  <a:moveTo>
                    <a:pt x="486346" y="182968"/>
                  </a:moveTo>
                  <a:lnTo>
                    <a:pt x="440105" y="182968"/>
                  </a:lnTo>
                  <a:lnTo>
                    <a:pt x="451205" y="190296"/>
                  </a:lnTo>
                  <a:lnTo>
                    <a:pt x="464146" y="197612"/>
                  </a:lnTo>
                  <a:lnTo>
                    <a:pt x="475246" y="201269"/>
                  </a:lnTo>
                  <a:lnTo>
                    <a:pt x="486346" y="190296"/>
                  </a:lnTo>
                  <a:lnTo>
                    <a:pt x="490042" y="190296"/>
                  </a:lnTo>
                  <a:lnTo>
                    <a:pt x="486346" y="182968"/>
                  </a:lnTo>
                  <a:close/>
                </a:path>
                <a:path w="727075" h="865504">
                  <a:moveTo>
                    <a:pt x="464146" y="175653"/>
                  </a:moveTo>
                  <a:lnTo>
                    <a:pt x="451205" y="182968"/>
                  </a:lnTo>
                  <a:lnTo>
                    <a:pt x="475246" y="182968"/>
                  </a:lnTo>
                  <a:lnTo>
                    <a:pt x="464146" y="175653"/>
                  </a:lnTo>
                  <a:close/>
                </a:path>
                <a:path w="727075" h="865504">
                  <a:moveTo>
                    <a:pt x="510374" y="175653"/>
                  </a:moveTo>
                  <a:lnTo>
                    <a:pt x="499287" y="175653"/>
                  </a:lnTo>
                  <a:lnTo>
                    <a:pt x="510374" y="182968"/>
                  </a:lnTo>
                  <a:lnTo>
                    <a:pt x="525170" y="182968"/>
                  </a:lnTo>
                  <a:lnTo>
                    <a:pt x="521474" y="179311"/>
                  </a:lnTo>
                  <a:lnTo>
                    <a:pt x="510374" y="175653"/>
                  </a:lnTo>
                  <a:close/>
                </a:path>
                <a:path w="727075" h="865504">
                  <a:moveTo>
                    <a:pt x="532574" y="170167"/>
                  </a:moveTo>
                  <a:lnTo>
                    <a:pt x="521474" y="170167"/>
                  </a:lnTo>
                  <a:lnTo>
                    <a:pt x="532574" y="175653"/>
                  </a:lnTo>
                  <a:lnTo>
                    <a:pt x="545515" y="179311"/>
                  </a:lnTo>
                  <a:lnTo>
                    <a:pt x="556615" y="175653"/>
                  </a:lnTo>
                  <a:lnTo>
                    <a:pt x="552907" y="175653"/>
                  </a:lnTo>
                  <a:lnTo>
                    <a:pt x="545515" y="173824"/>
                  </a:lnTo>
                  <a:lnTo>
                    <a:pt x="532574" y="170167"/>
                  </a:lnTo>
                  <a:close/>
                </a:path>
                <a:path w="727075" h="865504">
                  <a:moveTo>
                    <a:pt x="429018" y="109778"/>
                  </a:moveTo>
                  <a:lnTo>
                    <a:pt x="417918" y="109778"/>
                  </a:lnTo>
                  <a:lnTo>
                    <a:pt x="440105" y="124421"/>
                  </a:lnTo>
                  <a:lnTo>
                    <a:pt x="451205" y="129908"/>
                  </a:lnTo>
                  <a:lnTo>
                    <a:pt x="464146" y="144551"/>
                  </a:lnTo>
                  <a:lnTo>
                    <a:pt x="475246" y="148209"/>
                  </a:lnTo>
                  <a:lnTo>
                    <a:pt x="486346" y="155524"/>
                  </a:lnTo>
                  <a:lnTo>
                    <a:pt x="499287" y="166509"/>
                  </a:lnTo>
                  <a:lnTo>
                    <a:pt x="510374" y="170167"/>
                  </a:lnTo>
                  <a:lnTo>
                    <a:pt x="521474" y="170167"/>
                  </a:lnTo>
                  <a:lnTo>
                    <a:pt x="510374" y="162852"/>
                  </a:lnTo>
                  <a:lnTo>
                    <a:pt x="497433" y="151866"/>
                  </a:lnTo>
                  <a:lnTo>
                    <a:pt x="486346" y="140893"/>
                  </a:lnTo>
                  <a:lnTo>
                    <a:pt x="475246" y="133565"/>
                  </a:lnTo>
                  <a:lnTo>
                    <a:pt x="464146" y="129908"/>
                  </a:lnTo>
                  <a:lnTo>
                    <a:pt x="451205" y="124421"/>
                  </a:lnTo>
                  <a:lnTo>
                    <a:pt x="440105" y="113449"/>
                  </a:lnTo>
                  <a:lnTo>
                    <a:pt x="436410" y="113449"/>
                  </a:lnTo>
                  <a:lnTo>
                    <a:pt x="429018" y="109778"/>
                  </a:lnTo>
                  <a:close/>
                </a:path>
                <a:path w="727075" h="865504">
                  <a:moveTo>
                    <a:pt x="460451" y="148209"/>
                  </a:moveTo>
                  <a:lnTo>
                    <a:pt x="447509" y="151866"/>
                  </a:lnTo>
                  <a:lnTo>
                    <a:pt x="460451" y="155524"/>
                  </a:lnTo>
                  <a:lnTo>
                    <a:pt x="471550" y="162852"/>
                  </a:lnTo>
                  <a:lnTo>
                    <a:pt x="482638" y="166509"/>
                  </a:lnTo>
                  <a:lnTo>
                    <a:pt x="493737" y="166509"/>
                  </a:lnTo>
                  <a:lnTo>
                    <a:pt x="482638" y="155524"/>
                  </a:lnTo>
                  <a:lnTo>
                    <a:pt x="478942" y="155524"/>
                  </a:lnTo>
                  <a:lnTo>
                    <a:pt x="475246" y="151866"/>
                  </a:lnTo>
                  <a:lnTo>
                    <a:pt x="460451" y="148209"/>
                  </a:lnTo>
                  <a:close/>
                </a:path>
                <a:path w="727075" h="865504">
                  <a:moveTo>
                    <a:pt x="475246" y="129908"/>
                  </a:moveTo>
                  <a:lnTo>
                    <a:pt x="486346" y="137236"/>
                  </a:lnTo>
                  <a:lnTo>
                    <a:pt x="499287" y="148209"/>
                  </a:lnTo>
                  <a:lnTo>
                    <a:pt x="510374" y="162852"/>
                  </a:lnTo>
                  <a:lnTo>
                    <a:pt x="521474" y="166509"/>
                  </a:lnTo>
                  <a:lnTo>
                    <a:pt x="532574" y="162852"/>
                  </a:lnTo>
                  <a:lnTo>
                    <a:pt x="521474" y="151866"/>
                  </a:lnTo>
                  <a:lnTo>
                    <a:pt x="510374" y="144551"/>
                  </a:lnTo>
                  <a:lnTo>
                    <a:pt x="497433" y="137236"/>
                  </a:lnTo>
                  <a:lnTo>
                    <a:pt x="486346" y="133565"/>
                  </a:lnTo>
                  <a:lnTo>
                    <a:pt x="482638" y="133565"/>
                  </a:lnTo>
                  <a:lnTo>
                    <a:pt x="475246" y="129908"/>
                  </a:lnTo>
                  <a:close/>
                </a:path>
                <a:path w="727075" h="865504">
                  <a:moveTo>
                    <a:pt x="543661" y="155524"/>
                  </a:moveTo>
                  <a:lnTo>
                    <a:pt x="532574" y="159194"/>
                  </a:lnTo>
                  <a:lnTo>
                    <a:pt x="543661" y="159194"/>
                  </a:lnTo>
                  <a:lnTo>
                    <a:pt x="543661" y="155524"/>
                  </a:lnTo>
                  <a:close/>
                </a:path>
                <a:path w="727075" h="865504">
                  <a:moveTo>
                    <a:pt x="575106" y="144551"/>
                  </a:moveTo>
                  <a:lnTo>
                    <a:pt x="552907" y="144551"/>
                  </a:lnTo>
                  <a:lnTo>
                    <a:pt x="564006" y="151866"/>
                  </a:lnTo>
                  <a:lnTo>
                    <a:pt x="575106" y="144551"/>
                  </a:lnTo>
                  <a:close/>
                </a:path>
                <a:path w="727075" h="865504">
                  <a:moveTo>
                    <a:pt x="517778" y="137236"/>
                  </a:moveTo>
                  <a:lnTo>
                    <a:pt x="506679" y="140893"/>
                  </a:lnTo>
                  <a:lnTo>
                    <a:pt x="528878" y="148209"/>
                  </a:lnTo>
                  <a:lnTo>
                    <a:pt x="539965" y="148209"/>
                  </a:lnTo>
                  <a:lnTo>
                    <a:pt x="536270" y="144551"/>
                  </a:lnTo>
                  <a:lnTo>
                    <a:pt x="528878" y="140893"/>
                  </a:lnTo>
                  <a:lnTo>
                    <a:pt x="517778" y="137236"/>
                  </a:lnTo>
                  <a:close/>
                </a:path>
                <a:path w="727075" h="865504">
                  <a:moveTo>
                    <a:pt x="401281" y="129908"/>
                  </a:moveTo>
                  <a:lnTo>
                    <a:pt x="397573" y="129908"/>
                  </a:lnTo>
                  <a:lnTo>
                    <a:pt x="386486" y="133565"/>
                  </a:lnTo>
                  <a:lnTo>
                    <a:pt x="397573" y="144551"/>
                  </a:lnTo>
                  <a:lnTo>
                    <a:pt x="408673" y="144551"/>
                  </a:lnTo>
                  <a:lnTo>
                    <a:pt x="401281" y="129908"/>
                  </a:lnTo>
                  <a:close/>
                </a:path>
                <a:path w="727075" h="865504">
                  <a:moveTo>
                    <a:pt x="401281" y="117106"/>
                  </a:moveTo>
                  <a:lnTo>
                    <a:pt x="414223" y="124421"/>
                  </a:lnTo>
                  <a:lnTo>
                    <a:pt x="425322" y="133565"/>
                  </a:lnTo>
                  <a:lnTo>
                    <a:pt x="436410" y="137236"/>
                  </a:lnTo>
                  <a:lnTo>
                    <a:pt x="447509" y="133565"/>
                  </a:lnTo>
                  <a:lnTo>
                    <a:pt x="436410" y="128079"/>
                  </a:lnTo>
                  <a:lnTo>
                    <a:pt x="432714" y="128079"/>
                  </a:lnTo>
                  <a:lnTo>
                    <a:pt x="425322" y="124421"/>
                  </a:lnTo>
                  <a:lnTo>
                    <a:pt x="414223" y="120764"/>
                  </a:lnTo>
                  <a:lnTo>
                    <a:pt x="401281" y="117106"/>
                  </a:lnTo>
                  <a:close/>
                </a:path>
                <a:path w="727075" h="865504">
                  <a:moveTo>
                    <a:pt x="475246" y="113449"/>
                  </a:moveTo>
                  <a:lnTo>
                    <a:pt x="464146" y="117106"/>
                  </a:lnTo>
                  <a:lnTo>
                    <a:pt x="475246" y="124421"/>
                  </a:lnTo>
                  <a:lnTo>
                    <a:pt x="486346" y="129908"/>
                  </a:lnTo>
                  <a:lnTo>
                    <a:pt x="499287" y="129908"/>
                  </a:lnTo>
                  <a:lnTo>
                    <a:pt x="510374" y="133565"/>
                  </a:lnTo>
                  <a:lnTo>
                    <a:pt x="521474" y="133565"/>
                  </a:lnTo>
                  <a:lnTo>
                    <a:pt x="532574" y="137236"/>
                  </a:lnTo>
                  <a:lnTo>
                    <a:pt x="521474" y="129908"/>
                  </a:lnTo>
                  <a:lnTo>
                    <a:pt x="510374" y="124421"/>
                  </a:lnTo>
                  <a:lnTo>
                    <a:pt x="504831" y="120764"/>
                  </a:lnTo>
                  <a:lnTo>
                    <a:pt x="486346" y="120764"/>
                  </a:lnTo>
                  <a:lnTo>
                    <a:pt x="475246" y="113449"/>
                  </a:lnTo>
                  <a:close/>
                </a:path>
                <a:path w="727075" h="865504">
                  <a:moveTo>
                    <a:pt x="517778" y="117106"/>
                  </a:moveTo>
                  <a:lnTo>
                    <a:pt x="506679" y="120764"/>
                  </a:lnTo>
                  <a:lnTo>
                    <a:pt x="517778" y="124421"/>
                  </a:lnTo>
                  <a:lnTo>
                    <a:pt x="528878" y="129908"/>
                  </a:lnTo>
                  <a:lnTo>
                    <a:pt x="539965" y="133565"/>
                  </a:lnTo>
                  <a:lnTo>
                    <a:pt x="552907" y="133565"/>
                  </a:lnTo>
                  <a:lnTo>
                    <a:pt x="536270" y="124421"/>
                  </a:lnTo>
                  <a:lnTo>
                    <a:pt x="532574" y="120764"/>
                  </a:lnTo>
                  <a:lnTo>
                    <a:pt x="528878" y="120764"/>
                  </a:lnTo>
                  <a:lnTo>
                    <a:pt x="517778" y="117106"/>
                  </a:lnTo>
                  <a:close/>
                </a:path>
                <a:path w="727075" h="865504">
                  <a:moveTo>
                    <a:pt x="560311" y="113449"/>
                  </a:moveTo>
                  <a:lnTo>
                    <a:pt x="549211" y="120764"/>
                  </a:lnTo>
                  <a:lnTo>
                    <a:pt x="571411" y="128079"/>
                  </a:lnTo>
                  <a:lnTo>
                    <a:pt x="582498" y="124421"/>
                  </a:lnTo>
                  <a:lnTo>
                    <a:pt x="578802" y="120764"/>
                  </a:lnTo>
                  <a:lnTo>
                    <a:pt x="571411" y="117106"/>
                  </a:lnTo>
                  <a:lnTo>
                    <a:pt x="560311" y="113449"/>
                  </a:lnTo>
                  <a:close/>
                </a:path>
                <a:path w="727075" h="865504">
                  <a:moveTo>
                    <a:pt x="499287" y="117106"/>
                  </a:moveTo>
                  <a:lnTo>
                    <a:pt x="497433" y="117106"/>
                  </a:lnTo>
                  <a:lnTo>
                    <a:pt x="486346" y="120764"/>
                  </a:lnTo>
                  <a:lnTo>
                    <a:pt x="504831" y="120764"/>
                  </a:lnTo>
                  <a:lnTo>
                    <a:pt x="499287" y="117106"/>
                  </a:lnTo>
                  <a:close/>
                </a:path>
                <a:path w="727075" h="865504">
                  <a:moveTo>
                    <a:pt x="680504" y="170167"/>
                  </a:moveTo>
                  <a:lnTo>
                    <a:pt x="691603" y="175653"/>
                  </a:lnTo>
                  <a:lnTo>
                    <a:pt x="702703" y="179311"/>
                  </a:lnTo>
                  <a:lnTo>
                    <a:pt x="713790" y="186639"/>
                  </a:lnTo>
                  <a:lnTo>
                    <a:pt x="726744" y="182968"/>
                  </a:lnTo>
                  <a:lnTo>
                    <a:pt x="724890" y="182968"/>
                  </a:lnTo>
                  <a:lnTo>
                    <a:pt x="713790" y="175653"/>
                  </a:lnTo>
                  <a:lnTo>
                    <a:pt x="702703" y="173824"/>
                  </a:lnTo>
                  <a:lnTo>
                    <a:pt x="691603" y="173824"/>
                  </a:lnTo>
                  <a:lnTo>
                    <a:pt x="680504" y="170167"/>
                  </a:lnTo>
                  <a:close/>
                </a:path>
                <a:path w="727075" h="865504">
                  <a:moveTo>
                    <a:pt x="305117" y="45745"/>
                  </a:moveTo>
                  <a:lnTo>
                    <a:pt x="294017" y="53060"/>
                  </a:lnTo>
                  <a:lnTo>
                    <a:pt x="305117" y="56718"/>
                  </a:lnTo>
                  <a:lnTo>
                    <a:pt x="316217" y="53060"/>
                  </a:lnTo>
                  <a:lnTo>
                    <a:pt x="312508" y="49403"/>
                  </a:lnTo>
                  <a:lnTo>
                    <a:pt x="305117" y="45745"/>
                  </a:lnTo>
                  <a:close/>
                </a:path>
                <a:path w="727075" h="865504">
                  <a:moveTo>
                    <a:pt x="610234" y="182968"/>
                  </a:moveTo>
                  <a:lnTo>
                    <a:pt x="599147" y="186639"/>
                  </a:lnTo>
                  <a:lnTo>
                    <a:pt x="610234" y="193954"/>
                  </a:lnTo>
                  <a:lnTo>
                    <a:pt x="621334" y="197612"/>
                  </a:lnTo>
                  <a:lnTo>
                    <a:pt x="634276" y="201269"/>
                  </a:lnTo>
                  <a:lnTo>
                    <a:pt x="645375" y="193954"/>
                  </a:lnTo>
                  <a:lnTo>
                    <a:pt x="634276" y="190296"/>
                  </a:lnTo>
                  <a:lnTo>
                    <a:pt x="634276" y="186639"/>
                  </a:lnTo>
                  <a:lnTo>
                    <a:pt x="621334" y="186639"/>
                  </a:lnTo>
                  <a:lnTo>
                    <a:pt x="610234" y="182968"/>
                  </a:lnTo>
                  <a:close/>
                </a:path>
                <a:path w="727075" h="865504">
                  <a:moveTo>
                    <a:pt x="210807" y="25615"/>
                  </a:moveTo>
                  <a:lnTo>
                    <a:pt x="197865" y="25615"/>
                  </a:lnTo>
                  <a:lnTo>
                    <a:pt x="208965" y="32931"/>
                  </a:lnTo>
                  <a:lnTo>
                    <a:pt x="220052" y="42087"/>
                  </a:lnTo>
                  <a:lnTo>
                    <a:pt x="232994" y="45745"/>
                  </a:lnTo>
                  <a:lnTo>
                    <a:pt x="227456" y="32931"/>
                  </a:lnTo>
                  <a:lnTo>
                    <a:pt x="216357" y="29273"/>
                  </a:lnTo>
                  <a:lnTo>
                    <a:pt x="210807" y="25615"/>
                  </a:lnTo>
                  <a:close/>
                </a:path>
                <a:path w="727075" h="865504">
                  <a:moveTo>
                    <a:pt x="138683" y="0"/>
                  </a:moveTo>
                  <a:lnTo>
                    <a:pt x="127596" y="0"/>
                  </a:lnTo>
                  <a:lnTo>
                    <a:pt x="140538" y="10972"/>
                  </a:lnTo>
                  <a:lnTo>
                    <a:pt x="151637" y="21958"/>
                  </a:lnTo>
                  <a:lnTo>
                    <a:pt x="162725" y="21958"/>
                  </a:lnTo>
                  <a:lnTo>
                    <a:pt x="173824" y="29273"/>
                  </a:lnTo>
                  <a:lnTo>
                    <a:pt x="186766" y="29273"/>
                  </a:lnTo>
                  <a:lnTo>
                    <a:pt x="197865" y="25615"/>
                  </a:lnTo>
                  <a:lnTo>
                    <a:pt x="210807" y="25615"/>
                  </a:lnTo>
                  <a:lnTo>
                    <a:pt x="205257" y="21958"/>
                  </a:lnTo>
                  <a:lnTo>
                    <a:pt x="201561" y="18300"/>
                  </a:lnTo>
                  <a:lnTo>
                    <a:pt x="186766" y="18300"/>
                  </a:lnTo>
                  <a:lnTo>
                    <a:pt x="173824" y="10972"/>
                  </a:lnTo>
                  <a:lnTo>
                    <a:pt x="162725" y="10972"/>
                  </a:lnTo>
                  <a:lnTo>
                    <a:pt x="151637" y="3657"/>
                  </a:lnTo>
                  <a:lnTo>
                    <a:pt x="138683" y="0"/>
                  </a:lnTo>
                  <a:close/>
                </a:path>
                <a:path w="727075" h="865504">
                  <a:moveTo>
                    <a:pt x="340258" y="128079"/>
                  </a:moveTo>
                  <a:lnTo>
                    <a:pt x="329158" y="128079"/>
                  </a:lnTo>
                  <a:lnTo>
                    <a:pt x="340258" y="137236"/>
                  </a:lnTo>
                  <a:lnTo>
                    <a:pt x="351345" y="140893"/>
                  </a:lnTo>
                  <a:lnTo>
                    <a:pt x="364299" y="148209"/>
                  </a:lnTo>
                  <a:lnTo>
                    <a:pt x="375386" y="140893"/>
                  </a:lnTo>
                  <a:lnTo>
                    <a:pt x="364299" y="129908"/>
                  </a:lnTo>
                  <a:lnTo>
                    <a:pt x="351345" y="129908"/>
                  </a:lnTo>
                  <a:lnTo>
                    <a:pt x="340258" y="128079"/>
                  </a:lnTo>
                  <a:close/>
                </a:path>
                <a:path w="727075" h="865504">
                  <a:moveTo>
                    <a:pt x="362445" y="128079"/>
                  </a:moveTo>
                  <a:lnTo>
                    <a:pt x="351345" y="129908"/>
                  </a:lnTo>
                  <a:lnTo>
                    <a:pt x="362445" y="129908"/>
                  </a:lnTo>
                  <a:lnTo>
                    <a:pt x="362445" y="128079"/>
                  </a:lnTo>
                  <a:close/>
                </a:path>
                <a:path w="727075" h="865504">
                  <a:moveTo>
                    <a:pt x="258889" y="91490"/>
                  </a:moveTo>
                  <a:lnTo>
                    <a:pt x="247789" y="98806"/>
                  </a:lnTo>
                  <a:lnTo>
                    <a:pt x="269989" y="106121"/>
                  </a:lnTo>
                  <a:lnTo>
                    <a:pt x="269989" y="98806"/>
                  </a:lnTo>
                  <a:lnTo>
                    <a:pt x="258889" y="91490"/>
                  </a:lnTo>
                  <a:close/>
                </a:path>
                <a:path w="727075" h="865504">
                  <a:moveTo>
                    <a:pt x="282930" y="117106"/>
                  </a:moveTo>
                  <a:lnTo>
                    <a:pt x="269989" y="120764"/>
                  </a:lnTo>
                  <a:lnTo>
                    <a:pt x="282930" y="128079"/>
                  </a:lnTo>
                  <a:lnTo>
                    <a:pt x="294017" y="128079"/>
                  </a:lnTo>
                  <a:lnTo>
                    <a:pt x="294017" y="120764"/>
                  </a:lnTo>
                  <a:lnTo>
                    <a:pt x="282930" y="117106"/>
                  </a:lnTo>
                  <a:close/>
                </a:path>
                <a:path w="727075" h="865504">
                  <a:moveTo>
                    <a:pt x="549211" y="228714"/>
                  </a:moveTo>
                  <a:lnTo>
                    <a:pt x="536270" y="232384"/>
                  </a:lnTo>
                  <a:lnTo>
                    <a:pt x="549211" y="239699"/>
                  </a:lnTo>
                  <a:lnTo>
                    <a:pt x="560311" y="232384"/>
                  </a:lnTo>
                  <a:lnTo>
                    <a:pt x="556615" y="232384"/>
                  </a:lnTo>
                  <a:lnTo>
                    <a:pt x="549211" y="228714"/>
                  </a:lnTo>
                  <a:close/>
                </a:path>
                <a:path w="727075" h="865504">
                  <a:moveTo>
                    <a:pt x="12941" y="827049"/>
                  </a:moveTo>
                  <a:lnTo>
                    <a:pt x="0" y="838034"/>
                  </a:lnTo>
                  <a:lnTo>
                    <a:pt x="12941" y="852665"/>
                  </a:lnTo>
                  <a:lnTo>
                    <a:pt x="16636" y="865479"/>
                  </a:lnTo>
                  <a:lnTo>
                    <a:pt x="27736" y="865479"/>
                  </a:lnTo>
                  <a:lnTo>
                    <a:pt x="30968" y="854275"/>
                  </a:lnTo>
                  <a:lnTo>
                    <a:pt x="27736" y="852665"/>
                  </a:lnTo>
                  <a:lnTo>
                    <a:pt x="24041" y="838034"/>
                  </a:lnTo>
                  <a:lnTo>
                    <a:pt x="12941" y="827049"/>
                  </a:lnTo>
                  <a:close/>
                </a:path>
                <a:path w="727075" h="865504">
                  <a:moveTo>
                    <a:pt x="31432" y="852665"/>
                  </a:moveTo>
                  <a:lnTo>
                    <a:pt x="30968" y="854275"/>
                  </a:lnTo>
                  <a:lnTo>
                    <a:pt x="31432" y="854506"/>
                  </a:lnTo>
                  <a:lnTo>
                    <a:pt x="31432" y="852665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3774324" y="2832979"/>
              <a:ext cx="729615" cy="871219"/>
            </a:xfrm>
            <a:custGeom>
              <a:avLst/>
              <a:gdLst/>
              <a:ahLst/>
              <a:cxnLst/>
              <a:rect l="l" t="t" r="r" b="b"/>
              <a:pathLst>
                <a:path w="729614" h="871220">
                  <a:moveTo>
                    <a:pt x="490067" y="195046"/>
                  </a:moveTo>
                  <a:lnTo>
                    <a:pt x="489614" y="195427"/>
                  </a:lnTo>
                  <a:lnTo>
                    <a:pt x="489699" y="195935"/>
                  </a:lnTo>
                  <a:lnTo>
                    <a:pt x="492848" y="208381"/>
                  </a:lnTo>
                  <a:lnTo>
                    <a:pt x="507111" y="217525"/>
                  </a:lnTo>
                  <a:lnTo>
                    <a:pt x="519569" y="217779"/>
                  </a:lnTo>
                  <a:lnTo>
                    <a:pt x="530656" y="217779"/>
                  </a:lnTo>
                  <a:lnTo>
                    <a:pt x="530360" y="217398"/>
                  </a:lnTo>
                  <a:lnTo>
                    <a:pt x="529145" y="217398"/>
                  </a:lnTo>
                  <a:lnTo>
                    <a:pt x="508469" y="212318"/>
                  </a:lnTo>
                  <a:lnTo>
                    <a:pt x="496887" y="205333"/>
                  </a:lnTo>
                  <a:lnTo>
                    <a:pt x="495155" y="195935"/>
                  </a:lnTo>
                  <a:lnTo>
                    <a:pt x="491832" y="195935"/>
                  </a:lnTo>
                  <a:lnTo>
                    <a:pt x="490067" y="195046"/>
                  </a:lnTo>
                  <a:close/>
                </a:path>
                <a:path w="729614" h="871220">
                  <a:moveTo>
                    <a:pt x="519569" y="204952"/>
                  </a:moveTo>
                  <a:lnTo>
                    <a:pt x="529145" y="217398"/>
                  </a:lnTo>
                  <a:lnTo>
                    <a:pt x="530360" y="217398"/>
                  </a:lnTo>
                  <a:lnTo>
                    <a:pt x="521081" y="205460"/>
                  </a:lnTo>
                  <a:lnTo>
                    <a:pt x="522629" y="205460"/>
                  </a:lnTo>
                  <a:lnTo>
                    <a:pt x="519569" y="204952"/>
                  </a:lnTo>
                  <a:close/>
                </a:path>
                <a:path w="729614" h="871220">
                  <a:moveTo>
                    <a:pt x="522629" y="205460"/>
                  </a:moveTo>
                  <a:lnTo>
                    <a:pt x="521081" y="205460"/>
                  </a:lnTo>
                  <a:lnTo>
                    <a:pt x="540893" y="214096"/>
                  </a:lnTo>
                  <a:lnTo>
                    <a:pt x="554697" y="214223"/>
                  </a:lnTo>
                  <a:lnTo>
                    <a:pt x="554346" y="213842"/>
                  </a:lnTo>
                  <a:lnTo>
                    <a:pt x="553339" y="213842"/>
                  </a:lnTo>
                  <a:lnTo>
                    <a:pt x="541756" y="208635"/>
                  </a:lnTo>
                  <a:lnTo>
                    <a:pt x="522629" y="205460"/>
                  </a:lnTo>
                  <a:close/>
                </a:path>
                <a:path w="729614" h="871220">
                  <a:moveTo>
                    <a:pt x="494785" y="177774"/>
                  </a:moveTo>
                  <a:lnTo>
                    <a:pt x="490804" y="177774"/>
                  </a:lnTo>
                  <a:lnTo>
                    <a:pt x="510806" y="191871"/>
                  </a:lnTo>
                  <a:lnTo>
                    <a:pt x="515861" y="192252"/>
                  </a:lnTo>
                  <a:lnTo>
                    <a:pt x="519569" y="192252"/>
                  </a:lnTo>
                  <a:lnTo>
                    <a:pt x="540232" y="206349"/>
                  </a:lnTo>
                  <a:lnTo>
                    <a:pt x="553339" y="213842"/>
                  </a:lnTo>
                  <a:lnTo>
                    <a:pt x="554346" y="213842"/>
                  </a:lnTo>
                  <a:lnTo>
                    <a:pt x="543115" y="201650"/>
                  </a:lnTo>
                  <a:lnTo>
                    <a:pt x="523203" y="188567"/>
                  </a:lnTo>
                  <a:lnTo>
                    <a:pt x="510654" y="188061"/>
                  </a:lnTo>
                  <a:lnTo>
                    <a:pt x="507276" y="183716"/>
                  </a:lnTo>
                  <a:lnTo>
                    <a:pt x="503919" y="181691"/>
                  </a:lnTo>
                  <a:lnTo>
                    <a:pt x="501078" y="181203"/>
                  </a:lnTo>
                  <a:lnTo>
                    <a:pt x="503110" y="181203"/>
                  </a:lnTo>
                  <a:lnTo>
                    <a:pt x="500583" y="179679"/>
                  </a:lnTo>
                  <a:lnTo>
                    <a:pt x="494785" y="177774"/>
                  </a:lnTo>
                  <a:close/>
                </a:path>
                <a:path w="729614" h="871220">
                  <a:moveTo>
                    <a:pt x="466598" y="175615"/>
                  </a:moveTo>
                  <a:lnTo>
                    <a:pt x="465480" y="175615"/>
                  </a:lnTo>
                  <a:lnTo>
                    <a:pt x="451637" y="183362"/>
                  </a:lnTo>
                  <a:lnTo>
                    <a:pt x="439086" y="183362"/>
                  </a:lnTo>
                  <a:lnTo>
                    <a:pt x="438099" y="186537"/>
                  </a:lnTo>
                  <a:lnTo>
                    <a:pt x="451526" y="195457"/>
                  </a:lnTo>
                  <a:lnTo>
                    <a:pt x="464578" y="202793"/>
                  </a:lnTo>
                  <a:lnTo>
                    <a:pt x="476173" y="206730"/>
                  </a:lnTo>
                  <a:lnTo>
                    <a:pt x="481610" y="202158"/>
                  </a:lnTo>
                  <a:lnTo>
                    <a:pt x="475094" y="202158"/>
                  </a:lnTo>
                  <a:lnTo>
                    <a:pt x="454355" y="190728"/>
                  </a:lnTo>
                  <a:lnTo>
                    <a:pt x="441896" y="188569"/>
                  </a:lnTo>
                  <a:lnTo>
                    <a:pt x="453000" y="188567"/>
                  </a:lnTo>
                  <a:lnTo>
                    <a:pt x="462607" y="183362"/>
                  </a:lnTo>
                  <a:lnTo>
                    <a:pt x="451637" y="183362"/>
                  </a:lnTo>
                  <a:lnTo>
                    <a:pt x="439166" y="183108"/>
                  </a:lnTo>
                  <a:lnTo>
                    <a:pt x="463076" y="183108"/>
                  </a:lnTo>
                  <a:lnTo>
                    <a:pt x="467296" y="180822"/>
                  </a:lnTo>
                  <a:lnTo>
                    <a:pt x="473852" y="180822"/>
                  </a:lnTo>
                  <a:lnTo>
                    <a:pt x="466598" y="175615"/>
                  </a:lnTo>
                  <a:close/>
                </a:path>
                <a:path w="729614" h="871220">
                  <a:moveTo>
                    <a:pt x="489121" y="190347"/>
                  </a:moveTo>
                  <a:lnTo>
                    <a:pt x="488124" y="190347"/>
                  </a:lnTo>
                  <a:lnTo>
                    <a:pt x="475094" y="202158"/>
                  </a:lnTo>
                  <a:lnTo>
                    <a:pt x="481610" y="202158"/>
                  </a:lnTo>
                  <a:lnTo>
                    <a:pt x="489578" y="195457"/>
                  </a:lnTo>
                  <a:lnTo>
                    <a:pt x="489153" y="193776"/>
                  </a:lnTo>
                  <a:lnTo>
                    <a:pt x="489121" y="190347"/>
                  </a:lnTo>
                  <a:close/>
                </a:path>
                <a:path w="729614" h="871220">
                  <a:moveTo>
                    <a:pt x="494431" y="195046"/>
                  </a:moveTo>
                  <a:lnTo>
                    <a:pt x="490067" y="195046"/>
                  </a:lnTo>
                  <a:lnTo>
                    <a:pt x="491832" y="195935"/>
                  </a:lnTo>
                  <a:lnTo>
                    <a:pt x="493877" y="195935"/>
                  </a:lnTo>
                  <a:lnTo>
                    <a:pt x="494431" y="195046"/>
                  </a:lnTo>
                  <a:close/>
                </a:path>
                <a:path w="729614" h="871220">
                  <a:moveTo>
                    <a:pt x="494863" y="194353"/>
                  </a:moveTo>
                  <a:lnTo>
                    <a:pt x="493877" y="195935"/>
                  </a:lnTo>
                  <a:lnTo>
                    <a:pt x="495155" y="195935"/>
                  </a:lnTo>
                  <a:lnTo>
                    <a:pt x="494863" y="194353"/>
                  </a:lnTo>
                  <a:close/>
                </a:path>
                <a:path w="729614" h="871220">
                  <a:moveTo>
                    <a:pt x="489111" y="189243"/>
                  </a:moveTo>
                  <a:lnTo>
                    <a:pt x="489153" y="193776"/>
                  </a:lnTo>
                  <a:lnTo>
                    <a:pt x="489578" y="195457"/>
                  </a:lnTo>
                  <a:lnTo>
                    <a:pt x="490067" y="195046"/>
                  </a:lnTo>
                  <a:lnTo>
                    <a:pt x="494431" y="195046"/>
                  </a:lnTo>
                  <a:lnTo>
                    <a:pt x="494863" y="194353"/>
                  </a:lnTo>
                  <a:lnTo>
                    <a:pt x="494463" y="192235"/>
                  </a:lnTo>
                  <a:lnTo>
                    <a:pt x="494284" y="191871"/>
                  </a:lnTo>
                  <a:lnTo>
                    <a:pt x="489111" y="189243"/>
                  </a:lnTo>
                  <a:close/>
                </a:path>
                <a:path w="729614" h="871220">
                  <a:moveTo>
                    <a:pt x="494463" y="192235"/>
                  </a:moveTo>
                  <a:lnTo>
                    <a:pt x="494863" y="194353"/>
                  </a:lnTo>
                  <a:lnTo>
                    <a:pt x="495223" y="193776"/>
                  </a:lnTo>
                  <a:lnTo>
                    <a:pt x="494463" y="192235"/>
                  </a:lnTo>
                  <a:close/>
                </a:path>
                <a:path w="729614" h="871220">
                  <a:moveTo>
                    <a:pt x="488988" y="175869"/>
                  </a:moveTo>
                  <a:lnTo>
                    <a:pt x="489109" y="189041"/>
                  </a:lnTo>
                  <a:lnTo>
                    <a:pt x="491832" y="190347"/>
                  </a:lnTo>
                  <a:lnTo>
                    <a:pt x="491284" y="190347"/>
                  </a:lnTo>
                  <a:lnTo>
                    <a:pt x="494284" y="191871"/>
                  </a:lnTo>
                  <a:lnTo>
                    <a:pt x="494463" y="192235"/>
                  </a:lnTo>
                  <a:lnTo>
                    <a:pt x="490804" y="177774"/>
                  </a:lnTo>
                  <a:lnTo>
                    <a:pt x="494785" y="177774"/>
                  </a:lnTo>
                  <a:lnTo>
                    <a:pt x="488988" y="175869"/>
                  </a:lnTo>
                  <a:close/>
                </a:path>
                <a:path w="729614" h="871220">
                  <a:moveTo>
                    <a:pt x="486858" y="188098"/>
                  </a:moveTo>
                  <a:lnTo>
                    <a:pt x="489111" y="189243"/>
                  </a:lnTo>
                  <a:lnTo>
                    <a:pt x="489109" y="189041"/>
                  </a:lnTo>
                  <a:lnTo>
                    <a:pt x="488117" y="188567"/>
                  </a:lnTo>
                  <a:lnTo>
                    <a:pt x="486858" y="188098"/>
                  </a:lnTo>
                  <a:close/>
                </a:path>
                <a:path w="729614" h="871220">
                  <a:moveTo>
                    <a:pt x="505977" y="182045"/>
                  </a:moveTo>
                  <a:lnTo>
                    <a:pt x="507276" y="183716"/>
                  </a:lnTo>
                  <a:lnTo>
                    <a:pt x="512165" y="186664"/>
                  </a:lnTo>
                  <a:lnTo>
                    <a:pt x="515861" y="186664"/>
                  </a:lnTo>
                  <a:lnTo>
                    <a:pt x="521081" y="187172"/>
                  </a:lnTo>
                  <a:lnTo>
                    <a:pt x="523203" y="188567"/>
                  </a:lnTo>
                  <a:lnTo>
                    <a:pt x="529425" y="188567"/>
                  </a:lnTo>
                  <a:lnTo>
                    <a:pt x="529732" y="187807"/>
                  </a:lnTo>
                  <a:lnTo>
                    <a:pt x="525018" y="187807"/>
                  </a:lnTo>
                  <a:lnTo>
                    <a:pt x="515873" y="183108"/>
                  </a:lnTo>
                  <a:lnTo>
                    <a:pt x="512165" y="183108"/>
                  </a:lnTo>
                  <a:lnTo>
                    <a:pt x="505977" y="182045"/>
                  </a:lnTo>
                  <a:close/>
                </a:path>
                <a:path w="729614" h="871220">
                  <a:moveTo>
                    <a:pt x="507276" y="183716"/>
                  </a:moveTo>
                  <a:lnTo>
                    <a:pt x="510654" y="188061"/>
                  </a:lnTo>
                  <a:lnTo>
                    <a:pt x="523203" y="188567"/>
                  </a:lnTo>
                  <a:lnTo>
                    <a:pt x="521081" y="187172"/>
                  </a:lnTo>
                  <a:lnTo>
                    <a:pt x="515861" y="186664"/>
                  </a:lnTo>
                  <a:lnTo>
                    <a:pt x="512165" y="186664"/>
                  </a:lnTo>
                  <a:lnTo>
                    <a:pt x="507276" y="183716"/>
                  </a:lnTo>
                  <a:close/>
                </a:path>
                <a:path w="729614" h="871220">
                  <a:moveTo>
                    <a:pt x="473852" y="180822"/>
                  </a:moveTo>
                  <a:lnTo>
                    <a:pt x="467296" y="180822"/>
                  </a:lnTo>
                  <a:lnTo>
                    <a:pt x="486858" y="188098"/>
                  </a:lnTo>
                  <a:lnTo>
                    <a:pt x="477037" y="183108"/>
                  </a:lnTo>
                  <a:lnTo>
                    <a:pt x="473852" y="180822"/>
                  </a:lnTo>
                  <a:close/>
                </a:path>
                <a:path w="729614" h="871220">
                  <a:moveTo>
                    <a:pt x="501078" y="175742"/>
                  </a:moveTo>
                  <a:lnTo>
                    <a:pt x="505323" y="181203"/>
                  </a:lnTo>
                  <a:lnTo>
                    <a:pt x="512165" y="181203"/>
                  </a:lnTo>
                  <a:lnTo>
                    <a:pt x="525018" y="187807"/>
                  </a:lnTo>
                  <a:lnTo>
                    <a:pt x="526961" y="183108"/>
                  </a:lnTo>
                  <a:lnTo>
                    <a:pt x="527392" y="183108"/>
                  </a:lnTo>
                  <a:lnTo>
                    <a:pt x="513029" y="175869"/>
                  </a:lnTo>
                  <a:lnTo>
                    <a:pt x="501078" y="175742"/>
                  </a:lnTo>
                  <a:close/>
                </a:path>
                <a:path w="729614" h="871220">
                  <a:moveTo>
                    <a:pt x="527392" y="183108"/>
                  </a:moveTo>
                  <a:lnTo>
                    <a:pt x="526961" y="183108"/>
                  </a:lnTo>
                  <a:lnTo>
                    <a:pt x="525018" y="187807"/>
                  </a:lnTo>
                  <a:lnTo>
                    <a:pt x="529732" y="187807"/>
                  </a:lnTo>
                  <a:lnTo>
                    <a:pt x="530656" y="185521"/>
                  </a:lnTo>
                  <a:lnTo>
                    <a:pt x="528904" y="183870"/>
                  </a:lnTo>
                  <a:lnTo>
                    <a:pt x="527392" y="183108"/>
                  </a:lnTo>
                  <a:close/>
                </a:path>
                <a:path w="729614" h="871220">
                  <a:moveTo>
                    <a:pt x="532205" y="175838"/>
                  </a:moveTo>
                  <a:lnTo>
                    <a:pt x="546557" y="184759"/>
                  </a:lnTo>
                  <a:lnTo>
                    <a:pt x="558831" y="181203"/>
                  </a:lnTo>
                  <a:lnTo>
                    <a:pt x="554697" y="181203"/>
                  </a:lnTo>
                  <a:lnTo>
                    <a:pt x="549371" y="179957"/>
                  </a:lnTo>
                  <a:lnTo>
                    <a:pt x="546442" y="179552"/>
                  </a:lnTo>
                  <a:lnTo>
                    <a:pt x="537851" y="176759"/>
                  </a:lnTo>
                  <a:lnTo>
                    <a:pt x="534788" y="175866"/>
                  </a:lnTo>
                  <a:lnTo>
                    <a:pt x="532205" y="175838"/>
                  </a:lnTo>
                  <a:close/>
                </a:path>
                <a:path w="729614" h="871220">
                  <a:moveTo>
                    <a:pt x="505323" y="181203"/>
                  </a:moveTo>
                  <a:lnTo>
                    <a:pt x="503110" y="181203"/>
                  </a:lnTo>
                  <a:lnTo>
                    <a:pt x="503919" y="181691"/>
                  </a:lnTo>
                  <a:lnTo>
                    <a:pt x="505977" y="182045"/>
                  </a:lnTo>
                  <a:lnTo>
                    <a:pt x="505323" y="181203"/>
                  </a:lnTo>
                  <a:close/>
                </a:path>
                <a:path w="729614" h="871220">
                  <a:moveTo>
                    <a:pt x="549371" y="179957"/>
                  </a:moveTo>
                  <a:lnTo>
                    <a:pt x="554697" y="181203"/>
                  </a:lnTo>
                  <a:lnTo>
                    <a:pt x="558393" y="181203"/>
                  </a:lnTo>
                  <a:lnTo>
                    <a:pt x="549371" y="179957"/>
                  </a:lnTo>
                  <a:close/>
                </a:path>
                <a:path w="729614" h="871220">
                  <a:moveTo>
                    <a:pt x="535114" y="170281"/>
                  </a:moveTo>
                  <a:lnTo>
                    <a:pt x="528151" y="170281"/>
                  </a:lnTo>
                  <a:lnTo>
                    <a:pt x="524809" y="171241"/>
                  </a:lnTo>
                  <a:lnTo>
                    <a:pt x="532050" y="175742"/>
                  </a:lnTo>
                  <a:lnTo>
                    <a:pt x="534365" y="175742"/>
                  </a:lnTo>
                  <a:lnTo>
                    <a:pt x="534788" y="175866"/>
                  </a:lnTo>
                  <a:lnTo>
                    <a:pt x="535114" y="175869"/>
                  </a:lnTo>
                  <a:lnTo>
                    <a:pt x="537851" y="176759"/>
                  </a:lnTo>
                  <a:lnTo>
                    <a:pt x="546557" y="179298"/>
                  </a:lnTo>
                  <a:lnTo>
                    <a:pt x="549371" y="179957"/>
                  </a:lnTo>
                  <a:lnTo>
                    <a:pt x="558393" y="181203"/>
                  </a:lnTo>
                  <a:lnTo>
                    <a:pt x="558831" y="181203"/>
                  </a:lnTo>
                  <a:lnTo>
                    <a:pt x="559269" y="181076"/>
                  </a:lnTo>
                  <a:lnTo>
                    <a:pt x="555358" y="175869"/>
                  </a:lnTo>
                  <a:lnTo>
                    <a:pt x="547966" y="173964"/>
                  </a:lnTo>
                  <a:lnTo>
                    <a:pt x="535114" y="170281"/>
                  </a:lnTo>
                  <a:close/>
                </a:path>
                <a:path w="729614" h="871220">
                  <a:moveTo>
                    <a:pt x="534788" y="175866"/>
                  </a:moveTo>
                  <a:lnTo>
                    <a:pt x="537851" y="176759"/>
                  </a:lnTo>
                  <a:lnTo>
                    <a:pt x="535114" y="175869"/>
                  </a:lnTo>
                  <a:lnTo>
                    <a:pt x="534788" y="175866"/>
                  </a:lnTo>
                  <a:close/>
                </a:path>
                <a:path w="729614" h="871220">
                  <a:moveTo>
                    <a:pt x="532050" y="175742"/>
                  </a:moveTo>
                  <a:lnTo>
                    <a:pt x="523265" y="175742"/>
                  </a:lnTo>
                  <a:lnTo>
                    <a:pt x="532205" y="175838"/>
                  </a:lnTo>
                  <a:lnTo>
                    <a:pt x="532050" y="175742"/>
                  </a:lnTo>
                  <a:close/>
                </a:path>
                <a:path w="729614" h="871220">
                  <a:moveTo>
                    <a:pt x="488778" y="155549"/>
                  </a:moveTo>
                  <a:lnTo>
                    <a:pt x="480733" y="155549"/>
                  </a:lnTo>
                  <a:lnTo>
                    <a:pt x="486371" y="156438"/>
                  </a:lnTo>
                  <a:lnTo>
                    <a:pt x="491030" y="164385"/>
                  </a:lnTo>
                  <a:lnTo>
                    <a:pt x="495528" y="166598"/>
                  </a:lnTo>
                  <a:lnTo>
                    <a:pt x="493014" y="166598"/>
                  </a:lnTo>
                  <a:lnTo>
                    <a:pt x="499287" y="171424"/>
                  </a:lnTo>
                  <a:lnTo>
                    <a:pt x="511302" y="175615"/>
                  </a:lnTo>
                  <a:lnTo>
                    <a:pt x="523265" y="175742"/>
                  </a:lnTo>
                  <a:lnTo>
                    <a:pt x="522969" y="175361"/>
                  </a:lnTo>
                  <a:lnTo>
                    <a:pt x="521741" y="175361"/>
                  </a:lnTo>
                  <a:lnTo>
                    <a:pt x="501942" y="166725"/>
                  </a:lnTo>
                  <a:lnTo>
                    <a:pt x="489915" y="156311"/>
                  </a:lnTo>
                  <a:lnTo>
                    <a:pt x="488778" y="155549"/>
                  </a:lnTo>
                  <a:close/>
                </a:path>
                <a:path w="729614" h="871220">
                  <a:moveTo>
                    <a:pt x="422252" y="110337"/>
                  </a:moveTo>
                  <a:lnTo>
                    <a:pt x="421220" y="110337"/>
                  </a:lnTo>
                  <a:lnTo>
                    <a:pt x="436981" y="118719"/>
                  </a:lnTo>
                  <a:lnTo>
                    <a:pt x="438200" y="119100"/>
                  </a:lnTo>
                  <a:lnTo>
                    <a:pt x="441896" y="119100"/>
                  </a:lnTo>
                  <a:lnTo>
                    <a:pt x="464858" y="135229"/>
                  </a:lnTo>
                  <a:lnTo>
                    <a:pt x="476173" y="139039"/>
                  </a:lnTo>
                  <a:lnTo>
                    <a:pt x="492586" y="152766"/>
                  </a:lnTo>
                  <a:lnTo>
                    <a:pt x="510387" y="167741"/>
                  </a:lnTo>
                  <a:lnTo>
                    <a:pt x="521741" y="175361"/>
                  </a:lnTo>
                  <a:lnTo>
                    <a:pt x="522969" y="175361"/>
                  </a:lnTo>
                  <a:lnTo>
                    <a:pt x="519464" y="170852"/>
                  </a:lnTo>
                  <a:lnTo>
                    <a:pt x="509968" y="167360"/>
                  </a:lnTo>
                  <a:lnTo>
                    <a:pt x="499287" y="153136"/>
                  </a:lnTo>
                  <a:lnTo>
                    <a:pt x="486613" y="142341"/>
                  </a:lnTo>
                  <a:lnTo>
                    <a:pt x="472630" y="133197"/>
                  </a:lnTo>
                  <a:lnTo>
                    <a:pt x="473153" y="132278"/>
                  </a:lnTo>
                  <a:lnTo>
                    <a:pt x="466801" y="130149"/>
                  </a:lnTo>
                  <a:lnTo>
                    <a:pt x="454075" y="124688"/>
                  </a:lnTo>
                  <a:lnTo>
                    <a:pt x="442173" y="113766"/>
                  </a:lnTo>
                  <a:lnTo>
                    <a:pt x="439420" y="113766"/>
                  </a:lnTo>
                  <a:lnTo>
                    <a:pt x="422252" y="110337"/>
                  </a:lnTo>
                  <a:close/>
                </a:path>
                <a:path w="729614" h="871220">
                  <a:moveTo>
                    <a:pt x="462902" y="148310"/>
                  </a:moveTo>
                  <a:lnTo>
                    <a:pt x="448551" y="151993"/>
                  </a:lnTo>
                  <a:lnTo>
                    <a:pt x="461492" y="161010"/>
                  </a:lnTo>
                  <a:lnTo>
                    <a:pt x="483565" y="171932"/>
                  </a:lnTo>
                  <a:lnTo>
                    <a:pt x="495528" y="172059"/>
                  </a:lnTo>
                  <a:lnTo>
                    <a:pt x="492327" y="166598"/>
                  </a:lnTo>
                  <a:lnTo>
                    <a:pt x="484428" y="166598"/>
                  </a:lnTo>
                  <a:lnTo>
                    <a:pt x="463753" y="156057"/>
                  </a:lnTo>
                  <a:lnTo>
                    <a:pt x="450049" y="151993"/>
                  </a:lnTo>
                  <a:lnTo>
                    <a:pt x="471602" y="151993"/>
                  </a:lnTo>
                  <a:lnTo>
                    <a:pt x="463867" y="149199"/>
                  </a:lnTo>
                  <a:lnTo>
                    <a:pt x="463205" y="148435"/>
                  </a:lnTo>
                  <a:lnTo>
                    <a:pt x="462902" y="148310"/>
                  </a:lnTo>
                  <a:close/>
                </a:path>
                <a:path w="729614" h="871220">
                  <a:moveTo>
                    <a:pt x="513323" y="163112"/>
                  </a:moveTo>
                  <a:lnTo>
                    <a:pt x="513689" y="163423"/>
                  </a:lnTo>
                  <a:lnTo>
                    <a:pt x="519464" y="170852"/>
                  </a:lnTo>
                  <a:lnTo>
                    <a:pt x="522401" y="171932"/>
                  </a:lnTo>
                  <a:lnTo>
                    <a:pt x="524809" y="171241"/>
                  </a:lnTo>
                  <a:lnTo>
                    <a:pt x="523265" y="170281"/>
                  </a:lnTo>
                  <a:lnTo>
                    <a:pt x="528151" y="170281"/>
                  </a:lnTo>
                  <a:lnTo>
                    <a:pt x="535228" y="168249"/>
                  </a:lnTo>
                  <a:lnTo>
                    <a:pt x="534818" y="167614"/>
                  </a:lnTo>
                  <a:lnTo>
                    <a:pt x="532422" y="167614"/>
                  </a:lnTo>
                  <a:lnTo>
                    <a:pt x="513323" y="163112"/>
                  </a:lnTo>
                  <a:close/>
                </a:path>
                <a:path w="729614" h="871220">
                  <a:moveTo>
                    <a:pt x="528151" y="170281"/>
                  </a:moveTo>
                  <a:lnTo>
                    <a:pt x="523265" y="170281"/>
                  </a:lnTo>
                  <a:lnTo>
                    <a:pt x="524809" y="171241"/>
                  </a:lnTo>
                  <a:lnTo>
                    <a:pt x="528151" y="170281"/>
                  </a:lnTo>
                  <a:close/>
                </a:path>
                <a:path w="729614" h="871220">
                  <a:moveTo>
                    <a:pt x="473153" y="132278"/>
                  </a:moveTo>
                  <a:lnTo>
                    <a:pt x="472630" y="133197"/>
                  </a:lnTo>
                  <a:lnTo>
                    <a:pt x="486613" y="142341"/>
                  </a:lnTo>
                  <a:lnTo>
                    <a:pt x="499287" y="153136"/>
                  </a:lnTo>
                  <a:lnTo>
                    <a:pt x="509968" y="167360"/>
                  </a:lnTo>
                  <a:lnTo>
                    <a:pt x="519464" y="170852"/>
                  </a:lnTo>
                  <a:lnTo>
                    <a:pt x="513689" y="163423"/>
                  </a:lnTo>
                  <a:lnTo>
                    <a:pt x="513323" y="163112"/>
                  </a:lnTo>
                  <a:lnTo>
                    <a:pt x="513029" y="163042"/>
                  </a:lnTo>
                  <a:lnTo>
                    <a:pt x="512701" y="162582"/>
                  </a:lnTo>
                  <a:lnTo>
                    <a:pt x="501015" y="152628"/>
                  </a:lnTo>
                  <a:lnTo>
                    <a:pt x="484703" y="139166"/>
                  </a:lnTo>
                  <a:lnTo>
                    <a:pt x="484428" y="139166"/>
                  </a:lnTo>
                  <a:lnTo>
                    <a:pt x="484087" y="138657"/>
                  </a:lnTo>
                  <a:lnTo>
                    <a:pt x="478548" y="134086"/>
                  </a:lnTo>
                  <a:lnTo>
                    <a:pt x="473153" y="132278"/>
                  </a:lnTo>
                  <a:close/>
                </a:path>
                <a:path w="729614" h="871220">
                  <a:moveTo>
                    <a:pt x="482304" y="132921"/>
                  </a:moveTo>
                  <a:lnTo>
                    <a:pt x="489915" y="138023"/>
                  </a:lnTo>
                  <a:lnTo>
                    <a:pt x="495199" y="142494"/>
                  </a:lnTo>
                  <a:lnTo>
                    <a:pt x="510806" y="149834"/>
                  </a:lnTo>
                  <a:lnTo>
                    <a:pt x="532422" y="167614"/>
                  </a:lnTo>
                  <a:lnTo>
                    <a:pt x="534818" y="167614"/>
                  </a:lnTo>
                  <a:lnTo>
                    <a:pt x="525208" y="152755"/>
                  </a:lnTo>
                  <a:lnTo>
                    <a:pt x="523345" y="151502"/>
                  </a:lnTo>
                  <a:lnTo>
                    <a:pt x="518706" y="149961"/>
                  </a:lnTo>
                  <a:lnTo>
                    <a:pt x="509774" y="142808"/>
                  </a:lnTo>
                  <a:lnTo>
                    <a:pt x="500583" y="137642"/>
                  </a:lnTo>
                  <a:lnTo>
                    <a:pt x="493605" y="135349"/>
                  </a:lnTo>
                  <a:lnTo>
                    <a:pt x="486905" y="135229"/>
                  </a:lnTo>
                  <a:lnTo>
                    <a:pt x="482304" y="132921"/>
                  </a:lnTo>
                  <a:close/>
                </a:path>
                <a:path w="729614" h="871220">
                  <a:moveTo>
                    <a:pt x="491763" y="165636"/>
                  </a:moveTo>
                  <a:lnTo>
                    <a:pt x="492327" y="166598"/>
                  </a:lnTo>
                  <a:lnTo>
                    <a:pt x="493014" y="166598"/>
                  </a:lnTo>
                  <a:lnTo>
                    <a:pt x="491763" y="165636"/>
                  </a:lnTo>
                  <a:close/>
                </a:path>
                <a:path w="729614" h="871220">
                  <a:moveTo>
                    <a:pt x="488551" y="163165"/>
                  </a:moveTo>
                  <a:lnTo>
                    <a:pt x="491763" y="165636"/>
                  </a:lnTo>
                  <a:lnTo>
                    <a:pt x="491030" y="164385"/>
                  </a:lnTo>
                  <a:lnTo>
                    <a:pt x="488551" y="163165"/>
                  </a:lnTo>
                  <a:close/>
                </a:path>
                <a:path w="729614" h="871220">
                  <a:moveTo>
                    <a:pt x="546379" y="155168"/>
                  </a:moveTo>
                  <a:lnTo>
                    <a:pt x="533488" y="159359"/>
                  </a:lnTo>
                  <a:lnTo>
                    <a:pt x="545452" y="164820"/>
                  </a:lnTo>
                  <a:lnTo>
                    <a:pt x="546641" y="162026"/>
                  </a:lnTo>
                  <a:lnTo>
                    <a:pt x="542696" y="162026"/>
                  </a:lnTo>
                  <a:lnTo>
                    <a:pt x="542696" y="158343"/>
                  </a:lnTo>
                  <a:lnTo>
                    <a:pt x="548208" y="158343"/>
                  </a:lnTo>
                  <a:lnTo>
                    <a:pt x="548208" y="156438"/>
                  </a:lnTo>
                  <a:lnTo>
                    <a:pt x="546379" y="155168"/>
                  </a:lnTo>
                  <a:close/>
                </a:path>
                <a:path w="729614" h="871220">
                  <a:moveTo>
                    <a:pt x="476512" y="153904"/>
                  </a:moveTo>
                  <a:lnTo>
                    <a:pt x="488551" y="163165"/>
                  </a:lnTo>
                  <a:lnTo>
                    <a:pt x="491030" y="164385"/>
                  </a:lnTo>
                  <a:lnTo>
                    <a:pt x="486371" y="156438"/>
                  </a:lnTo>
                  <a:lnTo>
                    <a:pt x="482676" y="156438"/>
                  </a:lnTo>
                  <a:lnTo>
                    <a:pt x="476512" y="153904"/>
                  </a:lnTo>
                  <a:close/>
                </a:path>
                <a:path w="729614" h="871220">
                  <a:moveTo>
                    <a:pt x="471602" y="151993"/>
                  </a:moveTo>
                  <a:lnTo>
                    <a:pt x="450049" y="151993"/>
                  </a:lnTo>
                  <a:lnTo>
                    <a:pt x="462991" y="153644"/>
                  </a:lnTo>
                  <a:lnTo>
                    <a:pt x="476377" y="157327"/>
                  </a:lnTo>
                  <a:lnTo>
                    <a:pt x="480733" y="161137"/>
                  </a:lnTo>
                  <a:lnTo>
                    <a:pt x="484428" y="161137"/>
                  </a:lnTo>
                  <a:lnTo>
                    <a:pt x="488551" y="163165"/>
                  </a:lnTo>
                  <a:lnTo>
                    <a:pt x="476512" y="153904"/>
                  </a:lnTo>
                  <a:lnTo>
                    <a:pt x="473712" y="152755"/>
                  </a:lnTo>
                  <a:lnTo>
                    <a:pt x="471602" y="151993"/>
                  </a:lnTo>
                  <a:close/>
                </a:path>
                <a:path w="729614" h="871220">
                  <a:moveTo>
                    <a:pt x="512701" y="162582"/>
                  </a:moveTo>
                  <a:lnTo>
                    <a:pt x="513029" y="163042"/>
                  </a:lnTo>
                  <a:lnTo>
                    <a:pt x="513323" y="163112"/>
                  </a:lnTo>
                  <a:lnTo>
                    <a:pt x="512701" y="162582"/>
                  </a:lnTo>
                  <a:close/>
                </a:path>
                <a:path w="729614" h="871220">
                  <a:moveTo>
                    <a:pt x="479189" y="131358"/>
                  </a:moveTo>
                  <a:lnTo>
                    <a:pt x="484087" y="138657"/>
                  </a:lnTo>
                  <a:lnTo>
                    <a:pt x="501176" y="152766"/>
                  </a:lnTo>
                  <a:lnTo>
                    <a:pt x="512701" y="162582"/>
                  </a:lnTo>
                  <a:lnTo>
                    <a:pt x="503275" y="149326"/>
                  </a:lnTo>
                  <a:lnTo>
                    <a:pt x="495199" y="142494"/>
                  </a:lnTo>
                  <a:lnTo>
                    <a:pt x="488124" y="139166"/>
                  </a:lnTo>
                  <a:lnTo>
                    <a:pt x="491266" y="139166"/>
                  </a:lnTo>
                  <a:lnTo>
                    <a:pt x="489915" y="138023"/>
                  </a:lnTo>
                  <a:lnTo>
                    <a:pt x="482304" y="132921"/>
                  </a:lnTo>
                  <a:lnTo>
                    <a:pt x="479189" y="131358"/>
                  </a:lnTo>
                  <a:close/>
                </a:path>
                <a:path w="729614" h="871220">
                  <a:moveTo>
                    <a:pt x="548208" y="158343"/>
                  </a:moveTo>
                  <a:lnTo>
                    <a:pt x="542696" y="158343"/>
                  </a:lnTo>
                  <a:lnTo>
                    <a:pt x="542696" y="162026"/>
                  </a:lnTo>
                  <a:lnTo>
                    <a:pt x="546641" y="162026"/>
                  </a:lnTo>
                  <a:lnTo>
                    <a:pt x="548208" y="158343"/>
                  </a:lnTo>
                  <a:close/>
                </a:path>
                <a:path w="729614" h="871220">
                  <a:moveTo>
                    <a:pt x="573189" y="144627"/>
                  </a:moveTo>
                  <a:lnTo>
                    <a:pt x="554697" y="144627"/>
                  </a:lnTo>
                  <a:lnTo>
                    <a:pt x="564273" y="156946"/>
                  </a:lnTo>
                  <a:lnTo>
                    <a:pt x="573201" y="152374"/>
                  </a:lnTo>
                  <a:lnTo>
                    <a:pt x="564273" y="152374"/>
                  </a:lnTo>
                  <a:lnTo>
                    <a:pt x="573189" y="150088"/>
                  </a:lnTo>
                  <a:lnTo>
                    <a:pt x="577664" y="150088"/>
                  </a:lnTo>
                  <a:lnTo>
                    <a:pt x="578408" y="149707"/>
                  </a:lnTo>
                  <a:lnTo>
                    <a:pt x="573189" y="144627"/>
                  </a:lnTo>
                  <a:close/>
                </a:path>
                <a:path w="729614" h="871220">
                  <a:moveTo>
                    <a:pt x="419709" y="109829"/>
                  </a:moveTo>
                  <a:lnTo>
                    <a:pt x="429285" y="122275"/>
                  </a:lnTo>
                  <a:lnTo>
                    <a:pt x="440385" y="129514"/>
                  </a:lnTo>
                  <a:lnTo>
                    <a:pt x="451764" y="135229"/>
                  </a:lnTo>
                  <a:lnTo>
                    <a:pt x="463205" y="148435"/>
                  </a:lnTo>
                  <a:lnTo>
                    <a:pt x="473742" y="152766"/>
                  </a:lnTo>
                  <a:lnTo>
                    <a:pt x="476173" y="153644"/>
                  </a:lnTo>
                  <a:lnTo>
                    <a:pt x="476512" y="153904"/>
                  </a:lnTo>
                  <a:lnTo>
                    <a:pt x="482676" y="156438"/>
                  </a:lnTo>
                  <a:lnTo>
                    <a:pt x="480733" y="155549"/>
                  </a:lnTo>
                  <a:lnTo>
                    <a:pt x="488778" y="155549"/>
                  </a:lnTo>
                  <a:lnTo>
                    <a:pt x="478548" y="148691"/>
                  </a:lnTo>
                  <a:lnTo>
                    <a:pt x="466801" y="144754"/>
                  </a:lnTo>
                  <a:lnTo>
                    <a:pt x="455066" y="130911"/>
                  </a:lnTo>
                  <a:lnTo>
                    <a:pt x="443115" y="124815"/>
                  </a:lnTo>
                  <a:lnTo>
                    <a:pt x="421220" y="110337"/>
                  </a:lnTo>
                  <a:lnTo>
                    <a:pt x="422252" y="110337"/>
                  </a:lnTo>
                  <a:lnTo>
                    <a:pt x="419709" y="109829"/>
                  </a:lnTo>
                  <a:close/>
                </a:path>
                <a:path w="729614" h="871220">
                  <a:moveTo>
                    <a:pt x="480733" y="155549"/>
                  </a:moveTo>
                  <a:lnTo>
                    <a:pt x="482676" y="156438"/>
                  </a:lnTo>
                  <a:lnTo>
                    <a:pt x="486371" y="156438"/>
                  </a:lnTo>
                  <a:lnTo>
                    <a:pt x="480733" y="155549"/>
                  </a:lnTo>
                  <a:close/>
                </a:path>
                <a:path w="729614" h="871220">
                  <a:moveTo>
                    <a:pt x="517546" y="138217"/>
                  </a:moveTo>
                  <a:lnTo>
                    <a:pt x="507606" y="141071"/>
                  </a:lnTo>
                  <a:lnTo>
                    <a:pt x="509774" y="142808"/>
                  </a:lnTo>
                  <a:lnTo>
                    <a:pt x="513689" y="145008"/>
                  </a:lnTo>
                  <a:lnTo>
                    <a:pt x="523345" y="151502"/>
                  </a:lnTo>
                  <a:lnTo>
                    <a:pt x="529793" y="153644"/>
                  </a:lnTo>
                  <a:lnTo>
                    <a:pt x="541756" y="153771"/>
                  </a:lnTo>
                  <a:lnTo>
                    <a:pt x="541544" y="153009"/>
                  </a:lnTo>
                  <a:lnTo>
                    <a:pt x="539813" y="153009"/>
                  </a:lnTo>
                  <a:lnTo>
                    <a:pt x="520433" y="144754"/>
                  </a:lnTo>
                  <a:lnTo>
                    <a:pt x="509333" y="141071"/>
                  </a:lnTo>
                  <a:lnTo>
                    <a:pt x="528800" y="141071"/>
                  </a:lnTo>
                  <a:lnTo>
                    <a:pt x="523265" y="139166"/>
                  </a:lnTo>
                  <a:lnTo>
                    <a:pt x="517546" y="138217"/>
                  </a:lnTo>
                  <a:close/>
                </a:path>
                <a:path w="729614" h="871220">
                  <a:moveTo>
                    <a:pt x="536472" y="149679"/>
                  </a:moveTo>
                  <a:lnTo>
                    <a:pt x="539813" y="153009"/>
                  </a:lnTo>
                  <a:lnTo>
                    <a:pt x="541544" y="153009"/>
                  </a:lnTo>
                  <a:lnTo>
                    <a:pt x="540659" y="149834"/>
                  </a:lnTo>
                  <a:lnTo>
                    <a:pt x="536829" y="149834"/>
                  </a:lnTo>
                  <a:lnTo>
                    <a:pt x="536472" y="149679"/>
                  </a:lnTo>
                  <a:close/>
                </a:path>
                <a:path w="729614" h="871220">
                  <a:moveTo>
                    <a:pt x="463205" y="148435"/>
                  </a:moveTo>
                  <a:lnTo>
                    <a:pt x="463867" y="149199"/>
                  </a:lnTo>
                  <a:lnTo>
                    <a:pt x="473742" y="152766"/>
                  </a:lnTo>
                  <a:lnTo>
                    <a:pt x="463205" y="148435"/>
                  </a:lnTo>
                  <a:close/>
                </a:path>
                <a:path w="729614" h="871220">
                  <a:moveTo>
                    <a:pt x="577664" y="150088"/>
                  </a:moveTo>
                  <a:lnTo>
                    <a:pt x="576884" y="150088"/>
                  </a:lnTo>
                  <a:lnTo>
                    <a:pt x="564273" y="152374"/>
                  </a:lnTo>
                  <a:lnTo>
                    <a:pt x="573201" y="152374"/>
                  </a:lnTo>
                  <a:lnTo>
                    <a:pt x="577664" y="150088"/>
                  </a:lnTo>
                  <a:close/>
                </a:path>
                <a:path w="729614" h="871220">
                  <a:moveTo>
                    <a:pt x="509774" y="142808"/>
                  </a:moveTo>
                  <a:lnTo>
                    <a:pt x="518706" y="149961"/>
                  </a:lnTo>
                  <a:lnTo>
                    <a:pt x="523345" y="151502"/>
                  </a:lnTo>
                  <a:lnTo>
                    <a:pt x="513689" y="145008"/>
                  </a:lnTo>
                  <a:lnTo>
                    <a:pt x="509774" y="142808"/>
                  </a:lnTo>
                  <a:close/>
                </a:path>
                <a:path w="729614" h="871220">
                  <a:moveTo>
                    <a:pt x="398500" y="130149"/>
                  </a:moveTo>
                  <a:lnTo>
                    <a:pt x="387400" y="133832"/>
                  </a:lnTo>
                  <a:lnTo>
                    <a:pt x="397421" y="149326"/>
                  </a:lnTo>
                  <a:lnTo>
                    <a:pt x="410464" y="150088"/>
                  </a:lnTo>
                  <a:lnTo>
                    <a:pt x="410091" y="148691"/>
                  </a:lnTo>
                  <a:lnTo>
                    <a:pt x="408000" y="148691"/>
                  </a:lnTo>
                  <a:lnTo>
                    <a:pt x="390207" y="134467"/>
                  </a:lnTo>
                  <a:lnTo>
                    <a:pt x="406301" y="134467"/>
                  </a:lnTo>
                  <a:lnTo>
                    <a:pt x="405523" y="131546"/>
                  </a:lnTo>
                  <a:lnTo>
                    <a:pt x="398500" y="130149"/>
                  </a:lnTo>
                  <a:close/>
                </a:path>
                <a:path w="729614" h="871220">
                  <a:moveTo>
                    <a:pt x="536117" y="149326"/>
                  </a:moveTo>
                  <a:lnTo>
                    <a:pt x="536472" y="149679"/>
                  </a:lnTo>
                  <a:lnTo>
                    <a:pt x="536829" y="149834"/>
                  </a:lnTo>
                  <a:lnTo>
                    <a:pt x="536117" y="149326"/>
                  </a:lnTo>
                  <a:close/>
                </a:path>
                <a:path w="729614" h="871220">
                  <a:moveTo>
                    <a:pt x="540518" y="149326"/>
                  </a:moveTo>
                  <a:lnTo>
                    <a:pt x="536117" y="149326"/>
                  </a:lnTo>
                  <a:lnTo>
                    <a:pt x="536829" y="149834"/>
                  </a:lnTo>
                  <a:lnTo>
                    <a:pt x="540659" y="149834"/>
                  </a:lnTo>
                  <a:lnTo>
                    <a:pt x="540518" y="149326"/>
                  </a:lnTo>
                  <a:close/>
                </a:path>
                <a:path w="729614" h="871220">
                  <a:moveTo>
                    <a:pt x="528800" y="141071"/>
                  </a:moveTo>
                  <a:lnTo>
                    <a:pt x="509333" y="141071"/>
                  </a:lnTo>
                  <a:lnTo>
                    <a:pt x="520433" y="142722"/>
                  </a:lnTo>
                  <a:lnTo>
                    <a:pt x="536472" y="149679"/>
                  </a:lnTo>
                  <a:lnTo>
                    <a:pt x="536117" y="149326"/>
                  </a:lnTo>
                  <a:lnTo>
                    <a:pt x="540518" y="149326"/>
                  </a:lnTo>
                  <a:lnTo>
                    <a:pt x="539280" y="144881"/>
                  </a:lnTo>
                  <a:lnTo>
                    <a:pt x="536986" y="143738"/>
                  </a:lnTo>
                  <a:lnTo>
                    <a:pt x="536549" y="143738"/>
                  </a:lnTo>
                  <a:lnTo>
                    <a:pt x="528800" y="141071"/>
                  </a:lnTo>
                  <a:close/>
                </a:path>
                <a:path w="729614" h="871220">
                  <a:moveTo>
                    <a:pt x="406301" y="134467"/>
                  </a:moveTo>
                  <a:lnTo>
                    <a:pt x="390207" y="134467"/>
                  </a:lnTo>
                  <a:lnTo>
                    <a:pt x="399364" y="135483"/>
                  </a:lnTo>
                  <a:lnTo>
                    <a:pt x="403059" y="135483"/>
                  </a:lnTo>
                  <a:lnTo>
                    <a:pt x="408000" y="148691"/>
                  </a:lnTo>
                  <a:lnTo>
                    <a:pt x="410091" y="148691"/>
                  </a:lnTo>
                  <a:lnTo>
                    <a:pt x="406301" y="134467"/>
                  </a:lnTo>
                  <a:close/>
                </a:path>
                <a:path w="729614" h="871220">
                  <a:moveTo>
                    <a:pt x="520433" y="137388"/>
                  </a:moveTo>
                  <a:lnTo>
                    <a:pt x="517546" y="138217"/>
                  </a:lnTo>
                  <a:lnTo>
                    <a:pt x="523265" y="139166"/>
                  </a:lnTo>
                  <a:lnTo>
                    <a:pt x="536549" y="143738"/>
                  </a:lnTo>
                  <a:lnTo>
                    <a:pt x="536634" y="143563"/>
                  </a:lnTo>
                  <a:lnTo>
                    <a:pt x="531888" y="141198"/>
                  </a:lnTo>
                  <a:lnTo>
                    <a:pt x="520433" y="137388"/>
                  </a:lnTo>
                  <a:close/>
                </a:path>
                <a:path w="729614" h="871220">
                  <a:moveTo>
                    <a:pt x="536634" y="143563"/>
                  </a:moveTo>
                  <a:lnTo>
                    <a:pt x="536549" y="143738"/>
                  </a:lnTo>
                  <a:lnTo>
                    <a:pt x="536986" y="143738"/>
                  </a:lnTo>
                  <a:lnTo>
                    <a:pt x="536634" y="143563"/>
                  </a:lnTo>
                  <a:close/>
                </a:path>
                <a:path w="729614" h="871220">
                  <a:moveTo>
                    <a:pt x="535312" y="137388"/>
                  </a:moveTo>
                  <a:lnTo>
                    <a:pt x="520433" y="137388"/>
                  </a:lnTo>
                  <a:lnTo>
                    <a:pt x="531888" y="141198"/>
                  </a:lnTo>
                  <a:lnTo>
                    <a:pt x="536634" y="143563"/>
                  </a:lnTo>
                  <a:lnTo>
                    <a:pt x="538568" y="139547"/>
                  </a:lnTo>
                  <a:lnTo>
                    <a:pt x="535312" y="137388"/>
                  </a:lnTo>
                  <a:close/>
                </a:path>
                <a:path w="729614" h="871220">
                  <a:moveTo>
                    <a:pt x="403809" y="117322"/>
                  </a:moveTo>
                  <a:lnTo>
                    <a:pt x="414655" y="129641"/>
                  </a:lnTo>
                  <a:lnTo>
                    <a:pt x="437337" y="142722"/>
                  </a:lnTo>
                  <a:lnTo>
                    <a:pt x="450164" y="139039"/>
                  </a:lnTo>
                  <a:lnTo>
                    <a:pt x="444321" y="133705"/>
                  </a:lnTo>
                  <a:lnTo>
                    <a:pt x="434505" y="133705"/>
                  </a:lnTo>
                  <a:lnTo>
                    <a:pt x="426237" y="129895"/>
                  </a:lnTo>
                  <a:lnTo>
                    <a:pt x="404418" y="117576"/>
                  </a:lnTo>
                  <a:lnTo>
                    <a:pt x="404710" y="117576"/>
                  </a:lnTo>
                  <a:lnTo>
                    <a:pt x="403809" y="117322"/>
                  </a:lnTo>
                  <a:close/>
                </a:path>
                <a:path w="729614" h="871220">
                  <a:moveTo>
                    <a:pt x="491266" y="139166"/>
                  </a:moveTo>
                  <a:lnTo>
                    <a:pt x="488124" y="139166"/>
                  </a:lnTo>
                  <a:lnTo>
                    <a:pt x="495199" y="142494"/>
                  </a:lnTo>
                  <a:lnTo>
                    <a:pt x="491266" y="139166"/>
                  </a:lnTo>
                  <a:close/>
                </a:path>
                <a:path w="729614" h="871220">
                  <a:moveTo>
                    <a:pt x="484087" y="138657"/>
                  </a:moveTo>
                  <a:lnTo>
                    <a:pt x="484428" y="139166"/>
                  </a:lnTo>
                  <a:lnTo>
                    <a:pt x="484703" y="139166"/>
                  </a:lnTo>
                  <a:lnTo>
                    <a:pt x="484087" y="138657"/>
                  </a:lnTo>
                  <a:close/>
                </a:path>
                <a:path w="729614" h="871220">
                  <a:moveTo>
                    <a:pt x="520433" y="117322"/>
                  </a:moveTo>
                  <a:lnTo>
                    <a:pt x="507606" y="121005"/>
                  </a:lnTo>
                  <a:lnTo>
                    <a:pt x="508855" y="122006"/>
                  </a:lnTo>
                  <a:lnTo>
                    <a:pt x="513397" y="124815"/>
                  </a:lnTo>
                  <a:lnTo>
                    <a:pt x="524849" y="130451"/>
                  </a:lnTo>
                  <a:lnTo>
                    <a:pt x="532725" y="135673"/>
                  </a:lnTo>
                  <a:lnTo>
                    <a:pt x="540893" y="139039"/>
                  </a:lnTo>
                  <a:lnTo>
                    <a:pt x="554697" y="139166"/>
                  </a:lnTo>
                  <a:lnTo>
                    <a:pt x="554291" y="138785"/>
                  </a:lnTo>
                  <a:lnTo>
                    <a:pt x="553377" y="138785"/>
                  </a:lnTo>
                  <a:lnTo>
                    <a:pt x="541756" y="133578"/>
                  </a:lnTo>
                  <a:lnTo>
                    <a:pt x="520788" y="124815"/>
                  </a:lnTo>
                  <a:lnTo>
                    <a:pt x="509333" y="121005"/>
                  </a:lnTo>
                  <a:lnTo>
                    <a:pt x="534686" y="121005"/>
                  </a:lnTo>
                  <a:lnTo>
                    <a:pt x="534365" y="120878"/>
                  </a:lnTo>
                  <a:lnTo>
                    <a:pt x="520433" y="117322"/>
                  </a:lnTo>
                  <a:close/>
                </a:path>
                <a:path w="729614" h="871220">
                  <a:moveTo>
                    <a:pt x="532741" y="125895"/>
                  </a:moveTo>
                  <a:lnTo>
                    <a:pt x="536117" y="129260"/>
                  </a:lnTo>
                  <a:lnTo>
                    <a:pt x="553377" y="138785"/>
                  </a:lnTo>
                  <a:lnTo>
                    <a:pt x="554291" y="138785"/>
                  </a:lnTo>
                  <a:lnTo>
                    <a:pt x="541008" y="126339"/>
                  </a:lnTo>
                  <a:lnTo>
                    <a:pt x="534365" y="126339"/>
                  </a:lnTo>
                  <a:lnTo>
                    <a:pt x="532741" y="125895"/>
                  </a:lnTo>
                  <a:close/>
                </a:path>
                <a:path w="729614" h="871220">
                  <a:moveTo>
                    <a:pt x="475039" y="128960"/>
                  </a:moveTo>
                  <a:lnTo>
                    <a:pt x="473153" y="132278"/>
                  </a:lnTo>
                  <a:lnTo>
                    <a:pt x="478548" y="134086"/>
                  </a:lnTo>
                  <a:lnTo>
                    <a:pt x="484087" y="138657"/>
                  </a:lnTo>
                  <a:lnTo>
                    <a:pt x="479189" y="131358"/>
                  </a:lnTo>
                  <a:lnTo>
                    <a:pt x="475513" y="129514"/>
                  </a:lnTo>
                  <a:lnTo>
                    <a:pt x="475039" y="128960"/>
                  </a:lnTo>
                  <a:close/>
                </a:path>
                <a:path w="729614" h="871220">
                  <a:moveTo>
                    <a:pt x="490700" y="130403"/>
                  </a:moveTo>
                  <a:lnTo>
                    <a:pt x="478548" y="130403"/>
                  </a:lnTo>
                  <a:lnTo>
                    <a:pt x="478733" y="130527"/>
                  </a:lnTo>
                  <a:lnTo>
                    <a:pt x="484937" y="133606"/>
                  </a:lnTo>
                  <a:lnTo>
                    <a:pt x="488988" y="133832"/>
                  </a:lnTo>
                  <a:lnTo>
                    <a:pt x="493605" y="135349"/>
                  </a:lnTo>
                  <a:lnTo>
                    <a:pt x="501078" y="135483"/>
                  </a:lnTo>
                  <a:lnTo>
                    <a:pt x="517546" y="138217"/>
                  </a:lnTo>
                  <a:lnTo>
                    <a:pt x="520433" y="137388"/>
                  </a:lnTo>
                  <a:lnTo>
                    <a:pt x="535228" y="137388"/>
                  </a:lnTo>
                  <a:lnTo>
                    <a:pt x="522046" y="135229"/>
                  </a:lnTo>
                  <a:lnTo>
                    <a:pt x="519554" y="133735"/>
                  </a:lnTo>
                  <a:lnTo>
                    <a:pt x="512165" y="133578"/>
                  </a:lnTo>
                  <a:lnTo>
                    <a:pt x="490700" y="130403"/>
                  </a:lnTo>
                  <a:close/>
                </a:path>
                <a:path w="729614" h="871220">
                  <a:moveTo>
                    <a:pt x="519554" y="133735"/>
                  </a:moveTo>
                  <a:lnTo>
                    <a:pt x="522046" y="135229"/>
                  </a:lnTo>
                  <a:lnTo>
                    <a:pt x="535228" y="137388"/>
                  </a:lnTo>
                  <a:lnTo>
                    <a:pt x="524129" y="133832"/>
                  </a:lnTo>
                  <a:lnTo>
                    <a:pt x="519554" y="133735"/>
                  </a:lnTo>
                  <a:close/>
                </a:path>
                <a:path w="729614" h="871220">
                  <a:moveTo>
                    <a:pt x="509509" y="122529"/>
                  </a:moveTo>
                  <a:lnTo>
                    <a:pt x="500087" y="122529"/>
                  </a:lnTo>
                  <a:lnTo>
                    <a:pt x="499588" y="122656"/>
                  </a:lnTo>
                  <a:lnTo>
                    <a:pt x="501078" y="122656"/>
                  </a:lnTo>
                  <a:lnTo>
                    <a:pt x="519554" y="133735"/>
                  </a:lnTo>
                  <a:lnTo>
                    <a:pt x="524129" y="133832"/>
                  </a:lnTo>
                  <a:lnTo>
                    <a:pt x="535228" y="137388"/>
                  </a:lnTo>
                  <a:lnTo>
                    <a:pt x="532725" y="135673"/>
                  </a:lnTo>
                  <a:lnTo>
                    <a:pt x="518706" y="129895"/>
                  </a:lnTo>
                  <a:lnTo>
                    <a:pt x="509509" y="122529"/>
                  </a:lnTo>
                  <a:close/>
                </a:path>
                <a:path w="729614" h="871220">
                  <a:moveTo>
                    <a:pt x="508855" y="122006"/>
                  </a:moveTo>
                  <a:lnTo>
                    <a:pt x="518706" y="129895"/>
                  </a:lnTo>
                  <a:lnTo>
                    <a:pt x="532725" y="135673"/>
                  </a:lnTo>
                  <a:lnTo>
                    <a:pt x="524776" y="130403"/>
                  </a:lnTo>
                  <a:lnTo>
                    <a:pt x="513397" y="124815"/>
                  </a:lnTo>
                  <a:lnTo>
                    <a:pt x="508855" y="122006"/>
                  </a:lnTo>
                  <a:close/>
                </a:path>
                <a:path w="729614" h="871220">
                  <a:moveTo>
                    <a:pt x="478733" y="130527"/>
                  </a:moveTo>
                  <a:lnTo>
                    <a:pt x="482304" y="132921"/>
                  </a:lnTo>
                  <a:lnTo>
                    <a:pt x="486905" y="135229"/>
                  </a:lnTo>
                  <a:lnTo>
                    <a:pt x="493605" y="135349"/>
                  </a:lnTo>
                  <a:lnTo>
                    <a:pt x="489374" y="133959"/>
                  </a:lnTo>
                  <a:lnTo>
                    <a:pt x="485648" y="133959"/>
                  </a:lnTo>
                  <a:lnTo>
                    <a:pt x="484428" y="133578"/>
                  </a:lnTo>
                  <a:lnTo>
                    <a:pt x="484880" y="133578"/>
                  </a:lnTo>
                  <a:lnTo>
                    <a:pt x="478733" y="130527"/>
                  </a:lnTo>
                  <a:close/>
                </a:path>
                <a:path w="729614" h="871220">
                  <a:moveTo>
                    <a:pt x="484428" y="133578"/>
                  </a:moveTo>
                  <a:lnTo>
                    <a:pt x="485648" y="133959"/>
                  </a:lnTo>
                  <a:lnTo>
                    <a:pt x="484937" y="133606"/>
                  </a:lnTo>
                  <a:lnTo>
                    <a:pt x="484428" y="133578"/>
                  </a:lnTo>
                  <a:close/>
                </a:path>
                <a:path w="729614" h="871220">
                  <a:moveTo>
                    <a:pt x="484937" y="133606"/>
                  </a:moveTo>
                  <a:lnTo>
                    <a:pt x="485648" y="133959"/>
                  </a:lnTo>
                  <a:lnTo>
                    <a:pt x="489374" y="133959"/>
                  </a:lnTo>
                  <a:lnTo>
                    <a:pt x="488988" y="133832"/>
                  </a:lnTo>
                  <a:lnTo>
                    <a:pt x="484937" y="133606"/>
                  </a:lnTo>
                  <a:close/>
                </a:path>
                <a:path w="729614" h="871220">
                  <a:moveTo>
                    <a:pt x="404418" y="117576"/>
                  </a:moveTo>
                  <a:lnTo>
                    <a:pt x="426237" y="129895"/>
                  </a:lnTo>
                  <a:lnTo>
                    <a:pt x="434505" y="133705"/>
                  </a:lnTo>
                  <a:lnTo>
                    <a:pt x="438200" y="133705"/>
                  </a:lnTo>
                  <a:lnTo>
                    <a:pt x="417766" y="125069"/>
                  </a:lnTo>
                  <a:lnTo>
                    <a:pt x="404418" y="117576"/>
                  </a:lnTo>
                  <a:close/>
                </a:path>
                <a:path w="729614" h="871220">
                  <a:moveTo>
                    <a:pt x="404710" y="117576"/>
                  </a:moveTo>
                  <a:lnTo>
                    <a:pt x="404418" y="117576"/>
                  </a:lnTo>
                  <a:lnTo>
                    <a:pt x="417766" y="125069"/>
                  </a:lnTo>
                  <a:lnTo>
                    <a:pt x="438200" y="133705"/>
                  </a:lnTo>
                  <a:lnTo>
                    <a:pt x="444321" y="133705"/>
                  </a:lnTo>
                  <a:lnTo>
                    <a:pt x="438479" y="128371"/>
                  </a:lnTo>
                  <a:lnTo>
                    <a:pt x="435724" y="128371"/>
                  </a:lnTo>
                  <a:lnTo>
                    <a:pt x="434505" y="128117"/>
                  </a:lnTo>
                  <a:lnTo>
                    <a:pt x="435074" y="128117"/>
                  </a:lnTo>
                  <a:lnTo>
                    <a:pt x="416877" y="121005"/>
                  </a:lnTo>
                  <a:lnTo>
                    <a:pt x="404710" y="117576"/>
                  </a:lnTo>
                  <a:close/>
                </a:path>
                <a:path w="729614" h="871220">
                  <a:moveTo>
                    <a:pt x="484880" y="133578"/>
                  </a:moveTo>
                  <a:lnTo>
                    <a:pt x="484428" y="133578"/>
                  </a:lnTo>
                  <a:lnTo>
                    <a:pt x="484937" y="133606"/>
                  </a:lnTo>
                  <a:close/>
                </a:path>
                <a:path w="729614" h="871220">
                  <a:moveTo>
                    <a:pt x="562965" y="113639"/>
                  </a:moveTo>
                  <a:lnTo>
                    <a:pt x="549478" y="121259"/>
                  </a:lnTo>
                  <a:lnTo>
                    <a:pt x="561238" y="129895"/>
                  </a:lnTo>
                  <a:lnTo>
                    <a:pt x="572325" y="133578"/>
                  </a:lnTo>
                  <a:lnTo>
                    <a:pt x="585152" y="129895"/>
                  </a:lnTo>
                  <a:lnTo>
                    <a:pt x="584910" y="129260"/>
                  </a:lnTo>
                  <a:lnTo>
                    <a:pt x="582345" y="129260"/>
                  </a:lnTo>
                  <a:lnTo>
                    <a:pt x="562965" y="124688"/>
                  </a:lnTo>
                  <a:lnTo>
                    <a:pt x="551865" y="121005"/>
                  </a:lnTo>
                  <a:lnTo>
                    <a:pt x="563613" y="118592"/>
                  </a:lnTo>
                  <a:lnTo>
                    <a:pt x="576714" y="118592"/>
                  </a:lnTo>
                  <a:lnTo>
                    <a:pt x="574421" y="117449"/>
                  </a:lnTo>
                  <a:lnTo>
                    <a:pt x="562965" y="113639"/>
                  </a:lnTo>
                  <a:close/>
                </a:path>
                <a:path w="729614" h="871220">
                  <a:moveTo>
                    <a:pt x="478581" y="130451"/>
                  </a:moveTo>
                  <a:lnTo>
                    <a:pt x="479189" y="131358"/>
                  </a:lnTo>
                  <a:lnTo>
                    <a:pt x="482304" y="132921"/>
                  </a:lnTo>
                  <a:lnTo>
                    <a:pt x="478733" y="130527"/>
                  </a:lnTo>
                  <a:lnTo>
                    <a:pt x="478581" y="130451"/>
                  </a:lnTo>
                  <a:close/>
                </a:path>
                <a:path w="729614" h="871220">
                  <a:moveTo>
                    <a:pt x="475157" y="128752"/>
                  </a:moveTo>
                  <a:lnTo>
                    <a:pt x="475039" y="128960"/>
                  </a:lnTo>
                  <a:lnTo>
                    <a:pt x="475513" y="129514"/>
                  </a:lnTo>
                  <a:lnTo>
                    <a:pt x="479189" y="131358"/>
                  </a:lnTo>
                  <a:lnTo>
                    <a:pt x="478581" y="130451"/>
                  </a:lnTo>
                  <a:lnTo>
                    <a:pt x="475157" y="128752"/>
                  </a:lnTo>
                  <a:close/>
                </a:path>
                <a:path w="729614" h="871220">
                  <a:moveTo>
                    <a:pt x="478548" y="130403"/>
                  </a:moveTo>
                  <a:lnTo>
                    <a:pt x="478733" y="130527"/>
                  </a:lnTo>
                  <a:lnTo>
                    <a:pt x="478548" y="130403"/>
                  </a:lnTo>
                  <a:close/>
                </a:path>
                <a:path w="729614" h="871220">
                  <a:moveTo>
                    <a:pt x="486016" y="128752"/>
                  </a:moveTo>
                  <a:lnTo>
                    <a:pt x="475157" y="128752"/>
                  </a:lnTo>
                  <a:lnTo>
                    <a:pt x="478581" y="130451"/>
                  </a:lnTo>
                  <a:lnTo>
                    <a:pt x="490700" y="130403"/>
                  </a:lnTo>
                  <a:lnTo>
                    <a:pt x="488124" y="130022"/>
                  </a:lnTo>
                  <a:lnTo>
                    <a:pt x="486016" y="128752"/>
                  </a:lnTo>
                  <a:close/>
                </a:path>
                <a:path w="729614" h="871220">
                  <a:moveTo>
                    <a:pt x="578975" y="125902"/>
                  </a:moveTo>
                  <a:lnTo>
                    <a:pt x="582345" y="129260"/>
                  </a:lnTo>
                  <a:lnTo>
                    <a:pt x="584910" y="129260"/>
                  </a:lnTo>
                  <a:lnTo>
                    <a:pt x="583700" y="126085"/>
                  </a:lnTo>
                  <a:lnTo>
                    <a:pt x="579361" y="126085"/>
                  </a:lnTo>
                  <a:lnTo>
                    <a:pt x="578975" y="125902"/>
                  </a:lnTo>
                  <a:close/>
                </a:path>
                <a:path w="729614" h="871220">
                  <a:moveTo>
                    <a:pt x="476173" y="113639"/>
                  </a:moveTo>
                  <a:lnTo>
                    <a:pt x="465074" y="117322"/>
                  </a:lnTo>
                  <a:lnTo>
                    <a:pt x="475039" y="128960"/>
                  </a:lnTo>
                  <a:lnTo>
                    <a:pt x="475157" y="128752"/>
                  </a:lnTo>
                  <a:lnTo>
                    <a:pt x="486016" y="128752"/>
                  </a:lnTo>
                  <a:lnTo>
                    <a:pt x="467461" y="117576"/>
                  </a:lnTo>
                  <a:lnTo>
                    <a:pt x="482099" y="117576"/>
                  </a:lnTo>
                  <a:lnTo>
                    <a:pt x="476173" y="113639"/>
                  </a:lnTo>
                  <a:close/>
                </a:path>
                <a:path w="729614" h="871220">
                  <a:moveTo>
                    <a:pt x="435074" y="128117"/>
                  </a:moveTo>
                  <a:lnTo>
                    <a:pt x="434505" y="128117"/>
                  </a:lnTo>
                  <a:lnTo>
                    <a:pt x="435724" y="128371"/>
                  </a:lnTo>
                  <a:lnTo>
                    <a:pt x="435074" y="128117"/>
                  </a:lnTo>
                  <a:close/>
                </a:path>
                <a:path w="729614" h="871220">
                  <a:moveTo>
                    <a:pt x="438200" y="128117"/>
                  </a:moveTo>
                  <a:lnTo>
                    <a:pt x="435074" y="128117"/>
                  </a:lnTo>
                  <a:lnTo>
                    <a:pt x="435724" y="128371"/>
                  </a:lnTo>
                  <a:lnTo>
                    <a:pt x="438479" y="128371"/>
                  </a:lnTo>
                  <a:lnTo>
                    <a:pt x="438200" y="128117"/>
                  </a:lnTo>
                  <a:close/>
                </a:path>
                <a:path w="729614" h="871220">
                  <a:moveTo>
                    <a:pt x="532422" y="125577"/>
                  </a:moveTo>
                  <a:lnTo>
                    <a:pt x="532765" y="125902"/>
                  </a:lnTo>
                  <a:lnTo>
                    <a:pt x="534365" y="126339"/>
                  </a:lnTo>
                  <a:lnTo>
                    <a:pt x="532422" y="125577"/>
                  </a:lnTo>
                  <a:close/>
                </a:path>
                <a:path w="729614" h="871220">
                  <a:moveTo>
                    <a:pt x="540194" y="125577"/>
                  </a:moveTo>
                  <a:lnTo>
                    <a:pt x="532422" y="125577"/>
                  </a:lnTo>
                  <a:lnTo>
                    <a:pt x="534365" y="126339"/>
                  </a:lnTo>
                  <a:lnTo>
                    <a:pt x="541008" y="126339"/>
                  </a:lnTo>
                  <a:lnTo>
                    <a:pt x="540194" y="125577"/>
                  </a:lnTo>
                  <a:close/>
                </a:path>
                <a:path w="729614" h="871220">
                  <a:moveTo>
                    <a:pt x="578650" y="125577"/>
                  </a:moveTo>
                  <a:lnTo>
                    <a:pt x="578969" y="125895"/>
                  </a:lnTo>
                  <a:lnTo>
                    <a:pt x="579361" y="126085"/>
                  </a:lnTo>
                  <a:lnTo>
                    <a:pt x="578650" y="125577"/>
                  </a:lnTo>
                  <a:close/>
                </a:path>
                <a:path w="729614" h="871220">
                  <a:moveTo>
                    <a:pt x="583506" y="125577"/>
                  </a:moveTo>
                  <a:lnTo>
                    <a:pt x="578650" y="125577"/>
                  </a:lnTo>
                  <a:lnTo>
                    <a:pt x="579361" y="126085"/>
                  </a:lnTo>
                  <a:lnTo>
                    <a:pt x="583700" y="126085"/>
                  </a:lnTo>
                  <a:lnTo>
                    <a:pt x="583506" y="125577"/>
                  </a:lnTo>
                  <a:close/>
                </a:path>
                <a:path w="729614" h="871220">
                  <a:moveTo>
                    <a:pt x="482099" y="117576"/>
                  </a:moveTo>
                  <a:lnTo>
                    <a:pt x="467461" y="117576"/>
                  </a:lnTo>
                  <a:lnTo>
                    <a:pt x="486613" y="125958"/>
                  </a:lnTo>
                  <a:lnTo>
                    <a:pt x="499588" y="122656"/>
                  </a:lnTo>
                  <a:lnTo>
                    <a:pt x="499224" y="122656"/>
                  </a:lnTo>
                  <a:lnTo>
                    <a:pt x="500087" y="122529"/>
                  </a:lnTo>
                  <a:lnTo>
                    <a:pt x="509509" y="122529"/>
                  </a:lnTo>
                  <a:lnTo>
                    <a:pt x="508855" y="122006"/>
                  </a:lnTo>
                  <a:lnTo>
                    <a:pt x="507238" y="121005"/>
                  </a:lnTo>
                  <a:lnTo>
                    <a:pt x="487260" y="121005"/>
                  </a:lnTo>
                  <a:lnTo>
                    <a:pt x="482099" y="117576"/>
                  </a:lnTo>
                  <a:close/>
                </a:path>
                <a:path w="729614" h="871220">
                  <a:moveTo>
                    <a:pt x="576714" y="118592"/>
                  </a:moveTo>
                  <a:lnTo>
                    <a:pt x="563613" y="118592"/>
                  </a:lnTo>
                  <a:lnTo>
                    <a:pt x="578975" y="125902"/>
                  </a:lnTo>
                  <a:lnTo>
                    <a:pt x="578650" y="125577"/>
                  </a:lnTo>
                  <a:lnTo>
                    <a:pt x="583506" y="125577"/>
                  </a:lnTo>
                  <a:lnTo>
                    <a:pt x="581812" y="121132"/>
                  </a:lnTo>
                  <a:lnTo>
                    <a:pt x="576714" y="118592"/>
                  </a:lnTo>
                  <a:close/>
                </a:path>
                <a:path w="729614" h="871220">
                  <a:moveTo>
                    <a:pt x="534686" y="121005"/>
                  </a:moveTo>
                  <a:lnTo>
                    <a:pt x="509333" y="121005"/>
                  </a:lnTo>
                  <a:lnTo>
                    <a:pt x="520433" y="122529"/>
                  </a:lnTo>
                  <a:lnTo>
                    <a:pt x="532741" y="125895"/>
                  </a:lnTo>
                  <a:lnTo>
                    <a:pt x="532422" y="125577"/>
                  </a:lnTo>
                  <a:lnTo>
                    <a:pt x="540194" y="125577"/>
                  </a:lnTo>
                  <a:lnTo>
                    <a:pt x="539258" y="124688"/>
                  </a:lnTo>
                  <a:lnTo>
                    <a:pt x="536295" y="121640"/>
                  </a:lnTo>
                  <a:lnTo>
                    <a:pt x="534686" y="121005"/>
                  </a:lnTo>
                  <a:close/>
                </a:path>
                <a:path w="729614" h="871220">
                  <a:moveTo>
                    <a:pt x="500087" y="122529"/>
                  </a:moveTo>
                  <a:lnTo>
                    <a:pt x="499224" y="122656"/>
                  </a:lnTo>
                  <a:lnTo>
                    <a:pt x="499588" y="122656"/>
                  </a:lnTo>
                  <a:lnTo>
                    <a:pt x="500087" y="122529"/>
                  </a:lnTo>
                  <a:close/>
                </a:path>
                <a:path w="729614" h="871220">
                  <a:moveTo>
                    <a:pt x="501078" y="117195"/>
                  </a:moveTo>
                  <a:lnTo>
                    <a:pt x="498360" y="117322"/>
                  </a:lnTo>
                  <a:lnTo>
                    <a:pt x="487260" y="121005"/>
                  </a:lnTo>
                  <a:lnTo>
                    <a:pt x="507238" y="121005"/>
                  </a:lnTo>
                  <a:lnTo>
                    <a:pt x="501078" y="117195"/>
                  </a:lnTo>
                  <a:close/>
                </a:path>
                <a:path w="729614" h="871220">
                  <a:moveTo>
                    <a:pt x="441896" y="113512"/>
                  </a:moveTo>
                  <a:lnTo>
                    <a:pt x="438200" y="113512"/>
                  </a:lnTo>
                  <a:lnTo>
                    <a:pt x="439420" y="113766"/>
                  </a:lnTo>
                  <a:lnTo>
                    <a:pt x="442173" y="113766"/>
                  </a:lnTo>
                  <a:lnTo>
                    <a:pt x="441896" y="113512"/>
                  </a:lnTo>
                  <a:close/>
                </a:path>
                <a:path w="729614" h="871220">
                  <a:moveTo>
                    <a:pt x="679907" y="169240"/>
                  </a:moveTo>
                  <a:lnTo>
                    <a:pt x="678002" y="173888"/>
                  </a:lnTo>
                  <a:lnTo>
                    <a:pt x="692162" y="180898"/>
                  </a:lnTo>
                  <a:lnTo>
                    <a:pt x="703618" y="184696"/>
                  </a:lnTo>
                  <a:lnTo>
                    <a:pt x="716330" y="192062"/>
                  </a:lnTo>
                  <a:lnTo>
                    <a:pt x="728913" y="188493"/>
                  </a:lnTo>
                  <a:lnTo>
                    <a:pt x="726681" y="188493"/>
                  </a:lnTo>
                  <a:lnTo>
                    <a:pt x="725240" y="188073"/>
                  </a:lnTo>
                  <a:lnTo>
                    <a:pt x="714832" y="186740"/>
                  </a:lnTo>
                  <a:lnTo>
                    <a:pt x="700845" y="179306"/>
                  </a:lnTo>
                  <a:lnTo>
                    <a:pt x="692531" y="179209"/>
                  </a:lnTo>
                  <a:lnTo>
                    <a:pt x="681431" y="175552"/>
                  </a:lnTo>
                  <a:lnTo>
                    <a:pt x="708011" y="175552"/>
                  </a:lnTo>
                  <a:lnTo>
                    <a:pt x="704938" y="173875"/>
                  </a:lnTo>
                  <a:lnTo>
                    <a:pt x="693394" y="173837"/>
                  </a:lnTo>
                  <a:lnTo>
                    <a:pt x="679907" y="169240"/>
                  </a:lnTo>
                  <a:close/>
                </a:path>
                <a:path w="729614" h="871220">
                  <a:moveTo>
                    <a:pt x="725240" y="188073"/>
                  </a:moveTo>
                  <a:lnTo>
                    <a:pt x="726681" y="188493"/>
                  </a:lnTo>
                  <a:lnTo>
                    <a:pt x="728522" y="188493"/>
                  </a:lnTo>
                  <a:lnTo>
                    <a:pt x="725240" y="188073"/>
                  </a:lnTo>
                  <a:close/>
                </a:path>
                <a:path w="729614" h="871220">
                  <a:moveTo>
                    <a:pt x="708011" y="175552"/>
                  </a:moveTo>
                  <a:lnTo>
                    <a:pt x="681431" y="175552"/>
                  </a:lnTo>
                  <a:lnTo>
                    <a:pt x="694258" y="175806"/>
                  </a:lnTo>
                  <a:lnTo>
                    <a:pt x="700845" y="179306"/>
                  </a:lnTo>
                  <a:lnTo>
                    <a:pt x="704481" y="179349"/>
                  </a:lnTo>
                  <a:lnTo>
                    <a:pt x="725240" y="188073"/>
                  </a:lnTo>
                  <a:lnTo>
                    <a:pt x="728522" y="188493"/>
                  </a:lnTo>
                  <a:lnTo>
                    <a:pt x="728913" y="188493"/>
                  </a:lnTo>
                  <a:lnTo>
                    <a:pt x="729272" y="188391"/>
                  </a:lnTo>
                  <a:lnTo>
                    <a:pt x="728001" y="185737"/>
                  </a:lnTo>
                  <a:lnTo>
                    <a:pt x="726681" y="185737"/>
                  </a:lnTo>
                  <a:lnTo>
                    <a:pt x="708011" y="175552"/>
                  </a:lnTo>
                  <a:close/>
                </a:path>
                <a:path w="729614" h="871220">
                  <a:moveTo>
                    <a:pt x="726681" y="182981"/>
                  </a:moveTo>
                  <a:lnTo>
                    <a:pt x="726681" y="185737"/>
                  </a:lnTo>
                  <a:lnTo>
                    <a:pt x="728001" y="185737"/>
                  </a:lnTo>
                  <a:lnTo>
                    <a:pt x="726681" y="182981"/>
                  </a:lnTo>
                  <a:close/>
                </a:path>
                <a:path w="729614" h="871220">
                  <a:moveTo>
                    <a:pt x="681431" y="175552"/>
                  </a:moveTo>
                  <a:lnTo>
                    <a:pt x="692531" y="179209"/>
                  </a:lnTo>
                  <a:lnTo>
                    <a:pt x="700845" y="179306"/>
                  </a:lnTo>
                  <a:lnTo>
                    <a:pt x="694258" y="175806"/>
                  </a:lnTo>
                  <a:lnTo>
                    <a:pt x="681431" y="175552"/>
                  </a:lnTo>
                  <a:close/>
                </a:path>
                <a:path w="729614" h="871220">
                  <a:moveTo>
                    <a:pt x="308127" y="46037"/>
                  </a:moveTo>
                  <a:lnTo>
                    <a:pt x="294297" y="53517"/>
                  </a:lnTo>
                  <a:lnTo>
                    <a:pt x="306044" y="62103"/>
                  </a:lnTo>
                  <a:lnTo>
                    <a:pt x="318858" y="58445"/>
                  </a:lnTo>
                  <a:lnTo>
                    <a:pt x="318607" y="57785"/>
                  </a:lnTo>
                  <a:lnTo>
                    <a:pt x="316064" y="57785"/>
                  </a:lnTo>
                  <a:lnTo>
                    <a:pt x="296672" y="53213"/>
                  </a:lnTo>
                  <a:lnTo>
                    <a:pt x="308419" y="50812"/>
                  </a:lnTo>
                  <a:lnTo>
                    <a:pt x="315956" y="50812"/>
                  </a:lnTo>
                  <a:lnTo>
                    <a:pt x="315531" y="49695"/>
                  </a:lnTo>
                  <a:lnTo>
                    <a:pt x="308127" y="46037"/>
                  </a:lnTo>
                  <a:close/>
                </a:path>
                <a:path w="729614" h="871220">
                  <a:moveTo>
                    <a:pt x="315956" y="50812"/>
                  </a:moveTo>
                  <a:lnTo>
                    <a:pt x="308419" y="50812"/>
                  </a:lnTo>
                  <a:lnTo>
                    <a:pt x="312356" y="54127"/>
                  </a:lnTo>
                  <a:lnTo>
                    <a:pt x="316064" y="57785"/>
                  </a:lnTo>
                  <a:lnTo>
                    <a:pt x="318607" y="57785"/>
                  </a:lnTo>
                  <a:lnTo>
                    <a:pt x="315956" y="50812"/>
                  </a:lnTo>
                  <a:close/>
                </a:path>
                <a:path w="729614" h="871220">
                  <a:moveTo>
                    <a:pt x="605053" y="192632"/>
                  </a:moveTo>
                  <a:lnTo>
                    <a:pt x="610501" y="199021"/>
                  </a:lnTo>
                  <a:lnTo>
                    <a:pt x="622261" y="202996"/>
                  </a:lnTo>
                  <a:lnTo>
                    <a:pt x="635317" y="206692"/>
                  </a:lnTo>
                  <a:lnTo>
                    <a:pt x="643944" y="201739"/>
                  </a:lnTo>
                  <a:lnTo>
                    <a:pt x="634542" y="201739"/>
                  </a:lnTo>
                  <a:lnTo>
                    <a:pt x="612889" y="194094"/>
                  </a:lnTo>
                  <a:lnTo>
                    <a:pt x="605053" y="192632"/>
                  </a:lnTo>
                  <a:close/>
                </a:path>
                <a:path w="729614" h="871220">
                  <a:moveTo>
                    <a:pt x="633310" y="192003"/>
                  </a:moveTo>
                  <a:lnTo>
                    <a:pt x="633310" y="193065"/>
                  </a:lnTo>
                  <a:lnTo>
                    <a:pt x="646303" y="199339"/>
                  </a:lnTo>
                  <a:lnTo>
                    <a:pt x="634542" y="201739"/>
                  </a:lnTo>
                  <a:lnTo>
                    <a:pt x="643944" y="201739"/>
                  </a:lnTo>
                  <a:lnTo>
                    <a:pt x="648677" y="199021"/>
                  </a:lnTo>
                  <a:lnTo>
                    <a:pt x="639293" y="192163"/>
                  </a:lnTo>
                  <a:lnTo>
                    <a:pt x="634212" y="192163"/>
                  </a:lnTo>
                  <a:lnTo>
                    <a:pt x="633310" y="192003"/>
                  </a:lnTo>
                  <a:close/>
                </a:path>
                <a:path w="729614" h="871220">
                  <a:moveTo>
                    <a:pt x="603932" y="191317"/>
                  </a:moveTo>
                  <a:lnTo>
                    <a:pt x="601789" y="192024"/>
                  </a:lnTo>
                  <a:lnTo>
                    <a:pt x="605053" y="192632"/>
                  </a:lnTo>
                  <a:lnTo>
                    <a:pt x="603932" y="191317"/>
                  </a:lnTo>
                  <a:close/>
                </a:path>
                <a:path w="729614" h="871220">
                  <a:moveTo>
                    <a:pt x="633310" y="189395"/>
                  </a:moveTo>
                  <a:lnTo>
                    <a:pt x="633428" y="192024"/>
                  </a:lnTo>
                  <a:lnTo>
                    <a:pt x="634212" y="192163"/>
                  </a:lnTo>
                  <a:lnTo>
                    <a:pt x="633310" y="189395"/>
                  </a:lnTo>
                  <a:close/>
                </a:path>
                <a:path w="729614" h="871220">
                  <a:moveTo>
                    <a:pt x="638822" y="189395"/>
                  </a:moveTo>
                  <a:lnTo>
                    <a:pt x="633310" y="189395"/>
                  </a:lnTo>
                  <a:lnTo>
                    <a:pt x="634212" y="192163"/>
                  </a:lnTo>
                  <a:lnTo>
                    <a:pt x="639293" y="192163"/>
                  </a:lnTo>
                  <a:lnTo>
                    <a:pt x="636930" y="190436"/>
                  </a:lnTo>
                  <a:lnTo>
                    <a:pt x="638822" y="189395"/>
                  </a:lnTo>
                  <a:close/>
                </a:path>
                <a:path w="729614" h="871220">
                  <a:moveTo>
                    <a:pt x="638822" y="188366"/>
                  </a:moveTo>
                  <a:lnTo>
                    <a:pt x="612889" y="188366"/>
                  </a:lnTo>
                  <a:lnTo>
                    <a:pt x="633310" y="192003"/>
                  </a:lnTo>
                  <a:lnTo>
                    <a:pt x="633310" y="189395"/>
                  </a:lnTo>
                  <a:lnTo>
                    <a:pt x="638822" y="189395"/>
                  </a:lnTo>
                  <a:lnTo>
                    <a:pt x="638822" y="188366"/>
                  </a:lnTo>
                  <a:close/>
                </a:path>
                <a:path w="729614" h="871220">
                  <a:moveTo>
                    <a:pt x="611162" y="183121"/>
                  </a:moveTo>
                  <a:lnTo>
                    <a:pt x="600062" y="186778"/>
                  </a:lnTo>
                  <a:lnTo>
                    <a:pt x="603932" y="191317"/>
                  </a:lnTo>
                  <a:lnTo>
                    <a:pt x="612889" y="188366"/>
                  </a:lnTo>
                  <a:lnTo>
                    <a:pt x="638822" y="188366"/>
                  </a:lnTo>
                  <a:lnTo>
                    <a:pt x="638822" y="187871"/>
                  </a:lnTo>
                  <a:lnTo>
                    <a:pt x="637590" y="186639"/>
                  </a:lnTo>
                  <a:lnTo>
                    <a:pt x="623125" y="186639"/>
                  </a:lnTo>
                  <a:lnTo>
                    <a:pt x="611162" y="183121"/>
                  </a:lnTo>
                  <a:close/>
                </a:path>
                <a:path w="729614" h="871220">
                  <a:moveTo>
                    <a:pt x="208617" y="31000"/>
                  </a:moveTo>
                  <a:lnTo>
                    <a:pt x="200520" y="31000"/>
                  </a:lnTo>
                  <a:lnTo>
                    <a:pt x="220091" y="46977"/>
                  </a:lnTo>
                  <a:lnTo>
                    <a:pt x="234035" y="51168"/>
                  </a:lnTo>
                  <a:lnTo>
                    <a:pt x="233822" y="49606"/>
                  </a:lnTo>
                  <a:lnTo>
                    <a:pt x="232257" y="49606"/>
                  </a:lnTo>
                  <a:lnTo>
                    <a:pt x="212496" y="33566"/>
                  </a:lnTo>
                  <a:lnTo>
                    <a:pt x="208617" y="31000"/>
                  </a:lnTo>
                  <a:close/>
                </a:path>
                <a:path w="729614" h="871220">
                  <a:moveTo>
                    <a:pt x="210508" y="23025"/>
                  </a:moveTo>
                  <a:lnTo>
                    <a:pt x="201409" y="23025"/>
                  </a:lnTo>
                  <a:lnTo>
                    <a:pt x="205105" y="26682"/>
                  </a:lnTo>
                  <a:lnTo>
                    <a:pt x="216623" y="34340"/>
                  </a:lnTo>
                  <a:lnTo>
                    <a:pt x="228371" y="38315"/>
                  </a:lnTo>
                  <a:lnTo>
                    <a:pt x="232257" y="49606"/>
                  </a:lnTo>
                  <a:lnTo>
                    <a:pt x="233822" y="49606"/>
                  </a:lnTo>
                  <a:lnTo>
                    <a:pt x="231775" y="34607"/>
                  </a:lnTo>
                  <a:lnTo>
                    <a:pt x="219011" y="29425"/>
                  </a:lnTo>
                  <a:lnTo>
                    <a:pt x="210508" y="23025"/>
                  </a:lnTo>
                  <a:close/>
                </a:path>
                <a:path w="729614" h="871220">
                  <a:moveTo>
                    <a:pt x="129374" y="0"/>
                  </a:moveTo>
                  <a:lnTo>
                    <a:pt x="140538" y="15849"/>
                  </a:lnTo>
                  <a:lnTo>
                    <a:pt x="153416" y="27482"/>
                  </a:lnTo>
                  <a:lnTo>
                    <a:pt x="164515" y="27482"/>
                  </a:lnTo>
                  <a:lnTo>
                    <a:pt x="175615" y="34798"/>
                  </a:lnTo>
                  <a:lnTo>
                    <a:pt x="188556" y="34798"/>
                  </a:lnTo>
                  <a:lnTo>
                    <a:pt x="200520" y="31000"/>
                  </a:lnTo>
                  <a:lnTo>
                    <a:pt x="208617" y="31000"/>
                  </a:lnTo>
                  <a:lnTo>
                    <a:pt x="206236" y="29425"/>
                  </a:lnTo>
                  <a:lnTo>
                    <a:pt x="187693" y="29425"/>
                  </a:lnTo>
                  <a:lnTo>
                    <a:pt x="175615" y="29286"/>
                  </a:lnTo>
                  <a:lnTo>
                    <a:pt x="164515" y="21958"/>
                  </a:lnTo>
                  <a:lnTo>
                    <a:pt x="153416" y="21958"/>
                  </a:lnTo>
                  <a:lnTo>
                    <a:pt x="131165" y="660"/>
                  </a:lnTo>
                  <a:lnTo>
                    <a:pt x="142394" y="660"/>
                  </a:lnTo>
                  <a:lnTo>
                    <a:pt x="141224" y="114"/>
                  </a:lnTo>
                  <a:lnTo>
                    <a:pt x="129374" y="0"/>
                  </a:lnTo>
                  <a:close/>
                </a:path>
                <a:path w="729614" h="871220">
                  <a:moveTo>
                    <a:pt x="201168" y="26073"/>
                  </a:moveTo>
                  <a:lnTo>
                    <a:pt x="187693" y="29425"/>
                  </a:lnTo>
                  <a:lnTo>
                    <a:pt x="206236" y="29425"/>
                  </a:lnTo>
                  <a:lnTo>
                    <a:pt x="201168" y="26073"/>
                  </a:lnTo>
                  <a:close/>
                </a:path>
                <a:path w="729614" h="871220">
                  <a:moveTo>
                    <a:pt x="142394" y="660"/>
                  </a:moveTo>
                  <a:lnTo>
                    <a:pt x="131165" y="660"/>
                  </a:lnTo>
                  <a:lnTo>
                    <a:pt x="152666" y="9080"/>
                  </a:lnTo>
                  <a:lnTo>
                    <a:pt x="164515" y="16497"/>
                  </a:lnTo>
                  <a:lnTo>
                    <a:pt x="175615" y="16497"/>
                  </a:lnTo>
                  <a:lnTo>
                    <a:pt x="187198" y="23456"/>
                  </a:lnTo>
                  <a:lnTo>
                    <a:pt x="199656" y="23825"/>
                  </a:lnTo>
                  <a:lnTo>
                    <a:pt x="201409" y="23025"/>
                  </a:lnTo>
                  <a:lnTo>
                    <a:pt x="210508" y="23025"/>
                  </a:lnTo>
                  <a:lnTo>
                    <a:pt x="205295" y="19100"/>
                  </a:lnTo>
                  <a:lnTo>
                    <a:pt x="203352" y="18300"/>
                  </a:lnTo>
                  <a:lnTo>
                    <a:pt x="188556" y="18300"/>
                  </a:lnTo>
                  <a:lnTo>
                    <a:pt x="176974" y="11341"/>
                  </a:lnTo>
                  <a:lnTo>
                    <a:pt x="164515" y="10985"/>
                  </a:lnTo>
                  <a:lnTo>
                    <a:pt x="142394" y="660"/>
                  </a:lnTo>
                  <a:close/>
                </a:path>
                <a:path w="729614" h="871220">
                  <a:moveTo>
                    <a:pt x="335589" y="135068"/>
                  </a:moveTo>
                  <a:lnTo>
                    <a:pt x="340283" y="142125"/>
                  </a:lnTo>
                  <a:lnTo>
                    <a:pt x="352272" y="146278"/>
                  </a:lnTo>
                  <a:lnTo>
                    <a:pt x="364718" y="153377"/>
                  </a:lnTo>
                  <a:lnTo>
                    <a:pt x="373593" y="148666"/>
                  </a:lnTo>
                  <a:lnTo>
                    <a:pt x="364566" y="148666"/>
                  </a:lnTo>
                  <a:lnTo>
                    <a:pt x="342900" y="137375"/>
                  </a:lnTo>
                  <a:lnTo>
                    <a:pt x="335589" y="135068"/>
                  </a:lnTo>
                  <a:close/>
                </a:path>
                <a:path w="729614" h="871220">
                  <a:moveTo>
                    <a:pt x="370011" y="133565"/>
                  </a:moveTo>
                  <a:lnTo>
                    <a:pt x="364680" y="133565"/>
                  </a:lnTo>
                  <a:lnTo>
                    <a:pt x="364236" y="135432"/>
                  </a:lnTo>
                  <a:lnTo>
                    <a:pt x="366077" y="135432"/>
                  </a:lnTo>
                  <a:lnTo>
                    <a:pt x="364566" y="148666"/>
                  </a:lnTo>
                  <a:lnTo>
                    <a:pt x="373593" y="148666"/>
                  </a:lnTo>
                  <a:lnTo>
                    <a:pt x="378688" y="145961"/>
                  </a:lnTo>
                  <a:lnTo>
                    <a:pt x="370011" y="133565"/>
                  </a:lnTo>
                  <a:close/>
                </a:path>
                <a:path w="729614" h="871220">
                  <a:moveTo>
                    <a:pt x="334612" y="133599"/>
                  </a:moveTo>
                  <a:lnTo>
                    <a:pt x="330949" y="133604"/>
                  </a:lnTo>
                  <a:lnTo>
                    <a:pt x="335589" y="135068"/>
                  </a:lnTo>
                  <a:lnTo>
                    <a:pt x="334612" y="133599"/>
                  </a:lnTo>
                  <a:close/>
                </a:path>
                <a:path w="729614" h="871220">
                  <a:moveTo>
                    <a:pt x="330949" y="128092"/>
                  </a:moveTo>
                  <a:lnTo>
                    <a:pt x="334612" y="133599"/>
                  </a:lnTo>
                  <a:lnTo>
                    <a:pt x="370011" y="133565"/>
                  </a:lnTo>
                  <a:lnTo>
                    <a:pt x="369389" y="132676"/>
                  </a:lnTo>
                  <a:lnTo>
                    <a:pt x="364236" y="132676"/>
                  </a:lnTo>
                  <a:lnTo>
                    <a:pt x="352691" y="129959"/>
                  </a:lnTo>
                  <a:lnTo>
                    <a:pt x="330949" y="128092"/>
                  </a:lnTo>
                  <a:close/>
                </a:path>
                <a:path w="729614" h="871220">
                  <a:moveTo>
                    <a:pt x="364236" y="129921"/>
                  </a:moveTo>
                  <a:lnTo>
                    <a:pt x="364236" y="132676"/>
                  </a:lnTo>
                  <a:lnTo>
                    <a:pt x="369389" y="132676"/>
                  </a:lnTo>
                  <a:lnTo>
                    <a:pt x="368020" y="130721"/>
                  </a:lnTo>
                  <a:lnTo>
                    <a:pt x="364236" y="129921"/>
                  </a:lnTo>
                  <a:close/>
                </a:path>
                <a:path w="729614" h="871220">
                  <a:moveTo>
                    <a:pt x="262191" y="91948"/>
                  </a:moveTo>
                  <a:lnTo>
                    <a:pt x="248056" y="99263"/>
                  </a:lnTo>
                  <a:lnTo>
                    <a:pt x="259816" y="107848"/>
                  </a:lnTo>
                  <a:lnTo>
                    <a:pt x="270903" y="111506"/>
                  </a:lnTo>
                  <a:lnTo>
                    <a:pt x="272418" y="108889"/>
                  </a:lnTo>
                  <a:lnTo>
                    <a:pt x="269011" y="108889"/>
                  </a:lnTo>
                  <a:lnTo>
                    <a:pt x="250444" y="98958"/>
                  </a:lnTo>
                  <a:lnTo>
                    <a:pt x="262191" y="96558"/>
                  </a:lnTo>
                  <a:lnTo>
                    <a:pt x="268103" y="96558"/>
                  </a:lnTo>
                  <a:lnTo>
                    <a:pt x="262191" y="91948"/>
                  </a:lnTo>
                  <a:close/>
                </a:path>
                <a:path w="729614" h="871220">
                  <a:moveTo>
                    <a:pt x="268103" y="96558"/>
                  </a:moveTo>
                  <a:lnTo>
                    <a:pt x="262191" y="96558"/>
                  </a:lnTo>
                  <a:lnTo>
                    <a:pt x="269011" y="105232"/>
                  </a:lnTo>
                  <a:lnTo>
                    <a:pt x="269011" y="108889"/>
                  </a:lnTo>
                  <a:lnTo>
                    <a:pt x="272418" y="108889"/>
                  </a:lnTo>
                  <a:lnTo>
                    <a:pt x="274535" y="105232"/>
                  </a:lnTo>
                  <a:lnTo>
                    <a:pt x="274535" y="101574"/>
                  </a:lnTo>
                  <a:lnTo>
                    <a:pt x="268103" y="96558"/>
                  </a:lnTo>
                  <a:close/>
                </a:path>
                <a:path w="729614" h="871220">
                  <a:moveTo>
                    <a:pt x="285584" y="117246"/>
                  </a:moveTo>
                  <a:lnTo>
                    <a:pt x="271018" y="120878"/>
                  </a:lnTo>
                  <a:lnTo>
                    <a:pt x="283362" y="133248"/>
                  </a:lnTo>
                  <a:lnTo>
                    <a:pt x="295808" y="133604"/>
                  </a:lnTo>
                  <a:lnTo>
                    <a:pt x="296992" y="130848"/>
                  </a:lnTo>
                  <a:lnTo>
                    <a:pt x="293052" y="130848"/>
                  </a:lnTo>
                  <a:lnTo>
                    <a:pt x="273126" y="121132"/>
                  </a:lnTo>
                  <a:lnTo>
                    <a:pt x="293608" y="121132"/>
                  </a:lnTo>
                  <a:lnTo>
                    <a:pt x="285584" y="117246"/>
                  </a:lnTo>
                  <a:close/>
                </a:path>
                <a:path w="729614" h="871220">
                  <a:moveTo>
                    <a:pt x="293608" y="121132"/>
                  </a:moveTo>
                  <a:lnTo>
                    <a:pt x="273126" y="121132"/>
                  </a:lnTo>
                  <a:lnTo>
                    <a:pt x="285470" y="122529"/>
                  </a:lnTo>
                  <a:lnTo>
                    <a:pt x="293052" y="127190"/>
                  </a:lnTo>
                  <a:lnTo>
                    <a:pt x="293052" y="130848"/>
                  </a:lnTo>
                  <a:lnTo>
                    <a:pt x="296992" y="130848"/>
                  </a:lnTo>
                  <a:lnTo>
                    <a:pt x="298564" y="127190"/>
                  </a:lnTo>
                  <a:lnTo>
                    <a:pt x="298564" y="123532"/>
                  </a:lnTo>
                  <a:lnTo>
                    <a:pt x="293608" y="121132"/>
                  </a:lnTo>
                  <a:close/>
                </a:path>
                <a:path w="729614" h="871220">
                  <a:moveTo>
                    <a:pt x="537311" y="232486"/>
                  </a:moveTo>
                  <a:lnTo>
                    <a:pt x="549643" y="244868"/>
                  </a:lnTo>
                  <a:lnTo>
                    <a:pt x="558518" y="240157"/>
                  </a:lnTo>
                  <a:lnTo>
                    <a:pt x="549478" y="240157"/>
                  </a:lnTo>
                  <a:lnTo>
                    <a:pt x="558393" y="237909"/>
                  </a:lnTo>
                  <a:lnTo>
                    <a:pt x="562752" y="237909"/>
                  </a:lnTo>
                  <a:lnTo>
                    <a:pt x="563613" y="237451"/>
                  </a:lnTo>
                  <a:lnTo>
                    <a:pt x="558686" y="232668"/>
                  </a:lnTo>
                  <a:lnTo>
                    <a:pt x="537311" y="232486"/>
                  </a:lnTo>
                  <a:close/>
                </a:path>
                <a:path w="729614" h="871220">
                  <a:moveTo>
                    <a:pt x="562752" y="237909"/>
                  </a:moveTo>
                  <a:lnTo>
                    <a:pt x="562102" y="237909"/>
                  </a:lnTo>
                  <a:lnTo>
                    <a:pt x="549478" y="240157"/>
                  </a:lnTo>
                  <a:lnTo>
                    <a:pt x="558518" y="240157"/>
                  </a:lnTo>
                  <a:lnTo>
                    <a:pt x="562752" y="237909"/>
                  </a:lnTo>
                  <a:close/>
                </a:path>
                <a:path w="729614" h="871220">
                  <a:moveTo>
                    <a:pt x="558393" y="232384"/>
                  </a:moveTo>
                  <a:lnTo>
                    <a:pt x="558686" y="232668"/>
                  </a:lnTo>
                  <a:lnTo>
                    <a:pt x="559625" y="232676"/>
                  </a:lnTo>
                  <a:lnTo>
                    <a:pt x="558393" y="232384"/>
                  </a:lnTo>
                  <a:close/>
                </a:path>
                <a:path w="729614" h="871220">
                  <a:moveTo>
                    <a:pt x="16675" y="827862"/>
                  </a:moveTo>
                  <a:lnTo>
                    <a:pt x="0" y="838695"/>
                  </a:lnTo>
                  <a:lnTo>
                    <a:pt x="12661" y="857262"/>
                  </a:lnTo>
                  <a:lnTo>
                    <a:pt x="15773" y="869010"/>
                  </a:lnTo>
                  <a:lnTo>
                    <a:pt x="29527" y="871004"/>
                  </a:lnTo>
                  <a:lnTo>
                    <a:pt x="31037" y="867486"/>
                  </a:lnTo>
                  <a:lnTo>
                    <a:pt x="26873" y="867486"/>
                  </a:lnTo>
                  <a:lnTo>
                    <a:pt x="17373" y="854671"/>
                  </a:lnTo>
                  <a:lnTo>
                    <a:pt x="3848" y="838974"/>
                  </a:lnTo>
                  <a:lnTo>
                    <a:pt x="16510" y="831926"/>
                  </a:lnTo>
                  <a:lnTo>
                    <a:pt x="20595" y="831926"/>
                  </a:lnTo>
                  <a:lnTo>
                    <a:pt x="16675" y="827862"/>
                  </a:lnTo>
                  <a:close/>
                </a:path>
                <a:path w="729614" h="871220">
                  <a:moveTo>
                    <a:pt x="34716" y="857104"/>
                  </a:moveTo>
                  <a:lnTo>
                    <a:pt x="26873" y="867486"/>
                  </a:lnTo>
                  <a:lnTo>
                    <a:pt x="31037" y="867486"/>
                  </a:lnTo>
                  <a:lnTo>
                    <a:pt x="35453" y="857196"/>
                  </a:lnTo>
                  <a:lnTo>
                    <a:pt x="34716" y="857104"/>
                  </a:lnTo>
                  <a:close/>
                </a:path>
                <a:path w="729614" h="871220">
                  <a:moveTo>
                    <a:pt x="32623" y="856842"/>
                  </a:moveTo>
                  <a:lnTo>
                    <a:pt x="30467" y="857262"/>
                  </a:lnTo>
                  <a:lnTo>
                    <a:pt x="33223" y="857262"/>
                  </a:lnTo>
                  <a:lnTo>
                    <a:pt x="33124" y="856905"/>
                  </a:lnTo>
                  <a:lnTo>
                    <a:pt x="32623" y="856842"/>
                  </a:lnTo>
                  <a:close/>
                </a:path>
                <a:path w="729614" h="871220">
                  <a:moveTo>
                    <a:pt x="35979" y="856208"/>
                  </a:moveTo>
                  <a:lnTo>
                    <a:pt x="35453" y="857196"/>
                  </a:lnTo>
                  <a:lnTo>
                    <a:pt x="35979" y="857262"/>
                  </a:lnTo>
                  <a:lnTo>
                    <a:pt x="35979" y="856208"/>
                  </a:lnTo>
                  <a:close/>
                </a:path>
                <a:path w="729614" h="871220">
                  <a:moveTo>
                    <a:pt x="35877" y="856208"/>
                  </a:moveTo>
                  <a:lnTo>
                    <a:pt x="35310" y="856319"/>
                  </a:lnTo>
                  <a:lnTo>
                    <a:pt x="34716" y="857104"/>
                  </a:lnTo>
                  <a:lnTo>
                    <a:pt x="35453" y="857196"/>
                  </a:lnTo>
                  <a:lnTo>
                    <a:pt x="35877" y="856208"/>
                  </a:lnTo>
                  <a:close/>
                </a:path>
                <a:path w="729614" h="871220">
                  <a:moveTo>
                    <a:pt x="35310" y="856319"/>
                  </a:moveTo>
                  <a:lnTo>
                    <a:pt x="33082" y="856753"/>
                  </a:lnTo>
                  <a:lnTo>
                    <a:pt x="33124" y="856905"/>
                  </a:lnTo>
                  <a:lnTo>
                    <a:pt x="34716" y="857104"/>
                  </a:lnTo>
                  <a:lnTo>
                    <a:pt x="35310" y="856319"/>
                  </a:lnTo>
                  <a:close/>
                </a:path>
                <a:path w="729614" h="871220">
                  <a:moveTo>
                    <a:pt x="33082" y="856753"/>
                  </a:moveTo>
                  <a:lnTo>
                    <a:pt x="32623" y="856842"/>
                  </a:lnTo>
                  <a:lnTo>
                    <a:pt x="33124" y="856905"/>
                  </a:lnTo>
                  <a:lnTo>
                    <a:pt x="33082" y="856753"/>
                  </a:lnTo>
                  <a:close/>
                </a:path>
                <a:path w="729614" h="871220">
                  <a:moveTo>
                    <a:pt x="20595" y="831926"/>
                  </a:moveTo>
                  <a:lnTo>
                    <a:pt x="16510" y="831926"/>
                  </a:lnTo>
                  <a:lnTo>
                    <a:pt x="26847" y="856119"/>
                  </a:lnTo>
                  <a:lnTo>
                    <a:pt x="32623" y="856842"/>
                  </a:lnTo>
                  <a:lnTo>
                    <a:pt x="33082" y="856753"/>
                  </a:lnTo>
                  <a:lnTo>
                    <a:pt x="28498" y="840117"/>
                  </a:lnTo>
                  <a:lnTo>
                    <a:pt x="20595" y="831926"/>
                  </a:lnTo>
                  <a:close/>
                </a:path>
                <a:path w="729614" h="871220">
                  <a:moveTo>
                    <a:pt x="35979" y="855433"/>
                  </a:moveTo>
                  <a:lnTo>
                    <a:pt x="35310" y="856319"/>
                  </a:lnTo>
                  <a:lnTo>
                    <a:pt x="35877" y="856208"/>
                  </a:lnTo>
                  <a:lnTo>
                    <a:pt x="35979" y="8554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2609256" y="3364787"/>
              <a:ext cx="1969770" cy="1278890"/>
            </a:xfrm>
            <a:custGeom>
              <a:avLst/>
              <a:gdLst/>
              <a:ahLst/>
              <a:cxnLst/>
              <a:rect l="l" t="t" r="r" b="b"/>
              <a:pathLst>
                <a:path w="1969770" h="1278889">
                  <a:moveTo>
                    <a:pt x="1349921" y="443229"/>
                  </a:moveTo>
                  <a:lnTo>
                    <a:pt x="1322184" y="443229"/>
                  </a:lnTo>
                  <a:lnTo>
                    <a:pt x="1344383" y="457199"/>
                  </a:lnTo>
                  <a:lnTo>
                    <a:pt x="1349921" y="443229"/>
                  </a:lnTo>
                  <a:close/>
                </a:path>
                <a:path w="1969770" h="1278889">
                  <a:moveTo>
                    <a:pt x="1339197" y="425449"/>
                  </a:moveTo>
                  <a:lnTo>
                    <a:pt x="1294447" y="425449"/>
                  </a:lnTo>
                  <a:lnTo>
                    <a:pt x="1307388" y="427989"/>
                  </a:lnTo>
                  <a:lnTo>
                    <a:pt x="1311097" y="443229"/>
                  </a:lnTo>
                  <a:lnTo>
                    <a:pt x="1322184" y="454659"/>
                  </a:lnTo>
                  <a:lnTo>
                    <a:pt x="1333284" y="450849"/>
                  </a:lnTo>
                  <a:lnTo>
                    <a:pt x="1322184" y="443229"/>
                  </a:lnTo>
                  <a:lnTo>
                    <a:pt x="1349921" y="443229"/>
                  </a:lnTo>
                  <a:lnTo>
                    <a:pt x="1340675" y="427989"/>
                  </a:lnTo>
                  <a:lnTo>
                    <a:pt x="1339197" y="425449"/>
                  </a:lnTo>
                  <a:close/>
                </a:path>
                <a:path w="1969770" h="1278889">
                  <a:moveTo>
                    <a:pt x="1294447" y="425449"/>
                  </a:moveTo>
                  <a:lnTo>
                    <a:pt x="1287056" y="425449"/>
                  </a:lnTo>
                  <a:lnTo>
                    <a:pt x="1294447" y="439419"/>
                  </a:lnTo>
                  <a:lnTo>
                    <a:pt x="1305547" y="435609"/>
                  </a:lnTo>
                  <a:lnTo>
                    <a:pt x="1294447" y="425449"/>
                  </a:lnTo>
                  <a:close/>
                </a:path>
                <a:path w="1969770" h="1278889">
                  <a:moveTo>
                    <a:pt x="1326207" y="401319"/>
                  </a:moveTo>
                  <a:lnTo>
                    <a:pt x="1255610" y="401319"/>
                  </a:lnTo>
                  <a:lnTo>
                    <a:pt x="1255610" y="405129"/>
                  </a:lnTo>
                  <a:lnTo>
                    <a:pt x="1268564" y="417829"/>
                  </a:lnTo>
                  <a:lnTo>
                    <a:pt x="1275956" y="431799"/>
                  </a:lnTo>
                  <a:lnTo>
                    <a:pt x="1287056" y="425449"/>
                  </a:lnTo>
                  <a:lnTo>
                    <a:pt x="1339197" y="425449"/>
                  </a:lnTo>
                  <a:lnTo>
                    <a:pt x="1333284" y="415289"/>
                  </a:lnTo>
                  <a:lnTo>
                    <a:pt x="1326207" y="401319"/>
                  </a:lnTo>
                  <a:close/>
                </a:path>
                <a:path w="1969770" h="1278889">
                  <a:moveTo>
                    <a:pt x="1209382" y="351789"/>
                  </a:moveTo>
                  <a:lnTo>
                    <a:pt x="1209382" y="365759"/>
                  </a:lnTo>
                  <a:lnTo>
                    <a:pt x="1198295" y="369569"/>
                  </a:lnTo>
                  <a:lnTo>
                    <a:pt x="1209382" y="375919"/>
                  </a:lnTo>
                  <a:lnTo>
                    <a:pt x="1214932" y="389889"/>
                  </a:lnTo>
                  <a:lnTo>
                    <a:pt x="1237119" y="397509"/>
                  </a:lnTo>
                  <a:lnTo>
                    <a:pt x="1240828" y="411479"/>
                  </a:lnTo>
                  <a:lnTo>
                    <a:pt x="1251915" y="421639"/>
                  </a:lnTo>
                  <a:lnTo>
                    <a:pt x="1264869" y="417829"/>
                  </a:lnTo>
                  <a:lnTo>
                    <a:pt x="1255610" y="405129"/>
                  </a:lnTo>
                  <a:lnTo>
                    <a:pt x="1251915" y="405129"/>
                  </a:lnTo>
                  <a:lnTo>
                    <a:pt x="1251915" y="401319"/>
                  </a:lnTo>
                  <a:lnTo>
                    <a:pt x="1326207" y="401319"/>
                  </a:lnTo>
                  <a:lnTo>
                    <a:pt x="1318488" y="386079"/>
                  </a:lnTo>
                  <a:lnTo>
                    <a:pt x="1314792" y="372109"/>
                  </a:lnTo>
                  <a:lnTo>
                    <a:pt x="1314792" y="359409"/>
                  </a:lnTo>
                  <a:lnTo>
                    <a:pt x="1222336" y="359409"/>
                  </a:lnTo>
                  <a:lnTo>
                    <a:pt x="1209382" y="351789"/>
                  </a:lnTo>
                  <a:close/>
                </a:path>
                <a:path w="1969770" h="1278889">
                  <a:moveTo>
                    <a:pt x="1255610" y="401319"/>
                  </a:moveTo>
                  <a:lnTo>
                    <a:pt x="1251915" y="401319"/>
                  </a:lnTo>
                  <a:lnTo>
                    <a:pt x="1251915" y="405129"/>
                  </a:lnTo>
                  <a:lnTo>
                    <a:pt x="1255610" y="405129"/>
                  </a:lnTo>
                  <a:lnTo>
                    <a:pt x="1255610" y="401319"/>
                  </a:lnTo>
                  <a:close/>
                </a:path>
                <a:path w="1969770" h="1278889">
                  <a:moveTo>
                    <a:pt x="1233424" y="344169"/>
                  </a:moveTo>
                  <a:lnTo>
                    <a:pt x="1233424" y="359409"/>
                  </a:lnTo>
                  <a:lnTo>
                    <a:pt x="1240828" y="359409"/>
                  </a:lnTo>
                  <a:lnTo>
                    <a:pt x="1233424" y="344169"/>
                  </a:lnTo>
                  <a:close/>
                </a:path>
                <a:path w="1969770" h="1278889">
                  <a:moveTo>
                    <a:pt x="1314792" y="317499"/>
                  </a:moveTo>
                  <a:lnTo>
                    <a:pt x="1213078" y="317499"/>
                  </a:lnTo>
                  <a:lnTo>
                    <a:pt x="1213078" y="326389"/>
                  </a:lnTo>
                  <a:lnTo>
                    <a:pt x="1222336" y="340359"/>
                  </a:lnTo>
                  <a:lnTo>
                    <a:pt x="1233424" y="344169"/>
                  </a:lnTo>
                  <a:lnTo>
                    <a:pt x="1240828" y="359409"/>
                  </a:lnTo>
                  <a:lnTo>
                    <a:pt x="1314792" y="359409"/>
                  </a:lnTo>
                  <a:lnTo>
                    <a:pt x="1314792" y="344169"/>
                  </a:lnTo>
                  <a:lnTo>
                    <a:pt x="1311097" y="330199"/>
                  </a:lnTo>
                  <a:lnTo>
                    <a:pt x="1314792" y="317499"/>
                  </a:lnTo>
                  <a:close/>
                </a:path>
                <a:path w="1969770" h="1278889">
                  <a:moveTo>
                    <a:pt x="1213078" y="313689"/>
                  </a:moveTo>
                  <a:lnTo>
                    <a:pt x="1205687" y="313689"/>
                  </a:lnTo>
                  <a:lnTo>
                    <a:pt x="1205687" y="317499"/>
                  </a:lnTo>
                  <a:lnTo>
                    <a:pt x="1213078" y="317499"/>
                  </a:lnTo>
                  <a:lnTo>
                    <a:pt x="1213078" y="313689"/>
                  </a:lnTo>
                  <a:close/>
                </a:path>
                <a:path w="1969770" h="1278889">
                  <a:moveTo>
                    <a:pt x="1312938" y="298449"/>
                  </a:moveTo>
                  <a:lnTo>
                    <a:pt x="1214932" y="298449"/>
                  </a:lnTo>
                  <a:lnTo>
                    <a:pt x="1226032" y="302259"/>
                  </a:lnTo>
                  <a:lnTo>
                    <a:pt x="1213078" y="313689"/>
                  </a:lnTo>
                  <a:lnTo>
                    <a:pt x="1315716" y="313689"/>
                  </a:lnTo>
                  <a:lnTo>
                    <a:pt x="1318488" y="302259"/>
                  </a:lnTo>
                  <a:lnTo>
                    <a:pt x="1312938" y="298449"/>
                  </a:lnTo>
                  <a:close/>
                </a:path>
                <a:path w="1969770" h="1278889">
                  <a:moveTo>
                    <a:pt x="1327908" y="271779"/>
                  </a:moveTo>
                  <a:lnTo>
                    <a:pt x="1194587" y="271779"/>
                  </a:lnTo>
                  <a:lnTo>
                    <a:pt x="1194587" y="284479"/>
                  </a:lnTo>
                  <a:lnTo>
                    <a:pt x="1190891" y="298449"/>
                  </a:lnTo>
                  <a:lnTo>
                    <a:pt x="1201991" y="302259"/>
                  </a:lnTo>
                  <a:lnTo>
                    <a:pt x="1214932" y="298449"/>
                  </a:lnTo>
                  <a:lnTo>
                    <a:pt x="1312938" y="298449"/>
                  </a:lnTo>
                  <a:lnTo>
                    <a:pt x="1307388" y="294639"/>
                  </a:lnTo>
                  <a:lnTo>
                    <a:pt x="1318488" y="288289"/>
                  </a:lnTo>
                  <a:lnTo>
                    <a:pt x="1329588" y="278129"/>
                  </a:lnTo>
                  <a:lnTo>
                    <a:pt x="1327908" y="271779"/>
                  </a:lnTo>
                  <a:close/>
                </a:path>
                <a:path w="1969770" h="1278889">
                  <a:moveTo>
                    <a:pt x="1187196" y="218439"/>
                  </a:moveTo>
                  <a:lnTo>
                    <a:pt x="1176096" y="218439"/>
                  </a:lnTo>
                  <a:lnTo>
                    <a:pt x="1166850" y="232409"/>
                  </a:lnTo>
                  <a:lnTo>
                    <a:pt x="1155763" y="241299"/>
                  </a:lnTo>
                  <a:lnTo>
                    <a:pt x="1155763" y="256539"/>
                  </a:lnTo>
                  <a:lnTo>
                    <a:pt x="1152055" y="271779"/>
                  </a:lnTo>
                  <a:lnTo>
                    <a:pt x="1163154" y="280669"/>
                  </a:lnTo>
                  <a:lnTo>
                    <a:pt x="1176096" y="284479"/>
                  </a:lnTo>
                  <a:lnTo>
                    <a:pt x="1179804" y="271779"/>
                  </a:lnTo>
                  <a:lnTo>
                    <a:pt x="1327908" y="271779"/>
                  </a:lnTo>
                  <a:lnTo>
                    <a:pt x="1325892" y="264159"/>
                  </a:lnTo>
                  <a:lnTo>
                    <a:pt x="1336979" y="252729"/>
                  </a:lnTo>
                  <a:lnTo>
                    <a:pt x="1325892" y="245109"/>
                  </a:lnTo>
                  <a:lnTo>
                    <a:pt x="1336979" y="238759"/>
                  </a:lnTo>
                  <a:lnTo>
                    <a:pt x="1349921" y="236219"/>
                  </a:lnTo>
                  <a:lnTo>
                    <a:pt x="1209382" y="236219"/>
                  </a:lnTo>
                  <a:lnTo>
                    <a:pt x="1198295" y="228599"/>
                  </a:lnTo>
                  <a:lnTo>
                    <a:pt x="1187196" y="218439"/>
                  </a:lnTo>
                  <a:close/>
                </a:path>
                <a:path w="1969770" h="1278889">
                  <a:moveTo>
                    <a:pt x="1194587" y="271779"/>
                  </a:moveTo>
                  <a:lnTo>
                    <a:pt x="1179804" y="271779"/>
                  </a:lnTo>
                  <a:lnTo>
                    <a:pt x="1187196" y="284479"/>
                  </a:lnTo>
                  <a:lnTo>
                    <a:pt x="1194587" y="271779"/>
                  </a:lnTo>
                  <a:close/>
                </a:path>
                <a:path w="1969770" h="1278889">
                  <a:moveTo>
                    <a:pt x="1248219" y="199389"/>
                  </a:moveTo>
                  <a:lnTo>
                    <a:pt x="1237119" y="203199"/>
                  </a:lnTo>
                  <a:lnTo>
                    <a:pt x="1237119" y="218439"/>
                  </a:lnTo>
                  <a:lnTo>
                    <a:pt x="1226032" y="218439"/>
                  </a:lnTo>
                  <a:lnTo>
                    <a:pt x="1213078" y="222249"/>
                  </a:lnTo>
                  <a:lnTo>
                    <a:pt x="1209382" y="236219"/>
                  </a:lnTo>
                  <a:lnTo>
                    <a:pt x="1349921" y="236219"/>
                  </a:lnTo>
                  <a:lnTo>
                    <a:pt x="1361020" y="238759"/>
                  </a:lnTo>
                  <a:lnTo>
                    <a:pt x="1357325" y="226059"/>
                  </a:lnTo>
                  <a:lnTo>
                    <a:pt x="1379512" y="226059"/>
                  </a:lnTo>
                  <a:lnTo>
                    <a:pt x="1379512" y="214629"/>
                  </a:lnTo>
                  <a:lnTo>
                    <a:pt x="1368425" y="207009"/>
                  </a:lnTo>
                  <a:lnTo>
                    <a:pt x="1390611" y="207009"/>
                  </a:lnTo>
                  <a:lnTo>
                    <a:pt x="1379512" y="203199"/>
                  </a:lnTo>
                  <a:lnTo>
                    <a:pt x="1259319" y="203199"/>
                  </a:lnTo>
                  <a:lnTo>
                    <a:pt x="1248219" y="199389"/>
                  </a:lnTo>
                  <a:close/>
                </a:path>
                <a:path w="1969770" h="1278889">
                  <a:moveTo>
                    <a:pt x="1379512" y="226059"/>
                  </a:moveTo>
                  <a:lnTo>
                    <a:pt x="1364716" y="226059"/>
                  </a:lnTo>
                  <a:lnTo>
                    <a:pt x="1368425" y="228599"/>
                  </a:lnTo>
                  <a:lnTo>
                    <a:pt x="1379512" y="228599"/>
                  </a:lnTo>
                  <a:lnTo>
                    <a:pt x="1379512" y="226059"/>
                  </a:lnTo>
                  <a:close/>
                </a:path>
                <a:path w="1969770" h="1278889">
                  <a:moveTo>
                    <a:pt x="1390611" y="207009"/>
                  </a:moveTo>
                  <a:lnTo>
                    <a:pt x="1368425" y="207009"/>
                  </a:lnTo>
                  <a:lnTo>
                    <a:pt x="1379512" y="210819"/>
                  </a:lnTo>
                  <a:lnTo>
                    <a:pt x="1390611" y="207009"/>
                  </a:lnTo>
                  <a:close/>
                </a:path>
                <a:path w="1969770" h="1278889">
                  <a:moveTo>
                    <a:pt x="1248219" y="190499"/>
                  </a:moveTo>
                  <a:lnTo>
                    <a:pt x="1237119" y="195579"/>
                  </a:lnTo>
                  <a:lnTo>
                    <a:pt x="1248219" y="195579"/>
                  </a:lnTo>
                  <a:lnTo>
                    <a:pt x="1259319" y="203199"/>
                  </a:lnTo>
                  <a:lnTo>
                    <a:pt x="1390611" y="203199"/>
                  </a:lnTo>
                  <a:lnTo>
                    <a:pt x="1403553" y="195579"/>
                  </a:lnTo>
                  <a:lnTo>
                    <a:pt x="1400964" y="193039"/>
                  </a:lnTo>
                  <a:lnTo>
                    <a:pt x="1259319" y="193039"/>
                  </a:lnTo>
                  <a:lnTo>
                    <a:pt x="1248219" y="190499"/>
                  </a:lnTo>
                  <a:close/>
                </a:path>
                <a:path w="1969770" h="1278889">
                  <a:moveTo>
                    <a:pt x="1264869" y="168909"/>
                  </a:moveTo>
                  <a:lnTo>
                    <a:pt x="1240828" y="168909"/>
                  </a:lnTo>
                  <a:lnTo>
                    <a:pt x="1237119" y="182879"/>
                  </a:lnTo>
                  <a:lnTo>
                    <a:pt x="1248219" y="190499"/>
                  </a:lnTo>
                  <a:lnTo>
                    <a:pt x="1259319" y="193039"/>
                  </a:lnTo>
                  <a:lnTo>
                    <a:pt x="1400964" y="193039"/>
                  </a:lnTo>
                  <a:lnTo>
                    <a:pt x="1399051" y="191161"/>
                  </a:lnTo>
                  <a:lnTo>
                    <a:pt x="1396161" y="190499"/>
                  </a:lnTo>
                  <a:lnTo>
                    <a:pt x="1395830" y="188000"/>
                  </a:lnTo>
                  <a:lnTo>
                    <a:pt x="1390611" y="182879"/>
                  </a:lnTo>
                  <a:lnTo>
                    <a:pt x="1383952" y="179069"/>
                  </a:lnTo>
                  <a:lnTo>
                    <a:pt x="1275956" y="179069"/>
                  </a:lnTo>
                  <a:lnTo>
                    <a:pt x="1264869" y="168909"/>
                  </a:lnTo>
                  <a:close/>
                </a:path>
                <a:path w="1969770" h="1278889">
                  <a:moveTo>
                    <a:pt x="1434068" y="161289"/>
                  </a:moveTo>
                  <a:lnTo>
                    <a:pt x="1390611" y="161289"/>
                  </a:lnTo>
                  <a:lnTo>
                    <a:pt x="1394307" y="176529"/>
                  </a:lnTo>
                  <a:lnTo>
                    <a:pt x="1395830" y="188000"/>
                  </a:lnTo>
                  <a:lnTo>
                    <a:pt x="1399051" y="191161"/>
                  </a:lnTo>
                  <a:lnTo>
                    <a:pt x="1407248" y="193039"/>
                  </a:lnTo>
                  <a:lnTo>
                    <a:pt x="1418348" y="190499"/>
                  </a:lnTo>
                  <a:lnTo>
                    <a:pt x="1434625" y="190499"/>
                  </a:lnTo>
                  <a:lnTo>
                    <a:pt x="1442389" y="186689"/>
                  </a:lnTo>
                  <a:lnTo>
                    <a:pt x="1436839" y="172719"/>
                  </a:lnTo>
                  <a:lnTo>
                    <a:pt x="1434068" y="161289"/>
                  </a:lnTo>
                  <a:close/>
                </a:path>
                <a:path w="1969770" h="1278889">
                  <a:moveTo>
                    <a:pt x="1434625" y="190499"/>
                  </a:moveTo>
                  <a:lnTo>
                    <a:pt x="1418348" y="190499"/>
                  </a:lnTo>
                  <a:lnTo>
                    <a:pt x="1429448" y="193039"/>
                  </a:lnTo>
                  <a:lnTo>
                    <a:pt x="1434625" y="190499"/>
                  </a:lnTo>
                  <a:close/>
                </a:path>
                <a:path w="1969770" h="1278889">
                  <a:moveTo>
                    <a:pt x="1395830" y="188000"/>
                  </a:moveTo>
                  <a:lnTo>
                    <a:pt x="1396161" y="190499"/>
                  </a:lnTo>
                  <a:lnTo>
                    <a:pt x="1399051" y="191161"/>
                  </a:lnTo>
                  <a:lnTo>
                    <a:pt x="1395830" y="188000"/>
                  </a:lnTo>
                  <a:close/>
                </a:path>
                <a:path w="1969770" h="1278889">
                  <a:moveTo>
                    <a:pt x="1272260" y="161289"/>
                  </a:moveTo>
                  <a:lnTo>
                    <a:pt x="1275956" y="176529"/>
                  </a:lnTo>
                  <a:lnTo>
                    <a:pt x="1287056" y="179069"/>
                  </a:lnTo>
                  <a:lnTo>
                    <a:pt x="1383952" y="179069"/>
                  </a:lnTo>
                  <a:lnTo>
                    <a:pt x="1379512" y="176529"/>
                  </a:lnTo>
                  <a:lnTo>
                    <a:pt x="1368425" y="172719"/>
                  </a:lnTo>
                  <a:lnTo>
                    <a:pt x="1366573" y="168909"/>
                  </a:lnTo>
                  <a:lnTo>
                    <a:pt x="1283360" y="168909"/>
                  </a:lnTo>
                  <a:lnTo>
                    <a:pt x="1272260" y="161289"/>
                  </a:lnTo>
                  <a:close/>
                </a:path>
                <a:path w="1969770" h="1278889">
                  <a:moveTo>
                    <a:pt x="1460881" y="157479"/>
                  </a:moveTo>
                  <a:lnTo>
                    <a:pt x="1433144" y="157479"/>
                  </a:lnTo>
                  <a:lnTo>
                    <a:pt x="1436839" y="172719"/>
                  </a:lnTo>
                  <a:lnTo>
                    <a:pt x="1449781" y="179069"/>
                  </a:lnTo>
                  <a:lnTo>
                    <a:pt x="1460881" y="172719"/>
                  </a:lnTo>
                  <a:lnTo>
                    <a:pt x="1460881" y="157479"/>
                  </a:lnTo>
                  <a:close/>
                </a:path>
                <a:path w="1969770" h="1278889">
                  <a:moveTo>
                    <a:pt x="1449781" y="149859"/>
                  </a:moveTo>
                  <a:lnTo>
                    <a:pt x="1353629" y="149859"/>
                  </a:lnTo>
                  <a:lnTo>
                    <a:pt x="1364716" y="157479"/>
                  </a:lnTo>
                  <a:lnTo>
                    <a:pt x="1372120" y="172719"/>
                  </a:lnTo>
                  <a:lnTo>
                    <a:pt x="1383207" y="176529"/>
                  </a:lnTo>
                  <a:lnTo>
                    <a:pt x="1394307" y="176529"/>
                  </a:lnTo>
                  <a:lnTo>
                    <a:pt x="1390611" y="161289"/>
                  </a:lnTo>
                  <a:lnTo>
                    <a:pt x="1434068" y="161289"/>
                  </a:lnTo>
                  <a:lnTo>
                    <a:pt x="1433144" y="157479"/>
                  </a:lnTo>
                  <a:lnTo>
                    <a:pt x="1460881" y="157479"/>
                  </a:lnTo>
                  <a:lnTo>
                    <a:pt x="1449781" y="149859"/>
                  </a:lnTo>
                  <a:close/>
                </a:path>
                <a:path w="1969770" h="1278889">
                  <a:moveTo>
                    <a:pt x="1290751" y="147319"/>
                  </a:moveTo>
                  <a:lnTo>
                    <a:pt x="1279652" y="153669"/>
                  </a:lnTo>
                  <a:lnTo>
                    <a:pt x="1283360" y="168909"/>
                  </a:lnTo>
                  <a:lnTo>
                    <a:pt x="1366573" y="168909"/>
                  </a:lnTo>
                  <a:lnTo>
                    <a:pt x="1362871" y="161289"/>
                  </a:lnTo>
                  <a:lnTo>
                    <a:pt x="1336979" y="161289"/>
                  </a:lnTo>
                  <a:lnTo>
                    <a:pt x="1325892" y="157479"/>
                  </a:lnTo>
                  <a:lnTo>
                    <a:pt x="1314792" y="149859"/>
                  </a:lnTo>
                  <a:lnTo>
                    <a:pt x="1301851" y="149859"/>
                  </a:lnTo>
                  <a:lnTo>
                    <a:pt x="1290751" y="147319"/>
                  </a:lnTo>
                  <a:close/>
                </a:path>
                <a:path w="1969770" h="1278889">
                  <a:moveTo>
                    <a:pt x="1361020" y="101599"/>
                  </a:moveTo>
                  <a:lnTo>
                    <a:pt x="1348079" y="101599"/>
                  </a:lnTo>
                  <a:lnTo>
                    <a:pt x="1336979" y="107949"/>
                  </a:lnTo>
                  <a:lnTo>
                    <a:pt x="1325892" y="107949"/>
                  </a:lnTo>
                  <a:lnTo>
                    <a:pt x="1329588" y="123189"/>
                  </a:lnTo>
                  <a:lnTo>
                    <a:pt x="1340675" y="126999"/>
                  </a:lnTo>
                  <a:lnTo>
                    <a:pt x="1353629" y="126999"/>
                  </a:lnTo>
                  <a:lnTo>
                    <a:pt x="1375816" y="133349"/>
                  </a:lnTo>
                  <a:lnTo>
                    <a:pt x="1386916" y="140969"/>
                  </a:lnTo>
                  <a:lnTo>
                    <a:pt x="1436839" y="140969"/>
                  </a:lnTo>
                  <a:lnTo>
                    <a:pt x="1449789" y="149862"/>
                  </a:lnTo>
                  <a:lnTo>
                    <a:pt x="1460881" y="153669"/>
                  </a:lnTo>
                  <a:lnTo>
                    <a:pt x="1468272" y="168909"/>
                  </a:lnTo>
                  <a:lnTo>
                    <a:pt x="1479372" y="161289"/>
                  </a:lnTo>
                  <a:lnTo>
                    <a:pt x="1479372" y="147319"/>
                  </a:lnTo>
                  <a:lnTo>
                    <a:pt x="1473996" y="137159"/>
                  </a:lnTo>
                  <a:lnTo>
                    <a:pt x="1471980" y="137159"/>
                  </a:lnTo>
                  <a:lnTo>
                    <a:pt x="1460881" y="130809"/>
                  </a:lnTo>
                  <a:lnTo>
                    <a:pt x="1525600" y="130809"/>
                  </a:lnTo>
                  <a:lnTo>
                    <a:pt x="1525600" y="119379"/>
                  </a:lnTo>
                  <a:lnTo>
                    <a:pt x="1425740" y="119379"/>
                  </a:lnTo>
                  <a:lnTo>
                    <a:pt x="1414653" y="115569"/>
                  </a:lnTo>
                  <a:lnTo>
                    <a:pt x="1410731" y="108170"/>
                  </a:lnTo>
                  <a:lnTo>
                    <a:pt x="1406328" y="104139"/>
                  </a:lnTo>
                  <a:lnTo>
                    <a:pt x="1372120" y="104139"/>
                  </a:lnTo>
                  <a:lnTo>
                    <a:pt x="1361020" y="101599"/>
                  </a:lnTo>
                  <a:close/>
                </a:path>
                <a:path w="1969770" h="1278889">
                  <a:moveTo>
                    <a:pt x="1348079" y="153669"/>
                  </a:moveTo>
                  <a:lnTo>
                    <a:pt x="1336979" y="161289"/>
                  </a:lnTo>
                  <a:lnTo>
                    <a:pt x="1362871" y="161289"/>
                  </a:lnTo>
                  <a:lnTo>
                    <a:pt x="1361020" y="157479"/>
                  </a:lnTo>
                  <a:lnTo>
                    <a:pt x="1348079" y="153669"/>
                  </a:lnTo>
                  <a:close/>
                </a:path>
                <a:path w="1969770" h="1278889">
                  <a:moveTo>
                    <a:pt x="1375816" y="133349"/>
                  </a:moveTo>
                  <a:lnTo>
                    <a:pt x="1353629" y="133349"/>
                  </a:lnTo>
                  <a:lnTo>
                    <a:pt x="1340675" y="144779"/>
                  </a:lnTo>
                  <a:lnTo>
                    <a:pt x="1329588" y="153669"/>
                  </a:lnTo>
                  <a:lnTo>
                    <a:pt x="1340675" y="149859"/>
                  </a:lnTo>
                  <a:lnTo>
                    <a:pt x="1449781" y="149859"/>
                  </a:lnTo>
                  <a:lnTo>
                    <a:pt x="1436839" y="140969"/>
                  </a:lnTo>
                  <a:lnTo>
                    <a:pt x="1386916" y="140969"/>
                  </a:lnTo>
                  <a:lnTo>
                    <a:pt x="1375816" y="133349"/>
                  </a:lnTo>
                  <a:close/>
                </a:path>
                <a:path w="1969770" h="1278889">
                  <a:moveTo>
                    <a:pt x="1525600" y="133349"/>
                  </a:moveTo>
                  <a:lnTo>
                    <a:pt x="1483067" y="133349"/>
                  </a:lnTo>
                  <a:lnTo>
                    <a:pt x="1492313" y="147319"/>
                  </a:lnTo>
                  <a:lnTo>
                    <a:pt x="1503413" y="144779"/>
                  </a:lnTo>
                  <a:lnTo>
                    <a:pt x="1514500" y="144779"/>
                  </a:lnTo>
                  <a:lnTo>
                    <a:pt x="1503413" y="140969"/>
                  </a:lnTo>
                  <a:lnTo>
                    <a:pt x="1514500" y="140969"/>
                  </a:lnTo>
                  <a:lnTo>
                    <a:pt x="1525600" y="133349"/>
                  </a:lnTo>
                  <a:close/>
                </a:path>
                <a:path w="1969770" h="1278889">
                  <a:moveTo>
                    <a:pt x="1460881" y="130809"/>
                  </a:moveTo>
                  <a:lnTo>
                    <a:pt x="1471980" y="137159"/>
                  </a:lnTo>
                  <a:lnTo>
                    <a:pt x="1473686" y="136573"/>
                  </a:lnTo>
                  <a:lnTo>
                    <a:pt x="1471980" y="133349"/>
                  </a:lnTo>
                  <a:lnTo>
                    <a:pt x="1460881" y="130809"/>
                  </a:lnTo>
                  <a:close/>
                </a:path>
                <a:path w="1969770" h="1278889">
                  <a:moveTo>
                    <a:pt x="1473686" y="136573"/>
                  </a:moveTo>
                  <a:lnTo>
                    <a:pt x="1471980" y="137159"/>
                  </a:lnTo>
                  <a:lnTo>
                    <a:pt x="1473996" y="137159"/>
                  </a:lnTo>
                  <a:lnTo>
                    <a:pt x="1473686" y="136573"/>
                  </a:lnTo>
                  <a:close/>
                </a:path>
                <a:path w="1969770" h="1278889">
                  <a:moveTo>
                    <a:pt x="1525600" y="130809"/>
                  </a:moveTo>
                  <a:lnTo>
                    <a:pt x="1460881" y="130809"/>
                  </a:lnTo>
                  <a:lnTo>
                    <a:pt x="1471980" y="133349"/>
                  </a:lnTo>
                  <a:lnTo>
                    <a:pt x="1473686" y="136573"/>
                  </a:lnTo>
                  <a:lnTo>
                    <a:pt x="1483067" y="133349"/>
                  </a:lnTo>
                  <a:lnTo>
                    <a:pt x="1525600" y="133349"/>
                  </a:lnTo>
                  <a:lnTo>
                    <a:pt x="1525600" y="130809"/>
                  </a:lnTo>
                  <a:close/>
                </a:path>
                <a:path w="1969770" h="1278889">
                  <a:moveTo>
                    <a:pt x="1545945" y="104139"/>
                  </a:moveTo>
                  <a:lnTo>
                    <a:pt x="1518208" y="104139"/>
                  </a:lnTo>
                  <a:lnTo>
                    <a:pt x="1529295" y="111759"/>
                  </a:lnTo>
                  <a:lnTo>
                    <a:pt x="1538541" y="126999"/>
                  </a:lnTo>
                  <a:lnTo>
                    <a:pt x="1549641" y="119379"/>
                  </a:lnTo>
                  <a:lnTo>
                    <a:pt x="1545945" y="104139"/>
                  </a:lnTo>
                  <a:close/>
                </a:path>
                <a:path w="1969770" h="1278889">
                  <a:moveTo>
                    <a:pt x="1410731" y="108170"/>
                  </a:moveTo>
                  <a:lnTo>
                    <a:pt x="1414653" y="115569"/>
                  </a:lnTo>
                  <a:lnTo>
                    <a:pt x="1425740" y="119379"/>
                  </a:lnTo>
                  <a:lnTo>
                    <a:pt x="1414653" y="111759"/>
                  </a:lnTo>
                  <a:lnTo>
                    <a:pt x="1410731" y="108170"/>
                  </a:lnTo>
                  <a:close/>
                </a:path>
                <a:path w="1969770" h="1278889">
                  <a:moveTo>
                    <a:pt x="1418348" y="77469"/>
                  </a:moveTo>
                  <a:lnTo>
                    <a:pt x="1407248" y="81279"/>
                  </a:lnTo>
                  <a:lnTo>
                    <a:pt x="1418348" y="91439"/>
                  </a:lnTo>
                  <a:lnTo>
                    <a:pt x="1396161" y="91439"/>
                  </a:lnTo>
                  <a:lnTo>
                    <a:pt x="1407248" y="101599"/>
                  </a:lnTo>
                  <a:lnTo>
                    <a:pt x="1410731" y="108170"/>
                  </a:lnTo>
                  <a:lnTo>
                    <a:pt x="1414653" y="111759"/>
                  </a:lnTo>
                  <a:lnTo>
                    <a:pt x="1425740" y="119379"/>
                  </a:lnTo>
                  <a:lnTo>
                    <a:pt x="1525600" y="119379"/>
                  </a:lnTo>
                  <a:lnTo>
                    <a:pt x="1518208" y="104139"/>
                  </a:lnTo>
                  <a:lnTo>
                    <a:pt x="1571094" y="104139"/>
                  </a:lnTo>
                  <a:lnTo>
                    <a:pt x="1569613" y="101599"/>
                  </a:lnTo>
                  <a:lnTo>
                    <a:pt x="1464576" y="101599"/>
                  </a:lnTo>
                  <a:lnTo>
                    <a:pt x="1453476" y="91439"/>
                  </a:lnTo>
                  <a:lnTo>
                    <a:pt x="1418348" y="91439"/>
                  </a:lnTo>
                  <a:lnTo>
                    <a:pt x="1407248" y="87629"/>
                  </a:lnTo>
                  <a:lnTo>
                    <a:pt x="1445712" y="87629"/>
                  </a:lnTo>
                  <a:lnTo>
                    <a:pt x="1440535" y="85089"/>
                  </a:lnTo>
                  <a:lnTo>
                    <a:pt x="1418348" y="77469"/>
                  </a:lnTo>
                  <a:close/>
                </a:path>
                <a:path w="1969770" h="1278889">
                  <a:moveTo>
                    <a:pt x="1571094" y="104139"/>
                  </a:moveTo>
                  <a:lnTo>
                    <a:pt x="1557032" y="104139"/>
                  </a:lnTo>
                  <a:lnTo>
                    <a:pt x="1564436" y="119379"/>
                  </a:lnTo>
                  <a:lnTo>
                    <a:pt x="1575536" y="111759"/>
                  </a:lnTo>
                  <a:lnTo>
                    <a:pt x="1571094" y="104139"/>
                  </a:lnTo>
                  <a:close/>
                </a:path>
                <a:path w="1969770" h="1278889">
                  <a:moveTo>
                    <a:pt x="1606229" y="99059"/>
                  </a:moveTo>
                  <a:lnTo>
                    <a:pt x="1568132" y="99059"/>
                  </a:lnTo>
                  <a:lnTo>
                    <a:pt x="1577378" y="111759"/>
                  </a:lnTo>
                  <a:lnTo>
                    <a:pt x="1588477" y="115569"/>
                  </a:lnTo>
                  <a:lnTo>
                    <a:pt x="1610664" y="101599"/>
                  </a:lnTo>
                  <a:lnTo>
                    <a:pt x="1606229" y="99059"/>
                  </a:lnTo>
                  <a:close/>
                </a:path>
                <a:path w="1969770" h="1278889">
                  <a:moveTo>
                    <a:pt x="1379512" y="91439"/>
                  </a:moveTo>
                  <a:lnTo>
                    <a:pt x="1372120" y="104139"/>
                  </a:lnTo>
                  <a:lnTo>
                    <a:pt x="1406328" y="104139"/>
                  </a:lnTo>
                  <a:lnTo>
                    <a:pt x="1403553" y="101599"/>
                  </a:lnTo>
                  <a:lnTo>
                    <a:pt x="1390611" y="95249"/>
                  </a:lnTo>
                  <a:lnTo>
                    <a:pt x="1379512" y="91439"/>
                  </a:lnTo>
                  <a:close/>
                </a:path>
                <a:path w="1969770" h="1278889">
                  <a:moveTo>
                    <a:pt x="1436839" y="58419"/>
                  </a:moveTo>
                  <a:lnTo>
                    <a:pt x="1425740" y="58419"/>
                  </a:lnTo>
                  <a:lnTo>
                    <a:pt x="1429448" y="73659"/>
                  </a:lnTo>
                  <a:lnTo>
                    <a:pt x="1442389" y="81279"/>
                  </a:lnTo>
                  <a:lnTo>
                    <a:pt x="1453476" y="87629"/>
                  </a:lnTo>
                  <a:lnTo>
                    <a:pt x="1464576" y="101599"/>
                  </a:lnTo>
                  <a:lnTo>
                    <a:pt x="1569613" y="101599"/>
                  </a:lnTo>
                  <a:lnTo>
                    <a:pt x="1568132" y="99059"/>
                  </a:lnTo>
                  <a:lnTo>
                    <a:pt x="1606229" y="99059"/>
                  </a:lnTo>
                  <a:lnTo>
                    <a:pt x="1599577" y="95249"/>
                  </a:lnTo>
                  <a:lnTo>
                    <a:pt x="1610664" y="87629"/>
                  </a:lnTo>
                  <a:lnTo>
                    <a:pt x="1641769" y="87629"/>
                  </a:lnTo>
                  <a:lnTo>
                    <a:pt x="1645805" y="85089"/>
                  </a:lnTo>
                  <a:lnTo>
                    <a:pt x="1669846" y="85089"/>
                  </a:lnTo>
                  <a:lnTo>
                    <a:pt x="1680933" y="81279"/>
                  </a:lnTo>
                  <a:lnTo>
                    <a:pt x="1743811" y="81279"/>
                  </a:lnTo>
                  <a:lnTo>
                    <a:pt x="1749361" y="77469"/>
                  </a:lnTo>
                  <a:lnTo>
                    <a:pt x="1936127" y="77469"/>
                  </a:lnTo>
                  <a:lnTo>
                    <a:pt x="1941677" y="73659"/>
                  </a:lnTo>
                  <a:lnTo>
                    <a:pt x="1471980" y="73659"/>
                  </a:lnTo>
                  <a:lnTo>
                    <a:pt x="1449781" y="66039"/>
                  </a:lnTo>
                  <a:lnTo>
                    <a:pt x="1436839" y="58419"/>
                  </a:lnTo>
                  <a:close/>
                </a:path>
                <a:path w="1969770" h="1278889">
                  <a:moveTo>
                    <a:pt x="1641769" y="87629"/>
                  </a:moveTo>
                  <a:lnTo>
                    <a:pt x="1610664" y="87629"/>
                  </a:lnTo>
                  <a:lnTo>
                    <a:pt x="1623606" y="99059"/>
                  </a:lnTo>
                  <a:lnTo>
                    <a:pt x="1641769" y="87629"/>
                  </a:lnTo>
                  <a:close/>
                </a:path>
                <a:path w="1969770" h="1278889">
                  <a:moveTo>
                    <a:pt x="1669846" y="85089"/>
                  </a:moveTo>
                  <a:lnTo>
                    <a:pt x="1645805" y="85089"/>
                  </a:lnTo>
                  <a:lnTo>
                    <a:pt x="1656892" y="91439"/>
                  </a:lnTo>
                  <a:lnTo>
                    <a:pt x="1669846" y="85089"/>
                  </a:lnTo>
                  <a:close/>
                </a:path>
                <a:path w="1969770" h="1278889">
                  <a:moveTo>
                    <a:pt x="1716074" y="81279"/>
                  </a:moveTo>
                  <a:lnTo>
                    <a:pt x="1680933" y="81279"/>
                  </a:lnTo>
                  <a:lnTo>
                    <a:pt x="1692033" y="85089"/>
                  </a:lnTo>
                  <a:lnTo>
                    <a:pt x="1703120" y="85089"/>
                  </a:lnTo>
                  <a:lnTo>
                    <a:pt x="1716074" y="81279"/>
                  </a:lnTo>
                  <a:close/>
                </a:path>
                <a:path w="1969770" h="1278889">
                  <a:moveTo>
                    <a:pt x="1743811" y="81279"/>
                  </a:moveTo>
                  <a:lnTo>
                    <a:pt x="1716074" y="81279"/>
                  </a:lnTo>
                  <a:lnTo>
                    <a:pt x="1727161" y="85089"/>
                  </a:lnTo>
                  <a:lnTo>
                    <a:pt x="1738261" y="85089"/>
                  </a:lnTo>
                  <a:lnTo>
                    <a:pt x="1743811" y="81279"/>
                  </a:lnTo>
                  <a:close/>
                </a:path>
                <a:path w="1969770" h="1278889">
                  <a:moveTo>
                    <a:pt x="1936127" y="77469"/>
                  </a:moveTo>
                  <a:lnTo>
                    <a:pt x="1749361" y="77469"/>
                  </a:lnTo>
                  <a:lnTo>
                    <a:pt x="1762302" y="85089"/>
                  </a:lnTo>
                  <a:lnTo>
                    <a:pt x="1888045" y="85089"/>
                  </a:lnTo>
                  <a:lnTo>
                    <a:pt x="1900986" y="81279"/>
                  </a:lnTo>
                  <a:lnTo>
                    <a:pt x="1923186" y="81279"/>
                  </a:lnTo>
                  <a:lnTo>
                    <a:pt x="1936127" y="77469"/>
                  </a:lnTo>
                  <a:close/>
                </a:path>
                <a:path w="1969770" h="1278889">
                  <a:moveTo>
                    <a:pt x="1460881" y="20319"/>
                  </a:moveTo>
                  <a:lnTo>
                    <a:pt x="1449781" y="20319"/>
                  </a:lnTo>
                  <a:lnTo>
                    <a:pt x="1446085" y="35559"/>
                  </a:lnTo>
                  <a:lnTo>
                    <a:pt x="1457185" y="39369"/>
                  </a:lnTo>
                  <a:lnTo>
                    <a:pt x="1468272" y="49529"/>
                  </a:lnTo>
                  <a:lnTo>
                    <a:pt x="1457185" y="49529"/>
                  </a:lnTo>
                  <a:lnTo>
                    <a:pt x="1446085" y="55879"/>
                  </a:lnTo>
                  <a:lnTo>
                    <a:pt x="1457185" y="55879"/>
                  </a:lnTo>
                  <a:lnTo>
                    <a:pt x="1460881" y="69849"/>
                  </a:lnTo>
                  <a:lnTo>
                    <a:pt x="1471980" y="73659"/>
                  </a:lnTo>
                  <a:lnTo>
                    <a:pt x="1941677" y="73659"/>
                  </a:lnTo>
                  <a:lnTo>
                    <a:pt x="1947227" y="69849"/>
                  </a:lnTo>
                  <a:lnTo>
                    <a:pt x="1958314" y="58419"/>
                  </a:lnTo>
                  <a:lnTo>
                    <a:pt x="1965718" y="45719"/>
                  </a:lnTo>
                  <a:lnTo>
                    <a:pt x="1969414" y="45719"/>
                  </a:lnTo>
                  <a:lnTo>
                    <a:pt x="1962023" y="41909"/>
                  </a:lnTo>
                  <a:lnTo>
                    <a:pt x="1961348" y="39369"/>
                  </a:lnTo>
                  <a:lnTo>
                    <a:pt x="1479372" y="39369"/>
                  </a:lnTo>
                  <a:lnTo>
                    <a:pt x="1468272" y="35559"/>
                  </a:lnTo>
                  <a:lnTo>
                    <a:pt x="1460881" y="20319"/>
                  </a:lnTo>
                  <a:close/>
                </a:path>
                <a:path w="1969770" h="1278889">
                  <a:moveTo>
                    <a:pt x="1503413" y="16509"/>
                  </a:moveTo>
                  <a:lnTo>
                    <a:pt x="1492313" y="27939"/>
                  </a:lnTo>
                  <a:lnTo>
                    <a:pt x="1479372" y="39369"/>
                  </a:lnTo>
                  <a:lnTo>
                    <a:pt x="1791893" y="39369"/>
                  </a:lnTo>
                  <a:lnTo>
                    <a:pt x="1784493" y="31749"/>
                  </a:lnTo>
                  <a:lnTo>
                    <a:pt x="1525600" y="31749"/>
                  </a:lnTo>
                  <a:lnTo>
                    <a:pt x="1503413" y="16509"/>
                  </a:lnTo>
                  <a:close/>
                </a:path>
                <a:path w="1969770" h="1278889">
                  <a:moveTo>
                    <a:pt x="1838121" y="31749"/>
                  </a:moveTo>
                  <a:lnTo>
                    <a:pt x="1815934" y="31749"/>
                  </a:lnTo>
                  <a:lnTo>
                    <a:pt x="1804835" y="35559"/>
                  </a:lnTo>
                  <a:lnTo>
                    <a:pt x="1791893" y="39369"/>
                  </a:lnTo>
                  <a:lnTo>
                    <a:pt x="1862162" y="39369"/>
                  </a:lnTo>
                  <a:lnTo>
                    <a:pt x="1851063" y="35559"/>
                  </a:lnTo>
                  <a:lnTo>
                    <a:pt x="1838121" y="31749"/>
                  </a:lnTo>
                  <a:close/>
                </a:path>
                <a:path w="1969770" h="1278889">
                  <a:moveTo>
                    <a:pt x="1923186" y="12699"/>
                  </a:moveTo>
                  <a:lnTo>
                    <a:pt x="1912086" y="16509"/>
                  </a:lnTo>
                  <a:lnTo>
                    <a:pt x="1876958" y="16509"/>
                  </a:lnTo>
                  <a:lnTo>
                    <a:pt x="1854758" y="24129"/>
                  </a:lnTo>
                  <a:lnTo>
                    <a:pt x="1862162" y="39369"/>
                  </a:lnTo>
                  <a:lnTo>
                    <a:pt x="1961348" y="39369"/>
                  </a:lnTo>
                  <a:lnTo>
                    <a:pt x="1958314" y="27939"/>
                  </a:lnTo>
                  <a:lnTo>
                    <a:pt x="1947227" y="24129"/>
                  </a:lnTo>
                  <a:lnTo>
                    <a:pt x="1934273" y="16509"/>
                  </a:lnTo>
                  <a:lnTo>
                    <a:pt x="1923186" y="12699"/>
                  </a:lnTo>
                  <a:close/>
                </a:path>
                <a:path w="1969770" h="1278889">
                  <a:moveTo>
                    <a:pt x="1680933" y="0"/>
                  </a:moveTo>
                  <a:lnTo>
                    <a:pt x="1669846" y="0"/>
                  </a:lnTo>
                  <a:lnTo>
                    <a:pt x="1673542" y="12699"/>
                  </a:lnTo>
                  <a:lnTo>
                    <a:pt x="1660601" y="16509"/>
                  </a:lnTo>
                  <a:lnTo>
                    <a:pt x="1525600" y="16509"/>
                  </a:lnTo>
                  <a:lnTo>
                    <a:pt x="1525600" y="31749"/>
                  </a:lnTo>
                  <a:lnTo>
                    <a:pt x="1784493" y="31749"/>
                  </a:lnTo>
                  <a:lnTo>
                    <a:pt x="1780794" y="27939"/>
                  </a:lnTo>
                  <a:lnTo>
                    <a:pt x="1723466" y="27939"/>
                  </a:lnTo>
                  <a:lnTo>
                    <a:pt x="1716074" y="12699"/>
                  </a:lnTo>
                  <a:lnTo>
                    <a:pt x="1703120" y="7619"/>
                  </a:lnTo>
                  <a:lnTo>
                    <a:pt x="1680933" y="0"/>
                  </a:lnTo>
                  <a:close/>
                </a:path>
                <a:path w="1969770" h="1278889">
                  <a:moveTo>
                    <a:pt x="1734566" y="20319"/>
                  </a:moveTo>
                  <a:lnTo>
                    <a:pt x="1723466" y="27939"/>
                  </a:lnTo>
                  <a:lnTo>
                    <a:pt x="1745653" y="27939"/>
                  </a:lnTo>
                  <a:lnTo>
                    <a:pt x="1734566" y="20319"/>
                  </a:lnTo>
                  <a:close/>
                </a:path>
                <a:path w="1969770" h="1278889">
                  <a:moveTo>
                    <a:pt x="1560741" y="10159"/>
                  </a:moveTo>
                  <a:lnTo>
                    <a:pt x="1549641" y="16509"/>
                  </a:lnTo>
                  <a:lnTo>
                    <a:pt x="1642097" y="16509"/>
                  </a:lnTo>
                  <a:lnTo>
                    <a:pt x="1635445" y="12699"/>
                  </a:lnTo>
                  <a:lnTo>
                    <a:pt x="1571828" y="12699"/>
                  </a:lnTo>
                  <a:lnTo>
                    <a:pt x="1560741" y="10159"/>
                  </a:lnTo>
                  <a:close/>
                </a:path>
                <a:path w="1969770" h="1278889">
                  <a:moveTo>
                    <a:pt x="1627314" y="7619"/>
                  </a:moveTo>
                  <a:lnTo>
                    <a:pt x="1642097" y="16509"/>
                  </a:lnTo>
                  <a:lnTo>
                    <a:pt x="1660601" y="16509"/>
                  </a:lnTo>
                  <a:lnTo>
                    <a:pt x="1649501" y="10159"/>
                  </a:lnTo>
                  <a:lnTo>
                    <a:pt x="1638401" y="10159"/>
                  </a:lnTo>
                  <a:lnTo>
                    <a:pt x="1627314" y="7619"/>
                  </a:lnTo>
                  <a:close/>
                </a:path>
                <a:path w="1969770" h="1278889">
                  <a:moveTo>
                    <a:pt x="1584782" y="3809"/>
                  </a:moveTo>
                  <a:lnTo>
                    <a:pt x="1571828" y="12699"/>
                  </a:lnTo>
                  <a:lnTo>
                    <a:pt x="1618068" y="12699"/>
                  </a:lnTo>
                  <a:lnTo>
                    <a:pt x="1612519" y="10159"/>
                  </a:lnTo>
                  <a:lnTo>
                    <a:pt x="1595869" y="10159"/>
                  </a:lnTo>
                  <a:lnTo>
                    <a:pt x="1584782" y="3809"/>
                  </a:lnTo>
                  <a:close/>
                </a:path>
                <a:path w="1969770" h="1278889">
                  <a:moveTo>
                    <a:pt x="1631010" y="10159"/>
                  </a:moveTo>
                  <a:lnTo>
                    <a:pt x="1618068" y="12699"/>
                  </a:lnTo>
                  <a:lnTo>
                    <a:pt x="1635445" y="12699"/>
                  </a:lnTo>
                  <a:lnTo>
                    <a:pt x="1631010" y="10159"/>
                  </a:lnTo>
                  <a:close/>
                </a:path>
                <a:path w="1969770" h="1278889">
                  <a:moveTo>
                    <a:pt x="1606969" y="7619"/>
                  </a:moveTo>
                  <a:lnTo>
                    <a:pt x="1595869" y="10159"/>
                  </a:lnTo>
                  <a:lnTo>
                    <a:pt x="1612519" y="10159"/>
                  </a:lnTo>
                  <a:lnTo>
                    <a:pt x="1606969" y="7619"/>
                  </a:lnTo>
                  <a:close/>
                </a:path>
                <a:path w="1969770" h="1278889">
                  <a:moveTo>
                    <a:pt x="1649501" y="3809"/>
                  </a:moveTo>
                  <a:lnTo>
                    <a:pt x="1638401" y="10159"/>
                  </a:lnTo>
                  <a:lnTo>
                    <a:pt x="1660601" y="10159"/>
                  </a:lnTo>
                  <a:lnTo>
                    <a:pt x="1649501" y="3809"/>
                  </a:lnTo>
                  <a:close/>
                </a:path>
                <a:path w="1969770" h="1278889">
                  <a:moveTo>
                    <a:pt x="569556" y="1231785"/>
                  </a:moveTo>
                  <a:lnTo>
                    <a:pt x="427164" y="1231785"/>
                  </a:lnTo>
                  <a:lnTo>
                    <a:pt x="438264" y="1240675"/>
                  </a:lnTo>
                  <a:lnTo>
                    <a:pt x="449364" y="1240675"/>
                  </a:lnTo>
                  <a:lnTo>
                    <a:pt x="458597" y="1255915"/>
                  </a:lnTo>
                  <a:lnTo>
                    <a:pt x="454901" y="1269885"/>
                  </a:lnTo>
                  <a:lnTo>
                    <a:pt x="466001" y="1278775"/>
                  </a:lnTo>
                  <a:lnTo>
                    <a:pt x="477100" y="1278775"/>
                  </a:lnTo>
                  <a:lnTo>
                    <a:pt x="491896" y="1266075"/>
                  </a:lnTo>
                  <a:lnTo>
                    <a:pt x="539965" y="1266075"/>
                  </a:lnTo>
                  <a:lnTo>
                    <a:pt x="569556" y="1231785"/>
                  </a:lnTo>
                  <a:close/>
                </a:path>
                <a:path w="1969770" h="1278889">
                  <a:moveTo>
                    <a:pt x="527024" y="1266075"/>
                  </a:moveTo>
                  <a:lnTo>
                    <a:pt x="491896" y="1266075"/>
                  </a:lnTo>
                  <a:lnTo>
                    <a:pt x="515924" y="1269885"/>
                  </a:lnTo>
                  <a:lnTo>
                    <a:pt x="527024" y="1266075"/>
                  </a:lnTo>
                  <a:close/>
                </a:path>
                <a:path w="1969770" h="1278889">
                  <a:moveTo>
                    <a:pt x="581580" y="1174635"/>
                  </a:moveTo>
                  <a:lnTo>
                    <a:pt x="353199" y="1174635"/>
                  </a:lnTo>
                  <a:lnTo>
                    <a:pt x="366141" y="1186065"/>
                  </a:lnTo>
                  <a:lnTo>
                    <a:pt x="356895" y="1202575"/>
                  </a:lnTo>
                  <a:lnTo>
                    <a:pt x="380936" y="1217815"/>
                  </a:lnTo>
                  <a:lnTo>
                    <a:pt x="392036" y="1224165"/>
                  </a:lnTo>
                  <a:lnTo>
                    <a:pt x="403123" y="1233055"/>
                  </a:lnTo>
                  <a:lnTo>
                    <a:pt x="403123" y="1248295"/>
                  </a:lnTo>
                  <a:lnTo>
                    <a:pt x="416077" y="1240675"/>
                  </a:lnTo>
                  <a:lnTo>
                    <a:pt x="427164" y="1231785"/>
                  </a:lnTo>
                  <a:lnTo>
                    <a:pt x="569556" y="1231785"/>
                  </a:lnTo>
                  <a:lnTo>
                    <a:pt x="558457" y="1224165"/>
                  </a:lnTo>
                  <a:lnTo>
                    <a:pt x="554761" y="1210195"/>
                  </a:lnTo>
                  <a:lnTo>
                    <a:pt x="573252" y="1186065"/>
                  </a:lnTo>
                  <a:lnTo>
                    <a:pt x="581580" y="1174635"/>
                  </a:lnTo>
                  <a:close/>
                </a:path>
                <a:path w="1969770" h="1278889">
                  <a:moveTo>
                    <a:pt x="607536" y="1149235"/>
                  </a:moveTo>
                  <a:lnTo>
                    <a:pt x="273685" y="1149235"/>
                  </a:lnTo>
                  <a:lnTo>
                    <a:pt x="284772" y="1153045"/>
                  </a:lnTo>
                  <a:lnTo>
                    <a:pt x="284772" y="1168285"/>
                  </a:lnTo>
                  <a:lnTo>
                    <a:pt x="303263" y="1186065"/>
                  </a:lnTo>
                  <a:lnTo>
                    <a:pt x="323608" y="1198765"/>
                  </a:lnTo>
                  <a:lnTo>
                    <a:pt x="353199" y="1174635"/>
                  </a:lnTo>
                  <a:lnTo>
                    <a:pt x="581580" y="1174635"/>
                  </a:lnTo>
                  <a:lnTo>
                    <a:pt x="586206" y="1168285"/>
                  </a:lnTo>
                  <a:lnTo>
                    <a:pt x="597293" y="1160665"/>
                  </a:lnTo>
                  <a:lnTo>
                    <a:pt x="607536" y="1149235"/>
                  </a:lnTo>
                  <a:close/>
                </a:path>
                <a:path w="1969770" h="1278889">
                  <a:moveTo>
                    <a:pt x="619922" y="1132725"/>
                  </a:moveTo>
                  <a:lnTo>
                    <a:pt x="199707" y="1132725"/>
                  </a:lnTo>
                  <a:lnTo>
                    <a:pt x="210807" y="1144155"/>
                  </a:lnTo>
                  <a:lnTo>
                    <a:pt x="210807" y="1156855"/>
                  </a:lnTo>
                  <a:lnTo>
                    <a:pt x="223748" y="1156855"/>
                  </a:lnTo>
                  <a:lnTo>
                    <a:pt x="234848" y="1168285"/>
                  </a:lnTo>
                  <a:lnTo>
                    <a:pt x="257035" y="1153045"/>
                  </a:lnTo>
                  <a:lnTo>
                    <a:pt x="273685" y="1149235"/>
                  </a:lnTo>
                  <a:lnTo>
                    <a:pt x="607536" y="1149235"/>
                  </a:lnTo>
                  <a:lnTo>
                    <a:pt x="612089" y="1144155"/>
                  </a:lnTo>
                  <a:lnTo>
                    <a:pt x="619922" y="1132725"/>
                  </a:lnTo>
                  <a:close/>
                </a:path>
                <a:path w="1969770" h="1278889">
                  <a:moveTo>
                    <a:pt x="187142" y="1103515"/>
                  </a:moveTo>
                  <a:lnTo>
                    <a:pt x="164579" y="1103515"/>
                  </a:lnTo>
                  <a:lnTo>
                    <a:pt x="164579" y="1118755"/>
                  </a:lnTo>
                  <a:lnTo>
                    <a:pt x="175679" y="1128915"/>
                  </a:lnTo>
                  <a:lnTo>
                    <a:pt x="188620" y="1140345"/>
                  </a:lnTo>
                  <a:lnTo>
                    <a:pt x="199707" y="1132725"/>
                  </a:lnTo>
                  <a:lnTo>
                    <a:pt x="619922" y="1132725"/>
                  </a:lnTo>
                  <a:lnTo>
                    <a:pt x="625144" y="1125105"/>
                  </a:lnTo>
                  <a:lnTo>
                    <a:pt x="512229" y="1125105"/>
                  </a:lnTo>
                  <a:lnTo>
                    <a:pt x="501129" y="1118755"/>
                  </a:lnTo>
                  <a:lnTo>
                    <a:pt x="504090" y="1111135"/>
                  </a:lnTo>
                  <a:lnTo>
                    <a:pt x="184924" y="1111135"/>
                  </a:lnTo>
                  <a:lnTo>
                    <a:pt x="187142" y="1103515"/>
                  </a:lnTo>
                  <a:close/>
                </a:path>
                <a:path w="1969770" h="1278889">
                  <a:moveTo>
                    <a:pt x="523328" y="1107325"/>
                  </a:moveTo>
                  <a:lnTo>
                    <a:pt x="512229" y="1125105"/>
                  </a:lnTo>
                  <a:lnTo>
                    <a:pt x="551065" y="1125105"/>
                  </a:lnTo>
                  <a:lnTo>
                    <a:pt x="523328" y="1107325"/>
                  </a:lnTo>
                  <a:close/>
                </a:path>
                <a:path w="1969770" h="1278889">
                  <a:moveTo>
                    <a:pt x="576948" y="1083195"/>
                  </a:moveTo>
                  <a:lnTo>
                    <a:pt x="565861" y="1098435"/>
                  </a:lnTo>
                  <a:lnTo>
                    <a:pt x="554761" y="1107325"/>
                  </a:lnTo>
                  <a:lnTo>
                    <a:pt x="551065" y="1125105"/>
                  </a:lnTo>
                  <a:lnTo>
                    <a:pt x="625144" y="1125105"/>
                  </a:lnTo>
                  <a:lnTo>
                    <a:pt x="626884" y="1122565"/>
                  </a:lnTo>
                  <a:lnTo>
                    <a:pt x="636130" y="1103515"/>
                  </a:lnTo>
                  <a:lnTo>
                    <a:pt x="623189" y="1098435"/>
                  </a:lnTo>
                  <a:lnTo>
                    <a:pt x="619489" y="1094625"/>
                  </a:lnTo>
                  <a:lnTo>
                    <a:pt x="589902" y="1094625"/>
                  </a:lnTo>
                  <a:lnTo>
                    <a:pt x="576948" y="1083195"/>
                  </a:lnTo>
                  <a:close/>
                </a:path>
                <a:path w="1969770" h="1278889">
                  <a:moveTo>
                    <a:pt x="199707" y="1090815"/>
                  </a:moveTo>
                  <a:lnTo>
                    <a:pt x="107251" y="1090815"/>
                  </a:lnTo>
                  <a:lnTo>
                    <a:pt x="107251" y="1103515"/>
                  </a:lnTo>
                  <a:lnTo>
                    <a:pt x="122047" y="1114945"/>
                  </a:lnTo>
                  <a:lnTo>
                    <a:pt x="133146" y="1111135"/>
                  </a:lnTo>
                  <a:lnTo>
                    <a:pt x="142392" y="1098435"/>
                  </a:lnTo>
                  <a:lnTo>
                    <a:pt x="188620" y="1098435"/>
                  </a:lnTo>
                  <a:lnTo>
                    <a:pt x="199707" y="1090815"/>
                  </a:lnTo>
                  <a:close/>
                </a:path>
                <a:path w="1969770" h="1278889">
                  <a:moveTo>
                    <a:pt x="295871" y="999375"/>
                  </a:moveTo>
                  <a:lnTo>
                    <a:pt x="295871" y="1012075"/>
                  </a:lnTo>
                  <a:lnTo>
                    <a:pt x="284772" y="1015885"/>
                  </a:lnTo>
                  <a:lnTo>
                    <a:pt x="273685" y="1023505"/>
                  </a:lnTo>
                  <a:lnTo>
                    <a:pt x="260731" y="1033665"/>
                  </a:lnTo>
                  <a:lnTo>
                    <a:pt x="249643" y="1045095"/>
                  </a:lnTo>
                  <a:lnTo>
                    <a:pt x="249643" y="1057795"/>
                  </a:lnTo>
                  <a:lnTo>
                    <a:pt x="238544" y="1065415"/>
                  </a:lnTo>
                  <a:lnTo>
                    <a:pt x="234848" y="1079385"/>
                  </a:lnTo>
                  <a:lnTo>
                    <a:pt x="234848" y="1094625"/>
                  </a:lnTo>
                  <a:lnTo>
                    <a:pt x="199707" y="1094625"/>
                  </a:lnTo>
                  <a:lnTo>
                    <a:pt x="188620" y="1098435"/>
                  </a:lnTo>
                  <a:lnTo>
                    <a:pt x="184924" y="1111135"/>
                  </a:lnTo>
                  <a:lnTo>
                    <a:pt x="504090" y="1111135"/>
                  </a:lnTo>
                  <a:lnTo>
                    <a:pt x="508533" y="1099705"/>
                  </a:lnTo>
                  <a:lnTo>
                    <a:pt x="508533" y="1094625"/>
                  </a:lnTo>
                  <a:lnTo>
                    <a:pt x="210807" y="1094625"/>
                  </a:lnTo>
                  <a:lnTo>
                    <a:pt x="203407" y="1092085"/>
                  </a:lnTo>
                  <a:lnTo>
                    <a:pt x="508533" y="1092085"/>
                  </a:lnTo>
                  <a:lnTo>
                    <a:pt x="508533" y="1087005"/>
                  </a:lnTo>
                  <a:lnTo>
                    <a:pt x="515924" y="1073035"/>
                  </a:lnTo>
                  <a:lnTo>
                    <a:pt x="519633" y="1053985"/>
                  </a:lnTo>
                  <a:lnTo>
                    <a:pt x="527394" y="1045095"/>
                  </a:lnTo>
                  <a:lnTo>
                    <a:pt x="384632" y="1045095"/>
                  </a:lnTo>
                  <a:lnTo>
                    <a:pt x="380936" y="1031125"/>
                  </a:lnTo>
                  <a:lnTo>
                    <a:pt x="369836" y="1027315"/>
                  </a:lnTo>
                  <a:lnTo>
                    <a:pt x="364653" y="1021211"/>
                  </a:lnTo>
                  <a:lnTo>
                    <a:pt x="362445" y="1019695"/>
                  </a:lnTo>
                  <a:lnTo>
                    <a:pt x="361469" y="1017461"/>
                  </a:lnTo>
                  <a:lnTo>
                    <a:pt x="356895" y="1012075"/>
                  </a:lnTo>
                  <a:lnTo>
                    <a:pt x="355417" y="1006995"/>
                  </a:lnTo>
                  <a:lnTo>
                    <a:pt x="306971" y="1006995"/>
                  </a:lnTo>
                  <a:lnTo>
                    <a:pt x="295871" y="999375"/>
                  </a:lnTo>
                  <a:close/>
                </a:path>
                <a:path w="1969770" h="1278889">
                  <a:moveTo>
                    <a:pt x="188620" y="1098435"/>
                  </a:moveTo>
                  <a:lnTo>
                    <a:pt x="142392" y="1098435"/>
                  </a:lnTo>
                  <a:lnTo>
                    <a:pt x="153479" y="1107325"/>
                  </a:lnTo>
                  <a:lnTo>
                    <a:pt x="164579" y="1103515"/>
                  </a:lnTo>
                  <a:lnTo>
                    <a:pt x="187142" y="1103515"/>
                  </a:lnTo>
                  <a:lnTo>
                    <a:pt x="188620" y="1098435"/>
                  </a:lnTo>
                  <a:close/>
                </a:path>
                <a:path w="1969770" h="1278889">
                  <a:moveTo>
                    <a:pt x="199707" y="1090815"/>
                  </a:moveTo>
                  <a:lnTo>
                    <a:pt x="188620" y="1098435"/>
                  </a:lnTo>
                  <a:lnTo>
                    <a:pt x="199707" y="1094625"/>
                  </a:lnTo>
                  <a:lnTo>
                    <a:pt x="203407" y="1092085"/>
                  </a:lnTo>
                  <a:lnTo>
                    <a:pt x="199707" y="1090815"/>
                  </a:lnTo>
                  <a:close/>
                </a:path>
                <a:path w="1969770" h="1278889">
                  <a:moveTo>
                    <a:pt x="234848" y="1065415"/>
                  </a:moveTo>
                  <a:lnTo>
                    <a:pt x="223748" y="1065415"/>
                  </a:lnTo>
                  <a:lnTo>
                    <a:pt x="223748" y="1079385"/>
                  </a:lnTo>
                  <a:lnTo>
                    <a:pt x="215980" y="1083959"/>
                  </a:lnTo>
                  <a:lnTo>
                    <a:pt x="210807" y="1094625"/>
                  </a:lnTo>
                  <a:lnTo>
                    <a:pt x="234848" y="1094625"/>
                  </a:lnTo>
                  <a:lnTo>
                    <a:pt x="227456" y="1079385"/>
                  </a:lnTo>
                  <a:lnTo>
                    <a:pt x="234848" y="1065415"/>
                  </a:lnTo>
                  <a:close/>
                </a:path>
                <a:path w="1969770" h="1278889">
                  <a:moveTo>
                    <a:pt x="600989" y="1079385"/>
                  </a:moveTo>
                  <a:lnTo>
                    <a:pt x="589902" y="1094625"/>
                  </a:lnTo>
                  <a:lnTo>
                    <a:pt x="619489" y="1094625"/>
                  </a:lnTo>
                  <a:lnTo>
                    <a:pt x="612089" y="1087005"/>
                  </a:lnTo>
                  <a:lnTo>
                    <a:pt x="600989" y="1079385"/>
                  </a:lnTo>
                  <a:close/>
                </a:path>
                <a:path w="1969770" h="1278889">
                  <a:moveTo>
                    <a:pt x="249643" y="1037475"/>
                  </a:moveTo>
                  <a:lnTo>
                    <a:pt x="22186" y="1037475"/>
                  </a:lnTo>
                  <a:lnTo>
                    <a:pt x="29591" y="1052715"/>
                  </a:lnTo>
                  <a:lnTo>
                    <a:pt x="40678" y="1061605"/>
                  </a:lnTo>
                  <a:lnTo>
                    <a:pt x="53619" y="1061605"/>
                  </a:lnTo>
                  <a:lnTo>
                    <a:pt x="57327" y="1076845"/>
                  </a:lnTo>
                  <a:lnTo>
                    <a:pt x="72123" y="1083195"/>
                  </a:lnTo>
                  <a:lnTo>
                    <a:pt x="83210" y="1087005"/>
                  </a:lnTo>
                  <a:lnTo>
                    <a:pt x="96151" y="1090815"/>
                  </a:lnTo>
                  <a:lnTo>
                    <a:pt x="199707" y="1090815"/>
                  </a:lnTo>
                  <a:lnTo>
                    <a:pt x="203407" y="1092085"/>
                  </a:lnTo>
                  <a:lnTo>
                    <a:pt x="210807" y="1087005"/>
                  </a:lnTo>
                  <a:lnTo>
                    <a:pt x="215980" y="1083959"/>
                  </a:lnTo>
                  <a:lnTo>
                    <a:pt x="218198" y="1079385"/>
                  </a:lnTo>
                  <a:lnTo>
                    <a:pt x="223748" y="1065415"/>
                  </a:lnTo>
                  <a:lnTo>
                    <a:pt x="234848" y="1061605"/>
                  </a:lnTo>
                  <a:lnTo>
                    <a:pt x="245948" y="1052715"/>
                  </a:lnTo>
                  <a:lnTo>
                    <a:pt x="249643" y="1037475"/>
                  </a:lnTo>
                  <a:close/>
                </a:path>
                <a:path w="1969770" h="1278889">
                  <a:moveTo>
                    <a:pt x="223748" y="1065415"/>
                  </a:moveTo>
                  <a:lnTo>
                    <a:pt x="218198" y="1079385"/>
                  </a:lnTo>
                  <a:lnTo>
                    <a:pt x="215980" y="1083959"/>
                  </a:lnTo>
                  <a:lnTo>
                    <a:pt x="223748" y="1079385"/>
                  </a:lnTo>
                  <a:lnTo>
                    <a:pt x="223748" y="1065415"/>
                  </a:lnTo>
                  <a:close/>
                </a:path>
                <a:path w="1969770" h="1278889">
                  <a:moveTo>
                    <a:pt x="334708" y="916825"/>
                  </a:moveTo>
                  <a:lnTo>
                    <a:pt x="327304" y="919367"/>
                  </a:lnTo>
                  <a:lnTo>
                    <a:pt x="327310" y="928255"/>
                  </a:lnTo>
                  <a:lnTo>
                    <a:pt x="331012" y="935875"/>
                  </a:lnTo>
                  <a:lnTo>
                    <a:pt x="342099" y="949845"/>
                  </a:lnTo>
                  <a:lnTo>
                    <a:pt x="345795" y="962545"/>
                  </a:lnTo>
                  <a:lnTo>
                    <a:pt x="353199" y="977785"/>
                  </a:lnTo>
                  <a:lnTo>
                    <a:pt x="353199" y="991755"/>
                  </a:lnTo>
                  <a:lnTo>
                    <a:pt x="356895" y="1006995"/>
                  </a:lnTo>
                  <a:lnTo>
                    <a:pt x="361469" y="1017461"/>
                  </a:lnTo>
                  <a:lnTo>
                    <a:pt x="364653" y="1021211"/>
                  </a:lnTo>
                  <a:lnTo>
                    <a:pt x="373545" y="1027315"/>
                  </a:lnTo>
                  <a:lnTo>
                    <a:pt x="384632" y="1031125"/>
                  </a:lnTo>
                  <a:lnTo>
                    <a:pt x="384632" y="1045095"/>
                  </a:lnTo>
                  <a:lnTo>
                    <a:pt x="527394" y="1045095"/>
                  </a:lnTo>
                  <a:lnTo>
                    <a:pt x="530720" y="1041285"/>
                  </a:lnTo>
                  <a:lnTo>
                    <a:pt x="543661" y="1033665"/>
                  </a:lnTo>
                  <a:lnTo>
                    <a:pt x="554761" y="1031125"/>
                  </a:lnTo>
                  <a:lnTo>
                    <a:pt x="554761" y="1015885"/>
                  </a:lnTo>
                  <a:lnTo>
                    <a:pt x="547370" y="999375"/>
                  </a:lnTo>
                  <a:lnTo>
                    <a:pt x="547370" y="985405"/>
                  </a:lnTo>
                  <a:lnTo>
                    <a:pt x="551065" y="970165"/>
                  </a:lnTo>
                  <a:lnTo>
                    <a:pt x="562165" y="961275"/>
                  </a:lnTo>
                  <a:lnTo>
                    <a:pt x="562165" y="946035"/>
                  </a:lnTo>
                  <a:lnTo>
                    <a:pt x="558457" y="932065"/>
                  </a:lnTo>
                  <a:lnTo>
                    <a:pt x="342099" y="932065"/>
                  </a:lnTo>
                  <a:lnTo>
                    <a:pt x="334708" y="916825"/>
                  </a:lnTo>
                  <a:close/>
                </a:path>
                <a:path w="1969770" h="1278889">
                  <a:moveTo>
                    <a:pt x="88760" y="675525"/>
                  </a:moveTo>
                  <a:lnTo>
                    <a:pt x="75818" y="679335"/>
                  </a:lnTo>
                  <a:lnTo>
                    <a:pt x="79514" y="692035"/>
                  </a:lnTo>
                  <a:lnTo>
                    <a:pt x="72123" y="707275"/>
                  </a:lnTo>
                  <a:lnTo>
                    <a:pt x="72123" y="721245"/>
                  </a:lnTo>
                  <a:lnTo>
                    <a:pt x="61023" y="728865"/>
                  </a:lnTo>
                  <a:lnTo>
                    <a:pt x="49923" y="733945"/>
                  </a:lnTo>
                  <a:lnTo>
                    <a:pt x="49923" y="770775"/>
                  </a:lnTo>
                  <a:lnTo>
                    <a:pt x="61023" y="794905"/>
                  </a:lnTo>
                  <a:lnTo>
                    <a:pt x="72123" y="798715"/>
                  </a:lnTo>
                  <a:lnTo>
                    <a:pt x="83210" y="805065"/>
                  </a:lnTo>
                  <a:lnTo>
                    <a:pt x="79514" y="820305"/>
                  </a:lnTo>
                  <a:lnTo>
                    <a:pt x="72123" y="833005"/>
                  </a:lnTo>
                  <a:lnTo>
                    <a:pt x="61023" y="844435"/>
                  </a:lnTo>
                  <a:lnTo>
                    <a:pt x="49923" y="850785"/>
                  </a:lnTo>
                  <a:lnTo>
                    <a:pt x="61023" y="858405"/>
                  </a:lnTo>
                  <a:lnTo>
                    <a:pt x="57327" y="871105"/>
                  </a:lnTo>
                  <a:lnTo>
                    <a:pt x="57327" y="886345"/>
                  </a:lnTo>
                  <a:lnTo>
                    <a:pt x="46228" y="896505"/>
                  </a:lnTo>
                  <a:lnTo>
                    <a:pt x="36982" y="911745"/>
                  </a:lnTo>
                  <a:lnTo>
                    <a:pt x="25882" y="916825"/>
                  </a:lnTo>
                  <a:lnTo>
                    <a:pt x="11087" y="946035"/>
                  </a:lnTo>
                  <a:lnTo>
                    <a:pt x="7391" y="961275"/>
                  </a:lnTo>
                  <a:lnTo>
                    <a:pt x="7391" y="973975"/>
                  </a:lnTo>
                  <a:lnTo>
                    <a:pt x="11087" y="987945"/>
                  </a:lnTo>
                  <a:lnTo>
                    <a:pt x="0" y="999375"/>
                  </a:lnTo>
                  <a:lnTo>
                    <a:pt x="0" y="1012075"/>
                  </a:lnTo>
                  <a:lnTo>
                    <a:pt x="3695" y="1027315"/>
                  </a:lnTo>
                  <a:lnTo>
                    <a:pt x="11087" y="1041285"/>
                  </a:lnTo>
                  <a:lnTo>
                    <a:pt x="22186" y="1037475"/>
                  </a:lnTo>
                  <a:lnTo>
                    <a:pt x="249643" y="1037475"/>
                  </a:lnTo>
                  <a:lnTo>
                    <a:pt x="260731" y="1031125"/>
                  </a:lnTo>
                  <a:lnTo>
                    <a:pt x="273685" y="1019695"/>
                  </a:lnTo>
                  <a:lnTo>
                    <a:pt x="284772" y="1008265"/>
                  </a:lnTo>
                  <a:lnTo>
                    <a:pt x="295871" y="1008265"/>
                  </a:lnTo>
                  <a:lnTo>
                    <a:pt x="295871" y="995565"/>
                  </a:lnTo>
                  <a:lnTo>
                    <a:pt x="306971" y="991755"/>
                  </a:lnTo>
                  <a:lnTo>
                    <a:pt x="306971" y="977785"/>
                  </a:lnTo>
                  <a:lnTo>
                    <a:pt x="310667" y="962545"/>
                  </a:lnTo>
                  <a:lnTo>
                    <a:pt x="323608" y="961275"/>
                  </a:lnTo>
                  <a:lnTo>
                    <a:pt x="323608" y="953655"/>
                  </a:lnTo>
                  <a:lnTo>
                    <a:pt x="96151" y="953655"/>
                  </a:lnTo>
                  <a:lnTo>
                    <a:pt x="103555" y="924445"/>
                  </a:lnTo>
                  <a:lnTo>
                    <a:pt x="103555" y="911745"/>
                  </a:lnTo>
                  <a:lnTo>
                    <a:pt x="114655" y="907935"/>
                  </a:lnTo>
                  <a:lnTo>
                    <a:pt x="132213" y="907935"/>
                  </a:lnTo>
                  <a:lnTo>
                    <a:pt x="138684" y="904125"/>
                  </a:lnTo>
                  <a:lnTo>
                    <a:pt x="149783" y="896505"/>
                  </a:lnTo>
                  <a:lnTo>
                    <a:pt x="160883" y="892695"/>
                  </a:lnTo>
                  <a:lnTo>
                    <a:pt x="171970" y="886345"/>
                  </a:lnTo>
                  <a:lnTo>
                    <a:pt x="184924" y="878725"/>
                  </a:lnTo>
                  <a:lnTo>
                    <a:pt x="192316" y="866025"/>
                  </a:lnTo>
                  <a:lnTo>
                    <a:pt x="192316" y="843800"/>
                  </a:lnTo>
                  <a:lnTo>
                    <a:pt x="188620" y="836815"/>
                  </a:lnTo>
                  <a:lnTo>
                    <a:pt x="186154" y="832585"/>
                  </a:lnTo>
                  <a:lnTo>
                    <a:pt x="181216" y="829195"/>
                  </a:lnTo>
                  <a:lnTo>
                    <a:pt x="182204" y="825810"/>
                  </a:lnTo>
                  <a:lnTo>
                    <a:pt x="181216" y="824115"/>
                  </a:lnTo>
                  <a:lnTo>
                    <a:pt x="184931" y="816469"/>
                  </a:lnTo>
                  <a:lnTo>
                    <a:pt x="188620" y="801255"/>
                  </a:lnTo>
                  <a:lnTo>
                    <a:pt x="196011" y="787285"/>
                  </a:lnTo>
                  <a:lnTo>
                    <a:pt x="199707" y="774585"/>
                  </a:lnTo>
                  <a:lnTo>
                    <a:pt x="203415" y="759345"/>
                  </a:lnTo>
                  <a:lnTo>
                    <a:pt x="203415" y="752995"/>
                  </a:lnTo>
                  <a:lnTo>
                    <a:pt x="196011" y="737755"/>
                  </a:lnTo>
                  <a:lnTo>
                    <a:pt x="199203" y="726787"/>
                  </a:lnTo>
                  <a:lnTo>
                    <a:pt x="197933" y="721550"/>
                  </a:lnTo>
                  <a:lnTo>
                    <a:pt x="184924" y="695845"/>
                  </a:lnTo>
                  <a:lnTo>
                    <a:pt x="160883" y="695845"/>
                  </a:lnTo>
                  <a:lnTo>
                    <a:pt x="149783" y="690765"/>
                  </a:lnTo>
                  <a:lnTo>
                    <a:pt x="149783" y="683145"/>
                  </a:lnTo>
                  <a:lnTo>
                    <a:pt x="99860" y="683145"/>
                  </a:lnTo>
                  <a:lnTo>
                    <a:pt x="88760" y="675525"/>
                  </a:lnTo>
                  <a:close/>
                </a:path>
                <a:path w="1969770" h="1278889">
                  <a:moveTo>
                    <a:pt x="361469" y="1017461"/>
                  </a:moveTo>
                  <a:lnTo>
                    <a:pt x="362445" y="1019695"/>
                  </a:lnTo>
                  <a:lnTo>
                    <a:pt x="364653" y="1021211"/>
                  </a:lnTo>
                  <a:lnTo>
                    <a:pt x="361469" y="1017461"/>
                  </a:lnTo>
                  <a:close/>
                </a:path>
                <a:path w="1969770" h="1278889">
                  <a:moveTo>
                    <a:pt x="334708" y="942225"/>
                  </a:moveTo>
                  <a:lnTo>
                    <a:pt x="323608" y="949845"/>
                  </a:lnTo>
                  <a:lnTo>
                    <a:pt x="323608" y="962545"/>
                  </a:lnTo>
                  <a:lnTo>
                    <a:pt x="310667" y="962545"/>
                  </a:lnTo>
                  <a:lnTo>
                    <a:pt x="306971" y="977785"/>
                  </a:lnTo>
                  <a:lnTo>
                    <a:pt x="310667" y="991755"/>
                  </a:lnTo>
                  <a:lnTo>
                    <a:pt x="306971" y="1006995"/>
                  </a:lnTo>
                  <a:lnTo>
                    <a:pt x="355417" y="1006995"/>
                  </a:lnTo>
                  <a:lnTo>
                    <a:pt x="353199" y="999375"/>
                  </a:lnTo>
                  <a:lnTo>
                    <a:pt x="345795" y="970165"/>
                  </a:lnTo>
                  <a:lnTo>
                    <a:pt x="338404" y="957465"/>
                  </a:lnTo>
                  <a:lnTo>
                    <a:pt x="334708" y="942225"/>
                  </a:lnTo>
                  <a:close/>
                </a:path>
                <a:path w="1969770" h="1278889">
                  <a:moveTo>
                    <a:pt x="160883" y="896505"/>
                  </a:moveTo>
                  <a:lnTo>
                    <a:pt x="138684" y="904125"/>
                  </a:lnTo>
                  <a:lnTo>
                    <a:pt x="125742" y="911745"/>
                  </a:lnTo>
                  <a:lnTo>
                    <a:pt x="103555" y="911745"/>
                  </a:lnTo>
                  <a:lnTo>
                    <a:pt x="107251" y="924445"/>
                  </a:lnTo>
                  <a:lnTo>
                    <a:pt x="99860" y="939685"/>
                  </a:lnTo>
                  <a:lnTo>
                    <a:pt x="96151" y="953655"/>
                  </a:lnTo>
                  <a:lnTo>
                    <a:pt x="323608" y="953655"/>
                  </a:lnTo>
                  <a:lnTo>
                    <a:pt x="323608" y="946035"/>
                  </a:lnTo>
                  <a:lnTo>
                    <a:pt x="327304" y="932065"/>
                  </a:lnTo>
                  <a:lnTo>
                    <a:pt x="327304" y="928242"/>
                  </a:lnTo>
                  <a:lnTo>
                    <a:pt x="323608" y="920635"/>
                  </a:lnTo>
                  <a:lnTo>
                    <a:pt x="327304" y="919367"/>
                  </a:lnTo>
                  <a:lnTo>
                    <a:pt x="327304" y="907935"/>
                  </a:lnTo>
                  <a:lnTo>
                    <a:pt x="323608" y="904125"/>
                  </a:lnTo>
                  <a:lnTo>
                    <a:pt x="171970" y="904125"/>
                  </a:lnTo>
                  <a:lnTo>
                    <a:pt x="160883" y="896505"/>
                  </a:lnTo>
                  <a:close/>
                </a:path>
                <a:path w="1969770" h="1278889">
                  <a:moveTo>
                    <a:pt x="770197" y="932065"/>
                  </a:moveTo>
                  <a:lnTo>
                    <a:pt x="757250" y="932065"/>
                  </a:lnTo>
                  <a:lnTo>
                    <a:pt x="767422" y="935875"/>
                  </a:lnTo>
                  <a:lnTo>
                    <a:pt x="770197" y="932065"/>
                  </a:lnTo>
                  <a:close/>
                </a:path>
                <a:path w="1969770" h="1278889">
                  <a:moveTo>
                    <a:pt x="539965" y="904125"/>
                  </a:moveTo>
                  <a:lnTo>
                    <a:pt x="327304" y="904125"/>
                  </a:lnTo>
                  <a:lnTo>
                    <a:pt x="327304" y="907935"/>
                  </a:lnTo>
                  <a:lnTo>
                    <a:pt x="338404" y="916825"/>
                  </a:lnTo>
                  <a:lnTo>
                    <a:pt x="342099" y="932065"/>
                  </a:lnTo>
                  <a:lnTo>
                    <a:pt x="345795" y="932065"/>
                  </a:lnTo>
                  <a:lnTo>
                    <a:pt x="345795" y="924445"/>
                  </a:lnTo>
                  <a:lnTo>
                    <a:pt x="555045" y="924445"/>
                  </a:lnTo>
                  <a:lnTo>
                    <a:pt x="553339" y="920635"/>
                  </a:lnTo>
                  <a:lnTo>
                    <a:pt x="349503" y="920635"/>
                  </a:lnTo>
                  <a:lnTo>
                    <a:pt x="349503" y="916825"/>
                  </a:lnTo>
                  <a:lnTo>
                    <a:pt x="551634" y="916825"/>
                  </a:lnTo>
                  <a:lnTo>
                    <a:pt x="551065" y="915555"/>
                  </a:lnTo>
                  <a:lnTo>
                    <a:pt x="539965" y="904125"/>
                  </a:lnTo>
                  <a:close/>
                </a:path>
                <a:path w="1969770" h="1278889">
                  <a:moveTo>
                    <a:pt x="656469" y="924445"/>
                  </a:moveTo>
                  <a:lnTo>
                    <a:pt x="555045" y="924445"/>
                  </a:lnTo>
                  <a:lnTo>
                    <a:pt x="558457" y="932065"/>
                  </a:lnTo>
                  <a:lnTo>
                    <a:pt x="719340" y="932065"/>
                  </a:lnTo>
                  <a:lnTo>
                    <a:pt x="715645" y="928255"/>
                  </a:lnTo>
                  <a:lnTo>
                    <a:pt x="662012" y="928255"/>
                  </a:lnTo>
                  <a:lnTo>
                    <a:pt x="656469" y="924445"/>
                  </a:lnTo>
                  <a:close/>
                </a:path>
                <a:path w="1969770" h="1278889">
                  <a:moveTo>
                    <a:pt x="740913" y="924445"/>
                  </a:moveTo>
                  <a:lnTo>
                    <a:pt x="723963" y="924445"/>
                  </a:lnTo>
                  <a:lnTo>
                    <a:pt x="719340" y="932065"/>
                  </a:lnTo>
                  <a:lnTo>
                    <a:pt x="757250" y="932065"/>
                  </a:lnTo>
                  <a:lnTo>
                    <a:pt x="747056" y="928242"/>
                  </a:lnTo>
                  <a:lnTo>
                    <a:pt x="740913" y="924445"/>
                  </a:lnTo>
                  <a:close/>
                </a:path>
                <a:path w="1969770" h="1278889">
                  <a:moveTo>
                    <a:pt x="555045" y="924445"/>
                  </a:moveTo>
                  <a:lnTo>
                    <a:pt x="345795" y="924445"/>
                  </a:lnTo>
                  <a:lnTo>
                    <a:pt x="345795" y="928255"/>
                  </a:lnTo>
                  <a:lnTo>
                    <a:pt x="556751" y="928255"/>
                  </a:lnTo>
                  <a:lnTo>
                    <a:pt x="555045" y="924445"/>
                  </a:lnTo>
                  <a:close/>
                </a:path>
                <a:path w="1969770" h="1278889">
                  <a:moveTo>
                    <a:pt x="668672" y="920635"/>
                  </a:moveTo>
                  <a:lnTo>
                    <a:pt x="650925" y="920635"/>
                  </a:lnTo>
                  <a:lnTo>
                    <a:pt x="662012" y="928255"/>
                  </a:lnTo>
                  <a:lnTo>
                    <a:pt x="668672" y="920635"/>
                  </a:lnTo>
                  <a:close/>
                </a:path>
                <a:path w="1969770" h="1278889">
                  <a:moveTo>
                    <a:pt x="711949" y="924445"/>
                  </a:moveTo>
                  <a:lnTo>
                    <a:pt x="665342" y="924445"/>
                  </a:lnTo>
                  <a:lnTo>
                    <a:pt x="662012" y="928255"/>
                  </a:lnTo>
                  <a:lnTo>
                    <a:pt x="715645" y="928255"/>
                  </a:lnTo>
                  <a:lnTo>
                    <a:pt x="711949" y="924445"/>
                  </a:lnTo>
                  <a:close/>
                </a:path>
                <a:path w="1969770" h="1278889">
                  <a:moveTo>
                    <a:pt x="726274" y="920635"/>
                  </a:moveTo>
                  <a:lnTo>
                    <a:pt x="708253" y="920635"/>
                  </a:lnTo>
                  <a:lnTo>
                    <a:pt x="715645" y="928255"/>
                  </a:lnTo>
                  <a:lnTo>
                    <a:pt x="721652" y="928255"/>
                  </a:lnTo>
                  <a:lnTo>
                    <a:pt x="726274" y="920635"/>
                  </a:lnTo>
                  <a:close/>
                </a:path>
                <a:path w="1969770" h="1278889">
                  <a:moveTo>
                    <a:pt x="778522" y="920635"/>
                  </a:moveTo>
                  <a:lnTo>
                    <a:pt x="734750" y="920635"/>
                  </a:lnTo>
                  <a:lnTo>
                    <a:pt x="747077" y="928255"/>
                  </a:lnTo>
                  <a:lnTo>
                    <a:pt x="772972" y="928255"/>
                  </a:lnTo>
                  <a:lnTo>
                    <a:pt x="778522" y="920635"/>
                  </a:lnTo>
                  <a:close/>
                </a:path>
                <a:path w="1969770" h="1278889">
                  <a:moveTo>
                    <a:pt x="327304" y="919367"/>
                  </a:moveTo>
                  <a:lnTo>
                    <a:pt x="323608" y="920635"/>
                  </a:lnTo>
                  <a:lnTo>
                    <a:pt x="327304" y="928242"/>
                  </a:lnTo>
                  <a:lnTo>
                    <a:pt x="327304" y="919367"/>
                  </a:lnTo>
                  <a:close/>
                </a:path>
                <a:path w="1969770" h="1278889">
                  <a:moveTo>
                    <a:pt x="690811" y="920635"/>
                  </a:moveTo>
                  <a:lnTo>
                    <a:pt x="680507" y="920635"/>
                  </a:lnTo>
                  <a:lnTo>
                    <a:pt x="686054" y="924445"/>
                  </a:lnTo>
                  <a:lnTo>
                    <a:pt x="690811" y="920635"/>
                  </a:lnTo>
                  <a:close/>
                </a:path>
                <a:path w="1969770" h="1278889">
                  <a:moveTo>
                    <a:pt x="650925" y="916825"/>
                  </a:moveTo>
                  <a:lnTo>
                    <a:pt x="551634" y="916825"/>
                  </a:lnTo>
                  <a:lnTo>
                    <a:pt x="553339" y="920635"/>
                  </a:lnTo>
                  <a:lnTo>
                    <a:pt x="650925" y="920635"/>
                  </a:lnTo>
                  <a:lnTo>
                    <a:pt x="650925" y="916825"/>
                  </a:lnTo>
                  <a:close/>
                </a:path>
                <a:path w="1969770" h="1278889">
                  <a:moveTo>
                    <a:pt x="674961" y="916825"/>
                  </a:moveTo>
                  <a:lnTo>
                    <a:pt x="672002" y="916825"/>
                  </a:lnTo>
                  <a:lnTo>
                    <a:pt x="668672" y="920635"/>
                  </a:lnTo>
                  <a:lnTo>
                    <a:pt x="680507" y="920635"/>
                  </a:lnTo>
                  <a:lnTo>
                    <a:pt x="674961" y="916825"/>
                  </a:lnTo>
                  <a:close/>
                </a:path>
                <a:path w="1969770" h="1278889">
                  <a:moveTo>
                    <a:pt x="699928" y="916825"/>
                  </a:moveTo>
                  <a:lnTo>
                    <a:pt x="695568" y="916825"/>
                  </a:lnTo>
                  <a:lnTo>
                    <a:pt x="690811" y="920635"/>
                  </a:lnTo>
                  <a:lnTo>
                    <a:pt x="708253" y="920635"/>
                  </a:lnTo>
                  <a:lnTo>
                    <a:pt x="699928" y="916825"/>
                  </a:lnTo>
                  <a:close/>
                </a:path>
                <a:path w="1969770" h="1278889">
                  <a:moveTo>
                    <a:pt x="728586" y="916825"/>
                  </a:moveTo>
                  <a:lnTo>
                    <a:pt x="726274" y="920635"/>
                  </a:lnTo>
                  <a:lnTo>
                    <a:pt x="734750" y="920635"/>
                  </a:lnTo>
                  <a:lnTo>
                    <a:pt x="728586" y="916825"/>
                  </a:lnTo>
                  <a:close/>
                </a:path>
                <a:path w="1969770" h="1278889">
                  <a:moveTo>
                    <a:pt x="771118" y="862215"/>
                  </a:moveTo>
                  <a:lnTo>
                    <a:pt x="547370" y="862215"/>
                  </a:lnTo>
                  <a:lnTo>
                    <a:pt x="558457" y="869835"/>
                  </a:lnTo>
                  <a:lnTo>
                    <a:pt x="569556" y="874915"/>
                  </a:lnTo>
                  <a:lnTo>
                    <a:pt x="580656" y="874915"/>
                  </a:lnTo>
                  <a:lnTo>
                    <a:pt x="593598" y="878725"/>
                  </a:lnTo>
                  <a:lnTo>
                    <a:pt x="619480" y="890155"/>
                  </a:lnTo>
                  <a:lnTo>
                    <a:pt x="650925" y="907935"/>
                  </a:lnTo>
                  <a:lnTo>
                    <a:pt x="650925" y="916825"/>
                  </a:lnTo>
                  <a:lnTo>
                    <a:pt x="672002" y="916825"/>
                  </a:lnTo>
                  <a:lnTo>
                    <a:pt x="673112" y="915555"/>
                  </a:lnTo>
                  <a:lnTo>
                    <a:pt x="777381" y="915555"/>
                  </a:lnTo>
                  <a:lnTo>
                    <a:pt x="774814" y="904125"/>
                  </a:lnTo>
                  <a:lnTo>
                    <a:pt x="771118" y="882535"/>
                  </a:lnTo>
                  <a:lnTo>
                    <a:pt x="771118" y="862215"/>
                  </a:lnTo>
                  <a:close/>
                </a:path>
                <a:path w="1969770" h="1278889">
                  <a:moveTo>
                    <a:pt x="697153" y="915555"/>
                  </a:moveTo>
                  <a:lnTo>
                    <a:pt x="673112" y="915555"/>
                  </a:lnTo>
                  <a:lnTo>
                    <a:pt x="674961" y="916825"/>
                  </a:lnTo>
                  <a:lnTo>
                    <a:pt x="695568" y="916825"/>
                  </a:lnTo>
                  <a:lnTo>
                    <a:pt x="697153" y="915555"/>
                  </a:lnTo>
                  <a:close/>
                </a:path>
                <a:path w="1969770" h="1278889">
                  <a:moveTo>
                    <a:pt x="777381" y="915555"/>
                  </a:moveTo>
                  <a:lnTo>
                    <a:pt x="697153" y="915555"/>
                  </a:lnTo>
                  <a:lnTo>
                    <a:pt x="699928" y="916825"/>
                  </a:lnTo>
                  <a:lnTo>
                    <a:pt x="777666" y="916825"/>
                  </a:lnTo>
                  <a:lnTo>
                    <a:pt x="777381" y="915555"/>
                  </a:lnTo>
                  <a:close/>
                </a:path>
                <a:path w="1969770" h="1278889">
                  <a:moveTo>
                    <a:pt x="132213" y="907935"/>
                  </a:moveTo>
                  <a:lnTo>
                    <a:pt x="114655" y="907935"/>
                  </a:lnTo>
                  <a:lnTo>
                    <a:pt x="125742" y="911745"/>
                  </a:lnTo>
                  <a:lnTo>
                    <a:pt x="132213" y="907935"/>
                  </a:lnTo>
                  <a:close/>
                </a:path>
                <a:path w="1969770" h="1278889">
                  <a:moveTo>
                    <a:pt x="754475" y="840625"/>
                  </a:moveTo>
                  <a:lnTo>
                    <a:pt x="331012" y="840625"/>
                  </a:lnTo>
                  <a:lnTo>
                    <a:pt x="326494" y="843210"/>
                  </a:lnTo>
                  <a:lnTo>
                    <a:pt x="323608" y="854595"/>
                  </a:lnTo>
                  <a:lnTo>
                    <a:pt x="323608" y="869835"/>
                  </a:lnTo>
                  <a:lnTo>
                    <a:pt x="314363" y="882535"/>
                  </a:lnTo>
                  <a:lnTo>
                    <a:pt x="316217" y="896505"/>
                  </a:lnTo>
                  <a:lnTo>
                    <a:pt x="327304" y="907935"/>
                  </a:lnTo>
                  <a:lnTo>
                    <a:pt x="327304" y="904125"/>
                  </a:lnTo>
                  <a:lnTo>
                    <a:pt x="539965" y="904125"/>
                  </a:lnTo>
                  <a:lnTo>
                    <a:pt x="530720" y="890155"/>
                  </a:lnTo>
                  <a:lnTo>
                    <a:pt x="527024" y="874915"/>
                  </a:lnTo>
                  <a:lnTo>
                    <a:pt x="523328" y="862215"/>
                  </a:lnTo>
                  <a:lnTo>
                    <a:pt x="771118" y="862215"/>
                  </a:lnTo>
                  <a:lnTo>
                    <a:pt x="771118" y="858405"/>
                  </a:lnTo>
                  <a:lnTo>
                    <a:pt x="765568" y="844435"/>
                  </a:lnTo>
                  <a:lnTo>
                    <a:pt x="754475" y="840625"/>
                  </a:lnTo>
                  <a:close/>
                </a:path>
                <a:path w="1969770" h="1278889">
                  <a:moveTo>
                    <a:pt x="346174" y="737755"/>
                  </a:moveTo>
                  <a:lnTo>
                    <a:pt x="210807" y="737755"/>
                  </a:lnTo>
                  <a:lnTo>
                    <a:pt x="214503" y="752995"/>
                  </a:lnTo>
                  <a:lnTo>
                    <a:pt x="203415" y="759345"/>
                  </a:lnTo>
                  <a:lnTo>
                    <a:pt x="203415" y="766965"/>
                  </a:lnTo>
                  <a:lnTo>
                    <a:pt x="199707" y="779665"/>
                  </a:lnTo>
                  <a:lnTo>
                    <a:pt x="192316" y="794905"/>
                  </a:lnTo>
                  <a:lnTo>
                    <a:pt x="188620" y="808875"/>
                  </a:lnTo>
                  <a:lnTo>
                    <a:pt x="184924" y="816495"/>
                  </a:lnTo>
                  <a:lnTo>
                    <a:pt x="182204" y="825810"/>
                  </a:lnTo>
                  <a:lnTo>
                    <a:pt x="186154" y="832585"/>
                  </a:lnTo>
                  <a:lnTo>
                    <a:pt x="192316" y="836815"/>
                  </a:lnTo>
                  <a:lnTo>
                    <a:pt x="192316" y="843800"/>
                  </a:lnTo>
                  <a:lnTo>
                    <a:pt x="196011" y="850785"/>
                  </a:lnTo>
                  <a:lnTo>
                    <a:pt x="192316" y="866025"/>
                  </a:lnTo>
                  <a:lnTo>
                    <a:pt x="184924" y="878725"/>
                  </a:lnTo>
                  <a:lnTo>
                    <a:pt x="171970" y="890155"/>
                  </a:lnTo>
                  <a:lnTo>
                    <a:pt x="171970" y="904125"/>
                  </a:lnTo>
                  <a:lnTo>
                    <a:pt x="316217" y="904125"/>
                  </a:lnTo>
                  <a:lnTo>
                    <a:pt x="310667" y="890155"/>
                  </a:lnTo>
                  <a:lnTo>
                    <a:pt x="314363" y="874915"/>
                  </a:lnTo>
                  <a:lnTo>
                    <a:pt x="323608" y="862215"/>
                  </a:lnTo>
                  <a:lnTo>
                    <a:pt x="319913" y="846975"/>
                  </a:lnTo>
                  <a:lnTo>
                    <a:pt x="324352" y="844435"/>
                  </a:lnTo>
                  <a:lnTo>
                    <a:pt x="314363" y="844435"/>
                  </a:lnTo>
                  <a:lnTo>
                    <a:pt x="314363" y="840625"/>
                  </a:lnTo>
                  <a:lnTo>
                    <a:pt x="325462" y="840625"/>
                  </a:lnTo>
                  <a:lnTo>
                    <a:pt x="327505" y="839223"/>
                  </a:lnTo>
                  <a:lnTo>
                    <a:pt x="331012" y="825385"/>
                  </a:lnTo>
                  <a:lnTo>
                    <a:pt x="329778" y="823268"/>
                  </a:lnTo>
                  <a:lnTo>
                    <a:pt x="319913" y="816495"/>
                  </a:lnTo>
                  <a:lnTo>
                    <a:pt x="331012" y="801255"/>
                  </a:lnTo>
                  <a:lnTo>
                    <a:pt x="342099" y="794905"/>
                  </a:lnTo>
                  <a:lnTo>
                    <a:pt x="353199" y="783475"/>
                  </a:lnTo>
                  <a:lnTo>
                    <a:pt x="362445" y="770775"/>
                  </a:lnTo>
                  <a:lnTo>
                    <a:pt x="358749" y="755535"/>
                  </a:lnTo>
                  <a:lnTo>
                    <a:pt x="349503" y="741565"/>
                  </a:lnTo>
                  <a:lnTo>
                    <a:pt x="346174" y="737755"/>
                  </a:lnTo>
                  <a:close/>
                </a:path>
                <a:path w="1969770" h="1278889">
                  <a:moveTo>
                    <a:pt x="192316" y="843800"/>
                  </a:moveTo>
                  <a:lnTo>
                    <a:pt x="192316" y="866025"/>
                  </a:lnTo>
                  <a:lnTo>
                    <a:pt x="196011" y="850785"/>
                  </a:lnTo>
                  <a:lnTo>
                    <a:pt x="192316" y="843800"/>
                  </a:lnTo>
                  <a:close/>
                </a:path>
                <a:path w="1969770" h="1278889">
                  <a:moveTo>
                    <a:pt x="325462" y="840625"/>
                  </a:moveTo>
                  <a:lnTo>
                    <a:pt x="314363" y="840625"/>
                  </a:lnTo>
                  <a:lnTo>
                    <a:pt x="314363" y="844435"/>
                  </a:lnTo>
                  <a:lnTo>
                    <a:pt x="319913" y="844435"/>
                  </a:lnTo>
                  <a:lnTo>
                    <a:pt x="325462" y="840625"/>
                  </a:lnTo>
                  <a:close/>
                </a:path>
                <a:path w="1969770" h="1278889">
                  <a:moveTo>
                    <a:pt x="327149" y="840625"/>
                  </a:moveTo>
                  <a:lnTo>
                    <a:pt x="325462" y="840625"/>
                  </a:lnTo>
                  <a:lnTo>
                    <a:pt x="319913" y="844435"/>
                  </a:lnTo>
                  <a:lnTo>
                    <a:pt x="326781" y="842078"/>
                  </a:lnTo>
                  <a:lnTo>
                    <a:pt x="327149" y="840625"/>
                  </a:lnTo>
                  <a:close/>
                </a:path>
                <a:path w="1969770" h="1278889">
                  <a:moveTo>
                    <a:pt x="326781" y="842078"/>
                  </a:moveTo>
                  <a:lnTo>
                    <a:pt x="319913" y="844435"/>
                  </a:lnTo>
                  <a:lnTo>
                    <a:pt x="324352" y="844435"/>
                  </a:lnTo>
                  <a:lnTo>
                    <a:pt x="326494" y="843210"/>
                  </a:lnTo>
                  <a:lnTo>
                    <a:pt x="326781" y="842078"/>
                  </a:lnTo>
                  <a:close/>
                </a:path>
                <a:path w="1969770" h="1278889">
                  <a:moveTo>
                    <a:pt x="326494" y="843210"/>
                  </a:moveTo>
                  <a:lnTo>
                    <a:pt x="324352" y="844435"/>
                  </a:lnTo>
                  <a:lnTo>
                    <a:pt x="326184" y="844435"/>
                  </a:lnTo>
                  <a:lnTo>
                    <a:pt x="326494" y="843210"/>
                  </a:lnTo>
                  <a:close/>
                </a:path>
                <a:path w="1969770" h="1278889">
                  <a:moveTo>
                    <a:pt x="331012" y="840625"/>
                  </a:moveTo>
                  <a:lnTo>
                    <a:pt x="326781" y="842078"/>
                  </a:lnTo>
                  <a:lnTo>
                    <a:pt x="326494" y="843210"/>
                  </a:lnTo>
                  <a:lnTo>
                    <a:pt x="331012" y="840625"/>
                  </a:lnTo>
                  <a:close/>
                </a:path>
                <a:path w="1969770" h="1278889">
                  <a:moveTo>
                    <a:pt x="358749" y="778395"/>
                  </a:moveTo>
                  <a:lnTo>
                    <a:pt x="356895" y="791095"/>
                  </a:lnTo>
                  <a:lnTo>
                    <a:pt x="345795" y="794905"/>
                  </a:lnTo>
                  <a:lnTo>
                    <a:pt x="334708" y="801255"/>
                  </a:lnTo>
                  <a:lnTo>
                    <a:pt x="323608" y="812685"/>
                  </a:lnTo>
                  <a:lnTo>
                    <a:pt x="329778" y="823268"/>
                  </a:lnTo>
                  <a:lnTo>
                    <a:pt x="331012" y="824115"/>
                  </a:lnTo>
                  <a:lnTo>
                    <a:pt x="331012" y="836815"/>
                  </a:lnTo>
                  <a:lnTo>
                    <a:pt x="327505" y="839223"/>
                  </a:lnTo>
                  <a:lnTo>
                    <a:pt x="326781" y="842078"/>
                  </a:lnTo>
                  <a:lnTo>
                    <a:pt x="331012" y="840625"/>
                  </a:lnTo>
                  <a:lnTo>
                    <a:pt x="754475" y="840625"/>
                  </a:lnTo>
                  <a:lnTo>
                    <a:pt x="743381" y="836815"/>
                  </a:lnTo>
                  <a:lnTo>
                    <a:pt x="761873" y="801255"/>
                  </a:lnTo>
                  <a:lnTo>
                    <a:pt x="762900" y="798715"/>
                  </a:lnTo>
                  <a:lnTo>
                    <a:pt x="484492" y="798715"/>
                  </a:lnTo>
                  <a:lnTo>
                    <a:pt x="484492" y="791095"/>
                  </a:lnTo>
                  <a:lnTo>
                    <a:pt x="416077" y="791095"/>
                  </a:lnTo>
                  <a:lnTo>
                    <a:pt x="403123" y="787285"/>
                  </a:lnTo>
                  <a:lnTo>
                    <a:pt x="380936" y="787285"/>
                  </a:lnTo>
                  <a:lnTo>
                    <a:pt x="369836" y="779665"/>
                  </a:lnTo>
                  <a:lnTo>
                    <a:pt x="358749" y="778395"/>
                  </a:lnTo>
                  <a:close/>
                </a:path>
                <a:path w="1969770" h="1278889">
                  <a:moveTo>
                    <a:pt x="331012" y="825385"/>
                  </a:moveTo>
                  <a:lnTo>
                    <a:pt x="327505" y="839223"/>
                  </a:lnTo>
                  <a:lnTo>
                    <a:pt x="331012" y="836815"/>
                  </a:lnTo>
                  <a:lnTo>
                    <a:pt x="331012" y="825385"/>
                  </a:lnTo>
                  <a:close/>
                </a:path>
                <a:path w="1969770" h="1278889">
                  <a:moveTo>
                    <a:pt x="182204" y="825810"/>
                  </a:moveTo>
                  <a:lnTo>
                    <a:pt x="181216" y="829195"/>
                  </a:lnTo>
                  <a:lnTo>
                    <a:pt x="186154" y="832585"/>
                  </a:lnTo>
                  <a:lnTo>
                    <a:pt x="182204" y="825810"/>
                  </a:lnTo>
                  <a:close/>
                </a:path>
                <a:path w="1969770" h="1278889">
                  <a:moveTo>
                    <a:pt x="329778" y="823268"/>
                  </a:moveTo>
                  <a:lnTo>
                    <a:pt x="331012" y="825385"/>
                  </a:lnTo>
                  <a:lnTo>
                    <a:pt x="331012" y="824115"/>
                  </a:lnTo>
                  <a:lnTo>
                    <a:pt x="329778" y="823268"/>
                  </a:lnTo>
                  <a:close/>
                </a:path>
                <a:path w="1969770" h="1278889">
                  <a:moveTo>
                    <a:pt x="196011" y="787285"/>
                  </a:moveTo>
                  <a:lnTo>
                    <a:pt x="188620" y="801255"/>
                  </a:lnTo>
                  <a:lnTo>
                    <a:pt x="184931" y="816469"/>
                  </a:lnTo>
                  <a:lnTo>
                    <a:pt x="188620" y="808875"/>
                  </a:lnTo>
                  <a:lnTo>
                    <a:pt x="192316" y="794905"/>
                  </a:lnTo>
                  <a:lnTo>
                    <a:pt x="196011" y="787285"/>
                  </a:lnTo>
                  <a:close/>
                </a:path>
                <a:path w="1969770" h="1278889">
                  <a:moveTo>
                    <a:pt x="582044" y="763155"/>
                  </a:moveTo>
                  <a:lnTo>
                    <a:pt x="473392" y="763155"/>
                  </a:lnTo>
                  <a:lnTo>
                    <a:pt x="484492" y="770775"/>
                  </a:lnTo>
                  <a:lnTo>
                    <a:pt x="484492" y="798715"/>
                  </a:lnTo>
                  <a:lnTo>
                    <a:pt x="762900" y="798715"/>
                  </a:lnTo>
                  <a:lnTo>
                    <a:pt x="771118" y="778395"/>
                  </a:lnTo>
                  <a:lnTo>
                    <a:pt x="772969" y="774585"/>
                  </a:lnTo>
                  <a:lnTo>
                    <a:pt x="586206" y="774585"/>
                  </a:lnTo>
                  <a:lnTo>
                    <a:pt x="582044" y="763155"/>
                  </a:lnTo>
                  <a:close/>
                </a:path>
                <a:path w="1969770" h="1278889">
                  <a:moveTo>
                    <a:pt x="438264" y="783475"/>
                  </a:moveTo>
                  <a:lnTo>
                    <a:pt x="392036" y="783475"/>
                  </a:lnTo>
                  <a:lnTo>
                    <a:pt x="404977" y="787285"/>
                  </a:lnTo>
                  <a:lnTo>
                    <a:pt x="416077" y="791095"/>
                  </a:lnTo>
                  <a:lnTo>
                    <a:pt x="427164" y="791095"/>
                  </a:lnTo>
                  <a:lnTo>
                    <a:pt x="438264" y="783475"/>
                  </a:lnTo>
                  <a:close/>
                </a:path>
                <a:path w="1969770" h="1278889">
                  <a:moveTo>
                    <a:pt x="473392" y="763155"/>
                  </a:moveTo>
                  <a:lnTo>
                    <a:pt x="462305" y="766965"/>
                  </a:lnTo>
                  <a:lnTo>
                    <a:pt x="449364" y="778395"/>
                  </a:lnTo>
                  <a:lnTo>
                    <a:pt x="438264" y="787285"/>
                  </a:lnTo>
                  <a:lnTo>
                    <a:pt x="427164" y="791095"/>
                  </a:lnTo>
                  <a:lnTo>
                    <a:pt x="484492" y="791095"/>
                  </a:lnTo>
                  <a:lnTo>
                    <a:pt x="484492" y="770775"/>
                  </a:lnTo>
                  <a:lnTo>
                    <a:pt x="473392" y="763155"/>
                  </a:lnTo>
                  <a:close/>
                </a:path>
                <a:path w="1969770" h="1278889">
                  <a:moveTo>
                    <a:pt x="203415" y="759345"/>
                  </a:moveTo>
                  <a:lnTo>
                    <a:pt x="199707" y="774585"/>
                  </a:lnTo>
                  <a:lnTo>
                    <a:pt x="196011" y="787285"/>
                  </a:lnTo>
                  <a:lnTo>
                    <a:pt x="199707" y="779665"/>
                  </a:lnTo>
                  <a:lnTo>
                    <a:pt x="203415" y="766965"/>
                  </a:lnTo>
                  <a:lnTo>
                    <a:pt x="203415" y="759345"/>
                  </a:lnTo>
                  <a:close/>
                </a:path>
                <a:path w="1969770" h="1278889">
                  <a:moveTo>
                    <a:pt x="527024" y="686955"/>
                  </a:moveTo>
                  <a:lnTo>
                    <a:pt x="350238" y="686955"/>
                  </a:lnTo>
                  <a:lnTo>
                    <a:pt x="353199" y="692035"/>
                  </a:lnTo>
                  <a:lnTo>
                    <a:pt x="342099" y="699655"/>
                  </a:lnTo>
                  <a:lnTo>
                    <a:pt x="331012" y="703465"/>
                  </a:lnTo>
                  <a:lnTo>
                    <a:pt x="342099" y="713625"/>
                  </a:lnTo>
                  <a:lnTo>
                    <a:pt x="345795" y="728865"/>
                  </a:lnTo>
                  <a:lnTo>
                    <a:pt x="353199" y="741565"/>
                  </a:lnTo>
                  <a:lnTo>
                    <a:pt x="366141" y="752995"/>
                  </a:lnTo>
                  <a:lnTo>
                    <a:pt x="373545" y="766965"/>
                  </a:lnTo>
                  <a:lnTo>
                    <a:pt x="369836" y="779665"/>
                  </a:lnTo>
                  <a:lnTo>
                    <a:pt x="380936" y="787285"/>
                  </a:lnTo>
                  <a:lnTo>
                    <a:pt x="392036" y="783475"/>
                  </a:lnTo>
                  <a:lnTo>
                    <a:pt x="438264" y="783475"/>
                  </a:lnTo>
                  <a:lnTo>
                    <a:pt x="451205" y="770775"/>
                  </a:lnTo>
                  <a:lnTo>
                    <a:pt x="462305" y="763155"/>
                  </a:lnTo>
                  <a:lnTo>
                    <a:pt x="582044" y="763155"/>
                  </a:lnTo>
                  <a:lnTo>
                    <a:pt x="580656" y="759345"/>
                  </a:lnTo>
                  <a:lnTo>
                    <a:pt x="576948" y="745375"/>
                  </a:lnTo>
                  <a:lnTo>
                    <a:pt x="576948" y="717435"/>
                  </a:lnTo>
                  <a:lnTo>
                    <a:pt x="573465" y="710853"/>
                  </a:lnTo>
                  <a:lnTo>
                    <a:pt x="569556" y="707275"/>
                  </a:lnTo>
                  <a:lnTo>
                    <a:pt x="570190" y="704663"/>
                  </a:lnTo>
                  <a:lnTo>
                    <a:pt x="569556" y="703465"/>
                  </a:lnTo>
                  <a:lnTo>
                    <a:pt x="562165" y="690765"/>
                  </a:lnTo>
                  <a:lnTo>
                    <a:pt x="527024" y="690765"/>
                  </a:lnTo>
                  <a:lnTo>
                    <a:pt x="527024" y="686955"/>
                  </a:lnTo>
                  <a:close/>
                </a:path>
                <a:path w="1969770" h="1278889">
                  <a:moveTo>
                    <a:pt x="392036" y="783475"/>
                  </a:moveTo>
                  <a:lnTo>
                    <a:pt x="380936" y="787285"/>
                  </a:lnTo>
                  <a:lnTo>
                    <a:pt x="403123" y="787285"/>
                  </a:lnTo>
                  <a:lnTo>
                    <a:pt x="392036" y="783475"/>
                  </a:lnTo>
                  <a:close/>
                </a:path>
                <a:path w="1969770" h="1278889">
                  <a:moveTo>
                    <a:pt x="573252" y="692035"/>
                  </a:moveTo>
                  <a:lnTo>
                    <a:pt x="570190" y="704663"/>
                  </a:lnTo>
                  <a:lnTo>
                    <a:pt x="573465" y="710853"/>
                  </a:lnTo>
                  <a:lnTo>
                    <a:pt x="580656" y="717435"/>
                  </a:lnTo>
                  <a:lnTo>
                    <a:pt x="576948" y="732675"/>
                  </a:lnTo>
                  <a:lnTo>
                    <a:pt x="576948" y="745375"/>
                  </a:lnTo>
                  <a:lnTo>
                    <a:pt x="584352" y="759345"/>
                  </a:lnTo>
                  <a:lnTo>
                    <a:pt x="586206" y="774585"/>
                  </a:lnTo>
                  <a:lnTo>
                    <a:pt x="772969" y="774585"/>
                  </a:lnTo>
                  <a:lnTo>
                    <a:pt x="778522" y="763155"/>
                  </a:lnTo>
                  <a:lnTo>
                    <a:pt x="784330" y="749185"/>
                  </a:lnTo>
                  <a:lnTo>
                    <a:pt x="715645" y="749185"/>
                  </a:lnTo>
                  <a:lnTo>
                    <a:pt x="704545" y="741565"/>
                  </a:lnTo>
                  <a:lnTo>
                    <a:pt x="689762" y="733945"/>
                  </a:lnTo>
                  <a:lnTo>
                    <a:pt x="678662" y="713625"/>
                  </a:lnTo>
                  <a:lnTo>
                    <a:pt x="673112" y="699655"/>
                  </a:lnTo>
                  <a:lnTo>
                    <a:pt x="668355" y="695845"/>
                  </a:lnTo>
                  <a:lnTo>
                    <a:pt x="584352" y="695845"/>
                  </a:lnTo>
                  <a:lnTo>
                    <a:pt x="573252" y="692035"/>
                  </a:lnTo>
                  <a:close/>
                </a:path>
                <a:path w="1969770" h="1278889">
                  <a:moveTo>
                    <a:pt x="758177" y="732675"/>
                  </a:moveTo>
                  <a:lnTo>
                    <a:pt x="739686" y="733945"/>
                  </a:lnTo>
                  <a:lnTo>
                    <a:pt x="728586" y="733945"/>
                  </a:lnTo>
                  <a:lnTo>
                    <a:pt x="715645" y="749185"/>
                  </a:lnTo>
                  <a:lnTo>
                    <a:pt x="784330" y="749185"/>
                  </a:lnTo>
                  <a:lnTo>
                    <a:pt x="785914" y="745375"/>
                  </a:lnTo>
                  <a:lnTo>
                    <a:pt x="774814" y="737755"/>
                  </a:lnTo>
                  <a:lnTo>
                    <a:pt x="758177" y="732675"/>
                  </a:lnTo>
                  <a:close/>
                </a:path>
                <a:path w="1969770" h="1278889">
                  <a:moveTo>
                    <a:pt x="192316" y="554875"/>
                  </a:moveTo>
                  <a:lnTo>
                    <a:pt x="181216" y="566305"/>
                  </a:lnTo>
                  <a:lnTo>
                    <a:pt x="181216" y="622185"/>
                  </a:lnTo>
                  <a:lnTo>
                    <a:pt x="184924" y="637425"/>
                  </a:lnTo>
                  <a:lnTo>
                    <a:pt x="196011" y="641235"/>
                  </a:lnTo>
                  <a:lnTo>
                    <a:pt x="207111" y="646315"/>
                  </a:lnTo>
                  <a:lnTo>
                    <a:pt x="210807" y="661555"/>
                  </a:lnTo>
                  <a:lnTo>
                    <a:pt x="199707" y="671715"/>
                  </a:lnTo>
                  <a:lnTo>
                    <a:pt x="196011" y="686955"/>
                  </a:lnTo>
                  <a:lnTo>
                    <a:pt x="188620" y="699655"/>
                  </a:lnTo>
                  <a:lnTo>
                    <a:pt x="196011" y="713625"/>
                  </a:lnTo>
                  <a:lnTo>
                    <a:pt x="197933" y="721550"/>
                  </a:lnTo>
                  <a:lnTo>
                    <a:pt x="199707" y="725055"/>
                  </a:lnTo>
                  <a:lnTo>
                    <a:pt x="199203" y="726787"/>
                  </a:lnTo>
                  <a:lnTo>
                    <a:pt x="199707" y="728865"/>
                  </a:lnTo>
                  <a:lnTo>
                    <a:pt x="199707" y="741565"/>
                  </a:lnTo>
                  <a:lnTo>
                    <a:pt x="210807" y="737755"/>
                  </a:lnTo>
                  <a:lnTo>
                    <a:pt x="346174" y="737755"/>
                  </a:lnTo>
                  <a:lnTo>
                    <a:pt x="338404" y="728865"/>
                  </a:lnTo>
                  <a:lnTo>
                    <a:pt x="338404" y="713625"/>
                  </a:lnTo>
                  <a:lnTo>
                    <a:pt x="327304" y="709815"/>
                  </a:lnTo>
                  <a:lnTo>
                    <a:pt x="319913" y="695845"/>
                  </a:lnTo>
                  <a:lnTo>
                    <a:pt x="314363" y="683145"/>
                  </a:lnTo>
                  <a:lnTo>
                    <a:pt x="303263" y="683145"/>
                  </a:lnTo>
                  <a:lnTo>
                    <a:pt x="292176" y="671715"/>
                  </a:lnTo>
                  <a:lnTo>
                    <a:pt x="284772" y="657745"/>
                  </a:lnTo>
                  <a:lnTo>
                    <a:pt x="277380" y="645045"/>
                  </a:lnTo>
                  <a:lnTo>
                    <a:pt x="268135" y="629805"/>
                  </a:lnTo>
                  <a:lnTo>
                    <a:pt x="234848" y="629805"/>
                  </a:lnTo>
                  <a:lnTo>
                    <a:pt x="238544" y="614565"/>
                  </a:lnTo>
                  <a:lnTo>
                    <a:pt x="260731" y="614565"/>
                  </a:lnTo>
                  <a:lnTo>
                    <a:pt x="249643" y="604405"/>
                  </a:lnTo>
                  <a:lnTo>
                    <a:pt x="242239" y="591705"/>
                  </a:lnTo>
                  <a:lnTo>
                    <a:pt x="242239" y="576465"/>
                  </a:lnTo>
                  <a:lnTo>
                    <a:pt x="234848" y="562495"/>
                  </a:lnTo>
                  <a:lnTo>
                    <a:pt x="203415" y="562495"/>
                  </a:lnTo>
                  <a:lnTo>
                    <a:pt x="192316" y="554875"/>
                  </a:lnTo>
                  <a:close/>
                </a:path>
                <a:path w="1969770" h="1278889">
                  <a:moveTo>
                    <a:pt x="197933" y="721550"/>
                  </a:moveTo>
                  <a:lnTo>
                    <a:pt x="199203" y="726787"/>
                  </a:lnTo>
                  <a:lnTo>
                    <a:pt x="199707" y="725055"/>
                  </a:lnTo>
                  <a:lnTo>
                    <a:pt x="197933" y="721550"/>
                  </a:lnTo>
                  <a:close/>
                </a:path>
                <a:path w="1969770" h="1278889">
                  <a:moveTo>
                    <a:pt x="570190" y="704663"/>
                  </a:moveTo>
                  <a:lnTo>
                    <a:pt x="569556" y="707275"/>
                  </a:lnTo>
                  <a:lnTo>
                    <a:pt x="573465" y="710853"/>
                  </a:lnTo>
                  <a:lnTo>
                    <a:pt x="570190" y="704663"/>
                  </a:lnTo>
                  <a:close/>
                </a:path>
                <a:path w="1969770" h="1278889">
                  <a:moveTo>
                    <a:pt x="171970" y="690765"/>
                  </a:moveTo>
                  <a:lnTo>
                    <a:pt x="160883" y="695845"/>
                  </a:lnTo>
                  <a:lnTo>
                    <a:pt x="184924" y="695845"/>
                  </a:lnTo>
                  <a:lnTo>
                    <a:pt x="171970" y="690765"/>
                  </a:lnTo>
                  <a:close/>
                </a:path>
                <a:path w="1969770" h="1278889">
                  <a:moveTo>
                    <a:pt x="339882" y="686955"/>
                  </a:moveTo>
                  <a:lnTo>
                    <a:pt x="337295" y="686955"/>
                  </a:lnTo>
                  <a:lnTo>
                    <a:pt x="334708" y="695845"/>
                  </a:lnTo>
                  <a:lnTo>
                    <a:pt x="339882" y="686955"/>
                  </a:lnTo>
                  <a:close/>
                </a:path>
                <a:path w="1969770" h="1278889">
                  <a:moveTo>
                    <a:pt x="658317" y="686955"/>
                  </a:moveTo>
                  <a:lnTo>
                    <a:pt x="591750" y="686955"/>
                  </a:lnTo>
                  <a:lnTo>
                    <a:pt x="597293" y="690765"/>
                  </a:lnTo>
                  <a:lnTo>
                    <a:pt x="586206" y="690765"/>
                  </a:lnTo>
                  <a:lnTo>
                    <a:pt x="585077" y="690876"/>
                  </a:lnTo>
                  <a:lnTo>
                    <a:pt x="584352" y="695845"/>
                  </a:lnTo>
                  <a:lnTo>
                    <a:pt x="668355" y="695845"/>
                  </a:lnTo>
                  <a:lnTo>
                    <a:pt x="662012" y="690765"/>
                  </a:lnTo>
                  <a:lnTo>
                    <a:pt x="658317" y="686955"/>
                  </a:lnTo>
                  <a:close/>
                </a:path>
                <a:path w="1969770" h="1278889">
                  <a:moveTo>
                    <a:pt x="352459" y="690765"/>
                  </a:moveTo>
                  <a:lnTo>
                    <a:pt x="342099" y="690765"/>
                  </a:lnTo>
                  <a:lnTo>
                    <a:pt x="342099" y="692035"/>
                  </a:lnTo>
                  <a:lnTo>
                    <a:pt x="353199" y="692035"/>
                  </a:lnTo>
                  <a:lnTo>
                    <a:pt x="352459" y="690765"/>
                  </a:lnTo>
                  <a:close/>
                </a:path>
                <a:path w="1969770" h="1278889">
                  <a:moveTo>
                    <a:pt x="562165" y="690765"/>
                  </a:moveTo>
                  <a:lnTo>
                    <a:pt x="562904" y="692035"/>
                  </a:lnTo>
                  <a:lnTo>
                    <a:pt x="573252" y="692035"/>
                  </a:lnTo>
                  <a:lnTo>
                    <a:pt x="562165" y="690765"/>
                  </a:lnTo>
                  <a:close/>
                </a:path>
                <a:path w="1969770" h="1278889">
                  <a:moveTo>
                    <a:pt x="585650" y="686955"/>
                  </a:moveTo>
                  <a:lnTo>
                    <a:pt x="562165" y="686955"/>
                  </a:lnTo>
                  <a:lnTo>
                    <a:pt x="562165" y="690765"/>
                  </a:lnTo>
                  <a:lnTo>
                    <a:pt x="573252" y="692035"/>
                  </a:lnTo>
                  <a:lnTo>
                    <a:pt x="585077" y="690876"/>
                  </a:lnTo>
                  <a:lnTo>
                    <a:pt x="585650" y="686955"/>
                  </a:lnTo>
                  <a:close/>
                </a:path>
                <a:path w="1969770" h="1278889">
                  <a:moveTo>
                    <a:pt x="585077" y="690876"/>
                  </a:moveTo>
                  <a:lnTo>
                    <a:pt x="573252" y="692035"/>
                  </a:lnTo>
                  <a:lnTo>
                    <a:pt x="584908" y="692035"/>
                  </a:lnTo>
                  <a:lnTo>
                    <a:pt x="585077" y="690876"/>
                  </a:lnTo>
                  <a:close/>
                </a:path>
                <a:path w="1969770" h="1278889">
                  <a:moveTo>
                    <a:pt x="586206" y="683145"/>
                  </a:moveTo>
                  <a:lnTo>
                    <a:pt x="585077" y="690876"/>
                  </a:lnTo>
                  <a:lnTo>
                    <a:pt x="586206" y="690765"/>
                  </a:lnTo>
                  <a:lnTo>
                    <a:pt x="597293" y="690765"/>
                  </a:lnTo>
                  <a:lnTo>
                    <a:pt x="586206" y="683145"/>
                  </a:lnTo>
                  <a:close/>
                </a:path>
                <a:path w="1969770" h="1278889">
                  <a:moveTo>
                    <a:pt x="562165" y="686955"/>
                  </a:moveTo>
                  <a:lnTo>
                    <a:pt x="527024" y="686955"/>
                  </a:lnTo>
                  <a:lnTo>
                    <a:pt x="527024" y="690765"/>
                  </a:lnTo>
                  <a:lnTo>
                    <a:pt x="562165" y="690765"/>
                  </a:lnTo>
                  <a:lnTo>
                    <a:pt x="562165" y="686955"/>
                  </a:lnTo>
                  <a:close/>
                </a:path>
                <a:path w="1969770" h="1278889">
                  <a:moveTo>
                    <a:pt x="338404" y="683145"/>
                  </a:moveTo>
                  <a:lnTo>
                    <a:pt x="327304" y="683145"/>
                  </a:lnTo>
                  <a:lnTo>
                    <a:pt x="327304" y="686955"/>
                  </a:lnTo>
                  <a:lnTo>
                    <a:pt x="337295" y="686955"/>
                  </a:lnTo>
                  <a:lnTo>
                    <a:pt x="338404" y="683145"/>
                  </a:lnTo>
                  <a:close/>
                </a:path>
                <a:path w="1969770" h="1278889">
                  <a:moveTo>
                    <a:pt x="340714" y="685526"/>
                  </a:moveTo>
                  <a:lnTo>
                    <a:pt x="339882" y="686955"/>
                  </a:lnTo>
                  <a:lnTo>
                    <a:pt x="342099" y="686955"/>
                  </a:lnTo>
                  <a:lnTo>
                    <a:pt x="340714" y="685526"/>
                  </a:lnTo>
                  <a:close/>
                </a:path>
                <a:path w="1969770" h="1278889">
                  <a:moveTo>
                    <a:pt x="342099" y="683145"/>
                  </a:moveTo>
                  <a:lnTo>
                    <a:pt x="340714" y="685526"/>
                  </a:lnTo>
                  <a:lnTo>
                    <a:pt x="342099" y="686955"/>
                  </a:lnTo>
                  <a:lnTo>
                    <a:pt x="342099" y="683145"/>
                  </a:lnTo>
                  <a:close/>
                </a:path>
                <a:path w="1969770" h="1278889">
                  <a:moveTo>
                    <a:pt x="348016" y="683145"/>
                  </a:moveTo>
                  <a:lnTo>
                    <a:pt x="342099" y="683145"/>
                  </a:lnTo>
                  <a:lnTo>
                    <a:pt x="342099" y="686955"/>
                  </a:lnTo>
                  <a:lnTo>
                    <a:pt x="350238" y="686955"/>
                  </a:lnTo>
                  <a:lnTo>
                    <a:pt x="348016" y="683145"/>
                  </a:lnTo>
                  <a:close/>
                </a:path>
                <a:path w="1969770" h="1278889">
                  <a:moveTo>
                    <a:pt x="342099" y="683145"/>
                  </a:moveTo>
                  <a:lnTo>
                    <a:pt x="338404" y="683145"/>
                  </a:lnTo>
                  <a:lnTo>
                    <a:pt x="340714" y="685526"/>
                  </a:lnTo>
                  <a:lnTo>
                    <a:pt x="342099" y="683145"/>
                  </a:lnTo>
                  <a:close/>
                </a:path>
                <a:path w="1969770" h="1278889">
                  <a:moveTo>
                    <a:pt x="133146" y="657745"/>
                  </a:moveTo>
                  <a:lnTo>
                    <a:pt x="122047" y="664095"/>
                  </a:lnTo>
                  <a:lnTo>
                    <a:pt x="110947" y="675525"/>
                  </a:lnTo>
                  <a:lnTo>
                    <a:pt x="99860" y="683145"/>
                  </a:lnTo>
                  <a:lnTo>
                    <a:pt x="149783" y="683145"/>
                  </a:lnTo>
                  <a:lnTo>
                    <a:pt x="149783" y="675525"/>
                  </a:lnTo>
                  <a:lnTo>
                    <a:pt x="138684" y="671715"/>
                  </a:lnTo>
                  <a:lnTo>
                    <a:pt x="133146" y="657745"/>
                  </a:lnTo>
                  <a:close/>
                </a:path>
                <a:path w="1969770" h="1278889">
                  <a:moveTo>
                    <a:pt x="327304" y="671715"/>
                  </a:moveTo>
                  <a:lnTo>
                    <a:pt x="338404" y="683145"/>
                  </a:lnTo>
                  <a:lnTo>
                    <a:pt x="338404" y="675525"/>
                  </a:lnTo>
                  <a:lnTo>
                    <a:pt x="327304" y="671715"/>
                  </a:lnTo>
                  <a:close/>
                </a:path>
                <a:path w="1969770" h="1278889">
                  <a:moveTo>
                    <a:pt x="388327" y="580275"/>
                  </a:moveTo>
                  <a:lnTo>
                    <a:pt x="377240" y="580275"/>
                  </a:lnTo>
                  <a:lnTo>
                    <a:pt x="366141" y="584085"/>
                  </a:lnTo>
                  <a:lnTo>
                    <a:pt x="353199" y="595515"/>
                  </a:lnTo>
                  <a:lnTo>
                    <a:pt x="349503" y="608215"/>
                  </a:lnTo>
                  <a:lnTo>
                    <a:pt x="349503" y="637425"/>
                  </a:lnTo>
                  <a:lnTo>
                    <a:pt x="353199" y="650125"/>
                  </a:lnTo>
                  <a:lnTo>
                    <a:pt x="345795" y="679335"/>
                  </a:lnTo>
                  <a:lnTo>
                    <a:pt x="348016" y="683145"/>
                  </a:lnTo>
                  <a:lnTo>
                    <a:pt x="527024" y="683145"/>
                  </a:lnTo>
                  <a:lnTo>
                    <a:pt x="527024" y="675525"/>
                  </a:lnTo>
                  <a:lnTo>
                    <a:pt x="530720" y="661555"/>
                  </a:lnTo>
                  <a:lnTo>
                    <a:pt x="533360" y="657203"/>
                  </a:lnTo>
                  <a:lnTo>
                    <a:pt x="530720" y="646315"/>
                  </a:lnTo>
                  <a:lnTo>
                    <a:pt x="542275" y="638377"/>
                  </a:lnTo>
                  <a:lnTo>
                    <a:pt x="543661" y="633615"/>
                  </a:lnTo>
                  <a:lnTo>
                    <a:pt x="543661" y="618375"/>
                  </a:lnTo>
                  <a:lnTo>
                    <a:pt x="547370" y="618375"/>
                  </a:lnTo>
                  <a:lnTo>
                    <a:pt x="558457" y="614565"/>
                  </a:lnTo>
                  <a:lnTo>
                    <a:pt x="569556" y="604405"/>
                  </a:lnTo>
                  <a:lnTo>
                    <a:pt x="558457" y="599325"/>
                  </a:lnTo>
                  <a:lnTo>
                    <a:pt x="558457" y="587895"/>
                  </a:lnTo>
                  <a:lnTo>
                    <a:pt x="399427" y="587895"/>
                  </a:lnTo>
                  <a:lnTo>
                    <a:pt x="388327" y="580275"/>
                  </a:lnTo>
                  <a:close/>
                </a:path>
                <a:path w="1969770" h="1278889">
                  <a:moveTo>
                    <a:pt x="569556" y="618375"/>
                  </a:moveTo>
                  <a:lnTo>
                    <a:pt x="547370" y="618375"/>
                  </a:lnTo>
                  <a:lnTo>
                    <a:pt x="543661" y="633615"/>
                  </a:lnTo>
                  <a:lnTo>
                    <a:pt x="543661" y="637425"/>
                  </a:lnTo>
                  <a:lnTo>
                    <a:pt x="542275" y="638377"/>
                  </a:lnTo>
                  <a:lnTo>
                    <a:pt x="539965" y="646315"/>
                  </a:lnTo>
                  <a:lnTo>
                    <a:pt x="533360" y="657203"/>
                  </a:lnTo>
                  <a:lnTo>
                    <a:pt x="534416" y="661555"/>
                  </a:lnTo>
                  <a:lnTo>
                    <a:pt x="527024" y="675525"/>
                  </a:lnTo>
                  <a:lnTo>
                    <a:pt x="527024" y="683145"/>
                  </a:lnTo>
                  <a:lnTo>
                    <a:pt x="562165" y="683145"/>
                  </a:lnTo>
                  <a:lnTo>
                    <a:pt x="562165" y="675525"/>
                  </a:lnTo>
                  <a:lnTo>
                    <a:pt x="569556" y="646315"/>
                  </a:lnTo>
                  <a:lnTo>
                    <a:pt x="573252" y="633615"/>
                  </a:lnTo>
                  <a:lnTo>
                    <a:pt x="569556" y="618375"/>
                  </a:lnTo>
                  <a:close/>
                </a:path>
                <a:path w="1969770" h="1278889">
                  <a:moveTo>
                    <a:pt x="597293" y="612025"/>
                  </a:moveTo>
                  <a:lnTo>
                    <a:pt x="584352" y="622185"/>
                  </a:lnTo>
                  <a:lnTo>
                    <a:pt x="580656" y="637425"/>
                  </a:lnTo>
                  <a:lnTo>
                    <a:pt x="569556" y="646315"/>
                  </a:lnTo>
                  <a:lnTo>
                    <a:pt x="562165" y="675525"/>
                  </a:lnTo>
                  <a:lnTo>
                    <a:pt x="562165" y="683145"/>
                  </a:lnTo>
                  <a:lnTo>
                    <a:pt x="654621" y="683145"/>
                  </a:lnTo>
                  <a:lnTo>
                    <a:pt x="650925" y="679335"/>
                  </a:lnTo>
                  <a:lnTo>
                    <a:pt x="636130" y="667905"/>
                  </a:lnTo>
                  <a:lnTo>
                    <a:pt x="628726" y="653935"/>
                  </a:lnTo>
                  <a:lnTo>
                    <a:pt x="615784" y="641235"/>
                  </a:lnTo>
                  <a:lnTo>
                    <a:pt x="608393" y="618375"/>
                  </a:lnTo>
                  <a:lnTo>
                    <a:pt x="597293" y="612025"/>
                  </a:lnTo>
                  <a:close/>
                </a:path>
                <a:path w="1969770" h="1278889">
                  <a:moveTo>
                    <a:pt x="533360" y="657203"/>
                  </a:moveTo>
                  <a:lnTo>
                    <a:pt x="530720" y="661555"/>
                  </a:lnTo>
                  <a:lnTo>
                    <a:pt x="527024" y="675525"/>
                  </a:lnTo>
                  <a:lnTo>
                    <a:pt x="534416" y="661555"/>
                  </a:lnTo>
                  <a:lnTo>
                    <a:pt x="533360" y="657203"/>
                  </a:lnTo>
                  <a:close/>
                </a:path>
                <a:path w="1969770" h="1278889">
                  <a:moveTo>
                    <a:pt x="543661" y="633615"/>
                  </a:moveTo>
                  <a:lnTo>
                    <a:pt x="542275" y="638377"/>
                  </a:lnTo>
                  <a:lnTo>
                    <a:pt x="543661" y="637425"/>
                  </a:lnTo>
                  <a:lnTo>
                    <a:pt x="543661" y="633615"/>
                  </a:lnTo>
                  <a:close/>
                </a:path>
                <a:path w="1969770" h="1278889">
                  <a:moveTo>
                    <a:pt x="245948" y="622185"/>
                  </a:moveTo>
                  <a:lnTo>
                    <a:pt x="234848" y="629805"/>
                  </a:lnTo>
                  <a:lnTo>
                    <a:pt x="268135" y="629805"/>
                  </a:lnTo>
                  <a:lnTo>
                    <a:pt x="245948" y="622185"/>
                  </a:lnTo>
                  <a:close/>
                </a:path>
                <a:path w="1969770" h="1278889">
                  <a:moveTo>
                    <a:pt x="260731" y="614565"/>
                  </a:moveTo>
                  <a:lnTo>
                    <a:pt x="238544" y="614565"/>
                  </a:lnTo>
                  <a:lnTo>
                    <a:pt x="249643" y="618375"/>
                  </a:lnTo>
                  <a:lnTo>
                    <a:pt x="260731" y="614565"/>
                  </a:lnTo>
                  <a:close/>
                </a:path>
                <a:path w="1969770" h="1278889">
                  <a:moveTo>
                    <a:pt x="434568" y="566305"/>
                  </a:moveTo>
                  <a:lnTo>
                    <a:pt x="423468" y="568845"/>
                  </a:lnTo>
                  <a:lnTo>
                    <a:pt x="412369" y="576465"/>
                  </a:lnTo>
                  <a:lnTo>
                    <a:pt x="399427" y="587895"/>
                  </a:lnTo>
                  <a:lnTo>
                    <a:pt x="558457" y="587895"/>
                  </a:lnTo>
                  <a:lnTo>
                    <a:pt x="558457" y="584085"/>
                  </a:lnTo>
                  <a:lnTo>
                    <a:pt x="547370" y="580275"/>
                  </a:lnTo>
                  <a:lnTo>
                    <a:pt x="540893" y="576465"/>
                  </a:lnTo>
                  <a:lnTo>
                    <a:pt x="480796" y="576465"/>
                  </a:lnTo>
                  <a:lnTo>
                    <a:pt x="469696" y="572655"/>
                  </a:lnTo>
                  <a:lnTo>
                    <a:pt x="458597" y="572655"/>
                  </a:lnTo>
                  <a:lnTo>
                    <a:pt x="445655" y="568845"/>
                  </a:lnTo>
                  <a:lnTo>
                    <a:pt x="434568" y="566305"/>
                  </a:lnTo>
                  <a:close/>
                </a:path>
                <a:path w="1969770" h="1278889">
                  <a:moveTo>
                    <a:pt x="527024" y="553605"/>
                  </a:moveTo>
                  <a:lnTo>
                    <a:pt x="515924" y="553605"/>
                  </a:lnTo>
                  <a:lnTo>
                    <a:pt x="504837" y="558685"/>
                  </a:lnTo>
                  <a:lnTo>
                    <a:pt x="491896" y="566305"/>
                  </a:lnTo>
                  <a:lnTo>
                    <a:pt x="480796" y="576465"/>
                  </a:lnTo>
                  <a:lnTo>
                    <a:pt x="540893" y="576465"/>
                  </a:lnTo>
                  <a:lnTo>
                    <a:pt x="534416" y="572655"/>
                  </a:lnTo>
                  <a:lnTo>
                    <a:pt x="523328" y="572655"/>
                  </a:lnTo>
                  <a:lnTo>
                    <a:pt x="534416" y="566305"/>
                  </a:lnTo>
                  <a:lnTo>
                    <a:pt x="527024" y="553605"/>
                  </a:lnTo>
                  <a:close/>
                </a:path>
                <a:path w="1969770" h="1278889">
                  <a:moveTo>
                    <a:pt x="227456" y="549795"/>
                  </a:moveTo>
                  <a:lnTo>
                    <a:pt x="214503" y="554875"/>
                  </a:lnTo>
                  <a:lnTo>
                    <a:pt x="203415" y="562495"/>
                  </a:lnTo>
                  <a:lnTo>
                    <a:pt x="234848" y="562495"/>
                  </a:lnTo>
                  <a:lnTo>
                    <a:pt x="227456" y="549795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2606501" y="3362009"/>
              <a:ext cx="1976120" cy="1284605"/>
            </a:xfrm>
            <a:custGeom>
              <a:avLst/>
              <a:gdLst/>
              <a:ahLst/>
              <a:cxnLst/>
              <a:rect l="l" t="t" r="r" b="b"/>
              <a:pathLst>
                <a:path w="1976120" h="1284604">
                  <a:moveTo>
                    <a:pt x="1326464" y="443230"/>
                  </a:moveTo>
                  <a:lnTo>
                    <a:pt x="1336903" y="455930"/>
                  </a:lnTo>
                  <a:lnTo>
                    <a:pt x="1335093" y="456260"/>
                  </a:lnTo>
                  <a:lnTo>
                    <a:pt x="1345615" y="462280"/>
                  </a:lnTo>
                  <a:lnTo>
                    <a:pt x="1347224" y="459740"/>
                  </a:lnTo>
                  <a:lnTo>
                    <a:pt x="1344548" y="459740"/>
                  </a:lnTo>
                  <a:lnTo>
                    <a:pt x="1326464" y="443230"/>
                  </a:lnTo>
                  <a:close/>
                </a:path>
                <a:path w="1976120" h="1284604">
                  <a:moveTo>
                    <a:pt x="1339354" y="238760"/>
                  </a:moveTo>
                  <a:lnTo>
                    <a:pt x="1327124" y="246380"/>
                  </a:lnTo>
                  <a:lnTo>
                    <a:pt x="1338224" y="257810"/>
                  </a:lnTo>
                  <a:lnTo>
                    <a:pt x="1326705" y="264160"/>
                  </a:lnTo>
                  <a:lnTo>
                    <a:pt x="1329664" y="281940"/>
                  </a:lnTo>
                  <a:lnTo>
                    <a:pt x="1308633" y="295910"/>
                  </a:lnTo>
                  <a:lnTo>
                    <a:pt x="1319720" y="307340"/>
                  </a:lnTo>
                  <a:lnTo>
                    <a:pt x="1314869" y="318770"/>
                  </a:lnTo>
                  <a:lnTo>
                    <a:pt x="1311198" y="331470"/>
                  </a:lnTo>
                  <a:lnTo>
                    <a:pt x="1314673" y="347101"/>
                  </a:lnTo>
                  <a:lnTo>
                    <a:pt x="1314792" y="374650"/>
                  </a:lnTo>
                  <a:lnTo>
                    <a:pt x="1318564" y="389890"/>
                  </a:lnTo>
                  <a:lnTo>
                    <a:pt x="1326184" y="405130"/>
                  </a:lnTo>
                  <a:lnTo>
                    <a:pt x="1333576" y="420370"/>
                  </a:lnTo>
                  <a:lnTo>
                    <a:pt x="1341043" y="433070"/>
                  </a:lnTo>
                  <a:lnTo>
                    <a:pt x="1350352" y="447040"/>
                  </a:lnTo>
                  <a:lnTo>
                    <a:pt x="1344548" y="459740"/>
                  </a:lnTo>
                  <a:lnTo>
                    <a:pt x="1347224" y="459740"/>
                  </a:lnTo>
                  <a:lnTo>
                    <a:pt x="1355267" y="447040"/>
                  </a:lnTo>
                  <a:lnTo>
                    <a:pt x="1345768" y="429260"/>
                  </a:lnTo>
                  <a:lnTo>
                    <a:pt x="1338427" y="416560"/>
                  </a:lnTo>
                  <a:lnTo>
                    <a:pt x="1323708" y="388620"/>
                  </a:lnTo>
                  <a:lnTo>
                    <a:pt x="1320215" y="373380"/>
                  </a:lnTo>
                  <a:lnTo>
                    <a:pt x="1320304" y="346710"/>
                  </a:lnTo>
                  <a:lnTo>
                    <a:pt x="1316520" y="331470"/>
                  </a:lnTo>
                  <a:lnTo>
                    <a:pt x="1320203" y="320040"/>
                  </a:lnTo>
                  <a:lnTo>
                    <a:pt x="1323924" y="306070"/>
                  </a:lnTo>
                  <a:lnTo>
                    <a:pt x="1311668" y="295910"/>
                  </a:lnTo>
                  <a:lnTo>
                    <a:pt x="1322768" y="293370"/>
                  </a:lnTo>
                  <a:lnTo>
                    <a:pt x="1334096" y="283210"/>
                  </a:lnTo>
                  <a:lnTo>
                    <a:pt x="1331315" y="265430"/>
                  </a:lnTo>
                  <a:lnTo>
                    <a:pt x="1342923" y="256540"/>
                  </a:lnTo>
                  <a:lnTo>
                    <a:pt x="1342720" y="254000"/>
                  </a:lnTo>
                  <a:lnTo>
                    <a:pt x="1330159" y="246380"/>
                  </a:lnTo>
                  <a:lnTo>
                    <a:pt x="1341259" y="243840"/>
                  </a:lnTo>
                  <a:lnTo>
                    <a:pt x="1353070" y="242570"/>
                  </a:lnTo>
                  <a:lnTo>
                    <a:pt x="1366989" y="242570"/>
                  </a:lnTo>
                  <a:lnTo>
                    <a:pt x="1366635" y="241300"/>
                  </a:lnTo>
                  <a:lnTo>
                    <a:pt x="1361122" y="241300"/>
                  </a:lnTo>
                  <a:lnTo>
                    <a:pt x="1339354" y="238760"/>
                  </a:lnTo>
                  <a:close/>
                </a:path>
                <a:path w="1976120" h="1284604">
                  <a:moveTo>
                    <a:pt x="1299492" y="425975"/>
                  </a:moveTo>
                  <a:lnTo>
                    <a:pt x="1309166" y="440690"/>
                  </a:lnTo>
                  <a:lnTo>
                    <a:pt x="1307772" y="440935"/>
                  </a:lnTo>
                  <a:lnTo>
                    <a:pt x="1311173" y="447040"/>
                  </a:lnTo>
                  <a:lnTo>
                    <a:pt x="1322997" y="458470"/>
                  </a:lnTo>
                  <a:lnTo>
                    <a:pt x="1335093" y="456260"/>
                  </a:lnTo>
                  <a:lnTo>
                    <a:pt x="1334515" y="455930"/>
                  </a:lnTo>
                  <a:lnTo>
                    <a:pt x="1315783" y="444500"/>
                  </a:lnTo>
                  <a:lnTo>
                    <a:pt x="1312824" y="430530"/>
                  </a:lnTo>
                  <a:lnTo>
                    <a:pt x="1299492" y="425975"/>
                  </a:lnTo>
                  <a:close/>
                </a:path>
                <a:path w="1976120" h="1284604">
                  <a:moveTo>
                    <a:pt x="1326464" y="443230"/>
                  </a:moveTo>
                  <a:lnTo>
                    <a:pt x="1334515" y="455930"/>
                  </a:lnTo>
                  <a:lnTo>
                    <a:pt x="1335093" y="456260"/>
                  </a:lnTo>
                  <a:lnTo>
                    <a:pt x="1336903" y="455930"/>
                  </a:lnTo>
                  <a:lnTo>
                    <a:pt x="1326464" y="443230"/>
                  </a:lnTo>
                  <a:close/>
                </a:path>
                <a:path w="1976120" h="1284604">
                  <a:moveTo>
                    <a:pt x="1296116" y="430530"/>
                  </a:moveTo>
                  <a:lnTo>
                    <a:pt x="1291323" y="430530"/>
                  </a:lnTo>
                  <a:lnTo>
                    <a:pt x="1294739" y="443230"/>
                  </a:lnTo>
                  <a:lnTo>
                    <a:pt x="1307772" y="440935"/>
                  </a:lnTo>
                  <a:lnTo>
                    <a:pt x="1307636" y="440690"/>
                  </a:lnTo>
                  <a:lnTo>
                    <a:pt x="1306360" y="440690"/>
                  </a:lnTo>
                  <a:lnTo>
                    <a:pt x="1296116" y="430530"/>
                  </a:lnTo>
                  <a:close/>
                </a:path>
                <a:path w="1976120" h="1284604">
                  <a:moveTo>
                    <a:pt x="1299427" y="425953"/>
                  </a:moveTo>
                  <a:lnTo>
                    <a:pt x="1307772" y="440935"/>
                  </a:lnTo>
                  <a:lnTo>
                    <a:pt x="1309166" y="440690"/>
                  </a:lnTo>
                  <a:lnTo>
                    <a:pt x="1299492" y="425975"/>
                  </a:lnTo>
                  <a:close/>
                </a:path>
                <a:path w="1976120" h="1284604">
                  <a:moveTo>
                    <a:pt x="1297952" y="425450"/>
                  </a:moveTo>
                  <a:lnTo>
                    <a:pt x="1306360" y="440690"/>
                  </a:lnTo>
                  <a:lnTo>
                    <a:pt x="1307636" y="440690"/>
                  </a:lnTo>
                  <a:lnTo>
                    <a:pt x="1299427" y="425953"/>
                  </a:lnTo>
                  <a:lnTo>
                    <a:pt x="1297952" y="425450"/>
                  </a:lnTo>
                  <a:close/>
                </a:path>
                <a:path w="1976120" h="1284604">
                  <a:moveTo>
                    <a:pt x="1261135" y="405985"/>
                  </a:moveTo>
                  <a:lnTo>
                    <a:pt x="1261202" y="407507"/>
                  </a:lnTo>
                  <a:lnTo>
                    <a:pt x="1269377" y="422910"/>
                  </a:lnTo>
                  <a:lnTo>
                    <a:pt x="1276248" y="435610"/>
                  </a:lnTo>
                  <a:lnTo>
                    <a:pt x="1283785" y="433070"/>
                  </a:lnTo>
                  <a:lnTo>
                    <a:pt x="1277188" y="433070"/>
                  </a:lnTo>
                  <a:lnTo>
                    <a:pt x="1273784" y="419100"/>
                  </a:lnTo>
                  <a:lnTo>
                    <a:pt x="1261135" y="405985"/>
                  </a:lnTo>
                  <a:close/>
                </a:path>
                <a:path w="1976120" h="1284604">
                  <a:moveTo>
                    <a:pt x="1292275" y="426720"/>
                  </a:moveTo>
                  <a:lnTo>
                    <a:pt x="1277188" y="433070"/>
                  </a:lnTo>
                  <a:lnTo>
                    <a:pt x="1283785" y="433070"/>
                  </a:lnTo>
                  <a:lnTo>
                    <a:pt x="1291323" y="430530"/>
                  </a:lnTo>
                  <a:lnTo>
                    <a:pt x="1296116" y="430530"/>
                  </a:lnTo>
                  <a:lnTo>
                    <a:pt x="1292275" y="426720"/>
                  </a:lnTo>
                  <a:close/>
                </a:path>
                <a:path w="1976120" h="1284604">
                  <a:moveTo>
                    <a:pt x="1213497" y="351790"/>
                  </a:moveTo>
                  <a:lnTo>
                    <a:pt x="1209382" y="369570"/>
                  </a:lnTo>
                  <a:lnTo>
                    <a:pt x="1197838" y="370840"/>
                  </a:lnTo>
                  <a:lnTo>
                    <a:pt x="1197609" y="374650"/>
                  </a:lnTo>
                  <a:lnTo>
                    <a:pt x="1210919" y="381000"/>
                  </a:lnTo>
                  <a:lnTo>
                    <a:pt x="1215110" y="393700"/>
                  </a:lnTo>
                  <a:lnTo>
                    <a:pt x="1227924" y="398780"/>
                  </a:lnTo>
                  <a:lnTo>
                    <a:pt x="1239011" y="402590"/>
                  </a:lnTo>
                  <a:lnTo>
                    <a:pt x="1240904" y="415290"/>
                  </a:lnTo>
                  <a:lnTo>
                    <a:pt x="1252918" y="426720"/>
                  </a:lnTo>
                  <a:lnTo>
                    <a:pt x="1268374" y="422910"/>
                  </a:lnTo>
                  <a:lnTo>
                    <a:pt x="1267777" y="421640"/>
                  </a:lnTo>
                  <a:lnTo>
                    <a:pt x="1253921" y="421640"/>
                  </a:lnTo>
                  <a:lnTo>
                    <a:pt x="1242555" y="400050"/>
                  </a:lnTo>
                  <a:lnTo>
                    <a:pt x="1229652" y="393700"/>
                  </a:lnTo>
                  <a:lnTo>
                    <a:pt x="1218552" y="389890"/>
                  </a:lnTo>
                  <a:lnTo>
                    <a:pt x="1214716" y="377190"/>
                  </a:lnTo>
                  <a:lnTo>
                    <a:pt x="1202270" y="370840"/>
                  </a:lnTo>
                  <a:lnTo>
                    <a:pt x="1214907" y="370840"/>
                  </a:lnTo>
                  <a:lnTo>
                    <a:pt x="1214907" y="354330"/>
                  </a:lnTo>
                  <a:lnTo>
                    <a:pt x="1218479" y="354330"/>
                  </a:lnTo>
                  <a:lnTo>
                    <a:pt x="1213497" y="351790"/>
                  </a:lnTo>
                  <a:close/>
                </a:path>
                <a:path w="1976120" h="1284604">
                  <a:moveTo>
                    <a:pt x="1299146" y="425450"/>
                  </a:moveTo>
                  <a:lnTo>
                    <a:pt x="1299427" y="425953"/>
                  </a:lnTo>
                  <a:lnTo>
                    <a:pt x="1299146" y="425450"/>
                  </a:lnTo>
                  <a:close/>
                </a:path>
                <a:path w="1976120" h="1284604">
                  <a:moveTo>
                    <a:pt x="1261135" y="407507"/>
                  </a:moveTo>
                  <a:lnTo>
                    <a:pt x="1261135" y="407819"/>
                  </a:lnTo>
                  <a:lnTo>
                    <a:pt x="1265377" y="421640"/>
                  </a:lnTo>
                  <a:lnTo>
                    <a:pt x="1267777" y="421640"/>
                  </a:lnTo>
                  <a:lnTo>
                    <a:pt x="1261135" y="407507"/>
                  </a:lnTo>
                  <a:close/>
                </a:path>
                <a:path w="1976120" h="1284604">
                  <a:moveTo>
                    <a:pt x="1255610" y="407670"/>
                  </a:moveTo>
                  <a:lnTo>
                    <a:pt x="1251915" y="407670"/>
                  </a:lnTo>
                  <a:lnTo>
                    <a:pt x="1251915" y="411480"/>
                  </a:lnTo>
                  <a:lnTo>
                    <a:pt x="1255610" y="411480"/>
                  </a:lnTo>
                  <a:lnTo>
                    <a:pt x="1255610" y="407670"/>
                  </a:lnTo>
                  <a:close/>
                </a:path>
                <a:path w="1976120" h="1284604">
                  <a:moveTo>
                    <a:pt x="1257439" y="407670"/>
                  </a:moveTo>
                  <a:lnTo>
                    <a:pt x="1255610" y="407670"/>
                  </a:lnTo>
                  <a:lnTo>
                    <a:pt x="1255610" y="411480"/>
                  </a:lnTo>
                  <a:lnTo>
                    <a:pt x="1257439" y="411480"/>
                  </a:lnTo>
                  <a:lnTo>
                    <a:pt x="1257439" y="407670"/>
                  </a:lnTo>
                  <a:close/>
                </a:path>
                <a:path w="1976120" h="1284604">
                  <a:moveTo>
                    <a:pt x="1261135" y="403860"/>
                  </a:moveTo>
                  <a:lnTo>
                    <a:pt x="1257439" y="403860"/>
                  </a:lnTo>
                  <a:lnTo>
                    <a:pt x="1257439" y="411480"/>
                  </a:lnTo>
                  <a:lnTo>
                    <a:pt x="1261135" y="411480"/>
                  </a:lnTo>
                  <a:lnTo>
                    <a:pt x="1261039" y="407507"/>
                  </a:lnTo>
                  <a:lnTo>
                    <a:pt x="1260859" y="406921"/>
                  </a:lnTo>
                  <a:lnTo>
                    <a:pt x="1260793" y="406779"/>
                  </a:lnTo>
                  <a:lnTo>
                    <a:pt x="1260699" y="406400"/>
                  </a:lnTo>
                  <a:lnTo>
                    <a:pt x="1260309" y="405130"/>
                  </a:lnTo>
                  <a:lnTo>
                    <a:pt x="1261135" y="405130"/>
                  </a:lnTo>
                  <a:lnTo>
                    <a:pt x="1261135" y="403860"/>
                  </a:lnTo>
                  <a:close/>
                </a:path>
                <a:path w="1976120" h="1284604">
                  <a:moveTo>
                    <a:pt x="1261135" y="407670"/>
                  </a:moveTo>
                  <a:lnTo>
                    <a:pt x="1261135" y="407819"/>
                  </a:lnTo>
                  <a:lnTo>
                    <a:pt x="1261135" y="407670"/>
                  </a:lnTo>
                  <a:close/>
                </a:path>
                <a:path w="1976120" h="1284604">
                  <a:moveTo>
                    <a:pt x="1261135" y="407381"/>
                  </a:moveTo>
                  <a:lnTo>
                    <a:pt x="1261211" y="407670"/>
                  </a:lnTo>
                  <a:lnTo>
                    <a:pt x="1261135" y="407381"/>
                  </a:lnTo>
                  <a:close/>
                </a:path>
                <a:path w="1976120" h="1284604">
                  <a:moveTo>
                    <a:pt x="1325549" y="403860"/>
                  </a:moveTo>
                  <a:lnTo>
                    <a:pt x="1261135" y="403860"/>
                  </a:lnTo>
                  <a:lnTo>
                    <a:pt x="1261135" y="405985"/>
                  </a:lnTo>
                  <a:lnTo>
                    <a:pt x="1262759" y="407670"/>
                  </a:lnTo>
                  <a:lnTo>
                    <a:pt x="1327416" y="407670"/>
                  </a:lnTo>
                  <a:lnTo>
                    <a:pt x="1325549" y="403860"/>
                  </a:lnTo>
                  <a:close/>
                </a:path>
                <a:path w="1976120" h="1284604">
                  <a:moveTo>
                    <a:pt x="1260816" y="406779"/>
                  </a:moveTo>
                  <a:lnTo>
                    <a:pt x="1260859" y="406921"/>
                  </a:lnTo>
                  <a:lnTo>
                    <a:pt x="1261135" y="407507"/>
                  </a:lnTo>
                  <a:lnTo>
                    <a:pt x="1260816" y="406779"/>
                  </a:lnTo>
                  <a:close/>
                </a:path>
                <a:path w="1976120" h="1284604">
                  <a:moveTo>
                    <a:pt x="1260614" y="406400"/>
                  </a:moveTo>
                  <a:lnTo>
                    <a:pt x="1260859" y="406921"/>
                  </a:lnTo>
                  <a:lnTo>
                    <a:pt x="1260816" y="406779"/>
                  </a:lnTo>
                  <a:lnTo>
                    <a:pt x="1260614" y="406400"/>
                  </a:lnTo>
                  <a:close/>
                </a:path>
                <a:path w="1976120" h="1284604">
                  <a:moveTo>
                    <a:pt x="1260699" y="406400"/>
                  </a:moveTo>
                  <a:lnTo>
                    <a:pt x="1260816" y="406779"/>
                  </a:lnTo>
                  <a:lnTo>
                    <a:pt x="1260699" y="406400"/>
                  </a:lnTo>
                  <a:close/>
                </a:path>
                <a:path w="1976120" h="1284604">
                  <a:moveTo>
                    <a:pt x="1261135" y="405130"/>
                  </a:moveTo>
                  <a:lnTo>
                    <a:pt x="1260309" y="405130"/>
                  </a:lnTo>
                  <a:lnTo>
                    <a:pt x="1261135" y="405985"/>
                  </a:lnTo>
                  <a:lnTo>
                    <a:pt x="1261135" y="405130"/>
                  </a:lnTo>
                  <a:close/>
                </a:path>
                <a:path w="1976120" h="1284604">
                  <a:moveTo>
                    <a:pt x="1218479" y="354330"/>
                  </a:moveTo>
                  <a:lnTo>
                    <a:pt x="1214907" y="354330"/>
                  </a:lnTo>
                  <a:lnTo>
                    <a:pt x="1236179" y="364490"/>
                  </a:lnTo>
                  <a:lnTo>
                    <a:pt x="1236573" y="361950"/>
                  </a:lnTo>
                  <a:lnTo>
                    <a:pt x="1233423" y="361950"/>
                  </a:lnTo>
                  <a:lnTo>
                    <a:pt x="1218479" y="354330"/>
                  </a:lnTo>
                  <a:close/>
                </a:path>
                <a:path w="1976120" h="1284604">
                  <a:moveTo>
                    <a:pt x="1238875" y="347101"/>
                  </a:moveTo>
                  <a:lnTo>
                    <a:pt x="1237665" y="354904"/>
                  </a:lnTo>
                  <a:lnTo>
                    <a:pt x="1241120" y="363220"/>
                  </a:lnTo>
                  <a:lnTo>
                    <a:pt x="1238875" y="347101"/>
                  </a:lnTo>
                  <a:close/>
                </a:path>
                <a:path w="1976120" h="1284604">
                  <a:moveTo>
                    <a:pt x="1238935" y="346710"/>
                  </a:moveTo>
                  <a:lnTo>
                    <a:pt x="1238997" y="347980"/>
                  </a:lnTo>
                  <a:lnTo>
                    <a:pt x="1241120" y="363220"/>
                  </a:lnTo>
                  <a:lnTo>
                    <a:pt x="1238935" y="346710"/>
                  </a:lnTo>
                  <a:close/>
                </a:path>
                <a:path w="1976120" h="1284604">
                  <a:moveTo>
                    <a:pt x="1236521" y="352151"/>
                  </a:moveTo>
                  <a:lnTo>
                    <a:pt x="1233423" y="361950"/>
                  </a:lnTo>
                  <a:lnTo>
                    <a:pt x="1236573" y="361950"/>
                  </a:lnTo>
                  <a:lnTo>
                    <a:pt x="1237665" y="354904"/>
                  </a:lnTo>
                  <a:lnTo>
                    <a:pt x="1236521" y="352151"/>
                  </a:lnTo>
                  <a:close/>
                </a:path>
                <a:path w="1976120" h="1284604">
                  <a:moveTo>
                    <a:pt x="1238643" y="345440"/>
                  </a:moveTo>
                  <a:lnTo>
                    <a:pt x="1236521" y="352151"/>
                  </a:lnTo>
                  <a:lnTo>
                    <a:pt x="1237665" y="354904"/>
                  </a:lnTo>
                  <a:lnTo>
                    <a:pt x="1238875" y="347101"/>
                  </a:lnTo>
                  <a:lnTo>
                    <a:pt x="1238643" y="345440"/>
                  </a:lnTo>
                  <a:close/>
                </a:path>
                <a:path w="1976120" h="1284604">
                  <a:moveTo>
                    <a:pt x="1225417" y="303530"/>
                  </a:moveTo>
                  <a:lnTo>
                    <a:pt x="1218438" y="303530"/>
                  </a:lnTo>
                  <a:lnTo>
                    <a:pt x="1213078" y="316230"/>
                  </a:lnTo>
                  <a:lnTo>
                    <a:pt x="1213078" y="328930"/>
                  </a:lnTo>
                  <a:lnTo>
                    <a:pt x="1222755" y="345440"/>
                  </a:lnTo>
                  <a:lnTo>
                    <a:pt x="1235316" y="349250"/>
                  </a:lnTo>
                  <a:lnTo>
                    <a:pt x="1236521" y="352151"/>
                  </a:lnTo>
                  <a:lnTo>
                    <a:pt x="1238643" y="345440"/>
                  </a:lnTo>
                  <a:lnTo>
                    <a:pt x="1225956" y="340360"/>
                  </a:lnTo>
                  <a:lnTo>
                    <a:pt x="1218171" y="327660"/>
                  </a:lnTo>
                  <a:lnTo>
                    <a:pt x="1218603" y="316230"/>
                  </a:lnTo>
                  <a:lnTo>
                    <a:pt x="1225439" y="311150"/>
                  </a:lnTo>
                  <a:lnTo>
                    <a:pt x="1219517" y="311150"/>
                  </a:lnTo>
                  <a:lnTo>
                    <a:pt x="1219517" y="306070"/>
                  </a:lnTo>
                  <a:lnTo>
                    <a:pt x="1228850" y="306070"/>
                  </a:lnTo>
                  <a:lnTo>
                    <a:pt x="1225417" y="303530"/>
                  </a:lnTo>
                  <a:close/>
                </a:path>
                <a:path w="1976120" h="1284604">
                  <a:moveTo>
                    <a:pt x="1211198" y="312420"/>
                  </a:moveTo>
                  <a:lnTo>
                    <a:pt x="1205687" y="312420"/>
                  </a:lnTo>
                  <a:lnTo>
                    <a:pt x="1205687" y="320040"/>
                  </a:lnTo>
                  <a:lnTo>
                    <a:pt x="1213078" y="320040"/>
                  </a:lnTo>
                  <a:lnTo>
                    <a:pt x="1213078" y="316230"/>
                  </a:lnTo>
                  <a:lnTo>
                    <a:pt x="1211198" y="316230"/>
                  </a:lnTo>
                  <a:lnTo>
                    <a:pt x="1211198" y="312420"/>
                  </a:lnTo>
                  <a:close/>
                </a:path>
                <a:path w="1976120" h="1284604">
                  <a:moveTo>
                    <a:pt x="1315947" y="316230"/>
                  </a:moveTo>
                  <a:lnTo>
                    <a:pt x="1218603" y="316230"/>
                  </a:lnTo>
                  <a:lnTo>
                    <a:pt x="1218459" y="320040"/>
                  </a:lnTo>
                  <a:lnTo>
                    <a:pt x="1314502" y="320040"/>
                  </a:lnTo>
                  <a:lnTo>
                    <a:pt x="1314869" y="318770"/>
                  </a:lnTo>
                  <a:lnTo>
                    <a:pt x="1315947" y="316230"/>
                  </a:lnTo>
                  <a:close/>
                </a:path>
                <a:path w="1976120" h="1284604">
                  <a:moveTo>
                    <a:pt x="1217366" y="306070"/>
                  </a:moveTo>
                  <a:lnTo>
                    <a:pt x="1208735" y="306070"/>
                  </a:lnTo>
                  <a:lnTo>
                    <a:pt x="1208468" y="306139"/>
                  </a:lnTo>
                  <a:lnTo>
                    <a:pt x="1208468" y="311150"/>
                  </a:lnTo>
                  <a:lnTo>
                    <a:pt x="1215222" y="311150"/>
                  </a:lnTo>
                  <a:lnTo>
                    <a:pt x="1217366" y="306070"/>
                  </a:lnTo>
                  <a:close/>
                </a:path>
                <a:path w="1976120" h="1284604">
                  <a:moveTo>
                    <a:pt x="1228850" y="306070"/>
                  </a:moveTo>
                  <a:lnTo>
                    <a:pt x="1219517" y="306070"/>
                  </a:lnTo>
                  <a:lnTo>
                    <a:pt x="1219517" y="311150"/>
                  </a:lnTo>
                  <a:lnTo>
                    <a:pt x="1225439" y="311150"/>
                  </a:lnTo>
                  <a:lnTo>
                    <a:pt x="1230566" y="307340"/>
                  </a:lnTo>
                  <a:lnTo>
                    <a:pt x="1228850" y="306070"/>
                  </a:lnTo>
                  <a:close/>
                </a:path>
                <a:path w="1976120" h="1284604">
                  <a:moveTo>
                    <a:pt x="1200103" y="275590"/>
                  </a:moveTo>
                  <a:lnTo>
                    <a:pt x="1199743" y="275590"/>
                  </a:lnTo>
                  <a:lnTo>
                    <a:pt x="1194587" y="287020"/>
                  </a:lnTo>
                  <a:lnTo>
                    <a:pt x="1190980" y="300990"/>
                  </a:lnTo>
                  <a:lnTo>
                    <a:pt x="1203883" y="307340"/>
                  </a:lnTo>
                  <a:lnTo>
                    <a:pt x="1208468" y="306139"/>
                  </a:lnTo>
                  <a:lnTo>
                    <a:pt x="1208735" y="306070"/>
                  </a:lnTo>
                  <a:lnTo>
                    <a:pt x="1218438" y="303530"/>
                  </a:lnTo>
                  <a:lnTo>
                    <a:pt x="1225417" y="303530"/>
                  </a:lnTo>
                  <a:lnTo>
                    <a:pt x="1223701" y="302260"/>
                  </a:lnTo>
                  <a:lnTo>
                    <a:pt x="1203998" y="302260"/>
                  </a:lnTo>
                  <a:lnTo>
                    <a:pt x="1200022" y="287020"/>
                  </a:lnTo>
                  <a:lnTo>
                    <a:pt x="1200103" y="275590"/>
                  </a:lnTo>
                  <a:close/>
                </a:path>
                <a:path w="1976120" h="1284604">
                  <a:moveTo>
                    <a:pt x="1208735" y="306070"/>
                  </a:moveTo>
                  <a:lnTo>
                    <a:pt x="1208468" y="306070"/>
                  </a:lnTo>
                  <a:lnTo>
                    <a:pt x="1208735" y="306070"/>
                  </a:lnTo>
                  <a:close/>
                </a:path>
                <a:path w="1976120" h="1284604">
                  <a:moveTo>
                    <a:pt x="1218552" y="298450"/>
                  </a:moveTo>
                  <a:lnTo>
                    <a:pt x="1203998" y="302260"/>
                  </a:lnTo>
                  <a:lnTo>
                    <a:pt x="1223701" y="302260"/>
                  </a:lnTo>
                  <a:lnTo>
                    <a:pt x="1218552" y="298450"/>
                  </a:lnTo>
                  <a:close/>
                </a:path>
                <a:path w="1976120" h="1284604">
                  <a:moveTo>
                    <a:pt x="1191895" y="218440"/>
                  </a:moveTo>
                  <a:lnTo>
                    <a:pt x="1178852" y="218440"/>
                  </a:lnTo>
                  <a:lnTo>
                    <a:pt x="1167282" y="233680"/>
                  </a:lnTo>
                  <a:lnTo>
                    <a:pt x="1155750" y="245110"/>
                  </a:lnTo>
                  <a:lnTo>
                    <a:pt x="1155750" y="259080"/>
                  </a:lnTo>
                  <a:lnTo>
                    <a:pt x="1152143" y="273050"/>
                  </a:lnTo>
                  <a:lnTo>
                    <a:pt x="1164158" y="285750"/>
                  </a:lnTo>
                  <a:lnTo>
                    <a:pt x="1178102" y="289560"/>
                  </a:lnTo>
                  <a:lnTo>
                    <a:pt x="1179877" y="285750"/>
                  </a:lnTo>
                  <a:lnTo>
                    <a:pt x="1176210" y="285750"/>
                  </a:lnTo>
                  <a:lnTo>
                    <a:pt x="1156576" y="271780"/>
                  </a:lnTo>
                  <a:lnTo>
                    <a:pt x="1161186" y="260350"/>
                  </a:lnTo>
                  <a:lnTo>
                    <a:pt x="1161275" y="245110"/>
                  </a:lnTo>
                  <a:lnTo>
                    <a:pt x="1181188" y="222250"/>
                  </a:lnTo>
                  <a:lnTo>
                    <a:pt x="1195190" y="222250"/>
                  </a:lnTo>
                  <a:lnTo>
                    <a:pt x="1191895" y="218440"/>
                  </a:lnTo>
                  <a:close/>
                </a:path>
                <a:path w="1976120" h="1284604">
                  <a:moveTo>
                    <a:pt x="1185209" y="274320"/>
                  </a:moveTo>
                  <a:lnTo>
                    <a:pt x="1187564" y="288290"/>
                  </a:lnTo>
                  <a:lnTo>
                    <a:pt x="1190000" y="285750"/>
                  </a:lnTo>
                  <a:lnTo>
                    <a:pt x="1187564" y="285750"/>
                  </a:lnTo>
                  <a:lnTo>
                    <a:pt x="1185209" y="274320"/>
                  </a:lnTo>
                  <a:close/>
                </a:path>
                <a:path w="1976120" h="1284604">
                  <a:moveTo>
                    <a:pt x="1184948" y="273050"/>
                  </a:moveTo>
                  <a:lnTo>
                    <a:pt x="1176210" y="285750"/>
                  </a:lnTo>
                  <a:lnTo>
                    <a:pt x="1179877" y="285750"/>
                  </a:lnTo>
                  <a:lnTo>
                    <a:pt x="1185202" y="274320"/>
                  </a:lnTo>
                  <a:lnTo>
                    <a:pt x="1184948" y="273050"/>
                  </a:lnTo>
                  <a:close/>
                </a:path>
                <a:path w="1976120" h="1284604">
                  <a:moveTo>
                    <a:pt x="1200111" y="274320"/>
                  </a:moveTo>
                  <a:lnTo>
                    <a:pt x="1187564" y="285750"/>
                  </a:lnTo>
                  <a:lnTo>
                    <a:pt x="1190000" y="285750"/>
                  </a:lnTo>
                  <a:lnTo>
                    <a:pt x="1199743" y="275590"/>
                  </a:lnTo>
                  <a:lnTo>
                    <a:pt x="1200103" y="275590"/>
                  </a:lnTo>
                  <a:lnTo>
                    <a:pt x="1200111" y="274320"/>
                  </a:lnTo>
                  <a:close/>
                </a:path>
                <a:path w="1976120" h="1284604">
                  <a:moveTo>
                    <a:pt x="1366989" y="242570"/>
                  </a:moveTo>
                  <a:lnTo>
                    <a:pt x="1353070" y="242570"/>
                  </a:lnTo>
                  <a:lnTo>
                    <a:pt x="1365326" y="243840"/>
                  </a:lnTo>
                  <a:lnTo>
                    <a:pt x="1366989" y="242570"/>
                  </a:lnTo>
                  <a:close/>
                </a:path>
                <a:path w="1976120" h="1284604">
                  <a:moveTo>
                    <a:pt x="1195190" y="222250"/>
                  </a:moveTo>
                  <a:lnTo>
                    <a:pt x="1181188" y="222250"/>
                  </a:lnTo>
                  <a:lnTo>
                    <a:pt x="1199108" y="233680"/>
                  </a:lnTo>
                  <a:lnTo>
                    <a:pt x="1210627" y="241300"/>
                  </a:lnTo>
                  <a:lnTo>
                    <a:pt x="1211840" y="238760"/>
                  </a:lnTo>
                  <a:lnTo>
                    <a:pt x="1209471" y="238760"/>
                  </a:lnTo>
                  <a:lnTo>
                    <a:pt x="1195190" y="222250"/>
                  </a:lnTo>
                  <a:close/>
                </a:path>
                <a:path w="1976120" h="1284604">
                  <a:moveTo>
                    <a:pt x="1360081" y="226060"/>
                  </a:moveTo>
                  <a:lnTo>
                    <a:pt x="1361122" y="241300"/>
                  </a:lnTo>
                  <a:lnTo>
                    <a:pt x="1366635" y="241300"/>
                  </a:lnTo>
                  <a:lnTo>
                    <a:pt x="1362769" y="227451"/>
                  </a:lnTo>
                  <a:lnTo>
                    <a:pt x="1360081" y="226060"/>
                  </a:lnTo>
                  <a:close/>
                </a:path>
                <a:path w="1976120" h="1284604">
                  <a:moveTo>
                    <a:pt x="1247756" y="200602"/>
                  </a:moveTo>
                  <a:lnTo>
                    <a:pt x="1239011" y="203200"/>
                  </a:lnTo>
                  <a:lnTo>
                    <a:pt x="1237119" y="220980"/>
                  </a:lnTo>
                  <a:lnTo>
                    <a:pt x="1215085" y="222250"/>
                  </a:lnTo>
                  <a:lnTo>
                    <a:pt x="1209471" y="238760"/>
                  </a:lnTo>
                  <a:lnTo>
                    <a:pt x="1211840" y="238760"/>
                  </a:lnTo>
                  <a:lnTo>
                    <a:pt x="1218514" y="224790"/>
                  </a:lnTo>
                  <a:lnTo>
                    <a:pt x="1239875" y="223520"/>
                  </a:lnTo>
                  <a:lnTo>
                    <a:pt x="1242644" y="205740"/>
                  </a:lnTo>
                  <a:lnTo>
                    <a:pt x="1259275" y="205740"/>
                  </a:lnTo>
                  <a:lnTo>
                    <a:pt x="1256846" y="202553"/>
                  </a:lnTo>
                  <a:lnTo>
                    <a:pt x="1250975" y="201930"/>
                  </a:lnTo>
                  <a:lnTo>
                    <a:pt x="1247756" y="200602"/>
                  </a:lnTo>
                  <a:close/>
                </a:path>
                <a:path w="1976120" h="1284604">
                  <a:moveTo>
                    <a:pt x="1370908" y="231502"/>
                  </a:moveTo>
                  <a:lnTo>
                    <a:pt x="1382267" y="234950"/>
                  </a:lnTo>
                  <a:lnTo>
                    <a:pt x="1382661" y="232410"/>
                  </a:lnTo>
                  <a:lnTo>
                    <a:pt x="1379512" y="232410"/>
                  </a:lnTo>
                  <a:lnTo>
                    <a:pt x="1370908" y="231502"/>
                  </a:lnTo>
                  <a:close/>
                </a:path>
                <a:path w="1976120" h="1284604">
                  <a:moveTo>
                    <a:pt x="1368983" y="205740"/>
                  </a:moveTo>
                  <a:lnTo>
                    <a:pt x="1366964" y="210820"/>
                  </a:lnTo>
                  <a:lnTo>
                    <a:pt x="1380756" y="219710"/>
                  </a:lnTo>
                  <a:lnTo>
                    <a:pt x="1379512" y="232410"/>
                  </a:lnTo>
                  <a:lnTo>
                    <a:pt x="1382661" y="232410"/>
                  </a:lnTo>
                  <a:lnTo>
                    <a:pt x="1385023" y="217170"/>
                  </a:lnTo>
                  <a:lnTo>
                    <a:pt x="1373286" y="207499"/>
                  </a:lnTo>
                  <a:lnTo>
                    <a:pt x="1368983" y="205740"/>
                  </a:lnTo>
                  <a:close/>
                </a:path>
                <a:path w="1976120" h="1284604">
                  <a:moveTo>
                    <a:pt x="1369714" y="231140"/>
                  </a:moveTo>
                  <a:lnTo>
                    <a:pt x="1367472" y="231140"/>
                  </a:lnTo>
                  <a:lnTo>
                    <a:pt x="1370908" y="231502"/>
                  </a:lnTo>
                  <a:lnTo>
                    <a:pt x="1369714" y="231140"/>
                  </a:lnTo>
                  <a:close/>
                </a:path>
                <a:path w="1976120" h="1284604">
                  <a:moveTo>
                    <a:pt x="1364113" y="227905"/>
                  </a:moveTo>
                  <a:lnTo>
                    <a:pt x="1363776" y="228600"/>
                  </a:lnTo>
                  <a:lnTo>
                    <a:pt x="1365529" y="229870"/>
                  </a:lnTo>
                  <a:lnTo>
                    <a:pt x="1369714" y="231140"/>
                  </a:lnTo>
                  <a:lnTo>
                    <a:pt x="1371180" y="231140"/>
                  </a:lnTo>
                  <a:lnTo>
                    <a:pt x="1364113" y="227905"/>
                  </a:lnTo>
                  <a:close/>
                </a:path>
                <a:path w="1976120" h="1284604">
                  <a:moveTo>
                    <a:pt x="1374851" y="226060"/>
                  </a:moveTo>
                  <a:lnTo>
                    <a:pt x="1365008" y="226060"/>
                  </a:lnTo>
                  <a:lnTo>
                    <a:pt x="1364173" y="227782"/>
                  </a:lnTo>
                  <a:lnTo>
                    <a:pt x="1374851" y="231140"/>
                  </a:lnTo>
                  <a:lnTo>
                    <a:pt x="1374851" y="226060"/>
                  </a:lnTo>
                  <a:close/>
                </a:path>
                <a:path w="1976120" h="1284604">
                  <a:moveTo>
                    <a:pt x="1363120" y="227451"/>
                  </a:moveTo>
                  <a:lnTo>
                    <a:pt x="1364113" y="227905"/>
                  </a:lnTo>
                  <a:lnTo>
                    <a:pt x="1363120" y="227451"/>
                  </a:lnTo>
                  <a:close/>
                </a:path>
                <a:path w="1976120" h="1284604">
                  <a:moveTo>
                    <a:pt x="1362856" y="227330"/>
                  </a:moveTo>
                  <a:lnTo>
                    <a:pt x="1363120" y="227451"/>
                  </a:lnTo>
                  <a:lnTo>
                    <a:pt x="1362856" y="227330"/>
                  </a:lnTo>
                  <a:close/>
                </a:path>
                <a:path w="1976120" h="1284604">
                  <a:moveTo>
                    <a:pt x="1372692" y="207010"/>
                  </a:moveTo>
                  <a:lnTo>
                    <a:pt x="1373286" y="207499"/>
                  </a:lnTo>
                  <a:lnTo>
                    <a:pt x="1381404" y="210820"/>
                  </a:lnTo>
                  <a:lnTo>
                    <a:pt x="1392504" y="212090"/>
                  </a:lnTo>
                  <a:lnTo>
                    <a:pt x="1380835" y="208930"/>
                  </a:lnTo>
                  <a:lnTo>
                    <a:pt x="1372692" y="207010"/>
                  </a:lnTo>
                  <a:close/>
                </a:path>
                <a:path w="1976120" h="1284604">
                  <a:moveTo>
                    <a:pt x="1379131" y="203200"/>
                  </a:moveTo>
                  <a:lnTo>
                    <a:pt x="1378432" y="208280"/>
                  </a:lnTo>
                  <a:lnTo>
                    <a:pt x="1380835" y="208930"/>
                  </a:lnTo>
                  <a:lnTo>
                    <a:pt x="1394231" y="212090"/>
                  </a:lnTo>
                  <a:lnTo>
                    <a:pt x="1383693" y="203649"/>
                  </a:lnTo>
                  <a:lnTo>
                    <a:pt x="1379131" y="203200"/>
                  </a:lnTo>
                  <a:close/>
                </a:path>
                <a:path w="1976120" h="1284604">
                  <a:moveTo>
                    <a:pt x="1259275" y="205740"/>
                  </a:moveTo>
                  <a:lnTo>
                    <a:pt x="1242644" y="205740"/>
                  </a:lnTo>
                  <a:lnTo>
                    <a:pt x="1261211" y="208280"/>
                  </a:lnTo>
                  <a:lnTo>
                    <a:pt x="1259275" y="205740"/>
                  </a:lnTo>
                  <a:close/>
                </a:path>
                <a:path w="1976120" h="1284604">
                  <a:moveTo>
                    <a:pt x="1384293" y="203709"/>
                  </a:moveTo>
                  <a:lnTo>
                    <a:pt x="1394726" y="208280"/>
                  </a:lnTo>
                  <a:lnTo>
                    <a:pt x="1402491" y="204470"/>
                  </a:lnTo>
                  <a:lnTo>
                    <a:pt x="1392008" y="204470"/>
                  </a:lnTo>
                  <a:lnTo>
                    <a:pt x="1384293" y="203709"/>
                  </a:lnTo>
                  <a:close/>
                </a:path>
                <a:path w="1976120" h="1284604">
                  <a:moveTo>
                    <a:pt x="1396992" y="194542"/>
                  </a:moveTo>
                  <a:lnTo>
                    <a:pt x="1404365" y="200660"/>
                  </a:lnTo>
                  <a:lnTo>
                    <a:pt x="1392008" y="204470"/>
                  </a:lnTo>
                  <a:lnTo>
                    <a:pt x="1402491" y="204470"/>
                  </a:lnTo>
                  <a:lnTo>
                    <a:pt x="1407667" y="201930"/>
                  </a:lnTo>
                  <a:lnTo>
                    <a:pt x="1403900" y="196509"/>
                  </a:lnTo>
                  <a:lnTo>
                    <a:pt x="1396992" y="194542"/>
                  </a:lnTo>
                  <a:close/>
                </a:path>
                <a:path w="1976120" h="1284604">
                  <a:moveTo>
                    <a:pt x="1383131" y="203200"/>
                  </a:moveTo>
                  <a:lnTo>
                    <a:pt x="1383693" y="203649"/>
                  </a:lnTo>
                  <a:lnTo>
                    <a:pt x="1384293" y="203709"/>
                  </a:lnTo>
                  <a:lnTo>
                    <a:pt x="1383131" y="203200"/>
                  </a:lnTo>
                  <a:close/>
                </a:path>
                <a:path w="1976120" h="1284604">
                  <a:moveTo>
                    <a:pt x="1255355" y="200597"/>
                  </a:moveTo>
                  <a:lnTo>
                    <a:pt x="1256846" y="202553"/>
                  </a:lnTo>
                  <a:lnTo>
                    <a:pt x="1262938" y="203200"/>
                  </a:lnTo>
                  <a:lnTo>
                    <a:pt x="1255355" y="200597"/>
                  </a:lnTo>
                  <a:close/>
                </a:path>
                <a:path w="1976120" h="1284604">
                  <a:moveTo>
                    <a:pt x="1251839" y="199390"/>
                  </a:moveTo>
                  <a:lnTo>
                    <a:pt x="1247756" y="200602"/>
                  </a:lnTo>
                  <a:lnTo>
                    <a:pt x="1250975" y="201930"/>
                  </a:lnTo>
                  <a:lnTo>
                    <a:pt x="1256846" y="202553"/>
                  </a:lnTo>
                  <a:lnTo>
                    <a:pt x="1255355" y="200597"/>
                  </a:lnTo>
                  <a:lnTo>
                    <a:pt x="1251839" y="199390"/>
                  </a:lnTo>
                  <a:close/>
                </a:path>
                <a:path w="1976120" h="1284604">
                  <a:moveTo>
                    <a:pt x="1240726" y="195665"/>
                  </a:moveTo>
                  <a:lnTo>
                    <a:pt x="1238656" y="196850"/>
                  </a:lnTo>
                  <a:lnTo>
                    <a:pt x="1247775" y="200597"/>
                  </a:lnTo>
                  <a:lnTo>
                    <a:pt x="1251839" y="199390"/>
                  </a:lnTo>
                  <a:lnTo>
                    <a:pt x="1254435" y="199390"/>
                  </a:lnTo>
                  <a:lnTo>
                    <a:pt x="1252499" y="196850"/>
                  </a:lnTo>
                  <a:lnTo>
                    <a:pt x="1240726" y="195665"/>
                  </a:lnTo>
                  <a:close/>
                </a:path>
                <a:path w="1976120" h="1284604">
                  <a:moveTo>
                    <a:pt x="1254435" y="199390"/>
                  </a:moveTo>
                  <a:lnTo>
                    <a:pt x="1251839" y="199390"/>
                  </a:lnTo>
                  <a:lnTo>
                    <a:pt x="1255355" y="200597"/>
                  </a:lnTo>
                  <a:lnTo>
                    <a:pt x="1254435" y="199390"/>
                  </a:lnTo>
                  <a:close/>
                </a:path>
                <a:path w="1976120" h="1284604">
                  <a:moveTo>
                    <a:pt x="1248224" y="191376"/>
                  </a:moveTo>
                  <a:lnTo>
                    <a:pt x="1245952" y="192676"/>
                  </a:lnTo>
                  <a:lnTo>
                    <a:pt x="1249451" y="195580"/>
                  </a:lnTo>
                  <a:lnTo>
                    <a:pt x="1261617" y="198120"/>
                  </a:lnTo>
                  <a:lnTo>
                    <a:pt x="1257664" y="195580"/>
                  </a:lnTo>
                  <a:lnTo>
                    <a:pt x="1252194" y="195580"/>
                  </a:lnTo>
                  <a:lnTo>
                    <a:pt x="1248224" y="191376"/>
                  </a:lnTo>
                  <a:close/>
                </a:path>
                <a:path w="1976120" h="1284604">
                  <a:moveTo>
                    <a:pt x="1396034" y="163830"/>
                  </a:moveTo>
                  <a:lnTo>
                    <a:pt x="1394521" y="177800"/>
                  </a:lnTo>
                  <a:lnTo>
                    <a:pt x="1394490" y="179977"/>
                  </a:lnTo>
                  <a:lnTo>
                    <a:pt x="1394952" y="183913"/>
                  </a:lnTo>
                  <a:lnTo>
                    <a:pt x="1395310" y="184150"/>
                  </a:lnTo>
                  <a:lnTo>
                    <a:pt x="1403900" y="196509"/>
                  </a:lnTo>
                  <a:lnTo>
                    <a:pt x="1409560" y="198120"/>
                  </a:lnTo>
                  <a:lnTo>
                    <a:pt x="1421549" y="195580"/>
                  </a:lnTo>
                  <a:lnTo>
                    <a:pt x="1438452" y="195580"/>
                  </a:lnTo>
                  <a:lnTo>
                    <a:pt x="1443634" y="193040"/>
                  </a:lnTo>
                  <a:lnTo>
                    <a:pt x="1409560" y="193040"/>
                  </a:lnTo>
                  <a:lnTo>
                    <a:pt x="1401580" y="181610"/>
                  </a:lnTo>
                  <a:lnTo>
                    <a:pt x="1397063" y="181610"/>
                  </a:lnTo>
                  <a:lnTo>
                    <a:pt x="1396034" y="163830"/>
                  </a:lnTo>
                  <a:close/>
                </a:path>
                <a:path w="1976120" h="1284604">
                  <a:moveTo>
                    <a:pt x="1438452" y="195580"/>
                  </a:moveTo>
                  <a:lnTo>
                    <a:pt x="1421549" y="195580"/>
                  </a:lnTo>
                  <a:lnTo>
                    <a:pt x="1433271" y="198120"/>
                  </a:lnTo>
                  <a:lnTo>
                    <a:pt x="1438452" y="195580"/>
                  </a:lnTo>
                  <a:close/>
                </a:path>
                <a:path w="1976120" h="1284604">
                  <a:moveTo>
                    <a:pt x="1394952" y="183913"/>
                  </a:moveTo>
                  <a:lnTo>
                    <a:pt x="1396116" y="193815"/>
                  </a:lnTo>
                  <a:lnTo>
                    <a:pt x="1396992" y="194542"/>
                  </a:lnTo>
                  <a:lnTo>
                    <a:pt x="1403900" y="196509"/>
                  </a:lnTo>
                  <a:lnTo>
                    <a:pt x="1395310" y="184150"/>
                  </a:lnTo>
                  <a:lnTo>
                    <a:pt x="1394952" y="183913"/>
                  </a:lnTo>
                  <a:close/>
                </a:path>
                <a:path w="1976120" h="1284604">
                  <a:moveTo>
                    <a:pt x="1240876" y="195580"/>
                  </a:moveTo>
                  <a:lnTo>
                    <a:pt x="1239875" y="195580"/>
                  </a:lnTo>
                  <a:lnTo>
                    <a:pt x="1240726" y="195665"/>
                  </a:lnTo>
                  <a:lnTo>
                    <a:pt x="1240876" y="195580"/>
                  </a:lnTo>
                  <a:close/>
                </a:path>
                <a:path w="1976120" h="1284604">
                  <a:moveTo>
                    <a:pt x="1245952" y="192676"/>
                  </a:moveTo>
                  <a:lnTo>
                    <a:pt x="1240876" y="195580"/>
                  </a:lnTo>
                  <a:lnTo>
                    <a:pt x="1249451" y="195580"/>
                  </a:lnTo>
                  <a:lnTo>
                    <a:pt x="1245952" y="192676"/>
                  </a:lnTo>
                  <a:close/>
                </a:path>
                <a:path w="1976120" h="1284604">
                  <a:moveTo>
                    <a:pt x="1249756" y="190500"/>
                  </a:moveTo>
                  <a:lnTo>
                    <a:pt x="1248224" y="191376"/>
                  </a:lnTo>
                  <a:lnTo>
                    <a:pt x="1252194" y="195580"/>
                  </a:lnTo>
                  <a:lnTo>
                    <a:pt x="1257664" y="195580"/>
                  </a:lnTo>
                  <a:lnTo>
                    <a:pt x="1249756" y="190500"/>
                  </a:lnTo>
                  <a:close/>
                </a:path>
                <a:path w="1976120" h="1284604">
                  <a:moveTo>
                    <a:pt x="1396116" y="193815"/>
                  </a:moveTo>
                  <a:lnTo>
                    <a:pt x="1396174" y="194310"/>
                  </a:lnTo>
                  <a:lnTo>
                    <a:pt x="1396992" y="194542"/>
                  </a:lnTo>
                  <a:lnTo>
                    <a:pt x="1396116" y="193815"/>
                  </a:lnTo>
                  <a:close/>
                </a:path>
                <a:path w="1976120" h="1284604">
                  <a:moveTo>
                    <a:pt x="1358388" y="158750"/>
                  </a:moveTo>
                  <a:lnTo>
                    <a:pt x="1352346" y="158750"/>
                  </a:lnTo>
                  <a:lnTo>
                    <a:pt x="1368717" y="176530"/>
                  </a:lnTo>
                  <a:lnTo>
                    <a:pt x="1381404" y="181610"/>
                  </a:lnTo>
                  <a:lnTo>
                    <a:pt x="1396116" y="193815"/>
                  </a:lnTo>
                  <a:lnTo>
                    <a:pt x="1394952" y="183913"/>
                  </a:lnTo>
                  <a:lnTo>
                    <a:pt x="1391471" y="181610"/>
                  </a:lnTo>
                  <a:lnTo>
                    <a:pt x="1385100" y="181610"/>
                  </a:lnTo>
                  <a:lnTo>
                    <a:pt x="1372412" y="176530"/>
                  </a:lnTo>
                  <a:lnTo>
                    <a:pt x="1358388" y="158750"/>
                  </a:lnTo>
                  <a:close/>
                </a:path>
                <a:path w="1976120" h="1284604">
                  <a:moveTo>
                    <a:pt x="1436916" y="175260"/>
                  </a:moveTo>
                  <a:lnTo>
                    <a:pt x="1442567" y="190500"/>
                  </a:lnTo>
                  <a:lnTo>
                    <a:pt x="1431124" y="193040"/>
                  </a:lnTo>
                  <a:lnTo>
                    <a:pt x="1443634" y="193040"/>
                  </a:lnTo>
                  <a:lnTo>
                    <a:pt x="1446225" y="191770"/>
                  </a:lnTo>
                  <a:lnTo>
                    <a:pt x="1443538" y="179977"/>
                  </a:lnTo>
                  <a:lnTo>
                    <a:pt x="1436916" y="175260"/>
                  </a:lnTo>
                  <a:close/>
                </a:path>
                <a:path w="1976120" h="1284604">
                  <a:moveTo>
                    <a:pt x="1269555" y="168910"/>
                  </a:moveTo>
                  <a:lnTo>
                    <a:pt x="1243583" y="168910"/>
                  </a:lnTo>
                  <a:lnTo>
                    <a:pt x="1237208" y="185420"/>
                  </a:lnTo>
                  <a:lnTo>
                    <a:pt x="1245952" y="192676"/>
                  </a:lnTo>
                  <a:lnTo>
                    <a:pt x="1248224" y="191376"/>
                  </a:lnTo>
                  <a:lnTo>
                    <a:pt x="1241399" y="184150"/>
                  </a:lnTo>
                  <a:lnTo>
                    <a:pt x="1246251" y="172720"/>
                  </a:lnTo>
                  <a:lnTo>
                    <a:pt x="1274030" y="172720"/>
                  </a:lnTo>
                  <a:lnTo>
                    <a:pt x="1269555" y="168910"/>
                  </a:lnTo>
                  <a:close/>
                </a:path>
                <a:path w="1976120" h="1284604">
                  <a:moveTo>
                    <a:pt x="1274030" y="172720"/>
                  </a:moveTo>
                  <a:lnTo>
                    <a:pt x="1246251" y="172720"/>
                  </a:lnTo>
                  <a:lnTo>
                    <a:pt x="1267625" y="173990"/>
                  </a:lnTo>
                  <a:lnTo>
                    <a:pt x="1278712" y="185420"/>
                  </a:lnTo>
                  <a:lnTo>
                    <a:pt x="1288948" y="185420"/>
                  </a:lnTo>
                  <a:lnTo>
                    <a:pt x="1276032" y="179070"/>
                  </a:lnTo>
                  <a:lnTo>
                    <a:pt x="1274475" y="173098"/>
                  </a:lnTo>
                  <a:lnTo>
                    <a:pt x="1274030" y="172720"/>
                  </a:lnTo>
                  <a:close/>
                </a:path>
                <a:path w="1976120" h="1284604">
                  <a:moveTo>
                    <a:pt x="1274475" y="173098"/>
                  </a:moveTo>
                  <a:lnTo>
                    <a:pt x="1276032" y="179070"/>
                  </a:lnTo>
                  <a:lnTo>
                    <a:pt x="1288948" y="185420"/>
                  </a:lnTo>
                  <a:lnTo>
                    <a:pt x="1274475" y="173098"/>
                  </a:lnTo>
                  <a:close/>
                </a:path>
                <a:path w="1976120" h="1284604">
                  <a:moveTo>
                    <a:pt x="1274432" y="160020"/>
                  </a:moveTo>
                  <a:lnTo>
                    <a:pt x="1271727" y="162560"/>
                  </a:lnTo>
                  <a:lnTo>
                    <a:pt x="1274475" y="173098"/>
                  </a:lnTo>
                  <a:lnTo>
                    <a:pt x="1288948" y="185420"/>
                  </a:lnTo>
                  <a:lnTo>
                    <a:pt x="1289811" y="185420"/>
                  </a:lnTo>
                  <a:lnTo>
                    <a:pt x="1279781" y="167564"/>
                  </a:lnTo>
                  <a:lnTo>
                    <a:pt x="1274432" y="160020"/>
                  </a:lnTo>
                  <a:close/>
                </a:path>
                <a:path w="1976120" h="1284604">
                  <a:moveTo>
                    <a:pt x="1441876" y="172837"/>
                  </a:moveTo>
                  <a:lnTo>
                    <a:pt x="1442173" y="173990"/>
                  </a:lnTo>
                  <a:lnTo>
                    <a:pt x="1443538" y="179977"/>
                  </a:lnTo>
                  <a:lnTo>
                    <a:pt x="1451178" y="185420"/>
                  </a:lnTo>
                  <a:lnTo>
                    <a:pt x="1465160" y="177800"/>
                  </a:lnTo>
                  <a:lnTo>
                    <a:pt x="1465336" y="175260"/>
                  </a:lnTo>
                  <a:lnTo>
                    <a:pt x="1460880" y="175260"/>
                  </a:lnTo>
                  <a:lnTo>
                    <a:pt x="1441876" y="172837"/>
                  </a:lnTo>
                  <a:close/>
                </a:path>
                <a:path w="1976120" h="1284604">
                  <a:moveTo>
                    <a:pt x="1358912" y="156210"/>
                  </a:moveTo>
                  <a:lnTo>
                    <a:pt x="1356385" y="156210"/>
                  </a:lnTo>
                  <a:lnTo>
                    <a:pt x="1372412" y="176530"/>
                  </a:lnTo>
                  <a:lnTo>
                    <a:pt x="1385100" y="181610"/>
                  </a:lnTo>
                  <a:lnTo>
                    <a:pt x="1391471" y="181610"/>
                  </a:lnTo>
                  <a:lnTo>
                    <a:pt x="1383791" y="176530"/>
                  </a:lnTo>
                  <a:lnTo>
                    <a:pt x="1372044" y="172720"/>
                  </a:lnTo>
                  <a:lnTo>
                    <a:pt x="1366240" y="158750"/>
                  </a:lnTo>
                  <a:lnTo>
                    <a:pt x="1358912" y="156210"/>
                  </a:lnTo>
                  <a:close/>
                </a:path>
                <a:path w="1976120" h="1284604">
                  <a:moveTo>
                    <a:pt x="1361909" y="153670"/>
                  </a:moveTo>
                  <a:lnTo>
                    <a:pt x="1351584" y="153670"/>
                  </a:lnTo>
                  <a:lnTo>
                    <a:pt x="1366240" y="158750"/>
                  </a:lnTo>
                  <a:lnTo>
                    <a:pt x="1372044" y="172720"/>
                  </a:lnTo>
                  <a:lnTo>
                    <a:pt x="1383791" y="176530"/>
                  </a:lnTo>
                  <a:lnTo>
                    <a:pt x="1391471" y="181610"/>
                  </a:lnTo>
                  <a:lnTo>
                    <a:pt x="1394682" y="181610"/>
                  </a:lnTo>
                  <a:lnTo>
                    <a:pt x="1394383" y="179070"/>
                  </a:lnTo>
                  <a:lnTo>
                    <a:pt x="1375740" y="172720"/>
                  </a:lnTo>
                  <a:lnTo>
                    <a:pt x="1369936" y="158750"/>
                  </a:lnTo>
                  <a:lnTo>
                    <a:pt x="1361909" y="153670"/>
                  </a:lnTo>
                  <a:close/>
                </a:path>
                <a:path w="1976120" h="1284604">
                  <a:moveTo>
                    <a:pt x="1396034" y="163830"/>
                  </a:moveTo>
                  <a:lnTo>
                    <a:pt x="1397063" y="181610"/>
                  </a:lnTo>
                  <a:lnTo>
                    <a:pt x="1401580" y="181610"/>
                  </a:lnTo>
                  <a:lnTo>
                    <a:pt x="1399806" y="179070"/>
                  </a:lnTo>
                  <a:lnTo>
                    <a:pt x="1396034" y="163830"/>
                  </a:lnTo>
                  <a:close/>
                </a:path>
                <a:path w="1976120" h="1284604">
                  <a:moveTo>
                    <a:pt x="1438567" y="160020"/>
                  </a:moveTo>
                  <a:lnTo>
                    <a:pt x="1436916" y="175260"/>
                  </a:lnTo>
                  <a:lnTo>
                    <a:pt x="1443538" y="179977"/>
                  </a:lnTo>
                  <a:lnTo>
                    <a:pt x="1442173" y="173990"/>
                  </a:lnTo>
                  <a:lnTo>
                    <a:pt x="1441876" y="172837"/>
                  </a:lnTo>
                  <a:lnTo>
                    <a:pt x="1440954" y="172720"/>
                  </a:lnTo>
                  <a:lnTo>
                    <a:pt x="1438567" y="160020"/>
                  </a:lnTo>
                  <a:close/>
                </a:path>
                <a:path w="1976120" h="1284604">
                  <a:moveTo>
                    <a:pt x="1291983" y="147320"/>
                  </a:moveTo>
                  <a:lnTo>
                    <a:pt x="1280896" y="154940"/>
                  </a:lnTo>
                  <a:lnTo>
                    <a:pt x="1283159" y="170781"/>
                  </a:lnTo>
                  <a:lnTo>
                    <a:pt x="1286687" y="175260"/>
                  </a:lnTo>
                  <a:lnTo>
                    <a:pt x="1289405" y="172720"/>
                  </a:lnTo>
                  <a:lnTo>
                    <a:pt x="1285087" y="156210"/>
                  </a:lnTo>
                  <a:lnTo>
                    <a:pt x="1328642" y="156210"/>
                  </a:lnTo>
                  <a:lnTo>
                    <a:pt x="1319060" y="151130"/>
                  </a:lnTo>
                  <a:lnTo>
                    <a:pt x="1304607" y="149860"/>
                  </a:lnTo>
                  <a:lnTo>
                    <a:pt x="1291983" y="147320"/>
                  </a:lnTo>
                  <a:close/>
                </a:path>
                <a:path w="1976120" h="1284604">
                  <a:moveTo>
                    <a:pt x="1450949" y="154940"/>
                  </a:moveTo>
                  <a:lnTo>
                    <a:pt x="1462112" y="162560"/>
                  </a:lnTo>
                  <a:lnTo>
                    <a:pt x="1460880" y="175260"/>
                  </a:lnTo>
                  <a:lnTo>
                    <a:pt x="1465336" y="175260"/>
                  </a:lnTo>
                  <a:lnTo>
                    <a:pt x="1465916" y="166897"/>
                  </a:lnTo>
                  <a:lnTo>
                    <a:pt x="1462773" y="160020"/>
                  </a:lnTo>
                  <a:lnTo>
                    <a:pt x="1450949" y="154940"/>
                  </a:lnTo>
                  <a:close/>
                </a:path>
                <a:path w="1976120" h="1284604">
                  <a:moveTo>
                    <a:pt x="1438567" y="160020"/>
                  </a:moveTo>
                  <a:lnTo>
                    <a:pt x="1440954" y="172720"/>
                  </a:lnTo>
                  <a:lnTo>
                    <a:pt x="1441876" y="172837"/>
                  </a:lnTo>
                  <a:lnTo>
                    <a:pt x="1438567" y="160020"/>
                  </a:lnTo>
                  <a:close/>
                </a:path>
                <a:path w="1976120" h="1284604">
                  <a:moveTo>
                    <a:pt x="1277683" y="163830"/>
                  </a:moveTo>
                  <a:lnTo>
                    <a:pt x="1279781" y="167564"/>
                  </a:lnTo>
                  <a:lnTo>
                    <a:pt x="1283436" y="172720"/>
                  </a:lnTo>
                  <a:lnTo>
                    <a:pt x="1283159" y="170781"/>
                  </a:lnTo>
                  <a:lnTo>
                    <a:pt x="1277683" y="163830"/>
                  </a:lnTo>
                  <a:close/>
                </a:path>
                <a:path w="1976120" h="1284604">
                  <a:moveTo>
                    <a:pt x="1454884" y="151723"/>
                  </a:moveTo>
                  <a:lnTo>
                    <a:pt x="1466392" y="160020"/>
                  </a:lnTo>
                  <a:lnTo>
                    <a:pt x="1465916" y="166897"/>
                  </a:lnTo>
                  <a:lnTo>
                    <a:pt x="1468577" y="172720"/>
                  </a:lnTo>
                  <a:lnTo>
                    <a:pt x="1483652" y="166370"/>
                  </a:lnTo>
                  <a:lnTo>
                    <a:pt x="1483841" y="163830"/>
                  </a:lnTo>
                  <a:lnTo>
                    <a:pt x="1479372" y="163830"/>
                  </a:lnTo>
                  <a:lnTo>
                    <a:pt x="1466100" y="156210"/>
                  </a:lnTo>
                  <a:lnTo>
                    <a:pt x="1454884" y="151723"/>
                  </a:lnTo>
                  <a:close/>
                </a:path>
                <a:path w="1976120" h="1284604">
                  <a:moveTo>
                    <a:pt x="1441183" y="142240"/>
                  </a:moveTo>
                  <a:lnTo>
                    <a:pt x="1450949" y="154940"/>
                  </a:lnTo>
                  <a:lnTo>
                    <a:pt x="1462773" y="160020"/>
                  </a:lnTo>
                  <a:lnTo>
                    <a:pt x="1465916" y="166897"/>
                  </a:lnTo>
                  <a:lnTo>
                    <a:pt x="1466392" y="160020"/>
                  </a:lnTo>
                  <a:lnTo>
                    <a:pt x="1454884" y="151723"/>
                  </a:lnTo>
                  <a:lnTo>
                    <a:pt x="1453400" y="151130"/>
                  </a:lnTo>
                  <a:lnTo>
                    <a:pt x="1441183" y="142240"/>
                  </a:lnTo>
                  <a:close/>
                </a:path>
                <a:path w="1976120" h="1284604">
                  <a:moveTo>
                    <a:pt x="1328642" y="156210"/>
                  </a:moveTo>
                  <a:lnTo>
                    <a:pt x="1317548" y="156210"/>
                  </a:lnTo>
                  <a:lnTo>
                    <a:pt x="1338872" y="166370"/>
                  </a:lnTo>
                  <a:lnTo>
                    <a:pt x="1347855" y="161290"/>
                  </a:lnTo>
                  <a:lnTo>
                    <a:pt x="1338224" y="161290"/>
                  </a:lnTo>
                  <a:lnTo>
                    <a:pt x="1328642" y="156210"/>
                  </a:lnTo>
                  <a:close/>
                </a:path>
                <a:path w="1976120" h="1284604">
                  <a:moveTo>
                    <a:pt x="1439570" y="157480"/>
                  </a:moveTo>
                  <a:lnTo>
                    <a:pt x="1428521" y="157480"/>
                  </a:lnTo>
                  <a:lnTo>
                    <a:pt x="1428521" y="163830"/>
                  </a:lnTo>
                  <a:lnTo>
                    <a:pt x="1438154" y="163830"/>
                  </a:lnTo>
                  <a:lnTo>
                    <a:pt x="1438567" y="160020"/>
                  </a:lnTo>
                  <a:lnTo>
                    <a:pt x="1439570" y="160020"/>
                  </a:lnTo>
                  <a:lnTo>
                    <a:pt x="1439570" y="157480"/>
                  </a:lnTo>
                  <a:close/>
                </a:path>
                <a:path w="1976120" h="1284604">
                  <a:moveTo>
                    <a:pt x="1439570" y="160020"/>
                  </a:moveTo>
                  <a:lnTo>
                    <a:pt x="1438567" y="160020"/>
                  </a:lnTo>
                  <a:lnTo>
                    <a:pt x="1439550" y="163830"/>
                  </a:lnTo>
                  <a:lnTo>
                    <a:pt x="1439570" y="160020"/>
                  </a:lnTo>
                  <a:close/>
                </a:path>
                <a:path w="1976120" h="1284604">
                  <a:moveTo>
                    <a:pt x="1479946" y="140970"/>
                  </a:moveTo>
                  <a:lnTo>
                    <a:pt x="1475003" y="141902"/>
                  </a:lnTo>
                  <a:lnTo>
                    <a:pt x="1479740" y="151130"/>
                  </a:lnTo>
                  <a:lnTo>
                    <a:pt x="1479372" y="163830"/>
                  </a:lnTo>
                  <a:lnTo>
                    <a:pt x="1483841" y="163830"/>
                  </a:lnTo>
                  <a:lnTo>
                    <a:pt x="1484883" y="149860"/>
                  </a:lnTo>
                  <a:lnTo>
                    <a:pt x="1479946" y="140970"/>
                  </a:lnTo>
                  <a:close/>
                </a:path>
                <a:path w="1976120" h="1284604">
                  <a:moveTo>
                    <a:pt x="1351584" y="153670"/>
                  </a:moveTo>
                  <a:lnTo>
                    <a:pt x="1338224" y="161290"/>
                  </a:lnTo>
                  <a:lnTo>
                    <a:pt x="1347855" y="161290"/>
                  </a:lnTo>
                  <a:lnTo>
                    <a:pt x="1352346" y="158750"/>
                  </a:lnTo>
                  <a:lnTo>
                    <a:pt x="1358388" y="158750"/>
                  </a:lnTo>
                  <a:lnTo>
                    <a:pt x="1356385" y="156210"/>
                  </a:lnTo>
                  <a:lnTo>
                    <a:pt x="1358912" y="156210"/>
                  </a:lnTo>
                  <a:lnTo>
                    <a:pt x="1351584" y="153670"/>
                  </a:lnTo>
                  <a:close/>
                </a:path>
                <a:path w="1976120" h="1284604">
                  <a:moveTo>
                    <a:pt x="1344772" y="149977"/>
                  </a:moveTo>
                  <a:lnTo>
                    <a:pt x="1332537" y="153376"/>
                  </a:lnTo>
                  <a:lnTo>
                    <a:pt x="1330591" y="154940"/>
                  </a:lnTo>
                  <a:lnTo>
                    <a:pt x="1344295" y="156210"/>
                  </a:lnTo>
                  <a:lnTo>
                    <a:pt x="1347131" y="156210"/>
                  </a:lnTo>
                  <a:lnTo>
                    <a:pt x="1351584" y="153670"/>
                  </a:lnTo>
                  <a:lnTo>
                    <a:pt x="1361909" y="153670"/>
                  </a:lnTo>
                  <a:lnTo>
                    <a:pt x="1357896" y="151130"/>
                  </a:lnTo>
                  <a:lnTo>
                    <a:pt x="1344772" y="149977"/>
                  </a:lnTo>
                  <a:close/>
                </a:path>
                <a:path w="1976120" h="1284604">
                  <a:moveTo>
                    <a:pt x="1332626" y="153304"/>
                  </a:moveTo>
                  <a:lnTo>
                    <a:pt x="1331480" y="153670"/>
                  </a:lnTo>
                  <a:lnTo>
                    <a:pt x="1332537" y="153376"/>
                  </a:lnTo>
                  <a:close/>
                </a:path>
                <a:path w="1976120" h="1284604">
                  <a:moveTo>
                    <a:pt x="1343431" y="149860"/>
                  </a:moveTo>
                  <a:lnTo>
                    <a:pt x="1332626" y="153304"/>
                  </a:lnTo>
                  <a:lnTo>
                    <a:pt x="1344772" y="149977"/>
                  </a:lnTo>
                  <a:lnTo>
                    <a:pt x="1343431" y="149860"/>
                  </a:lnTo>
                  <a:close/>
                </a:path>
                <a:path w="1976120" h="1284604">
                  <a:moveTo>
                    <a:pt x="1359939" y="133350"/>
                  </a:moveTo>
                  <a:lnTo>
                    <a:pt x="1356385" y="133350"/>
                  </a:lnTo>
                  <a:lnTo>
                    <a:pt x="1341653" y="146050"/>
                  </a:lnTo>
                  <a:lnTo>
                    <a:pt x="1332626" y="153304"/>
                  </a:lnTo>
                  <a:lnTo>
                    <a:pt x="1343431" y="149860"/>
                  </a:lnTo>
                  <a:lnTo>
                    <a:pt x="1345196" y="149860"/>
                  </a:lnTo>
                  <a:lnTo>
                    <a:pt x="1358163" y="138430"/>
                  </a:lnTo>
                  <a:lnTo>
                    <a:pt x="1374154" y="138430"/>
                  </a:lnTo>
                  <a:lnTo>
                    <a:pt x="1359939" y="133350"/>
                  </a:lnTo>
                  <a:close/>
                </a:path>
                <a:path w="1976120" h="1284604">
                  <a:moveTo>
                    <a:pt x="1441183" y="142240"/>
                  </a:moveTo>
                  <a:lnTo>
                    <a:pt x="1453400" y="151130"/>
                  </a:lnTo>
                  <a:lnTo>
                    <a:pt x="1454884" y="151723"/>
                  </a:lnTo>
                  <a:lnTo>
                    <a:pt x="1454061" y="151130"/>
                  </a:lnTo>
                  <a:lnTo>
                    <a:pt x="1441183" y="142240"/>
                  </a:lnTo>
                  <a:close/>
                </a:path>
                <a:path w="1976120" h="1284604">
                  <a:moveTo>
                    <a:pt x="1490685" y="139700"/>
                  </a:moveTo>
                  <a:lnTo>
                    <a:pt x="1486687" y="139700"/>
                  </a:lnTo>
                  <a:lnTo>
                    <a:pt x="1492834" y="151130"/>
                  </a:lnTo>
                  <a:lnTo>
                    <a:pt x="1506613" y="149860"/>
                  </a:lnTo>
                  <a:lnTo>
                    <a:pt x="1520393" y="149860"/>
                  </a:lnTo>
                  <a:lnTo>
                    <a:pt x="1520867" y="147320"/>
                  </a:lnTo>
                  <a:lnTo>
                    <a:pt x="1494624" y="147320"/>
                  </a:lnTo>
                  <a:lnTo>
                    <a:pt x="1490685" y="139700"/>
                  </a:lnTo>
                  <a:close/>
                </a:path>
                <a:path w="1976120" h="1284604">
                  <a:moveTo>
                    <a:pt x="1345196" y="149860"/>
                  </a:moveTo>
                  <a:lnTo>
                    <a:pt x="1343431" y="149860"/>
                  </a:lnTo>
                  <a:lnTo>
                    <a:pt x="1344772" y="149977"/>
                  </a:lnTo>
                  <a:lnTo>
                    <a:pt x="1345196" y="149860"/>
                  </a:lnTo>
                  <a:close/>
                </a:path>
                <a:path w="1976120" h="1284604">
                  <a:moveTo>
                    <a:pt x="1377526" y="139634"/>
                  </a:moveTo>
                  <a:lnTo>
                    <a:pt x="1377708" y="139700"/>
                  </a:lnTo>
                  <a:lnTo>
                    <a:pt x="1391221" y="148590"/>
                  </a:lnTo>
                  <a:lnTo>
                    <a:pt x="1394256" y="143510"/>
                  </a:lnTo>
                  <a:lnTo>
                    <a:pt x="1392233" y="142240"/>
                  </a:lnTo>
                  <a:lnTo>
                    <a:pt x="1391183" y="142240"/>
                  </a:lnTo>
                  <a:lnTo>
                    <a:pt x="1378572" y="139700"/>
                  </a:lnTo>
                  <a:lnTo>
                    <a:pt x="1377526" y="139634"/>
                  </a:lnTo>
                  <a:close/>
                </a:path>
                <a:path w="1976120" h="1284604">
                  <a:moveTo>
                    <a:pt x="1515843" y="144780"/>
                  </a:moveTo>
                  <a:lnTo>
                    <a:pt x="1506169" y="144780"/>
                  </a:lnTo>
                  <a:lnTo>
                    <a:pt x="1494624" y="147320"/>
                  </a:lnTo>
                  <a:lnTo>
                    <a:pt x="1520867" y="147320"/>
                  </a:lnTo>
                  <a:lnTo>
                    <a:pt x="1521104" y="146050"/>
                  </a:lnTo>
                  <a:lnTo>
                    <a:pt x="1518780" y="146050"/>
                  </a:lnTo>
                  <a:lnTo>
                    <a:pt x="1515843" y="144780"/>
                  </a:lnTo>
                  <a:close/>
                </a:path>
                <a:path w="1976120" h="1284604">
                  <a:moveTo>
                    <a:pt x="1510375" y="142415"/>
                  </a:moveTo>
                  <a:lnTo>
                    <a:pt x="1518780" y="146050"/>
                  </a:lnTo>
                  <a:lnTo>
                    <a:pt x="1519581" y="145500"/>
                  </a:lnTo>
                  <a:lnTo>
                    <a:pt x="1517586" y="144780"/>
                  </a:lnTo>
                  <a:lnTo>
                    <a:pt x="1517256" y="144780"/>
                  </a:lnTo>
                  <a:lnTo>
                    <a:pt x="1510375" y="142415"/>
                  </a:lnTo>
                  <a:close/>
                </a:path>
                <a:path w="1976120" h="1284604">
                  <a:moveTo>
                    <a:pt x="1519581" y="145500"/>
                  </a:moveTo>
                  <a:lnTo>
                    <a:pt x="1518780" y="146050"/>
                  </a:lnTo>
                  <a:lnTo>
                    <a:pt x="1521104" y="146050"/>
                  </a:lnTo>
                  <a:lnTo>
                    <a:pt x="1519581" y="145500"/>
                  </a:lnTo>
                  <a:close/>
                </a:path>
                <a:path w="1976120" h="1284604">
                  <a:moveTo>
                    <a:pt x="1526180" y="140970"/>
                  </a:moveTo>
                  <a:lnTo>
                    <a:pt x="1507032" y="140970"/>
                  </a:lnTo>
                  <a:lnTo>
                    <a:pt x="1519581" y="145500"/>
                  </a:lnTo>
                  <a:lnTo>
                    <a:pt x="1526180" y="140970"/>
                  </a:lnTo>
                  <a:close/>
                </a:path>
                <a:path w="1976120" h="1284604">
                  <a:moveTo>
                    <a:pt x="1507032" y="140970"/>
                  </a:moveTo>
                  <a:lnTo>
                    <a:pt x="1510375" y="142415"/>
                  </a:lnTo>
                  <a:lnTo>
                    <a:pt x="1517256" y="144780"/>
                  </a:lnTo>
                  <a:lnTo>
                    <a:pt x="1517586" y="144780"/>
                  </a:lnTo>
                  <a:lnTo>
                    <a:pt x="1507032" y="140970"/>
                  </a:lnTo>
                  <a:close/>
                </a:path>
                <a:path w="1976120" h="1284604">
                  <a:moveTo>
                    <a:pt x="1522476" y="105410"/>
                  </a:moveTo>
                  <a:lnTo>
                    <a:pt x="1525892" y="123190"/>
                  </a:lnTo>
                  <a:lnTo>
                    <a:pt x="1525600" y="137160"/>
                  </a:lnTo>
                  <a:lnTo>
                    <a:pt x="1506169" y="140970"/>
                  </a:lnTo>
                  <a:lnTo>
                    <a:pt x="1510375" y="142415"/>
                  </a:lnTo>
                  <a:lnTo>
                    <a:pt x="1507032" y="140970"/>
                  </a:lnTo>
                  <a:lnTo>
                    <a:pt x="1526180" y="140970"/>
                  </a:lnTo>
                  <a:lnTo>
                    <a:pt x="1529880" y="138430"/>
                  </a:lnTo>
                  <a:lnTo>
                    <a:pt x="1531111" y="121920"/>
                  </a:lnTo>
                  <a:lnTo>
                    <a:pt x="1523428" y="106680"/>
                  </a:lnTo>
                  <a:lnTo>
                    <a:pt x="1524461" y="106680"/>
                  </a:lnTo>
                  <a:lnTo>
                    <a:pt x="1522476" y="105410"/>
                  </a:lnTo>
                  <a:close/>
                </a:path>
                <a:path w="1976120" h="1284604">
                  <a:moveTo>
                    <a:pt x="1326845" y="107950"/>
                  </a:moveTo>
                  <a:lnTo>
                    <a:pt x="1325524" y="110490"/>
                  </a:lnTo>
                  <a:lnTo>
                    <a:pt x="1329664" y="127000"/>
                  </a:lnTo>
                  <a:lnTo>
                    <a:pt x="1342567" y="132080"/>
                  </a:lnTo>
                  <a:lnTo>
                    <a:pt x="1356385" y="132080"/>
                  </a:lnTo>
                  <a:lnTo>
                    <a:pt x="1377526" y="139634"/>
                  </a:lnTo>
                  <a:lnTo>
                    <a:pt x="1378572" y="139700"/>
                  </a:lnTo>
                  <a:lnTo>
                    <a:pt x="1391183" y="142240"/>
                  </a:lnTo>
                  <a:lnTo>
                    <a:pt x="1380096" y="134620"/>
                  </a:lnTo>
                  <a:lnTo>
                    <a:pt x="1367472" y="133350"/>
                  </a:lnTo>
                  <a:lnTo>
                    <a:pt x="1376176" y="133350"/>
                  </a:lnTo>
                  <a:lnTo>
                    <a:pt x="1368336" y="130810"/>
                  </a:lnTo>
                  <a:lnTo>
                    <a:pt x="1357248" y="127000"/>
                  </a:lnTo>
                  <a:lnTo>
                    <a:pt x="1343431" y="127000"/>
                  </a:lnTo>
                  <a:lnTo>
                    <a:pt x="1331315" y="110490"/>
                  </a:lnTo>
                  <a:lnTo>
                    <a:pt x="1338326" y="109220"/>
                  </a:lnTo>
                  <a:lnTo>
                    <a:pt x="1326845" y="107950"/>
                  </a:lnTo>
                  <a:close/>
                </a:path>
                <a:path w="1976120" h="1284604">
                  <a:moveTo>
                    <a:pt x="1380096" y="134620"/>
                  </a:moveTo>
                  <a:lnTo>
                    <a:pt x="1391183" y="142240"/>
                  </a:lnTo>
                  <a:lnTo>
                    <a:pt x="1392233" y="142240"/>
                  </a:lnTo>
                  <a:lnTo>
                    <a:pt x="1380096" y="134620"/>
                  </a:lnTo>
                  <a:close/>
                </a:path>
                <a:path w="1976120" h="1284604">
                  <a:moveTo>
                    <a:pt x="1470356" y="138492"/>
                  </a:moveTo>
                  <a:lnTo>
                    <a:pt x="1473212" y="142240"/>
                  </a:lnTo>
                  <a:lnTo>
                    <a:pt x="1475003" y="141902"/>
                  </a:lnTo>
                  <a:lnTo>
                    <a:pt x="1473873" y="139700"/>
                  </a:lnTo>
                  <a:lnTo>
                    <a:pt x="1470356" y="138492"/>
                  </a:lnTo>
                  <a:close/>
                </a:path>
                <a:path w="1976120" h="1284604">
                  <a:moveTo>
                    <a:pt x="1468907" y="136591"/>
                  </a:moveTo>
                  <a:lnTo>
                    <a:pt x="1470356" y="138492"/>
                  </a:lnTo>
                  <a:lnTo>
                    <a:pt x="1473873" y="139700"/>
                  </a:lnTo>
                  <a:lnTo>
                    <a:pt x="1475003" y="141902"/>
                  </a:lnTo>
                  <a:lnTo>
                    <a:pt x="1479946" y="140970"/>
                  </a:lnTo>
                  <a:lnTo>
                    <a:pt x="1477829" y="137160"/>
                  </a:lnTo>
                  <a:lnTo>
                    <a:pt x="1473873" y="137160"/>
                  </a:lnTo>
                  <a:lnTo>
                    <a:pt x="1468907" y="136591"/>
                  </a:lnTo>
                  <a:close/>
                </a:path>
                <a:path w="1976120" h="1284604">
                  <a:moveTo>
                    <a:pt x="1488058" y="134620"/>
                  </a:moveTo>
                  <a:lnTo>
                    <a:pt x="1477471" y="136515"/>
                  </a:lnTo>
                  <a:lnTo>
                    <a:pt x="1479950" y="140970"/>
                  </a:lnTo>
                  <a:lnTo>
                    <a:pt x="1486687" y="139700"/>
                  </a:lnTo>
                  <a:lnTo>
                    <a:pt x="1490685" y="139700"/>
                  </a:lnTo>
                  <a:lnTo>
                    <a:pt x="1488058" y="134620"/>
                  </a:lnTo>
                  <a:close/>
                </a:path>
                <a:path w="1976120" h="1284604">
                  <a:moveTo>
                    <a:pt x="1374154" y="138430"/>
                  </a:moveTo>
                  <a:lnTo>
                    <a:pt x="1358163" y="138430"/>
                  </a:lnTo>
                  <a:lnTo>
                    <a:pt x="1377526" y="139634"/>
                  </a:lnTo>
                  <a:lnTo>
                    <a:pt x="1374154" y="138430"/>
                  </a:lnTo>
                  <a:close/>
                </a:path>
                <a:path w="1976120" h="1284604">
                  <a:moveTo>
                    <a:pt x="1462773" y="135890"/>
                  </a:moveTo>
                  <a:lnTo>
                    <a:pt x="1470356" y="138492"/>
                  </a:lnTo>
                  <a:lnTo>
                    <a:pt x="1468907" y="136591"/>
                  </a:lnTo>
                  <a:lnTo>
                    <a:pt x="1462773" y="135890"/>
                  </a:lnTo>
                  <a:close/>
                </a:path>
                <a:path w="1976120" h="1284604">
                  <a:moveTo>
                    <a:pt x="1464500" y="130810"/>
                  </a:moveTo>
                  <a:lnTo>
                    <a:pt x="1468907" y="136591"/>
                  </a:lnTo>
                  <a:lnTo>
                    <a:pt x="1473873" y="137160"/>
                  </a:lnTo>
                  <a:lnTo>
                    <a:pt x="1477471" y="136515"/>
                  </a:lnTo>
                  <a:lnTo>
                    <a:pt x="1477124" y="135890"/>
                  </a:lnTo>
                  <a:lnTo>
                    <a:pt x="1464500" y="130810"/>
                  </a:lnTo>
                  <a:close/>
                </a:path>
                <a:path w="1976120" h="1284604">
                  <a:moveTo>
                    <a:pt x="1477471" y="136515"/>
                  </a:moveTo>
                  <a:lnTo>
                    <a:pt x="1473873" y="137160"/>
                  </a:lnTo>
                  <a:lnTo>
                    <a:pt x="1477829" y="137160"/>
                  </a:lnTo>
                  <a:lnTo>
                    <a:pt x="1477471" y="136515"/>
                  </a:lnTo>
                  <a:close/>
                </a:path>
                <a:path w="1976120" h="1284604">
                  <a:moveTo>
                    <a:pt x="1376176" y="133350"/>
                  </a:moveTo>
                  <a:lnTo>
                    <a:pt x="1367472" y="133350"/>
                  </a:lnTo>
                  <a:lnTo>
                    <a:pt x="1380096" y="134620"/>
                  </a:lnTo>
                  <a:lnTo>
                    <a:pt x="1376176" y="133350"/>
                  </a:lnTo>
                  <a:close/>
                </a:path>
                <a:path w="1976120" h="1284604">
                  <a:moveTo>
                    <a:pt x="1548701" y="104140"/>
                  </a:moveTo>
                  <a:lnTo>
                    <a:pt x="1549717" y="123190"/>
                  </a:lnTo>
                  <a:lnTo>
                    <a:pt x="1535734" y="123190"/>
                  </a:lnTo>
                  <a:lnTo>
                    <a:pt x="1535734" y="125782"/>
                  </a:lnTo>
                  <a:lnTo>
                    <a:pt x="1538973" y="130810"/>
                  </a:lnTo>
                  <a:lnTo>
                    <a:pt x="1553921" y="124460"/>
                  </a:lnTo>
                  <a:lnTo>
                    <a:pt x="1551368" y="106680"/>
                  </a:lnTo>
                  <a:lnTo>
                    <a:pt x="1562252" y="106680"/>
                  </a:lnTo>
                  <a:lnTo>
                    <a:pt x="1548701" y="104140"/>
                  </a:lnTo>
                  <a:close/>
                </a:path>
                <a:path w="1976120" h="1284604">
                  <a:moveTo>
                    <a:pt x="1525892" y="123190"/>
                  </a:moveTo>
                  <a:lnTo>
                    <a:pt x="1524673" y="123190"/>
                  </a:lnTo>
                  <a:lnTo>
                    <a:pt x="1524673" y="128270"/>
                  </a:lnTo>
                  <a:lnTo>
                    <a:pt x="1525786" y="128270"/>
                  </a:lnTo>
                  <a:lnTo>
                    <a:pt x="1525892" y="123190"/>
                  </a:lnTo>
                  <a:close/>
                </a:path>
                <a:path w="1976120" h="1284604">
                  <a:moveTo>
                    <a:pt x="1534064" y="123190"/>
                  </a:moveTo>
                  <a:lnTo>
                    <a:pt x="1531017" y="123190"/>
                  </a:lnTo>
                  <a:lnTo>
                    <a:pt x="1530638" y="128270"/>
                  </a:lnTo>
                  <a:lnTo>
                    <a:pt x="1535734" y="128270"/>
                  </a:lnTo>
                  <a:lnTo>
                    <a:pt x="1535734" y="125782"/>
                  </a:lnTo>
                  <a:lnTo>
                    <a:pt x="1534064" y="123190"/>
                  </a:lnTo>
                  <a:close/>
                </a:path>
                <a:path w="1976120" h="1284604">
                  <a:moveTo>
                    <a:pt x="1524461" y="106680"/>
                  </a:moveTo>
                  <a:lnTo>
                    <a:pt x="1523428" y="106680"/>
                  </a:lnTo>
                  <a:lnTo>
                    <a:pt x="1535734" y="125782"/>
                  </a:lnTo>
                  <a:lnTo>
                    <a:pt x="1535734" y="123190"/>
                  </a:lnTo>
                  <a:lnTo>
                    <a:pt x="1549717" y="123190"/>
                  </a:lnTo>
                  <a:lnTo>
                    <a:pt x="1534388" y="113030"/>
                  </a:lnTo>
                  <a:lnTo>
                    <a:pt x="1524461" y="106680"/>
                  </a:lnTo>
                  <a:close/>
                </a:path>
                <a:path w="1976120" h="1284604">
                  <a:moveTo>
                    <a:pt x="1426362" y="123951"/>
                  </a:moveTo>
                  <a:lnTo>
                    <a:pt x="1426984" y="124460"/>
                  </a:lnTo>
                  <a:lnTo>
                    <a:pt x="1426746" y="124105"/>
                  </a:lnTo>
                  <a:lnTo>
                    <a:pt x="1426362" y="123951"/>
                  </a:lnTo>
                  <a:close/>
                </a:path>
                <a:path w="1976120" h="1284604">
                  <a:moveTo>
                    <a:pt x="1422138" y="117252"/>
                  </a:moveTo>
                  <a:lnTo>
                    <a:pt x="1426746" y="124105"/>
                  </a:lnTo>
                  <a:lnTo>
                    <a:pt x="1427632" y="124460"/>
                  </a:lnTo>
                  <a:lnTo>
                    <a:pt x="1422138" y="117252"/>
                  </a:lnTo>
                  <a:close/>
                </a:path>
                <a:path w="1976120" h="1284604">
                  <a:moveTo>
                    <a:pt x="1408049" y="105132"/>
                  </a:moveTo>
                  <a:lnTo>
                    <a:pt x="1408252" y="105410"/>
                  </a:lnTo>
                  <a:lnTo>
                    <a:pt x="1411197" y="111557"/>
                  </a:lnTo>
                  <a:lnTo>
                    <a:pt x="1426362" y="123951"/>
                  </a:lnTo>
                  <a:lnTo>
                    <a:pt x="1426746" y="124105"/>
                  </a:lnTo>
                  <a:lnTo>
                    <a:pt x="1422081" y="117177"/>
                  </a:lnTo>
                  <a:lnTo>
                    <a:pt x="1418920" y="113030"/>
                  </a:lnTo>
                  <a:lnTo>
                    <a:pt x="1408049" y="105132"/>
                  </a:lnTo>
                  <a:close/>
                </a:path>
                <a:path w="1976120" h="1284604">
                  <a:moveTo>
                    <a:pt x="1411197" y="111557"/>
                  </a:moveTo>
                  <a:lnTo>
                    <a:pt x="1414945" y="119380"/>
                  </a:lnTo>
                  <a:lnTo>
                    <a:pt x="1426362" y="123951"/>
                  </a:lnTo>
                  <a:lnTo>
                    <a:pt x="1411197" y="111557"/>
                  </a:lnTo>
                  <a:close/>
                </a:path>
                <a:path w="1976120" h="1284604">
                  <a:moveTo>
                    <a:pt x="1562252" y="106680"/>
                  </a:moveTo>
                  <a:lnTo>
                    <a:pt x="1551368" y="106680"/>
                  </a:lnTo>
                  <a:lnTo>
                    <a:pt x="1564728" y="123190"/>
                  </a:lnTo>
                  <a:lnTo>
                    <a:pt x="1579002" y="117177"/>
                  </a:lnTo>
                  <a:lnTo>
                    <a:pt x="1577898" y="116840"/>
                  </a:lnTo>
                  <a:lnTo>
                    <a:pt x="1577543" y="115570"/>
                  </a:lnTo>
                  <a:lnTo>
                    <a:pt x="1575892" y="115570"/>
                  </a:lnTo>
                  <a:lnTo>
                    <a:pt x="1562252" y="106680"/>
                  </a:lnTo>
                  <a:close/>
                </a:path>
                <a:path w="1976120" h="1284604">
                  <a:moveTo>
                    <a:pt x="1573362" y="100549"/>
                  </a:moveTo>
                  <a:lnTo>
                    <a:pt x="1579803" y="116840"/>
                  </a:lnTo>
                  <a:lnTo>
                    <a:pt x="1579002" y="117177"/>
                  </a:lnTo>
                  <a:lnTo>
                    <a:pt x="1590370" y="120650"/>
                  </a:lnTo>
                  <a:lnTo>
                    <a:pt x="1599353" y="115570"/>
                  </a:lnTo>
                  <a:lnTo>
                    <a:pt x="1589709" y="115570"/>
                  </a:lnTo>
                  <a:lnTo>
                    <a:pt x="1573362" y="100549"/>
                  </a:lnTo>
                  <a:close/>
                </a:path>
                <a:path w="1976120" h="1284604">
                  <a:moveTo>
                    <a:pt x="1398054" y="91440"/>
                  </a:moveTo>
                  <a:lnTo>
                    <a:pt x="1408049" y="105132"/>
                  </a:lnTo>
                  <a:lnTo>
                    <a:pt x="1418920" y="113030"/>
                  </a:lnTo>
                  <a:lnTo>
                    <a:pt x="1422138" y="117252"/>
                  </a:lnTo>
                  <a:lnTo>
                    <a:pt x="1412468" y="102870"/>
                  </a:lnTo>
                  <a:lnTo>
                    <a:pt x="1400670" y="92710"/>
                  </a:lnTo>
                  <a:lnTo>
                    <a:pt x="1403330" y="92710"/>
                  </a:lnTo>
                  <a:lnTo>
                    <a:pt x="1398054" y="91440"/>
                  </a:lnTo>
                  <a:close/>
                </a:path>
                <a:path w="1976120" h="1284604">
                  <a:moveTo>
                    <a:pt x="1573328" y="100518"/>
                  </a:moveTo>
                  <a:lnTo>
                    <a:pt x="1577898" y="116840"/>
                  </a:lnTo>
                  <a:lnTo>
                    <a:pt x="1579002" y="117177"/>
                  </a:lnTo>
                  <a:lnTo>
                    <a:pt x="1579803" y="116840"/>
                  </a:lnTo>
                  <a:lnTo>
                    <a:pt x="1573362" y="100549"/>
                  </a:lnTo>
                  <a:close/>
                </a:path>
                <a:path w="1976120" h="1284604">
                  <a:moveTo>
                    <a:pt x="1573123" y="100330"/>
                  </a:moveTo>
                  <a:lnTo>
                    <a:pt x="1575892" y="115570"/>
                  </a:lnTo>
                  <a:lnTo>
                    <a:pt x="1577543" y="115570"/>
                  </a:lnTo>
                  <a:lnTo>
                    <a:pt x="1573328" y="100518"/>
                  </a:lnTo>
                  <a:lnTo>
                    <a:pt x="1573123" y="100330"/>
                  </a:lnTo>
                  <a:close/>
                </a:path>
                <a:path w="1976120" h="1284604">
                  <a:moveTo>
                    <a:pt x="1614271" y="87630"/>
                  </a:moveTo>
                  <a:lnTo>
                    <a:pt x="1612925" y="87630"/>
                  </a:lnTo>
                  <a:lnTo>
                    <a:pt x="1600809" y="96520"/>
                  </a:lnTo>
                  <a:lnTo>
                    <a:pt x="1612201" y="106680"/>
                  </a:lnTo>
                  <a:lnTo>
                    <a:pt x="1600809" y="109220"/>
                  </a:lnTo>
                  <a:lnTo>
                    <a:pt x="1589709" y="115570"/>
                  </a:lnTo>
                  <a:lnTo>
                    <a:pt x="1599353" y="115570"/>
                  </a:lnTo>
                  <a:lnTo>
                    <a:pt x="1614944" y="106680"/>
                  </a:lnTo>
                  <a:lnTo>
                    <a:pt x="1603552" y="95250"/>
                  </a:lnTo>
                  <a:lnTo>
                    <a:pt x="1614944" y="92710"/>
                  </a:lnTo>
                  <a:lnTo>
                    <a:pt x="1618973" y="92710"/>
                  </a:lnTo>
                  <a:lnTo>
                    <a:pt x="1614271" y="87630"/>
                  </a:lnTo>
                  <a:close/>
                </a:path>
                <a:path w="1976120" h="1284604">
                  <a:moveTo>
                    <a:pt x="1396195" y="96520"/>
                  </a:moveTo>
                  <a:lnTo>
                    <a:pt x="1384655" y="96520"/>
                  </a:lnTo>
                  <a:lnTo>
                    <a:pt x="1405229" y="106680"/>
                  </a:lnTo>
                  <a:lnTo>
                    <a:pt x="1411197" y="111557"/>
                  </a:lnTo>
                  <a:lnTo>
                    <a:pt x="1408252" y="105410"/>
                  </a:lnTo>
                  <a:lnTo>
                    <a:pt x="1408049" y="105132"/>
                  </a:lnTo>
                  <a:lnTo>
                    <a:pt x="1396195" y="96520"/>
                  </a:lnTo>
                  <a:close/>
                </a:path>
                <a:path w="1976120" h="1284604">
                  <a:moveTo>
                    <a:pt x="1383131" y="91440"/>
                  </a:moveTo>
                  <a:lnTo>
                    <a:pt x="1372489" y="106680"/>
                  </a:lnTo>
                  <a:lnTo>
                    <a:pt x="1363776" y="106680"/>
                  </a:lnTo>
                  <a:lnTo>
                    <a:pt x="1375244" y="110490"/>
                  </a:lnTo>
                  <a:lnTo>
                    <a:pt x="1376603" y="110490"/>
                  </a:lnTo>
                  <a:lnTo>
                    <a:pt x="1384655" y="96520"/>
                  </a:lnTo>
                  <a:lnTo>
                    <a:pt x="1396195" y="96520"/>
                  </a:lnTo>
                  <a:lnTo>
                    <a:pt x="1394447" y="95250"/>
                  </a:lnTo>
                  <a:lnTo>
                    <a:pt x="1383131" y="91440"/>
                  </a:lnTo>
                  <a:close/>
                </a:path>
                <a:path w="1976120" h="1284604">
                  <a:moveTo>
                    <a:pt x="1350835" y="101600"/>
                  </a:moveTo>
                  <a:lnTo>
                    <a:pt x="1338224" y="109220"/>
                  </a:lnTo>
                  <a:lnTo>
                    <a:pt x="1352346" y="106680"/>
                  </a:lnTo>
                  <a:lnTo>
                    <a:pt x="1372489" y="106680"/>
                  </a:lnTo>
                  <a:lnTo>
                    <a:pt x="1350835" y="101600"/>
                  </a:lnTo>
                  <a:close/>
                </a:path>
                <a:path w="1976120" h="1284604">
                  <a:moveTo>
                    <a:pt x="1457626" y="98643"/>
                  </a:moveTo>
                  <a:lnTo>
                    <a:pt x="1465249" y="105410"/>
                  </a:lnTo>
                  <a:lnTo>
                    <a:pt x="1463924" y="103089"/>
                  </a:lnTo>
                  <a:lnTo>
                    <a:pt x="1463078" y="102870"/>
                  </a:lnTo>
                  <a:lnTo>
                    <a:pt x="1457626" y="98643"/>
                  </a:lnTo>
                  <a:close/>
                </a:path>
                <a:path w="1976120" h="1284604">
                  <a:moveTo>
                    <a:pt x="1618973" y="92710"/>
                  </a:moveTo>
                  <a:lnTo>
                    <a:pt x="1614944" y="92710"/>
                  </a:lnTo>
                  <a:lnTo>
                    <a:pt x="1625511" y="105410"/>
                  </a:lnTo>
                  <a:lnTo>
                    <a:pt x="1626857" y="105410"/>
                  </a:lnTo>
                  <a:lnTo>
                    <a:pt x="1636530" y="99060"/>
                  </a:lnTo>
                  <a:lnTo>
                    <a:pt x="1624850" y="99060"/>
                  </a:lnTo>
                  <a:lnTo>
                    <a:pt x="1618973" y="92710"/>
                  </a:lnTo>
                  <a:close/>
                </a:path>
                <a:path w="1976120" h="1284604">
                  <a:moveTo>
                    <a:pt x="1428495" y="58420"/>
                  </a:moveTo>
                  <a:lnTo>
                    <a:pt x="1429524" y="77470"/>
                  </a:lnTo>
                  <a:lnTo>
                    <a:pt x="1438507" y="83069"/>
                  </a:lnTo>
                  <a:lnTo>
                    <a:pt x="1444650" y="85090"/>
                  </a:lnTo>
                  <a:lnTo>
                    <a:pt x="1457998" y="92710"/>
                  </a:lnTo>
                  <a:lnTo>
                    <a:pt x="1463924" y="103089"/>
                  </a:lnTo>
                  <a:lnTo>
                    <a:pt x="1467970" y="104140"/>
                  </a:lnTo>
                  <a:lnTo>
                    <a:pt x="1469952" y="104140"/>
                  </a:lnTo>
                  <a:lnTo>
                    <a:pt x="1469415" y="101600"/>
                  </a:lnTo>
                  <a:lnTo>
                    <a:pt x="1458328" y="88900"/>
                  </a:lnTo>
                  <a:lnTo>
                    <a:pt x="1446657" y="81280"/>
                  </a:lnTo>
                  <a:lnTo>
                    <a:pt x="1433563" y="73660"/>
                  </a:lnTo>
                  <a:lnTo>
                    <a:pt x="1431175" y="60960"/>
                  </a:lnTo>
                  <a:lnTo>
                    <a:pt x="1443443" y="60960"/>
                  </a:lnTo>
                  <a:lnTo>
                    <a:pt x="1440954" y="59690"/>
                  </a:lnTo>
                  <a:lnTo>
                    <a:pt x="1428495" y="58420"/>
                  </a:lnTo>
                  <a:close/>
                </a:path>
                <a:path w="1976120" h="1284604">
                  <a:moveTo>
                    <a:pt x="1438507" y="83069"/>
                  </a:moveTo>
                  <a:lnTo>
                    <a:pt x="1443786" y="86360"/>
                  </a:lnTo>
                  <a:lnTo>
                    <a:pt x="1457626" y="98643"/>
                  </a:lnTo>
                  <a:lnTo>
                    <a:pt x="1463078" y="102870"/>
                  </a:lnTo>
                  <a:lnTo>
                    <a:pt x="1463924" y="103089"/>
                  </a:lnTo>
                  <a:lnTo>
                    <a:pt x="1457998" y="92710"/>
                  </a:lnTo>
                  <a:lnTo>
                    <a:pt x="1444650" y="85090"/>
                  </a:lnTo>
                  <a:lnTo>
                    <a:pt x="1438507" y="83069"/>
                  </a:lnTo>
                  <a:close/>
                </a:path>
                <a:path w="1976120" h="1284604">
                  <a:moveTo>
                    <a:pt x="1649158" y="83820"/>
                  </a:moveTo>
                  <a:lnTo>
                    <a:pt x="1647964" y="83820"/>
                  </a:lnTo>
                  <a:lnTo>
                    <a:pt x="1624850" y="99060"/>
                  </a:lnTo>
                  <a:lnTo>
                    <a:pt x="1636530" y="99060"/>
                  </a:lnTo>
                  <a:lnTo>
                    <a:pt x="1650072" y="90170"/>
                  </a:lnTo>
                  <a:lnTo>
                    <a:pt x="1655680" y="90170"/>
                  </a:lnTo>
                  <a:lnTo>
                    <a:pt x="1649158" y="83820"/>
                  </a:lnTo>
                  <a:close/>
                </a:path>
                <a:path w="1976120" h="1284604">
                  <a:moveTo>
                    <a:pt x="1433067" y="81280"/>
                  </a:moveTo>
                  <a:lnTo>
                    <a:pt x="1411947" y="81280"/>
                  </a:lnTo>
                  <a:lnTo>
                    <a:pt x="1431340" y="86360"/>
                  </a:lnTo>
                  <a:lnTo>
                    <a:pt x="1442427" y="90170"/>
                  </a:lnTo>
                  <a:lnTo>
                    <a:pt x="1454886" y="96520"/>
                  </a:lnTo>
                  <a:lnTo>
                    <a:pt x="1457626" y="98643"/>
                  </a:lnTo>
                  <a:lnTo>
                    <a:pt x="1443786" y="86360"/>
                  </a:lnTo>
                  <a:lnTo>
                    <a:pt x="1438507" y="83069"/>
                  </a:lnTo>
                  <a:lnTo>
                    <a:pt x="1433067" y="81280"/>
                  </a:lnTo>
                  <a:close/>
                </a:path>
                <a:path w="1976120" h="1284604">
                  <a:moveTo>
                    <a:pt x="1403330" y="92710"/>
                  </a:moveTo>
                  <a:lnTo>
                    <a:pt x="1400670" y="92710"/>
                  </a:lnTo>
                  <a:lnTo>
                    <a:pt x="1420240" y="97790"/>
                  </a:lnTo>
                  <a:lnTo>
                    <a:pt x="1419603" y="96520"/>
                  </a:lnTo>
                  <a:lnTo>
                    <a:pt x="1419161" y="96520"/>
                  </a:lnTo>
                  <a:lnTo>
                    <a:pt x="1403330" y="92710"/>
                  </a:lnTo>
                  <a:close/>
                </a:path>
                <a:path w="1976120" h="1284604">
                  <a:moveTo>
                    <a:pt x="1421968" y="77470"/>
                  </a:moveTo>
                  <a:lnTo>
                    <a:pt x="1409141" y="81280"/>
                  </a:lnTo>
                  <a:lnTo>
                    <a:pt x="1419161" y="96520"/>
                  </a:lnTo>
                  <a:lnTo>
                    <a:pt x="1419603" y="96520"/>
                  </a:lnTo>
                  <a:lnTo>
                    <a:pt x="1411947" y="81280"/>
                  </a:lnTo>
                  <a:lnTo>
                    <a:pt x="1433067" y="81280"/>
                  </a:lnTo>
                  <a:lnTo>
                    <a:pt x="1421968" y="77470"/>
                  </a:lnTo>
                  <a:close/>
                </a:path>
                <a:path w="1976120" h="1284604">
                  <a:moveTo>
                    <a:pt x="1662772" y="90170"/>
                  </a:moveTo>
                  <a:lnTo>
                    <a:pt x="1655680" y="90170"/>
                  </a:lnTo>
                  <a:lnTo>
                    <a:pt x="1658289" y="92710"/>
                  </a:lnTo>
                  <a:lnTo>
                    <a:pt x="1662772" y="90170"/>
                  </a:lnTo>
                  <a:close/>
                </a:path>
                <a:path w="1976120" h="1284604">
                  <a:moveTo>
                    <a:pt x="1684553" y="81280"/>
                  </a:moveTo>
                  <a:lnTo>
                    <a:pt x="1671739" y="85090"/>
                  </a:lnTo>
                  <a:lnTo>
                    <a:pt x="1662772" y="90170"/>
                  </a:lnTo>
                  <a:lnTo>
                    <a:pt x="1705876" y="90170"/>
                  </a:lnTo>
                  <a:lnTo>
                    <a:pt x="1719579" y="86360"/>
                  </a:lnTo>
                  <a:lnTo>
                    <a:pt x="1747323" y="86360"/>
                  </a:lnTo>
                  <a:lnTo>
                    <a:pt x="1749425" y="85090"/>
                  </a:lnTo>
                  <a:lnTo>
                    <a:pt x="1705127" y="85090"/>
                  </a:lnTo>
                  <a:lnTo>
                    <a:pt x="1684553" y="81280"/>
                  </a:lnTo>
                  <a:close/>
                </a:path>
                <a:path w="1976120" h="1284604">
                  <a:moveTo>
                    <a:pt x="1747323" y="86360"/>
                  </a:moveTo>
                  <a:lnTo>
                    <a:pt x="1719579" y="86360"/>
                  </a:lnTo>
                  <a:lnTo>
                    <a:pt x="1741017" y="90170"/>
                  </a:lnTo>
                  <a:lnTo>
                    <a:pt x="1747323" y="86360"/>
                  </a:lnTo>
                  <a:close/>
                </a:path>
                <a:path w="1976120" h="1284604">
                  <a:moveTo>
                    <a:pt x="1761197" y="82550"/>
                  </a:moveTo>
                  <a:lnTo>
                    <a:pt x="1753628" y="82550"/>
                  </a:lnTo>
                  <a:lnTo>
                    <a:pt x="1765058" y="90170"/>
                  </a:lnTo>
                  <a:lnTo>
                    <a:pt x="1890801" y="90170"/>
                  </a:lnTo>
                  <a:lnTo>
                    <a:pt x="1904504" y="86360"/>
                  </a:lnTo>
                  <a:lnTo>
                    <a:pt x="1925942" y="86360"/>
                  </a:lnTo>
                  <a:lnTo>
                    <a:pt x="1930505" y="85090"/>
                  </a:lnTo>
                  <a:lnTo>
                    <a:pt x="1765058" y="85090"/>
                  </a:lnTo>
                  <a:lnTo>
                    <a:pt x="1761197" y="82550"/>
                  </a:lnTo>
                  <a:close/>
                </a:path>
                <a:path w="1976120" h="1284604">
                  <a:moveTo>
                    <a:pt x="1719694" y="81280"/>
                  </a:moveTo>
                  <a:lnTo>
                    <a:pt x="1705127" y="85090"/>
                  </a:lnTo>
                  <a:lnTo>
                    <a:pt x="1739493" y="85090"/>
                  </a:lnTo>
                  <a:lnTo>
                    <a:pt x="1719694" y="81280"/>
                  </a:lnTo>
                  <a:close/>
                </a:path>
                <a:path w="1976120" h="1284604">
                  <a:moveTo>
                    <a:pt x="1753476" y="77470"/>
                  </a:moveTo>
                  <a:lnTo>
                    <a:pt x="1739493" y="85090"/>
                  </a:lnTo>
                  <a:lnTo>
                    <a:pt x="1749425" y="85090"/>
                  </a:lnTo>
                  <a:lnTo>
                    <a:pt x="1753628" y="82550"/>
                  </a:lnTo>
                  <a:lnTo>
                    <a:pt x="1761197" y="82550"/>
                  </a:lnTo>
                  <a:lnTo>
                    <a:pt x="1753476" y="77470"/>
                  </a:lnTo>
                  <a:close/>
                </a:path>
                <a:path w="1976120" h="1284604">
                  <a:moveTo>
                    <a:pt x="1940880" y="19050"/>
                  </a:moveTo>
                  <a:lnTo>
                    <a:pt x="1926805" y="19050"/>
                  </a:lnTo>
                  <a:lnTo>
                    <a:pt x="1948624" y="29210"/>
                  </a:lnTo>
                  <a:lnTo>
                    <a:pt x="1960206" y="33020"/>
                  </a:lnTo>
                  <a:lnTo>
                    <a:pt x="1962099" y="45720"/>
                  </a:lnTo>
                  <a:lnTo>
                    <a:pt x="1968474" y="45720"/>
                  </a:lnTo>
                  <a:lnTo>
                    <a:pt x="1958682" y="60960"/>
                  </a:lnTo>
                  <a:lnTo>
                    <a:pt x="1937359" y="77470"/>
                  </a:lnTo>
                  <a:lnTo>
                    <a:pt x="1925192" y="81280"/>
                  </a:lnTo>
                  <a:lnTo>
                    <a:pt x="1903742" y="81280"/>
                  </a:lnTo>
                  <a:lnTo>
                    <a:pt x="1890052" y="85090"/>
                  </a:lnTo>
                  <a:lnTo>
                    <a:pt x="1930505" y="85090"/>
                  </a:lnTo>
                  <a:lnTo>
                    <a:pt x="1939632" y="82550"/>
                  </a:lnTo>
                  <a:lnTo>
                    <a:pt x="1951494" y="74930"/>
                  </a:lnTo>
                  <a:lnTo>
                    <a:pt x="1963013" y="63500"/>
                  </a:lnTo>
                  <a:lnTo>
                    <a:pt x="1970862" y="50800"/>
                  </a:lnTo>
                  <a:lnTo>
                    <a:pt x="1975396" y="50800"/>
                  </a:lnTo>
                  <a:lnTo>
                    <a:pt x="1976005" y="48260"/>
                  </a:lnTo>
                  <a:lnTo>
                    <a:pt x="1973389" y="46990"/>
                  </a:lnTo>
                  <a:lnTo>
                    <a:pt x="1963750" y="30480"/>
                  </a:lnTo>
                  <a:lnTo>
                    <a:pt x="1950846" y="24130"/>
                  </a:lnTo>
                  <a:lnTo>
                    <a:pt x="1940880" y="19050"/>
                  </a:lnTo>
                  <a:close/>
                </a:path>
                <a:path w="1976120" h="1284604">
                  <a:moveTo>
                    <a:pt x="1443443" y="60960"/>
                  </a:moveTo>
                  <a:lnTo>
                    <a:pt x="1431175" y="60960"/>
                  </a:lnTo>
                  <a:lnTo>
                    <a:pt x="1451178" y="71120"/>
                  </a:lnTo>
                  <a:lnTo>
                    <a:pt x="1462773" y="74930"/>
                  </a:lnTo>
                  <a:lnTo>
                    <a:pt x="1473873" y="78740"/>
                  </a:lnTo>
                  <a:lnTo>
                    <a:pt x="1460957" y="73660"/>
                  </a:lnTo>
                  <a:lnTo>
                    <a:pt x="1460710" y="70574"/>
                  </a:lnTo>
                  <a:lnTo>
                    <a:pt x="1453400" y="66040"/>
                  </a:lnTo>
                  <a:lnTo>
                    <a:pt x="1443443" y="60960"/>
                  </a:lnTo>
                  <a:close/>
                </a:path>
                <a:path w="1976120" h="1284604">
                  <a:moveTo>
                    <a:pt x="1460710" y="70574"/>
                  </a:moveTo>
                  <a:lnTo>
                    <a:pt x="1460957" y="73660"/>
                  </a:lnTo>
                  <a:lnTo>
                    <a:pt x="1473873" y="78740"/>
                  </a:lnTo>
                  <a:lnTo>
                    <a:pt x="1460710" y="70574"/>
                  </a:lnTo>
                  <a:close/>
                </a:path>
                <a:path w="1976120" h="1284604">
                  <a:moveTo>
                    <a:pt x="1452537" y="20320"/>
                  </a:moveTo>
                  <a:lnTo>
                    <a:pt x="1446161" y="36830"/>
                  </a:lnTo>
                  <a:lnTo>
                    <a:pt x="1459077" y="44450"/>
                  </a:lnTo>
                  <a:lnTo>
                    <a:pt x="1471028" y="49530"/>
                  </a:lnTo>
                  <a:lnTo>
                    <a:pt x="1459941" y="49530"/>
                  </a:lnTo>
                  <a:lnTo>
                    <a:pt x="1447622" y="55880"/>
                  </a:lnTo>
                  <a:lnTo>
                    <a:pt x="1459941" y="60960"/>
                  </a:lnTo>
                  <a:lnTo>
                    <a:pt x="1460710" y="70574"/>
                  </a:lnTo>
                  <a:lnTo>
                    <a:pt x="1473873" y="78740"/>
                  </a:lnTo>
                  <a:lnTo>
                    <a:pt x="1462608" y="57150"/>
                  </a:lnTo>
                  <a:lnTo>
                    <a:pt x="1448841" y="55880"/>
                  </a:lnTo>
                  <a:lnTo>
                    <a:pt x="1461160" y="54610"/>
                  </a:lnTo>
                  <a:lnTo>
                    <a:pt x="1473902" y="54610"/>
                  </a:lnTo>
                  <a:lnTo>
                    <a:pt x="1474723" y="52070"/>
                  </a:lnTo>
                  <a:lnTo>
                    <a:pt x="1461884" y="39370"/>
                  </a:lnTo>
                  <a:lnTo>
                    <a:pt x="1449704" y="35560"/>
                  </a:lnTo>
                  <a:lnTo>
                    <a:pt x="1455216" y="24130"/>
                  </a:lnTo>
                  <a:lnTo>
                    <a:pt x="1468134" y="24130"/>
                  </a:lnTo>
                  <a:lnTo>
                    <a:pt x="1466100" y="21590"/>
                  </a:lnTo>
                  <a:lnTo>
                    <a:pt x="1452537" y="20320"/>
                  </a:lnTo>
                  <a:close/>
                </a:path>
                <a:path w="1976120" h="1284604">
                  <a:moveTo>
                    <a:pt x="1473902" y="54610"/>
                  </a:moveTo>
                  <a:lnTo>
                    <a:pt x="1461160" y="54610"/>
                  </a:lnTo>
                  <a:lnTo>
                    <a:pt x="1473492" y="55880"/>
                  </a:lnTo>
                  <a:lnTo>
                    <a:pt x="1473902" y="54610"/>
                  </a:lnTo>
                  <a:close/>
                </a:path>
                <a:path w="1976120" h="1284604">
                  <a:moveTo>
                    <a:pt x="1975396" y="50800"/>
                  </a:moveTo>
                  <a:lnTo>
                    <a:pt x="1970862" y="50800"/>
                  </a:lnTo>
                  <a:lnTo>
                    <a:pt x="1972170" y="52070"/>
                  </a:lnTo>
                  <a:lnTo>
                    <a:pt x="1975091" y="52070"/>
                  </a:lnTo>
                  <a:lnTo>
                    <a:pt x="1975396" y="50800"/>
                  </a:lnTo>
                  <a:close/>
                </a:path>
                <a:path w="1976120" h="1284604">
                  <a:moveTo>
                    <a:pt x="1468134" y="24130"/>
                  </a:moveTo>
                  <a:lnTo>
                    <a:pt x="1455216" y="24130"/>
                  </a:lnTo>
                  <a:lnTo>
                    <a:pt x="1468577" y="39370"/>
                  </a:lnTo>
                  <a:lnTo>
                    <a:pt x="1481264" y="44450"/>
                  </a:lnTo>
                  <a:lnTo>
                    <a:pt x="1488195" y="39370"/>
                  </a:lnTo>
                  <a:lnTo>
                    <a:pt x="1480337" y="39370"/>
                  </a:lnTo>
                  <a:lnTo>
                    <a:pt x="1468134" y="24130"/>
                  </a:lnTo>
                  <a:close/>
                </a:path>
                <a:path w="1976120" h="1284604">
                  <a:moveTo>
                    <a:pt x="1744912" y="25400"/>
                  </a:moveTo>
                  <a:lnTo>
                    <a:pt x="1738833" y="25400"/>
                  </a:lnTo>
                  <a:lnTo>
                    <a:pt x="1759508" y="33020"/>
                  </a:lnTo>
                  <a:lnTo>
                    <a:pt x="1783549" y="33020"/>
                  </a:lnTo>
                  <a:lnTo>
                    <a:pt x="1793405" y="44450"/>
                  </a:lnTo>
                  <a:lnTo>
                    <a:pt x="1794433" y="44450"/>
                  </a:lnTo>
                  <a:lnTo>
                    <a:pt x="1808340" y="40640"/>
                  </a:lnTo>
                  <a:lnTo>
                    <a:pt x="1812078" y="39370"/>
                  </a:lnTo>
                  <a:lnTo>
                    <a:pt x="1793900" y="39370"/>
                  </a:lnTo>
                  <a:lnTo>
                    <a:pt x="1783549" y="27940"/>
                  </a:lnTo>
                  <a:lnTo>
                    <a:pt x="1748408" y="27940"/>
                  </a:lnTo>
                  <a:lnTo>
                    <a:pt x="1744912" y="25400"/>
                  </a:lnTo>
                  <a:close/>
                </a:path>
                <a:path w="1976120" h="1284604">
                  <a:moveTo>
                    <a:pt x="1850883" y="36830"/>
                  </a:moveTo>
                  <a:lnTo>
                    <a:pt x="1840877" y="36830"/>
                  </a:lnTo>
                  <a:lnTo>
                    <a:pt x="1853069" y="40640"/>
                  </a:lnTo>
                  <a:lnTo>
                    <a:pt x="1866391" y="44450"/>
                  </a:lnTo>
                  <a:lnTo>
                    <a:pt x="1867439" y="43180"/>
                  </a:lnTo>
                  <a:lnTo>
                    <a:pt x="1862454" y="43180"/>
                  </a:lnTo>
                  <a:lnTo>
                    <a:pt x="1850883" y="36830"/>
                  </a:lnTo>
                  <a:close/>
                </a:path>
                <a:path w="1976120" h="1284604">
                  <a:moveTo>
                    <a:pt x="1926805" y="13970"/>
                  </a:moveTo>
                  <a:lnTo>
                    <a:pt x="1913978" y="16510"/>
                  </a:lnTo>
                  <a:lnTo>
                    <a:pt x="1879714" y="16510"/>
                  </a:lnTo>
                  <a:lnTo>
                    <a:pt x="1867750" y="20320"/>
                  </a:lnTo>
                  <a:lnTo>
                    <a:pt x="1856651" y="24130"/>
                  </a:lnTo>
                  <a:lnTo>
                    <a:pt x="1862454" y="43180"/>
                  </a:lnTo>
                  <a:lnTo>
                    <a:pt x="1867439" y="43180"/>
                  </a:lnTo>
                  <a:lnTo>
                    <a:pt x="1868487" y="41910"/>
                  </a:lnTo>
                  <a:lnTo>
                    <a:pt x="1859978" y="25400"/>
                  </a:lnTo>
                  <a:lnTo>
                    <a:pt x="1880577" y="22860"/>
                  </a:lnTo>
                  <a:lnTo>
                    <a:pt x="1914842" y="22860"/>
                  </a:lnTo>
                  <a:lnTo>
                    <a:pt x="1926805" y="19050"/>
                  </a:lnTo>
                  <a:lnTo>
                    <a:pt x="1940880" y="19050"/>
                  </a:lnTo>
                  <a:lnTo>
                    <a:pt x="1938388" y="17780"/>
                  </a:lnTo>
                  <a:lnTo>
                    <a:pt x="1926805" y="13970"/>
                  </a:lnTo>
                  <a:close/>
                </a:path>
                <a:path w="1976120" h="1284604">
                  <a:moveTo>
                    <a:pt x="1507680" y="17780"/>
                  </a:moveTo>
                  <a:lnTo>
                    <a:pt x="1480337" y="39370"/>
                  </a:lnTo>
                  <a:lnTo>
                    <a:pt x="1488195" y="39370"/>
                  </a:lnTo>
                  <a:lnTo>
                    <a:pt x="1496860" y="33020"/>
                  </a:lnTo>
                  <a:lnTo>
                    <a:pt x="1508112" y="21590"/>
                  </a:lnTo>
                  <a:lnTo>
                    <a:pt x="1511815" y="21590"/>
                  </a:lnTo>
                  <a:lnTo>
                    <a:pt x="1507680" y="17780"/>
                  </a:lnTo>
                  <a:close/>
                </a:path>
                <a:path w="1976120" h="1284604">
                  <a:moveTo>
                    <a:pt x="1841627" y="31750"/>
                  </a:moveTo>
                  <a:lnTo>
                    <a:pt x="1818690" y="31750"/>
                  </a:lnTo>
                  <a:lnTo>
                    <a:pt x="1806727" y="35560"/>
                  </a:lnTo>
                  <a:lnTo>
                    <a:pt x="1793900" y="39370"/>
                  </a:lnTo>
                  <a:lnTo>
                    <a:pt x="1812078" y="39370"/>
                  </a:lnTo>
                  <a:lnTo>
                    <a:pt x="1819554" y="36830"/>
                  </a:lnTo>
                  <a:lnTo>
                    <a:pt x="1850883" y="36830"/>
                  </a:lnTo>
                  <a:lnTo>
                    <a:pt x="1841627" y="31750"/>
                  </a:lnTo>
                  <a:close/>
                </a:path>
                <a:path w="1976120" h="1284604">
                  <a:moveTo>
                    <a:pt x="1511815" y="21590"/>
                  </a:moveTo>
                  <a:lnTo>
                    <a:pt x="1508112" y="21590"/>
                  </a:lnTo>
                  <a:lnTo>
                    <a:pt x="1526844" y="36830"/>
                  </a:lnTo>
                  <a:lnTo>
                    <a:pt x="1527454" y="34290"/>
                  </a:lnTo>
                  <a:lnTo>
                    <a:pt x="1525600" y="34290"/>
                  </a:lnTo>
                  <a:lnTo>
                    <a:pt x="1511815" y="21590"/>
                  </a:lnTo>
                  <a:close/>
                </a:path>
                <a:path w="1976120" h="1284604">
                  <a:moveTo>
                    <a:pt x="1528356" y="16510"/>
                  </a:moveTo>
                  <a:lnTo>
                    <a:pt x="1525600" y="34290"/>
                  </a:lnTo>
                  <a:lnTo>
                    <a:pt x="1527454" y="34290"/>
                  </a:lnTo>
                  <a:lnTo>
                    <a:pt x="1531111" y="19050"/>
                  </a:lnTo>
                  <a:lnTo>
                    <a:pt x="1558702" y="19050"/>
                  </a:lnTo>
                  <a:lnTo>
                    <a:pt x="1560804" y="17780"/>
                  </a:lnTo>
                  <a:lnTo>
                    <a:pt x="1550873" y="17780"/>
                  </a:lnTo>
                  <a:lnTo>
                    <a:pt x="1528356" y="16510"/>
                  </a:lnTo>
                  <a:close/>
                </a:path>
                <a:path w="1976120" h="1284604">
                  <a:moveTo>
                    <a:pt x="1692020" y="2540"/>
                  </a:moveTo>
                  <a:lnTo>
                    <a:pt x="1675244" y="2540"/>
                  </a:lnTo>
                  <a:lnTo>
                    <a:pt x="1697645" y="10168"/>
                  </a:lnTo>
                  <a:lnTo>
                    <a:pt x="1705013" y="12700"/>
                  </a:lnTo>
                  <a:lnTo>
                    <a:pt x="1717751" y="19050"/>
                  </a:lnTo>
                  <a:lnTo>
                    <a:pt x="1723758" y="31750"/>
                  </a:lnTo>
                  <a:lnTo>
                    <a:pt x="1732803" y="27940"/>
                  </a:lnTo>
                  <a:lnTo>
                    <a:pt x="1724710" y="27940"/>
                  </a:lnTo>
                  <a:lnTo>
                    <a:pt x="1721294" y="15240"/>
                  </a:lnTo>
                  <a:lnTo>
                    <a:pt x="1706956" y="7620"/>
                  </a:lnTo>
                  <a:lnTo>
                    <a:pt x="1692020" y="2540"/>
                  </a:lnTo>
                  <a:close/>
                </a:path>
                <a:path w="1976120" h="1284604">
                  <a:moveTo>
                    <a:pt x="1737918" y="20320"/>
                  </a:moveTo>
                  <a:lnTo>
                    <a:pt x="1736725" y="20320"/>
                  </a:lnTo>
                  <a:lnTo>
                    <a:pt x="1724710" y="27940"/>
                  </a:lnTo>
                  <a:lnTo>
                    <a:pt x="1732803" y="27940"/>
                  </a:lnTo>
                  <a:lnTo>
                    <a:pt x="1738833" y="25400"/>
                  </a:lnTo>
                  <a:lnTo>
                    <a:pt x="1744912" y="25400"/>
                  </a:lnTo>
                  <a:lnTo>
                    <a:pt x="1737918" y="20320"/>
                  </a:lnTo>
                  <a:close/>
                </a:path>
                <a:path w="1976120" h="1284604">
                  <a:moveTo>
                    <a:pt x="1558702" y="19050"/>
                  </a:moveTo>
                  <a:lnTo>
                    <a:pt x="1531111" y="19050"/>
                  </a:lnTo>
                  <a:lnTo>
                    <a:pt x="1552397" y="22860"/>
                  </a:lnTo>
                  <a:lnTo>
                    <a:pt x="1558702" y="19050"/>
                  </a:lnTo>
                  <a:close/>
                </a:path>
                <a:path w="1976120" h="1284604">
                  <a:moveTo>
                    <a:pt x="1634515" y="15240"/>
                  </a:moveTo>
                  <a:lnTo>
                    <a:pt x="1633211" y="15624"/>
                  </a:lnTo>
                  <a:lnTo>
                    <a:pt x="1643405" y="21590"/>
                  </a:lnTo>
                  <a:lnTo>
                    <a:pt x="1639680" y="16351"/>
                  </a:lnTo>
                  <a:lnTo>
                    <a:pt x="1634515" y="15240"/>
                  </a:lnTo>
                  <a:close/>
                </a:path>
                <a:path w="1976120" h="1284604">
                  <a:moveTo>
                    <a:pt x="1653476" y="3810"/>
                  </a:moveTo>
                  <a:lnTo>
                    <a:pt x="1643834" y="8332"/>
                  </a:lnTo>
                  <a:lnTo>
                    <a:pt x="1653476" y="8890"/>
                  </a:lnTo>
                  <a:lnTo>
                    <a:pt x="1661833" y="21590"/>
                  </a:lnTo>
                  <a:lnTo>
                    <a:pt x="1677047" y="19050"/>
                  </a:lnTo>
                  <a:lnTo>
                    <a:pt x="1676770" y="16510"/>
                  </a:lnTo>
                  <a:lnTo>
                    <a:pt x="1662595" y="16510"/>
                  </a:lnTo>
                  <a:lnTo>
                    <a:pt x="1653476" y="3810"/>
                  </a:lnTo>
                  <a:close/>
                </a:path>
                <a:path w="1976120" h="1284604">
                  <a:moveTo>
                    <a:pt x="1587842" y="3810"/>
                  </a:moveTo>
                  <a:lnTo>
                    <a:pt x="1586763" y="3810"/>
                  </a:lnTo>
                  <a:lnTo>
                    <a:pt x="1572996" y="13970"/>
                  </a:lnTo>
                  <a:lnTo>
                    <a:pt x="1565193" y="15313"/>
                  </a:lnTo>
                  <a:lnTo>
                    <a:pt x="1574558" y="19050"/>
                  </a:lnTo>
                  <a:lnTo>
                    <a:pt x="1575473" y="19050"/>
                  </a:lnTo>
                  <a:lnTo>
                    <a:pt x="1589125" y="8890"/>
                  </a:lnTo>
                  <a:lnTo>
                    <a:pt x="1596113" y="8890"/>
                  </a:lnTo>
                  <a:lnTo>
                    <a:pt x="1587842" y="3810"/>
                  </a:lnTo>
                  <a:close/>
                </a:path>
                <a:path w="1976120" h="1284604">
                  <a:moveTo>
                    <a:pt x="1596113" y="8890"/>
                  </a:moveTo>
                  <a:lnTo>
                    <a:pt x="1589125" y="8890"/>
                  </a:lnTo>
                  <a:lnTo>
                    <a:pt x="1610169" y="12700"/>
                  </a:lnTo>
                  <a:lnTo>
                    <a:pt x="1621574" y="19050"/>
                  </a:lnTo>
                  <a:lnTo>
                    <a:pt x="1633211" y="15624"/>
                  </a:lnTo>
                  <a:lnTo>
                    <a:pt x="1628214" y="12700"/>
                  </a:lnTo>
                  <a:lnTo>
                    <a:pt x="1620062" y="12700"/>
                  </a:lnTo>
                  <a:lnTo>
                    <a:pt x="1598180" y="10160"/>
                  </a:lnTo>
                  <a:lnTo>
                    <a:pt x="1596113" y="8890"/>
                  </a:lnTo>
                  <a:close/>
                </a:path>
                <a:path w="1976120" h="1284604">
                  <a:moveTo>
                    <a:pt x="1564763" y="15387"/>
                  </a:moveTo>
                  <a:lnTo>
                    <a:pt x="1550873" y="17780"/>
                  </a:lnTo>
                  <a:lnTo>
                    <a:pt x="1560804" y="17780"/>
                  </a:lnTo>
                  <a:lnTo>
                    <a:pt x="1564763" y="15387"/>
                  </a:lnTo>
                  <a:close/>
                </a:path>
                <a:path w="1976120" h="1284604">
                  <a:moveTo>
                    <a:pt x="1635334" y="10240"/>
                  </a:moveTo>
                  <a:lnTo>
                    <a:pt x="1639680" y="16351"/>
                  </a:lnTo>
                  <a:lnTo>
                    <a:pt x="1646313" y="17780"/>
                  </a:lnTo>
                  <a:lnTo>
                    <a:pt x="1635334" y="10240"/>
                  </a:lnTo>
                  <a:close/>
                </a:path>
                <a:path w="1976120" h="1284604">
                  <a:moveTo>
                    <a:pt x="1684553" y="0"/>
                  </a:moveTo>
                  <a:lnTo>
                    <a:pt x="1672602" y="0"/>
                  </a:lnTo>
                  <a:lnTo>
                    <a:pt x="1673644" y="16510"/>
                  </a:lnTo>
                  <a:lnTo>
                    <a:pt x="1676770" y="16510"/>
                  </a:lnTo>
                  <a:lnTo>
                    <a:pt x="1675244" y="2540"/>
                  </a:lnTo>
                  <a:lnTo>
                    <a:pt x="1692020" y="2540"/>
                  </a:lnTo>
                  <a:lnTo>
                    <a:pt x="1684553" y="0"/>
                  </a:lnTo>
                  <a:close/>
                </a:path>
                <a:path w="1976120" h="1284604">
                  <a:moveTo>
                    <a:pt x="1638889" y="15240"/>
                  </a:moveTo>
                  <a:lnTo>
                    <a:pt x="1634515" y="15240"/>
                  </a:lnTo>
                  <a:lnTo>
                    <a:pt x="1639680" y="16351"/>
                  </a:lnTo>
                  <a:lnTo>
                    <a:pt x="1638889" y="15240"/>
                  </a:lnTo>
                  <a:close/>
                </a:path>
                <a:path w="1976120" h="1284604">
                  <a:moveTo>
                    <a:pt x="1635228" y="10168"/>
                  </a:moveTo>
                  <a:lnTo>
                    <a:pt x="1626405" y="11641"/>
                  </a:lnTo>
                  <a:lnTo>
                    <a:pt x="1633211" y="15624"/>
                  </a:lnTo>
                  <a:lnTo>
                    <a:pt x="1634515" y="15240"/>
                  </a:lnTo>
                  <a:lnTo>
                    <a:pt x="1638889" y="15240"/>
                  </a:lnTo>
                  <a:lnTo>
                    <a:pt x="1635334" y="10240"/>
                  </a:lnTo>
                  <a:close/>
                </a:path>
                <a:path w="1976120" h="1284604">
                  <a:moveTo>
                    <a:pt x="1565008" y="15240"/>
                  </a:moveTo>
                  <a:lnTo>
                    <a:pt x="1564763" y="15387"/>
                  </a:lnTo>
                  <a:lnTo>
                    <a:pt x="1565193" y="15313"/>
                  </a:lnTo>
                  <a:lnTo>
                    <a:pt x="1565008" y="15240"/>
                  </a:lnTo>
                  <a:close/>
                </a:path>
                <a:path w="1976120" h="1284604">
                  <a:moveTo>
                    <a:pt x="1626405" y="11641"/>
                  </a:moveTo>
                  <a:lnTo>
                    <a:pt x="1620062" y="12700"/>
                  </a:lnTo>
                  <a:lnTo>
                    <a:pt x="1628214" y="12700"/>
                  </a:lnTo>
                  <a:lnTo>
                    <a:pt x="1626405" y="11641"/>
                  </a:lnTo>
                  <a:close/>
                </a:path>
                <a:path w="1976120" h="1284604">
                  <a:moveTo>
                    <a:pt x="1627530" y="7620"/>
                  </a:moveTo>
                  <a:lnTo>
                    <a:pt x="1626044" y="11430"/>
                  </a:lnTo>
                  <a:lnTo>
                    <a:pt x="1626405" y="11641"/>
                  </a:lnTo>
                  <a:lnTo>
                    <a:pt x="1635228" y="10168"/>
                  </a:lnTo>
                  <a:lnTo>
                    <a:pt x="1633211" y="8783"/>
                  </a:lnTo>
                  <a:lnTo>
                    <a:pt x="1627530" y="7620"/>
                  </a:lnTo>
                  <a:close/>
                </a:path>
                <a:path w="1976120" h="1284604">
                  <a:moveTo>
                    <a:pt x="1631518" y="7620"/>
                  </a:moveTo>
                  <a:lnTo>
                    <a:pt x="1633211" y="8783"/>
                  </a:lnTo>
                  <a:lnTo>
                    <a:pt x="1639938" y="10160"/>
                  </a:lnTo>
                  <a:lnTo>
                    <a:pt x="1643834" y="8332"/>
                  </a:lnTo>
                  <a:lnTo>
                    <a:pt x="1631518" y="7620"/>
                  </a:lnTo>
                  <a:close/>
                </a:path>
                <a:path w="1976120" h="1284604">
                  <a:moveTo>
                    <a:pt x="436578" y="1237322"/>
                  </a:moveTo>
                  <a:lnTo>
                    <a:pt x="431672" y="1237322"/>
                  </a:lnTo>
                  <a:lnTo>
                    <a:pt x="452119" y="1246212"/>
                  </a:lnTo>
                  <a:lnTo>
                    <a:pt x="459028" y="1260182"/>
                  </a:lnTo>
                  <a:lnTo>
                    <a:pt x="454990" y="1272882"/>
                  </a:lnTo>
                  <a:lnTo>
                    <a:pt x="467004" y="1284312"/>
                  </a:lnTo>
                  <a:lnTo>
                    <a:pt x="479856" y="1284312"/>
                  </a:lnTo>
                  <a:lnTo>
                    <a:pt x="484836" y="1280502"/>
                  </a:lnTo>
                  <a:lnTo>
                    <a:pt x="478040" y="1280502"/>
                  </a:lnTo>
                  <a:lnTo>
                    <a:pt x="459409" y="1270342"/>
                  </a:lnTo>
                  <a:lnTo>
                    <a:pt x="464032" y="1258912"/>
                  </a:lnTo>
                  <a:lnTo>
                    <a:pt x="454444" y="1242402"/>
                  </a:lnTo>
                  <a:lnTo>
                    <a:pt x="441020" y="1241132"/>
                  </a:lnTo>
                  <a:lnTo>
                    <a:pt x="436578" y="1237322"/>
                  </a:lnTo>
                  <a:close/>
                </a:path>
                <a:path w="1976120" h="1284604">
                  <a:moveTo>
                    <a:pt x="495058" y="1266532"/>
                  </a:moveTo>
                  <a:lnTo>
                    <a:pt x="478040" y="1280502"/>
                  </a:lnTo>
                  <a:lnTo>
                    <a:pt x="484836" y="1280502"/>
                  </a:lnTo>
                  <a:lnTo>
                    <a:pt x="496455" y="1271612"/>
                  </a:lnTo>
                  <a:lnTo>
                    <a:pt x="542721" y="1271612"/>
                  </a:lnTo>
                  <a:lnTo>
                    <a:pt x="543853" y="1270342"/>
                  </a:lnTo>
                  <a:lnTo>
                    <a:pt x="517817" y="1270342"/>
                  </a:lnTo>
                  <a:lnTo>
                    <a:pt x="495058" y="1266532"/>
                  </a:lnTo>
                  <a:close/>
                </a:path>
                <a:path w="1976120" h="1284604">
                  <a:moveTo>
                    <a:pt x="530644" y="1271612"/>
                  </a:moveTo>
                  <a:lnTo>
                    <a:pt x="496455" y="1271612"/>
                  </a:lnTo>
                  <a:lnTo>
                    <a:pt x="518274" y="1275422"/>
                  </a:lnTo>
                  <a:lnTo>
                    <a:pt x="530644" y="1271612"/>
                  </a:lnTo>
                  <a:close/>
                </a:path>
                <a:path w="1976120" h="1284604">
                  <a:moveTo>
                    <a:pt x="611067" y="1084922"/>
                  </a:moveTo>
                  <a:lnTo>
                    <a:pt x="605955" y="1084922"/>
                  </a:lnTo>
                  <a:lnTo>
                    <a:pt x="624001" y="1102702"/>
                  </a:lnTo>
                  <a:lnTo>
                    <a:pt x="637806" y="1109052"/>
                  </a:lnTo>
                  <a:lnTo>
                    <a:pt x="627176" y="1123022"/>
                  </a:lnTo>
                  <a:lnTo>
                    <a:pt x="612559" y="1144612"/>
                  </a:lnTo>
                  <a:lnTo>
                    <a:pt x="598004" y="1161122"/>
                  </a:lnTo>
                  <a:lnTo>
                    <a:pt x="573760" y="1187792"/>
                  </a:lnTo>
                  <a:lnTo>
                    <a:pt x="555345" y="1210652"/>
                  </a:lnTo>
                  <a:lnTo>
                    <a:pt x="558545" y="1228432"/>
                  </a:lnTo>
                  <a:lnTo>
                    <a:pt x="570788" y="1237322"/>
                  </a:lnTo>
                  <a:lnTo>
                    <a:pt x="540626" y="1267802"/>
                  </a:lnTo>
                  <a:lnTo>
                    <a:pt x="517817" y="1270342"/>
                  </a:lnTo>
                  <a:lnTo>
                    <a:pt x="543853" y="1270342"/>
                  </a:lnTo>
                  <a:lnTo>
                    <a:pt x="574408" y="1236052"/>
                  </a:lnTo>
                  <a:lnTo>
                    <a:pt x="562736" y="1224622"/>
                  </a:lnTo>
                  <a:lnTo>
                    <a:pt x="560196" y="1211922"/>
                  </a:lnTo>
                  <a:lnTo>
                    <a:pt x="578192" y="1190332"/>
                  </a:lnTo>
                  <a:lnTo>
                    <a:pt x="591210" y="1172552"/>
                  </a:lnTo>
                  <a:lnTo>
                    <a:pt x="616902" y="1148422"/>
                  </a:lnTo>
                  <a:lnTo>
                    <a:pt x="631926" y="1126832"/>
                  </a:lnTo>
                  <a:lnTo>
                    <a:pt x="641349" y="1107782"/>
                  </a:lnTo>
                  <a:lnTo>
                    <a:pt x="627011" y="1098892"/>
                  </a:lnTo>
                  <a:lnTo>
                    <a:pt x="611067" y="1084922"/>
                  </a:lnTo>
                  <a:close/>
                </a:path>
                <a:path w="1976120" h="1284604">
                  <a:moveTo>
                    <a:pt x="361436" y="1180172"/>
                  </a:moveTo>
                  <a:lnTo>
                    <a:pt x="357682" y="1180172"/>
                  </a:lnTo>
                  <a:lnTo>
                    <a:pt x="357250" y="1204302"/>
                  </a:lnTo>
                  <a:lnTo>
                    <a:pt x="382257" y="1222082"/>
                  </a:lnTo>
                  <a:lnTo>
                    <a:pt x="404126" y="1238592"/>
                  </a:lnTo>
                  <a:lnTo>
                    <a:pt x="403123" y="1251292"/>
                  </a:lnTo>
                  <a:lnTo>
                    <a:pt x="411651" y="1248752"/>
                  </a:lnTo>
                  <a:lnTo>
                    <a:pt x="404520" y="1248752"/>
                  </a:lnTo>
                  <a:lnTo>
                    <a:pt x="408635" y="1236052"/>
                  </a:lnTo>
                  <a:lnTo>
                    <a:pt x="396544" y="1224622"/>
                  </a:lnTo>
                  <a:lnTo>
                    <a:pt x="385216" y="1218272"/>
                  </a:lnTo>
                  <a:lnTo>
                    <a:pt x="361086" y="1203032"/>
                  </a:lnTo>
                  <a:lnTo>
                    <a:pt x="371309" y="1190332"/>
                  </a:lnTo>
                  <a:lnTo>
                    <a:pt x="361436" y="1180172"/>
                  </a:lnTo>
                  <a:close/>
                </a:path>
                <a:path w="1976120" h="1284604">
                  <a:moveTo>
                    <a:pt x="430656" y="1232242"/>
                  </a:moveTo>
                  <a:lnTo>
                    <a:pt x="429183" y="1232242"/>
                  </a:lnTo>
                  <a:lnTo>
                    <a:pt x="417067" y="1241132"/>
                  </a:lnTo>
                  <a:lnTo>
                    <a:pt x="404520" y="1248752"/>
                  </a:lnTo>
                  <a:lnTo>
                    <a:pt x="411651" y="1248752"/>
                  </a:lnTo>
                  <a:lnTo>
                    <a:pt x="420179" y="1246212"/>
                  </a:lnTo>
                  <a:lnTo>
                    <a:pt x="431672" y="1237322"/>
                  </a:lnTo>
                  <a:lnTo>
                    <a:pt x="436578" y="1237322"/>
                  </a:lnTo>
                  <a:lnTo>
                    <a:pt x="430656" y="1232242"/>
                  </a:lnTo>
                  <a:close/>
                </a:path>
                <a:path w="1976120" h="1284604">
                  <a:moveTo>
                    <a:pt x="287698" y="1154772"/>
                  </a:moveTo>
                  <a:lnTo>
                    <a:pt x="277025" y="1154772"/>
                  </a:lnTo>
                  <a:lnTo>
                    <a:pt x="284772" y="1170012"/>
                  </a:lnTo>
                  <a:lnTo>
                    <a:pt x="304088" y="1190332"/>
                  </a:lnTo>
                  <a:lnTo>
                    <a:pt x="324891" y="1204302"/>
                  </a:lnTo>
                  <a:lnTo>
                    <a:pt x="331794" y="1199222"/>
                  </a:lnTo>
                  <a:lnTo>
                    <a:pt x="324637" y="1199222"/>
                  </a:lnTo>
                  <a:lnTo>
                    <a:pt x="307492" y="1186522"/>
                  </a:lnTo>
                  <a:lnTo>
                    <a:pt x="289471" y="1168742"/>
                  </a:lnTo>
                  <a:lnTo>
                    <a:pt x="290296" y="1156042"/>
                  </a:lnTo>
                  <a:lnTo>
                    <a:pt x="287698" y="1154772"/>
                  </a:lnTo>
                  <a:close/>
                </a:path>
                <a:path w="1976120" h="1284604">
                  <a:moveTo>
                    <a:pt x="357733" y="1176362"/>
                  </a:moveTo>
                  <a:lnTo>
                    <a:pt x="324637" y="1199222"/>
                  </a:lnTo>
                  <a:lnTo>
                    <a:pt x="331794" y="1199222"/>
                  </a:lnTo>
                  <a:lnTo>
                    <a:pt x="357682" y="1180172"/>
                  </a:lnTo>
                  <a:lnTo>
                    <a:pt x="361436" y="1180172"/>
                  </a:lnTo>
                  <a:lnTo>
                    <a:pt x="357733" y="1176362"/>
                  </a:lnTo>
                  <a:close/>
                </a:path>
                <a:path w="1976120" h="1284604">
                  <a:moveTo>
                    <a:pt x="208568" y="1138262"/>
                  </a:moveTo>
                  <a:lnTo>
                    <a:pt x="203987" y="1138262"/>
                  </a:lnTo>
                  <a:lnTo>
                    <a:pt x="210807" y="1159852"/>
                  </a:lnTo>
                  <a:lnTo>
                    <a:pt x="226504" y="1162392"/>
                  </a:lnTo>
                  <a:lnTo>
                    <a:pt x="236588" y="1173822"/>
                  </a:lnTo>
                  <a:lnTo>
                    <a:pt x="238036" y="1173822"/>
                  </a:lnTo>
                  <a:lnTo>
                    <a:pt x="245795" y="1168742"/>
                  </a:lnTo>
                  <a:lnTo>
                    <a:pt x="236080" y="1168742"/>
                  </a:lnTo>
                  <a:lnTo>
                    <a:pt x="226504" y="1157312"/>
                  </a:lnTo>
                  <a:lnTo>
                    <a:pt x="213563" y="1157312"/>
                  </a:lnTo>
                  <a:lnTo>
                    <a:pt x="215506" y="1144612"/>
                  </a:lnTo>
                  <a:lnTo>
                    <a:pt x="208568" y="1138262"/>
                  </a:lnTo>
                  <a:close/>
                </a:path>
                <a:path w="1976120" h="1284604">
                  <a:moveTo>
                    <a:pt x="277304" y="1149692"/>
                  </a:moveTo>
                  <a:lnTo>
                    <a:pt x="259206" y="1153502"/>
                  </a:lnTo>
                  <a:lnTo>
                    <a:pt x="247180" y="1161122"/>
                  </a:lnTo>
                  <a:lnTo>
                    <a:pt x="236080" y="1168742"/>
                  </a:lnTo>
                  <a:lnTo>
                    <a:pt x="245795" y="1168742"/>
                  </a:lnTo>
                  <a:lnTo>
                    <a:pt x="261315" y="1158582"/>
                  </a:lnTo>
                  <a:lnTo>
                    <a:pt x="277025" y="1154772"/>
                  </a:lnTo>
                  <a:lnTo>
                    <a:pt x="287698" y="1154772"/>
                  </a:lnTo>
                  <a:lnTo>
                    <a:pt x="277304" y="1149692"/>
                  </a:lnTo>
                  <a:close/>
                </a:path>
                <a:path w="1976120" h="1284604">
                  <a:moveTo>
                    <a:pt x="170091" y="1106512"/>
                  </a:moveTo>
                  <a:lnTo>
                    <a:pt x="162125" y="1107200"/>
                  </a:lnTo>
                  <a:lnTo>
                    <a:pt x="168198" y="1109052"/>
                  </a:lnTo>
                  <a:lnTo>
                    <a:pt x="164579" y="1121752"/>
                  </a:lnTo>
                  <a:lnTo>
                    <a:pt x="176491" y="1134452"/>
                  </a:lnTo>
                  <a:lnTo>
                    <a:pt x="189585" y="1144612"/>
                  </a:lnTo>
                  <a:lnTo>
                    <a:pt x="198226" y="1140802"/>
                  </a:lnTo>
                  <a:lnTo>
                    <a:pt x="189852" y="1140802"/>
                  </a:lnTo>
                  <a:lnTo>
                    <a:pt x="169278" y="1119212"/>
                  </a:lnTo>
                  <a:lnTo>
                    <a:pt x="170091" y="1106512"/>
                  </a:lnTo>
                  <a:close/>
                </a:path>
                <a:path w="1976120" h="1284604">
                  <a:moveTo>
                    <a:pt x="204406" y="1134452"/>
                  </a:moveTo>
                  <a:lnTo>
                    <a:pt x="189852" y="1140802"/>
                  </a:lnTo>
                  <a:lnTo>
                    <a:pt x="198226" y="1140802"/>
                  </a:lnTo>
                  <a:lnTo>
                    <a:pt x="203987" y="1138262"/>
                  </a:lnTo>
                  <a:lnTo>
                    <a:pt x="208568" y="1138262"/>
                  </a:lnTo>
                  <a:lnTo>
                    <a:pt x="204406" y="1134452"/>
                  </a:lnTo>
                  <a:close/>
                </a:path>
                <a:path w="1976120" h="1284604">
                  <a:moveTo>
                    <a:pt x="562730" y="931252"/>
                  </a:moveTo>
                  <a:lnTo>
                    <a:pt x="556993" y="931252"/>
                  </a:lnTo>
                  <a:lnTo>
                    <a:pt x="558698" y="935062"/>
                  </a:lnTo>
                  <a:lnTo>
                    <a:pt x="562241" y="950302"/>
                  </a:lnTo>
                  <a:lnTo>
                    <a:pt x="562152" y="964272"/>
                  </a:lnTo>
                  <a:lnTo>
                    <a:pt x="547446" y="987132"/>
                  </a:lnTo>
                  <a:lnTo>
                    <a:pt x="547369" y="1002372"/>
                  </a:lnTo>
                  <a:lnTo>
                    <a:pt x="555002" y="1020152"/>
                  </a:lnTo>
                  <a:lnTo>
                    <a:pt x="554761" y="1032852"/>
                  </a:lnTo>
                  <a:lnTo>
                    <a:pt x="532117" y="1041742"/>
                  </a:lnTo>
                  <a:lnTo>
                    <a:pt x="520293" y="1055712"/>
                  </a:lnTo>
                  <a:lnTo>
                    <a:pt x="515975" y="1074762"/>
                  </a:lnTo>
                  <a:lnTo>
                    <a:pt x="508825" y="1088732"/>
                  </a:lnTo>
                  <a:lnTo>
                    <a:pt x="508533" y="1102702"/>
                  </a:lnTo>
                  <a:lnTo>
                    <a:pt x="501332" y="1120482"/>
                  </a:lnTo>
                  <a:lnTo>
                    <a:pt x="513473" y="1130642"/>
                  </a:lnTo>
                  <a:lnTo>
                    <a:pt x="516468" y="1126832"/>
                  </a:lnTo>
                  <a:lnTo>
                    <a:pt x="512622" y="1126832"/>
                  </a:lnTo>
                  <a:lnTo>
                    <a:pt x="513837" y="1104053"/>
                  </a:lnTo>
                  <a:lnTo>
                    <a:pt x="514045" y="1090002"/>
                  </a:lnTo>
                  <a:lnTo>
                    <a:pt x="521144" y="1076032"/>
                  </a:lnTo>
                  <a:lnTo>
                    <a:pt x="525094" y="1058252"/>
                  </a:lnTo>
                  <a:lnTo>
                    <a:pt x="535558" y="1045552"/>
                  </a:lnTo>
                  <a:lnTo>
                    <a:pt x="547776" y="1039202"/>
                  </a:lnTo>
                  <a:lnTo>
                    <a:pt x="559511" y="1035392"/>
                  </a:lnTo>
                  <a:lnTo>
                    <a:pt x="560273" y="1034122"/>
                  </a:lnTo>
                  <a:lnTo>
                    <a:pt x="560273" y="1018882"/>
                  </a:lnTo>
                  <a:lnTo>
                    <a:pt x="552640" y="1001102"/>
                  </a:lnTo>
                  <a:lnTo>
                    <a:pt x="552881" y="987132"/>
                  </a:lnTo>
                  <a:lnTo>
                    <a:pt x="556501" y="973162"/>
                  </a:lnTo>
                  <a:lnTo>
                    <a:pt x="567677" y="964272"/>
                  </a:lnTo>
                  <a:lnTo>
                    <a:pt x="567636" y="948870"/>
                  </a:lnTo>
                  <a:lnTo>
                    <a:pt x="563892" y="933792"/>
                  </a:lnTo>
                  <a:lnTo>
                    <a:pt x="562730" y="931252"/>
                  </a:lnTo>
                  <a:close/>
                </a:path>
                <a:path w="1976120" h="1284604">
                  <a:moveTo>
                    <a:pt x="533146" y="1111592"/>
                  </a:moveTo>
                  <a:lnTo>
                    <a:pt x="528446" y="1111592"/>
                  </a:lnTo>
                  <a:lnTo>
                    <a:pt x="552297" y="1130642"/>
                  </a:lnTo>
                  <a:lnTo>
                    <a:pt x="553288" y="1128102"/>
                  </a:lnTo>
                  <a:lnTo>
                    <a:pt x="551116" y="1128102"/>
                  </a:lnTo>
                  <a:lnTo>
                    <a:pt x="538695" y="1115402"/>
                  </a:lnTo>
                  <a:lnTo>
                    <a:pt x="533146" y="1111592"/>
                  </a:lnTo>
                  <a:close/>
                </a:path>
                <a:path w="1976120" h="1284604">
                  <a:moveTo>
                    <a:pt x="581494" y="1084922"/>
                  </a:moveTo>
                  <a:lnTo>
                    <a:pt x="566419" y="1098892"/>
                  </a:lnTo>
                  <a:lnTo>
                    <a:pt x="554812" y="1109052"/>
                  </a:lnTo>
                  <a:lnTo>
                    <a:pt x="551116" y="1128102"/>
                  </a:lnTo>
                  <a:lnTo>
                    <a:pt x="553288" y="1128102"/>
                  </a:lnTo>
                  <a:lnTo>
                    <a:pt x="560222" y="1110322"/>
                  </a:lnTo>
                  <a:lnTo>
                    <a:pt x="581913" y="1087462"/>
                  </a:lnTo>
                  <a:lnTo>
                    <a:pt x="583736" y="1087462"/>
                  </a:lnTo>
                  <a:lnTo>
                    <a:pt x="581494" y="1084922"/>
                  </a:lnTo>
                  <a:close/>
                </a:path>
                <a:path w="1976120" h="1284604">
                  <a:moveTo>
                    <a:pt x="527596" y="1107782"/>
                  </a:moveTo>
                  <a:lnTo>
                    <a:pt x="512622" y="1126832"/>
                  </a:lnTo>
                  <a:lnTo>
                    <a:pt x="516468" y="1126832"/>
                  </a:lnTo>
                  <a:lnTo>
                    <a:pt x="528446" y="1111592"/>
                  </a:lnTo>
                  <a:lnTo>
                    <a:pt x="533146" y="1111592"/>
                  </a:lnTo>
                  <a:lnTo>
                    <a:pt x="527596" y="1107782"/>
                  </a:lnTo>
                  <a:close/>
                </a:path>
                <a:path w="1976120" h="1284604">
                  <a:moveTo>
                    <a:pt x="30077" y="1043012"/>
                  </a:moveTo>
                  <a:lnTo>
                    <a:pt x="25806" y="1043012"/>
                  </a:lnTo>
                  <a:lnTo>
                    <a:pt x="29883" y="1056982"/>
                  </a:lnTo>
                  <a:lnTo>
                    <a:pt x="41681" y="1067142"/>
                  </a:lnTo>
                  <a:lnTo>
                    <a:pt x="56375" y="1067142"/>
                  </a:lnTo>
                  <a:lnTo>
                    <a:pt x="57403" y="1079842"/>
                  </a:lnTo>
                  <a:lnTo>
                    <a:pt x="73647" y="1088732"/>
                  </a:lnTo>
                  <a:lnTo>
                    <a:pt x="85102" y="1092542"/>
                  </a:lnTo>
                  <a:lnTo>
                    <a:pt x="98158" y="1096352"/>
                  </a:lnTo>
                  <a:lnTo>
                    <a:pt x="110007" y="1096352"/>
                  </a:lnTo>
                  <a:lnTo>
                    <a:pt x="107251" y="1107782"/>
                  </a:lnTo>
                  <a:lnTo>
                    <a:pt x="107657" y="1107782"/>
                  </a:lnTo>
                  <a:lnTo>
                    <a:pt x="123164" y="1119212"/>
                  </a:lnTo>
                  <a:lnTo>
                    <a:pt x="136766" y="1116672"/>
                  </a:lnTo>
                  <a:lnTo>
                    <a:pt x="140627" y="1111592"/>
                  </a:lnTo>
                  <a:lnTo>
                    <a:pt x="133654" y="1111592"/>
                  </a:lnTo>
                  <a:lnTo>
                    <a:pt x="111658" y="1103972"/>
                  </a:lnTo>
                  <a:lnTo>
                    <a:pt x="112763" y="1092542"/>
                  </a:lnTo>
                  <a:lnTo>
                    <a:pt x="111531" y="1091272"/>
                  </a:lnTo>
                  <a:lnTo>
                    <a:pt x="98907" y="1091272"/>
                  </a:lnTo>
                  <a:lnTo>
                    <a:pt x="86715" y="1087462"/>
                  </a:lnTo>
                  <a:lnTo>
                    <a:pt x="61302" y="1076032"/>
                  </a:lnTo>
                  <a:lnTo>
                    <a:pt x="59054" y="1063332"/>
                  </a:lnTo>
                  <a:lnTo>
                    <a:pt x="43433" y="1062062"/>
                  </a:lnTo>
                  <a:lnTo>
                    <a:pt x="30077" y="1043012"/>
                  </a:lnTo>
                  <a:close/>
                </a:path>
                <a:path w="1976120" h="1284604">
                  <a:moveTo>
                    <a:pt x="216778" y="1085449"/>
                  </a:moveTo>
                  <a:lnTo>
                    <a:pt x="212204" y="1087462"/>
                  </a:lnTo>
                  <a:lnTo>
                    <a:pt x="200952" y="1095082"/>
                  </a:lnTo>
                  <a:lnTo>
                    <a:pt x="189649" y="1098892"/>
                  </a:lnTo>
                  <a:lnTo>
                    <a:pt x="188975" y="1098892"/>
                  </a:lnTo>
                  <a:lnTo>
                    <a:pt x="185026" y="1112862"/>
                  </a:lnTo>
                  <a:lnTo>
                    <a:pt x="189852" y="1098892"/>
                  </a:lnTo>
                  <a:lnTo>
                    <a:pt x="204073" y="1097192"/>
                  </a:lnTo>
                  <a:lnTo>
                    <a:pt x="212519" y="1093627"/>
                  </a:lnTo>
                  <a:lnTo>
                    <a:pt x="216778" y="1085449"/>
                  </a:lnTo>
                  <a:close/>
                </a:path>
                <a:path w="1976120" h="1284604">
                  <a:moveTo>
                    <a:pt x="204073" y="1097192"/>
                  </a:moveTo>
                  <a:lnTo>
                    <a:pt x="189852" y="1098892"/>
                  </a:lnTo>
                  <a:lnTo>
                    <a:pt x="185026" y="1112862"/>
                  </a:lnTo>
                  <a:lnTo>
                    <a:pt x="194030" y="1101432"/>
                  </a:lnTo>
                  <a:lnTo>
                    <a:pt x="204073" y="1097192"/>
                  </a:lnTo>
                  <a:close/>
                </a:path>
                <a:path w="1976120" h="1284604">
                  <a:moveTo>
                    <a:pt x="145669" y="1097622"/>
                  </a:moveTo>
                  <a:lnTo>
                    <a:pt x="143840" y="1097622"/>
                  </a:lnTo>
                  <a:lnTo>
                    <a:pt x="133654" y="1111592"/>
                  </a:lnTo>
                  <a:lnTo>
                    <a:pt x="140627" y="1111592"/>
                  </a:lnTo>
                  <a:lnTo>
                    <a:pt x="147383" y="1102702"/>
                  </a:lnTo>
                  <a:lnTo>
                    <a:pt x="150520" y="1102702"/>
                  </a:lnTo>
                  <a:lnTo>
                    <a:pt x="145669" y="1097622"/>
                  </a:lnTo>
                  <a:close/>
                </a:path>
                <a:path w="1976120" h="1284604">
                  <a:moveTo>
                    <a:pt x="151809" y="1104053"/>
                  </a:moveTo>
                  <a:lnTo>
                    <a:pt x="155371" y="1107782"/>
                  </a:lnTo>
                  <a:lnTo>
                    <a:pt x="162125" y="1107200"/>
                  </a:lnTo>
                  <a:lnTo>
                    <a:pt x="151809" y="1104053"/>
                  </a:lnTo>
                  <a:close/>
                </a:path>
                <a:path w="1976120" h="1284604">
                  <a:moveTo>
                    <a:pt x="150520" y="1102702"/>
                  </a:moveTo>
                  <a:lnTo>
                    <a:pt x="147383" y="1102702"/>
                  </a:lnTo>
                  <a:lnTo>
                    <a:pt x="151809" y="1104053"/>
                  </a:lnTo>
                  <a:lnTo>
                    <a:pt x="150520" y="1102702"/>
                  </a:lnTo>
                  <a:close/>
                </a:path>
                <a:path w="1976120" h="1284604">
                  <a:moveTo>
                    <a:pt x="219264" y="1090051"/>
                  </a:moveTo>
                  <a:lnTo>
                    <a:pt x="215087" y="1092542"/>
                  </a:lnTo>
                  <a:lnTo>
                    <a:pt x="212519" y="1093627"/>
                  </a:lnTo>
                  <a:lnTo>
                    <a:pt x="211099" y="1096352"/>
                  </a:lnTo>
                  <a:lnTo>
                    <a:pt x="204073" y="1097192"/>
                  </a:lnTo>
                  <a:lnTo>
                    <a:pt x="194030" y="1101432"/>
                  </a:lnTo>
                  <a:lnTo>
                    <a:pt x="212699" y="1100162"/>
                  </a:lnTo>
                  <a:lnTo>
                    <a:pt x="219264" y="1090051"/>
                  </a:lnTo>
                  <a:close/>
                </a:path>
                <a:path w="1976120" h="1284604">
                  <a:moveTo>
                    <a:pt x="231421" y="1067253"/>
                  </a:moveTo>
                  <a:lnTo>
                    <a:pt x="229273" y="1068412"/>
                  </a:lnTo>
                  <a:lnTo>
                    <a:pt x="228113" y="1081990"/>
                  </a:lnTo>
                  <a:lnTo>
                    <a:pt x="235140" y="1098892"/>
                  </a:lnTo>
                  <a:lnTo>
                    <a:pt x="235542" y="1097622"/>
                  </a:lnTo>
                  <a:lnTo>
                    <a:pt x="234848" y="1097622"/>
                  </a:lnTo>
                  <a:lnTo>
                    <a:pt x="232663" y="1081112"/>
                  </a:lnTo>
                  <a:lnTo>
                    <a:pt x="240068" y="1069682"/>
                  </a:lnTo>
                  <a:lnTo>
                    <a:pt x="231421" y="1067253"/>
                  </a:lnTo>
                  <a:close/>
                </a:path>
                <a:path w="1976120" h="1284604">
                  <a:moveTo>
                    <a:pt x="583736" y="1087462"/>
                  </a:moveTo>
                  <a:lnTo>
                    <a:pt x="581913" y="1087462"/>
                  </a:lnTo>
                  <a:lnTo>
                    <a:pt x="590867" y="1098892"/>
                  </a:lnTo>
                  <a:lnTo>
                    <a:pt x="594982" y="1095082"/>
                  </a:lnTo>
                  <a:lnTo>
                    <a:pt x="590461" y="1095082"/>
                  </a:lnTo>
                  <a:lnTo>
                    <a:pt x="583736" y="1087462"/>
                  </a:lnTo>
                  <a:close/>
                </a:path>
                <a:path w="1976120" h="1284604">
                  <a:moveTo>
                    <a:pt x="243692" y="1069522"/>
                  </a:moveTo>
                  <a:lnTo>
                    <a:pt x="234924" y="1082382"/>
                  </a:lnTo>
                  <a:lnTo>
                    <a:pt x="234848" y="1097622"/>
                  </a:lnTo>
                  <a:lnTo>
                    <a:pt x="235542" y="1097622"/>
                  </a:lnTo>
                  <a:lnTo>
                    <a:pt x="240360" y="1082382"/>
                  </a:lnTo>
                  <a:lnTo>
                    <a:pt x="243692" y="1069522"/>
                  </a:lnTo>
                  <a:close/>
                </a:path>
                <a:path w="1976120" h="1284604">
                  <a:moveTo>
                    <a:pt x="605269" y="1079842"/>
                  </a:moveTo>
                  <a:lnTo>
                    <a:pt x="590461" y="1095082"/>
                  </a:lnTo>
                  <a:lnTo>
                    <a:pt x="594982" y="1095082"/>
                  </a:lnTo>
                  <a:lnTo>
                    <a:pt x="605955" y="1084922"/>
                  </a:lnTo>
                  <a:lnTo>
                    <a:pt x="611067" y="1084922"/>
                  </a:lnTo>
                  <a:lnTo>
                    <a:pt x="605269" y="1079842"/>
                  </a:lnTo>
                  <a:close/>
                </a:path>
                <a:path w="1976120" h="1284604">
                  <a:moveTo>
                    <a:pt x="226504" y="1065872"/>
                  </a:moveTo>
                  <a:lnTo>
                    <a:pt x="225378" y="1068159"/>
                  </a:lnTo>
                  <a:lnTo>
                    <a:pt x="223748" y="1082382"/>
                  </a:lnTo>
                  <a:lnTo>
                    <a:pt x="216778" y="1085449"/>
                  </a:lnTo>
                  <a:lnTo>
                    <a:pt x="212519" y="1093627"/>
                  </a:lnTo>
                  <a:lnTo>
                    <a:pt x="215087" y="1092542"/>
                  </a:lnTo>
                  <a:lnTo>
                    <a:pt x="219264" y="1090051"/>
                  </a:lnTo>
                  <a:lnTo>
                    <a:pt x="223418" y="1083652"/>
                  </a:lnTo>
                  <a:lnTo>
                    <a:pt x="229082" y="1069682"/>
                  </a:lnTo>
                  <a:lnTo>
                    <a:pt x="229273" y="1068412"/>
                  </a:lnTo>
                  <a:lnTo>
                    <a:pt x="231421" y="1067253"/>
                  </a:lnTo>
                  <a:lnTo>
                    <a:pt x="226504" y="1065872"/>
                  </a:lnTo>
                  <a:close/>
                </a:path>
                <a:path w="1976120" h="1284604">
                  <a:moveTo>
                    <a:pt x="229082" y="1069682"/>
                  </a:moveTo>
                  <a:lnTo>
                    <a:pt x="223418" y="1083652"/>
                  </a:lnTo>
                  <a:lnTo>
                    <a:pt x="219264" y="1090051"/>
                  </a:lnTo>
                  <a:lnTo>
                    <a:pt x="227863" y="1084922"/>
                  </a:lnTo>
                  <a:lnTo>
                    <a:pt x="228113" y="1081990"/>
                  </a:lnTo>
                  <a:lnTo>
                    <a:pt x="227749" y="1081112"/>
                  </a:lnTo>
                  <a:lnTo>
                    <a:pt x="229082" y="1069682"/>
                  </a:lnTo>
                  <a:close/>
                </a:path>
                <a:path w="1976120" h="1284604">
                  <a:moveTo>
                    <a:pt x="225378" y="1068159"/>
                  </a:moveTo>
                  <a:lnTo>
                    <a:pt x="218376" y="1082382"/>
                  </a:lnTo>
                  <a:lnTo>
                    <a:pt x="216778" y="1085449"/>
                  </a:lnTo>
                  <a:lnTo>
                    <a:pt x="223748" y="1082382"/>
                  </a:lnTo>
                  <a:lnTo>
                    <a:pt x="225378" y="1068159"/>
                  </a:lnTo>
                  <a:close/>
                </a:path>
                <a:path w="1976120" h="1284604">
                  <a:moveTo>
                    <a:pt x="229164" y="1069682"/>
                  </a:moveTo>
                  <a:lnTo>
                    <a:pt x="227749" y="1081112"/>
                  </a:lnTo>
                  <a:lnTo>
                    <a:pt x="228113" y="1081990"/>
                  </a:lnTo>
                  <a:lnTo>
                    <a:pt x="229164" y="1069682"/>
                  </a:lnTo>
                  <a:close/>
                </a:path>
                <a:path w="1976120" h="1284604">
                  <a:moveTo>
                    <a:pt x="244767" y="1067945"/>
                  </a:moveTo>
                  <a:lnTo>
                    <a:pt x="243979" y="1068412"/>
                  </a:lnTo>
                  <a:lnTo>
                    <a:pt x="243692" y="1069522"/>
                  </a:lnTo>
                  <a:lnTo>
                    <a:pt x="244767" y="1067945"/>
                  </a:lnTo>
                  <a:close/>
                </a:path>
                <a:path w="1976120" h="1284604">
                  <a:moveTo>
                    <a:pt x="289220" y="1014029"/>
                  </a:moveTo>
                  <a:lnTo>
                    <a:pt x="274497" y="1020152"/>
                  </a:lnTo>
                  <a:lnTo>
                    <a:pt x="261708" y="1031582"/>
                  </a:lnTo>
                  <a:lnTo>
                    <a:pt x="249720" y="1040472"/>
                  </a:lnTo>
                  <a:lnTo>
                    <a:pt x="246024" y="1054442"/>
                  </a:lnTo>
                  <a:lnTo>
                    <a:pt x="225640" y="1065872"/>
                  </a:lnTo>
                  <a:lnTo>
                    <a:pt x="225378" y="1068159"/>
                  </a:lnTo>
                  <a:lnTo>
                    <a:pt x="226504" y="1065872"/>
                  </a:lnTo>
                  <a:lnTo>
                    <a:pt x="233980" y="1065872"/>
                  </a:lnTo>
                  <a:lnTo>
                    <a:pt x="249829" y="1057321"/>
                  </a:lnTo>
                  <a:lnTo>
                    <a:pt x="250456" y="1045552"/>
                  </a:lnTo>
                  <a:lnTo>
                    <a:pt x="261708" y="1035392"/>
                  </a:lnTo>
                  <a:lnTo>
                    <a:pt x="274916" y="1023962"/>
                  </a:lnTo>
                  <a:lnTo>
                    <a:pt x="281145" y="1021320"/>
                  </a:lnTo>
                  <a:lnTo>
                    <a:pt x="289220" y="1014029"/>
                  </a:lnTo>
                  <a:close/>
                </a:path>
                <a:path w="1976120" h="1284604">
                  <a:moveTo>
                    <a:pt x="298310" y="998562"/>
                  </a:moveTo>
                  <a:lnTo>
                    <a:pt x="295871" y="999832"/>
                  </a:lnTo>
                  <a:lnTo>
                    <a:pt x="295871" y="1015072"/>
                  </a:lnTo>
                  <a:lnTo>
                    <a:pt x="281145" y="1021320"/>
                  </a:lnTo>
                  <a:lnTo>
                    <a:pt x="278218" y="1023962"/>
                  </a:lnTo>
                  <a:lnTo>
                    <a:pt x="255066" y="1041742"/>
                  </a:lnTo>
                  <a:lnTo>
                    <a:pt x="250456" y="1056982"/>
                  </a:lnTo>
                  <a:lnTo>
                    <a:pt x="249829" y="1057321"/>
                  </a:lnTo>
                  <a:lnTo>
                    <a:pt x="249643" y="1060792"/>
                  </a:lnTo>
                  <a:lnTo>
                    <a:pt x="244767" y="1067945"/>
                  </a:lnTo>
                  <a:lnTo>
                    <a:pt x="254685" y="1062062"/>
                  </a:lnTo>
                  <a:lnTo>
                    <a:pt x="255155" y="1062062"/>
                  </a:lnTo>
                  <a:lnTo>
                    <a:pt x="255155" y="1048092"/>
                  </a:lnTo>
                  <a:lnTo>
                    <a:pt x="278218" y="1027772"/>
                  </a:lnTo>
                  <a:lnTo>
                    <a:pt x="299491" y="1017612"/>
                  </a:lnTo>
                  <a:lnTo>
                    <a:pt x="301383" y="1002372"/>
                  </a:lnTo>
                  <a:lnTo>
                    <a:pt x="301383" y="1002136"/>
                  </a:lnTo>
                  <a:lnTo>
                    <a:pt x="298310" y="998562"/>
                  </a:lnTo>
                  <a:close/>
                </a:path>
                <a:path w="1976120" h="1284604">
                  <a:moveTo>
                    <a:pt x="233980" y="1065872"/>
                  </a:moveTo>
                  <a:lnTo>
                    <a:pt x="226504" y="1065872"/>
                  </a:lnTo>
                  <a:lnTo>
                    <a:pt x="231421" y="1067253"/>
                  </a:lnTo>
                  <a:lnTo>
                    <a:pt x="233980" y="1065872"/>
                  </a:lnTo>
                  <a:close/>
                </a:path>
                <a:path w="1976120" h="1284604">
                  <a:moveTo>
                    <a:pt x="281145" y="1021320"/>
                  </a:moveTo>
                  <a:lnTo>
                    <a:pt x="274916" y="1023962"/>
                  </a:lnTo>
                  <a:lnTo>
                    <a:pt x="261708" y="1035392"/>
                  </a:lnTo>
                  <a:lnTo>
                    <a:pt x="250456" y="1045552"/>
                  </a:lnTo>
                  <a:lnTo>
                    <a:pt x="249829" y="1057321"/>
                  </a:lnTo>
                  <a:lnTo>
                    <a:pt x="250456" y="1056982"/>
                  </a:lnTo>
                  <a:lnTo>
                    <a:pt x="255066" y="1041742"/>
                  </a:lnTo>
                  <a:lnTo>
                    <a:pt x="278218" y="1023962"/>
                  </a:lnTo>
                  <a:lnTo>
                    <a:pt x="281145" y="1021320"/>
                  </a:lnTo>
                  <a:close/>
                </a:path>
                <a:path w="1976120" h="1284604">
                  <a:moveTo>
                    <a:pt x="342699" y="945222"/>
                  </a:moveTo>
                  <a:lnTo>
                    <a:pt x="340131" y="945222"/>
                  </a:lnTo>
                  <a:lnTo>
                    <a:pt x="342132" y="953406"/>
                  </a:lnTo>
                  <a:lnTo>
                    <a:pt x="342658" y="954112"/>
                  </a:lnTo>
                  <a:lnTo>
                    <a:pt x="344261" y="960371"/>
                  </a:lnTo>
                  <a:lnTo>
                    <a:pt x="351231" y="971892"/>
                  </a:lnTo>
                  <a:lnTo>
                    <a:pt x="358921" y="1002372"/>
                  </a:lnTo>
                  <a:lnTo>
                    <a:pt x="361721" y="1013802"/>
                  </a:lnTo>
                  <a:lnTo>
                    <a:pt x="373456" y="1026502"/>
                  </a:lnTo>
                  <a:lnTo>
                    <a:pt x="386372" y="1032852"/>
                  </a:lnTo>
                  <a:lnTo>
                    <a:pt x="386097" y="1035254"/>
                  </a:lnTo>
                  <a:lnTo>
                    <a:pt x="386524" y="1035392"/>
                  </a:lnTo>
                  <a:lnTo>
                    <a:pt x="384682" y="1047755"/>
                  </a:lnTo>
                  <a:lnTo>
                    <a:pt x="384721" y="1048092"/>
                  </a:lnTo>
                  <a:lnTo>
                    <a:pt x="390143" y="1032852"/>
                  </a:lnTo>
                  <a:lnTo>
                    <a:pt x="377164" y="1026502"/>
                  </a:lnTo>
                  <a:lnTo>
                    <a:pt x="362191" y="1008722"/>
                  </a:lnTo>
                  <a:lnTo>
                    <a:pt x="358635" y="994752"/>
                  </a:lnTo>
                  <a:lnTo>
                    <a:pt x="358711" y="980782"/>
                  </a:lnTo>
                  <a:lnTo>
                    <a:pt x="351015" y="964272"/>
                  </a:lnTo>
                  <a:lnTo>
                    <a:pt x="347510" y="951572"/>
                  </a:lnTo>
                  <a:lnTo>
                    <a:pt x="342699" y="945222"/>
                  </a:lnTo>
                  <a:close/>
                </a:path>
                <a:path w="1976120" h="1284604">
                  <a:moveTo>
                    <a:pt x="365152" y="1025523"/>
                  </a:moveTo>
                  <a:lnTo>
                    <a:pt x="370535" y="1031582"/>
                  </a:lnTo>
                  <a:lnTo>
                    <a:pt x="382828" y="1035392"/>
                  </a:lnTo>
                  <a:lnTo>
                    <a:pt x="384670" y="1047755"/>
                  </a:lnTo>
                  <a:lnTo>
                    <a:pt x="386097" y="1035254"/>
                  </a:lnTo>
                  <a:lnTo>
                    <a:pt x="374776" y="1031582"/>
                  </a:lnTo>
                  <a:lnTo>
                    <a:pt x="365152" y="1025523"/>
                  </a:lnTo>
                  <a:close/>
                </a:path>
                <a:path w="1976120" h="1284604">
                  <a:moveTo>
                    <a:pt x="138480" y="659472"/>
                  </a:moveTo>
                  <a:lnTo>
                    <a:pt x="123278" y="664552"/>
                  </a:lnTo>
                  <a:lnTo>
                    <a:pt x="111772" y="675982"/>
                  </a:lnTo>
                  <a:lnTo>
                    <a:pt x="93040" y="675982"/>
                  </a:lnTo>
                  <a:lnTo>
                    <a:pt x="77825" y="679792"/>
                  </a:lnTo>
                  <a:lnTo>
                    <a:pt x="79616" y="695032"/>
                  </a:lnTo>
                  <a:lnTo>
                    <a:pt x="72415" y="707732"/>
                  </a:lnTo>
                  <a:lnTo>
                    <a:pt x="72110" y="724242"/>
                  </a:lnTo>
                  <a:lnTo>
                    <a:pt x="51460" y="734402"/>
                  </a:lnTo>
                  <a:lnTo>
                    <a:pt x="50041" y="749642"/>
                  </a:lnTo>
                  <a:lnTo>
                    <a:pt x="49923" y="773772"/>
                  </a:lnTo>
                  <a:lnTo>
                    <a:pt x="61277" y="797902"/>
                  </a:lnTo>
                  <a:lnTo>
                    <a:pt x="74015" y="802982"/>
                  </a:lnTo>
                  <a:lnTo>
                    <a:pt x="79590" y="822032"/>
                  </a:lnTo>
                  <a:lnTo>
                    <a:pt x="72478" y="834732"/>
                  </a:lnTo>
                  <a:lnTo>
                    <a:pt x="51168" y="851242"/>
                  </a:lnTo>
                  <a:lnTo>
                    <a:pt x="62255" y="863942"/>
                  </a:lnTo>
                  <a:lnTo>
                    <a:pt x="57315" y="889342"/>
                  </a:lnTo>
                  <a:lnTo>
                    <a:pt x="37401" y="913472"/>
                  </a:lnTo>
                  <a:lnTo>
                    <a:pt x="26174" y="918552"/>
                  </a:lnTo>
                  <a:lnTo>
                    <a:pt x="11391" y="947762"/>
                  </a:lnTo>
                  <a:lnTo>
                    <a:pt x="7480" y="963002"/>
                  </a:lnTo>
                  <a:lnTo>
                    <a:pt x="7391" y="976972"/>
                  </a:lnTo>
                  <a:lnTo>
                    <a:pt x="11175" y="992212"/>
                  </a:lnTo>
                  <a:lnTo>
                    <a:pt x="0" y="1002372"/>
                  </a:lnTo>
                  <a:lnTo>
                    <a:pt x="0" y="1015072"/>
                  </a:lnTo>
                  <a:lnTo>
                    <a:pt x="3771" y="1030312"/>
                  </a:lnTo>
                  <a:lnTo>
                    <a:pt x="11391" y="1045552"/>
                  </a:lnTo>
                  <a:lnTo>
                    <a:pt x="25806" y="1043012"/>
                  </a:lnTo>
                  <a:lnTo>
                    <a:pt x="30077" y="1043012"/>
                  </a:lnTo>
                  <a:lnTo>
                    <a:pt x="29187" y="1041742"/>
                  </a:lnTo>
                  <a:lnTo>
                    <a:pt x="12979" y="1041742"/>
                  </a:lnTo>
                  <a:lnTo>
                    <a:pt x="8915" y="1029042"/>
                  </a:lnTo>
                  <a:lnTo>
                    <a:pt x="5474" y="1014029"/>
                  </a:lnTo>
                  <a:lnTo>
                    <a:pt x="5511" y="1002372"/>
                  </a:lnTo>
                  <a:lnTo>
                    <a:pt x="16484" y="992212"/>
                  </a:lnTo>
                  <a:lnTo>
                    <a:pt x="16763" y="990942"/>
                  </a:lnTo>
                  <a:lnTo>
                    <a:pt x="12826" y="975702"/>
                  </a:lnTo>
                  <a:lnTo>
                    <a:pt x="12903" y="964272"/>
                  </a:lnTo>
                  <a:lnTo>
                    <a:pt x="16522" y="950302"/>
                  </a:lnTo>
                  <a:lnTo>
                    <a:pt x="23710" y="936332"/>
                  </a:lnTo>
                  <a:lnTo>
                    <a:pt x="31102" y="921092"/>
                  </a:lnTo>
                  <a:lnTo>
                    <a:pt x="51320" y="900772"/>
                  </a:lnTo>
                  <a:lnTo>
                    <a:pt x="62839" y="889342"/>
                  </a:lnTo>
                  <a:lnTo>
                    <a:pt x="62839" y="874102"/>
                  </a:lnTo>
                  <a:lnTo>
                    <a:pt x="66433" y="862672"/>
                  </a:lnTo>
                  <a:lnTo>
                    <a:pt x="54203" y="851242"/>
                  </a:lnTo>
                  <a:lnTo>
                    <a:pt x="65290" y="848702"/>
                  </a:lnTo>
                  <a:lnTo>
                    <a:pt x="76809" y="837272"/>
                  </a:lnTo>
                  <a:lnTo>
                    <a:pt x="84658" y="824572"/>
                  </a:lnTo>
                  <a:lnTo>
                    <a:pt x="88645" y="809332"/>
                  </a:lnTo>
                  <a:lnTo>
                    <a:pt x="76390" y="799172"/>
                  </a:lnTo>
                  <a:lnTo>
                    <a:pt x="64642" y="794092"/>
                  </a:lnTo>
                  <a:lnTo>
                    <a:pt x="55181" y="772502"/>
                  </a:lnTo>
                  <a:lnTo>
                    <a:pt x="55405" y="753452"/>
                  </a:lnTo>
                  <a:lnTo>
                    <a:pt x="55435" y="736942"/>
                  </a:lnTo>
                  <a:lnTo>
                    <a:pt x="76390" y="726782"/>
                  </a:lnTo>
                  <a:lnTo>
                    <a:pt x="77635" y="709002"/>
                  </a:lnTo>
                  <a:lnTo>
                    <a:pt x="84734" y="696302"/>
                  </a:lnTo>
                  <a:lnTo>
                    <a:pt x="81216" y="681062"/>
                  </a:lnTo>
                  <a:lnTo>
                    <a:pt x="115227" y="681062"/>
                  </a:lnTo>
                  <a:lnTo>
                    <a:pt x="126745" y="669632"/>
                  </a:lnTo>
                  <a:lnTo>
                    <a:pt x="141538" y="669632"/>
                  </a:lnTo>
                  <a:lnTo>
                    <a:pt x="138480" y="659472"/>
                  </a:lnTo>
                  <a:close/>
                </a:path>
                <a:path w="1976120" h="1284604">
                  <a:moveTo>
                    <a:pt x="27406" y="1039202"/>
                  </a:moveTo>
                  <a:lnTo>
                    <a:pt x="12979" y="1041742"/>
                  </a:lnTo>
                  <a:lnTo>
                    <a:pt x="29187" y="1041742"/>
                  </a:lnTo>
                  <a:lnTo>
                    <a:pt x="27406" y="1039202"/>
                  </a:lnTo>
                  <a:close/>
                </a:path>
                <a:path w="1976120" h="1284604">
                  <a:moveTo>
                    <a:pt x="344261" y="960371"/>
                  </a:moveTo>
                  <a:lnTo>
                    <a:pt x="345909" y="966812"/>
                  </a:lnTo>
                  <a:lnTo>
                    <a:pt x="353491" y="982052"/>
                  </a:lnTo>
                  <a:lnTo>
                    <a:pt x="353199" y="994752"/>
                  </a:lnTo>
                  <a:lnTo>
                    <a:pt x="374776" y="1031582"/>
                  </a:lnTo>
                  <a:lnTo>
                    <a:pt x="386097" y="1035254"/>
                  </a:lnTo>
                  <a:lnTo>
                    <a:pt x="386372" y="1032852"/>
                  </a:lnTo>
                  <a:lnTo>
                    <a:pt x="373456" y="1026502"/>
                  </a:lnTo>
                  <a:lnTo>
                    <a:pt x="361721" y="1013802"/>
                  </a:lnTo>
                  <a:lnTo>
                    <a:pt x="358609" y="1001102"/>
                  </a:lnTo>
                  <a:lnTo>
                    <a:pt x="351231" y="971892"/>
                  </a:lnTo>
                  <a:lnTo>
                    <a:pt x="344261" y="960371"/>
                  </a:lnTo>
                  <a:close/>
                </a:path>
                <a:path w="1976120" h="1284604">
                  <a:moveTo>
                    <a:pt x="361749" y="1021692"/>
                  </a:moveTo>
                  <a:lnTo>
                    <a:pt x="362673" y="1023962"/>
                  </a:lnTo>
                  <a:lnTo>
                    <a:pt x="365152" y="1025523"/>
                  </a:lnTo>
                  <a:lnTo>
                    <a:pt x="361749" y="1021692"/>
                  </a:lnTo>
                  <a:close/>
                </a:path>
                <a:path w="1976120" h="1284604">
                  <a:moveTo>
                    <a:pt x="336848" y="946314"/>
                  </a:moveTo>
                  <a:lnTo>
                    <a:pt x="329162" y="948870"/>
                  </a:lnTo>
                  <a:lnTo>
                    <a:pt x="329120" y="952842"/>
                  </a:lnTo>
                  <a:lnTo>
                    <a:pt x="346163" y="974432"/>
                  </a:lnTo>
                  <a:lnTo>
                    <a:pt x="349580" y="988402"/>
                  </a:lnTo>
                  <a:lnTo>
                    <a:pt x="356996" y="1016342"/>
                  </a:lnTo>
                  <a:lnTo>
                    <a:pt x="361749" y="1021692"/>
                  </a:lnTo>
                  <a:lnTo>
                    <a:pt x="356984" y="1009992"/>
                  </a:lnTo>
                  <a:lnTo>
                    <a:pt x="353199" y="994752"/>
                  </a:lnTo>
                  <a:lnTo>
                    <a:pt x="353491" y="982052"/>
                  </a:lnTo>
                  <a:lnTo>
                    <a:pt x="345909" y="966812"/>
                  </a:lnTo>
                  <a:lnTo>
                    <a:pt x="344261" y="960371"/>
                  </a:lnTo>
                  <a:lnTo>
                    <a:pt x="343547" y="959192"/>
                  </a:lnTo>
                  <a:lnTo>
                    <a:pt x="342132" y="953406"/>
                  </a:lnTo>
                  <a:lnTo>
                    <a:pt x="336848" y="946314"/>
                  </a:lnTo>
                  <a:close/>
                </a:path>
                <a:path w="1976120" h="1284604">
                  <a:moveTo>
                    <a:pt x="289765" y="1013802"/>
                  </a:moveTo>
                  <a:lnTo>
                    <a:pt x="289471" y="1013802"/>
                  </a:lnTo>
                  <a:lnTo>
                    <a:pt x="289220" y="1014029"/>
                  </a:lnTo>
                  <a:lnTo>
                    <a:pt x="289765" y="1013802"/>
                  </a:lnTo>
                  <a:close/>
                </a:path>
                <a:path w="1976120" h="1284604">
                  <a:moveTo>
                    <a:pt x="295871" y="1011262"/>
                  </a:moveTo>
                  <a:lnTo>
                    <a:pt x="289765" y="1013802"/>
                  </a:lnTo>
                  <a:lnTo>
                    <a:pt x="295871" y="1013802"/>
                  </a:lnTo>
                  <a:lnTo>
                    <a:pt x="295871" y="1011262"/>
                  </a:lnTo>
                  <a:close/>
                </a:path>
                <a:path w="1976120" h="1284604">
                  <a:moveTo>
                    <a:pt x="301383" y="1002372"/>
                  </a:moveTo>
                  <a:lnTo>
                    <a:pt x="299964" y="1013802"/>
                  </a:lnTo>
                  <a:lnTo>
                    <a:pt x="300151" y="1013802"/>
                  </a:lnTo>
                  <a:lnTo>
                    <a:pt x="301383" y="1012532"/>
                  </a:lnTo>
                  <a:lnTo>
                    <a:pt x="301383" y="1002372"/>
                  </a:lnTo>
                  <a:close/>
                </a:path>
                <a:path w="1976120" h="1284604">
                  <a:moveTo>
                    <a:pt x="301383" y="1002136"/>
                  </a:moveTo>
                  <a:lnTo>
                    <a:pt x="301383" y="1002372"/>
                  </a:lnTo>
                  <a:lnTo>
                    <a:pt x="309791" y="1012532"/>
                  </a:lnTo>
                  <a:lnTo>
                    <a:pt x="311937" y="1012532"/>
                  </a:lnTo>
                  <a:lnTo>
                    <a:pt x="312898" y="1008722"/>
                  </a:lnTo>
                  <a:lnTo>
                    <a:pt x="307047" y="1008722"/>
                  </a:lnTo>
                  <a:lnTo>
                    <a:pt x="301383" y="1002136"/>
                  </a:lnTo>
                  <a:close/>
                </a:path>
                <a:path w="1976120" h="1284604">
                  <a:moveTo>
                    <a:pt x="312588" y="980376"/>
                  </a:moveTo>
                  <a:lnTo>
                    <a:pt x="312483" y="996022"/>
                  </a:lnTo>
                  <a:lnTo>
                    <a:pt x="311721" y="997292"/>
                  </a:lnTo>
                  <a:lnTo>
                    <a:pt x="310324" y="997464"/>
                  </a:lnTo>
                  <a:lnTo>
                    <a:pt x="307047" y="1008722"/>
                  </a:lnTo>
                  <a:lnTo>
                    <a:pt x="312898" y="1008722"/>
                  </a:lnTo>
                  <a:lnTo>
                    <a:pt x="316102" y="996022"/>
                  </a:lnTo>
                  <a:lnTo>
                    <a:pt x="312588" y="980376"/>
                  </a:lnTo>
                  <a:close/>
                </a:path>
                <a:path w="1976120" h="1284604">
                  <a:moveTo>
                    <a:pt x="301383" y="998562"/>
                  </a:moveTo>
                  <a:lnTo>
                    <a:pt x="298310" y="998562"/>
                  </a:lnTo>
                  <a:lnTo>
                    <a:pt x="301383" y="1002136"/>
                  </a:lnTo>
                  <a:lnTo>
                    <a:pt x="301383" y="998562"/>
                  </a:lnTo>
                  <a:close/>
                </a:path>
                <a:path w="1976120" h="1284604">
                  <a:moveTo>
                    <a:pt x="307047" y="979512"/>
                  </a:moveTo>
                  <a:lnTo>
                    <a:pt x="306971" y="994752"/>
                  </a:lnTo>
                  <a:lnTo>
                    <a:pt x="296633" y="996022"/>
                  </a:lnTo>
                  <a:lnTo>
                    <a:pt x="295871" y="997292"/>
                  </a:lnTo>
                  <a:lnTo>
                    <a:pt x="295871" y="999832"/>
                  </a:lnTo>
                  <a:lnTo>
                    <a:pt x="298310" y="998562"/>
                  </a:lnTo>
                  <a:lnTo>
                    <a:pt x="301383" y="998562"/>
                  </a:lnTo>
                  <a:lnTo>
                    <a:pt x="310324" y="997464"/>
                  </a:lnTo>
                  <a:lnTo>
                    <a:pt x="310743" y="996022"/>
                  </a:lnTo>
                  <a:lnTo>
                    <a:pt x="307047" y="979512"/>
                  </a:lnTo>
                  <a:close/>
                </a:path>
                <a:path w="1976120" h="1284604">
                  <a:moveTo>
                    <a:pt x="312133" y="963025"/>
                  </a:moveTo>
                  <a:lnTo>
                    <a:pt x="311061" y="964272"/>
                  </a:lnTo>
                  <a:lnTo>
                    <a:pt x="307047" y="979512"/>
                  </a:lnTo>
                  <a:lnTo>
                    <a:pt x="310743" y="996022"/>
                  </a:lnTo>
                  <a:lnTo>
                    <a:pt x="310324" y="997464"/>
                  </a:lnTo>
                  <a:lnTo>
                    <a:pt x="311721" y="997292"/>
                  </a:lnTo>
                  <a:lnTo>
                    <a:pt x="312483" y="996022"/>
                  </a:lnTo>
                  <a:lnTo>
                    <a:pt x="312588" y="980376"/>
                  </a:lnTo>
                  <a:lnTo>
                    <a:pt x="312394" y="979512"/>
                  </a:lnTo>
                  <a:lnTo>
                    <a:pt x="316102" y="966812"/>
                  </a:lnTo>
                  <a:lnTo>
                    <a:pt x="328117" y="966812"/>
                  </a:lnTo>
                  <a:lnTo>
                    <a:pt x="329120" y="965542"/>
                  </a:lnTo>
                  <a:lnTo>
                    <a:pt x="323608" y="965542"/>
                  </a:lnTo>
                  <a:lnTo>
                    <a:pt x="312373" y="963051"/>
                  </a:lnTo>
                  <a:lnTo>
                    <a:pt x="312133" y="963025"/>
                  </a:lnTo>
                  <a:close/>
                </a:path>
                <a:path w="1976120" h="1284604">
                  <a:moveTo>
                    <a:pt x="316102" y="966812"/>
                  </a:moveTo>
                  <a:lnTo>
                    <a:pt x="312394" y="979512"/>
                  </a:lnTo>
                  <a:lnTo>
                    <a:pt x="312588" y="980376"/>
                  </a:lnTo>
                  <a:lnTo>
                    <a:pt x="316102" y="966812"/>
                  </a:lnTo>
                  <a:close/>
                </a:path>
                <a:path w="1976120" h="1284604">
                  <a:moveTo>
                    <a:pt x="311924" y="963002"/>
                  </a:moveTo>
                  <a:lnTo>
                    <a:pt x="311022" y="964272"/>
                  </a:lnTo>
                  <a:lnTo>
                    <a:pt x="307047" y="979512"/>
                  </a:lnTo>
                  <a:lnTo>
                    <a:pt x="311061" y="964272"/>
                  </a:lnTo>
                  <a:lnTo>
                    <a:pt x="312133" y="963025"/>
                  </a:lnTo>
                  <a:lnTo>
                    <a:pt x="311924" y="963002"/>
                  </a:lnTo>
                  <a:close/>
                </a:path>
                <a:path w="1976120" h="1284604">
                  <a:moveTo>
                    <a:pt x="329120" y="965542"/>
                  </a:moveTo>
                  <a:lnTo>
                    <a:pt x="328117" y="966812"/>
                  </a:lnTo>
                  <a:lnTo>
                    <a:pt x="316102" y="966812"/>
                  </a:lnTo>
                  <a:lnTo>
                    <a:pt x="327888" y="968082"/>
                  </a:lnTo>
                  <a:lnTo>
                    <a:pt x="329120" y="966812"/>
                  </a:lnTo>
                  <a:lnTo>
                    <a:pt x="329120" y="965542"/>
                  </a:lnTo>
                  <a:close/>
                </a:path>
                <a:path w="1976120" h="1284604">
                  <a:moveTo>
                    <a:pt x="312373" y="963051"/>
                  </a:moveTo>
                  <a:lnTo>
                    <a:pt x="323608" y="965542"/>
                  </a:lnTo>
                  <a:lnTo>
                    <a:pt x="323608" y="964272"/>
                  </a:lnTo>
                  <a:lnTo>
                    <a:pt x="312373" y="963051"/>
                  </a:lnTo>
                  <a:close/>
                </a:path>
                <a:path w="1976120" h="1284604">
                  <a:moveTo>
                    <a:pt x="329162" y="948870"/>
                  </a:moveTo>
                  <a:lnTo>
                    <a:pt x="324853" y="950302"/>
                  </a:lnTo>
                  <a:lnTo>
                    <a:pt x="323608" y="965542"/>
                  </a:lnTo>
                  <a:lnTo>
                    <a:pt x="329120" y="965542"/>
                  </a:lnTo>
                  <a:lnTo>
                    <a:pt x="329162" y="948870"/>
                  </a:lnTo>
                  <a:close/>
                </a:path>
                <a:path w="1976120" h="1284604">
                  <a:moveTo>
                    <a:pt x="327992" y="928724"/>
                  </a:moveTo>
                  <a:lnTo>
                    <a:pt x="327304" y="935062"/>
                  </a:lnTo>
                  <a:lnTo>
                    <a:pt x="323697" y="949032"/>
                  </a:lnTo>
                  <a:lnTo>
                    <a:pt x="323608" y="964272"/>
                  </a:lnTo>
                  <a:lnTo>
                    <a:pt x="324853" y="950302"/>
                  </a:lnTo>
                  <a:lnTo>
                    <a:pt x="329162" y="948870"/>
                  </a:lnTo>
                  <a:lnTo>
                    <a:pt x="331637" y="939319"/>
                  </a:lnTo>
                  <a:lnTo>
                    <a:pt x="331304" y="938872"/>
                  </a:lnTo>
                  <a:lnTo>
                    <a:pt x="327992" y="928724"/>
                  </a:lnTo>
                  <a:close/>
                </a:path>
                <a:path w="1976120" h="1284604">
                  <a:moveTo>
                    <a:pt x="312153" y="963002"/>
                  </a:moveTo>
                  <a:lnTo>
                    <a:pt x="312373" y="963051"/>
                  </a:lnTo>
                  <a:lnTo>
                    <a:pt x="312153" y="963002"/>
                  </a:lnTo>
                  <a:close/>
                </a:path>
                <a:path w="1976120" h="1284604">
                  <a:moveTo>
                    <a:pt x="100360" y="939775"/>
                  </a:moveTo>
                  <a:lnTo>
                    <a:pt x="100152" y="940142"/>
                  </a:lnTo>
                  <a:lnTo>
                    <a:pt x="96240" y="955382"/>
                  </a:lnTo>
                  <a:lnTo>
                    <a:pt x="100360" y="939775"/>
                  </a:lnTo>
                  <a:close/>
                </a:path>
                <a:path w="1976120" h="1284604">
                  <a:moveTo>
                    <a:pt x="151676" y="900772"/>
                  </a:moveTo>
                  <a:lnTo>
                    <a:pt x="140576" y="904582"/>
                  </a:lnTo>
                  <a:lnTo>
                    <a:pt x="127139" y="912202"/>
                  </a:lnTo>
                  <a:lnTo>
                    <a:pt x="106311" y="912202"/>
                  </a:lnTo>
                  <a:lnTo>
                    <a:pt x="107353" y="927442"/>
                  </a:lnTo>
                  <a:lnTo>
                    <a:pt x="100360" y="939775"/>
                  </a:lnTo>
                  <a:lnTo>
                    <a:pt x="96240" y="955382"/>
                  </a:lnTo>
                  <a:lnTo>
                    <a:pt x="105282" y="942682"/>
                  </a:lnTo>
                  <a:lnTo>
                    <a:pt x="108991" y="927442"/>
                  </a:lnTo>
                  <a:lnTo>
                    <a:pt x="109067" y="914742"/>
                  </a:lnTo>
                  <a:lnTo>
                    <a:pt x="109258" y="914742"/>
                  </a:lnTo>
                  <a:lnTo>
                    <a:pt x="108965" y="913472"/>
                  </a:lnTo>
                  <a:lnTo>
                    <a:pt x="135216" y="913472"/>
                  </a:lnTo>
                  <a:lnTo>
                    <a:pt x="142798" y="909662"/>
                  </a:lnTo>
                  <a:lnTo>
                    <a:pt x="154063" y="902042"/>
                  </a:lnTo>
                  <a:lnTo>
                    <a:pt x="154695" y="901717"/>
                  </a:lnTo>
                  <a:lnTo>
                    <a:pt x="151676" y="900772"/>
                  </a:lnTo>
                  <a:close/>
                </a:path>
                <a:path w="1976120" h="1284604">
                  <a:moveTo>
                    <a:pt x="340131" y="945222"/>
                  </a:moveTo>
                  <a:lnTo>
                    <a:pt x="336848" y="946314"/>
                  </a:lnTo>
                  <a:lnTo>
                    <a:pt x="342132" y="953406"/>
                  </a:lnTo>
                  <a:lnTo>
                    <a:pt x="340131" y="945222"/>
                  </a:lnTo>
                  <a:close/>
                </a:path>
                <a:path w="1976120" h="1284604">
                  <a:moveTo>
                    <a:pt x="332769" y="930075"/>
                  </a:moveTo>
                  <a:lnTo>
                    <a:pt x="332739" y="935062"/>
                  </a:lnTo>
                  <a:lnTo>
                    <a:pt x="331637" y="939319"/>
                  </a:lnTo>
                  <a:lnTo>
                    <a:pt x="336848" y="946314"/>
                  </a:lnTo>
                  <a:lnTo>
                    <a:pt x="340131" y="945222"/>
                  </a:lnTo>
                  <a:lnTo>
                    <a:pt x="342699" y="945222"/>
                  </a:lnTo>
                  <a:lnTo>
                    <a:pt x="335965" y="936332"/>
                  </a:lnTo>
                  <a:lnTo>
                    <a:pt x="332769" y="930075"/>
                  </a:lnTo>
                  <a:close/>
                </a:path>
                <a:path w="1976120" h="1284604">
                  <a:moveTo>
                    <a:pt x="109067" y="914742"/>
                  </a:moveTo>
                  <a:lnTo>
                    <a:pt x="108991" y="927442"/>
                  </a:lnTo>
                  <a:lnTo>
                    <a:pt x="105282" y="942682"/>
                  </a:lnTo>
                  <a:lnTo>
                    <a:pt x="112471" y="928712"/>
                  </a:lnTo>
                  <a:lnTo>
                    <a:pt x="109264" y="914769"/>
                  </a:lnTo>
                  <a:lnTo>
                    <a:pt x="109067" y="914742"/>
                  </a:lnTo>
                  <a:close/>
                </a:path>
                <a:path w="1976120" h="1284604">
                  <a:moveTo>
                    <a:pt x="756509" y="931252"/>
                  </a:moveTo>
                  <a:lnTo>
                    <a:pt x="745474" y="931252"/>
                  </a:lnTo>
                  <a:lnTo>
                    <a:pt x="748423" y="933792"/>
                  </a:lnTo>
                  <a:lnTo>
                    <a:pt x="769238" y="940142"/>
                  </a:lnTo>
                  <a:lnTo>
                    <a:pt x="772798" y="936332"/>
                  </a:lnTo>
                  <a:lnTo>
                    <a:pt x="767981" y="936332"/>
                  </a:lnTo>
                  <a:lnTo>
                    <a:pt x="756509" y="931252"/>
                  </a:lnTo>
                  <a:close/>
                </a:path>
                <a:path w="1976120" h="1284604">
                  <a:moveTo>
                    <a:pt x="106311" y="912202"/>
                  </a:moveTo>
                  <a:lnTo>
                    <a:pt x="105448" y="912202"/>
                  </a:lnTo>
                  <a:lnTo>
                    <a:pt x="103555" y="927442"/>
                  </a:lnTo>
                  <a:lnTo>
                    <a:pt x="100360" y="939775"/>
                  </a:lnTo>
                  <a:lnTo>
                    <a:pt x="107353" y="927442"/>
                  </a:lnTo>
                  <a:lnTo>
                    <a:pt x="106311" y="912202"/>
                  </a:lnTo>
                  <a:close/>
                </a:path>
                <a:path w="1976120" h="1284604">
                  <a:moveTo>
                    <a:pt x="332828" y="919802"/>
                  </a:moveTo>
                  <a:lnTo>
                    <a:pt x="328884" y="920497"/>
                  </a:lnTo>
                  <a:lnTo>
                    <a:pt x="327992" y="928724"/>
                  </a:lnTo>
                  <a:lnTo>
                    <a:pt x="331304" y="938872"/>
                  </a:lnTo>
                  <a:lnTo>
                    <a:pt x="331637" y="939319"/>
                  </a:lnTo>
                  <a:lnTo>
                    <a:pt x="332739" y="935062"/>
                  </a:lnTo>
                  <a:lnTo>
                    <a:pt x="332721" y="929982"/>
                  </a:lnTo>
                  <a:lnTo>
                    <a:pt x="328828" y="922362"/>
                  </a:lnTo>
                  <a:lnTo>
                    <a:pt x="332814" y="922362"/>
                  </a:lnTo>
                  <a:lnTo>
                    <a:pt x="332828" y="919802"/>
                  </a:lnTo>
                  <a:close/>
                </a:path>
                <a:path w="1976120" h="1284604">
                  <a:moveTo>
                    <a:pt x="345795" y="931252"/>
                  </a:moveTo>
                  <a:lnTo>
                    <a:pt x="344881" y="931252"/>
                  </a:lnTo>
                  <a:lnTo>
                    <a:pt x="344881" y="937602"/>
                  </a:lnTo>
                  <a:lnTo>
                    <a:pt x="355930" y="937602"/>
                  </a:lnTo>
                  <a:lnTo>
                    <a:pt x="355930" y="935062"/>
                  </a:lnTo>
                  <a:lnTo>
                    <a:pt x="345795" y="935062"/>
                  </a:lnTo>
                  <a:lnTo>
                    <a:pt x="345795" y="931252"/>
                  </a:lnTo>
                  <a:close/>
                </a:path>
                <a:path w="1976120" h="1284604">
                  <a:moveTo>
                    <a:pt x="335954" y="919252"/>
                  </a:moveTo>
                  <a:lnTo>
                    <a:pt x="332828" y="919802"/>
                  </a:lnTo>
                  <a:lnTo>
                    <a:pt x="332790" y="926443"/>
                  </a:lnTo>
                  <a:lnTo>
                    <a:pt x="342391" y="936332"/>
                  </a:lnTo>
                  <a:lnTo>
                    <a:pt x="342503" y="935062"/>
                  </a:lnTo>
                  <a:lnTo>
                    <a:pt x="342188" y="935062"/>
                  </a:lnTo>
                  <a:lnTo>
                    <a:pt x="339407" y="922362"/>
                  </a:lnTo>
                  <a:lnTo>
                    <a:pt x="335954" y="919252"/>
                  </a:lnTo>
                  <a:close/>
                </a:path>
                <a:path w="1976120" h="1284604">
                  <a:moveTo>
                    <a:pt x="719013" y="931252"/>
                  </a:moveTo>
                  <a:lnTo>
                    <a:pt x="714463" y="931252"/>
                  </a:lnTo>
                  <a:lnTo>
                    <a:pt x="720153" y="936332"/>
                  </a:lnTo>
                  <a:lnTo>
                    <a:pt x="723534" y="932522"/>
                  </a:lnTo>
                  <a:lnTo>
                    <a:pt x="719772" y="932522"/>
                  </a:lnTo>
                  <a:lnTo>
                    <a:pt x="719013" y="931252"/>
                  </a:lnTo>
                  <a:close/>
                </a:path>
                <a:path w="1976120" h="1284604">
                  <a:moveTo>
                    <a:pt x="777543" y="931252"/>
                  </a:moveTo>
                  <a:lnTo>
                    <a:pt x="772223" y="931252"/>
                  </a:lnTo>
                  <a:lnTo>
                    <a:pt x="767981" y="936332"/>
                  </a:lnTo>
                  <a:lnTo>
                    <a:pt x="772798" y="936332"/>
                  </a:lnTo>
                  <a:lnTo>
                    <a:pt x="777543" y="931252"/>
                  </a:lnTo>
                  <a:close/>
                </a:path>
                <a:path w="1976120" h="1284604">
                  <a:moveTo>
                    <a:pt x="339928" y="918552"/>
                  </a:moveTo>
                  <a:lnTo>
                    <a:pt x="335954" y="919252"/>
                  </a:lnTo>
                  <a:lnTo>
                    <a:pt x="339407" y="922362"/>
                  </a:lnTo>
                  <a:lnTo>
                    <a:pt x="342188" y="935062"/>
                  </a:lnTo>
                  <a:lnTo>
                    <a:pt x="339928" y="918552"/>
                  </a:lnTo>
                  <a:close/>
                </a:path>
                <a:path w="1976120" h="1284604">
                  <a:moveTo>
                    <a:pt x="342504" y="918552"/>
                  </a:moveTo>
                  <a:lnTo>
                    <a:pt x="339928" y="918552"/>
                  </a:lnTo>
                  <a:lnTo>
                    <a:pt x="342188" y="935062"/>
                  </a:lnTo>
                  <a:lnTo>
                    <a:pt x="342503" y="935062"/>
                  </a:lnTo>
                  <a:lnTo>
                    <a:pt x="343728" y="921092"/>
                  </a:lnTo>
                  <a:lnTo>
                    <a:pt x="343818" y="919802"/>
                  </a:lnTo>
                  <a:lnTo>
                    <a:pt x="342504" y="918552"/>
                  </a:lnTo>
                  <a:close/>
                </a:path>
                <a:path w="1976120" h="1284604">
                  <a:moveTo>
                    <a:pt x="351320" y="927442"/>
                  </a:moveTo>
                  <a:lnTo>
                    <a:pt x="345795" y="927442"/>
                  </a:lnTo>
                  <a:lnTo>
                    <a:pt x="345795" y="935062"/>
                  </a:lnTo>
                  <a:lnTo>
                    <a:pt x="351320" y="935062"/>
                  </a:lnTo>
                  <a:lnTo>
                    <a:pt x="351320" y="927442"/>
                  </a:lnTo>
                  <a:close/>
                </a:path>
                <a:path w="1976120" h="1284604">
                  <a:moveTo>
                    <a:pt x="555288" y="927442"/>
                  </a:moveTo>
                  <a:lnTo>
                    <a:pt x="351320" y="927442"/>
                  </a:lnTo>
                  <a:lnTo>
                    <a:pt x="351320" y="935062"/>
                  </a:lnTo>
                  <a:lnTo>
                    <a:pt x="355930" y="935062"/>
                  </a:lnTo>
                  <a:lnTo>
                    <a:pt x="355930" y="931252"/>
                  </a:lnTo>
                  <a:lnTo>
                    <a:pt x="556993" y="931252"/>
                  </a:lnTo>
                  <a:lnTo>
                    <a:pt x="555288" y="927442"/>
                  </a:lnTo>
                  <a:close/>
                </a:path>
                <a:path w="1976120" h="1284604">
                  <a:moveTo>
                    <a:pt x="556993" y="931252"/>
                  </a:moveTo>
                  <a:lnTo>
                    <a:pt x="355930" y="931252"/>
                  </a:lnTo>
                  <a:lnTo>
                    <a:pt x="355930" y="935062"/>
                  </a:lnTo>
                  <a:lnTo>
                    <a:pt x="558698" y="935062"/>
                  </a:lnTo>
                  <a:lnTo>
                    <a:pt x="556993" y="931252"/>
                  </a:lnTo>
                  <a:close/>
                </a:path>
                <a:path w="1976120" h="1284604">
                  <a:moveTo>
                    <a:pt x="654775" y="927442"/>
                  </a:moveTo>
                  <a:lnTo>
                    <a:pt x="560986" y="927442"/>
                  </a:lnTo>
                  <a:lnTo>
                    <a:pt x="563892" y="933792"/>
                  </a:lnTo>
                  <a:lnTo>
                    <a:pt x="564208" y="935062"/>
                  </a:lnTo>
                  <a:lnTo>
                    <a:pt x="718731" y="935062"/>
                  </a:lnTo>
                  <a:lnTo>
                    <a:pt x="717308" y="933792"/>
                  </a:lnTo>
                  <a:lnTo>
                    <a:pt x="663257" y="933792"/>
                  </a:lnTo>
                  <a:lnTo>
                    <a:pt x="654775" y="927442"/>
                  </a:lnTo>
                  <a:close/>
                </a:path>
                <a:path w="1976120" h="1284604">
                  <a:moveTo>
                    <a:pt x="741051" y="927442"/>
                  </a:moveTo>
                  <a:lnTo>
                    <a:pt x="728043" y="927442"/>
                  </a:lnTo>
                  <a:lnTo>
                    <a:pt x="721280" y="935062"/>
                  </a:lnTo>
                  <a:lnTo>
                    <a:pt x="752586" y="935062"/>
                  </a:lnTo>
                  <a:lnTo>
                    <a:pt x="748423" y="933792"/>
                  </a:lnTo>
                  <a:lnTo>
                    <a:pt x="741051" y="927442"/>
                  </a:lnTo>
                  <a:close/>
                </a:path>
                <a:path w="1976120" h="1284604">
                  <a:moveTo>
                    <a:pt x="775404" y="927442"/>
                  </a:moveTo>
                  <a:lnTo>
                    <a:pt x="748770" y="927442"/>
                  </a:lnTo>
                  <a:lnTo>
                    <a:pt x="750799" y="928724"/>
                  </a:lnTo>
                  <a:lnTo>
                    <a:pt x="765113" y="935062"/>
                  </a:lnTo>
                  <a:lnTo>
                    <a:pt x="769042" y="935062"/>
                  </a:lnTo>
                  <a:lnTo>
                    <a:pt x="775404" y="927442"/>
                  </a:lnTo>
                  <a:close/>
                </a:path>
                <a:path w="1976120" h="1284604">
                  <a:moveTo>
                    <a:pt x="665929" y="931252"/>
                  </a:moveTo>
                  <a:lnTo>
                    <a:pt x="659864" y="931252"/>
                  </a:lnTo>
                  <a:lnTo>
                    <a:pt x="663257" y="933792"/>
                  </a:lnTo>
                  <a:lnTo>
                    <a:pt x="665929" y="931252"/>
                  </a:lnTo>
                  <a:close/>
                </a:path>
                <a:path w="1976120" h="1284604">
                  <a:moveTo>
                    <a:pt x="685666" y="927442"/>
                  </a:moveTo>
                  <a:lnTo>
                    <a:pt x="669936" y="927442"/>
                  </a:lnTo>
                  <a:lnTo>
                    <a:pt x="663257" y="933792"/>
                  </a:lnTo>
                  <a:lnTo>
                    <a:pt x="717308" y="933792"/>
                  </a:lnTo>
                  <a:lnTo>
                    <a:pt x="713041" y="929982"/>
                  </a:lnTo>
                  <a:lnTo>
                    <a:pt x="688238" y="929982"/>
                  </a:lnTo>
                  <a:lnTo>
                    <a:pt x="685666" y="927442"/>
                  </a:lnTo>
                  <a:close/>
                </a:path>
                <a:path w="1976120" h="1284604">
                  <a:moveTo>
                    <a:pt x="724098" y="927442"/>
                  </a:moveTo>
                  <a:lnTo>
                    <a:pt x="716735" y="927442"/>
                  </a:lnTo>
                  <a:lnTo>
                    <a:pt x="719772" y="932522"/>
                  </a:lnTo>
                  <a:lnTo>
                    <a:pt x="724098" y="927442"/>
                  </a:lnTo>
                  <a:close/>
                </a:path>
                <a:path w="1976120" h="1284604">
                  <a:moveTo>
                    <a:pt x="724661" y="931252"/>
                  </a:moveTo>
                  <a:lnTo>
                    <a:pt x="720854" y="931252"/>
                  </a:lnTo>
                  <a:lnTo>
                    <a:pt x="719772" y="932522"/>
                  </a:lnTo>
                  <a:lnTo>
                    <a:pt x="723534" y="932522"/>
                  </a:lnTo>
                  <a:lnTo>
                    <a:pt x="724661" y="931252"/>
                  </a:lnTo>
                  <a:close/>
                </a:path>
                <a:path w="1976120" h="1284604">
                  <a:moveTo>
                    <a:pt x="328828" y="922362"/>
                  </a:moveTo>
                  <a:lnTo>
                    <a:pt x="332769" y="930075"/>
                  </a:lnTo>
                  <a:lnTo>
                    <a:pt x="332790" y="926443"/>
                  </a:lnTo>
                  <a:lnTo>
                    <a:pt x="328828" y="922362"/>
                  </a:lnTo>
                  <a:close/>
                </a:path>
                <a:path w="1976120" h="1284604">
                  <a:moveTo>
                    <a:pt x="710196" y="927442"/>
                  </a:moveTo>
                  <a:lnTo>
                    <a:pt x="692623" y="927442"/>
                  </a:lnTo>
                  <a:lnTo>
                    <a:pt x="689609" y="929982"/>
                  </a:lnTo>
                  <a:lnTo>
                    <a:pt x="713041" y="929982"/>
                  </a:lnTo>
                  <a:lnTo>
                    <a:pt x="710196" y="927442"/>
                  </a:lnTo>
                  <a:close/>
                </a:path>
                <a:path w="1976120" h="1284604">
                  <a:moveTo>
                    <a:pt x="328884" y="920497"/>
                  </a:moveTo>
                  <a:lnTo>
                    <a:pt x="325500" y="921092"/>
                  </a:lnTo>
                  <a:lnTo>
                    <a:pt x="327992" y="928724"/>
                  </a:lnTo>
                  <a:lnTo>
                    <a:pt x="328884" y="920497"/>
                  </a:lnTo>
                  <a:close/>
                </a:path>
                <a:path w="1976120" h="1284604">
                  <a:moveTo>
                    <a:pt x="663779" y="927442"/>
                  </a:moveTo>
                  <a:lnTo>
                    <a:pt x="662239" y="927442"/>
                  </a:lnTo>
                  <a:lnTo>
                    <a:pt x="662685" y="928712"/>
                  </a:lnTo>
                  <a:lnTo>
                    <a:pt x="663779" y="927442"/>
                  </a:lnTo>
                  <a:close/>
                </a:path>
                <a:path w="1976120" h="1284604">
                  <a:moveTo>
                    <a:pt x="551637" y="862672"/>
                  </a:moveTo>
                  <a:lnTo>
                    <a:pt x="526084" y="862672"/>
                  </a:lnTo>
                  <a:lnTo>
                    <a:pt x="527126" y="879182"/>
                  </a:lnTo>
                  <a:lnTo>
                    <a:pt x="530809" y="893152"/>
                  </a:lnTo>
                  <a:lnTo>
                    <a:pt x="540397" y="908392"/>
                  </a:lnTo>
                  <a:lnTo>
                    <a:pt x="551878" y="919822"/>
                  </a:lnTo>
                  <a:lnTo>
                    <a:pt x="555288" y="927442"/>
                  </a:lnTo>
                  <a:lnTo>
                    <a:pt x="560986" y="927442"/>
                  </a:lnTo>
                  <a:lnTo>
                    <a:pt x="556336" y="917282"/>
                  </a:lnTo>
                  <a:lnTo>
                    <a:pt x="544664" y="904582"/>
                  </a:lnTo>
                  <a:lnTo>
                    <a:pt x="535812" y="890612"/>
                  </a:lnTo>
                  <a:lnTo>
                    <a:pt x="532460" y="876642"/>
                  </a:lnTo>
                  <a:lnTo>
                    <a:pt x="528739" y="863942"/>
                  </a:lnTo>
                  <a:lnTo>
                    <a:pt x="553704" y="863942"/>
                  </a:lnTo>
                  <a:lnTo>
                    <a:pt x="551637" y="862672"/>
                  </a:lnTo>
                  <a:close/>
                </a:path>
                <a:path w="1976120" h="1284604">
                  <a:moveTo>
                    <a:pt x="553704" y="863942"/>
                  </a:moveTo>
                  <a:lnTo>
                    <a:pt x="528739" y="863942"/>
                  </a:lnTo>
                  <a:lnTo>
                    <a:pt x="550125" y="867752"/>
                  </a:lnTo>
                  <a:lnTo>
                    <a:pt x="571093" y="880452"/>
                  </a:lnTo>
                  <a:lnTo>
                    <a:pt x="583412" y="880452"/>
                  </a:lnTo>
                  <a:lnTo>
                    <a:pt x="595604" y="884262"/>
                  </a:lnTo>
                  <a:lnTo>
                    <a:pt x="621169" y="894422"/>
                  </a:lnTo>
                  <a:lnTo>
                    <a:pt x="652284" y="913472"/>
                  </a:lnTo>
                  <a:lnTo>
                    <a:pt x="650913" y="924902"/>
                  </a:lnTo>
                  <a:lnTo>
                    <a:pt x="651382" y="924902"/>
                  </a:lnTo>
                  <a:lnTo>
                    <a:pt x="654775" y="927442"/>
                  </a:lnTo>
                  <a:lnTo>
                    <a:pt x="662239" y="927442"/>
                  </a:lnTo>
                  <a:lnTo>
                    <a:pt x="656437" y="910932"/>
                  </a:lnTo>
                  <a:lnTo>
                    <a:pt x="623633" y="890612"/>
                  </a:lnTo>
                  <a:lnTo>
                    <a:pt x="597433" y="879182"/>
                  </a:lnTo>
                  <a:lnTo>
                    <a:pt x="584161" y="875372"/>
                  </a:lnTo>
                  <a:lnTo>
                    <a:pt x="572312" y="875372"/>
                  </a:lnTo>
                  <a:lnTo>
                    <a:pt x="553704" y="863942"/>
                  </a:lnTo>
                  <a:close/>
                </a:path>
                <a:path w="1976120" h="1284604">
                  <a:moveTo>
                    <a:pt x="676300" y="914742"/>
                  </a:moveTo>
                  <a:lnTo>
                    <a:pt x="674712" y="914742"/>
                  </a:lnTo>
                  <a:lnTo>
                    <a:pt x="663779" y="927442"/>
                  </a:lnTo>
                  <a:lnTo>
                    <a:pt x="669936" y="927442"/>
                  </a:lnTo>
                  <a:lnTo>
                    <a:pt x="677951" y="919822"/>
                  </a:lnTo>
                  <a:lnTo>
                    <a:pt x="681678" y="919822"/>
                  </a:lnTo>
                  <a:lnTo>
                    <a:pt x="676300" y="914742"/>
                  </a:lnTo>
                  <a:close/>
                </a:path>
                <a:path w="1976120" h="1284604">
                  <a:moveTo>
                    <a:pt x="681678" y="919822"/>
                  </a:moveTo>
                  <a:lnTo>
                    <a:pt x="677951" y="919822"/>
                  </a:lnTo>
                  <a:lnTo>
                    <a:pt x="685666" y="927442"/>
                  </a:lnTo>
                  <a:lnTo>
                    <a:pt x="692623" y="927442"/>
                  </a:lnTo>
                  <a:lnTo>
                    <a:pt x="695636" y="924902"/>
                  </a:lnTo>
                  <a:lnTo>
                    <a:pt x="687057" y="924902"/>
                  </a:lnTo>
                  <a:lnTo>
                    <a:pt x="681678" y="919822"/>
                  </a:lnTo>
                  <a:close/>
                </a:path>
                <a:path w="1976120" h="1284604">
                  <a:moveTo>
                    <a:pt x="709987" y="919822"/>
                  </a:moveTo>
                  <a:lnTo>
                    <a:pt x="701662" y="919822"/>
                  </a:lnTo>
                  <a:lnTo>
                    <a:pt x="710196" y="927442"/>
                  </a:lnTo>
                  <a:lnTo>
                    <a:pt x="716735" y="927442"/>
                  </a:lnTo>
                  <a:lnTo>
                    <a:pt x="712939" y="921092"/>
                  </a:lnTo>
                  <a:lnTo>
                    <a:pt x="709987" y="919822"/>
                  </a:lnTo>
                  <a:close/>
                </a:path>
                <a:path w="1976120" h="1284604">
                  <a:moveTo>
                    <a:pt x="732751" y="917282"/>
                  </a:moveTo>
                  <a:lnTo>
                    <a:pt x="724098" y="927442"/>
                  </a:lnTo>
                  <a:lnTo>
                    <a:pt x="728043" y="927442"/>
                  </a:lnTo>
                  <a:lnTo>
                    <a:pt x="733678" y="921092"/>
                  </a:lnTo>
                  <a:lnTo>
                    <a:pt x="738759" y="921092"/>
                  </a:lnTo>
                  <a:lnTo>
                    <a:pt x="732751" y="917282"/>
                  </a:lnTo>
                  <a:close/>
                </a:path>
                <a:path w="1976120" h="1284604">
                  <a:moveTo>
                    <a:pt x="738759" y="921092"/>
                  </a:moveTo>
                  <a:lnTo>
                    <a:pt x="733678" y="921092"/>
                  </a:lnTo>
                  <a:lnTo>
                    <a:pt x="741051" y="927442"/>
                  </a:lnTo>
                  <a:lnTo>
                    <a:pt x="748770" y="927442"/>
                  </a:lnTo>
                  <a:lnTo>
                    <a:pt x="738759" y="921092"/>
                  </a:lnTo>
                  <a:close/>
                </a:path>
                <a:path w="1976120" h="1284604">
                  <a:moveTo>
                    <a:pt x="770915" y="846162"/>
                  </a:moveTo>
                  <a:lnTo>
                    <a:pt x="761520" y="846162"/>
                  </a:lnTo>
                  <a:lnTo>
                    <a:pt x="767460" y="848702"/>
                  </a:lnTo>
                  <a:lnTo>
                    <a:pt x="771296" y="862672"/>
                  </a:lnTo>
                  <a:lnTo>
                    <a:pt x="771230" y="886179"/>
                  </a:lnTo>
                  <a:lnTo>
                    <a:pt x="774852" y="907122"/>
                  </a:lnTo>
                  <a:lnTo>
                    <a:pt x="778586" y="923632"/>
                  </a:lnTo>
                  <a:lnTo>
                    <a:pt x="775404" y="927442"/>
                  </a:lnTo>
                  <a:lnTo>
                    <a:pt x="781102" y="927442"/>
                  </a:lnTo>
                  <a:lnTo>
                    <a:pt x="783475" y="924902"/>
                  </a:lnTo>
                  <a:lnTo>
                    <a:pt x="776604" y="884262"/>
                  </a:lnTo>
                  <a:lnTo>
                    <a:pt x="776643" y="861402"/>
                  </a:lnTo>
                  <a:lnTo>
                    <a:pt x="770915" y="846162"/>
                  </a:lnTo>
                  <a:close/>
                </a:path>
                <a:path w="1976120" h="1284604">
                  <a:moveTo>
                    <a:pt x="332814" y="922362"/>
                  </a:moveTo>
                  <a:lnTo>
                    <a:pt x="328828" y="922362"/>
                  </a:lnTo>
                  <a:lnTo>
                    <a:pt x="332790" y="926443"/>
                  </a:lnTo>
                  <a:lnTo>
                    <a:pt x="332814" y="922362"/>
                  </a:lnTo>
                  <a:close/>
                </a:path>
                <a:path w="1976120" h="1284604">
                  <a:moveTo>
                    <a:pt x="349491" y="917282"/>
                  </a:moveTo>
                  <a:lnTo>
                    <a:pt x="344881" y="917282"/>
                  </a:lnTo>
                  <a:lnTo>
                    <a:pt x="344881" y="926172"/>
                  </a:lnTo>
                  <a:lnTo>
                    <a:pt x="355930" y="926172"/>
                  </a:lnTo>
                  <a:lnTo>
                    <a:pt x="355930" y="923632"/>
                  </a:lnTo>
                  <a:lnTo>
                    <a:pt x="349491" y="923632"/>
                  </a:lnTo>
                  <a:lnTo>
                    <a:pt x="349491" y="917282"/>
                  </a:lnTo>
                  <a:close/>
                </a:path>
                <a:path w="1976120" h="1284604">
                  <a:moveTo>
                    <a:pt x="701128" y="916012"/>
                  </a:moveTo>
                  <a:lnTo>
                    <a:pt x="687057" y="924902"/>
                  </a:lnTo>
                  <a:lnTo>
                    <a:pt x="695636" y="924902"/>
                  </a:lnTo>
                  <a:lnTo>
                    <a:pt x="701662" y="919822"/>
                  </a:lnTo>
                  <a:lnTo>
                    <a:pt x="709987" y="919822"/>
                  </a:lnTo>
                  <a:lnTo>
                    <a:pt x="701128" y="916012"/>
                  </a:lnTo>
                  <a:close/>
                </a:path>
                <a:path w="1976120" h="1284604">
                  <a:moveTo>
                    <a:pt x="355015" y="916012"/>
                  </a:moveTo>
                  <a:lnTo>
                    <a:pt x="349491" y="916012"/>
                  </a:lnTo>
                  <a:lnTo>
                    <a:pt x="349491" y="923632"/>
                  </a:lnTo>
                  <a:lnTo>
                    <a:pt x="355930" y="923632"/>
                  </a:lnTo>
                  <a:lnTo>
                    <a:pt x="355930" y="919822"/>
                  </a:lnTo>
                  <a:lnTo>
                    <a:pt x="355015" y="919822"/>
                  </a:lnTo>
                  <a:lnTo>
                    <a:pt x="355015" y="916012"/>
                  </a:lnTo>
                  <a:close/>
                </a:path>
                <a:path w="1976120" h="1284604">
                  <a:moveTo>
                    <a:pt x="551878" y="919822"/>
                  </a:moveTo>
                  <a:lnTo>
                    <a:pt x="355930" y="919822"/>
                  </a:lnTo>
                  <a:lnTo>
                    <a:pt x="355930" y="923632"/>
                  </a:lnTo>
                  <a:lnTo>
                    <a:pt x="553583" y="923632"/>
                  </a:lnTo>
                  <a:lnTo>
                    <a:pt x="551878" y="919822"/>
                  </a:lnTo>
                  <a:close/>
                </a:path>
                <a:path w="1976120" h="1284604">
                  <a:moveTo>
                    <a:pt x="651522" y="919822"/>
                  </a:moveTo>
                  <a:lnTo>
                    <a:pt x="557498" y="919822"/>
                  </a:lnTo>
                  <a:lnTo>
                    <a:pt x="559242" y="923632"/>
                  </a:lnTo>
                  <a:lnTo>
                    <a:pt x="651065" y="923632"/>
                  </a:lnTo>
                  <a:lnTo>
                    <a:pt x="651522" y="919822"/>
                  </a:lnTo>
                  <a:close/>
                </a:path>
                <a:path w="1976120" h="1284604">
                  <a:moveTo>
                    <a:pt x="670339" y="919822"/>
                  </a:moveTo>
                  <a:lnTo>
                    <a:pt x="659561" y="919822"/>
                  </a:lnTo>
                  <a:lnTo>
                    <a:pt x="660900" y="923632"/>
                  </a:lnTo>
                  <a:lnTo>
                    <a:pt x="667059" y="923632"/>
                  </a:lnTo>
                  <a:lnTo>
                    <a:pt x="670339" y="919822"/>
                  </a:lnTo>
                  <a:close/>
                </a:path>
                <a:path w="1976120" h="1284604">
                  <a:moveTo>
                    <a:pt x="677951" y="919822"/>
                  </a:moveTo>
                  <a:lnTo>
                    <a:pt x="673943" y="923632"/>
                  </a:lnTo>
                  <a:lnTo>
                    <a:pt x="681809" y="923632"/>
                  </a:lnTo>
                  <a:lnTo>
                    <a:pt x="677951" y="919822"/>
                  </a:lnTo>
                  <a:close/>
                </a:path>
                <a:path w="1976120" h="1284604">
                  <a:moveTo>
                    <a:pt x="695098" y="919822"/>
                  </a:moveTo>
                  <a:lnTo>
                    <a:pt x="681678" y="919822"/>
                  </a:lnTo>
                  <a:lnTo>
                    <a:pt x="685712" y="923632"/>
                  </a:lnTo>
                  <a:lnTo>
                    <a:pt x="689067" y="923632"/>
                  </a:lnTo>
                  <a:lnTo>
                    <a:pt x="695098" y="919822"/>
                  </a:lnTo>
                  <a:close/>
                </a:path>
                <a:path w="1976120" h="1284604">
                  <a:moveTo>
                    <a:pt x="701662" y="919822"/>
                  </a:moveTo>
                  <a:lnTo>
                    <a:pt x="697142" y="923632"/>
                  </a:lnTo>
                  <a:lnTo>
                    <a:pt x="705929" y="923632"/>
                  </a:lnTo>
                  <a:lnTo>
                    <a:pt x="701662" y="919822"/>
                  </a:lnTo>
                  <a:close/>
                </a:path>
                <a:path w="1976120" h="1284604">
                  <a:moveTo>
                    <a:pt x="730588" y="919822"/>
                  </a:moveTo>
                  <a:lnTo>
                    <a:pt x="709987" y="919822"/>
                  </a:lnTo>
                  <a:lnTo>
                    <a:pt x="712939" y="921092"/>
                  </a:lnTo>
                  <a:lnTo>
                    <a:pt x="714458" y="923632"/>
                  </a:lnTo>
                  <a:lnTo>
                    <a:pt x="727343" y="923632"/>
                  </a:lnTo>
                  <a:lnTo>
                    <a:pt x="730588" y="919822"/>
                  </a:lnTo>
                  <a:close/>
                </a:path>
                <a:path w="1976120" h="1284604">
                  <a:moveTo>
                    <a:pt x="733678" y="921092"/>
                  </a:moveTo>
                  <a:lnTo>
                    <a:pt x="731424" y="923632"/>
                  </a:lnTo>
                  <a:lnTo>
                    <a:pt x="736627" y="923632"/>
                  </a:lnTo>
                  <a:lnTo>
                    <a:pt x="733678" y="921092"/>
                  </a:lnTo>
                  <a:close/>
                </a:path>
                <a:path w="1976120" h="1284604">
                  <a:moveTo>
                    <a:pt x="777724" y="919822"/>
                  </a:moveTo>
                  <a:lnTo>
                    <a:pt x="736756" y="919822"/>
                  </a:lnTo>
                  <a:lnTo>
                    <a:pt x="742763" y="923632"/>
                  </a:lnTo>
                  <a:lnTo>
                    <a:pt x="778586" y="923632"/>
                  </a:lnTo>
                  <a:lnTo>
                    <a:pt x="777724" y="919822"/>
                  </a:lnTo>
                  <a:close/>
                </a:path>
                <a:path w="1976120" h="1284604">
                  <a:moveTo>
                    <a:pt x="329637" y="913560"/>
                  </a:moveTo>
                  <a:lnTo>
                    <a:pt x="328884" y="920497"/>
                  </a:lnTo>
                  <a:lnTo>
                    <a:pt x="332714" y="919822"/>
                  </a:lnTo>
                  <a:lnTo>
                    <a:pt x="332828" y="916436"/>
                  </a:lnTo>
                  <a:lnTo>
                    <a:pt x="329637" y="913560"/>
                  </a:lnTo>
                  <a:close/>
                </a:path>
                <a:path w="1976120" h="1284604">
                  <a:moveTo>
                    <a:pt x="355930" y="917282"/>
                  </a:moveTo>
                  <a:lnTo>
                    <a:pt x="355015" y="917282"/>
                  </a:lnTo>
                  <a:lnTo>
                    <a:pt x="355015" y="919822"/>
                  </a:lnTo>
                  <a:lnTo>
                    <a:pt x="355930" y="919822"/>
                  </a:lnTo>
                  <a:lnTo>
                    <a:pt x="355930" y="917282"/>
                  </a:lnTo>
                  <a:close/>
                </a:path>
                <a:path w="1976120" h="1284604">
                  <a:moveTo>
                    <a:pt x="332828" y="909347"/>
                  </a:moveTo>
                  <a:lnTo>
                    <a:pt x="332828" y="916436"/>
                  </a:lnTo>
                  <a:lnTo>
                    <a:pt x="335954" y="919252"/>
                  </a:lnTo>
                  <a:lnTo>
                    <a:pt x="339928" y="918552"/>
                  </a:lnTo>
                  <a:lnTo>
                    <a:pt x="342504" y="918552"/>
                  </a:lnTo>
                  <a:lnTo>
                    <a:pt x="332828" y="909347"/>
                  </a:lnTo>
                  <a:close/>
                </a:path>
                <a:path w="1976120" h="1284604">
                  <a:moveTo>
                    <a:pt x="108965" y="913472"/>
                  </a:moveTo>
                  <a:lnTo>
                    <a:pt x="109264" y="914769"/>
                  </a:lnTo>
                  <a:lnTo>
                    <a:pt x="127634" y="917282"/>
                  </a:lnTo>
                  <a:lnTo>
                    <a:pt x="127876" y="917161"/>
                  </a:lnTo>
                  <a:lnTo>
                    <a:pt x="108965" y="913472"/>
                  </a:lnTo>
                  <a:close/>
                </a:path>
                <a:path w="1976120" h="1284604">
                  <a:moveTo>
                    <a:pt x="142798" y="909662"/>
                  </a:moveTo>
                  <a:lnTo>
                    <a:pt x="127876" y="917161"/>
                  </a:lnTo>
                  <a:lnTo>
                    <a:pt x="128498" y="917282"/>
                  </a:lnTo>
                  <a:lnTo>
                    <a:pt x="142798" y="909662"/>
                  </a:lnTo>
                  <a:close/>
                </a:path>
                <a:path w="1976120" h="1284604">
                  <a:moveTo>
                    <a:pt x="135216" y="913472"/>
                  </a:moveTo>
                  <a:lnTo>
                    <a:pt x="108965" y="913472"/>
                  </a:lnTo>
                  <a:lnTo>
                    <a:pt x="127876" y="917161"/>
                  </a:lnTo>
                  <a:lnTo>
                    <a:pt x="135216" y="913472"/>
                  </a:lnTo>
                  <a:close/>
                </a:path>
                <a:path w="1976120" h="1284604">
                  <a:moveTo>
                    <a:pt x="321408" y="905029"/>
                  </a:moveTo>
                  <a:lnTo>
                    <a:pt x="325338" y="909224"/>
                  </a:lnTo>
                  <a:lnTo>
                    <a:pt x="330060" y="909662"/>
                  </a:lnTo>
                  <a:lnTo>
                    <a:pt x="329637" y="913560"/>
                  </a:lnTo>
                  <a:lnTo>
                    <a:pt x="332828" y="916436"/>
                  </a:lnTo>
                  <a:lnTo>
                    <a:pt x="332828" y="909347"/>
                  </a:lnTo>
                  <a:lnTo>
                    <a:pt x="331825" y="908392"/>
                  </a:lnTo>
                  <a:lnTo>
                    <a:pt x="331032" y="906793"/>
                  </a:lnTo>
                  <a:lnTo>
                    <a:pt x="321408" y="905029"/>
                  </a:lnTo>
                  <a:close/>
                </a:path>
                <a:path w="1976120" h="1284604">
                  <a:moveTo>
                    <a:pt x="109258" y="914742"/>
                  </a:moveTo>
                  <a:lnTo>
                    <a:pt x="109067" y="914742"/>
                  </a:lnTo>
                  <a:lnTo>
                    <a:pt x="109264" y="914769"/>
                  </a:lnTo>
                  <a:close/>
                </a:path>
                <a:path w="1976120" h="1284604">
                  <a:moveTo>
                    <a:pt x="325338" y="909224"/>
                  </a:moveTo>
                  <a:lnTo>
                    <a:pt x="328129" y="912202"/>
                  </a:lnTo>
                  <a:lnTo>
                    <a:pt x="329637" y="913560"/>
                  </a:lnTo>
                  <a:lnTo>
                    <a:pt x="330060" y="909662"/>
                  </a:lnTo>
                  <a:lnTo>
                    <a:pt x="325338" y="909224"/>
                  </a:lnTo>
                  <a:close/>
                </a:path>
                <a:path w="1976120" h="1284604">
                  <a:moveTo>
                    <a:pt x="185280" y="880452"/>
                  </a:moveTo>
                  <a:lnTo>
                    <a:pt x="173367" y="886802"/>
                  </a:lnTo>
                  <a:lnTo>
                    <a:pt x="162115" y="894422"/>
                  </a:lnTo>
                  <a:lnTo>
                    <a:pt x="139928" y="904582"/>
                  </a:lnTo>
                  <a:lnTo>
                    <a:pt x="127139" y="912202"/>
                  </a:lnTo>
                  <a:lnTo>
                    <a:pt x="140576" y="904582"/>
                  </a:lnTo>
                  <a:lnTo>
                    <a:pt x="151676" y="900772"/>
                  </a:lnTo>
                  <a:lnTo>
                    <a:pt x="156528" y="900772"/>
                  </a:lnTo>
                  <a:lnTo>
                    <a:pt x="172844" y="892367"/>
                  </a:lnTo>
                  <a:lnTo>
                    <a:pt x="172948" y="890612"/>
                  </a:lnTo>
                  <a:lnTo>
                    <a:pt x="185280" y="880452"/>
                  </a:lnTo>
                  <a:close/>
                </a:path>
                <a:path w="1976120" h="1284604">
                  <a:moveTo>
                    <a:pt x="169674" y="906404"/>
                  </a:moveTo>
                  <a:lnTo>
                    <a:pt x="175044" y="910932"/>
                  </a:lnTo>
                  <a:lnTo>
                    <a:pt x="177495" y="909662"/>
                  </a:lnTo>
                  <a:lnTo>
                    <a:pt x="177495" y="907122"/>
                  </a:lnTo>
                  <a:lnTo>
                    <a:pt x="171970" y="907122"/>
                  </a:lnTo>
                  <a:lnTo>
                    <a:pt x="169674" y="906404"/>
                  </a:lnTo>
                  <a:close/>
                </a:path>
                <a:path w="1976120" h="1284604">
                  <a:moveTo>
                    <a:pt x="154695" y="901717"/>
                  </a:moveTo>
                  <a:lnTo>
                    <a:pt x="154063" y="902042"/>
                  </a:lnTo>
                  <a:lnTo>
                    <a:pt x="142798" y="909662"/>
                  </a:lnTo>
                  <a:lnTo>
                    <a:pt x="160371" y="903493"/>
                  </a:lnTo>
                  <a:lnTo>
                    <a:pt x="154695" y="901717"/>
                  </a:lnTo>
                  <a:close/>
                </a:path>
                <a:path w="1976120" h="1284604">
                  <a:moveTo>
                    <a:pt x="331032" y="906793"/>
                  </a:moveTo>
                  <a:lnTo>
                    <a:pt x="331825" y="908392"/>
                  </a:lnTo>
                  <a:lnTo>
                    <a:pt x="332828" y="909347"/>
                  </a:lnTo>
                  <a:lnTo>
                    <a:pt x="332828" y="907122"/>
                  </a:lnTo>
                  <a:lnTo>
                    <a:pt x="331032" y="906793"/>
                  </a:lnTo>
                  <a:close/>
                </a:path>
                <a:path w="1976120" h="1284604">
                  <a:moveTo>
                    <a:pt x="314909" y="883306"/>
                  </a:moveTo>
                  <a:lnTo>
                    <a:pt x="310743" y="891882"/>
                  </a:lnTo>
                  <a:lnTo>
                    <a:pt x="316395" y="908392"/>
                  </a:lnTo>
                  <a:lnTo>
                    <a:pt x="325338" y="909224"/>
                  </a:lnTo>
                  <a:lnTo>
                    <a:pt x="321408" y="905029"/>
                  </a:lnTo>
                  <a:lnTo>
                    <a:pt x="318973" y="904582"/>
                  </a:lnTo>
                  <a:lnTo>
                    <a:pt x="318301" y="901714"/>
                  </a:lnTo>
                  <a:lnTo>
                    <a:pt x="316229" y="899502"/>
                  </a:lnTo>
                  <a:lnTo>
                    <a:pt x="314909" y="883306"/>
                  </a:lnTo>
                  <a:close/>
                </a:path>
                <a:path w="1976120" h="1284604">
                  <a:moveTo>
                    <a:pt x="185169" y="886179"/>
                  </a:moveTo>
                  <a:lnTo>
                    <a:pt x="176250" y="890612"/>
                  </a:lnTo>
                  <a:lnTo>
                    <a:pt x="172844" y="892367"/>
                  </a:lnTo>
                  <a:lnTo>
                    <a:pt x="171970" y="907122"/>
                  </a:lnTo>
                  <a:lnTo>
                    <a:pt x="177495" y="907122"/>
                  </a:lnTo>
                  <a:lnTo>
                    <a:pt x="177495" y="891882"/>
                  </a:lnTo>
                  <a:lnTo>
                    <a:pt x="185169" y="886179"/>
                  </a:lnTo>
                  <a:close/>
                </a:path>
                <a:path w="1976120" h="1284604">
                  <a:moveTo>
                    <a:pt x="331955" y="846649"/>
                  </a:moveTo>
                  <a:lnTo>
                    <a:pt x="325572" y="849860"/>
                  </a:lnTo>
                  <a:lnTo>
                    <a:pt x="325436" y="850420"/>
                  </a:lnTo>
                  <a:lnTo>
                    <a:pt x="328599" y="866482"/>
                  </a:lnTo>
                  <a:lnTo>
                    <a:pt x="319798" y="877912"/>
                  </a:lnTo>
                  <a:lnTo>
                    <a:pt x="316001" y="891882"/>
                  </a:lnTo>
                  <a:lnTo>
                    <a:pt x="318305" y="901717"/>
                  </a:lnTo>
                  <a:lnTo>
                    <a:pt x="321408" y="905029"/>
                  </a:lnTo>
                  <a:lnTo>
                    <a:pt x="331032" y="906793"/>
                  </a:lnTo>
                  <a:lnTo>
                    <a:pt x="319862" y="884262"/>
                  </a:lnTo>
                  <a:lnTo>
                    <a:pt x="329120" y="872832"/>
                  </a:lnTo>
                  <a:lnTo>
                    <a:pt x="329120" y="857592"/>
                  </a:lnTo>
                  <a:lnTo>
                    <a:pt x="331955" y="846649"/>
                  </a:lnTo>
                  <a:close/>
                </a:path>
                <a:path w="1976120" h="1284604">
                  <a:moveTo>
                    <a:pt x="164503" y="902042"/>
                  </a:moveTo>
                  <a:lnTo>
                    <a:pt x="160371" y="903493"/>
                  </a:lnTo>
                  <a:lnTo>
                    <a:pt x="169674" y="906404"/>
                  </a:lnTo>
                  <a:lnTo>
                    <a:pt x="164503" y="902042"/>
                  </a:lnTo>
                  <a:close/>
                </a:path>
                <a:path w="1976120" h="1284604">
                  <a:moveTo>
                    <a:pt x="156528" y="900772"/>
                  </a:moveTo>
                  <a:lnTo>
                    <a:pt x="151676" y="900772"/>
                  </a:lnTo>
                  <a:lnTo>
                    <a:pt x="154701" y="901714"/>
                  </a:lnTo>
                  <a:lnTo>
                    <a:pt x="156528" y="900772"/>
                  </a:lnTo>
                  <a:close/>
                </a:path>
                <a:path w="1976120" h="1284604">
                  <a:moveTo>
                    <a:pt x="325436" y="850420"/>
                  </a:moveTo>
                  <a:lnTo>
                    <a:pt x="323697" y="857592"/>
                  </a:lnTo>
                  <a:lnTo>
                    <a:pt x="323608" y="872832"/>
                  </a:lnTo>
                  <a:lnTo>
                    <a:pt x="315293" y="882516"/>
                  </a:lnTo>
                  <a:lnTo>
                    <a:pt x="315061" y="882992"/>
                  </a:lnTo>
                  <a:lnTo>
                    <a:pt x="314987" y="884262"/>
                  </a:lnTo>
                  <a:lnTo>
                    <a:pt x="316229" y="899502"/>
                  </a:lnTo>
                  <a:lnTo>
                    <a:pt x="318301" y="901714"/>
                  </a:lnTo>
                  <a:lnTo>
                    <a:pt x="316001" y="891882"/>
                  </a:lnTo>
                  <a:lnTo>
                    <a:pt x="319798" y="877912"/>
                  </a:lnTo>
                  <a:lnTo>
                    <a:pt x="328599" y="866482"/>
                  </a:lnTo>
                  <a:lnTo>
                    <a:pt x="325436" y="850420"/>
                  </a:lnTo>
                  <a:close/>
                </a:path>
                <a:path w="1976120" h="1284604">
                  <a:moveTo>
                    <a:pt x="208896" y="759251"/>
                  </a:moveTo>
                  <a:lnTo>
                    <a:pt x="203570" y="762298"/>
                  </a:lnTo>
                  <a:lnTo>
                    <a:pt x="203403" y="769962"/>
                  </a:lnTo>
                  <a:lnTo>
                    <a:pt x="199821" y="781392"/>
                  </a:lnTo>
                  <a:lnTo>
                    <a:pt x="192608" y="796632"/>
                  </a:lnTo>
                  <a:lnTo>
                    <a:pt x="188696" y="811872"/>
                  </a:lnTo>
                  <a:lnTo>
                    <a:pt x="184452" y="820122"/>
                  </a:lnTo>
                  <a:lnTo>
                    <a:pt x="182320" y="827497"/>
                  </a:lnTo>
                  <a:lnTo>
                    <a:pt x="185844" y="834676"/>
                  </a:lnTo>
                  <a:lnTo>
                    <a:pt x="193547" y="841082"/>
                  </a:lnTo>
                  <a:lnTo>
                    <a:pt x="192835" y="848429"/>
                  </a:lnTo>
                  <a:lnTo>
                    <a:pt x="196303" y="855052"/>
                  </a:lnTo>
                  <a:lnTo>
                    <a:pt x="192392" y="867752"/>
                  </a:lnTo>
                  <a:lnTo>
                    <a:pt x="192316" y="869022"/>
                  </a:lnTo>
                  <a:lnTo>
                    <a:pt x="185280" y="880452"/>
                  </a:lnTo>
                  <a:lnTo>
                    <a:pt x="172948" y="890612"/>
                  </a:lnTo>
                  <a:lnTo>
                    <a:pt x="172844" y="892367"/>
                  </a:lnTo>
                  <a:lnTo>
                    <a:pt x="176250" y="890612"/>
                  </a:lnTo>
                  <a:lnTo>
                    <a:pt x="185169" y="886179"/>
                  </a:lnTo>
                  <a:lnTo>
                    <a:pt x="189458" y="882992"/>
                  </a:lnTo>
                  <a:lnTo>
                    <a:pt x="197459" y="870292"/>
                  </a:lnTo>
                  <a:lnTo>
                    <a:pt x="197742" y="857592"/>
                  </a:lnTo>
                  <a:lnTo>
                    <a:pt x="197713" y="846949"/>
                  </a:lnTo>
                  <a:lnTo>
                    <a:pt x="193840" y="838542"/>
                  </a:lnTo>
                  <a:lnTo>
                    <a:pt x="191908" y="834936"/>
                  </a:lnTo>
                  <a:lnTo>
                    <a:pt x="185529" y="829680"/>
                  </a:lnTo>
                  <a:lnTo>
                    <a:pt x="185578" y="829421"/>
                  </a:lnTo>
                  <a:lnTo>
                    <a:pt x="186923" y="825624"/>
                  </a:lnTo>
                  <a:lnTo>
                    <a:pt x="186359" y="824572"/>
                  </a:lnTo>
                  <a:lnTo>
                    <a:pt x="188399" y="821456"/>
                  </a:lnTo>
                  <a:lnTo>
                    <a:pt x="194043" y="805522"/>
                  </a:lnTo>
                  <a:lnTo>
                    <a:pt x="197540" y="798726"/>
                  </a:lnTo>
                  <a:lnTo>
                    <a:pt x="197751" y="797902"/>
                  </a:lnTo>
                  <a:lnTo>
                    <a:pt x="201489" y="790626"/>
                  </a:lnTo>
                  <a:lnTo>
                    <a:pt x="205257" y="777059"/>
                  </a:lnTo>
                  <a:lnTo>
                    <a:pt x="208838" y="763612"/>
                  </a:lnTo>
                  <a:lnTo>
                    <a:pt x="208896" y="759251"/>
                  </a:lnTo>
                  <a:close/>
                </a:path>
                <a:path w="1976120" h="1284604">
                  <a:moveTo>
                    <a:pt x="197459" y="870292"/>
                  </a:moveTo>
                  <a:lnTo>
                    <a:pt x="189458" y="882992"/>
                  </a:lnTo>
                  <a:lnTo>
                    <a:pt x="185169" y="886179"/>
                  </a:lnTo>
                  <a:lnTo>
                    <a:pt x="189026" y="884262"/>
                  </a:lnTo>
                  <a:lnTo>
                    <a:pt x="197459" y="870292"/>
                  </a:lnTo>
                  <a:close/>
                </a:path>
                <a:path w="1976120" h="1284604">
                  <a:moveTo>
                    <a:pt x="315293" y="882516"/>
                  </a:moveTo>
                  <a:lnTo>
                    <a:pt x="314883" y="882992"/>
                  </a:lnTo>
                  <a:lnTo>
                    <a:pt x="314909" y="883306"/>
                  </a:lnTo>
                  <a:lnTo>
                    <a:pt x="315293" y="882516"/>
                  </a:lnTo>
                  <a:close/>
                </a:path>
                <a:path w="1976120" h="1284604">
                  <a:moveTo>
                    <a:pt x="323652" y="865305"/>
                  </a:moveTo>
                  <a:lnTo>
                    <a:pt x="315293" y="882516"/>
                  </a:lnTo>
                  <a:lnTo>
                    <a:pt x="323608" y="872832"/>
                  </a:lnTo>
                  <a:lnTo>
                    <a:pt x="323652" y="865305"/>
                  </a:lnTo>
                  <a:close/>
                </a:path>
                <a:path w="1976120" h="1284604">
                  <a:moveTo>
                    <a:pt x="192316" y="867888"/>
                  </a:moveTo>
                  <a:lnTo>
                    <a:pt x="185280" y="880452"/>
                  </a:lnTo>
                  <a:lnTo>
                    <a:pt x="192316" y="869022"/>
                  </a:lnTo>
                  <a:lnTo>
                    <a:pt x="192316" y="867888"/>
                  </a:lnTo>
                  <a:close/>
                </a:path>
                <a:path w="1976120" h="1284604">
                  <a:moveTo>
                    <a:pt x="197827" y="847197"/>
                  </a:moveTo>
                  <a:lnTo>
                    <a:pt x="197742" y="857592"/>
                  </a:lnTo>
                  <a:lnTo>
                    <a:pt x="197459" y="870292"/>
                  </a:lnTo>
                  <a:lnTo>
                    <a:pt x="201447" y="855052"/>
                  </a:lnTo>
                  <a:lnTo>
                    <a:pt x="197827" y="847197"/>
                  </a:lnTo>
                  <a:close/>
                </a:path>
                <a:path w="1976120" h="1284604">
                  <a:moveTo>
                    <a:pt x="192835" y="848429"/>
                  </a:moveTo>
                  <a:lnTo>
                    <a:pt x="192316" y="853782"/>
                  </a:lnTo>
                  <a:lnTo>
                    <a:pt x="192316" y="867888"/>
                  </a:lnTo>
                  <a:lnTo>
                    <a:pt x="192392" y="867752"/>
                  </a:lnTo>
                  <a:lnTo>
                    <a:pt x="196303" y="855052"/>
                  </a:lnTo>
                  <a:lnTo>
                    <a:pt x="192835" y="848429"/>
                  </a:lnTo>
                  <a:close/>
                </a:path>
                <a:path w="1976120" h="1284604">
                  <a:moveTo>
                    <a:pt x="326278" y="846949"/>
                  </a:moveTo>
                  <a:lnTo>
                    <a:pt x="321144" y="847432"/>
                  </a:lnTo>
                  <a:lnTo>
                    <a:pt x="323654" y="864915"/>
                  </a:lnTo>
                  <a:lnTo>
                    <a:pt x="323697" y="857592"/>
                  </a:lnTo>
                  <a:lnTo>
                    <a:pt x="325436" y="850420"/>
                  </a:lnTo>
                  <a:lnTo>
                    <a:pt x="325348" y="849972"/>
                  </a:lnTo>
                  <a:lnTo>
                    <a:pt x="325572" y="849860"/>
                  </a:lnTo>
                  <a:lnTo>
                    <a:pt x="326278" y="846949"/>
                  </a:lnTo>
                  <a:close/>
                </a:path>
                <a:path w="1976120" h="1284604">
                  <a:moveTo>
                    <a:pt x="319874" y="846162"/>
                  </a:moveTo>
                  <a:lnTo>
                    <a:pt x="314363" y="846162"/>
                  </a:lnTo>
                  <a:lnTo>
                    <a:pt x="314363" y="849972"/>
                  </a:lnTo>
                  <a:lnTo>
                    <a:pt x="319874" y="849972"/>
                  </a:lnTo>
                  <a:lnTo>
                    <a:pt x="319874" y="846162"/>
                  </a:lnTo>
                  <a:close/>
                </a:path>
                <a:path w="1976120" h="1284604">
                  <a:moveTo>
                    <a:pt x="332018" y="846409"/>
                  </a:moveTo>
                  <a:lnTo>
                    <a:pt x="326278" y="846949"/>
                  </a:lnTo>
                  <a:lnTo>
                    <a:pt x="325572" y="849860"/>
                  </a:lnTo>
                  <a:lnTo>
                    <a:pt x="331955" y="846649"/>
                  </a:lnTo>
                  <a:lnTo>
                    <a:pt x="332018" y="846409"/>
                  </a:lnTo>
                  <a:close/>
                </a:path>
                <a:path w="1976120" h="1284604">
                  <a:moveTo>
                    <a:pt x="185844" y="834676"/>
                  </a:moveTo>
                  <a:lnTo>
                    <a:pt x="188988" y="841082"/>
                  </a:lnTo>
                  <a:lnTo>
                    <a:pt x="192835" y="848429"/>
                  </a:lnTo>
                  <a:lnTo>
                    <a:pt x="193547" y="841082"/>
                  </a:lnTo>
                  <a:lnTo>
                    <a:pt x="185844" y="834676"/>
                  </a:lnTo>
                  <a:close/>
                </a:path>
                <a:path w="1976120" h="1284604">
                  <a:moveTo>
                    <a:pt x="191908" y="834936"/>
                  </a:moveTo>
                  <a:lnTo>
                    <a:pt x="193840" y="838542"/>
                  </a:lnTo>
                  <a:lnTo>
                    <a:pt x="197827" y="847197"/>
                  </a:lnTo>
                  <a:lnTo>
                    <a:pt x="197827" y="839812"/>
                  </a:lnTo>
                  <a:lnTo>
                    <a:pt x="191908" y="834936"/>
                  </a:lnTo>
                  <a:close/>
                </a:path>
                <a:path w="1976120" h="1284604">
                  <a:moveTo>
                    <a:pt x="332081" y="846162"/>
                  </a:moveTo>
                  <a:lnTo>
                    <a:pt x="326469" y="846162"/>
                  </a:lnTo>
                  <a:lnTo>
                    <a:pt x="326278" y="846949"/>
                  </a:lnTo>
                  <a:lnTo>
                    <a:pt x="332018" y="846409"/>
                  </a:lnTo>
                  <a:lnTo>
                    <a:pt x="332081" y="846162"/>
                  </a:lnTo>
                  <a:close/>
                </a:path>
                <a:path w="1976120" h="1284604">
                  <a:moveTo>
                    <a:pt x="332529" y="846360"/>
                  </a:moveTo>
                  <a:lnTo>
                    <a:pt x="332018" y="846409"/>
                  </a:lnTo>
                  <a:lnTo>
                    <a:pt x="331955" y="846649"/>
                  </a:lnTo>
                  <a:lnTo>
                    <a:pt x="332529" y="846360"/>
                  </a:lnTo>
                  <a:close/>
                </a:path>
                <a:path w="1976120" h="1284604">
                  <a:moveTo>
                    <a:pt x="333192" y="846027"/>
                  </a:moveTo>
                  <a:lnTo>
                    <a:pt x="332529" y="846360"/>
                  </a:lnTo>
                  <a:lnTo>
                    <a:pt x="334632" y="846162"/>
                  </a:lnTo>
                  <a:lnTo>
                    <a:pt x="333192" y="846027"/>
                  </a:lnTo>
                  <a:close/>
                </a:path>
                <a:path w="1976120" h="1284604">
                  <a:moveTo>
                    <a:pt x="321998" y="843622"/>
                  </a:moveTo>
                  <a:lnTo>
                    <a:pt x="319874" y="843622"/>
                  </a:lnTo>
                  <a:lnTo>
                    <a:pt x="319874" y="846162"/>
                  </a:lnTo>
                  <a:lnTo>
                    <a:pt x="326469" y="846162"/>
                  </a:lnTo>
                  <a:lnTo>
                    <a:pt x="326651" y="845411"/>
                  </a:lnTo>
                  <a:lnTo>
                    <a:pt x="321144" y="844892"/>
                  </a:lnTo>
                  <a:lnTo>
                    <a:pt x="321998" y="843622"/>
                  </a:lnTo>
                  <a:close/>
                </a:path>
                <a:path w="1976120" h="1284604">
                  <a:moveTo>
                    <a:pt x="332142" y="845928"/>
                  </a:moveTo>
                  <a:lnTo>
                    <a:pt x="332081" y="846162"/>
                  </a:lnTo>
                  <a:lnTo>
                    <a:pt x="332922" y="846162"/>
                  </a:lnTo>
                  <a:lnTo>
                    <a:pt x="333192" y="846027"/>
                  </a:lnTo>
                  <a:lnTo>
                    <a:pt x="332142" y="845928"/>
                  </a:lnTo>
                  <a:close/>
                </a:path>
                <a:path w="1976120" h="1284604">
                  <a:moveTo>
                    <a:pt x="755580" y="843622"/>
                  </a:moveTo>
                  <a:lnTo>
                    <a:pt x="337972" y="843622"/>
                  </a:lnTo>
                  <a:lnTo>
                    <a:pt x="333192" y="846027"/>
                  </a:lnTo>
                  <a:lnTo>
                    <a:pt x="334632" y="846162"/>
                  </a:lnTo>
                  <a:lnTo>
                    <a:pt x="761520" y="846162"/>
                  </a:lnTo>
                  <a:lnTo>
                    <a:pt x="755580" y="843622"/>
                  </a:lnTo>
                  <a:close/>
                </a:path>
                <a:path w="1976120" h="1284604">
                  <a:moveTo>
                    <a:pt x="333313" y="841453"/>
                  </a:moveTo>
                  <a:lnTo>
                    <a:pt x="327338" y="842579"/>
                  </a:lnTo>
                  <a:lnTo>
                    <a:pt x="326651" y="845411"/>
                  </a:lnTo>
                  <a:lnTo>
                    <a:pt x="332142" y="845928"/>
                  </a:lnTo>
                  <a:lnTo>
                    <a:pt x="333313" y="841453"/>
                  </a:lnTo>
                  <a:close/>
                </a:path>
                <a:path w="1976120" h="1284604">
                  <a:moveTo>
                    <a:pt x="322041" y="843559"/>
                  </a:moveTo>
                  <a:lnTo>
                    <a:pt x="321805" y="843622"/>
                  </a:lnTo>
                  <a:lnTo>
                    <a:pt x="322026" y="843581"/>
                  </a:lnTo>
                  <a:close/>
                </a:path>
                <a:path w="1976120" h="1284604">
                  <a:moveTo>
                    <a:pt x="327338" y="842579"/>
                  </a:moveTo>
                  <a:lnTo>
                    <a:pt x="322026" y="843581"/>
                  </a:lnTo>
                  <a:lnTo>
                    <a:pt x="327085" y="843622"/>
                  </a:lnTo>
                  <a:lnTo>
                    <a:pt x="327338" y="842579"/>
                  </a:lnTo>
                  <a:close/>
                </a:path>
                <a:path w="1976120" h="1284604">
                  <a:moveTo>
                    <a:pt x="335953" y="839812"/>
                  </a:moveTo>
                  <a:lnTo>
                    <a:pt x="335379" y="839967"/>
                  </a:lnTo>
                  <a:lnTo>
                    <a:pt x="335279" y="841082"/>
                  </a:lnTo>
                  <a:lnTo>
                    <a:pt x="333313" y="841453"/>
                  </a:lnTo>
                  <a:lnTo>
                    <a:pt x="332739" y="843622"/>
                  </a:lnTo>
                  <a:lnTo>
                    <a:pt x="337972" y="843622"/>
                  </a:lnTo>
                  <a:lnTo>
                    <a:pt x="335953" y="839812"/>
                  </a:lnTo>
                  <a:close/>
                </a:path>
                <a:path w="1976120" h="1284604">
                  <a:moveTo>
                    <a:pt x="779094" y="738212"/>
                  </a:moveTo>
                  <a:lnTo>
                    <a:pt x="761199" y="738212"/>
                  </a:lnTo>
                  <a:lnTo>
                    <a:pt x="776706" y="743292"/>
                  </a:lnTo>
                  <a:lnTo>
                    <a:pt x="778713" y="764882"/>
                  </a:lnTo>
                  <a:lnTo>
                    <a:pt x="771410" y="780122"/>
                  </a:lnTo>
                  <a:lnTo>
                    <a:pt x="762063" y="802982"/>
                  </a:lnTo>
                  <a:lnTo>
                    <a:pt x="743699" y="838542"/>
                  </a:lnTo>
                  <a:lnTo>
                    <a:pt x="755580" y="843622"/>
                  </a:lnTo>
                  <a:lnTo>
                    <a:pt x="764082" y="843622"/>
                  </a:lnTo>
                  <a:lnTo>
                    <a:pt x="747001" y="837272"/>
                  </a:lnTo>
                  <a:lnTo>
                    <a:pt x="767067" y="805522"/>
                  </a:lnTo>
                  <a:lnTo>
                    <a:pt x="776452" y="781392"/>
                  </a:lnTo>
                  <a:lnTo>
                    <a:pt x="783742" y="767422"/>
                  </a:lnTo>
                  <a:lnTo>
                    <a:pt x="791222" y="748372"/>
                  </a:lnTo>
                  <a:lnTo>
                    <a:pt x="779094" y="738212"/>
                  </a:lnTo>
                  <a:close/>
                </a:path>
                <a:path w="1976120" h="1284604">
                  <a:moveTo>
                    <a:pt x="327473" y="842096"/>
                  </a:moveTo>
                  <a:lnTo>
                    <a:pt x="322041" y="843559"/>
                  </a:lnTo>
                  <a:lnTo>
                    <a:pt x="327338" y="842579"/>
                  </a:lnTo>
                  <a:lnTo>
                    <a:pt x="327473" y="842096"/>
                  </a:lnTo>
                  <a:close/>
                </a:path>
                <a:path w="1976120" h="1284604">
                  <a:moveTo>
                    <a:pt x="331372" y="829680"/>
                  </a:moveTo>
                  <a:lnTo>
                    <a:pt x="322041" y="843559"/>
                  </a:lnTo>
                  <a:lnTo>
                    <a:pt x="327473" y="842096"/>
                  </a:lnTo>
                  <a:lnTo>
                    <a:pt x="331372" y="829680"/>
                  </a:lnTo>
                  <a:close/>
                </a:path>
                <a:path w="1976120" h="1284604">
                  <a:moveTo>
                    <a:pt x="333578" y="840452"/>
                  </a:moveTo>
                  <a:lnTo>
                    <a:pt x="327473" y="842096"/>
                  </a:lnTo>
                  <a:lnTo>
                    <a:pt x="327338" y="842579"/>
                  </a:lnTo>
                  <a:lnTo>
                    <a:pt x="333313" y="841453"/>
                  </a:lnTo>
                  <a:lnTo>
                    <a:pt x="333578" y="840452"/>
                  </a:lnTo>
                  <a:close/>
                </a:path>
                <a:path w="1976120" h="1284604">
                  <a:moveTo>
                    <a:pt x="327003" y="819268"/>
                  </a:moveTo>
                  <a:lnTo>
                    <a:pt x="329876" y="826083"/>
                  </a:lnTo>
                  <a:lnTo>
                    <a:pt x="332244" y="828382"/>
                  </a:lnTo>
                  <a:lnTo>
                    <a:pt x="331372" y="829680"/>
                  </a:lnTo>
                  <a:lnTo>
                    <a:pt x="327473" y="842096"/>
                  </a:lnTo>
                  <a:lnTo>
                    <a:pt x="333578" y="840452"/>
                  </a:lnTo>
                  <a:lnTo>
                    <a:pt x="336228" y="830435"/>
                  </a:lnTo>
                  <a:lnTo>
                    <a:pt x="336318" y="829421"/>
                  </a:lnTo>
                  <a:lnTo>
                    <a:pt x="334182" y="825182"/>
                  </a:lnTo>
                  <a:lnTo>
                    <a:pt x="327003" y="819268"/>
                  </a:lnTo>
                  <a:close/>
                </a:path>
                <a:path w="1976120" h="1284604">
                  <a:moveTo>
                    <a:pt x="335379" y="839967"/>
                  </a:moveTo>
                  <a:lnTo>
                    <a:pt x="333578" y="840452"/>
                  </a:lnTo>
                  <a:lnTo>
                    <a:pt x="333313" y="841453"/>
                  </a:lnTo>
                  <a:lnTo>
                    <a:pt x="335279" y="841082"/>
                  </a:lnTo>
                  <a:lnTo>
                    <a:pt x="335379" y="839967"/>
                  </a:lnTo>
                  <a:close/>
                </a:path>
                <a:path w="1976120" h="1284604">
                  <a:moveTo>
                    <a:pt x="336228" y="830435"/>
                  </a:moveTo>
                  <a:lnTo>
                    <a:pt x="333578" y="840452"/>
                  </a:lnTo>
                  <a:lnTo>
                    <a:pt x="335379" y="839967"/>
                  </a:lnTo>
                  <a:lnTo>
                    <a:pt x="336228" y="830435"/>
                  </a:lnTo>
                  <a:close/>
                </a:path>
                <a:path w="1976120" h="1284604">
                  <a:moveTo>
                    <a:pt x="186923" y="825624"/>
                  </a:moveTo>
                  <a:lnTo>
                    <a:pt x="185578" y="829421"/>
                  </a:lnTo>
                  <a:lnTo>
                    <a:pt x="185529" y="829680"/>
                  </a:lnTo>
                  <a:lnTo>
                    <a:pt x="191908" y="834936"/>
                  </a:lnTo>
                  <a:lnTo>
                    <a:pt x="186923" y="825624"/>
                  </a:lnTo>
                  <a:close/>
                </a:path>
                <a:path w="1976120" h="1284604">
                  <a:moveTo>
                    <a:pt x="182320" y="827497"/>
                  </a:moveTo>
                  <a:lnTo>
                    <a:pt x="181330" y="830922"/>
                  </a:lnTo>
                  <a:lnTo>
                    <a:pt x="185844" y="834676"/>
                  </a:lnTo>
                  <a:lnTo>
                    <a:pt x="182320" y="827497"/>
                  </a:lnTo>
                  <a:close/>
                </a:path>
                <a:path w="1976120" h="1284604">
                  <a:moveTo>
                    <a:pt x="336318" y="829421"/>
                  </a:moveTo>
                  <a:lnTo>
                    <a:pt x="336228" y="830435"/>
                  </a:lnTo>
                  <a:lnTo>
                    <a:pt x="336428" y="829680"/>
                  </a:lnTo>
                  <a:lnTo>
                    <a:pt x="336318" y="829421"/>
                  </a:lnTo>
                  <a:close/>
                </a:path>
                <a:path w="1976120" h="1284604">
                  <a:moveTo>
                    <a:pt x="329876" y="826083"/>
                  </a:moveTo>
                  <a:lnTo>
                    <a:pt x="331283" y="829421"/>
                  </a:lnTo>
                  <a:lnTo>
                    <a:pt x="331372" y="829680"/>
                  </a:lnTo>
                  <a:lnTo>
                    <a:pt x="332244" y="828382"/>
                  </a:lnTo>
                  <a:lnTo>
                    <a:pt x="329876" y="826083"/>
                  </a:lnTo>
                  <a:close/>
                </a:path>
                <a:path w="1976120" h="1284604">
                  <a:moveTo>
                    <a:pt x="334182" y="825182"/>
                  </a:moveTo>
                  <a:lnTo>
                    <a:pt x="336318" y="829421"/>
                  </a:lnTo>
                  <a:lnTo>
                    <a:pt x="336524" y="827112"/>
                  </a:lnTo>
                  <a:lnTo>
                    <a:pt x="334182" y="825182"/>
                  </a:lnTo>
                  <a:close/>
                </a:path>
                <a:path w="1976120" h="1284604">
                  <a:moveTo>
                    <a:pt x="184452" y="820122"/>
                  </a:moveTo>
                  <a:lnTo>
                    <a:pt x="181620" y="825624"/>
                  </a:lnTo>
                  <a:lnTo>
                    <a:pt x="181626" y="826083"/>
                  </a:lnTo>
                  <a:lnTo>
                    <a:pt x="182320" y="827497"/>
                  </a:lnTo>
                  <a:lnTo>
                    <a:pt x="184452" y="820122"/>
                  </a:lnTo>
                  <a:close/>
                </a:path>
                <a:path w="1976120" h="1284604">
                  <a:moveTo>
                    <a:pt x="324425" y="813151"/>
                  </a:moveTo>
                  <a:lnTo>
                    <a:pt x="320471" y="816952"/>
                  </a:lnTo>
                  <a:lnTo>
                    <a:pt x="329876" y="826083"/>
                  </a:lnTo>
                  <a:lnTo>
                    <a:pt x="327003" y="819268"/>
                  </a:lnTo>
                  <a:lnTo>
                    <a:pt x="324192" y="816952"/>
                  </a:lnTo>
                  <a:lnTo>
                    <a:pt x="325538" y="815791"/>
                  </a:lnTo>
                  <a:lnTo>
                    <a:pt x="324425" y="813151"/>
                  </a:lnTo>
                  <a:close/>
                </a:path>
                <a:path w="1976120" h="1284604">
                  <a:moveTo>
                    <a:pt x="188399" y="821456"/>
                  </a:moveTo>
                  <a:lnTo>
                    <a:pt x="186359" y="824572"/>
                  </a:lnTo>
                  <a:lnTo>
                    <a:pt x="186923" y="825624"/>
                  </a:lnTo>
                  <a:lnTo>
                    <a:pt x="188399" y="821456"/>
                  </a:lnTo>
                  <a:close/>
                </a:path>
                <a:path w="1976120" h="1284604">
                  <a:moveTo>
                    <a:pt x="364571" y="778858"/>
                  </a:moveTo>
                  <a:lnTo>
                    <a:pt x="359144" y="786083"/>
                  </a:lnTo>
                  <a:lnTo>
                    <a:pt x="356920" y="792822"/>
                  </a:lnTo>
                  <a:lnTo>
                    <a:pt x="347410" y="796852"/>
                  </a:lnTo>
                  <a:lnTo>
                    <a:pt x="325538" y="815791"/>
                  </a:lnTo>
                  <a:lnTo>
                    <a:pt x="327003" y="819268"/>
                  </a:lnTo>
                  <a:lnTo>
                    <a:pt x="334182" y="825182"/>
                  </a:lnTo>
                  <a:lnTo>
                    <a:pt x="328752" y="814412"/>
                  </a:lnTo>
                  <a:lnTo>
                    <a:pt x="350075" y="799172"/>
                  </a:lnTo>
                  <a:lnTo>
                    <a:pt x="361505" y="795362"/>
                  </a:lnTo>
                  <a:lnTo>
                    <a:pt x="362229" y="795362"/>
                  </a:lnTo>
                  <a:lnTo>
                    <a:pt x="364235" y="781392"/>
                  </a:lnTo>
                  <a:lnTo>
                    <a:pt x="369779" y="781392"/>
                  </a:lnTo>
                  <a:lnTo>
                    <a:pt x="364571" y="778858"/>
                  </a:lnTo>
                  <a:close/>
                </a:path>
                <a:path w="1976120" h="1284604">
                  <a:moveTo>
                    <a:pt x="197540" y="798726"/>
                  </a:moveTo>
                  <a:lnTo>
                    <a:pt x="194043" y="805522"/>
                  </a:lnTo>
                  <a:lnTo>
                    <a:pt x="188399" y="821456"/>
                  </a:lnTo>
                  <a:lnTo>
                    <a:pt x="193840" y="813142"/>
                  </a:lnTo>
                  <a:lnTo>
                    <a:pt x="197540" y="798726"/>
                  </a:lnTo>
                  <a:close/>
                </a:path>
                <a:path w="1976120" h="1284604">
                  <a:moveTo>
                    <a:pt x="203570" y="762298"/>
                  </a:moveTo>
                  <a:lnTo>
                    <a:pt x="199796" y="776312"/>
                  </a:lnTo>
                  <a:lnTo>
                    <a:pt x="196126" y="789012"/>
                  </a:lnTo>
                  <a:lnTo>
                    <a:pt x="188912" y="802982"/>
                  </a:lnTo>
                  <a:lnTo>
                    <a:pt x="185000" y="818222"/>
                  </a:lnTo>
                  <a:lnTo>
                    <a:pt x="184452" y="820122"/>
                  </a:lnTo>
                  <a:lnTo>
                    <a:pt x="188696" y="811872"/>
                  </a:lnTo>
                  <a:lnTo>
                    <a:pt x="192608" y="796632"/>
                  </a:lnTo>
                  <a:lnTo>
                    <a:pt x="199821" y="781392"/>
                  </a:lnTo>
                  <a:lnTo>
                    <a:pt x="203403" y="769962"/>
                  </a:lnTo>
                  <a:lnTo>
                    <a:pt x="203570" y="762298"/>
                  </a:lnTo>
                  <a:close/>
                </a:path>
                <a:path w="1976120" h="1284604">
                  <a:moveTo>
                    <a:pt x="347410" y="796852"/>
                  </a:moveTo>
                  <a:lnTo>
                    <a:pt x="336621" y="801424"/>
                  </a:lnTo>
                  <a:lnTo>
                    <a:pt x="324425" y="813151"/>
                  </a:lnTo>
                  <a:lnTo>
                    <a:pt x="325538" y="815791"/>
                  </a:lnTo>
                  <a:lnTo>
                    <a:pt x="347410" y="796852"/>
                  </a:lnTo>
                  <a:close/>
                </a:path>
                <a:path w="1976120" h="1284604">
                  <a:moveTo>
                    <a:pt x="336621" y="801424"/>
                  </a:moveTo>
                  <a:lnTo>
                    <a:pt x="335940" y="801712"/>
                  </a:lnTo>
                  <a:lnTo>
                    <a:pt x="324425" y="813151"/>
                  </a:lnTo>
                  <a:lnTo>
                    <a:pt x="336621" y="801424"/>
                  </a:lnTo>
                  <a:close/>
                </a:path>
                <a:path w="1976120" h="1284604">
                  <a:moveTo>
                    <a:pt x="263798" y="627722"/>
                  </a:moveTo>
                  <a:lnTo>
                    <a:pt x="250215" y="627722"/>
                  </a:lnTo>
                  <a:lnTo>
                    <a:pt x="270027" y="635342"/>
                  </a:lnTo>
                  <a:lnTo>
                    <a:pt x="285140" y="662012"/>
                  </a:lnTo>
                  <a:lnTo>
                    <a:pt x="292468" y="675982"/>
                  </a:lnTo>
                  <a:lnTo>
                    <a:pt x="304088" y="687412"/>
                  </a:lnTo>
                  <a:lnTo>
                    <a:pt x="317119" y="688682"/>
                  </a:lnTo>
                  <a:lnTo>
                    <a:pt x="320141" y="700112"/>
                  </a:lnTo>
                  <a:lnTo>
                    <a:pt x="327609" y="714082"/>
                  </a:lnTo>
                  <a:lnTo>
                    <a:pt x="340296" y="719162"/>
                  </a:lnTo>
                  <a:lnTo>
                    <a:pt x="338404" y="731862"/>
                  </a:lnTo>
                  <a:lnTo>
                    <a:pt x="350164" y="745832"/>
                  </a:lnTo>
                  <a:lnTo>
                    <a:pt x="359168" y="759802"/>
                  </a:lnTo>
                  <a:lnTo>
                    <a:pt x="362521" y="773772"/>
                  </a:lnTo>
                  <a:lnTo>
                    <a:pt x="342925" y="795362"/>
                  </a:lnTo>
                  <a:lnTo>
                    <a:pt x="336621" y="801424"/>
                  </a:lnTo>
                  <a:lnTo>
                    <a:pt x="347410" y="796852"/>
                  </a:lnTo>
                  <a:lnTo>
                    <a:pt x="357898" y="787742"/>
                  </a:lnTo>
                  <a:lnTo>
                    <a:pt x="359144" y="786083"/>
                  </a:lnTo>
                  <a:lnTo>
                    <a:pt x="361949" y="777582"/>
                  </a:lnTo>
                  <a:lnTo>
                    <a:pt x="365528" y="777582"/>
                  </a:lnTo>
                  <a:lnTo>
                    <a:pt x="367436" y="775042"/>
                  </a:lnTo>
                  <a:lnTo>
                    <a:pt x="364172" y="758532"/>
                  </a:lnTo>
                  <a:lnTo>
                    <a:pt x="359138" y="750531"/>
                  </a:lnTo>
                  <a:lnTo>
                    <a:pt x="353567" y="745832"/>
                  </a:lnTo>
                  <a:lnTo>
                    <a:pt x="347102" y="734076"/>
                  </a:lnTo>
                  <a:lnTo>
                    <a:pt x="343242" y="729322"/>
                  </a:lnTo>
                  <a:lnTo>
                    <a:pt x="343512" y="724242"/>
                  </a:lnTo>
                  <a:lnTo>
                    <a:pt x="343517" y="721702"/>
                  </a:lnTo>
                  <a:lnTo>
                    <a:pt x="342925" y="719162"/>
                  </a:lnTo>
                  <a:lnTo>
                    <a:pt x="340315" y="714863"/>
                  </a:lnTo>
                  <a:lnTo>
                    <a:pt x="330923" y="710272"/>
                  </a:lnTo>
                  <a:lnTo>
                    <a:pt x="324585" y="696302"/>
                  </a:lnTo>
                  <a:lnTo>
                    <a:pt x="319658" y="684872"/>
                  </a:lnTo>
                  <a:lnTo>
                    <a:pt x="306019" y="682332"/>
                  </a:lnTo>
                  <a:lnTo>
                    <a:pt x="289991" y="658202"/>
                  </a:lnTo>
                  <a:lnTo>
                    <a:pt x="282524" y="645502"/>
                  </a:lnTo>
                  <a:lnTo>
                    <a:pt x="273227" y="631532"/>
                  </a:lnTo>
                  <a:lnTo>
                    <a:pt x="263798" y="627722"/>
                  </a:lnTo>
                  <a:close/>
                </a:path>
                <a:path w="1976120" h="1284604">
                  <a:moveTo>
                    <a:pt x="479096" y="774975"/>
                  </a:moveTo>
                  <a:lnTo>
                    <a:pt x="484492" y="786472"/>
                  </a:lnTo>
                  <a:lnTo>
                    <a:pt x="484492" y="800442"/>
                  </a:lnTo>
                  <a:lnTo>
                    <a:pt x="485724" y="776312"/>
                  </a:lnTo>
                  <a:lnTo>
                    <a:pt x="479096" y="774975"/>
                  </a:lnTo>
                  <a:close/>
                </a:path>
                <a:path w="1976120" h="1284604">
                  <a:moveTo>
                    <a:pt x="483838" y="768692"/>
                  </a:moveTo>
                  <a:lnTo>
                    <a:pt x="476148" y="768692"/>
                  </a:lnTo>
                  <a:lnTo>
                    <a:pt x="479096" y="774975"/>
                  </a:lnTo>
                  <a:lnTo>
                    <a:pt x="485724" y="776312"/>
                  </a:lnTo>
                  <a:lnTo>
                    <a:pt x="484492" y="800442"/>
                  </a:lnTo>
                  <a:lnTo>
                    <a:pt x="490004" y="786472"/>
                  </a:lnTo>
                  <a:lnTo>
                    <a:pt x="490004" y="773772"/>
                  </a:lnTo>
                  <a:lnTo>
                    <a:pt x="483838" y="768692"/>
                  </a:lnTo>
                  <a:close/>
                </a:path>
                <a:path w="1976120" h="1284604">
                  <a:moveTo>
                    <a:pt x="201489" y="790626"/>
                  </a:moveTo>
                  <a:lnTo>
                    <a:pt x="197751" y="797902"/>
                  </a:lnTo>
                  <a:lnTo>
                    <a:pt x="197540" y="798726"/>
                  </a:lnTo>
                  <a:lnTo>
                    <a:pt x="201231" y="791552"/>
                  </a:lnTo>
                  <a:lnTo>
                    <a:pt x="201489" y="790626"/>
                  </a:lnTo>
                  <a:close/>
                </a:path>
                <a:path w="1976120" h="1284604">
                  <a:moveTo>
                    <a:pt x="395655" y="789012"/>
                  </a:moveTo>
                  <a:lnTo>
                    <a:pt x="418071" y="796632"/>
                  </a:lnTo>
                  <a:lnTo>
                    <a:pt x="429920" y="796632"/>
                  </a:lnTo>
                  <a:lnTo>
                    <a:pt x="406984" y="792822"/>
                  </a:lnTo>
                  <a:lnTo>
                    <a:pt x="395655" y="789012"/>
                  </a:lnTo>
                  <a:close/>
                </a:path>
                <a:path w="1976120" h="1284604">
                  <a:moveTo>
                    <a:pt x="412730" y="789012"/>
                  </a:moveTo>
                  <a:lnTo>
                    <a:pt x="395655" y="789012"/>
                  </a:lnTo>
                  <a:lnTo>
                    <a:pt x="406984" y="792822"/>
                  </a:lnTo>
                  <a:lnTo>
                    <a:pt x="429920" y="796632"/>
                  </a:lnTo>
                  <a:lnTo>
                    <a:pt x="440429" y="790282"/>
                  </a:lnTo>
                  <a:lnTo>
                    <a:pt x="418833" y="790282"/>
                  </a:lnTo>
                  <a:lnTo>
                    <a:pt x="412730" y="789012"/>
                  </a:lnTo>
                  <a:close/>
                </a:path>
                <a:path w="1976120" h="1284604">
                  <a:moveTo>
                    <a:pt x="476148" y="768692"/>
                  </a:moveTo>
                  <a:lnTo>
                    <a:pt x="455904" y="775042"/>
                  </a:lnTo>
                  <a:lnTo>
                    <a:pt x="442531" y="789012"/>
                  </a:lnTo>
                  <a:lnTo>
                    <a:pt x="429920" y="796632"/>
                  </a:lnTo>
                  <a:lnTo>
                    <a:pt x="441883" y="792822"/>
                  </a:lnTo>
                  <a:lnTo>
                    <a:pt x="453872" y="782662"/>
                  </a:lnTo>
                  <a:lnTo>
                    <a:pt x="466839" y="772502"/>
                  </a:lnTo>
                  <a:lnTo>
                    <a:pt x="477936" y="772502"/>
                  </a:lnTo>
                  <a:lnTo>
                    <a:pt x="476148" y="768692"/>
                  </a:lnTo>
                  <a:close/>
                </a:path>
                <a:path w="1976120" h="1284604">
                  <a:moveTo>
                    <a:pt x="369779" y="781392"/>
                  </a:moveTo>
                  <a:lnTo>
                    <a:pt x="364235" y="781392"/>
                  </a:lnTo>
                  <a:lnTo>
                    <a:pt x="382168" y="792822"/>
                  </a:lnTo>
                  <a:lnTo>
                    <a:pt x="370065" y="783932"/>
                  </a:lnTo>
                  <a:lnTo>
                    <a:pt x="369608" y="782662"/>
                  </a:lnTo>
                  <a:lnTo>
                    <a:pt x="370032" y="781515"/>
                  </a:lnTo>
                  <a:lnTo>
                    <a:pt x="369779" y="781392"/>
                  </a:lnTo>
                  <a:close/>
                </a:path>
                <a:path w="1976120" h="1284604">
                  <a:moveTo>
                    <a:pt x="370032" y="781515"/>
                  </a:moveTo>
                  <a:lnTo>
                    <a:pt x="369608" y="782662"/>
                  </a:lnTo>
                  <a:lnTo>
                    <a:pt x="370065" y="783932"/>
                  </a:lnTo>
                  <a:lnTo>
                    <a:pt x="382168" y="792822"/>
                  </a:lnTo>
                  <a:lnTo>
                    <a:pt x="395655" y="789012"/>
                  </a:lnTo>
                  <a:lnTo>
                    <a:pt x="412730" y="789012"/>
                  </a:lnTo>
                  <a:lnTo>
                    <a:pt x="406628" y="787742"/>
                  </a:lnTo>
                  <a:lnTo>
                    <a:pt x="382828" y="787742"/>
                  </a:lnTo>
                  <a:lnTo>
                    <a:pt x="370032" y="781515"/>
                  </a:lnTo>
                  <a:close/>
                </a:path>
                <a:path w="1976120" h="1284604">
                  <a:moveTo>
                    <a:pt x="208866" y="763596"/>
                  </a:moveTo>
                  <a:lnTo>
                    <a:pt x="205117" y="777582"/>
                  </a:lnTo>
                  <a:lnTo>
                    <a:pt x="201489" y="790626"/>
                  </a:lnTo>
                  <a:lnTo>
                    <a:pt x="204927" y="783932"/>
                  </a:lnTo>
                  <a:lnTo>
                    <a:pt x="208813" y="771232"/>
                  </a:lnTo>
                  <a:lnTo>
                    <a:pt x="208866" y="763596"/>
                  </a:lnTo>
                  <a:close/>
                </a:path>
                <a:path w="1976120" h="1284604">
                  <a:moveTo>
                    <a:pt x="395541" y="783932"/>
                  </a:moveTo>
                  <a:lnTo>
                    <a:pt x="394734" y="784174"/>
                  </a:lnTo>
                  <a:lnTo>
                    <a:pt x="406628" y="787742"/>
                  </a:lnTo>
                  <a:lnTo>
                    <a:pt x="418833" y="790282"/>
                  </a:lnTo>
                  <a:lnTo>
                    <a:pt x="395541" y="783932"/>
                  </a:lnTo>
                  <a:close/>
                </a:path>
                <a:path w="1976120" h="1284604">
                  <a:moveTo>
                    <a:pt x="477672" y="763612"/>
                  </a:moveTo>
                  <a:lnTo>
                    <a:pt x="465061" y="763612"/>
                  </a:lnTo>
                  <a:lnTo>
                    <a:pt x="452437" y="771232"/>
                  </a:lnTo>
                  <a:lnTo>
                    <a:pt x="439077" y="783932"/>
                  </a:lnTo>
                  <a:lnTo>
                    <a:pt x="418833" y="790282"/>
                  </a:lnTo>
                  <a:lnTo>
                    <a:pt x="439267" y="787742"/>
                  </a:lnTo>
                  <a:lnTo>
                    <a:pt x="450329" y="778852"/>
                  </a:lnTo>
                  <a:lnTo>
                    <a:pt x="464197" y="767422"/>
                  </a:lnTo>
                  <a:lnTo>
                    <a:pt x="477672" y="763612"/>
                  </a:lnTo>
                  <a:close/>
                </a:path>
                <a:path w="1976120" h="1284604">
                  <a:moveTo>
                    <a:pt x="477672" y="763612"/>
                  </a:moveTo>
                  <a:lnTo>
                    <a:pt x="464197" y="767422"/>
                  </a:lnTo>
                  <a:lnTo>
                    <a:pt x="450322" y="778858"/>
                  </a:lnTo>
                  <a:lnTo>
                    <a:pt x="439267" y="787742"/>
                  </a:lnTo>
                  <a:lnTo>
                    <a:pt x="418833" y="790282"/>
                  </a:lnTo>
                  <a:lnTo>
                    <a:pt x="440429" y="790282"/>
                  </a:lnTo>
                  <a:lnTo>
                    <a:pt x="442531" y="789012"/>
                  </a:lnTo>
                  <a:lnTo>
                    <a:pt x="455904" y="775042"/>
                  </a:lnTo>
                  <a:lnTo>
                    <a:pt x="476148" y="768692"/>
                  </a:lnTo>
                  <a:lnTo>
                    <a:pt x="483838" y="768692"/>
                  </a:lnTo>
                  <a:lnTo>
                    <a:pt x="477672" y="763612"/>
                  </a:lnTo>
                  <a:close/>
                </a:path>
                <a:path w="1976120" h="1284604">
                  <a:moveTo>
                    <a:pt x="347624" y="698129"/>
                  </a:moveTo>
                  <a:lnTo>
                    <a:pt x="332905" y="702652"/>
                  </a:lnTo>
                  <a:lnTo>
                    <a:pt x="340315" y="714863"/>
                  </a:lnTo>
                  <a:lnTo>
                    <a:pt x="343915" y="716622"/>
                  </a:lnTo>
                  <a:lnTo>
                    <a:pt x="343622" y="722155"/>
                  </a:lnTo>
                  <a:lnTo>
                    <a:pt x="345884" y="731862"/>
                  </a:lnTo>
                  <a:lnTo>
                    <a:pt x="347102" y="734076"/>
                  </a:lnTo>
                  <a:lnTo>
                    <a:pt x="354583" y="743292"/>
                  </a:lnTo>
                  <a:lnTo>
                    <a:pt x="359138" y="750531"/>
                  </a:lnTo>
                  <a:lnTo>
                    <a:pt x="367118" y="757262"/>
                  </a:lnTo>
                  <a:lnTo>
                    <a:pt x="373837" y="771232"/>
                  </a:lnTo>
                  <a:lnTo>
                    <a:pt x="370032" y="781515"/>
                  </a:lnTo>
                  <a:lnTo>
                    <a:pt x="382828" y="787742"/>
                  </a:lnTo>
                  <a:lnTo>
                    <a:pt x="378942" y="771232"/>
                  </a:lnTo>
                  <a:lnTo>
                    <a:pt x="371360" y="753452"/>
                  </a:lnTo>
                  <a:lnTo>
                    <a:pt x="357733" y="742022"/>
                  </a:lnTo>
                  <a:lnTo>
                    <a:pt x="350951" y="730592"/>
                  </a:lnTo>
                  <a:lnTo>
                    <a:pt x="347535" y="716622"/>
                  </a:lnTo>
                  <a:lnTo>
                    <a:pt x="335699" y="703922"/>
                  </a:lnTo>
                  <a:lnTo>
                    <a:pt x="353123" y="698842"/>
                  </a:lnTo>
                  <a:lnTo>
                    <a:pt x="347624" y="698842"/>
                  </a:lnTo>
                  <a:lnTo>
                    <a:pt x="347624" y="698129"/>
                  </a:lnTo>
                  <a:close/>
                </a:path>
                <a:path w="1976120" h="1284604">
                  <a:moveTo>
                    <a:pt x="393928" y="783932"/>
                  </a:moveTo>
                  <a:lnTo>
                    <a:pt x="382828" y="787742"/>
                  </a:lnTo>
                  <a:lnTo>
                    <a:pt x="394734" y="784174"/>
                  </a:lnTo>
                  <a:lnTo>
                    <a:pt x="393928" y="783932"/>
                  </a:lnTo>
                  <a:close/>
                </a:path>
                <a:path w="1976120" h="1284604">
                  <a:moveTo>
                    <a:pt x="394734" y="784174"/>
                  </a:moveTo>
                  <a:lnTo>
                    <a:pt x="382828" y="787742"/>
                  </a:lnTo>
                  <a:lnTo>
                    <a:pt x="406628" y="787742"/>
                  </a:lnTo>
                  <a:lnTo>
                    <a:pt x="394734" y="784174"/>
                  </a:lnTo>
                  <a:close/>
                </a:path>
                <a:path w="1976120" h="1284604">
                  <a:moveTo>
                    <a:pt x="361949" y="777582"/>
                  </a:moveTo>
                  <a:lnTo>
                    <a:pt x="359144" y="786083"/>
                  </a:lnTo>
                  <a:lnTo>
                    <a:pt x="364571" y="778858"/>
                  </a:lnTo>
                  <a:lnTo>
                    <a:pt x="361949" y="777582"/>
                  </a:lnTo>
                  <a:close/>
                </a:path>
                <a:path w="1976120" h="1284604">
                  <a:moveTo>
                    <a:pt x="365528" y="777582"/>
                  </a:moveTo>
                  <a:lnTo>
                    <a:pt x="361949" y="777582"/>
                  </a:lnTo>
                  <a:lnTo>
                    <a:pt x="364575" y="778852"/>
                  </a:lnTo>
                  <a:lnTo>
                    <a:pt x="365528" y="777582"/>
                  </a:lnTo>
                  <a:close/>
                </a:path>
                <a:path w="1976120" h="1284604">
                  <a:moveTo>
                    <a:pt x="582611" y="747983"/>
                  </a:moveTo>
                  <a:lnTo>
                    <a:pt x="585990" y="761072"/>
                  </a:lnTo>
                  <a:lnTo>
                    <a:pt x="586213" y="777191"/>
                  </a:lnTo>
                  <a:lnTo>
                    <a:pt x="586371" y="777582"/>
                  </a:lnTo>
                  <a:lnTo>
                    <a:pt x="589838" y="762342"/>
                  </a:lnTo>
                  <a:lnTo>
                    <a:pt x="582611" y="747983"/>
                  </a:lnTo>
                  <a:close/>
                </a:path>
                <a:path w="1976120" h="1284604">
                  <a:moveTo>
                    <a:pt x="572048" y="699282"/>
                  </a:moveTo>
                  <a:lnTo>
                    <a:pt x="569941" y="707763"/>
                  </a:lnTo>
                  <a:lnTo>
                    <a:pt x="572148" y="711972"/>
                  </a:lnTo>
                  <a:lnTo>
                    <a:pt x="581469" y="722972"/>
                  </a:lnTo>
                  <a:lnTo>
                    <a:pt x="577037" y="734402"/>
                  </a:lnTo>
                  <a:lnTo>
                    <a:pt x="576948" y="748372"/>
                  </a:lnTo>
                  <a:lnTo>
                    <a:pt x="584644" y="763612"/>
                  </a:lnTo>
                  <a:lnTo>
                    <a:pt x="586160" y="777059"/>
                  </a:lnTo>
                  <a:lnTo>
                    <a:pt x="586213" y="777191"/>
                  </a:lnTo>
                  <a:lnTo>
                    <a:pt x="585990" y="761072"/>
                  </a:lnTo>
                  <a:lnTo>
                    <a:pt x="582611" y="747983"/>
                  </a:lnTo>
                  <a:lnTo>
                    <a:pt x="582167" y="747102"/>
                  </a:lnTo>
                  <a:lnTo>
                    <a:pt x="582371" y="739482"/>
                  </a:lnTo>
                  <a:lnTo>
                    <a:pt x="582472" y="720432"/>
                  </a:lnTo>
                  <a:lnTo>
                    <a:pt x="579368" y="713773"/>
                  </a:lnTo>
                  <a:lnTo>
                    <a:pt x="574255" y="707732"/>
                  </a:lnTo>
                  <a:lnTo>
                    <a:pt x="575239" y="704915"/>
                  </a:lnTo>
                  <a:lnTo>
                    <a:pt x="574776" y="703922"/>
                  </a:lnTo>
                  <a:lnTo>
                    <a:pt x="572048" y="699282"/>
                  </a:lnTo>
                  <a:close/>
                </a:path>
                <a:path w="1976120" h="1284604">
                  <a:moveTo>
                    <a:pt x="576948" y="748372"/>
                  </a:moveTo>
                  <a:lnTo>
                    <a:pt x="580732" y="763612"/>
                  </a:lnTo>
                  <a:lnTo>
                    <a:pt x="586160" y="777059"/>
                  </a:lnTo>
                  <a:lnTo>
                    <a:pt x="584636" y="763596"/>
                  </a:lnTo>
                  <a:lnTo>
                    <a:pt x="576948" y="748372"/>
                  </a:lnTo>
                  <a:close/>
                </a:path>
                <a:path w="1976120" h="1284604">
                  <a:moveTo>
                    <a:pt x="477936" y="772502"/>
                  </a:moveTo>
                  <a:lnTo>
                    <a:pt x="466839" y="772502"/>
                  </a:lnTo>
                  <a:lnTo>
                    <a:pt x="479096" y="774975"/>
                  </a:lnTo>
                  <a:lnTo>
                    <a:pt x="477936" y="772502"/>
                  </a:lnTo>
                  <a:close/>
                </a:path>
                <a:path w="1976120" h="1284604">
                  <a:moveTo>
                    <a:pt x="217163" y="743292"/>
                  </a:moveTo>
                  <a:lnTo>
                    <a:pt x="214426" y="743292"/>
                  </a:lnTo>
                  <a:lnTo>
                    <a:pt x="214591" y="755992"/>
                  </a:lnTo>
                  <a:lnTo>
                    <a:pt x="208896" y="759251"/>
                  </a:lnTo>
                  <a:lnTo>
                    <a:pt x="208866" y="763596"/>
                  </a:lnTo>
                  <a:lnTo>
                    <a:pt x="219760" y="757262"/>
                  </a:lnTo>
                  <a:lnTo>
                    <a:pt x="220230" y="755992"/>
                  </a:lnTo>
                  <a:lnTo>
                    <a:pt x="217163" y="743292"/>
                  </a:lnTo>
                  <a:close/>
                </a:path>
                <a:path w="1976120" h="1284604">
                  <a:moveTo>
                    <a:pt x="199553" y="730892"/>
                  </a:moveTo>
                  <a:lnTo>
                    <a:pt x="196303" y="742022"/>
                  </a:lnTo>
                  <a:lnTo>
                    <a:pt x="203707" y="755992"/>
                  </a:lnTo>
                  <a:lnTo>
                    <a:pt x="203570" y="762298"/>
                  </a:lnTo>
                  <a:lnTo>
                    <a:pt x="208896" y="759251"/>
                  </a:lnTo>
                  <a:lnTo>
                    <a:pt x="208927" y="754722"/>
                  </a:lnTo>
                  <a:lnTo>
                    <a:pt x="203796" y="744562"/>
                  </a:lnTo>
                  <a:lnTo>
                    <a:pt x="199707" y="744562"/>
                  </a:lnTo>
                  <a:lnTo>
                    <a:pt x="199796" y="731862"/>
                  </a:lnTo>
                  <a:lnTo>
                    <a:pt x="199553" y="730892"/>
                  </a:lnTo>
                  <a:close/>
                </a:path>
                <a:path w="1976120" h="1284604">
                  <a:moveTo>
                    <a:pt x="671001" y="695032"/>
                  </a:moveTo>
                  <a:lnTo>
                    <a:pt x="664453" y="695032"/>
                  </a:lnTo>
                  <a:lnTo>
                    <a:pt x="674115" y="703922"/>
                  </a:lnTo>
                  <a:lnTo>
                    <a:pt x="678840" y="717892"/>
                  </a:lnTo>
                  <a:lnTo>
                    <a:pt x="690092" y="738212"/>
                  </a:lnTo>
                  <a:lnTo>
                    <a:pt x="706081" y="747102"/>
                  </a:lnTo>
                  <a:lnTo>
                    <a:pt x="718032" y="754722"/>
                  </a:lnTo>
                  <a:lnTo>
                    <a:pt x="719556" y="754722"/>
                  </a:lnTo>
                  <a:lnTo>
                    <a:pt x="723819" y="749642"/>
                  </a:lnTo>
                  <a:lnTo>
                    <a:pt x="716330" y="749642"/>
                  </a:lnTo>
                  <a:lnTo>
                    <a:pt x="693737" y="734402"/>
                  </a:lnTo>
                  <a:lnTo>
                    <a:pt x="683831" y="715352"/>
                  </a:lnTo>
                  <a:lnTo>
                    <a:pt x="678446" y="701382"/>
                  </a:lnTo>
                  <a:lnTo>
                    <a:pt x="671001" y="695032"/>
                  </a:lnTo>
                  <a:close/>
                </a:path>
                <a:path w="1976120" h="1284604">
                  <a:moveTo>
                    <a:pt x="347102" y="734076"/>
                  </a:moveTo>
                  <a:lnTo>
                    <a:pt x="353567" y="745832"/>
                  </a:lnTo>
                  <a:lnTo>
                    <a:pt x="359138" y="750531"/>
                  </a:lnTo>
                  <a:lnTo>
                    <a:pt x="354583" y="743292"/>
                  </a:lnTo>
                  <a:lnTo>
                    <a:pt x="347102" y="734076"/>
                  </a:lnTo>
                  <a:close/>
                </a:path>
                <a:path w="1976120" h="1284604">
                  <a:moveTo>
                    <a:pt x="761796" y="731862"/>
                  </a:moveTo>
                  <a:lnTo>
                    <a:pt x="742175" y="734402"/>
                  </a:lnTo>
                  <a:lnTo>
                    <a:pt x="729284" y="735672"/>
                  </a:lnTo>
                  <a:lnTo>
                    <a:pt x="716330" y="749642"/>
                  </a:lnTo>
                  <a:lnTo>
                    <a:pt x="723819" y="749642"/>
                  </a:lnTo>
                  <a:lnTo>
                    <a:pt x="733412" y="738212"/>
                  </a:lnTo>
                  <a:lnTo>
                    <a:pt x="779094" y="738212"/>
                  </a:lnTo>
                  <a:lnTo>
                    <a:pt x="761796" y="731862"/>
                  </a:lnTo>
                  <a:close/>
                </a:path>
                <a:path w="1976120" h="1284604">
                  <a:moveTo>
                    <a:pt x="572148" y="711972"/>
                  </a:moveTo>
                  <a:lnTo>
                    <a:pt x="577253" y="721702"/>
                  </a:lnTo>
                  <a:lnTo>
                    <a:pt x="577059" y="730592"/>
                  </a:lnTo>
                  <a:lnTo>
                    <a:pt x="576948" y="748372"/>
                  </a:lnTo>
                  <a:lnTo>
                    <a:pt x="577037" y="734402"/>
                  </a:lnTo>
                  <a:lnTo>
                    <a:pt x="581469" y="722972"/>
                  </a:lnTo>
                  <a:lnTo>
                    <a:pt x="572148" y="711972"/>
                  </a:lnTo>
                  <a:close/>
                </a:path>
                <a:path w="1976120" h="1284604">
                  <a:moveTo>
                    <a:pt x="582472" y="735672"/>
                  </a:moveTo>
                  <a:lnTo>
                    <a:pt x="582167" y="747102"/>
                  </a:lnTo>
                  <a:lnTo>
                    <a:pt x="582611" y="747983"/>
                  </a:lnTo>
                  <a:lnTo>
                    <a:pt x="582383" y="747102"/>
                  </a:lnTo>
                  <a:lnTo>
                    <a:pt x="582472" y="735672"/>
                  </a:lnTo>
                  <a:close/>
                </a:path>
                <a:path w="1976120" h="1284604">
                  <a:moveTo>
                    <a:pt x="190602" y="698501"/>
                  </a:moveTo>
                  <a:lnTo>
                    <a:pt x="188988" y="701382"/>
                  </a:lnTo>
                  <a:lnTo>
                    <a:pt x="196303" y="717892"/>
                  </a:lnTo>
                  <a:lnTo>
                    <a:pt x="198259" y="725714"/>
                  </a:lnTo>
                  <a:lnTo>
                    <a:pt x="200012" y="729322"/>
                  </a:lnTo>
                  <a:lnTo>
                    <a:pt x="199553" y="730892"/>
                  </a:lnTo>
                  <a:lnTo>
                    <a:pt x="199796" y="731862"/>
                  </a:lnTo>
                  <a:lnTo>
                    <a:pt x="199707" y="744562"/>
                  </a:lnTo>
                  <a:lnTo>
                    <a:pt x="203626" y="744224"/>
                  </a:lnTo>
                  <a:lnTo>
                    <a:pt x="202514" y="742022"/>
                  </a:lnTo>
                  <a:lnTo>
                    <a:pt x="201599" y="742022"/>
                  </a:lnTo>
                  <a:lnTo>
                    <a:pt x="201588" y="740190"/>
                  </a:lnTo>
                  <a:lnTo>
                    <a:pt x="201231" y="739482"/>
                  </a:lnTo>
                  <a:lnTo>
                    <a:pt x="201577" y="738294"/>
                  </a:lnTo>
                  <a:lnTo>
                    <a:pt x="201467" y="719952"/>
                  </a:lnTo>
                  <a:lnTo>
                    <a:pt x="190602" y="698501"/>
                  </a:lnTo>
                  <a:close/>
                </a:path>
                <a:path w="1976120" h="1284604">
                  <a:moveTo>
                    <a:pt x="203626" y="744224"/>
                  </a:moveTo>
                  <a:lnTo>
                    <a:pt x="199707" y="744562"/>
                  </a:lnTo>
                  <a:lnTo>
                    <a:pt x="203796" y="744562"/>
                  </a:lnTo>
                  <a:lnTo>
                    <a:pt x="203626" y="744224"/>
                  </a:lnTo>
                  <a:close/>
                </a:path>
                <a:path w="1976120" h="1284604">
                  <a:moveTo>
                    <a:pt x="216242" y="739482"/>
                  </a:moveTo>
                  <a:lnTo>
                    <a:pt x="202440" y="741877"/>
                  </a:lnTo>
                  <a:lnTo>
                    <a:pt x="203626" y="744224"/>
                  </a:lnTo>
                  <a:lnTo>
                    <a:pt x="214426" y="743292"/>
                  </a:lnTo>
                  <a:lnTo>
                    <a:pt x="217163" y="743292"/>
                  </a:lnTo>
                  <a:lnTo>
                    <a:pt x="216242" y="739482"/>
                  </a:lnTo>
                  <a:close/>
                </a:path>
                <a:path w="1976120" h="1284604">
                  <a:moveTo>
                    <a:pt x="201588" y="740190"/>
                  </a:moveTo>
                  <a:lnTo>
                    <a:pt x="201599" y="742022"/>
                  </a:lnTo>
                  <a:lnTo>
                    <a:pt x="202440" y="741877"/>
                  </a:lnTo>
                  <a:lnTo>
                    <a:pt x="201588" y="740190"/>
                  </a:lnTo>
                  <a:close/>
                </a:path>
                <a:path w="1976120" h="1284604">
                  <a:moveTo>
                    <a:pt x="202440" y="741877"/>
                  </a:moveTo>
                  <a:lnTo>
                    <a:pt x="201599" y="742022"/>
                  </a:lnTo>
                  <a:lnTo>
                    <a:pt x="202514" y="742022"/>
                  </a:lnTo>
                  <a:lnTo>
                    <a:pt x="202440" y="741877"/>
                  </a:lnTo>
                  <a:close/>
                </a:path>
                <a:path w="1976120" h="1284604">
                  <a:moveTo>
                    <a:pt x="201577" y="738294"/>
                  </a:moveTo>
                  <a:lnTo>
                    <a:pt x="201231" y="739482"/>
                  </a:lnTo>
                  <a:lnTo>
                    <a:pt x="201588" y="740190"/>
                  </a:lnTo>
                  <a:lnTo>
                    <a:pt x="201577" y="738294"/>
                  </a:lnTo>
                  <a:close/>
                </a:path>
                <a:path w="1976120" h="1284604">
                  <a:moveTo>
                    <a:pt x="201467" y="719952"/>
                  </a:moveTo>
                  <a:lnTo>
                    <a:pt x="201577" y="738294"/>
                  </a:lnTo>
                  <a:lnTo>
                    <a:pt x="204927" y="726782"/>
                  </a:lnTo>
                  <a:lnTo>
                    <a:pt x="201467" y="719952"/>
                  </a:lnTo>
                  <a:close/>
                </a:path>
                <a:path w="1976120" h="1284604">
                  <a:moveTo>
                    <a:pt x="579368" y="713773"/>
                  </a:moveTo>
                  <a:lnTo>
                    <a:pt x="582472" y="720432"/>
                  </a:lnTo>
                  <a:lnTo>
                    <a:pt x="582472" y="735672"/>
                  </a:lnTo>
                  <a:lnTo>
                    <a:pt x="586079" y="721702"/>
                  </a:lnTo>
                  <a:lnTo>
                    <a:pt x="579368" y="713773"/>
                  </a:lnTo>
                  <a:close/>
                </a:path>
                <a:path w="1976120" h="1284604">
                  <a:moveTo>
                    <a:pt x="198259" y="725714"/>
                  </a:moveTo>
                  <a:lnTo>
                    <a:pt x="199553" y="730892"/>
                  </a:lnTo>
                  <a:lnTo>
                    <a:pt x="200012" y="729322"/>
                  </a:lnTo>
                  <a:lnTo>
                    <a:pt x="198259" y="725714"/>
                  </a:lnTo>
                  <a:close/>
                </a:path>
                <a:path w="1976120" h="1284604">
                  <a:moveTo>
                    <a:pt x="185356" y="695032"/>
                  </a:moveTo>
                  <a:lnTo>
                    <a:pt x="175958" y="695032"/>
                  </a:lnTo>
                  <a:lnTo>
                    <a:pt x="192608" y="714082"/>
                  </a:lnTo>
                  <a:lnTo>
                    <a:pt x="198259" y="725714"/>
                  </a:lnTo>
                  <a:lnTo>
                    <a:pt x="196303" y="717892"/>
                  </a:lnTo>
                  <a:lnTo>
                    <a:pt x="188988" y="701382"/>
                  </a:lnTo>
                  <a:lnTo>
                    <a:pt x="190602" y="698501"/>
                  </a:lnTo>
                  <a:lnTo>
                    <a:pt x="190131" y="697572"/>
                  </a:lnTo>
                  <a:lnTo>
                    <a:pt x="185356" y="695032"/>
                  </a:lnTo>
                  <a:close/>
                </a:path>
                <a:path w="1976120" h="1284604">
                  <a:moveTo>
                    <a:pt x="340315" y="714863"/>
                  </a:moveTo>
                  <a:lnTo>
                    <a:pt x="342925" y="719162"/>
                  </a:lnTo>
                  <a:lnTo>
                    <a:pt x="343622" y="722155"/>
                  </a:lnTo>
                  <a:lnTo>
                    <a:pt x="343915" y="716622"/>
                  </a:lnTo>
                  <a:lnTo>
                    <a:pt x="340315" y="714863"/>
                  </a:lnTo>
                  <a:close/>
                </a:path>
                <a:path w="1976120" h="1284604">
                  <a:moveTo>
                    <a:pt x="209880" y="665357"/>
                  </a:moveTo>
                  <a:lnTo>
                    <a:pt x="199796" y="673442"/>
                  </a:lnTo>
                  <a:lnTo>
                    <a:pt x="196100" y="688682"/>
                  </a:lnTo>
                  <a:lnTo>
                    <a:pt x="190602" y="698501"/>
                  </a:lnTo>
                  <a:lnTo>
                    <a:pt x="201467" y="719952"/>
                  </a:lnTo>
                  <a:lnTo>
                    <a:pt x="201447" y="716622"/>
                  </a:lnTo>
                  <a:lnTo>
                    <a:pt x="193840" y="701382"/>
                  </a:lnTo>
                  <a:lnTo>
                    <a:pt x="205143" y="675982"/>
                  </a:lnTo>
                  <a:lnTo>
                    <a:pt x="213746" y="667092"/>
                  </a:lnTo>
                  <a:lnTo>
                    <a:pt x="209880" y="667092"/>
                  </a:lnTo>
                  <a:lnTo>
                    <a:pt x="209880" y="665357"/>
                  </a:lnTo>
                  <a:close/>
                </a:path>
                <a:path w="1976120" h="1284604">
                  <a:moveTo>
                    <a:pt x="575239" y="704915"/>
                  </a:moveTo>
                  <a:lnTo>
                    <a:pt x="574255" y="707732"/>
                  </a:lnTo>
                  <a:lnTo>
                    <a:pt x="579368" y="713773"/>
                  </a:lnTo>
                  <a:lnTo>
                    <a:pt x="575239" y="704915"/>
                  </a:lnTo>
                  <a:close/>
                </a:path>
                <a:path w="1976120" h="1284604">
                  <a:moveTo>
                    <a:pt x="569941" y="707763"/>
                  </a:moveTo>
                  <a:lnTo>
                    <a:pt x="569633" y="709002"/>
                  </a:lnTo>
                  <a:lnTo>
                    <a:pt x="572148" y="711972"/>
                  </a:lnTo>
                  <a:lnTo>
                    <a:pt x="569941" y="707763"/>
                  </a:lnTo>
                  <a:close/>
                </a:path>
                <a:path w="1976120" h="1284604">
                  <a:moveTo>
                    <a:pt x="568858" y="695032"/>
                  </a:moveTo>
                  <a:lnTo>
                    <a:pt x="563448" y="695032"/>
                  </a:lnTo>
                  <a:lnTo>
                    <a:pt x="569941" y="707763"/>
                  </a:lnTo>
                  <a:lnTo>
                    <a:pt x="572048" y="699282"/>
                  </a:lnTo>
                  <a:lnTo>
                    <a:pt x="569747" y="695369"/>
                  </a:lnTo>
                  <a:lnTo>
                    <a:pt x="568858" y="695032"/>
                  </a:lnTo>
                  <a:close/>
                </a:path>
                <a:path w="1976120" h="1284604">
                  <a:moveTo>
                    <a:pt x="572738" y="696502"/>
                  </a:moveTo>
                  <a:lnTo>
                    <a:pt x="572048" y="699282"/>
                  </a:lnTo>
                  <a:lnTo>
                    <a:pt x="574776" y="703922"/>
                  </a:lnTo>
                  <a:lnTo>
                    <a:pt x="575239" y="704915"/>
                  </a:lnTo>
                  <a:lnTo>
                    <a:pt x="577801" y="697572"/>
                  </a:lnTo>
                  <a:lnTo>
                    <a:pt x="575563" y="697572"/>
                  </a:lnTo>
                  <a:lnTo>
                    <a:pt x="572738" y="696502"/>
                  </a:lnTo>
                  <a:close/>
                </a:path>
                <a:path w="1976120" h="1284604">
                  <a:moveTo>
                    <a:pt x="141538" y="669632"/>
                  </a:moveTo>
                  <a:lnTo>
                    <a:pt x="126745" y="669632"/>
                  </a:lnTo>
                  <a:lnTo>
                    <a:pt x="138861" y="675982"/>
                  </a:lnTo>
                  <a:lnTo>
                    <a:pt x="151676" y="681062"/>
                  </a:lnTo>
                  <a:lnTo>
                    <a:pt x="149783" y="692492"/>
                  </a:lnTo>
                  <a:lnTo>
                    <a:pt x="162407" y="701382"/>
                  </a:lnTo>
                  <a:lnTo>
                    <a:pt x="173248" y="696302"/>
                  </a:lnTo>
                  <a:lnTo>
                    <a:pt x="162407" y="696302"/>
                  </a:lnTo>
                  <a:lnTo>
                    <a:pt x="155295" y="678522"/>
                  </a:lnTo>
                  <a:lnTo>
                    <a:pt x="142303" y="672172"/>
                  </a:lnTo>
                  <a:lnTo>
                    <a:pt x="141538" y="669632"/>
                  </a:lnTo>
                  <a:close/>
                </a:path>
                <a:path w="1976120" h="1284604">
                  <a:moveTo>
                    <a:pt x="583357" y="696854"/>
                  </a:moveTo>
                  <a:lnTo>
                    <a:pt x="581561" y="697020"/>
                  </a:lnTo>
                  <a:lnTo>
                    <a:pt x="587870" y="701382"/>
                  </a:lnTo>
                  <a:lnTo>
                    <a:pt x="589584" y="700112"/>
                  </a:lnTo>
                  <a:lnTo>
                    <a:pt x="589965" y="697572"/>
                  </a:lnTo>
                  <a:lnTo>
                    <a:pt x="584377" y="697572"/>
                  </a:lnTo>
                  <a:lnTo>
                    <a:pt x="583357" y="696854"/>
                  </a:lnTo>
                  <a:close/>
                </a:path>
                <a:path w="1976120" h="1284604">
                  <a:moveTo>
                    <a:pt x="347624" y="695032"/>
                  </a:moveTo>
                  <a:lnTo>
                    <a:pt x="342099" y="695032"/>
                  </a:lnTo>
                  <a:lnTo>
                    <a:pt x="342099" y="698842"/>
                  </a:lnTo>
                  <a:lnTo>
                    <a:pt x="345302" y="698842"/>
                  </a:lnTo>
                  <a:lnTo>
                    <a:pt x="347624" y="698129"/>
                  </a:lnTo>
                  <a:lnTo>
                    <a:pt x="347624" y="695032"/>
                  </a:lnTo>
                  <a:close/>
                </a:path>
                <a:path w="1976120" h="1284604">
                  <a:moveTo>
                    <a:pt x="356475" y="695032"/>
                  </a:moveTo>
                  <a:lnTo>
                    <a:pt x="352927" y="695032"/>
                  </a:lnTo>
                  <a:lnTo>
                    <a:pt x="353567" y="696302"/>
                  </a:lnTo>
                  <a:lnTo>
                    <a:pt x="347624" y="698129"/>
                  </a:lnTo>
                  <a:lnTo>
                    <a:pt x="347624" y="698842"/>
                  </a:lnTo>
                  <a:lnTo>
                    <a:pt x="353123" y="698842"/>
                  </a:lnTo>
                  <a:lnTo>
                    <a:pt x="357479" y="697572"/>
                  </a:lnTo>
                  <a:lnTo>
                    <a:pt x="356475" y="695032"/>
                  </a:lnTo>
                  <a:close/>
                </a:path>
                <a:path w="1976120" h="1284604">
                  <a:moveTo>
                    <a:pt x="338637" y="694329"/>
                  </a:moveTo>
                  <a:lnTo>
                    <a:pt x="334810" y="697572"/>
                  </a:lnTo>
                  <a:lnTo>
                    <a:pt x="337495" y="695369"/>
                  </a:lnTo>
                  <a:lnTo>
                    <a:pt x="338637" y="694329"/>
                  </a:lnTo>
                  <a:close/>
                </a:path>
                <a:path w="1976120" h="1284604">
                  <a:moveTo>
                    <a:pt x="347624" y="687412"/>
                  </a:moveTo>
                  <a:lnTo>
                    <a:pt x="347243" y="687412"/>
                  </a:lnTo>
                  <a:lnTo>
                    <a:pt x="337400" y="695455"/>
                  </a:lnTo>
                  <a:lnTo>
                    <a:pt x="335076" y="697572"/>
                  </a:lnTo>
                  <a:lnTo>
                    <a:pt x="344665" y="692492"/>
                  </a:lnTo>
                  <a:lnTo>
                    <a:pt x="347624" y="691222"/>
                  </a:lnTo>
                  <a:lnTo>
                    <a:pt x="347624" y="687412"/>
                  </a:lnTo>
                  <a:close/>
                </a:path>
                <a:path w="1976120" h="1284604">
                  <a:moveTo>
                    <a:pt x="575045" y="691469"/>
                  </a:moveTo>
                  <a:lnTo>
                    <a:pt x="573735" y="692492"/>
                  </a:lnTo>
                  <a:lnTo>
                    <a:pt x="572738" y="696502"/>
                  </a:lnTo>
                  <a:lnTo>
                    <a:pt x="575563" y="697572"/>
                  </a:lnTo>
                  <a:lnTo>
                    <a:pt x="577876" y="697359"/>
                  </a:lnTo>
                  <a:lnTo>
                    <a:pt x="578688" y="695032"/>
                  </a:lnTo>
                  <a:lnTo>
                    <a:pt x="580770" y="695032"/>
                  </a:lnTo>
                  <a:lnTo>
                    <a:pt x="577164" y="692492"/>
                  </a:lnTo>
                  <a:lnTo>
                    <a:pt x="575627" y="692492"/>
                  </a:lnTo>
                  <a:lnTo>
                    <a:pt x="575045" y="691469"/>
                  </a:lnTo>
                  <a:close/>
                </a:path>
                <a:path w="1976120" h="1284604">
                  <a:moveTo>
                    <a:pt x="577876" y="697359"/>
                  </a:moveTo>
                  <a:lnTo>
                    <a:pt x="575563" y="697572"/>
                  </a:lnTo>
                  <a:lnTo>
                    <a:pt x="577801" y="697572"/>
                  </a:lnTo>
                  <a:lnTo>
                    <a:pt x="577876" y="697359"/>
                  </a:lnTo>
                  <a:close/>
                </a:path>
                <a:path w="1976120" h="1284604">
                  <a:moveTo>
                    <a:pt x="590156" y="696302"/>
                  </a:moveTo>
                  <a:lnTo>
                    <a:pt x="589343" y="696302"/>
                  </a:lnTo>
                  <a:lnTo>
                    <a:pt x="584747" y="696726"/>
                  </a:lnTo>
                  <a:lnTo>
                    <a:pt x="584377" y="697572"/>
                  </a:lnTo>
                  <a:lnTo>
                    <a:pt x="589965" y="697572"/>
                  </a:lnTo>
                  <a:lnTo>
                    <a:pt x="590156" y="696302"/>
                  </a:lnTo>
                  <a:close/>
                </a:path>
                <a:path w="1976120" h="1284604">
                  <a:moveTo>
                    <a:pt x="578688" y="695032"/>
                  </a:moveTo>
                  <a:lnTo>
                    <a:pt x="577876" y="697359"/>
                  </a:lnTo>
                  <a:lnTo>
                    <a:pt x="581561" y="697020"/>
                  </a:lnTo>
                  <a:lnTo>
                    <a:pt x="578688" y="695032"/>
                  </a:lnTo>
                  <a:close/>
                </a:path>
                <a:path w="1976120" h="1284604">
                  <a:moveTo>
                    <a:pt x="580770" y="695032"/>
                  </a:moveTo>
                  <a:lnTo>
                    <a:pt x="578688" y="695032"/>
                  </a:lnTo>
                  <a:lnTo>
                    <a:pt x="581561" y="697020"/>
                  </a:lnTo>
                  <a:lnTo>
                    <a:pt x="583357" y="696854"/>
                  </a:lnTo>
                  <a:lnTo>
                    <a:pt x="580770" y="695032"/>
                  </a:lnTo>
                  <a:close/>
                </a:path>
                <a:path w="1976120" h="1284604">
                  <a:moveTo>
                    <a:pt x="585486" y="695032"/>
                  </a:moveTo>
                  <a:lnTo>
                    <a:pt x="580770" y="695032"/>
                  </a:lnTo>
                  <a:lnTo>
                    <a:pt x="583357" y="696854"/>
                  </a:lnTo>
                  <a:lnTo>
                    <a:pt x="584747" y="696726"/>
                  </a:lnTo>
                  <a:lnTo>
                    <a:pt x="585486" y="695032"/>
                  </a:lnTo>
                  <a:close/>
                </a:path>
                <a:path w="1976120" h="1284604">
                  <a:moveTo>
                    <a:pt x="591680" y="686142"/>
                  </a:moveTo>
                  <a:lnTo>
                    <a:pt x="588882" y="687249"/>
                  </a:lnTo>
                  <a:lnTo>
                    <a:pt x="584747" y="696726"/>
                  </a:lnTo>
                  <a:lnTo>
                    <a:pt x="589343" y="696302"/>
                  </a:lnTo>
                  <a:lnTo>
                    <a:pt x="590156" y="696302"/>
                  </a:lnTo>
                  <a:lnTo>
                    <a:pt x="591680" y="686142"/>
                  </a:lnTo>
                  <a:close/>
                </a:path>
                <a:path w="1976120" h="1284604">
                  <a:moveTo>
                    <a:pt x="573104" y="695032"/>
                  </a:moveTo>
                  <a:lnTo>
                    <a:pt x="569549" y="695032"/>
                  </a:lnTo>
                  <a:lnTo>
                    <a:pt x="569747" y="695369"/>
                  </a:lnTo>
                  <a:lnTo>
                    <a:pt x="572738" y="696502"/>
                  </a:lnTo>
                  <a:lnTo>
                    <a:pt x="573104" y="695032"/>
                  </a:lnTo>
                  <a:close/>
                </a:path>
                <a:path w="1976120" h="1284604">
                  <a:moveTo>
                    <a:pt x="175806" y="689952"/>
                  </a:moveTo>
                  <a:lnTo>
                    <a:pt x="162407" y="696302"/>
                  </a:lnTo>
                  <a:lnTo>
                    <a:pt x="173248" y="696302"/>
                  </a:lnTo>
                  <a:lnTo>
                    <a:pt x="175958" y="695032"/>
                  </a:lnTo>
                  <a:lnTo>
                    <a:pt x="185356" y="695032"/>
                  </a:lnTo>
                  <a:lnTo>
                    <a:pt x="175806" y="689952"/>
                  </a:lnTo>
                  <a:close/>
                </a:path>
                <a:path w="1976120" h="1284604">
                  <a:moveTo>
                    <a:pt x="603148" y="695032"/>
                  </a:moveTo>
                  <a:lnTo>
                    <a:pt x="590346" y="695032"/>
                  </a:lnTo>
                  <a:lnTo>
                    <a:pt x="590156" y="696302"/>
                  </a:lnTo>
                  <a:lnTo>
                    <a:pt x="602792" y="696302"/>
                  </a:lnTo>
                  <a:lnTo>
                    <a:pt x="603148" y="695032"/>
                  </a:lnTo>
                  <a:close/>
                </a:path>
                <a:path w="1976120" h="1284604">
                  <a:moveTo>
                    <a:pt x="347243" y="687412"/>
                  </a:moveTo>
                  <a:lnTo>
                    <a:pt x="346178" y="687938"/>
                  </a:lnTo>
                  <a:lnTo>
                    <a:pt x="338637" y="694329"/>
                  </a:lnTo>
                  <a:lnTo>
                    <a:pt x="337400" y="695455"/>
                  </a:lnTo>
                  <a:lnTo>
                    <a:pt x="347243" y="687412"/>
                  </a:lnTo>
                  <a:close/>
                </a:path>
                <a:path w="1976120" h="1284604">
                  <a:moveTo>
                    <a:pt x="577084" y="642075"/>
                  </a:moveTo>
                  <a:lnTo>
                    <a:pt x="569667" y="648015"/>
                  </a:lnTo>
                  <a:lnTo>
                    <a:pt x="562241" y="677252"/>
                  </a:lnTo>
                  <a:lnTo>
                    <a:pt x="562152" y="692492"/>
                  </a:lnTo>
                  <a:lnTo>
                    <a:pt x="569747" y="695369"/>
                  </a:lnTo>
                  <a:lnTo>
                    <a:pt x="567308" y="691222"/>
                  </a:lnTo>
                  <a:lnTo>
                    <a:pt x="567677" y="678522"/>
                  </a:lnTo>
                  <a:lnTo>
                    <a:pt x="571284" y="664552"/>
                  </a:lnTo>
                  <a:lnTo>
                    <a:pt x="574992" y="649312"/>
                  </a:lnTo>
                  <a:lnTo>
                    <a:pt x="577084" y="642075"/>
                  </a:lnTo>
                  <a:close/>
                </a:path>
                <a:path w="1976120" h="1284604">
                  <a:moveTo>
                    <a:pt x="351647" y="692492"/>
                  </a:moveTo>
                  <a:lnTo>
                    <a:pt x="347624" y="692492"/>
                  </a:lnTo>
                  <a:lnTo>
                    <a:pt x="347624" y="695032"/>
                  </a:lnTo>
                  <a:lnTo>
                    <a:pt x="352927" y="695032"/>
                  </a:lnTo>
                  <a:lnTo>
                    <a:pt x="351647" y="692492"/>
                  </a:lnTo>
                  <a:close/>
                </a:path>
                <a:path w="1976120" h="1284604">
                  <a:moveTo>
                    <a:pt x="562152" y="692492"/>
                  </a:moveTo>
                  <a:lnTo>
                    <a:pt x="355471" y="692492"/>
                  </a:lnTo>
                  <a:lnTo>
                    <a:pt x="356475" y="695032"/>
                  </a:lnTo>
                  <a:lnTo>
                    <a:pt x="563448" y="695032"/>
                  </a:lnTo>
                  <a:lnTo>
                    <a:pt x="562152" y="692492"/>
                  </a:lnTo>
                  <a:close/>
                </a:path>
                <a:path w="1976120" h="1284604">
                  <a:moveTo>
                    <a:pt x="661693" y="692492"/>
                  </a:moveTo>
                  <a:lnTo>
                    <a:pt x="603859" y="692492"/>
                  </a:lnTo>
                  <a:lnTo>
                    <a:pt x="603148" y="695032"/>
                  </a:lnTo>
                  <a:lnTo>
                    <a:pt x="664453" y="695032"/>
                  </a:lnTo>
                  <a:lnTo>
                    <a:pt x="661693" y="692492"/>
                  </a:lnTo>
                  <a:close/>
                </a:path>
                <a:path w="1976120" h="1284604">
                  <a:moveTo>
                    <a:pt x="346178" y="687938"/>
                  </a:moveTo>
                  <a:lnTo>
                    <a:pt x="345030" y="688505"/>
                  </a:lnTo>
                  <a:lnTo>
                    <a:pt x="338637" y="694329"/>
                  </a:lnTo>
                  <a:lnTo>
                    <a:pt x="346178" y="687938"/>
                  </a:lnTo>
                  <a:close/>
                </a:path>
                <a:path w="1976120" h="1284604">
                  <a:moveTo>
                    <a:pt x="379996" y="580732"/>
                  </a:moveTo>
                  <a:lnTo>
                    <a:pt x="368033" y="584542"/>
                  </a:lnTo>
                  <a:lnTo>
                    <a:pt x="354164" y="595972"/>
                  </a:lnTo>
                  <a:lnTo>
                    <a:pt x="349605" y="609942"/>
                  </a:lnTo>
                  <a:lnTo>
                    <a:pt x="349491" y="640422"/>
                  </a:lnTo>
                  <a:lnTo>
                    <a:pt x="353301" y="653122"/>
                  </a:lnTo>
                  <a:lnTo>
                    <a:pt x="345884" y="681062"/>
                  </a:lnTo>
                  <a:lnTo>
                    <a:pt x="351647" y="692492"/>
                  </a:lnTo>
                  <a:lnTo>
                    <a:pt x="355471" y="692492"/>
                  </a:lnTo>
                  <a:lnTo>
                    <a:pt x="350951" y="681062"/>
                  </a:lnTo>
                  <a:lnTo>
                    <a:pt x="354926" y="668362"/>
                  </a:lnTo>
                  <a:lnTo>
                    <a:pt x="358635" y="653122"/>
                  </a:lnTo>
                  <a:lnTo>
                    <a:pt x="354901" y="639152"/>
                  </a:lnTo>
                  <a:lnTo>
                    <a:pt x="355015" y="611212"/>
                  </a:lnTo>
                  <a:lnTo>
                    <a:pt x="358609" y="598512"/>
                  </a:lnTo>
                  <a:lnTo>
                    <a:pt x="370687" y="588352"/>
                  </a:lnTo>
                  <a:lnTo>
                    <a:pt x="391083" y="585812"/>
                  </a:lnTo>
                  <a:lnTo>
                    <a:pt x="393602" y="585812"/>
                  </a:lnTo>
                  <a:lnTo>
                    <a:pt x="379996" y="580732"/>
                  </a:lnTo>
                  <a:close/>
                </a:path>
                <a:path w="1976120" h="1284604">
                  <a:moveTo>
                    <a:pt x="533573" y="658223"/>
                  </a:moveTo>
                  <a:lnTo>
                    <a:pt x="531152" y="662012"/>
                  </a:lnTo>
                  <a:lnTo>
                    <a:pt x="527100" y="677252"/>
                  </a:lnTo>
                  <a:lnTo>
                    <a:pt x="527024" y="692492"/>
                  </a:lnTo>
                  <a:lnTo>
                    <a:pt x="527316" y="677252"/>
                  </a:lnTo>
                  <a:lnTo>
                    <a:pt x="534504" y="664552"/>
                  </a:lnTo>
                  <a:lnTo>
                    <a:pt x="533573" y="658223"/>
                  </a:lnTo>
                  <a:close/>
                </a:path>
                <a:path w="1976120" h="1284604">
                  <a:moveTo>
                    <a:pt x="537129" y="652660"/>
                  </a:moveTo>
                  <a:lnTo>
                    <a:pt x="533573" y="658223"/>
                  </a:lnTo>
                  <a:lnTo>
                    <a:pt x="534504" y="664552"/>
                  </a:lnTo>
                  <a:lnTo>
                    <a:pt x="527316" y="677252"/>
                  </a:lnTo>
                  <a:lnTo>
                    <a:pt x="527024" y="692492"/>
                  </a:lnTo>
                  <a:lnTo>
                    <a:pt x="532536" y="678522"/>
                  </a:lnTo>
                  <a:lnTo>
                    <a:pt x="536155" y="664552"/>
                  </a:lnTo>
                  <a:lnTo>
                    <a:pt x="538770" y="660449"/>
                  </a:lnTo>
                  <a:lnTo>
                    <a:pt x="537129" y="652660"/>
                  </a:lnTo>
                  <a:close/>
                </a:path>
                <a:path w="1976120" h="1284604">
                  <a:moveTo>
                    <a:pt x="567677" y="678522"/>
                  </a:moveTo>
                  <a:lnTo>
                    <a:pt x="567308" y="691222"/>
                  </a:lnTo>
                  <a:lnTo>
                    <a:pt x="568055" y="692492"/>
                  </a:lnTo>
                  <a:lnTo>
                    <a:pt x="573735" y="692492"/>
                  </a:lnTo>
                  <a:lnTo>
                    <a:pt x="575045" y="691469"/>
                  </a:lnTo>
                  <a:lnTo>
                    <a:pt x="567677" y="678522"/>
                  </a:lnTo>
                  <a:close/>
                </a:path>
                <a:path w="1976120" h="1284604">
                  <a:moveTo>
                    <a:pt x="575360" y="691222"/>
                  </a:moveTo>
                  <a:lnTo>
                    <a:pt x="575045" y="691469"/>
                  </a:lnTo>
                  <a:lnTo>
                    <a:pt x="575627" y="692492"/>
                  </a:lnTo>
                  <a:lnTo>
                    <a:pt x="576611" y="692103"/>
                  </a:lnTo>
                  <a:lnTo>
                    <a:pt x="575360" y="691222"/>
                  </a:lnTo>
                  <a:close/>
                </a:path>
                <a:path w="1976120" h="1284604">
                  <a:moveTo>
                    <a:pt x="576611" y="692103"/>
                  </a:moveTo>
                  <a:lnTo>
                    <a:pt x="575627" y="692492"/>
                  </a:lnTo>
                  <a:lnTo>
                    <a:pt x="577164" y="692492"/>
                  </a:lnTo>
                  <a:lnTo>
                    <a:pt x="576611" y="692103"/>
                  </a:lnTo>
                  <a:close/>
                </a:path>
                <a:path w="1976120" h="1284604">
                  <a:moveTo>
                    <a:pt x="588882" y="687249"/>
                  </a:moveTo>
                  <a:lnTo>
                    <a:pt x="576611" y="692103"/>
                  </a:lnTo>
                  <a:lnTo>
                    <a:pt x="577164" y="692492"/>
                  </a:lnTo>
                  <a:lnTo>
                    <a:pt x="586594" y="692492"/>
                  </a:lnTo>
                  <a:lnTo>
                    <a:pt x="588882" y="687249"/>
                  </a:lnTo>
                  <a:close/>
                </a:path>
                <a:path w="1976120" h="1284604">
                  <a:moveTo>
                    <a:pt x="594298" y="686142"/>
                  </a:moveTo>
                  <a:lnTo>
                    <a:pt x="591680" y="686142"/>
                  </a:lnTo>
                  <a:lnTo>
                    <a:pt x="590727" y="692492"/>
                  </a:lnTo>
                  <a:lnTo>
                    <a:pt x="603859" y="692492"/>
                  </a:lnTo>
                  <a:lnTo>
                    <a:pt x="594298" y="686142"/>
                  </a:lnTo>
                  <a:close/>
                </a:path>
                <a:path w="1976120" h="1284604">
                  <a:moveTo>
                    <a:pt x="606798" y="616292"/>
                  </a:moveTo>
                  <a:lnTo>
                    <a:pt x="601840" y="616292"/>
                  </a:lnTo>
                  <a:lnTo>
                    <a:pt x="615924" y="644232"/>
                  </a:lnTo>
                  <a:lnTo>
                    <a:pt x="629562" y="658223"/>
                  </a:lnTo>
                  <a:lnTo>
                    <a:pt x="636422" y="672172"/>
                  </a:lnTo>
                  <a:lnTo>
                    <a:pt x="652030" y="683602"/>
                  </a:lnTo>
                  <a:lnTo>
                    <a:pt x="661693" y="692492"/>
                  </a:lnTo>
                  <a:lnTo>
                    <a:pt x="668023" y="692492"/>
                  </a:lnTo>
                  <a:lnTo>
                    <a:pt x="666534" y="691222"/>
                  </a:lnTo>
                  <a:lnTo>
                    <a:pt x="640524" y="668362"/>
                  </a:lnTo>
                  <a:lnTo>
                    <a:pt x="633945" y="655662"/>
                  </a:lnTo>
                  <a:lnTo>
                    <a:pt x="620483" y="641692"/>
                  </a:lnTo>
                  <a:lnTo>
                    <a:pt x="613765" y="621372"/>
                  </a:lnTo>
                  <a:lnTo>
                    <a:pt x="606798" y="616292"/>
                  </a:lnTo>
                  <a:close/>
                </a:path>
                <a:path w="1976120" h="1284604">
                  <a:moveTo>
                    <a:pt x="332828" y="682332"/>
                  </a:moveTo>
                  <a:lnTo>
                    <a:pt x="327304" y="682332"/>
                  </a:lnTo>
                  <a:lnTo>
                    <a:pt x="327304" y="689952"/>
                  </a:lnTo>
                  <a:lnTo>
                    <a:pt x="342099" y="689952"/>
                  </a:lnTo>
                  <a:lnTo>
                    <a:pt x="345400" y="688168"/>
                  </a:lnTo>
                  <a:lnTo>
                    <a:pt x="346230" y="687412"/>
                  </a:lnTo>
                  <a:lnTo>
                    <a:pt x="339216" y="687412"/>
                  </a:lnTo>
                  <a:lnTo>
                    <a:pt x="338525" y="686142"/>
                  </a:lnTo>
                  <a:lnTo>
                    <a:pt x="332828" y="686142"/>
                  </a:lnTo>
                  <a:lnTo>
                    <a:pt x="332828" y="682332"/>
                  </a:lnTo>
                  <a:close/>
                </a:path>
                <a:path w="1976120" h="1284604">
                  <a:moveTo>
                    <a:pt x="345030" y="688505"/>
                  </a:moveTo>
                  <a:lnTo>
                    <a:pt x="342099" y="689952"/>
                  </a:lnTo>
                  <a:lnTo>
                    <a:pt x="343441" y="689952"/>
                  </a:lnTo>
                  <a:lnTo>
                    <a:pt x="345030" y="688505"/>
                  </a:lnTo>
                  <a:close/>
                </a:path>
                <a:path w="1976120" h="1284604">
                  <a:moveTo>
                    <a:pt x="348445" y="686142"/>
                  </a:moveTo>
                  <a:lnTo>
                    <a:pt x="347624" y="686142"/>
                  </a:lnTo>
                  <a:lnTo>
                    <a:pt x="347624" y="689952"/>
                  </a:lnTo>
                  <a:lnTo>
                    <a:pt x="350366" y="689952"/>
                  </a:lnTo>
                  <a:lnTo>
                    <a:pt x="348445" y="686142"/>
                  </a:lnTo>
                  <a:close/>
                </a:path>
                <a:path w="1976120" h="1284604">
                  <a:moveTo>
                    <a:pt x="527056" y="686142"/>
                  </a:moveTo>
                  <a:lnTo>
                    <a:pt x="352960" y="686142"/>
                  </a:lnTo>
                  <a:lnTo>
                    <a:pt x="354466" y="689952"/>
                  </a:lnTo>
                  <a:lnTo>
                    <a:pt x="527037" y="689952"/>
                  </a:lnTo>
                  <a:lnTo>
                    <a:pt x="527056" y="686142"/>
                  </a:lnTo>
                  <a:close/>
                </a:path>
                <a:path w="1976120" h="1284604">
                  <a:moveTo>
                    <a:pt x="562189" y="686142"/>
                  </a:moveTo>
                  <a:lnTo>
                    <a:pt x="529529" y="686142"/>
                  </a:lnTo>
                  <a:lnTo>
                    <a:pt x="528026" y="689952"/>
                  </a:lnTo>
                  <a:lnTo>
                    <a:pt x="562167" y="689952"/>
                  </a:lnTo>
                  <a:lnTo>
                    <a:pt x="562189" y="686142"/>
                  </a:lnTo>
                  <a:close/>
                </a:path>
                <a:path w="1976120" h="1284604">
                  <a:moveTo>
                    <a:pt x="589365" y="686142"/>
                  </a:moveTo>
                  <a:lnTo>
                    <a:pt x="572013" y="686142"/>
                  </a:lnTo>
                  <a:lnTo>
                    <a:pt x="574182" y="689952"/>
                  </a:lnTo>
                  <a:lnTo>
                    <a:pt x="582048" y="689952"/>
                  </a:lnTo>
                  <a:lnTo>
                    <a:pt x="588882" y="687249"/>
                  </a:lnTo>
                  <a:lnTo>
                    <a:pt x="589365" y="686142"/>
                  </a:lnTo>
                  <a:close/>
                </a:path>
                <a:path w="1976120" h="1284604">
                  <a:moveTo>
                    <a:pt x="654791" y="686142"/>
                  </a:moveTo>
                  <a:lnTo>
                    <a:pt x="594298" y="686142"/>
                  </a:lnTo>
                  <a:lnTo>
                    <a:pt x="600035" y="689952"/>
                  </a:lnTo>
                  <a:lnTo>
                    <a:pt x="658932" y="689952"/>
                  </a:lnTo>
                  <a:lnTo>
                    <a:pt x="654791" y="686142"/>
                  </a:lnTo>
                  <a:close/>
                </a:path>
                <a:path w="1976120" h="1284604">
                  <a:moveTo>
                    <a:pt x="115227" y="681062"/>
                  </a:moveTo>
                  <a:lnTo>
                    <a:pt x="92265" y="681062"/>
                  </a:lnTo>
                  <a:lnTo>
                    <a:pt x="102019" y="688682"/>
                  </a:lnTo>
                  <a:lnTo>
                    <a:pt x="103212" y="688682"/>
                  </a:lnTo>
                  <a:lnTo>
                    <a:pt x="115227" y="681062"/>
                  </a:lnTo>
                  <a:close/>
                </a:path>
                <a:path w="1976120" h="1284604">
                  <a:moveTo>
                    <a:pt x="346798" y="687412"/>
                  </a:moveTo>
                  <a:lnTo>
                    <a:pt x="345400" y="688168"/>
                  </a:lnTo>
                  <a:lnTo>
                    <a:pt x="345030" y="688505"/>
                  </a:lnTo>
                  <a:lnTo>
                    <a:pt x="346178" y="687938"/>
                  </a:lnTo>
                  <a:lnTo>
                    <a:pt x="346798" y="687412"/>
                  </a:lnTo>
                  <a:close/>
                </a:path>
                <a:path w="1976120" h="1284604">
                  <a:moveTo>
                    <a:pt x="347624" y="686142"/>
                  </a:moveTo>
                  <a:lnTo>
                    <a:pt x="345400" y="688168"/>
                  </a:lnTo>
                  <a:lnTo>
                    <a:pt x="346798" y="687412"/>
                  </a:lnTo>
                  <a:lnTo>
                    <a:pt x="347624" y="687412"/>
                  </a:lnTo>
                  <a:lnTo>
                    <a:pt x="347624" y="686142"/>
                  </a:lnTo>
                  <a:close/>
                </a:path>
                <a:path w="1976120" h="1284604">
                  <a:moveTo>
                    <a:pt x="347243" y="687412"/>
                  </a:moveTo>
                  <a:lnTo>
                    <a:pt x="346798" y="687412"/>
                  </a:lnTo>
                  <a:lnTo>
                    <a:pt x="346178" y="687938"/>
                  </a:lnTo>
                  <a:lnTo>
                    <a:pt x="347243" y="687412"/>
                  </a:lnTo>
                  <a:close/>
                </a:path>
                <a:path w="1976120" h="1284604">
                  <a:moveTo>
                    <a:pt x="332483" y="672935"/>
                  </a:moveTo>
                  <a:lnTo>
                    <a:pt x="338404" y="682332"/>
                  </a:lnTo>
                  <a:lnTo>
                    <a:pt x="338525" y="686142"/>
                  </a:lnTo>
                  <a:lnTo>
                    <a:pt x="339216" y="687412"/>
                  </a:lnTo>
                  <a:lnTo>
                    <a:pt x="343915" y="682332"/>
                  </a:lnTo>
                  <a:lnTo>
                    <a:pt x="343915" y="678522"/>
                  </a:lnTo>
                  <a:lnTo>
                    <a:pt x="332483" y="672935"/>
                  </a:lnTo>
                  <a:close/>
                </a:path>
                <a:path w="1976120" h="1284604">
                  <a:moveTo>
                    <a:pt x="347624" y="686142"/>
                  </a:moveTo>
                  <a:lnTo>
                    <a:pt x="340391" y="686142"/>
                  </a:lnTo>
                  <a:lnTo>
                    <a:pt x="339216" y="687412"/>
                  </a:lnTo>
                  <a:lnTo>
                    <a:pt x="346230" y="687412"/>
                  </a:lnTo>
                  <a:lnTo>
                    <a:pt x="347624" y="686142"/>
                  </a:lnTo>
                  <a:close/>
                </a:path>
                <a:path w="1976120" h="1284604">
                  <a:moveTo>
                    <a:pt x="590473" y="683602"/>
                  </a:moveTo>
                  <a:lnTo>
                    <a:pt x="588882" y="687249"/>
                  </a:lnTo>
                  <a:lnTo>
                    <a:pt x="591680" y="686142"/>
                  </a:lnTo>
                  <a:lnTo>
                    <a:pt x="594298" y="686142"/>
                  </a:lnTo>
                  <a:lnTo>
                    <a:pt x="590473" y="683602"/>
                  </a:lnTo>
                  <a:close/>
                </a:path>
                <a:path w="1976120" h="1284604">
                  <a:moveTo>
                    <a:pt x="337755" y="684727"/>
                  </a:moveTo>
                  <a:lnTo>
                    <a:pt x="338404" y="686142"/>
                  </a:lnTo>
                  <a:lnTo>
                    <a:pt x="338404" y="685919"/>
                  </a:lnTo>
                  <a:lnTo>
                    <a:pt x="337755" y="684727"/>
                  </a:lnTo>
                  <a:close/>
                </a:path>
                <a:path w="1976120" h="1284604">
                  <a:moveTo>
                    <a:pt x="330923" y="672172"/>
                  </a:moveTo>
                  <a:lnTo>
                    <a:pt x="337755" y="684727"/>
                  </a:lnTo>
                  <a:lnTo>
                    <a:pt x="332314" y="672852"/>
                  </a:lnTo>
                  <a:lnTo>
                    <a:pt x="330923" y="672172"/>
                  </a:lnTo>
                  <a:close/>
                </a:path>
                <a:path w="1976120" h="1284604">
                  <a:moveTo>
                    <a:pt x="538770" y="660449"/>
                  </a:moveTo>
                  <a:lnTo>
                    <a:pt x="536155" y="664552"/>
                  </a:lnTo>
                  <a:lnTo>
                    <a:pt x="532536" y="678522"/>
                  </a:lnTo>
                  <a:lnTo>
                    <a:pt x="539635" y="664552"/>
                  </a:lnTo>
                  <a:lnTo>
                    <a:pt x="538770" y="660449"/>
                  </a:lnTo>
                  <a:close/>
                </a:path>
                <a:path w="1976120" h="1284604">
                  <a:moveTo>
                    <a:pt x="569667" y="648015"/>
                  </a:moveTo>
                  <a:lnTo>
                    <a:pt x="562241" y="677252"/>
                  </a:lnTo>
                  <a:lnTo>
                    <a:pt x="569667" y="648015"/>
                  </a:lnTo>
                  <a:close/>
                </a:path>
                <a:path w="1976120" h="1284604">
                  <a:moveTo>
                    <a:pt x="332003" y="672172"/>
                  </a:moveTo>
                  <a:lnTo>
                    <a:pt x="332314" y="672852"/>
                  </a:lnTo>
                  <a:lnTo>
                    <a:pt x="332483" y="672935"/>
                  </a:lnTo>
                  <a:lnTo>
                    <a:pt x="332003" y="672172"/>
                  </a:lnTo>
                  <a:close/>
                </a:path>
                <a:path w="1976120" h="1284604">
                  <a:moveTo>
                    <a:pt x="215575" y="660742"/>
                  </a:moveTo>
                  <a:lnTo>
                    <a:pt x="209880" y="660742"/>
                  </a:lnTo>
                  <a:lnTo>
                    <a:pt x="209880" y="663178"/>
                  </a:lnTo>
                  <a:lnTo>
                    <a:pt x="210883" y="664552"/>
                  </a:lnTo>
                  <a:lnTo>
                    <a:pt x="209880" y="665357"/>
                  </a:lnTo>
                  <a:lnTo>
                    <a:pt x="209880" y="667092"/>
                  </a:lnTo>
                  <a:lnTo>
                    <a:pt x="213746" y="667092"/>
                  </a:lnTo>
                  <a:lnTo>
                    <a:pt x="216204" y="664552"/>
                  </a:lnTo>
                  <a:lnTo>
                    <a:pt x="216484" y="664552"/>
                  </a:lnTo>
                  <a:lnTo>
                    <a:pt x="215575" y="660742"/>
                  </a:lnTo>
                  <a:close/>
                </a:path>
                <a:path w="1976120" h="1284604">
                  <a:moveTo>
                    <a:pt x="220941" y="660742"/>
                  </a:moveTo>
                  <a:lnTo>
                    <a:pt x="215575" y="660742"/>
                  </a:lnTo>
                  <a:lnTo>
                    <a:pt x="216484" y="664552"/>
                  </a:lnTo>
                  <a:lnTo>
                    <a:pt x="216204" y="664552"/>
                  </a:lnTo>
                  <a:lnTo>
                    <a:pt x="213746" y="667092"/>
                  </a:lnTo>
                  <a:lnTo>
                    <a:pt x="220941" y="667092"/>
                  </a:lnTo>
                  <a:lnTo>
                    <a:pt x="220941" y="660742"/>
                  </a:lnTo>
                  <a:close/>
                </a:path>
                <a:path w="1976120" h="1284604">
                  <a:moveTo>
                    <a:pt x="209880" y="663178"/>
                  </a:moveTo>
                  <a:lnTo>
                    <a:pt x="209880" y="665357"/>
                  </a:lnTo>
                  <a:lnTo>
                    <a:pt x="210883" y="664552"/>
                  </a:lnTo>
                  <a:lnTo>
                    <a:pt x="209880" y="663178"/>
                  </a:lnTo>
                  <a:close/>
                </a:path>
                <a:path w="1976120" h="1284604">
                  <a:moveTo>
                    <a:pt x="195503" y="554062"/>
                  </a:moveTo>
                  <a:lnTo>
                    <a:pt x="194056" y="555332"/>
                  </a:lnTo>
                  <a:lnTo>
                    <a:pt x="182041" y="566762"/>
                  </a:lnTo>
                  <a:lnTo>
                    <a:pt x="181343" y="580732"/>
                  </a:lnTo>
                  <a:lnTo>
                    <a:pt x="181216" y="625182"/>
                  </a:lnTo>
                  <a:lnTo>
                    <a:pt x="185000" y="640422"/>
                  </a:lnTo>
                  <a:lnTo>
                    <a:pt x="197904" y="646772"/>
                  </a:lnTo>
                  <a:lnTo>
                    <a:pt x="209880" y="663178"/>
                  </a:lnTo>
                  <a:lnTo>
                    <a:pt x="209880" y="660742"/>
                  </a:lnTo>
                  <a:lnTo>
                    <a:pt x="215575" y="660742"/>
                  </a:lnTo>
                  <a:lnTo>
                    <a:pt x="212547" y="648042"/>
                  </a:lnTo>
                  <a:lnTo>
                    <a:pt x="199999" y="641692"/>
                  </a:lnTo>
                  <a:lnTo>
                    <a:pt x="188544" y="637882"/>
                  </a:lnTo>
                  <a:lnTo>
                    <a:pt x="186651" y="625182"/>
                  </a:lnTo>
                  <a:lnTo>
                    <a:pt x="186740" y="568032"/>
                  </a:lnTo>
                  <a:lnTo>
                    <a:pt x="204647" y="566762"/>
                  </a:lnTo>
                  <a:lnTo>
                    <a:pt x="213128" y="562952"/>
                  </a:lnTo>
                  <a:lnTo>
                    <a:pt x="204647" y="562952"/>
                  </a:lnTo>
                  <a:lnTo>
                    <a:pt x="195503" y="554062"/>
                  </a:lnTo>
                  <a:close/>
                </a:path>
                <a:path w="1976120" h="1284604">
                  <a:moveTo>
                    <a:pt x="547538" y="641949"/>
                  </a:moveTo>
                  <a:lnTo>
                    <a:pt x="540798" y="645557"/>
                  </a:lnTo>
                  <a:lnTo>
                    <a:pt x="540080" y="648042"/>
                  </a:lnTo>
                  <a:lnTo>
                    <a:pt x="537129" y="652660"/>
                  </a:lnTo>
                  <a:lnTo>
                    <a:pt x="538770" y="660449"/>
                  </a:lnTo>
                  <a:lnTo>
                    <a:pt x="545058" y="650582"/>
                  </a:lnTo>
                  <a:lnTo>
                    <a:pt x="547538" y="641949"/>
                  </a:lnTo>
                  <a:close/>
                </a:path>
                <a:path w="1976120" h="1284604">
                  <a:moveTo>
                    <a:pt x="542027" y="641304"/>
                  </a:moveTo>
                  <a:lnTo>
                    <a:pt x="531888" y="646772"/>
                  </a:lnTo>
                  <a:lnTo>
                    <a:pt x="533573" y="658223"/>
                  </a:lnTo>
                  <a:lnTo>
                    <a:pt x="537129" y="652660"/>
                  </a:lnTo>
                  <a:lnTo>
                    <a:pt x="536155" y="648042"/>
                  </a:lnTo>
                  <a:lnTo>
                    <a:pt x="540798" y="645557"/>
                  </a:lnTo>
                  <a:lnTo>
                    <a:pt x="542027" y="641304"/>
                  </a:lnTo>
                  <a:close/>
                </a:path>
                <a:path w="1976120" h="1284604">
                  <a:moveTo>
                    <a:pt x="601573" y="612482"/>
                  </a:moveTo>
                  <a:lnTo>
                    <a:pt x="585317" y="622642"/>
                  </a:lnTo>
                  <a:lnTo>
                    <a:pt x="580732" y="639152"/>
                  </a:lnTo>
                  <a:lnTo>
                    <a:pt x="577084" y="642075"/>
                  </a:lnTo>
                  <a:lnTo>
                    <a:pt x="574992" y="649312"/>
                  </a:lnTo>
                  <a:lnTo>
                    <a:pt x="586079" y="640422"/>
                  </a:lnTo>
                  <a:lnTo>
                    <a:pt x="589787" y="626452"/>
                  </a:lnTo>
                  <a:lnTo>
                    <a:pt x="601840" y="616292"/>
                  </a:lnTo>
                  <a:lnTo>
                    <a:pt x="606798" y="616292"/>
                  </a:lnTo>
                  <a:lnTo>
                    <a:pt x="601573" y="612482"/>
                  </a:lnTo>
                  <a:close/>
                </a:path>
                <a:path w="1976120" h="1284604">
                  <a:moveTo>
                    <a:pt x="575298" y="622642"/>
                  </a:moveTo>
                  <a:lnTo>
                    <a:pt x="552792" y="622642"/>
                  </a:lnTo>
                  <a:lnTo>
                    <a:pt x="572312" y="623912"/>
                  </a:lnTo>
                  <a:lnTo>
                    <a:pt x="573341" y="636612"/>
                  </a:lnTo>
                  <a:lnTo>
                    <a:pt x="569667" y="648015"/>
                  </a:lnTo>
                  <a:lnTo>
                    <a:pt x="577084" y="642075"/>
                  </a:lnTo>
                  <a:lnTo>
                    <a:pt x="578662" y="636612"/>
                  </a:lnTo>
                  <a:lnTo>
                    <a:pt x="575298" y="622642"/>
                  </a:lnTo>
                  <a:close/>
                </a:path>
                <a:path w="1976120" h="1284604">
                  <a:moveTo>
                    <a:pt x="549186" y="623239"/>
                  </a:moveTo>
                  <a:lnTo>
                    <a:pt x="548345" y="623443"/>
                  </a:lnTo>
                  <a:lnTo>
                    <a:pt x="543750" y="635342"/>
                  </a:lnTo>
                  <a:lnTo>
                    <a:pt x="543661" y="640422"/>
                  </a:lnTo>
                  <a:lnTo>
                    <a:pt x="542027" y="641304"/>
                  </a:lnTo>
                  <a:lnTo>
                    <a:pt x="540798" y="645557"/>
                  </a:lnTo>
                  <a:lnTo>
                    <a:pt x="547538" y="641949"/>
                  </a:lnTo>
                  <a:lnTo>
                    <a:pt x="548150" y="639821"/>
                  </a:lnTo>
                  <a:lnTo>
                    <a:pt x="549096" y="626452"/>
                  </a:lnTo>
                  <a:lnTo>
                    <a:pt x="549186" y="623239"/>
                  </a:lnTo>
                  <a:close/>
                </a:path>
                <a:path w="1976120" h="1284604">
                  <a:moveTo>
                    <a:pt x="548150" y="639821"/>
                  </a:moveTo>
                  <a:lnTo>
                    <a:pt x="547538" y="641949"/>
                  </a:lnTo>
                  <a:lnTo>
                    <a:pt x="548017" y="641692"/>
                  </a:lnTo>
                  <a:lnTo>
                    <a:pt x="548150" y="639821"/>
                  </a:lnTo>
                  <a:close/>
                </a:path>
                <a:path w="1976120" h="1284604">
                  <a:moveTo>
                    <a:pt x="543661" y="635650"/>
                  </a:moveTo>
                  <a:lnTo>
                    <a:pt x="542027" y="641304"/>
                  </a:lnTo>
                  <a:lnTo>
                    <a:pt x="543661" y="640422"/>
                  </a:lnTo>
                  <a:lnTo>
                    <a:pt x="543661" y="635650"/>
                  </a:lnTo>
                  <a:close/>
                </a:path>
                <a:path w="1976120" h="1284604">
                  <a:moveTo>
                    <a:pt x="563065" y="619174"/>
                  </a:moveTo>
                  <a:lnTo>
                    <a:pt x="562076" y="620102"/>
                  </a:lnTo>
                  <a:lnTo>
                    <a:pt x="549186" y="623239"/>
                  </a:lnTo>
                  <a:lnTo>
                    <a:pt x="549096" y="626452"/>
                  </a:lnTo>
                  <a:lnTo>
                    <a:pt x="548150" y="639821"/>
                  </a:lnTo>
                  <a:lnTo>
                    <a:pt x="549071" y="636612"/>
                  </a:lnTo>
                  <a:lnTo>
                    <a:pt x="552792" y="622642"/>
                  </a:lnTo>
                  <a:lnTo>
                    <a:pt x="575298" y="622642"/>
                  </a:lnTo>
                  <a:lnTo>
                    <a:pt x="574992" y="621372"/>
                  </a:lnTo>
                  <a:lnTo>
                    <a:pt x="563065" y="619174"/>
                  </a:lnTo>
                  <a:close/>
                </a:path>
                <a:path w="1976120" h="1284604">
                  <a:moveTo>
                    <a:pt x="538530" y="573112"/>
                  </a:moveTo>
                  <a:lnTo>
                    <a:pt x="528529" y="573112"/>
                  </a:lnTo>
                  <a:lnTo>
                    <a:pt x="522274" y="575652"/>
                  </a:lnTo>
                  <a:lnTo>
                    <a:pt x="523341" y="578192"/>
                  </a:lnTo>
                  <a:lnTo>
                    <a:pt x="537171" y="578192"/>
                  </a:lnTo>
                  <a:lnTo>
                    <a:pt x="548766" y="585812"/>
                  </a:lnTo>
                  <a:lnTo>
                    <a:pt x="560349" y="589622"/>
                  </a:lnTo>
                  <a:lnTo>
                    <a:pt x="558457" y="601052"/>
                  </a:lnTo>
                  <a:lnTo>
                    <a:pt x="571093" y="609942"/>
                  </a:lnTo>
                  <a:lnTo>
                    <a:pt x="559282" y="616292"/>
                  </a:lnTo>
                  <a:lnTo>
                    <a:pt x="546417" y="618832"/>
                  </a:lnTo>
                  <a:lnTo>
                    <a:pt x="543661" y="621372"/>
                  </a:lnTo>
                  <a:lnTo>
                    <a:pt x="543661" y="635650"/>
                  </a:lnTo>
                  <a:lnTo>
                    <a:pt x="543750" y="635342"/>
                  </a:lnTo>
                  <a:lnTo>
                    <a:pt x="548164" y="623912"/>
                  </a:lnTo>
                  <a:lnTo>
                    <a:pt x="546417" y="623912"/>
                  </a:lnTo>
                  <a:lnTo>
                    <a:pt x="549122" y="621431"/>
                  </a:lnTo>
                  <a:lnTo>
                    <a:pt x="550125" y="618832"/>
                  </a:lnTo>
                  <a:lnTo>
                    <a:pt x="563429" y="618832"/>
                  </a:lnTo>
                  <a:lnTo>
                    <a:pt x="574255" y="608672"/>
                  </a:lnTo>
                  <a:lnTo>
                    <a:pt x="562444" y="598512"/>
                  </a:lnTo>
                  <a:lnTo>
                    <a:pt x="563981" y="587082"/>
                  </a:lnTo>
                  <a:lnTo>
                    <a:pt x="550989" y="580732"/>
                  </a:lnTo>
                  <a:lnTo>
                    <a:pt x="538530" y="573112"/>
                  </a:lnTo>
                  <a:close/>
                </a:path>
                <a:path w="1976120" h="1284604">
                  <a:moveTo>
                    <a:pt x="242163" y="615022"/>
                  </a:moveTo>
                  <a:lnTo>
                    <a:pt x="234924" y="631532"/>
                  </a:lnTo>
                  <a:lnTo>
                    <a:pt x="240021" y="630262"/>
                  </a:lnTo>
                  <a:lnTo>
                    <a:pt x="236080" y="630262"/>
                  </a:lnTo>
                  <a:lnTo>
                    <a:pt x="243979" y="618832"/>
                  </a:lnTo>
                  <a:lnTo>
                    <a:pt x="256708" y="618832"/>
                  </a:lnTo>
                  <a:lnTo>
                    <a:pt x="242163" y="615022"/>
                  </a:lnTo>
                  <a:close/>
                </a:path>
                <a:path w="1976120" h="1284604">
                  <a:moveTo>
                    <a:pt x="249567" y="622642"/>
                  </a:moveTo>
                  <a:lnTo>
                    <a:pt x="236080" y="630262"/>
                  </a:lnTo>
                  <a:lnTo>
                    <a:pt x="240021" y="630262"/>
                  </a:lnTo>
                  <a:lnTo>
                    <a:pt x="250215" y="627722"/>
                  </a:lnTo>
                  <a:lnTo>
                    <a:pt x="263798" y="627722"/>
                  </a:lnTo>
                  <a:lnTo>
                    <a:pt x="260654" y="626452"/>
                  </a:lnTo>
                  <a:lnTo>
                    <a:pt x="249567" y="622642"/>
                  </a:lnTo>
                  <a:close/>
                </a:path>
                <a:path w="1976120" h="1284604">
                  <a:moveTo>
                    <a:pt x="549122" y="621431"/>
                  </a:moveTo>
                  <a:lnTo>
                    <a:pt x="546417" y="623912"/>
                  </a:lnTo>
                  <a:lnTo>
                    <a:pt x="548345" y="623443"/>
                  </a:lnTo>
                  <a:lnTo>
                    <a:pt x="549122" y="621431"/>
                  </a:lnTo>
                  <a:close/>
                </a:path>
                <a:path w="1976120" h="1284604">
                  <a:moveTo>
                    <a:pt x="548345" y="623443"/>
                  </a:moveTo>
                  <a:lnTo>
                    <a:pt x="546417" y="623912"/>
                  </a:lnTo>
                  <a:lnTo>
                    <a:pt x="548164" y="623912"/>
                  </a:lnTo>
                  <a:lnTo>
                    <a:pt x="548345" y="623443"/>
                  </a:lnTo>
                  <a:close/>
                </a:path>
                <a:path w="1976120" h="1284604">
                  <a:moveTo>
                    <a:pt x="549186" y="621372"/>
                  </a:moveTo>
                  <a:lnTo>
                    <a:pt x="548345" y="623443"/>
                  </a:lnTo>
                  <a:lnTo>
                    <a:pt x="549186" y="623239"/>
                  </a:lnTo>
                  <a:lnTo>
                    <a:pt x="549186" y="621372"/>
                  </a:lnTo>
                  <a:close/>
                </a:path>
                <a:path w="1976120" h="1284604">
                  <a:moveTo>
                    <a:pt x="556856" y="621372"/>
                  </a:moveTo>
                  <a:lnTo>
                    <a:pt x="549186" y="621372"/>
                  </a:lnTo>
                  <a:lnTo>
                    <a:pt x="549186" y="623239"/>
                  </a:lnTo>
                  <a:lnTo>
                    <a:pt x="556856" y="621372"/>
                  </a:lnTo>
                  <a:close/>
                </a:path>
                <a:path w="1976120" h="1284604">
                  <a:moveTo>
                    <a:pt x="561212" y="618832"/>
                  </a:moveTo>
                  <a:lnTo>
                    <a:pt x="550125" y="618832"/>
                  </a:lnTo>
                  <a:lnTo>
                    <a:pt x="549122" y="621431"/>
                  </a:lnTo>
                  <a:lnTo>
                    <a:pt x="556856" y="621372"/>
                  </a:lnTo>
                  <a:lnTo>
                    <a:pt x="562076" y="620102"/>
                  </a:lnTo>
                  <a:lnTo>
                    <a:pt x="563065" y="619174"/>
                  </a:lnTo>
                  <a:lnTo>
                    <a:pt x="561212" y="618832"/>
                  </a:lnTo>
                  <a:close/>
                </a:path>
                <a:path w="1976120" h="1284604">
                  <a:moveTo>
                    <a:pt x="260680" y="619873"/>
                  </a:moveTo>
                  <a:lnTo>
                    <a:pt x="261556" y="620102"/>
                  </a:lnTo>
                  <a:lnTo>
                    <a:pt x="261368" y="619916"/>
                  </a:lnTo>
                  <a:lnTo>
                    <a:pt x="260680" y="619873"/>
                  </a:lnTo>
                  <a:close/>
                </a:path>
                <a:path w="1976120" h="1284604">
                  <a:moveTo>
                    <a:pt x="234637" y="554062"/>
                  </a:moveTo>
                  <a:lnTo>
                    <a:pt x="231279" y="554062"/>
                  </a:lnTo>
                  <a:lnTo>
                    <a:pt x="235216" y="566762"/>
                  </a:lnTo>
                  <a:lnTo>
                    <a:pt x="242544" y="580732"/>
                  </a:lnTo>
                  <a:lnTo>
                    <a:pt x="242239" y="594702"/>
                  </a:lnTo>
                  <a:lnTo>
                    <a:pt x="250012" y="608672"/>
                  </a:lnTo>
                  <a:lnTo>
                    <a:pt x="261368" y="619916"/>
                  </a:lnTo>
                  <a:lnTo>
                    <a:pt x="264363" y="620102"/>
                  </a:lnTo>
                  <a:lnTo>
                    <a:pt x="254342" y="604862"/>
                  </a:lnTo>
                  <a:lnTo>
                    <a:pt x="247395" y="593432"/>
                  </a:lnTo>
                  <a:lnTo>
                    <a:pt x="247764" y="579462"/>
                  </a:lnTo>
                  <a:lnTo>
                    <a:pt x="240068" y="564222"/>
                  </a:lnTo>
                  <a:lnTo>
                    <a:pt x="234637" y="554062"/>
                  </a:lnTo>
                  <a:close/>
                </a:path>
                <a:path w="1976120" h="1284604">
                  <a:moveTo>
                    <a:pt x="256708" y="618832"/>
                  </a:moveTo>
                  <a:lnTo>
                    <a:pt x="243979" y="618832"/>
                  </a:lnTo>
                  <a:lnTo>
                    <a:pt x="260680" y="619873"/>
                  </a:lnTo>
                  <a:lnTo>
                    <a:pt x="256708" y="618832"/>
                  </a:lnTo>
                  <a:close/>
                </a:path>
                <a:path w="1976120" h="1284604">
                  <a:moveTo>
                    <a:pt x="563429" y="618832"/>
                  </a:moveTo>
                  <a:lnTo>
                    <a:pt x="561212" y="618832"/>
                  </a:lnTo>
                  <a:lnTo>
                    <a:pt x="563065" y="619174"/>
                  </a:lnTo>
                  <a:lnTo>
                    <a:pt x="563429" y="618832"/>
                  </a:lnTo>
                  <a:close/>
                </a:path>
                <a:path w="1976120" h="1284604">
                  <a:moveTo>
                    <a:pt x="393602" y="585812"/>
                  </a:moveTo>
                  <a:lnTo>
                    <a:pt x="391083" y="585812"/>
                  </a:lnTo>
                  <a:lnTo>
                    <a:pt x="401688" y="593432"/>
                  </a:lnTo>
                  <a:lnTo>
                    <a:pt x="403034" y="593432"/>
                  </a:lnTo>
                  <a:lnTo>
                    <a:pt x="409203" y="588352"/>
                  </a:lnTo>
                  <a:lnTo>
                    <a:pt x="400405" y="588352"/>
                  </a:lnTo>
                  <a:lnTo>
                    <a:pt x="393602" y="585812"/>
                  </a:lnTo>
                  <a:close/>
                </a:path>
                <a:path w="1976120" h="1284604">
                  <a:moveTo>
                    <a:pt x="436460" y="565492"/>
                  </a:moveTo>
                  <a:lnTo>
                    <a:pt x="425361" y="569302"/>
                  </a:lnTo>
                  <a:lnTo>
                    <a:pt x="413613" y="576922"/>
                  </a:lnTo>
                  <a:lnTo>
                    <a:pt x="400405" y="588352"/>
                  </a:lnTo>
                  <a:lnTo>
                    <a:pt x="409203" y="588352"/>
                  </a:lnTo>
                  <a:lnTo>
                    <a:pt x="416915" y="582002"/>
                  </a:lnTo>
                  <a:lnTo>
                    <a:pt x="438188" y="570572"/>
                  </a:lnTo>
                  <a:lnTo>
                    <a:pt x="453224" y="570572"/>
                  </a:lnTo>
                  <a:lnTo>
                    <a:pt x="449160" y="569302"/>
                  </a:lnTo>
                  <a:lnTo>
                    <a:pt x="436460" y="565492"/>
                  </a:lnTo>
                  <a:close/>
                </a:path>
                <a:path w="1976120" h="1284604">
                  <a:moveTo>
                    <a:pt x="518680" y="552792"/>
                  </a:moveTo>
                  <a:lnTo>
                    <a:pt x="506361" y="559142"/>
                  </a:lnTo>
                  <a:lnTo>
                    <a:pt x="493293" y="566762"/>
                  </a:lnTo>
                  <a:lnTo>
                    <a:pt x="481609" y="578192"/>
                  </a:lnTo>
                  <a:lnTo>
                    <a:pt x="472452" y="578192"/>
                  </a:lnTo>
                  <a:lnTo>
                    <a:pt x="483666" y="582002"/>
                  </a:lnTo>
                  <a:lnTo>
                    <a:pt x="484758" y="582002"/>
                  </a:lnTo>
                  <a:lnTo>
                    <a:pt x="496582" y="570572"/>
                  </a:lnTo>
                  <a:lnTo>
                    <a:pt x="508952" y="564222"/>
                  </a:lnTo>
                  <a:lnTo>
                    <a:pt x="529780" y="559142"/>
                  </a:lnTo>
                  <a:lnTo>
                    <a:pt x="534176" y="559142"/>
                  </a:lnTo>
                  <a:lnTo>
                    <a:pt x="532168" y="554062"/>
                  </a:lnTo>
                  <a:lnTo>
                    <a:pt x="518680" y="552792"/>
                  </a:lnTo>
                  <a:close/>
                </a:path>
                <a:path w="1976120" h="1284604">
                  <a:moveTo>
                    <a:pt x="453224" y="570572"/>
                  </a:moveTo>
                  <a:lnTo>
                    <a:pt x="438188" y="570572"/>
                  </a:lnTo>
                  <a:lnTo>
                    <a:pt x="460603" y="578192"/>
                  </a:lnTo>
                  <a:lnTo>
                    <a:pt x="481609" y="578192"/>
                  </a:lnTo>
                  <a:lnTo>
                    <a:pt x="461352" y="573112"/>
                  </a:lnTo>
                  <a:lnTo>
                    <a:pt x="453224" y="570572"/>
                  </a:lnTo>
                  <a:close/>
                </a:path>
                <a:path w="1976120" h="1284604">
                  <a:moveTo>
                    <a:pt x="530935" y="572135"/>
                  </a:moveTo>
                  <a:lnTo>
                    <a:pt x="526084" y="573112"/>
                  </a:lnTo>
                  <a:lnTo>
                    <a:pt x="528529" y="573112"/>
                  </a:lnTo>
                  <a:lnTo>
                    <a:pt x="530935" y="572135"/>
                  </a:lnTo>
                  <a:close/>
                </a:path>
                <a:path w="1976120" h="1284604">
                  <a:moveTo>
                    <a:pt x="534176" y="559142"/>
                  </a:moveTo>
                  <a:lnTo>
                    <a:pt x="529780" y="559142"/>
                  </a:lnTo>
                  <a:lnTo>
                    <a:pt x="534784" y="570572"/>
                  </a:lnTo>
                  <a:lnTo>
                    <a:pt x="530935" y="572135"/>
                  </a:lnTo>
                  <a:lnTo>
                    <a:pt x="538695" y="570572"/>
                  </a:lnTo>
                  <a:lnTo>
                    <a:pt x="534176" y="559142"/>
                  </a:lnTo>
                  <a:close/>
                </a:path>
                <a:path w="1976120" h="1284604">
                  <a:moveTo>
                    <a:pt x="232600" y="550252"/>
                  </a:moveTo>
                  <a:lnTo>
                    <a:pt x="216192" y="555332"/>
                  </a:lnTo>
                  <a:lnTo>
                    <a:pt x="204647" y="562952"/>
                  </a:lnTo>
                  <a:lnTo>
                    <a:pt x="213128" y="562952"/>
                  </a:lnTo>
                  <a:lnTo>
                    <a:pt x="218782" y="560412"/>
                  </a:lnTo>
                  <a:lnTo>
                    <a:pt x="231279" y="554062"/>
                  </a:lnTo>
                  <a:lnTo>
                    <a:pt x="234637" y="554062"/>
                  </a:lnTo>
                  <a:lnTo>
                    <a:pt x="232600" y="55025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2770138" y="2930896"/>
              <a:ext cx="1623695" cy="1200785"/>
            </a:xfrm>
            <a:custGeom>
              <a:avLst/>
              <a:gdLst/>
              <a:ahLst/>
              <a:cxnLst/>
              <a:rect l="l" t="t" r="r" b="b"/>
              <a:pathLst>
                <a:path w="1623695" h="1200785">
                  <a:moveTo>
                    <a:pt x="1608810" y="71348"/>
                  </a:moveTo>
                  <a:lnTo>
                    <a:pt x="1619910" y="78676"/>
                  </a:lnTo>
                  <a:lnTo>
                    <a:pt x="1623606" y="78676"/>
                  </a:lnTo>
                  <a:lnTo>
                    <a:pt x="1623606" y="75018"/>
                  </a:lnTo>
                  <a:lnTo>
                    <a:pt x="1608810" y="71348"/>
                  </a:lnTo>
                  <a:close/>
                </a:path>
                <a:path w="1623695" h="1200785">
                  <a:moveTo>
                    <a:pt x="1581073" y="64033"/>
                  </a:moveTo>
                  <a:lnTo>
                    <a:pt x="1577378" y="67690"/>
                  </a:lnTo>
                  <a:lnTo>
                    <a:pt x="1592173" y="71348"/>
                  </a:lnTo>
                  <a:lnTo>
                    <a:pt x="1581073" y="67690"/>
                  </a:lnTo>
                  <a:lnTo>
                    <a:pt x="1581073" y="64033"/>
                  </a:lnTo>
                  <a:close/>
                </a:path>
                <a:path w="1623695" h="1200785">
                  <a:moveTo>
                    <a:pt x="1377670" y="21945"/>
                  </a:moveTo>
                  <a:lnTo>
                    <a:pt x="1381366" y="34759"/>
                  </a:lnTo>
                  <a:lnTo>
                    <a:pt x="1381366" y="32931"/>
                  </a:lnTo>
                  <a:lnTo>
                    <a:pt x="1377670" y="21945"/>
                  </a:lnTo>
                  <a:close/>
                </a:path>
                <a:path w="1623695" h="1200785">
                  <a:moveTo>
                    <a:pt x="1427594" y="49402"/>
                  </a:moveTo>
                  <a:lnTo>
                    <a:pt x="1420190" y="49402"/>
                  </a:lnTo>
                  <a:lnTo>
                    <a:pt x="1431290" y="53060"/>
                  </a:lnTo>
                  <a:lnTo>
                    <a:pt x="1427594" y="49402"/>
                  </a:lnTo>
                  <a:close/>
                </a:path>
                <a:path w="1623695" h="1200785">
                  <a:moveTo>
                    <a:pt x="1449781" y="71348"/>
                  </a:moveTo>
                  <a:lnTo>
                    <a:pt x="1460881" y="75018"/>
                  </a:lnTo>
                  <a:lnTo>
                    <a:pt x="1462722" y="75018"/>
                  </a:lnTo>
                  <a:lnTo>
                    <a:pt x="1449781" y="71348"/>
                  </a:lnTo>
                  <a:close/>
                </a:path>
                <a:path w="1623695" h="1200785">
                  <a:moveTo>
                    <a:pt x="1420190" y="67690"/>
                  </a:moveTo>
                  <a:lnTo>
                    <a:pt x="1431290" y="75018"/>
                  </a:lnTo>
                  <a:lnTo>
                    <a:pt x="1442389" y="71348"/>
                  </a:lnTo>
                  <a:lnTo>
                    <a:pt x="1431290" y="71348"/>
                  </a:lnTo>
                  <a:lnTo>
                    <a:pt x="1420190" y="67690"/>
                  </a:lnTo>
                  <a:close/>
                </a:path>
                <a:path w="1623695" h="1200785">
                  <a:moveTo>
                    <a:pt x="1584782" y="137223"/>
                  </a:moveTo>
                  <a:lnTo>
                    <a:pt x="1577378" y="137223"/>
                  </a:lnTo>
                  <a:lnTo>
                    <a:pt x="1588477" y="140881"/>
                  </a:lnTo>
                  <a:lnTo>
                    <a:pt x="1584782" y="137223"/>
                  </a:lnTo>
                  <a:close/>
                </a:path>
                <a:path w="1623695" h="1200785">
                  <a:moveTo>
                    <a:pt x="1238973" y="0"/>
                  </a:moveTo>
                  <a:lnTo>
                    <a:pt x="1238973" y="3657"/>
                  </a:lnTo>
                  <a:lnTo>
                    <a:pt x="1242669" y="3657"/>
                  </a:lnTo>
                  <a:lnTo>
                    <a:pt x="1238973" y="0"/>
                  </a:lnTo>
                  <a:close/>
                </a:path>
                <a:path w="1623695" h="1200785">
                  <a:moveTo>
                    <a:pt x="1534845" y="133565"/>
                  </a:moveTo>
                  <a:lnTo>
                    <a:pt x="1523746" y="133565"/>
                  </a:lnTo>
                  <a:lnTo>
                    <a:pt x="1534845" y="137223"/>
                  </a:lnTo>
                  <a:lnTo>
                    <a:pt x="1534845" y="133565"/>
                  </a:lnTo>
                  <a:close/>
                </a:path>
                <a:path w="1623695" h="1200785">
                  <a:moveTo>
                    <a:pt x="1438694" y="433654"/>
                  </a:moveTo>
                  <a:lnTo>
                    <a:pt x="1427594" y="437311"/>
                  </a:lnTo>
                  <a:lnTo>
                    <a:pt x="1438694" y="437311"/>
                  </a:lnTo>
                  <a:lnTo>
                    <a:pt x="1438694" y="433654"/>
                  </a:lnTo>
                  <a:close/>
                </a:path>
                <a:path w="1623695" h="1200785">
                  <a:moveTo>
                    <a:pt x="1368412" y="556247"/>
                  </a:moveTo>
                  <a:lnTo>
                    <a:pt x="1364716" y="559904"/>
                  </a:lnTo>
                  <a:lnTo>
                    <a:pt x="1370266" y="559904"/>
                  </a:lnTo>
                  <a:lnTo>
                    <a:pt x="1368412" y="556247"/>
                  </a:lnTo>
                  <a:close/>
                </a:path>
                <a:path w="1623695" h="1200785">
                  <a:moveTo>
                    <a:pt x="1044803" y="731900"/>
                  </a:moveTo>
                  <a:lnTo>
                    <a:pt x="1037412" y="731900"/>
                  </a:lnTo>
                  <a:lnTo>
                    <a:pt x="1037412" y="735558"/>
                  </a:lnTo>
                  <a:lnTo>
                    <a:pt x="1044803" y="735558"/>
                  </a:lnTo>
                  <a:lnTo>
                    <a:pt x="1044803" y="731900"/>
                  </a:lnTo>
                  <a:close/>
                </a:path>
                <a:path w="1623695" h="1200785">
                  <a:moveTo>
                    <a:pt x="386486" y="964285"/>
                  </a:moveTo>
                  <a:lnTo>
                    <a:pt x="386486" y="978915"/>
                  </a:lnTo>
                  <a:lnTo>
                    <a:pt x="390182" y="982586"/>
                  </a:lnTo>
                  <a:lnTo>
                    <a:pt x="390182" y="978915"/>
                  </a:lnTo>
                  <a:lnTo>
                    <a:pt x="386486" y="964285"/>
                  </a:lnTo>
                  <a:close/>
                </a:path>
                <a:path w="1623695" h="1200785">
                  <a:moveTo>
                    <a:pt x="24041" y="953300"/>
                  </a:moveTo>
                  <a:lnTo>
                    <a:pt x="24041" y="960627"/>
                  </a:lnTo>
                  <a:lnTo>
                    <a:pt x="35128" y="960627"/>
                  </a:lnTo>
                  <a:lnTo>
                    <a:pt x="24041" y="953300"/>
                  </a:lnTo>
                  <a:close/>
                </a:path>
                <a:path w="1623695" h="1200785">
                  <a:moveTo>
                    <a:pt x="14795" y="945984"/>
                  </a:moveTo>
                  <a:lnTo>
                    <a:pt x="11087" y="945984"/>
                  </a:lnTo>
                  <a:lnTo>
                    <a:pt x="0" y="953300"/>
                  </a:lnTo>
                  <a:lnTo>
                    <a:pt x="0" y="967943"/>
                  </a:lnTo>
                  <a:lnTo>
                    <a:pt x="11087" y="964285"/>
                  </a:lnTo>
                  <a:lnTo>
                    <a:pt x="14795" y="949642"/>
                  </a:lnTo>
                  <a:lnTo>
                    <a:pt x="14795" y="945984"/>
                  </a:lnTo>
                  <a:close/>
                </a:path>
                <a:path w="1623695" h="1200785">
                  <a:moveTo>
                    <a:pt x="162725" y="1101521"/>
                  </a:moveTo>
                  <a:lnTo>
                    <a:pt x="155333" y="1101521"/>
                  </a:lnTo>
                  <a:lnTo>
                    <a:pt x="155333" y="1105179"/>
                  </a:lnTo>
                  <a:lnTo>
                    <a:pt x="162725" y="1105179"/>
                  </a:lnTo>
                  <a:lnTo>
                    <a:pt x="162725" y="1101521"/>
                  </a:lnTo>
                  <a:close/>
                </a:path>
                <a:path w="1623695" h="1200785">
                  <a:moveTo>
                    <a:pt x="170129" y="1112494"/>
                  </a:moveTo>
                  <a:lnTo>
                    <a:pt x="166433" y="1112494"/>
                  </a:lnTo>
                  <a:lnTo>
                    <a:pt x="166433" y="1116152"/>
                  </a:lnTo>
                  <a:lnTo>
                    <a:pt x="159029" y="1116152"/>
                  </a:lnTo>
                  <a:lnTo>
                    <a:pt x="159029" y="1119809"/>
                  </a:lnTo>
                  <a:lnTo>
                    <a:pt x="170129" y="1119809"/>
                  </a:lnTo>
                  <a:lnTo>
                    <a:pt x="170129" y="1112494"/>
                  </a:lnTo>
                  <a:close/>
                </a:path>
                <a:path w="1623695" h="1200785">
                  <a:moveTo>
                    <a:pt x="155333" y="1108836"/>
                  </a:moveTo>
                  <a:lnTo>
                    <a:pt x="166433" y="1116152"/>
                  </a:lnTo>
                  <a:lnTo>
                    <a:pt x="166433" y="1112494"/>
                  </a:lnTo>
                  <a:lnTo>
                    <a:pt x="155333" y="1108836"/>
                  </a:lnTo>
                  <a:close/>
                </a:path>
                <a:path w="1623695" h="1200785">
                  <a:moveTo>
                    <a:pt x="149783" y="1107617"/>
                  </a:moveTo>
                  <a:lnTo>
                    <a:pt x="142392" y="1112494"/>
                  </a:lnTo>
                  <a:lnTo>
                    <a:pt x="153479" y="1108836"/>
                  </a:lnTo>
                  <a:lnTo>
                    <a:pt x="149783" y="1108836"/>
                  </a:lnTo>
                  <a:lnTo>
                    <a:pt x="149783" y="1107617"/>
                  </a:lnTo>
                  <a:close/>
                </a:path>
                <a:path w="1623695" h="1200785">
                  <a:moveTo>
                    <a:pt x="153479" y="1105179"/>
                  </a:moveTo>
                  <a:lnTo>
                    <a:pt x="149783" y="1107617"/>
                  </a:lnTo>
                  <a:lnTo>
                    <a:pt x="149783" y="1108836"/>
                  </a:lnTo>
                  <a:lnTo>
                    <a:pt x="153479" y="1105179"/>
                  </a:lnTo>
                  <a:close/>
                </a:path>
                <a:path w="1623695" h="1200785">
                  <a:moveTo>
                    <a:pt x="153479" y="1105179"/>
                  </a:moveTo>
                  <a:lnTo>
                    <a:pt x="149783" y="1105179"/>
                  </a:lnTo>
                  <a:lnTo>
                    <a:pt x="149783" y="1107617"/>
                  </a:lnTo>
                  <a:lnTo>
                    <a:pt x="153479" y="1105179"/>
                  </a:lnTo>
                  <a:close/>
                </a:path>
                <a:path w="1623695" h="1200785">
                  <a:moveTo>
                    <a:pt x="173824" y="1125308"/>
                  </a:moveTo>
                  <a:lnTo>
                    <a:pt x="170129" y="1125308"/>
                  </a:lnTo>
                  <a:lnTo>
                    <a:pt x="170129" y="1132624"/>
                  </a:lnTo>
                  <a:lnTo>
                    <a:pt x="173824" y="1132624"/>
                  </a:lnTo>
                  <a:lnTo>
                    <a:pt x="173824" y="1125308"/>
                  </a:lnTo>
                  <a:close/>
                </a:path>
                <a:path w="1623695" h="1200785">
                  <a:moveTo>
                    <a:pt x="170129" y="1125308"/>
                  </a:moveTo>
                  <a:lnTo>
                    <a:pt x="166433" y="1125308"/>
                  </a:lnTo>
                  <a:lnTo>
                    <a:pt x="166433" y="1128966"/>
                  </a:lnTo>
                  <a:lnTo>
                    <a:pt x="170129" y="1128966"/>
                  </a:lnTo>
                  <a:lnTo>
                    <a:pt x="170129" y="1125308"/>
                  </a:lnTo>
                  <a:close/>
                </a:path>
                <a:path w="1623695" h="1200785">
                  <a:moveTo>
                    <a:pt x="197866" y="1185684"/>
                  </a:moveTo>
                  <a:lnTo>
                    <a:pt x="201561" y="1200327"/>
                  </a:lnTo>
                  <a:lnTo>
                    <a:pt x="212661" y="1200327"/>
                  </a:lnTo>
                  <a:lnTo>
                    <a:pt x="201561" y="1192999"/>
                  </a:lnTo>
                  <a:lnTo>
                    <a:pt x="201561" y="1189342"/>
                  </a:lnTo>
                  <a:lnTo>
                    <a:pt x="197866" y="1185684"/>
                  </a:lnTo>
                  <a:close/>
                </a:path>
                <a:path w="1623695" h="1200785">
                  <a:moveTo>
                    <a:pt x="205257" y="1189342"/>
                  </a:moveTo>
                  <a:lnTo>
                    <a:pt x="201561" y="1189342"/>
                  </a:lnTo>
                  <a:lnTo>
                    <a:pt x="205257" y="1192999"/>
                  </a:lnTo>
                  <a:lnTo>
                    <a:pt x="205257" y="1189342"/>
                  </a:lnTo>
                  <a:close/>
                </a:path>
                <a:path w="1623695" h="1200785">
                  <a:moveTo>
                    <a:pt x="197866" y="1185684"/>
                  </a:moveTo>
                  <a:lnTo>
                    <a:pt x="197866" y="1189342"/>
                  </a:lnTo>
                  <a:lnTo>
                    <a:pt x="198789" y="1189342"/>
                  </a:lnTo>
                  <a:lnTo>
                    <a:pt x="197866" y="1185684"/>
                  </a:lnTo>
                  <a:close/>
                </a:path>
                <a:path w="1623695" h="1200785">
                  <a:moveTo>
                    <a:pt x="197866" y="1182027"/>
                  </a:moveTo>
                  <a:lnTo>
                    <a:pt x="197866" y="1185684"/>
                  </a:lnTo>
                  <a:lnTo>
                    <a:pt x="201561" y="1189342"/>
                  </a:lnTo>
                  <a:lnTo>
                    <a:pt x="201561" y="1185684"/>
                  </a:lnTo>
                  <a:lnTo>
                    <a:pt x="197866" y="1182027"/>
                  </a:lnTo>
                  <a:close/>
                </a:path>
                <a:path w="1623695" h="1200785">
                  <a:moveTo>
                    <a:pt x="49923" y="1171041"/>
                  </a:moveTo>
                  <a:lnTo>
                    <a:pt x="38836" y="1182027"/>
                  </a:lnTo>
                  <a:lnTo>
                    <a:pt x="49923" y="1185684"/>
                  </a:lnTo>
                  <a:lnTo>
                    <a:pt x="49923" y="1171041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2744268" y="2923553"/>
              <a:ext cx="1742439" cy="1475105"/>
            </a:xfrm>
            <a:custGeom>
              <a:avLst/>
              <a:gdLst/>
              <a:ahLst/>
              <a:cxnLst/>
              <a:rect l="l" t="t" r="r" b="b"/>
              <a:pathLst>
                <a:path w="1742439" h="1475104">
                  <a:moveTo>
                    <a:pt x="1588452" y="39344"/>
                  </a:moveTo>
                  <a:lnTo>
                    <a:pt x="1595856" y="44856"/>
                  </a:lnTo>
                  <a:lnTo>
                    <a:pt x="1595869" y="43027"/>
                  </a:lnTo>
                  <a:lnTo>
                    <a:pt x="1588452" y="39344"/>
                  </a:lnTo>
                  <a:close/>
                </a:path>
                <a:path w="1742439" h="1475104">
                  <a:moveTo>
                    <a:pt x="1595869" y="43027"/>
                  </a:moveTo>
                  <a:lnTo>
                    <a:pt x="1595869" y="44856"/>
                  </a:lnTo>
                  <a:lnTo>
                    <a:pt x="1599552" y="44856"/>
                  </a:lnTo>
                  <a:lnTo>
                    <a:pt x="1595869" y="43027"/>
                  </a:lnTo>
                  <a:close/>
                </a:path>
                <a:path w="1742439" h="1475104">
                  <a:moveTo>
                    <a:pt x="1595869" y="39363"/>
                  </a:moveTo>
                  <a:lnTo>
                    <a:pt x="1595869" y="43027"/>
                  </a:lnTo>
                  <a:lnTo>
                    <a:pt x="1599552" y="44856"/>
                  </a:lnTo>
                  <a:lnTo>
                    <a:pt x="1595869" y="39363"/>
                  </a:lnTo>
                  <a:close/>
                </a:path>
                <a:path w="1742439" h="1475104">
                  <a:moveTo>
                    <a:pt x="1606931" y="39344"/>
                  </a:moveTo>
                  <a:lnTo>
                    <a:pt x="1595869" y="39344"/>
                  </a:lnTo>
                  <a:lnTo>
                    <a:pt x="1599552" y="44856"/>
                  </a:lnTo>
                  <a:lnTo>
                    <a:pt x="1606931" y="44856"/>
                  </a:lnTo>
                  <a:lnTo>
                    <a:pt x="1606931" y="39344"/>
                  </a:lnTo>
                  <a:close/>
                </a:path>
                <a:path w="1742439" h="1475104">
                  <a:moveTo>
                    <a:pt x="1595856" y="39344"/>
                  </a:moveTo>
                  <a:lnTo>
                    <a:pt x="1588452" y="39344"/>
                  </a:lnTo>
                  <a:lnTo>
                    <a:pt x="1595869" y="43027"/>
                  </a:lnTo>
                  <a:lnTo>
                    <a:pt x="1595856" y="39344"/>
                  </a:lnTo>
                  <a:close/>
                </a:path>
                <a:path w="1742439" h="1475104">
                  <a:moveTo>
                    <a:pt x="1706791" y="75933"/>
                  </a:moveTo>
                  <a:lnTo>
                    <a:pt x="1695729" y="75933"/>
                  </a:lnTo>
                  <a:lnTo>
                    <a:pt x="1695729" y="81457"/>
                  </a:lnTo>
                  <a:lnTo>
                    <a:pt x="1706791" y="81457"/>
                  </a:lnTo>
                  <a:lnTo>
                    <a:pt x="1706791" y="75933"/>
                  </a:lnTo>
                  <a:close/>
                </a:path>
                <a:path w="1742439" h="1475104">
                  <a:moveTo>
                    <a:pt x="1705864" y="87845"/>
                  </a:moveTo>
                  <a:lnTo>
                    <a:pt x="1700352" y="87845"/>
                  </a:lnTo>
                  <a:lnTo>
                    <a:pt x="1700352" y="91528"/>
                  </a:lnTo>
                  <a:lnTo>
                    <a:pt x="1705864" y="91528"/>
                  </a:lnTo>
                  <a:lnTo>
                    <a:pt x="1705864" y="87845"/>
                  </a:lnTo>
                  <a:close/>
                </a:path>
                <a:path w="1742439" h="1475104">
                  <a:moveTo>
                    <a:pt x="1588439" y="39344"/>
                  </a:moveTo>
                  <a:lnTo>
                    <a:pt x="1577378" y="39344"/>
                  </a:lnTo>
                  <a:lnTo>
                    <a:pt x="1577378" y="44856"/>
                  </a:lnTo>
                  <a:lnTo>
                    <a:pt x="1588439" y="44856"/>
                  </a:lnTo>
                  <a:lnTo>
                    <a:pt x="1588439" y="39344"/>
                  </a:lnTo>
                  <a:close/>
                </a:path>
                <a:path w="1742439" h="1475104">
                  <a:moveTo>
                    <a:pt x="1479334" y="4584"/>
                  </a:moveTo>
                  <a:lnTo>
                    <a:pt x="1468272" y="4584"/>
                  </a:lnTo>
                  <a:lnTo>
                    <a:pt x="1468272" y="10096"/>
                  </a:lnTo>
                  <a:lnTo>
                    <a:pt x="1479334" y="10096"/>
                  </a:lnTo>
                  <a:lnTo>
                    <a:pt x="1479334" y="4584"/>
                  </a:lnTo>
                  <a:close/>
                </a:path>
                <a:path w="1742439" h="1475104">
                  <a:moveTo>
                    <a:pt x="1464538" y="4584"/>
                  </a:moveTo>
                  <a:lnTo>
                    <a:pt x="1453489" y="4584"/>
                  </a:lnTo>
                  <a:lnTo>
                    <a:pt x="1453489" y="10096"/>
                  </a:lnTo>
                  <a:lnTo>
                    <a:pt x="1464538" y="10096"/>
                  </a:lnTo>
                  <a:lnTo>
                    <a:pt x="1464538" y="4584"/>
                  </a:lnTo>
                  <a:close/>
                </a:path>
                <a:path w="1742439" h="1475104">
                  <a:moveTo>
                    <a:pt x="1640371" y="82951"/>
                  </a:moveTo>
                  <a:lnTo>
                    <a:pt x="1644256" y="88315"/>
                  </a:lnTo>
                  <a:lnTo>
                    <a:pt x="1649476" y="88772"/>
                  </a:lnTo>
                  <a:lnTo>
                    <a:pt x="1651000" y="88772"/>
                  </a:lnTo>
                  <a:lnTo>
                    <a:pt x="1652244" y="87541"/>
                  </a:lnTo>
                  <a:lnTo>
                    <a:pt x="1652244" y="86017"/>
                  </a:lnTo>
                  <a:lnTo>
                    <a:pt x="1650591" y="85039"/>
                  </a:lnTo>
                  <a:lnTo>
                    <a:pt x="1648815" y="85039"/>
                  </a:lnTo>
                  <a:lnTo>
                    <a:pt x="1640371" y="82951"/>
                  </a:lnTo>
                  <a:close/>
                </a:path>
                <a:path w="1742439" h="1475104">
                  <a:moveTo>
                    <a:pt x="1639917" y="82324"/>
                  </a:moveTo>
                  <a:lnTo>
                    <a:pt x="1640371" y="82951"/>
                  </a:lnTo>
                  <a:lnTo>
                    <a:pt x="1648815" y="85039"/>
                  </a:lnTo>
                  <a:lnTo>
                    <a:pt x="1649135" y="84177"/>
                  </a:lnTo>
                  <a:lnTo>
                    <a:pt x="1647587" y="83261"/>
                  </a:lnTo>
                  <a:lnTo>
                    <a:pt x="1645780" y="83261"/>
                  </a:lnTo>
                  <a:lnTo>
                    <a:pt x="1639917" y="82324"/>
                  </a:lnTo>
                  <a:close/>
                </a:path>
                <a:path w="1742439" h="1475104">
                  <a:moveTo>
                    <a:pt x="1649135" y="84177"/>
                  </a:moveTo>
                  <a:lnTo>
                    <a:pt x="1648815" y="85039"/>
                  </a:lnTo>
                  <a:lnTo>
                    <a:pt x="1650591" y="85039"/>
                  </a:lnTo>
                  <a:lnTo>
                    <a:pt x="1649135" y="84177"/>
                  </a:lnTo>
                  <a:close/>
                </a:path>
                <a:path w="1742439" h="1475104">
                  <a:moveTo>
                    <a:pt x="1649476" y="83261"/>
                  </a:moveTo>
                  <a:lnTo>
                    <a:pt x="1647587" y="83261"/>
                  </a:lnTo>
                  <a:lnTo>
                    <a:pt x="1649135" y="84177"/>
                  </a:lnTo>
                  <a:lnTo>
                    <a:pt x="1649476" y="83261"/>
                  </a:lnTo>
                  <a:close/>
                </a:path>
                <a:path w="1742439" h="1475104">
                  <a:moveTo>
                    <a:pt x="1635353" y="76022"/>
                  </a:moveTo>
                  <a:lnTo>
                    <a:pt x="1639917" y="82324"/>
                  </a:lnTo>
                  <a:lnTo>
                    <a:pt x="1645780" y="83261"/>
                  </a:lnTo>
                  <a:lnTo>
                    <a:pt x="1647587" y="83261"/>
                  </a:lnTo>
                  <a:lnTo>
                    <a:pt x="1635353" y="76022"/>
                  </a:lnTo>
                  <a:close/>
                </a:path>
                <a:path w="1742439" h="1475104">
                  <a:moveTo>
                    <a:pt x="1634020" y="81381"/>
                  </a:moveTo>
                  <a:lnTo>
                    <a:pt x="1640371" y="82951"/>
                  </a:lnTo>
                  <a:lnTo>
                    <a:pt x="1639917" y="82324"/>
                  </a:lnTo>
                  <a:lnTo>
                    <a:pt x="1634020" y="81381"/>
                  </a:lnTo>
                  <a:close/>
                </a:path>
                <a:path w="1742439" h="1475104">
                  <a:moveTo>
                    <a:pt x="1556994" y="46659"/>
                  </a:moveTo>
                  <a:lnTo>
                    <a:pt x="1545945" y="46659"/>
                  </a:lnTo>
                  <a:lnTo>
                    <a:pt x="1545945" y="52184"/>
                  </a:lnTo>
                  <a:lnTo>
                    <a:pt x="1556994" y="52184"/>
                  </a:lnTo>
                  <a:lnTo>
                    <a:pt x="1556994" y="46659"/>
                  </a:lnTo>
                  <a:close/>
                </a:path>
                <a:path w="1742439" h="1475104">
                  <a:moveTo>
                    <a:pt x="1606753" y="67690"/>
                  </a:moveTo>
                  <a:lnTo>
                    <a:pt x="1605013" y="69418"/>
                  </a:lnTo>
                  <a:lnTo>
                    <a:pt x="1617383" y="81381"/>
                  </a:lnTo>
                  <a:lnTo>
                    <a:pt x="1609712" y="71373"/>
                  </a:lnTo>
                  <a:lnTo>
                    <a:pt x="1609712" y="68922"/>
                  </a:lnTo>
                  <a:lnTo>
                    <a:pt x="1606753" y="67690"/>
                  </a:lnTo>
                  <a:close/>
                </a:path>
                <a:path w="1742439" h="1475104">
                  <a:moveTo>
                    <a:pt x="1604187" y="72553"/>
                  </a:moveTo>
                  <a:lnTo>
                    <a:pt x="1604187" y="75031"/>
                  </a:lnTo>
                  <a:lnTo>
                    <a:pt x="1617179" y="81318"/>
                  </a:lnTo>
                  <a:lnTo>
                    <a:pt x="1604187" y="72553"/>
                  </a:lnTo>
                  <a:close/>
                </a:path>
                <a:path w="1742439" h="1475104">
                  <a:moveTo>
                    <a:pt x="1604187" y="71373"/>
                  </a:moveTo>
                  <a:lnTo>
                    <a:pt x="1603908" y="72364"/>
                  </a:lnTo>
                  <a:lnTo>
                    <a:pt x="1604187" y="72553"/>
                  </a:lnTo>
                  <a:lnTo>
                    <a:pt x="1604187" y="71373"/>
                  </a:lnTo>
                  <a:close/>
                </a:path>
                <a:path w="1742439" h="1475104">
                  <a:moveTo>
                    <a:pt x="1581736" y="72275"/>
                  </a:moveTo>
                  <a:lnTo>
                    <a:pt x="1577378" y="72275"/>
                  </a:lnTo>
                  <a:lnTo>
                    <a:pt x="1577378" y="77800"/>
                  </a:lnTo>
                  <a:lnTo>
                    <a:pt x="1588439" y="77800"/>
                  </a:lnTo>
                  <a:lnTo>
                    <a:pt x="1588439" y="75933"/>
                  </a:lnTo>
                  <a:lnTo>
                    <a:pt x="1585429" y="75933"/>
                  </a:lnTo>
                  <a:lnTo>
                    <a:pt x="1581736" y="72275"/>
                  </a:lnTo>
                  <a:close/>
                </a:path>
                <a:path w="1742439" h="1475104">
                  <a:moveTo>
                    <a:pt x="1578267" y="65311"/>
                  </a:moveTo>
                  <a:lnTo>
                    <a:pt x="1576501" y="67094"/>
                  </a:lnTo>
                  <a:lnTo>
                    <a:pt x="1585429" y="75933"/>
                  </a:lnTo>
                  <a:lnTo>
                    <a:pt x="1588439" y="72893"/>
                  </a:lnTo>
                  <a:lnTo>
                    <a:pt x="1588439" y="72275"/>
                  </a:lnTo>
                  <a:lnTo>
                    <a:pt x="1589051" y="72275"/>
                  </a:lnTo>
                  <a:lnTo>
                    <a:pt x="1589316" y="72008"/>
                  </a:lnTo>
                  <a:lnTo>
                    <a:pt x="1585005" y="67741"/>
                  </a:lnTo>
                  <a:lnTo>
                    <a:pt x="1578267" y="67741"/>
                  </a:lnTo>
                  <a:lnTo>
                    <a:pt x="1578267" y="65311"/>
                  </a:lnTo>
                  <a:close/>
                </a:path>
                <a:path w="1742439" h="1475104">
                  <a:moveTo>
                    <a:pt x="1588439" y="72893"/>
                  </a:moveTo>
                  <a:lnTo>
                    <a:pt x="1585429" y="75933"/>
                  </a:lnTo>
                  <a:lnTo>
                    <a:pt x="1588439" y="75933"/>
                  </a:lnTo>
                  <a:lnTo>
                    <a:pt x="1588439" y="72893"/>
                  </a:lnTo>
                  <a:close/>
                </a:path>
                <a:path w="1742439" h="1475104">
                  <a:moveTo>
                    <a:pt x="1589051" y="72275"/>
                  </a:moveTo>
                  <a:lnTo>
                    <a:pt x="1588439" y="72275"/>
                  </a:lnTo>
                  <a:lnTo>
                    <a:pt x="1588439" y="72893"/>
                  </a:lnTo>
                  <a:lnTo>
                    <a:pt x="1589051" y="72275"/>
                  </a:lnTo>
                  <a:close/>
                </a:path>
                <a:path w="1742439" h="1475104">
                  <a:moveTo>
                    <a:pt x="1578267" y="64058"/>
                  </a:moveTo>
                  <a:lnTo>
                    <a:pt x="1572755" y="64058"/>
                  </a:lnTo>
                  <a:lnTo>
                    <a:pt x="1572755" y="67741"/>
                  </a:lnTo>
                  <a:lnTo>
                    <a:pt x="1577156" y="67741"/>
                  </a:lnTo>
                  <a:lnTo>
                    <a:pt x="1576501" y="67094"/>
                  </a:lnTo>
                  <a:lnTo>
                    <a:pt x="1578267" y="65311"/>
                  </a:lnTo>
                  <a:lnTo>
                    <a:pt x="1578267" y="64058"/>
                  </a:lnTo>
                  <a:close/>
                </a:path>
                <a:path w="1742439" h="1475104">
                  <a:moveTo>
                    <a:pt x="1581285" y="64058"/>
                  </a:moveTo>
                  <a:lnTo>
                    <a:pt x="1579507" y="64058"/>
                  </a:lnTo>
                  <a:lnTo>
                    <a:pt x="1578267" y="65311"/>
                  </a:lnTo>
                  <a:lnTo>
                    <a:pt x="1578267" y="67741"/>
                  </a:lnTo>
                  <a:lnTo>
                    <a:pt x="1585005" y="67741"/>
                  </a:lnTo>
                  <a:lnTo>
                    <a:pt x="1583004" y="65760"/>
                  </a:lnTo>
                  <a:lnTo>
                    <a:pt x="1581285" y="64058"/>
                  </a:lnTo>
                  <a:close/>
                </a:path>
                <a:path w="1742439" h="1475104">
                  <a:moveTo>
                    <a:pt x="1580388" y="63169"/>
                  </a:moveTo>
                  <a:lnTo>
                    <a:pt x="1578267" y="63169"/>
                  </a:lnTo>
                  <a:lnTo>
                    <a:pt x="1578267" y="64058"/>
                  </a:lnTo>
                  <a:lnTo>
                    <a:pt x="1579507" y="64058"/>
                  </a:lnTo>
                  <a:lnTo>
                    <a:pt x="1580388" y="63169"/>
                  </a:lnTo>
                  <a:close/>
                </a:path>
                <a:path w="1742439" h="1475104">
                  <a:moveTo>
                    <a:pt x="1453438" y="15557"/>
                  </a:moveTo>
                  <a:lnTo>
                    <a:pt x="1442389" y="15557"/>
                  </a:lnTo>
                  <a:lnTo>
                    <a:pt x="1442389" y="21069"/>
                  </a:lnTo>
                  <a:lnTo>
                    <a:pt x="1453438" y="21069"/>
                  </a:lnTo>
                  <a:lnTo>
                    <a:pt x="1453438" y="15557"/>
                  </a:lnTo>
                  <a:close/>
                </a:path>
                <a:path w="1742439" h="1475104">
                  <a:moveTo>
                    <a:pt x="1560042" y="66827"/>
                  </a:moveTo>
                  <a:lnTo>
                    <a:pt x="1556156" y="70751"/>
                  </a:lnTo>
                  <a:lnTo>
                    <a:pt x="1565084" y="79590"/>
                  </a:lnTo>
                  <a:lnTo>
                    <a:pt x="1568970" y="75666"/>
                  </a:lnTo>
                  <a:lnTo>
                    <a:pt x="1562658" y="69418"/>
                  </a:lnTo>
                  <a:lnTo>
                    <a:pt x="1560042" y="66827"/>
                  </a:lnTo>
                  <a:close/>
                </a:path>
                <a:path w="1742439" h="1475104">
                  <a:moveTo>
                    <a:pt x="1730832" y="129006"/>
                  </a:moveTo>
                  <a:lnTo>
                    <a:pt x="1719770" y="129006"/>
                  </a:lnTo>
                  <a:lnTo>
                    <a:pt x="1719770" y="134518"/>
                  </a:lnTo>
                  <a:lnTo>
                    <a:pt x="1730832" y="134518"/>
                  </a:lnTo>
                  <a:lnTo>
                    <a:pt x="1730832" y="129006"/>
                  </a:lnTo>
                  <a:close/>
                </a:path>
                <a:path w="1742439" h="1475104">
                  <a:moveTo>
                    <a:pt x="1630972" y="99720"/>
                  </a:moveTo>
                  <a:lnTo>
                    <a:pt x="1619910" y="99720"/>
                  </a:lnTo>
                  <a:lnTo>
                    <a:pt x="1619910" y="105244"/>
                  </a:lnTo>
                  <a:lnTo>
                    <a:pt x="1630972" y="105244"/>
                  </a:lnTo>
                  <a:lnTo>
                    <a:pt x="1630972" y="99720"/>
                  </a:lnTo>
                  <a:close/>
                </a:path>
                <a:path w="1742439" h="1475104">
                  <a:moveTo>
                    <a:pt x="1741919" y="152793"/>
                  </a:moveTo>
                  <a:lnTo>
                    <a:pt x="1730870" y="152793"/>
                  </a:lnTo>
                  <a:lnTo>
                    <a:pt x="1730870" y="158305"/>
                  </a:lnTo>
                  <a:lnTo>
                    <a:pt x="1741919" y="158305"/>
                  </a:lnTo>
                  <a:lnTo>
                    <a:pt x="1741919" y="152793"/>
                  </a:lnTo>
                  <a:close/>
                </a:path>
                <a:path w="1742439" h="1475104">
                  <a:moveTo>
                    <a:pt x="1406186" y="28536"/>
                  </a:moveTo>
                  <a:lnTo>
                    <a:pt x="1405772" y="31846"/>
                  </a:lnTo>
                  <a:lnTo>
                    <a:pt x="1404581" y="42862"/>
                  </a:lnTo>
                  <a:lnTo>
                    <a:pt x="1409852" y="39395"/>
                  </a:lnTo>
                  <a:lnTo>
                    <a:pt x="1406186" y="28536"/>
                  </a:lnTo>
                  <a:close/>
                </a:path>
                <a:path w="1742439" h="1475104">
                  <a:moveTo>
                    <a:pt x="1404467" y="40271"/>
                  </a:moveTo>
                  <a:lnTo>
                    <a:pt x="1404467" y="42100"/>
                  </a:lnTo>
                  <a:lnTo>
                    <a:pt x="1404600" y="41047"/>
                  </a:lnTo>
                  <a:lnTo>
                    <a:pt x="1404467" y="40271"/>
                  </a:lnTo>
                  <a:close/>
                </a:path>
                <a:path w="1742439" h="1475104">
                  <a:moveTo>
                    <a:pt x="1405824" y="31365"/>
                  </a:moveTo>
                  <a:lnTo>
                    <a:pt x="1404698" y="40271"/>
                  </a:lnTo>
                  <a:lnTo>
                    <a:pt x="1404620" y="41160"/>
                  </a:lnTo>
                  <a:lnTo>
                    <a:pt x="1405824" y="31365"/>
                  </a:lnTo>
                  <a:close/>
                </a:path>
                <a:path w="1742439" h="1475104">
                  <a:moveTo>
                    <a:pt x="1406182" y="28536"/>
                  </a:moveTo>
                  <a:lnTo>
                    <a:pt x="1405824" y="31365"/>
                  </a:lnTo>
                  <a:lnTo>
                    <a:pt x="1406182" y="28536"/>
                  </a:lnTo>
                  <a:close/>
                </a:path>
                <a:path w="1742439" h="1475104">
                  <a:moveTo>
                    <a:pt x="1406144" y="28409"/>
                  </a:moveTo>
                  <a:close/>
                </a:path>
                <a:path w="1742439" h="1475104">
                  <a:moveTo>
                    <a:pt x="1588439" y="99720"/>
                  </a:moveTo>
                  <a:lnTo>
                    <a:pt x="1577378" y="99720"/>
                  </a:lnTo>
                  <a:lnTo>
                    <a:pt x="1577365" y="108902"/>
                  </a:lnTo>
                  <a:lnTo>
                    <a:pt x="1581035" y="108902"/>
                  </a:lnTo>
                  <a:lnTo>
                    <a:pt x="1581035" y="103390"/>
                  </a:lnTo>
                  <a:lnTo>
                    <a:pt x="1588439" y="103390"/>
                  </a:lnTo>
                  <a:lnTo>
                    <a:pt x="1588439" y="99720"/>
                  </a:lnTo>
                  <a:close/>
                </a:path>
                <a:path w="1742439" h="1475104">
                  <a:moveTo>
                    <a:pt x="1577378" y="103390"/>
                  </a:moveTo>
                  <a:lnTo>
                    <a:pt x="1577365" y="105244"/>
                  </a:lnTo>
                  <a:lnTo>
                    <a:pt x="1577378" y="103390"/>
                  </a:lnTo>
                  <a:close/>
                </a:path>
                <a:path w="1742439" h="1475104">
                  <a:moveTo>
                    <a:pt x="1588439" y="103390"/>
                  </a:moveTo>
                  <a:lnTo>
                    <a:pt x="1581035" y="103390"/>
                  </a:lnTo>
                  <a:lnTo>
                    <a:pt x="1581035" y="105244"/>
                  </a:lnTo>
                  <a:lnTo>
                    <a:pt x="1588439" y="105244"/>
                  </a:lnTo>
                  <a:lnTo>
                    <a:pt x="1588439" y="103390"/>
                  </a:lnTo>
                  <a:close/>
                </a:path>
                <a:path w="1742439" h="1475104">
                  <a:moveTo>
                    <a:pt x="1436141" y="41211"/>
                  </a:moveTo>
                  <a:lnTo>
                    <a:pt x="1432267" y="45135"/>
                  </a:lnTo>
                  <a:lnTo>
                    <a:pt x="1441196" y="53974"/>
                  </a:lnTo>
                  <a:lnTo>
                    <a:pt x="1445069" y="50050"/>
                  </a:lnTo>
                  <a:lnTo>
                    <a:pt x="1438757" y="43802"/>
                  </a:lnTo>
                  <a:lnTo>
                    <a:pt x="1436141" y="41211"/>
                  </a:lnTo>
                  <a:close/>
                </a:path>
                <a:path w="1742439" h="1475104">
                  <a:moveTo>
                    <a:pt x="1687372" y="144576"/>
                  </a:moveTo>
                  <a:lnTo>
                    <a:pt x="1681861" y="144576"/>
                  </a:lnTo>
                  <a:lnTo>
                    <a:pt x="1681861" y="148247"/>
                  </a:lnTo>
                  <a:lnTo>
                    <a:pt x="1687372" y="148247"/>
                  </a:lnTo>
                  <a:lnTo>
                    <a:pt x="1687372" y="144576"/>
                  </a:lnTo>
                  <a:close/>
                </a:path>
                <a:path w="1742439" h="1475104">
                  <a:moveTo>
                    <a:pt x="1443278" y="67716"/>
                  </a:moveTo>
                  <a:lnTo>
                    <a:pt x="1439608" y="67716"/>
                  </a:lnTo>
                  <a:lnTo>
                    <a:pt x="1439608" y="71399"/>
                  </a:lnTo>
                  <a:lnTo>
                    <a:pt x="1445133" y="71399"/>
                  </a:lnTo>
                  <a:lnTo>
                    <a:pt x="1445133" y="67741"/>
                  </a:lnTo>
                  <a:lnTo>
                    <a:pt x="1443278" y="67741"/>
                  </a:lnTo>
                  <a:close/>
                </a:path>
                <a:path w="1742439" h="1475104">
                  <a:moveTo>
                    <a:pt x="1443278" y="64058"/>
                  </a:moveTo>
                  <a:lnTo>
                    <a:pt x="1437754" y="64058"/>
                  </a:lnTo>
                  <a:lnTo>
                    <a:pt x="1437754" y="67741"/>
                  </a:lnTo>
                  <a:lnTo>
                    <a:pt x="1439608" y="67741"/>
                  </a:lnTo>
                  <a:lnTo>
                    <a:pt x="1443278" y="67716"/>
                  </a:lnTo>
                  <a:lnTo>
                    <a:pt x="1443278" y="64058"/>
                  </a:lnTo>
                  <a:close/>
                </a:path>
                <a:path w="1742439" h="1475104">
                  <a:moveTo>
                    <a:pt x="1445133" y="67716"/>
                  </a:moveTo>
                  <a:lnTo>
                    <a:pt x="1443278" y="67716"/>
                  </a:lnTo>
                  <a:lnTo>
                    <a:pt x="1445133" y="67741"/>
                  </a:lnTo>
                  <a:close/>
                </a:path>
                <a:path w="1742439" h="1475104">
                  <a:moveTo>
                    <a:pt x="1448354" y="60401"/>
                  </a:moveTo>
                  <a:lnTo>
                    <a:pt x="1443278" y="60401"/>
                  </a:lnTo>
                  <a:lnTo>
                    <a:pt x="1443278" y="63017"/>
                  </a:lnTo>
                  <a:lnTo>
                    <a:pt x="1456296" y="63017"/>
                  </a:lnTo>
                  <a:lnTo>
                    <a:pt x="1448354" y="60401"/>
                  </a:lnTo>
                  <a:close/>
                </a:path>
                <a:path w="1742439" h="1475104">
                  <a:moveTo>
                    <a:pt x="1455830" y="58699"/>
                  </a:moveTo>
                  <a:lnTo>
                    <a:pt x="1451521" y="58699"/>
                  </a:lnTo>
                  <a:lnTo>
                    <a:pt x="1455216" y="62356"/>
                  </a:lnTo>
                  <a:lnTo>
                    <a:pt x="1456225" y="62356"/>
                  </a:lnTo>
                  <a:lnTo>
                    <a:pt x="1455830" y="58699"/>
                  </a:lnTo>
                  <a:close/>
                </a:path>
                <a:path w="1742439" h="1475104">
                  <a:moveTo>
                    <a:pt x="1453464" y="53987"/>
                  </a:moveTo>
                  <a:lnTo>
                    <a:pt x="1442935" y="53987"/>
                  </a:lnTo>
                  <a:lnTo>
                    <a:pt x="1442224" y="58381"/>
                  </a:lnTo>
                  <a:lnTo>
                    <a:pt x="1448354" y="60401"/>
                  </a:lnTo>
                  <a:lnTo>
                    <a:pt x="1453240" y="60401"/>
                  </a:lnTo>
                  <a:lnTo>
                    <a:pt x="1451521" y="58699"/>
                  </a:lnTo>
                  <a:lnTo>
                    <a:pt x="1455830" y="58699"/>
                  </a:lnTo>
                  <a:lnTo>
                    <a:pt x="1455407" y="54775"/>
                  </a:lnTo>
                  <a:lnTo>
                    <a:pt x="1453464" y="53987"/>
                  </a:lnTo>
                  <a:close/>
                </a:path>
                <a:path w="1742439" h="1475104">
                  <a:moveTo>
                    <a:pt x="1514462" y="83261"/>
                  </a:moveTo>
                  <a:lnTo>
                    <a:pt x="1503413" y="83261"/>
                  </a:lnTo>
                  <a:lnTo>
                    <a:pt x="1503413" y="88772"/>
                  </a:lnTo>
                  <a:lnTo>
                    <a:pt x="1514462" y="88772"/>
                  </a:lnTo>
                  <a:lnTo>
                    <a:pt x="1514462" y="83261"/>
                  </a:lnTo>
                  <a:close/>
                </a:path>
                <a:path w="1742439" h="1475104">
                  <a:moveTo>
                    <a:pt x="1443875" y="71412"/>
                  </a:moveTo>
                  <a:lnTo>
                    <a:pt x="1441856" y="75564"/>
                  </a:lnTo>
                  <a:lnTo>
                    <a:pt x="1455648" y="84658"/>
                  </a:lnTo>
                  <a:lnTo>
                    <a:pt x="1468559" y="81457"/>
                  </a:lnTo>
                  <a:lnTo>
                    <a:pt x="1464564" y="81457"/>
                  </a:lnTo>
                  <a:lnTo>
                    <a:pt x="1456296" y="81318"/>
                  </a:lnTo>
                  <a:lnTo>
                    <a:pt x="1445196" y="77660"/>
                  </a:lnTo>
                  <a:lnTo>
                    <a:pt x="1466026" y="77660"/>
                  </a:lnTo>
                  <a:lnTo>
                    <a:pt x="1464564" y="75933"/>
                  </a:lnTo>
                  <a:lnTo>
                    <a:pt x="1457159" y="75933"/>
                  </a:lnTo>
                  <a:lnTo>
                    <a:pt x="1443875" y="71412"/>
                  </a:lnTo>
                  <a:close/>
                </a:path>
                <a:path w="1742439" h="1475104">
                  <a:moveTo>
                    <a:pt x="1445196" y="77660"/>
                  </a:moveTo>
                  <a:lnTo>
                    <a:pt x="1456296" y="81318"/>
                  </a:lnTo>
                  <a:lnTo>
                    <a:pt x="1464564" y="81457"/>
                  </a:lnTo>
                  <a:lnTo>
                    <a:pt x="1468259" y="81457"/>
                  </a:lnTo>
                  <a:lnTo>
                    <a:pt x="1456296" y="79730"/>
                  </a:lnTo>
                  <a:lnTo>
                    <a:pt x="1445196" y="77660"/>
                  </a:lnTo>
                  <a:close/>
                </a:path>
                <a:path w="1742439" h="1475104">
                  <a:moveTo>
                    <a:pt x="1466026" y="77660"/>
                  </a:moveTo>
                  <a:lnTo>
                    <a:pt x="1445196" y="77660"/>
                  </a:lnTo>
                  <a:lnTo>
                    <a:pt x="1456296" y="79730"/>
                  </a:lnTo>
                  <a:lnTo>
                    <a:pt x="1468259" y="81457"/>
                  </a:lnTo>
                  <a:lnTo>
                    <a:pt x="1468559" y="81457"/>
                  </a:lnTo>
                  <a:lnTo>
                    <a:pt x="1469123" y="81318"/>
                  </a:lnTo>
                  <a:lnTo>
                    <a:pt x="1466026" y="77660"/>
                  </a:lnTo>
                  <a:close/>
                </a:path>
                <a:path w="1742439" h="1475104">
                  <a:moveTo>
                    <a:pt x="1468234" y="68618"/>
                  </a:moveTo>
                  <a:lnTo>
                    <a:pt x="1457185" y="68618"/>
                  </a:lnTo>
                  <a:lnTo>
                    <a:pt x="1457185" y="74142"/>
                  </a:lnTo>
                  <a:lnTo>
                    <a:pt x="1468234" y="74142"/>
                  </a:lnTo>
                  <a:lnTo>
                    <a:pt x="1468234" y="68618"/>
                  </a:lnTo>
                  <a:close/>
                </a:path>
                <a:path w="1742439" h="1475104">
                  <a:moveTo>
                    <a:pt x="1476400" y="76047"/>
                  </a:moveTo>
                  <a:lnTo>
                    <a:pt x="1486750" y="85115"/>
                  </a:lnTo>
                  <a:lnTo>
                    <a:pt x="1488592" y="85115"/>
                  </a:lnTo>
                  <a:lnTo>
                    <a:pt x="1488455" y="85013"/>
                  </a:lnTo>
                  <a:lnTo>
                    <a:pt x="1487843" y="85013"/>
                  </a:lnTo>
                  <a:lnTo>
                    <a:pt x="1477825" y="77107"/>
                  </a:lnTo>
                  <a:lnTo>
                    <a:pt x="1476400" y="76047"/>
                  </a:lnTo>
                  <a:close/>
                </a:path>
                <a:path w="1742439" h="1475104">
                  <a:moveTo>
                    <a:pt x="1477825" y="77107"/>
                  </a:moveTo>
                  <a:lnTo>
                    <a:pt x="1487843" y="85013"/>
                  </a:lnTo>
                  <a:lnTo>
                    <a:pt x="1487822" y="84542"/>
                  </a:lnTo>
                  <a:lnTo>
                    <a:pt x="1477825" y="77107"/>
                  </a:lnTo>
                  <a:close/>
                </a:path>
                <a:path w="1742439" h="1475104">
                  <a:moveTo>
                    <a:pt x="1487822" y="84542"/>
                  </a:moveTo>
                  <a:lnTo>
                    <a:pt x="1487843" y="85013"/>
                  </a:lnTo>
                  <a:lnTo>
                    <a:pt x="1488455" y="85013"/>
                  </a:lnTo>
                  <a:lnTo>
                    <a:pt x="1487822" y="84542"/>
                  </a:lnTo>
                  <a:close/>
                </a:path>
                <a:path w="1742439" h="1475104">
                  <a:moveTo>
                    <a:pt x="1476514" y="76072"/>
                  </a:moveTo>
                  <a:lnTo>
                    <a:pt x="1477825" y="77107"/>
                  </a:lnTo>
                  <a:lnTo>
                    <a:pt x="1487822" y="84542"/>
                  </a:lnTo>
                  <a:lnTo>
                    <a:pt x="1487614" y="79730"/>
                  </a:lnTo>
                  <a:lnTo>
                    <a:pt x="1476514" y="76072"/>
                  </a:lnTo>
                  <a:close/>
                </a:path>
                <a:path w="1742439" h="1475104">
                  <a:moveTo>
                    <a:pt x="1645107" y="140017"/>
                  </a:moveTo>
                  <a:lnTo>
                    <a:pt x="1641221" y="143941"/>
                  </a:lnTo>
                  <a:lnTo>
                    <a:pt x="1650149" y="152780"/>
                  </a:lnTo>
                  <a:lnTo>
                    <a:pt x="1651922" y="150990"/>
                  </a:lnTo>
                  <a:lnTo>
                    <a:pt x="1649501" y="150990"/>
                  </a:lnTo>
                  <a:lnTo>
                    <a:pt x="1649501" y="145465"/>
                  </a:lnTo>
                  <a:lnTo>
                    <a:pt x="1650610" y="145465"/>
                  </a:lnTo>
                  <a:lnTo>
                    <a:pt x="1647723" y="142608"/>
                  </a:lnTo>
                  <a:lnTo>
                    <a:pt x="1645107" y="140017"/>
                  </a:lnTo>
                  <a:close/>
                </a:path>
                <a:path w="1742439" h="1475104">
                  <a:moveTo>
                    <a:pt x="1650610" y="145465"/>
                  </a:moveTo>
                  <a:lnTo>
                    <a:pt x="1649501" y="145465"/>
                  </a:lnTo>
                  <a:lnTo>
                    <a:pt x="1649501" y="150990"/>
                  </a:lnTo>
                  <a:lnTo>
                    <a:pt x="1651922" y="150990"/>
                  </a:lnTo>
                  <a:lnTo>
                    <a:pt x="1653197" y="149703"/>
                  </a:lnTo>
                  <a:lnTo>
                    <a:pt x="1653197" y="148026"/>
                  </a:lnTo>
                  <a:lnTo>
                    <a:pt x="1650610" y="145465"/>
                  </a:lnTo>
                  <a:close/>
                </a:path>
                <a:path w="1742439" h="1475104">
                  <a:moveTo>
                    <a:pt x="1653197" y="149703"/>
                  </a:moveTo>
                  <a:lnTo>
                    <a:pt x="1651922" y="150990"/>
                  </a:lnTo>
                  <a:lnTo>
                    <a:pt x="1653197" y="150990"/>
                  </a:lnTo>
                  <a:lnTo>
                    <a:pt x="1653197" y="149703"/>
                  </a:lnTo>
                  <a:close/>
                </a:path>
                <a:path w="1742439" h="1475104">
                  <a:moveTo>
                    <a:pt x="1660550" y="145465"/>
                  </a:moveTo>
                  <a:lnTo>
                    <a:pt x="1653197" y="145465"/>
                  </a:lnTo>
                  <a:lnTo>
                    <a:pt x="1653197" y="148026"/>
                  </a:lnTo>
                  <a:lnTo>
                    <a:pt x="1654035" y="148856"/>
                  </a:lnTo>
                  <a:lnTo>
                    <a:pt x="1653197" y="149703"/>
                  </a:lnTo>
                  <a:lnTo>
                    <a:pt x="1653197" y="150990"/>
                  </a:lnTo>
                  <a:lnTo>
                    <a:pt x="1660550" y="150990"/>
                  </a:lnTo>
                  <a:lnTo>
                    <a:pt x="1660550" y="145465"/>
                  </a:lnTo>
                  <a:close/>
                </a:path>
                <a:path w="1742439" h="1475104">
                  <a:moveTo>
                    <a:pt x="1664258" y="146265"/>
                  </a:moveTo>
                  <a:lnTo>
                    <a:pt x="1660550" y="146265"/>
                  </a:lnTo>
                  <a:lnTo>
                    <a:pt x="1660550" y="150990"/>
                  </a:lnTo>
                  <a:lnTo>
                    <a:pt x="1664258" y="150990"/>
                  </a:lnTo>
                  <a:lnTo>
                    <a:pt x="1664258" y="146265"/>
                  </a:lnTo>
                  <a:close/>
                </a:path>
                <a:path w="1742439" h="1475104">
                  <a:moveTo>
                    <a:pt x="1653197" y="148026"/>
                  </a:moveTo>
                  <a:lnTo>
                    <a:pt x="1653197" y="149703"/>
                  </a:lnTo>
                  <a:lnTo>
                    <a:pt x="1654035" y="148856"/>
                  </a:lnTo>
                  <a:lnTo>
                    <a:pt x="1653197" y="148026"/>
                  </a:lnTo>
                  <a:close/>
                </a:path>
                <a:path w="1742439" h="1475104">
                  <a:moveTo>
                    <a:pt x="1653197" y="146265"/>
                  </a:moveTo>
                  <a:lnTo>
                    <a:pt x="1651418" y="146265"/>
                  </a:lnTo>
                  <a:lnTo>
                    <a:pt x="1653197" y="148026"/>
                  </a:lnTo>
                  <a:lnTo>
                    <a:pt x="1653197" y="146265"/>
                  </a:lnTo>
                  <a:close/>
                </a:path>
                <a:path w="1742439" h="1475104">
                  <a:moveTo>
                    <a:pt x="1650610" y="145465"/>
                  </a:moveTo>
                  <a:lnTo>
                    <a:pt x="1651418" y="146265"/>
                  </a:lnTo>
                  <a:lnTo>
                    <a:pt x="1650610" y="145465"/>
                  </a:lnTo>
                  <a:close/>
                </a:path>
                <a:path w="1742439" h="1475104">
                  <a:moveTo>
                    <a:pt x="1617370" y="129044"/>
                  </a:moveTo>
                  <a:lnTo>
                    <a:pt x="1613484" y="132968"/>
                  </a:lnTo>
                  <a:lnTo>
                    <a:pt x="1622412" y="141795"/>
                  </a:lnTo>
                  <a:lnTo>
                    <a:pt x="1626298" y="137871"/>
                  </a:lnTo>
                  <a:lnTo>
                    <a:pt x="1619986" y="131635"/>
                  </a:lnTo>
                  <a:lnTo>
                    <a:pt x="1617370" y="129044"/>
                  </a:lnTo>
                  <a:close/>
                </a:path>
                <a:path w="1742439" h="1475104">
                  <a:moveTo>
                    <a:pt x="1375778" y="30200"/>
                  </a:moveTo>
                  <a:lnTo>
                    <a:pt x="1364716" y="30200"/>
                  </a:lnTo>
                  <a:lnTo>
                    <a:pt x="1364716" y="35712"/>
                  </a:lnTo>
                  <a:lnTo>
                    <a:pt x="1375778" y="35712"/>
                  </a:lnTo>
                  <a:lnTo>
                    <a:pt x="1375778" y="30200"/>
                  </a:lnTo>
                  <a:close/>
                </a:path>
                <a:path w="1742439" h="1475104">
                  <a:moveTo>
                    <a:pt x="1347114" y="25628"/>
                  </a:moveTo>
                  <a:lnTo>
                    <a:pt x="1341602" y="25628"/>
                  </a:lnTo>
                  <a:lnTo>
                    <a:pt x="1341602" y="29311"/>
                  </a:lnTo>
                  <a:lnTo>
                    <a:pt x="1347114" y="29311"/>
                  </a:lnTo>
                  <a:lnTo>
                    <a:pt x="1347114" y="25628"/>
                  </a:lnTo>
                  <a:close/>
                </a:path>
                <a:path w="1742439" h="1475104">
                  <a:moveTo>
                    <a:pt x="1425702" y="53987"/>
                  </a:moveTo>
                  <a:lnTo>
                    <a:pt x="1414653" y="53987"/>
                  </a:lnTo>
                  <a:lnTo>
                    <a:pt x="1414653" y="63157"/>
                  </a:lnTo>
                  <a:lnTo>
                    <a:pt x="1425702" y="63157"/>
                  </a:lnTo>
                  <a:lnTo>
                    <a:pt x="1425702" y="53987"/>
                  </a:lnTo>
                  <a:close/>
                </a:path>
                <a:path w="1742439" h="1475104">
                  <a:moveTo>
                    <a:pt x="1432179" y="56718"/>
                  </a:moveTo>
                  <a:lnTo>
                    <a:pt x="1426667" y="56718"/>
                  </a:lnTo>
                  <a:lnTo>
                    <a:pt x="1426667" y="60401"/>
                  </a:lnTo>
                  <a:lnTo>
                    <a:pt x="1432179" y="60401"/>
                  </a:lnTo>
                  <a:lnTo>
                    <a:pt x="1432179" y="56718"/>
                  </a:lnTo>
                  <a:close/>
                </a:path>
                <a:path w="1742439" h="1475104">
                  <a:moveTo>
                    <a:pt x="1579194" y="121678"/>
                  </a:moveTo>
                  <a:lnTo>
                    <a:pt x="1568132" y="121678"/>
                  </a:lnTo>
                  <a:lnTo>
                    <a:pt x="1568132" y="127203"/>
                  </a:lnTo>
                  <a:lnTo>
                    <a:pt x="1579194" y="127203"/>
                  </a:lnTo>
                  <a:lnTo>
                    <a:pt x="1579194" y="121678"/>
                  </a:lnTo>
                  <a:close/>
                </a:path>
                <a:path w="1742439" h="1475104">
                  <a:moveTo>
                    <a:pt x="1600492" y="141808"/>
                  </a:moveTo>
                  <a:lnTo>
                    <a:pt x="1600111" y="141808"/>
                  </a:lnTo>
                  <a:lnTo>
                    <a:pt x="1599412" y="146202"/>
                  </a:lnTo>
                  <a:lnTo>
                    <a:pt x="1613484" y="150850"/>
                  </a:lnTo>
                  <a:lnTo>
                    <a:pt x="1613411" y="150190"/>
                  </a:lnTo>
                  <a:lnTo>
                    <a:pt x="1612404" y="150190"/>
                  </a:lnTo>
                  <a:lnTo>
                    <a:pt x="1608709" y="146532"/>
                  </a:lnTo>
                  <a:lnTo>
                    <a:pt x="1613011" y="146532"/>
                  </a:lnTo>
                  <a:lnTo>
                    <a:pt x="1612799" y="144589"/>
                  </a:lnTo>
                  <a:lnTo>
                    <a:pt x="1600492" y="144589"/>
                  </a:lnTo>
                  <a:lnTo>
                    <a:pt x="1600492" y="141808"/>
                  </a:lnTo>
                  <a:close/>
                </a:path>
                <a:path w="1742439" h="1475104">
                  <a:moveTo>
                    <a:pt x="1613011" y="146532"/>
                  </a:moveTo>
                  <a:lnTo>
                    <a:pt x="1608709" y="146532"/>
                  </a:lnTo>
                  <a:lnTo>
                    <a:pt x="1612404" y="150190"/>
                  </a:lnTo>
                  <a:lnTo>
                    <a:pt x="1613411" y="150190"/>
                  </a:lnTo>
                  <a:lnTo>
                    <a:pt x="1613011" y="146532"/>
                  </a:lnTo>
                  <a:close/>
                </a:path>
                <a:path w="1742439" h="1475104">
                  <a:moveTo>
                    <a:pt x="1606003" y="140906"/>
                  </a:moveTo>
                  <a:lnTo>
                    <a:pt x="1600492" y="140906"/>
                  </a:lnTo>
                  <a:lnTo>
                    <a:pt x="1600492" y="144589"/>
                  </a:lnTo>
                  <a:lnTo>
                    <a:pt x="1606003" y="144589"/>
                  </a:lnTo>
                  <a:lnTo>
                    <a:pt x="1606003" y="140906"/>
                  </a:lnTo>
                  <a:close/>
                </a:path>
                <a:path w="1742439" h="1475104">
                  <a:moveTo>
                    <a:pt x="1610652" y="141808"/>
                  </a:moveTo>
                  <a:lnTo>
                    <a:pt x="1606003" y="141808"/>
                  </a:lnTo>
                  <a:lnTo>
                    <a:pt x="1606003" y="144589"/>
                  </a:lnTo>
                  <a:lnTo>
                    <a:pt x="1612799" y="144589"/>
                  </a:lnTo>
                  <a:lnTo>
                    <a:pt x="1612582" y="142608"/>
                  </a:lnTo>
                  <a:lnTo>
                    <a:pt x="1610652" y="141808"/>
                  </a:lnTo>
                  <a:close/>
                </a:path>
                <a:path w="1742439" h="1475104">
                  <a:moveTo>
                    <a:pt x="1584731" y="134492"/>
                  </a:moveTo>
                  <a:lnTo>
                    <a:pt x="1573682" y="134492"/>
                  </a:lnTo>
                  <a:lnTo>
                    <a:pt x="1573682" y="140004"/>
                  </a:lnTo>
                  <a:lnTo>
                    <a:pt x="1584731" y="140004"/>
                  </a:lnTo>
                  <a:lnTo>
                    <a:pt x="1584731" y="134492"/>
                  </a:lnTo>
                  <a:close/>
                </a:path>
                <a:path w="1742439" h="1475104">
                  <a:moveTo>
                    <a:pt x="1267599" y="4584"/>
                  </a:moveTo>
                  <a:lnTo>
                    <a:pt x="1264843" y="4584"/>
                  </a:lnTo>
                  <a:lnTo>
                    <a:pt x="1266596" y="12953"/>
                  </a:lnTo>
                  <a:lnTo>
                    <a:pt x="1267434" y="13792"/>
                  </a:lnTo>
                  <a:lnTo>
                    <a:pt x="1268704" y="13995"/>
                  </a:lnTo>
                  <a:lnTo>
                    <a:pt x="1278751" y="9029"/>
                  </a:lnTo>
                  <a:lnTo>
                    <a:pt x="1270482" y="9029"/>
                  </a:lnTo>
                  <a:lnTo>
                    <a:pt x="1268775" y="7340"/>
                  </a:lnTo>
                  <a:lnTo>
                    <a:pt x="1267599" y="7340"/>
                  </a:lnTo>
                  <a:lnTo>
                    <a:pt x="1267599" y="6176"/>
                  </a:lnTo>
                  <a:lnTo>
                    <a:pt x="1266786" y="5372"/>
                  </a:lnTo>
                  <a:lnTo>
                    <a:pt x="1267599" y="5372"/>
                  </a:lnTo>
                  <a:lnTo>
                    <a:pt x="1267599" y="4584"/>
                  </a:lnTo>
                  <a:close/>
                </a:path>
                <a:path w="1742439" h="1475104">
                  <a:moveTo>
                    <a:pt x="1263904" y="3657"/>
                  </a:moveTo>
                  <a:lnTo>
                    <a:pt x="1262087" y="3657"/>
                  </a:lnTo>
                  <a:lnTo>
                    <a:pt x="1262087" y="10998"/>
                  </a:lnTo>
                  <a:lnTo>
                    <a:pt x="1266186" y="10998"/>
                  </a:lnTo>
                  <a:lnTo>
                    <a:pt x="1264843" y="4584"/>
                  </a:lnTo>
                  <a:lnTo>
                    <a:pt x="1267599" y="4584"/>
                  </a:lnTo>
                  <a:lnTo>
                    <a:pt x="1267599" y="3682"/>
                  </a:lnTo>
                  <a:lnTo>
                    <a:pt x="1263904" y="3682"/>
                  </a:lnTo>
                  <a:close/>
                </a:path>
                <a:path w="1742439" h="1475104">
                  <a:moveTo>
                    <a:pt x="1278851" y="4584"/>
                  </a:moveTo>
                  <a:lnTo>
                    <a:pt x="1267599" y="4584"/>
                  </a:lnTo>
                  <a:lnTo>
                    <a:pt x="1267599" y="6176"/>
                  </a:lnTo>
                  <a:lnTo>
                    <a:pt x="1270482" y="9029"/>
                  </a:lnTo>
                  <a:lnTo>
                    <a:pt x="1278751" y="9029"/>
                  </a:lnTo>
                  <a:lnTo>
                    <a:pt x="1279779" y="8521"/>
                  </a:lnTo>
                  <a:lnTo>
                    <a:pt x="1278851" y="4584"/>
                  </a:lnTo>
                  <a:close/>
                </a:path>
                <a:path w="1742439" h="1475104">
                  <a:moveTo>
                    <a:pt x="1263904" y="0"/>
                  </a:moveTo>
                  <a:lnTo>
                    <a:pt x="1258392" y="0"/>
                  </a:lnTo>
                  <a:lnTo>
                    <a:pt x="1258392" y="7340"/>
                  </a:lnTo>
                  <a:lnTo>
                    <a:pt x="1262087" y="7340"/>
                  </a:lnTo>
                  <a:lnTo>
                    <a:pt x="1262087" y="3657"/>
                  </a:lnTo>
                  <a:lnTo>
                    <a:pt x="1263904" y="3657"/>
                  </a:lnTo>
                  <a:lnTo>
                    <a:pt x="1263904" y="0"/>
                  </a:lnTo>
                  <a:close/>
                </a:path>
                <a:path w="1742439" h="1475104">
                  <a:moveTo>
                    <a:pt x="1267599" y="6176"/>
                  </a:moveTo>
                  <a:lnTo>
                    <a:pt x="1267599" y="7340"/>
                  </a:lnTo>
                  <a:lnTo>
                    <a:pt x="1268775" y="7340"/>
                  </a:lnTo>
                  <a:lnTo>
                    <a:pt x="1267599" y="6176"/>
                  </a:lnTo>
                  <a:close/>
                </a:path>
                <a:path w="1742439" h="1475104">
                  <a:moveTo>
                    <a:pt x="1267599" y="5372"/>
                  </a:moveTo>
                  <a:lnTo>
                    <a:pt x="1266786" y="5372"/>
                  </a:lnTo>
                  <a:lnTo>
                    <a:pt x="1267599" y="6176"/>
                  </a:lnTo>
                  <a:lnTo>
                    <a:pt x="1267599" y="5372"/>
                  </a:lnTo>
                  <a:close/>
                </a:path>
                <a:path w="1742439" h="1475104">
                  <a:moveTo>
                    <a:pt x="1267599" y="3657"/>
                  </a:moveTo>
                  <a:lnTo>
                    <a:pt x="1263904" y="3657"/>
                  </a:lnTo>
                  <a:lnTo>
                    <a:pt x="1267599" y="3682"/>
                  </a:lnTo>
                  <a:close/>
                </a:path>
                <a:path w="1742439" h="1475104">
                  <a:moveTo>
                    <a:pt x="1368374" y="46659"/>
                  </a:moveTo>
                  <a:lnTo>
                    <a:pt x="1357325" y="46659"/>
                  </a:lnTo>
                  <a:lnTo>
                    <a:pt x="1357325" y="52184"/>
                  </a:lnTo>
                  <a:lnTo>
                    <a:pt x="1368374" y="52184"/>
                  </a:lnTo>
                  <a:lnTo>
                    <a:pt x="1368374" y="46659"/>
                  </a:lnTo>
                  <a:close/>
                </a:path>
                <a:path w="1742439" h="1475104">
                  <a:moveTo>
                    <a:pt x="1301813" y="15557"/>
                  </a:moveTo>
                  <a:lnTo>
                    <a:pt x="1290751" y="15557"/>
                  </a:lnTo>
                  <a:lnTo>
                    <a:pt x="1290751" y="21069"/>
                  </a:lnTo>
                  <a:lnTo>
                    <a:pt x="1301813" y="21069"/>
                  </a:lnTo>
                  <a:lnTo>
                    <a:pt x="1301813" y="15557"/>
                  </a:lnTo>
                  <a:close/>
                </a:path>
                <a:path w="1742439" h="1475104">
                  <a:moveTo>
                    <a:pt x="1499679" y="107048"/>
                  </a:moveTo>
                  <a:lnTo>
                    <a:pt x="1488617" y="107048"/>
                  </a:lnTo>
                  <a:lnTo>
                    <a:pt x="1488617" y="112560"/>
                  </a:lnTo>
                  <a:lnTo>
                    <a:pt x="1499679" y="112560"/>
                  </a:lnTo>
                  <a:lnTo>
                    <a:pt x="1499679" y="107048"/>
                  </a:lnTo>
                  <a:close/>
                </a:path>
                <a:path w="1742439" h="1475104">
                  <a:moveTo>
                    <a:pt x="1393342" y="67716"/>
                  </a:moveTo>
                  <a:lnTo>
                    <a:pt x="1387830" y="67716"/>
                  </a:lnTo>
                  <a:lnTo>
                    <a:pt x="1387830" y="71399"/>
                  </a:lnTo>
                  <a:lnTo>
                    <a:pt x="1393342" y="71399"/>
                  </a:lnTo>
                  <a:lnTo>
                    <a:pt x="1393342" y="67716"/>
                  </a:lnTo>
                  <a:close/>
                </a:path>
                <a:path w="1742439" h="1475104">
                  <a:moveTo>
                    <a:pt x="1297665" y="23672"/>
                  </a:moveTo>
                  <a:lnTo>
                    <a:pt x="1292491" y="23672"/>
                  </a:lnTo>
                  <a:lnTo>
                    <a:pt x="1286179" y="29921"/>
                  </a:lnTo>
                  <a:lnTo>
                    <a:pt x="1290053" y="33845"/>
                  </a:lnTo>
                  <a:lnTo>
                    <a:pt x="1298981" y="25006"/>
                  </a:lnTo>
                  <a:lnTo>
                    <a:pt x="1297665" y="23672"/>
                  </a:lnTo>
                  <a:close/>
                </a:path>
                <a:path w="1742439" h="1475104">
                  <a:moveTo>
                    <a:pt x="1295107" y="21081"/>
                  </a:moveTo>
                  <a:lnTo>
                    <a:pt x="1290643" y="25501"/>
                  </a:lnTo>
                  <a:lnTo>
                    <a:pt x="1292491" y="23672"/>
                  </a:lnTo>
                  <a:lnTo>
                    <a:pt x="1297665" y="23672"/>
                  </a:lnTo>
                  <a:lnTo>
                    <a:pt x="1295107" y="21081"/>
                  </a:lnTo>
                  <a:close/>
                </a:path>
                <a:path w="1742439" h="1475104">
                  <a:moveTo>
                    <a:pt x="1562239" y="138150"/>
                  </a:moveTo>
                  <a:lnTo>
                    <a:pt x="1549615" y="138150"/>
                  </a:lnTo>
                  <a:lnTo>
                    <a:pt x="1561642" y="147777"/>
                  </a:lnTo>
                  <a:lnTo>
                    <a:pt x="1563471" y="146456"/>
                  </a:lnTo>
                  <a:lnTo>
                    <a:pt x="1563471" y="144576"/>
                  </a:lnTo>
                  <a:lnTo>
                    <a:pt x="1557959" y="144576"/>
                  </a:lnTo>
                  <a:lnTo>
                    <a:pt x="1557959" y="140906"/>
                  </a:lnTo>
                  <a:lnTo>
                    <a:pt x="1563471" y="140906"/>
                  </a:lnTo>
                  <a:lnTo>
                    <a:pt x="1563471" y="139382"/>
                  </a:lnTo>
                  <a:lnTo>
                    <a:pt x="1562239" y="138150"/>
                  </a:lnTo>
                  <a:close/>
                </a:path>
                <a:path w="1742439" h="1475104">
                  <a:moveTo>
                    <a:pt x="1563471" y="140906"/>
                  </a:moveTo>
                  <a:lnTo>
                    <a:pt x="1557959" y="140906"/>
                  </a:lnTo>
                  <a:lnTo>
                    <a:pt x="1557959" y="144576"/>
                  </a:lnTo>
                  <a:lnTo>
                    <a:pt x="1563471" y="144576"/>
                  </a:lnTo>
                  <a:lnTo>
                    <a:pt x="1563471" y="140906"/>
                  </a:lnTo>
                  <a:close/>
                </a:path>
                <a:path w="1742439" h="1475104">
                  <a:moveTo>
                    <a:pt x="1603235" y="156451"/>
                  </a:moveTo>
                  <a:lnTo>
                    <a:pt x="1592173" y="156451"/>
                  </a:lnTo>
                  <a:lnTo>
                    <a:pt x="1592173" y="161963"/>
                  </a:lnTo>
                  <a:lnTo>
                    <a:pt x="1603235" y="161963"/>
                  </a:lnTo>
                  <a:lnTo>
                    <a:pt x="1603235" y="156451"/>
                  </a:lnTo>
                  <a:close/>
                </a:path>
                <a:path w="1742439" h="1475104">
                  <a:moveTo>
                    <a:pt x="1609712" y="461098"/>
                  </a:moveTo>
                  <a:lnTo>
                    <a:pt x="1604187" y="461098"/>
                  </a:lnTo>
                  <a:lnTo>
                    <a:pt x="1604187" y="464781"/>
                  </a:lnTo>
                  <a:lnTo>
                    <a:pt x="1609712" y="464781"/>
                  </a:lnTo>
                  <a:lnTo>
                    <a:pt x="1609712" y="461098"/>
                  </a:lnTo>
                  <a:close/>
                </a:path>
                <a:path w="1742439" h="1475104">
                  <a:moveTo>
                    <a:pt x="1595831" y="458368"/>
                  </a:moveTo>
                  <a:lnTo>
                    <a:pt x="1584782" y="458368"/>
                  </a:lnTo>
                  <a:lnTo>
                    <a:pt x="1584782" y="463880"/>
                  </a:lnTo>
                  <a:lnTo>
                    <a:pt x="1595831" y="463880"/>
                  </a:lnTo>
                  <a:lnTo>
                    <a:pt x="1595831" y="458368"/>
                  </a:lnTo>
                  <a:close/>
                </a:path>
                <a:path w="1742439" h="1475104">
                  <a:moveTo>
                    <a:pt x="1518170" y="438238"/>
                  </a:moveTo>
                  <a:lnTo>
                    <a:pt x="1514487" y="438238"/>
                  </a:lnTo>
                  <a:lnTo>
                    <a:pt x="1511655" y="443610"/>
                  </a:lnTo>
                  <a:lnTo>
                    <a:pt x="1514487" y="443750"/>
                  </a:lnTo>
                  <a:lnTo>
                    <a:pt x="1518170" y="443750"/>
                  </a:lnTo>
                  <a:lnTo>
                    <a:pt x="1518170" y="438238"/>
                  </a:lnTo>
                  <a:close/>
                </a:path>
                <a:path w="1742439" h="1475104">
                  <a:moveTo>
                    <a:pt x="1514487" y="438238"/>
                  </a:moveTo>
                  <a:lnTo>
                    <a:pt x="1498828" y="442036"/>
                  </a:lnTo>
                  <a:lnTo>
                    <a:pt x="1511655" y="443610"/>
                  </a:lnTo>
                  <a:lnTo>
                    <a:pt x="1514487" y="438238"/>
                  </a:lnTo>
                  <a:close/>
                </a:path>
                <a:path w="1742439" h="1475104">
                  <a:moveTo>
                    <a:pt x="1514487" y="438238"/>
                  </a:moveTo>
                  <a:lnTo>
                    <a:pt x="1510792" y="438238"/>
                  </a:lnTo>
                  <a:lnTo>
                    <a:pt x="1498828" y="442036"/>
                  </a:lnTo>
                  <a:lnTo>
                    <a:pt x="1514487" y="438238"/>
                  </a:lnTo>
                  <a:close/>
                </a:path>
                <a:path w="1742439" h="1475104">
                  <a:moveTo>
                    <a:pt x="1468234" y="427253"/>
                  </a:moveTo>
                  <a:lnTo>
                    <a:pt x="1457185" y="427253"/>
                  </a:lnTo>
                  <a:lnTo>
                    <a:pt x="1457185" y="432777"/>
                  </a:lnTo>
                  <a:lnTo>
                    <a:pt x="1468234" y="432777"/>
                  </a:lnTo>
                  <a:lnTo>
                    <a:pt x="1468234" y="427253"/>
                  </a:lnTo>
                  <a:close/>
                </a:path>
                <a:path w="1742439" h="1475104">
                  <a:moveTo>
                    <a:pt x="1475651" y="438238"/>
                  </a:moveTo>
                  <a:lnTo>
                    <a:pt x="1468272" y="438238"/>
                  </a:lnTo>
                  <a:lnTo>
                    <a:pt x="1468272" y="443750"/>
                  </a:lnTo>
                  <a:lnTo>
                    <a:pt x="1479334" y="443750"/>
                  </a:lnTo>
                  <a:lnTo>
                    <a:pt x="1479334" y="440980"/>
                  </a:lnTo>
                  <a:lnTo>
                    <a:pt x="1475651" y="438238"/>
                  </a:lnTo>
                  <a:close/>
                </a:path>
                <a:path w="1742439" h="1475104">
                  <a:moveTo>
                    <a:pt x="1479334" y="440067"/>
                  </a:moveTo>
                  <a:lnTo>
                    <a:pt x="1479334" y="440980"/>
                  </a:lnTo>
                  <a:lnTo>
                    <a:pt x="1483055" y="443750"/>
                  </a:lnTo>
                  <a:lnTo>
                    <a:pt x="1486750" y="443750"/>
                  </a:lnTo>
                  <a:lnTo>
                    <a:pt x="1479334" y="440067"/>
                  </a:lnTo>
                  <a:close/>
                </a:path>
                <a:path w="1742439" h="1475104">
                  <a:moveTo>
                    <a:pt x="1483055" y="438238"/>
                  </a:moveTo>
                  <a:lnTo>
                    <a:pt x="1479334" y="438238"/>
                  </a:lnTo>
                  <a:lnTo>
                    <a:pt x="1479334" y="440067"/>
                  </a:lnTo>
                  <a:lnTo>
                    <a:pt x="1486750" y="443750"/>
                  </a:lnTo>
                  <a:lnTo>
                    <a:pt x="1483055" y="438238"/>
                  </a:lnTo>
                  <a:close/>
                </a:path>
                <a:path w="1742439" h="1475104">
                  <a:moveTo>
                    <a:pt x="1475651" y="438238"/>
                  </a:moveTo>
                  <a:lnTo>
                    <a:pt x="1479334" y="440980"/>
                  </a:lnTo>
                  <a:lnTo>
                    <a:pt x="1479334" y="440067"/>
                  </a:lnTo>
                  <a:lnTo>
                    <a:pt x="1475651" y="438238"/>
                  </a:lnTo>
                  <a:close/>
                </a:path>
                <a:path w="1742439" h="1475104">
                  <a:moveTo>
                    <a:pt x="1479334" y="438238"/>
                  </a:moveTo>
                  <a:lnTo>
                    <a:pt x="1475651" y="438238"/>
                  </a:lnTo>
                  <a:lnTo>
                    <a:pt x="1479334" y="440067"/>
                  </a:lnTo>
                  <a:lnTo>
                    <a:pt x="1479334" y="438238"/>
                  </a:lnTo>
                  <a:close/>
                </a:path>
                <a:path w="1742439" h="1475104">
                  <a:moveTo>
                    <a:pt x="1498752" y="446468"/>
                  </a:moveTo>
                  <a:lnTo>
                    <a:pt x="1493240" y="446468"/>
                  </a:lnTo>
                  <a:lnTo>
                    <a:pt x="1493240" y="450138"/>
                  </a:lnTo>
                  <a:lnTo>
                    <a:pt x="1498752" y="450138"/>
                  </a:lnTo>
                  <a:lnTo>
                    <a:pt x="1498752" y="446468"/>
                  </a:lnTo>
                  <a:close/>
                </a:path>
                <a:path w="1742439" h="1475104">
                  <a:moveTo>
                    <a:pt x="1460881" y="445754"/>
                  </a:moveTo>
                  <a:lnTo>
                    <a:pt x="1460881" y="451065"/>
                  </a:lnTo>
                  <a:lnTo>
                    <a:pt x="1471930" y="451065"/>
                  </a:lnTo>
                  <a:lnTo>
                    <a:pt x="1471930" y="447408"/>
                  </a:lnTo>
                  <a:lnTo>
                    <a:pt x="1464564" y="447408"/>
                  </a:lnTo>
                  <a:lnTo>
                    <a:pt x="1460881" y="445754"/>
                  </a:lnTo>
                  <a:close/>
                </a:path>
                <a:path w="1742439" h="1475104">
                  <a:moveTo>
                    <a:pt x="1458099" y="444505"/>
                  </a:moveTo>
                  <a:lnTo>
                    <a:pt x="1458099" y="448309"/>
                  </a:lnTo>
                  <a:lnTo>
                    <a:pt x="1460881" y="448309"/>
                  </a:lnTo>
                  <a:lnTo>
                    <a:pt x="1460881" y="445754"/>
                  </a:lnTo>
                  <a:lnTo>
                    <a:pt x="1458099" y="444505"/>
                  </a:lnTo>
                  <a:close/>
                </a:path>
                <a:path w="1742439" h="1475104">
                  <a:moveTo>
                    <a:pt x="1465360" y="445554"/>
                  </a:moveTo>
                  <a:lnTo>
                    <a:pt x="1460881" y="445554"/>
                  </a:lnTo>
                  <a:lnTo>
                    <a:pt x="1460881" y="445754"/>
                  </a:lnTo>
                  <a:lnTo>
                    <a:pt x="1464564" y="447408"/>
                  </a:lnTo>
                  <a:lnTo>
                    <a:pt x="1465360" y="445554"/>
                  </a:lnTo>
                  <a:close/>
                </a:path>
                <a:path w="1742439" h="1475104">
                  <a:moveTo>
                    <a:pt x="1471930" y="445554"/>
                  </a:moveTo>
                  <a:lnTo>
                    <a:pt x="1465360" y="445554"/>
                  </a:lnTo>
                  <a:lnTo>
                    <a:pt x="1464564" y="447408"/>
                  </a:lnTo>
                  <a:lnTo>
                    <a:pt x="1471930" y="447408"/>
                  </a:lnTo>
                  <a:lnTo>
                    <a:pt x="1471930" y="445554"/>
                  </a:lnTo>
                  <a:close/>
                </a:path>
                <a:path w="1742439" h="1475104">
                  <a:moveTo>
                    <a:pt x="1463624" y="440969"/>
                  </a:moveTo>
                  <a:lnTo>
                    <a:pt x="1458099" y="440969"/>
                  </a:lnTo>
                  <a:lnTo>
                    <a:pt x="1458099" y="444505"/>
                  </a:lnTo>
                  <a:lnTo>
                    <a:pt x="1460881" y="445754"/>
                  </a:lnTo>
                  <a:lnTo>
                    <a:pt x="1460881" y="445554"/>
                  </a:lnTo>
                  <a:lnTo>
                    <a:pt x="1465360" y="445554"/>
                  </a:lnTo>
                  <a:lnTo>
                    <a:pt x="1465748" y="444652"/>
                  </a:lnTo>
                  <a:lnTo>
                    <a:pt x="1461795" y="444652"/>
                  </a:lnTo>
                  <a:lnTo>
                    <a:pt x="1461795" y="440994"/>
                  </a:lnTo>
                  <a:lnTo>
                    <a:pt x="1463624" y="440994"/>
                  </a:lnTo>
                  <a:close/>
                </a:path>
                <a:path w="1742439" h="1475104">
                  <a:moveTo>
                    <a:pt x="1463624" y="440994"/>
                  </a:moveTo>
                  <a:lnTo>
                    <a:pt x="1461795" y="440994"/>
                  </a:lnTo>
                  <a:lnTo>
                    <a:pt x="1461795" y="444652"/>
                  </a:lnTo>
                  <a:lnTo>
                    <a:pt x="1463624" y="444652"/>
                  </a:lnTo>
                  <a:lnTo>
                    <a:pt x="1463624" y="440994"/>
                  </a:lnTo>
                  <a:close/>
                </a:path>
                <a:path w="1742439" h="1475104">
                  <a:moveTo>
                    <a:pt x="1467319" y="440969"/>
                  </a:moveTo>
                  <a:lnTo>
                    <a:pt x="1463624" y="440969"/>
                  </a:lnTo>
                  <a:lnTo>
                    <a:pt x="1463624" y="444652"/>
                  </a:lnTo>
                  <a:lnTo>
                    <a:pt x="1465748" y="444652"/>
                  </a:lnTo>
                  <a:lnTo>
                    <a:pt x="1467319" y="440994"/>
                  </a:lnTo>
                  <a:close/>
                </a:path>
                <a:path w="1742439" h="1475104">
                  <a:moveTo>
                    <a:pt x="1465478" y="437781"/>
                  </a:moveTo>
                  <a:lnTo>
                    <a:pt x="1452600" y="442036"/>
                  </a:lnTo>
                  <a:lnTo>
                    <a:pt x="1458099" y="444505"/>
                  </a:lnTo>
                  <a:lnTo>
                    <a:pt x="1458099" y="440969"/>
                  </a:lnTo>
                  <a:lnTo>
                    <a:pt x="1467319" y="440969"/>
                  </a:lnTo>
                  <a:lnTo>
                    <a:pt x="1467319" y="439115"/>
                  </a:lnTo>
                  <a:lnTo>
                    <a:pt x="1465478" y="437781"/>
                  </a:lnTo>
                  <a:close/>
                </a:path>
                <a:path w="1742439" h="1475104">
                  <a:moveTo>
                    <a:pt x="1439583" y="450138"/>
                  </a:moveTo>
                  <a:lnTo>
                    <a:pt x="1434058" y="450138"/>
                  </a:lnTo>
                  <a:lnTo>
                    <a:pt x="1434058" y="453821"/>
                  </a:lnTo>
                  <a:lnTo>
                    <a:pt x="1439583" y="453821"/>
                  </a:lnTo>
                  <a:lnTo>
                    <a:pt x="1439583" y="450138"/>
                  </a:lnTo>
                  <a:close/>
                </a:path>
                <a:path w="1742439" h="1475104">
                  <a:moveTo>
                    <a:pt x="1417383" y="453783"/>
                  </a:moveTo>
                  <a:lnTo>
                    <a:pt x="1411871" y="453783"/>
                  </a:lnTo>
                  <a:lnTo>
                    <a:pt x="1411871" y="457466"/>
                  </a:lnTo>
                  <a:lnTo>
                    <a:pt x="1417383" y="457466"/>
                  </a:lnTo>
                  <a:lnTo>
                    <a:pt x="1417383" y="453783"/>
                  </a:lnTo>
                  <a:close/>
                </a:path>
                <a:path w="1742439" h="1475104">
                  <a:moveTo>
                    <a:pt x="1542199" y="526059"/>
                  </a:moveTo>
                  <a:lnTo>
                    <a:pt x="1531150" y="526059"/>
                  </a:lnTo>
                  <a:lnTo>
                    <a:pt x="1531150" y="531583"/>
                  </a:lnTo>
                  <a:lnTo>
                    <a:pt x="1542199" y="531583"/>
                  </a:lnTo>
                  <a:lnTo>
                    <a:pt x="1542199" y="526059"/>
                  </a:lnTo>
                  <a:close/>
                </a:path>
                <a:path w="1742439" h="1475104">
                  <a:moveTo>
                    <a:pt x="1520939" y="525157"/>
                  </a:moveTo>
                  <a:lnTo>
                    <a:pt x="1515427" y="525157"/>
                  </a:lnTo>
                  <a:lnTo>
                    <a:pt x="1515427" y="528840"/>
                  </a:lnTo>
                  <a:lnTo>
                    <a:pt x="1520939" y="528840"/>
                  </a:lnTo>
                  <a:lnTo>
                    <a:pt x="1520939" y="525157"/>
                  </a:lnTo>
                  <a:close/>
                </a:path>
                <a:path w="1742439" h="1475104">
                  <a:moveTo>
                    <a:pt x="1525562" y="518744"/>
                  </a:moveTo>
                  <a:lnTo>
                    <a:pt x="1514513" y="518744"/>
                  </a:lnTo>
                  <a:lnTo>
                    <a:pt x="1514513" y="524255"/>
                  </a:lnTo>
                  <a:lnTo>
                    <a:pt x="1520939" y="524255"/>
                  </a:lnTo>
                  <a:lnTo>
                    <a:pt x="1520939" y="521500"/>
                  </a:lnTo>
                  <a:lnTo>
                    <a:pt x="1525562" y="521500"/>
                  </a:lnTo>
                  <a:lnTo>
                    <a:pt x="1525562" y="518744"/>
                  </a:lnTo>
                  <a:close/>
                </a:path>
                <a:path w="1742439" h="1475104">
                  <a:moveTo>
                    <a:pt x="1421091" y="559904"/>
                  </a:moveTo>
                  <a:lnTo>
                    <a:pt x="1415567" y="559904"/>
                  </a:lnTo>
                  <a:lnTo>
                    <a:pt x="1415567" y="567270"/>
                  </a:lnTo>
                  <a:lnTo>
                    <a:pt x="1421091" y="567270"/>
                  </a:lnTo>
                  <a:lnTo>
                    <a:pt x="1421091" y="559904"/>
                  </a:lnTo>
                  <a:close/>
                </a:path>
                <a:path w="1742439" h="1475104">
                  <a:moveTo>
                    <a:pt x="1403553" y="570669"/>
                  </a:moveTo>
                  <a:lnTo>
                    <a:pt x="1399819" y="574365"/>
                  </a:lnTo>
                  <a:lnTo>
                    <a:pt x="1399819" y="576042"/>
                  </a:lnTo>
                  <a:lnTo>
                    <a:pt x="1402867" y="579119"/>
                  </a:lnTo>
                  <a:lnTo>
                    <a:pt x="1408371" y="573671"/>
                  </a:lnTo>
                  <a:lnTo>
                    <a:pt x="1403553" y="573671"/>
                  </a:lnTo>
                  <a:lnTo>
                    <a:pt x="1403553" y="570669"/>
                  </a:lnTo>
                  <a:close/>
                </a:path>
                <a:path w="1742439" h="1475104">
                  <a:moveTo>
                    <a:pt x="1399819" y="571804"/>
                  </a:moveTo>
                  <a:lnTo>
                    <a:pt x="1396136" y="571804"/>
                  </a:lnTo>
                  <a:lnTo>
                    <a:pt x="1396136" y="577329"/>
                  </a:lnTo>
                  <a:lnTo>
                    <a:pt x="1399819" y="577329"/>
                  </a:lnTo>
                  <a:lnTo>
                    <a:pt x="1399819" y="576042"/>
                  </a:lnTo>
                  <a:lnTo>
                    <a:pt x="1398981" y="575195"/>
                  </a:lnTo>
                  <a:lnTo>
                    <a:pt x="1399819" y="574365"/>
                  </a:lnTo>
                  <a:lnTo>
                    <a:pt x="1399819" y="571804"/>
                  </a:lnTo>
                  <a:close/>
                </a:path>
                <a:path w="1742439" h="1475104">
                  <a:moveTo>
                    <a:pt x="1399819" y="574365"/>
                  </a:moveTo>
                  <a:lnTo>
                    <a:pt x="1398981" y="575195"/>
                  </a:lnTo>
                  <a:lnTo>
                    <a:pt x="1399819" y="576042"/>
                  </a:lnTo>
                  <a:lnTo>
                    <a:pt x="1399819" y="574365"/>
                  </a:lnTo>
                  <a:close/>
                </a:path>
                <a:path w="1742439" h="1475104">
                  <a:moveTo>
                    <a:pt x="1410466" y="568947"/>
                  </a:moveTo>
                  <a:lnTo>
                    <a:pt x="1405293" y="568947"/>
                  </a:lnTo>
                  <a:lnTo>
                    <a:pt x="1403553" y="570669"/>
                  </a:lnTo>
                  <a:lnTo>
                    <a:pt x="1403553" y="573671"/>
                  </a:lnTo>
                  <a:lnTo>
                    <a:pt x="1408371" y="573671"/>
                  </a:lnTo>
                  <a:lnTo>
                    <a:pt x="1410957" y="571102"/>
                  </a:lnTo>
                  <a:lnTo>
                    <a:pt x="1410957" y="569444"/>
                  </a:lnTo>
                  <a:lnTo>
                    <a:pt x="1410466" y="568947"/>
                  </a:lnTo>
                  <a:close/>
                </a:path>
                <a:path w="1742439" h="1475104">
                  <a:moveTo>
                    <a:pt x="1410957" y="571102"/>
                  </a:moveTo>
                  <a:lnTo>
                    <a:pt x="1408371" y="573671"/>
                  </a:lnTo>
                  <a:lnTo>
                    <a:pt x="1410957" y="573671"/>
                  </a:lnTo>
                  <a:lnTo>
                    <a:pt x="1410957" y="571102"/>
                  </a:lnTo>
                  <a:close/>
                </a:path>
                <a:path w="1742439" h="1475104">
                  <a:moveTo>
                    <a:pt x="1414614" y="568147"/>
                  </a:moveTo>
                  <a:lnTo>
                    <a:pt x="1410957" y="568147"/>
                  </a:lnTo>
                  <a:lnTo>
                    <a:pt x="1410957" y="569444"/>
                  </a:lnTo>
                  <a:lnTo>
                    <a:pt x="1411782" y="570280"/>
                  </a:lnTo>
                  <a:lnTo>
                    <a:pt x="1410957" y="571102"/>
                  </a:lnTo>
                  <a:lnTo>
                    <a:pt x="1410957" y="573671"/>
                  </a:lnTo>
                  <a:lnTo>
                    <a:pt x="1414614" y="573671"/>
                  </a:lnTo>
                  <a:lnTo>
                    <a:pt x="1414614" y="568147"/>
                  </a:lnTo>
                  <a:close/>
                </a:path>
                <a:path w="1742439" h="1475104">
                  <a:moveTo>
                    <a:pt x="1422006" y="568147"/>
                  </a:moveTo>
                  <a:lnTo>
                    <a:pt x="1414614" y="568147"/>
                  </a:lnTo>
                  <a:lnTo>
                    <a:pt x="1414614" y="573671"/>
                  </a:lnTo>
                  <a:lnTo>
                    <a:pt x="1422006" y="573671"/>
                  </a:lnTo>
                  <a:lnTo>
                    <a:pt x="1422006" y="568147"/>
                  </a:lnTo>
                  <a:close/>
                </a:path>
                <a:path w="1742439" h="1475104">
                  <a:moveTo>
                    <a:pt x="1390924" y="563044"/>
                  </a:moveTo>
                  <a:lnTo>
                    <a:pt x="1386039" y="567880"/>
                  </a:lnTo>
                  <a:lnTo>
                    <a:pt x="1389913" y="571792"/>
                  </a:lnTo>
                  <a:lnTo>
                    <a:pt x="1393531" y="568210"/>
                  </a:lnTo>
                  <a:lnTo>
                    <a:pt x="1390924" y="563044"/>
                  </a:lnTo>
                  <a:close/>
                </a:path>
                <a:path w="1742439" h="1475104">
                  <a:moveTo>
                    <a:pt x="1396136" y="565631"/>
                  </a:moveTo>
                  <a:lnTo>
                    <a:pt x="1393531" y="568210"/>
                  </a:lnTo>
                  <a:lnTo>
                    <a:pt x="1395336" y="571779"/>
                  </a:lnTo>
                  <a:lnTo>
                    <a:pt x="1400263" y="569290"/>
                  </a:lnTo>
                  <a:lnTo>
                    <a:pt x="1398774" y="566343"/>
                  </a:lnTo>
                  <a:lnTo>
                    <a:pt x="1396136" y="566343"/>
                  </a:lnTo>
                  <a:lnTo>
                    <a:pt x="1396136" y="565631"/>
                  </a:lnTo>
                  <a:close/>
                </a:path>
                <a:path w="1742439" h="1475104">
                  <a:moveTo>
                    <a:pt x="1410957" y="569444"/>
                  </a:moveTo>
                  <a:lnTo>
                    <a:pt x="1410957" y="571102"/>
                  </a:lnTo>
                  <a:lnTo>
                    <a:pt x="1411782" y="570280"/>
                  </a:lnTo>
                  <a:lnTo>
                    <a:pt x="1410957" y="569444"/>
                  </a:lnTo>
                  <a:close/>
                </a:path>
                <a:path w="1742439" h="1475104">
                  <a:moveTo>
                    <a:pt x="1407909" y="566356"/>
                  </a:moveTo>
                  <a:lnTo>
                    <a:pt x="1403553" y="570669"/>
                  </a:lnTo>
                  <a:lnTo>
                    <a:pt x="1405293" y="568947"/>
                  </a:lnTo>
                  <a:lnTo>
                    <a:pt x="1410466" y="568947"/>
                  </a:lnTo>
                  <a:lnTo>
                    <a:pt x="1407909" y="566356"/>
                  </a:lnTo>
                  <a:close/>
                </a:path>
                <a:path w="1742439" h="1475104">
                  <a:moveTo>
                    <a:pt x="1406100" y="568147"/>
                  </a:moveTo>
                  <a:lnTo>
                    <a:pt x="1403553" y="568147"/>
                  </a:lnTo>
                  <a:lnTo>
                    <a:pt x="1403553" y="570669"/>
                  </a:lnTo>
                  <a:lnTo>
                    <a:pt x="1406100" y="568147"/>
                  </a:lnTo>
                  <a:close/>
                </a:path>
                <a:path w="1742439" h="1475104">
                  <a:moveTo>
                    <a:pt x="1410957" y="568147"/>
                  </a:moveTo>
                  <a:lnTo>
                    <a:pt x="1409676" y="568147"/>
                  </a:lnTo>
                  <a:lnTo>
                    <a:pt x="1410957" y="569444"/>
                  </a:lnTo>
                  <a:lnTo>
                    <a:pt x="1410957" y="568147"/>
                  </a:lnTo>
                  <a:close/>
                </a:path>
                <a:path w="1742439" h="1475104">
                  <a:moveTo>
                    <a:pt x="1396136" y="561632"/>
                  </a:moveTo>
                  <a:lnTo>
                    <a:pt x="1392351" y="561632"/>
                  </a:lnTo>
                  <a:lnTo>
                    <a:pt x="1390924" y="563044"/>
                  </a:lnTo>
                  <a:lnTo>
                    <a:pt x="1393531" y="568210"/>
                  </a:lnTo>
                  <a:lnTo>
                    <a:pt x="1396136" y="565631"/>
                  </a:lnTo>
                  <a:lnTo>
                    <a:pt x="1396136" y="561632"/>
                  </a:lnTo>
                  <a:close/>
                </a:path>
                <a:path w="1742439" h="1475104">
                  <a:moveTo>
                    <a:pt x="1397654" y="564135"/>
                  </a:moveTo>
                  <a:lnTo>
                    <a:pt x="1396225" y="565543"/>
                  </a:lnTo>
                  <a:lnTo>
                    <a:pt x="1396136" y="566343"/>
                  </a:lnTo>
                  <a:lnTo>
                    <a:pt x="1398774" y="566343"/>
                  </a:lnTo>
                  <a:lnTo>
                    <a:pt x="1397654" y="564135"/>
                  </a:lnTo>
                  <a:close/>
                </a:path>
                <a:path w="1742439" h="1475104">
                  <a:moveTo>
                    <a:pt x="1399819" y="566000"/>
                  </a:moveTo>
                  <a:lnTo>
                    <a:pt x="1398600" y="566000"/>
                  </a:lnTo>
                  <a:lnTo>
                    <a:pt x="1398774" y="566343"/>
                  </a:lnTo>
                  <a:lnTo>
                    <a:pt x="1399819" y="566343"/>
                  </a:lnTo>
                  <a:lnTo>
                    <a:pt x="1399819" y="566000"/>
                  </a:lnTo>
                  <a:close/>
                </a:path>
                <a:path w="1742439" h="1475104">
                  <a:moveTo>
                    <a:pt x="1397656" y="564133"/>
                  </a:moveTo>
                  <a:lnTo>
                    <a:pt x="1398600" y="566000"/>
                  </a:lnTo>
                  <a:lnTo>
                    <a:pt x="1397656" y="564133"/>
                  </a:lnTo>
                  <a:close/>
                </a:path>
                <a:path w="1742439" h="1475104">
                  <a:moveTo>
                    <a:pt x="1396136" y="561126"/>
                  </a:moveTo>
                  <a:lnTo>
                    <a:pt x="1396136" y="565631"/>
                  </a:lnTo>
                  <a:lnTo>
                    <a:pt x="1397653" y="564133"/>
                  </a:lnTo>
                  <a:lnTo>
                    <a:pt x="1396746" y="562343"/>
                  </a:lnTo>
                  <a:lnTo>
                    <a:pt x="1396136" y="561126"/>
                  </a:lnTo>
                  <a:close/>
                </a:path>
                <a:path w="1742439" h="1475104">
                  <a:moveTo>
                    <a:pt x="1399819" y="560831"/>
                  </a:moveTo>
                  <a:lnTo>
                    <a:pt x="1396735" y="560831"/>
                  </a:lnTo>
                  <a:lnTo>
                    <a:pt x="1398841" y="562965"/>
                  </a:lnTo>
                  <a:lnTo>
                    <a:pt x="1397657" y="564135"/>
                  </a:lnTo>
                  <a:lnTo>
                    <a:pt x="1398241" y="565289"/>
                  </a:lnTo>
                  <a:lnTo>
                    <a:pt x="1399819" y="565289"/>
                  </a:lnTo>
                  <a:lnTo>
                    <a:pt x="1399819" y="560831"/>
                  </a:lnTo>
                  <a:close/>
                </a:path>
                <a:path w="1742439" h="1475104">
                  <a:moveTo>
                    <a:pt x="1396751" y="562343"/>
                  </a:moveTo>
                  <a:lnTo>
                    <a:pt x="1397654" y="564135"/>
                  </a:lnTo>
                  <a:lnTo>
                    <a:pt x="1396751" y="562343"/>
                  </a:lnTo>
                  <a:close/>
                </a:path>
                <a:path w="1742439" h="1475104">
                  <a:moveTo>
                    <a:pt x="1396735" y="560831"/>
                  </a:moveTo>
                  <a:lnTo>
                    <a:pt x="1396136" y="560831"/>
                  </a:lnTo>
                  <a:lnTo>
                    <a:pt x="1396136" y="561126"/>
                  </a:lnTo>
                  <a:lnTo>
                    <a:pt x="1397656" y="564133"/>
                  </a:lnTo>
                  <a:lnTo>
                    <a:pt x="1398841" y="562965"/>
                  </a:lnTo>
                  <a:lnTo>
                    <a:pt x="1396735" y="560831"/>
                  </a:lnTo>
                  <a:close/>
                </a:path>
                <a:path w="1742439" h="1475104">
                  <a:moveTo>
                    <a:pt x="1394784" y="559222"/>
                  </a:moveTo>
                  <a:lnTo>
                    <a:pt x="1390167" y="561543"/>
                  </a:lnTo>
                  <a:lnTo>
                    <a:pt x="1390923" y="563041"/>
                  </a:lnTo>
                  <a:lnTo>
                    <a:pt x="1394784" y="559222"/>
                  </a:lnTo>
                  <a:close/>
                </a:path>
                <a:path w="1742439" h="1475104">
                  <a:moveTo>
                    <a:pt x="1395026" y="559100"/>
                  </a:moveTo>
                  <a:lnTo>
                    <a:pt x="1394784" y="559222"/>
                  </a:lnTo>
                  <a:lnTo>
                    <a:pt x="1392177" y="561803"/>
                  </a:lnTo>
                  <a:lnTo>
                    <a:pt x="1392351" y="561632"/>
                  </a:lnTo>
                  <a:lnTo>
                    <a:pt x="1396136" y="561632"/>
                  </a:lnTo>
                  <a:lnTo>
                    <a:pt x="1396136" y="561126"/>
                  </a:lnTo>
                  <a:lnTo>
                    <a:pt x="1395202" y="559278"/>
                  </a:lnTo>
                  <a:lnTo>
                    <a:pt x="1395026" y="559100"/>
                  </a:lnTo>
                  <a:close/>
                </a:path>
                <a:path w="1742439" h="1475104">
                  <a:moveTo>
                    <a:pt x="1395202" y="559278"/>
                  </a:moveTo>
                  <a:lnTo>
                    <a:pt x="1396136" y="561126"/>
                  </a:lnTo>
                  <a:lnTo>
                    <a:pt x="1396136" y="560831"/>
                  </a:lnTo>
                  <a:lnTo>
                    <a:pt x="1396735" y="560831"/>
                  </a:lnTo>
                  <a:lnTo>
                    <a:pt x="1395202" y="559278"/>
                  </a:lnTo>
                  <a:close/>
                </a:path>
                <a:path w="1742439" h="1475104">
                  <a:moveTo>
                    <a:pt x="1395095" y="559066"/>
                  </a:moveTo>
                  <a:lnTo>
                    <a:pt x="1395146" y="559222"/>
                  </a:lnTo>
                  <a:lnTo>
                    <a:pt x="1395095" y="559066"/>
                  </a:lnTo>
                  <a:close/>
                </a:path>
                <a:path w="1742439" h="1475104">
                  <a:moveTo>
                    <a:pt x="1394968" y="559041"/>
                  </a:moveTo>
                  <a:lnTo>
                    <a:pt x="1394784" y="559222"/>
                  </a:lnTo>
                  <a:lnTo>
                    <a:pt x="1395026" y="559100"/>
                  </a:lnTo>
                  <a:close/>
                </a:path>
                <a:path w="1742439" h="1475104">
                  <a:moveTo>
                    <a:pt x="1263904" y="532460"/>
                  </a:moveTo>
                  <a:lnTo>
                    <a:pt x="1258392" y="532460"/>
                  </a:lnTo>
                  <a:lnTo>
                    <a:pt x="1258392" y="536143"/>
                  </a:lnTo>
                  <a:lnTo>
                    <a:pt x="1263904" y="536143"/>
                  </a:lnTo>
                  <a:lnTo>
                    <a:pt x="1263904" y="532460"/>
                  </a:lnTo>
                  <a:close/>
                </a:path>
                <a:path w="1742439" h="1475104">
                  <a:moveTo>
                    <a:pt x="1386865" y="582790"/>
                  </a:moveTo>
                  <a:lnTo>
                    <a:pt x="1375816" y="582790"/>
                  </a:lnTo>
                  <a:lnTo>
                    <a:pt x="1375816" y="588302"/>
                  </a:lnTo>
                  <a:lnTo>
                    <a:pt x="1386865" y="588302"/>
                  </a:lnTo>
                  <a:lnTo>
                    <a:pt x="1386865" y="582790"/>
                  </a:lnTo>
                  <a:close/>
                </a:path>
                <a:path w="1742439" h="1475104">
                  <a:moveTo>
                    <a:pt x="1371155" y="583691"/>
                  </a:moveTo>
                  <a:lnTo>
                    <a:pt x="1365643" y="583691"/>
                  </a:lnTo>
                  <a:lnTo>
                    <a:pt x="1365643" y="587374"/>
                  </a:lnTo>
                  <a:lnTo>
                    <a:pt x="1371155" y="587374"/>
                  </a:lnTo>
                  <a:lnTo>
                    <a:pt x="1371155" y="583691"/>
                  </a:lnTo>
                  <a:close/>
                </a:path>
                <a:path w="1742439" h="1475104">
                  <a:moveTo>
                    <a:pt x="1313827" y="591032"/>
                  </a:moveTo>
                  <a:lnTo>
                    <a:pt x="1308315" y="591032"/>
                  </a:lnTo>
                  <a:lnTo>
                    <a:pt x="1308315" y="594715"/>
                  </a:lnTo>
                  <a:lnTo>
                    <a:pt x="1313827" y="594715"/>
                  </a:lnTo>
                  <a:lnTo>
                    <a:pt x="1313827" y="591032"/>
                  </a:lnTo>
                  <a:close/>
                </a:path>
                <a:path w="1742439" h="1475104">
                  <a:moveTo>
                    <a:pt x="1255572" y="579132"/>
                  </a:moveTo>
                  <a:lnTo>
                    <a:pt x="1244523" y="579132"/>
                  </a:lnTo>
                  <a:lnTo>
                    <a:pt x="1244523" y="584644"/>
                  </a:lnTo>
                  <a:lnTo>
                    <a:pt x="1255572" y="584644"/>
                  </a:lnTo>
                  <a:lnTo>
                    <a:pt x="1255572" y="579132"/>
                  </a:lnTo>
                  <a:close/>
                </a:path>
                <a:path w="1742439" h="1475104">
                  <a:moveTo>
                    <a:pt x="1222286" y="568147"/>
                  </a:moveTo>
                  <a:lnTo>
                    <a:pt x="1211237" y="568147"/>
                  </a:lnTo>
                  <a:lnTo>
                    <a:pt x="1211237" y="573671"/>
                  </a:lnTo>
                  <a:lnTo>
                    <a:pt x="1222286" y="573671"/>
                  </a:lnTo>
                  <a:lnTo>
                    <a:pt x="1222286" y="568147"/>
                  </a:lnTo>
                  <a:close/>
                </a:path>
                <a:path w="1742439" h="1475104">
                  <a:moveTo>
                    <a:pt x="1198245" y="579132"/>
                  </a:moveTo>
                  <a:lnTo>
                    <a:pt x="1187196" y="579132"/>
                  </a:lnTo>
                  <a:lnTo>
                    <a:pt x="1187196" y="584644"/>
                  </a:lnTo>
                  <a:lnTo>
                    <a:pt x="1198245" y="584644"/>
                  </a:lnTo>
                  <a:lnTo>
                    <a:pt x="1198245" y="579132"/>
                  </a:lnTo>
                  <a:close/>
                </a:path>
                <a:path w="1742439" h="1475104">
                  <a:moveTo>
                    <a:pt x="1197330" y="591019"/>
                  </a:moveTo>
                  <a:lnTo>
                    <a:pt x="1191818" y="591019"/>
                  </a:lnTo>
                  <a:lnTo>
                    <a:pt x="1191818" y="594690"/>
                  </a:lnTo>
                  <a:lnTo>
                    <a:pt x="1197330" y="594690"/>
                  </a:lnTo>
                  <a:lnTo>
                    <a:pt x="1197330" y="591019"/>
                  </a:lnTo>
                  <a:close/>
                </a:path>
                <a:path w="1742439" h="1475104">
                  <a:moveTo>
                    <a:pt x="1262976" y="621207"/>
                  </a:moveTo>
                  <a:lnTo>
                    <a:pt x="1251915" y="621207"/>
                  </a:lnTo>
                  <a:lnTo>
                    <a:pt x="1251915" y="626732"/>
                  </a:lnTo>
                  <a:lnTo>
                    <a:pt x="1262976" y="626732"/>
                  </a:lnTo>
                  <a:lnTo>
                    <a:pt x="1262976" y="621207"/>
                  </a:lnTo>
                  <a:close/>
                </a:path>
                <a:path w="1742439" h="1475104">
                  <a:moveTo>
                    <a:pt x="1144625" y="595591"/>
                  </a:moveTo>
                  <a:lnTo>
                    <a:pt x="1133563" y="595591"/>
                  </a:lnTo>
                  <a:lnTo>
                    <a:pt x="1133563" y="601116"/>
                  </a:lnTo>
                  <a:lnTo>
                    <a:pt x="1144625" y="601116"/>
                  </a:lnTo>
                  <a:lnTo>
                    <a:pt x="1144625" y="595591"/>
                  </a:lnTo>
                  <a:close/>
                </a:path>
                <a:path w="1742439" h="1475104">
                  <a:moveTo>
                    <a:pt x="1144625" y="613892"/>
                  </a:moveTo>
                  <a:lnTo>
                    <a:pt x="1133563" y="613892"/>
                  </a:lnTo>
                  <a:lnTo>
                    <a:pt x="1133563" y="619404"/>
                  </a:lnTo>
                  <a:lnTo>
                    <a:pt x="1144625" y="619404"/>
                  </a:lnTo>
                  <a:lnTo>
                    <a:pt x="1144625" y="613892"/>
                  </a:lnTo>
                  <a:close/>
                </a:path>
                <a:path w="1742439" h="1475104">
                  <a:moveTo>
                    <a:pt x="1109484" y="628535"/>
                  </a:moveTo>
                  <a:lnTo>
                    <a:pt x="1098435" y="628535"/>
                  </a:lnTo>
                  <a:lnTo>
                    <a:pt x="1098435" y="634047"/>
                  </a:lnTo>
                  <a:lnTo>
                    <a:pt x="1109484" y="634047"/>
                  </a:lnTo>
                  <a:lnTo>
                    <a:pt x="1109484" y="628535"/>
                  </a:lnTo>
                  <a:close/>
                </a:path>
                <a:path w="1742439" h="1475104">
                  <a:moveTo>
                    <a:pt x="1112266" y="640435"/>
                  </a:moveTo>
                  <a:lnTo>
                    <a:pt x="1106754" y="640435"/>
                  </a:lnTo>
                  <a:lnTo>
                    <a:pt x="1106754" y="644118"/>
                  </a:lnTo>
                  <a:lnTo>
                    <a:pt x="1112266" y="644118"/>
                  </a:lnTo>
                  <a:lnTo>
                    <a:pt x="1112266" y="640435"/>
                  </a:lnTo>
                  <a:close/>
                </a:path>
                <a:path w="1742439" h="1475104">
                  <a:moveTo>
                    <a:pt x="1213040" y="690740"/>
                  </a:moveTo>
                  <a:lnTo>
                    <a:pt x="1201991" y="690740"/>
                  </a:lnTo>
                  <a:lnTo>
                    <a:pt x="1201991" y="696264"/>
                  </a:lnTo>
                  <a:lnTo>
                    <a:pt x="1213040" y="696264"/>
                  </a:lnTo>
                  <a:lnTo>
                    <a:pt x="1213040" y="690740"/>
                  </a:lnTo>
                  <a:close/>
                </a:path>
                <a:path w="1742439" h="1475104">
                  <a:moveTo>
                    <a:pt x="1097470" y="644080"/>
                  </a:moveTo>
                  <a:lnTo>
                    <a:pt x="1091958" y="644080"/>
                  </a:lnTo>
                  <a:lnTo>
                    <a:pt x="1091958" y="647763"/>
                  </a:lnTo>
                  <a:lnTo>
                    <a:pt x="1097470" y="647763"/>
                  </a:lnTo>
                  <a:lnTo>
                    <a:pt x="1097470" y="644080"/>
                  </a:lnTo>
                  <a:close/>
                </a:path>
                <a:path w="1742439" h="1475104">
                  <a:moveTo>
                    <a:pt x="1090079" y="647738"/>
                  </a:moveTo>
                  <a:lnTo>
                    <a:pt x="1084554" y="647738"/>
                  </a:lnTo>
                  <a:lnTo>
                    <a:pt x="1084554" y="651421"/>
                  </a:lnTo>
                  <a:lnTo>
                    <a:pt x="1090079" y="651421"/>
                  </a:lnTo>
                  <a:lnTo>
                    <a:pt x="1090079" y="647738"/>
                  </a:lnTo>
                  <a:close/>
                </a:path>
                <a:path w="1742439" h="1475104">
                  <a:moveTo>
                    <a:pt x="1077163" y="663295"/>
                  </a:moveTo>
                  <a:lnTo>
                    <a:pt x="1070698" y="663295"/>
                  </a:lnTo>
                  <a:lnTo>
                    <a:pt x="1070698" y="668820"/>
                  </a:lnTo>
                  <a:lnTo>
                    <a:pt x="1081747" y="668820"/>
                  </a:lnTo>
                  <a:lnTo>
                    <a:pt x="1081747" y="666076"/>
                  </a:lnTo>
                  <a:lnTo>
                    <a:pt x="1077163" y="666076"/>
                  </a:lnTo>
                  <a:lnTo>
                    <a:pt x="1077163" y="663295"/>
                  </a:lnTo>
                  <a:close/>
                </a:path>
                <a:path w="1742439" h="1475104">
                  <a:moveTo>
                    <a:pt x="1082675" y="662393"/>
                  </a:moveTo>
                  <a:lnTo>
                    <a:pt x="1077163" y="662393"/>
                  </a:lnTo>
                  <a:lnTo>
                    <a:pt x="1077163" y="666076"/>
                  </a:lnTo>
                  <a:lnTo>
                    <a:pt x="1081747" y="666076"/>
                  </a:lnTo>
                  <a:lnTo>
                    <a:pt x="1081747" y="663295"/>
                  </a:lnTo>
                  <a:lnTo>
                    <a:pt x="1082675" y="663295"/>
                  </a:lnTo>
                  <a:lnTo>
                    <a:pt x="1082675" y="662393"/>
                  </a:lnTo>
                  <a:close/>
                </a:path>
                <a:path w="1742439" h="1475104">
                  <a:moveTo>
                    <a:pt x="1082675" y="663295"/>
                  </a:moveTo>
                  <a:lnTo>
                    <a:pt x="1081747" y="663295"/>
                  </a:lnTo>
                  <a:lnTo>
                    <a:pt x="1081747" y="666076"/>
                  </a:lnTo>
                  <a:lnTo>
                    <a:pt x="1082675" y="666076"/>
                  </a:lnTo>
                  <a:lnTo>
                    <a:pt x="1082675" y="663295"/>
                  </a:lnTo>
                  <a:close/>
                </a:path>
                <a:path w="1742439" h="1475104">
                  <a:moveTo>
                    <a:pt x="1078052" y="670610"/>
                  </a:moveTo>
                  <a:lnTo>
                    <a:pt x="1066990" y="670610"/>
                  </a:lnTo>
                  <a:lnTo>
                    <a:pt x="1066990" y="679792"/>
                  </a:lnTo>
                  <a:lnTo>
                    <a:pt x="1078052" y="679792"/>
                  </a:lnTo>
                  <a:lnTo>
                    <a:pt x="1078052" y="670610"/>
                  </a:lnTo>
                  <a:close/>
                </a:path>
                <a:path w="1742439" h="1475104">
                  <a:moveTo>
                    <a:pt x="1058646" y="724585"/>
                  </a:moveTo>
                  <a:lnTo>
                    <a:pt x="1053122" y="724585"/>
                  </a:lnTo>
                  <a:lnTo>
                    <a:pt x="1053122" y="728268"/>
                  </a:lnTo>
                  <a:lnTo>
                    <a:pt x="1058646" y="728268"/>
                  </a:lnTo>
                  <a:lnTo>
                    <a:pt x="1058646" y="724585"/>
                  </a:lnTo>
                  <a:close/>
                </a:path>
                <a:path w="1742439" h="1475104">
                  <a:moveTo>
                    <a:pt x="1051242" y="731913"/>
                  </a:moveTo>
                  <a:lnTo>
                    <a:pt x="1045730" y="731913"/>
                  </a:lnTo>
                  <a:lnTo>
                    <a:pt x="1045730" y="739241"/>
                  </a:lnTo>
                  <a:lnTo>
                    <a:pt x="1049426" y="739241"/>
                  </a:lnTo>
                  <a:lnTo>
                    <a:pt x="1049426" y="738339"/>
                  </a:lnTo>
                  <a:lnTo>
                    <a:pt x="1048499" y="738339"/>
                  </a:lnTo>
                  <a:lnTo>
                    <a:pt x="1048499" y="732828"/>
                  </a:lnTo>
                  <a:lnTo>
                    <a:pt x="1051242" y="732828"/>
                  </a:lnTo>
                  <a:lnTo>
                    <a:pt x="1051242" y="731913"/>
                  </a:lnTo>
                  <a:close/>
                </a:path>
                <a:path w="1742439" h="1475104">
                  <a:moveTo>
                    <a:pt x="1051242" y="735571"/>
                  </a:moveTo>
                  <a:lnTo>
                    <a:pt x="1049426" y="735571"/>
                  </a:lnTo>
                  <a:lnTo>
                    <a:pt x="1049426" y="739241"/>
                  </a:lnTo>
                  <a:lnTo>
                    <a:pt x="1054938" y="739241"/>
                  </a:lnTo>
                  <a:lnTo>
                    <a:pt x="1054938" y="735583"/>
                  </a:lnTo>
                  <a:lnTo>
                    <a:pt x="1051242" y="735583"/>
                  </a:lnTo>
                  <a:close/>
                </a:path>
                <a:path w="1742439" h="1475104">
                  <a:moveTo>
                    <a:pt x="1051242" y="732828"/>
                  </a:moveTo>
                  <a:lnTo>
                    <a:pt x="1048499" y="732828"/>
                  </a:lnTo>
                  <a:lnTo>
                    <a:pt x="1048499" y="738339"/>
                  </a:lnTo>
                  <a:lnTo>
                    <a:pt x="1049426" y="738339"/>
                  </a:lnTo>
                  <a:lnTo>
                    <a:pt x="1049426" y="735571"/>
                  </a:lnTo>
                  <a:lnTo>
                    <a:pt x="1051242" y="735571"/>
                  </a:lnTo>
                  <a:lnTo>
                    <a:pt x="1051242" y="732828"/>
                  </a:lnTo>
                  <a:close/>
                </a:path>
                <a:path w="1742439" h="1475104">
                  <a:moveTo>
                    <a:pt x="1059561" y="735571"/>
                  </a:moveTo>
                  <a:lnTo>
                    <a:pt x="1054938" y="735571"/>
                  </a:lnTo>
                  <a:lnTo>
                    <a:pt x="1054938" y="738339"/>
                  </a:lnTo>
                  <a:lnTo>
                    <a:pt x="1059561" y="738339"/>
                  </a:lnTo>
                  <a:lnTo>
                    <a:pt x="1059561" y="735571"/>
                  </a:lnTo>
                  <a:close/>
                </a:path>
                <a:path w="1742439" h="1475104">
                  <a:moveTo>
                    <a:pt x="1059561" y="732828"/>
                  </a:moveTo>
                  <a:lnTo>
                    <a:pt x="1051242" y="732828"/>
                  </a:lnTo>
                  <a:lnTo>
                    <a:pt x="1051242" y="735583"/>
                  </a:lnTo>
                  <a:lnTo>
                    <a:pt x="1054938" y="735583"/>
                  </a:lnTo>
                  <a:lnTo>
                    <a:pt x="1059561" y="735571"/>
                  </a:lnTo>
                  <a:lnTo>
                    <a:pt x="1059561" y="732828"/>
                  </a:lnTo>
                  <a:close/>
                </a:path>
                <a:path w="1742439" h="1475104">
                  <a:moveTo>
                    <a:pt x="1047546" y="720928"/>
                  </a:moveTo>
                  <a:lnTo>
                    <a:pt x="1042022" y="720928"/>
                  </a:lnTo>
                  <a:lnTo>
                    <a:pt x="1042022" y="728268"/>
                  </a:lnTo>
                  <a:lnTo>
                    <a:pt x="1045730" y="728268"/>
                  </a:lnTo>
                  <a:lnTo>
                    <a:pt x="1045730" y="724585"/>
                  </a:lnTo>
                  <a:lnTo>
                    <a:pt x="1047546" y="724585"/>
                  </a:lnTo>
                  <a:lnTo>
                    <a:pt x="1047546" y="720928"/>
                  </a:lnTo>
                  <a:close/>
                </a:path>
                <a:path w="1742439" h="1475104">
                  <a:moveTo>
                    <a:pt x="1047546" y="724585"/>
                  </a:moveTo>
                  <a:lnTo>
                    <a:pt x="1045730" y="724585"/>
                  </a:lnTo>
                  <a:lnTo>
                    <a:pt x="1045730" y="728268"/>
                  </a:lnTo>
                  <a:lnTo>
                    <a:pt x="1051242" y="728268"/>
                  </a:lnTo>
                  <a:lnTo>
                    <a:pt x="1051242" y="724611"/>
                  </a:lnTo>
                  <a:lnTo>
                    <a:pt x="1047546" y="724611"/>
                  </a:lnTo>
                  <a:close/>
                </a:path>
                <a:path w="1742439" h="1475104">
                  <a:moveTo>
                    <a:pt x="1051242" y="724585"/>
                  </a:moveTo>
                  <a:lnTo>
                    <a:pt x="1047546" y="724585"/>
                  </a:lnTo>
                  <a:lnTo>
                    <a:pt x="1051242" y="724611"/>
                  </a:lnTo>
                  <a:close/>
                </a:path>
                <a:path w="1742439" h="1475104">
                  <a:moveTo>
                    <a:pt x="1071613" y="782231"/>
                  </a:moveTo>
                  <a:lnTo>
                    <a:pt x="1066990" y="782231"/>
                  </a:lnTo>
                  <a:lnTo>
                    <a:pt x="1066990" y="787755"/>
                  </a:lnTo>
                  <a:lnTo>
                    <a:pt x="1078052" y="787755"/>
                  </a:lnTo>
                  <a:lnTo>
                    <a:pt x="1078052" y="785012"/>
                  </a:lnTo>
                  <a:lnTo>
                    <a:pt x="1071613" y="785012"/>
                  </a:lnTo>
                  <a:lnTo>
                    <a:pt x="1071613" y="782231"/>
                  </a:lnTo>
                  <a:close/>
                </a:path>
                <a:path w="1742439" h="1475104">
                  <a:moveTo>
                    <a:pt x="1080833" y="773988"/>
                  </a:moveTo>
                  <a:lnTo>
                    <a:pt x="1075309" y="773988"/>
                  </a:lnTo>
                  <a:lnTo>
                    <a:pt x="1075309" y="781329"/>
                  </a:lnTo>
                  <a:lnTo>
                    <a:pt x="1071613" y="781329"/>
                  </a:lnTo>
                  <a:lnTo>
                    <a:pt x="1071613" y="785012"/>
                  </a:lnTo>
                  <a:lnTo>
                    <a:pt x="1077137" y="785012"/>
                  </a:lnTo>
                  <a:lnTo>
                    <a:pt x="1077137" y="777671"/>
                  </a:lnTo>
                  <a:lnTo>
                    <a:pt x="1080833" y="777671"/>
                  </a:lnTo>
                  <a:lnTo>
                    <a:pt x="1080833" y="773988"/>
                  </a:lnTo>
                  <a:close/>
                </a:path>
                <a:path w="1742439" h="1475104">
                  <a:moveTo>
                    <a:pt x="1077163" y="782231"/>
                  </a:moveTo>
                  <a:lnTo>
                    <a:pt x="1077137" y="785012"/>
                  </a:lnTo>
                  <a:lnTo>
                    <a:pt x="1077163" y="782231"/>
                  </a:lnTo>
                  <a:close/>
                </a:path>
                <a:path w="1742439" h="1475104">
                  <a:moveTo>
                    <a:pt x="1082675" y="781329"/>
                  </a:moveTo>
                  <a:lnTo>
                    <a:pt x="1077163" y="781329"/>
                  </a:lnTo>
                  <a:lnTo>
                    <a:pt x="1077163" y="785012"/>
                  </a:lnTo>
                  <a:lnTo>
                    <a:pt x="1078052" y="785012"/>
                  </a:lnTo>
                  <a:lnTo>
                    <a:pt x="1078052" y="782231"/>
                  </a:lnTo>
                  <a:lnTo>
                    <a:pt x="1082675" y="782231"/>
                  </a:lnTo>
                  <a:lnTo>
                    <a:pt x="1082675" y="781329"/>
                  </a:lnTo>
                  <a:close/>
                </a:path>
                <a:path w="1742439" h="1475104">
                  <a:moveTo>
                    <a:pt x="1082675" y="782231"/>
                  </a:moveTo>
                  <a:lnTo>
                    <a:pt x="1078052" y="782231"/>
                  </a:lnTo>
                  <a:lnTo>
                    <a:pt x="1078052" y="785012"/>
                  </a:lnTo>
                  <a:lnTo>
                    <a:pt x="1082675" y="785012"/>
                  </a:lnTo>
                  <a:lnTo>
                    <a:pt x="1082675" y="782231"/>
                  </a:lnTo>
                  <a:close/>
                </a:path>
                <a:path w="1742439" h="1475104">
                  <a:moveTo>
                    <a:pt x="1075309" y="773988"/>
                  </a:moveTo>
                  <a:lnTo>
                    <a:pt x="1064221" y="773988"/>
                  </a:lnTo>
                  <a:lnTo>
                    <a:pt x="1075309" y="774014"/>
                  </a:lnTo>
                  <a:close/>
                </a:path>
                <a:path w="1742439" h="1475104">
                  <a:moveTo>
                    <a:pt x="1069733" y="766673"/>
                  </a:moveTo>
                  <a:lnTo>
                    <a:pt x="1064221" y="766673"/>
                  </a:lnTo>
                  <a:lnTo>
                    <a:pt x="1064221" y="770356"/>
                  </a:lnTo>
                  <a:lnTo>
                    <a:pt x="1069733" y="770356"/>
                  </a:lnTo>
                  <a:lnTo>
                    <a:pt x="1069733" y="766673"/>
                  </a:lnTo>
                  <a:close/>
                </a:path>
                <a:path w="1742439" h="1475104">
                  <a:moveTo>
                    <a:pt x="1077137" y="763015"/>
                  </a:moveTo>
                  <a:lnTo>
                    <a:pt x="1071613" y="763015"/>
                  </a:lnTo>
                  <a:lnTo>
                    <a:pt x="1071613" y="766698"/>
                  </a:lnTo>
                  <a:lnTo>
                    <a:pt x="1077137" y="766698"/>
                  </a:lnTo>
                  <a:lnTo>
                    <a:pt x="1077137" y="763015"/>
                  </a:lnTo>
                  <a:close/>
                </a:path>
                <a:path w="1742439" h="1475104">
                  <a:moveTo>
                    <a:pt x="1063294" y="758443"/>
                  </a:moveTo>
                  <a:lnTo>
                    <a:pt x="1055903" y="758443"/>
                  </a:lnTo>
                  <a:lnTo>
                    <a:pt x="1055903" y="763968"/>
                  </a:lnTo>
                  <a:lnTo>
                    <a:pt x="1066952" y="763968"/>
                  </a:lnTo>
                  <a:lnTo>
                    <a:pt x="1066952" y="761199"/>
                  </a:lnTo>
                  <a:lnTo>
                    <a:pt x="1064221" y="761199"/>
                  </a:lnTo>
                  <a:lnTo>
                    <a:pt x="1064221" y="760298"/>
                  </a:lnTo>
                  <a:lnTo>
                    <a:pt x="1063294" y="760298"/>
                  </a:lnTo>
                  <a:lnTo>
                    <a:pt x="1063294" y="758443"/>
                  </a:lnTo>
                  <a:close/>
                </a:path>
                <a:path w="1742439" h="1475104">
                  <a:moveTo>
                    <a:pt x="1067917" y="753859"/>
                  </a:moveTo>
                  <a:lnTo>
                    <a:pt x="1064221" y="753859"/>
                  </a:lnTo>
                  <a:lnTo>
                    <a:pt x="1064221" y="761199"/>
                  </a:lnTo>
                  <a:lnTo>
                    <a:pt x="1066952" y="761199"/>
                  </a:lnTo>
                  <a:lnTo>
                    <a:pt x="1066952" y="758443"/>
                  </a:lnTo>
                  <a:lnTo>
                    <a:pt x="1074356" y="758443"/>
                  </a:lnTo>
                  <a:lnTo>
                    <a:pt x="1074356" y="757542"/>
                  </a:lnTo>
                  <a:lnTo>
                    <a:pt x="1069733" y="757542"/>
                  </a:lnTo>
                  <a:lnTo>
                    <a:pt x="1069733" y="753884"/>
                  </a:lnTo>
                  <a:lnTo>
                    <a:pt x="1067917" y="753884"/>
                  </a:lnTo>
                  <a:close/>
                </a:path>
                <a:path w="1742439" h="1475104">
                  <a:moveTo>
                    <a:pt x="1064221" y="754786"/>
                  </a:moveTo>
                  <a:lnTo>
                    <a:pt x="1063294" y="754786"/>
                  </a:lnTo>
                  <a:lnTo>
                    <a:pt x="1063294" y="760298"/>
                  </a:lnTo>
                  <a:lnTo>
                    <a:pt x="1064221" y="760298"/>
                  </a:lnTo>
                  <a:lnTo>
                    <a:pt x="1064221" y="754786"/>
                  </a:lnTo>
                  <a:close/>
                </a:path>
                <a:path w="1742439" h="1475104">
                  <a:moveTo>
                    <a:pt x="1074356" y="758443"/>
                  </a:moveTo>
                  <a:lnTo>
                    <a:pt x="1066952" y="758443"/>
                  </a:lnTo>
                  <a:lnTo>
                    <a:pt x="1066952" y="760298"/>
                  </a:lnTo>
                  <a:lnTo>
                    <a:pt x="1074356" y="760298"/>
                  </a:lnTo>
                  <a:lnTo>
                    <a:pt x="1074356" y="758443"/>
                  </a:lnTo>
                  <a:close/>
                </a:path>
                <a:path w="1742439" h="1475104">
                  <a:moveTo>
                    <a:pt x="1059599" y="750201"/>
                  </a:moveTo>
                  <a:lnTo>
                    <a:pt x="1056817" y="750201"/>
                  </a:lnTo>
                  <a:lnTo>
                    <a:pt x="1056817" y="757542"/>
                  </a:lnTo>
                  <a:lnTo>
                    <a:pt x="1063294" y="757542"/>
                  </a:lnTo>
                  <a:lnTo>
                    <a:pt x="1063294" y="754786"/>
                  </a:lnTo>
                  <a:lnTo>
                    <a:pt x="1064221" y="754786"/>
                  </a:lnTo>
                  <a:lnTo>
                    <a:pt x="1064221" y="753884"/>
                  </a:lnTo>
                  <a:lnTo>
                    <a:pt x="1062342" y="753884"/>
                  </a:lnTo>
                  <a:lnTo>
                    <a:pt x="1062342" y="752982"/>
                  </a:lnTo>
                  <a:lnTo>
                    <a:pt x="1059599" y="752982"/>
                  </a:lnTo>
                  <a:lnTo>
                    <a:pt x="1059599" y="750201"/>
                  </a:lnTo>
                  <a:close/>
                </a:path>
                <a:path w="1742439" h="1475104">
                  <a:moveTo>
                    <a:pt x="1070423" y="753859"/>
                  </a:moveTo>
                  <a:lnTo>
                    <a:pt x="1069733" y="753859"/>
                  </a:lnTo>
                  <a:lnTo>
                    <a:pt x="1069733" y="757542"/>
                  </a:lnTo>
                  <a:lnTo>
                    <a:pt x="1074356" y="757542"/>
                  </a:lnTo>
                  <a:lnTo>
                    <a:pt x="1074356" y="756640"/>
                  </a:lnTo>
                  <a:lnTo>
                    <a:pt x="1070698" y="756640"/>
                  </a:lnTo>
                  <a:lnTo>
                    <a:pt x="1070698" y="754132"/>
                  </a:lnTo>
                  <a:lnTo>
                    <a:pt x="1070423" y="753859"/>
                  </a:lnTo>
                  <a:close/>
                </a:path>
                <a:path w="1742439" h="1475104">
                  <a:moveTo>
                    <a:pt x="1070698" y="754132"/>
                  </a:moveTo>
                  <a:lnTo>
                    <a:pt x="1070698" y="756640"/>
                  </a:lnTo>
                  <a:lnTo>
                    <a:pt x="1074356" y="756640"/>
                  </a:lnTo>
                  <a:lnTo>
                    <a:pt x="1074356" y="754786"/>
                  </a:lnTo>
                  <a:lnTo>
                    <a:pt x="1081747" y="754786"/>
                  </a:lnTo>
                  <a:lnTo>
                    <a:pt x="1071346" y="754773"/>
                  </a:lnTo>
                  <a:lnTo>
                    <a:pt x="1070698" y="754132"/>
                  </a:lnTo>
                  <a:close/>
                </a:path>
                <a:path w="1742439" h="1475104">
                  <a:moveTo>
                    <a:pt x="1081747" y="754786"/>
                  </a:moveTo>
                  <a:lnTo>
                    <a:pt x="1074356" y="754786"/>
                  </a:lnTo>
                  <a:lnTo>
                    <a:pt x="1074356" y="756640"/>
                  </a:lnTo>
                  <a:lnTo>
                    <a:pt x="1081747" y="756640"/>
                  </a:lnTo>
                  <a:lnTo>
                    <a:pt x="1081747" y="754786"/>
                  </a:lnTo>
                  <a:close/>
                </a:path>
                <a:path w="1742439" h="1475104">
                  <a:moveTo>
                    <a:pt x="1071613" y="751128"/>
                  </a:moveTo>
                  <a:lnTo>
                    <a:pt x="1070698" y="751128"/>
                  </a:lnTo>
                  <a:lnTo>
                    <a:pt x="1070698" y="754132"/>
                  </a:lnTo>
                  <a:lnTo>
                    <a:pt x="1071346" y="754773"/>
                  </a:lnTo>
                  <a:lnTo>
                    <a:pt x="1072226" y="753884"/>
                  </a:lnTo>
                  <a:lnTo>
                    <a:pt x="1071613" y="753884"/>
                  </a:lnTo>
                  <a:lnTo>
                    <a:pt x="1071613" y="751128"/>
                  </a:lnTo>
                  <a:close/>
                </a:path>
                <a:path w="1742439" h="1475104">
                  <a:moveTo>
                    <a:pt x="1081747" y="751128"/>
                  </a:moveTo>
                  <a:lnTo>
                    <a:pt x="1074956" y="751128"/>
                  </a:lnTo>
                  <a:lnTo>
                    <a:pt x="1071346" y="754773"/>
                  </a:lnTo>
                  <a:lnTo>
                    <a:pt x="1081747" y="754773"/>
                  </a:lnTo>
                  <a:lnTo>
                    <a:pt x="1081747" y="751128"/>
                  </a:lnTo>
                  <a:close/>
                </a:path>
                <a:path w="1742439" h="1475104">
                  <a:moveTo>
                    <a:pt x="1067917" y="743607"/>
                  </a:moveTo>
                  <a:lnTo>
                    <a:pt x="1067917" y="751378"/>
                  </a:lnTo>
                  <a:lnTo>
                    <a:pt x="1068730" y="752182"/>
                  </a:lnTo>
                  <a:lnTo>
                    <a:pt x="1070698" y="754132"/>
                  </a:lnTo>
                  <a:lnTo>
                    <a:pt x="1070660" y="752982"/>
                  </a:lnTo>
                  <a:lnTo>
                    <a:pt x="1070660" y="747471"/>
                  </a:lnTo>
                  <a:lnTo>
                    <a:pt x="1071613" y="747471"/>
                  </a:lnTo>
                  <a:lnTo>
                    <a:pt x="1071613" y="747266"/>
                  </a:lnTo>
                  <a:lnTo>
                    <a:pt x="1067917" y="743607"/>
                  </a:lnTo>
                  <a:close/>
                </a:path>
                <a:path w="1742439" h="1475104">
                  <a:moveTo>
                    <a:pt x="1067917" y="751378"/>
                  </a:moveTo>
                  <a:lnTo>
                    <a:pt x="1067917" y="753884"/>
                  </a:lnTo>
                  <a:lnTo>
                    <a:pt x="1069733" y="753884"/>
                  </a:lnTo>
                  <a:lnTo>
                    <a:pt x="1070423" y="753859"/>
                  </a:lnTo>
                  <a:lnTo>
                    <a:pt x="1067917" y="751378"/>
                  </a:lnTo>
                  <a:close/>
                </a:path>
                <a:path w="1742439" h="1475104">
                  <a:moveTo>
                    <a:pt x="1071613" y="747266"/>
                  </a:moveTo>
                  <a:lnTo>
                    <a:pt x="1071613" y="753884"/>
                  </a:lnTo>
                  <a:lnTo>
                    <a:pt x="1072226" y="753884"/>
                  </a:lnTo>
                  <a:lnTo>
                    <a:pt x="1075232" y="750849"/>
                  </a:lnTo>
                  <a:lnTo>
                    <a:pt x="1074604" y="750227"/>
                  </a:lnTo>
                  <a:lnTo>
                    <a:pt x="1073429" y="750227"/>
                  </a:lnTo>
                  <a:lnTo>
                    <a:pt x="1073429" y="749064"/>
                  </a:lnTo>
                  <a:lnTo>
                    <a:pt x="1071613" y="747266"/>
                  </a:lnTo>
                  <a:close/>
                </a:path>
                <a:path w="1742439" h="1475104">
                  <a:moveTo>
                    <a:pt x="1063970" y="747471"/>
                  </a:moveTo>
                  <a:lnTo>
                    <a:pt x="1059599" y="747471"/>
                  </a:lnTo>
                  <a:lnTo>
                    <a:pt x="1059599" y="752982"/>
                  </a:lnTo>
                  <a:lnTo>
                    <a:pt x="1062342" y="752982"/>
                  </a:lnTo>
                  <a:lnTo>
                    <a:pt x="1062342" y="750201"/>
                  </a:lnTo>
                  <a:lnTo>
                    <a:pt x="1066728" y="750201"/>
                  </a:lnTo>
                  <a:lnTo>
                    <a:pt x="1065034" y="748525"/>
                  </a:lnTo>
                  <a:lnTo>
                    <a:pt x="1063970" y="747471"/>
                  </a:lnTo>
                  <a:close/>
                </a:path>
                <a:path w="1742439" h="1475104">
                  <a:moveTo>
                    <a:pt x="1066728" y="750201"/>
                  </a:moveTo>
                  <a:lnTo>
                    <a:pt x="1062342" y="750201"/>
                  </a:lnTo>
                  <a:lnTo>
                    <a:pt x="1062342" y="752982"/>
                  </a:lnTo>
                  <a:lnTo>
                    <a:pt x="1067917" y="752982"/>
                  </a:lnTo>
                  <a:lnTo>
                    <a:pt x="1067917" y="751378"/>
                  </a:lnTo>
                  <a:lnTo>
                    <a:pt x="1066728" y="750201"/>
                  </a:lnTo>
                  <a:close/>
                </a:path>
                <a:path w="1742439" h="1475104">
                  <a:moveTo>
                    <a:pt x="1071613" y="747471"/>
                  </a:moveTo>
                  <a:lnTo>
                    <a:pt x="1070660" y="747471"/>
                  </a:lnTo>
                  <a:lnTo>
                    <a:pt x="1070660" y="752982"/>
                  </a:lnTo>
                  <a:lnTo>
                    <a:pt x="1070698" y="751128"/>
                  </a:lnTo>
                  <a:lnTo>
                    <a:pt x="1071613" y="751128"/>
                  </a:lnTo>
                  <a:lnTo>
                    <a:pt x="1071613" y="747471"/>
                  </a:lnTo>
                  <a:close/>
                </a:path>
                <a:path w="1742439" h="1475104">
                  <a:moveTo>
                    <a:pt x="1067917" y="751378"/>
                  </a:moveTo>
                  <a:lnTo>
                    <a:pt x="1068729" y="752182"/>
                  </a:lnTo>
                  <a:lnTo>
                    <a:pt x="1067917" y="751378"/>
                  </a:lnTo>
                  <a:close/>
                </a:path>
                <a:path w="1742439" h="1475104">
                  <a:moveTo>
                    <a:pt x="1066038" y="742279"/>
                  </a:moveTo>
                  <a:lnTo>
                    <a:pt x="1062418" y="745934"/>
                  </a:lnTo>
                  <a:lnTo>
                    <a:pt x="1067917" y="751378"/>
                  </a:lnTo>
                  <a:lnTo>
                    <a:pt x="1067917" y="746582"/>
                  </a:lnTo>
                  <a:lnTo>
                    <a:pt x="1066038" y="746582"/>
                  </a:lnTo>
                  <a:lnTo>
                    <a:pt x="1066038" y="742279"/>
                  </a:lnTo>
                  <a:close/>
                </a:path>
                <a:path w="1742439" h="1475104">
                  <a:moveTo>
                    <a:pt x="1065035" y="748525"/>
                  </a:moveTo>
                  <a:lnTo>
                    <a:pt x="1066882" y="750354"/>
                  </a:lnTo>
                  <a:lnTo>
                    <a:pt x="1065035" y="748525"/>
                  </a:lnTo>
                  <a:close/>
                </a:path>
                <a:path w="1742439" h="1475104">
                  <a:moveTo>
                    <a:pt x="1073429" y="749064"/>
                  </a:moveTo>
                  <a:lnTo>
                    <a:pt x="1073429" y="750227"/>
                  </a:lnTo>
                  <a:lnTo>
                    <a:pt x="1074604" y="750227"/>
                  </a:lnTo>
                  <a:lnTo>
                    <a:pt x="1073429" y="749064"/>
                  </a:lnTo>
                  <a:close/>
                </a:path>
                <a:path w="1742439" h="1475104">
                  <a:moveTo>
                    <a:pt x="1077137" y="746544"/>
                  </a:moveTo>
                  <a:lnTo>
                    <a:pt x="1073429" y="746544"/>
                  </a:lnTo>
                  <a:lnTo>
                    <a:pt x="1073429" y="749064"/>
                  </a:lnTo>
                  <a:lnTo>
                    <a:pt x="1074604" y="750227"/>
                  </a:lnTo>
                  <a:lnTo>
                    <a:pt x="1077137" y="750227"/>
                  </a:lnTo>
                  <a:lnTo>
                    <a:pt x="1077137" y="746544"/>
                  </a:lnTo>
                  <a:close/>
                </a:path>
                <a:path w="1742439" h="1475104">
                  <a:moveTo>
                    <a:pt x="1073429" y="746544"/>
                  </a:moveTo>
                  <a:lnTo>
                    <a:pt x="1071613" y="746544"/>
                  </a:lnTo>
                  <a:lnTo>
                    <a:pt x="1071613" y="747266"/>
                  </a:lnTo>
                  <a:lnTo>
                    <a:pt x="1073429" y="749064"/>
                  </a:lnTo>
                  <a:lnTo>
                    <a:pt x="1073429" y="746544"/>
                  </a:lnTo>
                  <a:close/>
                </a:path>
                <a:path w="1742439" h="1475104">
                  <a:moveTo>
                    <a:pt x="1071613" y="746544"/>
                  </a:moveTo>
                  <a:lnTo>
                    <a:pt x="1070883" y="746544"/>
                  </a:lnTo>
                  <a:lnTo>
                    <a:pt x="1071613" y="747266"/>
                  </a:lnTo>
                  <a:lnTo>
                    <a:pt x="1071613" y="746544"/>
                  </a:lnTo>
                  <a:close/>
                </a:path>
                <a:path w="1742439" h="1475104">
                  <a:moveTo>
                    <a:pt x="1065424" y="742899"/>
                  </a:moveTo>
                  <a:lnTo>
                    <a:pt x="1060513" y="742899"/>
                  </a:lnTo>
                  <a:lnTo>
                    <a:pt x="1060513" y="746582"/>
                  </a:lnTo>
                  <a:lnTo>
                    <a:pt x="1063072" y="746582"/>
                  </a:lnTo>
                  <a:lnTo>
                    <a:pt x="1062418" y="745934"/>
                  </a:lnTo>
                  <a:lnTo>
                    <a:pt x="1065424" y="742899"/>
                  </a:lnTo>
                  <a:close/>
                </a:path>
                <a:path w="1742439" h="1475104">
                  <a:moveTo>
                    <a:pt x="1067202" y="742899"/>
                  </a:moveTo>
                  <a:lnTo>
                    <a:pt x="1066038" y="742899"/>
                  </a:lnTo>
                  <a:lnTo>
                    <a:pt x="1066038" y="746582"/>
                  </a:lnTo>
                  <a:lnTo>
                    <a:pt x="1067917" y="746582"/>
                  </a:lnTo>
                  <a:lnTo>
                    <a:pt x="1067917" y="743607"/>
                  </a:lnTo>
                  <a:lnTo>
                    <a:pt x="1067202" y="742899"/>
                  </a:lnTo>
                  <a:close/>
                </a:path>
                <a:path w="1742439" h="1475104">
                  <a:moveTo>
                    <a:pt x="1067917" y="742010"/>
                  </a:moveTo>
                  <a:lnTo>
                    <a:pt x="1066304" y="742010"/>
                  </a:lnTo>
                  <a:lnTo>
                    <a:pt x="1067202" y="742899"/>
                  </a:lnTo>
                  <a:lnTo>
                    <a:pt x="1067917" y="742899"/>
                  </a:lnTo>
                  <a:lnTo>
                    <a:pt x="1067917" y="742010"/>
                  </a:lnTo>
                  <a:close/>
                </a:path>
                <a:path w="1742439" h="1475104">
                  <a:moveTo>
                    <a:pt x="1073429" y="735571"/>
                  </a:moveTo>
                  <a:lnTo>
                    <a:pt x="1067917" y="735571"/>
                  </a:lnTo>
                  <a:lnTo>
                    <a:pt x="1067917" y="742899"/>
                  </a:lnTo>
                  <a:lnTo>
                    <a:pt x="1073429" y="742899"/>
                  </a:lnTo>
                  <a:lnTo>
                    <a:pt x="1073429" y="735571"/>
                  </a:lnTo>
                  <a:close/>
                </a:path>
                <a:path w="1742439" h="1475104">
                  <a:moveTo>
                    <a:pt x="1067917" y="739241"/>
                  </a:moveTo>
                  <a:lnTo>
                    <a:pt x="1066038" y="739241"/>
                  </a:lnTo>
                  <a:lnTo>
                    <a:pt x="1066038" y="742279"/>
                  </a:lnTo>
                  <a:lnTo>
                    <a:pt x="1066304" y="742010"/>
                  </a:lnTo>
                  <a:lnTo>
                    <a:pt x="1067917" y="742010"/>
                  </a:lnTo>
                  <a:lnTo>
                    <a:pt x="1067917" y="739241"/>
                  </a:lnTo>
                  <a:close/>
                </a:path>
                <a:path w="1742439" h="1475104">
                  <a:moveTo>
                    <a:pt x="1093774" y="788631"/>
                  </a:moveTo>
                  <a:lnTo>
                    <a:pt x="1088263" y="788631"/>
                  </a:lnTo>
                  <a:lnTo>
                    <a:pt x="1088263" y="792314"/>
                  </a:lnTo>
                  <a:lnTo>
                    <a:pt x="1093774" y="792314"/>
                  </a:lnTo>
                  <a:lnTo>
                    <a:pt x="1093774" y="788631"/>
                  </a:lnTo>
                  <a:close/>
                </a:path>
                <a:path w="1742439" h="1475104">
                  <a:moveTo>
                    <a:pt x="1094701" y="785888"/>
                  </a:moveTo>
                  <a:lnTo>
                    <a:pt x="1083640" y="785888"/>
                  </a:lnTo>
                  <a:lnTo>
                    <a:pt x="1083640" y="791413"/>
                  </a:lnTo>
                  <a:lnTo>
                    <a:pt x="1088263" y="791413"/>
                  </a:lnTo>
                  <a:lnTo>
                    <a:pt x="1088263" y="788631"/>
                  </a:lnTo>
                  <a:lnTo>
                    <a:pt x="1094701" y="788631"/>
                  </a:lnTo>
                  <a:lnTo>
                    <a:pt x="1094701" y="785888"/>
                  </a:lnTo>
                  <a:close/>
                </a:path>
                <a:path w="1742439" h="1475104">
                  <a:moveTo>
                    <a:pt x="1094701" y="788631"/>
                  </a:moveTo>
                  <a:lnTo>
                    <a:pt x="1093774" y="788631"/>
                  </a:lnTo>
                  <a:lnTo>
                    <a:pt x="1093774" y="791413"/>
                  </a:lnTo>
                  <a:lnTo>
                    <a:pt x="1094701" y="791413"/>
                  </a:lnTo>
                  <a:lnTo>
                    <a:pt x="1094701" y="788631"/>
                  </a:lnTo>
                  <a:close/>
                </a:path>
                <a:path w="1742439" h="1475104">
                  <a:moveTo>
                    <a:pt x="1045730" y="782231"/>
                  </a:moveTo>
                  <a:lnTo>
                    <a:pt x="1044803" y="782231"/>
                  </a:lnTo>
                  <a:lnTo>
                    <a:pt x="1044803" y="787755"/>
                  </a:lnTo>
                  <a:lnTo>
                    <a:pt x="1055865" y="787755"/>
                  </a:lnTo>
                  <a:lnTo>
                    <a:pt x="1055865" y="784986"/>
                  </a:lnTo>
                  <a:lnTo>
                    <a:pt x="1045730" y="784986"/>
                  </a:lnTo>
                  <a:lnTo>
                    <a:pt x="1045730" y="782231"/>
                  </a:lnTo>
                  <a:close/>
                </a:path>
                <a:path w="1742439" h="1475104">
                  <a:moveTo>
                    <a:pt x="1055865" y="782231"/>
                  </a:moveTo>
                  <a:lnTo>
                    <a:pt x="1045730" y="782231"/>
                  </a:lnTo>
                  <a:lnTo>
                    <a:pt x="1045730" y="784986"/>
                  </a:lnTo>
                  <a:lnTo>
                    <a:pt x="1055865" y="784986"/>
                  </a:lnTo>
                  <a:lnTo>
                    <a:pt x="1055865" y="782231"/>
                  </a:lnTo>
                  <a:close/>
                </a:path>
                <a:path w="1742439" h="1475104">
                  <a:moveTo>
                    <a:pt x="1051242" y="777646"/>
                  </a:moveTo>
                  <a:lnTo>
                    <a:pt x="1045730" y="777646"/>
                  </a:lnTo>
                  <a:lnTo>
                    <a:pt x="1045730" y="781329"/>
                  </a:lnTo>
                  <a:lnTo>
                    <a:pt x="1051242" y="781329"/>
                  </a:lnTo>
                  <a:lnTo>
                    <a:pt x="1051242" y="777646"/>
                  </a:lnTo>
                  <a:close/>
                </a:path>
                <a:path w="1742439" h="1475104">
                  <a:moveTo>
                    <a:pt x="1066952" y="813079"/>
                  </a:moveTo>
                  <a:lnTo>
                    <a:pt x="1062050" y="813079"/>
                  </a:lnTo>
                  <a:lnTo>
                    <a:pt x="1065758" y="814908"/>
                  </a:lnTo>
                  <a:lnTo>
                    <a:pt x="1069047" y="816546"/>
                  </a:lnTo>
                  <a:lnTo>
                    <a:pt x="1070619" y="813371"/>
                  </a:lnTo>
                  <a:lnTo>
                    <a:pt x="1066952" y="813371"/>
                  </a:lnTo>
                  <a:lnTo>
                    <a:pt x="1066952" y="813079"/>
                  </a:lnTo>
                  <a:close/>
                </a:path>
                <a:path w="1742439" h="1475104">
                  <a:moveTo>
                    <a:pt x="1061199" y="806500"/>
                  </a:moveTo>
                  <a:lnTo>
                    <a:pt x="1058760" y="811453"/>
                  </a:lnTo>
                  <a:lnTo>
                    <a:pt x="1065738" y="814908"/>
                  </a:lnTo>
                  <a:lnTo>
                    <a:pt x="1062050" y="813079"/>
                  </a:lnTo>
                  <a:lnTo>
                    <a:pt x="1066952" y="813079"/>
                  </a:lnTo>
                  <a:lnTo>
                    <a:pt x="1066952" y="809349"/>
                  </a:lnTo>
                  <a:lnTo>
                    <a:pt x="1061199" y="806500"/>
                  </a:lnTo>
                  <a:close/>
                </a:path>
                <a:path w="1742439" h="1475104">
                  <a:moveTo>
                    <a:pt x="1059599" y="807846"/>
                  </a:moveTo>
                  <a:lnTo>
                    <a:pt x="1055903" y="807846"/>
                  </a:lnTo>
                  <a:lnTo>
                    <a:pt x="1055903" y="813371"/>
                  </a:lnTo>
                  <a:lnTo>
                    <a:pt x="1062634" y="813371"/>
                  </a:lnTo>
                  <a:lnTo>
                    <a:pt x="1058760" y="811453"/>
                  </a:lnTo>
                  <a:lnTo>
                    <a:pt x="1059623" y="809701"/>
                  </a:lnTo>
                  <a:lnTo>
                    <a:pt x="1059599" y="807846"/>
                  </a:lnTo>
                  <a:close/>
                </a:path>
                <a:path w="1742439" h="1475104">
                  <a:moveTo>
                    <a:pt x="1066952" y="809349"/>
                  </a:moveTo>
                  <a:lnTo>
                    <a:pt x="1066952" y="813371"/>
                  </a:lnTo>
                  <a:lnTo>
                    <a:pt x="1070619" y="813371"/>
                  </a:lnTo>
                  <a:lnTo>
                    <a:pt x="1071499" y="811593"/>
                  </a:lnTo>
                  <a:lnTo>
                    <a:pt x="1066952" y="809349"/>
                  </a:lnTo>
                  <a:close/>
                </a:path>
                <a:path w="1742439" h="1475104">
                  <a:moveTo>
                    <a:pt x="1070660" y="804189"/>
                  </a:moveTo>
                  <a:lnTo>
                    <a:pt x="1059599" y="804189"/>
                  </a:lnTo>
                  <a:lnTo>
                    <a:pt x="1059599" y="809701"/>
                  </a:lnTo>
                  <a:lnTo>
                    <a:pt x="1061199" y="806500"/>
                  </a:lnTo>
                  <a:lnTo>
                    <a:pt x="1070660" y="806500"/>
                  </a:lnTo>
                  <a:lnTo>
                    <a:pt x="1070660" y="804189"/>
                  </a:lnTo>
                  <a:close/>
                </a:path>
                <a:path w="1742439" h="1475104">
                  <a:moveTo>
                    <a:pt x="1070660" y="807846"/>
                  </a:moveTo>
                  <a:lnTo>
                    <a:pt x="1066952" y="807846"/>
                  </a:lnTo>
                  <a:lnTo>
                    <a:pt x="1066952" y="809349"/>
                  </a:lnTo>
                  <a:lnTo>
                    <a:pt x="1067665" y="809701"/>
                  </a:lnTo>
                  <a:lnTo>
                    <a:pt x="1070660" y="809701"/>
                  </a:lnTo>
                  <a:lnTo>
                    <a:pt x="1070660" y="807846"/>
                  </a:lnTo>
                  <a:close/>
                </a:path>
                <a:path w="1742439" h="1475104">
                  <a:moveTo>
                    <a:pt x="1070660" y="806500"/>
                  </a:moveTo>
                  <a:lnTo>
                    <a:pt x="1061199" y="806500"/>
                  </a:lnTo>
                  <a:lnTo>
                    <a:pt x="1066952" y="809349"/>
                  </a:lnTo>
                  <a:lnTo>
                    <a:pt x="1066952" y="807846"/>
                  </a:lnTo>
                  <a:lnTo>
                    <a:pt x="1070660" y="807846"/>
                  </a:lnTo>
                  <a:lnTo>
                    <a:pt x="1070660" y="806500"/>
                  </a:lnTo>
                  <a:close/>
                </a:path>
                <a:path w="1742439" h="1475104">
                  <a:moveTo>
                    <a:pt x="1124280" y="842619"/>
                  </a:moveTo>
                  <a:lnTo>
                    <a:pt x="1113231" y="842619"/>
                  </a:lnTo>
                  <a:lnTo>
                    <a:pt x="1113231" y="848131"/>
                  </a:lnTo>
                  <a:lnTo>
                    <a:pt x="1124280" y="848131"/>
                  </a:lnTo>
                  <a:lnTo>
                    <a:pt x="1124280" y="842619"/>
                  </a:lnTo>
                  <a:close/>
                </a:path>
                <a:path w="1742439" h="1475104">
                  <a:moveTo>
                    <a:pt x="1094041" y="837171"/>
                  </a:moveTo>
                  <a:lnTo>
                    <a:pt x="1090155" y="841082"/>
                  </a:lnTo>
                  <a:lnTo>
                    <a:pt x="1096479" y="847331"/>
                  </a:lnTo>
                  <a:lnTo>
                    <a:pt x="1099083" y="849922"/>
                  </a:lnTo>
                  <a:lnTo>
                    <a:pt x="1102969" y="845997"/>
                  </a:lnTo>
                  <a:lnTo>
                    <a:pt x="1094041" y="837171"/>
                  </a:lnTo>
                  <a:close/>
                </a:path>
                <a:path w="1742439" h="1475104">
                  <a:moveTo>
                    <a:pt x="1092945" y="843845"/>
                  </a:moveTo>
                  <a:lnTo>
                    <a:pt x="1096466" y="847331"/>
                  </a:lnTo>
                  <a:lnTo>
                    <a:pt x="1092945" y="843845"/>
                  </a:lnTo>
                  <a:close/>
                </a:path>
                <a:path w="1742439" h="1475104">
                  <a:moveTo>
                    <a:pt x="1092772" y="843673"/>
                  </a:moveTo>
                  <a:lnTo>
                    <a:pt x="1092945" y="843845"/>
                  </a:lnTo>
                  <a:lnTo>
                    <a:pt x="1092772" y="843673"/>
                  </a:lnTo>
                  <a:close/>
                </a:path>
                <a:path w="1742439" h="1475104">
                  <a:moveTo>
                    <a:pt x="1176058" y="873721"/>
                  </a:moveTo>
                  <a:lnTo>
                    <a:pt x="1172387" y="873721"/>
                  </a:lnTo>
                  <a:lnTo>
                    <a:pt x="1172387" y="879233"/>
                  </a:lnTo>
                  <a:lnTo>
                    <a:pt x="1176058" y="879233"/>
                  </a:lnTo>
                  <a:lnTo>
                    <a:pt x="1176058" y="873721"/>
                  </a:lnTo>
                  <a:close/>
                </a:path>
                <a:path w="1742439" h="1475104">
                  <a:moveTo>
                    <a:pt x="1136307" y="861834"/>
                  </a:moveTo>
                  <a:lnTo>
                    <a:pt x="1130795" y="861834"/>
                  </a:lnTo>
                  <a:lnTo>
                    <a:pt x="1130795" y="865517"/>
                  </a:lnTo>
                  <a:lnTo>
                    <a:pt x="1136307" y="865517"/>
                  </a:lnTo>
                  <a:lnTo>
                    <a:pt x="1136307" y="861834"/>
                  </a:lnTo>
                  <a:close/>
                </a:path>
                <a:path w="1742439" h="1475104">
                  <a:moveTo>
                    <a:pt x="1136307" y="872820"/>
                  </a:moveTo>
                  <a:lnTo>
                    <a:pt x="1130795" y="872820"/>
                  </a:lnTo>
                  <a:lnTo>
                    <a:pt x="1130795" y="876503"/>
                  </a:lnTo>
                  <a:lnTo>
                    <a:pt x="1136307" y="876503"/>
                  </a:lnTo>
                  <a:lnTo>
                    <a:pt x="1136307" y="872820"/>
                  </a:lnTo>
                  <a:close/>
                </a:path>
                <a:path w="1742439" h="1475104">
                  <a:moveTo>
                    <a:pt x="1148544" y="865479"/>
                  </a:moveTo>
                  <a:lnTo>
                    <a:pt x="1145578" y="865479"/>
                  </a:lnTo>
                  <a:lnTo>
                    <a:pt x="1145578" y="870301"/>
                  </a:lnTo>
                  <a:lnTo>
                    <a:pt x="1146403" y="871118"/>
                  </a:lnTo>
                  <a:lnTo>
                    <a:pt x="1149019" y="873709"/>
                  </a:lnTo>
                  <a:lnTo>
                    <a:pt x="1152893" y="869784"/>
                  </a:lnTo>
                  <a:lnTo>
                    <a:pt x="1152264" y="869162"/>
                  </a:lnTo>
                  <a:lnTo>
                    <a:pt x="1151102" y="869162"/>
                  </a:lnTo>
                  <a:lnTo>
                    <a:pt x="1151102" y="868012"/>
                  </a:lnTo>
                  <a:lnTo>
                    <a:pt x="1148544" y="865479"/>
                  </a:lnTo>
                  <a:close/>
                </a:path>
                <a:path w="1742439" h="1475104">
                  <a:moveTo>
                    <a:pt x="1144427" y="869162"/>
                  </a:moveTo>
                  <a:lnTo>
                    <a:pt x="1140929" y="869162"/>
                  </a:lnTo>
                  <a:lnTo>
                    <a:pt x="1140929" y="871918"/>
                  </a:lnTo>
                  <a:lnTo>
                    <a:pt x="1136307" y="871918"/>
                  </a:lnTo>
                  <a:lnTo>
                    <a:pt x="1136307" y="872820"/>
                  </a:lnTo>
                  <a:lnTo>
                    <a:pt x="1145578" y="872820"/>
                  </a:lnTo>
                  <a:lnTo>
                    <a:pt x="1145577" y="870301"/>
                  </a:lnTo>
                  <a:lnTo>
                    <a:pt x="1144427" y="869162"/>
                  </a:lnTo>
                  <a:close/>
                </a:path>
                <a:path w="1742439" h="1475104">
                  <a:moveTo>
                    <a:pt x="1140929" y="866393"/>
                  </a:moveTo>
                  <a:lnTo>
                    <a:pt x="1129868" y="866393"/>
                  </a:lnTo>
                  <a:lnTo>
                    <a:pt x="1129868" y="871918"/>
                  </a:lnTo>
                  <a:lnTo>
                    <a:pt x="1136307" y="871918"/>
                  </a:lnTo>
                  <a:lnTo>
                    <a:pt x="1136307" y="869162"/>
                  </a:lnTo>
                  <a:lnTo>
                    <a:pt x="1140929" y="869162"/>
                  </a:lnTo>
                  <a:lnTo>
                    <a:pt x="1140929" y="866393"/>
                  </a:lnTo>
                  <a:close/>
                </a:path>
                <a:path w="1742439" h="1475104">
                  <a:moveTo>
                    <a:pt x="1145578" y="870301"/>
                  </a:moveTo>
                  <a:lnTo>
                    <a:pt x="1146402" y="871118"/>
                  </a:lnTo>
                  <a:lnTo>
                    <a:pt x="1145578" y="870301"/>
                  </a:lnTo>
                  <a:close/>
                </a:path>
                <a:path w="1742439" h="1475104">
                  <a:moveTo>
                    <a:pt x="1143965" y="860958"/>
                  </a:moveTo>
                  <a:lnTo>
                    <a:pt x="1140091" y="864869"/>
                  </a:lnTo>
                  <a:lnTo>
                    <a:pt x="1145578" y="870301"/>
                  </a:lnTo>
                  <a:lnTo>
                    <a:pt x="1145578" y="865479"/>
                  </a:lnTo>
                  <a:lnTo>
                    <a:pt x="1148544" y="865479"/>
                  </a:lnTo>
                  <a:lnTo>
                    <a:pt x="1143965" y="860958"/>
                  </a:lnTo>
                  <a:close/>
                </a:path>
                <a:path w="1742439" h="1475104">
                  <a:moveTo>
                    <a:pt x="1142708" y="867460"/>
                  </a:moveTo>
                  <a:lnTo>
                    <a:pt x="1144427" y="869162"/>
                  </a:lnTo>
                  <a:lnTo>
                    <a:pt x="1142708" y="867460"/>
                  </a:lnTo>
                  <a:close/>
                </a:path>
                <a:path w="1742439" h="1475104">
                  <a:moveTo>
                    <a:pt x="1151102" y="868012"/>
                  </a:moveTo>
                  <a:lnTo>
                    <a:pt x="1151102" y="869162"/>
                  </a:lnTo>
                  <a:lnTo>
                    <a:pt x="1152264" y="869162"/>
                  </a:lnTo>
                  <a:lnTo>
                    <a:pt x="1151102" y="868012"/>
                  </a:lnTo>
                  <a:close/>
                </a:path>
                <a:path w="1742439" h="1475104">
                  <a:moveTo>
                    <a:pt x="1151102" y="865479"/>
                  </a:moveTo>
                  <a:lnTo>
                    <a:pt x="1148544" y="865479"/>
                  </a:lnTo>
                  <a:lnTo>
                    <a:pt x="1151102" y="868012"/>
                  </a:lnTo>
                  <a:lnTo>
                    <a:pt x="1151102" y="865479"/>
                  </a:lnTo>
                  <a:close/>
                </a:path>
                <a:path w="1742439" h="1475104">
                  <a:moveTo>
                    <a:pt x="1198245" y="884694"/>
                  </a:moveTo>
                  <a:lnTo>
                    <a:pt x="1187196" y="884694"/>
                  </a:lnTo>
                  <a:lnTo>
                    <a:pt x="1187196" y="890219"/>
                  </a:lnTo>
                  <a:lnTo>
                    <a:pt x="1198245" y="890219"/>
                  </a:lnTo>
                  <a:lnTo>
                    <a:pt x="1198245" y="884694"/>
                  </a:lnTo>
                  <a:close/>
                </a:path>
                <a:path w="1742439" h="1475104">
                  <a:moveTo>
                    <a:pt x="1168704" y="889532"/>
                  </a:moveTo>
                  <a:lnTo>
                    <a:pt x="1168704" y="893876"/>
                  </a:lnTo>
                  <a:lnTo>
                    <a:pt x="1179753" y="893876"/>
                  </a:lnTo>
                  <a:lnTo>
                    <a:pt x="1179753" y="892009"/>
                  </a:lnTo>
                  <a:lnTo>
                    <a:pt x="1171206" y="892009"/>
                  </a:lnTo>
                  <a:lnTo>
                    <a:pt x="1168704" y="889532"/>
                  </a:lnTo>
                  <a:close/>
                </a:path>
                <a:path w="1742439" h="1475104">
                  <a:moveTo>
                    <a:pt x="1174828" y="888352"/>
                  </a:moveTo>
                  <a:lnTo>
                    <a:pt x="1168704" y="888352"/>
                  </a:lnTo>
                  <a:lnTo>
                    <a:pt x="1168704" y="889532"/>
                  </a:lnTo>
                  <a:lnTo>
                    <a:pt x="1171206" y="892009"/>
                  </a:lnTo>
                  <a:lnTo>
                    <a:pt x="1174828" y="888352"/>
                  </a:lnTo>
                  <a:close/>
                </a:path>
                <a:path w="1742439" h="1475104">
                  <a:moveTo>
                    <a:pt x="1179753" y="888352"/>
                  </a:moveTo>
                  <a:lnTo>
                    <a:pt x="1174828" y="888352"/>
                  </a:lnTo>
                  <a:lnTo>
                    <a:pt x="1171206" y="892009"/>
                  </a:lnTo>
                  <a:lnTo>
                    <a:pt x="1179753" y="892009"/>
                  </a:lnTo>
                  <a:lnTo>
                    <a:pt x="1179753" y="888352"/>
                  </a:lnTo>
                  <a:close/>
                </a:path>
                <a:path w="1742439" h="1475104">
                  <a:moveTo>
                    <a:pt x="1162894" y="883780"/>
                  </a:moveTo>
                  <a:lnTo>
                    <a:pt x="1160373" y="883780"/>
                  </a:lnTo>
                  <a:lnTo>
                    <a:pt x="1160373" y="891120"/>
                  </a:lnTo>
                  <a:lnTo>
                    <a:pt x="1164069" y="891120"/>
                  </a:lnTo>
                  <a:lnTo>
                    <a:pt x="1164069" y="884943"/>
                  </a:lnTo>
                  <a:lnTo>
                    <a:pt x="1162894" y="883780"/>
                  </a:lnTo>
                  <a:close/>
                </a:path>
                <a:path w="1742439" h="1475104">
                  <a:moveTo>
                    <a:pt x="1164069" y="884943"/>
                  </a:moveTo>
                  <a:lnTo>
                    <a:pt x="1164069" y="891120"/>
                  </a:lnTo>
                  <a:lnTo>
                    <a:pt x="1168704" y="891120"/>
                  </a:lnTo>
                  <a:lnTo>
                    <a:pt x="1168589" y="889419"/>
                  </a:lnTo>
                  <a:lnTo>
                    <a:pt x="1166614" y="887463"/>
                  </a:lnTo>
                  <a:lnTo>
                    <a:pt x="1165898" y="887463"/>
                  </a:lnTo>
                  <a:lnTo>
                    <a:pt x="1165897" y="886754"/>
                  </a:lnTo>
                  <a:lnTo>
                    <a:pt x="1164894" y="885761"/>
                  </a:lnTo>
                  <a:lnTo>
                    <a:pt x="1164069" y="884943"/>
                  </a:lnTo>
                  <a:close/>
                </a:path>
                <a:path w="1742439" h="1475104">
                  <a:moveTo>
                    <a:pt x="1168704" y="889419"/>
                  </a:moveTo>
                  <a:close/>
                </a:path>
                <a:path w="1742439" h="1475104">
                  <a:moveTo>
                    <a:pt x="1166742" y="887590"/>
                  </a:moveTo>
                  <a:lnTo>
                    <a:pt x="1168589" y="889419"/>
                  </a:lnTo>
                  <a:lnTo>
                    <a:pt x="1166742" y="887590"/>
                  </a:lnTo>
                  <a:close/>
                </a:path>
                <a:path w="1742439" h="1475104">
                  <a:moveTo>
                    <a:pt x="1169593" y="883780"/>
                  </a:moveTo>
                  <a:lnTo>
                    <a:pt x="1165898" y="883780"/>
                  </a:lnTo>
                  <a:lnTo>
                    <a:pt x="1165898" y="886754"/>
                  </a:lnTo>
                  <a:lnTo>
                    <a:pt x="1168590" y="889419"/>
                  </a:lnTo>
                  <a:lnTo>
                    <a:pt x="1168704" y="888352"/>
                  </a:lnTo>
                  <a:lnTo>
                    <a:pt x="1174828" y="888352"/>
                  </a:lnTo>
                  <a:lnTo>
                    <a:pt x="1175092" y="888085"/>
                  </a:lnTo>
                  <a:lnTo>
                    <a:pt x="1174464" y="887463"/>
                  </a:lnTo>
                  <a:lnTo>
                    <a:pt x="1169593" y="887463"/>
                  </a:lnTo>
                  <a:lnTo>
                    <a:pt x="1169593" y="883780"/>
                  </a:lnTo>
                  <a:close/>
                </a:path>
                <a:path w="1742439" h="1475104">
                  <a:moveTo>
                    <a:pt x="1165898" y="886754"/>
                  </a:moveTo>
                  <a:lnTo>
                    <a:pt x="1165898" y="887463"/>
                  </a:lnTo>
                  <a:lnTo>
                    <a:pt x="1166614" y="887463"/>
                  </a:lnTo>
                  <a:lnTo>
                    <a:pt x="1165898" y="886754"/>
                  </a:lnTo>
                  <a:close/>
                </a:path>
                <a:path w="1742439" h="1475104">
                  <a:moveTo>
                    <a:pt x="1170743" y="883780"/>
                  </a:moveTo>
                  <a:lnTo>
                    <a:pt x="1169593" y="883780"/>
                  </a:lnTo>
                  <a:lnTo>
                    <a:pt x="1169593" y="887463"/>
                  </a:lnTo>
                  <a:lnTo>
                    <a:pt x="1173327" y="887463"/>
                  </a:lnTo>
                  <a:lnTo>
                    <a:pt x="1173327" y="886338"/>
                  </a:lnTo>
                  <a:lnTo>
                    <a:pt x="1170743" y="883780"/>
                  </a:lnTo>
                  <a:close/>
                </a:path>
                <a:path w="1742439" h="1475104">
                  <a:moveTo>
                    <a:pt x="1173327" y="886338"/>
                  </a:moveTo>
                  <a:lnTo>
                    <a:pt x="1173327" y="887463"/>
                  </a:lnTo>
                  <a:lnTo>
                    <a:pt x="1174464" y="887463"/>
                  </a:lnTo>
                  <a:lnTo>
                    <a:pt x="1173327" y="886338"/>
                  </a:lnTo>
                  <a:close/>
                </a:path>
                <a:path w="1742439" h="1475104">
                  <a:moveTo>
                    <a:pt x="1164895" y="885761"/>
                  </a:moveTo>
                  <a:lnTo>
                    <a:pt x="1165898" y="886754"/>
                  </a:lnTo>
                  <a:lnTo>
                    <a:pt x="1164895" y="885761"/>
                  </a:lnTo>
                  <a:close/>
                </a:path>
                <a:path w="1742439" h="1475104">
                  <a:moveTo>
                    <a:pt x="1165898" y="883780"/>
                  </a:moveTo>
                  <a:lnTo>
                    <a:pt x="1164069" y="883780"/>
                  </a:lnTo>
                  <a:lnTo>
                    <a:pt x="1164069" y="884943"/>
                  </a:lnTo>
                  <a:lnTo>
                    <a:pt x="1165898" y="886754"/>
                  </a:lnTo>
                  <a:lnTo>
                    <a:pt x="1165898" y="883780"/>
                  </a:lnTo>
                  <a:close/>
                </a:path>
                <a:path w="1742439" h="1475104">
                  <a:moveTo>
                    <a:pt x="1173327" y="885761"/>
                  </a:moveTo>
                  <a:lnTo>
                    <a:pt x="1172745" y="885761"/>
                  </a:lnTo>
                  <a:lnTo>
                    <a:pt x="1173327" y="886338"/>
                  </a:lnTo>
                  <a:lnTo>
                    <a:pt x="1173327" y="885761"/>
                  </a:lnTo>
                  <a:close/>
                </a:path>
                <a:path w="1742439" h="1475104">
                  <a:moveTo>
                    <a:pt x="1166164" y="879246"/>
                  </a:moveTo>
                  <a:lnTo>
                    <a:pt x="1162278" y="883170"/>
                  </a:lnTo>
                  <a:lnTo>
                    <a:pt x="1164069" y="884943"/>
                  </a:lnTo>
                  <a:lnTo>
                    <a:pt x="1164069" y="883780"/>
                  </a:lnTo>
                  <a:lnTo>
                    <a:pt x="1170743" y="883780"/>
                  </a:lnTo>
                  <a:lnTo>
                    <a:pt x="1166164" y="879246"/>
                  </a:lnTo>
                  <a:close/>
                </a:path>
                <a:path w="1742439" h="1475104">
                  <a:moveTo>
                    <a:pt x="1162189" y="876452"/>
                  </a:moveTo>
                  <a:lnTo>
                    <a:pt x="1156677" y="876452"/>
                  </a:lnTo>
                  <a:lnTo>
                    <a:pt x="1156677" y="883792"/>
                  </a:lnTo>
                  <a:lnTo>
                    <a:pt x="1160373" y="883792"/>
                  </a:lnTo>
                  <a:lnTo>
                    <a:pt x="1162894" y="883780"/>
                  </a:lnTo>
                  <a:lnTo>
                    <a:pt x="1162278" y="883170"/>
                  </a:lnTo>
                  <a:lnTo>
                    <a:pt x="1165284" y="880135"/>
                  </a:lnTo>
                  <a:lnTo>
                    <a:pt x="1162189" y="880135"/>
                  </a:lnTo>
                  <a:lnTo>
                    <a:pt x="1162189" y="876452"/>
                  </a:lnTo>
                  <a:close/>
                </a:path>
                <a:path w="1742439" h="1475104">
                  <a:moveTo>
                    <a:pt x="1173327" y="880135"/>
                  </a:moveTo>
                  <a:lnTo>
                    <a:pt x="1167062" y="880135"/>
                  </a:lnTo>
                  <a:lnTo>
                    <a:pt x="1170756" y="883792"/>
                  </a:lnTo>
                  <a:lnTo>
                    <a:pt x="1173327" y="883792"/>
                  </a:lnTo>
                  <a:lnTo>
                    <a:pt x="1173327" y="880135"/>
                  </a:lnTo>
                  <a:close/>
                </a:path>
                <a:path w="1742439" h="1475104">
                  <a:moveTo>
                    <a:pt x="1178839" y="880122"/>
                  </a:moveTo>
                  <a:lnTo>
                    <a:pt x="1173327" y="880122"/>
                  </a:lnTo>
                  <a:lnTo>
                    <a:pt x="1173327" y="883792"/>
                  </a:lnTo>
                  <a:lnTo>
                    <a:pt x="1178839" y="883792"/>
                  </a:lnTo>
                  <a:lnTo>
                    <a:pt x="1178839" y="880122"/>
                  </a:lnTo>
                  <a:close/>
                </a:path>
                <a:path w="1742439" h="1475104">
                  <a:moveTo>
                    <a:pt x="1193406" y="901166"/>
                  </a:moveTo>
                  <a:lnTo>
                    <a:pt x="1190891" y="901166"/>
                  </a:lnTo>
                  <a:lnTo>
                    <a:pt x="1190891" y="906678"/>
                  </a:lnTo>
                  <a:lnTo>
                    <a:pt x="1201953" y="906678"/>
                  </a:lnTo>
                  <a:lnTo>
                    <a:pt x="1198943" y="906640"/>
                  </a:lnTo>
                  <a:lnTo>
                    <a:pt x="1193406" y="901166"/>
                  </a:lnTo>
                  <a:close/>
                </a:path>
                <a:path w="1742439" h="1475104">
                  <a:moveTo>
                    <a:pt x="1199210" y="900391"/>
                  </a:moveTo>
                  <a:lnTo>
                    <a:pt x="1192631" y="900391"/>
                  </a:lnTo>
                  <a:lnTo>
                    <a:pt x="1198943" y="906640"/>
                  </a:lnTo>
                  <a:lnTo>
                    <a:pt x="1201634" y="903922"/>
                  </a:lnTo>
                  <a:lnTo>
                    <a:pt x="1199210" y="903922"/>
                  </a:lnTo>
                  <a:lnTo>
                    <a:pt x="1199210" y="900391"/>
                  </a:lnTo>
                  <a:close/>
                </a:path>
                <a:path w="1742439" h="1475104">
                  <a:moveTo>
                    <a:pt x="1201953" y="903600"/>
                  </a:moveTo>
                  <a:lnTo>
                    <a:pt x="1198943" y="906640"/>
                  </a:lnTo>
                  <a:lnTo>
                    <a:pt x="1201953" y="906640"/>
                  </a:lnTo>
                  <a:lnTo>
                    <a:pt x="1201953" y="903600"/>
                  </a:lnTo>
                  <a:close/>
                </a:path>
                <a:path w="1742439" h="1475104">
                  <a:moveTo>
                    <a:pt x="1190853" y="899337"/>
                  </a:moveTo>
                  <a:lnTo>
                    <a:pt x="1179804" y="899337"/>
                  </a:lnTo>
                  <a:lnTo>
                    <a:pt x="1179804" y="904849"/>
                  </a:lnTo>
                  <a:lnTo>
                    <a:pt x="1190853" y="904849"/>
                  </a:lnTo>
                  <a:lnTo>
                    <a:pt x="1190853" y="899337"/>
                  </a:lnTo>
                  <a:close/>
                </a:path>
                <a:path w="1742439" h="1475104">
                  <a:moveTo>
                    <a:pt x="1194479" y="902227"/>
                  </a:moveTo>
                  <a:lnTo>
                    <a:pt x="1196327" y="904062"/>
                  </a:lnTo>
                  <a:lnTo>
                    <a:pt x="1194479" y="902227"/>
                  </a:lnTo>
                  <a:close/>
                </a:path>
                <a:path w="1742439" h="1475104">
                  <a:moveTo>
                    <a:pt x="1199210" y="899140"/>
                  </a:moveTo>
                  <a:lnTo>
                    <a:pt x="1199210" y="903922"/>
                  </a:lnTo>
                  <a:lnTo>
                    <a:pt x="1201634" y="903922"/>
                  </a:lnTo>
                  <a:lnTo>
                    <a:pt x="1201953" y="903600"/>
                  </a:lnTo>
                  <a:lnTo>
                    <a:pt x="1201953" y="901850"/>
                  </a:lnTo>
                  <a:lnTo>
                    <a:pt x="1199210" y="899140"/>
                  </a:lnTo>
                  <a:close/>
                </a:path>
                <a:path w="1742439" h="1475104">
                  <a:moveTo>
                    <a:pt x="1201953" y="901850"/>
                  </a:moveTo>
                  <a:lnTo>
                    <a:pt x="1201953" y="903600"/>
                  </a:lnTo>
                  <a:lnTo>
                    <a:pt x="1202829" y="902715"/>
                  </a:lnTo>
                  <a:lnTo>
                    <a:pt x="1201953" y="901850"/>
                  </a:lnTo>
                  <a:close/>
                </a:path>
                <a:path w="1742439" h="1475104">
                  <a:moveTo>
                    <a:pt x="1193901" y="893889"/>
                  </a:moveTo>
                  <a:lnTo>
                    <a:pt x="1190015" y="897813"/>
                  </a:lnTo>
                  <a:lnTo>
                    <a:pt x="1194479" y="902227"/>
                  </a:lnTo>
                  <a:lnTo>
                    <a:pt x="1192631" y="900391"/>
                  </a:lnTo>
                  <a:lnTo>
                    <a:pt x="1199210" y="900391"/>
                  </a:lnTo>
                  <a:lnTo>
                    <a:pt x="1199210" y="899140"/>
                  </a:lnTo>
                  <a:lnTo>
                    <a:pt x="1197584" y="897534"/>
                  </a:lnTo>
                  <a:lnTo>
                    <a:pt x="1194549" y="897534"/>
                  </a:lnTo>
                  <a:lnTo>
                    <a:pt x="1194549" y="894530"/>
                  </a:lnTo>
                  <a:lnTo>
                    <a:pt x="1193901" y="893889"/>
                  </a:lnTo>
                  <a:close/>
                </a:path>
                <a:path w="1742439" h="1475104">
                  <a:moveTo>
                    <a:pt x="1202905" y="901166"/>
                  </a:moveTo>
                  <a:lnTo>
                    <a:pt x="1201953" y="901166"/>
                  </a:lnTo>
                  <a:lnTo>
                    <a:pt x="1201953" y="901850"/>
                  </a:lnTo>
                  <a:lnTo>
                    <a:pt x="1202225" y="902119"/>
                  </a:lnTo>
                  <a:lnTo>
                    <a:pt x="1202905" y="902119"/>
                  </a:lnTo>
                  <a:lnTo>
                    <a:pt x="1202905" y="901166"/>
                  </a:lnTo>
                  <a:close/>
                </a:path>
                <a:path w="1742439" h="1475104">
                  <a:moveTo>
                    <a:pt x="1204734" y="898436"/>
                  </a:moveTo>
                  <a:lnTo>
                    <a:pt x="1202905" y="898436"/>
                  </a:lnTo>
                  <a:lnTo>
                    <a:pt x="1202905" y="902119"/>
                  </a:lnTo>
                  <a:lnTo>
                    <a:pt x="1208430" y="902119"/>
                  </a:lnTo>
                  <a:lnTo>
                    <a:pt x="1204734" y="902093"/>
                  </a:lnTo>
                  <a:lnTo>
                    <a:pt x="1204734" y="898436"/>
                  </a:lnTo>
                  <a:close/>
                </a:path>
                <a:path w="1742439" h="1475104">
                  <a:moveTo>
                    <a:pt x="1208430" y="898410"/>
                  </a:moveTo>
                  <a:lnTo>
                    <a:pt x="1204734" y="898410"/>
                  </a:lnTo>
                  <a:lnTo>
                    <a:pt x="1204734" y="902093"/>
                  </a:lnTo>
                  <a:lnTo>
                    <a:pt x="1208430" y="902093"/>
                  </a:lnTo>
                  <a:lnTo>
                    <a:pt x="1208430" y="898410"/>
                  </a:lnTo>
                  <a:close/>
                </a:path>
                <a:path w="1742439" h="1475104">
                  <a:moveTo>
                    <a:pt x="1204734" y="891095"/>
                  </a:moveTo>
                  <a:lnTo>
                    <a:pt x="1199210" y="891095"/>
                  </a:lnTo>
                  <a:lnTo>
                    <a:pt x="1199210" y="899140"/>
                  </a:lnTo>
                  <a:lnTo>
                    <a:pt x="1201953" y="901850"/>
                  </a:lnTo>
                  <a:lnTo>
                    <a:pt x="1201953" y="901166"/>
                  </a:lnTo>
                  <a:lnTo>
                    <a:pt x="1202905" y="901166"/>
                  </a:lnTo>
                  <a:lnTo>
                    <a:pt x="1202905" y="898436"/>
                  </a:lnTo>
                  <a:lnTo>
                    <a:pt x="1204734" y="898436"/>
                  </a:lnTo>
                  <a:lnTo>
                    <a:pt x="1208430" y="898410"/>
                  </a:lnTo>
                  <a:lnTo>
                    <a:pt x="1208430" y="894778"/>
                  </a:lnTo>
                  <a:lnTo>
                    <a:pt x="1204734" y="894778"/>
                  </a:lnTo>
                  <a:lnTo>
                    <a:pt x="1204734" y="891095"/>
                  </a:lnTo>
                  <a:close/>
                </a:path>
                <a:path w="1742439" h="1475104">
                  <a:moveTo>
                    <a:pt x="1194549" y="892022"/>
                  </a:moveTo>
                  <a:lnTo>
                    <a:pt x="1183500" y="892022"/>
                  </a:lnTo>
                  <a:lnTo>
                    <a:pt x="1183500" y="897534"/>
                  </a:lnTo>
                  <a:lnTo>
                    <a:pt x="1190292" y="897534"/>
                  </a:lnTo>
                  <a:lnTo>
                    <a:pt x="1193901" y="893889"/>
                  </a:lnTo>
                  <a:lnTo>
                    <a:pt x="1194549" y="893889"/>
                  </a:lnTo>
                  <a:lnTo>
                    <a:pt x="1194549" y="892022"/>
                  </a:lnTo>
                  <a:close/>
                </a:path>
                <a:path w="1742439" h="1475104">
                  <a:moveTo>
                    <a:pt x="1194549" y="894530"/>
                  </a:moveTo>
                  <a:lnTo>
                    <a:pt x="1194549" y="897534"/>
                  </a:lnTo>
                  <a:lnTo>
                    <a:pt x="1197584" y="897534"/>
                  </a:lnTo>
                  <a:lnTo>
                    <a:pt x="1194549" y="894530"/>
                  </a:lnTo>
                  <a:close/>
                </a:path>
                <a:path w="1742439" h="1475104">
                  <a:moveTo>
                    <a:pt x="1194549" y="893889"/>
                  </a:moveTo>
                  <a:lnTo>
                    <a:pt x="1193901" y="893889"/>
                  </a:lnTo>
                  <a:lnTo>
                    <a:pt x="1194549" y="894530"/>
                  </a:lnTo>
                  <a:lnTo>
                    <a:pt x="1194549" y="893889"/>
                  </a:lnTo>
                  <a:close/>
                </a:path>
                <a:path w="1742439" h="1475104">
                  <a:moveTo>
                    <a:pt x="1178839" y="898436"/>
                  </a:moveTo>
                  <a:lnTo>
                    <a:pt x="1173327" y="898436"/>
                  </a:lnTo>
                  <a:lnTo>
                    <a:pt x="1173327" y="902119"/>
                  </a:lnTo>
                  <a:lnTo>
                    <a:pt x="1178839" y="902119"/>
                  </a:lnTo>
                  <a:lnTo>
                    <a:pt x="1178839" y="898436"/>
                  </a:lnTo>
                  <a:close/>
                </a:path>
                <a:path w="1742439" h="1475104">
                  <a:moveTo>
                    <a:pt x="415023" y="970953"/>
                  </a:moveTo>
                  <a:lnTo>
                    <a:pt x="409600" y="986269"/>
                  </a:lnTo>
                  <a:lnTo>
                    <a:pt x="414108" y="991882"/>
                  </a:lnTo>
                  <a:lnTo>
                    <a:pt x="415848" y="993609"/>
                  </a:lnTo>
                  <a:lnTo>
                    <a:pt x="418807" y="992377"/>
                  </a:lnTo>
                  <a:lnTo>
                    <a:pt x="418807" y="989926"/>
                  </a:lnTo>
                  <a:lnTo>
                    <a:pt x="418417" y="987971"/>
                  </a:lnTo>
                  <a:lnTo>
                    <a:pt x="417995" y="987971"/>
                  </a:lnTo>
                  <a:lnTo>
                    <a:pt x="413372" y="986942"/>
                  </a:lnTo>
                  <a:lnTo>
                    <a:pt x="415112" y="971626"/>
                  </a:lnTo>
                  <a:lnTo>
                    <a:pt x="415023" y="970953"/>
                  </a:lnTo>
                  <a:close/>
                </a:path>
                <a:path w="1742439" h="1475104">
                  <a:moveTo>
                    <a:pt x="415112" y="971626"/>
                  </a:moveTo>
                  <a:lnTo>
                    <a:pt x="413372" y="986942"/>
                  </a:lnTo>
                  <a:lnTo>
                    <a:pt x="417995" y="987971"/>
                  </a:lnTo>
                  <a:lnTo>
                    <a:pt x="414299" y="984300"/>
                  </a:lnTo>
                  <a:lnTo>
                    <a:pt x="415112" y="971626"/>
                  </a:lnTo>
                  <a:close/>
                </a:path>
                <a:path w="1742439" h="1475104">
                  <a:moveTo>
                    <a:pt x="415157" y="971626"/>
                  </a:moveTo>
                  <a:lnTo>
                    <a:pt x="414299" y="984300"/>
                  </a:lnTo>
                  <a:lnTo>
                    <a:pt x="417995" y="987971"/>
                  </a:lnTo>
                  <a:lnTo>
                    <a:pt x="418417" y="987971"/>
                  </a:lnTo>
                  <a:lnTo>
                    <a:pt x="415157" y="971626"/>
                  </a:lnTo>
                  <a:close/>
                </a:path>
                <a:path w="1742439" h="1475104">
                  <a:moveTo>
                    <a:pt x="437299" y="1035646"/>
                  </a:moveTo>
                  <a:lnTo>
                    <a:pt x="431787" y="1035646"/>
                  </a:lnTo>
                  <a:lnTo>
                    <a:pt x="431787" y="1039329"/>
                  </a:lnTo>
                  <a:lnTo>
                    <a:pt x="437299" y="1039329"/>
                  </a:lnTo>
                  <a:lnTo>
                    <a:pt x="437299" y="1035646"/>
                  </a:lnTo>
                  <a:close/>
                </a:path>
                <a:path w="1742439" h="1475104">
                  <a:moveTo>
                    <a:pt x="437299" y="1090548"/>
                  </a:moveTo>
                  <a:lnTo>
                    <a:pt x="431787" y="1090548"/>
                  </a:lnTo>
                  <a:lnTo>
                    <a:pt x="431787" y="1094219"/>
                  </a:lnTo>
                  <a:lnTo>
                    <a:pt x="437299" y="1094219"/>
                  </a:lnTo>
                  <a:lnTo>
                    <a:pt x="437299" y="1090548"/>
                  </a:lnTo>
                  <a:close/>
                </a:path>
                <a:path w="1742439" h="1475104">
                  <a:moveTo>
                    <a:pt x="433603" y="1101521"/>
                  </a:moveTo>
                  <a:lnTo>
                    <a:pt x="428091" y="1101521"/>
                  </a:lnTo>
                  <a:lnTo>
                    <a:pt x="428091" y="1105204"/>
                  </a:lnTo>
                  <a:lnTo>
                    <a:pt x="433603" y="1105204"/>
                  </a:lnTo>
                  <a:lnTo>
                    <a:pt x="433603" y="1101521"/>
                  </a:lnTo>
                  <a:close/>
                </a:path>
                <a:path w="1742439" h="1475104">
                  <a:moveTo>
                    <a:pt x="438226" y="1098778"/>
                  </a:moveTo>
                  <a:lnTo>
                    <a:pt x="427164" y="1098778"/>
                  </a:lnTo>
                  <a:lnTo>
                    <a:pt x="427164" y="1104303"/>
                  </a:lnTo>
                  <a:lnTo>
                    <a:pt x="428091" y="1104303"/>
                  </a:lnTo>
                  <a:lnTo>
                    <a:pt x="428091" y="1101521"/>
                  </a:lnTo>
                  <a:lnTo>
                    <a:pt x="438226" y="1101521"/>
                  </a:lnTo>
                  <a:lnTo>
                    <a:pt x="438226" y="1098778"/>
                  </a:lnTo>
                  <a:close/>
                </a:path>
                <a:path w="1742439" h="1475104">
                  <a:moveTo>
                    <a:pt x="438226" y="1101521"/>
                  </a:moveTo>
                  <a:lnTo>
                    <a:pt x="433603" y="1101521"/>
                  </a:lnTo>
                  <a:lnTo>
                    <a:pt x="433603" y="1104303"/>
                  </a:lnTo>
                  <a:lnTo>
                    <a:pt x="438226" y="1104303"/>
                  </a:lnTo>
                  <a:lnTo>
                    <a:pt x="438226" y="1101521"/>
                  </a:lnTo>
                  <a:close/>
                </a:path>
                <a:path w="1742439" h="1475104">
                  <a:moveTo>
                    <a:pt x="429907" y="1133551"/>
                  </a:moveTo>
                  <a:lnTo>
                    <a:pt x="427164" y="1133551"/>
                  </a:lnTo>
                  <a:lnTo>
                    <a:pt x="427164" y="1139062"/>
                  </a:lnTo>
                  <a:lnTo>
                    <a:pt x="438226" y="1139062"/>
                  </a:lnTo>
                  <a:lnTo>
                    <a:pt x="438226" y="1134490"/>
                  </a:lnTo>
                  <a:lnTo>
                    <a:pt x="429907" y="1134490"/>
                  </a:lnTo>
                  <a:lnTo>
                    <a:pt x="429907" y="1133551"/>
                  </a:lnTo>
                  <a:close/>
                </a:path>
                <a:path w="1742439" h="1475104">
                  <a:moveTo>
                    <a:pt x="429907" y="1130820"/>
                  </a:moveTo>
                  <a:lnTo>
                    <a:pt x="424383" y="1130820"/>
                  </a:lnTo>
                  <a:lnTo>
                    <a:pt x="424383" y="1134490"/>
                  </a:lnTo>
                  <a:lnTo>
                    <a:pt x="427164" y="1134490"/>
                  </a:lnTo>
                  <a:lnTo>
                    <a:pt x="427164" y="1133551"/>
                  </a:lnTo>
                  <a:lnTo>
                    <a:pt x="429907" y="1133551"/>
                  </a:lnTo>
                  <a:lnTo>
                    <a:pt x="429907" y="1130820"/>
                  </a:lnTo>
                  <a:close/>
                </a:path>
                <a:path w="1742439" h="1475104">
                  <a:moveTo>
                    <a:pt x="434530" y="1130820"/>
                  </a:moveTo>
                  <a:lnTo>
                    <a:pt x="429907" y="1130820"/>
                  </a:lnTo>
                  <a:lnTo>
                    <a:pt x="429907" y="1134490"/>
                  </a:lnTo>
                  <a:lnTo>
                    <a:pt x="438226" y="1134490"/>
                  </a:lnTo>
                  <a:lnTo>
                    <a:pt x="438226" y="1133576"/>
                  </a:lnTo>
                  <a:lnTo>
                    <a:pt x="434530" y="1133576"/>
                  </a:lnTo>
                  <a:lnTo>
                    <a:pt x="434530" y="1130820"/>
                  </a:lnTo>
                  <a:close/>
                </a:path>
                <a:path w="1742439" h="1475104">
                  <a:moveTo>
                    <a:pt x="429907" y="1128064"/>
                  </a:moveTo>
                  <a:lnTo>
                    <a:pt x="423468" y="1128064"/>
                  </a:lnTo>
                  <a:lnTo>
                    <a:pt x="423468" y="1133576"/>
                  </a:lnTo>
                  <a:lnTo>
                    <a:pt x="424383" y="1133576"/>
                  </a:lnTo>
                  <a:lnTo>
                    <a:pt x="424383" y="1130820"/>
                  </a:lnTo>
                  <a:lnTo>
                    <a:pt x="429907" y="1130820"/>
                  </a:lnTo>
                  <a:lnTo>
                    <a:pt x="429907" y="1128064"/>
                  </a:lnTo>
                  <a:close/>
                </a:path>
                <a:path w="1742439" h="1475104">
                  <a:moveTo>
                    <a:pt x="438226" y="1133551"/>
                  </a:moveTo>
                  <a:lnTo>
                    <a:pt x="434530" y="1133551"/>
                  </a:lnTo>
                  <a:lnTo>
                    <a:pt x="438226" y="1133576"/>
                  </a:lnTo>
                  <a:close/>
                </a:path>
                <a:path w="1742439" h="1475104">
                  <a:moveTo>
                    <a:pt x="429907" y="1119822"/>
                  </a:moveTo>
                  <a:lnTo>
                    <a:pt x="424383" y="1119822"/>
                  </a:lnTo>
                  <a:lnTo>
                    <a:pt x="424383" y="1123492"/>
                  </a:lnTo>
                  <a:lnTo>
                    <a:pt x="429907" y="1123492"/>
                  </a:lnTo>
                  <a:lnTo>
                    <a:pt x="429907" y="1119822"/>
                  </a:lnTo>
                  <a:close/>
                </a:path>
                <a:path w="1742439" h="1475104">
                  <a:moveTo>
                    <a:pt x="429907" y="1112494"/>
                  </a:moveTo>
                  <a:lnTo>
                    <a:pt x="424383" y="1112494"/>
                  </a:lnTo>
                  <a:lnTo>
                    <a:pt x="424383" y="1116177"/>
                  </a:lnTo>
                  <a:lnTo>
                    <a:pt x="429907" y="1116177"/>
                  </a:lnTo>
                  <a:lnTo>
                    <a:pt x="429907" y="1112494"/>
                  </a:lnTo>
                  <a:close/>
                </a:path>
                <a:path w="1742439" h="1475104">
                  <a:moveTo>
                    <a:pt x="441921" y="1144523"/>
                  </a:moveTo>
                  <a:lnTo>
                    <a:pt x="430860" y="1144523"/>
                  </a:lnTo>
                  <a:lnTo>
                    <a:pt x="430860" y="1153706"/>
                  </a:lnTo>
                  <a:lnTo>
                    <a:pt x="441921" y="1153706"/>
                  </a:lnTo>
                  <a:lnTo>
                    <a:pt x="441921" y="1144523"/>
                  </a:lnTo>
                  <a:close/>
                </a:path>
                <a:path w="1742439" h="1475104">
                  <a:moveTo>
                    <a:pt x="448398" y="1154582"/>
                  </a:moveTo>
                  <a:lnTo>
                    <a:pt x="442874" y="1154582"/>
                  </a:lnTo>
                  <a:lnTo>
                    <a:pt x="442874" y="1158265"/>
                  </a:lnTo>
                  <a:lnTo>
                    <a:pt x="448398" y="1158265"/>
                  </a:lnTo>
                  <a:lnTo>
                    <a:pt x="448398" y="1154582"/>
                  </a:lnTo>
                  <a:close/>
                </a:path>
                <a:path w="1742439" h="1475104">
                  <a:moveTo>
                    <a:pt x="448873" y="1167282"/>
                  </a:moveTo>
                  <a:lnTo>
                    <a:pt x="443699" y="1167282"/>
                  </a:lnTo>
                  <a:lnTo>
                    <a:pt x="438264" y="1172663"/>
                  </a:lnTo>
                  <a:lnTo>
                    <a:pt x="438264" y="1174415"/>
                  </a:lnTo>
                  <a:lnTo>
                    <a:pt x="441274" y="1177455"/>
                  </a:lnTo>
                  <a:lnTo>
                    <a:pt x="450189" y="1168615"/>
                  </a:lnTo>
                  <a:lnTo>
                    <a:pt x="448873" y="1167282"/>
                  </a:lnTo>
                  <a:close/>
                </a:path>
                <a:path w="1742439" h="1475104">
                  <a:moveTo>
                    <a:pt x="438264" y="1174415"/>
                  </a:moveTo>
                  <a:lnTo>
                    <a:pt x="438264" y="1175664"/>
                  </a:lnTo>
                  <a:lnTo>
                    <a:pt x="439500" y="1175664"/>
                  </a:lnTo>
                  <a:lnTo>
                    <a:pt x="438264" y="1174415"/>
                  </a:lnTo>
                  <a:close/>
                </a:path>
                <a:path w="1742439" h="1475104">
                  <a:moveTo>
                    <a:pt x="449313" y="1170139"/>
                  </a:moveTo>
                  <a:lnTo>
                    <a:pt x="448658" y="1170139"/>
                  </a:lnTo>
                  <a:lnTo>
                    <a:pt x="443083" y="1175664"/>
                  </a:lnTo>
                  <a:lnTo>
                    <a:pt x="449313" y="1175664"/>
                  </a:lnTo>
                  <a:lnTo>
                    <a:pt x="449313" y="1170139"/>
                  </a:lnTo>
                  <a:close/>
                </a:path>
                <a:path w="1742439" h="1475104">
                  <a:moveTo>
                    <a:pt x="438264" y="1172663"/>
                  </a:moveTo>
                  <a:lnTo>
                    <a:pt x="437388" y="1173530"/>
                  </a:lnTo>
                  <a:lnTo>
                    <a:pt x="438264" y="1174415"/>
                  </a:lnTo>
                  <a:lnTo>
                    <a:pt x="438264" y="1172663"/>
                  </a:lnTo>
                  <a:close/>
                </a:path>
                <a:path w="1742439" h="1475104">
                  <a:moveTo>
                    <a:pt x="440812" y="1170139"/>
                  </a:moveTo>
                  <a:lnTo>
                    <a:pt x="438264" y="1170139"/>
                  </a:lnTo>
                  <a:lnTo>
                    <a:pt x="438264" y="1172663"/>
                  </a:lnTo>
                  <a:lnTo>
                    <a:pt x="440004" y="1170939"/>
                  </a:lnTo>
                  <a:lnTo>
                    <a:pt x="440812" y="1170139"/>
                  </a:lnTo>
                  <a:close/>
                </a:path>
                <a:path w="1742439" h="1475104">
                  <a:moveTo>
                    <a:pt x="446316" y="1164691"/>
                  </a:moveTo>
                  <a:lnTo>
                    <a:pt x="441852" y="1169111"/>
                  </a:lnTo>
                  <a:lnTo>
                    <a:pt x="443699" y="1167282"/>
                  </a:lnTo>
                  <a:lnTo>
                    <a:pt x="448873" y="1167282"/>
                  </a:lnTo>
                  <a:lnTo>
                    <a:pt x="446316" y="1164691"/>
                  </a:lnTo>
                  <a:close/>
                </a:path>
                <a:path w="1742439" h="1475104">
                  <a:moveTo>
                    <a:pt x="449313" y="1179296"/>
                  </a:moveTo>
                  <a:lnTo>
                    <a:pt x="438264" y="1179296"/>
                  </a:lnTo>
                  <a:lnTo>
                    <a:pt x="438264" y="1184808"/>
                  </a:lnTo>
                  <a:lnTo>
                    <a:pt x="449313" y="1184808"/>
                  </a:lnTo>
                  <a:lnTo>
                    <a:pt x="449313" y="1179296"/>
                  </a:lnTo>
                  <a:close/>
                </a:path>
                <a:path w="1742439" h="1475104">
                  <a:moveTo>
                    <a:pt x="89649" y="975271"/>
                  </a:moveTo>
                  <a:lnTo>
                    <a:pt x="84137" y="975271"/>
                  </a:lnTo>
                  <a:lnTo>
                    <a:pt x="84137" y="978941"/>
                  </a:lnTo>
                  <a:lnTo>
                    <a:pt x="89649" y="978941"/>
                  </a:lnTo>
                  <a:lnTo>
                    <a:pt x="89649" y="975271"/>
                  </a:lnTo>
                  <a:close/>
                </a:path>
                <a:path w="1742439" h="1475104">
                  <a:moveTo>
                    <a:pt x="453021" y="1197584"/>
                  </a:moveTo>
                  <a:lnTo>
                    <a:pt x="441960" y="1197584"/>
                  </a:lnTo>
                  <a:lnTo>
                    <a:pt x="441960" y="1203109"/>
                  </a:lnTo>
                  <a:lnTo>
                    <a:pt x="453021" y="1203109"/>
                  </a:lnTo>
                  <a:lnTo>
                    <a:pt x="453021" y="1197584"/>
                  </a:lnTo>
                  <a:close/>
                </a:path>
                <a:path w="1742439" h="1475104">
                  <a:moveTo>
                    <a:pt x="47142" y="960653"/>
                  </a:moveTo>
                  <a:lnTo>
                    <a:pt x="47142" y="969492"/>
                  </a:lnTo>
                  <a:lnTo>
                    <a:pt x="48387" y="970724"/>
                  </a:lnTo>
                  <a:lnTo>
                    <a:pt x="60998" y="970724"/>
                  </a:lnTo>
                  <a:lnTo>
                    <a:pt x="60644" y="970267"/>
                  </a:lnTo>
                  <a:lnTo>
                    <a:pt x="59486" y="970267"/>
                  </a:lnTo>
                  <a:lnTo>
                    <a:pt x="47142" y="960653"/>
                  </a:lnTo>
                  <a:close/>
                </a:path>
                <a:path w="1742439" h="1475104">
                  <a:moveTo>
                    <a:pt x="52666" y="953312"/>
                  </a:moveTo>
                  <a:lnTo>
                    <a:pt x="47142" y="953312"/>
                  </a:lnTo>
                  <a:lnTo>
                    <a:pt x="47142" y="960653"/>
                  </a:lnTo>
                  <a:lnTo>
                    <a:pt x="59486" y="970267"/>
                  </a:lnTo>
                  <a:lnTo>
                    <a:pt x="57200" y="965813"/>
                  </a:lnTo>
                  <a:lnTo>
                    <a:pt x="51422" y="958341"/>
                  </a:lnTo>
                  <a:lnTo>
                    <a:pt x="52666" y="956983"/>
                  </a:lnTo>
                  <a:lnTo>
                    <a:pt x="52666" y="953312"/>
                  </a:lnTo>
                  <a:close/>
                </a:path>
                <a:path w="1742439" h="1475104">
                  <a:moveTo>
                    <a:pt x="57200" y="965813"/>
                  </a:moveTo>
                  <a:lnTo>
                    <a:pt x="59486" y="970267"/>
                  </a:lnTo>
                  <a:lnTo>
                    <a:pt x="60644" y="970267"/>
                  </a:lnTo>
                  <a:lnTo>
                    <a:pt x="57200" y="965813"/>
                  </a:lnTo>
                  <a:close/>
                </a:path>
                <a:path w="1742439" h="1475104">
                  <a:moveTo>
                    <a:pt x="52666" y="956983"/>
                  </a:moveTo>
                  <a:lnTo>
                    <a:pt x="51422" y="958341"/>
                  </a:lnTo>
                  <a:lnTo>
                    <a:pt x="57200" y="965813"/>
                  </a:lnTo>
                  <a:lnTo>
                    <a:pt x="52666" y="956983"/>
                  </a:lnTo>
                  <a:close/>
                </a:path>
                <a:path w="1742439" h="1475104">
                  <a:moveTo>
                    <a:pt x="42189" y="950569"/>
                  </a:moveTo>
                  <a:lnTo>
                    <a:pt x="40665" y="950569"/>
                  </a:lnTo>
                  <a:lnTo>
                    <a:pt x="24345" y="958341"/>
                  </a:lnTo>
                  <a:lnTo>
                    <a:pt x="23114" y="975283"/>
                  </a:lnTo>
                  <a:lnTo>
                    <a:pt x="35858" y="974382"/>
                  </a:lnTo>
                  <a:lnTo>
                    <a:pt x="29540" y="974382"/>
                  </a:lnTo>
                  <a:lnTo>
                    <a:pt x="29540" y="968870"/>
                  </a:lnTo>
                  <a:lnTo>
                    <a:pt x="34827" y="968870"/>
                  </a:lnTo>
                  <a:lnTo>
                    <a:pt x="37896" y="956983"/>
                  </a:lnTo>
                  <a:lnTo>
                    <a:pt x="37896" y="953325"/>
                  </a:lnTo>
                  <a:lnTo>
                    <a:pt x="43421" y="953325"/>
                  </a:lnTo>
                  <a:lnTo>
                    <a:pt x="43421" y="951801"/>
                  </a:lnTo>
                  <a:lnTo>
                    <a:pt x="42189" y="950569"/>
                  </a:lnTo>
                  <a:close/>
                </a:path>
                <a:path w="1742439" h="1475104">
                  <a:moveTo>
                    <a:pt x="23580" y="968870"/>
                  </a:moveTo>
                  <a:lnTo>
                    <a:pt x="18491" y="968870"/>
                  </a:lnTo>
                  <a:lnTo>
                    <a:pt x="18491" y="974382"/>
                  </a:lnTo>
                  <a:lnTo>
                    <a:pt x="23179" y="974382"/>
                  </a:lnTo>
                  <a:lnTo>
                    <a:pt x="23580" y="968870"/>
                  </a:lnTo>
                  <a:close/>
                </a:path>
                <a:path w="1742439" h="1475104">
                  <a:moveTo>
                    <a:pt x="34827" y="968870"/>
                  </a:moveTo>
                  <a:lnTo>
                    <a:pt x="29540" y="968870"/>
                  </a:lnTo>
                  <a:lnTo>
                    <a:pt x="29540" y="974382"/>
                  </a:lnTo>
                  <a:lnTo>
                    <a:pt x="35858" y="974382"/>
                  </a:lnTo>
                  <a:lnTo>
                    <a:pt x="37833" y="974242"/>
                  </a:lnTo>
                  <a:lnTo>
                    <a:pt x="38924" y="970953"/>
                  </a:lnTo>
                  <a:lnTo>
                    <a:pt x="34290" y="970953"/>
                  </a:lnTo>
                  <a:lnTo>
                    <a:pt x="34827" y="968870"/>
                  </a:lnTo>
                  <a:close/>
                </a:path>
                <a:path w="1742439" h="1475104">
                  <a:moveTo>
                    <a:pt x="47117" y="967943"/>
                  </a:moveTo>
                  <a:lnTo>
                    <a:pt x="41605" y="967943"/>
                  </a:lnTo>
                  <a:lnTo>
                    <a:pt x="41605" y="971626"/>
                  </a:lnTo>
                  <a:lnTo>
                    <a:pt x="47117" y="971626"/>
                  </a:lnTo>
                  <a:lnTo>
                    <a:pt x="47117" y="967943"/>
                  </a:lnTo>
                  <a:close/>
                </a:path>
                <a:path w="1742439" h="1475104">
                  <a:moveTo>
                    <a:pt x="37896" y="953325"/>
                  </a:moveTo>
                  <a:lnTo>
                    <a:pt x="37896" y="956983"/>
                  </a:lnTo>
                  <a:lnTo>
                    <a:pt x="34290" y="970953"/>
                  </a:lnTo>
                  <a:lnTo>
                    <a:pt x="38481" y="955636"/>
                  </a:lnTo>
                  <a:lnTo>
                    <a:pt x="37896" y="953325"/>
                  </a:lnTo>
                  <a:close/>
                </a:path>
                <a:path w="1742439" h="1475104">
                  <a:moveTo>
                    <a:pt x="43421" y="953325"/>
                  </a:moveTo>
                  <a:lnTo>
                    <a:pt x="37896" y="953325"/>
                  </a:lnTo>
                  <a:lnTo>
                    <a:pt x="38481" y="955636"/>
                  </a:lnTo>
                  <a:lnTo>
                    <a:pt x="34290" y="970953"/>
                  </a:lnTo>
                  <a:lnTo>
                    <a:pt x="38924" y="970953"/>
                  </a:lnTo>
                  <a:lnTo>
                    <a:pt x="43332" y="957668"/>
                  </a:lnTo>
                  <a:lnTo>
                    <a:pt x="43421" y="953325"/>
                  </a:lnTo>
                  <a:close/>
                </a:path>
                <a:path w="1742439" h="1475104">
                  <a:moveTo>
                    <a:pt x="40665" y="950569"/>
                  </a:moveTo>
                  <a:lnTo>
                    <a:pt x="30505" y="950569"/>
                  </a:lnTo>
                  <a:lnTo>
                    <a:pt x="30505" y="953325"/>
                  </a:lnTo>
                  <a:lnTo>
                    <a:pt x="34878" y="953325"/>
                  </a:lnTo>
                  <a:lnTo>
                    <a:pt x="40665" y="950569"/>
                  </a:lnTo>
                  <a:close/>
                </a:path>
                <a:path w="1742439" h="1475104">
                  <a:moveTo>
                    <a:pt x="36029" y="945997"/>
                  </a:moveTo>
                  <a:lnTo>
                    <a:pt x="30505" y="945997"/>
                  </a:lnTo>
                  <a:lnTo>
                    <a:pt x="30505" y="949667"/>
                  </a:lnTo>
                  <a:lnTo>
                    <a:pt x="36029" y="949667"/>
                  </a:lnTo>
                  <a:lnTo>
                    <a:pt x="36029" y="945997"/>
                  </a:lnTo>
                  <a:close/>
                </a:path>
                <a:path w="1742439" h="1475104">
                  <a:moveTo>
                    <a:pt x="208026" y="1092992"/>
                  </a:moveTo>
                  <a:lnTo>
                    <a:pt x="208026" y="1095108"/>
                  </a:lnTo>
                  <a:lnTo>
                    <a:pt x="210121" y="1095108"/>
                  </a:lnTo>
                  <a:lnTo>
                    <a:pt x="208026" y="1092992"/>
                  </a:lnTo>
                  <a:close/>
                </a:path>
                <a:path w="1742439" h="1475104">
                  <a:moveTo>
                    <a:pt x="213550" y="1090548"/>
                  </a:moveTo>
                  <a:lnTo>
                    <a:pt x="208026" y="1090548"/>
                  </a:lnTo>
                  <a:lnTo>
                    <a:pt x="208026" y="1092992"/>
                  </a:lnTo>
                  <a:lnTo>
                    <a:pt x="210121" y="1095108"/>
                  </a:lnTo>
                  <a:lnTo>
                    <a:pt x="212738" y="1092517"/>
                  </a:lnTo>
                  <a:lnTo>
                    <a:pt x="213540" y="1091713"/>
                  </a:lnTo>
                  <a:lnTo>
                    <a:pt x="213550" y="1090548"/>
                  </a:lnTo>
                  <a:close/>
                </a:path>
                <a:path w="1742439" h="1475104">
                  <a:moveTo>
                    <a:pt x="213550" y="1092517"/>
                  </a:moveTo>
                  <a:lnTo>
                    <a:pt x="212738" y="1092517"/>
                  </a:lnTo>
                  <a:lnTo>
                    <a:pt x="211019" y="1094219"/>
                  </a:lnTo>
                  <a:lnTo>
                    <a:pt x="213550" y="1094219"/>
                  </a:lnTo>
                  <a:lnTo>
                    <a:pt x="213550" y="1092517"/>
                  </a:lnTo>
                  <a:close/>
                </a:path>
                <a:path w="1742439" h="1475104">
                  <a:moveTo>
                    <a:pt x="215163" y="1082357"/>
                  </a:moveTo>
                  <a:lnTo>
                    <a:pt x="206235" y="1091183"/>
                  </a:lnTo>
                  <a:lnTo>
                    <a:pt x="208026" y="1092992"/>
                  </a:lnTo>
                  <a:lnTo>
                    <a:pt x="208026" y="1090548"/>
                  </a:lnTo>
                  <a:lnTo>
                    <a:pt x="214720" y="1090548"/>
                  </a:lnTo>
                  <a:lnTo>
                    <a:pt x="219036" y="1086281"/>
                  </a:lnTo>
                  <a:lnTo>
                    <a:pt x="215163" y="1082357"/>
                  </a:lnTo>
                  <a:close/>
                </a:path>
                <a:path w="1742439" h="1475104">
                  <a:moveTo>
                    <a:pt x="213550" y="1091703"/>
                  </a:moveTo>
                  <a:lnTo>
                    <a:pt x="212725" y="1092517"/>
                  </a:lnTo>
                  <a:lnTo>
                    <a:pt x="213550" y="1091713"/>
                  </a:lnTo>
                  <a:close/>
                </a:path>
                <a:path w="1742439" h="1475104">
                  <a:moveTo>
                    <a:pt x="214720" y="1090548"/>
                  </a:moveTo>
                  <a:lnTo>
                    <a:pt x="213550" y="1090548"/>
                  </a:lnTo>
                  <a:lnTo>
                    <a:pt x="213550" y="1091703"/>
                  </a:lnTo>
                  <a:lnTo>
                    <a:pt x="214720" y="1090548"/>
                  </a:lnTo>
                  <a:close/>
                </a:path>
                <a:path w="1742439" h="1475104">
                  <a:moveTo>
                    <a:pt x="203377" y="1106106"/>
                  </a:moveTo>
                  <a:lnTo>
                    <a:pt x="192316" y="1106106"/>
                  </a:lnTo>
                  <a:lnTo>
                    <a:pt x="192316" y="1111618"/>
                  </a:lnTo>
                  <a:lnTo>
                    <a:pt x="203377" y="1111618"/>
                  </a:lnTo>
                  <a:lnTo>
                    <a:pt x="203377" y="1106106"/>
                  </a:lnTo>
                  <a:close/>
                </a:path>
                <a:path w="1742439" h="1475104">
                  <a:moveTo>
                    <a:pt x="206146" y="1112494"/>
                  </a:moveTo>
                  <a:lnTo>
                    <a:pt x="200634" y="1112494"/>
                  </a:lnTo>
                  <a:lnTo>
                    <a:pt x="200634" y="1123492"/>
                  </a:lnTo>
                  <a:lnTo>
                    <a:pt x="204330" y="1123492"/>
                  </a:lnTo>
                  <a:lnTo>
                    <a:pt x="204330" y="1116164"/>
                  </a:lnTo>
                  <a:lnTo>
                    <a:pt x="206146" y="1116164"/>
                  </a:lnTo>
                  <a:lnTo>
                    <a:pt x="206146" y="1112494"/>
                  </a:lnTo>
                  <a:close/>
                </a:path>
                <a:path w="1742439" h="1475104">
                  <a:moveTo>
                    <a:pt x="206146" y="1116164"/>
                  </a:moveTo>
                  <a:lnTo>
                    <a:pt x="204330" y="1116164"/>
                  </a:lnTo>
                  <a:lnTo>
                    <a:pt x="204330" y="1123492"/>
                  </a:lnTo>
                  <a:lnTo>
                    <a:pt x="208026" y="1123492"/>
                  </a:lnTo>
                  <a:lnTo>
                    <a:pt x="208026" y="1119835"/>
                  </a:lnTo>
                  <a:lnTo>
                    <a:pt x="206146" y="1119835"/>
                  </a:lnTo>
                  <a:lnTo>
                    <a:pt x="206146" y="1116164"/>
                  </a:lnTo>
                  <a:close/>
                </a:path>
                <a:path w="1742439" h="1475104">
                  <a:moveTo>
                    <a:pt x="208026" y="1116164"/>
                  </a:moveTo>
                  <a:lnTo>
                    <a:pt x="206146" y="1116164"/>
                  </a:lnTo>
                  <a:lnTo>
                    <a:pt x="206146" y="1119835"/>
                  </a:lnTo>
                  <a:lnTo>
                    <a:pt x="208026" y="1119835"/>
                  </a:lnTo>
                  <a:lnTo>
                    <a:pt x="208026" y="1116164"/>
                  </a:lnTo>
                  <a:close/>
                </a:path>
                <a:path w="1742439" h="1475104">
                  <a:moveTo>
                    <a:pt x="209854" y="1116164"/>
                  </a:moveTo>
                  <a:lnTo>
                    <a:pt x="208026" y="1116164"/>
                  </a:lnTo>
                  <a:lnTo>
                    <a:pt x="208026" y="1119835"/>
                  </a:lnTo>
                  <a:lnTo>
                    <a:pt x="209854" y="1119835"/>
                  </a:lnTo>
                  <a:lnTo>
                    <a:pt x="209854" y="1116164"/>
                  </a:lnTo>
                  <a:close/>
                </a:path>
                <a:path w="1742439" h="1475104">
                  <a:moveTo>
                    <a:pt x="213550" y="1116164"/>
                  </a:moveTo>
                  <a:lnTo>
                    <a:pt x="209854" y="1116164"/>
                  </a:lnTo>
                  <a:lnTo>
                    <a:pt x="209854" y="1119835"/>
                  </a:lnTo>
                  <a:lnTo>
                    <a:pt x="213550" y="1119835"/>
                  </a:lnTo>
                  <a:lnTo>
                    <a:pt x="213550" y="1116164"/>
                  </a:lnTo>
                  <a:close/>
                </a:path>
                <a:path w="1742439" h="1475104">
                  <a:moveTo>
                    <a:pt x="198755" y="1128966"/>
                  </a:moveTo>
                  <a:lnTo>
                    <a:pt x="196938" y="1128966"/>
                  </a:lnTo>
                  <a:lnTo>
                    <a:pt x="196938" y="1139990"/>
                  </a:lnTo>
                  <a:lnTo>
                    <a:pt x="202450" y="1139990"/>
                  </a:lnTo>
                  <a:lnTo>
                    <a:pt x="202450" y="1136307"/>
                  </a:lnTo>
                  <a:lnTo>
                    <a:pt x="198755" y="1136307"/>
                  </a:lnTo>
                  <a:lnTo>
                    <a:pt x="198755" y="1128966"/>
                  </a:lnTo>
                  <a:close/>
                </a:path>
                <a:path w="1742439" h="1475104">
                  <a:moveTo>
                    <a:pt x="198755" y="1127163"/>
                  </a:moveTo>
                  <a:lnTo>
                    <a:pt x="193230" y="1127163"/>
                  </a:lnTo>
                  <a:lnTo>
                    <a:pt x="193230" y="1139964"/>
                  </a:lnTo>
                  <a:lnTo>
                    <a:pt x="196938" y="1139964"/>
                  </a:lnTo>
                  <a:lnTo>
                    <a:pt x="196938" y="1132649"/>
                  </a:lnTo>
                  <a:lnTo>
                    <a:pt x="195059" y="1132649"/>
                  </a:lnTo>
                  <a:lnTo>
                    <a:pt x="195059" y="1128966"/>
                  </a:lnTo>
                  <a:lnTo>
                    <a:pt x="198755" y="1128966"/>
                  </a:lnTo>
                  <a:lnTo>
                    <a:pt x="198755" y="1127163"/>
                  </a:lnTo>
                  <a:close/>
                </a:path>
                <a:path w="1742439" h="1475104">
                  <a:moveTo>
                    <a:pt x="189534" y="1124055"/>
                  </a:moveTo>
                  <a:lnTo>
                    <a:pt x="189534" y="1136307"/>
                  </a:lnTo>
                  <a:lnTo>
                    <a:pt x="193230" y="1136307"/>
                  </a:lnTo>
                  <a:lnTo>
                    <a:pt x="193230" y="1135405"/>
                  </a:lnTo>
                  <a:lnTo>
                    <a:pt x="192278" y="1135405"/>
                  </a:lnTo>
                  <a:lnTo>
                    <a:pt x="192278" y="1129893"/>
                  </a:lnTo>
                  <a:lnTo>
                    <a:pt x="193230" y="1129893"/>
                  </a:lnTo>
                  <a:lnTo>
                    <a:pt x="193230" y="1127163"/>
                  </a:lnTo>
                  <a:lnTo>
                    <a:pt x="195059" y="1127163"/>
                  </a:lnTo>
                  <a:lnTo>
                    <a:pt x="195059" y="1125804"/>
                  </a:lnTo>
                  <a:lnTo>
                    <a:pt x="190779" y="1125804"/>
                  </a:lnTo>
                  <a:lnTo>
                    <a:pt x="189534" y="1124055"/>
                  </a:lnTo>
                  <a:close/>
                </a:path>
                <a:path w="1742439" h="1475104">
                  <a:moveTo>
                    <a:pt x="199669" y="1126261"/>
                  </a:moveTo>
                  <a:lnTo>
                    <a:pt x="198755" y="1126261"/>
                  </a:lnTo>
                  <a:lnTo>
                    <a:pt x="198755" y="1136307"/>
                  </a:lnTo>
                  <a:lnTo>
                    <a:pt x="202450" y="1136307"/>
                  </a:lnTo>
                  <a:lnTo>
                    <a:pt x="202450" y="1135405"/>
                  </a:lnTo>
                  <a:lnTo>
                    <a:pt x="199669" y="1135405"/>
                  </a:lnTo>
                  <a:lnTo>
                    <a:pt x="199669" y="1126261"/>
                  </a:lnTo>
                  <a:close/>
                </a:path>
                <a:path w="1742439" h="1475104">
                  <a:moveTo>
                    <a:pt x="182143" y="1129893"/>
                  </a:moveTo>
                  <a:lnTo>
                    <a:pt x="181216" y="1129893"/>
                  </a:lnTo>
                  <a:lnTo>
                    <a:pt x="181216" y="1135405"/>
                  </a:lnTo>
                  <a:lnTo>
                    <a:pt x="188620" y="1135405"/>
                  </a:lnTo>
                  <a:lnTo>
                    <a:pt x="188620" y="1130833"/>
                  </a:lnTo>
                  <a:lnTo>
                    <a:pt x="182143" y="1130833"/>
                  </a:lnTo>
                  <a:lnTo>
                    <a:pt x="182143" y="1129893"/>
                  </a:lnTo>
                  <a:close/>
                </a:path>
                <a:path w="1742439" h="1475104">
                  <a:moveTo>
                    <a:pt x="189534" y="1127163"/>
                  </a:moveTo>
                  <a:lnTo>
                    <a:pt x="188620" y="1127163"/>
                  </a:lnTo>
                  <a:lnTo>
                    <a:pt x="188620" y="1135405"/>
                  </a:lnTo>
                  <a:lnTo>
                    <a:pt x="189534" y="1135405"/>
                  </a:lnTo>
                  <a:lnTo>
                    <a:pt x="189534" y="1127163"/>
                  </a:lnTo>
                  <a:close/>
                </a:path>
                <a:path w="1742439" h="1475104">
                  <a:moveTo>
                    <a:pt x="192316" y="1129893"/>
                  </a:moveTo>
                  <a:lnTo>
                    <a:pt x="192278" y="1135405"/>
                  </a:lnTo>
                  <a:lnTo>
                    <a:pt x="192316" y="1129893"/>
                  </a:lnTo>
                  <a:close/>
                </a:path>
                <a:path w="1742439" h="1475104">
                  <a:moveTo>
                    <a:pt x="193230" y="1129893"/>
                  </a:moveTo>
                  <a:lnTo>
                    <a:pt x="192316" y="1129893"/>
                  </a:lnTo>
                  <a:lnTo>
                    <a:pt x="192316" y="1135405"/>
                  </a:lnTo>
                  <a:lnTo>
                    <a:pt x="193230" y="1135405"/>
                  </a:lnTo>
                  <a:lnTo>
                    <a:pt x="193230" y="1129893"/>
                  </a:lnTo>
                  <a:close/>
                </a:path>
                <a:path w="1742439" h="1475104">
                  <a:moveTo>
                    <a:pt x="202450" y="1128966"/>
                  </a:moveTo>
                  <a:lnTo>
                    <a:pt x="199669" y="1128966"/>
                  </a:lnTo>
                  <a:lnTo>
                    <a:pt x="199669" y="1135405"/>
                  </a:lnTo>
                  <a:lnTo>
                    <a:pt x="202450" y="1135405"/>
                  </a:lnTo>
                  <a:lnTo>
                    <a:pt x="202450" y="1128966"/>
                  </a:lnTo>
                  <a:close/>
                </a:path>
                <a:path w="1742439" h="1475104">
                  <a:moveTo>
                    <a:pt x="203377" y="1129893"/>
                  </a:moveTo>
                  <a:lnTo>
                    <a:pt x="202450" y="1129893"/>
                  </a:lnTo>
                  <a:lnTo>
                    <a:pt x="202450" y="1135405"/>
                  </a:lnTo>
                  <a:lnTo>
                    <a:pt x="203377" y="1135405"/>
                  </a:lnTo>
                  <a:lnTo>
                    <a:pt x="203377" y="1129893"/>
                  </a:lnTo>
                  <a:close/>
                </a:path>
                <a:path w="1742439" h="1475104">
                  <a:moveTo>
                    <a:pt x="196938" y="1128966"/>
                  </a:moveTo>
                  <a:lnTo>
                    <a:pt x="195059" y="1128966"/>
                  </a:lnTo>
                  <a:lnTo>
                    <a:pt x="195059" y="1132649"/>
                  </a:lnTo>
                  <a:lnTo>
                    <a:pt x="196938" y="1132649"/>
                  </a:lnTo>
                  <a:lnTo>
                    <a:pt x="196938" y="1128966"/>
                  </a:lnTo>
                  <a:close/>
                </a:path>
                <a:path w="1742439" h="1475104">
                  <a:moveTo>
                    <a:pt x="183959" y="1127163"/>
                  </a:moveTo>
                  <a:lnTo>
                    <a:pt x="182143" y="1127163"/>
                  </a:lnTo>
                  <a:lnTo>
                    <a:pt x="182143" y="1130833"/>
                  </a:lnTo>
                  <a:lnTo>
                    <a:pt x="187655" y="1130833"/>
                  </a:lnTo>
                  <a:lnTo>
                    <a:pt x="187655" y="1127175"/>
                  </a:lnTo>
                  <a:lnTo>
                    <a:pt x="183959" y="1127175"/>
                  </a:lnTo>
                  <a:close/>
                </a:path>
                <a:path w="1742439" h="1475104">
                  <a:moveTo>
                    <a:pt x="188620" y="1129893"/>
                  </a:moveTo>
                  <a:lnTo>
                    <a:pt x="187655" y="1129893"/>
                  </a:lnTo>
                  <a:lnTo>
                    <a:pt x="187655" y="1130833"/>
                  </a:lnTo>
                  <a:lnTo>
                    <a:pt x="188620" y="1130833"/>
                  </a:lnTo>
                  <a:lnTo>
                    <a:pt x="188620" y="1129893"/>
                  </a:lnTo>
                  <a:close/>
                </a:path>
                <a:path w="1742439" h="1475104">
                  <a:moveTo>
                    <a:pt x="178447" y="1118804"/>
                  </a:moveTo>
                  <a:lnTo>
                    <a:pt x="178447" y="1127175"/>
                  </a:lnTo>
                  <a:lnTo>
                    <a:pt x="182143" y="1127175"/>
                  </a:lnTo>
                  <a:lnTo>
                    <a:pt x="183959" y="1127163"/>
                  </a:lnTo>
                  <a:lnTo>
                    <a:pt x="183959" y="1118933"/>
                  </a:lnTo>
                  <a:lnTo>
                    <a:pt x="179349" y="1118933"/>
                  </a:lnTo>
                  <a:lnTo>
                    <a:pt x="178447" y="1118804"/>
                  </a:lnTo>
                  <a:close/>
                </a:path>
                <a:path w="1742439" h="1475104">
                  <a:moveTo>
                    <a:pt x="187655" y="1127163"/>
                  </a:moveTo>
                  <a:lnTo>
                    <a:pt x="183959" y="1127163"/>
                  </a:lnTo>
                  <a:lnTo>
                    <a:pt x="187655" y="1127175"/>
                  </a:lnTo>
                  <a:close/>
                </a:path>
                <a:path w="1742439" h="1475104">
                  <a:moveTo>
                    <a:pt x="188620" y="1123492"/>
                  </a:moveTo>
                  <a:lnTo>
                    <a:pt x="187655" y="1123492"/>
                  </a:lnTo>
                  <a:lnTo>
                    <a:pt x="187655" y="1127163"/>
                  </a:lnTo>
                  <a:lnTo>
                    <a:pt x="188620" y="1127163"/>
                  </a:lnTo>
                  <a:lnTo>
                    <a:pt x="188620" y="1123492"/>
                  </a:lnTo>
                  <a:close/>
                </a:path>
                <a:path w="1742439" h="1475104">
                  <a:moveTo>
                    <a:pt x="188620" y="1122770"/>
                  </a:moveTo>
                  <a:lnTo>
                    <a:pt x="188620" y="1126261"/>
                  </a:lnTo>
                  <a:lnTo>
                    <a:pt x="189534" y="1126261"/>
                  </a:lnTo>
                  <a:lnTo>
                    <a:pt x="189534" y="1124055"/>
                  </a:lnTo>
                  <a:lnTo>
                    <a:pt x="188620" y="1122770"/>
                  </a:lnTo>
                  <a:close/>
                </a:path>
                <a:path w="1742439" h="1475104">
                  <a:moveTo>
                    <a:pt x="199669" y="1120736"/>
                  </a:moveTo>
                  <a:lnTo>
                    <a:pt x="195059" y="1120736"/>
                  </a:lnTo>
                  <a:lnTo>
                    <a:pt x="195059" y="1126261"/>
                  </a:lnTo>
                  <a:lnTo>
                    <a:pt x="198755" y="1126261"/>
                  </a:lnTo>
                  <a:lnTo>
                    <a:pt x="198755" y="1123492"/>
                  </a:lnTo>
                  <a:lnTo>
                    <a:pt x="199669" y="1123492"/>
                  </a:lnTo>
                  <a:lnTo>
                    <a:pt x="199669" y="1120736"/>
                  </a:lnTo>
                  <a:close/>
                </a:path>
                <a:path w="1742439" h="1475104">
                  <a:moveTo>
                    <a:pt x="189976" y="1116164"/>
                  </a:moveTo>
                  <a:lnTo>
                    <a:pt x="189534" y="1116164"/>
                  </a:lnTo>
                  <a:lnTo>
                    <a:pt x="189534" y="1124055"/>
                  </a:lnTo>
                  <a:lnTo>
                    <a:pt x="190779" y="1125804"/>
                  </a:lnTo>
                  <a:lnTo>
                    <a:pt x="193230" y="1122385"/>
                  </a:lnTo>
                  <a:lnTo>
                    <a:pt x="193178" y="1117218"/>
                  </a:lnTo>
                  <a:lnTo>
                    <a:pt x="189976" y="1116164"/>
                  </a:lnTo>
                  <a:close/>
                </a:path>
                <a:path w="1742439" h="1475104">
                  <a:moveTo>
                    <a:pt x="193230" y="1122385"/>
                  </a:moveTo>
                  <a:lnTo>
                    <a:pt x="190779" y="1125804"/>
                  </a:lnTo>
                  <a:lnTo>
                    <a:pt x="195059" y="1125804"/>
                  </a:lnTo>
                  <a:lnTo>
                    <a:pt x="195059" y="1123492"/>
                  </a:lnTo>
                  <a:lnTo>
                    <a:pt x="193230" y="1123492"/>
                  </a:lnTo>
                  <a:lnTo>
                    <a:pt x="193230" y="1122385"/>
                  </a:lnTo>
                  <a:close/>
                </a:path>
                <a:path w="1742439" h="1475104">
                  <a:moveTo>
                    <a:pt x="199669" y="1123492"/>
                  </a:moveTo>
                  <a:lnTo>
                    <a:pt x="198755" y="1123492"/>
                  </a:lnTo>
                  <a:lnTo>
                    <a:pt x="198755" y="1124394"/>
                  </a:lnTo>
                  <a:lnTo>
                    <a:pt x="199669" y="1124394"/>
                  </a:lnTo>
                  <a:lnTo>
                    <a:pt x="199669" y="1123492"/>
                  </a:lnTo>
                  <a:close/>
                </a:path>
                <a:path w="1742439" h="1475104">
                  <a:moveTo>
                    <a:pt x="189534" y="1120736"/>
                  </a:moveTo>
                  <a:lnTo>
                    <a:pt x="188620" y="1120736"/>
                  </a:lnTo>
                  <a:lnTo>
                    <a:pt x="188620" y="1122770"/>
                  </a:lnTo>
                  <a:lnTo>
                    <a:pt x="189534" y="1124055"/>
                  </a:lnTo>
                  <a:lnTo>
                    <a:pt x="189534" y="1120736"/>
                  </a:lnTo>
                  <a:close/>
                </a:path>
                <a:path w="1742439" h="1475104">
                  <a:moveTo>
                    <a:pt x="195059" y="1119835"/>
                  </a:moveTo>
                  <a:lnTo>
                    <a:pt x="193230" y="1122385"/>
                  </a:lnTo>
                  <a:lnTo>
                    <a:pt x="193230" y="1123492"/>
                  </a:lnTo>
                  <a:lnTo>
                    <a:pt x="195059" y="1123492"/>
                  </a:lnTo>
                  <a:lnTo>
                    <a:pt x="195059" y="1119835"/>
                  </a:lnTo>
                  <a:close/>
                </a:path>
                <a:path w="1742439" h="1475104">
                  <a:moveTo>
                    <a:pt x="189534" y="1116177"/>
                  </a:moveTo>
                  <a:lnTo>
                    <a:pt x="183959" y="1116177"/>
                  </a:lnTo>
                  <a:lnTo>
                    <a:pt x="184069" y="1116375"/>
                  </a:lnTo>
                  <a:lnTo>
                    <a:pt x="188620" y="1122770"/>
                  </a:lnTo>
                  <a:lnTo>
                    <a:pt x="188620" y="1120736"/>
                  </a:lnTo>
                  <a:lnTo>
                    <a:pt x="189534" y="1120736"/>
                  </a:lnTo>
                  <a:lnTo>
                    <a:pt x="189534" y="1116177"/>
                  </a:lnTo>
                  <a:close/>
                </a:path>
                <a:path w="1742439" h="1475104">
                  <a:moveTo>
                    <a:pt x="193230" y="1117236"/>
                  </a:moveTo>
                  <a:lnTo>
                    <a:pt x="193230" y="1122385"/>
                  </a:lnTo>
                  <a:lnTo>
                    <a:pt x="195041" y="1119860"/>
                  </a:lnTo>
                  <a:lnTo>
                    <a:pt x="195047" y="1118625"/>
                  </a:lnTo>
                  <a:lnTo>
                    <a:pt x="194297" y="1117587"/>
                  </a:lnTo>
                  <a:lnTo>
                    <a:pt x="193230" y="1117236"/>
                  </a:lnTo>
                  <a:close/>
                </a:path>
                <a:path w="1742439" h="1475104">
                  <a:moveTo>
                    <a:pt x="172897" y="1118225"/>
                  </a:moveTo>
                  <a:lnTo>
                    <a:pt x="172897" y="1119860"/>
                  </a:lnTo>
                  <a:lnTo>
                    <a:pt x="178409" y="1119860"/>
                  </a:lnTo>
                  <a:lnTo>
                    <a:pt x="178409" y="1118933"/>
                  </a:lnTo>
                  <a:lnTo>
                    <a:pt x="173189" y="1118933"/>
                  </a:lnTo>
                  <a:lnTo>
                    <a:pt x="172897" y="1118225"/>
                  </a:lnTo>
                  <a:close/>
                </a:path>
                <a:path w="1742439" h="1475104">
                  <a:moveTo>
                    <a:pt x="172897" y="1118111"/>
                  </a:moveTo>
                  <a:lnTo>
                    <a:pt x="172929" y="1118303"/>
                  </a:lnTo>
                  <a:lnTo>
                    <a:pt x="173189" y="1118933"/>
                  </a:lnTo>
                  <a:lnTo>
                    <a:pt x="178409" y="1118933"/>
                  </a:lnTo>
                  <a:lnTo>
                    <a:pt x="178375" y="1118793"/>
                  </a:lnTo>
                  <a:lnTo>
                    <a:pt x="174957" y="1118303"/>
                  </a:lnTo>
                  <a:lnTo>
                    <a:pt x="172897" y="1118111"/>
                  </a:lnTo>
                  <a:close/>
                </a:path>
                <a:path w="1742439" h="1475104">
                  <a:moveTo>
                    <a:pt x="178409" y="1118798"/>
                  </a:moveTo>
                  <a:lnTo>
                    <a:pt x="178409" y="1118933"/>
                  </a:lnTo>
                  <a:lnTo>
                    <a:pt x="178409" y="1118798"/>
                  </a:lnTo>
                  <a:close/>
                </a:path>
                <a:path w="1742439" h="1475104">
                  <a:moveTo>
                    <a:pt x="178447" y="1118629"/>
                  </a:moveTo>
                  <a:lnTo>
                    <a:pt x="178447" y="1118804"/>
                  </a:lnTo>
                  <a:lnTo>
                    <a:pt x="179349" y="1118933"/>
                  </a:lnTo>
                  <a:lnTo>
                    <a:pt x="183959" y="1118933"/>
                  </a:lnTo>
                  <a:lnTo>
                    <a:pt x="183959" y="1118793"/>
                  </a:lnTo>
                  <a:lnTo>
                    <a:pt x="180213" y="1118793"/>
                  </a:lnTo>
                  <a:lnTo>
                    <a:pt x="178447" y="1118629"/>
                  </a:lnTo>
                  <a:close/>
                </a:path>
                <a:path w="1742439" h="1475104">
                  <a:moveTo>
                    <a:pt x="174957" y="1118303"/>
                  </a:moveTo>
                  <a:lnTo>
                    <a:pt x="178409" y="1118798"/>
                  </a:lnTo>
                  <a:lnTo>
                    <a:pt x="178409" y="1118625"/>
                  </a:lnTo>
                  <a:lnTo>
                    <a:pt x="174957" y="1118303"/>
                  </a:lnTo>
                  <a:close/>
                </a:path>
                <a:path w="1742439" h="1475104">
                  <a:moveTo>
                    <a:pt x="178720" y="1117034"/>
                  </a:moveTo>
                  <a:lnTo>
                    <a:pt x="178533" y="1117218"/>
                  </a:lnTo>
                  <a:lnTo>
                    <a:pt x="178447" y="1118629"/>
                  </a:lnTo>
                  <a:lnTo>
                    <a:pt x="180213" y="1118793"/>
                  </a:lnTo>
                  <a:lnTo>
                    <a:pt x="178720" y="1117034"/>
                  </a:lnTo>
                  <a:close/>
                </a:path>
                <a:path w="1742439" h="1475104">
                  <a:moveTo>
                    <a:pt x="183928" y="1116177"/>
                  </a:moveTo>
                  <a:lnTo>
                    <a:pt x="179586" y="1116177"/>
                  </a:lnTo>
                  <a:lnTo>
                    <a:pt x="178720" y="1117034"/>
                  </a:lnTo>
                  <a:lnTo>
                    <a:pt x="180213" y="1118793"/>
                  </a:lnTo>
                  <a:lnTo>
                    <a:pt x="183959" y="1118793"/>
                  </a:lnTo>
                  <a:lnTo>
                    <a:pt x="183928" y="1116177"/>
                  </a:lnTo>
                  <a:close/>
                </a:path>
                <a:path w="1742439" h="1475104">
                  <a:moveTo>
                    <a:pt x="195059" y="1116164"/>
                  </a:moveTo>
                  <a:lnTo>
                    <a:pt x="193230" y="1116164"/>
                  </a:lnTo>
                  <a:lnTo>
                    <a:pt x="193230" y="1117236"/>
                  </a:lnTo>
                  <a:lnTo>
                    <a:pt x="194297" y="1117587"/>
                  </a:lnTo>
                  <a:lnTo>
                    <a:pt x="195059" y="1118641"/>
                  </a:lnTo>
                  <a:lnTo>
                    <a:pt x="195059" y="1116164"/>
                  </a:lnTo>
                  <a:close/>
                </a:path>
                <a:path w="1742439" h="1475104">
                  <a:moveTo>
                    <a:pt x="176545" y="1115589"/>
                  </a:moveTo>
                  <a:lnTo>
                    <a:pt x="173003" y="1116220"/>
                  </a:lnTo>
                  <a:lnTo>
                    <a:pt x="172897" y="1118007"/>
                  </a:lnTo>
                  <a:lnTo>
                    <a:pt x="174957" y="1118303"/>
                  </a:lnTo>
                  <a:lnTo>
                    <a:pt x="178409" y="1118625"/>
                  </a:lnTo>
                  <a:lnTo>
                    <a:pt x="178409" y="1118146"/>
                  </a:lnTo>
                  <a:lnTo>
                    <a:pt x="177596" y="1118146"/>
                  </a:lnTo>
                  <a:lnTo>
                    <a:pt x="176545" y="1115589"/>
                  </a:lnTo>
                  <a:close/>
                </a:path>
                <a:path w="1742439" h="1475104">
                  <a:moveTo>
                    <a:pt x="172897" y="1118007"/>
                  </a:moveTo>
                  <a:lnTo>
                    <a:pt x="174957" y="1118303"/>
                  </a:lnTo>
                  <a:lnTo>
                    <a:pt x="172897" y="1118007"/>
                  </a:lnTo>
                  <a:close/>
                </a:path>
                <a:path w="1742439" h="1475104">
                  <a:moveTo>
                    <a:pt x="177369" y="1115442"/>
                  </a:moveTo>
                  <a:lnTo>
                    <a:pt x="176545" y="1115589"/>
                  </a:lnTo>
                  <a:lnTo>
                    <a:pt x="177596" y="1118146"/>
                  </a:lnTo>
                  <a:lnTo>
                    <a:pt x="178409" y="1117341"/>
                  </a:lnTo>
                  <a:lnTo>
                    <a:pt x="178409" y="1116668"/>
                  </a:lnTo>
                  <a:lnTo>
                    <a:pt x="177369" y="1115442"/>
                  </a:lnTo>
                  <a:close/>
                </a:path>
                <a:path w="1742439" h="1475104">
                  <a:moveTo>
                    <a:pt x="178409" y="1117341"/>
                  </a:moveTo>
                  <a:lnTo>
                    <a:pt x="177596" y="1118146"/>
                  </a:lnTo>
                  <a:lnTo>
                    <a:pt x="178409" y="1118146"/>
                  </a:lnTo>
                  <a:lnTo>
                    <a:pt x="178409" y="1117341"/>
                  </a:lnTo>
                  <a:close/>
                </a:path>
                <a:path w="1742439" h="1475104">
                  <a:moveTo>
                    <a:pt x="177520" y="1110423"/>
                  </a:moveTo>
                  <a:lnTo>
                    <a:pt x="166738" y="1117536"/>
                  </a:lnTo>
                  <a:lnTo>
                    <a:pt x="172848" y="1118106"/>
                  </a:lnTo>
                  <a:lnTo>
                    <a:pt x="167398" y="1117218"/>
                  </a:lnTo>
                  <a:lnTo>
                    <a:pt x="172134" y="1116375"/>
                  </a:lnTo>
                  <a:lnTo>
                    <a:pt x="171958" y="1115948"/>
                  </a:lnTo>
                  <a:lnTo>
                    <a:pt x="176458" y="1115378"/>
                  </a:lnTo>
                  <a:lnTo>
                    <a:pt x="175653" y="1113421"/>
                  </a:lnTo>
                  <a:lnTo>
                    <a:pt x="177520" y="1113421"/>
                  </a:lnTo>
                  <a:lnTo>
                    <a:pt x="177520" y="1110423"/>
                  </a:lnTo>
                  <a:close/>
                </a:path>
                <a:path w="1742439" h="1475104">
                  <a:moveTo>
                    <a:pt x="172897" y="1116239"/>
                  </a:moveTo>
                  <a:lnTo>
                    <a:pt x="172134" y="1116375"/>
                  </a:lnTo>
                  <a:lnTo>
                    <a:pt x="172802" y="1117994"/>
                  </a:lnTo>
                  <a:lnTo>
                    <a:pt x="172897" y="1116239"/>
                  </a:lnTo>
                  <a:close/>
                </a:path>
                <a:path w="1742439" h="1475104">
                  <a:moveTo>
                    <a:pt x="178447" y="1116713"/>
                  </a:moveTo>
                  <a:lnTo>
                    <a:pt x="178447" y="1117304"/>
                  </a:lnTo>
                  <a:lnTo>
                    <a:pt x="178720" y="1117034"/>
                  </a:lnTo>
                  <a:lnTo>
                    <a:pt x="178447" y="1116713"/>
                  </a:lnTo>
                  <a:close/>
                </a:path>
                <a:path w="1742439" h="1475104">
                  <a:moveTo>
                    <a:pt x="193230" y="1116177"/>
                  </a:moveTo>
                  <a:lnTo>
                    <a:pt x="190014" y="1116177"/>
                  </a:lnTo>
                  <a:lnTo>
                    <a:pt x="193230" y="1117236"/>
                  </a:lnTo>
                  <a:lnTo>
                    <a:pt x="193230" y="1116177"/>
                  </a:lnTo>
                  <a:close/>
                </a:path>
                <a:path w="1742439" h="1475104">
                  <a:moveTo>
                    <a:pt x="179598" y="1116164"/>
                  </a:moveTo>
                  <a:lnTo>
                    <a:pt x="178447" y="1116164"/>
                  </a:lnTo>
                  <a:lnTo>
                    <a:pt x="178447" y="1116713"/>
                  </a:lnTo>
                  <a:lnTo>
                    <a:pt x="178720" y="1117034"/>
                  </a:lnTo>
                  <a:lnTo>
                    <a:pt x="179598" y="1116164"/>
                  </a:lnTo>
                  <a:close/>
                </a:path>
                <a:path w="1742439" h="1475104">
                  <a:moveTo>
                    <a:pt x="178447" y="1116177"/>
                  </a:moveTo>
                  <a:lnTo>
                    <a:pt x="178447" y="1116713"/>
                  </a:lnTo>
                  <a:lnTo>
                    <a:pt x="178447" y="1116177"/>
                  </a:lnTo>
                  <a:close/>
                </a:path>
                <a:path w="1742439" h="1475104">
                  <a:moveTo>
                    <a:pt x="178409" y="1115257"/>
                  </a:moveTo>
                  <a:lnTo>
                    <a:pt x="177369" y="1115442"/>
                  </a:lnTo>
                  <a:lnTo>
                    <a:pt x="178409" y="1116668"/>
                  </a:lnTo>
                  <a:lnTo>
                    <a:pt x="178409" y="1115257"/>
                  </a:lnTo>
                  <a:close/>
                </a:path>
                <a:path w="1742439" h="1475104">
                  <a:moveTo>
                    <a:pt x="176458" y="1115378"/>
                  </a:moveTo>
                  <a:lnTo>
                    <a:pt x="171958" y="1115948"/>
                  </a:lnTo>
                  <a:lnTo>
                    <a:pt x="172134" y="1116375"/>
                  </a:lnTo>
                  <a:lnTo>
                    <a:pt x="172897" y="1116239"/>
                  </a:lnTo>
                  <a:lnTo>
                    <a:pt x="173316" y="1116164"/>
                  </a:lnTo>
                  <a:lnTo>
                    <a:pt x="176545" y="1115589"/>
                  </a:lnTo>
                  <a:lnTo>
                    <a:pt x="176458" y="1115378"/>
                  </a:lnTo>
                  <a:close/>
                </a:path>
                <a:path w="1742439" h="1475104">
                  <a:moveTo>
                    <a:pt x="173244" y="1116177"/>
                  </a:moveTo>
                  <a:lnTo>
                    <a:pt x="172897" y="1116177"/>
                  </a:lnTo>
                  <a:lnTo>
                    <a:pt x="173244" y="1116177"/>
                  </a:lnTo>
                  <a:close/>
                </a:path>
                <a:path w="1742439" h="1475104">
                  <a:moveTo>
                    <a:pt x="183959" y="1116164"/>
                  </a:moveTo>
                  <a:close/>
                </a:path>
                <a:path w="1742439" h="1475104">
                  <a:moveTo>
                    <a:pt x="182134" y="1113655"/>
                  </a:moveTo>
                  <a:lnTo>
                    <a:pt x="181216" y="1114564"/>
                  </a:lnTo>
                  <a:lnTo>
                    <a:pt x="181216" y="1115275"/>
                  </a:lnTo>
                  <a:lnTo>
                    <a:pt x="180497" y="1115275"/>
                  </a:lnTo>
                  <a:lnTo>
                    <a:pt x="179598" y="1116164"/>
                  </a:lnTo>
                  <a:lnTo>
                    <a:pt x="183919" y="1116164"/>
                  </a:lnTo>
                  <a:lnTo>
                    <a:pt x="182134" y="1113655"/>
                  </a:lnTo>
                  <a:close/>
                </a:path>
                <a:path w="1742439" h="1475104">
                  <a:moveTo>
                    <a:pt x="177231" y="1115280"/>
                  </a:moveTo>
                  <a:lnTo>
                    <a:pt x="176458" y="1115378"/>
                  </a:lnTo>
                  <a:lnTo>
                    <a:pt x="176545" y="1115589"/>
                  </a:lnTo>
                  <a:lnTo>
                    <a:pt x="177369" y="1115442"/>
                  </a:lnTo>
                  <a:lnTo>
                    <a:pt x="177231" y="1115280"/>
                  </a:lnTo>
                  <a:close/>
                </a:path>
                <a:path w="1742439" h="1475104">
                  <a:moveTo>
                    <a:pt x="177520" y="1115243"/>
                  </a:moveTo>
                  <a:lnTo>
                    <a:pt x="177314" y="1115378"/>
                  </a:lnTo>
                  <a:lnTo>
                    <a:pt x="178306" y="1115275"/>
                  </a:lnTo>
                  <a:lnTo>
                    <a:pt x="177520" y="1115275"/>
                  </a:lnTo>
                  <a:close/>
                </a:path>
                <a:path w="1742439" h="1475104">
                  <a:moveTo>
                    <a:pt x="175653" y="1113421"/>
                  </a:moveTo>
                  <a:lnTo>
                    <a:pt x="176458" y="1115378"/>
                  </a:lnTo>
                  <a:lnTo>
                    <a:pt x="177231" y="1115280"/>
                  </a:lnTo>
                  <a:lnTo>
                    <a:pt x="175653" y="1113421"/>
                  </a:lnTo>
                  <a:close/>
                </a:path>
                <a:path w="1742439" h="1475104">
                  <a:moveTo>
                    <a:pt x="177520" y="1113421"/>
                  </a:moveTo>
                  <a:lnTo>
                    <a:pt x="175653" y="1113421"/>
                  </a:lnTo>
                  <a:lnTo>
                    <a:pt x="177231" y="1115280"/>
                  </a:lnTo>
                  <a:lnTo>
                    <a:pt x="177411" y="1115257"/>
                  </a:lnTo>
                  <a:lnTo>
                    <a:pt x="177520" y="1113421"/>
                  </a:lnTo>
                  <a:close/>
                </a:path>
                <a:path w="1742439" h="1475104">
                  <a:moveTo>
                    <a:pt x="178409" y="1115131"/>
                  </a:moveTo>
                  <a:lnTo>
                    <a:pt x="177520" y="1115243"/>
                  </a:lnTo>
                  <a:lnTo>
                    <a:pt x="178306" y="1115275"/>
                  </a:lnTo>
                  <a:lnTo>
                    <a:pt x="178409" y="1115131"/>
                  </a:lnTo>
                  <a:close/>
                </a:path>
                <a:path w="1742439" h="1475104">
                  <a:moveTo>
                    <a:pt x="180959" y="1114818"/>
                  </a:moveTo>
                  <a:lnTo>
                    <a:pt x="178487" y="1115243"/>
                  </a:lnTo>
                  <a:lnTo>
                    <a:pt x="180497" y="1115275"/>
                  </a:lnTo>
                  <a:lnTo>
                    <a:pt x="180959" y="1114818"/>
                  </a:lnTo>
                  <a:close/>
                </a:path>
                <a:path w="1742439" h="1475104">
                  <a:moveTo>
                    <a:pt x="182189" y="1113601"/>
                  </a:moveTo>
                  <a:lnTo>
                    <a:pt x="183287" y="1115275"/>
                  </a:lnTo>
                  <a:lnTo>
                    <a:pt x="187275" y="1115275"/>
                  </a:lnTo>
                  <a:lnTo>
                    <a:pt x="182189" y="1113601"/>
                  </a:lnTo>
                  <a:close/>
                </a:path>
                <a:path w="1742439" h="1475104">
                  <a:moveTo>
                    <a:pt x="183959" y="1108379"/>
                  </a:moveTo>
                  <a:lnTo>
                    <a:pt x="180619" y="1108379"/>
                  </a:lnTo>
                  <a:lnTo>
                    <a:pt x="183667" y="1112138"/>
                  </a:lnTo>
                  <a:lnTo>
                    <a:pt x="182189" y="1113601"/>
                  </a:lnTo>
                  <a:lnTo>
                    <a:pt x="187275" y="1115275"/>
                  </a:lnTo>
                  <a:lnTo>
                    <a:pt x="188582" y="1115275"/>
                  </a:lnTo>
                  <a:lnTo>
                    <a:pt x="188582" y="1112519"/>
                  </a:lnTo>
                  <a:lnTo>
                    <a:pt x="185839" y="1112519"/>
                  </a:lnTo>
                  <a:lnTo>
                    <a:pt x="185839" y="1108862"/>
                  </a:lnTo>
                  <a:lnTo>
                    <a:pt x="183959" y="1108862"/>
                  </a:lnTo>
                  <a:lnTo>
                    <a:pt x="183959" y="1108379"/>
                  </a:lnTo>
                  <a:close/>
                </a:path>
                <a:path w="1742439" h="1475104">
                  <a:moveTo>
                    <a:pt x="180873" y="1114818"/>
                  </a:moveTo>
                  <a:lnTo>
                    <a:pt x="178409" y="1115131"/>
                  </a:lnTo>
                  <a:lnTo>
                    <a:pt x="180873" y="1114818"/>
                  </a:lnTo>
                  <a:close/>
                </a:path>
                <a:path w="1742439" h="1475104">
                  <a:moveTo>
                    <a:pt x="178447" y="1109812"/>
                  </a:moveTo>
                  <a:lnTo>
                    <a:pt x="177520" y="1110423"/>
                  </a:lnTo>
                  <a:lnTo>
                    <a:pt x="177520" y="1115243"/>
                  </a:lnTo>
                  <a:lnTo>
                    <a:pt x="178409" y="1115131"/>
                  </a:lnTo>
                  <a:lnTo>
                    <a:pt x="178447" y="1112519"/>
                  </a:lnTo>
                  <a:lnTo>
                    <a:pt x="178447" y="1109812"/>
                  </a:lnTo>
                  <a:close/>
                </a:path>
                <a:path w="1742439" h="1475104">
                  <a:moveTo>
                    <a:pt x="180619" y="1108379"/>
                  </a:moveTo>
                  <a:lnTo>
                    <a:pt x="178520" y="1109764"/>
                  </a:lnTo>
                  <a:lnTo>
                    <a:pt x="178447" y="1112519"/>
                  </a:lnTo>
                  <a:lnTo>
                    <a:pt x="178409" y="1115131"/>
                  </a:lnTo>
                  <a:lnTo>
                    <a:pt x="180873" y="1114818"/>
                  </a:lnTo>
                  <a:lnTo>
                    <a:pt x="181216" y="1114564"/>
                  </a:lnTo>
                  <a:lnTo>
                    <a:pt x="181216" y="1109764"/>
                  </a:lnTo>
                  <a:lnTo>
                    <a:pt x="181741" y="1109764"/>
                  </a:lnTo>
                  <a:lnTo>
                    <a:pt x="180619" y="1108379"/>
                  </a:lnTo>
                  <a:close/>
                </a:path>
                <a:path w="1742439" h="1475104">
                  <a:moveTo>
                    <a:pt x="181741" y="1109764"/>
                  </a:moveTo>
                  <a:lnTo>
                    <a:pt x="181216" y="1109764"/>
                  </a:lnTo>
                  <a:lnTo>
                    <a:pt x="181216" y="1114564"/>
                  </a:lnTo>
                  <a:lnTo>
                    <a:pt x="182134" y="1113655"/>
                  </a:lnTo>
                  <a:lnTo>
                    <a:pt x="183667" y="1112138"/>
                  </a:lnTo>
                  <a:lnTo>
                    <a:pt x="181741" y="1109764"/>
                  </a:lnTo>
                  <a:close/>
                </a:path>
                <a:path w="1742439" h="1475104">
                  <a:moveTo>
                    <a:pt x="182229" y="1113561"/>
                  </a:moveTo>
                  <a:lnTo>
                    <a:pt x="182067" y="1113561"/>
                  </a:lnTo>
                  <a:lnTo>
                    <a:pt x="182229" y="1113561"/>
                  </a:lnTo>
                  <a:close/>
                </a:path>
                <a:path w="1742439" h="1475104">
                  <a:moveTo>
                    <a:pt x="188582" y="1109764"/>
                  </a:moveTo>
                  <a:lnTo>
                    <a:pt x="185839" y="1109764"/>
                  </a:lnTo>
                  <a:lnTo>
                    <a:pt x="185839" y="1112519"/>
                  </a:lnTo>
                  <a:lnTo>
                    <a:pt x="188582" y="1112519"/>
                  </a:lnTo>
                  <a:lnTo>
                    <a:pt x="188582" y="1109764"/>
                  </a:lnTo>
                  <a:close/>
                </a:path>
                <a:path w="1742439" h="1475104">
                  <a:moveTo>
                    <a:pt x="192278" y="1109764"/>
                  </a:moveTo>
                  <a:lnTo>
                    <a:pt x="188582" y="1109764"/>
                  </a:lnTo>
                  <a:lnTo>
                    <a:pt x="188582" y="1112519"/>
                  </a:lnTo>
                  <a:lnTo>
                    <a:pt x="192278" y="1112519"/>
                  </a:lnTo>
                  <a:lnTo>
                    <a:pt x="192278" y="1109764"/>
                  </a:lnTo>
                  <a:close/>
                </a:path>
                <a:path w="1742439" h="1475104">
                  <a:moveTo>
                    <a:pt x="178447" y="1109764"/>
                  </a:moveTo>
                  <a:lnTo>
                    <a:pt x="177520" y="1109764"/>
                  </a:lnTo>
                  <a:lnTo>
                    <a:pt x="177520" y="1110423"/>
                  </a:lnTo>
                  <a:lnTo>
                    <a:pt x="178447" y="1109812"/>
                  </a:lnTo>
                  <a:close/>
                </a:path>
                <a:path w="1742439" h="1475104">
                  <a:moveTo>
                    <a:pt x="183959" y="1105179"/>
                  </a:moveTo>
                  <a:lnTo>
                    <a:pt x="178447" y="1105179"/>
                  </a:lnTo>
                  <a:lnTo>
                    <a:pt x="178447" y="1109812"/>
                  </a:lnTo>
                  <a:lnTo>
                    <a:pt x="180619" y="1108379"/>
                  </a:lnTo>
                  <a:lnTo>
                    <a:pt x="183959" y="1108379"/>
                  </a:lnTo>
                  <a:lnTo>
                    <a:pt x="183959" y="1105179"/>
                  </a:lnTo>
                  <a:close/>
                </a:path>
                <a:path w="1742439" h="1475104">
                  <a:moveTo>
                    <a:pt x="191363" y="1105179"/>
                  </a:moveTo>
                  <a:lnTo>
                    <a:pt x="185839" y="1105179"/>
                  </a:lnTo>
                  <a:lnTo>
                    <a:pt x="185839" y="1108862"/>
                  </a:lnTo>
                  <a:lnTo>
                    <a:pt x="191363" y="1108862"/>
                  </a:lnTo>
                  <a:lnTo>
                    <a:pt x="191363" y="1105179"/>
                  </a:lnTo>
                  <a:close/>
                </a:path>
                <a:path w="1742439" h="1475104">
                  <a:moveTo>
                    <a:pt x="338366" y="1197584"/>
                  </a:moveTo>
                  <a:lnTo>
                    <a:pt x="327304" y="1197584"/>
                  </a:lnTo>
                  <a:lnTo>
                    <a:pt x="327304" y="1203109"/>
                  </a:lnTo>
                  <a:lnTo>
                    <a:pt x="338366" y="1203109"/>
                  </a:lnTo>
                  <a:lnTo>
                    <a:pt x="338366" y="1197584"/>
                  </a:lnTo>
                  <a:close/>
                </a:path>
                <a:path w="1742439" h="1475104">
                  <a:moveTo>
                    <a:pt x="213550" y="1136307"/>
                  </a:moveTo>
                  <a:lnTo>
                    <a:pt x="208026" y="1136307"/>
                  </a:lnTo>
                  <a:lnTo>
                    <a:pt x="208026" y="1139990"/>
                  </a:lnTo>
                  <a:lnTo>
                    <a:pt x="213550" y="1139990"/>
                  </a:lnTo>
                  <a:lnTo>
                    <a:pt x="213550" y="1136307"/>
                  </a:lnTo>
                  <a:close/>
                </a:path>
                <a:path w="1742439" h="1475104">
                  <a:moveTo>
                    <a:pt x="199669" y="1140866"/>
                  </a:moveTo>
                  <a:lnTo>
                    <a:pt x="188620" y="1140866"/>
                  </a:lnTo>
                  <a:lnTo>
                    <a:pt x="188620" y="1146378"/>
                  </a:lnTo>
                  <a:lnTo>
                    <a:pt x="199669" y="1146378"/>
                  </a:lnTo>
                  <a:lnTo>
                    <a:pt x="199669" y="1140866"/>
                  </a:lnTo>
                  <a:close/>
                </a:path>
                <a:path w="1742439" h="1475104">
                  <a:moveTo>
                    <a:pt x="202450" y="1147267"/>
                  </a:moveTo>
                  <a:lnTo>
                    <a:pt x="196938" y="1147267"/>
                  </a:lnTo>
                  <a:lnTo>
                    <a:pt x="196938" y="1154620"/>
                  </a:lnTo>
                  <a:lnTo>
                    <a:pt x="202450" y="1154620"/>
                  </a:lnTo>
                  <a:lnTo>
                    <a:pt x="202450" y="1147267"/>
                  </a:lnTo>
                  <a:close/>
                </a:path>
                <a:path w="1742439" h="1475104">
                  <a:moveTo>
                    <a:pt x="318020" y="1215885"/>
                  </a:moveTo>
                  <a:lnTo>
                    <a:pt x="306971" y="1215885"/>
                  </a:lnTo>
                  <a:lnTo>
                    <a:pt x="306971" y="1221409"/>
                  </a:lnTo>
                  <a:lnTo>
                    <a:pt x="318020" y="1221409"/>
                  </a:lnTo>
                  <a:lnTo>
                    <a:pt x="318020" y="1215885"/>
                  </a:lnTo>
                  <a:close/>
                </a:path>
                <a:path w="1742439" h="1475104">
                  <a:moveTo>
                    <a:pt x="206146" y="1158265"/>
                  </a:moveTo>
                  <a:lnTo>
                    <a:pt x="200634" y="1158265"/>
                  </a:lnTo>
                  <a:lnTo>
                    <a:pt x="200634" y="1161935"/>
                  </a:lnTo>
                  <a:lnTo>
                    <a:pt x="206146" y="1161935"/>
                  </a:lnTo>
                  <a:lnTo>
                    <a:pt x="206146" y="1158265"/>
                  </a:lnTo>
                  <a:close/>
                </a:path>
                <a:path w="1742439" h="1475104">
                  <a:moveTo>
                    <a:pt x="226264" y="1208570"/>
                  </a:moveTo>
                  <a:lnTo>
                    <a:pt x="223748" y="1208570"/>
                  </a:lnTo>
                  <a:lnTo>
                    <a:pt x="223748" y="1214081"/>
                  </a:lnTo>
                  <a:lnTo>
                    <a:pt x="234810" y="1214081"/>
                  </a:lnTo>
                  <a:lnTo>
                    <a:pt x="234810" y="1209861"/>
                  </a:lnTo>
                  <a:lnTo>
                    <a:pt x="226264" y="1208570"/>
                  </a:lnTo>
                  <a:close/>
                </a:path>
                <a:path w="1742439" h="1475104">
                  <a:moveTo>
                    <a:pt x="235215" y="1208570"/>
                  </a:moveTo>
                  <a:lnTo>
                    <a:pt x="234810" y="1208570"/>
                  </a:lnTo>
                  <a:lnTo>
                    <a:pt x="234810" y="1209861"/>
                  </a:lnTo>
                  <a:lnTo>
                    <a:pt x="238531" y="1210424"/>
                  </a:lnTo>
                  <a:lnTo>
                    <a:pt x="238177" y="1209967"/>
                  </a:lnTo>
                  <a:lnTo>
                    <a:pt x="237007" y="1209967"/>
                  </a:lnTo>
                  <a:lnTo>
                    <a:pt x="235215" y="1208570"/>
                  </a:lnTo>
                  <a:close/>
                </a:path>
                <a:path w="1742439" h="1475104">
                  <a:moveTo>
                    <a:pt x="228371" y="1201504"/>
                  </a:moveTo>
                  <a:lnTo>
                    <a:pt x="228371" y="1203234"/>
                  </a:lnTo>
                  <a:lnTo>
                    <a:pt x="237007" y="1209967"/>
                  </a:lnTo>
                  <a:lnTo>
                    <a:pt x="233956" y="1204899"/>
                  </a:lnTo>
                  <a:lnTo>
                    <a:pt x="231800" y="1204899"/>
                  </a:lnTo>
                  <a:lnTo>
                    <a:pt x="228371" y="1201504"/>
                  </a:lnTo>
                  <a:close/>
                </a:path>
                <a:path w="1742439" h="1475104">
                  <a:moveTo>
                    <a:pt x="233180" y="1203505"/>
                  </a:moveTo>
                  <a:lnTo>
                    <a:pt x="237007" y="1209967"/>
                  </a:lnTo>
                  <a:lnTo>
                    <a:pt x="238177" y="1209967"/>
                  </a:lnTo>
                  <a:lnTo>
                    <a:pt x="233180" y="1203505"/>
                  </a:lnTo>
                  <a:close/>
                </a:path>
                <a:path w="1742439" h="1475104">
                  <a:moveTo>
                    <a:pt x="226880" y="1202072"/>
                  </a:moveTo>
                  <a:lnTo>
                    <a:pt x="224751" y="1208341"/>
                  </a:lnTo>
                  <a:lnTo>
                    <a:pt x="234810" y="1209861"/>
                  </a:lnTo>
                  <a:lnTo>
                    <a:pt x="234810" y="1208570"/>
                  </a:lnTo>
                  <a:lnTo>
                    <a:pt x="235215" y="1208570"/>
                  </a:lnTo>
                  <a:lnTo>
                    <a:pt x="229383" y="1204023"/>
                  </a:lnTo>
                  <a:lnTo>
                    <a:pt x="228371" y="1204023"/>
                  </a:lnTo>
                  <a:lnTo>
                    <a:pt x="228371" y="1203234"/>
                  </a:lnTo>
                  <a:lnTo>
                    <a:pt x="226880" y="1202072"/>
                  </a:lnTo>
                  <a:close/>
                </a:path>
                <a:path w="1742439" h="1475104">
                  <a:moveTo>
                    <a:pt x="230743" y="1200353"/>
                  </a:moveTo>
                  <a:lnTo>
                    <a:pt x="228371" y="1200353"/>
                  </a:lnTo>
                  <a:lnTo>
                    <a:pt x="228371" y="1201504"/>
                  </a:lnTo>
                  <a:lnTo>
                    <a:pt x="229184" y="1202308"/>
                  </a:lnTo>
                  <a:lnTo>
                    <a:pt x="231800" y="1204899"/>
                  </a:lnTo>
                  <a:lnTo>
                    <a:pt x="233141" y="1203545"/>
                  </a:lnTo>
                  <a:lnTo>
                    <a:pt x="232894" y="1203135"/>
                  </a:lnTo>
                  <a:lnTo>
                    <a:pt x="230743" y="1200353"/>
                  </a:lnTo>
                  <a:close/>
                </a:path>
                <a:path w="1742439" h="1475104">
                  <a:moveTo>
                    <a:pt x="233141" y="1203545"/>
                  </a:moveTo>
                  <a:lnTo>
                    <a:pt x="231800" y="1204899"/>
                  </a:lnTo>
                  <a:lnTo>
                    <a:pt x="233956" y="1204899"/>
                  </a:lnTo>
                  <a:lnTo>
                    <a:pt x="233141" y="1203545"/>
                  </a:lnTo>
                  <a:close/>
                </a:path>
                <a:path w="1742439" h="1475104">
                  <a:moveTo>
                    <a:pt x="228371" y="1203234"/>
                  </a:moveTo>
                  <a:lnTo>
                    <a:pt x="228371" y="1204023"/>
                  </a:lnTo>
                  <a:lnTo>
                    <a:pt x="229383" y="1204023"/>
                  </a:lnTo>
                  <a:lnTo>
                    <a:pt x="228371" y="1203234"/>
                  </a:lnTo>
                  <a:close/>
                </a:path>
                <a:path w="1742439" h="1475104">
                  <a:moveTo>
                    <a:pt x="233895" y="1202783"/>
                  </a:moveTo>
                  <a:lnTo>
                    <a:pt x="233180" y="1203505"/>
                  </a:lnTo>
                  <a:lnTo>
                    <a:pt x="233581" y="1204023"/>
                  </a:lnTo>
                  <a:lnTo>
                    <a:pt x="233895" y="1204023"/>
                  </a:lnTo>
                  <a:lnTo>
                    <a:pt x="233895" y="1202783"/>
                  </a:lnTo>
                  <a:close/>
                </a:path>
                <a:path w="1742439" h="1475104">
                  <a:moveTo>
                    <a:pt x="232894" y="1203135"/>
                  </a:moveTo>
                  <a:lnTo>
                    <a:pt x="233141" y="1203545"/>
                  </a:lnTo>
                  <a:lnTo>
                    <a:pt x="232894" y="1203135"/>
                  </a:lnTo>
                  <a:close/>
                </a:path>
                <a:path w="1742439" h="1475104">
                  <a:moveTo>
                    <a:pt x="233854" y="1199161"/>
                  </a:moveTo>
                  <a:lnTo>
                    <a:pt x="231800" y="1201229"/>
                  </a:lnTo>
                  <a:lnTo>
                    <a:pt x="232894" y="1203135"/>
                  </a:lnTo>
                  <a:lnTo>
                    <a:pt x="233180" y="1203505"/>
                  </a:lnTo>
                  <a:lnTo>
                    <a:pt x="233895" y="1202783"/>
                  </a:lnTo>
                  <a:lnTo>
                    <a:pt x="233854" y="1199161"/>
                  </a:lnTo>
                  <a:close/>
                </a:path>
                <a:path w="1742439" h="1475104">
                  <a:moveTo>
                    <a:pt x="227399" y="1200543"/>
                  </a:moveTo>
                  <a:lnTo>
                    <a:pt x="226880" y="1202072"/>
                  </a:lnTo>
                  <a:lnTo>
                    <a:pt x="228371" y="1203234"/>
                  </a:lnTo>
                  <a:lnTo>
                    <a:pt x="228371" y="1201504"/>
                  </a:lnTo>
                  <a:lnTo>
                    <a:pt x="227399" y="1200543"/>
                  </a:lnTo>
                  <a:close/>
                </a:path>
                <a:path w="1742439" h="1475104">
                  <a:moveTo>
                    <a:pt x="230188" y="1199635"/>
                  </a:moveTo>
                  <a:lnTo>
                    <a:pt x="232894" y="1203135"/>
                  </a:lnTo>
                  <a:lnTo>
                    <a:pt x="231668" y="1201099"/>
                  </a:lnTo>
                  <a:lnTo>
                    <a:pt x="230188" y="1199635"/>
                  </a:lnTo>
                  <a:close/>
                </a:path>
                <a:path w="1742439" h="1475104">
                  <a:moveTo>
                    <a:pt x="233895" y="1199202"/>
                  </a:moveTo>
                  <a:lnTo>
                    <a:pt x="233895" y="1202783"/>
                  </a:lnTo>
                  <a:lnTo>
                    <a:pt x="235686" y="1200975"/>
                  </a:lnTo>
                  <a:lnTo>
                    <a:pt x="233895" y="1199202"/>
                  </a:lnTo>
                  <a:close/>
                </a:path>
                <a:path w="1742439" h="1475104">
                  <a:moveTo>
                    <a:pt x="228371" y="1201504"/>
                  </a:moveTo>
                  <a:lnTo>
                    <a:pt x="229183" y="1202308"/>
                  </a:lnTo>
                  <a:lnTo>
                    <a:pt x="228371" y="1201504"/>
                  </a:lnTo>
                  <a:close/>
                </a:path>
                <a:path w="1742439" h="1475104">
                  <a:moveTo>
                    <a:pt x="224675" y="1197846"/>
                  </a:moveTo>
                  <a:lnTo>
                    <a:pt x="224691" y="1200365"/>
                  </a:lnTo>
                  <a:lnTo>
                    <a:pt x="226880" y="1202072"/>
                  </a:lnTo>
                  <a:lnTo>
                    <a:pt x="227399" y="1200543"/>
                  </a:lnTo>
                  <a:lnTo>
                    <a:pt x="227220" y="1200365"/>
                  </a:lnTo>
                  <a:lnTo>
                    <a:pt x="226491" y="1200365"/>
                  </a:lnTo>
                  <a:lnTo>
                    <a:pt x="226482" y="1199635"/>
                  </a:lnTo>
                  <a:lnTo>
                    <a:pt x="225488" y="1198651"/>
                  </a:lnTo>
                  <a:lnTo>
                    <a:pt x="224675" y="1197846"/>
                  </a:lnTo>
                  <a:close/>
                </a:path>
                <a:path w="1742439" h="1475104">
                  <a:moveTo>
                    <a:pt x="228329" y="1197805"/>
                  </a:moveTo>
                  <a:lnTo>
                    <a:pt x="227399" y="1200543"/>
                  </a:lnTo>
                  <a:lnTo>
                    <a:pt x="228371" y="1201504"/>
                  </a:lnTo>
                  <a:lnTo>
                    <a:pt x="228371" y="1200353"/>
                  </a:lnTo>
                  <a:lnTo>
                    <a:pt x="230743" y="1200353"/>
                  </a:lnTo>
                  <a:lnTo>
                    <a:pt x="230188" y="1199635"/>
                  </a:lnTo>
                  <a:lnTo>
                    <a:pt x="228329" y="1197805"/>
                  </a:lnTo>
                  <a:close/>
                </a:path>
                <a:path w="1742439" h="1475104">
                  <a:moveTo>
                    <a:pt x="231668" y="1201099"/>
                  </a:moveTo>
                  <a:lnTo>
                    <a:pt x="231747" y="1201229"/>
                  </a:lnTo>
                  <a:lnTo>
                    <a:pt x="231668" y="1201099"/>
                  </a:lnTo>
                  <a:close/>
                </a:path>
                <a:path w="1742439" h="1475104">
                  <a:moveTo>
                    <a:pt x="230162" y="1195506"/>
                  </a:moveTo>
                  <a:lnTo>
                    <a:pt x="229835" y="1195836"/>
                  </a:lnTo>
                  <a:lnTo>
                    <a:pt x="230187" y="1196682"/>
                  </a:lnTo>
                  <a:lnTo>
                    <a:pt x="229611" y="1197317"/>
                  </a:lnTo>
                  <a:lnTo>
                    <a:pt x="229552" y="1197584"/>
                  </a:lnTo>
                  <a:lnTo>
                    <a:pt x="231668" y="1201099"/>
                  </a:lnTo>
                  <a:lnTo>
                    <a:pt x="231800" y="1201229"/>
                  </a:lnTo>
                  <a:lnTo>
                    <a:pt x="233813" y="1199202"/>
                  </a:lnTo>
                  <a:lnTo>
                    <a:pt x="230162" y="1195506"/>
                  </a:lnTo>
                  <a:close/>
                </a:path>
                <a:path w="1742439" h="1475104">
                  <a:moveTo>
                    <a:pt x="229479" y="1197463"/>
                  </a:moveTo>
                  <a:lnTo>
                    <a:pt x="228955" y="1198041"/>
                  </a:lnTo>
                  <a:lnTo>
                    <a:pt x="230197" y="1199644"/>
                  </a:lnTo>
                  <a:lnTo>
                    <a:pt x="231668" y="1201099"/>
                  </a:lnTo>
                  <a:lnTo>
                    <a:pt x="229479" y="1197463"/>
                  </a:lnTo>
                  <a:close/>
                </a:path>
                <a:path w="1742439" h="1475104">
                  <a:moveTo>
                    <a:pt x="226491" y="1195987"/>
                  </a:moveTo>
                  <a:lnTo>
                    <a:pt x="226492" y="1199644"/>
                  </a:lnTo>
                  <a:lnTo>
                    <a:pt x="227399" y="1200543"/>
                  </a:lnTo>
                  <a:lnTo>
                    <a:pt x="228323" y="1197799"/>
                  </a:lnTo>
                  <a:lnTo>
                    <a:pt x="226491" y="1195987"/>
                  </a:lnTo>
                  <a:close/>
                </a:path>
                <a:path w="1742439" h="1475104">
                  <a:moveTo>
                    <a:pt x="223500" y="1196682"/>
                  </a:moveTo>
                  <a:lnTo>
                    <a:pt x="220980" y="1196682"/>
                  </a:lnTo>
                  <a:lnTo>
                    <a:pt x="220980" y="1200365"/>
                  </a:lnTo>
                  <a:lnTo>
                    <a:pt x="224691" y="1200365"/>
                  </a:lnTo>
                  <a:lnTo>
                    <a:pt x="224629" y="1197799"/>
                  </a:lnTo>
                  <a:lnTo>
                    <a:pt x="223500" y="1196682"/>
                  </a:lnTo>
                  <a:close/>
                </a:path>
                <a:path w="1742439" h="1475104">
                  <a:moveTo>
                    <a:pt x="226491" y="1199644"/>
                  </a:moveTo>
                  <a:lnTo>
                    <a:pt x="226491" y="1200365"/>
                  </a:lnTo>
                  <a:lnTo>
                    <a:pt x="227220" y="1200365"/>
                  </a:lnTo>
                  <a:lnTo>
                    <a:pt x="226491" y="1199644"/>
                  </a:lnTo>
                  <a:close/>
                </a:path>
                <a:path w="1742439" h="1475104">
                  <a:moveTo>
                    <a:pt x="225489" y="1198651"/>
                  </a:moveTo>
                  <a:lnTo>
                    <a:pt x="226491" y="1199644"/>
                  </a:lnTo>
                  <a:lnTo>
                    <a:pt x="225489" y="1198651"/>
                  </a:lnTo>
                  <a:close/>
                </a:path>
                <a:path w="1742439" h="1475104">
                  <a:moveTo>
                    <a:pt x="225388" y="1194895"/>
                  </a:moveTo>
                  <a:lnTo>
                    <a:pt x="224802" y="1196364"/>
                  </a:lnTo>
                  <a:lnTo>
                    <a:pt x="224675" y="1197846"/>
                  </a:lnTo>
                  <a:lnTo>
                    <a:pt x="226491" y="1199644"/>
                  </a:lnTo>
                  <a:lnTo>
                    <a:pt x="226485" y="1195981"/>
                  </a:lnTo>
                  <a:lnTo>
                    <a:pt x="225388" y="1194895"/>
                  </a:lnTo>
                  <a:close/>
                </a:path>
                <a:path w="1742439" h="1475104">
                  <a:moveTo>
                    <a:pt x="229005" y="1196675"/>
                  </a:moveTo>
                  <a:lnTo>
                    <a:pt x="228560" y="1197124"/>
                  </a:lnTo>
                  <a:lnTo>
                    <a:pt x="228494" y="1197317"/>
                  </a:lnTo>
                  <a:lnTo>
                    <a:pt x="228377" y="1197846"/>
                  </a:lnTo>
                  <a:lnTo>
                    <a:pt x="230188" y="1199635"/>
                  </a:lnTo>
                  <a:lnTo>
                    <a:pt x="228955" y="1198041"/>
                  </a:lnTo>
                  <a:lnTo>
                    <a:pt x="229370" y="1197584"/>
                  </a:lnTo>
                  <a:lnTo>
                    <a:pt x="229275" y="1197124"/>
                  </a:lnTo>
                  <a:lnTo>
                    <a:pt x="229005" y="1196675"/>
                  </a:lnTo>
                  <a:close/>
                </a:path>
                <a:path w="1742439" h="1475104">
                  <a:moveTo>
                    <a:pt x="230187" y="1191874"/>
                  </a:moveTo>
                  <a:lnTo>
                    <a:pt x="231990" y="1193660"/>
                  </a:lnTo>
                  <a:lnTo>
                    <a:pt x="230162" y="1195506"/>
                  </a:lnTo>
                  <a:lnTo>
                    <a:pt x="233854" y="1199161"/>
                  </a:lnTo>
                  <a:lnTo>
                    <a:pt x="233895" y="1196682"/>
                  </a:lnTo>
                  <a:lnTo>
                    <a:pt x="235045" y="1196682"/>
                  </a:lnTo>
                  <a:lnTo>
                    <a:pt x="230187" y="1191874"/>
                  </a:lnTo>
                  <a:close/>
                </a:path>
                <a:path w="1742439" h="1475104">
                  <a:moveTo>
                    <a:pt x="235045" y="1196682"/>
                  </a:moveTo>
                  <a:lnTo>
                    <a:pt x="233895" y="1196682"/>
                  </a:lnTo>
                  <a:lnTo>
                    <a:pt x="233895" y="1199120"/>
                  </a:lnTo>
                  <a:lnTo>
                    <a:pt x="235686" y="1197317"/>
                  </a:lnTo>
                  <a:lnTo>
                    <a:pt x="235045" y="1196682"/>
                  </a:lnTo>
                  <a:close/>
                </a:path>
                <a:path w="1742439" h="1475104">
                  <a:moveTo>
                    <a:pt x="228331" y="1197799"/>
                  </a:moveTo>
                  <a:lnTo>
                    <a:pt x="229184" y="1198651"/>
                  </a:lnTo>
                  <a:lnTo>
                    <a:pt x="228331" y="1197799"/>
                  </a:lnTo>
                  <a:close/>
                </a:path>
                <a:path w="1742439" h="1475104">
                  <a:moveTo>
                    <a:pt x="224675" y="1194239"/>
                  </a:moveTo>
                  <a:lnTo>
                    <a:pt x="222872" y="1196060"/>
                  </a:lnTo>
                  <a:lnTo>
                    <a:pt x="224675" y="1197846"/>
                  </a:lnTo>
                  <a:lnTo>
                    <a:pt x="224675" y="1194239"/>
                  </a:lnTo>
                  <a:close/>
                </a:path>
                <a:path w="1742439" h="1475104">
                  <a:moveTo>
                    <a:pt x="228560" y="1197124"/>
                  </a:moveTo>
                  <a:lnTo>
                    <a:pt x="228113" y="1197584"/>
                  </a:lnTo>
                  <a:lnTo>
                    <a:pt x="228331" y="1197799"/>
                  </a:lnTo>
                  <a:lnTo>
                    <a:pt x="228560" y="1197124"/>
                  </a:lnTo>
                  <a:close/>
                </a:path>
                <a:path w="1742439" h="1475104">
                  <a:moveTo>
                    <a:pt x="228105" y="1197583"/>
                  </a:moveTo>
                  <a:close/>
                </a:path>
                <a:path w="1742439" h="1475104">
                  <a:moveTo>
                    <a:pt x="226808" y="1193025"/>
                  </a:moveTo>
                  <a:lnTo>
                    <a:pt x="226491" y="1193025"/>
                  </a:lnTo>
                  <a:lnTo>
                    <a:pt x="226572" y="1196060"/>
                  </a:lnTo>
                  <a:lnTo>
                    <a:pt x="228109" y="1197580"/>
                  </a:lnTo>
                  <a:lnTo>
                    <a:pt x="228560" y="1197124"/>
                  </a:lnTo>
                  <a:lnTo>
                    <a:pt x="228818" y="1196364"/>
                  </a:lnTo>
                  <a:lnTo>
                    <a:pt x="226808" y="1193025"/>
                  </a:lnTo>
                  <a:close/>
                </a:path>
                <a:path w="1742439" h="1475104">
                  <a:moveTo>
                    <a:pt x="229835" y="1195836"/>
                  </a:moveTo>
                  <a:lnTo>
                    <a:pt x="229010" y="1196682"/>
                  </a:lnTo>
                  <a:lnTo>
                    <a:pt x="229479" y="1197463"/>
                  </a:lnTo>
                  <a:lnTo>
                    <a:pt x="230184" y="1196675"/>
                  </a:lnTo>
                  <a:lnTo>
                    <a:pt x="229835" y="1195836"/>
                  </a:lnTo>
                  <a:close/>
                </a:path>
                <a:path w="1742439" h="1475104">
                  <a:moveTo>
                    <a:pt x="228818" y="1196364"/>
                  </a:moveTo>
                  <a:lnTo>
                    <a:pt x="228560" y="1197124"/>
                  </a:lnTo>
                  <a:lnTo>
                    <a:pt x="229005" y="1196675"/>
                  </a:lnTo>
                  <a:lnTo>
                    <a:pt x="228818" y="1196364"/>
                  </a:lnTo>
                  <a:close/>
                </a:path>
                <a:path w="1742439" h="1475104">
                  <a:moveTo>
                    <a:pt x="224700" y="1194214"/>
                  </a:moveTo>
                  <a:lnTo>
                    <a:pt x="224675" y="1196682"/>
                  </a:lnTo>
                  <a:lnTo>
                    <a:pt x="225385" y="1194892"/>
                  </a:lnTo>
                  <a:lnTo>
                    <a:pt x="224700" y="1194214"/>
                  </a:lnTo>
                  <a:close/>
                </a:path>
                <a:path w="1742439" h="1475104">
                  <a:moveTo>
                    <a:pt x="229374" y="1194727"/>
                  </a:moveTo>
                  <a:lnTo>
                    <a:pt x="228818" y="1196364"/>
                  </a:lnTo>
                  <a:lnTo>
                    <a:pt x="229005" y="1196675"/>
                  </a:lnTo>
                  <a:lnTo>
                    <a:pt x="229835" y="1195836"/>
                  </a:lnTo>
                  <a:lnTo>
                    <a:pt x="229374" y="1194727"/>
                  </a:lnTo>
                  <a:close/>
                </a:path>
                <a:path w="1742439" h="1475104">
                  <a:moveTo>
                    <a:pt x="226758" y="1192136"/>
                  </a:moveTo>
                  <a:lnTo>
                    <a:pt x="226544" y="1192352"/>
                  </a:lnTo>
                  <a:lnTo>
                    <a:pt x="226547" y="1192591"/>
                  </a:lnTo>
                  <a:lnTo>
                    <a:pt x="228818" y="1196364"/>
                  </a:lnTo>
                  <a:lnTo>
                    <a:pt x="229374" y="1194727"/>
                  </a:lnTo>
                  <a:lnTo>
                    <a:pt x="226758" y="1192136"/>
                  </a:lnTo>
                  <a:close/>
                </a:path>
                <a:path w="1742439" h="1475104">
                  <a:moveTo>
                    <a:pt x="226456" y="1192441"/>
                  </a:moveTo>
                  <a:lnTo>
                    <a:pt x="226307" y="1192591"/>
                  </a:lnTo>
                  <a:lnTo>
                    <a:pt x="225455" y="1194727"/>
                  </a:lnTo>
                  <a:lnTo>
                    <a:pt x="225492" y="1194993"/>
                  </a:lnTo>
                  <a:lnTo>
                    <a:pt x="226491" y="1195981"/>
                  </a:lnTo>
                  <a:lnTo>
                    <a:pt x="226491" y="1193025"/>
                  </a:lnTo>
                  <a:lnTo>
                    <a:pt x="226808" y="1193025"/>
                  </a:lnTo>
                  <a:lnTo>
                    <a:pt x="226456" y="1192441"/>
                  </a:lnTo>
                  <a:close/>
                </a:path>
                <a:path w="1742439" h="1475104">
                  <a:moveTo>
                    <a:pt x="229374" y="1194727"/>
                  </a:moveTo>
                  <a:lnTo>
                    <a:pt x="229835" y="1195836"/>
                  </a:lnTo>
                  <a:lnTo>
                    <a:pt x="230162" y="1195506"/>
                  </a:lnTo>
                  <a:lnTo>
                    <a:pt x="229374" y="1194727"/>
                  </a:lnTo>
                  <a:close/>
                </a:path>
                <a:path w="1742439" h="1475104">
                  <a:moveTo>
                    <a:pt x="230187" y="1192136"/>
                  </a:moveTo>
                  <a:lnTo>
                    <a:pt x="226758" y="1192136"/>
                  </a:lnTo>
                  <a:lnTo>
                    <a:pt x="230162" y="1195506"/>
                  </a:lnTo>
                  <a:lnTo>
                    <a:pt x="231990" y="1193660"/>
                  </a:lnTo>
                  <a:lnTo>
                    <a:pt x="231349" y="1193025"/>
                  </a:lnTo>
                  <a:lnTo>
                    <a:pt x="230187" y="1193025"/>
                  </a:lnTo>
                  <a:lnTo>
                    <a:pt x="230187" y="1192136"/>
                  </a:lnTo>
                  <a:close/>
                </a:path>
                <a:path w="1742439" h="1475104">
                  <a:moveTo>
                    <a:pt x="226307" y="1192591"/>
                  </a:moveTo>
                  <a:lnTo>
                    <a:pt x="224728" y="1194185"/>
                  </a:lnTo>
                  <a:lnTo>
                    <a:pt x="225389" y="1194892"/>
                  </a:lnTo>
                  <a:lnTo>
                    <a:pt x="226307" y="1192591"/>
                  </a:lnTo>
                  <a:close/>
                </a:path>
                <a:path w="1742439" h="1475104">
                  <a:moveTo>
                    <a:pt x="226491" y="1188748"/>
                  </a:moveTo>
                  <a:lnTo>
                    <a:pt x="224726" y="1190530"/>
                  </a:lnTo>
                  <a:lnTo>
                    <a:pt x="224702" y="1194212"/>
                  </a:lnTo>
                  <a:lnTo>
                    <a:pt x="226307" y="1192591"/>
                  </a:lnTo>
                  <a:lnTo>
                    <a:pt x="226402" y="1192352"/>
                  </a:lnTo>
                  <a:lnTo>
                    <a:pt x="226544" y="1192352"/>
                  </a:lnTo>
                  <a:lnTo>
                    <a:pt x="226758" y="1192136"/>
                  </a:lnTo>
                  <a:lnTo>
                    <a:pt x="230187" y="1192136"/>
                  </a:lnTo>
                  <a:lnTo>
                    <a:pt x="230186" y="1191874"/>
                  </a:lnTo>
                  <a:lnTo>
                    <a:pt x="227655" y="1189367"/>
                  </a:lnTo>
                  <a:lnTo>
                    <a:pt x="226491" y="1189367"/>
                  </a:lnTo>
                  <a:lnTo>
                    <a:pt x="226491" y="1188748"/>
                  </a:lnTo>
                  <a:close/>
                </a:path>
                <a:path w="1742439" h="1475104">
                  <a:moveTo>
                    <a:pt x="223062" y="1184821"/>
                  </a:moveTo>
                  <a:lnTo>
                    <a:pt x="220980" y="1186924"/>
                  </a:lnTo>
                  <a:lnTo>
                    <a:pt x="221031" y="1190581"/>
                  </a:lnTo>
                  <a:lnTo>
                    <a:pt x="224675" y="1194189"/>
                  </a:lnTo>
                  <a:lnTo>
                    <a:pt x="222910" y="1192441"/>
                  </a:lnTo>
                  <a:lnTo>
                    <a:pt x="224675" y="1190581"/>
                  </a:lnTo>
                  <a:lnTo>
                    <a:pt x="224675" y="1186417"/>
                  </a:lnTo>
                  <a:lnTo>
                    <a:pt x="223062" y="1184821"/>
                  </a:lnTo>
                  <a:close/>
                </a:path>
                <a:path w="1742439" h="1475104">
                  <a:moveTo>
                    <a:pt x="224675" y="1190581"/>
                  </a:moveTo>
                  <a:lnTo>
                    <a:pt x="222922" y="1192352"/>
                  </a:lnTo>
                  <a:lnTo>
                    <a:pt x="224675" y="1194185"/>
                  </a:lnTo>
                  <a:lnTo>
                    <a:pt x="224675" y="1190581"/>
                  </a:lnTo>
                  <a:close/>
                </a:path>
                <a:path w="1742439" h="1475104">
                  <a:moveTo>
                    <a:pt x="220980" y="1190530"/>
                  </a:moveTo>
                  <a:lnTo>
                    <a:pt x="220980" y="1193025"/>
                  </a:lnTo>
                  <a:lnTo>
                    <a:pt x="223499" y="1193025"/>
                  </a:lnTo>
                  <a:lnTo>
                    <a:pt x="220980" y="1190530"/>
                  </a:lnTo>
                  <a:close/>
                </a:path>
                <a:path w="1742439" h="1475104">
                  <a:moveTo>
                    <a:pt x="230187" y="1191874"/>
                  </a:moveTo>
                  <a:lnTo>
                    <a:pt x="230187" y="1193025"/>
                  </a:lnTo>
                  <a:lnTo>
                    <a:pt x="231349" y="1193025"/>
                  </a:lnTo>
                  <a:lnTo>
                    <a:pt x="230187" y="1191874"/>
                  </a:lnTo>
                  <a:close/>
                </a:path>
                <a:path w="1742439" h="1475104">
                  <a:moveTo>
                    <a:pt x="226544" y="1192352"/>
                  </a:moveTo>
                  <a:lnTo>
                    <a:pt x="226402" y="1192352"/>
                  </a:lnTo>
                  <a:lnTo>
                    <a:pt x="226544" y="1192352"/>
                  </a:lnTo>
                  <a:close/>
                </a:path>
                <a:path w="1742439" h="1475104">
                  <a:moveTo>
                    <a:pt x="230187" y="1189354"/>
                  </a:moveTo>
                  <a:lnTo>
                    <a:pt x="227643" y="1189354"/>
                  </a:lnTo>
                  <a:lnTo>
                    <a:pt x="230187" y="1191874"/>
                  </a:lnTo>
                  <a:lnTo>
                    <a:pt x="230187" y="1189354"/>
                  </a:lnTo>
                  <a:close/>
                </a:path>
                <a:path w="1742439" h="1475104">
                  <a:moveTo>
                    <a:pt x="224675" y="1186417"/>
                  </a:moveTo>
                  <a:lnTo>
                    <a:pt x="224675" y="1190581"/>
                  </a:lnTo>
                  <a:lnTo>
                    <a:pt x="226491" y="1188748"/>
                  </a:lnTo>
                  <a:lnTo>
                    <a:pt x="226491" y="1188215"/>
                  </a:lnTo>
                  <a:lnTo>
                    <a:pt x="225679" y="1187411"/>
                  </a:lnTo>
                  <a:lnTo>
                    <a:pt x="224675" y="1186417"/>
                  </a:lnTo>
                  <a:close/>
                </a:path>
                <a:path w="1742439" h="1475104">
                  <a:moveTo>
                    <a:pt x="220980" y="1186924"/>
                  </a:moveTo>
                  <a:lnTo>
                    <a:pt x="219179" y="1188748"/>
                  </a:lnTo>
                  <a:lnTo>
                    <a:pt x="220980" y="1190530"/>
                  </a:lnTo>
                  <a:lnTo>
                    <a:pt x="220980" y="1186924"/>
                  </a:lnTo>
                  <a:close/>
                </a:path>
                <a:path w="1742439" h="1475104">
                  <a:moveTo>
                    <a:pt x="226757" y="1188479"/>
                  </a:moveTo>
                  <a:lnTo>
                    <a:pt x="226494" y="1188745"/>
                  </a:lnTo>
                  <a:lnTo>
                    <a:pt x="226491" y="1189367"/>
                  </a:lnTo>
                  <a:lnTo>
                    <a:pt x="227655" y="1189367"/>
                  </a:lnTo>
                  <a:lnTo>
                    <a:pt x="226757" y="1188479"/>
                  </a:lnTo>
                  <a:close/>
                </a:path>
                <a:path w="1742439" h="1475104">
                  <a:moveTo>
                    <a:pt x="226491" y="1188216"/>
                  </a:moveTo>
                  <a:lnTo>
                    <a:pt x="226491" y="1188748"/>
                  </a:lnTo>
                  <a:lnTo>
                    <a:pt x="226756" y="1188478"/>
                  </a:lnTo>
                  <a:lnTo>
                    <a:pt x="226491" y="1188216"/>
                  </a:lnTo>
                  <a:close/>
                </a:path>
                <a:path w="1742439" h="1475104">
                  <a:moveTo>
                    <a:pt x="225679" y="1187411"/>
                  </a:moveTo>
                  <a:lnTo>
                    <a:pt x="226491" y="1188216"/>
                  </a:lnTo>
                  <a:lnTo>
                    <a:pt x="225679" y="1187411"/>
                  </a:lnTo>
                  <a:close/>
                </a:path>
                <a:path w="1742439" h="1475104">
                  <a:moveTo>
                    <a:pt x="226491" y="1185684"/>
                  </a:moveTo>
                  <a:lnTo>
                    <a:pt x="224675" y="1185684"/>
                  </a:lnTo>
                  <a:lnTo>
                    <a:pt x="224675" y="1186417"/>
                  </a:lnTo>
                  <a:lnTo>
                    <a:pt x="226491" y="1188215"/>
                  </a:lnTo>
                  <a:lnTo>
                    <a:pt x="226491" y="1185684"/>
                  </a:lnTo>
                  <a:close/>
                </a:path>
                <a:path w="1742439" h="1475104">
                  <a:moveTo>
                    <a:pt x="230187" y="1185684"/>
                  </a:moveTo>
                  <a:lnTo>
                    <a:pt x="226491" y="1185684"/>
                  </a:lnTo>
                  <a:lnTo>
                    <a:pt x="226491" y="1187411"/>
                  </a:lnTo>
                  <a:lnTo>
                    <a:pt x="230187" y="1187411"/>
                  </a:lnTo>
                  <a:lnTo>
                    <a:pt x="230187" y="1185684"/>
                  </a:lnTo>
                  <a:close/>
                </a:path>
                <a:path w="1742439" h="1475104">
                  <a:moveTo>
                    <a:pt x="222207" y="1185684"/>
                  </a:moveTo>
                  <a:lnTo>
                    <a:pt x="220980" y="1185684"/>
                  </a:lnTo>
                  <a:lnTo>
                    <a:pt x="220980" y="1186924"/>
                  </a:lnTo>
                  <a:lnTo>
                    <a:pt x="222207" y="1185684"/>
                  </a:lnTo>
                  <a:close/>
                </a:path>
                <a:path w="1742439" h="1475104">
                  <a:moveTo>
                    <a:pt x="218859" y="1173848"/>
                  </a:moveTo>
                  <a:lnTo>
                    <a:pt x="209931" y="1182674"/>
                  </a:lnTo>
                  <a:lnTo>
                    <a:pt x="213817" y="1186599"/>
                  </a:lnTo>
                  <a:lnTo>
                    <a:pt x="219125" y="1181343"/>
                  </a:lnTo>
                  <a:lnTo>
                    <a:pt x="219125" y="1178369"/>
                  </a:lnTo>
                  <a:lnTo>
                    <a:pt x="222129" y="1178369"/>
                  </a:lnTo>
                  <a:lnTo>
                    <a:pt x="222745" y="1177759"/>
                  </a:lnTo>
                  <a:lnTo>
                    <a:pt x="218859" y="1173848"/>
                  </a:lnTo>
                  <a:close/>
                </a:path>
                <a:path w="1742439" h="1475104">
                  <a:moveTo>
                    <a:pt x="224675" y="1185684"/>
                  </a:moveTo>
                  <a:lnTo>
                    <a:pt x="223935" y="1185684"/>
                  </a:lnTo>
                  <a:lnTo>
                    <a:pt x="224675" y="1186417"/>
                  </a:lnTo>
                  <a:lnTo>
                    <a:pt x="224675" y="1185684"/>
                  </a:lnTo>
                  <a:close/>
                </a:path>
                <a:path w="1742439" h="1475104">
                  <a:moveTo>
                    <a:pt x="223062" y="1184821"/>
                  </a:moveTo>
                  <a:lnTo>
                    <a:pt x="219125" y="1184821"/>
                  </a:lnTo>
                  <a:lnTo>
                    <a:pt x="219125" y="1185710"/>
                  </a:lnTo>
                  <a:lnTo>
                    <a:pt x="220980" y="1185710"/>
                  </a:lnTo>
                  <a:lnTo>
                    <a:pt x="222207" y="1185684"/>
                  </a:lnTo>
                  <a:lnTo>
                    <a:pt x="223062" y="1184821"/>
                  </a:lnTo>
                  <a:close/>
                </a:path>
                <a:path w="1742439" h="1475104">
                  <a:moveTo>
                    <a:pt x="224637" y="1178369"/>
                  </a:moveTo>
                  <a:lnTo>
                    <a:pt x="222129" y="1178369"/>
                  </a:lnTo>
                  <a:lnTo>
                    <a:pt x="219125" y="1181343"/>
                  </a:lnTo>
                  <a:lnTo>
                    <a:pt x="219125" y="1182052"/>
                  </a:lnTo>
                  <a:lnTo>
                    <a:pt x="224637" y="1182052"/>
                  </a:lnTo>
                  <a:lnTo>
                    <a:pt x="224637" y="1178369"/>
                  </a:lnTo>
                  <a:close/>
                </a:path>
                <a:path w="1742439" h="1475104">
                  <a:moveTo>
                    <a:pt x="222129" y="1178369"/>
                  </a:moveTo>
                  <a:lnTo>
                    <a:pt x="219125" y="1178369"/>
                  </a:lnTo>
                  <a:lnTo>
                    <a:pt x="219125" y="1181343"/>
                  </a:lnTo>
                  <a:lnTo>
                    <a:pt x="222129" y="1178369"/>
                  </a:lnTo>
                  <a:close/>
                </a:path>
                <a:path w="1742439" h="1475104">
                  <a:moveTo>
                    <a:pt x="200634" y="1170139"/>
                  </a:moveTo>
                  <a:lnTo>
                    <a:pt x="199720" y="1170139"/>
                  </a:lnTo>
                  <a:lnTo>
                    <a:pt x="199720" y="1175664"/>
                  </a:lnTo>
                  <a:lnTo>
                    <a:pt x="210769" y="1175664"/>
                  </a:lnTo>
                  <a:lnTo>
                    <a:pt x="210769" y="1172921"/>
                  </a:lnTo>
                  <a:lnTo>
                    <a:pt x="200634" y="1172921"/>
                  </a:lnTo>
                  <a:lnTo>
                    <a:pt x="200634" y="1170139"/>
                  </a:lnTo>
                  <a:close/>
                </a:path>
                <a:path w="1742439" h="1475104">
                  <a:moveTo>
                    <a:pt x="204330" y="1169238"/>
                  </a:moveTo>
                  <a:lnTo>
                    <a:pt x="200634" y="1169238"/>
                  </a:lnTo>
                  <a:lnTo>
                    <a:pt x="200634" y="1172921"/>
                  </a:lnTo>
                  <a:lnTo>
                    <a:pt x="206146" y="1172921"/>
                  </a:lnTo>
                  <a:lnTo>
                    <a:pt x="206146" y="1169263"/>
                  </a:lnTo>
                  <a:lnTo>
                    <a:pt x="204330" y="1169263"/>
                  </a:lnTo>
                  <a:close/>
                </a:path>
                <a:path w="1742439" h="1475104">
                  <a:moveTo>
                    <a:pt x="210769" y="1170139"/>
                  </a:moveTo>
                  <a:lnTo>
                    <a:pt x="206146" y="1170139"/>
                  </a:lnTo>
                  <a:lnTo>
                    <a:pt x="206146" y="1172921"/>
                  </a:lnTo>
                  <a:lnTo>
                    <a:pt x="210769" y="1172921"/>
                  </a:lnTo>
                  <a:lnTo>
                    <a:pt x="210769" y="1170139"/>
                  </a:lnTo>
                  <a:close/>
                </a:path>
                <a:path w="1742439" h="1475104">
                  <a:moveTo>
                    <a:pt x="206146" y="1165580"/>
                  </a:moveTo>
                  <a:lnTo>
                    <a:pt x="204330" y="1165580"/>
                  </a:lnTo>
                  <a:lnTo>
                    <a:pt x="204330" y="1169263"/>
                  </a:lnTo>
                  <a:lnTo>
                    <a:pt x="206146" y="1169263"/>
                  </a:lnTo>
                  <a:lnTo>
                    <a:pt x="206146" y="1165580"/>
                  </a:lnTo>
                  <a:close/>
                </a:path>
                <a:path w="1742439" h="1475104">
                  <a:moveTo>
                    <a:pt x="213550" y="1161910"/>
                  </a:moveTo>
                  <a:lnTo>
                    <a:pt x="208026" y="1161910"/>
                  </a:lnTo>
                  <a:lnTo>
                    <a:pt x="208026" y="1169238"/>
                  </a:lnTo>
                  <a:lnTo>
                    <a:pt x="206146" y="1169238"/>
                  </a:lnTo>
                  <a:lnTo>
                    <a:pt x="209854" y="1169263"/>
                  </a:lnTo>
                  <a:lnTo>
                    <a:pt x="209854" y="1161922"/>
                  </a:lnTo>
                  <a:lnTo>
                    <a:pt x="213550" y="1161922"/>
                  </a:lnTo>
                  <a:close/>
                </a:path>
                <a:path w="1742439" h="1475104">
                  <a:moveTo>
                    <a:pt x="36944" y="1087805"/>
                  </a:moveTo>
                  <a:lnTo>
                    <a:pt x="25882" y="1087805"/>
                  </a:lnTo>
                  <a:lnTo>
                    <a:pt x="25882" y="1093317"/>
                  </a:lnTo>
                  <a:lnTo>
                    <a:pt x="36944" y="1093317"/>
                  </a:lnTo>
                  <a:lnTo>
                    <a:pt x="36944" y="1087805"/>
                  </a:lnTo>
                  <a:close/>
                </a:path>
                <a:path w="1742439" h="1475104">
                  <a:moveTo>
                    <a:pt x="226491" y="1218641"/>
                  </a:moveTo>
                  <a:lnTo>
                    <a:pt x="220980" y="1218641"/>
                  </a:lnTo>
                  <a:lnTo>
                    <a:pt x="220980" y="1222324"/>
                  </a:lnTo>
                  <a:lnTo>
                    <a:pt x="226491" y="1222324"/>
                  </a:lnTo>
                  <a:lnTo>
                    <a:pt x="226491" y="1218641"/>
                  </a:lnTo>
                  <a:close/>
                </a:path>
                <a:path w="1742439" h="1475104">
                  <a:moveTo>
                    <a:pt x="44335" y="1098778"/>
                  </a:moveTo>
                  <a:lnTo>
                    <a:pt x="33286" y="1098778"/>
                  </a:lnTo>
                  <a:lnTo>
                    <a:pt x="33286" y="1104303"/>
                  </a:lnTo>
                  <a:lnTo>
                    <a:pt x="44335" y="1104303"/>
                  </a:lnTo>
                  <a:lnTo>
                    <a:pt x="44335" y="1098778"/>
                  </a:lnTo>
                  <a:close/>
                </a:path>
                <a:path w="1742439" h="1475104">
                  <a:moveTo>
                    <a:pt x="11049" y="1091463"/>
                  </a:moveTo>
                  <a:lnTo>
                    <a:pt x="0" y="1091463"/>
                  </a:lnTo>
                  <a:lnTo>
                    <a:pt x="0" y="1096975"/>
                  </a:lnTo>
                  <a:lnTo>
                    <a:pt x="11049" y="1096975"/>
                  </a:lnTo>
                  <a:lnTo>
                    <a:pt x="11049" y="1091463"/>
                  </a:lnTo>
                  <a:close/>
                </a:path>
                <a:path w="1742439" h="1475104">
                  <a:moveTo>
                    <a:pt x="57289" y="1124394"/>
                  </a:moveTo>
                  <a:lnTo>
                    <a:pt x="46228" y="1124394"/>
                  </a:lnTo>
                  <a:lnTo>
                    <a:pt x="46228" y="1129918"/>
                  </a:lnTo>
                  <a:lnTo>
                    <a:pt x="57289" y="1129918"/>
                  </a:lnTo>
                  <a:lnTo>
                    <a:pt x="57289" y="1124394"/>
                  </a:lnTo>
                  <a:close/>
                </a:path>
                <a:path w="1742439" h="1475104">
                  <a:moveTo>
                    <a:pt x="210769" y="1236014"/>
                  </a:moveTo>
                  <a:lnTo>
                    <a:pt x="199720" y="1236014"/>
                  </a:lnTo>
                  <a:lnTo>
                    <a:pt x="199720" y="1241526"/>
                  </a:lnTo>
                  <a:lnTo>
                    <a:pt x="210769" y="1241526"/>
                  </a:lnTo>
                  <a:lnTo>
                    <a:pt x="210769" y="1236014"/>
                  </a:lnTo>
                  <a:close/>
                </a:path>
                <a:path w="1742439" h="1475104">
                  <a:moveTo>
                    <a:pt x="78549" y="1178394"/>
                  </a:moveTo>
                  <a:lnTo>
                    <a:pt x="62763" y="1187411"/>
                  </a:lnTo>
                  <a:lnTo>
                    <a:pt x="74930" y="1195654"/>
                  </a:lnTo>
                  <a:lnTo>
                    <a:pt x="73037" y="1196682"/>
                  </a:lnTo>
                  <a:lnTo>
                    <a:pt x="73037" y="1200365"/>
                  </a:lnTo>
                  <a:lnTo>
                    <a:pt x="78549" y="1200365"/>
                  </a:lnTo>
                  <a:lnTo>
                    <a:pt x="78549" y="1196682"/>
                  </a:lnTo>
                  <a:lnTo>
                    <a:pt x="73037" y="1193025"/>
                  </a:lnTo>
                  <a:lnTo>
                    <a:pt x="73875" y="1190765"/>
                  </a:lnTo>
                  <a:lnTo>
                    <a:pt x="65570" y="1186751"/>
                  </a:lnTo>
                  <a:lnTo>
                    <a:pt x="77736" y="1180350"/>
                  </a:lnTo>
                  <a:lnTo>
                    <a:pt x="78549" y="1180350"/>
                  </a:lnTo>
                  <a:lnTo>
                    <a:pt x="78549" y="1178394"/>
                  </a:lnTo>
                  <a:close/>
                </a:path>
                <a:path w="1742439" h="1475104">
                  <a:moveTo>
                    <a:pt x="73875" y="1190765"/>
                  </a:moveTo>
                  <a:lnTo>
                    <a:pt x="73037" y="1193025"/>
                  </a:lnTo>
                  <a:lnTo>
                    <a:pt x="78549" y="1196682"/>
                  </a:lnTo>
                  <a:lnTo>
                    <a:pt x="78549" y="1193025"/>
                  </a:lnTo>
                  <a:lnTo>
                    <a:pt x="73875" y="1190765"/>
                  </a:lnTo>
                  <a:close/>
                </a:path>
                <a:path w="1742439" h="1475104">
                  <a:moveTo>
                    <a:pt x="78549" y="1180350"/>
                  </a:moveTo>
                  <a:lnTo>
                    <a:pt x="77736" y="1180350"/>
                  </a:lnTo>
                  <a:lnTo>
                    <a:pt x="73875" y="1190765"/>
                  </a:lnTo>
                  <a:lnTo>
                    <a:pt x="78549" y="1193025"/>
                  </a:lnTo>
                  <a:lnTo>
                    <a:pt x="78549" y="1180350"/>
                  </a:lnTo>
                  <a:close/>
                </a:path>
                <a:path w="1742439" h="1475104">
                  <a:moveTo>
                    <a:pt x="68376" y="1175626"/>
                  </a:moveTo>
                  <a:lnTo>
                    <a:pt x="57327" y="1175626"/>
                  </a:lnTo>
                  <a:lnTo>
                    <a:pt x="57327" y="1181150"/>
                  </a:lnTo>
                  <a:lnTo>
                    <a:pt x="68376" y="1181150"/>
                  </a:lnTo>
                  <a:lnTo>
                    <a:pt x="68376" y="1175626"/>
                  </a:lnTo>
                  <a:close/>
                </a:path>
                <a:path w="1742439" h="1475104">
                  <a:moveTo>
                    <a:pt x="191363" y="1257058"/>
                  </a:moveTo>
                  <a:lnTo>
                    <a:pt x="185839" y="1257058"/>
                  </a:lnTo>
                  <a:lnTo>
                    <a:pt x="185839" y="1260728"/>
                  </a:lnTo>
                  <a:lnTo>
                    <a:pt x="191363" y="1260728"/>
                  </a:lnTo>
                  <a:lnTo>
                    <a:pt x="191363" y="1257058"/>
                  </a:lnTo>
                  <a:close/>
                </a:path>
                <a:path w="1742439" h="1475104">
                  <a:moveTo>
                    <a:pt x="185839" y="1290610"/>
                  </a:moveTo>
                  <a:lnTo>
                    <a:pt x="185839" y="1295501"/>
                  </a:lnTo>
                  <a:lnTo>
                    <a:pt x="191363" y="1295501"/>
                  </a:lnTo>
                  <a:lnTo>
                    <a:pt x="191363" y="1292720"/>
                  </a:lnTo>
                  <a:lnTo>
                    <a:pt x="187921" y="1292720"/>
                  </a:lnTo>
                  <a:lnTo>
                    <a:pt x="185839" y="1290610"/>
                  </a:lnTo>
                  <a:close/>
                </a:path>
                <a:path w="1742439" h="1475104">
                  <a:moveTo>
                    <a:pt x="191363" y="1288160"/>
                  </a:moveTo>
                  <a:lnTo>
                    <a:pt x="185839" y="1288160"/>
                  </a:lnTo>
                  <a:lnTo>
                    <a:pt x="185839" y="1290610"/>
                  </a:lnTo>
                  <a:lnTo>
                    <a:pt x="187921" y="1292720"/>
                  </a:lnTo>
                  <a:lnTo>
                    <a:pt x="191363" y="1289313"/>
                  </a:lnTo>
                  <a:lnTo>
                    <a:pt x="191363" y="1288160"/>
                  </a:lnTo>
                  <a:close/>
                </a:path>
                <a:path w="1742439" h="1475104">
                  <a:moveTo>
                    <a:pt x="191363" y="1289313"/>
                  </a:moveTo>
                  <a:lnTo>
                    <a:pt x="187921" y="1292720"/>
                  </a:lnTo>
                  <a:lnTo>
                    <a:pt x="191363" y="1292720"/>
                  </a:lnTo>
                  <a:lnTo>
                    <a:pt x="191363" y="1289313"/>
                  </a:lnTo>
                  <a:close/>
                </a:path>
                <a:path w="1742439" h="1475104">
                  <a:moveTo>
                    <a:pt x="192316" y="1282560"/>
                  </a:moveTo>
                  <a:lnTo>
                    <a:pt x="190360" y="1282560"/>
                  </a:lnTo>
                  <a:lnTo>
                    <a:pt x="184048" y="1288795"/>
                  </a:lnTo>
                  <a:lnTo>
                    <a:pt x="185839" y="1290610"/>
                  </a:lnTo>
                  <a:lnTo>
                    <a:pt x="185839" y="1288160"/>
                  </a:lnTo>
                  <a:lnTo>
                    <a:pt x="192527" y="1288160"/>
                  </a:lnTo>
                  <a:lnTo>
                    <a:pt x="195321" y="1285400"/>
                  </a:lnTo>
                  <a:lnTo>
                    <a:pt x="193552" y="1283614"/>
                  </a:lnTo>
                  <a:lnTo>
                    <a:pt x="192316" y="1283614"/>
                  </a:lnTo>
                  <a:lnTo>
                    <a:pt x="192316" y="1282560"/>
                  </a:lnTo>
                  <a:close/>
                </a:path>
                <a:path w="1742439" h="1475104">
                  <a:moveTo>
                    <a:pt x="192527" y="1288160"/>
                  </a:moveTo>
                  <a:lnTo>
                    <a:pt x="191363" y="1288160"/>
                  </a:lnTo>
                  <a:lnTo>
                    <a:pt x="191363" y="1289313"/>
                  </a:lnTo>
                  <a:lnTo>
                    <a:pt x="192527" y="1288160"/>
                  </a:lnTo>
                  <a:close/>
                </a:path>
                <a:path w="1742439" h="1475104">
                  <a:moveTo>
                    <a:pt x="191443" y="1281484"/>
                  </a:moveTo>
                  <a:lnTo>
                    <a:pt x="186656" y="1286217"/>
                  </a:lnTo>
                  <a:lnTo>
                    <a:pt x="190360" y="1282560"/>
                  </a:lnTo>
                  <a:lnTo>
                    <a:pt x="192316" y="1282560"/>
                  </a:lnTo>
                  <a:lnTo>
                    <a:pt x="192316" y="1282365"/>
                  </a:lnTo>
                  <a:lnTo>
                    <a:pt x="191443" y="1281484"/>
                  </a:lnTo>
                  <a:close/>
                </a:path>
                <a:path w="1742439" h="1475104">
                  <a:moveTo>
                    <a:pt x="195321" y="1285400"/>
                  </a:moveTo>
                  <a:close/>
                </a:path>
                <a:path w="1742439" h="1475104">
                  <a:moveTo>
                    <a:pt x="200816" y="1279969"/>
                  </a:moveTo>
                  <a:lnTo>
                    <a:pt x="192976" y="1279969"/>
                  </a:lnTo>
                  <a:lnTo>
                    <a:pt x="196850" y="1283893"/>
                  </a:lnTo>
                  <a:lnTo>
                    <a:pt x="195326" y="1285405"/>
                  </a:lnTo>
                  <a:lnTo>
                    <a:pt x="200816" y="1279969"/>
                  </a:lnTo>
                  <a:close/>
                </a:path>
                <a:path w="1742439" h="1475104">
                  <a:moveTo>
                    <a:pt x="192976" y="1279969"/>
                  </a:moveTo>
                  <a:lnTo>
                    <a:pt x="192324" y="1280614"/>
                  </a:lnTo>
                  <a:lnTo>
                    <a:pt x="192316" y="1282365"/>
                  </a:lnTo>
                  <a:lnTo>
                    <a:pt x="195321" y="1285400"/>
                  </a:lnTo>
                  <a:lnTo>
                    <a:pt x="196850" y="1283893"/>
                  </a:lnTo>
                  <a:lnTo>
                    <a:pt x="192976" y="1279969"/>
                  </a:lnTo>
                  <a:close/>
                </a:path>
                <a:path w="1742439" h="1475104">
                  <a:moveTo>
                    <a:pt x="188582" y="1278102"/>
                  </a:moveTo>
                  <a:lnTo>
                    <a:pt x="177520" y="1278102"/>
                  </a:lnTo>
                  <a:lnTo>
                    <a:pt x="177520" y="1283614"/>
                  </a:lnTo>
                  <a:lnTo>
                    <a:pt x="188582" y="1283614"/>
                  </a:lnTo>
                  <a:lnTo>
                    <a:pt x="188582" y="1278102"/>
                  </a:lnTo>
                  <a:close/>
                </a:path>
                <a:path w="1742439" h="1475104">
                  <a:moveTo>
                    <a:pt x="192316" y="1282365"/>
                  </a:moveTo>
                  <a:lnTo>
                    <a:pt x="192316" y="1283614"/>
                  </a:lnTo>
                  <a:lnTo>
                    <a:pt x="193552" y="1283614"/>
                  </a:lnTo>
                  <a:lnTo>
                    <a:pt x="192316" y="1282365"/>
                  </a:lnTo>
                  <a:close/>
                </a:path>
                <a:path w="1742439" h="1475104">
                  <a:moveTo>
                    <a:pt x="203377" y="1278102"/>
                  </a:moveTo>
                  <a:lnTo>
                    <a:pt x="202702" y="1278102"/>
                  </a:lnTo>
                  <a:lnTo>
                    <a:pt x="197134" y="1283614"/>
                  </a:lnTo>
                  <a:lnTo>
                    <a:pt x="203377" y="1283614"/>
                  </a:lnTo>
                  <a:lnTo>
                    <a:pt x="203377" y="1278102"/>
                  </a:lnTo>
                  <a:close/>
                </a:path>
                <a:path w="1742439" h="1475104">
                  <a:moveTo>
                    <a:pt x="192316" y="1280622"/>
                  </a:moveTo>
                  <a:lnTo>
                    <a:pt x="191443" y="1281484"/>
                  </a:lnTo>
                  <a:lnTo>
                    <a:pt x="192316" y="1282365"/>
                  </a:lnTo>
                  <a:lnTo>
                    <a:pt x="192316" y="1280622"/>
                  </a:lnTo>
                  <a:close/>
                </a:path>
                <a:path w="1742439" h="1475104">
                  <a:moveTo>
                    <a:pt x="192316" y="1280614"/>
                  </a:moveTo>
                  <a:lnTo>
                    <a:pt x="191443" y="1281484"/>
                  </a:lnTo>
                  <a:lnTo>
                    <a:pt x="192316" y="1280622"/>
                  </a:lnTo>
                  <a:close/>
                </a:path>
                <a:path w="1742439" h="1475104">
                  <a:moveTo>
                    <a:pt x="196938" y="1276044"/>
                  </a:moveTo>
                  <a:lnTo>
                    <a:pt x="192316" y="1280614"/>
                  </a:lnTo>
                  <a:lnTo>
                    <a:pt x="192976" y="1279969"/>
                  </a:lnTo>
                  <a:lnTo>
                    <a:pt x="200816" y="1279969"/>
                  </a:lnTo>
                  <a:lnTo>
                    <a:pt x="203612" y="1277200"/>
                  </a:lnTo>
                  <a:lnTo>
                    <a:pt x="196938" y="1277200"/>
                  </a:lnTo>
                  <a:lnTo>
                    <a:pt x="196938" y="1276044"/>
                  </a:lnTo>
                  <a:close/>
                </a:path>
                <a:path w="1742439" h="1475104">
                  <a:moveTo>
                    <a:pt x="194851" y="1278102"/>
                  </a:moveTo>
                  <a:lnTo>
                    <a:pt x="192316" y="1278102"/>
                  </a:lnTo>
                  <a:lnTo>
                    <a:pt x="192316" y="1280614"/>
                  </a:lnTo>
                  <a:lnTo>
                    <a:pt x="194060" y="1278889"/>
                  </a:lnTo>
                  <a:lnTo>
                    <a:pt x="194851" y="1278102"/>
                  </a:lnTo>
                  <a:close/>
                </a:path>
                <a:path w="1742439" h="1475104">
                  <a:moveTo>
                    <a:pt x="196938" y="1276036"/>
                  </a:moveTo>
                  <a:lnTo>
                    <a:pt x="194056" y="1278889"/>
                  </a:lnTo>
                  <a:lnTo>
                    <a:pt x="196938" y="1276044"/>
                  </a:lnTo>
                  <a:close/>
                </a:path>
                <a:path w="1742439" h="1475104">
                  <a:moveTo>
                    <a:pt x="200367" y="1272654"/>
                  </a:moveTo>
                  <a:lnTo>
                    <a:pt x="196946" y="1276036"/>
                  </a:lnTo>
                  <a:lnTo>
                    <a:pt x="196938" y="1277200"/>
                  </a:lnTo>
                  <a:lnTo>
                    <a:pt x="203612" y="1277200"/>
                  </a:lnTo>
                  <a:lnTo>
                    <a:pt x="204254" y="1276565"/>
                  </a:lnTo>
                  <a:lnTo>
                    <a:pt x="200367" y="1272654"/>
                  </a:lnTo>
                  <a:close/>
                </a:path>
                <a:path w="1742439" h="1475104">
                  <a:moveTo>
                    <a:pt x="202450" y="1269860"/>
                  </a:moveTo>
                  <a:lnTo>
                    <a:pt x="196938" y="1269860"/>
                  </a:lnTo>
                  <a:lnTo>
                    <a:pt x="196938" y="1276036"/>
                  </a:lnTo>
                  <a:lnTo>
                    <a:pt x="200367" y="1272654"/>
                  </a:lnTo>
                  <a:lnTo>
                    <a:pt x="202450" y="1272654"/>
                  </a:lnTo>
                  <a:lnTo>
                    <a:pt x="202450" y="1269860"/>
                  </a:lnTo>
                  <a:close/>
                </a:path>
                <a:path w="1742439" h="1475104">
                  <a:moveTo>
                    <a:pt x="202450" y="1272654"/>
                  </a:moveTo>
                  <a:lnTo>
                    <a:pt x="200367" y="1272654"/>
                  </a:lnTo>
                  <a:lnTo>
                    <a:pt x="201251" y="1273543"/>
                  </a:lnTo>
                  <a:lnTo>
                    <a:pt x="202450" y="1273543"/>
                  </a:lnTo>
                  <a:lnTo>
                    <a:pt x="202450" y="1272654"/>
                  </a:lnTo>
                  <a:close/>
                </a:path>
                <a:path w="1742439" h="1475104">
                  <a:moveTo>
                    <a:pt x="199669" y="1345793"/>
                  </a:moveTo>
                  <a:lnTo>
                    <a:pt x="188620" y="1345793"/>
                  </a:lnTo>
                  <a:lnTo>
                    <a:pt x="188620" y="1351318"/>
                  </a:lnTo>
                  <a:lnTo>
                    <a:pt x="199669" y="1351318"/>
                  </a:lnTo>
                  <a:lnTo>
                    <a:pt x="199669" y="1345793"/>
                  </a:lnTo>
                  <a:close/>
                </a:path>
                <a:path w="1742439" h="1475104">
                  <a:moveTo>
                    <a:pt x="195973" y="1354950"/>
                  </a:moveTo>
                  <a:lnTo>
                    <a:pt x="184924" y="1354950"/>
                  </a:lnTo>
                  <a:lnTo>
                    <a:pt x="184924" y="1360462"/>
                  </a:lnTo>
                  <a:lnTo>
                    <a:pt x="195973" y="1360462"/>
                  </a:lnTo>
                  <a:lnTo>
                    <a:pt x="195973" y="1354950"/>
                  </a:lnTo>
                  <a:close/>
                </a:path>
                <a:path w="1742439" h="1475104">
                  <a:moveTo>
                    <a:pt x="189534" y="1365923"/>
                  </a:moveTo>
                  <a:lnTo>
                    <a:pt x="184924" y="1365923"/>
                  </a:lnTo>
                  <a:lnTo>
                    <a:pt x="184924" y="1371447"/>
                  </a:lnTo>
                  <a:lnTo>
                    <a:pt x="189534" y="1371447"/>
                  </a:lnTo>
                  <a:lnTo>
                    <a:pt x="189534" y="1365923"/>
                  </a:lnTo>
                  <a:close/>
                </a:path>
                <a:path w="1742439" h="1475104">
                  <a:moveTo>
                    <a:pt x="195059" y="1365008"/>
                  </a:moveTo>
                  <a:lnTo>
                    <a:pt x="189534" y="1365008"/>
                  </a:lnTo>
                  <a:lnTo>
                    <a:pt x="189534" y="1371447"/>
                  </a:lnTo>
                  <a:lnTo>
                    <a:pt x="195973" y="1371447"/>
                  </a:lnTo>
                  <a:lnTo>
                    <a:pt x="195973" y="1368691"/>
                  </a:lnTo>
                  <a:lnTo>
                    <a:pt x="195059" y="1368691"/>
                  </a:lnTo>
                  <a:lnTo>
                    <a:pt x="195059" y="1365008"/>
                  </a:lnTo>
                  <a:close/>
                </a:path>
                <a:path w="1742439" h="1475104">
                  <a:moveTo>
                    <a:pt x="195973" y="1365923"/>
                  </a:moveTo>
                  <a:lnTo>
                    <a:pt x="195059" y="1365923"/>
                  </a:lnTo>
                  <a:lnTo>
                    <a:pt x="195059" y="1368691"/>
                  </a:lnTo>
                  <a:lnTo>
                    <a:pt x="195973" y="1368691"/>
                  </a:lnTo>
                  <a:lnTo>
                    <a:pt x="195973" y="1365923"/>
                  </a:lnTo>
                  <a:close/>
                </a:path>
                <a:path w="1742439" h="1475104">
                  <a:moveTo>
                    <a:pt x="198755" y="1375981"/>
                  </a:moveTo>
                  <a:lnTo>
                    <a:pt x="193230" y="1375981"/>
                  </a:lnTo>
                  <a:lnTo>
                    <a:pt x="193230" y="1379664"/>
                  </a:lnTo>
                  <a:lnTo>
                    <a:pt x="198755" y="1379664"/>
                  </a:lnTo>
                  <a:lnTo>
                    <a:pt x="198755" y="1375981"/>
                  </a:lnTo>
                  <a:close/>
                </a:path>
                <a:path w="1742439" h="1475104">
                  <a:moveTo>
                    <a:pt x="206146" y="1386966"/>
                  </a:moveTo>
                  <a:lnTo>
                    <a:pt x="200634" y="1386966"/>
                  </a:lnTo>
                  <a:lnTo>
                    <a:pt x="200634" y="1390637"/>
                  </a:lnTo>
                  <a:lnTo>
                    <a:pt x="206146" y="1390637"/>
                  </a:lnTo>
                  <a:lnTo>
                    <a:pt x="206146" y="1386966"/>
                  </a:lnTo>
                  <a:close/>
                </a:path>
                <a:path w="1742439" h="1475104">
                  <a:moveTo>
                    <a:pt x="220941" y="1425384"/>
                  </a:moveTo>
                  <a:lnTo>
                    <a:pt x="215430" y="1425384"/>
                  </a:lnTo>
                  <a:lnTo>
                    <a:pt x="215430" y="1432725"/>
                  </a:lnTo>
                  <a:lnTo>
                    <a:pt x="220941" y="1432725"/>
                  </a:lnTo>
                  <a:lnTo>
                    <a:pt x="220941" y="1425384"/>
                  </a:lnTo>
                  <a:close/>
                </a:path>
                <a:path w="1742439" h="1475104">
                  <a:moveTo>
                    <a:pt x="211734" y="1422653"/>
                  </a:moveTo>
                  <a:lnTo>
                    <a:pt x="210807" y="1422653"/>
                  </a:lnTo>
                  <a:lnTo>
                    <a:pt x="210807" y="1428165"/>
                  </a:lnTo>
                  <a:lnTo>
                    <a:pt x="215430" y="1428165"/>
                  </a:lnTo>
                  <a:lnTo>
                    <a:pt x="215430" y="1425409"/>
                  </a:lnTo>
                  <a:lnTo>
                    <a:pt x="211734" y="1425409"/>
                  </a:lnTo>
                  <a:lnTo>
                    <a:pt x="211734" y="1422653"/>
                  </a:lnTo>
                  <a:close/>
                </a:path>
                <a:path w="1742439" h="1475104">
                  <a:moveTo>
                    <a:pt x="221869" y="1425384"/>
                  </a:moveTo>
                  <a:lnTo>
                    <a:pt x="220941" y="1425384"/>
                  </a:lnTo>
                  <a:lnTo>
                    <a:pt x="220941" y="1428165"/>
                  </a:lnTo>
                  <a:lnTo>
                    <a:pt x="221869" y="1428165"/>
                  </a:lnTo>
                  <a:lnTo>
                    <a:pt x="221869" y="1425384"/>
                  </a:lnTo>
                  <a:close/>
                </a:path>
                <a:path w="1742439" h="1475104">
                  <a:moveTo>
                    <a:pt x="221869" y="1422653"/>
                  </a:moveTo>
                  <a:lnTo>
                    <a:pt x="211734" y="1422653"/>
                  </a:lnTo>
                  <a:lnTo>
                    <a:pt x="211734" y="1425409"/>
                  </a:lnTo>
                  <a:lnTo>
                    <a:pt x="215430" y="1425409"/>
                  </a:lnTo>
                  <a:lnTo>
                    <a:pt x="221869" y="1425384"/>
                  </a:lnTo>
                  <a:lnTo>
                    <a:pt x="221869" y="1422653"/>
                  </a:lnTo>
                  <a:close/>
                </a:path>
                <a:path w="1742439" h="1475104">
                  <a:moveTo>
                    <a:pt x="217246" y="1414411"/>
                  </a:moveTo>
                  <a:lnTo>
                    <a:pt x="211734" y="1414411"/>
                  </a:lnTo>
                  <a:lnTo>
                    <a:pt x="211734" y="1421752"/>
                  </a:lnTo>
                  <a:lnTo>
                    <a:pt x="217246" y="1421752"/>
                  </a:lnTo>
                  <a:lnTo>
                    <a:pt x="217246" y="1414411"/>
                  </a:lnTo>
                  <a:close/>
                </a:path>
                <a:path w="1742439" h="1475104">
                  <a:moveTo>
                    <a:pt x="215430" y="1446441"/>
                  </a:moveTo>
                  <a:lnTo>
                    <a:pt x="214503" y="1446441"/>
                  </a:lnTo>
                  <a:lnTo>
                    <a:pt x="214503" y="1451952"/>
                  </a:lnTo>
                  <a:lnTo>
                    <a:pt x="225564" y="1451952"/>
                  </a:lnTo>
                  <a:lnTo>
                    <a:pt x="225564" y="1449196"/>
                  </a:lnTo>
                  <a:lnTo>
                    <a:pt x="215430" y="1449196"/>
                  </a:lnTo>
                  <a:lnTo>
                    <a:pt x="215430" y="1446441"/>
                  </a:lnTo>
                  <a:close/>
                </a:path>
                <a:path w="1742439" h="1475104">
                  <a:moveTo>
                    <a:pt x="219125" y="1443685"/>
                  </a:moveTo>
                  <a:lnTo>
                    <a:pt x="215430" y="1443685"/>
                  </a:lnTo>
                  <a:lnTo>
                    <a:pt x="215430" y="1449196"/>
                  </a:lnTo>
                  <a:lnTo>
                    <a:pt x="225564" y="1449196"/>
                  </a:lnTo>
                  <a:lnTo>
                    <a:pt x="225564" y="1447368"/>
                  </a:lnTo>
                  <a:lnTo>
                    <a:pt x="219125" y="1447368"/>
                  </a:lnTo>
                  <a:lnTo>
                    <a:pt x="219125" y="1443685"/>
                  </a:lnTo>
                  <a:close/>
                </a:path>
                <a:path w="1742439" h="1475104">
                  <a:moveTo>
                    <a:pt x="224637" y="1440027"/>
                  </a:moveTo>
                  <a:lnTo>
                    <a:pt x="219125" y="1440027"/>
                  </a:lnTo>
                  <a:lnTo>
                    <a:pt x="219125" y="1447368"/>
                  </a:lnTo>
                  <a:lnTo>
                    <a:pt x="220941" y="1447368"/>
                  </a:lnTo>
                  <a:lnTo>
                    <a:pt x="220941" y="1443685"/>
                  </a:lnTo>
                  <a:lnTo>
                    <a:pt x="224637" y="1443685"/>
                  </a:lnTo>
                  <a:lnTo>
                    <a:pt x="224637" y="1440027"/>
                  </a:lnTo>
                  <a:close/>
                </a:path>
                <a:path w="1742439" h="1475104">
                  <a:moveTo>
                    <a:pt x="225564" y="1446441"/>
                  </a:moveTo>
                  <a:lnTo>
                    <a:pt x="220941" y="1446441"/>
                  </a:lnTo>
                  <a:lnTo>
                    <a:pt x="220941" y="1447368"/>
                  </a:lnTo>
                  <a:lnTo>
                    <a:pt x="225564" y="1447368"/>
                  </a:lnTo>
                  <a:lnTo>
                    <a:pt x="225564" y="1446441"/>
                  </a:lnTo>
                  <a:close/>
                </a:path>
                <a:path w="1742439" h="1475104">
                  <a:moveTo>
                    <a:pt x="224637" y="1443685"/>
                  </a:moveTo>
                  <a:lnTo>
                    <a:pt x="220941" y="1443685"/>
                  </a:lnTo>
                  <a:lnTo>
                    <a:pt x="224637" y="1443710"/>
                  </a:lnTo>
                  <a:close/>
                </a:path>
                <a:path w="1742439" h="1475104">
                  <a:moveTo>
                    <a:pt x="171062" y="1433389"/>
                  </a:moveTo>
                  <a:lnTo>
                    <a:pt x="169202" y="1435232"/>
                  </a:lnTo>
                  <a:lnTo>
                    <a:pt x="169202" y="1438838"/>
                  </a:lnTo>
                  <a:lnTo>
                    <a:pt x="171284" y="1440941"/>
                  </a:lnTo>
                  <a:lnTo>
                    <a:pt x="175890" y="1436382"/>
                  </a:lnTo>
                  <a:lnTo>
                    <a:pt x="174713" y="1436382"/>
                  </a:lnTo>
                  <a:lnTo>
                    <a:pt x="174713" y="1433614"/>
                  </a:lnTo>
                  <a:lnTo>
                    <a:pt x="171284" y="1433614"/>
                  </a:lnTo>
                  <a:lnTo>
                    <a:pt x="171062" y="1433389"/>
                  </a:lnTo>
                  <a:close/>
                </a:path>
                <a:path w="1742439" h="1475104">
                  <a:moveTo>
                    <a:pt x="169202" y="1438838"/>
                  </a:moveTo>
                  <a:lnTo>
                    <a:pt x="169202" y="1440052"/>
                  </a:lnTo>
                  <a:lnTo>
                    <a:pt x="170404" y="1440052"/>
                  </a:lnTo>
                  <a:lnTo>
                    <a:pt x="169202" y="1438838"/>
                  </a:lnTo>
                  <a:close/>
                </a:path>
                <a:path w="1742439" h="1475104">
                  <a:moveTo>
                    <a:pt x="169202" y="1435232"/>
                  </a:moveTo>
                  <a:lnTo>
                    <a:pt x="167398" y="1437017"/>
                  </a:lnTo>
                  <a:lnTo>
                    <a:pt x="169202" y="1438838"/>
                  </a:lnTo>
                  <a:lnTo>
                    <a:pt x="169202" y="1435232"/>
                  </a:lnTo>
                  <a:close/>
                </a:path>
                <a:path w="1742439" h="1475104">
                  <a:moveTo>
                    <a:pt x="179597" y="1432712"/>
                  </a:moveTo>
                  <a:lnTo>
                    <a:pt x="174713" y="1432712"/>
                  </a:lnTo>
                  <a:lnTo>
                    <a:pt x="174713" y="1436382"/>
                  </a:lnTo>
                  <a:lnTo>
                    <a:pt x="175890" y="1436382"/>
                  </a:lnTo>
                  <a:lnTo>
                    <a:pt x="179597" y="1432712"/>
                  </a:lnTo>
                  <a:close/>
                </a:path>
                <a:path w="1742439" h="1475104">
                  <a:moveTo>
                    <a:pt x="170391" y="1432712"/>
                  </a:moveTo>
                  <a:lnTo>
                    <a:pt x="169202" y="1432712"/>
                  </a:lnTo>
                  <a:lnTo>
                    <a:pt x="169202" y="1435232"/>
                  </a:lnTo>
                  <a:lnTo>
                    <a:pt x="170015" y="1434426"/>
                  </a:lnTo>
                  <a:lnTo>
                    <a:pt x="171062" y="1433389"/>
                  </a:lnTo>
                  <a:lnTo>
                    <a:pt x="170391" y="1432712"/>
                  </a:lnTo>
                  <a:close/>
                </a:path>
                <a:path w="1742439" h="1475104">
                  <a:moveTo>
                    <a:pt x="171062" y="1433389"/>
                  </a:moveTo>
                  <a:lnTo>
                    <a:pt x="170014" y="1434426"/>
                  </a:lnTo>
                  <a:lnTo>
                    <a:pt x="171062" y="1433389"/>
                  </a:lnTo>
                  <a:close/>
                </a:path>
                <a:path w="1742439" h="1475104">
                  <a:moveTo>
                    <a:pt x="174162" y="1430769"/>
                  </a:moveTo>
                  <a:lnTo>
                    <a:pt x="173710" y="1430769"/>
                  </a:lnTo>
                  <a:lnTo>
                    <a:pt x="171062" y="1433389"/>
                  </a:lnTo>
                  <a:lnTo>
                    <a:pt x="171284" y="1433614"/>
                  </a:lnTo>
                  <a:lnTo>
                    <a:pt x="174162" y="1430769"/>
                  </a:lnTo>
                  <a:close/>
                </a:path>
                <a:path w="1742439" h="1475104">
                  <a:moveTo>
                    <a:pt x="178892" y="1430769"/>
                  </a:moveTo>
                  <a:lnTo>
                    <a:pt x="174169" y="1430769"/>
                  </a:lnTo>
                  <a:lnTo>
                    <a:pt x="171284" y="1433614"/>
                  </a:lnTo>
                  <a:lnTo>
                    <a:pt x="174713" y="1433614"/>
                  </a:lnTo>
                  <a:lnTo>
                    <a:pt x="174713" y="1432712"/>
                  </a:lnTo>
                  <a:lnTo>
                    <a:pt x="179597" y="1432712"/>
                  </a:lnTo>
                  <a:lnTo>
                    <a:pt x="180213" y="1432102"/>
                  </a:lnTo>
                  <a:lnTo>
                    <a:pt x="178892" y="1430769"/>
                  </a:lnTo>
                  <a:close/>
                </a:path>
                <a:path w="1742439" h="1475104">
                  <a:moveTo>
                    <a:pt x="171970" y="1425175"/>
                  </a:moveTo>
                  <a:lnTo>
                    <a:pt x="167398" y="1429689"/>
                  </a:lnTo>
                  <a:lnTo>
                    <a:pt x="171062" y="1433389"/>
                  </a:lnTo>
                  <a:lnTo>
                    <a:pt x="176326" y="1428178"/>
                  </a:lnTo>
                  <a:lnTo>
                    <a:pt x="176791" y="1428165"/>
                  </a:lnTo>
                  <a:lnTo>
                    <a:pt x="171970" y="1428165"/>
                  </a:lnTo>
                  <a:lnTo>
                    <a:pt x="171970" y="1425175"/>
                  </a:lnTo>
                  <a:close/>
                </a:path>
                <a:path w="1742439" h="1475104">
                  <a:moveTo>
                    <a:pt x="176326" y="1428178"/>
                  </a:moveTo>
                  <a:lnTo>
                    <a:pt x="171862" y="1432598"/>
                  </a:lnTo>
                  <a:lnTo>
                    <a:pt x="173710" y="1430769"/>
                  </a:lnTo>
                  <a:lnTo>
                    <a:pt x="174162" y="1430769"/>
                  </a:lnTo>
                  <a:lnTo>
                    <a:pt x="176550" y="1428404"/>
                  </a:lnTo>
                  <a:lnTo>
                    <a:pt x="176326" y="1428178"/>
                  </a:lnTo>
                  <a:close/>
                </a:path>
                <a:path w="1742439" h="1475104">
                  <a:moveTo>
                    <a:pt x="176778" y="1428178"/>
                  </a:moveTo>
                  <a:lnTo>
                    <a:pt x="176326" y="1428178"/>
                  </a:lnTo>
                  <a:lnTo>
                    <a:pt x="176550" y="1428404"/>
                  </a:lnTo>
                  <a:lnTo>
                    <a:pt x="176778" y="1428178"/>
                  </a:lnTo>
                  <a:close/>
                </a:path>
                <a:path w="1742439" h="1475104">
                  <a:moveTo>
                    <a:pt x="176326" y="1420863"/>
                  </a:moveTo>
                  <a:lnTo>
                    <a:pt x="171970" y="1425175"/>
                  </a:lnTo>
                  <a:lnTo>
                    <a:pt x="171970" y="1428165"/>
                  </a:lnTo>
                  <a:lnTo>
                    <a:pt x="176791" y="1428165"/>
                  </a:lnTo>
                  <a:lnTo>
                    <a:pt x="180213" y="1424787"/>
                  </a:lnTo>
                  <a:lnTo>
                    <a:pt x="176326" y="1420863"/>
                  </a:lnTo>
                  <a:close/>
                </a:path>
                <a:path w="1742439" h="1475104">
                  <a:moveTo>
                    <a:pt x="183032" y="1422653"/>
                  </a:moveTo>
                  <a:lnTo>
                    <a:pt x="178100" y="1422653"/>
                  </a:lnTo>
                  <a:lnTo>
                    <a:pt x="180213" y="1424787"/>
                  </a:lnTo>
                  <a:lnTo>
                    <a:pt x="177605" y="1427365"/>
                  </a:lnTo>
                  <a:lnTo>
                    <a:pt x="183032" y="1427365"/>
                  </a:lnTo>
                  <a:lnTo>
                    <a:pt x="183032" y="1422653"/>
                  </a:lnTo>
                  <a:close/>
                </a:path>
                <a:path w="1742439" h="1475104">
                  <a:moveTo>
                    <a:pt x="174517" y="1422653"/>
                  </a:moveTo>
                  <a:lnTo>
                    <a:pt x="171970" y="1422653"/>
                  </a:lnTo>
                  <a:lnTo>
                    <a:pt x="171970" y="1425175"/>
                  </a:lnTo>
                  <a:lnTo>
                    <a:pt x="174517" y="1422653"/>
                  </a:lnTo>
                  <a:close/>
                </a:path>
                <a:path w="1742439" h="1475104">
                  <a:moveTo>
                    <a:pt x="241287" y="1463814"/>
                  </a:moveTo>
                  <a:lnTo>
                    <a:pt x="235762" y="1463814"/>
                  </a:lnTo>
                  <a:lnTo>
                    <a:pt x="235762" y="1474838"/>
                  </a:lnTo>
                  <a:lnTo>
                    <a:pt x="241287" y="1474838"/>
                  </a:lnTo>
                  <a:lnTo>
                    <a:pt x="241287" y="1463814"/>
                  </a:lnTo>
                  <a:close/>
                </a:path>
                <a:path w="1742439" h="1475104">
                  <a:moveTo>
                    <a:pt x="163614" y="1436369"/>
                  </a:moveTo>
                  <a:lnTo>
                    <a:pt x="158102" y="1436369"/>
                  </a:lnTo>
                  <a:lnTo>
                    <a:pt x="158102" y="1440052"/>
                  </a:lnTo>
                  <a:lnTo>
                    <a:pt x="163614" y="1440052"/>
                  </a:lnTo>
                  <a:lnTo>
                    <a:pt x="163614" y="1436369"/>
                  </a:lnTo>
                  <a:close/>
                </a:path>
                <a:path w="1742439" h="1475104">
                  <a:moveTo>
                    <a:pt x="150698" y="1453756"/>
                  </a:moveTo>
                  <a:lnTo>
                    <a:pt x="146088" y="1453756"/>
                  </a:lnTo>
                  <a:lnTo>
                    <a:pt x="146088" y="1459280"/>
                  </a:lnTo>
                  <a:lnTo>
                    <a:pt x="157137" y="1459280"/>
                  </a:lnTo>
                  <a:lnTo>
                    <a:pt x="157137" y="1456512"/>
                  </a:lnTo>
                  <a:lnTo>
                    <a:pt x="150698" y="1456512"/>
                  </a:lnTo>
                  <a:lnTo>
                    <a:pt x="150698" y="1453756"/>
                  </a:lnTo>
                  <a:close/>
                </a:path>
                <a:path w="1742439" h="1475104">
                  <a:moveTo>
                    <a:pt x="157137" y="1453756"/>
                  </a:moveTo>
                  <a:lnTo>
                    <a:pt x="150698" y="1453756"/>
                  </a:lnTo>
                  <a:lnTo>
                    <a:pt x="150698" y="1456512"/>
                  </a:lnTo>
                  <a:lnTo>
                    <a:pt x="157137" y="1456512"/>
                  </a:lnTo>
                  <a:lnTo>
                    <a:pt x="157137" y="1453756"/>
                  </a:lnTo>
                  <a:close/>
                </a:path>
                <a:path w="1742439" h="1475104">
                  <a:moveTo>
                    <a:pt x="153479" y="1449171"/>
                  </a:moveTo>
                  <a:lnTo>
                    <a:pt x="150698" y="1449171"/>
                  </a:lnTo>
                  <a:lnTo>
                    <a:pt x="150698" y="1452879"/>
                  </a:lnTo>
                  <a:lnTo>
                    <a:pt x="158102" y="1452879"/>
                  </a:lnTo>
                  <a:lnTo>
                    <a:pt x="154406" y="1452854"/>
                  </a:lnTo>
                  <a:lnTo>
                    <a:pt x="154406" y="1451952"/>
                  </a:lnTo>
                  <a:lnTo>
                    <a:pt x="153479" y="1451952"/>
                  </a:lnTo>
                  <a:lnTo>
                    <a:pt x="153479" y="1449171"/>
                  </a:lnTo>
                  <a:close/>
                </a:path>
                <a:path w="1742439" h="1475104">
                  <a:moveTo>
                    <a:pt x="164541" y="1446441"/>
                  </a:moveTo>
                  <a:lnTo>
                    <a:pt x="159918" y="1446441"/>
                  </a:lnTo>
                  <a:lnTo>
                    <a:pt x="159918" y="1449196"/>
                  </a:lnTo>
                  <a:lnTo>
                    <a:pt x="158102" y="1449196"/>
                  </a:lnTo>
                  <a:lnTo>
                    <a:pt x="158102" y="1452879"/>
                  </a:lnTo>
                  <a:lnTo>
                    <a:pt x="163614" y="1452879"/>
                  </a:lnTo>
                  <a:lnTo>
                    <a:pt x="163614" y="1447368"/>
                  </a:lnTo>
                  <a:lnTo>
                    <a:pt x="164541" y="1447368"/>
                  </a:lnTo>
                  <a:lnTo>
                    <a:pt x="164541" y="1446441"/>
                  </a:lnTo>
                  <a:close/>
                </a:path>
                <a:path w="1742439" h="1475104">
                  <a:moveTo>
                    <a:pt x="159918" y="1445513"/>
                  </a:moveTo>
                  <a:lnTo>
                    <a:pt x="154406" y="1445513"/>
                  </a:lnTo>
                  <a:lnTo>
                    <a:pt x="154406" y="1452854"/>
                  </a:lnTo>
                  <a:lnTo>
                    <a:pt x="156222" y="1452854"/>
                  </a:lnTo>
                  <a:lnTo>
                    <a:pt x="156222" y="1449171"/>
                  </a:lnTo>
                  <a:lnTo>
                    <a:pt x="159918" y="1449171"/>
                  </a:lnTo>
                  <a:lnTo>
                    <a:pt x="159918" y="1445513"/>
                  </a:lnTo>
                  <a:close/>
                </a:path>
                <a:path w="1742439" h="1475104">
                  <a:moveTo>
                    <a:pt x="159918" y="1449171"/>
                  </a:moveTo>
                  <a:lnTo>
                    <a:pt x="156222" y="1449171"/>
                  </a:lnTo>
                  <a:lnTo>
                    <a:pt x="156222" y="1452854"/>
                  </a:lnTo>
                  <a:lnTo>
                    <a:pt x="158102" y="1452854"/>
                  </a:lnTo>
                  <a:lnTo>
                    <a:pt x="158102" y="1449196"/>
                  </a:lnTo>
                  <a:lnTo>
                    <a:pt x="159918" y="1449196"/>
                  </a:lnTo>
                  <a:close/>
                </a:path>
                <a:path w="1742439" h="1475104">
                  <a:moveTo>
                    <a:pt x="154406" y="1446441"/>
                  </a:moveTo>
                  <a:lnTo>
                    <a:pt x="153479" y="1446441"/>
                  </a:lnTo>
                  <a:lnTo>
                    <a:pt x="153479" y="1451952"/>
                  </a:lnTo>
                  <a:lnTo>
                    <a:pt x="154406" y="1451952"/>
                  </a:lnTo>
                  <a:lnTo>
                    <a:pt x="154406" y="1446441"/>
                  </a:lnTo>
                  <a:close/>
                </a:path>
                <a:path w="1742439" h="1475104">
                  <a:moveTo>
                    <a:pt x="164541" y="1449196"/>
                  </a:moveTo>
                  <a:lnTo>
                    <a:pt x="163614" y="1449196"/>
                  </a:lnTo>
                  <a:lnTo>
                    <a:pt x="163614" y="1451952"/>
                  </a:lnTo>
                  <a:lnTo>
                    <a:pt x="164541" y="1451952"/>
                  </a:lnTo>
                  <a:lnTo>
                    <a:pt x="164541" y="14491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2777529" y="3792709"/>
              <a:ext cx="1146810" cy="580390"/>
            </a:xfrm>
            <a:custGeom>
              <a:avLst/>
              <a:gdLst/>
              <a:ahLst/>
              <a:cxnLst/>
              <a:rect l="l" t="t" r="r" b="b"/>
              <a:pathLst>
                <a:path w="1146810" h="580389">
                  <a:moveTo>
                    <a:pt x="1100289" y="0"/>
                  </a:moveTo>
                  <a:lnTo>
                    <a:pt x="1100289" y="3657"/>
                  </a:lnTo>
                  <a:lnTo>
                    <a:pt x="1103985" y="3657"/>
                  </a:lnTo>
                  <a:lnTo>
                    <a:pt x="1100289" y="0"/>
                  </a:lnTo>
                  <a:close/>
                </a:path>
                <a:path w="1146810" h="580389">
                  <a:moveTo>
                    <a:pt x="1142822" y="25615"/>
                  </a:moveTo>
                  <a:lnTo>
                    <a:pt x="1142822" y="29273"/>
                  </a:lnTo>
                  <a:lnTo>
                    <a:pt x="1146517" y="29273"/>
                  </a:lnTo>
                  <a:lnTo>
                    <a:pt x="1142822" y="25615"/>
                  </a:lnTo>
                  <a:close/>
                </a:path>
                <a:path w="1146810" h="580389">
                  <a:moveTo>
                    <a:pt x="3695" y="95148"/>
                  </a:moveTo>
                  <a:lnTo>
                    <a:pt x="0" y="95148"/>
                  </a:lnTo>
                  <a:lnTo>
                    <a:pt x="0" y="98806"/>
                  </a:lnTo>
                  <a:lnTo>
                    <a:pt x="3695" y="98806"/>
                  </a:lnTo>
                  <a:lnTo>
                    <a:pt x="3695" y="95148"/>
                  </a:lnTo>
                  <a:close/>
                </a:path>
                <a:path w="1146810" h="580389">
                  <a:moveTo>
                    <a:pt x="194170" y="323875"/>
                  </a:moveTo>
                  <a:lnTo>
                    <a:pt x="190474" y="323875"/>
                  </a:lnTo>
                  <a:lnTo>
                    <a:pt x="194170" y="327533"/>
                  </a:lnTo>
                  <a:lnTo>
                    <a:pt x="194170" y="323875"/>
                  </a:lnTo>
                  <a:close/>
                </a:path>
                <a:path w="1146810" h="580389">
                  <a:moveTo>
                    <a:pt x="151637" y="422681"/>
                  </a:moveTo>
                  <a:lnTo>
                    <a:pt x="151637" y="429996"/>
                  </a:lnTo>
                  <a:lnTo>
                    <a:pt x="155333" y="429996"/>
                  </a:lnTo>
                  <a:lnTo>
                    <a:pt x="155333" y="426339"/>
                  </a:lnTo>
                  <a:lnTo>
                    <a:pt x="151637" y="422681"/>
                  </a:lnTo>
                  <a:close/>
                </a:path>
                <a:path w="1146810" h="580389">
                  <a:moveTo>
                    <a:pt x="155333" y="422681"/>
                  </a:moveTo>
                  <a:lnTo>
                    <a:pt x="151637" y="422681"/>
                  </a:lnTo>
                  <a:lnTo>
                    <a:pt x="155333" y="426339"/>
                  </a:lnTo>
                  <a:lnTo>
                    <a:pt x="155333" y="422681"/>
                  </a:lnTo>
                  <a:close/>
                </a:path>
                <a:path w="1146810" h="580389">
                  <a:moveTo>
                    <a:pt x="142392" y="461111"/>
                  </a:moveTo>
                  <a:lnTo>
                    <a:pt x="142392" y="464769"/>
                  </a:lnTo>
                  <a:lnTo>
                    <a:pt x="146088" y="464769"/>
                  </a:lnTo>
                  <a:lnTo>
                    <a:pt x="142392" y="461111"/>
                  </a:lnTo>
                  <a:close/>
                </a:path>
                <a:path w="1146810" h="580389">
                  <a:moveTo>
                    <a:pt x="188620" y="578205"/>
                  </a:moveTo>
                  <a:lnTo>
                    <a:pt x="184924" y="578205"/>
                  </a:lnTo>
                  <a:lnTo>
                    <a:pt x="188620" y="580034"/>
                  </a:lnTo>
                  <a:lnTo>
                    <a:pt x="188620" y="578205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4386017" y="30685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4236297" y="3373924"/>
              <a:ext cx="331470" cy="57150"/>
            </a:xfrm>
            <a:custGeom>
              <a:avLst/>
              <a:gdLst/>
              <a:ahLst/>
              <a:cxnLst/>
              <a:rect l="l" t="t" r="r" b="b"/>
              <a:pathLst>
                <a:path w="331470" h="57150">
                  <a:moveTo>
                    <a:pt x="299440" y="3657"/>
                  </a:moveTo>
                  <a:lnTo>
                    <a:pt x="303136" y="3657"/>
                  </a:lnTo>
                  <a:lnTo>
                    <a:pt x="299440" y="3657"/>
                  </a:lnTo>
                  <a:close/>
                </a:path>
                <a:path w="331470" h="57150">
                  <a:moveTo>
                    <a:pt x="330860" y="56692"/>
                  </a:moveTo>
                  <a:lnTo>
                    <a:pt x="327164" y="56692"/>
                  </a:lnTo>
                  <a:lnTo>
                    <a:pt x="330860" y="56692"/>
                  </a:lnTo>
                  <a:close/>
                </a:path>
                <a:path w="331470" h="5715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31470" h="5715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4230759" y="337392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4162370" y="33812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4045911" y="3414158"/>
              <a:ext cx="124460" cy="69850"/>
            </a:xfrm>
            <a:custGeom>
              <a:avLst/>
              <a:gdLst/>
              <a:ahLst/>
              <a:cxnLst/>
              <a:rect l="l" t="t" r="r" b="b"/>
              <a:pathLst>
                <a:path w="124460" h="69850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  <a:path w="124460" h="69850">
                  <a:moveTo>
                    <a:pt x="31432" y="23774"/>
                  </a:moveTo>
                  <a:lnTo>
                    <a:pt x="27736" y="23774"/>
                  </a:lnTo>
                  <a:lnTo>
                    <a:pt x="31432" y="23774"/>
                  </a:lnTo>
                  <a:close/>
                </a:path>
                <a:path w="124460" h="69850">
                  <a:moveTo>
                    <a:pt x="123850" y="69494"/>
                  </a:moveTo>
                  <a:lnTo>
                    <a:pt x="120154" y="69494"/>
                  </a:lnTo>
                  <a:lnTo>
                    <a:pt x="123850" y="6949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4051981" y="3474508"/>
              <a:ext cx="82550" cy="38735"/>
            </a:xfrm>
            <a:custGeom>
              <a:avLst/>
              <a:gdLst/>
              <a:ahLst/>
              <a:cxnLst/>
              <a:rect l="l" t="t" r="r" b="b"/>
              <a:pathLst>
                <a:path w="82550" h="38735">
                  <a:moveTo>
                    <a:pt x="75780" y="0"/>
                  </a:moveTo>
                  <a:lnTo>
                    <a:pt x="82130" y="0"/>
                  </a:lnTo>
                </a:path>
                <a:path w="82550" h="38735">
                  <a:moveTo>
                    <a:pt x="0" y="38392"/>
                  </a:moveTo>
                  <a:lnTo>
                    <a:pt x="6350" y="38392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4058852" y="351472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4035344" y="3520216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27724" y="0"/>
                  </a:moveTo>
                  <a:lnTo>
                    <a:pt x="34074" y="0"/>
                  </a:lnTo>
                </a:path>
                <a:path w="34289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3849988" y="3494625"/>
              <a:ext cx="192405" cy="106680"/>
            </a:xfrm>
            <a:custGeom>
              <a:avLst/>
              <a:gdLst/>
              <a:ahLst/>
              <a:cxnLst/>
              <a:rect l="l" t="t" r="r" b="b"/>
              <a:pathLst>
                <a:path w="192404" h="106679">
                  <a:moveTo>
                    <a:pt x="192227" y="27419"/>
                  </a:moveTo>
                  <a:lnTo>
                    <a:pt x="188531" y="27419"/>
                  </a:lnTo>
                  <a:lnTo>
                    <a:pt x="192227" y="27419"/>
                  </a:lnTo>
                  <a:close/>
                </a:path>
                <a:path w="192404" h="106679">
                  <a:moveTo>
                    <a:pt x="116446" y="0"/>
                  </a:moveTo>
                  <a:lnTo>
                    <a:pt x="120141" y="0"/>
                  </a:lnTo>
                  <a:lnTo>
                    <a:pt x="116446" y="0"/>
                  </a:lnTo>
                  <a:close/>
                </a:path>
                <a:path w="192404" h="106679">
                  <a:moveTo>
                    <a:pt x="134937" y="80454"/>
                  </a:moveTo>
                  <a:lnTo>
                    <a:pt x="131241" y="80454"/>
                  </a:lnTo>
                  <a:lnTo>
                    <a:pt x="134937" y="80454"/>
                  </a:lnTo>
                  <a:close/>
                </a:path>
                <a:path w="192404" h="106679">
                  <a:moveTo>
                    <a:pt x="3695" y="60337"/>
                  </a:moveTo>
                  <a:lnTo>
                    <a:pt x="0" y="60337"/>
                  </a:lnTo>
                  <a:lnTo>
                    <a:pt x="3695" y="60337"/>
                  </a:lnTo>
                  <a:close/>
                </a:path>
                <a:path w="192404" h="106679">
                  <a:moveTo>
                    <a:pt x="96113" y="106057"/>
                  </a:moveTo>
                  <a:lnTo>
                    <a:pt x="92417" y="106057"/>
                  </a:lnTo>
                  <a:lnTo>
                    <a:pt x="96113" y="1060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3946102" y="360068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3831510" y="35750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3818568" y="358971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3822264" y="35933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3803785" y="358971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4" h="7620">
                  <a:moveTo>
                    <a:pt x="20332" y="7315"/>
                  </a:moveTo>
                  <a:lnTo>
                    <a:pt x="18478" y="7315"/>
                  </a:lnTo>
                  <a:lnTo>
                    <a:pt x="20332" y="7315"/>
                  </a:lnTo>
                  <a:close/>
                </a:path>
                <a:path w="20954" h="762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3811697" y="3598854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3811177" y="3597025"/>
              <a:ext cx="113030" cy="93345"/>
            </a:xfrm>
            <a:custGeom>
              <a:avLst/>
              <a:gdLst/>
              <a:ahLst/>
              <a:cxnLst/>
              <a:rect l="l" t="t" r="r" b="b"/>
              <a:pathLst>
                <a:path w="113029" h="93345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113029" h="93345">
                  <a:moveTo>
                    <a:pt x="103504" y="62166"/>
                  </a:moveTo>
                  <a:lnTo>
                    <a:pt x="99809" y="58521"/>
                  </a:lnTo>
                  <a:lnTo>
                    <a:pt x="103504" y="62166"/>
                  </a:lnTo>
                  <a:close/>
                </a:path>
                <a:path w="113029" h="93345">
                  <a:moveTo>
                    <a:pt x="112750" y="93256"/>
                  </a:moveTo>
                  <a:lnTo>
                    <a:pt x="109054" y="93256"/>
                  </a:lnTo>
                  <a:lnTo>
                    <a:pt x="112750" y="9325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3800077" y="365188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3800077" y="365554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3779757" y="364823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841" y="0"/>
                  </a:moveTo>
                  <a:lnTo>
                    <a:pt x="0" y="0"/>
                  </a:lnTo>
                  <a:lnTo>
                    <a:pt x="184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3819089" y="367200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1854" y="0"/>
                  </a:moveTo>
                  <a:lnTo>
                    <a:pt x="8204" y="0"/>
                  </a:lnTo>
                </a:path>
                <a:path w="8254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7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3792686" y="366652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3811177" y="367383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3800077" y="367748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11099" y="0"/>
                  </a:moveTo>
                  <a:lnTo>
                    <a:pt x="7404" y="0"/>
                  </a:lnTo>
                  <a:lnTo>
                    <a:pt x="11099" y="0"/>
                  </a:lnTo>
                  <a:close/>
                </a:path>
                <a:path w="11429" h="0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3923927" y="373051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3814872" y="3684808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7620" h="3810">
                  <a:moveTo>
                    <a:pt x="3695" y="3644"/>
                  </a:moveTo>
                  <a:lnTo>
                    <a:pt x="7391" y="3644"/>
                  </a:lnTo>
                  <a:lnTo>
                    <a:pt x="3695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3923927" y="373417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3807481" y="36848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3822264" y="370491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822264" y="371222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9245" y="0"/>
                  </a:moveTo>
                  <a:lnTo>
                    <a:pt x="5549" y="0"/>
                  </a:lnTo>
                  <a:lnTo>
                    <a:pt x="9245" y="0"/>
                  </a:lnTo>
                  <a:close/>
                </a:path>
                <a:path w="17145" h="7620">
                  <a:moveTo>
                    <a:pt x="16636" y="7315"/>
                  </a:moveTo>
                  <a:lnTo>
                    <a:pt x="12941" y="7315"/>
                  </a:lnTo>
                  <a:lnTo>
                    <a:pt x="16636" y="7315"/>
                  </a:lnTo>
                  <a:close/>
                </a:path>
                <a:path w="17145" h="7620">
                  <a:moveTo>
                    <a:pt x="5549" y="3657"/>
                  </a:moveTo>
                  <a:lnTo>
                    <a:pt x="1854" y="3657"/>
                  </a:lnTo>
                  <a:lnTo>
                    <a:pt x="5549" y="3657"/>
                  </a:lnTo>
                  <a:close/>
                </a:path>
                <a:path w="17145" h="7620">
                  <a:moveTo>
                    <a:pt x="1854" y="3657"/>
                  </a:moveTo>
                  <a:lnTo>
                    <a:pt x="0" y="3657"/>
                  </a:lnTo>
                  <a:lnTo>
                    <a:pt x="1854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3864771" y="376526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3877712" y="3785379"/>
              <a:ext cx="61594" cy="26034"/>
            </a:xfrm>
            <a:custGeom>
              <a:avLst/>
              <a:gdLst/>
              <a:ahLst/>
              <a:cxnLst/>
              <a:rect l="l" t="t" r="r" b="b"/>
              <a:pathLst>
                <a:path w="61595" h="26035">
                  <a:moveTo>
                    <a:pt x="36969" y="7315"/>
                  </a:moveTo>
                  <a:lnTo>
                    <a:pt x="33273" y="7315"/>
                  </a:lnTo>
                  <a:lnTo>
                    <a:pt x="36969" y="7315"/>
                  </a:lnTo>
                  <a:close/>
                </a:path>
                <a:path w="61595" h="26035">
                  <a:moveTo>
                    <a:pt x="0" y="0"/>
                  </a:moveTo>
                  <a:lnTo>
                    <a:pt x="3695" y="3657"/>
                  </a:lnTo>
                  <a:lnTo>
                    <a:pt x="0" y="0"/>
                  </a:lnTo>
                  <a:close/>
                </a:path>
                <a:path w="61595" h="26035">
                  <a:moveTo>
                    <a:pt x="60998" y="25603"/>
                  </a:moveTo>
                  <a:lnTo>
                    <a:pt x="57302" y="25603"/>
                  </a:lnTo>
                  <a:lnTo>
                    <a:pt x="60998" y="25603"/>
                  </a:lnTo>
                  <a:close/>
                </a:path>
                <a:path w="61595" h="26035">
                  <a:moveTo>
                    <a:pt x="42519" y="21945"/>
                  </a:moveTo>
                  <a:lnTo>
                    <a:pt x="38823" y="21945"/>
                  </a:lnTo>
                  <a:lnTo>
                    <a:pt x="42519" y="2194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3892508" y="379269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3916536" y="380732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3920752" y="3809153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0" y="0"/>
                  </a:moveTo>
                  <a:lnTo>
                    <a:pt x="6350" y="0"/>
                  </a:lnTo>
                </a:path>
                <a:path w="10160" h="3810">
                  <a:moveTo>
                    <a:pt x="3695" y="3657"/>
                  </a:moveTo>
                  <a:lnTo>
                    <a:pt x="10045" y="3657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3877712" y="379269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10" h="381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10" h="3810">
                  <a:moveTo>
                    <a:pt x="0" y="0"/>
                  </a:move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3907290" y="380366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3143906" y="3810982"/>
              <a:ext cx="780415" cy="140970"/>
            </a:xfrm>
            <a:custGeom>
              <a:avLst/>
              <a:gdLst/>
              <a:ahLst/>
              <a:cxnLst/>
              <a:rect l="l" t="t" r="r" b="b"/>
              <a:pathLst>
                <a:path w="780414" h="140970">
                  <a:moveTo>
                    <a:pt x="767080" y="0"/>
                  </a:moveTo>
                  <a:lnTo>
                    <a:pt x="763384" y="0"/>
                  </a:lnTo>
                  <a:lnTo>
                    <a:pt x="767080" y="0"/>
                  </a:lnTo>
                  <a:close/>
                </a:path>
                <a:path w="780414" h="140970">
                  <a:moveTo>
                    <a:pt x="776325" y="10972"/>
                  </a:moveTo>
                  <a:lnTo>
                    <a:pt x="776325" y="7315"/>
                  </a:lnTo>
                  <a:lnTo>
                    <a:pt x="780021" y="10972"/>
                  </a:lnTo>
                  <a:lnTo>
                    <a:pt x="776325" y="10972"/>
                  </a:lnTo>
                  <a:close/>
                </a:path>
                <a:path w="780414" h="140970">
                  <a:moveTo>
                    <a:pt x="27736" y="140804"/>
                  </a:moveTo>
                  <a:lnTo>
                    <a:pt x="24028" y="140804"/>
                  </a:lnTo>
                  <a:lnTo>
                    <a:pt x="27736" y="140804"/>
                  </a:lnTo>
                  <a:close/>
                </a:path>
                <a:path w="780414" h="140970">
                  <a:moveTo>
                    <a:pt x="0" y="126174"/>
                  </a:moveTo>
                  <a:lnTo>
                    <a:pt x="3695" y="126174"/>
                  </a:lnTo>
                  <a:lnTo>
                    <a:pt x="0" y="12617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3171643" y="395910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3167935" y="3962760"/>
              <a:ext cx="11430" cy="1905"/>
            </a:xfrm>
            <a:custGeom>
              <a:avLst/>
              <a:gdLst/>
              <a:ahLst/>
              <a:cxnLst/>
              <a:rect l="l" t="t" r="r" b="b"/>
              <a:pathLst>
                <a:path w="11430" h="1904">
                  <a:moveTo>
                    <a:pt x="0" y="0"/>
                  </a:moveTo>
                  <a:lnTo>
                    <a:pt x="3708" y="0"/>
                  </a:lnTo>
                  <a:lnTo>
                    <a:pt x="0" y="0"/>
                  </a:lnTo>
                  <a:close/>
                </a:path>
                <a:path w="11430" h="1904">
                  <a:moveTo>
                    <a:pt x="11099" y="1828"/>
                  </a:moveTo>
                  <a:lnTo>
                    <a:pt x="7404" y="1828"/>
                  </a:lnTo>
                  <a:lnTo>
                    <a:pt x="11099" y="1828"/>
                  </a:lnTo>
                  <a:close/>
                </a:path>
                <a:path w="11430" h="1904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  <a:path w="11430" h="1904">
                  <a:moveTo>
                    <a:pt x="11099" y="1828"/>
                  </a:moveTo>
                  <a:lnTo>
                    <a:pt x="7404" y="1828"/>
                  </a:lnTo>
                  <a:lnTo>
                    <a:pt x="11099" y="1828"/>
                  </a:lnTo>
                  <a:close/>
                </a:path>
                <a:path w="11430" h="1904">
                  <a:moveTo>
                    <a:pt x="7404" y="1828"/>
                  </a:moveTo>
                  <a:lnTo>
                    <a:pt x="11099" y="1828"/>
                  </a:lnTo>
                  <a:lnTo>
                    <a:pt x="7404" y="182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3193817" y="398653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3153152" y="3979219"/>
              <a:ext cx="37465" cy="22225"/>
            </a:xfrm>
            <a:custGeom>
              <a:avLst/>
              <a:gdLst/>
              <a:ahLst/>
              <a:cxnLst/>
              <a:rect l="l" t="t" r="r" b="b"/>
              <a:pathLst>
                <a:path w="37464" h="22225">
                  <a:moveTo>
                    <a:pt x="25882" y="3657"/>
                  </a:moveTo>
                  <a:lnTo>
                    <a:pt x="22186" y="3657"/>
                  </a:lnTo>
                  <a:lnTo>
                    <a:pt x="25882" y="3657"/>
                  </a:lnTo>
                  <a:close/>
                </a:path>
                <a:path w="37464" h="22225">
                  <a:moveTo>
                    <a:pt x="18491" y="0"/>
                  </a:moveTo>
                  <a:lnTo>
                    <a:pt x="14782" y="0"/>
                  </a:lnTo>
                  <a:lnTo>
                    <a:pt x="18491" y="0"/>
                  </a:lnTo>
                  <a:close/>
                </a:path>
                <a:path w="37464" h="22225">
                  <a:moveTo>
                    <a:pt x="3695" y="3657"/>
                  </a:moveTo>
                  <a:lnTo>
                    <a:pt x="7391" y="3657"/>
                  </a:lnTo>
                  <a:lnTo>
                    <a:pt x="3695" y="3657"/>
                  </a:lnTo>
                  <a:close/>
                </a:path>
                <a:path w="37464" h="22225">
                  <a:moveTo>
                    <a:pt x="29578" y="18288"/>
                  </a:moveTo>
                  <a:lnTo>
                    <a:pt x="33273" y="18288"/>
                  </a:lnTo>
                  <a:lnTo>
                    <a:pt x="29578" y="18288"/>
                  </a:lnTo>
                  <a:close/>
                </a:path>
                <a:path w="37464" h="22225">
                  <a:moveTo>
                    <a:pt x="36969" y="21945"/>
                  </a:moveTo>
                  <a:lnTo>
                    <a:pt x="33273" y="21945"/>
                  </a:lnTo>
                  <a:lnTo>
                    <a:pt x="36969" y="21945"/>
                  </a:lnTo>
                  <a:close/>
                </a:path>
                <a:path w="37464" h="22225">
                  <a:moveTo>
                    <a:pt x="3695" y="3657"/>
                  </a:moveTo>
                  <a:lnTo>
                    <a:pt x="0" y="3657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3183251" y="400665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3153152" y="3993850"/>
              <a:ext cx="33655" cy="27940"/>
            </a:xfrm>
            <a:custGeom>
              <a:avLst/>
              <a:gdLst/>
              <a:ahLst/>
              <a:cxnLst/>
              <a:rect l="l" t="t" r="r" b="b"/>
              <a:pathLst>
                <a:path w="33655" h="27939">
                  <a:moveTo>
                    <a:pt x="33273" y="14630"/>
                  </a:moveTo>
                  <a:lnTo>
                    <a:pt x="29578" y="14630"/>
                  </a:lnTo>
                  <a:lnTo>
                    <a:pt x="33273" y="14630"/>
                  </a:lnTo>
                  <a:close/>
                </a:path>
                <a:path w="33655" h="27939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3655" h="27939">
                  <a:moveTo>
                    <a:pt x="25882" y="27431"/>
                  </a:moveTo>
                  <a:lnTo>
                    <a:pt x="22186" y="27431"/>
                  </a:lnTo>
                  <a:lnTo>
                    <a:pt x="25882" y="2743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3175339" y="402128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3175339" y="403225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3168468" y="404504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3182730" y="4074304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3695" y="3657"/>
                  </a:moveTo>
                  <a:lnTo>
                    <a:pt x="0" y="0"/>
                  </a:lnTo>
                  <a:lnTo>
                    <a:pt x="3695" y="3657"/>
                  </a:lnTo>
                  <a:close/>
                </a:path>
                <a:path w="13335" h="57150">
                  <a:moveTo>
                    <a:pt x="7391" y="10972"/>
                  </a:moveTo>
                  <a:lnTo>
                    <a:pt x="3695" y="10972"/>
                  </a:lnTo>
                  <a:lnTo>
                    <a:pt x="7391" y="10972"/>
                  </a:lnTo>
                  <a:close/>
                </a:path>
                <a:path w="13335" h="57150">
                  <a:moveTo>
                    <a:pt x="7391" y="18288"/>
                  </a:moveTo>
                  <a:lnTo>
                    <a:pt x="3695" y="18288"/>
                  </a:lnTo>
                  <a:lnTo>
                    <a:pt x="7391" y="18288"/>
                  </a:lnTo>
                  <a:close/>
                </a:path>
                <a:path w="13335" h="57150">
                  <a:moveTo>
                    <a:pt x="12928" y="56692"/>
                  </a:moveTo>
                  <a:lnTo>
                    <a:pt x="11087" y="56692"/>
                  </a:lnTo>
                  <a:lnTo>
                    <a:pt x="12928" y="56692"/>
                  </a:lnTo>
                  <a:close/>
                </a:path>
                <a:path w="13335" h="57150">
                  <a:moveTo>
                    <a:pt x="12928" y="56692"/>
                  </a:moveTo>
                  <a:lnTo>
                    <a:pt x="11087" y="56692"/>
                  </a:lnTo>
                  <a:lnTo>
                    <a:pt x="12928" y="5669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2774755" y="3885950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3695" y="0"/>
                  </a:moveTo>
                  <a:lnTo>
                    <a:pt x="10045" y="0"/>
                  </a:lnTo>
                </a:path>
                <a:path w="10160" h="3810">
                  <a:moveTo>
                    <a:pt x="3695" y="0"/>
                  </a:moveTo>
                  <a:lnTo>
                    <a:pt x="10045" y="0"/>
                  </a:lnTo>
                </a:path>
                <a:path w="10160" h="3810">
                  <a:moveTo>
                    <a:pt x="3695" y="3657"/>
                  </a:moveTo>
                  <a:lnTo>
                    <a:pt x="10045" y="3657"/>
                  </a:lnTo>
                </a:path>
                <a:path w="10160" h="3810">
                  <a:moveTo>
                    <a:pt x="0" y="3657"/>
                  </a:moveTo>
                  <a:lnTo>
                    <a:pt x="6350" y="3657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2777930" y="389143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2777930" y="388777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2959070" y="400848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08"/>
                  </a:moveTo>
                  <a:lnTo>
                    <a:pt x="3175" y="90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2767364" y="3893266"/>
              <a:ext cx="41910" cy="31115"/>
            </a:xfrm>
            <a:custGeom>
              <a:avLst/>
              <a:gdLst/>
              <a:ahLst/>
              <a:cxnLst/>
              <a:rect l="l" t="t" r="r" b="b"/>
              <a:pathLst>
                <a:path w="41910" h="31114">
                  <a:moveTo>
                    <a:pt x="0" y="0"/>
                  </a:moveTo>
                  <a:lnTo>
                    <a:pt x="6350" y="0"/>
                  </a:lnTo>
                </a:path>
                <a:path w="41910" h="31114">
                  <a:moveTo>
                    <a:pt x="31419" y="27432"/>
                  </a:moveTo>
                  <a:lnTo>
                    <a:pt x="37769" y="27432"/>
                  </a:lnTo>
                </a:path>
                <a:path w="41910" h="31114">
                  <a:moveTo>
                    <a:pt x="35115" y="31089"/>
                  </a:moveTo>
                  <a:lnTo>
                    <a:pt x="41465" y="31089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2947983" y="40322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2947983" y="403225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2944288" y="403589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2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7619" h="7620">
                  <a:moveTo>
                    <a:pt x="7391" y="3657"/>
                  </a:moveTo>
                  <a:lnTo>
                    <a:pt x="3695" y="3657"/>
                  </a:lnTo>
                  <a:lnTo>
                    <a:pt x="7391" y="3657"/>
                  </a:lnTo>
                  <a:close/>
                </a:path>
                <a:path w="7619" h="7620">
                  <a:moveTo>
                    <a:pt x="7391" y="7315"/>
                  </a:moveTo>
                  <a:lnTo>
                    <a:pt x="3695" y="7315"/>
                  </a:lnTo>
                  <a:lnTo>
                    <a:pt x="7391" y="731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2930025" y="4041386"/>
              <a:ext cx="25400" cy="7620"/>
            </a:xfrm>
            <a:custGeom>
              <a:avLst/>
              <a:gdLst/>
              <a:ahLst/>
              <a:cxnLst/>
              <a:rect l="l" t="t" r="r" b="b"/>
              <a:pathLst>
                <a:path w="25400" h="7620">
                  <a:moveTo>
                    <a:pt x="18478" y="3657"/>
                  </a:moveTo>
                  <a:lnTo>
                    <a:pt x="24828" y="3657"/>
                  </a:lnTo>
                </a:path>
                <a:path w="25400" h="7620">
                  <a:moveTo>
                    <a:pt x="0" y="0"/>
                  </a:moveTo>
                  <a:lnTo>
                    <a:pt x="6350" y="0"/>
                  </a:lnTo>
                </a:path>
                <a:path w="25400" h="7620">
                  <a:moveTo>
                    <a:pt x="7391" y="7315"/>
                  </a:moveTo>
                  <a:lnTo>
                    <a:pt x="13741" y="7315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2936896" y="405053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2920259" y="403955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3068125" y="413099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2917084" y="4045043"/>
              <a:ext cx="154305" cy="88265"/>
            </a:xfrm>
            <a:custGeom>
              <a:avLst/>
              <a:gdLst/>
              <a:ahLst/>
              <a:cxnLst/>
              <a:rect l="l" t="t" r="r" b="b"/>
              <a:pathLst>
                <a:path w="154305" h="88264">
                  <a:moveTo>
                    <a:pt x="147866" y="87782"/>
                  </a:moveTo>
                  <a:lnTo>
                    <a:pt x="154216" y="87782"/>
                  </a:lnTo>
                </a:path>
                <a:path w="154305" h="88264">
                  <a:moveTo>
                    <a:pt x="0" y="0"/>
                  </a:moveTo>
                  <a:lnTo>
                    <a:pt x="6350" y="0"/>
                  </a:lnTo>
                </a:path>
                <a:path w="154305" h="88264">
                  <a:moveTo>
                    <a:pt x="9245" y="7315"/>
                  </a:moveTo>
                  <a:lnTo>
                    <a:pt x="15595" y="7315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2925796" y="4054187"/>
              <a:ext cx="22225" cy="9525"/>
            </a:xfrm>
            <a:custGeom>
              <a:avLst/>
              <a:gdLst/>
              <a:ahLst/>
              <a:cxnLst/>
              <a:rect l="l" t="t" r="r" b="b"/>
              <a:pathLst>
                <a:path w="22225" h="9525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  <a:path w="22225" h="9525">
                  <a:moveTo>
                    <a:pt x="22186" y="9143"/>
                  </a:moveTo>
                  <a:lnTo>
                    <a:pt x="18491" y="9143"/>
                  </a:lnTo>
                  <a:lnTo>
                    <a:pt x="22186" y="9143"/>
                  </a:lnTo>
                  <a:close/>
                </a:path>
                <a:path w="22225" h="9525">
                  <a:moveTo>
                    <a:pt x="11099" y="1828"/>
                  </a:moveTo>
                  <a:lnTo>
                    <a:pt x="7404" y="1828"/>
                  </a:lnTo>
                  <a:lnTo>
                    <a:pt x="11099" y="1828"/>
                  </a:lnTo>
                  <a:close/>
                </a:path>
                <a:path w="22225" h="9525">
                  <a:moveTo>
                    <a:pt x="0" y="0"/>
                  </a:moveTo>
                  <a:lnTo>
                    <a:pt x="3708" y="0"/>
                  </a:lnTo>
                  <a:lnTo>
                    <a:pt x="0" y="0"/>
                  </a:lnTo>
                  <a:close/>
                </a:path>
                <a:path w="22225" h="9525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2898593" y="4041386"/>
              <a:ext cx="56515" cy="42545"/>
            </a:xfrm>
            <a:custGeom>
              <a:avLst/>
              <a:gdLst/>
              <a:ahLst/>
              <a:cxnLst/>
              <a:rect l="l" t="t" r="r" b="b"/>
              <a:pathLst>
                <a:path w="56514" h="42545">
                  <a:moveTo>
                    <a:pt x="0" y="0"/>
                  </a:moveTo>
                  <a:lnTo>
                    <a:pt x="6350" y="0"/>
                  </a:lnTo>
                </a:path>
                <a:path w="56514" h="42545">
                  <a:moveTo>
                    <a:pt x="49911" y="42062"/>
                  </a:moveTo>
                  <a:lnTo>
                    <a:pt x="56261" y="42062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2789017" y="4010296"/>
              <a:ext cx="183515" cy="109855"/>
            </a:xfrm>
            <a:custGeom>
              <a:avLst/>
              <a:gdLst/>
              <a:ahLst/>
              <a:cxnLst/>
              <a:rect l="l" t="t" r="r" b="b"/>
              <a:pathLst>
                <a:path w="183514" h="109854">
                  <a:moveTo>
                    <a:pt x="182994" y="106070"/>
                  </a:moveTo>
                  <a:lnTo>
                    <a:pt x="182994" y="109728"/>
                  </a:lnTo>
                  <a:lnTo>
                    <a:pt x="179298" y="106070"/>
                  </a:lnTo>
                  <a:lnTo>
                    <a:pt x="182994" y="106070"/>
                  </a:lnTo>
                  <a:close/>
                </a:path>
                <a:path w="183514" h="109854">
                  <a:moveTo>
                    <a:pt x="0" y="0"/>
                  </a:moveTo>
                  <a:lnTo>
                    <a:pt x="1854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2759973" y="4006651"/>
              <a:ext cx="222885" cy="130175"/>
            </a:xfrm>
            <a:custGeom>
              <a:avLst/>
              <a:gdLst/>
              <a:ahLst/>
              <a:cxnLst/>
              <a:rect l="l" t="t" r="r" b="b"/>
              <a:pathLst>
                <a:path w="222885" h="130175">
                  <a:moveTo>
                    <a:pt x="216255" y="129832"/>
                  </a:moveTo>
                  <a:lnTo>
                    <a:pt x="222605" y="129832"/>
                  </a:lnTo>
                </a:path>
                <a:path w="222885" h="130175">
                  <a:moveTo>
                    <a:pt x="46202" y="31076"/>
                  </a:moveTo>
                  <a:lnTo>
                    <a:pt x="52552" y="31076"/>
                  </a:lnTo>
                </a:path>
                <a:path w="222885" h="130175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2755756" y="4010296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2174" y="7327"/>
                  </a:moveTo>
                  <a:lnTo>
                    <a:pt x="18478" y="7327"/>
                  </a:lnTo>
                  <a:lnTo>
                    <a:pt x="22174" y="7327"/>
                  </a:lnTo>
                  <a:close/>
                </a:path>
                <a:path w="22225" h="762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2794567" y="40468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2744656" y="4028584"/>
              <a:ext cx="188595" cy="155575"/>
            </a:xfrm>
            <a:custGeom>
              <a:avLst/>
              <a:gdLst/>
              <a:ahLst/>
              <a:cxnLst/>
              <a:rect l="l" t="t" r="r" b="b"/>
              <a:pathLst>
                <a:path w="188594" h="155575">
                  <a:moveTo>
                    <a:pt x="53606" y="21945"/>
                  </a:moveTo>
                  <a:lnTo>
                    <a:pt x="49911" y="21945"/>
                  </a:lnTo>
                  <a:lnTo>
                    <a:pt x="53606" y="21945"/>
                  </a:lnTo>
                  <a:close/>
                </a:path>
                <a:path w="188594" h="155575">
                  <a:moveTo>
                    <a:pt x="7404" y="0"/>
                  </a:moveTo>
                  <a:lnTo>
                    <a:pt x="3708" y="0"/>
                  </a:lnTo>
                  <a:lnTo>
                    <a:pt x="7404" y="0"/>
                  </a:lnTo>
                  <a:close/>
                </a:path>
                <a:path w="188594" h="155575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  <a:path w="188594" h="155575">
                  <a:moveTo>
                    <a:pt x="188544" y="155448"/>
                  </a:moveTo>
                  <a:lnTo>
                    <a:pt x="184848" y="155448"/>
                  </a:lnTo>
                  <a:lnTo>
                    <a:pt x="184848" y="151790"/>
                  </a:lnTo>
                  <a:lnTo>
                    <a:pt x="184848" y="155448"/>
                  </a:lnTo>
                  <a:lnTo>
                    <a:pt x="188544" y="15544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2933721" y="420596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2929505" y="4215109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0"/>
                  </a:moveTo>
                  <a:lnTo>
                    <a:pt x="3695" y="3657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2929505" y="421510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2929505" y="421876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2926330" y="422059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2929505" y="42224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2920780" y="4231568"/>
              <a:ext cx="15875" cy="13335"/>
            </a:xfrm>
            <a:custGeom>
              <a:avLst/>
              <a:gdLst/>
              <a:ahLst/>
              <a:cxnLst/>
              <a:rect l="l" t="t" r="r" b="b"/>
              <a:pathLst>
                <a:path w="15875" h="13335">
                  <a:moveTo>
                    <a:pt x="9245" y="0"/>
                  </a:moveTo>
                  <a:lnTo>
                    <a:pt x="15595" y="0"/>
                  </a:lnTo>
                </a:path>
                <a:path w="15875" h="13335">
                  <a:moveTo>
                    <a:pt x="0" y="12801"/>
                  </a:moveTo>
                  <a:lnTo>
                    <a:pt x="6350" y="12801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2920259" y="4249856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3810" h="7620">
                  <a:moveTo>
                    <a:pt x="3695" y="3657"/>
                  </a:moveTo>
                  <a:lnTo>
                    <a:pt x="0" y="3657"/>
                  </a:lnTo>
                  <a:lnTo>
                    <a:pt x="3695" y="3657"/>
                  </a:lnTo>
                  <a:close/>
                </a:path>
                <a:path w="3810" h="7620">
                  <a:moveTo>
                    <a:pt x="3695" y="7315"/>
                  </a:moveTo>
                  <a:lnTo>
                    <a:pt x="0" y="7315"/>
                  </a:lnTo>
                  <a:lnTo>
                    <a:pt x="0" y="3657"/>
                  </a:lnTo>
                  <a:lnTo>
                    <a:pt x="3695" y="731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2920780" y="425900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6350" y="0"/>
                  </a:lnTo>
                </a:path>
                <a:path w="8255" h="0">
                  <a:moveTo>
                    <a:pt x="1841" y="0"/>
                  </a:moveTo>
                  <a:lnTo>
                    <a:pt x="8191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2794567" y="418037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2933200" y="4280946"/>
              <a:ext cx="26034" cy="11430"/>
            </a:xfrm>
            <a:custGeom>
              <a:avLst/>
              <a:gdLst/>
              <a:ahLst/>
              <a:cxnLst/>
              <a:rect l="l" t="t" r="r" b="b"/>
              <a:pathLst>
                <a:path w="26035" h="11429">
                  <a:moveTo>
                    <a:pt x="25869" y="10972"/>
                  </a:moveTo>
                  <a:lnTo>
                    <a:pt x="22174" y="10972"/>
                  </a:lnTo>
                  <a:lnTo>
                    <a:pt x="25869" y="10972"/>
                  </a:lnTo>
                  <a:close/>
                </a:path>
                <a:path w="26035" h="11429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26035" h="11429">
                  <a:moveTo>
                    <a:pt x="3695" y="3657"/>
                  </a:moveTo>
                  <a:lnTo>
                    <a:pt x="0" y="3657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2940592" y="430289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2936896" y="430289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2944288" y="431020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2944288" y="431386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3810" h="3810">
                  <a:moveTo>
                    <a:pt x="3695" y="3657"/>
                  </a:moveTo>
                  <a:lnTo>
                    <a:pt x="0" y="3657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2951679" y="432483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2929505" y="4317522"/>
              <a:ext cx="29845" cy="16510"/>
            </a:xfrm>
            <a:custGeom>
              <a:avLst/>
              <a:gdLst/>
              <a:ahLst/>
              <a:cxnLst/>
              <a:rect l="l" t="t" r="r" b="b"/>
              <a:pathLst>
                <a:path w="29844" h="1651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29844" h="16510">
                  <a:moveTo>
                    <a:pt x="25869" y="16459"/>
                  </a:moveTo>
                  <a:lnTo>
                    <a:pt x="29565" y="16459"/>
                  </a:lnTo>
                  <a:lnTo>
                    <a:pt x="25869" y="1645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2930025" y="4323008"/>
              <a:ext cx="32384" cy="16510"/>
            </a:xfrm>
            <a:custGeom>
              <a:avLst/>
              <a:gdLst/>
              <a:ahLst/>
              <a:cxnLst/>
              <a:rect l="l" t="t" r="r" b="b"/>
              <a:pathLst>
                <a:path w="32385" h="16510">
                  <a:moveTo>
                    <a:pt x="0" y="0"/>
                  </a:moveTo>
                  <a:lnTo>
                    <a:pt x="6350" y="0"/>
                  </a:lnTo>
                </a:path>
                <a:path w="32385" h="16510">
                  <a:moveTo>
                    <a:pt x="25869" y="16459"/>
                  </a:moveTo>
                  <a:lnTo>
                    <a:pt x="32219" y="16459"/>
                  </a:lnTo>
                </a:path>
                <a:path w="32385" h="16510">
                  <a:moveTo>
                    <a:pt x="25869" y="16459"/>
                  </a:moveTo>
                  <a:lnTo>
                    <a:pt x="32219" y="16459"/>
                  </a:lnTo>
                </a:path>
                <a:path w="32385" h="16510">
                  <a:moveTo>
                    <a:pt x="25869" y="16459"/>
                  </a:moveTo>
                  <a:lnTo>
                    <a:pt x="32219" y="16459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2929505" y="4324837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4">
                  <a:moveTo>
                    <a:pt x="3695" y="1828"/>
                  </a:moveTo>
                  <a:lnTo>
                    <a:pt x="0" y="0"/>
                  </a:lnTo>
                  <a:lnTo>
                    <a:pt x="3695" y="182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2920780" y="4328495"/>
              <a:ext cx="45720" cy="26034"/>
            </a:xfrm>
            <a:custGeom>
              <a:avLst/>
              <a:gdLst/>
              <a:ahLst/>
              <a:cxnLst/>
              <a:rect l="l" t="t" r="r" b="b"/>
              <a:pathLst>
                <a:path w="45719" h="26035">
                  <a:moveTo>
                    <a:pt x="35115" y="14630"/>
                  </a:moveTo>
                  <a:lnTo>
                    <a:pt x="41465" y="14630"/>
                  </a:lnTo>
                </a:path>
                <a:path w="45719" h="26035">
                  <a:moveTo>
                    <a:pt x="35115" y="14630"/>
                  </a:moveTo>
                  <a:lnTo>
                    <a:pt x="41465" y="14630"/>
                  </a:lnTo>
                </a:path>
                <a:path w="45719" h="26035">
                  <a:moveTo>
                    <a:pt x="35115" y="18287"/>
                  </a:moveTo>
                  <a:lnTo>
                    <a:pt x="41465" y="18287"/>
                  </a:lnTo>
                </a:path>
                <a:path w="45719" h="26035">
                  <a:moveTo>
                    <a:pt x="35115" y="18287"/>
                  </a:moveTo>
                  <a:lnTo>
                    <a:pt x="41465" y="18287"/>
                  </a:lnTo>
                </a:path>
                <a:path w="45719" h="26035">
                  <a:moveTo>
                    <a:pt x="0" y="0"/>
                  </a:moveTo>
                  <a:lnTo>
                    <a:pt x="6350" y="0"/>
                  </a:lnTo>
                </a:path>
                <a:path w="45719" h="26035">
                  <a:moveTo>
                    <a:pt x="38811" y="25603"/>
                  </a:moveTo>
                  <a:lnTo>
                    <a:pt x="45161" y="25603"/>
                  </a:lnTo>
                </a:path>
                <a:path w="45719" h="26035">
                  <a:moveTo>
                    <a:pt x="38811" y="25603"/>
                  </a:moveTo>
                  <a:lnTo>
                    <a:pt x="45161" y="25603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2916563" y="433032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2966462" y="435958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2966462" y="436688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35"/>
                  </a:moveTo>
                  <a:lnTo>
                    <a:pt x="3175" y="1835"/>
                  </a:lnTo>
                </a:path>
              </a:pathLst>
            </a:custGeom>
            <a:ln w="367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920259" y="4352269"/>
              <a:ext cx="46355" cy="20320"/>
            </a:xfrm>
            <a:custGeom>
              <a:avLst/>
              <a:gdLst/>
              <a:ahLst/>
              <a:cxnLst/>
              <a:rect l="l" t="t" r="r" b="b"/>
              <a:pathLst>
                <a:path w="46355" h="20320">
                  <a:moveTo>
                    <a:pt x="46202" y="18287"/>
                  </a:moveTo>
                  <a:lnTo>
                    <a:pt x="46202" y="20104"/>
                  </a:lnTo>
                  <a:lnTo>
                    <a:pt x="42506" y="18287"/>
                  </a:lnTo>
                  <a:lnTo>
                    <a:pt x="46202" y="18287"/>
                  </a:lnTo>
                  <a:close/>
                </a:path>
                <a:path w="46355" h="2032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2920259" y="435226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2916563" y="435592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2916563" y="43595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2916563" y="435958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2909172" y="436688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2905476" y="436688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35"/>
                  </a:moveTo>
                  <a:lnTo>
                    <a:pt x="3175" y="1835"/>
                  </a:lnTo>
                </a:path>
              </a:pathLst>
            </a:custGeom>
            <a:ln w="367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2905476" y="437055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2905476" y="437055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08"/>
                  </a:moveTo>
                  <a:lnTo>
                    <a:pt x="3175" y="90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2898072" y="437237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2894377" y="437055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08"/>
                  </a:moveTo>
                  <a:lnTo>
                    <a:pt x="3175" y="90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2887506" y="437786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7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2886985" y="437970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2886985" y="437970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2883289" y="438334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2852390" y="441077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2833378" y="4412607"/>
              <a:ext cx="22225" cy="16510"/>
            </a:xfrm>
            <a:custGeom>
              <a:avLst/>
              <a:gdLst/>
              <a:ahLst/>
              <a:cxnLst/>
              <a:rect l="l" t="t" r="r" b="b"/>
              <a:pathLst>
                <a:path w="22225" h="16510">
                  <a:moveTo>
                    <a:pt x="22186" y="0"/>
                  </a:moveTo>
                  <a:lnTo>
                    <a:pt x="18491" y="0"/>
                  </a:lnTo>
                  <a:lnTo>
                    <a:pt x="22186" y="0"/>
                  </a:lnTo>
                  <a:close/>
                </a:path>
                <a:path w="22225" h="16510">
                  <a:moveTo>
                    <a:pt x="18491" y="12801"/>
                  </a:moveTo>
                  <a:lnTo>
                    <a:pt x="14795" y="12801"/>
                  </a:lnTo>
                  <a:lnTo>
                    <a:pt x="18491" y="12801"/>
                  </a:lnTo>
                  <a:close/>
                </a:path>
                <a:path w="22225" h="16510">
                  <a:moveTo>
                    <a:pt x="7404" y="16459"/>
                  </a:moveTo>
                  <a:lnTo>
                    <a:pt x="11099" y="16459"/>
                  </a:lnTo>
                  <a:lnTo>
                    <a:pt x="7404" y="16459"/>
                  </a:lnTo>
                  <a:close/>
                </a:path>
                <a:path w="22225" h="16510">
                  <a:moveTo>
                    <a:pt x="3695" y="16459"/>
                  </a:moveTo>
                  <a:lnTo>
                    <a:pt x="0" y="16459"/>
                  </a:lnTo>
                  <a:lnTo>
                    <a:pt x="3695" y="1645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2824146" y="444369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3683654" y="4395843"/>
              <a:ext cx="1363345" cy="990600"/>
            </a:xfrm>
            <a:custGeom>
              <a:avLst/>
              <a:gdLst/>
              <a:ahLst/>
              <a:cxnLst/>
              <a:rect l="l" t="t" r="r" b="b"/>
              <a:pathLst>
                <a:path w="1363345" h="990600">
                  <a:moveTo>
                    <a:pt x="874505" y="759460"/>
                  </a:moveTo>
                  <a:lnTo>
                    <a:pt x="432714" y="759460"/>
                  </a:lnTo>
                  <a:lnTo>
                    <a:pt x="447509" y="765810"/>
                  </a:lnTo>
                  <a:lnTo>
                    <a:pt x="460451" y="777240"/>
                  </a:lnTo>
                  <a:lnTo>
                    <a:pt x="471550" y="777240"/>
                  </a:lnTo>
                  <a:lnTo>
                    <a:pt x="482638" y="781050"/>
                  </a:lnTo>
                  <a:lnTo>
                    <a:pt x="493737" y="793750"/>
                  </a:lnTo>
                  <a:lnTo>
                    <a:pt x="532574" y="793750"/>
                  </a:lnTo>
                  <a:lnTo>
                    <a:pt x="543661" y="815340"/>
                  </a:lnTo>
                  <a:lnTo>
                    <a:pt x="556615" y="834390"/>
                  </a:lnTo>
                  <a:lnTo>
                    <a:pt x="564006" y="847090"/>
                  </a:lnTo>
                  <a:lnTo>
                    <a:pt x="575106" y="857250"/>
                  </a:lnTo>
                  <a:lnTo>
                    <a:pt x="582498" y="876300"/>
                  </a:lnTo>
                  <a:lnTo>
                    <a:pt x="582498" y="889000"/>
                  </a:lnTo>
                  <a:lnTo>
                    <a:pt x="586193" y="902970"/>
                  </a:lnTo>
                  <a:lnTo>
                    <a:pt x="599147" y="906780"/>
                  </a:lnTo>
                  <a:lnTo>
                    <a:pt x="610234" y="910590"/>
                  </a:lnTo>
                  <a:lnTo>
                    <a:pt x="606539" y="925830"/>
                  </a:lnTo>
                  <a:lnTo>
                    <a:pt x="610234" y="944880"/>
                  </a:lnTo>
                  <a:lnTo>
                    <a:pt x="636130" y="952500"/>
                  </a:lnTo>
                  <a:lnTo>
                    <a:pt x="649071" y="960120"/>
                  </a:lnTo>
                  <a:lnTo>
                    <a:pt x="663867" y="975360"/>
                  </a:lnTo>
                  <a:lnTo>
                    <a:pt x="674954" y="975360"/>
                  </a:lnTo>
                  <a:lnTo>
                    <a:pt x="687908" y="976630"/>
                  </a:lnTo>
                  <a:lnTo>
                    <a:pt x="698995" y="980440"/>
                  </a:lnTo>
                  <a:lnTo>
                    <a:pt x="710095" y="988060"/>
                  </a:lnTo>
                  <a:lnTo>
                    <a:pt x="721194" y="990600"/>
                  </a:lnTo>
                  <a:lnTo>
                    <a:pt x="737831" y="976630"/>
                  </a:lnTo>
                  <a:lnTo>
                    <a:pt x="756323" y="963930"/>
                  </a:lnTo>
                  <a:lnTo>
                    <a:pt x="760018" y="948690"/>
                  </a:lnTo>
                  <a:lnTo>
                    <a:pt x="760018" y="930910"/>
                  </a:lnTo>
                  <a:lnTo>
                    <a:pt x="772972" y="922020"/>
                  </a:lnTo>
                  <a:lnTo>
                    <a:pt x="795159" y="899160"/>
                  </a:lnTo>
                  <a:lnTo>
                    <a:pt x="809955" y="899160"/>
                  </a:lnTo>
                  <a:lnTo>
                    <a:pt x="822896" y="896620"/>
                  </a:lnTo>
                  <a:lnTo>
                    <a:pt x="830287" y="882650"/>
                  </a:lnTo>
                  <a:lnTo>
                    <a:pt x="833996" y="864870"/>
                  </a:lnTo>
                  <a:lnTo>
                    <a:pt x="841387" y="836930"/>
                  </a:lnTo>
                  <a:lnTo>
                    <a:pt x="848791" y="822960"/>
                  </a:lnTo>
                  <a:lnTo>
                    <a:pt x="848791" y="807720"/>
                  </a:lnTo>
                  <a:lnTo>
                    <a:pt x="856183" y="793750"/>
                  </a:lnTo>
                  <a:lnTo>
                    <a:pt x="869124" y="791210"/>
                  </a:lnTo>
                  <a:lnTo>
                    <a:pt x="861733" y="777240"/>
                  </a:lnTo>
                  <a:lnTo>
                    <a:pt x="872820" y="765810"/>
                  </a:lnTo>
                  <a:lnTo>
                    <a:pt x="874505" y="759460"/>
                  </a:lnTo>
                  <a:close/>
                </a:path>
                <a:path w="1363345" h="990600">
                  <a:moveTo>
                    <a:pt x="162725" y="41910"/>
                  </a:moveTo>
                  <a:lnTo>
                    <a:pt x="151625" y="49530"/>
                  </a:lnTo>
                  <a:lnTo>
                    <a:pt x="138683" y="55880"/>
                  </a:lnTo>
                  <a:lnTo>
                    <a:pt x="127596" y="63500"/>
                  </a:lnTo>
                  <a:lnTo>
                    <a:pt x="127596" y="76200"/>
                  </a:lnTo>
                  <a:lnTo>
                    <a:pt x="116497" y="80010"/>
                  </a:lnTo>
                  <a:lnTo>
                    <a:pt x="109105" y="95250"/>
                  </a:lnTo>
                  <a:lnTo>
                    <a:pt x="109105" y="109220"/>
                  </a:lnTo>
                  <a:lnTo>
                    <a:pt x="101701" y="125730"/>
                  </a:lnTo>
                  <a:lnTo>
                    <a:pt x="105397" y="140970"/>
                  </a:lnTo>
                  <a:lnTo>
                    <a:pt x="98005" y="154940"/>
                  </a:lnTo>
                  <a:lnTo>
                    <a:pt x="85064" y="163830"/>
                  </a:lnTo>
                  <a:lnTo>
                    <a:pt x="73964" y="179070"/>
                  </a:lnTo>
                  <a:lnTo>
                    <a:pt x="66573" y="193040"/>
                  </a:lnTo>
                  <a:lnTo>
                    <a:pt x="51777" y="209550"/>
                  </a:lnTo>
                  <a:lnTo>
                    <a:pt x="49923" y="224790"/>
                  </a:lnTo>
                  <a:lnTo>
                    <a:pt x="42532" y="238760"/>
                  </a:lnTo>
                  <a:lnTo>
                    <a:pt x="31432" y="248920"/>
                  </a:lnTo>
                  <a:lnTo>
                    <a:pt x="38823" y="262890"/>
                  </a:lnTo>
                  <a:lnTo>
                    <a:pt x="31432" y="280670"/>
                  </a:lnTo>
                  <a:lnTo>
                    <a:pt x="24041" y="294640"/>
                  </a:lnTo>
                  <a:lnTo>
                    <a:pt x="31432" y="312420"/>
                  </a:lnTo>
                  <a:lnTo>
                    <a:pt x="24041" y="326390"/>
                  </a:lnTo>
                  <a:lnTo>
                    <a:pt x="12941" y="337820"/>
                  </a:lnTo>
                  <a:lnTo>
                    <a:pt x="3695" y="350520"/>
                  </a:lnTo>
                  <a:lnTo>
                    <a:pt x="0" y="365760"/>
                  </a:lnTo>
                  <a:lnTo>
                    <a:pt x="5537" y="379730"/>
                  </a:lnTo>
                  <a:lnTo>
                    <a:pt x="16636" y="383540"/>
                  </a:lnTo>
                  <a:lnTo>
                    <a:pt x="16636" y="396240"/>
                  </a:lnTo>
                  <a:lnTo>
                    <a:pt x="20332" y="411480"/>
                  </a:lnTo>
                  <a:lnTo>
                    <a:pt x="31432" y="415290"/>
                  </a:lnTo>
                  <a:lnTo>
                    <a:pt x="46227" y="419100"/>
                  </a:lnTo>
                  <a:lnTo>
                    <a:pt x="62864" y="429260"/>
                  </a:lnTo>
                  <a:lnTo>
                    <a:pt x="73964" y="438150"/>
                  </a:lnTo>
                  <a:lnTo>
                    <a:pt x="85064" y="453390"/>
                  </a:lnTo>
                  <a:lnTo>
                    <a:pt x="98005" y="477520"/>
                  </a:lnTo>
                  <a:lnTo>
                    <a:pt x="127596" y="513080"/>
                  </a:lnTo>
                  <a:lnTo>
                    <a:pt x="131292" y="527050"/>
                  </a:lnTo>
                  <a:lnTo>
                    <a:pt x="131292" y="541020"/>
                  </a:lnTo>
                  <a:lnTo>
                    <a:pt x="120192" y="558800"/>
                  </a:lnTo>
                  <a:lnTo>
                    <a:pt x="116497" y="582930"/>
                  </a:lnTo>
                  <a:lnTo>
                    <a:pt x="120192" y="608330"/>
                  </a:lnTo>
                  <a:lnTo>
                    <a:pt x="123888" y="628650"/>
                  </a:lnTo>
                  <a:lnTo>
                    <a:pt x="127596" y="647700"/>
                  </a:lnTo>
                  <a:lnTo>
                    <a:pt x="134988" y="660400"/>
                  </a:lnTo>
                  <a:lnTo>
                    <a:pt x="134988" y="699770"/>
                  </a:lnTo>
                  <a:lnTo>
                    <a:pt x="123888" y="735330"/>
                  </a:lnTo>
                  <a:lnTo>
                    <a:pt x="127596" y="748030"/>
                  </a:lnTo>
                  <a:lnTo>
                    <a:pt x="155333" y="755650"/>
                  </a:lnTo>
                  <a:lnTo>
                    <a:pt x="166420" y="762000"/>
                  </a:lnTo>
                  <a:lnTo>
                    <a:pt x="184911" y="773430"/>
                  </a:lnTo>
                  <a:lnTo>
                    <a:pt x="186766" y="793750"/>
                  </a:lnTo>
                  <a:lnTo>
                    <a:pt x="186766" y="807720"/>
                  </a:lnTo>
                  <a:lnTo>
                    <a:pt x="184911" y="830580"/>
                  </a:lnTo>
                  <a:lnTo>
                    <a:pt x="190461" y="861060"/>
                  </a:lnTo>
                  <a:lnTo>
                    <a:pt x="205257" y="872490"/>
                  </a:lnTo>
                  <a:lnTo>
                    <a:pt x="220052" y="876300"/>
                  </a:lnTo>
                  <a:lnTo>
                    <a:pt x="236689" y="880110"/>
                  </a:lnTo>
                  <a:lnTo>
                    <a:pt x="255181" y="880110"/>
                  </a:lnTo>
                  <a:lnTo>
                    <a:pt x="258889" y="864870"/>
                  </a:lnTo>
                  <a:lnTo>
                    <a:pt x="269976" y="847090"/>
                  </a:lnTo>
                  <a:lnTo>
                    <a:pt x="282930" y="847090"/>
                  </a:lnTo>
                  <a:lnTo>
                    <a:pt x="294017" y="843280"/>
                  </a:lnTo>
                  <a:lnTo>
                    <a:pt x="312508" y="839470"/>
                  </a:lnTo>
                  <a:lnTo>
                    <a:pt x="329158" y="830580"/>
                  </a:lnTo>
                  <a:lnTo>
                    <a:pt x="362445" y="830580"/>
                  </a:lnTo>
                  <a:lnTo>
                    <a:pt x="371690" y="815340"/>
                  </a:lnTo>
                  <a:lnTo>
                    <a:pt x="379082" y="801370"/>
                  </a:lnTo>
                  <a:lnTo>
                    <a:pt x="390182" y="801370"/>
                  </a:lnTo>
                  <a:lnTo>
                    <a:pt x="412368" y="791210"/>
                  </a:lnTo>
                  <a:lnTo>
                    <a:pt x="425310" y="777240"/>
                  </a:lnTo>
                  <a:lnTo>
                    <a:pt x="421614" y="762000"/>
                  </a:lnTo>
                  <a:lnTo>
                    <a:pt x="432714" y="759460"/>
                  </a:lnTo>
                  <a:lnTo>
                    <a:pt x="874505" y="759460"/>
                  </a:lnTo>
                  <a:lnTo>
                    <a:pt x="876528" y="751840"/>
                  </a:lnTo>
                  <a:lnTo>
                    <a:pt x="1348499" y="751840"/>
                  </a:lnTo>
                  <a:lnTo>
                    <a:pt x="1349921" y="745490"/>
                  </a:lnTo>
                  <a:lnTo>
                    <a:pt x="1362862" y="735330"/>
                  </a:lnTo>
                  <a:lnTo>
                    <a:pt x="1349921" y="727710"/>
                  </a:lnTo>
                  <a:lnTo>
                    <a:pt x="1335125" y="712470"/>
                  </a:lnTo>
                  <a:lnTo>
                    <a:pt x="1324038" y="712470"/>
                  </a:lnTo>
                  <a:lnTo>
                    <a:pt x="1311084" y="699770"/>
                  </a:lnTo>
                  <a:lnTo>
                    <a:pt x="1299997" y="699770"/>
                  </a:lnTo>
                  <a:lnTo>
                    <a:pt x="1292593" y="685800"/>
                  </a:lnTo>
                  <a:lnTo>
                    <a:pt x="1292593" y="656590"/>
                  </a:lnTo>
                  <a:lnTo>
                    <a:pt x="1285201" y="640080"/>
                  </a:lnTo>
                  <a:lnTo>
                    <a:pt x="1281506" y="624840"/>
                  </a:lnTo>
                  <a:lnTo>
                    <a:pt x="1270406" y="614680"/>
                  </a:lnTo>
                  <a:lnTo>
                    <a:pt x="1267632" y="610870"/>
                  </a:lnTo>
                  <a:lnTo>
                    <a:pt x="1231569" y="610870"/>
                  </a:lnTo>
                  <a:lnTo>
                    <a:pt x="1222324" y="590550"/>
                  </a:lnTo>
                  <a:lnTo>
                    <a:pt x="1211237" y="572770"/>
                  </a:lnTo>
                  <a:lnTo>
                    <a:pt x="1161300" y="572770"/>
                  </a:lnTo>
                  <a:lnTo>
                    <a:pt x="1157265" y="568960"/>
                  </a:lnTo>
                  <a:lnTo>
                    <a:pt x="1054049" y="568960"/>
                  </a:lnTo>
                  <a:lnTo>
                    <a:pt x="1037412" y="566420"/>
                  </a:lnTo>
                  <a:lnTo>
                    <a:pt x="968984" y="566420"/>
                  </a:lnTo>
                  <a:lnTo>
                    <a:pt x="957884" y="562610"/>
                  </a:lnTo>
                  <a:lnTo>
                    <a:pt x="944943" y="548640"/>
                  </a:lnTo>
                  <a:lnTo>
                    <a:pt x="941243" y="544830"/>
                  </a:lnTo>
                  <a:lnTo>
                    <a:pt x="401269" y="544830"/>
                  </a:lnTo>
                  <a:lnTo>
                    <a:pt x="390182" y="541020"/>
                  </a:lnTo>
                  <a:lnTo>
                    <a:pt x="379082" y="533400"/>
                  </a:lnTo>
                  <a:lnTo>
                    <a:pt x="379082" y="520700"/>
                  </a:lnTo>
                  <a:lnTo>
                    <a:pt x="386486" y="506730"/>
                  </a:lnTo>
                  <a:lnTo>
                    <a:pt x="388334" y="499110"/>
                  </a:lnTo>
                  <a:lnTo>
                    <a:pt x="379082" y="499110"/>
                  </a:lnTo>
                  <a:lnTo>
                    <a:pt x="375386" y="483870"/>
                  </a:lnTo>
                  <a:lnTo>
                    <a:pt x="347649" y="483870"/>
                  </a:lnTo>
                  <a:lnTo>
                    <a:pt x="358736" y="474980"/>
                  </a:lnTo>
                  <a:lnTo>
                    <a:pt x="347810" y="453390"/>
                  </a:lnTo>
                  <a:lnTo>
                    <a:pt x="321754" y="453390"/>
                  </a:lnTo>
                  <a:lnTo>
                    <a:pt x="321754" y="449580"/>
                  </a:lnTo>
                  <a:lnTo>
                    <a:pt x="319912" y="449580"/>
                  </a:lnTo>
                  <a:lnTo>
                    <a:pt x="319912" y="445770"/>
                  </a:lnTo>
                  <a:lnTo>
                    <a:pt x="321754" y="445770"/>
                  </a:lnTo>
                  <a:lnTo>
                    <a:pt x="321754" y="438150"/>
                  </a:lnTo>
                  <a:lnTo>
                    <a:pt x="332854" y="435610"/>
                  </a:lnTo>
                  <a:lnTo>
                    <a:pt x="331846" y="431800"/>
                  </a:lnTo>
                  <a:lnTo>
                    <a:pt x="329158" y="431800"/>
                  </a:lnTo>
                  <a:lnTo>
                    <a:pt x="329158" y="421640"/>
                  </a:lnTo>
                  <a:lnTo>
                    <a:pt x="330838" y="415290"/>
                  </a:lnTo>
                  <a:lnTo>
                    <a:pt x="329158" y="415290"/>
                  </a:lnTo>
                  <a:lnTo>
                    <a:pt x="329158" y="411480"/>
                  </a:lnTo>
                  <a:lnTo>
                    <a:pt x="331846" y="411480"/>
                  </a:lnTo>
                  <a:lnTo>
                    <a:pt x="332854" y="407670"/>
                  </a:lnTo>
                  <a:lnTo>
                    <a:pt x="327304" y="403860"/>
                  </a:lnTo>
                  <a:lnTo>
                    <a:pt x="325462" y="403860"/>
                  </a:lnTo>
                  <a:lnTo>
                    <a:pt x="325462" y="402595"/>
                  </a:lnTo>
                  <a:lnTo>
                    <a:pt x="321754" y="400050"/>
                  </a:lnTo>
                  <a:lnTo>
                    <a:pt x="308813" y="400050"/>
                  </a:lnTo>
                  <a:lnTo>
                    <a:pt x="308813" y="386080"/>
                  </a:lnTo>
                  <a:lnTo>
                    <a:pt x="321754" y="379730"/>
                  </a:lnTo>
                  <a:lnTo>
                    <a:pt x="319912" y="379730"/>
                  </a:lnTo>
                  <a:lnTo>
                    <a:pt x="308813" y="373380"/>
                  </a:lnTo>
                  <a:lnTo>
                    <a:pt x="297713" y="373380"/>
                  </a:lnTo>
                  <a:lnTo>
                    <a:pt x="305117" y="358140"/>
                  </a:lnTo>
                  <a:lnTo>
                    <a:pt x="316217" y="346710"/>
                  </a:lnTo>
                  <a:lnTo>
                    <a:pt x="305117" y="346710"/>
                  </a:lnTo>
                  <a:lnTo>
                    <a:pt x="305117" y="337820"/>
                  </a:lnTo>
                  <a:lnTo>
                    <a:pt x="275526" y="337820"/>
                  </a:lnTo>
                  <a:lnTo>
                    <a:pt x="277545" y="334010"/>
                  </a:lnTo>
                  <a:lnTo>
                    <a:pt x="262585" y="334010"/>
                  </a:lnTo>
                  <a:lnTo>
                    <a:pt x="262585" y="320040"/>
                  </a:lnTo>
                  <a:lnTo>
                    <a:pt x="255919" y="306320"/>
                  </a:lnTo>
                  <a:lnTo>
                    <a:pt x="240398" y="300990"/>
                  </a:lnTo>
                  <a:lnTo>
                    <a:pt x="239474" y="299405"/>
                  </a:lnTo>
                  <a:lnTo>
                    <a:pt x="232994" y="297180"/>
                  </a:lnTo>
                  <a:lnTo>
                    <a:pt x="231152" y="284480"/>
                  </a:lnTo>
                  <a:lnTo>
                    <a:pt x="224570" y="272060"/>
                  </a:lnTo>
                  <a:lnTo>
                    <a:pt x="220052" y="270510"/>
                  </a:lnTo>
                  <a:lnTo>
                    <a:pt x="212648" y="270510"/>
                  </a:lnTo>
                  <a:lnTo>
                    <a:pt x="208953" y="262890"/>
                  </a:lnTo>
                  <a:lnTo>
                    <a:pt x="197865" y="251460"/>
                  </a:lnTo>
                  <a:lnTo>
                    <a:pt x="197865" y="238760"/>
                  </a:lnTo>
                  <a:lnTo>
                    <a:pt x="186766" y="228600"/>
                  </a:lnTo>
                  <a:lnTo>
                    <a:pt x="361433" y="228600"/>
                  </a:lnTo>
                  <a:lnTo>
                    <a:pt x="362445" y="224790"/>
                  </a:lnTo>
                  <a:lnTo>
                    <a:pt x="371690" y="219346"/>
                  </a:lnTo>
                  <a:lnTo>
                    <a:pt x="371690" y="217170"/>
                  </a:lnTo>
                  <a:lnTo>
                    <a:pt x="375386" y="217170"/>
                  </a:lnTo>
                  <a:lnTo>
                    <a:pt x="371690" y="203200"/>
                  </a:lnTo>
                  <a:lnTo>
                    <a:pt x="380006" y="201295"/>
                  </a:lnTo>
                  <a:lnTo>
                    <a:pt x="379082" y="200660"/>
                  </a:lnTo>
                  <a:lnTo>
                    <a:pt x="382777" y="200660"/>
                  </a:lnTo>
                  <a:lnTo>
                    <a:pt x="376730" y="189230"/>
                  </a:lnTo>
                  <a:lnTo>
                    <a:pt x="375386" y="189230"/>
                  </a:lnTo>
                  <a:lnTo>
                    <a:pt x="375386" y="187416"/>
                  </a:lnTo>
                  <a:lnTo>
                    <a:pt x="373905" y="186690"/>
                  </a:lnTo>
                  <a:lnTo>
                    <a:pt x="305117" y="186690"/>
                  </a:lnTo>
                  <a:lnTo>
                    <a:pt x="286626" y="175260"/>
                  </a:lnTo>
                  <a:lnTo>
                    <a:pt x="294017" y="160020"/>
                  </a:lnTo>
                  <a:lnTo>
                    <a:pt x="282930" y="151130"/>
                  </a:lnTo>
                  <a:lnTo>
                    <a:pt x="266280" y="147320"/>
                  </a:lnTo>
                  <a:lnTo>
                    <a:pt x="255181" y="140970"/>
                  </a:lnTo>
                  <a:lnTo>
                    <a:pt x="262585" y="125730"/>
                  </a:lnTo>
                  <a:lnTo>
                    <a:pt x="275526" y="114300"/>
                  </a:lnTo>
                  <a:lnTo>
                    <a:pt x="273684" y="101600"/>
                  </a:lnTo>
                  <a:lnTo>
                    <a:pt x="282930" y="87630"/>
                  </a:lnTo>
                  <a:lnTo>
                    <a:pt x="290321" y="68580"/>
                  </a:lnTo>
                  <a:lnTo>
                    <a:pt x="290321" y="59690"/>
                  </a:lnTo>
                  <a:lnTo>
                    <a:pt x="177520" y="59690"/>
                  </a:lnTo>
                  <a:lnTo>
                    <a:pt x="173824" y="45720"/>
                  </a:lnTo>
                  <a:lnTo>
                    <a:pt x="162725" y="41910"/>
                  </a:lnTo>
                  <a:close/>
                </a:path>
                <a:path w="1363345" h="990600">
                  <a:moveTo>
                    <a:pt x="362445" y="830580"/>
                  </a:moveTo>
                  <a:lnTo>
                    <a:pt x="329158" y="830580"/>
                  </a:lnTo>
                  <a:lnTo>
                    <a:pt x="343954" y="834390"/>
                  </a:lnTo>
                  <a:lnTo>
                    <a:pt x="362445" y="830580"/>
                  </a:lnTo>
                  <a:close/>
                </a:path>
                <a:path w="1363345" h="990600">
                  <a:moveTo>
                    <a:pt x="1195582" y="788670"/>
                  </a:moveTo>
                  <a:lnTo>
                    <a:pt x="1068844" y="788670"/>
                  </a:lnTo>
                  <a:lnTo>
                    <a:pt x="1087335" y="797560"/>
                  </a:lnTo>
                  <a:lnTo>
                    <a:pt x="1089177" y="811530"/>
                  </a:lnTo>
                  <a:lnTo>
                    <a:pt x="1115072" y="815340"/>
                  </a:lnTo>
                  <a:lnTo>
                    <a:pt x="1129868" y="819150"/>
                  </a:lnTo>
                  <a:lnTo>
                    <a:pt x="1142809" y="834390"/>
                  </a:lnTo>
                  <a:lnTo>
                    <a:pt x="1157604" y="826770"/>
                  </a:lnTo>
                  <a:lnTo>
                    <a:pt x="1157604" y="811530"/>
                  </a:lnTo>
                  <a:lnTo>
                    <a:pt x="1168704" y="805180"/>
                  </a:lnTo>
                  <a:lnTo>
                    <a:pt x="1181646" y="797560"/>
                  </a:lnTo>
                  <a:lnTo>
                    <a:pt x="1195582" y="788670"/>
                  </a:lnTo>
                  <a:close/>
                </a:path>
                <a:path w="1363345" h="990600">
                  <a:moveTo>
                    <a:pt x="1306427" y="781050"/>
                  </a:moveTo>
                  <a:lnTo>
                    <a:pt x="1224178" y="781050"/>
                  </a:lnTo>
                  <a:lnTo>
                    <a:pt x="1235278" y="797560"/>
                  </a:lnTo>
                  <a:lnTo>
                    <a:pt x="1246365" y="805180"/>
                  </a:lnTo>
                  <a:lnTo>
                    <a:pt x="1257465" y="807720"/>
                  </a:lnTo>
                  <a:lnTo>
                    <a:pt x="1270406" y="801370"/>
                  </a:lnTo>
                  <a:lnTo>
                    <a:pt x="1285201" y="791210"/>
                  </a:lnTo>
                  <a:lnTo>
                    <a:pt x="1306427" y="781050"/>
                  </a:lnTo>
                  <a:close/>
                </a:path>
                <a:path w="1363345" h="990600">
                  <a:moveTo>
                    <a:pt x="532574" y="793750"/>
                  </a:moveTo>
                  <a:lnTo>
                    <a:pt x="510374" y="793750"/>
                  </a:lnTo>
                  <a:lnTo>
                    <a:pt x="521474" y="805180"/>
                  </a:lnTo>
                  <a:lnTo>
                    <a:pt x="532574" y="793750"/>
                  </a:lnTo>
                  <a:close/>
                </a:path>
                <a:path w="1363345" h="990600">
                  <a:moveTo>
                    <a:pt x="1348499" y="751840"/>
                  </a:moveTo>
                  <a:lnTo>
                    <a:pt x="876528" y="751840"/>
                  </a:lnTo>
                  <a:lnTo>
                    <a:pt x="898715" y="759460"/>
                  </a:lnTo>
                  <a:lnTo>
                    <a:pt x="911656" y="765810"/>
                  </a:lnTo>
                  <a:lnTo>
                    <a:pt x="922756" y="769620"/>
                  </a:lnTo>
                  <a:lnTo>
                    <a:pt x="937552" y="769620"/>
                  </a:lnTo>
                  <a:lnTo>
                    <a:pt x="948639" y="773430"/>
                  </a:lnTo>
                  <a:lnTo>
                    <a:pt x="983780" y="773430"/>
                  </a:lnTo>
                  <a:lnTo>
                    <a:pt x="994879" y="781050"/>
                  </a:lnTo>
                  <a:lnTo>
                    <a:pt x="1000417" y="793750"/>
                  </a:lnTo>
                  <a:lnTo>
                    <a:pt x="1011516" y="793750"/>
                  </a:lnTo>
                  <a:lnTo>
                    <a:pt x="1030008" y="797560"/>
                  </a:lnTo>
                  <a:lnTo>
                    <a:pt x="1042949" y="797560"/>
                  </a:lnTo>
                  <a:lnTo>
                    <a:pt x="1068844" y="788670"/>
                  </a:lnTo>
                  <a:lnTo>
                    <a:pt x="1195582" y="788670"/>
                  </a:lnTo>
                  <a:lnTo>
                    <a:pt x="1207528" y="781050"/>
                  </a:lnTo>
                  <a:lnTo>
                    <a:pt x="1306427" y="781050"/>
                  </a:lnTo>
                  <a:lnTo>
                    <a:pt x="1346225" y="762000"/>
                  </a:lnTo>
                  <a:lnTo>
                    <a:pt x="1348499" y="751840"/>
                  </a:lnTo>
                  <a:close/>
                </a:path>
                <a:path w="1363345" h="990600">
                  <a:moveTo>
                    <a:pt x="983780" y="773430"/>
                  </a:moveTo>
                  <a:lnTo>
                    <a:pt x="961593" y="773430"/>
                  </a:lnTo>
                  <a:lnTo>
                    <a:pt x="972680" y="777240"/>
                  </a:lnTo>
                  <a:lnTo>
                    <a:pt x="983780" y="773430"/>
                  </a:lnTo>
                  <a:close/>
                </a:path>
                <a:path w="1363345" h="990600">
                  <a:moveTo>
                    <a:pt x="1261160" y="601980"/>
                  </a:moveTo>
                  <a:lnTo>
                    <a:pt x="1246365" y="604520"/>
                  </a:lnTo>
                  <a:lnTo>
                    <a:pt x="1231569" y="610870"/>
                  </a:lnTo>
                  <a:lnTo>
                    <a:pt x="1267632" y="610870"/>
                  </a:lnTo>
                  <a:lnTo>
                    <a:pt x="1261160" y="601980"/>
                  </a:lnTo>
                  <a:close/>
                </a:path>
                <a:path w="1363345" h="990600">
                  <a:moveTo>
                    <a:pt x="1176096" y="566420"/>
                  </a:moveTo>
                  <a:lnTo>
                    <a:pt x="1161300" y="572770"/>
                  </a:lnTo>
                  <a:lnTo>
                    <a:pt x="1211237" y="572770"/>
                  </a:lnTo>
                  <a:lnTo>
                    <a:pt x="1192745" y="568960"/>
                  </a:lnTo>
                  <a:lnTo>
                    <a:pt x="1176096" y="566420"/>
                  </a:lnTo>
                  <a:close/>
                </a:path>
                <a:path w="1363345" h="990600">
                  <a:moveTo>
                    <a:pt x="1124172" y="516890"/>
                  </a:moveTo>
                  <a:lnTo>
                    <a:pt x="1108349" y="516890"/>
                  </a:lnTo>
                  <a:lnTo>
                    <a:pt x="1100277" y="527050"/>
                  </a:lnTo>
                  <a:lnTo>
                    <a:pt x="1087335" y="537210"/>
                  </a:lnTo>
                  <a:lnTo>
                    <a:pt x="1072540" y="544830"/>
                  </a:lnTo>
                  <a:lnTo>
                    <a:pt x="1061440" y="556260"/>
                  </a:lnTo>
                  <a:lnTo>
                    <a:pt x="1054049" y="568960"/>
                  </a:lnTo>
                  <a:lnTo>
                    <a:pt x="1157265" y="568960"/>
                  </a:lnTo>
                  <a:lnTo>
                    <a:pt x="1146505" y="558800"/>
                  </a:lnTo>
                  <a:lnTo>
                    <a:pt x="1135418" y="544830"/>
                  </a:lnTo>
                  <a:lnTo>
                    <a:pt x="1129868" y="529590"/>
                  </a:lnTo>
                  <a:lnTo>
                    <a:pt x="1124172" y="516890"/>
                  </a:lnTo>
                  <a:close/>
                </a:path>
                <a:path w="1363345" h="990600">
                  <a:moveTo>
                    <a:pt x="1026312" y="562610"/>
                  </a:moveTo>
                  <a:lnTo>
                    <a:pt x="980084" y="562610"/>
                  </a:lnTo>
                  <a:lnTo>
                    <a:pt x="968984" y="566420"/>
                  </a:lnTo>
                  <a:lnTo>
                    <a:pt x="1037412" y="566420"/>
                  </a:lnTo>
                  <a:lnTo>
                    <a:pt x="1026312" y="562610"/>
                  </a:lnTo>
                  <a:close/>
                </a:path>
                <a:path w="1363345" h="990600">
                  <a:moveTo>
                    <a:pt x="1004125" y="558800"/>
                  </a:moveTo>
                  <a:lnTo>
                    <a:pt x="991171" y="562610"/>
                  </a:lnTo>
                  <a:lnTo>
                    <a:pt x="1015212" y="562610"/>
                  </a:lnTo>
                  <a:lnTo>
                    <a:pt x="1004125" y="558800"/>
                  </a:lnTo>
                  <a:close/>
                </a:path>
                <a:path w="1363345" h="990600">
                  <a:moveTo>
                    <a:pt x="919060" y="516890"/>
                  </a:moveTo>
                  <a:lnTo>
                    <a:pt x="401269" y="516890"/>
                  </a:lnTo>
                  <a:lnTo>
                    <a:pt x="401269" y="544830"/>
                  </a:lnTo>
                  <a:lnTo>
                    <a:pt x="941243" y="544830"/>
                  </a:lnTo>
                  <a:lnTo>
                    <a:pt x="933843" y="537210"/>
                  </a:lnTo>
                  <a:lnTo>
                    <a:pt x="919060" y="520700"/>
                  </a:lnTo>
                  <a:lnTo>
                    <a:pt x="919060" y="516890"/>
                  </a:lnTo>
                  <a:close/>
                </a:path>
                <a:path w="1363345" h="990600">
                  <a:moveTo>
                    <a:pt x="397573" y="528320"/>
                  </a:moveTo>
                  <a:lnTo>
                    <a:pt x="393877" y="529590"/>
                  </a:lnTo>
                  <a:lnTo>
                    <a:pt x="393877" y="537210"/>
                  </a:lnTo>
                  <a:lnTo>
                    <a:pt x="397573" y="537210"/>
                  </a:lnTo>
                  <a:lnTo>
                    <a:pt x="397573" y="528320"/>
                  </a:lnTo>
                  <a:close/>
                </a:path>
                <a:path w="1363345" h="990600">
                  <a:moveTo>
                    <a:pt x="390182" y="523240"/>
                  </a:moveTo>
                  <a:lnTo>
                    <a:pt x="386486" y="523240"/>
                  </a:lnTo>
                  <a:lnTo>
                    <a:pt x="386486" y="533400"/>
                  </a:lnTo>
                  <a:lnTo>
                    <a:pt x="393877" y="533400"/>
                  </a:lnTo>
                  <a:lnTo>
                    <a:pt x="393877" y="529590"/>
                  </a:lnTo>
                  <a:lnTo>
                    <a:pt x="390182" y="529590"/>
                  </a:lnTo>
                  <a:lnTo>
                    <a:pt x="397573" y="527896"/>
                  </a:lnTo>
                  <a:lnTo>
                    <a:pt x="397573" y="527050"/>
                  </a:lnTo>
                  <a:lnTo>
                    <a:pt x="390182" y="527050"/>
                  </a:lnTo>
                  <a:lnTo>
                    <a:pt x="390182" y="523240"/>
                  </a:lnTo>
                  <a:close/>
                </a:path>
                <a:path w="1363345" h="990600">
                  <a:moveTo>
                    <a:pt x="1100277" y="527050"/>
                  </a:moveTo>
                  <a:lnTo>
                    <a:pt x="924746" y="527050"/>
                  </a:lnTo>
                  <a:lnTo>
                    <a:pt x="930432" y="533400"/>
                  </a:lnTo>
                  <a:lnTo>
                    <a:pt x="1092188" y="533400"/>
                  </a:lnTo>
                  <a:lnTo>
                    <a:pt x="1100277" y="527050"/>
                  </a:lnTo>
                  <a:close/>
                </a:path>
                <a:path w="1363345" h="990600">
                  <a:moveTo>
                    <a:pt x="397573" y="527896"/>
                  </a:moveTo>
                  <a:lnTo>
                    <a:pt x="390182" y="529590"/>
                  </a:lnTo>
                  <a:lnTo>
                    <a:pt x="393877" y="529590"/>
                  </a:lnTo>
                  <a:lnTo>
                    <a:pt x="397573" y="528320"/>
                  </a:lnTo>
                  <a:lnTo>
                    <a:pt x="397573" y="527896"/>
                  </a:lnTo>
                  <a:close/>
                </a:path>
                <a:path w="1363345" h="990600">
                  <a:moveTo>
                    <a:pt x="401269" y="527050"/>
                  </a:moveTo>
                  <a:lnTo>
                    <a:pt x="397573" y="528320"/>
                  </a:lnTo>
                  <a:lnTo>
                    <a:pt x="397573" y="529590"/>
                  </a:lnTo>
                  <a:lnTo>
                    <a:pt x="401269" y="529590"/>
                  </a:lnTo>
                  <a:lnTo>
                    <a:pt x="401269" y="527050"/>
                  </a:lnTo>
                  <a:close/>
                </a:path>
                <a:path w="1363345" h="990600">
                  <a:moveTo>
                    <a:pt x="401269" y="527050"/>
                  </a:moveTo>
                  <a:lnTo>
                    <a:pt x="397573" y="527896"/>
                  </a:lnTo>
                  <a:lnTo>
                    <a:pt x="397573" y="528320"/>
                  </a:lnTo>
                  <a:lnTo>
                    <a:pt x="401269" y="527050"/>
                  </a:lnTo>
                  <a:close/>
                </a:path>
                <a:path w="1363345" h="990600">
                  <a:moveTo>
                    <a:pt x="401269" y="527050"/>
                  </a:moveTo>
                  <a:lnTo>
                    <a:pt x="397573" y="527050"/>
                  </a:lnTo>
                  <a:lnTo>
                    <a:pt x="397573" y="527896"/>
                  </a:lnTo>
                  <a:lnTo>
                    <a:pt x="401269" y="527050"/>
                  </a:lnTo>
                  <a:close/>
                </a:path>
                <a:path w="1363345" h="990600">
                  <a:moveTo>
                    <a:pt x="399589" y="520700"/>
                  </a:moveTo>
                  <a:lnTo>
                    <a:pt x="390182" y="520700"/>
                  </a:lnTo>
                  <a:lnTo>
                    <a:pt x="390182" y="527050"/>
                  </a:lnTo>
                  <a:lnTo>
                    <a:pt x="393877" y="523240"/>
                  </a:lnTo>
                  <a:lnTo>
                    <a:pt x="400261" y="523240"/>
                  </a:lnTo>
                  <a:lnTo>
                    <a:pt x="399589" y="520700"/>
                  </a:lnTo>
                  <a:close/>
                </a:path>
                <a:path w="1363345" h="990600">
                  <a:moveTo>
                    <a:pt x="401269" y="520700"/>
                  </a:moveTo>
                  <a:lnTo>
                    <a:pt x="399589" y="520700"/>
                  </a:lnTo>
                  <a:lnTo>
                    <a:pt x="400261" y="523240"/>
                  </a:lnTo>
                  <a:lnTo>
                    <a:pt x="401269" y="523240"/>
                  </a:lnTo>
                  <a:lnTo>
                    <a:pt x="401269" y="520700"/>
                  </a:lnTo>
                  <a:close/>
                </a:path>
                <a:path w="1363345" h="990600">
                  <a:moveTo>
                    <a:pt x="1105322" y="520700"/>
                  </a:moveTo>
                  <a:lnTo>
                    <a:pt x="919060" y="520700"/>
                  </a:lnTo>
                  <a:lnTo>
                    <a:pt x="921335" y="523240"/>
                  </a:lnTo>
                  <a:lnTo>
                    <a:pt x="1103304" y="523240"/>
                  </a:lnTo>
                  <a:lnTo>
                    <a:pt x="1105322" y="520700"/>
                  </a:lnTo>
                  <a:close/>
                </a:path>
                <a:path w="1363345" h="990600">
                  <a:moveTo>
                    <a:pt x="397573" y="510540"/>
                  </a:moveTo>
                  <a:lnTo>
                    <a:pt x="386486" y="510540"/>
                  </a:lnTo>
                  <a:lnTo>
                    <a:pt x="386486" y="516890"/>
                  </a:lnTo>
                  <a:lnTo>
                    <a:pt x="398581" y="516890"/>
                  </a:lnTo>
                  <a:lnTo>
                    <a:pt x="397573" y="513080"/>
                  </a:lnTo>
                  <a:lnTo>
                    <a:pt x="397573" y="510540"/>
                  </a:lnTo>
                  <a:close/>
                </a:path>
                <a:path w="1363345" h="990600">
                  <a:moveTo>
                    <a:pt x="401269" y="510540"/>
                  </a:moveTo>
                  <a:lnTo>
                    <a:pt x="397573" y="510540"/>
                  </a:lnTo>
                  <a:lnTo>
                    <a:pt x="397573" y="513080"/>
                  </a:lnTo>
                  <a:lnTo>
                    <a:pt x="398581" y="516890"/>
                  </a:lnTo>
                  <a:lnTo>
                    <a:pt x="401269" y="516890"/>
                  </a:lnTo>
                  <a:lnTo>
                    <a:pt x="401269" y="510540"/>
                  </a:lnTo>
                  <a:close/>
                </a:path>
                <a:path w="1363345" h="990600">
                  <a:moveTo>
                    <a:pt x="1111377" y="513080"/>
                  </a:moveTo>
                  <a:lnTo>
                    <a:pt x="919060" y="513080"/>
                  </a:lnTo>
                  <a:lnTo>
                    <a:pt x="919060" y="516890"/>
                  </a:lnTo>
                  <a:lnTo>
                    <a:pt x="1108349" y="516890"/>
                  </a:lnTo>
                  <a:lnTo>
                    <a:pt x="1111377" y="513080"/>
                  </a:lnTo>
                  <a:close/>
                </a:path>
                <a:path w="1363345" h="990600">
                  <a:moveTo>
                    <a:pt x="919060" y="506730"/>
                  </a:moveTo>
                  <a:lnTo>
                    <a:pt x="401269" y="506730"/>
                  </a:lnTo>
                  <a:lnTo>
                    <a:pt x="401269" y="513080"/>
                  </a:lnTo>
                  <a:lnTo>
                    <a:pt x="919060" y="513080"/>
                  </a:lnTo>
                  <a:lnTo>
                    <a:pt x="919060" y="506730"/>
                  </a:lnTo>
                  <a:close/>
                </a:path>
                <a:path w="1363345" h="990600">
                  <a:moveTo>
                    <a:pt x="393877" y="502920"/>
                  </a:moveTo>
                  <a:lnTo>
                    <a:pt x="390182" y="506730"/>
                  </a:lnTo>
                  <a:lnTo>
                    <a:pt x="393877" y="506730"/>
                  </a:lnTo>
                  <a:lnTo>
                    <a:pt x="393877" y="502920"/>
                  </a:lnTo>
                  <a:close/>
                </a:path>
                <a:path w="1363345" h="990600">
                  <a:moveTo>
                    <a:pt x="397573" y="477520"/>
                  </a:moveTo>
                  <a:lnTo>
                    <a:pt x="393877" y="477520"/>
                  </a:lnTo>
                  <a:lnTo>
                    <a:pt x="393877" y="487680"/>
                  </a:lnTo>
                  <a:lnTo>
                    <a:pt x="397573" y="487680"/>
                  </a:lnTo>
                  <a:lnTo>
                    <a:pt x="397573" y="495300"/>
                  </a:lnTo>
                  <a:lnTo>
                    <a:pt x="393877" y="495300"/>
                  </a:lnTo>
                  <a:lnTo>
                    <a:pt x="393877" y="499110"/>
                  </a:lnTo>
                  <a:lnTo>
                    <a:pt x="390182" y="499110"/>
                  </a:lnTo>
                  <a:lnTo>
                    <a:pt x="393877" y="502920"/>
                  </a:lnTo>
                  <a:lnTo>
                    <a:pt x="397573" y="502920"/>
                  </a:lnTo>
                  <a:lnTo>
                    <a:pt x="397573" y="506730"/>
                  </a:lnTo>
                  <a:lnTo>
                    <a:pt x="401269" y="506730"/>
                  </a:lnTo>
                  <a:lnTo>
                    <a:pt x="401269" y="502920"/>
                  </a:lnTo>
                  <a:lnTo>
                    <a:pt x="412368" y="495300"/>
                  </a:lnTo>
                  <a:lnTo>
                    <a:pt x="401269" y="491490"/>
                  </a:lnTo>
                  <a:lnTo>
                    <a:pt x="397573" y="477520"/>
                  </a:lnTo>
                  <a:close/>
                </a:path>
                <a:path w="1363345" h="990600">
                  <a:moveTo>
                    <a:pt x="914898" y="499110"/>
                  </a:moveTo>
                  <a:lnTo>
                    <a:pt x="406819" y="499110"/>
                  </a:lnTo>
                  <a:lnTo>
                    <a:pt x="401269" y="502920"/>
                  </a:lnTo>
                  <a:lnTo>
                    <a:pt x="919060" y="502920"/>
                  </a:lnTo>
                  <a:lnTo>
                    <a:pt x="914898" y="499110"/>
                  </a:lnTo>
                  <a:close/>
                </a:path>
                <a:path w="1363345" h="990600">
                  <a:moveTo>
                    <a:pt x="390182" y="491490"/>
                  </a:moveTo>
                  <a:lnTo>
                    <a:pt x="379082" y="499110"/>
                  </a:lnTo>
                  <a:lnTo>
                    <a:pt x="388334" y="499110"/>
                  </a:lnTo>
                  <a:lnTo>
                    <a:pt x="390182" y="491490"/>
                  </a:lnTo>
                  <a:close/>
                </a:path>
                <a:path w="1363345" h="990600">
                  <a:moveTo>
                    <a:pt x="902411" y="487680"/>
                  </a:moveTo>
                  <a:lnTo>
                    <a:pt x="879757" y="487680"/>
                  </a:lnTo>
                  <a:lnTo>
                    <a:pt x="883919" y="491490"/>
                  </a:lnTo>
                  <a:lnTo>
                    <a:pt x="902411" y="487680"/>
                  </a:lnTo>
                  <a:close/>
                </a:path>
                <a:path w="1363345" h="990600">
                  <a:moveTo>
                    <a:pt x="393877" y="483870"/>
                  </a:moveTo>
                  <a:lnTo>
                    <a:pt x="382777" y="483870"/>
                  </a:lnTo>
                  <a:lnTo>
                    <a:pt x="386486" y="487680"/>
                  </a:lnTo>
                  <a:lnTo>
                    <a:pt x="393877" y="487680"/>
                  </a:lnTo>
                  <a:lnTo>
                    <a:pt x="393877" y="483870"/>
                  </a:lnTo>
                  <a:close/>
                </a:path>
                <a:path w="1363345" h="990600">
                  <a:moveTo>
                    <a:pt x="875595" y="483870"/>
                  </a:moveTo>
                  <a:lnTo>
                    <a:pt x="399253" y="483870"/>
                  </a:lnTo>
                  <a:lnTo>
                    <a:pt x="400261" y="487680"/>
                  </a:lnTo>
                  <a:lnTo>
                    <a:pt x="879757" y="487680"/>
                  </a:lnTo>
                  <a:lnTo>
                    <a:pt x="875595" y="483870"/>
                  </a:lnTo>
                  <a:close/>
                </a:path>
                <a:path w="1363345" h="990600">
                  <a:moveTo>
                    <a:pt x="358736" y="467360"/>
                  </a:moveTo>
                  <a:lnTo>
                    <a:pt x="358736" y="481330"/>
                  </a:lnTo>
                  <a:lnTo>
                    <a:pt x="347649" y="483870"/>
                  </a:lnTo>
                  <a:lnTo>
                    <a:pt x="375386" y="483870"/>
                  </a:lnTo>
                  <a:lnTo>
                    <a:pt x="371690" y="471170"/>
                  </a:lnTo>
                  <a:lnTo>
                    <a:pt x="358736" y="467360"/>
                  </a:lnTo>
                  <a:close/>
                </a:path>
                <a:path w="1363345" h="990600">
                  <a:moveTo>
                    <a:pt x="383837" y="477520"/>
                  </a:moveTo>
                  <a:lnTo>
                    <a:pt x="379082" y="477520"/>
                  </a:lnTo>
                  <a:lnTo>
                    <a:pt x="379082" y="483870"/>
                  </a:lnTo>
                  <a:lnTo>
                    <a:pt x="382777" y="483870"/>
                  </a:lnTo>
                  <a:lnTo>
                    <a:pt x="382777" y="481330"/>
                  </a:lnTo>
                  <a:lnTo>
                    <a:pt x="385426" y="481330"/>
                  </a:lnTo>
                  <a:lnTo>
                    <a:pt x="383837" y="477520"/>
                  </a:lnTo>
                  <a:close/>
                </a:path>
                <a:path w="1363345" h="990600">
                  <a:moveTo>
                    <a:pt x="382777" y="471170"/>
                  </a:moveTo>
                  <a:lnTo>
                    <a:pt x="382777" y="474980"/>
                  </a:lnTo>
                  <a:lnTo>
                    <a:pt x="386486" y="483870"/>
                  </a:lnTo>
                  <a:lnTo>
                    <a:pt x="382777" y="471170"/>
                  </a:lnTo>
                  <a:close/>
                </a:path>
                <a:path w="1363345" h="990600">
                  <a:moveTo>
                    <a:pt x="393877" y="477520"/>
                  </a:moveTo>
                  <a:lnTo>
                    <a:pt x="384632" y="477520"/>
                  </a:lnTo>
                  <a:lnTo>
                    <a:pt x="385744" y="481330"/>
                  </a:lnTo>
                  <a:lnTo>
                    <a:pt x="393877" y="481330"/>
                  </a:lnTo>
                  <a:lnTo>
                    <a:pt x="393877" y="477520"/>
                  </a:lnTo>
                  <a:close/>
                </a:path>
                <a:path w="1363345" h="990600">
                  <a:moveTo>
                    <a:pt x="864731" y="474980"/>
                  </a:moveTo>
                  <a:lnTo>
                    <a:pt x="394801" y="474980"/>
                  </a:lnTo>
                  <a:lnTo>
                    <a:pt x="397573" y="477520"/>
                  </a:lnTo>
                  <a:lnTo>
                    <a:pt x="398581" y="481330"/>
                  </a:lnTo>
                  <a:lnTo>
                    <a:pt x="872820" y="481330"/>
                  </a:lnTo>
                  <a:lnTo>
                    <a:pt x="864731" y="474980"/>
                  </a:lnTo>
                  <a:close/>
                </a:path>
                <a:path w="1363345" h="990600">
                  <a:moveTo>
                    <a:pt x="390644" y="471170"/>
                  </a:moveTo>
                  <a:lnTo>
                    <a:pt x="390182" y="471170"/>
                  </a:lnTo>
                  <a:lnTo>
                    <a:pt x="390182" y="474980"/>
                  </a:lnTo>
                  <a:lnTo>
                    <a:pt x="394801" y="474980"/>
                  </a:lnTo>
                  <a:lnTo>
                    <a:pt x="390644" y="471170"/>
                  </a:lnTo>
                  <a:close/>
                </a:path>
                <a:path w="1363345" h="990600">
                  <a:moveTo>
                    <a:pt x="826592" y="471170"/>
                  </a:moveTo>
                  <a:lnTo>
                    <a:pt x="802551" y="471170"/>
                  </a:lnTo>
                  <a:lnTo>
                    <a:pt x="813650" y="474980"/>
                  </a:lnTo>
                  <a:lnTo>
                    <a:pt x="826592" y="471170"/>
                  </a:lnTo>
                  <a:close/>
                </a:path>
                <a:path w="1363345" h="990600">
                  <a:moveTo>
                    <a:pt x="859878" y="471170"/>
                  </a:moveTo>
                  <a:lnTo>
                    <a:pt x="837691" y="471170"/>
                  </a:lnTo>
                  <a:lnTo>
                    <a:pt x="848791" y="474980"/>
                  </a:lnTo>
                  <a:lnTo>
                    <a:pt x="859878" y="471170"/>
                  </a:lnTo>
                  <a:close/>
                </a:path>
                <a:path w="1363345" h="990600">
                  <a:moveTo>
                    <a:pt x="795825" y="464820"/>
                  </a:moveTo>
                  <a:lnTo>
                    <a:pt x="382046" y="464820"/>
                  </a:lnTo>
                  <a:lnTo>
                    <a:pt x="386486" y="467360"/>
                  </a:lnTo>
                  <a:lnTo>
                    <a:pt x="390644" y="471170"/>
                  </a:lnTo>
                  <a:lnTo>
                    <a:pt x="802551" y="471170"/>
                  </a:lnTo>
                  <a:lnTo>
                    <a:pt x="795825" y="464820"/>
                  </a:lnTo>
                  <a:close/>
                </a:path>
                <a:path w="1363345" h="990600">
                  <a:moveTo>
                    <a:pt x="373538" y="453390"/>
                  </a:moveTo>
                  <a:lnTo>
                    <a:pt x="366140" y="453390"/>
                  </a:lnTo>
                  <a:lnTo>
                    <a:pt x="366140" y="457200"/>
                  </a:lnTo>
                  <a:lnTo>
                    <a:pt x="367995" y="461010"/>
                  </a:lnTo>
                  <a:lnTo>
                    <a:pt x="362445" y="461010"/>
                  </a:lnTo>
                  <a:lnTo>
                    <a:pt x="362445" y="464820"/>
                  </a:lnTo>
                  <a:lnTo>
                    <a:pt x="371690" y="464820"/>
                  </a:lnTo>
                  <a:lnTo>
                    <a:pt x="371690" y="457200"/>
                  </a:lnTo>
                  <a:lnTo>
                    <a:pt x="374462" y="457200"/>
                  </a:lnTo>
                  <a:lnTo>
                    <a:pt x="373538" y="453390"/>
                  </a:lnTo>
                  <a:close/>
                </a:path>
                <a:path w="1363345" h="990600">
                  <a:moveTo>
                    <a:pt x="371690" y="461010"/>
                  </a:moveTo>
                  <a:lnTo>
                    <a:pt x="371690" y="464820"/>
                  </a:lnTo>
                  <a:lnTo>
                    <a:pt x="375386" y="464820"/>
                  </a:lnTo>
                  <a:lnTo>
                    <a:pt x="371690" y="461010"/>
                  </a:lnTo>
                  <a:close/>
                </a:path>
                <a:path w="1363345" h="990600">
                  <a:moveTo>
                    <a:pt x="374462" y="457200"/>
                  </a:moveTo>
                  <a:lnTo>
                    <a:pt x="371690" y="457200"/>
                  </a:lnTo>
                  <a:lnTo>
                    <a:pt x="371690" y="461010"/>
                  </a:lnTo>
                  <a:lnTo>
                    <a:pt x="375386" y="464820"/>
                  </a:lnTo>
                  <a:lnTo>
                    <a:pt x="382046" y="464820"/>
                  </a:lnTo>
                  <a:lnTo>
                    <a:pt x="375386" y="461010"/>
                  </a:lnTo>
                  <a:lnTo>
                    <a:pt x="374462" y="457200"/>
                  </a:lnTo>
                  <a:close/>
                </a:path>
                <a:path w="1363345" h="990600">
                  <a:moveTo>
                    <a:pt x="362445" y="457200"/>
                  </a:moveTo>
                  <a:lnTo>
                    <a:pt x="360591" y="457200"/>
                  </a:lnTo>
                  <a:lnTo>
                    <a:pt x="366140" y="461010"/>
                  </a:lnTo>
                  <a:lnTo>
                    <a:pt x="362445" y="457200"/>
                  </a:lnTo>
                  <a:close/>
                </a:path>
                <a:path w="1363345" h="990600">
                  <a:moveTo>
                    <a:pt x="745235" y="438150"/>
                  </a:moveTo>
                  <a:lnTo>
                    <a:pt x="366647" y="438150"/>
                  </a:lnTo>
                  <a:lnTo>
                    <a:pt x="371690" y="445770"/>
                  </a:lnTo>
                  <a:lnTo>
                    <a:pt x="375386" y="461010"/>
                  </a:lnTo>
                  <a:lnTo>
                    <a:pt x="791790" y="461010"/>
                  </a:lnTo>
                  <a:lnTo>
                    <a:pt x="787755" y="457200"/>
                  </a:lnTo>
                  <a:lnTo>
                    <a:pt x="771118" y="445770"/>
                  </a:lnTo>
                  <a:lnTo>
                    <a:pt x="760018" y="441960"/>
                  </a:lnTo>
                  <a:lnTo>
                    <a:pt x="745235" y="438150"/>
                  </a:lnTo>
                  <a:close/>
                </a:path>
                <a:path w="1363345" h="990600">
                  <a:moveTo>
                    <a:pt x="355041" y="453390"/>
                  </a:moveTo>
                  <a:lnTo>
                    <a:pt x="351345" y="453390"/>
                  </a:lnTo>
                  <a:lnTo>
                    <a:pt x="351345" y="457200"/>
                  </a:lnTo>
                  <a:lnTo>
                    <a:pt x="360591" y="457200"/>
                  </a:lnTo>
                  <a:lnTo>
                    <a:pt x="355041" y="453390"/>
                  </a:lnTo>
                  <a:close/>
                </a:path>
                <a:path w="1363345" h="990600">
                  <a:moveTo>
                    <a:pt x="366140" y="453390"/>
                  </a:moveTo>
                  <a:lnTo>
                    <a:pt x="355041" y="453390"/>
                  </a:lnTo>
                  <a:lnTo>
                    <a:pt x="362445" y="457200"/>
                  </a:lnTo>
                  <a:lnTo>
                    <a:pt x="366140" y="457200"/>
                  </a:lnTo>
                  <a:lnTo>
                    <a:pt x="366140" y="453390"/>
                  </a:lnTo>
                  <a:close/>
                </a:path>
                <a:path w="1363345" h="990600">
                  <a:moveTo>
                    <a:pt x="343954" y="441960"/>
                  </a:moveTo>
                  <a:lnTo>
                    <a:pt x="340245" y="445770"/>
                  </a:lnTo>
                  <a:lnTo>
                    <a:pt x="332854" y="445770"/>
                  </a:lnTo>
                  <a:lnTo>
                    <a:pt x="321754" y="453390"/>
                  </a:lnTo>
                  <a:lnTo>
                    <a:pt x="347810" y="453390"/>
                  </a:lnTo>
                  <a:lnTo>
                    <a:pt x="343954" y="445770"/>
                  </a:lnTo>
                  <a:lnTo>
                    <a:pt x="343954" y="441960"/>
                  </a:lnTo>
                  <a:close/>
                </a:path>
                <a:path w="1363345" h="990600">
                  <a:moveTo>
                    <a:pt x="363117" y="438150"/>
                  </a:moveTo>
                  <a:lnTo>
                    <a:pt x="361099" y="438150"/>
                  </a:lnTo>
                  <a:lnTo>
                    <a:pt x="355041" y="449580"/>
                  </a:lnTo>
                  <a:lnTo>
                    <a:pt x="355041" y="453390"/>
                  </a:lnTo>
                  <a:lnTo>
                    <a:pt x="366140" y="449580"/>
                  </a:lnTo>
                  <a:lnTo>
                    <a:pt x="363117" y="438150"/>
                  </a:lnTo>
                  <a:close/>
                </a:path>
                <a:path w="1363345" h="990600">
                  <a:moveTo>
                    <a:pt x="321754" y="445770"/>
                  </a:moveTo>
                  <a:lnTo>
                    <a:pt x="319912" y="445770"/>
                  </a:lnTo>
                  <a:lnTo>
                    <a:pt x="319912" y="449580"/>
                  </a:lnTo>
                  <a:lnTo>
                    <a:pt x="321754" y="449580"/>
                  </a:lnTo>
                  <a:lnTo>
                    <a:pt x="321754" y="445770"/>
                  </a:lnTo>
                  <a:close/>
                </a:path>
                <a:path w="1363345" h="990600">
                  <a:moveTo>
                    <a:pt x="332854" y="445770"/>
                  </a:moveTo>
                  <a:lnTo>
                    <a:pt x="321754" y="445770"/>
                  </a:lnTo>
                  <a:lnTo>
                    <a:pt x="321754" y="449580"/>
                  </a:lnTo>
                  <a:lnTo>
                    <a:pt x="327304" y="449580"/>
                  </a:lnTo>
                  <a:lnTo>
                    <a:pt x="332854" y="445770"/>
                  </a:lnTo>
                  <a:close/>
                </a:path>
                <a:path w="1363345" h="990600">
                  <a:moveTo>
                    <a:pt x="362445" y="435610"/>
                  </a:moveTo>
                  <a:lnTo>
                    <a:pt x="336549" y="435610"/>
                  </a:lnTo>
                  <a:lnTo>
                    <a:pt x="336549" y="438150"/>
                  </a:lnTo>
                  <a:lnTo>
                    <a:pt x="343954" y="438150"/>
                  </a:lnTo>
                  <a:lnTo>
                    <a:pt x="343954" y="445770"/>
                  </a:lnTo>
                  <a:lnTo>
                    <a:pt x="345882" y="449580"/>
                  </a:lnTo>
                  <a:lnTo>
                    <a:pt x="355041" y="449580"/>
                  </a:lnTo>
                  <a:lnTo>
                    <a:pt x="362445" y="435610"/>
                  </a:lnTo>
                  <a:close/>
                </a:path>
                <a:path w="1363345" h="990600">
                  <a:moveTo>
                    <a:pt x="340245" y="429260"/>
                  </a:moveTo>
                  <a:lnTo>
                    <a:pt x="340245" y="435610"/>
                  </a:lnTo>
                  <a:lnTo>
                    <a:pt x="362445" y="435610"/>
                  </a:lnTo>
                  <a:lnTo>
                    <a:pt x="366140" y="449580"/>
                  </a:lnTo>
                  <a:lnTo>
                    <a:pt x="372614" y="449580"/>
                  </a:lnTo>
                  <a:lnTo>
                    <a:pt x="371690" y="445770"/>
                  </a:lnTo>
                  <a:lnTo>
                    <a:pt x="362445" y="431800"/>
                  </a:lnTo>
                  <a:lnTo>
                    <a:pt x="343954" y="431800"/>
                  </a:lnTo>
                  <a:lnTo>
                    <a:pt x="340245" y="429260"/>
                  </a:lnTo>
                  <a:close/>
                </a:path>
                <a:path w="1363345" h="990600">
                  <a:moveTo>
                    <a:pt x="343954" y="438150"/>
                  </a:moveTo>
                  <a:lnTo>
                    <a:pt x="340245" y="438150"/>
                  </a:lnTo>
                  <a:lnTo>
                    <a:pt x="340245" y="441960"/>
                  </a:lnTo>
                  <a:lnTo>
                    <a:pt x="343954" y="441960"/>
                  </a:lnTo>
                  <a:lnTo>
                    <a:pt x="343954" y="438150"/>
                  </a:lnTo>
                  <a:close/>
                </a:path>
                <a:path w="1363345" h="990600">
                  <a:moveTo>
                    <a:pt x="737831" y="421640"/>
                  </a:moveTo>
                  <a:lnTo>
                    <a:pt x="340245" y="421640"/>
                  </a:lnTo>
                  <a:lnTo>
                    <a:pt x="351345" y="429260"/>
                  </a:lnTo>
                  <a:lnTo>
                    <a:pt x="362445" y="431800"/>
                  </a:lnTo>
                  <a:lnTo>
                    <a:pt x="364966" y="435610"/>
                  </a:lnTo>
                  <a:lnTo>
                    <a:pt x="744096" y="435610"/>
                  </a:lnTo>
                  <a:lnTo>
                    <a:pt x="737831" y="421640"/>
                  </a:lnTo>
                  <a:close/>
                </a:path>
                <a:path w="1363345" h="990600">
                  <a:moveTo>
                    <a:pt x="329158" y="421640"/>
                  </a:moveTo>
                  <a:lnTo>
                    <a:pt x="329158" y="431800"/>
                  </a:lnTo>
                  <a:lnTo>
                    <a:pt x="331846" y="431800"/>
                  </a:lnTo>
                  <a:lnTo>
                    <a:pt x="329158" y="421640"/>
                  </a:lnTo>
                  <a:close/>
                </a:path>
                <a:path w="1363345" h="990600">
                  <a:moveTo>
                    <a:pt x="332854" y="421640"/>
                  </a:moveTo>
                  <a:lnTo>
                    <a:pt x="329158" y="421640"/>
                  </a:lnTo>
                  <a:lnTo>
                    <a:pt x="331846" y="431800"/>
                  </a:lnTo>
                  <a:lnTo>
                    <a:pt x="340245" y="431800"/>
                  </a:lnTo>
                  <a:lnTo>
                    <a:pt x="340245" y="429260"/>
                  </a:lnTo>
                  <a:lnTo>
                    <a:pt x="332854" y="429260"/>
                  </a:lnTo>
                  <a:lnTo>
                    <a:pt x="336549" y="425450"/>
                  </a:lnTo>
                  <a:lnTo>
                    <a:pt x="332854" y="425450"/>
                  </a:lnTo>
                  <a:lnTo>
                    <a:pt x="332854" y="421640"/>
                  </a:lnTo>
                  <a:close/>
                </a:path>
                <a:path w="1363345" h="990600">
                  <a:moveTo>
                    <a:pt x="343954" y="425450"/>
                  </a:moveTo>
                  <a:lnTo>
                    <a:pt x="340245" y="425450"/>
                  </a:lnTo>
                  <a:lnTo>
                    <a:pt x="340245" y="429260"/>
                  </a:lnTo>
                  <a:lnTo>
                    <a:pt x="343954" y="431800"/>
                  </a:lnTo>
                  <a:lnTo>
                    <a:pt x="347649" y="431800"/>
                  </a:lnTo>
                  <a:lnTo>
                    <a:pt x="347649" y="429260"/>
                  </a:lnTo>
                  <a:lnTo>
                    <a:pt x="343954" y="425450"/>
                  </a:lnTo>
                  <a:close/>
                </a:path>
                <a:path w="1363345" h="990600">
                  <a:moveTo>
                    <a:pt x="351345" y="429260"/>
                  </a:moveTo>
                  <a:lnTo>
                    <a:pt x="347649" y="429260"/>
                  </a:lnTo>
                  <a:lnTo>
                    <a:pt x="347649" y="431800"/>
                  </a:lnTo>
                  <a:lnTo>
                    <a:pt x="362445" y="431800"/>
                  </a:lnTo>
                  <a:lnTo>
                    <a:pt x="351345" y="429260"/>
                  </a:lnTo>
                  <a:close/>
                </a:path>
                <a:path w="1363345" h="990600">
                  <a:moveTo>
                    <a:pt x="340245" y="419100"/>
                  </a:moveTo>
                  <a:lnTo>
                    <a:pt x="332854" y="419100"/>
                  </a:lnTo>
                  <a:lnTo>
                    <a:pt x="332854" y="421640"/>
                  </a:lnTo>
                  <a:lnTo>
                    <a:pt x="340245" y="421640"/>
                  </a:lnTo>
                  <a:lnTo>
                    <a:pt x="340245" y="419100"/>
                  </a:lnTo>
                  <a:close/>
                </a:path>
                <a:path w="1363345" h="990600">
                  <a:moveTo>
                    <a:pt x="653335" y="400050"/>
                  </a:moveTo>
                  <a:lnTo>
                    <a:pt x="336549" y="400050"/>
                  </a:lnTo>
                  <a:lnTo>
                    <a:pt x="340245" y="407670"/>
                  </a:lnTo>
                  <a:lnTo>
                    <a:pt x="340245" y="419100"/>
                  </a:lnTo>
                  <a:lnTo>
                    <a:pt x="649071" y="419100"/>
                  </a:lnTo>
                  <a:lnTo>
                    <a:pt x="653335" y="400050"/>
                  </a:lnTo>
                  <a:close/>
                </a:path>
                <a:path w="1363345" h="990600">
                  <a:moveTo>
                    <a:pt x="682358" y="411480"/>
                  </a:moveTo>
                  <a:lnTo>
                    <a:pt x="667562" y="415290"/>
                  </a:lnTo>
                  <a:lnTo>
                    <a:pt x="649071" y="419100"/>
                  </a:lnTo>
                  <a:lnTo>
                    <a:pt x="706399" y="419100"/>
                  </a:lnTo>
                  <a:lnTo>
                    <a:pt x="695299" y="415290"/>
                  </a:lnTo>
                  <a:lnTo>
                    <a:pt x="682358" y="411480"/>
                  </a:lnTo>
                  <a:close/>
                </a:path>
                <a:path w="1363345" h="990600">
                  <a:moveTo>
                    <a:pt x="730440" y="407670"/>
                  </a:moveTo>
                  <a:lnTo>
                    <a:pt x="717486" y="415290"/>
                  </a:lnTo>
                  <a:lnTo>
                    <a:pt x="706399" y="419100"/>
                  </a:lnTo>
                  <a:lnTo>
                    <a:pt x="736488" y="419100"/>
                  </a:lnTo>
                  <a:lnTo>
                    <a:pt x="730440" y="407670"/>
                  </a:lnTo>
                  <a:close/>
                </a:path>
                <a:path w="1363345" h="990600">
                  <a:moveTo>
                    <a:pt x="332854" y="411480"/>
                  </a:moveTo>
                  <a:lnTo>
                    <a:pt x="331846" y="411480"/>
                  </a:lnTo>
                  <a:lnTo>
                    <a:pt x="330838" y="415290"/>
                  </a:lnTo>
                  <a:lnTo>
                    <a:pt x="332854" y="415290"/>
                  </a:lnTo>
                  <a:lnTo>
                    <a:pt x="332854" y="411480"/>
                  </a:lnTo>
                  <a:close/>
                </a:path>
                <a:path w="1363345" h="990600">
                  <a:moveTo>
                    <a:pt x="332854" y="392430"/>
                  </a:moveTo>
                  <a:lnTo>
                    <a:pt x="329158" y="392430"/>
                  </a:lnTo>
                  <a:lnTo>
                    <a:pt x="329158" y="400050"/>
                  </a:lnTo>
                  <a:lnTo>
                    <a:pt x="325462" y="400050"/>
                  </a:lnTo>
                  <a:lnTo>
                    <a:pt x="325462" y="402595"/>
                  </a:lnTo>
                  <a:lnTo>
                    <a:pt x="327304" y="403860"/>
                  </a:lnTo>
                  <a:lnTo>
                    <a:pt x="332854" y="403860"/>
                  </a:lnTo>
                  <a:lnTo>
                    <a:pt x="332854" y="415290"/>
                  </a:lnTo>
                  <a:lnTo>
                    <a:pt x="340245" y="415290"/>
                  </a:lnTo>
                  <a:lnTo>
                    <a:pt x="340245" y="407670"/>
                  </a:lnTo>
                  <a:lnTo>
                    <a:pt x="332854" y="392430"/>
                  </a:lnTo>
                  <a:close/>
                </a:path>
                <a:path w="1363345" h="990600">
                  <a:moveTo>
                    <a:pt x="730440" y="407670"/>
                  </a:moveTo>
                  <a:lnTo>
                    <a:pt x="651630" y="407670"/>
                  </a:lnTo>
                  <a:lnTo>
                    <a:pt x="649924" y="415290"/>
                  </a:lnTo>
                  <a:lnTo>
                    <a:pt x="667562" y="415290"/>
                  </a:lnTo>
                  <a:lnTo>
                    <a:pt x="682358" y="411480"/>
                  </a:lnTo>
                  <a:lnTo>
                    <a:pt x="723963" y="411480"/>
                  </a:lnTo>
                  <a:lnTo>
                    <a:pt x="730440" y="407670"/>
                  </a:lnTo>
                  <a:close/>
                </a:path>
                <a:path w="1363345" h="990600">
                  <a:moveTo>
                    <a:pt x="723963" y="411480"/>
                  </a:moveTo>
                  <a:lnTo>
                    <a:pt x="682358" y="411480"/>
                  </a:lnTo>
                  <a:lnTo>
                    <a:pt x="695299" y="415290"/>
                  </a:lnTo>
                  <a:lnTo>
                    <a:pt x="717486" y="415290"/>
                  </a:lnTo>
                  <a:lnTo>
                    <a:pt x="723963" y="411480"/>
                  </a:lnTo>
                  <a:close/>
                </a:path>
                <a:path w="1363345" h="990600">
                  <a:moveTo>
                    <a:pt x="325462" y="402595"/>
                  </a:moveTo>
                  <a:lnTo>
                    <a:pt x="325462" y="403860"/>
                  </a:lnTo>
                  <a:lnTo>
                    <a:pt x="327304" y="403860"/>
                  </a:lnTo>
                  <a:lnTo>
                    <a:pt x="325462" y="402595"/>
                  </a:lnTo>
                  <a:close/>
                </a:path>
                <a:path w="1363345" h="990600">
                  <a:moveTo>
                    <a:pt x="316217" y="386080"/>
                  </a:moveTo>
                  <a:lnTo>
                    <a:pt x="308813" y="400050"/>
                  </a:lnTo>
                  <a:lnTo>
                    <a:pt x="321754" y="400050"/>
                  </a:lnTo>
                  <a:lnTo>
                    <a:pt x="316217" y="386080"/>
                  </a:lnTo>
                  <a:close/>
                </a:path>
                <a:path w="1363345" h="990600">
                  <a:moveTo>
                    <a:pt x="660171" y="373380"/>
                  </a:moveTo>
                  <a:lnTo>
                    <a:pt x="327478" y="373380"/>
                  </a:lnTo>
                  <a:lnTo>
                    <a:pt x="329158" y="379730"/>
                  </a:lnTo>
                  <a:lnTo>
                    <a:pt x="332854" y="392430"/>
                  </a:lnTo>
                  <a:lnTo>
                    <a:pt x="334702" y="396240"/>
                  </a:lnTo>
                  <a:lnTo>
                    <a:pt x="654188" y="396240"/>
                  </a:lnTo>
                  <a:lnTo>
                    <a:pt x="656462" y="386080"/>
                  </a:lnTo>
                  <a:lnTo>
                    <a:pt x="660171" y="373380"/>
                  </a:lnTo>
                  <a:close/>
                </a:path>
                <a:path w="1363345" h="990600">
                  <a:moveTo>
                    <a:pt x="319912" y="365760"/>
                  </a:moveTo>
                  <a:lnTo>
                    <a:pt x="319912" y="379730"/>
                  </a:lnTo>
                  <a:lnTo>
                    <a:pt x="321754" y="379730"/>
                  </a:lnTo>
                  <a:lnTo>
                    <a:pt x="319912" y="365760"/>
                  </a:lnTo>
                  <a:close/>
                </a:path>
                <a:path w="1363345" h="990600">
                  <a:moveTo>
                    <a:pt x="323151" y="361950"/>
                  </a:moveTo>
                  <a:lnTo>
                    <a:pt x="316217" y="361950"/>
                  </a:lnTo>
                  <a:lnTo>
                    <a:pt x="316217" y="365760"/>
                  </a:lnTo>
                  <a:lnTo>
                    <a:pt x="321754" y="365760"/>
                  </a:lnTo>
                  <a:lnTo>
                    <a:pt x="321754" y="373380"/>
                  </a:lnTo>
                  <a:lnTo>
                    <a:pt x="327478" y="373380"/>
                  </a:lnTo>
                  <a:lnTo>
                    <a:pt x="325462" y="365760"/>
                  </a:lnTo>
                  <a:lnTo>
                    <a:pt x="323151" y="361950"/>
                  </a:lnTo>
                  <a:close/>
                </a:path>
                <a:path w="1363345" h="990600">
                  <a:moveTo>
                    <a:pt x="628726" y="340360"/>
                  </a:moveTo>
                  <a:lnTo>
                    <a:pt x="329158" y="340360"/>
                  </a:lnTo>
                  <a:lnTo>
                    <a:pt x="329158" y="350520"/>
                  </a:lnTo>
                  <a:lnTo>
                    <a:pt x="316217" y="350520"/>
                  </a:lnTo>
                  <a:lnTo>
                    <a:pt x="325462" y="365760"/>
                  </a:lnTo>
                  <a:lnTo>
                    <a:pt x="326470" y="369570"/>
                  </a:lnTo>
                  <a:lnTo>
                    <a:pt x="658320" y="369570"/>
                  </a:lnTo>
                  <a:lnTo>
                    <a:pt x="652767" y="358140"/>
                  </a:lnTo>
                  <a:lnTo>
                    <a:pt x="641680" y="354330"/>
                  </a:lnTo>
                  <a:lnTo>
                    <a:pt x="628726" y="340360"/>
                  </a:lnTo>
                  <a:close/>
                </a:path>
                <a:path w="1363345" h="990600">
                  <a:moveTo>
                    <a:pt x="316217" y="361950"/>
                  </a:moveTo>
                  <a:lnTo>
                    <a:pt x="308813" y="361950"/>
                  </a:lnTo>
                  <a:lnTo>
                    <a:pt x="308813" y="365760"/>
                  </a:lnTo>
                  <a:lnTo>
                    <a:pt x="316217" y="365760"/>
                  </a:lnTo>
                  <a:lnTo>
                    <a:pt x="316217" y="361950"/>
                  </a:lnTo>
                  <a:close/>
                </a:path>
                <a:path w="1363345" h="990600">
                  <a:moveTo>
                    <a:pt x="316217" y="342900"/>
                  </a:moveTo>
                  <a:lnTo>
                    <a:pt x="308813" y="342900"/>
                  </a:lnTo>
                  <a:lnTo>
                    <a:pt x="308813" y="346710"/>
                  </a:lnTo>
                  <a:lnTo>
                    <a:pt x="316217" y="346710"/>
                  </a:lnTo>
                  <a:lnTo>
                    <a:pt x="316217" y="342900"/>
                  </a:lnTo>
                  <a:close/>
                </a:path>
                <a:path w="1363345" h="990600">
                  <a:moveTo>
                    <a:pt x="319912" y="326390"/>
                  </a:moveTo>
                  <a:lnTo>
                    <a:pt x="318738" y="326390"/>
                  </a:lnTo>
                  <a:lnTo>
                    <a:pt x="316217" y="330200"/>
                  </a:lnTo>
                  <a:lnTo>
                    <a:pt x="305117" y="334010"/>
                  </a:lnTo>
                  <a:lnTo>
                    <a:pt x="319912" y="334010"/>
                  </a:lnTo>
                  <a:lnTo>
                    <a:pt x="319912" y="340360"/>
                  </a:lnTo>
                  <a:lnTo>
                    <a:pt x="321252" y="330200"/>
                  </a:lnTo>
                  <a:lnTo>
                    <a:pt x="319912" y="330200"/>
                  </a:lnTo>
                  <a:lnTo>
                    <a:pt x="319912" y="326390"/>
                  </a:lnTo>
                  <a:close/>
                </a:path>
                <a:path w="1363345" h="990600">
                  <a:moveTo>
                    <a:pt x="351345" y="320040"/>
                  </a:moveTo>
                  <a:lnTo>
                    <a:pt x="343954" y="320040"/>
                  </a:lnTo>
                  <a:lnTo>
                    <a:pt x="332854" y="323850"/>
                  </a:lnTo>
                  <a:lnTo>
                    <a:pt x="332854" y="326390"/>
                  </a:lnTo>
                  <a:lnTo>
                    <a:pt x="325462" y="326390"/>
                  </a:lnTo>
                  <a:lnTo>
                    <a:pt x="319912" y="340360"/>
                  </a:lnTo>
                  <a:lnTo>
                    <a:pt x="326202" y="340360"/>
                  </a:lnTo>
                  <a:lnTo>
                    <a:pt x="329158" y="330200"/>
                  </a:lnTo>
                  <a:lnTo>
                    <a:pt x="336549" y="330200"/>
                  </a:lnTo>
                  <a:lnTo>
                    <a:pt x="340245" y="326390"/>
                  </a:lnTo>
                  <a:lnTo>
                    <a:pt x="351345" y="320040"/>
                  </a:lnTo>
                  <a:close/>
                </a:path>
                <a:path w="1363345" h="990600">
                  <a:moveTo>
                    <a:pt x="336549" y="330200"/>
                  </a:moveTo>
                  <a:lnTo>
                    <a:pt x="329158" y="330200"/>
                  </a:lnTo>
                  <a:lnTo>
                    <a:pt x="326202" y="340360"/>
                  </a:lnTo>
                  <a:lnTo>
                    <a:pt x="329158" y="340360"/>
                  </a:lnTo>
                  <a:lnTo>
                    <a:pt x="329158" y="337820"/>
                  </a:lnTo>
                  <a:lnTo>
                    <a:pt x="336549" y="330200"/>
                  </a:lnTo>
                  <a:close/>
                </a:path>
                <a:path w="1363345" h="990600">
                  <a:moveTo>
                    <a:pt x="302654" y="307335"/>
                  </a:moveTo>
                  <a:lnTo>
                    <a:pt x="286626" y="323850"/>
                  </a:lnTo>
                  <a:lnTo>
                    <a:pt x="286626" y="337820"/>
                  </a:lnTo>
                  <a:lnTo>
                    <a:pt x="305117" y="337820"/>
                  </a:lnTo>
                  <a:lnTo>
                    <a:pt x="305117" y="334010"/>
                  </a:lnTo>
                  <a:lnTo>
                    <a:pt x="294017" y="334010"/>
                  </a:lnTo>
                  <a:lnTo>
                    <a:pt x="294017" y="330200"/>
                  </a:lnTo>
                  <a:lnTo>
                    <a:pt x="316217" y="330200"/>
                  </a:lnTo>
                  <a:lnTo>
                    <a:pt x="316217" y="326390"/>
                  </a:lnTo>
                  <a:lnTo>
                    <a:pt x="318738" y="326390"/>
                  </a:lnTo>
                  <a:lnTo>
                    <a:pt x="320419" y="323850"/>
                  </a:lnTo>
                  <a:lnTo>
                    <a:pt x="294017" y="323850"/>
                  </a:lnTo>
                  <a:lnTo>
                    <a:pt x="294017" y="320040"/>
                  </a:lnTo>
                  <a:lnTo>
                    <a:pt x="322941" y="320040"/>
                  </a:lnTo>
                  <a:lnTo>
                    <a:pt x="325462" y="316230"/>
                  </a:lnTo>
                  <a:lnTo>
                    <a:pt x="327310" y="312420"/>
                  </a:lnTo>
                  <a:lnTo>
                    <a:pt x="301421" y="312420"/>
                  </a:lnTo>
                  <a:lnTo>
                    <a:pt x="302654" y="307335"/>
                  </a:lnTo>
                  <a:close/>
                </a:path>
                <a:path w="1363345" h="990600">
                  <a:moveTo>
                    <a:pt x="319912" y="334010"/>
                  </a:moveTo>
                  <a:lnTo>
                    <a:pt x="308813" y="334010"/>
                  </a:lnTo>
                  <a:lnTo>
                    <a:pt x="308813" y="337820"/>
                  </a:lnTo>
                  <a:lnTo>
                    <a:pt x="316217" y="337820"/>
                  </a:lnTo>
                  <a:lnTo>
                    <a:pt x="319912" y="334010"/>
                  </a:lnTo>
                  <a:close/>
                </a:path>
                <a:path w="1363345" h="990600">
                  <a:moveTo>
                    <a:pt x="328234" y="323850"/>
                  </a:moveTo>
                  <a:lnTo>
                    <a:pt x="323100" y="323850"/>
                  </a:lnTo>
                  <a:lnTo>
                    <a:pt x="321754" y="326390"/>
                  </a:lnTo>
                  <a:lnTo>
                    <a:pt x="320247" y="337820"/>
                  </a:lnTo>
                  <a:lnTo>
                    <a:pt x="320922" y="337820"/>
                  </a:lnTo>
                  <a:lnTo>
                    <a:pt x="325462" y="326390"/>
                  </a:lnTo>
                  <a:lnTo>
                    <a:pt x="328234" y="323850"/>
                  </a:lnTo>
                  <a:close/>
                </a:path>
                <a:path w="1363345" h="990600">
                  <a:moveTo>
                    <a:pt x="624502" y="323850"/>
                  </a:moveTo>
                  <a:lnTo>
                    <a:pt x="344685" y="323850"/>
                  </a:lnTo>
                  <a:lnTo>
                    <a:pt x="340245" y="326390"/>
                  </a:lnTo>
                  <a:lnTo>
                    <a:pt x="329158" y="337820"/>
                  </a:lnTo>
                  <a:lnTo>
                    <a:pt x="628054" y="337820"/>
                  </a:lnTo>
                  <a:lnTo>
                    <a:pt x="625030" y="326390"/>
                  </a:lnTo>
                  <a:lnTo>
                    <a:pt x="624502" y="323850"/>
                  </a:lnTo>
                  <a:close/>
                </a:path>
                <a:path w="1363345" h="990600">
                  <a:moveTo>
                    <a:pt x="269976" y="320040"/>
                  </a:moveTo>
                  <a:lnTo>
                    <a:pt x="262585" y="334010"/>
                  </a:lnTo>
                  <a:lnTo>
                    <a:pt x="277545" y="334010"/>
                  </a:lnTo>
                  <a:lnTo>
                    <a:pt x="279565" y="330200"/>
                  </a:lnTo>
                  <a:lnTo>
                    <a:pt x="269976" y="330200"/>
                  </a:lnTo>
                  <a:lnTo>
                    <a:pt x="269976" y="326390"/>
                  </a:lnTo>
                  <a:lnTo>
                    <a:pt x="281584" y="326390"/>
                  </a:lnTo>
                  <a:lnTo>
                    <a:pt x="282930" y="323850"/>
                  </a:lnTo>
                  <a:lnTo>
                    <a:pt x="279222" y="323850"/>
                  </a:lnTo>
                  <a:lnTo>
                    <a:pt x="280334" y="323086"/>
                  </a:lnTo>
                  <a:lnTo>
                    <a:pt x="269976" y="320040"/>
                  </a:lnTo>
                  <a:close/>
                </a:path>
                <a:path w="1363345" h="990600">
                  <a:moveTo>
                    <a:pt x="316217" y="330200"/>
                  </a:moveTo>
                  <a:lnTo>
                    <a:pt x="294017" y="330200"/>
                  </a:lnTo>
                  <a:lnTo>
                    <a:pt x="294017" y="334010"/>
                  </a:lnTo>
                  <a:lnTo>
                    <a:pt x="305117" y="334010"/>
                  </a:lnTo>
                  <a:lnTo>
                    <a:pt x="316217" y="330200"/>
                  </a:lnTo>
                  <a:close/>
                </a:path>
                <a:path w="1363345" h="990600">
                  <a:moveTo>
                    <a:pt x="281584" y="326390"/>
                  </a:moveTo>
                  <a:lnTo>
                    <a:pt x="269976" y="326390"/>
                  </a:lnTo>
                  <a:lnTo>
                    <a:pt x="269976" y="330200"/>
                  </a:lnTo>
                  <a:lnTo>
                    <a:pt x="279565" y="330200"/>
                  </a:lnTo>
                  <a:lnTo>
                    <a:pt x="281584" y="326390"/>
                  </a:lnTo>
                  <a:close/>
                </a:path>
                <a:path w="1363345" h="990600">
                  <a:moveTo>
                    <a:pt x="286626" y="326390"/>
                  </a:moveTo>
                  <a:lnTo>
                    <a:pt x="281584" y="326390"/>
                  </a:lnTo>
                  <a:lnTo>
                    <a:pt x="279565" y="330200"/>
                  </a:lnTo>
                  <a:lnTo>
                    <a:pt x="286626" y="330200"/>
                  </a:lnTo>
                  <a:lnTo>
                    <a:pt x="286626" y="326390"/>
                  </a:lnTo>
                  <a:close/>
                </a:path>
                <a:path w="1363345" h="990600">
                  <a:moveTo>
                    <a:pt x="318738" y="326390"/>
                  </a:moveTo>
                  <a:lnTo>
                    <a:pt x="316217" y="326390"/>
                  </a:lnTo>
                  <a:lnTo>
                    <a:pt x="316217" y="330200"/>
                  </a:lnTo>
                  <a:lnTo>
                    <a:pt x="318738" y="326390"/>
                  </a:lnTo>
                  <a:close/>
                </a:path>
                <a:path w="1363345" h="990600">
                  <a:moveTo>
                    <a:pt x="321754" y="326390"/>
                  </a:moveTo>
                  <a:lnTo>
                    <a:pt x="319912" y="326390"/>
                  </a:lnTo>
                  <a:lnTo>
                    <a:pt x="319912" y="330200"/>
                  </a:lnTo>
                  <a:lnTo>
                    <a:pt x="321252" y="330200"/>
                  </a:lnTo>
                  <a:lnTo>
                    <a:pt x="321754" y="326390"/>
                  </a:lnTo>
                  <a:close/>
                </a:path>
                <a:path w="1363345" h="990600">
                  <a:moveTo>
                    <a:pt x="321300" y="270510"/>
                  </a:moveTo>
                  <a:lnTo>
                    <a:pt x="223748" y="270510"/>
                  </a:lnTo>
                  <a:lnTo>
                    <a:pt x="224570" y="272060"/>
                  </a:lnTo>
                  <a:lnTo>
                    <a:pt x="231152" y="274320"/>
                  </a:lnTo>
                  <a:lnTo>
                    <a:pt x="232994" y="288290"/>
                  </a:lnTo>
                  <a:lnTo>
                    <a:pt x="239474" y="299405"/>
                  </a:lnTo>
                  <a:lnTo>
                    <a:pt x="255181" y="304800"/>
                  </a:lnTo>
                  <a:lnTo>
                    <a:pt x="255919" y="306320"/>
                  </a:lnTo>
                  <a:lnTo>
                    <a:pt x="262585" y="308610"/>
                  </a:lnTo>
                  <a:lnTo>
                    <a:pt x="266280" y="323850"/>
                  </a:lnTo>
                  <a:lnTo>
                    <a:pt x="267960" y="323850"/>
                  </a:lnTo>
                  <a:lnTo>
                    <a:pt x="269976" y="320040"/>
                  </a:lnTo>
                  <a:lnTo>
                    <a:pt x="284772" y="320040"/>
                  </a:lnTo>
                  <a:lnTo>
                    <a:pt x="290321" y="316230"/>
                  </a:lnTo>
                  <a:lnTo>
                    <a:pt x="279222" y="312420"/>
                  </a:lnTo>
                  <a:lnTo>
                    <a:pt x="297719" y="312420"/>
                  </a:lnTo>
                  <a:lnTo>
                    <a:pt x="302654" y="307335"/>
                  </a:lnTo>
                  <a:lnTo>
                    <a:pt x="305117" y="297180"/>
                  </a:lnTo>
                  <a:lnTo>
                    <a:pt x="316217" y="294640"/>
                  </a:lnTo>
                  <a:lnTo>
                    <a:pt x="305117" y="292100"/>
                  </a:lnTo>
                  <a:lnTo>
                    <a:pt x="316217" y="288290"/>
                  </a:lnTo>
                  <a:lnTo>
                    <a:pt x="319912" y="274320"/>
                  </a:lnTo>
                  <a:lnTo>
                    <a:pt x="321300" y="270510"/>
                  </a:lnTo>
                  <a:close/>
                </a:path>
                <a:path w="1363345" h="990600">
                  <a:moveTo>
                    <a:pt x="280334" y="323086"/>
                  </a:moveTo>
                  <a:lnTo>
                    <a:pt x="279222" y="323850"/>
                  </a:lnTo>
                  <a:lnTo>
                    <a:pt x="282930" y="323850"/>
                  </a:lnTo>
                  <a:lnTo>
                    <a:pt x="280334" y="323086"/>
                  </a:lnTo>
                  <a:close/>
                </a:path>
                <a:path w="1363345" h="990600">
                  <a:moveTo>
                    <a:pt x="325119" y="320040"/>
                  </a:moveTo>
                  <a:lnTo>
                    <a:pt x="322941" y="320040"/>
                  </a:lnTo>
                  <a:lnTo>
                    <a:pt x="320419" y="323850"/>
                  </a:lnTo>
                  <a:lnTo>
                    <a:pt x="323100" y="323850"/>
                  </a:lnTo>
                  <a:lnTo>
                    <a:pt x="325119" y="320040"/>
                  </a:lnTo>
                  <a:close/>
                </a:path>
                <a:path w="1363345" h="990600">
                  <a:moveTo>
                    <a:pt x="338404" y="320040"/>
                  </a:moveTo>
                  <a:lnTo>
                    <a:pt x="332392" y="320040"/>
                  </a:lnTo>
                  <a:lnTo>
                    <a:pt x="328234" y="323850"/>
                  </a:lnTo>
                  <a:lnTo>
                    <a:pt x="332854" y="323850"/>
                  </a:lnTo>
                  <a:lnTo>
                    <a:pt x="338404" y="320040"/>
                  </a:lnTo>
                  <a:close/>
                </a:path>
                <a:path w="1363345" h="990600">
                  <a:moveTo>
                    <a:pt x="284772" y="320040"/>
                  </a:moveTo>
                  <a:lnTo>
                    <a:pt x="269976" y="320040"/>
                  </a:lnTo>
                  <a:lnTo>
                    <a:pt x="280334" y="323086"/>
                  </a:lnTo>
                  <a:lnTo>
                    <a:pt x="284772" y="320040"/>
                  </a:lnTo>
                  <a:close/>
                </a:path>
                <a:path w="1363345" h="990600">
                  <a:moveTo>
                    <a:pt x="336549" y="312420"/>
                  </a:moveTo>
                  <a:lnTo>
                    <a:pt x="329158" y="312420"/>
                  </a:lnTo>
                  <a:lnTo>
                    <a:pt x="325119" y="320040"/>
                  </a:lnTo>
                  <a:lnTo>
                    <a:pt x="325462" y="320040"/>
                  </a:lnTo>
                  <a:lnTo>
                    <a:pt x="336549" y="316230"/>
                  </a:lnTo>
                  <a:lnTo>
                    <a:pt x="336549" y="312420"/>
                  </a:lnTo>
                  <a:close/>
                </a:path>
                <a:path w="1363345" h="990600">
                  <a:moveTo>
                    <a:pt x="336549" y="316230"/>
                  </a:moveTo>
                  <a:lnTo>
                    <a:pt x="325462" y="320040"/>
                  </a:lnTo>
                  <a:lnTo>
                    <a:pt x="332392" y="320040"/>
                  </a:lnTo>
                  <a:lnTo>
                    <a:pt x="336549" y="316230"/>
                  </a:lnTo>
                  <a:close/>
                </a:path>
                <a:path w="1363345" h="990600">
                  <a:moveTo>
                    <a:pt x="349497" y="314325"/>
                  </a:moveTo>
                  <a:lnTo>
                    <a:pt x="343954" y="316230"/>
                  </a:lnTo>
                  <a:lnTo>
                    <a:pt x="338404" y="320040"/>
                  </a:lnTo>
                  <a:lnTo>
                    <a:pt x="343954" y="320040"/>
                  </a:lnTo>
                  <a:lnTo>
                    <a:pt x="349497" y="314325"/>
                  </a:lnTo>
                  <a:close/>
                </a:path>
                <a:path w="1363345" h="990600">
                  <a:moveTo>
                    <a:pt x="628732" y="304800"/>
                  </a:moveTo>
                  <a:lnTo>
                    <a:pt x="355041" y="304800"/>
                  </a:lnTo>
                  <a:lnTo>
                    <a:pt x="355041" y="312420"/>
                  </a:lnTo>
                  <a:lnTo>
                    <a:pt x="353025" y="313112"/>
                  </a:lnTo>
                  <a:lnTo>
                    <a:pt x="351345" y="320040"/>
                  </a:lnTo>
                  <a:lnTo>
                    <a:pt x="623710" y="320040"/>
                  </a:lnTo>
                  <a:lnTo>
                    <a:pt x="621334" y="308610"/>
                  </a:lnTo>
                  <a:lnTo>
                    <a:pt x="628732" y="304800"/>
                  </a:lnTo>
                  <a:close/>
                </a:path>
                <a:path w="1363345" h="990600">
                  <a:moveTo>
                    <a:pt x="353193" y="312420"/>
                  </a:moveTo>
                  <a:lnTo>
                    <a:pt x="351345" y="312420"/>
                  </a:lnTo>
                  <a:lnTo>
                    <a:pt x="349497" y="314325"/>
                  </a:lnTo>
                  <a:lnTo>
                    <a:pt x="353025" y="313112"/>
                  </a:lnTo>
                  <a:lnTo>
                    <a:pt x="353193" y="312420"/>
                  </a:lnTo>
                  <a:close/>
                </a:path>
                <a:path w="1363345" h="990600">
                  <a:moveTo>
                    <a:pt x="332854" y="284480"/>
                  </a:moveTo>
                  <a:lnTo>
                    <a:pt x="321754" y="284480"/>
                  </a:lnTo>
                  <a:lnTo>
                    <a:pt x="319912" y="297180"/>
                  </a:lnTo>
                  <a:lnTo>
                    <a:pt x="308813" y="300990"/>
                  </a:lnTo>
                  <a:lnTo>
                    <a:pt x="302654" y="307335"/>
                  </a:lnTo>
                  <a:lnTo>
                    <a:pt x="301421" y="312420"/>
                  </a:lnTo>
                  <a:lnTo>
                    <a:pt x="327310" y="312420"/>
                  </a:lnTo>
                  <a:lnTo>
                    <a:pt x="332854" y="300990"/>
                  </a:lnTo>
                  <a:lnTo>
                    <a:pt x="343954" y="292100"/>
                  </a:lnTo>
                  <a:lnTo>
                    <a:pt x="332854" y="284480"/>
                  </a:lnTo>
                  <a:close/>
                </a:path>
                <a:path w="1363345" h="990600">
                  <a:moveTo>
                    <a:pt x="367992" y="292100"/>
                  </a:moveTo>
                  <a:lnTo>
                    <a:pt x="366140" y="292100"/>
                  </a:lnTo>
                  <a:lnTo>
                    <a:pt x="366140" y="294640"/>
                  </a:lnTo>
                  <a:lnTo>
                    <a:pt x="367995" y="294640"/>
                  </a:lnTo>
                  <a:lnTo>
                    <a:pt x="355041" y="300990"/>
                  </a:lnTo>
                  <a:lnTo>
                    <a:pt x="347649" y="300990"/>
                  </a:lnTo>
                  <a:lnTo>
                    <a:pt x="347649" y="304800"/>
                  </a:lnTo>
                  <a:lnTo>
                    <a:pt x="351345" y="304800"/>
                  </a:lnTo>
                  <a:lnTo>
                    <a:pt x="351345" y="308610"/>
                  </a:lnTo>
                  <a:lnTo>
                    <a:pt x="340245" y="308610"/>
                  </a:lnTo>
                  <a:lnTo>
                    <a:pt x="340245" y="312420"/>
                  </a:lnTo>
                  <a:lnTo>
                    <a:pt x="351345" y="312420"/>
                  </a:lnTo>
                  <a:lnTo>
                    <a:pt x="353809" y="309880"/>
                  </a:lnTo>
                  <a:lnTo>
                    <a:pt x="355041" y="304800"/>
                  </a:lnTo>
                  <a:lnTo>
                    <a:pt x="366140" y="300990"/>
                  </a:lnTo>
                  <a:lnTo>
                    <a:pt x="369556" y="293174"/>
                  </a:lnTo>
                  <a:lnTo>
                    <a:pt x="367992" y="292100"/>
                  </a:lnTo>
                  <a:close/>
                </a:path>
                <a:path w="1363345" h="990600">
                  <a:moveTo>
                    <a:pt x="355041" y="308610"/>
                  </a:moveTo>
                  <a:lnTo>
                    <a:pt x="353809" y="309880"/>
                  </a:lnTo>
                  <a:lnTo>
                    <a:pt x="353193" y="312420"/>
                  </a:lnTo>
                  <a:lnTo>
                    <a:pt x="355041" y="312420"/>
                  </a:lnTo>
                  <a:lnTo>
                    <a:pt x="355041" y="308610"/>
                  </a:lnTo>
                  <a:close/>
                </a:path>
                <a:path w="1363345" h="990600">
                  <a:moveTo>
                    <a:pt x="355041" y="308610"/>
                  </a:moveTo>
                  <a:lnTo>
                    <a:pt x="354117" y="308610"/>
                  </a:lnTo>
                  <a:lnTo>
                    <a:pt x="353809" y="309880"/>
                  </a:lnTo>
                  <a:lnTo>
                    <a:pt x="355041" y="308610"/>
                  </a:lnTo>
                  <a:close/>
                </a:path>
                <a:path w="1363345" h="990600">
                  <a:moveTo>
                    <a:pt x="351345" y="304800"/>
                  </a:moveTo>
                  <a:lnTo>
                    <a:pt x="343954" y="304800"/>
                  </a:lnTo>
                  <a:lnTo>
                    <a:pt x="343954" y="308610"/>
                  </a:lnTo>
                  <a:lnTo>
                    <a:pt x="347649" y="308610"/>
                  </a:lnTo>
                  <a:lnTo>
                    <a:pt x="351345" y="304800"/>
                  </a:lnTo>
                  <a:close/>
                </a:path>
                <a:path w="1363345" h="990600">
                  <a:moveTo>
                    <a:pt x="351345" y="304800"/>
                  </a:moveTo>
                  <a:lnTo>
                    <a:pt x="347649" y="308610"/>
                  </a:lnTo>
                  <a:lnTo>
                    <a:pt x="351345" y="308610"/>
                  </a:lnTo>
                  <a:lnTo>
                    <a:pt x="351345" y="304800"/>
                  </a:lnTo>
                  <a:close/>
                </a:path>
                <a:path w="1363345" h="990600">
                  <a:moveTo>
                    <a:pt x="239474" y="299405"/>
                  </a:moveTo>
                  <a:lnTo>
                    <a:pt x="240398" y="300990"/>
                  </a:lnTo>
                  <a:lnTo>
                    <a:pt x="255919" y="306320"/>
                  </a:lnTo>
                  <a:lnTo>
                    <a:pt x="255181" y="304800"/>
                  </a:lnTo>
                  <a:lnTo>
                    <a:pt x="239474" y="299405"/>
                  </a:lnTo>
                  <a:close/>
                </a:path>
                <a:path w="1363345" h="990600">
                  <a:moveTo>
                    <a:pt x="358743" y="294640"/>
                  </a:moveTo>
                  <a:lnTo>
                    <a:pt x="347649" y="294640"/>
                  </a:lnTo>
                  <a:lnTo>
                    <a:pt x="347649" y="297180"/>
                  </a:lnTo>
                  <a:lnTo>
                    <a:pt x="340245" y="297180"/>
                  </a:lnTo>
                  <a:lnTo>
                    <a:pt x="336549" y="300990"/>
                  </a:lnTo>
                  <a:lnTo>
                    <a:pt x="355041" y="300990"/>
                  </a:lnTo>
                  <a:lnTo>
                    <a:pt x="358743" y="294640"/>
                  </a:lnTo>
                  <a:close/>
                </a:path>
                <a:path w="1363345" h="990600">
                  <a:moveTo>
                    <a:pt x="362445" y="288290"/>
                  </a:moveTo>
                  <a:lnTo>
                    <a:pt x="362445" y="292100"/>
                  </a:lnTo>
                  <a:lnTo>
                    <a:pt x="359882" y="292686"/>
                  </a:lnTo>
                  <a:lnTo>
                    <a:pt x="357262" y="297180"/>
                  </a:lnTo>
                  <a:lnTo>
                    <a:pt x="362813" y="297180"/>
                  </a:lnTo>
                  <a:lnTo>
                    <a:pt x="367995" y="294640"/>
                  </a:lnTo>
                  <a:lnTo>
                    <a:pt x="366140" y="294640"/>
                  </a:lnTo>
                  <a:lnTo>
                    <a:pt x="366140" y="292100"/>
                  </a:lnTo>
                  <a:lnTo>
                    <a:pt x="367992" y="292100"/>
                  </a:lnTo>
                  <a:lnTo>
                    <a:pt x="362445" y="288290"/>
                  </a:lnTo>
                  <a:close/>
                </a:path>
                <a:path w="1363345" h="990600">
                  <a:moveTo>
                    <a:pt x="369556" y="293174"/>
                  </a:moveTo>
                  <a:lnTo>
                    <a:pt x="367805" y="297180"/>
                  </a:lnTo>
                  <a:lnTo>
                    <a:pt x="635274" y="297180"/>
                  </a:lnTo>
                  <a:lnTo>
                    <a:pt x="634703" y="294640"/>
                  </a:lnTo>
                  <a:lnTo>
                    <a:pt x="371690" y="294640"/>
                  </a:lnTo>
                  <a:lnTo>
                    <a:pt x="369556" y="293174"/>
                  </a:lnTo>
                  <a:close/>
                </a:path>
                <a:path w="1363345" h="990600">
                  <a:moveTo>
                    <a:pt x="355041" y="292100"/>
                  </a:moveTo>
                  <a:lnTo>
                    <a:pt x="343954" y="292100"/>
                  </a:lnTo>
                  <a:lnTo>
                    <a:pt x="343954" y="294640"/>
                  </a:lnTo>
                  <a:lnTo>
                    <a:pt x="351345" y="294640"/>
                  </a:lnTo>
                  <a:lnTo>
                    <a:pt x="355041" y="293794"/>
                  </a:lnTo>
                  <a:lnTo>
                    <a:pt x="355041" y="292100"/>
                  </a:lnTo>
                  <a:close/>
                </a:path>
                <a:path w="1363345" h="990600">
                  <a:moveTo>
                    <a:pt x="355041" y="293794"/>
                  </a:moveTo>
                  <a:lnTo>
                    <a:pt x="351345" y="294640"/>
                  </a:lnTo>
                  <a:lnTo>
                    <a:pt x="355041" y="294640"/>
                  </a:lnTo>
                  <a:lnTo>
                    <a:pt x="355041" y="293794"/>
                  </a:lnTo>
                  <a:close/>
                </a:path>
                <a:path w="1363345" h="990600">
                  <a:moveTo>
                    <a:pt x="401269" y="278130"/>
                  </a:moveTo>
                  <a:lnTo>
                    <a:pt x="390182" y="280670"/>
                  </a:lnTo>
                  <a:lnTo>
                    <a:pt x="379082" y="280670"/>
                  </a:lnTo>
                  <a:lnTo>
                    <a:pt x="371690" y="288290"/>
                  </a:lnTo>
                  <a:lnTo>
                    <a:pt x="369556" y="293174"/>
                  </a:lnTo>
                  <a:lnTo>
                    <a:pt x="371690" y="294640"/>
                  </a:lnTo>
                  <a:lnTo>
                    <a:pt x="414223" y="294640"/>
                  </a:lnTo>
                  <a:lnTo>
                    <a:pt x="409041" y="292100"/>
                  </a:lnTo>
                  <a:lnTo>
                    <a:pt x="375386" y="292100"/>
                  </a:lnTo>
                  <a:lnTo>
                    <a:pt x="375386" y="288290"/>
                  </a:lnTo>
                  <a:lnTo>
                    <a:pt x="379082" y="288290"/>
                  </a:lnTo>
                  <a:lnTo>
                    <a:pt x="379082" y="284480"/>
                  </a:lnTo>
                  <a:lnTo>
                    <a:pt x="401269" y="284480"/>
                  </a:lnTo>
                  <a:lnTo>
                    <a:pt x="401269" y="278130"/>
                  </a:lnTo>
                  <a:close/>
                </a:path>
                <a:path w="1363345" h="990600">
                  <a:moveTo>
                    <a:pt x="412368" y="288290"/>
                  </a:moveTo>
                  <a:lnTo>
                    <a:pt x="405840" y="290530"/>
                  </a:lnTo>
                  <a:lnTo>
                    <a:pt x="414223" y="294640"/>
                  </a:lnTo>
                  <a:lnTo>
                    <a:pt x="425310" y="292100"/>
                  </a:lnTo>
                  <a:lnTo>
                    <a:pt x="412368" y="288290"/>
                  </a:lnTo>
                  <a:close/>
                </a:path>
                <a:path w="1363345" h="990600">
                  <a:moveTo>
                    <a:pt x="456755" y="288290"/>
                  </a:moveTo>
                  <a:lnTo>
                    <a:pt x="412368" y="288290"/>
                  </a:lnTo>
                  <a:lnTo>
                    <a:pt x="425310" y="292100"/>
                  </a:lnTo>
                  <a:lnTo>
                    <a:pt x="414223" y="294640"/>
                  </a:lnTo>
                  <a:lnTo>
                    <a:pt x="432714" y="294640"/>
                  </a:lnTo>
                  <a:lnTo>
                    <a:pt x="432714" y="292100"/>
                  </a:lnTo>
                  <a:lnTo>
                    <a:pt x="448983" y="292100"/>
                  </a:lnTo>
                  <a:lnTo>
                    <a:pt x="456755" y="288290"/>
                  </a:lnTo>
                  <a:close/>
                </a:path>
                <a:path w="1363345" h="990600">
                  <a:moveTo>
                    <a:pt x="432714" y="292100"/>
                  </a:moveTo>
                  <a:lnTo>
                    <a:pt x="432714" y="294640"/>
                  </a:lnTo>
                  <a:lnTo>
                    <a:pt x="443801" y="294640"/>
                  </a:lnTo>
                  <a:lnTo>
                    <a:pt x="432714" y="292100"/>
                  </a:lnTo>
                  <a:close/>
                </a:path>
                <a:path w="1363345" h="990600">
                  <a:moveTo>
                    <a:pt x="448983" y="292100"/>
                  </a:moveTo>
                  <a:lnTo>
                    <a:pt x="432714" y="292100"/>
                  </a:lnTo>
                  <a:lnTo>
                    <a:pt x="443801" y="294640"/>
                  </a:lnTo>
                  <a:lnTo>
                    <a:pt x="448983" y="292100"/>
                  </a:lnTo>
                  <a:close/>
                </a:path>
                <a:path w="1363345" h="990600">
                  <a:moveTo>
                    <a:pt x="456755" y="288290"/>
                  </a:moveTo>
                  <a:lnTo>
                    <a:pt x="443801" y="294640"/>
                  </a:lnTo>
                  <a:lnTo>
                    <a:pt x="454901" y="292100"/>
                  </a:lnTo>
                  <a:lnTo>
                    <a:pt x="467842" y="292100"/>
                  </a:lnTo>
                  <a:lnTo>
                    <a:pt x="456755" y="288290"/>
                  </a:lnTo>
                  <a:close/>
                </a:path>
                <a:path w="1363345" h="990600">
                  <a:moveTo>
                    <a:pt x="633277" y="288290"/>
                  </a:moveTo>
                  <a:lnTo>
                    <a:pt x="456755" y="288290"/>
                  </a:lnTo>
                  <a:lnTo>
                    <a:pt x="467842" y="292100"/>
                  </a:lnTo>
                  <a:lnTo>
                    <a:pt x="454901" y="292100"/>
                  </a:lnTo>
                  <a:lnTo>
                    <a:pt x="443801" y="294640"/>
                  </a:lnTo>
                  <a:lnTo>
                    <a:pt x="634703" y="294640"/>
                  </a:lnTo>
                  <a:lnTo>
                    <a:pt x="633277" y="288290"/>
                  </a:lnTo>
                  <a:close/>
                </a:path>
                <a:path w="1363345" h="990600">
                  <a:moveTo>
                    <a:pt x="373802" y="284298"/>
                  </a:moveTo>
                  <a:lnTo>
                    <a:pt x="367995" y="288290"/>
                  </a:lnTo>
                  <a:lnTo>
                    <a:pt x="367995" y="292100"/>
                  </a:lnTo>
                  <a:lnTo>
                    <a:pt x="369556" y="293174"/>
                  </a:lnTo>
                  <a:lnTo>
                    <a:pt x="371690" y="288290"/>
                  </a:lnTo>
                  <a:lnTo>
                    <a:pt x="373802" y="284298"/>
                  </a:lnTo>
                  <a:close/>
                </a:path>
                <a:path w="1363345" h="990600">
                  <a:moveTo>
                    <a:pt x="362445" y="288290"/>
                  </a:moveTo>
                  <a:lnTo>
                    <a:pt x="359882" y="292686"/>
                  </a:lnTo>
                  <a:lnTo>
                    <a:pt x="362445" y="292100"/>
                  </a:lnTo>
                  <a:lnTo>
                    <a:pt x="362445" y="288290"/>
                  </a:lnTo>
                  <a:close/>
                </a:path>
                <a:path w="1363345" h="990600">
                  <a:moveTo>
                    <a:pt x="346977" y="280670"/>
                  </a:moveTo>
                  <a:lnTo>
                    <a:pt x="331846" y="280670"/>
                  </a:lnTo>
                  <a:lnTo>
                    <a:pt x="332854" y="284480"/>
                  </a:lnTo>
                  <a:lnTo>
                    <a:pt x="343954" y="292100"/>
                  </a:lnTo>
                  <a:lnTo>
                    <a:pt x="346977" y="280670"/>
                  </a:lnTo>
                  <a:close/>
                </a:path>
                <a:path w="1363345" h="990600">
                  <a:moveTo>
                    <a:pt x="353697" y="280670"/>
                  </a:moveTo>
                  <a:lnTo>
                    <a:pt x="346977" y="280670"/>
                  </a:lnTo>
                  <a:lnTo>
                    <a:pt x="343954" y="292100"/>
                  </a:lnTo>
                  <a:lnTo>
                    <a:pt x="347649" y="288290"/>
                  </a:lnTo>
                  <a:lnTo>
                    <a:pt x="353697" y="280670"/>
                  </a:lnTo>
                  <a:close/>
                </a:path>
                <a:path w="1363345" h="990600">
                  <a:moveTo>
                    <a:pt x="401269" y="288290"/>
                  </a:moveTo>
                  <a:lnTo>
                    <a:pt x="375386" y="288290"/>
                  </a:lnTo>
                  <a:lnTo>
                    <a:pt x="375386" y="292100"/>
                  </a:lnTo>
                  <a:lnTo>
                    <a:pt x="401269" y="292100"/>
                  </a:lnTo>
                  <a:lnTo>
                    <a:pt x="401269" y="288290"/>
                  </a:lnTo>
                  <a:close/>
                </a:path>
                <a:path w="1363345" h="990600">
                  <a:moveTo>
                    <a:pt x="401269" y="288290"/>
                  </a:moveTo>
                  <a:lnTo>
                    <a:pt x="401269" y="292100"/>
                  </a:lnTo>
                  <a:lnTo>
                    <a:pt x="405840" y="290530"/>
                  </a:lnTo>
                  <a:lnTo>
                    <a:pt x="401269" y="288290"/>
                  </a:lnTo>
                  <a:close/>
                </a:path>
                <a:path w="1363345" h="990600">
                  <a:moveTo>
                    <a:pt x="405840" y="290530"/>
                  </a:moveTo>
                  <a:lnTo>
                    <a:pt x="401269" y="292100"/>
                  </a:lnTo>
                  <a:lnTo>
                    <a:pt x="409041" y="292100"/>
                  </a:lnTo>
                  <a:lnTo>
                    <a:pt x="405840" y="290530"/>
                  </a:lnTo>
                  <a:close/>
                </a:path>
                <a:path w="1363345" h="990600">
                  <a:moveTo>
                    <a:pt x="412368" y="288290"/>
                  </a:moveTo>
                  <a:lnTo>
                    <a:pt x="401269" y="288290"/>
                  </a:lnTo>
                  <a:lnTo>
                    <a:pt x="405840" y="290530"/>
                  </a:lnTo>
                  <a:lnTo>
                    <a:pt x="412368" y="288290"/>
                  </a:lnTo>
                  <a:close/>
                </a:path>
                <a:path w="1363345" h="990600">
                  <a:moveTo>
                    <a:pt x="367995" y="284480"/>
                  </a:moveTo>
                  <a:lnTo>
                    <a:pt x="362445" y="284480"/>
                  </a:lnTo>
                  <a:lnTo>
                    <a:pt x="362445" y="288290"/>
                  </a:lnTo>
                  <a:lnTo>
                    <a:pt x="367995" y="288290"/>
                  </a:lnTo>
                  <a:lnTo>
                    <a:pt x="367995" y="284480"/>
                  </a:lnTo>
                  <a:close/>
                </a:path>
                <a:path w="1363345" h="990600">
                  <a:moveTo>
                    <a:pt x="377066" y="278130"/>
                  </a:moveTo>
                  <a:lnTo>
                    <a:pt x="371690" y="278130"/>
                  </a:lnTo>
                  <a:lnTo>
                    <a:pt x="371690" y="280670"/>
                  </a:lnTo>
                  <a:lnTo>
                    <a:pt x="367995" y="280670"/>
                  </a:lnTo>
                  <a:lnTo>
                    <a:pt x="367995" y="288290"/>
                  </a:lnTo>
                  <a:lnTo>
                    <a:pt x="373802" y="284298"/>
                  </a:lnTo>
                  <a:lnTo>
                    <a:pt x="377066" y="278130"/>
                  </a:lnTo>
                  <a:close/>
                </a:path>
                <a:path w="1363345" h="990600">
                  <a:moveTo>
                    <a:pt x="379082" y="280670"/>
                  </a:moveTo>
                  <a:lnTo>
                    <a:pt x="373802" y="284298"/>
                  </a:lnTo>
                  <a:lnTo>
                    <a:pt x="373706" y="284480"/>
                  </a:lnTo>
                  <a:lnTo>
                    <a:pt x="375386" y="284480"/>
                  </a:lnTo>
                  <a:lnTo>
                    <a:pt x="379082" y="280670"/>
                  </a:lnTo>
                  <a:close/>
                </a:path>
                <a:path w="1363345" h="990600">
                  <a:moveTo>
                    <a:pt x="482638" y="266700"/>
                  </a:moveTo>
                  <a:lnTo>
                    <a:pt x="397573" y="266700"/>
                  </a:lnTo>
                  <a:lnTo>
                    <a:pt x="401269" y="274320"/>
                  </a:lnTo>
                  <a:lnTo>
                    <a:pt x="401269" y="284480"/>
                  </a:lnTo>
                  <a:lnTo>
                    <a:pt x="632421" y="284480"/>
                  </a:lnTo>
                  <a:lnTo>
                    <a:pt x="621334" y="274320"/>
                  </a:lnTo>
                  <a:lnTo>
                    <a:pt x="610241" y="270510"/>
                  </a:lnTo>
                  <a:lnTo>
                    <a:pt x="493737" y="270510"/>
                  </a:lnTo>
                  <a:lnTo>
                    <a:pt x="482638" y="266700"/>
                  </a:lnTo>
                  <a:close/>
                </a:path>
                <a:path w="1363345" h="990600">
                  <a:moveTo>
                    <a:pt x="379082" y="274320"/>
                  </a:moveTo>
                  <a:lnTo>
                    <a:pt x="373802" y="284298"/>
                  </a:lnTo>
                  <a:lnTo>
                    <a:pt x="379082" y="280670"/>
                  </a:lnTo>
                  <a:lnTo>
                    <a:pt x="390182" y="280670"/>
                  </a:lnTo>
                  <a:lnTo>
                    <a:pt x="385742" y="278130"/>
                  </a:lnTo>
                  <a:lnTo>
                    <a:pt x="379082" y="278130"/>
                  </a:lnTo>
                  <a:lnTo>
                    <a:pt x="379082" y="274320"/>
                  </a:lnTo>
                  <a:close/>
                </a:path>
                <a:path w="1363345" h="990600">
                  <a:moveTo>
                    <a:pt x="329158" y="270510"/>
                  </a:moveTo>
                  <a:lnTo>
                    <a:pt x="325462" y="270510"/>
                  </a:lnTo>
                  <a:lnTo>
                    <a:pt x="325462" y="274320"/>
                  </a:lnTo>
                  <a:lnTo>
                    <a:pt x="329158" y="274320"/>
                  </a:lnTo>
                  <a:lnTo>
                    <a:pt x="329158" y="280670"/>
                  </a:lnTo>
                  <a:lnTo>
                    <a:pt x="331846" y="280670"/>
                  </a:lnTo>
                  <a:lnTo>
                    <a:pt x="329158" y="270510"/>
                  </a:lnTo>
                  <a:close/>
                </a:path>
                <a:path w="1363345" h="990600">
                  <a:moveTo>
                    <a:pt x="375386" y="255270"/>
                  </a:moveTo>
                  <a:lnTo>
                    <a:pt x="362445" y="255270"/>
                  </a:lnTo>
                  <a:lnTo>
                    <a:pt x="362445" y="266700"/>
                  </a:lnTo>
                  <a:lnTo>
                    <a:pt x="358736" y="266700"/>
                  </a:lnTo>
                  <a:lnTo>
                    <a:pt x="358736" y="274320"/>
                  </a:lnTo>
                  <a:lnTo>
                    <a:pt x="353697" y="280670"/>
                  </a:lnTo>
                  <a:lnTo>
                    <a:pt x="367995" y="280670"/>
                  </a:lnTo>
                  <a:lnTo>
                    <a:pt x="366140" y="278130"/>
                  </a:lnTo>
                  <a:lnTo>
                    <a:pt x="362445" y="278130"/>
                  </a:lnTo>
                  <a:lnTo>
                    <a:pt x="362445" y="274320"/>
                  </a:lnTo>
                  <a:lnTo>
                    <a:pt x="366140" y="274320"/>
                  </a:lnTo>
                  <a:lnTo>
                    <a:pt x="366140" y="262890"/>
                  </a:lnTo>
                  <a:lnTo>
                    <a:pt x="367995" y="262890"/>
                  </a:lnTo>
                  <a:lnTo>
                    <a:pt x="367995" y="259080"/>
                  </a:lnTo>
                  <a:lnTo>
                    <a:pt x="375386" y="259080"/>
                  </a:lnTo>
                  <a:lnTo>
                    <a:pt x="375386" y="255270"/>
                  </a:lnTo>
                  <a:close/>
                </a:path>
                <a:path w="1363345" h="990600">
                  <a:moveTo>
                    <a:pt x="397573" y="274320"/>
                  </a:moveTo>
                  <a:lnTo>
                    <a:pt x="379082" y="274320"/>
                  </a:lnTo>
                  <a:lnTo>
                    <a:pt x="390182" y="280670"/>
                  </a:lnTo>
                  <a:lnTo>
                    <a:pt x="401269" y="278130"/>
                  </a:lnTo>
                  <a:lnTo>
                    <a:pt x="397573" y="278130"/>
                  </a:lnTo>
                  <a:lnTo>
                    <a:pt x="397573" y="274320"/>
                  </a:lnTo>
                  <a:close/>
                </a:path>
                <a:path w="1363345" h="990600">
                  <a:moveTo>
                    <a:pt x="329158" y="270510"/>
                  </a:moveTo>
                  <a:lnTo>
                    <a:pt x="331174" y="278130"/>
                  </a:lnTo>
                  <a:lnTo>
                    <a:pt x="340245" y="278130"/>
                  </a:lnTo>
                  <a:lnTo>
                    <a:pt x="329158" y="270510"/>
                  </a:lnTo>
                  <a:close/>
                </a:path>
                <a:path w="1363345" h="990600">
                  <a:moveTo>
                    <a:pt x="332854" y="270510"/>
                  </a:moveTo>
                  <a:lnTo>
                    <a:pt x="329158" y="270510"/>
                  </a:lnTo>
                  <a:lnTo>
                    <a:pt x="340245" y="278130"/>
                  </a:lnTo>
                  <a:lnTo>
                    <a:pt x="347649" y="274320"/>
                  </a:lnTo>
                  <a:lnTo>
                    <a:pt x="343954" y="274320"/>
                  </a:lnTo>
                  <a:lnTo>
                    <a:pt x="332854" y="270510"/>
                  </a:lnTo>
                  <a:close/>
                </a:path>
                <a:path w="1363345" h="990600">
                  <a:moveTo>
                    <a:pt x="347649" y="274320"/>
                  </a:moveTo>
                  <a:lnTo>
                    <a:pt x="340245" y="278130"/>
                  </a:lnTo>
                  <a:lnTo>
                    <a:pt x="347649" y="278130"/>
                  </a:lnTo>
                  <a:lnTo>
                    <a:pt x="347649" y="274320"/>
                  </a:lnTo>
                  <a:close/>
                </a:path>
                <a:path w="1363345" h="990600">
                  <a:moveTo>
                    <a:pt x="358736" y="270510"/>
                  </a:moveTo>
                  <a:lnTo>
                    <a:pt x="349497" y="270510"/>
                  </a:lnTo>
                  <a:lnTo>
                    <a:pt x="343954" y="274320"/>
                  </a:lnTo>
                  <a:lnTo>
                    <a:pt x="347649" y="274320"/>
                  </a:lnTo>
                  <a:lnTo>
                    <a:pt x="347649" y="278130"/>
                  </a:lnTo>
                  <a:lnTo>
                    <a:pt x="358736" y="274320"/>
                  </a:lnTo>
                  <a:lnTo>
                    <a:pt x="358736" y="270510"/>
                  </a:lnTo>
                  <a:close/>
                </a:path>
                <a:path w="1363345" h="990600">
                  <a:moveTo>
                    <a:pt x="358736" y="274320"/>
                  </a:moveTo>
                  <a:lnTo>
                    <a:pt x="347649" y="278130"/>
                  </a:lnTo>
                  <a:lnTo>
                    <a:pt x="355713" y="278130"/>
                  </a:lnTo>
                  <a:lnTo>
                    <a:pt x="358736" y="274320"/>
                  </a:lnTo>
                  <a:close/>
                </a:path>
                <a:path w="1363345" h="990600">
                  <a:moveTo>
                    <a:pt x="366140" y="274320"/>
                  </a:moveTo>
                  <a:lnTo>
                    <a:pt x="362445" y="274320"/>
                  </a:lnTo>
                  <a:lnTo>
                    <a:pt x="362445" y="278130"/>
                  </a:lnTo>
                  <a:lnTo>
                    <a:pt x="366140" y="278130"/>
                  </a:lnTo>
                  <a:lnTo>
                    <a:pt x="366140" y="274320"/>
                  </a:lnTo>
                  <a:close/>
                </a:path>
                <a:path w="1363345" h="990600">
                  <a:moveTo>
                    <a:pt x="367995" y="270510"/>
                  </a:moveTo>
                  <a:lnTo>
                    <a:pt x="366140" y="270510"/>
                  </a:lnTo>
                  <a:lnTo>
                    <a:pt x="366140" y="278130"/>
                  </a:lnTo>
                  <a:lnTo>
                    <a:pt x="367995" y="278130"/>
                  </a:lnTo>
                  <a:lnTo>
                    <a:pt x="367995" y="270510"/>
                  </a:lnTo>
                  <a:close/>
                </a:path>
                <a:path w="1363345" h="990600">
                  <a:moveTo>
                    <a:pt x="379082" y="274320"/>
                  </a:moveTo>
                  <a:lnTo>
                    <a:pt x="379082" y="278130"/>
                  </a:lnTo>
                  <a:lnTo>
                    <a:pt x="385742" y="278130"/>
                  </a:lnTo>
                  <a:lnTo>
                    <a:pt x="379082" y="274320"/>
                  </a:lnTo>
                  <a:close/>
                </a:path>
                <a:path w="1363345" h="990600">
                  <a:moveTo>
                    <a:pt x="355041" y="259080"/>
                  </a:moveTo>
                  <a:lnTo>
                    <a:pt x="343954" y="262890"/>
                  </a:lnTo>
                  <a:lnTo>
                    <a:pt x="336549" y="267972"/>
                  </a:lnTo>
                  <a:lnTo>
                    <a:pt x="336549" y="270510"/>
                  </a:lnTo>
                  <a:lnTo>
                    <a:pt x="332854" y="270510"/>
                  </a:lnTo>
                  <a:lnTo>
                    <a:pt x="343954" y="274320"/>
                  </a:lnTo>
                  <a:lnTo>
                    <a:pt x="355041" y="266700"/>
                  </a:lnTo>
                  <a:lnTo>
                    <a:pt x="355041" y="259080"/>
                  </a:lnTo>
                  <a:close/>
                </a:path>
                <a:path w="1363345" h="990600">
                  <a:moveTo>
                    <a:pt x="396095" y="255270"/>
                  </a:moveTo>
                  <a:lnTo>
                    <a:pt x="391290" y="255270"/>
                  </a:lnTo>
                  <a:lnTo>
                    <a:pt x="390182" y="259080"/>
                  </a:lnTo>
                  <a:lnTo>
                    <a:pt x="367995" y="259080"/>
                  </a:lnTo>
                  <a:lnTo>
                    <a:pt x="367995" y="262890"/>
                  </a:lnTo>
                  <a:lnTo>
                    <a:pt x="371690" y="262890"/>
                  </a:lnTo>
                  <a:lnTo>
                    <a:pt x="371690" y="266700"/>
                  </a:lnTo>
                  <a:lnTo>
                    <a:pt x="393877" y="266700"/>
                  </a:lnTo>
                  <a:lnTo>
                    <a:pt x="393877" y="270510"/>
                  </a:lnTo>
                  <a:lnTo>
                    <a:pt x="367995" y="270510"/>
                  </a:lnTo>
                  <a:lnTo>
                    <a:pt x="367995" y="274320"/>
                  </a:lnTo>
                  <a:lnTo>
                    <a:pt x="401269" y="274320"/>
                  </a:lnTo>
                  <a:lnTo>
                    <a:pt x="393877" y="259080"/>
                  </a:lnTo>
                  <a:lnTo>
                    <a:pt x="396095" y="255270"/>
                  </a:lnTo>
                  <a:close/>
                </a:path>
                <a:path w="1363345" h="990600">
                  <a:moveTo>
                    <a:pt x="361433" y="228600"/>
                  </a:moveTo>
                  <a:lnTo>
                    <a:pt x="197865" y="228600"/>
                  </a:lnTo>
                  <a:lnTo>
                    <a:pt x="197865" y="242570"/>
                  </a:lnTo>
                  <a:lnTo>
                    <a:pt x="205257" y="255270"/>
                  </a:lnTo>
                  <a:lnTo>
                    <a:pt x="208953" y="262890"/>
                  </a:lnTo>
                  <a:lnTo>
                    <a:pt x="220052" y="270510"/>
                  </a:lnTo>
                  <a:lnTo>
                    <a:pt x="224570" y="272060"/>
                  </a:lnTo>
                  <a:lnTo>
                    <a:pt x="223748" y="270510"/>
                  </a:lnTo>
                  <a:lnTo>
                    <a:pt x="321300" y="270510"/>
                  </a:lnTo>
                  <a:lnTo>
                    <a:pt x="325462" y="259080"/>
                  </a:lnTo>
                  <a:lnTo>
                    <a:pt x="336549" y="248920"/>
                  </a:lnTo>
                  <a:lnTo>
                    <a:pt x="347649" y="248920"/>
                  </a:lnTo>
                  <a:lnTo>
                    <a:pt x="347649" y="238760"/>
                  </a:lnTo>
                  <a:lnTo>
                    <a:pt x="316217" y="238760"/>
                  </a:lnTo>
                  <a:lnTo>
                    <a:pt x="316217" y="234950"/>
                  </a:lnTo>
                  <a:lnTo>
                    <a:pt x="359748" y="234950"/>
                  </a:lnTo>
                  <a:lnTo>
                    <a:pt x="361433" y="228600"/>
                  </a:lnTo>
                  <a:close/>
                </a:path>
                <a:path w="1363345" h="990600">
                  <a:moveTo>
                    <a:pt x="336549" y="266700"/>
                  </a:moveTo>
                  <a:lnTo>
                    <a:pt x="332854" y="266700"/>
                  </a:lnTo>
                  <a:lnTo>
                    <a:pt x="332854" y="270510"/>
                  </a:lnTo>
                  <a:lnTo>
                    <a:pt x="336549" y="267972"/>
                  </a:lnTo>
                  <a:lnTo>
                    <a:pt x="336549" y="266700"/>
                  </a:lnTo>
                  <a:close/>
                </a:path>
                <a:path w="1363345" h="990600">
                  <a:moveTo>
                    <a:pt x="375386" y="266700"/>
                  </a:moveTo>
                  <a:lnTo>
                    <a:pt x="371690" y="270510"/>
                  </a:lnTo>
                  <a:lnTo>
                    <a:pt x="375386" y="270510"/>
                  </a:lnTo>
                  <a:lnTo>
                    <a:pt x="375386" y="266700"/>
                  </a:lnTo>
                  <a:close/>
                </a:path>
                <a:path w="1363345" h="990600">
                  <a:moveTo>
                    <a:pt x="390182" y="266700"/>
                  </a:moveTo>
                  <a:lnTo>
                    <a:pt x="386486" y="266700"/>
                  </a:lnTo>
                  <a:lnTo>
                    <a:pt x="375386" y="270510"/>
                  </a:lnTo>
                  <a:lnTo>
                    <a:pt x="390182" y="270510"/>
                  </a:lnTo>
                  <a:lnTo>
                    <a:pt x="390182" y="266700"/>
                  </a:lnTo>
                  <a:close/>
                </a:path>
                <a:path w="1363345" h="990600">
                  <a:moveTo>
                    <a:pt x="393877" y="266700"/>
                  </a:moveTo>
                  <a:lnTo>
                    <a:pt x="390182" y="266700"/>
                  </a:lnTo>
                  <a:lnTo>
                    <a:pt x="390182" y="270510"/>
                  </a:lnTo>
                  <a:lnTo>
                    <a:pt x="393877" y="270510"/>
                  </a:lnTo>
                  <a:lnTo>
                    <a:pt x="393877" y="266700"/>
                  </a:lnTo>
                  <a:close/>
                </a:path>
                <a:path w="1363345" h="990600">
                  <a:moveTo>
                    <a:pt x="519006" y="255270"/>
                  </a:moveTo>
                  <a:lnTo>
                    <a:pt x="467388" y="255270"/>
                  </a:lnTo>
                  <a:lnTo>
                    <a:pt x="471550" y="259080"/>
                  </a:lnTo>
                  <a:lnTo>
                    <a:pt x="482638" y="266700"/>
                  </a:lnTo>
                  <a:lnTo>
                    <a:pt x="493737" y="270510"/>
                  </a:lnTo>
                  <a:lnTo>
                    <a:pt x="506679" y="262890"/>
                  </a:lnTo>
                  <a:lnTo>
                    <a:pt x="519006" y="255270"/>
                  </a:lnTo>
                  <a:close/>
                </a:path>
                <a:path w="1363345" h="990600">
                  <a:moveTo>
                    <a:pt x="599147" y="266700"/>
                  </a:moveTo>
                  <a:lnTo>
                    <a:pt x="500208" y="266700"/>
                  </a:lnTo>
                  <a:lnTo>
                    <a:pt x="493737" y="270510"/>
                  </a:lnTo>
                  <a:lnTo>
                    <a:pt x="610241" y="270510"/>
                  </a:lnTo>
                  <a:lnTo>
                    <a:pt x="599147" y="266700"/>
                  </a:lnTo>
                  <a:close/>
                </a:path>
                <a:path w="1363345" h="990600">
                  <a:moveTo>
                    <a:pt x="366140" y="262890"/>
                  </a:moveTo>
                  <a:lnTo>
                    <a:pt x="366140" y="266700"/>
                  </a:lnTo>
                  <a:lnTo>
                    <a:pt x="367995" y="266700"/>
                  </a:lnTo>
                  <a:lnTo>
                    <a:pt x="366140" y="262890"/>
                  </a:lnTo>
                  <a:close/>
                </a:path>
                <a:path w="1363345" h="990600">
                  <a:moveTo>
                    <a:pt x="371690" y="262890"/>
                  </a:moveTo>
                  <a:lnTo>
                    <a:pt x="366140" y="262890"/>
                  </a:lnTo>
                  <a:lnTo>
                    <a:pt x="367995" y="266700"/>
                  </a:lnTo>
                  <a:lnTo>
                    <a:pt x="371690" y="266700"/>
                  </a:lnTo>
                  <a:lnTo>
                    <a:pt x="371690" y="262890"/>
                  </a:lnTo>
                  <a:close/>
                </a:path>
                <a:path w="1363345" h="990600">
                  <a:moveTo>
                    <a:pt x="554304" y="255270"/>
                  </a:moveTo>
                  <a:lnTo>
                    <a:pt x="536270" y="255270"/>
                  </a:lnTo>
                  <a:lnTo>
                    <a:pt x="547369" y="266700"/>
                  </a:lnTo>
                  <a:lnTo>
                    <a:pt x="554304" y="255270"/>
                  </a:lnTo>
                  <a:close/>
                </a:path>
                <a:path w="1363345" h="990600">
                  <a:moveTo>
                    <a:pt x="197865" y="242570"/>
                  </a:moveTo>
                  <a:lnTo>
                    <a:pt x="197865" y="251460"/>
                  </a:lnTo>
                  <a:lnTo>
                    <a:pt x="208953" y="262890"/>
                  </a:lnTo>
                  <a:lnTo>
                    <a:pt x="205257" y="255270"/>
                  </a:lnTo>
                  <a:lnTo>
                    <a:pt x="197865" y="242570"/>
                  </a:lnTo>
                  <a:close/>
                </a:path>
                <a:path w="1363345" h="990600">
                  <a:moveTo>
                    <a:pt x="343954" y="259080"/>
                  </a:moveTo>
                  <a:lnTo>
                    <a:pt x="332854" y="259080"/>
                  </a:lnTo>
                  <a:lnTo>
                    <a:pt x="332854" y="262890"/>
                  </a:lnTo>
                  <a:lnTo>
                    <a:pt x="343954" y="262890"/>
                  </a:lnTo>
                  <a:lnTo>
                    <a:pt x="343954" y="259080"/>
                  </a:lnTo>
                  <a:close/>
                </a:path>
                <a:path w="1363345" h="990600">
                  <a:moveTo>
                    <a:pt x="455274" y="246380"/>
                  </a:moveTo>
                  <a:lnTo>
                    <a:pt x="401269" y="246380"/>
                  </a:lnTo>
                  <a:lnTo>
                    <a:pt x="393877" y="259080"/>
                  </a:lnTo>
                  <a:lnTo>
                    <a:pt x="395725" y="262890"/>
                  </a:lnTo>
                  <a:lnTo>
                    <a:pt x="477094" y="262890"/>
                  </a:lnTo>
                  <a:lnTo>
                    <a:pt x="471550" y="259080"/>
                  </a:lnTo>
                  <a:lnTo>
                    <a:pt x="460451" y="248920"/>
                  </a:lnTo>
                  <a:lnTo>
                    <a:pt x="455274" y="246380"/>
                  </a:lnTo>
                  <a:close/>
                </a:path>
                <a:path w="1363345" h="990600">
                  <a:moveTo>
                    <a:pt x="525170" y="251460"/>
                  </a:moveTo>
                  <a:lnTo>
                    <a:pt x="506679" y="262890"/>
                  </a:lnTo>
                  <a:lnTo>
                    <a:pt x="543670" y="262890"/>
                  </a:lnTo>
                  <a:lnTo>
                    <a:pt x="536270" y="255270"/>
                  </a:lnTo>
                  <a:lnTo>
                    <a:pt x="525170" y="251460"/>
                  </a:lnTo>
                  <a:close/>
                </a:path>
                <a:path w="1363345" h="990600">
                  <a:moveTo>
                    <a:pt x="573250" y="246380"/>
                  </a:moveTo>
                  <a:lnTo>
                    <a:pt x="562951" y="246380"/>
                  </a:lnTo>
                  <a:lnTo>
                    <a:pt x="556615" y="251460"/>
                  </a:lnTo>
                  <a:lnTo>
                    <a:pt x="549681" y="262890"/>
                  </a:lnTo>
                  <a:lnTo>
                    <a:pt x="594829" y="262890"/>
                  </a:lnTo>
                  <a:lnTo>
                    <a:pt x="586193" y="255270"/>
                  </a:lnTo>
                  <a:lnTo>
                    <a:pt x="573250" y="246380"/>
                  </a:lnTo>
                  <a:close/>
                </a:path>
                <a:path w="1363345" h="990600">
                  <a:moveTo>
                    <a:pt x="355041" y="255270"/>
                  </a:moveTo>
                  <a:lnTo>
                    <a:pt x="336549" y="255270"/>
                  </a:lnTo>
                  <a:lnTo>
                    <a:pt x="336549" y="259080"/>
                  </a:lnTo>
                  <a:lnTo>
                    <a:pt x="355041" y="259080"/>
                  </a:lnTo>
                  <a:lnTo>
                    <a:pt x="355041" y="255270"/>
                  </a:lnTo>
                  <a:close/>
                </a:path>
                <a:path w="1363345" h="990600">
                  <a:moveTo>
                    <a:pt x="362445" y="255270"/>
                  </a:moveTo>
                  <a:lnTo>
                    <a:pt x="356889" y="255270"/>
                  </a:lnTo>
                  <a:lnTo>
                    <a:pt x="355041" y="259080"/>
                  </a:lnTo>
                  <a:lnTo>
                    <a:pt x="362445" y="259080"/>
                  </a:lnTo>
                  <a:lnTo>
                    <a:pt x="362445" y="255270"/>
                  </a:lnTo>
                  <a:close/>
                </a:path>
                <a:path w="1363345" h="990600">
                  <a:moveTo>
                    <a:pt x="393877" y="246380"/>
                  </a:moveTo>
                  <a:lnTo>
                    <a:pt x="390182" y="246380"/>
                  </a:lnTo>
                  <a:lnTo>
                    <a:pt x="390182" y="259080"/>
                  </a:lnTo>
                  <a:lnTo>
                    <a:pt x="393877" y="246380"/>
                  </a:lnTo>
                  <a:close/>
                </a:path>
                <a:path w="1363345" h="990600">
                  <a:moveTo>
                    <a:pt x="358736" y="251460"/>
                  </a:moveTo>
                  <a:lnTo>
                    <a:pt x="355041" y="251460"/>
                  </a:lnTo>
                  <a:lnTo>
                    <a:pt x="355041" y="255270"/>
                  </a:lnTo>
                  <a:lnTo>
                    <a:pt x="356889" y="255270"/>
                  </a:lnTo>
                  <a:lnTo>
                    <a:pt x="358736" y="251460"/>
                  </a:lnTo>
                  <a:close/>
                </a:path>
                <a:path w="1363345" h="990600">
                  <a:moveTo>
                    <a:pt x="365217" y="251460"/>
                  </a:moveTo>
                  <a:lnTo>
                    <a:pt x="361332" y="251460"/>
                  </a:lnTo>
                  <a:lnTo>
                    <a:pt x="362445" y="255270"/>
                  </a:lnTo>
                  <a:lnTo>
                    <a:pt x="366533" y="253264"/>
                  </a:lnTo>
                  <a:lnTo>
                    <a:pt x="365217" y="251460"/>
                  </a:lnTo>
                  <a:close/>
                </a:path>
                <a:path w="1363345" h="990600">
                  <a:moveTo>
                    <a:pt x="368919" y="252093"/>
                  </a:moveTo>
                  <a:lnTo>
                    <a:pt x="366533" y="253264"/>
                  </a:lnTo>
                  <a:lnTo>
                    <a:pt x="367995" y="255270"/>
                  </a:lnTo>
                  <a:lnTo>
                    <a:pt x="368919" y="252093"/>
                  </a:lnTo>
                  <a:close/>
                </a:path>
                <a:path w="1363345" h="990600">
                  <a:moveTo>
                    <a:pt x="370210" y="251460"/>
                  </a:moveTo>
                  <a:lnTo>
                    <a:pt x="369103" y="251460"/>
                  </a:lnTo>
                  <a:lnTo>
                    <a:pt x="368919" y="252093"/>
                  </a:lnTo>
                  <a:lnTo>
                    <a:pt x="370210" y="251460"/>
                  </a:lnTo>
                  <a:close/>
                </a:path>
                <a:path w="1363345" h="990600">
                  <a:moveTo>
                    <a:pt x="360591" y="248920"/>
                  </a:moveTo>
                  <a:lnTo>
                    <a:pt x="351345" y="248920"/>
                  </a:lnTo>
                  <a:lnTo>
                    <a:pt x="351345" y="251460"/>
                  </a:lnTo>
                  <a:lnTo>
                    <a:pt x="361332" y="251460"/>
                  </a:lnTo>
                  <a:lnTo>
                    <a:pt x="360591" y="248920"/>
                  </a:lnTo>
                  <a:close/>
                </a:path>
                <a:path w="1363345" h="990600">
                  <a:moveTo>
                    <a:pt x="369843" y="248920"/>
                  </a:moveTo>
                  <a:lnTo>
                    <a:pt x="363366" y="248920"/>
                  </a:lnTo>
                  <a:lnTo>
                    <a:pt x="365217" y="251460"/>
                  </a:lnTo>
                  <a:lnTo>
                    <a:pt x="369103" y="251460"/>
                  </a:lnTo>
                  <a:lnTo>
                    <a:pt x="369843" y="248920"/>
                  </a:lnTo>
                  <a:close/>
                </a:path>
                <a:path w="1363345" h="990600">
                  <a:moveTo>
                    <a:pt x="375386" y="248920"/>
                  </a:moveTo>
                  <a:lnTo>
                    <a:pt x="370210" y="251460"/>
                  </a:lnTo>
                  <a:lnTo>
                    <a:pt x="375386" y="251460"/>
                  </a:lnTo>
                  <a:lnTo>
                    <a:pt x="375386" y="248920"/>
                  </a:lnTo>
                  <a:close/>
                </a:path>
                <a:path w="1363345" h="990600">
                  <a:moveTo>
                    <a:pt x="404977" y="228600"/>
                  </a:moveTo>
                  <a:lnTo>
                    <a:pt x="401269" y="228600"/>
                  </a:lnTo>
                  <a:lnTo>
                    <a:pt x="401269" y="234950"/>
                  </a:lnTo>
                  <a:lnTo>
                    <a:pt x="391290" y="238379"/>
                  </a:lnTo>
                  <a:lnTo>
                    <a:pt x="390182" y="242570"/>
                  </a:lnTo>
                  <a:lnTo>
                    <a:pt x="386486" y="243838"/>
                  </a:lnTo>
                  <a:lnTo>
                    <a:pt x="386486" y="246380"/>
                  </a:lnTo>
                  <a:lnTo>
                    <a:pt x="379082" y="246380"/>
                  </a:lnTo>
                  <a:lnTo>
                    <a:pt x="379082" y="248920"/>
                  </a:lnTo>
                  <a:lnTo>
                    <a:pt x="386486" y="248920"/>
                  </a:lnTo>
                  <a:lnTo>
                    <a:pt x="386486" y="251460"/>
                  </a:lnTo>
                  <a:lnTo>
                    <a:pt x="390182" y="251460"/>
                  </a:lnTo>
                  <a:lnTo>
                    <a:pt x="390182" y="246380"/>
                  </a:lnTo>
                  <a:lnTo>
                    <a:pt x="401269" y="242570"/>
                  </a:lnTo>
                  <a:lnTo>
                    <a:pt x="397573" y="242570"/>
                  </a:lnTo>
                  <a:lnTo>
                    <a:pt x="397573" y="238760"/>
                  </a:lnTo>
                  <a:lnTo>
                    <a:pt x="410440" y="238760"/>
                  </a:lnTo>
                  <a:lnTo>
                    <a:pt x="409476" y="234950"/>
                  </a:lnTo>
                  <a:lnTo>
                    <a:pt x="404977" y="234950"/>
                  </a:lnTo>
                  <a:lnTo>
                    <a:pt x="404977" y="228600"/>
                  </a:lnTo>
                  <a:close/>
                </a:path>
                <a:path w="1363345" h="990600">
                  <a:moveTo>
                    <a:pt x="401269" y="246380"/>
                  </a:moveTo>
                  <a:lnTo>
                    <a:pt x="393877" y="246380"/>
                  </a:lnTo>
                  <a:lnTo>
                    <a:pt x="392399" y="251460"/>
                  </a:lnTo>
                  <a:lnTo>
                    <a:pt x="393877" y="251460"/>
                  </a:lnTo>
                  <a:lnTo>
                    <a:pt x="393877" y="248920"/>
                  </a:lnTo>
                  <a:lnTo>
                    <a:pt x="399790" y="248920"/>
                  </a:lnTo>
                  <a:lnTo>
                    <a:pt x="401269" y="246380"/>
                  </a:lnTo>
                  <a:close/>
                </a:path>
                <a:path w="1363345" h="990600">
                  <a:moveTo>
                    <a:pt x="399790" y="248920"/>
                  </a:moveTo>
                  <a:lnTo>
                    <a:pt x="393877" y="248920"/>
                  </a:lnTo>
                  <a:lnTo>
                    <a:pt x="393877" y="251460"/>
                  </a:lnTo>
                  <a:lnTo>
                    <a:pt x="398312" y="251460"/>
                  </a:lnTo>
                  <a:lnTo>
                    <a:pt x="399790" y="248920"/>
                  </a:lnTo>
                  <a:close/>
                </a:path>
                <a:path w="1363345" h="990600">
                  <a:moveTo>
                    <a:pt x="567702" y="242570"/>
                  </a:moveTo>
                  <a:lnTo>
                    <a:pt x="447509" y="242570"/>
                  </a:lnTo>
                  <a:lnTo>
                    <a:pt x="460451" y="248920"/>
                  </a:lnTo>
                  <a:lnTo>
                    <a:pt x="463226" y="251460"/>
                  </a:lnTo>
                  <a:lnTo>
                    <a:pt x="556615" y="251460"/>
                  </a:lnTo>
                  <a:lnTo>
                    <a:pt x="567702" y="242570"/>
                  </a:lnTo>
                  <a:close/>
                </a:path>
                <a:path w="1363345" h="990600">
                  <a:moveTo>
                    <a:pt x="358736" y="242570"/>
                  </a:moveTo>
                  <a:lnTo>
                    <a:pt x="360591" y="248920"/>
                  </a:lnTo>
                  <a:lnTo>
                    <a:pt x="363366" y="248920"/>
                  </a:lnTo>
                  <a:lnTo>
                    <a:pt x="358736" y="242570"/>
                  </a:lnTo>
                  <a:close/>
                </a:path>
                <a:path w="1363345" h="990600">
                  <a:moveTo>
                    <a:pt x="379082" y="234950"/>
                  </a:moveTo>
                  <a:lnTo>
                    <a:pt x="375722" y="234950"/>
                  </a:lnTo>
                  <a:lnTo>
                    <a:pt x="371690" y="242570"/>
                  </a:lnTo>
                  <a:lnTo>
                    <a:pt x="369843" y="248920"/>
                  </a:lnTo>
                  <a:lnTo>
                    <a:pt x="375386" y="248920"/>
                  </a:lnTo>
                  <a:lnTo>
                    <a:pt x="377066" y="242570"/>
                  </a:lnTo>
                  <a:lnTo>
                    <a:pt x="375386" y="242570"/>
                  </a:lnTo>
                  <a:lnTo>
                    <a:pt x="375386" y="238760"/>
                  </a:lnTo>
                  <a:lnTo>
                    <a:pt x="378074" y="238760"/>
                  </a:lnTo>
                  <a:lnTo>
                    <a:pt x="379082" y="234950"/>
                  </a:lnTo>
                  <a:close/>
                </a:path>
                <a:path w="1363345" h="990600">
                  <a:moveTo>
                    <a:pt x="410440" y="238760"/>
                  </a:moveTo>
                  <a:lnTo>
                    <a:pt x="401269" y="238760"/>
                  </a:lnTo>
                  <a:lnTo>
                    <a:pt x="401269" y="242570"/>
                  </a:lnTo>
                  <a:lnTo>
                    <a:pt x="397573" y="246380"/>
                  </a:lnTo>
                  <a:lnTo>
                    <a:pt x="412368" y="246380"/>
                  </a:lnTo>
                  <a:lnTo>
                    <a:pt x="410440" y="238760"/>
                  </a:lnTo>
                  <a:close/>
                </a:path>
                <a:path w="1363345" h="990600">
                  <a:moveTo>
                    <a:pt x="390182" y="234950"/>
                  </a:moveTo>
                  <a:lnTo>
                    <a:pt x="379082" y="242570"/>
                  </a:lnTo>
                  <a:lnTo>
                    <a:pt x="386486" y="242570"/>
                  </a:lnTo>
                  <a:lnTo>
                    <a:pt x="386486" y="243838"/>
                  </a:lnTo>
                  <a:lnTo>
                    <a:pt x="390182" y="242570"/>
                  </a:lnTo>
                  <a:lnTo>
                    <a:pt x="391190" y="238760"/>
                  </a:lnTo>
                  <a:lnTo>
                    <a:pt x="390182" y="238760"/>
                  </a:lnTo>
                  <a:lnTo>
                    <a:pt x="390182" y="234950"/>
                  </a:lnTo>
                  <a:close/>
                </a:path>
                <a:path w="1363345" h="990600">
                  <a:moveTo>
                    <a:pt x="359748" y="234950"/>
                  </a:moveTo>
                  <a:lnTo>
                    <a:pt x="347649" y="234950"/>
                  </a:lnTo>
                  <a:lnTo>
                    <a:pt x="347649" y="242570"/>
                  </a:lnTo>
                  <a:lnTo>
                    <a:pt x="366140" y="242570"/>
                  </a:lnTo>
                  <a:lnTo>
                    <a:pt x="366140" y="238760"/>
                  </a:lnTo>
                  <a:lnTo>
                    <a:pt x="358736" y="238760"/>
                  </a:lnTo>
                  <a:lnTo>
                    <a:pt x="359748" y="234950"/>
                  </a:lnTo>
                  <a:close/>
                </a:path>
                <a:path w="1363345" h="990600">
                  <a:moveTo>
                    <a:pt x="379082" y="234950"/>
                  </a:moveTo>
                  <a:lnTo>
                    <a:pt x="377066" y="242570"/>
                  </a:lnTo>
                  <a:lnTo>
                    <a:pt x="379082" y="242570"/>
                  </a:lnTo>
                  <a:lnTo>
                    <a:pt x="379082" y="234950"/>
                  </a:lnTo>
                  <a:close/>
                </a:path>
                <a:path w="1363345" h="990600">
                  <a:moveTo>
                    <a:pt x="392869" y="232410"/>
                  </a:moveTo>
                  <a:lnTo>
                    <a:pt x="379082" y="232410"/>
                  </a:lnTo>
                  <a:lnTo>
                    <a:pt x="379082" y="242570"/>
                  </a:lnTo>
                  <a:lnTo>
                    <a:pt x="392646" y="233255"/>
                  </a:lnTo>
                  <a:lnTo>
                    <a:pt x="392869" y="232410"/>
                  </a:lnTo>
                  <a:close/>
                </a:path>
                <a:path w="1363345" h="990600">
                  <a:moveTo>
                    <a:pt x="401269" y="238760"/>
                  </a:moveTo>
                  <a:lnTo>
                    <a:pt x="397573" y="238760"/>
                  </a:lnTo>
                  <a:lnTo>
                    <a:pt x="397573" y="242570"/>
                  </a:lnTo>
                  <a:lnTo>
                    <a:pt x="401269" y="242570"/>
                  </a:lnTo>
                  <a:lnTo>
                    <a:pt x="401269" y="238760"/>
                  </a:lnTo>
                  <a:close/>
                </a:path>
                <a:path w="1363345" h="990600">
                  <a:moveTo>
                    <a:pt x="404977" y="217170"/>
                  </a:moveTo>
                  <a:lnTo>
                    <a:pt x="411404" y="242570"/>
                  </a:lnTo>
                  <a:lnTo>
                    <a:pt x="447509" y="242570"/>
                  </a:lnTo>
                  <a:lnTo>
                    <a:pt x="450197" y="232410"/>
                  </a:lnTo>
                  <a:lnTo>
                    <a:pt x="414223" y="232410"/>
                  </a:lnTo>
                  <a:lnTo>
                    <a:pt x="404977" y="217170"/>
                  </a:lnTo>
                  <a:close/>
                </a:path>
                <a:path w="1363345" h="990600">
                  <a:moveTo>
                    <a:pt x="197865" y="228600"/>
                  </a:moveTo>
                  <a:lnTo>
                    <a:pt x="186766" y="228600"/>
                  </a:lnTo>
                  <a:lnTo>
                    <a:pt x="197865" y="238760"/>
                  </a:lnTo>
                  <a:lnTo>
                    <a:pt x="197865" y="228600"/>
                  </a:lnTo>
                  <a:close/>
                </a:path>
                <a:path w="1363345" h="990600">
                  <a:moveTo>
                    <a:pt x="319912" y="234950"/>
                  </a:moveTo>
                  <a:lnTo>
                    <a:pt x="316217" y="234950"/>
                  </a:lnTo>
                  <a:lnTo>
                    <a:pt x="316217" y="238760"/>
                  </a:lnTo>
                  <a:lnTo>
                    <a:pt x="319912" y="238760"/>
                  </a:lnTo>
                  <a:lnTo>
                    <a:pt x="319912" y="234950"/>
                  </a:lnTo>
                  <a:close/>
                </a:path>
                <a:path w="1363345" h="990600">
                  <a:moveTo>
                    <a:pt x="336549" y="234950"/>
                  </a:moveTo>
                  <a:lnTo>
                    <a:pt x="319912" y="234950"/>
                  </a:lnTo>
                  <a:lnTo>
                    <a:pt x="319912" y="238760"/>
                  </a:lnTo>
                  <a:lnTo>
                    <a:pt x="347649" y="238760"/>
                  </a:lnTo>
                  <a:lnTo>
                    <a:pt x="336549" y="234950"/>
                  </a:lnTo>
                  <a:close/>
                </a:path>
                <a:path w="1363345" h="990600">
                  <a:moveTo>
                    <a:pt x="347649" y="234950"/>
                  </a:moveTo>
                  <a:lnTo>
                    <a:pt x="336549" y="234950"/>
                  </a:lnTo>
                  <a:lnTo>
                    <a:pt x="347649" y="238760"/>
                  </a:lnTo>
                  <a:lnTo>
                    <a:pt x="347649" y="234950"/>
                  </a:lnTo>
                  <a:close/>
                </a:path>
                <a:path w="1363345" h="990600">
                  <a:moveTo>
                    <a:pt x="364967" y="232410"/>
                  </a:moveTo>
                  <a:lnTo>
                    <a:pt x="362445" y="232410"/>
                  </a:lnTo>
                  <a:lnTo>
                    <a:pt x="362445" y="234950"/>
                  </a:lnTo>
                  <a:lnTo>
                    <a:pt x="359748" y="234950"/>
                  </a:lnTo>
                  <a:lnTo>
                    <a:pt x="358736" y="238760"/>
                  </a:lnTo>
                  <a:lnTo>
                    <a:pt x="362445" y="238760"/>
                  </a:lnTo>
                  <a:lnTo>
                    <a:pt x="364967" y="232410"/>
                  </a:lnTo>
                  <a:close/>
                </a:path>
                <a:path w="1363345" h="990600">
                  <a:moveTo>
                    <a:pt x="366646" y="234950"/>
                  </a:moveTo>
                  <a:lnTo>
                    <a:pt x="363958" y="234950"/>
                  </a:lnTo>
                  <a:lnTo>
                    <a:pt x="362445" y="238760"/>
                  </a:lnTo>
                  <a:lnTo>
                    <a:pt x="366140" y="238760"/>
                  </a:lnTo>
                  <a:lnTo>
                    <a:pt x="366646" y="234950"/>
                  </a:lnTo>
                  <a:close/>
                </a:path>
                <a:path w="1363345" h="990600">
                  <a:moveTo>
                    <a:pt x="377066" y="232410"/>
                  </a:moveTo>
                  <a:lnTo>
                    <a:pt x="366983" y="232410"/>
                  </a:lnTo>
                  <a:lnTo>
                    <a:pt x="366140" y="238760"/>
                  </a:lnTo>
                  <a:lnTo>
                    <a:pt x="371690" y="238760"/>
                  </a:lnTo>
                  <a:lnTo>
                    <a:pt x="371690" y="234950"/>
                  </a:lnTo>
                  <a:lnTo>
                    <a:pt x="375722" y="234950"/>
                  </a:lnTo>
                  <a:lnTo>
                    <a:pt x="377066" y="232410"/>
                  </a:lnTo>
                  <a:close/>
                </a:path>
                <a:path w="1363345" h="990600">
                  <a:moveTo>
                    <a:pt x="375722" y="234950"/>
                  </a:moveTo>
                  <a:lnTo>
                    <a:pt x="371690" y="234950"/>
                  </a:lnTo>
                  <a:lnTo>
                    <a:pt x="371690" y="238760"/>
                  </a:lnTo>
                  <a:lnTo>
                    <a:pt x="373706" y="238760"/>
                  </a:lnTo>
                  <a:lnTo>
                    <a:pt x="375722" y="234950"/>
                  </a:lnTo>
                  <a:close/>
                </a:path>
                <a:path w="1363345" h="990600">
                  <a:moveTo>
                    <a:pt x="392197" y="234950"/>
                  </a:moveTo>
                  <a:lnTo>
                    <a:pt x="390182" y="234950"/>
                  </a:lnTo>
                  <a:lnTo>
                    <a:pt x="390182" y="238760"/>
                  </a:lnTo>
                  <a:lnTo>
                    <a:pt x="391512" y="237540"/>
                  </a:lnTo>
                  <a:lnTo>
                    <a:pt x="392197" y="234950"/>
                  </a:lnTo>
                  <a:close/>
                </a:path>
                <a:path w="1363345" h="990600">
                  <a:moveTo>
                    <a:pt x="391512" y="237540"/>
                  </a:moveTo>
                  <a:lnTo>
                    <a:pt x="390182" y="238760"/>
                  </a:lnTo>
                  <a:lnTo>
                    <a:pt x="391290" y="238379"/>
                  </a:lnTo>
                  <a:lnTo>
                    <a:pt x="391512" y="237540"/>
                  </a:lnTo>
                  <a:close/>
                </a:path>
                <a:path w="1363345" h="990600">
                  <a:moveTo>
                    <a:pt x="391290" y="238379"/>
                  </a:moveTo>
                  <a:lnTo>
                    <a:pt x="390182" y="238760"/>
                  </a:lnTo>
                  <a:lnTo>
                    <a:pt x="391190" y="238760"/>
                  </a:lnTo>
                  <a:lnTo>
                    <a:pt x="391290" y="238379"/>
                  </a:lnTo>
                  <a:close/>
                </a:path>
                <a:path w="1363345" h="990600">
                  <a:moveTo>
                    <a:pt x="401269" y="234950"/>
                  </a:moveTo>
                  <a:lnTo>
                    <a:pt x="394339" y="234950"/>
                  </a:lnTo>
                  <a:lnTo>
                    <a:pt x="391512" y="237540"/>
                  </a:lnTo>
                  <a:lnTo>
                    <a:pt x="391290" y="238379"/>
                  </a:lnTo>
                  <a:lnTo>
                    <a:pt x="401269" y="234950"/>
                  </a:lnTo>
                  <a:close/>
                </a:path>
                <a:path w="1363345" h="990600">
                  <a:moveTo>
                    <a:pt x="397111" y="232410"/>
                  </a:moveTo>
                  <a:lnTo>
                    <a:pt x="393877" y="232410"/>
                  </a:lnTo>
                  <a:lnTo>
                    <a:pt x="392646" y="233255"/>
                  </a:lnTo>
                  <a:lnTo>
                    <a:pt x="391512" y="237540"/>
                  </a:lnTo>
                  <a:lnTo>
                    <a:pt x="397111" y="232410"/>
                  </a:lnTo>
                  <a:close/>
                </a:path>
                <a:path w="1363345" h="990600">
                  <a:moveTo>
                    <a:pt x="393877" y="228600"/>
                  </a:moveTo>
                  <a:lnTo>
                    <a:pt x="392646" y="233255"/>
                  </a:lnTo>
                  <a:lnTo>
                    <a:pt x="393877" y="232410"/>
                  </a:lnTo>
                  <a:lnTo>
                    <a:pt x="393877" y="228600"/>
                  </a:lnTo>
                  <a:close/>
                </a:path>
                <a:path w="1363345" h="990600">
                  <a:moveTo>
                    <a:pt x="367995" y="224790"/>
                  </a:moveTo>
                  <a:lnTo>
                    <a:pt x="364967" y="232410"/>
                  </a:lnTo>
                  <a:lnTo>
                    <a:pt x="366983" y="232410"/>
                  </a:lnTo>
                  <a:lnTo>
                    <a:pt x="367995" y="224790"/>
                  </a:lnTo>
                  <a:close/>
                </a:path>
                <a:path w="1363345" h="990600">
                  <a:moveTo>
                    <a:pt x="379082" y="228600"/>
                  </a:moveTo>
                  <a:lnTo>
                    <a:pt x="377066" y="232410"/>
                  </a:lnTo>
                  <a:lnTo>
                    <a:pt x="379082" y="232410"/>
                  </a:lnTo>
                  <a:lnTo>
                    <a:pt x="379082" y="228600"/>
                  </a:lnTo>
                  <a:close/>
                </a:path>
                <a:path w="1363345" h="990600">
                  <a:moveTo>
                    <a:pt x="390182" y="220980"/>
                  </a:moveTo>
                  <a:lnTo>
                    <a:pt x="379082" y="220980"/>
                  </a:lnTo>
                  <a:lnTo>
                    <a:pt x="390182" y="232410"/>
                  </a:lnTo>
                  <a:lnTo>
                    <a:pt x="392029" y="224790"/>
                  </a:lnTo>
                  <a:lnTo>
                    <a:pt x="390182" y="224790"/>
                  </a:lnTo>
                  <a:lnTo>
                    <a:pt x="390182" y="220980"/>
                  </a:lnTo>
                  <a:close/>
                </a:path>
                <a:path w="1363345" h="990600">
                  <a:moveTo>
                    <a:pt x="397573" y="231986"/>
                  </a:moveTo>
                  <a:lnTo>
                    <a:pt x="397111" y="232410"/>
                  </a:lnTo>
                  <a:lnTo>
                    <a:pt x="397573" y="232410"/>
                  </a:lnTo>
                  <a:lnTo>
                    <a:pt x="397573" y="231986"/>
                  </a:lnTo>
                  <a:close/>
                </a:path>
                <a:path w="1363345" h="990600">
                  <a:moveTo>
                    <a:pt x="407869" y="228600"/>
                  </a:moveTo>
                  <a:lnTo>
                    <a:pt x="404977" y="228600"/>
                  </a:lnTo>
                  <a:lnTo>
                    <a:pt x="404977" y="232410"/>
                  </a:lnTo>
                  <a:lnTo>
                    <a:pt x="408833" y="232410"/>
                  </a:lnTo>
                  <a:lnTo>
                    <a:pt x="407869" y="228600"/>
                  </a:lnTo>
                  <a:close/>
                </a:path>
                <a:path w="1363345" h="990600">
                  <a:moveTo>
                    <a:pt x="412368" y="209550"/>
                  </a:moveTo>
                  <a:lnTo>
                    <a:pt x="404977" y="209550"/>
                  </a:lnTo>
                  <a:lnTo>
                    <a:pt x="404977" y="217170"/>
                  </a:lnTo>
                  <a:lnTo>
                    <a:pt x="414223" y="232410"/>
                  </a:lnTo>
                  <a:lnTo>
                    <a:pt x="414223" y="213360"/>
                  </a:lnTo>
                  <a:lnTo>
                    <a:pt x="412368" y="213360"/>
                  </a:lnTo>
                  <a:lnTo>
                    <a:pt x="412368" y="209550"/>
                  </a:lnTo>
                  <a:close/>
                </a:path>
                <a:path w="1363345" h="990600">
                  <a:moveTo>
                    <a:pt x="417918" y="196850"/>
                  </a:moveTo>
                  <a:lnTo>
                    <a:pt x="415903" y="196850"/>
                  </a:lnTo>
                  <a:lnTo>
                    <a:pt x="414223" y="203200"/>
                  </a:lnTo>
                  <a:lnTo>
                    <a:pt x="414223" y="232410"/>
                  </a:lnTo>
                  <a:lnTo>
                    <a:pt x="450197" y="232410"/>
                  </a:lnTo>
                  <a:lnTo>
                    <a:pt x="451205" y="228600"/>
                  </a:lnTo>
                  <a:lnTo>
                    <a:pt x="460451" y="213360"/>
                  </a:lnTo>
                  <a:lnTo>
                    <a:pt x="454903" y="205740"/>
                  </a:lnTo>
                  <a:lnTo>
                    <a:pt x="429018" y="205740"/>
                  </a:lnTo>
                  <a:lnTo>
                    <a:pt x="417918" y="203200"/>
                  </a:lnTo>
                  <a:lnTo>
                    <a:pt x="417918" y="196850"/>
                  </a:lnTo>
                  <a:close/>
                </a:path>
                <a:path w="1363345" h="990600">
                  <a:moveTo>
                    <a:pt x="404977" y="213360"/>
                  </a:moveTo>
                  <a:lnTo>
                    <a:pt x="401269" y="213360"/>
                  </a:lnTo>
                  <a:lnTo>
                    <a:pt x="401269" y="224790"/>
                  </a:lnTo>
                  <a:lnTo>
                    <a:pt x="397573" y="224790"/>
                  </a:lnTo>
                  <a:lnTo>
                    <a:pt x="397573" y="231986"/>
                  </a:lnTo>
                  <a:lnTo>
                    <a:pt x="401269" y="228600"/>
                  </a:lnTo>
                  <a:lnTo>
                    <a:pt x="407869" y="228600"/>
                  </a:lnTo>
                  <a:lnTo>
                    <a:pt x="404977" y="217170"/>
                  </a:lnTo>
                  <a:lnTo>
                    <a:pt x="404977" y="213360"/>
                  </a:lnTo>
                  <a:close/>
                </a:path>
                <a:path w="1363345" h="990600">
                  <a:moveTo>
                    <a:pt x="382782" y="224790"/>
                  </a:moveTo>
                  <a:lnTo>
                    <a:pt x="375386" y="224790"/>
                  </a:lnTo>
                  <a:lnTo>
                    <a:pt x="375386" y="228600"/>
                  </a:lnTo>
                  <a:lnTo>
                    <a:pt x="386482" y="228600"/>
                  </a:lnTo>
                  <a:lnTo>
                    <a:pt x="382782" y="224790"/>
                  </a:lnTo>
                  <a:close/>
                </a:path>
                <a:path w="1363345" h="990600">
                  <a:moveTo>
                    <a:pt x="393877" y="217170"/>
                  </a:moveTo>
                  <a:lnTo>
                    <a:pt x="391106" y="228600"/>
                  </a:lnTo>
                  <a:lnTo>
                    <a:pt x="397573" y="228600"/>
                  </a:lnTo>
                  <a:lnTo>
                    <a:pt x="397573" y="224790"/>
                  </a:lnTo>
                  <a:lnTo>
                    <a:pt x="401269" y="224790"/>
                  </a:lnTo>
                  <a:lnTo>
                    <a:pt x="401269" y="220980"/>
                  </a:lnTo>
                  <a:lnTo>
                    <a:pt x="393877" y="220980"/>
                  </a:lnTo>
                  <a:lnTo>
                    <a:pt x="393877" y="217170"/>
                  </a:lnTo>
                  <a:close/>
                </a:path>
                <a:path w="1363345" h="990600">
                  <a:moveTo>
                    <a:pt x="404977" y="196850"/>
                  </a:moveTo>
                  <a:lnTo>
                    <a:pt x="393877" y="196850"/>
                  </a:lnTo>
                  <a:lnTo>
                    <a:pt x="386486" y="209550"/>
                  </a:lnTo>
                  <a:lnTo>
                    <a:pt x="375386" y="209550"/>
                  </a:lnTo>
                  <a:lnTo>
                    <a:pt x="375386" y="217170"/>
                  </a:lnTo>
                  <a:lnTo>
                    <a:pt x="371690" y="219346"/>
                  </a:lnTo>
                  <a:lnTo>
                    <a:pt x="371690" y="220980"/>
                  </a:lnTo>
                  <a:lnTo>
                    <a:pt x="392953" y="220980"/>
                  </a:lnTo>
                  <a:lnTo>
                    <a:pt x="393877" y="217170"/>
                  </a:lnTo>
                  <a:lnTo>
                    <a:pt x="379082" y="217170"/>
                  </a:lnTo>
                  <a:lnTo>
                    <a:pt x="379082" y="213360"/>
                  </a:lnTo>
                  <a:lnTo>
                    <a:pt x="401269" y="213360"/>
                  </a:lnTo>
                  <a:lnTo>
                    <a:pt x="401269" y="209550"/>
                  </a:lnTo>
                  <a:lnTo>
                    <a:pt x="402381" y="205740"/>
                  </a:lnTo>
                  <a:lnTo>
                    <a:pt x="401269" y="205740"/>
                  </a:lnTo>
                  <a:lnTo>
                    <a:pt x="401269" y="203200"/>
                  </a:lnTo>
                  <a:lnTo>
                    <a:pt x="397573" y="203200"/>
                  </a:lnTo>
                  <a:lnTo>
                    <a:pt x="397573" y="200660"/>
                  </a:lnTo>
                  <a:lnTo>
                    <a:pt x="403865" y="200660"/>
                  </a:lnTo>
                  <a:lnTo>
                    <a:pt x="404977" y="196850"/>
                  </a:lnTo>
                  <a:close/>
                </a:path>
                <a:path w="1363345" h="990600">
                  <a:moveTo>
                    <a:pt x="397573" y="213360"/>
                  </a:moveTo>
                  <a:lnTo>
                    <a:pt x="379082" y="213360"/>
                  </a:lnTo>
                  <a:lnTo>
                    <a:pt x="379082" y="217170"/>
                  </a:lnTo>
                  <a:lnTo>
                    <a:pt x="393877" y="217170"/>
                  </a:lnTo>
                  <a:lnTo>
                    <a:pt x="393877" y="220980"/>
                  </a:lnTo>
                  <a:lnTo>
                    <a:pt x="397573" y="220980"/>
                  </a:lnTo>
                  <a:lnTo>
                    <a:pt x="397573" y="213360"/>
                  </a:lnTo>
                  <a:close/>
                </a:path>
                <a:path w="1363345" h="990600">
                  <a:moveTo>
                    <a:pt x="401269" y="213360"/>
                  </a:moveTo>
                  <a:lnTo>
                    <a:pt x="397573" y="213360"/>
                  </a:lnTo>
                  <a:lnTo>
                    <a:pt x="397573" y="220980"/>
                  </a:lnTo>
                  <a:lnTo>
                    <a:pt x="401269" y="220980"/>
                  </a:lnTo>
                  <a:lnTo>
                    <a:pt x="401269" y="213360"/>
                  </a:lnTo>
                  <a:close/>
                </a:path>
                <a:path w="1363345" h="990600">
                  <a:moveTo>
                    <a:pt x="414223" y="209550"/>
                  </a:moveTo>
                  <a:lnTo>
                    <a:pt x="412368" y="209550"/>
                  </a:lnTo>
                  <a:lnTo>
                    <a:pt x="412368" y="213360"/>
                  </a:lnTo>
                  <a:lnTo>
                    <a:pt x="414223" y="213360"/>
                  </a:lnTo>
                  <a:lnTo>
                    <a:pt x="414223" y="209550"/>
                  </a:lnTo>
                  <a:close/>
                </a:path>
                <a:path w="1363345" h="990600">
                  <a:moveTo>
                    <a:pt x="408673" y="196850"/>
                  </a:moveTo>
                  <a:lnTo>
                    <a:pt x="401269" y="209550"/>
                  </a:lnTo>
                  <a:lnTo>
                    <a:pt x="404977" y="209550"/>
                  </a:lnTo>
                  <a:lnTo>
                    <a:pt x="408673" y="196850"/>
                  </a:lnTo>
                  <a:close/>
                </a:path>
                <a:path w="1363345" h="990600">
                  <a:moveTo>
                    <a:pt x="385812" y="200660"/>
                  </a:moveTo>
                  <a:lnTo>
                    <a:pt x="382777" y="200660"/>
                  </a:lnTo>
                  <a:lnTo>
                    <a:pt x="380006" y="201295"/>
                  </a:lnTo>
                  <a:lnTo>
                    <a:pt x="382777" y="203200"/>
                  </a:lnTo>
                  <a:lnTo>
                    <a:pt x="382777" y="205740"/>
                  </a:lnTo>
                  <a:lnTo>
                    <a:pt x="388703" y="205740"/>
                  </a:lnTo>
                  <a:lnTo>
                    <a:pt x="390182" y="203200"/>
                  </a:lnTo>
                  <a:lnTo>
                    <a:pt x="386486" y="203200"/>
                  </a:lnTo>
                  <a:lnTo>
                    <a:pt x="385812" y="200660"/>
                  </a:lnTo>
                  <a:close/>
                </a:path>
                <a:path w="1363345" h="990600">
                  <a:moveTo>
                    <a:pt x="403865" y="200660"/>
                  </a:moveTo>
                  <a:lnTo>
                    <a:pt x="397573" y="200660"/>
                  </a:lnTo>
                  <a:lnTo>
                    <a:pt x="397573" y="203200"/>
                  </a:lnTo>
                  <a:lnTo>
                    <a:pt x="401269" y="203200"/>
                  </a:lnTo>
                  <a:lnTo>
                    <a:pt x="401269" y="205740"/>
                  </a:lnTo>
                  <a:lnTo>
                    <a:pt x="402381" y="205740"/>
                  </a:lnTo>
                  <a:lnTo>
                    <a:pt x="403865" y="200660"/>
                  </a:lnTo>
                  <a:close/>
                </a:path>
                <a:path w="1363345" h="990600">
                  <a:moveTo>
                    <a:pt x="408673" y="196850"/>
                  </a:moveTo>
                  <a:lnTo>
                    <a:pt x="404977" y="196850"/>
                  </a:lnTo>
                  <a:lnTo>
                    <a:pt x="404977" y="200660"/>
                  </a:lnTo>
                  <a:lnTo>
                    <a:pt x="403865" y="200660"/>
                  </a:lnTo>
                  <a:lnTo>
                    <a:pt x="402381" y="205740"/>
                  </a:lnTo>
                  <a:lnTo>
                    <a:pt x="403490" y="205740"/>
                  </a:lnTo>
                  <a:lnTo>
                    <a:pt x="408673" y="196850"/>
                  </a:lnTo>
                  <a:close/>
                </a:path>
                <a:path w="1363345" h="990600">
                  <a:moveTo>
                    <a:pt x="417918" y="189230"/>
                  </a:moveTo>
                  <a:lnTo>
                    <a:pt x="414223" y="189230"/>
                  </a:lnTo>
                  <a:lnTo>
                    <a:pt x="414223" y="193040"/>
                  </a:lnTo>
                  <a:lnTo>
                    <a:pt x="408673" y="193040"/>
                  </a:lnTo>
                  <a:lnTo>
                    <a:pt x="408673" y="196850"/>
                  </a:lnTo>
                  <a:lnTo>
                    <a:pt x="406086" y="205740"/>
                  </a:lnTo>
                  <a:lnTo>
                    <a:pt x="414223" y="205740"/>
                  </a:lnTo>
                  <a:lnTo>
                    <a:pt x="414223" y="203200"/>
                  </a:lnTo>
                  <a:lnTo>
                    <a:pt x="412368" y="203200"/>
                  </a:lnTo>
                  <a:lnTo>
                    <a:pt x="412368" y="196850"/>
                  </a:lnTo>
                  <a:lnTo>
                    <a:pt x="415903" y="196850"/>
                  </a:lnTo>
                  <a:lnTo>
                    <a:pt x="417918" y="189230"/>
                  </a:lnTo>
                  <a:close/>
                </a:path>
                <a:path w="1363345" h="990600">
                  <a:moveTo>
                    <a:pt x="417918" y="200660"/>
                  </a:moveTo>
                  <a:lnTo>
                    <a:pt x="417918" y="203200"/>
                  </a:lnTo>
                  <a:lnTo>
                    <a:pt x="429018" y="205740"/>
                  </a:lnTo>
                  <a:lnTo>
                    <a:pt x="434562" y="203200"/>
                  </a:lnTo>
                  <a:lnTo>
                    <a:pt x="429018" y="203200"/>
                  </a:lnTo>
                  <a:lnTo>
                    <a:pt x="417918" y="200660"/>
                  </a:lnTo>
                  <a:close/>
                </a:path>
                <a:path w="1363345" h="990600">
                  <a:moveTo>
                    <a:pt x="451205" y="200660"/>
                  </a:moveTo>
                  <a:lnTo>
                    <a:pt x="440105" y="200660"/>
                  </a:lnTo>
                  <a:lnTo>
                    <a:pt x="429018" y="205740"/>
                  </a:lnTo>
                  <a:lnTo>
                    <a:pt x="454903" y="205740"/>
                  </a:lnTo>
                  <a:lnTo>
                    <a:pt x="451205" y="200660"/>
                  </a:lnTo>
                  <a:close/>
                </a:path>
                <a:path w="1363345" h="990600">
                  <a:moveTo>
                    <a:pt x="397573" y="189230"/>
                  </a:moveTo>
                  <a:lnTo>
                    <a:pt x="386486" y="193040"/>
                  </a:lnTo>
                  <a:lnTo>
                    <a:pt x="383789" y="193040"/>
                  </a:lnTo>
                  <a:lnTo>
                    <a:pt x="386486" y="203200"/>
                  </a:lnTo>
                  <a:lnTo>
                    <a:pt x="397573" y="189230"/>
                  </a:lnTo>
                  <a:close/>
                </a:path>
                <a:path w="1363345" h="990600">
                  <a:moveTo>
                    <a:pt x="391660" y="200660"/>
                  </a:moveTo>
                  <a:lnTo>
                    <a:pt x="388502" y="200660"/>
                  </a:lnTo>
                  <a:lnTo>
                    <a:pt x="386486" y="203200"/>
                  </a:lnTo>
                  <a:lnTo>
                    <a:pt x="390182" y="203200"/>
                  </a:lnTo>
                  <a:lnTo>
                    <a:pt x="391660" y="200660"/>
                  </a:lnTo>
                  <a:close/>
                </a:path>
                <a:path w="1363345" h="990600">
                  <a:moveTo>
                    <a:pt x="414895" y="200660"/>
                  </a:moveTo>
                  <a:lnTo>
                    <a:pt x="412368" y="200660"/>
                  </a:lnTo>
                  <a:lnTo>
                    <a:pt x="412368" y="203200"/>
                  </a:lnTo>
                  <a:lnTo>
                    <a:pt x="414223" y="203200"/>
                  </a:lnTo>
                  <a:lnTo>
                    <a:pt x="414895" y="200660"/>
                  </a:lnTo>
                  <a:close/>
                </a:path>
                <a:path w="1363345" h="990600">
                  <a:moveTo>
                    <a:pt x="436410" y="196850"/>
                  </a:moveTo>
                  <a:lnTo>
                    <a:pt x="418926" y="196850"/>
                  </a:lnTo>
                  <a:lnTo>
                    <a:pt x="417918" y="200660"/>
                  </a:lnTo>
                  <a:lnTo>
                    <a:pt x="429018" y="203200"/>
                  </a:lnTo>
                  <a:lnTo>
                    <a:pt x="440105" y="200660"/>
                  </a:lnTo>
                  <a:lnTo>
                    <a:pt x="451205" y="200660"/>
                  </a:lnTo>
                  <a:lnTo>
                    <a:pt x="436410" y="196850"/>
                  </a:lnTo>
                  <a:close/>
                </a:path>
                <a:path w="1363345" h="990600">
                  <a:moveTo>
                    <a:pt x="440105" y="200660"/>
                  </a:moveTo>
                  <a:lnTo>
                    <a:pt x="429018" y="203200"/>
                  </a:lnTo>
                  <a:lnTo>
                    <a:pt x="434562" y="203200"/>
                  </a:lnTo>
                  <a:lnTo>
                    <a:pt x="440105" y="200660"/>
                  </a:lnTo>
                  <a:close/>
                </a:path>
                <a:path w="1363345" h="990600">
                  <a:moveTo>
                    <a:pt x="382777" y="200660"/>
                  </a:moveTo>
                  <a:lnTo>
                    <a:pt x="379082" y="200660"/>
                  </a:lnTo>
                  <a:lnTo>
                    <a:pt x="380006" y="201295"/>
                  </a:lnTo>
                  <a:lnTo>
                    <a:pt x="382777" y="200660"/>
                  </a:lnTo>
                  <a:close/>
                </a:path>
                <a:path w="1363345" h="990600">
                  <a:moveTo>
                    <a:pt x="420942" y="189230"/>
                  </a:moveTo>
                  <a:lnTo>
                    <a:pt x="417918" y="189230"/>
                  </a:lnTo>
                  <a:lnTo>
                    <a:pt x="417918" y="196850"/>
                  </a:lnTo>
                  <a:lnTo>
                    <a:pt x="418926" y="196850"/>
                  </a:lnTo>
                  <a:lnTo>
                    <a:pt x="420942" y="189230"/>
                  </a:lnTo>
                  <a:close/>
                </a:path>
                <a:path w="1363345" h="990600">
                  <a:moveTo>
                    <a:pt x="382777" y="189230"/>
                  </a:moveTo>
                  <a:lnTo>
                    <a:pt x="382777" y="193040"/>
                  </a:lnTo>
                  <a:lnTo>
                    <a:pt x="383789" y="193040"/>
                  </a:lnTo>
                  <a:lnTo>
                    <a:pt x="382777" y="189230"/>
                  </a:lnTo>
                  <a:close/>
                </a:path>
                <a:path w="1363345" h="990600">
                  <a:moveTo>
                    <a:pt x="375386" y="187416"/>
                  </a:moveTo>
                  <a:lnTo>
                    <a:pt x="375386" y="189230"/>
                  </a:lnTo>
                  <a:lnTo>
                    <a:pt x="376730" y="189230"/>
                  </a:lnTo>
                  <a:lnTo>
                    <a:pt x="375905" y="187671"/>
                  </a:lnTo>
                  <a:lnTo>
                    <a:pt x="375386" y="187416"/>
                  </a:lnTo>
                  <a:close/>
                </a:path>
                <a:path w="1363345" h="990600">
                  <a:moveTo>
                    <a:pt x="375905" y="187671"/>
                  </a:moveTo>
                  <a:lnTo>
                    <a:pt x="376730" y="189230"/>
                  </a:lnTo>
                  <a:lnTo>
                    <a:pt x="379082" y="189230"/>
                  </a:lnTo>
                  <a:lnTo>
                    <a:pt x="375905" y="187671"/>
                  </a:lnTo>
                  <a:close/>
                </a:path>
                <a:path w="1363345" h="990600">
                  <a:moveTo>
                    <a:pt x="412368" y="186690"/>
                  </a:moveTo>
                  <a:lnTo>
                    <a:pt x="401269" y="186690"/>
                  </a:lnTo>
                  <a:lnTo>
                    <a:pt x="401269" y="189230"/>
                  </a:lnTo>
                  <a:lnTo>
                    <a:pt x="412368" y="189230"/>
                  </a:lnTo>
                  <a:lnTo>
                    <a:pt x="412368" y="186690"/>
                  </a:lnTo>
                  <a:close/>
                </a:path>
                <a:path w="1363345" h="990600">
                  <a:moveTo>
                    <a:pt x="421614" y="186690"/>
                  </a:moveTo>
                  <a:lnTo>
                    <a:pt x="420942" y="189230"/>
                  </a:lnTo>
                  <a:lnTo>
                    <a:pt x="425313" y="189230"/>
                  </a:lnTo>
                  <a:lnTo>
                    <a:pt x="421614" y="186690"/>
                  </a:lnTo>
                  <a:close/>
                </a:path>
                <a:path w="1363345" h="990600">
                  <a:moveTo>
                    <a:pt x="375386" y="186690"/>
                  </a:moveTo>
                  <a:lnTo>
                    <a:pt x="375386" y="187416"/>
                  </a:lnTo>
                  <a:lnTo>
                    <a:pt x="375905" y="187671"/>
                  </a:lnTo>
                  <a:lnTo>
                    <a:pt x="375386" y="186690"/>
                  </a:lnTo>
                  <a:close/>
                </a:path>
                <a:path w="1363345" h="990600">
                  <a:moveTo>
                    <a:pt x="319912" y="182880"/>
                  </a:moveTo>
                  <a:lnTo>
                    <a:pt x="305117" y="186690"/>
                  </a:lnTo>
                  <a:lnTo>
                    <a:pt x="332854" y="186690"/>
                  </a:lnTo>
                  <a:lnTo>
                    <a:pt x="319912" y="182880"/>
                  </a:lnTo>
                  <a:close/>
                </a:path>
                <a:path w="1363345" h="990600">
                  <a:moveTo>
                    <a:pt x="366140" y="182880"/>
                  </a:moveTo>
                  <a:lnTo>
                    <a:pt x="347649" y="182880"/>
                  </a:lnTo>
                  <a:lnTo>
                    <a:pt x="332854" y="186690"/>
                  </a:lnTo>
                  <a:lnTo>
                    <a:pt x="373905" y="186690"/>
                  </a:lnTo>
                  <a:lnTo>
                    <a:pt x="366140" y="182880"/>
                  </a:lnTo>
                  <a:close/>
                </a:path>
                <a:path w="1363345" h="990600">
                  <a:moveTo>
                    <a:pt x="393877" y="182880"/>
                  </a:moveTo>
                  <a:lnTo>
                    <a:pt x="390182" y="182880"/>
                  </a:lnTo>
                  <a:lnTo>
                    <a:pt x="390182" y="186690"/>
                  </a:lnTo>
                  <a:lnTo>
                    <a:pt x="393877" y="186690"/>
                  </a:lnTo>
                  <a:lnTo>
                    <a:pt x="393877" y="182880"/>
                  </a:lnTo>
                  <a:close/>
                </a:path>
                <a:path w="1363345" h="990600">
                  <a:moveTo>
                    <a:pt x="397573" y="182880"/>
                  </a:moveTo>
                  <a:lnTo>
                    <a:pt x="393877" y="182880"/>
                  </a:lnTo>
                  <a:lnTo>
                    <a:pt x="393877" y="186690"/>
                  </a:lnTo>
                  <a:lnTo>
                    <a:pt x="401269" y="186690"/>
                  </a:lnTo>
                  <a:lnTo>
                    <a:pt x="397573" y="182880"/>
                  </a:lnTo>
                  <a:close/>
                </a:path>
                <a:path w="1363345" h="990600">
                  <a:moveTo>
                    <a:pt x="401269" y="182880"/>
                  </a:moveTo>
                  <a:lnTo>
                    <a:pt x="397573" y="182880"/>
                  </a:lnTo>
                  <a:lnTo>
                    <a:pt x="401269" y="186690"/>
                  </a:lnTo>
                  <a:lnTo>
                    <a:pt x="401269" y="182880"/>
                  </a:lnTo>
                  <a:close/>
                </a:path>
                <a:path w="1363345" h="990600">
                  <a:moveTo>
                    <a:pt x="266280" y="0"/>
                  </a:moveTo>
                  <a:lnTo>
                    <a:pt x="255181" y="10160"/>
                  </a:lnTo>
                  <a:lnTo>
                    <a:pt x="244093" y="13970"/>
                  </a:lnTo>
                  <a:lnTo>
                    <a:pt x="232994" y="22860"/>
                  </a:lnTo>
                  <a:lnTo>
                    <a:pt x="223748" y="38100"/>
                  </a:lnTo>
                  <a:lnTo>
                    <a:pt x="212648" y="45720"/>
                  </a:lnTo>
                  <a:lnTo>
                    <a:pt x="201561" y="55880"/>
                  </a:lnTo>
                  <a:lnTo>
                    <a:pt x="190461" y="55880"/>
                  </a:lnTo>
                  <a:lnTo>
                    <a:pt x="177520" y="59690"/>
                  </a:lnTo>
                  <a:lnTo>
                    <a:pt x="290321" y="59690"/>
                  </a:lnTo>
                  <a:lnTo>
                    <a:pt x="290321" y="55880"/>
                  </a:lnTo>
                  <a:lnTo>
                    <a:pt x="279222" y="45720"/>
                  </a:lnTo>
                  <a:lnTo>
                    <a:pt x="279222" y="13970"/>
                  </a:lnTo>
                  <a:lnTo>
                    <a:pt x="266280" y="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3680974" y="4393388"/>
              <a:ext cx="1367790" cy="995680"/>
            </a:xfrm>
            <a:custGeom>
              <a:avLst/>
              <a:gdLst/>
              <a:ahLst/>
              <a:cxnLst/>
              <a:rect l="l" t="t" r="r" b="b"/>
              <a:pathLst>
                <a:path w="1367789" h="995679">
                  <a:moveTo>
                    <a:pt x="538998" y="797560"/>
                  </a:moveTo>
                  <a:lnTo>
                    <a:pt x="537184" y="797560"/>
                  </a:lnTo>
                  <a:lnTo>
                    <a:pt x="543877" y="819150"/>
                  </a:lnTo>
                  <a:lnTo>
                    <a:pt x="557034" y="838200"/>
                  </a:lnTo>
                  <a:lnTo>
                    <a:pt x="564299" y="850900"/>
                  </a:lnTo>
                  <a:lnTo>
                    <a:pt x="575843" y="862330"/>
                  </a:lnTo>
                  <a:lnTo>
                    <a:pt x="582625" y="878840"/>
                  </a:lnTo>
                  <a:lnTo>
                    <a:pt x="582422" y="891540"/>
                  </a:lnTo>
                  <a:lnTo>
                    <a:pt x="586206" y="906780"/>
                  </a:lnTo>
                  <a:lnTo>
                    <a:pt x="601065" y="911860"/>
                  </a:lnTo>
                  <a:lnTo>
                    <a:pt x="606539" y="927100"/>
                  </a:lnTo>
                  <a:lnTo>
                    <a:pt x="610209" y="948690"/>
                  </a:lnTo>
                  <a:lnTo>
                    <a:pt x="638060" y="957580"/>
                  </a:lnTo>
                  <a:lnTo>
                    <a:pt x="650392" y="965200"/>
                  </a:lnTo>
                  <a:lnTo>
                    <a:pt x="664603" y="979170"/>
                  </a:lnTo>
                  <a:lnTo>
                    <a:pt x="690194" y="981710"/>
                  </a:lnTo>
                  <a:lnTo>
                    <a:pt x="711250" y="991870"/>
                  </a:lnTo>
                  <a:lnTo>
                    <a:pt x="723010" y="995680"/>
                  </a:lnTo>
                  <a:lnTo>
                    <a:pt x="728282" y="991870"/>
                  </a:lnTo>
                  <a:lnTo>
                    <a:pt x="722045" y="991870"/>
                  </a:lnTo>
                  <a:lnTo>
                    <a:pt x="703198" y="980440"/>
                  </a:lnTo>
                  <a:lnTo>
                    <a:pt x="691451" y="976630"/>
                  </a:lnTo>
                  <a:lnTo>
                    <a:pt x="678027" y="974090"/>
                  </a:lnTo>
                  <a:lnTo>
                    <a:pt x="666546" y="974090"/>
                  </a:lnTo>
                  <a:lnTo>
                    <a:pt x="653694" y="960120"/>
                  </a:lnTo>
                  <a:lnTo>
                    <a:pt x="640168" y="952500"/>
                  </a:lnTo>
                  <a:lnTo>
                    <a:pt x="613663" y="944880"/>
                  </a:lnTo>
                  <a:lnTo>
                    <a:pt x="611936" y="927100"/>
                  </a:lnTo>
                  <a:lnTo>
                    <a:pt x="615594" y="914400"/>
                  </a:lnTo>
                  <a:lnTo>
                    <a:pt x="602691" y="906780"/>
                  </a:lnTo>
                  <a:lnTo>
                    <a:pt x="589622" y="902970"/>
                  </a:lnTo>
                  <a:lnTo>
                    <a:pt x="587857" y="890270"/>
                  </a:lnTo>
                  <a:lnTo>
                    <a:pt x="587933" y="878840"/>
                  </a:lnTo>
                  <a:lnTo>
                    <a:pt x="580339" y="858520"/>
                  </a:lnTo>
                  <a:lnTo>
                    <a:pt x="568629" y="847090"/>
                  </a:lnTo>
                  <a:lnTo>
                    <a:pt x="561682" y="834390"/>
                  </a:lnTo>
                  <a:lnTo>
                    <a:pt x="548601" y="816610"/>
                  </a:lnTo>
                  <a:lnTo>
                    <a:pt x="538998" y="797560"/>
                  </a:lnTo>
                  <a:close/>
                </a:path>
                <a:path w="1367789" h="995679">
                  <a:moveTo>
                    <a:pt x="857580" y="793750"/>
                  </a:moveTo>
                  <a:lnTo>
                    <a:pt x="856805" y="793750"/>
                  </a:lnTo>
                  <a:lnTo>
                    <a:pt x="849007" y="808990"/>
                  </a:lnTo>
                  <a:lnTo>
                    <a:pt x="848702" y="825500"/>
                  </a:lnTo>
                  <a:lnTo>
                    <a:pt x="841603" y="838200"/>
                  </a:lnTo>
                  <a:lnTo>
                    <a:pt x="837717" y="852170"/>
                  </a:lnTo>
                  <a:lnTo>
                    <a:pt x="833996" y="866140"/>
                  </a:lnTo>
                  <a:lnTo>
                    <a:pt x="830262" y="885190"/>
                  </a:lnTo>
                  <a:lnTo>
                    <a:pt x="823188" y="896620"/>
                  </a:lnTo>
                  <a:lnTo>
                    <a:pt x="811885" y="899160"/>
                  </a:lnTo>
                  <a:lnTo>
                    <a:pt x="797839" y="899160"/>
                  </a:lnTo>
                  <a:lnTo>
                    <a:pt x="784796" y="910590"/>
                  </a:lnTo>
                  <a:lnTo>
                    <a:pt x="773709" y="922020"/>
                  </a:lnTo>
                  <a:lnTo>
                    <a:pt x="761110" y="930910"/>
                  </a:lnTo>
                  <a:lnTo>
                    <a:pt x="759942" y="951230"/>
                  </a:lnTo>
                  <a:lnTo>
                    <a:pt x="756335" y="965200"/>
                  </a:lnTo>
                  <a:lnTo>
                    <a:pt x="738936" y="976630"/>
                  </a:lnTo>
                  <a:lnTo>
                    <a:pt x="722045" y="991870"/>
                  </a:lnTo>
                  <a:lnTo>
                    <a:pt x="728282" y="991870"/>
                  </a:lnTo>
                  <a:lnTo>
                    <a:pt x="742340" y="981710"/>
                  </a:lnTo>
                  <a:lnTo>
                    <a:pt x="760577" y="969010"/>
                  </a:lnTo>
                  <a:lnTo>
                    <a:pt x="765378" y="952500"/>
                  </a:lnTo>
                  <a:lnTo>
                    <a:pt x="765467" y="933450"/>
                  </a:lnTo>
                  <a:lnTo>
                    <a:pt x="777240" y="925830"/>
                  </a:lnTo>
                  <a:lnTo>
                    <a:pt x="799782" y="904240"/>
                  </a:lnTo>
                  <a:lnTo>
                    <a:pt x="817198" y="904240"/>
                  </a:lnTo>
                  <a:lnTo>
                    <a:pt x="826325" y="901700"/>
                  </a:lnTo>
                  <a:lnTo>
                    <a:pt x="835367" y="887730"/>
                  </a:lnTo>
                  <a:lnTo>
                    <a:pt x="839381" y="867410"/>
                  </a:lnTo>
                  <a:lnTo>
                    <a:pt x="843051" y="853440"/>
                  </a:lnTo>
                  <a:lnTo>
                    <a:pt x="846721" y="840740"/>
                  </a:lnTo>
                  <a:lnTo>
                    <a:pt x="853922" y="826770"/>
                  </a:lnTo>
                  <a:lnTo>
                    <a:pt x="854227" y="810260"/>
                  </a:lnTo>
                  <a:lnTo>
                    <a:pt x="861326" y="797560"/>
                  </a:lnTo>
                  <a:lnTo>
                    <a:pt x="874064" y="796290"/>
                  </a:lnTo>
                  <a:lnTo>
                    <a:pt x="875118" y="795020"/>
                  </a:lnTo>
                  <a:lnTo>
                    <a:pt x="869340" y="795020"/>
                  </a:lnTo>
                  <a:lnTo>
                    <a:pt x="857580" y="793750"/>
                  </a:lnTo>
                  <a:close/>
                </a:path>
                <a:path w="1367789" h="995679">
                  <a:moveTo>
                    <a:pt x="817198" y="904240"/>
                  </a:moveTo>
                  <a:lnTo>
                    <a:pt x="799782" y="904240"/>
                  </a:lnTo>
                  <a:lnTo>
                    <a:pt x="812634" y="905510"/>
                  </a:lnTo>
                  <a:lnTo>
                    <a:pt x="817198" y="904240"/>
                  </a:lnTo>
                  <a:close/>
                </a:path>
                <a:path w="1367789" h="995679">
                  <a:moveTo>
                    <a:pt x="121360" y="84320"/>
                  </a:moveTo>
                  <a:lnTo>
                    <a:pt x="109321" y="95250"/>
                  </a:lnTo>
                  <a:lnTo>
                    <a:pt x="109016" y="111760"/>
                  </a:lnTo>
                  <a:lnTo>
                    <a:pt x="101866" y="127000"/>
                  </a:lnTo>
                  <a:lnTo>
                    <a:pt x="105409" y="143510"/>
                  </a:lnTo>
                  <a:lnTo>
                    <a:pt x="98221" y="156210"/>
                  </a:lnTo>
                  <a:lnTo>
                    <a:pt x="86144" y="163830"/>
                  </a:lnTo>
                  <a:lnTo>
                    <a:pt x="74447" y="179070"/>
                  </a:lnTo>
                  <a:lnTo>
                    <a:pt x="66789" y="194310"/>
                  </a:lnTo>
                  <a:lnTo>
                    <a:pt x="52400" y="210820"/>
                  </a:lnTo>
                  <a:lnTo>
                    <a:pt x="49860" y="226060"/>
                  </a:lnTo>
                  <a:lnTo>
                    <a:pt x="42748" y="240030"/>
                  </a:lnTo>
                  <a:lnTo>
                    <a:pt x="31355" y="248925"/>
                  </a:lnTo>
                  <a:lnTo>
                    <a:pt x="31210" y="250190"/>
                  </a:lnTo>
                  <a:lnTo>
                    <a:pt x="31107" y="251541"/>
                  </a:lnTo>
                  <a:lnTo>
                    <a:pt x="39039" y="266700"/>
                  </a:lnTo>
                  <a:lnTo>
                    <a:pt x="31559" y="283210"/>
                  </a:lnTo>
                  <a:lnTo>
                    <a:pt x="24456" y="294424"/>
                  </a:lnTo>
                  <a:lnTo>
                    <a:pt x="24388" y="294843"/>
                  </a:lnTo>
                  <a:lnTo>
                    <a:pt x="31383" y="315705"/>
                  </a:lnTo>
                  <a:lnTo>
                    <a:pt x="31469" y="316371"/>
                  </a:lnTo>
                  <a:lnTo>
                    <a:pt x="24256" y="327660"/>
                  </a:lnTo>
                  <a:lnTo>
                    <a:pt x="4140" y="351790"/>
                  </a:lnTo>
                  <a:lnTo>
                    <a:pt x="0" y="367030"/>
                  </a:lnTo>
                  <a:lnTo>
                    <a:pt x="5638" y="383540"/>
                  </a:lnTo>
                  <a:lnTo>
                    <a:pt x="18453" y="388620"/>
                  </a:lnTo>
                  <a:lnTo>
                    <a:pt x="20345" y="414020"/>
                  </a:lnTo>
                  <a:lnTo>
                    <a:pt x="33248" y="420370"/>
                  </a:lnTo>
                  <a:lnTo>
                    <a:pt x="48247" y="424180"/>
                  </a:lnTo>
                  <a:lnTo>
                    <a:pt x="64033" y="434340"/>
                  </a:lnTo>
                  <a:lnTo>
                    <a:pt x="85534" y="457200"/>
                  </a:lnTo>
                  <a:lnTo>
                    <a:pt x="98259" y="481330"/>
                  </a:lnTo>
                  <a:lnTo>
                    <a:pt x="128130" y="518160"/>
                  </a:lnTo>
                  <a:lnTo>
                    <a:pt x="131143" y="528964"/>
                  </a:lnTo>
                  <a:lnTo>
                    <a:pt x="131216" y="543560"/>
                  </a:lnTo>
                  <a:lnTo>
                    <a:pt x="120510" y="560070"/>
                  </a:lnTo>
                  <a:lnTo>
                    <a:pt x="116446" y="585470"/>
                  </a:lnTo>
                  <a:lnTo>
                    <a:pt x="120141" y="612140"/>
                  </a:lnTo>
                  <a:lnTo>
                    <a:pt x="123863" y="632460"/>
                  </a:lnTo>
                  <a:lnTo>
                    <a:pt x="127571" y="650240"/>
                  </a:lnTo>
                  <a:lnTo>
                    <a:pt x="135280" y="664210"/>
                  </a:lnTo>
                  <a:lnTo>
                    <a:pt x="135022" y="673100"/>
                  </a:lnTo>
                  <a:lnTo>
                    <a:pt x="134912" y="702310"/>
                  </a:lnTo>
                  <a:lnTo>
                    <a:pt x="123939" y="736600"/>
                  </a:lnTo>
                  <a:lnTo>
                    <a:pt x="127622" y="750570"/>
                  </a:lnTo>
                  <a:lnTo>
                    <a:pt x="157302" y="760730"/>
                  </a:lnTo>
                  <a:lnTo>
                    <a:pt x="186181" y="778510"/>
                  </a:lnTo>
                  <a:lnTo>
                    <a:pt x="186479" y="788670"/>
                  </a:lnTo>
                  <a:lnTo>
                    <a:pt x="186581" y="811530"/>
                  </a:lnTo>
                  <a:lnTo>
                    <a:pt x="184848" y="831850"/>
                  </a:lnTo>
                  <a:lnTo>
                    <a:pt x="190423" y="864870"/>
                  </a:lnTo>
                  <a:lnTo>
                    <a:pt x="206298" y="877570"/>
                  </a:lnTo>
                  <a:lnTo>
                    <a:pt x="222072" y="881380"/>
                  </a:lnTo>
                  <a:lnTo>
                    <a:pt x="238785" y="885190"/>
                  </a:lnTo>
                  <a:lnTo>
                    <a:pt x="257860" y="885190"/>
                  </a:lnTo>
                  <a:lnTo>
                    <a:pt x="259332" y="881380"/>
                  </a:lnTo>
                  <a:lnTo>
                    <a:pt x="255193" y="881380"/>
                  </a:lnTo>
                  <a:lnTo>
                    <a:pt x="223329" y="876300"/>
                  </a:lnTo>
                  <a:lnTo>
                    <a:pt x="208597" y="872490"/>
                  </a:lnTo>
                  <a:lnTo>
                    <a:pt x="194792" y="861060"/>
                  </a:lnTo>
                  <a:lnTo>
                    <a:pt x="190309" y="831850"/>
                  </a:lnTo>
                  <a:lnTo>
                    <a:pt x="192083" y="812800"/>
                  </a:lnTo>
                  <a:lnTo>
                    <a:pt x="191970" y="793750"/>
                  </a:lnTo>
                  <a:lnTo>
                    <a:pt x="190347" y="775970"/>
                  </a:lnTo>
                  <a:lnTo>
                    <a:pt x="170510" y="762000"/>
                  </a:lnTo>
                  <a:lnTo>
                    <a:pt x="130975" y="748030"/>
                  </a:lnTo>
                  <a:lnTo>
                    <a:pt x="140296" y="703580"/>
                  </a:lnTo>
                  <a:lnTo>
                    <a:pt x="140375" y="687070"/>
                  </a:lnTo>
                  <a:lnTo>
                    <a:pt x="140423" y="662940"/>
                  </a:lnTo>
                  <a:lnTo>
                    <a:pt x="132664" y="647700"/>
                  </a:lnTo>
                  <a:lnTo>
                    <a:pt x="129273" y="631190"/>
                  </a:lnTo>
                  <a:lnTo>
                    <a:pt x="125590" y="610870"/>
                  </a:lnTo>
                  <a:lnTo>
                    <a:pt x="121907" y="585470"/>
                  </a:lnTo>
                  <a:lnTo>
                    <a:pt x="125602" y="562610"/>
                  </a:lnTo>
                  <a:lnTo>
                    <a:pt x="136334" y="544830"/>
                  </a:lnTo>
                  <a:lnTo>
                    <a:pt x="136728" y="528320"/>
                  </a:lnTo>
                  <a:lnTo>
                    <a:pt x="132918" y="515620"/>
                  </a:lnTo>
                  <a:lnTo>
                    <a:pt x="102831" y="477520"/>
                  </a:lnTo>
                  <a:lnTo>
                    <a:pt x="90152" y="454653"/>
                  </a:lnTo>
                  <a:lnTo>
                    <a:pt x="78841" y="439420"/>
                  </a:lnTo>
                  <a:lnTo>
                    <a:pt x="67297" y="429260"/>
                  </a:lnTo>
                  <a:lnTo>
                    <a:pt x="50418" y="419100"/>
                  </a:lnTo>
                  <a:lnTo>
                    <a:pt x="34772" y="414020"/>
                  </a:lnTo>
                  <a:lnTo>
                    <a:pt x="21996" y="398780"/>
                  </a:lnTo>
                  <a:lnTo>
                    <a:pt x="22072" y="386080"/>
                  </a:lnTo>
                  <a:lnTo>
                    <a:pt x="9093" y="379730"/>
                  </a:lnTo>
                  <a:lnTo>
                    <a:pt x="5257" y="367030"/>
                  </a:lnTo>
                  <a:lnTo>
                    <a:pt x="9042" y="354330"/>
                  </a:lnTo>
                  <a:lnTo>
                    <a:pt x="18132" y="341255"/>
                  </a:lnTo>
                  <a:lnTo>
                    <a:pt x="36471" y="316371"/>
                  </a:lnTo>
                  <a:lnTo>
                    <a:pt x="36387" y="315705"/>
                  </a:lnTo>
                  <a:lnTo>
                    <a:pt x="29400" y="296262"/>
                  </a:lnTo>
                  <a:lnTo>
                    <a:pt x="29316" y="295825"/>
                  </a:lnTo>
                  <a:lnTo>
                    <a:pt x="44068" y="266700"/>
                  </a:lnTo>
                  <a:lnTo>
                    <a:pt x="36575" y="248920"/>
                  </a:lnTo>
                  <a:lnTo>
                    <a:pt x="47659" y="242572"/>
                  </a:lnTo>
                  <a:lnTo>
                    <a:pt x="55067" y="228600"/>
                  </a:lnTo>
                  <a:lnTo>
                    <a:pt x="57188" y="212090"/>
                  </a:lnTo>
                  <a:lnTo>
                    <a:pt x="71297" y="198120"/>
                  </a:lnTo>
                  <a:lnTo>
                    <a:pt x="79108" y="182880"/>
                  </a:lnTo>
                  <a:lnTo>
                    <a:pt x="89941" y="168910"/>
                  </a:lnTo>
                  <a:lnTo>
                    <a:pt x="102273" y="160020"/>
                  </a:lnTo>
                  <a:lnTo>
                    <a:pt x="110540" y="143510"/>
                  </a:lnTo>
                  <a:lnTo>
                    <a:pt x="107060" y="127000"/>
                  </a:lnTo>
                  <a:lnTo>
                    <a:pt x="114299" y="113030"/>
                  </a:lnTo>
                  <a:lnTo>
                    <a:pt x="114541" y="96520"/>
                  </a:lnTo>
                  <a:lnTo>
                    <a:pt x="121360" y="84320"/>
                  </a:lnTo>
                  <a:close/>
                </a:path>
                <a:path w="1367789" h="995679">
                  <a:moveTo>
                    <a:pt x="272656" y="845820"/>
                  </a:moveTo>
                  <a:lnTo>
                    <a:pt x="259206" y="866140"/>
                  </a:lnTo>
                  <a:lnTo>
                    <a:pt x="255193" y="881380"/>
                  </a:lnTo>
                  <a:lnTo>
                    <a:pt x="259332" y="881380"/>
                  </a:lnTo>
                  <a:lnTo>
                    <a:pt x="264236" y="868680"/>
                  </a:lnTo>
                  <a:lnTo>
                    <a:pt x="275018" y="850900"/>
                  </a:lnTo>
                  <a:lnTo>
                    <a:pt x="297560" y="848360"/>
                  </a:lnTo>
                  <a:lnTo>
                    <a:pt x="303614" y="847090"/>
                  </a:lnTo>
                  <a:lnTo>
                    <a:pt x="284746" y="847090"/>
                  </a:lnTo>
                  <a:lnTo>
                    <a:pt x="272656" y="845820"/>
                  </a:lnTo>
                  <a:close/>
                </a:path>
                <a:path w="1367789" h="995679">
                  <a:moveTo>
                    <a:pt x="332498" y="830580"/>
                  </a:moveTo>
                  <a:lnTo>
                    <a:pt x="313867" y="839470"/>
                  </a:lnTo>
                  <a:lnTo>
                    <a:pt x="296163" y="843280"/>
                  </a:lnTo>
                  <a:lnTo>
                    <a:pt x="284746" y="847090"/>
                  </a:lnTo>
                  <a:lnTo>
                    <a:pt x="303614" y="847090"/>
                  </a:lnTo>
                  <a:lnTo>
                    <a:pt x="315721" y="844550"/>
                  </a:lnTo>
                  <a:lnTo>
                    <a:pt x="333159" y="835660"/>
                  </a:lnTo>
                  <a:lnTo>
                    <a:pt x="365658" y="835660"/>
                  </a:lnTo>
                  <a:lnTo>
                    <a:pt x="367356" y="833120"/>
                  </a:lnTo>
                  <a:lnTo>
                    <a:pt x="346100" y="833120"/>
                  </a:lnTo>
                  <a:lnTo>
                    <a:pt x="332498" y="830580"/>
                  </a:lnTo>
                  <a:close/>
                </a:path>
                <a:path w="1367789" h="995679">
                  <a:moveTo>
                    <a:pt x="365658" y="835660"/>
                  </a:moveTo>
                  <a:lnTo>
                    <a:pt x="333159" y="835660"/>
                  </a:lnTo>
                  <a:lnTo>
                    <a:pt x="345973" y="839470"/>
                  </a:lnTo>
                  <a:lnTo>
                    <a:pt x="365658" y="835660"/>
                  </a:lnTo>
                  <a:close/>
                </a:path>
                <a:path w="1367789" h="995679">
                  <a:moveTo>
                    <a:pt x="1082744" y="793750"/>
                  </a:moveTo>
                  <a:lnTo>
                    <a:pt x="1072476" y="793750"/>
                  </a:lnTo>
                  <a:lnTo>
                    <a:pt x="1088796" y="802640"/>
                  </a:lnTo>
                  <a:lnTo>
                    <a:pt x="1089126" y="815340"/>
                  </a:lnTo>
                  <a:lnTo>
                    <a:pt x="1117371" y="820420"/>
                  </a:lnTo>
                  <a:lnTo>
                    <a:pt x="1131887" y="824230"/>
                  </a:lnTo>
                  <a:lnTo>
                    <a:pt x="1143419" y="838200"/>
                  </a:lnTo>
                  <a:lnTo>
                    <a:pt x="1154269" y="834390"/>
                  </a:lnTo>
                  <a:lnTo>
                    <a:pt x="1144270" y="834390"/>
                  </a:lnTo>
                  <a:lnTo>
                    <a:pt x="1134618" y="820420"/>
                  </a:lnTo>
                  <a:lnTo>
                    <a:pt x="1118412" y="815340"/>
                  </a:lnTo>
                  <a:lnTo>
                    <a:pt x="1092250" y="811530"/>
                  </a:lnTo>
                  <a:lnTo>
                    <a:pt x="1092746" y="798830"/>
                  </a:lnTo>
                  <a:lnTo>
                    <a:pt x="1082744" y="793750"/>
                  </a:lnTo>
                  <a:close/>
                </a:path>
                <a:path w="1367789" h="995679">
                  <a:moveTo>
                    <a:pt x="1210208" y="781050"/>
                  </a:moveTo>
                  <a:lnTo>
                    <a:pt x="1170025" y="805180"/>
                  </a:lnTo>
                  <a:lnTo>
                    <a:pt x="1158760" y="811530"/>
                  </a:lnTo>
                  <a:lnTo>
                    <a:pt x="1157528" y="829310"/>
                  </a:lnTo>
                  <a:lnTo>
                    <a:pt x="1144270" y="834390"/>
                  </a:lnTo>
                  <a:lnTo>
                    <a:pt x="1154269" y="834390"/>
                  </a:lnTo>
                  <a:lnTo>
                    <a:pt x="1161503" y="831850"/>
                  </a:lnTo>
                  <a:lnTo>
                    <a:pt x="1163040" y="814070"/>
                  </a:lnTo>
                  <a:lnTo>
                    <a:pt x="1185684" y="802640"/>
                  </a:lnTo>
                  <a:lnTo>
                    <a:pt x="1211694" y="786130"/>
                  </a:lnTo>
                  <a:lnTo>
                    <a:pt x="1231725" y="786130"/>
                  </a:lnTo>
                  <a:lnTo>
                    <a:pt x="1229144" y="782320"/>
                  </a:lnTo>
                  <a:lnTo>
                    <a:pt x="1210208" y="781050"/>
                  </a:lnTo>
                  <a:close/>
                </a:path>
                <a:path w="1367789" h="995679">
                  <a:moveTo>
                    <a:pt x="436613" y="759460"/>
                  </a:moveTo>
                  <a:lnTo>
                    <a:pt x="423430" y="762000"/>
                  </a:lnTo>
                  <a:lnTo>
                    <a:pt x="425322" y="779780"/>
                  </a:lnTo>
                  <a:lnTo>
                    <a:pt x="412978" y="792480"/>
                  </a:lnTo>
                  <a:lnTo>
                    <a:pt x="391807" y="801370"/>
                  </a:lnTo>
                  <a:lnTo>
                    <a:pt x="379768" y="801370"/>
                  </a:lnTo>
                  <a:lnTo>
                    <a:pt x="371906" y="816610"/>
                  </a:lnTo>
                  <a:lnTo>
                    <a:pt x="362788" y="830580"/>
                  </a:lnTo>
                  <a:lnTo>
                    <a:pt x="346100" y="833120"/>
                  </a:lnTo>
                  <a:lnTo>
                    <a:pt x="367356" y="833120"/>
                  </a:lnTo>
                  <a:lnTo>
                    <a:pt x="376694" y="819150"/>
                  </a:lnTo>
                  <a:lnTo>
                    <a:pt x="384225" y="805180"/>
                  </a:lnTo>
                  <a:lnTo>
                    <a:pt x="397887" y="801370"/>
                  </a:lnTo>
                  <a:lnTo>
                    <a:pt x="391807" y="801370"/>
                  </a:lnTo>
                  <a:lnTo>
                    <a:pt x="380720" y="800100"/>
                  </a:lnTo>
                  <a:lnTo>
                    <a:pt x="402441" y="800100"/>
                  </a:lnTo>
                  <a:lnTo>
                    <a:pt x="416102" y="796290"/>
                  </a:lnTo>
                  <a:lnTo>
                    <a:pt x="430060" y="781050"/>
                  </a:lnTo>
                  <a:lnTo>
                    <a:pt x="426973" y="764540"/>
                  </a:lnTo>
                  <a:lnTo>
                    <a:pt x="446849" y="764540"/>
                  </a:lnTo>
                  <a:lnTo>
                    <a:pt x="436613" y="759460"/>
                  </a:lnTo>
                  <a:close/>
                </a:path>
                <a:path w="1367789" h="995679">
                  <a:moveTo>
                    <a:pt x="1231725" y="786130"/>
                  </a:moveTo>
                  <a:lnTo>
                    <a:pt x="1226858" y="786130"/>
                  </a:lnTo>
                  <a:lnTo>
                    <a:pt x="1235659" y="801370"/>
                  </a:lnTo>
                  <a:lnTo>
                    <a:pt x="1247533" y="808990"/>
                  </a:lnTo>
                  <a:lnTo>
                    <a:pt x="1259281" y="812800"/>
                  </a:lnTo>
                  <a:lnTo>
                    <a:pt x="1269390" y="807720"/>
                  </a:lnTo>
                  <a:lnTo>
                    <a:pt x="1258785" y="807720"/>
                  </a:lnTo>
                  <a:lnTo>
                    <a:pt x="1239469" y="797560"/>
                  </a:lnTo>
                  <a:lnTo>
                    <a:pt x="1231725" y="786130"/>
                  </a:lnTo>
                  <a:close/>
                </a:path>
                <a:path w="1367789" h="995679">
                  <a:moveTo>
                    <a:pt x="446849" y="764540"/>
                  </a:moveTo>
                  <a:lnTo>
                    <a:pt x="426973" y="764540"/>
                  </a:lnTo>
                  <a:lnTo>
                    <a:pt x="448957" y="770890"/>
                  </a:lnTo>
                  <a:lnTo>
                    <a:pt x="461340" y="782320"/>
                  </a:lnTo>
                  <a:lnTo>
                    <a:pt x="474230" y="782320"/>
                  </a:lnTo>
                  <a:lnTo>
                    <a:pt x="494334" y="797560"/>
                  </a:lnTo>
                  <a:lnTo>
                    <a:pt x="513054" y="798830"/>
                  </a:lnTo>
                  <a:lnTo>
                    <a:pt x="523290" y="810260"/>
                  </a:lnTo>
                  <a:lnTo>
                    <a:pt x="525018" y="810260"/>
                  </a:lnTo>
                  <a:lnTo>
                    <a:pt x="529884" y="805180"/>
                  </a:lnTo>
                  <a:lnTo>
                    <a:pt x="522211" y="805180"/>
                  </a:lnTo>
                  <a:lnTo>
                    <a:pt x="513054" y="793750"/>
                  </a:lnTo>
                  <a:lnTo>
                    <a:pt x="496417" y="793750"/>
                  </a:lnTo>
                  <a:lnTo>
                    <a:pt x="487400" y="781050"/>
                  </a:lnTo>
                  <a:lnTo>
                    <a:pt x="475094" y="777240"/>
                  </a:lnTo>
                  <a:lnTo>
                    <a:pt x="463130" y="777240"/>
                  </a:lnTo>
                  <a:lnTo>
                    <a:pt x="451967" y="767080"/>
                  </a:lnTo>
                  <a:lnTo>
                    <a:pt x="446849" y="764540"/>
                  </a:lnTo>
                  <a:close/>
                </a:path>
                <a:path w="1367789" h="995679">
                  <a:moveTo>
                    <a:pt x="1269657" y="607060"/>
                  </a:moveTo>
                  <a:lnTo>
                    <a:pt x="1264500" y="607060"/>
                  </a:lnTo>
                  <a:lnTo>
                    <a:pt x="1270850" y="618490"/>
                  </a:lnTo>
                  <a:lnTo>
                    <a:pt x="1282242" y="629920"/>
                  </a:lnTo>
                  <a:lnTo>
                    <a:pt x="1285201" y="642620"/>
                  </a:lnTo>
                  <a:lnTo>
                    <a:pt x="1292758" y="660400"/>
                  </a:lnTo>
                  <a:lnTo>
                    <a:pt x="1292517" y="673100"/>
                  </a:lnTo>
                  <a:lnTo>
                    <a:pt x="1292517" y="688340"/>
                  </a:lnTo>
                  <a:lnTo>
                    <a:pt x="1300213" y="703580"/>
                  </a:lnTo>
                  <a:lnTo>
                    <a:pt x="1313764" y="706120"/>
                  </a:lnTo>
                  <a:lnTo>
                    <a:pt x="1324775" y="717550"/>
                  </a:lnTo>
                  <a:lnTo>
                    <a:pt x="1337805" y="718820"/>
                  </a:lnTo>
                  <a:lnTo>
                    <a:pt x="1350657" y="732790"/>
                  </a:lnTo>
                  <a:lnTo>
                    <a:pt x="1364183" y="740410"/>
                  </a:lnTo>
                  <a:lnTo>
                    <a:pt x="1350822" y="746760"/>
                  </a:lnTo>
                  <a:lnTo>
                    <a:pt x="1346212" y="764540"/>
                  </a:lnTo>
                  <a:lnTo>
                    <a:pt x="1286687" y="791210"/>
                  </a:lnTo>
                  <a:lnTo>
                    <a:pt x="1271638" y="801370"/>
                  </a:lnTo>
                  <a:lnTo>
                    <a:pt x="1258785" y="807720"/>
                  </a:lnTo>
                  <a:lnTo>
                    <a:pt x="1269390" y="807720"/>
                  </a:lnTo>
                  <a:lnTo>
                    <a:pt x="1274445" y="805180"/>
                  </a:lnTo>
                  <a:lnTo>
                    <a:pt x="1289329" y="796290"/>
                  </a:lnTo>
                  <a:lnTo>
                    <a:pt x="1350098" y="767080"/>
                  </a:lnTo>
                  <a:lnTo>
                    <a:pt x="1355293" y="749300"/>
                  </a:lnTo>
                  <a:lnTo>
                    <a:pt x="1367332" y="739140"/>
                  </a:lnTo>
                  <a:lnTo>
                    <a:pt x="1353959" y="727710"/>
                  </a:lnTo>
                  <a:lnTo>
                    <a:pt x="1339748" y="713740"/>
                  </a:lnTo>
                  <a:lnTo>
                    <a:pt x="1326718" y="712470"/>
                  </a:lnTo>
                  <a:lnTo>
                    <a:pt x="1315707" y="701040"/>
                  </a:lnTo>
                  <a:lnTo>
                    <a:pt x="1302677" y="699770"/>
                  </a:lnTo>
                  <a:lnTo>
                    <a:pt x="1297736" y="687070"/>
                  </a:lnTo>
                  <a:lnTo>
                    <a:pt x="1297958" y="676910"/>
                  </a:lnTo>
                  <a:lnTo>
                    <a:pt x="1298041" y="659130"/>
                  </a:lnTo>
                  <a:lnTo>
                    <a:pt x="1290396" y="641350"/>
                  </a:lnTo>
                  <a:lnTo>
                    <a:pt x="1286852" y="627380"/>
                  </a:lnTo>
                  <a:lnTo>
                    <a:pt x="1275029" y="614680"/>
                  </a:lnTo>
                  <a:lnTo>
                    <a:pt x="1269657" y="607060"/>
                  </a:lnTo>
                  <a:close/>
                </a:path>
                <a:path w="1367789" h="995679">
                  <a:moveTo>
                    <a:pt x="537718" y="795020"/>
                  </a:moveTo>
                  <a:lnTo>
                    <a:pt x="522211" y="805180"/>
                  </a:lnTo>
                  <a:lnTo>
                    <a:pt x="529884" y="805180"/>
                  </a:lnTo>
                  <a:lnTo>
                    <a:pt x="537184" y="797560"/>
                  </a:lnTo>
                  <a:lnTo>
                    <a:pt x="538998" y="797560"/>
                  </a:lnTo>
                  <a:lnTo>
                    <a:pt x="537718" y="795020"/>
                  </a:lnTo>
                  <a:close/>
                </a:path>
                <a:path w="1367789" h="995679">
                  <a:moveTo>
                    <a:pt x="994899" y="778510"/>
                  </a:moveTo>
                  <a:lnTo>
                    <a:pt x="987323" y="778510"/>
                  </a:lnTo>
                  <a:lnTo>
                    <a:pt x="1000569" y="797560"/>
                  </a:lnTo>
                  <a:lnTo>
                    <a:pt x="1014196" y="798830"/>
                  </a:lnTo>
                  <a:lnTo>
                    <a:pt x="1032154" y="802640"/>
                  </a:lnTo>
                  <a:lnTo>
                    <a:pt x="1045629" y="802640"/>
                  </a:lnTo>
                  <a:lnTo>
                    <a:pt x="1057592" y="798830"/>
                  </a:lnTo>
                  <a:lnTo>
                    <a:pt x="1061313" y="797560"/>
                  </a:lnTo>
                  <a:lnTo>
                    <a:pt x="1032687" y="797560"/>
                  </a:lnTo>
                  <a:lnTo>
                    <a:pt x="1014729" y="793750"/>
                  </a:lnTo>
                  <a:lnTo>
                    <a:pt x="1003096" y="793750"/>
                  </a:lnTo>
                  <a:lnTo>
                    <a:pt x="1000086" y="782320"/>
                  </a:lnTo>
                  <a:lnTo>
                    <a:pt x="994899" y="778510"/>
                  </a:lnTo>
                  <a:close/>
                </a:path>
                <a:path w="1367789" h="995679">
                  <a:moveTo>
                    <a:pt x="1072743" y="788670"/>
                  </a:moveTo>
                  <a:lnTo>
                    <a:pt x="1055763" y="793750"/>
                  </a:lnTo>
                  <a:lnTo>
                    <a:pt x="1032687" y="797560"/>
                  </a:lnTo>
                  <a:lnTo>
                    <a:pt x="1061313" y="797560"/>
                  </a:lnTo>
                  <a:lnTo>
                    <a:pt x="1072476" y="793750"/>
                  </a:lnTo>
                  <a:lnTo>
                    <a:pt x="1082744" y="793750"/>
                  </a:lnTo>
                  <a:lnTo>
                    <a:pt x="1072743" y="788670"/>
                  </a:lnTo>
                  <a:close/>
                </a:path>
                <a:path w="1367789" h="995679">
                  <a:moveTo>
                    <a:pt x="880071" y="751840"/>
                  </a:moveTo>
                  <a:lnTo>
                    <a:pt x="872832" y="768350"/>
                  </a:lnTo>
                  <a:lnTo>
                    <a:pt x="861618" y="778510"/>
                  </a:lnTo>
                  <a:lnTo>
                    <a:pt x="861402" y="779780"/>
                  </a:lnTo>
                  <a:lnTo>
                    <a:pt x="869340" y="795020"/>
                  </a:lnTo>
                  <a:lnTo>
                    <a:pt x="875118" y="795020"/>
                  </a:lnTo>
                  <a:lnTo>
                    <a:pt x="866876" y="778510"/>
                  </a:lnTo>
                  <a:lnTo>
                    <a:pt x="878179" y="769620"/>
                  </a:lnTo>
                  <a:lnTo>
                    <a:pt x="881875" y="754380"/>
                  </a:lnTo>
                  <a:lnTo>
                    <a:pt x="887463" y="754380"/>
                  </a:lnTo>
                  <a:lnTo>
                    <a:pt x="880071" y="751840"/>
                  </a:lnTo>
                  <a:close/>
                </a:path>
                <a:path w="1367789" h="995679">
                  <a:moveTo>
                    <a:pt x="887463" y="754380"/>
                  </a:moveTo>
                  <a:lnTo>
                    <a:pt x="881875" y="754380"/>
                  </a:lnTo>
                  <a:lnTo>
                    <a:pt x="900531" y="764540"/>
                  </a:lnTo>
                  <a:lnTo>
                    <a:pt x="912977" y="770890"/>
                  </a:lnTo>
                  <a:lnTo>
                    <a:pt x="924572" y="774700"/>
                  </a:lnTo>
                  <a:lnTo>
                    <a:pt x="940231" y="774700"/>
                  </a:lnTo>
                  <a:lnTo>
                    <a:pt x="964272" y="778510"/>
                  </a:lnTo>
                  <a:lnTo>
                    <a:pt x="976223" y="782320"/>
                  </a:lnTo>
                  <a:lnTo>
                    <a:pt x="987323" y="778510"/>
                  </a:lnTo>
                  <a:lnTo>
                    <a:pt x="994899" y="778510"/>
                  </a:lnTo>
                  <a:lnTo>
                    <a:pt x="993170" y="777240"/>
                  </a:lnTo>
                  <a:lnTo>
                    <a:pt x="974496" y="777240"/>
                  </a:lnTo>
                  <a:lnTo>
                    <a:pt x="951318" y="773430"/>
                  </a:lnTo>
                  <a:lnTo>
                    <a:pt x="925436" y="769620"/>
                  </a:lnTo>
                  <a:lnTo>
                    <a:pt x="902754" y="759460"/>
                  </a:lnTo>
                  <a:lnTo>
                    <a:pt x="891158" y="755650"/>
                  </a:lnTo>
                  <a:lnTo>
                    <a:pt x="887463" y="754380"/>
                  </a:lnTo>
                  <a:close/>
                </a:path>
                <a:path w="1367789" h="995679">
                  <a:moveTo>
                    <a:pt x="987983" y="773430"/>
                  </a:moveTo>
                  <a:lnTo>
                    <a:pt x="974496" y="777240"/>
                  </a:lnTo>
                  <a:lnTo>
                    <a:pt x="993170" y="777240"/>
                  </a:lnTo>
                  <a:lnTo>
                    <a:pt x="987983" y="773430"/>
                  </a:lnTo>
                  <a:close/>
                </a:path>
                <a:path w="1367789" h="995679">
                  <a:moveTo>
                    <a:pt x="1179080" y="566420"/>
                  </a:moveTo>
                  <a:lnTo>
                    <a:pt x="1163027" y="571500"/>
                  </a:lnTo>
                  <a:lnTo>
                    <a:pt x="1179741" y="571500"/>
                  </a:lnTo>
                  <a:lnTo>
                    <a:pt x="1195120" y="574040"/>
                  </a:lnTo>
                  <a:lnTo>
                    <a:pt x="1213370" y="577850"/>
                  </a:lnTo>
                  <a:lnTo>
                    <a:pt x="1222654" y="594360"/>
                  </a:lnTo>
                  <a:lnTo>
                    <a:pt x="1231747" y="614680"/>
                  </a:lnTo>
                  <a:lnTo>
                    <a:pt x="1245444" y="610870"/>
                  </a:lnTo>
                  <a:lnTo>
                    <a:pt x="1233296" y="610870"/>
                  </a:lnTo>
                  <a:lnTo>
                    <a:pt x="1227518" y="591820"/>
                  </a:lnTo>
                  <a:lnTo>
                    <a:pt x="1216266" y="572770"/>
                  </a:lnTo>
                  <a:lnTo>
                    <a:pt x="1195958" y="567690"/>
                  </a:lnTo>
                  <a:lnTo>
                    <a:pt x="1179080" y="566420"/>
                  </a:lnTo>
                  <a:close/>
                </a:path>
                <a:path w="1367789" h="995679">
                  <a:moveTo>
                    <a:pt x="1266075" y="601980"/>
                  </a:moveTo>
                  <a:lnTo>
                    <a:pt x="1248384" y="604520"/>
                  </a:lnTo>
                  <a:lnTo>
                    <a:pt x="1233296" y="610870"/>
                  </a:lnTo>
                  <a:lnTo>
                    <a:pt x="1245444" y="610870"/>
                  </a:lnTo>
                  <a:lnTo>
                    <a:pt x="1250010" y="609600"/>
                  </a:lnTo>
                  <a:lnTo>
                    <a:pt x="1264500" y="607060"/>
                  </a:lnTo>
                  <a:lnTo>
                    <a:pt x="1269657" y="607060"/>
                  </a:lnTo>
                  <a:lnTo>
                    <a:pt x="1266075" y="601980"/>
                  </a:lnTo>
                  <a:close/>
                </a:path>
                <a:path w="1367789" h="995679">
                  <a:moveTo>
                    <a:pt x="1136535" y="535940"/>
                  </a:moveTo>
                  <a:lnTo>
                    <a:pt x="1130947" y="535940"/>
                  </a:lnTo>
                  <a:lnTo>
                    <a:pt x="1135519" y="548640"/>
                  </a:lnTo>
                  <a:lnTo>
                    <a:pt x="1146987" y="563880"/>
                  </a:lnTo>
                  <a:lnTo>
                    <a:pt x="1162177" y="576580"/>
                  </a:lnTo>
                  <a:lnTo>
                    <a:pt x="1179741" y="571500"/>
                  </a:lnTo>
                  <a:lnTo>
                    <a:pt x="1163027" y="571500"/>
                  </a:lnTo>
                  <a:lnTo>
                    <a:pt x="1151001" y="560070"/>
                  </a:lnTo>
                  <a:lnTo>
                    <a:pt x="1140294" y="546100"/>
                  </a:lnTo>
                  <a:lnTo>
                    <a:pt x="1136535" y="535940"/>
                  </a:lnTo>
                  <a:close/>
                </a:path>
                <a:path w="1367789" h="995679">
                  <a:moveTo>
                    <a:pt x="1025389" y="563880"/>
                  </a:moveTo>
                  <a:lnTo>
                    <a:pt x="1007554" y="563880"/>
                  </a:lnTo>
                  <a:lnTo>
                    <a:pt x="1028992" y="567690"/>
                  </a:lnTo>
                  <a:lnTo>
                    <a:pt x="1056424" y="574040"/>
                  </a:lnTo>
                  <a:lnTo>
                    <a:pt x="1059177" y="570230"/>
                  </a:lnTo>
                  <a:lnTo>
                    <a:pt x="1054341" y="570230"/>
                  </a:lnTo>
                  <a:lnTo>
                    <a:pt x="1040383" y="566420"/>
                  </a:lnTo>
                  <a:lnTo>
                    <a:pt x="1025389" y="563880"/>
                  </a:lnTo>
                  <a:close/>
                </a:path>
                <a:path w="1367789" h="995679">
                  <a:moveTo>
                    <a:pt x="936207" y="535940"/>
                  </a:moveTo>
                  <a:lnTo>
                    <a:pt x="929309" y="535940"/>
                  </a:lnTo>
                  <a:lnTo>
                    <a:pt x="934478" y="542290"/>
                  </a:lnTo>
                  <a:lnTo>
                    <a:pt x="945680" y="552450"/>
                  </a:lnTo>
                  <a:lnTo>
                    <a:pt x="958507" y="567690"/>
                  </a:lnTo>
                  <a:lnTo>
                    <a:pt x="970800" y="571500"/>
                  </a:lnTo>
                  <a:lnTo>
                    <a:pt x="983627" y="567690"/>
                  </a:lnTo>
                  <a:lnTo>
                    <a:pt x="991603" y="566420"/>
                  </a:lnTo>
                  <a:lnTo>
                    <a:pt x="970800" y="566420"/>
                  </a:lnTo>
                  <a:lnTo>
                    <a:pt x="949693" y="548640"/>
                  </a:lnTo>
                  <a:lnTo>
                    <a:pt x="938466" y="538480"/>
                  </a:lnTo>
                  <a:lnTo>
                    <a:pt x="936207" y="535940"/>
                  </a:lnTo>
                  <a:close/>
                </a:path>
                <a:path w="1367789" h="995679">
                  <a:moveTo>
                    <a:pt x="1098741" y="535940"/>
                  </a:moveTo>
                  <a:lnTo>
                    <a:pt x="1089806" y="535940"/>
                  </a:lnTo>
                  <a:lnTo>
                    <a:pt x="1088224" y="537210"/>
                  </a:lnTo>
                  <a:lnTo>
                    <a:pt x="1074000" y="544830"/>
                  </a:lnTo>
                  <a:lnTo>
                    <a:pt x="1062189" y="556260"/>
                  </a:lnTo>
                  <a:lnTo>
                    <a:pt x="1054341" y="570230"/>
                  </a:lnTo>
                  <a:lnTo>
                    <a:pt x="1059177" y="570230"/>
                  </a:lnTo>
                  <a:lnTo>
                    <a:pt x="1066520" y="560070"/>
                  </a:lnTo>
                  <a:lnTo>
                    <a:pt x="1091234" y="542290"/>
                  </a:lnTo>
                  <a:lnTo>
                    <a:pt x="1098741" y="535940"/>
                  </a:lnTo>
                  <a:close/>
                </a:path>
                <a:path w="1367789" h="995679">
                  <a:moveTo>
                    <a:pt x="1006055" y="558800"/>
                  </a:moveTo>
                  <a:lnTo>
                    <a:pt x="993101" y="562610"/>
                  </a:lnTo>
                  <a:lnTo>
                    <a:pt x="970800" y="566420"/>
                  </a:lnTo>
                  <a:lnTo>
                    <a:pt x="991603" y="566420"/>
                  </a:lnTo>
                  <a:lnTo>
                    <a:pt x="1007554" y="563880"/>
                  </a:lnTo>
                  <a:lnTo>
                    <a:pt x="1025389" y="563880"/>
                  </a:lnTo>
                  <a:lnTo>
                    <a:pt x="1017892" y="562610"/>
                  </a:lnTo>
                  <a:lnTo>
                    <a:pt x="1006055" y="558800"/>
                  </a:lnTo>
                  <a:close/>
                </a:path>
                <a:path w="1367789" h="995679">
                  <a:moveTo>
                    <a:pt x="399169" y="548640"/>
                  </a:moveTo>
                  <a:lnTo>
                    <a:pt x="392874" y="548640"/>
                  </a:lnTo>
                  <a:lnTo>
                    <a:pt x="392874" y="553720"/>
                  </a:lnTo>
                  <a:lnTo>
                    <a:pt x="403936" y="553720"/>
                  </a:lnTo>
                  <a:lnTo>
                    <a:pt x="403936" y="549910"/>
                  </a:lnTo>
                  <a:lnTo>
                    <a:pt x="403085" y="549910"/>
                  </a:lnTo>
                  <a:lnTo>
                    <a:pt x="399169" y="548640"/>
                  </a:lnTo>
                  <a:close/>
                </a:path>
                <a:path w="1367789" h="995679">
                  <a:moveTo>
                    <a:pt x="386397" y="537210"/>
                  </a:moveTo>
                  <a:lnTo>
                    <a:pt x="385483" y="537210"/>
                  </a:lnTo>
                  <a:lnTo>
                    <a:pt x="385483" y="541276"/>
                  </a:lnTo>
                  <a:lnTo>
                    <a:pt x="391337" y="546100"/>
                  </a:lnTo>
                  <a:lnTo>
                    <a:pt x="403085" y="549910"/>
                  </a:lnTo>
                  <a:lnTo>
                    <a:pt x="403604" y="547370"/>
                  </a:lnTo>
                  <a:lnTo>
                    <a:pt x="401192" y="547370"/>
                  </a:lnTo>
                  <a:lnTo>
                    <a:pt x="399565" y="546100"/>
                  </a:lnTo>
                  <a:lnTo>
                    <a:pt x="396544" y="546100"/>
                  </a:lnTo>
                  <a:lnTo>
                    <a:pt x="396544" y="543743"/>
                  </a:lnTo>
                  <a:lnTo>
                    <a:pt x="391425" y="539750"/>
                  </a:lnTo>
                  <a:lnTo>
                    <a:pt x="386397" y="539750"/>
                  </a:lnTo>
                  <a:lnTo>
                    <a:pt x="386397" y="537210"/>
                  </a:lnTo>
                  <a:close/>
                </a:path>
                <a:path w="1367789" h="995679">
                  <a:moveTo>
                    <a:pt x="403936" y="548640"/>
                  </a:moveTo>
                  <a:lnTo>
                    <a:pt x="403344" y="548640"/>
                  </a:lnTo>
                  <a:lnTo>
                    <a:pt x="403085" y="549910"/>
                  </a:lnTo>
                  <a:lnTo>
                    <a:pt x="403936" y="549910"/>
                  </a:lnTo>
                  <a:lnTo>
                    <a:pt x="403936" y="548640"/>
                  </a:lnTo>
                  <a:close/>
                </a:path>
                <a:path w="1367789" h="995679">
                  <a:moveTo>
                    <a:pt x="401192" y="531358"/>
                  </a:moveTo>
                  <a:lnTo>
                    <a:pt x="401192" y="547370"/>
                  </a:lnTo>
                  <a:lnTo>
                    <a:pt x="403604" y="547370"/>
                  </a:lnTo>
                  <a:lnTo>
                    <a:pt x="404382" y="543560"/>
                  </a:lnTo>
                  <a:lnTo>
                    <a:pt x="403009" y="543560"/>
                  </a:lnTo>
                  <a:lnTo>
                    <a:pt x="403009" y="531744"/>
                  </a:lnTo>
                  <a:lnTo>
                    <a:pt x="401192" y="531358"/>
                  </a:lnTo>
                  <a:close/>
                </a:path>
                <a:path w="1367789" h="995679">
                  <a:moveTo>
                    <a:pt x="385483" y="541276"/>
                  </a:moveTo>
                  <a:lnTo>
                    <a:pt x="385483" y="546100"/>
                  </a:lnTo>
                  <a:lnTo>
                    <a:pt x="391337" y="546100"/>
                  </a:lnTo>
                  <a:lnTo>
                    <a:pt x="385483" y="541276"/>
                  </a:lnTo>
                  <a:close/>
                </a:path>
                <a:path w="1367789" h="995679">
                  <a:moveTo>
                    <a:pt x="396544" y="543743"/>
                  </a:moveTo>
                  <a:lnTo>
                    <a:pt x="396544" y="546100"/>
                  </a:lnTo>
                  <a:lnTo>
                    <a:pt x="399565" y="546100"/>
                  </a:lnTo>
                  <a:lnTo>
                    <a:pt x="396544" y="543743"/>
                  </a:lnTo>
                  <a:close/>
                </a:path>
                <a:path w="1367789" h="995679">
                  <a:moveTo>
                    <a:pt x="389577" y="528320"/>
                  </a:moveTo>
                  <a:lnTo>
                    <a:pt x="386397" y="528320"/>
                  </a:lnTo>
                  <a:lnTo>
                    <a:pt x="386397" y="535827"/>
                  </a:lnTo>
                  <a:lnTo>
                    <a:pt x="396544" y="543743"/>
                  </a:lnTo>
                  <a:lnTo>
                    <a:pt x="396544" y="539750"/>
                  </a:lnTo>
                  <a:lnTo>
                    <a:pt x="391921" y="539750"/>
                  </a:lnTo>
                  <a:lnTo>
                    <a:pt x="391921" y="535940"/>
                  </a:lnTo>
                  <a:lnTo>
                    <a:pt x="389178" y="535940"/>
                  </a:lnTo>
                  <a:lnTo>
                    <a:pt x="389055" y="531156"/>
                  </a:lnTo>
                  <a:lnTo>
                    <a:pt x="389093" y="530365"/>
                  </a:lnTo>
                  <a:lnTo>
                    <a:pt x="388302" y="529590"/>
                  </a:lnTo>
                  <a:lnTo>
                    <a:pt x="389577" y="528320"/>
                  </a:lnTo>
                  <a:close/>
                </a:path>
                <a:path w="1367789" h="995679">
                  <a:moveTo>
                    <a:pt x="399313" y="530959"/>
                  </a:moveTo>
                  <a:lnTo>
                    <a:pt x="399313" y="539750"/>
                  </a:lnTo>
                  <a:lnTo>
                    <a:pt x="397497" y="539750"/>
                  </a:lnTo>
                  <a:lnTo>
                    <a:pt x="397497" y="543560"/>
                  </a:lnTo>
                  <a:lnTo>
                    <a:pt x="401192" y="543560"/>
                  </a:lnTo>
                  <a:lnTo>
                    <a:pt x="401192" y="535940"/>
                  </a:lnTo>
                  <a:lnTo>
                    <a:pt x="400240" y="535940"/>
                  </a:lnTo>
                  <a:lnTo>
                    <a:pt x="400240" y="531156"/>
                  </a:lnTo>
                  <a:lnTo>
                    <a:pt x="399313" y="530959"/>
                  </a:lnTo>
                  <a:close/>
                </a:path>
                <a:path w="1367789" h="995679">
                  <a:moveTo>
                    <a:pt x="403009" y="531744"/>
                  </a:moveTo>
                  <a:lnTo>
                    <a:pt x="403009" y="543560"/>
                  </a:lnTo>
                  <a:lnTo>
                    <a:pt x="404382" y="543560"/>
                  </a:lnTo>
                  <a:lnTo>
                    <a:pt x="406717" y="532130"/>
                  </a:lnTo>
                  <a:lnTo>
                    <a:pt x="404825" y="532130"/>
                  </a:lnTo>
                  <a:lnTo>
                    <a:pt x="403009" y="531744"/>
                  </a:lnTo>
                  <a:close/>
                </a:path>
                <a:path w="1367789" h="995679">
                  <a:moveTo>
                    <a:pt x="389178" y="504097"/>
                  </a:moveTo>
                  <a:lnTo>
                    <a:pt x="386486" y="508000"/>
                  </a:lnTo>
                  <a:lnTo>
                    <a:pt x="379298" y="521970"/>
                  </a:lnTo>
                  <a:lnTo>
                    <a:pt x="379006" y="535940"/>
                  </a:lnTo>
                  <a:lnTo>
                    <a:pt x="385483" y="541276"/>
                  </a:lnTo>
                  <a:lnTo>
                    <a:pt x="385483" y="537210"/>
                  </a:lnTo>
                  <a:lnTo>
                    <a:pt x="386397" y="537210"/>
                  </a:lnTo>
                  <a:lnTo>
                    <a:pt x="386397" y="535940"/>
                  </a:lnTo>
                  <a:lnTo>
                    <a:pt x="381787" y="535940"/>
                  </a:lnTo>
                  <a:lnTo>
                    <a:pt x="381787" y="525780"/>
                  </a:lnTo>
                  <a:lnTo>
                    <a:pt x="386067" y="525780"/>
                  </a:lnTo>
                  <a:lnTo>
                    <a:pt x="388385" y="519430"/>
                  </a:lnTo>
                  <a:lnTo>
                    <a:pt x="386397" y="519430"/>
                  </a:lnTo>
                  <a:lnTo>
                    <a:pt x="386397" y="509270"/>
                  </a:lnTo>
                  <a:lnTo>
                    <a:pt x="388302" y="509270"/>
                  </a:lnTo>
                  <a:lnTo>
                    <a:pt x="389178" y="508397"/>
                  </a:lnTo>
                  <a:lnTo>
                    <a:pt x="389178" y="504097"/>
                  </a:lnTo>
                  <a:close/>
                </a:path>
                <a:path w="1367789" h="995679">
                  <a:moveTo>
                    <a:pt x="386397" y="535827"/>
                  </a:moveTo>
                  <a:lnTo>
                    <a:pt x="386397" y="539750"/>
                  </a:lnTo>
                  <a:lnTo>
                    <a:pt x="391425" y="539750"/>
                  </a:lnTo>
                  <a:lnTo>
                    <a:pt x="386397" y="535827"/>
                  </a:lnTo>
                  <a:close/>
                </a:path>
                <a:path w="1367789" h="995679">
                  <a:moveTo>
                    <a:pt x="393801" y="537210"/>
                  </a:moveTo>
                  <a:lnTo>
                    <a:pt x="391921" y="537210"/>
                  </a:lnTo>
                  <a:lnTo>
                    <a:pt x="391921" y="539750"/>
                  </a:lnTo>
                  <a:lnTo>
                    <a:pt x="393801" y="539750"/>
                  </a:lnTo>
                  <a:lnTo>
                    <a:pt x="393801" y="537210"/>
                  </a:lnTo>
                  <a:close/>
                </a:path>
                <a:path w="1367789" h="995679">
                  <a:moveTo>
                    <a:pt x="395617" y="530177"/>
                  </a:moveTo>
                  <a:lnTo>
                    <a:pt x="395365" y="530203"/>
                  </a:lnTo>
                  <a:lnTo>
                    <a:pt x="393834" y="531744"/>
                  </a:lnTo>
                  <a:lnTo>
                    <a:pt x="393801" y="539750"/>
                  </a:lnTo>
                  <a:lnTo>
                    <a:pt x="396544" y="539750"/>
                  </a:lnTo>
                  <a:lnTo>
                    <a:pt x="396544" y="537210"/>
                  </a:lnTo>
                  <a:lnTo>
                    <a:pt x="399313" y="537210"/>
                  </a:lnTo>
                  <a:lnTo>
                    <a:pt x="399313" y="535940"/>
                  </a:lnTo>
                  <a:lnTo>
                    <a:pt x="396544" y="535940"/>
                  </a:lnTo>
                  <a:lnTo>
                    <a:pt x="396544" y="532130"/>
                  </a:lnTo>
                  <a:lnTo>
                    <a:pt x="395617" y="532130"/>
                  </a:lnTo>
                  <a:lnTo>
                    <a:pt x="395617" y="530177"/>
                  </a:lnTo>
                  <a:close/>
                </a:path>
                <a:path w="1367789" h="995679">
                  <a:moveTo>
                    <a:pt x="399313" y="537210"/>
                  </a:moveTo>
                  <a:lnTo>
                    <a:pt x="396544" y="537210"/>
                  </a:lnTo>
                  <a:lnTo>
                    <a:pt x="396544" y="539750"/>
                  </a:lnTo>
                  <a:lnTo>
                    <a:pt x="399313" y="539750"/>
                  </a:lnTo>
                  <a:lnTo>
                    <a:pt x="399313" y="537210"/>
                  </a:lnTo>
                  <a:close/>
                </a:path>
                <a:path w="1367789" h="995679">
                  <a:moveTo>
                    <a:pt x="406717" y="535940"/>
                  </a:moveTo>
                  <a:lnTo>
                    <a:pt x="405939" y="535940"/>
                  </a:lnTo>
                  <a:lnTo>
                    <a:pt x="405160" y="539750"/>
                  </a:lnTo>
                  <a:lnTo>
                    <a:pt x="406717" y="539750"/>
                  </a:lnTo>
                  <a:lnTo>
                    <a:pt x="406717" y="535940"/>
                  </a:lnTo>
                  <a:close/>
                </a:path>
                <a:path w="1367789" h="995679">
                  <a:moveTo>
                    <a:pt x="386067" y="525780"/>
                  </a:moveTo>
                  <a:lnTo>
                    <a:pt x="381787" y="525780"/>
                  </a:lnTo>
                  <a:lnTo>
                    <a:pt x="381787" y="535940"/>
                  </a:lnTo>
                  <a:lnTo>
                    <a:pt x="385483" y="535940"/>
                  </a:lnTo>
                  <a:lnTo>
                    <a:pt x="385483" y="535114"/>
                  </a:lnTo>
                  <a:lnTo>
                    <a:pt x="383285" y="533400"/>
                  </a:lnTo>
                  <a:lnTo>
                    <a:pt x="386067" y="525780"/>
                  </a:lnTo>
                  <a:close/>
                </a:path>
                <a:path w="1367789" h="995679">
                  <a:moveTo>
                    <a:pt x="385483" y="535114"/>
                  </a:moveTo>
                  <a:lnTo>
                    <a:pt x="385483" y="535940"/>
                  </a:lnTo>
                  <a:lnTo>
                    <a:pt x="386397" y="535940"/>
                  </a:lnTo>
                  <a:lnTo>
                    <a:pt x="385483" y="535114"/>
                  </a:lnTo>
                  <a:close/>
                </a:path>
                <a:path w="1367789" h="995679">
                  <a:moveTo>
                    <a:pt x="389178" y="532039"/>
                  </a:moveTo>
                  <a:lnTo>
                    <a:pt x="389178" y="535940"/>
                  </a:lnTo>
                  <a:lnTo>
                    <a:pt x="389724" y="535940"/>
                  </a:lnTo>
                  <a:lnTo>
                    <a:pt x="389178" y="532039"/>
                  </a:lnTo>
                  <a:close/>
                </a:path>
                <a:path w="1367789" h="995679">
                  <a:moveTo>
                    <a:pt x="389542" y="530805"/>
                  </a:moveTo>
                  <a:lnTo>
                    <a:pt x="389178" y="530842"/>
                  </a:lnTo>
                  <a:lnTo>
                    <a:pt x="389278" y="532748"/>
                  </a:lnTo>
                  <a:lnTo>
                    <a:pt x="389724" y="535940"/>
                  </a:lnTo>
                  <a:lnTo>
                    <a:pt x="391921" y="535940"/>
                  </a:lnTo>
                  <a:lnTo>
                    <a:pt x="391921" y="533138"/>
                  </a:lnTo>
                  <a:lnTo>
                    <a:pt x="390893" y="532130"/>
                  </a:lnTo>
                  <a:lnTo>
                    <a:pt x="390105" y="532130"/>
                  </a:lnTo>
                  <a:lnTo>
                    <a:pt x="390105" y="531358"/>
                  </a:lnTo>
                  <a:lnTo>
                    <a:pt x="389542" y="530805"/>
                  </a:lnTo>
                  <a:close/>
                </a:path>
                <a:path w="1367789" h="995679">
                  <a:moveTo>
                    <a:pt x="391921" y="533138"/>
                  </a:moveTo>
                  <a:lnTo>
                    <a:pt x="391921" y="535940"/>
                  </a:lnTo>
                  <a:lnTo>
                    <a:pt x="392836" y="535940"/>
                  </a:lnTo>
                  <a:lnTo>
                    <a:pt x="392836" y="533400"/>
                  </a:lnTo>
                  <a:lnTo>
                    <a:pt x="392188" y="533400"/>
                  </a:lnTo>
                  <a:lnTo>
                    <a:pt x="391921" y="533138"/>
                  </a:lnTo>
                  <a:close/>
                </a:path>
                <a:path w="1367789" h="995679">
                  <a:moveTo>
                    <a:pt x="393801" y="531777"/>
                  </a:moveTo>
                  <a:lnTo>
                    <a:pt x="392836" y="532748"/>
                  </a:lnTo>
                  <a:lnTo>
                    <a:pt x="392836" y="535940"/>
                  </a:lnTo>
                  <a:lnTo>
                    <a:pt x="393801" y="535940"/>
                  </a:lnTo>
                  <a:lnTo>
                    <a:pt x="393801" y="531777"/>
                  </a:lnTo>
                  <a:close/>
                </a:path>
                <a:path w="1367789" h="995679">
                  <a:moveTo>
                    <a:pt x="396544" y="530371"/>
                  </a:moveTo>
                  <a:lnTo>
                    <a:pt x="396544" y="535940"/>
                  </a:lnTo>
                  <a:lnTo>
                    <a:pt x="397497" y="534961"/>
                  </a:lnTo>
                  <a:lnTo>
                    <a:pt x="397428" y="530559"/>
                  </a:lnTo>
                  <a:lnTo>
                    <a:pt x="396544" y="530371"/>
                  </a:lnTo>
                  <a:close/>
                </a:path>
                <a:path w="1367789" h="995679">
                  <a:moveTo>
                    <a:pt x="397497" y="534961"/>
                  </a:moveTo>
                  <a:lnTo>
                    <a:pt x="396557" y="535940"/>
                  </a:lnTo>
                  <a:lnTo>
                    <a:pt x="397497" y="535940"/>
                  </a:lnTo>
                  <a:lnTo>
                    <a:pt x="397497" y="534961"/>
                  </a:lnTo>
                  <a:close/>
                </a:path>
                <a:path w="1367789" h="995679">
                  <a:moveTo>
                    <a:pt x="398805" y="530851"/>
                  </a:moveTo>
                  <a:lnTo>
                    <a:pt x="397776" y="534670"/>
                  </a:lnTo>
                  <a:lnTo>
                    <a:pt x="397497" y="534961"/>
                  </a:lnTo>
                  <a:lnTo>
                    <a:pt x="397497" y="535940"/>
                  </a:lnTo>
                  <a:lnTo>
                    <a:pt x="399313" y="535940"/>
                  </a:lnTo>
                  <a:lnTo>
                    <a:pt x="399313" y="530959"/>
                  </a:lnTo>
                  <a:lnTo>
                    <a:pt x="398805" y="530851"/>
                  </a:lnTo>
                  <a:close/>
                </a:path>
                <a:path w="1367789" h="995679">
                  <a:moveTo>
                    <a:pt x="401192" y="532130"/>
                  </a:moveTo>
                  <a:lnTo>
                    <a:pt x="400240" y="532130"/>
                  </a:lnTo>
                  <a:lnTo>
                    <a:pt x="400240" y="535940"/>
                  </a:lnTo>
                  <a:lnTo>
                    <a:pt x="401192" y="535940"/>
                  </a:lnTo>
                  <a:lnTo>
                    <a:pt x="401192" y="532130"/>
                  </a:lnTo>
                  <a:close/>
                </a:path>
                <a:path w="1367789" h="995679">
                  <a:moveTo>
                    <a:pt x="922073" y="527050"/>
                  </a:moveTo>
                  <a:lnTo>
                    <a:pt x="406717" y="527050"/>
                  </a:lnTo>
                  <a:lnTo>
                    <a:pt x="406717" y="535940"/>
                  </a:lnTo>
                  <a:lnTo>
                    <a:pt x="929309" y="535940"/>
                  </a:lnTo>
                  <a:lnTo>
                    <a:pt x="922073" y="527050"/>
                  </a:lnTo>
                  <a:close/>
                </a:path>
                <a:path w="1367789" h="995679">
                  <a:moveTo>
                    <a:pt x="1100874" y="527050"/>
                  </a:moveTo>
                  <a:lnTo>
                    <a:pt x="928302" y="527050"/>
                  </a:lnTo>
                  <a:lnTo>
                    <a:pt x="936207" y="535940"/>
                  </a:lnTo>
                  <a:lnTo>
                    <a:pt x="1089806" y="535940"/>
                  </a:lnTo>
                  <a:lnTo>
                    <a:pt x="1100874" y="527050"/>
                  </a:lnTo>
                  <a:close/>
                </a:path>
                <a:path w="1367789" h="995679">
                  <a:moveTo>
                    <a:pt x="1124244" y="527050"/>
                  </a:moveTo>
                  <a:lnTo>
                    <a:pt x="1108165" y="527050"/>
                  </a:lnTo>
                  <a:lnTo>
                    <a:pt x="1104754" y="530851"/>
                  </a:lnTo>
                  <a:lnTo>
                    <a:pt x="1098741" y="535940"/>
                  </a:lnTo>
                  <a:lnTo>
                    <a:pt x="1130947" y="535940"/>
                  </a:lnTo>
                  <a:lnTo>
                    <a:pt x="1130033" y="533400"/>
                  </a:lnTo>
                  <a:lnTo>
                    <a:pt x="1124244" y="527050"/>
                  </a:lnTo>
                  <a:close/>
                </a:path>
                <a:path w="1367789" h="995679">
                  <a:moveTo>
                    <a:pt x="386397" y="529590"/>
                  </a:moveTo>
                  <a:lnTo>
                    <a:pt x="385483" y="529590"/>
                  </a:lnTo>
                  <a:lnTo>
                    <a:pt x="385483" y="535114"/>
                  </a:lnTo>
                  <a:lnTo>
                    <a:pt x="386397" y="535827"/>
                  </a:lnTo>
                  <a:lnTo>
                    <a:pt x="386397" y="529590"/>
                  </a:lnTo>
                  <a:close/>
                </a:path>
                <a:path w="1367789" h="995679">
                  <a:moveTo>
                    <a:pt x="390105" y="525780"/>
                  </a:moveTo>
                  <a:lnTo>
                    <a:pt x="386067" y="525780"/>
                  </a:lnTo>
                  <a:lnTo>
                    <a:pt x="383285" y="533400"/>
                  </a:lnTo>
                  <a:lnTo>
                    <a:pt x="385483" y="535114"/>
                  </a:lnTo>
                  <a:lnTo>
                    <a:pt x="385483" y="529590"/>
                  </a:lnTo>
                  <a:lnTo>
                    <a:pt x="386397" y="529590"/>
                  </a:lnTo>
                  <a:lnTo>
                    <a:pt x="386397" y="528320"/>
                  </a:lnTo>
                  <a:lnTo>
                    <a:pt x="389577" y="528320"/>
                  </a:lnTo>
                  <a:lnTo>
                    <a:pt x="390105" y="527794"/>
                  </a:lnTo>
                  <a:lnTo>
                    <a:pt x="390105" y="525780"/>
                  </a:lnTo>
                  <a:close/>
                </a:path>
                <a:path w="1367789" h="995679">
                  <a:moveTo>
                    <a:pt x="397497" y="530574"/>
                  </a:moveTo>
                  <a:lnTo>
                    <a:pt x="397497" y="534961"/>
                  </a:lnTo>
                  <a:lnTo>
                    <a:pt x="397776" y="534670"/>
                  </a:lnTo>
                  <a:lnTo>
                    <a:pt x="398775" y="530959"/>
                  </a:lnTo>
                  <a:lnTo>
                    <a:pt x="397497" y="530574"/>
                  </a:lnTo>
                  <a:close/>
                </a:path>
                <a:path w="1367789" h="995679">
                  <a:moveTo>
                    <a:pt x="392836" y="530465"/>
                  </a:moveTo>
                  <a:lnTo>
                    <a:pt x="391921" y="530559"/>
                  </a:lnTo>
                  <a:lnTo>
                    <a:pt x="391921" y="533138"/>
                  </a:lnTo>
                  <a:lnTo>
                    <a:pt x="392188" y="533400"/>
                  </a:lnTo>
                  <a:lnTo>
                    <a:pt x="392836" y="532748"/>
                  </a:lnTo>
                  <a:lnTo>
                    <a:pt x="392836" y="530465"/>
                  </a:lnTo>
                  <a:close/>
                </a:path>
                <a:path w="1367789" h="995679">
                  <a:moveTo>
                    <a:pt x="392836" y="532748"/>
                  </a:moveTo>
                  <a:lnTo>
                    <a:pt x="392188" y="533400"/>
                  </a:lnTo>
                  <a:lnTo>
                    <a:pt x="392836" y="533400"/>
                  </a:lnTo>
                  <a:lnTo>
                    <a:pt x="392836" y="532748"/>
                  </a:lnTo>
                  <a:close/>
                </a:path>
                <a:path w="1367789" h="995679">
                  <a:moveTo>
                    <a:pt x="391921" y="530559"/>
                  </a:moveTo>
                  <a:lnTo>
                    <a:pt x="390105" y="530747"/>
                  </a:lnTo>
                  <a:lnTo>
                    <a:pt x="390106" y="531358"/>
                  </a:lnTo>
                  <a:lnTo>
                    <a:pt x="391921" y="533138"/>
                  </a:lnTo>
                  <a:lnTo>
                    <a:pt x="391921" y="530559"/>
                  </a:lnTo>
                  <a:close/>
                </a:path>
                <a:path w="1367789" h="995679">
                  <a:moveTo>
                    <a:pt x="393801" y="530365"/>
                  </a:moveTo>
                  <a:lnTo>
                    <a:pt x="392836" y="530465"/>
                  </a:lnTo>
                  <a:lnTo>
                    <a:pt x="392836" y="532748"/>
                  </a:lnTo>
                  <a:lnTo>
                    <a:pt x="393801" y="531777"/>
                  </a:lnTo>
                  <a:lnTo>
                    <a:pt x="393801" y="530365"/>
                  </a:lnTo>
                  <a:close/>
                </a:path>
                <a:path w="1367789" h="995679">
                  <a:moveTo>
                    <a:pt x="390105" y="531358"/>
                  </a:moveTo>
                  <a:lnTo>
                    <a:pt x="390105" y="532130"/>
                  </a:lnTo>
                  <a:lnTo>
                    <a:pt x="390893" y="532130"/>
                  </a:lnTo>
                  <a:lnTo>
                    <a:pt x="390105" y="531358"/>
                  </a:lnTo>
                  <a:close/>
                </a:path>
                <a:path w="1367789" h="995679">
                  <a:moveTo>
                    <a:pt x="395626" y="530176"/>
                  </a:moveTo>
                  <a:lnTo>
                    <a:pt x="395617" y="532130"/>
                  </a:lnTo>
                  <a:lnTo>
                    <a:pt x="396544" y="532130"/>
                  </a:lnTo>
                  <a:lnTo>
                    <a:pt x="396513" y="530365"/>
                  </a:lnTo>
                  <a:lnTo>
                    <a:pt x="395626" y="530176"/>
                  </a:lnTo>
                  <a:close/>
                </a:path>
                <a:path w="1367789" h="995679">
                  <a:moveTo>
                    <a:pt x="404382" y="528320"/>
                  </a:moveTo>
                  <a:lnTo>
                    <a:pt x="403009" y="528320"/>
                  </a:lnTo>
                  <a:lnTo>
                    <a:pt x="403009" y="531744"/>
                  </a:lnTo>
                  <a:lnTo>
                    <a:pt x="404825" y="532130"/>
                  </a:lnTo>
                  <a:lnTo>
                    <a:pt x="404382" y="528320"/>
                  </a:lnTo>
                  <a:close/>
                </a:path>
                <a:path w="1367789" h="995679">
                  <a:moveTo>
                    <a:pt x="406717" y="528320"/>
                  </a:moveTo>
                  <a:lnTo>
                    <a:pt x="404382" y="528320"/>
                  </a:lnTo>
                  <a:lnTo>
                    <a:pt x="404825" y="532130"/>
                  </a:lnTo>
                  <a:lnTo>
                    <a:pt x="406717" y="532130"/>
                  </a:lnTo>
                  <a:lnTo>
                    <a:pt x="406717" y="528320"/>
                  </a:lnTo>
                  <a:close/>
                </a:path>
                <a:path w="1367789" h="995679">
                  <a:moveTo>
                    <a:pt x="929431" y="528320"/>
                  </a:moveTo>
                  <a:lnTo>
                    <a:pt x="923107" y="528320"/>
                  </a:lnTo>
                  <a:lnTo>
                    <a:pt x="926208" y="532130"/>
                  </a:lnTo>
                  <a:lnTo>
                    <a:pt x="932819" y="532130"/>
                  </a:lnTo>
                  <a:lnTo>
                    <a:pt x="929431" y="528320"/>
                  </a:lnTo>
                  <a:close/>
                </a:path>
                <a:path w="1367789" h="995679">
                  <a:moveTo>
                    <a:pt x="1107025" y="528320"/>
                  </a:moveTo>
                  <a:lnTo>
                    <a:pt x="1099292" y="528320"/>
                  </a:lnTo>
                  <a:lnTo>
                    <a:pt x="1094549" y="532130"/>
                  </a:lnTo>
                  <a:lnTo>
                    <a:pt x="1103246" y="532130"/>
                  </a:lnTo>
                  <a:lnTo>
                    <a:pt x="1104754" y="530851"/>
                  </a:lnTo>
                  <a:lnTo>
                    <a:pt x="1107025" y="528320"/>
                  </a:lnTo>
                  <a:close/>
                </a:path>
                <a:path w="1367789" h="995679">
                  <a:moveTo>
                    <a:pt x="1133528" y="528320"/>
                  </a:moveTo>
                  <a:lnTo>
                    <a:pt x="1125402" y="528320"/>
                  </a:lnTo>
                  <a:lnTo>
                    <a:pt x="1128875" y="532130"/>
                  </a:lnTo>
                  <a:lnTo>
                    <a:pt x="1135126" y="532130"/>
                  </a:lnTo>
                  <a:lnTo>
                    <a:pt x="1133528" y="528320"/>
                  </a:lnTo>
                  <a:close/>
                </a:path>
                <a:path w="1367789" h="995679">
                  <a:moveTo>
                    <a:pt x="389178" y="530842"/>
                  </a:moveTo>
                  <a:lnTo>
                    <a:pt x="389055" y="531156"/>
                  </a:lnTo>
                  <a:lnTo>
                    <a:pt x="389178" y="532039"/>
                  </a:lnTo>
                  <a:lnTo>
                    <a:pt x="389178" y="530842"/>
                  </a:lnTo>
                  <a:close/>
                </a:path>
                <a:path w="1367789" h="995679">
                  <a:moveTo>
                    <a:pt x="395365" y="530203"/>
                  </a:moveTo>
                  <a:lnTo>
                    <a:pt x="393801" y="530365"/>
                  </a:lnTo>
                  <a:lnTo>
                    <a:pt x="393801" y="531777"/>
                  </a:lnTo>
                  <a:lnTo>
                    <a:pt x="395365" y="530203"/>
                  </a:lnTo>
                  <a:close/>
                </a:path>
                <a:path w="1367789" h="995679">
                  <a:moveTo>
                    <a:pt x="402907" y="515620"/>
                  </a:moveTo>
                  <a:lnTo>
                    <a:pt x="401307" y="529590"/>
                  </a:lnTo>
                  <a:lnTo>
                    <a:pt x="401192" y="531358"/>
                  </a:lnTo>
                  <a:lnTo>
                    <a:pt x="403009" y="531744"/>
                  </a:lnTo>
                  <a:lnTo>
                    <a:pt x="403009" y="528320"/>
                  </a:lnTo>
                  <a:lnTo>
                    <a:pt x="404382" y="528320"/>
                  </a:lnTo>
                  <a:lnTo>
                    <a:pt x="402907" y="515620"/>
                  </a:lnTo>
                  <a:close/>
                </a:path>
                <a:path w="1367789" h="995679">
                  <a:moveTo>
                    <a:pt x="401192" y="529601"/>
                  </a:moveTo>
                  <a:lnTo>
                    <a:pt x="400240" y="529700"/>
                  </a:lnTo>
                  <a:lnTo>
                    <a:pt x="400240" y="531156"/>
                  </a:lnTo>
                  <a:lnTo>
                    <a:pt x="401192" y="531358"/>
                  </a:lnTo>
                  <a:lnTo>
                    <a:pt x="401192" y="529601"/>
                  </a:lnTo>
                  <a:close/>
                </a:path>
                <a:path w="1367789" h="995679">
                  <a:moveTo>
                    <a:pt x="390105" y="530747"/>
                  </a:moveTo>
                  <a:lnTo>
                    <a:pt x="389542" y="530805"/>
                  </a:lnTo>
                  <a:lnTo>
                    <a:pt x="390105" y="531358"/>
                  </a:lnTo>
                  <a:lnTo>
                    <a:pt x="390105" y="530747"/>
                  </a:lnTo>
                  <a:close/>
                </a:path>
                <a:path w="1367789" h="995679">
                  <a:moveTo>
                    <a:pt x="400240" y="529700"/>
                  </a:moveTo>
                  <a:lnTo>
                    <a:pt x="399375" y="529789"/>
                  </a:lnTo>
                  <a:lnTo>
                    <a:pt x="399313" y="530959"/>
                  </a:lnTo>
                  <a:lnTo>
                    <a:pt x="400240" y="531156"/>
                  </a:lnTo>
                  <a:lnTo>
                    <a:pt x="400240" y="529700"/>
                  </a:lnTo>
                  <a:close/>
                </a:path>
                <a:path w="1367789" h="995679">
                  <a:moveTo>
                    <a:pt x="399313" y="529795"/>
                  </a:moveTo>
                  <a:lnTo>
                    <a:pt x="399083" y="529819"/>
                  </a:lnTo>
                  <a:lnTo>
                    <a:pt x="398936" y="530365"/>
                  </a:lnTo>
                  <a:lnTo>
                    <a:pt x="398843" y="530860"/>
                  </a:lnTo>
                  <a:lnTo>
                    <a:pt x="399313" y="530959"/>
                  </a:lnTo>
                  <a:lnTo>
                    <a:pt x="399313" y="529795"/>
                  </a:lnTo>
                  <a:close/>
                </a:path>
                <a:path w="1367789" h="995679">
                  <a:moveTo>
                    <a:pt x="399083" y="529819"/>
                  </a:moveTo>
                  <a:lnTo>
                    <a:pt x="397497" y="529983"/>
                  </a:lnTo>
                  <a:lnTo>
                    <a:pt x="397497" y="530574"/>
                  </a:lnTo>
                  <a:lnTo>
                    <a:pt x="398805" y="530851"/>
                  </a:lnTo>
                  <a:lnTo>
                    <a:pt x="399083" y="529819"/>
                  </a:lnTo>
                  <a:close/>
                </a:path>
                <a:path w="1367789" h="995679">
                  <a:moveTo>
                    <a:pt x="389178" y="530449"/>
                  </a:moveTo>
                  <a:lnTo>
                    <a:pt x="389178" y="530842"/>
                  </a:lnTo>
                  <a:lnTo>
                    <a:pt x="389542" y="530805"/>
                  </a:lnTo>
                  <a:lnTo>
                    <a:pt x="389178" y="530449"/>
                  </a:lnTo>
                  <a:close/>
                </a:path>
                <a:path w="1367789" h="995679">
                  <a:moveTo>
                    <a:pt x="390105" y="529590"/>
                  </a:moveTo>
                  <a:lnTo>
                    <a:pt x="389178" y="529590"/>
                  </a:lnTo>
                  <a:lnTo>
                    <a:pt x="389195" y="530465"/>
                  </a:lnTo>
                  <a:lnTo>
                    <a:pt x="389542" y="530805"/>
                  </a:lnTo>
                  <a:lnTo>
                    <a:pt x="390105" y="530747"/>
                  </a:lnTo>
                  <a:lnTo>
                    <a:pt x="390105" y="529590"/>
                  </a:lnTo>
                  <a:close/>
                </a:path>
                <a:path w="1367789" h="995679">
                  <a:moveTo>
                    <a:pt x="391921" y="526015"/>
                  </a:moveTo>
                  <a:lnTo>
                    <a:pt x="390918" y="527050"/>
                  </a:lnTo>
                  <a:lnTo>
                    <a:pt x="390105" y="527794"/>
                  </a:lnTo>
                  <a:lnTo>
                    <a:pt x="390105" y="530747"/>
                  </a:lnTo>
                  <a:lnTo>
                    <a:pt x="391921" y="530559"/>
                  </a:lnTo>
                  <a:lnTo>
                    <a:pt x="391921" y="526015"/>
                  </a:lnTo>
                  <a:close/>
                </a:path>
                <a:path w="1367789" h="995679">
                  <a:moveTo>
                    <a:pt x="397497" y="529983"/>
                  </a:moveTo>
                  <a:lnTo>
                    <a:pt x="396544" y="530081"/>
                  </a:lnTo>
                  <a:lnTo>
                    <a:pt x="396544" y="530371"/>
                  </a:lnTo>
                  <a:lnTo>
                    <a:pt x="397497" y="530574"/>
                  </a:lnTo>
                  <a:lnTo>
                    <a:pt x="397497" y="529983"/>
                  </a:lnTo>
                  <a:close/>
                </a:path>
                <a:path w="1367789" h="995679">
                  <a:moveTo>
                    <a:pt x="395617" y="522306"/>
                  </a:moveTo>
                  <a:lnTo>
                    <a:pt x="392766" y="525145"/>
                  </a:lnTo>
                  <a:lnTo>
                    <a:pt x="391950" y="525985"/>
                  </a:lnTo>
                  <a:lnTo>
                    <a:pt x="391921" y="530559"/>
                  </a:lnTo>
                  <a:lnTo>
                    <a:pt x="392836" y="530465"/>
                  </a:lnTo>
                  <a:lnTo>
                    <a:pt x="392836" y="525780"/>
                  </a:lnTo>
                  <a:lnTo>
                    <a:pt x="395617" y="525780"/>
                  </a:lnTo>
                  <a:lnTo>
                    <a:pt x="395617" y="522306"/>
                  </a:lnTo>
                  <a:close/>
                </a:path>
                <a:path w="1367789" h="995679">
                  <a:moveTo>
                    <a:pt x="395617" y="525780"/>
                  </a:moveTo>
                  <a:lnTo>
                    <a:pt x="392836" y="525780"/>
                  </a:lnTo>
                  <a:lnTo>
                    <a:pt x="392836" y="530465"/>
                  </a:lnTo>
                  <a:lnTo>
                    <a:pt x="393737" y="530371"/>
                  </a:lnTo>
                  <a:lnTo>
                    <a:pt x="393801" y="529789"/>
                  </a:lnTo>
                  <a:lnTo>
                    <a:pt x="392861" y="529590"/>
                  </a:lnTo>
                  <a:lnTo>
                    <a:pt x="393801" y="529590"/>
                  </a:lnTo>
                  <a:lnTo>
                    <a:pt x="393801" y="528320"/>
                  </a:lnTo>
                  <a:lnTo>
                    <a:pt x="395617" y="528320"/>
                  </a:lnTo>
                  <a:lnTo>
                    <a:pt x="395617" y="525780"/>
                  </a:lnTo>
                  <a:close/>
                </a:path>
                <a:path w="1367789" h="995679">
                  <a:moveTo>
                    <a:pt x="390105" y="527794"/>
                  </a:moveTo>
                  <a:lnTo>
                    <a:pt x="388302" y="529590"/>
                  </a:lnTo>
                  <a:lnTo>
                    <a:pt x="389178" y="530449"/>
                  </a:lnTo>
                  <a:lnTo>
                    <a:pt x="389178" y="529590"/>
                  </a:lnTo>
                  <a:lnTo>
                    <a:pt x="390105" y="529590"/>
                  </a:lnTo>
                  <a:lnTo>
                    <a:pt x="390105" y="527794"/>
                  </a:lnTo>
                  <a:close/>
                </a:path>
                <a:path w="1367789" h="995679">
                  <a:moveTo>
                    <a:pt x="396544" y="530081"/>
                  </a:moveTo>
                  <a:lnTo>
                    <a:pt x="395643" y="530175"/>
                  </a:lnTo>
                  <a:lnTo>
                    <a:pt x="396544" y="530371"/>
                  </a:lnTo>
                  <a:lnTo>
                    <a:pt x="396544" y="530081"/>
                  </a:lnTo>
                  <a:close/>
                </a:path>
                <a:path w="1367789" h="995679">
                  <a:moveTo>
                    <a:pt x="393801" y="529789"/>
                  </a:moveTo>
                  <a:lnTo>
                    <a:pt x="393801" y="530365"/>
                  </a:lnTo>
                  <a:lnTo>
                    <a:pt x="395365" y="530203"/>
                  </a:lnTo>
                  <a:lnTo>
                    <a:pt x="393801" y="529789"/>
                  </a:lnTo>
                  <a:close/>
                </a:path>
                <a:path w="1367789" h="995679">
                  <a:moveTo>
                    <a:pt x="395433" y="530135"/>
                  </a:moveTo>
                  <a:lnTo>
                    <a:pt x="395617" y="530177"/>
                  </a:lnTo>
                  <a:lnTo>
                    <a:pt x="395433" y="530135"/>
                  </a:lnTo>
                  <a:close/>
                </a:path>
                <a:path w="1367789" h="995679">
                  <a:moveTo>
                    <a:pt x="396544" y="529590"/>
                  </a:moveTo>
                  <a:lnTo>
                    <a:pt x="395975" y="529590"/>
                  </a:lnTo>
                  <a:lnTo>
                    <a:pt x="395747" y="529819"/>
                  </a:lnTo>
                  <a:lnTo>
                    <a:pt x="395626" y="530176"/>
                  </a:lnTo>
                  <a:lnTo>
                    <a:pt x="396544" y="530081"/>
                  </a:lnTo>
                  <a:lnTo>
                    <a:pt x="396544" y="529590"/>
                  </a:lnTo>
                  <a:close/>
                </a:path>
                <a:path w="1367789" h="995679">
                  <a:moveTo>
                    <a:pt x="395617" y="529950"/>
                  </a:moveTo>
                  <a:lnTo>
                    <a:pt x="395433" y="530135"/>
                  </a:lnTo>
                  <a:lnTo>
                    <a:pt x="395617" y="530175"/>
                  </a:lnTo>
                  <a:lnTo>
                    <a:pt x="395617" y="529950"/>
                  </a:lnTo>
                  <a:close/>
                </a:path>
                <a:path w="1367789" h="995679">
                  <a:moveTo>
                    <a:pt x="395617" y="528320"/>
                  </a:moveTo>
                  <a:lnTo>
                    <a:pt x="393801" y="528320"/>
                  </a:lnTo>
                  <a:lnTo>
                    <a:pt x="393831" y="529795"/>
                  </a:lnTo>
                  <a:lnTo>
                    <a:pt x="395433" y="530135"/>
                  </a:lnTo>
                  <a:lnTo>
                    <a:pt x="395584" y="529983"/>
                  </a:lnTo>
                  <a:lnTo>
                    <a:pt x="395617" y="528320"/>
                  </a:lnTo>
                  <a:close/>
                </a:path>
                <a:path w="1367789" h="995679">
                  <a:moveTo>
                    <a:pt x="397497" y="529590"/>
                  </a:moveTo>
                  <a:lnTo>
                    <a:pt x="396544" y="529590"/>
                  </a:lnTo>
                  <a:lnTo>
                    <a:pt x="396544" y="530081"/>
                  </a:lnTo>
                  <a:lnTo>
                    <a:pt x="397497" y="529983"/>
                  </a:lnTo>
                  <a:lnTo>
                    <a:pt x="397497" y="529590"/>
                  </a:lnTo>
                  <a:close/>
                </a:path>
                <a:path w="1367789" h="995679">
                  <a:moveTo>
                    <a:pt x="399313" y="528320"/>
                  </a:moveTo>
                  <a:lnTo>
                    <a:pt x="397497" y="528320"/>
                  </a:lnTo>
                  <a:lnTo>
                    <a:pt x="397497" y="529983"/>
                  </a:lnTo>
                  <a:lnTo>
                    <a:pt x="399083" y="529819"/>
                  </a:lnTo>
                  <a:lnTo>
                    <a:pt x="399313" y="528964"/>
                  </a:lnTo>
                  <a:lnTo>
                    <a:pt x="399313" y="528320"/>
                  </a:lnTo>
                  <a:close/>
                </a:path>
                <a:path w="1367789" h="995679">
                  <a:moveTo>
                    <a:pt x="397238" y="528320"/>
                  </a:moveTo>
                  <a:lnTo>
                    <a:pt x="395617" y="528320"/>
                  </a:lnTo>
                  <a:lnTo>
                    <a:pt x="395617" y="529950"/>
                  </a:lnTo>
                  <a:lnTo>
                    <a:pt x="397238" y="528320"/>
                  </a:lnTo>
                  <a:close/>
                </a:path>
                <a:path w="1367789" h="995679">
                  <a:moveTo>
                    <a:pt x="399313" y="529590"/>
                  </a:moveTo>
                  <a:lnTo>
                    <a:pt x="399144" y="529590"/>
                  </a:lnTo>
                  <a:lnTo>
                    <a:pt x="399083" y="529819"/>
                  </a:lnTo>
                  <a:lnTo>
                    <a:pt x="399313" y="529795"/>
                  </a:lnTo>
                  <a:lnTo>
                    <a:pt x="399313" y="529590"/>
                  </a:lnTo>
                  <a:close/>
                </a:path>
                <a:path w="1367789" h="995679">
                  <a:moveTo>
                    <a:pt x="401192" y="521985"/>
                  </a:moveTo>
                  <a:lnTo>
                    <a:pt x="400639" y="524041"/>
                  </a:lnTo>
                  <a:lnTo>
                    <a:pt x="401116" y="524510"/>
                  </a:lnTo>
                  <a:lnTo>
                    <a:pt x="400299" y="525303"/>
                  </a:lnTo>
                  <a:lnTo>
                    <a:pt x="399313" y="528964"/>
                  </a:lnTo>
                  <a:lnTo>
                    <a:pt x="399313" y="529795"/>
                  </a:lnTo>
                  <a:lnTo>
                    <a:pt x="400240" y="529700"/>
                  </a:lnTo>
                  <a:lnTo>
                    <a:pt x="401192" y="529590"/>
                  </a:lnTo>
                  <a:lnTo>
                    <a:pt x="401192" y="521985"/>
                  </a:lnTo>
                  <a:close/>
                </a:path>
                <a:path w="1367789" h="995679">
                  <a:moveTo>
                    <a:pt x="393801" y="529590"/>
                  </a:moveTo>
                  <a:lnTo>
                    <a:pt x="392861" y="529590"/>
                  </a:lnTo>
                  <a:lnTo>
                    <a:pt x="393801" y="529789"/>
                  </a:lnTo>
                  <a:lnTo>
                    <a:pt x="393801" y="529590"/>
                  </a:lnTo>
                  <a:close/>
                </a:path>
                <a:path w="1367789" h="995679">
                  <a:moveTo>
                    <a:pt x="399829" y="527050"/>
                  </a:moveTo>
                  <a:lnTo>
                    <a:pt x="398500" y="527050"/>
                  </a:lnTo>
                  <a:lnTo>
                    <a:pt x="397238" y="528320"/>
                  </a:lnTo>
                  <a:lnTo>
                    <a:pt x="399486" y="528320"/>
                  </a:lnTo>
                  <a:lnTo>
                    <a:pt x="399829" y="527050"/>
                  </a:lnTo>
                  <a:close/>
                </a:path>
                <a:path w="1367789" h="995679">
                  <a:moveTo>
                    <a:pt x="401598" y="527050"/>
                  </a:moveTo>
                  <a:lnTo>
                    <a:pt x="401192" y="527050"/>
                  </a:lnTo>
                  <a:lnTo>
                    <a:pt x="401192" y="528320"/>
                  </a:lnTo>
                  <a:lnTo>
                    <a:pt x="401452" y="528320"/>
                  </a:lnTo>
                  <a:lnTo>
                    <a:pt x="401598" y="527050"/>
                  </a:lnTo>
                  <a:close/>
                </a:path>
                <a:path w="1367789" h="995679">
                  <a:moveTo>
                    <a:pt x="395617" y="521970"/>
                  </a:moveTo>
                  <a:lnTo>
                    <a:pt x="390105" y="521970"/>
                  </a:lnTo>
                  <a:lnTo>
                    <a:pt x="390105" y="527794"/>
                  </a:lnTo>
                  <a:lnTo>
                    <a:pt x="391892" y="526015"/>
                  </a:lnTo>
                  <a:lnTo>
                    <a:pt x="391921" y="525780"/>
                  </a:lnTo>
                  <a:lnTo>
                    <a:pt x="392128" y="525780"/>
                  </a:lnTo>
                  <a:lnTo>
                    <a:pt x="394614" y="523240"/>
                  </a:lnTo>
                  <a:lnTo>
                    <a:pt x="395617" y="522306"/>
                  </a:lnTo>
                  <a:lnTo>
                    <a:pt x="395617" y="521970"/>
                  </a:lnTo>
                  <a:close/>
                </a:path>
                <a:path w="1367789" h="995679">
                  <a:moveTo>
                    <a:pt x="391921" y="525985"/>
                  </a:moveTo>
                  <a:lnTo>
                    <a:pt x="390853" y="527050"/>
                  </a:lnTo>
                  <a:lnTo>
                    <a:pt x="391921" y="526015"/>
                  </a:lnTo>
                  <a:close/>
                </a:path>
                <a:path w="1367789" h="995679">
                  <a:moveTo>
                    <a:pt x="399808" y="525780"/>
                  </a:moveTo>
                  <a:lnTo>
                    <a:pt x="395617" y="525780"/>
                  </a:lnTo>
                  <a:lnTo>
                    <a:pt x="395617" y="527050"/>
                  </a:lnTo>
                  <a:lnTo>
                    <a:pt x="398500" y="527050"/>
                  </a:lnTo>
                  <a:lnTo>
                    <a:pt x="399808" y="525780"/>
                  </a:lnTo>
                  <a:close/>
                </a:path>
                <a:path w="1367789" h="995679">
                  <a:moveTo>
                    <a:pt x="406717" y="525780"/>
                  </a:moveTo>
                  <a:lnTo>
                    <a:pt x="404087" y="525780"/>
                  </a:lnTo>
                  <a:lnTo>
                    <a:pt x="404235" y="527050"/>
                  </a:lnTo>
                  <a:lnTo>
                    <a:pt x="406717" y="527050"/>
                  </a:lnTo>
                  <a:lnTo>
                    <a:pt x="406717" y="525780"/>
                  </a:lnTo>
                  <a:close/>
                </a:path>
                <a:path w="1367789" h="995679">
                  <a:moveTo>
                    <a:pt x="927173" y="525780"/>
                  </a:moveTo>
                  <a:lnTo>
                    <a:pt x="921039" y="525780"/>
                  </a:lnTo>
                  <a:lnTo>
                    <a:pt x="922073" y="527050"/>
                  </a:lnTo>
                  <a:lnTo>
                    <a:pt x="928302" y="527050"/>
                  </a:lnTo>
                  <a:lnTo>
                    <a:pt x="927173" y="525780"/>
                  </a:lnTo>
                  <a:close/>
                </a:path>
                <a:path w="1367789" h="995679">
                  <a:moveTo>
                    <a:pt x="1109304" y="525780"/>
                  </a:moveTo>
                  <a:lnTo>
                    <a:pt x="1102072" y="525780"/>
                  </a:lnTo>
                  <a:lnTo>
                    <a:pt x="1100874" y="527050"/>
                  </a:lnTo>
                  <a:lnTo>
                    <a:pt x="1108165" y="527050"/>
                  </a:lnTo>
                  <a:lnTo>
                    <a:pt x="1109304" y="525780"/>
                  </a:lnTo>
                  <a:close/>
                </a:path>
                <a:path w="1367789" h="995679">
                  <a:moveTo>
                    <a:pt x="1132463" y="525780"/>
                  </a:moveTo>
                  <a:lnTo>
                    <a:pt x="1123086" y="525780"/>
                  </a:lnTo>
                  <a:lnTo>
                    <a:pt x="1124244" y="527050"/>
                  </a:lnTo>
                  <a:lnTo>
                    <a:pt x="1132996" y="527050"/>
                  </a:lnTo>
                  <a:lnTo>
                    <a:pt x="1132463" y="525780"/>
                  </a:lnTo>
                  <a:close/>
                </a:path>
                <a:path w="1367789" h="995679">
                  <a:moveTo>
                    <a:pt x="392766" y="525145"/>
                  </a:moveTo>
                  <a:lnTo>
                    <a:pt x="391921" y="525985"/>
                  </a:lnTo>
                  <a:lnTo>
                    <a:pt x="392766" y="525145"/>
                  </a:lnTo>
                  <a:close/>
                </a:path>
                <a:path w="1367789" h="995679">
                  <a:moveTo>
                    <a:pt x="392128" y="525780"/>
                  </a:moveTo>
                  <a:lnTo>
                    <a:pt x="391921" y="525780"/>
                  </a:lnTo>
                  <a:lnTo>
                    <a:pt x="391921" y="525985"/>
                  </a:lnTo>
                  <a:lnTo>
                    <a:pt x="392128" y="525780"/>
                  </a:lnTo>
                  <a:close/>
                </a:path>
                <a:path w="1367789" h="995679">
                  <a:moveTo>
                    <a:pt x="400299" y="525303"/>
                  </a:moveTo>
                  <a:lnTo>
                    <a:pt x="399808" y="525780"/>
                  </a:lnTo>
                  <a:lnTo>
                    <a:pt x="400171" y="525780"/>
                  </a:lnTo>
                  <a:lnTo>
                    <a:pt x="400299" y="525303"/>
                  </a:lnTo>
                  <a:close/>
                </a:path>
                <a:path w="1367789" h="995679">
                  <a:moveTo>
                    <a:pt x="402034" y="523240"/>
                  </a:moveTo>
                  <a:lnTo>
                    <a:pt x="401192" y="523240"/>
                  </a:lnTo>
                  <a:lnTo>
                    <a:pt x="401192" y="525780"/>
                  </a:lnTo>
                  <a:lnTo>
                    <a:pt x="401743" y="525780"/>
                  </a:lnTo>
                  <a:lnTo>
                    <a:pt x="402034" y="523240"/>
                  </a:lnTo>
                  <a:close/>
                </a:path>
                <a:path w="1367789" h="995679">
                  <a:moveTo>
                    <a:pt x="918971" y="523240"/>
                  </a:moveTo>
                  <a:lnTo>
                    <a:pt x="406717" y="523240"/>
                  </a:lnTo>
                  <a:lnTo>
                    <a:pt x="406717" y="525780"/>
                  </a:lnTo>
                  <a:lnTo>
                    <a:pt x="921039" y="525780"/>
                  </a:lnTo>
                  <a:lnTo>
                    <a:pt x="918971" y="523240"/>
                  </a:lnTo>
                  <a:close/>
                </a:path>
                <a:path w="1367789" h="995679">
                  <a:moveTo>
                    <a:pt x="1104469" y="523240"/>
                  </a:moveTo>
                  <a:lnTo>
                    <a:pt x="924914" y="523240"/>
                  </a:lnTo>
                  <a:lnTo>
                    <a:pt x="927173" y="525780"/>
                  </a:lnTo>
                  <a:lnTo>
                    <a:pt x="1102072" y="525780"/>
                  </a:lnTo>
                  <a:lnTo>
                    <a:pt x="1104469" y="523240"/>
                  </a:lnTo>
                  <a:close/>
                </a:path>
                <a:path w="1367789" h="995679">
                  <a:moveTo>
                    <a:pt x="1120770" y="523240"/>
                  </a:moveTo>
                  <a:lnTo>
                    <a:pt x="1111582" y="523240"/>
                  </a:lnTo>
                  <a:lnTo>
                    <a:pt x="1109304" y="525780"/>
                  </a:lnTo>
                  <a:lnTo>
                    <a:pt x="1123086" y="525780"/>
                  </a:lnTo>
                  <a:lnTo>
                    <a:pt x="1120770" y="523240"/>
                  </a:lnTo>
                  <a:close/>
                </a:path>
                <a:path w="1367789" h="995679">
                  <a:moveTo>
                    <a:pt x="400639" y="524041"/>
                  </a:moveTo>
                  <a:lnTo>
                    <a:pt x="400299" y="525303"/>
                  </a:lnTo>
                  <a:lnTo>
                    <a:pt x="401116" y="524510"/>
                  </a:lnTo>
                  <a:lnTo>
                    <a:pt x="400639" y="524041"/>
                  </a:lnTo>
                  <a:close/>
                </a:path>
                <a:path w="1367789" h="995679">
                  <a:moveTo>
                    <a:pt x="394679" y="523240"/>
                  </a:moveTo>
                  <a:lnTo>
                    <a:pt x="392766" y="525145"/>
                  </a:lnTo>
                  <a:lnTo>
                    <a:pt x="394679" y="523240"/>
                  </a:lnTo>
                  <a:close/>
                </a:path>
                <a:path w="1367789" h="995679">
                  <a:moveTo>
                    <a:pt x="400855" y="523240"/>
                  </a:moveTo>
                  <a:lnTo>
                    <a:pt x="399821" y="523240"/>
                  </a:lnTo>
                  <a:lnTo>
                    <a:pt x="400639" y="524041"/>
                  </a:lnTo>
                  <a:lnTo>
                    <a:pt x="400855" y="523240"/>
                  </a:lnTo>
                  <a:close/>
                </a:path>
                <a:path w="1367789" h="995679">
                  <a:moveTo>
                    <a:pt x="397230" y="520700"/>
                  </a:moveTo>
                  <a:lnTo>
                    <a:pt x="395617" y="522306"/>
                  </a:lnTo>
                  <a:lnTo>
                    <a:pt x="395617" y="523240"/>
                  </a:lnTo>
                  <a:lnTo>
                    <a:pt x="399821" y="523240"/>
                  </a:lnTo>
                  <a:lnTo>
                    <a:pt x="397230" y="520700"/>
                  </a:lnTo>
                  <a:close/>
                </a:path>
                <a:path w="1367789" h="995679">
                  <a:moveTo>
                    <a:pt x="406717" y="515620"/>
                  </a:moveTo>
                  <a:lnTo>
                    <a:pt x="402907" y="515620"/>
                  </a:lnTo>
                  <a:lnTo>
                    <a:pt x="403792" y="523240"/>
                  </a:lnTo>
                  <a:lnTo>
                    <a:pt x="406717" y="523240"/>
                  </a:lnTo>
                  <a:lnTo>
                    <a:pt x="406717" y="515620"/>
                  </a:lnTo>
                  <a:close/>
                </a:path>
                <a:path w="1367789" h="995679">
                  <a:moveTo>
                    <a:pt x="921792" y="502920"/>
                  </a:moveTo>
                  <a:lnTo>
                    <a:pt x="916015" y="502920"/>
                  </a:lnTo>
                  <a:lnTo>
                    <a:pt x="919911" y="506730"/>
                  </a:lnTo>
                  <a:lnTo>
                    <a:pt x="918971" y="523240"/>
                  </a:lnTo>
                  <a:lnTo>
                    <a:pt x="924914" y="523240"/>
                  </a:lnTo>
                  <a:lnTo>
                    <a:pt x="923799" y="521985"/>
                  </a:lnTo>
                  <a:lnTo>
                    <a:pt x="924496" y="505460"/>
                  </a:lnTo>
                  <a:lnTo>
                    <a:pt x="921792" y="502920"/>
                  </a:lnTo>
                  <a:close/>
                </a:path>
                <a:path w="1367789" h="995679">
                  <a:moveTo>
                    <a:pt x="1114056" y="513080"/>
                  </a:moveTo>
                  <a:lnTo>
                    <a:pt x="1104469" y="523240"/>
                  </a:lnTo>
                  <a:lnTo>
                    <a:pt x="1111582" y="523240"/>
                  </a:lnTo>
                  <a:lnTo>
                    <a:pt x="1116139" y="518160"/>
                  </a:lnTo>
                  <a:lnTo>
                    <a:pt x="1129268" y="518160"/>
                  </a:lnTo>
                  <a:lnTo>
                    <a:pt x="1127671" y="514350"/>
                  </a:lnTo>
                  <a:lnTo>
                    <a:pt x="1114056" y="513080"/>
                  </a:lnTo>
                  <a:close/>
                </a:path>
                <a:path w="1367789" h="995679">
                  <a:moveTo>
                    <a:pt x="1129268" y="518160"/>
                  </a:moveTo>
                  <a:lnTo>
                    <a:pt x="1116139" y="518160"/>
                  </a:lnTo>
                  <a:lnTo>
                    <a:pt x="1120770" y="523240"/>
                  </a:lnTo>
                  <a:lnTo>
                    <a:pt x="1131398" y="523240"/>
                  </a:lnTo>
                  <a:lnTo>
                    <a:pt x="1129268" y="518160"/>
                  </a:lnTo>
                  <a:close/>
                </a:path>
                <a:path w="1367789" h="995679">
                  <a:moveTo>
                    <a:pt x="403009" y="502796"/>
                  </a:moveTo>
                  <a:lnTo>
                    <a:pt x="402437" y="502920"/>
                  </a:lnTo>
                  <a:lnTo>
                    <a:pt x="401288" y="518160"/>
                  </a:lnTo>
                  <a:lnTo>
                    <a:pt x="401192" y="521985"/>
                  </a:lnTo>
                  <a:lnTo>
                    <a:pt x="402907" y="515620"/>
                  </a:lnTo>
                  <a:lnTo>
                    <a:pt x="406717" y="515620"/>
                  </a:lnTo>
                  <a:lnTo>
                    <a:pt x="406717" y="513080"/>
                  </a:lnTo>
                  <a:lnTo>
                    <a:pt x="403009" y="513080"/>
                  </a:lnTo>
                  <a:lnTo>
                    <a:pt x="403009" y="509270"/>
                  </a:lnTo>
                  <a:lnTo>
                    <a:pt x="406717" y="509270"/>
                  </a:lnTo>
                  <a:lnTo>
                    <a:pt x="406717" y="505460"/>
                  </a:lnTo>
                  <a:lnTo>
                    <a:pt x="403009" y="505460"/>
                  </a:lnTo>
                  <a:lnTo>
                    <a:pt x="403009" y="502796"/>
                  </a:lnTo>
                  <a:close/>
                </a:path>
                <a:path w="1367789" h="995679">
                  <a:moveTo>
                    <a:pt x="388302" y="509270"/>
                  </a:moveTo>
                  <a:lnTo>
                    <a:pt x="386397" y="509270"/>
                  </a:lnTo>
                  <a:lnTo>
                    <a:pt x="386397" y="519430"/>
                  </a:lnTo>
                  <a:lnTo>
                    <a:pt x="388385" y="519430"/>
                  </a:lnTo>
                  <a:lnTo>
                    <a:pt x="390105" y="514715"/>
                  </a:lnTo>
                  <a:lnTo>
                    <a:pt x="390105" y="511810"/>
                  </a:lnTo>
                  <a:lnTo>
                    <a:pt x="389178" y="511810"/>
                  </a:lnTo>
                  <a:lnTo>
                    <a:pt x="389178" y="510129"/>
                  </a:lnTo>
                  <a:lnTo>
                    <a:pt x="388302" y="509270"/>
                  </a:lnTo>
                  <a:close/>
                </a:path>
                <a:path w="1367789" h="995679">
                  <a:moveTo>
                    <a:pt x="390105" y="514715"/>
                  </a:moveTo>
                  <a:lnTo>
                    <a:pt x="388385" y="519430"/>
                  </a:lnTo>
                  <a:lnTo>
                    <a:pt x="391921" y="519430"/>
                  </a:lnTo>
                  <a:lnTo>
                    <a:pt x="391921" y="515620"/>
                  </a:lnTo>
                  <a:lnTo>
                    <a:pt x="390105" y="515620"/>
                  </a:lnTo>
                  <a:lnTo>
                    <a:pt x="390105" y="514715"/>
                  </a:lnTo>
                  <a:close/>
                </a:path>
                <a:path w="1367789" h="995679">
                  <a:moveTo>
                    <a:pt x="391921" y="512818"/>
                  </a:moveTo>
                  <a:lnTo>
                    <a:pt x="391921" y="519430"/>
                  </a:lnTo>
                  <a:lnTo>
                    <a:pt x="401192" y="519430"/>
                  </a:lnTo>
                  <a:lnTo>
                    <a:pt x="401480" y="515620"/>
                  </a:lnTo>
                  <a:lnTo>
                    <a:pt x="395617" y="515620"/>
                  </a:lnTo>
                  <a:lnTo>
                    <a:pt x="395617" y="513080"/>
                  </a:lnTo>
                  <a:lnTo>
                    <a:pt x="392188" y="513080"/>
                  </a:lnTo>
                  <a:lnTo>
                    <a:pt x="391921" y="512818"/>
                  </a:lnTo>
                  <a:close/>
                </a:path>
                <a:path w="1367789" h="995679">
                  <a:moveTo>
                    <a:pt x="402907" y="515620"/>
                  </a:moveTo>
                  <a:lnTo>
                    <a:pt x="401881" y="519430"/>
                  </a:lnTo>
                  <a:lnTo>
                    <a:pt x="402471" y="519430"/>
                  </a:lnTo>
                  <a:lnTo>
                    <a:pt x="402907" y="515620"/>
                  </a:lnTo>
                  <a:close/>
                </a:path>
                <a:path w="1367789" h="995679">
                  <a:moveTo>
                    <a:pt x="919550" y="513080"/>
                  </a:moveTo>
                  <a:lnTo>
                    <a:pt x="406717" y="513080"/>
                  </a:lnTo>
                  <a:lnTo>
                    <a:pt x="406717" y="519430"/>
                  </a:lnTo>
                  <a:lnTo>
                    <a:pt x="919188" y="519430"/>
                  </a:lnTo>
                  <a:lnTo>
                    <a:pt x="919550" y="513080"/>
                  </a:lnTo>
                  <a:close/>
                </a:path>
                <a:path w="1367789" h="995679">
                  <a:moveTo>
                    <a:pt x="1114056" y="513080"/>
                  </a:moveTo>
                  <a:lnTo>
                    <a:pt x="924168" y="513080"/>
                  </a:lnTo>
                  <a:lnTo>
                    <a:pt x="923894" y="519430"/>
                  </a:lnTo>
                  <a:lnTo>
                    <a:pt x="1108064" y="519430"/>
                  </a:lnTo>
                  <a:lnTo>
                    <a:pt x="1114056" y="513080"/>
                  </a:lnTo>
                  <a:close/>
                </a:path>
                <a:path w="1367789" h="995679">
                  <a:moveTo>
                    <a:pt x="1116139" y="518160"/>
                  </a:moveTo>
                  <a:lnTo>
                    <a:pt x="1115000" y="519430"/>
                  </a:lnTo>
                  <a:lnTo>
                    <a:pt x="1117297" y="519430"/>
                  </a:lnTo>
                  <a:lnTo>
                    <a:pt x="1116139" y="518160"/>
                  </a:lnTo>
                  <a:close/>
                </a:path>
                <a:path w="1367789" h="995679">
                  <a:moveTo>
                    <a:pt x="391094" y="512007"/>
                  </a:moveTo>
                  <a:lnTo>
                    <a:pt x="390105" y="514715"/>
                  </a:lnTo>
                  <a:lnTo>
                    <a:pt x="390105" y="515620"/>
                  </a:lnTo>
                  <a:lnTo>
                    <a:pt x="391921" y="515620"/>
                  </a:lnTo>
                  <a:lnTo>
                    <a:pt x="391921" y="512818"/>
                  </a:lnTo>
                  <a:lnTo>
                    <a:pt x="391094" y="512007"/>
                  </a:lnTo>
                  <a:close/>
                </a:path>
                <a:path w="1367789" h="995679">
                  <a:moveTo>
                    <a:pt x="396592" y="508650"/>
                  </a:moveTo>
                  <a:lnTo>
                    <a:pt x="395617" y="509630"/>
                  </a:lnTo>
                  <a:lnTo>
                    <a:pt x="395617" y="515620"/>
                  </a:lnTo>
                  <a:lnTo>
                    <a:pt x="397497" y="515620"/>
                  </a:lnTo>
                  <a:lnTo>
                    <a:pt x="397497" y="509270"/>
                  </a:lnTo>
                  <a:lnTo>
                    <a:pt x="397230" y="509270"/>
                  </a:lnTo>
                  <a:lnTo>
                    <a:pt x="396592" y="508650"/>
                  </a:lnTo>
                  <a:close/>
                </a:path>
                <a:path w="1367789" h="995679">
                  <a:moveTo>
                    <a:pt x="399313" y="507228"/>
                  </a:moveTo>
                  <a:lnTo>
                    <a:pt x="397497" y="509008"/>
                  </a:lnTo>
                  <a:lnTo>
                    <a:pt x="397497" y="515620"/>
                  </a:lnTo>
                  <a:lnTo>
                    <a:pt x="401480" y="515620"/>
                  </a:lnTo>
                  <a:lnTo>
                    <a:pt x="401671" y="513080"/>
                  </a:lnTo>
                  <a:lnTo>
                    <a:pt x="399313" y="513080"/>
                  </a:lnTo>
                  <a:lnTo>
                    <a:pt x="399313" y="507228"/>
                  </a:lnTo>
                  <a:close/>
                </a:path>
                <a:path w="1367789" h="995679">
                  <a:moveTo>
                    <a:pt x="390105" y="511038"/>
                  </a:moveTo>
                  <a:lnTo>
                    <a:pt x="390105" y="514715"/>
                  </a:lnTo>
                  <a:lnTo>
                    <a:pt x="391094" y="512007"/>
                  </a:lnTo>
                  <a:lnTo>
                    <a:pt x="390105" y="511038"/>
                  </a:lnTo>
                  <a:close/>
                </a:path>
                <a:path w="1367789" h="995679">
                  <a:moveTo>
                    <a:pt x="393016" y="505121"/>
                  </a:moveTo>
                  <a:lnTo>
                    <a:pt x="392021" y="509008"/>
                  </a:lnTo>
                  <a:lnTo>
                    <a:pt x="391921" y="512818"/>
                  </a:lnTo>
                  <a:lnTo>
                    <a:pt x="392188" y="513080"/>
                  </a:lnTo>
                  <a:lnTo>
                    <a:pt x="393801" y="511457"/>
                  </a:lnTo>
                  <a:lnTo>
                    <a:pt x="393801" y="509270"/>
                  </a:lnTo>
                  <a:lnTo>
                    <a:pt x="395617" y="509270"/>
                  </a:lnTo>
                  <a:lnTo>
                    <a:pt x="395617" y="507704"/>
                  </a:lnTo>
                  <a:lnTo>
                    <a:pt x="394614" y="506730"/>
                  </a:lnTo>
                  <a:lnTo>
                    <a:pt x="393016" y="505121"/>
                  </a:lnTo>
                  <a:close/>
                </a:path>
                <a:path w="1367789" h="995679">
                  <a:moveTo>
                    <a:pt x="393801" y="511457"/>
                  </a:moveTo>
                  <a:lnTo>
                    <a:pt x="392188" y="513080"/>
                  </a:lnTo>
                  <a:lnTo>
                    <a:pt x="393801" y="513080"/>
                  </a:lnTo>
                  <a:lnTo>
                    <a:pt x="393801" y="511457"/>
                  </a:lnTo>
                  <a:close/>
                </a:path>
                <a:path w="1367789" h="995679">
                  <a:moveTo>
                    <a:pt x="395617" y="509630"/>
                  </a:moveTo>
                  <a:lnTo>
                    <a:pt x="393801" y="511457"/>
                  </a:lnTo>
                  <a:lnTo>
                    <a:pt x="393801" y="513080"/>
                  </a:lnTo>
                  <a:lnTo>
                    <a:pt x="395617" y="513080"/>
                  </a:lnTo>
                  <a:lnTo>
                    <a:pt x="395617" y="509630"/>
                  </a:lnTo>
                  <a:close/>
                </a:path>
                <a:path w="1367789" h="995679">
                  <a:moveTo>
                    <a:pt x="400240" y="506319"/>
                  </a:moveTo>
                  <a:lnTo>
                    <a:pt x="399313" y="507228"/>
                  </a:lnTo>
                  <a:lnTo>
                    <a:pt x="399313" y="513080"/>
                  </a:lnTo>
                  <a:lnTo>
                    <a:pt x="401671" y="513080"/>
                  </a:lnTo>
                  <a:lnTo>
                    <a:pt x="401767" y="511810"/>
                  </a:lnTo>
                  <a:lnTo>
                    <a:pt x="400240" y="511810"/>
                  </a:lnTo>
                  <a:lnTo>
                    <a:pt x="400240" y="506319"/>
                  </a:lnTo>
                  <a:close/>
                </a:path>
                <a:path w="1367789" h="995679">
                  <a:moveTo>
                    <a:pt x="406717" y="509270"/>
                  </a:moveTo>
                  <a:lnTo>
                    <a:pt x="403009" y="509270"/>
                  </a:lnTo>
                  <a:lnTo>
                    <a:pt x="403009" y="513080"/>
                  </a:lnTo>
                  <a:lnTo>
                    <a:pt x="406717" y="513080"/>
                  </a:lnTo>
                  <a:lnTo>
                    <a:pt x="406717" y="509270"/>
                  </a:lnTo>
                  <a:close/>
                </a:path>
                <a:path w="1367789" h="995679">
                  <a:moveTo>
                    <a:pt x="391921" y="509398"/>
                  </a:moveTo>
                  <a:lnTo>
                    <a:pt x="391629" y="510540"/>
                  </a:lnTo>
                  <a:lnTo>
                    <a:pt x="391094" y="512007"/>
                  </a:lnTo>
                  <a:lnTo>
                    <a:pt x="391921" y="512818"/>
                  </a:lnTo>
                  <a:lnTo>
                    <a:pt x="391921" y="509398"/>
                  </a:lnTo>
                  <a:close/>
                </a:path>
                <a:path w="1367789" h="995679">
                  <a:moveTo>
                    <a:pt x="392743" y="504848"/>
                  </a:moveTo>
                  <a:lnTo>
                    <a:pt x="390918" y="506730"/>
                  </a:lnTo>
                  <a:lnTo>
                    <a:pt x="390105" y="507474"/>
                  </a:lnTo>
                  <a:lnTo>
                    <a:pt x="390105" y="511038"/>
                  </a:lnTo>
                  <a:lnTo>
                    <a:pt x="391094" y="512007"/>
                  </a:lnTo>
                  <a:lnTo>
                    <a:pt x="391629" y="510540"/>
                  </a:lnTo>
                  <a:lnTo>
                    <a:pt x="392929" y="505460"/>
                  </a:lnTo>
                  <a:lnTo>
                    <a:pt x="392935" y="505040"/>
                  </a:lnTo>
                  <a:lnTo>
                    <a:pt x="392743" y="504848"/>
                  </a:lnTo>
                  <a:close/>
                </a:path>
                <a:path w="1367789" h="995679">
                  <a:moveTo>
                    <a:pt x="389178" y="510129"/>
                  </a:moveTo>
                  <a:lnTo>
                    <a:pt x="389178" y="511810"/>
                  </a:lnTo>
                  <a:lnTo>
                    <a:pt x="390105" y="511810"/>
                  </a:lnTo>
                  <a:lnTo>
                    <a:pt x="390105" y="511038"/>
                  </a:lnTo>
                  <a:lnTo>
                    <a:pt x="389178" y="510129"/>
                  </a:lnTo>
                  <a:close/>
                </a:path>
                <a:path w="1367789" h="995679">
                  <a:moveTo>
                    <a:pt x="401958" y="509270"/>
                  </a:moveTo>
                  <a:lnTo>
                    <a:pt x="400240" y="509270"/>
                  </a:lnTo>
                  <a:lnTo>
                    <a:pt x="400240" y="511810"/>
                  </a:lnTo>
                  <a:lnTo>
                    <a:pt x="401767" y="511810"/>
                  </a:lnTo>
                  <a:lnTo>
                    <a:pt x="401958" y="509270"/>
                  </a:lnTo>
                  <a:close/>
                </a:path>
                <a:path w="1367789" h="995679">
                  <a:moveTo>
                    <a:pt x="395617" y="509270"/>
                  </a:moveTo>
                  <a:lnTo>
                    <a:pt x="393801" y="509270"/>
                  </a:lnTo>
                  <a:lnTo>
                    <a:pt x="393801" y="511457"/>
                  </a:lnTo>
                  <a:lnTo>
                    <a:pt x="395617" y="509630"/>
                  </a:lnTo>
                  <a:lnTo>
                    <a:pt x="395617" y="509270"/>
                  </a:lnTo>
                  <a:close/>
                </a:path>
                <a:path w="1367789" h="995679">
                  <a:moveTo>
                    <a:pt x="390105" y="507474"/>
                  </a:moveTo>
                  <a:lnTo>
                    <a:pt x="389178" y="508397"/>
                  </a:lnTo>
                  <a:lnTo>
                    <a:pt x="389178" y="510129"/>
                  </a:lnTo>
                  <a:lnTo>
                    <a:pt x="390105" y="511038"/>
                  </a:lnTo>
                  <a:lnTo>
                    <a:pt x="390105" y="507474"/>
                  </a:lnTo>
                  <a:close/>
                </a:path>
                <a:path w="1367789" h="995679">
                  <a:moveTo>
                    <a:pt x="389178" y="508397"/>
                  </a:moveTo>
                  <a:lnTo>
                    <a:pt x="388302" y="509270"/>
                  </a:lnTo>
                  <a:lnTo>
                    <a:pt x="389178" y="510129"/>
                  </a:lnTo>
                  <a:lnTo>
                    <a:pt x="389178" y="508397"/>
                  </a:lnTo>
                  <a:close/>
                </a:path>
                <a:path w="1367789" h="995679">
                  <a:moveTo>
                    <a:pt x="395617" y="507704"/>
                  </a:moveTo>
                  <a:lnTo>
                    <a:pt x="395617" y="509630"/>
                  </a:lnTo>
                  <a:lnTo>
                    <a:pt x="396592" y="508650"/>
                  </a:lnTo>
                  <a:lnTo>
                    <a:pt x="395617" y="507704"/>
                  </a:lnTo>
                  <a:close/>
                </a:path>
                <a:path w="1367789" h="995679">
                  <a:moveTo>
                    <a:pt x="391954" y="509270"/>
                  </a:moveTo>
                  <a:lnTo>
                    <a:pt x="391921" y="509398"/>
                  </a:lnTo>
                  <a:lnTo>
                    <a:pt x="391954" y="509270"/>
                  </a:lnTo>
                  <a:close/>
                </a:path>
                <a:path w="1367789" h="995679">
                  <a:moveTo>
                    <a:pt x="397497" y="507739"/>
                  </a:moveTo>
                  <a:lnTo>
                    <a:pt x="396592" y="508650"/>
                  </a:lnTo>
                  <a:lnTo>
                    <a:pt x="397230" y="509270"/>
                  </a:lnTo>
                  <a:lnTo>
                    <a:pt x="397497" y="509008"/>
                  </a:lnTo>
                  <a:lnTo>
                    <a:pt x="397497" y="507739"/>
                  </a:lnTo>
                  <a:close/>
                </a:path>
                <a:path w="1367789" h="995679">
                  <a:moveTo>
                    <a:pt x="397497" y="509008"/>
                  </a:moveTo>
                  <a:lnTo>
                    <a:pt x="397230" y="509270"/>
                  </a:lnTo>
                  <a:lnTo>
                    <a:pt x="397497" y="509270"/>
                  </a:lnTo>
                  <a:lnTo>
                    <a:pt x="397497" y="509008"/>
                  </a:lnTo>
                  <a:close/>
                </a:path>
                <a:path w="1367789" h="995679">
                  <a:moveTo>
                    <a:pt x="399313" y="505940"/>
                  </a:moveTo>
                  <a:lnTo>
                    <a:pt x="397532" y="507704"/>
                  </a:lnTo>
                  <a:lnTo>
                    <a:pt x="397497" y="509008"/>
                  </a:lnTo>
                  <a:lnTo>
                    <a:pt x="399313" y="507228"/>
                  </a:lnTo>
                  <a:lnTo>
                    <a:pt x="399313" y="505940"/>
                  </a:lnTo>
                  <a:close/>
                </a:path>
                <a:path w="1367789" h="995679">
                  <a:moveTo>
                    <a:pt x="397497" y="505460"/>
                  </a:moveTo>
                  <a:lnTo>
                    <a:pt x="395617" y="505460"/>
                  </a:lnTo>
                  <a:lnTo>
                    <a:pt x="395654" y="507739"/>
                  </a:lnTo>
                  <a:lnTo>
                    <a:pt x="396592" y="508650"/>
                  </a:lnTo>
                  <a:lnTo>
                    <a:pt x="397497" y="507739"/>
                  </a:lnTo>
                  <a:lnTo>
                    <a:pt x="397497" y="505460"/>
                  </a:lnTo>
                  <a:close/>
                </a:path>
                <a:path w="1367789" h="995679">
                  <a:moveTo>
                    <a:pt x="390334" y="502423"/>
                  </a:moveTo>
                  <a:lnTo>
                    <a:pt x="389178" y="504097"/>
                  </a:lnTo>
                  <a:lnTo>
                    <a:pt x="389178" y="508397"/>
                  </a:lnTo>
                  <a:lnTo>
                    <a:pt x="390105" y="507474"/>
                  </a:lnTo>
                  <a:lnTo>
                    <a:pt x="390105" y="505460"/>
                  </a:lnTo>
                  <a:lnTo>
                    <a:pt x="392128" y="505460"/>
                  </a:lnTo>
                  <a:lnTo>
                    <a:pt x="392743" y="504848"/>
                  </a:lnTo>
                  <a:lnTo>
                    <a:pt x="390334" y="502423"/>
                  </a:lnTo>
                  <a:close/>
                </a:path>
                <a:path w="1367789" h="995679">
                  <a:moveTo>
                    <a:pt x="397497" y="501885"/>
                  </a:moveTo>
                  <a:lnTo>
                    <a:pt x="397497" y="507739"/>
                  </a:lnTo>
                  <a:lnTo>
                    <a:pt x="399313" y="505940"/>
                  </a:lnTo>
                  <a:lnTo>
                    <a:pt x="399313" y="505460"/>
                  </a:lnTo>
                  <a:lnTo>
                    <a:pt x="399808" y="505460"/>
                  </a:lnTo>
                  <a:lnTo>
                    <a:pt x="400156" y="505121"/>
                  </a:lnTo>
                  <a:lnTo>
                    <a:pt x="400240" y="504587"/>
                  </a:lnTo>
                  <a:lnTo>
                    <a:pt x="398565" y="502920"/>
                  </a:lnTo>
                  <a:lnTo>
                    <a:pt x="397497" y="501885"/>
                  </a:lnTo>
                  <a:close/>
                </a:path>
                <a:path w="1367789" h="995679">
                  <a:moveTo>
                    <a:pt x="396544" y="501062"/>
                  </a:moveTo>
                  <a:lnTo>
                    <a:pt x="393203" y="504390"/>
                  </a:lnTo>
                  <a:lnTo>
                    <a:pt x="393016" y="505121"/>
                  </a:lnTo>
                  <a:lnTo>
                    <a:pt x="394614" y="506730"/>
                  </a:lnTo>
                  <a:lnTo>
                    <a:pt x="395617" y="507704"/>
                  </a:lnTo>
                  <a:lnTo>
                    <a:pt x="395617" y="505460"/>
                  </a:lnTo>
                  <a:lnTo>
                    <a:pt x="397497" y="505460"/>
                  </a:lnTo>
                  <a:lnTo>
                    <a:pt x="397497" y="504190"/>
                  </a:lnTo>
                  <a:lnTo>
                    <a:pt x="396544" y="504190"/>
                  </a:lnTo>
                  <a:lnTo>
                    <a:pt x="396544" y="501062"/>
                  </a:lnTo>
                  <a:close/>
                </a:path>
                <a:path w="1367789" h="995679">
                  <a:moveTo>
                    <a:pt x="392128" y="505460"/>
                  </a:moveTo>
                  <a:lnTo>
                    <a:pt x="390105" y="505460"/>
                  </a:lnTo>
                  <a:lnTo>
                    <a:pt x="390105" y="507474"/>
                  </a:lnTo>
                  <a:lnTo>
                    <a:pt x="392128" y="505460"/>
                  </a:lnTo>
                  <a:close/>
                </a:path>
                <a:path w="1367789" h="995679">
                  <a:moveTo>
                    <a:pt x="400240" y="505040"/>
                  </a:moveTo>
                  <a:lnTo>
                    <a:pt x="399313" y="505940"/>
                  </a:lnTo>
                  <a:lnTo>
                    <a:pt x="399313" y="507228"/>
                  </a:lnTo>
                  <a:lnTo>
                    <a:pt x="400240" y="506319"/>
                  </a:lnTo>
                  <a:lnTo>
                    <a:pt x="400240" y="505040"/>
                  </a:lnTo>
                  <a:close/>
                </a:path>
                <a:path w="1367789" h="995679">
                  <a:moveTo>
                    <a:pt x="392743" y="504847"/>
                  </a:moveTo>
                  <a:lnTo>
                    <a:pt x="390853" y="506730"/>
                  </a:lnTo>
                  <a:lnTo>
                    <a:pt x="392743" y="504847"/>
                  </a:lnTo>
                  <a:close/>
                </a:path>
                <a:path w="1367789" h="995679">
                  <a:moveTo>
                    <a:pt x="402437" y="502920"/>
                  </a:moveTo>
                  <a:lnTo>
                    <a:pt x="400240" y="502920"/>
                  </a:lnTo>
                  <a:lnTo>
                    <a:pt x="400240" y="503330"/>
                  </a:lnTo>
                  <a:lnTo>
                    <a:pt x="401116" y="504190"/>
                  </a:lnTo>
                  <a:lnTo>
                    <a:pt x="400471" y="504816"/>
                  </a:lnTo>
                  <a:lnTo>
                    <a:pt x="401116" y="505460"/>
                  </a:lnTo>
                  <a:lnTo>
                    <a:pt x="400240" y="506319"/>
                  </a:lnTo>
                  <a:lnTo>
                    <a:pt x="400240" y="506730"/>
                  </a:lnTo>
                  <a:lnTo>
                    <a:pt x="402150" y="506730"/>
                  </a:lnTo>
                  <a:lnTo>
                    <a:pt x="402437" y="502920"/>
                  </a:lnTo>
                  <a:close/>
                </a:path>
                <a:path w="1367789" h="995679">
                  <a:moveTo>
                    <a:pt x="914716" y="501650"/>
                  </a:moveTo>
                  <a:lnTo>
                    <a:pt x="413781" y="501650"/>
                  </a:lnTo>
                  <a:lnTo>
                    <a:pt x="406717" y="505460"/>
                  </a:lnTo>
                  <a:lnTo>
                    <a:pt x="406717" y="506730"/>
                  </a:lnTo>
                  <a:lnTo>
                    <a:pt x="919911" y="506730"/>
                  </a:lnTo>
                  <a:lnTo>
                    <a:pt x="914716" y="501650"/>
                  </a:lnTo>
                  <a:close/>
                </a:path>
                <a:path w="1367789" h="995679">
                  <a:moveTo>
                    <a:pt x="400471" y="504816"/>
                  </a:moveTo>
                  <a:lnTo>
                    <a:pt x="400240" y="505040"/>
                  </a:lnTo>
                  <a:lnTo>
                    <a:pt x="400240" y="506319"/>
                  </a:lnTo>
                  <a:lnTo>
                    <a:pt x="401116" y="505460"/>
                  </a:lnTo>
                  <a:lnTo>
                    <a:pt x="400471" y="504816"/>
                  </a:lnTo>
                  <a:close/>
                </a:path>
                <a:path w="1367789" h="995679">
                  <a:moveTo>
                    <a:pt x="399808" y="505460"/>
                  </a:moveTo>
                  <a:lnTo>
                    <a:pt x="399313" y="505460"/>
                  </a:lnTo>
                  <a:lnTo>
                    <a:pt x="399313" y="505940"/>
                  </a:lnTo>
                  <a:lnTo>
                    <a:pt x="399808" y="505460"/>
                  </a:lnTo>
                  <a:close/>
                </a:path>
                <a:path w="1367789" h="995679">
                  <a:moveTo>
                    <a:pt x="403936" y="502595"/>
                  </a:moveTo>
                  <a:lnTo>
                    <a:pt x="403009" y="502796"/>
                  </a:lnTo>
                  <a:lnTo>
                    <a:pt x="403009" y="505460"/>
                  </a:lnTo>
                  <a:lnTo>
                    <a:pt x="406717" y="505460"/>
                  </a:lnTo>
                  <a:lnTo>
                    <a:pt x="409072" y="504190"/>
                  </a:lnTo>
                  <a:lnTo>
                    <a:pt x="403936" y="504190"/>
                  </a:lnTo>
                  <a:lnTo>
                    <a:pt x="403936" y="502595"/>
                  </a:lnTo>
                  <a:close/>
                </a:path>
                <a:path w="1367789" h="995679">
                  <a:moveTo>
                    <a:pt x="393203" y="504390"/>
                  </a:moveTo>
                  <a:lnTo>
                    <a:pt x="392743" y="504848"/>
                  </a:lnTo>
                  <a:lnTo>
                    <a:pt x="393016" y="505121"/>
                  </a:lnTo>
                  <a:lnTo>
                    <a:pt x="393203" y="504390"/>
                  </a:lnTo>
                  <a:close/>
                </a:path>
                <a:path w="1367789" h="995679">
                  <a:moveTo>
                    <a:pt x="400240" y="504587"/>
                  </a:moveTo>
                  <a:lnTo>
                    <a:pt x="400240" y="505040"/>
                  </a:lnTo>
                  <a:lnTo>
                    <a:pt x="400471" y="504816"/>
                  </a:lnTo>
                  <a:lnTo>
                    <a:pt x="400240" y="504587"/>
                  </a:lnTo>
                  <a:close/>
                </a:path>
                <a:path w="1367789" h="995679">
                  <a:moveTo>
                    <a:pt x="393483" y="497859"/>
                  </a:moveTo>
                  <a:lnTo>
                    <a:pt x="390334" y="502423"/>
                  </a:lnTo>
                  <a:lnTo>
                    <a:pt x="392743" y="504847"/>
                  </a:lnTo>
                  <a:lnTo>
                    <a:pt x="393188" y="504390"/>
                  </a:lnTo>
                  <a:lnTo>
                    <a:pt x="393254" y="504190"/>
                  </a:lnTo>
                  <a:lnTo>
                    <a:pt x="392874" y="504190"/>
                  </a:lnTo>
                  <a:lnTo>
                    <a:pt x="392874" y="499110"/>
                  </a:lnTo>
                  <a:lnTo>
                    <a:pt x="393801" y="499110"/>
                  </a:lnTo>
                  <a:lnTo>
                    <a:pt x="393801" y="498176"/>
                  </a:lnTo>
                  <a:lnTo>
                    <a:pt x="393483" y="497859"/>
                  </a:lnTo>
                  <a:close/>
                </a:path>
                <a:path w="1367789" h="995679">
                  <a:moveTo>
                    <a:pt x="400240" y="503330"/>
                  </a:moveTo>
                  <a:lnTo>
                    <a:pt x="400240" y="504587"/>
                  </a:lnTo>
                  <a:lnTo>
                    <a:pt x="400471" y="504816"/>
                  </a:lnTo>
                  <a:lnTo>
                    <a:pt x="400932" y="504369"/>
                  </a:lnTo>
                  <a:lnTo>
                    <a:pt x="401022" y="504097"/>
                  </a:lnTo>
                  <a:lnTo>
                    <a:pt x="400240" y="503330"/>
                  </a:lnTo>
                  <a:close/>
                </a:path>
                <a:path w="1367789" h="995679">
                  <a:moveTo>
                    <a:pt x="398526" y="501650"/>
                  </a:moveTo>
                  <a:lnTo>
                    <a:pt x="397497" y="501650"/>
                  </a:lnTo>
                  <a:lnTo>
                    <a:pt x="397527" y="501885"/>
                  </a:lnTo>
                  <a:lnTo>
                    <a:pt x="400240" y="504587"/>
                  </a:lnTo>
                  <a:lnTo>
                    <a:pt x="400240" y="503330"/>
                  </a:lnTo>
                  <a:lnTo>
                    <a:pt x="398526" y="501650"/>
                  </a:lnTo>
                  <a:close/>
                </a:path>
                <a:path w="1367789" h="995679">
                  <a:moveTo>
                    <a:pt x="394679" y="502920"/>
                  </a:moveTo>
                  <a:lnTo>
                    <a:pt x="393203" y="504390"/>
                  </a:lnTo>
                  <a:lnTo>
                    <a:pt x="394679" y="502920"/>
                  </a:lnTo>
                  <a:close/>
                </a:path>
                <a:path w="1367789" h="995679">
                  <a:moveTo>
                    <a:pt x="394591" y="498962"/>
                  </a:moveTo>
                  <a:lnTo>
                    <a:pt x="393208" y="504369"/>
                  </a:lnTo>
                  <a:lnTo>
                    <a:pt x="394614" y="502920"/>
                  </a:lnTo>
                  <a:lnTo>
                    <a:pt x="396544" y="501062"/>
                  </a:lnTo>
                  <a:lnTo>
                    <a:pt x="396540" y="500903"/>
                  </a:lnTo>
                  <a:lnTo>
                    <a:pt x="394591" y="498962"/>
                  </a:lnTo>
                  <a:close/>
                </a:path>
                <a:path w="1367789" h="995679">
                  <a:moveTo>
                    <a:pt x="389597" y="499110"/>
                  </a:moveTo>
                  <a:lnTo>
                    <a:pt x="386734" y="499110"/>
                  </a:lnTo>
                  <a:lnTo>
                    <a:pt x="385483" y="499525"/>
                  </a:lnTo>
                  <a:lnTo>
                    <a:pt x="385483" y="504190"/>
                  </a:lnTo>
                  <a:lnTo>
                    <a:pt x="389115" y="504190"/>
                  </a:lnTo>
                  <a:lnTo>
                    <a:pt x="389178" y="502920"/>
                  </a:lnTo>
                  <a:lnTo>
                    <a:pt x="389991" y="502920"/>
                  </a:lnTo>
                  <a:lnTo>
                    <a:pt x="390334" y="502423"/>
                  </a:lnTo>
                  <a:lnTo>
                    <a:pt x="388302" y="500380"/>
                  </a:lnTo>
                  <a:lnTo>
                    <a:pt x="389597" y="499110"/>
                  </a:lnTo>
                  <a:close/>
                </a:path>
                <a:path w="1367789" h="995679">
                  <a:moveTo>
                    <a:pt x="393801" y="499110"/>
                  </a:moveTo>
                  <a:lnTo>
                    <a:pt x="392874" y="499110"/>
                  </a:lnTo>
                  <a:lnTo>
                    <a:pt x="392874" y="504190"/>
                  </a:lnTo>
                  <a:lnTo>
                    <a:pt x="393254" y="504190"/>
                  </a:lnTo>
                  <a:lnTo>
                    <a:pt x="393843" y="501885"/>
                  </a:lnTo>
                  <a:lnTo>
                    <a:pt x="393801" y="501650"/>
                  </a:lnTo>
                  <a:lnTo>
                    <a:pt x="393801" y="499110"/>
                  </a:lnTo>
                  <a:close/>
                </a:path>
                <a:path w="1367789" h="995679">
                  <a:moveTo>
                    <a:pt x="396622" y="500985"/>
                  </a:moveTo>
                  <a:lnTo>
                    <a:pt x="396544" y="504190"/>
                  </a:lnTo>
                  <a:lnTo>
                    <a:pt x="397497" y="504190"/>
                  </a:lnTo>
                  <a:lnTo>
                    <a:pt x="397468" y="501855"/>
                  </a:lnTo>
                  <a:lnTo>
                    <a:pt x="396622" y="500985"/>
                  </a:lnTo>
                  <a:close/>
                </a:path>
                <a:path w="1367789" h="995679">
                  <a:moveTo>
                    <a:pt x="411426" y="502920"/>
                  </a:moveTo>
                  <a:lnTo>
                    <a:pt x="403936" y="502920"/>
                  </a:lnTo>
                  <a:lnTo>
                    <a:pt x="403936" y="504190"/>
                  </a:lnTo>
                  <a:lnTo>
                    <a:pt x="409072" y="504190"/>
                  </a:lnTo>
                  <a:lnTo>
                    <a:pt x="411426" y="502920"/>
                  </a:lnTo>
                  <a:close/>
                </a:path>
                <a:path w="1367789" h="995679">
                  <a:moveTo>
                    <a:pt x="389991" y="502920"/>
                  </a:moveTo>
                  <a:lnTo>
                    <a:pt x="389178" y="502920"/>
                  </a:lnTo>
                  <a:lnTo>
                    <a:pt x="389178" y="504097"/>
                  </a:lnTo>
                  <a:lnTo>
                    <a:pt x="389991" y="502920"/>
                  </a:lnTo>
                  <a:close/>
                </a:path>
                <a:path w="1367789" h="995679">
                  <a:moveTo>
                    <a:pt x="399313" y="500380"/>
                  </a:moveTo>
                  <a:lnTo>
                    <a:pt x="397230" y="500380"/>
                  </a:lnTo>
                  <a:lnTo>
                    <a:pt x="400240" y="503330"/>
                  </a:lnTo>
                  <a:lnTo>
                    <a:pt x="400240" y="502920"/>
                  </a:lnTo>
                  <a:lnTo>
                    <a:pt x="402437" y="502920"/>
                  </a:lnTo>
                  <a:lnTo>
                    <a:pt x="403009" y="502796"/>
                  </a:lnTo>
                  <a:lnTo>
                    <a:pt x="403009" y="501650"/>
                  </a:lnTo>
                  <a:lnTo>
                    <a:pt x="399313" y="501650"/>
                  </a:lnTo>
                  <a:lnTo>
                    <a:pt x="399313" y="500380"/>
                  </a:lnTo>
                  <a:close/>
                </a:path>
                <a:path w="1367789" h="995679">
                  <a:moveTo>
                    <a:pt x="397497" y="501855"/>
                  </a:moveTo>
                  <a:lnTo>
                    <a:pt x="398500" y="502920"/>
                  </a:lnTo>
                  <a:lnTo>
                    <a:pt x="397497" y="501855"/>
                  </a:lnTo>
                  <a:close/>
                </a:path>
                <a:path w="1367789" h="995679">
                  <a:moveTo>
                    <a:pt x="399313" y="492000"/>
                  </a:moveTo>
                  <a:lnTo>
                    <a:pt x="399313" y="501650"/>
                  </a:lnTo>
                  <a:lnTo>
                    <a:pt x="403009" y="501650"/>
                  </a:lnTo>
                  <a:lnTo>
                    <a:pt x="403009" y="502796"/>
                  </a:lnTo>
                  <a:lnTo>
                    <a:pt x="403936" y="502595"/>
                  </a:lnTo>
                  <a:lnTo>
                    <a:pt x="403936" y="499110"/>
                  </a:lnTo>
                  <a:lnTo>
                    <a:pt x="410959" y="499110"/>
                  </a:lnTo>
                  <a:lnTo>
                    <a:pt x="401281" y="495300"/>
                  </a:lnTo>
                  <a:lnTo>
                    <a:pt x="399313" y="492000"/>
                  </a:lnTo>
                  <a:close/>
                </a:path>
                <a:path w="1367789" h="995679">
                  <a:moveTo>
                    <a:pt x="408311" y="501650"/>
                  </a:moveTo>
                  <a:lnTo>
                    <a:pt x="403936" y="501650"/>
                  </a:lnTo>
                  <a:lnTo>
                    <a:pt x="403936" y="502595"/>
                  </a:lnTo>
                  <a:lnTo>
                    <a:pt x="408311" y="501650"/>
                  </a:lnTo>
                  <a:close/>
                </a:path>
                <a:path w="1367789" h="995679">
                  <a:moveTo>
                    <a:pt x="392735" y="497114"/>
                  </a:moveTo>
                  <a:lnTo>
                    <a:pt x="391067" y="497669"/>
                  </a:lnTo>
                  <a:lnTo>
                    <a:pt x="388302" y="500380"/>
                  </a:lnTo>
                  <a:lnTo>
                    <a:pt x="390334" y="502423"/>
                  </a:lnTo>
                  <a:lnTo>
                    <a:pt x="393483" y="497859"/>
                  </a:lnTo>
                  <a:lnTo>
                    <a:pt x="392735" y="497114"/>
                  </a:lnTo>
                  <a:close/>
                </a:path>
                <a:path w="1367789" h="995679">
                  <a:moveTo>
                    <a:pt x="396652" y="501015"/>
                  </a:moveTo>
                  <a:lnTo>
                    <a:pt x="397497" y="501885"/>
                  </a:lnTo>
                  <a:lnTo>
                    <a:pt x="396652" y="501015"/>
                  </a:lnTo>
                  <a:close/>
                </a:path>
                <a:path w="1367789" h="995679">
                  <a:moveTo>
                    <a:pt x="397230" y="500380"/>
                  </a:moveTo>
                  <a:lnTo>
                    <a:pt x="396704" y="500903"/>
                  </a:lnTo>
                  <a:lnTo>
                    <a:pt x="396700" y="501062"/>
                  </a:lnTo>
                  <a:lnTo>
                    <a:pt x="397497" y="501855"/>
                  </a:lnTo>
                  <a:lnTo>
                    <a:pt x="397497" y="501650"/>
                  </a:lnTo>
                  <a:lnTo>
                    <a:pt x="398526" y="501650"/>
                  </a:lnTo>
                  <a:lnTo>
                    <a:pt x="397230" y="500380"/>
                  </a:lnTo>
                  <a:close/>
                </a:path>
                <a:path w="1367789" h="995679">
                  <a:moveTo>
                    <a:pt x="378091" y="480060"/>
                  </a:moveTo>
                  <a:lnTo>
                    <a:pt x="370600" y="480060"/>
                  </a:lnTo>
                  <a:lnTo>
                    <a:pt x="375411" y="487680"/>
                  </a:lnTo>
                  <a:lnTo>
                    <a:pt x="379094" y="501650"/>
                  </a:lnTo>
                  <a:lnTo>
                    <a:pt x="385483" y="499525"/>
                  </a:lnTo>
                  <a:lnTo>
                    <a:pt x="385483" y="499110"/>
                  </a:lnTo>
                  <a:lnTo>
                    <a:pt x="380250" y="499110"/>
                  </a:lnTo>
                  <a:lnTo>
                    <a:pt x="380597" y="490220"/>
                  </a:lnTo>
                  <a:lnTo>
                    <a:pt x="378091" y="490220"/>
                  </a:lnTo>
                  <a:lnTo>
                    <a:pt x="378091" y="480060"/>
                  </a:lnTo>
                  <a:close/>
                </a:path>
                <a:path w="1367789" h="995679">
                  <a:moveTo>
                    <a:pt x="393801" y="498176"/>
                  </a:moveTo>
                  <a:lnTo>
                    <a:pt x="393801" y="501650"/>
                  </a:lnTo>
                  <a:lnTo>
                    <a:pt x="394591" y="498962"/>
                  </a:lnTo>
                  <a:lnTo>
                    <a:pt x="393801" y="498176"/>
                  </a:lnTo>
                  <a:close/>
                </a:path>
                <a:path w="1367789" h="995679">
                  <a:moveTo>
                    <a:pt x="403009" y="490220"/>
                  </a:moveTo>
                  <a:lnTo>
                    <a:pt x="399313" y="490220"/>
                  </a:lnTo>
                  <a:lnTo>
                    <a:pt x="399313" y="492000"/>
                  </a:lnTo>
                  <a:lnTo>
                    <a:pt x="401281" y="495300"/>
                  </a:lnTo>
                  <a:lnTo>
                    <a:pt x="414185" y="500380"/>
                  </a:lnTo>
                  <a:lnTo>
                    <a:pt x="408311" y="501650"/>
                  </a:lnTo>
                  <a:lnTo>
                    <a:pt x="413781" y="501650"/>
                  </a:lnTo>
                  <a:lnTo>
                    <a:pt x="418490" y="499110"/>
                  </a:lnTo>
                  <a:lnTo>
                    <a:pt x="418236" y="496570"/>
                  </a:lnTo>
                  <a:lnTo>
                    <a:pt x="407631" y="496570"/>
                  </a:lnTo>
                  <a:lnTo>
                    <a:pt x="407631" y="494030"/>
                  </a:lnTo>
                  <a:lnTo>
                    <a:pt x="403009" y="494030"/>
                  </a:lnTo>
                  <a:lnTo>
                    <a:pt x="403009" y="490220"/>
                  </a:lnTo>
                  <a:close/>
                </a:path>
                <a:path w="1367789" h="995679">
                  <a:moveTo>
                    <a:pt x="910975" y="492760"/>
                  </a:moveTo>
                  <a:lnTo>
                    <a:pt x="905624" y="492760"/>
                  </a:lnTo>
                  <a:lnTo>
                    <a:pt x="914716" y="501650"/>
                  </a:lnTo>
                  <a:lnTo>
                    <a:pt x="920440" y="501650"/>
                  </a:lnTo>
                  <a:lnTo>
                    <a:pt x="910975" y="492760"/>
                  </a:lnTo>
                  <a:close/>
                </a:path>
                <a:path w="1367789" h="995679">
                  <a:moveTo>
                    <a:pt x="399313" y="499110"/>
                  </a:moveTo>
                  <a:lnTo>
                    <a:pt x="396544" y="499110"/>
                  </a:lnTo>
                  <a:lnTo>
                    <a:pt x="396623" y="500984"/>
                  </a:lnTo>
                  <a:lnTo>
                    <a:pt x="397230" y="500380"/>
                  </a:lnTo>
                  <a:lnTo>
                    <a:pt x="399313" y="500380"/>
                  </a:lnTo>
                  <a:lnTo>
                    <a:pt x="399313" y="499110"/>
                  </a:lnTo>
                  <a:close/>
                </a:path>
                <a:path w="1367789" h="995679">
                  <a:moveTo>
                    <a:pt x="396582" y="495300"/>
                  </a:moveTo>
                  <a:lnTo>
                    <a:pt x="395528" y="495300"/>
                  </a:lnTo>
                  <a:lnTo>
                    <a:pt x="394591" y="498962"/>
                  </a:lnTo>
                  <a:lnTo>
                    <a:pt x="396544" y="500907"/>
                  </a:lnTo>
                  <a:lnTo>
                    <a:pt x="394804" y="499110"/>
                  </a:lnTo>
                  <a:lnTo>
                    <a:pt x="399313" y="499110"/>
                  </a:lnTo>
                  <a:lnTo>
                    <a:pt x="399313" y="497840"/>
                  </a:lnTo>
                  <a:lnTo>
                    <a:pt x="397497" y="497840"/>
                  </a:lnTo>
                  <a:lnTo>
                    <a:pt x="397497" y="496570"/>
                  </a:lnTo>
                  <a:lnTo>
                    <a:pt x="396582" y="496570"/>
                  </a:lnTo>
                  <a:lnTo>
                    <a:pt x="396582" y="495300"/>
                  </a:lnTo>
                  <a:close/>
                </a:path>
                <a:path w="1367789" h="995679">
                  <a:moveTo>
                    <a:pt x="396544" y="499110"/>
                  </a:moveTo>
                  <a:lnTo>
                    <a:pt x="394804" y="499110"/>
                  </a:lnTo>
                  <a:lnTo>
                    <a:pt x="396544" y="500903"/>
                  </a:lnTo>
                  <a:lnTo>
                    <a:pt x="396544" y="499110"/>
                  </a:lnTo>
                  <a:close/>
                </a:path>
                <a:path w="1367789" h="995679">
                  <a:moveTo>
                    <a:pt x="392836" y="495971"/>
                  </a:moveTo>
                  <a:lnTo>
                    <a:pt x="380250" y="499110"/>
                  </a:lnTo>
                  <a:lnTo>
                    <a:pt x="385483" y="499110"/>
                  </a:lnTo>
                  <a:lnTo>
                    <a:pt x="385483" y="499525"/>
                  </a:lnTo>
                  <a:lnTo>
                    <a:pt x="391067" y="497669"/>
                  </a:lnTo>
                  <a:lnTo>
                    <a:pt x="392188" y="496570"/>
                  </a:lnTo>
                  <a:lnTo>
                    <a:pt x="392836" y="496570"/>
                  </a:lnTo>
                  <a:lnTo>
                    <a:pt x="392836" y="495971"/>
                  </a:lnTo>
                  <a:close/>
                </a:path>
                <a:path w="1367789" h="995679">
                  <a:moveTo>
                    <a:pt x="879347" y="491490"/>
                  </a:moveTo>
                  <a:lnTo>
                    <a:pt x="407631" y="491490"/>
                  </a:lnTo>
                  <a:lnTo>
                    <a:pt x="407631" y="492294"/>
                  </a:lnTo>
                  <a:lnTo>
                    <a:pt x="418109" y="495300"/>
                  </a:lnTo>
                  <a:lnTo>
                    <a:pt x="418490" y="499110"/>
                  </a:lnTo>
                  <a:lnTo>
                    <a:pt x="912118" y="499110"/>
                  </a:lnTo>
                  <a:lnTo>
                    <a:pt x="909520" y="496570"/>
                  </a:lnTo>
                  <a:lnTo>
                    <a:pt x="884656" y="496570"/>
                  </a:lnTo>
                  <a:lnTo>
                    <a:pt x="879347" y="491490"/>
                  </a:lnTo>
                  <a:close/>
                </a:path>
                <a:path w="1367789" h="995679">
                  <a:moveTo>
                    <a:pt x="395203" y="496570"/>
                  </a:moveTo>
                  <a:lnTo>
                    <a:pt x="394373" y="496570"/>
                  </a:lnTo>
                  <a:lnTo>
                    <a:pt x="393801" y="497398"/>
                  </a:lnTo>
                  <a:lnTo>
                    <a:pt x="393801" y="498176"/>
                  </a:lnTo>
                  <a:lnTo>
                    <a:pt x="394591" y="498962"/>
                  </a:lnTo>
                  <a:lnTo>
                    <a:pt x="395203" y="496570"/>
                  </a:lnTo>
                  <a:close/>
                </a:path>
                <a:path w="1367789" h="995679">
                  <a:moveTo>
                    <a:pt x="393801" y="497398"/>
                  </a:moveTo>
                  <a:lnTo>
                    <a:pt x="393483" y="497859"/>
                  </a:lnTo>
                  <a:lnTo>
                    <a:pt x="393801" y="498176"/>
                  </a:lnTo>
                  <a:lnTo>
                    <a:pt x="393801" y="497398"/>
                  </a:lnTo>
                  <a:close/>
                </a:path>
                <a:path w="1367789" h="995679">
                  <a:moveTo>
                    <a:pt x="397497" y="488957"/>
                  </a:moveTo>
                  <a:lnTo>
                    <a:pt x="397497" y="497840"/>
                  </a:lnTo>
                  <a:lnTo>
                    <a:pt x="399313" y="497840"/>
                  </a:lnTo>
                  <a:lnTo>
                    <a:pt x="399313" y="492000"/>
                  </a:lnTo>
                  <a:lnTo>
                    <a:pt x="397497" y="488957"/>
                  </a:lnTo>
                  <a:close/>
                </a:path>
                <a:path w="1367789" h="995679">
                  <a:moveTo>
                    <a:pt x="392188" y="496570"/>
                  </a:moveTo>
                  <a:lnTo>
                    <a:pt x="391067" y="497669"/>
                  </a:lnTo>
                  <a:lnTo>
                    <a:pt x="392735" y="497114"/>
                  </a:lnTo>
                  <a:lnTo>
                    <a:pt x="392188" y="496570"/>
                  </a:lnTo>
                  <a:close/>
                </a:path>
                <a:path w="1367789" h="995679">
                  <a:moveTo>
                    <a:pt x="394373" y="496570"/>
                  </a:moveTo>
                  <a:lnTo>
                    <a:pt x="393801" y="496760"/>
                  </a:lnTo>
                  <a:lnTo>
                    <a:pt x="393801" y="497398"/>
                  </a:lnTo>
                  <a:lnTo>
                    <a:pt x="394373" y="496570"/>
                  </a:lnTo>
                  <a:close/>
                </a:path>
                <a:path w="1367789" h="995679">
                  <a:moveTo>
                    <a:pt x="393801" y="495730"/>
                  </a:moveTo>
                  <a:lnTo>
                    <a:pt x="392836" y="495971"/>
                  </a:lnTo>
                  <a:lnTo>
                    <a:pt x="392836" y="496570"/>
                  </a:lnTo>
                  <a:lnTo>
                    <a:pt x="392188" y="496570"/>
                  </a:lnTo>
                  <a:lnTo>
                    <a:pt x="392735" y="497114"/>
                  </a:lnTo>
                  <a:lnTo>
                    <a:pt x="393801" y="496760"/>
                  </a:lnTo>
                  <a:lnTo>
                    <a:pt x="393801" y="495730"/>
                  </a:lnTo>
                  <a:close/>
                </a:path>
                <a:path w="1367789" h="995679">
                  <a:moveTo>
                    <a:pt x="395528" y="495300"/>
                  </a:moveTo>
                  <a:lnTo>
                    <a:pt x="393801" y="495730"/>
                  </a:lnTo>
                  <a:lnTo>
                    <a:pt x="393801" y="496760"/>
                  </a:lnTo>
                  <a:lnTo>
                    <a:pt x="394373" y="496570"/>
                  </a:lnTo>
                  <a:lnTo>
                    <a:pt x="395203" y="496570"/>
                  </a:lnTo>
                  <a:lnTo>
                    <a:pt x="395528" y="495300"/>
                  </a:lnTo>
                  <a:close/>
                </a:path>
                <a:path w="1367789" h="995679">
                  <a:moveTo>
                    <a:pt x="385991" y="491490"/>
                  </a:moveTo>
                  <a:lnTo>
                    <a:pt x="381787" y="491490"/>
                  </a:lnTo>
                  <a:lnTo>
                    <a:pt x="381787" y="496570"/>
                  </a:lnTo>
                  <a:lnTo>
                    <a:pt x="390436" y="496570"/>
                  </a:lnTo>
                  <a:lnTo>
                    <a:pt x="392836" y="495971"/>
                  </a:lnTo>
                  <a:lnTo>
                    <a:pt x="392836" y="495300"/>
                  </a:lnTo>
                  <a:lnTo>
                    <a:pt x="389839" y="495300"/>
                  </a:lnTo>
                  <a:lnTo>
                    <a:pt x="387288" y="492760"/>
                  </a:lnTo>
                  <a:lnTo>
                    <a:pt x="385991" y="491490"/>
                  </a:lnTo>
                  <a:close/>
                </a:path>
                <a:path w="1367789" h="995679">
                  <a:moveTo>
                    <a:pt x="397497" y="491490"/>
                  </a:moveTo>
                  <a:lnTo>
                    <a:pt x="396582" y="491490"/>
                  </a:lnTo>
                  <a:lnTo>
                    <a:pt x="396582" y="496570"/>
                  </a:lnTo>
                  <a:lnTo>
                    <a:pt x="397497" y="496570"/>
                  </a:lnTo>
                  <a:lnTo>
                    <a:pt x="397497" y="491490"/>
                  </a:lnTo>
                  <a:close/>
                </a:path>
                <a:path w="1367789" h="995679">
                  <a:moveTo>
                    <a:pt x="407631" y="492294"/>
                  </a:moveTo>
                  <a:lnTo>
                    <a:pt x="407631" y="496570"/>
                  </a:lnTo>
                  <a:lnTo>
                    <a:pt x="418236" y="496570"/>
                  </a:lnTo>
                  <a:lnTo>
                    <a:pt x="418109" y="495300"/>
                  </a:lnTo>
                  <a:lnTo>
                    <a:pt x="407631" y="492294"/>
                  </a:lnTo>
                  <a:close/>
                </a:path>
                <a:path w="1367789" h="995679">
                  <a:moveTo>
                    <a:pt x="869635" y="476250"/>
                  </a:moveTo>
                  <a:lnTo>
                    <a:pt x="863422" y="476250"/>
                  </a:lnTo>
                  <a:lnTo>
                    <a:pt x="884656" y="496570"/>
                  </a:lnTo>
                  <a:lnTo>
                    <a:pt x="905624" y="492760"/>
                  </a:lnTo>
                  <a:lnTo>
                    <a:pt x="910975" y="492760"/>
                  </a:lnTo>
                  <a:lnTo>
                    <a:pt x="909623" y="491490"/>
                  </a:lnTo>
                  <a:lnTo>
                    <a:pt x="886066" y="491490"/>
                  </a:lnTo>
                  <a:lnTo>
                    <a:pt x="869635" y="476250"/>
                  </a:lnTo>
                  <a:close/>
                </a:path>
                <a:path w="1367789" h="995679">
                  <a:moveTo>
                    <a:pt x="905624" y="492760"/>
                  </a:moveTo>
                  <a:lnTo>
                    <a:pt x="884656" y="496570"/>
                  </a:lnTo>
                  <a:lnTo>
                    <a:pt x="909520" y="496570"/>
                  </a:lnTo>
                  <a:lnTo>
                    <a:pt x="905624" y="492760"/>
                  </a:lnTo>
                  <a:close/>
                </a:path>
                <a:path w="1367789" h="995679">
                  <a:moveTo>
                    <a:pt x="393801" y="482763"/>
                  </a:moveTo>
                  <a:lnTo>
                    <a:pt x="393801" y="495730"/>
                  </a:lnTo>
                  <a:lnTo>
                    <a:pt x="395528" y="495300"/>
                  </a:lnTo>
                  <a:lnTo>
                    <a:pt x="396582" y="495300"/>
                  </a:lnTo>
                  <a:lnTo>
                    <a:pt x="396582" y="491490"/>
                  </a:lnTo>
                  <a:lnTo>
                    <a:pt x="397497" y="491490"/>
                  </a:lnTo>
                  <a:lnTo>
                    <a:pt x="397493" y="488950"/>
                  </a:lnTo>
                  <a:lnTo>
                    <a:pt x="393801" y="482763"/>
                  </a:lnTo>
                  <a:close/>
                </a:path>
                <a:path w="1367789" h="995679">
                  <a:moveTo>
                    <a:pt x="384574" y="482806"/>
                  </a:moveTo>
                  <a:lnTo>
                    <a:pt x="384547" y="490001"/>
                  </a:lnTo>
                  <a:lnTo>
                    <a:pt x="385375" y="490855"/>
                  </a:lnTo>
                  <a:lnTo>
                    <a:pt x="389839" y="495300"/>
                  </a:lnTo>
                  <a:lnTo>
                    <a:pt x="392836" y="492351"/>
                  </a:lnTo>
                  <a:lnTo>
                    <a:pt x="392836" y="491490"/>
                  </a:lnTo>
                  <a:lnTo>
                    <a:pt x="393712" y="491490"/>
                  </a:lnTo>
                  <a:lnTo>
                    <a:pt x="392450" y="490220"/>
                  </a:lnTo>
                  <a:lnTo>
                    <a:pt x="389140" y="490220"/>
                  </a:lnTo>
                  <a:lnTo>
                    <a:pt x="389140" y="487680"/>
                  </a:lnTo>
                  <a:lnTo>
                    <a:pt x="386511" y="487680"/>
                  </a:lnTo>
                  <a:lnTo>
                    <a:pt x="386532" y="487514"/>
                  </a:lnTo>
                  <a:lnTo>
                    <a:pt x="384574" y="482806"/>
                  </a:lnTo>
                  <a:close/>
                </a:path>
                <a:path w="1367789" h="995679">
                  <a:moveTo>
                    <a:pt x="392836" y="492351"/>
                  </a:moveTo>
                  <a:lnTo>
                    <a:pt x="389839" y="495300"/>
                  </a:lnTo>
                  <a:lnTo>
                    <a:pt x="392836" y="495300"/>
                  </a:lnTo>
                  <a:lnTo>
                    <a:pt x="392836" y="492351"/>
                  </a:lnTo>
                  <a:close/>
                </a:path>
                <a:path w="1367789" h="995679">
                  <a:moveTo>
                    <a:pt x="403936" y="485523"/>
                  </a:moveTo>
                  <a:lnTo>
                    <a:pt x="403936" y="486410"/>
                  </a:lnTo>
                  <a:lnTo>
                    <a:pt x="403009" y="486410"/>
                  </a:lnTo>
                  <a:lnTo>
                    <a:pt x="403009" y="494030"/>
                  </a:lnTo>
                  <a:lnTo>
                    <a:pt x="407631" y="494030"/>
                  </a:lnTo>
                  <a:lnTo>
                    <a:pt x="407631" y="492294"/>
                  </a:lnTo>
                  <a:lnTo>
                    <a:pt x="404825" y="491490"/>
                  </a:lnTo>
                  <a:lnTo>
                    <a:pt x="403936" y="485523"/>
                  </a:lnTo>
                  <a:close/>
                </a:path>
                <a:path w="1367789" h="995679">
                  <a:moveTo>
                    <a:pt x="385375" y="490855"/>
                  </a:moveTo>
                  <a:lnTo>
                    <a:pt x="387222" y="492760"/>
                  </a:lnTo>
                  <a:lnTo>
                    <a:pt x="385375" y="490855"/>
                  </a:lnTo>
                  <a:close/>
                </a:path>
                <a:path w="1367789" h="995679">
                  <a:moveTo>
                    <a:pt x="393801" y="488950"/>
                  </a:moveTo>
                  <a:lnTo>
                    <a:pt x="391187" y="488950"/>
                  </a:lnTo>
                  <a:lnTo>
                    <a:pt x="393712" y="491490"/>
                  </a:lnTo>
                  <a:lnTo>
                    <a:pt x="392894" y="492294"/>
                  </a:lnTo>
                  <a:lnTo>
                    <a:pt x="392836" y="492760"/>
                  </a:lnTo>
                  <a:lnTo>
                    <a:pt x="393801" y="492760"/>
                  </a:lnTo>
                  <a:lnTo>
                    <a:pt x="393801" y="488950"/>
                  </a:lnTo>
                  <a:close/>
                </a:path>
                <a:path w="1367789" h="995679">
                  <a:moveTo>
                    <a:pt x="393712" y="491490"/>
                  </a:moveTo>
                  <a:lnTo>
                    <a:pt x="392836" y="491490"/>
                  </a:lnTo>
                  <a:lnTo>
                    <a:pt x="392836" y="492351"/>
                  </a:lnTo>
                  <a:lnTo>
                    <a:pt x="393712" y="491490"/>
                  </a:lnTo>
                  <a:close/>
                </a:path>
                <a:path w="1367789" h="995679">
                  <a:moveTo>
                    <a:pt x="867403" y="480060"/>
                  </a:moveTo>
                  <a:lnTo>
                    <a:pt x="403936" y="480060"/>
                  </a:lnTo>
                  <a:lnTo>
                    <a:pt x="404038" y="486212"/>
                  </a:lnTo>
                  <a:lnTo>
                    <a:pt x="404825" y="491490"/>
                  </a:lnTo>
                  <a:lnTo>
                    <a:pt x="407631" y="492294"/>
                  </a:lnTo>
                  <a:lnTo>
                    <a:pt x="407631" y="491490"/>
                  </a:lnTo>
                  <a:lnTo>
                    <a:pt x="879347" y="491490"/>
                  </a:lnTo>
                  <a:lnTo>
                    <a:pt x="867403" y="480060"/>
                  </a:lnTo>
                  <a:close/>
                </a:path>
                <a:path w="1367789" h="995679">
                  <a:moveTo>
                    <a:pt x="403009" y="486410"/>
                  </a:moveTo>
                  <a:lnTo>
                    <a:pt x="397497" y="486410"/>
                  </a:lnTo>
                  <a:lnTo>
                    <a:pt x="397497" y="488957"/>
                  </a:lnTo>
                  <a:lnTo>
                    <a:pt x="399313" y="492000"/>
                  </a:lnTo>
                  <a:lnTo>
                    <a:pt x="399313" y="490220"/>
                  </a:lnTo>
                  <a:lnTo>
                    <a:pt x="403009" y="490220"/>
                  </a:lnTo>
                  <a:lnTo>
                    <a:pt x="403009" y="486410"/>
                  </a:lnTo>
                  <a:close/>
                </a:path>
                <a:path w="1367789" h="995679">
                  <a:moveTo>
                    <a:pt x="906919" y="488950"/>
                  </a:moveTo>
                  <a:lnTo>
                    <a:pt x="883327" y="488950"/>
                  </a:lnTo>
                  <a:lnTo>
                    <a:pt x="886066" y="491490"/>
                  </a:lnTo>
                  <a:lnTo>
                    <a:pt x="906919" y="488950"/>
                  </a:lnTo>
                  <a:close/>
                </a:path>
                <a:path w="1367789" h="995679">
                  <a:moveTo>
                    <a:pt x="906919" y="488950"/>
                  </a:moveTo>
                  <a:lnTo>
                    <a:pt x="886066" y="491490"/>
                  </a:lnTo>
                  <a:lnTo>
                    <a:pt x="909623" y="491490"/>
                  </a:lnTo>
                  <a:lnTo>
                    <a:pt x="906919" y="488950"/>
                  </a:lnTo>
                  <a:close/>
                </a:path>
                <a:path w="1367789" h="995679">
                  <a:moveTo>
                    <a:pt x="384517" y="489971"/>
                  </a:moveTo>
                  <a:lnTo>
                    <a:pt x="385375" y="490855"/>
                  </a:lnTo>
                  <a:lnTo>
                    <a:pt x="384517" y="489971"/>
                  </a:lnTo>
                  <a:close/>
                </a:path>
                <a:path w="1367789" h="995679">
                  <a:moveTo>
                    <a:pt x="358296" y="479189"/>
                  </a:moveTo>
                  <a:lnTo>
                    <a:pt x="346214" y="486410"/>
                  </a:lnTo>
                  <a:lnTo>
                    <a:pt x="348297" y="490220"/>
                  </a:lnTo>
                  <a:lnTo>
                    <a:pt x="362292" y="486410"/>
                  </a:lnTo>
                  <a:lnTo>
                    <a:pt x="362729" y="482600"/>
                  </a:lnTo>
                  <a:lnTo>
                    <a:pt x="358660" y="482600"/>
                  </a:lnTo>
                  <a:lnTo>
                    <a:pt x="358296" y="479189"/>
                  </a:lnTo>
                  <a:close/>
                </a:path>
                <a:path w="1367789" h="995679">
                  <a:moveTo>
                    <a:pt x="377385" y="474980"/>
                  </a:moveTo>
                  <a:lnTo>
                    <a:pt x="374383" y="474980"/>
                  </a:lnTo>
                  <a:lnTo>
                    <a:pt x="374383" y="480060"/>
                  </a:lnTo>
                  <a:lnTo>
                    <a:pt x="378091" y="480060"/>
                  </a:lnTo>
                  <a:lnTo>
                    <a:pt x="378091" y="490220"/>
                  </a:lnTo>
                  <a:lnTo>
                    <a:pt x="379006" y="490220"/>
                  </a:lnTo>
                  <a:lnTo>
                    <a:pt x="379006" y="482600"/>
                  </a:lnTo>
                  <a:lnTo>
                    <a:pt x="379625" y="482600"/>
                  </a:lnTo>
                  <a:lnTo>
                    <a:pt x="377385" y="474980"/>
                  </a:lnTo>
                  <a:close/>
                </a:path>
                <a:path w="1367789" h="995679">
                  <a:moveTo>
                    <a:pt x="379625" y="482600"/>
                  </a:moveTo>
                  <a:lnTo>
                    <a:pt x="379006" y="482600"/>
                  </a:lnTo>
                  <a:lnTo>
                    <a:pt x="379006" y="490220"/>
                  </a:lnTo>
                  <a:lnTo>
                    <a:pt x="380597" y="490220"/>
                  </a:lnTo>
                  <a:lnTo>
                    <a:pt x="380702" y="487514"/>
                  </a:lnTo>
                  <a:lnTo>
                    <a:pt x="380687" y="486212"/>
                  </a:lnTo>
                  <a:lnTo>
                    <a:pt x="379625" y="482600"/>
                  </a:lnTo>
                  <a:close/>
                </a:path>
                <a:path w="1367789" h="995679">
                  <a:moveTo>
                    <a:pt x="381749" y="474980"/>
                  </a:moveTo>
                  <a:lnTo>
                    <a:pt x="377385" y="474980"/>
                  </a:lnTo>
                  <a:lnTo>
                    <a:pt x="380687" y="486212"/>
                  </a:lnTo>
                  <a:lnTo>
                    <a:pt x="380702" y="487514"/>
                  </a:lnTo>
                  <a:lnTo>
                    <a:pt x="380597" y="490220"/>
                  </a:lnTo>
                  <a:lnTo>
                    <a:pt x="384517" y="490220"/>
                  </a:lnTo>
                  <a:lnTo>
                    <a:pt x="384487" y="489971"/>
                  </a:lnTo>
                  <a:lnTo>
                    <a:pt x="380911" y="486410"/>
                  </a:lnTo>
                  <a:lnTo>
                    <a:pt x="382592" y="484755"/>
                  </a:lnTo>
                  <a:lnTo>
                    <a:pt x="382701" y="480060"/>
                  </a:lnTo>
                  <a:lnTo>
                    <a:pt x="381749" y="480060"/>
                  </a:lnTo>
                  <a:lnTo>
                    <a:pt x="381749" y="474980"/>
                  </a:lnTo>
                  <a:close/>
                </a:path>
                <a:path w="1367789" h="995679">
                  <a:moveTo>
                    <a:pt x="384517" y="490001"/>
                  </a:moveTo>
                  <a:lnTo>
                    <a:pt x="384517" y="490220"/>
                  </a:lnTo>
                  <a:lnTo>
                    <a:pt x="384737" y="490220"/>
                  </a:lnTo>
                  <a:lnTo>
                    <a:pt x="384517" y="490001"/>
                  </a:lnTo>
                  <a:close/>
                </a:path>
                <a:path w="1367789" h="995679">
                  <a:moveTo>
                    <a:pt x="389140" y="486890"/>
                  </a:moveTo>
                  <a:lnTo>
                    <a:pt x="389140" y="490220"/>
                  </a:lnTo>
                  <a:lnTo>
                    <a:pt x="392450" y="490220"/>
                  </a:lnTo>
                  <a:lnTo>
                    <a:pt x="389140" y="486890"/>
                  </a:lnTo>
                  <a:close/>
                </a:path>
                <a:path w="1367789" h="995679">
                  <a:moveTo>
                    <a:pt x="382701" y="484648"/>
                  </a:moveTo>
                  <a:lnTo>
                    <a:pt x="380911" y="486410"/>
                  </a:lnTo>
                  <a:lnTo>
                    <a:pt x="384517" y="490001"/>
                  </a:lnTo>
                  <a:lnTo>
                    <a:pt x="383527" y="488950"/>
                  </a:lnTo>
                  <a:lnTo>
                    <a:pt x="384517" y="488950"/>
                  </a:lnTo>
                  <a:lnTo>
                    <a:pt x="384517" y="486410"/>
                  </a:lnTo>
                  <a:lnTo>
                    <a:pt x="382701" y="486410"/>
                  </a:lnTo>
                  <a:lnTo>
                    <a:pt x="382701" y="484648"/>
                  </a:lnTo>
                  <a:close/>
                </a:path>
                <a:path w="1367789" h="995679">
                  <a:moveTo>
                    <a:pt x="384517" y="488950"/>
                  </a:moveTo>
                  <a:lnTo>
                    <a:pt x="383527" y="488950"/>
                  </a:lnTo>
                  <a:lnTo>
                    <a:pt x="384517" y="489971"/>
                  </a:lnTo>
                  <a:lnTo>
                    <a:pt x="384517" y="488950"/>
                  </a:lnTo>
                  <a:close/>
                </a:path>
                <a:path w="1367789" h="995679">
                  <a:moveTo>
                    <a:pt x="399313" y="480060"/>
                  </a:moveTo>
                  <a:lnTo>
                    <a:pt x="393801" y="480060"/>
                  </a:lnTo>
                  <a:lnTo>
                    <a:pt x="393860" y="482862"/>
                  </a:lnTo>
                  <a:lnTo>
                    <a:pt x="397497" y="488957"/>
                  </a:lnTo>
                  <a:lnTo>
                    <a:pt x="397497" y="486410"/>
                  </a:lnTo>
                  <a:lnTo>
                    <a:pt x="399313" y="486410"/>
                  </a:lnTo>
                  <a:lnTo>
                    <a:pt x="399313" y="480060"/>
                  </a:lnTo>
                  <a:close/>
                </a:path>
                <a:path w="1367789" h="995679">
                  <a:moveTo>
                    <a:pt x="386537" y="487527"/>
                  </a:moveTo>
                  <a:lnTo>
                    <a:pt x="386511" y="487680"/>
                  </a:lnTo>
                  <a:lnTo>
                    <a:pt x="386537" y="487527"/>
                  </a:lnTo>
                  <a:close/>
                </a:path>
                <a:path w="1367789" h="995679">
                  <a:moveTo>
                    <a:pt x="387005" y="484755"/>
                  </a:moveTo>
                  <a:lnTo>
                    <a:pt x="386759" y="486212"/>
                  </a:lnTo>
                  <a:lnTo>
                    <a:pt x="386600" y="487680"/>
                  </a:lnTo>
                  <a:lnTo>
                    <a:pt x="389140" y="487680"/>
                  </a:lnTo>
                  <a:lnTo>
                    <a:pt x="389140" y="486890"/>
                  </a:lnTo>
                  <a:lnTo>
                    <a:pt x="387005" y="484755"/>
                  </a:lnTo>
                  <a:close/>
                </a:path>
                <a:path w="1367789" h="995679">
                  <a:moveTo>
                    <a:pt x="386884" y="484639"/>
                  </a:moveTo>
                  <a:lnTo>
                    <a:pt x="386537" y="487527"/>
                  </a:lnTo>
                  <a:lnTo>
                    <a:pt x="386759" y="486212"/>
                  </a:lnTo>
                  <a:lnTo>
                    <a:pt x="386875" y="485140"/>
                  </a:lnTo>
                  <a:lnTo>
                    <a:pt x="386884" y="484639"/>
                  </a:lnTo>
                  <a:close/>
                </a:path>
                <a:path w="1367789" h="995679">
                  <a:moveTo>
                    <a:pt x="384784" y="482600"/>
                  </a:moveTo>
                  <a:lnTo>
                    <a:pt x="384597" y="482862"/>
                  </a:lnTo>
                  <a:lnTo>
                    <a:pt x="386532" y="487514"/>
                  </a:lnTo>
                  <a:lnTo>
                    <a:pt x="386884" y="484639"/>
                  </a:lnTo>
                  <a:lnTo>
                    <a:pt x="384784" y="482600"/>
                  </a:lnTo>
                  <a:close/>
                </a:path>
                <a:path w="1367789" h="995679">
                  <a:moveTo>
                    <a:pt x="388226" y="480060"/>
                  </a:moveTo>
                  <a:lnTo>
                    <a:pt x="387797" y="480060"/>
                  </a:lnTo>
                  <a:lnTo>
                    <a:pt x="387005" y="484755"/>
                  </a:lnTo>
                  <a:lnTo>
                    <a:pt x="389140" y="486890"/>
                  </a:lnTo>
                  <a:lnTo>
                    <a:pt x="389140" y="482600"/>
                  </a:lnTo>
                  <a:lnTo>
                    <a:pt x="388226" y="482600"/>
                  </a:lnTo>
                  <a:lnTo>
                    <a:pt x="388226" y="480060"/>
                  </a:lnTo>
                  <a:close/>
                </a:path>
                <a:path w="1367789" h="995679">
                  <a:moveTo>
                    <a:pt x="384517" y="482862"/>
                  </a:moveTo>
                  <a:lnTo>
                    <a:pt x="382711" y="484639"/>
                  </a:lnTo>
                  <a:lnTo>
                    <a:pt x="382701" y="486410"/>
                  </a:lnTo>
                  <a:lnTo>
                    <a:pt x="384517" y="486410"/>
                  </a:lnTo>
                  <a:lnTo>
                    <a:pt x="384517" y="482862"/>
                  </a:lnTo>
                  <a:close/>
                </a:path>
                <a:path w="1367789" h="995679">
                  <a:moveTo>
                    <a:pt x="392874" y="481209"/>
                  </a:moveTo>
                  <a:lnTo>
                    <a:pt x="392874" y="486410"/>
                  </a:lnTo>
                  <a:lnTo>
                    <a:pt x="393801" y="486410"/>
                  </a:lnTo>
                  <a:lnTo>
                    <a:pt x="393704" y="482600"/>
                  </a:lnTo>
                  <a:lnTo>
                    <a:pt x="392874" y="481209"/>
                  </a:lnTo>
                  <a:close/>
                </a:path>
                <a:path w="1367789" h="995679">
                  <a:moveTo>
                    <a:pt x="400240" y="480060"/>
                  </a:moveTo>
                  <a:lnTo>
                    <a:pt x="399313" y="480060"/>
                  </a:lnTo>
                  <a:lnTo>
                    <a:pt x="399313" y="486410"/>
                  </a:lnTo>
                  <a:lnTo>
                    <a:pt x="403936" y="486410"/>
                  </a:lnTo>
                  <a:lnTo>
                    <a:pt x="403810" y="484678"/>
                  </a:lnTo>
                  <a:lnTo>
                    <a:pt x="403500" y="482600"/>
                  </a:lnTo>
                  <a:lnTo>
                    <a:pt x="400240" y="482600"/>
                  </a:lnTo>
                  <a:lnTo>
                    <a:pt x="400240" y="480060"/>
                  </a:lnTo>
                  <a:close/>
                </a:path>
                <a:path w="1367789" h="995679">
                  <a:moveTo>
                    <a:pt x="386925" y="484678"/>
                  </a:moveTo>
                  <a:lnTo>
                    <a:pt x="386759" y="486212"/>
                  </a:lnTo>
                  <a:lnTo>
                    <a:pt x="386940" y="485140"/>
                  </a:lnTo>
                  <a:lnTo>
                    <a:pt x="386925" y="484678"/>
                  </a:lnTo>
                  <a:close/>
                </a:path>
                <a:path w="1367789" h="995679">
                  <a:moveTo>
                    <a:pt x="403936" y="480060"/>
                  </a:moveTo>
                  <a:lnTo>
                    <a:pt x="403122" y="480060"/>
                  </a:lnTo>
                  <a:lnTo>
                    <a:pt x="403936" y="485523"/>
                  </a:lnTo>
                  <a:lnTo>
                    <a:pt x="403936" y="480060"/>
                  </a:lnTo>
                  <a:close/>
                </a:path>
                <a:path w="1367789" h="995679">
                  <a:moveTo>
                    <a:pt x="388226" y="473710"/>
                  </a:moveTo>
                  <a:lnTo>
                    <a:pt x="387261" y="481568"/>
                  </a:lnTo>
                  <a:lnTo>
                    <a:pt x="387127" y="482806"/>
                  </a:lnTo>
                  <a:lnTo>
                    <a:pt x="387005" y="484755"/>
                  </a:lnTo>
                  <a:lnTo>
                    <a:pt x="388109" y="478214"/>
                  </a:lnTo>
                  <a:lnTo>
                    <a:pt x="388226" y="473710"/>
                  </a:lnTo>
                  <a:close/>
                </a:path>
                <a:path w="1367789" h="995679">
                  <a:moveTo>
                    <a:pt x="387261" y="481568"/>
                  </a:moveTo>
                  <a:lnTo>
                    <a:pt x="386979" y="483870"/>
                  </a:lnTo>
                  <a:lnTo>
                    <a:pt x="386925" y="484678"/>
                  </a:lnTo>
                  <a:lnTo>
                    <a:pt x="387261" y="481568"/>
                  </a:lnTo>
                  <a:close/>
                </a:path>
                <a:path w="1367789" h="995679">
                  <a:moveTo>
                    <a:pt x="385444" y="474980"/>
                  </a:moveTo>
                  <a:lnTo>
                    <a:pt x="381749" y="474980"/>
                  </a:lnTo>
                  <a:lnTo>
                    <a:pt x="381749" y="480060"/>
                  </a:lnTo>
                  <a:lnTo>
                    <a:pt x="382701" y="480060"/>
                  </a:lnTo>
                  <a:lnTo>
                    <a:pt x="382701" y="484648"/>
                  </a:lnTo>
                  <a:lnTo>
                    <a:pt x="384517" y="482862"/>
                  </a:lnTo>
                  <a:lnTo>
                    <a:pt x="384488" y="482600"/>
                  </a:lnTo>
                  <a:lnTo>
                    <a:pt x="382904" y="478790"/>
                  </a:lnTo>
                  <a:lnTo>
                    <a:pt x="385444" y="476311"/>
                  </a:lnTo>
                  <a:lnTo>
                    <a:pt x="385444" y="474980"/>
                  </a:lnTo>
                  <a:close/>
                </a:path>
                <a:path w="1367789" h="995679">
                  <a:moveTo>
                    <a:pt x="387135" y="482600"/>
                  </a:moveTo>
                  <a:lnTo>
                    <a:pt x="384784" y="482600"/>
                  </a:lnTo>
                  <a:lnTo>
                    <a:pt x="386884" y="484639"/>
                  </a:lnTo>
                  <a:lnTo>
                    <a:pt x="387135" y="482600"/>
                  </a:lnTo>
                  <a:close/>
                </a:path>
                <a:path w="1367789" h="995679">
                  <a:moveTo>
                    <a:pt x="388111" y="473710"/>
                  </a:moveTo>
                  <a:lnTo>
                    <a:pt x="385508" y="476250"/>
                  </a:lnTo>
                  <a:lnTo>
                    <a:pt x="385444" y="480060"/>
                  </a:lnTo>
                  <a:lnTo>
                    <a:pt x="384517" y="480060"/>
                  </a:lnTo>
                  <a:lnTo>
                    <a:pt x="384574" y="482806"/>
                  </a:lnTo>
                  <a:lnTo>
                    <a:pt x="384784" y="482600"/>
                  </a:lnTo>
                  <a:lnTo>
                    <a:pt x="387135" y="482600"/>
                  </a:lnTo>
                  <a:lnTo>
                    <a:pt x="388111" y="473710"/>
                  </a:lnTo>
                  <a:close/>
                </a:path>
                <a:path w="1367789" h="995679">
                  <a:moveTo>
                    <a:pt x="393801" y="480060"/>
                  </a:moveTo>
                  <a:lnTo>
                    <a:pt x="392874" y="480060"/>
                  </a:lnTo>
                  <a:lnTo>
                    <a:pt x="392946" y="481330"/>
                  </a:lnTo>
                  <a:lnTo>
                    <a:pt x="393801" y="482763"/>
                  </a:lnTo>
                  <a:lnTo>
                    <a:pt x="393801" y="480060"/>
                  </a:lnTo>
                  <a:close/>
                </a:path>
                <a:path w="1367789" h="995679">
                  <a:moveTo>
                    <a:pt x="385444" y="476311"/>
                  </a:moveTo>
                  <a:lnTo>
                    <a:pt x="382904" y="478790"/>
                  </a:lnTo>
                  <a:lnTo>
                    <a:pt x="384517" y="482669"/>
                  </a:lnTo>
                  <a:lnTo>
                    <a:pt x="384517" y="480060"/>
                  </a:lnTo>
                  <a:lnTo>
                    <a:pt x="385444" y="480060"/>
                  </a:lnTo>
                  <a:lnTo>
                    <a:pt x="385444" y="476311"/>
                  </a:lnTo>
                  <a:close/>
                </a:path>
                <a:path w="1367789" h="995679">
                  <a:moveTo>
                    <a:pt x="362178" y="467360"/>
                  </a:moveTo>
                  <a:lnTo>
                    <a:pt x="358660" y="482600"/>
                  </a:lnTo>
                  <a:lnTo>
                    <a:pt x="362729" y="482600"/>
                  </a:lnTo>
                  <a:lnTo>
                    <a:pt x="364185" y="469900"/>
                  </a:lnTo>
                  <a:lnTo>
                    <a:pt x="365137" y="469900"/>
                  </a:lnTo>
                  <a:lnTo>
                    <a:pt x="365137" y="468626"/>
                  </a:lnTo>
                  <a:lnTo>
                    <a:pt x="362178" y="467360"/>
                  </a:lnTo>
                  <a:close/>
                </a:path>
                <a:path w="1367789" h="995679">
                  <a:moveTo>
                    <a:pt x="389140" y="480060"/>
                  </a:moveTo>
                  <a:lnTo>
                    <a:pt x="388226" y="480060"/>
                  </a:lnTo>
                  <a:lnTo>
                    <a:pt x="388226" y="482600"/>
                  </a:lnTo>
                  <a:lnTo>
                    <a:pt x="389140" y="482600"/>
                  </a:lnTo>
                  <a:lnTo>
                    <a:pt x="389140" y="480060"/>
                  </a:lnTo>
                  <a:close/>
                </a:path>
                <a:path w="1367789" h="995679">
                  <a:moveTo>
                    <a:pt x="389178" y="480060"/>
                  </a:moveTo>
                  <a:lnTo>
                    <a:pt x="389140" y="482600"/>
                  </a:lnTo>
                  <a:lnTo>
                    <a:pt x="389178" y="480060"/>
                  </a:lnTo>
                  <a:close/>
                </a:path>
                <a:path w="1367789" h="995679">
                  <a:moveTo>
                    <a:pt x="387446" y="480060"/>
                  </a:moveTo>
                  <a:lnTo>
                    <a:pt x="387261" y="481568"/>
                  </a:lnTo>
                  <a:lnTo>
                    <a:pt x="387446" y="480060"/>
                  </a:lnTo>
                  <a:close/>
                </a:path>
                <a:path w="1367789" h="995679">
                  <a:moveTo>
                    <a:pt x="361592" y="469900"/>
                  </a:moveTo>
                  <a:lnTo>
                    <a:pt x="358660" y="469900"/>
                  </a:lnTo>
                  <a:lnTo>
                    <a:pt x="358660" y="478214"/>
                  </a:lnTo>
                  <a:lnTo>
                    <a:pt x="358965" y="478790"/>
                  </a:lnTo>
                  <a:lnTo>
                    <a:pt x="358660" y="478972"/>
                  </a:lnTo>
                  <a:lnTo>
                    <a:pt x="358660" y="481330"/>
                  </a:lnTo>
                  <a:lnTo>
                    <a:pt x="358953" y="481330"/>
                  </a:lnTo>
                  <a:lnTo>
                    <a:pt x="361592" y="469900"/>
                  </a:lnTo>
                  <a:close/>
                </a:path>
                <a:path w="1367789" h="995679">
                  <a:moveTo>
                    <a:pt x="364185" y="469900"/>
                  </a:moveTo>
                  <a:lnTo>
                    <a:pt x="362875" y="481330"/>
                  </a:lnTo>
                  <a:lnTo>
                    <a:pt x="364185" y="481330"/>
                  </a:lnTo>
                  <a:lnTo>
                    <a:pt x="364185" y="469900"/>
                  </a:lnTo>
                  <a:close/>
                </a:path>
                <a:path w="1367789" h="995679">
                  <a:moveTo>
                    <a:pt x="392420" y="469900"/>
                  </a:moveTo>
                  <a:lnTo>
                    <a:pt x="390105" y="469900"/>
                  </a:lnTo>
                  <a:lnTo>
                    <a:pt x="390105" y="476569"/>
                  </a:lnTo>
                  <a:lnTo>
                    <a:pt x="392874" y="481209"/>
                  </a:lnTo>
                  <a:lnTo>
                    <a:pt x="392874" y="480060"/>
                  </a:lnTo>
                  <a:lnTo>
                    <a:pt x="400240" y="480060"/>
                  </a:lnTo>
                  <a:lnTo>
                    <a:pt x="400240" y="476513"/>
                  </a:lnTo>
                  <a:lnTo>
                    <a:pt x="399929" y="476250"/>
                  </a:lnTo>
                  <a:lnTo>
                    <a:pt x="396544" y="476250"/>
                  </a:lnTo>
                  <a:lnTo>
                    <a:pt x="396544" y="473710"/>
                  </a:lnTo>
                  <a:lnTo>
                    <a:pt x="395617" y="473710"/>
                  </a:lnTo>
                  <a:lnTo>
                    <a:pt x="395595" y="472584"/>
                  </a:lnTo>
                  <a:lnTo>
                    <a:pt x="392420" y="469900"/>
                  </a:lnTo>
                  <a:close/>
                </a:path>
                <a:path w="1367789" h="995679">
                  <a:moveTo>
                    <a:pt x="365137" y="468626"/>
                  </a:moveTo>
                  <a:lnTo>
                    <a:pt x="365137" y="469900"/>
                  </a:lnTo>
                  <a:lnTo>
                    <a:pt x="364185" y="469900"/>
                  </a:lnTo>
                  <a:lnTo>
                    <a:pt x="370600" y="480060"/>
                  </a:lnTo>
                  <a:lnTo>
                    <a:pt x="370687" y="476250"/>
                  </a:lnTo>
                  <a:lnTo>
                    <a:pt x="368795" y="476250"/>
                  </a:lnTo>
                  <a:lnTo>
                    <a:pt x="368795" y="471170"/>
                  </a:lnTo>
                  <a:lnTo>
                    <a:pt x="371078" y="471170"/>
                  </a:lnTo>
                  <a:lnTo>
                    <a:pt x="365137" y="468626"/>
                  </a:lnTo>
                  <a:close/>
                </a:path>
                <a:path w="1367789" h="995679">
                  <a:moveTo>
                    <a:pt x="374383" y="474980"/>
                  </a:moveTo>
                  <a:lnTo>
                    <a:pt x="370687" y="474980"/>
                  </a:lnTo>
                  <a:lnTo>
                    <a:pt x="370687" y="480060"/>
                  </a:lnTo>
                  <a:lnTo>
                    <a:pt x="374383" y="480060"/>
                  </a:lnTo>
                  <a:lnTo>
                    <a:pt x="374383" y="474980"/>
                  </a:lnTo>
                  <a:close/>
                </a:path>
                <a:path w="1367789" h="995679">
                  <a:moveTo>
                    <a:pt x="389178" y="475015"/>
                  </a:moveTo>
                  <a:lnTo>
                    <a:pt x="389178" y="480060"/>
                  </a:lnTo>
                  <a:lnTo>
                    <a:pt x="392188" y="480060"/>
                  </a:lnTo>
                  <a:lnTo>
                    <a:pt x="390673" y="477520"/>
                  </a:lnTo>
                  <a:lnTo>
                    <a:pt x="390105" y="477520"/>
                  </a:lnTo>
                  <a:lnTo>
                    <a:pt x="390072" y="476513"/>
                  </a:lnTo>
                  <a:lnTo>
                    <a:pt x="389178" y="475015"/>
                  </a:lnTo>
                  <a:close/>
                </a:path>
                <a:path w="1367789" h="995679">
                  <a:moveTo>
                    <a:pt x="400240" y="476513"/>
                  </a:moveTo>
                  <a:lnTo>
                    <a:pt x="400240" y="480060"/>
                  </a:lnTo>
                  <a:lnTo>
                    <a:pt x="403122" y="480060"/>
                  </a:lnTo>
                  <a:lnTo>
                    <a:pt x="402932" y="478790"/>
                  </a:lnTo>
                  <a:lnTo>
                    <a:pt x="400240" y="476513"/>
                  </a:lnTo>
                  <a:close/>
                </a:path>
                <a:path w="1367789" h="995679">
                  <a:moveTo>
                    <a:pt x="784797" y="452120"/>
                  </a:moveTo>
                  <a:lnTo>
                    <a:pt x="771000" y="452120"/>
                  </a:lnTo>
                  <a:lnTo>
                    <a:pt x="788936" y="462291"/>
                  </a:lnTo>
                  <a:lnTo>
                    <a:pt x="803300" y="476250"/>
                  </a:lnTo>
                  <a:lnTo>
                    <a:pt x="815466" y="480060"/>
                  </a:lnTo>
                  <a:lnTo>
                    <a:pt x="830021" y="476250"/>
                  </a:lnTo>
                  <a:lnTo>
                    <a:pt x="869635" y="476250"/>
                  </a:lnTo>
                  <a:lnTo>
                    <a:pt x="868266" y="474980"/>
                  </a:lnTo>
                  <a:lnTo>
                    <a:pt x="815581" y="474980"/>
                  </a:lnTo>
                  <a:lnTo>
                    <a:pt x="792334" y="457170"/>
                  </a:lnTo>
                  <a:lnTo>
                    <a:pt x="784797" y="452120"/>
                  </a:lnTo>
                  <a:close/>
                </a:path>
                <a:path w="1367789" h="995679">
                  <a:moveTo>
                    <a:pt x="863422" y="476250"/>
                  </a:moveTo>
                  <a:lnTo>
                    <a:pt x="830021" y="476250"/>
                  </a:lnTo>
                  <a:lnTo>
                    <a:pt x="850607" y="480060"/>
                  </a:lnTo>
                  <a:lnTo>
                    <a:pt x="863422" y="476250"/>
                  </a:lnTo>
                  <a:close/>
                </a:path>
                <a:path w="1367789" h="995679">
                  <a:moveTo>
                    <a:pt x="358073" y="477107"/>
                  </a:moveTo>
                  <a:lnTo>
                    <a:pt x="358296" y="479189"/>
                  </a:lnTo>
                  <a:lnTo>
                    <a:pt x="358660" y="478972"/>
                  </a:lnTo>
                  <a:lnTo>
                    <a:pt x="358660" y="478214"/>
                  </a:lnTo>
                  <a:lnTo>
                    <a:pt x="358073" y="477107"/>
                  </a:lnTo>
                  <a:close/>
                </a:path>
                <a:path w="1367789" h="995679">
                  <a:moveTo>
                    <a:pt x="390105" y="476569"/>
                  </a:moveTo>
                  <a:lnTo>
                    <a:pt x="390105" y="477520"/>
                  </a:lnTo>
                  <a:lnTo>
                    <a:pt x="390673" y="477520"/>
                  </a:lnTo>
                  <a:lnTo>
                    <a:pt x="390105" y="476569"/>
                  </a:lnTo>
                  <a:close/>
                </a:path>
                <a:path w="1367789" h="995679">
                  <a:moveTo>
                    <a:pt x="801993" y="474980"/>
                  </a:moveTo>
                  <a:lnTo>
                    <a:pt x="400240" y="474980"/>
                  </a:lnTo>
                  <a:lnTo>
                    <a:pt x="400306" y="476569"/>
                  </a:lnTo>
                  <a:lnTo>
                    <a:pt x="401431" y="477520"/>
                  </a:lnTo>
                  <a:lnTo>
                    <a:pt x="807355" y="477520"/>
                  </a:lnTo>
                  <a:lnTo>
                    <a:pt x="803300" y="476250"/>
                  </a:lnTo>
                  <a:lnTo>
                    <a:pt x="801993" y="474980"/>
                  </a:lnTo>
                  <a:close/>
                </a:path>
                <a:path w="1367789" h="995679">
                  <a:moveTo>
                    <a:pt x="830021" y="476250"/>
                  </a:moveTo>
                  <a:lnTo>
                    <a:pt x="825169" y="477520"/>
                  </a:lnTo>
                  <a:lnTo>
                    <a:pt x="836883" y="477520"/>
                  </a:lnTo>
                  <a:lnTo>
                    <a:pt x="830021" y="476250"/>
                  </a:lnTo>
                  <a:close/>
                </a:path>
                <a:path w="1367789" h="995679">
                  <a:moveTo>
                    <a:pt x="863422" y="476250"/>
                  </a:moveTo>
                  <a:lnTo>
                    <a:pt x="859150" y="477520"/>
                  </a:lnTo>
                  <a:lnTo>
                    <a:pt x="864749" y="477520"/>
                  </a:lnTo>
                  <a:lnTo>
                    <a:pt x="863422" y="476250"/>
                  </a:lnTo>
                  <a:close/>
                </a:path>
                <a:path w="1367789" h="995679">
                  <a:moveTo>
                    <a:pt x="357746" y="474044"/>
                  </a:moveTo>
                  <a:lnTo>
                    <a:pt x="357746" y="476250"/>
                  </a:lnTo>
                  <a:lnTo>
                    <a:pt x="358073" y="477107"/>
                  </a:lnTo>
                  <a:lnTo>
                    <a:pt x="357746" y="474044"/>
                  </a:lnTo>
                  <a:close/>
                </a:path>
                <a:path w="1367789" h="995679">
                  <a:moveTo>
                    <a:pt x="390105" y="474980"/>
                  </a:moveTo>
                  <a:lnTo>
                    <a:pt x="389178" y="474980"/>
                  </a:lnTo>
                  <a:lnTo>
                    <a:pt x="390105" y="476569"/>
                  </a:lnTo>
                  <a:lnTo>
                    <a:pt x="390105" y="474980"/>
                  </a:lnTo>
                  <a:close/>
                </a:path>
                <a:path w="1367789" h="995679">
                  <a:moveTo>
                    <a:pt x="800686" y="473710"/>
                  </a:moveTo>
                  <a:lnTo>
                    <a:pt x="396925" y="473710"/>
                  </a:lnTo>
                  <a:lnTo>
                    <a:pt x="400240" y="476513"/>
                  </a:lnTo>
                  <a:lnTo>
                    <a:pt x="400240" y="474980"/>
                  </a:lnTo>
                  <a:lnTo>
                    <a:pt x="801993" y="474980"/>
                  </a:lnTo>
                  <a:lnTo>
                    <a:pt x="800686" y="473710"/>
                  </a:lnTo>
                  <a:close/>
                </a:path>
                <a:path w="1367789" h="995679">
                  <a:moveTo>
                    <a:pt x="340961" y="452120"/>
                  </a:moveTo>
                  <a:lnTo>
                    <a:pt x="338376" y="452120"/>
                  </a:lnTo>
                  <a:lnTo>
                    <a:pt x="351561" y="464820"/>
                  </a:lnTo>
                  <a:lnTo>
                    <a:pt x="357619" y="476250"/>
                  </a:lnTo>
                  <a:lnTo>
                    <a:pt x="357676" y="473387"/>
                  </a:lnTo>
                  <a:lnTo>
                    <a:pt x="356488" y="462280"/>
                  </a:lnTo>
                  <a:lnTo>
                    <a:pt x="355257" y="459740"/>
                  </a:lnTo>
                  <a:lnTo>
                    <a:pt x="351269" y="459740"/>
                  </a:lnTo>
                  <a:lnTo>
                    <a:pt x="351269" y="454660"/>
                  </a:lnTo>
                  <a:lnTo>
                    <a:pt x="350342" y="454660"/>
                  </a:lnTo>
                  <a:lnTo>
                    <a:pt x="350342" y="453390"/>
                  </a:lnTo>
                  <a:lnTo>
                    <a:pt x="342252" y="453390"/>
                  </a:lnTo>
                  <a:lnTo>
                    <a:pt x="340961" y="452120"/>
                  </a:lnTo>
                  <a:close/>
                </a:path>
                <a:path w="1367789" h="995679">
                  <a:moveTo>
                    <a:pt x="358660" y="471170"/>
                  </a:moveTo>
                  <a:lnTo>
                    <a:pt x="357746" y="471170"/>
                  </a:lnTo>
                  <a:lnTo>
                    <a:pt x="357850" y="475015"/>
                  </a:lnTo>
                  <a:lnTo>
                    <a:pt x="357982" y="476250"/>
                  </a:lnTo>
                  <a:lnTo>
                    <a:pt x="358660" y="476250"/>
                  </a:lnTo>
                  <a:lnTo>
                    <a:pt x="358660" y="471170"/>
                  </a:lnTo>
                  <a:close/>
                </a:path>
                <a:path w="1367789" h="995679">
                  <a:moveTo>
                    <a:pt x="364987" y="471170"/>
                  </a:moveTo>
                  <a:lnTo>
                    <a:pt x="364185" y="471170"/>
                  </a:lnTo>
                  <a:lnTo>
                    <a:pt x="364185" y="476250"/>
                  </a:lnTo>
                  <a:lnTo>
                    <a:pt x="368194" y="476250"/>
                  </a:lnTo>
                  <a:lnTo>
                    <a:pt x="364987" y="471170"/>
                  </a:lnTo>
                  <a:close/>
                </a:path>
                <a:path w="1367789" h="995679">
                  <a:moveTo>
                    <a:pt x="371078" y="471170"/>
                  </a:moveTo>
                  <a:lnTo>
                    <a:pt x="368795" y="471170"/>
                  </a:lnTo>
                  <a:lnTo>
                    <a:pt x="368795" y="476250"/>
                  </a:lnTo>
                  <a:lnTo>
                    <a:pt x="370687" y="476250"/>
                  </a:lnTo>
                  <a:lnTo>
                    <a:pt x="370687" y="474980"/>
                  </a:lnTo>
                  <a:lnTo>
                    <a:pt x="377385" y="474980"/>
                  </a:lnTo>
                  <a:lnTo>
                    <a:pt x="377012" y="473710"/>
                  </a:lnTo>
                  <a:lnTo>
                    <a:pt x="374383" y="473710"/>
                  </a:lnTo>
                  <a:lnTo>
                    <a:pt x="374383" y="472584"/>
                  </a:lnTo>
                  <a:lnTo>
                    <a:pt x="371078" y="471170"/>
                  </a:lnTo>
                  <a:close/>
                </a:path>
                <a:path w="1367789" h="995679">
                  <a:moveTo>
                    <a:pt x="385891" y="471170"/>
                  </a:moveTo>
                  <a:lnTo>
                    <a:pt x="385483" y="471170"/>
                  </a:lnTo>
                  <a:lnTo>
                    <a:pt x="385483" y="476250"/>
                  </a:lnTo>
                  <a:lnTo>
                    <a:pt x="388111" y="473710"/>
                  </a:lnTo>
                  <a:lnTo>
                    <a:pt x="388399" y="473710"/>
                  </a:lnTo>
                  <a:lnTo>
                    <a:pt x="387642" y="472440"/>
                  </a:lnTo>
                  <a:lnTo>
                    <a:pt x="385891" y="471170"/>
                  </a:lnTo>
                  <a:close/>
                </a:path>
                <a:path w="1367789" h="995679">
                  <a:moveTo>
                    <a:pt x="388226" y="473710"/>
                  </a:moveTo>
                  <a:lnTo>
                    <a:pt x="387837" y="476250"/>
                  </a:lnTo>
                  <a:lnTo>
                    <a:pt x="388226" y="473710"/>
                  </a:lnTo>
                  <a:close/>
                </a:path>
                <a:path w="1367789" h="995679">
                  <a:moveTo>
                    <a:pt x="388399" y="473710"/>
                  </a:moveTo>
                  <a:lnTo>
                    <a:pt x="388226" y="473710"/>
                  </a:lnTo>
                  <a:lnTo>
                    <a:pt x="388226" y="476250"/>
                  </a:lnTo>
                  <a:lnTo>
                    <a:pt x="389178" y="476250"/>
                  </a:lnTo>
                  <a:lnTo>
                    <a:pt x="389157" y="474980"/>
                  </a:lnTo>
                  <a:lnTo>
                    <a:pt x="388399" y="473710"/>
                  </a:lnTo>
                  <a:close/>
                </a:path>
                <a:path w="1367789" h="995679">
                  <a:moveTo>
                    <a:pt x="396544" y="473387"/>
                  </a:moveTo>
                  <a:lnTo>
                    <a:pt x="396544" y="476250"/>
                  </a:lnTo>
                  <a:lnTo>
                    <a:pt x="399929" y="476250"/>
                  </a:lnTo>
                  <a:lnTo>
                    <a:pt x="396544" y="473387"/>
                  </a:lnTo>
                  <a:close/>
                </a:path>
                <a:path w="1367789" h="995679">
                  <a:moveTo>
                    <a:pt x="389030" y="467360"/>
                  </a:moveTo>
                  <a:lnTo>
                    <a:pt x="385444" y="467360"/>
                  </a:lnTo>
                  <a:lnTo>
                    <a:pt x="385444" y="470846"/>
                  </a:lnTo>
                  <a:lnTo>
                    <a:pt x="387642" y="472440"/>
                  </a:lnTo>
                  <a:lnTo>
                    <a:pt x="389178" y="475015"/>
                  </a:lnTo>
                  <a:lnTo>
                    <a:pt x="390105" y="474980"/>
                  </a:lnTo>
                  <a:lnTo>
                    <a:pt x="390105" y="473710"/>
                  </a:lnTo>
                  <a:lnTo>
                    <a:pt x="389140" y="473710"/>
                  </a:lnTo>
                  <a:lnTo>
                    <a:pt x="389030" y="467360"/>
                  </a:lnTo>
                  <a:close/>
                </a:path>
                <a:path w="1367789" h="995679">
                  <a:moveTo>
                    <a:pt x="820144" y="473710"/>
                  </a:moveTo>
                  <a:lnTo>
                    <a:pt x="813923" y="473710"/>
                  </a:lnTo>
                  <a:lnTo>
                    <a:pt x="815581" y="474980"/>
                  </a:lnTo>
                  <a:lnTo>
                    <a:pt x="820144" y="473710"/>
                  </a:lnTo>
                  <a:close/>
                </a:path>
                <a:path w="1367789" h="995679">
                  <a:moveTo>
                    <a:pt x="829271" y="471170"/>
                  </a:moveTo>
                  <a:lnTo>
                    <a:pt x="815581" y="474980"/>
                  </a:lnTo>
                  <a:lnTo>
                    <a:pt x="850607" y="474980"/>
                  </a:lnTo>
                  <a:lnTo>
                    <a:pt x="829271" y="471170"/>
                  </a:lnTo>
                  <a:close/>
                </a:path>
                <a:path w="1367789" h="995679">
                  <a:moveTo>
                    <a:pt x="855124" y="473710"/>
                  </a:moveTo>
                  <a:lnTo>
                    <a:pt x="843495" y="473710"/>
                  </a:lnTo>
                  <a:lnTo>
                    <a:pt x="850607" y="474980"/>
                  </a:lnTo>
                  <a:lnTo>
                    <a:pt x="855124" y="473710"/>
                  </a:lnTo>
                  <a:close/>
                </a:path>
                <a:path w="1367789" h="995679">
                  <a:moveTo>
                    <a:pt x="864158" y="471170"/>
                  </a:moveTo>
                  <a:lnTo>
                    <a:pt x="850607" y="474980"/>
                  </a:lnTo>
                  <a:lnTo>
                    <a:pt x="868266" y="474980"/>
                  </a:lnTo>
                  <a:lnTo>
                    <a:pt x="864158" y="471170"/>
                  </a:lnTo>
                  <a:close/>
                </a:path>
                <a:path w="1367789" h="995679">
                  <a:moveTo>
                    <a:pt x="374383" y="472584"/>
                  </a:moveTo>
                  <a:lnTo>
                    <a:pt x="374383" y="473710"/>
                  </a:lnTo>
                  <a:lnTo>
                    <a:pt x="377012" y="473710"/>
                  </a:lnTo>
                  <a:lnTo>
                    <a:pt x="374383" y="472584"/>
                  </a:lnTo>
                  <a:close/>
                </a:path>
                <a:path w="1367789" h="995679">
                  <a:moveTo>
                    <a:pt x="374860" y="467360"/>
                  </a:moveTo>
                  <a:lnTo>
                    <a:pt x="374383" y="467360"/>
                  </a:lnTo>
                  <a:lnTo>
                    <a:pt x="374428" y="472603"/>
                  </a:lnTo>
                  <a:lnTo>
                    <a:pt x="377012" y="473710"/>
                  </a:lnTo>
                  <a:lnTo>
                    <a:pt x="378091" y="473710"/>
                  </a:lnTo>
                  <a:lnTo>
                    <a:pt x="378091" y="470541"/>
                  </a:lnTo>
                  <a:lnTo>
                    <a:pt x="376119" y="468626"/>
                  </a:lnTo>
                  <a:lnTo>
                    <a:pt x="374860" y="467360"/>
                  </a:lnTo>
                  <a:close/>
                </a:path>
                <a:path w="1367789" h="995679">
                  <a:moveTo>
                    <a:pt x="378091" y="470541"/>
                  </a:moveTo>
                  <a:lnTo>
                    <a:pt x="378091" y="473710"/>
                  </a:lnTo>
                  <a:lnTo>
                    <a:pt x="385444" y="473710"/>
                  </a:lnTo>
                  <a:lnTo>
                    <a:pt x="385444" y="471170"/>
                  </a:lnTo>
                  <a:lnTo>
                    <a:pt x="378739" y="471170"/>
                  </a:lnTo>
                  <a:lnTo>
                    <a:pt x="378091" y="470541"/>
                  </a:lnTo>
                  <a:close/>
                </a:path>
                <a:path w="1367789" h="995679">
                  <a:moveTo>
                    <a:pt x="385444" y="470846"/>
                  </a:moveTo>
                  <a:lnTo>
                    <a:pt x="385444" y="473710"/>
                  </a:lnTo>
                  <a:lnTo>
                    <a:pt x="385483" y="471170"/>
                  </a:lnTo>
                  <a:lnTo>
                    <a:pt x="385891" y="471170"/>
                  </a:lnTo>
                  <a:lnTo>
                    <a:pt x="385444" y="470846"/>
                  </a:lnTo>
                  <a:close/>
                </a:path>
                <a:path w="1367789" h="995679">
                  <a:moveTo>
                    <a:pt x="389140" y="467434"/>
                  </a:moveTo>
                  <a:lnTo>
                    <a:pt x="389140" y="473710"/>
                  </a:lnTo>
                  <a:lnTo>
                    <a:pt x="390105" y="473710"/>
                  </a:lnTo>
                  <a:lnTo>
                    <a:pt x="390105" y="469900"/>
                  </a:lnTo>
                  <a:lnTo>
                    <a:pt x="392420" y="469900"/>
                  </a:lnTo>
                  <a:lnTo>
                    <a:pt x="390913" y="468626"/>
                  </a:lnTo>
                  <a:lnTo>
                    <a:pt x="389140" y="467434"/>
                  </a:lnTo>
                  <a:close/>
                </a:path>
                <a:path w="1367789" h="995679">
                  <a:moveTo>
                    <a:pt x="395617" y="472603"/>
                  </a:moveTo>
                  <a:lnTo>
                    <a:pt x="395617" y="473710"/>
                  </a:lnTo>
                  <a:lnTo>
                    <a:pt x="396544" y="473710"/>
                  </a:lnTo>
                  <a:lnTo>
                    <a:pt x="396544" y="473387"/>
                  </a:lnTo>
                  <a:lnTo>
                    <a:pt x="395617" y="472603"/>
                  </a:lnTo>
                  <a:close/>
                </a:path>
                <a:path w="1367789" h="995679">
                  <a:moveTo>
                    <a:pt x="396544" y="471170"/>
                  </a:moveTo>
                  <a:lnTo>
                    <a:pt x="395617" y="471170"/>
                  </a:lnTo>
                  <a:lnTo>
                    <a:pt x="395617" y="472603"/>
                  </a:lnTo>
                  <a:lnTo>
                    <a:pt x="396544" y="473387"/>
                  </a:lnTo>
                  <a:lnTo>
                    <a:pt x="396544" y="471170"/>
                  </a:lnTo>
                  <a:close/>
                </a:path>
                <a:path w="1367789" h="995679">
                  <a:moveTo>
                    <a:pt x="395617" y="469900"/>
                  </a:moveTo>
                  <a:lnTo>
                    <a:pt x="392420" y="469900"/>
                  </a:lnTo>
                  <a:lnTo>
                    <a:pt x="395617" y="472603"/>
                  </a:lnTo>
                  <a:lnTo>
                    <a:pt x="395617" y="469900"/>
                  </a:lnTo>
                  <a:close/>
                </a:path>
                <a:path w="1367789" h="995679">
                  <a:moveTo>
                    <a:pt x="378091" y="465512"/>
                  </a:moveTo>
                  <a:lnTo>
                    <a:pt x="378091" y="470541"/>
                  </a:lnTo>
                  <a:lnTo>
                    <a:pt x="378739" y="471170"/>
                  </a:lnTo>
                  <a:lnTo>
                    <a:pt x="381780" y="468188"/>
                  </a:lnTo>
                  <a:lnTo>
                    <a:pt x="378091" y="465512"/>
                  </a:lnTo>
                  <a:close/>
                </a:path>
                <a:path w="1367789" h="995679">
                  <a:moveTo>
                    <a:pt x="381780" y="468188"/>
                  </a:moveTo>
                  <a:lnTo>
                    <a:pt x="378739" y="471170"/>
                  </a:lnTo>
                  <a:lnTo>
                    <a:pt x="385444" y="471170"/>
                  </a:lnTo>
                  <a:lnTo>
                    <a:pt x="385444" y="470846"/>
                  </a:lnTo>
                  <a:lnTo>
                    <a:pt x="381780" y="468188"/>
                  </a:lnTo>
                  <a:close/>
                </a:path>
                <a:path w="1367789" h="995679">
                  <a:moveTo>
                    <a:pt x="378569" y="455930"/>
                  </a:moveTo>
                  <a:lnTo>
                    <a:pt x="377126" y="455930"/>
                  </a:lnTo>
                  <a:lnTo>
                    <a:pt x="377161" y="461884"/>
                  </a:lnTo>
                  <a:lnTo>
                    <a:pt x="378799" y="463550"/>
                  </a:lnTo>
                  <a:lnTo>
                    <a:pt x="382625" y="467360"/>
                  </a:lnTo>
                  <a:lnTo>
                    <a:pt x="381780" y="468188"/>
                  </a:lnTo>
                  <a:lnTo>
                    <a:pt x="385444" y="470846"/>
                  </a:lnTo>
                  <a:lnTo>
                    <a:pt x="385444" y="467360"/>
                  </a:lnTo>
                  <a:lnTo>
                    <a:pt x="389030" y="467360"/>
                  </a:lnTo>
                  <a:lnTo>
                    <a:pt x="379590" y="461010"/>
                  </a:lnTo>
                  <a:lnTo>
                    <a:pt x="378569" y="455930"/>
                  </a:lnTo>
                  <a:close/>
                </a:path>
                <a:path w="1367789" h="995679">
                  <a:moveTo>
                    <a:pt x="373697" y="458470"/>
                  </a:moveTo>
                  <a:lnTo>
                    <a:pt x="372131" y="460004"/>
                  </a:lnTo>
                  <a:lnTo>
                    <a:pt x="374789" y="464820"/>
                  </a:lnTo>
                  <a:lnTo>
                    <a:pt x="373167" y="465656"/>
                  </a:lnTo>
                  <a:lnTo>
                    <a:pt x="376123" y="468630"/>
                  </a:lnTo>
                  <a:lnTo>
                    <a:pt x="378091" y="470541"/>
                  </a:lnTo>
                  <a:lnTo>
                    <a:pt x="378091" y="465512"/>
                  </a:lnTo>
                  <a:lnTo>
                    <a:pt x="375386" y="463550"/>
                  </a:lnTo>
                  <a:lnTo>
                    <a:pt x="375081" y="462280"/>
                  </a:lnTo>
                  <a:lnTo>
                    <a:pt x="374345" y="462280"/>
                  </a:lnTo>
                  <a:lnTo>
                    <a:pt x="374298" y="459068"/>
                  </a:lnTo>
                  <a:lnTo>
                    <a:pt x="373697" y="458470"/>
                  </a:lnTo>
                  <a:close/>
                </a:path>
                <a:path w="1367789" h="995679">
                  <a:moveTo>
                    <a:pt x="365645" y="463550"/>
                  </a:moveTo>
                  <a:lnTo>
                    <a:pt x="365137" y="463550"/>
                  </a:lnTo>
                  <a:lnTo>
                    <a:pt x="365145" y="468630"/>
                  </a:lnTo>
                  <a:lnTo>
                    <a:pt x="368112" y="469900"/>
                  </a:lnTo>
                  <a:lnTo>
                    <a:pt x="368820" y="469900"/>
                  </a:lnTo>
                  <a:lnTo>
                    <a:pt x="368820" y="465313"/>
                  </a:lnTo>
                  <a:lnTo>
                    <a:pt x="368569" y="464820"/>
                  </a:lnTo>
                  <a:lnTo>
                    <a:pt x="366877" y="464820"/>
                  </a:lnTo>
                  <a:lnTo>
                    <a:pt x="365645" y="463550"/>
                  </a:lnTo>
                  <a:close/>
                </a:path>
                <a:path w="1367789" h="995679">
                  <a:moveTo>
                    <a:pt x="377126" y="461884"/>
                  </a:moveTo>
                  <a:lnTo>
                    <a:pt x="377126" y="463550"/>
                  </a:lnTo>
                  <a:lnTo>
                    <a:pt x="378091" y="463550"/>
                  </a:lnTo>
                  <a:lnTo>
                    <a:pt x="378091" y="465512"/>
                  </a:lnTo>
                  <a:lnTo>
                    <a:pt x="381780" y="468188"/>
                  </a:lnTo>
                  <a:lnTo>
                    <a:pt x="382625" y="467360"/>
                  </a:lnTo>
                  <a:lnTo>
                    <a:pt x="380074" y="464820"/>
                  </a:lnTo>
                  <a:lnTo>
                    <a:pt x="377126" y="461884"/>
                  </a:lnTo>
                  <a:close/>
                </a:path>
                <a:path w="1367789" h="995679">
                  <a:moveTo>
                    <a:pt x="777721" y="455930"/>
                  </a:moveTo>
                  <a:lnTo>
                    <a:pt x="378569" y="455930"/>
                  </a:lnTo>
                  <a:lnTo>
                    <a:pt x="379590" y="461010"/>
                  </a:lnTo>
                  <a:lnTo>
                    <a:pt x="389140" y="467434"/>
                  </a:lnTo>
                  <a:lnTo>
                    <a:pt x="389140" y="463550"/>
                  </a:lnTo>
                  <a:lnTo>
                    <a:pt x="790230" y="463550"/>
                  </a:lnTo>
                  <a:lnTo>
                    <a:pt x="788923" y="462280"/>
                  </a:lnTo>
                  <a:lnTo>
                    <a:pt x="777721" y="455930"/>
                  </a:lnTo>
                  <a:close/>
                </a:path>
                <a:path w="1367789" h="995679">
                  <a:moveTo>
                    <a:pt x="371073" y="463550"/>
                  </a:moveTo>
                  <a:lnTo>
                    <a:pt x="368820" y="463550"/>
                  </a:lnTo>
                  <a:lnTo>
                    <a:pt x="368922" y="465512"/>
                  </a:lnTo>
                  <a:lnTo>
                    <a:pt x="369862" y="467360"/>
                  </a:lnTo>
                  <a:lnTo>
                    <a:pt x="372325" y="466090"/>
                  </a:lnTo>
                  <a:lnTo>
                    <a:pt x="371614" y="466090"/>
                  </a:lnTo>
                  <a:lnTo>
                    <a:pt x="371614" y="464094"/>
                  </a:lnTo>
                  <a:lnTo>
                    <a:pt x="371073" y="463550"/>
                  </a:lnTo>
                  <a:close/>
                </a:path>
                <a:path w="1367789" h="995679">
                  <a:moveTo>
                    <a:pt x="354964" y="452120"/>
                  </a:moveTo>
                  <a:lnTo>
                    <a:pt x="351561" y="452120"/>
                  </a:lnTo>
                  <a:lnTo>
                    <a:pt x="355257" y="459740"/>
                  </a:lnTo>
                  <a:lnTo>
                    <a:pt x="362369" y="459740"/>
                  </a:lnTo>
                  <a:lnTo>
                    <a:pt x="362369" y="466090"/>
                  </a:lnTo>
                  <a:lnTo>
                    <a:pt x="365137" y="466090"/>
                  </a:lnTo>
                  <a:lnTo>
                    <a:pt x="365137" y="463550"/>
                  </a:lnTo>
                  <a:lnTo>
                    <a:pt x="365645" y="463550"/>
                  </a:lnTo>
                  <a:lnTo>
                    <a:pt x="363181" y="461010"/>
                  </a:lnTo>
                  <a:lnTo>
                    <a:pt x="361869" y="458470"/>
                  </a:lnTo>
                  <a:lnTo>
                    <a:pt x="356806" y="458470"/>
                  </a:lnTo>
                  <a:lnTo>
                    <a:pt x="354964" y="457200"/>
                  </a:lnTo>
                  <a:lnTo>
                    <a:pt x="354964" y="452120"/>
                  </a:lnTo>
                  <a:close/>
                </a:path>
                <a:path w="1367789" h="995679">
                  <a:moveTo>
                    <a:pt x="368820" y="465313"/>
                  </a:moveTo>
                  <a:lnTo>
                    <a:pt x="368820" y="466090"/>
                  </a:lnTo>
                  <a:lnTo>
                    <a:pt x="369215" y="466090"/>
                  </a:lnTo>
                  <a:lnTo>
                    <a:pt x="368820" y="465313"/>
                  </a:lnTo>
                  <a:close/>
                </a:path>
                <a:path w="1367789" h="995679">
                  <a:moveTo>
                    <a:pt x="371614" y="464094"/>
                  </a:moveTo>
                  <a:lnTo>
                    <a:pt x="371614" y="466090"/>
                  </a:lnTo>
                  <a:lnTo>
                    <a:pt x="372325" y="466090"/>
                  </a:lnTo>
                  <a:lnTo>
                    <a:pt x="373167" y="465656"/>
                  </a:lnTo>
                  <a:lnTo>
                    <a:pt x="371614" y="464094"/>
                  </a:lnTo>
                  <a:close/>
                </a:path>
                <a:path w="1367789" h="995679">
                  <a:moveTo>
                    <a:pt x="373167" y="465656"/>
                  </a:moveTo>
                  <a:lnTo>
                    <a:pt x="372325" y="466090"/>
                  </a:lnTo>
                  <a:lnTo>
                    <a:pt x="373598" y="466090"/>
                  </a:lnTo>
                  <a:lnTo>
                    <a:pt x="373167" y="465656"/>
                  </a:lnTo>
                  <a:close/>
                </a:path>
                <a:path w="1367789" h="995679">
                  <a:moveTo>
                    <a:pt x="790230" y="463550"/>
                  </a:moveTo>
                  <a:lnTo>
                    <a:pt x="389140" y="463550"/>
                  </a:lnTo>
                  <a:lnTo>
                    <a:pt x="389140" y="466090"/>
                  </a:lnTo>
                  <a:lnTo>
                    <a:pt x="792844" y="466090"/>
                  </a:lnTo>
                  <a:lnTo>
                    <a:pt x="790230" y="463550"/>
                  </a:lnTo>
                  <a:close/>
                </a:path>
                <a:path w="1367789" h="995679">
                  <a:moveTo>
                    <a:pt x="372131" y="460004"/>
                  </a:moveTo>
                  <a:lnTo>
                    <a:pt x="371614" y="460511"/>
                  </a:lnTo>
                  <a:lnTo>
                    <a:pt x="371614" y="464094"/>
                  </a:lnTo>
                  <a:lnTo>
                    <a:pt x="373167" y="465656"/>
                  </a:lnTo>
                  <a:lnTo>
                    <a:pt x="374789" y="464820"/>
                  </a:lnTo>
                  <a:lnTo>
                    <a:pt x="372131" y="460004"/>
                  </a:lnTo>
                  <a:close/>
                </a:path>
                <a:path w="1367789" h="995679">
                  <a:moveTo>
                    <a:pt x="374345" y="459114"/>
                  </a:moveTo>
                  <a:lnTo>
                    <a:pt x="375386" y="463550"/>
                  </a:lnTo>
                  <a:lnTo>
                    <a:pt x="378091" y="465512"/>
                  </a:lnTo>
                  <a:lnTo>
                    <a:pt x="378091" y="463550"/>
                  </a:lnTo>
                  <a:lnTo>
                    <a:pt x="377126" y="463550"/>
                  </a:lnTo>
                  <a:lnTo>
                    <a:pt x="377089" y="461847"/>
                  </a:lnTo>
                  <a:lnTo>
                    <a:pt x="374345" y="459114"/>
                  </a:lnTo>
                  <a:close/>
                </a:path>
                <a:path w="1367789" h="995679">
                  <a:moveTo>
                    <a:pt x="370674" y="459740"/>
                  </a:moveTo>
                  <a:lnTo>
                    <a:pt x="367880" y="459740"/>
                  </a:lnTo>
                  <a:lnTo>
                    <a:pt x="367923" y="463550"/>
                  </a:lnTo>
                  <a:lnTo>
                    <a:pt x="368820" y="465313"/>
                  </a:lnTo>
                  <a:lnTo>
                    <a:pt x="368820" y="463550"/>
                  </a:lnTo>
                  <a:lnTo>
                    <a:pt x="371073" y="463550"/>
                  </a:lnTo>
                  <a:lnTo>
                    <a:pt x="369811" y="462280"/>
                  </a:lnTo>
                  <a:lnTo>
                    <a:pt x="370604" y="461502"/>
                  </a:lnTo>
                  <a:lnTo>
                    <a:pt x="370674" y="459740"/>
                  </a:lnTo>
                  <a:close/>
                </a:path>
                <a:path w="1367789" h="995679">
                  <a:moveTo>
                    <a:pt x="361621" y="457045"/>
                  </a:moveTo>
                  <a:lnTo>
                    <a:pt x="361198" y="457170"/>
                  </a:lnTo>
                  <a:lnTo>
                    <a:pt x="363181" y="461010"/>
                  </a:lnTo>
                  <a:lnTo>
                    <a:pt x="366877" y="464820"/>
                  </a:lnTo>
                  <a:lnTo>
                    <a:pt x="362379" y="458084"/>
                  </a:lnTo>
                  <a:lnTo>
                    <a:pt x="361621" y="457045"/>
                  </a:lnTo>
                  <a:close/>
                </a:path>
                <a:path w="1367789" h="995679">
                  <a:moveTo>
                    <a:pt x="362379" y="458084"/>
                  </a:moveTo>
                  <a:lnTo>
                    <a:pt x="366877" y="464820"/>
                  </a:lnTo>
                  <a:lnTo>
                    <a:pt x="367296" y="464820"/>
                  </a:lnTo>
                  <a:lnTo>
                    <a:pt x="362379" y="458084"/>
                  </a:lnTo>
                  <a:close/>
                </a:path>
                <a:path w="1367789" h="995679">
                  <a:moveTo>
                    <a:pt x="364431" y="456214"/>
                  </a:moveTo>
                  <a:lnTo>
                    <a:pt x="361675" y="457029"/>
                  </a:lnTo>
                  <a:lnTo>
                    <a:pt x="362379" y="458084"/>
                  </a:lnTo>
                  <a:lnTo>
                    <a:pt x="367296" y="464820"/>
                  </a:lnTo>
                  <a:lnTo>
                    <a:pt x="366974" y="462280"/>
                  </a:lnTo>
                  <a:lnTo>
                    <a:pt x="366356" y="461010"/>
                  </a:lnTo>
                  <a:lnTo>
                    <a:pt x="366631" y="461010"/>
                  </a:lnTo>
                  <a:lnTo>
                    <a:pt x="364693" y="457200"/>
                  </a:lnTo>
                  <a:lnTo>
                    <a:pt x="365518" y="456774"/>
                  </a:lnTo>
                  <a:lnTo>
                    <a:pt x="364431" y="456214"/>
                  </a:lnTo>
                  <a:close/>
                </a:path>
                <a:path w="1367789" h="995679">
                  <a:moveTo>
                    <a:pt x="366980" y="462291"/>
                  </a:moveTo>
                  <a:lnTo>
                    <a:pt x="367296" y="464820"/>
                  </a:lnTo>
                  <a:lnTo>
                    <a:pt x="368211" y="464820"/>
                  </a:lnTo>
                  <a:lnTo>
                    <a:pt x="366980" y="462291"/>
                  </a:lnTo>
                  <a:close/>
                </a:path>
                <a:path w="1367789" h="995679">
                  <a:moveTo>
                    <a:pt x="366881" y="461502"/>
                  </a:moveTo>
                  <a:lnTo>
                    <a:pt x="366980" y="462291"/>
                  </a:lnTo>
                  <a:lnTo>
                    <a:pt x="368211" y="464820"/>
                  </a:lnTo>
                  <a:lnTo>
                    <a:pt x="368569" y="464820"/>
                  </a:lnTo>
                  <a:lnTo>
                    <a:pt x="367923" y="463550"/>
                  </a:lnTo>
                  <a:lnTo>
                    <a:pt x="366881" y="461502"/>
                  </a:lnTo>
                  <a:close/>
                </a:path>
                <a:path w="1367789" h="995679">
                  <a:moveTo>
                    <a:pt x="378161" y="462915"/>
                  </a:moveTo>
                  <a:lnTo>
                    <a:pt x="380009" y="464820"/>
                  </a:lnTo>
                  <a:lnTo>
                    <a:pt x="378161" y="462915"/>
                  </a:lnTo>
                  <a:close/>
                </a:path>
                <a:path w="1367789" h="995679">
                  <a:moveTo>
                    <a:pt x="370674" y="461433"/>
                  </a:moveTo>
                  <a:lnTo>
                    <a:pt x="369811" y="462280"/>
                  </a:lnTo>
                  <a:lnTo>
                    <a:pt x="371614" y="464094"/>
                  </a:lnTo>
                  <a:lnTo>
                    <a:pt x="371614" y="462280"/>
                  </a:lnTo>
                  <a:lnTo>
                    <a:pt x="370674" y="462280"/>
                  </a:lnTo>
                  <a:lnTo>
                    <a:pt x="370674" y="461433"/>
                  </a:lnTo>
                  <a:close/>
                </a:path>
                <a:path w="1367789" h="995679">
                  <a:moveTo>
                    <a:pt x="367880" y="463465"/>
                  </a:moveTo>
                  <a:close/>
                </a:path>
                <a:path w="1367789" h="995679">
                  <a:moveTo>
                    <a:pt x="369628" y="454676"/>
                  </a:moveTo>
                  <a:lnTo>
                    <a:pt x="369428" y="454759"/>
                  </a:lnTo>
                  <a:lnTo>
                    <a:pt x="366064" y="456492"/>
                  </a:lnTo>
                  <a:lnTo>
                    <a:pt x="366064" y="457055"/>
                  </a:lnTo>
                  <a:lnTo>
                    <a:pt x="366344" y="457200"/>
                  </a:lnTo>
                  <a:lnTo>
                    <a:pt x="366881" y="461502"/>
                  </a:lnTo>
                  <a:lnTo>
                    <a:pt x="367880" y="463465"/>
                  </a:lnTo>
                  <a:lnTo>
                    <a:pt x="367880" y="459740"/>
                  </a:lnTo>
                  <a:lnTo>
                    <a:pt x="370674" y="459740"/>
                  </a:lnTo>
                  <a:lnTo>
                    <a:pt x="370729" y="457200"/>
                  </a:lnTo>
                  <a:lnTo>
                    <a:pt x="369628" y="454676"/>
                  </a:lnTo>
                  <a:close/>
                </a:path>
                <a:path w="1367789" h="995679">
                  <a:moveTo>
                    <a:pt x="377126" y="461847"/>
                  </a:moveTo>
                  <a:lnTo>
                    <a:pt x="378161" y="462915"/>
                  </a:lnTo>
                  <a:lnTo>
                    <a:pt x="377126" y="461847"/>
                  </a:lnTo>
                  <a:close/>
                </a:path>
                <a:path w="1367789" h="995679">
                  <a:moveTo>
                    <a:pt x="366631" y="461010"/>
                  </a:moveTo>
                  <a:lnTo>
                    <a:pt x="366356" y="461010"/>
                  </a:lnTo>
                  <a:lnTo>
                    <a:pt x="366980" y="462291"/>
                  </a:lnTo>
                  <a:lnTo>
                    <a:pt x="366881" y="461502"/>
                  </a:lnTo>
                  <a:lnTo>
                    <a:pt x="366631" y="461010"/>
                  </a:lnTo>
                  <a:close/>
                </a:path>
                <a:path w="1367789" h="995679">
                  <a:moveTo>
                    <a:pt x="371614" y="460511"/>
                  </a:moveTo>
                  <a:lnTo>
                    <a:pt x="370674" y="461433"/>
                  </a:lnTo>
                  <a:lnTo>
                    <a:pt x="370674" y="462280"/>
                  </a:lnTo>
                  <a:lnTo>
                    <a:pt x="371614" y="462280"/>
                  </a:lnTo>
                  <a:lnTo>
                    <a:pt x="371614" y="460511"/>
                  </a:lnTo>
                  <a:close/>
                </a:path>
                <a:path w="1367789" h="995679">
                  <a:moveTo>
                    <a:pt x="374345" y="459210"/>
                  </a:moveTo>
                  <a:lnTo>
                    <a:pt x="374345" y="462280"/>
                  </a:lnTo>
                  <a:lnTo>
                    <a:pt x="375081" y="462280"/>
                  </a:lnTo>
                  <a:lnTo>
                    <a:pt x="374345" y="459210"/>
                  </a:lnTo>
                  <a:close/>
                </a:path>
                <a:path w="1367789" h="995679">
                  <a:moveTo>
                    <a:pt x="377126" y="457200"/>
                  </a:moveTo>
                  <a:lnTo>
                    <a:pt x="374345" y="457200"/>
                  </a:lnTo>
                  <a:lnTo>
                    <a:pt x="374441" y="459210"/>
                  </a:lnTo>
                  <a:lnTo>
                    <a:pt x="377126" y="461884"/>
                  </a:lnTo>
                  <a:lnTo>
                    <a:pt x="376313" y="461010"/>
                  </a:lnTo>
                  <a:lnTo>
                    <a:pt x="377126" y="461010"/>
                  </a:lnTo>
                  <a:lnTo>
                    <a:pt x="377126" y="457200"/>
                  </a:lnTo>
                  <a:close/>
                </a:path>
                <a:path w="1367789" h="995679">
                  <a:moveTo>
                    <a:pt x="377126" y="461010"/>
                  </a:moveTo>
                  <a:lnTo>
                    <a:pt x="376313" y="461010"/>
                  </a:lnTo>
                  <a:lnTo>
                    <a:pt x="377126" y="461847"/>
                  </a:lnTo>
                  <a:lnTo>
                    <a:pt x="377126" y="461010"/>
                  </a:lnTo>
                  <a:close/>
                </a:path>
                <a:path w="1367789" h="995679">
                  <a:moveTo>
                    <a:pt x="366064" y="457055"/>
                  </a:moveTo>
                  <a:lnTo>
                    <a:pt x="366064" y="459740"/>
                  </a:lnTo>
                  <a:lnTo>
                    <a:pt x="366881" y="461502"/>
                  </a:lnTo>
                  <a:lnTo>
                    <a:pt x="366344" y="457200"/>
                  </a:lnTo>
                  <a:lnTo>
                    <a:pt x="366064" y="457055"/>
                  </a:lnTo>
                  <a:close/>
                </a:path>
                <a:path w="1367789" h="995679">
                  <a:moveTo>
                    <a:pt x="370729" y="457200"/>
                  </a:moveTo>
                  <a:lnTo>
                    <a:pt x="370674" y="461433"/>
                  </a:lnTo>
                  <a:lnTo>
                    <a:pt x="371614" y="460511"/>
                  </a:lnTo>
                  <a:lnTo>
                    <a:pt x="371614" y="459068"/>
                  </a:lnTo>
                  <a:lnTo>
                    <a:pt x="371284" y="458470"/>
                  </a:lnTo>
                  <a:lnTo>
                    <a:pt x="370729" y="457200"/>
                  </a:lnTo>
                  <a:close/>
                </a:path>
                <a:path w="1367789" h="995679">
                  <a:moveTo>
                    <a:pt x="371614" y="459068"/>
                  </a:moveTo>
                  <a:lnTo>
                    <a:pt x="371614" y="460511"/>
                  </a:lnTo>
                  <a:lnTo>
                    <a:pt x="372131" y="460004"/>
                  </a:lnTo>
                  <a:lnTo>
                    <a:pt x="371614" y="459068"/>
                  </a:lnTo>
                  <a:close/>
                </a:path>
                <a:path w="1367789" h="995679">
                  <a:moveTo>
                    <a:pt x="373557" y="455930"/>
                  </a:moveTo>
                  <a:lnTo>
                    <a:pt x="371614" y="455930"/>
                  </a:lnTo>
                  <a:lnTo>
                    <a:pt x="371693" y="459210"/>
                  </a:lnTo>
                  <a:lnTo>
                    <a:pt x="372131" y="460004"/>
                  </a:lnTo>
                  <a:lnTo>
                    <a:pt x="373697" y="458470"/>
                  </a:lnTo>
                  <a:lnTo>
                    <a:pt x="374167" y="458470"/>
                  </a:lnTo>
                  <a:lnTo>
                    <a:pt x="373557" y="455930"/>
                  </a:lnTo>
                  <a:close/>
                </a:path>
                <a:path w="1367789" h="995679">
                  <a:moveTo>
                    <a:pt x="351561" y="452120"/>
                  </a:moveTo>
                  <a:lnTo>
                    <a:pt x="351269" y="452120"/>
                  </a:lnTo>
                  <a:lnTo>
                    <a:pt x="351269" y="459740"/>
                  </a:lnTo>
                  <a:lnTo>
                    <a:pt x="355257" y="459740"/>
                  </a:lnTo>
                  <a:lnTo>
                    <a:pt x="351561" y="452120"/>
                  </a:lnTo>
                  <a:close/>
                </a:path>
                <a:path w="1367789" h="995679">
                  <a:moveTo>
                    <a:pt x="365518" y="456774"/>
                  </a:moveTo>
                  <a:lnTo>
                    <a:pt x="364693" y="457200"/>
                  </a:lnTo>
                  <a:lnTo>
                    <a:pt x="365985" y="459740"/>
                  </a:lnTo>
                  <a:lnTo>
                    <a:pt x="366013" y="457029"/>
                  </a:lnTo>
                  <a:lnTo>
                    <a:pt x="365518" y="456774"/>
                  </a:lnTo>
                  <a:close/>
                </a:path>
                <a:path w="1367789" h="995679">
                  <a:moveTo>
                    <a:pt x="377803" y="452120"/>
                  </a:moveTo>
                  <a:lnTo>
                    <a:pt x="372643" y="452120"/>
                  </a:lnTo>
                  <a:lnTo>
                    <a:pt x="374310" y="459068"/>
                  </a:lnTo>
                  <a:lnTo>
                    <a:pt x="374345" y="457200"/>
                  </a:lnTo>
                  <a:lnTo>
                    <a:pt x="377126" y="457200"/>
                  </a:lnTo>
                  <a:lnTo>
                    <a:pt x="377126" y="455930"/>
                  </a:lnTo>
                  <a:lnTo>
                    <a:pt x="378569" y="455930"/>
                  </a:lnTo>
                  <a:lnTo>
                    <a:pt x="377803" y="452120"/>
                  </a:lnTo>
                  <a:close/>
                </a:path>
                <a:path w="1367789" h="995679">
                  <a:moveTo>
                    <a:pt x="374167" y="458470"/>
                  </a:moveTo>
                  <a:lnTo>
                    <a:pt x="373697" y="458470"/>
                  </a:lnTo>
                  <a:lnTo>
                    <a:pt x="374314" y="459084"/>
                  </a:lnTo>
                  <a:lnTo>
                    <a:pt x="374167" y="458470"/>
                  </a:lnTo>
                  <a:close/>
                </a:path>
                <a:path w="1367789" h="995679">
                  <a:moveTo>
                    <a:pt x="368494" y="443477"/>
                  </a:moveTo>
                  <a:lnTo>
                    <a:pt x="369633" y="454182"/>
                  </a:lnTo>
                  <a:lnTo>
                    <a:pt x="369742" y="454939"/>
                  </a:lnTo>
                  <a:lnTo>
                    <a:pt x="371284" y="458470"/>
                  </a:lnTo>
                  <a:lnTo>
                    <a:pt x="371614" y="459068"/>
                  </a:lnTo>
                  <a:lnTo>
                    <a:pt x="371576" y="455930"/>
                  </a:lnTo>
                  <a:lnTo>
                    <a:pt x="371576" y="452120"/>
                  </a:lnTo>
                  <a:lnTo>
                    <a:pt x="372643" y="452120"/>
                  </a:lnTo>
                  <a:lnTo>
                    <a:pt x="372033" y="449580"/>
                  </a:lnTo>
                  <a:lnTo>
                    <a:pt x="368494" y="443477"/>
                  </a:lnTo>
                  <a:close/>
                </a:path>
                <a:path w="1367789" h="995679">
                  <a:moveTo>
                    <a:pt x="357708" y="449033"/>
                  </a:moveTo>
                  <a:lnTo>
                    <a:pt x="354964" y="452120"/>
                  </a:lnTo>
                  <a:lnTo>
                    <a:pt x="354964" y="457200"/>
                  </a:lnTo>
                  <a:lnTo>
                    <a:pt x="356806" y="458470"/>
                  </a:lnTo>
                  <a:lnTo>
                    <a:pt x="361099" y="457200"/>
                  </a:lnTo>
                  <a:lnTo>
                    <a:pt x="361125" y="457029"/>
                  </a:lnTo>
                  <a:lnTo>
                    <a:pt x="360557" y="455930"/>
                  </a:lnTo>
                  <a:lnTo>
                    <a:pt x="356781" y="455930"/>
                  </a:lnTo>
                  <a:lnTo>
                    <a:pt x="356781" y="452120"/>
                  </a:lnTo>
                  <a:lnTo>
                    <a:pt x="360489" y="452120"/>
                  </a:lnTo>
                  <a:lnTo>
                    <a:pt x="361134" y="450850"/>
                  </a:lnTo>
                  <a:lnTo>
                    <a:pt x="357708" y="450850"/>
                  </a:lnTo>
                  <a:lnTo>
                    <a:pt x="357708" y="449033"/>
                  </a:lnTo>
                  <a:close/>
                </a:path>
                <a:path w="1367789" h="995679">
                  <a:moveTo>
                    <a:pt x="361198" y="457170"/>
                  </a:moveTo>
                  <a:lnTo>
                    <a:pt x="356806" y="458470"/>
                  </a:lnTo>
                  <a:lnTo>
                    <a:pt x="361869" y="458470"/>
                  </a:lnTo>
                  <a:lnTo>
                    <a:pt x="361198" y="457170"/>
                  </a:lnTo>
                  <a:close/>
                </a:path>
                <a:path w="1367789" h="995679">
                  <a:moveTo>
                    <a:pt x="361675" y="457029"/>
                  </a:moveTo>
                  <a:lnTo>
                    <a:pt x="361734" y="457200"/>
                  </a:lnTo>
                  <a:lnTo>
                    <a:pt x="362379" y="458084"/>
                  </a:lnTo>
                  <a:lnTo>
                    <a:pt x="361675" y="457029"/>
                  </a:lnTo>
                  <a:close/>
                </a:path>
                <a:path w="1367789" h="995679">
                  <a:moveTo>
                    <a:pt x="360702" y="455786"/>
                  </a:moveTo>
                  <a:lnTo>
                    <a:pt x="360557" y="455930"/>
                  </a:lnTo>
                  <a:lnTo>
                    <a:pt x="361198" y="457170"/>
                  </a:lnTo>
                  <a:lnTo>
                    <a:pt x="361585" y="457055"/>
                  </a:lnTo>
                  <a:lnTo>
                    <a:pt x="360702" y="455786"/>
                  </a:lnTo>
                  <a:close/>
                </a:path>
                <a:path w="1367789" h="995679">
                  <a:moveTo>
                    <a:pt x="366064" y="456492"/>
                  </a:moveTo>
                  <a:lnTo>
                    <a:pt x="365518" y="456774"/>
                  </a:lnTo>
                  <a:lnTo>
                    <a:pt x="366064" y="457055"/>
                  </a:lnTo>
                  <a:lnTo>
                    <a:pt x="366064" y="456492"/>
                  </a:lnTo>
                  <a:close/>
                </a:path>
                <a:path w="1367789" h="995679">
                  <a:moveTo>
                    <a:pt x="360800" y="455720"/>
                  </a:moveTo>
                  <a:lnTo>
                    <a:pt x="360806" y="455930"/>
                  </a:lnTo>
                  <a:lnTo>
                    <a:pt x="361621" y="457045"/>
                  </a:lnTo>
                  <a:lnTo>
                    <a:pt x="360800" y="455720"/>
                  </a:lnTo>
                  <a:close/>
                </a:path>
                <a:path w="1367789" h="995679">
                  <a:moveTo>
                    <a:pt x="361958" y="454939"/>
                  </a:moveTo>
                  <a:lnTo>
                    <a:pt x="360800" y="455720"/>
                  </a:lnTo>
                  <a:lnTo>
                    <a:pt x="361675" y="457029"/>
                  </a:lnTo>
                  <a:lnTo>
                    <a:pt x="364431" y="456214"/>
                  </a:lnTo>
                  <a:lnTo>
                    <a:pt x="361958" y="454939"/>
                  </a:lnTo>
                  <a:close/>
                </a:path>
                <a:path w="1367789" h="995679">
                  <a:moveTo>
                    <a:pt x="366064" y="455930"/>
                  </a:moveTo>
                  <a:lnTo>
                    <a:pt x="365391" y="455930"/>
                  </a:lnTo>
                  <a:lnTo>
                    <a:pt x="364431" y="456214"/>
                  </a:lnTo>
                  <a:lnTo>
                    <a:pt x="365518" y="456774"/>
                  </a:lnTo>
                  <a:lnTo>
                    <a:pt x="366064" y="456492"/>
                  </a:lnTo>
                  <a:lnTo>
                    <a:pt x="366064" y="455930"/>
                  </a:lnTo>
                  <a:close/>
                </a:path>
                <a:path w="1367789" h="995679">
                  <a:moveTo>
                    <a:pt x="369535" y="454704"/>
                  </a:moveTo>
                  <a:lnTo>
                    <a:pt x="366101" y="455720"/>
                  </a:lnTo>
                  <a:lnTo>
                    <a:pt x="366064" y="456492"/>
                  </a:lnTo>
                  <a:lnTo>
                    <a:pt x="369535" y="454704"/>
                  </a:lnTo>
                  <a:close/>
                </a:path>
                <a:path w="1367789" h="995679">
                  <a:moveTo>
                    <a:pt x="366064" y="452171"/>
                  </a:moveTo>
                  <a:lnTo>
                    <a:pt x="361958" y="454939"/>
                  </a:lnTo>
                  <a:lnTo>
                    <a:pt x="364431" y="456214"/>
                  </a:lnTo>
                  <a:lnTo>
                    <a:pt x="366064" y="455730"/>
                  </a:lnTo>
                  <a:lnTo>
                    <a:pt x="366064" y="452171"/>
                  </a:lnTo>
                  <a:close/>
                </a:path>
                <a:path w="1367789" h="995679">
                  <a:moveTo>
                    <a:pt x="321678" y="452120"/>
                  </a:moveTo>
                  <a:lnTo>
                    <a:pt x="319836" y="452120"/>
                  </a:lnTo>
                  <a:lnTo>
                    <a:pt x="319836" y="455930"/>
                  </a:lnTo>
                  <a:lnTo>
                    <a:pt x="321678" y="455930"/>
                  </a:lnTo>
                  <a:lnTo>
                    <a:pt x="321678" y="452120"/>
                  </a:lnTo>
                  <a:close/>
                </a:path>
                <a:path w="1367789" h="995679">
                  <a:moveTo>
                    <a:pt x="331721" y="433802"/>
                  </a:moveTo>
                  <a:lnTo>
                    <a:pt x="332879" y="438150"/>
                  </a:lnTo>
                  <a:lnTo>
                    <a:pt x="322440" y="439420"/>
                  </a:lnTo>
                  <a:lnTo>
                    <a:pt x="321678" y="439420"/>
                  </a:lnTo>
                  <a:lnTo>
                    <a:pt x="321678" y="455930"/>
                  </a:lnTo>
                  <a:lnTo>
                    <a:pt x="325222" y="454759"/>
                  </a:lnTo>
                  <a:lnTo>
                    <a:pt x="325348" y="453390"/>
                  </a:lnTo>
                  <a:lnTo>
                    <a:pt x="322922" y="453390"/>
                  </a:lnTo>
                  <a:lnTo>
                    <a:pt x="327202" y="440690"/>
                  </a:lnTo>
                  <a:lnTo>
                    <a:pt x="335559" y="439689"/>
                  </a:lnTo>
                  <a:lnTo>
                    <a:pt x="335559" y="436880"/>
                  </a:lnTo>
                  <a:lnTo>
                    <a:pt x="334594" y="436880"/>
                  </a:lnTo>
                  <a:lnTo>
                    <a:pt x="334594" y="436618"/>
                  </a:lnTo>
                  <a:lnTo>
                    <a:pt x="331721" y="433802"/>
                  </a:lnTo>
                  <a:close/>
                </a:path>
                <a:path w="1367789" h="995679">
                  <a:moveTo>
                    <a:pt x="325348" y="454717"/>
                  </a:moveTo>
                  <a:lnTo>
                    <a:pt x="321678" y="455930"/>
                  </a:lnTo>
                  <a:lnTo>
                    <a:pt x="325348" y="455930"/>
                  </a:lnTo>
                  <a:lnTo>
                    <a:pt x="325348" y="454717"/>
                  </a:lnTo>
                  <a:close/>
                </a:path>
                <a:path w="1367789" h="995679">
                  <a:moveTo>
                    <a:pt x="360489" y="452120"/>
                  </a:moveTo>
                  <a:lnTo>
                    <a:pt x="356781" y="452120"/>
                  </a:lnTo>
                  <a:lnTo>
                    <a:pt x="356781" y="455930"/>
                  </a:lnTo>
                  <a:lnTo>
                    <a:pt x="360489" y="455930"/>
                  </a:lnTo>
                  <a:lnTo>
                    <a:pt x="360448" y="455720"/>
                  </a:lnTo>
                  <a:lnTo>
                    <a:pt x="359875" y="454653"/>
                  </a:lnTo>
                  <a:lnTo>
                    <a:pt x="358952" y="453390"/>
                  </a:lnTo>
                  <a:lnTo>
                    <a:pt x="360489" y="453390"/>
                  </a:lnTo>
                  <a:lnTo>
                    <a:pt x="360489" y="452120"/>
                  </a:lnTo>
                  <a:close/>
                </a:path>
                <a:path w="1367789" h="995679">
                  <a:moveTo>
                    <a:pt x="360539" y="455896"/>
                  </a:moveTo>
                  <a:close/>
                </a:path>
                <a:path w="1367789" h="995679">
                  <a:moveTo>
                    <a:pt x="360489" y="455495"/>
                  </a:moveTo>
                  <a:lnTo>
                    <a:pt x="360539" y="455896"/>
                  </a:lnTo>
                  <a:lnTo>
                    <a:pt x="360683" y="455798"/>
                  </a:lnTo>
                  <a:lnTo>
                    <a:pt x="360489" y="455495"/>
                  </a:lnTo>
                  <a:close/>
                </a:path>
                <a:path w="1367789" h="995679">
                  <a:moveTo>
                    <a:pt x="359952" y="454759"/>
                  </a:moveTo>
                  <a:lnTo>
                    <a:pt x="360489" y="455798"/>
                  </a:lnTo>
                  <a:lnTo>
                    <a:pt x="360489" y="455495"/>
                  </a:lnTo>
                  <a:lnTo>
                    <a:pt x="359952" y="454759"/>
                  </a:lnTo>
                  <a:close/>
                </a:path>
                <a:path w="1367789" h="995679">
                  <a:moveTo>
                    <a:pt x="360489" y="455253"/>
                  </a:moveTo>
                  <a:lnTo>
                    <a:pt x="360489" y="455495"/>
                  </a:lnTo>
                  <a:lnTo>
                    <a:pt x="360702" y="455786"/>
                  </a:lnTo>
                  <a:lnTo>
                    <a:pt x="360489" y="455253"/>
                  </a:lnTo>
                  <a:close/>
                </a:path>
                <a:path w="1367789" h="995679">
                  <a:moveTo>
                    <a:pt x="369413" y="452120"/>
                  </a:moveTo>
                  <a:lnTo>
                    <a:pt x="366140" y="452120"/>
                  </a:lnTo>
                  <a:lnTo>
                    <a:pt x="366064" y="455730"/>
                  </a:lnTo>
                  <a:lnTo>
                    <a:pt x="369684" y="454660"/>
                  </a:lnTo>
                  <a:lnTo>
                    <a:pt x="369413" y="452120"/>
                  </a:lnTo>
                  <a:close/>
                </a:path>
                <a:path w="1367789" h="995679">
                  <a:moveTo>
                    <a:pt x="360489" y="454182"/>
                  </a:moveTo>
                  <a:lnTo>
                    <a:pt x="360489" y="455253"/>
                  </a:lnTo>
                  <a:lnTo>
                    <a:pt x="360800" y="455720"/>
                  </a:lnTo>
                  <a:lnTo>
                    <a:pt x="361958" y="454939"/>
                  </a:lnTo>
                  <a:lnTo>
                    <a:pt x="360489" y="454182"/>
                  </a:lnTo>
                  <a:close/>
                </a:path>
                <a:path w="1367789" h="995679">
                  <a:moveTo>
                    <a:pt x="359350" y="453595"/>
                  </a:moveTo>
                  <a:lnTo>
                    <a:pt x="359952" y="454759"/>
                  </a:lnTo>
                  <a:lnTo>
                    <a:pt x="360489" y="455495"/>
                  </a:lnTo>
                  <a:lnTo>
                    <a:pt x="360489" y="455253"/>
                  </a:lnTo>
                  <a:lnTo>
                    <a:pt x="359398" y="453619"/>
                  </a:lnTo>
                  <a:close/>
                </a:path>
                <a:path w="1367789" h="995679">
                  <a:moveTo>
                    <a:pt x="359398" y="453619"/>
                  </a:moveTo>
                  <a:lnTo>
                    <a:pt x="360489" y="455253"/>
                  </a:lnTo>
                  <a:lnTo>
                    <a:pt x="360489" y="454182"/>
                  </a:lnTo>
                  <a:lnTo>
                    <a:pt x="359398" y="453619"/>
                  </a:lnTo>
                  <a:close/>
                </a:path>
                <a:path w="1367789" h="995679">
                  <a:moveTo>
                    <a:pt x="358952" y="453390"/>
                  </a:moveTo>
                  <a:lnTo>
                    <a:pt x="359952" y="454759"/>
                  </a:lnTo>
                  <a:lnTo>
                    <a:pt x="359350" y="453595"/>
                  </a:lnTo>
                  <a:lnTo>
                    <a:pt x="358952" y="453390"/>
                  </a:lnTo>
                  <a:close/>
                </a:path>
                <a:path w="1367789" h="995679">
                  <a:moveTo>
                    <a:pt x="333213" y="452120"/>
                  </a:moveTo>
                  <a:lnTo>
                    <a:pt x="325348" y="452120"/>
                  </a:lnTo>
                  <a:lnTo>
                    <a:pt x="325348" y="454717"/>
                  </a:lnTo>
                  <a:lnTo>
                    <a:pt x="333213" y="452120"/>
                  </a:lnTo>
                  <a:close/>
                </a:path>
                <a:path w="1367789" h="995679">
                  <a:moveTo>
                    <a:pt x="369684" y="454660"/>
                  </a:moveTo>
                  <a:close/>
                </a:path>
                <a:path w="1367789" h="995679">
                  <a:moveTo>
                    <a:pt x="350342" y="449606"/>
                  </a:moveTo>
                  <a:lnTo>
                    <a:pt x="350342" y="454660"/>
                  </a:lnTo>
                  <a:lnTo>
                    <a:pt x="351269" y="454660"/>
                  </a:lnTo>
                  <a:lnTo>
                    <a:pt x="351269" y="452120"/>
                  </a:lnTo>
                  <a:lnTo>
                    <a:pt x="351561" y="452120"/>
                  </a:lnTo>
                  <a:lnTo>
                    <a:pt x="350342" y="449606"/>
                  </a:lnTo>
                  <a:close/>
                </a:path>
                <a:path w="1367789" h="995679">
                  <a:moveTo>
                    <a:pt x="361403" y="454653"/>
                  </a:moveTo>
                  <a:close/>
                </a:path>
                <a:path w="1367789" h="995679">
                  <a:moveTo>
                    <a:pt x="361403" y="452120"/>
                  </a:moveTo>
                  <a:lnTo>
                    <a:pt x="360489" y="452120"/>
                  </a:lnTo>
                  <a:lnTo>
                    <a:pt x="360489" y="454182"/>
                  </a:lnTo>
                  <a:lnTo>
                    <a:pt x="361403" y="454653"/>
                  </a:lnTo>
                  <a:lnTo>
                    <a:pt x="361403" y="452120"/>
                  </a:lnTo>
                  <a:close/>
                </a:path>
                <a:path w="1367789" h="995679">
                  <a:moveTo>
                    <a:pt x="360489" y="453390"/>
                  </a:moveTo>
                  <a:lnTo>
                    <a:pt x="359244" y="453390"/>
                  </a:lnTo>
                  <a:lnTo>
                    <a:pt x="359398" y="453619"/>
                  </a:lnTo>
                  <a:lnTo>
                    <a:pt x="360489" y="454182"/>
                  </a:lnTo>
                  <a:lnTo>
                    <a:pt x="360489" y="453390"/>
                  </a:lnTo>
                  <a:close/>
                </a:path>
                <a:path w="1367789" h="995679">
                  <a:moveTo>
                    <a:pt x="359244" y="453390"/>
                  </a:moveTo>
                  <a:lnTo>
                    <a:pt x="359350" y="453595"/>
                  </a:lnTo>
                  <a:lnTo>
                    <a:pt x="359244" y="453390"/>
                  </a:lnTo>
                  <a:close/>
                </a:path>
                <a:path w="1367789" h="995679">
                  <a:moveTo>
                    <a:pt x="359244" y="453390"/>
                  </a:moveTo>
                  <a:lnTo>
                    <a:pt x="358952" y="453390"/>
                  </a:lnTo>
                  <a:lnTo>
                    <a:pt x="359350" y="453595"/>
                  </a:lnTo>
                  <a:lnTo>
                    <a:pt x="359244" y="453390"/>
                  </a:lnTo>
                  <a:close/>
                </a:path>
                <a:path w="1367789" h="995679">
                  <a:moveTo>
                    <a:pt x="325024" y="452120"/>
                  </a:moveTo>
                  <a:lnTo>
                    <a:pt x="323350" y="452120"/>
                  </a:lnTo>
                  <a:lnTo>
                    <a:pt x="322922" y="453390"/>
                  </a:lnTo>
                  <a:lnTo>
                    <a:pt x="325024" y="452120"/>
                  </a:lnTo>
                  <a:close/>
                </a:path>
                <a:path w="1367789" h="995679">
                  <a:moveTo>
                    <a:pt x="325348" y="451924"/>
                  </a:moveTo>
                  <a:lnTo>
                    <a:pt x="322922" y="453390"/>
                  </a:lnTo>
                  <a:lnTo>
                    <a:pt x="325348" y="453390"/>
                  </a:lnTo>
                  <a:lnTo>
                    <a:pt x="325348" y="451924"/>
                  </a:lnTo>
                  <a:close/>
                </a:path>
                <a:path w="1367789" h="995679">
                  <a:moveTo>
                    <a:pt x="341669" y="446344"/>
                  </a:moveTo>
                  <a:lnTo>
                    <a:pt x="340994" y="447040"/>
                  </a:lnTo>
                  <a:lnTo>
                    <a:pt x="338378" y="449580"/>
                  </a:lnTo>
                  <a:lnTo>
                    <a:pt x="342252" y="453390"/>
                  </a:lnTo>
                  <a:lnTo>
                    <a:pt x="346582" y="449033"/>
                  </a:lnTo>
                  <a:lnTo>
                    <a:pt x="346646" y="448310"/>
                  </a:lnTo>
                  <a:lnTo>
                    <a:pt x="343865" y="448310"/>
                  </a:lnTo>
                  <a:lnTo>
                    <a:pt x="343865" y="446550"/>
                  </a:lnTo>
                  <a:lnTo>
                    <a:pt x="341669" y="446344"/>
                  </a:lnTo>
                  <a:close/>
                </a:path>
                <a:path w="1367789" h="995679">
                  <a:moveTo>
                    <a:pt x="350342" y="452120"/>
                  </a:moveTo>
                  <a:lnTo>
                    <a:pt x="343514" y="452120"/>
                  </a:lnTo>
                  <a:lnTo>
                    <a:pt x="342252" y="453390"/>
                  </a:lnTo>
                  <a:lnTo>
                    <a:pt x="350342" y="453390"/>
                  </a:lnTo>
                  <a:lnTo>
                    <a:pt x="350342" y="452120"/>
                  </a:lnTo>
                  <a:close/>
                </a:path>
                <a:path w="1367789" h="995679">
                  <a:moveTo>
                    <a:pt x="365299" y="442654"/>
                  </a:moveTo>
                  <a:lnTo>
                    <a:pt x="361403" y="450320"/>
                  </a:lnTo>
                  <a:lnTo>
                    <a:pt x="361403" y="452120"/>
                  </a:lnTo>
                  <a:lnTo>
                    <a:pt x="366064" y="452120"/>
                  </a:lnTo>
                  <a:lnTo>
                    <a:pt x="365981" y="450320"/>
                  </a:lnTo>
                  <a:lnTo>
                    <a:pt x="365299" y="442654"/>
                  </a:lnTo>
                  <a:close/>
                </a:path>
                <a:path w="1367789" h="995679">
                  <a:moveTo>
                    <a:pt x="337057" y="450850"/>
                  </a:moveTo>
                  <a:lnTo>
                    <a:pt x="333213" y="452120"/>
                  </a:lnTo>
                  <a:lnTo>
                    <a:pt x="338376" y="452120"/>
                  </a:lnTo>
                  <a:lnTo>
                    <a:pt x="337057" y="450850"/>
                  </a:lnTo>
                  <a:close/>
                </a:path>
                <a:path w="1367789" h="995679">
                  <a:moveTo>
                    <a:pt x="743129" y="436880"/>
                  </a:moveTo>
                  <a:lnTo>
                    <a:pt x="370399" y="436880"/>
                  </a:lnTo>
                  <a:lnTo>
                    <a:pt x="377037" y="448310"/>
                  </a:lnTo>
                  <a:lnTo>
                    <a:pt x="377803" y="452120"/>
                  </a:lnTo>
                  <a:lnTo>
                    <a:pt x="771000" y="452120"/>
                  </a:lnTo>
                  <a:lnTo>
                    <a:pt x="762038" y="447040"/>
                  </a:lnTo>
                  <a:lnTo>
                    <a:pt x="745388" y="441960"/>
                  </a:lnTo>
                  <a:lnTo>
                    <a:pt x="743129" y="436880"/>
                  </a:lnTo>
                  <a:close/>
                </a:path>
                <a:path w="1367789" h="995679">
                  <a:moveTo>
                    <a:pt x="331330" y="448310"/>
                  </a:moveTo>
                  <a:lnTo>
                    <a:pt x="325348" y="448310"/>
                  </a:lnTo>
                  <a:lnTo>
                    <a:pt x="325348" y="451924"/>
                  </a:lnTo>
                  <a:lnTo>
                    <a:pt x="331330" y="448310"/>
                  </a:lnTo>
                  <a:close/>
                </a:path>
                <a:path w="1367789" h="995679">
                  <a:moveTo>
                    <a:pt x="348611" y="446994"/>
                  </a:moveTo>
                  <a:lnTo>
                    <a:pt x="346646" y="448969"/>
                  </a:lnTo>
                  <a:lnTo>
                    <a:pt x="346646" y="450850"/>
                  </a:lnTo>
                  <a:lnTo>
                    <a:pt x="350342" y="450850"/>
                  </a:lnTo>
                  <a:lnTo>
                    <a:pt x="350329" y="449580"/>
                  </a:lnTo>
                  <a:lnTo>
                    <a:pt x="349097" y="447040"/>
                  </a:lnTo>
                  <a:lnTo>
                    <a:pt x="348611" y="446994"/>
                  </a:lnTo>
                  <a:close/>
                </a:path>
                <a:path w="1367789" h="995679">
                  <a:moveTo>
                    <a:pt x="357222" y="449580"/>
                  </a:moveTo>
                  <a:lnTo>
                    <a:pt x="350342" y="449580"/>
                  </a:lnTo>
                  <a:lnTo>
                    <a:pt x="350945" y="450850"/>
                  </a:lnTo>
                  <a:lnTo>
                    <a:pt x="356093" y="450850"/>
                  </a:lnTo>
                  <a:lnTo>
                    <a:pt x="357222" y="449580"/>
                  </a:lnTo>
                  <a:close/>
                </a:path>
                <a:path w="1367789" h="995679">
                  <a:moveTo>
                    <a:pt x="361403" y="449580"/>
                  </a:moveTo>
                  <a:lnTo>
                    <a:pt x="357708" y="449580"/>
                  </a:lnTo>
                  <a:lnTo>
                    <a:pt x="357708" y="450850"/>
                  </a:lnTo>
                  <a:lnTo>
                    <a:pt x="361134" y="450850"/>
                  </a:lnTo>
                  <a:lnTo>
                    <a:pt x="361403" y="450320"/>
                  </a:lnTo>
                  <a:lnTo>
                    <a:pt x="361403" y="449580"/>
                  </a:lnTo>
                  <a:close/>
                </a:path>
                <a:path w="1367789" h="995679">
                  <a:moveTo>
                    <a:pt x="360609" y="445770"/>
                  </a:moveTo>
                  <a:lnTo>
                    <a:pt x="357708" y="445770"/>
                  </a:lnTo>
                  <a:lnTo>
                    <a:pt x="357708" y="449033"/>
                  </a:lnTo>
                  <a:lnTo>
                    <a:pt x="360609" y="445770"/>
                  </a:lnTo>
                  <a:close/>
                </a:path>
                <a:path w="1367789" h="995679">
                  <a:moveTo>
                    <a:pt x="346646" y="446810"/>
                  </a:moveTo>
                  <a:lnTo>
                    <a:pt x="346646" y="448969"/>
                  </a:lnTo>
                  <a:lnTo>
                    <a:pt x="348611" y="446994"/>
                  </a:lnTo>
                  <a:lnTo>
                    <a:pt x="346646" y="446810"/>
                  </a:lnTo>
                  <a:close/>
                </a:path>
                <a:path w="1367789" h="995679">
                  <a:moveTo>
                    <a:pt x="335533" y="445770"/>
                  </a:moveTo>
                  <a:lnTo>
                    <a:pt x="331330" y="448310"/>
                  </a:lnTo>
                  <a:lnTo>
                    <a:pt x="339654" y="448310"/>
                  </a:lnTo>
                  <a:lnTo>
                    <a:pt x="341631" y="446340"/>
                  </a:lnTo>
                  <a:lnTo>
                    <a:pt x="335533" y="445770"/>
                  </a:lnTo>
                  <a:close/>
                </a:path>
                <a:path w="1367789" h="995679">
                  <a:moveTo>
                    <a:pt x="343865" y="446550"/>
                  </a:moveTo>
                  <a:lnTo>
                    <a:pt x="343865" y="448310"/>
                  </a:lnTo>
                  <a:lnTo>
                    <a:pt x="346646" y="448310"/>
                  </a:lnTo>
                  <a:lnTo>
                    <a:pt x="346646" y="446810"/>
                  </a:lnTo>
                  <a:lnTo>
                    <a:pt x="343865" y="446550"/>
                  </a:lnTo>
                  <a:close/>
                </a:path>
                <a:path w="1367789" h="995679">
                  <a:moveTo>
                    <a:pt x="350304" y="436880"/>
                  </a:moveTo>
                  <a:lnTo>
                    <a:pt x="349389" y="436880"/>
                  </a:lnTo>
                  <a:lnTo>
                    <a:pt x="349389" y="442738"/>
                  </a:lnTo>
                  <a:lnTo>
                    <a:pt x="351180" y="444500"/>
                  </a:lnTo>
                  <a:lnTo>
                    <a:pt x="348611" y="446994"/>
                  </a:lnTo>
                  <a:lnTo>
                    <a:pt x="349097" y="447040"/>
                  </a:lnTo>
                  <a:lnTo>
                    <a:pt x="349713" y="448310"/>
                  </a:lnTo>
                  <a:lnTo>
                    <a:pt x="357708" y="448310"/>
                  </a:lnTo>
                  <a:lnTo>
                    <a:pt x="357708" y="445770"/>
                  </a:lnTo>
                  <a:lnTo>
                    <a:pt x="360609" y="445770"/>
                  </a:lnTo>
                  <a:lnTo>
                    <a:pt x="362867" y="443230"/>
                  </a:lnTo>
                  <a:lnTo>
                    <a:pt x="354012" y="443230"/>
                  </a:lnTo>
                  <a:lnTo>
                    <a:pt x="354012" y="440690"/>
                  </a:lnTo>
                  <a:lnTo>
                    <a:pt x="350304" y="440690"/>
                  </a:lnTo>
                  <a:lnTo>
                    <a:pt x="350304" y="436880"/>
                  </a:lnTo>
                  <a:close/>
                </a:path>
                <a:path w="1367789" h="995679">
                  <a:moveTo>
                    <a:pt x="365124" y="440690"/>
                  </a:moveTo>
                  <a:lnTo>
                    <a:pt x="358351" y="448310"/>
                  </a:lnTo>
                  <a:lnTo>
                    <a:pt x="362425" y="448310"/>
                  </a:lnTo>
                  <a:lnTo>
                    <a:pt x="365256" y="442738"/>
                  </a:lnTo>
                  <a:lnTo>
                    <a:pt x="365186" y="441385"/>
                  </a:lnTo>
                  <a:lnTo>
                    <a:pt x="365124" y="440690"/>
                  </a:lnTo>
                  <a:close/>
                </a:path>
                <a:path w="1367789" h="995679">
                  <a:moveTo>
                    <a:pt x="366568" y="440157"/>
                  </a:moveTo>
                  <a:lnTo>
                    <a:pt x="365299" y="442654"/>
                  </a:lnTo>
                  <a:lnTo>
                    <a:pt x="365802" y="448310"/>
                  </a:lnTo>
                  <a:lnTo>
                    <a:pt x="369008" y="448310"/>
                  </a:lnTo>
                  <a:lnTo>
                    <a:pt x="368494" y="443477"/>
                  </a:lnTo>
                  <a:lnTo>
                    <a:pt x="366568" y="440157"/>
                  </a:lnTo>
                  <a:close/>
                </a:path>
                <a:path w="1367789" h="995679">
                  <a:moveTo>
                    <a:pt x="368924" y="434340"/>
                  </a:moveTo>
                  <a:lnTo>
                    <a:pt x="354025" y="434340"/>
                  </a:lnTo>
                  <a:lnTo>
                    <a:pt x="367791" y="436880"/>
                  </a:lnTo>
                  <a:lnTo>
                    <a:pt x="368494" y="443477"/>
                  </a:lnTo>
                  <a:lnTo>
                    <a:pt x="371297" y="448310"/>
                  </a:lnTo>
                  <a:lnTo>
                    <a:pt x="377037" y="448310"/>
                  </a:lnTo>
                  <a:lnTo>
                    <a:pt x="368924" y="434340"/>
                  </a:lnTo>
                  <a:close/>
                </a:path>
                <a:path w="1367789" h="995679">
                  <a:moveTo>
                    <a:pt x="746263" y="431800"/>
                  </a:moveTo>
                  <a:lnTo>
                    <a:pt x="740871" y="431800"/>
                  </a:lnTo>
                  <a:lnTo>
                    <a:pt x="745388" y="441960"/>
                  </a:lnTo>
                  <a:lnTo>
                    <a:pt x="762038" y="447040"/>
                  </a:lnTo>
                  <a:lnTo>
                    <a:pt x="764278" y="448310"/>
                  </a:lnTo>
                  <a:lnTo>
                    <a:pt x="779112" y="448310"/>
                  </a:lnTo>
                  <a:lnTo>
                    <a:pt x="775322" y="445770"/>
                  </a:lnTo>
                  <a:lnTo>
                    <a:pt x="763562" y="441960"/>
                  </a:lnTo>
                  <a:lnTo>
                    <a:pt x="748576" y="438150"/>
                  </a:lnTo>
                  <a:lnTo>
                    <a:pt x="746263" y="431800"/>
                  </a:lnTo>
                  <a:close/>
                </a:path>
                <a:path w="1367789" h="995679">
                  <a:moveTo>
                    <a:pt x="341631" y="446340"/>
                  </a:moveTo>
                  <a:lnTo>
                    <a:pt x="340929" y="447040"/>
                  </a:lnTo>
                  <a:lnTo>
                    <a:pt x="341669" y="446344"/>
                  </a:lnTo>
                  <a:close/>
                </a:path>
                <a:path w="1367789" h="995679">
                  <a:moveTo>
                    <a:pt x="349872" y="445770"/>
                  </a:moveTo>
                  <a:lnTo>
                    <a:pt x="346646" y="445770"/>
                  </a:lnTo>
                  <a:lnTo>
                    <a:pt x="346646" y="446810"/>
                  </a:lnTo>
                  <a:lnTo>
                    <a:pt x="348611" y="446994"/>
                  </a:lnTo>
                  <a:lnTo>
                    <a:pt x="349872" y="445770"/>
                  </a:lnTo>
                  <a:close/>
                </a:path>
                <a:path w="1367789" h="995679">
                  <a:moveTo>
                    <a:pt x="346608" y="441385"/>
                  </a:moveTo>
                  <a:lnTo>
                    <a:pt x="343901" y="444081"/>
                  </a:lnTo>
                  <a:lnTo>
                    <a:pt x="343865" y="446550"/>
                  </a:lnTo>
                  <a:lnTo>
                    <a:pt x="346646" y="446810"/>
                  </a:lnTo>
                  <a:lnTo>
                    <a:pt x="346646" y="445770"/>
                  </a:lnTo>
                  <a:lnTo>
                    <a:pt x="349872" y="445770"/>
                  </a:lnTo>
                  <a:lnTo>
                    <a:pt x="351180" y="444500"/>
                  </a:lnTo>
                  <a:lnTo>
                    <a:pt x="349389" y="444500"/>
                  </a:lnTo>
                  <a:lnTo>
                    <a:pt x="349389" y="443230"/>
                  </a:lnTo>
                  <a:lnTo>
                    <a:pt x="346608" y="443230"/>
                  </a:lnTo>
                  <a:lnTo>
                    <a:pt x="346608" y="441385"/>
                  </a:lnTo>
                  <a:close/>
                </a:path>
                <a:path w="1367789" h="995679">
                  <a:moveTo>
                    <a:pt x="343865" y="444117"/>
                  </a:moveTo>
                  <a:lnTo>
                    <a:pt x="342842" y="445135"/>
                  </a:lnTo>
                  <a:lnTo>
                    <a:pt x="341669" y="446344"/>
                  </a:lnTo>
                  <a:lnTo>
                    <a:pt x="343865" y="446550"/>
                  </a:lnTo>
                  <a:lnTo>
                    <a:pt x="343865" y="444117"/>
                  </a:lnTo>
                  <a:close/>
                </a:path>
                <a:path w="1367789" h="995679">
                  <a:moveTo>
                    <a:pt x="342842" y="445135"/>
                  </a:moveTo>
                  <a:lnTo>
                    <a:pt x="341631" y="446340"/>
                  </a:lnTo>
                  <a:lnTo>
                    <a:pt x="342842" y="445135"/>
                  </a:lnTo>
                  <a:close/>
                </a:path>
                <a:path w="1367789" h="995679">
                  <a:moveTo>
                    <a:pt x="343865" y="444081"/>
                  </a:moveTo>
                  <a:lnTo>
                    <a:pt x="342842" y="445135"/>
                  </a:lnTo>
                  <a:lnTo>
                    <a:pt x="343865" y="444117"/>
                  </a:lnTo>
                  <a:close/>
                </a:path>
                <a:path w="1367789" h="995679">
                  <a:moveTo>
                    <a:pt x="343865" y="436880"/>
                  </a:moveTo>
                  <a:lnTo>
                    <a:pt x="340169" y="436880"/>
                  </a:lnTo>
                  <a:lnTo>
                    <a:pt x="340169" y="444500"/>
                  </a:lnTo>
                  <a:lnTo>
                    <a:pt x="343458" y="444500"/>
                  </a:lnTo>
                  <a:lnTo>
                    <a:pt x="343830" y="444117"/>
                  </a:lnTo>
                  <a:lnTo>
                    <a:pt x="343865" y="443230"/>
                  </a:lnTo>
                  <a:lnTo>
                    <a:pt x="342950" y="443230"/>
                  </a:lnTo>
                  <a:lnTo>
                    <a:pt x="342950" y="438150"/>
                  </a:lnTo>
                  <a:lnTo>
                    <a:pt x="343865" y="438150"/>
                  </a:lnTo>
                  <a:lnTo>
                    <a:pt x="343865" y="436880"/>
                  </a:lnTo>
                  <a:close/>
                </a:path>
                <a:path w="1367789" h="995679">
                  <a:moveTo>
                    <a:pt x="349389" y="442738"/>
                  </a:moveTo>
                  <a:lnTo>
                    <a:pt x="349389" y="444500"/>
                  </a:lnTo>
                  <a:lnTo>
                    <a:pt x="351180" y="444500"/>
                  </a:lnTo>
                  <a:lnTo>
                    <a:pt x="349389" y="442738"/>
                  </a:lnTo>
                  <a:close/>
                </a:path>
                <a:path w="1367789" h="995679">
                  <a:moveTo>
                    <a:pt x="344756" y="443230"/>
                  </a:moveTo>
                  <a:lnTo>
                    <a:pt x="343865" y="444081"/>
                  </a:lnTo>
                  <a:lnTo>
                    <a:pt x="344756" y="443230"/>
                  </a:lnTo>
                  <a:close/>
                </a:path>
                <a:path w="1367789" h="995679">
                  <a:moveTo>
                    <a:pt x="343537" y="435598"/>
                  </a:moveTo>
                  <a:lnTo>
                    <a:pt x="345401" y="436880"/>
                  </a:lnTo>
                  <a:lnTo>
                    <a:pt x="343865" y="436880"/>
                  </a:lnTo>
                  <a:lnTo>
                    <a:pt x="343865" y="444081"/>
                  </a:lnTo>
                  <a:lnTo>
                    <a:pt x="344690" y="443230"/>
                  </a:lnTo>
                  <a:lnTo>
                    <a:pt x="346608" y="441385"/>
                  </a:lnTo>
                  <a:lnTo>
                    <a:pt x="346608" y="440690"/>
                  </a:lnTo>
                  <a:lnTo>
                    <a:pt x="345693" y="440690"/>
                  </a:lnTo>
                  <a:lnTo>
                    <a:pt x="345602" y="436618"/>
                  </a:lnTo>
                  <a:lnTo>
                    <a:pt x="343537" y="435598"/>
                  </a:lnTo>
                  <a:close/>
                </a:path>
                <a:path w="1367789" h="995679">
                  <a:moveTo>
                    <a:pt x="354025" y="434340"/>
                  </a:moveTo>
                  <a:lnTo>
                    <a:pt x="358584" y="435610"/>
                  </a:lnTo>
                  <a:lnTo>
                    <a:pt x="364667" y="436880"/>
                  </a:lnTo>
                  <a:lnTo>
                    <a:pt x="364979" y="437416"/>
                  </a:lnTo>
                  <a:lnTo>
                    <a:pt x="367588" y="438150"/>
                  </a:lnTo>
                  <a:lnTo>
                    <a:pt x="366568" y="440157"/>
                  </a:lnTo>
                  <a:lnTo>
                    <a:pt x="368494" y="443477"/>
                  </a:lnTo>
                  <a:lnTo>
                    <a:pt x="367791" y="436880"/>
                  </a:lnTo>
                  <a:lnTo>
                    <a:pt x="354025" y="434340"/>
                  </a:lnTo>
                  <a:close/>
                </a:path>
                <a:path w="1367789" h="995679">
                  <a:moveTo>
                    <a:pt x="336473" y="439579"/>
                  </a:moveTo>
                  <a:lnTo>
                    <a:pt x="335559" y="439689"/>
                  </a:lnTo>
                  <a:lnTo>
                    <a:pt x="335559" y="443230"/>
                  </a:lnTo>
                  <a:lnTo>
                    <a:pt x="340169" y="443230"/>
                  </a:lnTo>
                  <a:lnTo>
                    <a:pt x="340169" y="440690"/>
                  </a:lnTo>
                  <a:lnTo>
                    <a:pt x="336473" y="440690"/>
                  </a:lnTo>
                  <a:lnTo>
                    <a:pt x="336473" y="439579"/>
                  </a:lnTo>
                  <a:close/>
                </a:path>
                <a:path w="1367789" h="995679">
                  <a:moveTo>
                    <a:pt x="343865" y="438150"/>
                  </a:moveTo>
                  <a:lnTo>
                    <a:pt x="342950" y="438150"/>
                  </a:lnTo>
                  <a:lnTo>
                    <a:pt x="342950" y="443230"/>
                  </a:lnTo>
                  <a:lnTo>
                    <a:pt x="343865" y="443230"/>
                  </a:lnTo>
                  <a:lnTo>
                    <a:pt x="343865" y="438150"/>
                  </a:lnTo>
                  <a:close/>
                </a:path>
                <a:path w="1367789" h="995679">
                  <a:moveTo>
                    <a:pt x="347306" y="440690"/>
                  </a:moveTo>
                  <a:lnTo>
                    <a:pt x="346608" y="441385"/>
                  </a:lnTo>
                  <a:lnTo>
                    <a:pt x="346608" y="443230"/>
                  </a:lnTo>
                  <a:lnTo>
                    <a:pt x="349389" y="443230"/>
                  </a:lnTo>
                  <a:lnTo>
                    <a:pt x="349304" y="442654"/>
                  </a:lnTo>
                  <a:lnTo>
                    <a:pt x="347306" y="440690"/>
                  </a:lnTo>
                  <a:close/>
                </a:path>
                <a:path w="1367789" h="995679">
                  <a:moveTo>
                    <a:pt x="360685" y="438150"/>
                  </a:moveTo>
                  <a:lnTo>
                    <a:pt x="354012" y="438150"/>
                  </a:lnTo>
                  <a:lnTo>
                    <a:pt x="354012" y="443230"/>
                  </a:lnTo>
                  <a:lnTo>
                    <a:pt x="362867" y="443230"/>
                  </a:lnTo>
                  <a:lnTo>
                    <a:pt x="365124" y="440690"/>
                  </a:lnTo>
                  <a:lnTo>
                    <a:pt x="360685" y="438150"/>
                  </a:lnTo>
                  <a:close/>
                </a:path>
                <a:path w="1367789" h="995679">
                  <a:moveTo>
                    <a:pt x="349389" y="440690"/>
                  </a:moveTo>
                  <a:lnTo>
                    <a:pt x="347306" y="440690"/>
                  </a:lnTo>
                  <a:lnTo>
                    <a:pt x="349389" y="442738"/>
                  </a:lnTo>
                  <a:lnTo>
                    <a:pt x="349389" y="440690"/>
                  </a:lnTo>
                  <a:close/>
                </a:path>
                <a:path w="1367789" h="995679">
                  <a:moveTo>
                    <a:pt x="354900" y="434840"/>
                  </a:moveTo>
                  <a:lnTo>
                    <a:pt x="365124" y="440690"/>
                  </a:lnTo>
                  <a:lnTo>
                    <a:pt x="365299" y="442654"/>
                  </a:lnTo>
                  <a:lnTo>
                    <a:pt x="366568" y="440157"/>
                  </a:lnTo>
                  <a:lnTo>
                    <a:pt x="364979" y="437416"/>
                  </a:lnTo>
                  <a:lnTo>
                    <a:pt x="358436" y="435579"/>
                  </a:lnTo>
                  <a:lnTo>
                    <a:pt x="354900" y="434840"/>
                  </a:lnTo>
                  <a:close/>
                </a:path>
                <a:path w="1367789" h="995679">
                  <a:moveTo>
                    <a:pt x="346608" y="437115"/>
                  </a:moveTo>
                  <a:lnTo>
                    <a:pt x="346608" y="441385"/>
                  </a:lnTo>
                  <a:lnTo>
                    <a:pt x="347306" y="440690"/>
                  </a:lnTo>
                  <a:lnTo>
                    <a:pt x="349389" y="440690"/>
                  </a:lnTo>
                  <a:lnTo>
                    <a:pt x="349389" y="438150"/>
                  </a:lnTo>
                  <a:lnTo>
                    <a:pt x="348703" y="438150"/>
                  </a:lnTo>
                  <a:lnTo>
                    <a:pt x="346608" y="437115"/>
                  </a:lnTo>
                  <a:close/>
                </a:path>
                <a:path w="1367789" h="995679">
                  <a:moveTo>
                    <a:pt x="339216" y="434340"/>
                  </a:moveTo>
                  <a:lnTo>
                    <a:pt x="337472" y="434340"/>
                  </a:lnTo>
                  <a:lnTo>
                    <a:pt x="338594" y="438150"/>
                  </a:lnTo>
                  <a:lnTo>
                    <a:pt x="337807" y="439420"/>
                  </a:lnTo>
                  <a:lnTo>
                    <a:pt x="336473" y="439579"/>
                  </a:lnTo>
                  <a:lnTo>
                    <a:pt x="336473" y="440690"/>
                  </a:lnTo>
                  <a:lnTo>
                    <a:pt x="339255" y="440690"/>
                  </a:lnTo>
                  <a:lnTo>
                    <a:pt x="339216" y="436880"/>
                  </a:lnTo>
                  <a:lnTo>
                    <a:pt x="339216" y="434340"/>
                  </a:lnTo>
                  <a:close/>
                </a:path>
                <a:path w="1367789" h="995679">
                  <a:moveTo>
                    <a:pt x="340169" y="434340"/>
                  </a:moveTo>
                  <a:lnTo>
                    <a:pt x="339255" y="434340"/>
                  </a:lnTo>
                  <a:lnTo>
                    <a:pt x="339255" y="440690"/>
                  </a:lnTo>
                  <a:lnTo>
                    <a:pt x="340169" y="440690"/>
                  </a:lnTo>
                  <a:lnTo>
                    <a:pt x="340169" y="436880"/>
                  </a:lnTo>
                  <a:lnTo>
                    <a:pt x="341985" y="436880"/>
                  </a:lnTo>
                  <a:lnTo>
                    <a:pt x="341985" y="435610"/>
                  </a:lnTo>
                  <a:lnTo>
                    <a:pt x="340169" y="435610"/>
                  </a:lnTo>
                  <a:lnTo>
                    <a:pt x="340169" y="434340"/>
                  </a:lnTo>
                  <a:close/>
                </a:path>
                <a:path w="1367789" h="995679">
                  <a:moveTo>
                    <a:pt x="345693" y="436663"/>
                  </a:moveTo>
                  <a:lnTo>
                    <a:pt x="345693" y="440690"/>
                  </a:lnTo>
                  <a:lnTo>
                    <a:pt x="346608" y="440690"/>
                  </a:lnTo>
                  <a:lnTo>
                    <a:pt x="346608" y="437115"/>
                  </a:lnTo>
                  <a:lnTo>
                    <a:pt x="345693" y="436663"/>
                  </a:lnTo>
                  <a:close/>
                </a:path>
                <a:path w="1367789" h="995679">
                  <a:moveTo>
                    <a:pt x="350304" y="436184"/>
                  </a:moveTo>
                  <a:lnTo>
                    <a:pt x="350304" y="440690"/>
                  </a:lnTo>
                  <a:lnTo>
                    <a:pt x="354012" y="440690"/>
                  </a:lnTo>
                  <a:lnTo>
                    <a:pt x="354012" y="438150"/>
                  </a:lnTo>
                  <a:lnTo>
                    <a:pt x="360685" y="438150"/>
                  </a:lnTo>
                  <a:lnTo>
                    <a:pt x="358465" y="436880"/>
                  </a:lnTo>
                  <a:lnTo>
                    <a:pt x="351002" y="436880"/>
                  </a:lnTo>
                  <a:lnTo>
                    <a:pt x="350304" y="436184"/>
                  </a:lnTo>
                  <a:close/>
                </a:path>
                <a:path w="1367789" h="995679">
                  <a:moveTo>
                    <a:pt x="364979" y="437416"/>
                  </a:moveTo>
                  <a:lnTo>
                    <a:pt x="366568" y="440157"/>
                  </a:lnTo>
                  <a:lnTo>
                    <a:pt x="367588" y="438150"/>
                  </a:lnTo>
                  <a:lnTo>
                    <a:pt x="364979" y="437416"/>
                  </a:lnTo>
                  <a:close/>
                </a:path>
                <a:path w="1367789" h="995679">
                  <a:moveTo>
                    <a:pt x="336473" y="435257"/>
                  </a:moveTo>
                  <a:lnTo>
                    <a:pt x="335559" y="436177"/>
                  </a:lnTo>
                  <a:lnTo>
                    <a:pt x="335559" y="439689"/>
                  </a:lnTo>
                  <a:lnTo>
                    <a:pt x="336473" y="439579"/>
                  </a:lnTo>
                  <a:lnTo>
                    <a:pt x="336473" y="435257"/>
                  </a:lnTo>
                  <a:close/>
                </a:path>
                <a:path w="1367789" h="995679">
                  <a:moveTo>
                    <a:pt x="337452" y="434272"/>
                  </a:moveTo>
                  <a:lnTo>
                    <a:pt x="336535" y="435195"/>
                  </a:lnTo>
                  <a:lnTo>
                    <a:pt x="336473" y="439579"/>
                  </a:lnTo>
                  <a:lnTo>
                    <a:pt x="337807" y="439420"/>
                  </a:lnTo>
                  <a:lnTo>
                    <a:pt x="338594" y="438150"/>
                  </a:lnTo>
                  <a:lnTo>
                    <a:pt x="337452" y="434272"/>
                  </a:lnTo>
                  <a:close/>
                </a:path>
                <a:path w="1367789" h="995679">
                  <a:moveTo>
                    <a:pt x="348451" y="434340"/>
                  </a:moveTo>
                  <a:lnTo>
                    <a:pt x="346608" y="434340"/>
                  </a:lnTo>
                  <a:lnTo>
                    <a:pt x="346608" y="437115"/>
                  </a:lnTo>
                  <a:lnTo>
                    <a:pt x="348703" y="438150"/>
                  </a:lnTo>
                  <a:lnTo>
                    <a:pt x="349863" y="435746"/>
                  </a:lnTo>
                  <a:lnTo>
                    <a:pt x="348451" y="434340"/>
                  </a:lnTo>
                  <a:close/>
                </a:path>
                <a:path w="1367789" h="995679">
                  <a:moveTo>
                    <a:pt x="349863" y="435746"/>
                  </a:moveTo>
                  <a:lnTo>
                    <a:pt x="348703" y="438150"/>
                  </a:lnTo>
                  <a:lnTo>
                    <a:pt x="349389" y="438150"/>
                  </a:lnTo>
                  <a:lnTo>
                    <a:pt x="349389" y="436880"/>
                  </a:lnTo>
                  <a:lnTo>
                    <a:pt x="350304" y="436880"/>
                  </a:lnTo>
                  <a:lnTo>
                    <a:pt x="350296" y="436177"/>
                  </a:lnTo>
                  <a:lnTo>
                    <a:pt x="349863" y="435746"/>
                  </a:lnTo>
                  <a:close/>
                </a:path>
                <a:path w="1367789" h="995679">
                  <a:moveTo>
                    <a:pt x="358436" y="435579"/>
                  </a:moveTo>
                  <a:lnTo>
                    <a:pt x="364979" y="437416"/>
                  </a:lnTo>
                  <a:lnTo>
                    <a:pt x="364667" y="436880"/>
                  </a:lnTo>
                  <a:lnTo>
                    <a:pt x="358436" y="435579"/>
                  </a:lnTo>
                  <a:close/>
                </a:path>
                <a:path w="1367789" h="995679">
                  <a:moveTo>
                    <a:pt x="345900" y="431800"/>
                  </a:moveTo>
                  <a:lnTo>
                    <a:pt x="345693" y="431800"/>
                  </a:lnTo>
                  <a:lnTo>
                    <a:pt x="345693" y="436663"/>
                  </a:lnTo>
                  <a:lnTo>
                    <a:pt x="346608" y="437115"/>
                  </a:lnTo>
                  <a:lnTo>
                    <a:pt x="346608" y="434340"/>
                  </a:lnTo>
                  <a:lnTo>
                    <a:pt x="347573" y="434340"/>
                  </a:lnTo>
                  <a:lnTo>
                    <a:pt x="347537" y="433465"/>
                  </a:lnTo>
                  <a:lnTo>
                    <a:pt x="345900" y="431800"/>
                  </a:lnTo>
                  <a:close/>
                </a:path>
                <a:path w="1367789" h="995679">
                  <a:moveTo>
                    <a:pt x="329082" y="430530"/>
                  </a:moveTo>
                  <a:lnTo>
                    <a:pt x="328155" y="430530"/>
                  </a:lnTo>
                  <a:lnTo>
                    <a:pt x="328155" y="436880"/>
                  </a:lnTo>
                  <a:lnTo>
                    <a:pt x="329082" y="436880"/>
                  </a:lnTo>
                  <a:lnTo>
                    <a:pt x="329082" y="430530"/>
                  </a:lnTo>
                  <a:close/>
                </a:path>
                <a:path w="1367789" h="995679">
                  <a:moveTo>
                    <a:pt x="325373" y="406433"/>
                  </a:moveTo>
                  <a:lnTo>
                    <a:pt x="325373" y="410210"/>
                  </a:lnTo>
                  <a:lnTo>
                    <a:pt x="329082" y="410210"/>
                  </a:lnTo>
                  <a:lnTo>
                    <a:pt x="329082" y="417830"/>
                  </a:lnTo>
                  <a:lnTo>
                    <a:pt x="328155" y="417830"/>
                  </a:lnTo>
                  <a:lnTo>
                    <a:pt x="328155" y="427990"/>
                  </a:lnTo>
                  <a:lnTo>
                    <a:pt x="329082" y="427990"/>
                  </a:lnTo>
                  <a:lnTo>
                    <a:pt x="329082" y="436880"/>
                  </a:lnTo>
                  <a:lnTo>
                    <a:pt x="332541" y="436880"/>
                  </a:lnTo>
                  <a:lnTo>
                    <a:pt x="331721" y="433802"/>
                  </a:lnTo>
                  <a:lnTo>
                    <a:pt x="330974" y="433070"/>
                  </a:lnTo>
                  <a:lnTo>
                    <a:pt x="331289" y="432756"/>
                  </a:lnTo>
                  <a:lnTo>
                    <a:pt x="331188" y="431800"/>
                  </a:lnTo>
                  <a:lnTo>
                    <a:pt x="329158" y="424180"/>
                  </a:lnTo>
                  <a:lnTo>
                    <a:pt x="332778" y="415652"/>
                  </a:lnTo>
                  <a:lnTo>
                    <a:pt x="332778" y="412750"/>
                  </a:lnTo>
                  <a:lnTo>
                    <a:pt x="331850" y="412750"/>
                  </a:lnTo>
                  <a:lnTo>
                    <a:pt x="331850" y="411170"/>
                  </a:lnTo>
                  <a:lnTo>
                    <a:pt x="325373" y="406433"/>
                  </a:lnTo>
                  <a:close/>
                </a:path>
                <a:path w="1367789" h="995679">
                  <a:moveTo>
                    <a:pt x="334594" y="436618"/>
                  </a:moveTo>
                  <a:lnTo>
                    <a:pt x="334594" y="436880"/>
                  </a:lnTo>
                  <a:lnTo>
                    <a:pt x="334860" y="436880"/>
                  </a:lnTo>
                  <a:lnTo>
                    <a:pt x="334594" y="436618"/>
                  </a:lnTo>
                  <a:close/>
                </a:path>
                <a:path w="1367789" h="995679">
                  <a:moveTo>
                    <a:pt x="335559" y="428504"/>
                  </a:moveTo>
                  <a:lnTo>
                    <a:pt x="334668" y="429418"/>
                  </a:lnTo>
                  <a:lnTo>
                    <a:pt x="334640" y="436663"/>
                  </a:lnTo>
                  <a:lnTo>
                    <a:pt x="334860" y="436880"/>
                  </a:lnTo>
                  <a:lnTo>
                    <a:pt x="335552" y="436184"/>
                  </a:lnTo>
                  <a:lnTo>
                    <a:pt x="335559" y="434340"/>
                  </a:lnTo>
                  <a:lnTo>
                    <a:pt x="337385" y="434340"/>
                  </a:lnTo>
                  <a:lnTo>
                    <a:pt x="337314" y="433802"/>
                  </a:lnTo>
                  <a:lnTo>
                    <a:pt x="336350" y="430530"/>
                  </a:lnTo>
                  <a:lnTo>
                    <a:pt x="335559" y="430530"/>
                  </a:lnTo>
                  <a:lnTo>
                    <a:pt x="335559" y="428504"/>
                  </a:lnTo>
                  <a:close/>
                </a:path>
                <a:path w="1367789" h="995679">
                  <a:moveTo>
                    <a:pt x="335559" y="436177"/>
                  </a:moveTo>
                  <a:lnTo>
                    <a:pt x="334860" y="436880"/>
                  </a:lnTo>
                  <a:lnTo>
                    <a:pt x="335559" y="436880"/>
                  </a:lnTo>
                  <a:lnTo>
                    <a:pt x="335559" y="436177"/>
                  </a:lnTo>
                  <a:close/>
                </a:path>
                <a:path w="1367789" h="995679">
                  <a:moveTo>
                    <a:pt x="339216" y="433465"/>
                  </a:moveTo>
                  <a:lnTo>
                    <a:pt x="339216" y="436880"/>
                  </a:lnTo>
                  <a:lnTo>
                    <a:pt x="339255" y="434340"/>
                  </a:lnTo>
                  <a:lnTo>
                    <a:pt x="340169" y="434340"/>
                  </a:lnTo>
                  <a:lnTo>
                    <a:pt x="340156" y="433929"/>
                  </a:lnTo>
                  <a:lnTo>
                    <a:pt x="339216" y="433465"/>
                  </a:lnTo>
                  <a:close/>
                </a:path>
                <a:path w="1367789" h="995679">
                  <a:moveTo>
                    <a:pt x="341985" y="434832"/>
                  </a:moveTo>
                  <a:lnTo>
                    <a:pt x="341985" y="436880"/>
                  </a:lnTo>
                  <a:lnTo>
                    <a:pt x="342950" y="436880"/>
                  </a:lnTo>
                  <a:lnTo>
                    <a:pt x="342846" y="435257"/>
                  </a:lnTo>
                  <a:lnTo>
                    <a:pt x="341985" y="434832"/>
                  </a:lnTo>
                  <a:close/>
                </a:path>
                <a:path w="1367789" h="995679">
                  <a:moveTo>
                    <a:pt x="342950" y="435308"/>
                  </a:moveTo>
                  <a:lnTo>
                    <a:pt x="342950" y="436880"/>
                  </a:lnTo>
                  <a:lnTo>
                    <a:pt x="345401" y="436880"/>
                  </a:lnTo>
                  <a:lnTo>
                    <a:pt x="343497" y="435579"/>
                  </a:lnTo>
                  <a:lnTo>
                    <a:pt x="342950" y="435308"/>
                  </a:lnTo>
                  <a:close/>
                </a:path>
                <a:path w="1367789" h="995679">
                  <a:moveTo>
                    <a:pt x="351099" y="433185"/>
                  </a:moveTo>
                  <a:lnTo>
                    <a:pt x="350389" y="434655"/>
                  </a:lnTo>
                  <a:lnTo>
                    <a:pt x="350304" y="436184"/>
                  </a:lnTo>
                  <a:lnTo>
                    <a:pt x="351002" y="436880"/>
                  </a:lnTo>
                  <a:lnTo>
                    <a:pt x="353401" y="434527"/>
                  </a:lnTo>
                  <a:lnTo>
                    <a:pt x="352501" y="434340"/>
                  </a:lnTo>
                  <a:lnTo>
                    <a:pt x="351099" y="433185"/>
                  </a:lnTo>
                  <a:close/>
                </a:path>
                <a:path w="1367789" h="995679">
                  <a:moveTo>
                    <a:pt x="353401" y="434527"/>
                  </a:moveTo>
                  <a:lnTo>
                    <a:pt x="351002" y="436880"/>
                  </a:lnTo>
                  <a:lnTo>
                    <a:pt x="354012" y="436880"/>
                  </a:lnTo>
                  <a:lnTo>
                    <a:pt x="354012" y="434655"/>
                  </a:lnTo>
                  <a:lnTo>
                    <a:pt x="353401" y="434527"/>
                  </a:lnTo>
                  <a:close/>
                </a:path>
                <a:path w="1367789" h="995679">
                  <a:moveTo>
                    <a:pt x="342920" y="428832"/>
                  </a:moveTo>
                  <a:lnTo>
                    <a:pt x="342912" y="430530"/>
                  </a:lnTo>
                  <a:lnTo>
                    <a:pt x="343040" y="435257"/>
                  </a:lnTo>
                  <a:lnTo>
                    <a:pt x="343560" y="435610"/>
                  </a:lnTo>
                  <a:lnTo>
                    <a:pt x="345693" y="436663"/>
                  </a:lnTo>
                  <a:lnTo>
                    <a:pt x="345639" y="431539"/>
                  </a:lnTo>
                  <a:lnTo>
                    <a:pt x="342920" y="428832"/>
                  </a:lnTo>
                  <a:close/>
                </a:path>
                <a:path w="1367789" h="995679">
                  <a:moveTo>
                    <a:pt x="334594" y="429495"/>
                  </a:moveTo>
                  <a:lnTo>
                    <a:pt x="333590" y="430530"/>
                  </a:lnTo>
                  <a:lnTo>
                    <a:pt x="331612" y="432435"/>
                  </a:lnTo>
                  <a:lnTo>
                    <a:pt x="331526" y="433070"/>
                  </a:lnTo>
                  <a:lnTo>
                    <a:pt x="331721" y="433802"/>
                  </a:lnTo>
                  <a:lnTo>
                    <a:pt x="334594" y="436618"/>
                  </a:lnTo>
                  <a:lnTo>
                    <a:pt x="334594" y="429495"/>
                  </a:lnTo>
                  <a:close/>
                </a:path>
                <a:path w="1367789" h="995679">
                  <a:moveTo>
                    <a:pt x="350304" y="434833"/>
                  </a:moveTo>
                  <a:lnTo>
                    <a:pt x="349863" y="435746"/>
                  </a:lnTo>
                  <a:lnTo>
                    <a:pt x="350304" y="436184"/>
                  </a:lnTo>
                  <a:lnTo>
                    <a:pt x="350304" y="434833"/>
                  </a:lnTo>
                  <a:close/>
                </a:path>
                <a:path w="1367789" h="995679">
                  <a:moveTo>
                    <a:pt x="336473" y="434340"/>
                  </a:moveTo>
                  <a:lnTo>
                    <a:pt x="335559" y="434340"/>
                  </a:lnTo>
                  <a:lnTo>
                    <a:pt x="335559" y="436177"/>
                  </a:lnTo>
                  <a:lnTo>
                    <a:pt x="336422" y="435308"/>
                  </a:lnTo>
                  <a:lnTo>
                    <a:pt x="336473" y="434340"/>
                  </a:lnTo>
                  <a:close/>
                </a:path>
                <a:path w="1367789" h="995679">
                  <a:moveTo>
                    <a:pt x="347573" y="431120"/>
                  </a:moveTo>
                  <a:lnTo>
                    <a:pt x="347610" y="433502"/>
                  </a:lnTo>
                  <a:lnTo>
                    <a:pt x="349863" y="435746"/>
                  </a:lnTo>
                  <a:lnTo>
                    <a:pt x="350300" y="434840"/>
                  </a:lnTo>
                  <a:lnTo>
                    <a:pt x="350304" y="434340"/>
                  </a:lnTo>
                  <a:lnTo>
                    <a:pt x="350542" y="434340"/>
                  </a:lnTo>
                  <a:lnTo>
                    <a:pt x="350964" y="433465"/>
                  </a:lnTo>
                  <a:lnTo>
                    <a:pt x="350959" y="433070"/>
                  </a:lnTo>
                  <a:lnTo>
                    <a:pt x="350579" y="432756"/>
                  </a:lnTo>
                  <a:lnTo>
                    <a:pt x="347573" y="431120"/>
                  </a:lnTo>
                  <a:close/>
                </a:path>
                <a:path w="1367789" h="995679">
                  <a:moveTo>
                    <a:pt x="340169" y="433935"/>
                  </a:moveTo>
                  <a:lnTo>
                    <a:pt x="340169" y="435610"/>
                  </a:lnTo>
                  <a:lnTo>
                    <a:pt x="341985" y="435610"/>
                  </a:lnTo>
                  <a:lnTo>
                    <a:pt x="341985" y="434832"/>
                  </a:lnTo>
                  <a:lnTo>
                    <a:pt x="340169" y="433935"/>
                  </a:lnTo>
                  <a:close/>
                </a:path>
                <a:path w="1367789" h="995679">
                  <a:moveTo>
                    <a:pt x="342950" y="435195"/>
                  </a:moveTo>
                  <a:lnTo>
                    <a:pt x="343537" y="435598"/>
                  </a:lnTo>
                  <a:lnTo>
                    <a:pt x="342950" y="435195"/>
                  </a:lnTo>
                  <a:close/>
                </a:path>
                <a:path w="1367789" h="995679">
                  <a:moveTo>
                    <a:pt x="354025" y="434340"/>
                  </a:moveTo>
                  <a:lnTo>
                    <a:pt x="354900" y="434840"/>
                  </a:lnTo>
                  <a:lnTo>
                    <a:pt x="358436" y="435579"/>
                  </a:lnTo>
                  <a:lnTo>
                    <a:pt x="354025" y="434340"/>
                  </a:lnTo>
                  <a:close/>
                </a:path>
                <a:path w="1367789" h="995679">
                  <a:moveTo>
                    <a:pt x="341985" y="434532"/>
                  </a:moveTo>
                  <a:lnTo>
                    <a:pt x="342003" y="434840"/>
                  </a:lnTo>
                  <a:lnTo>
                    <a:pt x="342950" y="435308"/>
                  </a:lnTo>
                  <a:lnTo>
                    <a:pt x="341985" y="434532"/>
                  </a:lnTo>
                  <a:close/>
                </a:path>
                <a:path w="1367789" h="995679">
                  <a:moveTo>
                    <a:pt x="337385" y="434340"/>
                  </a:moveTo>
                  <a:lnTo>
                    <a:pt x="336473" y="434340"/>
                  </a:lnTo>
                  <a:lnTo>
                    <a:pt x="336473" y="435257"/>
                  </a:lnTo>
                  <a:lnTo>
                    <a:pt x="337385" y="434340"/>
                  </a:lnTo>
                  <a:close/>
                </a:path>
                <a:path w="1367789" h="995679">
                  <a:moveTo>
                    <a:pt x="342950" y="434340"/>
                  </a:moveTo>
                  <a:lnTo>
                    <a:pt x="341985" y="434340"/>
                  </a:lnTo>
                  <a:lnTo>
                    <a:pt x="341985" y="434532"/>
                  </a:lnTo>
                  <a:lnTo>
                    <a:pt x="342950" y="435195"/>
                  </a:lnTo>
                  <a:lnTo>
                    <a:pt x="342950" y="434340"/>
                  </a:lnTo>
                  <a:close/>
                </a:path>
                <a:path w="1367789" h="995679">
                  <a:moveTo>
                    <a:pt x="367449" y="431800"/>
                  </a:moveTo>
                  <a:lnTo>
                    <a:pt x="354012" y="431800"/>
                  </a:lnTo>
                  <a:lnTo>
                    <a:pt x="354012" y="432190"/>
                  </a:lnTo>
                  <a:lnTo>
                    <a:pt x="354888" y="433070"/>
                  </a:lnTo>
                  <a:lnTo>
                    <a:pt x="354012" y="433929"/>
                  </a:lnTo>
                  <a:lnTo>
                    <a:pt x="354012" y="434655"/>
                  </a:lnTo>
                  <a:lnTo>
                    <a:pt x="354900" y="434840"/>
                  </a:lnTo>
                  <a:lnTo>
                    <a:pt x="354025" y="434340"/>
                  </a:lnTo>
                  <a:lnTo>
                    <a:pt x="368924" y="434340"/>
                  </a:lnTo>
                  <a:lnTo>
                    <a:pt x="367449" y="431800"/>
                  </a:lnTo>
                  <a:close/>
                </a:path>
                <a:path w="1367789" h="995679">
                  <a:moveTo>
                    <a:pt x="350542" y="434340"/>
                  </a:moveTo>
                  <a:lnTo>
                    <a:pt x="350304" y="434340"/>
                  </a:lnTo>
                  <a:lnTo>
                    <a:pt x="350304" y="434833"/>
                  </a:lnTo>
                  <a:lnTo>
                    <a:pt x="350542" y="434340"/>
                  </a:lnTo>
                  <a:close/>
                </a:path>
                <a:path w="1367789" h="995679">
                  <a:moveTo>
                    <a:pt x="342912" y="428840"/>
                  </a:moveTo>
                  <a:lnTo>
                    <a:pt x="341172" y="430530"/>
                  </a:lnTo>
                  <a:lnTo>
                    <a:pt x="340169" y="431539"/>
                  </a:lnTo>
                  <a:lnTo>
                    <a:pt x="340169" y="433935"/>
                  </a:lnTo>
                  <a:lnTo>
                    <a:pt x="341985" y="434832"/>
                  </a:lnTo>
                  <a:lnTo>
                    <a:pt x="341979" y="434527"/>
                  </a:lnTo>
                  <a:lnTo>
                    <a:pt x="341706" y="434340"/>
                  </a:lnTo>
                  <a:lnTo>
                    <a:pt x="342950" y="434340"/>
                  </a:lnTo>
                  <a:lnTo>
                    <a:pt x="342912" y="430530"/>
                  </a:lnTo>
                  <a:lnTo>
                    <a:pt x="342912" y="428840"/>
                  </a:lnTo>
                  <a:close/>
                </a:path>
                <a:path w="1367789" h="995679">
                  <a:moveTo>
                    <a:pt x="354012" y="433929"/>
                  </a:moveTo>
                  <a:lnTo>
                    <a:pt x="353401" y="434527"/>
                  </a:lnTo>
                  <a:lnTo>
                    <a:pt x="354012" y="434655"/>
                  </a:lnTo>
                  <a:lnTo>
                    <a:pt x="354012" y="433929"/>
                  </a:lnTo>
                  <a:close/>
                </a:path>
                <a:path w="1367789" h="995679">
                  <a:moveTo>
                    <a:pt x="341985" y="434340"/>
                  </a:moveTo>
                  <a:lnTo>
                    <a:pt x="341706" y="434340"/>
                  </a:lnTo>
                  <a:lnTo>
                    <a:pt x="341985" y="434532"/>
                  </a:lnTo>
                  <a:lnTo>
                    <a:pt x="341985" y="434340"/>
                  </a:lnTo>
                  <a:close/>
                </a:path>
                <a:path w="1367789" h="995679">
                  <a:moveTo>
                    <a:pt x="349829" y="427990"/>
                  </a:moveTo>
                  <a:lnTo>
                    <a:pt x="347573" y="427990"/>
                  </a:lnTo>
                  <a:lnTo>
                    <a:pt x="347573" y="430280"/>
                  </a:lnTo>
                  <a:lnTo>
                    <a:pt x="350579" y="432756"/>
                  </a:lnTo>
                  <a:lnTo>
                    <a:pt x="351154" y="433070"/>
                  </a:lnTo>
                  <a:lnTo>
                    <a:pt x="352501" y="434340"/>
                  </a:lnTo>
                  <a:lnTo>
                    <a:pt x="353401" y="434527"/>
                  </a:lnTo>
                  <a:lnTo>
                    <a:pt x="354006" y="433935"/>
                  </a:lnTo>
                  <a:lnTo>
                    <a:pt x="354012" y="432190"/>
                  </a:lnTo>
                  <a:lnTo>
                    <a:pt x="353623" y="431800"/>
                  </a:lnTo>
                  <a:lnTo>
                    <a:pt x="353085" y="431800"/>
                  </a:lnTo>
                  <a:lnTo>
                    <a:pt x="353085" y="431259"/>
                  </a:lnTo>
                  <a:lnTo>
                    <a:pt x="352358" y="430530"/>
                  </a:lnTo>
                  <a:lnTo>
                    <a:pt x="350304" y="430530"/>
                  </a:lnTo>
                  <a:lnTo>
                    <a:pt x="350185" y="428347"/>
                  </a:lnTo>
                  <a:lnTo>
                    <a:pt x="349829" y="427990"/>
                  </a:lnTo>
                  <a:close/>
                </a:path>
                <a:path w="1367789" h="995679">
                  <a:moveTo>
                    <a:pt x="347573" y="433502"/>
                  </a:moveTo>
                  <a:lnTo>
                    <a:pt x="347573" y="434340"/>
                  </a:lnTo>
                  <a:lnTo>
                    <a:pt x="348386" y="434340"/>
                  </a:lnTo>
                  <a:lnTo>
                    <a:pt x="347573" y="433502"/>
                  </a:lnTo>
                  <a:close/>
                </a:path>
                <a:path w="1367789" h="995679">
                  <a:moveTo>
                    <a:pt x="347573" y="433465"/>
                  </a:moveTo>
                  <a:lnTo>
                    <a:pt x="348386" y="434340"/>
                  </a:lnTo>
                  <a:lnTo>
                    <a:pt x="347573" y="433465"/>
                  </a:lnTo>
                  <a:close/>
                </a:path>
                <a:path w="1367789" h="995679">
                  <a:moveTo>
                    <a:pt x="738612" y="426720"/>
                  </a:moveTo>
                  <a:lnTo>
                    <a:pt x="353299" y="426720"/>
                  </a:lnTo>
                  <a:lnTo>
                    <a:pt x="354469" y="429260"/>
                  </a:lnTo>
                  <a:lnTo>
                    <a:pt x="367449" y="431800"/>
                  </a:lnTo>
                  <a:lnTo>
                    <a:pt x="368924" y="434340"/>
                  </a:lnTo>
                  <a:lnTo>
                    <a:pt x="742000" y="434340"/>
                  </a:lnTo>
                  <a:lnTo>
                    <a:pt x="738612" y="426720"/>
                  </a:lnTo>
                  <a:close/>
                </a:path>
                <a:path w="1367789" h="995679">
                  <a:moveTo>
                    <a:pt x="339216" y="424862"/>
                  </a:moveTo>
                  <a:lnTo>
                    <a:pt x="335717" y="428347"/>
                  </a:lnTo>
                  <a:lnTo>
                    <a:pt x="337452" y="434272"/>
                  </a:lnTo>
                  <a:lnTo>
                    <a:pt x="338571" y="433146"/>
                  </a:lnTo>
                  <a:lnTo>
                    <a:pt x="338416" y="433070"/>
                  </a:lnTo>
                  <a:lnTo>
                    <a:pt x="339151" y="431539"/>
                  </a:lnTo>
                  <a:lnTo>
                    <a:pt x="339255" y="430530"/>
                  </a:lnTo>
                  <a:lnTo>
                    <a:pt x="339216" y="427990"/>
                  </a:lnTo>
                  <a:lnTo>
                    <a:pt x="339216" y="424862"/>
                  </a:lnTo>
                  <a:close/>
                </a:path>
                <a:path w="1367789" h="995679">
                  <a:moveTo>
                    <a:pt x="354012" y="432190"/>
                  </a:moveTo>
                  <a:lnTo>
                    <a:pt x="354012" y="433929"/>
                  </a:lnTo>
                  <a:lnTo>
                    <a:pt x="354888" y="433070"/>
                  </a:lnTo>
                  <a:lnTo>
                    <a:pt x="354012" y="432190"/>
                  </a:lnTo>
                  <a:close/>
                </a:path>
                <a:path w="1367789" h="995679">
                  <a:moveTo>
                    <a:pt x="331410" y="432635"/>
                  </a:moveTo>
                  <a:lnTo>
                    <a:pt x="330974" y="433070"/>
                  </a:lnTo>
                  <a:lnTo>
                    <a:pt x="331721" y="433802"/>
                  </a:lnTo>
                  <a:lnTo>
                    <a:pt x="331410" y="432635"/>
                  </a:lnTo>
                  <a:close/>
                </a:path>
                <a:path w="1367789" h="995679">
                  <a:moveTo>
                    <a:pt x="346538" y="432435"/>
                  </a:moveTo>
                  <a:lnTo>
                    <a:pt x="347573" y="433502"/>
                  </a:lnTo>
                  <a:lnTo>
                    <a:pt x="346538" y="432435"/>
                  </a:lnTo>
                  <a:close/>
                </a:path>
                <a:path w="1367789" h="995679">
                  <a:moveTo>
                    <a:pt x="345693" y="430096"/>
                  </a:moveTo>
                  <a:lnTo>
                    <a:pt x="345722" y="431594"/>
                  </a:lnTo>
                  <a:lnTo>
                    <a:pt x="347573" y="433465"/>
                  </a:lnTo>
                  <a:lnTo>
                    <a:pt x="347573" y="431120"/>
                  </a:lnTo>
                  <a:lnTo>
                    <a:pt x="345693" y="430096"/>
                  </a:lnTo>
                  <a:close/>
                </a:path>
                <a:path w="1367789" h="995679">
                  <a:moveTo>
                    <a:pt x="339216" y="432497"/>
                  </a:moveTo>
                  <a:lnTo>
                    <a:pt x="338648" y="433070"/>
                  </a:lnTo>
                  <a:lnTo>
                    <a:pt x="339216" y="433465"/>
                  </a:lnTo>
                  <a:lnTo>
                    <a:pt x="339216" y="432497"/>
                  </a:lnTo>
                  <a:close/>
                </a:path>
                <a:path w="1367789" h="995679">
                  <a:moveTo>
                    <a:pt x="350579" y="432756"/>
                  </a:moveTo>
                  <a:lnTo>
                    <a:pt x="351099" y="433185"/>
                  </a:lnTo>
                  <a:lnTo>
                    <a:pt x="350579" y="432756"/>
                  </a:lnTo>
                  <a:close/>
                </a:path>
                <a:path w="1367789" h="995679">
                  <a:moveTo>
                    <a:pt x="339216" y="431403"/>
                  </a:moveTo>
                  <a:lnTo>
                    <a:pt x="338416" y="433070"/>
                  </a:lnTo>
                  <a:lnTo>
                    <a:pt x="338571" y="433146"/>
                  </a:lnTo>
                  <a:lnTo>
                    <a:pt x="339216" y="432497"/>
                  </a:lnTo>
                  <a:lnTo>
                    <a:pt x="339216" y="431403"/>
                  </a:lnTo>
                  <a:close/>
                </a:path>
                <a:path w="1367789" h="995679">
                  <a:moveTo>
                    <a:pt x="347573" y="430280"/>
                  </a:moveTo>
                  <a:lnTo>
                    <a:pt x="347573" y="431120"/>
                  </a:lnTo>
                  <a:lnTo>
                    <a:pt x="350579" y="432756"/>
                  </a:lnTo>
                  <a:lnTo>
                    <a:pt x="347573" y="430280"/>
                  </a:lnTo>
                  <a:close/>
                </a:path>
                <a:path w="1367789" h="995679">
                  <a:moveTo>
                    <a:pt x="332778" y="415652"/>
                  </a:moveTo>
                  <a:lnTo>
                    <a:pt x="329158" y="424180"/>
                  </a:lnTo>
                  <a:lnTo>
                    <a:pt x="331410" y="432635"/>
                  </a:lnTo>
                  <a:lnTo>
                    <a:pt x="333525" y="430530"/>
                  </a:lnTo>
                  <a:lnTo>
                    <a:pt x="331850" y="430530"/>
                  </a:lnTo>
                  <a:lnTo>
                    <a:pt x="331850" y="425450"/>
                  </a:lnTo>
                  <a:lnTo>
                    <a:pt x="332778" y="425450"/>
                  </a:lnTo>
                  <a:lnTo>
                    <a:pt x="332778" y="415652"/>
                  </a:lnTo>
                  <a:close/>
                </a:path>
                <a:path w="1367789" h="995679">
                  <a:moveTo>
                    <a:pt x="340169" y="429418"/>
                  </a:moveTo>
                  <a:lnTo>
                    <a:pt x="339286" y="431259"/>
                  </a:lnTo>
                  <a:lnTo>
                    <a:pt x="339216" y="432497"/>
                  </a:lnTo>
                  <a:lnTo>
                    <a:pt x="340115" y="431594"/>
                  </a:lnTo>
                  <a:lnTo>
                    <a:pt x="340169" y="429418"/>
                  </a:lnTo>
                  <a:close/>
                </a:path>
                <a:path w="1367789" h="995679">
                  <a:moveTo>
                    <a:pt x="345693" y="431564"/>
                  </a:moveTo>
                  <a:lnTo>
                    <a:pt x="346538" y="432435"/>
                  </a:lnTo>
                  <a:lnTo>
                    <a:pt x="345693" y="431564"/>
                  </a:lnTo>
                  <a:close/>
                </a:path>
                <a:path w="1367789" h="995679">
                  <a:moveTo>
                    <a:pt x="354012" y="430530"/>
                  </a:moveTo>
                  <a:lnTo>
                    <a:pt x="353085" y="430530"/>
                  </a:lnTo>
                  <a:lnTo>
                    <a:pt x="353085" y="431259"/>
                  </a:lnTo>
                  <a:lnTo>
                    <a:pt x="354012" y="432190"/>
                  </a:lnTo>
                  <a:lnTo>
                    <a:pt x="354012" y="430530"/>
                  </a:lnTo>
                  <a:close/>
                </a:path>
                <a:path w="1367789" h="995679">
                  <a:moveTo>
                    <a:pt x="353085" y="431259"/>
                  </a:moveTo>
                  <a:lnTo>
                    <a:pt x="353085" y="431800"/>
                  </a:lnTo>
                  <a:lnTo>
                    <a:pt x="353623" y="431800"/>
                  </a:lnTo>
                  <a:lnTo>
                    <a:pt x="353085" y="431259"/>
                  </a:lnTo>
                  <a:close/>
                </a:path>
                <a:path w="1367789" h="995679">
                  <a:moveTo>
                    <a:pt x="342956" y="428798"/>
                  </a:moveTo>
                  <a:lnTo>
                    <a:pt x="345693" y="431594"/>
                  </a:lnTo>
                  <a:lnTo>
                    <a:pt x="344690" y="430530"/>
                  </a:lnTo>
                  <a:lnTo>
                    <a:pt x="345693" y="430530"/>
                  </a:lnTo>
                  <a:lnTo>
                    <a:pt x="345693" y="430096"/>
                  </a:lnTo>
                  <a:lnTo>
                    <a:pt x="344157" y="429260"/>
                  </a:lnTo>
                  <a:lnTo>
                    <a:pt x="342956" y="428798"/>
                  </a:lnTo>
                  <a:close/>
                </a:path>
                <a:path w="1367789" h="995679">
                  <a:moveTo>
                    <a:pt x="345693" y="430530"/>
                  </a:moveTo>
                  <a:lnTo>
                    <a:pt x="344690" y="430530"/>
                  </a:lnTo>
                  <a:lnTo>
                    <a:pt x="345693" y="431564"/>
                  </a:lnTo>
                  <a:lnTo>
                    <a:pt x="345693" y="430530"/>
                  </a:lnTo>
                  <a:close/>
                </a:path>
                <a:path w="1367789" h="995679">
                  <a:moveTo>
                    <a:pt x="340855" y="427990"/>
                  </a:moveTo>
                  <a:lnTo>
                    <a:pt x="340245" y="429260"/>
                  </a:lnTo>
                  <a:lnTo>
                    <a:pt x="340169" y="431539"/>
                  </a:lnTo>
                  <a:lnTo>
                    <a:pt x="341172" y="430530"/>
                  </a:lnTo>
                  <a:lnTo>
                    <a:pt x="342912" y="428840"/>
                  </a:lnTo>
                  <a:lnTo>
                    <a:pt x="340855" y="427990"/>
                  </a:lnTo>
                  <a:close/>
                </a:path>
                <a:path w="1367789" h="995679">
                  <a:moveTo>
                    <a:pt x="352714" y="425450"/>
                  </a:moveTo>
                  <a:lnTo>
                    <a:pt x="350304" y="425450"/>
                  </a:lnTo>
                  <a:lnTo>
                    <a:pt x="350337" y="428500"/>
                  </a:lnTo>
                  <a:lnTo>
                    <a:pt x="353085" y="431259"/>
                  </a:lnTo>
                  <a:lnTo>
                    <a:pt x="353085" y="427990"/>
                  </a:lnTo>
                  <a:lnTo>
                    <a:pt x="353884" y="427990"/>
                  </a:lnTo>
                  <a:lnTo>
                    <a:pt x="352714" y="425450"/>
                  </a:lnTo>
                  <a:close/>
                </a:path>
                <a:path w="1367789" h="995679">
                  <a:moveTo>
                    <a:pt x="346608" y="429484"/>
                  </a:moveTo>
                  <a:lnTo>
                    <a:pt x="346608" y="430530"/>
                  </a:lnTo>
                  <a:lnTo>
                    <a:pt x="347573" y="431120"/>
                  </a:lnTo>
                  <a:lnTo>
                    <a:pt x="347573" y="430280"/>
                  </a:lnTo>
                  <a:lnTo>
                    <a:pt x="346608" y="429484"/>
                  </a:lnTo>
                  <a:close/>
                </a:path>
                <a:path w="1367789" h="995679">
                  <a:moveTo>
                    <a:pt x="332778" y="425450"/>
                  </a:moveTo>
                  <a:lnTo>
                    <a:pt x="331850" y="425450"/>
                  </a:lnTo>
                  <a:lnTo>
                    <a:pt x="331850" y="430530"/>
                  </a:lnTo>
                  <a:lnTo>
                    <a:pt x="333525" y="430530"/>
                  </a:lnTo>
                  <a:lnTo>
                    <a:pt x="334564" y="429495"/>
                  </a:lnTo>
                  <a:lnTo>
                    <a:pt x="334594" y="427990"/>
                  </a:lnTo>
                  <a:lnTo>
                    <a:pt x="332778" y="427990"/>
                  </a:lnTo>
                  <a:lnTo>
                    <a:pt x="332778" y="425450"/>
                  </a:lnTo>
                  <a:close/>
                </a:path>
                <a:path w="1367789" h="995679">
                  <a:moveTo>
                    <a:pt x="334594" y="429465"/>
                  </a:moveTo>
                  <a:lnTo>
                    <a:pt x="333525" y="430530"/>
                  </a:lnTo>
                  <a:lnTo>
                    <a:pt x="334594" y="429495"/>
                  </a:lnTo>
                  <a:close/>
                </a:path>
                <a:path w="1367789" h="995679">
                  <a:moveTo>
                    <a:pt x="335709" y="428355"/>
                  </a:moveTo>
                  <a:lnTo>
                    <a:pt x="335559" y="430530"/>
                  </a:lnTo>
                  <a:lnTo>
                    <a:pt x="336350" y="430530"/>
                  </a:lnTo>
                  <a:lnTo>
                    <a:pt x="335709" y="428355"/>
                  </a:lnTo>
                  <a:close/>
                </a:path>
                <a:path w="1367789" h="995679">
                  <a:moveTo>
                    <a:pt x="341198" y="425450"/>
                  </a:moveTo>
                  <a:lnTo>
                    <a:pt x="339255" y="425450"/>
                  </a:lnTo>
                  <a:lnTo>
                    <a:pt x="339255" y="430530"/>
                  </a:lnTo>
                  <a:lnTo>
                    <a:pt x="339636" y="430530"/>
                  </a:lnTo>
                  <a:lnTo>
                    <a:pt x="340132" y="429495"/>
                  </a:lnTo>
                  <a:lnTo>
                    <a:pt x="340169" y="427990"/>
                  </a:lnTo>
                  <a:lnTo>
                    <a:pt x="342074" y="427990"/>
                  </a:lnTo>
                  <a:lnTo>
                    <a:pt x="342912" y="427168"/>
                  </a:lnTo>
                  <a:lnTo>
                    <a:pt x="341198" y="425450"/>
                  </a:lnTo>
                  <a:close/>
                </a:path>
                <a:path w="1367789" h="995679">
                  <a:moveTo>
                    <a:pt x="345693" y="428731"/>
                  </a:moveTo>
                  <a:lnTo>
                    <a:pt x="345693" y="430096"/>
                  </a:lnTo>
                  <a:lnTo>
                    <a:pt x="346489" y="430530"/>
                  </a:lnTo>
                  <a:lnTo>
                    <a:pt x="346528" y="429418"/>
                  </a:lnTo>
                  <a:lnTo>
                    <a:pt x="345693" y="428731"/>
                  </a:lnTo>
                  <a:close/>
                </a:path>
                <a:path w="1367789" h="995679">
                  <a:moveTo>
                    <a:pt x="350304" y="428466"/>
                  </a:moveTo>
                  <a:lnTo>
                    <a:pt x="350304" y="430530"/>
                  </a:lnTo>
                  <a:lnTo>
                    <a:pt x="352358" y="430530"/>
                  </a:lnTo>
                  <a:lnTo>
                    <a:pt x="350304" y="428466"/>
                  </a:lnTo>
                  <a:close/>
                </a:path>
                <a:path w="1367789" h="995679">
                  <a:moveTo>
                    <a:pt x="347262" y="425450"/>
                  </a:moveTo>
                  <a:lnTo>
                    <a:pt x="346608" y="425450"/>
                  </a:lnTo>
                  <a:lnTo>
                    <a:pt x="346621" y="429495"/>
                  </a:lnTo>
                  <a:lnTo>
                    <a:pt x="347573" y="430280"/>
                  </a:lnTo>
                  <a:lnTo>
                    <a:pt x="347573" y="427990"/>
                  </a:lnTo>
                  <a:lnTo>
                    <a:pt x="349829" y="427990"/>
                  </a:lnTo>
                  <a:lnTo>
                    <a:pt x="348564" y="426720"/>
                  </a:lnTo>
                  <a:lnTo>
                    <a:pt x="347262" y="425450"/>
                  </a:lnTo>
                  <a:close/>
                </a:path>
                <a:path w="1367789" h="995679">
                  <a:moveTo>
                    <a:pt x="343316" y="426772"/>
                  </a:moveTo>
                  <a:lnTo>
                    <a:pt x="342950" y="427130"/>
                  </a:lnTo>
                  <a:lnTo>
                    <a:pt x="343788" y="427990"/>
                  </a:lnTo>
                  <a:lnTo>
                    <a:pt x="343134" y="428625"/>
                  </a:lnTo>
                  <a:lnTo>
                    <a:pt x="343067" y="428840"/>
                  </a:lnTo>
                  <a:lnTo>
                    <a:pt x="344157" y="429260"/>
                  </a:lnTo>
                  <a:lnTo>
                    <a:pt x="345693" y="430096"/>
                  </a:lnTo>
                  <a:lnTo>
                    <a:pt x="345693" y="428731"/>
                  </a:lnTo>
                  <a:lnTo>
                    <a:pt x="343316" y="426772"/>
                  </a:lnTo>
                  <a:close/>
                </a:path>
                <a:path w="1367789" h="995679">
                  <a:moveTo>
                    <a:pt x="335438" y="428625"/>
                  </a:moveTo>
                  <a:lnTo>
                    <a:pt x="334641" y="429418"/>
                  </a:lnTo>
                  <a:lnTo>
                    <a:pt x="335438" y="428625"/>
                  </a:lnTo>
                  <a:close/>
                </a:path>
                <a:path w="1367789" h="995679">
                  <a:moveTo>
                    <a:pt x="346608" y="427990"/>
                  </a:moveTo>
                  <a:lnTo>
                    <a:pt x="345693" y="427990"/>
                  </a:lnTo>
                  <a:lnTo>
                    <a:pt x="345721" y="428754"/>
                  </a:lnTo>
                  <a:lnTo>
                    <a:pt x="346608" y="429484"/>
                  </a:lnTo>
                  <a:lnTo>
                    <a:pt x="346608" y="427990"/>
                  </a:lnTo>
                  <a:close/>
                </a:path>
                <a:path w="1367789" h="995679">
                  <a:moveTo>
                    <a:pt x="334594" y="424568"/>
                  </a:moveTo>
                  <a:lnTo>
                    <a:pt x="334594" y="429465"/>
                  </a:lnTo>
                  <a:lnTo>
                    <a:pt x="335438" y="428625"/>
                  </a:lnTo>
                  <a:lnTo>
                    <a:pt x="335559" y="427844"/>
                  </a:lnTo>
                  <a:lnTo>
                    <a:pt x="334594" y="424568"/>
                  </a:lnTo>
                  <a:close/>
                </a:path>
                <a:path w="1367789" h="995679">
                  <a:moveTo>
                    <a:pt x="340855" y="427990"/>
                  </a:moveTo>
                  <a:lnTo>
                    <a:pt x="340169" y="427990"/>
                  </a:lnTo>
                  <a:lnTo>
                    <a:pt x="340169" y="429418"/>
                  </a:lnTo>
                  <a:lnTo>
                    <a:pt x="340855" y="427990"/>
                  </a:lnTo>
                  <a:close/>
                </a:path>
                <a:path w="1367789" h="995679">
                  <a:moveTo>
                    <a:pt x="342931" y="427149"/>
                  </a:moveTo>
                  <a:lnTo>
                    <a:pt x="342956" y="428798"/>
                  </a:lnTo>
                  <a:lnTo>
                    <a:pt x="343788" y="427990"/>
                  </a:lnTo>
                  <a:lnTo>
                    <a:pt x="342931" y="427149"/>
                  </a:lnTo>
                  <a:close/>
                </a:path>
                <a:path w="1367789" h="995679">
                  <a:moveTo>
                    <a:pt x="342912" y="427168"/>
                  </a:moveTo>
                  <a:lnTo>
                    <a:pt x="342074" y="427990"/>
                  </a:lnTo>
                  <a:lnTo>
                    <a:pt x="342819" y="428731"/>
                  </a:lnTo>
                  <a:lnTo>
                    <a:pt x="342912" y="427168"/>
                  </a:lnTo>
                  <a:close/>
                </a:path>
                <a:path w="1367789" h="995679">
                  <a:moveTo>
                    <a:pt x="342074" y="427990"/>
                  </a:moveTo>
                  <a:lnTo>
                    <a:pt x="340855" y="427990"/>
                  </a:lnTo>
                  <a:lnTo>
                    <a:pt x="342841" y="428754"/>
                  </a:lnTo>
                  <a:lnTo>
                    <a:pt x="342074" y="427990"/>
                  </a:lnTo>
                  <a:close/>
                </a:path>
                <a:path w="1367789" h="995679">
                  <a:moveTo>
                    <a:pt x="345960" y="424180"/>
                  </a:moveTo>
                  <a:lnTo>
                    <a:pt x="343316" y="426772"/>
                  </a:lnTo>
                  <a:lnTo>
                    <a:pt x="345693" y="428731"/>
                  </a:lnTo>
                  <a:lnTo>
                    <a:pt x="345693" y="427990"/>
                  </a:lnTo>
                  <a:lnTo>
                    <a:pt x="346608" y="427990"/>
                  </a:lnTo>
                  <a:lnTo>
                    <a:pt x="346608" y="425450"/>
                  </a:lnTo>
                  <a:lnTo>
                    <a:pt x="347262" y="425450"/>
                  </a:lnTo>
                  <a:lnTo>
                    <a:pt x="345960" y="424180"/>
                  </a:lnTo>
                  <a:close/>
                </a:path>
                <a:path w="1367789" h="995679">
                  <a:moveTo>
                    <a:pt x="335559" y="427844"/>
                  </a:moveTo>
                  <a:lnTo>
                    <a:pt x="335559" y="428500"/>
                  </a:lnTo>
                  <a:lnTo>
                    <a:pt x="335559" y="427844"/>
                  </a:lnTo>
                  <a:close/>
                </a:path>
                <a:path w="1367789" h="995679">
                  <a:moveTo>
                    <a:pt x="352129" y="424180"/>
                  </a:moveTo>
                  <a:lnTo>
                    <a:pt x="345960" y="424180"/>
                  </a:lnTo>
                  <a:lnTo>
                    <a:pt x="349010" y="427168"/>
                  </a:lnTo>
                  <a:lnTo>
                    <a:pt x="350304" y="428466"/>
                  </a:lnTo>
                  <a:lnTo>
                    <a:pt x="350304" y="425450"/>
                  </a:lnTo>
                  <a:lnTo>
                    <a:pt x="352714" y="425450"/>
                  </a:lnTo>
                  <a:lnTo>
                    <a:pt x="352129" y="424180"/>
                  </a:lnTo>
                  <a:close/>
                </a:path>
                <a:path w="1367789" h="995679">
                  <a:moveTo>
                    <a:pt x="337351" y="426720"/>
                  </a:moveTo>
                  <a:lnTo>
                    <a:pt x="335709" y="428355"/>
                  </a:lnTo>
                  <a:lnTo>
                    <a:pt x="337351" y="426720"/>
                  </a:lnTo>
                  <a:close/>
                </a:path>
                <a:path w="1367789" h="995679">
                  <a:moveTo>
                    <a:pt x="338627" y="425450"/>
                  </a:moveTo>
                  <a:lnTo>
                    <a:pt x="335559" y="425450"/>
                  </a:lnTo>
                  <a:lnTo>
                    <a:pt x="335602" y="427990"/>
                  </a:lnTo>
                  <a:lnTo>
                    <a:pt x="335707" y="428347"/>
                  </a:lnTo>
                  <a:lnTo>
                    <a:pt x="337235" y="426772"/>
                  </a:lnTo>
                  <a:lnTo>
                    <a:pt x="338627" y="425450"/>
                  </a:lnTo>
                  <a:close/>
                </a:path>
                <a:path w="1367789" h="995679">
                  <a:moveTo>
                    <a:pt x="334594" y="410210"/>
                  </a:moveTo>
                  <a:lnTo>
                    <a:pt x="332778" y="410210"/>
                  </a:lnTo>
                  <a:lnTo>
                    <a:pt x="332778" y="411848"/>
                  </a:lnTo>
                  <a:lnTo>
                    <a:pt x="334009" y="412750"/>
                  </a:lnTo>
                  <a:lnTo>
                    <a:pt x="332778" y="415652"/>
                  </a:lnTo>
                  <a:lnTo>
                    <a:pt x="332778" y="427990"/>
                  </a:lnTo>
                  <a:lnTo>
                    <a:pt x="334594" y="427990"/>
                  </a:lnTo>
                  <a:lnTo>
                    <a:pt x="334479" y="424180"/>
                  </a:lnTo>
                  <a:lnTo>
                    <a:pt x="335498" y="420370"/>
                  </a:lnTo>
                  <a:lnTo>
                    <a:pt x="335559" y="414020"/>
                  </a:lnTo>
                  <a:lnTo>
                    <a:pt x="334594" y="414020"/>
                  </a:lnTo>
                  <a:lnTo>
                    <a:pt x="334594" y="410210"/>
                  </a:lnTo>
                  <a:close/>
                </a:path>
                <a:path w="1367789" h="995679">
                  <a:moveTo>
                    <a:pt x="339902" y="424180"/>
                  </a:moveTo>
                  <a:lnTo>
                    <a:pt x="339216" y="424862"/>
                  </a:lnTo>
                  <a:lnTo>
                    <a:pt x="339216" y="427990"/>
                  </a:lnTo>
                  <a:lnTo>
                    <a:pt x="339255" y="425450"/>
                  </a:lnTo>
                  <a:lnTo>
                    <a:pt x="341198" y="425450"/>
                  </a:lnTo>
                  <a:lnTo>
                    <a:pt x="339902" y="424180"/>
                  </a:lnTo>
                  <a:close/>
                </a:path>
                <a:path w="1367789" h="995679">
                  <a:moveTo>
                    <a:pt x="738290" y="414020"/>
                  </a:moveTo>
                  <a:lnTo>
                    <a:pt x="734835" y="414020"/>
                  </a:lnTo>
                  <a:lnTo>
                    <a:pt x="738047" y="425450"/>
                  </a:lnTo>
                  <a:lnTo>
                    <a:pt x="739177" y="427990"/>
                  </a:lnTo>
                  <a:lnTo>
                    <a:pt x="744876" y="427990"/>
                  </a:lnTo>
                  <a:lnTo>
                    <a:pt x="743026" y="422910"/>
                  </a:lnTo>
                  <a:lnTo>
                    <a:pt x="738290" y="414020"/>
                  </a:lnTo>
                  <a:close/>
                </a:path>
                <a:path w="1367789" h="995679">
                  <a:moveTo>
                    <a:pt x="340443" y="412750"/>
                  </a:moveTo>
                  <a:lnTo>
                    <a:pt x="338289" y="412750"/>
                  </a:lnTo>
                  <a:lnTo>
                    <a:pt x="338289" y="424180"/>
                  </a:lnTo>
                  <a:lnTo>
                    <a:pt x="334594" y="424180"/>
                  </a:lnTo>
                  <a:lnTo>
                    <a:pt x="334681" y="424862"/>
                  </a:lnTo>
                  <a:lnTo>
                    <a:pt x="335559" y="427844"/>
                  </a:lnTo>
                  <a:lnTo>
                    <a:pt x="335559" y="425450"/>
                  </a:lnTo>
                  <a:lnTo>
                    <a:pt x="338627" y="425450"/>
                  </a:lnTo>
                  <a:lnTo>
                    <a:pt x="339216" y="424862"/>
                  </a:lnTo>
                  <a:lnTo>
                    <a:pt x="339216" y="417830"/>
                  </a:lnTo>
                  <a:lnTo>
                    <a:pt x="340321" y="417830"/>
                  </a:lnTo>
                  <a:lnTo>
                    <a:pt x="340443" y="412750"/>
                  </a:lnTo>
                  <a:close/>
                </a:path>
                <a:path w="1367789" h="995679">
                  <a:moveTo>
                    <a:pt x="342912" y="426440"/>
                  </a:moveTo>
                  <a:lnTo>
                    <a:pt x="342931" y="427149"/>
                  </a:lnTo>
                  <a:lnTo>
                    <a:pt x="343316" y="426772"/>
                  </a:lnTo>
                  <a:lnTo>
                    <a:pt x="342912" y="426440"/>
                  </a:lnTo>
                  <a:close/>
                </a:path>
                <a:path w="1367789" h="995679">
                  <a:moveTo>
                    <a:pt x="341710" y="425450"/>
                  </a:moveTo>
                  <a:lnTo>
                    <a:pt x="341198" y="425450"/>
                  </a:lnTo>
                  <a:lnTo>
                    <a:pt x="342912" y="427130"/>
                  </a:lnTo>
                  <a:lnTo>
                    <a:pt x="342912" y="426440"/>
                  </a:lnTo>
                  <a:lnTo>
                    <a:pt x="341710" y="425450"/>
                  </a:lnTo>
                  <a:close/>
                </a:path>
                <a:path w="1367789" h="995679">
                  <a:moveTo>
                    <a:pt x="344665" y="425450"/>
                  </a:moveTo>
                  <a:lnTo>
                    <a:pt x="342912" y="425450"/>
                  </a:lnTo>
                  <a:lnTo>
                    <a:pt x="342912" y="426440"/>
                  </a:lnTo>
                  <a:lnTo>
                    <a:pt x="343316" y="426772"/>
                  </a:lnTo>
                  <a:lnTo>
                    <a:pt x="344665" y="425450"/>
                  </a:lnTo>
                  <a:close/>
                </a:path>
                <a:path w="1367789" h="995679">
                  <a:moveTo>
                    <a:pt x="346608" y="414020"/>
                  </a:moveTo>
                  <a:lnTo>
                    <a:pt x="340413" y="414020"/>
                  </a:lnTo>
                  <a:lnTo>
                    <a:pt x="340169" y="424180"/>
                  </a:lnTo>
                  <a:lnTo>
                    <a:pt x="342912" y="426440"/>
                  </a:lnTo>
                  <a:lnTo>
                    <a:pt x="342912" y="425450"/>
                  </a:lnTo>
                  <a:lnTo>
                    <a:pt x="344665" y="425450"/>
                  </a:lnTo>
                  <a:lnTo>
                    <a:pt x="345960" y="424180"/>
                  </a:lnTo>
                  <a:lnTo>
                    <a:pt x="352129" y="424180"/>
                  </a:lnTo>
                  <a:lnTo>
                    <a:pt x="350374" y="420370"/>
                  </a:lnTo>
                  <a:lnTo>
                    <a:pt x="346608" y="420370"/>
                  </a:lnTo>
                  <a:lnTo>
                    <a:pt x="346608" y="414020"/>
                  </a:lnTo>
                  <a:close/>
                </a:path>
                <a:path w="1367789" h="995679">
                  <a:moveTo>
                    <a:pt x="338289" y="407670"/>
                  </a:moveTo>
                  <a:lnTo>
                    <a:pt x="335508" y="407670"/>
                  </a:lnTo>
                  <a:lnTo>
                    <a:pt x="335508" y="407967"/>
                  </a:lnTo>
                  <a:lnTo>
                    <a:pt x="338213" y="410210"/>
                  </a:lnTo>
                  <a:lnTo>
                    <a:pt x="335559" y="420141"/>
                  </a:lnTo>
                  <a:lnTo>
                    <a:pt x="335559" y="420370"/>
                  </a:lnTo>
                  <a:lnTo>
                    <a:pt x="334479" y="424180"/>
                  </a:lnTo>
                  <a:lnTo>
                    <a:pt x="334594" y="424568"/>
                  </a:lnTo>
                  <a:lnTo>
                    <a:pt x="334594" y="424180"/>
                  </a:lnTo>
                  <a:lnTo>
                    <a:pt x="338289" y="424180"/>
                  </a:lnTo>
                  <a:lnTo>
                    <a:pt x="338289" y="407670"/>
                  </a:lnTo>
                  <a:close/>
                </a:path>
                <a:path w="1367789" h="995679">
                  <a:moveTo>
                    <a:pt x="340321" y="417830"/>
                  </a:moveTo>
                  <a:lnTo>
                    <a:pt x="339216" y="417830"/>
                  </a:lnTo>
                  <a:lnTo>
                    <a:pt x="339216" y="424180"/>
                  </a:lnTo>
                  <a:lnTo>
                    <a:pt x="340169" y="424180"/>
                  </a:lnTo>
                  <a:lnTo>
                    <a:pt x="340321" y="417830"/>
                  </a:lnTo>
                  <a:close/>
                </a:path>
                <a:path w="1367789" h="995679">
                  <a:moveTo>
                    <a:pt x="697229" y="420370"/>
                  </a:moveTo>
                  <a:lnTo>
                    <a:pt x="350374" y="420370"/>
                  </a:lnTo>
                  <a:lnTo>
                    <a:pt x="352129" y="424180"/>
                  </a:lnTo>
                  <a:lnTo>
                    <a:pt x="709942" y="424180"/>
                  </a:lnTo>
                  <a:lnTo>
                    <a:pt x="697229" y="420370"/>
                  </a:lnTo>
                  <a:close/>
                </a:path>
                <a:path w="1367789" h="995679">
                  <a:moveTo>
                    <a:pt x="727754" y="416560"/>
                  </a:moveTo>
                  <a:lnTo>
                    <a:pt x="685698" y="416560"/>
                  </a:lnTo>
                  <a:lnTo>
                    <a:pt x="697229" y="420370"/>
                  </a:lnTo>
                  <a:lnTo>
                    <a:pt x="709942" y="424180"/>
                  </a:lnTo>
                  <a:lnTo>
                    <a:pt x="721029" y="420370"/>
                  </a:lnTo>
                  <a:lnTo>
                    <a:pt x="727754" y="416560"/>
                  </a:lnTo>
                  <a:close/>
                </a:path>
                <a:path w="1367789" h="995679">
                  <a:moveTo>
                    <a:pt x="736620" y="420370"/>
                  </a:moveTo>
                  <a:lnTo>
                    <a:pt x="721029" y="420370"/>
                  </a:lnTo>
                  <a:lnTo>
                    <a:pt x="709942" y="424180"/>
                  </a:lnTo>
                  <a:lnTo>
                    <a:pt x="737690" y="424180"/>
                  </a:lnTo>
                  <a:lnTo>
                    <a:pt x="736620" y="420370"/>
                  </a:lnTo>
                  <a:close/>
                </a:path>
                <a:path w="1367789" h="995679">
                  <a:moveTo>
                    <a:pt x="335559" y="420141"/>
                  </a:moveTo>
                  <a:lnTo>
                    <a:pt x="335498" y="420370"/>
                  </a:lnTo>
                  <a:lnTo>
                    <a:pt x="335559" y="420141"/>
                  </a:lnTo>
                  <a:close/>
                </a:path>
                <a:path w="1367789" h="995679">
                  <a:moveTo>
                    <a:pt x="347449" y="414020"/>
                  </a:moveTo>
                  <a:lnTo>
                    <a:pt x="346608" y="414020"/>
                  </a:lnTo>
                  <a:lnTo>
                    <a:pt x="346608" y="420370"/>
                  </a:lnTo>
                  <a:lnTo>
                    <a:pt x="350374" y="420370"/>
                  </a:lnTo>
                  <a:lnTo>
                    <a:pt x="347449" y="414020"/>
                  </a:lnTo>
                  <a:close/>
                </a:path>
                <a:path w="1367789" h="995679">
                  <a:moveTo>
                    <a:pt x="652602" y="414020"/>
                  </a:moveTo>
                  <a:lnTo>
                    <a:pt x="650677" y="414020"/>
                  </a:lnTo>
                  <a:lnTo>
                    <a:pt x="649058" y="420370"/>
                  </a:lnTo>
                  <a:lnTo>
                    <a:pt x="670775" y="420370"/>
                  </a:lnTo>
                  <a:lnTo>
                    <a:pt x="680724" y="417830"/>
                  </a:lnTo>
                  <a:lnTo>
                    <a:pt x="651217" y="417830"/>
                  </a:lnTo>
                  <a:lnTo>
                    <a:pt x="652602" y="414020"/>
                  </a:lnTo>
                  <a:close/>
                </a:path>
                <a:path w="1367789" h="995679">
                  <a:moveTo>
                    <a:pt x="338213" y="410210"/>
                  </a:moveTo>
                  <a:lnTo>
                    <a:pt x="334594" y="410210"/>
                  </a:lnTo>
                  <a:lnTo>
                    <a:pt x="334594" y="414020"/>
                  </a:lnTo>
                  <a:lnTo>
                    <a:pt x="335559" y="414020"/>
                  </a:lnTo>
                  <a:lnTo>
                    <a:pt x="335559" y="420141"/>
                  </a:lnTo>
                  <a:lnTo>
                    <a:pt x="338213" y="410210"/>
                  </a:lnTo>
                  <a:close/>
                </a:path>
                <a:path w="1367789" h="995679">
                  <a:moveTo>
                    <a:pt x="655532" y="394970"/>
                  </a:moveTo>
                  <a:lnTo>
                    <a:pt x="338589" y="394970"/>
                  </a:lnTo>
                  <a:lnTo>
                    <a:pt x="345693" y="410210"/>
                  </a:lnTo>
                  <a:lnTo>
                    <a:pt x="349204" y="417830"/>
                  </a:lnTo>
                  <a:lnTo>
                    <a:pt x="649706" y="417830"/>
                  </a:lnTo>
                  <a:lnTo>
                    <a:pt x="655532" y="394970"/>
                  </a:lnTo>
                  <a:close/>
                </a:path>
                <a:path w="1367789" h="995679">
                  <a:moveTo>
                    <a:pt x="735583" y="408940"/>
                  </a:moveTo>
                  <a:lnTo>
                    <a:pt x="654449" y="408940"/>
                  </a:lnTo>
                  <a:lnTo>
                    <a:pt x="651217" y="417830"/>
                  </a:lnTo>
                  <a:lnTo>
                    <a:pt x="669582" y="414020"/>
                  </a:lnTo>
                  <a:lnTo>
                    <a:pt x="685787" y="411480"/>
                  </a:lnTo>
                  <a:lnTo>
                    <a:pt x="728873" y="411480"/>
                  </a:lnTo>
                  <a:lnTo>
                    <a:pt x="735583" y="408940"/>
                  </a:lnTo>
                  <a:close/>
                </a:path>
                <a:path w="1367789" h="995679">
                  <a:moveTo>
                    <a:pt x="694491" y="414020"/>
                  </a:moveTo>
                  <a:lnTo>
                    <a:pt x="669582" y="414020"/>
                  </a:lnTo>
                  <a:lnTo>
                    <a:pt x="651217" y="417830"/>
                  </a:lnTo>
                  <a:lnTo>
                    <a:pt x="680724" y="417830"/>
                  </a:lnTo>
                  <a:lnTo>
                    <a:pt x="685698" y="416560"/>
                  </a:lnTo>
                  <a:lnTo>
                    <a:pt x="727754" y="416560"/>
                  </a:lnTo>
                  <a:lnTo>
                    <a:pt x="729996" y="415290"/>
                  </a:lnTo>
                  <a:lnTo>
                    <a:pt x="698842" y="415290"/>
                  </a:lnTo>
                  <a:lnTo>
                    <a:pt x="694491" y="414020"/>
                  </a:lnTo>
                  <a:close/>
                </a:path>
                <a:path w="1367789" h="995679">
                  <a:moveTo>
                    <a:pt x="685698" y="416560"/>
                  </a:moveTo>
                  <a:lnTo>
                    <a:pt x="680724" y="417830"/>
                  </a:lnTo>
                  <a:lnTo>
                    <a:pt x="689542" y="417830"/>
                  </a:lnTo>
                  <a:lnTo>
                    <a:pt x="685698" y="416560"/>
                  </a:lnTo>
                  <a:close/>
                </a:path>
                <a:path w="1367789" h="995679">
                  <a:moveTo>
                    <a:pt x="734479" y="412750"/>
                  </a:moveTo>
                  <a:lnTo>
                    <a:pt x="725512" y="417830"/>
                  </a:lnTo>
                  <a:lnTo>
                    <a:pt x="735906" y="417830"/>
                  </a:lnTo>
                  <a:lnTo>
                    <a:pt x="734479" y="412750"/>
                  </a:lnTo>
                  <a:close/>
                </a:path>
                <a:path w="1367789" h="995679">
                  <a:moveTo>
                    <a:pt x="332778" y="411848"/>
                  </a:moveTo>
                  <a:lnTo>
                    <a:pt x="332778" y="415652"/>
                  </a:lnTo>
                  <a:lnTo>
                    <a:pt x="334009" y="412750"/>
                  </a:lnTo>
                  <a:lnTo>
                    <a:pt x="332778" y="411848"/>
                  </a:lnTo>
                  <a:close/>
                </a:path>
                <a:path w="1367789" h="995679">
                  <a:moveTo>
                    <a:pt x="728873" y="411480"/>
                  </a:moveTo>
                  <a:lnTo>
                    <a:pt x="685787" y="411480"/>
                  </a:lnTo>
                  <a:lnTo>
                    <a:pt x="698842" y="415290"/>
                  </a:lnTo>
                  <a:lnTo>
                    <a:pt x="718807" y="415290"/>
                  </a:lnTo>
                  <a:lnTo>
                    <a:pt x="728873" y="411480"/>
                  </a:lnTo>
                  <a:close/>
                </a:path>
                <a:path w="1367789" h="995679">
                  <a:moveTo>
                    <a:pt x="732237" y="414020"/>
                  </a:moveTo>
                  <a:lnTo>
                    <a:pt x="722162" y="414020"/>
                  </a:lnTo>
                  <a:lnTo>
                    <a:pt x="718807" y="415290"/>
                  </a:lnTo>
                  <a:lnTo>
                    <a:pt x="729996" y="415290"/>
                  </a:lnTo>
                  <a:lnTo>
                    <a:pt x="732237" y="414020"/>
                  </a:lnTo>
                  <a:close/>
                </a:path>
                <a:path w="1367789" h="995679">
                  <a:moveTo>
                    <a:pt x="331850" y="411170"/>
                  </a:moveTo>
                  <a:lnTo>
                    <a:pt x="331850" y="412750"/>
                  </a:lnTo>
                  <a:lnTo>
                    <a:pt x="332778" y="412750"/>
                  </a:lnTo>
                  <a:lnTo>
                    <a:pt x="332778" y="411848"/>
                  </a:lnTo>
                  <a:lnTo>
                    <a:pt x="331850" y="411170"/>
                  </a:lnTo>
                  <a:close/>
                </a:path>
                <a:path w="1367789" h="995679">
                  <a:moveTo>
                    <a:pt x="342912" y="407670"/>
                  </a:moveTo>
                  <a:lnTo>
                    <a:pt x="338575" y="407670"/>
                  </a:lnTo>
                  <a:lnTo>
                    <a:pt x="340320" y="411170"/>
                  </a:lnTo>
                  <a:lnTo>
                    <a:pt x="340443" y="412750"/>
                  </a:lnTo>
                  <a:lnTo>
                    <a:pt x="342912" y="412750"/>
                  </a:lnTo>
                  <a:lnTo>
                    <a:pt x="342912" y="407670"/>
                  </a:lnTo>
                  <a:close/>
                </a:path>
                <a:path w="1367789" h="995679">
                  <a:moveTo>
                    <a:pt x="335149" y="407670"/>
                  </a:moveTo>
                  <a:lnTo>
                    <a:pt x="331850" y="407670"/>
                  </a:lnTo>
                  <a:lnTo>
                    <a:pt x="331850" y="411170"/>
                  </a:lnTo>
                  <a:lnTo>
                    <a:pt x="332778" y="411848"/>
                  </a:lnTo>
                  <a:lnTo>
                    <a:pt x="332778" y="410210"/>
                  </a:lnTo>
                  <a:lnTo>
                    <a:pt x="338213" y="410210"/>
                  </a:lnTo>
                  <a:lnTo>
                    <a:pt x="336681" y="408940"/>
                  </a:lnTo>
                  <a:lnTo>
                    <a:pt x="335508" y="408940"/>
                  </a:lnTo>
                  <a:lnTo>
                    <a:pt x="335508" y="407967"/>
                  </a:lnTo>
                  <a:lnTo>
                    <a:pt x="335149" y="407670"/>
                  </a:lnTo>
                  <a:close/>
                </a:path>
                <a:path w="1367789" h="995679">
                  <a:moveTo>
                    <a:pt x="330898" y="406400"/>
                  </a:moveTo>
                  <a:lnTo>
                    <a:pt x="325373" y="406400"/>
                  </a:lnTo>
                  <a:lnTo>
                    <a:pt x="331850" y="411170"/>
                  </a:lnTo>
                  <a:lnTo>
                    <a:pt x="331850" y="410210"/>
                  </a:lnTo>
                  <a:lnTo>
                    <a:pt x="330898" y="410210"/>
                  </a:lnTo>
                  <a:lnTo>
                    <a:pt x="330898" y="406400"/>
                  </a:lnTo>
                  <a:close/>
                </a:path>
                <a:path w="1367789" h="995679">
                  <a:moveTo>
                    <a:pt x="330898" y="404145"/>
                  </a:moveTo>
                  <a:lnTo>
                    <a:pt x="330898" y="410210"/>
                  </a:lnTo>
                  <a:lnTo>
                    <a:pt x="331850" y="410210"/>
                  </a:lnTo>
                  <a:lnTo>
                    <a:pt x="331850" y="407670"/>
                  </a:lnTo>
                  <a:lnTo>
                    <a:pt x="335149" y="407670"/>
                  </a:lnTo>
                  <a:lnTo>
                    <a:pt x="330898" y="404145"/>
                  </a:lnTo>
                  <a:close/>
                </a:path>
                <a:path w="1367789" h="995679">
                  <a:moveTo>
                    <a:pt x="324459" y="405764"/>
                  </a:moveTo>
                  <a:lnTo>
                    <a:pt x="324459" y="408940"/>
                  </a:lnTo>
                  <a:lnTo>
                    <a:pt x="325373" y="408940"/>
                  </a:lnTo>
                  <a:lnTo>
                    <a:pt x="325328" y="406400"/>
                  </a:lnTo>
                  <a:lnTo>
                    <a:pt x="324459" y="405764"/>
                  </a:lnTo>
                  <a:close/>
                </a:path>
                <a:path w="1367789" h="995679">
                  <a:moveTo>
                    <a:pt x="335508" y="407967"/>
                  </a:moveTo>
                  <a:lnTo>
                    <a:pt x="335508" y="408940"/>
                  </a:lnTo>
                  <a:lnTo>
                    <a:pt x="336681" y="408940"/>
                  </a:lnTo>
                  <a:lnTo>
                    <a:pt x="335508" y="407967"/>
                  </a:lnTo>
                  <a:close/>
                </a:path>
                <a:path w="1367789" h="995679">
                  <a:moveTo>
                    <a:pt x="335508" y="406400"/>
                  </a:moveTo>
                  <a:lnTo>
                    <a:pt x="333617" y="406400"/>
                  </a:lnTo>
                  <a:lnTo>
                    <a:pt x="335508" y="407967"/>
                  </a:lnTo>
                  <a:lnTo>
                    <a:pt x="335508" y="406400"/>
                  </a:lnTo>
                  <a:close/>
                </a:path>
                <a:path w="1367789" h="995679">
                  <a:moveTo>
                    <a:pt x="338289" y="407096"/>
                  </a:moveTo>
                  <a:lnTo>
                    <a:pt x="338289" y="407670"/>
                  </a:lnTo>
                  <a:lnTo>
                    <a:pt x="338575" y="407670"/>
                  </a:lnTo>
                  <a:lnTo>
                    <a:pt x="338289" y="407096"/>
                  </a:lnTo>
                  <a:close/>
                </a:path>
                <a:path w="1367789" h="995679">
                  <a:moveTo>
                    <a:pt x="338289" y="406400"/>
                  </a:moveTo>
                  <a:lnTo>
                    <a:pt x="337942" y="406400"/>
                  </a:lnTo>
                  <a:lnTo>
                    <a:pt x="338289" y="407096"/>
                  </a:lnTo>
                  <a:lnTo>
                    <a:pt x="338289" y="406400"/>
                  </a:lnTo>
                  <a:close/>
                </a:path>
                <a:path w="1367789" h="995679">
                  <a:moveTo>
                    <a:pt x="325958" y="400050"/>
                  </a:moveTo>
                  <a:lnTo>
                    <a:pt x="324459" y="400050"/>
                  </a:lnTo>
                  <a:lnTo>
                    <a:pt x="324459" y="405764"/>
                  </a:lnTo>
                  <a:lnTo>
                    <a:pt x="325373" y="406433"/>
                  </a:lnTo>
                  <a:lnTo>
                    <a:pt x="330898" y="406400"/>
                  </a:lnTo>
                  <a:lnTo>
                    <a:pt x="330898" y="405130"/>
                  </a:lnTo>
                  <a:lnTo>
                    <a:pt x="328155" y="405130"/>
                  </a:lnTo>
                  <a:lnTo>
                    <a:pt x="328155" y="401871"/>
                  </a:lnTo>
                  <a:lnTo>
                    <a:pt x="325958" y="400050"/>
                  </a:lnTo>
                  <a:close/>
                </a:path>
                <a:path w="1367789" h="995679">
                  <a:moveTo>
                    <a:pt x="337309" y="405130"/>
                  </a:moveTo>
                  <a:lnTo>
                    <a:pt x="335508" y="405130"/>
                  </a:lnTo>
                  <a:lnTo>
                    <a:pt x="335508" y="406400"/>
                  </a:lnTo>
                  <a:lnTo>
                    <a:pt x="337942" y="406400"/>
                  </a:lnTo>
                  <a:lnTo>
                    <a:pt x="337309" y="405130"/>
                  </a:lnTo>
                  <a:close/>
                </a:path>
                <a:path w="1367789" h="995679">
                  <a:moveTo>
                    <a:pt x="322371" y="389890"/>
                  </a:moveTo>
                  <a:lnTo>
                    <a:pt x="321348" y="389890"/>
                  </a:lnTo>
                  <a:lnTo>
                    <a:pt x="321856" y="403860"/>
                  </a:lnTo>
                  <a:lnTo>
                    <a:pt x="324459" y="405764"/>
                  </a:lnTo>
                  <a:lnTo>
                    <a:pt x="324459" y="400050"/>
                  </a:lnTo>
                  <a:lnTo>
                    <a:pt x="325958" y="400050"/>
                  </a:lnTo>
                  <a:lnTo>
                    <a:pt x="322371" y="389890"/>
                  </a:lnTo>
                  <a:close/>
                </a:path>
                <a:path w="1367789" h="995679">
                  <a:moveTo>
                    <a:pt x="328155" y="401871"/>
                  </a:moveTo>
                  <a:lnTo>
                    <a:pt x="328155" y="405130"/>
                  </a:lnTo>
                  <a:lnTo>
                    <a:pt x="330898" y="405130"/>
                  </a:lnTo>
                  <a:lnTo>
                    <a:pt x="330898" y="404145"/>
                  </a:lnTo>
                  <a:lnTo>
                    <a:pt x="330554" y="403860"/>
                  </a:lnTo>
                  <a:lnTo>
                    <a:pt x="329158" y="403860"/>
                  </a:lnTo>
                  <a:lnTo>
                    <a:pt x="328796" y="402403"/>
                  </a:lnTo>
                  <a:lnTo>
                    <a:pt x="328155" y="401871"/>
                  </a:lnTo>
                  <a:close/>
                </a:path>
                <a:path w="1367789" h="995679">
                  <a:moveTo>
                    <a:pt x="334594" y="399680"/>
                  </a:moveTo>
                  <a:lnTo>
                    <a:pt x="334594" y="402590"/>
                  </a:lnTo>
                  <a:lnTo>
                    <a:pt x="330898" y="402590"/>
                  </a:lnTo>
                  <a:lnTo>
                    <a:pt x="330898" y="404145"/>
                  </a:lnTo>
                  <a:lnTo>
                    <a:pt x="332085" y="405130"/>
                  </a:lnTo>
                  <a:lnTo>
                    <a:pt x="335508" y="405130"/>
                  </a:lnTo>
                  <a:lnTo>
                    <a:pt x="335411" y="401320"/>
                  </a:lnTo>
                  <a:lnTo>
                    <a:pt x="334594" y="399680"/>
                  </a:lnTo>
                  <a:close/>
                </a:path>
                <a:path w="1367789" h="995679">
                  <a:moveTo>
                    <a:pt x="339216" y="400050"/>
                  </a:moveTo>
                  <a:lnTo>
                    <a:pt x="335508" y="400050"/>
                  </a:lnTo>
                  <a:lnTo>
                    <a:pt x="335508" y="401515"/>
                  </a:lnTo>
                  <a:lnTo>
                    <a:pt x="337309" y="405130"/>
                  </a:lnTo>
                  <a:lnTo>
                    <a:pt x="339216" y="405130"/>
                  </a:lnTo>
                  <a:lnTo>
                    <a:pt x="339216" y="400050"/>
                  </a:lnTo>
                  <a:close/>
                </a:path>
                <a:path w="1367789" h="995679">
                  <a:moveTo>
                    <a:pt x="332799" y="394970"/>
                  </a:moveTo>
                  <a:lnTo>
                    <a:pt x="330047" y="394970"/>
                  </a:lnTo>
                  <a:lnTo>
                    <a:pt x="329265" y="402791"/>
                  </a:lnTo>
                  <a:lnTo>
                    <a:pt x="330898" y="404145"/>
                  </a:lnTo>
                  <a:lnTo>
                    <a:pt x="330898" y="402590"/>
                  </a:lnTo>
                  <a:lnTo>
                    <a:pt x="334594" y="402590"/>
                  </a:lnTo>
                  <a:lnTo>
                    <a:pt x="334594" y="399680"/>
                  </a:lnTo>
                  <a:lnTo>
                    <a:pt x="332879" y="396240"/>
                  </a:lnTo>
                  <a:lnTo>
                    <a:pt x="332799" y="394970"/>
                  </a:lnTo>
                  <a:close/>
                </a:path>
                <a:path w="1367789" h="995679">
                  <a:moveTo>
                    <a:pt x="328796" y="402403"/>
                  </a:moveTo>
                  <a:lnTo>
                    <a:pt x="329158" y="403860"/>
                  </a:lnTo>
                  <a:lnTo>
                    <a:pt x="328859" y="402455"/>
                  </a:lnTo>
                  <a:close/>
                </a:path>
                <a:path w="1367789" h="995679">
                  <a:moveTo>
                    <a:pt x="328859" y="402455"/>
                  </a:moveTo>
                  <a:lnTo>
                    <a:pt x="329158" y="403860"/>
                  </a:lnTo>
                  <a:lnTo>
                    <a:pt x="329265" y="402791"/>
                  </a:lnTo>
                  <a:lnTo>
                    <a:pt x="328859" y="402455"/>
                  </a:lnTo>
                  <a:close/>
                </a:path>
                <a:path w="1367789" h="995679">
                  <a:moveTo>
                    <a:pt x="329265" y="402791"/>
                  </a:moveTo>
                  <a:lnTo>
                    <a:pt x="329158" y="403860"/>
                  </a:lnTo>
                  <a:lnTo>
                    <a:pt x="330554" y="403860"/>
                  </a:lnTo>
                  <a:lnTo>
                    <a:pt x="329265" y="402791"/>
                  </a:lnTo>
                  <a:close/>
                </a:path>
                <a:path w="1367789" h="995679">
                  <a:moveTo>
                    <a:pt x="330047" y="394970"/>
                  </a:moveTo>
                  <a:lnTo>
                    <a:pt x="329082" y="394970"/>
                  </a:lnTo>
                  <a:lnTo>
                    <a:pt x="329082" y="402590"/>
                  </a:lnTo>
                  <a:lnTo>
                    <a:pt x="329265" y="402791"/>
                  </a:lnTo>
                  <a:lnTo>
                    <a:pt x="330047" y="394970"/>
                  </a:lnTo>
                  <a:close/>
                </a:path>
                <a:path w="1367789" h="995679">
                  <a:moveTo>
                    <a:pt x="315213" y="384460"/>
                  </a:moveTo>
                  <a:lnTo>
                    <a:pt x="310413" y="386080"/>
                  </a:lnTo>
                  <a:lnTo>
                    <a:pt x="308736" y="402590"/>
                  </a:lnTo>
                  <a:lnTo>
                    <a:pt x="309998" y="401320"/>
                  </a:lnTo>
                  <a:lnTo>
                    <a:pt x="309029" y="401320"/>
                  </a:lnTo>
                  <a:lnTo>
                    <a:pt x="314248" y="388620"/>
                  </a:lnTo>
                  <a:lnTo>
                    <a:pt x="315213" y="388293"/>
                  </a:lnTo>
                  <a:lnTo>
                    <a:pt x="315213" y="384460"/>
                  </a:lnTo>
                  <a:close/>
                </a:path>
                <a:path w="1367789" h="995679">
                  <a:moveTo>
                    <a:pt x="325373" y="386080"/>
                  </a:moveTo>
                  <a:lnTo>
                    <a:pt x="328859" y="402455"/>
                  </a:lnTo>
                  <a:lnTo>
                    <a:pt x="329022" y="402590"/>
                  </a:lnTo>
                  <a:lnTo>
                    <a:pt x="329082" y="394970"/>
                  </a:lnTo>
                  <a:lnTo>
                    <a:pt x="330047" y="394970"/>
                  </a:lnTo>
                  <a:lnTo>
                    <a:pt x="330682" y="388620"/>
                  </a:lnTo>
                  <a:lnTo>
                    <a:pt x="326262" y="388620"/>
                  </a:lnTo>
                  <a:lnTo>
                    <a:pt x="326262" y="386287"/>
                  </a:lnTo>
                  <a:lnTo>
                    <a:pt x="325373" y="386080"/>
                  </a:lnTo>
                  <a:close/>
                </a:path>
                <a:path w="1367789" h="995679">
                  <a:moveTo>
                    <a:pt x="335508" y="401515"/>
                  </a:moveTo>
                  <a:lnTo>
                    <a:pt x="335508" y="402590"/>
                  </a:lnTo>
                  <a:lnTo>
                    <a:pt x="336044" y="402590"/>
                  </a:lnTo>
                  <a:lnTo>
                    <a:pt x="335508" y="401515"/>
                  </a:lnTo>
                  <a:close/>
                </a:path>
                <a:path w="1367789" h="995679">
                  <a:moveTo>
                    <a:pt x="340957" y="400050"/>
                  </a:moveTo>
                  <a:lnTo>
                    <a:pt x="339216" y="400050"/>
                  </a:lnTo>
                  <a:lnTo>
                    <a:pt x="339216" y="402590"/>
                  </a:lnTo>
                  <a:lnTo>
                    <a:pt x="342141" y="402590"/>
                  </a:lnTo>
                  <a:lnTo>
                    <a:pt x="340957" y="400050"/>
                  </a:lnTo>
                  <a:close/>
                </a:path>
                <a:path w="1367789" h="995679">
                  <a:moveTo>
                    <a:pt x="658142" y="398780"/>
                  </a:moveTo>
                  <a:lnTo>
                    <a:pt x="654561" y="398780"/>
                  </a:lnTo>
                  <a:lnTo>
                    <a:pt x="653590" y="402590"/>
                  </a:lnTo>
                  <a:lnTo>
                    <a:pt x="656757" y="402590"/>
                  </a:lnTo>
                  <a:lnTo>
                    <a:pt x="658142" y="398780"/>
                  </a:lnTo>
                  <a:close/>
                </a:path>
                <a:path w="1367789" h="995679">
                  <a:moveTo>
                    <a:pt x="325373" y="386080"/>
                  </a:moveTo>
                  <a:lnTo>
                    <a:pt x="325373" y="388620"/>
                  </a:lnTo>
                  <a:lnTo>
                    <a:pt x="328796" y="402403"/>
                  </a:lnTo>
                  <a:lnTo>
                    <a:pt x="325373" y="386080"/>
                  </a:lnTo>
                  <a:close/>
                </a:path>
                <a:path w="1367789" h="995679">
                  <a:moveTo>
                    <a:pt x="328212" y="400050"/>
                  </a:moveTo>
                  <a:lnTo>
                    <a:pt x="328155" y="401871"/>
                  </a:lnTo>
                  <a:lnTo>
                    <a:pt x="328796" y="402403"/>
                  </a:lnTo>
                  <a:lnTo>
                    <a:pt x="328212" y="400050"/>
                  </a:lnTo>
                  <a:close/>
                </a:path>
                <a:path w="1367789" h="995679">
                  <a:moveTo>
                    <a:pt x="328155" y="400050"/>
                  </a:moveTo>
                  <a:lnTo>
                    <a:pt x="325958" y="400050"/>
                  </a:lnTo>
                  <a:lnTo>
                    <a:pt x="328155" y="401871"/>
                  </a:lnTo>
                  <a:lnTo>
                    <a:pt x="328155" y="400050"/>
                  </a:lnTo>
                  <a:close/>
                </a:path>
                <a:path w="1367789" h="995679">
                  <a:moveTo>
                    <a:pt x="340365" y="398780"/>
                  </a:moveTo>
                  <a:lnTo>
                    <a:pt x="334594" y="398780"/>
                  </a:lnTo>
                  <a:lnTo>
                    <a:pt x="334594" y="399680"/>
                  </a:lnTo>
                  <a:lnTo>
                    <a:pt x="335508" y="401515"/>
                  </a:lnTo>
                  <a:lnTo>
                    <a:pt x="335508" y="400050"/>
                  </a:lnTo>
                  <a:lnTo>
                    <a:pt x="340957" y="400050"/>
                  </a:lnTo>
                  <a:lnTo>
                    <a:pt x="340365" y="398780"/>
                  </a:lnTo>
                  <a:close/>
                </a:path>
                <a:path w="1367789" h="995679">
                  <a:moveTo>
                    <a:pt x="318871" y="390272"/>
                  </a:moveTo>
                  <a:lnTo>
                    <a:pt x="309029" y="401320"/>
                  </a:lnTo>
                  <a:lnTo>
                    <a:pt x="309998" y="401320"/>
                  </a:lnTo>
                  <a:lnTo>
                    <a:pt x="320086" y="391160"/>
                  </a:lnTo>
                  <a:lnTo>
                    <a:pt x="318871" y="391160"/>
                  </a:lnTo>
                  <a:lnTo>
                    <a:pt x="318871" y="390272"/>
                  </a:lnTo>
                  <a:close/>
                </a:path>
                <a:path w="1367789" h="995679">
                  <a:moveTo>
                    <a:pt x="332095" y="383810"/>
                  </a:moveTo>
                  <a:lnTo>
                    <a:pt x="332879" y="396240"/>
                  </a:lnTo>
                  <a:lnTo>
                    <a:pt x="334594" y="399680"/>
                  </a:lnTo>
                  <a:lnTo>
                    <a:pt x="334594" y="394970"/>
                  </a:lnTo>
                  <a:lnTo>
                    <a:pt x="338589" y="394970"/>
                  </a:lnTo>
                  <a:lnTo>
                    <a:pt x="337997" y="393700"/>
                  </a:lnTo>
                  <a:lnTo>
                    <a:pt x="335037" y="384082"/>
                  </a:lnTo>
                  <a:lnTo>
                    <a:pt x="332095" y="383810"/>
                  </a:lnTo>
                  <a:close/>
                </a:path>
                <a:path w="1367789" h="995679">
                  <a:moveTo>
                    <a:pt x="663743" y="372110"/>
                  </a:moveTo>
                  <a:lnTo>
                    <a:pt x="658646" y="372110"/>
                  </a:lnTo>
                  <a:lnTo>
                    <a:pt x="660387" y="375920"/>
                  </a:lnTo>
                  <a:lnTo>
                    <a:pt x="655532" y="394970"/>
                  </a:lnTo>
                  <a:lnTo>
                    <a:pt x="659527" y="394970"/>
                  </a:lnTo>
                  <a:lnTo>
                    <a:pt x="661835" y="388620"/>
                  </a:lnTo>
                  <a:lnTo>
                    <a:pt x="665492" y="375920"/>
                  </a:lnTo>
                  <a:lnTo>
                    <a:pt x="663743" y="372110"/>
                  </a:lnTo>
                  <a:close/>
                </a:path>
                <a:path w="1367789" h="995679">
                  <a:moveTo>
                    <a:pt x="313395" y="379730"/>
                  </a:moveTo>
                  <a:lnTo>
                    <a:pt x="311518" y="379730"/>
                  </a:lnTo>
                  <a:lnTo>
                    <a:pt x="311518" y="384810"/>
                  </a:lnTo>
                  <a:lnTo>
                    <a:pt x="307809" y="384810"/>
                  </a:lnTo>
                  <a:lnTo>
                    <a:pt x="307809" y="391160"/>
                  </a:lnTo>
                  <a:lnTo>
                    <a:pt x="309897" y="391160"/>
                  </a:lnTo>
                  <a:lnTo>
                    <a:pt x="310413" y="386080"/>
                  </a:lnTo>
                  <a:lnTo>
                    <a:pt x="315213" y="384460"/>
                  </a:lnTo>
                  <a:lnTo>
                    <a:pt x="315213" y="383540"/>
                  </a:lnTo>
                  <a:lnTo>
                    <a:pt x="317940" y="383540"/>
                  </a:lnTo>
                  <a:lnTo>
                    <a:pt x="318713" y="383279"/>
                  </a:lnTo>
                  <a:lnTo>
                    <a:pt x="313395" y="379730"/>
                  </a:lnTo>
                  <a:close/>
                </a:path>
                <a:path w="1367789" h="995679">
                  <a:moveTo>
                    <a:pt x="318871" y="387056"/>
                  </a:moveTo>
                  <a:lnTo>
                    <a:pt x="315213" y="388293"/>
                  </a:lnTo>
                  <a:lnTo>
                    <a:pt x="315213" y="388620"/>
                  </a:lnTo>
                  <a:lnTo>
                    <a:pt x="314248" y="388620"/>
                  </a:lnTo>
                  <a:lnTo>
                    <a:pt x="313204" y="391160"/>
                  </a:lnTo>
                  <a:lnTo>
                    <a:pt x="318080" y="391160"/>
                  </a:lnTo>
                  <a:lnTo>
                    <a:pt x="318871" y="390272"/>
                  </a:lnTo>
                  <a:lnTo>
                    <a:pt x="318871" y="388620"/>
                  </a:lnTo>
                  <a:lnTo>
                    <a:pt x="315213" y="388620"/>
                  </a:lnTo>
                  <a:lnTo>
                    <a:pt x="315213" y="388293"/>
                  </a:lnTo>
                  <a:lnTo>
                    <a:pt x="318871" y="388293"/>
                  </a:lnTo>
                  <a:lnTo>
                    <a:pt x="318871" y="387056"/>
                  </a:lnTo>
                  <a:close/>
                </a:path>
                <a:path w="1367789" h="995679">
                  <a:moveTo>
                    <a:pt x="321475" y="387350"/>
                  </a:moveTo>
                  <a:lnTo>
                    <a:pt x="318871" y="390272"/>
                  </a:lnTo>
                  <a:lnTo>
                    <a:pt x="318871" y="391160"/>
                  </a:lnTo>
                  <a:lnTo>
                    <a:pt x="320086" y="391160"/>
                  </a:lnTo>
                  <a:lnTo>
                    <a:pt x="321348" y="389890"/>
                  </a:lnTo>
                  <a:lnTo>
                    <a:pt x="322371" y="389890"/>
                  </a:lnTo>
                  <a:lnTo>
                    <a:pt x="321475" y="387350"/>
                  </a:lnTo>
                  <a:close/>
                </a:path>
                <a:path w="1367789" h="995679">
                  <a:moveTo>
                    <a:pt x="322522" y="385821"/>
                  </a:moveTo>
                  <a:lnTo>
                    <a:pt x="318871" y="387056"/>
                  </a:lnTo>
                  <a:lnTo>
                    <a:pt x="318871" y="388620"/>
                  </a:lnTo>
                  <a:lnTo>
                    <a:pt x="320343" y="388620"/>
                  </a:lnTo>
                  <a:lnTo>
                    <a:pt x="321475" y="387350"/>
                  </a:lnTo>
                  <a:lnTo>
                    <a:pt x="325373" y="387350"/>
                  </a:lnTo>
                  <a:lnTo>
                    <a:pt x="325373" y="386080"/>
                  </a:lnTo>
                  <a:lnTo>
                    <a:pt x="322910" y="386080"/>
                  </a:lnTo>
                  <a:lnTo>
                    <a:pt x="322522" y="385821"/>
                  </a:lnTo>
                  <a:close/>
                </a:path>
                <a:path w="1367789" h="995679">
                  <a:moveTo>
                    <a:pt x="325373" y="387350"/>
                  </a:moveTo>
                  <a:lnTo>
                    <a:pt x="321475" y="387350"/>
                  </a:lnTo>
                  <a:lnTo>
                    <a:pt x="321923" y="388620"/>
                  </a:lnTo>
                  <a:lnTo>
                    <a:pt x="325373" y="388620"/>
                  </a:lnTo>
                  <a:lnTo>
                    <a:pt x="325373" y="387350"/>
                  </a:lnTo>
                  <a:close/>
                </a:path>
                <a:path w="1367789" h="995679">
                  <a:moveTo>
                    <a:pt x="326262" y="386287"/>
                  </a:moveTo>
                  <a:lnTo>
                    <a:pt x="326262" y="388620"/>
                  </a:lnTo>
                  <a:lnTo>
                    <a:pt x="330682" y="388620"/>
                  </a:lnTo>
                  <a:lnTo>
                    <a:pt x="330809" y="387350"/>
                  </a:lnTo>
                  <a:lnTo>
                    <a:pt x="326262" y="386287"/>
                  </a:lnTo>
                  <a:close/>
                </a:path>
                <a:path w="1367789" h="995679">
                  <a:moveTo>
                    <a:pt x="318713" y="383279"/>
                  </a:moveTo>
                  <a:lnTo>
                    <a:pt x="315213" y="384460"/>
                  </a:lnTo>
                  <a:lnTo>
                    <a:pt x="315213" y="388293"/>
                  </a:lnTo>
                  <a:lnTo>
                    <a:pt x="318871" y="387056"/>
                  </a:lnTo>
                  <a:lnTo>
                    <a:pt x="318871" y="384810"/>
                  </a:lnTo>
                  <a:lnTo>
                    <a:pt x="321007" y="384810"/>
                  </a:lnTo>
                  <a:lnTo>
                    <a:pt x="318713" y="383279"/>
                  </a:lnTo>
                  <a:close/>
                </a:path>
                <a:path w="1367789" h="995679">
                  <a:moveTo>
                    <a:pt x="329158" y="383540"/>
                  </a:moveTo>
                  <a:lnTo>
                    <a:pt x="326262" y="383540"/>
                  </a:lnTo>
                  <a:lnTo>
                    <a:pt x="326262" y="386287"/>
                  </a:lnTo>
                  <a:lnTo>
                    <a:pt x="330809" y="387350"/>
                  </a:lnTo>
                  <a:lnTo>
                    <a:pt x="330898" y="383700"/>
                  </a:lnTo>
                  <a:lnTo>
                    <a:pt x="329158" y="383540"/>
                  </a:lnTo>
                  <a:close/>
                </a:path>
                <a:path w="1367789" h="995679">
                  <a:moveTo>
                    <a:pt x="321007" y="384810"/>
                  </a:moveTo>
                  <a:lnTo>
                    <a:pt x="318871" y="384810"/>
                  </a:lnTo>
                  <a:lnTo>
                    <a:pt x="318871" y="387056"/>
                  </a:lnTo>
                  <a:lnTo>
                    <a:pt x="322522" y="385821"/>
                  </a:lnTo>
                  <a:lnTo>
                    <a:pt x="321007" y="384810"/>
                  </a:lnTo>
                  <a:close/>
                </a:path>
                <a:path w="1367789" h="995679">
                  <a:moveTo>
                    <a:pt x="328853" y="382270"/>
                  </a:moveTo>
                  <a:lnTo>
                    <a:pt x="325486" y="382270"/>
                  </a:lnTo>
                  <a:lnTo>
                    <a:pt x="325513" y="384810"/>
                  </a:lnTo>
                  <a:lnTo>
                    <a:pt x="325373" y="384857"/>
                  </a:lnTo>
                  <a:lnTo>
                    <a:pt x="325373" y="386080"/>
                  </a:lnTo>
                  <a:lnTo>
                    <a:pt x="326262" y="386287"/>
                  </a:lnTo>
                  <a:lnTo>
                    <a:pt x="326262" y="383540"/>
                  </a:lnTo>
                  <a:lnTo>
                    <a:pt x="329158" y="383540"/>
                  </a:lnTo>
                  <a:lnTo>
                    <a:pt x="328853" y="382270"/>
                  </a:lnTo>
                  <a:close/>
                </a:path>
                <a:path w="1367789" h="995679">
                  <a:moveTo>
                    <a:pt x="325042" y="384969"/>
                  </a:moveTo>
                  <a:lnTo>
                    <a:pt x="322522" y="385821"/>
                  </a:lnTo>
                  <a:lnTo>
                    <a:pt x="322910" y="386080"/>
                  </a:lnTo>
                  <a:lnTo>
                    <a:pt x="325042" y="384969"/>
                  </a:lnTo>
                  <a:close/>
                </a:path>
                <a:path w="1367789" h="995679">
                  <a:moveTo>
                    <a:pt x="325373" y="384857"/>
                  </a:moveTo>
                  <a:lnTo>
                    <a:pt x="325042" y="384969"/>
                  </a:lnTo>
                  <a:lnTo>
                    <a:pt x="322910" y="386080"/>
                  </a:lnTo>
                  <a:lnTo>
                    <a:pt x="325373" y="386080"/>
                  </a:lnTo>
                  <a:lnTo>
                    <a:pt x="325373" y="384857"/>
                  </a:lnTo>
                  <a:close/>
                </a:path>
                <a:path w="1367789" h="995679">
                  <a:moveTo>
                    <a:pt x="325247" y="368685"/>
                  </a:moveTo>
                  <a:lnTo>
                    <a:pt x="321703" y="382270"/>
                  </a:lnTo>
                  <a:lnTo>
                    <a:pt x="318713" y="383279"/>
                  </a:lnTo>
                  <a:lnTo>
                    <a:pt x="322522" y="385821"/>
                  </a:lnTo>
                  <a:lnTo>
                    <a:pt x="325042" y="384969"/>
                  </a:lnTo>
                  <a:lnTo>
                    <a:pt x="325348" y="384810"/>
                  </a:lnTo>
                  <a:lnTo>
                    <a:pt x="322567" y="384810"/>
                  </a:lnTo>
                  <a:lnTo>
                    <a:pt x="322567" y="379730"/>
                  </a:lnTo>
                  <a:lnTo>
                    <a:pt x="325348" y="379730"/>
                  </a:lnTo>
                  <a:lnTo>
                    <a:pt x="325247" y="368685"/>
                  </a:lnTo>
                  <a:close/>
                </a:path>
                <a:path w="1367789" h="995679">
                  <a:moveTo>
                    <a:pt x="325348" y="369400"/>
                  </a:moveTo>
                  <a:lnTo>
                    <a:pt x="325257" y="384857"/>
                  </a:lnTo>
                  <a:lnTo>
                    <a:pt x="325042" y="384969"/>
                  </a:lnTo>
                  <a:lnTo>
                    <a:pt x="325373" y="384857"/>
                  </a:lnTo>
                  <a:lnTo>
                    <a:pt x="325486" y="382270"/>
                  </a:lnTo>
                  <a:lnTo>
                    <a:pt x="325348" y="369400"/>
                  </a:lnTo>
                  <a:close/>
                </a:path>
                <a:path w="1367789" h="995679">
                  <a:moveTo>
                    <a:pt x="325486" y="382270"/>
                  </a:moveTo>
                  <a:lnTo>
                    <a:pt x="325373" y="384857"/>
                  </a:lnTo>
                  <a:lnTo>
                    <a:pt x="325513" y="384810"/>
                  </a:lnTo>
                  <a:lnTo>
                    <a:pt x="325486" y="382270"/>
                  </a:lnTo>
                  <a:close/>
                </a:path>
                <a:path w="1367789" h="995679">
                  <a:moveTo>
                    <a:pt x="325348" y="379730"/>
                  </a:moveTo>
                  <a:lnTo>
                    <a:pt x="322567" y="379730"/>
                  </a:lnTo>
                  <a:lnTo>
                    <a:pt x="322567" y="384810"/>
                  </a:lnTo>
                  <a:lnTo>
                    <a:pt x="325348" y="384810"/>
                  </a:lnTo>
                  <a:lnTo>
                    <a:pt x="325348" y="379730"/>
                  </a:lnTo>
                  <a:close/>
                </a:path>
                <a:path w="1367789" h="995679">
                  <a:moveTo>
                    <a:pt x="334119" y="380775"/>
                  </a:moveTo>
                  <a:lnTo>
                    <a:pt x="334479" y="382270"/>
                  </a:lnTo>
                  <a:lnTo>
                    <a:pt x="335037" y="384082"/>
                  </a:lnTo>
                  <a:lnTo>
                    <a:pt x="342925" y="384810"/>
                  </a:lnTo>
                  <a:lnTo>
                    <a:pt x="334119" y="380775"/>
                  </a:lnTo>
                  <a:close/>
                </a:path>
                <a:path w="1367789" h="995679">
                  <a:moveTo>
                    <a:pt x="317940" y="383540"/>
                  </a:moveTo>
                  <a:lnTo>
                    <a:pt x="315213" y="383540"/>
                  </a:lnTo>
                  <a:lnTo>
                    <a:pt x="315213" y="384460"/>
                  </a:lnTo>
                  <a:lnTo>
                    <a:pt x="317940" y="383540"/>
                  </a:lnTo>
                  <a:close/>
                </a:path>
                <a:path w="1367789" h="995679">
                  <a:moveTo>
                    <a:pt x="331838" y="379730"/>
                  </a:moveTo>
                  <a:lnTo>
                    <a:pt x="332095" y="383810"/>
                  </a:lnTo>
                  <a:lnTo>
                    <a:pt x="335037" y="384082"/>
                  </a:lnTo>
                  <a:lnTo>
                    <a:pt x="334479" y="382270"/>
                  </a:lnTo>
                  <a:lnTo>
                    <a:pt x="334119" y="380775"/>
                  </a:lnTo>
                  <a:lnTo>
                    <a:pt x="331838" y="379730"/>
                  </a:lnTo>
                  <a:close/>
                </a:path>
                <a:path w="1367789" h="995679">
                  <a:moveTo>
                    <a:pt x="331998" y="382270"/>
                  </a:moveTo>
                  <a:lnTo>
                    <a:pt x="330898" y="382270"/>
                  </a:lnTo>
                  <a:lnTo>
                    <a:pt x="330898" y="383700"/>
                  </a:lnTo>
                  <a:lnTo>
                    <a:pt x="332095" y="383810"/>
                  </a:lnTo>
                  <a:lnTo>
                    <a:pt x="331998" y="382270"/>
                  </a:lnTo>
                  <a:close/>
                </a:path>
                <a:path w="1367789" h="995679">
                  <a:moveTo>
                    <a:pt x="327202" y="368300"/>
                  </a:moveTo>
                  <a:lnTo>
                    <a:pt x="325348" y="368300"/>
                  </a:lnTo>
                  <a:lnTo>
                    <a:pt x="325348" y="368845"/>
                  </a:lnTo>
                  <a:lnTo>
                    <a:pt x="325805" y="369570"/>
                  </a:lnTo>
                  <a:lnTo>
                    <a:pt x="329158" y="383540"/>
                  </a:lnTo>
                  <a:lnTo>
                    <a:pt x="330898" y="383700"/>
                  </a:lnTo>
                  <a:lnTo>
                    <a:pt x="330898" y="382270"/>
                  </a:lnTo>
                  <a:lnTo>
                    <a:pt x="331998" y="382270"/>
                  </a:lnTo>
                  <a:lnTo>
                    <a:pt x="331838" y="379730"/>
                  </a:lnTo>
                  <a:lnTo>
                    <a:pt x="333868" y="379730"/>
                  </a:lnTo>
                  <a:lnTo>
                    <a:pt x="332644" y="374650"/>
                  </a:lnTo>
                  <a:lnTo>
                    <a:pt x="327202" y="374650"/>
                  </a:lnTo>
                  <a:lnTo>
                    <a:pt x="327202" y="368300"/>
                  </a:lnTo>
                  <a:close/>
                </a:path>
                <a:path w="1367789" h="995679">
                  <a:moveTo>
                    <a:pt x="311518" y="377923"/>
                  </a:moveTo>
                  <a:lnTo>
                    <a:pt x="311518" y="378460"/>
                  </a:lnTo>
                  <a:lnTo>
                    <a:pt x="318713" y="383279"/>
                  </a:lnTo>
                  <a:lnTo>
                    <a:pt x="321703" y="382270"/>
                  </a:lnTo>
                  <a:lnTo>
                    <a:pt x="319836" y="382270"/>
                  </a:lnTo>
                  <a:lnTo>
                    <a:pt x="311518" y="377923"/>
                  </a:lnTo>
                  <a:close/>
                </a:path>
                <a:path w="1367789" h="995679">
                  <a:moveTo>
                    <a:pt x="320751" y="379730"/>
                  </a:moveTo>
                  <a:lnTo>
                    <a:pt x="314975" y="379730"/>
                  </a:lnTo>
                  <a:lnTo>
                    <a:pt x="319836" y="382270"/>
                  </a:lnTo>
                  <a:lnTo>
                    <a:pt x="320751" y="379730"/>
                  </a:lnTo>
                  <a:close/>
                </a:path>
                <a:path w="1367789" h="995679">
                  <a:moveTo>
                    <a:pt x="322567" y="374685"/>
                  </a:moveTo>
                  <a:lnTo>
                    <a:pt x="319836" y="382270"/>
                  </a:lnTo>
                  <a:lnTo>
                    <a:pt x="321703" y="382270"/>
                  </a:lnTo>
                  <a:lnTo>
                    <a:pt x="322697" y="378460"/>
                  </a:lnTo>
                  <a:lnTo>
                    <a:pt x="322567" y="378460"/>
                  </a:lnTo>
                  <a:lnTo>
                    <a:pt x="322567" y="374685"/>
                  </a:lnTo>
                  <a:close/>
                </a:path>
                <a:path w="1367789" h="995679">
                  <a:moveTo>
                    <a:pt x="333868" y="379730"/>
                  </a:moveTo>
                  <a:lnTo>
                    <a:pt x="331838" y="379730"/>
                  </a:lnTo>
                  <a:lnTo>
                    <a:pt x="334119" y="380775"/>
                  </a:lnTo>
                  <a:lnTo>
                    <a:pt x="333868" y="379730"/>
                  </a:lnTo>
                  <a:close/>
                </a:path>
                <a:path w="1367789" h="995679">
                  <a:moveTo>
                    <a:pt x="315602" y="353393"/>
                  </a:moveTo>
                  <a:lnTo>
                    <a:pt x="305854" y="358140"/>
                  </a:lnTo>
                  <a:lnTo>
                    <a:pt x="297941" y="373380"/>
                  </a:lnTo>
                  <a:lnTo>
                    <a:pt x="311492" y="378460"/>
                  </a:lnTo>
                  <a:lnTo>
                    <a:pt x="311518" y="377923"/>
                  </a:lnTo>
                  <a:lnTo>
                    <a:pt x="300393" y="372110"/>
                  </a:lnTo>
                  <a:lnTo>
                    <a:pt x="308736" y="363812"/>
                  </a:lnTo>
                  <a:lnTo>
                    <a:pt x="308736" y="360680"/>
                  </a:lnTo>
                  <a:lnTo>
                    <a:pt x="311887" y="360680"/>
                  </a:lnTo>
                  <a:lnTo>
                    <a:pt x="316993" y="355600"/>
                  </a:lnTo>
                  <a:lnTo>
                    <a:pt x="315602" y="353393"/>
                  </a:lnTo>
                  <a:close/>
                </a:path>
                <a:path w="1367789" h="995679">
                  <a:moveTo>
                    <a:pt x="321678" y="372110"/>
                  </a:moveTo>
                  <a:lnTo>
                    <a:pt x="311518" y="372110"/>
                  </a:lnTo>
                  <a:lnTo>
                    <a:pt x="311518" y="377923"/>
                  </a:lnTo>
                  <a:lnTo>
                    <a:pt x="312545" y="378460"/>
                  </a:lnTo>
                  <a:lnTo>
                    <a:pt x="321208" y="378460"/>
                  </a:lnTo>
                  <a:lnTo>
                    <a:pt x="322567" y="374685"/>
                  </a:lnTo>
                  <a:lnTo>
                    <a:pt x="321678" y="374650"/>
                  </a:lnTo>
                  <a:lnTo>
                    <a:pt x="321678" y="372110"/>
                  </a:lnTo>
                  <a:close/>
                </a:path>
                <a:path w="1367789" h="995679">
                  <a:moveTo>
                    <a:pt x="324916" y="368159"/>
                  </a:moveTo>
                  <a:lnTo>
                    <a:pt x="322579" y="374650"/>
                  </a:lnTo>
                  <a:lnTo>
                    <a:pt x="322567" y="378460"/>
                  </a:lnTo>
                  <a:lnTo>
                    <a:pt x="322697" y="378460"/>
                  </a:lnTo>
                  <a:lnTo>
                    <a:pt x="325247" y="368685"/>
                  </a:lnTo>
                  <a:lnTo>
                    <a:pt x="324916" y="368159"/>
                  </a:lnTo>
                  <a:close/>
                </a:path>
                <a:path w="1367789" h="995679">
                  <a:moveTo>
                    <a:pt x="320198" y="360680"/>
                  </a:moveTo>
                  <a:lnTo>
                    <a:pt x="316128" y="360680"/>
                  </a:lnTo>
                  <a:lnTo>
                    <a:pt x="316128" y="368300"/>
                  </a:lnTo>
                  <a:lnTo>
                    <a:pt x="321678" y="368300"/>
                  </a:lnTo>
                  <a:lnTo>
                    <a:pt x="321678" y="374650"/>
                  </a:lnTo>
                  <a:lnTo>
                    <a:pt x="322567" y="374650"/>
                  </a:lnTo>
                  <a:lnTo>
                    <a:pt x="322567" y="372110"/>
                  </a:lnTo>
                  <a:lnTo>
                    <a:pt x="323494" y="372110"/>
                  </a:lnTo>
                  <a:lnTo>
                    <a:pt x="324916" y="368159"/>
                  </a:lnTo>
                  <a:lnTo>
                    <a:pt x="322601" y="364490"/>
                  </a:lnTo>
                  <a:lnTo>
                    <a:pt x="321652" y="364490"/>
                  </a:lnTo>
                  <a:lnTo>
                    <a:pt x="321652" y="362986"/>
                  </a:lnTo>
                  <a:lnTo>
                    <a:pt x="320198" y="360680"/>
                  </a:lnTo>
                  <a:close/>
                </a:path>
                <a:path w="1367789" h="995679">
                  <a:moveTo>
                    <a:pt x="323494" y="372110"/>
                  </a:moveTo>
                  <a:lnTo>
                    <a:pt x="322567" y="372110"/>
                  </a:lnTo>
                  <a:lnTo>
                    <a:pt x="322567" y="374650"/>
                  </a:lnTo>
                  <a:lnTo>
                    <a:pt x="323494" y="372110"/>
                  </a:lnTo>
                  <a:close/>
                </a:path>
                <a:path w="1367789" h="995679">
                  <a:moveTo>
                    <a:pt x="325348" y="368845"/>
                  </a:moveTo>
                  <a:lnTo>
                    <a:pt x="325404" y="374650"/>
                  </a:lnTo>
                  <a:lnTo>
                    <a:pt x="327024" y="374650"/>
                  </a:lnTo>
                  <a:lnTo>
                    <a:pt x="325805" y="369570"/>
                  </a:lnTo>
                  <a:lnTo>
                    <a:pt x="325348" y="368845"/>
                  </a:lnTo>
                  <a:close/>
                </a:path>
                <a:path w="1367789" h="995679">
                  <a:moveTo>
                    <a:pt x="332033" y="372110"/>
                  </a:moveTo>
                  <a:lnTo>
                    <a:pt x="327202" y="372110"/>
                  </a:lnTo>
                  <a:lnTo>
                    <a:pt x="327202" y="374650"/>
                  </a:lnTo>
                  <a:lnTo>
                    <a:pt x="332644" y="374650"/>
                  </a:lnTo>
                  <a:lnTo>
                    <a:pt x="332033" y="372110"/>
                  </a:lnTo>
                  <a:close/>
                </a:path>
                <a:path w="1367789" h="995679">
                  <a:moveTo>
                    <a:pt x="655163" y="364490"/>
                  </a:moveTo>
                  <a:lnTo>
                    <a:pt x="329211" y="364490"/>
                  </a:lnTo>
                  <a:lnTo>
                    <a:pt x="330809" y="367030"/>
                  </a:lnTo>
                  <a:lnTo>
                    <a:pt x="332644" y="374650"/>
                  </a:lnTo>
                  <a:lnTo>
                    <a:pt x="659806" y="374650"/>
                  </a:lnTo>
                  <a:lnTo>
                    <a:pt x="655163" y="364490"/>
                  </a:lnTo>
                  <a:close/>
                </a:path>
                <a:path w="1367789" h="995679">
                  <a:moveTo>
                    <a:pt x="325323" y="367030"/>
                  </a:moveTo>
                  <a:lnTo>
                    <a:pt x="324916" y="368159"/>
                  </a:lnTo>
                  <a:lnTo>
                    <a:pt x="325247" y="368685"/>
                  </a:lnTo>
                  <a:lnTo>
                    <a:pt x="325323" y="367030"/>
                  </a:lnTo>
                  <a:close/>
                </a:path>
                <a:path w="1367789" h="995679">
                  <a:moveTo>
                    <a:pt x="330809" y="367030"/>
                  </a:moveTo>
                  <a:lnTo>
                    <a:pt x="325323" y="367030"/>
                  </a:lnTo>
                  <a:lnTo>
                    <a:pt x="325337" y="368343"/>
                  </a:lnTo>
                  <a:lnTo>
                    <a:pt x="331115" y="368300"/>
                  </a:lnTo>
                  <a:lnTo>
                    <a:pt x="330809" y="367030"/>
                  </a:lnTo>
                  <a:close/>
                </a:path>
                <a:path w="1367789" h="995679">
                  <a:moveTo>
                    <a:pt x="314248" y="360680"/>
                  </a:moveTo>
                  <a:lnTo>
                    <a:pt x="311887" y="360680"/>
                  </a:lnTo>
                  <a:lnTo>
                    <a:pt x="308736" y="363812"/>
                  </a:lnTo>
                  <a:lnTo>
                    <a:pt x="308736" y="368300"/>
                  </a:lnTo>
                  <a:lnTo>
                    <a:pt x="316128" y="368300"/>
                  </a:lnTo>
                  <a:lnTo>
                    <a:pt x="316128" y="364490"/>
                  </a:lnTo>
                  <a:lnTo>
                    <a:pt x="314248" y="364490"/>
                  </a:lnTo>
                  <a:lnTo>
                    <a:pt x="314248" y="360680"/>
                  </a:lnTo>
                  <a:close/>
                </a:path>
                <a:path w="1367789" h="995679">
                  <a:moveTo>
                    <a:pt x="632438" y="336550"/>
                  </a:moveTo>
                  <a:lnTo>
                    <a:pt x="626884" y="336550"/>
                  </a:lnTo>
                  <a:lnTo>
                    <a:pt x="628764" y="342900"/>
                  </a:lnTo>
                  <a:lnTo>
                    <a:pt x="642289" y="358140"/>
                  </a:lnTo>
                  <a:lnTo>
                    <a:pt x="654583" y="363220"/>
                  </a:lnTo>
                  <a:lnTo>
                    <a:pt x="656904" y="368300"/>
                  </a:lnTo>
                  <a:lnTo>
                    <a:pt x="661993" y="368300"/>
                  </a:lnTo>
                  <a:lnTo>
                    <a:pt x="657910" y="359410"/>
                  </a:lnTo>
                  <a:lnTo>
                    <a:pt x="645210" y="354330"/>
                  </a:lnTo>
                  <a:lnTo>
                    <a:pt x="633476" y="340360"/>
                  </a:lnTo>
                  <a:lnTo>
                    <a:pt x="632438" y="336550"/>
                  </a:lnTo>
                  <a:close/>
                </a:path>
                <a:path w="1367789" h="995679">
                  <a:moveTo>
                    <a:pt x="326814" y="360680"/>
                  </a:moveTo>
                  <a:lnTo>
                    <a:pt x="321652" y="360680"/>
                  </a:lnTo>
                  <a:lnTo>
                    <a:pt x="321652" y="362986"/>
                  </a:lnTo>
                  <a:lnTo>
                    <a:pt x="324916" y="368159"/>
                  </a:lnTo>
                  <a:lnTo>
                    <a:pt x="325323" y="367030"/>
                  </a:lnTo>
                  <a:lnTo>
                    <a:pt x="330809" y="367030"/>
                  </a:lnTo>
                  <a:lnTo>
                    <a:pt x="326814" y="360680"/>
                  </a:lnTo>
                  <a:close/>
                </a:path>
                <a:path w="1367789" h="995679">
                  <a:moveTo>
                    <a:pt x="311887" y="360680"/>
                  </a:moveTo>
                  <a:lnTo>
                    <a:pt x="308736" y="360680"/>
                  </a:lnTo>
                  <a:lnTo>
                    <a:pt x="308736" y="363812"/>
                  </a:lnTo>
                  <a:lnTo>
                    <a:pt x="311887" y="360680"/>
                  </a:lnTo>
                  <a:close/>
                </a:path>
                <a:path w="1367789" h="995679">
                  <a:moveTo>
                    <a:pt x="318523" y="350891"/>
                  </a:moveTo>
                  <a:lnTo>
                    <a:pt x="320827" y="351790"/>
                  </a:lnTo>
                  <a:lnTo>
                    <a:pt x="316994" y="355601"/>
                  </a:lnTo>
                  <a:lnTo>
                    <a:pt x="321652" y="362986"/>
                  </a:lnTo>
                  <a:lnTo>
                    <a:pt x="321652" y="360680"/>
                  </a:lnTo>
                  <a:lnTo>
                    <a:pt x="326814" y="360680"/>
                  </a:lnTo>
                  <a:lnTo>
                    <a:pt x="322020" y="353060"/>
                  </a:lnTo>
                  <a:lnTo>
                    <a:pt x="321652" y="353060"/>
                  </a:lnTo>
                  <a:lnTo>
                    <a:pt x="321652" y="352476"/>
                  </a:lnTo>
                  <a:lnTo>
                    <a:pt x="321221" y="351790"/>
                  </a:lnTo>
                  <a:lnTo>
                    <a:pt x="321652" y="351790"/>
                  </a:lnTo>
                  <a:lnTo>
                    <a:pt x="321652" y="351534"/>
                  </a:lnTo>
                  <a:lnTo>
                    <a:pt x="318523" y="350891"/>
                  </a:lnTo>
                  <a:close/>
                </a:path>
                <a:path w="1367789" h="995679">
                  <a:moveTo>
                    <a:pt x="316712" y="350520"/>
                  </a:moveTo>
                  <a:lnTo>
                    <a:pt x="316299" y="351313"/>
                  </a:lnTo>
                  <a:lnTo>
                    <a:pt x="318896" y="351790"/>
                  </a:lnTo>
                  <a:lnTo>
                    <a:pt x="315602" y="353393"/>
                  </a:lnTo>
                  <a:lnTo>
                    <a:pt x="316994" y="355601"/>
                  </a:lnTo>
                  <a:lnTo>
                    <a:pt x="320827" y="351790"/>
                  </a:lnTo>
                  <a:lnTo>
                    <a:pt x="318523" y="350891"/>
                  </a:lnTo>
                  <a:lnTo>
                    <a:pt x="316712" y="350520"/>
                  </a:lnTo>
                  <a:close/>
                </a:path>
                <a:path w="1367789" h="995679">
                  <a:moveTo>
                    <a:pt x="321652" y="351534"/>
                  </a:moveTo>
                  <a:lnTo>
                    <a:pt x="321652" y="351925"/>
                  </a:lnTo>
                  <a:lnTo>
                    <a:pt x="333362" y="355600"/>
                  </a:lnTo>
                  <a:lnTo>
                    <a:pt x="334594" y="354330"/>
                  </a:lnTo>
                  <a:lnTo>
                    <a:pt x="334594" y="353060"/>
                  </a:lnTo>
                  <a:lnTo>
                    <a:pt x="329082" y="353060"/>
                  </a:lnTo>
                  <a:lnTo>
                    <a:pt x="321652" y="351534"/>
                  </a:lnTo>
                  <a:close/>
                </a:path>
                <a:path w="1367789" h="995679">
                  <a:moveTo>
                    <a:pt x="316128" y="351643"/>
                  </a:moveTo>
                  <a:lnTo>
                    <a:pt x="315391" y="353060"/>
                  </a:lnTo>
                  <a:lnTo>
                    <a:pt x="315602" y="353393"/>
                  </a:lnTo>
                  <a:lnTo>
                    <a:pt x="316288" y="353060"/>
                  </a:lnTo>
                  <a:lnTo>
                    <a:pt x="316128" y="353060"/>
                  </a:lnTo>
                  <a:lnTo>
                    <a:pt x="316128" y="351643"/>
                  </a:lnTo>
                  <a:close/>
                </a:path>
                <a:path w="1367789" h="995679">
                  <a:moveTo>
                    <a:pt x="305041" y="349250"/>
                  </a:moveTo>
                  <a:lnTo>
                    <a:pt x="305041" y="353060"/>
                  </a:lnTo>
                  <a:lnTo>
                    <a:pt x="310553" y="353060"/>
                  </a:lnTo>
                  <a:lnTo>
                    <a:pt x="310553" y="350260"/>
                  </a:lnTo>
                  <a:lnTo>
                    <a:pt x="305041" y="349250"/>
                  </a:lnTo>
                  <a:close/>
                </a:path>
                <a:path w="1367789" h="995679">
                  <a:moveTo>
                    <a:pt x="316299" y="351313"/>
                  </a:moveTo>
                  <a:lnTo>
                    <a:pt x="316185" y="351534"/>
                  </a:lnTo>
                  <a:lnTo>
                    <a:pt x="316128" y="353060"/>
                  </a:lnTo>
                  <a:lnTo>
                    <a:pt x="316288" y="353060"/>
                  </a:lnTo>
                  <a:lnTo>
                    <a:pt x="318896" y="351790"/>
                  </a:lnTo>
                  <a:lnTo>
                    <a:pt x="316299" y="351313"/>
                  </a:lnTo>
                  <a:close/>
                </a:path>
                <a:path w="1367789" h="995679">
                  <a:moveTo>
                    <a:pt x="321652" y="352476"/>
                  </a:moveTo>
                  <a:lnTo>
                    <a:pt x="321652" y="353060"/>
                  </a:lnTo>
                  <a:lnTo>
                    <a:pt x="322020" y="353060"/>
                  </a:lnTo>
                  <a:lnTo>
                    <a:pt x="321652" y="352476"/>
                  </a:lnTo>
                  <a:close/>
                </a:path>
                <a:path w="1367789" h="995679">
                  <a:moveTo>
                    <a:pt x="336206" y="339090"/>
                  </a:moveTo>
                  <a:lnTo>
                    <a:pt x="330898" y="339090"/>
                  </a:lnTo>
                  <a:lnTo>
                    <a:pt x="330898" y="342900"/>
                  </a:lnTo>
                  <a:lnTo>
                    <a:pt x="329639" y="343491"/>
                  </a:lnTo>
                  <a:lnTo>
                    <a:pt x="329082" y="353060"/>
                  </a:lnTo>
                  <a:lnTo>
                    <a:pt x="334594" y="353060"/>
                  </a:lnTo>
                  <a:lnTo>
                    <a:pt x="334594" y="340360"/>
                  </a:lnTo>
                  <a:lnTo>
                    <a:pt x="336206" y="339090"/>
                  </a:lnTo>
                  <a:close/>
                </a:path>
                <a:path w="1367789" h="995679">
                  <a:moveTo>
                    <a:pt x="321221" y="351790"/>
                  </a:moveTo>
                  <a:lnTo>
                    <a:pt x="321652" y="352476"/>
                  </a:lnTo>
                  <a:lnTo>
                    <a:pt x="321652" y="351925"/>
                  </a:lnTo>
                  <a:lnTo>
                    <a:pt x="321221" y="351790"/>
                  </a:lnTo>
                  <a:close/>
                </a:path>
                <a:path w="1367789" h="995679">
                  <a:moveTo>
                    <a:pt x="321652" y="351790"/>
                  </a:moveTo>
                  <a:lnTo>
                    <a:pt x="321221" y="351790"/>
                  </a:lnTo>
                  <a:lnTo>
                    <a:pt x="321652" y="351925"/>
                  </a:lnTo>
                  <a:lnTo>
                    <a:pt x="321652" y="351790"/>
                  </a:lnTo>
                  <a:close/>
                </a:path>
                <a:path w="1367789" h="995679">
                  <a:moveTo>
                    <a:pt x="315213" y="351114"/>
                  </a:moveTo>
                  <a:lnTo>
                    <a:pt x="315213" y="351790"/>
                  </a:lnTo>
                  <a:lnTo>
                    <a:pt x="316052" y="351790"/>
                  </a:lnTo>
                  <a:lnTo>
                    <a:pt x="316128" y="351282"/>
                  </a:lnTo>
                  <a:lnTo>
                    <a:pt x="315213" y="351114"/>
                  </a:lnTo>
                  <a:close/>
                </a:path>
                <a:path w="1367789" h="995679">
                  <a:moveTo>
                    <a:pt x="326262" y="346710"/>
                  </a:moveTo>
                  <a:lnTo>
                    <a:pt x="321652" y="346710"/>
                  </a:lnTo>
                  <a:lnTo>
                    <a:pt x="321652" y="351534"/>
                  </a:lnTo>
                  <a:lnTo>
                    <a:pt x="322897" y="351790"/>
                  </a:lnTo>
                  <a:lnTo>
                    <a:pt x="326262" y="351790"/>
                  </a:lnTo>
                  <a:lnTo>
                    <a:pt x="326262" y="346710"/>
                  </a:lnTo>
                  <a:close/>
                </a:path>
                <a:path w="1367789" h="995679">
                  <a:moveTo>
                    <a:pt x="329451" y="346710"/>
                  </a:moveTo>
                  <a:lnTo>
                    <a:pt x="328155" y="346710"/>
                  </a:lnTo>
                  <a:lnTo>
                    <a:pt x="328155" y="351790"/>
                  </a:lnTo>
                  <a:lnTo>
                    <a:pt x="329156" y="351790"/>
                  </a:lnTo>
                  <a:lnTo>
                    <a:pt x="329451" y="346710"/>
                  </a:lnTo>
                  <a:close/>
                </a:path>
                <a:path w="1367789" h="995679">
                  <a:moveTo>
                    <a:pt x="339216" y="346710"/>
                  </a:moveTo>
                  <a:lnTo>
                    <a:pt x="334594" y="346710"/>
                  </a:lnTo>
                  <a:lnTo>
                    <a:pt x="334594" y="351790"/>
                  </a:lnTo>
                  <a:lnTo>
                    <a:pt x="339216" y="351790"/>
                  </a:lnTo>
                  <a:lnTo>
                    <a:pt x="339216" y="346710"/>
                  </a:lnTo>
                  <a:close/>
                </a:path>
                <a:path w="1367789" h="995679">
                  <a:moveTo>
                    <a:pt x="316128" y="351282"/>
                  </a:moveTo>
                  <a:lnTo>
                    <a:pt x="316128" y="351643"/>
                  </a:lnTo>
                  <a:lnTo>
                    <a:pt x="316299" y="351313"/>
                  </a:lnTo>
                  <a:lnTo>
                    <a:pt x="316128" y="351282"/>
                  </a:lnTo>
                  <a:close/>
                </a:path>
                <a:path w="1367789" h="995679">
                  <a:moveTo>
                    <a:pt x="321652" y="349250"/>
                  </a:moveTo>
                  <a:lnTo>
                    <a:pt x="316128" y="349250"/>
                  </a:lnTo>
                  <a:lnTo>
                    <a:pt x="316128" y="349958"/>
                  </a:lnTo>
                  <a:lnTo>
                    <a:pt x="318523" y="350891"/>
                  </a:lnTo>
                  <a:lnTo>
                    <a:pt x="321652" y="351534"/>
                  </a:lnTo>
                  <a:lnTo>
                    <a:pt x="321652" y="349250"/>
                  </a:lnTo>
                  <a:close/>
                </a:path>
                <a:path w="1367789" h="995679">
                  <a:moveTo>
                    <a:pt x="316128" y="349958"/>
                  </a:moveTo>
                  <a:lnTo>
                    <a:pt x="316128" y="351282"/>
                  </a:lnTo>
                  <a:lnTo>
                    <a:pt x="316299" y="351313"/>
                  </a:lnTo>
                  <a:lnTo>
                    <a:pt x="316712" y="350520"/>
                  </a:lnTo>
                  <a:lnTo>
                    <a:pt x="317569" y="350520"/>
                  </a:lnTo>
                  <a:lnTo>
                    <a:pt x="316128" y="349958"/>
                  </a:lnTo>
                  <a:close/>
                </a:path>
                <a:path w="1367789" h="995679">
                  <a:moveTo>
                    <a:pt x="315213" y="349601"/>
                  </a:moveTo>
                  <a:lnTo>
                    <a:pt x="315213" y="351114"/>
                  </a:lnTo>
                  <a:lnTo>
                    <a:pt x="316128" y="351282"/>
                  </a:lnTo>
                  <a:lnTo>
                    <a:pt x="316128" y="349958"/>
                  </a:lnTo>
                  <a:lnTo>
                    <a:pt x="315213" y="349601"/>
                  </a:lnTo>
                  <a:close/>
                </a:path>
                <a:path w="1367789" h="995679">
                  <a:moveTo>
                    <a:pt x="310553" y="347784"/>
                  </a:moveTo>
                  <a:lnTo>
                    <a:pt x="310553" y="350260"/>
                  </a:lnTo>
                  <a:lnTo>
                    <a:pt x="315213" y="351114"/>
                  </a:lnTo>
                  <a:lnTo>
                    <a:pt x="315213" y="349601"/>
                  </a:lnTo>
                  <a:lnTo>
                    <a:pt x="310553" y="347784"/>
                  </a:lnTo>
                  <a:close/>
                </a:path>
                <a:path w="1367789" h="995679">
                  <a:moveTo>
                    <a:pt x="317569" y="350520"/>
                  </a:moveTo>
                  <a:lnTo>
                    <a:pt x="316712" y="350520"/>
                  </a:lnTo>
                  <a:lnTo>
                    <a:pt x="318523" y="350891"/>
                  </a:lnTo>
                  <a:lnTo>
                    <a:pt x="317569" y="350520"/>
                  </a:lnTo>
                  <a:close/>
                </a:path>
                <a:path w="1367789" h="995679">
                  <a:moveTo>
                    <a:pt x="308736" y="336550"/>
                  </a:moveTo>
                  <a:lnTo>
                    <a:pt x="305041" y="336550"/>
                  </a:lnTo>
                  <a:lnTo>
                    <a:pt x="305041" y="349250"/>
                  </a:lnTo>
                  <a:lnTo>
                    <a:pt x="310553" y="350260"/>
                  </a:lnTo>
                  <a:lnTo>
                    <a:pt x="310553" y="349250"/>
                  </a:lnTo>
                  <a:lnTo>
                    <a:pt x="308736" y="349250"/>
                  </a:lnTo>
                  <a:lnTo>
                    <a:pt x="308736" y="347076"/>
                  </a:lnTo>
                  <a:lnTo>
                    <a:pt x="307797" y="346710"/>
                  </a:lnTo>
                  <a:lnTo>
                    <a:pt x="308736" y="345812"/>
                  </a:lnTo>
                  <a:lnTo>
                    <a:pt x="308736" y="342900"/>
                  </a:lnTo>
                  <a:lnTo>
                    <a:pt x="311784" y="342900"/>
                  </a:lnTo>
                  <a:lnTo>
                    <a:pt x="314443" y="340360"/>
                  </a:lnTo>
                  <a:lnTo>
                    <a:pt x="308736" y="340360"/>
                  </a:lnTo>
                  <a:lnTo>
                    <a:pt x="308736" y="336550"/>
                  </a:lnTo>
                  <a:close/>
                </a:path>
                <a:path w="1367789" h="995679">
                  <a:moveTo>
                    <a:pt x="321652" y="346710"/>
                  </a:moveTo>
                  <a:lnTo>
                    <a:pt x="315213" y="346710"/>
                  </a:lnTo>
                  <a:lnTo>
                    <a:pt x="315213" y="349601"/>
                  </a:lnTo>
                  <a:lnTo>
                    <a:pt x="316128" y="349958"/>
                  </a:lnTo>
                  <a:lnTo>
                    <a:pt x="316128" y="349250"/>
                  </a:lnTo>
                  <a:lnTo>
                    <a:pt x="321652" y="349250"/>
                  </a:lnTo>
                  <a:lnTo>
                    <a:pt x="321652" y="346710"/>
                  </a:lnTo>
                  <a:close/>
                </a:path>
                <a:path w="1367789" h="995679">
                  <a:moveTo>
                    <a:pt x="308736" y="347076"/>
                  </a:moveTo>
                  <a:lnTo>
                    <a:pt x="308736" y="349250"/>
                  </a:lnTo>
                  <a:lnTo>
                    <a:pt x="310553" y="349250"/>
                  </a:lnTo>
                  <a:lnTo>
                    <a:pt x="310553" y="347784"/>
                  </a:lnTo>
                  <a:lnTo>
                    <a:pt x="308736" y="347076"/>
                  </a:lnTo>
                  <a:close/>
                </a:path>
                <a:path w="1367789" h="995679">
                  <a:moveTo>
                    <a:pt x="314248" y="342900"/>
                  </a:moveTo>
                  <a:lnTo>
                    <a:pt x="311784" y="342900"/>
                  </a:lnTo>
                  <a:lnTo>
                    <a:pt x="310553" y="344076"/>
                  </a:lnTo>
                  <a:lnTo>
                    <a:pt x="310553" y="347784"/>
                  </a:lnTo>
                  <a:lnTo>
                    <a:pt x="314312" y="349250"/>
                  </a:lnTo>
                  <a:lnTo>
                    <a:pt x="315213" y="349250"/>
                  </a:lnTo>
                  <a:lnTo>
                    <a:pt x="315213" y="346710"/>
                  </a:lnTo>
                  <a:lnTo>
                    <a:pt x="321652" y="346710"/>
                  </a:lnTo>
                  <a:lnTo>
                    <a:pt x="321652" y="345440"/>
                  </a:lnTo>
                  <a:lnTo>
                    <a:pt x="314248" y="345440"/>
                  </a:lnTo>
                  <a:lnTo>
                    <a:pt x="314248" y="342900"/>
                  </a:lnTo>
                  <a:close/>
                </a:path>
                <a:path w="1367789" h="995679">
                  <a:moveTo>
                    <a:pt x="310553" y="344076"/>
                  </a:moveTo>
                  <a:lnTo>
                    <a:pt x="308736" y="345812"/>
                  </a:lnTo>
                  <a:lnTo>
                    <a:pt x="308736" y="347076"/>
                  </a:lnTo>
                  <a:lnTo>
                    <a:pt x="310553" y="347784"/>
                  </a:lnTo>
                  <a:lnTo>
                    <a:pt x="310553" y="344076"/>
                  </a:lnTo>
                  <a:close/>
                </a:path>
                <a:path w="1367789" h="995679">
                  <a:moveTo>
                    <a:pt x="308736" y="345812"/>
                  </a:moveTo>
                  <a:lnTo>
                    <a:pt x="307797" y="346710"/>
                  </a:lnTo>
                  <a:lnTo>
                    <a:pt x="308736" y="347076"/>
                  </a:lnTo>
                  <a:lnTo>
                    <a:pt x="308736" y="345812"/>
                  </a:lnTo>
                  <a:close/>
                </a:path>
                <a:path w="1367789" h="995679">
                  <a:moveTo>
                    <a:pt x="310553" y="342900"/>
                  </a:moveTo>
                  <a:lnTo>
                    <a:pt x="308736" y="342900"/>
                  </a:lnTo>
                  <a:lnTo>
                    <a:pt x="308736" y="345812"/>
                  </a:lnTo>
                  <a:lnTo>
                    <a:pt x="310455" y="344170"/>
                  </a:lnTo>
                  <a:lnTo>
                    <a:pt x="310553" y="342900"/>
                  </a:lnTo>
                  <a:close/>
                </a:path>
                <a:path w="1367789" h="995679">
                  <a:moveTo>
                    <a:pt x="318909" y="337122"/>
                  </a:moveTo>
                  <a:lnTo>
                    <a:pt x="314337" y="341630"/>
                  </a:lnTo>
                  <a:lnTo>
                    <a:pt x="318211" y="345440"/>
                  </a:lnTo>
                  <a:lnTo>
                    <a:pt x="320762" y="342900"/>
                  </a:lnTo>
                  <a:lnTo>
                    <a:pt x="319836" y="342900"/>
                  </a:lnTo>
                  <a:lnTo>
                    <a:pt x="319836" y="339090"/>
                  </a:lnTo>
                  <a:lnTo>
                    <a:pt x="318909" y="339090"/>
                  </a:lnTo>
                  <a:lnTo>
                    <a:pt x="318909" y="337122"/>
                  </a:lnTo>
                  <a:close/>
                </a:path>
                <a:path w="1367789" h="995679">
                  <a:moveTo>
                    <a:pt x="329848" y="339897"/>
                  </a:moveTo>
                  <a:lnTo>
                    <a:pt x="325488" y="345440"/>
                  </a:lnTo>
                  <a:lnTo>
                    <a:pt x="329639" y="343491"/>
                  </a:lnTo>
                  <a:lnTo>
                    <a:pt x="329848" y="339897"/>
                  </a:lnTo>
                  <a:close/>
                </a:path>
                <a:path w="1367789" h="995679">
                  <a:moveTo>
                    <a:pt x="337312" y="324160"/>
                  </a:moveTo>
                  <a:lnTo>
                    <a:pt x="332778" y="328283"/>
                  </a:lnTo>
                  <a:lnTo>
                    <a:pt x="332778" y="328930"/>
                  </a:lnTo>
                  <a:lnTo>
                    <a:pt x="332066" y="328930"/>
                  </a:lnTo>
                  <a:lnTo>
                    <a:pt x="331677" y="329283"/>
                  </a:lnTo>
                  <a:lnTo>
                    <a:pt x="335508" y="330200"/>
                  </a:lnTo>
                  <a:lnTo>
                    <a:pt x="331846" y="334788"/>
                  </a:lnTo>
                  <a:lnTo>
                    <a:pt x="331812" y="335280"/>
                  </a:lnTo>
                  <a:lnTo>
                    <a:pt x="331447" y="335289"/>
                  </a:lnTo>
                  <a:lnTo>
                    <a:pt x="326686" y="341255"/>
                  </a:lnTo>
                  <a:lnTo>
                    <a:pt x="325552" y="345216"/>
                  </a:lnTo>
                  <a:lnTo>
                    <a:pt x="329789" y="339897"/>
                  </a:lnTo>
                  <a:lnTo>
                    <a:pt x="329895" y="339090"/>
                  </a:lnTo>
                  <a:lnTo>
                    <a:pt x="331478" y="337777"/>
                  </a:lnTo>
                  <a:lnTo>
                    <a:pt x="334479" y="334010"/>
                  </a:lnTo>
                  <a:lnTo>
                    <a:pt x="336023" y="334010"/>
                  </a:lnTo>
                  <a:lnTo>
                    <a:pt x="345216" y="326390"/>
                  </a:lnTo>
                  <a:lnTo>
                    <a:pt x="338289" y="326390"/>
                  </a:lnTo>
                  <a:lnTo>
                    <a:pt x="338289" y="324253"/>
                  </a:lnTo>
                  <a:lnTo>
                    <a:pt x="337312" y="324160"/>
                  </a:lnTo>
                  <a:close/>
                </a:path>
                <a:path w="1367789" h="995679">
                  <a:moveTo>
                    <a:pt x="325348" y="338333"/>
                  </a:moveTo>
                  <a:lnTo>
                    <a:pt x="324434" y="339243"/>
                  </a:lnTo>
                  <a:lnTo>
                    <a:pt x="322818" y="342900"/>
                  </a:lnTo>
                  <a:lnTo>
                    <a:pt x="323672" y="344170"/>
                  </a:lnTo>
                  <a:lnTo>
                    <a:pt x="325119" y="342900"/>
                  </a:lnTo>
                  <a:lnTo>
                    <a:pt x="325373" y="342318"/>
                  </a:lnTo>
                  <a:lnTo>
                    <a:pt x="325348" y="340360"/>
                  </a:lnTo>
                  <a:lnTo>
                    <a:pt x="325348" y="338333"/>
                  </a:lnTo>
                  <a:close/>
                </a:path>
                <a:path w="1367789" h="995679">
                  <a:moveTo>
                    <a:pt x="311784" y="342900"/>
                  </a:moveTo>
                  <a:lnTo>
                    <a:pt x="310553" y="342900"/>
                  </a:lnTo>
                  <a:lnTo>
                    <a:pt x="310553" y="344076"/>
                  </a:lnTo>
                  <a:lnTo>
                    <a:pt x="311784" y="342900"/>
                  </a:lnTo>
                  <a:close/>
                </a:path>
                <a:path w="1367789" h="995679">
                  <a:moveTo>
                    <a:pt x="339429" y="336550"/>
                  </a:moveTo>
                  <a:lnTo>
                    <a:pt x="332957" y="336551"/>
                  </a:lnTo>
                  <a:lnTo>
                    <a:pt x="331586" y="337688"/>
                  </a:lnTo>
                  <a:lnTo>
                    <a:pt x="329848" y="339897"/>
                  </a:lnTo>
                  <a:lnTo>
                    <a:pt x="329639" y="343491"/>
                  </a:lnTo>
                  <a:lnTo>
                    <a:pt x="330898" y="342900"/>
                  </a:lnTo>
                  <a:lnTo>
                    <a:pt x="330898" y="339090"/>
                  </a:lnTo>
                  <a:lnTo>
                    <a:pt x="336206" y="339090"/>
                  </a:lnTo>
                  <a:lnTo>
                    <a:pt x="339429" y="336550"/>
                  </a:lnTo>
                  <a:close/>
                </a:path>
                <a:path w="1367789" h="995679">
                  <a:moveTo>
                    <a:pt x="272643" y="337820"/>
                  </a:moveTo>
                  <a:lnTo>
                    <a:pt x="261581" y="337820"/>
                  </a:lnTo>
                  <a:lnTo>
                    <a:pt x="261581" y="342900"/>
                  </a:lnTo>
                  <a:lnTo>
                    <a:pt x="272643" y="342900"/>
                  </a:lnTo>
                  <a:lnTo>
                    <a:pt x="272643" y="337820"/>
                  </a:lnTo>
                  <a:close/>
                </a:path>
                <a:path w="1367789" h="995679">
                  <a:moveTo>
                    <a:pt x="286925" y="332740"/>
                  </a:moveTo>
                  <a:lnTo>
                    <a:pt x="275483" y="332740"/>
                  </a:lnTo>
                  <a:lnTo>
                    <a:pt x="275742" y="339090"/>
                  </a:lnTo>
                  <a:lnTo>
                    <a:pt x="289305" y="342900"/>
                  </a:lnTo>
                  <a:lnTo>
                    <a:pt x="289729" y="340360"/>
                  </a:lnTo>
                  <a:lnTo>
                    <a:pt x="286550" y="340360"/>
                  </a:lnTo>
                  <a:lnTo>
                    <a:pt x="286925" y="332740"/>
                  </a:lnTo>
                  <a:close/>
                </a:path>
                <a:path w="1367789" h="995679">
                  <a:moveTo>
                    <a:pt x="325348" y="335827"/>
                  </a:moveTo>
                  <a:lnTo>
                    <a:pt x="322592" y="338742"/>
                  </a:lnTo>
                  <a:lnTo>
                    <a:pt x="322592" y="339090"/>
                  </a:lnTo>
                  <a:lnTo>
                    <a:pt x="322263" y="339090"/>
                  </a:lnTo>
                  <a:lnTo>
                    <a:pt x="320654" y="340791"/>
                  </a:lnTo>
                  <a:lnTo>
                    <a:pt x="320052" y="341630"/>
                  </a:lnTo>
                  <a:lnTo>
                    <a:pt x="319836" y="341630"/>
                  </a:lnTo>
                  <a:lnTo>
                    <a:pt x="319836" y="342900"/>
                  </a:lnTo>
                  <a:lnTo>
                    <a:pt x="320762" y="342900"/>
                  </a:lnTo>
                  <a:lnTo>
                    <a:pt x="322881" y="340789"/>
                  </a:lnTo>
                  <a:lnTo>
                    <a:pt x="324386" y="339243"/>
                  </a:lnTo>
                  <a:lnTo>
                    <a:pt x="324502" y="339090"/>
                  </a:lnTo>
                  <a:lnTo>
                    <a:pt x="322592" y="339090"/>
                  </a:lnTo>
                  <a:lnTo>
                    <a:pt x="322592" y="338742"/>
                  </a:lnTo>
                  <a:lnTo>
                    <a:pt x="324743" y="338742"/>
                  </a:lnTo>
                  <a:lnTo>
                    <a:pt x="325348" y="337869"/>
                  </a:lnTo>
                  <a:lnTo>
                    <a:pt x="325348" y="335827"/>
                  </a:lnTo>
                  <a:close/>
                </a:path>
                <a:path w="1367789" h="995679">
                  <a:moveTo>
                    <a:pt x="322881" y="340789"/>
                  </a:moveTo>
                  <a:lnTo>
                    <a:pt x="320762" y="342900"/>
                  </a:lnTo>
                  <a:lnTo>
                    <a:pt x="322881" y="340789"/>
                  </a:lnTo>
                  <a:close/>
                </a:path>
                <a:path w="1367789" h="995679">
                  <a:moveTo>
                    <a:pt x="328270" y="335689"/>
                  </a:moveTo>
                  <a:lnTo>
                    <a:pt x="325373" y="342318"/>
                  </a:lnTo>
                  <a:lnTo>
                    <a:pt x="325373" y="342900"/>
                  </a:lnTo>
                  <a:lnTo>
                    <a:pt x="326680" y="341262"/>
                  </a:lnTo>
                  <a:lnTo>
                    <a:pt x="328270" y="335689"/>
                  </a:lnTo>
                  <a:close/>
                </a:path>
                <a:path w="1367789" h="995679">
                  <a:moveTo>
                    <a:pt x="327894" y="336550"/>
                  </a:moveTo>
                  <a:lnTo>
                    <a:pt x="327137" y="336551"/>
                  </a:lnTo>
                  <a:lnTo>
                    <a:pt x="326262" y="337422"/>
                  </a:lnTo>
                  <a:lnTo>
                    <a:pt x="326262" y="339090"/>
                  </a:lnTo>
                  <a:lnTo>
                    <a:pt x="325373" y="339090"/>
                  </a:lnTo>
                  <a:lnTo>
                    <a:pt x="325373" y="342318"/>
                  </a:lnTo>
                  <a:lnTo>
                    <a:pt x="327894" y="336550"/>
                  </a:lnTo>
                  <a:close/>
                </a:path>
                <a:path w="1367789" h="995679">
                  <a:moveTo>
                    <a:pt x="320820" y="335280"/>
                  </a:moveTo>
                  <a:lnTo>
                    <a:pt x="319932" y="336092"/>
                  </a:lnTo>
                  <a:lnTo>
                    <a:pt x="319836" y="341630"/>
                  </a:lnTo>
                  <a:lnTo>
                    <a:pt x="320820" y="335280"/>
                  </a:lnTo>
                  <a:close/>
                </a:path>
                <a:path w="1367789" h="995679">
                  <a:moveTo>
                    <a:pt x="321652" y="334362"/>
                  </a:moveTo>
                  <a:lnTo>
                    <a:pt x="320848" y="335171"/>
                  </a:lnTo>
                  <a:lnTo>
                    <a:pt x="319862" y="341630"/>
                  </a:lnTo>
                  <a:lnTo>
                    <a:pt x="320209" y="341262"/>
                  </a:lnTo>
                  <a:lnTo>
                    <a:pt x="322272" y="336550"/>
                  </a:lnTo>
                  <a:lnTo>
                    <a:pt x="321652" y="336550"/>
                  </a:lnTo>
                  <a:lnTo>
                    <a:pt x="321652" y="334362"/>
                  </a:lnTo>
                  <a:close/>
                </a:path>
                <a:path w="1367789" h="995679">
                  <a:moveTo>
                    <a:pt x="320216" y="341255"/>
                  </a:moveTo>
                  <a:lnTo>
                    <a:pt x="319862" y="341630"/>
                  </a:lnTo>
                  <a:lnTo>
                    <a:pt x="320052" y="341630"/>
                  </a:lnTo>
                  <a:lnTo>
                    <a:pt x="320216" y="341255"/>
                  </a:lnTo>
                  <a:close/>
                </a:path>
                <a:path w="1367789" h="995679">
                  <a:moveTo>
                    <a:pt x="320419" y="341040"/>
                  </a:moveTo>
                  <a:lnTo>
                    <a:pt x="320213" y="341262"/>
                  </a:lnTo>
                  <a:lnTo>
                    <a:pt x="320052" y="341630"/>
                  </a:lnTo>
                  <a:lnTo>
                    <a:pt x="320419" y="341040"/>
                  </a:lnTo>
                  <a:close/>
                </a:path>
                <a:path w="1367789" h="995679">
                  <a:moveTo>
                    <a:pt x="320654" y="340791"/>
                  </a:moveTo>
                  <a:lnTo>
                    <a:pt x="320419" y="341040"/>
                  </a:lnTo>
                  <a:lnTo>
                    <a:pt x="320052" y="341630"/>
                  </a:lnTo>
                  <a:lnTo>
                    <a:pt x="320654" y="340791"/>
                  </a:lnTo>
                  <a:close/>
                </a:path>
                <a:path w="1367789" h="995679">
                  <a:moveTo>
                    <a:pt x="330441" y="336550"/>
                  </a:moveTo>
                  <a:lnTo>
                    <a:pt x="328024" y="336551"/>
                  </a:lnTo>
                  <a:lnTo>
                    <a:pt x="326680" y="341262"/>
                  </a:lnTo>
                  <a:lnTo>
                    <a:pt x="330441" y="336550"/>
                  </a:lnTo>
                  <a:close/>
                </a:path>
                <a:path w="1367789" h="995679">
                  <a:moveTo>
                    <a:pt x="322592" y="335817"/>
                  </a:moveTo>
                  <a:lnTo>
                    <a:pt x="320216" y="341255"/>
                  </a:lnTo>
                  <a:lnTo>
                    <a:pt x="320419" y="341040"/>
                  </a:lnTo>
                  <a:lnTo>
                    <a:pt x="322505" y="337688"/>
                  </a:lnTo>
                  <a:lnTo>
                    <a:pt x="322592" y="335817"/>
                  </a:lnTo>
                  <a:close/>
                </a:path>
                <a:path w="1367789" h="995679">
                  <a:moveTo>
                    <a:pt x="322592" y="337547"/>
                  </a:moveTo>
                  <a:lnTo>
                    <a:pt x="320419" y="341040"/>
                  </a:lnTo>
                  <a:lnTo>
                    <a:pt x="320656" y="340789"/>
                  </a:lnTo>
                  <a:lnTo>
                    <a:pt x="322592" y="338094"/>
                  </a:lnTo>
                  <a:lnTo>
                    <a:pt x="322592" y="337547"/>
                  </a:lnTo>
                  <a:close/>
                </a:path>
                <a:path w="1367789" h="995679">
                  <a:moveTo>
                    <a:pt x="322592" y="338094"/>
                  </a:moveTo>
                  <a:lnTo>
                    <a:pt x="320654" y="340791"/>
                  </a:lnTo>
                  <a:lnTo>
                    <a:pt x="322592" y="338742"/>
                  </a:lnTo>
                  <a:lnTo>
                    <a:pt x="322592" y="338094"/>
                  </a:lnTo>
                  <a:close/>
                </a:path>
                <a:path w="1367789" h="995679">
                  <a:moveTo>
                    <a:pt x="324474" y="339153"/>
                  </a:moveTo>
                  <a:lnTo>
                    <a:pt x="322881" y="340789"/>
                  </a:lnTo>
                  <a:lnTo>
                    <a:pt x="324434" y="339243"/>
                  </a:lnTo>
                  <a:close/>
                </a:path>
                <a:path w="1367789" h="995679">
                  <a:moveTo>
                    <a:pt x="287197" y="327210"/>
                  </a:moveTo>
                  <a:lnTo>
                    <a:pt x="286550" y="340360"/>
                  </a:lnTo>
                  <a:lnTo>
                    <a:pt x="288061" y="327660"/>
                  </a:lnTo>
                  <a:lnTo>
                    <a:pt x="287197" y="327210"/>
                  </a:lnTo>
                  <a:close/>
                </a:path>
                <a:path w="1367789" h="995679">
                  <a:moveTo>
                    <a:pt x="291001" y="332740"/>
                  </a:moveTo>
                  <a:lnTo>
                    <a:pt x="287456" y="332740"/>
                  </a:lnTo>
                  <a:lnTo>
                    <a:pt x="286550" y="340360"/>
                  </a:lnTo>
                  <a:lnTo>
                    <a:pt x="289729" y="340360"/>
                  </a:lnTo>
                  <a:lnTo>
                    <a:pt x="291001" y="332740"/>
                  </a:lnTo>
                  <a:close/>
                </a:path>
                <a:path w="1367789" h="995679">
                  <a:moveTo>
                    <a:pt x="299453" y="336550"/>
                  </a:moveTo>
                  <a:lnTo>
                    <a:pt x="293941" y="336550"/>
                  </a:lnTo>
                  <a:lnTo>
                    <a:pt x="293941" y="340360"/>
                  </a:lnTo>
                  <a:lnTo>
                    <a:pt x="299453" y="340360"/>
                  </a:lnTo>
                  <a:lnTo>
                    <a:pt x="299453" y="336550"/>
                  </a:lnTo>
                  <a:close/>
                </a:path>
                <a:path w="1367789" h="995679">
                  <a:moveTo>
                    <a:pt x="311518" y="332660"/>
                  </a:moveTo>
                  <a:lnTo>
                    <a:pt x="308736" y="333317"/>
                  </a:lnTo>
                  <a:lnTo>
                    <a:pt x="308736" y="340360"/>
                  </a:lnTo>
                  <a:lnTo>
                    <a:pt x="314443" y="340360"/>
                  </a:lnTo>
                  <a:lnTo>
                    <a:pt x="315772" y="339090"/>
                  </a:lnTo>
                  <a:lnTo>
                    <a:pt x="315213" y="339090"/>
                  </a:lnTo>
                  <a:lnTo>
                    <a:pt x="315213" y="336550"/>
                  </a:lnTo>
                  <a:lnTo>
                    <a:pt x="314248" y="336550"/>
                  </a:lnTo>
                  <a:lnTo>
                    <a:pt x="314248" y="335280"/>
                  </a:lnTo>
                  <a:lnTo>
                    <a:pt x="311518" y="335280"/>
                  </a:lnTo>
                  <a:lnTo>
                    <a:pt x="311518" y="332660"/>
                  </a:lnTo>
                  <a:close/>
                </a:path>
                <a:path w="1367789" h="995679">
                  <a:moveTo>
                    <a:pt x="318909" y="336092"/>
                  </a:moveTo>
                  <a:lnTo>
                    <a:pt x="314443" y="340360"/>
                  </a:lnTo>
                  <a:lnTo>
                    <a:pt x="315645" y="340360"/>
                  </a:lnTo>
                  <a:lnTo>
                    <a:pt x="316953" y="339090"/>
                  </a:lnTo>
                  <a:lnTo>
                    <a:pt x="318909" y="337122"/>
                  </a:lnTo>
                  <a:lnTo>
                    <a:pt x="318909" y="336092"/>
                  </a:lnTo>
                  <a:close/>
                </a:path>
                <a:path w="1367789" h="995679">
                  <a:moveTo>
                    <a:pt x="324434" y="339243"/>
                  </a:moveTo>
                  <a:lnTo>
                    <a:pt x="323312" y="340360"/>
                  </a:lnTo>
                  <a:lnTo>
                    <a:pt x="323940" y="340360"/>
                  </a:lnTo>
                  <a:lnTo>
                    <a:pt x="324434" y="339243"/>
                  </a:lnTo>
                  <a:close/>
                </a:path>
                <a:path w="1367789" h="995679">
                  <a:moveTo>
                    <a:pt x="326262" y="337422"/>
                  </a:moveTo>
                  <a:lnTo>
                    <a:pt x="325348" y="338333"/>
                  </a:lnTo>
                  <a:lnTo>
                    <a:pt x="325348" y="340360"/>
                  </a:lnTo>
                  <a:lnTo>
                    <a:pt x="325373" y="339090"/>
                  </a:lnTo>
                  <a:lnTo>
                    <a:pt x="326262" y="339090"/>
                  </a:lnTo>
                  <a:lnTo>
                    <a:pt x="326262" y="337422"/>
                  </a:lnTo>
                  <a:close/>
                </a:path>
                <a:path w="1367789" h="995679">
                  <a:moveTo>
                    <a:pt x="329852" y="339818"/>
                  </a:moveTo>
                  <a:lnTo>
                    <a:pt x="329421" y="340360"/>
                  </a:lnTo>
                  <a:lnTo>
                    <a:pt x="329848" y="339897"/>
                  </a:lnTo>
                  <a:close/>
                </a:path>
                <a:path w="1367789" h="995679">
                  <a:moveTo>
                    <a:pt x="624220" y="322580"/>
                  </a:moveTo>
                  <a:lnTo>
                    <a:pt x="355953" y="322580"/>
                  </a:lnTo>
                  <a:lnTo>
                    <a:pt x="355549" y="323850"/>
                  </a:lnTo>
                  <a:lnTo>
                    <a:pt x="334594" y="340360"/>
                  </a:lnTo>
                  <a:lnTo>
                    <a:pt x="628012" y="340360"/>
                  </a:lnTo>
                  <a:lnTo>
                    <a:pt x="625005" y="330200"/>
                  </a:lnTo>
                  <a:lnTo>
                    <a:pt x="624220" y="322580"/>
                  </a:lnTo>
                  <a:close/>
                </a:path>
                <a:path w="1367789" h="995679">
                  <a:moveTo>
                    <a:pt x="331586" y="337688"/>
                  </a:moveTo>
                  <a:lnTo>
                    <a:pt x="329852" y="339818"/>
                  </a:lnTo>
                  <a:lnTo>
                    <a:pt x="331586" y="337688"/>
                  </a:lnTo>
                  <a:close/>
                </a:path>
                <a:path w="1367789" h="995679">
                  <a:moveTo>
                    <a:pt x="331478" y="337777"/>
                  </a:moveTo>
                  <a:lnTo>
                    <a:pt x="329895" y="339090"/>
                  </a:lnTo>
                  <a:lnTo>
                    <a:pt x="329852" y="339818"/>
                  </a:lnTo>
                  <a:lnTo>
                    <a:pt x="331478" y="337777"/>
                  </a:lnTo>
                  <a:close/>
                </a:path>
                <a:path w="1367789" h="995679">
                  <a:moveTo>
                    <a:pt x="324588" y="339090"/>
                  </a:moveTo>
                  <a:lnTo>
                    <a:pt x="324434" y="339243"/>
                  </a:lnTo>
                  <a:lnTo>
                    <a:pt x="324588" y="339090"/>
                  </a:lnTo>
                  <a:close/>
                </a:path>
                <a:path w="1367789" h="995679">
                  <a:moveTo>
                    <a:pt x="324535" y="339090"/>
                  </a:moveTo>
                  <a:close/>
                </a:path>
                <a:path w="1367789" h="995679">
                  <a:moveTo>
                    <a:pt x="318871" y="330200"/>
                  </a:moveTo>
                  <a:lnTo>
                    <a:pt x="317389" y="330200"/>
                  </a:lnTo>
                  <a:lnTo>
                    <a:pt x="316560" y="331470"/>
                  </a:lnTo>
                  <a:lnTo>
                    <a:pt x="315213" y="331787"/>
                  </a:lnTo>
                  <a:lnTo>
                    <a:pt x="315213" y="339090"/>
                  </a:lnTo>
                  <a:lnTo>
                    <a:pt x="315772" y="339090"/>
                  </a:lnTo>
                  <a:lnTo>
                    <a:pt x="318431" y="336550"/>
                  </a:lnTo>
                  <a:lnTo>
                    <a:pt x="316128" y="336550"/>
                  </a:lnTo>
                  <a:lnTo>
                    <a:pt x="316128" y="332740"/>
                  </a:lnTo>
                  <a:lnTo>
                    <a:pt x="318871" y="332740"/>
                  </a:lnTo>
                  <a:lnTo>
                    <a:pt x="318871" y="330200"/>
                  </a:lnTo>
                  <a:close/>
                </a:path>
                <a:path w="1367789" h="995679">
                  <a:moveTo>
                    <a:pt x="319836" y="336189"/>
                  </a:moveTo>
                  <a:lnTo>
                    <a:pt x="318909" y="337122"/>
                  </a:lnTo>
                  <a:lnTo>
                    <a:pt x="318909" y="339090"/>
                  </a:lnTo>
                  <a:lnTo>
                    <a:pt x="319836" y="339090"/>
                  </a:lnTo>
                  <a:lnTo>
                    <a:pt x="319836" y="336189"/>
                  </a:lnTo>
                  <a:close/>
                </a:path>
                <a:path w="1367789" h="995679">
                  <a:moveTo>
                    <a:pt x="325348" y="337869"/>
                  </a:moveTo>
                  <a:lnTo>
                    <a:pt x="324502" y="339090"/>
                  </a:lnTo>
                  <a:lnTo>
                    <a:pt x="325348" y="338333"/>
                  </a:lnTo>
                  <a:lnTo>
                    <a:pt x="325348" y="337869"/>
                  </a:lnTo>
                  <a:close/>
                </a:path>
                <a:path w="1367789" h="995679">
                  <a:moveTo>
                    <a:pt x="325125" y="334568"/>
                  </a:moveTo>
                  <a:lnTo>
                    <a:pt x="322592" y="338094"/>
                  </a:lnTo>
                  <a:lnTo>
                    <a:pt x="322592" y="338742"/>
                  </a:lnTo>
                  <a:lnTo>
                    <a:pt x="325348" y="335827"/>
                  </a:lnTo>
                  <a:lnTo>
                    <a:pt x="325348" y="334788"/>
                  </a:lnTo>
                  <a:lnTo>
                    <a:pt x="325125" y="334568"/>
                  </a:lnTo>
                  <a:close/>
                </a:path>
                <a:path w="1367789" h="995679">
                  <a:moveTo>
                    <a:pt x="326262" y="336551"/>
                  </a:moveTo>
                  <a:lnTo>
                    <a:pt x="325474" y="337688"/>
                  </a:lnTo>
                  <a:lnTo>
                    <a:pt x="325348" y="338333"/>
                  </a:lnTo>
                  <a:lnTo>
                    <a:pt x="326137" y="337547"/>
                  </a:lnTo>
                  <a:lnTo>
                    <a:pt x="326262" y="336551"/>
                  </a:lnTo>
                  <a:close/>
                </a:path>
                <a:path w="1367789" h="995679">
                  <a:moveTo>
                    <a:pt x="324704" y="334154"/>
                  </a:moveTo>
                  <a:lnTo>
                    <a:pt x="322670" y="337422"/>
                  </a:lnTo>
                  <a:lnTo>
                    <a:pt x="322592" y="338094"/>
                  </a:lnTo>
                  <a:lnTo>
                    <a:pt x="325125" y="334568"/>
                  </a:lnTo>
                  <a:lnTo>
                    <a:pt x="324704" y="334154"/>
                  </a:lnTo>
                  <a:close/>
                </a:path>
                <a:path w="1367789" h="995679">
                  <a:moveTo>
                    <a:pt x="325857" y="335289"/>
                  </a:moveTo>
                  <a:lnTo>
                    <a:pt x="325358" y="335817"/>
                  </a:lnTo>
                  <a:lnTo>
                    <a:pt x="325348" y="337869"/>
                  </a:lnTo>
                  <a:lnTo>
                    <a:pt x="326262" y="336551"/>
                  </a:lnTo>
                  <a:lnTo>
                    <a:pt x="326262" y="335688"/>
                  </a:lnTo>
                  <a:lnTo>
                    <a:pt x="325857" y="335289"/>
                  </a:lnTo>
                  <a:close/>
                </a:path>
                <a:path w="1367789" h="995679">
                  <a:moveTo>
                    <a:pt x="334479" y="334010"/>
                  </a:moveTo>
                  <a:lnTo>
                    <a:pt x="331478" y="337777"/>
                  </a:lnTo>
                  <a:lnTo>
                    <a:pt x="334479" y="334010"/>
                  </a:lnTo>
                  <a:close/>
                </a:path>
                <a:path w="1367789" h="995679">
                  <a:moveTo>
                    <a:pt x="336023" y="334010"/>
                  </a:moveTo>
                  <a:lnTo>
                    <a:pt x="334479" y="334010"/>
                  </a:lnTo>
                  <a:lnTo>
                    <a:pt x="331586" y="337688"/>
                  </a:lnTo>
                  <a:lnTo>
                    <a:pt x="336023" y="334010"/>
                  </a:lnTo>
                  <a:close/>
                </a:path>
                <a:path w="1367789" h="995679">
                  <a:moveTo>
                    <a:pt x="323735" y="333202"/>
                  </a:moveTo>
                  <a:lnTo>
                    <a:pt x="322649" y="335688"/>
                  </a:lnTo>
                  <a:lnTo>
                    <a:pt x="322592" y="337547"/>
                  </a:lnTo>
                  <a:lnTo>
                    <a:pt x="324704" y="334154"/>
                  </a:lnTo>
                  <a:lnTo>
                    <a:pt x="323735" y="333202"/>
                  </a:lnTo>
                  <a:close/>
                </a:path>
                <a:path w="1367789" h="995679">
                  <a:moveTo>
                    <a:pt x="326619" y="336038"/>
                  </a:moveTo>
                  <a:lnTo>
                    <a:pt x="326264" y="336550"/>
                  </a:lnTo>
                  <a:lnTo>
                    <a:pt x="326262" y="337422"/>
                  </a:lnTo>
                  <a:lnTo>
                    <a:pt x="327139" y="336550"/>
                  </a:lnTo>
                  <a:lnTo>
                    <a:pt x="326619" y="336038"/>
                  </a:lnTo>
                  <a:close/>
                </a:path>
                <a:path w="1367789" h="995679">
                  <a:moveTo>
                    <a:pt x="319836" y="335171"/>
                  </a:moveTo>
                  <a:lnTo>
                    <a:pt x="318966" y="336038"/>
                  </a:lnTo>
                  <a:lnTo>
                    <a:pt x="318909" y="337122"/>
                  </a:lnTo>
                  <a:lnTo>
                    <a:pt x="319836" y="336189"/>
                  </a:lnTo>
                  <a:lnTo>
                    <a:pt x="319836" y="335171"/>
                  </a:lnTo>
                  <a:close/>
                </a:path>
                <a:path w="1367789" h="995679">
                  <a:moveTo>
                    <a:pt x="257611" y="311359"/>
                  </a:moveTo>
                  <a:lnTo>
                    <a:pt x="262731" y="323683"/>
                  </a:lnTo>
                  <a:lnTo>
                    <a:pt x="262742" y="326390"/>
                  </a:lnTo>
                  <a:lnTo>
                    <a:pt x="262508" y="336550"/>
                  </a:lnTo>
                  <a:lnTo>
                    <a:pt x="263770" y="335280"/>
                  </a:lnTo>
                  <a:lnTo>
                    <a:pt x="262801" y="335280"/>
                  </a:lnTo>
                  <a:lnTo>
                    <a:pt x="266444" y="326414"/>
                  </a:lnTo>
                  <a:lnTo>
                    <a:pt x="266293" y="326390"/>
                  </a:lnTo>
                  <a:lnTo>
                    <a:pt x="264664" y="315455"/>
                  </a:lnTo>
                  <a:lnTo>
                    <a:pt x="264566" y="315168"/>
                  </a:lnTo>
                  <a:lnTo>
                    <a:pt x="263776" y="313475"/>
                  </a:lnTo>
                  <a:lnTo>
                    <a:pt x="257611" y="311359"/>
                  </a:lnTo>
                  <a:close/>
                </a:path>
                <a:path w="1367789" h="995679">
                  <a:moveTo>
                    <a:pt x="275424" y="332740"/>
                  </a:moveTo>
                  <a:lnTo>
                    <a:pt x="269900" y="332740"/>
                  </a:lnTo>
                  <a:lnTo>
                    <a:pt x="269900" y="336550"/>
                  </a:lnTo>
                  <a:lnTo>
                    <a:pt x="275424" y="336550"/>
                  </a:lnTo>
                  <a:lnTo>
                    <a:pt x="275424" y="332740"/>
                  </a:lnTo>
                  <a:close/>
                </a:path>
                <a:path w="1367789" h="995679">
                  <a:moveTo>
                    <a:pt x="318218" y="328930"/>
                  </a:moveTo>
                  <a:lnTo>
                    <a:pt x="291637" y="328930"/>
                  </a:lnTo>
                  <a:lnTo>
                    <a:pt x="291001" y="332740"/>
                  </a:lnTo>
                  <a:lnTo>
                    <a:pt x="299453" y="332740"/>
                  </a:lnTo>
                  <a:lnTo>
                    <a:pt x="299453" y="336550"/>
                  </a:lnTo>
                  <a:lnTo>
                    <a:pt x="305041" y="336550"/>
                  </a:lnTo>
                  <a:lnTo>
                    <a:pt x="305106" y="335171"/>
                  </a:lnTo>
                  <a:lnTo>
                    <a:pt x="305803" y="334010"/>
                  </a:lnTo>
                  <a:lnTo>
                    <a:pt x="307809" y="333536"/>
                  </a:lnTo>
                  <a:lnTo>
                    <a:pt x="307809" y="330200"/>
                  </a:lnTo>
                  <a:lnTo>
                    <a:pt x="317389" y="330200"/>
                  </a:lnTo>
                  <a:lnTo>
                    <a:pt x="318218" y="328930"/>
                  </a:lnTo>
                  <a:close/>
                </a:path>
                <a:path w="1367789" h="995679">
                  <a:moveTo>
                    <a:pt x="318871" y="332740"/>
                  </a:moveTo>
                  <a:lnTo>
                    <a:pt x="316128" y="332740"/>
                  </a:lnTo>
                  <a:lnTo>
                    <a:pt x="316128" y="336550"/>
                  </a:lnTo>
                  <a:lnTo>
                    <a:pt x="318431" y="336550"/>
                  </a:lnTo>
                  <a:lnTo>
                    <a:pt x="318808" y="336189"/>
                  </a:lnTo>
                  <a:lnTo>
                    <a:pt x="318871" y="335280"/>
                  </a:lnTo>
                  <a:lnTo>
                    <a:pt x="318871" y="332740"/>
                  </a:lnTo>
                  <a:close/>
                </a:path>
                <a:path w="1367789" h="995679">
                  <a:moveTo>
                    <a:pt x="322567" y="333442"/>
                  </a:moveTo>
                  <a:lnTo>
                    <a:pt x="321757" y="334257"/>
                  </a:lnTo>
                  <a:lnTo>
                    <a:pt x="321652" y="336550"/>
                  </a:lnTo>
                  <a:lnTo>
                    <a:pt x="322272" y="336550"/>
                  </a:lnTo>
                  <a:lnTo>
                    <a:pt x="322496" y="336038"/>
                  </a:lnTo>
                  <a:lnTo>
                    <a:pt x="322567" y="335280"/>
                  </a:lnTo>
                  <a:lnTo>
                    <a:pt x="322567" y="333442"/>
                  </a:lnTo>
                  <a:close/>
                </a:path>
                <a:path w="1367789" h="995679">
                  <a:moveTo>
                    <a:pt x="320763" y="333851"/>
                  </a:moveTo>
                  <a:lnTo>
                    <a:pt x="319836" y="335171"/>
                  </a:lnTo>
                  <a:lnTo>
                    <a:pt x="319836" y="336189"/>
                  </a:lnTo>
                  <a:lnTo>
                    <a:pt x="320731" y="335289"/>
                  </a:lnTo>
                  <a:lnTo>
                    <a:pt x="320763" y="333851"/>
                  </a:lnTo>
                  <a:close/>
                </a:path>
                <a:path w="1367789" h="995679">
                  <a:moveTo>
                    <a:pt x="319836" y="334010"/>
                  </a:moveTo>
                  <a:lnTo>
                    <a:pt x="318909" y="334010"/>
                  </a:lnTo>
                  <a:lnTo>
                    <a:pt x="318909" y="336092"/>
                  </a:lnTo>
                  <a:lnTo>
                    <a:pt x="319750" y="335289"/>
                  </a:lnTo>
                  <a:lnTo>
                    <a:pt x="319836" y="334010"/>
                  </a:lnTo>
                  <a:close/>
                </a:path>
                <a:path w="1367789" h="995679">
                  <a:moveTo>
                    <a:pt x="327145" y="335280"/>
                  </a:moveTo>
                  <a:lnTo>
                    <a:pt x="326262" y="335280"/>
                  </a:lnTo>
                  <a:lnTo>
                    <a:pt x="326264" y="335689"/>
                  </a:lnTo>
                  <a:lnTo>
                    <a:pt x="326619" y="336038"/>
                  </a:lnTo>
                  <a:lnTo>
                    <a:pt x="327145" y="335280"/>
                  </a:lnTo>
                  <a:close/>
                </a:path>
                <a:path w="1367789" h="995679">
                  <a:moveTo>
                    <a:pt x="325348" y="334788"/>
                  </a:moveTo>
                  <a:lnTo>
                    <a:pt x="325348" y="335827"/>
                  </a:lnTo>
                  <a:lnTo>
                    <a:pt x="325857" y="335289"/>
                  </a:lnTo>
                  <a:lnTo>
                    <a:pt x="325348" y="334788"/>
                  </a:lnTo>
                  <a:close/>
                </a:path>
                <a:path w="1367789" h="995679">
                  <a:moveTo>
                    <a:pt x="323382" y="334010"/>
                  </a:moveTo>
                  <a:lnTo>
                    <a:pt x="322592" y="334010"/>
                  </a:lnTo>
                  <a:lnTo>
                    <a:pt x="322592" y="335817"/>
                  </a:lnTo>
                  <a:lnTo>
                    <a:pt x="323382" y="334010"/>
                  </a:lnTo>
                  <a:close/>
                </a:path>
                <a:path w="1367789" h="995679">
                  <a:moveTo>
                    <a:pt x="329559" y="332740"/>
                  </a:moveTo>
                  <a:lnTo>
                    <a:pt x="329112" y="332740"/>
                  </a:lnTo>
                  <a:lnTo>
                    <a:pt x="328270" y="335689"/>
                  </a:lnTo>
                  <a:lnTo>
                    <a:pt x="329559" y="332740"/>
                  </a:lnTo>
                  <a:close/>
                </a:path>
                <a:path w="1367789" h="995679">
                  <a:moveTo>
                    <a:pt x="326262" y="332984"/>
                  </a:moveTo>
                  <a:lnTo>
                    <a:pt x="325526" y="334010"/>
                  </a:lnTo>
                  <a:lnTo>
                    <a:pt x="325421" y="334860"/>
                  </a:lnTo>
                  <a:lnTo>
                    <a:pt x="325857" y="335289"/>
                  </a:lnTo>
                  <a:lnTo>
                    <a:pt x="326262" y="334860"/>
                  </a:lnTo>
                  <a:lnTo>
                    <a:pt x="326262" y="332984"/>
                  </a:lnTo>
                  <a:close/>
                </a:path>
                <a:path w="1367789" h="995679">
                  <a:moveTo>
                    <a:pt x="268713" y="326783"/>
                  </a:moveTo>
                  <a:lnTo>
                    <a:pt x="262801" y="335280"/>
                  </a:lnTo>
                  <a:lnTo>
                    <a:pt x="263770" y="335280"/>
                  </a:lnTo>
                  <a:lnTo>
                    <a:pt x="271720" y="327273"/>
                  </a:lnTo>
                  <a:lnTo>
                    <a:pt x="268713" y="326783"/>
                  </a:lnTo>
                  <a:close/>
                </a:path>
                <a:path w="1367789" h="995679">
                  <a:moveTo>
                    <a:pt x="308736" y="333317"/>
                  </a:moveTo>
                  <a:lnTo>
                    <a:pt x="307809" y="333536"/>
                  </a:lnTo>
                  <a:lnTo>
                    <a:pt x="307809" y="335280"/>
                  </a:lnTo>
                  <a:lnTo>
                    <a:pt x="308736" y="335280"/>
                  </a:lnTo>
                  <a:lnTo>
                    <a:pt x="308736" y="333317"/>
                  </a:lnTo>
                  <a:close/>
                </a:path>
                <a:path w="1367789" h="995679">
                  <a:moveTo>
                    <a:pt x="315213" y="331787"/>
                  </a:moveTo>
                  <a:lnTo>
                    <a:pt x="311518" y="332660"/>
                  </a:lnTo>
                  <a:lnTo>
                    <a:pt x="311518" y="335280"/>
                  </a:lnTo>
                  <a:lnTo>
                    <a:pt x="314248" y="335280"/>
                  </a:lnTo>
                  <a:lnTo>
                    <a:pt x="314248" y="332740"/>
                  </a:lnTo>
                  <a:lnTo>
                    <a:pt x="315213" y="332740"/>
                  </a:lnTo>
                  <a:lnTo>
                    <a:pt x="315213" y="331787"/>
                  </a:lnTo>
                  <a:close/>
                </a:path>
                <a:path w="1367789" h="995679">
                  <a:moveTo>
                    <a:pt x="315213" y="332740"/>
                  </a:moveTo>
                  <a:lnTo>
                    <a:pt x="314248" y="332740"/>
                  </a:lnTo>
                  <a:lnTo>
                    <a:pt x="314248" y="335280"/>
                  </a:lnTo>
                  <a:lnTo>
                    <a:pt x="315213" y="335280"/>
                  </a:lnTo>
                  <a:lnTo>
                    <a:pt x="315213" y="332740"/>
                  </a:lnTo>
                  <a:close/>
                </a:path>
                <a:path w="1367789" h="995679">
                  <a:moveTo>
                    <a:pt x="320763" y="330200"/>
                  </a:moveTo>
                  <a:lnTo>
                    <a:pt x="318871" y="330200"/>
                  </a:lnTo>
                  <a:lnTo>
                    <a:pt x="318871" y="335280"/>
                  </a:lnTo>
                  <a:lnTo>
                    <a:pt x="318909" y="334010"/>
                  </a:lnTo>
                  <a:lnTo>
                    <a:pt x="319836" y="334010"/>
                  </a:lnTo>
                  <a:lnTo>
                    <a:pt x="319836" y="332740"/>
                  </a:lnTo>
                  <a:lnTo>
                    <a:pt x="320763" y="332740"/>
                  </a:lnTo>
                  <a:lnTo>
                    <a:pt x="320763" y="330200"/>
                  </a:lnTo>
                  <a:close/>
                </a:path>
                <a:path w="1367789" h="995679">
                  <a:moveTo>
                    <a:pt x="320763" y="335257"/>
                  </a:moveTo>
                  <a:close/>
                </a:path>
                <a:path w="1367789" h="995679">
                  <a:moveTo>
                    <a:pt x="320834" y="335185"/>
                  </a:moveTo>
                  <a:close/>
                </a:path>
                <a:path w="1367789" h="995679">
                  <a:moveTo>
                    <a:pt x="323265" y="332740"/>
                  </a:moveTo>
                  <a:lnTo>
                    <a:pt x="322691" y="333317"/>
                  </a:lnTo>
                  <a:lnTo>
                    <a:pt x="322567" y="335280"/>
                  </a:lnTo>
                  <a:lnTo>
                    <a:pt x="322592" y="334010"/>
                  </a:lnTo>
                  <a:lnTo>
                    <a:pt x="323382" y="334010"/>
                  </a:lnTo>
                  <a:lnTo>
                    <a:pt x="323685" y="333317"/>
                  </a:lnTo>
                  <a:lnTo>
                    <a:pt x="323650" y="333118"/>
                  </a:lnTo>
                  <a:lnTo>
                    <a:pt x="323265" y="332740"/>
                  </a:lnTo>
                  <a:close/>
                </a:path>
                <a:path w="1367789" h="995679">
                  <a:moveTo>
                    <a:pt x="326262" y="334860"/>
                  </a:moveTo>
                  <a:lnTo>
                    <a:pt x="325866" y="335280"/>
                  </a:lnTo>
                  <a:lnTo>
                    <a:pt x="326262" y="335280"/>
                  </a:lnTo>
                  <a:lnTo>
                    <a:pt x="326262" y="334860"/>
                  </a:lnTo>
                  <a:close/>
                </a:path>
                <a:path w="1367789" h="995679">
                  <a:moveTo>
                    <a:pt x="329255" y="332237"/>
                  </a:moveTo>
                  <a:lnTo>
                    <a:pt x="327145" y="335280"/>
                  </a:lnTo>
                  <a:lnTo>
                    <a:pt x="328387" y="335280"/>
                  </a:lnTo>
                  <a:lnTo>
                    <a:pt x="329255" y="332237"/>
                  </a:lnTo>
                  <a:close/>
                </a:path>
                <a:path w="1367789" h="995679">
                  <a:moveTo>
                    <a:pt x="331677" y="329283"/>
                  </a:moveTo>
                  <a:lnTo>
                    <a:pt x="330669" y="330200"/>
                  </a:lnTo>
                  <a:lnTo>
                    <a:pt x="328449" y="335280"/>
                  </a:lnTo>
                  <a:lnTo>
                    <a:pt x="331454" y="335280"/>
                  </a:lnTo>
                  <a:lnTo>
                    <a:pt x="331789" y="334860"/>
                  </a:lnTo>
                  <a:lnTo>
                    <a:pt x="331812" y="330200"/>
                  </a:lnTo>
                  <a:lnTo>
                    <a:pt x="335508" y="330200"/>
                  </a:lnTo>
                  <a:lnTo>
                    <a:pt x="331677" y="329283"/>
                  </a:lnTo>
                  <a:close/>
                </a:path>
                <a:path w="1367789" h="995679">
                  <a:moveTo>
                    <a:pt x="321110" y="333358"/>
                  </a:moveTo>
                  <a:lnTo>
                    <a:pt x="320763" y="333851"/>
                  </a:lnTo>
                  <a:lnTo>
                    <a:pt x="320763" y="335257"/>
                  </a:lnTo>
                  <a:lnTo>
                    <a:pt x="320888" y="334831"/>
                  </a:lnTo>
                  <a:lnTo>
                    <a:pt x="321110" y="333358"/>
                  </a:lnTo>
                  <a:close/>
                </a:path>
                <a:path w="1367789" h="995679">
                  <a:moveTo>
                    <a:pt x="321652" y="332586"/>
                  </a:moveTo>
                  <a:lnTo>
                    <a:pt x="321139" y="333317"/>
                  </a:lnTo>
                  <a:lnTo>
                    <a:pt x="321083" y="333536"/>
                  </a:lnTo>
                  <a:lnTo>
                    <a:pt x="320834" y="335185"/>
                  </a:lnTo>
                  <a:lnTo>
                    <a:pt x="321652" y="334362"/>
                  </a:lnTo>
                  <a:lnTo>
                    <a:pt x="321652" y="332586"/>
                  </a:lnTo>
                  <a:close/>
                </a:path>
                <a:path w="1367789" h="995679">
                  <a:moveTo>
                    <a:pt x="320763" y="332740"/>
                  </a:moveTo>
                  <a:lnTo>
                    <a:pt x="319836" y="332740"/>
                  </a:lnTo>
                  <a:lnTo>
                    <a:pt x="319836" y="335171"/>
                  </a:lnTo>
                  <a:lnTo>
                    <a:pt x="320652" y="334010"/>
                  </a:lnTo>
                  <a:lnTo>
                    <a:pt x="320763" y="332740"/>
                  </a:lnTo>
                  <a:close/>
                </a:path>
                <a:path w="1367789" h="995679">
                  <a:moveTo>
                    <a:pt x="332778" y="323914"/>
                  </a:moveTo>
                  <a:lnTo>
                    <a:pt x="326262" y="332984"/>
                  </a:lnTo>
                  <a:lnTo>
                    <a:pt x="326262" y="334860"/>
                  </a:lnTo>
                  <a:lnTo>
                    <a:pt x="329469" y="331470"/>
                  </a:lnTo>
                  <a:lnTo>
                    <a:pt x="330199" y="328930"/>
                  </a:lnTo>
                  <a:lnTo>
                    <a:pt x="332066" y="328930"/>
                  </a:lnTo>
                  <a:lnTo>
                    <a:pt x="332778" y="328283"/>
                  </a:lnTo>
                  <a:lnTo>
                    <a:pt x="332778" y="323914"/>
                  </a:lnTo>
                  <a:close/>
                </a:path>
                <a:path w="1367789" h="995679">
                  <a:moveTo>
                    <a:pt x="325348" y="334257"/>
                  </a:moveTo>
                  <a:lnTo>
                    <a:pt x="325125" y="334568"/>
                  </a:lnTo>
                  <a:lnTo>
                    <a:pt x="325348" y="334788"/>
                  </a:lnTo>
                  <a:lnTo>
                    <a:pt x="325348" y="334257"/>
                  </a:lnTo>
                  <a:close/>
                </a:path>
                <a:path w="1367789" h="995679">
                  <a:moveTo>
                    <a:pt x="325348" y="333118"/>
                  </a:moveTo>
                  <a:lnTo>
                    <a:pt x="324892" y="333851"/>
                  </a:lnTo>
                  <a:lnTo>
                    <a:pt x="324808" y="334257"/>
                  </a:lnTo>
                  <a:lnTo>
                    <a:pt x="325125" y="334568"/>
                  </a:lnTo>
                  <a:lnTo>
                    <a:pt x="325273" y="334362"/>
                  </a:lnTo>
                  <a:lnTo>
                    <a:pt x="325348" y="333118"/>
                  </a:lnTo>
                  <a:close/>
                </a:path>
                <a:path w="1367789" h="995679">
                  <a:moveTo>
                    <a:pt x="322567" y="331284"/>
                  </a:moveTo>
                  <a:lnTo>
                    <a:pt x="321652" y="332586"/>
                  </a:lnTo>
                  <a:lnTo>
                    <a:pt x="321652" y="334362"/>
                  </a:lnTo>
                  <a:lnTo>
                    <a:pt x="322474" y="333536"/>
                  </a:lnTo>
                  <a:lnTo>
                    <a:pt x="322567" y="331284"/>
                  </a:lnTo>
                  <a:close/>
                </a:path>
                <a:path w="1367789" h="995679">
                  <a:moveTo>
                    <a:pt x="326262" y="331649"/>
                  </a:moveTo>
                  <a:lnTo>
                    <a:pt x="325432" y="332984"/>
                  </a:lnTo>
                  <a:lnTo>
                    <a:pt x="325348" y="334257"/>
                  </a:lnTo>
                  <a:lnTo>
                    <a:pt x="326166" y="333118"/>
                  </a:lnTo>
                  <a:lnTo>
                    <a:pt x="326262" y="331649"/>
                  </a:lnTo>
                  <a:close/>
                </a:path>
                <a:path w="1367789" h="995679">
                  <a:moveTo>
                    <a:pt x="325348" y="329511"/>
                  </a:moveTo>
                  <a:lnTo>
                    <a:pt x="323972" y="332660"/>
                  </a:lnTo>
                  <a:lnTo>
                    <a:pt x="323852" y="333317"/>
                  </a:lnTo>
                  <a:lnTo>
                    <a:pt x="324704" y="334154"/>
                  </a:lnTo>
                  <a:lnTo>
                    <a:pt x="325296" y="333202"/>
                  </a:lnTo>
                  <a:lnTo>
                    <a:pt x="325348" y="329511"/>
                  </a:lnTo>
                  <a:close/>
                </a:path>
                <a:path w="1367789" h="995679">
                  <a:moveTo>
                    <a:pt x="321587" y="330200"/>
                  </a:moveTo>
                  <a:lnTo>
                    <a:pt x="320763" y="330200"/>
                  </a:lnTo>
                  <a:lnTo>
                    <a:pt x="320763" y="333851"/>
                  </a:lnTo>
                  <a:lnTo>
                    <a:pt x="321110" y="333358"/>
                  </a:lnTo>
                  <a:lnTo>
                    <a:pt x="321587" y="330200"/>
                  </a:lnTo>
                  <a:close/>
                </a:path>
                <a:path w="1367789" h="995679">
                  <a:moveTo>
                    <a:pt x="328155" y="323330"/>
                  </a:moveTo>
                  <a:lnTo>
                    <a:pt x="322567" y="331284"/>
                  </a:lnTo>
                  <a:lnTo>
                    <a:pt x="322567" y="333442"/>
                  </a:lnTo>
                  <a:lnTo>
                    <a:pt x="323265" y="332740"/>
                  </a:lnTo>
                  <a:lnTo>
                    <a:pt x="323937" y="332740"/>
                  </a:lnTo>
                  <a:lnTo>
                    <a:pt x="325238" y="329763"/>
                  </a:lnTo>
                  <a:lnTo>
                    <a:pt x="325348" y="328930"/>
                  </a:lnTo>
                  <a:lnTo>
                    <a:pt x="327813" y="328930"/>
                  </a:lnTo>
                  <a:lnTo>
                    <a:pt x="329760" y="325120"/>
                  </a:lnTo>
                  <a:lnTo>
                    <a:pt x="328155" y="325120"/>
                  </a:lnTo>
                  <a:lnTo>
                    <a:pt x="328155" y="323330"/>
                  </a:lnTo>
                  <a:close/>
                </a:path>
                <a:path w="1367789" h="995679">
                  <a:moveTo>
                    <a:pt x="321652" y="329763"/>
                  </a:moveTo>
                  <a:lnTo>
                    <a:pt x="321110" y="333358"/>
                  </a:lnTo>
                  <a:lnTo>
                    <a:pt x="321544" y="332740"/>
                  </a:lnTo>
                  <a:lnTo>
                    <a:pt x="321652" y="329763"/>
                  </a:lnTo>
                  <a:close/>
                </a:path>
                <a:path w="1367789" h="995679">
                  <a:moveTo>
                    <a:pt x="311181" y="332740"/>
                  </a:moveTo>
                  <a:lnTo>
                    <a:pt x="308736" y="332740"/>
                  </a:lnTo>
                  <a:lnTo>
                    <a:pt x="308736" y="333317"/>
                  </a:lnTo>
                  <a:lnTo>
                    <a:pt x="311181" y="332740"/>
                  </a:lnTo>
                  <a:close/>
                </a:path>
                <a:path w="1367789" h="995679">
                  <a:moveTo>
                    <a:pt x="323937" y="332740"/>
                  </a:moveTo>
                  <a:lnTo>
                    <a:pt x="323265" y="332740"/>
                  </a:lnTo>
                  <a:lnTo>
                    <a:pt x="323735" y="333202"/>
                  </a:lnTo>
                  <a:lnTo>
                    <a:pt x="323937" y="332740"/>
                  </a:lnTo>
                  <a:close/>
                </a:path>
                <a:path w="1367789" h="995679">
                  <a:moveTo>
                    <a:pt x="325584" y="332740"/>
                  </a:moveTo>
                  <a:lnTo>
                    <a:pt x="325348" y="332740"/>
                  </a:lnTo>
                  <a:lnTo>
                    <a:pt x="325348" y="333118"/>
                  </a:lnTo>
                  <a:lnTo>
                    <a:pt x="325584" y="332740"/>
                  </a:lnTo>
                  <a:close/>
                </a:path>
                <a:path w="1367789" h="995679">
                  <a:moveTo>
                    <a:pt x="275424" y="331314"/>
                  </a:moveTo>
                  <a:lnTo>
                    <a:pt x="275424" y="332740"/>
                  </a:lnTo>
                  <a:lnTo>
                    <a:pt x="275424" y="331314"/>
                  </a:lnTo>
                  <a:close/>
                </a:path>
                <a:path w="1367789" h="995679">
                  <a:moveTo>
                    <a:pt x="329175" y="328930"/>
                  </a:moveTo>
                  <a:lnTo>
                    <a:pt x="327813" y="328930"/>
                  </a:lnTo>
                  <a:lnTo>
                    <a:pt x="327164" y="330200"/>
                  </a:lnTo>
                  <a:lnTo>
                    <a:pt x="326380" y="331460"/>
                  </a:lnTo>
                  <a:lnTo>
                    <a:pt x="326262" y="332740"/>
                  </a:lnTo>
                  <a:lnTo>
                    <a:pt x="326438" y="332740"/>
                  </a:lnTo>
                  <a:lnTo>
                    <a:pt x="329175" y="328930"/>
                  </a:lnTo>
                  <a:close/>
                </a:path>
                <a:path w="1367789" h="995679">
                  <a:moveTo>
                    <a:pt x="329477" y="331460"/>
                  </a:moveTo>
                  <a:lnTo>
                    <a:pt x="328268" y="332740"/>
                  </a:lnTo>
                  <a:lnTo>
                    <a:pt x="328907" y="332740"/>
                  </a:lnTo>
                  <a:lnTo>
                    <a:pt x="329255" y="332237"/>
                  </a:lnTo>
                  <a:lnTo>
                    <a:pt x="329477" y="331460"/>
                  </a:lnTo>
                  <a:close/>
                </a:path>
                <a:path w="1367789" h="995679">
                  <a:moveTo>
                    <a:pt x="335508" y="330200"/>
                  </a:moveTo>
                  <a:lnTo>
                    <a:pt x="331812" y="330200"/>
                  </a:lnTo>
                  <a:lnTo>
                    <a:pt x="331812" y="332740"/>
                  </a:lnTo>
                  <a:lnTo>
                    <a:pt x="333481" y="332740"/>
                  </a:lnTo>
                  <a:lnTo>
                    <a:pt x="335508" y="330200"/>
                  </a:lnTo>
                  <a:close/>
                </a:path>
                <a:path w="1367789" h="995679">
                  <a:moveTo>
                    <a:pt x="357319" y="318288"/>
                  </a:moveTo>
                  <a:lnTo>
                    <a:pt x="353392" y="319582"/>
                  </a:lnTo>
                  <a:lnTo>
                    <a:pt x="347497" y="325120"/>
                  </a:lnTo>
                  <a:lnTo>
                    <a:pt x="346749" y="325120"/>
                  </a:lnTo>
                  <a:lnTo>
                    <a:pt x="337556" y="332740"/>
                  </a:lnTo>
                  <a:lnTo>
                    <a:pt x="344265" y="332740"/>
                  </a:lnTo>
                  <a:lnTo>
                    <a:pt x="353937" y="325120"/>
                  </a:lnTo>
                  <a:lnTo>
                    <a:pt x="347497" y="325120"/>
                  </a:lnTo>
                  <a:lnTo>
                    <a:pt x="346825" y="325056"/>
                  </a:lnTo>
                  <a:lnTo>
                    <a:pt x="354017" y="325056"/>
                  </a:lnTo>
                  <a:lnTo>
                    <a:pt x="355549" y="323850"/>
                  </a:lnTo>
                  <a:lnTo>
                    <a:pt x="357319" y="318288"/>
                  </a:lnTo>
                  <a:close/>
                </a:path>
                <a:path w="1367789" h="995679">
                  <a:moveTo>
                    <a:pt x="627500" y="314960"/>
                  </a:moveTo>
                  <a:lnTo>
                    <a:pt x="623436" y="314960"/>
                  </a:lnTo>
                  <a:lnTo>
                    <a:pt x="625005" y="330200"/>
                  </a:lnTo>
                  <a:lnTo>
                    <a:pt x="625756" y="332740"/>
                  </a:lnTo>
                  <a:lnTo>
                    <a:pt x="631401" y="332740"/>
                  </a:lnTo>
                  <a:lnTo>
                    <a:pt x="630364" y="328930"/>
                  </a:lnTo>
                  <a:lnTo>
                    <a:pt x="627500" y="314960"/>
                  </a:lnTo>
                  <a:close/>
                </a:path>
                <a:path w="1367789" h="995679">
                  <a:moveTo>
                    <a:pt x="315213" y="330200"/>
                  </a:moveTo>
                  <a:lnTo>
                    <a:pt x="311518" y="330200"/>
                  </a:lnTo>
                  <a:lnTo>
                    <a:pt x="311518" y="332660"/>
                  </a:lnTo>
                  <a:lnTo>
                    <a:pt x="315213" y="331787"/>
                  </a:lnTo>
                  <a:lnTo>
                    <a:pt x="315213" y="330200"/>
                  </a:lnTo>
                  <a:close/>
                </a:path>
                <a:path w="1367789" h="995679">
                  <a:moveTo>
                    <a:pt x="322567" y="330200"/>
                  </a:moveTo>
                  <a:lnTo>
                    <a:pt x="321652" y="330200"/>
                  </a:lnTo>
                  <a:lnTo>
                    <a:pt x="321652" y="332586"/>
                  </a:lnTo>
                  <a:lnTo>
                    <a:pt x="322546" y="331314"/>
                  </a:lnTo>
                  <a:lnTo>
                    <a:pt x="322567" y="330200"/>
                  </a:lnTo>
                  <a:close/>
                </a:path>
                <a:path w="1367789" h="995679">
                  <a:moveTo>
                    <a:pt x="330669" y="330200"/>
                  </a:moveTo>
                  <a:lnTo>
                    <a:pt x="329477" y="331460"/>
                  </a:lnTo>
                  <a:lnTo>
                    <a:pt x="329255" y="332237"/>
                  </a:lnTo>
                  <a:lnTo>
                    <a:pt x="330669" y="330200"/>
                  </a:lnTo>
                  <a:close/>
                </a:path>
                <a:path w="1367789" h="995679">
                  <a:moveTo>
                    <a:pt x="317389" y="330200"/>
                  </a:moveTo>
                  <a:lnTo>
                    <a:pt x="315213" y="330200"/>
                  </a:lnTo>
                  <a:lnTo>
                    <a:pt x="315213" y="331787"/>
                  </a:lnTo>
                  <a:lnTo>
                    <a:pt x="316560" y="331470"/>
                  </a:lnTo>
                  <a:lnTo>
                    <a:pt x="317389" y="330200"/>
                  </a:lnTo>
                  <a:close/>
                </a:path>
                <a:path w="1367789" h="995679">
                  <a:moveTo>
                    <a:pt x="327813" y="328930"/>
                  </a:moveTo>
                  <a:lnTo>
                    <a:pt x="325602" y="328930"/>
                  </a:lnTo>
                  <a:lnTo>
                    <a:pt x="325448" y="329283"/>
                  </a:lnTo>
                  <a:lnTo>
                    <a:pt x="325348" y="330200"/>
                  </a:lnTo>
                  <a:lnTo>
                    <a:pt x="326262" y="330200"/>
                  </a:lnTo>
                  <a:lnTo>
                    <a:pt x="326262" y="331649"/>
                  </a:lnTo>
                  <a:lnTo>
                    <a:pt x="327164" y="330200"/>
                  </a:lnTo>
                  <a:lnTo>
                    <a:pt x="327813" y="328930"/>
                  </a:lnTo>
                  <a:close/>
                </a:path>
                <a:path w="1367789" h="995679">
                  <a:moveTo>
                    <a:pt x="275283" y="327852"/>
                  </a:moveTo>
                  <a:lnTo>
                    <a:pt x="275424" y="331314"/>
                  </a:lnTo>
                  <a:lnTo>
                    <a:pt x="275424" y="328930"/>
                  </a:lnTo>
                  <a:lnTo>
                    <a:pt x="281901" y="328930"/>
                  </a:lnTo>
                  <a:lnTo>
                    <a:pt x="275283" y="327852"/>
                  </a:lnTo>
                  <a:close/>
                </a:path>
                <a:path w="1367789" h="995679">
                  <a:moveTo>
                    <a:pt x="323329" y="330200"/>
                  </a:moveTo>
                  <a:lnTo>
                    <a:pt x="322567" y="330200"/>
                  </a:lnTo>
                  <a:lnTo>
                    <a:pt x="322567" y="331284"/>
                  </a:lnTo>
                  <a:lnTo>
                    <a:pt x="323329" y="330200"/>
                  </a:lnTo>
                  <a:close/>
                </a:path>
                <a:path w="1367789" h="995679">
                  <a:moveTo>
                    <a:pt x="330199" y="328930"/>
                  </a:moveTo>
                  <a:lnTo>
                    <a:pt x="329837" y="330200"/>
                  </a:lnTo>
                  <a:lnTo>
                    <a:pt x="330669" y="330200"/>
                  </a:lnTo>
                  <a:lnTo>
                    <a:pt x="331677" y="329283"/>
                  </a:lnTo>
                  <a:lnTo>
                    <a:pt x="330199" y="328930"/>
                  </a:lnTo>
                  <a:close/>
                </a:path>
                <a:path w="1367789" h="995679">
                  <a:moveTo>
                    <a:pt x="324459" y="319367"/>
                  </a:moveTo>
                  <a:lnTo>
                    <a:pt x="318218" y="328930"/>
                  </a:lnTo>
                  <a:lnTo>
                    <a:pt x="321652" y="328930"/>
                  </a:lnTo>
                  <a:lnTo>
                    <a:pt x="321652" y="329763"/>
                  </a:lnTo>
                  <a:lnTo>
                    <a:pt x="321970" y="327660"/>
                  </a:lnTo>
                  <a:lnTo>
                    <a:pt x="324846" y="325120"/>
                  </a:lnTo>
                  <a:lnTo>
                    <a:pt x="324459" y="325120"/>
                  </a:lnTo>
                  <a:lnTo>
                    <a:pt x="324459" y="319367"/>
                  </a:lnTo>
                  <a:close/>
                </a:path>
                <a:path w="1367789" h="995679">
                  <a:moveTo>
                    <a:pt x="325602" y="328930"/>
                  </a:moveTo>
                  <a:lnTo>
                    <a:pt x="325348" y="328930"/>
                  </a:lnTo>
                  <a:lnTo>
                    <a:pt x="325348" y="329511"/>
                  </a:lnTo>
                  <a:lnTo>
                    <a:pt x="325602" y="328930"/>
                  </a:lnTo>
                  <a:close/>
                </a:path>
                <a:path w="1367789" h="995679">
                  <a:moveTo>
                    <a:pt x="332066" y="328930"/>
                  </a:moveTo>
                  <a:lnTo>
                    <a:pt x="330199" y="328930"/>
                  </a:lnTo>
                  <a:lnTo>
                    <a:pt x="331677" y="329283"/>
                  </a:lnTo>
                  <a:lnTo>
                    <a:pt x="332066" y="328930"/>
                  </a:lnTo>
                  <a:close/>
                </a:path>
                <a:path w="1367789" h="995679">
                  <a:moveTo>
                    <a:pt x="280412" y="323683"/>
                  </a:moveTo>
                  <a:lnTo>
                    <a:pt x="280390" y="323850"/>
                  </a:lnTo>
                  <a:lnTo>
                    <a:pt x="275120" y="323850"/>
                  </a:lnTo>
                  <a:lnTo>
                    <a:pt x="275283" y="327852"/>
                  </a:lnTo>
                  <a:lnTo>
                    <a:pt x="281901" y="328930"/>
                  </a:lnTo>
                  <a:lnTo>
                    <a:pt x="285882" y="326527"/>
                  </a:lnTo>
                  <a:lnTo>
                    <a:pt x="280412" y="323683"/>
                  </a:lnTo>
                  <a:close/>
                </a:path>
                <a:path w="1367789" h="995679">
                  <a:moveTo>
                    <a:pt x="285882" y="326527"/>
                  </a:moveTo>
                  <a:lnTo>
                    <a:pt x="281901" y="328930"/>
                  </a:lnTo>
                  <a:lnTo>
                    <a:pt x="287112" y="328930"/>
                  </a:lnTo>
                  <a:lnTo>
                    <a:pt x="287197" y="327210"/>
                  </a:lnTo>
                  <a:lnTo>
                    <a:pt x="285882" y="326527"/>
                  </a:lnTo>
                  <a:close/>
                </a:path>
                <a:path w="1367789" h="995679">
                  <a:moveTo>
                    <a:pt x="293941" y="321662"/>
                  </a:moveTo>
                  <a:lnTo>
                    <a:pt x="287272" y="325688"/>
                  </a:lnTo>
                  <a:lnTo>
                    <a:pt x="287317" y="327273"/>
                  </a:lnTo>
                  <a:lnTo>
                    <a:pt x="288061" y="327660"/>
                  </a:lnTo>
                  <a:lnTo>
                    <a:pt x="287910" y="328930"/>
                  </a:lnTo>
                  <a:lnTo>
                    <a:pt x="291637" y="328930"/>
                  </a:lnTo>
                  <a:lnTo>
                    <a:pt x="292061" y="326390"/>
                  </a:lnTo>
                  <a:lnTo>
                    <a:pt x="293941" y="324603"/>
                  </a:lnTo>
                  <a:lnTo>
                    <a:pt x="293941" y="321662"/>
                  </a:lnTo>
                  <a:close/>
                </a:path>
                <a:path w="1367789" h="995679">
                  <a:moveTo>
                    <a:pt x="328155" y="322198"/>
                  </a:moveTo>
                  <a:lnTo>
                    <a:pt x="321970" y="327660"/>
                  </a:lnTo>
                  <a:lnTo>
                    <a:pt x="321778" y="328930"/>
                  </a:lnTo>
                  <a:lnTo>
                    <a:pt x="324221" y="328930"/>
                  </a:lnTo>
                  <a:lnTo>
                    <a:pt x="328155" y="323330"/>
                  </a:lnTo>
                  <a:lnTo>
                    <a:pt x="328155" y="322198"/>
                  </a:lnTo>
                  <a:close/>
                </a:path>
                <a:path w="1367789" h="995679">
                  <a:moveTo>
                    <a:pt x="335011" y="320806"/>
                  </a:moveTo>
                  <a:lnTo>
                    <a:pt x="332824" y="323850"/>
                  </a:lnTo>
                  <a:lnTo>
                    <a:pt x="332778" y="328283"/>
                  </a:lnTo>
                  <a:lnTo>
                    <a:pt x="336257" y="325120"/>
                  </a:lnTo>
                  <a:lnTo>
                    <a:pt x="335508" y="325120"/>
                  </a:lnTo>
                  <a:lnTo>
                    <a:pt x="335508" y="323991"/>
                  </a:lnTo>
                  <a:lnTo>
                    <a:pt x="334009" y="323850"/>
                  </a:lnTo>
                  <a:lnTo>
                    <a:pt x="335508" y="322669"/>
                  </a:lnTo>
                  <a:lnTo>
                    <a:pt x="334670" y="322580"/>
                  </a:lnTo>
                  <a:lnTo>
                    <a:pt x="335431" y="322151"/>
                  </a:lnTo>
                  <a:lnTo>
                    <a:pt x="335508" y="320855"/>
                  </a:lnTo>
                  <a:lnTo>
                    <a:pt x="335011" y="320806"/>
                  </a:lnTo>
                  <a:close/>
                </a:path>
                <a:path w="1367789" h="995679">
                  <a:moveTo>
                    <a:pt x="275120" y="323850"/>
                  </a:moveTo>
                  <a:lnTo>
                    <a:pt x="271720" y="327273"/>
                  </a:lnTo>
                  <a:lnTo>
                    <a:pt x="275283" y="327852"/>
                  </a:lnTo>
                  <a:lnTo>
                    <a:pt x="275120" y="323850"/>
                  </a:lnTo>
                  <a:close/>
                </a:path>
                <a:path w="1367789" h="995679">
                  <a:moveTo>
                    <a:pt x="271446" y="322856"/>
                  </a:moveTo>
                  <a:lnTo>
                    <a:pt x="268713" y="326783"/>
                  </a:lnTo>
                  <a:lnTo>
                    <a:pt x="271720" y="327273"/>
                  </a:lnTo>
                  <a:lnTo>
                    <a:pt x="275120" y="323850"/>
                  </a:lnTo>
                  <a:lnTo>
                    <a:pt x="280390" y="323850"/>
                  </a:lnTo>
                  <a:lnTo>
                    <a:pt x="271446" y="322856"/>
                  </a:lnTo>
                  <a:close/>
                </a:path>
                <a:path w="1367789" h="995679">
                  <a:moveTo>
                    <a:pt x="260789" y="307068"/>
                  </a:moveTo>
                  <a:lnTo>
                    <a:pt x="263776" y="313475"/>
                  </a:lnTo>
                  <a:lnTo>
                    <a:pt x="264401" y="313690"/>
                  </a:lnTo>
                  <a:lnTo>
                    <a:pt x="264577" y="314870"/>
                  </a:lnTo>
                  <a:lnTo>
                    <a:pt x="264699" y="315455"/>
                  </a:lnTo>
                  <a:lnTo>
                    <a:pt x="267800" y="322107"/>
                  </a:lnTo>
                  <a:lnTo>
                    <a:pt x="267907" y="322856"/>
                  </a:lnTo>
                  <a:lnTo>
                    <a:pt x="266444" y="326414"/>
                  </a:lnTo>
                  <a:lnTo>
                    <a:pt x="268713" y="326783"/>
                  </a:lnTo>
                  <a:lnTo>
                    <a:pt x="271446" y="322856"/>
                  </a:lnTo>
                  <a:lnTo>
                    <a:pt x="268960" y="322580"/>
                  </a:lnTo>
                  <a:lnTo>
                    <a:pt x="267931" y="309880"/>
                  </a:lnTo>
                  <a:lnTo>
                    <a:pt x="260789" y="307068"/>
                  </a:lnTo>
                  <a:close/>
                </a:path>
                <a:path w="1367789" h="995679">
                  <a:moveTo>
                    <a:pt x="281901" y="312420"/>
                  </a:moveTo>
                  <a:lnTo>
                    <a:pt x="280412" y="323683"/>
                  </a:lnTo>
                  <a:lnTo>
                    <a:pt x="285882" y="326527"/>
                  </a:lnTo>
                  <a:lnTo>
                    <a:pt x="287272" y="325688"/>
                  </a:lnTo>
                  <a:lnTo>
                    <a:pt x="287362" y="323850"/>
                  </a:lnTo>
                  <a:lnTo>
                    <a:pt x="289829" y="321310"/>
                  </a:lnTo>
                  <a:lnTo>
                    <a:pt x="281927" y="321310"/>
                  </a:lnTo>
                  <a:lnTo>
                    <a:pt x="281927" y="316230"/>
                  </a:lnTo>
                  <a:lnTo>
                    <a:pt x="287805" y="316230"/>
                  </a:lnTo>
                  <a:lnTo>
                    <a:pt x="282846" y="312481"/>
                  </a:lnTo>
                  <a:lnTo>
                    <a:pt x="281901" y="312420"/>
                  </a:lnTo>
                  <a:close/>
                </a:path>
                <a:path w="1367789" h="995679">
                  <a:moveTo>
                    <a:pt x="264647" y="315344"/>
                  </a:moveTo>
                  <a:lnTo>
                    <a:pt x="266293" y="326390"/>
                  </a:lnTo>
                  <a:lnTo>
                    <a:pt x="266444" y="326414"/>
                  </a:lnTo>
                  <a:lnTo>
                    <a:pt x="267907" y="322856"/>
                  </a:lnTo>
                  <a:lnTo>
                    <a:pt x="267800" y="322107"/>
                  </a:lnTo>
                  <a:lnTo>
                    <a:pt x="264647" y="315344"/>
                  </a:lnTo>
                  <a:close/>
                </a:path>
                <a:path w="1367789" h="995679">
                  <a:moveTo>
                    <a:pt x="299453" y="319363"/>
                  </a:moveTo>
                  <a:lnTo>
                    <a:pt x="293941" y="324603"/>
                  </a:lnTo>
                  <a:lnTo>
                    <a:pt x="293941" y="326390"/>
                  </a:lnTo>
                  <a:lnTo>
                    <a:pt x="319876" y="326390"/>
                  </a:lnTo>
                  <a:lnTo>
                    <a:pt x="322362" y="322580"/>
                  </a:lnTo>
                  <a:lnTo>
                    <a:pt x="299453" y="322580"/>
                  </a:lnTo>
                  <a:lnTo>
                    <a:pt x="299453" y="319363"/>
                  </a:lnTo>
                  <a:close/>
                </a:path>
                <a:path w="1367789" h="995679">
                  <a:moveTo>
                    <a:pt x="332110" y="320518"/>
                  </a:moveTo>
                  <a:lnTo>
                    <a:pt x="329111" y="326390"/>
                  </a:lnTo>
                  <a:lnTo>
                    <a:pt x="331000" y="326390"/>
                  </a:lnTo>
                  <a:lnTo>
                    <a:pt x="332723" y="323991"/>
                  </a:lnTo>
                  <a:lnTo>
                    <a:pt x="332778" y="322580"/>
                  </a:lnTo>
                  <a:lnTo>
                    <a:pt x="333736" y="322580"/>
                  </a:lnTo>
                  <a:lnTo>
                    <a:pt x="335011" y="320806"/>
                  </a:lnTo>
                  <a:lnTo>
                    <a:pt x="332110" y="320518"/>
                  </a:lnTo>
                  <a:close/>
                </a:path>
                <a:path w="1367789" h="995679">
                  <a:moveTo>
                    <a:pt x="338289" y="324253"/>
                  </a:moveTo>
                  <a:lnTo>
                    <a:pt x="338289" y="326390"/>
                  </a:lnTo>
                  <a:lnTo>
                    <a:pt x="345216" y="326390"/>
                  </a:lnTo>
                  <a:lnTo>
                    <a:pt x="346749" y="325120"/>
                  </a:lnTo>
                  <a:lnTo>
                    <a:pt x="339216" y="325120"/>
                  </a:lnTo>
                  <a:lnTo>
                    <a:pt x="339216" y="324340"/>
                  </a:lnTo>
                  <a:lnTo>
                    <a:pt x="338289" y="324253"/>
                  </a:lnTo>
                  <a:close/>
                </a:path>
                <a:path w="1367789" h="995679">
                  <a:moveTo>
                    <a:pt x="291817" y="319262"/>
                  </a:moveTo>
                  <a:lnTo>
                    <a:pt x="287362" y="323850"/>
                  </a:lnTo>
                  <a:lnTo>
                    <a:pt x="287272" y="325688"/>
                  </a:lnTo>
                  <a:lnTo>
                    <a:pt x="293941" y="321662"/>
                  </a:lnTo>
                  <a:lnTo>
                    <a:pt x="293941" y="321310"/>
                  </a:lnTo>
                  <a:lnTo>
                    <a:pt x="292976" y="321310"/>
                  </a:lnTo>
                  <a:lnTo>
                    <a:pt x="292943" y="320113"/>
                  </a:lnTo>
                  <a:lnTo>
                    <a:pt x="291817" y="319262"/>
                  </a:lnTo>
                  <a:close/>
                </a:path>
                <a:path w="1367789" h="995679">
                  <a:moveTo>
                    <a:pt x="331850" y="305890"/>
                  </a:moveTo>
                  <a:lnTo>
                    <a:pt x="325678" y="317500"/>
                  </a:lnTo>
                  <a:lnTo>
                    <a:pt x="324528" y="319262"/>
                  </a:lnTo>
                  <a:lnTo>
                    <a:pt x="324459" y="325120"/>
                  </a:lnTo>
                  <a:lnTo>
                    <a:pt x="324846" y="325120"/>
                  </a:lnTo>
                  <a:lnTo>
                    <a:pt x="328155" y="322198"/>
                  </a:lnTo>
                  <a:lnTo>
                    <a:pt x="328155" y="320126"/>
                  </a:lnTo>
                  <a:lnTo>
                    <a:pt x="327278" y="320040"/>
                  </a:lnTo>
                  <a:lnTo>
                    <a:pt x="328076" y="319747"/>
                  </a:lnTo>
                  <a:lnTo>
                    <a:pt x="328155" y="318770"/>
                  </a:lnTo>
                  <a:lnTo>
                    <a:pt x="330742" y="318770"/>
                  </a:lnTo>
                  <a:lnTo>
                    <a:pt x="331172" y="318612"/>
                  </a:lnTo>
                  <a:lnTo>
                    <a:pt x="335487" y="309880"/>
                  </a:lnTo>
                  <a:lnTo>
                    <a:pt x="331850" y="309880"/>
                  </a:lnTo>
                  <a:lnTo>
                    <a:pt x="331850" y="305890"/>
                  </a:lnTo>
                  <a:close/>
                </a:path>
                <a:path w="1367789" h="995679">
                  <a:moveTo>
                    <a:pt x="330264" y="320335"/>
                  </a:moveTo>
                  <a:lnTo>
                    <a:pt x="328195" y="323272"/>
                  </a:lnTo>
                  <a:lnTo>
                    <a:pt x="328155" y="325120"/>
                  </a:lnTo>
                  <a:lnTo>
                    <a:pt x="329760" y="325120"/>
                  </a:lnTo>
                  <a:lnTo>
                    <a:pt x="332110" y="320518"/>
                  </a:lnTo>
                  <a:lnTo>
                    <a:pt x="330264" y="320335"/>
                  </a:lnTo>
                  <a:close/>
                </a:path>
                <a:path w="1367789" h="995679">
                  <a:moveTo>
                    <a:pt x="335508" y="323991"/>
                  </a:moveTo>
                  <a:lnTo>
                    <a:pt x="335508" y="325120"/>
                  </a:lnTo>
                  <a:lnTo>
                    <a:pt x="336257" y="325120"/>
                  </a:lnTo>
                  <a:lnTo>
                    <a:pt x="337312" y="324160"/>
                  </a:lnTo>
                  <a:lnTo>
                    <a:pt x="335508" y="323991"/>
                  </a:lnTo>
                  <a:close/>
                </a:path>
                <a:path w="1367789" h="995679">
                  <a:moveTo>
                    <a:pt x="339216" y="324340"/>
                  </a:moveTo>
                  <a:lnTo>
                    <a:pt x="339216" y="325120"/>
                  </a:lnTo>
                  <a:lnTo>
                    <a:pt x="346749" y="325120"/>
                  </a:lnTo>
                  <a:lnTo>
                    <a:pt x="339216" y="324340"/>
                  </a:lnTo>
                  <a:close/>
                </a:path>
                <a:path w="1367789" h="995679">
                  <a:moveTo>
                    <a:pt x="353392" y="319582"/>
                  </a:moveTo>
                  <a:lnTo>
                    <a:pt x="351643" y="320158"/>
                  </a:lnTo>
                  <a:lnTo>
                    <a:pt x="351345" y="321310"/>
                  </a:lnTo>
                  <a:lnTo>
                    <a:pt x="346825" y="325056"/>
                  </a:lnTo>
                  <a:lnTo>
                    <a:pt x="347497" y="325120"/>
                  </a:lnTo>
                  <a:lnTo>
                    <a:pt x="353392" y="319582"/>
                  </a:lnTo>
                  <a:close/>
                </a:path>
                <a:path w="1367789" h="995679">
                  <a:moveTo>
                    <a:pt x="351643" y="320158"/>
                  </a:moveTo>
                  <a:lnTo>
                    <a:pt x="348145" y="321310"/>
                  </a:lnTo>
                  <a:lnTo>
                    <a:pt x="339558" y="322119"/>
                  </a:lnTo>
                  <a:lnTo>
                    <a:pt x="339216" y="322429"/>
                  </a:lnTo>
                  <a:lnTo>
                    <a:pt x="339216" y="324340"/>
                  </a:lnTo>
                  <a:lnTo>
                    <a:pt x="346825" y="325056"/>
                  </a:lnTo>
                  <a:lnTo>
                    <a:pt x="351345" y="321310"/>
                  </a:lnTo>
                  <a:lnTo>
                    <a:pt x="351643" y="320158"/>
                  </a:lnTo>
                  <a:close/>
                </a:path>
                <a:path w="1367789" h="995679">
                  <a:moveTo>
                    <a:pt x="299453" y="318770"/>
                  </a:moveTo>
                  <a:lnTo>
                    <a:pt x="293941" y="318770"/>
                  </a:lnTo>
                  <a:lnTo>
                    <a:pt x="293941" y="320868"/>
                  </a:lnTo>
                  <a:lnTo>
                    <a:pt x="294525" y="321310"/>
                  </a:lnTo>
                  <a:lnTo>
                    <a:pt x="293941" y="321662"/>
                  </a:lnTo>
                  <a:lnTo>
                    <a:pt x="293941" y="324603"/>
                  </a:lnTo>
                  <a:lnTo>
                    <a:pt x="299448" y="319367"/>
                  </a:lnTo>
                  <a:lnTo>
                    <a:pt x="299453" y="318770"/>
                  </a:lnTo>
                  <a:close/>
                </a:path>
                <a:path w="1367789" h="995679">
                  <a:moveTo>
                    <a:pt x="339216" y="322429"/>
                  </a:moveTo>
                  <a:lnTo>
                    <a:pt x="338289" y="323272"/>
                  </a:lnTo>
                  <a:lnTo>
                    <a:pt x="338289" y="324253"/>
                  </a:lnTo>
                  <a:lnTo>
                    <a:pt x="339216" y="324340"/>
                  </a:lnTo>
                  <a:lnTo>
                    <a:pt x="339216" y="322429"/>
                  </a:lnTo>
                  <a:close/>
                </a:path>
                <a:path w="1367789" h="995679">
                  <a:moveTo>
                    <a:pt x="338289" y="323272"/>
                  </a:moveTo>
                  <a:lnTo>
                    <a:pt x="337312" y="324160"/>
                  </a:lnTo>
                  <a:lnTo>
                    <a:pt x="338289" y="324253"/>
                  </a:lnTo>
                  <a:lnTo>
                    <a:pt x="338289" y="323272"/>
                  </a:lnTo>
                  <a:close/>
                </a:path>
                <a:path w="1367789" h="995679">
                  <a:moveTo>
                    <a:pt x="339216" y="322151"/>
                  </a:moveTo>
                  <a:lnTo>
                    <a:pt x="335751" y="322478"/>
                  </a:lnTo>
                  <a:lnTo>
                    <a:pt x="335621" y="322580"/>
                  </a:lnTo>
                  <a:lnTo>
                    <a:pt x="335508" y="323991"/>
                  </a:lnTo>
                  <a:lnTo>
                    <a:pt x="337312" y="324160"/>
                  </a:lnTo>
                  <a:lnTo>
                    <a:pt x="338226" y="323330"/>
                  </a:lnTo>
                  <a:lnTo>
                    <a:pt x="338289" y="322580"/>
                  </a:lnTo>
                  <a:lnTo>
                    <a:pt x="339051" y="322580"/>
                  </a:lnTo>
                  <a:lnTo>
                    <a:pt x="339216" y="322151"/>
                  </a:lnTo>
                  <a:close/>
                </a:path>
                <a:path w="1367789" h="995679">
                  <a:moveTo>
                    <a:pt x="335508" y="322669"/>
                  </a:moveTo>
                  <a:lnTo>
                    <a:pt x="334009" y="323850"/>
                  </a:lnTo>
                  <a:lnTo>
                    <a:pt x="335508" y="323991"/>
                  </a:lnTo>
                  <a:lnTo>
                    <a:pt x="335508" y="322669"/>
                  </a:lnTo>
                  <a:close/>
                </a:path>
                <a:path w="1367789" h="995679">
                  <a:moveTo>
                    <a:pt x="333736" y="322580"/>
                  </a:moveTo>
                  <a:lnTo>
                    <a:pt x="332778" y="322580"/>
                  </a:lnTo>
                  <a:lnTo>
                    <a:pt x="332778" y="323914"/>
                  </a:lnTo>
                  <a:lnTo>
                    <a:pt x="333736" y="322580"/>
                  </a:lnTo>
                  <a:close/>
                </a:path>
                <a:path w="1367789" h="995679">
                  <a:moveTo>
                    <a:pt x="273405" y="320040"/>
                  </a:moveTo>
                  <a:lnTo>
                    <a:pt x="271446" y="322856"/>
                  </a:lnTo>
                  <a:lnTo>
                    <a:pt x="280390" y="323850"/>
                  </a:lnTo>
                  <a:lnTo>
                    <a:pt x="280412" y="323683"/>
                  </a:lnTo>
                  <a:lnTo>
                    <a:pt x="273405" y="320040"/>
                  </a:lnTo>
                  <a:close/>
                </a:path>
                <a:path w="1367789" h="995679">
                  <a:moveTo>
                    <a:pt x="330248" y="320350"/>
                  </a:moveTo>
                  <a:lnTo>
                    <a:pt x="328258" y="322107"/>
                  </a:lnTo>
                  <a:lnTo>
                    <a:pt x="328155" y="323330"/>
                  </a:lnTo>
                  <a:lnTo>
                    <a:pt x="330248" y="320350"/>
                  </a:lnTo>
                  <a:close/>
                </a:path>
                <a:path w="1367789" h="995679">
                  <a:moveTo>
                    <a:pt x="339051" y="322580"/>
                  </a:moveTo>
                  <a:lnTo>
                    <a:pt x="338289" y="322580"/>
                  </a:lnTo>
                  <a:lnTo>
                    <a:pt x="338289" y="323272"/>
                  </a:lnTo>
                  <a:lnTo>
                    <a:pt x="339051" y="322580"/>
                  </a:lnTo>
                  <a:close/>
                </a:path>
                <a:path w="1367789" h="995679">
                  <a:moveTo>
                    <a:pt x="335751" y="322478"/>
                  </a:moveTo>
                  <a:lnTo>
                    <a:pt x="335508" y="322500"/>
                  </a:lnTo>
                  <a:lnTo>
                    <a:pt x="335508" y="322669"/>
                  </a:lnTo>
                  <a:lnTo>
                    <a:pt x="335751" y="322478"/>
                  </a:lnTo>
                  <a:close/>
                </a:path>
                <a:path w="1367789" h="995679">
                  <a:moveTo>
                    <a:pt x="335508" y="322107"/>
                  </a:moveTo>
                  <a:lnTo>
                    <a:pt x="334670" y="322580"/>
                  </a:lnTo>
                  <a:lnTo>
                    <a:pt x="335508" y="322500"/>
                  </a:lnTo>
                  <a:lnTo>
                    <a:pt x="335508" y="322107"/>
                  </a:lnTo>
                  <a:close/>
                </a:path>
                <a:path w="1367789" h="995679">
                  <a:moveTo>
                    <a:pt x="335508" y="322500"/>
                  </a:moveTo>
                  <a:lnTo>
                    <a:pt x="334670" y="322580"/>
                  </a:lnTo>
                  <a:lnTo>
                    <a:pt x="335508" y="322580"/>
                  </a:lnTo>
                  <a:close/>
                </a:path>
                <a:path w="1367789" h="995679">
                  <a:moveTo>
                    <a:pt x="337399" y="321043"/>
                  </a:moveTo>
                  <a:lnTo>
                    <a:pt x="335508" y="322107"/>
                  </a:lnTo>
                  <a:lnTo>
                    <a:pt x="335508" y="322500"/>
                  </a:lnTo>
                  <a:lnTo>
                    <a:pt x="335751" y="322478"/>
                  </a:lnTo>
                  <a:lnTo>
                    <a:pt x="337553" y="321058"/>
                  </a:lnTo>
                  <a:lnTo>
                    <a:pt x="337399" y="321043"/>
                  </a:lnTo>
                  <a:close/>
                </a:path>
                <a:path w="1367789" h="995679">
                  <a:moveTo>
                    <a:pt x="337553" y="321058"/>
                  </a:moveTo>
                  <a:lnTo>
                    <a:pt x="335751" y="322478"/>
                  </a:lnTo>
                  <a:lnTo>
                    <a:pt x="339216" y="322151"/>
                  </a:lnTo>
                  <a:lnTo>
                    <a:pt x="339216" y="321223"/>
                  </a:lnTo>
                  <a:lnTo>
                    <a:pt x="337553" y="321058"/>
                  </a:lnTo>
                  <a:close/>
                </a:path>
                <a:path w="1367789" h="995679">
                  <a:moveTo>
                    <a:pt x="339558" y="322119"/>
                  </a:moveTo>
                  <a:lnTo>
                    <a:pt x="339216" y="322151"/>
                  </a:lnTo>
                  <a:lnTo>
                    <a:pt x="339216" y="322429"/>
                  </a:lnTo>
                  <a:lnTo>
                    <a:pt x="339558" y="322119"/>
                  </a:lnTo>
                  <a:close/>
                </a:path>
                <a:path w="1367789" h="995679">
                  <a:moveTo>
                    <a:pt x="328155" y="320126"/>
                  </a:moveTo>
                  <a:lnTo>
                    <a:pt x="328155" y="322198"/>
                  </a:lnTo>
                  <a:lnTo>
                    <a:pt x="330259" y="320335"/>
                  </a:lnTo>
                  <a:lnTo>
                    <a:pt x="328155" y="320126"/>
                  </a:lnTo>
                  <a:close/>
                </a:path>
                <a:path w="1367789" h="995679">
                  <a:moveTo>
                    <a:pt x="339216" y="321223"/>
                  </a:moveTo>
                  <a:lnTo>
                    <a:pt x="339216" y="322151"/>
                  </a:lnTo>
                  <a:lnTo>
                    <a:pt x="339571" y="322107"/>
                  </a:lnTo>
                  <a:lnTo>
                    <a:pt x="340448" y="321310"/>
                  </a:lnTo>
                  <a:lnTo>
                    <a:pt x="340093" y="321310"/>
                  </a:lnTo>
                  <a:lnTo>
                    <a:pt x="339216" y="321223"/>
                  </a:lnTo>
                  <a:close/>
                </a:path>
                <a:path w="1367789" h="995679">
                  <a:moveTo>
                    <a:pt x="345693" y="316371"/>
                  </a:moveTo>
                  <a:lnTo>
                    <a:pt x="342877" y="317957"/>
                  </a:lnTo>
                  <a:lnTo>
                    <a:pt x="343242" y="318770"/>
                  </a:lnTo>
                  <a:lnTo>
                    <a:pt x="339558" y="322119"/>
                  </a:lnTo>
                  <a:lnTo>
                    <a:pt x="348145" y="321310"/>
                  </a:lnTo>
                  <a:lnTo>
                    <a:pt x="351643" y="320158"/>
                  </a:lnTo>
                  <a:lnTo>
                    <a:pt x="352001" y="318770"/>
                  </a:lnTo>
                  <a:lnTo>
                    <a:pt x="345693" y="318770"/>
                  </a:lnTo>
                  <a:lnTo>
                    <a:pt x="345693" y="316371"/>
                  </a:lnTo>
                  <a:close/>
                </a:path>
                <a:path w="1367789" h="995679">
                  <a:moveTo>
                    <a:pt x="335508" y="320855"/>
                  </a:moveTo>
                  <a:lnTo>
                    <a:pt x="335508" y="322107"/>
                  </a:lnTo>
                  <a:lnTo>
                    <a:pt x="337399" y="321043"/>
                  </a:lnTo>
                  <a:lnTo>
                    <a:pt x="335508" y="320855"/>
                  </a:lnTo>
                  <a:close/>
                </a:path>
                <a:path w="1367789" h="995679">
                  <a:moveTo>
                    <a:pt x="293941" y="320868"/>
                  </a:moveTo>
                  <a:lnTo>
                    <a:pt x="293941" y="321662"/>
                  </a:lnTo>
                  <a:lnTo>
                    <a:pt x="294525" y="321310"/>
                  </a:lnTo>
                  <a:lnTo>
                    <a:pt x="293941" y="320868"/>
                  </a:lnTo>
                  <a:close/>
                </a:path>
                <a:path w="1367789" h="995679">
                  <a:moveTo>
                    <a:pt x="287805" y="316230"/>
                  </a:moveTo>
                  <a:lnTo>
                    <a:pt x="281927" y="316230"/>
                  </a:lnTo>
                  <a:lnTo>
                    <a:pt x="281927" y="321310"/>
                  </a:lnTo>
                  <a:lnTo>
                    <a:pt x="289829" y="321310"/>
                  </a:lnTo>
                  <a:lnTo>
                    <a:pt x="291817" y="319262"/>
                  </a:lnTo>
                  <a:lnTo>
                    <a:pt x="287805" y="316230"/>
                  </a:lnTo>
                  <a:close/>
                </a:path>
                <a:path w="1367789" h="995679">
                  <a:moveTo>
                    <a:pt x="292976" y="320138"/>
                  </a:moveTo>
                  <a:lnTo>
                    <a:pt x="292976" y="321310"/>
                  </a:lnTo>
                  <a:lnTo>
                    <a:pt x="293941" y="321310"/>
                  </a:lnTo>
                  <a:lnTo>
                    <a:pt x="293859" y="320806"/>
                  </a:lnTo>
                  <a:lnTo>
                    <a:pt x="292976" y="320138"/>
                  </a:lnTo>
                  <a:close/>
                </a:path>
                <a:path w="1367789" h="995679">
                  <a:moveTo>
                    <a:pt x="340732" y="319165"/>
                  </a:moveTo>
                  <a:lnTo>
                    <a:pt x="339216" y="320019"/>
                  </a:lnTo>
                  <a:lnTo>
                    <a:pt x="339216" y="321223"/>
                  </a:lnTo>
                  <a:lnTo>
                    <a:pt x="340093" y="321310"/>
                  </a:lnTo>
                  <a:lnTo>
                    <a:pt x="340732" y="319165"/>
                  </a:lnTo>
                  <a:close/>
                </a:path>
                <a:path w="1367789" h="995679">
                  <a:moveTo>
                    <a:pt x="342813" y="317993"/>
                  </a:moveTo>
                  <a:lnTo>
                    <a:pt x="340732" y="319165"/>
                  </a:lnTo>
                  <a:lnTo>
                    <a:pt x="340093" y="321310"/>
                  </a:lnTo>
                  <a:lnTo>
                    <a:pt x="340448" y="321310"/>
                  </a:lnTo>
                  <a:lnTo>
                    <a:pt x="343242" y="318770"/>
                  </a:lnTo>
                  <a:lnTo>
                    <a:pt x="342813" y="317993"/>
                  </a:lnTo>
                  <a:close/>
                </a:path>
                <a:path w="1367789" h="995679">
                  <a:moveTo>
                    <a:pt x="339216" y="320019"/>
                  </a:moveTo>
                  <a:lnTo>
                    <a:pt x="338007" y="320700"/>
                  </a:lnTo>
                  <a:lnTo>
                    <a:pt x="337553" y="321058"/>
                  </a:lnTo>
                  <a:lnTo>
                    <a:pt x="339216" y="321223"/>
                  </a:lnTo>
                  <a:lnTo>
                    <a:pt x="339216" y="320019"/>
                  </a:lnTo>
                  <a:close/>
                </a:path>
                <a:path w="1367789" h="995679">
                  <a:moveTo>
                    <a:pt x="338007" y="320700"/>
                  </a:moveTo>
                  <a:lnTo>
                    <a:pt x="337399" y="321043"/>
                  </a:lnTo>
                  <a:lnTo>
                    <a:pt x="337553" y="321058"/>
                  </a:lnTo>
                  <a:lnTo>
                    <a:pt x="338007" y="320700"/>
                  </a:lnTo>
                  <a:close/>
                </a:path>
                <a:path w="1367789" h="995679">
                  <a:moveTo>
                    <a:pt x="340169" y="315313"/>
                  </a:moveTo>
                  <a:lnTo>
                    <a:pt x="336473" y="316668"/>
                  </a:lnTo>
                  <a:lnTo>
                    <a:pt x="336473" y="318770"/>
                  </a:lnTo>
                  <a:lnTo>
                    <a:pt x="335576" y="320019"/>
                  </a:lnTo>
                  <a:lnTo>
                    <a:pt x="335508" y="320855"/>
                  </a:lnTo>
                  <a:lnTo>
                    <a:pt x="337399" y="321043"/>
                  </a:lnTo>
                  <a:lnTo>
                    <a:pt x="338007" y="320700"/>
                  </a:lnTo>
                  <a:lnTo>
                    <a:pt x="339216" y="319747"/>
                  </a:lnTo>
                  <a:lnTo>
                    <a:pt x="339216" y="318770"/>
                  </a:lnTo>
                  <a:lnTo>
                    <a:pt x="340169" y="318770"/>
                  </a:lnTo>
                  <a:lnTo>
                    <a:pt x="340169" y="315313"/>
                  </a:lnTo>
                  <a:close/>
                </a:path>
                <a:path w="1367789" h="995679">
                  <a:moveTo>
                    <a:pt x="295514" y="315455"/>
                  </a:moveTo>
                  <a:lnTo>
                    <a:pt x="293084" y="317957"/>
                  </a:lnTo>
                  <a:lnTo>
                    <a:pt x="293001" y="320158"/>
                  </a:lnTo>
                  <a:lnTo>
                    <a:pt x="293941" y="320868"/>
                  </a:lnTo>
                  <a:lnTo>
                    <a:pt x="293941" y="318770"/>
                  </a:lnTo>
                  <a:lnTo>
                    <a:pt x="300077" y="318770"/>
                  </a:lnTo>
                  <a:lnTo>
                    <a:pt x="301951" y="316988"/>
                  </a:lnTo>
                  <a:lnTo>
                    <a:pt x="295514" y="315455"/>
                  </a:lnTo>
                  <a:close/>
                </a:path>
                <a:path w="1367789" h="995679">
                  <a:moveTo>
                    <a:pt x="335508" y="320113"/>
                  </a:moveTo>
                  <a:lnTo>
                    <a:pt x="335011" y="320806"/>
                  </a:lnTo>
                  <a:lnTo>
                    <a:pt x="335508" y="320855"/>
                  </a:lnTo>
                  <a:lnTo>
                    <a:pt x="335508" y="320113"/>
                  </a:lnTo>
                  <a:close/>
                </a:path>
                <a:path w="1367789" h="995679">
                  <a:moveTo>
                    <a:pt x="335508" y="317022"/>
                  </a:moveTo>
                  <a:lnTo>
                    <a:pt x="333525" y="317749"/>
                  </a:lnTo>
                  <a:lnTo>
                    <a:pt x="332110" y="320518"/>
                  </a:lnTo>
                  <a:lnTo>
                    <a:pt x="335011" y="320806"/>
                  </a:lnTo>
                  <a:lnTo>
                    <a:pt x="335476" y="320158"/>
                  </a:lnTo>
                  <a:lnTo>
                    <a:pt x="335508" y="318770"/>
                  </a:lnTo>
                  <a:lnTo>
                    <a:pt x="336473" y="318770"/>
                  </a:lnTo>
                  <a:lnTo>
                    <a:pt x="336473" y="317500"/>
                  </a:lnTo>
                  <a:lnTo>
                    <a:pt x="335508" y="317500"/>
                  </a:lnTo>
                  <a:lnTo>
                    <a:pt x="335508" y="317022"/>
                  </a:lnTo>
                  <a:close/>
                </a:path>
                <a:path w="1367789" h="995679">
                  <a:moveTo>
                    <a:pt x="339216" y="319747"/>
                  </a:moveTo>
                  <a:lnTo>
                    <a:pt x="338007" y="320700"/>
                  </a:lnTo>
                  <a:lnTo>
                    <a:pt x="339180" y="320040"/>
                  </a:lnTo>
                  <a:lnTo>
                    <a:pt x="339216" y="319747"/>
                  </a:lnTo>
                  <a:close/>
                </a:path>
                <a:path w="1367789" h="995679">
                  <a:moveTo>
                    <a:pt x="333525" y="317749"/>
                  </a:moveTo>
                  <a:lnTo>
                    <a:pt x="332958" y="317957"/>
                  </a:lnTo>
                  <a:lnTo>
                    <a:pt x="330264" y="320335"/>
                  </a:lnTo>
                  <a:lnTo>
                    <a:pt x="332110" y="320518"/>
                  </a:lnTo>
                  <a:lnTo>
                    <a:pt x="333525" y="317749"/>
                  </a:lnTo>
                  <a:close/>
                </a:path>
                <a:path w="1367789" h="995679">
                  <a:moveTo>
                    <a:pt x="332958" y="317957"/>
                  </a:moveTo>
                  <a:lnTo>
                    <a:pt x="331172" y="318612"/>
                  </a:lnTo>
                  <a:lnTo>
                    <a:pt x="330476" y="320019"/>
                  </a:lnTo>
                  <a:lnTo>
                    <a:pt x="330264" y="320335"/>
                  </a:lnTo>
                  <a:lnTo>
                    <a:pt x="332958" y="317957"/>
                  </a:lnTo>
                  <a:close/>
                </a:path>
                <a:path w="1367789" h="995679">
                  <a:moveTo>
                    <a:pt x="331172" y="318612"/>
                  </a:moveTo>
                  <a:lnTo>
                    <a:pt x="328155" y="319718"/>
                  </a:lnTo>
                  <a:lnTo>
                    <a:pt x="328275" y="320138"/>
                  </a:lnTo>
                  <a:lnTo>
                    <a:pt x="330259" y="320335"/>
                  </a:lnTo>
                  <a:lnTo>
                    <a:pt x="330476" y="320019"/>
                  </a:lnTo>
                  <a:lnTo>
                    <a:pt x="331172" y="318612"/>
                  </a:lnTo>
                  <a:close/>
                </a:path>
                <a:path w="1367789" h="995679">
                  <a:moveTo>
                    <a:pt x="354012" y="311847"/>
                  </a:moveTo>
                  <a:lnTo>
                    <a:pt x="353711" y="312150"/>
                  </a:lnTo>
                  <a:lnTo>
                    <a:pt x="351643" y="320158"/>
                  </a:lnTo>
                  <a:lnTo>
                    <a:pt x="353392" y="319582"/>
                  </a:lnTo>
                  <a:lnTo>
                    <a:pt x="358312" y="314960"/>
                  </a:lnTo>
                  <a:lnTo>
                    <a:pt x="356781" y="314960"/>
                  </a:lnTo>
                  <a:lnTo>
                    <a:pt x="356781" y="313690"/>
                  </a:lnTo>
                  <a:lnTo>
                    <a:pt x="354012" y="313690"/>
                  </a:lnTo>
                  <a:lnTo>
                    <a:pt x="354012" y="311847"/>
                  </a:lnTo>
                  <a:close/>
                </a:path>
                <a:path w="1367789" h="995679">
                  <a:moveTo>
                    <a:pt x="292976" y="318069"/>
                  </a:moveTo>
                  <a:lnTo>
                    <a:pt x="291817" y="319262"/>
                  </a:lnTo>
                  <a:lnTo>
                    <a:pt x="292976" y="320138"/>
                  </a:lnTo>
                  <a:lnTo>
                    <a:pt x="292976" y="318069"/>
                  </a:lnTo>
                  <a:close/>
                </a:path>
                <a:path w="1367789" h="995679">
                  <a:moveTo>
                    <a:pt x="328155" y="319718"/>
                  </a:moveTo>
                  <a:lnTo>
                    <a:pt x="327278" y="320040"/>
                  </a:lnTo>
                  <a:lnTo>
                    <a:pt x="328155" y="320126"/>
                  </a:lnTo>
                  <a:lnTo>
                    <a:pt x="328155" y="319718"/>
                  </a:lnTo>
                  <a:close/>
                </a:path>
                <a:path w="1367789" h="995679">
                  <a:moveTo>
                    <a:pt x="336473" y="318770"/>
                  </a:moveTo>
                  <a:lnTo>
                    <a:pt x="335508" y="318770"/>
                  </a:lnTo>
                  <a:lnTo>
                    <a:pt x="335508" y="320113"/>
                  </a:lnTo>
                  <a:lnTo>
                    <a:pt x="336473" y="318770"/>
                  </a:lnTo>
                  <a:close/>
                </a:path>
                <a:path w="1367789" h="995679">
                  <a:moveTo>
                    <a:pt x="340970" y="318365"/>
                  </a:moveTo>
                  <a:lnTo>
                    <a:pt x="339253" y="319718"/>
                  </a:lnTo>
                  <a:lnTo>
                    <a:pt x="339216" y="320019"/>
                  </a:lnTo>
                  <a:lnTo>
                    <a:pt x="340732" y="319165"/>
                  </a:lnTo>
                  <a:lnTo>
                    <a:pt x="340970" y="318365"/>
                  </a:lnTo>
                  <a:close/>
                </a:path>
                <a:path w="1367789" h="995679">
                  <a:moveTo>
                    <a:pt x="341134" y="314960"/>
                  </a:moveTo>
                  <a:lnTo>
                    <a:pt x="340169" y="315313"/>
                  </a:lnTo>
                  <a:lnTo>
                    <a:pt x="340169" y="318770"/>
                  </a:lnTo>
                  <a:lnTo>
                    <a:pt x="339216" y="318770"/>
                  </a:lnTo>
                  <a:lnTo>
                    <a:pt x="339216" y="319747"/>
                  </a:lnTo>
                  <a:lnTo>
                    <a:pt x="340970" y="318365"/>
                  </a:lnTo>
                  <a:lnTo>
                    <a:pt x="341687" y="315959"/>
                  </a:lnTo>
                  <a:lnTo>
                    <a:pt x="341134" y="314960"/>
                  </a:lnTo>
                  <a:close/>
                </a:path>
                <a:path w="1367789" h="995679">
                  <a:moveTo>
                    <a:pt x="330742" y="318770"/>
                  </a:moveTo>
                  <a:lnTo>
                    <a:pt x="328155" y="318770"/>
                  </a:lnTo>
                  <a:lnTo>
                    <a:pt x="328155" y="319718"/>
                  </a:lnTo>
                  <a:lnTo>
                    <a:pt x="330742" y="318770"/>
                  </a:lnTo>
                  <a:close/>
                </a:path>
                <a:path w="1367789" h="995679">
                  <a:moveTo>
                    <a:pt x="358407" y="314870"/>
                  </a:moveTo>
                  <a:lnTo>
                    <a:pt x="353392" y="319582"/>
                  </a:lnTo>
                  <a:lnTo>
                    <a:pt x="357319" y="318288"/>
                  </a:lnTo>
                  <a:lnTo>
                    <a:pt x="358407" y="314870"/>
                  </a:lnTo>
                  <a:close/>
                </a:path>
                <a:path w="1367789" h="995679">
                  <a:moveTo>
                    <a:pt x="324849" y="318770"/>
                  </a:moveTo>
                  <a:lnTo>
                    <a:pt x="324459" y="318770"/>
                  </a:lnTo>
                  <a:lnTo>
                    <a:pt x="324459" y="319367"/>
                  </a:lnTo>
                  <a:lnTo>
                    <a:pt x="324849" y="318770"/>
                  </a:lnTo>
                  <a:close/>
                </a:path>
                <a:path w="1367789" h="995679">
                  <a:moveTo>
                    <a:pt x="300077" y="318770"/>
                  </a:moveTo>
                  <a:lnTo>
                    <a:pt x="299453" y="318770"/>
                  </a:lnTo>
                  <a:lnTo>
                    <a:pt x="299453" y="319363"/>
                  </a:lnTo>
                  <a:lnTo>
                    <a:pt x="300077" y="318770"/>
                  </a:lnTo>
                  <a:close/>
                </a:path>
                <a:path w="1367789" h="995679">
                  <a:moveTo>
                    <a:pt x="292976" y="316230"/>
                  </a:moveTo>
                  <a:lnTo>
                    <a:pt x="287805" y="316230"/>
                  </a:lnTo>
                  <a:lnTo>
                    <a:pt x="291817" y="319262"/>
                  </a:lnTo>
                  <a:lnTo>
                    <a:pt x="292976" y="318069"/>
                  </a:lnTo>
                  <a:lnTo>
                    <a:pt x="292976" y="316230"/>
                  </a:lnTo>
                  <a:close/>
                </a:path>
                <a:path w="1367789" h="995679">
                  <a:moveTo>
                    <a:pt x="342397" y="317241"/>
                  </a:moveTo>
                  <a:lnTo>
                    <a:pt x="340970" y="318365"/>
                  </a:lnTo>
                  <a:lnTo>
                    <a:pt x="340732" y="319165"/>
                  </a:lnTo>
                  <a:lnTo>
                    <a:pt x="342813" y="317993"/>
                  </a:lnTo>
                  <a:lnTo>
                    <a:pt x="342397" y="317241"/>
                  </a:lnTo>
                  <a:close/>
                </a:path>
                <a:path w="1367789" h="995679">
                  <a:moveTo>
                    <a:pt x="348302" y="314902"/>
                  </a:moveTo>
                  <a:lnTo>
                    <a:pt x="345693" y="316371"/>
                  </a:lnTo>
                  <a:lnTo>
                    <a:pt x="345693" y="318770"/>
                  </a:lnTo>
                  <a:lnTo>
                    <a:pt x="352001" y="318770"/>
                  </a:lnTo>
                  <a:lnTo>
                    <a:pt x="352657" y="316230"/>
                  </a:lnTo>
                  <a:lnTo>
                    <a:pt x="349656" y="316230"/>
                  </a:lnTo>
                  <a:lnTo>
                    <a:pt x="348302" y="314902"/>
                  </a:lnTo>
                  <a:close/>
                </a:path>
                <a:path w="1367789" h="995679">
                  <a:moveTo>
                    <a:pt x="341687" y="315959"/>
                  </a:moveTo>
                  <a:lnTo>
                    <a:pt x="340970" y="318365"/>
                  </a:lnTo>
                  <a:lnTo>
                    <a:pt x="342397" y="317241"/>
                  </a:lnTo>
                  <a:lnTo>
                    <a:pt x="341687" y="315959"/>
                  </a:lnTo>
                  <a:close/>
                </a:path>
                <a:path w="1367789" h="995679">
                  <a:moveTo>
                    <a:pt x="360489" y="314960"/>
                  </a:moveTo>
                  <a:lnTo>
                    <a:pt x="358379" y="314960"/>
                  </a:lnTo>
                  <a:lnTo>
                    <a:pt x="357319" y="318288"/>
                  </a:lnTo>
                  <a:lnTo>
                    <a:pt x="359714" y="317500"/>
                  </a:lnTo>
                  <a:lnTo>
                    <a:pt x="360403" y="316371"/>
                  </a:lnTo>
                  <a:lnTo>
                    <a:pt x="360489" y="314960"/>
                  </a:lnTo>
                  <a:close/>
                </a:path>
                <a:path w="1367789" h="995679">
                  <a:moveTo>
                    <a:pt x="345693" y="314644"/>
                  </a:moveTo>
                  <a:lnTo>
                    <a:pt x="342397" y="317241"/>
                  </a:lnTo>
                  <a:lnTo>
                    <a:pt x="342813" y="317993"/>
                  </a:lnTo>
                  <a:lnTo>
                    <a:pt x="345693" y="316371"/>
                  </a:lnTo>
                  <a:lnTo>
                    <a:pt x="345693" y="314644"/>
                  </a:lnTo>
                  <a:close/>
                </a:path>
                <a:path w="1367789" h="995679">
                  <a:moveTo>
                    <a:pt x="333798" y="317215"/>
                  </a:moveTo>
                  <a:lnTo>
                    <a:pt x="332958" y="317957"/>
                  </a:lnTo>
                  <a:lnTo>
                    <a:pt x="333525" y="317749"/>
                  </a:lnTo>
                  <a:lnTo>
                    <a:pt x="333798" y="317215"/>
                  </a:lnTo>
                  <a:close/>
                </a:path>
                <a:path w="1367789" h="995679">
                  <a:moveTo>
                    <a:pt x="305656" y="313466"/>
                  </a:moveTo>
                  <a:lnTo>
                    <a:pt x="301951" y="316988"/>
                  </a:lnTo>
                  <a:lnTo>
                    <a:pt x="304101" y="317500"/>
                  </a:lnTo>
                  <a:lnTo>
                    <a:pt x="305656" y="313466"/>
                  </a:lnTo>
                  <a:close/>
                </a:path>
                <a:path w="1367789" h="995679">
                  <a:moveTo>
                    <a:pt x="328379" y="312420"/>
                  </a:moveTo>
                  <a:lnTo>
                    <a:pt x="324459" y="312420"/>
                  </a:lnTo>
                  <a:lnTo>
                    <a:pt x="324459" y="317500"/>
                  </a:lnTo>
                  <a:lnTo>
                    <a:pt x="325678" y="317500"/>
                  </a:lnTo>
                  <a:lnTo>
                    <a:pt x="328379" y="312420"/>
                  </a:lnTo>
                  <a:close/>
                </a:path>
                <a:path w="1367789" h="995679">
                  <a:moveTo>
                    <a:pt x="335508" y="312420"/>
                  </a:moveTo>
                  <a:lnTo>
                    <a:pt x="334232" y="312420"/>
                  </a:lnTo>
                  <a:lnTo>
                    <a:pt x="331721" y="317500"/>
                  </a:lnTo>
                  <a:lnTo>
                    <a:pt x="333476" y="317500"/>
                  </a:lnTo>
                  <a:lnTo>
                    <a:pt x="333798" y="317215"/>
                  </a:lnTo>
                  <a:lnTo>
                    <a:pt x="334302" y="316230"/>
                  </a:lnTo>
                  <a:lnTo>
                    <a:pt x="335508" y="315524"/>
                  </a:lnTo>
                  <a:lnTo>
                    <a:pt x="335508" y="312420"/>
                  </a:lnTo>
                  <a:close/>
                </a:path>
                <a:path w="1367789" h="995679">
                  <a:moveTo>
                    <a:pt x="335508" y="315705"/>
                  </a:moveTo>
                  <a:lnTo>
                    <a:pt x="333785" y="317241"/>
                  </a:lnTo>
                  <a:lnTo>
                    <a:pt x="333653" y="317500"/>
                  </a:lnTo>
                  <a:lnTo>
                    <a:pt x="334206" y="317500"/>
                  </a:lnTo>
                  <a:lnTo>
                    <a:pt x="335508" y="317022"/>
                  </a:lnTo>
                  <a:lnTo>
                    <a:pt x="335508" y="315705"/>
                  </a:lnTo>
                  <a:close/>
                </a:path>
                <a:path w="1367789" h="995679">
                  <a:moveTo>
                    <a:pt x="336473" y="316668"/>
                  </a:moveTo>
                  <a:lnTo>
                    <a:pt x="335603" y="316988"/>
                  </a:lnTo>
                  <a:lnTo>
                    <a:pt x="335508" y="317500"/>
                  </a:lnTo>
                  <a:lnTo>
                    <a:pt x="336473" y="317500"/>
                  </a:lnTo>
                  <a:lnTo>
                    <a:pt x="336473" y="316668"/>
                  </a:lnTo>
                  <a:close/>
                </a:path>
                <a:path w="1367789" h="995679">
                  <a:moveTo>
                    <a:pt x="345293" y="314960"/>
                  </a:moveTo>
                  <a:lnTo>
                    <a:pt x="341985" y="314960"/>
                  </a:lnTo>
                  <a:lnTo>
                    <a:pt x="341687" y="315959"/>
                  </a:lnTo>
                  <a:lnTo>
                    <a:pt x="342397" y="317241"/>
                  </a:lnTo>
                  <a:lnTo>
                    <a:pt x="345293" y="314960"/>
                  </a:lnTo>
                  <a:close/>
                </a:path>
                <a:path w="1367789" h="995679">
                  <a:moveTo>
                    <a:pt x="335508" y="315524"/>
                  </a:moveTo>
                  <a:lnTo>
                    <a:pt x="334302" y="316230"/>
                  </a:lnTo>
                  <a:lnTo>
                    <a:pt x="333798" y="317215"/>
                  </a:lnTo>
                  <a:lnTo>
                    <a:pt x="335508" y="315705"/>
                  </a:lnTo>
                  <a:lnTo>
                    <a:pt x="335508" y="315524"/>
                  </a:lnTo>
                  <a:close/>
                </a:path>
                <a:path w="1367789" h="995679">
                  <a:moveTo>
                    <a:pt x="297478" y="313433"/>
                  </a:moveTo>
                  <a:lnTo>
                    <a:pt x="295514" y="315455"/>
                  </a:lnTo>
                  <a:lnTo>
                    <a:pt x="301951" y="316988"/>
                  </a:lnTo>
                  <a:lnTo>
                    <a:pt x="305420" y="313690"/>
                  </a:lnTo>
                  <a:lnTo>
                    <a:pt x="301421" y="313690"/>
                  </a:lnTo>
                  <a:lnTo>
                    <a:pt x="297478" y="313433"/>
                  </a:lnTo>
                  <a:close/>
                </a:path>
                <a:path w="1367789" h="995679">
                  <a:moveTo>
                    <a:pt x="340169" y="314960"/>
                  </a:moveTo>
                  <a:lnTo>
                    <a:pt x="336473" y="314960"/>
                  </a:lnTo>
                  <a:lnTo>
                    <a:pt x="336473" y="316668"/>
                  </a:lnTo>
                  <a:lnTo>
                    <a:pt x="340087" y="315344"/>
                  </a:lnTo>
                  <a:lnTo>
                    <a:pt x="340169" y="314960"/>
                  </a:lnTo>
                  <a:close/>
                </a:path>
                <a:path w="1367789" h="995679">
                  <a:moveTo>
                    <a:pt x="348200" y="314960"/>
                  </a:moveTo>
                  <a:lnTo>
                    <a:pt x="345693" y="314960"/>
                  </a:lnTo>
                  <a:lnTo>
                    <a:pt x="345693" y="316371"/>
                  </a:lnTo>
                  <a:lnTo>
                    <a:pt x="348200" y="314960"/>
                  </a:lnTo>
                  <a:close/>
                </a:path>
                <a:path w="1367789" h="995679">
                  <a:moveTo>
                    <a:pt x="351269" y="313231"/>
                  </a:moveTo>
                  <a:lnTo>
                    <a:pt x="348359" y="314870"/>
                  </a:lnTo>
                  <a:lnTo>
                    <a:pt x="349656" y="316230"/>
                  </a:lnTo>
                  <a:lnTo>
                    <a:pt x="351232" y="314644"/>
                  </a:lnTo>
                  <a:lnTo>
                    <a:pt x="351269" y="313231"/>
                  </a:lnTo>
                  <a:close/>
                </a:path>
                <a:path w="1367789" h="995679">
                  <a:moveTo>
                    <a:pt x="351269" y="314607"/>
                  </a:moveTo>
                  <a:lnTo>
                    <a:pt x="349656" y="316230"/>
                  </a:lnTo>
                  <a:lnTo>
                    <a:pt x="352657" y="316230"/>
                  </a:lnTo>
                  <a:lnTo>
                    <a:pt x="352985" y="314960"/>
                  </a:lnTo>
                  <a:lnTo>
                    <a:pt x="351269" y="314960"/>
                  </a:lnTo>
                  <a:lnTo>
                    <a:pt x="351269" y="314607"/>
                  </a:lnTo>
                  <a:close/>
                </a:path>
                <a:path w="1367789" h="995679">
                  <a:moveTo>
                    <a:pt x="341985" y="314960"/>
                  </a:moveTo>
                  <a:lnTo>
                    <a:pt x="341134" y="314960"/>
                  </a:lnTo>
                  <a:lnTo>
                    <a:pt x="341687" y="315959"/>
                  </a:lnTo>
                  <a:lnTo>
                    <a:pt x="341985" y="314960"/>
                  </a:lnTo>
                  <a:close/>
                </a:path>
                <a:path w="1367789" h="995679">
                  <a:moveTo>
                    <a:pt x="336116" y="315168"/>
                  </a:moveTo>
                  <a:lnTo>
                    <a:pt x="335626" y="315455"/>
                  </a:lnTo>
                  <a:lnTo>
                    <a:pt x="335508" y="315705"/>
                  </a:lnTo>
                  <a:lnTo>
                    <a:pt x="336116" y="315168"/>
                  </a:lnTo>
                  <a:close/>
                </a:path>
                <a:path w="1367789" h="995679">
                  <a:moveTo>
                    <a:pt x="283090" y="312497"/>
                  </a:moveTo>
                  <a:lnTo>
                    <a:pt x="295514" y="315455"/>
                  </a:lnTo>
                  <a:lnTo>
                    <a:pt x="297478" y="313433"/>
                  </a:lnTo>
                  <a:lnTo>
                    <a:pt x="283090" y="312497"/>
                  </a:lnTo>
                  <a:close/>
                </a:path>
                <a:path w="1367789" h="995679">
                  <a:moveTo>
                    <a:pt x="341134" y="314960"/>
                  </a:moveTo>
                  <a:lnTo>
                    <a:pt x="340169" y="314960"/>
                  </a:lnTo>
                  <a:lnTo>
                    <a:pt x="340169" y="315313"/>
                  </a:lnTo>
                  <a:lnTo>
                    <a:pt x="341134" y="314960"/>
                  </a:lnTo>
                  <a:close/>
                </a:path>
                <a:path w="1367789" h="995679">
                  <a:moveTo>
                    <a:pt x="340753" y="312420"/>
                  </a:moveTo>
                  <a:lnTo>
                    <a:pt x="339229" y="312420"/>
                  </a:lnTo>
                  <a:lnTo>
                    <a:pt x="336116" y="315168"/>
                  </a:lnTo>
                  <a:lnTo>
                    <a:pt x="336473" y="314960"/>
                  </a:lnTo>
                  <a:lnTo>
                    <a:pt x="341985" y="314960"/>
                  </a:lnTo>
                  <a:lnTo>
                    <a:pt x="341917" y="313620"/>
                  </a:lnTo>
                  <a:lnTo>
                    <a:pt x="340753" y="312420"/>
                  </a:lnTo>
                  <a:close/>
                </a:path>
                <a:path w="1367789" h="995679">
                  <a:moveTo>
                    <a:pt x="353711" y="312150"/>
                  </a:moveTo>
                  <a:lnTo>
                    <a:pt x="351269" y="314607"/>
                  </a:lnTo>
                  <a:lnTo>
                    <a:pt x="351269" y="314960"/>
                  </a:lnTo>
                  <a:lnTo>
                    <a:pt x="352985" y="314960"/>
                  </a:lnTo>
                  <a:lnTo>
                    <a:pt x="353711" y="312150"/>
                  </a:lnTo>
                  <a:close/>
                </a:path>
                <a:path w="1367789" h="995679">
                  <a:moveTo>
                    <a:pt x="356781" y="309844"/>
                  </a:moveTo>
                  <a:lnTo>
                    <a:pt x="356781" y="314960"/>
                  </a:lnTo>
                  <a:lnTo>
                    <a:pt x="358312" y="314960"/>
                  </a:lnTo>
                  <a:lnTo>
                    <a:pt x="359023" y="312937"/>
                  </a:lnTo>
                  <a:lnTo>
                    <a:pt x="356781" y="309844"/>
                  </a:lnTo>
                  <a:close/>
                </a:path>
                <a:path w="1367789" h="995679">
                  <a:moveTo>
                    <a:pt x="635469" y="303530"/>
                  </a:moveTo>
                  <a:lnTo>
                    <a:pt x="365476" y="303530"/>
                  </a:lnTo>
                  <a:lnTo>
                    <a:pt x="360400" y="308610"/>
                  </a:lnTo>
                  <a:lnTo>
                    <a:pt x="360271" y="309014"/>
                  </a:lnTo>
                  <a:lnTo>
                    <a:pt x="359723" y="313231"/>
                  </a:lnTo>
                  <a:lnTo>
                    <a:pt x="359607" y="313743"/>
                  </a:lnTo>
                  <a:lnTo>
                    <a:pt x="360489" y="314960"/>
                  </a:lnTo>
                  <a:lnTo>
                    <a:pt x="623436" y="314960"/>
                  </a:lnTo>
                  <a:lnTo>
                    <a:pt x="622782" y="308610"/>
                  </a:lnTo>
                  <a:lnTo>
                    <a:pt x="636117" y="304800"/>
                  </a:lnTo>
                  <a:lnTo>
                    <a:pt x="635469" y="303530"/>
                  </a:lnTo>
                  <a:close/>
                </a:path>
                <a:path w="1367789" h="995679">
                  <a:moveTo>
                    <a:pt x="354951" y="307350"/>
                  </a:moveTo>
                  <a:lnTo>
                    <a:pt x="347231" y="313433"/>
                  </a:lnTo>
                  <a:lnTo>
                    <a:pt x="347119" y="313743"/>
                  </a:lnTo>
                  <a:lnTo>
                    <a:pt x="348302" y="314902"/>
                  </a:lnTo>
                  <a:lnTo>
                    <a:pt x="351269" y="313231"/>
                  </a:lnTo>
                  <a:lnTo>
                    <a:pt x="351269" y="311150"/>
                  </a:lnTo>
                  <a:lnTo>
                    <a:pt x="353970" y="311150"/>
                  </a:lnTo>
                  <a:lnTo>
                    <a:pt x="354012" y="308610"/>
                  </a:lnTo>
                  <a:lnTo>
                    <a:pt x="354626" y="308610"/>
                  </a:lnTo>
                  <a:lnTo>
                    <a:pt x="354951" y="307350"/>
                  </a:lnTo>
                  <a:close/>
                </a:path>
                <a:path w="1367789" h="995679">
                  <a:moveTo>
                    <a:pt x="359023" y="312937"/>
                  </a:moveTo>
                  <a:lnTo>
                    <a:pt x="358407" y="314870"/>
                  </a:lnTo>
                  <a:lnTo>
                    <a:pt x="359607" y="313743"/>
                  </a:lnTo>
                  <a:lnTo>
                    <a:pt x="359023" y="312937"/>
                  </a:lnTo>
                  <a:close/>
                </a:path>
                <a:path w="1367789" h="995679">
                  <a:moveTo>
                    <a:pt x="350399" y="297180"/>
                  </a:moveTo>
                  <a:lnTo>
                    <a:pt x="348132" y="297180"/>
                  </a:lnTo>
                  <a:lnTo>
                    <a:pt x="346835" y="298155"/>
                  </a:lnTo>
                  <a:lnTo>
                    <a:pt x="346708" y="298956"/>
                  </a:lnTo>
                  <a:lnTo>
                    <a:pt x="347484" y="299720"/>
                  </a:lnTo>
                  <a:lnTo>
                    <a:pt x="346646" y="300533"/>
                  </a:lnTo>
                  <a:lnTo>
                    <a:pt x="346646" y="303530"/>
                  </a:lnTo>
                  <a:lnTo>
                    <a:pt x="343865" y="303530"/>
                  </a:lnTo>
                  <a:lnTo>
                    <a:pt x="343865" y="311150"/>
                  </a:lnTo>
                  <a:lnTo>
                    <a:pt x="345693" y="311150"/>
                  </a:lnTo>
                  <a:lnTo>
                    <a:pt x="345693" y="314644"/>
                  </a:lnTo>
                  <a:lnTo>
                    <a:pt x="346994" y="313620"/>
                  </a:lnTo>
                  <a:lnTo>
                    <a:pt x="345770" y="312420"/>
                  </a:lnTo>
                  <a:lnTo>
                    <a:pt x="349596" y="308610"/>
                  </a:lnTo>
                  <a:lnTo>
                    <a:pt x="348386" y="308610"/>
                  </a:lnTo>
                  <a:lnTo>
                    <a:pt x="350234" y="307340"/>
                  </a:lnTo>
                  <a:lnTo>
                    <a:pt x="347573" y="307340"/>
                  </a:lnTo>
                  <a:lnTo>
                    <a:pt x="347573" y="299720"/>
                  </a:lnTo>
                  <a:lnTo>
                    <a:pt x="350850" y="299720"/>
                  </a:lnTo>
                  <a:lnTo>
                    <a:pt x="350399" y="297180"/>
                  </a:lnTo>
                  <a:close/>
                </a:path>
                <a:path w="1367789" h="995679">
                  <a:moveTo>
                    <a:pt x="353800" y="311805"/>
                  </a:moveTo>
                  <a:lnTo>
                    <a:pt x="351269" y="313231"/>
                  </a:lnTo>
                  <a:lnTo>
                    <a:pt x="351269" y="314607"/>
                  </a:lnTo>
                  <a:lnTo>
                    <a:pt x="353711" y="312150"/>
                  </a:lnTo>
                  <a:lnTo>
                    <a:pt x="353800" y="311805"/>
                  </a:lnTo>
                  <a:close/>
                </a:path>
                <a:path w="1367789" h="995679">
                  <a:moveTo>
                    <a:pt x="302681" y="309916"/>
                  </a:moveTo>
                  <a:lnTo>
                    <a:pt x="298462" y="312420"/>
                  </a:lnTo>
                  <a:lnTo>
                    <a:pt x="297478" y="313433"/>
                  </a:lnTo>
                  <a:lnTo>
                    <a:pt x="301421" y="313690"/>
                  </a:lnTo>
                  <a:lnTo>
                    <a:pt x="302681" y="309916"/>
                  </a:lnTo>
                  <a:close/>
                </a:path>
                <a:path w="1367789" h="995679">
                  <a:moveTo>
                    <a:pt x="308311" y="306574"/>
                  </a:moveTo>
                  <a:lnTo>
                    <a:pt x="302681" y="309916"/>
                  </a:lnTo>
                  <a:lnTo>
                    <a:pt x="301421" y="313690"/>
                  </a:lnTo>
                  <a:lnTo>
                    <a:pt x="305420" y="313690"/>
                  </a:lnTo>
                  <a:lnTo>
                    <a:pt x="305646" y="313475"/>
                  </a:lnTo>
                  <a:lnTo>
                    <a:pt x="308311" y="306574"/>
                  </a:lnTo>
                  <a:close/>
                </a:path>
                <a:path w="1367789" h="995679">
                  <a:moveTo>
                    <a:pt x="343865" y="308610"/>
                  </a:moveTo>
                  <a:lnTo>
                    <a:pt x="342950" y="308610"/>
                  </a:lnTo>
                  <a:lnTo>
                    <a:pt x="342950" y="313690"/>
                  </a:lnTo>
                  <a:lnTo>
                    <a:pt x="345693" y="313690"/>
                  </a:lnTo>
                  <a:lnTo>
                    <a:pt x="345693" y="311150"/>
                  </a:lnTo>
                  <a:lnTo>
                    <a:pt x="343865" y="311150"/>
                  </a:lnTo>
                  <a:lnTo>
                    <a:pt x="343865" y="308610"/>
                  </a:lnTo>
                  <a:close/>
                </a:path>
                <a:path w="1367789" h="995679">
                  <a:moveTo>
                    <a:pt x="346994" y="313620"/>
                  </a:moveTo>
                  <a:close/>
                </a:path>
                <a:path w="1367789" h="995679">
                  <a:moveTo>
                    <a:pt x="356460" y="309402"/>
                  </a:moveTo>
                  <a:lnTo>
                    <a:pt x="354964" y="310889"/>
                  </a:lnTo>
                  <a:lnTo>
                    <a:pt x="354964" y="311150"/>
                  </a:lnTo>
                  <a:lnTo>
                    <a:pt x="354376" y="311481"/>
                  </a:lnTo>
                  <a:lnTo>
                    <a:pt x="354054" y="311805"/>
                  </a:lnTo>
                  <a:lnTo>
                    <a:pt x="354012" y="313690"/>
                  </a:lnTo>
                  <a:lnTo>
                    <a:pt x="356781" y="313690"/>
                  </a:lnTo>
                  <a:lnTo>
                    <a:pt x="356781" y="309844"/>
                  </a:lnTo>
                  <a:lnTo>
                    <a:pt x="356460" y="309402"/>
                  </a:lnTo>
                  <a:close/>
                </a:path>
                <a:path w="1367789" h="995679">
                  <a:moveTo>
                    <a:pt x="354698" y="303530"/>
                  </a:moveTo>
                  <a:lnTo>
                    <a:pt x="345770" y="312420"/>
                  </a:lnTo>
                  <a:lnTo>
                    <a:pt x="346994" y="313620"/>
                  </a:lnTo>
                  <a:lnTo>
                    <a:pt x="354951" y="307350"/>
                  </a:lnTo>
                  <a:lnTo>
                    <a:pt x="354859" y="303687"/>
                  </a:lnTo>
                  <a:lnTo>
                    <a:pt x="354698" y="303530"/>
                  </a:lnTo>
                  <a:close/>
                </a:path>
                <a:path w="1367789" h="995679">
                  <a:moveTo>
                    <a:pt x="237502" y="297511"/>
                  </a:moveTo>
                  <a:lnTo>
                    <a:pt x="237502" y="299065"/>
                  </a:lnTo>
                  <a:lnTo>
                    <a:pt x="240126" y="303804"/>
                  </a:lnTo>
                  <a:lnTo>
                    <a:pt x="245910" y="306070"/>
                  </a:lnTo>
                  <a:lnTo>
                    <a:pt x="256895" y="309844"/>
                  </a:lnTo>
                  <a:lnTo>
                    <a:pt x="257611" y="311359"/>
                  </a:lnTo>
                  <a:lnTo>
                    <a:pt x="263776" y="313475"/>
                  </a:lnTo>
                  <a:lnTo>
                    <a:pt x="260789" y="307068"/>
                  </a:lnTo>
                  <a:lnTo>
                    <a:pt x="255014" y="304795"/>
                  </a:lnTo>
                  <a:lnTo>
                    <a:pt x="243941" y="300990"/>
                  </a:lnTo>
                  <a:lnTo>
                    <a:pt x="243142" y="299447"/>
                  </a:lnTo>
                  <a:lnTo>
                    <a:pt x="237502" y="297511"/>
                  </a:lnTo>
                  <a:close/>
                </a:path>
                <a:path w="1367789" h="995679">
                  <a:moveTo>
                    <a:pt x="332960" y="284480"/>
                  </a:moveTo>
                  <a:lnTo>
                    <a:pt x="324434" y="284480"/>
                  </a:lnTo>
                  <a:lnTo>
                    <a:pt x="321427" y="294501"/>
                  </a:lnTo>
                  <a:lnTo>
                    <a:pt x="322186" y="294640"/>
                  </a:lnTo>
                  <a:lnTo>
                    <a:pt x="322491" y="298450"/>
                  </a:lnTo>
                  <a:lnTo>
                    <a:pt x="320091" y="298956"/>
                  </a:lnTo>
                  <a:lnTo>
                    <a:pt x="319862" y="299720"/>
                  </a:lnTo>
                  <a:lnTo>
                    <a:pt x="308311" y="306574"/>
                  </a:lnTo>
                  <a:lnTo>
                    <a:pt x="305656" y="313466"/>
                  </a:lnTo>
                  <a:lnTo>
                    <a:pt x="311480" y="307929"/>
                  </a:lnTo>
                  <a:lnTo>
                    <a:pt x="311480" y="304800"/>
                  </a:lnTo>
                  <a:lnTo>
                    <a:pt x="317120" y="304795"/>
                  </a:lnTo>
                  <a:lnTo>
                    <a:pt x="324446" y="302260"/>
                  </a:lnTo>
                  <a:lnTo>
                    <a:pt x="325170" y="302260"/>
                  </a:lnTo>
                  <a:lnTo>
                    <a:pt x="327164" y="288290"/>
                  </a:lnTo>
                  <a:lnTo>
                    <a:pt x="332854" y="288290"/>
                  </a:lnTo>
                  <a:lnTo>
                    <a:pt x="332960" y="284480"/>
                  </a:lnTo>
                  <a:close/>
                </a:path>
                <a:path w="1367789" h="995679">
                  <a:moveTo>
                    <a:pt x="353970" y="311150"/>
                  </a:moveTo>
                  <a:lnTo>
                    <a:pt x="351269" y="311150"/>
                  </a:lnTo>
                  <a:lnTo>
                    <a:pt x="351269" y="313231"/>
                  </a:lnTo>
                  <a:lnTo>
                    <a:pt x="353726" y="311847"/>
                  </a:lnTo>
                  <a:lnTo>
                    <a:pt x="353831" y="311686"/>
                  </a:lnTo>
                  <a:lnTo>
                    <a:pt x="353970" y="311150"/>
                  </a:lnTo>
                  <a:close/>
                </a:path>
                <a:path w="1367789" h="995679">
                  <a:moveTo>
                    <a:pt x="360489" y="303687"/>
                  </a:moveTo>
                  <a:lnTo>
                    <a:pt x="355988" y="304795"/>
                  </a:lnTo>
                  <a:lnTo>
                    <a:pt x="358542" y="307299"/>
                  </a:lnTo>
                  <a:lnTo>
                    <a:pt x="356859" y="309014"/>
                  </a:lnTo>
                  <a:lnTo>
                    <a:pt x="356832" y="309916"/>
                  </a:lnTo>
                  <a:lnTo>
                    <a:pt x="359023" y="312937"/>
                  </a:lnTo>
                  <a:lnTo>
                    <a:pt x="360271" y="309014"/>
                  </a:lnTo>
                  <a:lnTo>
                    <a:pt x="360412" y="307929"/>
                  </a:lnTo>
                  <a:lnTo>
                    <a:pt x="360489" y="303687"/>
                  </a:lnTo>
                  <a:close/>
                </a:path>
                <a:path w="1367789" h="995679">
                  <a:moveTo>
                    <a:pt x="282765" y="312420"/>
                  </a:moveTo>
                  <a:lnTo>
                    <a:pt x="283090" y="312497"/>
                  </a:lnTo>
                  <a:lnTo>
                    <a:pt x="282765" y="312420"/>
                  </a:lnTo>
                  <a:close/>
                </a:path>
                <a:path w="1367789" h="995679">
                  <a:moveTo>
                    <a:pt x="354012" y="311686"/>
                  </a:moveTo>
                  <a:lnTo>
                    <a:pt x="353800" y="311805"/>
                  </a:lnTo>
                  <a:lnTo>
                    <a:pt x="353711" y="312150"/>
                  </a:lnTo>
                  <a:lnTo>
                    <a:pt x="354012" y="311847"/>
                  </a:lnTo>
                  <a:lnTo>
                    <a:pt x="354012" y="311686"/>
                  </a:lnTo>
                  <a:close/>
                </a:path>
                <a:path w="1367789" h="995679">
                  <a:moveTo>
                    <a:pt x="354376" y="311481"/>
                  </a:moveTo>
                  <a:lnTo>
                    <a:pt x="354012" y="311686"/>
                  </a:lnTo>
                  <a:lnTo>
                    <a:pt x="354012" y="311847"/>
                  </a:lnTo>
                  <a:lnTo>
                    <a:pt x="354376" y="311481"/>
                  </a:lnTo>
                  <a:close/>
                </a:path>
                <a:path w="1367789" h="995679">
                  <a:moveTo>
                    <a:pt x="354012" y="310986"/>
                  </a:moveTo>
                  <a:lnTo>
                    <a:pt x="353800" y="311805"/>
                  </a:lnTo>
                  <a:lnTo>
                    <a:pt x="354012" y="311686"/>
                  </a:lnTo>
                  <a:lnTo>
                    <a:pt x="354012" y="310986"/>
                  </a:lnTo>
                  <a:close/>
                </a:path>
                <a:path w="1367789" h="995679">
                  <a:moveTo>
                    <a:pt x="354964" y="307340"/>
                  </a:moveTo>
                  <a:lnTo>
                    <a:pt x="354037" y="310889"/>
                  </a:lnTo>
                  <a:lnTo>
                    <a:pt x="354012" y="311686"/>
                  </a:lnTo>
                  <a:lnTo>
                    <a:pt x="354376" y="311481"/>
                  </a:lnTo>
                  <a:lnTo>
                    <a:pt x="354868" y="310986"/>
                  </a:lnTo>
                  <a:lnTo>
                    <a:pt x="354964" y="307340"/>
                  </a:lnTo>
                  <a:close/>
                </a:path>
                <a:path w="1367789" h="995679">
                  <a:moveTo>
                    <a:pt x="354964" y="310889"/>
                  </a:moveTo>
                  <a:lnTo>
                    <a:pt x="354376" y="311481"/>
                  </a:lnTo>
                  <a:lnTo>
                    <a:pt x="354964" y="311150"/>
                  </a:lnTo>
                  <a:lnTo>
                    <a:pt x="354964" y="310889"/>
                  </a:lnTo>
                  <a:close/>
                </a:path>
                <a:path w="1367789" h="995679">
                  <a:moveTo>
                    <a:pt x="240126" y="303804"/>
                  </a:moveTo>
                  <a:lnTo>
                    <a:pt x="240677" y="304800"/>
                  </a:lnTo>
                  <a:lnTo>
                    <a:pt x="253406" y="309916"/>
                  </a:lnTo>
                  <a:lnTo>
                    <a:pt x="257611" y="311359"/>
                  </a:lnTo>
                  <a:lnTo>
                    <a:pt x="257012" y="309916"/>
                  </a:lnTo>
                  <a:lnTo>
                    <a:pt x="245910" y="306070"/>
                  </a:lnTo>
                  <a:lnTo>
                    <a:pt x="240126" y="303804"/>
                  </a:lnTo>
                  <a:close/>
                </a:path>
                <a:path w="1367789" h="995679">
                  <a:moveTo>
                    <a:pt x="360271" y="309014"/>
                  </a:moveTo>
                  <a:lnTo>
                    <a:pt x="359592" y="311150"/>
                  </a:lnTo>
                  <a:lnTo>
                    <a:pt x="359994" y="311150"/>
                  </a:lnTo>
                  <a:lnTo>
                    <a:pt x="360271" y="309014"/>
                  </a:lnTo>
                  <a:close/>
                </a:path>
                <a:path w="1367789" h="995679">
                  <a:moveTo>
                    <a:pt x="639135" y="298450"/>
                  </a:moveTo>
                  <a:lnTo>
                    <a:pt x="632875" y="298450"/>
                  </a:lnTo>
                  <a:lnTo>
                    <a:pt x="636117" y="304800"/>
                  </a:lnTo>
                  <a:lnTo>
                    <a:pt x="622782" y="308610"/>
                  </a:lnTo>
                  <a:lnTo>
                    <a:pt x="623044" y="311150"/>
                  </a:lnTo>
                  <a:lnTo>
                    <a:pt x="626719" y="311150"/>
                  </a:lnTo>
                  <a:lnTo>
                    <a:pt x="640029" y="306070"/>
                  </a:lnTo>
                  <a:lnTo>
                    <a:pt x="639135" y="298450"/>
                  </a:lnTo>
                  <a:close/>
                </a:path>
                <a:path w="1367789" h="995679">
                  <a:moveTo>
                    <a:pt x="354626" y="308610"/>
                  </a:moveTo>
                  <a:lnTo>
                    <a:pt x="354012" y="308610"/>
                  </a:lnTo>
                  <a:lnTo>
                    <a:pt x="354012" y="310986"/>
                  </a:lnTo>
                  <a:lnTo>
                    <a:pt x="354626" y="308610"/>
                  </a:lnTo>
                  <a:close/>
                </a:path>
                <a:path w="1367789" h="995679">
                  <a:moveTo>
                    <a:pt x="354964" y="307340"/>
                  </a:moveTo>
                  <a:lnTo>
                    <a:pt x="354964" y="310889"/>
                  </a:lnTo>
                  <a:lnTo>
                    <a:pt x="356460" y="309402"/>
                  </a:lnTo>
                  <a:lnTo>
                    <a:pt x="354964" y="307340"/>
                  </a:lnTo>
                  <a:close/>
                </a:path>
                <a:path w="1367789" h="995679">
                  <a:moveTo>
                    <a:pt x="306793" y="297598"/>
                  </a:moveTo>
                  <a:lnTo>
                    <a:pt x="302681" y="309916"/>
                  </a:lnTo>
                  <a:lnTo>
                    <a:pt x="308311" y="306574"/>
                  </a:lnTo>
                  <a:lnTo>
                    <a:pt x="310464" y="300990"/>
                  </a:lnTo>
                  <a:lnTo>
                    <a:pt x="317386" y="299528"/>
                  </a:lnTo>
                  <a:lnTo>
                    <a:pt x="306793" y="297598"/>
                  </a:lnTo>
                  <a:close/>
                </a:path>
                <a:path w="1367789" h="995679">
                  <a:moveTo>
                    <a:pt x="304389" y="304800"/>
                  </a:moveTo>
                  <a:lnTo>
                    <a:pt x="300418" y="304800"/>
                  </a:lnTo>
                  <a:lnTo>
                    <a:pt x="300418" y="309880"/>
                  </a:lnTo>
                  <a:lnTo>
                    <a:pt x="302693" y="309880"/>
                  </a:lnTo>
                  <a:lnTo>
                    <a:pt x="304389" y="304800"/>
                  </a:lnTo>
                  <a:close/>
                </a:path>
                <a:path w="1367789" h="995679">
                  <a:moveTo>
                    <a:pt x="311480" y="307929"/>
                  </a:moveTo>
                  <a:lnTo>
                    <a:pt x="309428" y="309880"/>
                  </a:lnTo>
                  <a:lnTo>
                    <a:pt x="311480" y="309880"/>
                  </a:lnTo>
                  <a:lnTo>
                    <a:pt x="311480" y="307929"/>
                  </a:lnTo>
                  <a:close/>
                </a:path>
                <a:path w="1367789" h="995679">
                  <a:moveTo>
                    <a:pt x="340001" y="299470"/>
                  </a:moveTo>
                  <a:lnTo>
                    <a:pt x="333781" y="302260"/>
                  </a:lnTo>
                  <a:lnTo>
                    <a:pt x="331850" y="305890"/>
                  </a:lnTo>
                  <a:lnTo>
                    <a:pt x="331850" y="309880"/>
                  </a:lnTo>
                  <a:lnTo>
                    <a:pt x="335487" y="309880"/>
                  </a:lnTo>
                  <a:lnTo>
                    <a:pt x="336911" y="306997"/>
                  </a:lnTo>
                  <a:lnTo>
                    <a:pt x="334670" y="304800"/>
                  </a:lnTo>
                  <a:lnTo>
                    <a:pt x="339220" y="300273"/>
                  </a:lnTo>
                  <a:lnTo>
                    <a:pt x="340001" y="299470"/>
                  </a:lnTo>
                  <a:close/>
                </a:path>
                <a:path w="1367789" h="995679">
                  <a:moveTo>
                    <a:pt x="336911" y="306997"/>
                  </a:moveTo>
                  <a:lnTo>
                    <a:pt x="335487" y="309880"/>
                  </a:lnTo>
                  <a:lnTo>
                    <a:pt x="342912" y="309880"/>
                  </a:lnTo>
                  <a:lnTo>
                    <a:pt x="342912" y="308610"/>
                  </a:lnTo>
                  <a:lnTo>
                    <a:pt x="338556" y="308610"/>
                  </a:lnTo>
                  <a:lnTo>
                    <a:pt x="336911" y="306997"/>
                  </a:lnTo>
                  <a:close/>
                </a:path>
                <a:path w="1367789" h="995679">
                  <a:moveTo>
                    <a:pt x="356781" y="309090"/>
                  </a:moveTo>
                  <a:lnTo>
                    <a:pt x="356460" y="309402"/>
                  </a:lnTo>
                  <a:lnTo>
                    <a:pt x="356781" y="309844"/>
                  </a:lnTo>
                  <a:lnTo>
                    <a:pt x="356781" y="309090"/>
                  </a:lnTo>
                  <a:close/>
                </a:path>
                <a:path w="1367789" h="995679">
                  <a:moveTo>
                    <a:pt x="355988" y="304795"/>
                  </a:moveTo>
                  <a:lnTo>
                    <a:pt x="355282" y="306070"/>
                  </a:lnTo>
                  <a:lnTo>
                    <a:pt x="355042" y="306997"/>
                  </a:lnTo>
                  <a:lnTo>
                    <a:pt x="354972" y="307350"/>
                  </a:lnTo>
                  <a:lnTo>
                    <a:pt x="356460" y="309402"/>
                  </a:lnTo>
                  <a:lnTo>
                    <a:pt x="356781" y="309090"/>
                  </a:lnTo>
                  <a:lnTo>
                    <a:pt x="356781" y="307340"/>
                  </a:lnTo>
                  <a:lnTo>
                    <a:pt x="358584" y="307340"/>
                  </a:lnTo>
                  <a:lnTo>
                    <a:pt x="355988" y="304795"/>
                  </a:lnTo>
                  <a:close/>
                </a:path>
                <a:path w="1367789" h="995679">
                  <a:moveTo>
                    <a:pt x="358584" y="307340"/>
                  </a:moveTo>
                  <a:lnTo>
                    <a:pt x="356781" y="307340"/>
                  </a:lnTo>
                  <a:lnTo>
                    <a:pt x="356781" y="309090"/>
                  </a:lnTo>
                  <a:lnTo>
                    <a:pt x="358584" y="307340"/>
                  </a:lnTo>
                  <a:close/>
                </a:path>
                <a:path w="1367789" h="995679">
                  <a:moveTo>
                    <a:pt x="370118" y="298884"/>
                  </a:moveTo>
                  <a:lnTo>
                    <a:pt x="367523" y="299476"/>
                  </a:lnTo>
                  <a:lnTo>
                    <a:pt x="366293" y="302260"/>
                  </a:lnTo>
                  <a:lnTo>
                    <a:pt x="360489" y="303687"/>
                  </a:lnTo>
                  <a:lnTo>
                    <a:pt x="360412" y="307929"/>
                  </a:lnTo>
                  <a:lnTo>
                    <a:pt x="360271" y="309014"/>
                  </a:lnTo>
                  <a:lnTo>
                    <a:pt x="360400" y="308610"/>
                  </a:lnTo>
                  <a:lnTo>
                    <a:pt x="370118" y="298884"/>
                  </a:lnTo>
                  <a:close/>
                </a:path>
                <a:path w="1367789" h="995679">
                  <a:moveTo>
                    <a:pt x="346301" y="298556"/>
                  </a:moveTo>
                  <a:lnTo>
                    <a:pt x="337997" y="304800"/>
                  </a:lnTo>
                  <a:lnTo>
                    <a:pt x="336911" y="306997"/>
                  </a:lnTo>
                  <a:lnTo>
                    <a:pt x="338556" y="308610"/>
                  </a:lnTo>
                  <a:lnTo>
                    <a:pt x="344868" y="302260"/>
                  </a:lnTo>
                  <a:lnTo>
                    <a:pt x="346646" y="300533"/>
                  </a:lnTo>
                  <a:lnTo>
                    <a:pt x="346541" y="298792"/>
                  </a:lnTo>
                  <a:lnTo>
                    <a:pt x="346301" y="298556"/>
                  </a:lnTo>
                  <a:close/>
                </a:path>
                <a:path w="1367789" h="995679">
                  <a:moveTo>
                    <a:pt x="342912" y="304800"/>
                  </a:moveTo>
                  <a:lnTo>
                    <a:pt x="342343" y="304800"/>
                  </a:lnTo>
                  <a:lnTo>
                    <a:pt x="338556" y="308610"/>
                  </a:lnTo>
                  <a:lnTo>
                    <a:pt x="342912" y="308610"/>
                  </a:lnTo>
                  <a:lnTo>
                    <a:pt x="342912" y="304800"/>
                  </a:lnTo>
                  <a:close/>
                </a:path>
                <a:path w="1367789" h="995679">
                  <a:moveTo>
                    <a:pt x="352147" y="306070"/>
                  </a:moveTo>
                  <a:lnTo>
                    <a:pt x="348386" y="308610"/>
                  </a:lnTo>
                  <a:lnTo>
                    <a:pt x="349596" y="308610"/>
                  </a:lnTo>
                  <a:lnTo>
                    <a:pt x="352147" y="306070"/>
                  </a:lnTo>
                  <a:close/>
                </a:path>
                <a:path w="1367789" h="995679">
                  <a:moveTo>
                    <a:pt x="317106" y="304800"/>
                  </a:moveTo>
                  <a:lnTo>
                    <a:pt x="311480" y="304800"/>
                  </a:lnTo>
                  <a:lnTo>
                    <a:pt x="311480" y="307929"/>
                  </a:lnTo>
                  <a:lnTo>
                    <a:pt x="313435" y="306070"/>
                  </a:lnTo>
                  <a:lnTo>
                    <a:pt x="317106" y="304800"/>
                  </a:lnTo>
                  <a:close/>
                </a:path>
                <a:path w="1367789" h="995679">
                  <a:moveTo>
                    <a:pt x="353085" y="299334"/>
                  </a:moveTo>
                  <a:lnTo>
                    <a:pt x="350850" y="299720"/>
                  </a:lnTo>
                  <a:lnTo>
                    <a:pt x="347573" y="299720"/>
                  </a:lnTo>
                  <a:lnTo>
                    <a:pt x="347573" y="307340"/>
                  </a:lnTo>
                  <a:lnTo>
                    <a:pt x="349389" y="307340"/>
                  </a:lnTo>
                  <a:lnTo>
                    <a:pt x="349389" y="303530"/>
                  </a:lnTo>
                  <a:lnTo>
                    <a:pt x="353085" y="303530"/>
                  </a:lnTo>
                  <a:lnTo>
                    <a:pt x="353085" y="299334"/>
                  </a:lnTo>
                  <a:close/>
                </a:path>
                <a:path w="1367789" h="995679">
                  <a:moveTo>
                    <a:pt x="354698" y="303530"/>
                  </a:moveTo>
                  <a:lnTo>
                    <a:pt x="349389" y="303530"/>
                  </a:lnTo>
                  <a:lnTo>
                    <a:pt x="349389" y="307340"/>
                  </a:lnTo>
                  <a:lnTo>
                    <a:pt x="350234" y="307340"/>
                  </a:lnTo>
                  <a:lnTo>
                    <a:pt x="352082" y="306070"/>
                  </a:lnTo>
                  <a:lnTo>
                    <a:pt x="354698" y="303530"/>
                  </a:lnTo>
                  <a:close/>
                </a:path>
                <a:path w="1367789" h="995679">
                  <a:moveTo>
                    <a:pt x="354964" y="303791"/>
                  </a:moveTo>
                  <a:lnTo>
                    <a:pt x="354964" y="307299"/>
                  </a:lnTo>
                  <a:lnTo>
                    <a:pt x="355282" y="306070"/>
                  </a:lnTo>
                  <a:lnTo>
                    <a:pt x="355968" y="304800"/>
                  </a:lnTo>
                  <a:lnTo>
                    <a:pt x="354964" y="303791"/>
                  </a:lnTo>
                  <a:close/>
                </a:path>
                <a:path w="1367789" h="995679">
                  <a:moveTo>
                    <a:pt x="243149" y="299449"/>
                  </a:moveTo>
                  <a:lnTo>
                    <a:pt x="243941" y="300990"/>
                  </a:lnTo>
                  <a:lnTo>
                    <a:pt x="255028" y="304800"/>
                  </a:lnTo>
                  <a:lnTo>
                    <a:pt x="260789" y="307068"/>
                  </a:lnTo>
                  <a:lnTo>
                    <a:pt x="260324" y="306070"/>
                  </a:lnTo>
                  <a:lnTo>
                    <a:pt x="247637" y="300990"/>
                  </a:lnTo>
                  <a:lnTo>
                    <a:pt x="243149" y="299449"/>
                  </a:lnTo>
                  <a:close/>
                </a:path>
                <a:path w="1367789" h="995679">
                  <a:moveTo>
                    <a:pt x="344967" y="297243"/>
                  </a:moveTo>
                  <a:lnTo>
                    <a:pt x="340053" y="299447"/>
                  </a:lnTo>
                  <a:lnTo>
                    <a:pt x="339140" y="300355"/>
                  </a:lnTo>
                  <a:lnTo>
                    <a:pt x="337286" y="302260"/>
                  </a:lnTo>
                  <a:lnTo>
                    <a:pt x="334670" y="304800"/>
                  </a:lnTo>
                  <a:lnTo>
                    <a:pt x="336911" y="306997"/>
                  </a:lnTo>
                  <a:lnTo>
                    <a:pt x="338004" y="304795"/>
                  </a:lnTo>
                  <a:lnTo>
                    <a:pt x="346277" y="298574"/>
                  </a:lnTo>
                  <a:lnTo>
                    <a:pt x="344967" y="297243"/>
                  </a:lnTo>
                  <a:close/>
                </a:path>
                <a:path w="1367789" h="995679">
                  <a:moveTo>
                    <a:pt x="311302" y="304800"/>
                  </a:moveTo>
                  <a:lnTo>
                    <a:pt x="308995" y="304800"/>
                  </a:lnTo>
                  <a:lnTo>
                    <a:pt x="308311" y="306574"/>
                  </a:lnTo>
                  <a:lnTo>
                    <a:pt x="311302" y="304800"/>
                  </a:lnTo>
                  <a:close/>
                </a:path>
                <a:path w="1367789" h="995679">
                  <a:moveTo>
                    <a:pt x="332430" y="304800"/>
                  </a:moveTo>
                  <a:lnTo>
                    <a:pt x="331850" y="304800"/>
                  </a:lnTo>
                  <a:lnTo>
                    <a:pt x="331850" y="305890"/>
                  </a:lnTo>
                  <a:lnTo>
                    <a:pt x="332430" y="304800"/>
                  </a:lnTo>
                  <a:close/>
                </a:path>
                <a:path w="1367789" h="995679">
                  <a:moveTo>
                    <a:pt x="360489" y="303530"/>
                  </a:moveTo>
                  <a:lnTo>
                    <a:pt x="354964" y="303530"/>
                  </a:lnTo>
                  <a:lnTo>
                    <a:pt x="354977" y="303804"/>
                  </a:lnTo>
                  <a:lnTo>
                    <a:pt x="355988" y="304795"/>
                  </a:lnTo>
                  <a:lnTo>
                    <a:pt x="360489" y="303687"/>
                  </a:lnTo>
                  <a:lnTo>
                    <a:pt x="360489" y="303530"/>
                  </a:lnTo>
                  <a:close/>
                </a:path>
                <a:path w="1367789" h="995679">
                  <a:moveTo>
                    <a:pt x="237502" y="299065"/>
                  </a:moveTo>
                  <a:lnTo>
                    <a:pt x="237502" y="302776"/>
                  </a:lnTo>
                  <a:lnTo>
                    <a:pt x="240126" y="303804"/>
                  </a:lnTo>
                  <a:lnTo>
                    <a:pt x="237502" y="299065"/>
                  </a:lnTo>
                  <a:close/>
                </a:path>
                <a:path w="1367789" h="995679">
                  <a:moveTo>
                    <a:pt x="354964" y="303530"/>
                  </a:moveTo>
                  <a:lnTo>
                    <a:pt x="354698" y="303530"/>
                  </a:lnTo>
                  <a:lnTo>
                    <a:pt x="354964" y="303791"/>
                  </a:lnTo>
                  <a:lnTo>
                    <a:pt x="354964" y="303530"/>
                  </a:lnTo>
                  <a:close/>
                </a:path>
                <a:path w="1367789" h="995679">
                  <a:moveTo>
                    <a:pt x="361130" y="303530"/>
                  </a:moveTo>
                  <a:lnTo>
                    <a:pt x="360489" y="303530"/>
                  </a:lnTo>
                  <a:lnTo>
                    <a:pt x="360489" y="303687"/>
                  </a:lnTo>
                  <a:lnTo>
                    <a:pt x="361130" y="303530"/>
                  </a:lnTo>
                  <a:close/>
                </a:path>
                <a:path w="1367789" h="995679">
                  <a:moveTo>
                    <a:pt x="232470" y="297180"/>
                  </a:moveTo>
                  <a:lnTo>
                    <a:pt x="226453" y="297180"/>
                  </a:lnTo>
                  <a:lnTo>
                    <a:pt x="226453" y="303530"/>
                  </a:lnTo>
                  <a:lnTo>
                    <a:pt x="237502" y="303530"/>
                  </a:lnTo>
                  <a:lnTo>
                    <a:pt x="237502" y="302776"/>
                  </a:lnTo>
                  <a:lnTo>
                    <a:pt x="232943" y="300990"/>
                  </a:lnTo>
                  <a:lnTo>
                    <a:pt x="232470" y="297180"/>
                  </a:lnTo>
                  <a:close/>
                </a:path>
                <a:path w="1367789" h="995679">
                  <a:moveTo>
                    <a:pt x="354964" y="299009"/>
                  </a:moveTo>
                  <a:lnTo>
                    <a:pt x="353085" y="299334"/>
                  </a:lnTo>
                  <a:lnTo>
                    <a:pt x="353085" y="303530"/>
                  </a:lnTo>
                  <a:lnTo>
                    <a:pt x="357708" y="303530"/>
                  </a:lnTo>
                  <a:lnTo>
                    <a:pt x="357708" y="302260"/>
                  </a:lnTo>
                  <a:lnTo>
                    <a:pt x="355333" y="302260"/>
                  </a:lnTo>
                  <a:lnTo>
                    <a:pt x="356818" y="299720"/>
                  </a:lnTo>
                  <a:lnTo>
                    <a:pt x="354964" y="299720"/>
                  </a:lnTo>
                  <a:lnTo>
                    <a:pt x="354964" y="299009"/>
                  </a:lnTo>
                  <a:close/>
                </a:path>
                <a:path w="1367789" h="995679">
                  <a:moveTo>
                    <a:pt x="227181" y="277527"/>
                  </a:moveTo>
                  <a:lnTo>
                    <a:pt x="231368" y="288290"/>
                  </a:lnTo>
                  <a:lnTo>
                    <a:pt x="232943" y="300990"/>
                  </a:lnTo>
                  <a:lnTo>
                    <a:pt x="237502" y="302776"/>
                  </a:lnTo>
                  <a:lnTo>
                    <a:pt x="237402" y="298884"/>
                  </a:lnTo>
                  <a:lnTo>
                    <a:pt x="233016" y="290962"/>
                  </a:lnTo>
                  <a:lnTo>
                    <a:pt x="232949" y="285260"/>
                  </a:lnTo>
                  <a:lnTo>
                    <a:pt x="230994" y="278763"/>
                  </a:lnTo>
                  <a:lnTo>
                    <a:pt x="227181" y="277527"/>
                  </a:lnTo>
                  <a:close/>
                </a:path>
                <a:path w="1367789" h="995679">
                  <a:moveTo>
                    <a:pt x="339140" y="300355"/>
                  </a:moveTo>
                  <a:lnTo>
                    <a:pt x="337224" y="302260"/>
                  </a:lnTo>
                  <a:lnTo>
                    <a:pt x="339140" y="300355"/>
                  </a:lnTo>
                  <a:close/>
                </a:path>
                <a:path w="1367789" h="995679">
                  <a:moveTo>
                    <a:pt x="346646" y="300533"/>
                  </a:moveTo>
                  <a:lnTo>
                    <a:pt x="344868" y="302260"/>
                  </a:lnTo>
                  <a:lnTo>
                    <a:pt x="346646" y="302260"/>
                  </a:lnTo>
                  <a:lnTo>
                    <a:pt x="346646" y="300533"/>
                  </a:lnTo>
                  <a:close/>
                </a:path>
                <a:path w="1367789" h="995679">
                  <a:moveTo>
                    <a:pt x="357708" y="298536"/>
                  </a:moveTo>
                  <a:lnTo>
                    <a:pt x="357487" y="298574"/>
                  </a:lnTo>
                  <a:lnTo>
                    <a:pt x="355333" y="302260"/>
                  </a:lnTo>
                  <a:lnTo>
                    <a:pt x="357708" y="301717"/>
                  </a:lnTo>
                  <a:lnTo>
                    <a:pt x="357708" y="300990"/>
                  </a:lnTo>
                  <a:lnTo>
                    <a:pt x="356361" y="300990"/>
                  </a:lnTo>
                  <a:lnTo>
                    <a:pt x="357708" y="299916"/>
                  </a:lnTo>
                  <a:lnTo>
                    <a:pt x="357708" y="298536"/>
                  </a:lnTo>
                  <a:close/>
                </a:path>
                <a:path w="1367789" h="995679">
                  <a:moveTo>
                    <a:pt x="357708" y="301717"/>
                  </a:moveTo>
                  <a:lnTo>
                    <a:pt x="355333" y="302260"/>
                  </a:lnTo>
                  <a:lnTo>
                    <a:pt x="357708" y="302260"/>
                  </a:lnTo>
                  <a:lnTo>
                    <a:pt x="357708" y="301717"/>
                  </a:lnTo>
                  <a:close/>
                </a:path>
                <a:path w="1367789" h="995679">
                  <a:moveTo>
                    <a:pt x="367523" y="299476"/>
                  </a:moveTo>
                  <a:lnTo>
                    <a:pt x="357708" y="301717"/>
                  </a:lnTo>
                  <a:lnTo>
                    <a:pt x="357708" y="302260"/>
                  </a:lnTo>
                  <a:lnTo>
                    <a:pt x="366293" y="302260"/>
                  </a:lnTo>
                  <a:lnTo>
                    <a:pt x="367523" y="299476"/>
                  </a:lnTo>
                  <a:close/>
                </a:path>
                <a:path w="1367789" h="995679">
                  <a:moveTo>
                    <a:pt x="371576" y="298551"/>
                  </a:moveTo>
                  <a:lnTo>
                    <a:pt x="370118" y="298884"/>
                  </a:lnTo>
                  <a:lnTo>
                    <a:pt x="366745" y="302260"/>
                  </a:lnTo>
                  <a:lnTo>
                    <a:pt x="634820" y="302260"/>
                  </a:lnTo>
                  <a:lnTo>
                    <a:pt x="633524" y="299720"/>
                  </a:lnTo>
                  <a:lnTo>
                    <a:pt x="371576" y="299720"/>
                  </a:lnTo>
                  <a:lnTo>
                    <a:pt x="371576" y="298551"/>
                  </a:lnTo>
                  <a:close/>
                </a:path>
                <a:path w="1367789" h="995679">
                  <a:moveTo>
                    <a:pt x="360489" y="298792"/>
                  </a:moveTo>
                  <a:lnTo>
                    <a:pt x="357708" y="300273"/>
                  </a:lnTo>
                  <a:lnTo>
                    <a:pt x="357708" y="301717"/>
                  </a:lnTo>
                  <a:lnTo>
                    <a:pt x="366458" y="299720"/>
                  </a:lnTo>
                  <a:lnTo>
                    <a:pt x="360489" y="299720"/>
                  </a:lnTo>
                  <a:lnTo>
                    <a:pt x="360489" y="298792"/>
                  </a:lnTo>
                  <a:close/>
                </a:path>
                <a:path w="1367789" h="995679">
                  <a:moveTo>
                    <a:pt x="357708" y="299916"/>
                  </a:moveTo>
                  <a:lnTo>
                    <a:pt x="356361" y="300990"/>
                  </a:lnTo>
                  <a:lnTo>
                    <a:pt x="357708" y="300273"/>
                  </a:lnTo>
                  <a:lnTo>
                    <a:pt x="357708" y="299916"/>
                  </a:lnTo>
                  <a:close/>
                </a:path>
                <a:path w="1367789" h="995679">
                  <a:moveTo>
                    <a:pt x="357708" y="300273"/>
                  </a:moveTo>
                  <a:lnTo>
                    <a:pt x="356361" y="300990"/>
                  </a:lnTo>
                  <a:lnTo>
                    <a:pt x="357708" y="300990"/>
                  </a:lnTo>
                  <a:lnTo>
                    <a:pt x="357708" y="300273"/>
                  </a:lnTo>
                  <a:close/>
                </a:path>
                <a:path w="1367789" h="995679">
                  <a:moveTo>
                    <a:pt x="346646" y="298895"/>
                  </a:moveTo>
                  <a:lnTo>
                    <a:pt x="346646" y="300533"/>
                  </a:lnTo>
                  <a:lnTo>
                    <a:pt x="347484" y="299720"/>
                  </a:lnTo>
                  <a:lnTo>
                    <a:pt x="346646" y="298895"/>
                  </a:lnTo>
                  <a:close/>
                </a:path>
                <a:path w="1367789" h="995679">
                  <a:moveTo>
                    <a:pt x="340053" y="299447"/>
                  </a:moveTo>
                  <a:lnTo>
                    <a:pt x="339140" y="300355"/>
                  </a:lnTo>
                  <a:lnTo>
                    <a:pt x="340053" y="299447"/>
                  </a:lnTo>
                  <a:close/>
                </a:path>
                <a:path w="1367789" h="995679">
                  <a:moveTo>
                    <a:pt x="360489" y="298056"/>
                  </a:moveTo>
                  <a:lnTo>
                    <a:pt x="359917" y="298155"/>
                  </a:lnTo>
                  <a:lnTo>
                    <a:pt x="357708" y="299916"/>
                  </a:lnTo>
                  <a:lnTo>
                    <a:pt x="357708" y="300273"/>
                  </a:lnTo>
                  <a:lnTo>
                    <a:pt x="360489" y="298792"/>
                  </a:lnTo>
                  <a:lnTo>
                    <a:pt x="360489" y="298056"/>
                  </a:lnTo>
                  <a:close/>
                </a:path>
                <a:path w="1367789" h="995679">
                  <a:moveTo>
                    <a:pt x="359917" y="298155"/>
                  </a:moveTo>
                  <a:lnTo>
                    <a:pt x="357708" y="298536"/>
                  </a:lnTo>
                  <a:lnTo>
                    <a:pt x="357708" y="299916"/>
                  </a:lnTo>
                  <a:lnTo>
                    <a:pt x="359917" y="298155"/>
                  </a:lnTo>
                  <a:close/>
                </a:path>
                <a:path w="1367789" h="995679">
                  <a:moveTo>
                    <a:pt x="317480" y="299508"/>
                  </a:moveTo>
                  <a:lnTo>
                    <a:pt x="318439" y="299720"/>
                  </a:lnTo>
                  <a:lnTo>
                    <a:pt x="317480" y="299508"/>
                  </a:lnTo>
                  <a:close/>
                </a:path>
                <a:path w="1367789" h="995679">
                  <a:moveTo>
                    <a:pt x="354964" y="293101"/>
                  </a:moveTo>
                  <a:lnTo>
                    <a:pt x="349948" y="294640"/>
                  </a:lnTo>
                  <a:lnTo>
                    <a:pt x="350850" y="299720"/>
                  </a:lnTo>
                  <a:lnTo>
                    <a:pt x="353085" y="299334"/>
                  </a:lnTo>
                  <a:lnTo>
                    <a:pt x="353085" y="295910"/>
                  </a:lnTo>
                  <a:lnTo>
                    <a:pt x="354964" y="295910"/>
                  </a:lnTo>
                  <a:lnTo>
                    <a:pt x="354964" y="293101"/>
                  </a:lnTo>
                  <a:close/>
                </a:path>
                <a:path w="1367789" h="995679">
                  <a:moveTo>
                    <a:pt x="357487" y="298574"/>
                  </a:moveTo>
                  <a:lnTo>
                    <a:pt x="354964" y="299009"/>
                  </a:lnTo>
                  <a:lnTo>
                    <a:pt x="354964" y="299720"/>
                  </a:lnTo>
                  <a:lnTo>
                    <a:pt x="356818" y="299720"/>
                  </a:lnTo>
                  <a:lnTo>
                    <a:pt x="357487" y="298574"/>
                  </a:lnTo>
                  <a:close/>
                </a:path>
                <a:path w="1367789" h="995679">
                  <a:moveTo>
                    <a:pt x="366064" y="298450"/>
                  </a:moveTo>
                  <a:lnTo>
                    <a:pt x="361132" y="298450"/>
                  </a:lnTo>
                  <a:lnTo>
                    <a:pt x="360489" y="298792"/>
                  </a:lnTo>
                  <a:lnTo>
                    <a:pt x="360489" y="299720"/>
                  </a:lnTo>
                  <a:lnTo>
                    <a:pt x="366064" y="299720"/>
                  </a:lnTo>
                  <a:lnTo>
                    <a:pt x="366064" y="298450"/>
                  </a:lnTo>
                  <a:close/>
                </a:path>
                <a:path w="1367789" h="995679">
                  <a:moveTo>
                    <a:pt x="367906" y="294843"/>
                  </a:moveTo>
                  <a:lnTo>
                    <a:pt x="366062" y="295825"/>
                  </a:lnTo>
                  <a:lnTo>
                    <a:pt x="366064" y="299720"/>
                  </a:lnTo>
                  <a:lnTo>
                    <a:pt x="366458" y="299720"/>
                  </a:lnTo>
                  <a:lnTo>
                    <a:pt x="367523" y="299476"/>
                  </a:lnTo>
                  <a:lnTo>
                    <a:pt x="367939" y="298536"/>
                  </a:lnTo>
                  <a:lnTo>
                    <a:pt x="367906" y="294843"/>
                  </a:lnTo>
                  <a:close/>
                </a:path>
                <a:path w="1367789" h="995679">
                  <a:moveTo>
                    <a:pt x="376030" y="294640"/>
                  </a:moveTo>
                  <a:lnTo>
                    <a:pt x="375310" y="294640"/>
                  </a:lnTo>
                  <a:lnTo>
                    <a:pt x="375310" y="298450"/>
                  </a:lnTo>
                  <a:lnTo>
                    <a:pt x="372021" y="298450"/>
                  </a:lnTo>
                  <a:lnTo>
                    <a:pt x="374370" y="299720"/>
                  </a:lnTo>
                  <a:lnTo>
                    <a:pt x="377177" y="299720"/>
                  </a:lnTo>
                  <a:lnTo>
                    <a:pt x="378193" y="295910"/>
                  </a:lnTo>
                  <a:lnTo>
                    <a:pt x="376030" y="294640"/>
                  </a:lnTo>
                  <a:close/>
                </a:path>
                <a:path w="1367789" h="995679">
                  <a:moveTo>
                    <a:pt x="438149" y="298450"/>
                  </a:moveTo>
                  <a:lnTo>
                    <a:pt x="432638" y="298450"/>
                  </a:lnTo>
                  <a:lnTo>
                    <a:pt x="432638" y="299720"/>
                  </a:lnTo>
                  <a:lnTo>
                    <a:pt x="438149" y="299720"/>
                  </a:lnTo>
                  <a:lnTo>
                    <a:pt x="438149" y="298450"/>
                  </a:lnTo>
                  <a:close/>
                </a:path>
                <a:path w="1367789" h="995679">
                  <a:moveTo>
                    <a:pt x="306933" y="297180"/>
                  </a:moveTo>
                  <a:lnTo>
                    <a:pt x="306793" y="297598"/>
                  </a:lnTo>
                  <a:lnTo>
                    <a:pt x="317386" y="299528"/>
                  </a:lnTo>
                  <a:lnTo>
                    <a:pt x="306933" y="297180"/>
                  </a:lnTo>
                  <a:close/>
                </a:path>
                <a:path w="1367789" h="995679">
                  <a:moveTo>
                    <a:pt x="320624" y="297180"/>
                  </a:moveTo>
                  <a:lnTo>
                    <a:pt x="306933" y="297180"/>
                  </a:lnTo>
                  <a:lnTo>
                    <a:pt x="317480" y="299508"/>
                  </a:lnTo>
                  <a:lnTo>
                    <a:pt x="320091" y="298956"/>
                  </a:lnTo>
                  <a:lnTo>
                    <a:pt x="320624" y="297180"/>
                  </a:lnTo>
                  <a:close/>
                </a:path>
                <a:path w="1367789" h="995679">
                  <a:moveTo>
                    <a:pt x="373430" y="293370"/>
                  </a:moveTo>
                  <a:lnTo>
                    <a:pt x="370674" y="293370"/>
                  </a:lnTo>
                  <a:lnTo>
                    <a:pt x="370083" y="293684"/>
                  </a:lnTo>
                  <a:lnTo>
                    <a:pt x="367523" y="299476"/>
                  </a:lnTo>
                  <a:lnTo>
                    <a:pt x="370118" y="298884"/>
                  </a:lnTo>
                  <a:lnTo>
                    <a:pt x="371490" y="297511"/>
                  </a:lnTo>
                  <a:lnTo>
                    <a:pt x="371576" y="294640"/>
                  </a:lnTo>
                  <a:lnTo>
                    <a:pt x="373430" y="294640"/>
                  </a:lnTo>
                  <a:lnTo>
                    <a:pt x="373430" y="293370"/>
                  </a:lnTo>
                  <a:close/>
                </a:path>
                <a:path w="1367789" h="995679">
                  <a:moveTo>
                    <a:pt x="341056" y="298450"/>
                  </a:moveTo>
                  <a:lnTo>
                    <a:pt x="340001" y="299470"/>
                  </a:lnTo>
                  <a:lnTo>
                    <a:pt x="341056" y="298450"/>
                  </a:lnTo>
                  <a:close/>
                </a:path>
                <a:path w="1367789" h="995679">
                  <a:moveTo>
                    <a:pt x="241981" y="297180"/>
                  </a:moveTo>
                  <a:lnTo>
                    <a:pt x="237502" y="297180"/>
                  </a:lnTo>
                  <a:lnTo>
                    <a:pt x="237502" y="297511"/>
                  </a:lnTo>
                  <a:lnTo>
                    <a:pt x="243149" y="299449"/>
                  </a:lnTo>
                  <a:lnTo>
                    <a:pt x="241981" y="297180"/>
                  </a:lnTo>
                  <a:close/>
                </a:path>
                <a:path w="1367789" h="995679">
                  <a:moveTo>
                    <a:pt x="343257" y="296262"/>
                  </a:moveTo>
                  <a:lnTo>
                    <a:pt x="340053" y="299447"/>
                  </a:lnTo>
                  <a:lnTo>
                    <a:pt x="344967" y="297243"/>
                  </a:lnTo>
                  <a:lnTo>
                    <a:pt x="344691" y="296972"/>
                  </a:lnTo>
                  <a:lnTo>
                    <a:pt x="343257" y="296262"/>
                  </a:lnTo>
                  <a:close/>
                </a:path>
                <a:path w="1367789" h="995679">
                  <a:moveTo>
                    <a:pt x="354964" y="297180"/>
                  </a:moveTo>
                  <a:lnTo>
                    <a:pt x="353085" y="297180"/>
                  </a:lnTo>
                  <a:lnTo>
                    <a:pt x="353085" y="299334"/>
                  </a:lnTo>
                  <a:lnTo>
                    <a:pt x="354964" y="299009"/>
                  </a:lnTo>
                  <a:lnTo>
                    <a:pt x="354964" y="297180"/>
                  </a:lnTo>
                  <a:close/>
                </a:path>
                <a:path w="1367789" h="995679">
                  <a:moveTo>
                    <a:pt x="232949" y="285260"/>
                  </a:moveTo>
                  <a:lnTo>
                    <a:pt x="233016" y="290962"/>
                  </a:lnTo>
                  <a:lnTo>
                    <a:pt x="237502" y="299065"/>
                  </a:lnTo>
                  <a:lnTo>
                    <a:pt x="237502" y="297511"/>
                  </a:lnTo>
                  <a:lnTo>
                    <a:pt x="236537" y="297180"/>
                  </a:lnTo>
                  <a:lnTo>
                    <a:pt x="232949" y="285260"/>
                  </a:lnTo>
                  <a:close/>
                </a:path>
                <a:path w="1367789" h="995679">
                  <a:moveTo>
                    <a:pt x="357708" y="292259"/>
                  </a:moveTo>
                  <a:lnTo>
                    <a:pt x="355077" y="293066"/>
                  </a:lnTo>
                  <a:lnTo>
                    <a:pt x="354964" y="299009"/>
                  </a:lnTo>
                  <a:lnTo>
                    <a:pt x="357487" y="298574"/>
                  </a:lnTo>
                  <a:lnTo>
                    <a:pt x="357649" y="298297"/>
                  </a:lnTo>
                  <a:lnTo>
                    <a:pt x="357708" y="297180"/>
                  </a:lnTo>
                  <a:lnTo>
                    <a:pt x="358302" y="297180"/>
                  </a:lnTo>
                  <a:lnTo>
                    <a:pt x="360489" y="293439"/>
                  </a:lnTo>
                  <a:lnTo>
                    <a:pt x="357708" y="293370"/>
                  </a:lnTo>
                  <a:lnTo>
                    <a:pt x="357708" y="292259"/>
                  </a:lnTo>
                  <a:close/>
                </a:path>
                <a:path w="1367789" h="995679">
                  <a:moveTo>
                    <a:pt x="321427" y="294501"/>
                  </a:moveTo>
                  <a:lnTo>
                    <a:pt x="320091" y="298956"/>
                  </a:lnTo>
                  <a:lnTo>
                    <a:pt x="322491" y="298450"/>
                  </a:lnTo>
                  <a:lnTo>
                    <a:pt x="322186" y="294640"/>
                  </a:lnTo>
                  <a:lnTo>
                    <a:pt x="321427" y="294501"/>
                  </a:lnTo>
                  <a:close/>
                </a:path>
                <a:path w="1367789" h="995679">
                  <a:moveTo>
                    <a:pt x="346646" y="298450"/>
                  </a:moveTo>
                  <a:lnTo>
                    <a:pt x="346443" y="298450"/>
                  </a:lnTo>
                  <a:lnTo>
                    <a:pt x="346646" y="298895"/>
                  </a:lnTo>
                  <a:lnTo>
                    <a:pt x="346646" y="298450"/>
                  </a:lnTo>
                  <a:close/>
                </a:path>
                <a:path w="1367789" h="995679">
                  <a:moveTo>
                    <a:pt x="371576" y="297425"/>
                  </a:moveTo>
                  <a:lnTo>
                    <a:pt x="370118" y="298884"/>
                  </a:lnTo>
                  <a:lnTo>
                    <a:pt x="371475" y="298574"/>
                  </a:lnTo>
                  <a:lnTo>
                    <a:pt x="371576" y="297425"/>
                  </a:lnTo>
                  <a:close/>
                </a:path>
                <a:path w="1367789" h="995679">
                  <a:moveTo>
                    <a:pt x="357708" y="298197"/>
                  </a:moveTo>
                  <a:lnTo>
                    <a:pt x="357487" y="298574"/>
                  </a:lnTo>
                  <a:lnTo>
                    <a:pt x="357708" y="298197"/>
                  </a:lnTo>
                  <a:close/>
                </a:path>
                <a:path w="1367789" h="995679">
                  <a:moveTo>
                    <a:pt x="349263" y="293066"/>
                  </a:moveTo>
                  <a:lnTo>
                    <a:pt x="346713" y="293822"/>
                  </a:lnTo>
                  <a:lnTo>
                    <a:pt x="345109" y="297180"/>
                  </a:lnTo>
                  <a:lnTo>
                    <a:pt x="344967" y="297243"/>
                  </a:lnTo>
                  <a:lnTo>
                    <a:pt x="346301" y="298556"/>
                  </a:lnTo>
                  <a:lnTo>
                    <a:pt x="346646" y="298297"/>
                  </a:lnTo>
                  <a:lnTo>
                    <a:pt x="346646" y="297180"/>
                  </a:lnTo>
                  <a:lnTo>
                    <a:pt x="348132" y="297180"/>
                  </a:lnTo>
                  <a:lnTo>
                    <a:pt x="349821" y="295910"/>
                  </a:lnTo>
                  <a:lnTo>
                    <a:pt x="349757" y="294640"/>
                  </a:lnTo>
                  <a:lnTo>
                    <a:pt x="349389" y="294640"/>
                  </a:lnTo>
                  <a:lnTo>
                    <a:pt x="349263" y="293066"/>
                  </a:lnTo>
                  <a:close/>
                </a:path>
                <a:path w="1367789" h="995679">
                  <a:moveTo>
                    <a:pt x="373430" y="295569"/>
                  </a:moveTo>
                  <a:lnTo>
                    <a:pt x="371576" y="297425"/>
                  </a:lnTo>
                  <a:lnTo>
                    <a:pt x="371576" y="298551"/>
                  </a:lnTo>
                  <a:lnTo>
                    <a:pt x="372021" y="298450"/>
                  </a:lnTo>
                  <a:lnTo>
                    <a:pt x="373430" y="298450"/>
                  </a:lnTo>
                  <a:lnTo>
                    <a:pt x="373430" y="295569"/>
                  </a:lnTo>
                  <a:close/>
                </a:path>
                <a:path w="1367789" h="995679">
                  <a:moveTo>
                    <a:pt x="360489" y="293439"/>
                  </a:moveTo>
                  <a:lnTo>
                    <a:pt x="357790" y="298056"/>
                  </a:lnTo>
                  <a:lnTo>
                    <a:pt x="357708" y="298536"/>
                  </a:lnTo>
                  <a:lnTo>
                    <a:pt x="359917" y="298155"/>
                  </a:lnTo>
                  <a:lnTo>
                    <a:pt x="360483" y="297703"/>
                  </a:lnTo>
                  <a:lnTo>
                    <a:pt x="360489" y="293439"/>
                  </a:lnTo>
                  <a:close/>
                </a:path>
                <a:path w="1367789" h="995679">
                  <a:moveTo>
                    <a:pt x="362534" y="297703"/>
                  </a:moveTo>
                  <a:lnTo>
                    <a:pt x="360489" y="298056"/>
                  </a:lnTo>
                  <a:lnTo>
                    <a:pt x="360489" y="298450"/>
                  </a:lnTo>
                  <a:lnTo>
                    <a:pt x="361132" y="298450"/>
                  </a:lnTo>
                  <a:lnTo>
                    <a:pt x="362534" y="297703"/>
                  </a:lnTo>
                  <a:close/>
                </a:path>
                <a:path w="1367789" h="995679">
                  <a:moveTo>
                    <a:pt x="370083" y="293684"/>
                  </a:moveTo>
                  <a:lnTo>
                    <a:pt x="367906" y="294843"/>
                  </a:lnTo>
                  <a:lnTo>
                    <a:pt x="367906" y="298450"/>
                  </a:lnTo>
                  <a:lnTo>
                    <a:pt x="370083" y="293684"/>
                  </a:lnTo>
                  <a:close/>
                </a:path>
                <a:path w="1367789" h="995679">
                  <a:moveTo>
                    <a:pt x="384517" y="290830"/>
                  </a:moveTo>
                  <a:lnTo>
                    <a:pt x="380822" y="290830"/>
                  </a:lnTo>
                  <a:lnTo>
                    <a:pt x="380822" y="298450"/>
                  </a:lnTo>
                  <a:lnTo>
                    <a:pt x="415823" y="298450"/>
                  </a:lnTo>
                  <a:lnTo>
                    <a:pt x="408508" y="294640"/>
                  </a:lnTo>
                  <a:lnTo>
                    <a:pt x="384517" y="294640"/>
                  </a:lnTo>
                  <a:lnTo>
                    <a:pt x="384517" y="290830"/>
                  </a:lnTo>
                  <a:close/>
                </a:path>
                <a:path w="1367789" h="995679">
                  <a:moveTo>
                    <a:pt x="418731" y="288290"/>
                  </a:moveTo>
                  <a:lnTo>
                    <a:pt x="415797" y="288290"/>
                  </a:lnTo>
                  <a:lnTo>
                    <a:pt x="428447" y="297180"/>
                  </a:lnTo>
                  <a:lnTo>
                    <a:pt x="415823" y="298450"/>
                  </a:lnTo>
                  <a:lnTo>
                    <a:pt x="432638" y="298450"/>
                  </a:lnTo>
                  <a:lnTo>
                    <a:pt x="432700" y="293317"/>
                  </a:lnTo>
                  <a:lnTo>
                    <a:pt x="434162" y="292100"/>
                  </a:lnTo>
                  <a:lnTo>
                    <a:pt x="448649" y="292100"/>
                  </a:lnTo>
                  <a:lnTo>
                    <a:pt x="455120" y="289560"/>
                  </a:lnTo>
                  <a:lnTo>
                    <a:pt x="418731" y="289560"/>
                  </a:lnTo>
                  <a:lnTo>
                    <a:pt x="418731" y="288290"/>
                  </a:lnTo>
                  <a:close/>
                </a:path>
                <a:path w="1367789" h="995679">
                  <a:moveTo>
                    <a:pt x="443411" y="295312"/>
                  </a:moveTo>
                  <a:lnTo>
                    <a:pt x="438149" y="295910"/>
                  </a:lnTo>
                  <a:lnTo>
                    <a:pt x="438149" y="298450"/>
                  </a:lnTo>
                  <a:lnTo>
                    <a:pt x="632875" y="298450"/>
                  </a:lnTo>
                  <a:lnTo>
                    <a:pt x="632227" y="297180"/>
                  </a:lnTo>
                  <a:lnTo>
                    <a:pt x="458025" y="297180"/>
                  </a:lnTo>
                  <a:lnTo>
                    <a:pt x="443411" y="295312"/>
                  </a:lnTo>
                  <a:close/>
                </a:path>
                <a:path w="1367789" h="995679">
                  <a:moveTo>
                    <a:pt x="348132" y="297180"/>
                  </a:moveTo>
                  <a:lnTo>
                    <a:pt x="346646" y="297180"/>
                  </a:lnTo>
                  <a:lnTo>
                    <a:pt x="346646" y="298297"/>
                  </a:lnTo>
                  <a:lnTo>
                    <a:pt x="348132" y="297180"/>
                  </a:lnTo>
                  <a:close/>
                </a:path>
                <a:path w="1367789" h="995679">
                  <a:moveTo>
                    <a:pt x="358302" y="297180"/>
                  </a:moveTo>
                  <a:lnTo>
                    <a:pt x="357708" y="297180"/>
                  </a:lnTo>
                  <a:lnTo>
                    <a:pt x="357708" y="298197"/>
                  </a:lnTo>
                  <a:lnTo>
                    <a:pt x="358302" y="297180"/>
                  </a:lnTo>
                  <a:close/>
                </a:path>
                <a:path w="1367789" h="995679">
                  <a:moveTo>
                    <a:pt x="360489" y="297699"/>
                  </a:moveTo>
                  <a:lnTo>
                    <a:pt x="359917" y="298155"/>
                  </a:lnTo>
                  <a:lnTo>
                    <a:pt x="360489" y="298056"/>
                  </a:lnTo>
                  <a:lnTo>
                    <a:pt x="360489" y="297699"/>
                  </a:lnTo>
                  <a:close/>
                </a:path>
                <a:path w="1367789" h="995679">
                  <a:moveTo>
                    <a:pt x="366062" y="295825"/>
                  </a:moveTo>
                  <a:lnTo>
                    <a:pt x="362534" y="297703"/>
                  </a:lnTo>
                  <a:lnTo>
                    <a:pt x="365569" y="297180"/>
                  </a:lnTo>
                  <a:lnTo>
                    <a:pt x="366062" y="295825"/>
                  </a:lnTo>
                  <a:close/>
                </a:path>
                <a:path w="1367789" h="995679">
                  <a:moveTo>
                    <a:pt x="362369" y="290830"/>
                  </a:moveTo>
                  <a:lnTo>
                    <a:pt x="361937" y="290962"/>
                  </a:lnTo>
                  <a:lnTo>
                    <a:pt x="360609" y="293233"/>
                  </a:lnTo>
                  <a:lnTo>
                    <a:pt x="360489" y="297699"/>
                  </a:lnTo>
                  <a:lnTo>
                    <a:pt x="364326" y="294640"/>
                  </a:lnTo>
                  <a:lnTo>
                    <a:pt x="362369" y="294640"/>
                  </a:lnTo>
                  <a:lnTo>
                    <a:pt x="362369" y="290830"/>
                  </a:lnTo>
                  <a:close/>
                </a:path>
                <a:path w="1367789" h="995679">
                  <a:moveTo>
                    <a:pt x="309295" y="292291"/>
                  </a:moveTo>
                  <a:lnTo>
                    <a:pt x="304190" y="293370"/>
                  </a:lnTo>
                  <a:lnTo>
                    <a:pt x="304495" y="297180"/>
                  </a:lnTo>
                  <a:lnTo>
                    <a:pt x="306793" y="297598"/>
                  </a:lnTo>
                  <a:lnTo>
                    <a:pt x="306933" y="297180"/>
                  </a:lnTo>
                  <a:lnTo>
                    <a:pt x="320624" y="297180"/>
                  </a:lnTo>
                  <a:lnTo>
                    <a:pt x="321427" y="294501"/>
                  </a:lnTo>
                  <a:lnTo>
                    <a:pt x="309295" y="292291"/>
                  </a:lnTo>
                  <a:close/>
                </a:path>
                <a:path w="1367789" h="995679">
                  <a:moveTo>
                    <a:pt x="229166" y="272692"/>
                  </a:moveTo>
                  <a:lnTo>
                    <a:pt x="230994" y="278763"/>
                  </a:lnTo>
                  <a:lnTo>
                    <a:pt x="232956" y="279400"/>
                  </a:lnTo>
                  <a:lnTo>
                    <a:pt x="233031" y="285530"/>
                  </a:lnTo>
                  <a:lnTo>
                    <a:pt x="236537" y="297180"/>
                  </a:lnTo>
                  <a:lnTo>
                    <a:pt x="237502" y="297511"/>
                  </a:lnTo>
                  <a:lnTo>
                    <a:pt x="237502" y="297180"/>
                  </a:lnTo>
                  <a:lnTo>
                    <a:pt x="241981" y="297180"/>
                  </a:lnTo>
                  <a:lnTo>
                    <a:pt x="238061" y="289560"/>
                  </a:lnTo>
                  <a:lnTo>
                    <a:pt x="236562" y="275590"/>
                  </a:lnTo>
                  <a:lnTo>
                    <a:pt x="229166" y="272692"/>
                  </a:lnTo>
                  <a:close/>
                </a:path>
                <a:path w="1367789" h="995679">
                  <a:moveTo>
                    <a:pt x="373430" y="294640"/>
                  </a:moveTo>
                  <a:lnTo>
                    <a:pt x="371576" y="294640"/>
                  </a:lnTo>
                  <a:lnTo>
                    <a:pt x="371576" y="297425"/>
                  </a:lnTo>
                  <a:lnTo>
                    <a:pt x="373430" y="295569"/>
                  </a:lnTo>
                  <a:lnTo>
                    <a:pt x="373430" y="294640"/>
                  </a:lnTo>
                  <a:close/>
                </a:path>
                <a:path w="1367789" h="995679">
                  <a:moveTo>
                    <a:pt x="344319" y="296606"/>
                  </a:moveTo>
                  <a:lnTo>
                    <a:pt x="344691" y="296972"/>
                  </a:lnTo>
                  <a:lnTo>
                    <a:pt x="345109" y="297180"/>
                  </a:lnTo>
                  <a:lnTo>
                    <a:pt x="344319" y="296606"/>
                  </a:lnTo>
                  <a:close/>
                </a:path>
                <a:path w="1367789" h="995679">
                  <a:moveTo>
                    <a:pt x="346713" y="293822"/>
                  </a:moveTo>
                  <a:lnTo>
                    <a:pt x="343954" y="294640"/>
                  </a:lnTo>
                  <a:lnTo>
                    <a:pt x="343865" y="295910"/>
                  </a:lnTo>
                  <a:lnTo>
                    <a:pt x="343611" y="295910"/>
                  </a:lnTo>
                  <a:lnTo>
                    <a:pt x="344319" y="296606"/>
                  </a:lnTo>
                  <a:lnTo>
                    <a:pt x="345109" y="297180"/>
                  </a:lnTo>
                  <a:lnTo>
                    <a:pt x="346713" y="293822"/>
                  </a:lnTo>
                  <a:close/>
                </a:path>
                <a:path w="1367789" h="995679">
                  <a:moveTo>
                    <a:pt x="420894" y="294640"/>
                  </a:moveTo>
                  <a:lnTo>
                    <a:pt x="419688" y="294640"/>
                  </a:lnTo>
                  <a:lnTo>
                    <a:pt x="427240" y="297180"/>
                  </a:lnTo>
                  <a:lnTo>
                    <a:pt x="420894" y="294640"/>
                  </a:lnTo>
                  <a:close/>
                </a:path>
                <a:path w="1367789" h="995679">
                  <a:moveTo>
                    <a:pt x="476072" y="294640"/>
                  </a:moveTo>
                  <a:lnTo>
                    <a:pt x="467550" y="294640"/>
                  </a:lnTo>
                  <a:lnTo>
                    <a:pt x="481622" y="297180"/>
                  </a:lnTo>
                  <a:lnTo>
                    <a:pt x="476072" y="294640"/>
                  </a:lnTo>
                  <a:close/>
                </a:path>
                <a:path w="1367789" h="995679">
                  <a:moveTo>
                    <a:pt x="627689" y="288290"/>
                  </a:moveTo>
                  <a:lnTo>
                    <a:pt x="466813" y="288290"/>
                  </a:lnTo>
                  <a:lnTo>
                    <a:pt x="466889" y="290962"/>
                  </a:lnTo>
                  <a:lnTo>
                    <a:pt x="470522" y="292100"/>
                  </a:lnTo>
                  <a:lnTo>
                    <a:pt x="481622" y="297180"/>
                  </a:lnTo>
                  <a:lnTo>
                    <a:pt x="632227" y="297180"/>
                  </a:lnTo>
                  <a:lnTo>
                    <a:pt x="627689" y="288290"/>
                  </a:lnTo>
                  <a:close/>
                </a:path>
                <a:path w="1367789" h="995679">
                  <a:moveTo>
                    <a:pt x="343504" y="296015"/>
                  </a:moveTo>
                  <a:lnTo>
                    <a:pt x="343257" y="296262"/>
                  </a:lnTo>
                  <a:lnTo>
                    <a:pt x="344691" y="296972"/>
                  </a:lnTo>
                  <a:lnTo>
                    <a:pt x="344319" y="296606"/>
                  </a:lnTo>
                  <a:lnTo>
                    <a:pt x="343504" y="296015"/>
                  </a:lnTo>
                  <a:close/>
                </a:path>
                <a:path w="1367789" h="995679">
                  <a:moveTo>
                    <a:pt x="343611" y="295910"/>
                  </a:moveTo>
                  <a:lnTo>
                    <a:pt x="344319" y="296606"/>
                  </a:lnTo>
                  <a:lnTo>
                    <a:pt x="343611" y="295910"/>
                  </a:lnTo>
                  <a:close/>
                </a:path>
                <a:path w="1367789" h="995679">
                  <a:moveTo>
                    <a:pt x="332854" y="288290"/>
                  </a:moveTo>
                  <a:lnTo>
                    <a:pt x="327164" y="288290"/>
                  </a:lnTo>
                  <a:lnTo>
                    <a:pt x="343257" y="296262"/>
                  </a:lnTo>
                  <a:lnTo>
                    <a:pt x="343504" y="296015"/>
                  </a:lnTo>
                  <a:lnTo>
                    <a:pt x="339857" y="293370"/>
                  </a:lnTo>
                  <a:lnTo>
                    <a:pt x="339255" y="293370"/>
                  </a:lnTo>
                  <a:lnTo>
                    <a:pt x="339255" y="292933"/>
                  </a:lnTo>
                  <a:lnTo>
                    <a:pt x="332854" y="288290"/>
                  </a:lnTo>
                  <a:close/>
                </a:path>
                <a:path w="1367789" h="995679">
                  <a:moveTo>
                    <a:pt x="341329" y="288290"/>
                  </a:moveTo>
                  <a:lnTo>
                    <a:pt x="339255" y="288290"/>
                  </a:lnTo>
                  <a:lnTo>
                    <a:pt x="339255" y="292933"/>
                  </a:lnTo>
                  <a:lnTo>
                    <a:pt x="343504" y="296015"/>
                  </a:lnTo>
                  <a:lnTo>
                    <a:pt x="343865" y="295910"/>
                  </a:lnTo>
                  <a:lnTo>
                    <a:pt x="343865" y="294424"/>
                  </a:lnTo>
                  <a:lnTo>
                    <a:pt x="341329" y="288290"/>
                  </a:lnTo>
                  <a:close/>
                </a:path>
                <a:path w="1367789" h="995679">
                  <a:moveTo>
                    <a:pt x="349948" y="294640"/>
                  </a:moveTo>
                  <a:lnTo>
                    <a:pt x="349757" y="294640"/>
                  </a:lnTo>
                  <a:lnTo>
                    <a:pt x="349821" y="295910"/>
                  </a:lnTo>
                  <a:lnTo>
                    <a:pt x="350173" y="295910"/>
                  </a:lnTo>
                  <a:lnTo>
                    <a:pt x="349948" y="294640"/>
                  </a:lnTo>
                  <a:close/>
                </a:path>
                <a:path w="1367789" h="995679">
                  <a:moveTo>
                    <a:pt x="367380" y="292205"/>
                  </a:moveTo>
                  <a:lnTo>
                    <a:pt x="362733" y="295910"/>
                  </a:lnTo>
                  <a:lnTo>
                    <a:pt x="365903" y="295910"/>
                  </a:lnTo>
                  <a:lnTo>
                    <a:pt x="366062" y="295825"/>
                  </a:lnTo>
                  <a:lnTo>
                    <a:pt x="367380" y="292205"/>
                  </a:lnTo>
                  <a:close/>
                </a:path>
                <a:path w="1367789" h="995679">
                  <a:moveTo>
                    <a:pt x="438149" y="294640"/>
                  </a:moveTo>
                  <a:lnTo>
                    <a:pt x="432638" y="294640"/>
                  </a:lnTo>
                  <a:lnTo>
                    <a:pt x="438149" y="295910"/>
                  </a:lnTo>
                  <a:lnTo>
                    <a:pt x="438149" y="294640"/>
                  </a:lnTo>
                  <a:close/>
                </a:path>
                <a:path w="1367789" h="995679">
                  <a:moveTo>
                    <a:pt x="373866" y="293370"/>
                  </a:moveTo>
                  <a:lnTo>
                    <a:pt x="373430" y="293370"/>
                  </a:lnTo>
                  <a:lnTo>
                    <a:pt x="373430" y="295569"/>
                  </a:lnTo>
                  <a:lnTo>
                    <a:pt x="374977" y="294021"/>
                  </a:lnTo>
                  <a:lnTo>
                    <a:pt x="373866" y="293370"/>
                  </a:lnTo>
                  <a:close/>
                </a:path>
                <a:path w="1367789" h="995679">
                  <a:moveTo>
                    <a:pt x="449332" y="294640"/>
                  </a:moveTo>
                  <a:lnTo>
                    <a:pt x="438149" y="294640"/>
                  </a:lnTo>
                  <a:lnTo>
                    <a:pt x="443411" y="295312"/>
                  </a:lnTo>
                  <a:lnTo>
                    <a:pt x="449332" y="294640"/>
                  </a:lnTo>
                  <a:close/>
                </a:path>
                <a:path w="1367789" h="995679">
                  <a:moveTo>
                    <a:pt x="367512" y="292100"/>
                  </a:moveTo>
                  <a:lnTo>
                    <a:pt x="367380" y="292205"/>
                  </a:lnTo>
                  <a:lnTo>
                    <a:pt x="366494" y="294640"/>
                  </a:lnTo>
                  <a:lnTo>
                    <a:pt x="367906" y="294640"/>
                  </a:lnTo>
                  <a:lnTo>
                    <a:pt x="367906" y="294843"/>
                  </a:lnTo>
                  <a:lnTo>
                    <a:pt x="370083" y="293684"/>
                  </a:lnTo>
                  <a:lnTo>
                    <a:pt x="370536" y="292660"/>
                  </a:lnTo>
                  <a:lnTo>
                    <a:pt x="367512" y="292100"/>
                  </a:lnTo>
                  <a:close/>
                </a:path>
                <a:path w="1367789" h="995679">
                  <a:moveTo>
                    <a:pt x="343865" y="294424"/>
                  </a:moveTo>
                  <a:lnTo>
                    <a:pt x="343865" y="294640"/>
                  </a:lnTo>
                  <a:lnTo>
                    <a:pt x="343865" y="294424"/>
                  </a:lnTo>
                  <a:close/>
                </a:path>
                <a:path w="1367789" h="995679">
                  <a:moveTo>
                    <a:pt x="344941" y="290830"/>
                  </a:moveTo>
                  <a:lnTo>
                    <a:pt x="343865" y="290830"/>
                  </a:lnTo>
                  <a:lnTo>
                    <a:pt x="343954" y="294640"/>
                  </a:lnTo>
                  <a:lnTo>
                    <a:pt x="344941" y="290830"/>
                  </a:lnTo>
                  <a:close/>
                </a:path>
                <a:path w="1367789" h="995679">
                  <a:moveTo>
                    <a:pt x="345117" y="290149"/>
                  </a:moveTo>
                  <a:lnTo>
                    <a:pt x="343954" y="294640"/>
                  </a:lnTo>
                  <a:lnTo>
                    <a:pt x="345222" y="290547"/>
                  </a:lnTo>
                  <a:lnTo>
                    <a:pt x="345117" y="290149"/>
                  </a:lnTo>
                  <a:close/>
                </a:path>
                <a:path w="1367789" h="995679">
                  <a:moveTo>
                    <a:pt x="345305" y="290281"/>
                  </a:moveTo>
                  <a:lnTo>
                    <a:pt x="343954" y="294640"/>
                  </a:lnTo>
                  <a:lnTo>
                    <a:pt x="346713" y="293822"/>
                  </a:lnTo>
                  <a:lnTo>
                    <a:pt x="346929" y="293370"/>
                  </a:lnTo>
                  <a:lnTo>
                    <a:pt x="344690" y="293370"/>
                  </a:lnTo>
                  <a:lnTo>
                    <a:pt x="346265" y="290962"/>
                  </a:lnTo>
                  <a:lnTo>
                    <a:pt x="345305" y="290281"/>
                  </a:lnTo>
                  <a:close/>
                </a:path>
                <a:path w="1367789" h="995679">
                  <a:moveTo>
                    <a:pt x="349389" y="293155"/>
                  </a:moveTo>
                  <a:lnTo>
                    <a:pt x="349389" y="294640"/>
                  </a:lnTo>
                  <a:lnTo>
                    <a:pt x="349757" y="294640"/>
                  </a:lnTo>
                  <a:lnTo>
                    <a:pt x="349694" y="293370"/>
                  </a:lnTo>
                  <a:lnTo>
                    <a:pt x="349389" y="293155"/>
                  </a:lnTo>
                  <a:close/>
                </a:path>
                <a:path w="1367789" h="995679">
                  <a:moveTo>
                    <a:pt x="365213" y="288290"/>
                  </a:moveTo>
                  <a:lnTo>
                    <a:pt x="363499" y="288290"/>
                  </a:lnTo>
                  <a:lnTo>
                    <a:pt x="362420" y="290135"/>
                  </a:lnTo>
                  <a:lnTo>
                    <a:pt x="362369" y="294640"/>
                  </a:lnTo>
                  <a:lnTo>
                    <a:pt x="364326" y="294640"/>
                  </a:lnTo>
                  <a:lnTo>
                    <a:pt x="367380" y="292205"/>
                  </a:lnTo>
                  <a:lnTo>
                    <a:pt x="367841" y="290938"/>
                  </a:lnTo>
                  <a:lnTo>
                    <a:pt x="367880" y="289855"/>
                  </a:lnTo>
                  <a:lnTo>
                    <a:pt x="365213" y="288290"/>
                  </a:lnTo>
                  <a:close/>
                </a:path>
                <a:path w="1367789" h="995679">
                  <a:moveTo>
                    <a:pt x="392874" y="283210"/>
                  </a:moveTo>
                  <a:lnTo>
                    <a:pt x="386079" y="283210"/>
                  </a:lnTo>
                  <a:lnTo>
                    <a:pt x="376313" y="293370"/>
                  </a:lnTo>
                  <a:lnTo>
                    <a:pt x="375628" y="293370"/>
                  </a:lnTo>
                  <a:lnTo>
                    <a:pt x="374977" y="294021"/>
                  </a:lnTo>
                  <a:lnTo>
                    <a:pt x="376030" y="294640"/>
                  </a:lnTo>
                  <a:lnTo>
                    <a:pt x="379006" y="294640"/>
                  </a:lnTo>
                  <a:lnTo>
                    <a:pt x="379006" y="290830"/>
                  </a:lnTo>
                  <a:lnTo>
                    <a:pt x="384517" y="290830"/>
                  </a:lnTo>
                  <a:lnTo>
                    <a:pt x="384517" y="287020"/>
                  </a:lnTo>
                  <a:lnTo>
                    <a:pt x="392874" y="287020"/>
                  </a:lnTo>
                  <a:lnTo>
                    <a:pt x="392874" y="283210"/>
                  </a:lnTo>
                  <a:close/>
                </a:path>
                <a:path w="1367789" h="995679">
                  <a:moveTo>
                    <a:pt x="401284" y="287020"/>
                  </a:moveTo>
                  <a:lnTo>
                    <a:pt x="384517" y="287020"/>
                  </a:lnTo>
                  <a:lnTo>
                    <a:pt x="384517" y="294640"/>
                  </a:lnTo>
                  <a:lnTo>
                    <a:pt x="401192" y="294640"/>
                  </a:lnTo>
                  <a:lnTo>
                    <a:pt x="402136" y="291671"/>
                  </a:lnTo>
                  <a:lnTo>
                    <a:pt x="402198" y="291353"/>
                  </a:lnTo>
                  <a:lnTo>
                    <a:pt x="401192" y="290830"/>
                  </a:lnTo>
                  <a:lnTo>
                    <a:pt x="401284" y="287020"/>
                  </a:lnTo>
                  <a:close/>
                </a:path>
                <a:path w="1367789" h="995679">
                  <a:moveTo>
                    <a:pt x="402231" y="291371"/>
                  </a:moveTo>
                  <a:lnTo>
                    <a:pt x="401192" y="294640"/>
                  </a:lnTo>
                  <a:lnTo>
                    <a:pt x="407468" y="294098"/>
                  </a:lnTo>
                  <a:lnTo>
                    <a:pt x="403631" y="292100"/>
                  </a:lnTo>
                  <a:lnTo>
                    <a:pt x="403085" y="292100"/>
                  </a:lnTo>
                  <a:lnTo>
                    <a:pt x="403162" y="291855"/>
                  </a:lnTo>
                  <a:lnTo>
                    <a:pt x="402231" y="291371"/>
                  </a:lnTo>
                  <a:close/>
                </a:path>
                <a:path w="1367789" h="995679">
                  <a:moveTo>
                    <a:pt x="407468" y="294098"/>
                  </a:moveTo>
                  <a:lnTo>
                    <a:pt x="401192" y="294640"/>
                  </a:lnTo>
                  <a:lnTo>
                    <a:pt x="408508" y="294640"/>
                  </a:lnTo>
                  <a:lnTo>
                    <a:pt x="407468" y="294098"/>
                  </a:lnTo>
                  <a:close/>
                </a:path>
                <a:path w="1367789" h="995679">
                  <a:moveTo>
                    <a:pt x="415912" y="293370"/>
                  </a:moveTo>
                  <a:lnTo>
                    <a:pt x="407468" y="294098"/>
                  </a:lnTo>
                  <a:lnTo>
                    <a:pt x="408508" y="294640"/>
                  </a:lnTo>
                  <a:lnTo>
                    <a:pt x="419688" y="294640"/>
                  </a:lnTo>
                  <a:lnTo>
                    <a:pt x="415912" y="293370"/>
                  </a:lnTo>
                  <a:close/>
                </a:path>
                <a:path w="1367789" h="995679">
                  <a:moveTo>
                    <a:pt x="415797" y="288290"/>
                  </a:moveTo>
                  <a:lnTo>
                    <a:pt x="409639" y="290135"/>
                  </a:lnTo>
                  <a:lnTo>
                    <a:pt x="420894" y="294640"/>
                  </a:lnTo>
                  <a:lnTo>
                    <a:pt x="424833" y="294640"/>
                  </a:lnTo>
                  <a:lnTo>
                    <a:pt x="415797" y="288290"/>
                  </a:lnTo>
                  <a:close/>
                </a:path>
                <a:path w="1367789" h="995679">
                  <a:moveTo>
                    <a:pt x="460514" y="293370"/>
                  </a:moveTo>
                  <a:lnTo>
                    <a:pt x="449332" y="294640"/>
                  </a:lnTo>
                  <a:lnTo>
                    <a:pt x="467550" y="294640"/>
                  </a:lnTo>
                  <a:lnTo>
                    <a:pt x="460514" y="293370"/>
                  </a:lnTo>
                  <a:close/>
                </a:path>
                <a:path w="1367789" h="995679">
                  <a:moveTo>
                    <a:pt x="637794" y="287020"/>
                  </a:moveTo>
                  <a:lnTo>
                    <a:pt x="627040" y="287020"/>
                  </a:lnTo>
                  <a:lnTo>
                    <a:pt x="630930" y="294640"/>
                  </a:lnTo>
                  <a:lnTo>
                    <a:pt x="638688" y="294640"/>
                  </a:lnTo>
                  <a:lnTo>
                    <a:pt x="637794" y="287020"/>
                  </a:lnTo>
                  <a:close/>
                </a:path>
                <a:path w="1367789" h="995679">
                  <a:moveTo>
                    <a:pt x="340860" y="287154"/>
                  </a:moveTo>
                  <a:lnTo>
                    <a:pt x="343865" y="294424"/>
                  </a:lnTo>
                  <a:lnTo>
                    <a:pt x="343865" y="290830"/>
                  </a:lnTo>
                  <a:lnTo>
                    <a:pt x="344941" y="290830"/>
                  </a:lnTo>
                  <a:lnTo>
                    <a:pt x="345057" y="290379"/>
                  </a:lnTo>
                  <a:lnTo>
                    <a:pt x="345097" y="290135"/>
                  </a:lnTo>
                  <a:lnTo>
                    <a:pt x="340860" y="287154"/>
                  </a:lnTo>
                  <a:close/>
                </a:path>
                <a:path w="1367789" h="995679">
                  <a:moveTo>
                    <a:pt x="347625" y="291914"/>
                  </a:moveTo>
                  <a:lnTo>
                    <a:pt x="346713" y="293822"/>
                  </a:lnTo>
                  <a:lnTo>
                    <a:pt x="349147" y="293101"/>
                  </a:lnTo>
                  <a:lnTo>
                    <a:pt x="347625" y="291914"/>
                  </a:lnTo>
                  <a:close/>
                </a:path>
                <a:path w="1367789" h="995679">
                  <a:moveTo>
                    <a:pt x="370536" y="292660"/>
                  </a:moveTo>
                  <a:lnTo>
                    <a:pt x="370083" y="293684"/>
                  </a:lnTo>
                  <a:lnTo>
                    <a:pt x="370674" y="293370"/>
                  </a:lnTo>
                  <a:lnTo>
                    <a:pt x="373430" y="293370"/>
                  </a:lnTo>
                  <a:lnTo>
                    <a:pt x="373430" y="293195"/>
                  </a:lnTo>
                  <a:lnTo>
                    <a:pt x="370536" y="292660"/>
                  </a:lnTo>
                  <a:close/>
                </a:path>
                <a:path w="1367789" h="995679">
                  <a:moveTo>
                    <a:pt x="361937" y="290962"/>
                  </a:moveTo>
                  <a:lnTo>
                    <a:pt x="360605" y="291371"/>
                  </a:lnTo>
                  <a:lnTo>
                    <a:pt x="360489" y="293439"/>
                  </a:lnTo>
                  <a:lnTo>
                    <a:pt x="361937" y="290962"/>
                  </a:lnTo>
                  <a:close/>
                </a:path>
                <a:path w="1367789" h="995679">
                  <a:moveTo>
                    <a:pt x="320763" y="273743"/>
                  </a:moveTo>
                  <a:lnTo>
                    <a:pt x="320021" y="275572"/>
                  </a:lnTo>
                  <a:lnTo>
                    <a:pt x="316217" y="290830"/>
                  </a:lnTo>
                  <a:lnTo>
                    <a:pt x="309530" y="292242"/>
                  </a:lnTo>
                  <a:lnTo>
                    <a:pt x="319760" y="293370"/>
                  </a:lnTo>
                  <a:lnTo>
                    <a:pt x="323144" y="283210"/>
                  </a:lnTo>
                  <a:lnTo>
                    <a:pt x="320763" y="283210"/>
                  </a:lnTo>
                  <a:lnTo>
                    <a:pt x="320763" y="273743"/>
                  </a:lnTo>
                  <a:close/>
                </a:path>
                <a:path w="1367789" h="995679">
                  <a:moveTo>
                    <a:pt x="339255" y="292933"/>
                  </a:moveTo>
                  <a:lnTo>
                    <a:pt x="339255" y="293370"/>
                  </a:lnTo>
                  <a:lnTo>
                    <a:pt x="339857" y="293370"/>
                  </a:lnTo>
                  <a:lnTo>
                    <a:pt x="339255" y="292933"/>
                  </a:lnTo>
                  <a:close/>
                </a:path>
                <a:path w="1367789" h="995679">
                  <a:moveTo>
                    <a:pt x="346267" y="290959"/>
                  </a:moveTo>
                  <a:lnTo>
                    <a:pt x="344690" y="293370"/>
                  </a:lnTo>
                  <a:lnTo>
                    <a:pt x="346595" y="291406"/>
                  </a:lnTo>
                  <a:lnTo>
                    <a:pt x="346646" y="291225"/>
                  </a:lnTo>
                  <a:lnTo>
                    <a:pt x="346267" y="290959"/>
                  </a:lnTo>
                  <a:close/>
                </a:path>
                <a:path w="1367789" h="995679">
                  <a:moveTo>
                    <a:pt x="346646" y="291353"/>
                  </a:moveTo>
                  <a:lnTo>
                    <a:pt x="344690" y="293370"/>
                  </a:lnTo>
                  <a:lnTo>
                    <a:pt x="346646" y="293370"/>
                  </a:lnTo>
                  <a:lnTo>
                    <a:pt x="346646" y="291353"/>
                  </a:lnTo>
                  <a:close/>
                </a:path>
                <a:path w="1367789" h="995679">
                  <a:moveTo>
                    <a:pt x="346720" y="291277"/>
                  </a:moveTo>
                  <a:lnTo>
                    <a:pt x="346646" y="293370"/>
                  </a:lnTo>
                  <a:lnTo>
                    <a:pt x="346929" y="293370"/>
                  </a:lnTo>
                  <a:lnTo>
                    <a:pt x="347586" y="291996"/>
                  </a:lnTo>
                  <a:lnTo>
                    <a:pt x="347542" y="291855"/>
                  </a:lnTo>
                  <a:lnTo>
                    <a:pt x="346720" y="291277"/>
                  </a:lnTo>
                  <a:close/>
                </a:path>
                <a:path w="1367789" h="995679">
                  <a:moveTo>
                    <a:pt x="350304" y="292758"/>
                  </a:moveTo>
                  <a:lnTo>
                    <a:pt x="349389" y="293029"/>
                  </a:lnTo>
                  <a:lnTo>
                    <a:pt x="349500" y="293233"/>
                  </a:lnTo>
                  <a:lnTo>
                    <a:pt x="349694" y="293370"/>
                  </a:lnTo>
                  <a:lnTo>
                    <a:pt x="350304" y="293370"/>
                  </a:lnTo>
                  <a:lnTo>
                    <a:pt x="350304" y="292758"/>
                  </a:lnTo>
                  <a:close/>
                </a:path>
                <a:path w="1367789" h="995679">
                  <a:moveTo>
                    <a:pt x="354964" y="289031"/>
                  </a:moveTo>
                  <a:lnTo>
                    <a:pt x="352526" y="292100"/>
                  </a:lnTo>
                  <a:lnTo>
                    <a:pt x="350304" y="292758"/>
                  </a:lnTo>
                  <a:lnTo>
                    <a:pt x="350304" y="293370"/>
                  </a:lnTo>
                  <a:lnTo>
                    <a:pt x="354088" y="293370"/>
                  </a:lnTo>
                  <a:lnTo>
                    <a:pt x="354923" y="293114"/>
                  </a:lnTo>
                  <a:lnTo>
                    <a:pt x="354964" y="289031"/>
                  </a:lnTo>
                  <a:close/>
                </a:path>
                <a:path w="1367789" h="995679">
                  <a:moveTo>
                    <a:pt x="360489" y="291406"/>
                  </a:moveTo>
                  <a:lnTo>
                    <a:pt x="357765" y="292242"/>
                  </a:lnTo>
                  <a:lnTo>
                    <a:pt x="357708" y="293370"/>
                  </a:lnTo>
                  <a:lnTo>
                    <a:pt x="360489" y="293370"/>
                  </a:lnTo>
                  <a:lnTo>
                    <a:pt x="360489" y="291406"/>
                  </a:lnTo>
                  <a:close/>
                </a:path>
                <a:path w="1367789" h="995679">
                  <a:moveTo>
                    <a:pt x="373634" y="293233"/>
                  </a:moveTo>
                  <a:lnTo>
                    <a:pt x="373866" y="293370"/>
                  </a:lnTo>
                  <a:lnTo>
                    <a:pt x="374370" y="293370"/>
                  </a:lnTo>
                  <a:lnTo>
                    <a:pt x="373634" y="293233"/>
                  </a:lnTo>
                  <a:close/>
                </a:path>
                <a:path w="1367789" h="995679">
                  <a:moveTo>
                    <a:pt x="374345" y="287550"/>
                  </a:moveTo>
                  <a:lnTo>
                    <a:pt x="373430" y="287734"/>
                  </a:lnTo>
                  <a:lnTo>
                    <a:pt x="373430" y="292455"/>
                  </a:lnTo>
                  <a:lnTo>
                    <a:pt x="374370" y="293370"/>
                  </a:lnTo>
                  <a:lnTo>
                    <a:pt x="375628" y="293370"/>
                  </a:lnTo>
                  <a:lnTo>
                    <a:pt x="376897" y="292100"/>
                  </a:lnTo>
                  <a:lnTo>
                    <a:pt x="378230" y="289560"/>
                  </a:lnTo>
                  <a:lnTo>
                    <a:pt x="374345" y="289560"/>
                  </a:lnTo>
                  <a:lnTo>
                    <a:pt x="374345" y="287550"/>
                  </a:lnTo>
                  <a:close/>
                </a:path>
                <a:path w="1367789" h="995679">
                  <a:moveTo>
                    <a:pt x="434162" y="292100"/>
                  </a:moveTo>
                  <a:lnTo>
                    <a:pt x="445414" y="293370"/>
                  </a:lnTo>
                  <a:lnTo>
                    <a:pt x="445547" y="293317"/>
                  </a:lnTo>
                  <a:lnTo>
                    <a:pt x="434162" y="292100"/>
                  </a:lnTo>
                  <a:close/>
                </a:path>
                <a:path w="1367789" h="995679">
                  <a:moveTo>
                    <a:pt x="455752" y="289311"/>
                  </a:moveTo>
                  <a:lnTo>
                    <a:pt x="445547" y="293317"/>
                  </a:lnTo>
                  <a:lnTo>
                    <a:pt x="446036" y="293370"/>
                  </a:lnTo>
                  <a:lnTo>
                    <a:pt x="455752" y="292301"/>
                  </a:lnTo>
                  <a:lnTo>
                    <a:pt x="455752" y="289311"/>
                  </a:lnTo>
                  <a:close/>
                </a:path>
                <a:path w="1367789" h="995679">
                  <a:moveTo>
                    <a:pt x="466813" y="292100"/>
                  </a:moveTo>
                  <a:lnTo>
                    <a:pt x="457580" y="292100"/>
                  </a:lnTo>
                  <a:lnTo>
                    <a:pt x="455836" y="292291"/>
                  </a:lnTo>
                  <a:lnTo>
                    <a:pt x="455752" y="293370"/>
                  </a:lnTo>
                  <a:lnTo>
                    <a:pt x="466813" y="293370"/>
                  </a:lnTo>
                  <a:lnTo>
                    <a:pt x="466813" y="292100"/>
                  </a:lnTo>
                  <a:close/>
                </a:path>
                <a:path w="1367789" h="995679">
                  <a:moveTo>
                    <a:pt x="448649" y="292100"/>
                  </a:moveTo>
                  <a:lnTo>
                    <a:pt x="434162" y="292100"/>
                  </a:lnTo>
                  <a:lnTo>
                    <a:pt x="445547" y="293317"/>
                  </a:lnTo>
                  <a:lnTo>
                    <a:pt x="448649" y="292100"/>
                  </a:lnTo>
                  <a:close/>
                </a:path>
                <a:path w="1367789" h="995679">
                  <a:moveTo>
                    <a:pt x="373430" y="293114"/>
                  </a:moveTo>
                  <a:lnTo>
                    <a:pt x="373634" y="293233"/>
                  </a:lnTo>
                  <a:lnTo>
                    <a:pt x="373430" y="293114"/>
                  </a:lnTo>
                  <a:close/>
                </a:path>
                <a:path w="1367789" h="995679">
                  <a:moveTo>
                    <a:pt x="370973" y="291671"/>
                  </a:moveTo>
                  <a:lnTo>
                    <a:pt x="370536" y="292660"/>
                  </a:lnTo>
                  <a:lnTo>
                    <a:pt x="373430" y="293195"/>
                  </a:lnTo>
                  <a:lnTo>
                    <a:pt x="373350" y="293066"/>
                  </a:lnTo>
                  <a:lnTo>
                    <a:pt x="370973" y="291671"/>
                  </a:lnTo>
                  <a:close/>
                </a:path>
                <a:path w="1367789" h="995679">
                  <a:moveTo>
                    <a:pt x="371470" y="290547"/>
                  </a:moveTo>
                  <a:lnTo>
                    <a:pt x="370973" y="291671"/>
                  </a:lnTo>
                  <a:lnTo>
                    <a:pt x="373430" y="293114"/>
                  </a:lnTo>
                  <a:lnTo>
                    <a:pt x="373430" y="292455"/>
                  </a:lnTo>
                  <a:lnTo>
                    <a:pt x="371470" y="290547"/>
                  </a:lnTo>
                  <a:close/>
                </a:path>
                <a:path w="1367789" h="995679">
                  <a:moveTo>
                    <a:pt x="357746" y="287020"/>
                  </a:moveTo>
                  <a:lnTo>
                    <a:pt x="356562" y="287020"/>
                  </a:lnTo>
                  <a:lnTo>
                    <a:pt x="354964" y="289031"/>
                  </a:lnTo>
                  <a:lnTo>
                    <a:pt x="354964" y="293101"/>
                  </a:lnTo>
                  <a:lnTo>
                    <a:pt x="357603" y="292291"/>
                  </a:lnTo>
                  <a:lnTo>
                    <a:pt x="357708" y="288290"/>
                  </a:lnTo>
                  <a:lnTo>
                    <a:pt x="357746" y="287020"/>
                  </a:lnTo>
                  <a:close/>
                </a:path>
                <a:path w="1367789" h="995679">
                  <a:moveTo>
                    <a:pt x="358660" y="277684"/>
                  </a:moveTo>
                  <a:lnTo>
                    <a:pt x="358660" y="280670"/>
                  </a:lnTo>
                  <a:lnTo>
                    <a:pt x="352996" y="280670"/>
                  </a:lnTo>
                  <a:lnTo>
                    <a:pt x="347867" y="291406"/>
                  </a:lnTo>
                  <a:lnTo>
                    <a:pt x="347741" y="291996"/>
                  </a:lnTo>
                  <a:lnTo>
                    <a:pt x="349263" y="293066"/>
                  </a:lnTo>
                  <a:lnTo>
                    <a:pt x="349389" y="290830"/>
                  </a:lnTo>
                  <a:lnTo>
                    <a:pt x="350304" y="290830"/>
                  </a:lnTo>
                  <a:lnTo>
                    <a:pt x="350304" y="288290"/>
                  </a:lnTo>
                  <a:lnTo>
                    <a:pt x="354964" y="288290"/>
                  </a:lnTo>
                  <a:lnTo>
                    <a:pt x="354964" y="287020"/>
                  </a:lnTo>
                  <a:lnTo>
                    <a:pt x="356562" y="287020"/>
                  </a:lnTo>
                  <a:lnTo>
                    <a:pt x="357731" y="285548"/>
                  </a:lnTo>
                  <a:lnTo>
                    <a:pt x="357746" y="284480"/>
                  </a:lnTo>
                  <a:lnTo>
                    <a:pt x="358581" y="284480"/>
                  </a:lnTo>
                  <a:lnTo>
                    <a:pt x="362617" y="279400"/>
                  </a:lnTo>
                  <a:lnTo>
                    <a:pt x="361441" y="279400"/>
                  </a:lnTo>
                  <a:lnTo>
                    <a:pt x="361441" y="277934"/>
                  </a:lnTo>
                  <a:lnTo>
                    <a:pt x="358660" y="277684"/>
                  </a:lnTo>
                  <a:close/>
                </a:path>
                <a:path w="1367789" h="995679">
                  <a:moveTo>
                    <a:pt x="350304" y="290830"/>
                  </a:moveTo>
                  <a:lnTo>
                    <a:pt x="349389" y="290830"/>
                  </a:lnTo>
                  <a:lnTo>
                    <a:pt x="349389" y="293029"/>
                  </a:lnTo>
                  <a:lnTo>
                    <a:pt x="350304" y="292758"/>
                  </a:lnTo>
                  <a:lnTo>
                    <a:pt x="350304" y="290830"/>
                  </a:lnTo>
                  <a:close/>
                </a:path>
                <a:path w="1367789" h="995679">
                  <a:moveTo>
                    <a:pt x="334594" y="276860"/>
                  </a:moveTo>
                  <a:lnTo>
                    <a:pt x="333172" y="276860"/>
                  </a:lnTo>
                  <a:lnTo>
                    <a:pt x="332854" y="288290"/>
                  </a:lnTo>
                  <a:lnTo>
                    <a:pt x="339255" y="292933"/>
                  </a:lnTo>
                  <a:lnTo>
                    <a:pt x="339255" y="288290"/>
                  </a:lnTo>
                  <a:lnTo>
                    <a:pt x="341329" y="288290"/>
                  </a:lnTo>
                  <a:lnTo>
                    <a:pt x="340860" y="287154"/>
                  </a:lnTo>
                  <a:lnTo>
                    <a:pt x="337057" y="284480"/>
                  </a:lnTo>
                  <a:lnTo>
                    <a:pt x="339754" y="284480"/>
                  </a:lnTo>
                  <a:lnTo>
                    <a:pt x="339229" y="283210"/>
                  </a:lnTo>
                  <a:lnTo>
                    <a:pt x="334594" y="283210"/>
                  </a:lnTo>
                  <a:lnTo>
                    <a:pt x="334594" y="276860"/>
                  </a:lnTo>
                  <a:close/>
                </a:path>
                <a:path w="1367789" h="995679">
                  <a:moveTo>
                    <a:pt x="354964" y="288290"/>
                  </a:moveTo>
                  <a:lnTo>
                    <a:pt x="350304" y="288290"/>
                  </a:lnTo>
                  <a:lnTo>
                    <a:pt x="350304" y="292758"/>
                  </a:lnTo>
                  <a:lnTo>
                    <a:pt x="352526" y="292100"/>
                  </a:lnTo>
                  <a:lnTo>
                    <a:pt x="354964" y="289031"/>
                  </a:lnTo>
                  <a:lnTo>
                    <a:pt x="354964" y="288290"/>
                  </a:lnTo>
                  <a:close/>
                </a:path>
                <a:path w="1367789" h="995679">
                  <a:moveTo>
                    <a:pt x="370784" y="292100"/>
                  </a:moveTo>
                  <a:lnTo>
                    <a:pt x="367512" y="292100"/>
                  </a:lnTo>
                  <a:lnTo>
                    <a:pt x="370536" y="292660"/>
                  </a:lnTo>
                  <a:lnTo>
                    <a:pt x="370784" y="292100"/>
                  </a:lnTo>
                  <a:close/>
                </a:path>
                <a:path w="1367789" h="995679">
                  <a:moveTo>
                    <a:pt x="373430" y="287734"/>
                  </a:moveTo>
                  <a:lnTo>
                    <a:pt x="372815" y="287858"/>
                  </a:lnTo>
                  <a:lnTo>
                    <a:pt x="371906" y="289560"/>
                  </a:lnTo>
                  <a:lnTo>
                    <a:pt x="371470" y="290547"/>
                  </a:lnTo>
                  <a:lnTo>
                    <a:pt x="373430" y="292455"/>
                  </a:lnTo>
                  <a:lnTo>
                    <a:pt x="373430" y="287734"/>
                  </a:lnTo>
                  <a:close/>
                </a:path>
                <a:path w="1367789" h="995679">
                  <a:moveTo>
                    <a:pt x="308241" y="292100"/>
                  </a:moveTo>
                  <a:lnTo>
                    <a:pt x="309295" y="292291"/>
                  </a:lnTo>
                  <a:lnTo>
                    <a:pt x="309530" y="292242"/>
                  </a:lnTo>
                  <a:lnTo>
                    <a:pt x="308241" y="292100"/>
                  </a:lnTo>
                  <a:close/>
                </a:path>
                <a:path w="1367789" h="995679">
                  <a:moveTo>
                    <a:pt x="362369" y="284480"/>
                  </a:moveTo>
                  <a:lnTo>
                    <a:pt x="358581" y="284480"/>
                  </a:lnTo>
                  <a:lnTo>
                    <a:pt x="357746" y="285530"/>
                  </a:lnTo>
                  <a:lnTo>
                    <a:pt x="357746" y="289560"/>
                  </a:lnTo>
                  <a:lnTo>
                    <a:pt x="357708" y="292259"/>
                  </a:lnTo>
                  <a:lnTo>
                    <a:pt x="360489" y="291406"/>
                  </a:lnTo>
                  <a:lnTo>
                    <a:pt x="360489" y="287020"/>
                  </a:lnTo>
                  <a:lnTo>
                    <a:pt x="362369" y="287020"/>
                  </a:lnTo>
                  <a:lnTo>
                    <a:pt x="362369" y="284480"/>
                  </a:lnTo>
                  <a:close/>
                </a:path>
                <a:path w="1367789" h="995679">
                  <a:moveTo>
                    <a:pt x="367906" y="289870"/>
                  </a:moveTo>
                  <a:lnTo>
                    <a:pt x="367906" y="290830"/>
                  </a:lnTo>
                  <a:lnTo>
                    <a:pt x="367380" y="292205"/>
                  </a:lnTo>
                  <a:lnTo>
                    <a:pt x="367512" y="292100"/>
                  </a:lnTo>
                  <a:lnTo>
                    <a:pt x="370784" y="292100"/>
                  </a:lnTo>
                  <a:lnTo>
                    <a:pt x="370973" y="291671"/>
                  </a:lnTo>
                  <a:lnTo>
                    <a:pt x="367906" y="289870"/>
                  </a:lnTo>
                  <a:close/>
                </a:path>
                <a:path w="1367789" h="995679">
                  <a:moveTo>
                    <a:pt x="403162" y="291855"/>
                  </a:moveTo>
                  <a:lnTo>
                    <a:pt x="403085" y="292100"/>
                  </a:lnTo>
                  <a:lnTo>
                    <a:pt x="403431" y="291996"/>
                  </a:lnTo>
                  <a:lnTo>
                    <a:pt x="403162" y="291855"/>
                  </a:lnTo>
                  <a:close/>
                </a:path>
                <a:path w="1367789" h="995679">
                  <a:moveTo>
                    <a:pt x="403431" y="291996"/>
                  </a:moveTo>
                  <a:lnTo>
                    <a:pt x="403085" y="292100"/>
                  </a:lnTo>
                  <a:lnTo>
                    <a:pt x="403631" y="292100"/>
                  </a:lnTo>
                  <a:lnTo>
                    <a:pt x="403431" y="291996"/>
                  </a:lnTo>
                  <a:close/>
                </a:path>
                <a:path w="1367789" h="995679">
                  <a:moveTo>
                    <a:pt x="466813" y="290938"/>
                  </a:moveTo>
                  <a:lnTo>
                    <a:pt x="466813" y="292100"/>
                  </a:lnTo>
                  <a:lnTo>
                    <a:pt x="470522" y="292100"/>
                  </a:lnTo>
                  <a:lnTo>
                    <a:pt x="466813" y="290938"/>
                  </a:lnTo>
                  <a:close/>
                </a:path>
                <a:path w="1367789" h="995679">
                  <a:moveTo>
                    <a:pt x="405216" y="287020"/>
                  </a:moveTo>
                  <a:lnTo>
                    <a:pt x="404699" y="287020"/>
                  </a:lnTo>
                  <a:lnTo>
                    <a:pt x="403363" y="291225"/>
                  </a:lnTo>
                  <a:lnTo>
                    <a:pt x="403274" y="291914"/>
                  </a:lnTo>
                  <a:lnTo>
                    <a:pt x="403431" y="291996"/>
                  </a:lnTo>
                  <a:lnTo>
                    <a:pt x="409639" y="290135"/>
                  </a:lnTo>
                  <a:lnTo>
                    <a:pt x="408201" y="289560"/>
                  </a:lnTo>
                  <a:lnTo>
                    <a:pt x="407669" y="289560"/>
                  </a:lnTo>
                  <a:lnTo>
                    <a:pt x="407581" y="289311"/>
                  </a:lnTo>
                  <a:lnTo>
                    <a:pt x="405028" y="288290"/>
                  </a:lnTo>
                  <a:lnTo>
                    <a:pt x="405216" y="287020"/>
                  </a:lnTo>
                  <a:close/>
                </a:path>
                <a:path w="1367789" h="995679">
                  <a:moveTo>
                    <a:pt x="352996" y="280670"/>
                  </a:moveTo>
                  <a:lnTo>
                    <a:pt x="348386" y="289560"/>
                  </a:lnTo>
                  <a:lnTo>
                    <a:pt x="346770" y="291225"/>
                  </a:lnTo>
                  <a:lnTo>
                    <a:pt x="346828" y="291353"/>
                  </a:lnTo>
                  <a:lnTo>
                    <a:pt x="347625" y="291914"/>
                  </a:lnTo>
                  <a:lnTo>
                    <a:pt x="352996" y="280670"/>
                  </a:lnTo>
                  <a:close/>
                </a:path>
                <a:path w="1367789" h="995679">
                  <a:moveTo>
                    <a:pt x="367906" y="283929"/>
                  </a:moveTo>
                  <a:lnTo>
                    <a:pt x="367906" y="289870"/>
                  </a:lnTo>
                  <a:lnTo>
                    <a:pt x="370973" y="291671"/>
                  </a:lnTo>
                  <a:lnTo>
                    <a:pt x="371470" y="290547"/>
                  </a:lnTo>
                  <a:lnTo>
                    <a:pt x="370455" y="289560"/>
                  </a:lnTo>
                  <a:lnTo>
                    <a:pt x="368795" y="289560"/>
                  </a:lnTo>
                  <a:lnTo>
                    <a:pt x="368674" y="285548"/>
                  </a:lnTo>
                  <a:lnTo>
                    <a:pt x="368211" y="284480"/>
                  </a:lnTo>
                  <a:lnTo>
                    <a:pt x="367906" y="283929"/>
                  </a:lnTo>
                  <a:close/>
                </a:path>
                <a:path w="1367789" h="995679">
                  <a:moveTo>
                    <a:pt x="401396" y="282364"/>
                  </a:moveTo>
                  <a:lnTo>
                    <a:pt x="401192" y="290830"/>
                  </a:lnTo>
                  <a:lnTo>
                    <a:pt x="402231" y="291371"/>
                  </a:lnTo>
                  <a:lnTo>
                    <a:pt x="403919" y="286059"/>
                  </a:lnTo>
                  <a:lnTo>
                    <a:pt x="403936" y="282990"/>
                  </a:lnTo>
                  <a:lnTo>
                    <a:pt x="401396" y="282364"/>
                  </a:lnTo>
                  <a:close/>
                </a:path>
                <a:path w="1367789" h="995679">
                  <a:moveTo>
                    <a:pt x="352996" y="280670"/>
                  </a:moveTo>
                  <a:lnTo>
                    <a:pt x="346805" y="290135"/>
                  </a:lnTo>
                  <a:lnTo>
                    <a:pt x="346720" y="291277"/>
                  </a:lnTo>
                  <a:lnTo>
                    <a:pt x="348386" y="289560"/>
                  </a:lnTo>
                  <a:lnTo>
                    <a:pt x="352996" y="280670"/>
                  </a:lnTo>
                  <a:close/>
                </a:path>
                <a:path w="1367789" h="995679">
                  <a:moveTo>
                    <a:pt x="346646" y="290379"/>
                  </a:moveTo>
                  <a:lnTo>
                    <a:pt x="346272" y="290962"/>
                  </a:lnTo>
                  <a:lnTo>
                    <a:pt x="346646" y="291225"/>
                  </a:lnTo>
                  <a:lnTo>
                    <a:pt x="346646" y="290379"/>
                  </a:lnTo>
                  <a:close/>
                </a:path>
                <a:path w="1367789" h="995679">
                  <a:moveTo>
                    <a:pt x="362369" y="290223"/>
                  </a:moveTo>
                  <a:lnTo>
                    <a:pt x="361937" y="290962"/>
                  </a:lnTo>
                  <a:lnTo>
                    <a:pt x="362369" y="290830"/>
                  </a:lnTo>
                  <a:lnTo>
                    <a:pt x="362369" y="290223"/>
                  </a:lnTo>
                  <a:close/>
                </a:path>
                <a:path w="1367789" h="995679">
                  <a:moveTo>
                    <a:pt x="350152" y="276921"/>
                  </a:moveTo>
                  <a:lnTo>
                    <a:pt x="349296" y="277405"/>
                  </a:lnTo>
                  <a:lnTo>
                    <a:pt x="345305" y="290281"/>
                  </a:lnTo>
                  <a:lnTo>
                    <a:pt x="346267" y="290959"/>
                  </a:lnTo>
                  <a:lnTo>
                    <a:pt x="346536" y="290547"/>
                  </a:lnTo>
                  <a:lnTo>
                    <a:pt x="346646" y="288290"/>
                  </a:lnTo>
                  <a:lnTo>
                    <a:pt x="348013" y="288290"/>
                  </a:lnTo>
                  <a:lnTo>
                    <a:pt x="352996" y="280670"/>
                  </a:lnTo>
                  <a:lnTo>
                    <a:pt x="353077" y="277183"/>
                  </a:lnTo>
                  <a:lnTo>
                    <a:pt x="350152" y="276921"/>
                  </a:lnTo>
                  <a:close/>
                </a:path>
                <a:path w="1367789" h="995679">
                  <a:moveTo>
                    <a:pt x="466813" y="288290"/>
                  </a:moveTo>
                  <a:lnTo>
                    <a:pt x="458355" y="288290"/>
                  </a:lnTo>
                  <a:lnTo>
                    <a:pt x="466813" y="290938"/>
                  </a:lnTo>
                  <a:lnTo>
                    <a:pt x="466813" y="288290"/>
                  </a:lnTo>
                  <a:close/>
                </a:path>
                <a:path w="1367789" h="995679">
                  <a:moveTo>
                    <a:pt x="367880" y="289855"/>
                  </a:moveTo>
                  <a:lnTo>
                    <a:pt x="367880" y="290830"/>
                  </a:lnTo>
                  <a:lnTo>
                    <a:pt x="367880" y="289855"/>
                  </a:lnTo>
                  <a:close/>
                </a:path>
                <a:path w="1367789" h="995679">
                  <a:moveTo>
                    <a:pt x="381749" y="286187"/>
                  </a:moveTo>
                  <a:lnTo>
                    <a:pt x="379691" y="286774"/>
                  </a:lnTo>
                  <a:lnTo>
                    <a:pt x="377564" y="290830"/>
                  </a:lnTo>
                  <a:lnTo>
                    <a:pt x="378755" y="290830"/>
                  </a:lnTo>
                  <a:lnTo>
                    <a:pt x="382417" y="287020"/>
                  </a:lnTo>
                  <a:lnTo>
                    <a:pt x="381749" y="287020"/>
                  </a:lnTo>
                  <a:lnTo>
                    <a:pt x="381749" y="286187"/>
                  </a:lnTo>
                  <a:close/>
                </a:path>
                <a:path w="1367789" h="995679">
                  <a:moveTo>
                    <a:pt x="403936" y="286007"/>
                  </a:moveTo>
                  <a:lnTo>
                    <a:pt x="402403" y="290830"/>
                  </a:lnTo>
                  <a:lnTo>
                    <a:pt x="403488" y="290830"/>
                  </a:lnTo>
                  <a:lnTo>
                    <a:pt x="404699" y="287020"/>
                  </a:lnTo>
                  <a:lnTo>
                    <a:pt x="403936" y="287020"/>
                  </a:lnTo>
                  <a:lnTo>
                    <a:pt x="403936" y="286007"/>
                  </a:lnTo>
                  <a:close/>
                </a:path>
                <a:path w="1367789" h="995679">
                  <a:moveTo>
                    <a:pt x="409639" y="290135"/>
                  </a:moveTo>
                  <a:lnTo>
                    <a:pt x="407322" y="290830"/>
                  </a:lnTo>
                  <a:lnTo>
                    <a:pt x="411374" y="290830"/>
                  </a:lnTo>
                  <a:lnTo>
                    <a:pt x="409639" y="290135"/>
                  </a:lnTo>
                  <a:close/>
                </a:path>
                <a:path w="1367789" h="995679">
                  <a:moveTo>
                    <a:pt x="458355" y="288290"/>
                  </a:moveTo>
                  <a:lnTo>
                    <a:pt x="455752" y="289311"/>
                  </a:lnTo>
                  <a:lnTo>
                    <a:pt x="455752" y="290830"/>
                  </a:lnTo>
                  <a:lnTo>
                    <a:pt x="466466" y="290830"/>
                  </a:lnTo>
                  <a:lnTo>
                    <a:pt x="458355" y="288290"/>
                  </a:lnTo>
                  <a:close/>
                </a:path>
                <a:path w="1367789" h="995679">
                  <a:moveTo>
                    <a:pt x="370674" y="287871"/>
                  </a:moveTo>
                  <a:lnTo>
                    <a:pt x="369862" y="288290"/>
                  </a:lnTo>
                  <a:lnTo>
                    <a:pt x="369150" y="288290"/>
                  </a:lnTo>
                  <a:lnTo>
                    <a:pt x="371470" y="290547"/>
                  </a:lnTo>
                  <a:lnTo>
                    <a:pt x="371906" y="289560"/>
                  </a:lnTo>
                  <a:lnTo>
                    <a:pt x="370674" y="289560"/>
                  </a:lnTo>
                  <a:lnTo>
                    <a:pt x="370674" y="288290"/>
                  </a:lnTo>
                  <a:lnTo>
                    <a:pt x="369862" y="288290"/>
                  </a:lnTo>
                  <a:lnTo>
                    <a:pt x="369707" y="287933"/>
                  </a:lnTo>
                  <a:lnTo>
                    <a:pt x="370674" y="287933"/>
                  </a:lnTo>
                  <a:close/>
                </a:path>
                <a:path w="1367789" h="995679">
                  <a:moveTo>
                    <a:pt x="348013" y="288290"/>
                  </a:moveTo>
                  <a:lnTo>
                    <a:pt x="346646" y="288290"/>
                  </a:lnTo>
                  <a:lnTo>
                    <a:pt x="346646" y="290379"/>
                  </a:lnTo>
                  <a:lnTo>
                    <a:pt x="348013" y="288290"/>
                  </a:lnTo>
                  <a:close/>
                </a:path>
                <a:path w="1367789" h="995679">
                  <a:moveTo>
                    <a:pt x="348284" y="280670"/>
                  </a:moveTo>
                  <a:lnTo>
                    <a:pt x="347573" y="280670"/>
                  </a:lnTo>
                  <a:lnTo>
                    <a:pt x="345334" y="289311"/>
                  </a:lnTo>
                  <a:lnTo>
                    <a:pt x="345222" y="290223"/>
                  </a:lnTo>
                  <a:lnTo>
                    <a:pt x="348284" y="280670"/>
                  </a:lnTo>
                  <a:close/>
                </a:path>
                <a:path w="1367789" h="995679">
                  <a:moveTo>
                    <a:pt x="366100" y="280670"/>
                  </a:moveTo>
                  <a:lnTo>
                    <a:pt x="362369" y="280670"/>
                  </a:lnTo>
                  <a:lnTo>
                    <a:pt x="362369" y="290223"/>
                  </a:lnTo>
                  <a:lnTo>
                    <a:pt x="363499" y="288290"/>
                  </a:lnTo>
                  <a:lnTo>
                    <a:pt x="367880" y="288290"/>
                  </a:lnTo>
                  <a:lnTo>
                    <a:pt x="367880" y="287020"/>
                  </a:lnTo>
                  <a:lnTo>
                    <a:pt x="366991" y="287020"/>
                  </a:lnTo>
                  <a:lnTo>
                    <a:pt x="366886" y="282088"/>
                  </a:lnTo>
                  <a:lnTo>
                    <a:pt x="366100" y="280670"/>
                  </a:lnTo>
                  <a:close/>
                </a:path>
                <a:path w="1367789" h="995679">
                  <a:moveTo>
                    <a:pt x="345599" y="288290"/>
                  </a:moveTo>
                  <a:lnTo>
                    <a:pt x="342473" y="288290"/>
                  </a:lnTo>
                  <a:lnTo>
                    <a:pt x="345117" y="290149"/>
                  </a:lnTo>
                  <a:lnTo>
                    <a:pt x="345599" y="288290"/>
                  </a:lnTo>
                  <a:close/>
                </a:path>
                <a:path w="1367789" h="995679">
                  <a:moveTo>
                    <a:pt x="418731" y="287020"/>
                  </a:moveTo>
                  <a:lnTo>
                    <a:pt x="407669" y="287020"/>
                  </a:lnTo>
                  <a:lnTo>
                    <a:pt x="407669" y="289347"/>
                  </a:lnTo>
                  <a:lnTo>
                    <a:pt x="409639" y="290135"/>
                  </a:lnTo>
                  <a:lnTo>
                    <a:pt x="415797" y="288290"/>
                  </a:lnTo>
                  <a:lnTo>
                    <a:pt x="418731" y="288290"/>
                  </a:lnTo>
                  <a:lnTo>
                    <a:pt x="418731" y="287020"/>
                  </a:lnTo>
                  <a:close/>
                </a:path>
                <a:path w="1367789" h="995679">
                  <a:moveTo>
                    <a:pt x="367880" y="288290"/>
                  </a:moveTo>
                  <a:lnTo>
                    <a:pt x="365213" y="288290"/>
                  </a:lnTo>
                  <a:lnTo>
                    <a:pt x="367880" y="289855"/>
                  </a:lnTo>
                  <a:lnTo>
                    <a:pt x="367880" y="288290"/>
                  </a:lnTo>
                  <a:close/>
                </a:path>
                <a:path w="1367789" h="995679">
                  <a:moveTo>
                    <a:pt x="357746" y="288290"/>
                  </a:moveTo>
                  <a:lnTo>
                    <a:pt x="357708" y="289560"/>
                  </a:lnTo>
                  <a:lnTo>
                    <a:pt x="357746" y="288290"/>
                  </a:lnTo>
                  <a:close/>
                </a:path>
                <a:path w="1367789" h="995679">
                  <a:moveTo>
                    <a:pt x="362369" y="287020"/>
                  </a:moveTo>
                  <a:lnTo>
                    <a:pt x="360489" y="287020"/>
                  </a:lnTo>
                  <a:lnTo>
                    <a:pt x="360489" y="289560"/>
                  </a:lnTo>
                  <a:lnTo>
                    <a:pt x="362369" y="289560"/>
                  </a:lnTo>
                  <a:lnTo>
                    <a:pt x="362369" y="287020"/>
                  </a:lnTo>
                  <a:close/>
                </a:path>
                <a:path w="1367789" h="995679">
                  <a:moveTo>
                    <a:pt x="368795" y="285828"/>
                  </a:moveTo>
                  <a:lnTo>
                    <a:pt x="368795" y="289560"/>
                  </a:lnTo>
                  <a:lnTo>
                    <a:pt x="370455" y="289560"/>
                  </a:lnTo>
                  <a:lnTo>
                    <a:pt x="369150" y="288290"/>
                  </a:lnTo>
                  <a:lnTo>
                    <a:pt x="369707" y="287933"/>
                  </a:lnTo>
                  <a:lnTo>
                    <a:pt x="368795" y="285828"/>
                  </a:lnTo>
                  <a:close/>
                </a:path>
                <a:path w="1367789" h="995679">
                  <a:moveTo>
                    <a:pt x="372815" y="287858"/>
                  </a:moveTo>
                  <a:lnTo>
                    <a:pt x="370674" y="288290"/>
                  </a:lnTo>
                  <a:lnTo>
                    <a:pt x="370674" y="289560"/>
                  </a:lnTo>
                  <a:lnTo>
                    <a:pt x="371906" y="289560"/>
                  </a:lnTo>
                  <a:lnTo>
                    <a:pt x="372815" y="287858"/>
                  </a:lnTo>
                  <a:close/>
                </a:path>
                <a:path w="1367789" h="995679">
                  <a:moveTo>
                    <a:pt x="379691" y="286774"/>
                  </a:moveTo>
                  <a:lnTo>
                    <a:pt x="374370" y="288290"/>
                  </a:lnTo>
                  <a:lnTo>
                    <a:pt x="374345" y="289560"/>
                  </a:lnTo>
                  <a:lnTo>
                    <a:pt x="378230" y="289560"/>
                  </a:lnTo>
                  <a:lnTo>
                    <a:pt x="379691" y="286774"/>
                  </a:lnTo>
                  <a:close/>
                </a:path>
                <a:path w="1367789" h="995679">
                  <a:moveTo>
                    <a:pt x="407669" y="289347"/>
                  </a:moveTo>
                  <a:lnTo>
                    <a:pt x="407669" y="289560"/>
                  </a:lnTo>
                  <a:lnTo>
                    <a:pt x="408201" y="289560"/>
                  </a:lnTo>
                  <a:lnTo>
                    <a:pt x="407669" y="289347"/>
                  </a:lnTo>
                  <a:close/>
                </a:path>
                <a:path w="1367789" h="995679">
                  <a:moveTo>
                    <a:pt x="625744" y="284480"/>
                  </a:moveTo>
                  <a:lnTo>
                    <a:pt x="418731" y="284480"/>
                  </a:lnTo>
                  <a:lnTo>
                    <a:pt x="418731" y="289560"/>
                  </a:lnTo>
                  <a:lnTo>
                    <a:pt x="455120" y="289560"/>
                  </a:lnTo>
                  <a:lnTo>
                    <a:pt x="455662" y="289347"/>
                  </a:lnTo>
                  <a:lnTo>
                    <a:pt x="455752" y="288290"/>
                  </a:lnTo>
                  <a:lnTo>
                    <a:pt x="627689" y="288290"/>
                  </a:lnTo>
                  <a:lnTo>
                    <a:pt x="625744" y="284480"/>
                  </a:lnTo>
                  <a:close/>
                </a:path>
                <a:path w="1367789" h="995679">
                  <a:moveTo>
                    <a:pt x="411327" y="281940"/>
                  </a:moveTo>
                  <a:lnTo>
                    <a:pt x="406313" y="281940"/>
                  </a:lnTo>
                  <a:lnTo>
                    <a:pt x="405696" y="283883"/>
                  </a:lnTo>
                  <a:lnTo>
                    <a:pt x="405028" y="288290"/>
                  </a:lnTo>
                  <a:lnTo>
                    <a:pt x="407669" y="289347"/>
                  </a:lnTo>
                  <a:lnTo>
                    <a:pt x="407669" y="284480"/>
                  </a:lnTo>
                  <a:lnTo>
                    <a:pt x="625744" y="284480"/>
                  </a:lnTo>
                  <a:lnTo>
                    <a:pt x="625095" y="283210"/>
                  </a:lnTo>
                  <a:lnTo>
                    <a:pt x="411327" y="283210"/>
                  </a:lnTo>
                  <a:lnTo>
                    <a:pt x="411327" y="281940"/>
                  </a:lnTo>
                  <a:close/>
                </a:path>
                <a:path w="1367789" h="995679">
                  <a:moveTo>
                    <a:pt x="458355" y="288290"/>
                  </a:moveTo>
                  <a:lnTo>
                    <a:pt x="455752" y="288290"/>
                  </a:lnTo>
                  <a:lnTo>
                    <a:pt x="455752" y="289311"/>
                  </a:lnTo>
                  <a:lnTo>
                    <a:pt x="458355" y="288290"/>
                  </a:lnTo>
                  <a:close/>
                </a:path>
                <a:path w="1367789" h="995679">
                  <a:moveTo>
                    <a:pt x="356562" y="287020"/>
                  </a:moveTo>
                  <a:lnTo>
                    <a:pt x="354964" y="287020"/>
                  </a:lnTo>
                  <a:lnTo>
                    <a:pt x="354964" y="289031"/>
                  </a:lnTo>
                  <a:lnTo>
                    <a:pt x="356562" y="287020"/>
                  </a:lnTo>
                  <a:close/>
                </a:path>
                <a:path w="1367789" h="995679">
                  <a:moveTo>
                    <a:pt x="370674" y="287313"/>
                  </a:moveTo>
                  <a:lnTo>
                    <a:pt x="369707" y="287933"/>
                  </a:lnTo>
                  <a:lnTo>
                    <a:pt x="369862" y="288290"/>
                  </a:lnTo>
                  <a:lnTo>
                    <a:pt x="370553" y="287933"/>
                  </a:lnTo>
                  <a:lnTo>
                    <a:pt x="370674" y="287313"/>
                  </a:lnTo>
                  <a:close/>
                </a:path>
                <a:path w="1367789" h="995679">
                  <a:moveTo>
                    <a:pt x="373430" y="286450"/>
                  </a:moveTo>
                  <a:lnTo>
                    <a:pt x="370698" y="287858"/>
                  </a:lnTo>
                  <a:lnTo>
                    <a:pt x="370674" y="288290"/>
                  </a:lnTo>
                  <a:lnTo>
                    <a:pt x="372755" y="287871"/>
                  </a:lnTo>
                  <a:lnTo>
                    <a:pt x="372881" y="287734"/>
                  </a:lnTo>
                  <a:lnTo>
                    <a:pt x="373394" y="286774"/>
                  </a:lnTo>
                  <a:lnTo>
                    <a:pt x="373430" y="286450"/>
                  </a:lnTo>
                  <a:close/>
                </a:path>
                <a:path w="1367789" h="995679">
                  <a:moveTo>
                    <a:pt x="377126" y="286990"/>
                  </a:moveTo>
                  <a:lnTo>
                    <a:pt x="374345" y="287550"/>
                  </a:lnTo>
                  <a:lnTo>
                    <a:pt x="374345" y="288290"/>
                  </a:lnTo>
                  <a:lnTo>
                    <a:pt x="378828" y="287020"/>
                  </a:lnTo>
                  <a:lnTo>
                    <a:pt x="377126" y="287020"/>
                  </a:lnTo>
                  <a:close/>
                </a:path>
                <a:path w="1367789" h="995679">
                  <a:moveTo>
                    <a:pt x="370674" y="284480"/>
                  </a:moveTo>
                  <a:lnTo>
                    <a:pt x="368795" y="284480"/>
                  </a:lnTo>
                  <a:lnTo>
                    <a:pt x="368860" y="285979"/>
                  </a:lnTo>
                  <a:lnTo>
                    <a:pt x="369707" y="287933"/>
                  </a:lnTo>
                  <a:lnTo>
                    <a:pt x="370674" y="287313"/>
                  </a:lnTo>
                  <a:lnTo>
                    <a:pt x="370674" y="284480"/>
                  </a:lnTo>
                  <a:close/>
                </a:path>
                <a:path w="1367789" h="995679">
                  <a:moveTo>
                    <a:pt x="371614" y="286712"/>
                  </a:moveTo>
                  <a:lnTo>
                    <a:pt x="370674" y="287313"/>
                  </a:lnTo>
                  <a:lnTo>
                    <a:pt x="370674" y="287871"/>
                  </a:lnTo>
                  <a:lnTo>
                    <a:pt x="372325" y="287020"/>
                  </a:lnTo>
                  <a:lnTo>
                    <a:pt x="371614" y="287020"/>
                  </a:lnTo>
                  <a:lnTo>
                    <a:pt x="371614" y="286712"/>
                  </a:lnTo>
                  <a:close/>
                </a:path>
                <a:path w="1367789" h="995679">
                  <a:moveTo>
                    <a:pt x="373430" y="286706"/>
                  </a:moveTo>
                  <a:lnTo>
                    <a:pt x="372815" y="287858"/>
                  </a:lnTo>
                  <a:lnTo>
                    <a:pt x="373430" y="287734"/>
                  </a:lnTo>
                  <a:lnTo>
                    <a:pt x="373430" y="286706"/>
                  </a:lnTo>
                  <a:close/>
                </a:path>
                <a:path w="1367789" h="995679">
                  <a:moveTo>
                    <a:pt x="374345" y="285979"/>
                  </a:moveTo>
                  <a:lnTo>
                    <a:pt x="373619" y="286353"/>
                  </a:lnTo>
                  <a:lnTo>
                    <a:pt x="373430" y="286706"/>
                  </a:lnTo>
                  <a:lnTo>
                    <a:pt x="373430" y="287734"/>
                  </a:lnTo>
                  <a:lnTo>
                    <a:pt x="374345" y="287550"/>
                  </a:lnTo>
                  <a:lnTo>
                    <a:pt x="374345" y="285979"/>
                  </a:lnTo>
                  <a:close/>
                </a:path>
                <a:path w="1367789" h="995679">
                  <a:moveTo>
                    <a:pt x="377126" y="283182"/>
                  </a:moveTo>
                  <a:lnTo>
                    <a:pt x="374481" y="284876"/>
                  </a:lnTo>
                  <a:lnTo>
                    <a:pt x="374789" y="285750"/>
                  </a:lnTo>
                  <a:lnTo>
                    <a:pt x="374345" y="285979"/>
                  </a:lnTo>
                  <a:lnTo>
                    <a:pt x="374345" y="287550"/>
                  </a:lnTo>
                  <a:lnTo>
                    <a:pt x="377126" y="286990"/>
                  </a:lnTo>
                  <a:lnTo>
                    <a:pt x="377126" y="283182"/>
                  </a:lnTo>
                  <a:close/>
                </a:path>
                <a:path w="1367789" h="995679">
                  <a:moveTo>
                    <a:pt x="371614" y="280670"/>
                  </a:moveTo>
                  <a:lnTo>
                    <a:pt x="370687" y="280670"/>
                  </a:lnTo>
                  <a:lnTo>
                    <a:pt x="370674" y="287313"/>
                  </a:lnTo>
                  <a:lnTo>
                    <a:pt x="371517" y="286774"/>
                  </a:lnTo>
                  <a:lnTo>
                    <a:pt x="371614" y="280670"/>
                  </a:lnTo>
                  <a:close/>
                </a:path>
                <a:path w="1367789" h="995679">
                  <a:moveTo>
                    <a:pt x="339754" y="284480"/>
                  </a:moveTo>
                  <a:lnTo>
                    <a:pt x="337057" y="284480"/>
                  </a:lnTo>
                  <a:lnTo>
                    <a:pt x="340860" y="287154"/>
                  </a:lnTo>
                  <a:lnTo>
                    <a:pt x="339754" y="284480"/>
                  </a:lnTo>
                  <a:close/>
                </a:path>
                <a:path w="1367789" h="995679">
                  <a:moveTo>
                    <a:pt x="366991" y="282279"/>
                  </a:moveTo>
                  <a:lnTo>
                    <a:pt x="366991" y="287020"/>
                  </a:lnTo>
                  <a:lnTo>
                    <a:pt x="367880" y="287020"/>
                  </a:lnTo>
                  <a:lnTo>
                    <a:pt x="367880" y="283883"/>
                  </a:lnTo>
                  <a:lnTo>
                    <a:pt x="366991" y="282279"/>
                  </a:lnTo>
                  <a:close/>
                </a:path>
                <a:path w="1367789" h="995679">
                  <a:moveTo>
                    <a:pt x="370687" y="284480"/>
                  </a:moveTo>
                  <a:lnTo>
                    <a:pt x="370674" y="287020"/>
                  </a:lnTo>
                  <a:lnTo>
                    <a:pt x="370687" y="284480"/>
                  </a:lnTo>
                  <a:close/>
                </a:path>
                <a:path w="1367789" h="995679">
                  <a:moveTo>
                    <a:pt x="373430" y="285548"/>
                  </a:moveTo>
                  <a:lnTo>
                    <a:pt x="371622" y="286706"/>
                  </a:lnTo>
                  <a:lnTo>
                    <a:pt x="371614" y="287020"/>
                  </a:lnTo>
                  <a:lnTo>
                    <a:pt x="372325" y="287020"/>
                  </a:lnTo>
                  <a:lnTo>
                    <a:pt x="373430" y="286450"/>
                  </a:lnTo>
                  <a:lnTo>
                    <a:pt x="373430" y="285548"/>
                  </a:lnTo>
                  <a:close/>
                </a:path>
                <a:path w="1367789" h="995679">
                  <a:moveTo>
                    <a:pt x="378040" y="286806"/>
                  </a:moveTo>
                  <a:lnTo>
                    <a:pt x="377126" y="286990"/>
                  </a:lnTo>
                  <a:lnTo>
                    <a:pt x="378040" y="287020"/>
                  </a:lnTo>
                  <a:lnTo>
                    <a:pt x="378040" y="286806"/>
                  </a:lnTo>
                  <a:close/>
                </a:path>
                <a:path w="1367789" h="995679">
                  <a:moveTo>
                    <a:pt x="379867" y="286438"/>
                  </a:moveTo>
                  <a:lnTo>
                    <a:pt x="378040" y="286806"/>
                  </a:lnTo>
                  <a:lnTo>
                    <a:pt x="378040" y="287020"/>
                  </a:lnTo>
                  <a:lnTo>
                    <a:pt x="378828" y="287020"/>
                  </a:lnTo>
                  <a:lnTo>
                    <a:pt x="379691" y="286774"/>
                  </a:lnTo>
                  <a:lnTo>
                    <a:pt x="379867" y="286438"/>
                  </a:lnTo>
                  <a:close/>
                </a:path>
                <a:path w="1367789" h="995679">
                  <a:moveTo>
                    <a:pt x="406154" y="280670"/>
                  </a:moveTo>
                  <a:lnTo>
                    <a:pt x="403936" y="280670"/>
                  </a:lnTo>
                  <a:lnTo>
                    <a:pt x="403936" y="282990"/>
                  </a:lnTo>
                  <a:lnTo>
                    <a:pt x="404825" y="283210"/>
                  </a:lnTo>
                  <a:lnTo>
                    <a:pt x="404018" y="285750"/>
                  </a:lnTo>
                  <a:lnTo>
                    <a:pt x="403936" y="287020"/>
                  </a:lnTo>
                  <a:lnTo>
                    <a:pt x="404699" y="287020"/>
                  </a:lnTo>
                  <a:lnTo>
                    <a:pt x="405665" y="283981"/>
                  </a:lnTo>
                  <a:lnTo>
                    <a:pt x="406154" y="280670"/>
                  </a:lnTo>
                  <a:close/>
                </a:path>
                <a:path w="1367789" h="995679">
                  <a:moveTo>
                    <a:pt x="378040" y="282596"/>
                  </a:moveTo>
                  <a:lnTo>
                    <a:pt x="377126" y="283182"/>
                  </a:lnTo>
                  <a:lnTo>
                    <a:pt x="377126" y="286990"/>
                  </a:lnTo>
                  <a:lnTo>
                    <a:pt x="378040" y="286806"/>
                  </a:lnTo>
                  <a:lnTo>
                    <a:pt x="378040" y="282596"/>
                  </a:lnTo>
                  <a:close/>
                </a:path>
                <a:path w="1367789" h="995679">
                  <a:moveTo>
                    <a:pt x="379006" y="281978"/>
                  </a:moveTo>
                  <a:lnTo>
                    <a:pt x="378040" y="282596"/>
                  </a:lnTo>
                  <a:lnTo>
                    <a:pt x="378040" y="286806"/>
                  </a:lnTo>
                  <a:lnTo>
                    <a:pt x="379808" y="286450"/>
                  </a:lnTo>
                  <a:lnTo>
                    <a:pt x="381561" y="283210"/>
                  </a:lnTo>
                  <a:lnTo>
                    <a:pt x="379006" y="283210"/>
                  </a:lnTo>
                  <a:lnTo>
                    <a:pt x="379006" y="281978"/>
                  </a:lnTo>
                  <a:close/>
                </a:path>
                <a:path w="1367789" h="995679">
                  <a:moveTo>
                    <a:pt x="371614" y="279855"/>
                  </a:moveTo>
                  <a:lnTo>
                    <a:pt x="371614" y="286712"/>
                  </a:lnTo>
                  <a:lnTo>
                    <a:pt x="373430" y="285548"/>
                  </a:lnTo>
                  <a:lnTo>
                    <a:pt x="373497" y="283210"/>
                  </a:lnTo>
                  <a:lnTo>
                    <a:pt x="372158" y="280605"/>
                  </a:lnTo>
                  <a:lnTo>
                    <a:pt x="371614" y="279855"/>
                  </a:lnTo>
                  <a:close/>
                </a:path>
                <a:path w="1367789" h="995679">
                  <a:moveTo>
                    <a:pt x="373619" y="286353"/>
                  </a:moveTo>
                  <a:lnTo>
                    <a:pt x="373454" y="286438"/>
                  </a:lnTo>
                  <a:lnTo>
                    <a:pt x="373430" y="286706"/>
                  </a:lnTo>
                  <a:lnTo>
                    <a:pt x="373619" y="286353"/>
                  </a:lnTo>
                  <a:close/>
                </a:path>
                <a:path w="1367789" h="995679">
                  <a:moveTo>
                    <a:pt x="374345" y="284963"/>
                  </a:moveTo>
                  <a:lnTo>
                    <a:pt x="373459" y="285530"/>
                  </a:lnTo>
                  <a:lnTo>
                    <a:pt x="373430" y="286450"/>
                  </a:lnTo>
                  <a:lnTo>
                    <a:pt x="373619" y="286353"/>
                  </a:lnTo>
                  <a:lnTo>
                    <a:pt x="374345" y="284995"/>
                  </a:lnTo>
                  <a:close/>
                </a:path>
                <a:path w="1367789" h="995679">
                  <a:moveTo>
                    <a:pt x="381749" y="282851"/>
                  </a:moveTo>
                  <a:lnTo>
                    <a:pt x="379867" y="286438"/>
                  </a:lnTo>
                  <a:lnTo>
                    <a:pt x="381749" y="286059"/>
                  </a:lnTo>
                  <a:lnTo>
                    <a:pt x="381749" y="282851"/>
                  </a:lnTo>
                  <a:close/>
                </a:path>
                <a:path w="1367789" h="995679">
                  <a:moveTo>
                    <a:pt x="374345" y="284995"/>
                  </a:moveTo>
                  <a:lnTo>
                    <a:pt x="373619" y="286353"/>
                  </a:lnTo>
                  <a:lnTo>
                    <a:pt x="374290" y="286007"/>
                  </a:lnTo>
                  <a:lnTo>
                    <a:pt x="374345" y="284995"/>
                  </a:lnTo>
                  <a:close/>
                </a:path>
                <a:path w="1367789" h="995679">
                  <a:moveTo>
                    <a:pt x="383285" y="285750"/>
                  </a:moveTo>
                  <a:lnTo>
                    <a:pt x="381749" y="286059"/>
                  </a:lnTo>
                  <a:lnTo>
                    <a:pt x="381749" y="286187"/>
                  </a:lnTo>
                  <a:lnTo>
                    <a:pt x="383285" y="285750"/>
                  </a:lnTo>
                  <a:close/>
                </a:path>
                <a:path w="1367789" h="995679">
                  <a:moveTo>
                    <a:pt x="374378" y="284941"/>
                  </a:moveTo>
                  <a:lnTo>
                    <a:pt x="374345" y="285979"/>
                  </a:lnTo>
                  <a:lnTo>
                    <a:pt x="374789" y="285750"/>
                  </a:lnTo>
                  <a:lnTo>
                    <a:pt x="374378" y="284941"/>
                  </a:lnTo>
                  <a:close/>
                </a:path>
                <a:path w="1367789" h="995679">
                  <a:moveTo>
                    <a:pt x="370687" y="283210"/>
                  </a:moveTo>
                  <a:lnTo>
                    <a:pt x="367906" y="283210"/>
                  </a:lnTo>
                  <a:lnTo>
                    <a:pt x="367935" y="283981"/>
                  </a:lnTo>
                  <a:lnTo>
                    <a:pt x="368211" y="284480"/>
                  </a:lnTo>
                  <a:lnTo>
                    <a:pt x="368795" y="285828"/>
                  </a:lnTo>
                  <a:lnTo>
                    <a:pt x="368795" y="284480"/>
                  </a:lnTo>
                  <a:lnTo>
                    <a:pt x="370687" y="284480"/>
                  </a:lnTo>
                  <a:lnTo>
                    <a:pt x="370687" y="283210"/>
                  </a:lnTo>
                  <a:close/>
                </a:path>
                <a:path w="1367789" h="995679">
                  <a:moveTo>
                    <a:pt x="373497" y="283210"/>
                  </a:moveTo>
                  <a:lnTo>
                    <a:pt x="373430" y="285548"/>
                  </a:lnTo>
                  <a:lnTo>
                    <a:pt x="374295" y="284995"/>
                  </a:lnTo>
                  <a:lnTo>
                    <a:pt x="373497" y="283210"/>
                  </a:lnTo>
                  <a:close/>
                </a:path>
                <a:path w="1367789" h="995679">
                  <a:moveTo>
                    <a:pt x="358581" y="284480"/>
                  </a:moveTo>
                  <a:lnTo>
                    <a:pt x="357746" y="284480"/>
                  </a:lnTo>
                  <a:lnTo>
                    <a:pt x="357746" y="285530"/>
                  </a:lnTo>
                  <a:lnTo>
                    <a:pt x="358581" y="284480"/>
                  </a:lnTo>
                  <a:close/>
                </a:path>
                <a:path w="1367789" h="995679">
                  <a:moveTo>
                    <a:pt x="377126" y="279788"/>
                  </a:moveTo>
                  <a:lnTo>
                    <a:pt x="374378" y="284941"/>
                  </a:lnTo>
                  <a:lnTo>
                    <a:pt x="377082" y="283210"/>
                  </a:lnTo>
                  <a:lnTo>
                    <a:pt x="377126" y="279788"/>
                  </a:lnTo>
                  <a:close/>
                </a:path>
                <a:path w="1367789" h="995679">
                  <a:moveTo>
                    <a:pt x="374620" y="284480"/>
                  </a:moveTo>
                  <a:lnTo>
                    <a:pt x="374345" y="284480"/>
                  </a:lnTo>
                  <a:lnTo>
                    <a:pt x="374376" y="284937"/>
                  </a:lnTo>
                  <a:lnTo>
                    <a:pt x="374620" y="284480"/>
                  </a:lnTo>
                  <a:close/>
                </a:path>
                <a:path w="1367789" h="995679">
                  <a:moveTo>
                    <a:pt x="372205" y="280670"/>
                  </a:moveTo>
                  <a:lnTo>
                    <a:pt x="374345" y="284876"/>
                  </a:lnTo>
                  <a:lnTo>
                    <a:pt x="374345" y="284480"/>
                  </a:lnTo>
                  <a:lnTo>
                    <a:pt x="374620" y="284480"/>
                  </a:lnTo>
                  <a:lnTo>
                    <a:pt x="375298" y="283210"/>
                  </a:lnTo>
                  <a:lnTo>
                    <a:pt x="374345" y="283210"/>
                  </a:lnTo>
                  <a:lnTo>
                    <a:pt x="374345" y="281940"/>
                  </a:lnTo>
                  <a:lnTo>
                    <a:pt x="373125" y="281940"/>
                  </a:lnTo>
                  <a:lnTo>
                    <a:pt x="372205" y="280670"/>
                  </a:lnTo>
                  <a:close/>
                </a:path>
                <a:path w="1367789" h="995679">
                  <a:moveTo>
                    <a:pt x="369620" y="275590"/>
                  </a:moveTo>
                  <a:lnTo>
                    <a:pt x="367906" y="276473"/>
                  </a:lnTo>
                  <a:lnTo>
                    <a:pt x="367906" y="283929"/>
                  </a:lnTo>
                  <a:lnTo>
                    <a:pt x="367906" y="283210"/>
                  </a:lnTo>
                  <a:lnTo>
                    <a:pt x="370674" y="283210"/>
                  </a:lnTo>
                  <a:lnTo>
                    <a:pt x="370553" y="277422"/>
                  </a:lnTo>
                  <a:lnTo>
                    <a:pt x="369620" y="275590"/>
                  </a:lnTo>
                  <a:close/>
                </a:path>
                <a:path w="1367789" h="995679">
                  <a:moveTo>
                    <a:pt x="367880" y="280670"/>
                  </a:moveTo>
                  <a:lnTo>
                    <a:pt x="366991" y="280670"/>
                  </a:lnTo>
                  <a:lnTo>
                    <a:pt x="367039" y="282364"/>
                  </a:lnTo>
                  <a:lnTo>
                    <a:pt x="367880" y="283883"/>
                  </a:lnTo>
                  <a:lnTo>
                    <a:pt x="367880" y="280670"/>
                  </a:lnTo>
                  <a:close/>
                </a:path>
                <a:path w="1367789" h="995679">
                  <a:moveTo>
                    <a:pt x="347573" y="242876"/>
                  </a:moveTo>
                  <a:lnTo>
                    <a:pt x="339229" y="247650"/>
                  </a:lnTo>
                  <a:lnTo>
                    <a:pt x="326199" y="260350"/>
                  </a:lnTo>
                  <a:lnTo>
                    <a:pt x="320775" y="273715"/>
                  </a:lnTo>
                  <a:lnTo>
                    <a:pt x="320763" y="283210"/>
                  </a:lnTo>
                  <a:lnTo>
                    <a:pt x="323144" y="283210"/>
                  </a:lnTo>
                  <a:lnTo>
                    <a:pt x="325259" y="276860"/>
                  </a:lnTo>
                  <a:lnTo>
                    <a:pt x="325373" y="269240"/>
                  </a:lnTo>
                  <a:lnTo>
                    <a:pt x="328238" y="269240"/>
                  </a:lnTo>
                  <a:lnTo>
                    <a:pt x="330720" y="262890"/>
                  </a:lnTo>
                  <a:lnTo>
                    <a:pt x="332778" y="261957"/>
                  </a:lnTo>
                  <a:lnTo>
                    <a:pt x="332778" y="257810"/>
                  </a:lnTo>
                  <a:lnTo>
                    <a:pt x="335559" y="257810"/>
                  </a:lnTo>
                  <a:lnTo>
                    <a:pt x="335559" y="251460"/>
                  </a:lnTo>
                  <a:lnTo>
                    <a:pt x="346646" y="251460"/>
                  </a:lnTo>
                  <a:lnTo>
                    <a:pt x="346646" y="247650"/>
                  </a:lnTo>
                  <a:lnTo>
                    <a:pt x="350342" y="247650"/>
                  </a:lnTo>
                  <a:lnTo>
                    <a:pt x="350342" y="245110"/>
                  </a:lnTo>
                  <a:lnTo>
                    <a:pt x="347573" y="245110"/>
                  </a:lnTo>
                  <a:lnTo>
                    <a:pt x="347573" y="242876"/>
                  </a:lnTo>
                  <a:close/>
                </a:path>
                <a:path w="1367789" h="995679">
                  <a:moveTo>
                    <a:pt x="325373" y="276567"/>
                  </a:moveTo>
                  <a:lnTo>
                    <a:pt x="323144" y="283210"/>
                  </a:lnTo>
                  <a:lnTo>
                    <a:pt x="329082" y="283210"/>
                  </a:lnTo>
                  <a:lnTo>
                    <a:pt x="329082" y="280670"/>
                  </a:lnTo>
                  <a:lnTo>
                    <a:pt x="325373" y="280670"/>
                  </a:lnTo>
                  <a:lnTo>
                    <a:pt x="325373" y="276567"/>
                  </a:lnTo>
                  <a:close/>
                </a:path>
                <a:path w="1367789" h="995679">
                  <a:moveTo>
                    <a:pt x="330898" y="276860"/>
                  </a:moveTo>
                  <a:lnTo>
                    <a:pt x="329082" y="276860"/>
                  </a:lnTo>
                  <a:lnTo>
                    <a:pt x="329082" y="283210"/>
                  </a:lnTo>
                  <a:lnTo>
                    <a:pt x="331812" y="283210"/>
                  </a:lnTo>
                  <a:lnTo>
                    <a:pt x="331812" y="280670"/>
                  </a:lnTo>
                  <a:lnTo>
                    <a:pt x="330898" y="280670"/>
                  </a:lnTo>
                  <a:lnTo>
                    <a:pt x="330898" y="276860"/>
                  </a:lnTo>
                  <a:close/>
                </a:path>
                <a:path w="1367789" h="995679">
                  <a:moveTo>
                    <a:pt x="338289" y="259458"/>
                  </a:moveTo>
                  <a:lnTo>
                    <a:pt x="332778" y="261957"/>
                  </a:lnTo>
                  <a:lnTo>
                    <a:pt x="332778" y="273050"/>
                  </a:lnTo>
                  <a:lnTo>
                    <a:pt x="331812" y="273050"/>
                  </a:lnTo>
                  <a:lnTo>
                    <a:pt x="331812" y="283210"/>
                  </a:lnTo>
                  <a:lnTo>
                    <a:pt x="332995" y="283210"/>
                  </a:lnTo>
                  <a:lnTo>
                    <a:pt x="333349" y="270510"/>
                  </a:lnTo>
                  <a:lnTo>
                    <a:pt x="334009" y="270510"/>
                  </a:lnTo>
                  <a:lnTo>
                    <a:pt x="338289" y="267736"/>
                  </a:lnTo>
                  <a:lnTo>
                    <a:pt x="338289" y="265430"/>
                  </a:lnTo>
                  <a:lnTo>
                    <a:pt x="336473" y="265430"/>
                  </a:lnTo>
                  <a:lnTo>
                    <a:pt x="336473" y="261620"/>
                  </a:lnTo>
                  <a:lnTo>
                    <a:pt x="338289" y="261620"/>
                  </a:lnTo>
                  <a:lnTo>
                    <a:pt x="338289" y="259458"/>
                  </a:lnTo>
                  <a:close/>
                </a:path>
                <a:path w="1367789" h="995679">
                  <a:moveTo>
                    <a:pt x="338179" y="280670"/>
                  </a:moveTo>
                  <a:lnTo>
                    <a:pt x="334594" y="280670"/>
                  </a:lnTo>
                  <a:lnTo>
                    <a:pt x="334594" y="283210"/>
                  </a:lnTo>
                  <a:lnTo>
                    <a:pt x="339229" y="283210"/>
                  </a:lnTo>
                  <a:lnTo>
                    <a:pt x="338179" y="280670"/>
                  </a:lnTo>
                  <a:close/>
                </a:path>
                <a:path w="1367789" h="995679">
                  <a:moveTo>
                    <a:pt x="339653" y="279400"/>
                  </a:moveTo>
                  <a:lnTo>
                    <a:pt x="337654" y="279400"/>
                  </a:lnTo>
                  <a:lnTo>
                    <a:pt x="339229" y="283210"/>
                  </a:lnTo>
                  <a:lnTo>
                    <a:pt x="342226" y="283210"/>
                  </a:lnTo>
                  <a:lnTo>
                    <a:pt x="339653" y="279400"/>
                  </a:lnTo>
                  <a:close/>
                </a:path>
                <a:path w="1367789" h="995679">
                  <a:moveTo>
                    <a:pt x="345011" y="280670"/>
                  </a:moveTo>
                  <a:lnTo>
                    <a:pt x="340510" y="280670"/>
                  </a:lnTo>
                  <a:lnTo>
                    <a:pt x="342226" y="283210"/>
                  </a:lnTo>
                  <a:lnTo>
                    <a:pt x="343268" y="283210"/>
                  </a:lnTo>
                  <a:lnTo>
                    <a:pt x="344157" y="281940"/>
                  </a:lnTo>
                  <a:lnTo>
                    <a:pt x="345011" y="280670"/>
                  </a:lnTo>
                  <a:close/>
                </a:path>
                <a:path w="1367789" h="995679">
                  <a:moveTo>
                    <a:pt x="347573" y="278380"/>
                  </a:moveTo>
                  <a:lnTo>
                    <a:pt x="346608" y="278925"/>
                  </a:lnTo>
                  <a:lnTo>
                    <a:pt x="346608" y="279400"/>
                  </a:lnTo>
                  <a:lnTo>
                    <a:pt x="345865" y="279400"/>
                  </a:lnTo>
                  <a:lnTo>
                    <a:pt x="343268" y="283210"/>
                  </a:lnTo>
                  <a:lnTo>
                    <a:pt x="346915" y="283210"/>
                  </a:lnTo>
                  <a:lnTo>
                    <a:pt x="347573" y="280670"/>
                  </a:lnTo>
                  <a:lnTo>
                    <a:pt x="347573" y="278380"/>
                  </a:lnTo>
                  <a:close/>
                </a:path>
                <a:path w="1367789" h="995679">
                  <a:moveTo>
                    <a:pt x="362369" y="280670"/>
                  </a:moveTo>
                  <a:lnTo>
                    <a:pt x="361608" y="280670"/>
                  </a:lnTo>
                  <a:lnTo>
                    <a:pt x="359590" y="283210"/>
                  </a:lnTo>
                  <a:lnTo>
                    <a:pt x="362369" y="283210"/>
                  </a:lnTo>
                  <a:lnTo>
                    <a:pt x="362369" y="280670"/>
                  </a:lnTo>
                  <a:close/>
                </a:path>
                <a:path w="1367789" h="995679">
                  <a:moveTo>
                    <a:pt x="371284" y="279400"/>
                  </a:moveTo>
                  <a:lnTo>
                    <a:pt x="370674" y="279400"/>
                  </a:lnTo>
                  <a:lnTo>
                    <a:pt x="370674" y="283210"/>
                  </a:lnTo>
                  <a:lnTo>
                    <a:pt x="370687" y="280670"/>
                  </a:lnTo>
                  <a:lnTo>
                    <a:pt x="371576" y="280670"/>
                  </a:lnTo>
                  <a:lnTo>
                    <a:pt x="371534" y="279744"/>
                  </a:lnTo>
                  <a:lnTo>
                    <a:pt x="371284" y="279400"/>
                  </a:lnTo>
                  <a:close/>
                </a:path>
                <a:path w="1367789" h="995679">
                  <a:moveTo>
                    <a:pt x="376655" y="280670"/>
                  </a:moveTo>
                  <a:lnTo>
                    <a:pt x="374345" y="280670"/>
                  </a:lnTo>
                  <a:lnTo>
                    <a:pt x="374345" y="283210"/>
                  </a:lnTo>
                  <a:lnTo>
                    <a:pt x="375298" y="283210"/>
                  </a:lnTo>
                  <a:lnTo>
                    <a:pt x="376655" y="280670"/>
                  </a:lnTo>
                  <a:close/>
                </a:path>
                <a:path w="1367789" h="995679">
                  <a:moveTo>
                    <a:pt x="383031" y="279400"/>
                  </a:moveTo>
                  <a:lnTo>
                    <a:pt x="379065" y="281940"/>
                  </a:lnTo>
                  <a:lnTo>
                    <a:pt x="379006" y="283210"/>
                  </a:lnTo>
                  <a:lnTo>
                    <a:pt x="381561" y="283210"/>
                  </a:lnTo>
                  <a:lnTo>
                    <a:pt x="381676" y="282990"/>
                  </a:lnTo>
                  <a:lnTo>
                    <a:pt x="381749" y="280670"/>
                  </a:lnTo>
                  <a:lnTo>
                    <a:pt x="382893" y="280670"/>
                  </a:lnTo>
                  <a:lnTo>
                    <a:pt x="383320" y="279855"/>
                  </a:lnTo>
                  <a:lnTo>
                    <a:pt x="383031" y="279400"/>
                  </a:lnTo>
                  <a:close/>
                </a:path>
                <a:path w="1367789" h="995679">
                  <a:moveTo>
                    <a:pt x="384047" y="280670"/>
                  </a:moveTo>
                  <a:lnTo>
                    <a:pt x="382893" y="280670"/>
                  </a:lnTo>
                  <a:lnTo>
                    <a:pt x="381749" y="282851"/>
                  </a:lnTo>
                  <a:lnTo>
                    <a:pt x="381749" y="283210"/>
                  </a:lnTo>
                  <a:lnTo>
                    <a:pt x="384517" y="283210"/>
                  </a:lnTo>
                  <a:lnTo>
                    <a:pt x="384517" y="281257"/>
                  </a:lnTo>
                  <a:lnTo>
                    <a:pt x="384047" y="280670"/>
                  </a:lnTo>
                  <a:close/>
                </a:path>
                <a:path w="1367789" h="995679">
                  <a:moveTo>
                    <a:pt x="385063" y="281940"/>
                  </a:moveTo>
                  <a:lnTo>
                    <a:pt x="384517" y="281940"/>
                  </a:lnTo>
                  <a:lnTo>
                    <a:pt x="384517" y="283210"/>
                  </a:lnTo>
                  <a:lnTo>
                    <a:pt x="386079" y="283210"/>
                  </a:lnTo>
                  <a:lnTo>
                    <a:pt x="385063" y="281940"/>
                  </a:lnTo>
                  <a:close/>
                </a:path>
                <a:path w="1367789" h="995679">
                  <a:moveTo>
                    <a:pt x="399675" y="281940"/>
                  </a:moveTo>
                  <a:lnTo>
                    <a:pt x="392874" y="281940"/>
                  </a:lnTo>
                  <a:lnTo>
                    <a:pt x="392874" y="283210"/>
                  </a:lnTo>
                  <a:lnTo>
                    <a:pt x="400278" y="283210"/>
                  </a:lnTo>
                  <a:lnTo>
                    <a:pt x="400278" y="282088"/>
                  </a:lnTo>
                  <a:lnTo>
                    <a:pt x="399675" y="281940"/>
                  </a:lnTo>
                  <a:close/>
                </a:path>
                <a:path w="1367789" h="995679">
                  <a:moveTo>
                    <a:pt x="400278" y="282088"/>
                  </a:moveTo>
                  <a:lnTo>
                    <a:pt x="400278" y="283210"/>
                  </a:lnTo>
                  <a:lnTo>
                    <a:pt x="401375" y="283210"/>
                  </a:lnTo>
                  <a:lnTo>
                    <a:pt x="401396" y="282364"/>
                  </a:lnTo>
                  <a:lnTo>
                    <a:pt x="400278" y="282088"/>
                  </a:lnTo>
                  <a:close/>
                </a:path>
                <a:path w="1367789" h="995679">
                  <a:moveTo>
                    <a:pt x="403936" y="282990"/>
                  </a:moveTo>
                  <a:lnTo>
                    <a:pt x="403936" y="283210"/>
                  </a:lnTo>
                  <a:lnTo>
                    <a:pt x="404825" y="283210"/>
                  </a:lnTo>
                  <a:lnTo>
                    <a:pt x="403936" y="282990"/>
                  </a:lnTo>
                  <a:close/>
                </a:path>
                <a:path w="1367789" h="995679">
                  <a:moveTo>
                    <a:pt x="406717" y="280670"/>
                  </a:moveTo>
                  <a:lnTo>
                    <a:pt x="406154" y="280670"/>
                  </a:lnTo>
                  <a:lnTo>
                    <a:pt x="405779" y="283210"/>
                  </a:lnTo>
                  <a:lnTo>
                    <a:pt x="405910" y="283210"/>
                  </a:lnTo>
                  <a:lnTo>
                    <a:pt x="406717" y="280670"/>
                  </a:lnTo>
                  <a:close/>
                </a:path>
                <a:path w="1367789" h="995679">
                  <a:moveTo>
                    <a:pt x="633059" y="281940"/>
                  </a:moveTo>
                  <a:lnTo>
                    <a:pt x="624447" y="281940"/>
                  </a:lnTo>
                  <a:lnTo>
                    <a:pt x="625095" y="283210"/>
                  </a:lnTo>
                  <a:lnTo>
                    <a:pt x="634243" y="283210"/>
                  </a:lnTo>
                  <a:lnTo>
                    <a:pt x="633059" y="281940"/>
                  </a:lnTo>
                  <a:close/>
                </a:path>
                <a:path w="1367789" h="995679">
                  <a:moveTo>
                    <a:pt x="378040" y="280670"/>
                  </a:moveTo>
                  <a:lnTo>
                    <a:pt x="377126" y="280670"/>
                  </a:lnTo>
                  <a:lnTo>
                    <a:pt x="377126" y="283182"/>
                  </a:lnTo>
                  <a:lnTo>
                    <a:pt x="378040" y="282596"/>
                  </a:lnTo>
                  <a:lnTo>
                    <a:pt x="378040" y="280670"/>
                  </a:lnTo>
                  <a:close/>
                </a:path>
                <a:path w="1367789" h="995679">
                  <a:moveTo>
                    <a:pt x="403757" y="270510"/>
                  </a:moveTo>
                  <a:lnTo>
                    <a:pt x="400240" y="270510"/>
                  </a:lnTo>
                  <a:lnTo>
                    <a:pt x="400336" y="275311"/>
                  </a:lnTo>
                  <a:lnTo>
                    <a:pt x="401304" y="277661"/>
                  </a:lnTo>
                  <a:lnTo>
                    <a:pt x="401396" y="282364"/>
                  </a:lnTo>
                  <a:lnTo>
                    <a:pt x="403936" y="282990"/>
                  </a:lnTo>
                  <a:lnTo>
                    <a:pt x="403936" y="280670"/>
                  </a:lnTo>
                  <a:lnTo>
                    <a:pt x="406154" y="280670"/>
                  </a:lnTo>
                  <a:lnTo>
                    <a:pt x="406717" y="276860"/>
                  </a:lnTo>
                  <a:lnTo>
                    <a:pt x="403009" y="276860"/>
                  </a:lnTo>
                  <a:lnTo>
                    <a:pt x="403009" y="273050"/>
                  </a:lnTo>
                  <a:lnTo>
                    <a:pt x="404941" y="273050"/>
                  </a:lnTo>
                  <a:lnTo>
                    <a:pt x="403757" y="270510"/>
                  </a:lnTo>
                  <a:close/>
                </a:path>
                <a:path w="1367789" h="995679">
                  <a:moveTo>
                    <a:pt x="382893" y="280670"/>
                  </a:moveTo>
                  <a:lnTo>
                    <a:pt x="381749" y="280670"/>
                  </a:lnTo>
                  <a:lnTo>
                    <a:pt x="381749" y="282851"/>
                  </a:lnTo>
                  <a:lnTo>
                    <a:pt x="382893" y="280670"/>
                  </a:lnTo>
                  <a:close/>
                </a:path>
                <a:path w="1367789" h="995679">
                  <a:moveTo>
                    <a:pt x="379006" y="280670"/>
                  </a:moveTo>
                  <a:lnTo>
                    <a:pt x="378040" y="280670"/>
                  </a:lnTo>
                  <a:lnTo>
                    <a:pt x="378040" y="282596"/>
                  </a:lnTo>
                  <a:lnTo>
                    <a:pt x="379006" y="281978"/>
                  </a:lnTo>
                  <a:lnTo>
                    <a:pt x="379006" y="280670"/>
                  </a:lnTo>
                  <a:close/>
                </a:path>
                <a:path w="1367789" h="995679">
                  <a:moveTo>
                    <a:pt x="401436" y="280670"/>
                  </a:moveTo>
                  <a:lnTo>
                    <a:pt x="400278" y="280670"/>
                  </a:lnTo>
                  <a:lnTo>
                    <a:pt x="400278" y="282088"/>
                  </a:lnTo>
                  <a:lnTo>
                    <a:pt x="401396" y="282364"/>
                  </a:lnTo>
                  <a:lnTo>
                    <a:pt x="401436" y="280670"/>
                  </a:lnTo>
                  <a:close/>
                </a:path>
                <a:path w="1367789" h="995679">
                  <a:moveTo>
                    <a:pt x="367906" y="276473"/>
                  </a:moveTo>
                  <a:lnTo>
                    <a:pt x="366098" y="277405"/>
                  </a:lnTo>
                  <a:lnTo>
                    <a:pt x="366100" y="280670"/>
                  </a:lnTo>
                  <a:lnTo>
                    <a:pt x="366991" y="282279"/>
                  </a:lnTo>
                  <a:lnTo>
                    <a:pt x="366991" y="280670"/>
                  </a:lnTo>
                  <a:lnTo>
                    <a:pt x="367880" y="280670"/>
                  </a:lnTo>
                  <a:lnTo>
                    <a:pt x="367906" y="276860"/>
                  </a:lnTo>
                  <a:lnTo>
                    <a:pt x="367906" y="276473"/>
                  </a:lnTo>
                  <a:close/>
                </a:path>
                <a:path w="1367789" h="995679">
                  <a:moveTo>
                    <a:pt x="390105" y="266700"/>
                  </a:moveTo>
                  <a:lnTo>
                    <a:pt x="381330" y="266700"/>
                  </a:lnTo>
                  <a:lnTo>
                    <a:pt x="382625" y="267970"/>
                  </a:lnTo>
                  <a:lnTo>
                    <a:pt x="382148" y="268433"/>
                  </a:lnTo>
                  <a:lnTo>
                    <a:pt x="387038" y="270510"/>
                  </a:lnTo>
                  <a:lnTo>
                    <a:pt x="389178" y="270510"/>
                  </a:lnTo>
                  <a:lnTo>
                    <a:pt x="389178" y="271418"/>
                  </a:lnTo>
                  <a:lnTo>
                    <a:pt x="390029" y="271780"/>
                  </a:lnTo>
                  <a:lnTo>
                    <a:pt x="389178" y="272031"/>
                  </a:lnTo>
                  <a:lnTo>
                    <a:pt x="389178" y="278542"/>
                  </a:lnTo>
                  <a:lnTo>
                    <a:pt x="390771" y="279744"/>
                  </a:lnTo>
                  <a:lnTo>
                    <a:pt x="400278" y="282088"/>
                  </a:lnTo>
                  <a:lnTo>
                    <a:pt x="400278" y="280670"/>
                  </a:lnTo>
                  <a:lnTo>
                    <a:pt x="397497" y="280670"/>
                  </a:lnTo>
                  <a:lnTo>
                    <a:pt x="397497" y="279400"/>
                  </a:lnTo>
                  <a:lnTo>
                    <a:pt x="396582" y="279400"/>
                  </a:lnTo>
                  <a:lnTo>
                    <a:pt x="396544" y="275590"/>
                  </a:lnTo>
                  <a:lnTo>
                    <a:pt x="396544" y="273050"/>
                  </a:lnTo>
                  <a:lnTo>
                    <a:pt x="390105" y="273050"/>
                  </a:lnTo>
                  <a:lnTo>
                    <a:pt x="390105" y="266700"/>
                  </a:lnTo>
                  <a:close/>
                </a:path>
                <a:path w="1367789" h="995679">
                  <a:moveTo>
                    <a:pt x="381048" y="280670"/>
                  </a:moveTo>
                  <a:lnTo>
                    <a:pt x="379006" y="280670"/>
                  </a:lnTo>
                  <a:lnTo>
                    <a:pt x="379006" y="281978"/>
                  </a:lnTo>
                  <a:lnTo>
                    <a:pt x="381048" y="280670"/>
                  </a:lnTo>
                  <a:close/>
                </a:path>
                <a:path w="1367789" h="995679">
                  <a:moveTo>
                    <a:pt x="371614" y="274818"/>
                  </a:moveTo>
                  <a:lnTo>
                    <a:pt x="371734" y="279744"/>
                  </a:lnTo>
                  <a:lnTo>
                    <a:pt x="372205" y="280670"/>
                  </a:lnTo>
                  <a:lnTo>
                    <a:pt x="373125" y="281940"/>
                  </a:lnTo>
                  <a:lnTo>
                    <a:pt x="374345" y="281940"/>
                  </a:lnTo>
                  <a:lnTo>
                    <a:pt x="374345" y="279400"/>
                  </a:lnTo>
                  <a:lnTo>
                    <a:pt x="372503" y="279400"/>
                  </a:lnTo>
                  <a:lnTo>
                    <a:pt x="372384" y="275572"/>
                  </a:lnTo>
                  <a:lnTo>
                    <a:pt x="371614" y="274818"/>
                  </a:lnTo>
                  <a:close/>
                </a:path>
                <a:path w="1367789" h="995679">
                  <a:moveTo>
                    <a:pt x="389178" y="279351"/>
                  </a:moveTo>
                  <a:lnTo>
                    <a:pt x="384517" y="279400"/>
                  </a:lnTo>
                  <a:lnTo>
                    <a:pt x="384517" y="281257"/>
                  </a:lnTo>
                  <a:lnTo>
                    <a:pt x="385063" y="281940"/>
                  </a:lnTo>
                  <a:lnTo>
                    <a:pt x="392874" y="281940"/>
                  </a:lnTo>
                  <a:lnTo>
                    <a:pt x="392874" y="280670"/>
                  </a:lnTo>
                  <a:lnTo>
                    <a:pt x="391998" y="280670"/>
                  </a:lnTo>
                  <a:lnTo>
                    <a:pt x="390771" y="279744"/>
                  </a:lnTo>
                  <a:lnTo>
                    <a:pt x="389178" y="279351"/>
                  </a:lnTo>
                  <a:close/>
                </a:path>
                <a:path w="1367789" h="995679">
                  <a:moveTo>
                    <a:pt x="623150" y="279400"/>
                  </a:moveTo>
                  <a:lnTo>
                    <a:pt x="411327" y="279400"/>
                  </a:lnTo>
                  <a:lnTo>
                    <a:pt x="411327" y="281940"/>
                  </a:lnTo>
                  <a:lnTo>
                    <a:pt x="624447" y="281940"/>
                  </a:lnTo>
                  <a:lnTo>
                    <a:pt x="623150" y="279400"/>
                  </a:lnTo>
                  <a:close/>
                </a:path>
                <a:path w="1367789" h="995679">
                  <a:moveTo>
                    <a:pt x="330898" y="269240"/>
                  </a:moveTo>
                  <a:lnTo>
                    <a:pt x="328238" y="269240"/>
                  </a:lnTo>
                  <a:lnTo>
                    <a:pt x="325410" y="276473"/>
                  </a:lnTo>
                  <a:lnTo>
                    <a:pt x="325373" y="280670"/>
                  </a:lnTo>
                  <a:lnTo>
                    <a:pt x="329082" y="280670"/>
                  </a:lnTo>
                  <a:lnTo>
                    <a:pt x="329082" y="276860"/>
                  </a:lnTo>
                  <a:lnTo>
                    <a:pt x="330898" y="276860"/>
                  </a:lnTo>
                  <a:lnTo>
                    <a:pt x="330898" y="269240"/>
                  </a:lnTo>
                  <a:close/>
                </a:path>
                <a:path w="1367789" h="995679">
                  <a:moveTo>
                    <a:pt x="331812" y="276860"/>
                  </a:moveTo>
                  <a:lnTo>
                    <a:pt x="330898" y="276860"/>
                  </a:lnTo>
                  <a:lnTo>
                    <a:pt x="330898" y="280670"/>
                  </a:lnTo>
                  <a:lnTo>
                    <a:pt x="331812" y="280670"/>
                  </a:lnTo>
                  <a:lnTo>
                    <a:pt x="331812" y="276860"/>
                  </a:lnTo>
                  <a:close/>
                </a:path>
                <a:path w="1367789" h="995679">
                  <a:moveTo>
                    <a:pt x="365396" y="279400"/>
                  </a:moveTo>
                  <a:lnTo>
                    <a:pt x="364185" y="279400"/>
                  </a:lnTo>
                  <a:lnTo>
                    <a:pt x="364185" y="280670"/>
                  </a:lnTo>
                  <a:lnTo>
                    <a:pt x="366064" y="280670"/>
                  </a:lnTo>
                  <a:lnTo>
                    <a:pt x="365396" y="279400"/>
                  </a:lnTo>
                  <a:close/>
                </a:path>
                <a:path w="1367789" h="995679">
                  <a:moveTo>
                    <a:pt x="366064" y="280605"/>
                  </a:moveTo>
                  <a:close/>
                </a:path>
                <a:path w="1367789" h="995679">
                  <a:moveTo>
                    <a:pt x="367906" y="276860"/>
                  </a:moveTo>
                  <a:lnTo>
                    <a:pt x="367880" y="280670"/>
                  </a:lnTo>
                  <a:lnTo>
                    <a:pt x="367906" y="276860"/>
                  </a:lnTo>
                  <a:close/>
                </a:path>
                <a:path w="1367789" h="995679">
                  <a:moveTo>
                    <a:pt x="371576" y="279802"/>
                  </a:moveTo>
                  <a:lnTo>
                    <a:pt x="371576" y="280670"/>
                  </a:lnTo>
                  <a:lnTo>
                    <a:pt x="371576" y="279802"/>
                  </a:lnTo>
                  <a:close/>
                </a:path>
                <a:path w="1367789" h="995679">
                  <a:moveTo>
                    <a:pt x="371614" y="279509"/>
                  </a:moveTo>
                  <a:lnTo>
                    <a:pt x="371614" y="279855"/>
                  </a:lnTo>
                  <a:lnTo>
                    <a:pt x="372205" y="280670"/>
                  </a:lnTo>
                  <a:lnTo>
                    <a:pt x="371614" y="279509"/>
                  </a:lnTo>
                  <a:close/>
                </a:path>
                <a:path w="1367789" h="995679">
                  <a:moveTo>
                    <a:pt x="384225" y="278130"/>
                  </a:moveTo>
                  <a:lnTo>
                    <a:pt x="383502" y="279509"/>
                  </a:lnTo>
                  <a:lnTo>
                    <a:pt x="383396" y="279855"/>
                  </a:lnTo>
                  <a:lnTo>
                    <a:pt x="384047" y="280670"/>
                  </a:lnTo>
                  <a:lnTo>
                    <a:pt x="384517" y="280670"/>
                  </a:lnTo>
                  <a:lnTo>
                    <a:pt x="384517" y="278202"/>
                  </a:lnTo>
                  <a:lnTo>
                    <a:pt x="384225" y="278130"/>
                  </a:lnTo>
                  <a:close/>
                </a:path>
                <a:path w="1367789" h="995679">
                  <a:moveTo>
                    <a:pt x="390771" y="279744"/>
                  </a:moveTo>
                  <a:lnTo>
                    <a:pt x="391998" y="280670"/>
                  </a:lnTo>
                  <a:lnTo>
                    <a:pt x="394525" y="280670"/>
                  </a:lnTo>
                  <a:lnTo>
                    <a:pt x="390771" y="279744"/>
                  </a:lnTo>
                  <a:close/>
                </a:path>
                <a:path w="1367789" h="995679">
                  <a:moveTo>
                    <a:pt x="399404" y="273050"/>
                  </a:moveTo>
                  <a:lnTo>
                    <a:pt x="397497" y="273050"/>
                  </a:lnTo>
                  <a:lnTo>
                    <a:pt x="397497" y="280670"/>
                  </a:lnTo>
                  <a:lnTo>
                    <a:pt x="400278" y="280670"/>
                  </a:lnTo>
                  <a:lnTo>
                    <a:pt x="400117" y="274780"/>
                  </a:lnTo>
                  <a:lnTo>
                    <a:pt x="399404" y="273050"/>
                  </a:lnTo>
                  <a:close/>
                </a:path>
                <a:path w="1367789" h="995679">
                  <a:moveTo>
                    <a:pt x="370687" y="277686"/>
                  </a:moveTo>
                  <a:lnTo>
                    <a:pt x="370687" y="279400"/>
                  </a:lnTo>
                  <a:lnTo>
                    <a:pt x="371284" y="279400"/>
                  </a:lnTo>
                  <a:lnTo>
                    <a:pt x="371576" y="279802"/>
                  </a:lnTo>
                  <a:lnTo>
                    <a:pt x="371514" y="279313"/>
                  </a:lnTo>
                  <a:lnTo>
                    <a:pt x="370687" y="277686"/>
                  </a:lnTo>
                  <a:close/>
                </a:path>
                <a:path w="1367789" h="995679">
                  <a:moveTo>
                    <a:pt x="378091" y="275311"/>
                  </a:moveTo>
                  <a:lnTo>
                    <a:pt x="377151" y="275590"/>
                  </a:lnTo>
                  <a:lnTo>
                    <a:pt x="377126" y="279788"/>
                  </a:lnTo>
                  <a:lnTo>
                    <a:pt x="377973" y="278202"/>
                  </a:lnTo>
                  <a:lnTo>
                    <a:pt x="378091" y="275311"/>
                  </a:lnTo>
                  <a:close/>
                </a:path>
                <a:path w="1367789" h="995679">
                  <a:moveTo>
                    <a:pt x="389178" y="278542"/>
                  </a:moveTo>
                  <a:lnTo>
                    <a:pt x="389178" y="279351"/>
                  </a:lnTo>
                  <a:lnTo>
                    <a:pt x="390771" y="279744"/>
                  </a:lnTo>
                  <a:lnTo>
                    <a:pt x="389178" y="278542"/>
                  </a:lnTo>
                  <a:close/>
                </a:path>
                <a:path w="1367789" h="995679">
                  <a:moveTo>
                    <a:pt x="370687" y="273909"/>
                  </a:moveTo>
                  <a:lnTo>
                    <a:pt x="370813" y="277934"/>
                  </a:lnTo>
                  <a:lnTo>
                    <a:pt x="371576" y="279434"/>
                  </a:lnTo>
                  <a:lnTo>
                    <a:pt x="371487" y="274693"/>
                  </a:lnTo>
                  <a:lnTo>
                    <a:pt x="370687" y="273909"/>
                  </a:lnTo>
                  <a:close/>
                </a:path>
                <a:path w="1367789" h="995679">
                  <a:moveTo>
                    <a:pt x="335559" y="274330"/>
                  </a:moveTo>
                  <a:lnTo>
                    <a:pt x="335559" y="279400"/>
                  </a:lnTo>
                  <a:lnTo>
                    <a:pt x="337654" y="279400"/>
                  </a:lnTo>
                  <a:lnTo>
                    <a:pt x="336605" y="276860"/>
                  </a:lnTo>
                  <a:lnTo>
                    <a:pt x="336473" y="276860"/>
                  </a:lnTo>
                  <a:lnTo>
                    <a:pt x="336445" y="276473"/>
                  </a:lnTo>
                  <a:lnTo>
                    <a:pt x="335559" y="274330"/>
                  </a:lnTo>
                  <a:close/>
                </a:path>
                <a:path w="1367789" h="995679">
                  <a:moveTo>
                    <a:pt x="335690" y="271780"/>
                  </a:moveTo>
                  <a:lnTo>
                    <a:pt x="334505" y="271780"/>
                  </a:lnTo>
                  <a:lnTo>
                    <a:pt x="335363" y="273050"/>
                  </a:lnTo>
                  <a:lnTo>
                    <a:pt x="336473" y="273050"/>
                  </a:lnTo>
                  <a:lnTo>
                    <a:pt x="336557" y="274818"/>
                  </a:lnTo>
                  <a:lnTo>
                    <a:pt x="339653" y="279400"/>
                  </a:lnTo>
                  <a:lnTo>
                    <a:pt x="345770" y="279400"/>
                  </a:lnTo>
                  <a:lnTo>
                    <a:pt x="342410" y="276860"/>
                  </a:lnTo>
                  <a:lnTo>
                    <a:pt x="341985" y="276860"/>
                  </a:lnTo>
                  <a:lnTo>
                    <a:pt x="341899" y="276473"/>
                  </a:lnTo>
                  <a:lnTo>
                    <a:pt x="335690" y="271780"/>
                  </a:lnTo>
                  <a:close/>
                </a:path>
                <a:path w="1367789" h="995679">
                  <a:moveTo>
                    <a:pt x="341985" y="272597"/>
                  </a:moveTo>
                  <a:lnTo>
                    <a:pt x="342064" y="276598"/>
                  </a:lnTo>
                  <a:lnTo>
                    <a:pt x="345770" y="279400"/>
                  </a:lnTo>
                  <a:lnTo>
                    <a:pt x="345923" y="279313"/>
                  </a:lnTo>
                  <a:lnTo>
                    <a:pt x="346551" y="278380"/>
                  </a:lnTo>
                  <a:lnTo>
                    <a:pt x="346608" y="273715"/>
                  </a:lnTo>
                  <a:lnTo>
                    <a:pt x="341985" y="272597"/>
                  </a:lnTo>
                  <a:close/>
                </a:path>
                <a:path w="1367789" h="995679">
                  <a:moveTo>
                    <a:pt x="345923" y="279313"/>
                  </a:moveTo>
                  <a:lnTo>
                    <a:pt x="345770" y="279400"/>
                  </a:lnTo>
                  <a:lnTo>
                    <a:pt x="345923" y="279313"/>
                  </a:lnTo>
                  <a:close/>
                </a:path>
                <a:path w="1367789" h="995679">
                  <a:moveTo>
                    <a:pt x="361441" y="277934"/>
                  </a:moveTo>
                  <a:lnTo>
                    <a:pt x="361441" y="279400"/>
                  </a:lnTo>
                  <a:lnTo>
                    <a:pt x="362617" y="279400"/>
                  </a:lnTo>
                  <a:lnTo>
                    <a:pt x="363626" y="278130"/>
                  </a:lnTo>
                  <a:lnTo>
                    <a:pt x="361441" y="277934"/>
                  </a:lnTo>
                  <a:close/>
                </a:path>
                <a:path w="1367789" h="995679">
                  <a:moveTo>
                    <a:pt x="364185" y="276860"/>
                  </a:moveTo>
                  <a:lnTo>
                    <a:pt x="361441" y="276860"/>
                  </a:lnTo>
                  <a:lnTo>
                    <a:pt x="361441" y="277934"/>
                  </a:lnTo>
                  <a:lnTo>
                    <a:pt x="363626" y="278130"/>
                  </a:lnTo>
                  <a:lnTo>
                    <a:pt x="362617" y="279400"/>
                  </a:lnTo>
                  <a:lnTo>
                    <a:pt x="364185" y="279400"/>
                  </a:lnTo>
                  <a:lnTo>
                    <a:pt x="364185" y="276860"/>
                  </a:lnTo>
                  <a:close/>
                </a:path>
                <a:path w="1367789" h="995679">
                  <a:moveTo>
                    <a:pt x="366064" y="277422"/>
                  </a:moveTo>
                  <a:lnTo>
                    <a:pt x="364693" y="278130"/>
                  </a:lnTo>
                  <a:lnTo>
                    <a:pt x="365396" y="279400"/>
                  </a:lnTo>
                  <a:lnTo>
                    <a:pt x="366064" y="279400"/>
                  </a:lnTo>
                  <a:lnTo>
                    <a:pt x="366064" y="277422"/>
                  </a:lnTo>
                  <a:close/>
                </a:path>
                <a:path w="1367789" h="995679">
                  <a:moveTo>
                    <a:pt x="371576" y="274780"/>
                  </a:moveTo>
                  <a:lnTo>
                    <a:pt x="371576" y="279400"/>
                  </a:lnTo>
                  <a:lnTo>
                    <a:pt x="371576" y="274780"/>
                  </a:lnTo>
                  <a:close/>
                </a:path>
                <a:path w="1367789" h="995679">
                  <a:moveTo>
                    <a:pt x="372503" y="275689"/>
                  </a:moveTo>
                  <a:lnTo>
                    <a:pt x="372503" y="279400"/>
                  </a:lnTo>
                  <a:lnTo>
                    <a:pt x="374345" y="279400"/>
                  </a:lnTo>
                  <a:lnTo>
                    <a:pt x="374345" y="276860"/>
                  </a:lnTo>
                  <a:lnTo>
                    <a:pt x="373430" y="276860"/>
                  </a:lnTo>
                  <a:lnTo>
                    <a:pt x="373370" y="276539"/>
                  </a:lnTo>
                  <a:lnTo>
                    <a:pt x="372503" y="275689"/>
                  </a:lnTo>
                  <a:close/>
                </a:path>
                <a:path w="1367789" h="995679">
                  <a:moveTo>
                    <a:pt x="375851" y="274693"/>
                  </a:moveTo>
                  <a:lnTo>
                    <a:pt x="373697" y="276860"/>
                  </a:lnTo>
                  <a:lnTo>
                    <a:pt x="374345" y="276860"/>
                  </a:lnTo>
                  <a:lnTo>
                    <a:pt x="374345" y="279400"/>
                  </a:lnTo>
                  <a:lnTo>
                    <a:pt x="377126" y="279400"/>
                  </a:lnTo>
                  <a:lnTo>
                    <a:pt x="377126" y="275572"/>
                  </a:lnTo>
                  <a:lnTo>
                    <a:pt x="375851" y="274693"/>
                  </a:lnTo>
                  <a:close/>
                </a:path>
                <a:path w="1367789" h="995679">
                  <a:moveTo>
                    <a:pt x="378091" y="277981"/>
                  </a:moveTo>
                  <a:lnTo>
                    <a:pt x="377333" y="279400"/>
                  </a:lnTo>
                  <a:lnTo>
                    <a:pt x="378091" y="279400"/>
                  </a:lnTo>
                  <a:lnTo>
                    <a:pt x="378091" y="277981"/>
                  </a:lnTo>
                  <a:close/>
                </a:path>
                <a:path w="1367789" h="995679">
                  <a:moveTo>
                    <a:pt x="381749" y="274229"/>
                  </a:moveTo>
                  <a:lnTo>
                    <a:pt x="379785" y="274810"/>
                  </a:lnTo>
                  <a:lnTo>
                    <a:pt x="378116" y="277934"/>
                  </a:lnTo>
                  <a:lnTo>
                    <a:pt x="378091" y="279400"/>
                  </a:lnTo>
                  <a:lnTo>
                    <a:pt x="381749" y="279400"/>
                  </a:lnTo>
                  <a:lnTo>
                    <a:pt x="381749" y="274229"/>
                  </a:lnTo>
                  <a:close/>
                </a:path>
                <a:path w="1367789" h="995679">
                  <a:moveTo>
                    <a:pt x="382981" y="273865"/>
                  </a:moveTo>
                  <a:lnTo>
                    <a:pt x="381749" y="274229"/>
                  </a:lnTo>
                  <a:lnTo>
                    <a:pt x="381749" y="279400"/>
                  </a:lnTo>
                  <a:lnTo>
                    <a:pt x="383559" y="279400"/>
                  </a:lnTo>
                  <a:lnTo>
                    <a:pt x="384225" y="278130"/>
                  </a:lnTo>
                  <a:lnTo>
                    <a:pt x="384517" y="278130"/>
                  </a:lnTo>
                  <a:lnTo>
                    <a:pt x="384517" y="276860"/>
                  </a:lnTo>
                  <a:lnTo>
                    <a:pt x="386949" y="276860"/>
                  </a:lnTo>
                  <a:lnTo>
                    <a:pt x="382981" y="273865"/>
                  </a:lnTo>
                  <a:close/>
                </a:path>
                <a:path w="1367789" h="995679">
                  <a:moveTo>
                    <a:pt x="389140" y="279342"/>
                  </a:moveTo>
                  <a:close/>
                </a:path>
                <a:path w="1367789" h="995679">
                  <a:moveTo>
                    <a:pt x="397497" y="273050"/>
                  </a:moveTo>
                  <a:lnTo>
                    <a:pt x="396582" y="273050"/>
                  </a:lnTo>
                  <a:lnTo>
                    <a:pt x="396582" y="279400"/>
                  </a:lnTo>
                  <a:lnTo>
                    <a:pt x="397497" y="279400"/>
                  </a:lnTo>
                  <a:lnTo>
                    <a:pt x="397497" y="273050"/>
                  </a:lnTo>
                  <a:close/>
                </a:path>
                <a:path w="1367789" h="995679">
                  <a:moveTo>
                    <a:pt x="400240" y="275079"/>
                  </a:moveTo>
                  <a:lnTo>
                    <a:pt x="400240" y="279400"/>
                  </a:lnTo>
                  <a:lnTo>
                    <a:pt x="400278" y="276860"/>
                  </a:lnTo>
                  <a:lnTo>
                    <a:pt x="400974" y="276860"/>
                  </a:lnTo>
                  <a:lnTo>
                    <a:pt x="400240" y="275079"/>
                  </a:lnTo>
                  <a:close/>
                </a:path>
                <a:path w="1367789" h="995679">
                  <a:moveTo>
                    <a:pt x="400974" y="276860"/>
                  </a:moveTo>
                  <a:lnTo>
                    <a:pt x="400278" y="276860"/>
                  </a:lnTo>
                  <a:lnTo>
                    <a:pt x="400278" y="279400"/>
                  </a:lnTo>
                  <a:lnTo>
                    <a:pt x="401467" y="279400"/>
                  </a:lnTo>
                  <a:lnTo>
                    <a:pt x="401417" y="277934"/>
                  </a:lnTo>
                  <a:lnTo>
                    <a:pt x="400974" y="276860"/>
                  </a:lnTo>
                  <a:close/>
                </a:path>
                <a:path w="1367789" h="995679">
                  <a:moveTo>
                    <a:pt x="407631" y="276860"/>
                  </a:moveTo>
                  <a:lnTo>
                    <a:pt x="406717" y="276860"/>
                  </a:lnTo>
                  <a:lnTo>
                    <a:pt x="406342" y="279400"/>
                  </a:lnTo>
                  <a:lnTo>
                    <a:pt x="407631" y="279400"/>
                  </a:lnTo>
                  <a:lnTo>
                    <a:pt x="407631" y="276860"/>
                  </a:lnTo>
                  <a:close/>
                </a:path>
                <a:path w="1367789" h="995679">
                  <a:moveTo>
                    <a:pt x="478005" y="266700"/>
                  </a:moveTo>
                  <a:lnTo>
                    <a:pt x="401981" y="266700"/>
                  </a:lnTo>
                  <a:lnTo>
                    <a:pt x="404941" y="273050"/>
                  </a:lnTo>
                  <a:lnTo>
                    <a:pt x="407631" y="273050"/>
                  </a:lnTo>
                  <a:lnTo>
                    <a:pt x="407631" y="279400"/>
                  </a:lnTo>
                  <a:lnTo>
                    <a:pt x="411327" y="279400"/>
                  </a:lnTo>
                  <a:lnTo>
                    <a:pt x="411327" y="276860"/>
                  </a:lnTo>
                  <a:lnTo>
                    <a:pt x="615751" y="276860"/>
                  </a:lnTo>
                  <a:lnTo>
                    <a:pt x="612051" y="275590"/>
                  </a:lnTo>
                  <a:lnTo>
                    <a:pt x="495553" y="275590"/>
                  </a:lnTo>
                  <a:lnTo>
                    <a:pt x="483806" y="271780"/>
                  </a:lnTo>
                  <a:lnTo>
                    <a:pt x="478005" y="266700"/>
                  </a:lnTo>
                  <a:close/>
                </a:path>
                <a:path w="1367789" h="995679">
                  <a:moveTo>
                    <a:pt x="628324" y="276860"/>
                  </a:moveTo>
                  <a:lnTo>
                    <a:pt x="615751" y="276860"/>
                  </a:lnTo>
                  <a:lnTo>
                    <a:pt x="623150" y="279400"/>
                  </a:lnTo>
                  <a:lnTo>
                    <a:pt x="630692" y="279400"/>
                  </a:lnTo>
                  <a:lnTo>
                    <a:pt x="628324" y="276860"/>
                  </a:lnTo>
                  <a:close/>
                </a:path>
                <a:path w="1367789" h="995679">
                  <a:moveTo>
                    <a:pt x="386949" y="276860"/>
                  </a:moveTo>
                  <a:lnTo>
                    <a:pt x="384517" y="276860"/>
                  </a:lnTo>
                  <a:lnTo>
                    <a:pt x="384517" y="278202"/>
                  </a:lnTo>
                  <a:lnTo>
                    <a:pt x="389140" y="279342"/>
                  </a:lnTo>
                  <a:lnTo>
                    <a:pt x="389140" y="278513"/>
                  </a:lnTo>
                  <a:lnTo>
                    <a:pt x="386949" y="276860"/>
                  </a:lnTo>
                  <a:close/>
                </a:path>
                <a:path w="1367789" h="995679">
                  <a:moveTo>
                    <a:pt x="346608" y="278295"/>
                  </a:moveTo>
                  <a:lnTo>
                    <a:pt x="345923" y="279313"/>
                  </a:lnTo>
                  <a:lnTo>
                    <a:pt x="346608" y="278925"/>
                  </a:lnTo>
                  <a:lnTo>
                    <a:pt x="346608" y="278295"/>
                  </a:lnTo>
                  <a:close/>
                </a:path>
                <a:path w="1367789" h="995679">
                  <a:moveTo>
                    <a:pt x="191388" y="228600"/>
                  </a:moveTo>
                  <a:lnTo>
                    <a:pt x="194266" y="236021"/>
                  </a:lnTo>
                  <a:lnTo>
                    <a:pt x="198601" y="243838"/>
                  </a:lnTo>
                  <a:lnTo>
                    <a:pt x="198704" y="246755"/>
                  </a:lnTo>
                  <a:lnTo>
                    <a:pt x="205549" y="259080"/>
                  </a:lnTo>
                  <a:lnTo>
                    <a:pt x="209886" y="268100"/>
                  </a:lnTo>
                  <a:lnTo>
                    <a:pt x="220347" y="275020"/>
                  </a:lnTo>
                  <a:lnTo>
                    <a:pt x="226428" y="275590"/>
                  </a:lnTo>
                  <a:lnTo>
                    <a:pt x="227181" y="277527"/>
                  </a:lnTo>
                  <a:lnTo>
                    <a:pt x="230994" y="278763"/>
                  </a:lnTo>
                  <a:lnTo>
                    <a:pt x="229166" y="272692"/>
                  </a:lnTo>
                  <a:lnTo>
                    <a:pt x="226192" y="271527"/>
                  </a:lnTo>
                  <a:lnTo>
                    <a:pt x="215328" y="270510"/>
                  </a:lnTo>
                  <a:lnTo>
                    <a:pt x="211836" y="260610"/>
                  </a:lnTo>
                  <a:lnTo>
                    <a:pt x="202567" y="252807"/>
                  </a:lnTo>
                  <a:lnTo>
                    <a:pt x="202476" y="240030"/>
                  </a:lnTo>
                  <a:lnTo>
                    <a:pt x="191388" y="228600"/>
                  </a:lnTo>
                  <a:close/>
                </a:path>
                <a:path w="1367789" h="995679">
                  <a:moveTo>
                    <a:pt x="389178" y="275590"/>
                  </a:moveTo>
                  <a:lnTo>
                    <a:pt x="389178" y="278542"/>
                  </a:lnTo>
                  <a:lnTo>
                    <a:pt x="389178" y="275590"/>
                  </a:lnTo>
                  <a:close/>
                </a:path>
                <a:path w="1367789" h="995679">
                  <a:moveTo>
                    <a:pt x="349465" y="276860"/>
                  </a:moveTo>
                  <a:lnTo>
                    <a:pt x="347573" y="276860"/>
                  </a:lnTo>
                  <a:lnTo>
                    <a:pt x="347573" y="278380"/>
                  </a:lnTo>
                  <a:lnTo>
                    <a:pt x="349266" y="277422"/>
                  </a:lnTo>
                  <a:lnTo>
                    <a:pt x="349365" y="277183"/>
                  </a:lnTo>
                  <a:lnTo>
                    <a:pt x="349465" y="276860"/>
                  </a:lnTo>
                  <a:close/>
                </a:path>
                <a:path w="1367789" h="995679">
                  <a:moveTo>
                    <a:pt x="346608" y="273715"/>
                  </a:moveTo>
                  <a:lnTo>
                    <a:pt x="346608" y="278295"/>
                  </a:lnTo>
                  <a:lnTo>
                    <a:pt x="347573" y="276860"/>
                  </a:lnTo>
                  <a:lnTo>
                    <a:pt x="350261" y="276860"/>
                  </a:lnTo>
                  <a:lnTo>
                    <a:pt x="352999" y="275311"/>
                  </a:lnTo>
                  <a:lnTo>
                    <a:pt x="353085" y="274320"/>
                  </a:lnTo>
                  <a:lnTo>
                    <a:pt x="349110" y="274320"/>
                  </a:lnTo>
                  <a:lnTo>
                    <a:pt x="346608" y="273715"/>
                  </a:lnTo>
                  <a:close/>
                </a:path>
                <a:path w="1367789" h="995679">
                  <a:moveTo>
                    <a:pt x="384517" y="278130"/>
                  </a:moveTo>
                  <a:lnTo>
                    <a:pt x="384225" y="278130"/>
                  </a:lnTo>
                  <a:lnTo>
                    <a:pt x="384517" y="278202"/>
                  </a:lnTo>
                  <a:close/>
                </a:path>
                <a:path w="1367789" h="995679">
                  <a:moveTo>
                    <a:pt x="379785" y="274810"/>
                  </a:moveTo>
                  <a:lnTo>
                    <a:pt x="378091" y="275311"/>
                  </a:lnTo>
                  <a:lnTo>
                    <a:pt x="378091" y="277981"/>
                  </a:lnTo>
                  <a:lnTo>
                    <a:pt x="379785" y="274810"/>
                  </a:lnTo>
                  <a:close/>
                </a:path>
                <a:path w="1367789" h="995679">
                  <a:moveTo>
                    <a:pt x="364185" y="265430"/>
                  </a:moveTo>
                  <a:lnTo>
                    <a:pt x="359689" y="265430"/>
                  </a:lnTo>
                  <a:lnTo>
                    <a:pt x="359244" y="271780"/>
                  </a:lnTo>
                  <a:lnTo>
                    <a:pt x="358660" y="272110"/>
                  </a:lnTo>
                  <a:lnTo>
                    <a:pt x="358660" y="273050"/>
                  </a:lnTo>
                  <a:lnTo>
                    <a:pt x="356999" y="273050"/>
                  </a:lnTo>
                  <a:lnTo>
                    <a:pt x="353085" y="275263"/>
                  </a:lnTo>
                  <a:lnTo>
                    <a:pt x="353077" y="277183"/>
                  </a:lnTo>
                  <a:lnTo>
                    <a:pt x="358660" y="277684"/>
                  </a:lnTo>
                  <a:lnTo>
                    <a:pt x="358660" y="276860"/>
                  </a:lnTo>
                  <a:lnTo>
                    <a:pt x="361441" y="276860"/>
                  </a:lnTo>
                  <a:lnTo>
                    <a:pt x="361441" y="270510"/>
                  </a:lnTo>
                  <a:lnTo>
                    <a:pt x="362369" y="270510"/>
                  </a:lnTo>
                  <a:lnTo>
                    <a:pt x="362369" y="269240"/>
                  </a:lnTo>
                  <a:lnTo>
                    <a:pt x="364185" y="269240"/>
                  </a:lnTo>
                  <a:lnTo>
                    <a:pt x="364185" y="265430"/>
                  </a:lnTo>
                  <a:close/>
                </a:path>
                <a:path w="1367789" h="995679">
                  <a:moveTo>
                    <a:pt x="370687" y="275590"/>
                  </a:moveTo>
                  <a:lnTo>
                    <a:pt x="369620" y="275590"/>
                  </a:lnTo>
                  <a:lnTo>
                    <a:pt x="370674" y="277661"/>
                  </a:lnTo>
                  <a:lnTo>
                    <a:pt x="370687" y="276860"/>
                  </a:lnTo>
                  <a:lnTo>
                    <a:pt x="370687" y="275590"/>
                  </a:lnTo>
                  <a:close/>
                </a:path>
                <a:path w="1367789" h="995679">
                  <a:moveTo>
                    <a:pt x="220347" y="275020"/>
                  </a:moveTo>
                  <a:lnTo>
                    <a:pt x="221208" y="275590"/>
                  </a:lnTo>
                  <a:lnTo>
                    <a:pt x="227181" y="277527"/>
                  </a:lnTo>
                  <a:lnTo>
                    <a:pt x="226428" y="275590"/>
                  </a:lnTo>
                  <a:lnTo>
                    <a:pt x="220347" y="275020"/>
                  </a:lnTo>
                  <a:close/>
                </a:path>
                <a:path w="1367789" h="995679">
                  <a:moveTo>
                    <a:pt x="366064" y="265586"/>
                  </a:moveTo>
                  <a:lnTo>
                    <a:pt x="366064" y="277422"/>
                  </a:lnTo>
                  <a:lnTo>
                    <a:pt x="367779" y="276539"/>
                  </a:lnTo>
                  <a:lnTo>
                    <a:pt x="367880" y="273050"/>
                  </a:lnTo>
                  <a:lnTo>
                    <a:pt x="367880" y="271780"/>
                  </a:lnTo>
                  <a:lnTo>
                    <a:pt x="366991" y="271780"/>
                  </a:lnTo>
                  <a:lnTo>
                    <a:pt x="366974" y="267970"/>
                  </a:lnTo>
                  <a:lnTo>
                    <a:pt x="366356" y="266700"/>
                  </a:lnTo>
                  <a:lnTo>
                    <a:pt x="366631" y="266700"/>
                  </a:lnTo>
                  <a:lnTo>
                    <a:pt x="366064" y="265586"/>
                  </a:lnTo>
                  <a:close/>
                </a:path>
                <a:path w="1367789" h="995679">
                  <a:moveTo>
                    <a:pt x="349465" y="276860"/>
                  </a:moveTo>
                  <a:lnTo>
                    <a:pt x="349296" y="277405"/>
                  </a:lnTo>
                  <a:lnTo>
                    <a:pt x="350152" y="276921"/>
                  </a:lnTo>
                  <a:lnTo>
                    <a:pt x="349465" y="276860"/>
                  </a:lnTo>
                  <a:close/>
                </a:path>
                <a:path w="1367789" h="995679">
                  <a:moveTo>
                    <a:pt x="350261" y="276860"/>
                  </a:moveTo>
                  <a:lnTo>
                    <a:pt x="349465" y="276860"/>
                  </a:lnTo>
                  <a:lnTo>
                    <a:pt x="350152" y="276921"/>
                  </a:lnTo>
                  <a:close/>
                </a:path>
                <a:path w="1367789" h="995679">
                  <a:moveTo>
                    <a:pt x="336473" y="276542"/>
                  </a:moveTo>
                  <a:lnTo>
                    <a:pt x="336473" y="276860"/>
                  </a:lnTo>
                  <a:lnTo>
                    <a:pt x="336605" y="276860"/>
                  </a:lnTo>
                  <a:lnTo>
                    <a:pt x="336473" y="276542"/>
                  </a:lnTo>
                  <a:close/>
                </a:path>
                <a:path w="1367789" h="995679">
                  <a:moveTo>
                    <a:pt x="336473" y="274693"/>
                  </a:moveTo>
                  <a:lnTo>
                    <a:pt x="336484" y="276567"/>
                  </a:lnTo>
                  <a:lnTo>
                    <a:pt x="336605" y="276860"/>
                  </a:lnTo>
                  <a:lnTo>
                    <a:pt x="337937" y="276860"/>
                  </a:lnTo>
                  <a:lnTo>
                    <a:pt x="336473" y="274693"/>
                  </a:lnTo>
                  <a:close/>
                </a:path>
                <a:path w="1367789" h="995679">
                  <a:moveTo>
                    <a:pt x="341985" y="276539"/>
                  </a:moveTo>
                  <a:lnTo>
                    <a:pt x="341985" y="276860"/>
                  </a:lnTo>
                  <a:lnTo>
                    <a:pt x="342410" y="276860"/>
                  </a:lnTo>
                  <a:lnTo>
                    <a:pt x="341985" y="276539"/>
                  </a:lnTo>
                  <a:close/>
                </a:path>
                <a:path w="1367789" h="995679">
                  <a:moveTo>
                    <a:pt x="366064" y="275590"/>
                  </a:moveTo>
                  <a:lnTo>
                    <a:pt x="364185" y="275590"/>
                  </a:lnTo>
                  <a:lnTo>
                    <a:pt x="364185" y="276860"/>
                  </a:lnTo>
                  <a:lnTo>
                    <a:pt x="366064" y="276860"/>
                  </a:lnTo>
                  <a:lnTo>
                    <a:pt x="366064" y="275590"/>
                  </a:lnTo>
                  <a:close/>
                </a:path>
                <a:path w="1367789" h="995679">
                  <a:moveTo>
                    <a:pt x="373430" y="276598"/>
                  </a:moveTo>
                  <a:lnTo>
                    <a:pt x="373430" y="276860"/>
                  </a:lnTo>
                  <a:lnTo>
                    <a:pt x="373697" y="276860"/>
                  </a:lnTo>
                  <a:lnTo>
                    <a:pt x="373430" y="276598"/>
                  </a:lnTo>
                  <a:close/>
                </a:path>
                <a:path w="1367789" h="995679">
                  <a:moveTo>
                    <a:pt x="377126" y="265766"/>
                  </a:moveTo>
                  <a:lnTo>
                    <a:pt x="374022" y="268865"/>
                  </a:lnTo>
                  <a:lnTo>
                    <a:pt x="374042" y="269155"/>
                  </a:lnTo>
                  <a:lnTo>
                    <a:pt x="374789" y="270510"/>
                  </a:lnTo>
                  <a:lnTo>
                    <a:pt x="373430" y="271210"/>
                  </a:lnTo>
                  <a:lnTo>
                    <a:pt x="373430" y="276598"/>
                  </a:lnTo>
                  <a:lnTo>
                    <a:pt x="373697" y="276860"/>
                  </a:lnTo>
                  <a:lnTo>
                    <a:pt x="375851" y="274693"/>
                  </a:lnTo>
                  <a:lnTo>
                    <a:pt x="375325" y="274330"/>
                  </a:lnTo>
                  <a:lnTo>
                    <a:pt x="375324" y="273016"/>
                  </a:lnTo>
                  <a:lnTo>
                    <a:pt x="377000" y="269155"/>
                  </a:lnTo>
                  <a:lnTo>
                    <a:pt x="377126" y="265766"/>
                  </a:lnTo>
                  <a:close/>
                </a:path>
                <a:path w="1367789" h="995679">
                  <a:moveTo>
                    <a:pt x="404941" y="273050"/>
                  </a:moveTo>
                  <a:lnTo>
                    <a:pt x="403009" y="273050"/>
                  </a:lnTo>
                  <a:lnTo>
                    <a:pt x="403009" y="276860"/>
                  </a:lnTo>
                  <a:lnTo>
                    <a:pt x="406717" y="276860"/>
                  </a:lnTo>
                  <a:lnTo>
                    <a:pt x="404941" y="273050"/>
                  </a:lnTo>
                  <a:close/>
                </a:path>
                <a:path w="1367789" h="995679">
                  <a:moveTo>
                    <a:pt x="373430" y="271210"/>
                  </a:moveTo>
                  <a:lnTo>
                    <a:pt x="372503" y="271688"/>
                  </a:lnTo>
                  <a:lnTo>
                    <a:pt x="372503" y="275689"/>
                  </a:lnTo>
                  <a:lnTo>
                    <a:pt x="373430" y="276598"/>
                  </a:lnTo>
                  <a:lnTo>
                    <a:pt x="373430" y="271210"/>
                  </a:lnTo>
                  <a:close/>
                </a:path>
                <a:path w="1367789" h="995679">
                  <a:moveTo>
                    <a:pt x="328238" y="269240"/>
                  </a:moveTo>
                  <a:lnTo>
                    <a:pt x="325373" y="269240"/>
                  </a:lnTo>
                  <a:lnTo>
                    <a:pt x="325373" y="276567"/>
                  </a:lnTo>
                  <a:lnTo>
                    <a:pt x="328238" y="269240"/>
                  </a:lnTo>
                  <a:close/>
                </a:path>
                <a:path w="1367789" h="995679">
                  <a:moveTo>
                    <a:pt x="334320" y="270744"/>
                  </a:moveTo>
                  <a:lnTo>
                    <a:pt x="341985" y="276539"/>
                  </a:lnTo>
                  <a:lnTo>
                    <a:pt x="341985" y="272597"/>
                  </a:lnTo>
                  <a:lnTo>
                    <a:pt x="334320" y="270744"/>
                  </a:lnTo>
                  <a:close/>
                </a:path>
                <a:path w="1367789" h="995679">
                  <a:moveTo>
                    <a:pt x="367906" y="269883"/>
                  </a:moveTo>
                  <a:lnTo>
                    <a:pt x="367906" y="276473"/>
                  </a:lnTo>
                  <a:lnTo>
                    <a:pt x="369620" y="275590"/>
                  </a:lnTo>
                  <a:lnTo>
                    <a:pt x="370687" y="275590"/>
                  </a:lnTo>
                  <a:lnTo>
                    <a:pt x="370642" y="273865"/>
                  </a:lnTo>
                  <a:lnTo>
                    <a:pt x="369917" y="273154"/>
                  </a:lnTo>
                  <a:lnTo>
                    <a:pt x="368569" y="270510"/>
                  </a:lnTo>
                  <a:lnTo>
                    <a:pt x="368211" y="270510"/>
                  </a:lnTo>
                  <a:lnTo>
                    <a:pt x="367906" y="269883"/>
                  </a:lnTo>
                  <a:close/>
                </a:path>
                <a:path w="1367789" h="995679">
                  <a:moveTo>
                    <a:pt x="372503" y="271688"/>
                  </a:moveTo>
                  <a:lnTo>
                    <a:pt x="371684" y="272110"/>
                  </a:lnTo>
                  <a:lnTo>
                    <a:pt x="371614" y="274818"/>
                  </a:lnTo>
                  <a:lnTo>
                    <a:pt x="372503" y="275689"/>
                  </a:lnTo>
                  <a:lnTo>
                    <a:pt x="372503" y="271688"/>
                  </a:lnTo>
                  <a:close/>
                </a:path>
                <a:path w="1367789" h="995679">
                  <a:moveTo>
                    <a:pt x="362369" y="270510"/>
                  </a:moveTo>
                  <a:lnTo>
                    <a:pt x="361441" y="270510"/>
                  </a:lnTo>
                  <a:lnTo>
                    <a:pt x="361441" y="275590"/>
                  </a:lnTo>
                  <a:lnTo>
                    <a:pt x="364185" y="275590"/>
                  </a:lnTo>
                  <a:lnTo>
                    <a:pt x="364185" y="273050"/>
                  </a:lnTo>
                  <a:lnTo>
                    <a:pt x="362369" y="273050"/>
                  </a:lnTo>
                  <a:lnTo>
                    <a:pt x="362369" y="270510"/>
                  </a:lnTo>
                  <a:close/>
                </a:path>
                <a:path w="1367789" h="995679">
                  <a:moveTo>
                    <a:pt x="377126" y="275572"/>
                  </a:moveTo>
                  <a:close/>
                </a:path>
                <a:path w="1367789" h="995679">
                  <a:moveTo>
                    <a:pt x="380822" y="269720"/>
                  </a:moveTo>
                  <a:lnTo>
                    <a:pt x="377196" y="273340"/>
                  </a:lnTo>
                  <a:lnTo>
                    <a:pt x="377151" y="275590"/>
                  </a:lnTo>
                  <a:lnTo>
                    <a:pt x="378091" y="275311"/>
                  </a:lnTo>
                  <a:lnTo>
                    <a:pt x="378091" y="273050"/>
                  </a:lnTo>
                  <a:lnTo>
                    <a:pt x="380822" y="273050"/>
                  </a:lnTo>
                  <a:lnTo>
                    <a:pt x="380822" y="269720"/>
                  </a:lnTo>
                  <a:close/>
                </a:path>
                <a:path w="1367789" h="995679">
                  <a:moveTo>
                    <a:pt x="389140" y="273050"/>
                  </a:moveTo>
                  <a:lnTo>
                    <a:pt x="385737" y="273050"/>
                  </a:lnTo>
                  <a:lnTo>
                    <a:pt x="385483" y="273125"/>
                  </a:lnTo>
                  <a:lnTo>
                    <a:pt x="385483" y="275590"/>
                  </a:lnTo>
                  <a:lnTo>
                    <a:pt x="389140" y="275590"/>
                  </a:lnTo>
                  <a:lnTo>
                    <a:pt x="389140" y="273050"/>
                  </a:lnTo>
                  <a:close/>
                </a:path>
                <a:path w="1367789" h="995679">
                  <a:moveTo>
                    <a:pt x="398357" y="270510"/>
                  </a:moveTo>
                  <a:lnTo>
                    <a:pt x="396544" y="270510"/>
                  </a:lnTo>
                  <a:lnTo>
                    <a:pt x="396544" y="275590"/>
                  </a:lnTo>
                  <a:lnTo>
                    <a:pt x="396582" y="273050"/>
                  </a:lnTo>
                  <a:lnTo>
                    <a:pt x="399404" y="273050"/>
                  </a:lnTo>
                  <a:lnTo>
                    <a:pt x="398357" y="270510"/>
                  </a:lnTo>
                  <a:close/>
                </a:path>
                <a:path w="1367789" h="995679">
                  <a:moveTo>
                    <a:pt x="542966" y="266700"/>
                  </a:moveTo>
                  <a:lnTo>
                    <a:pt x="512778" y="266700"/>
                  </a:lnTo>
                  <a:lnTo>
                    <a:pt x="510648" y="268004"/>
                  </a:lnTo>
                  <a:lnTo>
                    <a:pt x="495553" y="275590"/>
                  </a:lnTo>
                  <a:lnTo>
                    <a:pt x="612051" y="275590"/>
                  </a:lnTo>
                  <a:lnTo>
                    <a:pt x="600036" y="271780"/>
                  </a:lnTo>
                  <a:lnTo>
                    <a:pt x="598622" y="270510"/>
                  </a:lnTo>
                  <a:lnTo>
                    <a:pt x="548106" y="270510"/>
                  </a:lnTo>
                  <a:lnTo>
                    <a:pt x="542966" y="266700"/>
                  </a:lnTo>
                  <a:close/>
                </a:path>
                <a:path w="1367789" h="995679">
                  <a:moveTo>
                    <a:pt x="377126" y="273410"/>
                  </a:moveTo>
                  <a:lnTo>
                    <a:pt x="375851" y="274693"/>
                  </a:lnTo>
                  <a:lnTo>
                    <a:pt x="377126" y="275572"/>
                  </a:lnTo>
                  <a:lnTo>
                    <a:pt x="377126" y="273410"/>
                  </a:lnTo>
                  <a:close/>
                </a:path>
                <a:path w="1367789" h="995679">
                  <a:moveTo>
                    <a:pt x="381749" y="273050"/>
                  </a:moveTo>
                  <a:lnTo>
                    <a:pt x="378091" y="273050"/>
                  </a:lnTo>
                  <a:lnTo>
                    <a:pt x="378091" y="275311"/>
                  </a:lnTo>
                  <a:lnTo>
                    <a:pt x="379761" y="274818"/>
                  </a:lnTo>
                  <a:lnTo>
                    <a:pt x="380047" y="274320"/>
                  </a:lnTo>
                  <a:lnTo>
                    <a:pt x="381749" y="273154"/>
                  </a:lnTo>
                  <a:close/>
                </a:path>
                <a:path w="1367789" h="995679">
                  <a:moveTo>
                    <a:pt x="396544" y="259024"/>
                  </a:moveTo>
                  <a:lnTo>
                    <a:pt x="395767" y="259458"/>
                  </a:lnTo>
                  <a:lnTo>
                    <a:pt x="395740" y="264160"/>
                  </a:lnTo>
                  <a:lnTo>
                    <a:pt x="400240" y="275079"/>
                  </a:lnTo>
                  <a:lnTo>
                    <a:pt x="400240" y="270510"/>
                  </a:lnTo>
                  <a:lnTo>
                    <a:pt x="403757" y="270510"/>
                  </a:lnTo>
                  <a:lnTo>
                    <a:pt x="403165" y="269240"/>
                  </a:lnTo>
                  <a:lnTo>
                    <a:pt x="399313" y="269240"/>
                  </a:lnTo>
                  <a:lnTo>
                    <a:pt x="399313" y="265430"/>
                  </a:lnTo>
                  <a:lnTo>
                    <a:pt x="401389" y="265430"/>
                  </a:lnTo>
                  <a:lnTo>
                    <a:pt x="400797" y="264160"/>
                  </a:lnTo>
                  <a:lnTo>
                    <a:pt x="396544" y="264160"/>
                  </a:lnTo>
                  <a:lnTo>
                    <a:pt x="396544" y="259024"/>
                  </a:lnTo>
                  <a:close/>
                </a:path>
                <a:path w="1367789" h="995679">
                  <a:moveTo>
                    <a:pt x="209886" y="268100"/>
                  </a:moveTo>
                  <a:lnTo>
                    <a:pt x="212877" y="274320"/>
                  </a:lnTo>
                  <a:lnTo>
                    <a:pt x="220347" y="275020"/>
                  </a:lnTo>
                  <a:lnTo>
                    <a:pt x="209886" y="268100"/>
                  </a:lnTo>
                  <a:close/>
                </a:path>
                <a:path w="1367789" h="995679">
                  <a:moveTo>
                    <a:pt x="381749" y="273154"/>
                  </a:moveTo>
                  <a:lnTo>
                    <a:pt x="380042" y="274330"/>
                  </a:lnTo>
                  <a:lnTo>
                    <a:pt x="379785" y="274810"/>
                  </a:lnTo>
                  <a:lnTo>
                    <a:pt x="381749" y="274229"/>
                  </a:lnTo>
                  <a:lnTo>
                    <a:pt x="381749" y="273154"/>
                  </a:lnTo>
                  <a:close/>
                </a:path>
                <a:path w="1367789" h="995679">
                  <a:moveTo>
                    <a:pt x="371576" y="272166"/>
                  </a:moveTo>
                  <a:lnTo>
                    <a:pt x="369862" y="273050"/>
                  </a:lnTo>
                  <a:lnTo>
                    <a:pt x="370687" y="273050"/>
                  </a:lnTo>
                  <a:lnTo>
                    <a:pt x="370687" y="273909"/>
                  </a:lnTo>
                  <a:lnTo>
                    <a:pt x="371576" y="274780"/>
                  </a:lnTo>
                  <a:lnTo>
                    <a:pt x="371576" y="272166"/>
                  </a:lnTo>
                  <a:close/>
                </a:path>
                <a:path w="1367789" h="995679">
                  <a:moveTo>
                    <a:pt x="336473" y="273050"/>
                  </a:moveTo>
                  <a:lnTo>
                    <a:pt x="335559" y="273050"/>
                  </a:lnTo>
                  <a:lnTo>
                    <a:pt x="335606" y="273410"/>
                  </a:lnTo>
                  <a:lnTo>
                    <a:pt x="336473" y="274693"/>
                  </a:lnTo>
                  <a:lnTo>
                    <a:pt x="336473" y="273050"/>
                  </a:lnTo>
                  <a:close/>
                </a:path>
                <a:path w="1367789" h="995679">
                  <a:moveTo>
                    <a:pt x="377126" y="268865"/>
                  </a:moveTo>
                  <a:lnTo>
                    <a:pt x="375324" y="273016"/>
                  </a:lnTo>
                  <a:lnTo>
                    <a:pt x="375325" y="274330"/>
                  </a:lnTo>
                  <a:lnTo>
                    <a:pt x="375851" y="274693"/>
                  </a:lnTo>
                  <a:lnTo>
                    <a:pt x="377126" y="273410"/>
                  </a:lnTo>
                  <a:lnTo>
                    <a:pt x="377126" y="268865"/>
                  </a:lnTo>
                  <a:close/>
                </a:path>
                <a:path w="1367789" h="995679">
                  <a:moveTo>
                    <a:pt x="334505" y="271780"/>
                  </a:moveTo>
                  <a:lnTo>
                    <a:pt x="335559" y="274330"/>
                  </a:lnTo>
                  <a:lnTo>
                    <a:pt x="335433" y="273154"/>
                  </a:lnTo>
                  <a:lnTo>
                    <a:pt x="334505" y="271780"/>
                  </a:lnTo>
                  <a:close/>
                </a:path>
                <a:path w="1367789" h="995679">
                  <a:moveTo>
                    <a:pt x="350939" y="273050"/>
                  </a:moveTo>
                  <a:lnTo>
                    <a:pt x="349110" y="274320"/>
                  </a:lnTo>
                  <a:lnTo>
                    <a:pt x="353085" y="274320"/>
                  </a:lnTo>
                  <a:lnTo>
                    <a:pt x="350939" y="273050"/>
                  </a:lnTo>
                  <a:close/>
                </a:path>
                <a:path w="1367789" h="995679">
                  <a:moveTo>
                    <a:pt x="381901" y="273050"/>
                  </a:moveTo>
                  <a:lnTo>
                    <a:pt x="381749" y="274229"/>
                  </a:lnTo>
                  <a:lnTo>
                    <a:pt x="382981" y="273865"/>
                  </a:lnTo>
                  <a:lnTo>
                    <a:pt x="381901" y="273050"/>
                  </a:lnTo>
                  <a:close/>
                </a:path>
                <a:path w="1367789" h="995679">
                  <a:moveTo>
                    <a:pt x="370687" y="273050"/>
                  </a:moveTo>
                  <a:lnTo>
                    <a:pt x="369811" y="273050"/>
                  </a:lnTo>
                  <a:lnTo>
                    <a:pt x="370687" y="273909"/>
                  </a:lnTo>
                  <a:lnTo>
                    <a:pt x="370687" y="273050"/>
                  </a:lnTo>
                  <a:close/>
                </a:path>
                <a:path w="1367789" h="995679">
                  <a:moveTo>
                    <a:pt x="385483" y="273050"/>
                  </a:moveTo>
                  <a:lnTo>
                    <a:pt x="381901" y="273050"/>
                  </a:lnTo>
                  <a:lnTo>
                    <a:pt x="382981" y="273865"/>
                  </a:lnTo>
                  <a:lnTo>
                    <a:pt x="385384" y="273154"/>
                  </a:lnTo>
                  <a:close/>
                </a:path>
                <a:path w="1367789" h="995679">
                  <a:moveTo>
                    <a:pt x="321045" y="273050"/>
                  </a:moveTo>
                  <a:lnTo>
                    <a:pt x="320763" y="273050"/>
                  </a:lnTo>
                  <a:lnTo>
                    <a:pt x="320763" y="273743"/>
                  </a:lnTo>
                  <a:lnTo>
                    <a:pt x="321045" y="273050"/>
                  </a:lnTo>
                  <a:close/>
                </a:path>
                <a:path w="1367789" h="995679">
                  <a:moveTo>
                    <a:pt x="359857" y="263028"/>
                  </a:moveTo>
                  <a:lnTo>
                    <a:pt x="355652" y="264802"/>
                  </a:lnTo>
                  <a:lnTo>
                    <a:pt x="354964" y="269240"/>
                  </a:lnTo>
                  <a:lnTo>
                    <a:pt x="341985" y="270127"/>
                  </a:lnTo>
                  <a:lnTo>
                    <a:pt x="341985" y="272597"/>
                  </a:lnTo>
                  <a:lnTo>
                    <a:pt x="346608" y="273715"/>
                  </a:lnTo>
                  <a:lnTo>
                    <a:pt x="346608" y="273050"/>
                  </a:lnTo>
                  <a:lnTo>
                    <a:pt x="356999" y="273050"/>
                  </a:lnTo>
                  <a:lnTo>
                    <a:pt x="358561" y="272166"/>
                  </a:lnTo>
                  <a:lnTo>
                    <a:pt x="358660" y="265430"/>
                  </a:lnTo>
                  <a:lnTo>
                    <a:pt x="359689" y="265430"/>
                  </a:lnTo>
                  <a:lnTo>
                    <a:pt x="359857" y="263028"/>
                  </a:lnTo>
                  <a:close/>
                </a:path>
                <a:path w="1367789" h="995679">
                  <a:moveTo>
                    <a:pt x="378040" y="266758"/>
                  </a:moveTo>
                  <a:lnTo>
                    <a:pt x="377239" y="268605"/>
                  </a:lnTo>
                  <a:lnTo>
                    <a:pt x="377126" y="273410"/>
                  </a:lnTo>
                  <a:lnTo>
                    <a:pt x="378747" y="271780"/>
                  </a:lnTo>
                  <a:lnTo>
                    <a:pt x="378040" y="271780"/>
                  </a:lnTo>
                  <a:lnTo>
                    <a:pt x="378040" y="266758"/>
                  </a:lnTo>
                  <a:close/>
                </a:path>
                <a:path w="1367789" h="995679">
                  <a:moveTo>
                    <a:pt x="381901" y="273050"/>
                  </a:moveTo>
                  <a:lnTo>
                    <a:pt x="381749" y="273050"/>
                  </a:lnTo>
                  <a:lnTo>
                    <a:pt x="381901" y="273050"/>
                  </a:lnTo>
                  <a:close/>
                </a:path>
                <a:path w="1367789" h="995679">
                  <a:moveTo>
                    <a:pt x="382148" y="268433"/>
                  </a:moveTo>
                  <a:lnTo>
                    <a:pt x="380822" y="269720"/>
                  </a:lnTo>
                  <a:lnTo>
                    <a:pt x="380822" y="270510"/>
                  </a:lnTo>
                  <a:lnTo>
                    <a:pt x="385483" y="270510"/>
                  </a:lnTo>
                  <a:lnTo>
                    <a:pt x="385483" y="273125"/>
                  </a:lnTo>
                  <a:lnTo>
                    <a:pt x="389178" y="272031"/>
                  </a:lnTo>
                  <a:lnTo>
                    <a:pt x="389178" y="271418"/>
                  </a:lnTo>
                  <a:lnTo>
                    <a:pt x="382148" y="268433"/>
                  </a:lnTo>
                  <a:close/>
                </a:path>
                <a:path w="1367789" h="995679">
                  <a:moveTo>
                    <a:pt x="333349" y="270510"/>
                  </a:moveTo>
                  <a:lnTo>
                    <a:pt x="333278" y="273050"/>
                  </a:lnTo>
                  <a:lnTo>
                    <a:pt x="335030" y="273050"/>
                  </a:lnTo>
                  <a:lnTo>
                    <a:pt x="334505" y="271780"/>
                  </a:lnTo>
                  <a:lnTo>
                    <a:pt x="335690" y="271780"/>
                  </a:lnTo>
                  <a:lnTo>
                    <a:pt x="334320" y="270744"/>
                  </a:lnTo>
                  <a:lnTo>
                    <a:pt x="333349" y="270510"/>
                  </a:lnTo>
                  <a:close/>
                </a:path>
                <a:path w="1367789" h="995679">
                  <a:moveTo>
                    <a:pt x="366064" y="269240"/>
                  </a:moveTo>
                  <a:lnTo>
                    <a:pt x="362369" y="269240"/>
                  </a:lnTo>
                  <a:lnTo>
                    <a:pt x="362369" y="273050"/>
                  </a:lnTo>
                  <a:lnTo>
                    <a:pt x="366064" y="273050"/>
                  </a:lnTo>
                  <a:lnTo>
                    <a:pt x="366064" y="269240"/>
                  </a:lnTo>
                  <a:close/>
                </a:path>
                <a:path w="1367789" h="995679">
                  <a:moveTo>
                    <a:pt x="367880" y="269831"/>
                  </a:moveTo>
                  <a:lnTo>
                    <a:pt x="367880" y="273050"/>
                  </a:lnTo>
                  <a:lnTo>
                    <a:pt x="367880" y="269831"/>
                  </a:lnTo>
                  <a:close/>
                </a:path>
                <a:path w="1367789" h="995679">
                  <a:moveTo>
                    <a:pt x="369845" y="273016"/>
                  </a:moveTo>
                  <a:close/>
                </a:path>
                <a:path w="1367789" h="995679">
                  <a:moveTo>
                    <a:pt x="371576" y="271292"/>
                  </a:moveTo>
                  <a:lnTo>
                    <a:pt x="369845" y="273016"/>
                  </a:lnTo>
                  <a:lnTo>
                    <a:pt x="371576" y="272166"/>
                  </a:lnTo>
                  <a:lnTo>
                    <a:pt x="371576" y="271292"/>
                  </a:lnTo>
                  <a:close/>
                </a:path>
                <a:path w="1367789" h="995679">
                  <a:moveTo>
                    <a:pt x="393801" y="256981"/>
                  </a:moveTo>
                  <a:lnTo>
                    <a:pt x="390324" y="261345"/>
                  </a:lnTo>
                  <a:lnTo>
                    <a:pt x="390207" y="261620"/>
                  </a:lnTo>
                  <a:lnTo>
                    <a:pt x="390105" y="273050"/>
                  </a:lnTo>
                  <a:lnTo>
                    <a:pt x="393801" y="273050"/>
                  </a:lnTo>
                  <a:lnTo>
                    <a:pt x="393801" y="265430"/>
                  </a:lnTo>
                  <a:lnTo>
                    <a:pt x="395617" y="265430"/>
                  </a:lnTo>
                  <a:lnTo>
                    <a:pt x="395576" y="263763"/>
                  </a:lnTo>
                  <a:lnTo>
                    <a:pt x="394169" y="260350"/>
                  </a:lnTo>
                  <a:lnTo>
                    <a:pt x="395617" y="259541"/>
                  </a:lnTo>
                  <a:lnTo>
                    <a:pt x="395617" y="257810"/>
                  </a:lnTo>
                  <a:lnTo>
                    <a:pt x="393801" y="257810"/>
                  </a:lnTo>
                  <a:lnTo>
                    <a:pt x="393801" y="256981"/>
                  </a:lnTo>
                  <a:close/>
                </a:path>
                <a:path w="1367789" h="995679">
                  <a:moveTo>
                    <a:pt x="395617" y="265430"/>
                  </a:moveTo>
                  <a:lnTo>
                    <a:pt x="393801" y="265430"/>
                  </a:lnTo>
                  <a:lnTo>
                    <a:pt x="393801" y="273050"/>
                  </a:lnTo>
                  <a:lnTo>
                    <a:pt x="396544" y="273050"/>
                  </a:lnTo>
                  <a:lnTo>
                    <a:pt x="396544" y="270510"/>
                  </a:lnTo>
                  <a:lnTo>
                    <a:pt x="398357" y="270510"/>
                  </a:lnTo>
                  <a:lnTo>
                    <a:pt x="397833" y="269240"/>
                  </a:lnTo>
                  <a:lnTo>
                    <a:pt x="395617" y="269240"/>
                  </a:lnTo>
                  <a:lnTo>
                    <a:pt x="395617" y="265430"/>
                  </a:lnTo>
                  <a:close/>
                </a:path>
                <a:path w="1367789" h="995679">
                  <a:moveTo>
                    <a:pt x="480034" y="261620"/>
                  </a:moveTo>
                  <a:lnTo>
                    <a:pt x="472203" y="261620"/>
                  </a:lnTo>
                  <a:lnTo>
                    <a:pt x="483806" y="271780"/>
                  </a:lnTo>
                  <a:lnTo>
                    <a:pt x="487722" y="273050"/>
                  </a:lnTo>
                  <a:lnTo>
                    <a:pt x="500608" y="273050"/>
                  </a:lnTo>
                  <a:lnTo>
                    <a:pt x="505663" y="270510"/>
                  </a:lnTo>
                  <a:lnTo>
                    <a:pt x="495058" y="270510"/>
                  </a:lnTo>
                  <a:lnTo>
                    <a:pt x="480034" y="261620"/>
                  </a:lnTo>
                  <a:close/>
                </a:path>
                <a:path w="1367789" h="995679">
                  <a:moveTo>
                    <a:pt x="596677" y="261620"/>
                  </a:moveTo>
                  <a:lnTo>
                    <a:pt x="588725" y="261620"/>
                  </a:lnTo>
                  <a:lnTo>
                    <a:pt x="600036" y="271780"/>
                  </a:lnTo>
                  <a:lnTo>
                    <a:pt x="604041" y="273050"/>
                  </a:lnTo>
                  <a:lnTo>
                    <a:pt x="621897" y="273050"/>
                  </a:lnTo>
                  <a:lnTo>
                    <a:pt x="613778" y="270510"/>
                  </a:lnTo>
                  <a:lnTo>
                    <a:pt x="602691" y="266700"/>
                  </a:lnTo>
                  <a:lnTo>
                    <a:pt x="596677" y="261620"/>
                  </a:lnTo>
                  <a:close/>
                </a:path>
                <a:path w="1367789" h="995679">
                  <a:moveTo>
                    <a:pt x="371576" y="264689"/>
                  </a:moveTo>
                  <a:lnTo>
                    <a:pt x="371576" y="265430"/>
                  </a:lnTo>
                  <a:lnTo>
                    <a:pt x="367880" y="265430"/>
                  </a:lnTo>
                  <a:lnTo>
                    <a:pt x="367923" y="269240"/>
                  </a:lnTo>
                  <a:lnTo>
                    <a:pt x="369845" y="273016"/>
                  </a:lnTo>
                  <a:lnTo>
                    <a:pt x="371449" y="271418"/>
                  </a:lnTo>
                  <a:lnTo>
                    <a:pt x="371576" y="269240"/>
                  </a:lnTo>
                  <a:lnTo>
                    <a:pt x="373637" y="269240"/>
                  </a:lnTo>
                  <a:lnTo>
                    <a:pt x="373920" y="268957"/>
                  </a:lnTo>
                  <a:lnTo>
                    <a:pt x="371576" y="264689"/>
                  </a:lnTo>
                  <a:close/>
                </a:path>
                <a:path w="1367789" h="995679">
                  <a:moveTo>
                    <a:pt x="226192" y="271527"/>
                  </a:moveTo>
                  <a:lnTo>
                    <a:pt x="229166" y="272692"/>
                  </a:lnTo>
                  <a:lnTo>
                    <a:pt x="228892" y="271780"/>
                  </a:lnTo>
                  <a:lnTo>
                    <a:pt x="226192" y="271527"/>
                  </a:lnTo>
                  <a:close/>
                </a:path>
                <a:path w="1367789" h="995679">
                  <a:moveTo>
                    <a:pt x="338289" y="267736"/>
                  </a:moveTo>
                  <a:lnTo>
                    <a:pt x="334009" y="270510"/>
                  </a:lnTo>
                  <a:lnTo>
                    <a:pt x="334320" y="270744"/>
                  </a:lnTo>
                  <a:lnTo>
                    <a:pt x="341985" y="272597"/>
                  </a:lnTo>
                  <a:lnTo>
                    <a:pt x="341985" y="270510"/>
                  </a:lnTo>
                  <a:lnTo>
                    <a:pt x="336397" y="270510"/>
                  </a:lnTo>
                  <a:lnTo>
                    <a:pt x="341985" y="269301"/>
                  </a:lnTo>
                  <a:lnTo>
                    <a:pt x="338289" y="269240"/>
                  </a:lnTo>
                  <a:lnTo>
                    <a:pt x="338289" y="267736"/>
                  </a:lnTo>
                  <a:close/>
                </a:path>
                <a:path w="1367789" h="995679">
                  <a:moveTo>
                    <a:pt x="372503" y="270510"/>
                  </a:moveTo>
                  <a:lnTo>
                    <a:pt x="372362" y="270510"/>
                  </a:lnTo>
                  <a:lnTo>
                    <a:pt x="371658" y="271210"/>
                  </a:lnTo>
                  <a:lnTo>
                    <a:pt x="371614" y="272146"/>
                  </a:lnTo>
                  <a:lnTo>
                    <a:pt x="372503" y="271688"/>
                  </a:lnTo>
                  <a:lnTo>
                    <a:pt x="372503" y="270510"/>
                  </a:lnTo>
                  <a:close/>
                </a:path>
                <a:path w="1367789" h="995679">
                  <a:moveTo>
                    <a:pt x="359689" y="265430"/>
                  </a:moveTo>
                  <a:lnTo>
                    <a:pt x="358660" y="265430"/>
                  </a:lnTo>
                  <a:lnTo>
                    <a:pt x="358660" y="272110"/>
                  </a:lnTo>
                  <a:lnTo>
                    <a:pt x="359244" y="271780"/>
                  </a:lnTo>
                  <a:lnTo>
                    <a:pt x="359689" y="265430"/>
                  </a:lnTo>
                  <a:close/>
                </a:path>
                <a:path w="1367789" h="995679">
                  <a:moveTo>
                    <a:pt x="389178" y="271418"/>
                  </a:moveTo>
                  <a:lnTo>
                    <a:pt x="389178" y="272031"/>
                  </a:lnTo>
                  <a:lnTo>
                    <a:pt x="390029" y="271780"/>
                  </a:lnTo>
                  <a:lnTo>
                    <a:pt x="389178" y="271418"/>
                  </a:lnTo>
                  <a:close/>
                </a:path>
                <a:path w="1367789" h="995679">
                  <a:moveTo>
                    <a:pt x="366991" y="268004"/>
                  </a:moveTo>
                  <a:lnTo>
                    <a:pt x="366991" y="271780"/>
                  </a:lnTo>
                  <a:lnTo>
                    <a:pt x="367880" y="271780"/>
                  </a:lnTo>
                  <a:lnTo>
                    <a:pt x="367827" y="269720"/>
                  </a:lnTo>
                  <a:lnTo>
                    <a:pt x="366991" y="268004"/>
                  </a:lnTo>
                  <a:close/>
                </a:path>
                <a:path w="1367789" h="995679">
                  <a:moveTo>
                    <a:pt x="378066" y="266700"/>
                  </a:moveTo>
                  <a:lnTo>
                    <a:pt x="378040" y="271780"/>
                  </a:lnTo>
                  <a:lnTo>
                    <a:pt x="378747" y="271780"/>
                  </a:lnTo>
                  <a:lnTo>
                    <a:pt x="380708" y="269831"/>
                  </a:lnTo>
                  <a:lnTo>
                    <a:pt x="380822" y="269240"/>
                  </a:lnTo>
                  <a:lnTo>
                    <a:pt x="381317" y="269240"/>
                  </a:lnTo>
                  <a:lnTo>
                    <a:pt x="382148" y="268433"/>
                  </a:lnTo>
                  <a:lnTo>
                    <a:pt x="378066" y="266700"/>
                  </a:lnTo>
                  <a:close/>
                </a:path>
                <a:path w="1367789" h="995679">
                  <a:moveTo>
                    <a:pt x="373430" y="269475"/>
                  </a:moveTo>
                  <a:lnTo>
                    <a:pt x="372427" y="270510"/>
                  </a:lnTo>
                  <a:lnTo>
                    <a:pt x="372503" y="271688"/>
                  </a:lnTo>
                  <a:lnTo>
                    <a:pt x="373345" y="271254"/>
                  </a:lnTo>
                  <a:lnTo>
                    <a:pt x="373430" y="269475"/>
                  </a:lnTo>
                  <a:close/>
                </a:path>
                <a:path w="1367789" h="995679">
                  <a:moveTo>
                    <a:pt x="211836" y="260610"/>
                  </a:moveTo>
                  <a:lnTo>
                    <a:pt x="215328" y="270510"/>
                  </a:lnTo>
                  <a:lnTo>
                    <a:pt x="226192" y="271527"/>
                  </a:lnTo>
                  <a:lnTo>
                    <a:pt x="223596" y="270510"/>
                  </a:lnTo>
                  <a:lnTo>
                    <a:pt x="211836" y="260610"/>
                  </a:lnTo>
                  <a:close/>
                </a:path>
                <a:path w="1367789" h="995679">
                  <a:moveTo>
                    <a:pt x="371614" y="269240"/>
                  </a:moveTo>
                  <a:lnTo>
                    <a:pt x="371576" y="271292"/>
                  </a:lnTo>
                  <a:lnTo>
                    <a:pt x="371614" y="269240"/>
                  </a:lnTo>
                  <a:close/>
                </a:path>
                <a:path w="1367789" h="995679">
                  <a:moveTo>
                    <a:pt x="373430" y="269240"/>
                  </a:moveTo>
                  <a:lnTo>
                    <a:pt x="371614" y="269240"/>
                  </a:lnTo>
                  <a:lnTo>
                    <a:pt x="371614" y="271254"/>
                  </a:lnTo>
                  <a:lnTo>
                    <a:pt x="373400" y="269475"/>
                  </a:lnTo>
                  <a:lnTo>
                    <a:pt x="373430" y="269240"/>
                  </a:lnTo>
                  <a:close/>
                </a:path>
                <a:path w="1367789" h="995679">
                  <a:moveTo>
                    <a:pt x="373932" y="268957"/>
                  </a:moveTo>
                  <a:lnTo>
                    <a:pt x="373459" y="269445"/>
                  </a:lnTo>
                  <a:lnTo>
                    <a:pt x="373430" y="271210"/>
                  </a:lnTo>
                  <a:lnTo>
                    <a:pt x="374789" y="270510"/>
                  </a:lnTo>
                  <a:lnTo>
                    <a:pt x="373932" y="268957"/>
                  </a:lnTo>
                  <a:close/>
                </a:path>
                <a:path w="1367789" h="995679">
                  <a:moveTo>
                    <a:pt x="334009" y="270510"/>
                  </a:moveTo>
                  <a:lnTo>
                    <a:pt x="333349" y="270510"/>
                  </a:lnTo>
                  <a:lnTo>
                    <a:pt x="334320" y="270744"/>
                  </a:lnTo>
                  <a:lnTo>
                    <a:pt x="334009" y="270510"/>
                  </a:lnTo>
                  <a:close/>
                </a:path>
                <a:path w="1367789" h="995679">
                  <a:moveTo>
                    <a:pt x="341985" y="269301"/>
                  </a:moveTo>
                  <a:lnTo>
                    <a:pt x="336397" y="270510"/>
                  </a:lnTo>
                  <a:lnTo>
                    <a:pt x="341985" y="270127"/>
                  </a:lnTo>
                  <a:lnTo>
                    <a:pt x="341985" y="269301"/>
                  </a:lnTo>
                  <a:close/>
                </a:path>
                <a:path w="1367789" h="995679">
                  <a:moveTo>
                    <a:pt x="341985" y="270127"/>
                  </a:moveTo>
                  <a:lnTo>
                    <a:pt x="336397" y="270510"/>
                  </a:lnTo>
                  <a:lnTo>
                    <a:pt x="341985" y="270510"/>
                  </a:lnTo>
                  <a:lnTo>
                    <a:pt x="341985" y="270127"/>
                  </a:lnTo>
                  <a:close/>
                </a:path>
                <a:path w="1367789" h="995679">
                  <a:moveTo>
                    <a:pt x="367923" y="269240"/>
                  </a:moveTo>
                  <a:lnTo>
                    <a:pt x="368025" y="270127"/>
                  </a:lnTo>
                  <a:lnTo>
                    <a:pt x="368211" y="270510"/>
                  </a:lnTo>
                  <a:lnTo>
                    <a:pt x="368569" y="270510"/>
                  </a:lnTo>
                  <a:lnTo>
                    <a:pt x="367923" y="269240"/>
                  </a:lnTo>
                  <a:close/>
                </a:path>
                <a:path w="1367789" h="995679">
                  <a:moveTo>
                    <a:pt x="373430" y="269445"/>
                  </a:moveTo>
                  <a:lnTo>
                    <a:pt x="372362" y="270510"/>
                  </a:lnTo>
                  <a:lnTo>
                    <a:pt x="373430" y="269475"/>
                  </a:lnTo>
                  <a:close/>
                </a:path>
                <a:path w="1367789" h="995679">
                  <a:moveTo>
                    <a:pt x="501503" y="266700"/>
                  </a:moveTo>
                  <a:lnTo>
                    <a:pt x="488619" y="266700"/>
                  </a:lnTo>
                  <a:lnTo>
                    <a:pt x="495058" y="270510"/>
                  </a:lnTo>
                  <a:lnTo>
                    <a:pt x="501503" y="266700"/>
                  </a:lnTo>
                  <a:close/>
                </a:path>
                <a:path w="1367789" h="995679">
                  <a:moveTo>
                    <a:pt x="521018" y="261620"/>
                  </a:moveTo>
                  <a:lnTo>
                    <a:pt x="510256" y="261620"/>
                  </a:lnTo>
                  <a:lnTo>
                    <a:pt x="507949" y="262890"/>
                  </a:lnTo>
                  <a:lnTo>
                    <a:pt x="495058" y="270510"/>
                  </a:lnTo>
                  <a:lnTo>
                    <a:pt x="505663" y="270510"/>
                  </a:lnTo>
                  <a:lnTo>
                    <a:pt x="510717" y="267970"/>
                  </a:lnTo>
                  <a:lnTo>
                    <a:pt x="521018" y="261620"/>
                  </a:lnTo>
                  <a:close/>
                </a:path>
                <a:path w="1367789" h="995679">
                  <a:moveTo>
                    <a:pt x="543924" y="261620"/>
                  </a:moveTo>
                  <a:lnTo>
                    <a:pt x="536113" y="261620"/>
                  </a:lnTo>
                  <a:lnTo>
                    <a:pt x="548106" y="270510"/>
                  </a:lnTo>
                  <a:lnTo>
                    <a:pt x="550563" y="267970"/>
                  </a:lnTo>
                  <a:lnTo>
                    <a:pt x="547712" y="267970"/>
                  </a:lnTo>
                  <a:lnTo>
                    <a:pt x="543924" y="261620"/>
                  </a:lnTo>
                  <a:close/>
                </a:path>
                <a:path w="1367789" h="995679">
                  <a:moveTo>
                    <a:pt x="594381" y="266700"/>
                  </a:moveTo>
                  <a:lnTo>
                    <a:pt x="551791" y="266700"/>
                  </a:lnTo>
                  <a:lnTo>
                    <a:pt x="548106" y="270510"/>
                  </a:lnTo>
                  <a:lnTo>
                    <a:pt x="598622" y="270510"/>
                  </a:lnTo>
                  <a:lnTo>
                    <a:pt x="594381" y="266700"/>
                  </a:lnTo>
                  <a:close/>
                </a:path>
                <a:path w="1367789" h="995679">
                  <a:moveTo>
                    <a:pt x="367906" y="269240"/>
                  </a:moveTo>
                  <a:lnTo>
                    <a:pt x="367906" y="269883"/>
                  </a:lnTo>
                  <a:lnTo>
                    <a:pt x="367906" y="269240"/>
                  </a:lnTo>
                  <a:close/>
                </a:path>
                <a:path w="1367789" h="995679">
                  <a:moveTo>
                    <a:pt x="366991" y="267408"/>
                  </a:moveTo>
                  <a:lnTo>
                    <a:pt x="367038" y="268100"/>
                  </a:lnTo>
                  <a:lnTo>
                    <a:pt x="367880" y="269831"/>
                  </a:lnTo>
                  <a:lnTo>
                    <a:pt x="367776" y="268950"/>
                  </a:lnTo>
                  <a:lnTo>
                    <a:pt x="366991" y="267408"/>
                  </a:lnTo>
                  <a:close/>
                </a:path>
                <a:path w="1367789" h="995679">
                  <a:moveTo>
                    <a:pt x="381317" y="269240"/>
                  </a:moveTo>
                  <a:lnTo>
                    <a:pt x="380822" y="269240"/>
                  </a:lnTo>
                  <a:lnTo>
                    <a:pt x="380822" y="269720"/>
                  </a:lnTo>
                  <a:lnTo>
                    <a:pt x="381317" y="269240"/>
                  </a:lnTo>
                  <a:close/>
                </a:path>
                <a:path w="1367789" h="995679">
                  <a:moveTo>
                    <a:pt x="373928" y="268950"/>
                  </a:moveTo>
                  <a:lnTo>
                    <a:pt x="373430" y="269445"/>
                  </a:lnTo>
                  <a:lnTo>
                    <a:pt x="373928" y="268950"/>
                  </a:lnTo>
                  <a:close/>
                </a:path>
                <a:path w="1367789" h="995679">
                  <a:moveTo>
                    <a:pt x="373637" y="269240"/>
                  </a:moveTo>
                  <a:lnTo>
                    <a:pt x="373430" y="269240"/>
                  </a:lnTo>
                  <a:lnTo>
                    <a:pt x="373430" y="269445"/>
                  </a:lnTo>
                  <a:lnTo>
                    <a:pt x="373637" y="269240"/>
                  </a:lnTo>
                  <a:close/>
                </a:path>
                <a:path w="1367789" h="995679">
                  <a:moveTo>
                    <a:pt x="341985" y="265342"/>
                  </a:moveTo>
                  <a:lnTo>
                    <a:pt x="338289" y="267736"/>
                  </a:lnTo>
                  <a:lnTo>
                    <a:pt x="338289" y="269240"/>
                  </a:lnTo>
                  <a:lnTo>
                    <a:pt x="341985" y="269240"/>
                  </a:lnTo>
                  <a:lnTo>
                    <a:pt x="343865" y="268895"/>
                  </a:lnTo>
                  <a:lnTo>
                    <a:pt x="343865" y="265430"/>
                  </a:lnTo>
                  <a:lnTo>
                    <a:pt x="341985" y="265430"/>
                  </a:lnTo>
                  <a:close/>
                </a:path>
                <a:path w="1367789" h="995679">
                  <a:moveTo>
                    <a:pt x="349389" y="267444"/>
                  </a:moveTo>
                  <a:lnTo>
                    <a:pt x="348145" y="267970"/>
                  </a:lnTo>
                  <a:lnTo>
                    <a:pt x="343865" y="268895"/>
                  </a:lnTo>
                  <a:lnTo>
                    <a:pt x="343865" y="269240"/>
                  </a:lnTo>
                  <a:lnTo>
                    <a:pt x="349389" y="269240"/>
                  </a:lnTo>
                  <a:lnTo>
                    <a:pt x="349389" y="267444"/>
                  </a:lnTo>
                  <a:close/>
                </a:path>
                <a:path w="1367789" h="995679">
                  <a:moveTo>
                    <a:pt x="367880" y="269155"/>
                  </a:moveTo>
                  <a:close/>
                </a:path>
                <a:path w="1367789" h="995679">
                  <a:moveTo>
                    <a:pt x="395617" y="263862"/>
                  </a:moveTo>
                  <a:lnTo>
                    <a:pt x="395617" y="269240"/>
                  </a:lnTo>
                  <a:lnTo>
                    <a:pt x="397833" y="269240"/>
                  </a:lnTo>
                  <a:lnTo>
                    <a:pt x="395617" y="263862"/>
                  </a:lnTo>
                  <a:close/>
                </a:path>
                <a:path w="1367789" h="995679">
                  <a:moveTo>
                    <a:pt x="401389" y="265430"/>
                  </a:moveTo>
                  <a:lnTo>
                    <a:pt x="399313" y="265430"/>
                  </a:lnTo>
                  <a:lnTo>
                    <a:pt x="399313" y="269240"/>
                  </a:lnTo>
                  <a:lnTo>
                    <a:pt x="403165" y="269240"/>
                  </a:lnTo>
                  <a:lnTo>
                    <a:pt x="401389" y="265430"/>
                  </a:lnTo>
                  <a:close/>
                </a:path>
                <a:path w="1367789" h="995679">
                  <a:moveTo>
                    <a:pt x="367880" y="266700"/>
                  </a:moveTo>
                  <a:lnTo>
                    <a:pt x="366991" y="266700"/>
                  </a:lnTo>
                  <a:lnTo>
                    <a:pt x="367010" y="267444"/>
                  </a:lnTo>
                  <a:lnTo>
                    <a:pt x="367880" y="269155"/>
                  </a:lnTo>
                  <a:lnTo>
                    <a:pt x="367880" y="266700"/>
                  </a:lnTo>
                  <a:close/>
                </a:path>
                <a:path w="1367789" h="995679">
                  <a:moveTo>
                    <a:pt x="378091" y="253229"/>
                  </a:moveTo>
                  <a:lnTo>
                    <a:pt x="375310" y="254271"/>
                  </a:lnTo>
                  <a:lnTo>
                    <a:pt x="375310" y="261620"/>
                  </a:lnTo>
                  <a:lnTo>
                    <a:pt x="371576" y="261620"/>
                  </a:lnTo>
                  <a:lnTo>
                    <a:pt x="371638" y="264802"/>
                  </a:lnTo>
                  <a:lnTo>
                    <a:pt x="373928" y="268950"/>
                  </a:lnTo>
                  <a:lnTo>
                    <a:pt x="376066" y="266758"/>
                  </a:lnTo>
                  <a:lnTo>
                    <a:pt x="377126" y="265766"/>
                  </a:lnTo>
                  <a:lnTo>
                    <a:pt x="377126" y="265430"/>
                  </a:lnTo>
                  <a:lnTo>
                    <a:pt x="377463" y="265430"/>
                  </a:lnTo>
                  <a:lnTo>
                    <a:pt x="378739" y="264160"/>
                  </a:lnTo>
                  <a:lnTo>
                    <a:pt x="378040" y="264160"/>
                  </a:lnTo>
                  <a:lnTo>
                    <a:pt x="378040" y="255270"/>
                  </a:lnTo>
                  <a:lnTo>
                    <a:pt x="380822" y="255270"/>
                  </a:lnTo>
                  <a:lnTo>
                    <a:pt x="380822" y="254000"/>
                  </a:lnTo>
                  <a:lnTo>
                    <a:pt x="378091" y="254000"/>
                  </a:lnTo>
                  <a:lnTo>
                    <a:pt x="378091" y="253229"/>
                  </a:lnTo>
                  <a:close/>
                </a:path>
                <a:path w="1367789" h="995679">
                  <a:moveTo>
                    <a:pt x="349389" y="261620"/>
                  </a:moveTo>
                  <a:lnTo>
                    <a:pt x="347419" y="261620"/>
                  </a:lnTo>
                  <a:lnTo>
                    <a:pt x="345770" y="262890"/>
                  </a:lnTo>
                  <a:lnTo>
                    <a:pt x="341985" y="265342"/>
                  </a:lnTo>
                  <a:lnTo>
                    <a:pt x="343865" y="265430"/>
                  </a:lnTo>
                  <a:lnTo>
                    <a:pt x="343865" y="268895"/>
                  </a:lnTo>
                  <a:lnTo>
                    <a:pt x="348145" y="267970"/>
                  </a:lnTo>
                  <a:lnTo>
                    <a:pt x="349389" y="267444"/>
                  </a:lnTo>
                  <a:lnTo>
                    <a:pt x="349389" y="261620"/>
                  </a:lnTo>
                  <a:close/>
                </a:path>
                <a:path w="1367789" h="995679">
                  <a:moveTo>
                    <a:pt x="378739" y="264160"/>
                  </a:moveTo>
                  <a:lnTo>
                    <a:pt x="377126" y="265766"/>
                  </a:lnTo>
                  <a:lnTo>
                    <a:pt x="377126" y="268865"/>
                  </a:lnTo>
                  <a:lnTo>
                    <a:pt x="378040" y="266758"/>
                  </a:lnTo>
                  <a:lnTo>
                    <a:pt x="381330" y="266700"/>
                  </a:lnTo>
                  <a:lnTo>
                    <a:pt x="378739" y="264160"/>
                  </a:lnTo>
                  <a:close/>
                </a:path>
                <a:path w="1367789" h="995679">
                  <a:moveTo>
                    <a:pt x="376188" y="266700"/>
                  </a:moveTo>
                  <a:lnTo>
                    <a:pt x="374275" y="268605"/>
                  </a:lnTo>
                  <a:lnTo>
                    <a:pt x="376188" y="266700"/>
                  </a:lnTo>
                  <a:close/>
                </a:path>
                <a:path w="1367789" h="995679">
                  <a:moveTo>
                    <a:pt x="381330" y="266700"/>
                  </a:moveTo>
                  <a:lnTo>
                    <a:pt x="378066" y="266700"/>
                  </a:lnTo>
                  <a:lnTo>
                    <a:pt x="382148" y="268433"/>
                  </a:lnTo>
                  <a:lnTo>
                    <a:pt x="382625" y="267970"/>
                  </a:lnTo>
                  <a:lnTo>
                    <a:pt x="381330" y="266700"/>
                  </a:lnTo>
                  <a:close/>
                </a:path>
                <a:path w="1367789" h="995679">
                  <a:moveTo>
                    <a:pt x="198602" y="246573"/>
                  </a:moveTo>
                  <a:lnTo>
                    <a:pt x="198602" y="256540"/>
                  </a:lnTo>
                  <a:lnTo>
                    <a:pt x="209689" y="267970"/>
                  </a:lnTo>
                  <a:lnTo>
                    <a:pt x="209886" y="268100"/>
                  </a:lnTo>
                  <a:lnTo>
                    <a:pt x="205518" y="259024"/>
                  </a:lnTo>
                  <a:lnTo>
                    <a:pt x="198602" y="246573"/>
                  </a:lnTo>
                  <a:close/>
                </a:path>
                <a:path w="1367789" h="995679">
                  <a:moveTo>
                    <a:pt x="366631" y="266700"/>
                  </a:moveTo>
                  <a:lnTo>
                    <a:pt x="366356" y="266700"/>
                  </a:lnTo>
                  <a:lnTo>
                    <a:pt x="366991" y="268004"/>
                  </a:lnTo>
                  <a:lnTo>
                    <a:pt x="366991" y="267408"/>
                  </a:lnTo>
                  <a:lnTo>
                    <a:pt x="366631" y="266700"/>
                  </a:lnTo>
                  <a:close/>
                </a:path>
                <a:path w="1367789" h="995679">
                  <a:moveTo>
                    <a:pt x="548530" y="266700"/>
                  </a:moveTo>
                  <a:lnTo>
                    <a:pt x="546955" y="266700"/>
                  </a:lnTo>
                  <a:lnTo>
                    <a:pt x="547712" y="267970"/>
                  </a:lnTo>
                  <a:lnTo>
                    <a:pt x="548530" y="266700"/>
                  </a:lnTo>
                  <a:close/>
                </a:path>
                <a:path w="1367789" h="995679">
                  <a:moveTo>
                    <a:pt x="556705" y="261620"/>
                  </a:moveTo>
                  <a:lnTo>
                    <a:pt x="551803" y="261620"/>
                  </a:lnTo>
                  <a:lnTo>
                    <a:pt x="547712" y="267970"/>
                  </a:lnTo>
                  <a:lnTo>
                    <a:pt x="550563" y="267970"/>
                  </a:lnTo>
                  <a:lnTo>
                    <a:pt x="556705" y="261620"/>
                  </a:lnTo>
                  <a:close/>
                </a:path>
                <a:path w="1367789" h="995679">
                  <a:moveTo>
                    <a:pt x="356146" y="261620"/>
                  </a:moveTo>
                  <a:lnTo>
                    <a:pt x="349389" y="261620"/>
                  </a:lnTo>
                  <a:lnTo>
                    <a:pt x="349389" y="267444"/>
                  </a:lnTo>
                  <a:lnTo>
                    <a:pt x="355652" y="264802"/>
                  </a:lnTo>
                  <a:lnTo>
                    <a:pt x="356146" y="261620"/>
                  </a:lnTo>
                  <a:close/>
                </a:path>
                <a:path w="1367789" h="995679">
                  <a:moveTo>
                    <a:pt x="366991" y="261705"/>
                  </a:moveTo>
                  <a:lnTo>
                    <a:pt x="366064" y="262182"/>
                  </a:lnTo>
                  <a:lnTo>
                    <a:pt x="366156" y="265766"/>
                  </a:lnTo>
                  <a:lnTo>
                    <a:pt x="366991" y="267408"/>
                  </a:lnTo>
                  <a:lnTo>
                    <a:pt x="366991" y="266700"/>
                  </a:lnTo>
                  <a:lnTo>
                    <a:pt x="367880" y="266700"/>
                  </a:lnTo>
                  <a:lnTo>
                    <a:pt x="367880" y="264160"/>
                  </a:lnTo>
                  <a:lnTo>
                    <a:pt x="366991" y="264160"/>
                  </a:lnTo>
                  <a:lnTo>
                    <a:pt x="366991" y="261705"/>
                  </a:lnTo>
                  <a:close/>
                </a:path>
                <a:path w="1367789" h="995679">
                  <a:moveTo>
                    <a:pt x="378066" y="266700"/>
                  </a:moveTo>
                  <a:close/>
                </a:path>
                <a:path w="1367789" h="995679">
                  <a:moveTo>
                    <a:pt x="366064" y="262182"/>
                  </a:moveTo>
                  <a:lnTo>
                    <a:pt x="365137" y="262660"/>
                  </a:lnTo>
                  <a:lnTo>
                    <a:pt x="365188" y="263862"/>
                  </a:lnTo>
                  <a:lnTo>
                    <a:pt x="366064" y="265586"/>
                  </a:lnTo>
                  <a:lnTo>
                    <a:pt x="366064" y="262182"/>
                  </a:lnTo>
                  <a:close/>
                </a:path>
                <a:path w="1367789" h="995679">
                  <a:moveTo>
                    <a:pt x="341985" y="261620"/>
                  </a:moveTo>
                  <a:lnTo>
                    <a:pt x="336473" y="261620"/>
                  </a:lnTo>
                  <a:lnTo>
                    <a:pt x="336473" y="265430"/>
                  </a:lnTo>
                  <a:lnTo>
                    <a:pt x="341850" y="265430"/>
                  </a:lnTo>
                  <a:lnTo>
                    <a:pt x="341985" y="265342"/>
                  </a:lnTo>
                  <a:lnTo>
                    <a:pt x="341985" y="261620"/>
                  </a:lnTo>
                  <a:close/>
                </a:path>
                <a:path w="1367789" h="995679">
                  <a:moveTo>
                    <a:pt x="365137" y="259080"/>
                  </a:moveTo>
                  <a:lnTo>
                    <a:pt x="362369" y="259080"/>
                  </a:lnTo>
                  <a:lnTo>
                    <a:pt x="362369" y="265430"/>
                  </a:lnTo>
                  <a:lnTo>
                    <a:pt x="365985" y="265430"/>
                  </a:lnTo>
                  <a:lnTo>
                    <a:pt x="365339" y="264160"/>
                  </a:lnTo>
                  <a:lnTo>
                    <a:pt x="365137" y="264160"/>
                  </a:lnTo>
                  <a:lnTo>
                    <a:pt x="365137" y="263763"/>
                  </a:lnTo>
                  <a:lnTo>
                    <a:pt x="364693" y="262890"/>
                  </a:lnTo>
                  <a:lnTo>
                    <a:pt x="365137" y="262660"/>
                  </a:lnTo>
                  <a:lnTo>
                    <a:pt x="365137" y="259080"/>
                  </a:lnTo>
                  <a:close/>
                </a:path>
                <a:path w="1367789" h="995679">
                  <a:moveTo>
                    <a:pt x="367906" y="261233"/>
                  </a:moveTo>
                  <a:lnTo>
                    <a:pt x="367880" y="265430"/>
                  </a:lnTo>
                  <a:lnTo>
                    <a:pt x="367906" y="261233"/>
                  </a:lnTo>
                  <a:close/>
                </a:path>
                <a:path w="1367789" h="995679">
                  <a:moveTo>
                    <a:pt x="368820" y="260762"/>
                  </a:moveTo>
                  <a:lnTo>
                    <a:pt x="367906" y="261233"/>
                  </a:lnTo>
                  <a:lnTo>
                    <a:pt x="367906" y="265430"/>
                  </a:lnTo>
                  <a:lnTo>
                    <a:pt x="371576" y="265430"/>
                  </a:lnTo>
                  <a:lnTo>
                    <a:pt x="371576" y="264689"/>
                  </a:lnTo>
                  <a:lnTo>
                    <a:pt x="371284" y="264160"/>
                  </a:lnTo>
                  <a:lnTo>
                    <a:pt x="368820" y="264160"/>
                  </a:lnTo>
                  <a:lnTo>
                    <a:pt x="368820" y="260762"/>
                  </a:lnTo>
                  <a:close/>
                </a:path>
                <a:path w="1367789" h="995679">
                  <a:moveTo>
                    <a:pt x="386397" y="255270"/>
                  </a:moveTo>
                  <a:lnTo>
                    <a:pt x="385483" y="255270"/>
                  </a:lnTo>
                  <a:lnTo>
                    <a:pt x="385483" y="264160"/>
                  </a:lnTo>
                  <a:lnTo>
                    <a:pt x="378739" y="264160"/>
                  </a:lnTo>
                  <a:lnTo>
                    <a:pt x="380034" y="265430"/>
                  </a:lnTo>
                  <a:lnTo>
                    <a:pt x="390105" y="265430"/>
                  </a:lnTo>
                  <a:lnTo>
                    <a:pt x="390105" y="257810"/>
                  </a:lnTo>
                  <a:lnTo>
                    <a:pt x="386397" y="257810"/>
                  </a:lnTo>
                  <a:lnTo>
                    <a:pt x="386397" y="255270"/>
                  </a:lnTo>
                  <a:close/>
                </a:path>
                <a:path w="1367789" h="995679">
                  <a:moveTo>
                    <a:pt x="467852" y="257810"/>
                  </a:moveTo>
                  <a:lnTo>
                    <a:pt x="403600" y="257810"/>
                  </a:lnTo>
                  <a:lnTo>
                    <a:pt x="399021" y="260350"/>
                  </a:lnTo>
                  <a:lnTo>
                    <a:pt x="401389" y="265430"/>
                  </a:lnTo>
                  <a:lnTo>
                    <a:pt x="476554" y="265430"/>
                  </a:lnTo>
                  <a:lnTo>
                    <a:pt x="467852" y="257810"/>
                  </a:lnTo>
                  <a:close/>
                </a:path>
                <a:path w="1367789" h="995679">
                  <a:moveTo>
                    <a:pt x="517177" y="257810"/>
                  </a:moveTo>
                  <a:lnTo>
                    <a:pt x="473858" y="257810"/>
                  </a:lnTo>
                  <a:lnTo>
                    <a:pt x="475741" y="259080"/>
                  </a:lnTo>
                  <a:lnTo>
                    <a:pt x="486473" y="265430"/>
                  </a:lnTo>
                  <a:lnTo>
                    <a:pt x="503652" y="265430"/>
                  </a:lnTo>
                  <a:lnTo>
                    <a:pt x="507949" y="262890"/>
                  </a:lnTo>
                  <a:lnTo>
                    <a:pt x="517177" y="257810"/>
                  </a:lnTo>
                  <a:close/>
                </a:path>
                <a:path w="1367789" h="995679">
                  <a:moveTo>
                    <a:pt x="530973" y="257810"/>
                  </a:moveTo>
                  <a:lnTo>
                    <a:pt x="527199" y="257810"/>
                  </a:lnTo>
                  <a:lnTo>
                    <a:pt x="514838" y="265430"/>
                  </a:lnTo>
                  <a:lnTo>
                    <a:pt x="541253" y="265430"/>
                  </a:lnTo>
                  <a:lnTo>
                    <a:pt x="530973" y="257810"/>
                  </a:lnTo>
                  <a:close/>
                </a:path>
                <a:path w="1367789" h="995679">
                  <a:moveTo>
                    <a:pt x="554257" y="257810"/>
                  </a:moveTo>
                  <a:lnTo>
                    <a:pt x="541650" y="257810"/>
                  </a:lnTo>
                  <a:lnTo>
                    <a:pt x="546197" y="265430"/>
                  </a:lnTo>
                  <a:lnTo>
                    <a:pt x="549349" y="265430"/>
                  </a:lnTo>
                  <a:lnTo>
                    <a:pt x="554257" y="257810"/>
                  </a:lnTo>
                  <a:close/>
                </a:path>
                <a:path w="1367789" h="995679">
                  <a:moveTo>
                    <a:pt x="570183" y="257810"/>
                  </a:moveTo>
                  <a:lnTo>
                    <a:pt x="560390" y="257810"/>
                  </a:lnTo>
                  <a:lnTo>
                    <a:pt x="553020" y="265430"/>
                  </a:lnTo>
                  <a:lnTo>
                    <a:pt x="592967" y="265430"/>
                  </a:lnTo>
                  <a:lnTo>
                    <a:pt x="587311" y="260350"/>
                  </a:lnTo>
                  <a:lnTo>
                    <a:pt x="570183" y="257810"/>
                  </a:lnTo>
                  <a:close/>
                </a:path>
                <a:path w="1367789" h="995679">
                  <a:moveTo>
                    <a:pt x="352367" y="257810"/>
                  </a:moveTo>
                  <a:lnTo>
                    <a:pt x="341985" y="257810"/>
                  </a:lnTo>
                  <a:lnTo>
                    <a:pt x="341985" y="265342"/>
                  </a:lnTo>
                  <a:lnTo>
                    <a:pt x="345896" y="262793"/>
                  </a:lnTo>
                  <a:lnTo>
                    <a:pt x="352367" y="257810"/>
                  </a:lnTo>
                  <a:close/>
                </a:path>
                <a:path w="1367789" h="995679">
                  <a:moveTo>
                    <a:pt x="357708" y="253698"/>
                  </a:moveTo>
                  <a:lnTo>
                    <a:pt x="357393" y="253940"/>
                  </a:lnTo>
                  <a:lnTo>
                    <a:pt x="357285" y="254271"/>
                  </a:lnTo>
                  <a:lnTo>
                    <a:pt x="355652" y="264802"/>
                  </a:lnTo>
                  <a:lnTo>
                    <a:pt x="359857" y="263028"/>
                  </a:lnTo>
                  <a:lnTo>
                    <a:pt x="360374" y="255649"/>
                  </a:lnTo>
                  <a:lnTo>
                    <a:pt x="359578" y="254000"/>
                  </a:lnTo>
                  <a:lnTo>
                    <a:pt x="357708" y="254000"/>
                  </a:lnTo>
                  <a:lnTo>
                    <a:pt x="357708" y="253698"/>
                  </a:lnTo>
                  <a:close/>
                </a:path>
                <a:path w="1367789" h="995679">
                  <a:moveTo>
                    <a:pt x="373430" y="259080"/>
                  </a:moveTo>
                  <a:lnTo>
                    <a:pt x="370687" y="259080"/>
                  </a:lnTo>
                  <a:lnTo>
                    <a:pt x="370790" y="263028"/>
                  </a:lnTo>
                  <a:lnTo>
                    <a:pt x="371284" y="264160"/>
                  </a:lnTo>
                  <a:lnTo>
                    <a:pt x="371576" y="264689"/>
                  </a:lnTo>
                  <a:lnTo>
                    <a:pt x="371576" y="261620"/>
                  </a:lnTo>
                  <a:lnTo>
                    <a:pt x="373430" y="261620"/>
                  </a:lnTo>
                  <a:lnTo>
                    <a:pt x="373430" y="259080"/>
                  </a:lnTo>
                  <a:close/>
                </a:path>
                <a:path w="1367789" h="995679">
                  <a:moveTo>
                    <a:pt x="365137" y="263763"/>
                  </a:moveTo>
                  <a:lnTo>
                    <a:pt x="365137" y="264160"/>
                  </a:lnTo>
                  <a:lnTo>
                    <a:pt x="365339" y="264160"/>
                  </a:lnTo>
                  <a:lnTo>
                    <a:pt x="365137" y="263763"/>
                  </a:lnTo>
                  <a:close/>
                </a:path>
                <a:path w="1367789" h="995679">
                  <a:moveTo>
                    <a:pt x="367880" y="261246"/>
                  </a:moveTo>
                  <a:lnTo>
                    <a:pt x="366991" y="261705"/>
                  </a:lnTo>
                  <a:lnTo>
                    <a:pt x="366991" y="264160"/>
                  </a:lnTo>
                  <a:lnTo>
                    <a:pt x="367880" y="264160"/>
                  </a:lnTo>
                  <a:lnTo>
                    <a:pt x="367880" y="261246"/>
                  </a:lnTo>
                  <a:close/>
                </a:path>
                <a:path w="1367789" h="995679">
                  <a:moveTo>
                    <a:pt x="369620" y="260350"/>
                  </a:moveTo>
                  <a:lnTo>
                    <a:pt x="368820" y="260762"/>
                  </a:lnTo>
                  <a:lnTo>
                    <a:pt x="368820" y="264160"/>
                  </a:lnTo>
                  <a:lnTo>
                    <a:pt x="370687" y="264160"/>
                  </a:lnTo>
                  <a:lnTo>
                    <a:pt x="370629" y="262660"/>
                  </a:lnTo>
                  <a:lnTo>
                    <a:pt x="369620" y="260350"/>
                  </a:lnTo>
                  <a:close/>
                </a:path>
                <a:path w="1367789" h="995679">
                  <a:moveTo>
                    <a:pt x="370687" y="262793"/>
                  </a:moveTo>
                  <a:lnTo>
                    <a:pt x="370687" y="264160"/>
                  </a:lnTo>
                  <a:lnTo>
                    <a:pt x="371284" y="264160"/>
                  </a:lnTo>
                  <a:lnTo>
                    <a:pt x="370687" y="262793"/>
                  </a:lnTo>
                  <a:close/>
                </a:path>
                <a:path w="1367789" h="995679">
                  <a:moveTo>
                    <a:pt x="380822" y="255270"/>
                  </a:moveTo>
                  <a:lnTo>
                    <a:pt x="378040" y="255270"/>
                  </a:lnTo>
                  <a:lnTo>
                    <a:pt x="378040" y="264160"/>
                  </a:lnTo>
                  <a:lnTo>
                    <a:pt x="381749" y="264160"/>
                  </a:lnTo>
                  <a:lnTo>
                    <a:pt x="381749" y="259080"/>
                  </a:lnTo>
                  <a:lnTo>
                    <a:pt x="385444" y="259080"/>
                  </a:lnTo>
                  <a:lnTo>
                    <a:pt x="385444" y="257810"/>
                  </a:lnTo>
                  <a:lnTo>
                    <a:pt x="380822" y="257810"/>
                  </a:lnTo>
                  <a:lnTo>
                    <a:pt x="380822" y="255270"/>
                  </a:lnTo>
                  <a:close/>
                </a:path>
                <a:path w="1367789" h="995679">
                  <a:moveTo>
                    <a:pt x="385483" y="261620"/>
                  </a:moveTo>
                  <a:lnTo>
                    <a:pt x="381749" y="261620"/>
                  </a:lnTo>
                  <a:lnTo>
                    <a:pt x="381749" y="264160"/>
                  </a:lnTo>
                  <a:lnTo>
                    <a:pt x="385483" y="264160"/>
                  </a:lnTo>
                  <a:lnTo>
                    <a:pt x="385483" y="261620"/>
                  </a:lnTo>
                  <a:close/>
                </a:path>
                <a:path w="1367789" h="995679">
                  <a:moveTo>
                    <a:pt x="399613" y="261620"/>
                  </a:moveTo>
                  <a:lnTo>
                    <a:pt x="396544" y="261620"/>
                  </a:lnTo>
                  <a:lnTo>
                    <a:pt x="396544" y="264160"/>
                  </a:lnTo>
                  <a:lnTo>
                    <a:pt x="400797" y="264160"/>
                  </a:lnTo>
                  <a:lnTo>
                    <a:pt x="399613" y="261620"/>
                  </a:lnTo>
                  <a:close/>
                </a:path>
                <a:path w="1367789" h="995679">
                  <a:moveTo>
                    <a:pt x="395617" y="259541"/>
                  </a:moveTo>
                  <a:lnTo>
                    <a:pt x="394169" y="260350"/>
                  </a:lnTo>
                  <a:lnTo>
                    <a:pt x="395617" y="263862"/>
                  </a:lnTo>
                  <a:lnTo>
                    <a:pt x="395617" y="259541"/>
                  </a:lnTo>
                  <a:close/>
                </a:path>
                <a:path w="1367789" h="995679">
                  <a:moveTo>
                    <a:pt x="365137" y="262660"/>
                  </a:moveTo>
                  <a:lnTo>
                    <a:pt x="364881" y="262793"/>
                  </a:lnTo>
                  <a:lnTo>
                    <a:pt x="364763" y="263028"/>
                  </a:lnTo>
                  <a:lnTo>
                    <a:pt x="365137" y="263763"/>
                  </a:lnTo>
                  <a:lnTo>
                    <a:pt x="365137" y="262660"/>
                  </a:lnTo>
                  <a:close/>
                </a:path>
                <a:path w="1367789" h="995679">
                  <a:moveTo>
                    <a:pt x="360845" y="261620"/>
                  </a:moveTo>
                  <a:lnTo>
                    <a:pt x="359956" y="261620"/>
                  </a:lnTo>
                  <a:lnTo>
                    <a:pt x="359857" y="263028"/>
                  </a:lnTo>
                  <a:lnTo>
                    <a:pt x="360184" y="262890"/>
                  </a:lnTo>
                  <a:lnTo>
                    <a:pt x="360845" y="261620"/>
                  </a:lnTo>
                  <a:close/>
                </a:path>
                <a:path w="1367789" h="995679">
                  <a:moveTo>
                    <a:pt x="370687" y="260350"/>
                  </a:moveTo>
                  <a:lnTo>
                    <a:pt x="369620" y="260350"/>
                  </a:lnTo>
                  <a:lnTo>
                    <a:pt x="370687" y="262793"/>
                  </a:lnTo>
                  <a:lnTo>
                    <a:pt x="370687" y="260350"/>
                  </a:lnTo>
                  <a:close/>
                </a:path>
                <a:path w="1367789" h="995679">
                  <a:moveTo>
                    <a:pt x="366991" y="257386"/>
                  </a:moveTo>
                  <a:lnTo>
                    <a:pt x="362470" y="259080"/>
                  </a:lnTo>
                  <a:lnTo>
                    <a:pt x="365137" y="259080"/>
                  </a:lnTo>
                  <a:lnTo>
                    <a:pt x="365137" y="262660"/>
                  </a:lnTo>
                  <a:lnTo>
                    <a:pt x="366064" y="262182"/>
                  </a:lnTo>
                  <a:lnTo>
                    <a:pt x="366064" y="261620"/>
                  </a:lnTo>
                  <a:lnTo>
                    <a:pt x="366991" y="261620"/>
                  </a:lnTo>
                  <a:lnTo>
                    <a:pt x="366991" y="257386"/>
                  </a:lnTo>
                  <a:close/>
                </a:path>
                <a:path w="1367789" h="995679">
                  <a:moveTo>
                    <a:pt x="366991" y="261620"/>
                  </a:moveTo>
                  <a:lnTo>
                    <a:pt x="366064" y="261620"/>
                  </a:lnTo>
                  <a:lnTo>
                    <a:pt x="366064" y="262182"/>
                  </a:lnTo>
                  <a:lnTo>
                    <a:pt x="366991" y="261705"/>
                  </a:lnTo>
                  <a:close/>
                </a:path>
                <a:path w="1367789" h="995679">
                  <a:moveTo>
                    <a:pt x="338289" y="257810"/>
                  </a:moveTo>
                  <a:lnTo>
                    <a:pt x="332778" y="257810"/>
                  </a:lnTo>
                  <a:lnTo>
                    <a:pt x="332778" y="261957"/>
                  </a:lnTo>
                  <a:lnTo>
                    <a:pt x="338289" y="259458"/>
                  </a:lnTo>
                  <a:lnTo>
                    <a:pt x="338289" y="257810"/>
                  </a:lnTo>
                  <a:close/>
                </a:path>
                <a:path w="1367789" h="995679">
                  <a:moveTo>
                    <a:pt x="367523" y="257187"/>
                  </a:moveTo>
                  <a:lnTo>
                    <a:pt x="367057" y="257361"/>
                  </a:lnTo>
                  <a:lnTo>
                    <a:pt x="366991" y="261705"/>
                  </a:lnTo>
                  <a:lnTo>
                    <a:pt x="367880" y="261246"/>
                  </a:lnTo>
                  <a:lnTo>
                    <a:pt x="367866" y="258389"/>
                  </a:lnTo>
                  <a:lnTo>
                    <a:pt x="367523" y="257187"/>
                  </a:lnTo>
                  <a:close/>
                </a:path>
                <a:path w="1367789" h="995679">
                  <a:moveTo>
                    <a:pt x="362369" y="258689"/>
                  </a:moveTo>
                  <a:lnTo>
                    <a:pt x="360845" y="261620"/>
                  </a:lnTo>
                  <a:lnTo>
                    <a:pt x="362369" y="261620"/>
                  </a:lnTo>
                  <a:lnTo>
                    <a:pt x="362369" y="258689"/>
                  </a:lnTo>
                  <a:close/>
                </a:path>
                <a:path w="1367789" h="995679">
                  <a:moveTo>
                    <a:pt x="374383" y="259080"/>
                  </a:moveTo>
                  <a:lnTo>
                    <a:pt x="373430" y="259080"/>
                  </a:lnTo>
                  <a:lnTo>
                    <a:pt x="373430" y="261620"/>
                  </a:lnTo>
                  <a:lnTo>
                    <a:pt x="375310" y="261620"/>
                  </a:lnTo>
                  <a:lnTo>
                    <a:pt x="375310" y="260350"/>
                  </a:lnTo>
                  <a:lnTo>
                    <a:pt x="374383" y="260350"/>
                  </a:lnTo>
                  <a:lnTo>
                    <a:pt x="374383" y="259080"/>
                  </a:lnTo>
                  <a:close/>
                </a:path>
                <a:path w="1367789" h="995679">
                  <a:moveTo>
                    <a:pt x="390270" y="247374"/>
                  </a:moveTo>
                  <a:lnTo>
                    <a:pt x="390173" y="247536"/>
                  </a:lnTo>
                  <a:lnTo>
                    <a:pt x="390105" y="261620"/>
                  </a:lnTo>
                  <a:lnTo>
                    <a:pt x="390318" y="261352"/>
                  </a:lnTo>
                  <a:lnTo>
                    <a:pt x="391795" y="257810"/>
                  </a:lnTo>
                  <a:lnTo>
                    <a:pt x="391921" y="250190"/>
                  </a:lnTo>
                  <a:lnTo>
                    <a:pt x="392836" y="250190"/>
                  </a:lnTo>
                  <a:lnTo>
                    <a:pt x="392765" y="247639"/>
                  </a:lnTo>
                  <a:lnTo>
                    <a:pt x="390270" y="247374"/>
                  </a:lnTo>
                  <a:close/>
                </a:path>
                <a:path w="1367789" h="995679">
                  <a:moveTo>
                    <a:pt x="390318" y="261352"/>
                  </a:moveTo>
                  <a:lnTo>
                    <a:pt x="390105" y="261620"/>
                  </a:lnTo>
                  <a:lnTo>
                    <a:pt x="390318" y="261352"/>
                  </a:lnTo>
                  <a:close/>
                </a:path>
                <a:path w="1367789" h="995679">
                  <a:moveTo>
                    <a:pt x="391921" y="257505"/>
                  </a:moveTo>
                  <a:lnTo>
                    <a:pt x="390318" y="261352"/>
                  </a:lnTo>
                  <a:lnTo>
                    <a:pt x="391830" y="257810"/>
                  </a:lnTo>
                  <a:lnTo>
                    <a:pt x="391921" y="257505"/>
                  </a:lnTo>
                  <a:close/>
                </a:path>
                <a:path w="1367789" h="995679">
                  <a:moveTo>
                    <a:pt x="396029" y="248694"/>
                  </a:moveTo>
                  <a:lnTo>
                    <a:pt x="395615" y="248925"/>
                  </a:lnTo>
                  <a:lnTo>
                    <a:pt x="392021" y="257361"/>
                  </a:lnTo>
                  <a:lnTo>
                    <a:pt x="391921" y="257810"/>
                  </a:lnTo>
                  <a:lnTo>
                    <a:pt x="390324" y="261345"/>
                  </a:lnTo>
                  <a:lnTo>
                    <a:pt x="393743" y="257053"/>
                  </a:lnTo>
                  <a:lnTo>
                    <a:pt x="393801" y="254000"/>
                  </a:lnTo>
                  <a:lnTo>
                    <a:pt x="396176" y="254000"/>
                  </a:lnTo>
                  <a:lnTo>
                    <a:pt x="398200" y="251460"/>
                  </a:lnTo>
                  <a:lnTo>
                    <a:pt x="396544" y="251460"/>
                  </a:lnTo>
                  <a:lnTo>
                    <a:pt x="396532" y="248920"/>
                  </a:lnTo>
                  <a:lnTo>
                    <a:pt x="396029" y="248694"/>
                  </a:lnTo>
                  <a:close/>
                </a:path>
                <a:path w="1367789" h="995679">
                  <a:moveTo>
                    <a:pt x="367906" y="259080"/>
                  </a:moveTo>
                  <a:lnTo>
                    <a:pt x="367880" y="261246"/>
                  </a:lnTo>
                  <a:lnTo>
                    <a:pt x="367906" y="259080"/>
                  </a:lnTo>
                  <a:close/>
                </a:path>
                <a:path w="1367789" h="995679">
                  <a:moveTo>
                    <a:pt x="367906" y="258528"/>
                  </a:moveTo>
                  <a:lnTo>
                    <a:pt x="367906" y="261233"/>
                  </a:lnTo>
                  <a:lnTo>
                    <a:pt x="368820" y="260762"/>
                  </a:lnTo>
                  <a:lnTo>
                    <a:pt x="368820" y="260350"/>
                  </a:lnTo>
                  <a:lnTo>
                    <a:pt x="368426" y="260350"/>
                  </a:lnTo>
                  <a:lnTo>
                    <a:pt x="367906" y="258528"/>
                  </a:lnTo>
                  <a:close/>
                </a:path>
                <a:path w="1367789" h="995679">
                  <a:moveTo>
                    <a:pt x="374383" y="255270"/>
                  </a:moveTo>
                  <a:lnTo>
                    <a:pt x="372643" y="255270"/>
                  </a:lnTo>
                  <a:lnTo>
                    <a:pt x="371221" y="255802"/>
                  </a:lnTo>
                  <a:lnTo>
                    <a:pt x="368923" y="259541"/>
                  </a:lnTo>
                  <a:lnTo>
                    <a:pt x="368820" y="260762"/>
                  </a:lnTo>
                  <a:lnTo>
                    <a:pt x="369620" y="260350"/>
                  </a:lnTo>
                  <a:lnTo>
                    <a:pt x="370687" y="260350"/>
                  </a:lnTo>
                  <a:lnTo>
                    <a:pt x="370687" y="259080"/>
                  </a:lnTo>
                  <a:lnTo>
                    <a:pt x="373430" y="259080"/>
                  </a:lnTo>
                  <a:lnTo>
                    <a:pt x="373430" y="257810"/>
                  </a:lnTo>
                  <a:lnTo>
                    <a:pt x="374383" y="257810"/>
                  </a:lnTo>
                  <a:lnTo>
                    <a:pt x="374383" y="255270"/>
                  </a:lnTo>
                  <a:close/>
                </a:path>
                <a:path w="1367789" h="995679">
                  <a:moveTo>
                    <a:pt x="194064" y="228600"/>
                  </a:moveTo>
                  <a:lnTo>
                    <a:pt x="191388" y="228600"/>
                  </a:lnTo>
                  <a:lnTo>
                    <a:pt x="202476" y="240030"/>
                  </a:lnTo>
                  <a:lnTo>
                    <a:pt x="202567" y="252807"/>
                  </a:lnTo>
                  <a:lnTo>
                    <a:pt x="211836" y="260610"/>
                  </a:lnTo>
                  <a:lnTo>
                    <a:pt x="210400" y="256540"/>
                  </a:lnTo>
                  <a:lnTo>
                    <a:pt x="202933" y="243840"/>
                  </a:lnTo>
                  <a:lnTo>
                    <a:pt x="203301" y="231140"/>
                  </a:lnTo>
                  <a:lnTo>
                    <a:pt x="194064" y="228600"/>
                  </a:lnTo>
                  <a:close/>
                </a:path>
                <a:path w="1367789" h="995679">
                  <a:moveTo>
                    <a:pt x="371221" y="255802"/>
                  </a:moveTo>
                  <a:lnTo>
                    <a:pt x="368271" y="256907"/>
                  </a:lnTo>
                  <a:lnTo>
                    <a:pt x="368020" y="257810"/>
                  </a:lnTo>
                  <a:lnTo>
                    <a:pt x="367952" y="258689"/>
                  </a:lnTo>
                  <a:lnTo>
                    <a:pt x="368426" y="260350"/>
                  </a:lnTo>
                  <a:lnTo>
                    <a:pt x="368820" y="259709"/>
                  </a:lnTo>
                  <a:lnTo>
                    <a:pt x="368820" y="259080"/>
                  </a:lnTo>
                  <a:lnTo>
                    <a:pt x="369207" y="259080"/>
                  </a:lnTo>
                  <a:lnTo>
                    <a:pt x="371221" y="255802"/>
                  </a:lnTo>
                  <a:close/>
                </a:path>
                <a:path w="1367789" h="995679">
                  <a:moveTo>
                    <a:pt x="368820" y="259709"/>
                  </a:moveTo>
                  <a:lnTo>
                    <a:pt x="368426" y="260350"/>
                  </a:lnTo>
                  <a:lnTo>
                    <a:pt x="368820" y="260350"/>
                  </a:lnTo>
                  <a:lnTo>
                    <a:pt x="368820" y="259709"/>
                  </a:lnTo>
                  <a:close/>
                </a:path>
                <a:path w="1367789" h="995679">
                  <a:moveTo>
                    <a:pt x="375310" y="255270"/>
                  </a:moveTo>
                  <a:lnTo>
                    <a:pt x="374383" y="255270"/>
                  </a:lnTo>
                  <a:lnTo>
                    <a:pt x="374383" y="260350"/>
                  </a:lnTo>
                  <a:lnTo>
                    <a:pt x="375310" y="260350"/>
                  </a:lnTo>
                  <a:lnTo>
                    <a:pt x="375310" y="255270"/>
                  </a:lnTo>
                  <a:close/>
                </a:path>
                <a:path w="1367789" h="995679">
                  <a:moveTo>
                    <a:pt x="385444" y="259080"/>
                  </a:moveTo>
                  <a:lnTo>
                    <a:pt x="381749" y="259080"/>
                  </a:lnTo>
                  <a:lnTo>
                    <a:pt x="381749" y="260350"/>
                  </a:lnTo>
                  <a:lnTo>
                    <a:pt x="385444" y="260350"/>
                  </a:lnTo>
                  <a:lnTo>
                    <a:pt x="385444" y="259080"/>
                  </a:lnTo>
                  <a:close/>
                </a:path>
                <a:path w="1367789" h="995679">
                  <a:moveTo>
                    <a:pt x="369207" y="259080"/>
                  </a:moveTo>
                  <a:lnTo>
                    <a:pt x="368820" y="259080"/>
                  </a:lnTo>
                  <a:lnTo>
                    <a:pt x="368820" y="259709"/>
                  </a:lnTo>
                  <a:lnTo>
                    <a:pt x="369207" y="259080"/>
                  </a:lnTo>
                  <a:close/>
                </a:path>
                <a:path w="1367789" h="995679">
                  <a:moveTo>
                    <a:pt x="396444" y="259080"/>
                  </a:moveTo>
                  <a:lnTo>
                    <a:pt x="395617" y="259080"/>
                  </a:lnTo>
                  <a:lnTo>
                    <a:pt x="395617" y="259541"/>
                  </a:lnTo>
                  <a:lnTo>
                    <a:pt x="396444" y="259080"/>
                  </a:lnTo>
                  <a:close/>
                </a:path>
                <a:path w="1367789" h="995679">
                  <a:moveTo>
                    <a:pt x="346608" y="251460"/>
                  </a:moveTo>
                  <a:lnTo>
                    <a:pt x="335559" y="251460"/>
                  </a:lnTo>
                  <a:lnTo>
                    <a:pt x="335559" y="257810"/>
                  </a:lnTo>
                  <a:lnTo>
                    <a:pt x="338289" y="257810"/>
                  </a:lnTo>
                  <a:lnTo>
                    <a:pt x="338289" y="259458"/>
                  </a:lnTo>
                  <a:lnTo>
                    <a:pt x="346608" y="255687"/>
                  </a:lnTo>
                  <a:lnTo>
                    <a:pt x="346608" y="251460"/>
                  </a:lnTo>
                  <a:close/>
                </a:path>
                <a:path w="1367789" h="995679">
                  <a:moveTo>
                    <a:pt x="362524" y="258389"/>
                  </a:moveTo>
                  <a:lnTo>
                    <a:pt x="362452" y="258528"/>
                  </a:lnTo>
                  <a:lnTo>
                    <a:pt x="362369" y="259080"/>
                  </a:lnTo>
                  <a:lnTo>
                    <a:pt x="362524" y="258389"/>
                  </a:lnTo>
                  <a:close/>
                </a:path>
                <a:path w="1367789" h="995679">
                  <a:moveTo>
                    <a:pt x="366619" y="254025"/>
                  </a:moveTo>
                  <a:lnTo>
                    <a:pt x="364258" y="255055"/>
                  </a:lnTo>
                  <a:lnTo>
                    <a:pt x="362524" y="258389"/>
                  </a:lnTo>
                  <a:lnTo>
                    <a:pt x="362470" y="259080"/>
                  </a:lnTo>
                  <a:lnTo>
                    <a:pt x="366991" y="257386"/>
                  </a:lnTo>
                  <a:lnTo>
                    <a:pt x="366913" y="255055"/>
                  </a:lnTo>
                  <a:lnTo>
                    <a:pt x="366619" y="254025"/>
                  </a:lnTo>
                  <a:close/>
                </a:path>
                <a:path w="1367789" h="995679">
                  <a:moveTo>
                    <a:pt x="399313" y="255270"/>
                  </a:moveTo>
                  <a:lnTo>
                    <a:pt x="396544" y="255270"/>
                  </a:lnTo>
                  <a:lnTo>
                    <a:pt x="396544" y="259024"/>
                  </a:lnTo>
                  <a:lnTo>
                    <a:pt x="399265" y="257505"/>
                  </a:lnTo>
                  <a:lnTo>
                    <a:pt x="399313" y="255270"/>
                  </a:lnTo>
                  <a:close/>
                </a:path>
                <a:path w="1367789" h="995679">
                  <a:moveTo>
                    <a:pt x="362868" y="254000"/>
                  </a:moveTo>
                  <a:lnTo>
                    <a:pt x="362369" y="254000"/>
                  </a:lnTo>
                  <a:lnTo>
                    <a:pt x="362369" y="258689"/>
                  </a:lnTo>
                  <a:lnTo>
                    <a:pt x="362452" y="258528"/>
                  </a:lnTo>
                  <a:lnTo>
                    <a:pt x="362570" y="257810"/>
                  </a:lnTo>
                  <a:lnTo>
                    <a:pt x="362868" y="254000"/>
                  </a:lnTo>
                  <a:close/>
                </a:path>
                <a:path w="1367789" h="995679">
                  <a:moveTo>
                    <a:pt x="367880" y="257361"/>
                  </a:moveTo>
                  <a:lnTo>
                    <a:pt x="367906" y="258528"/>
                  </a:lnTo>
                  <a:lnTo>
                    <a:pt x="368020" y="257810"/>
                  </a:lnTo>
                  <a:lnTo>
                    <a:pt x="367880" y="257361"/>
                  </a:lnTo>
                  <a:close/>
                </a:path>
                <a:path w="1367789" h="995679">
                  <a:moveTo>
                    <a:pt x="367794" y="257085"/>
                  </a:moveTo>
                  <a:lnTo>
                    <a:pt x="367523" y="257187"/>
                  </a:lnTo>
                  <a:lnTo>
                    <a:pt x="367880" y="258439"/>
                  </a:lnTo>
                  <a:lnTo>
                    <a:pt x="367794" y="257085"/>
                  </a:lnTo>
                  <a:close/>
                </a:path>
                <a:path w="1367789" h="995679">
                  <a:moveTo>
                    <a:pt x="363664" y="243840"/>
                  </a:moveTo>
                  <a:lnTo>
                    <a:pt x="362524" y="258389"/>
                  </a:lnTo>
                  <a:lnTo>
                    <a:pt x="364147" y="255270"/>
                  </a:lnTo>
                  <a:lnTo>
                    <a:pt x="363766" y="255270"/>
                  </a:lnTo>
                  <a:lnTo>
                    <a:pt x="363858" y="252192"/>
                  </a:lnTo>
                  <a:lnTo>
                    <a:pt x="363473" y="251460"/>
                  </a:lnTo>
                  <a:lnTo>
                    <a:pt x="363880" y="251460"/>
                  </a:lnTo>
                  <a:lnTo>
                    <a:pt x="364006" y="247259"/>
                  </a:lnTo>
                  <a:lnTo>
                    <a:pt x="364034" y="245026"/>
                  </a:lnTo>
                  <a:lnTo>
                    <a:pt x="363664" y="243840"/>
                  </a:lnTo>
                  <a:close/>
                </a:path>
                <a:path w="1367789" h="995679">
                  <a:moveTo>
                    <a:pt x="346608" y="255687"/>
                  </a:moveTo>
                  <a:lnTo>
                    <a:pt x="341925" y="257810"/>
                  </a:lnTo>
                  <a:lnTo>
                    <a:pt x="346608" y="257810"/>
                  </a:lnTo>
                  <a:lnTo>
                    <a:pt x="346608" y="255687"/>
                  </a:lnTo>
                  <a:close/>
                </a:path>
                <a:path w="1367789" h="995679">
                  <a:moveTo>
                    <a:pt x="357328" y="253990"/>
                  </a:moveTo>
                  <a:lnTo>
                    <a:pt x="352367" y="257810"/>
                  </a:lnTo>
                  <a:lnTo>
                    <a:pt x="356736" y="257810"/>
                  </a:lnTo>
                  <a:lnTo>
                    <a:pt x="357328" y="253990"/>
                  </a:lnTo>
                  <a:close/>
                </a:path>
                <a:path w="1367789" h="995679">
                  <a:moveTo>
                    <a:pt x="360374" y="255649"/>
                  </a:moveTo>
                  <a:lnTo>
                    <a:pt x="360222" y="257810"/>
                  </a:lnTo>
                  <a:lnTo>
                    <a:pt x="361416" y="257810"/>
                  </a:lnTo>
                  <a:lnTo>
                    <a:pt x="360374" y="255649"/>
                  </a:lnTo>
                  <a:close/>
                </a:path>
                <a:path w="1367789" h="995679">
                  <a:moveTo>
                    <a:pt x="362369" y="254000"/>
                  </a:moveTo>
                  <a:lnTo>
                    <a:pt x="360489" y="254000"/>
                  </a:lnTo>
                  <a:lnTo>
                    <a:pt x="361416" y="257810"/>
                  </a:lnTo>
                  <a:lnTo>
                    <a:pt x="362369" y="257810"/>
                  </a:lnTo>
                  <a:lnTo>
                    <a:pt x="362369" y="254000"/>
                  </a:lnTo>
                  <a:close/>
                </a:path>
                <a:path w="1367789" h="995679">
                  <a:moveTo>
                    <a:pt x="368271" y="256907"/>
                  </a:moveTo>
                  <a:lnTo>
                    <a:pt x="367880" y="257053"/>
                  </a:lnTo>
                  <a:lnTo>
                    <a:pt x="367917" y="257478"/>
                  </a:lnTo>
                  <a:lnTo>
                    <a:pt x="368020" y="257810"/>
                  </a:lnTo>
                  <a:lnTo>
                    <a:pt x="368271" y="256907"/>
                  </a:lnTo>
                  <a:close/>
                </a:path>
                <a:path w="1367789" h="995679">
                  <a:moveTo>
                    <a:pt x="385444" y="255270"/>
                  </a:moveTo>
                  <a:lnTo>
                    <a:pt x="380822" y="255270"/>
                  </a:lnTo>
                  <a:lnTo>
                    <a:pt x="380822" y="257810"/>
                  </a:lnTo>
                  <a:lnTo>
                    <a:pt x="385444" y="257810"/>
                  </a:lnTo>
                  <a:lnTo>
                    <a:pt x="385444" y="255270"/>
                  </a:lnTo>
                  <a:close/>
                </a:path>
                <a:path w="1367789" h="995679">
                  <a:moveTo>
                    <a:pt x="390105" y="254000"/>
                  </a:moveTo>
                  <a:lnTo>
                    <a:pt x="386397" y="254000"/>
                  </a:lnTo>
                  <a:lnTo>
                    <a:pt x="386397" y="257810"/>
                  </a:lnTo>
                  <a:lnTo>
                    <a:pt x="390105" y="257810"/>
                  </a:lnTo>
                  <a:lnTo>
                    <a:pt x="390105" y="254000"/>
                  </a:lnTo>
                  <a:close/>
                </a:path>
                <a:path w="1367789" h="995679">
                  <a:moveTo>
                    <a:pt x="391921" y="257595"/>
                  </a:moveTo>
                  <a:lnTo>
                    <a:pt x="391830" y="257810"/>
                  </a:lnTo>
                  <a:lnTo>
                    <a:pt x="391921" y="257595"/>
                  </a:lnTo>
                  <a:close/>
                </a:path>
                <a:path w="1367789" h="995679">
                  <a:moveTo>
                    <a:pt x="399211" y="250190"/>
                  </a:moveTo>
                  <a:lnTo>
                    <a:pt x="393860" y="256907"/>
                  </a:lnTo>
                  <a:lnTo>
                    <a:pt x="393801" y="257810"/>
                  </a:lnTo>
                  <a:lnTo>
                    <a:pt x="396544" y="257810"/>
                  </a:lnTo>
                  <a:lnTo>
                    <a:pt x="396544" y="255270"/>
                  </a:lnTo>
                  <a:lnTo>
                    <a:pt x="399313" y="255270"/>
                  </a:lnTo>
                  <a:lnTo>
                    <a:pt x="399211" y="250190"/>
                  </a:lnTo>
                  <a:close/>
                </a:path>
                <a:path w="1367789" h="995679">
                  <a:moveTo>
                    <a:pt x="399313" y="257478"/>
                  </a:moveTo>
                  <a:lnTo>
                    <a:pt x="398719" y="257810"/>
                  </a:lnTo>
                  <a:lnTo>
                    <a:pt x="399313" y="257810"/>
                  </a:lnTo>
                  <a:lnTo>
                    <a:pt x="399313" y="257478"/>
                  </a:lnTo>
                  <a:close/>
                </a:path>
                <a:path w="1367789" h="995679">
                  <a:moveTo>
                    <a:pt x="414975" y="250190"/>
                  </a:moveTo>
                  <a:lnTo>
                    <a:pt x="412368" y="250190"/>
                  </a:lnTo>
                  <a:lnTo>
                    <a:pt x="399313" y="257478"/>
                  </a:lnTo>
                  <a:lnTo>
                    <a:pt x="399313" y="257810"/>
                  </a:lnTo>
                  <a:lnTo>
                    <a:pt x="403600" y="257810"/>
                  </a:lnTo>
                  <a:lnTo>
                    <a:pt x="415048" y="251460"/>
                  </a:lnTo>
                  <a:lnTo>
                    <a:pt x="414975" y="250190"/>
                  </a:lnTo>
                  <a:close/>
                </a:path>
                <a:path w="1367789" h="995679">
                  <a:moveTo>
                    <a:pt x="462557" y="250190"/>
                  </a:moveTo>
                  <a:lnTo>
                    <a:pt x="457204" y="250190"/>
                  </a:lnTo>
                  <a:lnTo>
                    <a:pt x="462051" y="252730"/>
                  </a:lnTo>
                  <a:lnTo>
                    <a:pt x="467852" y="257810"/>
                  </a:lnTo>
                  <a:lnTo>
                    <a:pt x="473858" y="257810"/>
                  </a:lnTo>
                  <a:lnTo>
                    <a:pt x="462557" y="250190"/>
                  </a:lnTo>
                  <a:close/>
                </a:path>
                <a:path w="1367789" h="995679">
                  <a:moveTo>
                    <a:pt x="528713" y="251460"/>
                  </a:moveTo>
                  <a:lnTo>
                    <a:pt x="517177" y="257810"/>
                  </a:lnTo>
                  <a:lnTo>
                    <a:pt x="527199" y="257810"/>
                  </a:lnTo>
                  <a:lnTo>
                    <a:pt x="529259" y="256540"/>
                  </a:lnTo>
                  <a:lnTo>
                    <a:pt x="540893" y="256540"/>
                  </a:lnTo>
                  <a:lnTo>
                    <a:pt x="528713" y="251460"/>
                  </a:lnTo>
                  <a:close/>
                </a:path>
                <a:path w="1367789" h="995679">
                  <a:moveTo>
                    <a:pt x="540893" y="256540"/>
                  </a:moveTo>
                  <a:lnTo>
                    <a:pt x="529259" y="256540"/>
                  </a:lnTo>
                  <a:lnTo>
                    <a:pt x="530973" y="257810"/>
                  </a:lnTo>
                  <a:lnTo>
                    <a:pt x="541650" y="257810"/>
                  </a:lnTo>
                  <a:lnTo>
                    <a:pt x="540893" y="256540"/>
                  </a:lnTo>
                  <a:close/>
                </a:path>
                <a:path w="1367789" h="995679">
                  <a:moveTo>
                    <a:pt x="582161" y="250190"/>
                  </a:moveTo>
                  <a:lnTo>
                    <a:pt x="561136" y="250190"/>
                  </a:lnTo>
                  <a:lnTo>
                    <a:pt x="557529" y="252730"/>
                  </a:lnTo>
                  <a:lnTo>
                    <a:pt x="554257" y="257810"/>
                  </a:lnTo>
                  <a:lnTo>
                    <a:pt x="560390" y="257810"/>
                  </a:lnTo>
                  <a:lnTo>
                    <a:pt x="561619" y="256540"/>
                  </a:lnTo>
                  <a:lnTo>
                    <a:pt x="590664" y="256540"/>
                  </a:lnTo>
                  <a:lnTo>
                    <a:pt x="582161" y="250190"/>
                  </a:lnTo>
                  <a:close/>
                </a:path>
                <a:path w="1367789" h="995679">
                  <a:moveTo>
                    <a:pt x="590664" y="256540"/>
                  </a:moveTo>
                  <a:lnTo>
                    <a:pt x="561619" y="256540"/>
                  </a:lnTo>
                  <a:lnTo>
                    <a:pt x="570183" y="257810"/>
                  </a:lnTo>
                  <a:lnTo>
                    <a:pt x="592167" y="257810"/>
                  </a:lnTo>
                  <a:lnTo>
                    <a:pt x="590664" y="256540"/>
                  </a:lnTo>
                  <a:close/>
                </a:path>
                <a:path w="1367789" h="995679">
                  <a:moveTo>
                    <a:pt x="393453" y="254000"/>
                  </a:moveTo>
                  <a:lnTo>
                    <a:pt x="391981" y="257361"/>
                  </a:lnTo>
                  <a:lnTo>
                    <a:pt x="391921" y="257595"/>
                  </a:lnTo>
                  <a:lnTo>
                    <a:pt x="393453" y="254000"/>
                  </a:lnTo>
                  <a:close/>
                </a:path>
                <a:path w="1367789" h="995679">
                  <a:moveTo>
                    <a:pt x="392836" y="250190"/>
                  </a:moveTo>
                  <a:lnTo>
                    <a:pt x="391921" y="250190"/>
                  </a:lnTo>
                  <a:lnTo>
                    <a:pt x="391921" y="257505"/>
                  </a:lnTo>
                  <a:lnTo>
                    <a:pt x="394440" y="251460"/>
                  </a:lnTo>
                  <a:lnTo>
                    <a:pt x="392836" y="251460"/>
                  </a:lnTo>
                  <a:lnTo>
                    <a:pt x="392836" y="250190"/>
                  </a:lnTo>
                  <a:close/>
                </a:path>
                <a:path w="1367789" h="995679">
                  <a:moveTo>
                    <a:pt x="366991" y="255329"/>
                  </a:moveTo>
                  <a:lnTo>
                    <a:pt x="366991" y="257386"/>
                  </a:lnTo>
                  <a:lnTo>
                    <a:pt x="367523" y="257187"/>
                  </a:lnTo>
                  <a:lnTo>
                    <a:pt x="366991" y="255329"/>
                  </a:lnTo>
                  <a:close/>
                </a:path>
                <a:path w="1367789" h="995679">
                  <a:moveTo>
                    <a:pt x="367228" y="255270"/>
                  </a:moveTo>
                  <a:lnTo>
                    <a:pt x="366991" y="255270"/>
                  </a:lnTo>
                  <a:lnTo>
                    <a:pt x="367523" y="257187"/>
                  </a:lnTo>
                  <a:lnTo>
                    <a:pt x="367794" y="257085"/>
                  </a:lnTo>
                  <a:lnTo>
                    <a:pt x="367228" y="255270"/>
                  </a:lnTo>
                  <a:close/>
                </a:path>
                <a:path w="1367789" h="995679">
                  <a:moveTo>
                    <a:pt x="369412" y="252807"/>
                  </a:moveTo>
                  <a:lnTo>
                    <a:pt x="366814" y="253940"/>
                  </a:lnTo>
                  <a:lnTo>
                    <a:pt x="367794" y="257085"/>
                  </a:lnTo>
                  <a:lnTo>
                    <a:pt x="367880" y="254000"/>
                  </a:lnTo>
                  <a:lnTo>
                    <a:pt x="369080" y="254000"/>
                  </a:lnTo>
                  <a:lnTo>
                    <a:pt x="369412" y="252807"/>
                  </a:lnTo>
                  <a:close/>
                </a:path>
                <a:path w="1367789" h="995679">
                  <a:moveTo>
                    <a:pt x="369080" y="254000"/>
                  </a:moveTo>
                  <a:lnTo>
                    <a:pt x="367880" y="254000"/>
                  </a:lnTo>
                  <a:lnTo>
                    <a:pt x="367880" y="257053"/>
                  </a:lnTo>
                  <a:lnTo>
                    <a:pt x="368271" y="256907"/>
                  </a:lnTo>
                  <a:lnTo>
                    <a:pt x="369080" y="254000"/>
                  </a:lnTo>
                  <a:close/>
                </a:path>
                <a:path w="1367789" h="995679">
                  <a:moveTo>
                    <a:pt x="396176" y="254000"/>
                  </a:moveTo>
                  <a:lnTo>
                    <a:pt x="393801" y="254000"/>
                  </a:lnTo>
                  <a:lnTo>
                    <a:pt x="393801" y="256981"/>
                  </a:lnTo>
                  <a:lnTo>
                    <a:pt x="396176" y="254000"/>
                  </a:lnTo>
                  <a:close/>
                </a:path>
                <a:path w="1367789" h="995679">
                  <a:moveTo>
                    <a:pt x="374399" y="250631"/>
                  </a:moveTo>
                  <a:lnTo>
                    <a:pt x="369412" y="252807"/>
                  </a:lnTo>
                  <a:lnTo>
                    <a:pt x="368271" y="256907"/>
                  </a:lnTo>
                  <a:lnTo>
                    <a:pt x="371221" y="255802"/>
                  </a:lnTo>
                  <a:lnTo>
                    <a:pt x="374399" y="250631"/>
                  </a:lnTo>
                  <a:close/>
                </a:path>
                <a:path w="1367789" h="995679">
                  <a:moveTo>
                    <a:pt x="378040" y="244387"/>
                  </a:moveTo>
                  <a:lnTo>
                    <a:pt x="377012" y="246380"/>
                  </a:lnTo>
                  <a:lnTo>
                    <a:pt x="376044" y="247954"/>
                  </a:lnTo>
                  <a:lnTo>
                    <a:pt x="375411" y="250190"/>
                  </a:lnTo>
                  <a:lnTo>
                    <a:pt x="374399" y="250631"/>
                  </a:lnTo>
                  <a:lnTo>
                    <a:pt x="371221" y="255802"/>
                  </a:lnTo>
                  <a:lnTo>
                    <a:pt x="375310" y="254271"/>
                  </a:lnTo>
                  <a:lnTo>
                    <a:pt x="375310" y="254000"/>
                  </a:lnTo>
                  <a:lnTo>
                    <a:pt x="376060" y="253990"/>
                  </a:lnTo>
                  <a:lnTo>
                    <a:pt x="378091" y="253229"/>
                  </a:lnTo>
                  <a:lnTo>
                    <a:pt x="378040" y="247650"/>
                  </a:lnTo>
                  <a:lnTo>
                    <a:pt x="378040" y="244387"/>
                  </a:lnTo>
                  <a:close/>
                </a:path>
                <a:path w="1367789" h="995679">
                  <a:moveTo>
                    <a:pt x="351269" y="247650"/>
                  </a:moveTo>
                  <a:lnTo>
                    <a:pt x="346646" y="247650"/>
                  </a:lnTo>
                  <a:lnTo>
                    <a:pt x="346646" y="254000"/>
                  </a:lnTo>
                  <a:lnTo>
                    <a:pt x="346608" y="255687"/>
                  </a:lnTo>
                  <a:lnTo>
                    <a:pt x="350273" y="254025"/>
                  </a:lnTo>
                  <a:lnTo>
                    <a:pt x="350379" y="253698"/>
                  </a:lnTo>
                  <a:lnTo>
                    <a:pt x="351176" y="248925"/>
                  </a:lnTo>
                  <a:lnTo>
                    <a:pt x="351269" y="247650"/>
                  </a:lnTo>
                  <a:close/>
                </a:path>
                <a:path w="1367789" h="995679">
                  <a:moveTo>
                    <a:pt x="362968" y="252730"/>
                  </a:moveTo>
                  <a:lnTo>
                    <a:pt x="358965" y="252730"/>
                  </a:lnTo>
                  <a:lnTo>
                    <a:pt x="360374" y="255649"/>
                  </a:lnTo>
                  <a:lnTo>
                    <a:pt x="360489" y="254000"/>
                  </a:lnTo>
                  <a:lnTo>
                    <a:pt x="362868" y="254000"/>
                  </a:lnTo>
                  <a:lnTo>
                    <a:pt x="362968" y="252730"/>
                  </a:lnTo>
                  <a:close/>
                </a:path>
                <a:path w="1367789" h="995679">
                  <a:moveTo>
                    <a:pt x="366814" y="253940"/>
                  </a:moveTo>
                  <a:lnTo>
                    <a:pt x="366689" y="254271"/>
                  </a:lnTo>
                  <a:lnTo>
                    <a:pt x="366991" y="255329"/>
                  </a:lnTo>
                  <a:lnTo>
                    <a:pt x="367228" y="255270"/>
                  </a:lnTo>
                  <a:lnTo>
                    <a:pt x="366814" y="253940"/>
                  </a:lnTo>
                  <a:close/>
                </a:path>
                <a:path w="1367789" h="995679">
                  <a:moveTo>
                    <a:pt x="363858" y="252192"/>
                  </a:moveTo>
                  <a:lnTo>
                    <a:pt x="363766" y="255270"/>
                  </a:lnTo>
                  <a:lnTo>
                    <a:pt x="364258" y="255055"/>
                  </a:lnTo>
                  <a:lnTo>
                    <a:pt x="364794" y="254025"/>
                  </a:lnTo>
                  <a:lnTo>
                    <a:pt x="363858" y="252192"/>
                  </a:lnTo>
                  <a:close/>
                </a:path>
                <a:path w="1367789" h="995679">
                  <a:moveTo>
                    <a:pt x="364258" y="255055"/>
                  </a:moveTo>
                  <a:lnTo>
                    <a:pt x="363766" y="255270"/>
                  </a:lnTo>
                  <a:lnTo>
                    <a:pt x="364147" y="255270"/>
                  </a:lnTo>
                  <a:lnTo>
                    <a:pt x="364258" y="255055"/>
                  </a:lnTo>
                  <a:close/>
                </a:path>
                <a:path w="1367789" h="995679">
                  <a:moveTo>
                    <a:pt x="365522" y="250190"/>
                  </a:moveTo>
                  <a:lnTo>
                    <a:pt x="363918" y="250190"/>
                  </a:lnTo>
                  <a:lnTo>
                    <a:pt x="363858" y="252192"/>
                  </a:lnTo>
                  <a:lnTo>
                    <a:pt x="364776" y="253940"/>
                  </a:lnTo>
                  <a:lnTo>
                    <a:pt x="364258" y="255055"/>
                  </a:lnTo>
                  <a:lnTo>
                    <a:pt x="366619" y="254025"/>
                  </a:lnTo>
                  <a:lnTo>
                    <a:pt x="365522" y="250190"/>
                  </a:lnTo>
                  <a:close/>
                </a:path>
                <a:path w="1367789" h="995679">
                  <a:moveTo>
                    <a:pt x="376034" y="254000"/>
                  </a:moveTo>
                  <a:lnTo>
                    <a:pt x="375310" y="254000"/>
                  </a:lnTo>
                  <a:lnTo>
                    <a:pt x="375310" y="254271"/>
                  </a:lnTo>
                  <a:lnTo>
                    <a:pt x="376034" y="254000"/>
                  </a:lnTo>
                  <a:close/>
                </a:path>
                <a:path w="1367789" h="995679">
                  <a:moveTo>
                    <a:pt x="364185" y="245509"/>
                  </a:moveTo>
                  <a:lnTo>
                    <a:pt x="366619" y="254025"/>
                  </a:lnTo>
                  <a:lnTo>
                    <a:pt x="366738" y="253698"/>
                  </a:lnTo>
                  <a:lnTo>
                    <a:pt x="364185" y="245509"/>
                  </a:lnTo>
                  <a:close/>
                </a:path>
                <a:path w="1367789" h="995679">
                  <a:moveTo>
                    <a:pt x="346646" y="251460"/>
                  </a:moveTo>
                  <a:lnTo>
                    <a:pt x="346608" y="254000"/>
                  </a:lnTo>
                  <a:lnTo>
                    <a:pt x="346646" y="251460"/>
                  </a:lnTo>
                  <a:close/>
                </a:path>
                <a:path w="1367789" h="995679">
                  <a:moveTo>
                    <a:pt x="351269" y="248369"/>
                  </a:moveTo>
                  <a:lnTo>
                    <a:pt x="350329" y="254000"/>
                  </a:lnTo>
                  <a:lnTo>
                    <a:pt x="351269" y="254000"/>
                  </a:lnTo>
                  <a:lnTo>
                    <a:pt x="351269" y="248369"/>
                  </a:lnTo>
                  <a:close/>
                </a:path>
                <a:path w="1367789" h="995679">
                  <a:moveTo>
                    <a:pt x="352201" y="242785"/>
                  </a:moveTo>
                  <a:lnTo>
                    <a:pt x="351391" y="247639"/>
                  </a:lnTo>
                  <a:lnTo>
                    <a:pt x="351269" y="254000"/>
                  </a:lnTo>
                  <a:lnTo>
                    <a:pt x="357316" y="254000"/>
                  </a:lnTo>
                  <a:lnTo>
                    <a:pt x="357607" y="252192"/>
                  </a:lnTo>
                  <a:lnTo>
                    <a:pt x="357708" y="250190"/>
                  </a:lnTo>
                  <a:lnTo>
                    <a:pt x="356781" y="250190"/>
                  </a:lnTo>
                  <a:lnTo>
                    <a:pt x="356781" y="247650"/>
                  </a:lnTo>
                  <a:lnTo>
                    <a:pt x="361403" y="247650"/>
                  </a:lnTo>
                  <a:lnTo>
                    <a:pt x="361403" y="243838"/>
                  </a:lnTo>
                  <a:lnTo>
                    <a:pt x="352201" y="242785"/>
                  </a:lnTo>
                  <a:close/>
                </a:path>
                <a:path w="1367789" h="995679">
                  <a:moveTo>
                    <a:pt x="358965" y="252730"/>
                  </a:moveTo>
                  <a:lnTo>
                    <a:pt x="357708" y="253698"/>
                  </a:lnTo>
                  <a:lnTo>
                    <a:pt x="357708" y="254000"/>
                  </a:lnTo>
                  <a:lnTo>
                    <a:pt x="359578" y="254000"/>
                  </a:lnTo>
                  <a:lnTo>
                    <a:pt x="358965" y="252730"/>
                  </a:lnTo>
                  <a:close/>
                </a:path>
                <a:path w="1367789" h="995679">
                  <a:moveTo>
                    <a:pt x="379006" y="252886"/>
                  </a:moveTo>
                  <a:lnTo>
                    <a:pt x="378091" y="253229"/>
                  </a:lnTo>
                  <a:lnTo>
                    <a:pt x="378091" y="254000"/>
                  </a:lnTo>
                  <a:lnTo>
                    <a:pt x="379006" y="254000"/>
                  </a:lnTo>
                  <a:lnTo>
                    <a:pt x="379006" y="252886"/>
                  </a:lnTo>
                  <a:close/>
                </a:path>
                <a:path w="1367789" h="995679">
                  <a:moveTo>
                    <a:pt x="381787" y="247650"/>
                  </a:moveTo>
                  <a:lnTo>
                    <a:pt x="381240" y="247650"/>
                  </a:lnTo>
                  <a:lnTo>
                    <a:pt x="379425" y="252730"/>
                  </a:lnTo>
                  <a:lnTo>
                    <a:pt x="379006" y="252886"/>
                  </a:lnTo>
                  <a:lnTo>
                    <a:pt x="379006" y="254000"/>
                  </a:lnTo>
                  <a:lnTo>
                    <a:pt x="380822" y="254000"/>
                  </a:lnTo>
                  <a:lnTo>
                    <a:pt x="380822" y="250190"/>
                  </a:lnTo>
                  <a:lnTo>
                    <a:pt x="381787" y="250190"/>
                  </a:lnTo>
                  <a:lnTo>
                    <a:pt x="381787" y="247650"/>
                  </a:lnTo>
                  <a:close/>
                </a:path>
                <a:path w="1367789" h="995679">
                  <a:moveTo>
                    <a:pt x="381787" y="250190"/>
                  </a:moveTo>
                  <a:lnTo>
                    <a:pt x="380822" y="250190"/>
                  </a:lnTo>
                  <a:lnTo>
                    <a:pt x="380822" y="254000"/>
                  </a:lnTo>
                  <a:lnTo>
                    <a:pt x="384517" y="254000"/>
                  </a:lnTo>
                  <a:lnTo>
                    <a:pt x="384517" y="251460"/>
                  </a:lnTo>
                  <a:lnTo>
                    <a:pt x="381787" y="251460"/>
                  </a:lnTo>
                  <a:lnTo>
                    <a:pt x="381787" y="250190"/>
                  </a:lnTo>
                  <a:close/>
                </a:path>
                <a:path w="1367789" h="995679">
                  <a:moveTo>
                    <a:pt x="385483" y="248920"/>
                  </a:moveTo>
                  <a:lnTo>
                    <a:pt x="384517" y="248920"/>
                  </a:lnTo>
                  <a:lnTo>
                    <a:pt x="384517" y="254000"/>
                  </a:lnTo>
                  <a:lnTo>
                    <a:pt x="389140" y="254000"/>
                  </a:lnTo>
                  <a:lnTo>
                    <a:pt x="389140" y="251460"/>
                  </a:lnTo>
                  <a:lnTo>
                    <a:pt x="385483" y="251460"/>
                  </a:lnTo>
                  <a:lnTo>
                    <a:pt x="385483" y="248920"/>
                  </a:lnTo>
                  <a:close/>
                </a:path>
                <a:path w="1367789" h="995679">
                  <a:moveTo>
                    <a:pt x="399313" y="250313"/>
                  </a:moveTo>
                  <a:lnTo>
                    <a:pt x="399313" y="254000"/>
                  </a:lnTo>
                  <a:lnTo>
                    <a:pt x="405544" y="254000"/>
                  </a:lnTo>
                  <a:lnTo>
                    <a:pt x="410094" y="251460"/>
                  </a:lnTo>
                  <a:lnTo>
                    <a:pt x="400253" y="251460"/>
                  </a:lnTo>
                  <a:lnTo>
                    <a:pt x="399313" y="250313"/>
                  </a:lnTo>
                  <a:close/>
                </a:path>
                <a:path w="1367789" h="995679">
                  <a:moveTo>
                    <a:pt x="414263" y="234950"/>
                  </a:moveTo>
                  <a:lnTo>
                    <a:pt x="414093" y="234950"/>
                  </a:lnTo>
                  <a:lnTo>
                    <a:pt x="415048" y="251460"/>
                  </a:lnTo>
                  <a:lnTo>
                    <a:pt x="410469" y="254000"/>
                  </a:lnTo>
                  <a:lnTo>
                    <a:pt x="463501" y="254000"/>
                  </a:lnTo>
                  <a:lnTo>
                    <a:pt x="462051" y="252730"/>
                  </a:lnTo>
                  <a:lnTo>
                    <a:pt x="447567" y="245140"/>
                  </a:lnTo>
                  <a:lnTo>
                    <a:pt x="449684" y="236220"/>
                  </a:lnTo>
                  <a:lnTo>
                    <a:pt x="414566" y="236220"/>
                  </a:lnTo>
                  <a:lnTo>
                    <a:pt x="414263" y="234950"/>
                  </a:lnTo>
                  <a:close/>
                </a:path>
                <a:path w="1367789" h="995679">
                  <a:moveTo>
                    <a:pt x="571957" y="242570"/>
                  </a:moveTo>
                  <a:lnTo>
                    <a:pt x="451256" y="242570"/>
                  </a:lnTo>
                  <a:lnTo>
                    <a:pt x="468207" y="254000"/>
                  </a:lnTo>
                  <a:lnTo>
                    <a:pt x="524099" y="254000"/>
                  </a:lnTo>
                  <a:lnTo>
                    <a:pt x="528713" y="251460"/>
                  </a:lnTo>
                  <a:lnTo>
                    <a:pt x="559333" y="251460"/>
                  </a:lnTo>
                  <a:lnTo>
                    <a:pt x="571957" y="242570"/>
                  </a:lnTo>
                  <a:close/>
                </a:path>
                <a:path w="1367789" h="995679">
                  <a:moveTo>
                    <a:pt x="559333" y="251460"/>
                  </a:moveTo>
                  <a:lnTo>
                    <a:pt x="528713" y="251460"/>
                  </a:lnTo>
                  <a:lnTo>
                    <a:pt x="534803" y="254000"/>
                  </a:lnTo>
                  <a:lnTo>
                    <a:pt x="556711" y="254000"/>
                  </a:lnTo>
                  <a:lnTo>
                    <a:pt x="557529" y="252730"/>
                  </a:lnTo>
                  <a:lnTo>
                    <a:pt x="559333" y="251460"/>
                  </a:lnTo>
                  <a:close/>
                </a:path>
                <a:path w="1367789" h="995679">
                  <a:moveTo>
                    <a:pt x="357708" y="251541"/>
                  </a:moveTo>
                  <a:lnTo>
                    <a:pt x="357328" y="253990"/>
                  </a:lnTo>
                  <a:lnTo>
                    <a:pt x="357708" y="253698"/>
                  </a:lnTo>
                  <a:lnTo>
                    <a:pt x="357708" y="251541"/>
                  </a:lnTo>
                  <a:close/>
                </a:path>
                <a:path w="1367789" h="995679">
                  <a:moveTo>
                    <a:pt x="370140" y="250190"/>
                  </a:moveTo>
                  <a:lnTo>
                    <a:pt x="365644" y="250190"/>
                  </a:lnTo>
                  <a:lnTo>
                    <a:pt x="366814" y="253940"/>
                  </a:lnTo>
                  <a:lnTo>
                    <a:pt x="369412" y="252807"/>
                  </a:lnTo>
                  <a:lnTo>
                    <a:pt x="370140" y="250190"/>
                  </a:lnTo>
                  <a:close/>
                </a:path>
                <a:path w="1367789" h="995679">
                  <a:moveTo>
                    <a:pt x="363067" y="251460"/>
                  </a:moveTo>
                  <a:lnTo>
                    <a:pt x="357720" y="251460"/>
                  </a:lnTo>
                  <a:lnTo>
                    <a:pt x="357708" y="253698"/>
                  </a:lnTo>
                  <a:lnTo>
                    <a:pt x="358965" y="252730"/>
                  </a:lnTo>
                  <a:lnTo>
                    <a:pt x="362968" y="252730"/>
                  </a:lnTo>
                  <a:lnTo>
                    <a:pt x="363067" y="251460"/>
                  </a:lnTo>
                  <a:close/>
                </a:path>
                <a:path w="1367789" h="995679">
                  <a:moveTo>
                    <a:pt x="379006" y="242518"/>
                  </a:moveTo>
                  <a:lnTo>
                    <a:pt x="378091" y="244288"/>
                  </a:lnTo>
                  <a:lnTo>
                    <a:pt x="378040" y="247650"/>
                  </a:lnTo>
                  <a:lnTo>
                    <a:pt x="378091" y="253229"/>
                  </a:lnTo>
                  <a:lnTo>
                    <a:pt x="379006" y="252886"/>
                  </a:lnTo>
                  <a:lnTo>
                    <a:pt x="379006" y="250190"/>
                  </a:lnTo>
                  <a:lnTo>
                    <a:pt x="380332" y="250190"/>
                  </a:lnTo>
                  <a:lnTo>
                    <a:pt x="381559" y="246755"/>
                  </a:lnTo>
                  <a:lnTo>
                    <a:pt x="381614" y="246456"/>
                  </a:lnTo>
                  <a:lnTo>
                    <a:pt x="380898" y="246380"/>
                  </a:lnTo>
                  <a:lnTo>
                    <a:pt x="381693" y="246380"/>
                  </a:lnTo>
                  <a:lnTo>
                    <a:pt x="382147" y="245110"/>
                  </a:lnTo>
                  <a:lnTo>
                    <a:pt x="379006" y="245110"/>
                  </a:lnTo>
                  <a:lnTo>
                    <a:pt x="379006" y="242518"/>
                  </a:lnTo>
                  <a:close/>
                </a:path>
                <a:path w="1367789" h="995679">
                  <a:moveTo>
                    <a:pt x="380332" y="250190"/>
                  </a:moveTo>
                  <a:lnTo>
                    <a:pt x="379006" y="250190"/>
                  </a:lnTo>
                  <a:lnTo>
                    <a:pt x="379006" y="252886"/>
                  </a:lnTo>
                  <a:lnTo>
                    <a:pt x="379425" y="252730"/>
                  </a:lnTo>
                  <a:lnTo>
                    <a:pt x="380332" y="250190"/>
                  </a:lnTo>
                  <a:close/>
                </a:path>
                <a:path w="1367789" h="995679">
                  <a:moveTo>
                    <a:pt x="371576" y="245026"/>
                  </a:moveTo>
                  <a:lnTo>
                    <a:pt x="369412" y="252807"/>
                  </a:lnTo>
                  <a:lnTo>
                    <a:pt x="374399" y="250631"/>
                  </a:lnTo>
                  <a:lnTo>
                    <a:pt x="375451" y="248920"/>
                  </a:lnTo>
                  <a:lnTo>
                    <a:pt x="371576" y="248920"/>
                  </a:lnTo>
                  <a:lnTo>
                    <a:pt x="371576" y="245026"/>
                  </a:lnTo>
                  <a:close/>
                </a:path>
                <a:path w="1367789" h="995679">
                  <a:moveTo>
                    <a:pt x="363880" y="251460"/>
                  </a:moveTo>
                  <a:lnTo>
                    <a:pt x="363473" y="251460"/>
                  </a:lnTo>
                  <a:lnTo>
                    <a:pt x="363858" y="252192"/>
                  </a:lnTo>
                  <a:lnTo>
                    <a:pt x="363880" y="251460"/>
                  </a:lnTo>
                  <a:close/>
                </a:path>
                <a:path w="1367789" h="995679">
                  <a:moveTo>
                    <a:pt x="363167" y="250190"/>
                  </a:moveTo>
                  <a:lnTo>
                    <a:pt x="357708" y="250190"/>
                  </a:lnTo>
                  <a:lnTo>
                    <a:pt x="357708" y="251541"/>
                  </a:lnTo>
                  <a:lnTo>
                    <a:pt x="363067" y="251460"/>
                  </a:lnTo>
                  <a:lnTo>
                    <a:pt x="363167" y="250190"/>
                  </a:lnTo>
                  <a:close/>
                </a:path>
                <a:path w="1367789" h="995679">
                  <a:moveTo>
                    <a:pt x="381787" y="246474"/>
                  </a:moveTo>
                  <a:lnTo>
                    <a:pt x="381787" y="251460"/>
                  </a:lnTo>
                  <a:lnTo>
                    <a:pt x="384517" y="251460"/>
                  </a:lnTo>
                  <a:lnTo>
                    <a:pt x="384517" y="248920"/>
                  </a:lnTo>
                  <a:lnTo>
                    <a:pt x="385483" y="248920"/>
                  </a:lnTo>
                  <a:lnTo>
                    <a:pt x="385483" y="246866"/>
                  </a:lnTo>
                  <a:lnTo>
                    <a:pt x="381787" y="246474"/>
                  </a:lnTo>
                  <a:close/>
                </a:path>
                <a:path w="1367789" h="995679">
                  <a:moveTo>
                    <a:pt x="385483" y="246866"/>
                  </a:moveTo>
                  <a:lnTo>
                    <a:pt x="385483" y="251460"/>
                  </a:lnTo>
                  <a:lnTo>
                    <a:pt x="389140" y="251460"/>
                  </a:lnTo>
                  <a:lnTo>
                    <a:pt x="389140" y="248920"/>
                  </a:lnTo>
                  <a:lnTo>
                    <a:pt x="386397" y="248920"/>
                  </a:lnTo>
                  <a:lnTo>
                    <a:pt x="386397" y="246963"/>
                  </a:lnTo>
                  <a:lnTo>
                    <a:pt x="385483" y="246866"/>
                  </a:lnTo>
                  <a:close/>
                </a:path>
                <a:path w="1367789" h="995679">
                  <a:moveTo>
                    <a:pt x="389178" y="247259"/>
                  </a:moveTo>
                  <a:lnTo>
                    <a:pt x="389140" y="251460"/>
                  </a:lnTo>
                  <a:lnTo>
                    <a:pt x="390105" y="251460"/>
                  </a:lnTo>
                  <a:lnTo>
                    <a:pt x="390173" y="247536"/>
                  </a:lnTo>
                  <a:lnTo>
                    <a:pt x="390270" y="247374"/>
                  </a:lnTo>
                  <a:lnTo>
                    <a:pt x="389178" y="247259"/>
                  </a:lnTo>
                  <a:close/>
                </a:path>
                <a:path w="1367789" h="995679">
                  <a:moveTo>
                    <a:pt x="392874" y="247565"/>
                  </a:moveTo>
                  <a:lnTo>
                    <a:pt x="392874" y="251460"/>
                  </a:lnTo>
                  <a:lnTo>
                    <a:pt x="394440" y="251460"/>
                  </a:lnTo>
                  <a:lnTo>
                    <a:pt x="395661" y="248529"/>
                  </a:lnTo>
                  <a:lnTo>
                    <a:pt x="393700" y="247650"/>
                  </a:lnTo>
                  <a:lnTo>
                    <a:pt x="392874" y="247565"/>
                  </a:lnTo>
                  <a:close/>
                </a:path>
                <a:path w="1367789" h="995679">
                  <a:moveTo>
                    <a:pt x="395661" y="248529"/>
                  </a:moveTo>
                  <a:lnTo>
                    <a:pt x="394440" y="251460"/>
                  </a:lnTo>
                  <a:lnTo>
                    <a:pt x="395617" y="248920"/>
                  </a:lnTo>
                  <a:lnTo>
                    <a:pt x="396029" y="248694"/>
                  </a:lnTo>
                  <a:lnTo>
                    <a:pt x="395661" y="248529"/>
                  </a:lnTo>
                  <a:close/>
                </a:path>
                <a:path w="1367789" h="995679">
                  <a:moveTo>
                    <a:pt x="396544" y="248925"/>
                  </a:moveTo>
                  <a:lnTo>
                    <a:pt x="396544" y="250190"/>
                  </a:lnTo>
                  <a:lnTo>
                    <a:pt x="399313" y="250190"/>
                  </a:lnTo>
                  <a:lnTo>
                    <a:pt x="400253" y="251460"/>
                  </a:lnTo>
                  <a:lnTo>
                    <a:pt x="402196" y="251460"/>
                  </a:lnTo>
                  <a:lnTo>
                    <a:pt x="396544" y="248925"/>
                  </a:lnTo>
                  <a:close/>
                </a:path>
                <a:path w="1367789" h="995679">
                  <a:moveTo>
                    <a:pt x="403936" y="250190"/>
                  </a:moveTo>
                  <a:lnTo>
                    <a:pt x="399364" y="250190"/>
                  </a:lnTo>
                  <a:lnTo>
                    <a:pt x="402196" y="251460"/>
                  </a:lnTo>
                  <a:lnTo>
                    <a:pt x="403936" y="251460"/>
                  </a:lnTo>
                  <a:lnTo>
                    <a:pt x="403936" y="250190"/>
                  </a:lnTo>
                  <a:close/>
                </a:path>
                <a:path w="1367789" h="995679">
                  <a:moveTo>
                    <a:pt x="410521" y="242570"/>
                  </a:moveTo>
                  <a:lnTo>
                    <a:pt x="403936" y="242570"/>
                  </a:lnTo>
                  <a:lnTo>
                    <a:pt x="403936" y="251460"/>
                  </a:lnTo>
                  <a:lnTo>
                    <a:pt x="410094" y="251460"/>
                  </a:lnTo>
                  <a:lnTo>
                    <a:pt x="412368" y="250190"/>
                  </a:lnTo>
                  <a:lnTo>
                    <a:pt x="410521" y="242570"/>
                  </a:lnTo>
                  <a:close/>
                </a:path>
                <a:path w="1367789" h="995679">
                  <a:moveTo>
                    <a:pt x="375411" y="250190"/>
                  </a:moveTo>
                  <a:lnTo>
                    <a:pt x="374670" y="250190"/>
                  </a:lnTo>
                  <a:lnTo>
                    <a:pt x="374399" y="250631"/>
                  </a:lnTo>
                  <a:lnTo>
                    <a:pt x="375411" y="250190"/>
                  </a:lnTo>
                  <a:close/>
                </a:path>
                <a:path w="1367789" h="995679">
                  <a:moveTo>
                    <a:pt x="357708" y="247650"/>
                  </a:moveTo>
                  <a:lnTo>
                    <a:pt x="356781" y="247650"/>
                  </a:lnTo>
                  <a:lnTo>
                    <a:pt x="356781" y="250190"/>
                  </a:lnTo>
                  <a:lnTo>
                    <a:pt x="357708" y="250190"/>
                  </a:lnTo>
                  <a:lnTo>
                    <a:pt x="357708" y="247650"/>
                  </a:lnTo>
                  <a:close/>
                </a:path>
                <a:path w="1367789" h="995679">
                  <a:moveTo>
                    <a:pt x="392874" y="247650"/>
                  </a:moveTo>
                  <a:lnTo>
                    <a:pt x="392836" y="250190"/>
                  </a:lnTo>
                  <a:lnTo>
                    <a:pt x="392874" y="247650"/>
                  </a:lnTo>
                  <a:close/>
                </a:path>
                <a:path w="1367789" h="995679">
                  <a:moveTo>
                    <a:pt x="396544" y="248412"/>
                  </a:moveTo>
                  <a:lnTo>
                    <a:pt x="396029" y="248694"/>
                  </a:lnTo>
                  <a:lnTo>
                    <a:pt x="396544" y="248925"/>
                  </a:lnTo>
                  <a:lnTo>
                    <a:pt x="396544" y="248412"/>
                  </a:lnTo>
                  <a:close/>
                </a:path>
                <a:path w="1367789" h="995679">
                  <a:moveTo>
                    <a:pt x="366809" y="231140"/>
                  </a:moveTo>
                  <a:lnTo>
                    <a:pt x="366320" y="231140"/>
                  </a:lnTo>
                  <a:lnTo>
                    <a:pt x="361416" y="243840"/>
                  </a:lnTo>
                  <a:lnTo>
                    <a:pt x="363664" y="243840"/>
                  </a:lnTo>
                  <a:lnTo>
                    <a:pt x="364060" y="245110"/>
                  </a:lnTo>
                  <a:lnTo>
                    <a:pt x="366064" y="245110"/>
                  </a:lnTo>
                  <a:lnTo>
                    <a:pt x="366064" y="248920"/>
                  </a:lnTo>
                  <a:lnTo>
                    <a:pt x="370493" y="248920"/>
                  </a:lnTo>
                  <a:lnTo>
                    <a:pt x="370846" y="247650"/>
                  </a:lnTo>
                  <a:lnTo>
                    <a:pt x="366991" y="247650"/>
                  </a:lnTo>
                  <a:lnTo>
                    <a:pt x="366991" y="243099"/>
                  </a:lnTo>
                  <a:lnTo>
                    <a:pt x="362546" y="241300"/>
                  </a:lnTo>
                  <a:lnTo>
                    <a:pt x="365321" y="237730"/>
                  </a:lnTo>
                  <a:lnTo>
                    <a:pt x="365439" y="237336"/>
                  </a:lnTo>
                  <a:lnTo>
                    <a:pt x="366809" y="231140"/>
                  </a:lnTo>
                  <a:close/>
                </a:path>
                <a:path w="1367789" h="995679">
                  <a:moveTo>
                    <a:pt x="375310" y="241300"/>
                  </a:moveTo>
                  <a:lnTo>
                    <a:pt x="374429" y="241300"/>
                  </a:lnTo>
                  <a:lnTo>
                    <a:pt x="371908" y="243838"/>
                  </a:lnTo>
                  <a:lnTo>
                    <a:pt x="371576" y="245026"/>
                  </a:lnTo>
                  <a:lnTo>
                    <a:pt x="371576" y="248920"/>
                  </a:lnTo>
                  <a:lnTo>
                    <a:pt x="375451" y="248920"/>
                  </a:lnTo>
                  <a:lnTo>
                    <a:pt x="376044" y="247954"/>
                  </a:lnTo>
                  <a:lnTo>
                    <a:pt x="376849" y="245110"/>
                  </a:lnTo>
                  <a:lnTo>
                    <a:pt x="375310" y="245110"/>
                  </a:lnTo>
                  <a:lnTo>
                    <a:pt x="375310" y="241300"/>
                  </a:lnTo>
                  <a:close/>
                </a:path>
                <a:path w="1367789" h="995679">
                  <a:moveTo>
                    <a:pt x="386397" y="246963"/>
                  </a:moveTo>
                  <a:lnTo>
                    <a:pt x="386397" y="248920"/>
                  </a:lnTo>
                  <a:lnTo>
                    <a:pt x="389140" y="248920"/>
                  </a:lnTo>
                  <a:lnTo>
                    <a:pt x="389178" y="247650"/>
                  </a:lnTo>
                  <a:lnTo>
                    <a:pt x="389178" y="247259"/>
                  </a:lnTo>
                  <a:lnTo>
                    <a:pt x="386397" y="246963"/>
                  </a:lnTo>
                  <a:close/>
                </a:path>
                <a:path w="1367789" h="995679">
                  <a:moveTo>
                    <a:pt x="400240" y="246386"/>
                  </a:moveTo>
                  <a:lnTo>
                    <a:pt x="396621" y="248369"/>
                  </a:lnTo>
                  <a:lnTo>
                    <a:pt x="396544" y="248920"/>
                  </a:lnTo>
                  <a:lnTo>
                    <a:pt x="403936" y="248920"/>
                  </a:lnTo>
                  <a:lnTo>
                    <a:pt x="403936" y="247650"/>
                  </a:lnTo>
                  <a:lnTo>
                    <a:pt x="400240" y="247650"/>
                  </a:lnTo>
                  <a:lnTo>
                    <a:pt x="400240" y="246386"/>
                  </a:lnTo>
                  <a:close/>
                </a:path>
                <a:path w="1367789" h="995679">
                  <a:moveTo>
                    <a:pt x="409981" y="218440"/>
                  </a:moveTo>
                  <a:lnTo>
                    <a:pt x="408878" y="232359"/>
                  </a:lnTo>
                  <a:lnTo>
                    <a:pt x="408756" y="235293"/>
                  </a:lnTo>
                  <a:lnTo>
                    <a:pt x="412061" y="248920"/>
                  </a:lnTo>
                  <a:lnTo>
                    <a:pt x="414901" y="248920"/>
                  </a:lnTo>
                  <a:lnTo>
                    <a:pt x="414460" y="241300"/>
                  </a:lnTo>
                  <a:lnTo>
                    <a:pt x="410413" y="241300"/>
                  </a:lnTo>
                  <a:lnTo>
                    <a:pt x="410413" y="234950"/>
                  </a:lnTo>
                  <a:lnTo>
                    <a:pt x="414093" y="234950"/>
                  </a:lnTo>
                  <a:lnTo>
                    <a:pt x="413975" y="234272"/>
                  </a:lnTo>
                  <a:lnTo>
                    <a:pt x="413826" y="233680"/>
                  </a:lnTo>
                  <a:lnTo>
                    <a:pt x="411365" y="233680"/>
                  </a:lnTo>
                  <a:lnTo>
                    <a:pt x="411365" y="231140"/>
                  </a:lnTo>
                  <a:lnTo>
                    <a:pt x="410413" y="231140"/>
                  </a:lnTo>
                  <a:lnTo>
                    <a:pt x="410413" y="227330"/>
                  </a:lnTo>
                  <a:lnTo>
                    <a:pt x="412224" y="227330"/>
                  </a:lnTo>
                  <a:lnTo>
                    <a:pt x="411903" y="226060"/>
                  </a:lnTo>
                  <a:lnTo>
                    <a:pt x="411327" y="226060"/>
                  </a:lnTo>
                  <a:lnTo>
                    <a:pt x="411260" y="223509"/>
                  </a:lnTo>
                  <a:lnTo>
                    <a:pt x="409981" y="218440"/>
                  </a:lnTo>
                  <a:close/>
                </a:path>
                <a:path w="1367789" h="995679">
                  <a:moveTo>
                    <a:pt x="451844" y="241300"/>
                  </a:moveTo>
                  <a:lnTo>
                    <a:pt x="448441" y="241300"/>
                  </a:lnTo>
                  <a:lnTo>
                    <a:pt x="447686" y="244387"/>
                  </a:lnTo>
                  <a:lnTo>
                    <a:pt x="447567" y="245140"/>
                  </a:lnTo>
                  <a:lnTo>
                    <a:pt x="454780" y="248920"/>
                  </a:lnTo>
                  <a:lnTo>
                    <a:pt x="460673" y="248920"/>
                  </a:lnTo>
                  <a:lnTo>
                    <a:pt x="451259" y="242572"/>
                  </a:lnTo>
                  <a:lnTo>
                    <a:pt x="451844" y="241300"/>
                  </a:lnTo>
                  <a:close/>
                </a:path>
                <a:path w="1367789" h="995679">
                  <a:moveTo>
                    <a:pt x="571957" y="242570"/>
                  </a:moveTo>
                  <a:lnTo>
                    <a:pt x="562940" y="248920"/>
                  </a:lnTo>
                  <a:lnTo>
                    <a:pt x="580460" y="248920"/>
                  </a:lnTo>
                  <a:lnTo>
                    <a:pt x="571957" y="242570"/>
                  </a:lnTo>
                  <a:close/>
                </a:path>
                <a:path w="1367789" h="995679">
                  <a:moveTo>
                    <a:pt x="396544" y="246410"/>
                  </a:moveTo>
                  <a:lnTo>
                    <a:pt x="395661" y="248529"/>
                  </a:lnTo>
                  <a:lnTo>
                    <a:pt x="396029" y="248694"/>
                  </a:lnTo>
                  <a:lnTo>
                    <a:pt x="396544" y="248412"/>
                  </a:lnTo>
                  <a:lnTo>
                    <a:pt x="396544" y="246410"/>
                  </a:lnTo>
                  <a:close/>
                </a:path>
                <a:path w="1367789" h="995679">
                  <a:moveTo>
                    <a:pt x="397497" y="241300"/>
                  </a:moveTo>
                  <a:lnTo>
                    <a:pt x="395845" y="241300"/>
                  </a:lnTo>
                  <a:lnTo>
                    <a:pt x="393725" y="247650"/>
                  </a:lnTo>
                  <a:lnTo>
                    <a:pt x="395661" y="248529"/>
                  </a:lnTo>
                  <a:lnTo>
                    <a:pt x="396544" y="246380"/>
                  </a:lnTo>
                  <a:lnTo>
                    <a:pt x="400240" y="246380"/>
                  </a:lnTo>
                  <a:lnTo>
                    <a:pt x="400240" y="245110"/>
                  </a:lnTo>
                  <a:lnTo>
                    <a:pt x="397497" y="245110"/>
                  </a:lnTo>
                  <a:lnTo>
                    <a:pt x="397497" y="241300"/>
                  </a:lnTo>
                  <a:close/>
                </a:path>
                <a:path w="1367789" h="995679">
                  <a:moveTo>
                    <a:pt x="400240" y="246380"/>
                  </a:moveTo>
                  <a:lnTo>
                    <a:pt x="396557" y="246380"/>
                  </a:lnTo>
                  <a:lnTo>
                    <a:pt x="396544" y="248412"/>
                  </a:lnTo>
                  <a:lnTo>
                    <a:pt x="400240" y="246380"/>
                  </a:lnTo>
                  <a:close/>
                </a:path>
                <a:path w="1367789" h="995679">
                  <a:moveTo>
                    <a:pt x="350342" y="242572"/>
                  </a:moveTo>
                  <a:lnTo>
                    <a:pt x="350342" y="247650"/>
                  </a:lnTo>
                  <a:lnTo>
                    <a:pt x="351269" y="247650"/>
                  </a:lnTo>
                  <a:lnTo>
                    <a:pt x="351269" y="248369"/>
                  </a:lnTo>
                  <a:lnTo>
                    <a:pt x="352201" y="242785"/>
                  </a:lnTo>
                  <a:lnTo>
                    <a:pt x="350342" y="242572"/>
                  </a:lnTo>
                  <a:close/>
                </a:path>
                <a:path w="1367789" h="995679">
                  <a:moveTo>
                    <a:pt x="379006" y="237490"/>
                  </a:moveTo>
                  <a:lnTo>
                    <a:pt x="376044" y="247954"/>
                  </a:lnTo>
                  <a:lnTo>
                    <a:pt x="377012" y="246380"/>
                  </a:lnTo>
                  <a:lnTo>
                    <a:pt x="378040" y="244387"/>
                  </a:lnTo>
                  <a:lnTo>
                    <a:pt x="378040" y="242570"/>
                  </a:lnTo>
                  <a:lnTo>
                    <a:pt x="378979" y="242570"/>
                  </a:lnTo>
                  <a:lnTo>
                    <a:pt x="379006" y="237490"/>
                  </a:lnTo>
                  <a:close/>
                </a:path>
                <a:path w="1367789" h="995679">
                  <a:moveTo>
                    <a:pt x="366991" y="243099"/>
                  </a:moveTo>
                  <a:lnTo>
                    <a:pt x="366991" y="247650"/>
                  </a:lnTo>
                  <a:lnTo>
                    <a:pt x="370846" y="247650"/>
                  </a:lnTo>
                  <a:lnTo>
                    <a:pt x="371553" y="245110"/>
                  </a:lnTo>
                  <a:lnTo>
                    <a:pt x="371576" y="243840"/>
                  </a:lnTo>
                  <a:lnTo>
                    <a:pt x="368817" y="243838"/>
                  </a:lnTo>
                  <a:lnTo>
                    <a:pt x="366991" y="243099"/>
                  </a:lnTo>
                  <a:close/>
                </a:path>
                <a:path w="1367789" h="995679">
                  <a:moveTo>
                    <a:pt x="392836" y="247647"/>
                  </a:moveTo>
                  <a:close/>
                </a:path>
                <a:path w="1367789" h="995679">
                  <a:moveTo>
                    <a:pt x="392836" y="247561"/>
                  </a:moveTo>
                  <a:close/>
                </a:path>
                <a:path w="1367789" h="995679">
                  <a:moveTo>
                    <a:pt x="393692" y="247646"/>
                  </a:moveTo>
                  <a:close/>
                </a:path>
                <a:path w="1367789" h="995679">
                  <a:moveTo>
                    <a:pt x="395421" y="242570"/>
                  </a:moveTo>
                  <a:lnTo>
                    <a:pt x="392874" y="242570"/>
                  </a:lnTo>
                  <a:lnTo>
                    <a:pt x="392945" y="247311"/>
                  </a:lnTo>
                  <a:lnTo>
                    <a:pt x="393725" y="247650"/>
                  </a:lnTo>
                  <a:lnTo>
                    <a:pt x="395421" y="242570"/>
                  </a:lnTo>
                  <a:close/>
                </a:path>
                <a:path w="1367789" h="995679">
                  <a:moveTo>
                    <a:pt x="403936" y="246380"/>
                  </a:moveTo>
                  <a:lnTo>
                    <a:pt x="400253" y="246380"/>
                  </a:lnTo>
                  <a:lnTo>
                    <a:pt x="400240" y="247650"/>
                  </a:lnTo>
                  <a:lnTo>
                    <a:pt x="403936" y="247650"/>
                  </a:lnTo>
                  <a:lnTo>
                    <a:pt x="403936" y="246380"/>
                  </a:lnTo>
                  <a:close/>
                </a:path>
                <a:path w="1367789" h="995679">
                  <a:moveTo>
                    <a:pt x="390308" y="247311"/>
                  </a:moveTo>
                  <a:lnTo>
                    <a:pt x="392836" y="247647"/>
                  </a:lnTo>
                  <a:lnTo>
                    <a:pt x="392580" y="247536"/>
                  </a:lnTo>
                  <a:lnTo>
                    <a:pt x="390308" y="247311"/>
                  </a:lnTo>
                  <a:close/>
                </a:path>
                <a:path w="1367789" h="995679">
                  <a:moveTo>
                    <a:pt x="392874" y="247279"/>
                  </a:moveTo>
                  <a:lnTo>
                    <a:pt x="392874" y="247565"/>
                  </a:lnTo>
                  <a:lnTo>
                    <a:pt x="393692" y="247646"/>
                  </a:lnTo>
                  <a:lnTo>
                    <a:pt x="392874" y="247279"/>
                  </a:lnTo>
                  <a:close/>
                </a:path>
                <a:path w="1367789" h="995679">
                  <a:moveTo>
                    <a:pt x="392580" y="247536"/>
                  </a:moveTo>
                  <a:lnTo>
                    <a:pt x="392836" y="247639"/>
                  </a:lnTo>
                  <a:lnTo>
                    <a:pt x="392580" y="247536"/>
                  </a:lnTo>
                  <a:close/>
                </a:path>
                <a:path w="1367789" h="995679">
                  <a:moveTo>
                    <a:pt x="390867" y="246380"/>
                  </a:moveTo>
                  <a:lnTo>
                    <a:pt x="390642" y="246755"/>
                  </a:lnTo>
                  <a:lnTo>
                    <a:pt x="392580" y="247536"/>
                  </a:lnTo>
                  <a:lnTo>
                    <a:pt x="392836" y="247561"/>
                  </a:lnTo>
                  <a:lnTo>
                    <a:pt x="392828" y="247259"/>
                  </a:lnTo>
                  <a:lnTo>
                    <a:pt x="390867" y="246380"/>
                  </a:lnTo>
                  <a:close/>
                </a:path>
                <a:path w="1367789" h="995679">
                  <a:moveTo>
                    <a:pt x="390642" y="246755"/>
                  </a:moveTo>
                  <a:lnTo>
                    <a:pt x="390308" y="247311"/>
                  </a:lnTo>
                  <a:lnTo>
                    <a:pt x="392580" y="247536"/>
                  </a:lnTo>
                  <a:lnTo>
                    <a:pt x="390642" y="246755"/>
                  </a:lnTo>
                  <a:close/>
                </a:path>
                <a:path w="1367789" h="995679">
                  <a:moveTo>
                    <a:pt x="389178" y="247199"/>
                  </a:moveTo>
                  <a:lnTo>
                    <a:pt x="390270" y="247374"/>
                  </a:lnTo>
                  <a:lnTo>
                    <a:pt x="389178" y="247199"/>
                  </a:lnTo>
                  <a:close/>
                </a:path>
                <a:path w="1367789" h="995679">
                  <a:moveTo>
                    <a:pt x="389178" y="246166"/>
                  </a:moveTo>
                  <a:lnTo>
                    <a:pt x="389178" y="247199"/>
                  </a:lnTo>
                  <a:lnTo>
                    <a:pt x="390308" y="247311"/>
                  </a:lnTo>
                  <a:lnTo>
                    <a:pt x="390642" y="246755"/>
                  </a:lnTo>
                  <a:lnTo>
                    <a:pt x="389178" y="246166"/>
                  </a:lnTo>
                  <a:close/>
                </a:path>
                <a:path w="1367789" h="995679">
                  <a:moveTo>
                    <a:pt x="392874" y="246380"/>
                  </a:moveTo>
                  <a:lnTo>
                    <a:pt x="392874" y="247279"/>
                  </a:lnTo>
                  <a:lnTo>
                    <a:pt x="392874" y="246380"/>
                  </a:lnTo>
                  <a:close/>
                </a:path>
                <a:path w="1367789" h="995679">
                  <a:moveTo>
                    <a:pt x="392836" y="246380"/>
                  </a:moveTo>
                  <a:lnTo>
                    <a:pt x="390867" y="246380"/>
                  </a:lnTo>
                  <a:lnTo>
                    <a:pt x="392836" y="247262"/>
                  </a:lnTo>
                  <a:lnTo>
                    <a:pt x="392836" y="246380"/>
                  </a:lnTo>
                  <a:close/>
                </a:path>
                <a:path w="1367789" h="995679">
                  <a:moveTo>
                    <a:pt x="386397" y="246924"/>
                  </a:moveTo>
                  <a:lnTo>
                    <a:pt x="389178" y="247259"/>
                  </a:lnTo>
                  <a:lnTo>
                    <a:pt x="386397" y="246924"/>
                  </a:lnTo>
                  <a:close/>
                </a:path>
                <a:path w="1367789" h="995679">
                  <a:moveTo>
                    <a:pt x="386397" y="245046"/>
                  </a:moveTo>
                  <a:lnTo>
                    <a:pt x="386397" y="246924"/>
                  </a:lnTo>
                  <a:lnTo>
                    <a:pt x="389178" y="247199"/>
                  </a:lnTo>
                  <a:lnTo>
                    <a:pt x="389178" y="246166"/>
                  </a:lnTo>
                  <a:lnTo>
                    <a:pt x="386397" y="245046"/>
                  </a:lnTo>
                  <a:close/>
                </a:path>
                <a:path w="1367789" h="995679">
                  <a:moveTo>
                    <a:pt x="385483" y="246833"/>
                  </a:moveTo>
                  <a:lnTo>
                    <a:pt x="386397" y="246963"/>
                  </a:lnTo>
                  <a:lnTo>
                    <a:pt x="385483" y="246833"/>
                  </a:lnTo>
                  <a:close/>
                </a:path>
                <a:path w="1367789" h="995679">
                  <a:moveTo>
                    <a:pt x="386397" y="246380"/>
                  </a:moveTo>
                  <a:lnTo>
                    <a:pt x="385483" y="246380"/>
                  </a:lnTo>
                  <a:lnTo>
                    <a:pt x="385483" y="246833"/>
                  </a:lnTo>
                  <a:lnTo>
                    <a:pt x="386397" y="246924"/>
                  </a:lnTo>
                  <a:lnTo>
                    <a:pt x="386397" y="246380"/>
                  </a:lnTo>
                  <a:close/>
                </a:path>
                <a:path w="1367789" h="995679">
                  <a:moveTo>
                    <a:pt x="385483" y="246380"/>
                  </a:moveTo>
                  <a:lnTo>
                    <a:pt x="381787" y="246380"/>
                  </a:lnTo>
                  <a:lnTo>
                    <a:pt x="385483" y="246833"/>
                  </a:lnTo>
                  <a:lnTo>
                    <a:pt x="385483" y="246380"/>
                  </a:lnTo>
                  <a:close/>
                </a:path>
                <a:path w="1367789" h="995679">
                  <a:moveTo>
                    <a:pt x="391842" y="242570"/>
                  </a:moveTo>
                  <a:lnTo>
                    <a:pt x="389178" y="242570"/>
                  </a:lnTo>
                  <a:lnTo>
                    <a:pt x="389178" y="246166"/>
                  </a:lnTo>
                  <a:lnTo>
                    <a:pt x="390642" y="246755"/>
                  </a:lnTo>
                  <a:lnTo>
                    <a:pt x="390867" y="246380"/>
                  </a:lnTo>
                  <a:lnTo>
                    <a:pt x="392874" y="246380"/>
                  </a:lnTo>
                  <a:lnTo>
                    <a:pt x="392874" y="245110"/>
                  </a:lnTo>
                  <a:lnTo>
                    <a:pt x="390182" y="245110"/>
                  </a:lnTo>
                  <a:lnTo>
                    <a:pt x="391842" y="242570"/>
                  </a:lnTo>
                  <a:close/>
                </a:path>
                <a:path w="1367789" h="995679">
                  <a:moveTo>
                    <a:pt x="194266" y="236021"/>
                  </a:moveTo>
                  <a:lnTo>
                    <a:pt x="197806" y="245140"/>
                  </a:lnTo>
                  <a:lnTo>
                    <a:pt x="198602" y="246573"/>
                  </a:lnTo>
                  <a:lnTo>
                    <a:pt x="198601" y="243838"/>
                  </a:lnTo>
                  <a:lnTo>
                    <a:pt x="194266" y="236021"/>
                  </a:lnTo>
                  <a:close/>
                </a:path>
                <a:path w="1367789" h="995679">
                  <a:moveTo>
                    <a:pt x="381693" y="246380"/>
                  </a:moveTo>
                  <a:lnTo>
                    <a:pt x="380898" y="246380"/>
                  </a:lnTo>
                  <a:lnTo>
                    <a:pt x="381666" y="246456"/>
                  </a:lnTo>
                  <a:close/>
                </a:path>
                <a:path w="1367789" h="995679">
                  <a:moveTo>
                    <a:pt x="396557" y="246380"/>
                  </a:moveTo>
                  <a:close/>
                </a:path>
                <a:path w="1367789" h="995679">
                  <a:moveTo>
                    <a:pt x="401192" y="242570"/>
                  </a:moveTo>
                  <a:lnTo>
                    <a:pt x="400240" y="242570"/>
                  </a:lnTo>
                  <a:lnTo>
                    <a:pt x="400240" y="246386"/>
                  </a:lnTo>
                  <a:lnTo>
                    <a:pt x="403936" y="246380"/>
                  </a:lnTo>
                  <a:lnTo>
                    <a:pt x="403936" y="245110"/>
                  </a:lnTo>
                  <a:lnTo>
                    <a:pt x="401192" y="245110"/>
                  </a:lnTo>
                  <a:lnTo>
                    <a:pt x="401192" y="242570"/>
                  </a:lnTo>
                  <a:close/>
                </a:path>
                <a:path w="1367789" h="995679">
                  <a:moveTo>
                    <a:pt x="391921" y="241300"/>
                  </a:moveTo>
                  <a:lnTo>
                    <a:pt x="386397" y="241300"/>
                  </a:lnTo>
                  <a:lnTo>
                    <a:pt x="386397" y="245046"/>
                  </a:lnTo>
                  <a:lnTo>
                    <a:pt x="389178" y="246166"/>
                  </a:lnTo>
                  <a:lnTo>
                    <a:pt x="389178" y="242570"/>
                  </a:lnTo>
                  <a:lnTo>
                    <a:pt x="391842" y="242570"/>
                  </a:lnTo>
                  <a:lnTo>
                    <a:pt x="391921" y="241300"/>
                  </a:lnTo>
                  <a:close/>
                </a:path>
                <a:path w="1367789" h="995679">
                  <a:moveTo>
                    <a:pt x="319836" y="241300"/>
                  </a:moveTo>
                  <a:lnTo>
                    <a:pt x="316128" y="241300"/>
                  </a:lnTo>
                  <a:lnTo>
                    <a:pt x="316128" y="245110"/>
                  </a:lnTo>
                  <a:lnTo>
                    <a:pt x="319836" y="245110"/>
                  </a:lnTo>
                  <a:lnTo>
                    <a:pt x="319836" y="241300"/>
                  </a:lnTo>
                  <a:close/>
                </a:path>
                <a:path w="1367789" h="995679">
                  <a:moveTo>
                    <a:pt x="321652" y="241300"/>
                  </a:moveTo>
                  <a:lnTo>
                    <a:pt x="319836" y="241300"/>
                  </a:lnTo>
                  <a:lnTo>
                    <a:pt x="319836" y="245110"/>
                  </a:lnTo>
                  <a:lnTo>
                    <a:pt x="321652" y="245110"/>
                  </a:lnTo>
                  <a:lnTo>
                    <a:pt x="321652" y="241300"/>
                  </a:lnTo>
                  <a:close/>
                </a:path>
                <a:path w="1367789" h="995679">
                  <a:moveTo>
                    <a:pt x="325348" y="237490"/>
                  </a:moveTo>
                  <a:lnTo>
                    <a:pt x="321652" y="237490"/>
                  </a:lnTo>
                  <a:lnTo>
                    <a:pt x="321652" y="245110"/>
                  </a:lnTo>
                  <a:lnTo>
                    <a:pt x="325348" y="245110"/>
                  </a:lnTo>
                  <a:lnTo>
                    <a:pt x="325348" y="237490"/>
                  </a:lnTo>
                  <a:close/>
                </a:path>
                <a:path w="1367789" h="995679">
                  <a:moveTo>
                    <a:pt x="348478" y="242358"/>
                  </a:moveTo>
                  <a:lnTo>
                    <a:pt x="347573" y="242876"/>
                  </a:lnTo>
                  <a:lnTo>
                    <a:pt x="347573" y="245110"/>
                  </a:lnTo>
                  <a:lnTo>
                    <a:pt x="350342" y="245110"/>
                  </a:lnTo>
                  <a:lnTo>
                    <a:pt x="350323" y="242570"/>
                  </a:lnTo>
                  <a:lnTo>
                    <a:pt x="348478" y="242358"/>
                  </a:lnTo>
                  <a:close/>
                </a:path>
                <a:path w="1367789" h="995679">
                  <a:moveTo>
                    <a:pt x="363664" y="243840"/>
                  </a:moveTo>
                  <a:lnTo>
                    <a:pt x="361403" y="243840"/>
                  </a:lnTo>
                  <a:lnTo>
                    <a:pt x="361403" y="245110"/>
                  </a:lnTo>
                  <a:lnTo>
                    <a:pt x="363565" y="245110"/>
                  </a:lnTo>
                  <a:lnTo>
                    <a:pt x="363664" y="243840"/>
                  </a:lnTo>
                  <a:close/>
                </a:path>
                <a:path w="1367789" h="995679">
                  <a:moveTo>
                    <a:pt x="379006" y="236690"/>
                  </a:moveTo>
                  <a:lnTo>
                    <a:pt x="375310" y="240412"/>
                  </a:lnTo>
                  <a:lnTo>
                    <a:pt x="375310" y="245110"/>
                  </a:lnTo>
                  <a:lnTo>
                    <a:pt x="376849" y="245110"/>
                  </a:lnTo>
                  <a:lnTo>
                    <a:pt x="378938" y="237730"/>
                  </a:lnTo>
                  <a:lnTo>
                    <a:pt x="379006" y="236690"/>
                  </a:lnTo>
                  <a:close/>
                </a:path>
                <a:path w="1367789" h="995679">
                  <a:moveTo>
                    <a:pt x="380822" y="239001"/>
                  </a:moveTo>
                  <a:lnTo>
                    <a:pt x="379128" y="242282"/>
                  </a:lnTo>
                  <a:lnTo>
                    <a:pt x="379006" y="245110"/>
                  </a:lnTo>
                  <a:lnTo>
                    <a:pt x="382147" y="245110"/>
                  </a:lnTo>
                  <a:lnTo>
                    <a:pt x="382702" y="243557"/>
                  </a:lnTo>
                  <a:lnTo>
                    <a:pt x="380256" y="242572"/>
                  </a:lnTo>
                  <a:lnTo>
                    <a:pt x="382046" y="241300"/>
                  </a:lnTo>
                  <a:lnTo>
                    <a:pt x="380822" y="241300"/>
                  </a:lnTo>
                  <a:lnTo>
                    <a:pt x="380822" y="239001"/>
                  </a:lnTo>
                  <a:close/>
                </a:path>
                <a:path w="1367789" h="995679">
                  <a:moveTo>
                    <a:pt x="382702" y="243557"/>
                  </a:moveTo>
                  <a:lnTo>
                    <a:pt x="382147" y="245110"/>
                  </a:lnTo>
                  <a:lnTo>
                    <a:pt x="384517" y="245110"/>
                  </a:lnTo>
                  <a:lnTo>
                    <a:pt x="384517" y="244288"/>
                  </a:lnTo>
                  <a:lnTo>
                    <a:pt x="382702" y="243557"/>
                  </a:lnTo>
                  <a:close/>
                </a:path>
                <a:path w="1367789" h="995679">
                  <a:moveTo>
                    <a:pt x="384517" y="244288"/>
                  </a:moveTo>
                  <a:lnTo>
                    <a:pt x="384517" y="245110"/>
                  </a:lnTo>
                  <a:lnTo>
                    <a:pt x="386397" y="245110"/>
                  </a:lnTo>
                  <a:lnTo>
                    <a:pt x="384517" y="244288"/>
                  </a:lnTo>
                  <a:close/>
                </a:path>
                <a:path w="1367789" h="995679">
                  <a:moveTo>
                    <a:pt x="391921" y="242448"/>
                  </a:moveTo>
                  <a:lnTo>
                    <a:pt x="390182" y="245110"/>
                  </a:lnTo>
                  <a:lnTo>
                    <a:pt x="391921" y="243174"/>
                  </a:lnTo>
                  <a:lnTo>
                    <a:pt x="391921" y="242448"/>
                  </a:lnTo>
                  <a:close/>
                </a:path>
                <a:path w="1367789" h="995679">
                  <a:moveTo>
                    <a:pt x="391921" y="243174"/>
                  </a:moveTo>
                  <a:lnTo>
                    <a:pt x="390182" y="245110"/>
                  </a:lnTo>
                  <a:lnTo>
                    <a:pt x="391921" y="245110"/>
                  </a:lnTo>
                  <a:lnTo>
                    <a:pt x="391921" y="243174"/>
                  </a:lnTo>
                  <a:close/>
                </a:path>
                <a:path w="1367789" h="995679">
                  <a:moveTo>
                    <a:pt x="397168" y="237336"/>
                  </a:moveTo>
                  <a:lnTo>
                    <a:pt x="391988" y="243099"/>
                  </a:lnTo>
                  <a:lnTo>
                    <a:pt x="391921" y="245110"/>
                  </a:lnTo>
                  <a:lnTo>
                    <a:pt x="392874" y="245110"/>
                  </a:lnTo>
                  <a:lnTo>
                    <a:pt x="392874" y="242570"/>
                  </a:lnTo>
                  <a:lnTo>
                    <a:pt x="395421" y="242570"/>
                  </a:lnTo>
                  <a:lnTo>
                    <a:pt x="397168" y="237336"/>
                  </a:lnTo>
                  <a:close/>
                </a:path>
                <a:path w="1367789" h="995679">
                  <a:moveTo>
                    <a:pt x="400240" y="237490"/>
                  </a:moveTo>
                  <a:lnTo>
                    <a:pt x="397497" y="237490"/>
                  </a:lnTo>
                  <a:lnTo>
                    <a:pt x="397497" y="245110"/>
                  </a:lnTo>
                  <a:lnTo>
                    <a:pt x="400240" y="245110"/>
                  </a:lnTo>
                  <a:lnTo>
                    <a:pt x="400240" y="242570"/>
                  </a:lnTo>
                  <a:lnTo>
                    <a:pt x="401192" y="242570"/>
                  </a:lnTo>
                  <a:lnTo>
                    <a:pt x="401192" y="241300"/>
                  </a:lnTo>
                  <a:lnTo>
                    <a:pt x="400240" y="241300"/>
                  </a:lnTo>
                  <a:lnTo>
                    <a:pt x="400240" y="237490"/>
                  </a:lnTo>
                  <a:close/>
                </a:path>
                <a:path w="1367789" h="995679">
                  <a:moveTo>
                    <a:pt x="406717" y="231140"/>
                  </a:moveTo>
                  <a:lnTo>
                    <a:pt x="404888" y="232169"/>
                  </a:lnTo>
                  <a:lnTo>
                    <a:pt x="404888" y="234950"/>
                  </a:lnTo>
                  <a:lnTo>
                    <a:pt x="401192" y="234950"/>
                  </a:lnTo>
                  <a:lnTo>
                    <a:pt x="401192" y="245110"/>
                  </a:lnTo>
                  <a:lnTo>
                    <a:pt x="403936" y="245110"/>
                  </a:lnTo>
                  <a:lnTo>
                    <a:pt x="403936" y="242570"/>
                  </a:lnTo>
                  <a:lnTo>
                    <a:pt x="410521" y="242570"/>
                  </a:lnTo>
                  <a:lnTo>
                    <a:pt x="410213" y="241300"/>
                  </a:lnTo>
                  <a:lnTo>
                    <a:pt x="403009" y="241300"/>
                  </a:lnTo>
                  <a:lnTo>
                    <a:pt x="403009" y="237490"/>
                  </a:lnTo>
                  <a:lnTo>
                    <a:pt x="405771" y="237490"/>
                  </a:lnTo>
                  <a:lnTo>
                    <a:pt x="406717" y="234950"/>
                  </a:lnTo>
                  <a:lnTo>
                    <a:pt x="406717" y="231140"/>
                  </a:lnTo>
                  <a:close/>
                </a:path>
                <a:path w="1367789" h="995679">
                  <a:moveTo>
                    <a:pt x="389178" y="236254"/>
                  </a:moveTo>
                  <a:lnTo>
                    <a:pt x="384517" y="239551"/>
                  </a:lnTo>
                  <a:lnTo>
                    <a:pt x="384517" y="244288"/>
                  </a:lnTo>
                  <a:lnTo>
                    <a:pt x="386397" y="245046"/>
                  </a:lnTo>
                  <a:lnTo>
                    <a:pt x="386397" y="241300"/>
                  </a:lnTo>
                  <a:lnTo>
                    <a:pt x="389178" y="241300"/>
                  </a:lnTo>
                  <a:lnTo>
                    <a:pt x="389178" y="236254"/>
                  </a:lnTo>
                  <a:close/>
                </a:path>
                <a:path w="1367789" h="995679">
                  <a:moveTo>
                    <a:pt x="373167" y="242570"/>
                  </a:moveTo>
                  <a:lnTo>
                    <a:pt x="371576" y="242570"/>
                  </a:lnTo>
                  <a:lnTo>
                    <a:pt x="371576" y="245026"/>
                  </a:lnTo>
                  <a:lnTo>
                    <a:pt x="371908" y="243838"/>
                  </a:lnTo>
                  <a:lnTo>
                    <a:pt x="373167" y="242570"/>
                  </a:lnTo>
                  <a:close/>
                </a:path>
                <a:path w="1367789" h="995679">
                  <a:moveTo>
                    <a:pt x="378979" y="242570"/>
                  </a:moveTo>
                  <a:lnTo>
                    <a:pt x="378040" y="242570"/>
                  </a:lnTo>
                  <a:lnTo>
                    <a:pt x="378040" y="244387"/>
                  </a:lnTo>
                  <a:lnTo>
                    <a:pt x="378979" y="242570"/>
                  </a:lnTo>
                  <a:close/>
                </a:path>
                <a:path w="1367789" h="995679">
                  <a:moveTo>
                    <a:pt x="384517" y="239551"/>
                  </a:moveTo>
                  <a:lnTo>
                    <a:pt x="384082" y="239859"/>
                  </a:lnTo>
                  <a:lnTo>
                    <a:pt x="383962" y="240030"/>
                  </a:lnTo>
                  <a:lnTo>
                    <a:pt x="382702" y="243557"/>
                  </a:lnTo>
                  <a:lnTo>
                    <a:pt x="384517" y="244288"/>
                  </a:lnTo>
                  <a:lnTo>
                    <a:pt x="384517" y="239551"/>
                  </a:lnTo>
                  <a:close/>
                </a:path>
                <a:path w="1367789" h="995679">
                  <a:moveTo>
                    <a:pt x="361907" y="242570"/>
                  </a:moveTo>
                  <a:lnTo>
                    <a:pt x="361403" y="242570"/>
                  </a:lnTo>
                  <a:lnTo>
                    <a:pt x="361416" y="243840"/>
                  </a:lnTo>
                  <a:lnTo>
                    <a:pt x="361907" y="242570"/>
                  </a:lnTo>
                  <a:close/>
                </a:path>
                <a:path w="1367789" h="995679">
                  <a:moveTo>
                    <a:pt x="371541" y="242570"/>
                  </a:moveTo>
                  <a:lnTo>
                    <a:pt x="366991" y="242570"/>
                  </a:lnTo>
                  <a:lnTo>
                    <a:pt x="366991" y="243099"/>
                  </a:lnTo>
                  <a:lnTo>
                    <a:pt x="368820" y="243840"/>
                  </a:lnTo>
                  <a:lnTo>
                    <a:pt x="371386" y="243840"/>
                  </a:lnTo>
                  <a:lnTo>
                    <a:pt x="371541" y="242570"/>
                  </a:lnTo>
                  <a:close/>
                </a:path>
                <a:path w="1367789" h="995679">
                  <a:moveTo>
                    <a:pt x="371576" y="242282"/>
                  </a:moveTo>
                  <a:lnTo>
                    <a:pt x="371386" y="243840"/>
                  </a:lnTo>
                  <a:lnTo>
                    <a:pt x="371576" y="243840"/>
                  </a:lnTo>
                  <a:lnTo>
                    <a:pt x="371576" y="242282"/>
                  </a:lnTo>
                  <a:close/>
                </a:path>
                <a:path w="1367789" h="995679">
                  <a:moveTo>
                    <a:pt x="352788" y="239270"/>
                  </a:moveTo>
                  <a:lnTo>
                    <a:pt x="352201" y="242785"/>
                  </a:lnTo>
                  <a:lnTo>
                    <a:pt x="361403" y="243838"/>
                  </a:lnTo>
                  <a:lnTo>
                    <a:pt x="361403" y="242570"/>
                  </a:lnTo>
                  <a:lnTo>
                    <a:pt x="361907" y="242570"/>
                  </a:lnTo>
                  <a:lnTo>
                    <a:pt x="362397" y="241300"/>
                  </a:lnTo>
                  <a:lnTo>
                    <a:pt x="353085" y="241300"/>
                  </a:lnTo>
                  <a:lnTo>
                    <a:pt x="353085" y="239372"/>
                  </a:lnTo>
                  <a:lnTo>
                    <a:pt x="352788" y="239270"/>
                  </a:lnTo>
                  <a:close/>
                </a:path>
                <a:path w="1367789" h="995679">
                  <a:moveTo>
                    <a:pt x="384003" y="239915"/>
                  </a:moveTo>
                  <a:lnTo>
                    <a:pt x="380256" y="242572"/>
                  </a:lnTo>
                  <a:lnTo>
                    <a:pt x="382702" y="243557"/>
                  </a:lnTo>
                  <a:lnTo>
                    <a:pt x="384003" y="239915"/>
                  </a:lnTo>
                  <a:close/>
                </a:path>
                <a:path w="1367789" h="995679">
                  <a:moveTo>
                    <a:pt x="397506" y="236322"/>
                  </a:moveTo>
                  <a:lnTo>
                    <a:pt x="396669" y="236794"/>
                  </a:lnTo>
                  <a:lnTo>
                    <a:pt x="396544" y="237490"/>
                  </a:lnTo>
                  <a:lnTo>
                    <a:pt x="395421" y="237496"/>
                  </a:lnTo>
                  <a:lnTo>
                    <a:pt x="395005" y="237730"/>
                  </a:lnTo>
                  <a:lnTo>
                    <a:pt x="392048" y="242255"/>
                  </a:lnTo>
                  <a:lnTo>
                    <a:pt x="391921" y="243174"/>
                  </a:lnTo>
                  <a:lnTo>
                    <a:pt x="397030" y="237490"/>
                  </a:lnTo>
                  <a:lnTo>
                    <a:pt x="395617" y="237490"/>
                  </a:lnTo>
                  <a:lnTo>
                    <a:pt x="397124" y="237385"/>
                  </a:lnTo>
                  <a:lnTo>
                    <a:pt x="397506" y="236322"/>
                  </a:lnTo>
                  <a:close/>
                </a:path>
                <a:path w="1367789" h="995679">
                  <a:moveTo>
                    <a:pt x="365364" y="237674"/>
                  </a:moveTo>
                  <a:lnTo>
                    <a:pt x="362546" y="241300"/>
                  </a:lnTo>
                  <a:lnTo>
                    <a:pt x="366991" y="243099"/>
                  </a:lnTo>
                  <a:lnTo>
                    <a:pt x="366991" y="242570"/>
                  </a:lnTo>
                  <a:lnTo>
                    <a:pt x="371541" y="242570"/>
                  </a:lnTo>
                  <a:lnTo>
                    <a:pt x="371576" y="241300"/>
                  </a:lnTo>
                  <a:lnTo>
                    <a:pt x="366077" y="241300"/>
                  </a:lnTo>
                  <a:lnTo>
                    <a:pt x="366386" y="238760"/>
                  </a:lnTo>
                  <a:lnTo>
                    <a:pt x="365124" y="238760"/>
                  </a:lnTo>
                  <a:lnTo>
                    <a:pt x="365364" y="237674"/>
                  </a:lnTo>
                  <a:close/>
                </a:path>
                <a:path w="1367789" h="995679">
                  <a:moveTo>
                    <a:pt x="347573" y="242255"/>
                  </a:moveTo>
                  <a:lnTo>
                    <a:pt x="347573" y="242876"/>
                  </a:lnTo>
                  <a:lnTo>
                    <a:pt x="348478" y="242358"/>
                  </a:lnTo>
                  <a:lnTo>
                    <a:pt x="347573" y="242255"/>
                  </a:lnTo>
                  <a:close/>
                </a:path>
                <a:path w="1367789" h="995679">
                  <a:moveTo>
                    <a:pt x="352237" y="242570"/>
                  </a:moveTo>
                  <a:lnTo>
                    <a:pt x="350342" y="242570"/>
                  </a:lnTo>
                  <a:lnTo>
                    <a:pt x="352201" y="242785"/>
                  </a:lnTo>
                  <a:lnTo>
                    <a:pt x="352237" y="242570"/>
                  </a:lnTo>
                  <a:close/>
                </a:path>
                <a:path w="1367789" h="995679">
                  <a:moveTo>
                    <a:pt x="352449" y="241300"/>
                  </a:moveTo>
                  <a:lnTo>
                    <a:pt x="350329" y="241300"/>
                  </a:lnTo>
                  <a:lnTo>
                    <a:pt x="348478" y="242358"/>
                  </a:lnTo>
                  <a:lnTo>
                    <a:pt x="350342" y="242572"/>
                  </a:lnTo>
                  <a:lnTo>
                    <a:pt x="352237" y="242570"/>
                  </a:lnTo>
                  <a:lnTo>
                    <a:pt x="352449" y="241300"/>
                  </a:lnTo>
                  <a:close/>
                </a:path>
                <a:path w="1367789" h="995679">
                  <a:moveTo>
                    <a:pt x="384225" y="232410"/>
                  </a:moveTo>
                  <a:lnTo>
                    <a:pt x="382349" y="233324"/>
                  </a:lnTo>
                  <a:lnTo>
                    <a:pt x="380822" y="234861"/>
                  </a:lnTo>
                  <a:lnTo>
                    <a:pt x="379006" y="236690"/>
                  </a:lnTo>
                  <a:lnTo>
                    <a:pt x="379006" y="242518"/>
                  </a:lnTo>
                  <a:lnTo>
                    <a:pt x="380822" y="239001"/>
                  </a:lnTo>
                  <a:lnTo>
                    <a:pt x="380822" y="237490"/>
                  </a:lnTo>
                  <a:lnTo>
                    <a:pt x="381602" y="237490"/>
                  </a:lnTo>
                  <a:lnTo>
                    <a:pt x="384225" y="232410"/>
                  </a:lnTo>
                  <a:close/>
                </a:path>
                <a:path w="1367789" h="995679">
                  <a:moveTo>
                    <a:pt x="390414" y="235380"/>
                  </a:moveTo>
                  <a:lnTo>
                    <a:pt x="390105" y="235599"/>
                  </a:lnTo>
                  <a:lnTo>
                    <a:pt x="390105" y="241300"/>
                  </a:lnTo>
                  <a:lnTo>
                    <a:pt x="391921" y="241300"/>
                  </a:lnTo>
                  <a:lnTo>
                    <a:pt x="391921" y="242448"/>
                  </a:lnTo>
                  <a:lnTo>
                    <a:pt x="393502" y="240030"/>
                  </a:lnTo>
                  <a:lnTo>
                    <a:pt x="390918" y="240030"/>
                  </a:lnTo>
                  <a:lnTo>
                    <a:pt x="395005" y="237730"/>
                  </a:lnTo>
                  <a:lnTo>
                    <a:pt x="395571" y="236864"/>
                  </a:lnTo>
                  <a:lnTo>
                    <a:pt x="395617" y="236220"/>
                  </a:lnTo>
                  <a:lnTo>
                    <a:pt x="390918" y="236220"/>
                  </a:lnTo>
                  <a:lnTo>
                    <a:pt x="390414" y="235380"/>
                  </a:lnTo>
                  <a:close/>
                </a:path>
                <a:path w="1367789" h="995679">
                  <a:moveTo>
                    <a:pt x="350329" y="241300"/>
                  </a:moveTo>
                  <a:lnTo>
                    <a:pt x="347573" y="241300"/>
                  </a:lnTo>
                  <a:lnTo>
                    <a:pt x="347573" y="242255"/>
                  </a:lnTo>
                  <a:lnTo>
                    <a:pt x="348478" y="242358"/>
                  </a:lnTo>
                  <a:lnTo>
                    <a:pt x="350329" y="241300"/>
                  </a:lnTo>
                  <a:close/>
                </a:path>
                <a:path w="1367789" h="995679">
                  <a:moveTo>
                    <a:pt x="371696" y="241300"/>
                  </a:moveTo>
                  <a:lnTo>
                    <a:pt x="371576" y="242282"/>
                  </a:lnTo>
                  <a:lnTo>
                    <a:pt x="371696" y="241300"/>
                  </a:lnTo>
                  <a:close/>
                </a:path>
                <a:path w="1367789" h="995679">
                  <a:moveTo>
                    <a:pt x="339229" y="234950"/>
                  </a:moveTo>
                  <a:lnTo>
                    <a:pt x="328142" y="234950"/>
                  </a:lnTo>
                  <a:lnTo>
                    <a:pt x="339229" y="241300"/>
                  </a:lnTo>
                  <a:lnTo>
                    <a:pt x="347573" y="242255"/>
                  </a:lnTo>
                  <a:lnTo>
                    <a:pt x="347555" y="237490"/>
                  </a:lnTo>
                  <a:lnTo>
                    <a:pt x="341101" y="235293"/>
                  </a:lnTo>
                  <a:lnTo>
                    <a:pt x="339229" y="234950"/>
                  </a:lnTo>
                  <a:close/>
                </a:path>
                <a:path w="1367789" h="995679">
                  <a:moveTo>
                    <a:pt x="332577" y="237490"/>
                  </a:moveTo>
                  <a:lnTo>
                    <a:pt x="325348" y="237490"/>
                  </a:lnTo>
                  <a:lnTo>
                    <a:pt x="325348" y="241300"/>
                  </a:lnTo>
                  <a:lnTo>
                    <a:pt x="339229" y="241300"/>
                  </a:lnTo>
                  <a:lnTo>
                    <a:pt x="332577" y="237490"/>
                  </a:lnTo>
                  <a:close/>
                </a:path>
                <a:path w="1367789" h="995679">
                  <a:moveTo>
                    <a:pt x="353085" y="239372"/>
                  </a:moveTo>
                  <a:lnTo>
                    <a:pt x="353085" y="241300"/>
                  </a:lnTo>
                  <a:lnTo>
                    <a:pt x="358749" y="241300"/>
                  </a:lnTo>
                  <a:lnTo>
                    <a:pt x="353085" y="239372"/>
                  </a:lnTo>
                  <a:close/>
                </a:path>
                <a:path w="1367789" h="995679">
                  <a:moveTo>
                    <a:pt x="361836" y="231140"/>
                  </a:moveTo>
                  <a:lnTo>
                    <a:pt x="357746" y="231140"/>
                  </a:lnTo>
                  <a:lnTo>
                    <a:pt x="357746" y="237490"/>
                  </a:lnTo>
                  <a:lnTo>
                    <a:pt x="353085" y="237490"/>
                  </a:lnTo>
                  <a:lnTo>
                    <a:pt x="353085" y="239372"/>
                  </a:lnTo>
                  <a:lnTo>
                    <a:pt x="358749" y="241300"/>
                  </a:lnTo>
                  <a:lnTo>
                    <a:pt x="361836" y="231140"/>
                  </a:lnTo>
                  <a:close/>
                </a:path>
                <a:path w="1367789" h="995679">
                  <a:moveTo>
                    <a:pt x="371614" y="222216"/>
                  </a:moveTo>
                  <a:lnTo>
                    <a:pt x="363766" y="224790"/>
                  </a:lnTo>
                  <a:lnTo>
                    <a:pt x="358749" y="241300"/>
                  </a:lnTo>
                  <a:lnTo>
                    <a:pt x="362397" y="241300"/>
                  </a:lnTo>
                  <a:lnTo>
                    <a:pt x="363868" y="237490"/>
                  </a:lnTo>
                  <a:lnTo>
                    <a:pt x="362369" y="237490"/>
                  </a:lnTo>
                  <a:lnTo>
                    <a:pt x="362369" y="231140"/>
                  </a:lnTo>
                  <a:lnTo>
                    <a:pt x="366320" y="231140"/>
                  </a:lnTo>
                  <a:lnTo>
                    <a:pt x="367462" y="228183"/>
                  </a:lnTo>
                  <a:lnTo>
                    <a:pt x="367931" y="226060"/>
                  </a:lnTo>
                  <a:lnTo>
                    <a:pt x="370700" y="226060"/>
                  </a:lnTo>
                  <a:lnTo>
                    <a:pt x="376516" y="223520"/>
                  </a:lnTo>
                  <a:lnTo>
                    <a:pt x="371614" y="223520"/>
                  </a:lnTo>
                  <a:lnTo>
                    <a:pt x="371614" y="222216"/>
                  </a:lnTo>
                  <a:close/>
                </a:path>
                <a:path w="1367789" h="995679">
                  <a:moveTo>
                    <a:pt x="367880" y="234437"/>
                  </a:moveTo>
                  <a:lnTo>
                    <a:pt x="366732" y="235914"/>
                  </a:lnTo>
                  <a:lnTo>
                    <a:pt x="366077" y="241300"/>
                  </a:lnTo>
                  <a:lnTo>
                    <a:pt x="368820" y="238760"/>
                  </a:lnTo>
                  <a:lnTo>
                    <a:pt x="371614" y="238760"/>
                  </a:lnTo>
                  <a:lnTo>
                    <a:pt x="371614" y="237490"/>
                  </a:lnTo>
                  <a:lnTo>
                    <a:pt x="368795" y="237490"/>
                  </a:lnTo>
                  <a:lnTo>
                    <a:pt x="368795" y="234950"/>
                  </a:lnTo>
                  <a:lnTo>
                    <a:pt x="367880" y="234950"/>
                  </a:lnTo>
                  <a:lnTo>
                    <a:pt x="367880" y="234437"/>
                  </a:lnTo>
                  <a:close/>
                </a:path>
                <a:path w="1367789" h="995679">
                  <a:moveTo>
                    <a:pt x="371614" y="238760"/>
                  </a:moveTo>
                  <a:lnTo>
                    <a:pt x="368820" y="238760"/>
                  </a:lnTo>
                  <a:lnTo>
                    <a:pt x="366077" y="241300"/>
                  </a:lnTo>
                  <a:lnTo>
                    <a:pt x="371614" y="241300"/>
                  </a:lnTo>
                  <a:lnTo>
                    <a:pt x="371614" y="238760"/>
                  </a:lnTo>
                  <a:close/>
                </a:path>
                <a:path w="1367789" h="995679">
                  <a:moveTo>
                    <a:pt x="375310" y="233680"/>
                  </a:moveTo>
                  <a:lnTo>
                    <a:pt x="372628" y="233680"/>
                  </a:lnTo>
                  <a:lnTo>
                    <a:pt x="371696" y="241300"/>
                  </a:lnTo>
                  <a:lnTo>
                    <a:pt x="374429" y="241300"/>
                  </a:lnTo>
                  <a:lnTo>
                    <a:pt x="375310" y="240412"/>
                  </a:lnTo>
                  <a:lnTo>
                    <a:pt x="375310" y="237490"/>
                  </a:lnTo>
                  <a:lnTo>
                    <a:pt x="377126" y="237490"/>
                  </a:lnTo>
                  <a:lnTo>
                    <a:pt x="377126" y="234950"/>
                  </a:lnTo>
                  <a:lnTo>
                    <a:pt x="375310" y="234950"/>
                  </a:lnTo>
                  <a:lnTo>
                    <a:pt x="375310" y="233680"/>
                  </a:lnTo>
                  <a:close/>
                </a:path>
                <a:path w="1367789" h="995679">
                  <a:moveTo>
                    <a:pt x="384517" y="232410"/>
                  </a:moveTo>
                  <a:lnTo>
                    <a:pt x="384225" y="232410"/>
                  </a:lnTo>
                  <a:lnTo>
                    <a:pt x="380946" y="238760"/>
                  </a:lnTo>
                  <a:lnTo>
                    <a:pt x="380822" y="241300"/>
                  </a:lnTo>
                  <a:lnTo>
                    <a:pt x="382046" y="241300"/>
                  </a:lnTo>
                  <a:lnTo>
                    <a:pt x="384003" y="239915"/>
                  </a:lnTo>
                  <a:lnTo>
                    <a:pt x="384330" y="239001"/>
                  </a:lnTo>
                  <a:lnTo>
                    <a:pt x="384454" y="237336"/>
                  </a:lnTo>
                  <a:lnTo>
                    <a:pt x="384517" y="232410"/>
                  </a:lnTo>
                  <a:close/>
                </a:path>
                <a:path w="1367789" h="995679">
                  <a:moveTo>
                    <a:pt x="408975" y="231140"/>
                  </a:moveTo>
                  <a:lnTo>
                    <a:pt x="406717" y="231140"/>
                  </a:lnTo>
                  <a:lnTo>
                    <a:pt x="406717" y="234950"/>
                  </a:lnTo>
                  <a:lnTo>
                    <a:pt x="405003" y="239551"/>
                  </a:lnTo>
                  <a:lnTo>
                    <a:pt x="404888" y="241300"/>
                  </a:lnTo>
                  <a:lnTo>
                    <a:pt x="406717" y="241300"/>
                  </a:lnTo>
                  <a:lnTo>
                    <a:pt x="406717" y="237490"/>
                  </a:lnTo>
                  <a:lnTo>
                    <a:pt x="409289" y="237490"/>
                  </a:lnTo>
                  <a:lnTo>
                    <a:pt x="408756" y="235293"/>
                  </a:lnTo>
                  <a:lnTo>
                    <a:pt x="408878" y="232359"/>
                  </a:lnTo>
                  <a:lnTo>
                    <a:pt x="408975" y="231140"/>
                  </a:lnTo>
                  <a:close/>
                </a:path>
                <a:path w="1367789" h="995679">
                  <a:moveTo>
                    <a:pt x="395005" y="237730"/>
                  </a:moveTo>
                  <a:lnTo>
                    <a:pt x="390918" y="240030"/>
                  </a:lnTo>
                  <a:lnTo>
                    <a:pt x="393502" y="240030"/>
                  </a:lnTo>
                  <a:lnTo>
                    <a:pt x="395005" y="237730"/>
                  </a:lnTo>
                  <a:close/>
                </a:path>
                <a:path w="1367789" h="995679">
                  <a:moveTo>
                    <a:pt x="404888" y="232169"/>
                  </a:moveTo>
                  <a:lnTo>
                    <a:pt x="398665" y="235670"/>
                  </a:lnTo>
                  <a:lnTo>
                    <a:pt x="397168" y="237336"/>
                  </a:lnTo>
                  <a:lnTo>
                    <a:pt x="396269" y="240030"/>
                  </a:lnTo>
                  <a:lnTo>
                    <a:pt x="397497" y="240030"/>
                  </a:lnTo>
                  <a:lnTo>
                    <a:pt x="397497" y="237490"/>
                  </a:lnTo>
                  <a:lnTo>
                    <a:pt x="400240" y="237490"/>
                  </a:lnTo>
                  <a:lnTo>
                    <a:pt x="400240" y="234950"/>
                  </a:lnTo>
                  <a:lnTo>
                    <a:pt x="404888" y="234950"/>
                  </a:lnTo>
                  <a:lnTo>
                    <a:pt x="404888" y="232169"/>
                  </a:lnTo>
                  <a:close/>
                </a:path>
                <a:path w="1367789" h="995679">
                  <a:moveTo>
                    <a:pt x="401192" y="234950"/>
                  </a:moveTo>
                  <a:lnTo>
                    <a:pt x="400240" y="234950"/>
                  </a:lnTo>
                  <a:lnTo>
                    <a:pt x="400240" y="240030"/>
                  </a:lnTo>
                  <a:lnTo>
                    <a:pt x="401192" y="240030"/>
                  </a:lnTo>
                  <a:lnTo>
                    <a:pt x="401192" y="234950"/>
                  </a:lnTo>
                  <a:close/>
                </a:path>
                <a:path w="1367789" h="995679">
                  <a:moveTo>
                    <a:pt x="404888" y="237490"/>
                  </a:moveTo>
                  <a:lnTo>
                    <a:pt x="403009" y="237490"/>
                  </a:lnTo>
                  <a:lnTo>
                    <a:pt x="403009" y="240030"/>
                  </a:lnTo>
                  <a:lnTo>
                    <a:pt x="404825" y="240030"/>
                  </a:lnTo>
                  <a:lnTo>
                    <a:pt x="404888" y="237490"/>
                  </a:lnTo>
                  <a:close/>
                </a:path>
                <a:path w="1367789" h="995679">
                  <a:moveTo>
                    <a:pt x="405771" y="237490"/>
                  </a:moveTo>
                  <a:lnTo>
                    <a:pt x="404888" y="237490"/>
                  </a:lnTo>
                  <a:lnTo>
                    <a:pt x="404888" y="239859"/>
                  </a:lnTo>
                  <a:lnTo>
                    <a:pt x="405771" y="237490"/>
                  </a:lnTo>
                  <a:close/>
                </a:path>
                <a:path w="1367789" h="995679">
                  <a:moveTo>
                    <a:pt x="387866" y="231140"/>
                  </a:moveTo>
                  <a:lnTo>
                    <a:pt x="385483" y="231140"/>
                  </a:lnTo>
                  <a:lnTo>
                    <a:pt x="385483" y="237490"/>
                  </a:lnTo>
                  <a:lnTo>
                    <a:pt x="384517" y="237490"/>
                  </a:lnTo>
                  <a:lnTo>
                    <a:pt x="384517" y="239551"/>
                  </a:lnTo>
                  <a:lnTo>
                    <a:pt x="389082" y="236322"/>
                  </a:lnTo>
                  <a:lnTo>
                    <a:pt x="389178" y="234950"/>
                  </a:lnTo>
                  <a:lnTo>
                    <a:pt x="390105" y="234950"/>
                  </a:lnTo>
                  <a:lnTo>
                    <a:pt x="389990" y="234674"/>
                  </a:lnTo>
                  <a:lnTo>
                    <a:pt x="389392" y="233680"/>
                  </a:lnTo>
                  <a:lnTo>
                    <a:pt x="389178" y="233680"/>
                  </a:lnTo>
                  <a:lnTo>
                    <a:pt x="389140" y="233261"/>
                  </a:lnTo>
                  <a:lnTo>
                    <a:pt x="387866" y="231140"/>
                  </a:lnTo>
                  <a:close/>
                </a:path>
                <a:path w="1367789" h="995679">
                  <a:moveTo>
                    <a:pt x="353085" y="237490"/>
                  </a:moveTo>
                  <a:lnTo>
                    <a:pt x="352788" y="239270"/>
                  </a:lnTo>
                  <a:lnTo>
                    <a:pt x="353085" y="239372"/>
                  </a:lnTo>
                  <a:lnTo>
                    <a:pt x="353085" y="237490"/>
                  </a:lnTo>
                  <a:close/>
                </a:path>
                <a:path w="1367789" h="995679">
                  <a:moveTo>
                    <a:pt x="353085" y="237490"/>
                  </a:moveTo>
                  <a:lnTo>
                    <a:pt x="347573" y="237490"/>
                  </a:lnTo>
                  <a:lnTo>
                    <a:pt x="352788" y="239270"/>
                  </a:lnTo>
                  <a:lnTo>
                    <a:pt x="353085" y="237490"/>
                  </a:lnTo>
                  <a:close/>
                </a:path>
                <a:path w="1367789" h="995679">
                  <a:moveTo>
                    <a:pt x="381602" y="237490"/>
                  </a:moveTo>
                  <a:lnTo>
                    <a:pt x="380822" y="237490"/>
                  </a:lnTo>
                  <a:lnTo>
                    <a:pt x="380822" y="239001"/>
                  </a:lnTo>
                  <a:lnTo>
                    <a:pt x="381602" y="237490"/>
                  </a:lnTo>
                  <a:close/>
                </a:path>
                <a:path w="1367789" h="995679">
                  <a:moveTo>
                    <a:pt x="366732" y="235914"/>
                  </a:moveTo>
                  <a:lnTo>
                    <a:pt x="365364" y="237674"/>
                  </a:lnTo>
                  <a:lnTo>
                    <a:pt x="365124" y="238760"/>
                  </a:lnTo>
                  <a:lnTo>
                    <a:pt x="366386" y="238760"/>
                  </a:lnTo>
                  <a:lnTo>
                    <a:pt x="366732" y="235914"/>
                  </a:lnTo>
                  <a:close/>
                </a:path>
                <a:path w="1367789" h="995679">
                  <a:moveTo>
                    <a:pt x="395617" y="236794"/>
                  </a:moveTo>
                  <a:lnTo>
                    <a:pt x="395005" y="237730"/>
                  </a:lnTo>
                  <a:lnTo>
                    <a:pt x="395617" y="237385"/>
                  </a:lnTo>
                  <a:lnTo>
                    <a:pt x="395617" y="236794"/>
                  </a:lnTo>
                  <a:close/>
                </a:path>
                <a:path w="1367789" h="995679">
                  <a:moveTo>
                    <a:pt x="367770" y="227386"/>
                  </a:moveTo>
                  <a:lnTo>
                    <a:pt x="367462" y="228183"/>
                  </a:lnTo>
                  <a:lnTo>
                    <a:pt x="365364" y="237674"/>
                  </a:lnTo>
                  <a:lnTo>
                    <a:pt x="366650" y="236021"/>
                  </a:lnTo>
                  <a:lnTo>
                    <a:pt x="366771" y="235599"/>
                  </a:lnTo>
                  <a:lnTo>
                    <a:pt x="367770" y="227386"/>
                  </a:lnTo>
                  <a:close/>
                </a:path>
                <a:path w="1367789" h="995679">
                  <a:moveTo>
                    <a:pt x="341101" y="235293"/>
                  </a:moveTo>
                  <a:lnTo>
                    <a:pt x="347573" y="237496"/>
                  </a:lnTo>
                  <a:lnTo>
                    <a:pt x="353085" y="237490"/>
                  </a:lnTo>
                  <a:lnTo>
                    <a:pt x="341101" y="235293"/>
                  </a:lnTo>
                  <a:close/>
                </a:path>
                <a:path w="1367789" h="995679">
                  <a:moveTo>
                    <a:pt x="366320" y="231140"/>
                  </a:moveTo>
                  <a:lnTo>
                    <a:pt x="362369" y="231140"/>
                  </a:lnTo>
                  <a:lnTo>
                    <a:pt x="362369" y="237490"/>
                  </a:lnTo>
                  <a:lnTo>
                    <a:pt x="363868" y="237490"/>
                  </a:lnTo>
                  <a:lnTo>
                    <a:pt x="366320" y="231140"/>
                  </a:lnTo>
                  <a:close/>
                </a:path>
                <a:path w="1367789" h="995679">
                  <a:moveTo>
                    <a:pt x="373405" y="227330"/>
                  </a:moveTo>
                  <a:lnTo>
                    <a:pt x="368795" y="233261"/>
                  </a:lnTo>
                  <a:lnTo>
                    <a:pt x="368795" y="237490"/>
                  </a:lnTo>
                  <a:lnTo>
                    <a:pt x="371614" y="237490"/>
                  </a:lnTo>
                  <a:lnTo>
                    <a:pt x="371614" y="233680"/>
                  </a:lnTo>
                  <a:lnTo>
                    <a:pt x="372628" y="233680"/>
                  </a:lnTo>
                  <a:lnTo>
                    <a:pt x="373405" y="227330"/>
                  </a:lnTo>
                  <a:close/>
                </a:path>
                <a:path w="1367789" h="995679">
                  <a:moveTo>
                    <a:pt x="372628" y="233680"/>
                  </a:moveTo>
                  <a:lnTo>
                    <a:pt x="371614" y="233680"/>
                  </a:lnTo>
                  <a:lnTo>
                    <a:pt x="371614" y="237490"/>
                  </a:lnTo>
                  <a:lnTo>
                    <a:pt x="372162" y="237490"/>
                  </a:lnTo>
                  <a:lnTo>
                    <a:pt x="372628" y="233680"/>
                  </a:lnTo>
                  <a:close/>
                </a:path>
                <a:path w="1367789" h="995679">
                  <a:moveTo>
                    <a:pt x="380822" y="233680"/>
                  </a:moveTo>
                  <a:lnTo>
                    <a:pt x="377126" y="233680"/>
                  </a:lnTo>
                  <a:lnTo>
                    <a:pt x="377126" y="237490"/>
                  </a:lnTo>
                  <a:lnTo>
                    <a:pt x="378212" y="237490"/>
                  </a:lnTo>
                  <a:lnTo>
                    <a:pt x="378903" y="236794"/>
                  </a:lnTo>
                  <a:lnTo>
                    <a:pt x="379006" y="234950"/>
                  </a:lnTo>
                  <a:lnTo>
                    <a:pt x="380822" y="234066"/>
                  </a:lnTo>
                  <a:lnTo>
                    <a:pt x="380822" y="233680"/>
                  </a:lnTo>
                  <a:close/>
                </a:path>
                <a:path w="1367789" h="995679">
                  <a:moveTo>
                    <a:pt x="385483" y="234950"/>
                  </a:moveTo>
                  <a:lnTo>
                    <a:pt x="384517" y="234950"/>
                  </a:lnTo>
                  <a:lnTo>
                    <a:pt x="384450" y="237490"/>
                  </a:lnTo>
                  <a:lnTo>
                    <a:pt x="385483" y="237490"/>
                  </a:lnTo>
                  <a:lnTo>
                    <a:pt x="385483" y="234950"/>
                  </a:lnTo>
                  <a:close/>
                </a:path>
                <a:path w="1367789" h="995679">
                  <a:moveTo>
                    <a:pt x="390105" y="235599"/>
                  </a:moveTo>
                  <a:lnTo>
                    <a:pt x="389228" y="236220"/>
                  </a:lnTo>
                  <a:lnTo>
                    <a:pt x="389178" y="237490"/>
                  </a:lnTo>
                  <a:lnTo>
                    <a:pt x="390105" y="237490"/>
                  </a:lnTo>
                  <a:lnTo>
                    <a:pt x="390105" y="235599"/>
                  </a:lnTo>
                  <a:close/>
                </a:path>
                <a:path w="1367789" h="995679">
                  <a:moveTo>
                    <a:pt x="396544" y="236864"/>
                  </a:moveTo>
                  <a:lnTo>
                    <a:pt x="395705" y="237336"/>
                  </a:lnTo>
                  <a:lnTo>
                    <a:pt x="395617" y="237490"/>
                  </a:lnTo>
                  <a:lnTo>
                    <a:pt x="396544" y="237490"/>
                  </a:lnTo>
                  <a:lnTo>
                    <a:pt x="396544" y="236864"/>
                  </a:lnTo>
                  <a:close/>
                </a:path>
                <a:path w="1367789" h="995679">
                  <a:moveTo>
                    <a:pt x="414093" y="234950"/>
                  </a:moveTo>
                  <a:lnTo>
                    <a:pt x="410413" y="234950"/>
                  </a:lnTo>
                  <a:lnTo>
                    <a:pt x="410413" y="237490"/>
                  </a:lnTo>
                  <a:lnTo>
                    <a:pt x="414240" y="237490"/>
                  </a:lnTo>
                  <a:lnTo>
                    <a:pt x="414093" y="234950"/>
                  </a:lnTo>
                  <a:close/>
                </a:path>
                <a:path w="1367789" h="995679">
                  <a:moveTo>
                    <a:pt x="456552" y="231140"/>
                  </a:moveTo>
                  <a:lnTo>
                    <a:pt x="450927" y="231140"/>
                  </a:lnTo>
                  <a:lnTo>
                    <a:pt x="449373" y="237490"/>
                  </a:lnTo>
                  <a:lnTo>
                    <a:pt x="453610" y="237490"/>
                  </a:lnTo>
                  <a:lnTo>
                    <a:pt x="456552" y="231140"/>
                  </a:lnTo>
                  <a:close/>
                </a:path>
                <a:path w="1367789" h="995679">
                  <a:moveTo>
                    <a:pt x="396544" y="235375"/>
                  </a:moveTo>
                  <a:lnTo>
                    <a:pt x="395685" y="236690"/>
                  </a:lnTo>
                  <a:lnTo>
                    <a:pt x="395617" y="237385"/>
                  </a:lnTo>
                  <a:lnTo>
                    <a:pt x="396544" y="236864"/>
                  </a:lnTo>
                  <a:lnTo>
                    <a:pt x="396544" y="235375"/>
                  </a:lnTo>
                  <a:close/>
                </a:path>
                <a:path w="1367789" h="995679">
                  <a:moveTo>
                    <a:pt x="398665" y="235670"/>
                  </a:moveTo>
                  <a:lnTo>
                    <a:pt x="397506" y="236322"/>
                  </a:lnTo>
                  <a:lnTo>
                    <a:pt x="397168" y="237336"/>
                  </a:lnTo>
                  <a:lnTo>
                    <a:pt x="398665" y="235670"/>
                  </a:lnTo>
                  <a:close/>
                </a:path>
                <a:path w="1367789" h="995679">
                  <a:moveTo>
                    <a:pt x="397497" y="233918"/>
                  </a:moveTo>
                  <a:lnTo>
                    <a:pt x="396598" y="235293"/>
                  </a:lnTo>
                  <a:lnTo>
                    <a:pt x="396544" y="236864"/>
                  </a:lnTo>
                  <a:lnTo>
                    <a:pt x="397506" y="236322"/>
                  </a:lnTo>
                  <a:lnTo>
                    <a:pt x="397965" y="234950"/>
                  </a:lnTo>
                  <a:lnTo>
                    <a:pt x="397497" y="234950"/>
                  </a:lnTo>
                  <a:lnTo>
                    <a:pt x="397497" y="233918"/>
                  </a:lnTo>
                  <a:close/>
                </a:path>
                <a:path w="1367789" h="995679">
                  <a:moveTo>
                    <a:pt x="396544" y="233680"/>
                  </a:moveTo>
                  <a:lnTo>
                    <a:pt x="395617" y="233680"/>
                  </a:lnTo>
                  <a:lnTo>
                    <a:pt x="395617" y="236794"/>
                  </a:lnTo>
                  <a:lnTo>
                    <a:pt x="396541" y="235380"/>
                  </a:lnTo>
                  <a:lnTo>
                    <a:pt x="396544" y="233680"/>
                  </a:lnTo>
                  <a:close/>
                </a:path>
                <a:path w="1367789" h="995679">
                  <a:moveTo>
                    <a:pt x="380822" y="234066"/>
                  </a:moveTo>
                  <a:lnTo>
                    <a:pt x="379006" y="234950"/>
                  </a:lnTo>
                  <a:lnTo>
                    <a:pt x="379006" y="236690"/>
                  </a:lnTo>
                  <a:lnTo>
                    <a:pt x="380734" y="234950"/>
                  </a:lnTo>
                  <a:lnTo>
                    <a:pt x="380822" y="234066"/>
                  </a:lnTo>
                  <a:close/>
                </a:path>
                <a:path w="1367789" h="995679">
                  <a:moveTo>
                    <a:pt x="399313" y="231140"/>
                  </a:moveTo>
                  <a:lnTo>
                    <a:pt x="399157" y="231378"/>
                  </a:lnTo>
                  <a:lnTo>
                    <a:pt x="397506" y="236322"/>
                  </a:lnTo>
                  <a:lnTo>
                    <a:pt x="398665" y="235670"/>
                  </a:lnTo>
                  <a:lnTo>
                    <a:pt x="399313" y="234950"/>
                  </a:lnTo>
                  <a:lnTo>
                    <a:pt x="399313" y="231140"/>
                  </a:lnTo>
                  <a:close/>
                </a:path>
                <a:path w="1367789" h="995679">
                  <a:moveTo>
                    <a:pt x="390105" y="234950"/>
                  </a:moveTo>
                  <a:lnTo>
                    <a:pt x="389178" y="234950"/>
                  </a:lnTo>
                  <a:lnTo>
                    <a:pt x="389178" y="236254"/>
                  </a:lnTo>
                  <a:lnTo>
                    <a:pt x="390004" y="235670"/>
                  </a:lnTo>
                  <a:lnTo>
                    <a:pt x="390105" y="234950"/>
                  </a:lnTo>
                  <a:close/>
                </a:path>
                <a:path w="1367789" h="995679">
                  <a:moveTo>
                    <a:pt x="391981" y="234272"/>
                  </a:moveTo>
                  <a:lnTo>
                    <a:pt x="390414" y="235380"/>
                  </a:lnTo>
                  <a:lnTo>
                    <a:pt x="390918" y="236220"/>
                  </a:lnTo>
                  <a:lnTo>
                    <a:pt x="391981" y="234272"/>
                  </a:lnTo>
                  <a:close/>
                </a:path>
                <a:path w="1367789" h="995679">
                  <a:moveTo>
                    <a:pt x="394614" y="232410"/>
                  </a:moveTo>
                  <a:lnTo>
                    <a:pt x="391981" y="234272"/>
                  </a:lnTo>
                  <a:lnTo>
                    <a:pt x="390918" y="236220"/>
                  </a:lnTo>
                  <a:lnTo>
                    <a:pt x="395617" y="236220"/>
                  </a:lnTo>
                  <a:lnTo>
                    <a:pt x="395617" y="234950"/>
                  </a:lnTo>
                  <a:lnTo>
                    <a:pt x="393801" y="234950"/>
                  </a:lnTo>
                  <a:lnTo>
                    <a:pt x="394614" y="232410"/>
                  </a:lnTo>
                  <a:close/>
                </a:path>
                <a:path w="1367789" h="995679">
                  <a:moveTo>
                    <a:pt x="415035" y="203371"/>
                  </a:moveTo>
                  <a:lnTo>
                    <a:pt x="414352" y="204324"/>
                  </a:lnTo>
                  <a:lnTo>
                    <a:pt x="414242" y="234861"/>
                  </a:lnTo>
                  <a:lnTo>
                    <a:pt x="414566" y="236220"/>
                  </a:lnTo>
                  <a:lnTo>
                    <a:pt x="415349" y="233680"/>
                  </a:lnTo>
                  <a:lnTo>
                    <a:pt x="415048" y="233680"/>
                  </a:lnTo>
                  <a:lnTo>
                    <a:pt x="415048" y="227330"/>
                  </a:lnTo>
                  <a:lnTo>
                    <a:pt x="417308" y="227330"/>
                  </a:lnTo>
                  <a:lnTo>
                    <a:pt x="417700" y="226060"/>
                  </a:lnTo>
                  <a:lnTo>
                    <a:pt x="415048" y="226060"/>
                  </a:lnTo>
                  <a:lnTo>
                    <a:pt x="415048" y="217170"/>
                  </a:lnTo>
                  <a:lnTo>
                    <a:pt x="417804" y="217170"/>
                  </a:lnTo>
                  <a:lnTo>
                    <a:pt x="417804" y="212090"/>
                  </a:lnTo>
                  <a:lnTo>
                    <a:pt x="418731" y="212090"/>
                  </a:lnTo>
                  <a:lnTo>
                    <a:pt x="418731" y="209550"/>
                  </a:lnTo>
                  <a:lnTo>
                    <a:pt x="419658" y="209550"/>
                  </a:lnTo>
                  <a:lnTo>
                    <a:pt x="419658" y="205740"/>
                  </a:lnTo>
                  <a:lnTo>
                    <a:pt x="415035" y="205740"/>
                  </a:lnTo>
                  <a:lnTo>
                    <a:pt x="415035" y="203371"/>
                  </a:lnTo>
                  <a:close/>
                </a:path>
                <a:path w="1367789" h="995679">
                  <a:moveTo>
                    <a:pt x="420573" y="224790"/>
                  </a:moveTo>
                  <a:lnTo>
                    <a:pt x="418731" y="224790"/>
                  </a:lnTo>
                  <a:lnTo>
                    <a:pt x="418731" y="229870"/>
                  </a:lnTo>
                  <a:lnTo>
                    <a:pt x="416524" y="229870"/>
                  </a:lnTo>
                  <a:lnTo>
                    <a:pt x="414566" y="236220"/>
                  </a:lnTo>
                  <a:lnTo>
                    <a:pt x="449684" y="236220"/>
                  </a:lnTo>
                  <a:lnTo>
                    <a:pt x="451548" y="228600"/>
                  </a:lnTo>
                  <a:lnTo>
                    <a:pt x="453625" y="226060"/>
                  </a:lnTo>
                  <a:lnTo>
                    <a:pt x="420573" y="226060"/>
                  </a:lnTo>
                  <a:lnTo>
                    <a:pt x="420573" y="224790"/>
                  </a:lnTo>
                  <a:close/>
                </a:path>
                <a:path w="1367789" h="995679">
                  <a:moveTo>
                    <a:pt x="189445" y="227330"/>
                  </a:moveTo>
                  <a:lnTo>
                    <a:pt x="194266" y="236021"/>
                  </a:lnTo>
                  <a:lnTo>
                    <a:pt x="191388" y="228600"/>
                  </a:lnTo>
                  <a:lnTo>
                    <a:pt x="194064" y="228600"/>
                  </a:lnTo>
                  <a:lnTo>
                    <a:pt x="189445" y="227330"/>
                  </a:lnTo>
                  <a:close/>
                </a:path>
                <a:path w="1367789" h="995679">
                  <a:moveTo>
                    <a:pt x="367880" y="231140"/>
                  </a:moveTo>
                  <a:lnTo>
                    <a:pt x="367313" y="231140"/>
                  </a:lnTo>
                  <a:lnTo>
                    <a:pt x="366732" y="235914"/>
                  </a:lnTo>
                  <a:lnTo>
                    <a:pt x="367860" y="234463"/>
                  </a:lnTo>
                  <a:lnTo>
                    <a:pt x="367880" y="231140"/>
                  </a:lnTo>
                  <a:close/>
                </a:path>
                <a:path w="1367789" h="995679">
                  <a:moveTo>
                    <a:pt x="400240" y="231140"/>
                  </a:moveTo>
                  <a:lnTo>
                    <a:pt x="399313" y="231140"/>
                  </a:lnTo>
                  <a:lnTo>
                    <a:pt x="399313" y="234950"/>
                  </a:lnTo>
                  <a:lnTo>
                    <a:pt x="398665" y="235670"/>
                  </a:lnTo>
                  <a:lnTo>
                    <a:pt x="402203" y="233680"/>
                  </a:lnTo>
                  <a:lnTo>
                    <a:pt x="400240" y="233680"/>
                  </a:lnTo>
                  <a:lnTo>
                    <a:pt x="400240" y="231140"/>
                  </a:lnTo>
                  <a:close/>
                </a:path>
                <a:path w="1367789" h="995679">
                  <a:moveTo>
                    <a:pt x="390105" y="234867"/>
                  </a:moveTo>
                  <a:lnTo>
                    <a:pt x="390105" y="235599"/>
                  </a:lnTo>
                  <a:lnTo>
                    <a:pt x="390414" y="235380"/>
                  </a:lnTo>
                  <a:lnTo>
                    <a:pt x="390105" y="234867"/>
                  </a:lnTo>
                  <a:close/>
                </a:path>
                <a:path w="1367789" h="995679">
                  <a:moveTo>
                    <a:pt x="392836" y="229619"/>
                  </a:moveTo>
                  <a:lnTo>
                    <a:pt x="390182" y="233680"/>
                  </a:lnTo>
                  <a:lnTo>
                    <a:pt x="390155" y="234950"/>
                  </a:lnTo>
                  <a:lnTo>
                    <a:pt x="390414" y="235380"/>
                  </a:lnTo>
                  <a:lnTo>
                    <a:pt x="391981" y="234272"/>
                  </a:lnTo>
                  <a:lnTo>
                    <a:pt x="392836" y="232706"/>
                  </a:lnTo>
                  <a:lnTo>
                    <a:pt x="392836" y="229619"/>
                  </a:lnTo>
                  <a:close/>
                </a:path>
                <a:path w="1367789" h="995679">
                  <a:moveTo>
                    <a:pt x="397497" y="232359"/>
                  </a:moveTo>
                  <a:lnTo>
                    <a:pt x="396544" y="233027"/>
                  </a:lnTo>
                  <a:lnTo>
                    <a:pt x="396544" y="235375"/>
                  </a:lnTo>
                  <a:lnTo>
                    <a:pt x="397400" y="234066"/>
                  </a:lnTo>
                  <a:lnTo>
                    <a:pt x="397497" y="232359"/>
                  </a:lnTo>
                  <a:close/>
                </a:path>
                <a:path w="1367789" h="995679">
                  <a:moveTo>
                    <a:pt x="340093" y="234950"/>
                  </a:moveTo>
                  <a:lnTo>
                    <a:pt x="339229" y="234950"/>
                  </a:lnTo>
                  <a:lnTo>
                    <a:pt x="341101" y="235293"/>
                  </a:lnTo>
                  <a:lnTo>
                    <a:pt x="340093" y="234950"/>
                  </a:lnTo>
                  <a:close/>
                </a:path>
                <a:path w="1367789" h="995679">
                  <a:moveTo>
                    <a:pt x="368795" y="233261"/>
                  </a:moveTo>
                  <a:lnTo>
                    <a:pt x="367880" y="234437"/>
                  </a:lnTo>
                  <a:lnTo>
                    <a:pt x="367880" y="234950"/>
                  </a:lnTo>
                  <a:lnTo>
                    <a:pt x="368795" y="234950"/>
                  </a:lnTo>
                  <a:lnTo>
                    <a:pt x="368795" y="233261"/>
                  </a:lnTo>
                  <a:close/>
                </a:path>
                <a:path w="1367789" h="995679">
                  <a:moveTo>
                    <a:pt x="380822" y="231140"/>
                  </a:moveTo>
                  <a:lnTo>
                    <a:pt x="375310" y="231140"/>
                  </a:lnTo>
                  <a:lnTo>
                    <a:pt x="375310" y="234950"/>
                  </a:lnTo>
                  <a:lnTo>
                    <a:pt x="377126" y="234950"/>
                  </a:lnTo>
                  <a:lnTo>
                    <a:pt x="377126" y="233680"/>
                  </a:lnTo>
                  <a:lnTo>
                    <a:pt x="380822" y="233680"/>
                  </a:lnTo>
                  <a:lnTo>
                    <a:pt x="380822" y="231140"/>
                  </a:lnTo>
                  <a:close/>
                </a:path>
                <a:path w="1367789" h="995679">
                  <a:moveTo>
                    <a:pt x="380822" y="234861"/>
                  </a:moveTo>
                  <a:close/>
                </a:path>
                <a:path w="1367789" h="995679">
                  <a:moveTo>
                    <a:pt x="396544" y="232410"/>
                  </a:moveTo>
                  <a:lnTo>
                    <a:pt x="394614" y="232410"/>
                  </a:lnTo>
                  <a:lnTo>
                    <a:pt x="393801" y="234950"/>
                  </a:lnTo>
                  <a:lnTo>
                    <a:pt x="396544" y="233027"/>
                  </a:lnTo>
                  <a:lnTo>
                    <a:pt x="396544" y="232410"/>
                  </a:lnTo>
                  <a:close/>
                </a:path>
                <a:path w="1367789" h="995679">
                  <a:moveTo>
                    <a:pt x="396544" y="233027"/>
                  </a:moveTo>
                  <a:lnTo>
                    <a:pt x="393801" y="234950"/>
                  </a:lnTo>
                  <a:lnTo>
                    <a:pt x="395617" y="234950"/>
                  </a:lnTo>
                  <a:lnTo>
                    <a:pt x="395617" y="233680"/>
                  </a:lnTo>
                  <a:lnTo>
                    <a:pt x="396544" y="233680"/>
                  </a:lnTo>
                  <a:lnTo>
                    <a:pt x="396544" y="233027"/>
                  </a:lnTo>
                  <a:close/>
                </a:path>
                <a:path w="1367789" h="995679">
                  <a:moveTo>
                    <a:pt x="399157" y="231378"/>
                  </a:moveTo>
                  <a:lnTo>
                    <a:pt x="397497" y="233918"/>
                  </a:lnTo>
                  <a:lnTo>
                    <a:pt x="397497" y="234950"/>
                  </a:lnTo>
                  <a:lnTo>
                    <a:pt x="397965" y="234950"/>
                  </a:lnTo>
                  <a:lnTo>
                    <a:pt x="399157" y="231378"/>
                  </a:lnTo>
                  <a:close/>
                </a:path>
                <a:path w="1367789" h="995679">
                  <a:moveTo>
                    <a:pt x="414077" y="234674"/>
                  </a:moveTo>
                  <a:lnTo>
                    <a:pt x="414093" y="234950"/>
                  </a:lnTo>
                  <a:lnTo>
                    <a:pt x="414077" y="234674"/>
                  </a:lnTo>
                  <a:close/>
                </a:path>
                <a:path w="1367789" h="995679">
                  <a:moveTo>
                    <a:pt x="414146" y="234463"/>
                  </a:moveTo>
                  <a:lnTo>
                    <a:pt x="414146" y="234950"/>
                  </a:lnTo>
                  <a:lnTo>
                    <a:pt x="414146" y="234463"/>
                  </a:lnTo>
                  <a:close/>
                </a:path>
                <a:path w="1367789" h="995679">
                  <a:moveTo>
                    <a:pt x="389178" y="231712"/>
                  </a:moveTo>
                  <a:lnTo>
                    <a:pt x="389178" y="233324"/>
                  </a:lnTo>
                  <a:lnTo>
                    <a:pt x="390105" y="234867"/>
                  </a:lnTo>
                  <a:lnTo>
                    <a:pt x="390182" y="233680"/>
                  </a:lnTo>
                  <a:lnTo>
                    <a:pt x="389178" y="231712"/>
                  </a:lnTo>
                  <a:close/>
                </a:path>
                <a:path w="1367789" h="995679">
                  <a:moveTo>
                    <a:pt x="381787" y="233596"/>
                  </a:moveTo>
                  <a:lnTo>
                    <a:pt x="380935" y="234011"/>
                  </a:lnTo>
                  <a:lnTo>
                    <a:pt x="380822" y="234861"/>
                  </a:lnTo>
                  <a:lnTo>
                    <a:pt x="381995" y="233680"/>
                  </a:lnTo>
                  <a:lnTo>
                    <a:pt x="381787" y="233680"/>
                  </a:lnTo>
                  <a:close/>
                </a:path>
                <a:path w="1367789" h="995679">
                  <a:moveTo>
                    <a:pt x="413354" y="231140"/>
                  </a:moveTo>
                  <a:lnTo>
                    <a:pt x="413185" y="231140"/>
                  </a:lnTo>
                  <a:lnTo>
                    <a:pt x="414077" y="234674"/>
                  </a:lnTo>
                  <a:lnTo>
                    <a:pt x="413957" y="233667"/>
                  </a:lnTo>
                  <a:lnTo>
                    <a:pt x="413354" y="231140"/>
                  </a:lnTo>
                  <a:close/>
                </a:path>
                <a:path w="1367789" h="995679">
                  <a:moveTo>
                    <a:pt x="414146" y="231140"/>
                  </a:moveTo>
                  <a:lnTo>
                    <a:pt x="413404" y="231140"/>
                  </a:lnTo>
                  <a:lnTo>
                    <a:pt x="413918" y="233261"/>
                  </a:lnTo>
                  <a:lnTo>
                    <a:pt x="414146" y="234463"/>
                  </a:lnTo>
                  <a:lnTo>
                    <a:pt x="414146" y="231140"/>
                  </a:lnTo>
                  <a:close/>
                </a:path>
                <a:path w="1367789" h="995679">
                  <a:moveTo>
                    <a:pt x="368795" y="231140"/>
                  </a:moveTo>
                  <a:lnTo>
                    <a:pt x="367880" y="231140"/>
                  </a:lnTo>
                  <a:lnTo>
                    <a:pt x="367880" y="234437"/>
                  </a:lnTo>
                  <a:lnTo>
                    <a:pt x="368746" y="233324"/>
                  </a:lnTo>
                  <a:lnTo>
                    <a:pt x="368795" y="231140"/>
                  </a:lnTo>
                  <a:close/>
                </a:path>
                <a:path w="1367789" h="995679">
                  <a:moveTo>
                    <a:pt x="392836" y="232706"/>
                  </a:moveTo>
                  <a:lnTo>
                    <a:pt x="391981" y="234272"/>
                  </a:lnTo>
                  <a:lnTo>
                    <a:pt x="392818" y="233680"/>
                  </a:lnTo>
                  <a:lnTo>
                    <a:pt x="392836" y="232706"/>
                  </a:lnTo>
                  <a:close/>
                </a:path>
                <a:path w="1367789" h="995679">
                  <a:moveTo>
                    <a:pt x="411365" y="222734"/>
                  </a:moveTo>
                  <a:lnTo>
                    <a:pt x="414039" y="234011"/>
                  </a:lnTo>
                  <a:lnTo>
                    <a:pt x="413918" y="233261"/>
                  </a:lnTo>
                  <a:lnTo>
                    <a:pt x="411365" y="222734"/>
                  </a:lnTo>
                  <a:close/>
                </a:path>
                <a:path w="1367789" h="995679">
                  <a:moveTo>
                    <a:pt x="399237" y="231140"/>
                  </a:moveTo>
                  <a:lnTo>
                    <a:pt x="397497" y="232359"/>
                  </a:lnTo>
                  <a:lnTo>
                    <a:pt x="397497" y="233918"/>
                  </a:lnTo>
                  <a:lnTo>
                    <a:pt x="399157" y="231378"/>
                  </a:lnTo>
                  <a:lnTo>
                    <a:pt x="399237" y="231140"/>
                  </a:lnTo>
                  <a:close/>
                </a:path>
                <a:path w="1367789" h="995679">
                  <a:moveTo>
                    <a:pt x="382350" y="233322"/>
                  </a:moveTo>
                  <a:lnTo>
                    <a:pt x="381787" y="233596"/>
                  </a:lnTo>
                  <a:lnTo>
                    <a:pt x="381995" y="233680"/>
                  </a:lnTo>
                  <a:lnTo>
                    <a:pt x="382350" y="233322"/>
                  </a:lnTo>
                  <a:close/>
                </a:path>
                <a:path w="1367789" h="995679">
                  <a:moveTo>
                    <a:pt x="385483" y="231140"/>
                  </a:moveTo>
                  <a:lnTo>
                    <a:pt x="384517" y="231140"/>
                  </a:lnTo>
                  <a:lnTo>
                    <a:pt x="384517" y="233680"/>
                  </a:lnTo>
                  <a:lnTo>
                    <a:pt x="385483" y="233680"/>
                  </a:lnTo>
                  <a:lnTo>
                    <a:pt x="385483" y="231140"/>
                  </a:lnTo>
                  <a:close/>
                </a:path>
                <a:path w="1367789" h="995679">
                  <a:moveTo>
                    <a:pt x="389178" y="233324"/>
                  </a:moveTo>
                  <a:lnTo>
                    <a:pt x="389178" y="233680"/>
                  </a:lnTo>
                  <a:lnTo>
                    <a:pt x="389392" y="233680"/>
                  </a:lnTo>
                  <a:lnTo>
                    <a:pt x="389178" y="233324"/>
                  </a:lnTo>
                  <a:close/>
                </a:path>
                <a:path w="1367789" h="995679">
                  <a:moveTo>
                    <a:pt x="391842" y="231140"/>
                  </a:moveTo>
                  <a:lnTo>
                    <a:pt x="389178" y="231140"/>
                  </a:lnTo>
                  <a:lnTo>
                    <a:pt x="389178" y="231712"/>
                  </a:lnTo>
                  <a:lnTo>
                    <a:pt x="390182" y="233680"/>
                  </a:lnTo>
                  <a:lnTo>
                    <a:pt x="391842" y="231140"/>
                  </a:lnTo>
                  <a:close/>
                </a:path>
                <a:path w="1367789" h="995679">
                  <a:moveTo>
                    <a:pt x="392836" y="233667"/>
                  </a:moveTo>
                  <a:close/>
                </a:path>
                <a:path w="1367789" h="995679">
                  <a:moveTo>
                    <a:pt x="406717" y="213501"/>
                  </a:moveTo>
                  <a:lnTo>
                    <a:pt x="404888" y="216844"/>
                  </a:lnTo>
                  <a:lnTo>
                    <a:pt x="404888" y="219710"/>
                  </a:lnTo>
                  <a:lnTo>
                    <a:pt x="403009" y="219710"/>
                  </a:lnTo>
                  <a:lnTo>
                    <a:pt x="403009" y="231140"/>
                  </a:lnTo>
                  <a:lnTo>
                    <a:pt x="400240" y="231140"/>
                  </a:lnTo>
                  <a:lnTo>
                    <a:pt x="400240" y="233680"/>
                  </a:lnTo>
                  <a:lnTo>
                    <a:pt x="402225" y="233667"/>
                  </a:lnTo>
                  <a:lnTo>
                    <a:pt x="404888" y="232169"/>
                  </a:lnTo>
                  <a:lnTo>
                    <a:pt x="404888" y="227330"/>
                  </a:lnTo>
                  <a:lnTo>
                    <a:pt x="407669" y="227330"/>
                  </a:lnTo>
                  <a:lnTo>
                    <a:pt x="407669" y="224790"/>
                  </a:lnTo>
                  <a:lnTo>
                    <a:pt x="409478" y="224790"/>
                  </a:lnTo>
                  <a:lnTo>
                    <a:pt x="409578" y="223520"/>
                  </a:lnTo>
                  <a:lnTo>
                    <a:pt x="406717" y="223520"/>
                  </a:lnTo>
                  <a:lnTo>
                    <a:pt x="406717" y="213501"/>
                  </a:lnTo>
                  <a:close/>
                </a:path>
                <a:path w="1367789" h="995679">
                  <a:moveTo>
                    <a:pt x="412224" y="227330"/>
                  </a:moveTo>
                  <a:lnTo>
                    <a:pt x="411365" y="227330"/>
                  </a:lnTo>
                  <a:lnTo>
                    <a:pt x="411365" y="233680"/>
                  </a:lnTo>
                  <a:lnTo>
                    <a:pt x="413826" y="233680"/>
                  </a:lnTo>
                  <a:lnTo>
                    <a:pt x="412224" y="227330"/>
                  </a:lnTo>
                  <a:close/>
                </a:path>
                <a:path w="1367789" h="995679">
                  <a:moveTo>
                    <a:pt x="416133" y="231140"/>
                  </a:moveTo>
                  <a:lnTo>
                    <a:pt x="415048" y="231140"/>
                  </a:lnTo>
                  <a:lnTo>
                    <a:pt x="415048" y="233680"/>
                  </a:lnTo>
                  <a:lnTo>
                    <a:pt x="415349" y="233680"/>
                  </a:lnTo>
                  <a:lnTo>
                    <a:pt x="416133" y="231140"/>
                  </a:lnTo>
                  <a:close/>
                </a:path>
                <a:path w="1367789" h="995679">
                  <a:moveTo>
                    <a:pt x="397497" y="225193"/>
                  </a:moveTo>
                  <a:lnTo>
                    <a:pt x="396557" y="226060"/>
                  </a:lnTo>
                  <a:lnTo>
                    <a:pt x="392836" y="232706"/>
                  </a:lnTo>
                  <a:lnTo>
                    <a:pt x="392836" y="233667"/>
                  </a:lnTo>
                  <a:lnTo>
                    <a:pt x="394614" y="232410"/>
                  </a:lnTo>
                  <a:lnTo>
                    <a:pt x="396544" y="232410"/>
                  </a:lnTo>
                  <a:lnTo>
                    <a:pt x="396544" y="231140"/>
                  </a:lnTo>
                  <a:lnTo>
                    <a:pt x="397497" y="231140"/>
                  </a:lnTo>
                  <a:lnTo>
                    <a:pt x="397497" y="225193"/>
                  </a:lnTo>
                  <a:close/>
                </a:path>
                <a:path w="1367789" h="995679">
                  <a:moveTo>
                    <a:pt x="385577" y="227330"/>
                  </a:moveTo>
                  <a:lnTo>
                    <a:pt x="381787" y="227330"/>
                  </a:lnTo>
                  <a:lnTo>
                    <a:pt x="381787" y="233596"/>
                  </a:lnTo>
                  <a:lnTo>
                    <a:pt x="382347" y="233324"/>
                  </a:lnTo>
                  <a:lnTo>
                    <a:pt x="384517" y="231140"/>
                  </a:lnTo>
                  <a:lnTo>
                    <a:pt x="387866" y="231140"/>
                  </a:lnTo>
                  <a:lnTo>
                    <a:pt x="385577" y="227330"/>
                  </a:lnTo>
                  <a:close/>
                </a:path>
                <a:path w="1367789" h="995679">
                  <a:moveTo>
                    <a:pt x="388886" y="231140"/>
                  </a:moveTo>
                  <a:lnTo>
                    <a:pt x="387866" y="231140"/>
                  </a:lnTo>
                  <a:lnTo>
                    <a:pt x="389178" y="233324"/>
                  </a:lnTo>
                  <a:lnTo>
                    <a:pt x="389178" y="231712"/>
                  </a:lnTo>
                  <a:lnTo>
                    <a:pt x="388886" y="231140"/>
                  </a:lnTo>
                  <a:close/>
                </a:path>
                <a:path w="1367789" h="995679">
                  <a:moveTo>
                    <a:pt x="384517" y="231140"/>
                  </a:moveTo>
                  <a:lnTo>
                    <a:pt x="382350" y="233322"/>
                  </a:lnTo>
                  <a:lnTo>
                    <a:pt x="384225" y="232410"/>
                  </a:lnTo>
                  <a:lnTo>
                    <a:pt x="384517" y="232410"/>
                  </a:lnTo>
                  <a:lnTo>
                    <a:pt x="384517" y="231140"/>
                  </a:lnTo>
                  <a:close/>
                </a:path>
                <a:path w="1367789" h="995679">
                  <a:moveTo>
                    <a:pt x="397497" y="231140"/>
                  </a:moveTo>
                  <a:lnTo>
                    <a:pt x="396544" y="231140"/>
                  </a:lnTo>
                  <a:lnTo>
                    <a:pt x="396544" y="233027"/>
                  </a:lnTo>
                  <a:lnTo>
                    <a:pt x="397425" y="232410"/>
                  </a:lnTo>
                  <a:lnTo>
                    <a:pt x="397497" y="231140"/>
                  </a:lnTo>
                  <a:close/>
                </a:path>
                <a:path w="1367789" h="995679">
                  <a:moveTo>
                    <a:pt x="393691" y="231140"/>
                  </a:moveTo>
                  <a:lnTo>
                    <a:pt x="392836" y="231140"/>
                  </a:lnTo>
                  <a:lnTo>
                    <a:pt x="392836" y="232706"/>
                  </a:lnTo>
                  <a:lnTo>
                    <a:pt x="393691" y="231140"/>
                  </a:lnTo>
                  <a:close/>
                </a:path>
                <a:path w="1367789" h="995679">
                  <a:moveTo>
                    <a:pt x="401192" y="219710"/>
                  </a:moveTo>
                  <a:lnTo>
                    <a:pt x="399313" y="219710"/>
                  </a:lnTo>
                  <a:lnTo>
                    <a:pt x="399313" y="223520"/>
                  </a:lnTo>
                  <a:lnTo>
                    <a:pt x="397497" y="225193"/>
                  </a:lnTo>
                  <a:lnTo>
                    <a:pt x="397497" y="232359"/>
                  </a:lnTo>
                  <a:lnTo>
                    <a:pt x="399237" y="231140"/>
                  </a:lnTo>
                  <a:lnTo>
                    <a:pt x="400240" y="231140"/>
                  </a:lnTo>
                  <a:lnTo>
                    <a:pt x="400240" y="227330"/>
                  </a:lnTo>
                  <a:lnTo>
                    <a:pt x="401192" y="227330"/>
                  </a:lnTo>
                  <a:lnTo>
                    <a:pt x="401192" y="226060"/>
                  </a:lnTo>
                  <a:lnTo>
                    <a:pt x="400278" y="226060"/>
                  </a:lnTo>
                  <a:lnTo>
                    <a:pt x="400278" y="220980"/>
                  </a:lnTo>
                  <a:lnTo>
                    <a:pt x="401192" y="220980"/>
                  </a:lnTo>
                  <a:lnTo>
                    <a:pt x="401192" y="219710"/>
                  </a:lnTo>
                  <a:close/>
                </a:path>
                <a:path w="1367789" h="995679">
                  <a:moveTo>
                    <a:pt x="406717" y="231140"/>
                  </a:moveTo>
                  <a:lnTo>
                    <a:pt x="404888" y="231140"/>
                  </a:lnTo>
                  <a:lnTo>
                    <a:pt x="404888" y="232169"/>
                  </a:lnTo>
                  <a:lnTo>
                    <a:pt x="406717" y="231140"/>
                  </a:lnTo>
                  <a:close/>
                </a:path>
                <a:path w="1367789" h="995679">
                  <a:moveTo>
                    <a:pt x="389178" y="227330"/>
                  </a:moveTo>
                  <a:lnTo>
                    <a:pt x="386943" y="227330"/>
                  </a:lnTo>
                  <a:lnTo>
                    <a:pt x="389178" y="231712"/>
                  </a:lnTo>
                  <a:lnTo>
                    <a:pt x="389178" y="227330"/>
                  </a:lnTo>
                  <a:close/>
                </a:path>
                <a:path w="1367789" h="995679">
                  <a:moveTo>
                    <a:pt x="399313" y="231140"/>
                  </a:moveTo>
                  <a:lnTo>
                    <a:pt x="399157" y="231378"/>
                  </a:lnTo>
                  <a:lnTo>
                    <a:pt x="399313" y="231140"/>
                  </a:lnTo>
                  <a:close/>
                </a:path>
                <a:path w="1367789" h="995679">
                  <a:moveTo>
                    <a:pt x="381787" y="227330"/>
                  </a:moveTo>
                  <a:lnTo>
                    <a:pt x="380822" y="227330"/>
                  </a:lnTo>
                  <a:lnTo>
                    <a:pt x="380822" y="231140"/>
                  </a:lnTo>
                  <a:lnTo>
                    <a:pt x="381787" y="231140"/>
                  </a:lnTo>
                  <a:lnTo>
                    <a:pt x="381787" y="227330"/>
                  </a:lnTo>
                  <a:close/>
                </a:path>
                <a:path w="1367789" h="995679">
                  <a:moveTo>
                    <a:pt x="409478" y="224790"/>
                  </a:moveTo>
                  <a:lnTo>
                    <a:pt x="407669" y="224790"/>
                  </a:lnTo>
                  <a:lnTo>
                    <a:pt x="407669" y="229870"/>
                  </a:lnTo>
                  <a:lnTo>
                    <a:pt x="409075" y="229870"/>
                  </a:lnTo>
                  <a:lnTo>
                    <a:pt x="409478" y="224790"/>
                  </a:lnTo>
                  <a:close/>
                </a:path>
                <a:path w="1367789" h="995679">
                  <a:moveTo>
                    <a:pt x="411365" y="227330"/>
                  </a:moveTo>
                  <a:lnTo>
                    <a:pt x="410413" y="227330"/>
                  </a:lnTo>
                  <a:lnTo>
                    <a:pt x="410413" y="229870"/>
                  </a:lnTo>
                  <a:lnTo>
                    <a:pt x="411365" y="229870"/>
                  </a:lnTo>
                  <a:lnTo>
                    <a:pt x="411365" y="227330"/>
                  </a:lnTo>
                  <a:close/>
                </a:path>
                <a:path w="1367789" h="995679">
                  <a:moveTo>
                    <a:pt x="411365" y="222805"/>
                  </a:moveTo>
                  <a:lnTo>
                    <a:pt x="411426" y="224167"/>
                  </a:lnTo>
                  <a:lnTo>
                    <a:pt x="412865" y="229870"/>
                  </a:lnTo>
                  <a:lnTo>
                    <a:pt x="413051" y="229870"/>
                  </a:lnTo>
                  <a:lnTo>
                    <a:pt x="411365" y="222805"/>
                  </a:lnTo>
                  <a:close/>
                </a:path>
                <a:path w="1367789" h="995679">
                  <a:moveTo>
                    <a:pt x="414172" y="215900"/>
                  </a:moveTo>
                  <a:lnTo>
                    <a:pt x="412292" y="215900"/>
                  </a:lnTo>
                  <a:lnTo>
                    <a:pt x="412292" y="219710"/>
                  </a:lnTo>
                  <a:lnTo>
                    <a:pt x="411365" y="219710"/>
                  </a:lnTo>
                  <a:lnTo>
                    <a:pt x="411382" y="222805"/>
                  </a:lnTo>
                  <a:lnTo>
                    <a:pt x="413096" y="229870"/>
                  </a:lnTo>
                  <a:lnTo>
                    <a:pt x="414146" y="229870"/>
                  </a:lnTo>
                  <a:lnTo>
                    <a:pt x="414172" y="215900"/>
                  </a:lnTo>
                  <a:close/>
                </a:path>
                <a:path w="1367789" h="995679">
                  <a:moveTo>
                    <a:pt x="417308" y="227330"/>
                  </a:moveTo>
                  <a:lnTo>
                    <a:pt x="415048" y="227330"/>
                  </a:lnTo>
                  <a:lnTo>
                    <a:pt x="415048" y="229870"/>
                  </a:lnTo>
                  <a:lnTo>
                    <a:pt x="416524" y="229870"/>
                  </a:lnTo>
                  <a:lnTo>
                    <a:pt x="417308" y="227330"/>
                  </a:lnTo>
                  <a:close/>
                </a:path>
                <a:path w="1367789" h="995679">
                  <a:moveTo>
                    <a:pt x="390105" y="223509"/>
                  </a:moveTo>
                  <a:lnTo>
                    <a:pt x="390105" y="227330"/>
                  </a:lnTo>
                  <a:lnTo>
                    <a:pt x="392836" y="227330"/>
                  </a:lnTo>
                  <a:lnTo>
                    <a:pt x="392836" y="229619"/>
                  </a:lnTo>
                  <a:lnTo>
                    <a:pt x="395449" y="225621"/>
                  </a:lnTo>
                  <a:lnTo>
                    <a:pt x="390105" y="223509"/>
                  </a:lnTo>
                  <a:close/>
                </a:path>
                <a:path w="1367789" h="995679">
                  <a:moveTo>
                    <a:pt x="370700" y="226060"/>
                  </a:moveTo>
                  <a:lnTo>
                    <a:pt x="367931" y="226060"/>
                  </a:lnTo>
                  <a:lnTo>
                    <a:pt x="367770" y="227386"/>
                  </a:lnTo>
                  <a:lnTo>
                    <a:pt x="370700" y="226060"/>
                  </a:lnTo>
                  <a:close/>
                </a:path>
                <a:path w="1367789" h="995679">
                  <a:moveTo>
                    <a:pt x="383705" y="220980"/>
                  </a:moveTo>
                  <a:lnTo>
                    <a:pt x="381761" y="220980"/>
                  </a:lnTo>
                  <a:lnTo>
                    <a:pt x="385577" y="227330"/>
                  </a:lnTo>
                  <a:lnTo>
                    <a:pt x="386943" y="227330"/>
                  </a:lnTo>
                  <a:lnTo>
                    <a:pt x="386295" y="226060"/>
                  </a:lnTo>
                  <a:lnTo>
                    <a:pt x="385483" y="226060"/>
                  </a:lnTo>
                  <a:lnTo>
                    <a:pt x="385483" y="224466"/>
                  </a:lnTo>
                  <a:lnTo>
                    <a:pt x="385000" y="223520"/>
                  </a:lnTo>
                  <a:lnTo>
                    <a:pt x="384517" y="223520"/>
                  </a:lnTo>
                  <a:lnTo>
                    <a:pt x="384446" y="222433"/>
                  </a:lnTo>
                  <a:lnTo>
                    <a:pt x="383705" y="220980"/>
                  </a:lnTo>
                  <a:close/>
                </a:path>
                <a:path w="1367789" h="995679">
                  <a:moveTo>
                    <a:pt x="395449" y="225621"/>
                  </a:moveTo>
                  <a:lnTo>
                    <a:pt x="394332" y="227330"/>
                  </a:lnTo>
                  <a:lnTo>
                    <a:pt x="395771" y="227330"/>
                  </a:lnTo>
                  <a:lnTo>
                    <a:pt x="396480" y="226029"/>
                  </a:lnTo>
                  <a:lnTo>
                    <a:pt x="395449" y="225621"/>
                  </a:lnTo>
                  <a:close/>
                </a:path>
                <a:path w="1367789" h="995679">
                  <a:moveTo>
                    <a:pt x="401192" y="215094"/>
                  </a:moveTo>
                  <a:lnTo>
                    <a:pt x="401192" y="227330"/>
                  </a:lnTo>
                  <a:lnTo>
                    <a:pt x="403009" y="227330"/>
                  </a:lnTo>
                  <a:lnTo>
                    <a:pt x="403009" y="216165"/>
                  </a:lnTo>
                  <a:lnTo>
                    <a:pt x="401192" y="215094"/>
                  </a:lnTo>
                  <a:close/>
                </a:path>
                <a:path w="1367789" h="995679">
                  <a:moveTo>
                    <a:pt x="419658" y="219710"/>
                  </a:moveTo>
                  <a:lnTo>
                    <a:pt x="417308" y="227330"/>
                  </a:lnTo>
                  <a:lnTo>
                    <a:pt x="418731" y="227330"/>
                  </a:lnTo>
                  <a:lnTo>
                    <a:pt x="418731" y="224790"/>
                  </a:lnTo>
                  <a:lnTo>
                    <a:pt x="420573" y="224790"/>
                  </a:lnTo>
                  <a:lnTo>
                    <a:pt x="420573" y="223520"/>
                  </a:lnTo>
                  <a:lnTo>
                    <a:pt x="419658" y="223520"/>
                  </a:lnTo>
                  <a:lnTo>
                    <a:pt x="419658" y="219710"/>
                  </a:lnTo>
                  <a:close/>
                </a:path>
                <a:path w="1367789" h="995679">
                  <a:moveTo>
                    <a:pt x="456899" y="203200"/>
                  </a:moveTo>
                  <a:lnTo>
                    <a:pt x="442709" y="203200"/>
                  </a:lnTo>
                  <a:lnTo>
                    <a:pt x="453224" y="205740"/>
                  </a:lnTo>
                  <a:lnTo>
                    <a:pt x="460895" y="217170"/>
                  </a:lnTo>
                  <a:lnTo>
                    <a:pt x="452587" y="227330"/>
                  </a:lnTo>
                  <a:lnTo>
                    <a:pt x="458983" y="227330"/>
                  </a:lnTo>
                  <a:lnTo>
                    <a:pt x="465467" y="217170"/>
                  </a:lnTo>
                  <a:lnTo>
                    <a:pt x="456899" y="203200"/>
                  </a:lnTo>
                  <a:close/>
                </a:path>
                <a:path w="1367789" h="995679">
                  <a:moveTo>
                    <a:pt x="385483" y="224466"/>
                  </a:moveTo>
                  <a:lnTo>
                    <a:pt x="385483" y="226060"/>
                  </a:lnTo>
                  <a:lnTo>
                    <a:pt x="386295" y="226060"/>
                  </a:lnTo>
                  <a:lnTo>
                    <a:pt x="385483" y="224466"/>
                  </a:lnTo>
                  <a:close/>
                </a:path>
                <a:path w="1367789" h="995679">
                  <a:moveTo>
                    <a:pt x="385483" y="221682"/>
                  </a:moveTo>
                  <a:lnTo>
                    <a:pt x="385483" y="224466"/>
                  </a:lnTo>
                  <a:lnTo>
                    <a:pt x="386295" y="226060"/>
                  </a:lnTo>
                  <a:lnTo>
                    <a:pt x="390105" y="226060"/>
                  </a:lnTo>
                  <a:lnTo>
                    <a:pt x="390105" y="223509"/>
                  </a:lnTo>
                  <a:lnTo>
                    <a:pt x="385483" y="221682"/>
                  </a:lnTo>
                  <a:close/>
                </a:path>
                <a:path w="1367789" h="995679">
                  <a:moveTo>
                    <a:pt x="396480" y="226029"/>
                  </a:moveTo>
                  <a:close/>
                </a:path>
                <a:path w="1367789" h="995679">
                  <a:moveTo>
                    <a:pt x="396544" y="226054"/>
                  </a:moveTo>
                  <a:close/>
                </a:path>
                <a:path w="1367789" h="995679">
                  <a:moveTo>
                    <a:pt x="397497" y="224167"/>
                  </a:moveTo>
                  <a:lnTo>
                    <a:pt x="396544" y="225912"/>
                  </a:lnTo>
                  <a:lnTo>
                    <a:pt x="396557" y="226060"/>
                  </a:lnTo>
                  <a:lnTo>
                    <a:pt x="397497" y="225193"/>
                  </a:lnTo>
                  <a:lnTo>
                    <a:pt x="397497" y="224167"/>
                  </a:lnTo>
                  <a:close/>
                </a:path>
                <a:path w="1367789" h="995679">
                  <a:moveTo>
                    <a:pt x="401192" y="220980"/>
                  </a:moveTo>
                  <a:lnTo>
                    <a:pt x="400278" y="220980"/>
                  </a:lnTo>
                  <a:lnTo>
                    <a:pt x="400278" y="226060"/>
                  </a:lnTo>
                  <a:lnTo>
                    <a:pt x="401192" y="226060"/>
                  </a:lnTo>
                  <a:lnTo>
                    <a:pt x="401192" y="220980"/>
                  </a:lnTo>
                  <a:close/>
                </a:path>
                <a:path w="1367789" h="995679">
                  <a:moveTo>
                    <a:pt x="411327" y="223775"/>
                  </a:moveTo>
                  <a:lnTo>
                    <a:pt x="411327" y="226060"/>
                  </a:lnTo>
                  <a:lnTo>
                    <a:pt x="411327" y="223775"/>
                  </a:lnTo>
                  <a:close/>
                </a:path>
                <a:path w="1367789" h="995679">
                  <a:moveTo>
                    <a:pt x="411365" y="223926"/>
                  </a:moveTo>
                  <a:lnTo>
                    <a:pt x="411365" y="226060"/>
                  </a:lnTo>
                  <a:lnTo>
                    <a:pt x="411903" y="226060"/>
                  </a:lnTo>
                  <a:lnTo>
                    <a:pt x="411365" y="223926"/>
                  </a:lnTo>
                  <a:close/>
                </a:path>
                <a:path w="1367789" h="995679">
                  <a:moveTo>
                    <a:pt x="416902" y="217170"/>
                  </a:moveTo>
                  <a:lnTo>
                    <a:pt x="415048" y="217170"/>
                  </a:lnTo>
                  <a:lnTo>
                    <a:pt x="415048" y="226060"/>
                  </a:lnTo>
                  <a:lnTo>
                    <a:pt x="416902" y="226060"/>
                  </a:lnTo>
                  <a:lnTo>
                    <a:pt x="416902" y="217170"/>
                  </a:lnTo>
                  <a:close/>
                </a:path>
                <a:path w="1367789" h="995679">
                  <a:moveTo>
                    <a:pt x="417804" y="217170"/>
                  </a:moveTo>
                  <a:lnTo>
                    <a:pt x="416902" y="217170"/>
                  </a:lnTo>
                  <a:lnTo>
                    <a:pt x="416902" y="226060"/>
                  </a:lnTo>
                  <a:lnTo>
                    <a:pt x="417700" y="226060"/>
                  </a:lnTo>
                  <a:lnTo>
                    <a:pt x="419658" y="219710"/>
                  </a:lnTo>
                  <a:lnTo>
                    <a:pt x="417804" y="219710"/>
                  </a:lnTo>
                  <a:lnTo>
                    <a:pt x="417804" y="217170"/>
                  </a:lnTo>
                  <a:close/>
                </a:path>
                <a:path w="1367789" h="995679">
                  <a:moveTo>
                    <a:pt x="460895" y="217170"/>
                  </a:moveTo>
                  <a:lnTo>
                    <a:pt x="420573" y="217170"/>
                  </a:lnTo>
                  <a:lnTo>
                    <a:pt x="420573" y="226060"/>
                  </a:lnTo>
                  <a:lnTo>
                    <a:pt x="453625" y="226060"/>
                  </a:lnTo>
                  <a:lnTo>
                    <a:pt x="460895" y="217170"/>
                  </a:lnTo>
                  <a:close/>
                </a:path>
                <a:path w="1367789" h="995679">
                  <a:moveTo>
                    <a:pt x="396544" y="223945"/>
                  </a:moveTo>
                  <a:lnTo>
                    <a:pt x="395449" y="225621"/>
                  </a:lnTo>
                  <a:lnTo>
                    <a:pt x="396480" y="226029"/>
                  </a:lnTo>
                  <a:lnTo>
                    <a:pt x="396544" y="223945"/>
                  </a:lnTo>
                  <a:close/>
                </a:path>
                <a:path w="1367789" h="995679">
                  <a:moveTo>
                    <a:pt x="397497" y="222488"/>
                  </a:moveTo>
                  <a:lnTo>
                    <a:pt x="396656" y="223775"/>
                  </a:lnTo>
                  <a:lnTo>
                    <a:pt x="396544" y="225912"/>
                  </a:lnTo>
                  <a:lnTo>
                    <a:pt x="397497" y="224167"/>
                  </a:lnTo>
                  <a:lnTo>
                    <a:pt x="397497" y="222488"/>
                  </a:lnTo>
                  <a:close/>
                </a:path>
                <a:path w="1367789" h="995679">
                  <a:moveTo>
                    <a:pt x="395617" y="219710"/>
                  </a:moveTo>
                  <a:lnTo>
                    <a:pt x="390105" y="219710"/>
                  </a:lnTo>
                  <a:lnTo>
                    <a:pt x="390131" y="223520"/>
                  </a:lnTo>
                  <a:lnTo>
                    <a:pt x="395449" y="225621"/>
                  </a:lnTo>
                  <a:lnTo>
                    <a:pt x="396544" y="223945"/>
                  </a:lnTo>
                  <a:lnTo>
                    <a:pt x="396544" y="223520"/>
                  </a:lnTo>
                  <a:lnTo>
                    <a:pt x="393801" y="223520"/>
                  </a:lnTo>
                  <a:lnTo>
                    <a:pt x="395617" y="221846"/>
                  </a:lnTo>
                  <a:lnTo>
                    <a:pt x="395617" y="219710"/>
                  </a:lnTo>
                  <a:close/>
                </a:path>
                <a:path w="1367789" h="995679">
                  <a:moveTo>
                    <a:pt x="399313" y="220980"/>
                  </a:moveTo>
                  <a:lnTo>
                    <a:pt x="397618" y="223945"/>
                  </a:lnTo>
                  <a:lnTo>
                    <a:pt x="397497" y="225193"/>
                  </a:lnTo>
                  <a:lnTo>
                    <a:pt x="399313" y="223520"/>
                  </a:lnTo>
                  <a:lnTo>
                    <a:pt x="399313" y="220980"/>
                  </a:lnTo>
                  <a:close/>
                </a:path>
                <a:path w="1367789" h="995679">
                  <a:moveTo>
                    <a:pt x="399237" y="220980"/>
                  </a:moveTo>
                  <a:lnTo>
                    <a:pt x="398151" y="221487"/>
                  </a:lnTo>
                  <a:lnTo>
                    <a:pt x="397533" y="222433"/>
                  </a:lnTo>
                  <a:lnTo>
                    <a:pt x="397497" y="224167"/>
                  </a:lnTo>
                  <a:lnTo>
                    <a:pt x="399237" y="220980"/>
                  </a:lnTo>
                  <a:close/>
                </a:path>
                <a:path w="1367789" h="995679">
                  <a:moveTo>
                    <a:pt x="397497" y="221793"/>
                  </a:moveTo>
                  <a:lnTo>
                    <a:pt x="396590" y="222216"/>
                  </a:lnTo>
                  <a:lnTo>
                    <a:pt x="396544" y="223945"/>
                  </a:lnTo>
                  <a:lnTo>
                    <a:pt x="397394" y="222645"/>
                  </a:lnTo>
                  <a:lnTo>
                    <a:pt x="397497" y="221793"/>
                  </a:lnTo>
                  <a:close/>
                </a:path>
                <a:path w="1367789" h="995679">
                  <a:moveTo>
                    <a:pt x="410413" y="218812"/>
                  </a:moveTo>
                  <a:lnTo>
                    <a:pt x="410413" y="219710"/>
                  </a:lnTo>
                  <a:lnTo>
                    <a:pt x="411327" y="223775"/>
                  </a:lnTo>
                  <a:lnTo>
                    <a:pt x="411225" y="222216"/>
                  </a:lnTo>
                  <a:lnTo>
                    <a:pt x="410413" y="218812"/>
                  </a:lnTo>
                  <a:close/>
                </a:path>
                <a:path w="1367789" h="995679">
                  <a:moveTo>
                    <a:pt x="374383" y="221308"/>
                  </a:moveTo>
                  <a:lnTo>
                    <a:pt x="371614" y="222216"/>
                  </a:lnTo>
                  <a:lnTo>
                    <a:pt x="371614" y="223520"/>
                  </a:lnTo>
                  <a:lnTo>
                    <a:pt x="375310" y="223520"/>
                  </a:lnTo>
                  <a:lnTo>
                    <a:pt x="375310" y="222250"/>
                  </a:lnTo>
                  <a:lnTo>
                    <a:pt x="374383" y="222250"/>
                  </a:lnTo>
                  <a:lnTo>
                    <a:pt x="374383" y="221308"/>
                  </a:lnTo>
                  <a:close/>
                </a:path>
                <a:path w="1367789" h="995679">
                  <a:moveTo>
                    <a:pt x="379006" y="219710"/>
                  </a:moveTo>
                  <a:lnTo>
                    <a:pt x="375310" y="219710"/>
                  </a:lnTo>
                  <a:lnTo>
                    <a:pt x="375310" y="223520"/>
                  </a:lnTo>
                  <a:lnTo>
                    <a:pt x="376539" y="223509"/>
                  </a:lnTo>
                  <a:lnTo>
                    <a:pt x="378879" y="222488"/>
                  </a:lnTo>
                  <a:lnTo>
                    <a:pt x="379006" y="219710"/>
                  </a:lnTo>
                  <a:close/>
                </a:path>
                <a:path w="1367789" h="995679">
                  <a:moveTo>
                    <a:pt x="379006" y="222433"/>
                  </a:moveTo>
                  <a:lnTo>
                    <a:pt x="376516" y="223520"/>
                  </a:lnTo>
                  <a:lnTo>
                    <a:pt x="379006" y="223520"/>
                  </a:lnTo>
                  <a:lnTo>
                    <a:pt x="379006" y="222433"/>
                  </a:lnTo>
                  <a:close/>
                </a:path>
                <a:path w="1367789" h="995679">
                  <a:moveTo>
                    <a:pt x="380822" y="217170"/>
                  </a:moveTo>
                  <a:lnTo>
                    <a:pt x="378743" y="217170"/>
                  </a:lnTo>
                  <a:lnTo>
                    <a:pt x="379425" y="222250"/>
                  </a:lnTo>
                  <a:lnTo>
                    <a:pt x="379006" y="222433"/>
                  </a:lnTo>
                  <a:lnTo>
                    <a:pt x="379006" y="223520"/>
                  </a:lnTo>
                  <a:lnTo>
                    <a:pt x="380822" y="223520"/>
                  </a:lnTo>
                  <a:lnTo>
                    <a:pt x="380822" y="217170"/>
                  </a:lnTo>
                  <a:close/>
                </a:path>
                <a:path w="1367789" h="995679">
                  <a:moveTo>
                    <a:pt x="384517" y="219710"/>
                  </a:moveTo>
                  <a:lnTo>
                    <a:pt x="380822" y="219710"/>
                  </a:lnTo>
                  <a:lnTo>
                    <a:pt x="380822" y="223520"/>
                  </a:lnTo>
                  <a:lnTo>
                    <a:pt x="383288" y="223520"/>
                  </a:lnTo>
                  <a:lnTo>
                    <a:pt x="381761" y="220980"/>
                  </a:lnTo>
                  <a:lnTo>
                    <a:pt x="384517" y="220980"/>
                  </a:lnTo>
                  <a:lnTo>
                    <a:pt x="384517" y="219710"/>
                  </a:lnTo>
                  <a:close/>
                </a:path>
                <a:path w="1367789" h="995679">
                  <a:moveTo>
                    <a:pt x="384517" y="222573"/>
                  </a:moveTo>
                  <a:lnTo>
                    <a:pt x="384517" y="223520"/>
                  </a:lnTo>
                  <a:lnTo>
                    <a:pt x="385000" y="223520"/>
                  </a:lnTo>
                  <a:lnTo>
                    <a:pt x="384517" y="222573"/>
                  </a:lnTo>
                  <a:close/>
                </a:path>
                <a:path w="1367789" h="995679">
                  <a:moveTo>
                    <a:pt x="384517" y="221301"/>
                  </a:moveTo>
                  <a:lnTo>
                    <a:pt x="384635" y="222805"/>
                  </a:lnTo>
                  <a:lnTo>
                    <a:pt x="385000" y="223520"/>
                  </a:lnTo>
                  <a:lnTo>
                    <a:pt x="385483" y="223520"/>
                  </a:lnTo>
                  <a:lnTo>
                    <a:pt x="385444" y="222250"/>
                  </a:lnTo>
                  <a:lnTo>
                    <a:pt x="385444" y="221667"/>
                  </a:lnTo>
                  <a:lnTo>
                    <a:pt x="384517" y="221301"/>
                  </a:lnTo>
                  <a:close/>
                </a:path>
                <a:path w="1367789" h="995679">
                  <a:moveTo>
                    <a:pt x="395617" y="221846"/>
                  </a:moveTo>
                  <a:lnTo>
                    <a:pt x="393801" y="223520"/>
                  </a:lnTo>
                  <a:lnTo>
                    <a:pt x="395617" y="222671"/>
                  </a:lnTo>
                  <a:lnTo>
                    <a:pt x="395617" y="221846"/>
                  </a:lnTo>
                  <a:close/>
                </a:path>
                <a:path w="1367789" h="995679">
                  <a:moveTo>
                    <a:pt x="395617" y="222671"/>
                  </a:moveTo>
                  <a:lnTo>
                    <a:pt x="393801" y="223520"/>
                  </a:lnTo>
                  <a:lnTo>
                    <a:pt x="395617" y="223520"/>
                  </a:lnTo>
                  <a:lnTo>
                    <a:pt x="395617" y="222671"/>
                  </a:lnTo>
                  <a:close/>
                </a:path>
                <a:path w="1367789" h="995679">
                  <a:moveTo>
                    <a:pt x="396544" y="222238"/>
                  </a:moveTo>
                  <a:lnTo>
                    <a:pt x="395673" y="222645"/>
                  </a:lnTo>
                  <a:lnTo>
                    <a:pt x="395617" y="223520"/>
                  </a:lnTo>
                  <a:lnTo>
                    <a:pt x="396544" y="223520"/>
                  </a:lnTo>
                  <a:lnTo>
                    <a:pt x="396544" y="222238"/>
                  </a:lnTo>
                  <a:close/>
                </a:path>
                <a:path w="1367789" h="995679">
                  <a:moveTo>
                    <a:pt x="409880" y="219710"/>
                  </a:moveTo>
                  <a:lnTo>
                    <a:pt x="406717" y="219710"/>
                  </a:lnTo>
                  <a:lnTo>
                    <a:pt x="406717" y="223520"/>
                  </a:lnTo>
                  <a:lnTo>
                    <a:pt x="409578" y="223520"/>
                  </a:lnTo>
                  <a:lnTo>
                    <a:pt x="409880" y="219710"/>
                  </a:lnTo>
                  <a:close/>
                </a:path>
                <a:path w="1367789" h="995679">
                  <a:moveTo>
                    <a:pt x="457486" y="212090"/>
                  </a:moveTo>
                  <a:lnTo>
                    <a:pt x="419658" y="212090"/>
                  </a:lnTo>
                  <a:lnTo>
                    <a:pt x="419658" y="223520"/>
                  </a:lnTo>
                  <a:lnTo>
                    <a:pt x="420573" y="223520"/>
                  </a:lnTo>
                  <a:lnTo>
                    <a:pt x="420573" y="217170"/>
                  </a:lnTo>
                  <a:lnTo>
                    <a:pt x="460895" y="217170"/>
                  </a:lnTo>
                  <a:lnTo>
                    <a:pt x="457486" y="212090"/>
                  </a:lnTo>
                  <a:close/>
                </a:path>
                <a:path w="1367789" h="995679">
                  <a:moveTo>
                    <a:pt x="390105" y="220980"/>
                  </a:moveTo>
                  <a:lnTo>
                    <a:pt x="385483" y="220980"/>
                  </a:lnTo>
                  <a:lnTo>
                    <a:pt x="385483" y="221682"/>
                  </a:lnTo>
                  <a:lnTo>
                    <a:pt x="390105" y="223509"/>
                  </a:lnTo>
                  <a:lnTo>
                    <a:pt x="390105" y="220980"/>
                  </a:lnTo>
                  <a:close/>
                </a:path>
                <a:path w="1367789" h="995679">
                  <a:moveTo>
                    <a:pt x="411365" y="220980"/>
                  </a:moveTo>
                  <a:lnTo>
                    <a:pt x="411365" y="222734"/>
                  </a:lnTo>
                  <a:lnTo>
                    <a:pt x="411365" y="220980"/>
                  </a:lnTo>
                  <a:close/>
                </a:path>
                <a:path w="1367789" h="995679">
                  <a:moveTo>
                    <a:pt x="396544" y="220991"/>
                  </a:moveTo>
                  <a:lnTo>
                    <a:pt x="395675" y="221793"/>
                  </a:lnTo>
                  <a:lnTo>
                    <a:pt x="395617" y="222671"/>
                  </a:lnTo>
                  <a:lnTo>
                    <a:pt x="396519" y="222250"/>
                  </a:lnTo>
                  <a:lnTo>
                    <a:pt x="396544" y="220991"/>
                  </a:lnTo>
                  <a:close/>
                </a:path>
                <a:path w="1367789" h="995679">
                  <a:moveTo>
                    <a:pt x="410632" y="219710"/>
                  </a:moveTo>
                  <a:lnTo>
                    <a:pt x="411327" y="222645"/>
                  </a:lnTo>
                  <a:lnTo>
                    <a:pt x="410632" y="219710"/>
                  </a:lnTo>
                  <a:close/>
                </a:path>
                <a:path w="1367789" h="995679">
                  <a:moveTo>
                    <a:pt x="411365" y="218440"/>
                  </a:moveTo>
                  <a:lnTo>
                    <a:pt x="410413" y="218440"/>
                  </a:lnTo>
                  <a:lnTo>
                    <a:pt x="410414" y="218812"/>
                  </a:lnTo>
                  <a:lnTo>
                    <a:pt x="411327" y="222577"/>
                  </a:lnTo>
                  <a:lnTo>
                    <a:pt x="411365" y="220980"/>
                  </a:lnTo>
                  <a:lnTo>
                    <a:pt x="411365" y="218440"/>
                  </a:lnTo>
                  <a:close/>
                </a:path>
                <a:path w="1367789" h="995679">
                  <a:moveTo>
                    <a:pt x="383705" y="220980"/>
                  </a:moveTo>
                  <a:lnTo>
                    <a:pt x="384517" y="222573"/>
                  </a:lnTo>
                  <a:lnTo>
                    <a:pt x="384517" y="221301"/>
                  </a:lnTo>
                  <a:lnTo>
                    <a:pt x="383705" y="220980"/>
                  </a:lnTo>
                  <a:close/>
                </a:path>
                <a:path w="1367789" h="995679">
                  <a:moveTo>
                    <a:pt x="398151" y="221487"/>
                  </a:moveTo>
                  <a:lnTo>
                    <a:pt x="397497" y="221793"/>
                  </a:lnTo>
                  <a:lnTo>
                    <a:pt x="397497" y="222488"/>
                  </a:lnTo>
                  <a:lnTo>
                    <a:pt x="398151" y="221487"/>
                  </a:lnTo>
                  <a:close/>
                </a:path>
                <a:path w="1367789" h="995679">
                  <a:moveTo>
                    <a:pt x="377549" y="208280"/>
                  </a:moveTo>
                  <a:lnTo>
                    <a:pt x="375310" y="208280"/>
                  </a:lnTo>
                  <a:lnTo>
                    <a:pt x="375310" y="215900"/>
                  </a:lnTo>
                  <a:lnTo>
                    <a:pt x="377126" y="215900"/>
                  </a:lnTo>
                  <a:lnTo>
                    <a:pt x="377126" y="219710"/>
                  </a:lnTo>
                  <a:lnTo>
                    <a:pt x="379006" y="219710"/>
                  </a:lnTo>
                  <a:lnTo>
                    <a:pt x="379006" y="222433"/>
                  </a:lnTo>
                  <a:lnTo>
                    <a:pt x="379425" y="222250"/>
                  </a:lnTo>
                  <a:lnTo>
                    <a:pt x="377549" y="208280"/>
                  </a:lnTo>
                  <a:close/>
                </a:path>
                <a:path w="1367789" h="995679">
                  <a:moveTo>
                    <a:pt x="375310" y="221004"/>
                  </a:moveTo>
                  <a:lnTo>
                    <a:pt x="374406" y="221301"/>
                  </a:lnTo>
                  <a:lnTo>
                    <a:pt x="374383" y="222250"/>
                  </a:lnTo>
                  <a:lnTo>
                    <a:pt x="375310" y="222250"/>
                  </a:lnTo>
                  <a:lnTo>
                    <a:pt x="375310" y="221004"/>
                  </a:lnTo>
                  <a:close/>
                </a:path>
                <a:path w="1367789" h="995679">
                  <a:moveTo>
                    <a:pt x="385444" y="221667"/>
                  </a:moveTo>
                  <a:lnTo>
                    <a:pt x="385444" y="222250"/>
                  </a:lnTo>
                  <a:lnTo>
                    <a:pt x="385444" y="221667"/>
                  </a:lnTo>
                  <a:close/>
                </a:path>
                <a:path w="1367789" h="995679">
                  <a:moveTo>
                    <a:pt x="397497" y="220980"/>
                  </a:moveTo>
                  <a:lnTo>
                    <a:pt x="396557" y="220980"/>
                  </a:lnTo>
                  <a:lnTo>
                    <a:pt x="396544" y="222238"/>
                  </a:lnTo>
                  <a:lnTo>
                    <a:pt x="397383" y="221846"/>
                  </a:lnTo>
                  <a:lnTo>
                    <a:pt x="397497" y="220980"/>
                  </a:lnTo>
                  <a:close/>
                </a:path>
                <a:path w="1367789" h="995679">
                  <a:moveTo>
                    <a:pt x="374128" y="215900"/>
                  </a:moveTo>
                  <a:lnTo>
                    <a:pt x="371614" y="215900"/>
                  </a:lnTo>
                  <a:lnTo>
                    <a:pt x="371614" y="222216"/>
                  </a:lnTo>
                  <a:lnTo>
                    <a:pt x="374383" y="221308"/>
                  </a:lnTo>
                  <a:lnTo>
                    <a:pt x="374442" y="217170"/>
                  </a:lnTo>
                  <a:lnTo>
                    <a:pt x="374128" y="215900"/>
                  </a:lnTo>
                  <a:close/>
                </a:path>
                <a:path w="1367789" h="995679">
                  <a:moveTo>
                    <a:pt x="397497" y="219710"/>
                  </a:moveTo>
                  <a:lnTo>
                    <a:pt x="395617" y="219710"/>
                  </a:lnTo>
                  <a:lnTo>
                    <a:pt x="395617" y="221846"/>
                  </a:lnTo>
                  <a:lnTo>
                    <a:pt x="396544" y="220980"/>
                  </a:lnTo>
                  <a:lnTo>
                    <a:pt x="397497" y="220980"/>
                  </a:lnTo>
                  <a:lnTo>
                    <a:pt x="397497" y="219710"/>
                  </a:lnTo>
                  <a:close/>
                </a:path>
                <a:path w="1367789" h="995679">
                  <a:moveTo>
                    <a:pt x="401192" y="215900"/>
                  </a:moveTo>
                  <a:lnTo>
                    <a:pt x="397497" y="215900"/>
                  </a:lnTo>
                  <a:lnTo>
                    <a:pt x="397497" y="221793"/>
                  </a:lnTo>
                  <a:lnTo>
                    <a:pt x="398151" y="221487"/>
                  </a:lnTo>
                  <a:lnTo>
                    <a:pt x="399313" y="219710"/>
                  </a:lnTo>
                  <a:lnTo>
                    <a:pt x="401192" y="219710"/>
                  </a:lnTo>
                  <a:lnTo>
                    <a:pt x="401192" y="215900"/>
                  </a:lnTo>
                  <a:close/>
                </a:path>
                <a:path w="1367789" h="995679">
                  <a:moveTo>
                    <a:pt x="401192" y="209550"/>
                  </a:moveTo>
                  <a:lnTo>
                    <a:pt x="396582" y="209550"/>
                  </a:lnTo>
                  <a:lnTo>
                    <a:pt x="400253" y="214630"/>
                  </a:lnTo>
                  <a:lnTo>
                    <a:pt x="396544" y="214630"/>
                  </a:lnTo>
                  <a:lnTo>
                    <a:pt x="396544" y="218440"/>
                  </a:lnTo>
                  <a:lnTo>
                    <a:pt x="385444" y="218440"/>
                  </a:lnTo>
                  <a:lnTo>
                    <a:pt x="385483" y="221682"/>
                  </a:lnTo>
                  <a:lnTo>
                    <a:pt x="385483" y="220980"/>
                  </a:lnTo>
                  <a:lnTo>
                    <a:pt x="390105" y="220980"/>
                  </a:lnTo>
                  <a:lnTo>
                    <a:pt x="390105" y="219710"/>
                  </a:lnTo>
                  <a:lnTo>
                    <a:pt x="397497" y="219710"/>
                  </a:lnTo>
                  <a:lnTo>
                    <a:pt x="397497" y="215900"/>
                  </a:lnTo>
                  <a:lnTo>
                    <a:pt x="401192" y="215900"/>
                  </a:lnTo>
                  <a:lnTo>
                    <a:pt x="401192" y="215094"/>
                  </a:lnTo>
                  <a:lnTo>
                    <a:pt x="400405" y="214630"/>
                  </a:lnTo>
                  <a:lnTo>
                    <a:pt x="401130" y="213360"/>
                  </a:lnTo>
                  <a:lnTo>
                    <a:pt x="401192" y="209550"/>
                  </a:lnTo>
                  <a:close/>
                </a:path>
                <a:path w="1367789" h="995679">
                  <a:moveTo>
                    <a:pt x="380822" y="208280"/>
                  </a:moveTo>
                  <a:lnTo>
                    <a:pt x="377549" y="208280"/>
                  </a:lnTo>
                  <a:lnTo>
                    <a:pt x="378572" y="215900"/>
                  </a:lnTo>
                  <a:lnTo>
                    <a:pt x="384517" y="215900"/>
                  </a:lnTo>
                  <a:lnTo>
                    <a:pt x="384537" y="221308"/>
                  </a:lnTo>
                  <a:lnTo>
                    <a:pt x="385444" y="221667"/>
                  </a:lnTo>
                  <a:lnTo>
                    <a:pt x="385483" y="217170"/>
                  </a:lnTo>
                  <a:lnTo>
                    <a:pt x="385483" y="212090"/>
                  </a:lnTo>
                  <a:lnTo>
                    <a:pt x="380822" y="212090"/>
                  </a:lnTo>
                  <a:lnTo>
                    <a:pt x="380822" y="208280"/>
                  </a:lnTo>
                  <a:close/>
                </a:path>
                <a:path w="1367789" h="995679">
                  <a:moveTo>
                    <a:pt x="399313" y="219710"/>
                  </a:moveTo>
                  <a:lnTo>
                    <a:pt x="398151" y="221487"/>
                  </a:lnTo>
                  <a:lnTo>
                    <a:pt x="399237" y="220980"/>
                  </a:lnTo>
                  <a:lnTo>
                    <a:pt x="399313" y="219710"/>
                  </a:lnTo>
                  <a:close/>
                </a:path>
                <a:path w="1367789" h="995679">
                  <a:moveTo>
                    <a:pt x="374442" y="217170"/>
                  </a:moveTo>
                  <a:lnTo>
                    <a:pt x="374383" y="221308"/>
                  </a:lnTo>
                  <a:lnTo>
                    <a:pt x="375310" y="221004"/>
                  </a:lnTo>
                  <a:lnTo>
                    <a:pt x="375310" y="220672"/>
                  </a:lnTo>
                  <a:lnTo>
                    <a:pt x="374442" y="217170"/>
                  </a:lnTo>
                  <a:close/>
                </a:path>
                <a:path w="1367789" h="995679">
                  <a:moveTo>
                    <a:pt x="384517" y="220980"/>
                  </a:moveTo>
                  <a:lnTo>
                    <a:pt x="383705" y="220980"/>
                  </a:lnTo>
                  <a:lnTo>
                    <a:pt x="384517" y="221301"/>
                  </a:lnTo>
                  <a:lnTo>
                    <a:pt x="384517" y="220980"/>
                  </a:lnTo>
                  <a:close/>
                </a:path>
                <a:path w="1367789" h="995679">
                  <a:moveTo>
                    <a:pt x="372325" y="203200"/>
                  </a:moveTo>
                  <a:lnTo>
                    <a:pt x="371415" y="204324"/>
                  </a:lnTo>
                  <a:lnTo>
                    <a:pt x="371373" y="204778"/>
                  </a:lnTo>
                  <a:lnTo>
                    <a:pt x="375310" y="220672"/>
                  </a:lnTo>
                  <a:lnTo>
                    <a:pt x="375310" y="219710"/>
                  </a:lnTo>
                  <a:lnTo>
                    <a:pt x="377126" y="219710"/>
                  </a:lnTo>
                  <a:lnTo>
                    <a:pt x="377126" y="215900"/>
                  </a:lnTo>
                  <a:lnTo>
                    <a:pt x="375310" y="215900"/>
                  </a:lnTo>
                  <a:lnTo>
                    <a:pt x="375310" y="208280"/>
                  </a:lnTo>
                  <a:lnTo>
                    <a:pt x="377549" y="208280"/>
                  </a:lnTo>
                  <a:lnTo>
                    <a:pt x="377037" y="204470"/>
                  </a:lnTo>
                  <a:lnTo>
                    <a:pt x="377240" y="204470"/>
                  </a:lnTo>
                  <a:lnTo>
                    <a:pt x="377553" y="203821"/>
                  </a:lnTo>
                  <a:lnTo>
                    <a:pt x="372325" y="203200"/>
                  </a:lnTo>
                  <a:close/>
                </a:path>
                <a:path w="1367789" h="995679">
                  <a:moveTo>
                    <a:pt x="418731" y="215900"/>
                  </a:moveTo>
                  <a:lnTo>
                    <a:pt x="417804" y="215900"/>
                  </a:lnTo>
                  <a:lnTo>
                    <a:pt x="417804" y="219710"/>
                  </a:lnTo>
                  <a:lnTo>
                    <a:pt x="419658" y="219710"/>
                  </a:lnTo>
                  <a:lnTo>
                    <a:pt x="419658" y="218440"/>
                  </a:lnTo>
                  <a:lnTo>
                    <a:pt x="418731" y="218440"/>
                  </a:lnTo>
                  <a:lnTo>
                    <a:pt x="418731" y="215900"/>
                  </a:lnTo>
                  <a:close/>
                </a:path>
                <a:path w="1367789" h="995679">
                  <a:moveTo>
                    <a:pt x="385483" y="217170"/>
                  </a:moveTo>
                  <a:lnTo>
                    <a:pt x="385444" y="218440"/>
                  </a:lnTo>
                  <a:lnTo>
                    <a:pt x="385483" y="217170"/>
                  </a:lnTo>
                  <a:close/>
                </a:path>
                <a:path w="1367789" h="995679">
                  <a:moveTo>
                    <a:pt x="414214" y="209550"/>
                  </a:moveTo>
                  <a:lnTo>
                    <a:pt x="409966" y="209550"/>
                  </a:lnTo>
                  <a:lnTo>
                    <a:pt x="407669" y="214602"/>
                  </a:lnTo>
                  <a:lnTo>
                    <a:pt x="407669" y="218440"/>
                  </a:lnTo>
                  <a:lnTo>
                    <a:pt x="410413" y="218440"/>
                  </a:lnTo>
                  <a:lnTo>
                    <a:pt x="410413" y="212090"/>
                  </a:lnTo>
                  <a:lnTo>
                    <a:pt x="414197" y="212090"/>
                  </a:lnTo>
                  <a:lnTo>
                    <a:pt x="414214" y="209550"/>
                  </a:lnTo>
                  <a:close/>
                </a:path>
                <a:path w="1367789" h="995679">
                  <a:moveTo>
                    <a:pt x="412292" y="217170"/>
                  </a:moveTo>
                  <a:lnTo>
                    <a:pt x="411365" y="217170"/>
                  </a:lnTo>
                  <a:lnTo>
                    <a:pt x="411365" y="218440"/>
                  </a:lnTo>
                  <a:lnTo>
                    <a:pt x="412292" y="218440"/>
                  </a:lnTo>
                  <a:lnTo>
                    <a:pt x="412292" y="217170"/>
                  </a:lnTo>
                  <a:close/>
                </a:path>
                <a:path w="1367789" h="995679">
                  <a:moveTo>
                    <a:pt x="419658" y="217170"/>
                  </a:moveTo>
                  <a:lnTo>
                    <a:pt x="418731" y="217170"/>
                  </a:lnTo>
                  <a:lnTo>
                    <a:pt x="418731" y="218440"/>
                  </a:lnTo>
                  <a:lnTo>
                    <a:pt x="419658" y="218440"/>
                  </a:lnTo>
                  <a:lnTo>
                    <a:pt x="419658" y="217170"/>
                  </a:lnTo>
                  <a:close/>
                </a:path>
                <a:path w="1367789" h="995679">
                  <a:moveTo>
                    <a:pt x="384517" y="215900"/>
                  </a:moveTo>
                  <a:lnTo>
                    <a:pt x="380822" y="215900"/>
                  </a:lnTo>
                  <a:lnTo>
                    <a:pt x="380822" y="217170"/>
                  </a:lnTo>
                  <a:lnTo>
                    <a:pt x="384517" y="217170"/>
                  </a:lnTo>
                  <a:lnTo>
                    <a:pt x="384517" y="215900"/>
                  </a:lnTo>
                  <a:close/>
                </a:path>
                <a:path w="1367789" h="995679">
                  <a:moveTo>
                    <a:pt x="404888" y="215900"/>
                  </a:moveTo>
                  <a:lnTo>
                    <a:pt x="403009" y="215900"/>
                  </a:lnTo>
                  <a:lnTo>
                    <a:pt x="403009" y="216165"/>
                  </a:lnTo>
                  <a:lnTo>
                    <a:pt x="404710" y="217170"/>
                  </a:lnTo>
                  <a:lnTo>
                    <a:pt x="404888" y="216844"/>
                  </a:lnTo>
                  <a:lnTo>
                    <a:pt x="404888" y="215900"/>
                  </a:lnTo>
                  <a:close/>
                </a:path>
                <a:path w="1367789" h="995679">
                  <a:moveTo>
                    <a:pt x="406717" y="212090"/>
                  </a:moveTo>
                  <a:lnTo>
                    <a:pt x="404888" y="212090"/>
                  </a:lnTo>
                  <a:lnTo>
                    <a:pt x="404888" y="216844"/>
                  </a:lnTo>
                  <a:lnTo>
                    <a:pt x="406667" y="213592"/>
                  </a:lnTo>
                  <a:lnTo>
                    <a:pt x="406717" y="212090"/>
                  </a:lnTo>
                  <a:close/>
                </a:path>
                <a:path w="1367789" h="995679">
                  <a:moveTo>
                    <a:pt x="406717" y="206610"/>
                  </a:moveTo>
                  <a:lnTo>
                    <a:pt x="403471" y="209260"/>
                  </a:lnTo>
                  <a:lnTo>
                    <a:pt x="401192" y="213251"/>
                  </a:lnTo>
                  <a:lnTo>
                    <a:pt x="401192" y="215094"/>
                  </a:lnTo>
                  <a:lnTo>
                    <a:pt x="403009" y="216165"/>
                  </a:lnTo>
                  <a:lnTo>
                    <a:pt x="403009" y="215900"/>
                  </a:lnTo>
                  <a:lnTo>
                    <a:pt x="404888" y="215900"/>
                  </a:lnTo>
                  <a:lnTo>
                    <a:pt x="404888" y="214630"/>
                  </a:lnTo>
                  <a:lnTo>
                    <a:pt x="403936" y="214630"/>
                  </a:lnTo>
                  <a:lnTo>
                    <a:pt x="403936" y="209550"/>
                  </a:lnTo>
                  <a:lnTo>
                    <a:pt x="406717" y="209550"/>
                  </a:lnTo>
                  <a:lnTo>
                    <a:pt x="406717" y="206610"/>
                  </a:lnTo>
                  <a:close/>
                </a:path>
                <a:path w="1367789" h="995679">
                  <a:moveTo>
                    <a:pt x="388226" y="208121"/>
                  </a:moveTo>
                  <a:lnTo>
                    <a:pt x="387540" y="209550"/>
                  </a:lnTo>
                  <a:lnTo>
                    <a:pt x="385483" y="209550"/>
                  </a:lnTo>
                  <a:lnTo>
                    <a:pt x="385483" y="215900"/>
                  </a:lnTo>
                  <a:lnTo>
                    <a:pt x="396544" y="215900"/>
                  </a:lnTo>
                  <a:lnTo>
                    <a:pt x="396544" y="214630"/>
                  </a:lnTo>
                  <a:lnTo>
                    <a:pt x="392874" y="214630"/>
                  </a:lnTo>
                  <a:lnTo>
                    <a:pt x="392874" y="212543"/>
                  </a:lnTo>
                  <a:lnTo>
                    <a:pt x="391270" y="212090"/>
                  </a:lnTo>
                  <a:lnTo>
                    <a:pt x="388226" y="212090"/>
                  </a:lnTo>
                  <a:lnTo>
                    <a:pt x="388226" y="211229"/>
                  </a:lnTo>
                  <a:lnTo>
                    <a:pt x="386778" y="210820"/>
                  </a:lnTo>
                  <a:lnTo>
                    <a:pt x="388226" y="208751"/>
                  </a:lnTo>
                  <a:lnTo>
                    <a:pt x="388226" y="208121"/>
                  </a:lnTo>
                  <a:close/>
                </a:path>
                <a:path w="1367789" h="995679">
                  <a:moveTo>
                    <a:pt x="407631" y="211829"/>
                  </a:moveTo>
                  <a:lnTo>
                    <a:pt x="406794" y="213360"/>
                  </a:lnTo>
                  <a:lnTo>
                    <a:pt x="406717" y="215900"/>
                  </a:lnTo>
                  <a:lnTo>
                    <a:pt x="407669" y="215900"/>
                  </a:lnTo>
                  <a:lnTo>
                    <a:pt x="407631" y="214630"/>
                  </a:lnTo>
                  <a:lnTo>
                    <a:pt x="407631" y="211829"/>
                  </a:lnTo>
                  <a:close/>
                </a:path>
                <a:path w="1367789" h="995679">
                  <a:moveTo>
                    <a:pt x="419658" y="209550"/>
                  </a:moveTo>
                  <a:lnTo>
                    <a:pt x="418731" y="209550"/>
                  </a:lnTo>
                  <a:lnTo>
                    <a:pt x="418731" y="215900"/>
                  </a:lnTo>
                  <a:lnTo>
                    <a:pt x="419658" y="215900"/>
                  </a:lnTo>
                  <a:lnTo>
                    <a:pt x="419658" y="209550"/>
                  </a:lnTo>
                  <a:close/>
                </a:path>
                <a:path w="1367789" h="995679">
                  <a:moveTo>
                    <a:pt x="401192" y="213251"/>
                  </a:moveTo>
                  <a:lnTo>
                    <a:pt x="400405" y="214630"/>
                  </a:lnTo>
                  <a:lnTo>
                    <a:pt x="401192" y="215094"/>
                  </a:lnTo>
                  <a:lnTo>
                    <a:pt x="401192" y="213251"/>
                  </a:lnTo>
                  <a:close/>
                </a:path>
                <a:path w="1367789" h="995679">
                  <a:moveTo>
                    <a:pt x="392874" y="212543"/>
                  </a:moveTo>
                  <a:lnTo>
                    <a:pt x="392874" y="214630"/>
                  </a:lnTo>
                  <a:lnTo>
                    <a:pt x="396544" y="214630"/>
                  </a:lnTo>
                  <a:lnTo>
                    <a:pt x="396544" y="213581"/>
                  </a:lnTo>
                  <a:lnTo>
                    <a:pt x="392874" y="212543"/>
                  </a:lnTo>
                  <a:close/>
                </a:path>
                <a:path w="1367789" h="995679">
                  <a:moveTo>
                    <a:pt x="396544" y="213581"/>
                  </a:moveTo>
                  <a:lnTo>
                    <a:pt x="396544" y="214630"/>
                  </a:lnTo>
                  <a:lnTo>
                    <a:pt x="396544" y="213581"/>
                  </a:lnTo>
                  <a:close/>
                </a:path>
                <a:path w="1367789" h="995679">
                  <a:moveTo>
                    <a:pt x="396557" y="213585"/>
                  </a:moveTo>
                  <a:lnTo>
                    <a:pt x="396557" y="214630"/>
                  </a:lnTo>
                  <a:lnTo>
                    <a:pt x="396557" y="213585"/>
                  </a:lnTo>
                  <a:close/>
                </a:path>
                <a:path w="1367789" h="995679">
                  <a:moveTo>
                    <a:pt x="396582" y="213592"/>
                  </a:moveTo>
                  <a:lnTo>
                    <a:pt x="396582" y="214630"/>
                  </a:lnTo>
                  <a:lnTo>
                    <a:pt x="400253" y="214630"/>
                  </a:lnTo>
                  <a:lnTo>
                    <a:pt x="396582" y="213592"/>
                  </a:lnTo>
                  <a:close/>
                </a:path>
                <a:path w="1367789" h="995679">
                  <a:moveTo>
                    <a:pt x="396582" y="212948"/>
                  </a:moveTo>
                  <a:lnTo>
                    <a:pt x="396582" y="213592"/>
                  </a:lnTo>
                  <a:lnTo>
                    <a:pt x="400253" y="214630"/>
                  </a:lnTo>
                  <a:lnTo>
                    <a:pt x="396582" y="212948"/>
                  </a:lnTo>
                  <a:close/>
                </a:path>
                <a:path w="1367789" h="995679">
                  <a:moveTo>
                    <a:pt x="396582" y="209584"/>
                  </a:moveTo>
                  <a:lnTo>
                    <a:pt x="396582" y="212948"/>
                  </a:lnTo>
                  <a:lnTo>
                    <a:pt x="400253" y="214630"/>
                  </a:lnTo>
                  <a:lnTo>
                    <a:pt x="396582" y="209584"/>
                  </a:lnTo>
                  <a:close/>
                </a:path>
                <a:path w="1367789" h="995679">
                  <a:moveTo>
                    <a:pt x="406717" y="209550"/>
                  </a:moveTo>
                  <a:lnTo>
                    <a:pt x="403936" y="209550"/>
                  </a:lnTo>
                  <a:lnTo>
                    <a:pt x="403936" y="214630"/>
                  </a:lnTo>
                  <a:lnTo>
                    <a:pt x="404888" y="214630"/>
                  </a:lnTo>
                  <a:lnTo>
                    <a:pt x="404888" y="212090"/>
                  </a:lnTo>
                  <a:lnTo>
                    <a:pt x="406717" y="212090"/>
                  </a:lnTo>
                  <a:lnTo>
                    <a:pt x="406717" y="209550"/>
                  </a:lnTo>
                  <a:close/>
                </a:path>
                <a:path w="1367789" h="995679">
                  <a:moveTo>
                    <a:pt x="407669" y="211759"/>
                  </a:moveTo>
                  <a:lnTo>
                    <a:pt x="407631" y="214630"/>
                  </a:lnTo>
                  <a:lnTo>
                    <a:pt x="407669" y="211759"/>
                  </a:lnTo>
                  <a:close/>
                </a:path>
                <a:path w="1367789" h="995679">
                  <a:moveTo>
                    <a:pt x="407669" y="214602"/>
                  </a:moveTo>
                  <a:close/>
                </a:path>
                <a:path w="1367789" h="995679">
                  <a:moveTo>
                    <a:pt x="414189" y="213360"/>
                  </a:moveTo>
                  <a:lnTo>
                    <a:pt x="410413" y="213360"/>
                  </a:lnTo>
                  <a:lnTo>
                    <a:pt x="410413" y="214630"/>
                  </a:lnTo>
                  <a:lnTo>
                    <a:pt x="414180" y="214630"/>
                  </a:lnTo>
                  <a:lnTo>
                    <a:pt x="414189" y="213360"/>
                  </a:lnTo>
                  <a:close/>
                </a:path>
                <a:path w="1367789" h="995679">
                  <a:moveTo>
                    <a:pt x="418731" y="213360"/>
                  </a:moveTo>
                  <a:lnTo>
                    <a:pt x="417804" y="213360"/>
                  </a:lnTo>
                  <a:lnTo>
                    <a:pt x="417804" y="214630"/>
                  </a:lnTo>
                  <a:lnTo>
                    <a:pt x="418731" y="214630"/>
                  </a:lnTo>
                  <a:lnTo>
                    <a:pt x="418731" y="213360"/>
                  </a:lnTo>
                  <a:close/>
                </a:path>
                <a:path w="1367789" h="995679">
                  <a:moveTo>
                    <a:pt x="411327" y="205071"/>
                  </a:moveTo>
                  <a:lnTo>
                    <a:pt x="410485" y="206610"/>
                  </a:lnTo>
                  <a:lnTo>
                    <a:pt x="410413" y="207010"/>
                  </a:lnTo>
                  <a:lnTo>
                    <a:pt x="410267" y="207010"/>
                  </a:lnTo>
                  <a:lnTo>
                    <a:pt x="407669" y="211759"/>
                  </a:lnTo>
                  <a:lnTo>
                    <a:pt x="407669" y="214602"/>
                  </a:lnTo>
                  <a:lnTo>
                    <a:pt x="411698" y="205740"/>
                  </a:lnTo>
                  <a:lnTo>
                    <a:pt x="411327" y="205740"/>
                  </a:lnTo>
                  <a:lnTo>
                    <a:pt x="411327" y="205071"/>
                  </a:lnTo>
                  <a:close/>
                </a:path>
                <a:path w="1367789" h="995679">
                  <a:moveTo>
                    <a:pt x="392874" y="211249"/>
                  </a:moveTo>
                  <a:lnTo>
                    <a:pt x="392874" y="212543"/>
                  </a:lnTo>
                  <a:lnTo>
                    <a:pt x="396544" y="213581"/>
                  </a:lnTo>
                  <a:lnTo>
                    <a:pt x="396544" y="212930"/>
                  </a:lnTo>
                  <a:lnTo>
                    <a:pt x="392874" y="211249"/>
                  </a:lnTo>
                  <a:close/>
                </a:path>
                <a:path w="1367789" h="995679">
                  <a:moveTo>
                    <a:pt x="409573" y="208280"/>
                  </a:moveTo>
                  <a:lnTo>
                    <a:pt x="406717" y="208280"/>
                  </a:lnTo>
                  <a:lnTo>
                    <a:pt x="406717" y="213501"/>
                  </a:lnTo>
                  <a:lnTo>
                    <a:pt x="407631" y="211829"/>
                  </a:lnTo>
                  <a:lnTo>
                    <a:pt x="407631" y="209550"/>
                  </a:lnTo>
                  <a:lnTo>
                    <a:pt x="408878" y="209550"/>
                  </a:lnTo>
                  <a:lnTo>
                    <a:pt x="409573" y="208280"/>
                  </a:lnTo>
                  <a:close/>
                </a:path>
                <a:path w="1367789" h="995679">
                  <a:moveTo>
                    <a:pt x="403410" y="208280"/>
                  </a:moveTo>
                  <a:lnTo>
                    <a:pt x="401192" y="208280"/>
                  </a:lnTo>
                  <a:lnTo>
                    <a:pt x="401192" y="213251"/>
                  </a:lnTo>
                  <a:lnTo>
                    <a:pt x="402581" y="210820"/>
                  </a:lnTo>
                  <a:lnTo>
                    <a:pt x="401561" y="210820"/>
                  </a:lnTo>
                  <a:lnTo>
                    <a:pt x="403410" y="208280"/>
                  </a:lnTo>
                  <a:close/>
                </a:path>
                <a:path w="1367789" h="995679">
                  <a:moveTo>
                    <a:pt x="396557" y="209550"/>
                  </a:moveTo>
                  <a:lnTo>
                    <a:pt x="396557" y="212936"/>
                  </a:lnTo>
                  <a:lnTo>
                    <a:pt x="396557" y="209550"/>
                  </a:lnTo>
                  <a:close/>
                </a:path>
                <a:path w="1367789" h="995679">
                  <a:moveTo>
                    <a:pt x="396544" y="209550"/>
                  </a:moveTo>
                  <a:lnTo>
                    <a:pt x="392874" y="209550"/>
                  </a:lnTo>
                  <a:lnTo>
                    <a:pt x="392874" y="211249"/>
                  </a:lnTo>
                  <a:lnTo>
                    <a:pt x="396544" y="212930"/>
                  </a:lnTo>
                  <a:lnTo>
                    <a:pt x="396544" y="209550"/>
                  </a:lnTo>
                  <a:close/>
                </a:path>
                <a:path w="1367789" h="995679">
                  <a:moveTo>
                    <a:pt x="389140" y="207445"/>
                  </a:moveTo>
                  <a:lnTo>
                    <a:pt x="388226" y="208751"/>
                  </a:lnTo>
                  <a:lnTo>
                    <a:pt x="388296" y="211249"/>
                  </a:lnTo>
                  <a:lnTo>
                    <a:pt x="392874" y="212543"/>
                  </a:lnTo>
                  <a:lnTo>
                    <a:pt x="392831" y="211229"/>
                  </a:lnTo>
                  <a:lnTo>
                    <a:pt x="389166" y="209550"/>
                  </a:lnTo>
                  <a:lnTo>
                    <a:pt x="392247" y="208280"/>
                  </a:lnTo>
                  <a:lnTo>
                    <a:pt x="389140" y="208280"/>
                  </a:lnTo>
                  <a:lnTo>
                    <a:pt x="389140" y="207445"/>
                  </a:lnTo>
                  <a:close/>
                </a:path>
                <a:path w="1367789" h="995679">
                  <a:moveTo>
                    <a:pt x="378091" y="204778"/>
                  </a:moveTo>
                  <a:lnTo>
                    <a:pt x="378091" y="208280"/>
                  </a:lnTo>
                  <a:lnTo>
                    <a:pt x="382701" y="208280"/>
                  </a:lnTo>
                  <a:lnTo>
                    <a:pt x="382701" y="212090"/>
                  </a:lnTo>
                  <a:lnTo>
                    <a:pt x="385483" y="212090"/>
                  </a:lnTo>
                  <a:lnTo>
                    <a:pt x="385483" y="209550"/>
                  </a:lnTo>
                  <a:lnTo>
                    <a:pt x="387540" y="209550"/>
                  </a:lnTo>
                  <a:lnTo>
                    <a:pt x="384238" y="207010"/>
                  </a:lnTo>
                  <a:lnTo>
                    <a:pt x="378091" y="204778"/>
                  </a:lnTo>
                  <a:close/>
                </a:path>
                <a:path w="1367789" h="995679">
                  <a:moveTo>
                    <a:pt x="388226" y="211229"/>
                  </a:moveTo>
                  <a:lnTo>
                    <a:pt x="388226" y="212090"/>
                  </a:lnTo>
                  <a:lnTo>
                    <a:pt x="391270" y="212090"/>
                  </a:lnTo>
                  <a:lnTo>
                    <a:pt x="388226" y="211229"/>
                  </a:lnTo>
                  <a:close/>
                </a:path>
                <a:path w="1367789" h="995679">
                  <a:moveTo>
                    <a:pt x="407669" y="209550"/>
                  </a:moveTo>
                  <a:lnTo>
                    <a:pt x="407631" y="211829"/>
                  </a:lnTo>
                  <a:lnTo>
                    <a:pt x="407669" y="209550"/>
                  </a:lnTo>
                  <a:close/>
                </a:path>
                <a:path w="1367789" h="995679">
                  <a:moveTo>
                    <a:pt x="408878" y="209550"/>
                  </a:moveTo>
                  <a:lnTo>
                    <a:pt x="407669" y="209550"/>
                  </a:lnTo>
                  <a:lnTo>
                    <a:pt x="407669" y="211759"/>
                  </a:lnTo>
                  <a:lnTo>
                    <a:pt x="408878" y="209550"/>
                  </a:lnTo>
                  <a:close/>
                </a:path>
                <a:path w="1367789" h="995679">
                  <a:moveTo>
                    <a:pt x="392874" y="209550"/>
                  </a:moveTo>
                  <a:lnTo>
                    <a:pt x="389166" y="209550"/>
                  </a:lnTo>
                  <a:lnTo>
                    <a:pt x="392874" y="211249"/>
                  </a:lnTo>
                  <a:lnTo>
                    <a:pt x="392874" y="209550"/>
                  </a:lnTo>
                  <a:close/>
                </a:path>
                <a:path w="1367789" h="995679">
                  <a:moveTo>
                    <a:pt x="388226" y="208751"/>
                  </a:moveTo>
                  <a:lnTo>
                    <a:pt x="386778" y="210820"/>
                  </a:lnTo>
                  <a:lnTo>
                    <a:pt x="388226" y="211229"/>
                  </a:lnTo>
                  <a:lnTo>
                    <a:pt x="388226" y="208751"/>
                  </a:lnTo>
                  <a:close/>
                </a:path>
                <a:path w="1367789" h="995679">
                  <a:moveTo>
                    <a:pt x="404888" y="206249"/>
                  </a:moveTo>
                  <a:lnTo>
                    <a:pt x="401561" y="210820"/>
                  </a:lnTo>
                  <a:lnTo>
                    <a:pt x="403471" y="209260"/>
                  </a:lnTo>
                  <a:lnTo>
                    <a:pt x="404888" y="206778"/>
                  </a:lnTo>
                  <a:lnTo>
                    <a:pt x="404888" y="206249"/>
                  </a:lnTo>
                  <a:close/>
                </a:path>
                <a:path w="1367789" h="995679">
                  <a:moveTo>
                    <a:pt x="403471" y="209260"/>
                  </a:moveTo>
                  <a:lnTo>
                    <a:pt x="401561" y="210820"/>
                  </a:lnTo>
                  <a:lnTo>
                    <a:pt x="402581" y="210820"/>
                  </a:lnTo>
                  <a:lnTo>
                    <a:pt x="403471" y="209260"/>
                  </a:lnTo>
                  <a:close/>
                </a:path>
                <a:path w="1367789" h="995679">
                  <a:moveTo>
                    <a:pt x="425912" y="205740"/>
                  </a:moveTo>
                  <a:lnTo>
                    <a:pt x="420441" y="205740"/>
                  </a:lnTo>
                  <a:lnTo>
                    <a:pt x="430834" y="210820"/>
                  </a:lnTo>
                  <a:lnTo>
                    <a:pt x="437426" y="208280"/>
                  </a:lnTo>
                  <a:lnTo>
                    <a:pt x="431241" y="208280"/>
                  </a:lnTo>
                  <a:lnTo>
                    <a:pt x="425912" y="205740"/>
                  </a:lnTo>
                  <a:close/>
                </a:path>
                <a:path w="1367789" h="995679">
                  <a:moveTo>
                    <a:pt x="403009" y="206212"/>
                  </a:moveTo>
                  <a:lnTo>
                    <a:pt x="396557" y="209550"/>
                  </a:lnTo>
                  <a:lnTo>
                    <a:pt x="401192" y="209550"/>
                  </a:lnTo>
                  <a:lnTo>
                    <a:pt x="401192" y="208280"/>
                  </a:lnTo>
                  <a:lnTo>
                    <a:pt x="403009" y="208280"/>
                  </a:lnTo>
                  <a:lnTo>
                    <a:pt x="403009" y="206212"/>
                  </a:lnTo>
                  <a:close/>
                </a:path>
                <a:path w="1367789" h="995679">
                  <a:moveTo>
                    <a:pt x="378091" y="204594"/>
                  </a:moveTo>
                  <a:lnTo>
                    <a:pt x="378091" y="204778"/>
                  </a:lnTo>
                  <a:lnTo>
                    <a:pt x="384238" y="207010"/>
                  </a:lnTo>
                  <a:lnTo>
                    <a:pt x="387540" y="209550"/>
                  </a:lnTo>
                  <a:lnTo>
                    <a:pt x="388150" y="208280"/>
                  </a:lnTo>
                  <a:lnTo>
                    <a:pt x="387121" y="208280"/>
                  </a:lnTo>
                  <a:lnTo>
                    <a:pt x="387346" y="205691"/>
                  </a:lnTo>
                  <a:lnTo>
                    <a:pt x="378091" y="204594"/>
                  </a:lnTo>
                  <a:close/>
                </a:path>
                <a:path w="1367789" h="995679">
                  <a:moveTo>
                    <a:pt x="404672" y="208280"/>
                  </a:moveTo>
                  <a:lnTo>
                    <a:pt x="404031" y="208280"/>
                  </a:lnTo>
                  <a:lnTo>
                    <a:pt x="403471" y="209260"/>
                  </a:lnTo>
                  <a:lnTo>
                    <a:pt x="404672" y="208280"/>
                  </a:lnTo>
                  <a:close/>
                </a:path>
                <a:path w="1367789" h="995679">
                  <a:moveTo>
                    <a:pt x="387346" y="205691"/>
                  </a:moveTo>
                  <a:lnTo>
                    <a:pt x="387121" y="208280"/>
                  </a:lnTo>
                  <a:lnTo>
                    <a:pt x="388150" y="208280"/>
                  </a:lnTo>
                  <a:lnTo>
                    <a:pt x="388226" y="205740"/>
                  </a:lnTo>
                  <a:lnTo>
                    <a:pt x="387756" y="205740"/>
                  </a:lnTo>
                  <a:lnTo>
                    <a:pt x="387346" y="205691"/>
                  </a:lnTo>
                  <a:close/>
                </a:path>
                <a:path w="1367789" h="995679">
                  <a:moveTo>
                    <a:pt x="389140" y="206216"/>
                  </a:moveTo>
                  <a:lnTo>
                    <a:pt x="388226" y="208121"/>
                  </a:lnTo>
                  <a:lnTo>
                    <a:pt x="388226" y="208280"/>
                  </a:lnTo>
                  <a:lnTo>
                    <a:pt x="388556" y="208280"/>
                  </a:lnTo>
                  <a:lnTo>
                    <a:pt x="389140" y="207445"/>
                  </a:lnTo>
                  <a:lnTo>
                    <a:pt x="389140" y="206216"/>
                  </a:lnTo>
                  <a:close/>
                </a:path>
                <a:path w="1367789" h="995679">
                  <a:moveTo>
                    <a:pt x="402348" y="194310"/>
                  </a:moveTo>
                  <a:lnTo>
                    <a:pt x="401116" y="194310"/>
                  </a:lnTo>
                  <a:lnTo>
                    <a:pt x="396123" y="197470"/>
                  </a:lnTo>
                  <a:lnTo>
                    <a:pt x="389140" y="207445"/>
                  </a:lnTo>
                  <a:lnTo>
                    <a:pt x="389140" y="208280"/>
                  </a:lnTo>
                  <a:lnTo>
                    <a:pt x="389813" y="208280"/>
                  </a:lnTo>
                  <a:lnTo>
                    <a:pt x="402348" y="194310"/>
                  </a:lnTo>
                  <a:close/>
                </a:path>
                <a:path w="1367789" h="995679">
                  <a:moveTo>
                    <a:pt x="397497" y="206116"/>
                  </a:moveTo>
                  <a:lnTo>
                    <a:pt x="392247" y="208280"/>
                  </a:lnTo>
                  <a:lnTo>
                    <a:pt x="397497" y="208280"/>
                  </a:lnTo>
                  <a:lnTo>
                    <a:pt x="397497" y="206116"/>
                  </a:lnTo>
                  <a:close/>
                </a:path>
                <a:path w="1367789" h="995679">
                  <a:moveTo>
                    <a:pt x="414240" y="205740"/>
                  </a:moveTo>
                  <a:lnTo>
                    <a:pt x="411698" y="205740"/>
                  </a:lnTo>
                  <a:lnTo>
                    <a:pt x="410543" y="208280"/>
                  </a:lnTo>
                  <a:lnTo>
                    <a:pt x="414223" y="208280"/>
                  </a:lnTo>
                  <a:lnTo>
                    <a:pt x="414240" y="205740"/>
                  </a:lnTo>
                  <a:close/>
                </a:path>
                <a:path w="1367789" h="995679">
                  <a:moveTo>
                    <a:pt x="419658" y="205357"/>
                  </a:moveTo>
                  <a:lnTo>
                    <a:pt x="419658" y="208280"/>
                  </a:lnTo>
                  <a:lnTo>
                    <a:pt x="425637" y="208280"/>
                  </a:lnTo>
                  <a:lnTo>
                    <a:pt x="419658" y="205357"/>
                  </a:lnTo>
                  <a:close/>
                </a:path>
                <a:path w="1367789" h="995679">
                  <a:moveTo>
                    <a:pt x="435499" y="203200"/>
                  </a:moveTo>
                  <a:lnTo>
                    <a:pt x="429173" y="203200"/>
                  </a:lnTo>
                  <a:lnTo>
                    <a:pt x="430466" y="205740"/>
                  </a:lnTo>
                  <a:lnTo>
                    <a:pt x="443242" y="205740"/>
                  </a:lnTo>
                  <a:lnTo>
                    <a:pt x="431241" y="208280"/>
                  </a:lnTo>
                  <a:lnTo>
                    <a:pt x="437426" y="208280"/>
                  </a:lnTo>
                  <a:lnTo>
                    <a:pt x="444017" y="205740"/>
                  </a:lnTo>
                  <a:lnTo>
                    <a:pt x="435499" y="203200"/>
                  </a:lnTo>
                  <a:close/>
                </a:path>
                <a:path w="1367789" h="995679">
                  <a:moveTo>
                    <a:pt x="447967" y="204470"/>
                  </a:moveTo>
                  <a:lnTo>
                    <a:pt x="439758" y="204470"/>
                  </a:lnTo>
                  <a:lnTo>
                    <a:pt x="444017" y="205740"/>
                  </a:lnTo>
                  <a:lnTo>
                    <a:pt x="437426" y="208280"/>
                  </a:lnTo>
                  <a:lnTo>
                    <a:pt x="454929" y="208280"/>
                  </a:lnTo>
                  <a:lnTo>
                    <a:pt x="453224" y="205740"/>
                  </a:lnTo>
                  <a:lnTo>
                    <a:pt x="447967" y="204470"/>
                  </a:lnTo>
                  <a:close/>
                </a:path>
                <a:path w="1367789" h="995679">
                  <a:moveTo>
                    <a:pt x="388538" y="203758"/>
                  </a:moveTo>
                  <a:lnTo>
                    <a:pt x="388315" y="204324"/>
                  </a:lnTo>
                  <a:lnTo>
                    <a:pt x="388226" y="208121"/>
                  </a:lnTo>
                  <a:lnTo>
                    <a:pt x="389124" y="206249"/>
                  </a:lnTo>
                  <a:lnTo>
                    <a:pt x="389140" y="204056"/>
                  </a:lnTo>
                  <a:lnTo>
                    <a:pt x="388538" y="203758"/>
                  </a:lnTo>
                  <a:close/>
                </a:path>
                <a:path w="1367789" h="995679">
                  <a:moveTo>
                    <a:pt x="407669" y="203800"/>
                  </a:moveTo>
                  <a:lnTo>
                    <a:pt x="406135" y="204594"/>
                  </a:lnTo>
                  <a:lnTo>
                    <a:pt x="404984" y="206610"/>
                  </a:lnTo>
                  <a:lnTo>
                    <a:pt x="404888" y="207010"/>
                  </a:lnTo>
                  <a:lnTo>
                    <a:pt x="406228" y="207010"/>
                  </a:lnTo>
                  <a:lnTo>
                    <a:pt x="406717" y="206610"/>
                  </a:lnTo>
                  <a:lnTo>
                    <a:pt x="406717" y="204470"/>
                  </a:lnTo>
                  <a:lnTo>
                    <a:pt x="407669" y="204470"/>
                  </a:lnTo>
                  <a:lnTo>
                    <a:pt x="407669" y="203800"/>
                  </a:lnTo>
                  <a:close/>
                </a:path>
                <a:path w="1367789" h="995679">
                  <a:moveTo>
                    <a:pt x="410413" y="203593"/>
                  </a:moveTo>
                  <a:lnTo>
                    <a:pt x="406717" y="206610"/>
                  </a:lnTo>
                  <a:lnTo>
                    <a:pt x="406717" y="207010"/>
                  </a:lnTo>
                  <a:lnTo>
                    <a:pt x="410267" y="207010"/>
                  </a:lnTo>
                  <a:lnTo>
                    <a:pt x="410394" y="206778"/>
                  </a:lnTo>
                  <a:lnTo>
                    <a:pt x="410413" y="203593"/>
                  </a:lnTo>
                  <a:close/>
                </a:path>
                <a:path w="1367789" h="995679">
                  <a:moveTo>
                    <a:pt x="406067" y="204629"/>
                  </a:moveTo>
                  <a:lnTo>
                    <a:pt x="404888" y="205239"/>
                  </a:lnTo>
                  <a:lnTo>
                    <a:pt x="404888" y="206249"/>
                  </a:lnTo>
                  <a:lnTo>
                    <a:pt x="406067" y="204629"/>
                  </a:lnTo>
                  <a:close/>
                </a:path>
                <a:path w="1367789" h="995679">
                  <a:moveTo>
                    <a:pt x="389140" y="204056"/>
                  </a:moveTo>
                  <a:lnTo>
                    <a:pt x="389140" y="206216"/>
                  </a:lnTo>
                  <a:lnTo>
                    <a:pt x="389940" y="204550"/>
                  </a:lnTo>
                  <a:lnTo>
                    <a:pt x="389140" y="204056"/>
                  </a:lnTo>
                  <a:close/>
                </a:path>
                <a:path w="1367789" h="995679">
                  <a:moveTo>
                    <a:pt x="403974" y="203447"/>
                  </a:moveTo>
                  <a:lnTo>
                    <a:pt x="403117" y="203800"/>
                  </a:lnTo>
                  <a:lnTo>
                    <a:pt x="403009" y="206212"/>
                  </a:lnTo>
                  <a:lnTo>
                    <a:pt x="403921" y="205740"/>
                  </a:lnTo>
                  <a:lnTo>
                    <a:pt x="403974" y="203447"/>
                  </a:lnTo>
                  <a:close/>
                </a:path>
                <a:path w="1367789" h="995679">
                  <a:moveTo>
                    <a:pt x="400278" y="203200"/>
                  </a:moveTo>
                  <a:lnTo>
                    <a:pt x="394371" y="203200"/>
                  </a:lnTo>
                  <a:lnTo>
                    <a:pt x="393232" y="204470"/>
                  </a:lnTo>
                  <a:lnTo>
                    <a:pt x="397497" y="204470"/>
                  </a:lnTo>
                  <a:lnTo>
                    <a:pt x="397497" y="206116"/>
                  </a:lnTo>
                  <a:lnTo>
                    <a:pt x="400278" y="204970"/>
                  </a:lnTo>
                  <a:lnTo>
                    <a:pt x="400278" y="203200"/>
                  </a:lnTo>
                  <a:close/>
                </a:path>
                <a:path w="1367789" h="995679">
                  <a:moveTo>
                    <a:pt x="387556" y="203273"/>
                  </a:moveTo>
                  <a:lnTo>
                    <a:pt x="387346" y="205691"/>
                  </a:lnTo>
                  <a:lnTo>
                    <a:pt x="387756" y="205740"/>
                  </a:lnTo>
                  <a:lnTo>
                    <a:pt x="388538" y="203758"/>
                  </a:lnTo>
                  <a:lnTo>
                    <a:pt x="387556" y="203273"/>
                  </a:lnTo>
                  <a:close/>
                </a:path>
                <a:path w="1367789" h="995679">
                  <a:moveTo>
                    <a:pt x="388226" y="204550"/>
                  </a:moveTo>
                  <a:lnTo>
                    <a:pt x="387756" y="205740"/>
                  </a:lnTo>
                  <a:lnTo>
                    <a:pt x="388226" y="205740"/>
                  </a:lnTo>
                  <a:lnTo>
                    <a:pt x="388226" y="204550"/>
                  </a:lnTo>
                  <a:close/>
                </a:path>
                <a:path w="1367789" h="995679">
                  <a:moveTo>
                    <a:pt x="403009" y="203845"/>
                  </a:moveTo>
                  <a:lnTo>
                    <a:pt x="400278" y="204970"/>
                  </a:lnTo>
                  <a:lnTo>
                    <a:pt x="400278" y="205740"/>
                  </a:lnTo>
                  <a:lnTo>
                    <a:pt x="403009" y="205740"/>
                  </a:lnTo>
                  <a:lnTo>
                    <a:pt x="403009" y="203845"/>
                  </a:lnTo>
                  <a:close/>
                </a:path>
                <a:path w="1367789" h="995679">
                  <a:moveTo>
                    <a:pt x="403974" y="205712"/>
                  </a:moveTo>
                  <a:close/>
                </a:path>
                <a:path w="1367789" h="995679">
                  <a:moveTo>
                    <a:pt x="404888" y="205239"/>
                  </a:moveTo>
                  <a:lnTo>
                    <a:pt x="404015" y="205691"/>
                  </a:lnTo>
                  <a:lnTo>
                    <a:pt x="404888" y="205740"/>
                  </a:lnTo>
                  <a:lnTo>
                    <a:pt x="404888" y="205239"/>
                  </a:lnTo>
                  <a:close/>
                </a:path>
                <a:path w="1367789" h="995679">
                  <a:moveTo>
                    <a:pt x="406135" y="204594"/>
                  </a:moveTo>
                  <a:lnTo>
                    <a:pt x="405259" y="205740"/>
                  </a:lnTo>
                  <a:lnTo>
                    <a:pt x="405481" y="205740"/>
                  </a:lnTo>
                  <a:lnTo>
                    <a:pt x="406135" y="204594"/>
                  </a:lnTo>
                  <a:close/>
                </a:path>
                <a:path w="1367789" h="995679">
                  <a:moveTo>
                    <a:pt x="407669" y="204470"/>
                  </a:moveTo>
                  <a:lnTo>
                    <a:pt x="406717" y="204470"/>
                  </a:lnTo>
                  <a:lnTo>
                    <a:pt x="406717" y="205740"/>
                  </a:lnTo>
                  <a:lnTo>
                    <a:pt x="407669" y="205740"/>
                  </a:lnTo>
                  <a:lnTo>
                    <a:pt x="407669" y="204470"/>
                  </a:lnTo>
                  <a:close/>
                </a:path>
                <a:path w="1367789" h="995679">
                  <a:moveTo>
                    <a:pt x="410413" y="202381"/>
                  </a:moveTo>
                  <a:lnTo>
                    <a:pt x="407750" y="203758"/>
                  </a:lnTo>
                  <a:lnTo>
                    <a:pt x="407669" y="205740"/>
                  </a:lnTo>
                  <a:lnTo>
                    <a:pt x="410413" y="203593"/>
                  </a:lnTo>
                  <a:lnTo>
                    <a:pt x="410413" y="202381"/>
                  </a:lnTo>
                  <a:close/>
                </a:path>
                <a:path w="1367789" h="995679">
                  <a:moveTo>
                    <a:pt x="411327" y="202847"/>
                  </a:moveTo>
                  <a:lnTo>
                    <a:pt x="410413" y="203593"/>
                  </a:lnTo>
                  <a:lnTo>
                    <a:pt x="410413" y="205740"/>
                  </a:lnTo>
                  <a:lnTo>
                    <a:pt x="410962" y="205740"/>
                  </a:lnTo>
                  <a:lnTo>
                    <a:pt x="411235" y="205239"/>
                  </a:lnTo>
                  <a:lnTo>
                    <a:pt x="411327" y="202847"/>
                  </a:lnTo>
                  <a:close/>
                </a:path>
                <a:path w="1367789" h="995679">
                  <a:moveTo>
                    <a:pt x="412292" y="203307"/>
                  </a:moveTo>
                  <a:lnTo>
                    <a:pt x="411419" y="204904"/>
                  </a:lnTo>
                  <a:lnTo>
                    <a:pt x="411327" y="205740"/>
                  </a:lnTo>
                  <a:lnTo>
                    <a:pt x="411698" y="205740"/>
                  </a:lnTo>
                  <a:lnTo>
                    <a:pt x="412259" y="204505"/>
                  </a:lnTo>
                  <a:lnTo>
                    <a:pt x="412292" y="203307"/>
                  </a:lnTo>
                  <a:close/>
                </a:path>
                <a:path w="1367789" h="995679">
                  <a:moveTo>
                    <a:pt x="417804" y="199510"/>
                  </a:moveTo>
                  <a:lnTo>
                    <a:pt x="416980" y="200660"/>
                  </a:lnTo>
                  <a:lnTo>
                    <a:pt x="416915" y="205740"/>
                  </a:lnTo>
                  <a:lnTo>
                    <a:pt x="418731" y="205740"/>
                  </a:lnTo>
                  <a:lnTo>
                    <a:pt x="418731" y="204904"/>
                  </a:lnTo>
                  <a:lnTo>
                    <a:pt x="417915" y="204505"/>
                  </a:lnTo>
                  <a:lnTo>
                    <a:pt x="417911" y="204324"/>
                  </a:lnTo>
                  <a:lnTo>
                    <a:pt x="418443" y="203200"/>
                  </a:lnTo>
                  <a:lnTo>
                    <a:pt x="417804" y="203200"/>
                  </a:lnTo>
                  <a:lnTo>
                    <a:pt x="417804" y="199510"/>
                  </a:lnTo>
                  <a:close/>
                </a:path>
                <a:path w="1367789" h="995679">
                  <a:moveTo>
                    <a:pt x="424001" y="193040"/>
                  </a:moveTo>
                  <a:lnTo>
                    <a:pt x="423252" y="193040"/>
                  </a:lnTo>
                  <a:lnTo>
                    <a:pt x="420335" y="202317"/>
                  </a:lnTo>
                  <a:lnTo>
                    <a:pt x="420249" y="203040"/>
                  </a:lnTo>
                  <a:lnTo>
                    <a:pt x="425912" y="205740"/>
                  </a:lnTo>
                  <a:lnTo>
                    <a:pt x="427977" y="205740"/>
                  </a:lnTo>
                  <a:lnTo>
                    <a:pt x="427880" y="200660"/>
                  </a:lnTo>
                  <a:lnTo>
                    <a:pt x="424001" y="193040"/>
                  </a:lnTo>
                  <a:close/>
                </a:path>
                <a:path w="1367789" h="995679">
                  <a:moveTo>
                    <a:pt x="407657" y="201930"/>
                  </a:moveTo>
                  <a:lnTo>
                    <a:pt x="403974" y="203447"/>
                  </a:lnTo>
                  <a:lnTo>
                    <a:pt x="403974" y="205712"/>
                  </a:lnTo>
                  <a:lnTo>
                    <a:pt x="404888" y="205239"/>
                  </a:lnTo>
                  <a:lnTo>
                    <a:pt x="404888" y="203200"/>
                  </a:lnTo>
                  <a:lnTo>
                    <a:pt x="406932" y="203200"/>
                  </a:lnTo>
                  <a:lnTo>
                    <a:pt x="407657" y="201930"/>
                  </a:lnTo>
                  <a:close/>
                </a:path>
                <a:path w="1367789" h="995679">
                  <a:moveTo>
                    <a:pt x="378091" y="203885"/>
                  </a:moveTo>
                  <a:lnTo>
                    <a:pt x="378091" y="204594"/>
                  </a:lnTo>
                  <a:lnTo>
                    <a:pt x="387346" y="205691"/>
                  </a:lnTo>
                  <a:lnTo>
                    <a:pt x="387452" y="204470"/>
                  </a:lnTo>
                  <a:lnTo>
                    <a:pt x="383006" y="204470"/>
                  </a:lnTo>
                  <a:lnTo>
                    <a:pt x="378091" y="203885"/>
                  </a:lnTo>
                  <a:close/>
                </a:path>
                <a:path w="1367789" h="995679">
                  <a:moveTo>
                    <a:pt x="418837" y="202367"/>
                  </a:moveTo>
                  <a:lnTo>
                    <a:pt x="418731" y="204904"/>
                  </a:lnTo>
                  <a:lnTo>
                    <a:pt x="419658" y="205357"/>
                  </a:lnTo>
                  <a:lnTo>
                    <a:pt x="419704" y="204324"/>
                  </a:lnTo>
                  <a:lnTo>
                    <a:pt x="420126" y="202982"/>
                  </a:lnTo>
                  <a:lnTo>
                    <a:pt x="418837" y="202367"/>
                  </a:lnTo>
                  <a:close/>
                </a:path>
                <a:path w="1367789" h="995679">
                  <a:moveTo>
                    <a:pt x="406932" y="203200"/>
                  </a:moveTo>
                  <a:lnTo>
                    <a:pt x="404888" y="203200"/>
                  </a:lnTo>
                  <a:lnTo>
                    <a:pt x="404888" y="205239"/>
                  </a:lnTo>
                  <a:lnTo>
                    <a:pt x="406067" y="204629"/>
                  </a:lnTo>
                  <a:lnTo>
                    <a:pt x="406290" y="204324"/>
                  </a:lnTo>
                  <a:lnTo>
                    <a:pt x="406932" y="203200"/>
                  </a:lnTo>
                  <a:close/>
                </a:path>
                <a:path w="1367789" h="995679">
                  <a:moveTo>
                    <a:pt x="412292" y="202059"/>
                  </a:moveTo>
                  <a:lnTo>
                    <a:pt x="411327" y="202847"/>
                  </a:lnTo>
                  <a:lnTo>
                    <a:pt x="411327" y="205071"/>
                  </a:lnTo>
                  <a:lnTo>
                    <a:pt x="412257" y="203371"/>
                  </a:lnTo>
                  <a:lnTo>
                    <a:pt x="412292" y="202059"/>
                  </a:lnTo>
                  <a:close/>
                </a:path>
                <a:path w="1367789" h="995679">
                  <a:moveTo>
                    <a:pt x="403936" y="200660"/>
                  </a:moveTo>
                  <a:lnTo>
                    <a:pt x="400278" y="200660"/>
                  </a:lnTo>
                  <a:lnTo>
                    <a:pt x="400278" y="204970"/>
                  </a:lnTo>
                  <a:lnTo>
                    <a:pt x="402911" y="203885"/>
                  </a:lnTo>
                  <a:lnTo>
                    <a:pt x="403009" y="203200"/>
                  </a:lnTo>
                  <a:lnTo>
                    <a:pt x="403974" y="203200"/>
                  </a:lnTo>
                  <a:lnTo>
                    <a:pt x="403936" y="201930"/>
                  </a:lnTo>
                  <a:lnTo>
                    <a:pt x="403936" y="200660"/>
                  </a:lnTo>
                  <a:close/>
                </a:path>
                <a:path w="1367789" h="995679">
                  <a:moveTo>
                    <a:pt x="418731" y="202591"/>
                  </a:moveTo>
                  <a:lnTo>
                    <a:pt x="418038" y="204056"/>
                  </a:lnTo>
                  <a:lnTo>
                    <a:pt x="417915" y="204505"/>
                  </a:lnTo>
                  <a:lnTo>
                    <a:pt x="418731" y="204904"/>
                  </a:lnTo>
                  <a:lnTo>
                    <a:pt x="418731" y="202591"/>
                  </a:lnTo>
                  <a:close/>
                </a:path>
                <a:path w="1367789" h="995679">
                  <a:moveTo>
                    <a:pt x="377339" y="204505"/>
                  </a:moveTo>
                  <a:lnTo>
                    <a:pt x="378091" y="204778"/>
                  </a:lnTo>
                  <a:lnTo>
                    <a:pt x="378087" y="204594"/>
                  </a:lnTo>
                  <a:lnTo>
                    <a:pt x="377339" y="204505"/>
                  </a:lnTo>
                  <a:close/>
                </a:path>
                <a:path w="1367789" h="995679">
                  <a:moveTo>
                    <a:pt x="406290" y="204324"/>
                  </a:moveTo>
                  <a:lnTo>
                    <a:pt x="406067" y="204629"/>
                  </a:lnTo>
                  <a:lnTo>
                    <a:pt x="406290" y="204324"/>
                  </a:lnTo>
                  <a:close/>
                </a:path>
                <a:path w="1367789" h="995679">
                  <a:moveTo>
                    <a:pt x="377553" y="203821"/>
                  </a:moveTo>
                  <a:lnTo>
                    <a:pt x="377440" y="204056"/>
                  </a:lnTo>
                  <a:lnTo>
                    <a:pt x="377339" y="204505"/>
                  </a:lnTo>
                  <a:lnTo>
                    <a:pt x="378091" y="204594"/>
                  </a:lnTo>
                  <a:lnTo>
                    <a:pt x="378091" y="203885"/>
                  </a:lnTo>
                  <a:lnTo>
                    <a:pt x="377553" y="203821"/>
                  </a:lnTo>
                  <a:close/>
                </a:path>
                <a:path w="1367789" h="995679">
                  <a:moveTo>
                    <a:pt x="407669" y="202428"/>
                  </a:moveTo>
                  <a:lnTo>
                    <a:pt x="406290" y="204324"/>
                  </a:lnTo>
                  <a:lnTo>
                    <a:pt x="406135" y="204594"/>
                  </a:lnTo>
                  <a:lnTo>
                    <a:pt x="407629" y="203821"/>
                  </a:lnTo>
                  <a:lnTo>
                    <a:pt x="407669" y="202428"/>
                  </a:lnTo>
                  <a:close/>
                </a:path>
                <a:path w="1367789" h="995679">
                  <a:moveTo>
                    <a:pt x="388258" y="204470"/>
                  </a:moveTo>
                  <a:close/>
                </a:path>
                <a:path w="1367789" h="995679">
                  <a:moveTo>
                    <a:pt x="377240" y="204470"/>
                  </a:moveTo>
                  <a:lnTo>
                    <a:pt x="377037" y="204470"/>
                  </a:lnTo>
                  <a:lnTo>
                    <a:pt x="377339" y="204505"/>
                  </a:lnTo>
                  <a:close/>
                </a:path>
                <a:path w="1367789" h="995679">
                  <a:moveTo>
                    <a:pt x="379691" y="199390"/>
                  </a:moveTo>
                  <a:lnTo>
                    <a:pt x="378147" y="202591"/>
                  </a:lnTo>
                  <a:lnTo>
                    <a:pt x="378091" y="203885"/>
                  </a:lnTo>
                  <a:lnTo>
                    <a:pt x="383006" y="204470"/>
                  </a:lnTo>
                  <a:lnTo>
                    <a:pt x="382554" y="201053"/>
                  </a:lnTo>
                  <a:lnTo>
                    <a:pt x="382446" y="200750"/>
                  </a:lnTo>
                  <a:lnTo>
                    <a:pt x="379691" y="199390"/>
                  </a:lnTo>
                  <a:close/>
                </a:path>
                <a:path w="1367789" h="995679">
                  <a:moveTo>
                    <a:pt x="382519" y="200786"/>
                  </a:moveTo>
                  <a:lnTo>
                    <a:pt x="383006" y="204470"/>
                  </a:lnTo>
                  <a:lnTo>
                    <a:pt x="387452" y="204470"/>
                  </a:lnTo>
                  <a:lnTo>
                    <a:pt x="387556" y="203273"/>
                  </a:lnTo>
                  <a:lnTo>
                    <a:pt x="387407" y="203200"/>
                  </a:lnTo>
                  <a:lnTo>
                    <a:pt x="386689" y="203200"/>
                  </a:lnTo>
                  <a:lnTo>
                    <a:pt x="384791" y="201908"/>
                  </a:lnTo>
                  <a:lnTo>
                    <a:pt x="382519" y="200786"/>
                  </a:lnTo>
                  <a:close/>
                </a:path>
                <a:path w="1367789" h="995679">
                  <a:moveTo>
                    <a:pt x="392112" y="203200"/>
                  </a:moveTo>
                  <a:lnTo>
                    <a:pt x="389140" y="203200"/>
                  </a:lnTo>
                  <a:lnTo>
                    <a:pt x="389140" y="204056"/>
                  </a:lnTo>
                  <a:lnTo>
                    <a:pt x="389978" y="204470"/>
                  </a:lnTo>
                  <a:lnTo>
                    <a:pt x="391223" y="204470"/>
                  </a:lnTo>
                  <a:lnTo>
                    <a:pt x="392112" y="203200"/>
                  </a:lnTo>
                  <a:close/>
                </a:path>
                <a:path w="1367789" h="995679">
                  <a:moveTo>
                    <a:pt x="412292" y="204431"/>
                  </a:moveTo>
                  <a:close/>
                </a:path>
                <a:path w="1367789" h="995679">
                  <a:moveTo>
                    <a:pt x="415035" y="200660"/>
                  </a:moveTo>
                  <a:lnTo>
                    <a:pt x="414007" y="200660"/>
                  </a:lnTo>
                  <a:lnTo>
                    <a:pt x="412341" y="204324"/>
                  </a:lnTo>
                  <a:lnTo>
                    <a:pt x="412292" y="204470"/>
                  </a:lnTo>
                  <a:lnTo>
                    <a:pt x="414248" y="204470"/>
                  </a:lnTo>
                  <a:lnTo>
                    <a:pt x="414981" y="203447"/>
                  </a:lnTo>
                  <a:lnTo>
                    <a:pt x="415035" y="200660"/>
                  </a:lnTo>
                  <a:close/>
                </a:path>
                <a:path w="1367789" h="995679">
                  <a:moveTo>
                    <a:pt x="416915" y="200750"/>
                  </a:moveTo>
                  <a:lnTo>
                    <a:pt x="415159" y="203200"/>
                  </a:lnTo>
                  <a:lnTo>
                    <a:pt x="415035" y="204470"/>
                  </a:lnTo>
                  <a:lnTo>
                    <a:pt x="416915" y="204470"/>
                  </a:lnTo>
                  <a:lnTo>
                    <a:pt x="416915" y="200750"/>
                  </a:lnTo>
                  <a:close/>
                </a:path>
                <a:path w="1367789" h="995679">
                  <a:moveTo>
                    <a:pt x="420126" y="202982"/>
                  </a:moveTo>
                  <a:lnTo>
                    <a:pt x="419658" y="204470"/>
                  </a:lnTo>
                  <a:lnTo>
                    <a:pt x="423247" y="204470"/>
                  </a:lnTo>
                  <a:lnTo>
                    <a:pt x="420126" y="202982"/>
                  </a:lnTo>
                  <a:close/>
                </a:path>
                <a:path w="1367789" h="995679">
                  <a:moveTo>
                    <a:pt x="427977" y="200850"/>
                  </a:moveTo>
                  <a:lnTo>
                    <a:pt x="427977" y="204470"/>
                  </a:lnTo>
                  <a:lnTo>
                    <a:pt x="429819" y="204470"/>
                  </a:lnTo>
                  <a:lnTo>
                    <a:pt x="427977" y="200850"/>
                  </a:lnTo>
                  <a:close/>
                </a:path>
                <a:path w="1367789" h="995679">
                  <a:moveTo>
                    <a:pt x="414007" y="200660"/>
                  </a:moveTo>
                  <a:lnTo>
                    <a:pt x="413525" y="201053"/>
                  </a:lnTo>
                  <a:lnTo>
                    <a:pt x="412402" y="203106"/>
                  </a:lnTo>
                  <a:lnTo>
                    <a:pt x="412292" y="204431"/>
                  </a:lnTo>
                  <a:lnTo>
                    <a:pt x="414007" y="200660"/>
                  </a:lnTo>
                  <a:close/>
                </a:path>
                <a:path w="1367789" h="995679">
                  <a:moveTo>
                    <a:pt x="407669" y="201930"/>
                  </a:moveTo>
                  <a:lnTo>
                    <a:pt x="406290" y="204324"/>
                  </a:lnTo>
                  <a:lnTo>
                    <a:pt x="407551" y="202591"/>
                  </a:lnTo>
                  <a:lnTo>
                    <a:pt x="407669" y="201930"/>
                  </a:lnTo>
                  <a:close/>
                </a:path>
                <a:path w="1367789" h="995679">
                  <a:moveTo>
                    <a:pt x="389140" y="201930"/>
                  </a:moveTo>
                  <a:lnTo>
                    <a:pt x="388465" y="202317"/>
                  </a:lnTo>
                  <a:lnTo>
                    <a:pt x="388431" y="202591"/>
                  </a:lnTo>
                  <a:lnTo>
                    <a:pt x="388642" y="202982"/>
                  </a:lnTo>
                  <a:lnTo>
                    <a:pt x="388730" y="203273"/>
                  </a:lnTo>
                  <a:lnTo>
                    <a:pt x="388623" y="203800"/>
                  </a:lnTo>
                  <a:lnTo>
                    <a:pt x="389140" y="204056"/>
                  </a:lnTo>
                  <a:lnTo>
                    <a:pt x="389140" y="201930"/>
                  </a:lnTo>
                  <a:close/>
                </a:path>
                <a:path w="1367789" h="995679">
                  <a:moveTo>
                    <a:pt x="378091" y="202706"/>
                  </a:moveTo>
                  <a:lnTo>
                    <a:pt x="377553" y="203821"/>
                  </a:lnTo>
                  <a:lnTo>
                    <a:pt x="378091" y="203885"/>
                  </a:lnTo>
                  <a:lnTo>
                    <a:pt x="378091" y="202706"/>
                  </a:lnTo>
                  <a:close/>
                </a:path>
                <a:path w="1367789" h="995679">
                  <a:moveTo>
                    <a:pt x="403974" y="203200"/>
                  </a:moveTo>
                  <a:lnTo>
                    <a:pt x="403009" y="203200"/>
                  </a:lnTo>
                  <a:lnTo>
                    <a:pt x="403009" y="203845"/>
                  </a:lnTo>
                  <a:lnTo>
                    <a:pt x="403974" y="203447"/>
                  </a:lnTo>
                  <a:lnTo>
                    <a:pt x="403974" y="203200"/>
                  </a:lnTo>
                  <a:close/>
                </a:path>
                <a:path w="1367789" h="995679">
                  <a:moveTo>
                    <a:pt x="410413" y="200660"/>
                  </a:moveTo>
                  <a:lnTo>
                    <a:pt x="408957" y="200660"/>
                  </a:lnTo>
                  <a:lnTo>
                    <a:pt x="407751" y="202317"/>
                  </a:lnTo>
                  <a:lnTo>
                    <a:pt x="407669" y="203800"/>
                  </a:lnTo>
                  <a:lnTo>
                    <a:pt x="410321" y="202428"/>
                  </a:lnTo>
                  <a:lnTo>
                    <a:pt x="410413" y="200660"/>
                  </a:lnTo>
                  <a:close/>
                </a:path>
                <a:path w="1367789" h="995679">
                  <a:moveTo>
                    <a:pt x="388329" y="202403"/>
                  </a:moveTo>
                  <a:lnTo>
                    <a:pt x="387627" y="202847"/>
                  </a:lnTo>
                  <a:lnTo>
                    <a:pt x="387624" y="203307"/>
                  </a:lnTo>
                  <a:lnTo>
                    <a:pt x="388538" y="203758"/>
                  </a:lnTo>
                  <a:lnTo>
                    <a:pt x="388661" y="203447"/>
                  </a:lnTo>
                  <a:lnTo>
                    <a:pt x="388569" y="202847"/>
                  </a:lnTo>
                  <a:lnTo>
                    <a:pt x="388329" y="202403"/>
                  </a:lnTo>
                  <a:close/>
                </a:path>
                <a:path w="1367789" h="995679">
                  <a:moveTo>
                    <a:pt x="411327" y="201908"/>
                  </a:moveTo>
                  <a:lnTo>
                    <a:pt x="410537" y="202317"/>
                  </a:lnTo>
                  <a:lnTo>
                    <a:pt x="410413" y="203593"/>
                  </a:lnTo>
                  <a:lnTo>
                    <a:pt x="411300" y="202869"/>
                  </a:lnTo>
                  <a:lnTo>
                    <a:pt x="411327" y="201908"/>
                  </a:lnTo>
                  <a:close/>
                </a:path>
                <a:path w="1367789" h="995679">
                  <a:moveTo>
                    <a:pt x="407669" y="200660"/>
                  </a:moveTo>
                  <a:lnTo>
                    <a:pt x="403974" y="200660"/>
                  </a:lnTo>
                  <a:lnTo>
                    <a:pt x="403974" y="203447"/>
                  </a:lnTo>
                  <a:lnTo>
                    <a:pt x="407669" y="201930"/>
                  </a:lnTo>
                  <a:lnTo>
                    <a:pt x="407669" y="200660"/>
                  </a:lnTo>
                  <a:close/>
                </a:path>
                <a:path w="1367789" h="995679">
                  <a:moveTo>
                    <a:pt x="416915" y="200660"/>
                  </a:moveTo>
                  <a:lnTo>
                    <a:pt x="415035" y="200660"/>
                  </a:lnTo>
                  <a:lnTo>
                    <a:pt x="415035" y="203371"/>
                  </a:lnTo>
                  <a:lnTo>
                    <a:pt x="416843" y="200850"/>
                  </a:lnTo>
                  <a:lnTo>
                    <a:pt x="416915" y="200660"/>
                  </a:lnTo>
                  <a:close/>
                </a:path>
                <a:path w="1367789" h="995679">
                  <a:moveTo>
                    <a:pt x="413525" y="201053"/>
                  </a:moveTo>
                  <a:lnTo>
                    <a:pt x="412292" y="202059"/>
                  </a:lnTo>
                  <a:lnTo>
                    <a:pt x="412292" y="203307"/>
                  </a:lnTo>
                  <a:lnTo>
                    <a:pt x="413525" y="201053"/>
                  </a:lnTo>
                  <a:close/>
                </a:path>
                <a:path w="1367789" h="995679">
                  <a:moveTo>
                    <a:pt x="387592" y="202869"/>
                  </a:moveTo>
                  <a:lnTo>
                    <a:pt x="387218" y="203106"/>
                  </a:lnTo>
                  <a:lnTo>
                    <a:pt x="387556" y="203273"/>
                  </a:lnTo>
                  <a:lnTo>
                    <a:pt x="387592" y="202869"/>
                  </a:lnTo>
                  <a:close/>
                </a:path>
                <a:path w="1367789" h="995679">
                  <a:moveTo>
                    <a:pt x="384857" y="201941"/>
                  </a:moveTo>
                  <a:lnTo>
                    <a:pt x="386689" y="203200"/>
                  </a:lnTo>
                  <a:lnTo>
                    <a:pt x="387070" y="203200"/>
                  </a:lnTo>
                  <a:lnTo>
                    <a:pt x="386966" y="202982"/>
                  </a:lnTo>
                  <a:lnTo>
                    <a:pt x="384857" y="201941"/>
                  </a:lnTo>
                  <a:close/>
                </a:path>
                <a:path w="1367789" h="995679">
                  <a:moveTo>
                    <a:pt x="387085" y="203040"/>
                  </a:moveTo>
                  <a:lnTo>
                    <a:pt x="387070" y="203200"/>
                  </a:lnTo>
                  <a:lnTo>
                    <a:pt x="387218" y="203106"/>
                  </a:lnTo>
                  <a:lnTo>
                    <a:pt x="387085" y="203040"/>
                  </a:lnTo>
                  <a:close/>
                </a:path>
                <a:path w="1367789" h="995679">
                  <a:moveTo>
                    <a:pt x="387218" y="203106"/>
                  </a:moveTo>
                  <a:lnTo>
                    <a:pt x="387070" y="203200"/>
                  </a:lnTo>
                  <a:lnTo>
                    <a:pt x="387407" y="203200"/>
                  </a:lnTo>
                  <a:lnTo>
                    <a:pt x="387218" y="203106"/>
                  </a:lnTo>
                  <a:close/>
                </a:path>
                <a:path w="1367789" h="995679">
                  <a:moveTo>
                    <a:pt x="423035" y="192214"/>
                  </a:moveTo>
                  <a:lnTo>
                    <a:pt x="417890" y="199390"/>
                  </a:lnTo>
                  <a:lnTo>
                    <a:pt x="417804" y="203200"/>
                  </a:lnTo>
                  <a:lnTo>
                    <a:pt x="418443" y="203200"/>
                  </a:lnTo>
                  <a:lnTo>
                    <a:pt x="418610" y="202847"/>
                  </a:lnTo>
                  <a:lnTo>
                    <a:pt x="418731" y="202317"/>
                  </a:lnTo>
                  <a:lnTo>
                    <a:pt x="417942" y="201941"/>
                  </a:lnTo>
                  <a:lnTo>
                    <a:pt x="423035" y="192214"/>
                  </a:lnTo>
                  <a:close/>
                </a:path>
                <a:path w="1367789" h="995679">
                  <a:moveTo>
                    <a:pt x="436403" y="200660"/>
                  </a:moveTo>
                  <a:lnTo>
                    <a:pt x="430814" y="200660"/>
                  </a:lnTo>
                  <a:lnTo>
                    <a:pt x="431233" y="201908"/>
                  </a:lnTo>
                  <a:lnTo>
                    <a:pt x="435499" y="203200"/>
                  </a:lnTo>
                  <a:lnTo>
                    <a:pt x="442709" y="203200"/>
                  </a:lnTo>
                  <a:lnTo>
                    <a:pt x="437497" y="201941"/>
                  </a:lnTo>
                  <a:lnTo>
                    <a:pt x="436403" y="200660"/>
                  </a:lnTo>
                  <a:close/>
                </a:path>
                <a:path w="1367789" h="995679">
                  <a:moveTo>
                    <a:pt x="387186" y="201930"/>
                  </a:moveTo>
                  <a:lnTo>
                    <a:pt x="384841" y="201930"/>
                  </a:lnTo>
                  <a:lnTo>
                    <a:pt x="387085" y="203040"/>
                  </a:lnTo>
                  <a:lnTo>
                    <a:pt x="387186" y="201930"/>
                  </a:lnTo>
                  <a:close/>
                </a:path>
                <a:path w="1367789" h="995679">
                  <a:moveTo>
                    <a:pt x="423252" y="193040"/>
                  </a:moveTo>
                  <a:lnTo>
                    <a:pt x="418983" y="202059"/>
                  </a:lnTo>
                  <a:lnTo>
                    <a:pt x="418866" y="202381"/>
                  </a:lnTo>
                  <a:lnTo>
                    <a:pt x="420126" y="202982"/>
                  </a:lnTo>
                  <a:lnTo>
                    <a:pt x="423252" y="193040"/>
                  </a:lnTo>
                  <a:close/>
                </a:path>
                <a:path w="1367789" h="995679">
                  <a:moveTo>
                    <a:pt x="388073" y="201930"/>
                  </a:moveTo>
                  <a:lnTo>
                    <a:pt x="387673" y="201930"/>
                  </a:lnTo>
                  <a:lnTo>
                    <a:pt x="387592" y="202869"/>
                  </a:lnTo>
                  <a:lnTo>
                    <a:pt x="388288" y="202428"/>
                  </a:lnTo>
                  <a:lnTo>
                    <a:pt x="388073" y="201930"/>
                  </a:lnTo>
                  <a:close/>
                </a:path>
                <a:path w="1367789" h="995679">
                  <a:moveTo>
                    <a:pt x="412292" y="201409"/>
                  </a:moveTo>
                  <a:lnTo>
                    <a:pt x="411327" y="201908"/>
                  </a:lnTo>
                  <a:lnTo>
                    <a:pt x="411327" y="202847"/>
                  </a:lnTo>
                  <a:lnTo>
                    <a:pt x="412292" y="202059"/>
                  </a:lnTo>
                  <a:lnTo>
                    <a:pt x="412292" y="201409"/>
                  </a:lnTo>
                  <a:close/>
                </a:path>
                <a:path w="1367789" h="995679">
                  <a:moveTo>
                    <a:pt x="378466" y="201930"/>
                  </a:moveTo>
                  <a:lnTo>
                    <a:pt x="378091" y="201930"/>
                  </a:lnTo>
                  <a:lnTo>
                    <a:pt x="378091" y="202706"/>
                  </a:lnTo>
                  <a:lnTo>
                    <a:pt x="378466" y="201930"/>
                  </a:lnTo>
                  <a:close/>
                </a:path>
                <a:path w="1367789" h="995679">
                  <a:moveTo>
                    <a:pt x="408957" y="200660"/>
                  </a:moveTo>
                  <a:lnTo>
                    <a:pt x="407669" y="200660"/>
                  </a:lnTo>
                  <a:lnTo>
                    <a:pt x="407669" y="202428"/>
                  </a:lnTo>
                  <a:lnTo>
                    <a:pt x="408957" y="200660"/>
                  </a:lnTo>
                  <a:close/>
                </a:path>
                <a:path w="1367789" h="995679">
                  <a:moveTo>
                    <a:pt x="412292" y="196850"/>
                  </a:moveTo>
                  <a:lnTo>
                    <a:pt x="409486" y="196850"/>
                  </a:lnTo>
                  <a:lnTo>
                    <a:pt x="410806" y="198120"/>
                  </a:lnTo>
                  <a:lnTo>
                    <a:pt x="409882" y="199390"/>
                  </a:lnTo>
                  <a:lnTo>
                    <a:pt x="410413" y="199390"/>
                  </a:lnTo>
                  <a:lnTo>
                    <a:pt x="410413" y="202381"/>
                  </a:lnTo>
                  <a:lnTo>
                    <a:pt x="411264" y="201941"/>
                  </a:lnTo>
                  <a:lnTo>
                    <a:pt x="411327" y="200660"/>
                  </a:lnTo>
                  <a:lnTo>
                    <a:pt x="412292" y="200660"/>
                  </a:lnTo>
                  <a:lnTo>
                    <a:pt x="412292" y="196850"/>
                  </a:lnTo>
                  <a:close/>
                </a:path>
                <a:path w="1367789" h="995679">
                  <a:moveTo>
                    <a:pt x="419646" y="200660"/>
                  </a:moveTo>
                  <a:lnTo>
                    <a:pt x="418731" y="200660"/>
                  </a:lnTo>
                  <a:lnTo>
                    <a:pt x="418837" y="202367"/>
                  </a:lnTo>
                  <a:lnTo>
                    <a:pt x="419646" y="200660"/>
                  </a:lnTo>
                  <a:close/>
                </a:path>
                <a:path w="1367789" h="995679">
                  <a:moveTo>
                    <a:pt x="423354" y="191770"/>
                  </a:moveTo>
                  <a:lnTo>
                    <a:pt x="423035" y="192214"/>
                  </a:lnTo>
                  <a:lnTo>
                    <a:pt x="417930" y="201908"/>
                  </a:lnTo>
                  <a:lnTo>
                    <a:pt x="418731" y="202317"/>
                  </a:lnTo>
                  <a:lnTo>
                    <a:pt x="418731" y="200660"/>
                  </a:lnTo>
                  <a:lnTo>
                    <a:pt x="419646" y="200660"/>
                  </a:lnTo>
                  <a:lnTo>
                    <a:pt x="423252" y="193040"/>
                  </a:lnTo>
                  <a:lnTo>
                    <a:pt x="424001" y="193040"/>
                  </a:lnTo>
                  <a:lnTo>
                    <a:pt x="423354" y="191770"/>
                  </a:lnTo>
                  <a:close/>
                </a:path>
                <a:path w="1367789" h="995679">
                  <a:moveTo>
                    <a:pt x="413740" y="200660"/>
                  </a:moveTo>
                  <a:lnTo>
                    <a:pt x="412292" y="201409"/>
                  </a:lnTo>
                  <a:lnTo>
                    <a:pt x="412292" y="202059"/>
                  </a:lnTo>
                  <a:lnTo>
                    <a:pt x="413525" y="201053"/>
                  </a:lnTo>
                  <a:lnTo>
                    <a:pt x="413740" y="200660"/>
                  </a:lnTo>
                  <a:close/>
                </a:path>
                <a:path w="1367789" h="995679">
                  <a:moveTo>
                    <a:pt x="383273" y="193040"/>
                  </a:moveTo>
                  <a:lnTo>
                    <a:pt x="381787" y="193040"/>
                  </a:lnTo>
                  <a:lnTo>
                    <a:pt x="381830" y="195580"/>
                  </a:lnTo>
                  <a:lnTo>
                    <a:pt x="382519" y="200786"/>
                  </a:lnTo>
                  <a:lnTo>
                    <a:pt x="384857" y="201941"/>
                  </a:lnTo>
                  <a:lnTo>
                    <a:pt x="382993" y="200660"/>
                  </a:lnTo>
                  <a:lnTo>
                    <a:pt x="387302" y="200660"/>
                  </a:lnTo>
                  <a:lnTo>
                    <a:pt x="387314" y="200523"/>
                  </a:lnTo>
                  <a:lnTo>
                    <a:pt x="386016" y="198120"/>
                  </a:lnTo>
                  <a:lnTo>
                    <a:pt x="385457" y="198120"/>
                  </a:lnTo>
                  <a:lnTo>
                    <a:pt x="385701" y="197536"/>
                  </a:lnTo>
                  <a:lnTo>
                    <a:pt x="383273" y="193040"/>
                  </a:lnTo>
                  <a:close/>
                </a:path>
                <a:path w="1367789" h="995679">
                  <a:moveTo>
                    <a:pt x="387388" y="200660"/>
                  </a:moveTo>
                  <a:lnTo>
                    <a:pt x="387186" y="201930"/>
                  </a:lnTo>
                  <a:lnTo>
                    <a:pt x="387673" y="201930"/>
                  </a:lnTo>
                  <a:lnTo>
                    <a:pt x="387729" y="201291"/>
                  </a:lnTo>
                  <a:lnTo>
                    <a:pt x="387388" y="200660"/>
                  </a:lnTo>
                  <a:close/>
                </a:path>
                <a:path w="1367789" h="995679">
                  <a:moveTo>
                    <a:pt x="391083" y="200660"/>
                  </a:moveTo>
                  <a:lnTo>
                    <a:pt x="387784" y="200660"/>
                  </a:lnTo>
                  <a:lnTo>
                    <a:pt x="387792" y="201409"/>
                  </a:lnTo>
                  <a:lnTo>
                    <a:pt x="388073" y="201930"/>
                  </a:lnTo>
                  <a:lnTo>
                    <a:pt x="389077" y="201930"/>
                  </a:lnTo>
                  <a:lnTo>
                    <a:pt x="391083" y="200660"/>
                  </a:lnTo>
                  <a:close/>
                </a:path>
                <a:path w="1367789" h="995679">
                  <a:moveTo>
                    <a:pt x="396123" y="197470"/>
                  </a:moveTo>
                  <a:lnTo>
                    <a:pt x="392900" y="199510"/>
                  </a:lnTo>
                  <a:lnTo>
                    <a:pt x="392874" y="201930"/>
                  </a:lnTo>
                  <a:lnTo>
                    <a:pt x="393001" y="201930"/>
                  </a:lnTo>
                  <a:lnTo>
                    <a:pt x="396123" y="197470"/>
                  </a:lnTo>
                  <a:close/>
                </a:path>
                <a:path w="1367789" h="995679">
                  <a:moveTo>
                    <a:pt x="403936" y="196850"/>
                  </a:moveTo>
                  <a:lnTo>
                    <a:pt x="400069" y="196850"/>
                  </a:lnTo>
                  <a:lnTo>
                    <a:pt x="395511" y="201930"/>
                  </a:lnTo>
                  <a:lnTo>
                    <a:pt x="400278" y="201930"/>
                  </a:lnTo>
                  <a:lnTo>
                    <a:pt x="400278" y="200660"/>
                  </a:lnTo>
                  <a:lnTo>
                    <a:pt x="403936" y="200660"/>
                  </a:lnTo>
                  <a:lnTo>
                    <a:pt x="403936" y="196850"/>
                  </a:lnTo>
                  <a:close/>
                </a:path>
                <a:path w="1367789" h="995679">
                  <a:moveTo>
                    <a:pt x="408597" y="196850"/>
                  </a:moveTo>
                  <a:lnTo>
                    <a:pt x="403936" y="196850"/>
                  </a:lnTo>
                  <a:lnTo>
                    <a:pt x="403936" y="201930"/>
                  </a:lnTo>
                  <a:lnTo>
                    <a:pt x="403974" y="200660"/>
                  </a:lnTo>
                  <a:lnTo>
                    <a:pt x="408957" y="200660"/>
                  </a:lnTo>
                  <a:lnTo>
                    <a:pt x="409882" y="199390"/>
                  </a:lnTo>
                  <a:lnTo>
                    <a:pt x="408597" y="199390"/>
                  </a:lnTo>
                  <a:lnTo>
                    <a:pt x="408597" y="196850"/>
                  </a:lnTo>
                  <a:close/>
                </a:path>
                <a:path w="1367789" h="995679">
                  <a:moveTo>
                    <a:pt x="414108" y="191770"/>
                  </a:moveTo>
                  <a:lnTo>
                    <a:pt x="412292" y="191770"/>
                  </a:lnTo>
                  <a:lnTo>
                    <a:pt x="412292" y="201409"/>
                  </a:lnTo>
                  <a:lnTo>
                    <a:pt x="413740" y="200660"/>
                  </a:lnTo>
                  <a:lnTo>
                    <a:pt x="416915" y="200660"/>
                  </a:lnTo>
                  <a:lnTo>
                    <a:pt x="416915" y="196850"/>
                  </a:lnTo>
                  <a:lnTo>
                    <a:pt x="417804" y="196850"/>
                  </a:lnTo>
                  <a:lnTo>
                    <a:pt x="417804" y="195580"/>
                  </a:lnTo>
                  <a:lnTo>
                    <a:pt x="414108" y="195580"/>
                  </a:lnTo>
                  <a:lnTo>
                    <a:pt x="414108" y="191770"/>
                  </a:lnTo>
                  <a:close/>
                </a:path>
                <a:path w="1367789" h="995679">
                  <a:moveTo>
                    <a:pt x="387800" y="195189"/>
                  </a:moveTo>
                  <a:lnTo>
                    <a:pt x="387417" y="199390"/>
                  </a:lnTo>
                  <a:lnTo>
                    <a:pt x="387388" y="200660"/>
                  </a:lnTo>
                  <a:lnTo>
                    <a:pt x="387729" y="201291"/>
                  </a:lnTo>
                  <a:lnTo>
                    <a:pt x="388226" y="195580"/>
                  </a:lnTo>
                  <a:lnTo>
                    <a:pt x="387800" y="195189"/>
                  </a:lnTo>
                  <a:close/>
                </a:path>
                <a:path w="1367789" h="995679">
                  <a:moveTo>
                    <a:pt x="414007" y="200660"/>
                  </a:moveTo>
                  <a:lnTo>
                    <a:pt x="413740" y="200660"/>
                  </a:lnTo>
                  <a:lnTo>
                    <a:pt x="413525" y="201053"/>
                  </a:lnTo>
                  <a:lnTo>
                    <a:pt x="414007" y="200660"/>
                  </a:lnTo>
                  <a:close/>
                </a:path>
                <a:path w="1367789" h="995679">
                  <a:moveTo>
                    <a:pt x="427827" y="191770"/>
                  </a:moveTo>
                  <a:lnTo>
                    <a:pt x="423354" y="191770"/>
                  </a:lnTo>
                  <a:lnTo>
                    <a:pt x="427977" y="200850"/>
                  </a:lnTo>
                  <a:lnTo>
                    <a:pt x="427977" y="196850"/>
                  </a:lnTo>
                  <a:lnTo>
                    <a:pt x="429534" y="196850"/>
                  </a:lnTo>
                  <a:lnTo>
                    <a:pt x="427827" y="191770"/>
                  </a:lnTo>
                  <a:close/>
                </a:path>
                <a:path w="1367789" h="995679">
                  <a:moveTo>
                    <a:pt x="417804" y="196850"/>
                  </a:moveTo>
                  <a:lnTo>
                    <a:pt x="416915" y="196850"/>
                  </a:lnTo>
                  <a:lnTo>
                    <a:pt x="416915" y="200750"/>
                  </a:lnTo>
                  <a:lnTo>
                    <a:pt x="417792" y="199526"/>
                  </a:lnTo>
                  <a:lnTo>
                    <a:pt x="417804" y="196850"/>
                  </a:lnTo>
                  <a:close/>
                </a:path>
                <a:path w="1367789" h="995679">
                  <a:moveTo>
                    <a:pt x="392874" y="199526"/>
                  </a:moveTo>
                  <a:lnTo>
                    <a:pt x="391083" y="200660"/>
                  </a:lnTo>
                  <a:lnTo>
                    <a:pt x="392874" y="200660"/>
                  </a:lnTo>
                  <a:lnTo>
                    <a:pt x="392874" y="199526"/>
                  </a:lnTo>
                  <a:close/>
                </a:path>
                <a:path w="1367789" h="995679">
                  <a:moveTo>
                    <a:pt x="429534" y="196850"/>
                  </a:moveTo>
                  <a:lnTo>
                    <a:pt x="427977" y="196850"/>
                  </a:lnTo>
                  <a:lnTo>
                    <a:pt x="427977" y="200660"/>
                  </a:lnTo>
                  <a:lnTo>
                    <a:pt x="430814" y="200660"/>
                  </a:lnTo>
                  <a:lnTo>
                    <a:pt x="429534" y="196850"/>
                  </a:lnTo>
                  <a:close/>
                </a:path>
                <a:path w="1367789" h="995679">
                  <a:moveTo>
                    <a:pt x="429396" y="189230"/>
                  </a:moveTo>
                  <a:lnTo>
                    <a:pt x="426973" y="189230"/>
                  </a:lnTo>
                  <a:lnTo>
                    <a:pt x="436403" y="200660"/>
                  </a:lnTo>
                  <a:lnTo>
                    <a:pt x="452027" y="200660"/>
                  </a:lnTo>
                  <a:lnTo>
                    <a:pt x="439750" y="196850"/>
                  </a:lnTo>
                  <a:lnTo>
                    <a:pt x="429396" y="189230"/>
                  </a:lnTo>
                  <a:close/>
                </a:path>
                <a:path w="1367789" h="995679">
                  <a:moveTo>
                    <a:pt x="396557" y="196850"/>
                  </a:moveTo>
                  <a:lnTo>
                    <a:pt x="393149" y="196850"/>
                  </a:lnTo>
                  <a:lnTo>
                    <a:pt x="392874" y="196937"/>
                  </a:lnTo>
                  <a:lnTo>
                    <a:pt x="392874" y="199526"/>
                  </a:lnTo>
                  <a:lnTo>
                    <a:pt x="396123" y="197470"/>
                  </a:lnTo>
                  <a:lnTo>
                    <a:pt x="396557" y="196850"/>
                  </a:lnTo>
                  <a:close/>
                </a:path>
                <a:path w="1367789" h="995679">
                  <a:moveTo>
                    <a:pt x="419658" y="187960"/>
                  </a:moveTo>
                  <a:lnTo>
                    <a:pt x="417804" y="187960"/>
                  </a:lnTo>
                  <a:lnTo>
                    <a:pt x="417804" y="199510"/>
                  </a:lnTo>
                  <a:lnTo>
                    <a:pt x="423035" y="192214"/>
                  </a:lnTo>
                  <a:lnTo>
                    <a:pt x="423269" y="191770"/>
                  </a:lnTo>
                  <a:lnTo>
                    <a:pt x="419658" y="191770"/>
                  </a:lnTo>
                  <a:lnTo>
                    <a:pt x="419658" y="187960"/>
                  </a:lnTo>
                  <a:close/>
                </a:path>
                <a:path w="1367789" h="995679">
                  <a:moveTo>
                    <a:pt x="412292" y="191770"/>
                  </a:moveTo>
                  <a:lnTo>
                    <a:pt x="408597" y="191770"/>
                  </a:lnTo>
                  <a:lnTo>
                    <a:pt x="408597" y="199390"/>
                  </a:lnTo>
                  <a:lnTo>
                    <a:pt x="409882" y="199390"/>
                  </a:lnTo>
                  <a:lnTo>
                    <a:pt x="410806" y="198120"/>
                  </a:lnTo>
                  <a:lnTo>
                    <a:pt x="409486" y="196850"/>
                  </a:lnTo>
                  <a:lnTo>
                    <a:pt x="412292" y="196850"/>
                  </a:lnTo>
                  <a:lnTo>
                    <a:pt x="412292" y="191770"/>
                  </a:lnTo>
                  <a:close/>
                </a:path>
                <a:path w="1367789" h="995679">
                  <a:moveTo>
                    <a:pt x="429069" y="191770"/>
                  </a:moveTo>
                  <a:lnTo>
                    <a:pt x="427827" y="191770"/>
                  </a:lnTo>
                  <a:lnTo>
                    <a:pt x="430387" y="199390"/>
                  </a:lnTo>
                  <a:lnTo>
                    <a:pt x="435355" y="199390"/>
                  </a:lnTo>
                  <a:lnTo>
                    <a:pt x="429069" y="191770"/>
                  </a:lnTo>
                  <a:close/>
                </a:path>
                <a:path w="1367789" h="995679">
                  <a:moveTo>
                    <a:pt x="381787" y="195255"/>
                  </a:moveTo>
                  <a:lnTo>
                    <a:pt x="381787" y="198120"/>
                  </a:lnTo>
                  <a:lnTo>
                    <a:pt x="382166" y="198120"/>
                  </a:lnTo>
                  <a:lnTo>
                    <a:pt x="381787" y="195255"/>
                  </a:lnTo>
                  <a:close/>
                </a:path>
                <a:path w="1367789" h="995679">
                  <a:moveTo>
                    <a:pt x="385701" y="197536"/>
                  </a:moveTo>
                  <a:lnTo>
                    <a:pt x="385457" y="198120"/>
                  </a:lnTo>
                  <a:lnTo>
                    <a:pt x="386016" y="198120"/>
                  </a:lnTo>
                  <a:lnTo>
                    <a:pt x="385701" y="197536"/>
                  </a:lnTo>
                  <a:close/>
                </a:path>
                <a:path w="1367789" h="995679">
                  <a:moveTo>
                    <a:pt x="386992" y="194448"/>
                  </a:moveTo>
                  <a:lnTo>
                    <a:pt x="385701" y="197536"/>
                  </a:lnTo>
                  <a:lnTo>
                    <a:pt x="386016" y="198120"/>
                  </a:lnTo>
                  <a:lnTo>
                    <a:pt x="387533" y="198120"/>
                  </a:lnTo>
                  <a:lnTo>
                    <a:pt x="387800" y="195189"/>
                  </a:lnTo>
                  <a:lnTo>
                    <a:pt x="386992" y="194448"/>
                  </a:lnTo>
                  <a:close/>
                </a:path>
                <a:path w="1367789" h="995679">
                  <a:moveTo>
                    <a:pt x="387979" y="193229"/>
                  </a:moveTo>
                  <a:lnTo>
                    <a:pt x="387872" y="195255"/>
                  </a:lnTo>
                  <a:lnTo>
                    <a:pt x="388226" y="195580"/>
                  </a:lnTo>
                  <a:lnTo>
                    <a:pt x="388005" y="198120"/>
                  </a:lnTo>
                  <a:lnTo>
                    <a:pt x="389166" y="198120"/>
                  </a:lnTo>
                  <a:lnTo>
                    <a:pt x="392836" y="196949"/>
                  </a:lnTo>
                  <a:lnTo>
                    <a:pt x="392836" y="193594"/>
                  </a:lnTo>
                  <a:lnTo>
                    <a:pt x="387979" y="193229"/>
                  </a:lnTo>
                  <a:close/>
                </a:path>
                <a:path w="1367789" h="995679">
                  <a:moveTo>
                    <a:pt x="392836" y="196949"/>
                  </a:moveTo>
                  <a:lnTo>
                    <a:pt x="389166" y="198120"/>
                  </a:lnTo>
                  <a:lnTo>
                    <a:pt x="392836" y="198120"/>
                  </a:lnTo>
                  <a:lnTo>
                    <a:pt x="392836" y="196949"/>
                  </a:lnTo>
                  <a:close/>
                </a:path>
                <a:path w="1367789" h="995679">
                  <a:moveTo>
                    <a:pt x="385444" y="189230"/>
                  </a:moveTo>
                  <a:lnTo>
                    <a:pt x="381215" y="189230"/>
                  </a:lnTo>
                  <a:lnTo>
                    <a:pt x="385701" y="197536"/>
                  </a:lnTo>
                  <a:lnTo>
                    <a:pt x="386519" y="195580"/>
                  </a:lnTo>
                  <a:lnTo>
                    <a:pt x="385444" y="195580"/>
                  </a:lnTo>
                  <a:lnTo>
                    <a:pt x="385444" y="189230"/>
                  </a:lnTo>
                  <a:close/>
                </a:path>
                <a:path w="1367789" h="995679">
                  <a:moveTo>
                    <a:pt x="397103" y="196850"/>
                  </a:moveTo>
                  <a:lnTo>
                    <a:pt x="396557" y="196850"/>
                  </a:lnTo>
                  <a:lnTo>
                    <a:pt x="396123" y="197470"/>
                  </a:lnTo>
                  <a:lnTo>
                    <a:pt x="397103" y="196850"/>
                  </a:lnTo>
                  <a:close/>
                </a:path>
                <a:path w="1367789" h="995679">
                  <a:moveTo>
                    <a:pt x="392836" y="193594"/>
                  </a:moveTo>
                  <a:lnTo>
                    <a:pt x="392836" y="196949"/>
                  </a:lnTo>
                  <a:lnTo>
                    <a:pt x="393149" y="196850"/>
                  </a:lnTo>
                  <a:lnTo>
                    <a:pt x="401116" y="194310"/>
                  </a:lnTo>
                  <a:lnTo>
                    <a:pt x="402348" y="194310"/>
                  </a:lnTo>
                  <a:lnTo>
                    <a:pt x="392836" y="193594"/>
                  </a:lnTo>
                  <a:close/>
                </a:path>
                <a:path w="1367789" h="995679">
                  <a:moveTo>
                    <a:pt x="393149" y="196850"/>
                  </a:moveTo>
                  <a:lnTo>
                    <a:pt x="392874" y="196850"/>
                  </a:lnTo>
                  <a:lnTo>
                    <a:pt x="393149" y="196850"/>
                  </a:lnTo>
                  <a:close/>
                </a:path>
                <a:path w="1367789" h="995679">
                  <a:moveTo>
                    <a:pt x="374383" y="191009"/>
                  </a:moveTo>
                  <a:lnTo>
                    <a:pt x="374383" y="195580"/>
                  </a:lnTo>
                  <a:lnTo>
                    <a:pt x="376542" y="195580"/>
                  </a:lnTo>
                  <a:lnTo>
                    <a:pt x="375310" y="194310"/>
                  </a:lnTo>
                  <a:lnTo>
                    <a:pt x="375389" y="191711"/>
                  </a:lnTo>
                  <a:lnTo>
                    <a:pt x="375412" y="191574"/>
                  </a:lnTo>
                  <a:lnTo>
                    <a:pt x="374383" y="191009"/>
                  </a:lnTo>
                  <a:close/>
                </a:path>
                <a:path w="1367789" h="995679">
                  <a:moveTo>
                    <a:pt x="375507" y="191626"/>
                  </a:moveTo>
                  <a:lnTo>
                    <a:pt x="375310" y="194310"/>
                  </a:lnTo>
                  <a:lnTo>
                    <a:pt x="376542" y="195580"/>
                  </a:lnTo>
                  <a:lnTo>
                    <a:pt x="378066" y="195580"/>
                  </a:lnTo>
                  <a:lnTo>
                    <a:pt x="375664" y="191711"/>
                  </a:lnTo>
                  <a:lnTo>
                    <a:pt x="375507" y="191626"/>
                  </a:lnTo>
                  <a:close/>
                </a:path>
                <a:path w="1367789" h="995679">
                  <a:moveTo>
                    <a:pt x="375664" y="191711"/>
                  </a:moveTo>
                  <a:lnTo>
                    <a:pt x="378066" y="195580"/>
                  </a:lnTo>
                  <a:lnTo>
                    <a:pt x="381787" y="195580"/>
                  </a:lnTo>
                  <a:lnTo>
                    <a:pt x="381662" y="194310"/>
                  </a:lnTo>
                  <a:lnTo>
                    <a:pt x="380403" y="194310"/>
                  </a:lnTo>
                  <a:lnTo>
                    <a:pt x="375664" y="191711"/>
                  </a:lnTo>
                  <a:close/>
                </a:path>
                <a:path w="1367789" h="995679">
                  <a:moveTo>
                    <a:pt x="385457" y="193040"/>
                  </a:moveTo>
                  <a:lnTo>
                    <a:pt x="385444" y="195580"/>
                  </a:lnTo>
                  <a:lnTo>
                    <a:pt x="386519" y="195580"/>
                  </a:lnTo>
                  <a:lnTo>
                    <a:pt x="386992" y="194448"/>
                  </a:lnTo>
                  <a:lnTo>
                    <a:pt x="385457" y="193040"/>
                  </a:lnTo>
                  <a:close/>
                </a:path>
                <a:path w="1367789" h="995679">
                  <a:moveTo>
                    <a:pt x="425945" y="186690"/>
                  </a:moveTo>
                  <a:lnTo>
                    <a:pt x="407631" y="186690"/>
                  </a:lnTo>
                  <a:lnTo>
                    <a:pt x="407631" y="188357"/>
                  </a:lnTo>
                  <a:lnTo>
                    <a:pt x="408508" y="189230"/>
                  </a:lnTo>
                  <a:lnTo>
                    <a:pt x="407631" y="190091"/>
                  </a:lnTo>
                  <a:lnTo>
                    <a:pt x="407631" y="191770"/>
                  </a:lnTo>
                  <a:lnTo>
                    <a:pt x="414108" y="191770"/>
                  </a:lnTo>
                  <a:lnTo>
                    <a:pt x="414108" y="195580"/>
                  </a:lnTo>
                  <a:lnTo>
                    <a:pt x="414146" y="187960"/>
                  </a:lnTo>
                  <a:lnTo>
                    <a:pt x="425276" y="187960"/>
                  </a:lnTo>
                  <a:lnTo>
                    <a:pt x="425945" y="186690"/>
                  </a:lnTo>
                  <a:close/>
                </a:path>
                <a:path w="1367789" h="995679">
                  <a:moveTo>
                    <a:pt x="417804" y="187960"/>
                  </a:moveTo>
                  <a:lnTo>
                    <a:pt x="414146" y="187960"/>
                  </a:lnTo>
                  <a:lnTo>
                    <a:pt x="414146" y="195580"/>
                  </a:lnTo>
                  <a:lnTo>
                    <a:pt x="417804" y="195580"/>
                  </a:lnTo>
                  <a:lnTo>
                    <a:pt x="417804" y="187960"/>
                  </a:lnTo>
                  <a:close/>
                </a:path>
                <a:path w="1367789" h="995679">
                  <a:moveTo>
                    <a:pt x="380916" y="188676"/>
                  </a:moveTo>
                  <a:lnTo>
                    <a:pt x="381787" y="195255"/>
                  </a:lnTo>
                  <a:lnTo>
                    <a:pt x="381787" y="193040"/>
                  </a:lnTo>
                  <a:lnTo>
                    <a:pt x="383273" y="193040"/>
                  </a:lnTo>
                  <a:lnTo>
                    <a:pt x="380916" y="188676"/>
                  </a:lnTo>
                  <a:close/>
                </a:path>
                <a:path w="1367789" h="995679">
                  <a:moveTo>
                    <a:pt x="387516" y="193194"/>
                  </a:moveTo>
                  <a:lnTo>
                    <a:pt x="386992" y="194448"/>
                  </a:lnTo>
                  <a:lnTo>
                    <a:pt x="387800" y="195189"/>
                  </a:lnTo>
                  <a:lnTo>
                    <a:pt x="387979" y="193229"/>
                  </a:lnTo>
                  <a:lnTo>
                    <a:pt x="387516" y="193194"/>
                  </a:lnTo>
                  <a:close/>
                </a:path>
                <a:path w="1367789" h="995679">
                  <a:moveTo>
                    <a:pt x="385457" y="193040"/>
                  </a:moveTo>
                  <a:lnTo>
                    <a:pt x="386992" y="194448"/>
                  </a:lnTo>
                  <a:lnTo>
                    <a:pt x="387516" y="193194"/>
                  </a:lnTo>
                  <a:lnTo>
                    <a:pt x="385457" y="193040"/>
                  </a:lnTo>
                  <a:close/>
                </a:path>
                <a:path w="1367789" h="995679">
                  <a:moveTo>
                    <a:pt x="380530" y="187960"/>
                  </a:moveTo>
                  <a:lnTo>
                    <a:pt x="375578" y="191574"/>
                  </a:lnTo>
                  <a:lnTo>
                    <a:pt x="375664" y="191711"/>
                  </a:lnTo>
                  <a:lnTo>
                    <a:pt x="380403" y="194310"/>
                  </a:lnTo>
                  <a:lnTo>
                    <a:pt x="380748" y="192214"/>
                  </a:lnTo>
                  <a:lnTo>
                    <a:pt x="380744" y="188357"/>
                  </a:lnTo>
                  <a:lnTo>
                    <a:pt x="380530" y="187960"/>
                  </a:lnTo>
                  <a:close/>
                </a:path>
                <a:path w="1367789" h="995679">
                  <a:moveTo>
                    <a:pt x="380990" y="189230"/>
                  </a:moveTo>
                  <a:lnTo>
                    <a:pt x="380822" y="189230"/>
                  </a:lnTo>
                  <a:lnTo>
                    <a:pt x="380748" y="192214"/>
                  </a:lnTo>
                  <a:lnTo>
                    <a:pt x="380403" y="194310"/>
                  </a:lnTo>
                  <a:lnTo>
                    <a:pt x="381662" y="194310"/>
                  </a:lnTo>
                  <a:lnTo>
                    <a:pt x="380990" y="189230"/>
                  </a:lnTo>
                  <a:close/>
                </a:path>
                <a:path w="1367789" h="995679">
                  <a:moveTo>
                    <a:pt x="392836" y="193040"/>
                  </a:moveTo>
                  <a:lnTo>
                    <a:pt x="387996" y="193040"/>
                  </a:lnTo>
                  <a:lnTo>
                    <a:pt x="387979" y="193229"/>
                  </a:lnTo>
                  <a:lnTo>
                    <a:pt x="392836" y="193594"/>
                  </a:lnTo>
                  <a:lnTo>
                    <a:pt x="392836" y="193040"/>
                  </a:lnTo>
                  <a:close/>
                </a:path>
                <a:path w="1367789" h="995679">
                  <a:moveTo>
                    <a:pt x="388111" y="191770"/>
                  </a:moveTo>
                  <a:lnTo>
                    <a:pt x="387516" y="193194"/>
                  </a:lnTo>
                  <a:lnTo>
                    <a:pt x="387979" y="193229"/>
                  </a:lnTo>
                  <a:lnTo>
                    <a:pt x="388111" y="191770"/>
                  </a:lnTo>
                  <a:close/>
                </a:path>
                <a:path w="1367789" h="995679">
                  <a:moveTo>
                    <a:pt x="387581" y="193040"/>
                  </a:moveTo>
                  <a:lnTo>
                    <a:pt x="385457" y="193040"/>
                  </a:lnTo>
                  <a:lnTo>
                    <a:pt x="387516" y="193194"/>
                  </a:lnTo>
                  <a:lnTo>
                    <a:pt x="387581" y="193040"/>
                  </a:lnTo>
                  <a:close/>
                </a:path>
                <a:path w="1367789" h="995679">
                  <a:moveTo>
                    <a:pt x="401192" y="181946"/>
                  </a:moveTo>
                  <a:lnTo>
                    <a:pt x="401192" y="189669"/>
                  </a:lnTo>
                  <a:lnTo>
                    <a:pt x="404634" y="193040"/>
                  </a:lnTo>
                  <a:lnTo>
                    <a:pt x="407631" y="190091"/>
                  </a:lnTo>
                  <a:lnTo>
                    <a:pt x="407631" y="188357"/>
                  </a:lnTo>
                  <a:lnTo>
                    <a:pt x="407232" y="187960"/>
                  </a:lnTo>
                  <a:lnTo>
                    <a:pt x="406717" y="187960"/>
                  </a:lnTo>
                  <a:lnTo>
                    <a:pt x="406717" y="187446"/>
                  </a:lnTo>
                  <a:lnTo>
                    <a:pt x="405957" y="186690"/>
                  </a:lnTo>
                  <a:lnTo>
                    <a:pt x="404044" y="184785"/>
                  </a:lnTo>
                  <a:lnTo>
                    <a:pt x="401192" y="181946"/>
                  </a:lnTo>
                  <a:close/>
                </a:path>
                <a:path w="1367789" h="995679">
                  <a:moveTo>
                    <a:pt x="427670" y="187960"/>
                  </a:moveTo>
                  <a:lnTo>
                    <a:pt x="425276" y="187960"/>
                  </a:lnTo>
                  <a:lnTo>
                    <a:pt x="423035" y="192214"/>
                  </a:lnTo>
                  <a:lnTo>
                    <a:pt x="423354" y="191770"/>
                  </a:lnTo>
                  <a:lnTo>
                    <a:pt x="427827" y="191770"/>
                  </a:lnTo>
                  <a:lnTo>
                    <a:pt x="426973" y="189230"/>
                  </a:lnTo>
                  <a:lnTo>
                    <a:pt x="429396" y="189230"/>
                  </a:lnTo>
                  <a:lnTo>
                    <a:pt x="427670" y="187960"/>
                  </a:lnTo>
                  <a:close/>
                </a:path>
                <a:path w="1367789" h="995679">
                  <a:moveTo>
                    <a:pt x="350989" y="187960"/>
                  </a:moveTo>
                  <a:lnTo>
                    <a:pt x="323253" y="187960"/>
                  </a:lnTo>
                  <a:lnTo>
                    <a:pt x="334784" y="191770"/>
                  </a:lnTo>
                  <a:lnTo>
                    <a:pt x="350989" y="187960"/>
                  </a:lnTo>
                  <a:close/>
                </a:path>
                <a:path w="1367789" h="995679">
                  <a:moveTo>
                    <a:pt x="391921" y="177800"/>
                  </a:moveTo>
                  <a:lnTo>
                    <a:pt x="386397" y="177800"/>
                  </a:lnTo>
                  <a:lnTo>
                    <a:pt x="386397" y="185420"/>
                  </a:lnTo>
                  <a:lnTo>
                    <a:pt x="385483" y="185420"/>
                  </a:lnTo>
                  <a:lnTo>
                    <a:pt x="385483" y="191770"/>
                  </a:lnTo>
                  <a:lnTo>
                    <a:pt x="390105" y="191770"/>
                  </a:lnTo>
                  <a:lnTo>
                    <a:pt x="390105" y="187960"/>
                  </a:lnTo>
                  <a:lnTo>
                    <a:pt x="389178" y="187960"/>
                  </a:lnTo>
                  <a:lnTo>
                    <a:pt x="389178" y="181610"/>
                  </a:lnTo>
                  <a:lnTo>
                    <a:pt x="391921" y="181610"/>
                  </a:lnTo>
                  <a:lnTo>
                    <a:pt x="391921" y="177800"/>
                  </a:lnTo>
                  <a:close/>
                </a:path>
                <a:path w="1367789" h="995679">
                  <a:moveTo>
                    <a:pt x="393801" y="187960"/>
                  </a:moveTo>
                  <a:lnTo>
                    <a:pt x="390105" y="187960"/>
                  </a:lnTo>
                  <a:lnTo>
                    <a:pt x="390105" y="191770"/>
                  </a:lnTo>
                  <a:lnTo>
                    <a:pt x="393801" y="191770"/>
                  </a:lnTo>
                  <a:lnTo>
                    <a:pt x="393801" y="187960"/>
                  </a:lnTo>
                  <a:close/>
                </a:path>
                <a:path w="1367789" h="995679">
                  <a:moveTo>
                    <a:pt x="398288" y="181610"/>
                  </a:moveTo>
                  <a:lnTo>
                    <a:pt x="389178" y="181610"/>
                  </a:lnTo>
                  <a:lnTo>
                    <a:pt x="389178" y="187960"/>
                  </a:lnTo>
                  <a:lnTo>
                    <a:pt x="393801" y="187960"/>
                  </a:lnTo>
                  <a:lnTo>
                    <a:pt x="393801" y="191770"/>
                  </a:lnTo>
                  <a:lnTo>
                    <a:pt x="395617" y="191770"/>
                  </a:lnTo>
                  <a:lnTo>
                    <a:pt x="395617" y="185420"/>
                  </a:lnTo>
                  <a:lnTo>
                    <a:pt x="396968" y="185420"/>
                  </a:lnTo>
                  <a:lnTo>
                    <a:pt x="395706" y="184150"/>
                  </a:lnTo>
                  <a:lnTo>
                    <a:pt x="398288" y="181610"/>
                  </a:lnTo>
                  <a:close/>
                </a:path>
                <a:path w="1367789" h="995679">
                  <a:moveTo>
                    <a:pt x="396544" y="185420"/>
                  </a:moveTo>
                  <a:lnTo>
                    <a:pt x="395617" y="185420"/>
                  </a:lnTo>
                  <a:lnTo>
                    <a:pt x="395617" y="191770"/>
                  </a:lnTo>
                  <a:lnTo>
                    <a:pt x="396544" y="191770"/>
                  </a:lnTo>
                  <a:lnTo>
                    <a:pt x="396544" y="185420"/>
                  </a:lnTo>
                  <a:close/>
                </a:path>
                <a:path w="1367789" h="995679">
                  <a:moveTo>
                    <a:pt x="396582" y="187960"/>
                  </a:moveTo>
                  <a:lnTo>
                    <a:pt x="396544" y="191770"/>
                  </a:lnTo>
                  <a:lnTo>
                    <a:pt x="396582" y="187960"/>
                  </a:lnTo>
                  <a:close/>
                </a:path>
                <a:path w="1367789" h="995679">
                  <a:moveTo>
                    <a:pt x="396968" y="185420"/>
                  </a:moveTo>
                  <a:lnTo>
                    <a:pt x="396582" y="185420"/>
                  </a:lnTo>
                  <a:lnTo>
                    <a:pt x="396582" y="191770"/>
                  </a:lnTo>
                  <a:lnTo>
                    <a:pt x="399313" y="191770"/>
                  </a:lnTo>
                  <a:lnTo>
                    <a:pt x="399313" y="187778"/>
                  </a:lnTo>
                  <a:lnTo>
                    <a:pt x="396968" y="185420"/>
                  </a:lnTo>
                  <a:close/>
                </a:path>
                <a:path w="1367789" h="995679">
                  <a:moveTo>
                    <a:pt x="399493" y="187960"/>
                  </a:moveTo>
                  <a:lnTo>
                    <a:pt x="399313" y="187960"/>
                  </a:lnTo>
                  <a:lnTo>
                    <a:pt x="399313" y="191770"/>
                  </a:lnTo>
                  <a:lnTo>
                    <a:pt x="401192" y="191770"/>
                  </a:lnTo>
                  <a:lnTo>
                    <a:pt x="401172" y="189649"/>
                  </a:lnTo>
                  <a:lnTo>
                    <a:pt x="399493" y="187960"/>
                  </a:lnTo>
                  <a:close/>
                </a:path>
                <a:path w="1367789" h="995679">
                  <a:moveTo>
                    <a:pt x="401192" y="189669"/>
                  </a:moveTo>
                  <a:lnTo>
                    <a:pt x="401192" y="191770"/>
                  </a:lnTo>
                  <a:lnTo>
                    <a:pt x="403326" y="191770"/>
                  </a:lnTo>
                  <a:lnTo>
                    <a:pt x="401192" y="189669"/>
                  </a:lnTo>
                  <a:close/>
                </a:path>
                <a:path w="1367789" h="995679">
                  <a:moveTo>
                    <a:pt x="407631" y="190091"/>
                  </a:moveTo>
                  <a:lnTo>
                    <a:pt x="405925" y="191770"/>
                  </a:lnTo>
                  <a:lnTo>
                    <a:pt x="407631" y="191770"/>
                  </a:lnTo>
                  <a:lnTo>
                    <a:pt x="407631" y="190091"/>
                  </a:lnTo>
                  <a:close/>
                </a:path>
                <a:path w="1367789" h="995679">
                  <a:moveTo>
                    <a:pt x="375578" y="191574"/>
                  </a:moveTo>
                  <a:lnTo>
                    <a:pt x="375664" y="191711"/>
                  </a:lnTo>
                  <a:lnTo>
                    <a:pt x="375578" y="191574"/>
                  </a:lnTo>
                  <a:close/>
                </a:path>
                <a:path w="1367789" h="995679">
                  <a:moveTo>
                    <a:pt x="374383" y="189649"/>
                  </a:moveTo>
                  <a:lnTo>
                    <a:pt x="374383" y="191009"/>
                  </a:lnTo>
                  <a:lnTo>
                    <a:pt x="375507" y="191626"/>
                  </a:lnTo>
                  <a:lnTo>
                    <a:pt x="374383" y="189649"/>
                  </a:lnTo>
                  <a:close/>
                </a:path>
                <a:path w="1367789" h="995679">
                  <a:moveTo>
                    <a:pt x="378790" y="189230"/>
                  </a:moveTo>
                  <a:lnTo>
                    <a:pt x="374383" y="189230"/>
                  </a:lnTo>
                  <a:lnTo>
                    <a:pt x="374395" y="189669"/>
                  </a:lnTo>
                  <a:lnTo>
                    <a:pt x="375578" y="191574"/>
                  </a:lnTo>
                  <a:lnTo>
                    <a:pt x="378790" y="189230"/>
                  </a:lnTo>
                  <a:close/>
                </a:path>
                <a:path w="1367789" h="995679">
                  <a:moveTo>
                    <a:pt x="373334" y="187960"/>
                  </a:moveTo>
                  <a:lnTo>
                    <a:pt x="368820" y="187960"/>
                  </a:lnTo>
                  <a:lnTo>
                    <a:pt x="374383" y="191009"/>
                  </a:lnTo>
                  <a:lnTo>
                    <a:pt x="374383" y="189649"/>
                  </a:lnTo>
                  <a:lnTo>
                    <a:pt x="373334" y="187960"/>
                  </a:lnTo>
                  <a:close/>
                </a:path>
                <a:path w="1367789" h="995679">
                  <a:moveTo>
                    <a:pt x="274178" y="3810"/>
                  </a:moveTo>
                  <a:lnTo>
                    <a:pt x="270903" y="3810"/>
                  </a:lnTo>
                  <a:lnTo>
                    <a:pt x="279844" y="17780"/>
                  </a:lnTo>
                  <a:lnTo>
                    <a:pt x="279145" y="48260"/>
                  </a:lnTo>
                  <a:lnTo>
                    <a:pt x="291058" y="60960"/>
                  </a:lnTo>
                  <a:lnTo>
                    <a:pt x="283044" y="88900"/>
                  </a:lnTo>
                  <a:lnTo>
                    <a:pt x="274027" y="102870"/>
                  </a:lnTo>
                  <a:lnTo>
                    <a:pt x="275475" y="118110"/>
                  </a:lnTo>
                  <a:lnTo>
                    <a:pt x="263474" y="125730"/>
                  </a:lnTo>
                  <a:lnTo>
                    <a:pt x="255409" y="140970"/>
                  </a:lnTo>
                  <a:lnTo>
                    <a:pt x="267436" y="152400"/>
                  </a:lnTo>
                  <a:lnTo>
                    <a:pt x="285013" y="156210"/>
                  </a:lnTo>
                  <a:lnTo>
                    <a:pt x="286842" y="176530"/>
                  </a:lnTo>
                  <a:lnTo>
                    <a:pt x="306387" y="190500"/>
                  </a:lnTo>
                  <a:lnTo>
                    <a:pt x="323253" y="187960"/>
                  </a:lnTo>
                  <a:lnTo>
                    <a:pt x="373334" y="187960"/>
                  </a:lnTo>
                  <a:lnTo>
                    <a:pt x="371756" y="185420"/>
                  </a:lnTo>
                  <a:lnTo>
                    <a:pt x="307136" y="185420"/>
                  </a:lnTo>
                  <a:lnTo>
                    <a:pt x="290715" y="175260"/>
                  </a:lnTo>
                  <a:lnTo>
                    <a:pt x="299745" y="162560"/>
                  </a:lnTo>
                  <a:lnTo>
                    <a:pt x="299453" y="161290"/>
                  </a:lnTo>
                  <a:lnTo>
                    <a:pt x="287362" y="151130"/>
                  </a:lnTo>
                  <a:lnTo>
                    <a:pt x="269557" y="147320"/>
                  </a:lnTo>
                  <a:lnTo>
                    <a:pt x="267728" y="129540"/>
                  </a:lnTo>
                  <a:lnTo>
                    <a:pt x="279996" y="119380"/>
                  </a:lnTo>
                  <a:lnTo>
                    <a:pt x="279095" y="104140"/>
                  </a:lnTo>
                  <a:lnTo>
                    <a:pt x="287934" y="91440"/>
                  </a:lnTo>
                  <a:lnTo>
                    <a:pt x="295554" y="72390"/>
                  </a:lnTo>
                  <a:lnTo>
                    <a:pt x="295757" y="58420"/>
                  </a:lnTo>
                  <a:lnTo>
                    <a:pt x="283844" y="45720"/>
                  </a:lnTo>
                  <a:lnTo>
                    <a:pt x="284670" y="29210"/>
                  </a:lnTo>
                  <a:lnTo>
                    <a:pt x="284670" y="16510"/>
                  </a:lnTo>
                  <a:lnTo>
                    <a:pt x="274178" y="3810"/>
                  </a:lnTo>
                  <a:close/>
                </a:path>
                <a:path w="1367789" h="995679">
                  <a:moveTo>
                    <a:pt x="407631" y="188357"/>
                  </a:moveTo>
                  <a:lnTo>
                    <a:pt x="407631" y="190091"/>
                  </a:lnTo>
                  <a:lnTo>
                    <a:pt x="408508" y="189230"/>
                  </a:lnTo>
                  <a:lnTo>
                    <a:pt x="407631" y="188357"/>
                  </a:lnTo>
                  <a:close/>
                </a:path>
                <a:path w="1367789" h="995679">
                  <a:moveTo>
                    <a:pt x="400240" y="185420"/>
                  </a:moveTo>
                  <a:lnTo>
                    <a:pt x="399313" y="185420"/>
                  </a:lnTo>
                  <a:lnTo>
                    <a:pt x="399313" y="187778"/>
                  </a:lnTo>
                  <a:lnTo>
                    <a:pt x="401192" y="189669"/>
                  </a:lnTo>
                  <a:lnTo>
                    <a:pt x="401192" y="187960"/>
                  </a:lnTo>
                  <a:lnTo>
                    <a:pt x="400240" y="187960"/>
                  </a:lnTo>
                  <a:lnTo>
                    <a:pt x="400240" y="185420"/>
                  </a:lnTo>
                  <a:close/>
                </a:path>
                <a:path w="1367789" h="995679">
                  <a:moveTo>
                    <a:pt x="407631" y="187960"/>
                  </a:moveTo>
                  <a:lnTo>
                    <a:pt x="407232" y="187960"/>
                  </a:lnTo>
                  <a:lnTo>
                    <a:pt x="407631" y="188357"/>
                  </a:lnTo>
                  <a:lnTo>
                    <a:pt x="407631" y="187960"/>
                  </a:lnTo>
                  <a:close/>
                </a:path>
                <a:path w="1367789" h="995679">
                  <a:moveTo>
                    <a:pt x="406717" y="187446"/>
                  </a:moveTo>
                  <a:lnTo>
                    <a:pt x="406717" y="187960"/>
                  </a:lnTo>
                  <a:lnTo>
                    <a:pt x="407232" y="187960"/>
                  </a:lnTo>
                  <a:lnTo>
                    <a:pt x="406717" y="187446"/>
                  </a:lnTo>
                  <a:close/>
                </a:path>
                <a:path w="1367789" h="995679">
                  <a:moveTo>
                    <a:pt x="399580" y="180340"/>
                  </a:moveTo>
                  <a:lnTo>
                    <a:pt x="395706" y="184150"/>
                  </a:lnTo>
                  <a:lnTo>
                    <a:pt x="399313" y="187778"/>
                  </a:lnTo>
                  <a:lnTo>
                    <a:pt x="399313" y="185420"/>
                  </a:lnTo>
                  <a:lnTo>
                    <a:pt x="400240" y="185420"/>
                  </a:lnTo>
                  <a:lnTo>
                    <a:pt x="400240" y="181610"/>
                  </a:lnTo>
                  <a:lnTo>
                    <a:pt x="400855" y="181610"/>
                  </a:lnTo>
                  <a:lnTo>
                    <a:pt x="399580" y="180340"/>
                  </a:lnTo>
                  <a:close/>
                </a:path>
                <a:path w="1367789" h="995679">
                  <a:moveTo>
                    <a:pt x="406717" y="186690"/>
                  </a:moveTo>
                  <a:lnTo>
                    <a:pt x="405957" y="186690"/>
                  </a:lnTo>
                  <a:lnTo>
                    <a:pt x="406717" y="187446"/>
                  </a:lnTo>
                  <a:lnTo>
                    <a:pt x="406717" y="186690"/>
                  </a:lnTo>
                  <a:close/>
                </a:path>
                <a:path w="1367789" h="995679">
                  <a:moveTo>
                    <a:pt x="404044" y="184785"/>
                  </a:moveTo>
                  <a:lnTo>
                    <a:pt x="405891" y="186690"/>
                  </a:lnTo>
                  <a:lnTo>
                    <a:pt x="404044" y="184785"/>
                  </a:lnTo>
                  <a:close/>
                </a:path>
                <a:path w="1367789" h="995679">
                  <a:moveTo>
                    <a:pt x="407631" y="185420"/>
                  </a:moveTo>
                  <a:lnTo>
                    <a:pt x="406717" y="185420"/>
                  </a:lnTo>
                  <a:lnTo>
                    <a:pt x="406717" y="186690"/>
                  </a:lnTo>
                  <a:lnTo>
                    <a:pt x="407631" y="186690"/>
                  </a:lnTo>
                  <a:lnTo>
                    <a:pt x="407631" y="185420"/>
                  </a:lnTo>
                  <a:close/>
                </a:path>
                <a:path w="1367789" h="995679">
                  <a:moveTo>
                    <a:pt x="323341" y="182880"/>
                  </a:moveTo>
                  <a:lnTo>
                    <a:pt x="307136" y="185420"/>
                  </a:lnTo>
                  <a:lnTo>
                    <a:pt x="334873" y="185420"/>
                  </a:lnTo>
                  <a:lnTo>
                    <a:pt x="323341" y="182880"/>
                  </a:lnTo>
                  <a:close/>
                </a:path>
                <a:path w="1367789" h="995679">
                  <a:moveTo>
                    <a:pt x="350329" y="181610"/>
                  </a:moveTo>
                  <a:lnTo>
                    <a:pt x="334873" y="185420"/>
                  </a:lnTo>
                  <a:lnTo>
                    <a:pt x="371756" y="185420"/>
                  </a:lnTo>
                  <a:lnTo>
                    <a:pt x="370179" y="182880"/>
                  </a:lnTo>
                  <a:lnTo>
                    <a:pt x="350329" y="181610"/>
                  </a:lnTo>
                  <a:close/>
                </a:path>
                <a:path w="1367789" h="995679">
                  <a:moveTo>
                    <a:pt x="400855" y="181610"/>
                  </a:moveTo>
                  <a:lnTo>
                    <a:pt x="400240" y="181610"/>
                  </a:lnTo>
                  <a:lnTo>
                    <a:pt x="400240" y="185420"/>
                  </a:lnTo>
                  <a:lnTo>
                    <a:pt x="401192" y="185420"/>
                  </a:lnTo>
                  <a:lnTo>
                    <a:pt x="401192" y="181946"/>
                  </a:lnTo>
                  <a:lnTo>
                    <a:pt x="400855" y="181610"/>
                  </a:lnTo>
                  <a:close/>
                </a:path>
                <a:path w="1367789" h="995679">
                  <a:moveTo>
                    <a:pt x="406717" y="182880"/>
                  </a:moveTo>
                  <a:lnTo>
                    <a:pt x="402196" y="182880"/>
                  </a:lnTo>
                  <a:lnTo>
                    <a:pt x="404681" y="185420"/>
                  </a:lnTo>
                  <a:lnTo>
                    <a:pt x="406717" y="185420"/>
                  </a:lnTo>
                  <a:lnTo>
                    <a:pt x="406717" y="182880"/>
                  </a:lnTo>
                  <a:close/>
                </a:path>
                <a:path w="1367789" h="995679">
                  <a:moveTo>
                    <a:pt x="406717" y="181610"/>
                  </a:moveTo>
                  <a:lnTo>
                    <a:pt x="401192" y="181610"/>
                  </a:lnTo>
                  <a:lnTo>
                    <a:pt x="401192" y="181946"/>
                  </a:lnTo>
                  <a:lnTo>
                    <a:pt x="404044" y="184785"/>
                  </a:lnTo>
                  <a:lnTo>
                    <a:pt x="402196" y="182880"/>
                  </a:lnTo>
                  <a:lnTo>
                    <a:pt x="406717" y="182880"/>
                  </a:lnTo>
                  <a:lnTo>
                    <a:pt x="406717" y="181610"/>
                  </a:lnTo>
                  <a:close/>
                </a:path>
                <a:path w="1367789" h="995679">
                  <a:moveTo>
                    <a:pt x="401192" y="181610"/>
                  </a:moveTo>
                  <a:lnTo>
                    <a:pt x="400855" y="181610"/>
                  </a:lnTo>
                  <a:lnTo>
                    <a:pt x="401192" y="181946"/>
                  </a:lnTo>
                  <a:lnTo>
                    <a:pt x="401192" y="181610"/>
                  </a:lnTo>
                  <a:close/>
                </a:path>
                <a:path w="1367789" h="995679">
                  <a:moveTo>
                    <a:pt x="122009" y="83731"/>
                  </a:moveTo>
                  <a:lnTo>
                    <a:pt x="121640" y="83820"/>
                  </a:lnTo>
                  <a:lnTo>
                    <a:pt x="121360" y="84320"/>
                  </a:lnTo>
                  <a:lnTo>
                    <a:pt x="122009" y="83731"/>
                  </a:lnTo>
                  <a:close/>
                </a:path>
                <a:path w="1367789" h="995679">
                  <a:moveTo>
                    <a:pt x="166268" y="41910"/>
                  </a:moveTo>
                  <a:lnTo>
                    <a:pt x="152793" y="49530"/>
                  </a:lnTo>
                  <a:lnTo>
                    <a:pt x="140004" y="55880"/>
                  </a:lnTo>
                  <a:lnTo>
                    <a:pt x="128752" y="63500"/>
                  </a:lnTo>
                  <a:lnTo>
                    <a:pt x="127507" y="78740"/>
                  </a:lnTo>
                  <a:lnTo>
                    <a:pt x="122009" y="83731"/>
                  </a:lnTo>
                  <a:lnTo>
                    <a:pt x="132270" y="81280"/>
                  </a:lnTo>
                  <a:lnTo>
                    <a:pt x="133032" y="80010"/>
                  </a:lnTo>
                  <a:lnTo>
                    <a:pt x="133032" y="66040"/>
                  </a:lnTo>
                  <a:lnTo>
                    <a:pt x="155663" y="53340"/>
                  </a:lnTo>
                  <a:lnTo>
                    <a:pt x="166928" y="45720"/>
                  </a:lnTo>
                  <a:lnTo>
                    <a:pt x="175945" y="45720"/>
                  </a:lnTo>
                  <a:lnTo>
                    <a:pt x="166268" y="41910"/>
                  </a:lnTo>
                  <a:close/>
                </a:path>
                <a:path w="1367789" h="995679">
                  <a:moveTo>
                    <a:pt x="175945" y="45720"/>
                  </a:moveTo>
                  <a:lnTo>
                    <a:pt x="166928" y="45720"/>
                  </a:lnTo>
                  <a:lnTo>
                    <a:pt x="177520" y="63500"/>
                  </a:lnTo>
                  <a:lnTo>
                    <a:pt x="193890" y="60960"/>
                  </a:lnTo>
                  <a:lnTo>
                    <a:pt x="206184" y="60960"/>
                  </a:lnTo>
                  <a:lnTo>
                    <a:pt x="207416" y="59690"/>
                  </a:lnTo>
                  <a:lnTo>
                    <a:pt x="179450" y="59690"/>
                  </a:lnTo>
                  <a:lnTo>
                    <a:pt x="179171" y="46990"/>
                  </a:lnTo>
                  <a:lnTo>
                    <a:pt x="175945" y="45720"/>
                  </a:lnTo>
                  <a:close/>
                </a:path>
                <a:path w="1367789" h="995679">
                  <a:moveTo>
                    <a:pt x="271030" y="0"/>
                  </a:moveTo>
                  <a:lnTo>
                    <a:pt x="255930" y="11430"/>
                  </a:lnTo>
                  <a:lnTo>
                    <a:pt x="233921" y="24130"/>
                  </a:lnTo>
                  <a:lnTo>
                    <a:pt x="224091" y="39370"/>
                  </a:lnTo>
                  <a:lnTo>
                    <a:pt x="202298" y="57150"/>
                  </a:lnTo>
                  <a:lnTo>
                    <a:pt x="179450" y="59690"/>
                  </a:lnTo>
                  <a:lnTo>
                    <a:pt x="207416" y="59690"/>
                  </a:lnTo>
                  <a:lnTo>
                    <a:pt x="217271" y="49530"/>
                  </a:lnTo>
                  <a:lnTo>
                    <a:pt x="228765" y="41910"/>
                  </a:lnTo>
                  <a:lnTo>
                    <a:pt x="238010" y="26670"/>
                  </a:lnTo>
                  <a:lnTo>
                    <a:pt x="258724" y="15240"/>
                  </a:lnTo>
                  <a:lnTo>
                    <a:pt x="270903" y="3810"/>
                  </a:lnTo>
                  <a:lnTo>
                    <a:pt x="274178" y="3810"/>
                  </a:lnTo>
                  <a:lnTo>
                    <a:pt x="2710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3914799" y="4577686"/>
              <a:ext cx="181610" cy="366395"/>
            </a:xfrm>
            <a:custGeom>
              <a:avLst/>
              <a:gdLst/>
              <a:ahLst/>
              <a:cxnLst/>
              <a:rect l="l" t="t" r="r" b="b"/>
              <a:pathLst>
                <a:path w="181610" h="366395">
                  <a:moveTo>
                    <a:pt x="173824" y="3657"/>
                  </a:moveTo>
                  <a:lnTo>
                    <a:pt x="170129" y="3657"/>
                  </a:lnTo>
                  <a:lnTo>
                    <a:pt x="173824" y="7315"/>
                  </a:lnTo>
                  <a:lnTo>
                    <a:pt x="173824" y="3657"/>
                  </a:lnTo>
                  <a:close/>
                </a:path>
                <a:path w="181610" h="366395">
                  <a:moveTo>
                    <a:pt x="159029" y="0"/>
                  </a:moveTo>
                  <a:lnTo>
                    <a:pt x="155333" y="0"/>
                  </a:lnTo>
                  <a:lnTo>
                    <a:pt x="159029" y="3657"/>
                  </a:lnTo>
                  <a:lnTo>
                    <a:pt x="159029" y="0"/>
                  </a:lnTo>
                  <a:close/>
                </a:path>
                <a:path w="181610" h="366395">
                  <a:moveTo>
                    <a:pt x="177533" y="23787"/>
                  </a:moveTo>
                  <a:lnTo>
                    <a:pt x="177533" y="27444"/>
                  </a:lnTo>
                  <a:lnTo>
                    <a:pt x="181229" y="27444"/>
                  </a:lnTo>
                  <a:lnTo>
                    <a:pt x="177533" y="23787"/>
                  </a:lnTo>
                  <a:close/>
                </a:path>
                <a:path w="181610" h="366395">
                  <a:moveTo>
                    <a:pt x="151638" y="49403"/>
                  </a:moveTo>
                  <a:lnTo>
                    <a:pt x="147942" y="49403"/>
                  </a:lnTo>
                  <a:lnTo>
                    <a:pt x="151638" y="53060"/>
                  </a:lnTo>
                  <a:lnTo>
                    <a:pt x="151638" y="49403"/>
                  </a:lnTo>
                  <a:close/>
                </a:path>
                <a:path w="181610" h="366395">
                  <a:moveTo>
                    <a:pt x="147942" y="38430"/>
                  </a:moveTo>
                  <a:lnTo>
                    <a:pt x="144246" y="42087"/>
                  </a:lnTo>
                  <a:lnTo>
                    <a:pt x="144246" y="45745"/>
                  </a:lnTo>
                  <a:lnTo>
                    <a:pt x="147942" y="45745"/>
                  </a:lnTo>
                  <a:lnTo>
                    <a:pt x="147942" y="38430"/>
                  </a:lnTo>
                  <a:close/>
                </a:path>
                <a:path w="181610" h="366395">
                  <a:moveTo>
                    <a:pt x="151638" y="42087"/>
                  </a:moveTo>
                  <a:lnTo>
                    <a:pt x="147942" y="42087"/>
                  </a:lnTo>
                  <a:lnTo>
                    <a:pt x="147942" y="45745"/>
                  </a:lnTo>
                  <a:lnTo>
                    <a:pt x="151638" y="45745"/>
                  </a:lnTo>
                  <a:lnTo>
                    <a:pt x="151638" y="42087"/>
                  </a:lnTo>
                  <a:close/>
                </a:path>
                <a:path w="181610" h="366395">
                  <a:moveTo>
                    <a:pt x="170129" y="60375"/>
                  </a:moveTo>
                  <a:lnTo>
                    <a:pt x="166433" y="60375"/>
                  </a:lnTo>
                  <a:lnTo>
                    <a:pt x="166433" y="64046"/>
                  </a:lnTo>
                  <a:lnTo>
                    <a:pt x="170129" y="64046"/>
                  </a:lnTo>
                  <a:lnTo>
                    <a:pt x="170129" y="60375"/>
                  </a:lnTo>
                  <a:close/>
                </a:path>
                <a:path w="181610" h="366395">
                  <a:moveTo>
                    <a:pt x="116497" y="73190"/>
                  </a:moveTo>
                  <a:lnTo>
                    <a:pt x="112801" y="73190"/>
                  </a:lnTo>
                  <a:lnTo>
                    <a:pt x="116497" y="76847"/>
                  </a:lnTo>
                  <a:lnTo>
                    <a:pt x="116497" y="73190"/>
                  </a:lnTo>
                  <a:close/>
                </a:path>
                <a:path w="181610" h="366395">
                  <a:moveTo>
                    <a:pt x="123901" y="60375"/>
                  </a:moveTo>
                  <a:lnTo>
                    <a:pt x="120205" y="60375"/>
                  </a:lnTo>
                  <a:lnTo>
                    <a:pt x="120205" y="64046"/>
                  </a:lnTo>
                  <a:lnTo>
                    <a:pt x="123901" y="64046"/>
                  </a:lnTo>
                  <a:lnTo>
                    <a:pt x="123901" y="60375"/>
                  </a:lnTo>
                  <a:close/>
                </a:path>
                <a:path w="181610" h="366395">
                  <a:moveTo>
                    <a:pt x="166433" y="84175"/>
                  </a:moveTo>
                  <a:lnTo>
                    <a:pt x="162737" y="84175"/>
                  </a:lnTo>
                  <a:lnTo>
                    <a:pt x="166433" y="87833"/>
                  </a:lnTo>
                  <a:lnTo>
                    <a:pt x="166433" y="84175"/>
                  </a:lnTo>
                  <a:close/>
                </a:path>
                <a:path w="181610" h="366395">
                  <a:moveTo>
                    <a:pt x="159029" y="80505"/>
                  </a:moveTo>
                  <a:lnTo>
                    <a:pt x="155333" y="80505"/>
                  </a:lnTo>
                  <a:lnTo>
                    <a:pt x="155333" y="84175"/>
                  </a:lnTo>
                  <a:lnTo>
                    <a:pt x="159029" y="84175"/>
                  </a:lnTo>
                  <a:lnTo>
                    <a:pt x="159029" y="80505"/>
                  </a:lnTo>
                  <a:close/>
                </a:path>
                <a:path w="181610" h="366395">
                  <a:moveTo>
                    <a:pt x="166433" y="91490"/>
                  </a:moveTo>
                  <a:lnTo>
                    <a:pt x="162737" y="91490"/>
                  </a:lnTo>
                  <a:lnTo>
                    <a:pt x="162737" y="95148"/>
                  </a:lnTo>
                  <a:lnTo>
                    <a:pt x="166433" y="91490"/>
                  </a:lnTo>
                  <a:close/>
                </a:path>
                <a:path w="181610" h="366395">
                  <a:moveTo>
                    <a:pt x="136842" y="95148"/>
                  </a:moveTo>
                  <a:lnTo>
                    <a:pt x="135001" y="95148"/>
                  </a:lnTo>
                  <a:lnTo>
                    <a:pt x="135001" y="102463"/>
                  </a:lnTo>
                  <a:lnTo>
                    <a:pt x="140538" y="102463"/>
                  </a:lnTo>
                  <a:lnTo>
                    <a:pt x="140538" y="98806"/>
                  </a:lnTo>
                  <a:lnTo>
                    <a:pt x="136842" y="98806"/>
                  </a:lnTo>
                  <a:lnTo>
                    <a:pt x="136842" y="95148"/>
                  </a:lnTo>
                  <a:close/>
                </a:path>
                <a:path w="181610" h="366395">
                  <a:moveTo>
                    <a:pt x="147942" y="98806"/>
                  </a:moveTo>
                  <a:lnTo>
                    <a:pt x="144246" y="102463"/>
                  </a:lnTo>
                  <a:lnTo>
                    <a:pt x="147942" y="102463"/>
                  </a:lnTo>
                  <a:lnTo>
                    <a:pt x="147942" y="98806"/>
                  </a:lnTo>
                  <a:close/>
                </a:path>
                <a:path w="181610" h="366395">
                  <a:moveTo>
                    <a:pt x="140538" y="95148"/>
                  </a:moveTo>
                  <a:lnTo>
                    <a:pt x="136842" y="95148"/>
                  </a:lnTo>
                  <a:lnTo>
                    <a:pt x="136842" y="98806"/>
                  </a:lnTo>
                  <a:lnTo>
                    <a:pt x="140538" y="98806"/>
                  </a:lnTo>
                  <a:lnTo>
                    <a:pt x="140538" y="95148"/>
                  </a:lnTo>
                  <a:close/>
                </a:path>
                <a:path w="181610" h="366395">
                  <a:moveTo>
                    <a:pt x="136842" y="91490"/>
                  </a:moveTo>
                  <a:lnTo>
                    <a:pt x="135001" y="91490"/>
                  </a:lnTo>
                  <a:lnTo>
                    <a:pt x="136842" y="95148"/>
                  </a:lnTo>
                  <a:lnTo>
                    <a:pt x="136842" y="91490"/>
                  </a:lnTo>
                  <a:close/>
                </a:path>
                <a:path w="181610" h="366395">
                  <a:moveTo>
                    <a:pt x="147942" y="91490"/>
                  </a:moveTo>
                  <a:lnTo>
                    <a:pt x="144246" y="91490"/>
                  </a:lnTo>
                  <a:lnTo>
                    <a:pt x="144246" y="95148"/>
                  </a:lnTo>
                  <a:lnTo>
                    <a:pt x="147942" y="95148"/>
                  </a:lnTo>
                  <a:lnTo>
                    <a:pt x="147942" y="91490"/>
                  </a:lnTo>
                  <a:close/>
                </a:path>
                <a:path w="181610" h="366395">
                  <a:moveTo>
                    <a:pt x="136842" y="87833"/>
                  </a:moveTo>
                  <a:lnTo>
                    <a:pt x="135001" y="87833"/>
                  </a:lnTo>
                  <a:lnTo>
                    <a:pt x="135001" y="91490"/>
                  </a:lnTo>
                  <a:lnTo>
                    <a:pt x="136842" y="87833"/>
                  </a:lnTo>
                  <a:close/>
                </a:path>
                <a:path w="181610" h="366395">
                  <a:moveTo>
                    <a:pt x="123901" y="102463"/>
                  </a:moveTo>
                  <a:lnTo>
                    <a:pt x="120205" y="102463"/>
                  </a:lnTo>
                  <a:lnTo>
                    <a:pt x="120205" y="106121"/>
                  </a:lnTo>
                  <a:lnTo>
                    <a:pt x="123901" y="102463"/>
                  </a:lnTo>
                  <a:close/>
                </a:path>
                <a:path w="181610" h="366395">
                  <a:moveTo>
                    <a:pt x="123901" y="95148"/>
                  </a:moveTo>
                  <a:lnTo>
                    <a:pt x="123901" y="98806"/>
                  </a:lnTo>
                  <a:lnTo>
                    <a:pt x="127596" y="98806"/>
                  </a:lnTo>
                  <a:lnTo>
                    <a:pt x="123901" y="95148"/>
                  </a:lnTo>
                  <a:close/>
                </a:path>
                <a:path w="181610" h="366395">
                  <a:moveTo>
                    <a:pt x="131292" y="95148"/>
                  </a:moveTo>
                  <a:lnTo>
                    <a:pt x="127596" y="98806"/>
                  </a:lnTo>
                  <a:lnTo>
                    <a:pt x="131292" y="98806"/>
                  </a:lnTo>
                  <a:lnTo>
                    <a:pt x="131292" y="95148"/>
                  </a:lnTo>
                  <a:close/>
                </a:path>
                <a:path w="181610" h="366395">
                  <a:moveTo>
                    <a:pt x="101714" y="80505"/>
                  </a:moveTo>
                  <a:lnTo>
                    <a:pt x="98005" y="80505"/>
                  </a:lnTo>
                  <a:lnTo>
                    <a:pt x="98005" y="84175"/>
                  </a:lnTo>
                  <a:lnTo>
                    <a:pt x="101714" y="84175"/>
                  </a:lnTo>
                  <a:lnTo>
                    <a:pt x="101714" y="80505"/>
                  </a:lnTo>
                  <a:close/>
                </a:path>
                <a:path w="181610" h="366395">
                  <a:moveTo>
                    <a:pt x="136842" y="115277"/>
                  </a:moveTo>
                  <a:lnTo>
                    <a:pt x="135001" y="115277"/>
                  </a:lnTo>
                  <a:lnTo>
                    <a:pt x="135001" y="118935"/>
                  </a:lnTo>
                  <a:lnTo>
                    <a:pt x="136842" y="118935"/>
                  </a:lnTo>
                  <a:lnTo>
                    <a:pt x="136842" y="115277"/>
                  </a:lnTo>
                  <a:close/>
                </a:path>
                <a:path w="181610" h="366395">
                  <a:moveTo>
                    <a:pt x="127596" y="118935"/>
                  </a:moveTo>
                  <a:lnTo>
                    <a:pt x="123901" y="118935"/>
                  </a:lnTo>
                  <a:lnTo>
                    <a:pt x="123901" y="122593"/>
                  </a:lnTo>
                  <a:lnTo>
                    <a:pt x="127596" y="122593"/>
                  </a:lnTo>
                  <a:lnTo>
                    <a:pt x="127596" y="118935"/>
                  </a:lnTo>
                  <a:close/>
                </a:path>
                <a:path w="181610" h="366395">
                  <a:moveTo>
                    <a:pt x="88760" y="111620"/>
                  </a:moveTo>
                  <a:lnTo>
                    <a:pt x="85064" y="111620"/>
                  </a:lnTo>
                  <a:lnTo>
                    <a:pt x="85064" y="115277"/>
                  </a:lnTo>
                  <a:lnTo>
                    <a:pt x="88760" y="111620"/>
                  </a:lnTo>
                  <a:close/>
                </a:path>
                <a:path w="181610" h="366395">
                  <a:moveTo>
                    <a:pt x="90614" y="109791"/>
                  </a:moveTo>
                  <a:lnTo>
                    <a:pt x="88760" y="111620"/>
                  </a:lnTo>
                  <a:lnTo>
                    <a:pt x="90614" y="111620"/>
                  </a:lnTo>
                  <a:lnTo>
                    <a:pt x="90614" y="109791"/>
                  </a:lnTo>
                  <a:close/>
                </a:path>
                <a:path w="181610" h="366395">
                  <a:moveTo>
                    <a:pt x="94310" y="133578"/>
                  </a:moveTo>
                  <a:lnTo>
                    <a:pt x="90614" y="137236"/>
                  </a:lnTo>
                  <a:lnTo>
                    <a:pt x="90614" y="140893"/>
                  </a:lnTo>
                  <a:lnTo>
                    <a:pt x="94310" y="140893"/>
                  </a:lnTo>
                  <a:lnTo>
                    <a:pt x="94310" y="133578"/>
                  </a:lnTo>
                  <a:close/>
                </a:path>
                <a:path w="181610" h="366395">
                  <a:moveTo>
                    <a:pt x="105410" y="140893"/>
                  </a:moveTo>
                  <a:lnTo>
                    <a:pt x="101714" y="140893"/>
                  </a:lnTo>
                  <a:lnTo>
                    <a:pt x="101714" y="144551"/>
                  </a:lnTo>
                  <a:lnTo>
                    <a:pt x="105410" y="144551"/>
                  </a:lnTo>
                  <a:lnTo>
                    <a:pt x="105410" y="140893"/>
                  </a:lnTo>
                  <a:close/>
                </a:path>
                <a:path w="181610" h="366395">
                  <a:moveTo>
                    <a:pt x="0" y="109791"/>
                  </a:moveTo>
                  <a:lnTo>
                    <a:pt x="0" y="111620"/>
                  </a:lnTo>
                  <a:lnTo>
                    <a:pt x="1854" y="111620"/>
                  </a:lnTo>
                  <a:lnTo>
                    <a:pt x="0" y="109791"/>
                  </a:lnTo>
                  <a:close/>
                </a:path>
                <a:path w="181610" h="366395">
                  <a:moveTo>
                    <a:pt x="62877" y="129908"/>
                  </a:moveTo>
                  <a:lnTo>
                    <a:pt x="59182" y="133578"/>
                  </a:lnTo>
                  <a:lnTo>
                    <a:pt x="62877" y="133578"/>
                  </a:lnTo>
                  <a:lnTo>
                    <a:pt x="62877" y="129908"/>
                  </a:lnTo>
                  <a:close/>
                </a:path>
                <a:path w="181610" h="366395">
                  <a:moveTo>
                    <a:pt x="85064" y="157365"/>
                  </a:moveTo>
                  <a:lnTo>
                    <a:pt x="81368" y="157365"/>
                  </a:lnTo>
                  <a:lnTo>
                    <a:pt x="85064" y="161023"/>
                  </a:lnTo>
                  <a:lnTo>
                    <a:pt x="85064" y="157365"/>
                  </a:lnTo>
                  <a:close/>
                </a:path>
                <a:path w="181610" h="366395">
                  <a:moveTo>
                    <a:pt x="94310" y="197612"/>
                  </a:moveTo>
                  <a:lnTo>
                    <a:pt x="94310" y="201269"/>
                  </a:lnTo>
                  <a:lnTo>
                    <a:pt x="98005" y="201269"/>
                  </a:lnTo>
                  <a:lnTo>
                    <a:pt x="94310" y="197612"/>
                  </a:lnTo>
                  <a:close/>
                </a:path>
                <a:path w="181610" h="366395">
                  <a:moveTo>
                    <a:pt x="105410" y="239699"/>
                  </a:moveTo>
                  <a:lnTo>
                    <a:pt x="101714" y="239699"/>
                  </a:lnTo>
                  <a:lnTo>
                    <a:pt x="101714" y="243357"/>
                  </a:lnTo>
                  <a:lnTo>
                    <a:pt x="105410" y="243357"/>
                  </a:lnTo>
                  <a:lnTo>
                    <a:pt x="105410" y="239699"/>
                  </a:lnTo>
                  <a:close/>
                </a:path>
                <a:path w="181610" h="366395">
                  <a:moveTo>
                    <a:pt x="116497" y="259829"/>
                  </a:moveTo>
                  <a:lnTo>
                    <a:pt x="116497" y="267144"/>
                  </a:lnTo>
                  <a:lnTo>
                    <a:pt x="120205" y="263486"/>
                  </a:lnTo>
                  <a:lnTo>
                    <a:pt x="116497" y="259829"/>
                  </a:lnTo>
                  <a:close/>
                </a:path>
                <a:path w="181610" h="366395">
                  <a:moveTo>
                    <a:pt x="159029" y="309232"/>
                  </a:moveTo>
                  <a:lnTo>
                    <a:pt x="155333" y="312889"/>
                  </a:lnTo>
                  <a:lnTo>
                    <a:pt x="159029" y="312889"/>
                  </a:lnTo>
                  <a:lnTo>
                    <a:pt x="159029" y="309232"/>
                  </a:lnTo>
                  <a:close/>
                </a:path>
                <a:path w="181610" h="366395">
                  <a:moveTo>
                    <a:pt x="151638" y="305574"/>
                  </a:moveTo>
                  <a:lnTo>
                    <a:pt x="147942" y="309232"/>
                  </a:lnTo>
                  <a:lnTo>
                    <a:pt x="151638" y="309232"/>
                  </a:lnTo>
                  <a:lnTo>
                    <a:pt x="151638" y="305574"/>
                  </a:lnTo>
                  <a:close/>
                </a:path>
                <a:path w="181610" h="366395">
                  <a:moveTo>
                    <a:pt x="170129" y="343992"/>
                  </a:moveTo>
                  <a:lnTo>
                    <a:pt x="166433" y="343992"/>
                  </a:lnTo>
                  <a:lnTo>
                    <a:pt x="166433" y="351320"/>
                  </a:lnTo>
                  <a:lnTo>
                    <a:pt x="170129" y="347649"/>
                  </a:lnTo>
                  <a:lnTo>
                    <a:pt x="170129" y="343992"/>
                  </a:lnTo>
                  <a:close/>
                </a:path>
                <a:path w="181610" h="366395">
                  <a:moveTo>
                    <a:pt x="151638" y="343992"/>
                  </a:moveTo>
                  <a:lnTo>
                    <a:pt x="147942" y="347649"/>
                  </a:lnTo>
                  <a:lnTo>
                    <a:pt x="151638" y="347649"/>
                  </a:lnTo>
                  <a:lnTo>
                    <a:pt x="151638" y="343992"/>
                  </a:lnTo>
                  <a:close/>
                </a:path>
                <a:path w="181610" h="366395">
                  <a:moveTo>
                    <a:pt x="155333" y="340334"/>
                  </a:moveTo>
                  <a:lnTo>
                    <a:pt x="151638" y="343992"/>
                  </a:lnTo>
                  <a:lnTo>
                    <a:pt x="155333" y="343992"/>
                  </a:lnTo>
                  <a:lnTo>
                    <a:pt x="155333" y="340334"/>
                  </a:lnTo>
                  <a:close/>
                </a:path>
                <a:path w="181610" h="366395">
                  <a:moveTo>
                    <a:pt x="151638" y="351320"/>
                  </a:moveTo>
                  <a:lnTo>
                    <a:pt x="147942" y="351320"/>
                  </a:lnTo>
                  <a:lnTo>
                    <a:pt x="147942" y="354977"/>
                  </a:lnTo>
                  <a:lnTo>
                    <a:pt x="151638" y="351320"/>
                  </a:lnTo>
                  <a:close/>
                </a:path>
                <a:path w="181610" h="366395">
                  <a:moveTo>
                    <a:pt x="170129" y="358635"/>
                  </a:moveTo>
                  <a:lnTo>
                    <a:pt x="170129" y="365950"/>
                  </a:lnTo>
                  <a:lnTo>
                    <a:pt x="173824" y="365950"/>
                  </a:lnTo>
                  <a:lnTo>
                    <a:pt x="173824" y="362292"/>
                  </a:lnTo>
                  <a:lnTo>
                    <a:pt x="170129" y="358635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4069808" y="4578107"/>
              <a:ext cx="26034" cy="11430"/>
            </a:xfrm>
            <a:custGeom>
              <a:avLst/>
              <a:gdLst/>
              <a:ahLst/>
              <a:cxnLst/>
              <a:rect l="l" t="t" r="r" b="b"/>
              <a:pathLst>
                <a:path w="26035" h="11429">
                  <a:moveTo>
                    <a:pt x="14744" y="3644"/>
                  </a:moveTo>
                  <a:lnTo>
                    <a:pt x="18427" y="3644"/>
                  </a:lnTo>
                  <a:lnTo>
                    <a:pt x="18427" y="7302"/>
                  </a:lnTo>
                  <a:lnTo>
                    <a:pt x="18427" y="3644"/>
                  </a:lnTo>
                  <a:lnTo>
                    <a:pt x="14744" y="3644"/>
                  </a:lnTo>
                  <a:lnTo>
                    <a:pt x="18427" y="3644"/>
                  </a:lnTo>
                  <a:lnTo>
                    <a:pt x="14744" y="3644"/>
                  </a:lnTo>
                  <a:close/>
                </a:path>
                <a:path w="26035" h="11429">
                  <a:moveTo>
                    <a:pt x="14744" y="3644"/>
                  </a:moveTo>
                  <a:lnTo>
                    <a:pt x="18427" y="7302"/>
                  </a:lnTo>
                  <a:lnTo>
                    <a:pt x="14744" y="3644"/>
                  </a:lnTo>
                  <a:close/>
                </a:path>
                <a:path w="26035" h="11429">
                  <a:moveTo>
                    <a:pt x="0" y="0"/>
                  </a:moveTo>
                  <a:lnTo>
                    <a:pt x="3695" y="0"/>
                  </a:lnTo>
                  <a:lnTo>
                    <a:pt x="3695" y="3644"/>
                  </a:lnTo>
                  <a:lnTo>
                    <a:pt x="0" y="0"/>
                  </a:lnTo>
                  <a:close/>
                </a:path>
                <a:path w="26035" h="11429">
                  <a:moveTo>
                    <a:pt x="3695" y="3644"/>
                  </a:moveTo>
                  <a:lnTo>
                    <a:pt x="7378" y="7302"/>
                  </a:lnTo>
                  <a:lnTo>
                    <a:pt x="3695" y="3644"/>
                  </a:lnTo>
                  <a:close/>
                </a:path>
                <a:path w="26035" h="11429">
                  <a:moveTo>
                    <a:pt x="18427" y="7302"/>
                  </a:moveTo>
                  <a:lnTo>
                    <a:pt x="14744" y="7302"/>
                  </a:lnTo>
                  <a:lnTo>
                    <a:pt x="18427" y="7302"/>
                  </a:lnTo>
                  <a:close/>
                </a:path>
                <a:path w="26035" h="11429">
                  <a:moveTo>
                    <a:pt x="25793" y="10947"/>
                  </a:moveTo>
                  <a:lnTo>
                    <a:pt x="22110" y="10947"/>
                  </a:lnTo>
                  <a:lnTo>
                    <a:pt x="25793" y="1094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4084553" y="458540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4073504" y="4596357"/>
              <a:ext cx="22225" cy="13335"/>
            </a:xfrm>
            <a:custGeom>
              <a:avLst/>
              <a:gdLst/>
              <a:ahLst/>
              <a:cxnLst/>
              <a:rect l="l" t="t" r="r" b="b"/>
              <a:pathLst>
                <a:path w="22225" h="13335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  <a:path w="22225" h="13335">
                  <a:moveTo>
                    <a:pt x="22098" y="9131"/>
                  </a:moveTo>
                  <a:lnTo>
                    <a:pt x="18415" y="9131"/>
                  </a:lnTo>
                  <a:lnTo>
                    <a:pt x="18415" y="5473"/>
                  </a:lnTo>
                  <a:lnTo>
                    <a:pt x="22098" y="9131"/>
                  </a:lnTo>
                  <a:close/>
                </a:path>
                <a:path w="22225" h="13335">
                  <a:moveTo>
                    <a:pt x="22098" y="12776"/>
                  </a:moveTo>
                  <a:lnTo>
                    <a:pt x="18415" y="9131"/>
                  </a:lnTo>
                  <a:lnTo>
                    <a:pt x="22098" y="12776"/>
                  </a:lnTo>
                  <a:lnTo>
                    <a:pt x="22098" y="9131"/>
                  </a:lnTo>
                  <a:lnTo>
                    <a:pt x="22098" y="12776"/>
                  </a:lnTo>
                  <a:lnTo>
                    <a:pt x="22098" y="9131"/>
                  </a:lnTo>
                  <a:lnTo>
                    <a:pt x="22098" y="12776"/>
                  </a:lnTo>
                  <a:close/>
                </a:path>
                <a:path w="22225" h="13335">
                  <a:moveTo>
                    <a:pt x="3683" y="9131"/>
                  </a:moveTo>
                  <a:lnTo>
                    <a:pt x="0" y="9131"/>
                  </a:lnTo>
                  <a:lnTo>
                    <a:pt x="3683" y="913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4081378" y="461461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4062951" y="461096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4051393" y="4616435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33159" y="3657"/>
                  </a:moveTo>
                  <a:lnTo>
                    <a:pt x="33159" y="7302"/>
                  </a:lnTo>
                  <a:lnTo>
                    <a:pt x="33159" y="3657"/>
                  </a:lnTo>
                  <a:lnTo>
                    <a:pt x="29476" y="7302"/>
                  </a:lnTo>
                  <a:lnTo>
                    <a:pt x="33159" y="3657"/>
                  </a:lnTo>
                  <a:close/>
                </a:path>
                <a:path w="40639" h="18414">
                  <a:moveTo>
                    <a:pt x="33159" y="3657"/>
                  </a:moveTo>
                  <a:lnTo>
                    <a:pt x="29476" y="7302"/>
                  </a:lnTo>
                  <a:lnTo>
                    <a:pt x="33159" y="3657"/>
                  </a:lnTo>
                  <a:lnTo>
                    <a:pt x="29476" y="3657"/>
                  </a:lnTo>
                  <a:lnTo>
                    <a:pt x="33159" y="3657"/>
                  </a:lnTo>
                  <a:close/>
                </a:path>
                <a:path w="40639" h="18414">
                  <a:moveTo>
                    <a:pt x="11048" y="0"/>
                  </a:moveTo>
                  <a:lnTo>
                    <a:pt x="11048" y="3657"/>
                  </a:lnTo>
                  <a:lnTo>
                    <a:pt x="7365" y="3657"/>
                  </a:lnTo>
                  <a:lnTo>
                    <a:pt x="11048" y="3657"/>
                  </a:lnTo>
                  <a:lnTo>
                    <a:pt x="11048" y="7302"/>
                  </a:lnTo>
                  <a:lnTo>
                    <a:pt x="7365" y="7302"/>
                  </a:lnTo>
                  <a:lnTo>
                    <a:pt x="7365" y="3657"/>
                  </a:lnTo>
                  <a:lnTo>
                    <a:pt x="11048" y="3657"/>
                  </a:lnTo>
                  <a:lnTo>
                    <a:pt x="11048" y="0"/>
                  </a:lnTo>
                  <a:close/>
                </a:path>
                <a:path w="40639" h="18414">
                  <a:moveTo>
                    <a:pt x="14731" y="3657"/>
                  </a:moveTo>
                  <a:lnTo>
                    <a:pt x="14731" y="7302"/>
                  </a:lnTo>
                  <a:lnTo>
                    <a:pt x="11048" y="7302"/>
                  </a:lnTo>
                  <a:lnTo>
                    <a:pt x="11048" y="3657"/>
                  </a:lnTo>
                  <a:lnTo>
                    <a:pt x="11048" y="7302"/>
                  </a:lnTo>
                  <a:lnTo>
                    <a:pt x="11048" y="3657"/>
                  </a:lnTo>
                  <a:lnTo>
                    <a:pt x="14731" y="3657"/>
                  </a:lnTo>
                  <a:lnTo>
                    <a:pt x="11048" y="3657"/>
                  </a:lnTo>
                  <a:lnTo>
                    <a:pt x="14731" y="3657"/>
                  </a:lnTo>
                  <a:lnTo>
                    <a:pt x="11048" y="3657"/>
                  </a:lnTo>
                  <a:lnTo>
                    <a:pt x="14731" y="3657"/>
                  </a:lnTo>
                  <a:close/>
                </a:path>
                <a:path w="40639" h="18414">
                  <a:moveTo>
                    <a:pt x="11048" y="3657"/>
                  </a:moveTo>
                  <a:lnTo>
                    <a:pt x="7365" y="3657"/>
                  </a:lnTo>
                  <a:lnTo>
                    <a:pt x="11048" y="0"/>
                  </a:lnTo>
                  <a:lnTo>
                    <a:pt x="11048" y="3657"/>
                  </a:lnTo>
                  <a:close/>
                </a:path>
                <a:path w="40639" h="18414">
                  <a:moveTo>
                    <a:pt x="7365" y="3657"/>
                  </a:moveTo>
                  <a:lnTo>
                    <a:pt x="3682" y="3657"/>
                  </a:lnTo>
                  <a:lnTo>
                    <a:pt x="7365" y="3657"/>
                  </a:lnTo>
                  <a:lnTo>
                    <a:pt x="3682" y="3657"/>
                  </a:lnTo>
                  <a:lnTo>
                    <a:pt x="7365" y="3657"/>
                  </a:lnTo>
                  <a:close/>
                </a:path>
                <a:path w="40639" h="18414">
                  <a:moveTo>
                    <a:pt x="7365" y="3657"/>
                  </a:moveTo>
                  <a:lnTo>
                    <a:pt x="3682" y="3657"/>
                  </a:lnTo>
                  <a:lnTo>
                    <a:pt x="7365" y="3657"/>
                  </a:lnTo>
                  <a:close/>
                </a:path>
                <a:path w="40639" h="18414">
                  <a:moveTo>
                    <a:pt x="25793" y="10960"/>
                  </a:moveTo>
                  <a:lnTo>
                    <a:pt x="22110" y="10960"/>
                  </a:lnTo>
                  <a:lnTo>
                    <a:pt x="25793" y="10960"/>
                  </a:lnTo>
                  <a:close/>
                </a:path>
                <a:path w="40639" h="18414">
                  <a:moveTo>
                    <a:pt x="3682" y="3657"/>
                  </a:moveTo>
                  <a:lnTo>
                    <a:pt x="0" y="3657"/>
                  </a:lnTo>
                  <a:lnTo>
                    <a:pt x="3682" y="3657"/>
                  </a:lnTo>
                  <a:close/>
                </a:path>
                <a:path w="40639" h="18414">
                  <a:moveTo>
                    <a:pt x="11048" y="10960"/>
                  </a:moveTo>
                  <a:lnTo>
                    <a:pt x="14731" y="10960"/>
                  </a:lnTo>
                  <a:lnTo>
                    <a:pt x="11048" y="10960"/>
                  </a:lnTo>
                  <a:lnTo>
                    <a:pt x="14731" y="10960"/>
                  </a:lnTo>
                  <a:lnTo>
                    <a:pt x="14731" y="14605"/>
                  </a:lnTo>
                  <a:lnTo>
                    <a:pt x="11048" y="10960"/>
                  </a:lnTo>
                  <a:lnTo>
                    <a:pt x="14731" y="7302"/>
                  </a:lnTo>
                  <a:lnTo>
                    <a:pt x="11048" y="10960"/>
                  </a:lnTo>
                  <a:lnTo>
                    <a:pt x="14731" y="10960"/>
                  </a:lnTo>
                  <a:lnTo>
                    <a:pt x="11048" y="10960"/>
                  </a:lnTo>
                  <a:close/>
                </a:path>
                <a:path w="40639" h="18414">
                  <a:moveTo>
                    <a:pt x="40525" y="18262"/>
                  </a:moveTo>
                  <a:lnTo>
                    <a:pt x="36842" y="18262"/>
                  </a:lnTo>
                  <a:lnTo>
                    <a:pt x="33159" y="18262"/>
                  </a:lnTo>
                  <a:lnTo>
                    <a:pt x="36842" y="18262"/>
                  </a:lnTo>
                  <a:lnTo>
                    <a:pt x="40525" y="18262"/>
                  </a:lnTo>
                  <a:close/>
                </a:path>
                <a:path w="40639" h="18414">
                  <a:moveTo>
                    <a:pt x="7365" y="10960"/>
                  </a:moveTo>
                  <a:lnTo>
                    <a:pt x="3682" y="10960"/>
                  </a:lnTo>
                  <a:lnTo>
                    <a:pt x="7365" y="1096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4055077" y="462739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4042173" y="4631040"/>
              <a:ext cx="42545" cy="11430"/>
            </a:xfrm>
            <a:custGeom>
              <a:avLst/>
              <a:gdLst/>
              <a:ahLst/>
              <a:cxnLst/>
              <a:rect l="l" t="t" r="r" b="b"/>
              <a:pathLst>
                <a:path w="42545" h="11429">
                  <a:moveTo>
                    <a:pt x="42379" y="7302"/>
                  </a:moveTo>
                  <a:lnTo>
                    <a:pt x="42379" y="10960"/>
                  </a:lnTo>
                  <a:lnTo>
                    <a:pt x="42379" y="7302"/>
                  </a:lnTo>
                  <a:lnTo>
                    <a:pt x="42379" y="10960"/>
                  </a:lnTo>
                  <a:lnTo>
                    <a:pt x="42379" y="7302"/>
                  </a:lnTo>
                  <a:lnTo>
                    <a:pt x="42379" y="10960"/>
                  </a:lnTo>
                  <a:lnTo>
                    <a:pt x="38696" y="10960"/>
                  </a:lnTo>
                  <a:lnTo>
                    <a:pt x="38696" y="7302"/>
                  </a:lnTo>
                  <a:lnTo>
                    <a:pt x="42379" y="7302"/>
                  </a:lnTo>
                  <a:close/>
                </a:path>
                <a:path w="42545" h="11429">
                  <a:moveTo>
                    <a:pt x="3682" y="0"/>
                  </a:moveTo>
                  <a:lnTo>
                    <a:pt x="7378" y="0"/>
                  </a:lnTo>
                  <a:lnTo>
                    <a:pt x="3682" y="0"/>
                  </a:lnTo>
                  <a:lnTo>
                    <a:pt x="7378" y="0"/>
                  </a:lnTo>
                  <a:lnTo>
                    <a:pt x="3682" y="0"/>
                  </a:lnTo>
                  <a:close/>
                </a:path>
                <a:path w="42545" h="11429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4062442" y="46420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4077187" y="464747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4031124" y="463834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4042173" y="463834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4034807" y="4638343"/>
              <a:ext cx="46355" cy="13335"/>
            </a:xfrm>
            <a:custGeom>
              <a:avLst/>
              <a:gdLst/>
              <a:ahLst/>
              <a:cxnLst/>
              <a:rect l="l" t="t" r="r" b="b"/>
              <a:pathLst>
                <a:path w="46354" h="13335">
                  <a:moveTo>
                    <a:pt x="46062" y="12776"/>
                  </a:moveTo>
                  <a:lnTo>
                    <a:pt x="42379" y="12776"/>
                  </a:lnTo>
                  <a:lnTo>
                    <a:pt x="46062" y="12776"/>
                  </a:lnTo>
                  <a:lnTo>
                    <a:pt x="42379" y="12776"/>
                  </a:lnTo>
                  <a:lnTo>
                    <a:pt x="46062" y="12776"/>
                  </a:lnTo>
                  <a:close/>
                </a:path>
                <a:path w="46354" h="13335">
                  <a:moveTo>
                    <a:pt x="3682" y="0"/>
                  </a:moveTo>
                  <a:lnTo>
                    <a:pt x="3682" y="3657"/>
                  </a:lnTo>
                  <a:lnTo>
                    <a:pt x="3682" y="0"/>
                  </a:lnTo>
                  <a:lnTo>
                    <a:pt x="3682" y="3657"/>
                  </a:lnTo>
                  <a:lnTo>
                    <a:pt x="0" y="3657"/>
                  </a:lnTo>
                  <a:lnTo>
                    <a:pt x="0" y="0"/>
                  </a:lnTo>
                  <a:lnTo>
                    <a:pt x="368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4038490" y="46420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4069808" y="465111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4055077" y="465111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4073504" y="465477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4055077" y="465111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4023746" y="4643829"/>
              <a:ext cx="53975" cy="18415"/>
            </a:xfrm>
            <a:custGeom>
              <a:avLst/>
              <a:gdLst/>
              <a:ahLst/>
              <a:cxnLst/>
              <a:rect l="l" t="t" r="r" b="b"/>
              <a:pathLst>
                <a:path w="53975" h="18414">
                  <a:moveTo>
                    <a:pt x="49758" y="14592"/>
                  </a:moveTo>
                  <a:lnTo>
                    <a:pt x="53441" y="14592"/>
                  </a:lnTo>
                  <a:lnTo>
                    <a:pt x="49758" y="14592"/>
                  </a:lnTo>
                  <a:close/>
                </a:path>
                <a:path w="53975" h="18414">
                  <a:moveTo>
                    <a:pt x="7378" y="3644"/>
                  </a:moveTo>
                  <a:lnTo>
                    <a:pt x="3695" y="3644"/>
                  </a:lnTo>
                  <a:lnTo>
                    <a:pt x="0" y="3644"/>
                  </a:lnTo>
                  <a:lnTo>
                    <a:pt x="3695" y="3644"/>
                  </a:lnTo>
                  <a:lnTo>
                    <a:pt x="3695" y="0"/>
                  </a:lnTo>
                  <a:lnTo>
                    <a:pt x="3695" y="3644"/>
                  </a:lnTo>
                  <a:lnTo>
                    <a:pt x="7378" y="3644"/>
                  </a:lnTo>
                  <a:lnTo>
                    <a:pt x="7378" y="0"/>
                  </a:lnTo>
                  <a:lnTo>
                    <a:pt x="7378" y="3644"/>
                  </a:lnTo>
                  <a:close/>
                </a:path>
                <a:path w="53975" h="18414">
                  <a:moveTo>
                    <a:pt x="49758" y="14592"/>
                  </a:moveTo>
                  <a:lnTo>
                    <a:pt x="49758" y="18249"/>
                  </a:lnTo>
                  <a:lnTo>
                    <a:pt x="46062" y="18249"/>
                  </a:lnTo>
                  <a:lnTo>
                    <a:pt x="46062" y="14592"/>
                  </a:lnTo>
                  <a:lnTo>
                    <a:pt x="46062" y="18249"/>
                  </a:lnTo>
                  <a:lnTo>
                    <a:pt x="46062" y="14592"/>
                  </a:lnTo>
                  <a:lnTo>
                    <a:pt x="49758" y="1459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4042681" y="4652948"/>
              <a:ext cx="30480" cy="7620"/>
            </a:xfrm>
            <a:custGeom>
              <a:avLst/>
              <a:gdLst/>
              <a:ahLst/>
              <a:cxnLst/>
              <a:rect l="l" t="t" r="r" b="b"/>
              <a:pathLst>
                <a:path w="30479" h="7620">
                  <a:moveTo>
                    <a:pt x="0" y="0"/>
                  </a:moveTo>
                  <a:lnTo>
                    <a:pt x="6350" y="0"/>
                  </a:lnTo>
                </a:path>
                <a:path w="30479" h="7620">
                  <a:moveTo>
                    <a:pt x="23952" y="7302"/>
                  </a:moveTo>
                  <a:lnTo>
                    <a:pt x="30302" y="7302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4080870" y="466207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4020063" y="4647474"/>
              <a:ext cx="60960" cy="18415"/>
            </a:xfrm>
            <a:custGeom>
              <a:avLst/>
              <a:gdLst/>
              <a:ahLst/>
              <a:cxnLst/>
              <a:rect l="l" t="t" r="r" b="b"/>
              <a:pathLst>
                <a:path w="60960" h="18414">
                  <a:moveTo>
                    <a:pt x="60807" y="14604"/>
                  </a:moveTo>
                  <a:lnTo>
                    <a:pt x="60807" y="18249"/>
                  </a:lnTo>
                  <a:lnTo>
                    <a:pt x="57124" y="14604"/>
                  </a:lnTo>
                  <a:lnTo>
                    <a:pt x="60807" y="14604"/>
                  </a:lnTo>
                  <a:close/>
                </a:path>
                <a:path w="60960" h="18414">
                  <a:moveTo>
                    <a:pt x="7378" y="3644"/>
                  </a:moveTo>
                  <a:lnTo>
                    <a:pt x="11061" y="3644"/>
                  </a:lnTo>
                  <a:lnTo>
                    <a:pt x="7378" y="3644"/>
                  </a:lnTo>
                  <a:lnTo>
                    <a:pt x="11061" y="3644"/>
                  </a:lnTo>
                  <a:lnTo>
                    <a:pt x="11061" y="7302"/>
                  </a:lnTo>
                  <a:lnTo>
                    <a:pt x="7378" y="3644"/>
                  </a:lnTo>
                  <a:lnTo>
                    <a:pt x="11061" y="3644"/>
                  </a:lnTo>
                  <a:lnTo>
                    <a:pt x="7378" y="3644"/>
                  </a:lnTo>
                  <a:close/>
                </a:path>
                <a:path w="60960" h="18414">
                  <a:moveTo>
                    <a:pt x="0" y="3644"/>
                  </a:moveTo>
                  <a:lnTo>
                    <a:pt x="0" y="0"/>
                  </a:lnTo>
                  <a:lnTo>
                    <a:pt x="0" y="3644"/>
                  </a:lnTo>
                  <a:lnTo>
                    <a:pt x="3682" y="0"/>
                  </a:lnTo>
                  <a:lnTo>
                    <a:pt x="0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4077187" y="466938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4012697" y="4651119"/>
              <a:ext cx="68580" cy="22225"/>
            </a:xfrm>
            <a:custGeom>
              <a:avLst/>
              <a:gdLst/>
              <a:ahLst/>
              <a:cxnLst/>
              <a:rect l="l" t="t" r="r" b="b"/>
              <a:pathLst>
                <a:path w="68579" h="22225">
                  <a:moveTo>
                    <a:pt x="68173" y="21907"/>
                  </a:moveTo>
                  <a:lnTo>
                    <a:pt x="64490" y="21907"/>
                  </a:lnTo>
                  <a:lnTo>
                    <a:pt x="64490" y="18262"/>
                  </a:lnTo>
                  <a:lnTo>
                    <a:pt x="64490" y="21907"/>
                  </a:lnTo>
                  <a:lnTo>
                    <a:pt x="68173" y="18262"/>
                  </a:lnTo>
                  <a:lnTo>
                    <a:pt x="68173" y="21907"/>
                  </a:lnTo>
                  <a:close/>
                </a:path>
                <a:path w="68579" h="22225">
                  <a:moveTo>
                    <a:pt x="57111" y="18262"/>
                  </a:moveTo>
                  <a:lnTo>
                    <a:pt x="53428" y="18262"/>
                  </a:lnTo>
                  <a:lnTo>
                    <a:pt x="49745" y="18262"/>
                  </a:lnTo>
                  <a:lnTo>
                    <a:pt x="53428" y="18262"/>
                  </a:lnTo>
                  <a:lnTo>
                    <a:pt x="57111" y="18262"/>
                  </a:lnTo>
                  <a:lnTo>
                    <a:pt x="53428" y="18262"/>
                  </a:lnTo>
                  <a:lnTo>
                    <a:pt x="57111" y="18262"/>
                  </a:lnTo>
                  <a:close/>
                </a:path>
                <a:path w="68579" h="22225">
                  <a:moveTo>
                    <a:pt x="7366" y="3657"/>
                  </a:moveTo>
                  <a:lnTo>
                    <a:pt x="7366" y="0"/>
                  </a:lnTo>
                  <a:lnTo>
                    <a:pt x="7366" y="3657"/>
                  </a:lnTo>
                  <a:lnTo>
                    <a:pt x="3683" y="3657"/>
                  </a:lnTo>
                  <a:lnTo>
                    <a:pt x="7366" y="3657"/>
                  </a:lnTo>
                  <a:lnTo>
                    <a:pt x="7366" y="0"/>
                  </a:lnTo>
                  <a:lnTo>
                    <a:pt x="7366" y="3657"/>
                  </a:lnTo>
                  <a:close/>
                </a:path>
                <a:path w="68579" h="22225">
                  <a:moveTo>
                    <a:pt x="42379" y="14605"/>
                  </a:moveTo>
                  <a:lnTo>
                    <a:pt x="38696" y="14605"/>
                  </a:lnTo>
                  <a:lnTo>
                    <a:pt x="42379" y="14605"/>
                  </a:lnTo>
                  <a:lnTo>
                    <a:pt x="38696" y="14605"/>
                  </a:lnTo>
                  <a:lnTo>
                    <a:pt x="42379" y="14605"/>
                  </a:lnTo>
                  <a:close/>
                </a:path>
                <a:path w="68579" h="22225">
                  <a:moveTo>
                    <a:pt x="33159" y="10960"/>
                  </a:moveTo>
                  <a:lnTo>
                    <a:pt x="29476" y="10960"/>
                  </a:lnTo>
                  <a:lnTo>
                    <a:pt x="33159" y="10960"/>
                  </a:lnTo>
                  <a:close/>
                </a:path>
                <a:path w="68579" h="22225">
                  <a:moveTo>
                    <a:pt x="46062" y="18262"/>
                  </a:moveTo>
                  <a:lnTo>
                    <a:pt x="49745" y="18262"/>
                  </a:lnTo>
                  <a:lnTo>
                    <a:pt x="49745" y="21907"/>
                  </a:lnTo>
                  <a:lnTo>
                    <a:pt x="46062" y="21907"/>
                  </a:lnTo>
                  <a:lnTo>
                    <a:pt x="46062" y="18262"/>
                  </a:lnTo>
                  <a:close/>
                </a:path>
                <a:path w="68579" h="22225">
                  <a:moveTo>
                    <a:pt x="49745" y="18262"/>
                  </a:moveTo>
                  <a:lnTo>
                    <a:pt x="46062" y="18262"/>
                  </a:lnTo>
                </a:path>
                <a:path w="68579" h="22225">
                  <a:moveTo>
                    <a:pt x="7366" y="3657"/>
                  </a:moveTo>
                  <a:lnTo>
                    <a:pt x="3683" y="3657"/>
                  </a:lnTo>
                  <a:lnTo>
                    <a:pt x="7366" y="3657"/>
                  </a:lnTo>
                  <a:lnTo>
                    <a:pt x="3683" y="3657"/>
                  </a:lnTo>
                  <a:lnTo>
                    <a:pt x="7366" y="3657"/>
                  </a:lnTo>
                  <a:close/>
                </a:path>
                <a:path w="68579" h="22225">
                  <a:moveTo>
                    <a:pt x="46062" y="18262"/>
                  </a:moveTo>
                  <a:lnTo>
                    <a:pt x="42379" y="18262"/>
                  </a:lnTo>
                  <a:lnTo>
                    <a:pt x="46062" y="18262"/>
                  </a:lnTo>
                  <a:close/>
                </a:path>
                <a:path w="68579" h="22225">
                  <a:moveTo>
                    <a:pt x="36855" y="18262"/>
                  </a:moveTo>
                  <a:lnTo>
                    <a:pt x="36855" y="14605"/>
                  </a:lnTo>
                  <a:lnTo>
                    <a:pt x="38696" y="14605"/>
                  </a:lnTo>
                  <a:lnTo>
                    <a:pt x="36855" y="18262"/>
                  </a:lnTo>
                  <a:close/>
                </a:path>
                <a:path w="68579" h="22225">
                  <a:moveTo>
                    <a:pt x="33159" y="14605"/>
                  </a:moveTo>
                  <a:lnTo>
                    <a:pt x="33159" y="18262"/>
                  </a:lnTo>
                  <a:lnTo>
                    <a:pt x="33159" y="14605"/>
                  </a:lnTo>
                  <a:lnTo>
                    <a:pt x="29476" y="14605"/>
                  </a:lnTo>
                  <a:lnTo>
                    <a:pt x="33159" y="14605"/>
                  </a:lnTo>
                  <a:lnTo>
                    <a:pt x="29476" y="14605"/>
                  </a:lnTo>
                  <a:lnTo>
                    <a:pt x="33159" y="14605"/>
                  </a:lnTo>
                  <a:lnTo>
                    <a:pt x="29476" y="14605"/>
                  </a:lnTo>
                  <a:lnTo>
                    <a:pt x="33159" y="14605"/>
                  </a:lnTo>
                  <a:close/>
                </a:path>
                <a:path w="68579" h="22225">
                  <a:moveTo>
                    <a:pt x="0" y="7302"/>
                  </a:moveTo>
                  <a:lnTo>
                    <a:pt x="3683" y="7302"/>
                  </a:lnTo>
                  <a:lnTo>
                    <a:pt x="0" y="730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4012697" y="465842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4012697" y="4658422"/>
              <a:ext cx="38735" cy="14604"/>
            </a:xfrm>
            <a:custGeom>
              <a:avLst/>
              <a:gdLst/>
              <a:ahLst/>
              <a:cxnLst/>
              <a:rect l="l" t="t" r="r" b="b"/>
              <a:pathLst>
                <a:path w="38735" h="14604">
                  <a:moveTo>
                    <a:pt x="36855" y="10960"/>
                  </a:moveTo>
                  <a:lnTo>
                    <a:pt x="38696" y="10960"/>
                  </a:lnTo>
                  <a:lnTo>
                    <a:pt x="38696" y="14605"/>
                  </a:lnTo>
                  <a:lnTo>
                    <a:pt x="36855" y="10960"/>
                  </a:lnTo>
                  <a:lnTo>
                    <a:pt x="36855" y="14605"/>
                  </a:lnTo>
                  <a:lnTo>
                    <a:pt x="36855" y="10960"/>
                  </a:lnTo>
                  <a:close/>
                </a:path>
                <a:path w="38735" h="14604">
                  <a:moveTo>
                    <a:pt x="3683" y="0"/>
                  </a:moveTo>
                  <a:lnTo>
                    <a:pt x="3683" y="3657"/>
                  </a:lnTo>
                  <a:lnTo>
                    <a:pt x="3683" y="0"/>
                  </a:lnTo>
                  <a:lnTo>
                    <a:pt x="3683" y="3657"/>
                  </a:lnTo>
                  <a:lnTo>
                    <a:pt x="0" y="3657"/>
                  </a:lnTo>
                  <a:lnTo>
                    <a:pt x="3683" y="3657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4055077" y="467302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4049552" y="467302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841" y="0"/>
                  </a:moveTo>
                  <a:lnTo>
                    <a:pt x="0" y="0"/>
                  </a:lnTo>
                  <a:lnTo>
                    <a:pt x="184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4020063" y="466207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4051393" y="467302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4042173" y="466938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4049552" y="467302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4058760" y="467668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83" y="0"/>
                  </a:moveTo>
                  <a:lnTo>
                    <a:pt x="3683" y="3644"/>
                  </a:lnTo>
                  <a:lnTo>
                    <a:pt x="0" y="3644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4012697" y="466207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4042173" y="4673026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3682" y="3657"/>
                  </a:moveTo>
                  <a:lnTo>
                    <a:pt x="0" y="3657"/>
                  </a:lnTo>
                  <a:lnTo>
                    <a:pt x="3682" y="0"/>
                  </a:lnTo>
                  <a:lnTo>
                    <a:pt x="3682" y="3657"/>
                  </a:lnTo>
                  <a:lnTo>
                    <a:pt x="0" y="3657"/>
                  </a:lnTo>
                  <a:lnTo>
                    <a:pt x="3682" y="3657"/>
                  </a:lnTo>
                  <a:close/>
                </a:path>
                <a:path w="9525" h="3810">
                  <a:moveTo>
                    <a:pt x="7378" y="3657"/>
                  </a:moveTo>
                  <a:lnTo>
                    <a:pt x="9220" y="3657"/>
                  </a:lnTo>
                  <a:lnTo>
                    <a:pt x="7378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4012697" y="466572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4055077" y="467668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4034807" y="4673026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3682" y="7302"/>
                  </a:moveTo>
                  <a:lnTo>
                    <a:pt x="0" y="10960"/>
                  </a:lnTo>
                  <a:lnTo>
                    <a:pt x="0" y="7302"/>
                  </a:lnTo>
                  <a:lnTo>
                    <a:pt x="3682" y="7302"/>
                  </a:lnTo>
                  <a:lnTo>
                    <a:pt x="3682" y="3657"/>
                  </a:lnTo>
                  <a:lnTo>
                    <a:pt x="3682" y="0"/>
                  </a:lnTo>
                  <a:lnTo>
                    <a:pt x="7365" y="3657"/>
                  </a:lnTo>
                  <a:lnTo>
                    <a:pt x="3682" y="3657"/>
                  </a:lnTo>
                  <a:lnTo>
                    <a:pt x="7365" y="3657"/>
                  </a:lnTo>
                  <a:lnTo>
                    <a:pt x="3682" y="3657"/>
                  </a:lnTo>
                  <a:lnTo>
                    <a:pt x="3682" y="7302"/>
                  </a:lnTo>
                  <a:close/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3868983" y="461643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4042173" y="4676684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  <a:path w="13335" h="3810">
                  <a:moveTo>
                    <a:pt x="12903" y="3644"/>
                  </a:moveTo>
                  <a:lnTo>
                    <a:pt x="9220" y="3644"/>
                  </a:lnTo>
                  <a:lnTo>
                    <a:pt x="12903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4049552" y="467668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4038490" y="4676684"/>
              <a:ext cx="20320" cy="7620"/>
            </a:xfrm>
            <a:custGeom>
              <a:avLst/>
              <a:gdLst/>
              <a:ahLst/>
              <a:cxnLst/>
              <a:rect l="l" t="t" r="r" b="b"/>
              <a:pathLst>
                <a:path w="20320" h="7620">
                  <a:moveTo>
                    <a:pt x="0" y="3644"/>
                  </a:moveTo>
                  <a:lnTo>
                    <a:pt x="3683" y="3644"/>
                  </a:lnTo>
                  <a:lnTo>
                    <a:pt x="0" y="3644"/>
                  </a:lnTo>
                  <a:lnTo>
                    <a:pt x="3683" y="3644"/>
                  </a:lnTo>
                  <a:lnTo>
                    <a:pt x="3683" y="0"/>
                  </a:lnTo>
                  <a:lnTo>
                    <a:pt x="3683" y="3644"/>
                  </a:lnTo>
                  <a:lnTo>
                    <a:pt x="0" y="3644"/>
                  </a:lnTo>
                  <a:close/>
                </a:path>
                <a:path w="20320" h="7620">
                  <a:moveTo>
                    <a:pt x="20269" y="7302"/>
                  </a:moveTo>
                  <a:lnTo>
                    <a:pt x="16586" y="7302"/>
                  </a:lnTo>
                  <a:lnTo>
                    <a:pt x="20269" y="7302"/>
                  </a:lnTo>
                  <a:close/>
                </a:path>
                <a:path w="20320" h="7620">
                  <a:moveTo>
                    <a:pt x="3683" y="3644"/>
                  </a:moveTo>
                  <a:lnTo>
                    <a:pt x="0" y="3644"/>
                  </a:lnTo>
                  <a:lnTo>
                    <a:pt x="3683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4042173" y="468032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4042173" y="4683986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lnTo>
                    <a:pt x="0" y="0"/>
                  </a:lnTo>
                  <a:lnTo>
                    <a:pt x="3682" y="0"/>
                  </a:lnTo>
                  <a:close/>
                </a:path>
                <a:path w="9525" h="3810">
                  <a:moveTo>
                    <a:pt x="9220" y="3657"/>
                  </a:moveTo>
                  <a:lnTo>
                    <a:pt x="7378" y="3657"/>
                  </a:lnTo>
                  <a:lnTo>
                    <a:pt x="9220" y="3657"/>
                  </a:lnTo>
                  <a:lnTo>
                    <a:pt x="9220" y="0"/>
                  </a:lnTo>
                  <a:lnTo>
                    <a:pt x="922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3878204" y="46310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4023746" y="468032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4005331" y="4680329"/>
              <a:ext cx="50165" cy="16510"/>
            </a:xfrm>
            <a:custGeom>
              <a:avLst/>
              <a:gdLst/>
              <a:ahLst/>
              <a:cxnLst/>
              <a:rect l="l" t="t" r="r" b="b"/>
              <a:pathLst>
                <a:path w="50164" h="16510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lnTo>
                    <a:pt x="0" y="0"/>
                  </a:lnTo>
                  <a:lnTo>
                    <a:pt x="3682" y="0"/>
                  </a:lnTo>
                  <a:close/>
                </a:path>
                <a:path w="50164" h="16510">
                  <a:moveTo>
                    <a:pt x="46062" y="12788"/>
                  </a:moveTo>
                  <a:lnTo>
                    <a:pt x="46062" y="16433"/>
                  </a:lnTo>
                  <a:lnTo>
                    <a:pt x="46062" y="12788"/>
                  </a:lnTo>
                  <a:lnTo>
                    <a:pt x="46062" y="16433"/>
                  </a:lnTo>
                  <a:lnTo>
                    <a:pt x="44221" y="16433"/>
                  </a:lnTo>
                  <a:lnTo>
                    <a:pt x="46062" y="16433"/>
                  </a:lnTo>
                  <a:lnTo>
                    <a:pt x="44221" y="16433"/>
                  </a:lnTo>
                  <a:lnTo>
                    <a:pt x="46062" y="16433"/>
                  </a:lnTo>
                  <a:lnTo>
                    <a:pt x="49745" y="12788"/>
                  </a:lnTo>
                  <a:lnTo>
                    <a:pt x="46062" y="16433"/>
                  </a:lnTo>
                  <a:lnTo>
                    <a:pt x="44221" y="16433"/>
                  </a:lnTo>
                  <a:lnTo>
                    <a:pt x="44221" y="12788"/>
                  </a:lnTo>
                  <a:lnTo>
                    <a:pt x="46062" y="12788"/>
                  </a:lnTo>
                  <a:lnTo>
                    <a:pt x="44221" y="12788"/>
                  </a:lnTo>
                  <a:lnTo>
                    <a:pt x="46062" y="1278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4031124" y="468764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08"/>
                  </a:moveTo>
                  <a:lnTo>
                    <a:pt x="3175" y="90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4027441" y="468946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4003489" y="4687644"/>
              <a:ext cx="38735" cy="13335"/>
            </a:xfrm>
            <a:custGeom>
              <a:avLst/>
              <a:gdLst/>
              <a:ahLst/>
              <a:cxnLst/>
              <a:rect l="l" t="t" r="r" b="b"/>
              <a:pathLst>
                <a:path w="38735" h="13335">
                  <a:moveTo>
                    <a:pt x="35001" y="9118"/>
                  </a:moveTo>
                  <a:lnTo>
                    <a:pt x="38684" y="9118"/>
                  </a:lnTo>
                  <a:lnTo>
                    <a:pt x="35001" y="9118"/>
                  </a:lnTo>
                  <a:lnTo>
                    <a:pt x="38684" y="9118"/>
                  </a:lnTo>
                  <a:lnTo>
                    <a:pt x="38684" y="12776"/>
                  </a:lnTo>
                  <a:lnTo>
                    <a:pt x="35001" y="12776"/>
                  </a:lnTo>
                  <a:lnTo>
                    <a:pt x="35001" y="9118"/>
                  </a:lnTo>
                  <a:close/>
                </a:path>
                <a:path w="38735" h="13335">
                  <a:moveTo>
                    <a:pt x="27635" y="5473"/>
                  </a:moveTo>
                  <a:lnTo>
                    <a:pt x="27635" y="9118"/>
                  </a:lnTo>
                  <a:lnTo>
                    <a:pt x="31318" y="9118"/>
                  </a:lnTo>
                  <a:lnTo>
                    <a:pt x="27635" y="9118"/>
                  </a:lnTo>
                  <a:lnTo>
                    <a:pt x="27635" y="5473"/>
                  </a:lnTo>
                  <a:close/>
                </a:path>
                <a:path w="38735" h="13335">
                  <a:moveTo>
                    <a:pt x="1841" y="0"/>
                  </a:moveTo>
                  <a:lnTo>
                    <a:pt x="1841" y="1816"/>
                  </a:lnTo>
                  <a:lnTo>
                    <a:pt x="0" y="1816"/>
                  </a:lnTo>
                  <a:lnTo>
                    <a:pt x="184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4003489" y="468764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08"/>
                  </a:moveTo>
                  <a:lnTo>
                    <a:pt x="3175" y="90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3996110" y="4687644"/>
              <a:ext cx="38735" cy="16510"/>
            </a:xfrm>
            <a:custGeom>
              <a:avLst/>
              <a:gdLst/>
              <a:ahLst/>
              <a:cxnLst/>
              <a:rect l="l" t="t" r="r" b="b"/>
              <a:pathLst>
                <a:path w="38735" h="16510">
                  <a:moveTo>
                    <a:pt x="7378" y="0"/>
                  </a:moveTo>
                  <a:lnTo>
                    <a:pt x="7378" y="1816"/>
                  </a:lnTo>
                  <a:lnTo>
                    <a:pt x="3695" y="1816"/>
                  </a:lnTo>
                  <a:lnTo>
                    <a:pt x="3695" y="5473"/>
                  </a:lnTo>
                  <a:lnTo>
                    <a:pt x="3695" y="1816"/>
                  </a:lnTo>
                  <a:lnTo>
                    <a:pt x="3695" y="5473"/>
                  </a:lnTo>
                  <a:lnTo>
                    <a:pt x="3695" y="1816"/>
                  </a:lnTo>
                  <a:lnTo>
                    <a:pt x="7378" y="1816"/>
                  </a:lnTo>
                  <a:lnTo>
                    <a:pt x="3695" y="5473"/>
                  </a:lnTo>
                  <a:lnTo>
                    <a:pt x="3695" y="1816"/>
                  </a:lnTo>
                  <a:lnTo>
                    <a:pt x="3695" y="5473"/>
                  </a:lnTo>
                  <a:lnTo>
                    <a:pt x="3695" y="1816"/>
                  </a:lnTo>
                  <a:lnTo>
                    <a:pt x="3695" y="5473"/>
                  </a:lnTo>
                  <a:lnTo>
                    <a:pt x="3695" y="1816"/>
                  </a:lnTo>
                  <a:lnTo>
                    <a:pt x="7378" y="1816"/>
                  </a:lnTo>
                  <a:lnTo>
                    <a:pt x="7378" y="0"/>
                  </a:lnTo>
                  <a:close/>
                </a:path>
                <a:path w="38735" h="16510">
                  <a:moveTo>
                    <a:pt x="3695" y="1816"/>
                  </a:moveTo>
                  <a:lnTo>
                    <a:pt x="0" y="1816"/>
                  </a:lnTo>
                  <a:lnTo>
                    <a:pt x="3695" y="1816"/>
                  </a:lnTo>
                  <a:close/>
                </a:path>
                <a:path w="38735" h="16510">
                  <a:moveTo>
                    <a:pt x="38696" y="16421"/>
                  </a:moveTo>
                  <a:lnTo>
                    <a:pt x="35013" y="16421"/>
                  </a:lnTo>
                  <a:lnTo>
                    <a:pt x="38696" y="1642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4023746" y="470042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3988744" y="4693118"/>
              <a:ext cx="50165" cy="18415"/>
            </a:xfrm>
            <a:custGeom>
              <a:avLst/>
              <a:gdLst/>
              <a:ahLst/>
              <a:cxnLst/>
              <a:rect l="l" t="t" r="r" b="b"/>
              <a:pathLst>
                <a:path w="50164" h="18414">
                  <a:moveTo>
                    <a:pt x="35001" y="10947"/>
                  </a:moveTo>
                  <a:lnTo>
                    <a:pt x="38696" y="10947"/>
                  </a:lnTo>
                  <a:lnTo>
                    <a:pt x="35001" y="10947"/>
                  </a:lnTo>
                  <a:lnTo>
                    <a:pt x="38696" y="10947"/>
                  </a:lnTo>
                  <a:lnTo>
                    <a:pt x="35001" y="10947"/>
                  </a:lnTo>
                  <a:close/>
                </a:path>
                <a:path w="50164" h="18414">
                  <a:moveTo>
                    <a:pt x="38696" y="14604"/>
                  </a:moveTo>
                  <a:lnTo>
                    <a:pt x="42379" y="14604"/>
                  </a:lnTo>
                  <a:lnTo>
                    <a:pt x="38696" y="14604"/>
                  </a:lnTo>
                  <a:close/>
                </a:path>
                <a:path w="50164" h="18414">
                  <a:moveTo>
                    <a:pt x="3682" y="0"/>
                  </a:moveTo>
                  <a:lnTo>
                    <a:pt x="3682" y="3644"/>
                  </a:lnTo>
                  <a:lnTo>
                    <a:pt x="3682" y="0"/>
                  </a:lnTo>
                  <a:lnTo>
                    <a:pt x="3682" y="3644"/>
                  </a:lnTo>
                  <a:lnTo>
                    <a:pt x="0" y="3644"/>
                  </a:lnTo>
                  <a:lnTo>
                    <a:pt x="3682" y="3644"/>
                  </a:lnTo>
                  <a:lnTo>
                    <a:pt x="3682" y="0"/>
                  </a:lnTo>
                  <a:close/>
                </a:path>
                <a:path w="50164" h="18414">
                  <a:moveTo>
                    <a:pt x="49745" y="18249"/>
                  </a:moveTo>
                  <a:lnTo>
                    <a:pt x="46062" y="18249"/>
                  </a:lnTo>
                  <a:lnTo>
                    <a:pt x="49745" y="1824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3916888" y="467668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4027441" y="471502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4009014" y="47113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4005331" y="471501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82" y="3657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3682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4009014" y="47113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3915046" y="4687644"/>
              <a:ext cx="109220" cy="34925"/>
            </a:xfrm>
            <a:custGeom>
              <a:avLst/>
              <a:gdLst/>
              <a:ahLst/>
              <a:cxnLst/>
              <a:rect l="l" t="t" r="r" b="b"/>
              <a:pathLst>
                <a:path w="109220" h="34925">
                  <a:moveTo>
                    <a:pt x="93967" y="23723"/>
                  </a:moveTo>
                  <a:lnTo>
                    <a:pt x="90284" y="27381"/>
                  </a:lnTo>
                  <a:lnTo>
                    <a:pt x="93967" y="23723"/>
                  </a:lnTo>
                  <a:close/>
                </a:path>
                <a:path w="109220" h="34925">
                  <a:moveTo>
                    <a:pt x="105016" y="34683"/>
                  </a:moveTo>
                  <a:lnTo>
                    <a:pt x="101333" y="34683"/>
                  </a:lnTo>
                  <a:lnTo>
                    <a:pt x="101333" y="31038"/>
                  </a:lnTo>
                  <a:lnTo>
                    <a:pt x="105016" y="31038"/>
                  </a:lnTo>
                  <a:lnTo>
                    <a:pt x="105016" y="34683"/>
                  </a:lnTo>
                  <a:close/>
                </a:path>
                <a:path w="109220" h="34925">
                  <a:moveTo>
                    <a:pt x="105016" y="31026"/>
                  </a:moveTo>
                  <a:lnTo>
                    <a:pt x="108699" y="31026"/>
                  </a:lnTo>
                  <a:lnTo>
                    <a:pt x="105016" y="31026"/>
                  </a:lnTo>
                  <a:close/>
                </a:path>
                <a:path w="109220" h="34925">
                  <a:moveTo>
                    <a:pt x="93967" y="31026"/>
                  </a:moveTo>
                  <a:lnTo>
                    <a:pt x="90284" y="31026"/>
                  </a:lnTo>
                  <a:lnTo>
                    <a:pt x="90284" y="34683"/>
                  </a:lnTo>
                  <a:lnTo>
                    <a:pt x="90284" y="31026"/>
                  </a:lnTo>
                  <a:lnTo>
                    <a:pt x="93967" y="31026"/>
                  </a:lnTo>
                  <a:lnTo>
                    <a:pt x="93967" y="27381"/>
                  </a:lnTo>
                  <a:lnTo>
                    <a:pt x="93967" y="31026"/>
                  </a:lnTo>
                  <a:close/>
                </a:path>
                <a:path w="109220" h="34925">
                  <a:moveTo>
                    <a:pt x="1841" y="1816"/>
                  </a:moveTo>
                  <a:lnTo>
                    <a:pt x="0" y="1816"/>
                  </a:lnTo>
                  <a:lnTo>
                    <a:pt x="0" y="0"/>
                  </a:lnTo>
                  <a:lnTo>
                    <a:pt x="1841" y="1816"/>
                  </a:lnTo>
                  <a:close/>
                </a:path>
                <a:path w="109220" h="34925">
                  <a:moveTo>
                    <a:pt x="58953" y="23723"/>
                  </a:moveTo>
                  <a:lnTo>
                    <a:pt x="62649" y="20078"/>
                  </a:lnTo>
                  <a:lnTo>
                    <a:pt x="62649" y="23723"/>
                  </a:lnTo>
                  <a:lnTo>
                    <a:pt x="58953" y="23723"/>
                  </a:lnTo>
                  <a:close/>
                </a:path>
                <a:path w="109220" h="34925">
                  <a:moveTo>
                    <a:pt x="20269" y="12776"/>
                  </a:moveTo>
                  <a:lnTo>
                    <a:pt x="20269" y="9118"/>
                  </a:lnTo>
                  <a:lnTo>
                    <a:pt x="16586" y="9118"/>
                  </a:lnTo>
                  <a:lnTo>
                    <a:pt x="20269" y="9118"/>
                  </a:lnTo>
                  <a:lnTo>
                    <a:pt x="20269" y="12776"/>
                  </a:lnTo>
                  <a:close/>
                </a:path>
                <a:path w="109220" h="34925">
                  <a:moveTo>
                    <a:pt x="12903" y="9118"/>
                  </a:moveTo>
                  <a:lnTo>
                    <a:pt x="9220" y="9118"/>
                  </a:lnTo>
                  <a:lnTo>
                    <a:pt x="9220" y="5473"/>
                  </a:lnTo>
                  <a:lnTo>
                    <a:pt x="9220" y="9118"/>
                  </a:lnTo>
                  <a:lnTo>
                    <a:pt x="12903" y="9118"/>
                  </a:lnTo>
                  <a:close/>
                </a:path>
                <a:path w="109220" h="34925">
                  <a:moveTo>
                    <a:pt x="31318" y="20078"/>
                  </a:moveTo>
                  <a:lnTo>
                    <a:pt x="31318" y="16421"/>
                  </a:lnTo>
                  <a:lnTo>
                    <a:pt x="27635" y="16421"/>
                  </a:lnTo>
                  <a:lnTo>
                    <a:pt x="31318" y="16421"/>
                  </a:lnTo>
                  <a:lnTo>
                    <a:pt x="31318" y="200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3946364" y="47077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3996110" y="472597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3657"/>
                  </a:lnTo>
                  <a:lnTo>
                    <a:pt x="0" y="7302"/>
                  </a:lnTo>
                  <a:lnTo>
                    <a:pt x="0" y="3657"/>
                  </a:lnTo>
                  <a:lnTo>
                    <a:pt x="0" y="7302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4012697" y="473327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3996110" y="472597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3657"/>
                  </a:moveTo>
                  <a:lnTo>
                    <a:pt x="3695" y="3657"/>
                  </a:lnTo>
                  <a:lnTo>
                    <a:pt x="0" y="3657"/>
                  </a:lnTo>
                  <a:lnTo>
                    <a:pt x="3695" y="3657"/>
                  </a:lnTo>
                  <a:lnTo>
                    <a:pt x="3695" y="0"/>
                  </a:lnTo>
                  <a:lnTo>
                    <a:pt x="3695" y="3657"/>
                  </a:lnTo>
                  <a:lnTo>
                    <a:pt x="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3953743" y="471502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3974000" y="47223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3996110" y="472963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3644"/>
                  </a:moveTo>
                  <a:lnTo>
                    <a:pt x="0" y="3644"/>
                  </a:lnTo>
                  <a:lnTo>
                    <a:pt x="3695" y="3644"/>
                  </a:lnTo>
                  <a:lnTo>
                    <a:pt x="3695" y="0"/>
                  </a:lnTo>
                  <a:lnTo>
                    <a:pt x="3695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3996110" y="473327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3996110" y="4733275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10" h="5714">
                  <a:moveTo>
                    <a:pt x="0" y="1828"/>
                  </a:moveTo>
                  <a:lnTo>
                    <a:pt x="3695" y="1828"/>
                  </a:lnTo>
                  <a:lnTo>
                    <a:pt x="0" y="1828"/>
                  </a:lnTo>
                  <a:lnTo>
                    <a:pt x="0" y="5473"/>
                  </a:lnTo>
                  <a:lnTo>
                    <a:pt x="3695" y="5473"/>
                  </a:lnTo>
                  <a:lnTo>
                    <a:pt x="0" y="1828"/>
                  </a:lnTo>
                  <a:lnTo>
                    <a:pt x="3695" y="1828"/>
                  </a:lnTo>
                  <a:lnTo>
                    <a:pt x="3695" y="5473"/>
                  </a:lnTo>
                  <a:lnTo>
                    <a:pt x="3695" y="1828"/>
                  </a:lnTo>
                  <a:lnTo>
                    <a:pt x="3695" y="5473"/>
                  </a:lnTo>
                  <a:lnTo>
                    <a:pt x="0" y="5473"/>
                  </a:lnTo>
                  <a:lnTo>
                    <a:pt x="0" y="1828"/>
                  </a:lnTo>
                  <a:lnTo>
                    <a:pt x="0" y="0"/>
                  </a:lnTo>
                  <a:lnTo>
                    <a:pt x="0" y="182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3946364" y="471867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3996110" y="474240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3999806" y="474605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3999806" y="474605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-3175" y="3651"/>
                  </a:moveTo>
                  <a:lnTo>
                    <a:pt x="3175" y="3651"/>
                  </a:lnTo>
                </a:path>
              </a:pathLst>
            </a:custGeom>
            <a:ln w="730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3992428" y="4746051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0" y="0"/>
                  </a:moveTo>
                  <a:lnTo>
                    <a:pt x="3683" y="0"/>
                  </a:lnTo>
                  <a:lnTo>
                    <a:pt x="3683" y="3657"/>
                  </a:lnTo>
                  <a:lnTo>
                    <a:pt x="3683" y="0"/>
                  </a:lnTo>
                  <a:lnTo>
                    <a:pt x="0" y="0"/>
                  </a:lnTo>
                  <a:close/>
                </a:path>
                <a:path w="13335" h="14604">
                  <a:moveTo>
                    <a:pt x="3683" y="3657"/>
                  </a:moveTo>
                  <a:lnTo>
                    <a:pt x="3683" y="7302"/>
                  </a:lnTo>
                  <a:lnTo>
                    <a:pt x="3683" y="3657"/>
                  </a:lnTo>
                  <a:lnTo>
                    <a:pt x="0" y="3657"/>
                  </a:lnTo>
                  <a:lnTo>
                    <a:pt x="3683" y="3657"/>
                  </a:lnTo>
                  <a:close/>
                </a:path>
                <a:path w="13335" h="14604">
                  <a:moveTo>
                    <a:pt x="11061" y="10960"/>
                  </a:moveTo>
                  <a:lnTo>
                    <a:pt x="12903" y="10960"/>
                  </a:lnTo>
                  <a:lnTo>
                    <a:pt x="11061" y="10960"/>
                  </a:lnTo>
                  <a:lnTo>
                    <a:pt x="12903" y="10960"/>
                  </a:lnTo>
                  <a:lnTo>
                    <a:pt x="12903" y="14604"/>
                  </a:lnTo>
                  <a:lnTo>
                    <a:pt x="12903" y="10960"/>
                  </a:lnTo>
                  <a:lnTo>
                    <a:pt x="11061" y="1096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4009014" y="477161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4005331" y="4771617"/>
              <a:ext cx="7620" cy="24130"/>
            </a:xfrm>
            <a:custGeom>
              <a:avLst/>
              <a:gdLst/>
              <a:ahLst/>
              <a:cxnLst/>
              <a:rect l="l" t="t" r="r" b="b"/>
              <a:pathLst>
                <a:path w="7620" h="24129">
                  <a:moveTo>
                    <a:pt x="3682" y="3644"/>
                  </a:moveTo>
                  <a:lnTo>
                    <a:pt x="3682" y="7302"/>
                  </a:lnTo>
                  <a:lnTo>
                    <a:pt x="3682" y="3644"/>
                  </a:lnTo>
                  <a:lnTo>
                    <a:pt x="0" y="3644"/>
                  </a:lnTo>
                  <a:lnTo>
                    <a:pt x="3682" y="3644"/>
                  </a:lnTo>
                  <a:lnTo>
                    <a:pt x="3682" y="0"/>
                  </a:lnTo>
                  <a:lnTo>
                    <a:pt x="3682" y="3644"/>
                  </a:lnTo>
                  <a:close/>
                </a:path>
                <a:path w="7620" h="24129">
                  <a:moveTo>
                    <a:pt x="3682" y="3644"/>
                  </a:moveTo>
                  <a:lnTo>
                    <a:pt x="3682" y="7302"/>
                  </a:lnTo>
                  <a:lnTo>
                    <a:pt x="3682" y="3644"/>
                  </a:lnTo>
                  <a:lnTo>
                    <a:pt x="7365" y="7302"/>
                  </a:lnTo>
                  <a:lnTo>
                    <a:pt x="3682" y="7302"/>
                  </a:lnTo>
                  <a:lnTo>
                    <a:pt x="3682" y="3644"/>
                  </a:lnTo>
                  <a:close/>
                </a:path>
                <a:path w="7620" h="24129">
                  <a:moveTo>
                    <a:pt x="0" y="23736"/>
                  </a:moveTo>
                  <a:lnTo>
                    <a:pt x="3682" y="23736"/>
                  </a:lnTo>
                  <a:lnTo>
                    <a:pt x="0" y="23736"/>
                  </a:lnTo>
                  <a:lnTo>
                    <a:pt x="0" y="20078"/>
                  </a:lnTo>
                  <a:lnTo>
                    <a:pt x="0" y="23736"/>
                  </a:lnTo>
                  <a:lnTo>
                    <a:pt x="3682" y="20078"/>
                  </a:lnTo>
                  <a:lnTo>
                    <a:pt x="0" y="2373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4016380" y="479899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4023746" y="481360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4016380" y="481726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4013205" y="4819083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  <a:path w="10160" h="0">
                  <a:moveTo>
                    <a:pt x="3683" y="0"/>
                  </a:moveTo>
                  <a:lnTo>
                    <a:pt x="10033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4016380" y="4830036"/>
              <a:ext cx="19050" cy="14604"/>
            </a:xfrm>
            <a:custGeom>
              <a:avLst/>
              <a:gdLst/>
              <a:ahLst/>
              <a:cxnLst/>
              <a:rect l="l" t="t" r="r" b="b"/>
              <a:pathLst>
                <a:path w="19050" h="14604">
                  <a:moveTo>
                    <a:pt x="0" y="0"/>
                  </a:moveTo>
                  <a:lnTo>
                    <a:pt x="3682" y="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0" y="0"/>
                  </a:lnTo>
                  <a:close/>
                </a:path>
                <a:path w="19050" h="14604">
                  <a:moveTo>
                    <a:pt x="14744" y="7302"/>
                  </a:moveTo>
                  <a:lnTo>
                    <a:pt x="18427" y="10947"/>
                  </a:lnTo>
                  <a:lnTo>
                    <a:pt x="14744" y="10947"/>
                  </a:lnTo>
                  <a:lnTo>
                    <a:pt x="14744" y="7302"/>
                  </a:lnTo>
                  <a:close/>
                </a:path>
                <a:path w="19050" h="14604">
                  <a:moveTo>
                    <a:pt x="14744" y="10947"/>
                  </a:moveTo>
                  <a:lnTo>
                    <a:pt x="18427" y="10947"/>
                  </a:lnTo>
                  <a:lnTo>
                    <a:pt x="18427" y="14604"/>
                  </a:lnTo>
                  <a:lnTo>
                    <a:pt x="18427" y="10947"/>
                  </a:lnTo>
                  <a:lnTo>
                    <a:pt x="14744" y="14604"/>
                  </a:lnTo>
                  <a:lnTo>
                    <a:pt x="14744" y="1094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4038490" y="484464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4045856" y="484828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4051393" y="485194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4058760" y="485558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4066126" y="485924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4069808" y="487019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4069808" y="487019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4051393" y="486654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82" y="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4073504" y="48720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4038490" y="4866549"/>
              <a:ext cx="38735" cy="9525"/>
            </a:xfrm>
            <a:custGeom>
              <a:avLst/>
              <a:gdLst/>
              <a:ahLst/>
              <a:cxnLst/>
              <a:rect l="l" t="t" r="r" b="b"/>
              <a:pathLst>
                <a:path w="38735" h="9525">
                  <a:moveTo>
                    <a:pt x="38696" y="9131"/>
                  </a:moveTo>
                  <a:lnTo>
                    <a:pt x="35013" y="9131"/>
                  </a:lnTo>
                  <a:lnTo>
                    <a:pt x="38696" y="9131"/>
                  </a:lnTo>
                  <a:close/>
                </a:path>
                <a:path w="38735" h="9525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4073504" y="48756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4062442" y="4879325"/>
              <a:ext cx="22225" cy="14604"/>
            </a:xfrm>
            <a:custGeom>
              <a:avLst/>
              <a:gdLst/>
              <a:ahLst/>
              <a:cxnLst/>
              <a:rect l="l" t="t" r="r" b="b"/>
              <a:pathLst>
                <a:path w="22225" h="14604">
                  <a:moveTo>
                    <a:pt x="18427" y="0"/>
                  </a:moveTo>
                  <a:lnTo>
                    <a:pt x="14744" y="3657"/>
                  </a:lnTo>
                  <a:lnTo>
                    <a:pt x="18427" y="0"/>
                  </a:lnTo>
                  <a:lnTo>
                    <a:pt x="14744" y="3657"/>
                  </a:lnTo>
                  <a:lnTo>
                    <a:pt x="18427" y="0"/>
                  </a:lnTo>
                  <a:close/>
                </a:path>
                <a:path w="22225" h="14604">
                  <a:moveTo>
                    <a:pt x="18427" y="3657"/>
                  </a:moveTo>
                  <a:lnTo>
                    <a:pt x="14744" y="3657"/>
                  </a:lnTo>
                  <a:lnTo>
                    <a:pt x="18427" y="3657"/>
                  </a:lnTo>
                  <a:close/>
                </a:path>
                <a:path w="22225" h="14604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  <a:path w="22225" h="14604">
                  <a:moveTo>
                    <a:pt x="14744" y="3657"/>
                  </a:moveTo>
                  <a:lnTo>
                    <a:pt x="14744" y="7302"/>
                  </a:lnTo>
                  <a:lnTo>
                    <a:pt x="18427" y="7302"/>
                  </a:lnTo>
                  <a:lnTo>
                    <a:pt x="14744" y="7302"/>
                  </a:lnTo>
                  <a:lnTo>
                    <a:pt x="14744" y="3657"/>
                  </a:lnTo>
                  <a:close/>
                </a:path>
                <a:path w="22225" h="14604">
                  <a:moveTo>
                    <a:pt x="11061" y="3657"/>
                  </a:moveTo>
                  <a:lnTo>
                    <a:pt x="7365" y="3657"/>
                  </a:lnTo>
                  <a:lnTo>
                    <a:pt x="11061" y="3657"/>
                  </a:lnTo>
                  <a:lnTo>
                    <a:pt x="7365" y="3657"/>
                  </a:lnTo>
                  <a:lnTo>
                    <a:pt x="11061" y="3657"/>
                  </a:lnTo>
                  <a:close/>
                </a:path>
                <a:path w="22225" h="14604">
                  <a:moveTo>
                    <a:pt x="18427" y="10960"/>
                  </a:moveTo>
                  <a:lnTo>
                    <a:pt x="22110" y="10960"/>
                  </a:lnTo>
                  <a:lnTo>
                    <a:pt x="18427" y="10960"/>
                  </a:lnTo>
                  <a:lnTo>
                    <a:pt x="18427" y="14605"/>
                  </a:lnTo>
                  <a:lnTo>
                    <a:pt x="18427" y="10960"/>
                  </a:lnTo>
                  <a:lnTo>
                    <a:pt x="18427" y="7302"/>
                  </a:lnTo>
                  <a:lnTo>
                    <a:pt x="18427" y="10960"/>
                  </a:lnTo>
                  <a:close/>
                </a:path>
                <a:path w="22225" h="14604">
                  <a:moveTo>
                    <a:pt x="3682" y="7302"/>
                  </a:moveTo>
                  <a:lnTo>
                    <a:pt x="0" y="7302"/>
                  </a:lnTo>
                  <a:lnTo>
                    <a:pt x="3682" y="3657"/>
                  </a:lnTo>
                  <a:lnTo>
                    <a:pt x="3682" y="7302"/>
                  </a:lnTo>
                  <a:close/>
                </a:path>
                <a:path w="22225" h="14604">
                  <a:moveTo>
                    <a:pt x="11061" y="7302"/>
                  </a:moveTo>
                  <a:lnTo>
                    <a:pt x="11061" y="10960"/>
                  </a:lnTo>
                  <a:lnTo>
                    <a:pt x="7365" y="10960"/>
                  </a:lnTo>
                  <a:lnTo>
                    <a:pt x="11061" y="7302"/>
                  </a:lnTo>
                  <a:lnTo>
                    <a:pt x="11061" y="10960"/>
                  </a:lnTo>
                  <a:lnTo>
                    <a:pt x="11061" y="730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4080870" y="48902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4080870" y="489393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4077187" y="489758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4077187" y="490489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3644"/>
                  </a:moveTo>
                  <a:lnTo>
                    <a:pt x="3682" y="3644"/>
                  </a:lnTo>
                  <a:lnTo>
                    <a:pt x="0" y="3644"/>
                  </a:lnTo>
                  <a:lnTo>
                    <a:pt x="0" y="0"/>
                  </a:lnTo>
                  <a:lnTo>
                    <a:pt x="0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4084553" y="491583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4070329" y="491401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4073504" y="491583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4084553" y="491766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4062442" y="4915838"/>
              <a:ext cx="22225" cy="9525"/>
            </a:xfrm>
            <a:custGeom>
              <a:avLst/>
              <a:gdLst/>
              <a:ahLst/>
              <a:cxnLst/>
              <a:rect l="l" t="t" r="r" b="b"/>
              <a:pathLst>
                <a:path w="22225" h="9525">
                  <a:moveTo>
                    <a:pt x="14744" y="1828"/>
                  </a:moveTo>
                  <a:lnTo>
                    <a:pt x="11061" y="1828"/>
                  </a:lnTo>
                  <a:lnTo>
                    <a:pt x="11061" y="0"/>
                  </a:lnTo>
                  <a:lnTo>
                    <a:pt x="11061" y="1828"/>
                  </a:lnTo>
                  <a:lnTo>
                    <a:pt x="14744" y="1828"/>
                  </a:lnTo>
                  <a:close/>
                </a:path>
                <a:path w="22225" h="9525">
                  <a:moveTo>
                    <a:pt x="18427" y="5473"/>
                  </a:moveTo>
                  <a:lnTo>
                    <a:pt x="22110" y="5473"/>
                  </a:lnTo>
                  <a:lnTo>
                    <a:pt x="18427" y="5473"/>
                  </a:lnTo>
                  <a:lnTo>
                    <a:pt x="22110" y="5473"/>
                  </a:lnTo>
                  <a:lnTo>
                    <a:pt x="22110" y="9131"/>
                  </a:lnTo>
                  <a:lnTo>
                    <a:pt x="18427" y="9131"/>
                  </a:lnTo>
                  <a:lnTo>
                    <a:pt x="22110" y="9131"/>
                  </a:lnTo>
                  <a:lnTo>
                    <a:pt x="22110" y="5473"/>
                  </a:lnTo>
                  <a:lnTo>
                    <a:pt x="18427" y="5473"/>
                  </a:lnTo>
                  <a:close/>
                </a:path>
                <a:path w="22225" h="9525">
                  <a:moveTo>
                    <a:pt x="3682" y="1828"/>
                  </a:moveTo>
                  <a:lnTo>
                    <a:pt x="0" y="1828"/>
                  </a:lnTo>
                  <a:lnTo>
                    <a:pt x="3682" y="0"/>
                  </a:lnTo>
                  <a:lnTo>
                    <a:pt x="0" y="1828"/>
                  </a:lnTo>
                  <a:lnTo>
                    <a:pt x="3682" y="1828"/>
                  </a:lnTo>
                  <a:close/>
                </a:path>
                <a:path w="22225" h="9525">
                  <a:moveTo>
                    <a:pt x="3682" y="5473"/>
                  </a:moveTo>
                  <a:lnTo>
                    <a:pt x="7365" y="1828"/>
                  </a:lnTo>
                  <a:lnTo>
                    <a:pt x="7365" y="5473"/>
                  </a:lnTo>
                  <a:lnTo>
                    <a:pt x="7365" y="1828"/>
                  </a:lnTo>
                  <a:lnTo>
                    <a:pt x="7365" y="5473"/>
                  </a:lnTo>
                  <a:lnTo>
                    <a:pt x="3682" y="5473"/>
                  </a:lnTo>
                  <a:close/>
                </a:path>
                <a:path w="22225" h="9525">
                  <a:moveTo>
                    <a:pt x="3682" y="5473"/>
                  </a:moveTo>
                  <a:lnTo>
                    <a:pt x="3682" y="1828"/>
                  </a:lnTo>
                  <a:lnTo>
                    <a:pt x="3682" y="5473"/>
                  </a:lnTo>
                  <a:lnTo>
                    <a:pt x="3682" y="1828"/>
                  </a:lnTo>
                  <a:lnTo>
                    <a:pt x="3682" y="5473"/>
                  </a:lnTo>
                  <a:lnTo>
                    <a:pt x="7365" y="1828"/>
                  </a:lnTo>
                  <a:lnTo>
                    <a:pt x="3682" y="547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4080870" y="492131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4080870" y="4924969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3644"/>
                  </a:moveTo>
                  <a:lnTo>
                    <a:pt x="0" y="0"/>
                  </a:lnTo>
                  <a:lnTo>
                    <a:pt x="3683" y="0"/>
                  </a:lnTo>
                  <a:lnTo>
                    <a:pt x="0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069808" y="492131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4062442" y="4921312"/>
              <a:ext cx="15240" cy="11430"/>
            </a:xfrm>
            <a:custGeom>
              <a:avLst/>
              <a:gdLst/>
              <a:ahLst/>
              <a:cxnLst/>
              <a:rect l="l" t="t" r="r" b="b"/>
              <a:pathLst>
                <a:path w="15239" h="11429">
                  <a:moveTo>
                    <a:pt x="0" y="3657"/>
                  </a:moveTo>
                  <a:lnTo>
                    <a:pt x="3682" y="3657"/>
                  </a:lnTo>
                  <a:lnTo>
                    <a:pt x="0" y="3657"/>
                  </a:lnTo>
                  <a:lnTo>
                    <a:pt x="3682" y="0"/>
                  </a:lnTo>
                  <a:lnTo>
                    <a:pt x="3682" y="3657"/>
                  </a:lnTo>
                  <a:lnTo>
                    <a:pt x="0" y="3657"/>
                  </a:lnTo>
                  <a:close/>
                </a:path>
                <a:path w="15239" h="11429">
                  <a:moveTo>
                    <a:pt x="11061" y="10960"/>
                  </a:moveTo>
                  <a:lnTo>
                    <a:pt x="14744" y="10960"/>
                  </a:lnTo>
                  <a:lnTo>
                    <a:pt x="11061" y="10960"/>
                  </a:lnTo>
                  <a:close/>
                </a:path>
                <a:path w="15239" h="11429">
                  <a:moveTo>
                    <a:pt x="7365" y="10960"/>
                  </a:moveTo>
                  <a:lnTo>
                    <a:pt x="11061" y="10960"/>
                  </a:lnTo>
                  <a:lnTo>
                    <a:pt x="7365" y="10960"/>
                  </a:lnTo>
                  <a:close/>
                </a:path>
                <a:path w="15239" h="11429">
                  <a:moveTo>
                    <a:pt x="3682" y="7302"/>
                  </a:moveTo>
                  <a:lnTo>
                    <a:pt x="3682" y="10960"/>
                  </a:lnTo>
                  <a:lnTo>
                    <a:pt x="3682" y="7302"/>
                  </a:lnTo>
                  <a:lnTo>
                    <a:pt x="0" y="10960"/>
                  </a:lnTo>
                  <a:lnTo>
                    <a:pt x="0" y="7302"/>
                  </a:lnTo>
                  <a:lnTo>
                    <a:pt x="0" y="10960"/>
                  </a:lnTo>
                  <a:lnTo>
                    <a:pt x="0" y="7302"/>
                  </a:lnTo>
                  <a:lnTo>
                    <a:pt x="3682" y="730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4077187" y="49322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4084553" y="4935916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0" y="0"/>
                  </a:moveTo>
                  <a:lnTo>
                    <a:pt x="3682" y="3657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  <a:path w="3810" h="7620">
                  <a:moveTo>
                    <a:pt x="3682" y="7302"/>
                  </a:moveTo>
                  <a:lnTo>
                    <a:pt x="0" y="7302"/>
                  </a:lnTo>
                  <a:lnTo>
                    <a:pt x="0" y="3657"/>
                  </a:lnTo>
                  <a:lnTo>
                    <a:pt x="3682" y="3657"/>
                  </a:lnTo>
                  <a:lnTo>
                    <a:pt x="3682" y="730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4073504" y="493957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3973981" y="4577685"/>
              <a:ext cx="124460" cy="358775"/>
            </a:xfrm>
            <a:custGeom>
              <a:avLst/>
              <a:gdLst/>
              <a:ahLst/>
              <a:cxnLst/>
              <a:rect l="l" t="t" r="r" b="b"/>
              <a:pathLst>
                <a:path w="124460" h="358775">
                  <a:moveTo>
                    <a:pt x="110947" y="18300"/>
                  </a:moveTo>
                  <a:lnTo>
                    <a:pt x="103555" y="18300"/>
                  </a:lnTo>
                  <a:lnTo>
                    <a:pt x="103555" y="20129"/>
                  </a:lnTo>
                  <a:lnTo>
                    <a:pt x="110947" y="20129"/>
                  </a:lnTo>
                  <a:lnTo>
                    <a:pt x="110947" y="18300"/>
                  </a:lnTo>
                  <a:close/>
                </a:path>
                <a:path w="124460" h="358775">
                  <a:moveTo>
                    <a:pt x="114642" y="14643"/>
                  </a:moveTo>
                  <a:lnTo>
                    <a:pt x="110947" y="14643"/>
                  </a:lnTo>
                  <a:lnTo>
                    <a:pt x="110947" y="18300"/>
                  </a:lnTo>
                  <a:lnTo>
                    <a:pt x="114642" y="18300"/>
                  </a:lnTo>
                  <a:lnTo>
                    <a:pt x="114642" y="14643"/>
                  </a:lnTo>
                  <a:close/>
                </a:path>
                <a:path w="124460" h="358775">
                  <a:moveTo>
                    <a:pt x="110947" y="7315"/>
                  </a:moveTo>
                  <a:lnTo>
                    <a:pt x="107251" y="7315"/>
                  </a:lnTo>
                  <a:lnTo>
                    <a:pt x="107251" y="10972"/>
                  </a:lnTo>
                  <a:lnTo>
                    <a:pt x="110947" y="10972"/>
                  </a:lnTo>
                  <a:lnTo>
                    <a:pt x="110947" y="7315"/>
                  </a:lnTo>
                  <a:close/>
                </a:path>
                <a:path w="124460" h="358775">
                  <a:moveTo>
                    <a:pt x="114642" y="7315"/>
                  </a:moveTo>
                  <a:lnTo>
                    <a:pt x="110947" y="7315"/>
                  </a:lnTo>
                  <a:lnTo>
                    <a:pt x="110947" y="10972"/>
                  </a:lnTo>
                  <a:lnTo>
                    <a:pt x="114642" y="10972"/>
                  </a:lnTo>
                  <a:lnTo>
                    <a:pt x="114642" y="7315"/>
                  </a:lnTo>
                  <a:close/>
                </a:path>
                <a:path w="124460" h="358775">
                  <a:moveTo>
                    <a:pt x="107251" y="0"/>
                  </a:moveTo>
                  <a:lnTo>
                    <a:pt x="103555" y="0"/>
                  </a:lnTo>
                  <a:lnTo>
                    <a:pt x="103555" y="3657"/>
                  </a:lnTo>
                  <a:lnTo>
                    <a:pt x="107251" y="3657"/>
                  </a:lnTo>
                  <a:lnTo>
                    <a:pt x="107251" y="0"/>
                  </a:lnTo>
                  <a:close/>
                </a:path>
                <a:path w="124460" h="358775">
                  <a:moveTo>
                    <a:pt x="122046" y="14643"/>
                  </a:moveTo>
                  <a:lnTo>
                    <a:pt x="122046" y="18300"/>
                  </a:lnTo>
                  <a:lnTo>
                    <a:pt x="123888" y="18300"/>
                  </a:lnTo>
                  <a:lnTo>
                    <a:pt x="122046" y="14643"/>
                  </a:lnTo>
                  <a:close/>
                </a:path>
                <a:path w="124460" h="358775">
                  <a:moveTo>
                    <a:pt x="123888" y="14643"/>
                  </a:moveTo>
                  <a:lnTo>
                    <a:pt x="122046" y="14643"/>
                  </a:lnTo>
                  <a:lnTo>
                    <a:pt x="123888" y="18300"/>
                  </a:lnTo>
                  <a:lnTo>
                    <a:pt x="123888" y="14643"/>
                  </a:lnTo>
                  <a:close/>
                </a:path>
                <a:path w="124460" h="358775">
                  <a:moveTo>
                    <a:pt x="46227" y="129971"/>
                  </a:moveTo>
                  <a:lnTo>
                    <a:pt x="38823" y="129971"/>
                  </a:lnTo>
                  <a:lnTo>
                    <a:pt x="38823" y="137337"/>
                  </a:lnTo>
                  <a:lnTo>
                    <a:pt x="42532" y="137337"/>
                  </a:lnTo>
                  <a:lnTo>
                    <a:pt x="42532" y="133654"/>
                  </a:lnTo>
                  <a:lnTo>
                    <a:pt x="46227" y="133654"/>
                  </a:lnTo>
                  <a:lnTo>
                    <a:pt x="46227" y="129971"/>
                  </a:lnTo>
                  <a:close/>
                </a:path>
                <a:path w="124460" h="358775">
                  <a:moveTo>
                    <a:pt x="46227" y="133654"/>
                  </a:moveTo>
                  <a:lnTo>
                    <a:pt x="42532" y="133654"/>
                  </a:lnTo>
                  <a:lnTo>
                    <a:pt x="42532" y="137337"/>
                  </a:lnTo>
                  <a:lnTo>
                    <a:pt x="46227" y="137337"/>
                  </a:lnTo>
                  <a:lnTo>
                    <a:pt x="46227" y="133654"/>
                  </a:lnTo>
                  <a:close/>
                </a:path>
                <a:path w="124460" h="358775">
                  <a:moveTo>
                    <a:pt x="53619" y="133654"/>
                  </a:moveTo>
                  <a:lnTo>
                    <a:pt x="46227" y="133654"/>
                  </a:lnTo>
                  <a:lnTo>
                    <a:pt x="46227" y="137337"/>
                  </a:lnTo>
                  <a:lnTo>
                    <a:pt x="53619" y="137337"/>
                  </a:lnTo>
                  <a:lnTo>
                    <a:pt x="53619" y="133654"/>
                  </a:lnTo>
                  <a:close/>
                </a:path>
                <a:path w="124460" h="358775">
                  <a:moveTo>
                    <a:pt x="57315" y="129971"/>
                  </a:moveTo>
                  <a:lnTo>
                    <a:pt x="49923" y="129971"/>
                  </a:lnTo>
                  <a:lnTo>
                    <a:pt x="49923" y="133654"/>
                  </a:lnTo>
                  <a:lnTo>
                    <a:pt x="57315" y="133654"/>
                  </a:lnTo>
                  <a:lnTo>
                    <a:pt x="57315" y="129971"/>
                  </a:lnTo>
                  <a:close/>
                </a:path>
                <a:path w="124460" h="358775">
                  <a:moveTo>
                    <a:pt x="61023" y="122605"/>
                  </a:moveTo>
                  <a:lnTo>
                    <a:pt x="53619" y="122605"/>
                  </a:lnTo>
                  <a:lnTo>
                    <a:pt x="53619" y="126288"/>
                  </a:lnTo>
                  <a:lnTo>
                    <a:pt x="57315" y="126288"/>
                  </a:lnTo>
                  <a:lnTo>
                    <a:pt x="57315" y="129971"/>
                  </a:lnTo>
                  <a:lnTo>
                    <a:pt x="61023" y="129971"/>
                  </a:lnTo>
                  <a:lnTo>
                    <a:pt x="61023" y="122605"/>
                  </a:lnTo>
                  <a:close/>
                </a:path>
                <a:path w="124460" h="358775">
                  <a:moveTo>
                    <a:pt x="64719" y="122605"/>
                  </a:moveTo>
                  <a:lnTo>
                    <a:pt x="61023" y="122605"/>
                  </a:lnTo>
                  <a:lnTo>
                    <a:pt x="61023" y="126288"/>
                  </a:lnTo>
                  <a:lnTo>
                    <a:pt x="64719" y="126288"/>
                  </a:lnTo>
                  <a:lnTo>
                    <a:pt x="64719" y="122605"/>
                  </a:lnTo>
                  <a:close/>
                </a:path>
                <a:path w="124460" h="358775">
                  <a:moveTo>
                    <a:pt x="57315" y="111683"/>
                  </a:moveTo>
                  <a:lnTo>
                    <a:pt x="49923" y="111683"/>
                  </a:lnTo>
                  <a:lnTo>
                    <a:pt x="49923" y="119049"/>
                  </a:lnTo>
                  <a:lnTo>
                    <a:pt x="53619" y="119049"/>
                  </a:lnTo>
                  <a:lnTo>
                    <a:pt x="53619" y="115366"/>
                  </a:lnTo>
                  <a:lnTo>
                    <a:pt x="57315" y="115366"/>
                  </a:lnTo>
                  <a:lnTo>
                    <a:pt x="57315" y="111683"/>
                  </a:lnTo>
                  <a:close/>
                </a:path>
                <a:path w="124460" h="358775">
                  <a:moveTo>
                    <a:pt x="61023" y="111683"/>
                  </a:moveTo>
                  <a:lnTo>
                    <a:pt x="57315" y="111683"/>
                  </a:lnTo>
                  <a:lnTo>
                    <a:pt x="57315" y="115366"/>
                  </a:lnTo>
                  <a:lnTo>
                    <a:pt x="53619" y="115366"/>
                  </a:lnTo>
                  <a:lnTo>
                    <a:pt x="53619" y="119049"/>
                  </a:lnTo>
                  <a:lnTo>
                    <a:pt x="61023" y="119049"/>
                  </a:lnTo>
                  <a:lnTo>
                    <a:pt x="61023" y="111683"/>
                  </a:lnTo>
                  <a:close/>
                </a:path>
                <a:path w="124460" h="358775">
                  <a:moveTo>
                    <a:pt x="81356" y="111683"/>
                  </a:moveTo>
                  <a:lnTo>
                    <a:pt x="61023" y="111683"/>
                  </a:lnTo>
                  <a:lnTo>
                    <a:pt x="61023" y="115366"/>
                  </a:lnTo>
                  <a:lnTo>
                    <a:pt x="81356" y="115366"/>
                  </a:lnTo>
                  <a:lnTo>
                    <a:pt x="81356" y="111683"/>
                  </a:lnTo>
                  <a:close/>
                </a:path>
                <a:path w="124460" h="358775">
                  <a:moveTo>
                    <a:pt x="49923" y="106222"/>
                  </a:moveTo>
                  <a:lnTo>
                    <a:pt x="31432" y="106222"/>
                  </a:lnTo>
                  <a:lnTo>
                    <a:pt x="31432" y="109905"/>
                  </a:lnTo>
                  <a:lnTo>
                    <a:pt x="49923" y="109905"/>
                  </a:lnTo>
                  <a:lnTo>
                    <a:pt x="49923" y="106222"/>
                  </a:lnTo>
                  <a:close/>
                </a:path>
                <a:path w="124460" h="358775">
                  <a:moveTo>
                    <a:pt x="61023" y="106222"/>
                  </a:moveTo>
                  <a:lnTo>
                    <a:pt x="49923" y="106222"/>
                  </a:lnTo>
                  <a:lnTo>
                    <a:pt x="49923" y="109905"/>
                  </a:lnTo>
                  <a:lnTo>
                    <a:pt x="61023" y="109905"/>
                  </a:lnTo>
                  <a:lnTo>
                    <a:pt x="61023" y="106222"/>
                  </a:lnTo>
                  <a:close/>
                </a:path>
                <a:path w="124460" h="358775">
                  <a:moveTo>
                    <a:pt x="64719" y="106222"/>
                  </a:moveTo>
                  <a:lnTo>
                    <a:pt x="61023" y="106222"/>
                  </a:lnTo>
                  <a:lnTo>
                    <a:pt x="61023" y="109905"/>
                  </a:lnTo>
                  <a:lnTo>
                    <a:pt x="64719" y="109905"/>
                  </a:lnTo>
                  <a:lnTo>
                    <a:pt x="64719" y="106222"/>
                  </a:lnTo>
                  <a:close/>
                </a:path>
                <a:path w="124460" h="358775">
                  <a:moveTo>
                    <a:pt x="81356" y="76885"/>
                  </a:moveTo>
                  <a:lnTo>
                    <a:pt x="75818" y="76885"/>
                  </a:lnTo>
                  <a:lnTo>
                    <a:pt x="75818" y="84251"/>
                  </a:lnTo>
                  <a:lnTo>
                    <a:pt x="77660" y="84251"/>
                  </a:lnTo>
                  <a:lnTo>
                    <a:pt x="77660" y="91617"/>
                  </a:lnTo>
                  <a:lnTo>
                    <a:pt x="68414" y="91617"/>
                  </a:lnTo>
                  <a:lnTo>
                    <a:pt x="68414" y="95173"/>
                  </a:lnTo>
                  <a:lnTo>
                    <a:pt x="77660" y="95173"/>
                  </a:lnTo>
                  <a:lnTo>
                    <a:pt x="77660" y="106222"/>
                  </a:lnTo>
                  <a:lnTo>
                    <a:pt x="64719" y="106222"/>
                  </a:lnTo>
                  <a:lnTo>
                    <a:pt x="64719" y="109905"/>
                  </a:lnTo>
                  <a:lnTo>
                    <a:pt x="81356" y="109905"/>
                  </a:lnTo>
                  <a:lnTo>
                    <a:pt x="81356" y="76885"/>
                  </a:lnTo>
                  <a:close/>
                </a:path>
                <a:path w="124460" h="358775">
                  <a:moveTo>
                    <a:pt x="75818" y="98856"/>
                  </a:moveTo>
                  <a:lnTo>
                    <a:pt x="72110" y="98856"/>
                  </a:lnTo>
                  <a:lnTo>
                    <a:pt x="68414" y="102539"/>
                  </a:lnTo>
                  <a:lnTo>
                    <a:pt x="72110" y="102539"/>
                  </a:lnTo>
                  <a:lnTo>
                    <a:pt x="72110" y="106222"/>
                  </a:lnTo>
                  <a:lnTo>
                    <a:pt x="75818" y="106222"/>
                  </a:lnTo>
                  <a:lnTo>
                    <a:pt x="75818" y="98856"/>
                  </a:lnTo>
                  <a:close/>
                </a:path>
                <a:path w="124460" h="358775">
                  <a:moveTo>
                    <a:pt x="77660" y="95173"/>
                  </a:moveTo>
                  <a:lnTo>
                    <a:pt x="53619" y="95173"/>
                  </a:lnTo>
                  <a:lnTo>
                    <a:pt x="53619" y="98856"/>
                  </a:lnTo>
                  <a:lnTo>
                    <a:pt x="75818" y="98856"/>
                  </a:lnTo>
                  <a:lnTo>
                    <a:pt x="75818" y="106222"/>
                  </a:lnTo>
                  <a:lnTo>
                    <a:pt x="77660" y="106222"/>
                  </a:lnTo>
                  <a:lnTo>
                    <a:pt x="77660" y="95173"/>
                  </a:lnTo>
                  <a:close/>
                </a:path>
                <a:path w="124460" h="358775">
                  <a:moveTo>
                    <a:pt x="46227" y="91617"/>
                  </a:moveTo>
                  <a:lnTo>
                    <a:pt x="35128" y="91617"/>
                  </a:lnTo>
                  <a:lnTo>
                    <a:pt x="35128" y="102539"/>
                  </a:lnTo>
                  <a:lnTo>
                    <a:pt x="68414" y="102539"/>
                  </a:lnTo>
                  <a:lnTo>
                    <a:pt x="68414" y="98856"/>
                  </a:lnTo>
                  <a:lnTo>
                    <a:pt x="53619" y="98856"/>
                  </a:lnTo>
                  <a:lnTo>
                    <a:pt x="53619" y="95173"/>
                  </a:lnTo>
                  <a:lnTo>
                    <a:pt x="46227" y="95173"/>
                  </a:lnTo>
                  <a:lnTo>
                    <a:pt x="46227" y="91617"/>
                  </a:lnTo>
                  <a:close/>
                </a:path>
                <a:path w="124460" h="358775">
                  <a:moveTo>
                    <a:pt x="85064" y="69646"/>
                  </a:moveTo>
                  <a:lnTo>
                    <a:pt x="68414" y="69646"/>
                  </a:lnTo>
                  <a:lnTo>
                    <a:pt x="68414" y="73202"/>
                  </a:lnTo>
                  <a:lnTo>
                    <a:pt x="81356" y="73202"/>
                  </a:lnTo>
                  <a:lnTo>
                    <a:pt x="81356" y="98856"/>
                  </a:lnTo>
                  <a:lnTo>
                    <a:pt x="85064" y="98856"/>
                  </a:lnTo>
                  <a:lnTo>
                    <a:pt x="85064" y="95173"/>
                  </a:lnTo>
                  <a:lnTo>
                    <a:pt x="96151" y="95173"/>
                  </a:lnTo>
                  <a:lnTo>
                    <a:pt x="96151" y="91617"/>
                  </a:lnTo>
                  <a:lnTo>
                    <a:pt x="85064" y="91617"/>
                  </a:lnTo>
                  <a:lnTo>
                    <a:pt x="85064" y="84251"/>
                  </a:lnTo>
                  <a:lnTo>
                    <a:pt x="92455" y="84251"/>
                  </a:lnTo>
                  <a:lnTo>
                    <a:pt x="92455" y="76885"/>
                  </a:lnTo>
                  <a:lnTo>
                    <a:pt x="85064" y="76885"/>
                  </a:lnTo>
                  <a:lnTo>
                    <a:pt x="85064" y="69646"/>
                  </a:lnTo>
                  <a:close/>
                </a:path>
                <a:path w="124460" h="358775">
                  <a:moveTo>
                    <a:pt x="88760" y="95173"/>
                  </a:moveTo>
                  <a:lnTo>
                    <a:pt x="85064" y="95173"/>
                  </a:lnTo>
                  <a:lnTo>
                    <a:pt x="85064" y="98856"/>
                  </a:lnTo>
                  <a:lnTo>
                    <a:pt x="88760" y="98856"/>
                  </a:lnTo>
                  <a:lnTo>
                    <a:pt x="88760" y="95173"/>
                  </a:lnTo>
                  <a:close/>
                </a:path>
                <a:path w="124460" h="358775">
                  <a:moveTo>
                    <a:pt x="110947" y="87934"/>
                  </a:moveTo>
                  <a:lnTo>
                    <a:pt x="99847" y="87934"/>
                  </a:lnTo>
                  <a:lnTo>
                    <a:pt x="99847" y="95173"/>
                  </a:lnTo>
                  <a:lnTo>
                    <a:pt x="88760" y="95173"/>
                  </a:lnTo>
                  <a:lnTo>
                    <a:pt x="88760" y="98856"/>
                  </a:lnTo>
                  <a:lnTo>
                    <a:pt x="103555" y="98856"/>
                  </a:lnTo>
                  <a:lnTo>
                    <a:pt x="103555" y="91617"/>
                  </a:lnTo>
                  <a:lnTo>
                    <a:pt x="110947" y="91617"/>
                  </a:lnTo>
                  <a:lnTo>
                    <a:pt x="110947" y="87934"/>
                  </a:lnTo>
                  <a:close/>
                </a:path>
                <a:path w="124460" h="358775">
                  <a:moveTo>
                    <a:pt x="35128" y="91617"/>
                  </a:moveTo>
                  <a:lnTo>
                    <a:pt x="31432" y="91617"/>
                  </a:lnTo>
                  <a:lnTo>
                    <a:pt x="31432" y="95173"/>
                  </a:lnTo>
                  <a:lnTo>
                    <a:pt x="35128" y="95173"/>
                  </a:lnTo>
                  <a:lnTo>
                    <a:pt x="35128" y="91617"/>
                  </a:lnTo>
                  <a:close/>
                </a:path>
                <a:path w="124460" h="358775">
                  <a:moveTo>
                    <a:pt x="68414" y="91617"/>
                  </a:moveTo>
                  <a:lnTo>
                    <a:pt x="46227" y="91617"/>
                  </a:lnTo>
                  <a:lnTo>
                    <a:pt x="46227" y="95173"/>
                  </a:lnTo>
                  <a:lnTo>
                    <a:pt x="68414" y="95173"/>
                  </a:lnTo>
                  <a:lnTo>
                    <a:pt x="68414" y="91617"/>
                  </a:lnTo>
                  <a:close/>
                </a:path>
                <a:path w="124460" h="358775">
                  <a:moveTo>
                    <a:pt x="99847" y="87934"/>
                  </a:moveTo>
                  <a:lnTo>
                    <a:pt x="96151" y="87934"/>
                  </a:lnTo>
                  <a:lnTo>
                    <a:pt x="96151" y="95173"/>
                  </a:lnTo>
                  <a:lnTo>
                    <a:pt x="99847" y="95173"/>
                  </a:lnTo>
                  <a:lnTo>
                    <a:pt x="99847" y="87934"/>
                  </a:lnTo>
                  <a:close/>
                </a:path>
                <a:path w="124460" h="358775">
                  <a:moveTo>
                    <a:pt x="107251" y="91617"/>
                  </a:moveTo>
                  <a:lnTo>
                    <a:pt x="103555" y="91617"/>
                  </a:lnTo>
                  <a:lnTo>
                    <a:pt x="103555" y="95173"/>
                  </a:lnTo>
                  <a:lnTo>
                    <a:pt x="107251" y="95173"/>
                  </a:lnTo>
                  <a:lnTo>
                    <a:pt x="107251" y="91617"/>
                  </a:lnTo>
                  <a:close/>
                </a:path>
                <a:path w="124460" h="358775">
                  <a:moveTo>
                    <a:pt x="110947" y="91617"/>
                  </a:moveTo>
                  <a:lnTo>
                    <a:pt x="107251" y="91617"/>
                  </a:lnTo>
                  <a:lnTo>
                    <a:pt x="107251" y="95173"/>
                  </a:lnTo>
                  <a:lnTo>
                    <a:pt x="110947" y="91617"/>
                  </a:lnTo>
                  <a:close/>
                </a:path>
                <a:path w="124460" h="358775">
                  <a:moveTo>
                    <a:pt x="77660" y="84251"/>
                  </a:moveTo>
                  <a:lnTo>
                    <a:pt x="72110" y="84251"/>
                  </a:lnTo>
                  <a:lnTo>
                    <a:pt x="72110" y="91617"/>
                  </a:lnTo>
                  <a:lnTo>
                    <a:pt x="75818" y="91617"/>
                  </a:lnTo>
                  <a:lnTo>
                    <a:pt x="75818" y="87934"/>
                  </a:lnTo>
                  <a:lnTo>
                    <a:pt x="77660" y="87934"/>
                  </a:lnTo>
                  <a:lnTo>
                    <a:pt x="77660" y="84251"/>
                  </a:lnTo>
                  <a:close/>
                </a:path>
                <a:path w="124460" h="358775">
                  <a:moveTo>
                    <a:pt x="77660" y="87934"/>
                  </a:moveTo>
                  <a:lnTo>
                    <a:pt x="75818" y="87934"/>
                  </a:lnTo>
                  <a:lnTo>
                    <a:pt x="75818" y="91617"/>
                  </a:lnTo>
                  <a:lnTo>
                    <a:pt x="77660" y="91617"/>
                  </a:lnTo>
                  <a:lnTo>
                    <a:pt x="77660" y="87934"/>
                  </a:lnTo>
                  <a:close/>
                </a:path>
                <a:path w="124460" h="358775">
                  <a:moveTo>
                    <a:pt x="88760" y="84251"/>
                  </a:moveTo>
                  <a:lnTo>
                    <a:pt x="85064" y="84251"/>
                  </a:lnTo>
                  <a:lnTo>
                    <a:pt x="85064" y="91617"/>
                  </a:lnTo>
                  <a:lnTo>
                    <a:pt x="88760" y="91617"/>
                  </a:lnTo>
                  <a:lnTo>
                    <a:pt x="88760" y="84251"/>
                  </a:lnTo>
                  <a:close/>
                </a:path>
                <a:path w="124460" h="358775">
                  <a:moveTo>
                    <a:pt x="96151" y="87934"/>
                  </a:moveTo>
                  <a:lnTo>
                    <a:pt x="88760" y="87934"/>
                  </a:lnTo>
                  <a:lnTo>
                    <a:pt x="88760" y="91617"/>
                  </a:lnTo>
                  <a:lnTo>
                    <a:pt x="96151" y="91617"/>
                  </a:lnTo>
                  <a:lnTo>
                    <a:pt x="96151" y="87934"/>
                  </a:lnTo>
                  <a:close/>
                </a:path>
                <a:path w="124460" h="358775">
                  <a:moveTo>
                    <a:pt x="38823" y="80568"/>
                  </a:moveTo>
                  <a:lnTo>
                    <a:pt x="35128" y="80568"/>
                  </a:lnTo>
                  <a:lnTo>
                    <a:pt x="35128" y="87934"/>
                  </a:lnTo>
                  <a:lnTo>
                    <a:pt x="38823" y="87934"/>
                  </a:lnTo>
                  <a:lnTo>
                    <a:pt x="38823" y="80568"/>
                  </a:lnTo>
                  <a:close/>
                </a:path>
                <a:path w="124460" h="358775">
                  <a:moveTo>
                    <a:pt x="46227" y="76885"/>
                  </a:moveTo>
                  <a:lnTo>
                    <a:pt x="42532" y="76885"/>
                  </a:lnTo>
                  <a:lnTo>
                    <a:pt x="42532" y="87934"/>
                  </a:lnTo>
                  <a:lnTo>
                    <a:pt x="68414" y="87934"/>
                  </a:lnTo>
                  <a:lnTo>
                    <a:pt x="68414" y="84251"/>
                  </a:lnTo>
                  <a:lnTo>
                    <a:pt x="46227" y="84251"/>
                  </a:lnTo>
                  <a:lnTo>
                    <a:pt x="46227" y="76885"/>
                  </a:lnTo>
                  <a:close/>
                </a:path>
                <a:path w="124460" h="358775">
                  <a:moveTo>
                    <a:pt x="72110" y="84251"/>
                  </a:moveTo>
                  <a:lnTo>
                    <a:pt x="68414" y="84251"/>
                  </a:lnTo>
                  <a:lnTo>
                    <a:pt x="68414" y="87934"/>
                  </a:lnTo>
                  <a:lnTo>
                    <a:pt x="72110" y="87934"/>
                  </a:lnTo>
                  <a:lnTo>
                    <a:pt x="72110" y="84251"/>
                  </a:lnTo>
                  <a:close/>
                </a:path>
                <a:path w="124460" h="358775">
                  <a:moveTo>
                    <a:pt x="42532" y="80568"/>
                  </a:moveTo>
                  <a:lnTo>
                    <a:pt x="38823" y="80568"/>
                  </a:lnTo>
                  <a:lnTo>
                    <a:pt x="38823" y="84251"/>
                  </a:lnTo>
                  <a:lnTo>
                    <a:pt x="42532" y="84251"/>
                  </a:lnTo>
                  <a:lnTo>
                    <a:pt x="42532" y="80568"/>
                  </a:lnTo>
                  <a:close/>
                </a:path>
                <a:path w="124460" h="358775">
                  <a:moveTo>
                    <a:pt x="75818" y="76885"/>
                  </a:moveTo>
                  <a:lnTo>
                    <a:pt x="46227" y="76885"/>
                  </a:lnTo>
                  <a:lnTo>
                    <a:pt x="46227" y="84251"/>
                  </a:lnTo>
                  <a:lnTo>
                    <a:pt x="53619" y="84251"/>
                  </a:lnTo>
                  <a:lnTo>
                    <a:pt x="53619" y="80568"/>
                  </a:lnTo>
                  <a:lnTo>
                    <a:pt x="75818" y="80568"/>
                  </a:lnTo>
                  <a:lnTo>
                    <a:pt x="75818" y="76885"/>
                  </a:lnTo>
                  <a:close/>
                </a:path>
                <a:path w="124460" h="358775">
                  <a:moveTo>
                    <a:pt x="75818" y="80568"/>
                  </a:moveTo>
                  <a:lnTo>
                    <a:pt x="53619" y="80568"/>
                  </a:lnTo>
                  <a:lnTo>
                    <a:pt x="53619" y="84251"/>
                  </a:lnTo>
                  <a:lnTo>
                    <a:pt x="75818" y="84251"/>
                  </a:lnTo>
                  <a:lnTo>
                    <a:pt x="75818" y="80568"/>
                  </a:lnTo>
                  <a:close/>
                </a:path>
                <a:path w="124460" h="358775">
                  <a:moveTo>
                    <a:pt x="99847" y="80568"/>
                  </a:moveTo>
                  <a:lnTo>
                    <a:pt x="92455" y="80568"/>
                  </a:lnTo>
                  <a:lnTo>
                    <a:pt x="92455" y="84251"/>
                  </a:lnTo>
                  <a:lnTo>
                    <a:pt x="99847" y="84251"/>
                  </a:lnTo>
                  <a:lnTo>
                    <a:pt x="99847" y="80568"/>
                  </a:lnTo>
                  <a:close/>
                </a:path>
                <a:path w="124460" h="358775">
                  <a:moveTo>
                    <a:pt x="72110" y="73202"/>
                  </a:moveTo>
                  <a:lnTo>
                    <a:pt x="57315" y="73202"/>
                  </a:lnTo>
                  <a:lnTo>
                    <a:pt x="57315" y="76885"/>
                  </a:lnTo>
                  <a:lnTo>
                    <a:pt x="72110" y="76885"/>
                  </a:lnTo>
                  <a:lnTo>
                    <a:pt x="72110" y="73202"/>
                  </a:lnTo>
                  <a:close/>
                </a:path>
                <a:path w="124460" h="358775">
                  <a:moveTo>
                    <a:pt x="77660" y="73202"/>
                  </a:moveTo>
                  <a:lnTo>
                    <a:pt x="72110" y="73202"/>
                  </a:lnTo>
                  <a:lnTo>
                    <a:pt x="72110" y="76885"/>
                  </a:lnTo>
                  <a:lnTo>
                    <a:pt x="77660" y="76885"/>
                  </a:lnTo>
                  <a:lnTo>
                    <a:pt x="77660" y="73202"/>
                  </a:lnTo>
                  <a:close/>
                </a:path>
                <a:path w="124460" h="358775">
                  <a:moveTo>
                    <a:pt x="103555" y="73202"/>
                  </a:moveTo>
                  <a:lnTo>
                    <a:pt x="88760" y="73202"/>
                  </a:lnTo>
                  <a:lnTo>
                    <a:pt x="88760" y="76885"/>
                  </a:lnTo>
                  <a:lnTo>
                    <a:pt x="103555" y="76885"/>
                  </a:lnTo>
                  <a:lnTo>
                    <a:pt x="103555" y="73202"/>
                  </a:lnTo>
                  <a:close/>
                </a:path>
                <a:path w="124460" h="358775">
                  <a:moveTo>
                    <a:pt x="53619" y="69646"/>
                  </a:moveTo>
                  <a:lnTo>
                    <a:pt x="49923" y="69646"/>
                  </a:lnTo>
                  <a:lnTo>
                    <a:pt x="49923" y="73202"/>
                  </a:lnTo>
                  <a:lnTo>
                    <a:pt x="53619" y="73202"/>
                  </a:lnTo>
                  <a:lnTo>
                    <a:pt x="53619" y="69646"/>
                  </a:lnTo>
                  <a:close/>
                </a:path>
                <a:path w="124460" h="358775">
                  <a:moveTo>
                    <a:pt x="68414" y="69646"/>
                  </a:moveTo>
                  <a:lnTo>
                    <a:pt x="53619" y="69646"/>
                  </a:lnTo>
                  <a:lnTo>
                    <a:pt x="53619" y="73202"/>
                  </a:lnTo>
                  <a:lnTo>
                    <a:pt x="68414" y="73202"/>
                  </a:lnTo>
                  <a:lnTo>
                    <a:pt x="68414" y="69646"/>
                  </a:lnTo>
                  <a:close/>
                </a:path>
                <a:path w="124460" h="358775">
                  <a:moveTo>
                    <a:pt x="68414" y="65963"/>
                  </a:moveTo>
                  <a:lnTo>
                    <a:pt x="64719" y="65963"/>
                  </a:lnTo>
                  <a:lnTo>
                    <a:pt x="64719" y="69646"/>
                  </a:lnTo>
                  <a:lnTo>
                    <a:pt x="68414" y="65963"/>
                  </a:lnTo>
                  <a:close/>
                </a:path>
                <a:path w="124460" h="358775">
                  <a:moveTo>
                    <a:pt x="96151" y="64058"/>
                  </a:moveTo>
                  <a:lnTo>
                    <a:pt x="81356" y="64058"/>
                  </a:lnTo>
                  <a:lnTo>
                    <a:pt x="81356" y="65963"/>
                  </a:lnTo>
                  <a:lnTo>
                    <a:pt x="92455" y="65963"/>
                  </a:lnTo>
                  <a:lnTo>
                    <a:pt x="92455" y="69646"/>
                  </a:lnTo>
                  <a:lnTo>
                    <a:pt x="96151" y="69646"/>
                  </a:lnTo>
                  <a:lnTo>
                    <a:pt x="96151" y="64058"/>
                  </a:lnTo>
                  <a:close/>
                </a:path>
                <a:path w="124460" h="358775">
                  <a:moveTo>
                    <a:pt x="81356" y="64058"/>
                  </a:moveTo>
                  <a:lnTo>
                    <a:pt x="61023" y="64058"/>
                  </a:lnTo>
                  <a:lnTo>
                    <a:pt x="61023" y="65963"/>
                  </a:lnTo>
                  <a:lnTo>
                    <a:pt x="81356" y="65963"/>
                  </a:lnTo>
                  <a:lnTo>
                    <a:pt x="81356" y="64058"/>
                  </a:lnTo>
                  <a:close/>
                </a:path>
                <a:path w="124460" h="358775">
                  <a:moveTo>
                    <a:pt x="99847" y="56819"/>
                  </a:moveTo>
                  <a:lnTo>
                    <a:pt x="64719" y="56819"/>
                  </a:lnTo>
                  <a:lnTo>
                    <a:pt x="64719" y="60375"/>
                  </a:lnTo>
                  <a:lnTo>
                    <a:pt x="77660" y="60375"/>
                  </a:lnTo>
                  <a:lnTo>
                    <a:pt x="77660" y="64058"/>
                  </a:lnTo>
                  <a:lnTo>
                    <a:pt x="96151" y="64058"/>
                  </a:lnTo>
                  <a:lnTo>
                    <a:pt x="96151" y="65963"/>
                  </a:lnTo>
                  <a:lnTo>
                    <a:pt x="99847" y="65963"/>
                  </a:lnTo>
                  <a:lnTo>
                    <a:pt x="99847" y="56819"/>
                  </a:lnTo>
                  <a:close/>
                </a:path>
                <a:path w="124460" h="358775">
                  <a:moveTo>
                    <a:pt x="107251" y="56819"/>
                  </a:moveTo>
                  <a:lnTo>
                    <a:pt x="99847" y="56819"/>
                  </a:lnTo>
                  <a:lnTo>
                    <a:pt x="99847" y="65963"/>
                  </a:lnTo>
                  <a:lnTo>
                    <a:pt x="107251" y="65963"/>
                  </a:lnTo>
                  <a:lnTo>
                    <a:pt x="107251" y="64058"/>
                  </a:lnTo>
                  <a:lnTo>
                    <a:pt x="103555" y="64058"/>
                  </a:lnTo>
                  <a:lnTo>
                    <a:pt x="103555" y="60375"/>
                  </a:lnTo>
                  <a:lnTo>
                    <a:pt x="107251" y="60375"/>
                  </a:lnTo>
                  <a:lnTo>
                    <a:pt x="107251" y="56819"/>
                  </a:lnTo>
                  <a:close/>
                </a:path>
                <a:path w="124460" h="358775">
                  <a:moveTo>
                    <a:pt x="110947" y="64058"/>
                  </a:moveTo>
                  <a:lnTo>
                    <a:pt x="107251" y="64058"/>
                  </a:lnTo>
                  <a:lnTo>
                    <a:pt x="107251" y="65963"/>
                  </a:lnTo>
                  <a:lnTo>
                    <a:pt x="110947" y="65963"/>
                  </a:lnTo>
                  <a:lnTo>
                    <a:pt x="110947" y="64058"/>
                  </a:lnTo>
                  <a:close/>
                </a:path>
                <a:path w="124460" h="358775">
                  <a:moveTo>
                    <a:pt x="75818" y="60375"/>
                  </a:moveTo>
                  <a:lnTo>
                    <a:pt x="68414" y="60375"/>
                  </a:lnTo>
                  <a:lnTo>
                    <a:pt x="68414" y="64058"/>
                  </a:lnTo>
                  <a:lnTo>
                    <a:pt x="75818" y="64058"/>
                  </a:lnTo>
                  <a:lnTo>
                    <a:pt x="75818" y="60375"/>
                  </a:lnTo>
                  <a:close/>
                </a:path>
                <a:path w="124460" h="358775">
                  <a:moveTo>
                    <a:pt x="77660" y="60375"/>
                  </a:moveTo>
                  <a:lnTo>
                    <a:pt x="75818" y="60375"/>
                  </a:lnTo>
                  <a:lnTo>
                    <a:pt x="75818" y="64058"/>
                  </a:lnTo>
                  <a:lnTo>
                    <a:pt x="77660" y="64058"/>
                  </a:lnTo>
                  <a:lnTo>
                    <a:pt x="77660" y="60375"/>
                  </a:lnTo>
                  <a:close/>
                </a:path>
                <a:path w="124460" h="358775">
                  <a:moveTo>
                    <a:pt x="61023" y="56819"/>
                  </a:moveTo>
                  <a:lnTo>
                    <a:pt x="57315" y="56819"/>
                  </a:lnTo>
                  <a:lnTo>
                    <a:pt x="57315" y="60375"/>
                  </a:lnTo>
                  <a:lnTo>
                    <a:pt x="61023" y="60375"/>
                  </a:lnTo>
                  <a:lnTo>
                    <a:pt x="61023" y="56819"/>
                  </a:lnTo>
                  <a:close/>
                </a:path>
                <a:path w="124460" h="358775">
                  <a:moveTo>
                    <a:pt x="114642" y="56819"/>
                  </a:moveTo>
                  <a:lnTo>
                    <a:pt x="107251" y="56819"/>
                  </a:lnTo>
                  <a:lnTo>
                    <a:pt x="107251" y="60375"/>
                  </a:lnTo>
                  <a:lnTo>
                    <a:pt x="114642" y="60375"/>
                  </a:lnTo>
                  <a:lnTo>
                    <a:pt x="114642" y="56819"/>
                  </a:lnTo>
                  <a:close/>
                </a:path>
                <a:path w="124460" h="358775">
                  <a:moveTo>
                    <a:pt x="72110" y="53136"/>
                  </a:moveTo>
                  <a:lnTo>
                    <a:pt x="68414" y="53136"/>
                  </a:lnTo>
                  <a:lnTo>
                    <a:pt x="68414" y="56819"/>
                  </a:lnTo>
                  <a:lnTo>
                    <a:pt x="72110" y="56819"/>
                  </a:lnTo>
                  <a:lnTo>
                    <a:pt x="72110" y="53136"/>
                  </a:lnTo>
                  <a:close/>
                </a:path>
                <a:path w="124460" h="358775">
                  <a:moveTo>
                    <a:pt x="103555" y="49453"/>
                  </a:moveTo>
                  <a:lnTo>
                    <a:pt x="77660" y="49453"/>
                  </a:lnTo>
                  <a:lnTo>
                    <a:pt x="77660" y="56819"/>
                  </a:lnTo>
                  <a:lnTo>
                    <a:pt x="81356" y="56819"/>
                  </a:lnTo>
                  <a:lnTo>
                    <a:pt x="81356" y="53136"/>
                  </a:lnTo>
                  <a:lnTo>
                    <a:pt x="103555" y="53136"/>
                  </a:lnTo>
                  <a:lnTo>
                    <a:pt x="103555" y="49453"/>
                  </a:lnTo>
                  <a:close/>
                </a:path>
                <a:path w="124460" h="358775">
                  <a:moveTo>
                    <a:pt x="103555" y="53136"/>
                  </a:moveTo>
                  <a:lnTo>
                    <a:pt x="81356" y="53136"/>
                  </a:lnTo>
                  <a:lnTo>
                    <a:pt x="81356" y="56819"/>
                  </a:lnTo>
                  <a:lnTo>
                    <a:pt x="103555" y="56819"/>
                  </a:lnTo>
                  <a:lnTo>
                    <a:pt x="103555" y="53136"/>
                  </a:lnTo>
                  <a:close/>
                </a:path>
                <a:path w="124460" h="358775">
                  <a:moveTo>
                    <a:pt x="107251" y="42214"/>
                  </a:moveTo>
                  <a:lnTo>
                    <a:pt x="81356" y="42214"/>
                  </a:lnTo>
                  <a:lnTo>
                    <a:pt x="81356" y="45770"/>
                  </a:lnTo>
                  <a:lnTo>
                    <a:pt x="103555" y="45770"/>
                  </a:lnTo>
                  <a:lnTo>
                    <a:pt x="103555" y="53136"/>
                  </a:lnTo>
                  <a:lnTo>
                    <a:pt x="107251" y="53136"/>
                  </a:lnTo>
                  <a:lnTo>
                    <a:pt x="107251" y="42214"/>
                  </a:lnTo>
                  <a:close/>
                </a:path>
                <a:path w="124460" h="358775">
                  <a:moveTo>
                    <a:pt x="114642" y="42214"/>
                  </a:moveTo>
                  <a:lnTo>
                    <a:pt x="107251" y="42214"/>
                  </a:lnTo>
                  <a:lnTo>
                    <a:pt x="107251" y="53136"/>
                  </a:lnTo>
                  <a:lnTo>
                    <a:pt x="110947" y="53136"/>
                  </a:lnTo>
                  <a:lnTo>
                    <a:pt x="110947" y="45770"/>
                  </a:lnTo>
                  <a:lnTo>
                    <a:pt x="114642" y="45770"/>
                  </a:lnTo>
                  <a:lnTo>
                    <a:pt x="114642" y="42214"/>
                  </a:lnTo>
                  <a:close/>
                </a:path>
                <a:path w="124460" h="358775">
                  <a:moveTo>
                    <a:pt x="114642" y="45770"/>
                  </a:moveTo>
                  <a:lnTo>
                    <a:pt x="110947" y="45770"/>
                  </a:lnTo>
                  <a:lnTo>
                    <a:pt x="110947" y="53136"/>
                  </a:lnTo>
                  <a:lnTo>
                    <a:pt x="114642" y="53136"/>
                  </a:lnTo>
                  <a:lnTo>
                    <a:pt x="114642" y="45770"/>
                  </a:lnTo>
                  <a:close/>
                </a:path>
                <a:path w="124460" h="358775">
                  <a:moveTo>
                    <a:pt x="110947" y="38531"/>
                  </a:moveTo>
                  <a:lnTo>
                    <a:pt x="85064" y="38531"/>
                  </a:lnTo>
                  <a:lnTo>
                    <a:pt x="85064" y="42214"/>
                  </a:lnTo>
                  <a:lnTo>
                    <a:pt x="110947" y="42214"/>
                  </a:lnTo>
                  <a:lnTo>
                    <a:pt x="110947" y="38531"/>
                  </a:lnTo>
                  <a:close/>
                </a:path>
                <a:path w="124460" h="358775">
                  <a:moveTo>
                    <a:pt x="88760" y="27482"/>
                  </a:moveTo>
                  <a:lnTo>
                    <a:pt x="85064" y="27482"/>
                  </a:lnTo>
                  <a:lnTo>
                    <a:pt x="85064" y="31165"/>
                  </a:lnTo>
                  <a:lnTo>
                    <a:pt x="88760" y="31165"/>
                  </a:lnTo>
                  <a:lnTo>
                    <a:pt x="88760" y="27482"/>
                  </a:lnTo>
                  <a:close/>
                </a:path>
                <a:path w="124460" h="358775">
                  <a:moveTo>
                    <a:pt x="29578" y="144551"/>
                  </a:moveTo>
                  <a:lnTo>
                    <a:pt x="25882" y="144551"/>
                  </a:lnTo>
                  <a:lnTo>
                    <a:pt x="25882" y="148209"/>
                  </a:lnTo>
                  <a:lnTo>
                    <a:pt x="29578" y="148209"/>
                  </a:lnTo>
                  <a:lnTo>
                    <a:pt x="29578" y="144551"/>
                  </a:lnTo>
                  <a:close/>
                </a:path>
                <a:path w="124460" h="358775">
                  <a:moveTo>
                    <a:pt x="3695" y="137236"/>
                  </a:moveTo>
                  <a:lnTo>
                    <a:pt x="0" y="137236"/>
                  </a:lnTo>
                  <a:lnTo>
                    <a:pt x="0" y="140893"/>
                  </a:lnTo>
                  <a:lnTo>
                    <a:pt x="3695" y="140893"/>
                  </a:lnTo>
                  <a:lnTo>
                    <a:pt x="3695" y="137236"/>
                  </a:lnTo>
                  <a:close/>
                </a:path>
                <a:path w="124460" h="358775">
                  <a:moveTo>
                    <a:pt x="25882" y="182981"/>
                  </a:moveTo>
                  <a:lnTo>
                    <a:pt x="18491" y="182981"/>
                  </a:lnTo>
                  <a:lnTo>
                    <a:pt x="18491" y="190296"/>
                  </a:lnTo>
                  <a:lnTo>
                    <a:pt x="29578" y="190296"/>
                  </a:lnTo>
                  <a:lnTo>
                    <a:pt x="29578" y="186639"/>
                  </a:lnTo>
                  <a:lnTo>
                    <a:pt x="25882" y="186639"/>
                  </a:lnTo>
                  <a:lnTo>
                    <a:pt x="25882" y="182981"/>
                  </a:lnTo>
                  <a:close/>
                </a:path>
                <a:path w="124460" h="358775">
                  <a:moveTo>
                    <a:pt x="18491" y="182981"/>
                  </a:moveTo>
                  <a:lnTo>
                    <a:pt x="14782" y="182981"/>
                  </a:lnTo>
                  <a:lnTo>
                    <a:pt x="18491" y="186639"/>
                  </a:lnTo>
                  <a:lnTo>
                    <a:pt x="18491" y="182981"/>
                  </a:lnTo>
                  <a:close/>
                </a:path>
                <a:path w="124460" h="358775">
                  <a:moveTo>
                    <a:pt x="22186" y="175653"/>
                  </a:moveTo>
                  <a:lnTo>
                    <a:pt x="18491" y="175653"/>
                  </a:lnTo>
                  <a:lnTo>
                    <a:pt x="18491" y="179324"/>
                  </a:lnTo>
                  <a:lnTo>
                    <a:pt x="22186" y="179324"/>
                  </a:lnTo>
                  <a:lnTo>
                    <a:pt x="22186" y="175653"/>
                  </a:lnTo>
                  <a:close/>
                </a:path>
                <a:path w="124460" h="358775">
                  <a:moveTo>
                    <a:pt x="18491" y="157365"/>
                  </a:moveTo>
                  <a:lnTo>
                    <a:pt x="14782" y="157365"/>
                  </a:lnTo>
                  <a:lnTo>
                    <a:pt x="14782" y="164680"/>
                  </a:lnTo>
                  <a:lnTo>
                    <a:pt x="18491" y="164680"/>
                  </a:lnTo>
                  <a:lnTo>
                    <a:pt x="18491" y="157365"/>
                  </a:lnTo>
                  <a:close/>
                </a:path>
                <a:path w="124460" h="358775">
                  <a:moveTo>
                    <a:pt x="29578" y="151866"/>
                  </a:moveTo>
                  <a:lnTo>
                    <a:pt x="18491" y="151866"/>
                  </a:lnTo>
                  <a:lnTo>
                    <a:pt x="18491" y="157365"/>
                  </a:lnTo>
                  <a:lnTo>
                    <a:pt x="22186" y="157365"/>
                  </a:lnTo>
                  <a:lnTo>
                    <a:pt x="22186" y="155524"/>
                  </a:lnTo>
                  <a:lnTo>
                    <a:pt x="29578" y="155524"/>
                  </a:lnTo>
                  <a:lnTo>
                    <a:pt x="29578" y="151866"/>
                  </a:lnTo>
                  <a:close/>
                </a:path>
                <a:path w="124460" h="358775">
                  <a:moveTo>
                    <a:pt x="35128" y="203098"/>
                  </a:moveTo>
                  <a:lnTo>
                    <a:pt x="31432" y="203098"/>
                  </a:lnTo>
                  <a:lnTo>
                    <a:pt x="31432" y="206768"/>
                  </a:lnTo>
                  <a:lnTo>
                    <a:pt x="35128" y="206768"/>
                  </a:lnTo>
                  <a:lnTo>
                    <a:pt x="35128" y="203098"/>
                  </a:lnTo>
                  <a:close/>
                </a:path>
                <a:path w="124460" h="358775">
                  <a:moveTo>
                    <a:pt x="29578" y="201269"/>
                  </a:moveTo>
                  <a:lnTo>
                    <a:pt x="25882" y="201269"/>
                  </a:lnTo>
                  <a:lnTo>
                    <a:pt x="25882" y="203098"/>
                  </a:lnTo>
                  <a:lnTo>
                    <a:pt x="29578" y="201269"/>
                  </a:lnTo>
                  <a:close/>
                </a:path>
                <a:path w="124460" h="358775">
                  <a:moveTo>
                    <a:pt x="29578" y="201269"/>
                  </a:moveTo>
                  <a:lnTo>
                    <a:pt x="25882" y="203098"/>
                  </a:lnTo>
                  <a:lnTo>
                    <a:pt x="29578" y="203098"/>
                  </a:lnTo>
                  <a:lnTo>
                    <a:pt x="29578" y="201269"/>
                  </a:lnTo>
                  <a:close/>
                </a:path>
                <a:path w="124460" h="358775">
                  <a:moveTo>
                    <a:pt x="31432" y="197612"/>
                  </a:moveTo>
                  <a:lnTo>
                    <a:pt x="29578" y="197612"/>
                  </a:lnTo>
                  <a:lnTo>
                    <a:pt x="29578" y="201269"/>
                  </a:lnTo>
                  <a:lnTo>
                    <a:pt x="31432" y="201269"/>
                  </a:lnTo>
                  <a:lnTo>
                    <a:pt x="31432" y="197612"/>
                  </a:lnTo>
                  <a:close/>
                </a:path>
                <a:path w="124460" h="358775">
                  <a:moveTo>
                    <a:pt x="42532" y="217741"/>
                  </a:moveTo>
                  <a:lnTo>
                    <a:pt x="38823" y="217741"/>
                  </a:lnTo>
                  <a:lnTo>
                    <a:pt x="38823" y="225056"/>
                  </a:lnTo>
                  <a:lnTo>
                    <a:pt x="42532" y="225056"/>
                  </a:lnTo>
                  <a:lnTo>
                    <a:pt x="42532" y="217741"/>
                  </a:lnTo>
                  <a:close/>
                </a:path>
                <a:path w="124460" h="358775">
                  <a:moveTo>
                    <a:pt x="57315" y="263486"/>
                  </a:moveTo>
                  <a:lnTo>
                    <a:pt x="53619" y="263486"/>
                  </a:lnTo>
                  <a:lnTo>
                    <a:pt x="53619" y="267144"/>
                  </a:lnTo>
                  <a:lnTo>
                    <a:pt x="57315" y="267144"/>
                  </a:lnTo>
                  <a:lnTo>
                    <a:pt x="57315" y="263486"/>
                  </a:lnTo>
                  <a:close/>
                </a:path>
                <a:path w="124460" h="358775">
                  <a:moveTo>
                    <a:pt x="49923" y="256171"/>
                  </a:moveTo>
                  <a:lnTo>
                    <a:pt x="46227" y="256171"/>
                  </a:lnTo>
                  <a:lnTo>
                    <a:pt x="46227" y="259829"/>
                  </a:lnTo>
                  <a:lnTo>
                    <a:pt x="49923" y="259829"/>
                  </a:lnTo>
                  <a:lnTo>
                    <a:pt x="49923" y="256171"/>
                  </a:lnTo>
                  <a:close/>
                </a:path>
                <a:path w="124460" h="358775">
                  <a:moveTo>
                    <a:pt x="53619" y="256171"/>
                  </a:moveTo>
                  <a:lnTo>
                    <a:pt x="49923" y="256171"/>
                  </a:lnTo>
                  <a:lnTo>
                    <a:pt x="49923" y="259829"/>
                  </a:lnTo>
                  <a:lnTo>
                    <a:pt x="53619" y="259829"/>
                  </a:lnTo>
                  <a:lnTo>
                    <a:pt x="53619" y="256171"/>
                  </a:lnTo>
                  <a:close/>
                </a:path>
                <a:path w="124460" h="358775">
                  <a:moveTo>
                    <a:pt x="49923" y="248843"/>
                  </a:moveTo>
                  <a:lnTo>
                    <a:pt x="42532" y="248843"/>
                  </a:lnTo>
                  <a:lnTo>
                    <a:pt x="42532" y="252514"/>
                  </a:lnTo>
                  <a:lnTo>
                    <a:pt x="49923" y="252514"/>
                  </a:lnTo>
                  <a:lnTo>
                    <a:pt x="49923" y="248843"/>
                  </a:lnTo>
                  <a:close/>
                </a:path>
                <a:path w="124460" h="358775">
                  <a:moveTo>
                    <a:pt x="53619" y="248843"/>
                  </a:moveTo>
                  <a:lnTo>
                    <a:pt x="49923" y="248843"/>
                  </a:lnTo>
                  <a:lnTo>
                    <a:pt x="49923" y="252514"/>
                  </a:lnTo>
                  <a:lnTo>
                    <a:pt x="53619" y="252514"/>
                  </a:lnTo>
                  <a:lnTo>
                    <a:pt x="53619" y="248843"/>
                  </a:lnTo>
                  <a:close/>
                </a:path>
                <a:path w="124460" h="358775">
                  <a:moveTo>
                    <a:pt x="46227" y="239699"/>
                  </a:moveTo>
                  <a:lnTo>
                    <a:pt x="38823" y="239699"/>
                  </a:lnTo>
                  <a:lnTo>
                    <a:pt x="38823" y="243357"/>
                  </a:lnTo>
                  <a:lnTo>
                    <a:pt x="46227" y="243357"/>
                  </a:lnTo>
                  <a:lnTo>
                    <a:pt x="46227" y="239699"/>
                  </a:lnTo>
                  <a:close/>
                </a:path>
                <a:path w="124460" h="358775">
                  <a:moveTo>
                    <a:pt x="49923" y="236042"/>
                  </a:moveTo>
                  <a:lnTo>
                    <a:pt x="46227" y="236042"/>
                  </a:lnTo>
                  <a:lnTo>
                    <a:pt x="46227" y="239699"/>
                  </a:lnTo>
                  <a:lnTo>
                    <a:pt x="49923" y="239699"/>
                  </a:lnTo>
                  <a:lnTo>
                    <a:pt x="49923" y="236042"/>
                  </a:lnTo>
                  <a:close/>
                </a:path>
                <a:path w="124460" h="358775">
                  <a:moveTo>
                    <a:pt x="42532" y="232384"/>
                  </a:moveTo>
                  <a:lnTo>
                    <a:pt x="38823" y="232384"/>
                  </a:lnTo>
                  <a:lnTo>
                    <a:pt x="38823" y="236042"/>
                  </a:lnTo>
                  <a:lnTo>
                    <a:pt x="42532" y="236042"/>
                  </a:lnTo>
                  <a:lnTo>
                    <a:pt x="42532" y="232384"/>
                  </a:lnTo>
                  <a:close/>
                </a:path>
                <a:path w="124460" h="358775">
                  <a:moveTo>
                    <a:pt x="46227" y="232384"/>
                  </a:moveTo>
                  <a:lnTo>
                    <a:pt x="42532" y="232384"/>
                  </a:lnTo>
                  <a:lnTo>
                    <a:pt x="42532" y="236042"/>
                  </a:lnTo>
                  <a:lnTo>
                    <a:pt x="46227" y="236042"/>
                  </a:lnTo>
                  <a:lnTo>
                    <a:pt x="46227" y="232384"/>
                  </a:lnTo>
                  <a:close/>
                </a:path>
                <a:path w="124460" h="358775">
                  <a:moveTo>
                    <a:pt x="99847" y="294589"/>
                  </a:moveTo>
                  <a:lnTo>
                    <a:pt x="92455" y="294589"/>
                  </a:lnTo>
                  <a:lnTo>
                    <a:pt x="92455" y="298246"/>
                  </a:lnTo>
                  <a:lnTo>
                    <a:pt x="99847" y="298246"/>
                  </a:lnTo>
                  <a:lnTo>
                    <a:pt x="99847" y="294589"/>
                  </a:lnTo>
                  <a:close/>
                </a:path>
                <a:path w="124460" h="358775">
                  <a:moveTo>
                    <a:pt x="85064" y="285445"/>
                  </a:moveTo>
                  <a:lnTo>
                    <a:pt x="81356" y="285445"/>
                  </a:lnTo>
                  <a:lnTo>
                    <a:pt x="81356" y="292760"/>
                  </a:lnTo>
                  <a:lnTo>
                    <a:pt x="85064" y="292760"/>
                  </a:lnTo>
                  <a:lnTo>
                    <a:pt x="85064" y="285445"/>
                  </a:lnTo>
                  <a:close/>
                </a:path>
                <a:path w="124460" h="358775">
                  <a:moveTo>
                    <a:pt x="96151" y="289102"/>
                  </a:moveTo>
                  <a:lnTo>
                    <a:pt x="88760" y="289102"/>
                  </a:lnTo>
                  <a:lnTo>
                    <a:pt x="88760" y="292760"/>
                  </a:lnTo>
                  <a:lnTo>
                    <a:pt x="96151" y="292760"/>
                  </a:lnTo>
                  <a:lnTo>
                    <a:pt x="96151" y="289102"/>
                  </a:lnTo>
                  <a:close/>
                </a:path>
                <a:path w="124460" h="358775">
                  <a:moveTo>
                    <a:pt x="99847" y="289102"/>
                  </a:moveTo>
                  <a:lnTo>
                    <a:pt x="96151" y="289102"/>
                  </a:lnTo>
                  <a:lnTo>
                    <a:pt x="96151" y="292760"/>
                  </a:lnTo>
                  <a:lnTo>
                    <a:pt x="99847" y="292760"/>
                  </a:lnTo>
                  <a:lnTo>
                    <a:pt x="99847" y="289102"/>
                  </a:lnTo>
                  <a:close/>
                </a:path>
                <a:path w="124460" h="358775">
                  <a:moveTo>
                    <a:pt x="88760" y="285445"/>
                  </a:moveTo>
                  <a:lnTo>
                    <a:pt x="85064" y="285445"/>
                  </a:lnTo>
                  <a:lnTo>
                    <a:pt x="85064" y="289102"/>
                  </a:lnTo>
                  <a:lnTo>
                    <a:pt x="88760" y="289102"/>
                  </a:lnTo>
                  <a:lnTo>
                    <a:pt x="88760" y="285445"/>
                  </a:lnTo>
                  <a:close/>
                </a:path>
                <a:path w="124460" h="358775">
                  <a:moveTo>
                    <a:pt x="75818" y="274459"/>
                  </a:moveTo>
                  <a:lnTo>
                    <a:pt x="68414" y="274459"/>
                  </a:lnTo>
                  <a:lnTo>
                    <a:pt x="68414" y="278130"/>
                  </a:lnTo>
                  <a:lnTo>
                    <a:pt x="75818" y="278130"/>
                  </a:lnTo>
                  <a:lnTo>
                    <a:pt x="75818" y="274459"/>
                  </a:lnTo>
                  <a:close/>
                </a:path>
                <a:path w="124460" h="358775">
                  <a:moveTo>
                    <a:pt x="92455" y="334848"/>
                  </a:moveTo>
                  <a:lnTo>
                    <a:pt x="88760" y="334848"/>
                  </a:lnTo>
                  <a:lnTo>
                    <a:pt x="88760" y="338505"/>
                  </a:lnTo>
                  <a:lnTo>
                    <a:pt x="92455" y="338505"/>
                  </a:lnTo>
                  <a:lnTo>
                    <a:pt x="92455" y="334848"/>
                  </a:lnTo>
                  <a:close/>
                </a:path>
                <a:path w="124460" h="358775">
                  <a:moveTo>
                    <a:pt x="96151" y="331190"/>
                  </a:moveTo>
                  <a:lnTo>
                    <a:pt x="92455" y="331190"/>
                  </a:lnTo>
                  <a:lnTo>
                    <a:pt x="92455" y="338505"/>
                  </a:lnTo>
                  <a:lnTo>
                    <a:pt x="96151" y="338505"/>
                  </a:lnTo>
                  <a:lnTo>
                    <a:pt x="96151" y="331190"/>
                  </a:lnTo>
                  <a:close/>
                </a:path>
                <a:path w="124460" h="358775">
                  <a:moveTo>
                    <a:pt x="99847" y="323862"/>
                  </a:moveTo>
                  <a:lnTo>
                    <a:pt x="96151" y="323862"/>
                  </a:lnTo>
                  <a:lnTo>
                    <a:pt x="96151" y="334848"/>
                  </a:lnTo>
                  <a:lnTo>
                    <a:pt x="103555" y="334848"/>
                  </a:lnTo>
                  <a:lnTo>
                    <a:pt x="103555" y="331190"/>
                  </a:lnTo>
                  <a:lnTo>
                    <a:pt x="99847" y="331190"/>
                  </a:lnTo>
                  <a:lnTo>
                    <a:pt x="99847" y="323862"/>
                  </a:lnTo>
                  <a:close/>
                </a:path>
                <a:path w="124460" h="358775">
                  <a:moveTo>
                    <a:pt x="103555" y="323862"/>
                  </a:moveTo>
                  <a:lnTo>
                    <a:pt x="99847" y="323862"/>
                  </a:lnTo>
                  <a:lnTo>
                    <a:pt x="99847" y="331190"/>
                  </a:lnTo>
                  <a:lnTo>
                    <a:pt x="103555" y="331190"/>
                  </a:lnTo>
                  <a:lnTo>
                    <a:pt x="103555" y="323862"/>
                  </a:lnTo>
                  <a:close/>
                </a:path>
                <a:path w="124460" h="358775">
                  <a:moveTo>
                    <a:pt x="107251" y="323862"/>
                  </a:moveTo>
                  <a:lnTo>
                    <a:pt x="103555" y="323862"/>
                  </a:lnTo>
                  <a:lnTo>
                    <a:pt x="103555" y="331190"/>
                  </a:lnTo>
                  <a:lnTo>
                    <a:pt x="110947" y="331190"/>
                  </a:lnTo>
                  <a:lnTo>
                    <a:pt x="110947" y="327533"/>
                  </a:lnTo>
                  <a:lnTo>
                    <a:pt x="107251" y="327533"/>
                  </a:lnTo>
                  <a:lnTo>
                    <a:pt x="107251" y="323862"/>
                  </a:lnTo>
                  <a:close/>
                </a:path>
                <a:path w="124460" h="358775">
                  <a:moveTo>
                    <a:pt x="107251" y="309232"/>
                  </a:moveTo>
                  <a:lnTo>
                    <a:pt x="103555" y="309232"/>
                  </a:lnTo>
                  <a:lnTo>
                    <a:pt x="103555" y="320205"/>
                  </a:lnTo>
                  <a:lnTo>
                    <a:pt x="107251" y="320205"/>
                  </a:lnTo>
                  <a:lnTo>
                    <a:pt x="107251" y="309232"/>
                  </a:lnTo>
                  <a:close/>
                </a:path>
                <a:path w="124460" h="358775">
                  <a:moveTo>
                    <a:pt x="103555" y="305574"/>
                  </a:moveTo>
                  <a:lnTo>
                    <a:pt x="99847" y="305574"/>
                  </a:lnTo>
                  <a:lnTo>
                    <a:pt x="99847" y="312889"/>
                  </a:lnTo>
                  <a:lnTo>
                    <a:pt x="103555" y="312889"/>
                  </a:lnTo>
                  <a:lnTo>
                    <a:pt x="103555" y="305574"/>
                  </a:lnTo>
                  <a:close/>
                </a:path>
                <a:path w="124460" h="358775">
                  <a:moveTo>
                    <a:pt x="110947" y="309232"/>
                  </a:moveTo>
                  <a:lnTo>
                    <a:pt x="107251" y="309232"/>
                  </a:lnTo>
                  <a:lnTo>
                    <a:pt x="107251" y="312889"/>
                  </a:lnTo>
                  <a:lnTo>
                    <a:pt x="110947" y="312889"/>
                  </a:lnTo>
                  <a:lnTo>
                    <a:pt x="110947" y="309232"/>
                  </a:lnTo>
                  <a:close/>
                </a:path>
                <a:path w="124460" h="358775">
                  <a:moveTo>
                    <a:pt x="96151" y="301917"/>
                  </a:moveTo>
                  <a:lnTo>
                    <a:pt x="88760" y="301917"/>
                  </a:lnTo>
                  <a:lnTo>
                    <a:pt x="88760" y="305574"/>
                  </a:lnTo>
                  <a:lnTo>
                    <a:pt x="96151" y="305574"/>
                  </a:lnTo>
                  <a:lnTo>
                    <a:pt x="96151" y="301917"/>
                  </a:lnTo>
                  <a:close/>
                </a:path>
                <a:path w="124460" h="358775">
                  <a:moveTo>
                    <a:pt x="103555" y="351320"/>
                  </a:moveTo>
                  <a:lnTo>
                    <a:pt x="99847" y="351320"/>
                  </a:lnTo>
                  <a:lnTo>
                    <a:pt x="99847" y="358635"/>
                  </a:lnTo>
                  <a:lnTo>
                    <a:pt x="103555" y="358635"/>
                  </a:lnTo>
                  <a:lnTo>
                    <a:pt x="103555" y="351320"/>
                  </a:lnTo>
                  <a:close/>
                </a:path>
                <a:path w="124460" h="358775">
                  <a:moveTo>
                    <a:pt x="107251" y="351320"/>
                  </a:moveTo>
                  <a:lnTo>
                    <a:pt x="103555" y="351320"/>
                  </a:lnTo>
                  <a:lnTo>
                    <a:pt x="103555" y="354977"/>
                  </a:lnTo>
                  <a:lnTo>
                    <a:pt x="107251" y="351320"/>
                  </a:lnTo>
                  <a:close/>
                </a:path>
                <a:path w="124460" h="358775">
                  <a:moveTo>
                    <a:pt x="99847" y="347649"/>
                  </a:moveTo>
                  <a:lnTo>
                    <a:pt x="88760" y="347649"/>
                  </a:lnTo>
                  <a:lnTo>
                    <a:pt x="88760" y="351320"/>
                  </a:lnTo>
                  <a:lnTo>
                    <a:pt x="99847" y="351320"/>
                  </a:lnTo>
                  <a:lnTo>
                    <a:pt x="99847" y="347649"/>
                  </a:lnTo>
                  <a:close/>
                </a:path>
                <a:path w="124460" h="358775">
                  <a:moveTo>
                    <a:pt x="99847" y="340334"/>
                  </a:moveTo>
                  <a:lnTo>
                    <a:pt x="92455" y="340334"/>
                  </a:lnTo>
                  <a:lnTo>
                    <a:pt x="92455" y="347649"/>
                  </a:lnTo>
                  <a:lnTo>
                    <a:pt x="96151" y="347649"/>
                  </a:lnTo>
                  <a:lnTo>
                    <a:pt x="96151" y="343992"/>
                  </a:lnTo>
                  <a:lnTo>
                    <a:pt x="99847" y="343992"/>
                  </a:lnTo>
                  <a:lnTo>
                    <a:pt x="99847" y="340334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3878756" y="4574095"/>
              <a:ext cx="240665" cy="369570"/>
            </a:xfrm>
            <a:custGeom>
              <a:avLst/>
              <a:gdLst/>
              <a:ahLst/>
              <a:cxnLst/>
              <a:rect l="l" t="t" r="r" b="b"/>
              <a:pathLst>
                <a:path w="240664" h="369570">
                  <a:moveTo>
                    <a:pt x="196024" y="361178"/>
                  </a:moveTo>
                  <a:lnTo>
                    <a:pt x="196024" y="367030"/>
                  </a:lnTo>
                  <a:lnTo>
                    <a:pt x="192316" y="367030"/>
                  </a:lnTo>
                  <a:lnTo>
                    <a:pt x="192316" y="369570"/>
                  </a:lnTo>
                  <a:lnTo>
                    <a:pt x="197840" y="369570"/>
                  </a:lnTo>
                  <a:lnTo>
                    <a:pt x="197840" y="362958"/>
                  </a:lnTo>
                  <a:lnTo>
                    <a:pt x="196024" y="361178"/>
                  </a:lnTo>
                  <a:close/>
                </a:path>
                <a:path w="240664" h="369570">
                  <a:moveTo>
                    <a:pt x="188620" y="356870"/>
                  </a:moveTo>
                  <a:lnTo>
                    <a:pt x="187705" y="356870"/>
                  </a:lnTo>
                  <a:lnTo>
                    <a:pt x="187705" y="365760"/>
                  </a:lnTo>
                  <a:lnTo>
                    <a:pt x="191401" y="365760"/>
                  </a:lnTo>
                  <a:lnTo>
                    <a:pt x="191401" y="363220"/>
                  </a:lnTo>
                  <a:lnTo>
                    <a:pt x="188620" y="363220"/>
                  </a:lnTo>
                  <a:lnTo>
                    <a:pt x="188620" y="356870"/>
                  </a:lnTo>
                  <a:close/>
                </a:path>
                <a:path w="240664" h="369570">
                  <a:moveTo>
                    <a:pt x="192316" y="356870"/>
                  </a:moveTo>
                  <a:lnTo>
                    <a:pt x="191401" y="356870"/>
                  </a:lnTo>
                  <a:lnTo>
                    <a:pt x="191401" y="365760"/>
                  </a:lnTo>
                  <a:lnTo>
                    <a:pt x="195097" y="365760"/>
                  </a:lnTo>
                  <a:lnTo>
                    <a:pt x="195097" y="363220"/>
                  </a:lnTo>
                  <a:lnTo>
                    <a:pt x="192316" y="363220"/>
                  </a:lnTo>
                  <a:lnTo>
                    <a:pt x="192316" y="356870"/>
                  </a:lnTo>
                  <a:close/>
                </a:path>
                <a:path w="240664" h="369570">
                  <a:moveTo>
                    <a:pt x="195097" y="360269"/>
                  </a:moveTo>
                  <a:lnTo>
                    <a:pt x="195097" y="365760"/>
                  </a:lnTo>
                  <a:lnTo>
                    <a:pt x="196024" y="365760"/>
                  </a:lnTo>
                  <a:lnTo>
                    <a:pt x="196024" y="361178"/>
                  </a:lnTo>
                  <a:lnTo>
                    <a:pt x="195097" y="360269"/>
                  </a:lnTo>
                  <a:close/>
                </a:path>
                <a:path w="240664" h="369570">
                  <a:moveTo>
                    <a:pt x="197840" y="362958"/>
                  </a:moveTo>
                  <a:lnTo>
                    <a:pt x="197840" y="365760"/>
                  </a:lnTo>
                  <a:lnTo>
                    <a:pt x="198754" y="365760"/>
                  </a:lnTo>
                  <a:lnTo>
                    <a:pt x="198754" y="363220"/>
                  </a:lnTo>
                  <a:lnTo>
                    <a:pt x="198107" y="363220"/>
                  </a:lnTo>
                  <a:lnTo>
                    <a:pt x="197840" y="362958"/>
                  </a:lnTo>
                  <a:close/>
                </a:path>
                <a:path w="240664" h="369570">
                  <a:moveTo>
                    <a:pt x="201536" y="359770"/>
                  </a:moveTo>
                  <a:lnTo>
                    <a:pt x="198754" y="362568"/>
                  </a:lnTo>
                  <a:lnTo>
                    <a:pt x="198754" y="365760"/>
                  </a:lnTo>
                  <a:lnTo>
                    <a:pt x="201536" y="365760"/>
                  </a:lnTo>
                  <a:lnTo>
                    <a:pt x="201536" y="359770"/>
                  </a:lnTo>
                  <a:close/>
                </a:path>
                <a:path w="240664" h="369570">
                  <a:moveTo>
                    <a:pt x="202450" y="359410"/>
                  </a:moveTo>
                  <a:lnTo>
                    <a:pt x="201894" y="359410"/>
                  </a:lnTo>
                  <a:lnTo>
                    <a:pt x="201536" y="359770"/>
                  </a:lnTo>
                  <a:lnTo>
                    <a:pt x="201536" y="365760"/>
                  </a:lnTo>
                  <a:lnTo>
                    <a:pt x="202450" y="365760"/>
                  </a:lnTo>
                  <a:lnTo>
                    <a:pt x="202450" y="359410"/>
                  </a:lnTo>
                  <a:close/>
                </a:path>
                <a:path w="240664" h="369570">
                  <a:moveTo>
                    <a:pt x="190436" y="351790"/>
                  </a:moveTo>
                  <a:lnTo>
                    <a:pt x="188620" y="351790"/>
                  </a:lnTo>
                  <a:lnTo>
                    <a:pt x="188620" y="363220"/>
                  </a:lnTo>
                  <a:lnTo>
                    <a:pt x="191401" y="363220"/>
                  </a:lnTo>
                  <a:lnTo>
                    <a:pt x="191363" y="361950"/>
                  </a:lnTo>
                  <a:lnTo>
                    <a:pt x="191363" y="356870"/>
                  </a:lnTo>
                  <a:lnTo>
                    <a:pt x="192316" y="356870"/>
                  </a:lnTo>
                  <a:lnTo>
                    <a:pt x="192316" y="355600"/>
                  </a:lnTo>
                  <a:lnTo>
                    <a:pt x="190436" y="355600"/>
                  </a:lnTo>
                  <a:lnTo>
                    <a:pt x="190436" y="351790"/>
                  </a:lnTo>
                  <a:close/>
                </a:path>
                <a:path w="240664" h="369570">
                  <a:moveTo>
                    <a:pt x="194144" y="347980"/>
                  </a:moveTo>
                  <a:lnTo>
                    <a:pt x="192316" y="347980"/>
                  </a:lnTo>
                  <a:lnTo>
                    <a:pt x="192316" y="363220"/>
                  </a:lnTo>
                  <a:lnTo>
                    <a:pt x="194144" y="363220"/>
                  </a:lnTo>
                  <a:lnTo>
                    <a:pt x="194144" y="347980"/>
                  </a:lnTo>
                  <a:close/>
                </a:path>
                <a:path w="240664" h="369570">
                  <a:moveTo>
                    <a:pt x="195097" y="355600"/>
                  </a:moveTo>
                  <a:lnTo>
                    <a:pt x="194144" y="355600"/>
                  </a:lnTo>
                  <a:lnTo>
                    <a:pt x="194144" y="363220"/>
                  </a:lnTo>
                  <a:lnTo>
                    <a:pt x="195097" y="363220"/>
                  </a:lnTo>
                  <a:lnTo>
                    <a:pt x="195097" y="360269"/>
                  </a:lnTo>
                  <a:lnTo>
                    <a:pt x="194221" y="359410"/>
                  </a:lnTo>
                  <a:lnTo>
                    <a:pt x="195097" y="358537"/>
                  </a:lnTo>
                  <a:lnTo>
                    <a:pt x="195097" y="355600"/>
                  </a:lnTo>
                  <a:close/>
                </a:path>
                <a:path w="240664" h="369570">
                  <a:moveTo>
                    <a:pt x="201536" y="352126"/>
                  </a:moveTo>
                  <a:lnTo>
                    <a:pt x="198685" y="354965"/>
                  </a:lnTo>
                  <a:lnTo>
                    <a:pt x="197869" y="355805"/>
                  </a:lnTo>
                  <a:lnTo>
                    <a:pt x="197840" y="362958"/>
                  </a:lnTo>
                  <a:lnTo>
                    <a:pt x="198107" y="363220"/>
                  </a:lnTo>
                  <a:lnTo>
                    <a:pt x="198754" y="362568"/>
                  </a:lnTo>
                  <a:lnTo>
                    <a:pt x="198754" y="356870"/>
                  </a:lnTo>
                  <a:lnTo>
                    <a:pt x="201536" y="356870"/>
                  </a:lnTo>
                  <a:lnTo>
                    <a:pt x="201536" y="352126"/>
                  </a:lnTo>
                  <a:close/>
                </a:path>
                <a:path w="240664" h="369570">
                  <a:moveTo>
                    <a:pt x="198754" y="362568"/>
                  </a:moveTo>
                  <a:lnTo>
                    <a:pt x="198107" y="363220"/>
                  </a:lnTo>
                  <a:lnTo>
                    <a:pt x="198754" y="363220"/>
                  </a:lnTo>
                  <a:lnTo>
                    <a:pt x="198754" y="362568"/>
                  </a:lnTo>
                  <a:close/>
                </a:path>
                <a:path w="240664" h="369570">
                  <a:moveTo>
                    <a:pt x="206146" y="355193"/>
                  </a:moveTo>
                  <a:lnTo>
                    <a:pt x="204419" y="356870"/>
                  </a:lnTo>
                  <a:lnTo>
                    <a:pt x="202450" y="358850"/>
                  </a:lnTo>
                  <a:lnTo>
                    <a:pt x="202450" y="363220"/>
                  </a:lnTo>
                  <a:lnTo>
                    <a:pt x="206146" y="363220"/>
                  </a:lnTo>
                  <a:lnTo>
                    <a:pt x="206146" y="355193"/>
                  </a:lnTo>
                  <a:close/>
                </a:path>
                <a:path w="240664" h="369570">
                  <a:moveTo>
                    <a:pt x="197840" y="355835"/>
                  </a:moveTo>
                  <a:lnTo>
                    <a:pt x="196837" y="356870"/>
                  </a:lnTo>
                  <a:lnTo>
                    <a:pt x="196024" y="357614"/>
                  </a:lnTo>
                  <a:lnTo>
                    <a:pt x="196024" y="361178"/>
                  </a:lnTo>
                  <a:lnTo>
                    <a:pt x="197840" y="362958"/>
                  </a:lnTo>
                  <a:lnTo>
                    <a:pt x="197840" y="355835"/>
                  </a:lnTo>
                  <a:close/>
                </a:path>
                <a:path w="240664" h="369570">
                  <a:moveTo>
                    <a:pt x="201536" y="356870"/>
                  </a:moveTo>
                  <a:lnTo>
                    <a:pt x="198754" y="356870"/>
                  </a:lnTo>
                  <a:lnTo>
                    <a:pt x="198754" y="362568"/>
                  </a:lnTo>
                  <a:lnTo>
                    <a:pt x="201536" y="359770"/>
                  </a:lnTo>
                  <a:lnTo>
                    <a:pt x="201536" y="356870"/>
                  </a:lnTo>
                  <a:close/>
                </a:path>
                <a:path w="240664" h="369570">
                  <a:moveTo>
                    <a:pt x="181228" y="356870"/>
                  </a:moveTo>
                  <a:lnTo>
                    <a:pt x="180301" y="356870"/>
                  </a:lnTo>
                  <a:lnTo>
                    <a:pt x="180301" y="361950"/>
                  </a:lnTo>
                  <a:lnTo>
                    <a:pt x="187705" y="361950"/>
                  </a:lnTo>
                  <a:lnTo>
                    <a:pt x="187705" y="359410"/>
                  </a:lnTo>
                  <a:lnTo>
                    <a:pt x="181228" y="359410"/>
                  </a:lnTo>
                  <a:lnTo>
                    <a:pt x="181228" y="356870"/>
                  </a:lnTo>
                  <a:close/>
                </a:path>
                <a:path w="240664" h="369570">
                  <a:moveTo>
                    <a:pt x="191401" y="356870"/>
                  </a:moveTo>
                  <a:lnTo>
                    <a:pt x="191363" y="361950"/>
                  </a:lnTo>
                  <a:lnTo>
                    <a:pt x="191401" y="356870"/>
                  </a:lnTo>
                  <a:close/>
                </a:path>
                <a:path w="240664" h="369570">
                  <a:moveTo>
                    <a:pt x="196024" y="357614"/>
                  </a:moveTo>
                  <a:lnTo>
                    <a:pt x="195097" y="358537"/>
                  </a:lnTo>
                  <a:lnTo>
                    <a:pt x="195097" y="360269"/>
                  </a:lnTo>
                  <a:lnTo>
                    <a:pt x="196024" y="361178"/>
                  </a:lnTo>
                  <a:lnTo>
                    <a:pt x="196024" y="357614"/>
                  </a:lnTo>
                  <a:close/>
                </a:path>
                <a:path w="240664" h="369570">
                  <a:moveTo>
                    <a:pt x="195097" y="358537"/>
                  </a:moveTo>
                  <a:lnTo>
                    <a:pt x="194221" y="359410"/>
                  </a:lnTo>
                  <a:lnTo>
                    <a:pt x="195097" y="360269"/>
                  </a:lnTo>
                  <a:lnTo>
                    <a:pt x="195097" y="358537"/>
                  </a:lnTo>
                  <a:close/>
                </a:path>
                <a:path w="240664" h="369570">
                  <a:moveTo>
                    <a:pt x="204444" y="351790"/>
                  </a:moveTo>
                  <a:lnTo>
                    <a:pt x="201873" y="351790"/>
                  </a:lnTo>
                  <a:lnTo>
                    <a:pt x="201536" y="352126"/>
                  </a:lnTo>
                  <a:lnTo>
                    <a:pt x="201536" y="359770"/>
                  </a:lnTo>
                  <a:lnTo>
                    <a:pt x="202450" y="358850"/>
                  </a:lnTo>
                  <a:lnTo>
                    <a:pt x="202450" y="356870"/>
                  </a:lnTo>
                  <a:lnTo>
                    <a:pt x="204419" y="356870"/>
                  </a:lnTo>
                  <a:lnTo>
                    <a:pt x="206146" y="355193"/>
                  </a:lnTo>
                  <a:lnTo>
                    <a:pt x="206146" y="353458"/>
                  </a:lnTo>
                  <a:lnTo>
                    <a:pt x="204444" y="351790"/>
                  </a:lnTo>
                  <a:close/>
                </a:path>
                <a:path w="240664" h="369570">
                  <a:moveTo>
                    <a:pt x="187705" y="335280"/>
                  </a:moveTo>
                  <a:lnTo>
                    <a:pt x="184924" y="335280"/>
                  </a:lnTo>
                  <a:lnTo>
                    <a:pt x="184924" y="355600"/>
                  </a:lnTo>
                  <a:lnTo>
                    <a:pt x="181228" y="355600"/>
                  </a:lnTo>
                  <a:lnTo>
                    <a:pt x="181228" y="359410"/>
                  </a:lnTo>
                  <a:lnTo>
                    <a:pt x="186740" y="359410"/>
                  </a:lnTo>
                  <a:lnTo>
                    <a:pt x="186740" y="351790"/>
                  </a:lnTo>
                  <a:lnTo>
                    <a:pt x="187705" y="351790"/>
                  </a:lnTo>
                  <a:lnTo>
                    <a:pt x="187705" y="349250"/>
                  </a:lnTo>
                  <a:lnTo>
                    <a:pt x="190436" y="349250"/>
                  </a:lnTo>
                  <a:lnTo>
                    <a:pt x="190436" y="346710"/>
                  </a:lnTo>
                  <a:lnTo>
                    <a:pt x="186740" y="346710"/>
                  </a:lnTo>
                  <a:lnTo>
                    <a:pt x="186740" y="339090"/>
                  </a:lnTo>
                  <a:lnTo>
                    <a:pt x="188620" y="339090"/>
                  </a:lnTo>
                  <a:lnTo>
                    <a:pt x="188620" y="337820"/>
                  </a:lnTo>
                  <a:lnTo>
                    <a:pt x="187705" y="337820"/>
                  </a:lnTo>
                  <a:lnTo>
                    <a:pt x="187705" y="335280"/>
                  </a:lnTo>
                  <a:close/>
                </a:path>
                <a:path w="240664" h="369570">
                  <a:moveTo>
                    <a:pt x="187705" y="356870"/>
                  </a:moveTo>
                  <a:lnTo>
                    <a:pt x="186740" y="356870"/>
                  </a:lnTo>
                  <a:lnTo>
                    <a:pt x="186740" y="359410"/>
                  </a:lnTo>
                  <a:lnTo>
                    <a:pt x="187705" y="359410"/>
                  </a:lnTo>
                  <a:lnTo>
                    <a:pt x="187705" y="356870"/>
                  </a:lnTo>
                  <a:close/>
                </a:path>
                <a:path w="240664" h="369570">
                  <a:moveTo>
                    <a:pt x="196024" y="349250"/>
                  </a:moveTo>
                  <a:lnTo>
                    <a:pt x="195097" y="349250"/>
                  </a:lnTo>
                  <a:lnTo>
                    <a:pt x="195097" y="358537"/>
                  </a:lnTo>
                  <a:lnTo>
                    <a:pt x="196024" y="357614"/>
                  </a:lnTo>
                  <a:lnTo>
                    <a:pt x="196024" y="349250"/>
                  </a:lnTo>
                  <a:close/>
                </a:path>
                <a:path w="240664" h="369570">
                  <a:moveTo>
                    <a:pt x="204419" y="356870"/>
                  </a:moveTo>
                  <a:lnTo>
                    <a:pt x="202450" y="356870"/>
                  </a:lnTo>
                  <a:lnTo>
                    <a:pt x="202450" y="358140"/>
                  </a:lnTo>
                  <a:lnTo>
                    <a:pt x="203156" y="358140"/>
                  </a:lnTo>
                  <a:lnTo>
                    <a:pt x="204419" y="356870"/>
                  </a:lnTo>
                  <a:close/>
                </a:path>
                <a:path w="240664" h="369570">
                  <a:moveTo>
                    <a:pt x="197840" y="347980"/>
                  </a:moveTo>
                  <a:lnTo>
                    <a:pt x="196024" y="347980"/>
                  </a:lnTo>
                  <a:lnTo>
                    <a:pt x="196024" y="357614"/>
                  </a:lnTo>
                  <a:lnTo>
                    <a:pt x="197810" y="355835"/>
                  </a:lnTo>
                  <a:lnTo>
                    <a:pt x="197840" y="355600"/>
                  </a:lnTo>
                  <a:lnTo>
                    <a:pt x="198047" y="355600"/>
                  </a:lnTo>
                  <a:lnTo>
                    <a:pt x="199301" y="354330"/>
                  </a:lnTo>
                  <a:lnTo>
                    <a:pt x="198754" y="354330"/>
                  </a:lnTo>
                  <a:lnTo>
                    <a:pt x="198754" y="351790"/>
                  </a:lnTo>
                  <a:lnTo>
                    <a:pt x="197840" y="351790"/>
                  </a:lnTo>
                  <a:lnTo>
                    <a:pt x="197840" y="347980"/>
                  </a:lnTo>
                  <a:close/>
                </a:path>
                <a:path w="240664" h="369570">
                  <a:moveTo>
                    <a:pt x="197840" y="355805"/>
                  </a:moveTo>
                  <a:lnTo>
                    <a:pt x="196771" y="356870"/>
                  </a:lnTo>
                  <a:lnTo>
                    <a:pt x="197840" y="355835"/>
                  </a:lnTo>
                  <a:close/>
                </a:path>
                <a:path w="240664" h="369570">
                  <a:moveTo>
                    <a:pt x="198685" y="354965"/>
                  </a:moveTo>
                  <a:lnTo>
                    <a:pt x="197840" y="355805"/>
                  </a:lnTo>
                  <a:lnTo>
                    <a:pt x="198685" y="354965"/>
                  </a:lnTo>
                  <a:close/>
                </a:path>
                <a:path w="240664" h="369570">
                  <a:moveTo>
                    <a:pt x="198047" y="355600"/>
                  </a:moveTo>
                  <a:lnTo>
                    <a:pt x="197840" y="355600"/>
                  </a:lnTo>
                  <a:lnTo>
                    <a:pt x="197840" y="355805"/>
                  </a:lnTo>
                  <a:lnTo>
                    <a:pt x="198047" y="355600"/>
                  </a:lnTo>
                  <a:close/>
                </a:path>
                <a:path w="240664" h="369570">
                  <a:moveTo>
                    <a:pt x="187705" y="351790"/>
                  </a:moveTo>
                  <a:lnTo>
                    <a:pt x="186740" y="351790"/>
                  </a:lnTo>
                  <a:lnTo>
                    <a:pt x="186740" y="355600"/>
                  </a:lnTo>
                  <a:lnTo>
                    <a:pt x="188620" y="355600"/>
                  </a:lnTo>
                  <a:lnTo>
                    <a:pt x="188620" y="354330"/>
                  </a:lnTo>
                  <a:lnTo>
                    <a:pt x="187705" y="354330"/>
                  </a:lnTo>
                  <a:lnTo>
                    <a:pt x="187705" y="351790"/>
                  </a:lnTo>
                  <a:close/>
                </a:path>
                <a:path w="240664" h="369570">
                  <a:moveTo>
                    <a:pt x="192316" y="335280"/>
                  </a:moveTo>
                  <a:lnTo>
                    <a:pt x="190436" y="335280"/>
                  </a:lnTo>
                  <a:lnTo>
                    <a:pt x="190436" y="355600"/>
                  </a:lnTo>
                  <a:lnTo>
                    <a:pt x="192316" y="355600"/>
                  </a:lnTo>
                  <a:lnTo>
                    <a:pt x="192316" y="354330"/>
                  </a:lnTo>
                  <a:lnTo>
                    <a:pt x="191363" y="354330"/>
                  </a:lnTo>
                  <a:lnTo>
                    <a:pt x="191363" y="349250"/>
                  </a:lnTo>
                  <a:lnTo>
                    <a:pt x="192316" y="349250"/>
                  </a:lnTo>
                  <a:lnTo>
                    <a:pt x="192316" y="347980"/>
                  </a:lnTo>
                  <a:lnTo>
                    <a:pt x="197840" y="347980"/>
                  </a:lnTo>
                  <a:lnTo>
                    <a:pt x="197840" y="346710"/>
                  </a:lnTo>
                  <a:lnTo>
                    <a:pt x="191401" y="346710"/>
                  </a:lnTo>
                  <a:lnTo>
                    <a:pt x="191363" y="345440"/>
                  </a:lnTo>
                  <a:lnTo>
                    <a:pt x="191363" y="340360"/>
                  </a:lnTo>
                  <a:lnTo>
                    <a:pt x="194144" y="340360"/>
                  </a:lnTo>
                  <a:lnTo>
                    <a:pt x="194144" y="339090"/>
                  </a:lnTo>
                  <a:lnTo>
                    <a:pt x="192316" y="339090"/>
                  </a:lnTo>
                  <a:lnTo>
                    <a:pt x="192316" y="335280"/>
                  </a:lnTo>
                  <a:close/>
                </a:path>
                <a:path w="240664" h="369570">
                  <a:moveTo>
                    <a:pt x="206146" y="353458"/>
                  </a:moveTo>
                  <a:lnTo>
                    <a:pt x="206146" y="355193"/>
                  </a:lnTo>
                  <a:lnTo>
                    <a:pt x="207035" y="354330"/>
                  </a:lnTo>
                  <a:lnTo>
                    <a:pt x="206146" y="353458"/>
                  </a:lnTo>
                  <a:close/>
                </a:path>
                <a:path w="240664" h="369570">
                  <a:moveTo>
                    <a:pt x="200598" y="353060"/>
                  </a:moveTo>
                  <a:lnTo>
                    <a:pt x="198685" y="354965"/>
                  </a:lnTo>
                  <a:lnTo>
                    <a:pt x="200598" y="353060"/>
                  </a:lnTo>
                  <a:close/>
                </a:path>
                <a:path w="240664" h="369570">
                  <a:moveTo>
                    <a:pt x="183997" y="349250"/>
                  </a:moveTo>
                  <a:lnTo>
                    <a:pt x="180301" y="349250"/>
                  </a:lnTo>
                  <a:lnTo>
                    <a:pt x="180301" y="354330"/>
                  </a:lnTo>
                  <a:lnTo>
                    <a:pt x="183997" y="354330"/>
                  </a:lnTo>
                  <a:lnTo>
                    <a:pt x="183997" y="349250"/>
                  </a:lnTo>
                  <a:close/>
                </a:path>
                <a:path w="240664" h="369570">
                  <a:moveTo>
                    <a:pt x="184924" y="349250"/>
                  </a:moveTo>
                  <a:lnTo>
                    <a:pt x="183997" y="349250"/>
                  </a:lnTo>
                  <a:lnTo>
                    <a:pt x="183997" y="354330"/>
                  </a:lnTo>
                  <a:lnTo>
                    <a:pt x="184924" y="354330"/>
                  </a:lnTo>
                  <a:lnTo>
                    <a:pt x="184924" y="349250"/>
                  </a:lnTo>
                  <a:close/>
                </a:path>
                <a:path w="240664" h="369570">
                  <a:moveTo>
                    <a:pt x="190436" y="349250"/>
                  </a:moveTo>
                  <a:lnTo>
                    <a:pt x="187705" y="349250"/>
                  </a:lnTo>
                  <a:lnTo>
                    <a:pt x="187705" y="354330"/>
                  </a:lnTo>
                  <a:lnTo>
                    <a:pt x="188620" y="354330"/>
                  </a:lnTo>
                  <a:lnTo>
                    <a:pt x="188620" y="351790"/>
                  </a:lnTo>
                  <a:lnTo>
                    <a:pt x="190436" y="351790"/>
                  </a:lnTo>
                  <a:lnTo>
                    <a:pt x="190436" y="349250"/>
                  </a:lnTo>
                  <a:close/>
                </a:path>
                <a:path w="240664" h="369570">
                  <a:moveTo>
                    <a:pt x="192316" y="349250"/>
                  </a:moveTo>
                  <a:lnTo>
                    <a:pt x="191363" y="349250"/>
                  </a:lnTo>
                  <a:lnTo>
                    <a:pt x="191363" y="354330"/>
                  </a:lnTo>
                  <a:lnTo>
                    <a:pt x="192316" y="354330"/>
                  </a:lnTo>
                  <a:lnTo>
                    <a:pt x="192316" y="349250"/>
                  </a:lnTo>
                  <a:close/>
                </a:path>
                <a:path w="240664" h="369570">
                  <a:moveTo>
                    <a:pt x="196024" y="347980"/>
                  </a:moveTo>
                  <a:lnTo>
                    <a:pt x="194144" y="347980"/>
                  </a:lnTo>
                  <a:lnTo>
                    <a:pt x="194144" y="354330"/>
                  </a:lnTo>
                  <a:lnTo>
                    <a:pt x="195059" y="354330"/>
                  </a:lnTo>
                  <a:lnTo>
                    <a:pt x="195059" y="349250"/>
                  </a:lnTo>
                  <a:lnTo>
                    <a:pt x="196024" y="349250"/>
                  </a:lnTo>
                  <a:lnTo>
                    <a:pt x="196024" y="347980"/>
                  </a:lnTo>
                  <a:close/>
                </a:path>
                <a:path w="240664" h="369570">
                  <a:moveTo>
                    <a:pt x="195097" y="349250"/>
                  </a:moveTo>
                  <a:lnTo>
                    <a:pt x="195059" y="354330"/>
                  </a:lnTo>
                  <a:lnTo>
                    <a:pt x="195097" y="349250"/>
                  </a:lnTo>
                  <a:close/>
                </a:path>
                <a:path w="240664" h="369570">
                  <a:moveTo>
                    <a:pt x="201536" y="349250"/>
                  </a:moveTo>
                  <a:lnTo>
                    <a:pt x="198793" y="349250"/>
                  </a:lnTo>
                  <a:lnTo>
                    <a:pt x="198754" y="354330"/>
                  </a:lnTo>
                  <a:lnTo>
                    <a:pt x="199301" y="354330"/>
                  </a:lnTo>
                  <a:lnTo>
                    <a:pt x="200532" y="353060"/>
                  </a:lnTo>
                  <a:lnTo>
                    <a:pt x="201536" y="352126"/>
                  </a:lnTo>
                  <a:lnTo>
                    <a:pt x="201536" y="349250"/>
                  </a:lnTo>
                  <a:close/>
                </a:path>
                <a:path w="240664" h="369570">
                  <a:moveTo>
                    <a:pt x="206146" y="350520"/>
                  </a:moveTo>
                  <a:lnTo>
                    <a:pt x="203149" y="350520"/>
                  </a:lnTo>
                  <a:lnTo>
                    <a:pt x="206146" y="353458"/>
                  </a:lnTo>
                  <a:lnTo>
                    <a:pt x="206146" y="350520"/>
                  </a:lnTo>
                  <a:close/>
                </a:path>
                <a:path w="240664" h="369570">
                  <a:moveTo>
                    <a:pt x="203149" y="350520"/>
                  </a:moveTo>
                  <a:lnTo>
                    <a:pt x="201536" y="350520"/>
                  </a:lnTo>
                  <a:lnTo>
                    <a:pt x="201536" y="352126"/>
                  </a:lnTo>
                  <a:lnTo>
                    <a:pt x="203149" y="350520"/>
                  </a:lnTo>
                  <a:close/>
                </a:path>
                <a:path w="240664" h="369570">
                  <a:moveTo>
                    <a:pt x="198793" y="347980"/>
                  </a:moveTo>
                  <a:lnTo>
                    <a:pt x="197840" y="347980"/>
                  </a:lnTo>
                  <a:lnTo>
                    <a:pt x="197840" y="351790"/>
                  </a:lnTo>
                  <a:lnTo>
                    <a:pt x="198754" y="351790"/>
                  </a:lnTo>
                  <a:lnTo>
                    <a:pt x="198793" y="349250"/>
                  </a:lnTo>
                  <a:lnTo>
                    <a:pt x="198793" y="347980"/>
                  </a:lnTo>
                  <a:close/>
                </a:path>
                <a:path w="240664" h="369570">
                  <a:moveTo>
                    <a:pt x="198793" y="349250"/>
                  </a:moveTo>
                  <a:lnTo>
                    <a:pt x="198754" y="350520"/>
                  </a:lnTo>
                  <a:lnTo>
                    <a:pt x="198793" y="349250"/>
                  </a:lnTo>
                  <a:close/>
                </a:path>
                <a:path w="240664" h="369570">
                  <a:moveTo>
                    <a:pt x="202450" y="345440"/>
                  </a:moveTo>
                  <a:lnTo>
                    <a:pt x="198793" y="345440"/>
                  </a:lnTo>
                  <a:lnTo>
                    <a:pt x="198793" y="347980"/>
                  </a:lnTo>
                  <a:lnTo>
                    <a:pt x="201536" y="347980"/>
                  </a:lnTo>
                  <a:lnTo>
                    <a:pt x="201536" y="349250"/>
                  </a:lnTo>
                  <a:lnTo>
                    <a:pt x="206146" y="349250"/>
                  </a:lnTo>
                  <a:lnTo>
                    <a:pt x="206146" y="350520"/>
                  </a:lnTo>
                  <a:lnTo>
                    <a:pt x="209854" y="350520"/>
                  </a:lnTo>
                  <a:lnTo>
                    <a:pt x="209854" y="346710"/>
                  </a:lnTo>
                  <a:lnTo>
                    <a:pt x="202450" y="346710"/>
                  </a:lnTo>
                  <a:lnTo>
                    <a:pt x="202450" y="345440"/>
                  </a:lnTo>
                  <a:close/>
                </a:path>
                <a:path w="240664" h="369570">
                  <a:moveTo>
                    <a:pt x="183997" y="342900"/>
                  </a:moveTo>
                  <a:lnTo>
                    <a:pt x="181228" y="342900"/>
                  </a:lnTo>
                  <a:lnTo>
                    <a:pt x="181228" y="346710"/>
                  </a:lnTo>
                  <a:lnTo>
                    <a:pt x="183997" y="346710"/>
                  </a:lnTo>
                  <a:lnTo>
                    <a:pt x="183997" y="342900"/>
                  </a:lnTo>
                  <a:close/>
                </a:path>
                <a:path w="240664" h="369570">
                  <a:moveTo>
                    <a:pt x="187705" y="332740"/>
                  </a:moveTo>
                  <a:lnTo>
                    <a:pt x="183997" y="332740"/>
                  </a:lnTo>
                  <a:lnTo>
                    <a:pt x="183997" y="346710"/>
                  </a:lnTo>
                  <a:lnTo>
                    <a:pt x="184924" y="346710"/>
                  </a:lnTo>
                  <a:lnTo>
                    <a:pt x="184924" y="335280"/>
                  </a:lnTo>
                  <a:lnTo>
                    <a:pt x="187705" y="335280"/>
                  </a:lnTo>
                  <a:lnTo>
                    <a:pt x="187705" y="332740"/>
                  </a:lnTo>
                  <a:close/>
                </a:path>
                <a:path w="240664" h="369570">
                  <a:moveTo>
                    <a:pt x="188620" y="339090"/>
                  </a:moveTo>
                  <a:lnTo>
                    <a:pt x="186740" y="339090"/>
                  </a:lnTo>
                  <a:lnTo>
                    <a:pt x="186740" y="346710"/>
                  </a:lnTo>
                  <a:lnTo>
                    <a:pt x="187705" y="346710"/>
                  </a:lnTo>
                  <a:lnTo>
                    <a:pt x="187705" y="341630"/>
                  </a:lnTo>
                  <a:lnTo>
                    <a:pt x="188620" y="341630"/>
                  </a:lnTo>
                  <a:lnTo>
                    <a:pt x="188620" y="339090"/>
                  </a:lnTo>
                  <a:close/>
                </a:path>
                <a:path w="240664" h="369570">
                  <a:moveTo>
                    <a:pt x="188620" y="341630"/>
                  </a:moveTo>
                  <a:lnTo>
                    <a:pt x="187705" y="341630"/>
                  </a:lnTo>
                  <a:lnTo>
                    <a:pt x="187705" y="346710"/>
                  </a:lnTo>
                  <a:lnTo>
                    <a:pt x="188620" y="346710"/>
                  </a:lnTo>
                  <a:lnTo>
                    <a:pt x="188620" y="341630"/>
                  </a:lnTo>
                  <a:close/>
                </a:path>
                <a:path w="240664" h="369570">
                  <a:moveTo>
                    <a:pt x="192316" y="311150"/>
                  </a:moveTo>
                  <a:lnTo>
                    <a:pt x="191401" y="311150"/>
                  </a:lnTo>
                  <a:lnTo>
                    <a:pt x="191401" y="323850"/>
                  </a:lnTo>
                  <a:lnTo>
                    <a:pt x="188620" y="323850"/>
                  </a:lnTo>
                  <a:lnTo>
                    <a:pt x="188620" y="346710"/>
                  </a:lnTo>
                  <a:lnTo>
                    <a:pt x="190436" y="346710"/>
                  </a:lnTo>
                  <a:lnTo>
                    <a:pt x="190436" y="335280"/>
                  </a:lnTo>
                  <a:lnTo>
                    <a:pt x="192316" y="335280"/>
                  </a:lnTo>
                  <a:lnTo>
                    <a:pt x="192316" y="334010"/>
                  </a:lnTo>
                  <a:lnTo>
                    <a:pt x="191401" y="334010"/>
                  </a:lnTo>
                  <a:lnTo>
                    <a:pt x="191401" y="325120"/>
                  </a:lnTo>
                  <a:lnTo>
                    <a:pt x="192316" y="325120"/>
                  </a:lnTo>
                  <a:lnTo>
                    <a:pt x="192316" y="317500"/>
                  </a:lnTo>
                  <a:lnTo>
                    <a:pt x="194144" y="317500"/>
                  </a:lnTo>
                  <a:lnTo>
                    <a:pt x="194144" y="313690"/>
                  </a:lnTo>
                  <a:lnTo>
                    <a:pt x="192316" y="313690"/>
                  </a:lnTo>
                  <a:lnTo>
                    <a:pt x="192316" y="311150"/>
                  </a:lnTo>
                  <a:close/>
                </a:path>
                <a:path w="240664" h="369570">
                  <a:moveTo>
                    <a:pt x="194144" y="341630"/>
                  </a:moveTo>
                  <a:lnTo>
                    <a:pt x="191401" y="341630"/>
                  </a:lnTo>
                  <a:lnTo>
                    <a:pt x="191401" y="346710"/>
                  </a:lnTo>
                  <a:lnTo>
                    <a:pt x="194144" y="346710"/>
                  </a:lnTo>
                  <a:lnTo>
                    <a:pt x="194144" y="341630"/>
                  </a:lnTo>
                  <a:close/>
                </a:path>
                <a:path w="240664" h="369570">
                  <a:moveTo>
                    <a:pt x="195059" y="340360"/>
                  </a:moveTo>
                  <a:lnTo>
                    <a:pt x="194144" y="340360"/>
                  </a:lnTo>
                  <a:lnTo>
                    <a:pt x="194144" y="346710"/>
                  </a:lnTo>
                  <a:lnTo>
                    <a:pt x="195059" y="346710"/>
                  </a:lnTo>
                  <a:lnTo>
                    <a:pt x="195059" y="340360"/>
                  </a:lnTo>
                  <a:close/>
                </a:path>
                <a:path w="240664" h="369570">
                  <a:moveTo>
                    <a:pt x="196024" y="339090"/>
                  </a:moveTo>
                  <a:lnTo>
                    <a:pt x="195059" y="339090"/>
                  </a:lnTo>
                  <a:lnTo>
                    <a:pt x="195059" y="346710"/>
                  </a:lnTo>
                  <a:lnTo>
                    <a:pt x="195097" y="341630"/>
                  </a:lnTo>
                  <a:lnTo>
                    <a:pt x="196024" y="341630"/>
                  </a:lnTo>
                  <a:lnTo>
                    <a:pt x="196024" y="339090"/>
                  </a:lnTo>
                  <a:close/>
                </a:path>
                <a:path w="240664" h="369570">
                  <a:moveTo>
                    <a:pt x="198754" y="313690"/>
                  </a:moveTo>
                  <a:lnTo>
                    <a:pt x="197840" y="313690"/>
                  </a:lnTo>
                  <a:lnTo>
                    <a:pt x="197840" y="339090"/>
                  </a:lnTo>
                  <a:lnTo>
                    <a:pt x="196024" y="339090"/>
                  </a:lnTo>
                  <a:lnTo>
                    <a:pt x="196024" y="342900"/>
                  </a:lnTo>
                  <a:lnTo>
                    <a:pt x="195097" y="342900"/>
                  </a:lnTo>
                  <a:lnTo>
                    <a:pt x="195097" y="346710"/>
                  </a:lnTo>
                  <a:lnTo>
                    <a:pt x="197840" y="346710"/>
                  </a:lnTo>
                  <a:lnTo>
                    <a:pt x="197840" y="344170"/>
                  </a:lnTo>
                  <a:lnTo>
                    <a:pt x="198754" y="344170"/>
                  </a:lnTo>
                  <a:lnTo>
                    <a:pt x="198754" y="341630"/>
                  </a:lnTo>
                  <a:lnTo>
                    <a:pt x="201536" y="341630"/>
                  </a:lnTo>
                  <a:lnTo>
                    <a:pt x="201536" y="337820"/>
                  </a:lnTo>
                  <a:lnTo>
                    <a:pt x="198754" y="337820"/>
                  </a:lnTo>
                  <a:lnTo>
                    <a:pt x="198754" y="332740"/>
                  </a:lnTo>
                  <a:lnTo>
                    <a:pt x="199720" y="332740"/>
                  </a:lnTo>
                  <a:lnTo>
                    <a:pt x="199720" y="331470"/>
                  </a:lnTo>
                  <a:lnTo>
                    <a:pt x="198754" y="331470"/>
                  </a:lnTo>
                  <a:lnTo>
                    <a:pt x="198754" y="321310"/>
                  </a:lnTo>
                  <a:lnTo>
                    <a:pt x="199720" y="321310"/>
                  </a:lnTo>
                  <a:lnTo>
                    <a:pt x="199720" y="320040"/>
                  </a:lnTo>
                  <a:lnTo>
                    <a:pt x="198793" y="320040"/>
                  </a:lnTo>
                  <a:lnTo>
                    <a:pt x="198754" y="316230"/>
                  </a:lnTo>
                  <a:lnTo>
                    <a:pt x="198754" y="313690"/>
                  </a:lnTo>
                  <a:close/>
                </a:path>
                <a:path w="240664" h="369570">
                  <a:moveTo>
                    <a:pt x="198754" y="344170"/>
                  </a:moveTo>
                  <a:lnTo>
                    <a:pt x="197840" y="344170"/>
                  </a:lnTo>
                  <a:lnTo>
                    <a:pt x="197840" y="346710"/>
                  </a:lnTo>
                  <a:lnTo>
                    <a:pt x="198754" y="346710"/>
                  </a:lnTo>
                  <a:lnTo>
                    <a:pt x="198754" y="344170"/>
                  </a:lnTo>
                  <a:close/>
                </a:path>
                <a:path w="240664" h="369570">
                  <a:moveTo>
                    <a:pt x="201536" y="341630"/>
                  </a:moveTo>
                  <a:lnTo>
                    <a:pt x="198754" y="341630"/>
                  </a:lnTo>
                  <a:lnTo>
                    <a:pt x="198754" y="346710"/>
                  </a:lnTo>
                  <a:lnTo>
                    <a:pt x="198793" y="345440"/>
                  </a:lnTo>
                  <a:lnTo>
                    <a:pt x="202450" y="345440"/>
                  </a:lnTo>
                  <a:lnTo>
                    <a:pt x="202450" y="342900"/>
                  </a:lnTo>
                  <a:lnTo>
                    <a:pt x="201536" y="342900"/>
                  </a:lnTo>
                  <a:lnTo>
                    <a:pt x="201536" y="341630"/>
                  </a:lnTo>
                  <a:close/>
                </a:path>
                <a:path w="240664" h="369570">
                  <a:moveTo>
                    <a:pt x="206146" y="341630"/>
                  </a:moveTo>
                  <a:lnTo>
                    <a:pt x="202450" y="341630"/>
                  </a:lnTo>
                  <a:lnTo>
                    <a:pt x="202450" y="346710"/>
                  </a:lnTo>
                  <a:lnTo>
                    <a:pt x="206146" y="346710"/>
                  </a:lnTo>
                  <a:lnTo>
                    <a:pt x="206146" y="341630"/>
                  </a:lnTo>
                  <a:close/>
                </a:path>
                <a:path w="240664" h="369570">
                  <a:moveTo>
                    <a:pt x="209854" y="345440"/>
                  </a:moveTo>
                  <a:lnTo>
                    <a:pt x="206146" y="345440"/>
                  </a:lnTo>
                  <a:lnTo>
                    <a:pt x="206146" y="346710"/>
                  </a:lnTo>
                  <a:lnTo>
                    <a:pt x="209854" y="346710"/>
                  </a:lnTo>
                  <a:lnTo>
                    <a:pt x="209854" y="345440"/>
                  </a:lnTo>
                  <a:close/>
                </a:path>
                <a:path w="240664" h="369570">
                  <a:moveTo>
                    <a:pt x="183997" y="340360"/>
                  </a:moveTo>
                  <a:lnTo>
                    <a:pt x="180301" y="340360"/>
                  </a:lnTo>
                  <a:lnTo>
                    <a:pt x="180301" y="345440"/>
                  </a:lnTo>
                  <a:lnTo>
                    <a:pt x="181228" y="345440"/>
                  </a:lnTo>
                  <a:lnTo>
                    <a:pt x="181228" y="342900"/>
                  </a:lnTo>
                  <a:lnTo>
                    <a:pt x="183997" y="342900"/>
                  </a:lnTo>
                  <a:lnTo>
                    <a:pt x="183997" y="340360"/>
                  </a:lnTo>
                  <a:close/>
                </a:path>
                <a:path w="240664" h="369570">
                  <a:moveTo>
                    <a:pt x="194144" y="340360"/>
                  </a:moveTo>
                  <a:lnTo>
                    <a:pt x="191363" y="340360"/>
                  </a:lnTo>
                  <a:lnTo>
                    <a:pt x="191363" y="345440"/>
                  </a:lnTo>
                  <a:lnTo>
                    <a:pt x="191401" y="341630"/>
                  </a:lnTo>
                  <a:lnTo>
                    <a:pt x="194144" y="341630"/>
                  </a:lnTo>
                  <a:lnTo>
                    <a:pt x="194144" y="340360"/>
                  </a:lnTo>
                  <a:close/>
                </a:path>
                <a:path w="240664" h="369570">
                  <a:moveTo>
                    <a:pt x="202450" y="341630"/>
                  </a:moveTo>
                  <a:lnTo>
                    <a:pt x="201536" y="341630"/>
                  </a:lnTo>
                  <a:lnTo>
                    <a:pt x="201536" y="342900"/>
                  </a:lnTo>
                  <a:lnTo>
                    <a:pt x="202450" y="342900"/>
                  </a:lnTo>
                  <a:lnTo>
                    <a:pt x="202450" y="341630"/>
                  </a:lnTo>
                  <a:close/>
                </a:path>
                <a:path w="240664" h="369570">
                  <a:moveTo>
                    <a:pt x="195059" y="303530"/>
                  </a:moveTo>
                  <a:lnTo>
                    <a:pt x="194144" y="303530"/>
                  </a:lnTo>
                  <a:lnTo>
                    <a:pt x="194144" y="317500"/>
                  </a:lnTo>
                  <a:lnTo>
                    <a:pt x="192316" y="317500"/>
                  </a:lnTo>
                  <a:lnTo>
                    <a:pt x="192316" y="339090"/>
                  </a:lnTo>
                  <a:lnTo>
                    <a:pt x="194144" y="339090"/>
                  </a:lnTo>
                  <a:lnTo>
                    <a:pt x="194144" y="323850"/>
                  </a:lnTo>
                  <a:lnTo>
                    <a:pt x="195097" y="323850"/>
                  </a:lnTo>
                  <a:lnTo>
                    <a:pt x="195059" y="320040"/>
                  </a:lnTo>
                  <a:lnTo>
                    <a:pt x="195059" y="311150"/>
                  </a:lnTo>
                  <a:lnTo>
                    <a:pt x="201536" y="311150"/>
                  </a:lnTo>
                  <a:lnTo>
                    <a:pt x="201536" y="309880"/>
                  </a:lnTo>
                  <a:lnTo>
                    <a:pt x="196024" y="309880"/>
                  </a:lnTo>
                  <a:lnTo>
                    <a:pt x="196024" y="308610"/>
                  </a:lnTo>
                  <a:lnTo>
                    <a:pt x="195059" y="308610"/>
                  </a:lnTo>
                  <a:lnTo>
                    <a:pt x="195059" y="303530"/>
                  </a:lnTo>
                  <a:close/>
                </a:path>
                <a:path w="240664" h="369570">
                  <a:moveTo>
                    <a:pt x="197840" y="313690"/>
                  </a:moveTo>
                  <a:lnTo>
                    <a:pt x="196024" y="313690"/>
                  </a:lnTo>
                  <a:lnTo>
                    <a:pt x="196024" y="323850"/>
                  </a:lnTo>
                  <a:lnTo>
                    <a:pt x="194144" y="323850"/>
                  </a:lnTo>
                  <a:lnTo>
                    <a:pt x="194144" y="339090"/>
                  </a:lnTo>
                  <a:lnTo>
                    <a:pt x="195059" y="339090"/>
                  </a:lnTo>
                  <a:lnTo>
                    <a:pt x="195059" y="332740"/>
                  </a:lnTo>
                  <a:lnTo>
                    <a:pt x="196024" y="332740"/>
                  </a:lnTo>
                  <a:lnTo>
                    <a:pt x="196024" y="331470"/>
                  </a:lnTo>
                  <a:lnTo>
                    <a:pt x="195097" y="331470"/>
                  </a:lnTo>
                  <a:lnTo>
                    <a:pt x="195097" y="325120"/>
                  </a:lnTo>
                  <a:lnTo>
                    <a:pt x="197840" y="325120"/>
                  </a:lnTo>
                  <a:lnTo>
                    <a:pt x="197840" y="313690"/>
                  </a:lnTo>
                  <a:close/>
                </a:path>
                <a:path w="240664" h="369570">
                  <a:moveTo>
                    <a:pt x="188620" y="332740"/>
                  </a:moveTo>
                  <a:lnTo>
                    <a:pt x="187705" y="332740"/>
                  </a:lnTo>
                  <a:lnTo>
                    <a:pt x="187705" y="337820"/>
                  </a:lnTo>
                  <a:lnTo>
                    <a:pt x="188620" y="337820"/>
                  </a:lnTo>
                  <a:lnTo>
                    <a:pt x="188620" y="332740"/>
                  </a:lnTo>
                  <a:close/>
                </a:path>
                <a:path w="240664" h="369570">
                  <a:moveTo>
                    <a:pt x="196024" y="332740"/>
                  </a:moveTo>
                  <a:lnTo>
                    <a:pt x="195059" y="332740"/>
                  </a:lnTo>
                  <a:lnTo>
                    <a:pt x="195059" y="337820"/>
                  </a:lnTo>
                  <a:lnTo>
                    <a:pt x="197840" y="337820"/>
                  </a:lnTo>
                  <a:lnTo>
                    <a:pt x="197840" y="335280"/>
                  </a:lnTo>
                  <a:lnTo>
                    <a:pt x="196024" y="335280"/>
                  </a:lnTo>
                  <a:lnTo>
                    <a:pt x="196024" y="332740"/>
                  </a:lnTo>
                  <a:close/>
                </a:path>
                <a:path w="240664" h="369570">
                  <a:moveTo>
                    <a:pt x="199720" y="332740"/>
                  </a:moveTo>
                  <a:lnTo>
                    <a:pt x="198754" y="332740"/>
                  </a:lnTo>
                  <a:lnTo>
                    <a:pt x="198754" y="337820"/>
                  </a:lnTo>
                  <a:lnTo>
                    <a:pt x="201536" y="337820"/>
                  </a:lnTo>
                  <a:lnTo>
                    <a:pt x="201536" y="335280"/>
                  </a:lnTo>
                  <a:lnTo>
                    <a:pt x="199720" y="335280"/>
                  </a:lnTo>
                  <a:lnTo>
                    <a:pt x="199720" y="332740"/>
                  </a:lnTo>
                  <a:close/>
                </a:path>
                <a:path w="240664" h="369570">
                  <a:moveTo>
                    <a:pt x="197840" y="327660"/>
                  </a:moveTo>
                  <a:lnTo>
                    <a:pt x="196024" y="327660"/>
                  </a:lnTo>
                  <a:lnTo>
                    <a:pt x="196024" y="335280"/>
                  </a:lnTo>
                  <a:lnTo>
                    <a:pt x="197840" y="335280"/>
                  </a:lnTo>
                  <a:lnTo>
                    <a:pt x="197840" y="327660"/>
                  </a:lnTo>
                  <a:close/>
                </a:path>
                <a:path w="240664" h="369570">
                  <a:moveTo>
                    <a:pt x="201536" y="317500"/>
                  </a:moveTo>
                  <a:lnTo>
                    <a:pt x="199720" y="317500"/>
                  </a:lnTo>
                  <a:lnTo>
                    <a:pt x="199720" y="335280"/>
                  </a:lnTo>
                  <a:lnTo>
                    <a:pt x="201536" y="335280"/>
                  </a:lnTo>
                  <a:lnTo>
                    <a:pt x="201536" y="327660"/>
                  </a:lnTo>
                  <a:lnTo>
                    <a:pt x="202450" y="327660"/>
                  </a:lnTo>
                  <a:lnTo>
                    <a:pt x="202450" y="325120"/>
                  </a:lnTo>
                  <a:lnTo>
                    <a:pt x="205231" y="325120"/>
                  </a:lnTo>
                  <a:lnTo>
                    <a:pt x="205231" y="323850"/>
                  </a:lnTo>
                  <a:lnTo>
                    <a:pt x="201536" y="323850"/>
                  </a:lnTo>
                  <a:lnTo>
                    <a:pt x="201536" y="317500"/>
                  </a:lnTo>
                  <a:close/>
                </a:path>
                <a:path w="240664" h="369570">
                  <a:moveTo>
                    <a:pt x="202450" y="327660"/>
                  </a:moveTo>
                  <a:lnTo>
                    <a:pt x="201536" y="327660"/>
                  </a:lnTo>
                  <a:lnTo>
                    <a:pt x="201536" y="335280"/>
                  </a:lnTo>
                  <a:lnTo>
                    <a:pt x="203415" y="335280"/>
                  </a:lnTo>
                  <a:lnTo>
                    <a:pt x="203415" y="334010"/>
                  </a:lnTo>
                  <a:lnTo>
                    <a:pt x="202450" y="334010"/>
                  </a:lnTo>
                  <a:lnTo>
                    <a:pt x="202450" y="327660"/>
                  </a:lnTo>
                  <a:close/>
                </a:path>
                <a:path w="240664" h="369570">
                  <a:moveTo>
                    <a:pt x="205231" y="327660"/>
                  </a:moveTo>
                  <a:lnTo>
                    <a:pt x="203415" y="327660"/>
                  </a:lnTo>
                  <a:lnTo>
                    <a:pt x="203415" y="335280"/>
                  </a:lnTo>
                  <a:lnTo>
                    <a:pt x="205231" y="335280"/>
                  </a:lnTo>
                  <a:lnTo>
                    <a:pt x="205231" y="327660"/>
                  </a:lnTo>
                  <a:close/>
                </a:path>
                <a:path w="240664" h="369570">
                  <a:moveTo>
                    <a:pt x="192316" y="325120"/>
                  </a:moveTo>
                  <a:lnTo>
                    <a:pt x="191401" y="325120"/>
                  </a:lnTo>
                  <a:lnTo>
                    <a:pt x="191401" y="334010"/>
                  </a:lnTo>
                  <a:lnTo>
                    <a:pt x="192316" y="334010"/>
                  </a:lnTo>
                  <a:lnTo>
                    <a:pt x="192316" y="325120"/>
                  </a:lnTo>
                  <a:close/>
                </a:path>
                <a:path w="240664" h="369570">
                  <a:moveTo>
                    <a:pt x="205231" y="325120"/>
                  </a:moveTo>
                  <a:lnTo>
                    <a:pt x="202450" y="325120"/>
                  </a:lnTo>
                  <a:lnTo>
                    <a:pt x="202450" y="334010"/>
                  </a:lnTo>
                  <a:lnTo>
                    <a:pt x="203415" y="334010"/>
                  </a:lnTo>
                  <a:lnTo>
                    <a:pt x="203415" y="327660"/>
                  </a:lnTo>
                  <a:lnTo>
                    <a:pt x="205231" y="327660"/>
                  </a:lnTo>
                  <a:lnTo>
                    <a:pt x="205231" y="325120"/>
                  </a:lnTo>
                  <a:close/>
                </a:path>
                <a:path w="240664" h="369570">
                  <a:moveTo>
                    <a:pt x="191401" y="321310"/>
                  </a:moveTo>
                  <a:lnTo>
                    <a:pt x="187705" y="321310"/>
                  </a:lnTo>
                  <a:lnTo>
                    <a:pt x="187705" y="331470"/>
                  </a:lnTo>
                  <a:lnTo>
                    <a:pt x="188620" y="331470"/>
                  </a:lnTo>
                  <a:lnTo>
                    <a:pt x="188620" y="323850"/>
                  </a:lnTo>
                  <a:lnTo>
                    <a:pt x="191401" y="323850"/>
                  </a:lnTo>
                  <a:lnTo>
                    <a:pt x="191401" y="321310"/>
                  </a:lnTo>
                  <a:close/>
                </a:path>
                <a:path w="240664" h="369570">
                  <a:moveTo>
                    <a:pt x="197840" y="325120"/>
                  </a:moveTo>
                  <a:lnTo>
                    <a:pt x="195097" y="325120"/>
                  </a:lnTo>
                  <a:lnTo>
                    <a:pt x="195097" y="331470"/>
                  </a:lnTo>
                  <a:lnTo>
                    <a:pt x="196024" y="331470"/>
                  </a:lnTo>
                  <a:lnTo>
                    <a:pt x="196024" y="327660"/>
                  </a:lnTo>
                  <a:lnTo>
                    <a:pt x="197840" y="327660"/>
                  </a:lnTo>
                  <a:lnTo>
                    <a:pt x="197840" y="325120"/>
                  </a:lnTo>
                  <a:close/>
                </a:path>
                <a:path w="240664" h="369570">
                  <a:moveTo>
                    <a:pt x="199720" y="325120"/>
                  </a:moveTo>
                  <a:lnTo>
                    <a:pt x="198754" y="325120"/>
                  </a:lnTo>
                  <a:lnTo>
                    <a:pt x="198754" y="331470"/>
                  </a:lnTo>
                  <a:lnTo>
                    <a:pt x="199720" y="331470"/>
                  </a:lnTo>
                  <a:lnTo>
                    <a:pt x="199720" y="325120"/>
                  </a:lnTo>
                  <a:close/>
                </a:path>
                <a:path w="240664" h="369570">
                  <a:moveTo>
                    <a:pt x="206146" y="325120"/>
                  </a:moveTo>
                  <a:lnTo>
                    <a:pt x="205231" y="325120"/>
                  </a:lnTo>
                  <a:lnTo>
                    <a:pt x="205231" y="331470"/>
                  </a:lnTo>
                  <a:lnTo>
                    <a:pt x="206146" y="331470"/>
                  </a:lnTo>
                  <a:lnTo>
                    <a:pt x="206146" y="325120"/>
                  </a:lnTo>
                  <a:close/>
                </a:path>
                <a:path w="240664" h="369570">
                  <a:moveTo>
                    <a:pt x="208927" y="327660"/>
                  </a:moveTo>
                  <a:lnTo>
                    <a:pt x="206146" y="327660"/>
                  </a:lnTo>
                  <a:lnTo>
                    <a:pt x="206146" y="331470"/>
                  </a:lnTo>
                  <a:lnTo>
                    <a:pt x="208927" y="331470"/>
                  </a:lnTo>
                  <a:lnTo>
                    <a:pt x="208927" y="327660"/>
                  </a:lnTo>
                  <a:close/>
                </a:path>
                <a:path w="240664" h="369570">
                  <a:moveTo>
                    <a:pt x="196024" y="314960"/>
                  </a:moveTo>
                  <a:lnTo>
                    <a:pt x="195097" y="314960"/>
                  </a:lnTo>
                  <a:lnTo>
                    <a:pt x="195097" y="323850"/>
                  </a:lnTo>
                  <a:lnTo>
                    <a:pt x="196024" y="323850"/>
                  </a:lnTo>
                  <a:lnTo>
                    <a:pt x="196024" y="314960"/>
                  </a:lnTo>
                  <a:close/>
                </a:path>
                <a:path w="240664" h="369570">
                  <a:moveTo>
                    <a:pt x="199720" y="321310"/>
                  </a:moveTo>
                  <a:lnTo>
                    <a:pt x="198754" y="321310"/>
                  </a:lnTo>
                  <a:lnTo>
                    <a:pt x="198754" y="323850"/>
                  </a:lnTo>
                  <a:lnTo>
                    <a:pt x="199720" y="323850"/>
                  </a:lnTo>
                  <a:lnTo>
                    <a:pt x="199720" y="321310"/>
                  </a:lnTo>
                  <a:close/>
                </a:path>
                <a:path w="240664" h="369570">
                  <a:moveTo>
                    <a:pt x="202450" y="317500"/>
                  </a:moveTo>
                  <a:lnTo>
                    <a:pt x="201536" y="317500"/>
                  </a:lnTo>
                  <a:lnTo>
                    <a:pt x="201536" y="323850"/>
                  </a:lnTo>
                  <a:lnTo>
                    <a:pt x="202450" y="323850"/>
                  </a:lnTo>
                  <a:lnTo>
                    <a:pt x="202450" y="317500"/>
                  </a:lnTo>
                  <a:close/>
                </a:path>
                <a:path w="240664" h="369570">
                  <a:moveTo>
                    <a:pt x="203415" y="311150"/>
                  </a:moveTo>
                  <a:lnTo>
                    <a:pt x="202450" y="311150"/>
                  </a:lnTo>
                  <a:lnTo>
                    <a:pt x="202450" y="323850"/>
                  </a:lnTo>
                  <a:lnTo>
                    <a:pt x="205231" y="323850"/>
                  </a:lnTo>
                  <a:lnTo>
                    <a:pt x="205231" y="317500"/>
                  </a:lnTo>
                  <a:lnTo>
                    <a:pt x="203415" y="317500"/>
                  </a:lnTo>
                  <a:lnTo>
                    <a:pt x="203415" y="311150"/>
                  </a:lnTo>
                  <a:close/>
                </a:path>
                <a:path w="240664" h="369570">
                  <a:moveTo>
                    <a:pt x="206146" y="321310"/>
                  </a:moveTo>
                  <a:lnTo>
                    <a:pt x="205231" y="321310"/>
                  </a:lnTo>
                  <a:lnTo>
                    <a:pt x="205231" y="323850"/>
                  </a:lnTo>
                  <a:lnTo>
                    <a:pt x="206146" y="323850"/>
                  </a:lnTo>
                  <a:lnTo>
                    <a:pt x="206146" y="321310"/>
                  </a:lnTo>
                  <a:close/>
                </a:path>
                <a:path w="240664" h="369570">
                  <a:moveTo>
                    <a:pt x="187705" y="311150"/>
                  </a:moveTo>
                  <a:lnTo>
                    <a:pt x="183997" y="311150"/>
                  </a:lnTo>
                  <a:lnTo>
                    <a:pt x="183997" y="320040"/>
                  </a:lnTo>
                  <a:lnTo>
                    <a:pt x="191401" y="320040"/>
                  </a:lnTo>
                  <a:lnTo>
                    <a:pt x="191401" y="317500"/>
                  </a:lnTo>
                  <a:lnTo>
                    <a:pt x="188620" y="317500"/>
                  </a:lnTo>
                  <a:lnTo>
                    <a:pt x="188620" y="316230"/>
                  </a:lnTo>
                  <a:lnTo>
                    <a:pt x="187705" y="316230"/>
                  </a:lnTo>
                  <a:lnTo>
                    <a:pt x="187705" y="311150"/>
                  </a:lnTo>
                  <a:close/>
                </a:path>
                <a:path w="240664" h="369570">
                  <a:moveTo>
                    <a:pt x="198754" y="311150"/>
                  </a:moveTo>
                  <a:lnTo>
                    <a:pt x="195059" y="311150"/>
                  </a:lnTo>
                  <a:lnTo>
                    <a:pt x="195059" y="320040"/>
                  </a:lnTo>
                  <a:lnTo>
                    <a:pt x="195097" y="314960"/>
                  </a:lnTo>
                  <a:lnTo>
                    <a:pt x="196024" y="314960"/>
                  </a:lnTo>
                  <a:lnTo>
                    <a:pt x="196024" y="313690"/>
                  </a:lnTo>
                  <a:lnTo>
                    <a:pt x="198754" y="313690"/>
                  </a:lnTo>
                  <a:lnTo>
                    <a:pt x="198754" y="311150"/>
                  </a:lnTo>
                  <a:close/>
                </a:path>
                <a:path w="240664" h="369570">
                  <a:moveTo>
                    <a:pt x="201536" y="314960"/>
                  </a:moveTo>
                  <a:lnTo>
                    <a:pt x="198793" y="314960"/>
                  </a:lnTo>
                  <a:lnTo>
                    <a:pt x="198793" y="320040"/>
                  </a:lnTo>
                  <a:lnTo>
                    <a:pt x="199720" y="320040"/>
                  </a:lnTo>
                  <a:lnTo>
                    <a:pt x="199720" y="317500"/>
                  </a:lnTo>
                  <a:lnTo>
                    <a:pt x="201536" y="317500"/>
                  </a:lnTo>
                  <a:lnTo>
                    <a:pt x="201536" y="314960"/>
                  </a:lnTo>
                  <a:close/>
                </a:path>
                <a:path w="240664" h="369570">
                  <a:moveTo>
                    <a:pt x="206146" y="317500"/>
                  </a:moveTo>
                  <a:lnTo>
                    <a:pt x="205231" y="317500"/>
                  </a:lnTo>
                  <a:lnTo>
                    <a:pt x="205231" y="320040"/>
                  </a:lnTo>
                  <a:lnTo>
                    <a:pt x="206146" y="320040"/>
                  </a:lnTo>
                  <a:lnTo>
                    <a:pt x="206146" y="317500"/>
                  </a:lnTo>
                  <a:close/>
                </a:path>
                <a:path w="240664" h="369570">
                  <a:moveTo>
                    <a:pt x="190436" y="302260"/>
                  </a:moveTo>
                  <a:lnTo>
                    <a:pt x="188620" y="302260"/>
                  </a:lnTo>
                  <a:lnTo>
                    <a:pt x="188620" y="317500"/>
                  </a:lnTo>
                  <a:lnTo>
                    <a:pt x="191401" y="317500"/>
                  </a:lnTo>
                  <a:lnTo>
                    <a:pt x="191363" y="312420"/>
                  </a:lnTo>
                  <a:lnTo>
                    <a:pt x="191363" y="307340"/>
                  </a:lnTo>
                  <a:lnTo>
                    <a:pt x="192316" y="307340"/>
                  </a:lnTo>
                  <a:lnTo>
                    <a:pt x="192316" y="306070"/>
                  </a:lnTo>
                  <a:lnTo>
                    <a:pt x="190436" y="306070"/>
                  </a:lnTo>
                  <a:lnTo>
                    <a:pt x="190436" y="302260"/>
                  </a:lnTo>
                  <a:close/>
                </a:path>
                <a:path w="240664" h="369570">
                  <a:moveTo>
                    <a:pt x="208927" y="309880"/>
                  </a:moveTo>
                  <a:lnTo>
                    <a:pt x="203415" y="309880"/>
                  </a:lnTo>
                  <a:lnTo>
                    <a:pt x="203415" y="317500"/>
                  </a:lnTo>
                  <a:lnTo>
                    <a:pt x="205231" y="317500"/>
                  </a:lnTo>
                  <a:lnTo>
                    <a:pt x="205231" y="313690"/>
                  </a:lnTo>
                  <a:lnTo>
                    <a:pt x="208927" y="313690"/>
                  </a:lnTo>
                  <a:lnTo>
                    <a:pt x="208927" y="309880"/>
                  </a:lnTo>
                  <a:close/>
                </a:path>
                <a:path w="240664" h="369570">
                  <a:moveTo>
                    <a:pt x="209854" y="314960"/>
                  </a:moveTo>
                  <a:lnTo>
                    <a:pt x="206146" y="314960"/>
                  </a:lnTo>
                  <a:lnTo>
                    <a:pt x="206146" y="317500"/>
                  </a:lnTo>
                  <a:lnTo>
                    <a:pt x="209854" y="317500"/>
                  </a:lnTo>
                  <a:lnTo>
                    <a:pt x="209854" y="314960"/>
                  </a:lnTo>
                  <a:close/>
                </a:path>
                <a:path w="240664" h="369570">
                  <a:moveTo>
                    <a:pt x="188620" y="311150"/>
                  </a:moveTo>
                  <a:lnTo>
                    <a:pt x="187705" y="311150"/>
                  </a:lnTo>
                  <a:lnTo>
                    <a:pt x="187705" y="316230"/>
                  </a:lnTo>
                  <a:lnTo>
                    <a:pt x="188620" y="316230"/>
                  </a:lnTo>
                  <a:lnTo>
                    <a:pt x="188620" y="311150"/>
                  </a:lnTo>
                  <a:close/>
                </a:path>
                <a:path w="240664" h="369570">
                  <a:moveTo>
                    <a:pt x="201536" y="311150"/>
                  </a:moveTo>
                  <a:lnTo>
                    <a:pt x="198754" y="311150"/>
                  </a:lnTo>
                  <a:lnTo>
                    <a:pt x="198754" y="316230"/>
                  </a:lnTo>
                  <a:lnTo>
                    <a:pt x="198793" y="314960"/>
                  </a:lnTo>
                  <a:lnTo>
                    <a:pt x="201536" y="314960"/>
                  </a:lnTo>
                  <a:lnTo>
                    <a:pt x="201536" y="311150"/>
                  </a:lnTo>
                  <a:close/>
                </a:path>
                <a:path w="240664" h="369570">
                  <a:moveTo>
                    <a:pt x="203415" y="309880"/>
                  </a:moveTo>
                  <a:lnTo>
                    <a:pt x="201536" y="309880"/>
                  </a:lnTo>
                  <a:lnTo>
                    <a:pt x="201536" y="316230"/>
                  </a:lnTo>
                  <a:lnTo>
                    <a:pt x="202450" y="316230"/>
                  </a:lnTo>
                  <a:lnTo>
                    <a:pt x="202450" y="311150"/>
                  </a:lnTo>
                  <a:lnTo>
                    <a:pt x="203415" y="311150"/>
                  </a:lnTo>
                  <a:lnTo>
                    <a:pt x="203415" y="309880"/>
                  </a:lnTo>
                  <a:close/>
                </a:path>
                <a:path w="240664" h="369570">
                  <a:moveTo>
                    <a:pt x="191363" y="302260"/>
                  </a:moveTo>
                  <a:lnTo>
                    <a:pt x="190436" y="302260"/>
                  </a:lnTo>
                  <a:lnTo>
                    <a:pt x="190436" y="306070"/>
                  </a:lnTo>
                  <a:lnTo>
                    <a:pt x="192316" y="306070"/>
                  </a:lnTo>
                  <a:lnTo>
                    <a:pt x="192316" y="313690"/>
                  </a:lnTo>
                  <a:lnTo>
                    <a:pt x="194144" y="313690"/>
                  </a:lnTo>
                  <a:lnTo>
                    <a:pt x="194144" y="304800"/>
                  </a:lnTo>
                  <a:lnTo>
                    <a:pt x="191363" y="304800"/>
                  </a:lnTo>
                  <a:lnTo>
                    <a:pt x="191363" y="302260"/>
                  </a:lnTo>
                  <a:close/>
                </a:path>
                <a:path w="240664" h="369570">
                  <a:moveTo>
                    <a:pt x="181228" y="307340"/>
                  </a:moveTo>
                  <a:lnTo>
                    <a:pt x="180301" y="307340"/>
                  </a:lnTo>
                  <a:lnTo>
                    <a:pt x="180301" y="312420"/>
                  </a:lnTo>
                  <a:lnTo>
                    <a:pt x="183997" y="312420"/>
                  </a:lnTo>
                  <a:lnTo>
                    <a:pt x="183997" y="311150"/>
                  </a:lnTo>
                  <a:lnTo>
                    <a:pt x="188620" y="311150"/>
                  </a:lnTo>
                  <a:lnTo>
                    <a:pt x="188620" y="309880"/>
                  </a:lnTo>
                  <a:lnTo>
                    <a:pt x="181228" y="309880"/>
                  </a:lnTo>
                  <a:lnTo>
                    <a:pt x="181228" y="307340"/>
                  </a:lnTo>
                  <a:close/>
                </a:path>
                <a:path w="240664" h="369570">
                  <a:moveTo>
                    <a:pt x="192316" y="307340"/>
                  </a:moveTo>
                  <a:lnTo>
                    <a:pt x="191363" y="307340"/>
                  </a:lnTo>
                  <a:lnTo>
                    <a:pt x="191363" y="312420"/>
                  </a:lnTo>
                  <a:lnTo>
                    <a:pt x="191401" y="311150"/>
                  </a:lnTo>
                  <a:lnTo>
                    <a:pt x="192316" y="311150"/>
                  </a:lnTo>
                  <a:lnTo>
                    <a:pt x="192316" y="307340"/>
                  </a:lnTo>
                  <a:close/>
                </a:path>
                <a:path w="240664" h="369570">
                  <a:moveTo>
                    <a:pt x="159003" y="298450"/>
                  </a:moveTo>
                  <a:lnTo>
                    <a:pt x="153492" y="298450"/>
                  </a:lnTo>
                  <a:lnTo>
                    <a:pt x="153492" y="309880"/>
                  </a:lnTo>
                  <a:lnTo>
                    <a:pt x="159003" y="309880"/>
                  </a:lnTo>
                  <a:lnTo>
                    <a:pt x="159003" y="298450"/>
                  </a:lnTo>
                  <a:close/>
                </a:path>
                <a:path w="240664" h="369570">
                  <a:moveTo>
                    <a:pt x="187655" y="287020"/>
                  </a:moveTo>
                  <a:lnTo>
                    <a:pt x="183045" y="287020"/>
                  </a:lnTo>
                  <a:lnTo>
                    <a:pt x="183045" y="293370"/>
                  </a:lnTo>
                  <a:lnTo>
                    <a:pt x="181228" y="293370"/>
                  </a:lnTo>
                  <a:lnTo>
                    <a:pt x="181228" y="309880"/>
                  </a:lnTo>
                  <a:lnTo>
                    <a:pt x="188620" y="309880"/>
                  </a:lnTo>
                  <a:lnTo>
                    <a:pt x="188620" y="308610"/>
                  </a:lnTo>
                  <a:lnTo>
                    <a:pt x="183997" y="308610"/>
                  </a:lnTo>
                  <a:lnTo>
                    <a:pt x="183997" y="303530"/>
                  </a:lnTo>
                  <a:lnTo>
                    <a:pt x="184924" y="303530"/>
                  </a:lnTo>
                  <a:lnTo>
                    <a:pt x="184924" y="302260"/>
                  </a:lnTo>
                  <a:lnTo>
                    <a:pt x="186740" y="302260"/>
                  </a:lnTo>
                  <a:lnTo>
                    <a:pt x="186740" y="299720"/>
                  </a:lnTo>
                  <a:lnTo>
                    <a:pt x="183959" y="299720"/>
                  </a:lnTo>
                  <a:lnTo>
                    <a:pt x="183959" y="290830"/>
                  </a:lnTo>
                  <a:lnTo>
                    <a:pt x="186740" y="290830"/>
                  </a:lnTo>
                  <a:lnTo>
                    <a:pt x="186740" y="289560"/>
                  </a:lnTo>
                  <a:lnTo>
                    <a:pt x="188620" y="289560"/>
                  </a:lnTo>
                  <a:lnTo>
                    <a:pt x="188620" y="288290"/>
                  </a:lnTo>
                  <a:lnTo>
                    <a:pt x="187655" y="288290"/>
                  </a:lnTo>
                  <a:lnTo>
                    <a:pt x="187655" y="287020"/>
                  </a:lnTo>
                  <a:close/>
                </a:path>
                <a:path w="240664" h="369570">
                  <a:moveTo>
                    <a:pt x="201536" y="302260"/>
                  </a:moveTo>
                  <a:lnTo>
                    <a:pt x="196024" y="302260"/>
                  </a:lnTo>
                  <a:lnTo>
                    <a:pt x="196024" y="309880"/>
                  </a:lnTo>
                  <a:lnTo>
                    <a:pt x="197840" y="309880"/>
                  </a:lnTo>
                  <a:lnTo>
                    <a:pt x="197840" y="306070"/>
                  </a:lnTo>
                  <a:lnTo>
                    <a:pt x="201536" y="306070"/>
                  </a:lnTo>
                  <a:lnTo>
                    <a:pt x="201536" y="302260"/>
                  </a:lnTo>
                  <a:close/>
                </a:path>
                <a:path w="240664" h="369570">
                  <a:moveTo>
                    <a:pt x="180301" y="303530"/>
                  </a:moveTo>
                  <a:lnTo>
                    <a:pt x="176606" y="303530"/>
                  </a:lnTo>
                  <a:lnTo>
                    <a:pt x="176606" y="308610"/>
                  </a:lnTo>
                  <a:lnTo>
                    <a:pt x="180301" y="308610"/>
                  </a:lnTo>
                  <a:lnTo>
                    <a:pt x="180301" y="307340"/>
                  </a:lnTo>
                  <a:lnTo>
                    <a:pt x="181228" y="307340"/>
                  </a:lnTo>
                  <a:lnTo>
                    <a:pt x="181228" y="304800"/>
                  </a:lnTo>
                  <a:lnTo>
                    <a:pt x="180301" y="304800"/>
                  </a:lnTo>
                  <a:lnTo>
                    <a:pt x="180301" y="303530"/>
                  </a:lnTo>
                  <a:close/>
                </a:path>
                <a:path w="240664" h="369570">
                  <a:moveTo>
                    <a:pt x="184924" y="303530"/>
                  </a:moveTo>
                  <a:lnTo>
                    <a:pt x="183997" y="303530"/>
                  </a:lnTo>
                  <a:lnTo>
                    <a:pt x="183997" y="308610"/>
                  </a:lnTo>
                  <a:lnTo>
                    <a:pt x="187655" y="308610"/>
                  </a:lnTo>
                  <a:lnTo>
                    <a:pt x="187655" y="306070"/>
                  </a:lnTo>
                  <a:lnTo>
                    <a:pt x="184924" y="306070"/>
                  </a:lnTo>
                  <a:lnTo>
                    <a:pt x="184924" y="303530"/>
                  </a:lnTo>
                  <a:close/>
                </a:path>
                <a:path w="240664" h="369570">
                  <a:moveTo>
                    <a:pt x="188620" y="303530"/>
                  </a:moveTo>
                  <a:lnTo>
                    <a:pt x="187655" y="303530"/>
                  </a:lnTo>
                  <a:lnTo>
                    <a:pt x="187655" y="308610"/>
                  </a:lnTo>
                  <a:lnTo>
                    <a:pt x="188620" y="308610"/>
                  </a:lnTo>
                  <a:lnTo>
                    <a:pt x="188620" y="303530"/>
                  </a:lnTo>
                  <a:close/>
                </a:path>
                <a:path w="240664" h="369570">
                  <a:moveTo>
                    <a:pt x="196024" y="306070"/>
                  </a:moveTo>
                  <a:lnTo>
                    <a:pt x="195059" y="306070"/>
                  </a:lnTo>
                  <a:lnTo>
                    <a:pt x="195059" y="308610"/>
                  </a:lnTo>
                  <a:lnTo>
                    <a:pt x="196024" y="308610"/>
                  </a:lnTo>
                  <a:lnTo>
                    <a:pt x="196024" y="306070"/>
                  </a:lnTo>
                  <a:close/>
                </a:path>
                <a:path w="240664" h="369570">
                  <a:moveTo>
                    <a:pt x="186740" y="302260"/>
                  </a:moveTo>
                  <a:lnTo>
                    <a:pt x="184924" y="302260"/>
                  </a:lnTo>
                  <a:lnTo>
                    <a:pt x="184924" y="306070"/>
                  </a:lnTo>
                  <a:lnTo>
                    <a:pt x="186740" y="306070"/>
                  </a:lnTo>
                  <a:lnTo>
                    <a:pt x="186740" y="302260"/>
                  </a:lnTo>
                  <a:close/>
                </a:path>
                <a:path w="240664" h="369570">
                  <a:moveTo>
                    <a:pt x="187655" y="294640"/>
                  </a:moveTo>
                  <a:lnTo>
                    <a:pt x="186740" y="294640"/>
                  </a:lnTo>
                  <a:lnTo>
                    <a:pt x="186740" y="306070"/>
                  </a:lnTo>
                  <a:lnTo>
                    <a:pt x="187655" y="306070"/>
                  </a:lnTo>
                  <a:lnTo>
                    <a:pt x="187655" y="303530"/>
                  </a:lnTo>
                  <a:lnTo>
                    <a:pt x="188620" y="303530"/>
                  </a:lnTo>
                  <a:lnTo>
                    <a:pt x="188620" y="302260"/>
                  </a:lnTo>
                  <a:lnTo>
                    <a:pt x="190436" y="302260"/>
                  </a:lnTo>
                  <a:lnTo>
                    <a:pt x="190436" y="300990"/>
                  </a:lnTo>
                  <a:lnTo>
                    <a:pt x="187705" y="300990"/>
                  </a:lnTo>
                  <a:lnTo>
                    <a:pt x="187655" y="299720"/>
                  </a:lnTo>
                  <a:lnTo>
                    <a:pt x="187655" y="294640"/>
                  </a:lnTo>
                  <a:close/>
                </a:path>
                <a:path w="240664" h="369570">
                  <a:moveTo>
                    <a:pt x="181228" y="294640"/>
                  </a:moveTo>
                  <a:lnTo>
                    <a:pt x="180301" y="294640"/>
                  </a:lnTo>
                  <a:lnTo>
                    <a:pt x="180301" y="304800"/>
                  </a:lnTo>
                  <a:lnTo>
                    <a:pt x="181228" y="304800"/>
                  </a:lnTo>
                  <a:lnTo>
                    <a:pt x="181228" y="294640"/>
                  </a:lnTo>
                  <a:close/>
                </a:path>
                <a:path w="240664" h="369570">
                  <a:moveTo>
                    <a:pt x="192316" y="294640"/>
                  </a:moveTo>
                  <a:lnTo>
                    <a:pt x="191401" y="294640"/>
                  </a:lnTo>
                  <a:lnTo>
                    <a:pt x="191401" y="300990"/>
                  </a:lnTo>
                  <a:lnTo>
                    <a:pt x="191363" y="304800"/>
                  </a:lnTo>
                  <a:lnTo>
                    <a:pt x="194144" y="304800"/>
                  </a:lnTo>
                  <a:lnTo>
                    <a:pt x="194144" y="302260"/>
                  </a:lnTo>
                  <a:lnTo>
                    <a:pt x="192316" y="302260"/>
                  </a:lnTo>
                  <a:lnTo>
                    <a:pt x="192316" y="294640"/>
                  </a:lnTo>
                  <a:close/>
                </a:path>
                <a:path w="240664" h="369570">
                  <a:moveTo>
                    <a:pt x="167322" y="290830"/>
                  </a:moveTo>
                  <a:lnTo>
                    <a:pt x="159956" y="290830"/>
                  </a:lnTo>
                  <a:lnTo>
                    <a:pt x="159956" y="295910"/>
                  </a:lnTo>
                  <a:lnTo>
                    <a:pt x="163664" y="295910"/>
                  </a:lnTo>
                  <a:lnTo>
                    <a:pt x="163664" y="300990"/>
                  </a:lnTo>
                  <a:lnTo>
                    <a:pt x="173824" y="300990"/>
                  </a:lnTo>
                  <a:lnTo>
                    <a:pt x="173824" y="299720"/>
                  </a:lnTo>
                  <a:lnTo>
                    <a:pt x="169214" y="299720"/>
                  </a:lnTo>
                  <a:lnTo>
                    <a:pt x="169214" y="294640"/>
                  </a:lnTo>
                  <a:lnTo>
                    <a:pt x="171018" y="294640"/>
                  </a:lnTo>
                  <a:lnTo>
                    <a:pt x="171018" y="293370"/>
                  </a:lnTo>
                  <a:lnTo>
                    <a:pt x="170129" y="293370"/>
                  </a:lnTo>
                  <a:lnTo>
                    <a:pt x="170129" y="292100"/>
                  </a:lnTo>
                  <a:lnTo>
                    <a:pt x="167322" y="292100"/>
                  </a:lnTo>
                  <a:lnTo>
                    <a:pt x="167322" y="290830"/>
                  </a:lnTo>
                  <a:close/>
                </a:path>
                <a:path w="240664" h="369570">
                  <a:moveTo>
                    <a:pt x="176568" y="285750"/>
                  </a:moveTo>
                  <a:lnTo>
                    <a:pt x="175640" y="285750"/>
                  </a:lnTo>
                  <a:lnTo>
                    <a:pt x="175640" y="293370"/>
                  </a:lnTo>
                  <a:lnTo>
                    <a:pt x="173824" y="293370"/>
                  </a:lnTo>
                  <a:lnTo>
                    <a:pt x="173824" y="300990"/>
                  </a:lnTo>
                  <a:lnTo>
                    <a:pt x="174713" y="300990"/>
                  </a:lnTo>
                  <a:lnTo>
                    <a:pt x="174713" y="295910"/>
                  </a:lnTo>
                  <a:lnTo>
                    <a:pt x="176568" y="295910"/>
                  </a:lnTo>
                  <a:lnTo>
                    <a:pt x="176568" y="290830"/>
                  </a:lnTo>
                  <a:lnTo>
                    <a:pt x="177520" y="290830"/>
                  </a:lnTo>
                  <a:lnTo>
                    <a:pt x="177520" y="288290"/>
                  </a:lnTo>
                  <a:lnTo>
                    <a:pt x="176568" y="288290"/>
                  </a:lnTo>
                  <a:lnTo>
                    <a:pt x="176568" y="285750"/>
                  </a:lnTo>
                  <a:close/>
                </a:path>
                <a:path w="240664" h="369570">
                  <a:moveTo>
                    <a:pt x="176606" y="295910"/>
                  </a:moveTo>
                  <a:lnTo>
                    <a:pt x="174713" y="295910"/>
                  </a:lnTo>
                  <a:lnTo>
                    <a:pt x="174713" y="300990"/>
                  </a:lnTo>
                  <a:lnTo>
                    <a:pt x="179349" y="300990"/>
                  </a:lnTo>
                  <a:lnTo>
                    <a:pt x="179349" y="299720"/>
                  </a:lnTo>
                  <a:lnTo>
                    <a:pt x="176606" y="299720"/>
                  </a:lnTo>
                  <a:lnTo>
                    <a:pt x="176606" y="295910"/>
                  </a:lnTo>
                  <a:close/>
                </a:path>
                <a:path w="240664" h="369570">
                  <a:moveTo>
                    <a:pt x="188620" y="293370"/>
                  </a:moveTo>
                  <a:lnTo>
                    <a:pt x="187705" y="293370"/>
                  </a:lnTo>
                  <a:lnTo>
                    <a:pt x="187705" y="300990"/>
                  </a:lnTo>
                  <a:lnTo>
                    <a:pt x="188620" y="300990"/>
                  </a:lnTo>
                  <a:lnTo>
                    <a:pt x="188620" y="293370"/>
                  </a:lnTo>
                  <a:close/>
                </a:path>
                <a:path w="240664" h="369570">
                  <a:moveTo>
                    <a:pt x="191363" y="287020"/>
                  </a:moveTo>
                  <a:lnTo>
                    <a:pt x="188620" y="287020"/>
                  </a:lnTo>
                  <a:lnTo>
                    <a:pt x="188620" y="300990"/>
                  </a:lnTo>
                  <a:lnTo>
                    <a:pt x="190436" y="300990"/>
                  </a:lnTo>
                  <a:lnTo>
                    <a:pt x="190436" y="298450"/>
                  </a:lnTo>
                  <a:lnTo>
                    <a:pt x="191363" y="298450"/>
                  </a:lnTo>
                  <a:lnTo>
                    <a:pt x="191363" y="294640"/>
                  </a:lnTo>
                  <a:lnTo>
                    <a:pt x="192316" y="294640"/>
                  </a:lnTo>
                  <a:lnTo>
                    <a:pt x="192316" y="292100"/>
                  </a:lnTo>
                  <a:lnTo>
                    <a:pt x="191363" y="292100"/>
                  </a:lnTo>
                  <a:lnTo>
                    <a:pt x="191363" y="287020"/>
                  </a:lnTo>
                  <a:close/>
                </a:path>
                <a:path w="240664" h="369570">
                  <a:moveTo>
                    <a:pt x="191363" y="298450"/>
                  </a:moveTo>
                  <a:lnTo>
                    <a:pt x="190436" y="298450"/>
                  </a:lnTo>
                  <a:lnTo>
                    <a:pt x="190436" y="300990"/>
                  </a:lnTo>
                  <a:lnTo>
                    <a:pt x="191363" y="300990"/>
                  </a:lnTo>
                  <a:lnTo>
                    <a:pt x="191363" y="298450"/>
                  </a:lnTo>
                  <a:close/>
                </a:path>
                <a:path w="240664" h="369570">
                  <a:moveTo>
                    <a:pt x="191401" y="294640"/>
                  </a:moveTo>
                  <a:lnTo>
                    <a:pt x="191363" y="300990"/>
                  </a:lnTo>
                  <a:lnTo>
                    <a:pt x="191401" y="294640"/>
                  </a:lnTo>
                  <a:close/>
                </a:path>
                <a:path w="240664" h="369570">
                  <a:moveTo>
                    <a:pt x="194144" y="289560"/>
                  </a:moveTo>
                  <a:lnTo>
                    <a:pt x="192316" y="289560"/>
                  </a:lnTo>
                  <a:lnTo>
                    <a:pt x="192316" y="300990"/>
                  </a:lnTo>
                  <a:lnTo>
                    <a:pt x="194144" y="300990"/>
                  </a:lnTo>
                  <a:lnTo>
                    <a:pt x="194144" y="289560"/>
                  </a:lnTo>
                  <a:close/>
                </a:path>
                <a:path w="240664" h="369570">
                  <a:moveTo>
                    <a:pt x="195059" y="290830"/>
                  </a:moveTo>
                  <a:lnTo>
                    <a:pt x="194144" y="290830"/>
                  </a:lnTo>
                  <a:lnTo>
                    <a:pt x="194144" y="300990"/>
                  </a:lnTo>
                  <a:lnTo>
                    <a:pt x="198754" y="300990"/>
                  </a:lnTo>
                  <a:lnTo>
                    <a:pt x="198754" y="298450"/>
                  </a:lnTo>
                  <a:lnTo>
                    <a:pt x="197840" y="298450"/>
                  </a:lnTo>
                  <a:lnTo>
                    <a:pt x="197840" y="295910"/>
                  </a:lnTo>
                  <a:lnTo>
                    <a:pt x="195059" y="295910"/>
                  </a:lnTo>
                  <a:lnTo>
                    <a:pt x="195059" y="290830"/>
                  </a:lnTo>
                  <a:close/>
                </a:path>
                <a:path w="240664" h="369570">
                  <a:moveTo>
                    <a:pt x="202450" y="294640"/>
                  </a:moveTo>
                  <a:lnTo>
                    <a:pt x="198754" y="294640"/>
                  </a:lnTo>
                  <a:lnTo>
                    <a:pt x="198754" y="300990"/>
                  </a:lnTo>
                  <a:lnTo>
                    <a:pt x="201536" y="300990"/>
                  </a:lnTo>
                  <a:lnTo>
                    <a:pt x="201536" y="298450"/>
                  </a:lnTo>
                  <a:lnTo>
                    <a:pt x="202450" y="298450"/>
                  </a:lnTo>
                  <a:lnTo>
                    <a:pt x="202450" y="294640"/>
                  </a:lnTo>
                  <a:close/>
                </a:path>
                <a:path w="240664" h="369570">
                  <a:moveTo>
                    <a:pt x="202450" y="298450"/>
                  </a:moveTo>
                  <a:lnTo>
                    <a:pt x="201536" y="298450"/>
                  </a:lnTo>
                  <a:lnTo>
                    <a:pt x="201536" y="300990"/>
                  </a:lnTo>
                  <a:lnTo>
                    <a:pt x="202450" y="300990"/>
                  </a:lnTo>
                  <a:lnTo>
                    <a:pt x="202450" y="298450"/>
                  </a:lnTo>
                  <a:close/>
                </a:path>
                <a:path w="240664" h="369570">
                  <a:moveTo>
                    <a:pt x="171018" y="294640"/>
                  </a:moveTo>
                  <a:lnTo>
                    <a:pt x="169214" y="294640"/>
                  </a:lnTo>
                  <a:lnTo>
                    <a:pt x="169214" y="299720"/>
                  </a:lnTo>
                  <a:lnTo>
                    <a:pt x="172910" y="299720"/>
                  </a:lnTo>
                  <a:lnTo>
                    <a:pt x="172910" y="295910"/>
                  </a:lnTo>
                  <a:lnTo>
                    <a:pt x="171018" y="295910"/>
                  </a:lnTo>
                  <a:lnTo>
                    <a:pt x="171018" y="294640"/>
                  </a:lnTo>
                  <a:close/>
                </a:path>
                <a:path w="240664" h="369570">
                  <a:moveTo>
                    <a:pt x="175640" y="290830"/>
                  </a:moveTo>
                  <a:lnTo>
                    <a:pt x="172910" y="290830"/>
                  </a:lnTo>
                  <a:lnTo>
                    <a:pt x="172910" y="299720"/>
                  </a:lnTo>
                  <a:lnTo>
                    <a:pt x="173824" y="299720"/>
                  </a:lnTo>
                  <a:lnTo>
                    <a:pt x="173824" y="293370"/>
                  </a:lnTo>
                  <a:lnTo>
                    <a:pt x="175640" y="293370"/>
                  </a:lnTo>
                  <a:lnTo>
                    <a:pt x="175640" y="290830"/>
                  </a:lnTo>
                  <a:close/>
                </a:path>
                <a:path w="240664" h="369570">
                  <a:moveTo>
                    <a:pt x="177520" y="294640"/>
                  </a:moveTo>
                  <a:lnTo>
                    <a:pt x="176606" y="294640"/>
                  </a:lnTo>
                  <a:lnTo>
                    <a:pt x="176606" y="299720"/>
                  </a:lnTo>
                  <a:lnTo>
                    <a:pt x="179349" y="299720"/>
                  </a:lnTo>
                  <a:lnTo>
                    <a:pt x="179349" y="297180"/>
                  </a:lnTo>
                  <a:lnTo>
                    <a:pt x="177520" y="297180"/>
                  </a:lnTo>
                  <a:lnTo>
                    <a:pt x="177520" y="294640"/>
                  </a:lnTo>
                  <a:close/>
                </a:path>
                <a:path w="240664" h="369570">
                  <a:moveTo>
                    <a:pt x="180263" y="289560"/>
                  </a:moveTo>
                  <a:lnTo>
                    <a:pt x="179349" y="289560"/>
                  </a:lnTo>
                  <a:lnTo>
                    <a:pt x="179349" y="299720"/>
                  </a:lnTo>
                  <a:lnTo>
                    <a:pt x="180263" y="299720"/>
                  </a:lnTo>
                  <a:lnTo>
                    <a:pt x="180263" y="294640"/>
                  </a:lnTo>
                  <a:lnTo>
                    <a:pt x="181228" y="294640"/>
                  </a:lnTo>
                  <a:lnTo>
                    <a:pt x="181228" y="293370"/>
                  </a:lnTo>
                  <a:lnTo>
                    <a:pt x="183045" y="293370"/>
                  </a:lnTo>
                  <a:lnTo>
                    <a:pt x="183045" y="292100"/>
                  </a:lnTo>
                  <a:lnTo>
                    <a:pt x="180263" y="292100"/>
                  </a:lnTo>
                  <a:lnTo>
                    <a:pt x="180263" y="289560"/>
                  </a:lnTo>
                  <a:close/>
                </a:path>
                <a:path w="240664" h="369570">
                  <a:moveTo>
                    <a:pt x="180301" y="294640"/>
                  </a:moveTo>
                  <a:lnTo>
                    <a:pt x="180263" y="299720"/>
                  </a:lnTo>
                  <a:lnTo>
                    <a:pt x="180301" y="294640"/>
                  </a:lnTo>
                  <a:close/>
                </a:path>
                <a:path w="240664" h="369570">
                  <a:moveTo>
                    <a:pt x="186740" y="293370"/>
                  </a:moveTo>
                  <a:lnTo>
                    <a:pt x="183997" y="293370"/>
                  </a:lnTo>
                  <a:lnTo>
                    <a:pt x="183997" y="295910"/>
                  </a:lnTo>
                  <a:lnTo>
                    <a:pt x="183959" y="299720"/>
                  </a:lnTo>
                  <a:lnTo>
                    <a:pt x="186740" y="299720"/>
                  </a:lnTo>
                  <a:lnTo>
                    <a:pt x="186740" y="293370"/>
                  </a:lnTo>
                  <a:close/>
                </a:path>
                <a:path w="240664" h="369570">
                  <a:moveTo>
                    <a:pt x="187705" y="297180"/>
                  </a:moveTo>
                  <a:lnTo>
                    <a:pt x="187655" y="299720"/>
                  </a:lnTo>
                  <a:lnTo>
                    <a:pt x="187705" y="297180"/>
                  </a:lnTo>
                  <a:close/>
                </a:path>
                <a:path w="240664" h="369570">
                  <a:moveTo>
                    <a:pt x="198754" y="294640"/>
                  </a:moveTo>
                  <a:lnTo>
                    <a:pt x="197840" y="294640"/>
                  </a:lnTo>
                  <a:lnTo>
                    <a:pt x="197840" y="298450"/>
                  </a:lnTo>
                  <a:lnTo>
                    <a:pt x="198754" y="298450"/>
                  </a:lnTo>
                  <a:lnTo>
                    <a:pt x="198754" y="294640"/>
                  </a:lnTo>
                  <a:close/>
                </a:path>
                <a:path w="240664" h="369570">
                  <a:moveTo>
                    <a:pt x="180263" y="285750"/>
                  </a:moveTo>
                  <a:lnTo>
                    <a:pt x="177520" y="285750"/>
                  </a:lnTo>
                  <a:lnTo>
                    <a:pt x="177520" y="297180"/>
                  </a:lnTo>
                  <a:lnTo>
                    <a:pt x="179349" y="297180"/>
                  </a:lnTo>
                  <a:lnTo>
                    <a:pt x="179349" y="289560"/>
                  </a:lnTo>
                  <a:lnTo>
                    <a:pt x="180263" y="289560"/>
                  </a:lnTo>
                  <a:lnTo>
                    <a:pt x="180263" y="285750"/>
                  </a:lnTo>
                  <a:close/>
                </a:path>
                <a:path w="240664" h="369570">
                  <a:moveTo>
                    <a:pt x="172885" y="294640"/>
                  </a:moveTo>
                  <a:lnTo>
                    <a:pt x="171018" y="294640"/>
                  </a:lnTo>
                  <a:lnTo>
                    <a:pt x="171018" y="295910"/>
                  </a:lnTo>
                  <a:lnTo>
                    <a:pt x="172885" y="295910"/>
                  </a:lnTo>
                  <a:lnTo>
                    <a:pt x="172885" y="294640"/>
                  </a:lnTo>
                  <a:close/>
                </a:path>
                <a:path w="240664" h="369570">
                  <a:moveTo>
                    <a:pt x="172910" y="290830"/>
                  </a:moveTo>
                  <a:lnTo>
                    <a:pt x="172885" y="295910"/>
                  </a:lnTo>
                  <a:lnTo>
                    <a:pt x="172910" y="290830"/>
                  </a:lnTo>
                  <a:close/>
                </a:path>
                <a:path w="240664" h="369570">
                  <a:moveTo>
                    <a:pt x="177520" y="290830"/>
                  </a:moveTo>
                  <a:lnTo>
                    <a:pt x="176568" y="290830"/>
                  </a:lnTo>
                  <a:lnTo>
                    <a:pt x="176568" y="295910"/>
                  </a:lnTo>
                  <a:lnTo>
                    <a:pt x="176606" y="294640"/>
                  </a:lnTo>
                  <a:lnTo>
                    <a:pt x="177520" y="294640"/>
                  </a:lnTo>
                  <a:lnTo>
                    <a:pt x="177520" y="290830"/>
                  </a:lnTo>
                  <a:close/>
                </a:path>
                <a:path w="240664" h="369570">
                  <a:moveTo>
                    <a:pt x="183997" y="290830"/>
                  </a:moveTo>
                  <a:lnTo>
                    <a:pt x="183959" y="295910"/>
                  </a:lnTo>
                  <a:lnTo>
                    <a:pt x="183997" y="290830"/>
                  </a:lnTo>
                  <a:close/>
                </a:path>
                <a:path w="240664" h="369570">
                  <a:moveTo>
                    <a:pt x="187705" y="294640"/>
                  </a:moveTo>
                  <a:lnTo>
                    <a:pt x="187655" y="295910"/>
                  </a:lnTo>
                  <a:lnTo>
                    <a:pt x="187705" y="294640"/>
                  </a:lnTo>
                  <a:close/>
                </a:path>
                <a:path w="240664" h="369570">
                  <a:moveTo>
                    <a:pt x="197840" y="290830"/>
                  </a:moveTo>
                  <a:lnTo>
                    <a:pt x="195059" y="290830"/>
                  </a:lnTo>
                  <a:lnTo>
                    <a:pt x="195059" y="295910"/>
                  </a:lnTo>
                  <a:lnTo>
                    <a:pt x="197840" y="295910"/>
                  </a:lnTo>
                  <a:lnTo>
                    <a:pt x="197840" y="294640"/>
                  </a:lnTo>
                  <a:lnTo>
                    <a:pt x="198754" y="294640"/>
                  </a:lnTo>
                  <a:lnTo>
                    <a:pt x="198754" y="293370"/>
                  </a:lnTo>
                  <a:lnTo>
                    <a:pt x="197840" y="293370"/>
                  </a:lnTo>
                  <a:lnTo>
                    <a:pt x="197840" y="290830"/>
                  </a:lnTo>
                  <a:close/>
                </a:path>
                <a:path w="240664" h="369570">
                  <a:moveTo>
                    <a:pt x="171043" y="289560"/>
                  </a:moveTo>
                  <a:lnTo>
                    <a:pt x="170129" y="289560"/>
                  </a:lnTo>
                  <a:lnTo>
                    <a:pt x="170129" y="293370"/>
                  </a:lnTo>
                  <a:lnTo>
                    <a:pt x="171018" y="293370"/>
                  </a:lnTo>
                  <a:lnTo>
                    <a:pt x="171043" y="290830"/>
                  </a:lnTo>
                  <a:lnTo>
                    <a:pt x="171043" y="289560"/>
                  </a:lnTo>
                  <a:close/>
                </a:path>
                <a:path w="240664" h="369570">
                  <a:moveTo>
                    <a:pt x="172885" y="287020"/>
                  </a:moveTo>
                  <a:lnTo>
                    <a:pt x="171043" y="287020"/>
                  </a:lnTo>
                  <a:lnTo>
                    <a:pt x="171043" y="292100"/>
                  </a:lnTo>
                  <a:lnTo>
                    <a:pt x="171018" y="293370"/>
                  </a:lnTo>
                  <a:lnTo>
                    <a:pt x="172885" y="293370"/>
                  </a:lnTo>
                  <a:lnTo>
                    <a:pt x="172885" y="290830"/>
                  </a:lnTo>
                  <a:lnTo>
                    <a:pt x="175640" y="290830"/>
                  </a:lnTo>
                  <a:lnTo>
                    <a:pt x="175640" y="289560"/>
                  </a:lnTo>
                  <a:lnTo>
                    <a:pt x="173799" y="289560"/>
                  </a:lnTo>
                  <a:lnTo>
                    <a:pt x="173799" y="288290"/>
                  </a:lnTo>
                  <a:lnTo>
                    <a:pt x="172885" y="288290"/>
                  </a:lnTo>
                  <a:lnTo>
                    <a:pt x="172885" y="287020"/>
                  </a:lnTo>
                  <a:close/>
                </a:path>
                <a:path w="240664" h="369570">
                  <a:moveTo>
                    <a:pt x="187705" y="290830"/>
                  </a:moveTo>
                  <a:lnTo>
                    <a:pt x="186740" y="290830"/>
                  </a:lnTo>
                  <a:lnTo>
                    <a:pt x="186740" y="293370"/>
                  </a:lnTo>
                  <a:lnTo>
                    <a:pt x="187705" y="293370"/>
                  </a:lnTo>
                  <a:lnTo>
                    <a:pt x="187705" y="290830"/>
                  </a:lnTo>
                  <a:close/>
                </a:path>
                <a:path w="240664" h="369570">
                  <a:moveTo>
                    <a:pt x="198754" y="290830"/>
                  </a:moveTo>
                  <a:lnTo>
                    <a:pt x="197840" y="290830"/>
                  </a:lnTo>
                  <a:lnTo>
                    <a:pt x="197840" y="293370"/>
                  </a:lnTo>
                  <a:lnTo>
                    <a:pt x="198754" y="293370"/>
                  </a:lnTo>
                  <a:lnTo>
                    <a:pt x="198754" y="290830"/>
                  </a:lnTo>
                  <a:close/>
                </a:path>
                <a:path w="240664" h="369570">
                  <a:moveTo>
                    <a:pt x="167322" y="287020"/>
                  </a:moveTo>
                  <a:lnTo>
                    <a:pt x="156260" y="287020"/>
                  </a:lnTo>
                  <a:lnTo>
                    <a:pt x="156260" y="292100"/>
                  </a:lnTo>
                  <a:lnTo>
                    <a:pt x="159956" y="292100"/>
                  </a:lnTo>
                  <a:lnTo>
                    <a:pt x="159956" y="290830"/>
                  </a:lnTo>
                  <a:lnTo>
                    <a:pt x="167322" y="290830"/>
                  </a:lnTo>
                  <a:lnTo>
                    <a:pt x="167322" y="287020"/>
                  </a:lnTo>
                  <a:close/>
                </a:path>
                <a:path w="240664" h="369570">
                  <a:moveTo>
                    <a:pt x="167360" y="290830"/>
                  </a:moveTo>
                  <a:lnTo>
                    <a:pt x="167322" y="292100"/>
                  </a:lnTo>
                  <a:lnTo>
                    <a:pt x="167360" y="290830"/>
                  </a:lnTo>
                  <a:close/>
                </a:path>
                <a:path w="240664" h="369570">
                  <a:moveTo>
                    <a:pt x="168274" y="287020"/>
                  </a:moveTo>
                  <a:lnTo>
                    <a:pt x="167360" y="287020"/>
                  </a:lnTo>
                  <a:lnTo>
                    <a:pt x="167360" y="292100"/>
                  </a:lnTo>
                  <a:lnTo>
                    <a:pt x="169214" y="292100"/>
                  </a:lnTo>
                  <a:lnTo>
                    <a:pt x="169214" y="289560"/>
                  </a:lnTo>
                  <a:lnTo>
                    <a:pt x="168274" y="289560"/>
                  </a:lnTo>
                  <a:lnTo>
                    <a:pt x="168274" y="287020"/>
                  </a:lnTo>
                  <a:close/>
                </a:path>
                <a:path w="240664" h="369570">
                  <a:moveTo>
                    <a:pt x="171018" y="275590"/>
                  </a:moveTo>
                  <a:lnTo>
                    <a:pt x="169214" y="275590"/>
                  </a:lnTo>
                  <a:lnTo>
                    <a:pt x="169214" y="292100"/>
                  </a:lnTo>
                  <a:lnTo>
                    <a:pt x="170129" y="292100"/>
                  </a:lnTo>
                  <a:lnTo>
                    <a:pt x="170129" y="289560"/>
                  </a:lnTo>
                  <a:lnTo>
                    <a:pt x="171043" y="289560"/>
                  </a:lnTo>
                  <a:lnTo>
                    <a:pt x="171043" y="287020"/>
                  </a:lnTo>
                  <a:lnTo>
                    <a:pt x="172885" y="287020"/>
                  </a:lnTo>
                  <a:lnTo>
                    <a:pt x="172885" y="284480"/>
                  </a:lnTo>
                  <a:lnTo>
                    <a:pt x="171018" y="284480"/>
                  </a:lnTo>
                  <a:lnTo>
                    <a:pt x="171018" y="275590"/>
                  </a:lnTo>
                  <a:close/>
                </a:path>
                <a:path w="240664" h="369570">
                  <a:moveTo>
                    <a:pt x="171043" y="290830"/>
                  </a:moveTo>
                  <a:lnTo>
                    <a:pt x="171018" y="292100"/>
                  </a:lnTo>
                  <a:lnTo>
                    <a:pt x="171043" y="290830"/>
                  </a:lnTo>
                  <a:close/>
                </a:path>
                <a:path w="240664" h="369570">
                  <a:moveTo>
                    <a:pt x="180301" y="290830"/>
                  </a:moveTo>
                  <a:lnTo>
                    <a:pt x="180263" y="292100"/>
                  </a:lnTo>
                  <a:lnTo>
                    <a:pt x="180301" y="290830"/>
                  </a:lnTo>
                  <a:close/>
                </a:path>
                <a:path w="240664" h="369570">
                  <a:moveTo>
                    <a:pt x="183045" y="287020"/>
                  </a:moveTo>
                  <a:lnTo>
                    <a:pt x="180301" y="287020"/>
                  </a:lnTo>
                  <a:lnTo>
                    <a:pt x="180301" y="292100"/>
                  </a:lnTo>
                  <a:lnTo>
                    <a:pt x="183045" y="292100"/>
                  </a:lnTo>
                  <a:lnTo>
                    <a:pt x="183045" y="287020"/>
                  </a:lnTo>
                  <a:close/>
                </a:path>
                <a:path w="240664" h="369570">
                  <a:moveTo>
                    <a:pt x="186740" y="290830"/>
                  </a:moveTo>
                  <a:lnTo>
                    <a:pt x="183997" y="290830"/>
                  </a:lnTo>
                  <a:lnTo>
                    <a:pt x="183997" y="292100"/>
                  </a:lnTo>
                  <a:lnTo>
                    <a:pt x="186740" y="292100"/>
                  </a:lnTo>
                  <a:lnTo>
                    <a:pt x="186740" y="290830"/>
                  </a:lnTo>
                  <a:close/>
                </a:path>
                <a:path w="240664" h="369570">
                  <a:moveTo>
                    <a:pt x="188620" y="290830"/>
                  </a:moveTo>
                  <a:lnTo>
                    <a:pt x="187705" y="290830"/>
                  </a:lnTo>
                  <a:lnTo>
                    <a:pt x="187705" y="292100"/>
                  </a:lnTo>
                  <a:lnTo>
                    <a:pt x="188620" y="292100"/>
                  </a:lnTo>
                  <a:lnTo>
                    <a:pt x="188620" y="290830"/>
                  </a:lnTo>
                  <a:close/>
                </a:path>
                <a:path w="240664" h="369570">
                  <a:moveTo>
                    <a:pt x="192316" y="289560"/>
                  </a:moveTo>
                  <a:lnTo>
                    <a:pt x="191363" y="289560"/>
                  </a:lnTo>
                  <a:lnTo>
                    <a:pt x="191363" y="292100"/>
                  </a:lnTo>
                  <a:lnTo>
                    <a:pt x="192316" y="292100"/>
                  </a:lnTo>
                  <a:lnTo>
                    <a:pt x="192316" y="289560"/>
                  </a:lnTo>
                  <a:close/>
                </a:path>
                <a:path w="240664" h="369570">
                  <a:moveTo>
                    <a:pt x="168274" y="275590"/>
                  </a:moveTo>
                  <a:lnTo>
                    <a:pt x="167322" y="275590"/>
                  </a:lnTo>
                  <a:lnTo>
                    <a:pt x="167322" y="281940"/>
                  </a:lnTo>
                  <a:lnTo>
                    <a:pt x="168274" y="281940"/>
                  </a:lnTo>
                  <a:lnTo>
                    <a:pt x="168274" y="289560"/>
                  </a:lnTo>
                  <a:lnTo>
                    <a:pt x="169214" y="289560"/>
                  </a:lnTo>
                  <a:lnTo>
                    <a:pt x="169214" y="278130"/>
                  </a:lnTo>
                  <a:lnTo>
                    <a:pt x="168274" y="278130"/>
                  </a:lnTo>
                  <a:lnTo>
                    <a:pt x="168274" y="275590"/>
                  </a:lnTo>
                  <a:close/>
                </a:path>
                <a:path w="240664" h="369570">
                  <a:moveTo>
                    <a:pt x="174713" y="275590"/>
                  </a:moveTo>
                  <a:lnTo>
                    <a:pt x="173799" y="275590"/>
                  </a:lnTo>
                  <a:lnTo>
                    <a:pt x="173799" y="289560"/>
                  </a:lnTo>
                  <a:lnTo>
                    <a:pt x="175640" y="289560"/>
                  </a:lnTo>
                  <a:lnTo>
                    <a:pt x="175640" y="285750"/>
                  </a:lnTo>
                  <a:lnTo>
                    <a:pt x="176568" y="285750"/>
                  </a:lnTo>
                  <a:lnTo>
                    <a:pt x="176568" y="281940"/>
                  </a:lnTo>
                  <a:lnTo>
                    <a:pt x="174713" y="281940"/>
                  </a:lnTo>
                  <a:lnTo>
                    <a:pt x="174713" y="275590"/>
                  </a:lnTo>
                  <a:close/>
                </a:path>
                <a:path w="240664" h="369570">
                  <a:moveTo>
                    <a:pt x="173799" y="279400"/>
                  </a:moveTo>
                  <a:lnTo>
                    <a:pt x="172885" y="279400"/>
                  </a:lnTo>
                  <a:lnTo>
                    <a:pt x="172885" y="288290"/>
                  </a:lnTo>
                  <a:lnTo>
                    <a:pt x="173799" y="288290"/>
                  </a:lnTo>
                  <a:lnTo>
                    <a:pt x="173799" y="279400"/>
                  </a:lnTo>
                  <a:close/>
                </a:path>
                <a:path w="240664" h="369570">
                  <a:moveTo>
                    <a:pt x="176606" y="287020"/>
                  </a:moveTo>
                  <a:lnTo>
                    <a:pt x="176568" y="288290"/>
                  </a:lnTo>
                  <a:lnTo>
                    <a:pt x="176606" y="287020"/>
                  </a:lnTo>
                  <a:close/>
                </a:path>
                <a:path w="240664" h="369570">
                  <a:moveTo>
                    <a:pt x="180263" y="283210"/>
                  </a:moveTo>
                  <a:lnTo>
                    <a:pt x="176606" y="283210"/>
                  </a:lnTo>
                  <a:lnTo>
                    <a:pt x="176606" y="288290"/>
                  </a:lnTo>
                  <a:lnTo>
                    <a:pt x="177520" y="288290"/>
                  </a:lnTo>
                  <a:lnTo>
                    <a:pt x="177520" y="285750"/>
                  </a:lnTo>
                  <a:lnTo>
                    <a:pt x="180263" y="285750"/>
                  </a:lnTo>
                  <a:lnTo>
                    <a:pt x="180263" y="283210"/>
                  </a:lnTo>
                  <a:close/>
                </a:path>
                <a:path w="240664" h="369570">
                  <a:moveTo>
                    <a:pt x="183045" y="285750"/>
                  </a:moveTo>
                  <a:lnTo>
                    <a:pt x="180263" y="285750"/>
                  </a:lnTo>
                  <a:lnTo>
                    <a:pt x="180263" y="288290"/>
                  </a:lnTo>
                  <a:lnTo>
                    <a:pt x="180301" y="287020"/>
                  </a:lnTo>
                  <a:lnTo>
                    <a:pt x="183045" y="287020"/>
                  </a:lnTo>
                  <a:lnTo>
                    <a:pt x="183045" y="285750"/>
                  </a:lnTo>
                  <a:close/>
                </a:path>
                <a:path w="240664" h="369570">
                  <a:moveTo>
                    <a:pt x="194144" y="281940"/>
                  </a:moveTo>
                  <a:lnTo>
                    <a:pt x="180263" y="281940"/>
                  </a:lnTo>
                  <a:lnTo>
                    <a:pt x="180263" y="283210"/>
                  </a:lnTo>
                  <a:lnTo>
                    <a:pt x="187655" y="283210"/>
                  </a:lnTo>
                  <a:lnTo>
                    <a:pt x="187655" y="288290"/>
                  </a:lnTo>
                  <a:lnTo>
                    <a:pt x="188620" y="288290"/>
                  </a:lnTo>
                  <a:lnTo>
                    <a:pt x="188620" y="285750"/>
                  </a:lnTo>
                  <a:lnTo>
                    <a:pt x="194144" y="285750"/>
                  </a:lnTo>
                  <a:lnTo>
                    <a:pt x="194144" y="281940"/>
                  </a:lnTo>
                  <a:close/>
                </a:path>
                <a:path w="240664" h="369570">
                  <a:moveTo>
                    <a:pt x="155308" y="271780"/>
                  </a:moveTo>
                  <a:lnTo>
                    <a:pt x="153492" y="271780"/>
                  </a:lnTo>
                  <a:lnTo>
                    <a:pt x="153492" y="285750"/>
                  </a:lnTo>
                  <a:lnTo>
                    <a:pt x="159003" y="285750"/>
                  </a:lnTo>
                  <a:lnTo>
                    <a:pt x="159003" y="281940"/>
                  </a:lnTo>
                  <a:lnTo>
                    <a:pt x="155308" y="281940"/>
                  </a:lnTo>
                  <a:lnTo>
                    <a:pt x="155308" y="271780"/>
                  </a:lnTo>
                  <a:close/>
                </a:path>
                <a:path w="240664" h="369570">
                  <a:moveTo>
                    <a:pt x="167322" y="275590"/>
                  </a:moveTo>
                  <a:lnTo>
                    <a:pt x="163664" y="275590"/>
                  </a:lnTo>
                  <a:lnTo>
                    <a:pt x="163664" y="281940"/>
                  </a:lnTo>
                  <a:lnTo>
                    <a:pt x="160883" y="281940"/>
                  </a:lnTo>
                  <a:lnTo>
                    <a:pt x="160883" y="285750"/>
                  </a:lnTo>
                  <a:lnTo>
                    <a:pt x="166395" y="285750"/>
                  </a:lnTo>
                  <a:lnTo>
                    <a:pt x="166395" y="278130"/>
                  </a:lnTo>
                  <a:lnTo>
                    <a:pt x="167322" y="278130"/>
                  </a:lnTo>
                  <a:lnTo>
                    <a:pt x="167322" y="275590"/>
                  </a:lnTo>
                  <a:close/>
                </a:path>
                <a:path w="240664" h="369570">
                  <a:moveTo>
                    <a:pt x="163664" y="275590"/>
                  </a:moveTo>
                  <a:lnTo>
                    <a:pt x="159956" y="275590"/>
                  </a:lnTo>
                  <a:lnTo>
                    <a:pt x="159956" y="284480"/>
                  </a:lnTo>
                  <a:lnTo>
                    <a:pt x="160883" y="284480"/>
                  </a:lnTo>
                  <a:lnTo>
                    <a:pt x="160883" y="281940"/>
                  </a:lnTo>
                  <a:lnTo>
                    <a:pt x="163664" y="281940"/>
                  </a:lnTo>
                  <a:lnTo>
                    <a:pt x="163664" y="275590"/>
                  </a:lnTo>
                  <a:close/>
                </a:path>
                <a:path w="240664" h="369570">
                  <a:moveTo>
                    <a:pt x="167322" y="278130"/>
                  </a:moveTo>
                  <a:lnTo>
                    <a:pt x="166395" y="278130"/>
                  </a:lnTo>
                  <a:lnTo>
                    <a:pt x="166395" y="284480"/>
                  </a:lnTo>
                  <a:lnTo>
                    <a:pt x="168274" y="284480"/>
                  </a:lnTo>
                  <a:lnTo>
                    <a:pt x="168274" y="281940"/>
                  </a:lnTo>
                  <a:lnTo>
                    <a:pt x="167322" y="281940"/>
                  </a:lnTo>
                  <a:lnTo>
                    <a:pt x="167322" y="278130"/>
                  </a:lnTo>
                  <a:close/>
                </a:path>
                <a:path w="240664" h="369570">
                  <a:moveTo>
                    <a:pt x="173799" y="271780"/>
                  </a:moveTo>
                  <a:lnTo>
                    <a:pt x="159918" y="271780"/>
                  </a:lnTo>
                  <a:lnTo>
                    <a:pt x="159918" y="275590"/>
                  </a:lnTo>
                  <a:lnTo>
                    <a:pt x="171018" y="275590"/>
                  </a:lnTo>
                  <a:lnTo>
                    <a:pt x="171018" y="284480"/>
                  </a:lnTo>
                  <a:lnTo>
                    <a:pt x="172885" y="284480"/>
                  </a:lnTo>
                  <a:lnTo>
                    <a:pt x="172885" y="279400"/>
                  </a:lnTo>
                  <a:lnTo>
                    <a:pt x="173799" y="279400"/>
                  </a:lnTo>
                  <a:lnTo>
                    <a:pt x="173799" y="271780"/>
                  </a:lnTo>
                  <a:close/>
                </a:path>
                <a:path w="240664" h="369570">
                  <a:moveTo>
                    <a:pt x="176606" y="283210"/>
                  </a:moveTo>
                  <a:lnTo>
                    <a:pt x="176568" y="284480"/>
                  </a:lnTo>
                  <a:lnTo>
                    <a:pt x="176606" y="283210"/>
                  </a:lnTo>
                  <a:close/>
                </a:path>
                <a:path w="240664" h="369570">
                  <a:moveTo>
                    <a:pt x="149783" y="271780"/>
                  </a:moveTo>
                  <a:lnTo>
                    <a:pt x="148869" y="271780"/>
                  </a:lnTo>
                  <a:lnTo>
                    <a:pt x="148869" y="281940"/>
                  </a:lnTo>
                  <a:lnTo>
                    <a:pt x="149783" y="281940"/>
                  </a:lnTo>
                  <a:lnTo>
                    <a:pt x="149783" y="271780"/>
                  </a:lnTo>
                  <a:close/>
                </a:path>
                <a:path w="240664" h="369570">
                  <a:moveTo>
                    <a:pt x="151612" y="267970"/>
                  </a:moveTo>
                  <a:lnTo>
                    <a:pt x="149783" y="267970"/>
                  </a:lnTo>
                  <a:lnTo>
                    <a:pt x="149783" y="281940"/>
                  </a:lnTo>
                  <a:lnTo>
                    <a:pt x="153492" y="281940"/>
                  </a:lnTo>
                  <a:lnTo>
                    <a:pt x="153492" y="275590"/>
                  </a:lnTo>
                  <a:lnTo>
                    <a:pt x="151612" y="275590"/>
                  </a:lnTo>
                  <a:lnTo>
                    <a:pt x="151612" y="267970"/>
                  </a:lnTo>
                  <a:close/>
                </a:path>
                <a:path w="240664" h="369570">
                  <a:moveTo>
                    <a:pt x="156222" y="261620"/>
                  </a:moveTo>
                  <a:lnTo>
                    <a:pt x="151612" y="261620"/>
                  </a:lnTo>
                  <a:lnTo>
                    <a:pt x="151612" y="267970"/>
                  </a:lnTo>
                  <a:lnTo>
                    <a:pt x="155308" y="267970"/>
                  </a:lnTo>
                  <a:lnTo>
                    <a:pt x="155308" y="281940"/>
                  </a:lnTo>
                  <a:lnTo>
                    <a:pt x="156260" y="281940"/>
                  </a:lnTo>
                  <a:lnTo>
                    <a:pt x="156260" y="275590"/>
                  </a:lnTo>
                  <a:lnTo>
                    <a:pt x="157187" y="275590"/>
                  </a:lnTo>
                  <a:lnTo>
                    <a:pt x="157187" y="270510"/>
                  </a:lnTo>
                  <a:lnTo>
                    <a:pt x="156260" y="270510"/>
                  </a:lnTo>
                  <a:lnTo>
                    <a:pt x="156222" y="266700"/>
                  </a:lnTo>
                  <a:lnTo>
                    <a:pt x="156222" y="261620"/>
                  </a:lnTo>
                  <a:close/>
                </a:path>
                <a:path w="240664" h="369570">
                  <a:moveTo>
                    <a:pt x="162699" y="270510"/>
                  </a:moveTo>
                  <a:lnTo>
                    <a:pt x="157187" y="270510"/>
                  </a:lnTo>
                  <a:lnTo>
                    <a:pt x="157187" y="275590"/>
                  </a:lnTo>
                  <a:lnTo>
                    <a:pt x="156260" y="275590"/>
                  </a:lnTo>
                  <a:lnTo>
                    <a:pt x="156260" y="281940"/>
                  </a:lnTo>
                  <a:lnTo>
                    <a:pt x="159003" y="281940"/>
                  </a:lnTo>
                  <a:lnTo>
                    <a:pt x="159003" y="271780"/>
                  </a:lnTo>
                  <a:lnTo>
                    <a:pt x="162699" y="271780"/>
                  </a:lnTo>
                  <a:lnTo>
                    <a:pt x="162699" y="270510"/>
                  </a:lnTo>
                  <a:close/>
                </a:path>
                <a:path w="240664" h="369570">
                  <a:moveTo>
                    <a:pt x="159918" y="271780"/>
                  </a:moveTo>
                  <a:lnTo>
                    <a:pt x="159003" y="271780"/>
                  </a:lnTo>
                  <a:lnTo>
                    <a:pt x="159003" y="281940"/>
                  </a:lnTo>
                  <a:lnTo>
                    <a:pt x="159918" y="281940"/>
                  </a:lnTo>
                  <a:lnTo>
                    <a:pt x="159918" y="271780"/>
                  </a:lnTo>
                  <a:close/>
                </a:path>
                <a:path w="240664" h="369570">
                  <a:moveTo>
                    <a:pt x="176568" y="279400"/>
                  </a:moveTo>
                  <a:lnTo>
                    <a:pt x="174713" y="279400"/>
                  </a:lnTo>
                  <a:lnTo>
                    <a:pt x="174713" y="281940"/>
                  </a:lnTo>
                  <a:lnTo>
                    <a:pt x="176568" y="281940"/>
                  </a:lnTo>
                  <a:lnTo>
                    <a:pt x="176568" y="279400"/>
                  </a:lnTo>
                  <a:close/>
                </a:path>
                <a:path w="240664" h="369570">
                  <a:moveTo>
                    <a:pt x="180263" y="279400"/>
                  </a:moveTo>
                  <a:lnTo>
                    <a:pt x="176568" y="279400"/>
                  </a:lnTo>
                  <a:lnTo>
                    <a:pt x="176568" y="281940"/>
                  </a:lnTo>
                  <a:lnTo>
                    <a:pt x="180263" y="281940"/>
                  </a:lnTo>
                  <a:lnTo>
                    <a:pt x="180263" y="279400"/>
                  </a:lnTo>
                  <a:close/>
                </a:path>
                <a:path w="240664" h="369570">
                  <a:moveTo>
                    <a:pt x="169214" y="275590"/>
                  </a:moveTo>
                  <a:lnTo>
                    <a:pt x="168274" y="275590"/>
                  </a:lnTo>
                  <a:lnTo>
                    <a:pt x="168274" y="278130"/>
                  </a:lnTo>
                  <a:lnTo>
                    <a:pt x="169214" y="278130"/>
                  </a:lnTo>
                  <a:lnTo>
                    <a:pt x="169214" y="275590"/>
                  </a:lnTo>
                  <a:close/>
                </a:path>
                <a:path w="240664" h="369570">
                  <a:moveTo>
                    <a:pt x="180263" y="275590"/>
                  </a:moveTo>
                  <a:lnTo>
                    <a:pt x="174713" y="275590"/>
                  </a:lnTo>
                  <a:lnTo>
                    <a:pt x="174713" y="278130"/>
                  </a:lnTo>
                  <a:lnTo>
                    <a:pt x="180263" y="278130"/>
                  </a:lnTo>
                  <a:lnTo>
                    <a:pt x="180263" y="275590"/>
                  </a:lnTo>
                  <a:close/>
                </a:path>
                <a:path w="240664" h="369570">
                  <a:moveTo>
                    <a:pt x="148831" y="248920"/>
                  </a:moveTo>
                  <a:lnTo>
                    <a:pt x="146088" y="248920"/>
                  </a:lnTo>
                  <a:lnTo>
                    <a:pt x="146088" y="275590"/>
                  </a:lnTo>
                  <a:lnTo>
                    <a:pt x="148869" y="275590"/>
                  </a:lnTo>
                  <a:lnTo>
                    <a:pt x="148869" y="271780"/>
                  </a:lnTo>
                  <a:lnTo>
                    <a:pt x="149783" y="271780"/>
                  </a:lnTo>
                  <a:lnTo>
                    <a:pt x="149783" y="267970"/>
                  </a:lnTo>
                  <a:lnTo>
                    <a:pt x="151612" y="267970"/>
                  </a:lnTo>
                  <a:lnTo>
                    <a:pt x="151612" y="266700"/>
                  </a:lnTo>
                  <a:lnTo>
                    <a:pt x="148869" y="266700"/>
                  </a:lnTo>
                  <a:lnTo>
                    <a:pt x="148869" y="264160"/>
                  </a:lnTo>
                  <a:lnTo>
                    <a:pt x="147904" y="264160"/>
                  </a:lnTo>
                  <a:lnTo>
                    <a:pt x="147904" y="252730"/>
                  </a:lnTo>
                  <a:lnTo>
                    <a:pt x="148831" y="252730"/>
                  </a:lnTo>
                  <a:lnTo>
                    <a:pt x="148831" y="248920"/>
                  </a:lnTo>
                  <a:close/>
                </a:path>
                <a:path w="240664" h="369570">
                  <a:moveTo>
                    <a:pt x="153492" y="271780"/>
                  </a:moveTo>
                  <a:lnTo>
                    <a:pt x="151612" y="271780"/>
                  </a:lnTo>
                  <a:lnTo>
                    <a:pt x="151612" y="275590"/>
                  </a:lnTo>
                  <a:lnTo>
                    <a:pt x="153492" y="275590"/>
                  </a:lnTo>
                  <a:lnTo>
                    <a:pt x="153492" y="271780"/>
                  </a:lnTo>
                  <a:close/>
                </a:path>
                <a:path w="240664" h="369570">
                  <a:moveTo>
                    <a:pt x="123901" y="265430"/>
                  </a:moveTo>
                  <a:lnTo>
                    <a:pt x="117436" y="265430"/>
                  </a:lnTo>
                  <a:lnTo>
                    <a:pt x="117436" y="270510"/>
                  </a:lnTo>
                  <a:lnTo>
                    <a:pt x="128485" y="270510"/>
                  </a:lnTo>
                  <a:lnTo>
                    <a:pt x="128485" y="267970"/>
                  </a:lnTo>
                  <a:lnTo>
                    <a:pt x="123901" y="267970"/>
                  </a:lnTo>
                  <a:lnTo>
                    <a:pt x="123901" y="265430"/>
                  </a:lnTo>
                  <a:close/>
                </a:path>
                <a:path w="240664" h="369570">
                  <a:moveTo>
                    <a:pt x="157187" y="267970"/>
                  </a:moveTo>
                  <a:lnTo>
                    <a:pt x="156260" y="267970"/>
                  </a:lnTo>
                  <a:lnTo>
                    <a:pt x="156260" y="270510"/>
                  </a:lnTo>
                  <a:lnTo>
                    <a:pt x="157187" y="270510"/>
                  </a:lnTo>
                  <a:lnTo>
                    <a:pt x="157187" y="267970"/>
                  </a:lnTo>
                  <a:close/>
                </a:path>
                <a:path w="240664" h="369570">
                  <a:moveTo>
                    <a:pt x="162699" y="260350"/>
                  </a:moveTo>
                  <a:lnTo>
                    <a:pt x="157187" y="260350"/>
                  </a:lnTo>
                  <a:lnTo>
                    <a:pt x="157187" y="267970"/>
                  </a:lnTo>
                  <a:lnTo>
                    <a:pt x="162699" y="267970"/>
                  </a:lnTo>
                  <a:lnTo>
                    <a:pt x="162699" y="270510"/>
                  </a:lnTo>
                  <a:lnTo>
                    <a:pt x="167322" y="270510"/>
                  </a:lnTo>
                  <a:lnTo>
                    <a:pt x="167322" y="266700"/>
                  </a:lnTo>
                  <a:lnTo>
                    <a:pt x="159918" y="266700"/>
                  </a:lnTo>
                  <a:lnTo>
                    <a:pt x="159918" y="261620"/>
                  </a:lnTo>
                  <a:lnTo>
                    <a:pt x="162699" y="261620"/>
                  </a:lnTo>
                  <a:lnTo>
                    <a:pt x="162699" y="260350"/>
                  </a:lnTo>
                  <a:close/>
                </a:path>
                <a:path w="240664" h="369570">
                  <a:moveTo>
                    <a:pt x="129412" y="264160"/>
                  </a:moveTo>
                  <a:lnTo>
                    <a:pt x="123901" y="264160"/>
                  </a:lnTo>
                  <a:lnTo>
                    <a:pt x="123901" y="267970"/>
                  </a:lnTo>
                  <a:lnTo>
                    <a:pt x="128485" y="267970"/>
                  </a:lnTo>
                  <a:lnTo>
                    <a:pt x="128485" y="265430"/>
                  </a:lnTo>
                  <a:lnTo>
                    <a:pt x="129412" y="265430"/>
                  </a:lnTo>
                  <a:lnTo>
                    <a:pt x="129412" y="264160"/>
                  </a:lnTo>
                  <a:close/>
                </a:path>
                <a:path w="240664" h="369570">
                  <a:moveTo>
                    <a:pt x="129412" y="265430"/>
                  </a:moveTo>
                  <a:lnTo>
                    <a:pt x="128485" y="265430"/>
                  </a:lnTo>
                  <a:lnTo>
                    <a:pt x="128485" y="267970"/>
                  </a:lnTo>
                  <a:lnTo>
                    <a:pt x="129412" y="267970"/>
                  </a:lnTo>
                  <a:lnTo>
                    <a:pt x="129412" y="265430"/>
                  </a:lnTo>
                  <a:close/>
                </a:path>
                <a:path w="240664" h="369570">
                  <a:moveTo>
                    <a:pt x="146088" y="261620"/>
                  </a:moveTo>
                  <a:lnTo>
                    <a:pt x="145173" y="261620"/>
                  </a:lnTo>
                  <a:lnTo>
                    <a:pt x="145173" y="266700"/>
                  </a:lnTo>
                  <a:lnTo>
                    <a:pt x="146088" y="266700"/>
                  </a:lnTo>
                  <a:lnTo>
                    <a:pt x="146088" y="261620"/>
                  </a:lnTo>
                  <a:close/>
                </a:path>
                <a:path w="240664" h="369570">
                  <a:moveTo>
                    <a:pt x="151612" y="261620"/>
                  </a:moveTo>
                  <a:lnTo>
                    <a:pt x="148869" y="261620"/>
                  </a:lnTo>
                  <a:lnTo>
                    <a:pt x="148869" y="266700"/>
                  </a:lnTo>
                  <a:lnTo>
                    <a:pt x="151612" y="266700"/>
                  </a:lnTo>
                  <a:lnTo>
                    <a:pt x="151612" y="261620"/>
                  </a:lnTo>
                  <a:close/>
                </a:path>
                <a:path w="240664" h="369570">
                  <a:moveTo>
                    <a:pt x="157187" y="265430"/>
                  </a:moveTo>
                  <a:lnTo>
                    <a:pt x="156260" y="265430"/>
                  </a:lnTo>
                  <a:lnTo>
                    <a:pt x="156260" y="266700"/>
                  </a:lnTo>
                  <a:lnTo>
                    <a:pt x="157187" y="266700"/>
                  </a:lnTo>
                  <a:lnTo>
                    <a:pt x="157187" y="265430"/>
                  </a:lnTo>
                  <a:close/>
                </a:path>
                <a:path w="240664" h="369570">
                  <a:moveTo>
                    <a:pt x="167322" y="265430"/>
                  </a:moveTo>
                  <a:lnTo>
                    <a:pt x="159918" y="265430"/>
                  </a:lnTo>
                  <a:lnTo>
                    <a:pt x="159918" y="266700"/>
                  </a:lnTo>
                  <a:lnTo>
                    <a:pt x="167322" y="266700"/>
                  </a:lnTo>
                  <a:lnTo>
                    <a:pt x="167322" y="265430"/>
                  </a:lnTo>
                  <a:close/>
                </a:path>
                <a:path w="240664" h="369570">
                  <a:moveTo>
                    <a:pt x="137769" y="252730"/>
                  </a:moveTo>
                  <a:lnTo>
                    <a:pt x="134988" y="252730"/>
                  </a:lnTo>
                  <a:lnTo>
                    <a:pt x="134988" y="260350"/>
                  </a:lnTo>
                  <a:lnTo>
                    <a:pt x="129412" y="260350"/>
                  </a:lnTo>
                  <a:lnTo>
                    <a:pt x="129412" y="264160"/>
                  </a:lnTo>
                  <a:lnTo>
                    <a:pt x="138696" y="264160"/>
                  </a:lnTo>
                  <a:lnTo>
                    <a:pt x="138696" y="256540"/>
                  </a:lnTo>
                  <a:lnTo>
                    <a:pt x="140512" y="256540"/>
                  </a:lnTo>
                  <a:lnTo>
                    <a:pt x="140512" y="254000"/>
                  </a:lnTo>
                  <a:lnTo>
                    <a:pt x="137769" y="254000"/>
                  </a:lnTo>
                  <a:lnTo>
                    <a:pt x="137769" y="252730"/>
                  </a:lnTo>
                  <a:close/>
                </a:path>
                <a:path w="240664" h="369570">
                  <a:moveTo>
                    <a:pt x="144208" y="256540"/>
                  </a:moveTo>
                  <a:lnTo>
                    <a:pt x="142392" y="256540"/>
                  </a:lnTo>
                  <a:lnTo>
                    <a:pt x="142392" y="264160"/>
                  </a:lnTo>
                  <a:lnTo>
                    <a:pt x="145173" y="264160"/>
                  </a:lnTo>
                  <a:lnTo>
                    <a:pt x="145173" y="261620"/>
                  </a:lnTo>
                  <a:lnTo>
                    <a:pt x="146088" y="261620"/>
                  </a:lnTo>
                  <a:lnTo>
                    <a:pt x="146088" y="260350"/>
                  </a:lnTo>
                  <a:lnTo>
                    <a:pt x="144208" y="260350"/>
                  </a:lnTo>
                  <a:lnTo>
                    <a:pt x="144208" y="256540"/>
                  </a:lnTo>
                  <a:close/>
                </a:path>
                <a:path w="240664" h="369570">
                  <a:moveTo>
                    <a:pt x="148831" y="252730"/>
                  </a:moveTo>
                  <a:lnTo>
                    <a:pt x="147904" y="252730"/>
                  </a:lnTo>
                  <a:lnTo>
                    <a:pt x="147904" y="264160"/>
                  </a:lnTo>
                  <a:lnTo>
                    <a:pt x="148869" y="264160"/>
                  </a:lnTo>
                  <a:lnTo>
                    <a:pt x="148869" y="261620"/>
                  </a:lnTo>
                  <a:lnTo>
                    <a:pt x="151612" y="261620"/>
                  </a:lnTo>
                  <a:lnTo>
                    <a:pt x="151612" y="259080"/>
                  </a:lnTo>
                  <a:lnTo>
                    <a:pt x="148869" y="259080"/>
                  </a:lnTo>
                  <a:lnTo>
                    <a:pt x="148831" y="254000"/>
                  </a:lnTo>
                  <a:lnTo>
                    <a:pt x="148831" y="252730"/>
                  </a:lnTo>
                  <a:close/>
                </a:path>
                <a:path w="240664" h="369570">
                  <a:moveTo>
                    <a:pt x="157187" y="261620"/>
                  </a:moveTo>
                  <a:lnTo>
                    <a:pt x="156222" y="261620"/>
                  </a:lnTo>
                  <a:lnTo>
                    <a:pt x="156222" y="264160"/>
                  </a:lnTo>
                  <a:lnTo>
                    <a:pt x="157187" y="264160"/>
                  </a:lnTo>
                  <a:lnTo>
                    <a:pt x="157187" y="261620"/>
                  </a:lnTo>
                  <a:close/>
                </a:path>
                <a:path w="240664" h="369570">
                  <a:moveTo>
                    <a:pt x="162699" y="261620"/>
                  </a:moveTo>
                  <a:lnTo>
                    <a:pt x="159918" y="261620"/>
                  </a:lnTo>
                  <a:lnTo>
                    <a:pt x="159918" y="264160"/>
                  </a:lnTo>
                  <a:lnTo>
                    <a:pt x="162699" y="264160"/>
                  </a:lnTo>
                  <a:lnTo>
                    <a:pt x="162699" y="261620"/>
                  </a:lnTo>
                  <a:close/>
                </a:path>
                <a:path w="240664" h="369570">
                  <a:moveTo>
                    <a:pt x="140512" y="256540"/>
                  </a:moveTo>
                  <a:lnTo>
                    <a:pt x="138696" y="256540"/>
                  </a:lnTo>
                  <a:lnTo>
                    <a:pt x="138696" y="260350"/>
                  </a:lnTo>
                  <a:lnTo>
                    <a:pt x="140512" y="260350"/>
                  </a:lnTo>
                  <a:lnTo>
                    <a:pt x="140512" y="256540"/>
                  </a:lnTo>
                  <a:close/>
                </a:path>
                <a:path w="240664" h="369570">
                  <a:moveTo>
                    <a:pt x="141427" y="251460"/>
                  </a:moveTo>
                  <a:lnTo>
                    <a:pt x="140512" y="251460"/>
                  </a:lnTo>
                  <a:lnTo>
                    <a:pt x="140512" y="260350"/>
                  </a:lnTo>
                  <a:lnTo>
                    <a:pt x="142392" y="260350"/>
                  </a:lnTo>
                  <a:lnTo>
                    <a:pt x="142392" y="256540"/>
                  </a:lnTo>
                  <a:lnTo>
                    <a:pt x="146088" y="256540"/>
                  </a:lnTo>
                  <a:lnTo>
                    <a:pt x="146088" y="255270"/>
                  </a:lnTo>
                  <a:lnTo>
                    <a:pt x="141465" y="255270"/>
                  </a:lnTo>
                  <a:lnTo>
                    <a:pt x="141427" y="254000"/>
                  </a:lnTo>
                  <a:lnTo>
                    <a:pt x="141427" y="251460"/>
                  </a:lnTo>
                  <a:close/>
                </a:path>
                <a:path w="240664" h="369570">
                  <a:moveTo>
                    <a:pt x="146088" y="256540"/>
                  </a:moveTo>
                  <a:lnTo>
                    <a:pt x="144208" y="256540"/>
                  </a:lnTo>
                  <a:lnTo>
                    <a:pt x="144208" y="260350"/>
                  </a:lnTo>
                  <a:lnTo>
                    <a:pt x="146088" y="260350"/>
                  </a:lnTo>
                  <a:lnTo>
                    <a:pt x="146088" y="256540"/>
                  </a:lnTo>
                  <a:close/>
                </a:path>
                <a:path w="240664" h="369570">
                  <a:moveTo>
                    <a:pt x="151612" y="248920"/>
                  </a:moveTo>
                  <a:lnTo>
                    <a:pt x="148831" y="248920"/>
                  </a:lnTo>
                  <a:lnTo>
                    <a:pt x="148831" y="254000"/>
                  </a:lnTo>
                  <a:lnTo>
                    <a:pt x="148869" y="259080"/>
                  </a:lnTo>
                  <a:lnTo>
                    <a:pt x="151612" y="259080"/>
                  </a:lnTo>
                  <a:lnTo>
                    <a:pt x="151612" y="248920"/>
                  </a:lnTo>
                  <a:close/>
                </a:path>
                <a:path w="240664" h="369570">
                  <a:moveTo>
                    <a:pt x="152526" y="252730"/>
                  </a:moveTo>
                  <a:lnTo>
                    <a:pt x="151612" y="252730"/>
                  </a:lnTo>
                  <a:lnTo>
                    <a:pt x="151612" y="256540"/>
                  </a:lnTo>
                  <a:lnTo>
                    <a:pt x="159918" y="256540"/>
                  </a:lnTo>
                  <a:lnTo>
                    <a:pt x="159918" y="255270"/>
                  </a:lnTo>
                  <a:lnTo>
                    <a:pt x="152526" y="255270"/>
                  </a:lnTo>
                  <a:lnTo>
                    <a:pt x="152526" y="252730"/>
                  </a:lnTo>
                  <a:close/>
                </a:path>
                <a:path w="240664" h="369570">
                  <a:moveTo>
                    <a:pt x="159918" y="254000"/>
                  </a:moveTo>
                  <a:lnTo>
                    <a:pt x="152526" y="254000"/>
                  </a:lnTo>
                  <a:lnTo>
                    <a:pt x="152526" y="255270"/>
                  </a:lnTo>
                  <a:lnTo>
                    <a:pt x="159918" y="255270"/>
                  </a:lnTo>
                  <a:lnTo>
                    <a:pt x="159918" y="254000"/>
                  </a:lnTo>
                  <a:close/>
                </a:path>
                <a:path w="240664" h="369570">
                  <a:moveTo>
                    <a:pt x="131292" y="248920"/>
                  </a:moveTo>
                  <a:lnTo>
                    <a:pt x="130378" y="248920"/>
                  </a:lnTo>
                  <a:lnTo>
                    <a:pt x="130378" y="254000"/>
                  </a:lnTo>
                  <a:lnTo>
                    <a:pt x="134073" y="254000"/>
                  </a:lnTo>
                  <a:lnTo>
                    <a:pt x="134073" y="251460"/>
                  </a:lnTo>
                  <a:lnTo>
                    <a:pt x="131292" y="251460"/>
                  </a:lnTo>
                  <a:lnTo>
                    <a:pt x="131292" y="248920"/>
                  </a:lnTo>
                  <a:close/>
                </a:path>
                <a:path w="240664" h="369570">
                  <a:moveTo>
                    <a:pt x="136817" y="248920"/>
                  </a:moveTo>
                  <a:lnTo>
                    <a:pt x="134073" y="248920"/>
                  </a:lnTo>
                  <a:lnTo>
                    <a:pt x="134073" y="254000"/>
                  </a:lnTo>
                  <a:lnTo>
                    <a:pt x="134988" y="254000"/>
                  </a:lnTo>
                  <a:lnTo>
                    <a:pt x="134988" y="252730"/>
                  </a:lnTo>
                  <a:lnTo>
                    <a:pt x="137769" y="252730"/>
                  </a:lnTo>
                  <a:lnTo>
                    <a:pt x="137769" y="251460"/>
                  </a:lnTo>
                  <a:lnTo>
                    <a:pt x="136817" y="251460"/>
                  </a:lnTo>
                  <a:lnTo>
                    <a:pt x="136817" y="248920"/>
                  </a:lnTo>
                  <a:close/>
                </a:path>
                <a:path w="240664" h="369570">
                  <a:moveTo>
                    <a:pt x="141427" y="248920"/>
                  </a:moveTo>
                  <a:lnTo>
                    <a:pt x="137769" y="248920"/>
                  </a:lnTo>
                  <a:lnTo>
                    <a:pt x="137769" y="254000"/>
                  </a:lnTo>
                  <a:lnTo>
                    <a:pt x="140512" y="254000"/>
                  </a:lnTo>
                  <a:lnTo>
                    <a:pt x="140512" y="251460"/>
                  </a:lnTo>
                  <a:lnTo>
                    <a:pt x="141427" y="251460"/>
                  </a:lnTo>
                  <a:lnTo>
                    <a:pt x="141427" y="248920"/>
                  </a:lnTo>
                  <a:close/>
                </a:path>
                <a:path w="240664" h="369570">
                  <a:moveTo>
                    <a:pt x="145122" y="248920"/>
                  </a:moveTo>
                  <a:lnTo>
                    <a:pt x="141427" y="248920"/>
                  </a:lnTo>
                  <a:lnTo>
                    <a:pt x="141427" y="254000"/>
                  </a:lnTo>
                  <a:lnTo>
                    <a:pt x="141465" y="250190"/>
                  </a:lnTo>
                  <a:lnTo>
                    <a:pt x="145122" y="250190"/>
                  </a:lnTo>
                  <a:lnTo>
                    <a:pt x="145122" y="248920"/>
                  </a:lnTo>
                  <a:close/>
                </a:path>
                <a:path w="240664" h="369570">
                  <a:moveTo>
                    <a:pt x="145122" y="250190"/>
                  </a:moveTo>
                  <a:lnTo>
                    <a:pt x="141465" y="250190"/>
                  </a:lnTo>
                  <a:lnTo>
                    <a:pt x="141465" y="254000"/>
                  </a:lnTo>
                  <a:lnTo>
                    <a:pt x="145122" y="254000"/>
                  </a:lnTo>
                  <a:lnTo>
                    <a:pt x="145122" y="250190"/>
                  </a:lnTo>
                  <a:close/>
                </a:path>
                <a:path w="240664" h="369570">
                  <a:moveTo>
                    <a:pt x="146088" y="248920"/>
                  </a:moveTo>
                  <a:lnTo>
                    <a:pt x="145122" y="248920"/>
                  </a:lnTo>
                  <a:lnTo>
                    <a:pt x="145122" y="254000"/>
                  </a:lnTo>
                  <a:lnTo>
                    <a:pt x="146088" y="254000"/>
                  </a:lnTo>
                  <a:lnTo>
                    <a:pt x="146088" y="248920"/>
                  </a:lnTo>
                  <a:close/>
                </a:path>
                <a:path w="240664" h="369570">
                  <a:moveTo>
                    <a:pt x="134988" y="232410"/>
                  </a:moveTo>
                  <a:lnTo>
                    <a:pt x="131292" y="232410"/>
                  </a:lnTo>
                  <a:lnTo>
                    <a:pt x="131292" y="251460"/>
                  </a:lnTo>
                  <a:lnTo>
                    <a:pt x="134073" y="251460"/>
                  </a:lnTo>
                  <a:lnTo>
                    <a:pt x="134073" y="248920"/>
                  </a:lnTo>
                  <a:lnTo>
                    <a:pt x="136817" y="248920"/>
                  </a:lnTo>
                  <a:lnTo>
                    <a:pt x="136817" y="246380"/>
                  </a:lnTo>
                  <a:lnTo>
                    <a:pt x="134073" y="246380"/>
                  </a:lnTo>
                  <a:lnTo>
                    <a:pt x="134073" y="241300"/>
                  </a:lnTo>
                  <a:lnTo>
                    <a:pt x="136817" y="241300"/>
                  </a:lnTo>
                  <a:lnTo>
                    <a:pt x="136817" y="240030"/>
                  </a:lnTo>
                  <a:lnTo>
                    <a:pt x="134988" y="240030"/>
                  </a:lnTo>
                  <a:lnTo>
                    <a:pt x="134988" y="232410"/>
                  </a:lnTo>
                  <a:close/>
                </a:path>
                <a:path w="240664" h="369570">
                  <a:moveTo>
                    <a:pt x="137769" y="248920"/>
                  </a:moveTo>
                  <a:lnTo>
                    <a:pt x="136817" y="248920"/>
                  </a:lnTo>
                  <a:lnTo>
                    <a:pt x="136817" y="251460"/>
                  </a:lnTo>
                  <a:lnTo>
                    <a:pt x="137769" y="251460"/>
                  </a:lnTo>
                  <a:lnTo>
                    <a:pt x="137769" y="248920"/>
                  </a:lnTo>
                  <a:close/>
                </a:path>
                <a:path w="240664" h="369570">
                  <a:moveTo>
                    <a:pt x="152526" y="250190"/>
                  </a:moveTo>
                  <a:lnTo>
                    <a:pt x="151612" y="250190"/>
                  </a:lnTo>
                  <a:lnTo>
                    <a:pt x="151612" y="251460"/>
                  </a:lnTo>
                  <a:lnTo>
                    <a:pt x="152526" y="251460"/>
                  </a:lnTo>
                  <a:lnTo>
                    <a:pt x="152526" y="250190"/>
                  </a:lnTo>
                  <a:close/>
                </a:path>
                <a:path w="240664" h="369570">
                  <a:moveTo>
                    <a:pt x="138696" y="241300"/>
                  </a:moveTo>
                  <a:lnTo>
                    <a:pt x="137769" y="241300"/>
                  </a:lnTo>
                  <a:lnTo>
                    <a:pt x="137769" y="246380"/>
                  </a:lnTo>
                  <a:lnTo>
                    <a:pt x="136817" y="246380"/>
                  </a:lnTo>
                  <a:lnTo>
                    <a:pt x="136817" y="247650"/>
                  </a:lnTo>
                  <a:lnTo>
                    <a:pt x="138696" y="247650"/>
                  </a:lnTo>
                  <a:lnTo>
                    <a:pt x="138696" y="241300"/>
                  </a:lnTo>
                  <a:close/>
                </a:path>
                <a:path w="240664" h="369570">
                  <a:moveTo>
                    <a:pt x="140512" y="226060"/>
                  </a:moveTo>
                  <a:lnTo>
                    <a:pt x="136817" y="226060"/>
                  </a:lnTo>
                  <a:lnTo>
                    <a:pt x="136817" y="229870"/>
                  </a:lnTo>
                  <a:lnTo>
                    <a:pt x="138696" y="229870"/>
                  </a:lnTo>
                  <a:lnTo>
                    <a:pt x="138696" y="247650"/>
                  </a:lnTo>
                  <a:lnTo>
                    <a:pt x="142392" y="247650"/>
                  </a:lnTo>
                  <a:lnTo>
                    <a:pt x="142392" y="243840"/>
                  </a:lnTo>
                  <a:lnTo>
                    <a:pt x="144208" y="243840"/>
                  </a:lnTo>
                  <a:lnTo>
                    <a:pt x="144208" y="242570"/>
                  </a:lnTo>
                  <a:lnTo>
                    <a:pt x="141427" y="242570"/>
                  </a:lnTo>
                  <a:lnTo>
                    <a:pt x="141427" y="236220"/>
                  </a:lnTo>
                  <a:lnTo>
                    <a:pt x="140512" y="236220"/>
                  </a:lnTo>
                  <a:lnTo>
                    <a:pt x="140512" y="226060"/>
                  </a:lnTo>
                  <a:close/>
                </a:path>
                <a:path w="240664" h="369570">
                  <a:moveTo>
                    <a:pt x="144208" y="243840"/>
                  </a:moveTo>
                  <a:lnTo>
                    <a:pt x="142392" y="243840"/>
                  </a:lnTo>
                  <a:lnTo>
                    <a:pt x="142392" y="247650"/>
                  </a:lnTo>
                  <a:lnTo>
                    <a:pt x="144208" y="247650"/>
                  </a:lnTo>
                  <a:lnTo>
                    <a:pt x="144208" y="243840"/>
                  </a:lnTo>
                  <a:close/>
                </a:path>
                <a:path w="240664" h="369570">
                  <a:moveTo>
                    <a:pt x="145122" y="243840"/>
                  </a:moveTo>
                  <a:lnTo>
                    <a:pt x="144208" y="243840"/>
                  </a:lnTo>
                  <a:lnTo>
                    <a:pt x="144208" y="247650"/>
                  </a:lnTo>
                  <a:lnTo>
                    <a:pt x="147904" y="247650"/>
                  </a:lnTo>
                  <a:lnTo>
                    <a:pt x="147904" y="246380"/>
                  </a:lnTo>
                  <a:lnTo>
                    <a:pt x="145122" y="246380"/>
                  </a:lnTo>
                  <a:lnTo>
                    <a:pt x="145122" y="243840"/>
                  </a:lnTo>
                  <a:close/>
                </a:path>
                <a:path w="240664" h="369570">
                  <a:moveTo>
                    <a:pt x="136817" y="241300"/>
                  </a:moveTo>
                  <a:lnTo>
                    <a:pt x="134073" y="241300"/>
                  </a:lnTo>
                  <a:lnTo>
                    <a:pt x="134073" y="246380"/>
                  </a:lnTo>
                  <a:lnTo>
                    <a:pt x="136817" y="246380"/>
                  </a:lnTo>
                  <a:lnTo>
                    <a:pt x="136817" y="241300"/>
                  </a:lnTo>
                  <a:close/>
                </a:path>
                <a:path w="240664" h="369570">
                  <a:moveTo>
                    <a:pt x="147904" y="240030"/>
                  </a:moveTo>
                  <a:lnTo>
                    <a:pt x="144208" y="240030"/>
                  </a:lnTo>
                  <a:lnTo>
                    <a:pt x="144208" y="241300"/>
                  </a:lnTo>
                  <a:lnTo>
                    <a:pt x="145122" y="241300"/>
                  </a:lnTo>
                  <a:lnTo>
                    <a:pt x="145122" y="246380"/>
                  </a:lnTo>
                  <a:lnTo>
                    <a:pt x="147904" y="246380"/>
                  </a:lnTo>
                  <a:lnTo>
                    <a:pt x="147904" y="240030"/>
                  </a:lnTo>
                  <a:close/>
                </a:path>
                <a:path w="240664" h="369570">
                  <a:moveTo>
                    <a:pt x="148831" y="241300"/>
                  </a:moveTo>
                  <a:lnTo>
                    <a:pt x="147904" y="241300"/>
                  </a:lnTo>
                  <a:lnTo>
                    <a:pt x="147904" y="246380"/>
                  </a:lnTo>
                  <a:lnTo>
                    <a:pt x="148831" y="246380"/>
                  </a:lnTo>
                  <a:lnTo>
                    <a:pt x="148831" y="241300"/>
                  </a:lnTo>
                  <a:close/>
                </a:path>
                <a:path w="240664" h="369570">
                  <a:moveTo>
                    <a:pt x="138696" y="232410"/>
                  </a:moveTo>
                  <a:lnTo>
                    <a:pt x="136817" y="232410"/>
                  </a:lnTo>
                  <a:lnTo>
                    <a:pt x="136817" y="243840"/>
                  </a:lnTo>
                  <a:lnTo>
                    <a:pt x="137769" y="243840"/>
                  </a:lnTo>
                  <a:lnTo>
                    <a:pt x="137731" y="242570"/>
                  </a:lnTo>
                  <a:lnTo>
                    <a:pt x="137731" y="233680"/>
                  </a:lnTo>
                  <a:lnTo>
                    <a:pt x="138696" y="233680"/>
                  </a:lnTo>
                  <a:lnTo>
                    <a:pt x="138696" y="232410"/>
                  </a:lnTo>
                  <a:close/>
                </a:path>
                <a:path w="240664" h="369570">
                  <a:moveTo>
                    <a:pt x="130378" y="233680"/>
                  </a:moveTo>
                  <a:lnTo>
                    <a:pt x="126682" y="233680"/>
                  </a:lnTo>
                  <a:lnTo>
                    <a:pt x="126682" y="242570"/>
                  </a:lnTo>
                  <a:lnTo>
                    <a:pt x="130378" y="242570"/>
                  </a:lnTo>
                  <a:lnTo>
                    <a:pt x="130378" y="233680"/>
                  </a:lnTo>
                  <a:close/>
                </a:path>
                <a:path w="240664" h="369570">
                  <a:moveTo>
                    <a:pt x="131292" y="233680"/>
                  </a:moveTo>
                  <a:lnTo>
                    <a:pt x="130378" y="233680"/>
                  </a:lnTo>
                  <a:lnTo>
                    <a:pt x="130378" y="242570"/>
                  </a:lnTo>
                  <a:lnTo>
                    <a:pt x="131292" y="242570"/>
                  </a:lnTo>
                  <a:lnTo>
                    <a:pt x="131292" y="233680"/>
                  </a:lnTo>
                  <a:close/>
                </a:path>
                <a:path w="240664" h="369570">
                  <a:moveTo>
                    <a:pt x="138696" y="233680"/>
                  </a:moveTo>
                  <a:lnTo>
                    <a:pt x="137731" y="233680"/>
                  </a:lnTo>
                  <a:lnTo>
                    <a:pt x="137731" y="242570"/>
                  </a:lnTo>
                  <a:lnTo>
                    <a:pt x="137769" y="241300"/>
                  </a:lnTo>
                  <a:lnTo>
                    <a:pt x="138696" y="241300"/>
                  </a:lnTo>
                  <a:lnTo>
                    <a:pt x="138696" y="233680"/>
                  </a:lnTo>
                  <a:close/>
                </a:path>
                <a:path w="240664" h="369570">
                  <a:moveTo>
                    <a:pt x="144208" y="240030"/>
                  </a:moveTo>
                  <a:lnTo>
                    <a:pt x="141427" y="240030"/>
                  </a:lnTo>
                  <a:lnTo>
                    <a:pt x="141427" y="242570"/>
                  </a:lnTo>
                  <a:lnTo>
                    <a:pt x="144208" y="242570"/>
                  </a:lnTo>
                  <a:lnTo>
                    <a:pt x="144208" y="240030"/>
                  </a:lnTo>
                  <a:close/>
                </a:path>
                <a:path w="240664" h="369570">
                  <a:moveTo>
                    <a:pt x="136817" y="222250"/>
                  </a:moveTo>
                  <a:lnTo>
                    <a:pt x="134988" y="222250"/>
                  </a:lnTo>
                  <a:lnTo>
                    <a:pt x="134988" y="240030"/>
                  </a:lnTo>
                  <a:lnTo>
                    <a:pt x="136817" y="240030"/>
                  </a:lnTo>
                  <a:lnTo>
                    <a:pt x="136817" y="232410"/>
                  </a:lnTo>
                  <a:lnTo>
                    <a:pt x="138696" y="232410"/>
                  </a:lnTo>
                  <a:lnTo>
                    <a:pt x="138696" y="229870"/>
                  </a:lnTo>
                  <a:lnTo>
                    <a:pt x="136817" y="229870"/>
                  </a:lnTo>
                  <a:lnTo>
                    <a:pt x="136817" y="222250"/>
                  </a:lnTo>
                  <a:close/>
                </a:path>
                <a:path w="240664" h="369570">
                  <a:moveTo>
                    <a:pt x="144208" y="229870"/>
                  </a:moveTo>
                  <a:lnTo>
                    <a:pt x="140512" y="229870"/>
                  </a:lnTo>
                  <a:lnTo>
                    <a:pt x="140512" y="236220"/>
                  </a:lnTo>
                  <a:lnTo>
                    <a:pt x="141427" y="236220"/>
                  </a:lnTo>
                  <a:lnTo>
                    <a:pt x="141427" y="233680"/>
                  </a:lnTo>
                  <a:lnTo>
                    <a:pt x="144208" y="233680"/>
                  </a:lnTo>
                  <a:lnTo>
                    <a:pt x="144208" y="229870"/>
                  </a:lnTo>
                  <a:close/>
                </a:path>
                <a:path w="240664" h="369570">
                  <a:moveTo>
                    <a:pt x="144208" y="233680"/>
                  </a:moveTo>
                  <a:lnTo>
                    <a:pt x="141427" y="233680"/>
                  </a:lnTo>
                  <a:lnTo>
                    <a:pt x="141427" y="236220"/>
                  </a:lnTo>
                  <a:lnTo>
                    <a:pt x="144208" y="236220"/>
                  </a:lnTo>
                  <a:lnTo>
                    <a:pt x="144208" y="233680"/>
                  </a:lnTo>
                  <a:close/>
                </a:path>
                <a:path w="240664" h="369570">
                  <a:moveTo>
                    <a:pt x="129412" y="214630"/>
                  </a:moveTo>
                  <a:lnTo>
                    <a:pt x="127596" y="214630"/>
                  </a:lnTo>
                  <a:lnTo>
                    <a:pt x="127596" y="229870"/>
                  </a:lnTo>
                  <a:lnTo>
                    <a:pt x="131292" y="229870"/>
                  </a:lnTo>
                  <a:lnTo>
                    <a:pt x="131292" y="226060"/>
                  </a:lnTo>
                  <a:lnTo>
                    <a:pt x="129412" y="226060"/>
                  </a:lnTo>
                  <a:lnTo>
                    <a:pt x="129412" y="214630"/>
                  </a:lnTo>
                  <a:close/>
                </a:path>
                <a:path w="240664" h="369570">
                  <a:moveTo>
                    <a:pt x="133108" y="222250"/>
                  </a:moveTo>
                  <a:lnTo>
                    <a:pt x="131292" y="222250"/>
                  </a:lnTo>
                  <a:lnTo>
                    <a:pt x="131292" y="229870"/>
                  </a:lnTo>
                  <a:lnTo>
                    <a:pt x="133108" y="229870"/>
                  </a:lnTo>
                  <a:lnTo>
                    <a:pt x="133108" y="222250"/>
                  </a:lnTo>
                  <a:close/>
                </a:path>
                <a:path w="240664" h="369570">
                  <a:moveTo>
                    <a:pt x="134035" y="215900"/>
                  </a:moveTo>
                  <a:lnTo>
                    <a:pt x="133108" y="215900"/>
                  </a:lnTo>
                  <a:lnTo>
                    <a:pt x="133108" y="229870"/>
                  </a:lnTo>
                  <a:lnTo>
                    <a:pt x="134988" y="229870"/>
                  </a:lnTo>
                  <a:lnTo>
                    <a:pt x="134988" y="228600"/>
                  </a:lnTo>
                  <a:lnTo>
                    <a:pt x="134035" y="228600"/>
                  </a:lnTo>
                  <a:lnTo>
                    <a:pt x="134035" y="215900"/>
                  </a:lnTo>
                  <a:close/>
                </a:path>
                <a:path w="240664" h="369570">
                  <a:moveTo>
                    <a:pt x="123901" y="215900"/>
                  </a:moveTo>
                  <a:lnTo>
                    <a:pt x="122974" y="215900"/>
                  </a:lnTo>
                  <a:lnTo>
                    <a:pt x="122974" y="228600"/>
                  </a:lnTo>
                  <a:lnTo>
                    <a:pt x="127596" y="228600"/>
                  </a:lnTo>
                  <a:lnTo>
                    <a:pt x="127596" y="226060"/>
                  </a:lnTo>
                  <a:lnTo>
                    <a:pt x="123901" y="226060"/>
                  </a:lnTo>
                  <a:lnTo>
                    <a:pt x="123901" y="215900"/>
                  </a:lnTo>
                  <a:close/>
                </a:path>
                <a:path w="240664" h="369570">
                  <a:moveTo>
                    <a:pt x="141427" y="215900"/>
                  </a:moveTo>
                  <a:lnTo>
                    <a:pt x="134035" y="215900"/>
                  </a:lnTo>
                  <a:lnTo>
                    <a:pt x="134035" y="228600"/>
                  </a:lnTo>
                  <a:lnTo>
                    <a:pt x="134988" y="228600"/>
                  </a:lnTo>
                  <a:lnTo>
                    <a:pt x="134988" y="222250"/>
                  </a:lnTo>
                  <a:lnTo>
                    <a:pt x="141427" y="222250"/>
                  </a:lnTo>
                  <a:lnTo>
                    <a:pt x="141427" y="215900"/>
                  </a:lnTo>
                  <a:close/>
                </a:path>
                <a:path w="240664" h="369570">
                  <a:moveTo>
                    <a:pt x="124790" y="214630"/>
                  </a:moveTo>
                  <a:lnTo>
                    <a:pt x="123901" y="214630"/>
                  </a:lnTo>
                  <a:lnTo>
                    <a:pt x="123901" y="226060"/>
                  </a:lnTo>
                  <a:lnTo>
                    <a:pt x="127596" y="226060"/>
                  </a:lnTo>
                  <a:lnTo>
                    <a:pt x="127596" y="217170"/>
                  </a:lnTo>
                  <a:lnTo>
                    <a:pt x="124790" y="217170"/>
                  </a:lnTo>
                  <a:lnTo>
                    <a:pt x="124790" y="214630"/>
                  </a:lnTo>
                  <a:close/>
                </a:path>
                <a:path w="240664" h="369570">
                  <a:moveTo>
                    <a:pt x="130378" y="215900"/>
                  </a:moveTo>
                  <a:lnTo>
                    <a:pt x="129412" y="215900"/>
                  </a:lnTo>
                  <a:lnTo>
                    <a:pt x="129412" y="226060"/>
                  </a:lnTo>
                  <a:lnTo>
                    <a:pt x="131292" y="226060"/>
                  </a:lnTo>
                  <a:lnTo>
                    <a:pt x="131292" y="224790"/>
                  </a:lnTo>
                  <a:lnTo>
                    <a:pt x="130378" y="224790"/>
                  </a:lnTo>
                  <a:lnTo>
                    <a:pt x="130378" y="215900"/>
                  </a:lnTo>
                  <a:close/>
                </a:path>
                <a:path w="240664" h="369570">
                  <a:moveTo>
                    <a:pt x="121094" y="219710"/>
                  </a:moveTo>
                  <a:lnTo>
                    <a:pt x="110032" y="219710"/>
                  </a:lnTo>
                  <a:lnTo>
                    <a:pt x="110032" y="224790"/>
                  </a:lnTo>
                  <a:lnTo>
                    <a:pt x="121094" y="224790"/>
                  </a:lnTo>
                  <a:lnTo>
                    <a:pt x="121094" y="219710"/>
                  </a:lnTo>
                  <a:close/>
                </a:path>
                <a:path w="240664" h="369570">
                  <a:moveTo>
                    <a:pt x="133108" y="215900"/>
                  </a:moveTo>
                  <a:lnTo>
                    <a:pt x="130378" y="215900"/>
                  </a:lnTo>
                  <a:lnTo>
                    <a:pt x="130378" y="224790"/>
                  </a:lnTo>
                  <a:lnTo>
                    <a:pt x="131292" y="224790"/>
                  </a:lnTo>
                  <a:lnTo>
                    <a:pt x="131292" y="222250"/>
                  </a:lnTo>
                  <a:lnTo>
                    <a:pt x="133108" y="222250"/>
                  </a:lnTo>
                  <a:lnTo>
                    <a:pt x="133108" y="215900"/>
                  </a:lnTo>
                  <a:close/>
                </a:path>
                <a:path w="240664" h="369570">
                  <a:moveTo>
                    <a:pt x="140512" y="222250"/>
                  </a:moveTo>
                  <a:lnTo>
                    <a:pt x="136817" y="222250"/>
                  </a:lnTo>
                  <a:lnTo>
                    <a:pt x="136817" y="224790"/>
                  </a:lnTo>
                  <a:lnTo>
                    <a:pt x="140512" y="224790"/>
                  </a:lnTo>
                  <a:lnTo>
                    <a:pt x="140512" y="222250"/>
                  </a:lnTo>
                  <a:close/>
                </a:path>
                <a:path w="240664" h="369570">
                  <a:moveTo>
                    <a:pt x="113728" y="207667"/>
                  </a:moveTo>
                  <a:lnTo>
                    <a:pt x="106337" y="215027"/>
                  </a:lnTo>
                  <a:lnTo>
                    <a:pt x="106337" y="216761"/>
                  </a:lnTo>
                  <a:lnTo>
                    <a:pt x="109334" y="219710"/>
                  </a:lnTo>
                  <a:lnTo>
                    <a:pt x="113728" y="215298"/>
                  </a:lnTo>
                  <a:lnTo>
                    <a:pt x="113728" y="207667"/>
                  </a:lnTo>
                  <a:close/>
                </a:path>
                <a:path w="240664" h="369570">
                  <a:moveTo>
                    <a:pt x="106337" y="216761"/>
                  </a:moveTo>
                  <a:lnTo>
                    <a:pt x="106337" y="217170"/>
                  </a:lnTo>
                  <a:lnTo>
                    <a:pt x="106751" y="217170"/>
                  </a:lnTo>
                  <a:lnTo>
                    <a:pt x="106337" y="216761"/>
                  </a:lnTo>
                  <a:close/>
                </a:path>
                <a:path w="240664" h="369570">
                  <a:moveTo>
                    <a:pt x="113728" y="215298"/>
                  </a:moveTo>
                  <a:lnTo>
                    <a:pt x="111864" y="217170"/>
                  </a:lnTo>
                  <a:lnTo>
                    <a:pt x="113728" y="217170"/>
                  </a:lnTo>
                  <a:lnTo>
                    <a:pt x="113728" y="215298"/>
                  </a:lnTo>
                  <a:close/>
                </a:path>
                <a:path w="240664" h="369570">
                  <a:moveTo>
                    <a:pt x="116585" y="207010"/>
                  </a:moveTo>
                  <a:lnTo>
                    <a:pt x="114388" y="207010"/>
                  </a:lnTo>
                  <a:lnTo>
                    <a:pt x="118262" y="210820"/>
                  </a:lnTo>
                  <a:lnTo>
                    <a:pt x="115658" y="213360"/>
                  </a:lnTo>
                  <a:lnTo>
                    <a:pt x="113728" y="215298"/>
                  </a:lnTo>
                  <a:lnTo>
                    <a:pt x="113728" y="217170"/>
                  </a:lnTo>
                  <a:lnTo>
                    <a:pt x="117386" y="217170"/>
                  </a:lnTo>
                  <a:lnTo>
                    <a:pt x="117386" y="212090"/>
                  </a:lnTo>
                  <a:lnTo>
                    <a:pt x="124790" y="212090"/>
                  </a:lnTo>
                  <a:lnTo>
                    <a:pt x="124790" y="210820"/>
                  </a:lnTo>
                  <a:lnTo>
                    <a:pt x="119037" y="210820"/>
                  </a:lnTo>
                  <a:lnTo>
                    <a:pt x="118220" y="209550"/>
                  </a:lnTo>
                  <a:lnTo>
                    <a:pt x="117436" y="209550"/>
                  </a:lnTo>
                  <a:lnTo>
                    <a:pt x="117403" y="208280"/>
                  </a:lnTo>
                  <a:lnTo>
                    <a:pt x="116585" y="207010"/>
                  </a:lnTo>
                  <a:close/>
                </a:path>
                <a:path w="240664" h="369570">
                  <a:moveTo>
                    <a:pt x="124790" y="212090"/>
                  </a:moveTo>
                  <a:lnTo>
                    <a:pt x="117386" y="212090"/>
                  </a:lnTo>
                  <a:lnTo>
                    <a:pt x="117386" y="217170"/>
                  </a:lnTo>
                  <a:lnTo>
                    <a:pt x="122974" y="217170"/>
                  </a:lnTo>
                  <a:lnTo>
                    <a:pt x="122974" y="215900"/>
                  </a:lnTo>
                  <a:lnTo>
                    <a:pt x="123901" y="215900"/>
                  </a:lnTo>
                  <a:lnTo>
                    <a:pt x="123901" y="214630"/>
                  </a:lnTo>
                  <a:lnTo>
                    <a:pt x="124790" y="214630"/>
                  </a:lnTo>
                  <a:lnTo>
                    <a:pt x="124790" y="212090"/>
                  </a:lnTo>
                  <a:close/>
                </a:path>
                <a:path w="240664" h="369570">
                  <a:moveTo>
                    <a:pt x="127596" y="214630"/>
                  </a:moveTo>
                  <a:lnTo>
                    <a:pt x="124790" y="214630"/>
                  </a:lnTo>
                  <a:lnTo>
                    <a:pt x="124790" y="217170"/>
                  </a:lnTo>
                  <a:lnTo>
                    <a:pt x="127596" y="217170"/>
                  </a:lnTo>
                  <a:lnTo>
                    <a:pt x="127596" y="214630"/>
                  </a:lnTo>
                  <a:close/>
                </a:path>
                <a:path w="240664" h="369570">
                  <a:moveTo>
                    <a:pt x="106337" y="215027"/>
                  </a:moveTo>
                  <a:lnTo>
                    <a:pt x="105460" y="215900"/>
                  </a:lnTo>
                  <a:lnTo>
                    <a:pt x="106337" y="216761"/>
                  </a:lnTo>
                  <a:lnTo>
                    <a:pt x="106337" y="215027"/>
                  </a:lnTo>
                  <a:close/>
                </a:path>
                <a:path w="240664" h="369570">
                  <a:moveTo>
                    <a:pt x="114388" y="207010"/>
                  </a:moveTo>
                  <a:lnTo>
                    <a:pt x="113728" y="207667"/>
                  </a:lnTo>
                  <a:lnTo>
                    <a:pt x="113728" y="215298"/>
                  </a:lnTo>
                  <a:lnTo>
                    <a:pt x="115658" y="213360"/>
                  </a:lnTo>
                  <a:lnTo>
                    <a:pt x="118262" y="210820"/>
                  </a:lnTo>
                  <a:lnTo>
                    <a:pt x="114388" y="207010"/>
                  </a:lnTo>
                  <a:close/>
                </a:path>
                <a:path w="240664" h="369570">
                  <a:moveTo>
                    <a:pt x="113728" y="204470"/>
                  </a:moveTo>
                  <a:lnTo>
                    <a:pt x="110032" y="204470"/>
                  </a:lnTo>
                  <a:lnTo>
                    <a:pt x="110032" y="209550"/>
                  </a:lnTo>
                  <a:lnTo>
                    <a:pt x="111772" y="209550"/>
                  </a:lnTo>
                  <a:lnTo>
                    <a:pt x="108076" y="212090"/>
                  </a:lnTo>
                  <a:lnTo>
                    <a:pt x="106337" y="212090"/>
                  </a:lnTo>
                  <a:lnTo>
                    <a:pt x="106337" y="215027"/>
                  </a:lnTo>
                  <a:lnTo>
                    <a:pt x="113728" y="207667"/>
                  </a:lnTo>
                  <a:lnTo>
                    <a:pt x="113728" y="204470"/>
                  </a:lnTo>
                  <a:close/>
                </a:path>
                <a:path w="240664" h="369570">
                  <a:moveTo>
                    <a:pt x="118351" y="206139"/>
                  </a:moveTo>
                  <a:lnTo>
                    <a:pt x="117436" y="206590"/>
                  </a:lnTo>
                  <a:lnTo>
                    <a:pt x="117436" y="208332"/>
                  </a:lnTo>
                  <a:lnTo>
                    <a:pt x="119037" y="210820"/>
                  </a:lnTo>
                  <a:lnTo>
                    <a:pt x="122046" y="209727"/>
                  </a:lnTo>
                  <a:lnTo>
                    <a:pt x="122046" y="209550"/>
                  </a:lnTo>
                  <a:lnTo>
                    <a:pt x="121094" y="209550"/>
                  </a:lnTo>
                  <a:lnTo>
                    <a:pt x="121094" y="207010"/>
                  </a:lnTo>
                  <a:lnTo>
                    <a:pt x="118351" y="207010"/>
                  </a:lnTo>
                  <a:lnTo>
                    <a:pt x="118351" y="206139"/>
                  </a:lnTo>
                  <a:close/>
                </a:path>
                <a:path w="240664" h="369570">
                  <a:moveTo>
                    <a:pt x="122046" y="209727"/>
                  </a:moveTo>
                  <a:lnTo>
                    <a:pt x="119037" y="210820"/>
                  </a:lnTo>
                  <a:lnTo>
                    <a:pt x="122046" y="210820"/>
                  </a:lnTo>
                  <a:lnTo>
                    <a:pt x="122046" y="209727"/>
                  </a:lnTo>
                  <a:close/>
                </a:path>
                <a:path w="240664" h="369570">
                  <a:moveTo>
                    <a:pt x="122974" y="209390"/>
                  </a:moveTo>
                  <a:lnTo>
                    <a:pt x="122046" y="209727"/>
                  </a:lnTo>
                  <a:lnTo>
                    <a:pt x="122046" y="210820"/>
                  </a:lnTo>
                  <a:lnTo>
                    <a:pt x="123901" y="210820"/>
                  </a:lnTo>
                  <a:lnTo>
                    <a:pt x="123901" y="209550"/>
                  </a:lnTo>
                  <a:lnTo>
                    <a:pt x="122974" y="209550"/>
                  </a:lnTo>
                  <a:lnTo>
                    <a:pt x="122974" y="209390"/>
                  </a:lnTo>
                  <a:close/>
                </a:path>
                <a:path w="240664" h="369570">
                  <a:moveTo>
                    <a:pt x="124790" y="208731"/>
                  </a:moveTo>
                  <a:lnTo>
                    <a:pt x="123901" y="209054"/>
                  </a:lnTo>
                  <a:lnTo>
                    <a:pt x="123901" y="210820"/>
                  </a:lnTo>
                  <a:lnTo>
                    <a:pt x="124790" y="210820"/>
                  </a:lnTo>
                  <a:lnTo>
                    <a:pt x="124790" y="208731"/>
                  </a:lnTo>
                  <a:close/>
                </a:path>
                <a:path w="240664" h="369570">
                  <a:moveTo>
                    <a:pt x="126657" y="207799"/>
                  </a:moveTo>
                  <a:lnTo>
                    <a:pt x="126034" y="208280"/>
                  </a:lnTo>
                  <a:lnTo>
                    <a:pt x="124790" y="208731"/>
                  </a:lnTo>
                  <a:lnTo>
                    <a:pt x="124790" y="210820"/>
                  </a:lnTo>
                  <a:lnTo>
                    <a:pt x="127571" y="210820"/>
                  </a:lnTo>
                  <a:lnTo>
                    <a:pt x="127571" y="209550"/>
                  </a:lnTo>
                  <a:lnTo>
                    <a:pt x="126657" y="209550"/>
                  </a:lnTo>
                  <a:lnTo>
                    <a:pt x="126657" y="207799"/>
                  </a:lnTo>
                  <a:close/>
                </a:path>
                <a:path w="240664" h="369570">
                  <a:moveTo>
                    <a:pt x="127596" y="207073"/>
                  </a:moveTo>
                  <a:lnTo>
                    <a:pt x="127571" y="210820"/>
                  </a:lnTo>
                  <a:lnTo>
                    <a:pt x="127596" y="207073"/>
                  </a:lnTo>
                  <a:close/>
                </a:path>
                <a:path w="240664" h="369570">
                  <a:moveTo>
                    <a:pt x="123863" y="203420"/>
                  </a:moveTo>
                  <a:lnTo>
                    <a:pt x="122046" y="204316"/>
                  </a:lnTo>
                  <a:lnTo>
                    <a:pt x="122046" y="209727"/>
                  </a:lnTo>
                  <a:lnTo>
                    <a:pt x="122974" y="209390"/>
                  </a:lnTo>
                  <a:lnTo>
                    <a:pt x="122974" y="204470"/>
                  </a:lnTo>
                  <a:lnTo>
                    <a:pt x="123863" y="204470"/>
                  </a:lnTo>
                  <a:lnTo>
                    <a:pt x="123863" y="203420"/>
                  </a:lnTo>
                  <a:close/>
                </a:path>
                <a:path w="240664" h="369570">
                  <a:moveTo>
                    <a:pt x="117436" y="208332"/>
                  </a:moveTo>
                  <a:lnTo>
                    <a:pt x="117436" y="209550"/>
                  </a:lnTo>
                  <a:lnTo>
                    <a:pt x="118220" y="209550"/>
                  </a:lnTo>
                  <a:lnTo>
                    <a:pt x="117436" y="208332"/>
                  </a:lnTo>
                  <a:close/>
                </a:path>
                <a:path w="240664" h="369570">
                  <a:moveTo>
                    <a:pt x="122046" y="204316"/>
                  </a:moveTo>
                  <a:lnTo>
                    <a:pt x="121094" y="204786"/>
                  </a:lnTo>
                  <a:lnTo>
                    <a:pt x="121094" y="209550"/>
                  </a:lnTo>
                  <a:lnTo>
                    <a:pt x="122046" y="209550"/>
                  </a:lnTo>
                  <a:lnTo>
                    <a:pt x="122046" y="204316"/>
                  </a:lnTo>
                  <a:close/>
                </a:path>
                <a:path w="240664" h="369570">
                  <a:moveTo>
                    <a:pt x="123901" y="209054"/>
                  </a:moveTo>
                  <a:lnTo>
                    <a:pt x="122974" y="209390"/>
                  </a:lnTo>
                  <a:lnTo>
                    <a:pt x="122974" y="209550"/>
                  </a:lnTo>
                  <a:lnTo>
                    <a:pt x="123901" y="209550"/>
                  </a:lnTo>
                  <a:lnTo>
                    <a:pt x="123901" y="209054"/>
                  </a:lnTo>
                  <a:close/>
                </a:path>
                <a:path w="240664" h="369570">
                  <a:moveTo>
                    <a:pt x="127571" y="207093"/>
                  </a:moveTo>
                  <a:lnTo>
                    <a:pt x="126657" y="207799"/>
                  </a:lnTo>
                  <a:lnTo>
                    <a:pt x="126657" y="209550"/>
                  </a:lnTo>
                  <a:lnTo>
                    <a:pt x="127571" y="209550"/>
                  </a:lnTo>
                  <a:lnTo>
                    <a:pt x="127571" y="207093"/>
                  </a:lnTo>
                  <a:close/>
                </a:path>
                <a:path w="240664" h="369570">
                  <a:moveTo>
                    <a:pt x="128485" y="206387"/>
                  </a:moveTo>
                  <a:lnTo>
                    <a:pt x="127679" y="207010"/>
                  </a:lnTo>
                  <a:lnTo>
                    <a:pt x="127596" y="209550"/>
                  </a:lnTo>
                  <a:lnTo>
                    <a:pt x="128485" y="209550"/>
                  </a:lnTo>
                  <a:lnTo>
                    <a:pt x="128485" y="206387"/>
                  </a:lnTo>
                  <a:close/>
                </a:path>
                <a:path w="240664" h="369570">
                  <a:moveTo>
                    <a:pt x="129412" y="198120"/>
                  </a:moveTo>
                  <a:lnTo>
                    <a:pt x="127571" y="198120"/>
                  </a:lnTo>
                  <a:lnTo>
                    <a:pt x="127698" y="203200"/>
                  </a:lnTo>
                  <a:lnTo>
                    <a:pt x="129324" y="205740"/>
                  </a:lnTo>
                  <a:lnTo>
                    <a:pt x="128485" y="206387"/>
                  </a:lnTo>
                  <a:lnTo>
                    <a:pt x="128485" y="209550"/>
                  </a:lnTo>
                  <a:lnTo>
                    <a:pt x="129412" y="209550"/>
                  </a:lnTo>
                  <a:lnTo>
                    <a:pt x="129412" y="198120"/>
                  </a:lnTo>
                  <a:close/>
                </a:path>
                <a:path w="240664" h="369570">
                  <a:moveTo>
                    <a:pt x="130340" y="199390"/>
                  </a:moveTo>
                  <a:lnTo>
                    <a:pt x="129412" y="199390"/>
                  </a:lnTo>
                  <a:lnTo>
                    <a:pt x="129412" y="209550"/>
                  </a:lnTo>
                  <a:lnTo>
                    <a:pt x="130340" y="209550"/>
                  </a:lnTo>
                  <a:lnTo>
                    <a:pt x="130340" y="199390"/>
                  </a:lnTo>
                  <a:close/>
                </a:path>
                <a:path w="240664" h="369570">
                  <a:moveTo>
                    <a:pt x="142392" y="201930"/>
                  </a:moveTo>
                  <a:lnTo>
                    <a:pt x="130340" y="201930"/>
                  </a:lnTo>
                  <a:lnTo>
                    <a:pt x="130340" y="209550"/>
                  </a:lnTo>
                  <a:lnTo>
                    <a:pt x="134035" y="209550"/>
                  </a:lnTo>
                  <a:lnTo>
                    <a:pt x="134035" y="207010"/>
                  </a:lnTo>
                  <a:lnTo>
                    <a:pt x="133108" y="207010"/>
                  </a:lnTo>
                  <a:lnTo>
                    <a:pt x="133108" y="203200"/>
                  </a:lnTo>
                  <a:lnTo>
                    <a:pt x="142392" y="203200"/>
                  </a:lnTo>
                  <a:lnTo>
                    <a:pt x="142392" y="201930"/>
                  </a:lnTo>
                  <a:close/>
                </a:path>
                <a:path w="240664" h="369570">
                  <a:moveTo>
                    <a:pt x="123863" y="204470"/>
                  </a:moveTo>
                  <a:lnTo>
                    <a:pt x="122974" y="204470"/>
                  </a:lnTo>
                  <a:lnTo>
                    <a:pt x="122974" y="209390"/>
                  </a:lnTo>
                  <a:lnTo>
                    <a:pt x="123901" y="209054"/>
                  </a:lnTo>
                  <a:lnTo>
                    <a:pt x="123863" y="205740"/>
                  </a:lnTo>
                  <a:lnTo>
                    <a:pt x="123863" y="204470"/>
                  </a:lnTo>
                  <a:close/>
                </a:path>
                <a:path w="240664" h="369570">
                  <a:moveTo>
                    <a:pt x="126657" y="202042"/>
                  </a:moveTo>
                  <a:lnTo>
                    <a:pt x="123901" y="203402"/>
                  </a:lnTo>
                  <a:lnTo>
                    <a:pt x="123901" y="209054"/>
                  </a:lnTo>
                  <a:lnTo>
                    <a:pt x="124790" y="208731"/>
                  </a:lnTo>
                  <a:lnTo>
                    <a:pt x="124790" y="204470"/>
                  </a:lnTo>
                  <a:lnTo>
                    <a:pt x="126657" y="204470"/>
                  </a:lnTo>
                  <a:lnTo>
                    <a:pt x="126657" y="202042"/>
                  </a:lnTo>
                  <a:close/>
                </a:path>
                <a:path w="240664" h="369570">
                  <a:moveTo>
                    <a:pt x="126657" y="204470"/>
                  </a:moveTo>
                  <a:lnTo>
                    <a:pt x="124790" y="204470"/>
                  </a:lnTo>
                  <a:lnTo>
                    <a:pt x="124790" y="208731"/>
                  </a:lnTo>
                  <a:lnTo>
                    <a:pt x="126034" y="208280"/>
                  </a:lnTo>
                  <a:lnTo>
                    <a:pt x="126657" y="207799"/>
                  </a:lnTo>
                  <a:lnTo>
                    <a:pt x="126657" y="204470"/>
                  </a:lnTo>
                  <a:close/>
                </a:path>
                <a:path w="240664" h="369570">
                  <a:moveTo>
                    <a:pt x="117436" y="206590"/>
                  </a:moveTo>
                  <a:lnTo>
                    <a:pt x="116585" y="207010"/>
                  </a:lnTo>
                  <a:lnTo>
                    <a:pt x="117436" y="208332"/>
                  </a:lnTo>
                  <a:lnTo>
                    <a:pt x="117436" y="206590"/>
                  </a:lnTo>
                  <a:close/>
                </a:path>
                <a:path w="240664" h="369570">
                  <a:moveTo>
                    <a:pt x="126885" y="201930"/>
                  </a:moveTo>
                  <a:lnTo>
                    <a:pt x="126657" y="202042"/>
                  </a:lnTo>
                  <a:lnTo>
                    <a:pt x="126657" y="207799"/>
                  </a:lnTo>
                  <a:lnTo>
                    <a:pt x="127571" y="207093"/>
                  </a:lnTo>
                  <a:lnTo>
                    <a:pt x="127571" y="203001"/>
                  </a:lnTo>
                  <a:lnTo>
                    <a:pt x="126885" y="201930"/>
                  </a:lnTo>
                  <a:close/>
                </a:path>
                <a:path w="240664" h="369570">
                  <a:moveTo>
                    <a:pt x="117436" y="204470"/>
                  </a:moveTo>
                  <a:lnTo>
                    <a:pt x="113728" y="204470"/>
                  </a:lnTo>
                  <a:lnTo>
                    <a:pt x="113728" y="207667"/>
                  </a:lnTo>
                  <a:lnTo>
                    <a:pt x="114388" y="207010"/>
                  </a:lnTo>
                  <a:lnTo>
                    <a:pt x="116585" y="207010"/>
                  </a:lnTo>
                  <a:lnTo>
                    <a:pt x="117436" y="206590"/>
                  </a:lnTo>
                  <a:lnTo>
                    <a:pt x="117436" y="204470"/>
                  </a:lnTo>
                  <a:close/>
                </a:path>
                <a:path w="240664" h="369570">
                  <a:moveTo>
                    <a:pt x="127596" y="203200"/>
                  </a:moveTo>
                  <a:lnTo>
                    <a:pt x="127571" y="207093"/>
                  </a:lnTo>
                  <a:lnTo>
                    <a:pt x="127596" y="203200"/>
                  </a:lnTo>
                  <a:close/>
                </a:path>
                <a:path w="240664" h="369570">
                  <a:moveTo>
                    <a:pt x="127698" y="203200"/>
                  </a:moveTo>
                  <a:lnTo>
                    <a:pt x="127596" y="207073"/>
                  </a:lnTo>
                  <a:lnTo>
                    <a:pt x="128485" y="206387"/>
                  </a:lnTo>
                  <a:lnTo>
                    <a:pt x="128511" y="204470"/>
                  </a:lnTo>
                  <a:lnTo>
                    <a:pt x="127698" y="203200"/>
                  </a:lnTo>
                  <a:close/>
                </a:path>
                <a:path w="240664" h="369570">
                  <a:moveTo>
                    <a:pt x="121094" y="204786"/>
                  </a:moveTo>
                  <a:lnTo>
                    <a:pt x="118351" y="206139"/>
                  </a:lnTo>
                  <a:lnTo>
                    <a:pt x="118351" y="207010"/>
                  </a:lnTo>
                  <a:lnTo>
                    <a:pt x="121094" y="207010"/>
                  </a:lnTo>
                  <a:lnTo>
                    <a:pt x="121094" y="204786"/>
                  </a:lnTo>
                  <a:close/>
                </a:path>
                <a:path w="240664" h="369570">
                  <a:moveTo>
                    <a:pt x="142392" y="203200"/>
                  </a:moveTo>
                  <a:lnTo>
                    <a:pt x="133108" y="203200"/>
                  </a:lnTo>
                  <a:lnTo>
                    <a:pt x="133108" y="207010"/>
                  </a:lnTo>
                  <a:lnTo>
                    <a:pt x="134035" y="207010"/>
                  </a:lnTo>
                  <a:lnTo>
                    <a:pt x="134035" y="204470"/>
                  </a:lnTo>
                  <a:lnTo>
                    <a:pt x="142392" y="204470"/>
                  </a:lnTo>
                  <a:lnTo>
                    <a:pt x="142392" y="203200"/>
                  </a:lnTo>
                  <a:close/>
                </a:path>
                <a:path w="240664" h="369570">
                  <a:moveTo>
                    <a:pt x="118351" y="204470"/>
                  </a:moveTo>
                  <a:lnTo>
                    <a:pt x="117436" y="204470"/>
                  </a:lnTo>
                  <a:lnTo>
                    <a:pt x="117436" y="206590"/>
                  </a:lnTo>
                  <a:lnTo>
                    <a:pt x="118351" y="206139"/>
                  </a:lnTo>
                  <a:lnTo>
                    <a:pt x="118351" y="204470"/>
                  </a:lnTo>
                  <a:close/>
                </a:path>
                <a:path w="240664" h="369570">
                  <a:moveTo>
                    <a:pt x="128511" y="204470"/>
                  </a:moveTo>
                  <a:lnTo>
                    <a:pt x="128485" y="206387"/>
                  </a:lnTo>
                  <a:lnTo>
                    <a:pt x="129324" y="205740"/>
                  </a:lnTo>
                  <a:lnTo>
                    <a:pt x="128511" y="204470"/>
                  </a:lnTo>
                  <a:close/>
                </a:path>
                <a:path w="240664" h="369570">
                  <a:moveTo>
                    <a:pt x="122046" y="201930"/>
                  </a:moveTo>
                  <a:lnTo>
                    <a:pt x="118351" y="201930"/>
                  </a:lnTo>
                  <a:lnTo>
                    <a:pt x="118351" y="206139"/>
                  </a:lnTo>
                  <a:lnTo>
                    <a:pt x="121094" y="204786"/>
                  </a:lnTo>
                  <a:lnTo>
                    <a:pt x="121094" y="204470"/>
                  </a:lnTo>
                  <a:lnTo>
                    <a:pt x="119887" y="204470"/>
                  </a:lnTo>
                  <a:lnTo>
                    <a:pt x="122046" y="203728"/>
                  </a:lnTo>
                  <a:lnTo>
                    <a:pt x="122046" y="201930"/>
                  </a:lnTo>
                  <a:close/>
                </a:path>
                <a:path w="240664" h="369570">
                  <a:moveTo>
                    <a:pt x="123901" y="203402"/>
                  </a:moveTo>
                  <a:lnTo>
                    <a:pt x="123863" y="205740"/>
                  </a:lnTo>
                  <a:lnTo>
                    <a:pt x="123901" y="203402"/>
                  </a:lnTo>
                  <a:close/>
                </a:path>
                <a:path w="240664" h="369570">
                  <a:moveTo>
                    <a:pt x="142392" y="204470"/>
                  </a:moveTo>
                  <a:lnTo>
                    <a:pt x="134035" y="204470"/>
                  </a:lnTo>
                  <a:lnTo>
                    <a:pt x="134035" y="205740"/>
                  </a:lnTo>
                  <a:lnTo>
                    <a:pt x="142392" y="205740"/>
                  </a:lnTo>
                  <a:lnTo>
                    <a:pt x="142392" y="204470"/>
                  </a:lnTo>
                  <a:close/>
                </a:path>
                <a:path w="240664" h="369570">
                  <a:moveTo>
                    <a:pt x="147904" y="201930"/>
                  </a:moveTo>
                  <a:lnTo>
                    <a:pt x="142392" y="201930"/>
                  </a:lnTo>
                  <a:lnTo>
                    <a:pt x="142392" y="205740"/>
                  </a:lnTo>
                  <a:lnTo>
                    <a:pt x="147904" y="205740"/>
                  </a:lnTo>
                  <a:lnTo>
                    <a:pt x="147904" y="201930"/>
                  </a:lnTo>
                  <a:close/>
                </a:path>
                <a:path w="240664" h="369570">
                  <a:moveTo>
                    <a:pt x="122046" y="203728"/>
                  </a:moveTo>
                  <a:lnTo>
                    <a:pt x="119887" y="204470"/>
                  </a:lnTo>
                  <a:lnTo>
                    <a:pt x="121094" y="204470"/>
                  </a:lnTo>
                  <a:lnTo>
                    <a:pt x="121094" y="204786"/>
                  </a:lnTo>
                  <a:lnTo>
                    <a:pt x="122046" y="204316"/>
                  </a:lnTo>
                  <a:lnTo>
                    <a:pt x="122046" y="203728"/>
                  </a:lnTo>
                  <a:close/>
                </a:path>
                <a:path w="240664" h="369570">
                  <a:moveTo>
                    <a:pt x="123863" y="203200"/>
                  </a:moveTo>
                  <a:lnTo>
                    <a:pt x="123583" y="203200"/>
                  </a:lnTo>
                  <a:lnTo>
                    <a:pt x="122046" y="203728"/>
                  </a:lnTo>
                  <a:lnTo>
                    <a:pt x="122046" y="204316"/>
                  </a:lnTo>
                  <a:lnTo>
                    <a:pt x="123863" y="203420"/>
                  </a:lnTo>
                  <a:lnTo>
                    <a:pt x="123863" y="203200"/>
                  </a:lnTo>
                  <a:close/>
                </a:path>
                <a:path w="240664" h="369570">
                  <a:moveTo>
                    <a:pt x="123901" y="198120"/>
                  </a:moveTo>
                  <a:lnTo>
                    <a:pt x="122046" y="198120"/>
                  </a:lnTo>
                  <a:lnTo>
                    <a:pt x="122046" y="203728"/>
                  </a:lnTo>
                  <a:lnTo>
                    <a:pt x="123583" y="203200"/>
                  </a:lnTo>
                  <a:lnTo>
                    <a:pt x="123863" y="203200"/>
                  </a:lnTo>
                  <a:lnTo>
                    <a:pt x="123901" y="201930"/>
                  </a:lnTo>
                  <a:lnTo>
                    <a:pt x="123901" y="198120"/>
                  </a:lnTo>
                  <a:close/>
                </a:path>
                <a:path w="240664" h="369570">
                  <a:moveTo>
                    <a:pt x="123901" y="201930"/>
                  </a:moveTo>
                  <a:lnTo>
                    <a:pt x="123863" y="203420"/>
                  </a:lnTo>
                  <a:lnTo>
                    <a:pt x="123901" y="201930"/>
                  </a:lnTo>
                  <a:close/>
                </a:path>
                <a:path w="240664" h="369570">
                  <a:moveTo>
                    <a:pt x="129412" y="190500"/>
                  </a:moveTo>
                  <a:lnTo>
                    <a:pt x="123901" y="190500"/>
                  </a:lnTo>
                  <a:lnTo>
                    <a:pt x="123901" y="203402"/>
                  </a:lnTo>
                  <a:lnTo>
                    <a:pt x="126657" y="202042"/>
                  </a:lnTo>
                  <a:lnTo>
                    <a:pt x="126657" y="199390"/>
                  </a:lnTo>
                  <a:lnTo>
                    <a:pt x="127571" y="199390"/>
                  </a:lnTo>
                  <a:lnTo>
                    <a:pt x="127571" y="198120"/>
                  </a:lnTo>
                  <a:lnTo>
                    <a:pt x="129412" y="198120"/>
                  </a:lnTo>
                  <a:lnTo>
                    <a:pt x="129412" y="190500"/>
                  </a:lnTo>
                  <a:close/>
                </a:path>
                <a:path w="240664" h="369570">
                  <a:moveTo>
                    <a:pt x="127571" y="203001"/>
                  </a:moveTo>
                  <a:lnTo>
                    <a:pt x="127571" y="203200"/>
                  </a:lnTo>
                  <a:lnTo>
                    <a:pt x="127571" y="203001"/>
                  </a:lnTo>
                  <a:close/>
                </a:path>
                <a:path w="240664" h="369570">
                  <a:moveTo>
                    <a:pt x="127571" y="201930"/>
                  </a:moveTo>
                  <a:lnTo>
                    <a:pt x="126885" y="201930"/>
                  </a:lnTo>
                  <a:lnTo>
                    <a:pt x="127571" y="203001"/>
                  </a:lnTo>
                  <a:lnTo>
                    <a:pt x="127571" y="201930"/>
                  </a:lnTo>
                  <a:close/>
                </a:path>
                <a:path w="240664" h="369570">
                  <a:moveTo>
                    <a:pt x="127571" y="199390"/>
                  </a:moveTo>
                  <a:lnTo>
                    <a:pt x="126657" y="199390"/>
                  </a:lnTo>
                  <a:lnTo>
                    <a:pt x="126657" y="202042"/>
                  </a:lnTo>
                  <a:lnTo>
                    <a:pt x="126885" y="201930"/>
                  </a:lnTo>
                  <a:lnTo>
                    <a:pt x="127571" y="201930"/>
                  </a:lnTo>
                  <a:lnTo>
                    <a:pt x="127571" y="199390"/>
                  </a:lnTo>
                  <a:close/>
                </a:path>
                <a:path w="240664" h="369570">
                  <a:moveTo>
                    <a:pt x="110947" y="192209"/>
                  </a:moveTo>
                  <a:lnTo>
                    <a:pt x="110947" y="198120"/>
                  </a:lnTo>
                  <a:lnTo>
                    <a:pt x="116471" y="198120"/>
                  </a:lnTo>
                  <a:lnTo>
                    <a:pt x="116471" y="195580"/>
                  </a:lnTo>
                  <a:lnTo>
                    <a:pt x="114388" y="195580"/>
                  </a:lnTo>
                  <a:lnTo>
                    <a:pt x="111772" y="193040"/>
                  </a:lnTo>
                  <a:lnTo>
                    <a:pt x="110947" y="192209"/>
                  </a:lnTo>
                  <a:close/>
                </a:path>
                <a:path w="240664" h="369570">
                  <a:moveTo>
                    <a:pt x="114655" y="188199"/>
                  </a:moveTo>
                  <a:lnTo>
                    <a:pt x="114655" y="190500"/>
                  </a:lnTo>
                  <a:lnTo>
                    <a:pt x="110947" y="190500"/>
                  </a:lnTo>
                  <a:lnTo>
                    <a:pt x="110947" y="192209"/>
                  </a:lnTo>
                  <a:lnTo>
                    <a:pt x="111772" y="193040"/>
                  </a:lnTo>
                  <a:lnTo>
                    <a:pt x="114388" y="195580"/>
                  </a:lnTo>
                  <a:lnTo>
                    <a:pt x="116471" y="193531"/>
                  </a:lnTo>
                  <a:lnTo>
                    <a:pt x="116471" y="189986"/>
                  </a:lnTo>
                  <a:lnTo>
                    <a:pt x="115711" y="189230"/>
                  </a:lnTo>
                  <a:lnTo>
                    <a:pt x="114655" y="188199"/>
                  </a:lnTo>
                  <a:close/>
                </a:path>
                <a:path w="240664" h="369570">
                  <a:moveTo>
                    <a:pt x="116471" y="193531"/>
                  </a:moveTo>
                  <a:lnTo>
                    <a:pt x="114388" y="195580"/>
                  </a:lnTo>
                  <a:lnTo>
                    <a:pt x="116471" y="195580"/>
                  </a:lnTo>
                  <a:lnTo>
                    <a:pt x="116471" y="193531"/>
                  </a:lnTo>
                  <a:close/>
                </a:path>
                <a:path w="240664" h="369570">
                  <a:moveTo>
                    <a:pt x="105460" y="186690"/>
                  </a:moveTo>
                  <a:lnTo>
                    <a:pt x="103555" y="186690"/>
                  </a:lnTo>
                  <a:lnTo>
                    <a:pt x="103555" y="194310"/>
                  </a:lnTo>
                  <a:lnTo>
                    <a:pt x="110947" y="194310"/>
                  </a:lnTo>
                  <a:lnTo>
                    <a:pt x="110947" y="193040"/>
                  </a:lnTo>
                  <a:lnTo>
                    <a:pt x="106337" y="193040"/>
                  </a:lnTo>
                  <a:lnTo>
                    <a:pt x="106337" y="187960"/>
                  </a:lnTo>
                  <a:lnTo>
                    <a:pt x="106723" y="187960"/>
                  </a:lnTo>
                  <a:lnTo>
                    <a:pt x="105460" y="186690"/>
                  </a:lnTo>
                  <a:close/>
                </a:path>
                <a:path w="240664" h="369570">
                  <a:moveTo>
                    <a:pt x="127571" y="189230"/>
                  </a:moveTo>
                  <a:lnTo>
                    <a:pt x="122046" y="189230"/>
                  </a:lnTo>
                  <a:lnTo>
                    <a:pt x="122046" y="194310"/>
                  </a:lnTo>
                  <a:lnTo>
                    <a:pt x="123901" y="194310"/>
                  </a:lnTo>
                  <a:lnTo>
                    <a:pt x="123901" y="190500"/>
                  </a:lnTo>
                  <a:lnTo>
                    <a:pt x="127571" y="190500"/>
                  </a:lnTo>
                  <a:lnTo>
                    <a:pt x="127571" y="189230"/>
                  </a:lnTo>
                  <a:close/>
                </a:path>
                <a:path w="240664" h="369570">
                  <a:moveTo>
                    <a:pt x="116471" y="189986"/>
                  </a:moveTo>
                  <a:lnTo>
                    <a:pt x="116471" y="193531"/>
                  </a:lnTo>
                  <a:lnTo>
                    <a:pt x="117386" y="192631"/>
                  </a:lnTo>
                  <a:lnTo>
                    <a:pt x="117386" y="190897"/>
                  </a:lnTo>
                  <a:lnTo>
                    <a:pt x="116471" y="189986"/>
                  </a:lnTo>
                  <a:close/>
                </a:path>
                <a:path w="240664" h="369570">
                  <a:moveTo>
                    <a:pt x="106723" y="187960"/>
                  </a:moveTo>
                  <a:lnTo>
                    <a:pt x="106337" y="187960"/>
                  </a:lnTo>
                  <a:lnTo>
                    <a:pt x="106337" y="193040"/>
                  </a:lnTo>
                  <a:lnTo>
                    <a:pt x="110947" y="193040"/>
                  </a:lnTo>
                  <a:lnTo>
                    <a:pt x="110947" y="192209"/>
                  </a:lnTo>
                  <a:lnTo>
                    <a:pt x="109247" y="190500"/>
                  </a:lnTo>
                  <a:lnTo>
                    <a:pt x="109080" y="190500"/>
                  </a:lnTo>
                  <a:lnTo>
                    <a:pt x="109080" y="190331"/>
                  </a:lnTo>
                  <a:lnTo>
                    <a:pt x="106723" y="187960"/>
                  </a:lnTo>
                  <a:close/>
                </a:path>
                <a:path w="240664" h="369570">
                  <a:moveTo>
                    <a:pt x="117386" y="192631"/>
                  </a:moveTo>
                  <a:lnTo>
                    <a:pt x="116971" y="193040"/>
                  </a:lnTo>
                  <a:lnTo>
                    <a:pt x="117386" y="193040"/>
                  </a:lnTo>
                  <a:lnTo>
                    <a:pt x="117386" y="192631"/>
                  </a:lnTo>
                  <a:close/>
                </a:path>
                <a:path w="240664" h="369570">
                  <a:moveTo>
                    <a:pt x="117386" y="190897"/>
                  </a:moveTo>
                  <a:lnTo>
                    <a:pt x="117386" y="192631"/>
                  </a:lnTo>
                  <a:lnTo>
                    <a:pt x="118262" y="191770"/>
                  </a:lnTo>
                  <a:lnTo>
                    <a:pt x="117386" y="190897"/>
                  </a:lnTo>
                  <a:close/>
                </a:path>
                <a:path w="240664" h="369570">
                  <a:moveTo>
                    <a:pt x="110032" y="186690"/>
                  </a:moveTo>
                  <a:lnTo>
                    <a:pt x="109080" y="186690"/>
                  </a:lnTo>
                  <a:lnTo>
                    <a:pt x="109080" y="190331"/>
                  </a:lnTo>
                  <a:lnTo>
                    <a:pt x="110947" y="192209"/>
                  </a:lnTo>
                  <a:lnTo>
                    <a:pt x="110947" y="190500"/>
                  </a:lnTo>
                  <a:lnTo>
                    <a:pt x="110032" y="190500"/>
                  </a:lnTo>
                  <a:lnTo>
                    <a:pt x="110032" y="186690"/>
                  </a:lnTo>
                  <a:close/>
                </a:path>
                <a:path w="240664" h="369570">
                  <a:moveTo>
                    <a:pt x="117436" y="176530"/>
                  </a:moveTo>
                  <a:lnTo>
                    <a:pt x="114655" y="176530"/>
                  </a:lnTo>
                  <a:lnTo>
                    <a:pt x="114655" y="180340"/>
                  </a:lnTo>
                  <a:lnTo>
                    <a:pt x="116471" y="180340"/>
                  </a:lnTo>
                  <a:lnTo>
                    <a:pt x="116471" y="189986"/>
                  </a:lnTo>
                  <a:lnTo>
                    <a:pt x="117386" y="190897"/>
                  </a:lnTo>
                  <a:lnTo>
                    <a:pt x="117386" y="187960"/>
                  </a:lnTo>
                  <a:lnTo>
                    <a:pt x="118351" y="187960"/>
                  </a:lnTo>
                  <a:lnTo>
                    <a:pt x="118351" y="182880"/>
                  </a:lnTo>
                  <a:lnTo>
                    <a:pt x="117436" y="182880"/>
                  </a:lnTo>
                  <a:lnTo>
                    <a:pt x="117436" y="176530"/>
                  </a:lnTo>
                  <a:close/>
                </a:path>
                <a:path w="240664" h="369570">
                  <a:moveTo>
                    <a:pt x="109080" y="190331"/>
                  </a:moveTo>
                  <a:lnTo>
                    <a:pt x="109080" y="190500"/>
                  </a:lnTo>
                  <a:lnTo>
                    <a:pt x="109247" y="190500"/>
                  </a:lnTo>
                  <a:lnTo>
                    <a:pt x="109080" y="190331"/>
                  </a:lnTo>
                  <a:close/>
                </a:path>
                <a:path w="240664" h="369570">
                  <a:moveTo>
                    <a:pt x="110032" y="183575"/>
                  </a:moveTo>
                  <a:lnTo>
                    <a:pt x="110032" y="190500"/>
                  </a:lnTo>
                  <a:lnTo>
                    <a:pt x="114655" y="190500"/>
                  </a:lnTo>
                  <a:lnTo>
                    <a:pt x="114635" y="188178"/>
                  </a:lnTo>
                  <a:lnTo>
                    <a:pt x="113160" y="186690"/>
                  </a:lnTo>
                  <a:lnTo>
                    <a:pt x="110947" y="186690"/>
                  </a:lnTo>
                  <a:lnTo>
                    <a:pt x="110947" y="184486"/>
                  </a:lnTo>
                  <a:lnTo>
                    <a:pt x="110032" y="183575"/>
                  </a:lnTo>
                  <a:close/>
                </a:path>
                <a:path w="240664" h="369570">
                  <a:moveTo>
                    <a:pt x="118351" y="187960"/>
                  </a:moveTo>
                  <a:lnTo>
                    <a:pt x="117386" y="187960"/>
                  </a:lnTo>
                  <a:lnTo>
                    <a:pt x="117386" y="190500"/>
                  </a:lnTo>
                  <a:lnTo>
                    <a:pt x="118351" y="190500"/>
                  </a:lnTo>
                  <a:lnTo>
                    <a:pt x="118351" y="187960"/>
                  </a:lnTo>
                  <a:close/>
                </a:path>
                <a:path w="240664" h="369570">
                  <a:moveTo>
                    <a:pt x="120167" y="172720"/>
                  </a:moveTo>
                  <a:lnTo>
                    <a:pt x="118351" y="172720"/>
                  </a:lnTo>
                  <a:lnTo>
                    <a:pt x="118351" y="190500"/>
                  </a:lnTo>
                  <a:lnTo>
                    <a:pt x="120167" y="190500"/>
                  </a:lnTo>
                  <a:lnTo>
                    <a:pt x="120167" y="172720"/>
                  </a:lnTo>
                  <a:close/>
                </a:path>
                <a:path w="240664" h="369570">
                  <a:moveTo>
                    <a:pt x="121094" y="184150"/>
                  </a:moveTo>
                  <a:lnTo>
                    <a:pt x="120167" y="184150"/>
                  </a:lnTo>
                  <a:lnTo>
                    <a:pt x="120167" y="190500"/>
                  </a:lnTo>
                  <a:lnTo>
                    <a:pt x="121094" y="190500"/>
                  </a:lnTo>
                  <a:lnTo>
                    <a:pt x="121094" y="184150"/>
                  </a:lnTo>
                  <a:close/>
                </a:path>
                <a:path w="240664" h="369570">
                  <a:moveTo>
                    <a:pt x="109334" y="182880"/>
                  </a:moveTo>
                  <a:lnTo>
                    <a:pt x="105460" y="186690"/>
                  </a:lnTo>
                  <a:lnTo>
                    <a:pt x="109080" y="190331"/>
                  </a:lnTo>
                  <a:lnTo>
                    <a:pt x="109080" y="186690"/>
                  </a:lnTo>
                  <a:lnTo>
                    <a:pt x="110032" y="186690"/>
                  </a:lnTo>
                  <a:lnTo>
                    <a:pt x="110032" y="183575"/>
                  </a:lnTo>
                  <a:lnTo>
                    <a:pt x="109334" y="182880"/>
                  </a:lnTo>
                  <a:close/>
                </a:path>
                <a:path w="240664" h="369570">
                  <a:moveTo>
                    <a:pt x="116471" y="184150"/>
                  </a:moveTo>
                  <a:lnTo>
                    <a:pt x="114655" y="184150"/>
                  </a:lnTo>
                  <a:lnTo>
                    <a:pt x="114676" y="188199"/>
                  </a:lnTo>
                  <a:lnTo>
                    <a:pt x="116471" y="189986"/>
                  </a:lnTo>
                  <a:lnTo>
                    <a:pt x="116471" y="184150"/>
                  </a:lnTo>
                  <a:close/>
                </a:path>
                <a:path w="240664" h="369570">
                  <a:moveTo>
                    <a:pt x="114655" y="188178"/>
                  </a:moveTo>
                  <a:lnTo>
                    <a:pt x="115658" y="189230"/>
                  </a:lnTo>
                  <a:lnTo>
                    <a:pt x="114655" y="188178"/>
                  </a:lnTo>
                  <a:close/>
                </a:path>
                <a:path w="240664" h="369570">
                  <a:moveTo>
                    <a:pt x="123863" y="185420"/>
                  </a:moveTo>
                  <a:lnTo>
                    <a:pt x="121094" y="185420"/>
                  </a:lnTo>
                  <a:lnTo>
                    <a:pt x="121094" y="189230"/>
                  </a:lnTo>
                  <a:lnTo>
                    <a:pt x="122046" y="189230"/>
                  </a:lnTo>
                  <a:lnTo>
                    <a:pt x="122046" y="186690"/>
                  </a:lnTo>
                  <a:lnTo>
                    <a:pt x="123863" y="186690"/>
                  </a:lnTo>
                  <a:lnTo>
                    <a:pt x="123863" y="185420"/>
                  </a:lnTo>
                  <a:close/>
                </a:path>
                <a:path w="240664" h="369570">
                  <a:moveTo>
                    <a:pt x="129412" y="186690"/>
                  </a:moveTo>
                  <a:lnTo>
                    <a:pt x="127571" y="186690"/>
                  </a:lnTo>
                  <a:lnTo>
                    <a:pt x="127571" y="189230"/>
                  </a:lnTo>
                  <a:lnTo>
                    <a:pt x="129412" y="189230"/>
                  </a:lnTo>
                  <a:lnTo>
                    <a:pt x="129412" y="186690"/>
                  </a:lnTo>
                  <a:close/>
                </a:path>
                <a:path w="240664" h="369570">
                  <a:moveTo>
                    <a:pt x="114004" y="187530"/>
                  </a:moveTo>
                  <a:lnTo>
                    <a:pt x="114655" y="188199"/>
                  </a:lnTo>
                  <a:lnTo>
                    <a:pt x="114004" y="187530"/>
                  </a:lnTo>
                  <a:close/>
                </a:path>
                <a:path w="240664" h="369570">
                  <a:moveTo>
                    <a:pt x="114655" y="185420"/>
                  </a:moveTo>
                  <a:lnTo>
                    <a:pt x="111950" y="185420"/>
                  </a:lnTo>
                  <a:lnTo>
                    <a:pt x="114655" y="188178"/>
                  </a:lnTo>
                  <a:lnTo>
                    <a:pt x="114655" y="185420"/>
                  </a:lnTo>
                  <a:close/>
                </a:path>
                <a:path w="240664" h="369570">
                  <a:moveTo>
                    <a:pt x="114655" y="184150"/>
                  </a:moveTo>
                  <a:lnTo>
                    <a:pt x="110947" y="184150"/>
                  </a:lnTo>
                  <a:lnTo>
                    <a:pt x="110947" y="184486"/>
                  </a:lnTo>
                  <a:lnTo>
                    <a:pt x="114004" y="187530"/>
                  </a:lnTo>
                  <a:lnTo>
                    <a:pt x="111950" y="185420"/>
                  </a:lnTo>
                  <a:lnTo>
                    <a:pt x="114655" y="185420"/>
                  </a:lnTo>
                  <a:lnTo>
                    <a:pt x="114655" y="184150"/>
                  </a:lnTo>
                  <a:close/>
                </a:path>
                <a:path w="240664" h="369570">
                  <a:moveTo>
                    <a:pt x="110947" y="184486"/>
                  </a:moveTo>
                  <a:lnTo>
                    <a:pt x="110947" y="186690"/>
                  </a:lnTo>
                  <a:lnTo>
                    <a:pt x="113160" y="186690"/>
                  </a:lnTo>
                  <a:lnTo>
                    <a:pt x="110947" y="184486"/>
                  </a:lnTo>
                  <a:close/>
                </a:path>
                <a:path w="240664" h="369570">
                  <a:moveTo>
                    <a:pt x="116471" y="180340"/>
                  </a:moveTo>
                  <a:lnTo>
                    <a:pt x="110032" y="180340"/>
                  </a:lnTo>
                  <a:lnTo>
                    <a:pt x="110032" y="183575"/>
                  </a:lnTo>
                  <a:lnTo>
                    <a:pt x="110947" y="184486"/>
                  </a:lnTo>
                  <a:lnTo>
                    <a:pt x="110947" y="184150"/>
                  </a:lnTo>
                  <a:lnTo>
                    <a:pt x="116471" y="184150"/>
                  </a:lnTo>
                  <a:lnTo>
                    <a:pt x="116471" y="180340"/>
                  </a:lnTo>
                  <a:close/>
                </a:path>
                <a:path w="240664" h="369570">
                  <a:moveTo>
                    <a:pt x="123863" y="182880"/>
                  </a:moveTo>
                  <a:lnTo>
                    <a:pt x="121094" y="182880"/>
                  </a:lnTo>
                  <a:lnTo>
                    <a:pt x="121094" y="184150"/>
                  </a:lnTo>
                  <a:lnTo>
                    <a:pt x="123863" y="184150"/>
                  </a:lnTo>
                  <a:lnTo>
                    <a:pt x="123863" y="182880"/>
                  </a:lnTo>
                  <a:close/>
                </a:path>
                <a:path w="240664" h="369570">
                  <a:moveTo>
                    <a:pt x="118351" y="176530"/>
                  </a:moveTo>
                  <a:lnTo>
                    <a:pt x="117436" y="176530"/>
                  </a:lnTo>
                  <a:lnTo>
                    <a:pt x="117436" y="182880"/>
                  </a:lnTo>
                  <a:lnTo>
                    <a:pt x="118351" y="182880"/>
                  </a:lnTo>
                  <a:lnTo>
                    <a:pt x="118351" y="176530"/>
                  </a:lnTo>
                  <a:close/>
                </a:path>
                <a:path w="240664" h="369570">
                  <a:moveTo>
                    <a:pt x="123863" y="176530"/>
                  </a:moveTo>
                  <a:lnTo>
                    <a:pt x="120167" y="176530"/>
                  </a:lnTo>
                  <a:lnTo>
                    <a:pt x="120167" y="182880"/>
                  </a:lnTo>
                  <a:lnTo>
                    <a:pt x="121094" y="182880"/>
                  </a:lnTo>
                  <a:lnTo>
                    <a:pt x="121094" y="180340"/>
                  </a:lnTo>
                  <a:lnTo>
                    <a:pt x="123863" y="180340"/>
                  </a:lnTo>
                  <a:lnTo>
                    <a:pt x="123863" y="176530"/>
                  </a:lnTo>
                  <a:close/>
                </a:path>
                <a:path w="240664" h="369570">
                  <a:moveTo>
                    <a:pt x="128485" y="176530"/>
                  </a:moveTo>
                  <a:lnTo>
                    <a:pt x="123863" y="176530"/>
                  </a:lnTo>
                  <a:lnTo>
                    <a:pt x="123863" y="182880"/>
                  </a:lnTo>
                  <a:lnTo>
                    <a:pt x="128485" y="182880"/>
                  </a:lnTo>
                  <a:lnTo>
                    <a:pt x="128485" y="176530"/>
                  </a:lnTo>
                  <a:close/>
                </a:path>
                <a:path w="240664" h="369570">
                  <a:moveTo>
                    <a:pt x="110032" y="157480"/>
                  </a:moveTo>
                  <a:lnTo>
                    <a:pt x="107251" y="157480"/>
                  </a:lnTo>
                  <a:lnTo>
                    <a:pt x="107251" y="176530"/>
                  </a:lnTo>
                  <a:lnTo>
                    <a:pt x="112775" y="176530"/>
                  </a:lnTo>
                  <a:lnTo>
                    <a:pt x="112775" y="175260"/>
                  </a:lnTo>
                  <a:lnTo>
                    <a:pt x="110032" y="175260"/>
                  </a:lnTo>
                  <a:lnTo>
                    <a:pt x="110032" y="170180"/>
                  </a:lnTo>
                  <a:lnTo>
                    <a:pt x="110947" y="170180"/>
                  </a:lnTo>
                  <a:lnTo>
                    <a:pt x="110947" y="163830"/>
                  </a:lnTo>
                  <a:lnTo>
                    <a:pt x="110032" y="163830"/>
                  </a:lnTo>
                  <a:lnTo>
                    <a:pt x="110032" y="157480"/>
                  </a:lnTo>
                  <a:close/>
                </a:path>
                <a:path w="240664" h="369570">
                  <a:moveTo>
                    <a:pt x="110947" y="170180"/>
                  </a:moveTo>
                  <a:lnTo>
                    <a:pt x="110032" y="170180"/>
                  </a:lnTo>
                  <a:lnTo>
                    <a:pt x="110032" y="175260"/>
                  </a:lnTo>
                  <a:lnTo>
                    <a:pt x="112775" y="175260"/>
                  </a:lnTo>
                  <a:lnTo>
                    <a:pt x="112775" y="172720"/>
                  </a:lnTo>
                  <a:lnTo>
                    <a:pt x="110947" y="172720"/>
                  </a:lnTo>
                  <a:lnTo>
                    <a:pt x="110947" y="170180"/>
                  </a:lnTo>
                  <a:close/>
                </a:path>
                <a:path w="240664" h="369570">
                  <a:moveTo>
                    <a:pt x="114655" y="157480"/>
                  </a:moveTo>
                  <a:lnTo>
                    <a:pt x="112775" y="157480"/>
                  </a:lnTo>
                  <a:lnTo>
                    <a:pt x="112775" y="175260"/>
                  </a:lnTo>
                  <a:lnTo>
                    <a:pt x="118351" y="175260"/>
                  </a:lnTo>
                  <a:lnTo>
                    <a:pt x="118351" y="172720"/>
                  </a:lnTo>
                  <a:lnTo>
                    <a:pt x="116471" y="172720"/>
                  </a:lnTo>
                  <a:lnTo>
                    <a:pt x="116471" y="168910"/>
                  </a:lnTo>
                  <a:lnTo>
                    <a:pt x="114655" y="168910"/>
                  </a:lnTo>
                  <a:lnTo>
                    <a:pt x="114655" y="163830"/>
                  </a:lnTo>
                  <a:lnTo>
                    <a:pt x="113728" y="163830"/>
                  </a:lnTo>
                  <a:lnTo>
                    <a:pt x="113728" y="158750"/>
                  </a:lnTo>
                  <a:lnTo>
                    <a:pt x="114655" y="158750"/>
                  </a:lnTo>
                  <a:lnTo>
                    <a:pt x="114655" y="157480"/>
                  </a:lnTo>
                  <a:close/>
                </a:path>
                <a:path w="240664" h="369570">
                  <a:moveTo>
                    <a:pt x="120167" y="156210"/>
                  </a:moveTo>
                  <a:lnTo>
                    <a:pt x="116471" y="156210"/>
                  </a:lnTo>
                  <a:lnTo>
                    <a:pt x="116471" y="172720"/>
                  </a:lnTo>
                  <a:lnTo>
                    <a:pt x="120167" y="172720"/>
                  </a:lnTo>
                  <a:lnTo>
                    <a:pt x="120167" y="175260"/>
                  </a:lnTo>
                  <a:lnTo>
                    <a:pt x="121094" y="175260"/>
                  </a:lnTo>
                  <a:lnTo>
                    <a:pt x="121094" y="171450"/>
                  </a:lnTo>
                  <a:lnTo>
                    <a:pt x="117386" y="171450"/>
                  </a:lnTo>
                  <a:lnTo>
                    <a:pt x="117386" y="158750"/>
                  </a:lnTo>
                  <a:lnTo>
                    <a:pt x="120167" y="158750"/>
                  </a:lnTo>
                  <a:lnTo>
                    <a:pt x="120167" y="156210"/>
                  </a:lnTo>
                  <a:close/>
                </a:path>
                <a:path w="240664" h="369570">
                  <a:moveTo>
                    <a:pt x="114655" y="156210"/>
                  </a:moveTo>
                  <a:lnTo>
                    <a:pt x="110947" y="156210"/>
                  </a:lnTo>
                  <a:lnTo>
                    <a:pt x="110947" y="172720"/>
                  </a:lnTo>
                  <a:lnTo>
                    <a:pt x="112775" y="172720"/>
                  </a:lnTo>
                  <a:lnTo>
                    <a:pt x="112775" y="157480"/>
                  </a:lnTo>
                  <a:lnTo>
                    <a:pt x="114655" y="157480"/>
                  </a:lnTo>
                  <a:lnTo>
                    <a:pt x="114655" y="156210"/>
                  </a:lnTo>
                  <a:close/>
                </a:path>
                <a:path w="240664" h="369570">
                  <a:moveTo>
                    <a:pt x="107251" y="158750"/>
                  </a:moveTo>
                  <a:lnTo>
                    <a:pt x="106337" y="158750"/>
                  </a:lnTo>
                  <a:lnTo>
                    <a:pt x="106337" y="171450"/>
                  </a:lnTo>
                  <a:lnTo>
                    <a:pt x="107251" y="171450"/>
                  </a:lnTo>
                  <a:lnTo>
                    <a:pt x="107251" y="158750"/>
                  </a:lnTo>
                  <a:close/>
                </a:path>
                <a:path w="240664" h="369570">
                  <a:moveTo>
                    <a:pt x="121094" y="170180"/>
                  </a:moveTo>
                  <a:lnTo>
                    <a:pt x="117386" y="170180"/>
                  </a:lnTo>
                  <a:lnTo>
                    <a:pt x="117386" y="171450"/>
                  </a:lnTo>
                  <a:lnTo>
                    <a:pt x="121094" y="171450"/>
                  </a:lnTo>
                  <a:lnTo>
                    <a:pt x="121094" y="170180"/>
                  </a:lnTo>
                  <a:close/>
                </a:path>
                <a:path w="240664" h="369570">
                  <a:moveTo>
                    <a:pt x="116471" y="156210"/>
                  </a:moveTo>
                  <a:lnTo>
                    <a:pt x="114655" y="156210"/>
                  </a:lnTo>
                  <a:lnTo>
                    <a:pt x="114655" y="168910"/>
                  </a:lnTo>
                  <a:lnTo>
                    <a:pt x="116471" y="168910"/>
                  </a:lnTo>
                  <a:lnTo>
                    <a:pt x="116471" y="156210"/>
                  </a:lnTo>
                  <a:close/>
                </a:path>
                <a:path w="240664" h="369570">
                  <a:moveTo>
                    <a:pt x="120167" y="158750"/>
                  </a:moveTo>
                  <a:lnTo>
                    <a:pt x="117386" y="158750"/>
                  </a:lnTo>
                  <a:lnTo>
                    <a:pt x="117386" y="168910"/>
                  </a:lnTo>
                  <a:lnTo>
                    <a:pt x="118351" y="168910"/>
                  </a:lnTo>
                  <a:lnTo>
                    <a:pt x="118351" y="161290"/>
                  </a:lnTo>
                  <a:lnTo>
                    <a:pt x="120167" y="161290"/>
                  </a:lnTo>
                  <a:lnTo>
                    <a:pt x="120167" y="158750"/>
                  </a:lnTo>
                  <a:close/>
                </a:path>
                <a:path w="240664" h="369570">
                  <a:moveTo>
                    <a:pt x="120167" y="161290"/>
                  </a:moveTo>
                  <a:lnTo>
                    <a:pt x="118351" y="161290"/>
                  </a:lnTo>
                  <a:lnTo>
                    <a:pt x="118351" y="168910"/>
                  </a:lnTo>
                  <a:lnTo>
                    <a:pt x="120167" y="168910"/>
                  </a:lnTo>
                  <a:lnTo>
                    <a:pt x="120167" y="161290"/>
                  </a:lnTo>
                  <a:close/>
                </a:path>
                <a:path w="240664" h="369570">
                  <a:moveTo>
                    <a:pt x="121094" y="157480"/>
                  </a:moveTo>
                  <a:lnTo>
                    <a:pt x="120167" y="157480"/>
                  </a:lnTo>
                  <a:lnTo>
                    <a:pt x="120167" y="167640"/>
                  </a:lnTo>
                  <a:lnTo>
                    <a:pt x="122974" y="167640"/>
                  </a:lnTo>
                  <a:lnTo>
                    <a:pt x="122974" y="163830"/>
                  </a:lnTo>
                  <a:lnTo>
                    <a:pt x="121094" y="163830"/>
                  </a:lnTo>
                  <a:lnTo>
                    <a:pt x="121094" y="157480"/>
                  </a:lnTo>
                  <a:close/>
                </a:path>
                <a:path w="240664" h="369570">
                  <a:moveTo>
                    <a:pt x="123863" y="162560"/>
                  </a:moveTo>
                  <a:lnTo>
                    <a:pt x="122974" y="162560"/>
                  </a:lnTo>
                  <a:lnTo>
                    <a:pt x="122974" y="167640"/>
                  </a:lnTo>
                  <a:lnTo>
                    <a:pt x="134035" y="167640"/>
                  </a:lnTo>
                  <a:lnTo>
                    <a:pt x="134035" y="165100"/>
                  </a:lnTo>
                  <a:lnTo>
                    <a:pt x="123863" y="165100"/>
                  </a:lnTo>
                  <a:lnTo>
                    <a:pt x="123863" y="162560"/>
                  </a:lnTo>
                  <a:close/>
                </a:path>
                <a:path w="240664" h="369570">
                  <a:moveTo>
                    <a:pt x="124790" y="161290"/>
                  </a:moveTo>
                  <a:lnTo>
                    <a:pt x="123863" y="161290"/>
                  </a:lnTo>
                  <a:lnTo>
                    <a:pt x="123863" y="165100"/>
                  </a:lnTo>
                  <a:lnTo>
                    <a:pt x="127596" y="165100"/>
                  </a:lnTo>
                  <a:lnTo>
                    <a:pt x="127596" y="163830"/>
                  </a:lnTo>
                  <a:lnTo>
                    <a:pt x="124790" y="163830"/>
                  </a:lnTo>
                  <a:lnTo>
                    <a:pt x="124790" y="161290"/>
                  </a:lnTo>
                  <a:close/>
                </a:path>
                <a:path w="240664" h="369570">
                  <a:moveTo>
                    <a:pt x="136817" y="156210"/>
                  </a:moveTo>
                  <a:lnTo>
                    <a:pt x="131292" y="156210"/>
                  </a:lnTo>
                  <a:lnTo>
                    <a:pt x="131292" y="161290"/>
                  </a:lnTo>
                  <a:lnTo>
                    <a:pt x="127596" y="161290"/>
                  </a:lnTo>
                  <a:lnTo>
                    <a:pt x="127596" y="165100"/>
                  </a:lnTo>
                  <a:lnTo>
                    <a:pt x="133108" y="165100"/>
                  </a:lnTo>
                  <a:lnTo>
                    <a:pt x="133108" y="160020"/>
                  </a:lnTo>
                  <a:lnTo>
                    <a:pt x="136817" y="160020"/>
                  </a:lnTo>
                  <a:lnTo>
                    <a:pt x="136817" y="156210"/>
                  </a:lnTo>
                  <a:close/>
                </a:path>
                <a:path w="240664" h="369570">
                  <a:moveTo>
                    <a:pt x="134035" y="162560"/>
                  </a:moveTo>
                  <a:lnTo>
                    <a:pt x="133108" y="162560"/>
                  </a:lnTo>
                  <a:lnTo>
                    <a:pt x="133108" y="165100"/>
                  </a:lnTo>
                  <a:lnTo>
                    <a:pt x="134035" y="165100"/>
                  </a:lnTo>
                  <a:lnTo>
                    <a:pt x="134035" y="162560"/>
                  </a:lnTo>
                  <a:close/>
                </a:path>
                <a:path w="240664" h="369570">
                  <a:moveTo>
                    <a:pt x="116471" y="153670"/>
                  </a:moveTo>
                  <a:lnTo>
                    <a:pt x="110032" y="153670"/>
                  </a:lnTo>
                  <a:lnTo>
                    <a:pt x="110032" y="163830"/>
                  </a:lnTo>
                  <a:lnTo>
                    <a:pt x="110947" y="163830"/>
                  </a:lnTo>
                  <a:lnTo>
                    <a:pt x="110947" y="156210"/>
                  </a:lnTo>
                  <a:lnTo>
                    <a:pt x="116471" y="156210"/>
                  </a:lnTo>
                  <a:lnTo>
                    <a:pt x="116471" y="153670"/>
                  </a:lnTo>
                  <a:close/>
                </a:path>
                <a:path w="240664" h="369570">
                  <a:moveTo>
                    <a:pt x="114655" y="158750"/>
                  </a:moveTo>
                  <a:lnTo>
                    <a:pt x="113728" y="158750"/>
                  </a:lnTo>
                  <a:lnTo>
                    <a:pt x="113728" y="163830"/>
                  </a:lnTo>
                  <a:lnTo>
                    <a:pt x="114655" y="163830"/>
                  </a:lnTo>
                  <a:lnTo>
                    <a:pt x="114655" y="158750"/>
                  </a:lnTo>
                  <a:close/>
                </a:path>
                <a:path w="240664" h="369570">
                  <a:moveTo>
                    <a:pt x="122046" y="160020"/>
                  </a:moveTo>
                  <a:lnTo>
                    <a:pt x="121094" y="160020"/>
                  </a:lnTo>
                  <a:lnTo>
                    <a:pt x="121094" y="163830"/>
                  </a:lnTo>
                  <a:lnTo>
                    <a:pt x="122046" y="163830"/>
                  </a:lnTo>
                  <a:lnTo>
                    <a:pt x="122046" y="160020"/>
                  </a:lnTo>
                  <a:close/>
                </a:path>
                <a:path w="240664" h="369570">
                  <a:moveTo>
                    <a:pt x="124790" y="160020"/>
                  </a:moveTo>
                  <a:lnTo>
                    <a:pt x="122046" y="160020"/>
                  </a:lnTo>
                  <a:lnTo>
                    <a:pt x="122046" y="163830"/>
                  </a:lnTo>
                  <a:lnTo>
                    <a:pt x="122974" y="163830"/>
                  </a:lnTo>
                  <a:lnTo>
                    <a:pt x="122974" y="162560"/>
                  </a:lnTo>
                  <a:lnTo>
                    <a:pt x="123863" y="162560"/>
                  </a:lnTo>
                  <a:lnTo>
                    <a:pt x="123863" y="161290"/>
                  </a:lnTo>
                  <a:lnTo>
                    <a:pt x="124790" y="161290"/>
                  </a:lnTo>
                  <a:lnTo>
                    <a:pt x="124790" y="160020"/>
                  </a:lnTo>
                  <a:close/>
                </a:path>
                <a:path w="240664" h="369570">
                  <a:moveTo>
                    <a:pt x="126682" y="148590"/>
                  </a:moveTo>
                  <a:lnTo>
                    <a:pt x="123863" y="148590"/>
                  </a:lnTo>
                  <a:lnTo>
                    <a:pt x="123863" y="156210"/>
                  </a:lnTo>
                  <a:lnTo>
                    <a:pt x="121094" y="156210"/>
                  </a:lnTo>
                  <a:lnTo>
                    <a:pt x="121094" y="158750"/>
                  </a:lnTo>
                  <a:lnTo>
                    <a:pt x="124790" y="158750"/>
                  </a:lnTo>
                  <a:lnTo>
                    <a:pt x="124790" y="163830"/>
                  </a:lnTo>
                  <a:lnTo>
                    <a:pt x="127571" y="163830"/>
                  </a:lnTo>
                  <a:lnTo>
                    <a:pt x="127571" y="151130"/>
                  </a:lnTo>
                  <a:lnTo>
                    <a:pt x="126682" y="151130"/>
                  </a:lnTo>
                  <a:lnTo>
                    <a:pt x="126682" y="148590"/>
                  </a:lnTo>
                  <a:close/>
                </a:path>
                <a:path w="240664" h="369570">
                  <a:moveTo>
                    <a:pt x="127596" y="162560"/>
                  </a:moveTo>
                  <a:lnTo>
                    <a:pt x="127571" y="163830"/>
                  </a:lnTo>
                  <a:lnTo>
                    <a:pt x="127596" y="162560"/>
                  </a:lnTo>
                  <a:close/>
                </a:path>
                <a:path w="240664" h="369570">
                  <a:moveTo>
                    <a:pt x="131292" y="156210"/>
                  </a:moveTo>
                  <a:lnTo>
                    <a:pt x="127571" y="156210"/>
                  </a:lnTo>
                  <a:lnTo>
                    <a:pt x="127571" y="160020"/>
                  </a:lnTo>
                  <a:lnTo>
                    <a:pt x="131292" y="160020"/>
                  </a:lnTo>
                  <a:lnTo>
                    <a:pt x="131292" y="156210"/>
                  </a:lnTo>
                  <a:close/>
                </a:path>
                <a:path w="240664" h="369570">
                  <a:moveTo>
                    <a:pt x="121094" y="153670"/>
                  </a:moveTo>
                  <a:lnTo>
                    <a:pt x="118351" y="153670"/>
                  </a:lnTo>
                  <a:lnTo>
                    <a:pt x="118351" y="156210"/>
                  </a:lnTo>
                  <a:lnTo>
                    <a:pt x="121094" y="156210"/>
                  </a:lnTo>
                  <a:lnTo>
                    <a:pt x="121094" y="153670"/>
                  </a:lnTo>
                  <a:close/>
                </a:path>
                <a:path w="240664" h="369570">
                  <a:moveTo>
                    <a:pt x="96164" y="144780"/>
                  </a:moveTo>
                  <a:lnTo>
                    <a:pt x="92455" y="144780"/>
                  </a:lnTo>
                  <a:lnTo>
                    <a:pt x="92455" y="152400"/>
                  </a:lnTo>
                  <a:lnTo>
                    <a:pt x="122046" y="152400"/>
                  </a:lnTo>
                  <a:lnTo>
                    <a:pt x="122046" y="156210"/>
                  </a:lnTo>
                  <a:lnTo>
                    <a:pt x="123863" y="156210"/>
                  </a:lnTo>
                  <a:lnTo>
                    <a:pt x="123863" y="154940"/>
                  </a:lnTo>
                  <a:lnTo>
                    <a:pt x="122974" y="154940"/>
                  </a:lnTo>
                  <a:lnTo>
                    <a:pt x="122974" y="151130"/>
                  </a:lnTo>
                  <a:lnTo>
                    <a:pt x="102590" y="151130"/>
                  </a:lnTo>
                  <a:lnTo>
                    <a:pt x="102590" y="148590"/>
                  </a:lnTo>
                  <a:lnTo>
                    <a:pt x="96164" y="148590"/>
                  </a:lnTo>
                  <a:lnTo>
                    <a:pt x="96164" y="144780"/>
                  </a:lnTo>
                  <a:close/>
                </a:path>
                <a:path w="240664" h="369570">
                  <a:moveTo>
                    <a:pt x="123863" y="149860"/>
                  </a:moveTo>
                  <a:lnTo>
                    <a:pt x="122974" y="149860"/>
                  </a:lnTo>
                  <a:lnTo>
                    <a:pt x="122974" y="154940"/>
                  </a:lnTo>
                  <a:lnTo>
                    <a:pt x="123863" y="154940"/>
                  </a:lnTo>
                  <a:lnTo>
                    <a:pt x="123863" y="149860"/>
                  </a:lnTo>
                  <a:close/>
                </a:path>
                <a:path w="240664" h="369570">
                  <a:moveTo>
                    <a:pt x="134035" y="149860"/>
                  </a:moveTo>
                  <a:lnTo>
                    <a:pt x="130378" y="149860"/>
                  </a:lnTo>
                  <a:lnTo>
                    <a:pt x="130378" y="154940"/>
                  </a:lnTo>
                  <a:lnTo>
                    <a:pt x="134035" y="154940"/>
                  </a:lnTo>
                  <a:lnTo>
                    <a:pt x="134035" y="149860"/>
                  </a:lnTo>
                  <a:close/>
                </a:path>
                <a:path w="240664" h="369570">
                  <a:moveTo>
                    <a:pt x="134988" y="149860"/>
                  </a:moveTo>
                  <a:lnTo>
                    <a:pt x="134035" y="149860"/>
                  </a:lnTo>
                  <a:lnTo>
                    <a:pt x="134035" y="154940"/>
                  </a:lnTo>
                  <a:lnTo>
                    <a:pt x="141427" y="154940"/>
                  </a:lnTo>
                  <a:lnTo>
                    <a:pt x="141427" y="152400"/>
                  </a:lnTo>
                  <a:lnTo>
                    <a:pt x="134988" y="152400"/>
                  </a:lnTo>
                  <a:lnTo>
                    <a:pt x="134988" y="149860"/>
                  </a:lnTo>
                  <a:close/>
                </a:path>
                <a:path w="240664" h="369570">
                  <a:moveTo>
                    <a:pt x="118351" y="152400"/>
                  </a:moveTo>
                  <a:lnTo>
                    <a:pt x="116471" y="152400"/>
                  </a:lnTo>
                  <a:lnTo>
                    <a:pt x="116471" y="153670"/>
                  </a:lnTo>
                  <a:lnTo>
                    <a:pt x="118351" y="153670"/>
                  </a:lnTo>
                  <a:lnTo>
                    <a:pt x="118351" y="152400"/>
                  </a:lnTo>
                  <a:close/>
                </a:path>
                <a:path w="240664" h="369570">
                  <a:moveTo>
                    <a:pt x="128485" y="148590"/>
                  </a:moveTo>
                  <a:lnTo>
                    <a:pt x="127571" y="148590"/>
                  </a:lnTo>
                  <a:lnTo>
                    <a:pt x="127571" y="152400"/>
                  </a:lnTo>
                  <a:lnTo>
                    <a:pt x="130378" y="152400"/>
                  </a:lnTo>
                  <a:lnTo>
                    <a:pt x="130378" y="151130"/>
                  </a:lnTo>
                  <a:lnTo>
                    <a:pt x="128485" y="151130"/>
                  </a:lnTo>
                  <a:lnTo>
                    <a:pt x="128485" y="148590"/>
                  </a:lnTo>
                  <a:close/>
                </a:path>
                <a:path w="240664" h="369570">
                  <a:moveTo>
                    <a:pt x="137731" y="130810"/>
                  </a:moveTo>
                  <a:lnTo>
                    <a:pt x="134073" y="130810"/>
                  </a:lnTo>
                  <a:lnTo>
                    <a:pt x="134073" y="137160"/>
                  </a:lnTo>
                  <a:lnTo>
                    <a:pt x="131292" y="137160"/>
                  </a:lnTo>
                  <a:lnTo>
                    <a:pt x="131292" y="140970"/>
                  </a:lnTo>
                  <a:lnTo>
                    <a:pt x="134988" y="140970"/>
                  </a:lnTo>
                  <a:lnTo>
                    <a:pt x="134988" y="152400"/>
                  </a:lnTo>
                  <a:lnTo>
                    <a:pt x="141427" y="152400"/>
                  </a:lnTo>
                  <a:lnTo>
                    <a:pt x="141427" y="151130"/>
                  </a:lnTo>
                  <a:lnTo>
                    <a:pt x="137731" y="151130"/>
                  </a:lnTo>
                  <a:lnTo>
                    <a:pt x="137731" y="146050"/>
                  </a:lnTo>
                  <a:lnTo>
                    <a:pt x="140512" y="146050"/>
                  </a:lnTo>
                  <a:lnTo>
                    <a:pt x="140512" y="144780"/>
                  </a:lnTo>
                  <a:lnTo>
                    <a:pt x="136817" y="144780"/>
                  </a:lnTo>
                  <a:lnTo>
                    <a:pt x="136817" y="134620"/>
                  </a:lnTo>
                  <a:lnTo>
                    <a:pt x="138696" y="134620"/>
                  </a:lnTo>
                  <a:lnTo>
                    <a:pt x="138696" y="133350"/>
                  </a:lnTo>
                  <a:lnTo>
                    <a:pt x="137731" y="133350"/>
                  </a:lnTo>
                  <a:lnTo>
                    <a:pt x="137731" y="130810"/>
                  </a:lnTo>
                  <a:close/>
                </a:path>
                <a:path w="240664" h="369570">
                  <a:moveTo>
                    <a:pt x="97980" y="142240"/>
                  </a:moveTo>
                  <a:lnTo>
                    <a:pt x="91541" y="142240"/>
                  </a:lnTo>
                  <a:lnTo>
                    <a:pt x="91541" y="151130"/>
                  </a:lnTo>
                  <a:lnTo>
                    <a:pt x="92455" y="151130"/>
                  </a:lnTo>
                  <a:lnTo>
                    <a:pt x="92455" y="144780"/>
                  </a:lnTo>
                  <a:lnTo>
                    <a:pt x="97980" y="144780"/>
                  </a:lnTo>
                  <a:lnTo>
                    <a:pt x="97980" y="142240"/>
                  </a:lnTo>
                  <a:close/>
                </a:path>
                <a:path w="240664" h="369570">
                  <a:moveTo>
                    <a:pt x="117436" y="148590"/>
                  </a:moveTo>
                  <a:lnTo>
                    <a:pt x="102590" y="148590"/>
                  </a:lnTo>
                  <a:lnTo>
                    <a:pt x="102590" y="151130"/>
                  </a:lnTo>
                  <a:lnTo>
                    <a:pt x="117436" y="151130"/>
                  </a:lnTo>
                  <a:lnTo>
                    <a:pt x="117436" y="148590"/>
                  </a:lnTo>
                  <a:close/>
                </a:path>
                <a:path w="240664" h="369570">
                  <a:moveTo>
                    <a:pt x="126682" y="146050"/>
                  </a:moveTo>
                  <a:lnTo>
                    <a:pt x="117436" y="146050"/>
                  </a:lnTo>
                  <a:lnTo>
                    <a:pt x="117436" y="151130"/>
                  </a:lnTo>
                  <a:lnTo>
                    <a:pt x="122974" y="151130"/>
                  </a:lnTo>
                  <a:lnTo>
                    <a:pt x="122974" y="149860"/>
                  </a:lnTo>
                  <a:lnTo>
                    <a:pt x="123863" y="149860"/>
                  </a:lnTo>
                  <a:lnTo>
                    <a:pt x="123863" y="148590"/>
                  </a:lnTo>
                  <a:lnTo>
                    <a:pt x="126682" y="148590"/>
                  </a:lnTo>
                  <a:lnTo>
                    <a:pt x="126682" y="146050"/>
                  </a:lnTo>
                  <a:close/>
                </a:path>
                <a:path w="240664" h="369570">
                  <a:moveTo>
                    <a:pt x="128485" y="146050"/>
                  </a:moveTo>
                  <a:lnTo>
                    <a:pt x="126682" y="146050"/>
                  </a:lnTo>
                  <a:lnTo>
                    <a:pt x="126682" y="151130"/>
                  </a:lnTo>
                  <a:lnTo>
                    <a:pt x="127571" y="151130"/>
                  </a:lnTo>
                  <a:lnTo>
                    <a:pt x="127571" y="148590"/>
                  </a:lnTo>
                  <a:lnTo>
                    <a:pt x="128485" y="148590"/>
                  </a:lnTo>
                  <a:lnTo>
                    <a:pt x="128485" y="146050"/>
                  </a:lnTo>
                  <a:close/>
                </a:path>
                <a:path w="240664" h="369570">
                  <a:moveTo>
                    <a:pt x="130378" y="149860"/>
                  </a:moveTo>
                  <a:lnTo>
                    <a:pt x="128485" y="149860"/>
                  </a:lnTo>
                  <a:lnTo>
                    <a:pt x="128485" y="151130"/>
                  </a:lnTo>
                  <a:lnTo>
                    <a:pt x="130378" y="151130"/>
                  </a:lnTo>
                  <a:lnTo>
                    <a:pt x="130378" y="149860"/>
                  </a:lnTo>
                  <a:close/>
                </a:path>
                <a:path w="240664" h="369570">
                  <a:moveTo>
                    <a:pt x="141427" y="149860"/>
                  </a:moveTo>
                  <a:lnTo>
                    <a:pt x="137731" y="149860"/>
                  </a:lnTo>
                  <a:lnTo>
                    <a:pt x="137731" y="151130"/>
                  </a:lnTo>
                  <a:lnTo>
                    <a:pt x="141427" y="151130"/>
                  </a:lnTo>
                  <a:lnTo>
                    <a:pt x="141427" y="149860"/>
                  </a:lnTo>
                  <a:close/>
                </a:path>
                <a:path w="240664" h="369570">
                  <a:moveTo>
                    <a:pt x="97980" y="144780"/>
                  </a:moveTo>
                  <a:lnTo>
                    <a:pt x="96164" y="144780"/>
                  </a:lnTo>
                  <a:lnTo>
                    <a:pt x="96164" y="148590"/>
                  </a:lnTo>
                  <a:lnTo>
                    <a:pt x="97980" y="148590"/>
                  </a:lnTo>
                  <a:lnTo>
                    <a:pt x="97980" y="144780"/>
                  </a:lnTo>
                  <a:close/>
                </a:path>
                <a:path w="240664" h="369570">
                  <a:moveTo>
                    <a:pt x="101676" y="140970"/>
                  </a:moveTo>
                  <a:lnTo>
                    <a:pt x="97980" y="140970"/>
                  </a:lnTo>
                  <a:lnTo>
                    <a:pt x="97980" y="148590"/>
                  </a:lnTo>
                  <a:lnTo>
                    <a:pt x="101676" y="148590"/>
                  </a:lnTo>
                  <a:lnTo>
                    <a:pt x="101676" y="140970"/>
                  </a:lnTo>
                  <a:close/>
                </a:path>
                <a:path w="240664" h="369570">
                  <a:moveTo>
                    <a:pt x="131292" y="140970"/>
                  </a:moveTo>
                  <a:lnTo>
                    <a:pt x="101676" y="140970"/>
                  </a:lnTo>
                  <a:lnTo>
                    <a:pt x="101676" y="148590"/>
                  </a:lnTo>
                  <a:lnTo>
                    <a:pt x="102590" y="148590"/>
                  </a:lnTo>
                  <a:lnTo>
                    <a:pt x="102590" y="142240"/>
                  </a:lnTo>
                  <a:lnTo>
                    <a:pt x="131292" y="142240"/>
                  </a:lnTo>
                  <a:lnTo>
                    <a:pt x="131292" y="140970"/>
                  </a:lnTo>
                  <a:close/>
                </a:path>
                <a:path w="240664" h="369570">
                  <a:moveTo>
                    <a:pt x="134988" y="146050"/>
                  </a:moveTo>
                  <a:lnTo>
                    <a:pt x="128485" y="146050"/>
                  </a:lnTo>
                  <a:lnTo>
                    <a:pt x="128485" y="148590"/>
                  </a:lnTo>
                  <a:lnTo>
                    <a:pt x="134988" y="148590"/>
                  </a:lnTo>
                  <a:lnTo>
                    <a:pt x="134988" y="146050"/>
                  </a:lnTo>
                  <a:close/>
                </a:path>
                <a:path w="240664" h="369570">
                  <a:moveTo>
                    <a:pt x="140512" y="146050"/>
                  </a:moveTo>
                  <a:lnTo>
                    <a:pt x="137731" y="146050"/>
                  </a:lnTo>
                  <a:lnTo>
                    <a:pt x="137731" y="148590"/>
                  </a:lnTo>
                  <a:lnTo>
                    <a:pt x="140512" y="148590"/>
                  </a:lnTo>
                  <a:lnTo>
                    <a:pt x="140512" y="146050"/>
                  </a:lnTo>
                  <a:close/>
                </a:path>
                <a:path w="240664" h="369570">
                  <a:moveTo>
                    <a:pt x="131292" y="142240"/>
                  </a:moveTo>
                  <a:lnTo>
                    <a:pt x="102590" y="142240"/>
                  </a:lnTo>
                  <a:lnTo>
                    <a:pt x="102590" y="144780"/>
                  </a:lnTo>
                  <a:lnTo>
                    <a:pt x="131292" y="144780"/>
                  </a:lnTo>
                  <a:lnTo>
                    <a:pt x="131292" y="142240"/>
                  </a:lnTo>
                  <a:close/>
                </a:path>
                <a:path w="240664" h="369570">
                  <a:moveTo>
                    <a:pt x="140512" y="137160"/>
                  </a:moveTo>
                  <a:lnTo>
                    <a:pt x="136817" y="137160"/>
                  </a:lnTo>
                  <a:lnTo>
                    <a:pt x="136817" y="140970"/>
                  </a:lnTo>
                  <a:lnTo>
                    <a:pt x="138696" y="140970"/>
                  </a:lnTo>
                  <a:lnTo>
                    <a:pt x="138696" y="144780"/>
                  </a:lnTo>
                  <a:lnTo>
                    <a:pt x="140512" y="144780"/>
                  </a:lnTo>
                  <a:lnTo>
                    <a:pt x="140512" y="137160"/>
                  </a:lnTo>
                  <a:close/>
                </a:path>
                <a:path w="240664" h="369570">
                  <a:moveTo>
                    <a:pt x="142392" y="137160"/>
                  </a:moveTo>
                  <a:lnTo>
                    <a:pt x="140512" y="137160"/>
                  </a:lnTo>
                  <a:lnTo>
                    <a:pt x="140512" y="144780"/>
                  </a:lnTo>
                  <a:lnTo>
                    <a:pt x="144208" y="144780"/>
                  </a:lnTo>
                  <a:lnTo>
                    <a:pt x="144208" y="140970"/>
                  </a:lnTo>
                  <a:lnTo>
                    <a:pt x="142392" y="140970"/>
                  </a:lnTo>
                  <a:lnTo>
                    <a:pt x="142392" y="137160"/>
                  </a:lnTo>
                  <a:close/>
                </a:path>
                <a:path w="240664" h="369570">
                  <a:moveTo>
                    <a:pt x="146088" y="137160"/>
                  </a:moveTo>
                  <a:lnTo>
                    <a:pt x="144208" y="137160"/>
                  </a:lnTo>
                  <a:lnTo>
                    <a:pt x="144208" y="144780"/>
                  </a:lnTo>
                  <a:lnTo>
                    <a:pt x="145173" y="144780"/>
                  </a:lnTo>
                  <a:lnTo>
                    <a:pt x="145173" y="138430"/>
                  </a:lnTo>
                  <a:lnTo>
                    <a:pt x="146088" y="138430"/>
                  </a:lnTo>
                  <a:lnTo>
                    <a:pt x="146088" y="137160"/>
                  </a:lnTo>
                  <a:close/>
                </a:path>
                <a:path w="240664" h="369570">
                  <a:moveTo>
                    <a:pt x="146088" y="138430"/>
                  </a:moveTo>
                  <a:lnTo>
                    <a:pt x="145173" y="138430"/>
                  </a:lnTo>
                  <a:lnTo>
                    <a:pt x="145173" y="144780"/>
                  </a:lnTo>
                  <a:lnTo>
                    <a:pt x="156222" y="144780"/>
                  </a:lnTo>
                  <a:lnTo>
                    <a:pt x="156222" y="140970"/>
                  </a:lnTo>
                  <a:lnTo>
                    <a:pt x="146088" y="140970"/>
                  </a:lnTo>
                  <a:lnTo>
                    <a:pt x="146088" y="138430"/>
                  </a:lnTo>
                  <a:close/>
                </a:path>
                <a:path w="240664" h="369570">
                  <a:moveTo>
                    <a:pt x="144208" y="137160"/>
                  </a:moveTo>
                  <a:lnTo>
                    <a:pt x="142392" y="137160"/>
                  </a:lnTo>
                  <a:lnTo>
                    <a:pt x="142392" y="140970"/>
                  </a:lnTo>
                  <a:lnTo>
                    <a:pt x="144208" y="140970"/>
                  </a:lnTo>
                  <a:lnTo>
                    <a:pt x="144208" y="137160"/>
                  </a:lnTo>
                  <a:close/>
                </a:path>
                <a:path w="240664" h="369570">
                  <a:moveTo>
                    <a:pt x="148869" y="130810"/>
                  </a:moveTo>
                  <a:lnTo>
                    <a:pt x="146088" y="130810"/>
                  </a:lnTo>
                  <a:lnTo>
                    <a:pt x="146088" y="140970"/>
                  </a:lnTo>
                  <a:lnTo>
                    <a:pt x="147904" y="140970"/>
                  </a:lnTo>
                  <a:lnTo>
                    <a:pt x="147904" y="134620"/>
                  </a:lnTo>
                  <a:lnTo>
                    <a:pt x="148869" y="134620"/>
                  </a:lnTo>
                  <a:lnTo>
                    <a:pt x="148869" y="130810"/>
                  </a:lnTo>
                  <a:close/>
                </a:path>
                <a:path w="240664" h="369570">
                  <a:moveTo>
                    <a:pt x="148869" y="134620"/>
                  </a:moveTo>
                  <a:lnTo>
                    <a:pt x="147904" y="134620"/>
                  </a:lnTo>
                  <a:lnTo>
                    <a:pt x="147904" y="140970"/>
                  </a:lnTo>
                  <a:lnTo>
                    <a:pt x="156222" y="140970"/>
                  </a:lnTo>
                  <a:lnTo>
                    <a:pt x="156222" y="138430"/>
                  </a:lnTo>
                  <a:lnTo>
                    <a:pt x="149783" y="138430"/>
                  </a:lnTo>
                  <a:lnTo>
                    <a:pt x="149783" y="137160"/>
                  </a:lnTo>
                  <a:lnTo>
                    <a:pt x="148869" y="137160"/>
                  </a:lnTo>
                  <a:lnTo>
                    <a:pt x="148869" y="134620"/>
                  </a:lnTo>
                  <a:close/>
                </a:path>
                <a:path w="240664" h="369570">
                  <a:moveTo>
                    <a:pt x="151612" y="130810"/>
                  </a:moveTo>
                  <a:lnTo>
                    <a:pt x="149783" y="130810"/>
                  </a:lnTo>
                  <a:lnTo>
                    <a:pt x="149783" y="138430"/>
                  </a:lnTo>
                  <a:lnTo>
                    <a:pt x="153492" y="138430"/>
                  </a:lnTo>
                  <a:lnTo>
                    <a:pt x="153492" y="137160"/>
                  </a:lnTo>
                  <a:lnTo>
                    <a:pt x="151612" y="137160"/>
                  </a:lnTo>
                  <a:lnTo>
                    <a:pt x="151612" y="130810"/>
                  </a:lnTo>
                  <a:close/>
                </a:path>
                <a:path w="240664" h="369570">
                  <a:moveTo>
                    <a:pt x="157187" y="129540"/>
                  </a:moveTo>
                  <a:lnTo>
                    <a:pt x="153492" y="129540"/>
                  </a:lnTo>
                  <a:lnTo>
                    <a:pt x="153492" y="138430"/>
                  </a:lnTo>
                  <a:lnTo>
                    <a:pt x="155308" y="138430"/>
                  </a:lnTo>
                  <a:lnTo>
                    <a:pt x="155308" y="130810"/>
                  </a:lnTo>
                  <a:lnTo>
                    <a:pt x="157187" y="130810"/>
                  </a:lnTo>
                  <a:lnTo>
                    <a:pt x="157187" y="129540"/>
                  </a:lnTo>
                  <a:close/>
                </a:path>
                <a:path w="240664" h="369570">
                  <a:moveTo>
                    <a:pt x="159003" y="130810"/>
                  </a:moveTo>
                  <a:lnTo>
                    <a:pt x="155308" y="130810"/>
                  </a:lnTo>
                  <a:lnTo>
                    <a:pt x="155308" y="138430"/>
                  </a:lnTo>
                  <a:lnTo>
                    <a:pt x="159003" y="138430"/>
                  </a:lnTo>
                  <a:lnTo>
                    <a:pt x="159003" y="130810"/>
                  </a:lnTo>
                  <a:close/>
                </a:path>
                <a:path w="240664" h="369570">
                  <a:moveTo>
                    <a:pt x="96164" y="130810"/>
                  </a:moveTo>
                  <a:lnTo>
                    <a:pt x="95237" y="130810"/>
                  </a:lnTo>
                  <a:lnTo>
                    <a:pt x="95237" y="137160"/>
                  </a:lnTo>
                  <a:lnTo>
                    <a:pt x="106298" y="137160"/>
                  </a:lnTo>
                  <a:lnTo>
                    <a:pt x="106298" y="134620"/>
                  </a:lnTo>
                  <a:lnTo>
                    <a:pt x="96164" y="134620"/>
                  </a:lnTo>
                  <a:lnTo>
                    <a:pt x="96164" y="130810"/>
                  </a:lnTo>
                  <a:close/>
                </a:path>
                <a:path w="240664" h="369570">
                  <a:moveTo>
                    <a:pt x="141465" y="130810"/>
                  </a:moveTo>
                  <a:lnTo>
                    <a:pt x="138696" y="130810"/>
                  </a:lnTo>
                  <a:lnTo>
                    <a:pt x="138696" y="137160"/>
                  </a:lnTo>
                  <a:lnTo>
                    <a:pt x="145122" y="137160"/>
                  </a:lnTo>
                  <a:lnTo>
                    <a:pt x="145122" y="134620"/>
                  </a:lnTo>
                  <a:lnTo>
                    <a:pt x="144208" y="134620"/>
                  </a:lnTo>
                  <a:lnTo>
                    <a:pt x="144208" y="133350"/>
                  </a:lnTo>
                  <a:lnTo>
                    <a:pt x="141465" y="133350"/>
                  </a:lnTo>
                  <a:lnTo>
                    <a:pt x="141465" y="130810"/>
                  </a:lnTo>
                  <a:close/>
                </a:path>
                <a:path w="240664" h="369570">
                  <a:moveTo>
                    <a:pt x="149783" y="130810"/>
                  </a:moveTo>
                  <a:lnTo>
                    <a:pt x="148869" y="130810"/>
                  </a:lnTo>
                  <a:lnTo>
                    <a:pt x="148869" y="137160"/>
                  </a:lnTo>
                  <a:lnTo>
                    <a:pt x="149783" y="137160"/>
                  </a:lnTo>
                  <a:lnTo>
                    <a:pt x="149783" y="130810"/>
                  </a:lnTo>
                  <a:close/>
                </a:path>
                <a:path w="240664" h="369570">
                  <a:moveTo>
                    <a:pt x="152565" y="127000"/>
                  </a:moveTo>
                  <a:lnTo>
                    <a:pt x="151612" y="127000"/>
                  </a:lnTo>
                  <a:lnTo>
                    <a:pt x="151612" y="137160"/>
                  </a:lnTo>
                  <a:lnTo>
                    <a:pt x="153492" y="137160"/>
                  </a:lnTo>
                  <a:lnTo>
                    <a:pt x="153492" y="133350"/>
                  </a:lnTo>
                  <a:lnTo>
                    <a:pt x="152526" y="133350"/>
                  </a:lnTo>
                  <a:lnTo>
                    <a:pt x="152565" y="128270"/>
                  </a:lnTo>
                  <a:lnTo>
                    <a:pt x="152565" y="127000"/>
                  </a:lnTo>
                  <a:close/>
                </a:path>
                <a:path w="240664" h="369570">
                  <a:moveTo>
                    <a:pt x="160883" y="109037"/>
                  </a:moveTo>
                  <a:lnTo>
                    <a:pt x="160883" y="110490"/>
                  </a:lnTo>
                  <a:lnTo>
                    <a:pt x="159003" y="110490"/>
                  </a:lnTo>
                  <a:lnTo>
                    <a:pt x="159003" y="137160"/>
                  </a:lnTo>
                  <a:lnTo>
                    <a:pt x="159918" y="137160"/>
                  </a:lnTo>
                  <a:lnTo>
                    <a:pt x="159918" y="130810"/>
                  </a:lnTo>
                  <a:lnTo>
                    <a:pt x="163626" y="130810"/>
                  </a:lnTo>
                  <a:lnTo>
                    <a:pt x="163626" y="127000"/>
                  </a:lnTo>
                  <a:lnTo>
                    <a:pt x="162699" y="127000"/>
                  </a:lnTo>
                  <a:lnTo>
                    <a:pt x="162699" y="125730"/>
                  </a:lnTo>
                  <a:lnTo>
                    <a:pt x="159918" y="125730"/>
                  </a:lnTo>
                  <a:lnTo>
                    <a:pt x="159918" y="120650"/>
                  </a:lnTo>
                  <a:lnTo>
                    <a:pt x="169214" y="120650"/>
                  </a:lnTo>
                  <a:lnTo>
                    <a:pt x="169214" y="118110"/>
                  </a:lnTo>
                  <a:lnTo>
                    <a:pt x="163664" y="118110"/>
                  </a:lnTo>
                  <a:lnTo>
                    <a:pt x="163664" y="111760"/>
                  </a:lnTo>
                  <a:lnTo>
                    <a:pt x="162966" y="111760"/>
                  </a:lnTo>
                  <a:lnTo>
                    <a:pt x="160883" y="109037"/>
                  </a:lnTo>
                  <a:close/>
                </a:path>
                <a:path w="240664" h="369570">
                  <a:moveTo>
                    <a:pt x="101676" y="130810"/>
                  </a:moveTo>
                  <a:lnTo>
                    <a:pt x="96164" y="130810"/>
                  </a:lnTo>
                  <a:lnTo>
                    <a:pt x="96164" y="134620"/>
                  </a:lnTo>
                  <a:lnTo>
                    <a:pt x="101676" y="134620"/>
                  </a:lnTo>
                  <a:lnTo>
                    <a:pt x="101676" y="130810"/>
                  </a:lnTo>
                  <a:close/>
                </a:path>
                <a:path w="240664" h="369570">
                  <a:moveTo>
                    <a:pt x="102641" y="127000"/>
                  </a:moveTo>
                  <a:lnTo>
                    <a:pt x="101676" y="127000"/>
                  </a:lnTo>
                  <a:lnTo>
                    <a:pt x="101676" y="134620"/>
                  </a:lnTo>
                  <a:lnTo>
                    <a:pt x="106298" y="134620"/>
                  </a:lnTo>
                  <a:lnTo>
                    <a:pt x="106298" y="130810"/>
                  </a:lnTo>
                  <a:lnTo>
                    <a:pt x="126682" y="130810"/>
                  </a:lnTo>
                  <a:lnTo>
                    <a:pt x="126682" y="129540"/>
                  </a:lnTo>
                  <a:lnTo>
                    <a:pt x="102641" y="129540"/>
                  </a:lnTo>
                  <a:lnTo>
                    <a:pt x="102641" y="127000"/>
                  </a:lnTo>
                  <a:close/>
                </a:path>
                <a:path w="240664" h="369570">
                  <a:moveTo>
                    <a:pt x="145122" y="130810"/>
                  </a:moveTo>
                  <a:lnTo>
                    <a:pt x="144208" y="130810"/>
                  </a:lnTo>
                  <a:lnTo>
                    <a:pt x="144208" y="134620"/>
                  </a:lnTo>
                  <a:lnTo>
                    <a:pt x="145122" y="134620"/>
                  </a:lnTo>
                  <a:lnTo>
                    <a:pt x="145122" y="130810"/>
                  </a:lnTo>
                  <a:close/>
                </a:path>
                <a:path w="240664" h="369570">
                  <a:moveTo>
                    <a:pt x="134073" y="130810"/>
                  </a:moveTo>
                  <a:lnTo>
                    <a:pt x="126682" y="130810"/>
                  </a:lnTo>
                  <a:lnTo>
                    <a:pt x="126682" y="133350"/>
                  </a:lnTo>
                  <a:lnTo>
                    <a:pt x="134073" y="133350"/>
                  </a:lnTo>
                  <a:lnTo>
                    <a:pt x="134073" y="130810"/>
                  </a:lnTo>
                  <a:close/>
                </a:path>
                <a:path w="240664" h="369570">
                  <a:moveTo>
                    <a:pt x="141465" y="128270"/>
                  </a:moveTo>
                  <a:lnTo>
                    <a:pt x="137731" y="128270"/>
                  </a:lnTo>
                  <a:lnTo>
                    <a:pt x="137731" y="133350"/>
                  </a:lnTo>
                  <a:lnTo>
                    <a:pt x="138696" y="133350"/>
                  </a:lnTo>
                  <a:lnTo>
                    <a:pt x="138696" y="130810"/>
                  </a:lnTo>
                  <a:lnTo>
                    <a:pt x="141465" y="130810"/>
                  </a:lnTo>
                  <a:lnTo>
                    <a:pt x="141465" y="128270"/>
                  </a:lnTo>
                  <a:close/>
                </a:path>
                <a:path w="240664" h="369570">
                  <a:moveTo>
                    <a:pt x="151612" y="128270"/>
                  </a:moveTo>
                  <a:lnTo>
                    <a:pt x="141465" y="128270"/>
                  </a:lnTo>
                  <a:lnTo>
                    <a:pt x="141465" y="133350"/>
                  </a:lnTo>
                  <a:lnTo>
                    <a:pt x="144208" y="133350"/>
                  </a:lnTo>
                  <a:lnTo>
                    <a:pt x="144208" y="130810"/>
                  </a:lnTo>
                  <a:lnTo>
                    <a:pt x="151612" y="130810"/>
                  </a:lnTo>
                  <a:lnTo>
                    <a:pt x="151612" y="128270"/>
                  </a:lnTo>
                  <a:close/>
                </a:path>
                <a:path w="240664" h="369570">
                  <a:moveTo>
                    <a:pt x="146088" y="130810"/>
                  </a:moveTo>
                  <a:lnTo>
                    <a:pt x="145122" y="130810"/>
                  </a:lnTo>
                  <a:lnTo>
                    <a:pt x="145122" y="133350"/>
                  </a:lnTo>
                  <a:lnTo>
                    <a:pt x="146088" y="133350"/>
                  </a:lnTo>
                  <a:lnTo>
                    <a:pt x="146088" y="130810"/>
                  </a:lnTo>
                  <a:close/>
                </a:path>
                <a:path w="240664" h="369570">
                  <a:moveTo>
                    <a:pt x="152565" y="128270"/>
                  </a:moveTo>
                  <a:lnTo>
                    <a:pt x="152526" y="133350"/>
                  </a:lnTo>
                  <a:lnTo>
                    <a:pt x="152565" y="128270"/>
                  </a:lnTo>
                  <a:close/>
                </a:path>
                <a:path w="240664" h="369570">
                  <a:moveTo>
                    <a:pt x="153492" y="124460"/>
                  </a:moveTo>
                  <a:lnTo>
                    <a:pt x="152565" y="124460"/>
                  </a:lnTo>
                  <a:lnTo>
                    <a:pt x="152565" y="133350"/>
                  </a:lnTo>
                  <a:lnTo>
                    <a:pt x="153492" y="133350"/>
                  </a:lnTo>
                  <a:lnTo>
                    <a:pt x="153492" y="124460"/>
                  </a:lnTo>
                  <a:close/>
                </a:path>
                <a:path w="240664" h="369570">
                  <a:moveTo>
                    <a:pt x="116471" y="124460"/>
                  </a:moveTo>
                  <a:lnTo>
                    <a:pt x="113690" y="124460"/>
                  </a:lnTo>
                  <a:lnTo>
                    <a:pt x="113690" y="129540"/>
                  </a:lnTo>
                  <a:lnTo>
                    <a:pt x="126682" y="129540"/>
                  </a:lnTo>
                  <a:lnTo>
                    <a:pt x="126682" y="128270"/>
                  </a:lnTo>
                  <a:lnTo>
                    <a:pt x="151612" y="128270"/>
                  </a:lnTo>
                  <a:lnTo>
                    <a:pt x="151612" y="127000"/>
                  </a:lnTo>
                  <a:lnTo>
                    <a:pt x="116471" y="127000"/>
                  </a:lnTo>
                  <a:lnTo>
                    <a:pt x="116471" y="124460"/>
                  </a:lnTo>
                  <a:close/>
                </a:path>
                <a:path w="240664" h="369570">
                  <a:moveTo>
                    <a:pt x="159003" y="128270"/>
                  </a:moveTo>
                  <a:lnTo>
                    <a:pt x="157187" y="128270"/>
                  </a:lnTo>
                  <a:lnTo>
                    <a:pt x="157187" y="129540"/>
                  </a:lnTo>
                  <a:lnTo>
                    <a:pt x="159003" y="129540"/>
                  </a:lnTo>
                  <a:lnTo>
                    <a:pt x="159003" y="128270"/>
                  </a:lnTo>
                  <a:close/>
                </a:path>
                <a:path w="240664" h="369570">
                  <a:moveTo>
                    <a:pt x="155308" y="120650"/>
                  </a:moveTo>
                  <a:lnTo>
                    <a:pt x="153492" y="120650"/>
                  </a:lnTo>
                  <a:lnTo>
                    <a:pt x="153492" y="128270"/>
                  </a:lnTo>
                  <a:lnTo>
                    <a:pt x="157187" y="128270"/>
                  </a:lnTo>
                  <a:lnTo>
                    <a:pt x="157187" y="123190"/>
                  </a:lnTo>
                  <a:lnTo>
                    <a:pt x="155308" y="123190"/>
                  </a:lnTo>
                  <a:lnTo>
                    <a:pt x="155308" y="120650"/>
                  </a:lnTo>
                  <a:close/>
                </a:path>
                <a:path w="240664" h="369570">
                  <a:moveTo>
                    <a:pt x="110947" y="124460"/>
                  </a:moveTo>
                  <a:lnTo>
                    <a:pt x="102641" y="124460"/>
                  </a:lnTo>
                  <a:lnTo>
                    <a:pt x="102641" y="127000"/>
                  </a:lnTo>
                  <a:lnTo>
                    <a:pt x="110947" y="127000"/>
                  </a:lnTo>
                  <a:lnTo>
                    <a:pt x="110947" y="124460"/>
                  </a:lnTo>
                  <a:close/>
                </a:path>
                <a:path w="240664" h="369570">
                  <a:moveTo>
                    <a:pt x="116471" y="123190"/>
                  </a:moveTo>
                  <a:lnTo>
                    <a:pt x="110947" y="123190"/>
                  </a:lnTo>
                  <a:lnTo>
                    <a:pt x="110947" y="127000"/>
                  </a:lnTo>
                  <a:lnTo>
                    <a:pt x="113690" y="127000"/>
                  </a:lnTo>
                  <a:lnTo>
                    <a:pt x="113690" y="124460"/>
                  </a:lnTo>
                  <a:lnTo>
                    <a:pt x="116471" y="124460"/>
                  </a:lnTo>
                  <a:lnTo>
                    <a:pt x="116471" y="123190"/>
                  </a:lnTo>
                  <a:close/>
                </a:path>
                <a:path w="240664" h="369570">
                  <a:moveTo>
                    <a:pt x="145173" y="115570"/>
                  </a:moveTo>
                  <a:lnTo>
                    <a:pt x="142392" y="115570"/>
                  </a:lnTo>
                  <a:lnTo>
                    <a:pt x="142392" y="127000"/>
                  </a:lnTo>
                  <a:lnTo>
                    <a:pt x="146088" y="127000"/>
                  </a:lnTo>
                  <a:lnTo>
                    <a:pt x="146088" y="123190"/>
                  </a:lnTo>
                  <a:lnTo>
                    <a:pt x="147904" y="123190"/>
                  </a:lnTo>
                  <a:lnTo>
                    <a:pt x="147904" y="116840"/>
                  </a:lnTo>
                  <a:lnTo>
                    <a:pt x="145173" y="116840"/>
                  </a:lnTo>
                  <a:lnTo>
                    <a:pt x="145173" y="115570"/>
                  </a:lnTo>
                  <a:close/>
                </a:path>
                <a:path w="240664" h="369570">
                  <a:moveTo>
                    <a:pt x="147904" y="123190"/>
                  </a:moveTo>
                  <a:lnTo>
                    <a:pt x="146088" y="123190"/>
                  </a:lnTo>
                  <a:lnTo>
                    <a:pt x="146088" y="127000"/>
                  </a:lnTo>
                  <a:lnTo>
                    <a:pt x="147904" y="127000"/>
                  </a:lnTo>
                  <a:lnTo>
                    <a:pt x="147904" y="123190"/>
                  </a:lnTo>
                  <a:close/>
                </a:path>
                <a:path w="240664" h="369570">
                  <a:moveTo>
                    <a:pt x="149783" y="119380"/>
                  </a:moveTo>
                  <a:lnTo>
                    <a:pt x="147904" y="119380"/>
                  </a:lnTo>
                  <a:lnTo>
                    <a:pt x="147904" y="127000"/>
                  </a:lnTo>
                  <a:lnTo>
                    <a:pt x="151612" y="127000"/>
                  </a:lnTo>
                  <a:lnTo>
                    <a:pt x="151612" y="125730"/>
                  </a:lnTo>
                  <a:lnTo>
                    <a:pt x="148869" y="125730"/>
                  </a:lnTo>
                  <a:lnTo>
                    <a:pt x="148869" y="120650"/>
                  </a:lnTo>
                  <a:lnTo>
                    <a:pt x="149783" y="120650"/>
                  </a:lnTo>
                  <a:lnTo>
                    <a:pt x="149783" y="119380"/>
                  </a:lnTo>
                  <a:close/>
                </a:path>
                <a:path w="240664" h="369570">
                  <a:moveTo>
                    <a:pt x="159003" y="123190"/>
                  </a:moveTo>
                  <a:lnTo>
                    <a:pt x="157187" y="123190"/>
                  </a:lnTo>
                  <a:lnTo>
                    <a:pt x="157187" y="127000"/>
                  </a:lnTo>
                  <a:lnTo>
                    <a:pt x="159003" y="127000"/>
                  </a:lnTo>
                  <a:lnTo>
                    <a:pt x="159003" y="123190"/>
                  </a:lnTo>
                  <a:close/>
                </a:path>
                <a:path w="240664" h="369570">
                  <a:moveTo>
                    <a:pt x="163626" y="124460"/>
                  </a:moveTo>
                  <a:lnTo>
                    <a:pt x="162699" y="124460"/>
                  </a:lnTo>
                  <a:lnTo>
                    <a:pt x="162699" y="127000"/>
                  </a:lnTo>
                  <a:lnTo>
                    <a:pt x="163626" y="127000"/>
                  </a:lnTo>
                  <a:lnTo>
                    <a:pt x="163626" y="124460"/>
                  </a:lnTo>
                  <a:close/>
                </a:path>
                <a:path w="240664" h="369570">
                  <a:moveTo>
                    <a:pt x="149783" y="120650"/>
                  </a:moveTo>
                  <a:lnTo>
                    <a:pt x="148869" y="120650"/>
                  </a:lnTo>
                  <a:lnTo>
                    <a:pt x="148869" y="125730"/>
                  </a:lnTo>
                  <a:lnTo>
                    <a:pt x="151612" y="125730"/>
                  </a:lnTo>
                  <a:lnTo>
                    <a:pt x="151612" y="123190"/>
                  </a:lnTo>
                  <a:lnTo>
                    <a:pt x="149783" y="123190"/>
                  </a:lnTo>
                  <a:lnTo>
                    <a:pt x="149783" y="120650"/>
                  </a:lnTo>
                  <a:close/>
                </a:path>
                <a:path w="240664" h="369570">
                  <a:moveTo>
                    <a:pt x="153492" y="119380"/>
                  </a:moveTo>
                  <a:lnTo>
                    <a:pt x="151612" y="119380"/>
                  </a:lnTo>
                  <a:lnTo>
                    <a:pt x="151612" y="125730"/>
                  </a:lnTo>
                  <a:lnTo>
                    <a:pt x="152565" y="125730"/>
                  </a:lnTo>
                  <a:lnTo>
                    <a:pt x="152565" y="124460"/>
                  </a:lnTo>
                  <a:lnTo>
                    <a:pt x="153492" y="124460"/>
                  </a:lnTo>
                  <a:lnTo>
                    <a:pt x="153492" y="119380"/>
                  </a:lnTo>
                  <a:close/>
                </a:path>
                <a:path w="240664" h="369570">
                  <a:moveTo>
                    <a:pt x="169214" y="120650"/>
                  </a:moveTo>
                  <a:lnTo>
                    <a:pt x="159918" y="120650"/>
                  </a:lnTo>
                  <a:lnTo>
                    <a:pt x="159918" y="125730"/>
                  </a:lnTo>
                  <a:lnTo>
                    <a:pt x="162699" y="125730"/>
                  </a:lnTo>
                  <a:lnTo>
                    <a:pt x="162699" y="123190"/>
                  </a:lnTo>
                  <a:lnTo>
                    <a:pt x="173824" y="123190"/>
                  </a:lnTo>
                  <a:lnTo>
                    <a:pt x="173824" y="121920"/>
                  </a:lnTo>
                  <a:lnTo>
                    <a:pt x="169214" y="121920"/>
                  </a:lnTo>
                  <a:lnTo>
                    <a:pt x="169214" y="120650"/>
                  </a:lnTo>
                  <a:close/>
                </a:path>
                <a:path w="240664" h="369570">
                  <a:moveTo>
                    <a:pt x="124790" y="115570"/>
                  </a:moveTo>
                  <a:lnTo>
                    <a:pt x="122046" y="115570"/>
                  </a:lnTo>
                  <a:lnTo>
                    <a:pt x="122046" y="119380"/>
                  </a:lnTo>
                  <a:lnTo>
                    <a:pt x="116471" y="119380"/>
                  </a:lnTo>
                  <a:lnTo>
                    <a:pt x="116471" y="123190"/>
                  </a:lnTo>
                  <a:lnTo>
                    <a:pt x="142392" y="123190"/>
                  </a:lnTo>
                  <a:lnTo>
                    <a:pt x="142392" y="121920"/>
                  </a:lnTo>
                  <a:lnTo>
                    <a:pt x="124790" y="121920"/>
                  </a:lnTo>
                  <a:lnTo>
                    <a:pt x="124790" y="115570"/>
                  </a:lnTo>
                  <a:close/>
                </a:path>
                <a:path w="240664" h="369570">
                  <a:moveTo>
                    <a:pt x="175640" y="73660"/>
                  </a:moveTo>
                  <a:lnTo>
                    <a:pt x="173824" y="73660"/>
                  </a:lnTo>
                  <a:lnTo>
                    <a:pt x="173824" y="123190"/>
                  </a:lnTo>
                  <a:lnTo>
                    <a:pt x="179349" y="123190"/>
                  </a:lnTo>
                  <a:lnTo>
                    <a:pt x="179349" y="118110"/>
                  </a:lnTo>
                  <a:lnTo>
                    <a:pt x="174713" y="118110"/>
                  </a:lnTo>
                  <a:lnTo>
                    <a:pt x="174713" y="78740"/>
                  </a:lnTo>
                  <a:lnTo>
                    <a:pt x="176606" y="78740"/>
                  </a:lnTo>
                  <a:lnTo>
                    <a:pt x="176606" y="77470"/>
                  </a:lnTo>
                  <a:lnTo>
                    <a:pt x="175640" y="77470"/>
                  </a:lnTo>
                  <a:lnTo>
                    <a:pt x="175640" y="73660"/>
                  </a:lnTo>
                  <a:close/>
                </a:path>
                <a:path w="240664" h="369570">
                  <a:moveTo>
                    <a:pt x="114655" y="111760"/>
                  </a:moveTo>
                  <a:lnTo>
                    <a:pt x="113728" y="111760"/>
                  </a:lnTo>
                  <a:lnTo>
                    <a:pt x="113728" y="121920"/>
                  </a:lnTo>
                  <a:lnTo>
                    <a:pt x="116471" y="121920"/>
                  </a:lnTo>
                  <a:lnTo>
                    <a:pt x="116471" y="119380"/>
                  </a:lnTo>
                  <a:lnTo>
                    <a:pt x="114655" y="119380"/>
                  </a:lnTo>
                  <a:lnTo>
                    <a:pt x="114655" y="111760"/>
                  </a:lnTo>
                  <a:close/>
                </a:path>
                <a:path w="240664" h="369570">
                  <a:moveTo>
                    <a:pt x="127571" y="115570"/>
                  </a:moveTo>
                  <a:lnTo>
                    <a:pt x="124790" y="115570"/>
                  </a:lnTo>
                  <a:lnTo>
                    <a:pt x="124790" y="121920"/>
                  </a:lnTo>
                  <a:lnTo>
                    <a:pt x="142392" y="121920"/>
                  </a:lnTo>
                  <a:lnTo>
                    <a:pt x="142392" y="119380"/>
                  </a:lnTo>
                  <a:lnTo>
                    <a:pt x="127571" y="119380"/>
                  </a:lnTo>
                  <a:lnTo>
                    <a:pt x="127571" y="115570"/>
                  </a:lnTo>
                  <a:close/>
                </a:path>
                <a:path w="240664" h="369570">
                  <a:moveTo>
                    <a:pt x="173824" y="119380"/>
                  </a:moveTo>
                  <a:lnTo>
                    <a:pt x="169214" y="119380"/>
                  </a:lnTo>
                  <a:lnTo>
                    <a:pt x="169214" y="121920"/>
                  </a:lnTo>
                  <a:lnTo>
                    <a:pt x="173824" y="121920"/>
                  </a:lnTo>
                  <a:lnTo>
                    <a:pt x="173824" y="119380"/>
                  </a:lnTo>
                  <a:close/>
                </a:path>
                <a:path w="240664" h="369570">
                  <a:moveTo>
                    <a:pt x="180263" y="119380"/>
                  </a:moveTo>
                  <a:lnTo>
                    <a:pt x="179349" y="119380"/>
                  </a:lnTo>
                  <a:lnTo>
                    <a:pt x="179349" y="121920"/>
                  </a:lnTo>
                  <a:lnTo>
                    <a:pt x="180263" y="121920"/>
                  </a:lnTo>
                  <a:lnTo>
                    <a:pt x="180263" y="119380"/>
                  </a:lnTo>
                  <a:close/>
                </a:path>
                <a:path w="240664" h="369570">
                  <a:moveTo>
                    <a:pt x="153492" y="115570"/>
                  </a:moveTo>
                  <a:lnTo>
                    <a:pt x="149783" y="115570"/>
                  </a:lnTo>
                  <a:lnTo>
                    <a:pt x="149783" y="120650"/>
                  </a:lnTo>
                  <a:lnTo>
                    <a:pt x="151612" y="120650"/>
                  </a:lnTo>
                  <a:lnTo>
                    <a:pt x="151612" y="119380"/>
                  </a:lnTo>
                  <a:lnTo>
                    <a:pt x="155308" y="119380"/>
                  </a:lnTo>
                  <a:lnTo>
                    <a:pt x="155308" y="118110"/>
                  </a:lnTo>
                  <a:lnTo>
                    <a:pt x="153492" y="118110"/>
                  </a:lnTo>
                  <a:lnTo>
                    <a:pt x="153492" y="115570"/>
                  </a:lnTo>
                  <a:close/>
                </a:path>
                <a:path w="240664" h="369570">
                  <a:moveTo>
                    <a:pt x="159003" y="119380"/>
                  </a:moveTo>
                  <a:lnTo>
                    <a:pt x="155308" y="119380"/>
                  </a:lnTo>
                  <a:lnTo>
                    <a:pt x="155308" y="120650"/>
                  </a:lnTo>
                  <a:lnTo>
                    <a:pt x="159003" y="120650"/>
                  </a:lnTo>
                  <a:lnTo>
                    <a:pt x="159003" y="119380"/>
                  </a:lnTo>
                  <a:close/>
                </a:path>
                <a:path w="240664" h="369570">
                  <a:moveTo>
                    <a:pt x="120167" y="110490"/>
                  </a:moveTo>
                  <a:lnTo>
                    <a:pt x="114655" y="110490"/>
                  </a:lnTo>
                  <a:lnTo>
                    <a:pt x="114655" y="119380"/>
                  </a:lnTo>
                  <a:lnTo>
                    <a:pt x="120167" y="119380"/>
                  </a:lnTo>
                  <a:lnTo>
                    <a:pt x="120167" y="110490"/>
                  </a:lnTo>
                  <a:close/>
                </a:path>
                <a:path w="240664" h="369570">
                  <a:moveTo>
                    <a:pt x="123901" y="111760"/>
                  </a:moveTo>
                  <a:lnTo>
                    <a:pt x="120167" y="111760"/>
                  </a:lnTo>
                  <a:lnTo>
                    <a:pt x="120167" y="119380"/>
                  </a:lnTo>
                  <a:lnTo>
                    <a:pt x="122046" y="119380"/>
                  </a:lnTo>
                  <a:lnTo>
                    <a:pt x="122046" y="118110"/>
                  </a:lnTo>
                  <a:lnTo>
                    <a:pt x="121094" y="118110"/>
                  </a:lnTo>
                  <a:lnTo>
                    <a:pt x="121094" y="113030"/>
                  </a:lnTo>
                  <a:lnTo>
                    <a:pt x="123901" y="113030"/>
                  </a:lnTo>
                  <a:lnTo>
                    <a:pt x="123901" y="111760"/>
                  </a:lnTo>
                  <a:close/>
                </a:path>
                <a:path w="240664" h="369570">
                  <a:moveTo>
                    <a:pt x="147904" y="106680"/>
                  </a:moveTo>
                  <a:lnTo>
                    <a:pt x="142392" y="106680"/>
                  </a:lnTo>
                  <a:lnTo>
                    <a:pt x="142392" y="114300"/>
                  </a:lnTo>
                  <a:lnTo>
                    <a:pt x="127571" y="114300"/>
                  </a:lnTo>
                  <a:lnTo>
                    <a:pt x="127571" y="119380"/>
                  </a:lnTo>
                  <a:lnTo>
                    <a:pt x="142392" y="119380"/>
                  </a:lnTo>
                  <a:lnTo>
                    <a:pt x="142392" y="115570"/>
                  </a:lnTo>
                  <a:lnTo>
                    <a:pt x="145173" y="115570"/>
                  </a:lnTo>
                  <a:lnTo>
                    <a:pt x="145173" y="111760"/>
                  </a:lnTo>
                  <a:lnTo>
                    <a:pt x="152526" y="111760"/>
                  </a:lnTo>
                  <a:lnTo>
                    <a:pt x="152526" y="110490"/>
                  </a:lnTo>
                  <a:lnTo>
                    <a:pt x="147904" y="110490"/>
                  </a:lnTo>
                  <a:lnTo>
                    <a:pt x="147904" y="106680"/>
                  </a:lnTo>
                  <a:close/>
                </a:path>
                <a:path w="240664" h="369570">
                  <a:moveTo>
                    <a:pt x="113728" y="113030"/>
                  </a:moveTo>
                  <a:lnTo>
                    <a:pt x="110032" y="113030"/>
                  </a:lnTo>
                  <a:lnTo>
                    <a:pt x="110032" y="118110"/>
                  </a:lnTo>
                  <a:lnTo>
                    <a:pt x="113728" y="118110"/>
                  </a:lnTo>
                  <a:lnTo>
                    <a:pt x="113728" y="113030"/>
                  </a:lnTo>
                  <a:close/>
                </a:path>
                <a:path w="240664" h="369570">
                  <a:moveTo>
                    <a:pt x="123901" y="113030"/>
                  </a:moveTo>
                  <a:lnTo>
                    <a:pt x="121094" y="113030"/>
                  </a:lnTo>
                  <a:lnTo>
                    <a:pt x="121094" y="118110"/>
                  </a:lnTo>
                  <a:lnTo>
                    <a:pt x="122046" y="118110"/>
                  </a:lnTo>
                  <a:lnTo>
                    <a:pt x="122046" y="115570"/>
                  </a:lnTo>
                  <a:lnTo>
                    <a:pt x="124790" y="115570"/>
                  </a:lnTo>
                  <a:lnTo>
                    <a:pt x="124790" y="114300"/>
                  </a:lnTo>
                  <a:lnTo>
                    <a:pt x="123901" y="114300"/>
                  </a:lnTo>
                  <a:lnTo>
                    <a:pt x="123901" y="113030"/>
                  </a:lnTo>
                  <a:close/>
                </a:path>
                <a:path w="240664" h="369570">
                  <a:moveTo>
                    <a:pt x="152526" y="111760"/>
                  </a:moveTo>
                  <a:lnTo>
                    <a:pt x="149783" y="111760"/>
                  </a:lnTo>
                  <a:lnTo>
                    <a:pt x="149783" y="114300"/>
                  </a:lnTo>
                  <a:lnTo>
                    <a:pt x="153492" y="114300"/>
                  </a:lnTo>
                  <a:lnTo>
                    <a:pt x="153492" y="118110"/>
                  </a:lnTo>
                  <a:lnTo>
                    <a:pt x="155308" y="118110"/>
                  </a:lnTo>
                  <a:lnTo>
                    <a:pt x="155308" y="113030"/>
                  </a:lnTo>
                  <a:lnTo>
                    <a:pt x="152526" y="113030"/>
                  </a:lnTo>
                  <a:lnTo>
                    <a:pt x="152526" y="111760"/>
                  </a:lnTo>
                  <a:close/>
                </a:path>
                <a:path w="240664" h="369570">
                  <a:moveTo>
                    <a:pt x="156222" y="115570"/>
                  </a:moveTo>
                  <a:lnTo>
                    <a:pt x="155308" y="115570"/>
                  </a:lnTo>
                  <a:lnTo>
                    <a:pt x="155308" y="118110"/>
                  </a:lnTo>
                  <a:lnTo>
                    <a:pt x="159003" y="118110"/>
                  </a:lnTo>
                  <a:lnTo>
                    <a:pt x="159003" y="116840"/>
                  </a:lnTo>
                  <a:lnTo>
                    <a:pt x="156222" y="116840"/>
                  </a:lnTo>
                  <a:lnTo>
                    <a:pt x="156222" y="115570"/>
                  </a:lnTo>
                  <a:close/>
                </a:path>
                <a:path w="240664" h="369570">
                  <a:moveTo>
                    <a:pt x="171043" y="113030"/>
                  </a:moveTo>
                  <a:lnTo>
                    <a:pt x="169214" y="113030"/>
                  </a:lnTo>
                  <a:lnTo>
                    <a:pt x="169214" y="118110"/>
                  </a:lnTo>
                  <a:lnTo>
                    <a:pt x="172885" y="118110"/>
                  </a:lnTo>
                  <a:lnTo>
                    <a:pt x="172885" y="116840"/>
                  </a:lnTo>
                  <a:lnTo>
                    <a:pt x="171043" y="116840"/>
                  </a:lnTo>
                  <a:lnTo>
                    <a:pt x="171043" y="113030"/>
                  </a:lnTo>
                  <a:close/>
                </a:path>
                <a:path w="240664" h="369570">
                  <a:moveTo>
                    <a:pt x="172910" y="113030"/>
                  </a:moveTo>
                  <a:lnTo>
                    <a:pt x="172885" y="118110"/>
                  </a:lnTo>
                  <a:lnTo>
                    <a:pt x="172910" y="113030"/>
                  </a:lnTo>
                  <a:close/>
                </a:path>
                <a:path w="240664" h="369570">
                  <a:moveTo>
                    <a:pt x="173799" y="113030"/>
                  </a:moveTo>
                  <a:lnTo>
                    <a:pt x="172910" y="113030"/>
                  </a:lnTo>
                  <a:lnTo>
                    <a:pt x="172910" y="118110"/>
                  </a:lnTo>
                  <a:lnTo>
                    <a:pt x="173824" y="118110"/>
                  </a:lnTo>
                  <a:lnTo>
                    <a:pt x="173799" y="114300"/>
                  </a:lnTo>
                  <a:lnTo>
                    <a:pt x="173799" y="113030"/>
                  </a:lnTo>
                  <a:close/>
                </a:path>
                <a:path w="240664" h="369570">
                  <a:moveTo>
                    <a:pt x="176606" y="78740"/>
                  </a:moveTo>
                  <a:lnTo>
                    <a:pt x="174713" y="78740"/>
                  </a:lnTo>
                  <a:lnTo>
                    <a:pt x="174713" y="118110"/>
                  </a:lnTo>
                  <a:lnTo>
                    <a:pt x="176568" y="118110"/>
                  </a:lnTo>
                  <a:lnTo>
                    <a:pt x="176568" y="113030"/>
                  </a:lnTo>
                  <a:lnTo>
                    <a:pt x="179349" y="113030"/>
                  </a:lnTo>
                  <a:lnTo>
                    <a:pt x="179349" y="110490"/>
                  </a:lnTo>
                  <a:lnTo>
                    <a:pt x="175640" y="110490"/>
                  </a:lnTo>
                  <a:lnTo>
                    <a:pt x="175640" y="102870"/>
                  </a:lnTo>
                  <a:lnTo>
                    <a:pt x="179349" y="102870"/>
                  </a:lnTo>
                  <a:lnTo>
                    <a:pt x="179349" y="101600"/>
                  </a:lnTo>
                  <a:lnTo>
                    <a:pt x="176568" y="101600"/>
                  </a:lnTo>
                  <a:lnTo>
                    <a:pt x="176568" y="99060"/>
                  </a:lnTo>
                  <a:lnTo>
                    <a:pt x="175640" y="99060"/>
                  </a:lnTo>
                  <a:lnTo>
                    <a:pt x="175640" y="88900"/>
                  </a:lnTo>
                  <a:lnTo>
                    <a:pt x="176568" y="88900"/>
                  </a:lnTo>
                  <a:lnTo>
                    <a:pt x="176568" y="82550"/>
                  </a:lnTo>
                  <a:lnTo>
                    <a:pt x="177520" y="82550"/>
                  </a:lnTo>
                  <a:lnTo>
                    <a:pt x="177520" y="81280"/>
                  </a:lnTo>
                  <a:lnTo>
                    <a:pt x="179349" y="81280"/>
                  </a:lnTo>
                  <a:lnTo>
                    <a:pt x="179349" y="80010"/>
                  </a:lnTo>
                  <a:lnTo>
                    <a:pt x="176606" y="80010"/>
                  </a:lnTo>
                  <a:lnTo>
                    <a:pt x="176606" y="78740"/>
                  </a:lnTo>
                  <a:close/>
                </a:path>
                <a:path w="240664" h="369570">
                  <a:moveTo>
                    <a:pt x="179349" y="113030"/>
                  </a:moveTo>
                  <a:lnTo>
                    <a:pt x="176568" y="113030"/>
                  </a:lnTo>
                  <a:lnTo>
                    <a:pt x="176568" y="118110"/>
                  </a:lnTo>
                  <a:lnTo>
                    <a:pt x="179349" y="118110"/>
                  </a:lnTo>
                  <a:lnTo>
                    <a:pt x="179349" y="113030"/>
                  </a:lnTo>
                  <a:close/>
                </a:path>
                <a:path w="240664" h="369570">
                  <a:moveTo>
                    <a:pt x="180263" y="113030"/>
                  </a:moveTo>
                  <a:lnTo>
                    <a:pt x="179349" y="113030"/>
                  </a:lnTo>
                  <a:lnTo>
                    <a:pt x="179349" y="118110"/>
                  </a:lnTo>
                  <a:lnTo>
                    <a:pt x="180263" y="118110"/>
                  </a:lnTo>
                  <a:lnTo>
                    <a:pt x="180263" y="113030"/>
                  </a:lnTo>
                  <a:close/>
                </a:path>
                <a:path w="240664" h="369570">
                  <a:moveTo>
                    <a:pt x="149783" y="111760"/>
                  </a:moveTo>
                  <a:lnTo>
                    <a:pt x="145173" y="111760"/>
                  </a:lnTo>
                  <a:lnTo>
                    <a:pt x="145173" y="116840"/>
                  </a:lnTo>
                  <a:lnTo>
                    <a:pt x="147904" y="116840"/>
                  </a:lnTo>
                  <a:lnTo>
                    <a:pt x="147904" y="115570"/>
                  </a:lnTo>
                  <a:lnTo>
                    <a:pt x="149783" y="115570"/>
                  </a:lnTo>
                  <a:lnTo>
                    <a:pt x="149783" y="111760"/>
                  </a:lnTo>
                  <a:close/>
                </a:path>
                <a:path w="240664" h="369570">
                  <a:moveTo>
                    <a:pt x="149783" y="115570"/>
                  </a:moveTo>
                  <a:lnTo>
                    <a:pt x="147904" y="115570"/>
                  </a:lnTo>
                  <a:lnTo>
                    <a:pt x="147904" y="116840"/>
                  </a:lnTo>
                  <a:lnTo>
                    <a:pt x="149783" y="116840"/>
                  </a:lnTo>
                  <a:lnTo>
                    <a:pt x="149783" y="115570"/>
                  </a:lnTo>
                  <a:close/>
                </a:path>
                <a:path w="240664" h="369570">
                  <a:moveTo>
                    <a:pt x="157187" y="107950"/>
                  </a:moveTo>
                  <a:lnTo>
                    <a:pt x="156260" y="107950"/>
                  </a:lnTo>
                  <a:lnTo>
                    <a:pt x="156260" y="113030"/>
                  </a:lnTo>
                  <a:lnTo>
                    <a:pt x="156222" y="116840"/>
                  </a:lnTo>
                  <a:lnTo>
                    <a:pt x="159003" y="116840"/>
                  </a:lnTo>
                  <a:lnTo>
                    <a:pt x="159003" y="114300"/>
                  </a:lnTo>
                  <a:lnTo>
                    <a:pt x="157187" y="114300"/>
                  </a:lnTo>
                  <a:lnTo>
                    <a:pt x="157187" y="107950"/>
                  </a:lnTo>
                  <a:close/>
                </a:path>
                <a:path w="240664" h="369570">
                  <a:moveTo>
                    <a:pt x="170103" y="104608"/>
                  </a:moveTo>
                  <a:lnTo>
                    <a:pt x="168274" y="106419"/>
                  </a:lnTo>
                  <a:lnTo>
                    <a:pt x="168274" y="115570"/>
                  </a:lnTo>
                  <a:lnTo>
                    <a:pt x="167360" y="115570"/>
                  </a:lnTo>
                  <a:lnTo>
                    <a:pt x="167360" y="116840"/>
                  </a:lnTo>
                  <a:lnTo>
                    <a:pt x="169214" y="116840"/>
                  </a:lnTo>
                  <a:lnTo>
                    <a:pt x="169214" y="113030"/>
                  </a:lnTo>
                  <a:lnTo>
                    <a:pt x="171043" y="113030"/>
                  </a:lnTo>
                  <a:lnTo>
                    <a:pt x="171043" y="111760"/>
                  </a:lnTo>
                  <a:lnTo>
                    <a:pt x="173799" y="111760"/>
                  </a:lnTo>
                  <a:lnTo>
                    <a:pt x="173799" y="110490"/>
                  </a:lnTo>
                  <a:lnTo>
                    <a:pt x="170129" y="110490"/>
                  </a:lnTo>
                  <a:lnTo>
                    <a:pt x="170103" y="106680"/>
                  </a:lnTo>
                  <a:lnTo>
                    <a:pt x="170103" y="104608"/>
                  </a:lnTo>
                  <a:close/>
                </a:path>
                <a:path w="240664" h="369570">
                  <a:moveTo>
                    <a:pt x="173799" y="111760"/>
                  </a:moveTo>
                  <a:lnTo>
                    <a:pt x="171043" y="111760"/>
                  </a:lnTo>
                  <a:lnTo>
                    <a:pt x="171043" y="116840"/>
                  </a:lnTo>
                  <a:lnTo>
                    <a:pt x="172885" y="116840"/>
                  </a:lnTo>
                  <a:lnTo>
                    <a:pt x="172885" y="113030"/>
                  </a:lnTo>
                  <a:lnTo>
                    <a:pt x="173799" y="113030"/>
                  </a:lnTo>
                  <a:lnTo>
                    <a:pt x="173799" y="111760"/>
                  </a:lnTo>
                  <a:close/>
                </a:path>
                <a:path w="240664" h="369570">
                  <a:moveTo>
                    <a:pt x="164579" y="110137"/>
                  </a:moveTo>
                  <a:lnTo>
                    <a:pt x="163664" y="111057"/>
                  </a:lnTo>
                  <a:lnTo>
                    <a:pt x="163664" y="115570"/>
                  </a:lnTo>
                  <a:lnTo>
                    <a:pt x="167360" y="115570"/>
                  </a:lnTo>
                  <a:lnTo>
                    <a:pt x="167322" y="113030"/>
                  </a:lnTo>
                  <a:lnTo>
                    <a:pt x="167322" y="110490"/>
                  </a:lnTo>
                  <a:lnTo>
                    <a:pt x="164579" y="110490"/>
                  </a:lnTo>
                  <a:lnTo>
                    <a:pt x="164579" y="110137"/>
                  </a:lnTo>
                  <a:close/>
                </a:path>
                <a:path w="240664" h="369570">
                  <a:moveTo>
                    <a:pt x="129412" y="106680"/>
                  </a:moveTo>
                  <a:lnTo>
                    <a:pt x="123901" y="106680"/>
                  </a:lnTo>
                  <a:lnTo>
                    <a:pt x="123901" y="114300"/>
                  </a:lnTo>
                  <a:lnTo>
                    <a:pt x="124790" y="114300"/>
                  </a:lnTo>
                  <a:lnTo>
                    <a:pt x="124790" y="111760"/>
                  </a:lnTo>
                  <a:lnTo>
                    <a:pt x="141465" y="111760"/>
                  </a:lnTo>
                  <a:lnTo>
                    <a:pt x="141465" y="110490"/>
                  </a:lnTo>
                  <a:lnTo>
                    <a:pt x="129412" y="110490"/>
                  </a:lnTo>
                  <a:lnTo>
                    <a:pt x="129412" y="106680"/>
                  </a:lnTo>
                  <a:close/>
                </a:path>
                <a:path w="240664" h="369570">
                  <a:moveTo>
                    <a:pt x="141465" y="111760"/>
                  </a:moveTo>
                  <a:lnTo>
                    <a:pt x="124790" y="111760"/>
                  </a:lnTo>
                  <a:lnTo>
                    <a:pt x="124790" y="114300"/>
                  </a:lnTo>
                  <a:lnTo>
                    <a:pt x="142392" y="114300"/>
                  </a:lnTo>
                  <a:lnTo>
                    <a:pt x="142392" y="113030"/>
                  </a:lnTo>
                  <a:lnTo>
                    <a:pt x="141465" y="113030"/>
                  </a:lnTo>
                  <a:lnTo>
                    <a:pt x="141465" y="111760"/>
                  </a:lnTo>
                  <a:close/>
                </a:path>
                <a:path w="240664" h="369570">
                  <a:moveTo>
                    <a:pt x="156222" y="111760"/>
                  </a:moveTo>
                  <a:lnTo>
                    <a:pt x="155308" y="111760"/>
                  </a:lnTo>
                  <a:lnTo>
                    <a:pt x="155308" y="114300"/>
                  </a:lnTo>
                  <a:lnTo>
                    <a:pt x="156222" y="114300"/>
                  </a:lnTo>
                  <a:lnTo>
                    <a:pt x="156222" y="111760"/>
                  </a:lnTo>
                  <a:close/>
                </a:path>
                <a:path w="240664" h="369570">
                  <a:moveTo>
                    <a:pt x="160883" y="92710"/>
                  </a:moveTo>
                  <a:lnTo>
                    <a:pt x="159956" y="92710"/>
                  </a:lnTo>
                  <a:lnTo>
                    <a:pt x="159956" y="99060"/>
                  </a:lnTo>
                  <a:lnTo>
                    <a:pt x="151612" y="99060"/>
                  </a:lnTo>
                  <a:lnTo>
                    <a:pt x="151612" y="106680"/>
                  </a:lnTo>
                  <a:lnTo>
                    <a:pt x="157187" y="106680"/>
                  </a:lnTo>
                  <a:lnTo>
                    <a:pt x="157187" y="114300"/>
                  </a:lnTo>
                  <a:lnTo>
                    <a:pt x="159003" y="114300"/>
                  </a:lnTo>
                  <a:lnTo>
                    <a:pt x="159003" y="110490"/>
                  </a:lnTo>
                  <a:lnTo>
                    <a:pt x="160883" y="110490"/>
                  </a:lnTo>
                  <a:lnTo>
                    <a:pt x="160883" y="109220"/>
                  </a:lnTo>
                  <a:lnTo>
                    <a:pt x="159956" y="109220"/>
                  </a:lnTo>
                  <a:lnTo>
                    <a:pt x="159956" y="107825"/>
                  </a:lnTo>
                  <a:lnTo>
                    <a:pt x="159080" y="106680"/>
                  </a:lnTo>
                  <a:lnTo>
                    <a:pt x="159956" y="105932"/>
                  </a:lnTo>
                  <a:lnTo>
                    <a:pt x="159956" y="105410"/>
                  </a:lnTo>
                  <a:lnTo>
                    <a:pt x="156260" y="105410"/>
                  </a:lnTo>
                  <a:lnTo>
                    <a:pt x="156260" y="100330"/>
                  </a:lnTo>
                  <a:lnTo>
                    <a:pt x="160883" y="100330"/>
                  </a:lnTo>
                  <a:lnTo>
                    <a:pt x="160883" y="92710"/>
                  </a:lnTo>
                  <a:close/>
                </a:path>
                <a:path w="240664" h="369570">
                  <a:moveTo>
                    <a:pt x="168274" y="111760"/>
                  </a:moveTo>
                  <a:lnTo>
                    <a:pt x="167360" y="111760"/>
                  </a:lnTo>
                  <a:lnTo>
                    <a:pt x="167360" y="114300"/>
                  </a:lnTo>
                  <a:lnTo>
                    <a:pt x="168274" y="114300"/>
                  </a:lnTo>
                  <a:lnTo>
                    <a:pt x="168274" y="111760"/>
                  </a:lnTo>
                  <a:close/>
                </a:path>
                <a:path w="240664" h="369570">
                  <a:moveTo>
                    <a:pt x="171018" y="88900"/>
                  </a:moveTo>
                  <a:lnTo>
                    <a:pt x="170129" y="88900"/>
                  </a:lnTo>
                  <a:lnTo>
                    <a:pt x="170141" y="101151"/>
                  </a:lnTo>
                  <a:lnTo>
                    <a:pt x="171789" y="102767"/>
                  </a:lnTo>
                  <a:lnTo>
                    <a:pt x="170129" y="104583"/>
                  </a:lnTo>
                  <a:lnTo>
                    <a:pt x="170129" y="110490"/>
                  </a:lnTo>
                  <a:lnTo>
                    <a:pt x="173799" y="110490"/>
                  </a:lnTo>
                  <a:lnTo>
                    <a:pt x="173799" y="114300"/>
                  </a:lnTo>
                  <a:lnTo>
                    <a:pt x="173824" y="109220"/>
                  </a:lnTo>
                  <a:lnTo>
                    <a:pt x="171018" y="109220"/>
                  </a:lnTo>
                  <a:lnTo>
                    <a:pt x="171018" y="104140"/>
                  </a:lnTo>
                  <a:lnTo>
                    <a:pt x="173799" y="104140"/>
                  </a:lnTo>
                  <a:lnTo>
                    <a:pt x="173799" y="101600"/>
                  </a:lnTo>
                  <a:lnTo>
                    <a:pt x="172885" y="101600"/>
                  </a:lnTo>
                  <a:lnTo>
                    <a:pt x="172885" y="99060"/>
                  </a:lnTo>
                  <a:lnTo>
                    <a:pt x="171018" y="99060"/>
                  </a:lnTo>
                  <a:lnTo>
                    <a:pt x="171043" y="92710"/>
                  </a:lnTo>
                  <a:lnTo>
                    <a:pt x="171018" y="91440"/>
                  </a:lnTo>
                  <a:lnTo>
                    <a:pt x="171018" y="88900"/>
                  </a:lnTo>
                  <a:close/>
                </a:path>
                <a:path w="240664" h="369570">
                  <a:moveTo>
                    <a:pt x="183959" y="113030"/>
                  </a:moveTo>
                  <a:lnTo>
                    <a:pt x="180263" y="113030"/>
                  </a:lnTo>
                  <a:lnTo>
                    <a:pt x="180263" y="114300"/>
                  </a:lnTo>
                  <a:lnTo>
                    <a:pt x="183959" y="114300"/>
                  </a:lnTo>
                  <a:lnTo>
                    <a:pt x="183959" y="113030"/>
                  </a:lnTo>
                  <a:close/>
                </a:path>
                <a:path w="240664" h="369570">
                  <a:moveTo>
                    <a:pt x="142392" y="107950"/>
                  </a:moveTo>
                  <a:lnTo>
                    <a:pt x="141465" y="107950"/>
                  </a:lnTo>
                  <a:lnTo>
                    <a:pt x="141465" y="113030"/>
                  </a:lnTo>
                  <a:lnTo>
                    <a:pt x="142392" y="113030"/>
                  </a:lnTo>
                  <a:lnTo>
                    <a:pt x="142392" y="107950"/>
                  </a:lnTo>
                  <a:close/>
                </a:path>
                <a:path w="240664" h="369570">
                  <a:moveTo>
                    <a:pt x="156260" y="110490"/>
                  </a:moveTo>
                  <a:lnTo>
                    <a:pt x="152526" y="110490"/>
                  </a:lnTo>
                  <a:lnTo>
                    <a:pt x="152526" y="113030"/>
                  </a:lnTo>
                  <a:lnTo>
                    <a:pt x="155308" y="113030"/>
                  </a:lnTo>
                  <a:lnTo>
                    <a:pt x="155308" y="111760"/>
                  </a:lnTo>
                  <a:lnTo>
                    <a:pt x="156260" y="111760"/>
                  </a:lnTo>
                  <a:lnTo>
                    <a:pt x="156260" y="110490"/>
                  </a:lnTo>
                  <a:close/>
                </a:path>
                <a:path w="240664" h="369570">
                  <a:moveTo>
                    <a:pt x="156260" y="111760"/>
                  </a:moveTo>
                  <a:lnTo>
                    <a:pt x="156222" y="113030"/>
                  </a:lnTo>
                  <a:lnTo>
                    <a:pt x="156260" y="111760"/>
                  </a:lnTo>
                  <a:close/>
                </a:path>
                <a:path w="240664" h="369570">
                  <a:moveTo>
                    <a:pt x="168274" y="107950"/>
                  </a:moveTo>
                  <a:lnTo>
                    <a:pt x="167322" y="107950"/>
                  </a:lnTo>
                  <a:lnTo>
                    <a:pt x="167322" y="113030"/>
                  </a:lnTo>
                  <a:lnTo>
                    <a:pt x="167360" y="111760"/>
                  </a:lnTo>
                  <a:lnTo>
                    <a:pt x="168274" y="111760"/>
                  </a:lnTo>
                  <a:lnTo>
                    <a:pt x="168274" y="107950"/>
                  </a:lnTo>
                  <a:close/>
                </a:path>
                <a:path w="240664" h="369570">
                  <a:moveTo>
                    <a:pt x="162699" y="106680"/>
                  </a:moveTo>
                  <a:lnTo>
                    <a:pt x="160883" y="106680"/>
                  </a:lnTo>
                  <a:lnTo>
                    <a:pt x="160883" y="109037"/>
                  </a:lnTo>
                  <a:lnTo>
                    <a:pt x="162966" y="111760"/>
                  </a:lnTo>
                  <a:lnTo>
                    <a:pt x="163664" y="111057"/>
                  </a:lnTo>
                  <a:lnTo>
                    <a:pt x="163664" y="110490"/>
                  </a:lnTo>
                  <a:lnTo>
                    <a:pt x="162699" y="110490"/>
                  </a:lnTo>
                  <a:lnTo>
                    <a:pt x="162699" y="106680"/>
                  </a:lnTo>
                  <a:close/>
                </a:path>
                <a:path w="240664" h="369570">
                  <a:moveTo>
                    <a:pt x="163664" y="111057"/>
                  </a:moveTo>
                  <a:lnTo>
                    <a:pt x="162966" y="111760"/>
                  </a:lnTo>
                  <a:lnTo>
                    <a:pt x="163664" y="111760"/>
                  </a:lnTo>
                  <a:lnTo>
                    <a:pt x="163664" y="111057"/>
                  </a:lnTo>
                  <a:close/>
                </a:path>
                <a:path w="240664" h="369570">
                  <a:moveTo>
                    <a:pt x="166395" y="101600"/>
                  </a:moveTo>
                  <a:lnTo>
                    <a:pt x="165404" y="101600"/>
                  </a:lnTo>
                  <a:lnTo>
                    <a:pt x="163700" y="102767"/>
                  </a:lnTo>
                  <a:lnTo>
                    <a:pt x="163664" y="111057"/>
                  </a:lnTo>
                  <a:lnTo>
                    <a:pt x="164579" y="110137"/>
                  </a:lnTo>
                  <a:lnTo>
                    <a:pt x="164579" y="102870"/>
                  </a:lnTo>
                  <a:lnTo>
                    <a:pt x="166395" y="102870"/>
                  </a:lnTo>
                  <a:lnTo>
                    <a:pt x="166395" y="101600"/>
                  </a:lnTo>
                  <a:close/>
                </a:path>
                <a:path w="240664" h="369570">
                  <a:moveTo>
                    <a:pt x="152526" y="107950"/>
                  </a:moveTo>
                  <a:lnTo>
                    <a:pt x="147904" y="107950"/>
                  </a:lnTo>
                  <a:lnTo>
                    <a:pt x="147904" y="110490"/>
                  </a:lnTo>
                  <a:lnTo>
                    <a:pt x="152526" y="110490"/>
                  </a:lnTo>
                  <a:lnTo>
                    <a:pt x="152526" y="107950"/>
                  </a:lnTo>
                  <a:close/>
                </a:path>
                <a:path w="240664" h="369570">
                  <a:moveTo>
                    <a:pt x="163664" y="106680"/>
                  </a:moveTo>
                  <a:lnTo>
                    <a:pt x="162699" y="106680"/>
                  </a:lnTo>
                  <a:lnTo>
                    <a:pt x="162699" y="110490"/>
                  </a:lnTo>
                  <a:lnTo>
                    <a:pt x="163664" y="110490"/>
                  </a:lnTo>
                  <a:lnTo>
                    <a:pt x="163664" y="106680"/>
                  </a:lnTo>
                  <a:close/>
                </a:path>
                <a:path w="240664" h="369570">
                  <a:moveTo>
                    <a:pt x="166395" y="108310"/>
                  </a:moveTo>
                  <a:lnTo>
                    <a:pt x="164579" y="110137"/>
                  </a:lnTo>
                  <a:lnTo>
                    <a:pt x="164579" y="110490"/>
                  </a:lnTo>
                  <a:lnTo>
                    <a:pt x="166395" y="110490"/>
                  </a:lnTo>
                  <a:lnTo>
                    <a:pt x="166395" y="108310"/>
                  </a:lnTo>
                  <a:close/>
                </a:path>
                <a:path w="240664" h="369570">
                  <a:moveTo>
                    <a:pt x="168274" y="106419"/>
                  </a:moveTo>
                  <a:lnTo>
                    <a:pt x="166395" y="108310"/>
                  </a:lnTo>
                  <a:lnTo>
                    <a:pt x="166395" y="110490"/>
                  </a:lnTo>
                  <a:lnTo>
                    <a:pt x="167322" y="110490"/>
                  </a:lnTo>
                  <a:lnTo>
                    <a:pt x="167322" y="107950"/>
                  </a:lnTo>
                  <a:lnTo>
                    <a:pt x="168274" y="107950"/>
                  </a:lnTo>
                  <a:lnTo>
                    <a:pt x="168274" y="106419"/>
                  </a:lnTo>
                  <a:close/>
                </a:path>
                <a:path w="240664" h="369570">
                  <a:moveTo>
                    <a:pt x="177520" y="102870"/>
                  </a:moveTo>
                  <a:lnTo>
                    <a:pt x="175640" y="102870"/>
                  </a:lnTo>
                  <a:lnTo>
                    <a:pt x="175640" y="110490"/>
                  </a:lnTo>
                  <a:lnTo>
                    <a:pt x="179349" y="110490"/>
                  </a:lnTo>
                  <a:lnTo>
                    <a:pt x="179349" y="106680"/>
                  </a:lnTo>
                  <a:lnTo>
                    <a:pt x="177520" y="106680"/>
                  </a:lnTo>
                  <a:lnTo>
                    <a:pt x="177520" y="102870"/>
                  </a:lnTo>
                  <a:close/>
                </a:path>
                <a:path w="240664" h="369570">
                  <a:moveTo>
                    <a:pt x="166395" y="102870"/>
                  </a:moveTo>
                  <a:lnTo>
                    <a:pt x="164579" y="102870"/>
                  </a:lnTo>
                  <a:lnTo>
                    <a:pt x="164579" y="110137"/>
                  </a:lnTo>
                  <a:lnTo>
                    <a:pt x="166395" y="108310"/>
                  </a:lnTo>
                  <a:lnTo>
                    <a:pt x="166395" y="102870"/>
                  </a:lnTo>
                  <a:close/>
                </a:path>
                <a:path w="240664" h="369570">
                  <a:moveTo>
                    <a:pt x="127596" y="104140"/>
                  </a:moveTo>
                  <a:lnTo>
                    <a:pt x="122974" y="104140"/>
                  </a:lnTo>
                  <a:lnTo>
                    <a:pt x="122974" y="109220"/>
                  </a:lnTo>
                  <a:lnTo>
                    <a:pt x="123901" y="109220"/>
                  </a:lnTo>
                  <a:lnTo>
                    <a:pt x="123901" y="106680"/>
                  </a:lnTo>
                  <a:lnTo>
                    <a:pt x="127596" y="106680"/>
                  </a:lnTo>
                  <a:lnTo>
                    <a:pt x="127596" y="104140"/>
                  </a:lnTo>
                  <a:close/>
                </a:path>
                <a:path w="240664" h="369570">
                  <a:moveTo>
                    <a:pt x="133108" y="81280"/>
                  </a:moveTo>
                  <a:lnTo>
                    <a:pt x="131292" y="81280"/>
                  </a:lnTo>
                  <a:lnTo>
                    <a:pt x="131292" y="99060"/>
                  </a:lnTo>
                  <a:lnTo>
                    <a:pt x="133108" y="99060"/>
                  </a:lnTo>
                  <a:lnTo>
                    <a:pt x="133108" y="106680"/>
                  </a:lnTo>
                  <a:lnTo>
                    <a:pt x="129412" y="106680"/>
                  </a:lnTo>
                  <a:lnTo>
                    <a:pt x="129412" y="109220"/>
                  </a:lnTo>
                  <a:lnTo>
                    <a:pt x="134035" y="109220"/>
                  </a:lnTo>
                  <a:lnTo>
                    <a:pt x="134035" y="104140"/>
                  </a:lnTo>
                  <a:lnTo>
                    <a:pt x="146088" y="104140"/>
                  </a:lnTo>
                  <a:lnTo>
                    <a:pt x="146088" y="102870"/>
                  </a:lnTo>
                  <a:lnTo>
                    <a:pt x="138696" y="102870"/>
                  </a:lnTo>
                  <a:lnTo>
                    <a:pt x="138696" y="101600"/>
                  </a:lnTo>
                  <a:lnTo>
                    <a:pt x="134035" y="101600"/>
                  </a:lnTo>
                  <a:lnTo>
                    <a:pt x="134035" y="95250"/>
                  </a:lnTo>
                  <a:lnTo>
                    <a:pt x="133108" y="95250"/>
                  </a:lnTo>
                  <a:lnTo>
                    <a:pt x="133108" y="81280"/>
                  </a:lnTo>
                  <a:close/>
                </a:path>
                <a:path w="240664" h="369570">
                  <a:moveTo>
                    <a:pt x="159956" y="107825"/>
                  </a:moveTo>
                  <a:lnTo>
                    <a:pt x="159956" y="109220"/>
                  </a:lnTo>
                  <a:lnTo>
                    <a:pt x="160883" y="109220"/>
                  </a:lnTo>
                  <a:lnTo>
                    <a:pt x="160883" y="109037"/>
                  </a:lnTo>
                  <a:lnTo>
                    <a:pt x="159956" y="107825"/>
                  </a:lnTo>
                  <a:close/>
                </a:path>
                <a:path w="240664" h="369570">
                  <a:moveTo>
                    <a:pt x="172910" y="104140"/>
                  </a:moveTo>
                  <a:lnTo>
                    <a:pt x="171018" y="104140"/>
                  </a:lnTo>
                  <a:lnTo>
                    <a:pt x="171018" y="109220"/>
                  </a:lnTo>
                  <a:lnTo>
                    <a:pt x="172910" y="109220"/>
                  </a:lnTo>
                  <a:lnTo>
                    <a:pt x="172910" y="104140"/>
                  </a:lnTo>
                  <a:close/>
                </a:path>
                <a:path w="240664" h="369570">
                  <a:moveTo>
                    <a:pt x="173799" y="104140"/>
                  </a:moveTo>
                  <a:lnTo>
                    <a:pt x="172910" y="104140"/>
                  </a:lnTo>
                  <a:lnTo>
                    <a:pt x="172910" y="109220"/>
                  </a:lnTo>
                  <a:lnTo>
                    <a:pt x="173824" y="109220"/>
                  </a:lnTo>
                  <a:lnTo>
                    <a:pt x="173799" y="106680"/>
                  </a:lnTo>
                  <a:lnTo>
                    <a:pt x="173799" y="104140"/>
                  </a:lnTo>
                  <a:close/>
                </a:path>
                <a:path w="240664" h="369570">
                  <a:moveTo>
                    <a:pt x="188620" y="73660"/>
                  </a:moveTo>
                  <a:lnTo>
                    <a:pt x="179349" y="73660"/>
                  </a:lnTo>
                  <a:lnTo>
                    <a:pt x="179349" y="109220"/>
                  </a:lnTo>
                  <a:lnTo>
                    <a:pt x="183959" y="109220"/>
                  </a:lnTo>
                  <a:lnTo>
                    <a:pt x="183959" y="106680"/>
                  </a:lnTo>
                  <a:lnTo>
                    <a:pt x="181228" y="106680"/>
                  </a:lnTo>
                  <a:lnTo>
                    <a:pt x="181228" y="102870"/>
                  </a:lnTo>
                  <a:lnTo>
                    <a:pt x="183045" y="102870"/>
                  </a:lnTo>
                  <a:lnTo>
                    <a:pt x="183045" y="101600"/>
                  </a:lnTo>
                  <a:lnTo>
                    <a:pt x="180263" y="101600"/>
                  </a:lnTo>
                  <a:lnTo>
                    <a:pt x="180263" y="96520"/>
                  </a:lnTo>
                  <a:lnTo>
                    <a:pt x="181228" y="96520"/>
                  </a:lnTo>
                  <a:lnTo>
                    <a:pt x="181228" y="95250"/>
                  </a:lnTo>
                  <a:lnTo>
                    <a:pt x="180263" y="95250"/>
                  </a:lnTo>
                  <a:lnTo>
                    <a:pt x="180301" y="88900"/>
                  </a:lnTo>
                  <a:lnTo>
                    <a:pt x="180263" y="87630"/>
                  </a:lnTo>
                  <a:lnTo>
                    <a:pt x="180263" y="82550"/>
                  </a:lnTo>
                  <a:lnTo>
                    <a:pt x="181228" y="82550"/>
                  </a:lnTo>
                  <a:lnTo>
                    <a:pt x="181228" y="81280"/>
                  </a:lnTo>
                  <a:lnTo>
                    <a:pt x="183045" y="81280"/>
                  </a:lnTo>
                  <a:lnTo>
                    <a:pt x="183045" y="80010"/>
                  </a:lnTo>
                  <a:lnTo>
                    <a:pt x="180263" y="80010"/>
                  </a:lnTo>
                  <a:lnTo>
                    <a:pt x="180263" y="74930"/>
                  </a:lnTo>
                  <a:lnTo>
                    <a:pt x="188620" y="74930"/>
                  </a:lnTo>
                  <a:lnTo>
                    <a:pt x="188620" y="73660"/>
                  </a:lnTo>
                  <a:close/>
                </a:path>
                <a:path w="240664" h="369570">
                  <a:moveTo>
                    <a:pt x="163664" y="102791"/>
                  </a:moveTo>
                  <a:lnTo>
                    <a:pt x="163518" y="102892"/>
                  </a:lnTo>
                  <a:lnTo>
                    <a:pt x="159956" y="105932"/>
                  </a:lnTo>
                  <a:lnTo>
                    <a:pt x="160051" y="107950"/>
                  </a:lnTo>
                  <a:lnTo>
                    <a:pt x="160883" y="109037"/>
                  </a:lnTo>
                  <a:lnTo>
                    <a:pt x="160883" y="106680"/>
                  </a:lnTo>
                  <a:lnTo>
                    <a:pt x="163664" y="106680"/>
                  </a:lnTo>
                  <a:lnTo>
                    <a:pt x="163664" y="102791"/>
                  </a:lnTo>
                  <a:close/>
                </a:path>
                <a:path w="240664" h="369570">
                  <a:moveTo>
                    <a:pt x="168008" y="99060"/>
                  </a:moveTo>
                  <a:lnTo>
                    <a:pt x="166520" y="100330"/>
                  </a:lnTo>
                  <a:lnTo>
                    <a:pt x="166395" y="108310"/>
                  </a:lnTo>
                  <a:lnTo>
                    <a:pt x="168274" y="106419"/>
                  </a:lnTo>
                  <a:lnTo>
                    <a:pt x="168274" y="105410"/>
                  </a:lnTo>
                  <a:lnTo>
                    <a:pt x="167322" y="105410"/>
                  </a:lnTo>
                  <a:lnTo>
                    <a:pt x="167322" y="100330"/>
                  </a:lnTo>
                  <a:lnTo>
                    <a:pt x="168274" y="100330"/>
                  </a:lnTo>
                  <a:lnTo>
                    <a:pt x="168274" y="99321"/>
                  </a:lnTo>
                  <a:lnTo>
                    <a:pt x="168008" y="99060"/>
                  </a:lnTo>
                  <a:close/>
                </a:path>
                <a:path w="240664" h="369570">
                  <a:moveTo>
                    <a:pt x="159956" y="105932"/>
                  </a:moveTo>
                  <a:lnTo>
                    <a:pt x="159080" y="106680"/>
                  </a:lnTo>
                  <a:lnTo>
                    <a:pt x="159956" y="107825"/>
                  </a:lnTo>
                  <a:lnTo>
                    <a:pt x="159956" y="105932"/>
                  </a:lnTo>
                  <a:close/>
                </a:path>
                <a:path w="240664" h="369570">
                  <a:moveTo>
                    <a:pt x="131292" y="81280"/>
                  </a:moveTo>
                  <a:lnTo>
                    <a:pt x="127596" y="81280"/>
                  </a:lnTo>
                  <a:lnTo>
                    <a:pt x="127596" y="106680"/>
                  </a:lnTo>
                  <a:lnTo>
                    <a:pt x="133108" y="106680"/>
                  </a:lnTo>
                  <a:lnTo>
                    <a:pt x="133108" y="102870"/>
                  </a:lnTo>
                  <a:lnTo>
                    <a:pt x="129412" y="102870"/>
                  </a:lnTo>
                  <a:lnTo>
                    <a:pt x="129412" y="91440"/>
                  </a:lnTo>
                  <a:lnTo>
                    <a:pt x="130378" y="91440"/>
                  </a:lnTo>
                  <a:lnTo>
                    <a:pt x="130378" y="85090"/>
                  </a:lnTo>
                  <a:lnTo>
                    <a:pt x="131292" y="85090"/>
                  </a:lnTo>
                  <a:lnTo>
                    <a:pt x="131292" y="81280"/>
                  </a:lnTo>
                  <a:close/>
                </a:path>
                <a:path w="240664" h="369570">
                  <a:moveTo>
                    <a:pt x="146088" y="104140"/>
                  </a:moveTo>
                  <a:lnTo>
                    <a:pt x="134035" y="104140"/>
                  </a:lnTo>
                  <a:lnTo>
                    <a:pt x="134035" y="106680"/>
                  </a:lnTo>
                  <a:lnTo>
                    <a:pt x="146088" y="106680"/>
                  </a:lnTo>
                  <a:lnTo>
                    <a:pt x="146088" y="104140"/>
                  </a:lnTo>
                  <a:close/>
                </a:path>
                <a:path w="240664" h="369570">
                  <a:moveTo>
                    <a:pt x="148831" y="95250"/>
                  </a:moveTo>
                  <a:lnTo>
                    <a:pt x="144208" y="95250"/>
                  </a:lnTo>
                  <a:lnTo>
                    <a:pt x="144208" y="102870"/>
                  </a:lnTo>
                  <a:lnTo>
                    <a:pt x="146088" y="102870"/>
                  </a:lnTo>
                  <a:lnTo>
                    <a:pt x="146088" y="106680"/>
                  </a:lnTo>
                  <a:lnTo>
                    <a:pt x="151612" y="106680"/>
                  </a:lnTo>
                  <a:lnTo>
                    <a:pt x="151612" y="99060"/>
                  </a:lnTo>
                  <a:lnTo>
                    <a:pt x="148831" y="99060"/>
                  </a:lnTo>
                  <a:lnTo>
                    <a:pt x="148831" y="95250"/>
                  </a:lnTo>
                  <a:close/>
                </a:path>
                <a:path w="240664" h="369570">
                  <a:moveTo>
                    <a:pt x="170129" y="104583"/>
                  </a:moveTo>
                  <a:lnTo>
                    <a:pt x="170103" y="106680"/>
                  </a:lnTo>
                  <a:lnTo>
                    <a:pt x="170129" y="104583"/>
                  </a:lnTo>
                  <a:close/>
                </a:path>
                <a:path w="240664" h="369570">
                  <a:moveTo>
                    <a:pt x="173824" y="99060"/>
                  </a:moveTo>
                  <a:lnTo>
                    <a:pt x="173799" y="106680"/>
                  </a:lnTo>
                  <a:lnTo>
                    <a:pt x="173824" y="99060"/>
                  </a:lnTo>
                  <a:close/>
                </a:path>
                <a:path w="240664" h="369570">
                  <a:moveTo>
                    <a:pt x="179349" y="102870"/>
                  </a:moveTo>
                  <a:lnTo>
                    <a:pt x="177520" y="102870"/>
                  </a:lnTo>
                  <a:lnTo>
                    <a:pt x="177520" y="106680"/>
                  </a:lnTo>
                  <a:lnTo>
                    <a:pt x="179349" y="106680"/>
                  </a:lnTo>
                  <a:lnTo>
                    <a:pt x="179349" y="102870"/>
                  </a:lnTo>
                  <a:close/>
                </a:path>
                <a:path w="240664" h="369570">
                  <a:moveTo>
                    <a:pt x="183045" y="102870"/>
                  </a:moveTo>
                  <a:lnTo>
                    <a:pt x="181228" y="102870"/>
                  </a:lnTo>
                  <a:lnTo>
                    <a:pt x="181228" y="106680"/>
                  </a:lnTo>
                  <a:lnTo>
                    <a:pt x="183045" y="106680"/>
                  </a:lnTo>
                  <a:lnTo>
                    <a:pt x="183045" y="102870"/>
                  </a:lnTo>
                  <a:close/>
                </a:path>
                <a:path w="240664" h="369570">
                  <a:moveTo>
                    <a:pt x="186740" y="81280"/>
                  </a:moveTo>
                  <a:lnTo>
                    <a:pt x="184924" y="81280"/>
                  </a:lnTo>
                  <a:lnTo>
                    <a:pt x="184924" y="91440"/>
                  </a:lnTo>
                  <a:lnTo>
                    <a:pt x="181228" y="91440"/>
                  </a:lnTo>
                  <a:lnTo>
                    <a:pt x="181228" y="99060"/>
                  </a:lnTo>
                  <a:lnTo>
                    <a:pt x="183045" y="99060"/>
                  </a:lnTo>
                  <a:lnTo>
                    <a:pt x="183045" y="106680"/>
                  </a:lnTo>
                  <a:lnTo>
                    <a:pt x="183959" y="106680"/>
                  </a:lnTo>
                  <a:lnTo>
                    <a:pt x="183959" y="104140"/>
                  </a:lnTo>
                  <a:lnTo>
                    <a:pt x="186740" y="104140"/>
                  </a:lnTo>
                  <a:lnTo>
                    <a:pt x="186740" y="101600"/>
                  </a:lnTo>
                  <a:lnTo>
                    <a:pt x="183959" y="101600"/>
                  </a:lnTo>
                  <a:lnTo>
                    <a:pt x="183997" y="96520"/>
                  </a:lnTo>
                  <a:lnTo>
                    <a:pt x="183997" y="92710"/>
                  </a:lnTo>
                  <a:lnTo>
                    <a:pt x="186740" y="92710"/>
                  </a:lnTo>
                  <a:lnTo>
                    <a:pt x="186740" y="88900"/>
                  </a:lnTo>
                  <a:lnTo>
                    <a:pt x="187655" y="88900"/>
                  </a:lnTo>
                  <a:lnTo>
                    <a:pt x="187655" y="85090"/>
                  </a:lnTo>
                  <a:lnTo>
                    <a:pt x="186740" y="85090"/>
                  </a:lnTo>
                  <a:lnTo>
                    <a:pt x="186740" y="81280"/>
                  </a:lnTo>
                  <a:close/>
                </a:path>
                <a:path w="240664" h="369570">
                  <a:moveTo>
                    <a:pt x="186740" y="104140"/>
                  </a:moveTo>
                  <a:lnTo>
                    <a:pt x="183959" y="104140"/>
                  </a:lnTo>
                  <a:lnTo>
                    <a:pt x="183959" y="106680"/>
                  </a:lnTo>
                  <a:lnTo>
                    <a:pt x="186740" y="106680"/>
                  </a:lnTo>
                  <a:lnTo>
                    <a:pt x="186740" y="104140"/>
                  </a:lnTo>
                  <a:close/>
                </a:path>
                <a:path w="240664" h="369570">
                  <a:moveTo>
                    <a:pt x="197840" y="99060"/>
                  </a:moveTo>
                  <a:lnTo>
                    <a:pt x="196024" y="99060"/>
                  </a:lnTo>
                  <a:lnTo>
                    <a:pt x="196024" y="106680"/>
                  </a:lnTo>
                  <a:lnTo>
                    <a:pt x="201536" y="106680"/>
                  </a:lnTo>
                  <a:lnTo>
                    <a:pt x="201536" y="105410"/>
                  </a:lnTo>
                  <a:lnTo>
                    <a:pt x="198754" y="105410"/>
                  </a:lnTo>
                  <a:lnTo>
                    <a:pt x="198754" y="102870"/>
                  </a:lnTo>
                  <a:lnTo>
                    <a:pt x="197840" y="102870"/>
                  </a:lnTo>
                  <a:lnTo>
                    <a:pt x="197840" y="99060"/>
                  </a:lnTo>
                  <a:close/>
                </a:path>
                <a:path w="240664" h="369570">
                  <a:moveTo>
                    <a:pt x="168274" y="99321"/>
                  </a:moveTo>
                  <a:lnTo>
                    <a:pt x="168274" y="106419"/>
                  </a:lnTo>
                  <a:lnTo>
                    <a:pt x="170103" y="104608"/>
                  </a:lnTo>
                  <a:lnTo>
                    <a:pt x="170129" y="102870"/>
                  </a:lnTo>
                  <a:lnTo>
                    <a:pt x="170129" y="101600"/>
                  </a:lnTo>
                  <a:lnTo>
                    <a:pt x="169214" y="101600"/>
                  </a:lnTo>
                  <a:lnTo>
                    <a:pt x="169214" y="100242"/>
                  </a:lnTo>
                  <a:lnTo>
                    <a:pt x="168274" y="99321"/>
                  </a:lnTo>
                  <a:close/>
                </a:path>
                <a:path w="240664" h="369570">
                  <a:moveTo>
                    <a:pt x="163518" y="102892"/>
                  </a:moveTo>
                  <a:lnTo>
                    <a:pt x="161696" y="104140"/>
                  </a:lnTo>
                  <a:lnTo>
                    <a:pt x="159956" y="104140"/>
                  </a:lnTo>
                  <a:lnTo>
                    <a:pt x="159956" y="105932"/>
                  </a:lnTo>
                  <a:lnTo>
                    <a:pt x="163518" y="102892"/>
                  </a:lnTo>
                  <a:close/>
                </a:path>
                <a:path w="240664" h="369570">
                  <a:moveTo>
                    <a:pt x="157187" y="76698"/>
                  </a:moveTo>
                  <a:lnTo>
                    <a:pt x="157187" y="77470"/>
                  </a:lnTo>
                  <a:lnTo>
                    <a:pt x="155308" y="77470"/>
                  </a:lnTo>
                  <a:lnTo>
                    <a:pt x="155308" y="85090"/>
                  </a:lnTo>
                  <a:lnTo>
                    <a:pt x="160883" y="85090"/>
                  </a:lnTo>
                  <a:lnTo>
                    <a:pt x="160883" y="102870"/>
                  </a:lnTo>
                  <a:lnTo>
                    <a:pt x="156260" y="102870"/>
                  </a:lnTo>
                  <a:lnTo>
                    <a:pt x="156260" y="105410"/>
                  </a:lnTo>
                  <a:lnTo>
                    <a:pt x="159956" y="105410"/>
                  </a:lnTo>
                  <a:lnTo>
                    <a:pt x="159956" y="104140"/>
                  </a:lnTo>
                  <a:lnTo>
                    <a:pt x="161696" y="104140"/>
                  </a:lnTo>
                  <a:lnTo>
                    <a:pt x="163518" y="102892"/>
                  </a:lnTo>
                  <a:lnTo>
                    <a:pt x="163664" y="81280"/>
                  </a:lnTo>
                  <a:lnTo>
                    <a:pt x="160883" y="81280"/>
                  </a:lnTo>
                  <a:lnTo>
                    <a:pt x="160883" y="78740"/>
                  </a:lnTo>
                  <a:lnTo>
                    <a:pt x="159270" y="78740"/>
                  </a:lnTo>
                  <a:lnTo>
                    <a:pt x="157187" y="76698"/>
                  </a:lnTo>
                  <a:close/>
                </a:path>
                <a:path w="240664" h="369570">
                  <a:moveTo>
                    <a:pt x="168274" y="100330"/>
                  </a:moveTo>
                  <a:lnTo>
                    <a:pt x="167322" y="100330"/>
                  </a:lnTo>
                  <a:lnTo>
                    <a:pt x="167322" y="105410"/>
                  </a:lnTo>
                  <a:lnTo>
                    <a:pt x="168274" y="105410"/>
                  </a:lnTo>
                  <a:lnTo>
                    <a:pt x="168274" y="100330"/>
                  </a:lnTo>
                  <a:close/>
                </a:path>
                <a:path w="240664" h="369570">
                  <a:moveTo>
                    <a:pt x="192316" y="100330"/>
                  </a:moveTo>
                  <a:lnTo>
                    <a:pt x="187705" y="100330"/>
                  </a:lnTo>
                  <a:lnTo>
                    <a:pt x="187705" y="105410"/>
                  </a:lnTo>
                  <a:lnTo>
                    <a:pt x="196024" y="105410"/>
                  </a:lnTo>
                  <a:lnTo>
                    <a:pt x="196024" y="102870"/>
                  </a:lnTo>
                  <a:lnTo>
                    <a:pt x="192316" y="102870"/>
                  </a:lnTo>
                  <a:lnTo>
                    <a:pt x="192316" y="100330"/>
                  </a:lnTo>
                  <a:close/>
                </a:path>
                <a:path w="240664" h="369570">
                  <a:moveTo>
                    <a:pt x="198754" y="101151"/>
                  </a:moveTo>
                  <a:lnTo>
                    <a:pt x="198754" y="105410"/>
                  </a:lnTo>
                  <a:lnTo>
                    <a:pt x="201536" y="105410"/>
                  </a:lnTo>
                  <a:lnTo>
                    <a:pt x="201536" y="103878"/>
                  </a:lnTo>
                  <a:lnTo>
                    <a:pt x="198754" y="101151"/>
                  </a:lnTo>
                  <a:close/>
                </a:path>
                <a:path w="240664" h="369570">
                  <a:moveTo>
                    <a:pt x="170129" y="102870"/>
                  </a:moveTo>
                  <a:lnTo>
                    <a:pt x="170103" y="104608"/>
                  </a:lnTo>
                  <a:lnTo>
                    <a:pt x="170129" y="102870"/>
                  </a:lnTo>
                  <a:close/>
                </a:path>
                <a:path w="240664" h="369570">
                  <a:moveTo>
                    <a:pt x="170129" y="101139"/>
                  </a:moveTo>
                  <a:lnTo>
                    <a:pt x="170129" y="104583"/>
                  </a:lnTo>
                  <a:lnTo>
                    <a:pt x="171871" y="102892"/>
                  </a:lnTo>
                  <a:lnTo>
                    <a:pt x="170129" y="101139"/>
                  </a:lnTo>
                  <a:close/>
                </a:path>
                <a:path w="240664" h="369570">
                  <a:moveTo>
                    <a:pt x="187655" y="88900"/>
                  </a:moveTo>
                  <a:lnTo>
                    <a:pt x="186740" y="88900"/>
                  </a:lnTo>
                  <a:lnTo>
                    <a:pt x="186740" y="104140"/>
                  </a:lnTo>
                  <a:lnTo>
                    <a:pt x="187705" y="104140"/>
                  </a:lnTo>
                  <a:lnTo>
                    <a:pt x="187705" y="100330"/>
                  </a:lnTo>
                  <a:lnTo>
                    <a:pt x="192316" y="100330"/>
                  </a:lnTo>
                  <a:lnTo>
                    <a:pt x="192316" y="99060"/>
                  </a:lnTo>
                  <a:lnTo>
                    <a:pt x="188620" y="99060"/>
                  </a:lnTo>
                  <a:lnTo>
                    <a:pt x="188620" y="95250"/>
                  </a:lnTo>
                  <a:lnTo>
                    <a:pt x="187705" y="95250"/>
                  </a:lnTo>
                  <a:lnTo>
                    <a:pt x="187655" y="91440"/>
                  </a:lnTo>
                  <a:lnTo>
                    <a:pt x="187655" y="88900"/>
                  </a:lnTo>
                  <a:close/>
                </a:path>
                <a:path w="240664" h="369570">
                  <a:moveTo>
                    <a:pt x="201536" y="103878"/>
                  </a:moveTo>
                  <a:lnTo>
                    <a:pt x="201536" y="104140"/>
                  </a:lnTo>
                  <a:lnTo>
                    <a:pt x="201802" y="104140"/>
                  </a:lnTo>
                  <a:lnTo>
                    <a:pt x="201536" y="103878"/>
                  </a:lnTo>
                  <a:close/>
                </a:path>
                <a:path w="240664" h="369570">
                  <a:moveTo>
                    <a:pt x="203415" y="94854"/>
                  </a:moveTo>
                  <a:lnTo>
                    <a:pt x="201565" y="96725"/>
                  </a:lnTo>
                  <a:lnTo>
                    <a:pt x="201536" y="103878"/>
                  </a:lnTo>
                  <a:lnTo>
                    <a:pt x="201802" y="104140"/>
                  </a:lnTo>
                  <a:lnTo>
                    <a:pt x="206146" y="99770"/>
                  </a:lnTo>
                  <a:lnTo>
                    <a:pt x="206146" y="99060"/>
                  </a:lnTo>
                  <a:lnTo>
                    <a:pt x="203415" y="99060"/>
                  </a:lnTo>
                  <a:lnTo>
                    <a:pt x="203415" y="94854"/>
                  </a:lnTo>
                  <a:close/>
                </a:path>
                <a:path w="240664" h="369570">
                  <a:moveTo>
                    <a:pt x="201536" y="101600"/>
                  </a:moveTo>
                  <a:lnTo>
                    <a:pt x="199212" y="101600"/>
                  </a:lnTo>
                  <a:lnTo>
                    <a:pt x="201536" y="103878"/>
                  </a:lnTo>
                  <a:lnTo>
                    <a:pt x="201536" y="101600"/>
                  </a:lnTo>
                  <a:close/>
                </a:path>
                <a:path w="240664" h="369570">
                  <a:moveTo>
                    <a:pt x="126682" y="91440"/>
                  </a:moveTo>
                  <a:lnTo>
                    <a:pt x="123901" y="91440"/>
                  </a:lnTo>
                  <a:lnTo>
                    <a:pt x="123901" y="102870"/>
                  </a:lnTo>
                  <a:lnTo>
                    <a:pt x="127596" y="102870"/>
                  </a:lnTo>
                  <a:lnTo>
                    <a:pt x="127596" y="95250"/>
                  </a:lnTo>
                  <a:lnTo>
                    <a:pt x="126682" y="95250"/>
                  </a:lnTo>
                  <a:lnTo>
                    <a:pt x="126682" y="91440"/>
                  </a:lnTo>
                  <a:close/>
                </a:path>
                <a:path w="240664" h="369570">
                  <a:moveTo>
                    <a:pt x="131292" y="85090"/>
                  </a:moveTo>
                  <a:lnTo>
                    <a:pt x="130378" y="85090"/>
                  </a:lnTo>
                  <a:lnTo>
                    <a:pt x="130378" y="91440"/>
                  </a:lnTo>
                  <a:lnTo>
                    <a:pt x="129412" y="91440"/>
                  </a:lnTo>
                  <a:lnTo>
                    <a:pt x="129412" y="102870"/>
                  </a:lnTo>
                  <a:lnTo>
                    <a:pt x="133108" y="102870"/>
                  </a:lnTo>
                  <a:lnTo>
                    <a:pt x="133108" y="99060"/>
                  </a:lnTo>
                  <a:lnTo>
                    <a:pt x="130378" y="99060"/>
                  </a:lnTo>
                  <a:lnTo>
                    <a:pt x="130378" y="92710"/>
                  </a:lnTo>
                  <a:lnTo>
                    <a:pt x="131292" y="92710"/>
                  </a:lnTo>
                  <a:lnTo>
                    <a:pt x="131292" y="85090"/>
                  </a:lnTo>
                  <a:close/>
                </a:path>
                <a:path w="240664" h="369570">
                  <a:moveTo>
                    <a:pt x="197840" y="91103"/>
                  </a:moveTo>
                  <a:lnTo>
                    <a:pt x="197840" y="91440"/>
                  </a:lnTo>
                  <a:lnTo>
                    <a:pt x="194144" y="91440"/>
                  </a:lnTo>
                  <a:lnTo>
                    <a:pt x="194144" y="99060"/>
                  </a:lnTo>
                  <a:lnTo>
                    <a:pt x="192316" y="99060"/>
                  </a:lnTo>
                  <a:lnTo>
                    <a:pt x="192316" y="102870"/>
                  </a:lnTo>
                  <a:lnTo>
                    <a:pt x="196024" y="102870"/>
                  </a:lnTo>
                  <a:lnTo>
                    <a:pt x="196024" y="101600"/>
                  </a:lnTo>
                  <a:lnTo>
                    <a:pt x="195059" y="101600"/>
                  </a:lnTo>
                  <a:lnTo>
                    <a:pt x="195059" y="92710"/>
                  </a:lnTo>
                  <a:lnTo>
                    <a:pt x="198754" y="92710"/>
                  </a:lnTo>
                  <a:lnTo>
                    <a:pt x="198754" y="92014"/>
                  </a:lnTo>
                  <a:lnTo>
                    <a:pt x="197840" y="91103"/>
                  </a:lnTo>
                  <a:close/>
                </a:path>
                <a:path w="240664" h="369570">
                  <a:moveTo>
                    <a:pt x="166395" y="100436"/>
                  </a:moveTo>
                  <a:lnTo>
                    <a:pt x="163664" y="102767"/>
                  </a:lnTo>
                  <a:lnTo>
                    <a:pt x="165404" y="101600"/>
                  </a:lnTo>
                  <a:lnTo>
                    <a:pt x="166395" y="101600"/>
                  </a:lnTo>
                  <a:lnTo>
                    <a:pt x="166395" y="100436"/>
                  </a:lnTo>
                  <a:close/>
                </a:path>
                <a:path w="240664" h="369570">
                  <a:moveTo>
                    <a:pt x="166395" y="78740"/>
                  </a:moveTo>
                  <a:lnTo>
                    <a:pt x="163664" y="78740"/>
                  </a:lnTo>
                  <a:lnTo>
                    <a:pt x="163664" y="102767"/>
                  </a:lnTo>
                  <a:lnTo>
                    <a:pt x="166395" y="100436"/>
                  </a:lnTo>
                  <a:lnTo>
                    <a:pt x="166395" y="95250"/>
                  </a:lnTo>
                  <a:lnTo>
                    <a:pt x="164579" y="95250"/>
                  </a:lnTo>
                  <a:lnTo>
                    <a:pt x="164579" y="81280"/>
                  </a:lnTo>
                  <a:lnTo>
                    <a:pt x="166395" y="81280"/>
                  </a:lnTo>
                  <a:lnTo>
                    <a:pt x="166395" y="78740"/>
                  </a:lnTo>
                  <a:close/>
                </a:path>
                <a:path w="240664" h="369570">
                  <a:moveTo>
                    <a:pt x="123901" y="92710"/>
                  </a:moveTo>
                  <a:lnTo>
                    <a:pt x="122974" y="92710"/>
                  </a:lnTo>
                  <a:lnTo>
                    <a:pt x="122974" y="101600"/>
                  </a:lnTo>
                  <a:lnTo>
                    <a:pt x="123901" y="101600"/>
                  </a:lnTo>
                  <a:lnTo>
                    <a:pt x="123901" y="92710"/>
                  </a:lnTo>
                  <a:close/>
                </a:path>
                <a:path w="240664" h="369570">
                  <a:moveTo>
                    <a:pt x="136817" y="92710"/>
                  </a:moveTo>
                  <a:lnTo>
                    <a:pt x="134035" y="92710"/>
                  </a:lnTo>
                  <a:lnTo>
                    <a:pt x="134035" y="101600"/>
                  </a:lnTo>
                  <a:lnTo>
                    <a:pt x="138696" y="101600"/>
                  </a:lnTo>
                  <a:lnTo>
                    <a:pt x="138696" y="99060"/>
                  </a:lnTo>
                  <a:lnTo>
                    <a:pt x="136817" y="99060"/>
                  </a:lnTo>
                  <a:lnTo>
                    <a:pt x="136817" y="92710"/>
                  </a:lnTo>
                  <a:close/>
                </a:path>
                <a:path w="240664" h="369570">
                  <a:moveTo>
                    <a:pt x="169214" y="100242"/>
                  </a:moveTo>
                  <a:lnTo>
                    <a:pt x="169214" y="101600"/>
                  </a:lnTo>
                  <a:lnTo>
                    <a:pt x="170129" y="101600"/>
                  </a:lnTo>
                  <a:lnTo>
                    <a:pt x="170129" y="101139"/>
                  </a:lnTo>
                  <a:lnTo>
                    <a:pt x="169214" y="100242"/>
                  </a:lnTo>
                  <a:close/>
                </a:path>
                <a:path w="240664" h="369570">
                  <a:moveTo>
                    <a:pt x="173824" y="91440"/>
                  </a:moveTo>
                  <a:lnTo>
                    <a:pt x="172885" y="91440"/>
                  </a:lnTo>
                  <a:lnTo>
                    <a:pt x="172885" y="101600"/>
                  </a:lnTo>
                  <a:lnTo>
                    <a:pt x="172910" y="96520"/>
                  </a:lnTo>
                  <a:lnTo>
                    <a:pt x="173824" y="96520"/>
                  </a:lnTo>
                  <a:lnTo>
                    <a:pt x="173824" y="91440"/>
                  </a:lnTo>
                  <a:close/>
                </a:path>
                <a:path w="240664" h="369570">
                  <a:moveTo>
                    <a:pt x="173824" y="96520"/>
                  </a:moveTo>
                  <a:lnTo>
                    <a:pt x="172910" y="96520"/>
                  </a:lnTo>
                  <a:lnTo>
                    <a:pt x="172910" y="101600"/>
                  </a:lnTo>
                  <a:lnTo>
                    <a:pt x="173799" y="101600"/>
                  </a:lnTo>
                  <a:lnTo>
                    <a:pt x="173824" y="99060"/>
                  </a:lnTo>
                  <a:lnTo>
                    <a:pt x="173824" y="96520"/>
                  </a:lnTo>
                  <a:close/>
                </a:path>
                <a:path w="240664" h="369570">
                  <a:moveTo>
                    <a:pt x="177520" y="85090"/>
                  </a:moveTo>
                  <a:lnTo>
                    <a:pt x="176606" y="85090"/>
                  </a:lnTo>
                  <a:lnTo>
                    <a:pt x="176606" y="91440"/>
                  </a:lnTo>
                  <a:lnTo>
                    <a:pt x="176568" y="101600"/>
                  </a:lnTo>
                  <a:lnTo>
                    <a:pt x="179349" y="101600"/>
                  </a:lnTo>
                  <a:lnTo>
                    <a:pt x="179349" y="95250"/>
                  </a:lnTo>
                  <a:lnTo>
                    <a:pt x="177520" y="95250"/>
                  </a:lnTo>
                  <a:lnTo>
                    <a:pt x="177520" y="85090"/>
                  </a:lnTo>
                  <a:close/>
                </a:path>
                <a:path w="240664" h="369570">
                  <a:moveTo>
                    <a:pt x="183997" y="96520"/>
                  </a:moveTo>
                  <a:lnTo>
                    <a:pt x="183959" y="101600"/>
                  </a:lnTo>
                  <a:lnTo>
                    <a:pt x="183997" y="96520"/>
                  </a:lnTo>
                  <a:close/>
                </a:path>
                <a:path w="240664" h="369570">
                  <a:moveTo>
                    <a:pt x="195097" y="92710"/>
                  </a:moveTo>
                  <a:lnTo>
                    <a:pt x="195059" y="101600"/>
                  </a:lnTo>
                  <a:lnTo>
                    <a:pt x="195097" y="92710"/>
                  </a:lnTo>
                  <a:close/>
                </a:path>
                <a:path w="240664" h="369570">
                  <a:moveTo>
                    <a:pt x="198754" y="92710"/>
                  </a:moveTo>
                  <a:lnTo>
                    <a:pt x="195097" y="92710"/>
                  </a:lnTo>
                  <a:lnTo>
                    <a:pt x="195097" y="101600"/>
                  </a:lnTo>
                  <a:lnTo>
                    <a:pt x="196024" y="101600"/>
                  </a:lnTo>
                  <a:lnTo>
                    <a:pt x="196024" y="99060"/>
                  </a:lnTo>
                  <a:lnTo>
                    <a:pt x="197840" y="99060"/>
                  </a:lnTo>
                  <a:lnTo>
                    <a:pt x="197840" y="95250"/>
                  </a:lnTo>
                  <a:lnTo>
                    <a:pt x="198754" y="95250"/>
                  </a:lnTo>
                  <a:lnTo>
                    <a:pt x="198754" y="92710"/>
                  </a:lnTo>
                  <a:close/>
                </a:path>
                <a:path w="240664" h="369570">
                  <a:moveTo>
                    <a:pt x="198754" y="92014"/>
                  </a:moveTo>
                  <a:lnTo>
                    <a:pt x="198754" y="95250"/>
                  </a:lnTo>
                  <a:lnTo>
                    <a:pt x="197840" y="95250"/>
                  </a:lnTo>
                  <a:lnTo>
                    <a:pt x="197840" y="101600"/>
                  </a:lnTo>
                  <a:lnTo>
                    <a:pt x="198754" y="101600"/>
                  </a:lnTo>
                  <a:lnTo>
                    <a:pt x="198742" y="101139"/>
                  </a:lnTo>
                  <a:lnTo>
                    <a:pt x="198025" y="100436"/>
                  </a:lnTo>
                  <a:lnTo>
                    <a:pt x="198004" y="100242"/>
                  </a:lnTo>
                  <a:lnTo>
                    <a:pt x="199720" y="98534"/>
                  </a:lnTo>
                  <a:lnTo>
                    <a:pt x="199720" y="92710"/>
                  </a:lnTo>
                  <a:lnTo>
                    <a:pt x="199453" y="92710"/>
                  </a:lnTo>
                  <a:lnTo>
                    <a:pt x="198754" y="92014"/>
                  </a:lnTo>
                  <a:close/>
                </a:path>
                <a:path w="240664" h="369570">
                  <a:moveTo>
                    <a:pt x="206146" y="99770"/>
                  </a:moveTo>
                  <a:lnTo>
                    <a:pt x="204327" y="101600"/>
                  </a:lnTo>
                  <a:lnTo>
                    <a:pt x="206146" y="101600"/>
                  </a:lnTo>
                  <a:lnTo>
                    <a:pt x="206146" y="99770"/>
                  </a:lnTo>
                  <a:close/>
                </a:path>
                <a:path w="240664" h="369570">
                  <a:moveTo>
                    <a:pt x="198754" y="100330"/>
                  </a:moveTo>
                  <a:lnTo>
                    <a:pt x="197916" y="100330"/>
                  </a:lnTo>
                  <a:lnTo>
                    <a:pt x="198754" y="101151"/>
                  </a:lnTo>
                  <a:lnTo>
                    <a:pt x="198754" y="100330"/>
                  </a:lnTo>
                  <a:close/>
                </a:path>
                <a:path w="240664" h="369570">
                  <a:moveTo>
                    <a:pt x="170129" y="96520"/>
                  </a:moveTo>
                  <a:lnTo>
                    <a:pt x="169214" y="96520"/>
                  </a:lnTo>
                  <a:lnTo>
                    <a:pt x="169303" y="100330"/>
                  </a:lnTo>
                  <a:lnTo>
                    <a:pt x="170129" y="101139"/>
                  </a:lnTo>
                  <a:lnTo>
                    <a:pt x="170129" y="96520"/>
                  </a:lnTo>
                  <a:close/>
                </a:path>
                <a:path w="240664" h="369570">
                  <a:moveTo>
                    <a:pt x="166520" y="100330"/>
                  </a:moveTo>
                  <a:close/>
                </a:path>
                <a:path w="240664" h="369570">
                  <a:moveTo>
                    <a:pt x="168274" y="85090"/>
                  </a:moveTo>
                  <a:lnTo>
                    <a:pt x="166395" y="85090"/>
                  </a:lnTo>
                  <a:lnTo>
                    <a:pt x="166395" y="99060"/>
                  </a:lnTo>
                  <a:lnTo>
                    <a:pt x="168274" y="99060"/>
                  </a:lnTo>
                  <a:lnTo>
                    <a:pt x="168274" y="99321"/>
                  </a:lnTo>
                  <a:lnTo>
                    <a:pt x="169214" y="100242"/>
                  </a:lnTo>
                  <a:lnTo>
                    <a:pt x="169214" y="96520"/>
                  </a:lnTo>
                  <a:lnTo>
                    <a:pt x="170129" y="96520"/>
                  </a:lnTo>
                  <a:lnTo>
                    <a:pt x="170129" y="95250"/>
                  </a:lnTo>
                  <a:lnTo>
                    <a:pt x="167322" y="95250"/>
                  </a:lnTo>
                  <a:lnTo>
                    <a:pt x="167322" y="88900"/>
                  </a:lnTo>
                  <a:lnTo>
                    <a:pt x="168274" y="88900"/>
                  </a:lnTo>
                  <a:lnTo>
                    <a:pt x="168274" y="85090"/>
                  </a:lnTo>
                  <a:close/>
                </a:path>
                <a:path w="240664" h="369570">
                  <a:moveTo>
                    <a:pt x="208140" y="92710"/>
                  </a:moveTo>
                  <a:lnTo>
                    <a:pt x="206146" y="92710"/>
                  </a:lnTo>
                  <a:lnTo>
                    <a:pt x="206146" y="99770"/>
                  </a:lnTo>
                  <a:lnTo>
                    <a:pt x="208114" y="97790"/>
                  </a:lnTo>
                  <a:lnTo>
                    <a:pt x="208927" y="97000"/>
                  </a:lnTo>
                  <a:lnTo>
                    <a:pt x="208927" y="93481"/>
                  </a:lnTo>
                  <a:lnTo>
                    <a:pt x="208140" y="92710"/>
                  </a:lnTo>
                  <a:close/>
                </a:path>
                <a:path w="240664" h="369570">
                  <a:moveTo>
                    <a:pt x="131292" y="92710"/>
                  </a:moveTo>
                  <a:lnTo>
                    <a:pt x="130378" y="92710"/>
                  </a:lnTo>
                  <a:lnTo>
                    <a:pt x="130378" y="99060"/>
                  </a:lnTo>
                  <a:lnTo>
                    <a:pt x="131292" y="99060"/>
                  </a:lnTo>
                  <a:lnTo>
                    <a:pt x="131292" y="92710"/>
                  </a:lnTo>
                  <a:close/>
                </a:path>
                <a:path w="240664" h="369570">
                  <a:moveTo>
                    <a:pt x="138696" y="81280"/>
                  </a:moveTo>
                  <a:lnTo>
                    <a:pt x="136817" y="81280"/>
                  </a:lnTo>
                  <a:lnTo>
                    <a:pt x="136817" y="99060"/>
                  </a:lnTo>
                  <a:lnTo>
                    <a:pt x="137769" y="99060"/>
                  </a:lnTo>
                  <a:lnTo>
                    <a:pt x="137731" y="95250"/>
                  </a:lnTo>
                  <a:lnTo>
                    <a:pt x="137731" y="88900"/>
                  </a:lnTo>
                  <a:lnTo>
                    <a:pt x="138696" y="88900"/>
                  </a:lnTo>
                  <a:lnTo>
                    <a:pt x="138696" y="87630"/>
                  </a:lnTo>
                  <a:lnTo>
                    <a:pt x="137731" y="87630"/>
                  </a:lnTo>
                  <a:lnTo>
                    <a:pt x="137731" y="82550"/>
                  </a:lnTo>
                  <a:lnTo>
                    <a:pt x="138696" y="82550"/>
                  </a:lnTo>
                  <a:lnTo>
                    <a:pt x="138696" y="81280"/>
                  </a:lnTo>
                  <a:close/>
                </a:path>
                <a:path w="240664" h="369570">
                  <a:moveTo>
                    <a:pt x="141427" y="92710"/>
                  </a:moveTo>
                  <a:lnTo>
                    <a:pt x="137769" y="92710"/>
                  </a:lnTo>
                  <a:lnTo>
                    <a:pt x="137769" y="99060"/>
                  </a:lnTo>
                  <a:lnTo>
                    <a:pt x="141427" y="99060"/>
                  </a:lnTo>
                  <a:lnTo>
                    <a:pt x="141427" y="92710"/>
                  </a:lnTo>
                  <a:close/>
                </a:path>
                <a:path w="240664" h="369570">
                  <a:moveTo>
                    <a:pt x="148831" y="92710"/>
                  </a:moveTo>
                  <a:lnTo>
                    <a:pt x="141427" y="92710"/>
                  </a:lnTo>
                  <a:lnTo>
                    <a:pt x="141427" y="99060"/>
                  </a:lnTo>
                  <a:lnTo>
                    <a:pt x="144208" y="99060"/>
                  </a:lnTo>
                  <a:lnTo>
                    <a:pt x="144208" y="95250"/>
                  </a:lnTo>
                  <a:lnTo>
                    <a:pt x="148831" y="95250"/>
                  </a:lnTo>
                  <a:lnTo>
                    <a:pt x="148831" y="92710"/>
                  </a:lnTo>
                  <a:close/>
                </a:path>
                <a:path w="240664" h="369570">
                  <a:moveTo>
                    <a:pt x="149783" y="81280"/>
                  </a:moveTo>
                  <a:lnTo>
                    <a:pt x="146088" y="81280"/>
                  </a:lnTo>
                  <a:lnTo>
                    <a:pt x="146088" y="88900"/>
                  </a:lnTo>
                  <a:lnTo>
                    <a:pt x="156260" y="88900"/>
                  </a:lnTo>
                  <a:lnTo>
                    <a:pt x="156260" y="95250"/>
                  </a:lnTo>
                  <a:lnTo>
                    <a:pt x="148831" y="95250"/>
                  </a:lnTo>
                  <a:lnTo>
                    <a:pt x="148831" y="99060"/>
                  </a:lnTo>
                  <a:lnTo>
                    <a:pt x="159956" y="99060"/>
                  </a:lnTo>
                  <a:lnTo>
                    <a:pt x="159956" y="92710"/>
                  </a:lnTo>
                  <a:lnTo>
                    <a:pt x="160883" y="92710"/>
                  </a:lnTo>
                  <a:lnTo>
                    <a:pt x="160883" y="91440"/>
                  </a:lnTo>
                  <a:lnTo>
                    <a:pt x="159956" y="91440"/>
                  </a:lnTo>
                  <a:lnTo>
                    <a:pt x="159956" y="85090"/>
                  </a:lnTo>
                  <a:lnTo>
                    <a:pt x="149783" y="85090"/>
                  </a:lnTo>
                  <a:lnTo>
                    <a:pt x="149783" y="81280"/>
                  </a:lnTo>
                  <a:close/>
                </a:path>
                <a:path w="240664" h="369570">
                  <a:moveTo>
                    <a:pt x="172885" y="88900"/>
                  </a:moveTo>
                  <a:lnTo>
                    <a:pt x="171043" y="88900"/>
                  </a:lnTo>
                  <a:lnTo>
                    <a:pt x="171043" y="95250"/>
                  </a:lnTo>
                  <a:lnTo>
                    <a:pt x="171018" y="99060"/>
                  </a:lnTo>
                  <a:lnTo>
                    <a:pt x="172885" y="99060"/>
                  </a:lnTo>
                  <a:lnTo>
                    <a:pt x="172885" y="88900"/>
                  </a:lnTo>
                  <a:close/>
                </a:path>
                <a:path w="240664" h="369570">
                  <a:moveTo>
                    <a:pt x="176568" y="88900"/>
                  </a:moveTo>
                  <a:lnTo>
                    <a:pt x="175640" y="88900"/>
                  </a:lnTo>
                  <a:lnTo>
                    <a:pt x="175640" y="99060"/>
                  </a:lnTo>
                  <a:lnTo>
                    <a:pt x="176568" y="99060"/>
                  </a:lnTo>
                  <a:lnTo>
                    <a:pt x="176568" y="88900"/>
                  </a:lnTo>
                  <a:close/>
                </a:path>
                <a:path w="240664" h="369570">
                  <a:moveTo>
                    <a:pt x="181228" y="96520"/>
                  </a:moveTo>
                  <a:lnTo>
                    <a:pt x="180263" y="96520"/>
                  </a:lnTo>
                  <a:lnTo>
                    <a:pt x="180263" y="99060"/>
                  </a:lnTo>
                  <a:lnTo>
                    <a:pt x="181228" y="99060"/>
                  </a:lnTo>
                  <a:lnTo>
                    <a:pt x="181228" y="96520"/>
                  </a:lnTo>
                  <a:close/>
                </a:path>
                <a:path w="240664" h="369570">
                  <a:moveTo>
                    <a:pt x="186740" y="92710"/>
                  </a:moveTo>
                  <a:lnTo>
                    <a:pt x="183997" y="92710"/>
                  </a:lnTo>
                  <a:lnTo>
                    <a:pt x="183997" y="99060"/>
                  </a:lnTo>
                  <a:lnTo>
                    <a:pt x="186740" y="99060"/>
                  </a:lnTo>
                  <a:lnTo>
                    <a:pt x="186740" y="92710"/>
                  </a:lnTo>
                  <a:close/>
                </a:path>
                <a:path w="240664" h="369570">
                  <a:moveTo>
                    <a:pt x="191363" y="84654"/>
                  </a:moveTo>
                  <a:lnTo>
                    <a:pt x="191363" y="91440"/>
                  </a:lnTo>
                  <a:lnTo>
                    <a:pt x="188620" y="91440"/>
                  </a:lnTo>
                  <a:lnTo>
                    <a:pt x="188620" y="99060"/>
                  </a:lnTo>
                  <a:lnTo>
                    <a:pt x="194144" y="99060"/>
                  </a:lnTo>
                  <a:lnTo>
                    <a:pt x="194144" y="95250"/>
                  </a:lnTo>
                  <a:lnTo>
                    <a:pt x="192316" y="95250"/>
                  </a:lnTo>
                  <a:lnTo>
                    <a:pt x="192316" y="88900"/>
                  </a:lnTo>
                  <a:lnTo>
                    <a:pt x="195097" y="88900"/>
                  </a:lnTo>
                  <a:lnTo>
                    <a:pt x="194989" y="88265"/>
                  </a:lnTo>
                  <a:lnTo>
                    <a:pt x="191363" y="84654"/>
                  </a:lnTo>
                  <a:close/>
                </a:path>
                <a:path w="240664" h="369570">
                  <a:moveTo>
                    <a:pt x="199720" y="98534"/>
                  </a:moveTo>
                  <a:lnTo>
                    <a:pt x="199192" y="99060"/>
                  </a:lnTo>
                  <a:lnTo>
                    <a:pt x="199720" y="99060"/>
                  </a:lnTo>
                  <a:lnTo>
                    <a:pt x="199720" y="98534"/>
                  </a:lnTo>
                  <a:close/>
                </a:path>
                <a:path w="240664" h="369570">
                  <a:moveTo>
                    <a:pt x="201536" y="96755"/>
                  </a:moveTo>
                  <a:lnTo>
                    <a:pt x="200532" y="97790"/>
                  </a:lnTo>
                  <a:lnTo>
                    <a:pt x="199720" y="98534"/>
                  </a:lnTo>
                  <a:lnTo>
                    <a:pt x="199720" y="99060"/>
                  </a:lnTo>
                  <a:lnTo>
                    <a:pt x="201536" y="99060"/>
                  </a:lnTo>
                  <a:lnTo>
                    <a:pt x="201536" y="96755"/>
                  </a:lnTo>
                  <a:close/>
                </a:path>
                <a:path w="240664" h="369570">
                  <a:moveTo>
                    <a:pt x="205231" y="93046"/>
                  </a:moveTo>
                  <a:lnTo>
                    <a:pt x="203452" y="94817"/>
                  </a:lnTo>
                  <a:lnTo>
                    <a:pt x="203415" y="99060"/>
                  </a:lnTo>
                  <a:lnTo>
                    <a:pt x="206146" y="99060"/>
                  </a:lnTo>
                  <a:lnTo>
                    <a:pt x="206146" y="95250"/>
                  </a:lnTo>
                  <a:lnTo>
                    <a:pt x="205231" y="95250"/>
                  </a:lnTo>
                  <a:lnTo>
                    <a:pt x="205231" y="93046"/>
                  </a:lnTo>
                  <a:close/>
                </a:path>
                <a:path w="240664" h="369570">
                  <a:moveTo>
                    <a:pt x="208927" y="97000"/>
                  </a:moveTo>
                  <a:lnTo>
                    <a:pt x="206852" y="99060"/>
                  </a:lnTo>
                  <a:lnTo>
                    <a:pt x="208927" y="99060"/>
                  </a:lnTo>
                  <a:lnTo>
                    <a:pt x="208927" y="97000"/>
                  </a:lnTo>
                  <a:close/>
                </a:path>
                <a:path w="240664" h="369570">
                  <a:moveTo>
                    <a:pt x="206146" y="85090"/>
                  </a:moveTo>
                  <a:lnTo>
                    <a:pt x="199539" y="85090"/>
                  </a:lnTo>
                  <a:lnTo>
                    <a:pt x="203326" y="88900"/>
                  </a:lnTo>
                  <a:lnTo>
                    <a:pt x="199720" y="92447"/>
                  </a:lnTo>
                  <a:lnTo>
                    <a:pt x="199720" y="98534"/>
                  </a:lnTo>
                  <a:lnTo>
                    <a:pt x="201506" y="96755"/>
                  </a:lnTo>
                  <a:lnTo>
                    <a:pt x="201536" y="95250"/>
                  </a:lnTo>
                  <a:lnTo>
                    <a:pt x="202996" y="95250"/>
                  </a:lnTo>
                  <a:lnTo>
                    <a:pt x="203380" y="94854"/>
                  </a:lnTo>
                  <a:lnTo>
                    <a:pt x="203415" y="88900"/>
                  </a:lnTo>
                  <a:lnTo>
                    <a:pt x="206146" y="88900"/>
                  </a:lnTo>
                  <a:lnTo>
                    <a:pt x="206146" y="85090"/>
                  </a:lnTo>
                  <a:close/>
                </a:path>
                <a:path w="240664" h="369570">
                  <a:moveTo>
                    <a:pt x="201536" y="96725"/>
                  </a:moveTo>
                  <a:lnTo>
                    <a:pt x="200467" y="97790"/>
                  </a:lnTo>
                  <a:lnTo>
                    <a:pt x="201536" y="96755"/>
                  </a:lnTo>
                  <a:close/>
                </a:path>
                <a:path w="240664" h="369570">
                  <a:moveTo>
                    <a:pt x="208927" y="93481"/>
                  </a:moveTo>
                  <a:lnTo>
                    <a:pt x="208927" y="97000"/>
                  </a:lnTo>
                  <a:lnTo>
                    <a:pt x="210731" y="95250"/>
                  </a:lnTo>
                  <a:lnTo>
                    <a:pt x="208927" y="93481"/>
                  </a:lnTo>
                  <a:close/>
                </a:path>
                <a:path w="240664" h="369570">
                  <a:moveTo>
                    <a:pt x="202380" y="95885"/>
                  </a:moveTo>
                  <a:lnTo>
                    <a:pt x="201536" y="96725"/>
                  </a:lnTo>
                  <a:lnTo>
                    <a:pt x="202380" y="95885"/>
                  </a:lnTo>
                  <a:close/>
                </a:path>
                <a:path w="240664" h="369570">
                  <a:moveTo>
                    <a:pt x="202996" y="95250"/>
                  </a:moveTo>
                  <a:lnTo>
                    <a:pt x="201536" y="95250"/>
                  </a:lnTo>
                  <a:lnTo>
                    <a:pt x="201536" y="96725"/>
                  </a:lnTo>
                  <a:lnTo>
                    <a:pt x="202996" y="95250"/>
                  </a:lnTo>
                  <a:close/>
                </a:path>
                <a:path w="240664" h="369570">
                  <a:moveTo>
                    <a:pt x="203415" y="94817"/>
                  </a:moveTo>
                  <a:lnTo>
                    <a:pt x="202380" y="95885"/>
                  </a:lnTo>
                  <a:lnTo>
                    <a:pt x="203415" y="94854"/>
                  </a:lnTo>
                  <a:close/>
                </a:path>
                <a:path w="240664" h="369570">
                  <a:moveTo>
                    <a:pt x="127596" y="88900"/>
                  </a:moveTo>
                  <a:lnTo>
                    <a:pt x="126682" y="88900"/>
                  </a:lnTo>
                  <a:lnTo>
                    <a:pt x="126682" y="95250"/>
                  </a:lnTo>
                  <a:lnTo>
                    <a:pt x="127596" y="95250"/>
                  </a:lnTo>
                  <a:lnTo>
                    <a:pt x="127596" y="88900"/>
                  </a:lnTo>
                  <a:close/>
                </a:path>
                <a:path w="240664" h="369570">
                  <a:moveTo>
                    <a:pt x="134988" y="81280"/>
                  </a:moveTo>
                  <a:lnTo>
                    <a:pt x="133108" y="81280"/>
                  </a:lnTo>
                  <a:lnTo>
                    <a:pt x="133108" y="95250"/>
                  </a:lnTo>
                  <a:lnTo>
                    <a:pt x="134035" y="95250"/>
                  </a:lnTo>
                  <a:lnTo>
                    <a:pt x="134035" y="92710"/>
                  </a:lnTo>
                  <a:lnTo>
                    <a:pt x="136817" y="92710"/>
                  </a:lnTo>
                  <a:lnTo>
                    <a:pt x="136817" y="91440"/>
                  </a:lnTo>
                  <a:lnTo>
                    <a:pt x="134988" y="91440"/>
                  </a:lnTo>
                  <a:lnTo>
                    <a:pt x="134988" y="81280"/>
                  </a:lnTo>
                  <a:close/>
                </a:path>
                <a:path w="240664" h="369570">
                  <a:moveTo>
                    <a:pt x="137769" y="92710"/>
                  </a:moveTo>
                  <a:lnTo>
                    <a:pt x="137731" y="95250"/>
                  </a:lnTo>
                  <a:lnTo>
                    <a:pt x="137769" y="92710"/>
                  </a:lnTo>
                  <a:close/>
                </a:path>
                <a:path w="240664" h="369570">
                  <a:moveTo>
                    <a:pt x="167360" y="81280"/>
                  </a:moveTo>
                  <a:lnTo>
                    <a:pt x="164579" y="81280"/>
                  </a:lnTo>
                  <a:lnTo>
                    <a:pt x="164579" y="95250"/>
                  </a:lnTo>
                  <a:lnTo>
                    <a:pt x="166395" y="95250"/>
                  </a:lnTo>
                  <a:lnTo>
                    <a:pt x="166395" y="85090"/>
                  </a:lnTo>
                  <a:lnTo>
                    <a:pt x="168274" y="85090"/>
                  </a:lnTo>
                  <a:lnTo>
                    <a:pt x="168274" y="83820"/>
                  </a:lnTo>
                  <a:lnTo>
                    <a:pt x="167360" y="83820"/>
                  </a:lnTo>
                  <a:lnTo>
                    <a:pt x="167360" y="81280"/>
                  </a:lnTo>
                  <a:close/>
                </a:path>
                <a:path w="240664" h="369570">
                  <a:moveTo>
                    <a:pt x="167360" y="88900"/>
                  </a:moveTo>
                  <a:lnTo>
                    <a:pt x="167322" y="95250"/>
                  </a:lnTo>
                  <a:lnTo>
                    <a:pt x="167360" y="88900"/>
                  </a:lnTo>
                  <a:close/>
                </a:path>
                <a:path w="240664" h="369570">
                  <a:moveTo>
                    <a:pt x="168274" y="88900"/>
                  </a:moveTo>
                  <a:lnTo>
                    <a:pt x="167360" y="88900"/>
                  </a:lnTo>
                  <a:lnTo>
                    <a:pt x="167360" y="95250"/>
                  </a:lnTo>
                  <a:lnTo>
                    <a:pt x="168274" y="95250"/>
                  </a:lnTo>
                  <a:lnTo>
                    <a:pt x="168274" y="88900"/>
                  </a:lnTo>
                  <a:close/>
                </a:path>
                <a:path w="240664" h="369570">
                  <a:moveTo>
                    <a:pt x="169214" y="78740"/>
                  </a:moveTo>
                  <a:lnTo>
                    <a:pt x="168274" y="78740"/>
                  </a:lnTo>
                  <a:lnTo>
                    <a:pt x="168274" y="95250"/>
                  </a:lnTo>
                  <a:lnTo>
                    <a:pt x="169214" y="95250"/>
                  </a:lnTo>
                  <a:lnTo>
                    <a:pt x="169214" y="88900"/>
                  </a:lnTo>
                  <a:lnTo>
                    <a:pt x="170103" y="88900"/>
                  </a:lnTo>
                  <a:lnTo>
                    <a:pt x="170103" y="87630"/>
                  </a:lnTo>
                  <a:lnTo>
                    <a:pt x="169214" y="87630"/>
                  </a:lnTo>
                  <a:lnTo>
                    <a:pt x="169214" y="82550"/>
                  </a:lnTo>
                  <a:lnTo>
                    <a:pt x="170103" y="82550"/>
                  </a:lnTo>
                  <a:lnTo>
                    <a:pt x="170103" y="80010"/>
                  </a:lnTo>
                  <a:lnTo>
                    <a:pt x="169214" y="80010"/>
                  </a:lnTo>
                  <a:lnTo>
                    <a:pt x="169214" y="78740"/>
                  </a:lnTo>
                  <a:close/>
                </a:path>
                <a:path w="240664" h="369570">
                  <a:moveTo>
                    <a:pt x="170103" y="88900"/>
                  </a:moveTo>
                  <a:lnTo>
                    <a:pt x="169214" y="88900"/>
                  </a:lnTo>
                  <a:lnTo>
                    <a:pt x="169214" y="95250"/>
                  </a:lnTo>
                  <a:lnTo>
                    <a:pt x="170129" y="95250"/>
                  </a:lnTo>
                  <a:lnTo>
                    <a:pt x="170103" y="91440"/>
                  </a:lnTo>
                  <a:lnTo>
                    <a:pt x="170103" y="88900"/>
                  </a:lnTo>
                  <a:close/>
                </a:path>
                <a:path w="240664" h="369570">
                  <a:moveTo>
                    <a:pt x="171043" y="92710"/>
                  </a:moveTo>
                  <a:lnTo>
                    <a:pt x="171018" y="95250"/>
                  </a:lnTo>
                  <a:lnTo>
                    <a:pt x="171043" y="92710"/>
                  </a:lnTo>
                  <a:close/>
                </a:path>
                <a:path w="240664" h="369570">
                  <a:moveTo>
                    <a:pt x="179349" y="81280"/>
                  </a:moveTo>
                  <a:lnTo>
                    <a:pt x="177520" y="81280"/>
                  </a:lnTo>
                  <a:lnTo>
                    <a:pt x="177520" y="95250"/>
                  </a:lnTo>
                  <a:lnTo>
                    <a:pt x="179349" y="95250"/>
                  </a:lnTo>
                  <a:lnTo>
                    <a:pt x="179349" y="81280"/>
                  </a:lnTo>
                  <a:close/>
                </a:path>
                <a:path w="240664" h="369570">
                  <a:moveTo>
                    <a:pt x="181228" y="91440"/>
                  </a:moveTo>
                  <a:lnTo>
                    <a:pt x="180263" y="91440"/>
                  </a:lnTo>
                  <a:lnTo>
                    <a:pt x="180263" y="95250"/>
                  </a:lnTo>
                  <a:lnTo>
                    <a:pt x="181228" y="95250"/>
                  </a:lnTo>
                  <a:lnTo>
                    <a:pt x="181228" y="91440"/>
                  </a:lnTo>
                  <a:close/>
                </a:path>
                <a:path w="240664" h="369570">
                  <a:moveTo>
                    <a:pt x="191401" y="78740"/>
                  </a:moveTo>
                  <a:lnTo>
                    <a:pt x="188620" y="78740"/>
                  </a:lnTo>
                  <a:lnTo>
                    <a:pt x="188620" y="85090"/>
                  </a:lnTo>
                  <a:lnTo>
                    <a:pt x="187705" y="85090"/>
                  </a:lnTo>
                  <a:lnTo>
                    <a:pt x="187705" y="95250"/>
                  </a:lnTo>
                  <a:lnTo>
                    <a:pt x="188620" y="95250"/>
                  </a:lnTo>
                  <a:lnTo>
                    <a:pt x="188620" y="91440"/>
                  </a:lnTo>
                  <a:lnTo>
                    <a:pt x="190436" y="91440"/>
                  </a:lnTo>
                  <a:lnTo>
                    <a:pt x="190436" y="81280"/>
                  </a:lnTo>
                  <a:lnTo>
                    <a:pt x="193107" y="81280"/>
                  </a:lnTo>
                  <a:lnTo>
                    <a:pt x="194144" y="80259"/>
                  </a:lnTo>
                  <a:lnTo>
                    <a:pt x="194144" y="80010"/>
                  </a:lnTo>
                  <a:lnTo>
                    <a:pt x="191401" y="80010"/>
                  </a:lnTo>
                  <a:lnTo>
                    <a:pt x="191401" y="78740"/>
                  </a:lnTo>
                  <a:close/>
                </a:path>
                <a:path w="240664" h="369570">
                  <a:moveTo>
                    <a:pt x="195097" y="88900"/>
                  </a:moveTo>
                  <a:lnTo>
                    <a:pt x="192316" y="88900"/>
                  </a:lnTo>
                  <a:lnTo>
                    <a:pt x="192316" y="95250"/>
                  </a:lnTo>
                  <a:lnTo>
                    <a:pt x="194144" y="95250"/>
                  </a:lnTo>
                  <a:lnTo>
                    <a:pt x="194144" y="91440"/>
                  </a:lnTo>
                  <a:lnTo>
                    <a:pt x="195097" y="91440"/>
                  </a:lnTo>
                  <a:lnTo>
                    <a:pt x="195097" y="88900"/>
                  </a:lnTo>
                  <a:close/>
                </a:path>
                <a:path w="240664" h="369570">
                  <a:moveTo>
                    <a:pt x="206844" y="91440"/>
                  </a:moveTo>
                  <a:lnTo>
                    <a:pt x="205231" y="93046"/>
                  </a:lnTo>
                  <a:lnTo>
                    <a:pt x="205231" y="95250"/>
                  </a:lnTo>
                  <a:lnTo>
                    <a:pt x="206146" y="95250"/>
                  </a:lnTo>
                  <a:lnTo>
                    <a:pt x="206146" y="92710"/>
                  </a:lnTo>
                  <a:lnTo>
                    <a:pt x="208140" y="92710"/>
                  </a:lnTo>
                  <a:lnTo>
                    <a:pt x="206844" y="91440"/>
                  </a:lnTo>
                  <a:close/>
                </a:path>
                <a:path w="240664" h="369570">
                  <a:moveTo>
                    <a:pt x="204294" y="93980"/>
                  </a:moveTo>
                  <a:lnTo>
                    <a:pt x="203415" y="94817"/>
                  </a:lnTo>
                  <a:lnTo>
                    <a:pt x="204294" y="93980"/>
                  </a:lnTo>
                  <a:close/>
                </a:path>
                <a:path w="240664" h="369570">
                  <a:moveTo>
                    <a:pt x="206146" y="88900"/>
                  </a:moveTo>
                  <a:lnTo>
                    <a:pt x="203415" y="88900"/>
                  </a:lnTo>
                  <a:lnTo>
                    <a:pt x="203415" y="94817"/>
                  </a:lnTo>
                  <a:lnTo>
                    <a:pt x="204228" y="93980"/>
                  </a:lnTo>
                  <a:lnTo>
                    <a:pt x="205231" y="93046"/>
                  </a:lnTo>
                  <a:lnTo>
                    <a:pt x="205231" y="91440"/>
                  </a:lnTo>
                  <a:lnTo>
                    <a:pt x="206146" y="91440"/>
                  </a:lnTo>
                  <a:lnTo>
                    <a:pt x="206146" y="88900"/>
                  </a:lnTo>
                  <a:close/>
                </a:path>
                <a:path w="240664" h="369570">
                  <a:moveTo>
                    <a:pt x="208927" y="88900"/>
                  </a:moveTo>
                  <a:lnTo>
                    <a:pt x="206146" y="88900"/>
                  </a:lnTo>
                  <a:lnTo>
                    <a:pt x="206146" y="91440"/>
                  </a:lnTo>
                  <a:lnTo>
                    <a:pt x="206844" y="91440"/>
                  </a:lnTo>
                  <a:lnTo>
                    <a:pt x="208927" y="93481"/>
                  </a:lnTo>
                  <a:lnTo>
                    <a:pt x="208927" y="88900"/>
                  </a:lnTo>
                  <a:close/>
                </a:path>
                <a:path w="240664" h="369570">
                  <a:moveTo>
                    <a:pt x="206844" y="91440"/>
                  </a:moveTo>
                  <a:lnTo>
                    <a:pt x="205231" y="91440"/>
                  </a:lnTo>
                  <a:lnTo>
                    <a:pt x="205231" y="93046"/>
                  </a:lnTo>
                  <a:lnTo>
                    <a:pt x="206844" y="91440"/>
                  </a:lnTo>
                  <a:close/>
                </a:path>
                <a:path w="240664" h="369570">
                  <a:moveTo>
                    <a:pt x="199539" y="85090"/>
                  </a:moveTo>
                  <a:lnTo>
                    <a:pt x="198754" y="85090"/>
                  </a:lnTo>
                  <a:lnTo>
                    <a:pt x="198754" y="92014"/>
                  </a:lnTo>
                  <a:lnTo>
                    <a:pt x="199453" y="92710"/>
                  </a:lnTo>
                  <a:lnTo>
                    <a:pt x="199720" y="92447"/>
                  </a:lnTo>
                  <a:lnTo>
                    <a:pt x="199720" y="91440"/>
                  </a:lnTo>
                  <a:lnTo>
                    <a:pt x="200744" y="91440"/>
                  </a:lnTo>
                  <a:lnTo>
                    <a:pt x="203326" y="88900"/>
                  </a:lnTo>
                  <a:lnTo>
                    <a:pt x="199539" y="85090"/>
                  </a:lnTo>
                  <a:close/>
                </a:path>
                <a:path w="240664" h="369570">
                  <a:moveTo>
                    <a:pt x="199720" y="92447"/>
                  </a:moveTo>
                  <a:lnTo>
                    <a:pt x="199453" y="92710"/>
                  </a:lnTo>
                  <a:lnTo>
                    <a:pt x="199720" y="92710"/>
                  </a:lnTo>
                  <a:lnTo>
                    <a:pt x="199720" y="92447"/>
                  </a:lnTo>
                  <a:close/>
                </a:path>
                <a:path w="240664" h="369570">
                  <a:moveTo>
                    <a:pt x="200744" y="91440"/>
                  </a:moveTo>
                  <a:lnTo>
                    <a:pt x="199720" y="91440"/>
                  </a:lnTo>
                  <a:lnTo>
                    <a:pt x="199720" y="92447"/>
                  </a:lnTo>
                  <a:lnTo>
                    <a:pt x="200744" y="91440"/>
                  </a:lnTo>
                  <a:close/>
                </a:path>
                <a:path w="240664" h="369570">
                  <a:moveTo>
                    <a:pt x="198754" y="85090"/>
                  </a:moveTo>
                  <a:lnTo>
                    <a:pt x="197840" y="85090"/>
                  </a:lnTo>
                  <a:lnTo>
                    <a:pt x="197840" y="91103"/>
                  </a:lnTo>
                  <a:lnTo>
                    <a:pt x="198754" y="92014"/>
                  </a:lnTo>
                  <a:lnTo>
                    <a:pt x="198754" y="85090"/>
                  </a:lnTo>
                  <a:close/>
                </a:path>
                <a:path w="240664" h="369570">
                  <a:moveTo>
                    <a:pt x="137769" y="77470"/>
                  </a:moveTo>
                  <a:lnTo>
                    <a:pt x="134988" y="77470"/>
                  </a:lnTo>
                  <a:lnTo>
                    <a:pt x="134988" y="91440"/>
                  </a:lnTo>
                  <a:lnTo>
                    <a:pt x="136817" y="91440"/>
                  </a:lnTo>
                  <a:lnTo>
                    <a:pt x="136817" y="81280"/>
                  </a:lnTo>
                  <a:lnTo>
                    <a:pt x="138696" y="81280"/>
                  </a:lnTo>
                  <a:lnTo>
                    <a:pt x="138696" y="80010"/>
                  </a:lnTo>
                  <a:lnTo>
                    <a:pt x="137769" y="80010"/>
                  </a:lnTo>
                  <a:lnTo>
                    <a:pt x="137769" y="77470"/>
                  </a:lnTo>
                  <a:close/>
                </a:path>
                <a:path w="240664" h="369570">
                  <a:moveTo>
                    <a:pt x="138696" y="88900"/>
                  </a:moveTo>
                  <a:lnTo>
                    <a:pt x="137731" y="88900"/>
                  </a:lnTo>
                  <a:lnTo>
                    <a:pt x="137731" y="91440"/>
                  </a:lnTo>
                  <a:lnTo>
                    <a:pt x="138696" y="91440"/>
                  </a:lnTo>
                  <a:lnTo>
                    <a:pt x="138696" y="88900"/>
                  </a:lnTo>
                  <a:close/>
                </a:path>
                <a:path w="240664" h="369570">
                  <a:moveTo>
                    <a:pt x="140512" y="77470"/>
                  </a:moveTo>
                  <a:lnTo>
                    <a:pt x="138696" y="77470"/>
                  </a:lnTo>
                  <a:lnTo>
                    <a:pt x="138696" y="91440"/>
                  </a:lnTo>
                  <a:lnTo>
                    <a:pt x="140512" y="91440"/>
                  </a:lnTo>
                  <a:lnTo>
                    <a:pt x="140512" y="77470"/>
                  </a:lnTo>
                  <a:close/>
                </a:path>
                <a:path w="240664" h="369570">
                  <a:moveTo>
                    <a:pt x="144208" y="77470"/>
                  </a:moveTo>
                  <a:lnTo>
                    <a:pt x="140512" y="77470"/>
                  </a:lnTo>
                  <a:lnTo>
                    <a:pt x="140512" y="91440"/>
                  </a:lnTo>
                  <a:lnTo>
                    <a:pt x="141427" y="91440"/>
                  </a:lnTo>
                  <a:lnTo>
                    <a:pt x="141427" y="85090"/>
                  </a:lnTo>
                  <a:lnTo>
                    <a:pt x="144208" y="85090"/>
                  </a:lnTo>
                  <a:lnTo>
                    <a:pt x="144208" y="83820"/>
                  </a:lnTo>
                  <a:lnTo>
                    <a:pt x="141465" y="83820"/>
                  </a:lnTo>
                  <a:lnTo>
                    <a:pt x="141465" y="78740"/>
                  </a:lnTo>
                  <a:lnTo>
                    <a:pt x="144208" y="78740"/>
                  </a:lnTo>
                  <a:lnTo>
                    <a:pt x="144208" y="77470"/>
                  </a:lnTo>
                  <a:close/>
                </a:path>
                <a:path w="240664" h="369570">
                  <a:moveTo>
                    <a:pt x="144208" y="85090"/>
                  </a:moveTo>
                  <a:lnTo>
                    <a:pt x="141427" y="85090"/>
                  </a:lnTo>
                  <a:lnTo>
                    <a:pt x="141427" y="91440"/>
                  </a:lnTo>
                  <a:lnTo>
                    <a:pt x="144208" y="91440"/>
                  </a:lnTo>
                  <a:lnTo>
                    <a:pt x="144208" y="85090"/>
                  </a:lnTo>
                  <a:close/>
                </a:path>
                <a:path w="240664" h="369570">
                  <a:moveTo>
                    <a:pt x="147904" y="69850"/>
                  </a:moveTo>
                  <a:lnTo>
                    <a:pt x="146088" y="69850"/>
                  </a:lnTo>
                  <a:lnTo>
                    <a:pt x="146088" y="77470"/>
                  </a:lnTo>
                  <a:lnTo>
                    <a:pt x="144208" y="77470"/>
                  </a:lnTo>
                  <a:lnTo>
                    <a:pt x="144208" y="91440"/>
                  </a:lnTo>
                  <a:lnTo>
                    <a:pt x="156260" y="91440"/>
                  </a:lnTo>
                  <a:lnTo>
                    <a:pt x="156260" y="88900"/>
                  </a:lnTo>
                  <a:lnTo>
                    <a:pt x="146088" y="88900"/>
                  </a:lnTo>
                  <a:lnTo>
                    <a:pt x="146088" y="81280"/>
                  </a:lnTo>
                  <a:lnTo>
                    <a:pt x="152526" y="81280"/>
                  </a:lnTo>
                  <a:lnTo>
                    <a:pt x="152526" y="80010"/>
                  </a:lnTo>
                  <a:lnTo>
                    <a:pt x="148831" y="80010"/>
                  </a:lnTo>
                  <a:lnTo>
                    <a:pt x="148869" y="74930"/>
                  </a:lnTo>
                  <a:lnTo>
                    <a:pt x="148869" y="73660"/>
                  </a:lnTo>
                  <a:lnTo>
                    <a:pt x="147904" y="73660"/>
                  </a:lnTo>
                  <a:lnTo>
                    <a:pt x="147904" y="69850"/>
                  </a:lnTo>
                  <a:close/>
                </a:path>
                <a:path w="240664" h="369570">
                  <a:moveTo>
                    <a:pt x="160883" y="85090"/>
                  </a:moveTo>
                  <a:lnTo>
                    <a:pt x="159956" y="85090"/>
                  </a:lnTo>
                  <a:lnTo>
                    <a:pt x="159956" y="91440"/>
                  </a:lnTo>
                  <a:lnTo>
                    <a:pt x="160883" y="91440"/>
                  </a:lnTo>
                  <a:lnTo>
                    <a:pt x="160883" y="85090"/>
                  </a:lnTo>
                  <a:close/>
                </a:path>
                <a:path w="240664" h="369570">
                  <a:moveTo>
                    <a:pt x="173824" y="73660"/>
                  </a:moveTo>
                  <a:lnTo>
                    <a:pt x="170129" y="73660"/>
                  </a:lnTo>
                  <a:lnTo>
                    <a:pt x="170103" y="91440"/>
                  </a:lnTo>
                  <a:lnTo>
                    <a:pt x="170129" y="88900"/>
                  </a:lnTo>
                  <a:lnTo>
                    <a:pt x="171018" y="88900"/>
                  </a:lnTo>
                  <a:lnTo>
                    <a:pt x="171018" y="85090"/>
                  </a:lnTo>
                  <a:lnTo>
                    <a:pt x="172885" y="85090"/>
                  </a:lnTo>
                  <a:lnTo>
                    <a:pt x="172885" y="83820"/>
                  </a:lnTo>
                  <a:lnTo>
                    <a:pt x="171043" y="83820"/>
                  </a:lnTo>
                  <a:lnTo>
                    <a:pt x="171043" y="78740"/>
                  </a:lnTo>
                  <a:lnTo>
                    <a:pt x="173799" y="78740"/>
                  </a:lnTo>
                  <a:lnTo>
                    <a:pt x="173824" y="77470"/>
                  </a:lnTo>
                  <a:lnTo>
                    <a:pt x="173824" y="73660"/>
                  </a:lnTo>
                  <a:close/>
                </a:path>
                <a:path w="240664" h="369570">
                  <a:moveTo>
                    <a:pt x="172885" y="85090"/>
                  </a:moveTo>
                  <a:lnTo>
                    <a:pt x="171018" y="85090"/>
                  </a:lnTo>
                  <a:lnTo>
                    <a:pt x="171018" y="91440"/>
                  </a:lnTo>
                  <a:lnTo>
                    <a:pt x="171043" y="88900"/>
                  </a:lnTo>
                  <a:lnTo>
                    <a:pt x="172885" y="88900"/>
                  </a:lnTo>
                  <a:lnTo>
                    <a:pt x="172885" y="85090"/>
                  </a:lnTo>
                  <a:close/>
                </a:path>
                <a:path w="240664" h="369570">
                  <a:moveTo>
                    <a:pt x="173799" y="78740"/>
                  </a:moveTo>
                  <a:lnTo>
                    <a:pt x="172910" y="78740"/>
                  </a:lnTo>
                  <a:lnTo>
                    <a:pt x="172885" y="91440"/>
                  </a:lnTo>
                  <a:lnTo>
                    <a:pt x="172910" y="85090"/>
                  </a:lnTo>
                  <a:lnTo>
                    <a:pt x="173799" y="85090"/>
                  </a:lnTo>
                  <a:lnTo>
                    <a:pt x="173799" y="78740"/>
                  </a:lnTo>
                  <a:close/>
                </a:path>
                <a:path w="240664" h="369570">
                  <a:moveTo>
                    <a:pt x="173799" y="85090"/>
                  </a:moveTo>
                  <a:lnTo>
                    <a:pt x="172910" y="85090"/>
                  </a:lnTo>
                  <a:lnTo>
                    <a:pt x="172910" y="91440"/>
                  </a:lnTo>
                  <a:lnTo>
                    <a:pt x="173799" y="91440"/>
                  </a:lnTo>
                  <a:lnTo>
                    <a:pt x="173799" y="85090"/>
                  </a:lnTo>
                  <a:close/>
                </a:path>
                <a:path w="240664" h="369570">
                  <a:moveTo>
                    <a:pt x="173824" y="77470"/>
                  </a:moveTo>
                  <a:lnTo>
                    <a:pt x="173799" y="91440"/>
                  </a:lnTo>
                  <a:lnTo>
                    <a:pt x="173824" y="77470"/>
                  </a:lnTo>
                  <a:close/>
                </a:path>
                <a:path w="240664" h="369570">
                  <a:moveTo>
                    <a:pt x="177520" y="82550"/>
                  </a:moveTo>
                  <a:lnTo>
                    <a:pt x="176568" y="82550"/>
                  </a:lnTo>
                  <a:lnTo>
                    <a:pt x="176568" y="91440"/>
                  </a:lnTo>
                  <a:lnTo>
                    <a:pt x="176606" y="85090"/>
                  </a:lnTo>
                  <a:lnTo>
                    <a:pt x="177520" y="85090"/>
                  </a:lnTo>
                  <a:lnTo>
                    <a:pt x="177520" y="82550"/>
                  </a:lnTo>
                  <a:close/>
                </a:path>
                <a:path w="240664" h="369570">
                  <a:moveTo>
                    <a:pt x="180301" y="88900"/>
                  </a:moveTo>
                  <a:lnTo>
                    <a:pt x="180263" y="91440"/>
                  </a:lnTo>
                  <a:lnTo>
                    <a:pt x="180301" y="88900"/>
                  </a:lnTo>
                  <a:close/>
                </a:path>
                <a:path w="240664" h="369570">
                  <a:moveTo>
                    <a:pt x="181228" y="82550"/>
                  </a:moveTo>
                  <a:lnTo>
                    <a:pt x="180301" y="82550"/>
                  </a:lnTo>
                  <a:lnTo>
                    <a:pt x="180301" y="91440"/>
                  </a:lnTo>
                  <a:lnTo>
                    <a:pt x="183045" y="91440"/>
                  </a:lnTo>
                  <a:lnTo>
                    <a:pt x="183045" y="85090"/>
                  </a:lnTo>
                  <a:lnTo>
                    <a:pt x="181228" y="85090"/>
                  </a:lnTo>
                  <a:lnTo>
                    <a:pt x="181228" y="82550"/>
                  </a:lnTo>
                  <a:close/>
                </a:path>
                <a:path w="240664" h="369570">
                  <a:moveTo>
                    <a:pt x="186740" y="77470"/>
                  </a:moveTo>
                  <a:lnTo>
                    <a:pt x="183045" y="77470"/>
                  </a:lnTo>
                  <a:lnTo>
                    <a:pt x="183045" y="91440"/>
                  </a:lnTo>
                  <a:lnTo>
                    <a:pt x="183959" y="91440"/>
                  </a:lnTo>
                  <a:lnTo>
                    <a:pt x="183959" y="85090"/>
                  </a:lnTo>
                  <a:lnTo>
                    <a:pt x="184924" y="85090"/>
                  </a:lnTo>
                  <a:lnTo>
                    <a:pt x="184924" y="83820"/>
                  </a:lnTo>
                  <a:lnTo>
                    <a:pt x="183959" y="83820"/>
                  </a:lnTo>
                  <a:lnTo>
                    <a:pt x="183959" y="78740"/>
                  </a:lnTo>
                  <a:lnTo>
                    <a:pt x="186740" y="78740"/>
                  </a:lnTo>
                  <a:lnTo>
                    <a:pt x="186740" y="77470"/>
                  </a:lnTo>
                  <a:close/>
                </a:path>
                <a:path w="240664" h="369570">
                  <a:moveTo>
                    <a:pt x="184924" y="85090"/>
                  </a:moveTo>
                  <a:lnTo>
                    <a:pt x="183959" y="85090"/>
                  </a:lnTo>
                  <a:lnTo>
                    <a:pt x="183959" y="91440"/>
                  </a:lnTo>
                  <a:lnTo>
                    <a:pt x="184924" y="91440"/>
                  </a:lnTo>
                  <a:lnTo>
                    <a:pt x="184924" y="85090"/>
                  </a:lnTo>
                  <a:close/>
                </a:path>
                <a:path w="240664" h="369570">
                  <a:moveTo>
                    <a:pt x="187705" y="85090"/>
                  </a:moveTo>
                  <a:lnTo>
                    <a:pt x="187655" y="91440"/>
                  </a:lnTo>
                  <a:lnTo>
                    <a:pt x="187705" y="85090"/>
                  </a:lnTo>
                  <a:close/>
                </a:path>
                <a:path w="240664" h="369570">
                  <a:moveTo>
                    <a:pt x="193107" y="81280"/>
                  </a:moveTo>
                  <a:lnTo>
                    <a:pt x="190436" y="81280"/>
                  </a:lnTo>
                  <a:lnTo>
                    <a:pt x="190436" y="91440"/>
                  </a:lnTo>
                  <a:lnTo>
                    <a:pt x="191363" y="91440"/>
                  </a:lnTo>
                  <a:lnTo>
                    <a:pt x="191363" y="84654"/>
                  </a:lnTo>
                  <a:lnTo>
                    <a:pt x="190525" y="83820"/>
                  </a:lnTo>
                  <a:lnTo>
                    <a:pt x="191363" y="82995"/>
                  </a:lnTo>
                  <a:lnTo>
                    <a:pt x="191363" y="82550"/>
                  </a:lnTo>
                  <a:lnTo>
                    <a:pt x="191816" y="82550"/>
                  </a:lnTo>
                  <a:lnTo>
                    <a:pt x="193107" y="81280"/>
                  </a:lnTo>
                  <a:close/>
                </a:path>
                <a:path w="240664" h="369570">
                  <a:moveTo>
                    <a:pt x="195097" y="88376"/>
                  </a:moveTo>
                  <a:lnTo>
                    <a:pt x="195097" y="91440"/>
                  </a:lnTo>
                  <a:lnTo>
                    <a:pt x="197840" y="91440"/>
                  </a:lnTo>
                  <a:lnTo>
                    <a:pt x="197840" y="91103"/>
                  </a:lnTo>
                  <a:lnTo>
                    <a:pt x="196902" y="90170"/>
                  </a:lnTo>
                  <a:lnTo>
                    <a:pt x="195097" y="88376"/>
                  </a:lnTo>
                  <a:close/>
                </a:path>
                <a:path w="240664" h="369570">
                  <a:moveTo>
                    <a:pt x="197840" y="85090"/>
                  </a:moveTo>
                  <a:lnTo>
                    <a:pt x="195097" y="85090"/>
                  </a:lnTo>
                  <a:lnTo>
                    <a:pt x="195101" y="88376"/>
                  </a:lnTo>
                  <a:lnTo>
                    <a:pt x="197840" y="91103"/>
                  </a:lnTo>
                  <a:lnTo>
                    <a:pt x="197840" y="85090"/>
                  </a:lnTo>
                  <a:close/>
                </a:path>
                <a:path w="240664" h="369570">
                  <a:moveTo>
                    <a:pt x="195097" y="88372"/>
                  </a:moveTo>
                  <a:lnTo>
                    <a:pt x="196837" y="90170"/>
                  </a:lnTo>
                  <a:lnTo>
                    <a:pt x="195097" y="88372"/>
                  </a:lnTo>
                  <a:close/>
                </a:path>
                <a:path w="240664" h="369570">
                  <a:moveTo>
                    <a:pt x="195097" y="86360"/>
                  </a:moveTo>
                  <a:lnTo>
                    <a:pt x="193141" y="86360"/>
                  </a:lnTo>
                  <a:lnTo>
                    <a:pt x="195097" y="88372"/>
                  </a:lnTo>
                  <a:lnTo>
                    <a:pt x="195097" y="86360"/>
                  </a:lnTo>
                  <a:close/>
                </a:path>
                <a:path w="240664" h="369570">
                  <a:moveTo>
                    <a:pt x="194144" y="80259"/>
                  </a:moveTo>
                  <a:lnTo>
                    <a:pt x="191363" y="82995"/>
                  </a:lnTo>
                  <a:lnTo>
                    <a:pt x="191363" y="84654"/>
                  </a:lnTo>
                  <a:lnTo>
                    <a:pt x="194989" y="88265"/>
                  </a:lnTo>
                  <a:lnTo>
                    <a:pt x="193141" y="86360"/>
                  </a:lnTo>
                  <a:lnTo>
                    <a:pt x="195097" y="86360"/>
                  </a:lnTo>
                  <a:lnTo>
                    <a:pt x="195097" y="85090"/>
                  </a:lnTo>
                  <a:lnTo>
                    <a:pt x="199539" y="85090"/>
                  </a:lnTo>
                  <a:lnTo>
                    <a:pt x="198277" y="83820"/>
                  </a:lnTo>
                  <a:lnTo>
                    <a:pt x="195097" y="83820"/>
                  </a:lnTo>
                  <a:lnTo>
                    <a:pt x="195097" y="81280"/>
                  </a:lnTo>
                  <a:lnTo>
                    <a:pt x="194144" y="81280"/>
                  </a:lnTo>
                  <a:lnTo>
                    <a:pt x="194144" y="80259"/>
                  </a:lnTo>
                  <a:close/>
                </a:path>
                <a:path w="240664" h="369570">
                  <a:moveTo>
                    <a:pt x="127596" y="82550"/>
                  </a:moveTo>
                  <a:lnTo>
                    <a:pt x="126682" y="82550"/>
                  </a:lnTo>
                  <a:lnTo>
                    <a:pt x="126682" y="87630"/>
                  </a:lnTo>
                  <a:lnTo>
                    <a:pt x="127596" y="87630"/>
                  </a:lnTo>
                  <a:lnTo>
                    <a:pt x="127596" y="82550"/>
                  </a:lnTo>
                  <a:close/>
                </a:path>
                <a:path w="240664" h="369570">
                  <a:moveTo>
                    <a:pt x="138696" y="82550"/>
                  </a:moveTo>
                  <a:lnTo>
                    <a:pt x="137731" y="82550"/>
                  </a:lnTo>
                  <a:lnTo>
                    <a:pt x="137731" y="87630"/>
                  </a:lnTo>
                  <a:lnTo>
                    <a:pt x="138696" y="87630"/>
                  </a:lnTo>
                  <a:lnTo>
                    <a:pt x="138696" y="82550"/>
                  </a:lnTo>
                  <a:close/>
                </a:path>
                <a:path w="240664" h="369570">
                  <a:moveTo>
                    <a:pt x="170103" y="82550"/>
                  </a:moveTo>
                  <a:lnTo>
                    <a:pt x="169214" y="82550"/>
                  </a:lnTo>
                  <a:lnTo>
                    <a:pt x="169214" y="87630"/>
                  </a:lnTo>
                  <a:lnTo>
                    <a:pt x="170103" y="87630"/>
                  </a:lnTo>
                  <a:lnTo>
                    <a:pt x="170103" y="82550"/>
                  </a:lnTo>
                  <a:close/>
                </a:path>
                <a:path w="240664" h="369570">
                  <a:moveTo>
                    <a:pt x="180301" y="82550"/>
                  </a:moveTo>
                  <a:lnTo>
                    <a:pt x="180263" y="87630"/>
                  </a:lnTo>
                  <a:lnTo>
                    <a:pt x="180301" y="82550"/>
                  </a:lnTo>
                  <a:close/>
                </a:path>
                <a:path w="240664" h="369570">
                  <a:moveTo>
                    <a:pt x="151612" y="81280"/>
                  </a:moveTo>
                  <a:lnTo>
                    <a:pt x="149783" y="81280"/>
                  </a:lnTo>
                  <a:lnTo>
                    <a:pt x="149783" y="85090"/>
                  </a:lnTo>
                  <a:lnTo>
                    <a:pt x="151612" y="85090"/>
                  </a:lnTo>
                  <a:lnTo>
                    <a:pt x="151612" y="81280"/>
                  </a:lnTo>
                  <a:close/>
                </a:path>
                <a:path w="240664" h="369570">
                  <a:moveTo>
                    <a:pt x="152526" y="81280"/>
                  </a:moveTo>
                  <a:lnTo>
                    <a:pt x="151612" y="81280"/>
                  </a:lnTo>
                  <a:lnTo>
                    <a:pt x="151612" y="85090"/>
                  </a:lnTo>
                  <a:lnTo>
                    <a:pt x="155308" y="85090"/>
                  </a:lnTo>
                  <a:lnTo>
                    <a:pt x="155308" y="83820"/>
                  </a:lnTo>
                  <a:lnTo>
                    <a:pt x="152526" y="83820"/>
                  </a:lnTo>
                  <a:lnTo>
                    <a:pt x="152526" y="81280"/>
                  </a:lnTo>
                  <a:close/>
                </a:path>
                <a:path w="240664" h="369570">
                  <a:moveTo>
                    <a:pt x="183045" y="81280"/>
                  </a:moveTo>
                  <a:lnTo>
                    <a:pt x="181228" y="81280"/>
                  </a:lnTo>
                  <a:lnTo>
                    <a:pt x="181228" y="85090"/>
                  </a:lnTo>
                  <a:lnTo>
                    <a:pt x="183045" y="85090"/>
                  </a:lnTo>
                  <a:lnTo>
                    <a:pt x="183045" y="81280"/>
                  </a:lnTo>
                  <a:close/>
                </a:path>
                <a:path w="240664" h="369570">
                  <a:moveTo>
                    <a:pt x="187705" y="80010"/>
                  </a:moveTo>
                  <a:lnTo>
                    <a:pt x="186740" y="80010"/>
                  </a:lnTo>
                  <a:lnTo>
                    <a:pt x="186740" y="85090"/>
                  </a:lnTo>
                  <a:lnTo>
                    <a:pt x="188620" y="85090"/>
                  </a:lnTo>
                  <a:lnTo>
                    <a:pt x="188620" y="83820"/>
                  </a:lnTo>
                  <a:lnTo>
                    <a:pt x="187705" y="83820"/>
                  </a:lnTo>
                  <a:lnTo>
                    <a:pt x="187705" y="80010"/>
                  </a:lnTo>
                  <a:close/>
                </a:path>
                <a:path w="240664" h="369570">
                  <a:moveTo>
                    <a:pt x="191363" y="82995"/>
                  </a:moveTo>
                  <a:lnTo>
                    <a:pt x="190525" y="83820"/>
                  </a:lnTo>
                  <a:lnTo>
                    <a:pt x="191363" y="84654"/>
                  </a:lnTo>
                  <a:lnTo>
                    <a:pt x="191363" y="82995"/>
                  </a:lnTo>
                  <a:close/>
                </a:path>
                <a:path w="240664" h="369570">
                  <a:moveTo>
                    <a:pt x="144208" y="78740"/>
                  </a:moveTo>
                  <a:lnTo>
                    <a:pt x="141465" y="78740"/>
                  </a:lnTo>
                  <a:lnTo>
                    <a:pt x="141465" y="83820"/>
                  </a:lnTo>
                  <a:lnTo>
                    <a:pt x="144208" y="83820"/>
                  </a:lnTo>
                  <a:lnTo>
                    <a:pt x="144208" y="78740"/>
                  </a:lnTo>
                  <a:close/>
                </a:path>
                <a:path w="240664" h="369570">
                  <a:moveTo>
                    <a:pt x="155308" y="81280"/>
                  </a:moveTo>
                  <a:lnTo>
                    <a:pt x="152526" y="81280"/>
                  </a:lnTo>
                  <a:lnTo>
                    <a:pt x="152526" y="83820"/>
                  </a:lnTo>
                  <a:lnTo>
                    <a:pt x="155308" y="83820"/>
                  </a:lnTo>
                  <a:lnTo>
                    <a:pt x="155308" y="81280"/>
                  </a:lnTo>
                  <a:close/>
                </a:path>
                <a:path w="240664" h="369570">
                  <a:moveTo>
                    <a:pt x="170129" y="73660"/>
                  </a:moveTo>
                  <a:lnTo>
                    <a:pt x="166395" y="73660"/>
                  </a:lnTo>
                  <a:lnTo>
                    <a:pt x="166395" y="78740"/>
                  </a:lnTo>
                  <a:lnTo>
                    <a:pt x="167360" y="78740"/>
                  </a:lnTo>
                  <a:lnTo>
                    <a:pt x="167360" y="83820"/>
                  </a:lnTo>
                  <a:lnTo>
                    <a:pt x="168274" y="83820"/>
                  </a:lnTo>
                  <a:lnTo>
                    <a:pt x="168274" y="77470"/>
                  </a:lnTo>
                  <a:lnTo>
                    <a:pt x="169214" y="77470"/>
                  </a:lnTo>
                  <a:lnTo>
                    <a:pt x="169214" y="74930"/>
                  </a:lnTo>
                  <a:lnTo>
                    <a:pt x="170129" y="74930"/>
                  </a:lnTo>
                  <a:lnTo>
                    <a:pt x="170129" y="73660"/>
                  </a:lnTo>
                  <a:close/>
                </a:path>
                <a:path w="240664" h="369570">
                  <a:moveTo>
                    <a:pt x="172910" y="78740"/>
                  </a:moveTo>
                  <a:lnTo>
                    <a:pt x="171043" y="78740"/>
                  </a:lnTo>
                  <a:lnTo>
                    <a:pt x="171043" y="83820"/>
                  </a:lnTo>
                  <a:lnTo>
                    <a:pt x="172885" y="83820"/>
                  </a:lnTo>
                  <a:lnTo>
                    <a:pt x="172910" y="82550"/>
                  </a:lnTo>
                  <a:lnTo>
                    <a:pt x="172910" y="78740"/>
                  </a:lnTo>
                  <a:close/>
                </a:path>
                <a:path w="240664" h="369570">
                  <a:moveTo>
                    <a:pt x="172910" y="82550"/>
                  </a:moveTo>
                  <a:lnTo>
                    <a:pt x="172885" y="83820"/>
                  </a:lnTo>
                  <a:lnTo>
                    <a:pt x="172910" y="82550"/>
                  </a:lnTo>
                  <a:close/>
                </a:path>
                <a:path w="240664" h="369570">
                  <a:moveTo>
                    <a:pt x="184924" y="81280"/>
                  </a:moveTo>
                  <a:lnTo>
                    <a:pt x="183959" y="81280"/>
                  </a:lnTo>
                  <a:lnTo>
                    <a:pt x="183959" y="83820"/>
                  </a:lnTo>
                  <a:lnTo>
                    <a:pt x="184924" y="83820"/>
                  </a:lnTo>
                  <a:lnTo>
                    <a:pt x="184924" y="81280"/>
                  </a:lnTo>
                  <a:close/>
                </a:path>
                <a:path w="240664" h="369570">
                  <a:moveTo>
                    <a:pt x="188620" y="81280"/>
                  </a:moveTo>
                  <a:lnTo>
                    <a:pt x="187705" y="81280"/>
                  </a:lnTo>
                  <a:lnTo>
                    <a:pt x="187705" y="83820"/>
                  </a:lnTo>
                  <a:lnTo>
                    <a:pt x="188620" y="83820"/>
                  </a:lnTo>
                  <a:lnTo>
                    <a:pt x="188620" y="81280"/>
                  </a:lnTo>
                  <a:close/>
                </a:path>
                <a:path w="240664" h="369570">
                  <a:moveTo>
                    <a:pt x="195097" y="80688"/>
                  </a:moveTo>
                  <a:lnTo>
                    <a:pt x="195097" y="83820"/>
                  </a:lnTo>
                  <a:lnTo>
                    <a:pt x="198277" y="83820"/>
                  </a:lnTo>
                  <a:lnTo>
                    <a:pt x="197015" y="82550"/>
                  </a:lnTo>
                  <a:lnTo>
                    <a:pt x="195097" y="80688"/>
                  </a:lnTo>
                  <a:close/>
                </a:path>
                <a:path w="240664" h="369570">
                  <a:moveTo>
                    <a:pt x="196024" y="78740"/>
                  </a:moveTo>
                  <a:lnTo>
                    <a:pt x="195097" y="78740"/>
                  </a:lnTo>
                  <a:lnTo>
                    <a:pt x="195097" y="80688"/>
                  </a:lnTo>
                  <a:lnTo>
                    <a:pt x="197015" y="82550"/>
                  </a:lnTo>
                  <a:lnTo>
                    <a:pt x="198277" y="83820"/>
                  </a:lnTo>
                  <a:lnTo>
                    <a:pt x="198754" y="83820"/>
                  </a:lnTo>
                  <a:lnTo>
                    <a:pt x="198754" y="81280"/>
                  </a:lnTo>
                  <a:lnTo>
                    <a:pt x="196024" y="81280"/>
                  </a:lnTo>
                  <a:lnTo>
                    <a:pt x="196024" y="78740"/>
                  </a:lnTo>
                  <a:close/>
                </a:path>
                <a:path w="240664" h="369570">
                  <a:moveTo>
                    <a:pt x="202450" y="78740"/>
                  </a:moveTo>
                  <a:lnTo>
                    <a:pt x="198754" y="78740"/>
                  </a:lnTo>
                  <a:lnTo>
                    <a:pt x="198754" y="83820"/>
                  </a:lnTo>
                  <a:lnTo>
                    <a:pt x="206146" y="83820"/>
                  </a:lnTo>
                  <a:lnTo>
                    <a:pt x="206146" y="80010"/>
                  </a:lnTo>
                  <a:lnTo>
                    <a:pt x="202450" y="80010"/>
                  </a:lnTo>
                  <a:lnTo>
                    <a:pt x="202450" y="78740"/>
                  </a:lnTo>
                  <a:close/>
                </a:path>
                <a:path w="240664" h="369570">
                  <a:moveTo>
                    <a:pt x="191816" y="82550"/>
                  </a:moveTo>
                  <a:lnTo>
                    <a:pt x="191363" y="82550"/>
                  </a:lnTo>
                  <a:lnTo>
                    <a:pt x="191363" y="82995"/>
                  </a:lnTo>
                  <a:lnTo>
                    <a:pt x="191816" y="82550"/>
                  </a:lnTo>
                  <a:close/>
                </a:path>
                <a:path w="240664" h="369570">
                  <a:moveTo>
                    <a:pt x="170129" y="78740"/>
                  </a:moveTo>
                  <a:lnTo>
                    <a:pt x="170103" y="81280"/>
                  </a:lnTo>
                  <a:lnTo>
                    <a:pt x="170129" y="78740"/>
                  </a:lnTo>
                  <a:close/>
                </a:path>
                <a:path w="240664" h="369570">
                  <a:moveTo>
                    <a:pt x="194398" y="80010"/>
                  </a:moveTo>
                  <a:lnTo>
                    <a:pt x="194144" y="80259"/>
                  </a:lnTo>
                  <a:lnTo>
                    <a:pt x="194144" y="81280"/>
                  </a:lnTo>
                  <a:lnTo>
                    <a:pt x="195097" y="81280"/>
                  </a:lnTo>
                  <a:lnTo>
                    <a:pt x="195097" y="80688"/>
                  </a:lnTo>
                  <a:lnTo>
                    <a:pt x="194398" y="80010"/>
                  </a:lnTo>
                  <a:close/>
                </a:path>
                <a:path w="240664" h="369570">
                  <a:moveTo>
                    <a:pt x="199720" y="73660"/>
                  </a:moveTo>
                  <a:lnTo>
                    <a:pt x="196024" y="73660"/>
                  </a:lnTo>
                  <a:lnTo>
                    <a:pt x="196024" y="81280"/>
                  </a:lnTo>
                  <a:lnTo>
                    <a:pt x="198754" y="81280"/>
                  </a:lnTo>
                  <a:lnTo>
                    <a:pt x="198754" y="78740"/>
                  </a:lnTo>
                  <a:lnTo>
                    <a:pt x="202450" y="78740"/>
                  </a:lnTo>
                  <a:lnTo>
                    <a:pt x="202450" y="77470"/>
                  </a:lnTo>
                  <a:lnTo>
                    <a:pt x="199720" y="77470"/>
                  </a:lnTo>
                  <a:lnTo>
                    <a:pt x="199720" y="73660"/>
                  </a:lnTo>
                  <a:close/>
                </a:path>
                <a:path w="240664" h="369570">
                  <a:moveTo>
                    <a:pt x="141465" y="74930"/>
                  </a:moveTo>
                  <a:lnTo>
                    <a:pt x="137769" y="74930"/>
                  </a:lnTo>
                  <a:lnTo>
                    <a:pt x="137769" y="80010"/>
                  </a:lnTo>
                  <a:lnTo>
                    <a:pt x="138696" y="80010"/>
                  </a:lnTo>
                  <a:lnTo>
                    <a:pt x="138696" y="77470"/>
                  </a:lnTo>
                  <a:lnTo>
                    <a:pt x="142392" y="77470"/>
                  </a:lnTo>
                  <a:lnTo>
                    <a:pt x="142392" y="76200"/>
                  </a:lnTo>
                  <a:lnTo>
                    <a:pt x="141465" y="76200"/>
                  </a:lnTo>
                  <a:lnTo>
                    <a:pt x="141465" y="74930"/>
                  </a:lnTo>
                  <a:close/>
                </a:path>
                <a:path w="240664" h="369570">
                  <a:moveTo>
                    <a:pt x="152526" y="78740"/>
                  </a:moveTo>
                  <a:lnTo>
                    <a:pt x="148831" y="78740"/>
                  </a:lnTo>
                  <a:lnTo>
                    <a:pt x="148831" y="80010"/>
                  </a:lnTo>
                  <a:lnTo>
                    <a:pt x="152526" y="80010"/>
                  </a:lnTo>
                  <a:lnTo>
                    <a:pt x="152526" y="78740"/>
                  </a:lnTo>
                  <a:close/>
                </a:path>
                <a:path w="240664" h="369570">
                  <a:moveTo>
                    <a:pt x="170129" y="74930"/>
                  </a:moveTo>
                  <a:lnTo>
                    <a:pt x="169214" y="74930"/>
                  </a:lnTo>
                  <a:lnTo>
                    <a:pt x="169214" y="80010"/>
                  </a:lnTo>
                  <a:lnTo>
                    <a:pt x="170103" y="80010"/>
                  </a:lnTo>
                  <a:lnTo>
                    <a:pt x="170129" y="77470"/>
                  </a:lnTo>
                  <a:lnTo>
                    <a:pt x="170129" y="74930"/>
                  </a:lnTo>
                  <a:close/>
                </a:path>
                <a:path w="240664" h="369570">
                  <a:moveTo>
                    <a:pt x="177520" y="74930"/>
                  </a:moveTo>
                  <a:lnTo>
                    <a:pt x="176606" y="74930"/>
                  </a:lnTo>
                  <a:lnTo>
                    <a:pt x="176606" y="80010"/>
                  </a:lnTo>
                  <a:lnTo>
                    <a:pt x="179349" y="80010"/>
                  </a:lnTo>
                  <a:lnTo>
                    <a:pt x="179349" y="77470"/>
                  </a:lnTo>
                  <a:lnTo>
                    <a:pt x="177520" y="77470"/>
                  </a:lnTo>
                  <a:lnTo>
                    <a:pt x="177520" y="74930"/>
                  </a:lnTo>
                  <a:close/>
                </a:path>
                <a:path w="240664" h="369570">
                  <a:moveTo>
                    <a:pt x="187655" y="74930"/>
                  </a:moveTo>
                  <a:lnTo>
                    <a:pt x="180263" y="74930"/>
                  </a:lnTo>
                  <a:lnTo>
                    <a:pt x="180263" y="80010"/>
                  </a:lnTo>
                  <a:lnTo>
                    <a:pt x="183045" y="80010"/>
                  </a:lnTo>
                  <a:lnTo>
                    <a:pt x="183045" y="77470"/>
                  </a:lnTo>
                  <a:lnTo>
                    <a:pt x="187655" y="77470"/>
                  </a:lnTo>
                  <a:lnTo>
                    <a:pt x="187655" y="74930"/>
                  </a:lnTo>
                  <a:close/>
                </a:path>
                <a:path w="240664" h="369570">
                  <a:moveTo>
                    <a:pt x="186740" y="78740"/>
                  </a:moveTo>
                  <a:lnTo>
                    <a:pt x="183959" y="78740"/>
                  </a:lnTo>
                  <a:lnTo>
                    <a:pt x="183959" y="80010"/>
                  </a:lnTo>
                  <a:lnTo>
                    <a:pt x="186740" y="80010"/>
                  </a:lnTo>
                  <a:lnTo>
                    <a:pt x="186740" y="78740"/>
                  </a:lnTo>
                  <a:close/>
                </a:path>
                <a:path w="240664" h="369570">
                  <a:moveTo>
                    <a:pt x="188620" y="74930"/>
                  </a:moveTo>
                  <a:lnTo>
                    <a:pt x="187655" y="74930"/>
                  </a:lnTo>
                  <a:lnTo>
                    <a:pt x="187655" y="80010"/>
                  </a:lnTo>
                  <a:lnTo>
                    <a:pt x="187705" y="78740"/>
                  </a:lnTo>
                  <a:lnTo>
                    <a:pt x="188620" y="78740"/>
                  </a:lnTo>
                  <a:lnTo>
                    <a:pt x="188620" y="74930"/>
                  </a:lnTo>
                  <a:close/>
                </a:path>
                <a:path w="240664" h="369570">
                  <a:moveTo>
                    <a:pt x="194144" y="74930"/>
                  </a:moveTo>
                  <a:lnTo>
                    <a:pt x="191401" y="74930"/>
                  </a:lnTo>
                  <a:lnTo>
                    <a:pt x="191401" y="80010"/>
                  </a:lnTo>
                  <a:lnTo>
                    <a:pt x="194144" y="80010"/>
                  </a:lnTo>
                  <a:lnTo>
                    <a:pt x="194144" y="74930"/>
                  </a:lnTo>
                  <a:close/>
                </a:path>
                <a:path w="240664" h="369570">
                  <a:moveTo>
                    <a:pt x="195097" y="78740"/>
                  </a:moveTo>
                  <a:lnTo>
                    <a:pt x="194144" y="78740"/>
                  </a:lnTo>
                  <a:lnTo>
                    <a:pt x="194144" y="80010"/>
                  </a:lnTo>
                  <a:lnTo>
                    <a:pt x="195097" y="80010"/>
                  </a:lnTo>
                  <a:lnTo>
                    <a:pt x="195097" y="78740"/>
                  </a:lnTo>
                  <a:close/>
                </a:path>
                <a:path w="240664" h="369570">
                  <a:moveTo>
                    <a:pt x="206146" y="78740"/>
                  </a:moveTo>
                  <a:lnTo>
                    <a:pt x="202450" y="78740"/>
                  </a:lnTo>
                  <a:lnTo>
                    <a:pt x="202450" y="80010"/>
                  </a:lnTo>
                  <a:lnTo>
                    <a:pt x="206146" y="80010"/>
                  </a:lnTo>
                  <a:lnTo>
                    <a:pt x="206146" y="78740"/>
                  </a:lnTo>
                  <a:close/>
                </a:path>
                <a:path w="240664" h="369570">
                  <a:moveTo>
                    <a:pt x="162699" y="75290"/>
                  </a:moveTo>
                  <a:lnTo>
                    <a:pt x="159270" y="78740"/>
                  </a:lnTo>
                  <a:lnTo>
                    <a:pt x="160883" y="78740"/>
                  </a:lnTo>
                  <a:lnTo>
                    <a:pt x="160883" y="77470"/>
                  </a:lnTo>
                  <a:lnTo>
                    <a:pt x="162699" y="77470"/>
                  </a:lnTo>
                  <a:lnTo>
                    <a:pt x="162699" y="75290"/>
                  </a:lnTo>
                  <a:close/>
                </a:path>
                <a:path w="240664" h="369570">
                  <a:moveTo>
                    <a:pt x="145173" y="69850"/>
                  </a:moveTo>
                  <a:lnTo>
                    <a:pt x="142392" y="69850"/>
                  </a:lnTo>
                  <a:lnTo>
                    <a:pt x="142392" y="77470"/>
                  </a:lnTo>
                  <a:lnTo>
                    <a:pt x="146088" y="77470"/>
                  </a:lnTo>
                  <a:lnTo>
                    <a:pt x="146088" y="76200"/>
                  </a:lnTo>
                  <a:lnTo>
                    <a:pt x="145173" y="76200"/>
                  </a:lnTo>
                  <a:lnTo>
                    <a:pt x="145173" y="69850"/>
                  </a:lnTo>
                  <a:close/>
                </a:path>
                <a:path w="240664" h="369570">
                  <a:moveTo>
                    <a:pt x="153492" y="66040"/>
                  </a:moveTo>
                  <a:lnTo>
                    <a:pt x="152565" y="66040"/>
                  </a:lnTo>
                  <a:lnTo>
                    <a:pt x="152565" y="76200"/>
                  </a:lnTo>
                  <a:lnTo>
                    <a:pt x="148831" y="76200"/>
                  </a:lnTo>
                  <a:lnTo>
                    <a:pt x="148831" y="77470"/>
                  </a:lnTo>
                  <a:lnTo>
                    <a:pt x="153492" y="77470"/>
                  </a:lnTo>
                  <a:lnTo>
                    <a:pt x="153492" y="66040"/>
                  </a:lnTo>
                  <a:close/>
                </a:path>
                <a:path w="240664" h="369570">
                  <a:moveTo>
                    <a:pt x="162699" y="57150"/>
                  </a:moveTo>
                  <a:lnTo>
                    <a:pt x="157187" y="57150"/>
                  </a:lnTo>
                  <a:lnTo>
                    <a:pt x="157187" y="64770"/>
                  </a:lnTo>
                  <a:lnTo>
                    <a:pt x="153492" y="64770"/>
                  </a:lnTo>
                  <a:lnTo>
                    <a:pt x="153492" y="77470"/>
                  </a:lnTo>
                  <a:lnTo>
                    <a:pt x="157187" y="77470"/>
                  </a:lnTo>
                  <a:lnTo>
                    <a:pt x="157187" y="76698"/>
                  </a:lnTo>
                  <a:lnTo>
                    <a:pt x="156679" y="76200"/>
                  </a:lnTo>
                  <a:lnTo>
                    <a:pt x="156222" y="76200"/>
                  </a:lnTo>
                  <a:lnTo>
                    <a:pt x="156222" y="75751"/>
                  </a:lnTo>
                  <a:lnTo>
                    <a:pt x="155384" y="74930"/>
                  </a:lnTo>
                  <a:lnTo>
                    <a:pt x="156222" y="74095"/>
                  </a:lnTo>
                  <a:lnTo>
                    <a:pt x="156260" y="67310"/>
                  </a:lnTo>
                  <a:lnTo>
                    <a:pt x="156260" y="66040"/>
                  </a:lnTo>
                  <a:lnTo>
                    <a:pt x="159003" y="66040"/>
                  </a:lnTo>
                  <a:lnTo>
                    <a:pt x="159003" y="60960"/>
                  </a:lnTo>
                  <a:lnTo>
                    <a:pt x="159918" y="60960"/>
                  </a:lnTo>
                  <a:lnTo>
                    <a:pt x="159918" y="58420"/>
                  </a:lnTo>
                  <a:lnTo>
                    <a:pt x="162699" y="58420"/>
                  </a:lnTo>
                  <a:lnTo>
                    <a:pt x="162699" y="57150"/>
                  </a:lnTo>
                  <a:close/>
                </a:path>
                <a:path w="240664" h="369570">
                  <a:moveTo>
                    <a:pt x="159003" y="73660"/>
                  </a:moveTo>
                  <a:lnTo>
                    <a:pt x="157187" y="73660"/>
                  </a:lnTo>
                  <a:lnTo>
                    <a:pt x="157187" y="76698"/>
                  </a:lnTo>
                  <a:lnTo>
                    <a:pt x="157975" y="77470"/>
                  </a:lnTo>
                  <a:lnTo>
                    <a:pt x="159003" y="77470"/>
                  </a:lnTo>
                  <a:lnTo>
                    <a:pt x="159003" y="73660"/>
                  </a:lnTo>
                  <a:close/>
                </a:path>
                <a:path w="240664" h="369570">
                  <a:moveTo>
                    <a:pt x="160883" y="69454"/>
                  </a:moveTo>
                  <a:lnTo>
                    <a:pt x="159032" y="71325"/>
                  </a:lnTo>
                  <a:lnTo>
                    <a:pt x="159003" y="77470"/>
                  </a:lnTo>
                  <a:lnTo>
                    <a:pt x="160533" y="77470"/>
                  </a:lnTo>
                  <a:lnTo>
                    <a:pt x="161795" y="76200"/>
                  </a:lnTo>
                  <a:lnTo>
                    <a:pt x="159918" y="76200"/>
                  </a:lnTo>
                  <a:lnTo>
                    <a:pt x="159918" y="71120"/>
                  </a:lnTo>
                  <a:lnTo>
                    <a:pt x="160883" y="71120"/>
                  </a:lnTo>
                  <a:lnTo>
                    <a:pt x="160883" y="69454"/>
                  </a:lnTo>
                  <a:close/>
                </a:path>
                <a:path w="240664" h="369570">
                  <a:moveTo>
                    <a:pt x="163626" y="74357"/>
                  </a:moveTo>
                  <a:lnTo>
                    <a:pt x="162699" y="75290"/>
                  </a:lnTo>
                  <a:lnTo>
                    <a:pt x="162699" y="77470"/>
                  </a:lnTo>
                  <a:lnTo>
                    <a:pt x="166395" y="77470"/>
                  </a:lnTo>
                  <a:lnTo>
                    <a:pt x="166395" y="76200"/>
                  </a:lnTo>
                  <a:lnTo>
                    <a:pt x="163626" y="76200"/>
                  </a:lnTo>
                  <a:lnTo>
                    <a:pt x="163626" y="74357"/>
                  </a:lnTo>
                  <a:close/>
                </a:path>
                <a:path w="240664" h="369570">
                  <a:moveTo>
                    <a:pt x="177520" y="73660"/>
                  </a:moveTo>
                  <a:lnTo>
                    <a:pt x="175640" y="73660"/>
                  </a:lnTo>
                  <a:lnTo>
                    <a:pt x="175640" y="77470"/>
                  </a:lnTo>
                  <a:lnTo>
                    <a:pt x="176606" y="77470"/>
                  </a:lnTo>
                  <a:lnTo>
                    <a:pt x="176606" y="74930"/>
                  </a:lnTo>
                  <a:lnTo>
                    <a:pt x="177520" y="74930"/>
                  </a:lnTo>
                  <a:lnTo>
                    <a:pt x="177520" y="73660"/>
                  </a:lnTo>
                  <a:close/>
                </a:path>
                <a:path w="240664" h="369570">
                  <a:moveTo>
                    <a:pt x="179349" y="73660"/>
                  </a:moveTo>
                  <a:lnTo>
                    <a:pt x="177520" y="73660"/>
                  </a:lnTo>
                  <a:lnTo>
                    <a:pt x="177520" y="77470"/>
                  </a:lnTo>
                  <a:lnTo>
                    <a:pt x="179349" y="77470"/>
                  </a:lnTo>
                  <a:lnTo>
                    <a:pt x="179349" y="73660"/>
                  </a:lnTo>
                  <a:close/>
                </a:path>
                <a:path w="240664" h="369570">
                  <a:moveTo>
                    <a:pt x="191401" y="58420"/>
                  </a:moveTo>
                  <a:lnTo>
                    <a:pt x="187705" y="58420"/>
                  </a:lnTo>
                  <a:lnTo>
                    <a:pt x="187705" y="64770"/>
                  </a:lnTo>
                  <a:lnTo>
                    <a:pt x="188620" y="64770"/>
                  </a:lnTo>
                  <a:lnTo>
                    <a:pt x="188620" y="77470"/>
                  </a:lnTo>
                  <a:lnTo>
                    <a:pt x="191401" y="77470"/>
                  </a:lnTo>
                  <a:lnTo>
                    <a:pt x="191401" y="74930"/>
                  </a:lnTo>
                  <a:lnTo>
                    <a:pt x="194144" y="74930"/>
                  </a:lnTo>
                  <a:lnTo>
                    <a:pt x="194144" y="72390"/>
                  </a:lnTo>
                  <a:lnTo>
                    <a:pt x="191363" y="72390"/>
                  </a:lnTo>
                  <a:lnTo>
                    <a:pt x="191363" y="69850"/>
                  </a:lnTo>
                  <a:lnTo>
                    <a:pt x="190436" y="69850"/>
                  </a:lnTo>
                  <a:lnTo>
                    <a:pt x="190436" y="66040"/>
                  </a:lnTo>
                  <a:lnTo>
                    <a:pt x="191363" y="66040"/>
                  </a:lnTo>
                  <a:lnTo>
                    <a:pt x="191363" y="62230"/>
                  </a:lnTo>
                  <a:lnTo>
                    <a:pt x="196024" y="62230"/>
                  </a:lnTo>
                  <a:lnTo>
                    <a:pt x="196024" y="59690"/>
                  </a:lnTo>
                  <a:lnTo>
                    <a:pt x="191401" y="59690"/>
                  </a:lnTo>
                  <a:lnTo>
                    <a:pt x="191401" y="58420"/>
                  </a:lnTo>
                  <a:close/>
                </a:path>
                <a:path w="240664" h="369570">
                  <a:moveTo>
                    <a:pt x="199720" y="53340"/>
                  </a:moveTo>
                  <a:lnTo>
                    <a:pt x="196024" y="53340"/>
                  </a:lnTo>
                  <a:lnTo>
                    <a:pt x="196024" y="64770"/>
                  </a:lnTo>
                  <a:lnTo>
                    <a:pt x="194144" y="64770"/>
                  </a:lnTo>
                  <a:lnTo>
                    <a:pt x="194144" y="77470"/>
                  </a:lnTo>
                  <a:lnTo>
                    <a:pt x="196024" y="77470"/>
                  </a:lnTo>
                  <a:lnTo>
                    <a:pt x="196024" y="76200"/>
                  </a:lnTo>
                  <a:lnTo>
                    <a:pt x="195097" y="76200"/>
                  </a:lnTo>
                  <a:lnTo>
                    <a:pt x="195059" y="72390"/>
                  </a:lnTo>
                  <a:lnTo>
                    <a:pt x="195059" y="66040"/>
                  </a:lnTo>
                  <a:lnTo>
                    <a:pt x="197840" y="66040"/>
                  </a:lnTo>
                  <a:lnTo>
                    <a:pt x="197840" y="60960"/>
                  </a:lnTo>
                  <a:lnTo>
                    <a:pt x="198754" y="60960"/>
                  </a:lnTo>
                  <a:lnTo>
                    <a:pt x="198754" y="58420"/>
                  </a:lnTo>
                  <a:lnTo>
                    <a:pt x="199720" y="58420"/>
                  </a:lnTo>
                  <a:lnTo>
                    <a:pt x="199720" y="53340"/>
                  </a:lnTo>
                  <a:close/>
                </a:path>
                <a:path w="240664" h="369570">
                  <a:moveTo>
                    <a:pt x="201536" y="62230"/>
                  </a:moveTo>
                  <a:lnTo>
                    <a:pt x="199720" y="62230"/>
                  </a:lnTo>
                  <a:lnTo>
                    <a:pt x="199720" y="77470"/>
                  </a:lnTo>
                  <a:lnTo>
                    <a:pt x="201536" y="77470"/>
                  </a:lnTo>
                  <a:lnTo>
                    <a:pt x="201536" y="73660"/>
                  </a:lnTo>
                  <a:lnTo>
                    <a:pt x="203415" y="73660"/>
                  </a:lnTo>
                  <a:lnTo>
                    <a:pt x="203415" y="72390"/>
                  </a:lnTo>
                  <a:lnTo>
                    <a:pt x="201536" y="72390"/>
                  </a:lnTo>
                  <a:lnTo>
                    <a:pt x="201536" y="62230"/>
                  </a:lnTo>
                  <a:close/>
                </a:path>
                <a:path w="240664" h="369570">
                  <a:moveTo>
                    <a:pt x="205231" y="69850"/>
                  </a:moveTo>
                  <a:lnTo>
                    <a:pt x="203415" y="69850"/>
                  </a:lnTo>
                  <a:lnTo>
                    <a:pt x="203415" y="73660"/>
                  </a:lnTo>
                  <a:lnTo>
                    <a:pt x="201536" y="73660"/>
                  </a:lnTo>
                  <a:lnTo>
                    <a:pt x="201536" y="77470"/>
                  </a:lnTo>
                  <a:lnTo>
                    <a:pt x="202450" y="77470"/>
                  </a:lnTo>
                  <a:lnTo>
                    <a:pt x="202450" y="74930"/>
                  </a:lnTo>
                  <a:lnTo>
                    <a:pt x="205231" y="74930"/>
                  </a:lnTo>
                  <a:lnTo>
                    <a:pt x="205231" y="69850"/>
                  </a:lnTo>
                  <a:close/>
                </a:path>
                <a:path w="240664" h="369570">
                  <a:moveTo>
                    <a:pt x="205231" y="74930"/>
                  </a:moveTo>
                  <a:lnTo>
                    <a:pt x="202450" y="74930"/>
                  </a:lnTo>
                  <a:lnTo>
                    <a:pt x="202450" y="77470"/>
                  </a:lnTo>
                  <a:lnTo>
                    <a:pt x="205231" y="77470"/>
                  </a:lnTo>
                  <a:lnTo>
                    <a:pt x="205231" y="74930"/>
                  </a:lnTo>
                  <a:close/>
                </a:path>
                <a:path w="240664" h="369570">
                  <a:moveTo>
                    <a:pt x="159003" y="71355"/>
                  </a:moveTo>
                  <a:lnTo>
                    <a:pt x="158000" y="72390"/>
                  </a:lnTo>
                  <a:lnTo>
                    <a:pt x="156222" y="74095"/>
                  </a:lnTo>
                  <a:lnTo>
                    <a:pt x="156222" y="75751"/>
                  </a:lnTo>
                  <a:lnTo>
                    <a:pt x="157187" y="76698"/>
                  </a:lnTo>
                  <a:lnTo>
                    <a:pt x="157187" y="73660"/>
                  </a:lnTo>
                  <a:lnTo>
                    <a:pt x="159003" y="73660"/>
                  </a:lnTo>
                  <a:lnTo>
                    <a:pt x="159003" y="71355"/>
                  </a:lnTo>
                  <a:close/>
                </a:path>
                <a:path w="240664" h="369570">
                  <a:moveTo>
                    <a:pt x="142392" y="71120"/>
                  </a:moveTo>
                  <a:lnTo>
                    <a:pt x="141465" y="71120"/>
                  </a:lnTo>
                  <a:lnTo>
                    <a:pt x="141465" y="76200"/>
                  </a:lnTo>
                  <a:lnTo>
                    <a:pt x="142392" y="76200"/>
                  </a:lnTo>
                  <a:lnTo>
                    <a:pt x="142392" y="71120"/>
                  </a:lnTo>
                  <a:close/>
                </a:path>
                <a:path w="240664" h="369570">
                  <a:moveTo>
                    <a:pt x="152565" y="67310"/>
                  </a:moveTo>
                  <a:lnTo>
                    <a:pt x="145173" y="67310"/>
                  </a:lnTo>
                  <a:lnTo>
                    <a:pt x="145173" y="76200"/>
                  </a:lnTo>
                  <a:lnTo>
                    <a:pt x="146088" y="76200"/>
                  </a:lnTo>
                  <a:lnTo>
                    <a:pt x="146088" y="69850"/>
                  </a:lnTo>
                  <a:lnTo>
                    <a:pt x="152565" y="69850"/>
                  </a:lnTo>
                  <a:lnTo>
                    <a:pt x="152565" y="67310"/>
                  </a:lnTo>
                  <a:close/>
                </a:path>
                <a:path w="240664" h="369570">
                  <a:moveTo>
                    <a:pt x="148869" y="74930"/>
                  </a:moveTo>
                  <a:lnTo>
                    <a:pt x="148831" y="76200"/>
                  </a:lnTo>
                  <a:lnTo>
                    <a:pt x="148869" y="74930"/>
                  </a:lnTo>
                  <a:close/>
                </a:path>
                <a:path w="240664" h="369570">
                  <a:moveTo>
                    <a:pt x="151612" y="71120"/>
                  </a:moveTo>
                  <a:lnTo>
                    <a:pt x="148869" y="71120"/>
                  </a:lnTo>
                  <a:lnTo>
                    <a:pt x="148869" y="76200"/>
                  </a:lnTo>
                  <a:lnTo>
                    <a:pt x="152526" y="76200"/>
                  </a:lnTo>
                  <a:lnTo>
                    <a:pt x="152526" y="73660"/>
                  </a:lnTo>
                  <a:lnTo>
                    <a:pt x="151612" y="73660"/>
                  </a:lnTo>
                  <a:lnTo>
                    <a:pt x="151612" y="71120"/>
                  </a:lnTo>
                  <a:close/>
                </a:path>
                <a:path w="240664" h="369570">
                  <a:moveTo>
                    <a:pt x="152565" y="71120"/>
                  </a:moveTo>
                  <a:lnTo>
                    <a:pt x="152526" y="76200"/>
                  </a:lnTo>
                  <a:lnTo>
                    <a:pt x="152565" y="71120"/>
                  </a:lnTo>
                  <a:close/>
                </a:path>
                <a:path w="240664" h="369570">
                  <a:moveTo>
                    <a:pt x="156222" y="75751"/>
                  </a:moveTo>
                  <a:lnTo>
                    <a:pt x="156222" y="76200"/>
                  </a:lnTo>
                  <a:lnTo>
                    <a:pt x="156679" y="76200"/>
                  </a:lnTo>
                  <a:lnTo>
                    <a:pt x="156222" y="75751"/>
                  </a:lnTo>
                  <a:close/>
                </a:path>
                <a:path w="240664" h="369570">
                  <a:moveTo>
                    <a:pt x="160883" y="71120"/>
                  </a:moveTo>
                  <a:lnTo>
                    <a:pt x="159918" y="71120"/>
                  </a:lnTo>
                  <a:lnTo>
                    <a:pt x="159918" y="76200"/>
                  </a:lnTo>
                  <a:lnTo>
                    <a:pt x="161795" y="76200"/>
                  </a:lnTo>
                  <a:lnTo>
                    <a:pt x="162699" y="75290"/>
                  </a:lnTo>
                  <a:lnTo>
                    <a:pt x="162699" y="72390"/>
                  </a:lnTo>
                  <a:lnTo>
                    <a:pt x="160883" y="72390"/>
                  </a:lnTo>
                  <a:lnTo>
                    <a:pt x="160883" y="71120"/>
                  </a:lnTo>
                  <a:close/>
                </a:path>
                <a:path w="240664" h="369570">
                  <a:moveTo>
                    <a:pt x="166395" y="71600"/>
                  </a:moveTo>
                  <a:lnTo>
                    <a:pt x="165582" y="72390"/>
                  </a:lnTo>
                  <a:lnTo>
                    <a:pt x="163626" y="74357"/>
                  </a:lnTo>
                  <a:lnTo>
                    <a:pt x="163626" y="76200"/>
                  </a:lnTo>
                  <a:lnTo>
                    <a:pt x="166395" y="76200"/>
                  </a:lnTo>
                  <a:lnTo>
                    <a:pt x="166395" y="73660"/>
                  </a:lnTo>
                  <a:lnTo>
                    <a:pt x="177520" y="73660"/>
                  </a:lnTo>
                  <a:lnTo>
                    <a:pt x="177520" y="72390"/>
                  </a:lnTo>
                  <a:lnTo>
                    <a:pt x="166395" y="72390"/>
                  </a:lnTo>
                  <a:lnTo>
                    <a:pt x="166395" y="71600"/>
                  </a:lnTo>
                  <a:close/>
                </a:path>
                <a:path w="240664" h="369570">
                  <a:moveTo>
                    <a:pt x="196024" y="73660"/>
                  </a:moveTo>
                  <a:lnTo>
                    <a:pt x="195097" y="73660"/>
                  </a:lnTo>
                  <a:lnTo>
                    <a:pt x="195097" y="76200"/>
                  </a:lnTo>
                  <a:lnTo>
                    <a:pt x="196024" y="76200"/>
                  </a:lnTo>
                  <a:lnTo>
                    <a:pt x="196024" y="73660"/>
                  </a:lnTo>
                  <a:close/>
                </a:path>
                <a:path w="240664" h="369570">
                  <a:moveTo>
                    <a:pt x="212636" y="57150"/>
                  </a:moveTo>
                  <a:lnTo>
                    <a:pt x="210807" y="57150"/>
                  </a:lnTo>
                  <a:lnTo>
                    <a:pt x="210807" y="64770"/>
                  </a:lnTo>
                  <a:lnTo>
                    <a:pt x="205231" y="64770"/>
                  </a:lnTo>
                  <a:lnTo>
                    <a:pt x="205231" y="76200"/>
                  </a:lnTo>
                  <a:lnTo>
                    <a:pt x="206146" y="76200"/>
                  </a:lnTo>
                  <a:lnTo>
                    <a:pt x="206146" y="71120"/>
                  </a:lnTo>
                  <a:lnTo>
                    <a:pt x="208927" y="71120"/>
                  </a:lnTo>
                  <a:lnTo>
                    <a:pt x="208927" y="68580"/>
                  </a:lnTo>
                  <a:lnTo>
                    <a:pt x="209854" y="68580"/>
                  </a:lnTo>
                  <a:lnTo>
                    <a:pt x="209854" y="66040"/>
                  </a:lnTo>
                  <a:lnTo>
                    <a:pt x="216661" y="66040"/>
                  </a:lnTo>
                  <a:lnTo>
                    <a:pt x="214316" y="60960"/>
                  </a:lnTo>
                  <a:lnTo>
                    <a:pt x="212636" y="60960"/>
                  </a:lnTo>
                  <a:lnTo>
                    <a:pt x="212636" y="57150"/>
                  </a:lnTo>
                  <a:close/>
                </a:path>
                <a:path w="240664" h="369570">
                  <a:moveTo>
                    <a:pt x="156222" y="74095"/>
                  </a:moveTo>
                  <a:lnTo>
                    <a:pt x="155384" y="74930"/>
                  </a:lnTo>
                  <a:lnTo>
                    <a:pt x="156222" y="75751"/>
                  </a:lnTo>
                  <a:lnTo>
                    <a:pt x="156222" y="74095"/>
                  </a:lnTo>
                  <a:close/>
                </a:path>
                <a:path w="240664" h="369570">
                  <a:moveTo>
                    <a:pt x="163626" y="69850"/>
                  </a:moveTo>
                  <a:lnTo>
                    <a:pt x="162699" y="69850"/>
                  </a:lnTo>
                  <a:lnTo>
                    <a:pt x="162699" y="75290"/>
                  </a:lnTo>
                  <a:lnTo>
                    <a:pt x="163626" y="74357"/>
                  </a:lnTo>
                  <a:lnTo>
                    <a:pt x="163626" y="69850"/>
                  </a:lnTo>
                  <a:close/>
                </a:path>
                <a:path w="240664" h="369570">
                  <a:moveTo>
                    <a:pt x="164320" y="73660"/>
                  </a:moveTo>
                  <a:lnTo>
                    <a:pt x="163626" y="73660"/>
                  </a:lnTo>
                  <a:lnTo>
                    <a:pt x="163626" y="74357"/>
                  </a:lnTo>
                  <a:lnTo>
                    <a:pt x="164320" y="73660"/>
                  </a:lnTo>
                  <a:close/>
                </a:path>
                <a:path w="240664" h="369570">
                  <a:moveTo>
                    <a:pt x="159003" y="66040"/>
                  </a:moveTo>
                  <a:lnTo>
                    <a:pt x="156260" y="66040"/>
                  </a:lnTo>
                  <a:lnTo>
                    <a:pt x="156260" y="71120"/>
                  </a:lnTo>
                  <a:lnTo>
                    <a:pt x="156222" y="74095"/>
                  </a:lnTo>
                  <a:lnTo>
                    <a:pt x="158974" y="71355"/>
                  </a:lnTo>
                  <a:lnTo>
                    <a:pt x="159003" y="66040"/>
                  </a:lnTo>
                  <a:close/>
                </a:path>
                <a:path w="240664" h="369570">
                  <a:moveTo>
                    <a:pt x="151612" y="69850"/>
                  </a:moveTo>
                  <a:lnTo>
                    <a:pt x="147904" y="69850"/>
                  </a:lnTo>
                  <a:lnTo>
                    <a:pt x="147904" y="73660"/>
                  </a:lnTo>
                  <a:lnTo>
                    <a:pt x="148869" y="73660"/>
                  </a:lnTo>
                  <a:lnTo>
                    <a:pt x="148869" y="71120"/>
                  </a:lnTo>
                  <a:lnTo>
                    <a:pt x="151612" y="71120"/>
                  </a:lnTo>
                  <a:lnTo>
                    <a:pt x="151612" y="69850"/>
                  </a:lnTo>
                  <a:close/>
                </a:path>
                <a:path w="240664" h="369570">
                  <a:moveTo>
                    <a:pt x="152565" y="69850"/>
                  </a:moveTo>
                  <a:lnTo>
                    <a:pt x="151612" y="69850"/>
                  </a:lnTo>
                  <a:lnTo>
                    <a:pt x="151612" y="73660"/>
                  </a:lnTo>
                  <a:lnTo>
                    <a:pt x="152526" y="73660"/>
                  </a:lnTo>
                  <a:lnTo>
                    <a:pt x="152565" y="71120"/>
                  </a:lnTo>
                  <a:lnTo>
                    <a:pt x="152565" y="69850"/>
                  </a:lnTo>
                  <a:close/>
                </a:path>
                <a:path w="240664" h="369570">
                  <a:moveTo>
                    <a:pt x="183997" y="69850"/>
                  </a:moveTo>
                  <a:lnTo>
                    <a:pt x="183045" y="69850"/>
                  </a:lnTo>
                  <a:lnTo>
                    <a:pt x="183045" y="73660"/>
                  </a:lnTo>
                  <a:lnTo>
                    <a:pt x="184924" y="73660"/>
                  </a:lnTo>
                  <a:lnTo>
                    <a:pt x="184924" y="72390"/>
                  </a:lnTo>
                  <a:lnTo>
                    <a:pt x="183997" y="72390"/>
                  </a:lnTo>
                  <a:lnTo>
                    <a:pt x="183997" y="69850"/>
                  </a:lnTo>
                  <a:close/>
                </a:path>
                <a:path w="240664" h="369570">
                  <a:moveTo>
                    <a:pt x="208927" y="72390"/>
                  </a:moveTo>
                  <a:lnTo>
                    <a:pt x="206146" y="72390"/>
                  </a:lnTo>
                  <a:lnTo>
                    <a:pt x="206146" y="73660"/>
                  </a:lnTo>
                  <a:lnTo>
                    <a:pt x="208927" y="73660"/>
                  </a:lnTo>
                  <a:lnTo>
                    <a:pt x="208927" y="72390"/>
                  </a:lnTo>
                  <a:close/>
                </a:path>
                <a:path w="240664" h="369570">
                  <a:moveTo>
                    <a:pt x="159003" y="71325"/>
                  </a:moveTo>
                  <a:lnTo>
                    <a:pt x="157935" y="72390"/>
                  </a:lnTo>
                  <a:lnTo>
                    <a:pt x="159003" y="71355"/>
                  </a:lnTo>
                  <a:close/>
                </a:path>
                <a:path w="240664" h="369570">
                  <a:moveTo>
                    <a:pt x="163626" y="66722"/>
                  </a:moveTo>
                  <a:lnTo>
                    <a:pt x="160920" y="69417"/>
                  </a:lnTo>
                  <a:lnTo>
                    <a:pt x="160883" y="72390"/>
                  </a:lnTo>
                  <a:lnTo>
                    <a:pt x="162699" y="72390"/>
                  </a:lnTo>
                  <a:lnTo>
                    <a:pt x="162699" y="69850"/>
                  </a:lnTo>
                  <a:lnTo>
                    <a:pt x="163626" y="69850"/>
                  </a:lnTo>
                  <a:lnTo>
                    <a:pt x="163626" y="66722"/>
                  </a:lnTo>
                  <a:close/>
                </a:path>
                <a:path w="240664" h="369570">
                  <a:moveTo>
                    <a:pt x="164312" y="66040"/>
                  </a:moveTo>
                  <a:lnTo>
                    <a:pt x="163626" y="66722"/>
                  </a:lnTo>
                  <a:lnTo>
                    <a:pt x="163626" y="72390"/>
                  </a:lnTo>
                  <a:lnTo>
                    <a:pt x="165582" y="72390"/>
                  </a:lnTo>
                  <a:lnTo>
                    <a:pt x="166395" y="71600"/>
                  </a:lnTo>
                  <a:lnTo>
                    <a:pt x="166395" y="68081"/>
                  </a:lnTo>
                  <a:lnTo>
                    <a:pt x="164312" y="66040"/>
                  </a:lnTo>
                  <a:close/>
                </a:path>
                <a:path w="240664" h="369570">
                  <a:moveTo>
                    <a:pt x="169214" y="69850"/>
                  </a:moveTo>
                  <a:lnTo>
                    <a:pt x="168274" y="69850"/>
                  </a:lnTo>
                  <a:lnTo>
                    <a:pt x="168274" y="72390"/>
                  </a:lnTo>
                  <a:lnTo>
                    <a:pt x="170129" y="72390"/>
                  </a:lnTo>
                  <a:lnTo>
                    <a:pt x="170129" y="71120"/>
                  </a:lnTo>
                  <a:lnTo>
                    <a:pt x="169214" y="71120"/>
                  </a:lnTo>
                  <a:lnTo>
                    <a:pt x="169214" y="69850"/>
                  </a:lnTo>
                  <a:close/>
                </a:path>
                <a:path w="240664" h="369570">
                  <a:moveTo>
                    <a:pt x="175640" y="49530"/>
                  </a:moveTo>
                  <a:lnTo>
                    <a:pt x="170129" y="49530"/>
                  </a:lnTo>
                  <a:lnTo>
                    <a:pt x="170129" y="72390"/>
                  </a:lnTo>
                  <a:lnTo>
                    <a:pt x="173799" y="72390"/>
                  </a:lnTo>
                  <a:lnTo>
                    <a:pt x="173799" y="71120"/>
                  </a:lnTo>
                  <a:lnTo>
                    <a:pt x="172885" y="71120"/>
                  </a:lnTo>
                  <a:lnTo>
                    <a:pt x="172885" y="67310"/>
                  </a:lnTo>
                  <a:lnTo>
                    <a:pt x="171018" y="67310"/>
                  </a:lnTo>
                  <a:lnTo>
                    <a:pt x="171018" y="62230"/>
                  </a:lnTo>
                  <a:lnTo>
                    <a:pt x="172885" y="62230"/>
                  </a:lnTo>
                  <a:lnTo>
                    <a:pt x="172910" y="58420"/>
                  </a:lnTo>
                  <a:lnTo>
                    <a:pt x="172910" y="50800"/>
                  </a:lnTo>
                  <a:lnTo>
                    <a:pt x="175640" y="50800"/>
                  </a:lnTo>
                  <a:lnTo>
                    <a:pt x="175640" y="49530"/>
                  </a:lnTo>
                  <a:close/>
                </a:path>
                <a:path w="240664" h="369570">
                  <a:moveTo>
                    <a:pt x="175640" y="64770"/>
                  </a:moveTo>
                  <a:lnTo>
                    <a:pt x="173824" y="64770"/>
                  </a:lnTo>
                  <a:lnTo>
                    <a:pt x="173824" y="69850"/>
                  </a:lnTo>
                  <a:lnTo>
                    <a:pt x="173799" y="72390"/>
                  </a:lnTo>
                  <a:lnTo>
                    <a:pt x="175640" y="72390"/>
                  </a:lnTo>
                  <a:lnTo>
                    <a:pt x="175640" y="64770"/>
                  </a:lnTo>
                  <a:close/>
                </a:path>
                <a:path w="240664" h="369570">
                  <a:moveTo>
                    <a:pt x="180263" y="69850"/>
                  </a:moveTo>
                  <a:lnTo>
                    <a:pt x="177520" y="69850"/>
                  </a:lnTo>
                  <a:lnTo>
                    <a:pt x="177520" y="72390"/>
                  </a:lnTo>
                  <a:lnTo>
                    <a:pt x="180301" y="72390"/>
                  </a:lnTo>
                  <a:lnTo>
                    <a:pt x="180263" y="71120"/>
                  </a:lnTo>
                  <a:lnTo>
                    <a:pt x="180263" y="69850"/>
                  </a:lnTo>
                  <a:close/>
                </a:path>
                <a:path w="240664" h="369570">
                  <a:moveTo>
                    <a:pt x="183997" y="68580"/>
                  </a:moveTo>
                  <a:lnTo>
                    <a:pt x="180301" y="68580"/>
                  </a:lnTo>
                  <a:lnTo>
                    <a:pt x="180301" y="72390"/>
                  </a:lnTo>
                  <a:lnTo>
                    <a:pt x="183045" y="72390"/>
                  </a:lnTo>
                  <a:lnTo>
                    <a:pt x="183045" y="69850"/>
                  </a:lnTo>
                  <a:lnTo>
                    <a:pt x="183997" y="69850"/>
                  </a:lnTo>
                  <a:lnTo>
                    <a:pt x="183997" y="68580"/>
                  </a:lnTo>
                  <a:close/>
                </a:path>
                <a:path w="240664" h="369570">
                  <a:moveTo>
                    <a:pt x="184924" y="66040"/>
                  </a:moveTo>
                  <a:lnTo>
                    <a:pt x="183997" y="66040"/>
                  </a:lnTo>
                  <a:lnTo>
                    <a:pt x="183997" y="72390"/>
                  </a:lnTo>
                  <a:lnTo>
                    <a:pt x="184924" y="72390"/>
                  </a:lnTo>
                  <a:lnTo>
                    <a:pt x="184924" y="66040"/>
                  </a:lnTo>
                  <a:close/>
                </a:path>
                <a:path w="240664" h="369570">
                  <a:moveTo>
                    <a:pt x="183959" y="62230"/>
                  </a:moveTo>
                  <a:lnTo>
                    <a:pt x="180301" y="62230"/>
                  </a:lnTo>
                  <a:lnTo>
                    <a:pt x="180301" y="66040"/>
                  </a:lnTo>
                  <a:lnTo>
                    <a:pt x="184924" y="66040"/>
                  </a:lnTo>
                  <a:lnTo>
                    <a:pt x="184924" y="72390"/>
                  </a:lnTo>
                  <a:lnTo>
                    <a:pt x="188620" y="72390"/>
                  </a:lnTo>
                  <a:lnTo>
                    <a:pt x="188620" y="71120"/>
                  </a:lnTo>
                  <a:lnTo>
                    <a:pt x="187705" y="71120"/>
                  </a:lnTo>
                  <a:lnTo>
                    <a:pt x="187705" y="63500"/>
                  </a:lnTo>
                  <a:lnTo>
                    <a:pt x="183959" y="63500"/>
                  </a:lnTo>
                  <a:lnTo>
                    <a:pt x="183959" y="62230"/>
                  </a:lnTo>
                  <a:close/>
                </a:path>
                <a:path w="240664" h="369570">
                  <a:moveTo>
                    <a:pt x="196024" y="62230"/>
                  </a:moveTo>
                  <a:lnTo>
                    <a:pt x="191401" y="62230"/>
                  </a:lnTo>
                  <a:lnTo>
                    <a:pt x="191401" y="67310"/>
                  </a:lnTo>
                  <a:lnTo>
                    <a:pt x="191363" y="72390"/>
                  </a:lnTo>
                  <a:lnTo>
                    <a:pt x="192316" y="72390"/>
                  </a:lnTo>
                  <a:lnTo>
                    <a:pt x="192316" y="64770"/>
                  </a:lnTo>
                  <a:lnTo>
                    <a:pt x="196024" y="64770"/>
                  </a:lnTo>
                  <a:lnTo>
                    <a:pt x="196024" y="62230"/>
                  </a:lnTo>
                  <a:close/>
                </a:path>
                <a:path w="240664" h="369570">
                  <a:moveTo>
                    <a:pt x="194144" y="64770"/>
                  </a:moveTo>
                  <a:lnTo>
                    <a:pt x="192316" y="64770"/>
                  </a:lnTo>
                  <a:lnTo>
                    <a:pt x="192316" y="72390"/>
                  </a:lnTo>
                  <a:lnTo>
                    <a:pt x="194144" y="72390"/>
                  </a:lnTo>
                  <a:lnTo>
                    <a:pt x="194144" y="64770"/>
                  </a:lnTo>
                  <a:close/>
                </a:path>
                <a:path w="240664" h="369570">
                  <a:moveTo>
                    <a:pt x="197840" y="66040"/>
                  </a:moveTo>
                  <a:lnTo>
                    <a:pt x="195059" y="66040"/>
                  </a:lnTo>
                  <a:lnTo>
                    <a:pt x="195059" y="72390"/>
                  </a:lnTo>
                  <a:lnTo>
                    <a:pt x="195097" y="71120"/>
                  </a:lnTo>
                  <a:lnTo>
                    <a:pt x="196024" y="71120"/>
                  </a:lnTo>
                  <a:lnTo>
                    <a:pt x="196024" y="68580"/>
                  </a:lnTo>
                  <a:lnTo>
                    <a:pt x="197840" y="68580"/>
                  </a:lnTo>
                  <a:lnTo>
                    <a:pt x="197840" y="66040"/>
                  </a:lnTo>
                  <a:close/>
                </a:path>
                <a:path w="240664" h="369570">
                  <a:moveTo>
                    <a:pt x="196024" y="71120"/>
                  </a:moveTo>
                  <a:lnTo>
                    <a:pt x="195097" y="71120"/>
                  </a:lnTo>
                  <a:lnTo>
                    <a:pt x="195097" y="72390"/>
                  </a:lnTo>
                  <a:lnTo>
                    <a:pt x="196024" y="72390"/>
                  </a:lnTo>
                  <a:lnTo>
                    <a:pt x="196024" y="71120"/>
                  </a:lnTo>
                  <a:close/>
                </a:path>
                <a:path w="240664" h="369570">
                  <a:moveTo>
                    <a:pt x="197840" y="68580"/>
                  </a:moveTo>
                  <a:lnTo>
                    <a:pt x="196024" y="68580"/>
                  </a:lnTo>
                  <a:lnTo>
                    <a:pt x="196024" y="72390"/>
                  </a:lnTo>
                  <a:lnTo>
                    <a:pt x="197840" y="72390"/>
                  </a:lnTo>
                  <a:lnTo>
                    <a:pt x="197840" y="68580"/>
                  </a:lnTo>
                  <a:close/>
                </a:path>
                <a:path w="240664" h="369570">
                  <a:moveTo>
                    <a:pt x="198754" y="67310"/>
                  </a:moveTo>
                  <a:lnTo>
                    <a:pt x="197840" y="67310"/>
                  </a:lnTo>
                  <a:lnTo>
                    <a:pt x="197840" y="72390"/>
                  </a:lnTo>
                  <a:lnTo>
                    <a:pt x="198793" y="72390"/>
                  </a:lnTo>
                  <a:lnTo>
                    <a:pt x="198754" y="71120"/>
                  </a:lnTo>
                  <a:lnTo>
                    <a:pt x="198754" y="67310"/>
                  </a:lnTo>
                  <a:close/>
                </a:path>
                <a:path w="240664" h="369570">
                  <a:moveTo>
                    <a:pt x="199720" y="66040"/>
                  </a:moveTo>
                  <a:lnTo>
                    <a:pt x="198793" y="66040"/>
                  </a:lnTo>
                  <a:lnTo>
                    <a:pt x="198793" y="72390"/>
                  </a:lnTo>
                  <a:lnTo>
                    <a:pt x="199720" y="72390"/>
                  </a:lnTo>
                  <a:lnTo>
                    <a:pt x="199720" y="66040"/>
                  </a:lnTo>
                  <a:close/>
                </a:path>
                <a:path w="240664" h="369570">
                  <a:moveTo>
                    <a:pt x="202450" y="64770"/>
                  </a:moveTo>
                  <a:lnTo>
                    <a:pt x="201536" y="64770"/>
                  </a:lnTo>
                  <a:lnTo>
                    <a:pt x="201536" y="72390"/>
                  </a:lnTo>
                  <a:lnTo>
                    <a:pt x="203415" y="72390"/>
                  </a:lnTo>
                  <a:lnTo>
                    <a:pt x="203415" y="69850"/>
                  </a:lnTo>
                  <a:lnTo>
                    <a:pt x="205231" y="69850"/>
                  </a:lnTo>
                  <a:lnTo>
                    <a:pt x="205231" y="67310"/>
                  </a:lnTo>
                  <a:lnTo>
                    <a:pt x="202450" y="67310"/>
                  </a:lnTo>
                  <a:lnTo>
                    <a:pt x="202450" y="64770"/>
                  </a:lnTo>
                  <a:close/>
                </a:path>
                <a:path w="240664" h="369570">
                  <a:moveTo>
                    <a:pt x="209854" y="68580"/>
                  </a:moveTo>
                  <a:lnTo>
                    <a:pt x="208927" y="68580"/>
                  </a:lnTo>
                  <a:lnTo>
                    <a:pt x="208927" y="72390"/>
                  </a:lnTo>
                  <a:lnTo>
                    <a:pt x="209854" y="72390"/>
                  </a:lnTo>
                  <a:lnTo>
                    <a:pt x="209854" y="68580"/>
                  </a:lnTo>
                  <a:close/>
                </a:path>
                <a:path w="240664" h="369570">
                  <a:moveTo>
                    <a:pt x="166395" y="68081"/>
                  </a:moveTo>
                  <a:lnTo>
                    <a:pt x="166395" y="71600"/>
                  </a:lnTo>
                  <a:lnTo>
                    <a:pt x="167322" y="70700"/>
                  </a:lnTo>
                  <a:lnTo>
                    <a:pt x="167322" y="68990"/>
                  </a:lnTo>
                  <a:lnTo>
                    <a:pt x="166395" y="68081"/>
                  </a:lnTo>
                  <a:close/>
                </a:path>
                <a:path w="240664" h="369570">
                  <a:moveTo>
                    <a:pt x="159848" y="70485"/>
                  </a:moveTo>
                  <a:lnTo>
                    <a:pt x="159003" y="71325"/>
                  </a:lnTo>
                  <a:lnTo>
                    <a:pt x="159848" y="70485"/>
                  </a:lnTo>
                  <a:close/>
                </a:path>
                <a:path w="240664" h="369570">
                  <a:moveTo>
                    <a:pt x="159956" y="66040"/>
                  </a:moveTo>
                  <a:lnTo>
                    <a:pt x="159003" y="66040"/>
                  </a:lnTo>
                  <a:lnTo>
                    <a:pt x="159003" y="71325"/>
                  </a:lnTo>
                  <a:lnTo>
                    <a:pt x="160848" y="69454"/>
                  </a:lnTo>
                  <a:lnTo>
                    <a:pt x="160883" y="68580"/>
                  </a:lnTo>
                  <a:lnTo>
                    <a:pt x="161761" y="68580"/>
                  </a:lnTo>
                  <a:lnTo>
                    <a:pt x="163037" y="67310"/>
                  </a:lnTo>
                  <a:lnTo>
                    <a:pt x="159956" y="67310"/>
                  </a:lnTo>
                  <a:lnTo>
                    <a:pt x="159956" y="66040"/>
                  </a:lnTo>
                  <a:close/>
                </a:path>
                <a:path w="240664" h="369570">
                  <a:moveTo>
                    <a:pt x="156260" y="67310"/>
                  </a:moveTo>
                  <a:lnTo>
                    <a:pt x="156222" y="71120"/>
                  </a:lnTo>
                  <a:lnTo>
                    <a:pt x="156260" y="67310"/>
                  </a:lnTo>
                  <a:close/>
                </a:path>
                <a:path w="240664" h="369570">
                  <a:moveTo>
                    <a:pt x="167322" y="70700"/>
                  </a:moveTo>
                  <a:lnTo>
                    <a:pt x="166890" y="71120"/>
                  </a:lnTo>
                  <a:lnTo>
                    <a:pt x="167322" y="71120"/>
                  </a:lnTo>
                  <a:lnTo>
                    <a:pt x="167322" y="70700"/>
                  </a:lnTo>
                  <a:close/>
                </a:path>
                <a:path w="240664" h="369570">
                  <a:moveTo>
                    <a:pt x="170129" y="68580"/>
                  </a:moveTo>
                  <a:lnTo>
                    <a:pt x="169214" y="68580"/>
                  </a:lnTo>
                  <a:lnTo>
                    <a:pt x="169214" y="71120"/>
                  </a:lnTo>
                  <a:lnTo>
                    <a:pt x="170129" y="71120"/>
                  </a:lnTo>
                  <a:lnTo>
                    <a:pt x="170129" y="68580"/>
                  </a:lnTo>
                  <a:close/>
                </a:path>
                <a:path w="240664" h="369570">
                  <a:moveTo>
                    <a:pt x="176568" y="58420"/>
                  </a:moveTo>
                  <a:lnTo>
                    <a:pt x="174713" y="58420"/>
                  </a:lnTo>
                  <a:lnTo>
                    <a:pt x="174713" y="63500"/>
                  </a:lnTo>
                  <a:lnTo>
                    <a:pt x="172885" y="63500"/>
                  </a:lnTo>
                  <a:lnTo>
                    <a:pt x="172885" y="71120"/>
                  </a:lnTo>
                  <a:lnTo>
                    <a:pt x="173799" y="71120"/>
                  </a:lnTo>
                  <a:lnTo>
                    <a:pt x="173799" y="64770"/>
                  </a:lnTo>
                  <a:lnTo>
                    <a:pt x="175640" y="64770"/>
                  </a:lnTo>
                  <a:lnTo>
                    <a:pt x="175640" y="60960"/>
                  </a:lnTo>
                  <a:lnTo>
                    <a:pt x="176568" y="60960"/>
                  </a:lnTo>
                  <a:lnTo>
                    <a:pt x="176568" y="58420"/>
                  </a:lnTo>
                  <a:close/>
                </a:path>
                <a:path w="240664" h="369570">
                  <a:moveTo>
                    <a:pt x="176568" y="66040"/>
                  </a:moveTo>
                  <a:lnTo>
                    <a:pt x="175640" y="66040"/>
                  </a:lnTo>
                  <a:lnTo>
                    <a:pt x="175640" y="71120"/>
                  </a:lnTo>
                  <a:lnTo>
                    <a:pt x="176568" y="71120"/>
                  </a:lnTo>
                  <a:lnTo>
                    <a:pt x="176568" y="66040"/>
                  </a:lnTo>
                  <a:close/>
                </a:path>
                <a:path w="240664" h="369570">
                  <a:moveTo>
                    <a:pt x="180301" y="64770"/>
                  </a:moveTo>
                  <a:lnTo>
                    <a:pt x="179349" y="64770"/>
                  </a:lnTo>
                  <a:lnTo>
                    <a:pt x="179349" y="68580"/>
                  </a:lnTo>
                  <a:lnTo>
                    <a:pt x="176568" y="68580"/>
                  </a:lnTo>
                  <a:lnTo>
                    <a:pt x="176568" y="71120"/>
                  </a:lnTo>
                  <a:lnTo>
                    <a:pt x="177520" y="71120"/>
                  </a:lnTo>
                  <a:lnTo>
                    <a:pt x="177520" y="69850"/>
                  </a:lnTo>
                  <a:lnTo>
                    <a:pt x="180263" y="69850"/>
                  </a:lnTo>
                  <a:lnTo>
                    <a:pt x="180301" y="66040"/>
                  </a:lnTo>
                  <a:lnTo>
                    <a:pt x="180301" y="64770"/>
                  </a:lnTo>
                  <a:close/>
                </a:path>
                <a:path w="240664" h="369570">
                  <a:moveTo>
                    <a:pt x="180301" y="69850"/>
                  </a:moveTo>
                  <a:lnTo>
                    <a:pt x="180263" y="71120"/>
                  </a:lnTo>
                  <a:lnTo>
                    <a:pt x="180301" y="69850"/>
                  </a:lnTo>
                  <a:close/>
                </a:path>
                <a:path w="240664" h="369570">
                  <a:moveTo>
                    <a:pt x="188620" y="66040"/>
                  </a:moveTo>
                  <a:lnTo>
                    <a:pt x="187705" y="66040"/>
                  </a:lnTo>
                  <a:lnTo>
                    <a:pt x="187705" y="71120"/>
                  </a:lnTo>
                  <a:lnTo>
                    <a:pt x="188620" y="71120"/>
                  </a:lnTo>
                  <a:lnTo>
                    <a:pt x="188620" y="66040"/>
                  </a:lnTo>
                  <a:close/>
                </a:path>
                <a:path w="240664" h="369570">
                  <a:moveTo>
                    <a:pt x="199720" y="64770"/>
                  </a:moveTo>
                  <a:lnTo>
                    <a:pt x="198754" y="64770"/>
                  </a:lnTo>
                  <a:lnTo>
                    <a:pt x="198754" y="71120"/>
                  </a:lnTo>
                  <a:lnTo>
                    <a:pt x="198793" y="66040"/>
                  </a:lnTo>
                  <a:lnTo>
                    <a:pt x="199720" y="66040"/>
                  </a:lnTo>
                  <a:lnTo>
                    <a:pt x="199720" y="64770"/>
                  </a:lnTo>
                  <a:close/>
                </a:path>
                <a:path w="240664" h="369570">
                  <a:moveTo>
                    <a:pt x="168198" y="69850"/>
                  </a:moveTo>
                  <a:lnTo>
                    <a:pt x="167322" y="69850"/>
                  </a:lnTo>
                  <a:lnTo>
                    <a:pt x="167322" y="70700"/>
                  </a:lnTo>
                  <a:lnTo>
                    <a:pt x="168198" y="69850"/>
                  </a:lnTo>
                  <a:close/>
                </a:path>
                <a:path w="240664" h="369570">
                  <a:moveTo>
                    <a:pt x="160883" y="69417"/>
                  </a:moveTo>
                  <a:lnTo>
                    <a:pt x="159848" y="70485"/>
                  </a:lnTo>
                  <a:lnTo>
                    <a:pt x="160883" y="69454"/>
                  </a:lnTo>
                  <a:close/>
                </a:path>
                <a:path w="240664" h="369570">
                  <a:moveTo>
                    <a:pt x="169214" y="67310"/>
                  </a:moveTo>
                  <a:lnTo>
                    <a:pt x="167322" y="67310"/>
                  </a:lnTo>
                  <a:lnTo>
                    <a:pt x="167322" y="68990"/>
                  </a:lnTo>
                  <a:lnTo>
                    <a:pt x="168198" y="69850"/>
                  </a:lnTo>
                  <a:lnTo>
                    <a:pt x="168274" y="68580"/>
                  </a:lnTo>
                  <a:lnTo>
                    <a:pt x="169214" y="68580"/>
                  </a:lnTo>
                  <a:lnTo>
                    <a:pt x="169214" y="67310"/>
                  </a:lnTo>
                  <a:close/>
                </a:path>
                <a:path w="240664" h="369570">
                  <a:moveTo>
                    <a:pt x="173824" y="66040"/>
                  </a:moveTo>
                  <a:lnTo>
                    <a:pt x="173799" y="69850"/>
                  </a:lnTo>
                  <a:lnTo>
                    <a:pt x="173824" y="66040"/>
                  </a:lnTo>
                  <a:close/>
                </a:path>
                <a:path w="240664" h="369570">
                  <a:moveTo>
                    <a:pt x="191363" y="66040"/>
                  </a:moveTo>
                  <a:lnTo>
                    <a:pt x="190436" y="66040"/>
                  </a:lnTo>
                  <a:lnTo>
                    <a:pt x="190436" y="69850"/>
                  </a:lnTo>
                  <a:lnTo>
                    <a:pt x="191363" y="69850"/>
                  </a:lnTo>
                  <a:lnTo>
                    <a:pt x="191363" y="66040"/>
                  </a:lnTo>
                  <a:close/>
                </a:path>
                <a:path w="240664" h="369570">
                  <a:moveTo>
                    <a:pt x="161761" y="68580"/>
                  </a:moveTo>
                  <a:lnTo>
                    <a:pt x="160883" y="69417"/>
                  </a:lnTo>
                  <a:lnTo>
                    <a:pt x="161761" y="68580"/>
                  </a:lnTo>
                  <a:close/>
                </a:path>
                <a:path w="240664" h="369570">
                  <a:moveTo>
                    <a:pt x="161696" y="68580"/>
                  </a:moveTo>
                  <a:lnTo>
                    <a:pt x="160883" y="68580"/>
                  </a:lnTo>
                  <a:lnTo>
                    <a:pt x="160883" y="69417"/>
                  </a:lnTo>
                  <a:lnTo>
                    <a:pt x="161696" y="68580"/>
                  </a:lnTo>
                  <a:close/>
                </a:path>
                <a:path w="240664" h="369570">
                  <a:moveTo>
                    <a:pt x="180301" y="66040"/>
                  </a:moveTo>
                  <a:lnTo>
                    <a:pt x="180263" y="68580"/>
                  </a:lnTo>
                  <a:lnTo>
                    <a:pt x="180301" y="66040"/>
                  </a:lnTo>
                  <a:close/>
                </a:path>
                <a:path w="240664" h="369570">
                  <a:moveTo>
                    <a:pt x="216661" y="66040"/>
                  </a:moveTo>
                  <a:lnTo>
                    <a:pt x="209854" y="66040"/>
                  </a:lnTo>
                  <a:lnTo>
                    <a:pt x="209854" y="68580"/>
                  </a:lnTo>
                  <a:lnTo>
                    <a:pt x="218312" y="68580"/>
                  </a:lnTo>
                  <a:lnTo>
                    <a:pt x="216661" y="66040"/>
                  </a:lnTo>
                  <a:close/>
                </a:path>
                <a:path w="240664" h="369570">
                  <a:moveTo>
                    <a:pt x="218071" y="55880"/>
                  </a:moveTo>
                  <a:lnTo>
                    <a:pt x="213144" y="58420"/>
                  </a:lnTo>
                  <a:lnTo>
                    <a:pt x="216661" y="66040"/>
                  </a:lnTo>
                  <a:lnTo>
                    <a:pt x="218312" y="68580"/>
                  </a:lnTo>
                  <a:lnTo>
                    <a:pt x="223240" y="66040"/>
                  </a:lnTo>
                  <a:lnTo>
                    <a:pt x="221948" y="63500"/>
                  </a:lnTo>
                  <a:lnTo>
                    <a:pt x="221576" y="63500"/>
                  </a:lnTo>
                  <a:lnTo>
                    <a:pt x="220349" y="60960"/>
                  </a:lnTo>
                  <a:lnTo>
                    <a:pt x="216331" y="60960"/>
                  </a:lnTo>
                  <a:lnTo>
                    <a:pt x="216331" y="57150"/>
                  </a:lnTo>
                  <a:lnTo>
                    <a:pt x="218717" y="57150"/>
                  </a:lnTo>
                  <a:lnTo>
                    <a:pt x="218071" y="55880"/>
                  </a:lnTo>
                  <a:close/>
                </a:path>
                <a:path w="240664" h="369570">
                  <a:moveTo>
                    <a:pt x="166395" y="66040"/>
                  </a:moveTo>
                  <a:lnTo>
                    <a:pt x="164312" y="66040"/>
                  </a:lnTo>
                  <a:lnTo>
                    <a:pt x="166395" y="68081"/>
                  </a:lnTo>
                  <a:lnTo>
                    <a:pt x="166395" y="66040"/>
                  </a:lnTo>
                  <a:close/>
                </a:path>
                <a:path w="240664" h="369570">
                  <a:moveTo>
                    <a:pt x="160883" y="62230"/>
                  </a:moveTo>
                  <a:lnTo>
                    <a:pt x="159956" y="62230"/>
                  </a:lnTo>
                  <a:lnTo>
                    <a:pt x="159956" y="67310"/>
                  </a:lnTo>
                  <a:lnTo>
                    <a:pt x="163037" y="67310"/>
                  </a:lnTo>
                  <a:lnTo>
                    <a:pt x="163626" y="66722"/>
                  </a:lnTo>
                  <a:lnTo>
                    <a:pt x="163626" y="66040"/>
                  </a:lnTo>
                  <a:lnTo>
                    <a:pt x="166395" y="66040"/>
                  </a:lnTo>
                  <a:lnTo>
                    <a:pt x="166395" y="64770"/>
                  </a:lnTo>
                  <a:lnTo>
                    <a:pt x="160883" y="64770"/>
                  </a:lnTo>
                  <a:lnTo>
                    <a:pt x="160883" y="62230"/>
                  </a:lnTo>
                  <a:close/>
                </a:path>
                <a:path w="240664" h="369570">
                  <a:moveTo>
                    <a:pt x="167322" y="66040"/>
                  </a:moveTo>
                  <a:lnTo>
                    <a:pt x="166395" y="66040"/>
                  </a:lnTo>
                  <a:lnTo>
                    <a:pt x="166395" y="67310"/>
                  </a:lnTo>
                  <a:lnTo>
                    <a:pt x="167322" y="67310"/>
                  </a:lnTo>
                  <a:lnTo>
                    <a:pt x="167322" y="66040"/>
                  </a:lnTo>
                  <a:close/>
                </a:path>
                <a:path w="240664" h="369570">
                  <a:moveTo>
                    <a:pt x="170129" y="66040"/>
                  </a:moveTo>
                  <a:lnTo>
                    <a:pt x="169214" y="66040"/>
                  </a:lnTo>
                  <a:lnTo>
                    <a:pt x="169214" y="67310"/>
                  </a:lnTo>
                  <a:lnTo>
                    <a:pt x="170129" y="67310"/>
                  </a:lnTo>
                  <a:lnTo>
                    <a:pt x="170129" y="66040"/>
                  </a:lnTo>
                  <a:close/>
                </a:path>
                <a:path w="240664" h="369570">
                  <a:moveTo>
                    <a:pt x="172885" y="66040"/>
                  </a:moveTo>
                  <a:lnTo>
                    <a:pt x="171018" y="66040"/>
                  </a:lnTo>
                  <a:lnTo>
                    <a:pt x="171018" y="67310"/>
                  </a:lnTo>
                  <a:lnTo>
                    <a:pt x="172885" y="67310"/>
                  </a:lnTo>
                  <a:lnTo>
                    <a:pt x="172885" y="66040"/>
                  </a:lnTo>
                  <a:close/>
                </a:path>
                <a:path w="240664" h="369570">
                  <a:moveTo>
                    <a:pt x="191401" y="66040"/>
                  </a:moveTo>
                  <a:lnTo>
                    <a:pt x="191363" y="67310"/>
                  </a:lnTo>
                  <a:lnTo>
                    <a:pt x="191401" y="66040"/>
                  </a:lnTo>
                  <a:close/>
                </a:path>
                <a:path w="240664" h="369570">
                  <a:moveTo>
                    <a:pt x="202450" y="53340"/>
                  </a:moveTo>
                  <a:lnTo>
                    <a:pt x="201536" y="53340"/>
                  </a:lnTo>
                  <a:lnTo>
                    <a:pt x="201536" y="62230"/>
                  </a:lnTo>
                  <a:lnTo>
                    <a:pt x="202450" y="62230"/>
                  </a:lnTo>
                  <a:lnTo>
                    <a:pt x="202450" y="67310"/>
                  </a:lnTo>
                  <a:lnTo>
                    <a:pt x="205231" y="67310"/>
                  </a:lnTo>
                  <a:lnTo>
                    <a:pt x="205231" y="64770"/>
                  </a:lnTo>
                  <a:lnTo>
                    <a:pt x="207111" y="64770"/>
                  </a:lnTo>
                  <a:lnTo>
                    <a:pt x="207111" y="60960"/>
                  </a:lnTo>
                  <a:lnTo>
                    <a:pt x="203415" y="60960"/>
                  </a:lnTo>
                  <a:lnTo>
                    <a:pt x="203415" y="59690"/>
                  </a:lnTo>
                  <a:lnTo>
                    <a:pt x="202450" y="59690"/>
                  </a:lnTo>
                  <a:lnTo>
                    <a:pt x="202450" y="53340"/>
                  </a:lnTo>
                  <a:close/>
                </a:path>
                <a:path w="240664" h="369570">
                  <a:moveTo>
                    <a:pt x="164312" y="66040"/>
                  </a:moveTo>
                  <a:lnTo>
                    <a:pt x="163626" y="66040"/>
                  </a:lnTo>
                  <a:lnTo>
                    <a:pt x="163626" y="66722"/>
                  </a:lnTo>
                  <a:lnTo>
                    <a:pt x="164312" y="66040"/>
                  </a:lnTo>
                  <a:close/>
                </a:path>
                <a:path w="240664" h="369570">
                  <a:moveTo>
                    <a:pt x="180263" y="58420"/>
                  </a:moveTo>
                  <a:lnTo>
                    <a:pt x="176568" y="58420"/>
                  </a:lnTo>
                  <a:lnTo>
                    <a:pt x="176568" y="66040"/>
                  </a:lnTo>
                  <a:lnTo>
                    <a:pt x="179349" y="66040"/>
                  </a:lnTo>
                  <a:lnTo>
                    <a:pt x="179349" y="64770"/>
                  </a:lnTo>
                  <a:lnTo>
                    <a:pt x="180301" y="64770"/>
                  </a:lnTo>
                  <a:lnTo>
                    <a:pt x="180263" y="63500"/>
                  </a:lnTo>
                  <a:lnTo>
                    <a:pt x="180263" y="58420"/>
                  </a:lnTo>
                  <a:close/>
                </a:path>
                <a:path w="240664" h="369570">
                  <a:moveTo>
                    <a:pt x="198754" y="62230"/>
                  </a:moveTo>
                  <a:lnTo>
                    <a:pt x="197840" y="62230"/>
                  </a:lnTo>
                  <a:lnTo>
                    <a:pt x="197840" y="66040"/>
                  </a:lnTo>
                  <a:lnTo>
                    <a:pt x="198754" y="66040"/>
                  </a:lnTo>
                  <a:lnTo>
                    <a:pt x="198754" y="62230"/>
                  </a:lnTo>
                  <a:close/>
                </a:path>
                <a:path w="240664" h="369570">
                  <a:moveTo>
                    <a:pt x="152526" y="57150"/>
                  </a:moveTo>
                  <a:lnTo>
                    <a:pt x="149783" y="57150"/>
                  </a:lnTo>
                  <a:lnTo>
                    <a:pt x="149783" y="64770"/>
                  </a:lnTo>
                  <a:lnTo>
                    <a:pt x="157187" y="64770"/>
                  </a:lnTo>
                  <a:lnTo>
                    <a:pt x="157187" y="63500"/>
                  </a:lnTo>
                  <a:lnTo>
                    <a:pt x="152565" y="63500"/>
                  </a:lnTo>
                  <a:lnTo>
                    <a:pt x="152526" y="59690"/>
                  </a:lnTo>
                  <a:lnTo>
                    <a:pt x="152526" y="57150"/>
                  </a:lnTo>
                  <a:close/>
                </a:path>
                <a:path w="240664" h="369570">
                  <a:moveTo>
                    <a:pt x="159918" y="60960"/>
                  </a:moveTo>
                  <a:lnTo>
                    <a:pt x="159003" y="60960"/>
                  </a:lnTo>
                  <a:lnTo>
                    <a:pt x="159003" y="64770"/>
                  </a:lnTo>
                  <a:lnTo>
                    <a:pt x="159956" y="64770"/>
                  </a:lnTo>
                  <a:lnTo>
                    <a:pt x="159918" y="63500"/>
                  </a:lnTo>
                  <a:lnTo>
                    <a:pt x="159918" y="60960"/>
                  </a:lnTo>
                  <a:close/>
                </a:path>
                <a:path w="240664" h="369570">
                  <a:moveTo>
                    <a:pt x="163626" y="58420"/>
                  </a:moveTo>
                  <a:lnTo>
                    <a:pt x="162699" y="58420"/>
                  </a:lnTo>
                  <a:lnTo>
                    <a:pt x="162699" y="60960"/>
                  </a:lnTo>
                  <a:lnTo>
                    <a:pt x="160883" y="60960"/>
                  </a:lnTo>
                  <a:lnTo>
                    <a:pt x="160883" y="64770"/>
                  </a:lnTo>
                  <a:lnTo>
                    <a:pt x="166395" y="64770"/>
                  </a:lnTo>
                  <a:lnTo>
                    <a:pt x="166395" y="63500"/>
                  </a:lnTo>
                  <a:lnTo>
                    <a:pt x="163626" y="63500"/>
                  </a:lnTo>
                  <a:lnTo>
                    <a:pt x="163626" y="58420"/>
                  </a:lnTo>
                  <a:close/>
                </a:path>
                <a:path w="240664" h="369570">
                  <a:moveTo>
                    <a:pt x="167322" y="58420"/>
                  </a:moveTo>
                  <a:lnTo>
                    <a:pt x="166395" y="58420"/>
                  </a:lnTo>
                  <a:lnTo>
                    <a:pt x="166395" y="64770"/>
                  </a:lnTo>
                  <a:lnTo>
                    <a:pt x="170129" y="64770"/>
                  </a:lnTo>
                  <a:lnTo>
                    <a:pt x="170129" y="63500"/>
                  </a:lnTo>
                  <a:lnTo>
                    <a:pt x="167322" y="63500"/>
                  </a:lnTo>
                  <a:lnTo>
                    <a:pt x="167322" y="58420"/>
                  </a:lnTo>
                  <a:close/>
                </a:path>
                <a:path w="240664" h="369570">
                  <a:moveTo>
                    <a:pt x="172885" y="62230"/>
                  </a:moveTo>
                  <a:lnTo>
                    <a:pt x="171018" y="62230"/>
                  </a:lnTo>
                  <a:lnTo>
                    <a:pt x="171018" y="64770"/>
                  </a:lnTo>
                  <a:lnTo>
                    <a:pt x="172885" y="64770"/>
                  </a:lnTo>
                  <a:lnTo>
                    <a:pt x="172885" y="62230"/>
                  </a:lnTo>
                  <a:close/>
                </a:path>
                <a:path w="240664" h="369570">
                  <a:moveTo>
                    <a:pt x="176568" y="60960"/>
                  </a:moveTo>
                  <a:lnTo>
                    <a:pt x="175640" y="60960"/>
                  </a:lnTo>
                  <a:lnTo>
                    <a:pt x="175640" y="64770"/>
                  </a:lnTo>
                  <a:lnTo>
                    <a:pt x="176568" y="64770"/>
                  </a:lnTo>
                  <a:lnTo>
                    <a:pt x="176568" y="60960"/>
                  </a:lnTo>
                  <a:close/>
                </a:path>
                <a:path w="240664" h="369570">
                  <a:moveTo>
                    <a:pt x="191401" y="62230"/>
                  </a:moveTo>
                  <a:lnTo>
                    <a:pt x="191363" y="64770"/>
                  </a:lnTo>
                  <a:lnTo>
                    <a:pt x="191401" y="62230"/>
                  </a:lnTo>
                  <a:close/>
                </a:path>
                <a:path w="240664" h="369570">
                  <a:moveTo>
                    <a:pt x="149783" y="58420"/>
                  </a:moveTo>
                  <a:lnTo>
                    <a:pt x="148869" y="58420"/>
                  </a:lnTo>
                  <a:lnTo>
                    <a:pt x="148869" y="63500"/>
                  </a:lnTo>
                  <a:lnTo>
                    <a:pt x="149783" y="63500"/>
                  </a:lnTo>
                  <a:lnTo>
                    <a:pt x="149783" y="58420"/>
                  </a:lnTo>
                  <a:close/>
                </a:path>
                <a:path w="240664" h="369570">
                  <a:moveTo>
                    <a:pt x="155308" y="58420"/>
                  </a:moveTo>
                  <a:lnTo>
                    <a:pt x="152565" y="58420"/>
                  </a:lnTo>
                  <a:lnTo>
                    <a:pt x="152565" y="63500"/>
                  </a:lnTo>
                  <a:lnTo>
                    <a:pt x="156260" y="63500"/>
                  </a:lnTo>
                  <a:lnTo>
                    <a:pt x="156260" y="60960"/>
                  </a:lnTo>
                  <a:lnTo>
                    <a:pt x="155308" y="60960"/>
                  </a:lnTo>
                  <a:lnTo>
                    <a:pt x="155308" y="58420"/>
                  </a:lnTo>
                  <a:close/>
                </a:path>
                <a:path w="240664" h="369570">
                  <a:moveTo>
                    <a:pt x="157187" y="58420"/>
                  </a:moveTo>
                  <a:lnTo>
                    <a:pt x="156260" y="58420"/>
                  </a:lnTo>
                  <a:lnTo>
                    <a:pt x="156260" y="63500"/>
                  </a:lnTo>
                  <a:lnTo>
                    <a:pt x="157187" y="63500"/>
                  </a:lnTo>
                  <a:lnTo>
                    <a:pt x="157187" y="58420"/>
                  </a:lnTo>
                  <a:close/>
                </a:path>
                <a:path w="240664" h="369570">
                  <a:moveTo>
                    <a:pt x="162699" y="58420"/>
                  </a:moveTo>
                  <a:lnTo>
                    <a:pt x="159918" y="58420"/>
                  </a:lnTo>
                  <a:lnTo>
                    <a:pt x="159918" y="63500"/>
                  </a:lnTo>
                  <a:lnTo>
                    <a:pt x="159956" y="62230"/>
                  </a:lnTo>
                  <a:lnTo>
                    <a:pt x="160883" y="62230"/>
                  </a:lnTo>
                  <a:lnTo>
                    <a:pt x="160883" y="60960"/>
                  </a:lnTo>
                  <a:lnTo>
                    <a:pt x="162699" y="60960"/>
                  </a:lnTo>
                  <a:lnTo>
                    <a:pt x="162699" y="58420"/>
                  </a:lnTo>
                  <a:close/>
                </a:path>
                <a:path w="240664" h="369570">
                  <a:moveTo>
                    <a:pt x="163664" y="58420"/>
                  </a:moveTo>
                  <a:lnTo>
                    <a:pt x="163626" y="63500"/>
                  </a:lnTo>
                  <a:lnTo>
                    <a:pt x="163664" y="58420"/>
                  </a:lnTo>
                  <a:close/>
                </a:path>
                <a:path w="240664" h="369570">
                  <a:moveTo>
                    <a:pt x="164579" y="58420"/>
                  </a:moveTo>
                  <a:lnTo>
                    <a:pt x="163664" y="58420"/>
                  </a:lnTo>
                  <a:lnTo>
                    <a:pt x="163664" y="63500"/>
                  </a:lnTo>
                  <a:lnTo>
                    <a:pt x="166395" y="63500"/>
                  </a:lnTo>
                  <a:lnTo>
                    <a:pt x="166395" y="60960"/>
                  </a:lnTo>
                  <a:lnTo>
                    <a:pt x="164579" y="60960"/>
                  </a:lnTo>
                  <a:lnTo>
                    <a:pt x="164579" y="58420"/>
                  </a:lnTo>
                  <a:close/>
                </a:path>
                <a:path w="240664" h="369570">
                  <a:moveTo>
                    <a:pt x="169214" y="58420"/>
                  </a:moveTo>
                  <a:lnTo>
                    <a:pt x="167322" y="58420"/>
                  </a:lnTo>
                  <a:lnTo>
                    <a:pt x="167322" y="63500"/>
                  </a:lnTo>
                  <a:lnTo>
                    <a:pt x="169214" y="63500"/>
                  </a:lnTo>
                  <a:lnTo>
                    <a:pt x="169214" y="58420"/>
                  </a:lnTo>
                  <a:close/>
                </a:path>
                <a:path w="240664" h="369570">
                  <a:moveTo>
                    <a:pt x="170103" y="54610"/>
                  </a:moveTo>
                  <a:lnTo>
                    <a:pt x="169214" y="54610"/>
                  </a:lnTo>
                  <a:lnTo>
                    <a:pt x="169214" y="63500"/>
                  </a:lnTo>
                  <a:lnTo>
                    <a:pt x="170129" y="63500"/>
                  </a:lnTo>
                  <a:lnTo>
                    <a:pt x="170103" y="57150"/>
                  </a:lnTo>
                  <a:lnTo>
                    <a:pt x="170103" y="54610"/>
                  </a:lnTo>
                  <a:close/>
                </a:path>
                <a:path w="240664" h="369570">
                  <a:moveTo>
                    <a:pt x="172910" y="58420"/>
                  </a:moveTo>
                  <a:lnTo>
                    <a:pt x="172885" y="63500"/>
                  </a:lnTo>
                  <a:lnTo>
                    <a:pt x="172910" y="58420"/>
                  </a:lnTo>
                  <a:close/>
                </a:path>
                <a:path w="240664" h="369570">
                  <a:moveTo>
                    <a:pt x="175640" y="50800"/>
                  </a:moveTo>
                  <a:lnTo>
                    <a:pt x="172910" y="50800"/>
                  </a:lnTo>
                  <a:lnTo>
                    <a:pt x="172910" y="63500"/>
                  </a:lnTo>
                  <a:lnTo>
                    <a:pt x="174713" y="63500"/>
                  </a:lnTo>
                  <a:lnTo>
                    <a:pt x="174713" y="60960"/>
                  </a:lnTo>
                  <a:lnTo>
                    <a:pt x="173824" y="60960"/>
                  </a:lnTo>
                  <a:lnTo>
                    <a:pt x="173824" y="53340"/>
                  </a:lnTo>
                  <a:lnTo>
                    <a:pt x="175640" y="53340"/>
                  </a:lnTo>
                  <a:lnTo>
                    <a:pt x="175640" y="50800"/>
                  </a:lnTo>
                  <a:close/>
                </a:path>
                <a:path w="240664" h="369570">
                  <a:moveTo>
                    <a:pt x="183045" y="54610"/>
                  </a:moveTo>
                  <a:lnTo>
                    <a:pt x="180263" y="54610"/>
                  </a:lnTo>
                  <a:lnTo>
                    <a:pt x="180263" y="63500"/>
                  </a:lnTo>
                  <a:lnTo>
                    <a:pt x="180301" y="62230"/>
                  </a:lnTo>
                  <a:lnTo>
                    <a:pt x="183959" y="62230"/>
                  </a:lnTo>
                  <a:lnTo>
                    <a:pt x="183959" y="57150"/>
                  </a:lnTo>
                  <a:lnTo>
                    <a:pt x="183045" y="57150"/>
                  </a:lnTo>
                  <a:lnTo>
                    <a:pt x="183045" y="54610"/>
                  </a:lnTo>
                  <a:close/>
                </a:path>
                <a:path w="240664" h="369570">
                  <a:moveTo>
                    <a:pt x="187655" y="50800"/>
                  </a:moveTo>
                  <a:lnTo>
                    <a:pt x="183959" y="50800"/>
                  </a:lnTo>
                  <a:lnTo>
                    <a:pt x="183959" y="63500"/>
                  </a:lnTo>
                  <a:lnTo>
                    <a:pt x="187705" y="63500"/>
                  </a:lnTo>
                  <a:lnTo>
                    <a:pt x="187705" y="58420"/>
                  </a:lnTo>
                  <a:lnTo>
                    <a:pt x="191401" y="58420"/>
                  </a:lnTo>
                  <a:lnTo>
                    <a:pt x="191401" y="55880"/>
                  </a:lnTo>
                  <a:lnTo>
                    <a:pt x="187655" y="55880"/>
                  </a:lnTo>
                  <a:lnTo>
                    <a:pt x="187655" y="50800"/>
                  </a:lnTo>
                  <a:close/>
                </a:path>
                <a:path w="240664" h="369570">
                  <a:moveTo>
                    <a:pt x="220010" y="59690"/>
                  </a:moveTo>
                  <a:lnTo>
                    <a:pt x="219735" y="59690"/>
                  </a:lnTo>
                  <a:lnTo>
                    <a:pt x="221576" y="63500"/>
                  </a:lnTo>
                  <a:lnTo>
                    <a:pt x="221948" y="63500"/>
                  </a:lnTo>
                  <a:lnTo>
                    <a:pt x="220010" y="59690"/>
                  </a:lnTo>
                  <a:close/>
                </a:path>
                <a:path w="240664" h="369570">
                  <a:moveTo>
                    <a:pt x="199720" y="58420"/>
                  </a:moveTo>
                  <a:lnTo>
                    <a:pt x="198754" y="58420"/>
                  </a:lnTo>
                  <a:lnTo>
                    <a:pt x="198754" y="62230"/>
                  </a:lnTo>
                  <a:lnTo>
                    <a:pt x="199720" y="62230"/>
                  </a:lnTo>
                  <a:lnTo>
                    <a:pt x="199720" y="58420"/>
                  </a:lnTo>
                  <a:close/>
                </a:path>
                <a:path w="240664" h="369570">
                  <a:moveTo>
                    <a:pt x="156260" y="58420"/>
                  </a:moveTo>
                  <a:lnTo>
                    <a:pt x="155308" y="58420"/>
                  </a:lnTo>
                  <a:lnTo>
                    <a:pt x="155308" y="60960"/>
                  </a:lnTo>
                  <a:lnTo>
                    <a:pt x="156260" y="60960"/>
                  </a:lnTo>
                  <a:lnTo>
                    <a:pt x="156260" y="58420"/>
                  </a:lnTo>
                  <a:close/>
                </a:path>
                <a:path w="240664" h="369570">
                  <a:moveTo>
                    <a:pt x="170103" y="53340"/>
                  </a:moveTo>
                  <a:lnTo>
                    <a:pt x="164579" y="53340"/>
                  </a:lnTo>
                  <a:lnTo>
                    <a:pt x="164579" y="60960"/>
                  </a:lnTo>
                  <a:lnTo>
                    <a:pt x="166395" y="60960"/>
                  </a:lnTo>
                  <a:lnTo>
                    <a:pt x="166395" y="57150"/>
                  </a:lnTo>
                  <a:lnTo>
                    <a:pt x="169214" y="57150"/>
                  </a:lnTo>
                  <a:lnTo>
                    <a:pt x="169214" y="54610"/>
                  </a:lnTo>
                  <a:lnTo>
                    <a:pt x="170103" y="54610"/>
                  </a:lnTo>
                  <a:lnTo>
                    <a:pt x="170103" y="53340"/>
                  </a:lnTo>
                  <a:close/>
                </a:path>
                <a:path w="240664" h="369570">
                  <a:moveTo>
                    <a:pt x="175640" y="53340"/>
                  </a:moveTo>
                  <a:lnTo>
                    <a:pt x="173824" y="53340"/>
                  </a:lnTo>
                  <a:lnTo>
                    <a:pt x="173824" y="60960"/>
                  </a:lnTo>
                  <a:lnTo>
                    <a:pt x="174713" y="60960"/>
                  </a:lnTo>
                  <a:lnTo>
                    <a:pt x="174713" y="58420"/>
                  </a:lnTo>
                  <a:lnTo>
                    <a:pt x="180263" y="58420"/>
                  </a:lnTo>
                  <a:lnTo>
                    <a:pt x="180263" y="57150"/>
                  </a:lnTo>
                  <a:lnTo>
                    <a:pt x="175640" y="57150"/>
                  </a:lnTo>
                  <a:lnTo>
                    <a:pt x="175640" y="53340"/>
                  </a:lnTo>
                  <a:close/>
                </a:path>
                <a:path w="240664" h="369570">
                  <a:moveTo>
                    <a:pt x="201536" y="53340"/>
                  </a:moveTo>
                  <a:lnTo>
                    <a:pt x="199720" y="53340"/>
                  </a:lnTo>
                  <a:lnTo>
                    <a:pt x="199720" y="60960"/>
                  </a:lnTo>
                  <a:lnTo>
                    <a:pt x="201536" y="60960"/>
                  </a:lnTo>
                  <a:lnTo>
                    <a:pt x="201536" y="53340"/>
                  </a:lnTo>
                  <a:close/>
                </a:path>
                <a:path w="240664" h="369570">
                  <a:moveTo>
                    <a:pt x="206197" y="46990"/>
                  </a:moveTo>
                  <a:lnTo>
                    <a:pt x="202488" y="46990"/>
                  </a:lnTo>
                  <a:lnTo>
                    <a:pt x="202488" y="53340"/>
                  </a:lnTo>
                  <a:lnTo>
                    <a:pt x="203415" y="53340"/>
                  </a:lnTo>
                  <a:lnTo>
                    <a:pt x="203415" y="60960"/>
                  </a:lnTo>
                  <a:lnTo>
                    <a:pt x="205231" y="60960"/>
                  </a:lnTo>
                  <a:lnTo>
                    <a:pt x="205231" y="49530"/>
                  </a:lnTo>
                  <a:lnTo>
                    <a:pt x="206197" y="49530"/>
                  </a:lnTo>
                  <a:lnTo>
                    <a:pt x="206197" y="46990"/>
                  </a:lnTo>
                  <a:close/>
                </a:path>
                <a:path w="240664" h="369570">
                  <a:moveTo>
                    <a:pt x="209854" y="39370"/>
                  </a:moveTo>
                  <a:lnTo>
                    <a:pt x="208927" y="39370"/>
                  </a:lnTo>
                  <a:lnTo>
                    <a:pt x="208927" y="43180"/>
                  </a:lnTo>
                  <a:lnTo>
                    <a:pt x="207111" y="43180"/>
                  </a:lnTo>
                  <a:lnTo>
                    <a:pt x="207111" y="53340"/>
                  </a:lnTo>
                  <a:lnTo>
                    <a:pt x="205231" y="53340"/>
                  </a:lnTo>
                  <a:lnTo>
                    <a:pt x="205231" y="60960"/>
                  </a:lnTo>
                  <a:lnTo>
                    <a:pt x="207111" y="60960"/>
                  </a:lnTo>
                  <a:lnTo>
                    <a:pt x="207111" y="59690"/>
                  </a:lnTo>
                  <a:lnTo>
                    <a:pt x="206146" y="59690"/>
                  </a:lnTo>
                  <a:lnTo>
                    <a:pt x="206146" y="54610"/>
                  </a:lnTo>
                  <a:lnTo>
                    <a:pt x="208927" y="54610"/>
                  </a:lnTo>
                  <a:lnTo>
                    <a:pt x="208927" y="49530"/>
                  </a:lnTo>
                  <a:lnTo>
                    <a:pt x="209854" y="49530"/>
                  </a:lnTo>
                  <a:lnTo>
                    <a:pt x="209854" y="39370"/>
                  </a:lnTo>
                  <a:close/>
                </a:path>
                <a:path w="240664" h="369570">
                  <a:moveTo>
                    <a:pt x="208927" y="57150"/>
                  </a:moveTo>
                  <a:lnTo>
                    <a:pt x="207111" y="57150"/>
                  </a:lnTo>
                  <a:lnTo>
                    <a:pt x="207111" y="60960"/>
                  </a:lnTo>
                  <a:lnTo>
                    <a:pt x="208927" y="60960"/>
                  </a:lnTo>
                  <a:lnTo>
                    <a:pt x="208927" y="57150"/>
                  </a:lnTo>
                  <a:close/>
                </a:path>
                <a:path w="240664" h="369570">
                  <a:moveTo>
                    <a:pt x="213550" y="43180"/>
                  </a:moveTo>
                  <a:lnTo>
                    <a:pt x="212636" y="43180"/>
                  </a:lnTo>
                  <a:lnTo>
                    <a:pt x="212636" y="49530"/>
                  </a:lnTo>
                  <a:lnTo>
                    <a:pt x="208927" y="49530"/>
                  </a:lnTo>
                  <a:lnTo>
                    <a:pt x="208927" y="60960"/>
                  </a:lnTo>
                  <a:lnTo>
                    <a:pt x="210807" y="60960"/>
                  </a:lnTo>
                  <a:lnTo>
                    <a:pt x="210807" y="57150"/>
                  </a:lnTo>
                  <a:lnTo>
                    <a:pt x="212636" y="57150"/>
                  </a:lnTo>
                  <a:lnTo>
                    <a:pt x="212636" y="53340"/>
                  </a:lnTo>
                  <a:lnTo>
                    <a:pt x="213550" y="53340"/>
                  </a:lnTo>
                  <a:lnTo>
                    <a:pt x="213550" y="46990"/>
                  </a:lnTo>
                  <a:lnTo>
                    <a:pt x="217246" y="46990"/>
                  </a:lnTo>
                  <a:lnTo>
                    <a:pt x="217246" y="45720"/>
                  </a:lnTo>
                  <a:lnTo>
                    <a:pt x="213550" y="45720"/>
                  </a:lnTo>
                  <a:lnTo>
                    <a:pt x="213550" y="43180"/>
                  </a:lnTo>
                  <a:close/>
                </a:path>
                <a:path w="240664" h="369570">
                  <a:moveTo>
                    <a:pt x="218071" y="55880"/>
                  </a:moveTo>
                  <a:lnTo>
                    <a:pt x="212636" y="55880"/>
                  </a:lnTo>
                  <a:lnTo>
                    <a:pt x="212636" y="60960"/>
                  </a:lnTo>
                  <a:lnTo>
                    <a:pt x="214316" y="60960"/>
                  </a:lnTo>
                  <a:lnTo>
                    <a:pt x="213144" y="58420"/>
                  </a:lnTo>
                  <a:lnTo>
                    <a:pt x="218071" y="55880"/>
                  </a:lnTo>
                  <a:close/>
                </a:path>
                <a:path w="240664" h="369570">
                  <a:moveTo>
                    <a:pt x="218717" y="57150"/>
                  </a:moveTo>
                  <a:lnTo>
                    <a:pt x="216331" y="57150"/>
                  </a:lnTo>
                  <a:lnTo>
                    <a:pt x="216331" y="60960"/>
                  </a:lnTo>
                  <a:lnTo>
                    <a:pt x="220349" y="60960"/>
                  </a:lnTo>
                  <a:lnTo>
                    <a:pt x="219735" y="59690"/>
                  </a:lnTo>
                  <a:lnTo>
                    <a:pt x="220010" y="59690"/>
                  </a:lnTo>
                  <a:lnTo>
                    <a:pt x="218717" y="57150"/>
                  </a:lnTo>
                  <a:close/>
                </a:path>
                <a:path w="240664" h="369570">
                  <a:moveTo>
                    <a:pt x="152526" y="54610"/>
                  </a:moveTo>
                  <a:lnTo>
                    <a:pt x="141465" y="54610"/>
                  </a:lnTo>
                  <a:lnTo>
                    <a:pt x="141465" y="59690"/>
                  </a:lnTo>
                  <a:lnTo>
                    <a:pt x="148869" y="59690"/>
                  </a:lnTo>
                  <a:lnTo>
                    <a:pt x="148869" y="58420"/>
                  </a:lnTo>
                  <a:lnTo>
                    <a:pt x="149783" y="58420"/>
                  </a:lnTo>
                  <a:lnTo>
                    <a:pt x="149783" y="57150"/>
                  </a:lnTo>
                  <a:lnTo>
                    <a:pt x="152526" y="57150"/>
                  </a:lnTo>
                  <a:lnTo>
                    <a:pt x="152526" y="54610"/>
                  </a:lnTo>
                  <a:close/>
                </a:path>
                <a:path w="240664" h="369570">
                  <a:moveTo>
                    <a:pt x="155308" y="57150"/>
                  </a:moveTo>
                  <a:lnTo>
                    <a:pt x="152526" y="57150"/>
                  </a:lnTo>
                  <a:lnTo>
                    <a:pt x="152526" y="59690"/>
                  </a:lnTo>
                  <a:lnTo>
                    <a:pt x="152565" y="58420"/>
                  </a:lnTo>
                  <a:lnTo>
                    <a:pt x="155308" y="58420"/>
                  </a:lnTo>
                  <a:lnTo>
                    <a:pt x="155308" y="57150"/>
                  </a:lnTo>
                  <a:close/>
                </a:path>
                <a:path w="240664" h="369570">
                  <a:moveTo>
                    <a:pt x="201536" y="50800"/>
                  </a:moveTo>
                  <a:lnTo>
                    <a:pt x="191401" y="50800"/>
                  </a:lnTo>
                  <a:lnTo>
                    <a:pt x="191401" y="59690"/>
                  </a:lnTo>
                  <a:lnTo>
                    <a:pt x="195097" y="59690"/>
                  </a:lnTo>
                  <a:lnTo>
                    <a:pt x="195097" y="54610"/>
                  </a:lnTo>
                  <a:lnTo>
                    <a:pt x="196024" y="54610"/>
                  </a:lnTo>
                  <a:lnTo>
                    <a:pt x="196024" y="53340"/>
                  </a:lnTo>
                  <a:lnTo>
                    <a:pt x="201536" y="53340"/>
                  </a:lnTo>
                  <a:lnTo>
                    <a:pt x="201536" y="50800"/>
                  </a:lnTo>
                  <a:close/>
                </a:path>
                <a:path w="240664" h="369570">
                  <a:moveTo>
                    <a:pt x="196024" y="54610"/>
                  </a:moveTo>
                  <a:lnTo>
                    <a:pt x="195097" y="54610"/>
                  </a:lnTo>
                  <a:lnTo>
                    <a:pt x="195097" y="59690"/>
                  </a:lnTo>
                  <a:lnTo>
                    <a:pt x="196024" y="59690"/>
                  </a:lnTo>
                  <a:lnTo>
                    <a:pt x="196024" y="54610"/>
                  </a:lnTo>
                  <a:close/>
                </a:path>
                <a:path w="240664" h="369570">
                  <a:moveTo>
                    <a:pt x="203415" y="54610"/>
                  </a:moveTo>
                  <a:lnTo>
                    <a:pt x="202450" y="54610"/>
                  </a:lnTo>
                  <a:lnTo>
                    <a:pt x="202450" y="59690"/>
                  </a:lnTo>
                  <a:lnTo>
                    <a:pt x="203415" y="59690"/>
                  </a:lnTo>
                  <a:lnTo>
                    <a:pt x="203415" y="54610"/>
                  </a:lnTo>
                  <a:close/>
                </a:path>
                <a:path w="240664" h="369570">
                  <a:moveTo>
                    <a:pt x="208927" y="54610"/>
                  </a:moveTo>
                  <a:lnTo>
                    <a:pt x="206146" y="54610"/>
                  </a:lnTo>
                  <a:lnTo>
                    <a:pt x="206146" y="59690"/>
                  </a:lnTo>
                  <a:lnTo>
                    <a:pt x="207111" y="59690"/>
                  </a:lnTo>
                  <a:lnTo>
                    <a:pt x="207111" y="57150"/>
                  </a:lnTo>
                  <a:lnTo>
                    <a:pt x="208927" y="57150"/>
                  </a:lnTo>
                  <a:lnTo>
                    <a:pt x="208927" y="54610"/>
                  </a:lnTo>
                  <a:close/>
                </a:path>
                <a:path w="240664" h="369570">
                  <a:moveTo>
                    <a:pt x="170129" y="54610"/>
                  </a:moveTo>
                  <a:lnTo>
                    <a:pt x="170103" y="57150"/>
                  </a:lnTo>
                  <a:lnTo>
                    <a:pt x="170129" y="54610"/>
                  </a:lnTo>
                  <a:close/>
                </a:path>
                <a:path w="240664" h="369570">
                  <a:moveTo>
                    <a:pt x="177520" y="43180"/>
                  </a:moveTo>
                  <a:lnTo>
                    <a:pt x="173824" y="43180"/>
                  </a:lnTo>
                  <a:lnTo>
                    <a:pt x="173824" y="49530"/>
                  </a:lnTo>
                  <a:lnTo>
                    <a:pt x="175640" y="49530"/>
                  </a:lnTo>
                  <a:lnTo>
                    <a:pt x="175640" y="57150"/>
                  </a:lnTo>
                  <a:lnTo>
                    <a:pt x="177520" y="57150"/>
                  </a:lnTo>
                  <a:lnTo>
                    <a:pt x="177520" y="55880"/>
                  </a:lnTo>
                  <a:lnTo>
                    <a:pt x="176606" y="55880"/>
                  </a:lnTo>
                  <a:lnTo>
                    <a:pt x="176606" y="50800"/>
                  </a:lnTo>
                  <a:lnTo>
                    <a:pt x="177520" y="50800"/>
                  </a:lnTo>
                  <a:lnTo>
                    <a:pt x="177520" y="43180"/>
                  </a:lnTo>
                  <a:close/>
                </a:path>
                <a:path w="240664" h="369570">
                  <a:moveTo>
                    <a:pt x="181228" y="35560"/>
                  </a:moveTo>
                  <a:lnTo>
                    <a:pt x="177520" y="35560"/>
                  </a:lnTo>
                  <a:lnTo>
                    <a:pt x="177520" y="57150"/>
                  </a:lnTo>
                  <a:lnTo>
                    <a:pt x="179349" y="57150"/>
                  </a:lnTo>
                  <a:lnTo>
                    <a:pt x="179349" y="53340"/>
                  </a:lnTo>
                  <a:lnTo>
                    <a:pt x="180263" y="53340"/>
                  </a:lnTo>
                  <a:lnTo>
                    <a:pt x="180263" y="45720"/>
                  </a:lnTo>
                  <a:lnTo>
                    <a:pt x="179349" y="45720"/>
                  </a:lnTo>
                  <a:lnTo>
                    <a:pt x="179349" y="43180"/>
                  </a:lnTo>
                  <a:lnTo>
                    <a:pt x="183045" y="43180"/>
                  </a:lnTo>
                  <a:lnTo>
                    <a:pt x="183045" y="39370"/>
                  </a:lnTo>
                  <a:lnTo>
                    <a:pt x="181228" y="39370"/>
                  </a:lnTo>
                  <a:lnTo>
                    <a:pt x="181228" y="35560"/>
                  </a:lnTo>
                  <a:close/>
                </a:path>
                <a:path w="240664" h="369570">
                  <a:moveTo>
                    <a:pt x="183959" y="43180"/>
                  </a:moveTo>
                  <a:lnTo>
                    <a:pt x="180263" y="43180"/>
                  </a:lnTo>
                  <a:lnTo>
                    <a:pt x="180263" y="53340"/>
                  </a:lnTo>
                  <a:lnTo>
                    <a:pt x="179349" y="53340"/>
                  </a:lnTo>
                  <a:lnTo>
                    <a:pt x="179349" y="57150"/>
                  </a:lnTo>
                  <a:lnTo>
                    <a:pt x="180263" y="57150"/>
                  </a:lnTo>
                  <a:lnTo>
                    <a:pt x="180263" y="54610"/>
                  </a:lnTo>
                  <a:lnTo>
                    <a:pt x="183045" y="54610"/>
                  </a:lnTo>
                  <a:lnTo>
                    <a:pt x="183045" y="45720"/>
                  </a:lnTo>
                  <a:lnTo>
                    <a:pt x="183959" y="45720"/>
                  </a:lnTo>
                  <a:lnTo>
                    <a:pt x="183959" y="43180"/>
                  </a:lnTo>
                  <a:close/>
                </a:path>
                <a:path w="240664" h="369570">
                  <a:moveTo>
                    <a:pt x="183959" y="50800"/>
                  </a:moveTo>
                  <a:lnTo>
                    <a:pt x="183045" y="50800"/>
                  </a:lnTo>
                  <a:lnTo>
                    <a:pt x="183045" y="57150"/>
                  </a:lnTo>
                  <a:lnTo>
                    <a:pt x="183959" y="57150"/>
                  </a:lnTo>
                  <a:lnTo>
                    <a:pt x="183959" y="50800"/>
                  </a:lnTo>
                  <a:close/>
                </a:path>
                <a:path w="240664" h="369570">
                  <a:moveTo>
                    <a:pt x="177520" y="50800"/>
                  </a:moveTo>
                  <a:lnTo>
                    <a:pt x="176606" y="50800"/>
                  </a:lnTo>
                  <a:lnTo>
                    <a:pt x="176606" y="55880"/>
                  </a:lnTo>
                  <a:lnTo>
                    <a:pt x="177520" y="55880"/>
                  </a:lnTo>
                  <a:lnTo>
                    <a:pt x="177520" y="50800"/>
                  </a:lnTo>
                  <a:close/>
                </a:path>
                <a:path w="240664" h="369570">
                  <a:moveTo>
                    <a:pt x="191401" y="53340"/>
                  </a:moveTo>
                  <a:lnTo>
                    <a:pt x="187655" y="53340"/>
                  </a:lnTo>
                  <a:lnTo>
                    <a:pt x="187655" y="55880"/>
                  </a:lnTo>
                  <a:lnTo>
                    <a:pt x="191401" y="55880"/>
                  </a:lnTo>
                  <a:lnTo>
                    <a:pt x="191401" y="53340"/>
                  </a:lnTo>
                  <a:close/>
                </a:path>
                <a:path w="240664" h="369570">
                  <a:moveTo>
                    <a:pt x="172910" y="43180"/>
                  </a:moveTo>
                  <a:lnTo>
                    <a:pt x="169214" y="43180"/>
                  </a:lnTo>
                  <a:lnTo>
                    <a:pt x="169214" y="53340"/>
                  </a:lnTo>
                  <a:lnTo>
                    <a:pt x="170129" y="53340"/>
                  </a:lnTo>
                  <a:lnTo>
                    <a:pt x="170129" y="49530"/>
                  </a:lnTo>
                  <a:lnTo>
                    <a:pt x="172910" y="49530"/>
                  </a:lnTo>
                  <a:lnTo>
                    <a:pt x="172910" y="43180"/>
                  </a:lnTo>
                  <a:close/>
                </a:path>
                <a:path w="240664" h="369570">
                  <a:moveTo>
                    <a:pt x="202450" y="31750"/>
                  </a:moveTo>
                  <a:lnTo>
                    <a:pt x="201536" y="31750"/>
                  </a:lnTo>
                  <a:lnTo>
                    <a:pt x="201536" y="43180"/>
                  </a:lnTo>
                  <a:lnTo>
                    <a:pt x="199720" y="43180"/>
                  </a:lnTo>
                  <a:lnTo>
                    <a:pt x="199720" y="49530"/>
                  </a:lnTo>
                  <a:lnTo>
                    <a:pt x="201536" y="49530"/>
                  </a:lnTo>
                  <a:lnTo>
                    <a:pt x="201536" y="50800"/>
                  </a:lnTo>
                  <a:lnTo>
                    <a:pt x="202450" y="50800"/>
                  </a:lnTo>
                  <a:lnTo>
                    <a:pt x="202450" y="53340"/>
                  </a:lnTo>
                  <a:lnTo>
                    <a:pt x="202488" y="46990"/>
                  </a:lnTo>
                  <a:lnTo>
                    <a:pt x="206197" y="46990"/>
                  </a:lnTo>
                  <a:lnTo>
                    <a:pt x="206197" y="45720"/>
                  </a:lnTo>
                  <a:lnTo>
                    <a:pt x="202488" y="45720"/>
                  </a:lnTo>
                  <a:lnTo>
                    <a:pt x="202450" y="41910"/>
                  </a:lnTo>
                  <a:lnTo>
                    <a:pt x="202450" y="36830"/>
                  </a:lnTo>
                  <a:lnTo>
                    <a:pt x="214502" y="36830"/>
                  </a:lnTo>
                  <a:lnTo>
                    <a:pt x="214502" y="34290"/>
                  </a:lnTo>
                  <a:lnTo>
                    <a:pt x="202450" y="34290"/>
                  </a:lnTo>
                  <a:lnTo>
                    <a:pt x="202450" y="31750"/>
                  </a:lnTo>
                  <a:close/>
                </a:path>
                <a:path w="240664" h="369570">
                  <a:moveTo>
                    <a:pt x="208927" y="39370"/>
                  </a:moveTo>
                  <a:lnTo>
                    <a:pt x="206197" y="39370"/>
                  </a:lnTo>
                  <a:lnTo>
                    <a:pt x="206197" y="53340"/>
                  </a:lnTo>
                  <a:lnTo>
                    <a:pt x="207111" y="53340"/>
                  </a:lnTo>
                  <a:lnTo>
                    <a:pt x="207111" y="43180"/>
                  </a:lnTo>
                  <a:lnTo>
                    <a:pt x="208927" y="43180"/>
                  </a:lnTo>
                  <a:lnTo>
                    <a:pt x="208927" y="39370"/>
                  </a:lnTo>
                  <a:close/>
                </a:path>
                <a:path w="240664" h="369570">
                  <a:moveTo>
                    <a:pt x="217246" y="46990"/>
                  </a:moveTo>
                  <a:lnTo>
                    <a:pt x="213550" y="46990"/>
                  </a:lnTo>
                  <a:lnTo>
                    <a:pt x="213550" y="53340"/>
                  </a:lnTo>
                  <a:lnTo>
                    <a:pt x="217246" y="53340"/>
                  </a:lnTo>
                  <a:lnTo>
                    <a:pt x="217246" y="46990"/>
                  </a:lnTo>
                  <a:close/>
                </a:path>
                <a:path w="240664" h="369570">
                  <a:moveTo>
                    <a:pt x="173824" y="43180"/>
                  </a:moveTo>
                  <a:lnTo>
                    <a:pt x="172910" y="43180"/>
                  </a:lnTo>
                  <a:lnTo>
                    <a:pt x="172910" y="49530"/>
                  </a:lnTo>
                  <a:lnTo>
                    <a:pt x="173824" y="49530"/>
                  </a:lnTo>
                  <a:lnTo>
                    <a:pt x="173824" y="43180"/>
                  </a:lnTo>
                  <a:close/>
                </a:path>
                <a:path w="240664" h="369570">
                  <a:moveTo>
                    <a:pt x="183959" y="45720"/>
                  </a:moveTo>
                  <a:lnTo>
                    <a:pt x="183045" y="45720"/>
                  </a:lnTo>
                  <a:lnTo>
                    <a:pt x="183045" y="49530"/>
                  </a:lnTo>
                  <a:lnTo>
                    <a:pt x="183959" y="49530"/>
                  </a:lnTo>
                  <a:lnTo>
                    <a:pt x="183959" y="45720"/>
                  </a:lnTo>
                  <a:close/>
                </a:path>
                <a:path w="240664" h="369570">
                  <a:moveTo>
                    <a:pt x="187705" y="43180"/>
                  </a:moveTo>
                  <a:lnTo>
                    <a:pt x="183959" y="43180"/>
                  </a:lnTo>
                  <a:lnTo>
                    <a:pt x="183959" y="49530"/>
                  </a:lnTo>
                  <a:lnTo>
                    <a:pt x="198793" y="49530"/>
                  </a:lnTo>
                  <a:lnTo>
                    <a:pt x="198793" y="45720"/>
                  </a:lnTo>
                  <a:lnTo>
                    <a:pt x="187705" y="45720"/>
                  </a:lnTo>
                  <a:lnTo>
                    <a:pt x="187705" y="43180"/>
                  </a:lnTo>
                  <a:close/>
                </a:path>
                <a:path w="240664" h="369570">
                  <a:moveTo>
                    <a:pt x="201536" y="36830"/>
                  </a:moveTo>
                  <a:lnTo>
                    <a:pt x="198793" y="36830"/>
                  </a:lnTo>
                  <a:lnTo>
                    <a:pt x="198793" y="49530"/>
                  </a:lnTo>
                  <a:lnTo>
                    <a:pt x="199720" y="49530"/>
                  </a:lnTo>
                  <a:lnTo>
                    <a:pt x="199720" y="43180"/>
                  </a:lnTo>
                  <a:lnTo>
                    <a:pt x="201536" y="43180"/>
                  </a:lnTo>
                  <a:lnTo>
                    <a:pt x="201536" y="36830"/>
                  </a:lnTo>
                  <a:close/>
                </a:path>
                <a:path w="240664" h="369570">
                  <a:moveTo>
                    <a:pt x="214502" y="36830"/>
                  </a:moveTo>
                  <a:lnTo>
                    <a:pt x="209854" y="36830"/>
                  </a:lnTo>
                  <a:lnTo>
                    <a:pt x="209854" y="49530"/>
                  </a:lnTo>
                  <a:lnTo>
                    <a:pt x="212636" y="49530"/>
                  </a:lnTo>
                  <a:lnTo>
                    <a:pt x="212636" y="43180"/>
                  </a:lnTo>
                  <a:lnTo>
                    <a:pt x="213550" y="43180"/>
                  </a:lnTo>
                  <a:lnTo>
                    <a:pt x="213550" y="39370"/>
                  </a:lnTo>
                  <a:lnTo>
                    <a:pt x="214502" y="39370"/>
                  </a:lnTo>
                  <a:lnTo>
                    <a:pt x="214502" y="36830"/>
                  </a:lnTo>
                  <a:close/>
                </a:path>
                <a:path w="240664" h="369570">
                  <a:moveTo>
                    <a:pt x="180263" y="43180"/>
                  </a:moveTo>
                  <a:lnTo>
                    <a:pt x="179349" y="43180"/>
                  </a:lnTo>
                  <a:lnTo>
                    <a:pt x="179349" y="45720"/>
                  </a:lnTo>
                  <a:lnTo>
                    <a:pt x="180263" y="45720"/>
                  </a:lnTo>
                  <a:lnTo>
                    <a:pt x="180263" y="43180"/>
                  </a:lnTo>
                  <a:close/>
                </a:path>
                <a:path w="240664" h="369570">
                  <a:moveTo>
                    <a:pt x="191401" y="36830"/>
                  </a:moveTo>
                  <a:lnTo>
                    <a:pt x="187705" y="36830"/>
                  </a:lnTo>
                  <a:lnTo>
                    <a:pt x="187705" y="45720"/>
                  </a:lnTo>
                  <a:lnTo>
                    <a:pt x="192316" y="45720"/>
                  </a:lnTo>
                  <a:lnTo>
                    <a:pt x="192316" y="41910"/>
                  </a:lnTo>
                  <a:lnTo>
                    <a:pt x="191401" y="41910"/>
                  </a:lnTo>
                  <a:lnTo>
                    <a:pt x="191401" y="36830"/>
                  </a:lnTo>
                  <a:close/>
                </a:path>
                <a:path w="240664" h="369570">
                  <a:moveTo>
                    <a:pt x="195097" y="31750"/>
                  </a:moveTo>
                  <a:lnTo>
                    <a:pt x="192316" y="31750"/>
                  </a:lnTo>
                  <a:lnTo>
                    <a:pt x="192316" y="45720"/>
                  </a:lnTo>
                  <a:lnTo>
                    <a:pt x="197840" y="45720"/>
                  </a:lnTo>
                  <a:lnTo>
                    <a:pt x="197840" y="43180"/>
                  </a:lnTo>
                  <a:lnTo>
                    <a:pt x="196024" y="43180"/>
                  </a:lnTo>
                  <a:lnTo>
                    <a:pt x="196024" y="41910"/>
                  </a:lnTo>
                  <a:lnTo>
                    <a:pt x="195097" y="41910"/>
                  </a:lnTo>
                  <a:lnTo>
                    <a:pt x="195097" y="36830"/>
                  </a:lnTo>
                  <a:lnTo>
                    <a:pt x="196024" y="36830"/>
                  </a:lnTo>
                  <a:lnTo>
                    <a:pt x="196024" y="35560"/>
                  </a:lnTo>
                  <a:lnTo>
                    <a:pt x="197840" y="35560"/>
                  </a:lnTo>
                  <a:lnTo>
                    <a:pt x="197840" y="34290"/>
                  </a:lnTo>
                  <a:lnTo>
                    <a:pt x="195097" y="34290"/>
                  </a:lnTo>
                  <a:lnTo>
                    <a:pt x="195097" y="31750"/>
                  </a:lnTo>
                  <a:close/>
                </a:path>
                <a:path w="240664" h="369570">
                  <a:moveTo>
                    <a:pt x="201536" y="35560"/>
                  </a:moveTo>
                  <a:lnTo>
                    <a:pt x="197840" y="35560"/>
                  </a:lnTo>
                  <a:lnTo>
                    <a:pt x="197840" y="45720"/>
                  </a:lnTo>
                  <a:lnTo>
                    <a:pt x="198754" y="45720"/>
                  </a:lnTo>
                  <a:lnTo>
                    <a:pt x="198754" y="36830"/>
                  </a:lnTo>
                  <a:lnTo>
                    <a:pt x="201536" y="36830"/>
                  </a:lnTo>
                  <a:lnTo>
                    <a:pt x="201536" y="35560"/>
                  </a:lnTo>
                  <a:close/>
                </a:path>
                <a:path w="240664" h="369570">
                  <a:moveTo>
                    <a:pt x="198793" y="43180"/>
                  </a:moveTo>
                  <a:lnTo>
                    <a:pt x="198754" y="45720"/>
                  </a:lnTo>
                  <a:lnTo>
                    <a:pt x="198793" y="43180"/>
                  </a:lnTo>
                  <a:close/>
                </a:path>
                <a:path w="240664" h="369570">
                  <a:moveTo>
                    <a:pt x="203415" y="39370"/>
                  </a:moveTo>
                  <a:lnTo>
                    <a:pt x="202488" y="39370"/>
                  </a:lnTo>
                  <a:lnTo>
                    <a:pt x="202488" y="45720"/>
                  </a:lnTo>
                  <a:lnTo>
                    <a:pt x="203415" y="45720"/>
                  </a:lnTo>
                  <a:lnTo>
                    <a:pt x="203415" y="39370"/>
                  </a:lnTo>
                  <a:close/>
                </a:path>
                <a:path w="240664" h="369570">
                  <a:moveTo>
                    <a:pt x="206146" y="39370"/>
                  </a:moveTo>
                  <a:lnTo>
                    <a:pt x="203415" y="39370"/>
                  </a:lnTo>
                  <a:lnTo>
                    <a:pt x="203415" y="45720"/>
                  </a:lnTo>
                  <a:lnTo>
                    <a:pt x="205231" y="45720"/>
                  </a:lnTo>
                  <a:lnTo>
                    <a:pt x="205231" y="43180"/>
                  </a:lnTo>
                  <a:lnTo>
                    <a:pt x="206197" y="43180"/>
                  </a:lnTo>
                  <a:lnTo>
                    <a:pt x="206146" y="41910"/>
                  </a:lnTo>
                  <a:lnTo>
                    <a:pt x="206146" y="39370"/>
                  </a:lnTo>
                  <a:close/>
                </a:path>
                <a:path w="240664" h="369570">
                  <a:moveTo>
                    <a:pt x="206197" y="43180"/>
                  </a:moveTo>
                  <a:lnTo>
                    <a:pt x="205231" y="43180"/>
                  </a:lnTo>
                  <a:lnTo>
                    <a:pt x="205231" y="45720"/>
                  </a:lnTo>
                  <a:lnTo>
                    <a:pt x="206197" y="45720"/>
                  </a:lnTo>
                  <a:lnTo>
                    <a:pt x="206197" y="43180"/>
                  </a:lnTo>
                  <a:close/>
                </a:path>
                <a:path w="240664" h="369570">
                  <a:moveTo>
                    <a:pt x="217246" y="39370"/>
                  </a:moveTo>
                  <a:lnTo>
                    <a:pt x="213550" y="39370"/>
                  </a:lnTo>
                  <a:lnTo>
                    <a:pt x="213550" y="45720"/>
                  </a:lnTo>
                  <a:lnTo>
                    <a:pt x="217246" y="45720"/>
                  </a:lnTo>
                  <a:lnTo>
                    <a:pt x="217246" y="39370"/>
                  </a:lnTo>
                  <a:close/>
                </a:path>
                <a:path w="240664" h="369570">
                  <a:moveTo>
                    <a:pt x="197840" y="35560"/>
                  </a:moveTo>
                  <a:lnTo>
                    <a:pt x="196024" y="35560"/>
                  </a:lnTo>
                  <a:lnTo>
                    <a:pt x="196024" y="43180"/>
                  </a:lnTo>
                  <a:lnTo>
                    <a:pt x="197840" y="43180"/>
                  </a:lnTo>
                  <a:lnTo>
                    <a:pt x="197840" y="35560"/>
                  </a:lnTo>
                  <a:close/>
                </a:path>
                <a:path w="240664" h="369570">
                  <a:moveTo>
                    <a:pt x="192316" y="36830"/>
                  </a:moveTo>
                  <a:lnTo>
                    <a:pt x="191401" y="36830"/>
                  </a:lnTo>
                  <a:lnTo>
                    <a:pt x="191401" y="41910"/>
                  </a:lnTo>
                  <a:lnTo>
                    <a:pt x="192316" y="41910"/>
                  </a:lnTo>
                  <a:lnTo>
                    <a:pt x="192316" y="36830"/>
                  </a:lnTo>
                  <a:close/>
                </a:path>
                <a:path w="240664" h="369570">
                  <a:moveTo>
                    <a:pt x="196024" y="36830"/>
                  </a:moveTo>
                  <a:lnTo>
                    <a:pt x="195097" y="36830"/>
                  </a:lnTo>
                  <a:lnTo>
                    <a:pt x="195097" y="41910"/>
                  </a:lnTo>
                  <a:lnTo>
                    <a:pt x="196024" y="41910"/>
                  </a:lnTo>
                  <a:lnTo>
                    <a:pt x="196024" y="36830"/>
                  </a:lnTo>
                  <a:close/>
                </a:path>
                <a:path w="240664" h="369570">
                  <a:moveTo>
                    <a:pt x="198793" y="36830"/>
                  </a:moveTo>
                  <a:lnTo>
                    <a:pt x="198754" y="41910"/>
                  </a:lnTo>
                  <a:lnTo>
                    <a:pt x="198793" y="36830"/>
                  </a:lnTo>
                  <a:close/>
                </a:path>
                <a:path w="240664" h="369570">
                  <a:moveTo>
                    <a:pt x="206146" y="36830"/>
                  </a:moveTo>
                  <a:lnTo>
                    <a:pt x="202450" y="36830"/>
                  </a:lnTo>
                  <a:lnTo>
                    <a:pt x="202450" y="41910"/>
                  </a:lnTo>
                  <a:lnTo>
                    <a:pt x="202488" y="39370"/>
                  </a:lnTo>
                  <a:lnTo>
                    <a:pt x="206146" y="39370"/>
                  </a:lnTo>
                  <a:lnTo>
                    <a:pt x="206146" y="36830"/>
                  </a:lnTo>
                  <a:close/>
                </a:path>
                <a:path w="240664" h="369570">
                  <a:moveTo>
                    <a:pt x="209854" y="36830"/>
                  </a:moveTo>
                  <a:lnTo>
                    <a:pt x="206146" y="36830"/>
                  </a:lnTo>
                  <a:lnTo>
                    <a:pt x="206146" y="41910"/>
                  </a:lnTo>
                  <a:lnTo>
                    <a:pt x="206197" y="39370"/>
                  </a:lnTo>
                  <a:lnTo>
                    <a:pt x="209854" y="39370"/>
                  </a:lnTo>
                  <a:lnTo>
                    <a:pt x="209854" y="36830"/>
                  </a:lnTo>
                  <a:close/>
                </a:path>
                <a:path w="240664" h="369570">
                  <a:moveTo>
                    <a:pt x="186740" y="27940"/>
                  </a:moveTo>
                  <a:lnTo>
                    <a:pt x="181228" y="27940"/>
                  </a:lnTo>
                  <a:lnTo>
                    <a:pt x="181228" y="39370"/>
                  </a:lnTo>
                  <a:lnTo>
                    <a:pt x="183045" y="39370"/>
                  </a:lnTo>
                  <a:lnTo>
                    <a:pt x="183045" y="31750"/>
                  </a:lnTo>
                  <a:lnTo>
                    <a:pt x="186740" y="31750"/>
                  </a:lnTo>
                  <a:lnTo>
                    <a:pt x="186740" y="27940"/>
                  </a:lnTo>
                  <a:close/>
                </a:path>
                <a:path w="240664" h="369570">
                  <a:moveTo>
                    <a:pt x="186740" y="31750"/>
                  </a:moveTo>
                  <a:lnTo>
                    <a:pt x="183045" y="31750"/>
                  </a:lnTo>
                  <a:lnTo>
                    <a:pt x="183045" y="39370"/>
                  </a:lnTo>
                  <a:lnTo>
                    <a:pt x="186740" y="39370"/>
                  </a:lnTo>
                  <a:lnTo>
                    <a:pt x="186740" y="31750"/>
                  </a:lnTo>
                  <a:close/>
                </a:path>
                <a:path w="240664" h="369570">
                  <a:moveTo>
                    <a:pt x="219113" y="35560"/>
                  </a:moveTo>
                  <a:lnTo>
                    <a:pt x="214502" y="35560"/>
                  </a:lnTo>
                  <a:lnTo>
                    <a:pt x="214502" y="39370"/>
                  </a:lnTo>
                  <a:lnTo>
                    <a:pt x="220027" y="39370"/>
                  </a:lnTo>
                  <a:lnTo>
                    <a:pt x="220027" y="38100"/>
                  </a:lnTo>
                  <a:lnTo>
                    <a:pt x="219113" y="38100"/>
                  </a:lnTo>
                  <a:lnTo>
                    <a:pt x="219113" y="35560"/>
                  </a:lnTo>
                  <a:close/>
                </a:path>
                <a:path w="240664" h="369570">
                  <a:moveTo>
                    <a:pt x="180301" y="33020"/>
                  </a:moveTo>
                  <a:lnTo>
                    <a:pt x="176606" y="33020"/>
                  </a:lnTo>
                  <a:lnTo>
                    <a:pt x="176606" y="38100"/>
                  </a:lnTo>
                  <a:lnTo>
                    <a:pt x="177520" y="38100"/>
                  </a:lnTo>
                  <a:lnTo>
                    <a:pt x="177520" y="35560"/>
                  </a:lnTo>
                  <a:lnTo>
                    <a:pt x="181228" y="35560"/>
                  </a:lnTo>
                  <a:lnTo>
                    <a:pt x="181228" y="34290"/>
                  </a:lnTo>
                  <a:lnTo>
                    <a:pt x="180301" y="34290"/>
                  </a:lnTo>
                  <a:lnTo>
                    <a:pt x="180301" y="33020"/>
                  </a:lnTo>
                  <a:close/>
                </a:path>
                <a:path w="240664" h="369570">
                  <a:moveTo>
                    <a:pt x="191363" y="29210"/>
                  </a:moveTo>
                  <a:lnTo>
                    <a:pt x="186740" y="29210"/>
                  </a:lnTo>
                  <a:lnTo>
                    <a:pt x="186740" y="38100"/>
                  </a:lnTo>
                  <a:lnTo>
                    <a:pt x="187655" y="38100"/>
                  </a:lnTo>
                  <a:lnTo>
                    <a:pt x="187655" y="33020"/>
                  </a:lnTo>
                  <a:lnTo>
                    <a:pt x="191363" y="33020"/>
                  </a:lnTo>
                  <a:lnTo>
                    <a:pt x="191363" y="29210"/>
                  </a:lnTo>
                  <a:close/>
                </a:path>
                <a:path w="240664" h="369570">
                  <a:moveTo>
                    <a:pt x="220027" y="33020"/>
                  </a:moveTo>
                  <a:lnTo>
                    <a:pt x="219113" y="33020"/>
                  </a:lnTo>
                  <a:lnTo>
                    <a:pt x="219113" y="38100"/>
                  </a:lnTo>
                  <a:lnTo>
                    <a:pt x="220027" y="38100"/>
                  </a:lnTo>
                  <a:lnTo>
                    <a:pt x="220027" y="33020"/>
                  </a:lnTo>
                  <a:close/>
                </a:path>
                <a:path w="240664" h="369570">
                  <a:moveTo>
                    <a:pt x="222796" y="33020"/>
                  </a:moveTo>
                  <a:lnTo>
                    <a:pt x="220027" y="33020"/>
                  </a:lnTo>
                  <a:lnTo>
                    <a:pt x="220027" y="38100"/>
                  </a:lnTo>
                  <a:lnTo>
                    <a:pt x="222796" y="38100"/>
                  </a:lnTo>
                  <a:lnTo>
                    <a:pt x="222796" y="33020"/>
                  </a:lnTo>
                  <a:close/>
                </a:path>
                <a:path w="240664" h="369570">
                  <a:moveTo>
                    <a:pt x="181228" y="29210"/>
                  </a:moveTo>
                  <a:lnTo>
                    <a:pt x="180301" y="29210"/>
                  </a:lnTo>
                  <a:lnTo>
                    <a:pt x="180301" y="34290"/>
                  </a:lnTo>
                  <a:lnTo>
                    <a:pt x="181228" y="34290"/>
                  </a:lnTo>
                  <a:lnTo>
                    <a:pt x="181228" y="29210"/>
                  </a:lnTo>
                  <a:close/>
                </a:path>
                <a:path w="240664" h="369570">
                  <a:moveTo>
                    <a:pt x="191363" y="33020"/>
                  </a:moveTo>
                  <a:lnTo>
                    <a:pt x="187655" y="33020"/>
                  </a:lnTo>
                  <a:lnTo>
                    <a:pt x="187655" y="34290"/>
                  </a:lnTo>
                  <a:lnTo>
                    <a:pt x="191363" y="34290"/>
                  </a:lnTo>
                  <a:lnTo>
                    <a:pt x="191363" y="33020"/>
                  </a:lnTo>
                  <a:close/>
                </a:path>
                <a:path w="240664" h="369570">
                  <a:moveTo>
                    <a:pt x="195097" y="29210"/>
                  </a:moveTo>
                  <a:lnTo>
                    <a:pt x="191401" y="29210"/>
                  </a:lnTo>
                  <a:lnTo>
                    <a:pt x="191401" y="34290"/>
                  </a:lnTo>
                  <a:lnTo>
                    <a:pt x="192316" y="34290"/>
                  </a:lnTo>
                  <a:lnTo>
                    <a:pt x="192316" y="31750"/>
                  </a:lnTo>
                  <a:lnTo>
                    <a:pt x="195097" y="31750"/>
                  </a:lnTo>
                  <a:lnTo>
                    <a:pt x="195097" y="29210"/>
                  </a:lnTo>
                  <a:close/>
                </a:path>
                <a:path w="240664" h="369570">
                  <a:moveTo>
                    <a:pt x="198793" y="29210"/>
                  </a:moveTo>
                  <a:lnTo>
                    <a:pt x="195097" y="29210"/>
                  </a:lnTo>
                  <a:lnTo>
                    <a:pt x="195097" y="34290"/>
                  </a:lnTo>
                  <a:lnTo>
                    <a:pt x="197840" y="34290"/>
                  </a:lnTo>
                  <a:lnTo>
                    <a:pt x="197840" y="31750"/>
                  </a:lnTo>
                  <a:lnTo>
                    <a:pt x="198793" y="31750"/>
                  </a:lnTo>
                  <a:lnTo>
                    <a:pt x="198793" y="29210"/>
                  </a:lnTo>
                  <a:close/>
                </a:path>
                <a:path w="240664" h="369570">
                  <a:moveTo>
                    <a:pt x="198793" y="31750"/>
                  </a:moveTo>
                  <a:lnTo>
                    <a:pt x="197840" y="31750"/>
                  </a:lnTo>
                  <a:lnTo>
                    <a:pt x="197840" y="34290"/>
                  </a:lnTo>
                  <a:lnTo>
                    <a:pt x="198793" y="34290"/>
                  </a:lnTo>
                  <a:lnTo>
                    <a:pt x="198793" y="31750"/>
                  </a:lnTo>
                  <a:close/>
                </a:path>
                <a:path w="240664" h="369570">
                  <a:moveTo>
                    <a:pt x="202488" y="25400"/>
                  </a:moveTo>
                  <a:lnTo>
                    <a:pt x="198793" y="25400"/>
                  </a:lnTo>
                  <a:lnTo>
                    <a:pt x="198793" y="34290"/>
                  </a:lnTo>
                  <a:lnTo>
                    <a:pt x="201536" y="34290"/>
                  </a:lnTo>
                  <a:lnTo>
                    <a:pt x="201536" y="31750"/>
                  </a:lnTo>
                  <a:lnTo>
                    <a:pt x="202450" y="31750"/>
                  </a:lnTo>
                  <a:lnTo>
                    <a:pt x="202450" y="29210"/>
                  </a:lnTo>
                  <a:lnTo>
                    <a:pt x="203415" y="29210"/>
                  </a:lnTo>
                  <a:lnTo>
                    <a:pt x="203415" y="26670"/>
                  </a:lnTo>
                  <a:lnTo>
                    <a:pt x="202488" y="26670"/>
                  </a:lnTo>
                  <a:lnTo>
                    <a:pt x="202488" y="25400"/>
                  </a:lnTo>
                  <a:close/>
                </a:path>
                <a:path w="240664" h="369570">
                  <a:moveTo>
                    <a:pt x="203415" y="29210"/>
                  </a:moveTo>
                  <a:lnTo>
                    <a:pt x="202450" y="29210"/>
                  </a:lnTo>
                  <a:lnTo>
                    <a:pt x="202450" y="34290"/>
                  </a:lnTo>
                  <a:lnTo>
                    <a:pt x="206146" y="34290"/>
                  </a:lnTo>
                  <a:lnTo>
                    <a:pt x="206146" y="31750"/>
                  </a:lnTo>
                  <a:lnTo>
                    <a:pt x="203415" y="31750"/>
                  </a:lnTo>
                  <a:lnTo>
                    <a:pt x="203415" y="29210"/>
                  </a:lnTo>
                  <a:close/>
                </a:path>
                <a:path w="240664" h="369570">
                  <a:moveTo>
                    <a:pt x="208927" y="29210"/>
                  </a:moveTo>
                  <a:lnTo>
                    <a:pt x="206197" y="29210"/>
                  </a:lnTo>
                  <a:lnTo>
                    <a:pt x="206197" y="34290"/>
                  </a:lnTo>
                  <a:lnTo>
                    <a:pt x="209854" y="34290"/>
                  </a:lnTo>
                  <a:lnTo>
                    <a:pt x="209854" y="31750"/>
                  </a:lnTo>
                  <a:lnTo>
                    <a:pt x="208927" y="31750"/>
                  </a:lnTo>
                  <a:lnTo>
                    <a:pt x="208927" y="29210"/>
                  </a:lnTo>
                  <a:close/>
                </a:path>
                <a:path w="240664" h="369570">
                  <a:moveTo>
                    <a:pt x="217246" y="29210"/>
                  </a:moveTo>
                  <a:lnTo>
                    <a:pt x="209854" y="29210"/>
                  </a:lnTo>
                  <a:lnTo>
                    <a:pt x="209854" y="34290"/>
                  </a:lnTo>
                  <a:lnTo>
                    <a:pt x="214502" y="34290"/>
                  </a:lnTo>
                  <a:lnTo>
                    <a:pt x="214502" y="31750"/>
                  </a:lnTo>
                  <a:lnTo>
                    <a:pt x="217246" y="31750"/>
                  </a:lnTo>
                  <a:lnTo>
                    <a:pt x="217246" y="29210"/>
                  </a:lnTo>
                  <a:close/>
                </a:path>
                <a:path w="240664" h="369570">
                  <a:moveTo>
                    <a:pt x="217246" y="31750"/>
                  </a:moveTo>
                  <a:lnTo>
                    <a:pt x="214502" y="31750"/>
                  </a:lnTo>
                  <a:lnTo>
                    <a:pt x="214502" y="34290"/>
                  </a:lnTo>
                  <a:lnTo>
                    <a:pt x="217246" y="34290"/>
                  </a:lnTo>
                  <a:lnTo>
                    <a:pt x="217246" y="31750"/>
                  </a:lnTo>
                  <a:close/>
                </a:path>
                <a:path w="240664" h="369570">
                  <a:moveTo>
                    <a:pt x="206146" y="20320"/>
                  </a:moveTo>
                  <a:lnTo>
                    <a:pt x="203415" y="20320"/>
                  </a:lnTo>
                  <a:lnTo>
                    <a:pt x="203415" y="31750"/>
                  </a:lnTo>
                  <a:lnTo>
                    <a:pt x="206146" y="31750"/>
                  </a:lnTo>
                  <a:lnTo>
                    <a:pt x="206146" y="29210"/>
                  </a:lnTo>
                  <a:lnTo>
                    <a:pt x="208927" y="29210"/>
                  </a:lnTo>
                  <a:lnTo>
                    <a:pt x="208927" y="22860"/>
                  </a:lnTo>
                  <a:lnTo>
                    <a:pt x="207111" y="22860"/>
                  </a:lnTo>
                  <a:lnTo>
                    <a:pt x="207111" y="21590"/>
                  </a:lnTo>
                  <a:lnTo>
                    <a:pt x="206146" y="21590"/>
                  </a:lnTo>
                  <a:lnTo>
                    <a:pt x="206146" y="20320"/>
                  </a:lnTo>
                  <a:close/>
                </a:path>
                <a:path w="240664" h="369570">
                  <a:moveTo>
                    <a:pt x="206197" y="29210"/>
                  </a:moveTo>
                  <a:lnTo>
                    <a:pt x="206146" y="31750"/>
                  </a:lnTo>
                  <a:lnTo>
                    <a:pt x="206197" y="29210"/>
                  </a:lnTo>
                  <a:close/>
                </a:path>
                <a:path w="240664" h="369570">
                  <a:moveTo>
                    <a:pt x="212636" y="7620"/>
                  </a:moveTo>
                  <a:lnTo>
                    <a:pt x="208927" y="7620"/>
                  </a:lnTo>
                  <a:lnTo>
                    <a:pt x="208927" y="31750"/>
                  </a:lnTo>
                  <a:lnTo>
                    <a:pt x="209854" y="31750"/>
                  </a:lnTo>
                  <a:lnTo>
                    <a:pt x="209854" y="25400"/>
                  </a:lnTo>
                  <a:lnTo>
                    <a:pt x="210807" y="25400"/>
                  </a:lnTo>
                  <a:lnTo>
                    <a:pt x="210807" y="22860"/>
                  </a:lnTo>
                  <a:lnTo>
                    <a:pt x="212636" y="22860"/>
                  </a:lnTo>
                  <a:lnTo>
                    <a:pt x="212636" y="7620"/>
                  </a:lnTo>
                  <a:close/>
                </a:path>
                <a:path w="240664" h="369570">
                  <a:moveTo>
                    <a:pt x="207111" y="8890"/>
                  </a:moveTo>
                  <a:lnTo>
                    <a:pt x="202488" y="8890"/>
                  </a:lnTo>
                  <a:lnTo>
                    <a:pt x="202488" y="26670"/>
                  </a:lnTo>
                  <a:lnTo>
                    <a:pt x="203415" y="26670"/>
                  </a:lnTo>
                  <a:lnTo>
                    <a:pt x="203415" y="20320"/>
                  </a:lnTo>
                  <a:lnTo>
                    <a:pt x="206146" y="20320"/>
                  </a:lnTo>
                  <a:lnTo>
                    <a:pt x="206146" y="19050"/>
                  </a:lnTo>
                  <a:lnTo>
                    <a:pt x="203415" y="19050"/>
                  </a:lnTo>
                  <a:lnTo>
                    <a:pt x="203415" y="11430"/>
                  </a:lnTo>
                  <a:lnTo>
                    <a:pt x="207111" y="11430"/>
                  </a:lnTo>
                  <a:lnTo>
                    <a:pt x="207111" y="8890"/>
                  </a:lnTo>
                  <a:close/>
                </a:path>
                <a:path w="240664" h="369570">
                  <a:moveTo>
                    <a:pt x="210807" y="25400"/>
                  </a:moveTo>
                  <a:lnTo>
                    <a:pt x="209854" y="25400"/>
                  </a:lnTo>
                  <a:lnTo>
                    <a:pt x="209854" y="26670"/>
                  </a:lnTo>
                  <a:lnTo>
                    <a:pt x="210807" y="26670"/>
                  </a:lnTo>
                  <a:lnTo>
                    <a:pt x="210807" y="25400"/>
                  </a:lnTo>
                  <a:close/>
                </a:path>
                <a:path w="240664" h="369570">
                  <a:moveTo>
                    <a:pt x="213550" y="12700"/>
                  </a:moveTo>
                  <a:lnTo>
                    <a:pt x="212636" y="12700"/>
                  </a:lnTo>
                  <a:lnTo>
                    <a:pt x="212636" y="22860"/>
                  </a:lnTo>
                  <a:lnTo>
                    <a:pt x="210807" y="22860"/>
                  </a:lnTo>
                  <a:lnTo>
                    <a:pt x="210807" y="26670"/>
                  </a:lnTo>
                  <a:lnTo>
                    <a:pt x="213550" y="26670"/>
                  </a:lnTo>
                  <a:lnTo>
                    <a:pt x="213550" y="17390"/>
                  </a:lnTo>
                  <a:lnTo>
                    <a:pt x="213144" y="16510"/>
                  </a:lnTo>
                  <a:lnTo>
                    <a:pt x="213550" y="16300"/>
                  </a:lnTo>
                  <a:lnTo>
                    <a:pt x="213550" y="12700"/>
                  </a:lnTo>
                  <a:close/>
                </a:path>
                <a:path w="240664" h="369570">
                  <a:moveTo>
                    <a:pt x="214502" y="22860"/>
                  </a:moveTo>
                  <a:lnTo>
                    <a:pt x="213550" y="22860"/>
                  </a:lnTo>
                  <a:lnTo>
                    <a:pt x="213550" y="26670"/>
                  </a:lnTo>
                  <a:lnTo>
                    <a:pt x="214502" y="26670"/>
                  </a:lnTo>
                  <a:lnTo>
                    <a:pt x="214502" y="22860"/>
                  </a:lnTo>
                  <a:close/>
                </a:path>
                <a:path w="240664" h="369570">
                  <a:moveTo>
                    <a:pt x="214903" y="20320"/>
                  </a:moveTo>
                  <a:lnTo>
                    <a:pt x="214502" y="20320"/>
                  </a:lnTo>
                  <a:lnTo>
                    <a:pt x="214502" y="26670"/>
                  </a:lnTo>
                  <a:lnTo>
                    <a:pt x="216331" y="26670"/>
                  </a:lnTo>
                  <a:lnTo>
                    <a:pt x="216331" y="23414"/>
                  </a:lnTo>
                  <a:lnTo>
                    <a:pt x="214903" y="20320"/>
                  </a:lnTo>
                  <a:close/>
                </a:path>
                <a:path w="240664" h="369570">
                  <a:moveTo>
                    <a:pt x="216331" y="23414"/>
                  </a:moveTo>
                  <a:lnTo>
                    <a:pt x="216331" y="26670"/>
                  </a:lnTo>
                  <a:lnTo>
                    <a:pt x="218312" y="26670"/>
                  </a:lnTo>
                  <a:lnTo>
                    <a:pt x="216661" y="24130"/>
                  </a:lnTo>
                  <a:lnTo>
                    <a:pt x="216331" y="23414"/>
                  </a:lnTo>
                  <a:close/>
                </a:path>
                <a:path w="240664" h="369570">
                  <a:moveTo>
                    <a:pt x="217246" y="15240"/>
                  </a:moveTo>
                  <a:lnTo>
                    <a:pt x="216357" y="15240"/>
                  </a:lnTo>
                  <a:lnTo>
                    <a:pt x="216357" y="22860"/>
                  </a:lnTo>
                  <a:lnTo>
                    <a:pt x="216331" y="23414"/>
                  </a:lnTo>
                  <a:lnTo>
                    <a:pt x="216661" y="24130"/>
                  </a:lnTo>
                  <a:lnTo>
                    <a:pt x="218312" y="26670"/>
                  </a:lnTo>
                  <a:lnTo>
                    <a:pt x="220027" y="25786"/>
                  </a:lnTo>
                  <a:lnTo>
                    <a:pt x="220027" y="18384"/>
                  </a:lnTo>
                  <a:lnTo>
                    <a:pt x="219735" y="17780"/>
                  </a:lnTo>
                  <a:lnTo>
                    <a:pt x="217246" y="17780"/>
                  </a:lnTo>
                  <a:lnTo>
                    <a:pt x="217246" y="15240"/>
                  </a:lnTo>
                  <a:close/>
                </a:path>
                <a:path w="240664" h="369570">
                  <a:moveTo>
                    <a:pt x="220027" y="25786"/>
                  </a:moveTo>
                  <a:lnTo>
                    <a:pt x="218312" y="26670"/>
                  </a:lnTo>
                  <a:lnTo>
                    <a:pt x="220027" y="26670"/>
                  </a:lnTo>
                  <a:lnTo>
                    <a:pt x="220027" y="25786"/>
                  </a:lnTo>
                  <a:close/>
                </a:path>
                <a:path w="240664" h="369570">
                  <a:moveTo>
                    <a:pt x="222594" y="22860"/>
                  </a:moveTo>
                  <a:lnTo>
                    <a:pt x="220027" y="22860"/>
                  </a:lnTo>
                  <a:lnTo>
                    <a:pt x="220027" y="25786"/>
                  </a:lnTo>
                  <a:lnTo>
                    <a:pt x="223240" y="24130"/>
                  </a:lnTo>
                  <a:lnTo>
                    <a:pt x="222594" y="22860"/>
                  </a:lnTo>
                  <a:close/>
                </a:path>
                <a:path w="240664" h="369570">
                  <a:moveTo>
                    <a:pt x="201536" y="19050"/>
                  </a:moveTo>
                  <a:lnTo>
                    <a:pt x="196024" y="19050"/>
                  </a:lnTo>
                  <a:lnTo>
                    <a:pt x="196024" y="24130"/>
                  </a:lnTo>
                  <a:lnTo>
                    <a:pt x="202488" y="24130"/>
                  </a:lnTo>
                  <a:lnTo>
                    <a:pt x="202488" y="22860"/>
                  </a:lnTo>
                  <a:lnTo>
                    <a:pt x="201536" y="22860"/>
                  </a:lnTo>
                  <a:lnTo>
                    <a:pt x="201536" y="19050"/>
                  </a:lnTo>
                  <a:close/>
                </a:path>
                <a:path w="240664" h="369570">
                  <a:moveTo>
                    <a:pt x="214502" y="15809"/>
                  </a:moveTo>
                  <a:lnTo>
                    <a:pt x="213550" y="16300"/>
                  </a:lnTo>
                  <a:lnTo>
                    <a:pt x="213550" y="17390"/>
                  </a:lnTo>
                  <a:lnTo>
                    <a:pt x="216331" y="23414"/>
                  </a:lnTo>
                  <a:lnTo>
                    <a:pt x="216331" y="19050"/>
                  </a:lnTo>
                  <a:lnTo>
                    <a:pt x="214502" y="19050"/>
                  </a:lnTo>
                  <a:lnTo>
                    <a:pt x="214502" y="15809"/>
                  </a:lnTo>
                  <a:close/>
                </a:path>
                <a:path w="240664" h="369570">
                  <a:moveTo>
                    <a:pt x="208927" y="7620"/>
                  </a:moveTo>
                  <a:lnTo>
                    <a:pt x="207111" y="7620"/>
                  </a:lnTo>
                  <a:lnTo>
                    <a:pt x="207111" y="22860"/>
                  </a:lnTo>
                  <a:lnTo>
                    <a:pt x="208927" y="22860"/>
                  </a:lnTo>
                  <a:lnTo>
                    <a:pt x="208927" y="7620"/>
                  </a:lnTo>
                  <a:close/>
                </a:path>
                <a:path w="240664" h="369570">
                  <a:moveTo>
                    <a:pt x="216357" y="20320"/>
                  </a:moveTo>
                  <a:lnTo>
                    <a:pt x="216331" y="22860"/>
                  </a:lnTo>
                  <a:lnTo>
                    <a:pt x="216357" y="20320"/>
                  </a:lnTo>
                  <a:close/>
                </a:path>
                <a:path w="240664" h="369570">
                  <a:moveTo>
                    <a:pt x="199720" y="16510"/>
                  </a:moveTo>
                  <a:lnTo>
                    <a:pt x="195097" y="16510"/>
                  </a:lnTo>
                  <a:lnTo>
                    <a:pt x="195097" y="21590"/>
                  </a:lnTo>
                  <a:lnTo>
                    <a:pt x="196024" y="21590"/>
                  </a:lnTo>
                  <a:lnTo>
                    <a:pt x="196024" y="19050"/>
                  </a:lnTo>
                  <a:lnTo>
                    <a:pt x="199720" y="19050"/>
                  </a:lnTo>
                  <a:lnTo>
                    <a:pt x="199720" y="16510"/>
                  </a:lnTo>
                  <a:close/>
                </a:path>
                <a:path w="240664" h="369570">
                  <a:moveTo>
                    <a:pt x="202488" y="15240"/>
                  </a:moveTo>
                  <a:lnTo>
                    <a:pt x="199720" y="15240"/>
                  </a:lnTo>
                  <a:lnTo>
                    <a:pt x="199720" y="19050"/>
                  </a:lnTo>
                  <a:lnTo>
                    <a:pt x="201536" y="19050"/>
                  </a:lnTo>
                  <a:lnTo>
                    <a:pt x="201536" y="21590"/>
                  </a:lnTo>
                  <a:lnTo>
                    <a:pt x="202488" y="21590"/>
                  </a:lnTo>
                  <a:lnTo>
                    <a:pt x="202488" y="15240"/>
                  </a:lnTo>
                  <a:close/>
                </a:path>
                <a:path w="240664" h="369570">
                  <a:moveTo>
                    <a:pt x="207111" y="12700"/>
                  </a:moveTo>
                  <a:lnTo>
                    <a:pt x="206197" y="12700"/>
                  </a:lnTo>
                  <a:lnTo>
                    <a:pt x="206197" y="17780"/>
                  </a:lnTo>
                  <a:lnTo>
                    <a:pt x="206146" y="21590"/>
                  </a:lnTo>
                  <a:lnTo>
                    <a:pt x="207111" y="21590"/>
                  </a:lnTo>
                  <a:lnTo>
                    <a:pt x="207111" y="12700"/>
                  </a:lnTo>
                  <a:close/>
                </a:path>
                <a:path w="240664" h="369570">
                  <a:moveTo>
                    <a:pt x="220052" y="17864"/>
                  </a:moveTo>
                  <a:lnTo>
                    <a:pt x="220052" y="18436"/>
                  </a:lnTo>
                  <a:lnTo>
                    <a:pt x="221576" y="21590"/>
                  </a:lnTo>
                  <a:lnTo>
                    <a:pt x="221948" y="21590"/>
                  </a:lnTo>
                  <a:lnTo>
                    <a:pt x="220052" y="17864"/>
                  </a:lnTo>
                  <a:close/>
                </a:path>
                <a:path w="240664" h="369570">
                  <a:moveTo>
                    <a:pt x="205231" y="11430"/>
                  </a:moveTo>
                  <a:lnTo>
                    <a:pt x="203415" y="11430"/>
                  </a:lnTo>
                  <a:lnTo>
                    <a:pt x="203415" y="19050"/>
                  </a:lnTo>
                  <a:lnTo>
                    <a:pt x="205231" y="19050"/>
                  </a:lnTo>
                  <a:lnTo>
                    <a:pt x="205231" y="11430"/>
                  </a:lnTo>
                  <a:close/>
                </a:path>
                <a:path w="240664" h="369570">
                  <a:moveTo>
                    <a:pt x="207111" y="11430"/>
                  </a:moveTo>
                  <a:lnTo>
                    <a:pt x="205231" y="11430"/>
                  </a:lnTo>
                  <a:lnTo>
                    <a:pt x="205231" y="19050"/>
                  </a:lnTo>
                  <a:lnTo>
                    <a:pt x="206146" y="19050"/>
                  </a:lnTo>
                  <a:lnTo>
                    <a:pt x="206197" y="16510"/>
                  </a:lnTo>
                  <a:lnTo>
                    <a:pt x="206197" y="12700"/>
                  </a:lnTo>
                  <a:lnTo>
                    <a:pt x="207111" y="12700"/>
                  </a:lnTo>
                  <a:lnTo>
                    <a:pt x="207111" y="11430"/>
                  </a:lnTo>
                  <a:close/>
                </a:path>
                <a:path w="240664" h="369570">
                  <a:moveTo>
                    <a:pt x="213550" y="17390"/>
                  </a:moveTo>
                  <a:lnTo>
                    <a:pt x="213550" y="19050"/>
                  </a:lnTo>
                  <a:lnTo>
                    <a:pt x="214316" y="19050"/>
                  </a:lnTo>
                  <a:lnTo>
                    <a:pt x="213550" y="17390"/>
                  </a:lnTo>
                  <a:close/>
                </a:path>
                <a:path w="240664" h="369570">
                  <a:moveTo>
                    <a:pt x="217246" y="14395"/>
                  </a:moveTo>
                  <a:lnTo>
                    <a:pt x="214502" y="15809"/>
                  </a:lnTo>
                  <a:lnTo>
                    <a:pt x="214502" y="19050"/>
                  </a:lnTo>
                  <a:lnTo>
                    <a:pt x="216357" y="19050"/>
                  </a:lnTo>
                  <a:lnTo>
                    <a:pt x="216357" y="15240"/>
                  </a:lnTo>
                  <a:lnTo>
                    <a:pt x="217246" y="15240"/>
                  </a:lnTo>
                  <a:lnTo>
                    <a:pt x="217246" y="14395"/>
                  </a:lnTo>
                  <a:close/>
                </a:path>
                <a:path w="240664" h="369570">
                  <a:moveTo>
                    <a:pt x="220027" y="18384"/>
                  </a:moveTo>
                  <a:lnTo>
                    <a:pt x="220027" y="19050"/>
                  </a:lnTo>
                  <a:lnTo>
                    <a:pt x="220027" y="18384"/>
                  </a:lnTo>
                  <a:close/>
                </a:path>
                <a:path w="240664" h="369570">
                  <a:moveTo>
                    <a:pt x="220052" y="18436"/>
                  </a:moveTo>
                  <a:lnTo>
                    <a:pt x="220052" y="19050"/>
                  </a:lnTo>
                  <a:lnTo>
                    <a:pt x="220349" y="19050"/>
                  </a:lnTo>
                  <a:lnTo>
                    <a:pt x="220052" y="18436"/>
                  </a:lnTo>
                  <a:close/>
                </a:path>
                <a:path w="240664" h="369570">
                  <a:moveTo>
                    <a:pt x="221881" y="15240"/>
                  </a:moveTo>
                  <a:lnTo>
                    <a:pt x="220052" y="15240"/>
                  </a:lnTo>
                  <a:lnTo>
                    <a:pt x="220052" y="17864"/>
                  </a:lnTo>
                  <a:lnTo>
                    <a:pt x="220656" y="19050"/>
                  </a:lnTo>
                  <a:lnTo>
                    <a:pt x="221881" y="19050"/>
                  </a:lnTo>
                  <a:lnTo>
                    <a:pt x="221881" y="15240"/>
                  </a:lnTo>
                  <a:close/>
                </a:path>
                <a:path w="240664" h="369570">
                  <a:moveTo>
                    <a:pt x="225577" y="15240"/>
                  </a:moveTo>
                  <a:lnTo>
                    <a:pt x="221881" y="15240"/>
                  </a:lnTo>
                  <a:lnTo>
                    <a:pt x="221881" y="19050"/>
                  </a:lnTo>
                  <a:lnTo>
                    <a:pt x="225577" y="19050"/>
                  </a:lnTo>
                  <a:lnTo>
                    <a:pt x="225577" y="15240"/>
                  </a:lnTo>
                  <a:close/>
                </a:path>
                <a:path w="240664" h="369570">
                  <a:moveTo>
                    <a:pt x="218717" y="15240"/>
                  </a:moveTo>
                  <a:lnTo>
                    <a:pt x="217246" y="15240"/>
                  </a:lnTo>
                  <a:lnTo>
                    <a:pt x="217246" y="17780"/>
                  </a:lnTo>
                  <a:lnTo>
                    <a:pt x="219735" y="17780"/>
                  </a:lnTo>
                  <a:lnTo>
                    <a:pt x="220027" y="18384"/>
                  </a:lnTo>
                  <a:lnTo>
                    <a:pt x="220010" y="17780"/>
                  </a:lnTo>
                  <a:lnTo>
                    <a:pt x="218717" y="15240"/>
                  </a:lnTo>
                  <a:close/>
                </a:path>
                <a:path w="240664" h="369570">
                  <a:moveTo>
                    <a:pt x="225577" y="11430"/>
                  </a:moveTo>
                  <a:lnTo>
                    <a:pt x="220027" y="11430"/>
                  </a:lnTo>
                  <a:lnTo>
                    <a:pt x="220052" y="17864"/>
                  </a:lnTo>
                  <a:lnTo>
                    <a:pt x="220052" y="15240"/>
                  </a:lnTo>
                  <a:lnTo>
                    <a:pt x="225577" y="15240"/>
                  </a:lnTo>
                  <a:lnTo>
                    <a:pt x="225577" y="11430"/>
                  </a:lnTo>
                  <a:close/>
                </a:path>
                <a:path w="240664" h="369570">
                  <a:moveTo>
                    <a:pt x="220027" y="13970"/>
                  </a:moveTo>
                  <a:lnTo>
                    <a:pt x="218071" y="13970"/>
                  </a:lnTo>
                  <a:lnTo>
                    <a:pt x="220027" y="17814"/>
                  </a:lnTo>
                  <a:lnTo>
                    <a:pt x="220027" y="13970"/>
                  </a:lnTo>
                  <a:close/>
                </a:path>
                <a:path w="240664" h="369570">
                  <a:moveTo>
                    <a:pt x="206197" y="16510"/>
                  </a:moveTo>
                  <a:lnTo>
                    <a:pt x="206146" y="17780"/>
                  </a:lnTo>
                  <a:lnTo>
                    <a:pt x="206197" y="16510"/>
                  </a:lnTo>
                  <a:close/>
                </a:path>
                <a:path w="240664" h="369570">
                  <a:moveTo>
                    <a:pt x="213550" y="16300"/>
                  </a:moveTo>
                  <a:lnTo>
                    <a:pt x="213144" y="16510"/>
                  </a:lnTo>
                  <a:lnTo>
                    <a:pt x="213550" y="17390"/>
                  </a:lnTo>
                  <a:lnTo>
                    <a:pt x="213550" y="16300"/>
                  </a:lnTo>
                  <a:close/>
                </a:path>
                <a:path w="240664" h="369570">
                  <a:moveTo>
                    <a:pt x="214502" y="15240"/>
                  </a:moveTo>
                  <a:lnTo>
                    <a:pt x="213550" y="15240"/>
                  </a:lnTo>
                  <a:lnTo>
                    <a:pt x="213550" y="16300"/>
                  </a:lnTo>
                  <a:lnTo>
                    <a:pt x="214502" y="15809"/>
                  </a:lnTo>
                  <a:lnTo>
                    <a:pt x="214502" y="15240"/>
                  </a:lnTo>
                  <a:close/>
                </a:path>
                <a:path w="240664" h="369570">
                  <a:moveTo>
                    <a:pt x="215607" y="15240"/>
                  </a:moveTo>
                  <a:lnTo>
                    <a:pt x="214502" y="15240"/>
                  </a:lnTo>
                  <a:lnTo>
                    <a:pt x="214502" y="15809"/>
                  </a:lnTo>
                  <a:lnTo>
                    <a:pt x="215607" y="15240"/>
                  </a:lnTo>
                  <a:close/>
                </a:path>
                <a:path w="240664" h="369570">
                  <a:moveTo>
                    <a:pt x="220027" y="11430"/>
                  </a:moveTo>
                  <a:lnTo>
                    <a:pt x="213550" y="11430"/>
                  </a:lnTo>
                  <a:lnTo>
                    <a:pt x="213550" y="12700"/>
                  </a:lnTo>
                  <a:lnTo>
                    <a:pt x="217246" y="12700"/>
                  </a:lnTo>
                  <a:lnTo>
                    <a:pt x="217246" y="14395"/>
                  </a:lnTo>
                  <a:lnTo>
                    <a:pt x="218071" y="13970"/>
                  </a:lnTo>
                  <a:lnTo>
                    <a:pt x="220027" y="13970"/>
                  </a:lnTo>
                  <a:lnTo>
                    <a:pt x="220027" y="11430"/>
                  </a:lnTo>
                  <a:close/>
                </a:path>
                <a:path w="240664" h="369570">
                  <a:moveTo>
                    <a:pt x="177520" y="8890"/>
                  </a:moveTo>
                  <a:lnTo>
                    <a:pt x="176606" y="8890"/>
                  </a:lnTo>
                  <a:lnTo>
                    <a:pt x="176606" y="13970"/>
                  </a:lnTo>
                  <a:lnTo>
                    <a:pt x="187655" y="13970"/>
                  </a:lnTo>
                  <a:lnTo>
                    <a:pt x="187655" y="11430"/>
                  </a:lnTo>
                  <a:lnTo>
                    <a:pt x="177520" y="11430"/>
                  </a:lnTo>
                  <a:lnTo>
                    <a:pt x="177520" y="8890"/>
                  </a:lnTo>
                  <a:close/>
                </a:path>
                <a:path w="240664" h="369570">
                  <a:moveTo>
                    <a:pt x="196024" y="8890"/>
                  </a:moveTo>
                  <a:lnTo>
                    <a:pt x="187705" y="8890"/>
                  </a:lnTo>
                  <a:lnTo>
                    <a:pt x="187705" y="13970"/>
                  </a:lnTo>
                  <a:lnTo>
                    <a:pt x="198754" y="13970"/>
                  </a:lnTo>
                  <a:lnTo>
                    <a:pt x="198754" y="11430"/>
                  </a:lnTo>
                  <a:lnTo>
                    <a:pt x="196024" y="11430"/>
                  </a:lnTo>
                  <a:lnTo>
                    <a:pt x="196024" y="8890"/>
                  </a:lnTo>
                  <a:close/>
                </a:path>
                <a:path w="240664" h="369570">
                  <a:moveTo>
                    <a:pt x="181228" y="3810"/>
                  </a:moveTo>
                  <a:lnTo>
                    <a:pt x="177520" y="3810"/>
                  </a:lnTo>
                  <a:lnTo>
                    <a:pt x="177520" y="11430"/>
                  </a:lnTo>
                  <a:lnTo>
                    <a:pt x="187655" y="11430"/>
                  </a:lnTo>
                  <a:lnTo>
                    <a:pt x="187655" y="8890"/>
                  </a:lnTo>
                  <a:lnTo>
                    <a:pt x="196024" y="8890"/>
                  </a:lnTo>
                  <a:lnTo>
                    <a:pt x="196024" y="7620"/>
                  </a:lnTo>
                  <a:lnTo>
                    <a:pt x="181228" y="7620"/>
                  </a:lnTo>
                  <a:lnTo>
                    <a:pt x="181228" y="3810"/>
                  </a:lnTo>
                  <a:close/>
                </a:path>
                <a:path w="240664" h="369570">
                  <a:moveTo>
                    <a:pt x="187705" y="8890"/>
                  </a:moveTo>
                  <a:lnTo>
                    <a:pt x="187655" y="11430"/>
                  </a:lnTo>
                  <a:lnTo>
                    <a:pt x="187705" y="8890"/>
                  </a:lnTo>
                  <a:close/>
                </a:path>
                <a:path w="240664" h="369570">
                  <a:moveTo>
                    <a:pt x="205231" y="0"/>
                  </a:moveTo>
                  <a:lnTo>
                    <a:pt x="199720" y="0"/>
                  </a:lnTo>
                  <a:lnTo>
                    <a:pt x="199720" y="7620"/>
                  </a:lnTo>
                  <a:lnTo>
                    <a:pt x="196024" y="7620"/>
                  </a:lnTo>
                  <a:lnTo>
                    <a:pt x="196024" y="11430"/>
                  </a:lnTo>
                  <a:lnTo>
                    <a:pt x="198754" y="11430"/>
                  </a:lnTo>
                  <a:lnTo>
                    <a:pt x="198754" y="8890"/>
                  </a:lnTo>
                  <a:lnTo>
                    <a:pt x="201536" y="8890"/>
                  </a:lnTo>
                  <a:lnTo>
                    <a:pt x="201536" y="3810"/>
                  </a:lnTo>
                  <a:lnTo>
                    <a:pt x="205231" y="3810"/>
                  </a:lnTo>
                  <a:lnTo>
                    <a:pt x="205231" y="0"/>
                  </a:lnTo>
                  <a:close/>
                </a:path>
                <a:path w="240664" h="369570">
                  <a:moveTo>
                    <a:pt x="201536" y="8890"/>
                  </a:moveTo>
                  <a:lnTo>
                    <a:pt x="198754" y="8890"/>
                  </a:lnTo>
                  <a:lnTo>
                    <a:pt x="198754" y="11430"/>
                  </a:lnTo>
                  <a:lnTo>
                    <a:pt x="201536" y="11430"/>
                  </a:lnTo>
                  <a:lnTo>
                    <a:pt x="201536" y="8890"/>
                  </a:lnTo>
                  <a:close/>
                </a:path>
                <a:path w="240664" h="369570">
                  <a:moveTo>
                    <a:pt x="207111" y="7620"/>
                  </a:moveTo>
                  <a:lnTo>
                    <a:pt x="201536" y="7620"/>
                  </a:lnTo>
                  <a:lnTo>
                    <a:pt x="201536" y="11430"/>
                  </a:lnTo>
                  <a:lnTo>
                    <a:pt x="202488" y="11430"/>
                  </a:lnTo>
                  <a:lnTo>
                    <a:pt x="202488" y="8890"/>
                  </a:lnTo>
                  <a:lnTo>
                    <a:pt x="207111" y="8890"/>
                  </a:lnTo>
                  <a:lnTo>
                    <a:pt x="207111" y="7620"/>
                  </a:lnTo>
                  <a:close/>
                </a:path>
                <a:path w="240664" h="369570">
                  <a:moveTo>
                    <a:pt x="213550" y="8890"/>
                  </a:moveTo>
                  <a:lnTo>
                    <a:pt x="212636" y="8890"/>
                  </a:lnTo>
                  <a:lnTo>
                    <a:pt x="212636" y="11430"/>
                  </a:lnTo>
                  <a:lnTo>
                    <a:pt x="213550" y="11430"/>
                  </a:lnTo>
                  <a:lnTo>
                    <a:pt x="213550" y="8890"/>
                  </a:lnTo>
                  <a:close/>
                </a:path>
                <a:path w="240664" h="369570">
                  <a:moveTo>
                    <a:pt x="186740" y="0"/>
                  </a:moveTo>
                  <a:lnTo>
                    <a:pt x="181228" y="0"/>
                  </a:lnTo>
                  <a:lnTo>
                    <a:pt x="181228" y="7620"/>
                  </a:lnTo>
                  <a:lnTo>
                    <a:pt x="183045" y="7620"/>
                  </a:lnTo>
                  <a:lnTo>
                    <a:pt x="183045" y="3810"/>
                  </a:lnTo>
                  <a:lnTo>
                    <a:pt x="186740" y="3810"/>
                  </a:lnTo>
                  <a:lnTo>
                    <a:pt x="186740" y="0"/>
                  </a:lnTo>
                  <a:close/>
                </a:path>
                <a:path w="240664" h="369570">
                  <a:moveTo>
                    <a:pt x="198793" y="3810"/>
                  </a:moveTo>
                  <a:lnTo>
                    <a:pt x="183045" y="3810"/>
                  </a:lnTo>
                  <a:lnTo>
                    <a:pt x="183045" y="7620"/>
                  </a:lnTo>
                  <a:lnTo>
                    <a:pt x="199720" y="7620"/>
                  </a:lnTo>
                  <a:lnTo>
                    <a:pt x="199720" y="6350"/>
                  </a:lnTo>
                  <a:lnTo>
                    <a:pt x="198793" y="6350"/>
                  </a:lnTo>
                  <a:lnTo>
                    <a:pt x="198793" y="3810"/>
                  </a:lnTo>
                  <a:close/>
                </a:path>
                <a:path w="240664" h="369570">
                  <a:moveTo>
                    <a:pt x="199720" y="1270"/>
                  </a:moveTo>
                  <a:lnTo>
                    <a:pt x="198793" y="1270"/>
                  </a:lnTo>
                  <a:lnTo>
                    <a:pt x="198793" y="6350"/>
                  </a:lnTo>
                  <a:lnTo>
                    <a:pt x="199720" y="6350"/>
                  </a:lnTo>
                  <a:lnTo>
                    <a:pt x="199720" y="1270"/>
                  </a:lnTo>
                  <a:close/>
                </a:path>
                <a:path w="240664" h="369570">
                  <a:moveTo>
                    <a:pt x="209854" y="1270"/>
                  </a:moveTo>
                  <a:lnTo>
                    <a:pt x="205231" y="1270"/>
                  </a:lnTo>
                  <a:lnTo>
                    <a:pt x="205231" y="3810"/>
                  </a:lnTo>
                  <a:lnTo>
                    <a:pt x="201536" y="3810"/>
                  </a:lnTo>
                  <a:lnTo>
                    <a:pt x="201536" y="6350"/>
                  </a:lnTo>
                  <a:lnTo>
                    <a:pt x="209854" y="6350"/>
                  </a:lnTo>
                  <a:lnTo>
                    <a:pt x="209854" y="1270"/>
                  </a:lnTo>
                  <a:close/>
                </a:path>
                <a:path w="240664" h="369570">
                  <a:moveTo>
                    <a:pt x="240372" y="20040"/>
                  </a:moveTo>
                  <a:lnTo>
                    <a:pt x="234848" y="20040"/>
                  </a:lnTo>
                  <a:lnTo>
                    <a:pt x="234848" y="23723"/>
                  </a:lnTo>
                  <a:lnTo>
                    <a:pt x="240372" y="23723"/>
                  </a:lnTo>
                  <a:lnTo>
                    <a:pt x="240372" y="20040"/>
                  </a:lnTo>
                  <a:close/>
                </a:path>
                <a:path w="240664" h="369570">
                  <a:moveTo>
                    <a:pt x="5511" y="67627"/>
                  </a:moveTo>
                  <a:lnTo>
                    <a:pt x="0" y="67627"/>
                  </a:lnTo>
                  <a:lnTo>
                    <a:pt x="0" y="73139"/>
                  </a:lnTo>
                  <a:lnTo>
                    <a:pt x="5511" y="73139"/>
                  </a:lnTo>
                  <a:lnTo>
                    <a:pt x="5511" y="67627"/>
                  </a:lnTo>
                  <a:close/>
                </a:path>
                <a:path w="240664" h="369570">
                  <a:moveTo>
                    <a:pt x="40652" y="102400"/>
                  </a:moveTo>
                  <a:lnTo>
                    <a:pt x="35140" y="102400"/>
                  </a:lnTo>
                  <a:lnTo>
                    <a:pt x="35140" y="106083"/>
                  </a:lnTo>
                  <a:lnTo>
                    <a:pt x="40652" y="106083"/>
                  </a:lnTo>
                  <a:lnTo>
                    <a:pt x="40652" y="102400"/>
                  </a:lnTo>
                  <a:close/>
                </a:path>
                <a:path w="240664" h="369570">
                  <a:moveTo>
                    <a:pt x="41567" y="95973"/>
                  </a:moveTo>
                  <a:lnTo>
                    <a:pt x="37896" y="95973"/>
                  </a:lnTo>
                  <a:lnTo>
                    <a:pt x="37896" y="101498"/>
                  </a:lnTo>
                  <a:lnTo>
                    <a:pt x="40652" y="101498"/>
                  </a:lnTo>
                  <a:lnTo>
                    <a:pt x="40652" y="98742"/>
                  </a:lnTo>
                  <a:lnTo>
                    <a:pt x="41567" y="98742"/>
                  </a:lnTo>
                  <a:lnTo>
                    <a:pt x="41567" y="95973"/>
                  </a:lnTo>
                  <a:close/>
                </a:path>
                <a:path w="240664" h="369570">
                  <a:moveTo>
                    <a:pt x="87807" y="138061"/>
                  </a:moveTo>
                  <a:lnTo>
                    <a:pt x="76746" y="138061"/>
                  </a:lnTo>
                  <a:lnTo>
                    <a:pt x="76746" y="143586"/>
                  </a:lnTo>
                  <a:lnTo>
                    <a:pt x="87807" y="143586"/>
                  </a:lnTo>
                  <a:lnTo>
                    <a:pt x="87807" y="138061"/>
                  </a:lnTo>
                  <a:close/>
                </a:path>
                <a:path w="240664" h="369570">
                  <a:moveTo>
                    <a:pt x="74853" y="145389"/>
                  </a:moveTo>
                  <a:lnTo>
                    <a:pt x="63804" y="145389"/>
                  </a:lnTo>
                  <a:lnTo>
                    <a:pt x="63804" y="150901"/>
                  </a:lnTo>
                  <a:lnTo>
                    <a:pt x="74853" y="150901"/>
                  </a:lnTo>
                  <a:lnTo>
                    <a:pt x="74853" y="1453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4" name="object 36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621283" y="5105563"/>
              <a:ext cx="179349" cy="195808"/>
            </a:xfrm>
            <a:prstGeom prst="rect">
              <a:avLst/>
            </a:prstGeom>
          </p:spPr>
        </p:pic>
        <p:sp>
          <p:nvSpPr>
            <p:cNvPr id="365" name="object 365"/>
            <p:cNvSpPr/>
            <p:nvPr/>
          </p:nvSpPr>
          <p:spPr>
            <a:xfrm>
              <a:off x="2773839" y="4596430"/>
              <a:ext cx="528955" cy="652780"/>
            </a:xfrm>
            <a:custGeom>
              <a:avLst/>
              <a:gdLst/>
              <a:ahLst/>
              <a:cxnLst/>
              <a:rect l="l" t="t" r="r" b="b"/>
              <a:pathLst>
                <a:path w="528954" h="652779">
                  <a:moveTo>
                    <a:pt x="201561" y="650239"/>
                  </a:moveTo>
                  <a:lnTo>
                    <a:pt x="194157" y="650239"/>
                  </a:lnTo>
                  <a:lnTo>
                    <a:pt x="197866" y="652779"/>
                  </a:lnTo>
                  <a:lnTo>
                    <a:pt x="201561" y="652779"/>
                  </a:lnTo>
                  <a:lnTo>
                    <a:pt x="201561" y="650239"/>
                  </a:lnTo>
                  <a:close/>
                </a:path>
                <a:path w="528954" h="652779">
                  <a:moveTo>
                    <a:pt x="208953" y="642619"/>
                  </a:moveTo>
                  <a:lnTo>
                    <a:pt x="192316" y="642619"/>
                  </a:lnTo>
                  <a:lnTo>
                    <a:pt x="194157" y="646429"/>
                  </a:lnTo>
                  <a:lnTo>
                    <a:pt x="192316" y="646429"/>
                  </a:lnTo>
                  <a:lnTo>
                    <a:pt x="192316" y="650239"/>
                  </a:lnTo>
                  <a:lnTo>
                    <a:pt x="208953" y="650239"/>
                  </a:lnTo>
                  <a:lnTo>
                    <a:pt x="208953" y="642619"/>
                  </a:lnTo>
                  <a:close/>
                </a:path>
                <a:path w="528954" h="652779">
                  <a:moveTo>
                    <a:pt x="188620" y="638809"/>
                  </a:moveTo>
                  <a:lnTo>
                    <a:pt x="184912" y="642619"/>
                  </a:lnTo>
                  <a:lnTo>
                    <a:pt x="188620" y="642619"/>
                  </a:lnTo>
                  <a:lnTo>
                    <a:pt x="188620" y="638809"/>
                  </a:lnTo>
                  <a:close/>
                </a:path>
                <a:path w="528954" h="652779">
                  <a:moveTo>
                    <a:pt x="205257" y="638809"/>
                  </a:moveTo>
                  <a:lnTo>
                    <a:pt x="188620" y="638809"/>
                  </a:lnTo>
                  <a:lnTo>
                    <a:pt x="188620" y="642619"/>
                  </a:lnTo>
                  <a:lnTo>
                    <a:pt x="205257" y="642619"/>
                  </a:lnTo>
                  <a:lnTo>
                    <a:pt x="205257" y="638809"/>
                  </a:lnTo>
                  <a:close/>
                </a:path>
                <a:path w="528954" h="652779">
                  <a:moveTo>
                    <a:pt x="212648" y="638809"/>
                  </a:moveTo>
                  <a:lnTo>
                    <a:pt x="208953" y="638809"/>
                  </a:lnTo>
                  <a:lnTo>
                    <a:pt x="205257" y="642619"/>
                  </a:lnTo>
                  <a:lnTo>
                    <a:pt x="212648" y="642619"/>
                  </a:lnTo>
                  <a:lnTo>
                    <a:pt x="212648" y="638809"/>
                  </a:lnTo>
                  <a:close/>
                </a:path>
                <a:path w="528954" h="652779">
                  <a:moveTo>
                    <a:pt x="208953" y="622299"/>
                  </a:moveTo>
                  <a:lnTo>
                    <a:pt x="181216" y="622299"/>
                  </a:lnTo>
                  <a:lnTo>
                    <a:pt x="181216" y="629919"/>
                  </a:lnTo>
                  <a:lnTo>
                    <a:pt x="184912" y="629919"/>
                  </a:lnTo>
                  <a:lnTo>
                    <a:pt x="184912" y="638809"/>
                  </a:lnTo>
                  <a:lnTo>
                    <a:pt x="208953" y="638809"/>
                  </a:lnTo>
                  <a:lnTo>
                    <a:pt x="216357" y="637539"/>
                  </a:lnTo>
                  <a:lnTo>
                    <a:pt x="212648" y="637539"/>
                  </a:lnTo>
                  <a:lnTo>
                    <a:pt x="216357" y="633729"/>
                  </a:lnTo>
                  <a:lnTo>
                    <a:pt x="212648" y="633729"/>
                  </a:lnTo>
                  <a:lnTo>
                    <a:pt x="212648" y="626109"/>
                  </a:lnTo>
                  <a:lnTo>
                    <a:pt x="208953" y="626109"/>
                  </a:lnTo>
                  <a:lnTo>
                    <a:pt x="208953" y="622299"/>
                  </a:lnTo>
                  <a:close/>
                </a:path>
                <a:path w="528954" h="652779">
                  <a:moveTo>
                    <a:pt x="212648" y="600709"/>
                  </a:moveTo>
                  <a:lnTo>
                    <a:pt x="184912" y="600709"/>
                  </a:lnTo>
                  <a:lnTo>
                    <a:pt x="184912" y="604519"/>
                  </a:lnTo>
                  <a:lnTo>
                    <a:pt x="188620" y="604519"/>
                  </a:lnTo>
                  <a:lnTo>
                    <a:pt x="188620" y="618489"/>
                  </a:lnTo>
                  <a:lnTo>
                    <a:pt x="184912" y="622299"/>
                  </a:lnTo>
                  <a:lnTo>
                    <a:pt x="212648" y="622299"/>
                  </a:lnTo>
                  <a:lnTo>
                    <a:pt x="212648" y="614679"/>
                  </a:lnTo>
                  <a:lnTo>
                    <a:pt x="216357" y="614679"/>
                  </a:lnTo>
                  <a:lnTo>
                    <a:pt x="208953" y="610869"/>
                  </a:lnTo>
                  <a:lnTo>
                    <a:pt x="208953" y="604519"/>
                  </a:lnTo>
                  <a:lnTo>
                    <a:pt x="212648" y="600709"/>
                  </a:lnTo>
                  <a:close/>
                </a:path>
                <a:path w="528954" h="652779">
                  <a:moveTo>
                    <a:pt x="184912" y="600709"/>
                  </a:moveTo>
                  <a:lnTo>
                    <a:pt x="173824" y="600709"/>
                  </a:lnTo>
                  <a:lnTo>
                    <a:pt x="170116" y="604519"/>
                  </a:lnTo>
                  <a:lnTo>
                    <a:pt x="173824" y="604519"/>
                  </a:lnTo>
                  <a:lnTo>
                    <a:pt x="173824" y="607059"/>
                  </a:lnTo>
                  <a:lnTo>
                    <a:pt x="177520" y="607059"/>
                  </a:lnTo>
                  <a:lnTo>
                    <a:pt x="181216" y="610869"/>
                  </a:lnTo>
                  <a:lnTo>
                    <a:pt x="184912" y="610869"/>
                  </a:lnTo>
                  <a:lnTo>
                    <a:pt x="184912" y="600709"/>
                  </a:lnTo>
                  <a:close/>
                </a:path>
                <a:path w="528954" h="652779">
                  <a:moveTo>
                    <a:pt x="223748" y="580389"/>
                  </a:moveTo>
                  <a:lnTo>
                    <a:pt x="177520" y="580389"/>
                  </a:lnTo>
                  <a:lnTo>
                    <a:pt x="177520" y="588009"/>
                  </a:lnTo>
                  <a:lnTo>
                    <a:pt x="173824" y="588009"/>
                  </a:lnTo>
                  <a:lnTo>
                    <a:pt x="173824" y="600709"/>
                  </a:lnTo>
                  <a:lnTo>
                    <a:pt x="177520" y="596899"/>
                  </a:lnTo>
                  <a:lnTo>
                    <a:pt x="212648" y="596899"/>
                  </a:lnTo>
                  <a:lnTo>
                    <a:pt x="212648" y="593089"/>
                  </a:lnTo>
                  <a:lnTo>
                    <a:pt x="216357" y="591819"/>
                  </a:lnTo>
                  <a:lnTo>
                    <a:pt x="220052" y="588009"/>
                  </a:lnTo>
                  <a:lnTo>
                    <a:pt x="223748" y="580389"/>
                  </a:lnTo>
                  <a:close/>
                </a:path>
                <a:path w="528954" h="652779">
                  <a:moveTo>
                    <a:pt x="212648" y="596899"/>
                  </a:moveTo>
                  <a:lnTo>
                    <a:pt x="177520" y="596899"/>
                  </a:lnTo>
                  <a:lnTo>
                    <a:pt x="177520" y="600709"/>
                  </a:lnTo>
                  <a:lnTo>
                    <a:pt x="208953" y="600709"/>
                  </a:lnTo>
                  <a:lnTo>
                    <a:pt x="212648" y="596899"/>
                  </a:lnTo>
                  <a:close/>
                </a:path>
                <a:path w="528954" h="652779">
                  <a:moveTo>
                    <a:pt x="238544" y="576579"/>
                  </a:moveTo>
                  <a:lnTo>
                    <a:pt x="173824" y="576579"/>
                  </a:lnTo>
                  <a:lnTo>
                    <a:pt x="173824" y="580389"/>
                  </a:lnTo>
                  <a:lnTo>
                    <a:pt x="223748" y="580389"/>
                  </a:lnTo>
                  <a:lnTo>
                    <a:pt x="227444" y="588009"/>
                  </a:lnTo>
                  <a:lnTo>
                    <a:pt x="234848" y="591819"/>
                  </a:lnTo>
                  <a:lnTo>
                    <a:pt x="238544" y="584199"/>
                  </a:lnTo>
                  <a:lnTo>
                    <a:pt x="238544" y="576579"/>
                  </a:lnTo>
                  <a:close/>
                </a:path>
                <a:path w="528954" h="652779">
                  <a:moveTo>
                    <a:pt x="251485" y="568959"/>
                  </a:moveTo>
                  <a:lnTo>
                    <a:pt x="181216" y="568959"/>
                  </a:lnTo>
                  <a:lnTo>
                    <a:pt x="181216" y="572769"/>
                  </a:lnTo>
                  <a:lnTo>
                    <a:pt x="177520" y="576579"/>
                  </a:lnTo>
                  <a:lnTo>
                    <a:pt x="244094" y="576579"/>
                  </a:lnTo>
                  <a:lnTo>
                    <a:pt x="247789" y="572769"/>
                  </a:lnTo>
                  <a:lnTo>
                    <a:pt x="251485" y="572769"/>
                  </a:lnTo>
                  <a:lnTo>
                    <a:pt x="251485" y="568959"/>
                  </a:lnTo>
                  <a:close/>
                </a:path>
                <a:path w="528954" h="652779">
                  <a:moveTo>
                    <a:pt x="247789" y="558799"/>
                  </a:moveTo>
                  <a:lnTo>
                    <a:pt x="177520" y="558799"/>
                  </a:lnTo>
                  <a:lnTo>
                    <a:pt x="177520" y="572769"/>
                  </a:lnTo>
                  <a:lnTo>
                    <a:pt x="181216" y="568959"/>
                  </a:lnTo>
                  <a:lnTo>
                    <a:pt x="251485" y="568959"/>
                  </a:lnTo>
                  <a:lnTo>
                    <a:pt x="247789" y="565149"/>
                  </a:lnTo>
                  <a:lnTo>
                    <a:pt x="247789" y="558799"/>
                  </a:lnTo>
                  <a:close/>
                </a:path>
                <a:path w="528954" h="652779">
                  <a:moveTo>
                    <a:pt x="173824" y="558799"/>
                  </a:moveTo>
                  <a:lnTo>
                    <a:pt x="166420" y="558799"/>
                  </a:lnTo>
                  <a:lnTo>
                    <a:pt x="170116" y="561339"/>
                  </a:lnTo>
                  <a:lnTo>
                    <a:pt x="170116" y="565149"/>
                  </a:lnTo>
                  <a:lnTo>
                    <a:pt x="173824" y="565149"/>
                  </a:lnTo>
                  <a:lnTo>
                    <a:pt x="173824" y="558799"/>
                  </a:lnTo>
                  <a:close/>
                </a:path>
                <a:path w="528954" h="652779">
                  <a:moveTo>
                    <a:pt x="244094" y="542289"/>
                  </a:moveTo>
                  <a:lnTo>
                    <a:pt x="170116" y="542289"/>
                  </a:lnTo>
                  <a:lnTo>
                    <a:pt x="170116" y="544829"/>
                  </a:lnTo>
                  <a:lnTo>
                    <a:pt x="166420" y="547369"/>
                  </a:lnTo>
                  <a:lnTo>
                    <a:pt x="159029" y="554989"/>
                  </a:lnTo>
                  <a:lnTo>
                    <a:pt x="159029" y="561339"/>
                  </a:lnTo>
                  <a:lnTo>
                    <a:pt x="166420" y="561339"/>
                  </a:lnTo>
                  <a:lnTo>
                    <a:pt x="166420" y="558799"/>
                  </a:lnTo>
                  <a:lnTo>
                    <a:pt x="244094" y="558799"/>
                  </a:lnTo>
                  <a:lnTo>
                    <a:pt x="244094" y="551179"/>
                  </a:lnTo>
                  <a:lnTo>
                    <a:pt x="247789" y="551179"/>
                  </a:lnTo>
                  <a:lnTo>
                    <a:pt x="244094" y="547369"/>
                  </a:lnTo>
                  <a:lnTo>
                    <a:pt x="247789" y="547369"/>
                  </a:lnTo>
                  <a:lnTo>
                    <a:pt x="244094" y="544829"/>
                  </a:lnTo>
                  <a:lnTo>
                    <a:pt x="247789" y="544829"/>
                  </a:lnTo>
                  <a:lnTo>
                    <a:pt x="244094" y="542289"/>
                  </a:lnTo>
                  <a:close/>
                </a:path>
                <a:path w="528954" h="652779">
                  <a:moveTo>
                    <a:pt x="251485" y="523239"/>
                  </a:moveTo>
                  <a:lnTo>
                    <a:pt x="162725" y="523239"/>
                  </a:lnTo>
                  <a:lnTo>
                    <a:pt x="162725" y="527049"/>
                  </a:lnTo>
                  <a:lnTo>
                    <a:pt x="166420" y="527049"/>
                  </a:lnTo>
                  <a:lnTo>
                    <a:pt x="166420" y="530859"/>
                  </a:lnTo>
                  <a:lnTo>
                    <a:pt x="170116" y="530859"/>
                  </a:lnTo>
                  <a:lnTo>
                    <a:pt x="170116" y="538479"/>
                  </a:lnTo>
                  <a:lnTo>
                    <a:pt x="166420" y="538479"/>
                  </a:lnTo>
                  <a:lnTo>
                    <a:pt x="166420" y="542289"/>
                  </a:lnTo>
                  <a:lnTo>
                    <a:pt x="247789" y="542289"/>
                  </a:lnTo>
                  <a:lnTo>
                    <a:pt x="244094" y="538479"/>
                  </a:lnTo>
                  <a:lnTo>
                    <a:pt x="247789" y="534669"/>
                  </a:lnTo>
                  <a:lnTo>
                    <a:pt x="251485" y="534669"/>
                  </a:lnTo>
                  <a:lnTo>
                    <a:pt x="247789" y="530859"/>
                  </a:lnTo>
                  <a:lnTo>
                    <a:pt x="251485" y="523239"/>
                  </a:lnTo>
                  <a:close/>
                </a:path>
                <a:path w="528954" h="652779">
                  <a:moveTo>
                    <a:pt x="262585" y="496569"/>
                  </a:moveTo>
                  <a:lnTo>
                    <a:pt x="159029" y="496569"/>
                  </a:lnTo>
                  <a:lnTo>
                    <a:pt x="159029" y="499109"/>
                  </a:lnTo>
                  <a:lnTo>
                    <a:pt x="162725" y="499109"/>
                  </a:lnTo>
                  <a:lnTo>
                    <a:pt x="159029" y="501649"/>
                  </a:lnTo>
                  <a:lnTo>
                    <a:pt x="162725" y="501649"/>
                  </a:lnTo>
                  <a:lnTo>
                    <a:pt x="162725" y="513079"/>
                  </a:lnTo>
                  <a:lnTo>
                    <a:pt x="159029" y="513079"/>
                  </a:lnTo>
                  <a:lnTo>
                    <a:pt x="162725" y="515619"/>
                  </a:lnTo>
                  <a:lnTo>
                    <a:pt x="159029" y="515619"/>
                  </a:lnTo>
                  <a:lnTo>
                    <a:pt x="159029" y="519429"/>
                  </a:lnTo>
                  <a:lnTo>
                    <a:pt x="155333" y="519429"/>
                  </a:lnTo>
                  <a:lnTo>
                    <a:pt x="155333" y="523239"/>
                  </a:lnTo>
                  <a:lnTo>
                    <a:pt x="247789" y="523239"/>
                  </a:lnTo>
                  <a:lnTo>
                    <a:pt x="251485" y="519429"/>
                  </a:lnTo>
                  <a:lnTo>
                    <a:pt x="251485" y="513079"/>
                  </a:lnTo>
                  <a:lnTo>
                    <a:pt x="255181" y="505459"/>
                  </a:lnTo>
                  <a:lnTo>
                    <a:pt x="262585" y="499109"/>
                  </a:lnTo>
                  <a:lnTo>
                    <a:pt x="262585" y="496569"/>
                  </a:lnTo>
                  <a:close/>
                </a:path>
                <a:path w="528954" h="652779">
                  <a:moveTo>
                    <a:pt x="301421" y="496569"/>
                  </a:moveTo>
                  <a:lnTo>
                    <a:pt x="262585" y="496569"/>
                  </a:lnTo>
                  <a:lnTo>
                    <a:pt x="284772" y="501649"/>
                  </a:lnTo>
                  <a:lnTo>
                    <a:pt x="286626" y="505459"/>
                  </a:lnTo>
                  <a:lnTo>
                    <a:pt x="286626" y="501649"/>
                  </a:lnTo>
                  <a:lnTo>
                    <a:pt x="290322" y="499109"/>
                  </a:lnTo>
                  <a:lnTo>
                    <a:pt x="301421" y="499109"/>
                  </a:lnTo>
                  <a:lnTo>
                    <a:pt x="301421" y="496569"/>
                  </a:lnTo>
                  <a:close/>
                </a:path>
                <a:path w="528954" h="652779">
                  <a:moveTo>
                    <a:pt x="297713" y="499109"/>
                  </a:moveTo>
                  <a:lnTo>
                    <a:pt x="294017" y="499109"/>
                  </a:lnTo>
                  <a:lnTo>
                    <a:pt x="294017" y="501649"/>
                  </a:lnTo>
                  <a:lnTo>
                    <a:pt x="297713" y="501649"/>
                  </a:lnTo>
                  <a:lnTo>
                    <a:pt x="297713" y="499109"/>
                  </a:lnTo>
                  <a:close/>
                </a:path>
                <a:path w="528954" h="652779">
                  <a:moveTo>
                    <a:pt x="149783" y="496569"/>
                  </a:moveTo>
                  <a:lnTo>
                    <a:pt x="146088" y="496569"/>
                  </a:lnTo>
                  <a:lnTo>
                    <a:pt x="146088" y="499109"/>
                  </a:lnTo>
                  <a:lnTo>
                    <a:pt x="149783" y="499109"/>
                  </a:lnTo>
                  <a:lnTo>
                    <a:pt x="149783" y="496569"/>
                  </a:lnTo>
                  <a:close/>
                </a:path>
                <a:path w="528954" h="652779">
                  <a:moveTo>
                    <a:pt x="159029" y="496569"/>
                  </a:moveTo>
                  <a:lnTo>
                    <a:pt x="151625" y="496569"/>
                  </a:lnTo>
                  <a:lnTo>
                    <a:pt x="151625" y="499109"/>
                  </a:lnTo>
                  <a:lnTo>
                    <a:pt x="159029" y="499109"/>
                  </a:lnTo>
                  <a:lnTo>
                    <a:pt x="159029" y="496569"/>
                  </a:lnTo>
                  <a:close/>
                </a:path>
                <a:path w="528954" h="652779">
                  <a:moveTo>
                    <a:pt x="319913" y="467359"/>
                  </a:moveTo>
                  <a:lnTo>
                    <a:pt x="146088" y="467359"/>
                  </a:lnTo>
                  <a:lnTo>
                    <a:pt x="146088" y="473709"/>
                  </a:lnTo>
                  <a:lnTo>
                    <a:pt x="142379" y="473709"/>
                  </a:lnTo>
                  <a:lnTo>
                    <a:pt x="142379" y="488949"/>
                  </a:lnTo>
                  <a:lnTo>
                    <a:pt x="138684" y="488949"/>
                  </a:lnTo>
                  <a:lnTo>
                    <a:pt x="138684" y="492759"/>
                  </a:lnTo>
                  <a:lnTo>
                    <a:pt x="142379" y="492759"/>
                  </a:lnTo>
                  <a:lnTo>
                    <a:pt x="142379" y="496569"/>
                  </a:lnTo>
                  <a:lnTo>
                    <a:pt x="301421" y="496569"/>
                  </a:lnTo>
                  <a:lnTo>
                    <a:pt x="301421" y="499109"/>
                  </a:lnTo>
                  <a:lnTo>
                    <a:pt x="312508" y="488949"/>
                  </a:lnTo>
                  <a:lnTo>
                    <a:pt x="312508" y="485139"/>
                  </a:lnTo>
                  <a:lnTo>
                    <a:pt x="316204" y="485139"/>
                  </a:lnTo>
                  <a:lnTo>
                    <a:pt x="316204" y="481329"/>
                  </a:lnTo>
                  <a:lnTo>
                    <a:pt x="323608" y="481329"/>
                  </a:lnTo>
                  <a:lnTo>
                    <a:pt x="323608" y="469899"/>
                  </a:lnTo>
                  <a:lnTo>
                    <a:pt x="319913" y="469899"/>
                  </a:lnTo>
                  <a:lnTo>
                    <a:pt x="319913" y="467359"/>
                  </a:lnTo>
                  <a:close/>
                </a:path>
                <a:path w="528954" h="652779">
                  <a:moveTo>
                    <a:pt x="134988" y="463549"/>
                  </a:moveTo>
                  <a:lnTo>
                    <a:pt x="120192" y="463549"/>
                  </a:lnTo>
                  <a:lnTo>
                    <a:pt x="123888" y="467359"/>
                  </a:lnTo>
                  <a:lnTo>
                    <a:pt x="120192" y="469899"/>
                  </a:lnTo>
                  <a:lnTo>
                    <a:pt x="123888" y="469899"/>
                  </a:lnTo>
                  <a:lnTo>
                    <a:pt x="123888" y="473709"/>
                  </a:lnTo>
                  <a:lnTo>
                    <a:pt x="120192" y="473709"/>
                  </a:lnTo>
                  <a:lnTo>
                    <a:pt x="120192" y="477519"/>
                  </a:lnTo>
                  <a:lnTo>
                    <a:pt x="131292" y="477519"/>
                  </a:lnTo>
                  <a:lnTo>
                    <a:pt x="131292" y="467359"/>
                  </a:lnTo>
                  <a:lnTo>
                    <a:pt x="138684" y="467359"/>
                  </a:lnTo>
                  <a:lnTo>
                    <a:pt x="134988" y="463549"/>
                  </a:lnTo>
                  <a:close/>
                </a:path>
                <a:path w="528954" h="652779">
                  <a:moveTo>
                    <a:pt x="138684" y="467359"/>
                  </a:moveTo>
                  <a:lnTo>
                    <a:pt x="134988" y="467359"/>
                  </a:lnTo>
                  <a:lnTo>
                    <a:pt x="134988" y="469899"/>
                  </a:lnTo>
                  <a:lnTo>
                    <a:pt x="138684" y="469899"/>
                  </a:lnTo>
                  <a:lnTo>
                    <a:pt x="138684" y="467359"/>
                  </a:lnTo>
                  <a:close/>
                </a:path>
                <a:path w="528954" h="652779">
                  <a:moveTo>
                    <a:pt x="81356" y="459739"/>
                  </a:moveTo>
                  <a:lnTo>
                    <a:pt x="66560" y="459739"/>
                  </a:lnTo>
                  <a:lnTo>
                    <a:pt x="66560" y="463549"/>
                  </a:lnTo>
                  <a:lnTo>
                    <a:pt x="62865" y="467359"/>
                  </a:lnTo>
                  <a:lnTo>
                    <a:pt x="66560" y="467359"/>
                  </a:lnTo>
                  <a:lnTo>
                    <a:pt x="70269" y="463549"/>
                  </a:lnTo>
                  <a:lnTo>
                    <a:pt x="85064" y="463549"/>
                  </a:lnTo>
                  <a:lnTo>
                    <a:pt x="81356" y="459739"/>
                  </a:lnTo>
                  <a:close/>
                </a:path>
                <a:path w="528954" h="652779">
                  <a:moveTo>
                    <a:pt x="81356" y="463549"/>
                  </a:moveTo>
                  <a:lnTo>
                    <a:pt x="73964" y="463549"/>
                  </a:lnTo>
                  <a:lnTo>
                    <a:pt x="73964" y="467359"/>
                  </a:lnTo>
                  <a:lnTo>
                    <a:pt x="81356" y="467359"/>
                  </a:lnTo>
                  <a:lnTo>
                    <a:pt x="81356" y="463549"/>
                  </a:lnTo>
                  <a:close/>
                </a:path>
                <a:path w="528954" h="652779">
                  <a:moveTo>
                    <a:pt x="85064" y="463549"/>
                  </a:moveTo>
                  <a:lnTo>
                    <a:pt x="81356" y="463549"/>
                  </a:lnTo>
                  <a:lnTo>
                    <a:pt x="81356" y="467359"/>
                  </a:lnTo>
                  <a:lnTo>
                    <a:pt x="85064" y="463549"/>
                  </a:lnTo>
                  <a:close/>
                </a:path>
                <a:path w="528954" h="652779">
                  <a:moveTo>
                    <a:pt x="327304" y="455929"/>
                  </a:moveTo>
                  <a:lnTo>
                    <a:pt x="151625" y="455929"/>
                  </a:lnTo>
                  <a:lnTo>
                    <a:pt x="151625" y="463549"/>
                  </a:lnTo>
                  <a:lnTo>
                    <a:pt x="149783" y="463549"/>
                  </a:lnTo>
                  <a:lnTo>
                    <a:pt x="149783" y="467359"/>
                  </a:lnTo>
                  <a:lnTo>
                    <a:pt x="323608" y="467359"/>
                  </a:lnTo>
                  <a:lnTo>
                    <a:pt x="323608" y="459739"/>
                  </a:lnTo>
                  <a:lnTo>
                    <a:pt x="327304" y="459739"/>
                  </a:lnTo>
                  <a:lnTo>
                    <a:pt x="327304" y="455929"/>
                  </a:lnTo>
                  <a:close/>
                </a:path>
                <a:path w="528954" h="652779">
                  <a:moveTo>
                    <a:pt x="53619" y="453389"/>
                  </a:moveTo>
                  <a:lnTo>
                    <a:pt x="16637" y="453389"/>
                  </a:lnTo>
                  <a:lnTo>
                    <a:pt x="14782" y="455929"/>
                  </a:lnTo>
                  <a:lnTo>
                    <a:pt x="14782" y="463549"/>
                  </a:lnTo>
                  <a:lnTo>
                    <a:pt x="16637" y="459739"/>
                  </a:lnTo>
                  <a:lnTo>
                    <a:pt x="42519" y="459739"/>
                  </a:lnTo>
                  <a:lnTo>
                    <a:pt x="42519" y="455929"/>
                  </a:lnTo>
                  <a:lnTo>
                    <a:pt x="53619" y="455929"/>
                  </a:lnTo>
                  <a:lnTo>
                    <a:pt x="53619" y="453389"/>
                  </a:lnTo>
                  <a:close/>
                </a:path>
                <a:path w="528954" h="652779">
                  <a:moveTo>
                    <a:pt x="24028" y="459739"/>
                  </a:moveTo>
                  <a:lnTo>
                    <a:pt x="16637" y="459739"/>
                  </a:lnTo>
                  <a:lnTo>
                    <a:pt x="20332" y="463549"/>
                  </a:lnTo>
                  <a:lnTo>
                    <a:pt x="24028" y="463549"/>
                  </a:lnTo>
                  <a:lnTo>
                    <a:pt x="24028" y="459739"/>
                  </a:lnTo>
                  <a:close/>
                </a:path>
                <a:path w="528954" h="652779">
                  <a:moveTo>
                    <a:pt x="31432" y="459739"/>
                  </a:moveTo>
                  <a:lnTo>
                    <a:pt x="27736" y="459739"/>
                  </a:lnTo>
                  <a:lnTo>
                    <a:pt x="27736" y="463549"/>
                  </a:lnTo>
                  <a:lnTo>
                    <a:pt x="31432" y="459739"/>
                  </a:lnTo>
                  <a:close/>
                </a:path>
                <a:path w="528954" h="652779">
                  <a:moveTo>
                    <a:pt x="38823" y="459739"/>
                  </a:moveTo>
                  <a:lnTo>
                    <a:pt x="35128" y="459739"/>
                  </a:lnTo>
                  <a:lnTo>
                    <a:pt x="35128" y="463549"/>
                  </a:lnTo>
                  <a:lnTo>
                    <a:pt x="38823" y="463549"/>
                  </a:lnTo>
                  <a:lnTo>
                    <a:pt x="38823" y="459739"/>
                  </a:lnTo>
                  <a:close/>
                </a:path>
                <a:path w="528954" h="652779">
                  <a:moveTo>
                    <a:pt x="66560" y="459739"/>
                  </a:moveTo>
                  <a:lnTo>
                    <a:pt x="62865" y="459739"/>
                  </a:lnTo>
                  <a:lnTo>
                    <a:pt x="62865" y="463549"/>
                  </a:lnTo>
                  <a:lnTo>
                    <a:pt x="66560" y="459739"/>
                  </a:lnTo>
                  <a:close/>
                </a:path>
                <a:path w="528954" h="652779">
                  <a:moveTo>
                    <a:pt x="142379" y="455929"/>
                  </a:moveTo>
                  <a:lnTo>
                    <a:pt x="96151" y="455929"/>
                  </a:lnTo>
                  <a:lnTo>
                    <a:pt x="99847" y="459739"/>
                  </a:lnTo>
                  <a:lnTo>
                    <a:pt x="99847" y="463549"/>
                  </a:lnTo>
                  <a:lnTo>
                    <a:pt x="103555" y="459739"/>
                  </a:lnTo>
                  <a:lnTo>
                    <a:pt x="142379" y="459739"/>
                  </a:lnTo>
                  <a:lnTo>
                    <a:pt x="142379" y="455929"/>
                  </a:lnTo>
                  <a:close/>
                </a:path>
                <a:path w="528954" h="652779">
                  <a:moveTo>
                    <a:pt x="103555" y="459739"/>
                  </a:moveTo>
                  <a:lnTo>
                    <a:pt x="99847" y="463549"/>
                  </a:lnTo>
                  <a:lnTo>
                    <a:pt x="103555" y="463549"/>
                  </a:lnTo>
                  <a:lnTo>
                    <a:pt x="103555" y="459739"/>
                  </a:lnTo>
                  <a:close/>
                </a:path>
                <a:path w="528954" h="652779">
                  <a:moveTo>
                    <a:pt x="138684" y="459739"/>
                  </a:moveTo>
                  <a:lnTo>
                    <a:pt x="112801" y="459739"/>
                  </a:lnTo>
                  <a:lnTo>
                    <a:pt x="112801" y="463549"/>
                  </a:lnTo>
                  <a:lnTo>
                    <a:pt x="138684" y="463549"/>
                  </a:lnTo>
                  <a:lnTo>
                    <a:pt x="138684" y="459739"/>
                  </a:lnTo>
                  <a:close/>
                </a:path>
                <a:path w="528954" h="652779">
                  <a:moveTo>
                    <a:pt x="49923" y="455929"/>
                  </a:moveTo>
                  <a:lnTo>
                    <a:pt x="42519" y="455929"/>
                  </a:lnTo>
                  <a:lnTo>
                    <a:pt x="46228" y="459739"/>
                  </a:lnTo>
                  <a:lnTo>
                    <a:pt x="49923" y="455929"/>
                  </a:lnTo>
                  <a:close/>
                </a:path>
                <a:path w="528954" h="652779">
                  <a:moveTo>
                    <a:pt x="96151" y="453389"/>
                  </a:moveTo>
                  <a:lnTo>
                    <a:pt x="59169" y="453389"/>
                  </a:lnTo>
                  <a:lnTo>
                    <a:pt x="62865" y="455929"/>
                  </a:lnTo>
                  <a:lnTo>
                    <a:pt x="59169" y="459739"/>
                  </a:lnTo>
                  <a:lnTo>
                    <a:pt x="88760" y="459739"/>
                  </a:lnTo>
                  <a:lnTo>
                    <a:pt x="88760" y="455929"/>
                  </a:lnTo>
                  <a:lnTo>
                    <a:pt x="92456" y="455929"/>
                  </a:lnTo>
                  <a:lnTo>
                    <a:pt x="96151" y="453389"/>
                  </a:lnTo>
                  <a:close/>
                </a:path>
                <a:path w="528954" h="652779">
                  <a:moveTo>
                    <a:pt x="146088" y="455929"/>
                  </a:moveTo>
                  <a:lnTo>
                    <a:pt x="142379" y="455929"/>
                  </a:lnTo>
                  <a:lnTo>
                    <a:pt x="146088" y="459739"/>
                  </a:lnTo>
                  <a:lnTo>
                    <a:pt x="146088" y="455929"/>
                  </a:lnTo>
                  <a:close/>
                </a:path>
                <a:path w="528954" h="652779">
                  <a:moveTo>
                    <a:pt x="59169" y="453389"/>
                  </a:moveTo>
                  <a:lnTo>
                    <a:pt x="53619" y="453389"/>
                  </a:lnTo>
                  <a:lnTo>
                    <a:pt x="57315" y="455929"/>
                  </a:lnTo>
                  <a:lnTo>
                    <a:pt x="59169" y="455929"/>
                  </a:lnTo>
                  <a:lnTo>
                    <a:pt x="59169" y="453389"/>
                  </a:lnTo>
                  <a:close/>
                </a:path>
                <a:path w="528954" h="652779">
                  <a:moveTo>
                    <a:pt x="329158" y="453389"/>
                  </a:moveTo>
                  <a:lnTo>
                    <a:pt x="99847" y="453389"/>
                  </a:lnTo>
                  <a:lnTo>
                    <a:pt x="99847" y="455929"/>
                  </a:lnTo>
                  <a:lnTo>
                    <a:pt x="329158" y="455929"/>
                  </a:lnTo>
                  <a:lnTo>
                    <a:pt x="329158" y="453389"/>
                  </a:lnTo>
                  <a:close/>
                </a:path>
                <a:path w="528954" h="652779">
                  <a:moveTo>
                    <a:pt x="329158" y="443229"/>
                  </a:moveTo>
                  <a:lnTo>
                    <a:pt x="16637" y="443229"/>
                  </a:lnTo>
                  <a:lnTo>
                    <a:pt x="16637" y="447039"/>
                  </a:lnTo>
                  <a:lnTo>
                    <a:pt x="20332" y="447039"/>
                  </a:lnTo>
                  <a:lnTo>
                    <a:pt x="20332" y="453389"/>
                  </a:lnTo>
                  <a:lnTo>
                    <a:pt x="332854" y="453389"/>
                  </a:lnTo>
                  <a:lnTo>
                    <a:pt x="329158" y="450849"/>
                  </a:lnTo>
                  <a:lnTo>
                    <a:pt x="329158" y="443229"/>
                  </a:lnTo>
                  <a:close/>
                </a:path>
                <a:path w="528954" h="652779">
                  <a:moveTo>
                    <a:pt x="332854" y="431799"/>
                  </a:moveTo>
                  <a:lnTo>
                    <a:pt x="0" y="431799"/>
                  </a:lnTo>
                  <a:lnTo>
                    <a:pt x="0" y="435609"/>
                  </a:lnTo>
                  <a:lnTo>
                    <a:pt x="3695" y="435609"/>
                  </a:lnTo>
                  <a:lnTo>
                    <a:pt x="3695" y="439419"/>
                  </a:lnTo>
                  <a:lnTo>
                    <a:pt x="14782" y="439419"/>
                  </a:lnTo>
                  <a:lnTo>
                    <a:pt x="14782" y="447039"/>
                  </a:lnTo>
                  <a:lnTo>
                    <a:pt x="16637" y="447039"/>
                  </a:lnTo>
                  <a:lnTo>
                    <a:pt x="16637" y="443229"/>
                  </a:lnTo>
                  <a:lnTo>
                    <a:pt x="332854" y="443229"/>
                  </a:lnTo>
                  <a:lnTo>
                    <a:pt x="332854" y="431799"/>
                  </a:lnTo>
                  <a:close/>
                </a:path>
                <a:path w="528954" h="652779">
                  <a:moveTo>
                    <a:pt x="464146" y="417829"/>
                  </a:moveTo>
                  <a:lnTo>
                    <a:pt x="419760" y="417829"/>
                  </a:lnTo>
                  <a:lnTo>
                    <a:pt x="425310" y="421639"/>
                  </a:lnTo>
                  <a:lnTo>
                    <a:pt x="421614" y="424179"/>
                  </a:lnTo>
                  <a:lnTo>
                    <a:pt x="421614" y="431799"/>
                  </a:lnTo>
                  <a:lnTo>
                    <a:pt x="425310" y="435609"/>
                  </a:lnTo>
                  <a:lnTo>
                    <a:pt x="421614" y="439419"/>
                  </a:lnTo>
                  <a:lnTo>
                    <a:pt x="429018" y="447039"/>
                  </a:lnTo>
                  <a:lnTo>
                    <a:pt x="429018" y="443229"/>
                  </a:lnTo>
                  <a:lnTo>
                    <a:pt x="436410" y="443229"/>
                  </a:lnTo>
                  <a:lnTo>
                    <a:pt x="436410" y="439419"/>
                  </a:lnTo>
                  <a:lnTo>
                    <a:pt x="454901" y="439419"/>
                  </a:lnTo>
                  <a:lnTo>
                    <a:pt x="454901" y="435609"/>
                  </a:lnTo>
                  <a:lnTo>
                    <a:pt x="458597" y="427989"/>
                  </a:lnTo>
                  <a:lnTo>
                    <a:pt x="462292" y="424179"/>
                  </a:lnTo>
                  <a:lnTo>
                    <a:pt x="464146" y="421639"/>
                  </a:lnTo>
                  <a:lnTo>
                    <a:pt x="464146" y="417829"/>
                  </a:lnTo>
                  <a:close/>
                </a:path>
                <a:path w="528954" h="652779">
                  <a:moveTo>
                    <a:pt x="454901" y="439419"/>
                  </a:moveTo>
                  <a:lnTo>
                    <a:pt x="447509" y="439419"/>
                  </a:lnTo>
                  <a:lnTo>
                    <a:pt x="447509" y="443229"/>
                  </a:lnTo>
                  <a:lnTo>
                    <a:pt x="451205" y="447039"/>
                  </a:lnTo>
                  <a:lnTo>
                    <a:pt x="454901" y="447039"/>
                  </a:lnTo>
                  <a:lnTo>
                    <a:pt x="454901" y="439419"/>
                  </a:lnTo>
                  <a:close/>
                </a:path>
                <a:path w="528954" h="652779">
                  <a:moveTo>
                    <a:pt x="11087" y="439419"/>
                  </a:moveTo>
                  <a:lnTo>
                    <a:pt x="7391" y="439419"/>
                  </a:lnTo>
                  <a:lnTo>
                    <a:pt x="7391" y="443229"/>
                  </a:lnTo>
                  <a:lnTo>
                    <a:pt x="11087" y="439419"/>
                  </a:lnTo>
                  <a:close/>
                </a:path>
                <a:path w="528954" h="652779">
                  <a:moveTo>
                    <a:pt x="14782" y="439419"/>
                  </a:moveTo>
                  <a:lnTo>
                    <a:pt x="11087" y="439419"/>
                  </a:lnTo>
                  <a:lnTo>
                    <a:pt x="14782" y="443229"/>
                  </a:lnTo>
                  <a:lnTo>
                    <a:pt x="14782" y="439419"/>
                  </a:lnTo>
                  <a:close/>
                </a:path>
                <a:path w="528954" h="652779">
                  <a:moveTo>
                    <a:pt x="447509" y="439419"/>
                  </a:moveTo>
                  <a:lnTo>
                    <a:pt x="440105" y="439419"/>
                  </a:lnTo>
                  <a:lnTo>
                    <a:pt x="440105" y="443229"/>
                  </a:lnTo>
                  <a:lnTo>
                    <a:pt x="443801" y="443229"/>
                  </a:lnTo>
                  <a:lnTo>
                    <a:pt x="447509" y="439419"/>
                  </a:lnTo>
                  <a:close/>
                </a:path>
                <a:path w="528954" h="652779">
                  <a:moveTo>
                    <a:pt x="327304" y="427989"/>
                  </a:moveTo>
                  <a:lnTo>
                    <a:pt x="7391" y="427989"/>
                  </a:lnTo>
                  <a:lnTo>
                    <a:pt x="7391" y="431799"/>
                  </a:lnTo>
                  <a:lnTo>
                    <a:pt x="329158" y="431799"/>
                  </a:lnTo>
                  <a:lnTo>
                    <a:pt x="327304" y="427989"/>
                  </a:lnTo>
                  <a:close/>
                </a:path>
                <a:path w="528954" h="652779">
                  <a:moveTo>
                    <a:pt x="467842" y="414019"/>
                  </a:moveTo>
                  <a:lnTo>
                    <a:pt x="379082" y="414019"/>
                  </a:lnTo>
                  <a:lnTo>
                    <a:pt x="390182" y="424179"/>
                  </a:lnTo>
                  <a:lnTo>
                    <a:pt x="397573" y="427989"/>
                  </a:lnTo>
                  <a:lnTo>
                    <a:pt x="401269" y="431799"/>
                  </a:lnTo>
                  <a:lnTo>
                    <a:pt x="404977" y="431799"/>
                  </a:lnTo>
                  <a:lnTo>
                    <a:pt x="404977" y="427989"/>
                  </a:lnTo>
                  <a:lnTo>
                    <a:pt x="412369" y="421639"/>
                  </a:lnTo>
                  <a:lnTo>
                    <a:pt x="412369" y="417829"/>
                  </a:lnTo>
                  <a:lnTo>
                    <a:pt x="467842" y="417829"/>
                  </a:lnTo>
                  <a:lnTo>
                    <a:pt x="467842" y="414019"/>
                  </a:lnTo>
                  <a:close/>
                </a:path>
                <a:path w="528954" h="652779">
                  <a:moveTo>
                    <a:pt x="329158" y="424179"/>
                  </a:moveTo>
                  <a:lnTo>
                    <a:pt x="7391" y="424179"/>
                  </a:lnTo>
                  <a:lnTo>
                    <a:pt x="3695" y="427989"/>
                  </a:lnTo>
                  <a:lnTo>
                    <a:pt x="329158" y="427989"/>
                  </a:lnTo>
                  <a:lnTo>
                    <a:pt x="329158" y="424179"/>
                  </a:lnTo>
                  <a:close/>
                </a:path>
                <a:path w="528954" h="652779">
                  <a:moveTo>
                    <a:pt x="336550" y="417829"/>
                  </a:moveTo>
                  <a:lnTo>
                    <a:pt x="11087" y="417829"/>
                  </a:lnTo>
                  <a:lnTo>
                    <a:pt x="11087" y="424179"/>
                  </a:lnTo>
                  <a:lnTo>
                    <a:pt x="332854" y="424179"/>
                  </a:lnTo>
                  <a:lnTo>
                    <a:pt x="332854" y="421639"/>
                  </a:lnTo>
                  <a:lnTo>
                    <a:pt x="336550" y="421639"/>
                  </a:lnTo>
                  <a:lnTo>
                    <a:pt x="336550" y="417829"/>
                  </a:lnTo>
                  <a:close/>
                </a:path>
                <a:path w="528954" h="652779">
                  <a:moveTo>
                    <a:pt x="355041" y="405129"/>
                  </a:moveTo>
                  <a:lnTo>
                    <a:pt x="20332" y="405129"/>
                  </a:lnTo>
                  <a:lnTo>
                    <a:pt x="20332" y="410209"/>
                  </a:lnTo>
                  <a:lnTo>
                    <a:pt x="14782" y="410209"/>
                  </a:lnTo>
                  <a:lnTo>
                    <a:pt x="14782" y="417829"/>
                  </a:lnTo>
                  <a:lnTo>
                    <a:pt x="343954" y="417829"/>
                  </a:lnTo>
                  <a:lnTo>
                    <a:pt x="343954" y="407669"/>
                  </a:lnTo>
                  <a:lnTo>
                    <a:pt x="351345" y="407669"/>
                  </a:lnTo>
                  <a:lnTo>
                    <a:pt x="355041" y="405129"/>
                  </a:lnTo>
                  <a:close/>
                </a:path>
                <a:path w="528954" h="652779">
                  <a:moveTo>
                    <a:pt x="66560" y="386079"/>
                  </a:moveTo>
                  <a:lnTo>
                    <a:pt x="27736" y="386079"/>
                  </a:lnTo>
                  <a:lnTo>
                    <a:pt x="27736" y="389889"/>
                  </a:lnTo>
                  <a:lnTo>
                    <a:pt x="20332" y="389889"/>
                  </a:lnTo>
                  <a:lnTo>
                    <a:pt x="20332" y="397509"/>
                  </a:lnTo>
                  <a:lnTo>
                    <a:pt x="24028" y="397509"/>
                  </a:lnTo>
                  <a:lnTo>
                    <a:pt x="24028" y="405129"/>
                  </a:lnTo>
                  <a:lnTo>
                    <a:pt x="373532" y="405129"/>
                  </a:lnTo>
                  <a:lnTo>
                    <a:pt x="373532" y="407669"/>
                  </a:lnTo>
                  <a:lnTo>
                    <a:pt x="375386" y="407669"/>
                  </a:lnTo>
                  <a:lnTo>
                    <a:pt x="375386" y="414019"/>
                  </a:lnTo>
                  <a:lnTo>
                    <a:pt x="475246" y="414019"/>
                  </a:lnTo>
                  <a:lnTo>
                    <a:pt x="478942" y="410209"/>
                  </a:lnTo>
                  <a:lnTo>
                    <a:pt x="475246" y="405129"/>
                  </a:lnTo>
                  <a:lnTo>
                    <a:pt x="471538" y="401319"/>
                  </a:lnTo>
                  <a:lnTo>
                    <a:pt x="471538" y="397509"/>
                  </a:lnTo>
                  <a:lnTo>
                    <a:pt x="473392" y="393699"/>
                  </a:lnTo>
                  <a:lnTo>
                    <a:pt x="73964" y="393699"/>
                  </a:lnTo>
                  <a:lnTo>
                    <a:pt x="66560" y="386079"/>
                  </a:lnTo>
                  <a:close/>
                </a:path>
                <a:path w="528954" h="652779">
                  <a:moveTo>
                    <a:pt x="351345" y="407669"/>
                  </a:moveTo>
                  <a:lnTo>
                    <a:pt x="347649" y="407669"/>
                  </a:lnTo>
                  <a:lnTo>
                    <a:pt x="347649" y="410209"/>
                  </a:lnTo>
                  <a:lnTo>
                    <a:pt x="351345" y="407669"/>
                  </a:lnTo>
                  <a:close/>
                </a:path>
                <a:path w="528954" h="652779">
                  <a:moveTo>
                    <a:pt x="490042" y="378459"/>
                  </a:moveTo>
                  <a:lnTo>
                    <a:pt x="81356" y="378459"/>
                  </a:lnTo>
                  <a:lnTo>
                    <a:pt x="81356" y="386079"/>
                  </a:lnTo>
                  <a:lnTo>
                    <a:pt x="77660" y="386079"/>
                  </a:lnTo>
                  <a:lnTo>
                    <a:pt x="73964" y="393699"/>
                  </a:lnTo>
                  <a:lnTo>
                    <a:pt x="473392" y="393699"/>
                  </a:lnTo>
                  <a:lnTo>
                    <a:pt x="475246" y="389889"/>
                  </a:lnTo>
                  <a:lnTo>
                    <a:pt x="475246" y="386079"/>
                  </a:lnTo>
                  <a:lnTo>
                    <a:pt x="482638" y="382269"/>
                  </a:lnTo>
                  <a:lnTo>
                    <a:pt x="486333" y="382269"/>
                  </a:lnTo>
                  <a:lnTo>
                    <a:pt x="490042" y="378459"/>
                  </a:lnTo>
                  <a:close/>
                </a:path>
                <a:path w="528954" h="652779">
                  <a:moveTo>
                    <a:pt x="27736" y="382269"/>
                  </a:moveTo>
                  <a:lnTo>
                    <a:pt x="24028" y="382269"/>
                  </a:lnTo>
                  <a:lnTo>
                    <a:pt x="24028" y="386079"/>
                  </a:lnTo>
                  <a:lnTo>
                    <a:pt x="27736" y="382269"/>
                  </a:lnTo>
                  <a:close/>
                </a:path>
                <a:path w="528954" h="652779">
                  <a:moveTo>
                    <a:pt x="70269" y="382269"/>
                  </a:moveTo>
                  <a:lnTo>
                    <a:pt x="31432" y="382269"/>
                  </a:lnTo>
                  <a:lnTo>
                    <a:pt x="31432" y="386079"/>
                  </a:lnTo>
                  <a:lnTo>
                    <a:pt x="70269" y="386079"/>
                  </a:lnTo>
                  <a:lnTo>
                    <a:pt x="70269" y="382269"/>
                  </a:lnTo>
                  <a:close/>
                </a:path>
                <a:path w="528954" h="652779">
                  <a:moveTo>
                    <a:pt x="38823" y="372109"/>
                  </a:moveTo>
                  <a:lnTo>
                    <a:pt x="35128" y="372109"/>
                  </a:lnTo>
                  <a:lnTo>
                    <a:pt x="35128" y="382269"/>
                  </a:lnTo>
                  <a:lnTo>
                    <a:pt x="46228" y="382269"/>
                  </a:lnTo>
                  <a:lnTo>
                    <a:pt x="46228" y="378459"/>
                  </a:lnTo>
                  <a:lnTo>
                    <a:pt x="42519" y="374649"/>
                  </a:lnTo>
                  <a:lnTo>
                    <a:pt x="38823" y="374649"/>
                  </a:lnTo>
                  <a:lnTo>
                    <a:pt x="38823" y="372109"/>
                  </a:lnTo>
                  <a:close/>
                </a:path>
                <a:path w="528954" h="652779">
                  <a:moveTo>
                    <a:pt x="493737" y="372109"/>
                  </a:moveTo>
                  <a:lnTo>
                    <a:pt x="88760" y="372109"/>
                  </a:lnTo>
                  <a:lnTo>
                    <a:pt x="85064" y="374649"/>
                  </a:lnTo>
                  <a:lnTo>
                    <a:pt x="85064" y="378459"/>
                  </a:lnTo>
                  <a:lnTo>
                    <a:pt x="493737" y="378459"/>
                  </a:lnTo>
                  <a:lnTo>
                    <a:pt x="490042" y="374649"/>
                  </a:lnTo>
                  <a:lnTo>
                    <a:pt x="493737" y="374649"/>
                  </a:lnTo>
                  <a:lnTo>
                    <a:pt x="493737" y="372109"/>
                  </a:lnTo>
                  <a:close/>
                </a:path>
                <a:path w="528954" h="652779">
                  <a:moveTo>
                    <a:pt x="475246" y="361949"/>
                  </a:moveTo>
                  <a:lnTo>
                    <a:pt x="96151" y="361949"/>
                  </a:lnTo>
                  <a:lnTo>
                    <a:pt x="96151" y="368299"/>
                  </a:lnTo>
                  <a:lnTo>
                    <a:pt x="92456" y="368299"/>
                  </a:lnTo>
                  <a:lnTo>
                    <a:pt x="92456" y="372109"/>
                  </a:lnTo>
                  <a:lnTo>
                    <a:pt x="482638" y="372109"/>
                  </a:lnTo>
                  <a:lnTo>
                    <a:pt x="478942" y="368299"/>
                  </a:lnTo>
                  <a:lnTo>
                    <a:pt x="475246" y="361949"/>
                  </a:lnTo>
                  <a:close/>
                </a:path>
                <a:path w="528954" h="652779">
                  <a:moveTo>
                    <a:pt x="486333" y="365759"/>
                  </a:moveTo>
                  <a:lnTo>
                    <a:pt x="482638" y="365759"/>
                  </a:lnTo>
                  <a:lnTo>
                    <a:pt x="482638" y="372109"/>
                  </a:lnTo>
                  <a:lnTo>
                    <a:pt x="490042" y="372109"/>
                  </a:lnTo>
                  <a:lnTo>
                    <a:pt x="486333" y="365759"/>
                  </a:lnTo>
                  <a:close/>
                </a:path>
                <a:path w="528954" h="652779">
                  <a:moveTo>
                    <a:pt x="109093" y="359409"/>
                  </a:moveTo>
                  <a:lnTo>
                    <a:pt x="99847" y="359409"/>
                  </a:lnTo>
                  <a:lnTo>
                    <a:pt x="99847" y="361949"/>
                  </a:lnTo>
                  <a:lnTo>
                    <a:pt x="109093" y="361949"/>
                  </a:lnTo>
                  <a:lnTo>
                    <a:pt x="109093" y="359409"/>
                  </a:lnTo>
                  <a:close/>
                </a:path>
                <a:path w="528954" h="652779">
                  <a:moveTo>
                    <a:pt x="501129" y="298449"/>
                  </a:moveTo>
                  <a:lnTo>
                    <a:pt x="46228" y="298449"/>
                  </a:lnTo>
                  <a:lnTo>
                    <a:pt x="49923" y="302259"/>
                  </a:lnTo>
                  <a:lnTo>
                    <a:pt x="46228" y="302259"/>
                  </a:lnTo>
                  <a:lnTo>
                    <a:pt x="46228" y="306069"/>
                  </a:lnTo>
                  <a:lnTo>
                    <a:pt x="49923" y="306069"/>
                  </a:lnTo>
                  <a:lnTo>
                    <a:pt x="49923" y="309879"/>
                  </a:lnTo>
                  <a:lnTo>
                    <a:pt x="57315" y="309879"/>
                  </a:lnTo>
                  <a:lnTo>
                    <a:pt x="57315" y="313689"/>
                  </a:lnTo>
                  <a:lnTo>
                    <a:pt x="70269" y="320039"/>
                  </a:lnTo>
                  <a:lnTo>
                    <a:pt x="77660" y="322579"/>
                  </a:lnTo>
                  <a:lnTo>
                    <a:pt x="85064" y="326389"/>
                  </a:lnTo>
                  <a:lnTo>
                    <a:pt x="92456" y="332739"/>
                  </a:lnTo>
                  <a:lnTo>
                    <a:pt x="99847" y="336549"/>
                  </a:lnTo>
                  <a:lnTo>
                    <a:pt x="96151" y="336549"/>
                  </a:lnTo>
                  <a:lnTo>
                    <a:pt x="96151" y="340359"/>
                  </a:lnTo>
                  <a:lnTo>
                    <a:pt x="99847" y="340359"/>
                  </a:lnTo>
                  <a:lnTo>
                    <a:pt x="99847" y="344169"/>
                  </a:lnTo>
                  <a:lnTo>
                    <a:pt x="105397" y="344169"/>
                  </a:lnTo>
                  <a:lnTo>
                    <a:pt x="105397" y="347979"/>
                  </a:lnTo>
                  <a:lnTo>
                    <a:pt x="109093" y="351789"/>
                  </a:lnTo>
                  <a:lnTo>
                    <a:pt x="109093" y="361949"/>
                  </a:lnTo>
                  <a:lnTo>
                    <a:pt x="467842" y="361949"/>
                  </a:lnTo>
                  <a:lnTo>
                    <a:pt x="467842" y="332739"/>
                  </a:lnTo>
                  <a:lnTo>
                    <a:pt x="471538" y="332739"/>
                  </a:lnTo>
                  <a:lnTo>
                    <a:pt x="478942" y="326389"/>
                  </a:lnTo>
                  <a:lnTo>
                    <a:pt x="501129" y="298449"/>
                  </a:lnTo>
                  <a:close/>
                </a:path>
                <a:path w="528954" h="652779">
                  <a:moveTo>
                    <a:pt x="66560" y="270509"/>
                  </a:moveTo>
                  <a:lnTo>
                    <a:pt x="62865" y="274319"/>
                  </a:lnTo>
                  <a:lnTo>
                    <a:pt x="62865" y="280669"/>
                  </a:lnTo>
                  <a:lnTo>
                    <a:pt x="59169" y="283209"/>
                  </a:lnTo>
                  <a:lnTo>
                    <a:pt x="59169" y="287019"/>
                  </a:lnTo>
                  <a:lnTo>
                    <a:pt x="53619" y="287019"/>
                  </a:lnTo>
                  <a:lnTo>
                    <a:pt x="53619" y="290829"/>
                  </a:lnTo>
                  <a:lnTo>
                    <a:pt x="49923" y="294639"/>
                  </a:lnTo>
                  <a:lnTo>
                    <a:pt x="49923" y="298449"/>
                  </a:lnTo>
                  <a:lnTo>
                    <a:pt x="501129" y="298449"/>
                  </a:lnTo>
                  <a:lnTo>
                    <a:pt x="508533" y="306069"/>
                  </a:lnTo>
                  <a:lnTo>
                    <a:pt x="517779" y="283209"/>
                  </a:lnTo>
                  <a:lnTo>
                    <a:pt x="523058" y="276859"/>
                  </a:lnTo>
                  <a:lnTo>
                    <a:pt x="66560" y="276859"/>
                  </a:lnTo>
                  <a:lnTo>
                    <a:pt x="66560" y="270509"/>
                  </a:lnTo>
                  <a:close/>
                </a:path>
                <a:path w="528954" h="652779">
                  <a:moveTo>
                    <a:pt x="70269" y="266699"/>
                  </a:moveTo>
                  <a:lnTo>
                    <a:pt x="66560" y="266699"/>
                  </a:lnTo>
                  <a:lnTo>
                    <a:pt x="66560" y="270509"/>
                  </a:lnTo>
                  <a:lnTo>
                    <a:pt x="70269" y="274319"/>
                  </a:lnTo>
                  <a:lnTo>
                    <a:pt x="66560" y="274319"/>
                  </a:lnTo>
                  <a:lnTo>
                    <a:pt x="66560" y="276859"/>
                  </a:lnTo>
                  <a:lnTo>
                    <a:pt x="523058" y="276859"/>
                  </a:lnTo>
                  <a:lnTo>
                    <a:pt x="525170" y="274319"/>
                  </a:lnTo>
                  <a:lnTo>
                    <a:pt x="528866" y="270509"/>
                  </a:lnTo>
                  <a:lnTo>
                    <a:pt x="70269" y="270509"/>
                  </a:lnTo>
                  <a:lnTo>
                    <a:pt x="70269" y="266699"/>
                  </a:lnTo>
                  <a:close/>
                </a:path>
                <a:path w="528954" h="652779">
                  <a:moveTo>
                    <a:pt x="70269" y="266699"/>
                  </a:moveTo>
                  <a:lnTo>
                    <a:pt x="70269" y="270509"/>
                  </a:lnTo>
                  <a:lnTo>
                    <a:pt x="73964" y="270509"/>
                  </a:lnTo>
                  <a:lnTo>
                    <a:pt x="70269" y="266699"/>
                  </a:lnTo>
                  <a:close/>
                </a:path>
                <a:path w="528954" h="652779">
                  <a:moveTo>
                    <a:pt x="277380" y="260349"/>
                  </a:moveTo>
                  <a:lnTo>
                    <a:pt x="81356" y="260349"/>
                  </a:lnTo>
                  <a:lnTo>
                    <a:pt x="81356" y="270509"/>
                  </a:lnTo>
                  <a:lnTo>
                    <a:pt x="528866" y="270509"/>
                  </a:lnTo>
                  <a:lnTo>
                    <a:pt x="528866" y="266699"/>
                  </a:lnTo>
                  <a:lnTo>
                    <a:pt x="284772" y="266699"/>
                  </a:lnTo>
                  <a:lnTo>
                    <a:pt x="277380" y="260349"/>
                  </a:lnTo>
                  <a:close/>
                </a:path>
                <a:path w="528954" h="652779">
                  <a:moveTo>
                    <a:pt x="286626" y="264159"/>
                  </a:moveTo>
                  <a:lnTo>
                    <a:pt x="284772" y="266699"/>
                  </a:lnTo>
                  <a:lnTo>
                    <a:pt x="286626" y="266699"/>
                  </a:lnTo>
                  <a:lnTo>
                    <a:pt x="286626" y="264159"/>
                  </a:lnTo>
                  <a:close/>
                </a:path>
                <a:path w="528954" h="652779">
                  <a:moveTo>
                    <a:pt x="404977" y="207009"/>
                  </a:moveTo>
                  <a:lnTo>
                    <a:pt x="393877" y="207009"/>
                  </a:lnTo>
                  <a:lnTo>
                    <a:pt x="393877" y="210819"/>
                  </a:lnTo>
                  <a:lnTo>
                    <a:pt x="390182" y="210819"/>
                  </a:lnTo>
                  <a:lnTo>
                    <a:pt x="386486" y="214629"/>
                  </a:lnTo>
                  <a:lnTo>
                    <a:pt x="379082" y="214629"/>
                  </a:lnTo>
                  <a:lnTo>
                    <a:pt x="379082" y="218439"/>
                  </a:lnTo>
                  <a:lnTo>
                    <a:pt x="375386" y="220979"/>
                  </a:lnTo>
                  <a:lnTo>
                    <a:pt x="312508" y="220979"/>
                  </a:lnTo>
                  <a:lnTo>
                    <a:pt x="301421" y="234949"/>
                  </a:lnTo>
                  <a:lnTo>
                    <a:pt x="305117" y="237489"/>
                  </a:lnTo>
                  <a:lnTo>
                    <a:pt x="301421" y="245109"/>
                  </a:lnTo>
                  <a:lnTo>
                    <a:pt x="297713" y="248919"/>
                  </a:lnTo>
                  <a:lnTo>
                    <a:pt x="301421" y="252729"/>
                  </a:lnTo>
                  <a:lnTo>
                    <a:pt x="286626" y="266699"/>
                  </a:lnTo>
                  <a:lnTo>
                    <a:pt x="528866" y="266699"/>
                  </a:lnTo>
                  <a:lnTo>
                    <a:pt x="528866" y="248919"/>
                  </a:lnTo>
                  <a:lnTo>
                    <a:pt x="517779" y="248919"/>
                  </a:lnTo>
                  <a:lnTo>
                    <a:pt x="497433" y="237489"/>
                  </a:lnTo>
                  <a:lnTo>
                    <a:pt x="493737" y="234949"/>
                  </a:lnTo>
                  <a:lnTo>
                    <a:pt x="486333" y="231139"/>
                  </a:lnTo>
                  <a:lnTo>
                    <a:pt x="483562" y="228599"/>
                  </a:lnTo>
                  <a:lnTo>
                    <a:pt x="408673" y="228599"/>
                  </a:lnTo>
                  <a:lnTo>
                    <a:pt x="408673" y="224789"/>
                  </a:lnTo>
                  <a:lnTo>
                    <a:pt x="410890" y="220979"/>
                  </a:lnTo>
                  <a:lnTo>
                    <a:pt x="319913" y="220979"/>
                  </a:lnTo>
                  <a:lnTo>
                    <a:pt x="316204" y="218439"/>
                  </a:lnTo>
                  <a:lnTo>
                    <a:pt x="408673" y="218439"/>
                  </a:lnTo>
                  <a:lnTo>
                    <a:pt x="408673" y="214629"/>
                  </a:lnTo>
                  <a:lnTo>
                    <a:pt x="404977" y="210819"/>
                  </a:lnTo>
                  <a:lnTo>
                    <a:pt x="404977" y="207009"/>
                  </a:lnTo>
                  <a:close/>
                </a:path>
                <a:path w="528954" h="652779">
                  <a:moveTo>
                    <a:pt x="96151" y="252729"/>
                  </a:moveTo>
                  <a:lnTo>
                    <a:pt x="92456" y="252729"/>
                  </a:lnTo>
                  <a:lnTo>
                    <a:pt x="85064" y="260349"/>
                  </a:lnTo>
                  <a:lnTo>
                    <a:pt x="109093" y="260349"/>
                  </a:lnTo>
                  <a:lnTo>
                    <a:pt x="105397" y="256539"/>
                  </a:lnTo>
                  <a:lnTo>
                    <a:pt x="92456" y="256539"/>
                  </a:lnTo>
                  <a:lnTo>
                    <a:pt x="96151" y="252729"/>
                  </a:lnTo>
                  <a:close/>
                </a:path>
                <a:path w="528954" h="652779">
                  <a:moveTo>
                    <a:pt x="277380" y="224789"/>
                  </a:moveTo>
                  <a:lnTo>
                    <a:pt x="166420" y="224789"/>
                  </a:lnTo>
                  <a:lnTo>
                    <a:pt x="166420" y="228599"/>
                  </a:lnTo>
                  <a:lnTo>
                    <a:pt x="162725" y="228599"/>
                  </a:lnTo>
                  <a:lnTo>
                    <a:pt x="162725" y="241299"/>
                  </a:lnTo>
                  <a:lnTo>
                    <a:pt x="138684" y="241299"/>
                  </a:lnTo>
                  <a:lnTo>
                    <a:pt x="138684" y="248919"/>
                  </a:lnTo>
                  <a:lnTo>
                    <a:pt x="120192" y="248919"/>
                  </a:lnTo>
                  <a:lnTo>
                    <a:pt x="116497" y="252729"/>
                  </a:lnTo>
                  <a:lnTo>
                    <a:pt x="112801" y="260349"/>
                  </a:lnTo>
                  <a:lnTo>
                    <a:pt x="273672" y="260349"/>
                  </a:lnTo>
                  <a:lnTo>
                    <a:pt x="277380" y="256539"/>
                  </a:lnTo>
                  <a:lnTo>
                    <a:pt x="277380" y="252729"/>
                  </a:lnTo>
                  <a:lnTo>
                    <a:pt x="284772" y="245109"/>
                  </a:lnTo>
                  <a:lnTo>
                    <a:pt x="286626" y="241299"/>
                  </a:lnTo>
                  <a:lnTo>
                    <a:pt x="284772" y="237489"/>
                  </a:lnTo>
                  <a:lnTo>
                    <a:pt x="277380" y="231139"/>
                  </a:lnTo>
                  <a:lnTo>
                    <a:pt x="281076" y="228599"/>
                  </a:lnTo>
                  <a:lnTo>
                    <a:pt x="277380" y="224789"/>
                  </a:lnTo>
                  <a:close/>
                </a:path>
                <a:path w="528954" h="652779">
                  <a:moveTo>
                    <a:pt x="127596" y="241299"/>
                  </a:moveTo>
                  <a:lnTo>
                    <a:pt x="127596" y="245109"/>
                  </a:lnTo>
                  <a:lnTo>
                    <a:pt x="123888" y="245109"/>
                  </a:lnTo>
                  <a:lnTo>
                    <a:pt x="123888" y="248919"/>
                  </a:lnTo>
                  <a:lnTo>
                    <a:pt x="131292" y="248919"/>
                  </a:lnTo>
                  <a:lnTo>
                    <a:pt x="131292" y="245109"/>
                  </a:lnTo>
                  <a:lnTo>
                    <a:pt x="127596" y="241299"/>
                  </a:lnTo>
                  <a:close/>
                </a:path>
                <a:path w="528954" h="652779">
                  <a:moveTo>
                    <a:pt x="525170" y="237489"/>
                  </a:moveTo>
                  <a:lnTo>
                    <a:pt x="517779" y="248919"/>
                  </a:lnTo>
                  <a:lnTo>
                    <a:pt x="525170" y="248919"/>
                  </a:lnTo>
                  <a:lnTo>
                    <a:pt x="525170" y="237489"/>
                  </a:lnTo>
                  <a:close/>
                </a:path>
                <a:path w="528954" h="652779">
                  <a:moveTo>
                    <a:pt x="149783" y="234949"/>
                  </a:moveTo>
                  <a:lnTo>
                    <a:pt x="142379" y="234949"/>
                  </a:lnTo>
                  <a:lnTo>
                    <a:pt x="142379" y="241299"/>
                  </a:lnTo>
                  <a:lnTo>
                    <a:pt x="151625" y="241299"/>
                  </a:lnTo>
                  <a:lnTo>
                    <a:pt x="151625" y="237489"/>
                  </a:lnTo>
                  <a:lnTo>
                    <a:pt x="149783" y="237489"/>
                  </a:lnTo>
                  <a:lnTo>
                    <a:pt x="149783" y="234949"/>
                  </a:lnTo>
                  <a:close/>
                </a:path>
                <a:path w="528954" h="652779">
                  <a:moveTo>
                    <a:pt x="475246" y="220979"/>
                  </a:moveTo>
                  <a:lnTo>
                    <a:pt x="425310" y="220979"/>
                  </a:lnTo>
                  <a:lnTo>
                    <a:pt x="421614" y="224789"/>
                  </a:lnTo>
                  <a:lnTo>
                    <a:pt x="419760" y="224789"/>
                  </a:lnTo>
                  <a:lnTo>
                    <a:pt x="419760" y="228599"/>
                  </a:lnTo>
                  <a:lnTo>
                    <a:pt x="483562" y="228599"/>
                  </a:lnTo>
                  <a:lnTo>
                    <a:pt x="475246" y="220979"/>
                  </a:lnTo>
                  <a:close/>
                </a:path>
                <a:path w="528954" h="652779">
                  <a:moveTo>
                    <a:pt x="273672" y="218439"/>
                  </a:moveTo>
                  <a:lnTo>
                    <a:pt x="269976" y="218439"/>
                  </a:lnTo>
                  <a:lnTo>
                    <a:pt x="266280" y="220979"/>
                  </a:lnTo>
                  <a:lnTo>
                    <a:pt x="166420" y="220979"/>
                  </a:lnTo>
                  <a:lnTo>
                    <a:pt x="162725" y="224789"/>
                  </a:lnTo>
                  <a:lnTo>
                    <a:pt x="273672" y="224789"/>
                  </a:lnTo>
                  <a:lnTo>
                    <a:pt x="273672" y="218439"/>
                  </a:lnTo>
                  <a:close/>
                </a:path>
                <a:path w="528954" h="652779">
                  <a:moveTo>
                    <a:pt x="294017" y="93979"/>
                  </a:moveTo>
                  <a:lnTo>
                    <a:pt x="194157" y="93979"/>
                  </a:lnTo>
                  <a:lnTo>
                    <a:pt x="201561" y="97789"/>
                  </a:lnTo>
                  <a:lnTo>
                    <a:pt x="197866" y="100329"/>
                  </a:lnTo>
                  <a:lnTo>
                    <a:pt x="192316" y="111759"/>
                  </a:lnTo>
                  <a:lnTo>
                    <a:pt x="184912" y="119379"/>
                  </a:lnTo>
                  <a:lnTo>
                    <a:pt x="177520" y="133349"/>
                  </a:lnTo>
                  <a:lnTo>
                    <a:pt x="177520" y="137159"/>
                  </a:lnTo>
                  <a:lnTo>
                    <a:pt x="188620" y="139699"/>
                  </a:lnTo>
                  <a:lnTo>
                    <a:pt x="184912" y="146049"/>
                  </a:lnTo>
                  <a:lnTo>
                    <a:pt x="177520" y="153669"/>
                  </a:lnTo>
                  <a:lnTo>
                    <a:pt x="162725" y="175259"/>
                  </a:lnTo>
                  <a:lnTo>
                    <a:pt x="159029" y="175259"/>
                  </a:lnTo>
                  <a:lnTo>
                    <a:pt x="159029" y="179069"/>
                  </a:lnTo>
                  <a:lnTo>
                    <a:pt x="166420" y="185419"/>
                  </a:lnTo>
                  <a:lnTo>
                    <a:pt x="162725" y="195579"/>
                  </a:lnTo>
                  <a:lnTo>
                    <a:pt x="159029" y="195579"/>
                  </a:lnTo>
                  <a:lnTo>
                    <a:pt x="159029" y="199389"/>
                  </a:lnTo>
                  <a:lnTo>
                    <a:pt x="155333" y="199389"/>
                  </a:lnTo>
                  <a:lnTo>
                    <a:pt x="159029" y="203199"/>
                  </a:lnTo>
                  <a:lnTo>
                    <a:pt x="159029" y="210819"/>
                  </a:lnTo>
                  <a:lnTo>
                    <a:pt x="162725" y="214629"/>
                  </a:lnTo>
                  <a:lnTo>
                    <a:pt x="166420" y="214629"/>
                  </a:lnTo>
                  <a:lnTo>
                    <a:pt x="166420" y="218439"/>
                  </a:lnTo>
                  <a:lnTo>
                    <a:pt x="162725" y="218439"/>
                  </a:lnTo>
                  <a:lnTo>
                    <a:pt x="162725" y="220979"/>
                  </a:lnTo>
                  <a:lnTo>
                    <a:pt x="266280" y="220979"/>
                  </a:lnTo>
                  <a:lnTo>
                    <a:pt x="266280" y="218439"/>
                  </a:lnTo>
                  <a:lnTo>
                    <a:pt x="273672" y="207009"/>
                  </a:lnTo>
                  <a:lnTo>
                    <a:pt x="277380" y="199389"/>
                  </a:lnTo>
                  <a:lnTo>
                    <a:pt x="277380" y="195579"/>
                  </a:lnTo>
                  <a:lnTo>
                    <a:pt x="269976" y="191769"/>
                  </a:lnTo>
                  <a:lnTo>
                    <a:pt x="258889" y="185419"/>
                  </a:lnTo>
                  <a:lnTo>
                    <a:pt x="251485" y="179069"/>
                  </a:lnTo>
                  <a:lnTo>
                    <a:pt x="251485" y="175259"/>
                  </a:lnTo>
                  <a:lnTo>
                    <a:pt x="255181" y="168909"/>
                  </a:lnTo>
                  <a:lnTo>
                    <a:pt x="258889" y="168909"/>
                  </a:lnTo>
                  <a:lnTo>
                    <a:pt x="258889" y="165099"/>
                  </a:lnTo>
                  <a:lnTo>
                    <a:pt x="262585" y="161289"/>
                  </a:lnTo>
                  <a:lnTo>
                    <a:pt x="262585" y="153669"/>
                  </a:lnTo>
                  <a:lnTo>
                    <a:pt x="266280" y="149859"/>
                  </a:lnTo>
                  <a:lnTo>
                    <a:pt x="266280" y="146049"/>
                  </a:lnTo>
                  <a:lnTo>
                    <a:pt x="269976" y="146049"/>
                  </a:lnTo>
                  <a:lnTo>
                    <a:pt x="266280" y="143509"/>
                  </a:lnTo>
                  <a:lnTo>
                    <a:pt x="269976" y="139699"/>
                  </a:lnTo>
                  <a:lnTo>
                    <a:pt x="269976" y="137159"/>
                  </a:lnTo>
                  <a:lnTo>
                    <a:pt x="273672" y="137159"/>
                  </a:lnTo>
                  <a:lnTo>
                    <a:pt x="273672" y="133349"/>
                  </a:lnTo>
                  <a:lnTo>
                    <a:pt x="277380" y="126999"/>
                  </a:lnTo>
                  <a:lnTo>
                    <a:pt x="281076" y="126999"/>
                  </a:lnTo>
                  <a:lnTo>
                    <a:pt x="286626" y="123189"/>
                  </a:lnTo>
                  <a:lnTo>
                    <a:pt x="294017" y="123189"/>
                  </a:lnTo>
                  <a:lnTo>
                    <a:pt x="301421" y="115569"/>
                  </a:lnTo>
                  <a:lnTo>
                    <a:pt x="297713" y="115569"/>
                  </a:lnTo>
                  <a:lnTo>
                    <a:pt x="297713" y="107949"/>
                  </a:lnTo>
                  <a:lnTo>
                    <a:pt x="290322" y="104139"/>
                  </a:lnTo>
                  <a:lnTo>
                    <a:pt x="294017" y="104139"/>
                  </a:lnTo>
                  <a:lnTo>
                    <a:pt x="294017" y="93979"/>
                  </a:lnTo>
                  <a:close/>
                </a:path>
                <a:path w="528954" h="652779">
                  <a:moveTo>
                    <a:pt x="332854" y="210819"/>
                  </a:moveTo>
                  <a:lnTo>
                    <a:pt x="327304" y="210819"/>
                  </a:lnTo>
                  <a:lnTo>
                    <a:pt x="327304" y="220979"/>
                  </a:lnTo>
                  <a:lnTo>
                    <a:pt x="375386" y="220979"/>
                  </a:lnTo>
                  <a:lnTo>
                    <a:pt x="373532" y="218439"/>
                  </a:lnTo>
                  <a:lnTo>
                    <a:pt x="340245" y="218439"/>
                  </a:lnTo>
                  <a:lnTo>
                    <a:pt x="336550" y="214629"/>
                  </a:lnTo>
                  <a:lnTo>
                    <a:pt x="332854" y="214629"/>
                  </a:lnTo>
                  <a:lnTo>
                    <a:pt x="332854" y="210819"/>
                  </a:lnTo>
                  <a:close/>
                </a:path>
                <a:path w="528954" h="652779">
                  <a:moveTo>
                    <a:pt x="462292" y="199389"/>
                  </a:moveTo>
                  <a:lnTo>
                    <a:pt x="454901" y="199389"/>
                  </a:lnTo>
                  <a:lnTo>
                    <a:pt x="440105" y="214629"/>
                  </a:lnTo>
                  <a:lnTo>
                    <a:pt x="436410" y="214629"/>
                  </a:lnTo>
                  <a:lnTo>
                    <a:pt x="436410" y="218439"/>
                  </a:lnTo>
                  <a:lnTo>
                    <a:pt x="432714" y="218439"/>
                  </a:lnTo>
                  <a:lnTo>
                    <a:pt x="429018" y="220979"/>
                  </a:lnTo>
                  <a:lnTo>
                    <a:pt x="471538" y="220979"/>
                  </a:lnTo>
                  <a:lnTo>
                    <a:pt x="467842" y="214629"/>
                  </a:lnTo>
                  <a:lnTo>
                    <a:pt x="467842" y="210819"/>
                  </a:lnTo>
                  <a:lnTo>
                    <a:pt x="462292" y="199389"/>
                  </a:lnTo>
                  <a:close/>
                </a:path>
                <a:path w="528954" h="652779">
                  <a:moveTo>
                    <a:pt x="351345" y="210819"/>
                  </a:moveTo>
                  <a:lnTo>
                    <a:pt x="347649" y="214629"/>
                  </a:lnTo>
                  <a:lnTo>
                    <a:pt x="340245" y="218439"/>
                  </a:lnTo>
                  <a:lnTo>
                    <a:pt x="373532" y="218439"/>
                  </a:lnTo>
                  <a:lnTo>
                    <a:pt x="355041" y="214629"/>
                  </a:lnTo>
                  <a:lnTo>
                    <a:pt x="351345" y="210819"/>
                  </a:lnTo>
                  <a:close/>
                </a:path>
                <a:path w="528954" h="652779">
                  <a:moveTo>
                    <a:pt x="194157" y="93979"/>
                  </a:moveTo>
                  <a:lnTo>
                    <a:pt x="184912" y="93979"/>
                  </a:lnTo>
                  <a:lnTo>
                    <a:pt x="184912" y="97789"/>
                  </a:lnTo>
                  <a:lnTo>
                    <a:pt x="192316" y="97789"/>
                  </a:lnTo>
                  <a:lnTo>
                    <a:pt x="194157" y="93979"/>
                  </a:lnTo>
                  <a:close/>
                </a:path>
                <a:path w="528954" h="652779">
                  <a:moveTo>
                    <a:pt x="294017" y="91439"/>
                  </a:moveTo>
                  <a:lnTo>
                    <a:pt x="181216" y="91439"/>
                  </a:lnTo>
                  <a:lnTo>
                    <a:pt x="181216" y="93979"/>
                  </a:lnTo>
                  <a:lnTo>
                    <a:pt x="294017" y="93979"/>
                  </a:lnTo>
                  <a:lnTo>
                    <a:pt x="294017" y="97789"/>
                  </a:lnTo>
                  <a:lnTo>
                    <a:pt x="297713" y="93979"/>
                  </a:lnTo>
                  <a:lnTo>
                    <a:pt x="294017" y="91439"/>
                  </a:lnTo>
                  <a:close/>
                </a:path>
                <a:path w="528954" h="652779">
                  <a:moveTo>
                    <a:pt x="173824" y="62229"/>
                  </a:moveTo>
                  <a:lnTo>
                    <a:pt x="170116" y="66039"/>
                  </a:lnTo>
                  <a:lnTo>
                    <a:pt x="173824" y="69849"/>
                  </a:lnTo>
                  <a:lnTo>
                    <a:pt x="170116" y="73659"/>
                  </a:lnTo>
                  <a:lnTo>
                    <a:pt x="170116" y="83819"/>
                  </a:lnTo>
                  <a:lnTo>
                    <a:pt x="173824" y="83819"/>
                  </a:lnTo>
                  <a:lnTo>
                    <a:pt x="173824" y="87629"/>
                  </a:lnTo>
                  <a:lnTo>
                    <a:pt x="177520" y="87629"/>
                  </a:lnTo>
                  <a:lnTo>
                    <a:pt x="177520" y="91439"/>
                  </a:lnTo>
                  <a:lnTo>
                    <a:pt x="301421" y="91439"/>
                  </a:lnTo>
                  <a:lnTo>
                    <a:pt x="301421" y="81279"/>
                  </a:lnTo>
                  <a:lnTo>
                    <a:pt x="302653" y="77469"/>
                  </a:lnTo>
                  <a:lnTo>
                    <a:pt x="194157" y="77469"/>
                  </a:lnTo>
                  <a:lnTo>
                    <a:pt x="192316" y="73659"/>
                  </a:lnTo>
                  <a:lnTo>
                    <a:pt x="188620" y="69849"/>
                  </a:lnTo>
                  <a:lnTo>
                    <a:pt x="181216" y="69849"/>
                  </a:lnTo>
                  <a:lnTo>
                    <a:pt x="181216" y="66039"/>
                  </a:lnTo>
                  <a:lnTo>
                    <a:pt x="173824" y="66039"/>
                  </a:lnTo>
                  <a:lnTo>
                    <a:pt x="173824" y="62229"/>
                  </a:lnTo>
                  <a:close/>
                </a:path>
                <a:path w="528954" h="652779">
                  <a:moveTo>
                    <a:pt x="290322" y="35559"/>
                  </a:moveTo>
                  <a:lnTo>
                    <a:pt x="231152" y="35559"/>
                  </a:lnTo>
                  <a:lnTo>
                    <a:pt x="231152" y="38099"/>
                  </a:lnTo>
                  <a:lnTo>
                    <a:pt x="227444" y="38099"/>
                  </a:lnTo>
                  <a:lnTo>
                    <a:pt x="231152" y="41909"/>
                  </a:lnTo>
                  <a:lnTo>
                    <a:pt x="227444" y="41909"/>
                  </a:lnTo>
                  <a:lnTo>
                    <a:pt x="231152" y="45719"/>
                  </a:lnTo>
                  <a:lnTo>
                    <a:pt x="227444" y="45719"/>
                  </a:lnTo>
                  <a:lnTo>
                    <a:pt x="227444" y="48259"/>
                  </a:lnTo>
                  <a:lnTo>
                    <a:pt x="223748" y="48259"/>
                  </a:lnTo>
                  <a:lnTo>
                    <a:pt x="227444" y="50799"/>
                  </a:lnTo>
                  <a:lnTo>
                    <a:pt x="216357" y="50799"/>
                  </a:lnTo>
                  <a:lnTo>
                    <a:pt x="216357" y="58419"/>
                  </a:lnTo>
                  <a:lnTo>
                    <a:pt x="208953" y="58419"/>
                  </a:lnTo>
                  <a:lnTo>
                    <a:pt x="212648" y="62229"/>
                  </a:lnTo>
                  <a:lnTo>
                    <a:pt x="201561" y="62229"/>
                  </a:lnTo>
                  <a:lnTo>
                    <a:pt x="201561" y="66039"/>
                  </a:lnTo>
                  <a:lnTo>
                    <a:pt x="205257" y="66039"/>
                  </a:lnTo>
                  <a:lnTo>
                    <a:pt x="201561" y="69849"/>
                  </a:lnTo>
                  <a:lnTo>
                    <a:pt x="201561" y="73659"/>
                  </a:lnTo>
                  <a:lnTo>
                    <a:pt x="194157" y="77469"/>
                  </a:lnTo>
                  <a:lnTo>
                    <a:pt x="302653" y="77469"/>
                  </a:lnTo>
                  <a:lnTo>
                    <a:pt x="305117" y="69849"/>
                  </a:lnTo>
                  <a:lnTo>
                    <a:pt x="308813" y="62229"/>
                  </a:lnTo>
                  <a:lnTo>
                    <a:pt x="308813" y="58419"/>
                  </a:lnTo>
                  <a:lnTo>
                    <a:pt x="212648" y="58419"/>
                  </a:lnTo>
                  <a:lnTo>
                    <a:pt x="212648" y="54609"/>
                  </a:lnTo>
                  <a:lnTo>
                    <a:pt x="308813" y="54609"/>
                  </a:lnTo>
                  <a:lnTo>
                    <a:pt x="301421" y="48259"/>
                  </a:lnTo>
                  <a:lnTo>
                    <a:pt x="290322" y="38099"/>
                  </a:lnTo>
                  <a:lnTo>
                    <a:pt x="290322" y="35559"/>
                  </a:lnTo>
                  <a:close/>
                </a:path>
                <a:path w="528954" h="652779">
                  <a:moveTo>
                    <a:pt x="294017" y="24129"/>
                  </a:moveTo>
                  <a:lnTo>
                    <a:pt x="240398" y="24129"/>
                  </a:lnTo>
                  <a:lnTo>
                    <a:pt x="238544" y="31749"/>
                  </a:lnTo>
                  <a:lnTo>
                    <a:pt x="234848" y="31749"/>
                  </a:lnTo>
                  <a:lnTo>
                    <a:pt x="234848" y="35559"/>
                  </a:lnTo>
                  <a:lnTo>
                    <a:pt x="294017" y="35559"/>
                  </a:lnTo>
                  <a:lnTo>
                    <a:pt x="297713" y="27939"/>
                  </a:lnTo>
                  <a:lnTo>
                    <a:pt x="294017" y="24129"/>
                  </a:lnTo>
                  <a:close/>
                </a:path>
                <a:path w="528954" h="652779">
                  <a:moveTo>
                    <a:pt x="284772" y="8889"/>
                  </a:moveTo>
                  <a:lnTo>
                    <a:pt x="251485" y="8889"/>
                  </a:lnTo>
                  <a:lnTo>
                    <a:pt x="244094" y="20319"/>
                  </a:lnTo>
                  <a:lnTo>
                    <a:pt x="244094" y="24129"/>
                  </a:lnTo>
                  <a:lnTo>
                    <a:pt x="290322" y="24129"/>
                  </a:lnTo>
                  <a:lnTo>
                    <a:pt x="290322" y="20319"/>
                  </a:lnTo>
                  <a:lnTo>
                    <a:pt x="286626" y="16509"/>
                  </a:lnTo>
                  <a:lnTo>
                    <a:pt x="284772" y="16509"/>
                  </a:lnTo>
                  <a:lnTo>
                    <a:pt x="284772" y="8889"/>
                  </a:lnTo>
                  <a:close/>
                </a:path>
                <a:path w="528954" h="652779">
                  <a:moveTo>
                    <a:pt x="262585" y="0"/>
                  </a:moveTo>
                  <a:lnTo>
                    <a:pt x="262585" y="5079"/>
                  </a:lnTo>
                  <a:lnTo>
                    <a:pt x="255181" y="5079"/>
                  </a:lnTo>
                  <a:lnTo>
                    <a:pt x="255181" y="8889"/>
                  </a:lnTo>
                  <a:lnTo>
                    <a:pt x="273672" y="8889"/>
                  </a:lnTo>
                  <a:lnTo>
                    <a:pt x="273672" y="5079"/>
                  </a:lnTo>
                  <a:lnTo>
                    <a:pt x="262585" y="0"/>
                  </a:lnTo>
                  <a:close/>
                </a:path>
              </a:pathLst>
            </a:custGeom>
            <a:solidFill>
              <a:srgbClr val="6B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2774252" y="4596396"/>
              <a:ext cx="528320" cy="652780"/>
            </a:xfrm>
            <a:custGeom>
              <a:avLst/>
              <a:gdLst/>
              <a:ahLst/>
              <a:cxnLst/>
              <a:rect l="l" t="t" r="r" b="b"/>
              <a:pathLst>
                <a:path w="528320" h="652779">
                  <a:moveTo>
                    <a:pt x="308330" y="54825"/>
                  </a:moveTo>
                  <a:lnTo>
                    <a:pt x="308330" y="58483"/>
                  </a:lnTo>
                  <a:lnTo>
                    <a:pt x="308330" y="62141"/>
                  </a:lnTo>
                  <a:lnTo>
                    <a:pt x="304634" y="69443"/>
                  </a:lnTo>
                  <a:lnTo>
                    <a:pt x="300939" y="80416"/>
                  </a:lnTo>
                  <a:lnTo>
                    <a:pt x="300939" y="84061"/>
                  </a:lnTo>
                  <a:lnTo>
                    <a:pt x="300939" y="91376"/>
                  </a:lnTo>
                  <a:lnTo>
                    <a:pt x="293560" y="91376"/>
                  </a:lnTo>
                  <a:lnTo>
                    <a:pt x="297256" y="93205"/>
                  </a:lnTo>
                  <a:lnTo>
                    <a:pt x="293560" y="96862"/>
                  </a:lnTo>
                  <a:lnTo>
                    <a:pt x="293560" y="93205"/>
                  </a:lnTo>
                  <a:lnTo>
                    <a:pt x="293560" y="96862"/>
                  </a:lnTo>
                  <a:lnTo>
                    <a:pt x="293560" y="100507"/>
                  </a:lnTo>
                  <a:lnTo>
                    <a:pt x="293560" y="104165"/>
                  </a:lnTo>
                  <a:lnTo>
                    <a:pt x="297256" y="104165"/>
                  </a:lnTo>
                  <a:lnTo>
                    <a:pt x="293560" y="104165"/>
                  </a:lnTo>
                  <a:lnTo>
                    <a:pt x="289864" y="104165"/>
                  </a:lnTo>
                  <a:lnTo>
                    <a:pt x="297256" y="107823"/>
                  </a:lnTo>
                  <a:lnTo>
                    <a:pt x="297256" y="111480"/>
                  </a:lnTo>
                  <a:lnTo>
                    <a:pt x="297256" y="115125"/>
                  </a:lnTo>
                  <a:lnTo>
                    <a:pt x="300939" y="115125"/>
                  </a:lnTo>
                  <a:lnTo>
                    <a:pt x="297256" y="118783"/>
                  </a:lnTo>
                  <a:lnTo>
                    <a:pt x="293560" y="122440"/>
                  </a:lnTo>
                  <a:lnTo>
                    <a:pt x="289864" y="122440"/>
                  </a:lnTo>
                  <a:lnTo>
                    <a:pt x="286169" y="122440"/>
                  </a:lnTo>
                  <a:lnTo>
                    <a:pt x="280631" y="126098"/>
                  </a:lnTo>
                  <a:lnTo>
                    <a:pt x="276948" y="126098"/>
                  </a:lnTo>
                  <a:lnTo>
                    <a:pt x="273253" y="133400"/>
                  </a:lnTo>
                  <a:lnTo>
                    <a:pt x="273253" y="137058"/>
                  </a:lnTo>
                  <a:lnTo>
                    <a:pt x="269557" y="137058"/>
                  </a:lnTo>
                  <a:lnTo>
                    <a:pt x="269557" y="138887"/>
                  </a:lnTo>
                  <a:lnTo>
                    <a:pt x="265861" y="142544"/>
                  </a:lnTo>
                  <a:lnTo>
                    <a:pt x="269557" y="146202"/>
                  </a:lnTo>
                  <a:lnTo>
                    <a:pt x="265861" y="146202"/>
                  </a:lnTo>
                  <a:lnTo>
                    <a:pt x="265861" y="149847"/>
                  </a:lnTo>
                  <a:lnTo>
                    <a:pt x="262178" y="153504"/>
                  </a:lnTo>
                  <a:lnTo>
                    <a:pt x="262178" y="160820"/>
                  </a:lnTo>
                  <a:lnTo>
                    <a:pt x="258483" y="164477"/>
                  </a:lnTo>
                  <a:lnTo>
                    <a:pt x="258483" y="168122"/>
                  </a:lnTo>
                  <a:lnTo>
                    <a:pt x="254787" y="168122"/>
                  </a:lnTo>
                  <a:lnTo>
                    <a:pt x="251091" y="175437"/>
                  </a:lnTo>
                  <a:lnTo>
                    <a:pt x="251091" y="179095"/>
                  </a:lnTo>
                  <a:lnTo>
                    <a:pt x="258483" y="184569"/>
                  </a:lnTo>
                  <a:lnTo>
                    <a:pt x="269557" y="191884"/>
                  </a:lnTo>
                  <a:lnTo>
                    <a:pt x="276948" y="195541"/>
                  </a:lnTo>
                  <a:lnTo>
                    <a:pt x="276948" y="199186"/>
                  </a:lnTo>
                  <a:lnTo>
                    <a:pt x="273253" y="206502"/>
                  </a:lnTo>
                  <a:lnTo>
                    <a:pt x="265861" y="217462"/>
                  </a:lnTo>
                  <a:lnTo>
                    <a:pt x="265861" y="221119"/>
                  </a:lnTo>
                  <a:lnTo>
                    <a:pt x="269557" y="217462"/>
                  </a:lnTo>
                  <a:lnTo>
                    <a:pt x="273253" y="217462"/>
                  </a:lnTo>
                  <a:lnTo>
                    <a:pt x="273253" y="221119"/>
                  </a:lnTo>
                  <a:lnTo>
                    <a:pt x="273253" y="224777"/>
                  </a:lnTo>
                  <a:lnTo>
                    <a:pt x="276948" y="224777"/>
                  </a:lnTo>
                  <a:lnTo>
                    <a:pt x="280631" y="228434"/>
                  </a:lnTo>
                  <a:lnTo>
                    <a:pt x="276948" y="230263"/>
                  </a:lnTo>
                  <a:lnTo>
                    <a:pt x="284327" y="237566"/>
                  </a:lnTo>
                  <a:lnTo>
                    <a:pt x="286169" y="241223"/>
                  </a:lnTo>
                  <a:lnTo>
                    <a:pt x="284327" y="244881"/>
                  </a:lnTo>
                  <a:lnTo>
                    <a:pt x="276948" y="252183"/>
                  </a:lnTo>
                  <a:lnTo>
                    <a:pt x="276948" y="255841"/>
                  </a:lnTo>
                  <a:lnTo>
                    <a:pt x="273253" y="259499"/>
                  </a:lnTo>
                  <a:lnTo>
                    <a:pt x="276948" y="259499"/>
                  </a:lnTo>
                  <a:lnTo>
                    <a:pt x="284327" y="266814"/>
                  </a:lnTo>
                  <a:lnTo>
                    <a:pt x="286169" y="263156"/>
                  </a:lnTo>
                  <a:lnTo>
                    <a:pt x="286169" y="266814"/>
                  </a:lnTo>
                  <a:lnTo>
                    <a:pt x="293560" y="259499"/>
                  </a:lnTo>
                  <a:lnTo>
                    <a:pt x="300939" y="252183"/>
                  </a:lnTo>
                  <a:lnTo>
                    <a:pt x="297256" y="248539"/>
                  </a:lnTo>
                  <a:lnTo>
                    <a:pt x="300939" y="244881"/>
                  </a:lnTo>
                  <a:lnTo>
                    <a:pt x="304634" y="237566"/>
                  </a:lnTo>
                  <a:lnTo>
                    <a:pt x="300939" y="233921"/>
                  </a:lnTo>
                  <a:lnTo>
                    <a:pt x="312026" y="221119"/>
                  </a:lnTo>
                  <a:lnTo>
                    <a:pt x="315721" y="217462"/>
                  </a:lnTo>
                  <a:lnTo>
                    <a:pt x="319404" y="221119"/>
                  </a:lnTo>
                  <a:lnTo>
                    <a:pt x="323100" y="221119"/>
                  </a:lnTo>
                  <a:lnTo>
                    <a:pt x="326796" y="221119"/>
                  </a:lnTo>
                  <a:lnTo>
                    <a:pt x="326796" y="217462"/>
                  </a:lnTo>
                  <a:lnTo>
                    <a:pt x="326796" y="213817"/>
                  </a:lnTo>
                  <a:lnTo>
                    <a:pt x="326796" y="210159"/>
                  </a:lnTo>
                  <a:lnTo>
                    <a:pt x="328637" y="210159"/>
                  </a:lnTo>
                  <a:lnTo>
                    <a:pt x="332333" y="210159"/>
                  </a:lnTo>
                  <a:lnTo>
                    <a:pt x="332333" y="213817"/>
                  </a:lnTo>
                  <a:lnTo>
                    <a:pt x="336029" y="213817"/>
                  </a:lnTo>
                  <a:lnTo>
                    <a:pt x="339712" y="217462"/>
                  </a:lnTo>
                  <a:lnTo>
                    <a:pt x="347103" y="213817"/>
                  </a:lnTo>
                  <a:lnTo>
                    <a:pt x="350799" y="210159"/>
                  </a:lnTo>
                  <a:lnTo>
                    <a:pt x="354482" y="213817"/>
                  </a:lnTo>
                  <a:lnTo>
                    <a:pt x="372948" y="217462"/>
                  </a:lnTo>
                  <a:lnTo>
                    <a:pt x="374802" y="221119"/>
                  </a:lnTo>
                  <a:lnTo>
                    <a:pt x="378485" y="217462"/>
                  </a:lnTo>
                  <a:lnTo>
                    <a:pt x="378485" y="213817"/>
                  </a:lnTo>
                  <a:lnTo>
                    <a:pt x="382181" y="213817"/>
                  </a:lnTo>
                  <a:lnTo>
                    <a:pt x="385876" y="213817"/>
                  </a:lnTo>
                  <a:lnTo>
                    <a:pt x="389572" y="210159"/>
                  </a:lnTo>
                  <a:lnTo>
                    <a:pt x="393255" y="210159"/>
                  </a:lnTo>
                  <a:lnTo>
                    <a:pt x="393255" y="206502"/>
                  </a:lnTo>
                  <a:lnTo>
                    <a:pt x="400646" y="206502"/>
                  </a:lnTo>
                  <a:lnTo>
                    <a:pt x="404342" y="206502"/>
                  </a:lnTo>
                  <a:lnTo>
                    <a:pt x="404342" y="210159"/>
                  </a:lnTo>
                  <a:lnTo>
                    <a:pt x="408025" y="213817"/>
                  </a:lnTo>
                  <a:lnTo>
                    <a:pt x="408025" y="217462"/>
                  </a:lnTo>
                  <a:lnTo>
                    <a:pt x="411721" y="217462"/>
                  </a:lnTo>
                  <a:lnTo>
                    <a:pt x="408025" y="224777"/>
                  </a:lnTo>
                  <a:lnTo>
                    <a:pt x="408025" y="228434"/>
                  </a:lnTo>
                  <a:lnTo>
                    <a:pt x="411721" y="228434"/>
                  </a:lnTo>
                  <a:lnTo>
                    <a:pt x="415416" y="228434"/>
                  </a:lnTo>
                  <a:lnTo>
                    <a:pt x="419112" y="228434"/>
                  </a:lnTo>
                  <a:lnTo>
                    <a:pt x="419112" y="224777"/>
                  </a:lnTo>
                  <a:lnTo>
                    <a:pt x="420954" y="224777"/>
                  </a:lnTo>
                  <a:lnTo>
                    <a:pt x="424649" y="221119"/>
                  </a:lnTo>
                  <a:lnTo>
                    <a:pt x="428345" y="221119"/>
                  </a:lnTo>
                  <a:lnTo>
                    <a:pt x="432028" y="217462"/>
                  </a:lnTo>
                  <a:lnTo>
                    <a:pt x="435724" y="217462"/>
                  </a:lnTo>
                  <a:lnTo>
                    <a:pt x="435724" y="213817"/>
                  </a:lnTo>
                  <a:lnTo>
                    <a:pt x="439419" y="213817"/>
                  </a:lnTo>
                  <a:lnTo>
                    <a:pt x="443115" y="210159"/>
                  </a:lnTo>
                  <a:lnTo>
                    <a:pt x="446798" y="206502"/>
                  </a:lnTo>
                  <a:lnTo>
                    <a:pt x="450494" y="202844"/>
                  </a:lnTo>
                  <a:lnTo>
                    <a:pt x="454190" y="199186"/>
                  </a:lnTo>
                  <a:lnTo>
                    <a:pt x="457885" y="199186"/>
                  </a:lnTo>
                  <a:lnTo>
                    <a:pt x="461568" y="199186"/>
                  </a:lnTo>
                  <a:lnTo>
                    <a:pt x="467118" y="210159"/>
                  </a:lnTo>
                  <a:lnTo>
                    <a:pt x="467118" y="213817"/>
                  </a:lnTo>
                  <a:lnTo>
                    <a:pt x="470801" y="221119"/>
                  </a:lnTo>
                  <a:lnTo>
                    <a:pt x="474497" y="221119"/>
                  </a:lnTo>
                  <a:lnTo>
                    <a:pt x="485571" y="230263"/>
                  </a:lnTo>
                  <a:lnTo>
                    <a:pt x="492963" y="233921"/>
                  </a:lnTo>
                </a:path>
                <a:path w="528320" h="652779">
                  <a:moveTo>
                    <a:pt x="492963" y="233921"/>
                  </a:moveTo>
                  <a:lnTo>
                    <a:pt x="496658" y="237566"/>
                  </a:lnTo>
                  <a:lnTo>
                    <a:pt x="516966" y="248539"/>
                  </a:lnTo>
                  <a:lnTo>
                    <a:pt x="524344" y="237566"/>
                  </a:lnTo>
                  <a:lnTo>
                    <a:pt x="524344" y="241223"/>
                  </a:lnTo>
                  <a:lnTo>
                    <a:pt x="524344" y="244881"/>
                  </a:lnTo>
                  <a:lnTo>
                    <a:pt x="524344" y="248539"/>
                  </a:lnTo>
                  <a:lnTo>
                    <a:pt x="528040" y="248539"/>
                  </a:lnTo>
                  <a:lnTo>
                    <a:pt x="528040" y="252183"/>
                  </a:lnTo>
                  <a:lnTo>
                    <a:pt x="528040" y="255841"/>
                  </a:lnTo>
                  <a:lnTo>
                    <a:pt x="528040" y="259499"/>
                  </a:lnTo>
                  <a:lnTo>
                    <a:pt x="528040" y="270459"/>
                  </a:lnTo>
                  <a:lnTo>
                    <a:pt x="524344" y="274116"/>
                  </a:lnTo>
                  <a:lnTo>
                    <a:pt x="516966" y="283260"/>
                  </a:lnTo>
                  <a:lnTo>
                    <a:pt x="507733" y="305181"/>
                  </a:lnTo>
                  <a:lnTo>
                    <a:pt x="500341" y="297878"/>
                  </a:lnTo>
                  <a:lnTo>
                    <a:pt x="478193" y="325285"/>
                  </a:lnTo>
                  <a:lnTo>
                    <a:pt x="474497" y="328942"/>
                  </a:lnTo>
                  <a:lnTo>
                    <a:pt x="470801" y="332600"/>
                  </a:lnTo>
                  <a:lnTo>
                    <a:pt x="467118" y="332600"/>
                  </a:lnTo>
                  <a:lnTo>
                    <a:pt x="467118" y="336257"/>
                  </a:lnTo>
                  <a:lnTo>
                    <a:pt x="467118" y="347218"/>
                  </a:lnTo>
                  <a:lnTo>
                    <a:pt x="467118" y="354520"/>
                  </a:lnTo>
                  <a:lnTo>
                    <a:pt x="467118" y="358178"/>
                  </a:lnTo>
                  <a:lnTo>
                    <a:pt x="467118" y="361835"/>
                  </a:lnTo>
                  <a:lnTo>
                    <a:pt x="470801" y="361835"/>
                  </a:lnTo>
                  <a:lnTo>
                    <a:pt x="474497" y="361835"/>
                  </a:lnTo>
                  <a:lnTo>
                    <a:pt x="478193" y="367322"/>
                  </a:lnTo>
                  <a:lnTo>
                    <a:pt x="481888" y="370967"/>
                  </a:lnTo>
                  <a:lnTo>
                    <a:pt x="481888" y="367322"/>
                  </a:lnTo>
                  <a:lnTo>
                    <a:pt x="481888" y="365493"/>
                  </a:lnTo>
                  <a:lnTo>
                    <a:pt x="485571" y="365493"/>
                  </a:lnTo>
                  <a:lnTo>
                    <a:pt x="489267" y="370967"/>
                  </a:lnTo>
                  <a:lnTo>
                    <a:pt x="492963" y="370967"/>
                  </a:lnTo>
                  <a:lnTo>
                    <a:pt x="492963" y="374624"/>
                  </a:lnTo>
                  <a:lnTo>
                    <a:pt x="489267" y="374624"/>
                  </a:lnTo>
                  <a:lnTo>
                    <a:pt x="492963" y="378282"/>
                  </a:lnTo>
                  <a:lnTo>
                    <a:pt x="489267" y="378282"/>
                  </a:lnTo>
                  <a:lnTo>
                    <a:pt x="485571" y="381939"/>
                  </a:lnTo>
                  <a:lnTo>
                    <a:pt x="481888" y="381939"/>
                  </a:lnTo>
                  <a:lnTo>
                    <a:pt x="474497" y="385597"/>
                  </a:lnTo>
                  <a:lnTo>
                    <a:pt x="474497" y="389242"/>
                  </a:lnTo>
                  <a:lnTo>
                    <a:pt x="470801" y="396557"/>
                  </a:lnTo>
                  <a:lnTo>
                    <a:pt x="470801" y="400215"/>
                  </a:lnTo>
                  <a:lnTo>
                    <a:pt x="474497" y="403872"/>
                  </a:lnTo>
                  <a:lnTo>
                    <a:pt x="478193" y="409346"/>
                  </a:lnTo>
                  <a:lnTo>
                    <a:pt x="474497" y="413004"/>
                  </a:lnTo>
                  <a:lnTo>
                    <a:pt x="470801" y="413004"/>
                  </a:lnTo>
                  <a:lnTo>
                    <a:pt x="467118" y="413004"/>
                  </a:lnTo>
                  <a:lnTo>
                    <a:pt x="467118" y="416661"/>
                  </a:lnTo>
                  <a:lnTo>
                    <a:pt x="463422" y="416661"/>
                  </a:lnTo>
                  <a:lnTo>
                    <a:pt x="463422" y="420319"/>
                  </a:lnTo>
                  <a:lnTo>
                    <a:pt x="461568" y="423964"/>
                  </a:lnTo>
                  <a:lnTo>
                    <a:pt x="457885" y="427621"/>
                  </a:lnTo>
                  <a:lnTo>
                    <a:pt x="454190" y="434936"/>
                  </a:lnTo>
                  <a:lnTo>
                    <a:pt x="454190" y="438594"/>
                  </a:lnTo>
                  <a:lnTo>
                    <a:pt x="454190" y="445897"/>
                  </a:lnTo>
                  <a:lnTo>
                    <a:pt x="450494" y="445897"/>
                  </a:lnTo>
                  <a:lnTo>
                    <a:pt x="446798" y="442239"/>
                  </a:lnTo>
                  <a:lnTo>
                    <a:pt x="446798" y="438594"/>
                  </a:lnTo>
                  <a:lnTo>
                    <a:pt x="446798" y="442239"/>
                  </a:lnTo>
                  <a:lnTo>
                    <a:pt x="446798" y="438594"/>
                  </a:lnTo>
                  <a:lnTo>
                    <a:pt x="443115" y="442239"/>
                  </a:lnTo>
                  <a:lnTo>
                    <a:pt x="439419" y="442239"/>
                  </a:lnTo>
                  <a:lnTo>
                    <a:pt x="439419" y="438594"/>
                  </a:lnTo>
                  <a:lnTo>
                    <a:pt x="435724" y="438594"/>
                  </a:lnTo>
                  <a:lnTo>
                    <a:pt x="435724" y="442239"/>
                  </a:lnTo>
                  <a:lnTo>
                    <a:pt x="432028" y="442239"/>
                  </a:lnTo>
                  <a:lnTo>
                    <a:pt x="428345" y="442239"/>
                  </a:lnTo>
                  <a:lnTo>
                    <a:pt x="428345" y="445897"/>
                  </a:lnTo>
                  <a:lnTo>
                    <a:pt x="424649" y="442239"/>
                  </a:lnTo>
                  <a:lnTo>
                    <a:pt x="420954" y="438594"/>
                  </a:lnTo>
                  <a:lnTo>
                    <a:pt x="424649" y="434936"/>
                  </a:lnTo>
                  <a:lnTo>
                    <a:pt x="420954" y="431279"/>
                  </a:lnTo>
                  <a:lnTo>
                    <a:pt x="420954" y="427621"/>
                  </a:lnTo>
                  <a:lnTo>
                    <a:pt x="420954" y="423964"/>
                  </a:lnTo>
                  <a:lnTo>
                    <a:pt x="424649" y="420319"/>
                  </a:lnTo>
                  <a:lnTo>
                    <a:pt x="419112" y="416661"/>
                  </a:lnTo>
                  <a:lnTo>
                    <a:pt x="419112" y="420319"/>
                  </a:lnTo>
                  <a:lnTo>
                    <a:pt x="419112" y="416661"/>
                  </a:lnTo>
                  <a:lnTo>
                    <a:pt x="415416" y="416661"/>
                  </a:lnTo>
                  <a:lnTo>
                    <a:pt x="411721" y="416661"/>
                  </a:lnTo>
                  <a:lnTo>
                    <a:pt x="411721" y="420319"/>
                  </a:lnTo>
                  <a:lnTo>
                    <a:pt x="408025" y="423964"/>
                  </a:lnTo>
                  <a:lnTo>
                    <a:pt x="404342" y="427621"/>
                  </a:lnTo>
                  <a:lnTo>
                    <a:pt x="404342" y="431279"/>
                  </a:lnTo>
                  <a:lnTo>
                    <a:pt x="400646" y="431279"/>
                  </a:lnTo>
                  <a:lnTo>
                    <a:pt x="396951" y="427621"/>
                  </a:lnTo>
                  <a:lnTo>
                    <a:pt x="389572" y="423964"/>
                  </a:lnTo>
                  <a:lnTo>
                    <a:pt x="385876" y="420319"/>
                  </a:lnTo>
                  <a:lnTo>
                    <a:pt x="378485" y="413004"/>
                  </a:lnTo>
                  <a:lnTo>
                    <a:pt x="374802" y="413004"/>
                  </a:lnTo>
                  <a:lnTo>
                    <a:pt x="374802" y="409346"/>
                  </a:lnTo>
                  <a:lnTo>
                    <a:pt x="374802" y="407517"/>
                  </a:lnTo>
                  <a:lnTo>
                    <a:pt x="372948" y="407517"/>
                  </a:lnTo>
                  <a:lnTo>
                    <a:pt x="372948" y="403872"/>
                  </a:lnTo>
                  <a:lnTo>
                    <a:pt x="365569" y="403872"/>
                  </a:lnTo>
                  <a:lnTo>
                    <a:pt x="358178" y="403872"/>
                  </a:lnTo>
                  <a:lnTo>
                    <a:pt x="354482" y="403872"/>
                  </a:lnTo>
                  <a:lnTo>
                    <a:pt x="350799" y="407517"/>
                  </a:lnTo>
                  <a:lnTo>
                    <a:pt x="347103" y="409346"/>
                  </a:lnTo>
                  <a:lnTo>
                    <a:pt x="347103" y="407517"/>
                  </a:lnTo>
                  <a:lnTo>
                    <a:pt x="343407" y="407517"/>
                  </a:lnTo>
                  <a:lnTo>
                    <a:pt x="343407" y="409346"/>
                  </a:lnTo>
                  <a:lnTo>
                    <a:pt x="343407" y="413004"/>
                  </a:lnTo>
                  <a:lnTo>
                    <a:pt x="343407" y="416661"/>
                  </a:lnTo>
                  <a:lnTo>
                    <a:pt x="339712" y="416661"/>
                  </a:lnTo>
                  <a:lnTo>
                    <a:pt x="343407" y="416661"/>
                  </a:lnTo>
                  <a:lnTo>
                    <a:pt x="339712" y="416661"/>
                  </a:lnTo>
                  <a:lnTo>
                    <a:pt x="336029" y="416661"/>
                  </a:lnTo>
                  <a:lnTo>
                    <a:pt x="336029" y="420319"/>
                  </a:lnTo>
                  <a:lnTo>
                    <a:pt x="336029" y="416661"/>
                  </a:lnTo>
                  <a:lnTo>
                    <a:pt x="336029" y="420319"/>
                  </a:lnTo>
                  <a:lnTo>
                    <a:pt x="332333" y="420319"/>
                  </a:lnTo>
                  <a:lnTo>
                    <a:pt x="332333" y="423964"/>
                  </a:lnTo>
                  <a:lnTo>
                    <a:pt x="328637" y="423964"/>
                  </a:lnTo>
                  <a:lnTo>
                    <a:pt x="328637" y="427621"/>
                  </a:lnTo>
                  <a:lnTo>
                    <a:pt x="326796" y="427621"/>
                  </a:lnTo>
                  <a:lnTo>
                    <a:pt x="328637" y="431279"/>
                  </a:lnTo>
                  <a:lnTo>
                    <a:pt x="332333" y="431279"/>
                  </a:lnTo>
                  <a:lnTo>
                    <a:pt x="332333" y="434936"/>
                  </a:lnTo>
                  <a:lnTo>
                    <a:pt x="332333" y="438594"/>
                  </a:lnTo>
                  <a:lnTo>
                    <a:pt x="332333" y="442239"/>
                  </a:lnTo>
                  <a:lnTo>
                    <a:pt x="328637" y="442239"/>
                  </a:lnTo>
                  <a:lnTo>
                    <a:pt x="328637" y="445897"/>
                  </a:lnTo>
                  <a:lnTo>
                    <a:pt x="328637" y="449554"/>
                  </a:lnTo>
                  <a:lnTo>
                    <a:pt x="328637" y="445897"/>
                  </a:lnTo>
                  <a:lnTo>
                    <a:pt x="328637" y="449554"/>
                  </a:lnTo>
                </a:path>
                <a:path w="528320" h="652779">
                  <a:moveTo>
                    <a:pt x="328637" y="449554"/>
                  </a:moveTo>
                  <a:lnTo>
                    <a:pt x="332333" y="453212"/>
                  </a:lnTo>
                  <a:lnTo>
                    <a:pt x="328637" y="453212"/>
                  </a:lnTo>
                  <a:lnTo>
                    <a:pt x="328637" y="455041"/>
                  </a:lnTo>
                  <a:lnTo>
                    <a:pt x="326796" y="455041"/>
                  </a:lnTo>
                  <a:lnTo>
                    <a:pt x="326796" y="458685"/>
                  </a:lnTo>
                  <a:lnTo>
                    <a:pt x="323100" y="458685"/>
                  </a:lnTo>
                  <a:lnTo>
                    <a:pt x="323100" y="462343"/>
                  </a:lnTo>
                  <a:lnTo>
                    <a:pt x="323100" y="466001"/>
                  </a:lnTo>
                  <a:lnTo>
                    <a:pt x="319404" y="466001"/>
                  </a:lnTo>
                  <a:lnTo>
                    <a:pt x="319404" y="469658"/>
                  </a:lnTo>
                  <a:lnTo>
                    <a:pt x="319404" y="466001"/>
                  </a:lnTo>
                  <a:lnTo>
                    <a:pt x="319404" y="469658"/>
                  </a:lnTo>
                  <a:lnTo>
                    <a:pt x="323100" y="469658"/>
                  </a:lnTo>
                  <a:lnTo>
                    <a:pt x="323100" y="473303"/>
                  </a:lnTo>
                  <a:lnTo>
                    <a:pt x="323100" y="476961"/>
                  </a:lnTo>
                  <a:lnTo>
                    <a:pt x="323100" y="480618"/>
                  </a:lnTo>
                  <a:lnTo>
                    <a:pt x="319404" y="480618"/>
                  </a:lnTo>
                  <a:lnTo>
                    <a:pt x="315721" y="480618"/>
                  </a:lnTo>
                  <a:lnTo>
                    <a:pt x="315721" y="484276"/>
                  </a:lnTo>
                  <a:lnTo>
                    <a:pt x="312026" y="484276"/>
                  </a:lnTo>
                  <a:lnTo>
                    <a:pt x="312026" y="487934"/>
                  </a:lnTo>
                  <a:lnTo>
                    <a:pt x="308330" y="491578"/>
                  </a:lnTo>
                  <a:lnTo>
                    <a:pt x="304634" y="495236"/>
                  </a:lnTo>
                  <a:lnTo>
                    <a:pt x="300939" y="498894"/>
                  </a:lnTo>
                  <a:lnTo>
                    <a:pt x="300939" y="495236"/>
                  </a:lnTo>
                  <a:lnTo>
                    <a:pt x="300939" y="498894"/>
                  </a:lnTo>
                  <a:lnTo>
                    <a:pt x="297256" y="498894"/>
                  </a:lnTo>
                  <a:lnTo>
                    <a:pt x="297256" y="500722"/>
                  </a:lnTo>
                  <a:lnTo>
                    <a:pt x="293560" y="500722"/>
                  </a:lnTo>
                  <a:lnTo>
                    <a:pt x="293560" y="498894"/>
                  </a:lnTo>
                  <a:lnTo>
                    <a:pt x="289864" y="498894"/>
                  </a:lnTo>
                  <a:lnTo>
                    <a:pt x="286169" y="500722"/>
                  </a:lnTo>
                  <a:lnTo>
                    <a:pt x="286169" y="504380"/>
                  </a:lnTo>
                  <a:lnTo>
                    <a:pt x="284327" y="500722"/>
                  </a:lnTo>
                  <a:lnTo>
                    <a:pt x="276948" y="498894"/>
                  </a:lnTo>
                  <a:lnTo>
                    <a:pt x="262178" y="495236"/>
                  </a:lnTo>
                  <a:lnTo>
                    <a:pt x="262178" y="498894"/>
                  </a:lnTo>
                  <a:lnTo>
                    <a:pt x="254787" y="504380"/>
                  </a:lnTo>
                  <a:lnTo>
                    <a:pt x="251091" y="511683"/>
                  </a:lnTo>
                  <a:lnTo>
                    <a:pt x="251091" y="515340"/>
                  </a:lnTo>
                  <a:lnTo>
                    <a:pt x="247395" y="515340"/>
                  </a:lnTo>
                  <a:lnTo>
                    <a:pt x="251091" y="515340"/>
                  </a:lnTo>
                  <a:lnTo>
                    <a:pt x="251091" y="518998"/>
                  </a:lnTo>
                  <a:lnTo>
                    <a:pt x="247395" y="522655"/>
                  </a:lnTo>
                  <a:lnTo>
                    <a:pt x="251091" y="522655"/>
                  </a:lnTo>
                  <a:lnTo>
                    <a:pt x="247395" y="529958"/>
                  </a:lnTo>
                  <a:lnTo>
                    <a:pt x="251091" y="533615"/>
                  </a:lnTo>
                  <a:lnTo>
                    <a:pt x="247395" y="533615"/>
                  </a:lnTo>
                  <a:lnTo>
                    <a:pt x="243712" y="537273"/>
                  </a:lnTo>
                  <a:lnTo>
                    <a:pt x="247395" y="540931"/>
                  </a:lnTo>
                  <a:lnTo>
                    <a:pt x="243712" y="540931"/>
                  </a:lnTo>
                  <a:lnTo>
                    <a:pt x="247395" y="544576"/>
                  </a:lnTo>
                  <a:lnTo>
                    <a:pt x="243712" y="544576"/>
                  </a:lnTo>
                  <a:lnTo>
                    <a:pt x="247395" y="546404"/>
                  </a:lnTo>
                  <a:lnTo>
                    <a:pt x="243712" y="546404"/>
                  </a:lnTo>
                  <a:lnTo>
                    <a:pt x="247395" y="550062"/>
                  </a:lnTo>
                  <a:lnTo>
                    <a:pt x="243712" y="550062"/>
                  </a:lnTo>
                  <a:lnTo>
                    <a:pt x="243712" y="553720"/>
                  </a:lnTo>
                  <a:lnTo>
                    <a:pt x="247395" y="553720"/>
                  </a:lnTo>
                  <a:lnTo>
                    <a:pt x="243712" y="553720"/>
                  </a:lnTo>
                  <a:lnTo>
                    <a:pt x="247395" y="553720"/>
                  </a:lnTo>
                  <a:lnTo>
                    <a:pt x="243712" y="553720"/>
                  </a:lnTo>
                  <a:lnTo>
                    <a:pt x="243712" y="557364"/>
                  </a:lnTo>
                  <a:lnTo>
                    <a:pt x="247395" y="557364"/>
                  </a:lnTo>
                  <a:lnTo>
                    <a:pt x="247395" y="561022"/>
                  </a:lnTo>
                  <a:lnTo>
                    <a:pt x="247395" y="564680"/>
                  </a:lnTo>
                  <a:lnTo>
                    <a:pt x="251091" y="568337"/>
                  </a:lnTo>
                  <a:lnTo>
                    <a:pt x="251091" y="564680"/>
                  </a:lnTo>
                  <a:lnTo>
                    <a:pt x="251091" y="568337"/>
                  </a:lnTo>
                  <a:lnTo>
                    <a:pt x="251091" y="571995"/>
                  </a:lnTo>
                  <a:lnTo>
                    <a:pt x="247395" y="571995"/>
                  </a:lnTo>
                  <a:lnTo>
                    <a:pt x="243712" y="575640"/>
                  </a:lnTo>
                  <a:lnTo>
                    <a:pt x="240017" y="575640"/>
                  </a:lnTo>
                  <a:lnTo>
                    <a:pt x="240017" y="579297"/>
                  </a:lnTo>
                  <a:lnTo>
                    <a:pt x="240017" y="575640"/>
                  </a:lnTo>
                  <a:lnTo>
                    <a:pt x="238175" y="575640"/>
                  </a:lnTo>
                  <a:lnTo>
                    <a:pt x="238175" y="579297"/>
                  </a:lnTo>
                  <a:lnTo>
                    <a:pt x="238175" y="582955"/>
                  </a:lnTo>
                  <a:lnTo>
                    <a:pt x="234480" y="590270"/>
                  </a:lnTo>
                  <a:lnTo>
                    <a:pt x="227088" y="586613"/>
                  </a:lnTo>
                  <a:lnTo>
                    <a:pt x="223405" y="579297"/>
                  </a:lnTo>
                  <a:lnTo>
                    <a:pt x="219709" y="586613"/>
                  </a:lnTo>
                  <a:lnTo>
                    <a:pt x="216014" y="590270"/>
                  </a:lnTo>
                  <a:lnTo>
                    <a:pt x="212318" y="592099"/>
                  </a:lnTo>
                  <a:lnTo>
                    <a:pt x="212318" y="595744"/>
                  </a:lnTo>
                  <a:lnTo>
                    <a:pt x="208635" y="599401"/>
                  </a:lnTo>
                  <a:lnTo>
                    <a:pt x="212318" y="599401"/>
                  </a:lnTo>
                  <a:lnTo>
                    <a:pt x="208635" y="603059"/>
                  </a:lnTo>
                  <a:lnTo>
                    <a:pt x="208635" y="606717"/>
                  </a:lnTo>
                  <a:lnTo>
                    <a:pt x="208635" y="610362"/>
                  </a:lnTo>
                  <a:lnTo>
                    <a:pt x="216014" y="614019"/>
                  </a:lnTo>
                  <a:lnTo>
                    <a:pt x="212318" y="614019"/>
                  </a:lnTo>
                  <a:lnTo>
                    <a:pt x="212318" y="617677"/>
                  </a:lnTo>
                  <a:lnTo>
                    <a:pt x="212318" y="621334"/>
                  </a:lnTo>
                  <a:lnTo>
                    <a:pt x="208635" y="621334"/>
                  </a:lnTo>
                  <a:lnTo>
                    <a:pt x="212318" y="621334"/>
                  </a:lnTo>
                  <a:lnTo>
                    <a:pt x="208635" y="621334"/>
                  </a:lnTo>
                  <a:lnTo>
                    <a:pt x="208635" y="624992"/>
                  </a:lnTo>
                  <a:lnTo>
                    <a:pt x="212318" y="624992"/>
                  </a:lnTo>
                  <a:lnTo>
                    <a:pt x="212318" y="628637"/>
                  </a:lnTo>
                  <a:lnTo>
                    <a:pt x="212318" y="632294"/>
                  </a:lnTo>
                  <a:lnTo>
                    <a:pt x="216014" y="632294"/>
                  </a:lnTo>
                  <a:lnTo>
                    <a:pt x="212318" y="635952"/>
                  </a:lnTo>
                  <a:lnTo>
                    <a:pt x="216014" y="635952"/>
                  </a:lnTo>
                  <a:lnTo>
                    <a:pt x="208635" y="637781"/>
                  </a:lnTo>
                  <a:lnTo>
                    <a:pt x="204939" y="637781"/>
                  </a:lnTo>
                  <a:lnTo>
                    <a:pt x="204939" y="641438"/>
                  </a:lnTo>
                  <a:lnTo>
                    <a:pt x="208635" y="637781"/>
                  </a:lnTo>
                  <a:lnTo>
                    <a:pt x="212318" y="637781"/>
                  </a:lnTo>
                  <a:lnTo>
                    <a:pt x="212318" y="641438"/>
                  </a:lnTo>
                  <a:lnTo>
                    <a:pt x="208635" y="641438"/>
                  </a:lnTo>
                  <a:lnTo>
                    <a:pt x="208635" y="645083"/>
                  </a:lnTo>
                  <a:lnTo>
                    <a:pt x="208635" y="648741"/>
                  </a:lnTo>
                  <a:lnTo>
                    <a:pt x="204939" y="648741"/>
                  </a:lnTo>
                  <a:lnTo>
                    <a:pt x="201244" y="648741"/>
                  </a:lnTo>
                  <a:lnTo>
                    <a:pt x="201244" y="652399"/>
                  </a:lnTo>
                  <a:lnTo>
                    <a:pt x="197548" y="652399"/>
                  </a:lnTo>
                  <a:lnTo>
                    <a:pt x="193865" y="652399"/>
                  </a:lnTo>
                  <a:lnTo>
                    <a:pt x="197548" y="652399"/>
                  </a:lnTo>
                  <a:lnTo>
                    <a:pt x="193865" y="648741"/>
                  </a:lnTo>
                  <a:lnTo>
                    <a:pt x="192011" y="648741"/>
                  </a:lnTo>
                  <a:lnTo>
                    <a:pt x="192011" y="645083"/>
                  </a:lnTo>
                  <a:lnTo>
                    <a:pt x="193865" y="645083"/>
                  </a:lnTo>
                  <a:lnTo>
                    <a:pt x="192011" y="641438"/>
                  </a:lnTo>
                  <a:lnTo>
                    <a:pt x="188315" y="641438"/>
                  </a:lnTo>
                  <a:lnTo>
                    <a:pt x="188315" y="637781"/>
                  </a:lnTo>
                  <a:lnTo>
                    <a:pt x="188315" y="641438"/>
                  </a:lnTo>
                </a:path>
                <a:path w="528320" h="652779">
                  <a:moveTo>
                    <a:pt x="188315" y="641438"/>
                  </a:moveTo>
                  <a:lnTo>
                    <a:pt x="184632" y="641438"/>
                  </a:lnTo>
                  <a:lnTo>
                    <a:pt x="188315" y="637781"/>
                  </a:lnTo>
                  <a:lnTo>
                    <a:pt x="184632" y="637781"/>
                  </a:lnTo>
                  <a:lnTo>
                    <a:pt x="184632" y="635952"/>
                  </a:lnTo>
                  <a:lnTo>
                    <a:pt x="184632" y="632294"/>
                  </a:lnTo>
                  <a:lnTo>
                    <a:pt x="188315" y="632294"/>
                  </a:lnTo>
                  <a:lnTo>
                    <a:pt x="184632" y="632294"/>
                  </a:lnTo>
                  <a:lnTo>
                    <a:pt x="184632" y="628637"/>
                  </a:lnTo>
                  <a:lnTo>
                    <a:pt x="180936" y="628637"/>
                  </a:lnTo>
                  <a:lnTo>
                    <a:pt x="180936" y="624992"/>
                  </a:lnTo>
                  <a:lnTo>
                    <a:pt x="180936" y="621334"/>
                  </a:lnTo>
                  <a:lnTo>
                    <a:pt x="184632" y="621334"/>
                  </a:lnTo>
                  <a:lnTo>
                    <a:pt x="188315" y="617677"/>
                  </a:lnTo>
                  <a:lnTo>
                    <a:pt x="188315" y="614019"/>
                  </a:lnTo>
                  <a:lnTo>
                    <a:pt x="188315" y="610362"/>
                  </a:lnTo>
                  <a:lnTo>
                    <a:pt x="188315" y="606717"/>
                  </a:lnTo>
                  <a:lnTo>
                    <a:pt x="188315" y="603059"/>
                  </a:lnTo>
                  <a:lnTo>
                    <a:pt x="184632" y="603059"/>
                  </a:lnTo>
                  <a:lnTo>
                    <a:pt x="184632" y="599401"/>
                  </a:lnTo>
                  <a:lnTo>
                    <a:pt x="184632" y="606717"/>
                  </a:lnTo>
                  <a:lnTo>
                    <a:pt x="184632" y="610362"/>
                  </a:lnTo>
                  <a:lnTo>
                    <a:pt x="180936" y="610362"/>
                  </a:lnTo>
                  <a:lnTo>
                    <a:pt x="177241" y="606717"/>
                  </a:lnTo>
                  <a:lnTo>
                    <a:pt x="173545" y="606717"/>
                  </a:lnTo>
                  <a:lnTo>
                    <a:pt x="173545" y="603059"/>
                  </a:lnTo>
                  <a:lnTo>
                    <a:pt x="169862" y="603059"/>
                  </a:lnTo>
                  <a:lnTo>
                    <a:pt x="173545" y="599401"/>
                  </a:lnTo>
                  <a:lnTo>
                    <a:pt x="177241" y="599401"/>
                  </a:lnTo>
                  <a:lnTo>
                    <a:pt x="177241" y="595744"/>
                  </a:lnTo>
                  <a:lnTo>
                    <a:pt x="173545" y="599401"/>
                  </a:lnTo>
                  <a:lnTo>
                    <a:pt x="173545" y="595744"/>
                  </a:lnTo>
                  <a:lnTo>
                    <a:pt x="173545" y="592099"/>
                  </a:lnTo>
                  <a:lnTo>
                    <a:pt x="173545" y="590270"/>
                  </a:lnTo>
                  <a:lnTo>
                    <a:pt x="173545" y="586613"/>
                  </a:lnTo>
                  <a:lnTo>
                    <a:pt x="177241" y="586613"/>
                  </a:lnTo>
                  <a:lnTo>
                    <a:pt x="177241" y="582955"/>
                  </a:lnTo>
                  <a:lnTo>
                    <a:pt x="177241" y="586613"/>
                  </a:lnTo>
                  <a:lnTo>
                    <a:pt x="177241" y="582955"/>
                  </a:lnTo>
                  <a:lnTo>
                    <a:pt x="177241" y="579297"/>
                  </a:lnTo>
                  <a:lnTo>
                    <a:pt x="173545" y="579297"/>
                  </a:lnTo>
                  <a:lnTo>
                    <a:pt x="177241" y="579297"/>
                  </a:lnTo>
                  <a:lnTo>
                    <a:pt x="173545" y="579297"/>
                  </a:lnTo>
                  <a:lnTo>
                    <a:pt x="173545" y="575640"/>
                  </a:lnTo>
                  <a:lnTo>
                    <a:pt x="177241" y="575640"/>
                  </a:lnTo>
                  <a:lnTo>
                    <a:pt x="180936" y="571995"/>
                  </a:lnTo>
                  <a:lnTo>
                    <a:pt x="180936" y="568337"/>
                  </a:lnTo>
                  <a:lnTo>
                    <a:pt x="177241" y="571995"/>
                  </a:lnTo>
                  <a:lnTo>
                    <a:pt x="173545" y="571995"/>
                  </a:lnTo>
                  <a:lnTo>
                    <a:pt x="177241" y="571995"/>
                  </a:lnTo>
                  <a:lnTo>
                    <a:pt x="177241" y="568337"/>
                  </a:lnTo>
                  <a:lnTo>
                    <a:pt x="177241" y="564680"/>
                  </a:lnTo>
                  <a:lnTo>
                    <a:pt x="177241" y="561022"/>
                  </a:lnTo>
                  <a:lnTo>
                    <a:pt x="177241" y="557364"/>
                  </a:lnTo>
                  <a:lnTo>
                    <a:pt x="173545" y="557364"/>
                  </a:lnTo>
                  <a:lnTo>
                    <a:pt x="173545" y="561022"/>
                  </a:lnTo>
                  <a:lnTo>
                    <a:pt x="173545" y="564680"/>
                  </a:lnTo>
                  <a:lnTo>
                    <a:pt x="169862" y="564680"/>
                  </a:lnTo>
                  <a:lnTo>
                    <a:pt x="169862" y="561022"/>
                  </a:lnTo>
                  <a:lnTo>
                    <a:pt x="166166" y="557364"/>
                  </a:lnTo>
                  <a:lnTo>
                    <a:pt x="166166" y="561022"/>
                  </a:lnTo>
                  <a:lnTo>
                    <a:pt x="162471" y="561022"/>
                  </a:lnTo>
                  <a:lnTo>
                    <a:pt x="158775" y="561022"/>
                  </a:lnTo>
                  <a:lnTo>
                    <a:pt x="158775" y="557364"/>
                  </a:lnTo>
                  <a:lnTo>
                    <a:pt x="158775" y="553720"/>
                  </a:lnTo>
                  <a:lnTo>
                    <a:pt x="162471" y="550062"/>
                  </a:lnTo>
                  <a:lnTo>
                    <a:pt x="166166" y="546404"/>
                  </a:lnTo>
                  <a:lnTo>
                    <a:pt x="169862" y="544576"/>
                  </a:lnTo>
                  <a:lnTo>
                    <a:pt x="169862" y="540931"/>
                  </a:lnTo>
                  <a:lnTo>
                    <a:pt x="166166" y="540931"/>
                  </a:lnTo>
                  <a:lnTo>
                    <a:pt x="166166" y="537273"/>
                  </a:lnTo>
                  <a:lnTo>
                    <a:pt x="169862" y="537273"/>
                  </a:lnTo>
                  <a:lnTo>
                    <a:pt x="169862" y="533615"/>
                  </a:lnTo>
                  <a:lnTo>
                    <a:pt x="169862" y="529958"/>
                  </a:lnTo>
                  <a:lnTo>
                    <a:pt x="166166" y="529958"/>
                  </a:lnTo>
                  <a:lnTo>
                    <a:pt x="166166" y="526300"/>
                  </a:lnTo>
                  <a:lnTo>
                    <a:pt x="162471" y="526300"/>
                  </a:lnTo>
                  <a:lnTo>
                    <a:pt x="162471" y="522655"/>
                  </a:lnTo>
                  <a:lnTo>
                    <a:pt x="158775" y="522655"/>
                  </a:lnTo>
                  <a:lnTo>
                    <a:pt x="155092" y="522655"/>
                  </a:lnTo>
                  <a:lnTo>
                    <a:pt x="155092" y="518998"/>
                  </a:lnTo>
                  <a:lnTo>
                    <a:pt x="158775" y="518998"/>
                  </a:lnTo>
                  <a:lnTo>
                    <a:pt x="155092" y="518998"/>
                  </a:lnTo>
                  <a:lnTo>
                    <a:pt x="158775" y="518998"/>
                  </a:lnTo>
                  <a:lnTo>
                    <a:pt x="158775" y="515340"/>
                  </a:lnTo>
                  <a:lnTo>
                    <a:pt x="155092" y="515340"/>
                  </a:lnTo>
                  <a:lnTo>
                    <a:pt x="158775" y="515340"/>
                  </a:lnTo>
                  <a:lnTo>
                    <a:pt x="162471" y="515340"/>
                  </a:lnTo>
                  <a:lnTo>
                    <a:pt x="158775" y="511683"/>
                  </a:lnTo>
                  <a:lnTo>
                    <a:pt x="162471" y="511683"/>
                  </a:lnTo>
                  <a:lnTo>
                    <a:pt x="162471" y="508025"/>
                  </a:lnTo>
                  <a:lnTo>
                    <a:pt x="158775" y="508025"/>
                  </a:lnTo>
                  <a:lnTo>
                    <a:pt x="162471" y="508025"/>
                  </a:lnTo>
                  <a:lnTo>
                    <a:pt x="162471" y="504380"/>
                  </a:lnTo>
                  <a:lnTo>
                    <a:pt x="158775" y="504380"/>
                  </a:lnTo>
                  <a:lnTo>
                    <a:pt x="162471" y="504380"/>
                  </a:lnTo>
                  <a:lnTo>
                    <a:pt x="162471" y="500722"/>
                  </a:lnTo>
                  <a:lnTo>
                    <a:pt x="158775" y="500722"/>
                  </a:lnTo>
                  <a:lnTo>
                    <a:pt x="162471" y="498894"/>
                  </a:lnTo>
                  <a:lnTo>
                    <a:pt x="158775" y="498894"/>
                  </a:lnTo>
                  <a:lnTo>
                    <a:pt x="158775" y="495236"/>
                  </a:lnTo>
                  <a:lnTo>
                    <a:pt x="158775" y="498894"/>
                  </a:lnTo>
                  <a:lnTo>
                    <a:pt x="155092" y="498894"/>
                  </a:lnTo>
                  <a:lnTo>
                    <a:pt x="151396" y="498894"/>
                  </a:lnTo>
                  <a:lnTo>
                    <a:pt x="151396" y="495236"/>
                  </a:lnTo>
                  <a:lnTo>
                    <a:pt x="151396" y="498894"/>
                  </a:lnTo>
                  <a:lnTo>
                    <a:pt x="151396" y="495236"/>
                  </a:lnTo>
                  <a:lnTo>
                    <a:pt x="149542" y="495236"/>
                  </a:lnTo>
                  <a:lnTo>
                    <a:pt x="145859" y="495236"/>
                  </a:lnTo>
                  <a:lnTo>
                    <a:pt x="149542" y="495236"/>
                  </a:lnTo>
                  <a:lnTo>
                    <a:pt x="149542" y="498894"/>
                  </a:lnTo>
                  <a:lnTo>
                    <a:pt x="145859" y="498894"/>
                  </a:lnTo>
                  <a:lnTo>
                    <a:pt x="145859" y="495236"/>
                  </a:lnTo>
                  <a:lnTo>
                    <a:pt x="142163" y="495236"/>
                  </a:lnTo>
                  <a:lnTo>
                    <a:pt x="142163" y="491578"/>
                  </a:lnTo>
                  <a:lnTo>
                    <a:pt x="138468" y="491578"/>
                  </a:lnTo>
                  <a:lnTo>
                    <a:pt x="138468" y="487934"/>
                  </a:lnTo>
                  <a:lnTo>
                    <a:pt x="142163" y="487934"/>
                  </a:lnTo>
                  <a:lnTo>
                    <a:pt x="142163" y="484276"/>
                  </a:lnTo>
                  <a:lnTo>
                    <a:pt x="142163" y="480618"/>
                  </a:lnTo>
                  <a:lnTo>
                    <a:pt x="142163" y="484276"/>
                  </a:lnTo>
                  <a:lnTo>
                    <a:pt x="142163" y="480618"/>
                  </a:lnTo>
                  <a:lnTo>
                    <a:pt x="142163" y="484276"/>
                  </a:lnTo>
                  <a:lnTo>
                    <a:pt x="142163" y="480618"/>
                  </a:lnTo>
                  <a:lnTo>
                    <a:pt x="142163" y="476961"/>
                  </a:lnTo>
                  <a:lnTo>
                    <a:pt x="145859" y="476961"/>
                  </a:lnTo>
                  <a:lnTo>
                    <a:pt x="142163" y="476961"/>
                  </a:lnTo>
                  <a:lnTo>
                    <a:pt x="138468" y="476961"/>
                  </a:lnTo>
                </a:path>
                <a:path w="528320" h="652779">
                  <a:moveTo>
                    <a:pt x="138468" y="476961"/>
                  </a:moveTo>
                  <a:lnTo>
                    <a:pt x="142163" y="476961"/>
                  </a:lnTo>
                  <a:lnTo>
                    <a:pt x="142163" y="473303"/>
                  </a:lnTo>
                  <a:lnTo>
                    <a:pt x="145859" y="473303"/>
                  </a:lnTo>
                  <a:lnTo>
                    <a:pt x="145859" y="469658"/>
                  </a:lnTo>
                  <a:lnTo>
                    <a:pt x="145859" y="466001"/>
                  </a:lnTo>
                  <a:lnTo>
                    <a:pt x="149542" y="466001"/>
                  </a:lnTo>
                  <a:lnTo>
                    <a:pt x="149542" y="462343"/>
                  </a:lnTo>
                  <a:lnTo>
                    <a:pt x="151396" y="462343"/>
                  </a:lnTo>
                  <a:lnTo>
                    <a:pt x="151396" y="458685"/>
                  </a:lnTo>
                  <a:lnTo>
                    <a:pt x="151396" y="455041"/>
                  </a:lnTo>
                  <a:lnTo>
                    <a:pt x="149542" y="455041"/>
                  </a:lnTo>
                  <a:lnTo>
                    <a:pt x="145859" y="455041"/>
                  </a:lnTo>
                  <a:lnTo>
                    <a:pt x="145859" y="458685"/>
                  </a:lnTo>
                  <a:lnTo>
                    <a:pt x="142163" y="455041"/>
                  </a:lnTo>
                  <a:lnTo>
                    <a:pt x="142163" y="458685"/>
                  </a:lnTo>
                  <a:lnTo>
                    <a:pt x="138468" y="458685"/>
                  </a:lnTo>
                  <a:lnTo>
                    <a:pt x="138468" y="462343"/>
                  </a:lnTo>
                  <a:lnTo>
                    <a:pt x="134772" y="462343"/>
                  </a:lnTo>
                  <a:lnTo>
                    <a:pt x="138468" y="466001"/>
                  </a:lnTo>
                  <a:lnTo>
                    <a:pt x="138468" y="469658"/>
                  </a:lnTo>
                  <a:lnTo>
                    <a:pt x="134772" y="469658"/>
                  </a:lnTo>
                  <a:lnTo>
                    <a:pt x="134772" y="466001"/>
                  </a:lnTo>
                  <a:lnTo>
                    <a:pt x="131089" y="466001"/>
                  </a:lnTo>
                  <a:lnTo>
                    <a:pt x="131089" y="469658"/>
                  </a:lnTo>
                  <a:lnTo>
                    <a:pt x="131089" y="473303"/>
                  </a:lnTo>
                  <a:lnTo>
                    <a:pt x="131089" y="476961"/>
                  </a:lnTo>
                  <a:lnTo>
                    <a:pt x="127393" y="476961"/>
                  </a:lnTo>
                  <a:lnTo>
                    <a:pt x="123697" y="476961"/>
                  </a:lnTo>
                  <a:lnTo>
                    <a:pt x="120002" y="476961"/>
                  </a:lnTo>
                  <a:lnTo>
                    <a:pt x="120002" y="473303"/>
                  </a:lnTo>
                  <a:lnTo>
                    <a:pt x="123697" y="473303"/>
                  </a:lnTo>
                  <a:lnTo>
                    <a:pt x="123697" y="469658"/>
                  </a:lnTo>
                  <a:lnTo>
                    <a:pt x="120002" y="469658"/>
                  </a:lnTo>
                  <a:lnTo>
                    <a:pt x="123697" y="469658"/>
                  </a:lnTo>
                  <a:lnTo>
                    <a:pt x="120002" y="469658"/>
                  </a:lnTo>
                  <a:lnTo>
                    <a:pt x="123697" y="466001"/>
                  </a:lnTo>
                  <a:lnTo>
                    <a:pt x="120002" y="462343"/>
                  </a:lnTo>
                  <a:lnTo>
                    <a:pt x="116319" y="462343"/>
                  </a:lnTo>
                  <a:lnTo>
                    <a:pt x="112623" y="462343"/>
                  </a:lnTo>
                  <a:lnTo>
                    <a:pt x="112623" y="458685"/>
                  </a:lnTo>
                  <a:lnTo>
                    <a:pt x="108927" y="458685"/>
                  </a:lnTo>
                  <a:lnTo>
                    <a:pt x="103390" y="458685"/>
                  </a:lnTo>
                  <a:lnTo>
                    <a:pt x="103390" y="462343"/>
                  </a:lnTo>
                  <a:lnTo>
                    <a:pt x="99694" y="462343"/>
                  </a:lnTo>
                  <a:lnTo>
                    <a:pt x="103390" y="458685"/>
                  </a:lnTo>
                  <a:lnTo>
                    <a:pt x="99694" y="462343"/>
                  </a:lnTo>
                  <a:lnTo>
                    <a:pt x="99694" y="458685"/>
                  </a:lnTo>
                  <a:lnTo>
                    <a:pt x="95999" y="455041"/>
                  </a:lnTo>
                  <a:lnTo>
                    <a:pt x="99694" y="455041"/>
                  </a:lnTo>
                  <a:lnTo>
                    <a:pt x="99694" y="453212"/>
                  </a:lnTo>
                  <a:lnTo>
                    <a:pt x="95999" y="453212"/>
                  </a:lnTo>
                  <a:lnTo>
                    <a:pt x="92316" y="455041"/>
                  </a:lnTo>
                  <a:lnTo>
                    <a:pt x="88620" y="455041"/>
                  </a:lnTo>
                  <a:lnTo>
                    <a:pt x="88620" y="458685"/>
                  </a:lnTo>
                  <a:lnTo>
                    <a:pt x="84924" y="458685"/>
                  </a:lnTo>
                  <a:lnTo>
                    <a:pt x="81229" y="458685"/>
                  </a:lnTo>
                  <a:lnTo>
                    <a:pt x="84924" y="462343"/>
                  </a:lnTo>
                  <a:lnTo>
                    <a:pt x="81229" y="466001"/>
                  </a:lnTo>
                  <a:lnTo>
                    <a:pt x="81229" y="462343"/>
                  </a:lnTo>
                  <a:lnTo>
                    <a:pt x="81229" y="466001"/>
                  </a:lnTo>
                  <a:lnTo>
                    <a:pt x="77546" y="466001"/>
                  </a:lnTo>
                  <a:lnTo>
                    <a:pt x="73850" y="466001"/>
                  </a:lnTo>
                  <a:lnTo>
                    <a:pt x="73850" y="462343"/>
                  </a:lnTo>
                  <a:lnTo>
                    <a:pt x="70154" y="462343"/>
                  </a:lnTo>
                  <a:lnTo>
                    <a:pt x="66459" y="466001"/>
                  </a:lnTo>
                  <a:lnTo>
                    <a:pt x="62776" y="466001"/>
                  </a:lnTo>
                  <a:lnTo>
                    <a:pt x="66459" y="462343"/>
                  </a:lnTo>
                  <a:lnTo>
                    <a:pt x="66459" y="458685"/>
                  </a:lnTo>
                  <a:lnTo>
                    <a:pt x="62776" y="462343"/>
                  </a:lnTo>
                  <a:lnTo>
                    <a:pt x="62776" y="458685"/>
                  </a:lnTo>
                  <a:lnTo>
                    <a:pt x="59080" y="458685"/>
                  </a:lnTo>
                  <a:lnTo>
                    <a:pt x="62776" y="458685"/>
                  </a:lnTo>
                  <a:lnTo>
                    <a:pt x="59080" y="458685"/>
                  </a:lnTo>
                  <a:lnTo>
                    <a:pt x="62776" y="455041"/>
                  </a:lnTo>
                  <a:lnTo>
                    <a:pt x="59080" y="455041"/>
                  </a:lnTo>
                  <a:lnTo>
                    <a:pt x="62776" y="455041"/>
                  </a:lnTo>
                  <a:lnTo>
                    <a:pt x="59080" y="453212"/>
                  </a:lnTo>
                  <a:lnTo>
                    <a:pt x="59080" y="455041"/>
                  </a:lnTo>
                  <a:lnTo>
                    <a:pt x="57238" y="455041"/>
                  </a:lnTo>
                  <a:lnTo>
                    <a:pt x="53543" y="453212"/>
                  </a:lnTo>
                  <a:lnTo>
                    <a:pt x="53543" y="455041"/>
                  </a:lnTo>
                  <a:lnTo>
                    <a:pt x="49847" y="455041"/>
                  </a:lnTo>
                  <a:lnTo>
                    <a:pt x="46151" y="458685"/>
                  </a:lnTo>
                  <a:lnTo>
                    <a:pt x="42468" y="455041"/>
                  </a:lnTo>
                  <a:lnTo>
                    <a:pt x="42468" y="458685"/>
                  </a:lnTo>
                  <a:lnTo>
                    <a:pt x="38773" y="458685"/>
                  </a:lnTo>
                  <a:lnTo>
                    <a:pt x="38773" y="462343"/>
                  </a:lnTo>
                  <a:lnTo>
                    <a:pt x="35077" y="462343"/>
                  </a:lnTo>
                  <a:lnTo>
                    <a:pt x="35077" y="458685"/>
                  </a:lnTo>
                  <a:lnTo>
                    <a:pt x="31381" y="458685"/>
                  </a:lnTo>
                  <a:lnTo>
                    <a:pt x="27685" y="462343"/>
                  </a:lnTo>
                  <a:lnTo>
                    <a:pt x="27685" y="458685"/>
                  </a:lnTo>
                  <a:lnTo>
                    <a:pt x="24002" y="458685"/>
                  </a:lnTo>
                  <a:lnTo>
                    <a:pt x="24002" y="462343"/>
                  </a:lnTo>
                  <a:lnTo>
                    <a:pt x="20307" y="462343"/>
                  </a:lnTo>
                  <a:lnTo>
                    <a:pt x="16611" y="458685"/>
                  </a:lnTo>
                  <a:lnTo>
                    <a:pt x="14770" y="462343"/>
                  </a:lnTo>
                  <a:lnTo>
                    <a:pt x="14770" y="458685"/>
                  </a:lnTo>
                  <a:lnTo>
                    <a:pt x="14770" y="455041"/>
                  </a:lnTo>
                  <a:lnTo>
                    <a:pt x="16611" y="453212"/>
                  </a:lnTo>
                  <a:lnTo>
                    <a:pt x="20307" y="453212"/>
                  </a:lnTo>
                  <a:lnTo>
                    <a:pt x="20307" y="449554"/>
                  </a:lnTo>
                  <a:lnTo>
                    <a:pt x="20307" y="445897"/>
                  </a:lnTo>
                  <a:lnTo>
                    <a:pt x="16611" y="445897"/>
                  </a:lnTo>
                  <a:lnTo>
                    <a:pt x="16611" y="442239"/>
                  </a:lnTo>
                  <a:lnTo>
                    <a:pt x="16611" y="445897"/>
                  </a:lnTo>
                  <a:lnTo>
                    <a:pt x="14770" y="445897"/>
                  </a:lnTo>
                  <a:lnTo>
                    <a:pt x="14770" y="442239"/>
                  </a:lnTo>
                  <a:lnTo>
                    <a:pt x="14770" y="438594"/>
                  </a:lnTo>
                  <a:lnTo>
                    <a:pt x="14770" y="442239"/>
                  </a:lnTo>
                  <a:lnTo>
                    <a:pt x="11074" y="438594"/>
                  </a:lnTo>
                  <a:lnTo>
                    <a:pt x="7378" y="442239"/>
                  </a:lnTo>
                  <a:lnTo>
                    <a:pt x="7378" y="438594"/>
                  </a:lnTo>
                  <a:lnTo>
                    <a:pt x="11074" y="438594"/>
                  </a:lnTo>
                  <a:lnTo>
                    <a:pt x="7378" y="438594"/>
                  </a:lnTo>
                  <a:lnTo>
                    <a:pt x="3695" y="438594"/>
                  </a:lnTo>
                  <a:lnTo>
                    <a:pt x="3695" y="434936"/>
                  </a:lnTo>
                  <a:lnTo>
                    <a:pt x="0" y="434936"/>
                  </a:lnTo>
                  <a:lnTo>
                    <a:pt x="0" y="431279"/>
                  </a:lnTo>
                  <a:lnTo>
                    <a:pt x="3695" y="431279"/>
                  </a:lnTo>
                  <a:lnTo>
                    <a:pt x="7378" y="431279"/>
                  </a:lnTo>
                  <a:lnTo>
                    <a:pt x="7378" y="427621"/>
                  </a:lnTo>
                  <a:lnTo>
                    <a:pt x="3695" y="427621"/>
                  </a:lnTo>
                  <a:lnTo>
                    <a:pt x="7378" y="423964"/>
                  </a:lnTo>
                  <a:lnTo>
                    <a:pt x="11074" y="423964"/>
                  </a:lnTo>
                  <a:lnTo>
                    <a:pt x="11074" y="420319"/>
                  </a:lnTo>
                  <a:lnTo>
                    <a:pt x="14770" y="420319"/>
                  </a:lnTo>
                </a:path>
                <a:path w="528320" h="652779">
                  <a:moveTo>
                    <a:pt x="14770" y="420319"/>
                  </a:moveTo>
                  <a:lnTo>
                    <a:pt x="11074" y="420319"/>
                  </a:lnTo>
                  <a:lnTo>
                    <a:pt x="11074" y="416661"/>
                  </a:lnTo>
                  <a:lnTo>
                    <a:pt x="14770" y="416661"/>
                  </a:lnTo>
                  <a:lnTo>
                    <a:pt x="14770" y="413004"/>
                  </a:lnTo>
                  <a:lnTo>
                    <a:pt x="14770" y="409346"/>
                  </a:lnTo>
                  <a:lnTo>
                    <a:pt x="16611" y="409346"/>
                  </a:lnTo>
                  <a:lnTo>
                    <a:pt x="20307" y="409346"/>
                  </a:lnTo>
                  <a:lnTo>
                    <a:pt x="20307" y="407517"/>
                  </a:lnTo>
                  <a:lnTo>
                    <a:pt x="24002" y="407517"/>
                  </a:lnTo>
                  <a:lnTo>
                    <a:pt x="20307" y="407517"/>
                  </a:lnTo>
                  <a:lnTo>
                    <a:pt x="20307" y="403872"/>
                  </a:lnTo>
                  <a:lnTo>
                    <a:pt x="20307" y="407517"/>
                  </a:lnTo>
                  <a:lnTo>
                    <a:pt x="20307" y="403872"/>
                  </a:lnTo>
                  <a:lnTo>
                    <a:pt x="24002" y="403872"/>
                  </a:lnTo>
                  <a:lnTo>
                    <a:pt x="24002" y="400215"/>
                  </a:lnTo>
                  <a:lnTo>
                    <a:pt x="24002" y="396557"/>
                  </a:lnTo>
                  <a:lnTo>
                    <a:pt x="20307" y="396557"/>
                  </a:lnTo>
                  <a:lnTo>
                    <a:pt x="20307" y="392899"/>
                  </a:lnTo>
                  <a:lnTo>
                    <a:pt x="20307" y="389242"/>
                  </a:lnTo>
                  <a:lnTo>
                    <a:pt x="24002" y="389242"/>
                  </a:lnTo>
                  <a:lnTo>
                    <a:pt x="27685" y="389242"/>
                  </a:lnTo>
                  <a:lnTo>
                    <a:pt x="27685" y="385597"/>
                  </a:lnTo>
                  <a:lnTo>
                    <a:pt x="31381" y="385597"/>
                  </a:lnTo>
                  <a:lnTo>
                    <a:pt x="27685" y="385597"/>
                  </a:lnTo>
                  <a:lnTo>
                    <a:pt x="31381" y="385597"/>
                  </a:lnTo>
                  <a:lnTo>
                    <a:pt x="31381" y="381939"/>
                  </a:lnTo>
                  <a:lnTo>
                    <a:pt x="27685" y="381939"/>
                  </a:lnTo>
                  <a:lnTo>
                    <a:pt x="24002" y="385597"/>
                  </a:lnTo>
                  <a:lnTo>
                    <a:pt x="24002" y="381939"/>
                  </a:lnTo>
                  <a:lnTo>
                    <a:pt x="27685" y="381939"/>
                  </a:lnTo>
                  <a:lnTo>
                    <a:pt x="31381" y="381939"/>
                  </a:lnTo>
                  <a:lnTo>
                    <a:pt x="35077" y="381939"/>
                  </a:lnTo>
                  <a:lnTo>
                    <a:pt x="35077" y="378282"/>
                  </a:lnTo>
                  <a:lnTo>
                    <a:pt x="35077" y="374624"/>
                  </a:lnTo>
                  <a:lnTo>
                    <a:pt x="35077" y="370967"/>
                  </a:lnTo>
                  <a:lnTo>
                    <a:pt x="38773" y="370967"/>
                  </a:lnTo>
                  <a:lnTo>
                    <a:pt x="38773" y="374624"/>
                  </a:lnTo>
                  <a:lnTo>
                    <a:pt x="42468" y="374624"/>
                  </a:lnTo>
                  <a:lnTo>
                    <a:pt x="46151" y="378282"/>
                  </a:lnTo>
                  <a:lnTo>
                    <a:pt x="46151" y="381939"/>
                  </a:lnTo>
                  <a:lnTo>
                    <a:pt x="49847" y="381939"/>
                  </a:lnTo>
                  <a:lnTo>
                    <a:pt x="53543" y="381939"/>
                  </a:lnTo>
                  <a:lnTo>
                    <a:pt x="70154" y="381939"/>
                  </a:lnTo>
                  <a:lnTo>
                    <a:pt x="70154" y="385597"/>
                  </a:lnTo>
                  <a:lnTo>
                    <a:pt x="66459" y="385597"/>
                  </a:lnTo>
                  <a:lnTo>
                    <a:pt x="70154" y="385597"/>
                  </a:lnTo>
                  <a:lnTo>
                    <a:pt x="66459" y="385597"/>
                  </a:lnTo>
                  <a:lnTo>
                    <a:pt x="70154" y="389242"/>
                  </a:lnTo>
                  <a:lnTo>
                    <a:pt x="73850" y="392899"/>
                  </a:lnTo>
                  <a:lnTo>
                    <a:pt x="77546" y="385597"/>
                  </a:lnTo>
                  <a:lnTo>
                    <a:pt x="81229" y="385597"/>
                  </a:lnTo>
                  <a:lnTo>
                    <a:pt x="81229" y="381939"/>
                  </a:lnTo>
                  <a:lnTo>
                    <a:pt x="81229" y="378282"/>
                  </a:lnTo>
                  <a:lnTo>
                    <a:pt x="84924" y="378282"/>
                  </a:lnTo>
                  <a:lnTo>
                    <a:pt x="84924" y="374624"/>
                  </a:lnTo>
                  <a:lnTo>
                    <a:pt x="88620" y="370967"/>
                  </a:lnTo>
                  <a:lnTo>
                    <a:pt x="92316" y="370967"/>
                  </a:lnTo>
                  <a:lnTo>
                    <a:pt x="92316" y="367322"/>
                  </a:lnTo>
                  <a:lnTo>
                    <a:pt x="95999" y="367322"/>
                  </a:lnTo>
                  <a:lnTo>
                    <a:pt x="95999" y="365493"/>
                  </a:lnTo>
                  <a:lnTo>
                    <a:pt x="92316" y="365493"/>
                  </a:lnTo>
                  <a:lnTo>
                    <a:pt x="95999" y="365493"/>
                  </a:lnTo>
                  <a:lnTo>
                    <a:pt x="95999" y="361835"/>
                  </a:lnTo>
                  <a:lnTo>
                    <a:pt x="99694" y="361835"/>
                  </a:lnTo>
                  <a:lnTo>
                    <a:pt x="99694" y="358178"/>
                  </a:lnTo>
                  <a:lnTo>
                    <a:pt x="103390" y="358178"/>
                  </a:lnTo>
                  <a:lnTo>
                    <a:pt x="105232" y="358178"/>
                  </a:lnTo>
                  <a:lnTo>
                    <a:pt x="108927" y="358178"/>
                  </a:lnTo>
                  <a:lnTo>
                    <a:pt x="108927" y="361835"/>
                  </a:lnTo>
                  <a:lnTo>
                    <a:pt x="108927" y="358178"/>
                  </a:lnTo>
                  <a:lnTo>
                    <a:pt x="108927" y="354520"/>
                  </a:lnTo>
                  <a:lnTo>
                    <a:pt x="108927" y="350875"/>
                  </a:lnTo>
                  <a:lnTo>
                    <a:pt x="105232" y="347218"/>
                  </a:lnTo>
                  <a:lnTo>
                    <a:pt x="105232" y="343560"/>
                  </a:lnTo>
                  <a:lnTo>
                    <a:pt x="103390" y="343560"/>
                  </a:lnTo>
                  <a:lnTo>
                    <a:pt x="99694" y="343560"/>
                  </a:lnTo>
                  <a:lnTo>
                    <a:pt x="99694" y="339902"/>
                  </a:lnTo>
                  <a:lnTo>
                    <a:pt x="95999" y="339902"/>
                  </a:lnTo>
                  <a:lnTo>
                    <a:pt x="95999" y="336257"/>
                  </a:lnTo>
                  <a:lnTo>
                    <a:pt x="99694" y="336257"/>
                  </a:lnTo>
                  <a:lnTo>
                    <a:pt x="92316" y="332600"/>
                  </a:lnTo>
                  <a:lnTo>
                    <a:pt x="84924" y="325285"/>
                  </a:lnTo>
                  <a:lnTo>
                    <a:pt x="77546" y="321627"/>
                  </a:lnTo>
                  <a:lnTo>
                    <a:pt x="70154" y="319798"/>
                  </a:lnTo>
                  <a:lnTo>
                    <a:pt x="57238" y="312496"/>
                  </a:lnTo>
                  <a:lnTo>
                    <a:pt x="57238" y="308838"/>
                  </a:lnTo>
                  <a:lnTo>
                    <a:pt x="53543" y="308838"/>
                  </a:lnTo>
                  <a:lnTo>
                    <a:pt x="49847" y="308838"/>
                  </a:lnTo>
                  <a:lnTo>
                    <a:pt x="49847" y="312496"/>
                  </a:lnTo>
                  <a:lnTo>
                    <a:pt x="49847" y="308838"/>
                  </a:lnTo>
                  <a:lnTo>
                    <a:pt x="49847" y="305181"/>
                  </a:lnTo>
                  <a:lnTo>
                    <a:pt x="46151" y="305181"/>
                  </a:lnTo>
                  <a:lnTo>
                    <a:pt x="46151" y="301536"/>
                  </a:lnTo>
                  <a:lnTo>
                    <a:pt x="49847" y="301536"/>
                  </a:lnTo>
                  <a:lnTo>
                    <a:pt x="46151" y="297878"/>
                  </a:lnTo>
                  <a:lnTo>
                    <a:pt x="49847" y="297878"/>
                  </a:lnTo>
                  <a:lnTo>
                    <a:pt x="46151" y="297878"/>
                  </a:lnTo>
                  <a:lnTo>
                    <a:pt x="49847" y="297878"/>
                  </a:lnTo>
                  <a:lnTo>
                    <a:pt x="49847" y="294220"/>
                  </a:lnTo>
                  <a:lnTo>
                    <a:pt x="53543" y="290563"/>
                  </a:lnTo>
                  <a:lnTo>
                    <a:pt x="53543" y="286905"/>
                  </a:lnTo>
                  <a:lnTo>
                    <a:pt x="57238" y="286905"/>
                  </a:lnTo>
                  <a:lnTo>
                    <a:pt x="59080" y="286905"/>
                  </a:lnTo>
                  <a:lnTo>
                    <a:pt x="59080" y="283260"/>
                  </a:lnTo>
                  <a:lnTo>
                    <a:pt x="62776" y="279603"/>
                  </a:lnTo>
                  <a:lnTo>
                    <a:pt x="62776" y="275945"/>
                  </a:lnTo>
                  <a:lnTo>
                    <a:pt x="62776" y="274116"/>
                  </a:lnTo>
                  <a:lnTo>
                    <a:pt x="66459" y="274116"/>
                  </a:lnTo>
                  <a:lnTo>
                    <a:pt x="66459" y="275945"/>
                  </a:lnTo>
                  <a:lnTo>
                    <a:pt x="66459" y="274116"/>
                  </a:lnTo>
                  <a:lnTo>
                    <a:pt x="70154" y="274116"/>
                  </a:lnTo>
                  <a:lnTo>
                    <a:pt x="66459" y="270459"/>
                  </a:lnTo>
                  <a:lnTo>
                    <a:pt x="66459" y="274116"/>
                  </a:lnTo>
                  <a:lnTo>
                    <a:pt x="66459" y="270459"/>
                  </a:lnTo>
                  <a:lnTo>
                    <a:pt x="66459" y="274116"/>
                  </a:lnTo>
                  <a:lnTo>
                    <a:pt x="62776" y="274116"/>
                  </a:lnTo>
                  <a:lnTo>
                    <a:pt x="66459" y="270459"/>
                  </a:lnTo>
                  <a:lnTo>
                    <a:pt x="66459" y="266814"/>
                  </a:lnTo>
                  <a:lnTo>
                    <a:pt x="70154" y="266814"/>
                  </a:lnTo>
                  <a:lnTo>
                    <a:pt x="70154" y="270459"/>
                  </a:lnTo>
                  <a:lnTo>
                    <a:pt x="70154" y="266814"/>
                  </a:lnTo>
                  <a:lnTo>
                    <a:pt x="73850" y="270459"/>
                  </a:lnTo>
                  <a:lnTo>
                    <a:pt x="77546" y="270459"/>
                  </a:lnTo>
                </a:path>
                <a:path w="528320" h="652779">
                  <a:moveTo>
                    <a:pt x="77546" y="270459"/>
                  </a:moveTo>
                  <a:lnTo>
                    <a:pt x="81229" y="270459"/>
                  </a:lnTo>
                  <a:lnTo>
                    <a:pt x="81229" y="266814"/>
                  </a:lnTo>
                  <a:lnTo>
                    <a:pt x="81229" y="263156"/>
                  </a:lnTo>
                  <a:lnTo>
                    <a:pt x="81229" y="259499"/>
                  </a:lnTo>
                  <a:lnTo>
                    <a:pt x="84924" y="259499"/>
                  </a:lnTo>
                  <a:lnTo>
                    <a:pt x="88620" y="255841"/>
                  </a:lnTo>
                  <a:lnTo>
                    <a:pt x="92316" y="252183"/>
                  </a:lnTo>
                  <a:lnTo>
                    <a:pt x="95999" y="252183"/>
                  </a:lnTo>
                  <a:lnTo>
                    <a:pt x="92316" y="255841"/>
                  </a:lnTo>
                  <a:lnTo>
                    <a:pt x="99694" y="255841"/>
                  </a:lnTo>
                  <a:lnTo>
                    <a:pt x="103390" y="255841"/>
                  </a:lnTo>
                  <a:lnTo>
                    <a:pt x="105232" y="255841"/>
                  </a:lnTo>
                  <a:lnTo>
                    <a:pt x="108927" y="259499"/>
                  </a:lnTo>
                  <a:lnTo>
                    <a:pt x="112623" y="259499"/>
                  </a:lnTo>
                  <a:lnTo>
                    <a:pt x="116319" y="252183"/>
                  </a:lnTo>
                  <a:lnTo>
                    <a:pt x="120002" y="248539"/>
                  </a:lnTo>
                  <a:lnTo>
                    <a:pt x="123697" y="248539"/>
                  </a:lnTo>
                  <a:lnTo>
                    <a:pt x="123697" y="244881"/>
                  </a:lnTo>
                  <a:lnTo>
                    <a:pt x="127393" y="244881"/>
                  </a:lnTo>
                  <a:lnTo>
                    <a:pt x="127393" y="241223"/>
                  </a:lnTo>
                  <a:lnTo>
                    <a:pt x="131089" y="244881"/>
                  </a:lnTo>
                  <a:lnTo>
                    <a:pt x="131089" y="248539"/>
                  </a:lnTo>
                  <a:lnTo>
                    <a:pt x="134772" y="248539"/>
                  </a:lnTo>
                  <a:lnTo>
                    <a:pt x="138468" y="248539"/>
                  </a:lnTo>
                  <a:lnTo>
                    <a:pt x="138468" y="244881"/>
                  </a:lnTo>
                  <a:lnTo>
                    <a:pt x="142163" y="244881"/>
                  </a:lnTo>
                  <a:lnTo>
                    <a:pt x="138468" y="244881"/>
                  </a:lnTo>
                  <a:lnTo>
                    <a:pt x="138468" y="241223"/>
                  </a:lnTo>
                  <a:lnTo>
                    <a:pt x="142163" y="241223"/>
                  </a:lnTo>
                  <a:lnTo>
                    <a:pt x="142163" y="237566"/>
                  </a:lnTo>
                  <a:lnTo>
                    <a:pt x="138468" y="237566"/>
                  </a:lnTo>
                  <a:lnTo>
                    <a:pt x="142163" y="237566"/>
                  </a:lnTo>
                  <a:lnTo>
                    <a:pt x="142163" y="233921"/>
                  </a:lnTo>
                  <a:lnTo>
                    <a:pt x="145859" y="233921"/>
                  </a:lnTo>
                  <a:lnTo>
                    <a:pt x="142163" y="233921"/>
                  </a:lnTo>
                  <a:lnTo>
                    <a:pt x="145859" y="233921"/>
                  </a:lnTo>
                  <a:lnTo>
                    <a:pt x="149542" y="233921"/>
                  </a:lnTo>
                  <a:lnTo>
                    <a:pt x="149542" y="237566"/>
                  </a:lnTo>
                  <a:lnTo>
                    <a:pt x="151396" y="237566"/>
                  </a:lnTo>
                  <a:lnTo>
                    <a:pt x="151396" y="241223"/>
                  </a:lnTo>
                  <a:lnTo>
                    <a:pt x="155092" y="241223"/>
                  </a:lnTo>
                  <a:lnTo>
                    <a:pt x="158775" y="241223"/>
                  </a:lnTo>
                  <a:lnTo>
                    <a:pt x="162471" y="241223"/>
                  </a:lnTo>
                  <a:lnTo>
                    <a:pt x="162471" y="237566"/>
                  </a:lnTo>
                  <a:lnTo>
                    <a:pt x="162471" y="233921"/>
                  </a:lnTo>
                  <a:lnTo>
                    <a:pt x="162471" y="230263"/>
                  </a:lnTo>
                  <a:lnTo>
                    <a:pt x="162471" y="228434"/>
                  </a:lnTo>
                  <a:lnTo>
                    <a:pt x="166166" y="228434"/>
                  </a:lnTo>
                  <a:lnTo>
                    <a:pt x="166166" y="224777"/>
                  </a:lnTo>
                  <a:lnTo>
                    <a:pt x="162471" y="224777"/>
                  </a:lnTo>
                  <a:lnTo>
                    <a:pt x="166166" y="224777"/>
                  </a:lnTo>
                  <a:lnTo>
                    <a:pt x="162471" y="224777"/>
                  </a:lnTo>
                  <a:lnTo>
                    <a:pt x="166166" y="221119"/>
                  </a:lnTo>
                  <a:lnTo>
                    <a:pt x="162471" y="221119"/>
                  </a:lnTo>
                  <a:lnTo>
                    <a:pt x="162471" y="217462"/>
                  </a:lnTo>
                  <a:lnTo>
                    <a:pt x="166166" y="217462"/>
                  </a:lnTo>
                  <a:lnTo>
                    <a:pt x="166166" y="213817"/>
                  </a:lnTo>
                  <a:lnTo>
                    <a:pt x="169862" y="213817"/>
                  </a:lnTo>
                  <a:lnTo>
                    <a:pt x="166166" y="213817"/>
                  </a:lnTo>
                  <a:lnTo>
                    <a:pt x="162471" y="213817"/>
                  </a:lnTo>
                  <a:lnTo>
                    <a:pt x="158775" y="210159"/>
                  </a:lnTo>
                  <a:lnTo>
                    <a:pt x="158775" y="206502"/>
                  </a:lnTo>
                  <a:lnTo>
                    <a:pt x="158775" y="210159"/>
                  </a:lnTo>
                  <a:lnTo>
                    <a:pt x="158775" y="206502"/>
                  </a:lnTo>
                  <a:lnTo>
                    <a:pt x="158775" y="202844"/>
                  </a:lnTo>
                  <a:lnTo>
                    <a:pt x="155092" y="199186"/>
                  </a:lnTo>
                  <a:lnTo>
                    <a:pt x="158775" y="199186"/>
                  </a:lnTo>
                  <a:lnTo>
                    <a:pt x="158775" y="195541"/>
                  </a:lnTo>
                  <a:lnTo>
                    <a:pt x="162471" y="195541"/>
                  </a:lnTo>
                  <a:lnTo>
                    <a:pt x="166166" y="184569"/>
                  </a:lnTo>
                  <a:lnTo>
                    <a:pt x="158775" y="179095"/>
                  </a:lnTo>
                  <a:lnTo>
                    <a:pt x="158775" y="175437"/>
                  </a:lnTo>
                  <a:lnTo>
                    <a:pt x="162471" y="175437"/>
                  </a:lnTo>
                  <a:lnTo>
                    <a:pt x="177241" y="153504"/>
                  </a:lnTo>
                  <a:lnTo>
                    <a:pt x="184632" y="146202"/>
                  </a:lnTo>
                  <a:lnTo>
                    <a:pt x="188315" y="138887"/>
                  </a:lnTo>
                  <a:lnTo>
                    <a:pt x="177241" y="137058"/>
                  </a:lnTo>
                  <a:lnTo>
                    <a:pt x="177241" y="133400"/>
                  </a:lnTo>
                  <a:lnTo>
                    <a:pt x="184632" y="118783"/>
                  </a:lnTo>
                  <a:lnTo>
                    <a:pt x="188315" y="115125"/>
                  </a:lnTo>
                  <a:lnTo>
                    <a:pt x="192011" y="111480"/>
                  </a:lnTo>
                  <a:lnTo>
                    <a:pt x="197548" y="100507"/>
                  </a:lnTo>
                  <a:lnTo>
                    <a:pt x="201244" y="96862"/>
                  </a:lnTo>
                  <a:lnTo>
                    <a:pt x="193865" y="93205"/>
                  </a:lnTo>
                  <a:lnTo>
                    <a:pt x="192011" y="96862"/>
                  </a:lnTo>
                  <a:lnTo>
                    <a:pt x="188315" y="96862"/>
                  </a:lnTo>
                  <a:lnTo>
                    <a:pt x="184632" y="96862"/>
                  </a:lnTo>
                  <a:lnTo>
                    <a:pt x="184632" y="93205"/>
                  </a:lnTo>
                  <a:lnTo>
                    <a:pt x="180936" y="93205"/>
                  </a:lnTo>
                  <a:lnTo>
                    <a:pt x="180936" y="91376"/>
                  </a:lnTo>
                  <a:lnTo>
                    <a:pt x="177241" y="91376"/>
                  </a:lnTo>
                  <a:lnTo>
                    <a:pt x="177241" y="93205"/>
                  </a:lnTo>
                  <a:lnTo>
                    <a:pt x="177241" y="91376"/>
                  </a:lnTo>
                  <a:lnTo>
                    <a:pt x="177241" y="87718"/>
                  </a:lnTo>
                  <a:lnTo>
                    <a:pt x="173545" y="87718"/>
                  </a:lnTo>
                  <a:lnTo>
                    <a:pt x="173545" y="84061"/>
                  </a:lnTo>
                  <a:lnTo>
                    <a:pt x="169862" y="84061"/>
                  </a:lnTo>
                  <a:lnTo>
                    <a:pt x="169862" y="80416"/>
                  </a:lnTo>
                  <a:lnTo>
                    <a:pt x="166166" y="80416"/>
                  </a:lnTo>
                  <a:lnTo>
                    <a:pt x="169862" y="80416"/>
                  </a:lnTo>
                  <a:lnTo>
                    <a:pt x="169862" y="76758"/>
                  </a:lnTo>
                  <a:lnTo>
                    <a:pt x="169862" y="73101"/>
                  </a:lnTo>
                  <a:lnTo>
                    <a:pt x="173545" y="69443"/>
                  </a:lnTo>
                  <a:lnTo>
                    <a:pt x="169862" y="65786"/>
                  </a:lnTo>
                  <a:lnTo>
                    <a:pt x="173545" y="62141"/>
                  </a:lnTo>
                  <a:lnTo>
                    <a:pt x="173545" y="65786"/>
                  </a:lnTo>
                  <a:lnTo>
                    <a:pt x="177241" y="65786"/>
                  </a:lnTo>
                  <a:lnTo>
                    <a:pt x="180936" y="65786"/>
                  </a:lnTo>
                  <a:lnTo>
                    <a:pt x="180936" y="69443"/>
                  </a:lnTo>
                  <a:lnTo>
                    <a:pt x="184632" y="69443"/>
                  </a:lnTo>
                  <a:lnTo>
                    <a:pt x="188315" y="69443"/>
                  </a:lnTo>
                  <a:lnTo>
                    <a:pt x="192011" y="73101"/>
                  </a:lnTo>
                  <a:lnTo>
                    <a:pt x="193865" y="76758"/>
                  </a:lnTo>
                  <a:lnTo>
                    <a:pt x="201244" y="73101"/>
                  </a:lnTo>
                  <a:lnTo>
                    <a:pt x="201244" y="69443"/>
                  </a:lnTo>
                  <a:lnTo>
                    <a:pt x="204939" y="65786"/>
                  </a:lnTo>
                  <a:lnTo>
                    <a:pt x="201244" y="65786"/>
                  </a:lnTo>
                  <a:lnTo>
                    <a:pt x="201244" y="62141"/>
                  </a:lnTo>
                  <a:lnTo>
                    <a:pt x="204939" y="62141"/>
                  </a:lnTo>
                  <a:lnTo>
                    <a:pt x="208635" y="62141"/>
                  </a:lnTo>
                  <a:lnTo>
                    <a:pt x="212318" y="62141"/>
                  </a:lnTo>
                  <a:lnTo>
                    <a:pt x="208635" y="58483"/>
                  </a:lnTo>
                  <a:lnTo>
                    <a:pt x="212318" y="54825"/>
                  </a:lnTo>
                  <a:lnTo>
                    <a:pt x="212318" y="58483"/>
                  </a:lnTo>
                  <a:lnTo>
                    <a:pt x="216014" y="58483"/>
                  </a:lnTo>
                  <a:lnTo>
                    <a:pt x="216014" y="54825"/>
                  </a:lnTo>
                  <a:lnTo>
                    <a:pt x="216014" y="51168"/>
                  </a:lnTo>
                </a:path>
                <a:path w="528320" h="652779">
                  <a:moveTo>
                    <a:pt x="216014" y="51168"/>
                  </a:moveTo>
                  <a:lnTo>
                    <a:pt x="219709" y="51168"/>
                  </a:lnTo>
                  <a:lnTo>
                    <a:pt x="223405" y="51168"/>
                  </a:lnTo>
                  <a:lnTo>
                    <a:pt x="223405" y="47510"/>
                  </a:lnTo>
                  <a:lnTo>
                    <a:pt x="223405" y="51168"/>
                  </a:lnTo>
                  <a:lnTo>
                    <a:pt x="227088" y="51168"/>
                  </a:lnTo>
                  <a:lnTo>
                    <a:pt x="223405" y="47510"/>
                  </a:lnTo>
                  <a:lnTo>
                    <a:pt x="227088" y="47510"/>
                  </a:lnTo>
                  <a:lnTo>
                    <a:pt x="227088" y="45681"/>
                  </a:lnTo>
                  <a:lnTo>
                    <a:pt x="230784" y="45681"/>
                  </a:lnTo>
                  <a:lnTo>
                    <a:pt x="227088" y="45681"/>
                  </a:lnTo>
                  <a:lnTo>
                    <a:pt x="230784" y="45681"/>
                  </a:lnTo>
                  <a:lnTo>
                    <a:pt x="227088" y="42037"/>
                  </a:lnTo>
                  <a:lnTo>
                    <a:pt x="230784" y="42037"/>
                  </a:lnTo>
                  <a:lnTo>
                    <a:pt x="227088" y="38379"/>
                  </a:lnTo>
                  <a:lnTo>
                    <a:pt x="227088" y="42037"/>
                  </a:lnTo>
                  <a:lnTo>
                    <a:pt x="227088" y="38379"/>
                  </a:lnTo>
                  <a:lnTo>
                    <a:pt x="230784" y="38379"/>
                  </a:lnTo>
                  <a:lnTo>
                    <a:pt x="230784" y="34721"/>
                  </a:lnTo>
                  <a:lnTo>
                    <a:pt x="234480" y="34721"/>
                  </a:lnTo>
                  <a:lnTo>
                    <a:pt x="234480" y="31064"/>
                  </a:lnTo>
                  <a:lnTo>
                    <a:pt x="238175" y="31064"/>
                  </a:lnTo>
                  <a:lnTo>
                    <a:pt x="240017" y="23761"/>
                  </a:lnTo>
                  <a:lnTo>
                    <a:pt x="243712" y="23761"/>
                  </a:lnTo>
                  <a:lnTo>
                    <a:pt x="243712" y="20104"/>
                  </a:lnTo>
                  <a:lnTo>
                    <a:pt x="251091" y="9144"/>
                  </a:lnTo>
                  <a:lnTo>
                    <a:pt x="254787" y="9144"/>
                  </a:lnTo>
                  <a:lnTo>
                    <a:pt x="254787" y="5486"/>
                  </a:lnTo>
                  <a:lnTo>
                    <a:pt x="258483" y="5486"/>
                  </a:lnTo>
                  <a:lnTo>
                    <a:pt x="262178" y="5486"/>
                  </a:lnTo>
                  <a:lnTo>
                    <a:pt x="262178" y="1828"/>
                  </a:lnTo>
                  <a:lnTo>
                    <a:pt x="262178" y="0"/>
                  </a:lnTo>
                  <a:lnTo>
                    <a:pt x="273253" y="5486"/>
                  </a:lnTo>
                  <a:lnTo>
                    <a:pt x="273253" y="9144"/>
                  </a:lnTo>
                  <a:lnTo>
                    <a:pt x="276948" y="9144"/>
                  </a:lnTo>
                  <a:lnTo>
                    <a:pt x="284327" y="9144"/>
                  </a:lnTo>
                  <a:lnTo>
                    <a:pt x="284327" y="12788"/>
                  </a:lnTo>
                  <a:lnTo>
                    <a:pt x="284327" y="16446"/>
                  </a:lnTo>
                  <a:lnTo>
                    <a:pt x="286169" y="16446"/>
                  </a:lnTo>
                  <a:lnTo>
                    <a:pt x="289864" y="20104"/>
                  </a:lnTo>
                  <a:lnTo>
                    <a:pt x="289864" y="23761"/>
                  </a:lnTo>
                  <a:lnTo>
                    <a:pt x="293560" y="23761"/>
                  </a:lnTo>
                  <a:lnTo>
                    <a:pt x="297256" y="27419"/>
                  </a:lnTo>
                  <a:lnTo>
                    <a:pt x="293560" y="34721"/>
                  </a:lnTo>
                  <a:lnTo>
                    <a:pt x="289864" y="34721"/>
                  </a:lnTo>
                  <a:lnTo>
                    <a:pt x="289864" y="38379"/>
                  </a:lnTo>
                  <a:lnTo>
                    <a:pt x="300939" y="47510"/>
                  </a:lnTo>
                  <a:lnTo>
                    <a:pt x="308330" y="54825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7" name="object 36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382738" y="4792669"/>
              <a:ext cx="251460" cy="181178"/>
            </a:xfrm>
            <a:prstGeom prst="rect">
              <a:avLst/>
            </a:prstGeom>
          </p:spPr>
        </p:pic>
        <p:sp>
          <p:nvSpPr>
            <p:cNvPr id="368" name="object 368"/>
            <p:cNvSpPr/>
            <p:nvPr/>
          </p:nvSpPr>
          <p:spPr>
            <a:xfrm>
              <a:off x="2472418" y="4631040"/>
              <a:ext cx="479425" cy="270510"/>
            </a:xfrm>
            <a:custGeom>
              <a:avLst/>
              <a:gdLst/>
              <a:ahLst/>
              <a:cxnLst/>
              <a:rect l="l" t="t" r="r" b="b"/>
              <a:pathLst>
                <a:path w="479425" h="270510">
                  <a:moveTo>
                    <a:pt x="208953" y="267969"/>
                  </a:moveTo>
                  <a:lnTo>
                    <a:pt x="186766" y="267969"/>
                  </a:lnTo>
                  <a:lnTo>
                    <a:pt x="190461" y="270509"/>
                  </a:lnTo>
                  <a:lnTo>
                    <a:pt x="205257" y="270509"/>
                  </a:lnTo>
                  <a:lnTo>
                    <a:pt x="208953" y="267969"/>
                  </a:lnTo>
                  <a:close/>
                </a:path>
                <a:path w="479425" h="270510">
                  <a:moveTo>
                    <a:pt x="216357" y="267969"/>
                  </a:moveTo>
                  <a:lnTo>
                    <a:pt x="212648" y="267969"/>
                  </a:lnTo>
                  <a:lnTo>
                    <a:pt x="212648" y="270509"/>
                  </a:lnTo>
                  <a:lnTo>
                    <a:pt x="216357" y="267969"/>
                  </a:lnTo>
                  <a:close/>
                </a:path>
                <a:path w="479425" h="270510">
                  <a:moveTo>
                    <a:pt x="220052" y="267969"/>
                  </a:moveTo>
                  <a:lnTo>
                    <a:pt x="216357" y="267969"/>
                  </a:lnTo>
                  <a:lnTo>
                    <a:pt x="216357" y="270509"/>
                  </a:lnTo>
                  <a:lnTo>
                    <a:pt x="220052" y="267969"/>
                  </a:lnTo>
                  <a:close/>
                </a:path>
                <a:path w="479425" h="270510">
                  <a:moveTo>
                    <a:pt x="262585" y="236219"/>
                  </a:moveTo>
                  <a:lnTo>
                    <a:pt x="177520" y="236219"/>
                  </a:lnTo>
                  <a:lnTo>
                    <a:pt x="177520" y="240029"/>
                  </a:lnTo>
                  <a:lnTo>
                    <a:pt x="173824" y="241299"/>
                  </a:lnTo>
                  <a:lnTo>
                    <a:pt x="177520" y="241299"/>
                  </a:lnTo>
                  <a:lnTo>
                    <a:pt x="177520" y="245109"/>
                  </a:lnTo>
                  <a:lnTo>
                    <a:pt x="181216" y="245109"/>
                  </a:lnTo>
                  <a:lnTo>
                    <a:pt x="177520" y="248919"/>
                  </a:lnTo>
                  <a:lnTo>
                    <a:pt x="177520" y="252729"/>
                  </a:lnTo>
                  <a:lnTo>
                    <a:pt x="181216" y="256539"/>
                  </a:lnTo>
                  <a:lnTo>
                    <a:pt x="181216" y="267969"/>
                  </a:lnTo>
                  <a:lnTo>
                    <a:pt x="183070" y="264159"/>
                  </a:lnTo>
                  <a:lnTo>
                    <a:pt x="225602" y="264159"/>
                  </a:lnTo>
                  <a:lnTo>
                    <a:pt x="229298" y="260349"/>
                  </a:lnTo>
                  <a:lnTo>
                    <a:pt x="232994" y="260349"/>
                  </a:lnTo>
                  <a:lnTo>
                    <a:pt x="236689" y="256539"/>
                  </a:lnTo>
                  <a:lnTo>
                    <a:pt x="251485" y="256539"/>
                  </a:lnTo>
                  <a:lnTo>
                    <a:pt x="258889" y="248919"/>
                  </a:lnTo>
                  <a:lnTo>
                    <a:pt x="262585" y="248919"/>
                  </a:lnTo>
                  <a:lnTo>
                    <a:pt x="262585" y="236219"/>
                  </a:lnTo>
                  <a:close/>
                </a:path>
                <a:path w="479425" h="270510">
                  <a:moveTo>
                    <a:pt x="223748" y="264159"/>
                  </a:moveTo>
                  <a:lnTo>
                    <a:pt x="183070" y="264159"/>
                  </a:lnTo>
                  <a:lnTo>
                    <a:pt x="183070" y="267969"/>
                  </a:lnTo>
                  <a:lnTo>
                    <a:pt x="223748" y="267969"/>
                  </a:lnTo>
                  <a:lnTo>
                    <a:pt x="223748" y="264159"/>
                  </a:lnTo>
                  <a:close/>
                </a:path>
                <a:path w="479425" h="270510">
                  <a:moveTo>
                    <a:pt x="225602" y="264159"/>
                  </a:moveTo>
                  <a:lnTo>
                    <a:pt x="223748" y="264159"/>
                  </a:lnTo>
                  <a:lnTo>
                    <a:pt x="225602" y="267969"/>
                  </a:lnTo>
                  <a:lnTo>
                    <a:pt x="225602" y="264159"/>
                  </a:lnTo>
                  <a:close/>
                </a:path>
                <a:path w="479425" h="270510">
                  <a:moveTo>
                    <a:pt x="347649" y="264159"/>
                  </a:moveTo>
                  <a:lnTo>
                    <a:pt x="343954" y="264159"/>
                  </a:lnTo>
                  <a:lnTo>
                    <a:pt x="347649" y="267969"/>
                  </a:lnTo>
                  <a:lnTo>
                    <a:pt x="351345" y="267969"/>
                  </a:lnTo>
                  <a:lnTo>
                    <a:pt x="347649" y="264159"/>
                  </a:lnTo>
                  <a:close/>
                </a:path>
                <a:path w="479425" h="270510">
                  <a:moveTo>
                    <a:pt x="382777" y="224789"/>
                  </a:moveTo>
                  <a:lnTo>
                    <a:pt x="282930" y="224789"/>
                  </a:lnTo>
                  <a:lnTo>
                    <a:pt x="282930" y="228599"/>
                  </a:lnTo>
                  <a:lnTo>
                    <a:pt x="286626" y="228599"/>
                  </a:lnTo>
                  <a:lnTo>
                    <a:pt x="294017" y="232409"/>
                  </a:lnTo>
                  <a:lnTo>
                    <a:pt x="290321" y="240029"/>
                  </a:lnTo>
                  <a:lnTo>
                    <a:pt x="294017" y="240029"/>
                  </a:lnTo>
                  <a:lnTo>
                    <a:pt x="294017" y="241299"/>
                  </a:lnTo>
                  <a:lnTo>
                    <a:pt x="305117" y="245109"/>
                  </a:lnTo>
                  <a:lnTo>
                    <a:pt x="305117" y="248919"/>
                  </a:lnTo>
                  <a:lnTo>
                    <a:pt x="301421" y="248919"/>
                  </a:lnTo>
                  <a:lnTo>
                    <a:pt x="301421" y="260349"/>
                  </a:lnTo>
                  <a:lnTo>
                    <a:pt x="305117" y="264159"/>
                  </a:lnTo>
                  <a:lnTo>
                    <a:pt x="308813" y="264159"/>
                  </a:lnTo>
                  <a:lnTo>
                    <a:pt x="308813" y="260349"/>
                  </a:lnTo>
                  <a:lnTo>
                    <a:pt x="312508" y="260349"/>
                  </a:lnTo>
                  <a:lnTo>
                    <a:pt x="312508" y="256539"/>
                  </a:lnTo>
                  <a:lnTo>
                    <a:pt x="318058" y="256539"/>
                  </a:lnTo>
                  <a:lnTo>
                    <a:pt x="318058" y="252729"/>
                  </a:lnTo>
                  <a:lnTo>
                    <a:pt x="360591" y="252729"/>
                  </a:lnTo>
                  <a:lnTo>
                    <a:pt x="360591" y="248919"/>
                  </a:lnTo>
                  <a:lnTo>
                    <a:pt x="364286" y="245109"/>
                  </a:lnTo>
                  <a:lnTo>
                    <a:pt x="364286" y="240029"/>
                  </a:lnTo>
                  <a:lnTo>
                    <a:pt x="367982" y="236219"/>
                  </a:lnTo>
                  <a:lnTo>
                    <a:pt x="367982" y="232409"/>
                  </a:lnTo>
                  <a:lnTo>
                    <a:pt x="382777" y="232409"/>
                  </a:lnTo>
                  <a:lnTo>
                    <a:pt x="382777" y="224789"/>
                  </a:lnTo>
                  <a:close/>
                </a:path>
                <a:path w="479425" h="270510">
                  <a:moveTo>
                    <a:pt x="355041" y="252729"/>
                  </a:moveTo>
                  <a:lnTo>
                    <a:pt x="321754" y="252729"/>
                  </a:lnTo>
                  <a:lnTo>
                    <a:pt x="321754" y="256539"/>
                  </a:lnTo>
                  <a:lnTo>
                    <a:pt x="329158" y="256539"/>
                  </a:lnTo>
                  <a:lnTo>
                    <a:pt x="332854" y="260349"/>
                  </a:lnTo>
                  <a:lnTo>
                    <a:pt x="340245" y="264159"/>
                  </a:lnTo>
                  <a:lnTo>
                    <a:pt x="351345" y="264159"/>
                  </a:lnTo>
                  <a:lnTo>
                    <a:pt x="351345" y="260349"/>
                  </a:lnTo>
                  <a:lnTo>
                    <a:pt x="355041" y="256539"/>
                  </a:lnTo>
                  <a:lnTo>
                    <a:pt x="355041" y="252729"/>
                  </a:lnTo>
                  <a:close/>
                </a:path>
                <a:path w="479425" h="270510">
                  <a:moveTo>
                    <a:pt x="247789" y="256539"/>
                  </a:moveTo>
                  <a:lnTo>
                    <a:pt x="236689" y="256539"/>
                  </a:lnTo>
                  <a:lnTo>
                    <a:pt x="236689" y="260349"/>
                  </a:lnTo>
                  <a:lnTo>
                    <a:pt x="247789" y="260349"/>
                  </a:lnTo>
                  <a:lnTo>
                    <a:pt x="247789" y="256539"/>
                  </a:lnTo>
                  <a:close/>
                </a:path>
                <a:path w="479425" h="270510">
                  <a:moveTo>
                    <a:pt x="316204" y="256539"/>
                  </a:moveTo>
                  <a:lnTo>
                    <a:pt x="312508" y="256539"/>
                  </a:lnTo>
                  <a:lnTo>
                    <a:pt x="316204" y="260349"/>
                  </a:lnTo>
                  <a:lnTo>
                    <a:pt x="316204" y="256539"/>
                  </a:lnTo>
                  <a:close/>
                </a:path>
                <a:path w="479425" h="270510">
                  <a:moveTo>
                    <a:pt x="144233" y="245109"/>
                  </a:moveTo>
                  <a:lnTo>
                    <a:pt x="136829" y="245109"/>
                  </a:lnTo>
                  <a:lnTo>
                    <a:pt x="144233" y="248919"/>
                  </a:lnTo>
                  <a:lnTo>
                    <a:pt x="144233" y="245109"/>
                  </a:lnTo>
                  <a:close/>
                </a:path>
                <a:path w="479425" h="270510">
                  <a:moveTo>
                    <a:pt x="269976" y="228599"/>
                  </a:moveTo>
                  <a:lnTo>
                    <a:pt x="159029" y="228599"/>
                  </a:lnTo>
                  <a:lnTo>
                    <a:pt x="159029" y="232409"/>
                  </a:lnTo>
                  <a:lnTo>
                    <a:pt x="155333" y="236219"/>
                  </a:lnTo>
                  <a:lnTo>
                    <a:pt x="155333" y="240029"/>
                  </a:lnTo>
                  <a:lnTo>
                    <a:pt x="151625" y="241299"/>
                  </a:lnTo>
                  <a:lnTo>
                    <a:pt x="147929" y="245109"/>
                  </a:lnTo>
                  <a:lnTo>
                    <a:pt x="151625" y="248919"/>
                  </a:lnTo>
                  <a:lnTo>
                    <a:pt x="155333" y="248919"/>
                  </a:lnTo>
                  <a:lnTo>
                    <a:pt x="159029" y="245109"/>
                  </a:lnTo>
                  <a:lnTo>
                    <a:pt x="159029" y="241299"/>
                  </a:lnTo>
                  <a:lnTo>
                    <a:pt x="162725" y="241299"/>
                  </a:lnTo>
                  <a:lnTo>
                    <a:pt x="162725" y="240029"/>
                  </a:lnTo>
                  <a:lnTo>
                    <a:pt x="173824" y="240029"/>
                  </a:lnTo>
                  <a:lnTo>
                    <a:pt x="173824" y="236219"/>
                  </a:lnTo>
                  <a:lnTo>
                    <a:pt x="266280" y="236219"/>
                  </a:lnTo>
                  <a:lnTo>
                    <a:pt x="266280" y="232409"/>
                  </a:lnTo>
                  <a:lnTo>
                    <a:pt x="269976" y="228599"/>
                  </a:lnTo>
                  <a:close/>
                </a:path>
                <a:path w="479425" h="270510">
                  <a:moveTo>
                    <a:pt x="159029" y="228599"/>
                  </a:moveTo>
                  <a:lnTo>
                    <a:pt x="134988" y="228599"/>
                  </a:lnTo>
                  <a:lnTo>
                    <a:pt x="134988" y="232409"/>
                  </a:lnTo>
                  <a:lnTo>
                    <a:pt x="131292" y="232409"/>
                  </a:lnTo>
                  <a:lnTo>
                    <a:pt x="131292" y="236219"/>
                  </a:lnTo>
                  <a:lnTo>
                    <a:pt x="127584" y="236219"/>
                  </a:lnTo>
                  <a:lnTo>
                    <a:pt x="131292" y="240029"/>
                  </a:lnTo>
                  <a:lnTo>
                    <a:pt x="131292" y="245109"/>
                  </a:lnTo>
                  <a:lnTo>
                    <a:pt x="147929" y="245109"/>
                  </a:lnTo>
                  <a:lnTo>
                    <a:pt x="147929" y="241299"/>
                  </a:lnTo>
                  <a:lnTo>
                    <a:pt x="151625" y="241299"/>
                  </a:lnTo>
                  <a:lnTo>
                    <a:pt x="151625" y="240029"/>
                  </a:lnTo>
                  <a:lnTo>
                    <a:pt x="155333" y="240029"/>
                  </a:lnTo>
                  <a:lnTo>
                    <a:pt x="155333" y="232409"/>
                  </a:lnTo>
                  <a:lnTo>
                    <a:pt x="159029" y="228599"/>
                  </a:lnTo>
                  <a:close/>
                </a:path>
                <a:path w="479425" h="270510">
                  <a:moveTo>
                    <a:pt x="177520" y="240029"/>
                  </a:moveTo>
                  <a:lnTo>
                    <a:pt x="173824" y="240029"/>
                  </a:lnTo>
                  <a:lnTo>
                    <a:pt x="173824" y="241299"/>
                  </a:lnTo>
                  <a:lnTo>
                    <a:pt x="177520" y="240029"/>
                  </a:lnTo>
                  <a:close/>
                </a:path>
                <a:path w="479425" h="270510">
                  <a:moveTo>
                    <a:pt x="367982" y="236219"/>
                  </a:moveTo>
                  <a:lnTo>
                    <a:pt x="367982" y="240029"/>
                  </a:lnTo>
                  <a:lnTo>
                    <a:pt x="371690" y="240029"/>
                  </a:lnTo>
                  <a:lnTo>
                    <a:pt x="367982" y="236219"/>
                  </a:lnTo>
                  <a:close/>
                </a:path>
                <a:path w="479425" h="270510">
                  <a:moveTo>
                    <a:pt x="382777" y="232409"/>
                  </a:moveTo>
                  <a:lnTo>
                    <a:pt x="371690" y="232409"/>
                  </a:lnTo>
                  <a:lnTo>
                    <a:pt x="375386" y="236219"/>
                  </a:lnTo>
                  <a:lnTo>
                    <a:pt x="382777" y="236219"/>
                  </a:lnTo>
                  <a:lnTo>
                    <a:pt x="382777" y="232409"/>
                  </a:lnTo>
                  <a:close/>
                </a:path>
                <a:path w="479425" h="270510">
                  <a:moveTo>
                    <a:pt x="393877" y="218439"/>
                  </a:moveTo>
                  <a:lnTo>
                    <a:pt x="140538" y="218439"/>
                  </a:lnTo>
                  <a:lnTo>
                    <a:pt x="140538" y="222249"/>
                  </a:lnTo>
                  <a:lnTo>
                    <a:pt x="136829" y="222249"/>
                  </a:lnTo>
                  <a:lnTo>
                    <a:pt x="136829" y="228599"/>
                  </a:lnTo>
                  <a:lnTo>
                    <a:pt x="271830" y="228599"/>
                  </a:lnTo>
                  <a:lnTo>
                    <a:pt x="271830" y="224789"/>
                  </a:lnTo>
                  <a:lnTo>
                    <a:pt x="386486" y="224789"/>
                  </a:lnTo>
                  <a:lnTo>
                    <a:pt x="393877" y="218439"/>
                  </a:lnTo>
                  <a:close/>
                </a:path>
                <a:path w="479425" h="270510">
                  <a:moveTo>
                    <a:pt x="282930" y="224789"/>
                  </a:moveTo>
                  <a:lnTo>
                    <a:pt x="279222" y="224789"/>
                  </a:lnTo>
                  <a:lnTo>
                    <a:pt x="279222" y="228599"/>
                  </a:lnTo>
                  <a:lnTo>
                    <a:pt x="282930" y="224789"/>
                  </a:lnTo>
                  <a:close/>
                </a:path>
                <a:path w="479425" h="270510">
                  <a:moveTo>
                    <a:pt x="421614" y="214629"/>
                  </a:moveTo>
                  <a:lnTo>
                    <a:pt x="144233" y="214629"/>
                  </a:lnTo>
                  <a:lnTo>
                    <a:pt x="144233" y="218439"/>
                  </a:lnTo>
                  <a:lnTo>
                    <a:pt x="397573" y="218439"/>
                  </a:lnTo>
                  <a:lnTo>
                    <a:pt x="393877" y="222249"/>
                  </a:lnTo>
                  <a:lnTo>
                    <a:pt x="406819" y="222249"/>
                  </a:lnTo>
                  <a:lnTo>
                    <a:pt x="410514" y="224789"/>
                  </a:lnTo>
                  <a:lnTo>
                    <a:pt x="414223" y="224789"/>
                  </a:lnTo>
                  <a:lnTo>
                    <a:pt x="417918" y="218439"/>
                  </a:lnTo>
                  <a:lnTo>
                    <a:pt x="421614" y="214629"/>
                  </a:lnTo>
                  <a:close/>
                </a:path>
                <a:path w="479425" h="270510">
                  <a:moveTo>
                    <a:pt x="425310" y="210819"/>
                  </a:moveTo>
                  <a:lnTo>
                    <a:pt x="147929" y="210819"/>
                  </a:lnTo>
                  <a:lnTo>
                    <a:pt x="147929" y="214629"/>
                  </a:lnTo>
                  <a:lnTo>
                    <a:pt x="425310" y="214629"/>
                  </a:lnTo>
                  <a:lnTo>
                    <a:pt x="425310" y="210819"/>
                  </a:lnTo>
                  <a:close/>
                </a:path>
                <a:path w="479425" h="270510">
                  <a:moveTo>
                    <a:pt x="440105" y="207009"/>
                  </a:moveTo>
                  <a:lnTo>
                    <a:pt x="429018" y="207009"/>
                  </a:lnTo>
                  <a:lnTo>
                    <a:pt x="432714" y="210819"/>
                  </a:lnTo>
                  <a:lnTo>
                    <a:pt x="432714" y="214629"/>
                  </a:lnTo>
                  <a:lnTo>
                    <a:pt x="440105" y="214629"/>
                  </a:lnTo>
                  <a:lnTo>
                    <a:pt x="440105" y="207009"/>
                  </a:lnTo>
                  <a:close/>
                </a:path>
                <a:path w="479425" h="270510">
                  <a:moveTo>
                    <a:pt x="443801" y="199389"/>
                  </a:moveTo>
                  <a:lnTo>
                    <a:pt x="105397" y="199389"/>
                  </a:lnTo>
                  <a:lnTo>
                    <a:pt x="109092" y="203199"/>
                  </a:lnTo>
                  <a:lnTo>
                    <a:pt x="144233" y="203199"/>
                  </a:lnTo>
                  <a:lnTo>
                    <a:pt x="144233" y="210819"/>
                  </a:lnTo>
                  <a:lnTo>
                    <a:pt x="429018" y="210819"/>
                  </a:lnTo>
                  <a:lnTo>
                    <a:pt x="429018" y="207009"/>
                  </a:lnTo>
                  <a:lnTo>
                    <a:pt x="443801" y="207009"/>
                  </a:lnTo>
                  <a:lnTo>
                    <a:pt x="443801" y="199389"/>
                  </a:lnTo>
                  <a:close/>
                </a:path>
                <a:path w="479425" h="270510">
                  <a:moveTo>
                    <a:pt x="140538" y="203199"/>
                  </a:moveTo>
                  <a:lnTo>
                    <a:pt x="127584" y="203199"/>
                  </a:lnTo>
                  <a:lnTo>
                    <a:pt x="131292" y="207009"/>
                  </a:lnTo>
                  <a:lnTo>
                    <a:pt x="140538" y="207009"/>
                  </a:lnTo>
                  <a:lnTo>
                    <a:pt x="140538" y="203199"/>
                  </a:lnTo>
                  <a:close/>
                </a:path>
                <a:path w="479425" h="270510">
                  <a:moveTo>
                    <a:pt x="464146" y="194309"/>
                  </a:moveTo>
                  <a:lnTo>
                    <a:pt x="98005" y="194309"/>
                  </a:lnTo>
                  <a:lnTo>
                    <a:pt x="101701" y="195579"/>
                  </a:lnTo>
                  <a:lnTo>
                    <a:pt x="105397" y="195579"/>
                  </a:lnTo>
                  <a:lnTo>
                    <a:pt x="101701" y="199389"/>
                  </a:lnTo>
                  <a:lnTo>
                    <a:pt x="451205" y="199389"/>
                  </a:lnTo>
                  <a:lnTo>
                    <a:pt x="451205" y="203199"/>
                  </a:lnTo>
                  <a:lnTo>
                    <a:pt x="453047" y="203199"/>
                  </a:lnTo>
                  <a:lnTo>
                    <a:pt x="453047" y="207009"/>
                  </a:lnTo>
                  <a:lnTo>
                    <a:pt x="464146" y="207009"/>
                  </a:lnTo>
                  <a:lnTo>
                    <a:pt x="464146" y="194309"/>
                  </a:lnTo>
                  <a:close/>
                </a:path>
                <a:path w="479425" h="270510">
                  <a:moveTo>
                    <a:pt x="35128" y="190499"/>
                  </a:moveTo>
                  <a:lnTo>
                    <a:pt x="31432" y="190499"/>
                  </a:lnTo>
                  <a:lnTo>
                    <a:pt x="31432" y="194309"/>
                  </a:lnTo>
                  <a:lnTo>
                    <a:pt x="35128" y="194309"/>
                  </a:lnTo>
                  <a:lnTo>
                    <a:pt x="35128" y="190499"/>
                  </a:lnTo>
                  <a:close/>
                </a:path>
                <a:path w="479425" h="270510">
                  <a:moveTo>
                    <a:pt x="59169" y="190499"/>
                  </a:moveTo>
                  <a:lnTo>
                    <a:pt x="55473" y="190499"/>
                  </a:lnTo>
                  <a:lnTo>
                    <a:pt x="55473" y="194309"/>
                  </a:lnTo>
                  <a:lnTo>
                    <a:pt x="59169" y="194309"/>
                  </a:lnTo>
                  <a:lnTo>
                    <a:pt x="59169" y="190499"/>
                  </a:lnTo>
                  <a:close/>
                </a:path>
                <a:path w="479425" h="270510">
                  <a:moveTo>
                    <a:pt x="73964" y="190499"/>
                  </a:moveTo>
                  <a:lnTo>
                    <a:pt x="66560" y="190499"/>
                  </a:lnTo>
                  <a:lnTo>
                    <a:pt x="66560" y="194309"/>
                  </a:lnTo>
                  <a:lnTo>
                    <a:pt x="73964" y="194309"/>
                  </a:lnTo>
                  <a:lnTo>
                    <a:pt x="73964" y="190499"/>
                  </a:lnTo>
                  <a:close/>
                </a:path>
                <a:path w="479425" h="270510">
                  <a:moveTo>
                    <a:pt x="467842" y="190499"/>
                  </a:moveTo>
                  <a:lnTo>
                    <a:pt x="101701" y="190499"/>
                  </a:lnTo>
                  <a:lnTo>
                    <a:pt x="101701" y="194309"/>
                  </a:lnTo>
                  <a:lnTo>
                    <a:pt x="467842" y="194309"/>
                  </a:lnTo>
                  <a:lnTo>
                    <a:pt x="467842" y="190499"/>
                  </a:lnTo>
                  <a:close/>
                </a:path>
                <a:path w="479425" h="270510">
                  <a:moveTo>
                    <a:pt x="46227" y="186689"/>
                  </a:moveTo>
                  <a:lnTo>
                    <a:pt x="27736" y="186689"/>
                  </a:lnTo>
                  <a:lnTo>
                    <a:pt x="27736" y="190499"/>
                  </a:lnTo>
                  <a:lnTo>
                    <a:pt x="46227" y="190499"/>
                  </a:lnTo>
                  <a:lnTo>
                    <a:pt x="46227" y="186689"/>
                  </a:lnTo>
                  <a:close/>
                </a:path>
                <a:path w="479425" h="270510">
                  <a:moveTo>
                    <a:pt x="77660" y="182879"/>
                  </a:moveTo>
                  <a:lnTo>
                    <a:pt x="24028" y="182879"/>
                  </a:lnTo>
                  <a:lnTo>
                    <a:pt x="24028" y="186689"/>
                  </a:lnTo>
                  <a:lnTo>
                    <a:pt x="46227" y="186689"/>
                  </a:lnTo>
                  <a:lnTo>
                    <a:pt x="46227" y="190499"/>
                  </a:lnTo>
                  <a:lnTo>
                    <a:pt x="77660" y="190499"/>
                  </a:lnTo>
                  <a:lnTo>
                    <a:pt x="77660" y="182879"/>
                  </a:lnTo>
                  <a:close/>
                </a:path>
                <a:path w="479425" h="270510">
                  <a:moveTo>
                    <a:pt x="456755" y="165099"/>
                  </a:moveTo>
                  <a:lnTo>
                    <a:pt x="90601" y="165099"/>
                  </a:lnTo>
                  <a:lnTo>
                    <a:pt x="90601" y="168909"/>
                  </a:lnTo>
                  <a:lnTo>
                    <a:pt x="94310" y="172719"/>
                  </a:lnTo>
                  <a:lnTo>
                    <a:pt x="94310" y="176529"/>
                  </a:lnTo>
                  <a:lnTo>
                    <a:pt x="98005" y="176529"/>
                  </a:lnTo>
                  <a:lnTo>
                    <a:pt x="98005" y="190499"/>
                  </a:lnTo>
                  <a:lnTo>
                    <a:pt x="464146" y="190499"/>
                  </a:lnTo>
                  <a:lnTo>
                    <a:pt x="467842" y="186689"/>
                  </a:lnTo>
                  <a:lnTo>
                    <a:pt x="464146" y="186689"/>
                  </a:lnTo>
                  <a:lnTo>
                    <a:pt x="464146" y="182879"/>
                  </a:lnTo>
                  <a:lnTo>
                    <a:pt x="467842" y="182879"/>
                  </a:lnTo>
                  <a:lnTo>
                    <a:pt x="467842" y="179069"/>
                  </a:lnTo>
                  <a:lnTo>
                    <a:pt x="464146" y="179069"/>
                  </a:lnTo>
                  <a:lnTo>
                    <a:pt x="460451" y="176529"/>
                  </a:lnTo>
                  <a:lnTo>
                    <a:pt x="460451" y="168909"/>
                  </a:lnTo>
                  <a:lnTo>
                    <a:pt x="456755" y="165099"/>
                  </a:lnTo>
                  <a:close/>
                </a:path>
                <a:path w="479425" h="270510">
                  <a:moveTo>
                    <a:pt x="24028" y="182879"/>
                  </a:moveTo>
                  <a:lnTo>
                    <a:pt x="20332" y="182879"/>
                  </a:lnTo>
                  <a:lnTo>
                    <a:pt x="20332" y="186689"/>
                  </a:lnTo>
                  <a:lnTo>
                    <a:pt x="24028" y="186689"/>
                  </a:lnTo>
                  <a:lnTo>
                    <a:pt x="24028" y="182879"/>
                  </a:lnTo>
                  <a:close/>
                </a:path>
                <a:path w="479425" h="270510">
                  <a:moveTo>
                    <a:pt x="81356" y="176529"/>
                  </a:moveTo>
                  <a:lnTo>
                    <a:pt x="0" y="176529"/>
                  </a:lnTo>
                  <a:lnTo>
                    <a:pt x="0" y="179069"/>
                  </a:lnTo>
                  <a:lnTo>
                    <a:pt x="9245" y="179069"/>
                  </a:lnTo>
                  <a:lnTo>
                    <a:pt x="9245" y="182879"/>
                  </a:lnTo>
                  <a:lnTo>
                    <a:pt x="81356" y="182879"/>
                  </a:lnTo>
                  <a:lnTo>
                    <a:pt x="81356" y="176529"/>
                  </a:lnTo>
                  <a:close/>
                </a:path>
                <a:path w="479425" h="270510">
                  <a:moveTo>
                    <a:pt x="88760" y="165099"/>
                  </a:moveTo>
                  <a:lnTo>
                    <a:pt x="5537" y="165099"/>
                  </a:lnTo>
                  <a:lnTo>
                    <a:pt x="5537" y="172719"/>
                  </a:lnTo>
                  <a:lnTo>
                    <a:pt x="1841" y="172719"/>
                  </a:lnTo>
                  <a:lnTo>
                    <a:pt x="1841" y="176529"/>
                  </a:lnTo>
                  <a:lnTo>
                    <a:pt x="85051" y="176529"/>
                  </a:lnTo>
                  <a:lnTo>
                    <a:pt x="85051" y="168909"/>
                  </a:lnTo>
                  <a:lnTo>
                    <a:pt x="88760" y="168909"/>
                  </a:lnTo>
                  <a:lnTo>
                    <a:pt x="88760" y="165099"/>
                  </a:lnTo>
                  <a:close/>
                </a:path>
                <a:path w="479425" h="270510">
                  <a:moveTo>
                    <a:pt x="460451" y="140969"/>
                  </a:moveTo>
                  <a:lnTo>
                    <a:pt x="38823" y="140969"/>
                  </a:lnTo>
                  <a:lnTo>
                    <a:pt x="38823" y="149859"/>
                  </a:lnTo>
                  <a:lnTo>
                    <a:pt x="35128" y="149859"/>
                  </a:lnTo>
                  <a:lnTo>
                    <a:pt x="31432" y="153669"/>
                  </a:lnTo>
                  <a:lnTo>
                    <a:pt x="20332" y="153669"/>
                  </a:lnTo>
                  <a:lnTo>
                    <a:pt x="16636" y="157479"/>
                  </a:lnTo>
                  <a:lnTo>
                    <a:pt x="9245" y="157479"/>
                  </a:lnTo>
                  <a:lnTo>
                    <a:pt x="9245" y="165099"/>
                  </a:lnTo>
                  <a:lnTo>
                    <a:pt x="460451" y="165099"/>
                  </a:lnTo>
                  <a:lnTo>
                    <a:pt x="460451" y="161289"/>
                  </a:lnTo>
                  <a:lnTo>
                    <a:pt x="464146" y="161289"/>
                  </a:lnTo>
                  <a:lnTo>
                    <a:pt x="467842" y="149859"/>
                  </a:lnTo>
                  <a:lnTo>
                    <a:pt x="460451" y="144779"/>
                  </a:lnTo>
                  <a:lnTo>
                    <a:pt x="460451" y="140969"/>
                  </a:lnTo>
                  <a:close/>
                </a:path>
                <a:path w="479425" h="270510">
                  <a:moveTo>
                    <a:pt x="16636" y="153669"/>
                  </a:moveTo>
                  <a:lnTo>
                    <a:pt x="12941" y="153669"/>
                  </a:lnTo>
                  <a:lnTo>
                    <a:pt x="12941" y="157479"/>
                  </a:lnTo>
                  <a:lnTo>
                    <a:pt x="16636" y="157479"/>
                  </a:lnTo>
                  <a:lnTo>
                    <a:pt x="16636" y="153669"/>
                  </a:lnTo>
                  <a:close/>
                </a:path>
                <a:path w="479425" h="270510">
                  <a:moveTo>
                    <a:pt x="27736" y="149859"/>
                  </a:moveTo>
                  <a:lnTo>
                    <a:pt x="16636" y="149859"/>
                  </a:lnTo>
                  <a:lnTo>
                    <a:pt x="16636" y="153669"/>
                  </a:lnTo>
                  <a:lnTo>
                    <a:pt x="27736" y="153669"/>
                  </a:lnTo>
                  <a:lnTo>
                    <a:pt x="27736" y="149859"/>
                  </a:lnTo>
                  <a:close/>
                </a:path>
                <a:path w="479425" h="270510">
                  <a:moveTo>
                    <a:pt x="364286" y="115569"/>
                  </a:moveTo>
                  <a:lnTo>
                    <a:pt x="364286" y="119379"/>
                  </a:lnTo>
                  <a:lnTo>
                    <a:pt x="48069" y="119379"/>
                  </a:lnTo>
                  <a:lnTo>
                    <a:pt x="48069" y="123189"/>
                  </a:lnTo>
                  <a:lnTo>
                    <a:pt x="46227" y="126999"/>
                  </a:lnTo>
                  <a:lnTo>
                    <a:pt x="46227" y="130809"/>
                  </a:lnTo>
                  <a:lnTo>
                    <a:pt x="42532" y="130809"/>
                  </a:lnTo>
                  <a:lnTo>
                    <a:pt x="42532" y="140969"/>
                  </a:lnTo>
                  <a:lnTo>
                    <a:pt x="464146" y="140969"/>
                  </a:lnTo>
                  <a:lnTo>
                    <a:pt x="466757" y="137159"/>
                  </a:lnTo>
                  <a:lnTo>
                    <a:pt x="397573" y="137159"/>
                  </a:lnTo>
                  <a:lnTo>
                    <a:pt x="364286" y="115569"/>
                  </a:lnTo>
                  <a:close/>
                </a:path>
                <a:path w="479425" h="270510">
                  <a:moveTo>
                    <a:pt x="406819" y="123189"/>
                  </a:moveTo>
                  <a:lnTo>
                    <a:pt x="397573" y="137159"/>
                  </a:lnTo>
                  <a:lnTo>
                    <a:pt x="466757" y="137159"/>
                  </a:lnTo>
                  <a:lnTo>
                    <a:pt x="471109" y="130809"/>
                  </a:lnTo>
                  <a:lnTo>
                    <a:pt x="425310" y="130809"/>
                  </a:lnTo>
                  <a:lnTo>
                    <a:pt x="419766" y="126999"/>
                  </a:lnTo>
                  <a:lnTo>
                    <a:pt x="410514" y="126999"/>
                  </a:lnTo>
                  <a:lnTo>
                    <a:pt x="406819" y="123189"/>
                  </a:lnTo>
                  <a:close/>
                </a:path>
                <a:path w="479425" h="270510">
                  <a:moveTo>
                    <a:pt x="460451" y="107949"/>
                  </a:moveTo>
                  <a:lnTo>
                    <a:pt x="460451" y="111759"/>
                  </a:lnTo>
                  <a:lnTo>
                    <a:pt x="436410" y="111759"/>
                  </a:lnTo>
                  <a:lnTo>
                    <a:pt x="432714" y="119379"/>
                  </a:lnTo>
                  <a:lnTo>
                    <a:pt x="425310" y="130809"/>
                  </a:lnTo>
                  <a:lnTo>
                    <a:pt x="471109" y="130809"/>
                  </a:lnTo>
                  <a:lnTo>
                    <a:pt x="478942" y="119379"/>
                  </a:lnTo>
                  <a:lnTo>
                    <a:pt x="460451" y="107949"/>
                  </a:lnTo>
                  <a:close/>
                </a:path>
                <a:path w="479425" h="270510">
                  <a:moveTo>
                    <a:pt x="414223" y="123189"/>
                  </a:moveTo>
                  <a:lnTo>
                    <a:pt x="410514" y="126999"/>
                  </a:lnTo>
                  <a:lnTo>
                    <a:pt x="419766" y="126999"/>
                  </a:lnTo>
                  <a:lnTo>
                    <a:pt x="414223" y="123189"/>
                  </a:lnTo>
                  <a:close/>
                </a:path>
                <a:path w="479425" h="270510">
                  <a:moveTo>
                    <a:pt x="70269" y="104139"/>
                  </a:moveTo>
                  <a:lnTo>
                    <a:pt x="66560" y="104139"/>
                  </a:lnTo>
                  <a:lnTo>
                    <a:pt x="66560" y="107949"/>
                  </a:lnTo>
                  <a:lnTo>
                    <a:pt x="62864" y="111759"/>
                  </a:lnTo>
                  <a:lnTo>
                    <a:pt x="55473" y="111759"/>
                  </a:lnTo>
                  <a:lnTo>
                    <a:pt x="51777" y="115569"/>
                  </a:lnTo>
                  <a:lnTo>
                    <a:pt x="51777" y="119379"/>
                  </a:lnTo>
                  <a:lnTo>
                    <a:pt x="364286" y="119379"/>
                  </a:lnTo>
                  <a:lnTo>
                    <a:pt x="361511" y="115569"/>
                  </a:lnTo>
                  <a:lnTo>
                    <a:pt x="343954" y="115569"/>
                  </a:lnTo>
                  <a:lnTo>
                    <a:pt x="336549" y="107949"/>
                  </a:lnTo>
                  <a:lnTo>
                    <a:pt x="70269" y="107949"/>
                  </a:lnTo>
                  <a:lnTo>
                    <a:pt x="70269" y="104139"/>
                  </a:lnTo>
                  <a:close/>
                </a:path>
                <a:path w="479425" h="270510">
                  <a:moveTo>
                    <a:pt x="351345" y="107949"/>
                  </a:moveTo>
                  <a:lnTo>
                    <a:pt x="347649" y="115569"/>
                  </a:lnTo>
                  <a:lnTo>
                    <a:pt x="361511" y="115569"/>
                  </a:lnTo>
                  <a:lnTo>
                    <a:pt x="358736" y="111759"/>
                  </a:lnTo>
                  <a:lnTo>
                    <a:pt x="351345" y="107949"/>
                  </a:lnTo>
                  <a:close/>
                </a:path>
                <a:path w="479425" h="270510">
                  <a:moveTo>
                    <a:pt x="443801" y="99059"/>
                  </a:moveTo>
                  <a:lnTo>
                    <a:pt x="432714" y="111759"/>
                  </a:lnTo>
                  <a:lnTo>
                    <a:pt x="460451" y="111759"/>
                  </a:lnTo>
                  <a:lnTo>
                    <a:pt x="451205" y="104139"/>
                  </a:lnTo>
                  <a:lnTo>
                    <a:pt x="443801" y="99059"/>
                  </a:lnTo>
                  <a:close/>
                </a:path>
                <a:path w="479425" h="270510">
                  <a:moveTo>
                    <a:pt x="316204" y="95249"/>
                  </a:moveTo>
                  <a:lnTo>
                    <a:pt x="312508" y="99059"/>
                  </a:lnTo>
                  <a:lnTo>
                    <a:pt x="81356" y="99059"/>
                  </a:lnTo>
                  <a:lnTo>
                    <a:pt x="81356" y="102869"/>
                  </a:lnTo>
                  <a:lnTo>
                    <a:pt x="77660" y="102869"/>
                  </a:lnTo>
                  <a:lnTo>
                    <a:pt x="77660" y="104139"/>
                  </a:lnTo>
                  <a:lnTo>
                    <a:pt x="73964" y="104139"/>
                  </a:lnTo>
                  <a:lnTo>
                    <a:pt x="73964" y="107949"/>
                  </a:lnTo>
                  <a:lnTo>
                    <a:pt x="336549" y="107949"/>
                  </a:lnTo>
                  <a:lnTo>
                    <a:pt x="325450" y="102869"/>
                  </a:lnTo>
                  <a:lnTo>
                    <a:pt x="320827" y="99059"/>
                  </a:lnTo>
                  <a:lnTo>
                    <a:pt x="85051" y="99059"/>
                  </a:lnTo>
                  <a:lnTo>
                    <a:pt x="85051" y="95249"/>
                  </a:lnTo>
                  <a:lnTo>
                    <a:pt x="316204" y="95249"/>
                  </a:lnTo>
                  <a:close/>
                </a:path>
                <a:path w="479425" h="270510">
                  <a:moveTo>
                    <a:pt x="297713" y="73659"/>
                  </a:moveTo>
                  <a:lnTo>
                    <a:pt x="105397" y="73659"/>
                  </a:lnTo>
                  <a:lnTo>
                    <a:pt x="105397" y="77469"/>
                  </a:lnTo>
                  <a:lnTo>
                    <a:pt x="109092" y="81279"/>
                  </a:lnTo>
                  <a:lnTo>
                    <a:pt x="109092" y="85089"/>
                  </a:lnTo>
                  <a:lnTo>
                    <a:pt x="105397" y="85089"/>
                  </a:lnTo>
                  <a:lnTo>
                    <a:pt x="109092" y="87629"/>
                  </a:lnTo>
                  <a:lnTo>
                    <a:pt x="105397" y="87629"/>
                  </a:lnTo>
                  <a:lnTo>
                    <a:pt x="105397" y="91439"/>
                  </a:lnTo>
                  <a:lnTo>
                    <a:pt x="90601" y="91439"/>
                  </a:lnTo>
                  <a:lnTo>
                    <a:pt x="90601" y="95249"/>
                  </a:lnTo>
                  <a:lnTo>
                    <a:pt x="88760" y="95249"/>
                  </a:lnTo>
                  <a:lnTo>
                    <a:pt x="88760" y="99059"/>
                  </a:lnTo>
                  <a:lnTo>
                    <a:pt x="312508" y="99059"/>
                  </a:lnTo>
                  <a:lnTo>
                    <a:pt x="312508" y="91439"/>
                  </a:lnTo>
                  <a:lnTo>
                    <a:pt x="308813" y="87629"/>
                  </a:lnTo>
                  <a:lnTo>
                    <a:pt x="308813" y="85089"/>
                  </a:lnTo>
                  <a:lnTo>
                    <a:pt x="312508" y="81279"/>
                  </a:lnTo>
                  <a:lnTo>
                    <a:pt x="308813" y="81279"/>
                  </a:lnTo>
                  <a:lnTo>
                    <a:pt x="308813" y="77469"/>
                  </a:lnTo>
                  <a:lnTo>
                    <a:pt x="297713" y="77469"/>
                  </a:lnTo>
                  <a:lnTo>
                    <a:pt x="297713" y="73659"/>
                  </a:lnTo>
                  <a:close/>
                </a:path>
                <a:path w="479425" h="270510">
                  <a:moveTo>
                    <a:pt x="294017" y="66039"/>
                  </a:moveTo>
                  <a:lnTo>
                    <a:pt x="282930" y="66039"/>
                  </a:lnTo>
                  <a:lnTo>
                    <a:pt x="282930" y="69849"/>
                  </a:lnTo>
                  <a:lnTo>
                    <a:pt x="109092" y="69849"/>
                  </a:lnTo>
                  <a:lnTo>
                    <a:pt x="109092" y="73659"/>
                  </a:lnTo>
                  <a:lnTo>
                    <a:pt x="294017" y="73659"/>
                  </a:lnTo>
                  <a:lnTo>
                    <a:pt x="294017" y="66039"/>
                  </a:lnTo>
                  <a:close/>
                </a:path>
                <a:path w="479425" h="270510">
                  <a:moveTo>
                    <a:pt x="275526" y="53339"/>
                  </a:moveTo>
                  <a:lnTo>
                    <a:pt x="271830" y="53339"/>
                  </a:lnTo>
                  <a:lnTo>
                    <a:pt x="269976" y="57149"/>
                  </a:lnTo>
                  <a:lnTo>
                    <a:pt x="269976" y="62229"/>
                  </a:lnTo>
                  <a:lnTo>
                    <a:pt x="112801" y="62229"/>
                  </a:lnTo>
                  <a:lnTo>
                    <a:pt x="112801" y="69849"/>
                  </a:lnTo>
                  <a:lnTo>
                    <a:pt x="275526" y="69849"/>
                  </a:lnTo>
                  <a:lnTo>
                    <a:pt x="275526" y="66039"/>
                  </a:lnTo>
                  <a:lnTo>
                    <a:pt x="279222" y="66039"/>
                  </a:lnTo>
                  <a:lnTo>
                    <a:pt x="279222" y="57149"/>
                  </a:lnTo>
                  <a:lnTo>
                    <a:pt x="275526" y="57149"/>
                  </a:lnTo>
                  <a:lnTo>
                    <a:pt x="275526" y="53339"/>
                  </a:lnTo>
                  <a:close/>
                </a:path>
                <a:path w="479425" h="270510">
                  <a:moveTo>
                    <a:pt x="112801" y="57149"/>
                  </a:moveTo>
                  <a:lnTo>
                    <a:pt x="109092" y="57149"/>
                  </a:lnTo>
                  <a:lnTo>
                    <a:pt x="109092" y="62229"/>
                  </a:lnTo>
                  <a:lnTo>
                    <a:pt x="269976" y="62229"/>
                  </a:lnTo>
                  <a:lnTo>
                    <a:pt x="266280" y="58419"/>
                  </a:lnTo>
                  <a:lnTo>
                    <a:pt x="112801" y="58419"/>
                  </a:lnTo>
                  <a:lnTo>
                    <a:pt x="112801" y="57149"/>
                  </a:lnTo>
                  <a:close/>
                </a:path>
                <a:path w="479425" h="270510">
                  <a:moveTo>
                    <a:pt x="116497" y="57149"/>
                  </a:moveTo>
                  <a:lnTo>
                    <a:pt x="112801" y="57149"/>
                  </a:lnTo>
                  <a:lnTo>
                    <a:pt x="112801" y="58419"/>
                  </a:lnTo>
                  <a:lnTo>
                    <a:pt x="116497" y="58419"/>
                  </a:lnTo>
                  <a:lnTo>
                    <a:pt x="116497" y="57149"/>
                  </a:lnTo>
                  <a:close/>
                </a:path>
                <a:path w="479425" h="270510">
                  <a:moveTo>
                    <a:pt x="266280" y="57149"/>
                  </a:moveTo>
                  <a:lnTo>
                    <a:pt x="116497" y="57149"/>
                  </a:lnTo>
                  <a:lnTo>
                    <a:pt x="116497" y="58419"/>
                  </a:lnTo>
                  <a:lnTo>
                    <a:pt x="266280" y="58419"/>
                  </a:lnTo>
                  <a:lnTo>
                    <a:pt x="266280" y="57149"/>
                  </a:lnTo>
                  <a:close/>
                </a:path>
                <a:path w="479425" h="270510">
                  <a:moveTo>
                    <a:pt x="262585" y="49529"/>
                  </a:moveTo>
                  <a:lnTo>
                    <a:pt x="255181" y="49529"/>
                  </a:lnTo>
                  <a:lnTo>
                    <a:pt x="255181" y="53339"/>
                  </a:lnTo>
                  <a:lnTo>
                    <a:pt x="127584" y="53339"/>
                  </a:lnTo>
                  <a:lnTo>
                    <a:pt x="127584" y="57149"/>
                  </a:lnTo>
                  <a:lnTo>
                    <a:pt x="262585" y="57149"/>
                  </a:lnTo>
                  <a:lnTo>
                    <a:pt x="262585" y="49529"/>
                  </a:lnTo>
                  <a:close/>
                </a:path>
                <a:path w="479425" h="270510">
                  <a:moveTo>
                    <a:pt x="131292" y="49529"/>
                  </a:moveTo>
                  <a:lnTo>
                    <a:pt x="131292" y="53339"/>
                  </a:lnTo>
                  <a:lnTo>
                    <a:pt x="134988" y="53339"/>
                  </a:lnTo>
                  <a:lnTo>
                    <a:pt x="131292" y="49529"/>
                  </a:lnTo>
                  <a:close/>
                </a:path>
                <a:path w="479425" h="270510">
                  <a:moveTo>
                    <a:pt x="136829" y="39369"/>
                  </a:moveTo>
                  <a:lnTo>
                    <a:pt x="134988" y="41909"/>
                  </a:lnTo>
                  <a:lnTo>
                    <a:pt x="134988" y="53339"/>
                  </a:lnTo>
                  <a:lnTo>
                    <a:pt x="240398" y="53339"/>
                  </a:lnTo>
                  <a:lnTo>
                    <a:pt x="244093" y="49529"/>
                  </a:lnTo>
                  <a:lnTo>
                    <a:pt x="236689" y="49529"/>
                  </a:lnTo>
                  <a:lnTo>
                    <a:pt x="236689" y="45719"/>
                  </a:lnTo>
                  <a:lnTo>
                    <a:pt x="240398" y="41909"/>
                  </a:lnTo>
                  <a:lnTo>
                    <a:pt x="136829" y="41909"/>
                  </a:lnTo>
                  <a:lnTo>
                    <a:pt x="136829" y="39369"/>
                  </a:lnTo>
                  <a:close/>
                </a:path>
                <a:path w="479425" h="270510">
                  <a:moveTo>
                    <a:pt x="247789" y="49529"/>
                  </a:moveTo>
                  <a:lnTo>
                    <a:pt x="244093" y="49529"/>
                  </a:lnTo>
                  <a:lnTo>
                    <a:pt x="244093" y="53339"/>
                  </a:lnTo>
                  <a:lnTo>
                    <a:pt x="247789" y="53339"/>
                  </a:lnTo>
                  <a:lnTo>
                    <a:pt x="247789" y="49529"/>
                  </a:lnTo>
                  <a:close/>
                </a:path>
                <a:path w="479425" h="270510">
                  <a:moveTo>
                    <a:pt x="183070" y="24129"/>
                  </a:moveTo>
                  <a:lnTo>
                    <a:pt x="181216" y="24129"/>
                  </a:lnTo>
                  <a:lnTo>
                    <a:pt x="181216" y="27939"/>
                  </a:lnTo>
                  <a:lnTo>
                    <a:pt x="159029" y="27939"/>
                  </a:lnTo>
                  <a:lnTo>
                    <a:pt x="155333" y="31749"/>
                  </a:lnTo>
                  <a:lnTo>
                    <a:pt x="144233" y="31749"/>
                  </a:lnTo>
                  <a:lnTo>
                    <a:pt x="144233" y="35559"/>
                  </a:lnTo>
                  <a:lnTo>
                    <a:pt x="140538" y="39369"/>
                  </a:lnTo>
                  <a:lnTo>
                    <a:pt x="136829" y="41909"/>
                  </a:lnTo>
                  <a:lnTo>
                    <a:pt x="236689" y="41909"/>
                  </a:lnTo>
                  <a:lnTo>
                    <a:pt x="236689" y="35559"/>
                  </a:lnTo>
                  <a:lnTo>
                    <a:pt x="190461" y="35559"/>
                  </a:lnTo>
                  <a:lnTo>
                    <a:pt x="186766" y="31749"/>
                  </a:lnTo>
                  <a:lnTo>
                    <a:pt x="186766" y="27939"/>
                  </a:lnTo>
                  <a:lnTo>
                    <a:pt x="183070" y="24129"/>
                  </a:lnTo>
                  <a:close/>
                </a:path>
                <a:path w="479425" h="270510">
                  <a:moveTo>
                    <a:pt x="194157" y="31749"/>
                  </a:moveTo>
                  <a:lnTo>
                    <a:pt x="190461" y="31749"/>
                  </a:lnTo>
                  <a:lnTo>
                    <a:pt x="190461" y="35559"/>
                  </a:lnTo>
                  <a:lnTo>
                    <a:pt x="194157" y="35559"/>
                  </a:lnTo>
                  <a:lnTo>
                    <a:pt x="194157" y="31749"/>
                  </a:lnTo>
                  <a:close/>
                </a:path>
                <a:path w="479425" h="270510">
                  <a:moveTo>
                    <a:pt x="205257" y="11429"/>
                  </a:moveTo>
                  <a:lnTo>
                    <a:pt x="201561" y="11429"/>
                  </a:lnTo>
                  <a:lnTo>
                    <a:pt x="201561" y="12699"/>
                  </a:lnTo>
                  <a:lnTo>
                    <a:pt x="208953" y="20319"/>
                  </a:lnTo>
                  <a:lnTo>
                    <a:pt x="205257" y="27939"/>
                  </a:lnTo>
                  <a:lnTo>
                    <a:pt x="201561" y="31749"/>
                  </a:lnTo>
                  <a:lnTo>
                    <a:pt x="197865" y="31749"/>
                  </a:lnTo>
                  <a:lnTo>
                    <a:pt x="194157" y="35559"/>
                  </a:lnTo>
                  <a:lnTo>
                    <a:pt x="240398" y="35559"/>
                  </a:lnTo>
                  <a:lnTo>
                    <a:pt x="240398" y="27939"/>
                  </a:lnTo>
                  <a:lnTo>
                    <a:pt x="220052" y="27939"/>
                  </a:lnTo>
                  <a:lnTo>
                    <a:pt x="220052" y="12699"/>
                  </a:lnTo>
                  <a:lnTo>
                    <a:pt x="205257" y="12699"/>
                  </a:lnTo>
                  <a:lnTo>
                    <a:pt x="205257" y="11429"/>
                  </a:lnTo>
                  <a:close/>
                </a:path>
                <a:path w="479425" h="270510">
                  <a:moveTo>
                    <a:pt x="155333" y="24129"/>
                  </a:moveTo>
                  <a:lnTo>
                    <a:pt x="147929" y="24129"/>
                  </a:lnTo>
                  <a:lnTo>
                    <a:pt x="140538" y="31749"/>
                  </a:lnTo>
                  <a:lnTo>
                    <a:pt x="155333" y="31749"/>
                  </a:lnTo>
                  <a:lnTo>
                    <a:pt x="155333" y="24129"/>
                  </a:lnTo>
                  <a:close/>
                </a:path>
                <a:path w="479425" h="270510">
                  <a:moveTo>
                    <a:pt x="170116" y="24129"/>
                  </a:moveTo>
                  <a:lnTo>
                    <a:pt x="166420" y="27939"/>
                  </a:lnTo>
                  <a:lnTo>
                    <a:pt x="170116" y="27939"/>
                  </a:lnTo>
                  <a:lnTo>
                    <a:pt x="170116" y="24129"/>
                  </a:lnTo>
                  <a:close/>
                </a:path>
                <a:path w="479425" h="270510">
                  <a:moveTo>
                    <a:pt x="173824" y="24129"/>
                  </a:moveTo>
                  <a:lnTo>
                    <a:pt x="173824" y="27939"/>
                  </a:lnTo>
                  <a:lnTo>
                    <a:pt x="177520" y="27939"/>
                  </a:lnTo>
                  <a:lnTo>
                    <a:pt x="173824" y="24129"/>
                  </a:lnTo>
                  <a:close/>
                </a:path>
                <a:path w="479425" h="270510">
                  <a:moveTo>
                    <a:pt x="181216" y="24129"/>
                  </a:moveTo>
                  <a:lnTo>
                    <a:pt x="177520" y="27939"/>
                  </a:lnTo>
                  <a:lnTo>
                    <a:pt x="181216" y="27939"/>
                  </a:lnTo>
                  <a:lnTo>
                    <a:pt x="181216" y="24129"/>
                  </a:lnTo>
                  <a:close/>
                </a:path>
                <a:path w="479425" h="270510">
                  <a:moveTo>
                    <a:pt x="225602" y="20319"/>
                  </a:moveTo>
                  <a:lnTo>
                    <a:pt x="223748" y="24129"/>
                  </a:lnTo>
                  <a:lnTo>
                    <a:pt x="220052" y="27939"/>
                  </a:lnTo>
                  <a:lnTo>
                    <a:pt x="236689" y="27939"/>
                  </a:lnTo>
                  <a:lnTo>
                    <a:pt x="236689" y="24129"/>
                  </a:lnTo>
                  <a:lnTo>
                    <a:pt x="229298" y="24129"/>
                  </a:lnTo>
                  <a:lnTo>
                    <a:pt x="225602" y="20319"/>
                  </a:lnTo>
                  <a:close/>
                </a:path>
                <a:path w="479425" h="270510">
                  <a:moveTo>
                    <a:pt x="220052" y="0"/>
                  </a:moveTo>
                  <a:lnTo>
                    <a:pt x="216357" y="0"/>
                  </a:lnTo>
                  <a:lnTo>
                    <a:pt x="212648" y="3809"/>
                  </a:lnTo>
                  <a:lnTo>
                    <a:pt x="208953" y="11429"/>
                  </a:lnTo>
                  <a:lnTo>
                    <a:pt x="205257" y="12699"/>
                  </a:lnTo>
                  <a:lnTo>
                    <a:pt x="220052" y="12699"/>
                  </a:lnTo>
                  <a:lnTo>
                    <a:pt x="225602" y="7619"/>
                  </a:lnTo>
                  <a:lnTo>
                    <a:pt x="223748" y="3809"/>
                  </a:lnTo>
                  <a:lnTo>
                    <a:pt x="220052" y="3809"/>
                  </a:lnTo>
                  <a:lnTo>
                    <a:pt x="220052" y="0"/>
                  </a:lnTo>
                  <a:close/>
                </a:path>
              </a:pathLst>
            </a:custGeom>
            <a:solidFill>
              <a:srgbClr val="C4D5E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9" name="object 36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69649" y="4627991"/>
              <a:ext cx="484543" cy="276326"/>
            </a:xfrm>
            <a:prstGeom prst="rect">
              <a:avLst/>
            </a:prstGeom>
          </p:spPr>
        </p:pic>
        <p:pic>
          <p:nvPicPr>
            <p:cNvPr id="370" name="object 37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87293" y="3316048"/>
              <a:ext cx="218173" cy="124447"/>
            </a:xfrm>
            <a:prstGeom prst="rect">
              <a:avLst/>
            </a:prstGeom>
          </p:spPr>
        </p:pic>
        <p:sp>
          <p:nvSpPr>
            <p:cNvPr id="371" name="object 371"/>
            <p:cNvSpPr/>
            <p:nvPr/>
          </p:nvSpPr>
          <p:spPr>
            <a:xfrm>
              <a:off x="4865293" y="3185228"/>
              <a:ext cx="1326515" cy="675640"/>
            </a:xfrm>
            <a:custGeom>
              <a:avLst/>
              <a:gdLst/>
              <a:ahLst/>
              <a:cxnLst/>
              <a:rect l="l" t="t" r="r" b="b"/>
              <a:pathLst>
                <a:path w="1326514" h="675639">
                  <a:moveTo>
                    <a:pt x="547370" y="31102"/>
                  </a:moveTo>
                  <a:lnTo>
                    <a:pt x="515937" y="31102"/>
                  </a:lnTo>
                  <a:lnTo>
                    <a:pt x="519633" y="34759"/>
                  </a:lnTo>
                  <a:lnTo>
                    <a:pt x="543674" y="34759"/>
                  </a:lnTo>
                  <a:lnTo>
                    <a:pt x="547370" y="31102"/>
                  </a:lnTo>
                  <a:close/>
                </a:path>
                <a:path w="1326514" h="675639">
                  <a:moveTo>
                    <a:pt x="547370" y="23787"/>
                  </a:moveTo>
                  <a:lnTo>
                    <a:pt x="501142" y="23787"/>
                  </a:lnTo>
                  <a:lnTo>
                    <a:pt x="501142" y="31102"/>
                  </a:lnTo>
                  <a:lnTo>
                    <a:pt x="551078" y="31102"/>
                  </a:lnTo>
                  <a:lnTo>
                    <a:pt x="551078" y="27444"/>
                  </a:lnTo>
                  <a:lnTo>
                    <a:pt x="547370" y="23787"/>
                  </a:lnTo>
                  <a:close/>
                </a:path>
                <a:path w="1326514" h="675639">
                  <a:moveTo>
                    <a:pt x="175679" y="5486"/>
                  </a:moveTo>
                  <a:lnTo>
                    <a:pt x="131305" y="5486"/>
                  </a:lnTo>
                  <a:lnTo>
                    <a:pt x="135001" y="9144"/>
                  </a:lnTo>
                  <a:lnTo>
                    <a:pt x="171983" y="9144"/>
                  </a:lnTo>
                  <a:lnTo>
                    <a:pt x="175679" y="5486"/>
                  </a:lnTo>
                  <a:close/>
                </a:path>
                <a:path w="1326514" h="675639">
                  <a:moveTo>
                    <a:pt x="153492" y="0"/>
                  </a:moveTo>
                  <a:lnTo>
                    <a:pt x="131305" y="0"/>
                  </a:lnTo>
                  <a:lnTo>
                    <a:pt x="129451" y="3657"/>
                  </a:lnTo>
                  <a:lnTo>
                    <a:pt x="129451" y="5486"/>
                  </a:lnTo>
                  <a:lnTo>
                    <a:pt x="168287" y="5486"/>
                  </a:lnTo>
                  <a:lnTo>
                    <a:pt x="164579" y="3657"/>
                  </a:lnTo>
                  <a:lnTo>
                    <a:pt x="160883" y="3657"/>
                  </a:lnTo>
                  <a:lnTo>
                    <a:pt x="153492" y="0"/>
                  </a:lnTo>
                  <a:close/>
                </a:path>
                <a:path w="1326514" h="675639">
                  <a:moveTo>
                    <a:pt x="601002" y="122593"/>
                  </a:moveTo>
                  <a:lnTo>
                    <a:pt x="562165" y="122593"/>
                  </a:lnTo>
                  <a:lnTo>
                    <a:pt x="562165" y="126250"/>
                  </a:lnTo>
                  <a:lnTo>
                    <a:pt x="601002" y="126250"/>
                  </a:lnTo>
                  <a:lnTo>
                    <a:pt x="601002" y="122593"/>
                  </a:lnTo>
                  <a:close/>
                </a:path>
                <a:path w="1326514" h="675639">
                  <a:moveTo>
                    <a:pt x="569569" y="118935"/>
                  </a:moveTo>
                  <a:lnTo>
                    <a:pt x="565861" y="122593"/>
                  </a:lnTo>
                  <a:lnTo>
                    <a:pt x="569569" y="122593"/>
                  </a:lnTo>
                  <a:lnTo>
                    <a:pt x="569569" y="118935"/>
                  </a:lnTo>
                  <a:close/>
                </a:path>
                <a:path w="1326514" h="675639">
                  <a:moveTo>
                    <a:pt x="608393" y="118935"/>
                  </a:moveTo>
                  <a:lnTo>
                    <a:pt x="576961" y="118935"/>
                  </a:lnTo>
                  <a:lnTo>
                    <a:pt x="576961" y="122593"/>
                  </a:lnTo>
                  <a:lnTo>
                    <a:pt x="608393" y="122593"/>
                  </a:lnTo>
                  <a:lnTo>
                    <a:pt x="608393" y="118935"/>
                  </a:lnTo>
                  <a:close/>
                </a:path>
                <a:path w="1326514" h="675639">
                  <a:moveTo>
                    <a:pt x="615797" y="115277"/>
                  </a:moveTo>
                  <a:lnTo>
                    <a:pt x="569569" y="115277"/>
                  </a:lnTo>
                  <a:lnTo>
                    <a:pt x="569569" y="118935"/>
                  </a:lnTo>
                  <a:lnTo>
                    <a:pt x="615797" y="118935"/>
                  </a:lnTo>
                  <a:lnTo>
                    <a:pt x="615797" y="115277"/>
                  </a:lnTo>
                  <a:close/>
                </a:path>
                <a:path w="1326514" h="675639">
                  <a:moveTo>
                    <a:pt x="623189" y="111620"/>
                  </a:moveTo>
                  <a:lnTo>
                    <a:pt x="536282" y="111620"/>
                  </a:lnTo>
                  <a:lnTo>
                    <a:pt x="536282" y="115277"/>
                  </a:lnTo>
                  <a:lnTo>
                    <a:pt x="623189" y="115277"/>
                  </a:lnTo>
                  <a:lnTo>
                    <a:pt x="623189" y="111620"/>
                  </a:lnTo>
                  <a:close/>
                </a:path>
                <a:path w="1326514" h="675639">
                  <a:moveTo>
                    <a:pt x="626884" y="107962"/>
                  </a:moveTo>
                  <a:lnTo>
                    <a:pt x="534428" y="107962"/>
                  </a:lnTo>
                  <a:lnTo>
                    <a:pt x="534428" y="111620"/>
                  </a:lnTo>
                  <a:lnTo>
                    <a:pt x="626884" y="111620"/>
                  </a:lnTo>
                  <a:lnTo>
                    <a:pt x="626884" y="107962"/>
                  </a:lnTo>
                  <a:close/>
                </a:path>
                <a:path w="1326514" h="675639">
                  <a:moveTo>
                    <a:pt x="569569" y="96977"/>
                  </a:moveTo>
                  <a:lnTo>
                    <a:pt x="534428" y="96977"/>
                  </a:lnTo>
                  <a:lnTo>
                    <a:pt x="536282" y="100634"/>
                  </a:lnTo>
                  <a:lnTo>
                    <a:pt x="536282" y="104292"/>
                  </a:lnTo>
                  <a:lnTo>
                    <a:pt x="539978" y="107962"/>
                  </a:lnTo>
                  <a:lnTo>
                    <a:pt x="615797" y="107962"/>
                  </a:lnTo>
                  <a:lnTo>
                    <a:pt x="615797" y="104292"/>
                  </a:lnTo>
                  <a:lnTo>
                    <a:pt x="601002" y="104292"/>
                  </a:lnTo>
                  <a:lnTo>
                    <a:pt x="601002" y="100634"/>
                  </a:lnTo>
                  <a:lnTo>
                    <a:pt x="569569" y="100634"/>
                  </a:lnTo>
                  <a:lnTo>
                    <a:pt x="569569" y="96977"/>
                  </a:lnTo>
                  <a:close/>
                </a:path>
                <a:path w="1326514" h="675639">
                  <a:moveTo>
                    <a:pt x="61023" y="84162"/>
                  </a:moveTo>
                  <a:lnTo>
                    <a:pt x="46240" y="84162"/>
                  </a:lnTo>
                  <a:lnTo>
                    <a:pt x="57327" y="87833"/>
                  </a:lnTo>
                  <a:lnTo>
                    <a:pt x="61023" y="87833"/>
                  </a:lnTo>
                  <a:lnTo>
                    <a:pt x="61023" y="84162"/>
                  </a:lnTo>
                  <a:close/>
                </a:path>
                <a:path w="1326514" h="675639">
                  <a:moveTo>
                    <a:pt x="42532" y="76847"/>
                  </a:moveTo>
                  <a:lnTo>
                    <a:pt x="29591" y="76847"/>
                  </a:lnTo>
                  <a:lnTo>
                    <a:pt x="36995" y="84162"/>
                  </a:lnTo>
                  <a:lnTo>
                    <a:pt x="53632" y="84162"/>
                  </a:lnTo>
                  <a:lnTo>
                    <a:pt x="49936" y="80505"/>
                  </a:lnTo>
                  <a:lnTo>
                    <a:pt x="46240" y="80505"/>
                  </a:lnTo>
                  <a:lnTo>
                    <a:pt x="42532" y="76847"/>
                  </a:lnTo>
                  <a:close/>
                </a:path>
                <a:path w="1326514" h="675639">
                  <a:moveTo>
                    <a:pt x="40690" y="73190"/>
                  </a:moveTo>
                  <a:lnTo>
                    <a:pt x="22199" y="73190"/>
                  </a:lnTo>
                  <a:lnTo>
                    <a:pt x="22199" y="76847"/>
                  </a:lnTo>
                  <a:lnTo>
                    <a:pt x="40690" y="76847"/>
                  </a:lnTo>
                  <a:lnTo>
                    <a:pt x="40690" y="73190"/>
                  </a:lnTo>
                  <a:close/>
                </a:path>
                <a:path w="1326514" h="675639">
                  <a:moveTo>
                    <a:pt x="22199" y="69532"/>
                  </a:moveTo>
                  <a:lnTo>
                    <a:pt x="14795" y="69532"/>
                  </a:lnTo>
                  <a:lnTo>
                    <a:pt x="18491" y="73190"/>
                  </a:lnTo>
                  <a:lnTo>
                    <a:pt x="22199" y="73190"/>
                  </a:lnTo>
                  <a:lnTo>
                    <a:pt x="22199" y="69532"/>
                  </a:lnTo>
                  <a:close/>
                </a:path>
                <a:path w="1326514" h="675639">
                  <a:moveTo>
                    <a:pt x="33286" y="69532"/>
                  </a:moveTo>
                  <a:lnTo>
                    <a:pt x="25895" y="69532"/>
                  </a:lnTo>
                  <a:lnTo>
                    <a:pt x="25895" y="73190"/>
                  </a:lnTo>
                  <a:lnTo>
                    <a:pt x="33286" y="73190"/>
                  </a:lnTo>
                  <a:lnTo>
                    <a:pt x="33286" y="69532"/>
                  </a:lnTo>
                  <a:close/>
                </a:path>
                <a:path w="1326514" h="675639">
                  <a:moveTo>
                    <a:pt x="14795" y="65874"/>
                  </a:moveTo>
                  <a:lnTo>
                    <a:pt x="11099" y="65874"/>
                  </a:lnTo>
                  <a:lnTo>
                    <a:pt x="14795" y="69532"/>
                  </a:lnTo>
                  <a:lnTo>
                    <a:pt x="14795" y="65874"/>
                  </a:lnTo>
                  <a:close/>
                </a:path>
                <a:path w="1326514" h="675639">
                  <a:moveTo>
                    <a:pt x="1122476" y="210426"/>
                  </a:moveTo>
                  <a:lnTo>
                    <a:pt x="1109535" y="210426"/>
                  </a:lnTo>
                  <a:lnTo>
                    <a:pt x="1109535" y="214083"/>
                  </a:lnTo>
                  <a:lnTo>
                    <a:pt x="1116926" y="214083"/>
                  </a:lnTo>
                  <a:lnTo>
                    <a:pt x="1116926" y="221399"/>
                  </a:lnTo>
                  <a:lnTo>
                    <a:pt x="1120635" y="217741"/>
                  </a:lnTo>
                  <a:lnTo>
                    <a:pt x="1122476" y="217741"/>
                  </a:lnTo>
                  <a:lnTo>
                    <a:pt x="1122476" y="210426"/>
                  </a:lnTo>
                  <a:close/>
                </a:path>
                <a:path w="1326514" h="675639">
                  <a:moveTo>
                    <a:pt x="1116926" y="214083"/>
                  </a:moveTo>
                  <a:lnTo>
                    <a:pt x="1083640" y="214083"/>
                  </a:lnTo>
                  <a:lnTo>
                    <a:pt x="1083640" y="217741"/>
                  </a:lnTo>
                  <a:lnTo>
                    <a:pt x="1116926" y="217741"/>
                  </a:lnTo>
                  <a:lnTo>
                    <a:pt x="1116926" y="214083"/>
                  </a:lnTo>
                  <a:close/>
                </a:path>
                <a:path w="1326514" h="675639">
                  <a:moveTo>
                    <a:pt x="1105839" y="210426"/>
                  </a:moveTo>
                  <a:lnTo>
                    <a:pt x="1102144" y="210426"/>
                  </a:lnTo>
                  <a:lnTo>
                    <a:pt x="1102144" y="214083"/>
                  </a:lnTo>
                  <a:lnTo>
                    <a:pt x="1105839" y="214083"/>
                  </a:lnTo>
                  <a:lnTo>
                    <a:pt x="1105839" y="210426"/>
                  </a:lnTo>
                  <a:close/>
                </a:path>
                <a:path w="1326514" h="675639">
                  <a:moveTo>
                    <a:pt x="469709" y="301917"/>
                  </a:moveTo>
                  <a:lnTo>
                    <a:pt x="458609" y="301917"/>
                  </a:lnTo>
                  <a:lnTo>
                    <a:pt x="451218" y="309232"/>
                  </a:lnTo>
                  <a:lnTo>
                    <a:pt x="454914" y="312889"/>
                  </a:lnTo>
                  <a:lnTo>
                    <a:pt x="454914" y="309232"/>
                  </a:lnTo>
                  <a:lnTo>
                    <a:pt x="473405" y="309232"/>
                  </a:lnTo>
                  <a:lnTo>
                    <a:pt x="469709" y="305574"/>
                  </a:lnTo>
                  <a:lnTo>
                    <a:pt x="473405" y="305574"/>
                  </a:lnTo>
                  <a:lnTo>
                    <a:pt x="469709" y="301917"/>
                  </a:lnTo>
                  <a:close/>
                </a:path>
                <a:path w="1326514" h="675639">
                  <a:moveTo>
                    <a:pt x="469709" y="309232"/>
                  </a:moveTo>
                  <a:lnTo>
                    <a:pt x="454914" y="309232"/>
                  </a:lnTo>
                  <a:lnTo>
                    <a:pt x="454914" y="312889"/>
                  </a:lnTo>
                  <a:lnTo>
                    <a:pt x="469709" y="312889"/>
                  </a:lnTo>
                  <a:lnTo>
                    <a:pt x="469709" y="309232"/>
                  </a:lnTo>
                  <a:close/>
                </a:path>
                <a:path w="1326514" h="675639">
                  <a:moveTo>
                    <a:pt x="700862" y="333019"/>
                  </a:moveTo>
                  <a:lnTo>
                    <a:pt x="697153" y="333019"/>
                  </a:lnTo>
                  <a:lnTo>
                    <a:pt x="697153" y="336677"/>
                  </a:lnTo>
                  <a:lnTo>
                    <a:pt x="700862" y="336677"/>
                  </a:lnTo>
                  <a:lnTo>
                    <a:pt x="700862" y="333019"/>
                  </a:lnTo>
                  <a:close/>
                </a:path>
                <a:path w="1326514" h="675639">
                  <a:moveTo>
                    <a:pt x="682371" y="329361"/>
                  </a:moveTo>
                  <a:lnTo>
                    <a:pt x="678662" y="333019"/>
                  </a:lnTo>
                  <a:lnTo>
                    <a:pt x="682371" y="333019"/>
                  </a:lnTo>
                  <a:lnTo>
                    <a:pt x="682371" y="329361"/>
                  </a:lnTo>
                  <a:close/>
                </a:path>
                <a:path w="1326514" h="675639">
                  <a:moveTo>
                    <a:pt x="697153" y="329361"/>
                  </a:moveTo>
                  <a:lnTo>
                    <a:pt x="682371" y="329361"/>
                  </a:lnTo>
                  <a:lnTo>
                    <a:pt x="682371" y="333019"/>
                  </a:lnTo>
                  <a:lnTo>
                    <a:pt x="697153" y="333019"/>
                  </a:lnTo>
                  <a:lnTo>
                    <a:pt x="697153" y="329361"/>
                  </a:lnTo>
                  <a:close/>
                </a:path>
                <a:path w="1326514" h="675639">
                  <a:moveTo>
                    <a:pt x="711949" y="329361"/>
                  </a:moveTo>
                  <a:lnTo>
                    <a:pt x="704557" y="329361"/>
                  </a:lnTo>
                  <a:lnTo>
                    <a:pt x="704557" y="333019"/>
                  </a:lnTo>
                  <a:lnTo>
                    <a:pt x="711949" y="333019"/>
                  </a:lnTo>
                  <a:lnTo>
                    <a:pt x="711949" y="329361"/>
                  </a:lnTo>
                  <a:close/>
                </a:path>
                <a:path w="1326514" h="675639">
                  <a:moveTo>
                    <a:pt x="715657" y="325704"/>
                  </a:moveTo>
                  <a:lnTo>
                    <a:pt x="689762" y="325704"/>
                  </a:lnTo>
                  <a:lnTo>
                    <a:pt x="686066" y="329361"/>
                  </a:lnTo>
                  <a:lnTo>
                    <a:pt x="715657" y="329361"/>
                  </a:lnTo>
                  <a:lnTo>
                    <a:pt x="715657" y="325704"/>
                  </a:lnTo>
                  <a:close/>
                </a:path>
                <a:path w="1326514" h="675639">
                  <a:moveTo>
                    <a:pt x="721194" y="323875"/>
                  </a:moveTo>
                  <a:lnTo>
                    <a:pt x="704557" y="323875"/>
                  </a:lnTo>
                  <a:lnTo>
                    <a:pt x="704557" y="325704"/>
                  </a:lnTo>
                  <a:lnTo>
                    <a:pt x="721194" y="325704"/>
                  </a:lnTo>
                  <a:lnTo>
                    <a:pt x="721194" y="323875"/>
                  </a:lnTo>
                  <a:close/>
                </a:path>
                <a:path w="1326514" h="675639">
                  <a:moveTo>
                    <a:pt x="724903" y="320205"/>
                  </a:moveTo>
                  <a:lnTo>
                    <a:pt x="711949" y="320205"/>
                  </a:lnTo>
                  <a:lnTo>
                    <a:pt x="708253" y="323875"/>
                  </a:lnTo>
                  <a:lnTo>
                    <a:pt x="724903" y="323875"/>
                  </a:lnTo>
                  <a:lnTo>
                    <a:pt x="724903" y="320205"/>
                  </a:lnTo>
                  <a:close/>
                </a:path>
                <a:path w="1326514" h="675639">
                  <a:moveTo>
                    <a:pt x="721194" y="316547"/>
                  </a:moveTo>
                  <a:lnTo>
                    <a:pt x="717499" y="316547"/>
                  </a:lnTo>
                  <a:lnTo>
                    <a:pt x="715657" y="320205"/>
                  </a:lnTo>
                  <a:lnTo>
                    <a:pt x="721194" y="320205"/>
                  </a:lnTo>
                  <a:lnTo>
                    <a:pt x="721194" y="316547"/>
                  </a:lnTo>
                  <a:close/>
                </a:path>
                <a:path w="1326514" h="675639">
                  <a:moveTo>
                    <a:pt x="1322197" y="320205"/>
                  </a:moveTo>
                  <a:lnTo>
                    <a:pt x="1314792" y="320205"/>
                  </a:lnTo>
                  <a:lnTo>
                    <a:pt x="1314792" y="323875"/>
                  </a:lnTo>
                  <a:lnTo>
                    <a:pt x="1322197" y="323875"/>
                  </a:lnTo>
                  <a:lnTo>
                    <a:pt x="1322197" y="320205"/>
                  </a:lnTo>
                  <a:close/>
                </a:path>
                <a:path w="1326514" h="675639">
                  <a:moveTo>
                    <a:pt x="1318501" y="316547"/>
                  </a:moveTo>
                  <a:lnTo>
                    <a:pt x="1307401" y="316547"/>
                  </a:lnTo>
                  <a:lnTo>
                    <a:pt x="1311097" y="320205"/>
                  </a:lnTo>
                  <a:lnTo>
                    <a:pt x="1318501" y="320205"/>
                  </a:lnTo>
                  <a:lnTo>
                    <a:pt x="1318501" y="316547"/>
                  </a:lnTo>
                  <a:close/>
                </a:path>
                <a:path w="1326514" h="675639">
                  <a:moveTo>
                    <a:pt x="1314792" y="309232"/>
                  </a:moveTo>
                  <a:lnTo>
                    <a:pt x="1298155" y="309232"/>
                  </a:lnTo>
                  <a:lnTo>
                    <a:pt x="1298155" y="316547"/>
                  </a:lnTo>
                  <a:lnTo>
                    <a:pt x="1314792" y="316547"/>
                  </a:lnTo>
                  <a:lnTo>
                    <a:pt x="1314792" y="309232"/>
                  </a:lnTo>
                  <a:close/>
                </a:path>
                <a:path w="1326514" h="675639">
                  <a:moveTo>
                    <a:pt x="1322197" y="312889"/>
                  </a:moveTo>
                  <a:lnTo>
                    <a:pt x="1322197" y="316547"/>
                  </a:lnTo>
                  <a:lnTo>
                    <a:pt x="1325892" y="316547"/>
                  </a:lnTo>
                  <a:lnTo>
                    <a:pt x="1322197" y="312889"/>
                  </a:lnTo>
                  <a:close/>
                </a:path>
                <a:path w="1326514" h="675639">
                  <a:moveTo>
                    <a:pt x="689762" y="400723"/>
                  </a:moveTo>
                  <a:lnTo>
                    <a:pt x="689762" y="404380"/>
                  </a:lnTo>
                  <a:lnTo>
                    <a:pt x="693458" y="404380"/>
                  </a:lnTo>
                  <a:lnTo>
                    <a:pt x="689762" y="400723"/>
                  </a:lnTo>
                  <a:close/>
                </a:path>
                <a:path w="1326514" h="675639">
                  <a:moveTo>
                    <a:pt x="721194" y="400723"/>
                  </a:moveTo>
                  <a:lnTo>
                    <a:pt x="693458" y="400723"/>
                  </a:lnTo>
                  <a:lnTo>
                    <a:pt x="693458" y="404380"/>
                  </a:lnTo>
                  <a:lnTo>
                    <a:pt x="721194" y="404380"/>
                  </a:lnTo>
                  <a:lnTo>
                    <a:pt x="721194" y="400723"/>
                  </a:lnTo>
                  <a:close/>
                </a:path>
                <a:path w="1326514" h="675639">
                  <a:moveTo>
                    <a:pt x="686066" y="397065"/>
                  </a:moveTo>
                  <a:lnTo>
                    <a:pt x="682371" y="397065"/>
                  </a:lnTo>
                  <a:lnTo>
                    <a:pt x="682371" y="400723"/>
                  </a:lnTo>
                  <a:lnTo>
                    <a:pt x="686066" y="400723"/>
                  </a:lnTo>
                  <a:lnTo>
                    <a:pt x="686066" y="397065"/>
                  </a:lnTo>
                  <a:close/>
                </a:path>
                <a:path w="1326514" h="675639">
                  <a:moveTo>
                    <a:pt x="715657" y="397065"/>
                  </a:moveTo>
                  <a:lnTo>
                    <a:pt x="686066" y="397065"/>
                  </a:lnTo>
                  <a:lnTo>
                    <a:pt x="686066" y="400723"/>
                  </a:lnTo>
                  <a:lnTo>
                    <a:pt x="715657" y="400723"/>
                  </a:lnTo>
                  <a:lnTo>
                    <a:pt x="715657" y="397065"/>
                  </a:lnTo>
                  <a:close/>
                </a:path>
                <a:path w="1326514" h="675639">
                  <a:moveTo>
                    <a:pt x="689762" y="393407"/>
                  </a:moveTo>
                  <a:lnTo>
                    <a:pt x="678662" y="393407"/>
                  </a:lnTo>
                  <a:lnTo>
                    <a:pt x="678662" y="397065"/>
                  </a:lnTo>
                  <a:lnTo>
                    <a:pt x="689762" y="397065"/>
                  </a:lnTo>
                  <a:lnTo>
                    <a:pt x="689762" y="393407"/>
                  </a:lnTo>
                  <a:close/>
                </a:path>
                <a:path w="1326514" h="675639">
                  <a:moveTo>
                    <a:pt x="708253" y="393407"/>
                  </a:moveTo>
                  <a:lnTo>
                    <a:pt x="689762" y="393407"/>
                  </a:lnTo>
                  <a:lnTo>
                    <a:pt x="689762" y="397065"/>
                  </a:lnTo>
                  <a:lnTo>
                    <a:pt x="708253" y="397065"/>
                  </a:lnTo>
                  <a:lnTo>
                    <a:pt x="708253" y="393407"/>
                  </a:lnTo>
                  <a:close/>
                </a:path>
                <a:path w="1326514" h="675639">
                  <a:moveTo>
                    <a:pt x="721194" y="389737"/>
                  </a:moveTo>
                  <a:lnTo>
                    <a:pt x="715657" y="389737"/>
                  </a:lnTo>
                  <a:lnTo>
                    <a:pt x="711949" y="393407"/>
                  </a:lnTo>
                  <a:lnTo>
                    <a:pt x="711949" y="397065"/>
                  </a:lnTo>
                  <a:lnTo>
                    <a:pt x="717499" y="397065"/>
                  </a:lnTo>
                  <a:lnTo>
                    <a:pt x="717499" y="393407"/>
                  </a:lnTo>
                  <a:lnTo>
                    <a:pt x="721194" y="393407"/>
                  </a:lnTo>
                  <a:lnTo>
                    <a:pt x="721194" y="389737"/>
                  </a:lnTo>
                  <a:close/>
                </a:path>
                <a:path w="1326514" h="675639">
                  <a:moveTo>
                    <a:pt x="700862" y="389737"/>
                  </a:moveTo>
                  <a:lnTo>
                    <a:pt x="693458" y="389737"/>
                  </a:lnTo>
                  <a:lnTo>
                    <a:pt x="693458" y="393407"/>
                  </a:lnTo>
                  <a:lnTo>
                    <a:pt x="700862" y="393407"/>
                  </a:lnTo>
                  <a:lnTo>
                    <a:pt x="700862" y="389737"/>
                  </a:lnTo>
                  <a:close/>
                </a:path>
                <a:path w="1326514" h="675639">
                  <a:moveTo>
                    <a:pt x="164579" y="457441"/>
                  </a:moveTo>
                  <a:lnTo>
                    <a:pt x="160883" y="457441"/>
                  </a:lnTo>
                  <a:lnTo>
                    <a:pt x="160883" y="459270"/>
                  </a:lnTo>
                  <a:lnTo>
                    <a:pt x="164579" y="459270"/>
                  </a:lnTo>
                  <a:lnTo>
                    <a:pt x="164579" y="457441"/>
                  </a:lnTo>
                  <a:close/>
                </a:path>
                <a:path w="1326514" h="675639">
                  <a:moveTo>
                    <a:pt x="171983" y="442810"/>
                  </a:moveTo>
                  <a:lnTo>
                    <a:pt x="153492" y="442810"/>
                  </a:lnTo>
                  <a:lnTo>
                    <a:pt x="157187" y="446468"/>
                  </a:lnTo>
                  <a:lnTo>
                    <a:pt x="164579" y="446468"/>
                  </a:lnTo>
                  <a:lnTo>
                    <a:pt x="164579" y="457441"/>
                  </a:lnTo>
                  <a:lnTo>
                    <a:pt x="168287" y="457441"/>
                  </a:lnTo>
                  <a:lnTo>
                    <a:pt x="168287" y="453783"/>
                  </a:lnTo>
                  <a:lnTo>
                    <a:pt x="171983" y="453783"/>
                  </a:lnTo>
                  <a:lnTo>
                    <a:pt x="171983" y="442810"/>
                  </a:lnTo>
                  <a:close/>
                </a:path>
                <a:path w="1326514" h="675639">
                  <a:moveTo>
                    <a:pt x="175679" y="442810"/>
                  </a:moveTo>
                  <a:lnTo>
                    <a:pt x="171983" y="442810"/>
                  </a:lnTo>
                  <a:lnTo>
                    <a:pt x="171983" y="446468"/>
                  </a:lnTo>
                  <a:lnTo>
                    <a:pt x="175679" y="446468"/>
                  </a:lnTo>
                  <a:lnTo>
                    <a:pt x="175679" y="442810"/>
                  </a:lnTo>
                  <a:close/>
                </a:path>
                <a:path w="1326514" h="675639">
                  <a:moveTo>
                    <a:pt x="181229" y="442810"/>
                  </a:moveTo>
                  <a:lnTo>
                    <a:pt x="177533" y="442810"/>
                  </a:lnTo>
                  <a:lnTo>
                    <a:pt x="177533" y="446468"/>
                  </a:lnTo>
                  <a:lnTo>
                    <a:pt x="181229" y="446468"/>
                  </a:lnTo>
                  <a:lnTo>
                    <a:pt x="181229" y="442810"/>
                  </a:lnTo>
                  <a:close/>
                </a:path>
                <a:path w="1326514" h="675639">
                  <a:moveTo>
                    <a:pt x="177533" y="439140"/>
                  </a:moveTo>
                  <a:lnTo>
                    <a:pt x="157187" y="439140"/>
                  </a:lnTo>
                  <a:lnTo>
                    <a:pt x="157187" y="442810"/>
                  </a:lnTo>
                  <a:lnTo>
                    <a:pt x="177533" y="442810"/>
                  </a:lnTo>
                  <a:lnTo>
                    <a:pt x="177533" y="439140"/>
                  </a:lnTo>
                  <a:close/>
                </a:path>
                <a:path w="1326514" h="675639">
                  <a:moveTo>
                    <a:pt x="160883" y="431825"/>
                  </a:moveTo>
                  <a:lnTo>
                    <a:pt x="153492" y="439140"/>
                  </a:lnTo>
                  <a:lnTo>
                    <a:pt x="160883" y="439140"/>
                  </a:lnTo>
                  <a:lnTo>
                    <a:pt x="160883" y="431825"/>
                  </a:lnTo>
                  <a:close/>
                </a:path>
                <a:path w="1326514" h="675639">
                  <a:moveTo>
                    <a:pt x="175679" y="435483"/>
                  </a:moveTo>
                  <a:lnTo>
                    <a:pt x="168287" y="435483"/>
                  </a:lnTo>
                  <a:lnTo>
                    <a:pt x="168287" y="439140"/>
                  </a:lnTo>
                  <a:lnTo>
                    <a:pt x="175679" y="439140"/>
                  </a:lnTo>
                  <a:lnTo>
                    <a:pt x="175679" y="435483"/>
                  </a:lnTo>
                  <a:close/>
                </a:path>
                <a:path w="1326514" h="675639">
                  <a:moveTo>
                    <a:pt x="177533" y="435483"/>
                  </a:moveTo>
                  <a:lnTo>
                    <a:pt x="175679" y="435483"/>
                  </a:lnTo>
                  <a:lnTo>
                    <a:pt x="177533" y="439140"/>
                  </a:lnTo>
                  <a:lnTo>
                    <a:pt x="177533" y="435483"/>
                  </a:lnTo>
                  <a:close/>
                </a:path>
                <a:path w="1326514" h="675639">
                  <a:moveTo>
                    <a:pt x="168287" y="428167"/>
                  </a:moveTo>
                  <a:lnTo>
                    <a:pt x="164579" y="431825"/>
                  </a:lnTo>
                  <a:lnTo>
                    <a:pt x="168287" y="431825"/>
                  </a:lnTo>
                  <a:lnTo>
                    <a:pt x="168287" y="428167"/>
                  </a:lnTo>
                  <a:close/>
                </a:path>
                <a:path w="1326514" h="675639">
                  <a:moveTo>
                    <a:pt x="177533" y="428167"/>
                  </a:moveTo>
                  <a:lnTo>
                    <a:pt x="175679" y="428167"/>
                  </a:lnTo>
                  <a:lnTo>
                    <a:pt x="175679" y="431825"/>
                  </a:lnTo>
                  <a:lnTo>
                    <a:pt x="177533" y="428167"/>
                  </a:lnTo>
                  <a:close/>
                </a:path>
                <a:path w="1326514" h="675639">
                  <a:moveTo>
                    <a:pt x="334708" y="499529"/>
                  </a:moveTo>
                  <a:lnTo>
                    <a:pt x="327317" y="499529"/>
                  </a:lnTo>
                  <a:lnTo>
                    <a:pt x="327317" y="505015"/>
                  </a:lnTo>
                  <a:lnTo>
                    <a:pt x="342112" y="505015"/>
                  </a:lnTo>
                  <a:lnTo>
                    <a:pt x="342112" y="508673"/>
                  </a:lnTo>
                  <a:lnTo>
                    <a:pt x="349504" y="508673"/>
                  </a:lnTo>
                  <a:lnTo>
                    <a:pt x="349504" y="505015"/>
                  </a:lnTo>
                  <a:lnTo>
                    <a:pt x="345808" y="503186"/>
                  </a:lnTo>
                  <a:lnTo>
                    <a:pt x="334708" y="503186"/>
                  </a:lnTo>
                  <a:lnTo>
                    <a:pt x="334708" y="499529"/>
                  </a:lnTo>
                  <a:close/>
                </a:path>
                <a:path w="1326514" h="675639">
                  <a:moveTo>
                    <a:pt x="356908" y="503186"/>
                  </a:moveTo>
                  <a:lnTo>
                    <a:pt x="353212" y="503186"/>
                  </a:lnTo>
                  <a:lnTo>
                    <a:pt x="353212" y="508673"/>
                  </a:lnTo>
                  <a:lnTo>
                    <a:pt x="356908" y="508673"/>
                  </a:lnTo>
                  <a:lnTo>
                    <a:pt x="356908" y="503186"/>
                  </a:lnTo>
                  <a:close/>
                </a:path>
                <a:path w="1326514" h="675639">
                  <a:moveTo>
                    <a:pt x="358749" y="503186"/>
                  </a:moveTo>
                  <a:lnTo>
                    <a:pt x="356908" y="503186"/>
                  </a:lnTo>
                  <a:lnTo>
                    <a:pt x="356908" y="505015"/>
                  </a:lnTo>
                  <a:lnTo>
                    <a:pt x="358749" y="505015"/>
                  </a:lnTo>
                  <a:lnTo>
                    <a:pt x="358749" y="503186"/>
                  </a:lnTo>
                  <a:close/>
                </a:path>
                <a:path w="1326514" h="675639">
                  <a:moveTo>
                    <a:pt x="349504" y="499529"/>
                  </a:moveTo>
                  <a:lnTo>
                    <a:pt x="342112" y="499529"/>
                  </a:lnTo>
                  <a:lnTo>
                    <a:pt x="342112" y="503186"/>
                  </a:lnTo>
                  <a:lnTo>
                    <a:pt x="349504" y="503186"/>
                  </a:lnTo>
                  <a:lnTo>
                    <a:pt x="349504" y="499529"/>
                  </a:lnTo>
                  <a:close/>
                </a:path>
                <a:path w="1326514" h="675639">
                  <a:moveTo>
                    <a:pt x="362445" y="499529"/>
                  </a:moveTo>
                  <a:lnTo>
                    <a:pt x="349504" y="499529"/>
                  </a:lnTo>
                  <a:lnTo>
                    <a:pt x="349504" y="503186"/>
                  </a:lnTo>
                  <a:lnTo>
                    <a:pt x="362445" y="503186"/>
                  </a:lnTo>
                  <a:lnTo>
                    <a:pt x="362445" y="499529"/>
                  </a:lnTo>
                  <a:close/>
                </a:path>
                <a:path w="1326514" h="675639">
                  <a:moveTo>
                    <a:pt x="342112" y="495871"/>
                  </a:moveTo>
                  <a:lnTo>
                    <a:pt x="338416" y="495871"/>
                  </a:lnTo>
                  <a:lnTo>
                    <a:pt x="338416" y="499529"/>
                  </a:lnTo>
                  <a:lnTo>
                    <a:pt x="342112" y="499529"/>
                  </a:lnTo>
                  <a:lnTo>
                    <a:pt x="342112" y="495871"/>
                  </a:lnTo>
                  <a:close/>
                </a:path>
                <a:path w="1326514" h="675639">
                  <a:moveTo>
                    <a:pt x="358749" y="495871"/>
                  </a:moveTo>
                  <a:lnTo>
                    <a:pt x="345808" y="495871"/>
                  </a:lnTo>
                  <a:lnTo>
                    <a:pt x="345808" y="499529"/>
                  </a:lnTo>
                  <a:lnTo>
                    <a:pt x="358749" y="499529"/>
                  </a:lnTo>
                  <a:lnTo>
                    <a:pt x="358749" y="495871"/>
                  </a:lnTo>
                  <a:close/>
                </a:path>
                <a:path w="1326514" h="675639">
                  <a:moveTo>
                    <a:pt x="366153" y="607479"/>
                  </a:moveTo>
                  <a:lnTo>
                    <a:pt x="362445" y="607479"/>
                  </a:lnTo>
                  <a:lnTo>
                    <a:pt x="362445" y="611149"/>
                  </a:lnTo>
                  <a:lnTo>
                    <a:pt x="366153" y="611149"/>
                  </a:lnTo>
                  <a:lnTo>
                    <a:pt x="366153" y="607479"/>
                  </a:lnTo>
                  <a:close/>
                </a:path>
                <a:path w="1326514" h="675639">
                  <a:moveTo>
                    <a:pt x="369849" y="600163"/>
                  </a:moveTo>
                  <a:lnTo>
                    <a:pt x="358749" y="600163"/>
                  </a:lnTo>
                  <a:lnTo>
                    <a:pt x="358749" y="603821"/>
                  </a:lnTo>
                  <a:lnTo>
                    <a:pt x="366153" y="603821"/>
                  </a:lnTo>
                  <a:lnTo>
                    <a:pt x="366153" y="607479"/>
                  </a:lnTo>
                  <a:lnTo>
                    <a:pt x="369849" y="607479"/>
                  </a:lnTo>
                  <a:lnTo>
                    <a:pt x="369849" y="600163"/>
                  </a:lnTo>
                  <a:close/>
                </a:path>
                <a:path w="1326514" h="675639">
                  <a:moveTo>
                    <a:pt x="373545" y="600163"/>
                  </a:moveTo>
                  <a:lnTo>
                    <a:pt x="369849" y="600163"/>
                  </a:lnTo>
                  <a:lnTo>
                    <a:pt x="369849" y="603821"/>
                  </a:lnTo>
                  <a:lnTo>
                    <a:pt x="373545" y="603821"/>
                  </a:lnTo>
                  <a:lnTo>
                    <a:pt x="373545" y="600163"/>
                  </a:lnTo>
                  <a:close/>
                </a:path>
                <a:path w="1326514" h="675639">
                  <a:moveTo>
                    <a:pt x="353212" y="580034"/>
                  </a:moveTo>
                  <a:lnTo>
                    <a:pt x="349504" y="583692"/>
                  </a:lnTo>
                  <a:lnTo>
                    <a:pt x="349504" y="587362"/>
                  </a:lnTo>
                  <a:lnTo>
                    <a:pt x="353212" y="587362"/>
                  </a:lnTo>
                  <a:lnTo>
                    <a:pt x="353212" y="591019"/>
                  </a:lnTo>
                  <a:lnTo>
                    <a:pt x="356908" y="591019"/>
                  </a:lnTo>
                  <a:lnTo>
                    <a:pt x="356908" y="600163"/>
                  </a:lnTo>
                  <a:lnTo>
                    <a:pt x="362445" y="600163"/>
                  </a:lnTo>
                  <a:lnTo>
                    <a:pt x="362445" y="591019"/>
                  </a:lnTo>
                  <a:lnTo>
                    <a:pt x="366153" y="587362"/>
                  </a:lnTo>
                  <a:lnTo>
                    <a:pt x="362445" y="583692"/>
                  </a:lnTo>
                  <a:lnTo>
                    <a:pt x="353212" y="583692"/>
                  </a:lnTo>
                  <a:lnTo>
                    <a:pt x="353212" y="580034"/>
                  </a:lnTo>
                  <a:close/>
                </a:path>
                <a:path w="1326514" h="675639">
                  <a:moveTo>
                    <a:pt x="366153" y="591019"/>
                  </a:moveTo>
                  <a:lnTo>
                    <a:pt x="362445" y="591019"/>
                  </a:lnTo>
                  <a:lnTo>
                    <a:pt x="362445" y="600163"/>
                  </a:lnTo>
                  <a:lnTo>
                    <a:pt x="366153" y="600163"/>
                  </a:lnTo>
                  <a:lnTo>
                    <a:pt x="366153" y="591019"/>
                  </a:lnTo>
                  <a:close/>
                </a:path>
                <a:path w="1326514" h="675639">
                  <a:moveTo>
                    <a:pt x="369849" y="587362"/>
                  </a:moveTo>
                  <a:lnTo>
                    <a:pt x="366153" y="587362"/>
                  </a:lnTo>
                  <a:lnTo>
                    <a:pt x="366153" y="600163"/>
                  </a:lnTo>
                  <a:lnTo>
                    <a:pt x="377240" y="600163"/>
                  </a:lnTo>
                  <a:lnTo>
                    <a:pt x="377240" y="596506"/>
                  </a:lnTo>
                  <a:lnTo>
                    <a:pt x="373545" y="596506"/>
                  </a:lnTo>
                  <a:lnTo>
                    <a:pt x="373545" y="591019"/>
                  </a:lnTo>
                  <a:lnTo>
                    <a:pt x="369849" y="591019"/>
                  </a:lnTo>
                  <a:lnTo>
                    <a:pt x="369849" y="587362"/>
                  </a:lnTo>
                  <a:close/>
                </a:path>
                <a:path w="1326514" h="675639">
                  <a:moveTo>
                    <a:pt x="33286" y="671525"/>
                  </a:moveTo>
                  <a:lnTo>
                    <a:pt x="25895" y="671525"/>
                  </a:lnTo>
                  <a:lnTo>
                    <a:pt x="29591" y="675182"/>
                  </a:lnTo>
                  <a:lnTo>
                    <a:pt x="33286" y="671525"/>
                  </a:lnTo>
                  <a:close/>
                </a:path>
                <a:path w="1326514" h="675639">
                  <a:moveTo>
                    <a:pt x="36995" y="653224"/>
                  </a:moveTo>
                  <a:lnTo>
                    <a:pt x="0" y="653224"/>
                  </a:lnTo>
                  <a:lnTo>
                    <a:pt x="0" y="660552"/>
                  </a:lnTo>
                  <a:lnTo>
                    <a:pt x="3708" y="660552"/>
                  </a:lnTo>
                  <a:lnTo>
                    <a:pt x="3708" y="664210"/>
                  </a:lnTo>
                  <a:lnTo>
                    <a:pt x="11099" y="664210"/>
                  </a:lnTo>
                  <a:lnTo>
                    <a:pt x="7404" y="667867"/>
                  </a:lnTo>
                  <a:lnTo>
                    <a:pt x="14795" y="667867"/>
                  </a:lnTo>
                  <a:lnTo>
                    <a:pt x="14795" y="671525"/>
                  </a:lnTo>
                  <a:lnTo>
                    <a:pt x="33286" y="671525"/>
                  </a:lnTo>
                  <a:lnTo>
                    <a:pt x="36995" y="675182"/>
                  </a:lnTo>
                  <a:lnTo>
                    <a:pt x="36995" y="653224"/>
                  </a:lnTo>
                  <a:close/>
                </a:path>
                <a:path w="1326514" h="675639">
                  <a:moveTo>
                    <a:pt x="29591" y="636765"/>
                  </a:moveTo>
                  <a:lnTo>
                    <a:pt x="22199" y="636765"/>
                  </a:lnTo>
                  <a:lnTo>
                    <a:pt x="18491" y="642251"/>
                  </a:lnTo>
                  <a:lnTo>
                    <a:pt x="14795" y="645909"/>
                  </a:lnTo>
                  <a:lnTo>
                    <a:pt x="11099" y="645909"/>
                  </a:lnTo>
                  <a:lnTo>
                    <a:pt x="7404" y="649566"/>
                  </a:lnTo>
                  <a:lnTo>
                    <a:pt x="3708" y="649566"/>
                  </a:lnTo>
                  <a:lnTo>
                    <a:pt x="3708" y="653224"/>
                  </a:lnTo>
                  <a:lnTo>
                    <a:pt x="40690" y="653224"/>
                  </a:lnTo>
                  <a:lnTo>
                    <a:pt x="36995" y="649566"/>
                  </a:lnTo>
                  <a:lnTo>
                    <a:pt x="36995" y="645909"/>
                  </a:lnTo>
                  <a:lnTo>
                    <a:pt x="33286" y="642251"/>
                  </a:lnTo>
                  <a:lnTo>
                    <a:pt x="33286" y="640422"/>
                  </a:lnTo>
                  <a:lnTo>
                    <a:pt x="29591" y="640422"/>
                  </a:lnTo>
                  <a:lnTo>
                    <a:pt x="29591" y="636765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4865718" y="3185641"/>
              <a:ext cx="1325245" cy="674370"/>
            </a:xfrm>
            <a:custGeom>
              <a:avLst/>
              <a:gdLst/>
              <a:ahLst/>
              <a:cxnLst/>
              <a:rect l="l" t="t" r="r" b="b"/>
              <a:pathLst>
                <a:path w="1325245" h="674370">
                  <a:moveTo>
                    <a:pt x="534085" y="23761"/>
                  </a:moveTo>
                  <a:lnTo>
                    <a:pt x="535940" y="23761"/>
                  </a:lnTo>
                  <a:lnTo>
                    <a:pt x="543331" y="23761"/>
                  </a:lnTo>
                  <a:lnTo>
                    <a:pt x="547027" y="23761"/>
                  </a:lnTo>
                  <a:lnTo>
                    <a:pt x="550722" y="27419"/>
                  </a:lnTo>
                  <a:lnTo>
                    <a:pt x="550722" y="31076"/>
                  </a:lnTo>
                  <a:lnTo>
                    <a:pt x="547027" y="31076"/>
                  </a:lnTo>
                  <a:lnTo>
                    <a:pt x="543331" y="34721"/>
                  </a:lnTo>
                  <a:lnTo>
                    <a:pt x="519303" y="34721"/>
                  </a:lnTo>
                  <a:lnTo>
                    <a:pt x="515607" y="31076"/>
                  </a:lnTo>
                  <a:lnTo>
                    <a:pt x="511911" y="31076"/>
                  </a:lnTo>
                  <a:lnTo>
                    <a:pt x="504520" y="31076"/>
                  </a:lnTo>
                  <a:lnTo>
                    <a:pt x="500824" y="31076"/>
                  </a:lnTo>
                  <a:lnTo>
                    <a:pt x="500824" y="27419"/>
                  </a:lnTo>
                  <a:lnTo>
                    <a:pt x="500824" y="23761"/>
                  </a:lnTo>
                  <a:lnTo>
                    <a:pt x="504520" y="23761"/>
                  </a:lnTo>
                  <a:lnTo>
                    <a:pt x="508215" y="23761"/>
                  </a:lnTo>
                  <a:lnTo>
                    <a:pt x="511911" y="23761"/>
                  </a:lnTo>
                  <a:lnTo>
                    <a:pt x="515607" y="23761"/>
                  </a:lnTo>
                  <a:lnTo>
                    <a:pt x="519303" y="23761"/>
                  </a:lnTo>
                  <a:lnTo>
                    <a:pt x="530390" y="23761"/>
                  </a:lnTo>
                  <a:lnTo>
                    <a:pt x="534085" y="23761"/>
                  </a:lnTo>
                  <a:close/>
                </a:path>
                <a:path w="1325245" h="674370">
                  <a:moveTo>
                    <a:pt x="164477" y="3657"/>
                  </a:moveTo>
                  <a:lnTo>
                    <a:pt x="168173" y="5486"/>
                  </a:lnTo>
                  <a:lnTo>
                    <a:pt x="171869" y="5486"/>
                  </a:lnTo>
                  <a:lnTo>
                    <a:pt x="175564" y="5486"/>
                  </a:lnTo>
                  <a:lnTo>
                    <a:pt x="171869" y="9143"/>
                  </a:lnTo>
                  <a:lnTo>
                    <a:pt x="168173" y="9143"/>
                  </a:lnTo>
                  <a:lnTo>
                    <a:pt x="164477" y="9143"/>
                  </a:lnTo>
                  <a:lnTo>
                    <a:pt x="134912" y="9143"/>
                  </a:lnTo>
                  <a:lnTo>
                    <a:pt x="131203" y="5486"/>
                  </a:lnTo>
                  <a:lnTo>
                    <a:pt x="129362" y="5486"/>
                  </a:lnTo>
                  <a:lnTo>
                    <a:pt x="129362" y="3657"/>
                  </a:lnTo>
                  <a:lnTo>
                    <a:pt x="131203" y="0"/>
                  </a:lnTo>
                  <a:lnTo>
                    <a:pt x="134912" y="0"/>
                  </a:lnTo>
                  <a:lnTo>
                    <a:pt x="138607" y="0"/>
                  </a:lnTo>
                  <a:lnTo>
                    <a:pt x="142303" y="0"/>
                  </a:lnTo>
                  <a:lnTo>
                    <a:pt x="145999" y="0"/>
                  </a:lnTo>
                  <a:lnTo>
                    <a:pt x="149694" y="0"/>
                  </a:lnTo>
                  <a:lnTo>
                    <a:pt x="153390" y="0"/>
                  </a:lnTo>
                  <a:lnTo>
                    <a:pt x="160782" y="3657"/>
                  </a:lnTo>
                  <a:lnTo>
                    <a:pt x="164477" y="3657"/>
                  </a:lnTo>
                  <a:close/>
                </a:path>
                <a:path w="1325245" h="674370">
                  <a:moveTo>
                    <a:pt x="561809" y="96862"/>
                  </a:moveTo>
                  <a:lnTo>
                    <a:pt x="569201" y="96862"/>
                  </a:lnTo>
                  <a:lnTo>
                    <a:pt x="569201" y="100520"/>
                  </a:lnTo>
                  <a:lnTo>
                    <a:pt x="572897" y="100520"/>
                  </a:lnTo>
                  <a:lnTo>
                    <a:pt x="582129" y="100520"/>
                  </a:lnTo>
                  <a:lnTo>
                    <a:pt x="580288" y="100520"/>
                  </a:lnTo>
                  <a:lnTo>
                    <a:pt x="585825" y="100520"/>
                  </a:lnTo>
                  <a:lnTo>
                    <a:pt x="582129" y="100520"/>
                  </a:lnTo>
                  <a:lnTo>
                    <a:pt x="600621" y="100520"/>
                  </a:lnTo>
                  <a:lnTo>
                    <a:pt x="600621" y="104178"/>
                  </a:lnTo>
                  <a:lnTo>
                    <a:pt x="608012" y="104178"/>
                  </a:lnTo>
                  <a:lnTo>
                    <a:pt x="611708" y="104178"/>
                  </a:lnTo>
                  <a:lnTo>
                    <a:pt x="615403" y="104178"/>
                  </a:lnTo>
                  <a:lnTo>
                    <a:pt x="615403" y="107822"/>
                  </a:lnTo>
                  <a:lnTo>
                    <a:pt x="619099" y="107822"/>
                  </a:lnTo>
                  <a:lnTo>
                    <a:pt x="622795" y="107822"/>
                  </a:lnTo>
                  <a:lnTo>
                    <a:pt x="626491" y="107822"/>
                  </a:lnTo>
                  <a:lnTo>
                    <a:pt x="626491" y="111480"/>
                  </a:lnTo>
                  <a:lnTo>
                    <a:pt x="622795" y="111480"/>
                  </a:lnTo>
                  <a:lnTo>
                    <a:pt x="622795" y="115138"/>
                  </a:lnTo>
                  <a:lnTo>
                    <a:pt x="619099" y="115138"/>
                  </a:lnTo>
                  <a:lnTo>
                    <a:pt x="615403" y="115138"/>
                  </a:lnTo>
                  <a:lnTo>
                    <a:pt x="615403" y="118795"/>
                  </a:lnTo>
                  <a:lnTo>
                    <a:pt x="611708" y="118795"/>
                  </a:lnTo>
                  <a:lnTo>
                    <a:pt x="615403" y="118795"/>
                  </a:lnTo>
                  <a:lnTo>
                    <a:pt x="611708" y="118795"/>
                  </a:lnTo>
                  <a:lnTo>
                    <a:pt x="608012" y="118795"/>
                  </a:lnTo>
                  <a:lnTo>
                    <a:pt x="608012" y="122453"/>
                  </a:lnTo>
                  <a:lnTo>
                    <a:pt x="604316" y="122453"/>
                  </a:lnTo>
                  <a:lnTo>
                    <a:pt x="600621" y="122453"/>
                  </a:lnTo>
                  <a:lnTo>
                    <a:pt x="600621" y="126098"/>
                  </a:lnTo>
                  <a:lnTo>
                    <a:pt x="569201" y="126098"/>
                  </a:lnTo>
                  <a:lnTo>
                    <a:pt x="572897" y="126098"/>
                  </a:lnTo>
                  <a:lnTo>
                    <a:pt x="561809" y="126098"/>
                  </a:lnTo>
                  <a:lnTo>
                    <a:pt x="565505" y="126098"/>
                  </a:lnTo>
                  <a:lnTo>
                    <a:pt x="561809" y="126098"/>
                  </a:lnTo>
                  <a:lnTo>
                    <a:pt x="565505" y="126098"/>
                  </a:lnTo>
                  <a:lnTo>
                    <a:pt x="561809" y="126098"/>
                  </a:lnTo>
                  <a:lnTo>
                    <a:pt x="561809" y="122453"/>
                  </a:lnTo>
                  <a:lnTo>
                    <a:pt x="565505" y="122453"/>
                  </a:lnTo>
                  <a:lnTo>
                    <a:pt x="561809" y="122453"/>
                  </a:lnTo>
                  <a:lnTo>
                    <a:pt x="565505" y="122453"/>
                  </a:lnTo>
                  <a:lnTo>
                    <a:pt x="569201" y="122453"/>
                  </a:lnTo>
                  <a:lnTo>
                    <a:pt x="565505" y="122453"/>
                  </a:lnTo>
                  <a:lnTo>
                    <a:pt x="565505" y="118795"/>
                  </a:lnTo>
                  <a:lnTo>
                    <a:pt x="565505" y="122453"/>
                  </a:lnTo>
                  <a:lnTo>
                    <a:pt x="569201" y="122453"/>
                  </a:lnTo>
                  <a:lnTo>
                    <a:pt x="565505" y="122453"/>
                  </a:lnTo>
                  <a:lnTo>
                    <a:pt x="569201" y="118795"/>
                  </a:lnTo>
                  <a:lnTo>
                    <a:pt x="569201" y="122453"/>
                  </a:lnTo>
                  <a:lnTo>
                    <a:pt x="572897" y="122453"/>
                  </a:lnTo>
                  <a:lnTo>
                    <a:pt x="576592" y="122453"/>
                  </a:lnTo>
                  <a:lnTo>
                    <a:pt x="576592" y="118795"/>
                  </a:lnTo>
                  <a:lnTo>
                    <a:pt x="572897" y="118795"/>
                  </a:lnTo>
                  <a:lnTo>
                    <a:pt x="576592" y="118795"/>
                  </a:lnTo>
                  <a:lnTo>
                    <a:pt x="572897" y="118795"/>
                  </a:lnTo>
                  <a:lnTo>
                    <a:pt x="569201" y="118795"/>
                  </a:lnTo>
                  <a:lnTo>
                    <a:pt x="569201" y="115138"/>
                  </a:lnTo>
                  <a:lnTo>
                    <a:pt x="535940" y="115138"/>
                  </a:lnTo>
                  <a:lnTo>
                    <a:pt x="535940" y="111480"/>
                  </a:lnTo>
                  <a:lnTo>
                    <a:pt x="534085" y="111480"/>
                  </a:lnTo>
                  <a:lnTo>
                    <a:pt x="534085" y="107822"/>
                  </a:lnTo>
                  <a:lnTo>
                    <a:pt x="535940" y="107822"/>
                  </a:lnTo>
                  <a:lnTo>
                    <a:pt x="539635" y="107822"/>
                  </a:lnTo>
                  <a:lnTo>
                    <a:pt x="535940" y="104178"/>
                  </a:lnTo>
                  <a:lnTo>
                    <a:pt x="534085" y="104178"/>
                  </a:lnTo>
                  <a:lnTo>
                    <a:pt x="535940" y="104178"/>
                  </a:lnTo>
                  <a:lnTo>
                    <a:pt x="535940" y="100520"/>
                  </a:lnTo>
                  <a:lnTo>
                    <a:pt x="539635" y="100520"/>
                  </a:lnTo>
                  <a:lnTo>
                    <a:pt x="535940" y="100520"/>
                  </a:lnTo>
                  <a:lnTo>
                    <a:pt x="534085" y="96862"/>
                  </a:lnTo>
                  <a:lnTo>
                    <a:pt x="535940" y="96862"/>
                  </a:lnTo>
                  <a:lnTo>
                    <a:pt x="534085" y="96862"/>
                  </a:lnTo>
                  <a:lnTo>
                    <a:pt x="530390" y="96862"/>
                  </a:lnTo>
                  <a:lnTo>
                    <a:pt x="526694" y="96862"/>
                  </a:lnTo>
                  <a:lnTo>
                    <a:pt x="530390" y="96862"/>
                  </a:lnTo>
                  <a:lnTo>
                    <a:pt x="554418" y="96862"/>
                  </a:lnTo>
                  <a:lnTo>
                    <a:pt x="561809" y="96862"/>
                  </a:lnTo>
                  <a:close/>
                </a:path>
                <a:path w="1325245" h="674370">
                  <a:moveTo>
                    <a:pt x="18478" y="65798"/>
                  </a:moveTo>
                  <a:lnTo>
                    <a:pt x="18478" y="69443"/>
                  </a:lnTo>
                  <a:lnTo>
                    <a:pt x="22174" y="69443"/>
                  </a:lnTo>
                  <a:lnTo>
                    <a:pt x="25869" y="69443"/>
                  </a:lnTo>
                  <a:lnTo>
                    <a:pt x="22174" y="69443"/>
                  </a:lnTo>
                  <a:lnTo>
                    <a:pt x="18478" y="69443"/>
                  </a:lnTo>
                  <a:lnTo>
                    <a:pt x="18478" y="65798"/>
                  </a:lnTo>
                  <a:lnTo>
                    <a:pt x="14782" y="65798"/>
                  </a:lnTo>
                  <a:lnTo>
                    <a:pt x="14782" y="69443"/>
                  </a:lnTo>
                  <a:lnTo>
                    <a:pt x="18478" y="69443"/>
                  </a:lnTo>
                  <a:lnTo>
                    <a:pt x="14782" y="69443"/>
                  </a:lnTo>
                  <a:lnTo>
                    <a:pt x="18478" y="69443"/>
                  </a:lnTo>
                  <a:lnTo>
                    <a:pt x="22174" y="69443"/>
                  </a:lnTo>
                  <a:lnTo>
                    <a:pt x="22174" y="73101"/>
                  </a:lnTo>
                  <a:lnTo>
                    <a:pt x="25869" y="73101"/>
                  </a:lnTo>
                  <a:lnTo>
                    <a:pt x="25869" y="69443"/>
                  </a:lnTo>
                  <a:lnTo>
                    <a:pt x="22174" y="69443"/>
                  </a:lnTo>
                  <a:lnTo>
                    <a:pt x="25869" y="69443"/>
                  </a:lnTo>
                  <a:lnTo>
                    <a:pt x="29565" y="69443"/>
                  </a:lnTo>
                  <a:lnTo>
                    <a:pt x="33261" y="69443"/>
                  </a:lnTo>
                  <a:lnTo>
                    <a:pt x="33261" y="73101"/>
                  </a:lnTo>
                  <a:lnTo>
                    <a:pt x="36957" y="73101"/>
                  </a:lnTo>
                  <a:lnTo>
                    <a:pt x="40652" y="73101"/>
                  </a:lnTo>
                  <a:lnTo>
                    <a:pt x="40652" y="76758"/>
                  </a:lnTo>
                  <a:lnTo>
                    <a:pt x="42506" y="76758"/>
                  </a:lnTo>
                  <a:lnTo>
                    <a:pt x="46202" y="80416"/>
                  </a:lnTo>
                  <a:lnTo>
                    <a:pt x="49898" y="80416"/>
                  </a:lnTo>
                  <a:lnTo>
                    <a:pt x="53594" y="84073"/>
                  </a:lnTo>
                  <a:lnTo>
                    <a:pt x="57289" y="84073"/>
                  </a:lnTo>
                  <a:lnTo>
                    <a:pt x="60985" y="84073"/>
                  </a:lnTo>
                  <a:lnTo>
                    <a:pt x="60985" y="87718"/>
                  </a:lnTo>
                  <a:lnTo>
                    <a:pt x="57289" y="87718"/>
                  </a:lnTo>
                  <a:lnTo>
                    <a:pt x="46202" y="84073"/>
                  </a:lnTo>
                  <a:lnTo>
                    <a:pt x="40652" y="84073"/>
                  </a:lnTo>
                  <a:lnTo>
                    <a:pt x="36957" y="84073"/>
                  </a:lnTo>
                  <a:lnTo>
                    <a:pt x="33261" y="80416"/>
                  </a:lnTo>
                  <a:lnTo>
                    <a:pt x="29565" y="76758"/>
                  </a:lnTo>
                  <a:lnTo>
                    <a:pt x="33261" y="76758"/>
                  </a:lnTo>
                  <a:lnTo>
                    <a:pt x="29565" y="76758"/>
                  </a:lnTo>
                  <a:lnTo>
                    <a:pt x="25869" y="76758"/>
                  </a:lnTo>
                  <a:lnTo>
                    <a:pt x="29565" y="76758"/>
                  </a:lnTo>
                  <a:lnTo>
                    <a:pt x="22174" y="76758"/>
                  </a:lnTo>
                  <a:lnTo>
                    <a:pt x="22174" y="73101"/>
                  </a:lnTo>
                  <a:lnTo>
                    <a:pt x="18478" y="73101"/>
                  </a:lnTo>
                  <a:lnTo>
                    <a:pt x="14782" y="69443"/>
                  </a:lnTo>
                  <a:lnTo>
                    <a:pt x="11087" y="65798"/>
                  </a:lnTo>
                  <a:lnTo>
                    <a:pt x="14782" y="65798"/>
                  </a:lnTo>
                  <a:lnTo>
                    <a:pt x="18478" y="65798"/>
                  </a:lnTo>
                  <a:close/>
                </a:path>
                <a:path w="1325245" h="674370">
                  <a:moveTo>
                    <a:pt x="1112532" y="210172"/>
                  </a:moveTo>
                  <a:lnTo>
                    <a:pt x="1116228" y="210172"/>
                  </a:lnTo>
                  <a:lnTo>
                    <a:pt x="1112532" y="210172"/>
                  </a:lnTo>
                  <a:lnTo>
                    <a:pt x="1116228" y="210172"/>
                  </a:lnTo>
                  <a:lnTo>
                    <a:pt x="1119924" y="210172"/>
                  </a:lnTo>
                  <a:lnTo>
                    <a:pt x="1121765" y="210172"/>
                  </a:lnTo>
                  <a:lnTo>
                    <a:pt x="1119924" y="210172"/>
                  </a:lnTo>
                  <a:lnTo>
                    <a:pt x="1121765" y="210172"/>
                  </a:lnTo>
                  <a:lnTo>
                    <a:pt x="1119924" y="210172"/>
                  </a:lnTo>
                  <a:lnTo>
                    <a:pt x="1121765" y="210172"/>
                  </a:lnTo>
                  <a:lnTo>
                    <a:pt x="1121765" y="213817"/>
                  </a:lnTo>
                  <a:lnTo>
                    <a:pt x="1121765" y="217474"/>
                  </a:lnTo>
                  <a:lnTo>
                    <a:pt x="1119924" y="217474"/>
                  </a:lnTo>
                  <a:lnTo>
                    <a:pt x="1116228" y="221132"/>
                  </a:lnTo>
                  <a:lnTo>
                    <a:pt x="1112532" y="221132"/>
                  </a:lnTo>
                  <a:lnTo>
                    <a:pt x="1116228" y="221132"/>
                  </a:lnTo>
                  <a:lnTo>
                    <a:pt x="1116228" y="217474"/>
                  </a:lnTo>
                  <a:lnTo>
                    <a:pt x="1112532" y="217474"/>
                  </a:lnTo>
                  <a:lnTo>
                    <a:pt x="1116228" y="217474"/>
                  </a:lnTo>
                  <a:lnTo>
                    <a:pt x="1112532" y="217474"/>
                  </a:lnTo>
                  <a:lnTo>
                    <a:pt x="1116228" y="217474"/>
                  </a:lnTo>
                  <a:lnTo>
                    <a:pt x="1119924" y="217474"/>
                  </a:lnTo>
                  <a:lnTo>
                    <a:pt x="1116228" y="217474"/>
                  </a:lnTo>
                  <a:lnTo>
                    <a:pt x="1116228" y="213817"/>
                  </a:lnTo>
                  <a:lnTo>
                    <a:pt x="1116228" y="217474"/>
                  </a:lnTo>
                  <a:lnTo>
                    <a:pt x="1112532" y="217474"/>
                  </a:lnTo>
                  <a:lnTo>
                    <a:pt x="1108837" y="217474"/>
                  </a:lnTo>
                  <a:lnTo>
                    <a:pt x="1094041" y="217474"/>
                  </a:lnTo>
                  <a:lnTo>
                    <a:pt x="1097749" y="217474"/>
                  </a:lnTo>
                  <a:lnTo>
                    <a:pt x="1086650" y="217474"/>
                  </a:lnTo>
                  <a:lnTo>
                    <a:pt x="1090345" y="217474"/>
                  </a:lnTo>
                  <a:lnTo>
                    <a:pt x="1082954" y="217474"/>
                  </a:lnTo>
                  <a:lnTo>
                    <a:pt x="1086650" y="217474"/>
                  </a:lnTo>
                  <a:lnTo>
                    <a:pt x="1079258" y="217474"/>
                  </a:lnTo>
                  <a:lnTo>
                    <a:pt x="1079258" y="213817"/>
                  </a:lnTo>
                  <a:lnTo>
                    <a:pt x="1082954" y="213817"/>
                  </a:lnTo>
                  <a:lnTo>
                    <a:pt x="1079258" y="213817"/>
                  </a:lnTo>
                  <a:lnTo>
                    <a:pt x="1079258" y="217474"/>
                  </a:lnTo>
                  <a:lnTo>
                    <a:pt x="1082954" y="217474"/>
                  </a:lnTo>
                  <a:lnTo>
                    <a:pt x="1082954" y="213817"/>
                  </a:lnTo>
                  <a:lnTo>
                    <a:pt x="1086650" y="213817"/>
                  </a:lnTo>
                  <a:lnTo>
                    <a:pt x="1090345" y="213817"/>
                  </a:lnTo>
                  <a:lnTo>
                    <a:pt x="1086650" y="213817"/>
                  </a:lnTo>
                  <a:lnTo>
                    <a:pt x="1090345" y="213817"/>
                  </a:lnTo>
                  <a:lnTo>
                    <a:pt x="1094041" y="213817"/>
                  </a:lnTo>
                  <a:lnTo>
                    <a:pt x="1090345" y="213817"/>
                  </a:lnTo>
                  <a:lnTo>
                    <a:pt x="1101445" y="213817"/>
                  </a:lnTo>
                  <a:lnTo>
                    <a:pt x="1097749" y="213817"/>
                  </a:lnTo>
                  <a:lnTo>
                    <a:pt x="1105141" y="213817"/>
                  </a:lnTo>
                  <a:lnTo>
                    <a:pt x="1101445" y="213817"/>
                  </a:lnTo>
                  <a:lnTo>
                    <a:pt x="1105141" y="213817"/>
                  </a:lnTo>
                  <a:lnTo>
                    <a:pt x="1101445" y="213817"/>
                  </a:lnTo>
                  <a:lnTo>
                    <a:pt x="1101445" y="210172"/>
                  </a:lnTo>
                  <a:lnTo>
                    <a:pt x="1105141" y="210172"/>
                  </a:lnTo>
                  <a:lnTo>
                    <a:pt x="1105141" y="213817"/>
                  </a:lnTo>
                  <a:lnTo>
                    <a:pt x="1108837" y="213817"/>
                  </a:lnTo>
                  <a:lnTo>
                    <a:pt x="1108837" y="210172"/>
                  </a:lnTo>
                  <a:lnTo>
                    <a:pt x="1108837" y="213817"/>
                  </a:lnTo>
                  <a:lnTo>
                    <a:pt x="1108837" y="210172"/>
                  </a:lnTo>
                  <a:lnTo>
                    <a:pt x="1105141" y="210172"/>
                  </a:lnTo>
                  <a:lnTo>
                    <a:pt x="1112532" y="210172"/>
                  </a:lnTo>
                  <a:lnTo>
                    <a:pt x="1108837" y="210172"/>
                  </a:lnTo>
                  <a:lnTo>
                    <a:pt x="1112532" y="210172"/>
                  </a:lnTo>
                  <a:lnTo>
                    <a:pt x="1108837" y="210172"/>
                  </a:lnTo>
                  <a:lnTo>
                    <a:pt x="1116228" y="210172"/>
                  </a:lnTo>
                  <a:lnTo>
                    <a:pt x="1112532" y="210172"/>
                  </a:lnTo>
                  <a:close/>
                </a:path>
                <a:path w="1325245" h="674370">
                  <a:moveTo>
                    <a:pt x="469404" y="301548"/>
                  </a:moveTo>
                  <a:lnTo>
                    <a:pt x="473100" y="305193"/>
                  </a:lnTo>
                  <a:lnTo>
                    <a:pt x="469404" y="305193"/>
                  </a:lnTo>
                  <a:lnTo>
                    <a:pt x="465709" y="305193"/>
                  </a:lnTo>
                  <a:lnTo>
                    <a:pt x="469404" y="305193"/>
                  </a:lnTo>
                  <a:lnTo>
                    <a:pt x="473100" y="308851"/>
                  </a:lnTo>
                  <a:lnTo>
                    <a:pt x="473100" y="305193"/>
                  </a:lnTo>
                  <a:lnTo>
                    <a:pt x="473100" y="308851"/>
                  </a:lnTo>
                  <a:lnTo>
                    <a:pt x="469404" y="308851"/>
                  </a:lnTo>
                  <a:lnTo>
                    <a:pt x="469404" y="312508"/>
                  </a:lnTo>
                  <a:lnTo>
                    <a:pt x="458317" y="312508"/>
                  </a:lnTo>
                  <a:lnTo>
                    <a:pt x="462013" y="312508"/>
                  </a:lnTo>
                  <a:lnTo>
                    <a:pt x="454621" y="312508"/>
                  </a:lnTo>
                  <a:lnTo>
                    <a:pt x="454621" y="308851"/>
                  </a:lnTo>
                  <a:lnTo>
                    <a:pt x="450926" y="308851"/>
                  </a:lnTo>
                  <a:lnTo>
                    <a:pt x="454621" y="308851"/>
                  </a:lnTo>
                  <a:lnTo>
                    <a:pt x="454621" y="312508"/>
                  </a:lnTo>
                  <a:lnTo>
                    <a:pt x="450926" y="308851"/>
                  </a:lnTo>
                  <a:lnTo>
                    <a:pt x="454621" y="305193"/>
                  </a:lnTo>
                  <a:lnTo>
                    <a:pt x="458317" y="301548"/>
                  </a:lnTo>
                  <a:lnTo>
                    <a:pt x="462013" y="301548"/>
                  </a:lnTo>
                  <a:lnTo>
                    <a:pt x="465709" y="301548"/>
                  </a:lnTo>
                  <a:lnTo>
                    <a:pt x="469404" y="301548"/>
                  </a:lnTo>
                  <a:close/>
                </a:path>
                <a:path w="1325245" h="674370">
                  <a:moveTo>
                    <a:pt x="724433" y="323468"/>
                  </a:moveTo>
                  <a:lnTo>
                    <a:pt x="720737" y="323468"/>
                  </a:lnTo>
                  <a:lnTo>
                    <a:pt x="720737" y="325297"/>
                  </a:lnTo>
                  <a:lnTo>
                    <a:pt x="717042" y="325297"/>
                  </a:lnTo>
                  <a:lnTo>
                    <a:pt x="717042" y="328955"/>
                  </a:lnTo>
                  <a:lnTo>
                    <a:pt x="715200" y="328955"/>
                  </a:lnTo>
                  <a:lnTo>
                    <a:pt x="717042" y="328955"/>
                  </a:lnTo>
                  <a:lnTo>
                    <a:pt x="717042" y="325297"/>
                  </a:lnTo>
                  <a:lnTo>
                    <a:pt x="715200" y="325297"/>
                  </a:lnTo>
                  <a:lnTo>
                    <a:pt x="715200" y="328955"/>
                  </a:lnTo>
                  <a:lnTo>
                    <a:pt x="711504" y="328955"/>
                  </a:lnTo>
                  <a:lnTo>
                    <a:pt x="711504" y="332612"/>
                  </a:lnTo>
                  <a:lnTo>
                    <a:pt x="711504" y="328955"/>
                  </a:lnTo>
                  <a:lnTo>
                    <a:pt x="715200" y="328955"/>
                  </a:lnTo>
                  <a:lnTo>
                    <a:pt x="711504" y="328955"/>
                  </a:lnTo>
                  <a:lnTo>
                    <a:pt x="711504" y="332612"/>
                  </a:lnTo>
                  <a:lnTo>
                    <a:pt x="707809" y="332612"/>
                  </a:lnTo>
                  <a:lnTo>
                    <a:pt x="704113" y="332612"/>
                  </a:lnTo>
                  <a:lnTo>
                    <a:pt x="700417" y="332612"/>
                  </a:lnTo>
                  <a:lnTo>
                    <a:pt x="700417" y="336270"/>
                  </a:lnTo>
                  <a:lnTo>
                    <a:pt x="696709" y="336270"/>
                  </a:lnTo>
                  <a:lnTo>
                    <a:pt x="693013" y="336270"/>
                  </a:lnTo>
                  <a:lnTo>
                    <a:pt x="693013" y="339915"/>
                  </a:lnTo>
                  <a:lnTo>
                    <a:pt x="689317" y="339915"/>
                  </a:lnTo>
                  <a:lnTo>
                    <a:pt x="693013" y="339915"/>
                  </a:lnTo>
                  <a:lnTo>
                    <a:pt x="693013" y="336270"/>
                  </a:lnTo>
                  <a:lnTo>
                    <a:pt x="696709" y="336270"/>
                  </a:lnTo>
                  <a:lnTo>
                    <a:pt x="696709" y="332612"/>
                  </a:lnTo>
                  <a:lnTo>
                    <a:pt x="700417" y="332612"/>
                  </a:lnTo>
                  <a:lnTo>
                    <a:pt x="704113" y="332612"/>
                  </a:lnTo>
                  <a:lnTo>
                    <a:pt x="704113" y="328955"/>
                  </a:lnTo>
                  <a:lnTo>
                    <a:pt x="704113" y="332612"/>
                  </a:lnTo>
                  <a:lnTo>
                    <a:pt x="704113" y="328955"/>
                  </a:lnTo>
                  <a:lnTo>
                    <a:pt x="700417" y="328955"/>
                  </a:lnTo>
                  <a:lnTo>
                    <a:pt x="696709" y="328955"/>
                  </a:lnTo>
                  <a:lnTo>
                    <a:pt x="696709" y="332612"/>
                  </a:lnTo>
                  <a:lnTo>
                    <a:pt x="693013" y="332612"/>
                  </a:lnTo>
                  <a:lnTo>
                    <a:pt x="689317" y="332612"/>
                  </a:lnTo>
                  <a:lnTo>
                    <a:pt x="685622" y="332612"/>
                  </a:lnTo>
                  <a:lnTo>
                    <a:pt x="681926" y="332612"/>
                  </a:lnTo>
                  <a:lnTo>
                    <a:pt x="685622" y="332612"/>
                  </a:lnTo>
                  <a:lnTo>
                    <a:pt x="681926" y="332612"/>
                  </a:lnTo>
                  <a:lnTo>
                    <a:pt x="681926" y="328955"/>
                  </a:lnTo>
                  <a:lnTo>
                    <a:pt x="681926" y="332612"/>
                  </a:lnTo>
                  <a:lnTo>
                    <a:pt x="678230" y="332612"/>
                  </a:lnTo>
                  <a:lnTo>
                    <a:pt x="681926" y="332612"/>
                  </a:lnTo>
                  <a:lnTo>
                    <a:pt x="678230" y="332612"/>
                  </a:lnTo>
                  <a:lnTo>
                    <a:pt x="681926" y="328955"/>
                  </a:lnTo>
                  <a:lnTo>
                    <a:pt x="685622" y="328955"/>
                  </a:lnTo>
                  <a:lnTo>
                    <a:pt x="689317" y="325297"/>
                  </a:lnTo>
                  <a:lnTo>
                    <a:pt x="693013" y="325297"/>
                  </a:lnTo>
                  <a:lnTo>
                    <a:pt x="696709" y="325297"/>
                  </a:lnTo>
                  <a:lnTo>
                    <a:pt x="700417" y="325297"/>
                  </a:lnTo>
                  <a:lnTo>
                    <a:pt x="704113" y="325297"/>
                  </a:lnTo>
                  <a:lnTo>
                    <a:pt x="704113" y="323468"/>
                  </a:lnTo>
                  <a:lnTo>
                    <a:pt x="707809" y="323468"/>
                  </a:lnTo>
                  <a:lnTo>
                    <a:pt x="711504" y="319824"/>
                  </a:lnTo>
                  <a:lnTo>
                    <a:pt x="715200" y="319824"/>
                  </a:lnTo>
                  <a:lnTo>
                    <a:pt x="717042" y="316166"/>
                  </a:lnTo>
                  <a:lnTo>
                    <a:pt x="720737" y="316166"/>
                  </a:lnTo>
                  <a:lnTo>
                    <a:pt x="720737" y="319824"/>
                  </a:lnTo>
                  <a:lnTo>
                    <a:pt x="724433" y="319824"/>
                  </a:lnTo>
                  <a:lnTo>
                    <a:pt x="724433" y="323468"/>
                  </a:lnTo>
                  <a:close/>
                </a:path>
                <a:path w="1325245" h="674370">
                  <a:moveTo>
                    <a:pt x="1301026" y="308851"/>
                  </a:moveTo>
                  <a:lnTo>
                    <a:pt x="1302880" y="308851"/>
                  </a:lnTo>
                  <a:lnTo>
                    <a:pt x="1306576" y="308851"/>
                  </a:lnTo>
                  <a:lnTo>
                    <a:pt x="1310271" y="308851"/>
                  </a:lnTo>
                  <a:lnTo>
                    <a:pt x="1313967" y="308851"/>
                  </a:lnTo>
                  <a:lnTo>
                    <a:pt x="1313967" y="312508"/>
                  </a:lnTo>
                  <a:lnTo>
                    <a:pt x="1317663" y="312508"/>
                  </a:lnTo>
                  <a:lnTo>
                    <a:pt x="1313967" y="312508"/>
                  </a:lnTo>
                  <a:lnTo>
                    <a:pt x="1317663" y="312508"/>
                  </a:lnTo>
                  <a:lnTo>
                    <a:pt x="1313967" y="312508"/>
                  </a:lnTo>
                  <a:lnTo>
                    <a:pt x="1313967" y="316166"/>
                  </a:lnTo>
                  <a:lnTo>
                    <a:pt x="1317663" y="316166"/>
                  </a:lnTo>
                  <a:lnTo>
                    <a:pt x="1313967" y="316166"/>
                  </a:lnTo>
                  <a:lnTo>
                    <a:pt x="1317663" y="316166"/>
                  </a:lnTo>
                  <a:lnTo>
                    <a:pt x="1321358" y="316166"/>
                  </a:lnTo>
                  <a:lnTo>
                    <a:pt x="1321358" y="312508"/>
                  </a:lnTo>
                  <a:lnTo>
                    <a:pt x="1325054" y="316166"/>
                  </a:lnTo>
                  <a:lnTo>
                    <a:pt x="1321358" y="316166"/>
                  </a:lnTo>
                  <a:lnTo>
                    <a:pt x="1317663" y="316166"/>
                  </a:lnTo>
                  <a:lnTo>
                    <a:pt x="1317663" y="319824"/>
                  </a:lnTo>
                  <a:lnTo>
                    <a:pt x="1321358" y="319824"/>
                  </a:lnTo>
                  <a:lnTo>
                    <a:pt x="1321358" y="323468"/>
                  </a:lnTo>
                  <a:lnTo>
                    <a:pt x="1317663" y="323468"/>
                  </a:lnTo>
                  <a:lnTo>
                    <a:pt x="1313967" y="323468"/>
                  </a:lnTo>
                  <a:lnTo>
                    <a:pt x="1310271" y="323468"/>
                  </a:lnTo>
                  <a:lnTo>
                    <a:pt x="1313967" y="323468"/>
                  </a:lnTo>
                  <a:lnTo>
                    <a:pt x="1313967" y="319824"/>
                  </a:lnTo>
                  <a:lnTo>
                    <a:pt x="1310271" y="319824"/>
                  </a:lnTo>
                  <a:lnTo>
                    <a:pt x="1306576" y="316166"/>
                  </a:lnTo>
                  <a:lnTo>
                    <a:pt x="1302880" y="316166"/>
                  </a:lnTo>
                  <a:lnTo>
                    <a:pt x="1306576" y="316166"/>
                  </a:lnTo>
                  <a:lnTo>
                    <a:pt x="1302880" y="316166"/>
                  </a:lnTo>
                  <a:lnTo>
                    <a:pt x="1301026" y="316166"/>
                  </a:lnTo>
                  <a:lnTo>
                    <a:pt x="1297330" y="316166"/>
                  </a:lnTo>
                  <a:lnTo>
                    <a:pt x="1301026" y="316166"/>
                  </a:lnTo>
                  <a:lnTo>
                    <a:pt x="1297330" y="316166"/>
                  </a:lnTo>
                  <a:lnTo>
                    <a:pt x="1297330" y="312508"/>
                  </a:lnTo>
                  <a:lnTo>
                    <a:pt x="1301026" y="312508"/>
                  </a:lnTo>
                  <a:lnTo>
                    <a:pt x="1297330" y="312508"/>
                  </a:lnTo>
                  <a:lnTo>
                    <a:pt x="1293634" y="312508"/>
                  </a:lnTo>
                  <a:lnTo>
                    <a:pt x="1297330" y="312508"/>
                  </a:lnTo>
                  <a:lnTo>
                    <a:pt x="1301026" y="312508"/>
                  </a:lnTo>
                  <a:lnTo>
                    <a:pt x="1297330" y="312508"/>
                  </a:lnTo>
                  <a:lnTo>
                    <a:pt x="1297330" y="308851"/>
                  </a:lnTo>
                  <a:lnTo>
                    <a:pt x="1301026" y="308851"/>
                  </a:lnTo>
                  <a:close/>
                </a:path>
                <a:path w="1325245" h="674370">
                  <a:moveTo>
                    <a:pt x="700417" y="389267"/>
                  </a:moveTo>
                  <a:lnTo>
                    <a:pt x="700417" y="392925"/>
                  </a:lnTo>
                  <a:lnTo>
                    <a:pt x="704113" y="392925"/>
                  </a:lnTo>
                  <a:lnTo>
                    <a:pt x="707809" y="392925"/>
                  </a:lnTo>
                  <a:lnTo>
                    <a:pt x="711504" y="392925"/>
                  </a:lnTo>
                  <a:lnTo>
                    <a:pt x="707809" y="392925"/>
                  </a:lnTo>
                  <a:lnTo>
                    <a:pt x="711504" y="392925"/>
                  </a:lnTo>
                  <a:lnTo>
                    <a:pt x="707809" y="392925"/>
                  </a:lnTo>
                  <a:lnTo>
                    <a:pt x="707809" y="396570"/>
                  </a:lnTo>
                  <a:lnTo>
                    <a:pt x="711504" y="396570"/>
                  </a:lnTo>
                  <a:lnTo>
                    <a:pt x="711504" y="392925"/>
                  </a:lnTo>
                  <a:lnTo>
                    <a:pt x="715200" y="392925"/>
                  </a:lnTo>
                  <a:lnTo>
                    <a:pt x="711504" y="392925"/>
                  </a:lnTo>
                  <a:lnTo>
                    <a:pt x="715200" y="389267"/>
                  </a:lnTo>
                  <a:lnTo>
                    <a:pt x="717042" y="389267"/>
                  </a:lnTo>
                  <a:lnTo>
                    <a:pt x="720737" y="389267"/>
                  </a:lnTo>
                  <a:lnTo>
                    <a:pt x="720737" y="392925"/>
                  </a:lnTo>
                  <a:lnTo>
                    <a:pt x="717042" y="392925"/>
                  </a:lnTo>
                  <a:lnTo>
                    <a:pt x="717042" y="396570"/>
                  </a:lnTo>
                  <a:lnTo>
                    <a:pt x="720737" y="396570"/>
                  </a:lnTo>
                  <a:lnTo>
                    <a:pt x="720737" y="400227"/>
                  </a:lnTo>
                  <a:lnTo>
                    <a:pt x="720737" y="396570"/>
                  </a:lnTo>
                  <a:lnTo>
                    <a:pt x="717042" y="396570"/>
                  </a:lnTo>
                  <a:lnTo>
                    <a:pt x="715200" y="396570"/>
                  </a:lnTo>
                  <a:lnTo>
                    <a:pt x="711504" y="396570"/>
                  </a:lnTo>
                  <a:lnTo>
                    <a:pt x="715200" y="396570"/>
                  </a:lnTo>
                  <a:lnTo>
                    <a:pt x="715200" y="400227"/>
                  </a:lnTo>
                  <a:lnTo>
                    <a:pt x="715200" y="396570"/>
                  </a:lnTo>
                  <a:lnTo>
                    <a:pt x="715200" y="400227"/>
                  </a:lnTo>
                  <a:lnTo>
                    <a:pt x="717042" y="400227"/>
                  </a:lnTo>
                  <a:lnTo>
                    <a:pt x="720737" y="400227"/>
                  </a:lnTo>
                  <a:lnTo>
                    <a:pt x="720737" y="403885"/>
                  </a:lnTo>
                  <a:lnTo>
                    <a:pt x="717042" y="403885"/>
                  </a:lnTo>
                  <a:lnTo>
                    <a:pt x="717042" y="407542"/>
                  </a:lnTo>
                  <a:lnTo>
                    <a:pt x="720737" y="407542"/>
                  </a:lnTo>
                  <a:lnTo>
                    <a:pt x="717042" y="407542"/>
                  </a:lnTo>
                  <a:lnTo>
                    <a:pt x="717042" y="403885"/>
                  </a:lnTo>
                  <a:lnTo>
                    <a:pt x="689317" y="403885"/>
                  </a:lnTo>
                  <a:lnTo>
                    <a:pt x="689317" y="400227"/>
                  </a:lnTo>
                  <a:lnTo>
                    <a:pt x="693013" y="403885"/>
                  </a:lnTo>
                  <a:lnTo>
                    <a:pt x="693013" y="400227"/>
                  </a:lnTo>
                  <a:lnTo>
                    <a:pt x="689317" y="400227"/>
                  </a:lnTo>
                  <a:lnTo>
                    <a:pt x="685622" y="400227"/>
                  </a:lnTo>
                  <a:lnTo>
                    <a:pt x="685622" y="396570"/>
                  </a:lnTo>
                  <a:lnTo>
                    <a:pt x="685622" y="400227"/>
                  </a:lnTo>
                  <a:lnTo>
                    <a:pt x="681926" y="400227"/>
                  </a:lnTo>
                  <a:lnTo>
                    <a:pt x="681926" y="396570"/>
                  </a:lnTo>
                  <a:lnTo>
                    <a:pt x="678230" y="396570"/>
                  </a:lnTo>
                  <a:lnTo>
                    <a:pt x="678230" y="392925"/>
                  </a:lnTo>
                  <a:lnTo>
                    <a:pt x="681926" y="392925"/>
                  </a:lnTo>
                  <a:lnTo>
                    <a:pt x="685622" y="392925"/>
                  </a:lnTo>
                  <a:lnTo>
                    <a:pt x="689317" y="392925"/>
                  </a:lnTo>
                  <a:lnTo>
                    <a:pt x="689317" y="396570"/>
                  </a:lnTo>
                  <a:lnTo>
                    <a:pt x="685622" y="396570"/>
                  </a:lnTo>
                  <a:lnTo>
                    <a:pt x="689317" y="396570"/>
                  </a:lnTo>
                  <a:lnTo>
                    <a:pt x="689317" y="392925"/>
                  </a:lnTo>
                  <a:lnTo>
                    <a:pt x="693013" y="392925"/>
                  </a:lnTo>
                  <a:lnTo>
                    <a:pt x="693013" y="389267"/>
                  </a:lnTo>
                  <a:lnTo>
                    <a:pt x="696709" y="389267"/>
                  </a:lnTo>
                  <a:lnTo>
                    <a:pt x="700417" y="389267"/>
                  </a:lnTo>
                  <a:close/>
                </a:path>
                <a:path w="1325245" h="674370">
                  <a:moveTo>
                    <a:pt x="181102" y="427647"/>
                  </a:moveTo>
                  <a:lnTo>
                    <a:pt x="177406" y="427647"/>
                  </a:lnTo>
                  <a:lnTo>
                    <a:pt x="175564" y="431291"/>
                  </a:lnTo>
                  <a:lnTo>
                    <a:pt x="175564" y="434949"/>
                  </a:lnTo>
                  <a:lnTo>
                    <a:pt x="177406" y="434949"/>
                  </a:lnTo>
                  <a:lnTo>
                    <a:pt x="175564" y="434949"/>
                  </a:lnTo>
                  <a:lnTo>
                    <a:pt x="175564" y="431291"/>
                  </a:lnTo>
                  <a:lnTo>
                    <a:pt x="171869" y="431291"/>
                  </a:lnTo>
                  <a:lnTo>
                    <a:pt x="171869" y="434949"/>
                  </a:lnTo>
                  <a:lnTo>
                    <a:pt x="175564" y="434949"/>
                  </a:lnTo>
                  <a:lnTo>
                    <a:pt x="175564" y="438607"/>
                  </a:lnTo>
                  <a:lnTo>
                    <a:pt x="177406" y="438607"/>
                  </a:lnTo>
                  <a:lnTo>
                    <a:pt x="175564" y="434949"/>
                  </a:lnTo>
                  <a:lnTo>
                    <a:pt x="177406" y="434949"/>
                  </a:lnTo>
                  <a:lnTo>
                    <a:pt x="177406" y="438607"/>
                  </a:lnTo>
                  <a:lnTo>
                    <a:pt x="177406" y="442264"/>
                  </a:lnTo>
                  <a:lnTo>
                    <a:pt x="181102" y="442264"/>
                  </a:lnTo>
                  <a:lnTo>
                    <a:pt x="181102" y="445922"/>
                  </a:lnTo>
                  <a:lnTo>
                    <a:pt x="177406" y="445922"/>
                  </a:lnTo>
                  <a:lnTo>
                    <a:pt x="177406" y="449567"/>
                  </a:lnTo>
                  <a:lnTo>
                    <a:pt x="177406" y="445922"/>
                  </a:lnTo>
                  <a:lnTo>
                    <a:pt x="181102" y="445922"/>
                  </a:lnTo>
                  <a:lnTo>
                    <a:pt x="177406" y="445922"/>
                  </a:lnTo>
                  <a:lnTo>
                    <a:pt x="177406" y="442264"/>
                  </a:lnTo>
                  <a:lnTo>
                    <a:pt x="175564" y="442264"/>
                  </a:lnTo>
                  <a:lnTo>
                    <a:pt x="175564" y="445922"/>
                  </a:lnTo>
                  <a:lnTo>
                    <a:pt x="175564" y="442264"/>
                  </a:lnTo>
                  <a:lnTo>
                    <a:pt x="175564" y="445922"/>
                  </a:lnTo>
                  <a:lnTo>
                    <a:pt x="171869" y="445922"/>
                  </a:lnTo>
                  <a:lnTo>
                    <a:pt x="171869" y="442264"/>
                  </a:lnTo>
                  <a:lnTo>
                    <a:pt x="171869" y="445922"/>
                  </a:lnTo>
                  <a:lnTo>
                    <a:pt x="171869" y="449567"/>
                  </a:lnTo>
                  <a:lnTo>
                    <a:pt x="168173" y="449567"/>
                  </a:lnTo>
                  <a:lnTo>
                    <a:pt x="171869" y="449567"/>
                  </a:lnTo>
                  <a:lnTo>
                    <a:pt x="171869" y="453224"/>
                  </a:lnTo>
                  <a:lnTo>
                    <a:pt x="168173" y="453224"/>
                  </a:lnTo>
                  <a:lnTo>
                    <a:pt x="168173" y="456882"/>
                  </a:lnTo>
                  <a:lnTo>
                    <a:pt x="168173" y="458711"/>
                  </a:lnTo>
                  <a:lnTo>
                    <a:pt x="168173" y="456882"/>
                  </a:lnTo>
                  <a:lnTo>
                    <a:pt x="164477" y="456882"/>
                  </a:lnTo>
                  <a:lnTo>
                    <a:pt x="164477" y="453224"/>
                  </a:lnTo>
                  <a:lnTo>
                    <a:pt x="168173" y="453224"/>
                  </a:lnTo>
                  <a:lnTo>
                    <a:pt x="164477" y="453224"/>
                  </a:lnTo>
                  <a:lnTo>
                    <a:pt x="164477" y="449567"/>
                  </a:lnTo>
                  <a:lnTo>
                    <a:pt x="164477" y="445922"/>
                  </a:lnTo>
                  <a:lnTo>
                    <a:pt x="160782" y="445922"/>
                  </a:lnTo>
                  <a:lnTo>
                    <a:pt x="164477" y="445922"/>
                  </a:lnTo>
                  <a:lnTo>
                    <a:pt x="160782" y="445922"/>
                  </a:lnTo>
                  <a:lnTo>
                    <a:pt x="157086" y="445922"/>
                  </a:lnTo>
                  <a:lnTo>
                    <a:pt x="160782" y="445922"/>
                  </a:lnTo>
                  <a:lnTo>
                    <a:pt x="157086" y="445922"/>
                  </a:lnTo>
                  <a:lnTo>
                    <a:pt x="157086" y="449567"/>
                  </a:lnTo>
                  <a:lnTo>
                    <a:pt x="160782" y="449567"/>
                  </a:lnTo>
                  <a:lnTo>
                    <a:pt x="157086" y="449567"/>
                  </a:lnTo>
                  <a:lnTo>
                    <a:pt x="157086" y="445922"/>
                  </a:lnTo>
                  <a:lnTo>
                    <a:pt x="153390" y="445922"/>
                  </a:lnTo>
                  <a:lnTo>
                    <a:pt x="157086" y="445922"/>
                  </a:lnTo>
                  <a:lnTo>
                    <a:pt x="153390" y="442264"/>
                  </a:lnTo>
                  <a:lnTo>
                    <a:pt x="157086" y="442264"/>
                  </a:lnTo>
                  <a:lnTo>
                    <a:pt x="157086" y="438607"/>
                  </a:lnTo>
                  <a:lnTo>
                    <a:pt x="153390" y="438607"/>
                  </a:lnTo>
                  <a:lnTo>
                    <a:pt x="153390" y="442264"/>
                  </a:lnTo>
                  <a:lnTo>
                    <a:pt x="153390" y="445922"/>
                  </a:lnTo>
                  <a:lnTo>
                    <a:pt x="153390" y="449567"/>
                  </a:lnTo>
                  <a:lnTo>
                    <a:pt x="157086" y="453224"/>
                  </a:lnTo>
                  <a:lnTo>
                    <a:pt x="157086" y="456882"/>
                  </a:lnTo>
                  <a:lnTo>
                    <a:pt x="164477" y="456882"/>
                  </a:lnTo>
                  <a:lnTo>
                    <a:pt x="164477" y="458711"/>
                  </a:lnTo>
                  <a:lnTo>
                    <a:pt x="160782" y="458711"/>
                  </a:lnTo>
                  <a:lnTo>
                    <a:pt x="160782" y="456882"/>
                  </a:lnTo>
                  <a:lnTo>
                    <a:pt x="157086" y="456882"/>
                  </a:lnTo>
                  <a:lnTo>
                    <a:pt x="157086" y="453224"/>
                  </a:lnTo>
                  <a:lnTo>
                    <a:pt x="153390" y="449567"/>
                  </a:lnTo>
                  <a:lnTo>
                    <a:pt x="153390" y="445922"/>
                  </a:lnTo>
                  <a:lnTo>
                    <a:pt x="153390" y="442264"/>
                  </a:lnTo>
                  <a:lnTo>
                    <a:pt x="153390" y="438607"/>
                  </a:lnTo>
                  <a:lnTo>
                    <a:pt x="157086" y="434949"/>
                  </a:lnTo>
                  <a:lnTo>
                    <a:pt x="160782" y="431291"/>
                  </a:lnTo>
                  <a:lnTo>
                    <a:pt x="164477" y="431291"/>
                  </a:lnTo>
                  <a:lnTo>
                    <a:pt x="160782" y="431291"/>
                  </a:lnTo>
                  <a:lnTo>
                    <a:pt x="160782" y="434949"/>
                  </a:lnTo>
                  <a:lnTo>
                    <a:pt x="157086" y="434949"/>
                  </a:lnTo>
                  <a:lnTo>
                    <a:pt x="160782" y="434949"/>
                  </a:lnTo>
                  <a:lnTo>
                    <a:pt x="160782" y="438607"/>
                  </a:lnTo>
                  <a:lnTo>
                    <a:pt x="164477" y="438607"/>
                  </a:lnTo>
                  <a:lnTo>
                    <a:pt x="168173" y="438607"/>
                  </a:lnTo>
                  <a:lnTo>
                    <a:pt x="168173" y="434949"/>
                  </a:lnTo>
                  <a:lnTo>
                    <a:pt x="164477" y="431291"/>
                  </a:lnTo>
                  <a:lnTo>
                    <a:pt x="168173" y="434949"/>
                  </a:lnTo>
                  <a:lnTo>
                    <a:pt x="171869" y="434949"/>
                  </a:lnTo>
                  <a:lnTo>
                    <a:pt x="171869" y="431291"/>
                  </a:lnTo>
                  <a:lnTo>
                    <a:pt x="175564" y="431291"/>
                  </a:lnTo>
                  <a:lnTo>
                    <a:pt x="175564" y="427647"/>
                  </a:lnTo>
                  <a:lnTo>
                    <a:pt x="171869" y="427647"/>
                  </a:lnTo>
                  <a:lnTo>
                    <a:pt x="168173" y="427647"/>
                  </a:lnTo>
                  <a:lnTo>
                    <a:pt x="168173" y="431291"/>
                  </a:lnTo>
                  <a:lnTo>
                    <a:pt x="164477" y="431291"/>
                  </a:lnTo>
                  <a:lnTo>
                    <a:pt x="168173" y="427647"/>
                  </a:lnTo>
                  <a:lnTo>
                    <a:pt x="171869" y="427647"/>
                  </a:lnTo>
                  <a:lnTo>
                    <a:pt x="175564" y="427647"/>
                  </a:lnTo>
                  <a:lnTo>
                    <a:pt x="177406" y="427647"/>
                  </a:lnTo>
                  <a:lnTo>
                    <a:pt x="181102" y="427647"/>
                  </a:lnTo>
                  <a:close/>
                </a:path>
                <a:path w="1325245" h="674370">
                  <a:moveTo>
                    <a:pt x="358521" y="495261"/>
                  </a:moveTo>
                  <a:lnTo>
                    <a:pt x="358521" y="498919"/>
                  </a:lnTo>
                  <a:lnTo>
                    <a:pt x="362216" y="498919"/>
                  </a:lnTo>
                  <a:lnTo>
                    <a:pt x="362216" y="502564"/>
                  </a:lnTo>
                  <a:lnTo>
                    <a:pt x="358521" y="502564"/>
                  </a:lnTo>
                  <a:lnTo>
                    <a:pt x="358521" y="504393"/>
                  </a:lnTo>
                  <a:lnTo>
                    <a:pt x="358521" y="502564"/>
                  </a:lnTo>
                  <a:lnTo>
                    <a:pt x="358521" y="504393"/>
                  </a:lnTo>
                  <a:lnTo>
                    <a:pt x="356666" y="504393"/>
                  </a:lnTo>
                  <a:lnTo>
                    <a:pt x="356666" y="502564"/>
                  </a:lnTo>
                  <a:lnTo>
                    <a:pt x="356666" y="504393"/>
                  </a:lnTo>
                  <a:lnTo>
                    <a:pt x="352971" y="504393"/>
                  </a:lnTo>
                  <a:lnTo>
                    <a:pt x="352971" y="502564"/>
                  </a:lnTo>
                  <a:lnTo>
                    <a:pt x="349275" y="502564"/>
                  </a:lnTo>
                  <a:lnTo>
                    <a:pt x="352971" y="502564"/>
                  </a:lnTo>
                  <a:lnTo>
                    <a:pt x="349275" y="502564"/>
                  </a:lnTo>
                  <a:lnTo>
                    <a:pt x="349275" y="498919"/>
                  </a:lnTo>
                  <a:lnTo>
                    <a:pt x="349275" y="502564"/>
                  </a:lnTo>
                  <a:lnTo>
                    <a:pt x="345579" y="502564"/>
                  </a:lnTo>
                  <a:lnTo>
                    <a:pt x="349275" y="504393"/>
                  </a:lnTo>
                  <a:lnTo>
                    <a:pt x="349275" y="508050"/>
                  </a:lnTo>
                  <a:lnTo>
                    <a:pt x="352971" y="508050"/>
                  </a:lnTo>
                  <a:lnTo>
                    <a:pt x="352971" y="504393"/>
                  </a:lnTo>
                  <a:lnTo>
                    <a:pt x="356666" y="504393"/>
                  </a:lnTo>
                  <a:lnTo>
                    <a:pt x="356666" y="508050"/>
                  </a:lnTo>
                  <a:lnTo>
                    <a:pt x="352971" y="508050"/>
                  </a:lnTo>
                  <a:lnTo>
                    <a:pt x="349275" y="508050"/>
                  </a:lnTo>
                  <a:lnTo>
                    <a:pt x="345579" y="508050"/>
                  </a:lnTo>
                  <a:lnTo>
                    <a:pt x="341884" y="508050"/>
                  </a:lnTo>
                  <a:lnTo>
                    <a:pt x="341884" y="504393"/>
                  </a:lnTo>
                  <a:lnTo>
                    <a:pt x="330796" y="504393"/>
                  </a:lnTo>
                  <a:lnTo>
                    <a:pt x="334492" y="504393"/>
                  </a:lnTo>
                  <a:lnTo>
                    <a:pt x="327101" y="504393"/>
                  </a:lnTo>
                  <a:lnTo>
                    <a:pt x="327101" y="502564"/>
                  </a:lnTo>
                  <a:lnTo>
                    <a:pt x="327101" y="498919"/>
                  </a:lnTo>
                  <a:lnTo>
                    <a:pt x="330796" y="498919"/>
                  </a:lnTo>
                  <a:lnTo>
                    <a:pt x="334492" y="498919"/>
                  </a:lnTo>
                  <a:lnTo>
                    <a:pt x="334492" y="502564"/>
                  </a:lnTo>
                  <a:lnTo>
                    <a:pt x="338188" y="502564"/>
                  </a:lnTo>
                  <a:lnTo>
                    <a:pt x="341884" y="502564"/>
                  </a:lnTo>
                  <a:lnTo>
                    <a:pt x="341884" y="498919"/>
                  </a:lnTo>
                  <a:lnTo>
                    <a:pt x="338188" y="498919"/>
                  </a:lnTo>
                  <a:lnTo>
                    <a:pt x="341884" y="498919"/>
                  </a:lnTo>
                  <a:lnTo>
                    <a:pt x="338188" y="498919"/>
                  </a:lnTo>
                  <a:lnTo>
                    <a:pt x="338188" y="495261"/>
                  </a:lnTo>
                  <a:lnTo>
                    <a:pt x="341884" y="495261"/>
                  </a:lnTo>
                  <a:lnTo>
                    <a:pt x="338188" y="495261"/>
                  </a:lnTo>
                  <a:lnTo>
                    <a:pt x="341884" y="495261"/>
                  </a:lnTo>
                  <a:lnTo>
                    <a:pt x="345579" y="495261"/>
                  </a:lnTo>
                  <a:lnTo>
                    <a:pt x="341884" y="495261"/>
                  </a:lnTo>
                  <a:lnTo>
                    <a:pt x="341884" y="498919"/>
                  </a:lnTo>
                  <a:lnTo>
                    <a:pt x="345579" y="498919"/>
                  </a:lnTo>
                  <a:lnTo>
                    <a:pt x="345579" y="495261"/>
                  </a:lnTo>
                  <a:lnTo>
                    <a:pt x="349275" y="495261"/>
                  </a:lnTo>
                  <a:lnTo>
                    <a:pt x="352971" y="495261"/>
                  </a:lnTo>
                  <a:lnTo>
                    <a:pt x="356666" y="495261"/>
                  </a:lnTo>
                  <a:lnTo>
                    <a:pt x="358521" y="495261"/>
                  </a:lnTo>
                  <a:close/>
                </a:path>
                <a:path w="1325245" h="674370">
                  <a:moveTo>
                    <a:pt x="352971" y="582980"/>
                  </a:moveTo>
                  <a:lnTo>
                    <a:pt x="356666" y="582980"/>
                  </a:lnTo>
                  <a:lnTo>
                    <a:pt x="358521" y="582980"/>
                  </a:lnTo>
                  <a:lnTo>
                    <a:pt x="362216" y="582980"/>
                  </a:lnTo>
                  <a:lnTo>
                    <a:pt x="365912" y="586638"/>
                  </a:lnTo>
                  <a:lnTo>
                    <a:pt x="362216" y="590295"/>
                  </a:lnTo>
                  <a:lnTo>
                    <a:pt x="365912" y="590295"/>
                  </a:lnTo>
                  <a:lnTo>
                    <a:pt x="362216" y="590295"/>
                  </a:lnTo>
                  <a:lnTo>
                    <a:pt x="362216" y="593940"/>
                  </a:lnTo>
                  <a:lnTo>
                    <a:pt x="362216" y="595769"/>
                  </a:lnTo>
                  <a:lnTo>
                    <a:pt x="362216" y="599427"/>
                  </a:lnTo>
                  <a:lnTo>
                    <a:pt x="358521" y="599427"/>
                  </a:lnTo>
                  <a:lnTo>
                    <a:pt x="356666" y="599427"/>
                  </a:lnTo>
                  <a:lnTo>
                    <a:pt x="356666" y="595769"/>
                  </a:lnTo>
                  <a:lnTo>
                    <a:pt x="356666" y="593940"/>
                  </a:lnTo>
                  <a:lnTo>
                    <a:pt x="356666" y="590295"/>
                  </a:lnTo>
                  <a:lnTo>
                    <a:pt x="356666" y="593940"/>
                  </a:lnTo>
                  <a:lnTo>
                    <a:pt x="356666" y="590295"/>
                  </a:lnTo>
                  <a:lnTo>
                    <a:pt x="352971" y="590295"/>
                  </a:lnTo>
                  <a:lnTo>
                    <a:pt x="352971" y="586638"/>
                  </a:lnTo>
                  <a:lnTo>
                    <a:pt x="349275" y="586638"/>
                  </a:lnTo>
                  <a:lnTo>
                    <a:pt x="349275" y="582980"/>
                  </a:lnTo>
                  <a:lnTo>
                    <a:pt x="345579" y="582980"/>
                  </a:lnTo>
                  <a:lnTo>
                    <a:pt x="349275" y="582980"/>
                  </a:lnTo>
                  <a:lnTo>
                    <a:pt x="352971" y="579323"/>
                  </a:lnTo>
                  <a:lnTo>
                    <a:pt x="349275" y="579323"/>
                  </a:lnTo>
                  <a:lnTo>
                    <a:pt x="352971" y="579323"/>
                  </a:lnTo>
                  <a:lnTo>
                    <a:pt x="352971" y="582980"/>
                  </a:lnTo>
                  <a:close/>
                </a:path>
                <a:path w="1325245" h="674370">
                  <a:moveTo>
                    <a:pt x="369608" y="590295"/>
                  </a:moveTo>
                  <a:lnTo>
                    <a:pt x="373303" y="590295"/>
                  </a:lnTo>
                  <a:lnTo>
                    <a:pt x="373303" y="593940"/>
                  </a:lnTo>
                  <a:lnTo>
                    <a:pt x="373303" y="595769"/>
                  </a:lnTo>
                  <a:lnTo>
                    <a:pt x="369608" y="595769"/>
                  </a:lnTo>
                  <a:lnTo>
                    <a:pt x="373303" y="595769"/>
                  </a:lnTo>
                  <a:lnTo>
                    <a:pt x="376999" y="595769"/>
                  </a:lnTo>
                  <a:lnTo>
                    <a:pt x="376999" y="599427"/>
                  </a:lnTo>
                  <a:lnTo>
                    <a:pt x="373303" y="599427"/>
                  </a:lnTo>
                  <a:lnTo>
                    <a:pt x="373303" y="603084"/>
                  </a:lnTo>
                  <a:lnTo>
                    <a:pt x="376999" y="603084"/>
                  </a:lnTo>
                  <a:lnTo>
                    <a:pt x="373303" y="603084"/>
                  </a:lnTo>
                  <a:lnTo>
                    <a:pt x="369608" y="603084"/>
                  </a:lnTo>
                  <a:lnTo>
                    <a:pt x="369608" y="606742"/>
                  </a:lnTo>
                  <a:lnTo>
                    <a:pt x="365912" y="606742"/>
                  </a:lnTo>
                  <a:lnTo>
                    <a:pt x="365912" y="610400"/>
                  </a:lnTo>
                  <a:lnTo>
                    <a:pt x="362216" y="610400"/>
                  </a:lnTo>
                  <a:lnTo>
                    <a:pt x="362216" y="606742"/>
                  </a:lnTo>
                  <a:lnTo>
                    <a:pt x="365912" y="606742"/>
                  </a:lnTo>
                  <a:lnTo>
                    <a:pt x="365912" y="603084"/>
                  </a:lnTo>
                  <a:lnTo>
                    <a:pt x="369608" y="603084"/>
                  </a:lnTo>
                  <a:lnTo>
                    <a:pt x="369608" y="599427"/>
                  </a:lnTo>
                  <a:lnTo>
                    <a:pt x="365912" y="599427"/>
                  </a:lnTo>
                  <a:lnTo>
                    <a:pt x="369608" y="599427"/>
                  </a:lnTo>
                  <a:lnTo>
                    <a:pt x="369608" y="603084"/>
                  </a:lnTo>
                  <a:lnTo>
                    <a:pt x="365912" y="603084"/>
                  </a:lnTo>
                  <a:lnTo>
                    <a:pt x="362216" y="603084"/>
                  </a:lnTo>
                  <a:lnTo>
                    <a:pt x="358521" y="603084"/>
                  </a:lnTo>
                  <a:lnTo>
                    <a:pt x="358521" y="599427"/>
                  </a:lnTo>
                  <a:lnTo>
                    <a:pt x="362216" y="599427"/>
                  </a:lnTo>
                  <a:lnTo>
                    <a:pt x="362216" y="595769"/>
                  </a:lnTo>
                  <a:lnTo>
                    <a:pt x="362216" y="593940"/>
                  </a:lnTo>
                  <a:lnTo>
                    <a:pt x="362216" y="590295"/>
                  </a:lnTo>
                  <a:lnTo>
                    <a:pt x="365912" y="590295"/>
                  </a:lnTo>
                  <a:lnTo>
                    <a:pt x="365912" y="593940"/>
                  </a:lnTo>
                  <a:lnTo>
                    <a:pt x="369608" y="593940"/>
                  </a:lnTo>
                  <a:lnTo>
                    <a:pt x="365912" y="593940"/>
                  </a:lnTo>
                  <a:lnTo>
                    <a:pt x="365912" y="595769"/>
                  </a:lnTo>
                  <a:lnTo>
                    <a:pt x="365912" y="599427"/>
                  </a:lnTo>
                  <a:lnTo>
                    <a:pt x="365912" y="595769"/>
                  </a:lnTo>
                  <a:lnTo>
                    <a:pt x="365912" y="593940"/>
                  </a:lnTo>
                  <a:lnTo>
                    <a:pt x="369608" y="593940"/>
                  </a:lnTo>
                  <a:lnTo>
                    <a:pt x="365912" y="593940"/>
                  </a:lnTo>
                  <a:lnTo>
                    <a:pt x="365912" y="590295"/>
                  </a:lnTo>
                  <a:lnTo>
                    <a:pt x="362216" y="590295"/>
                  </a:lnTo>
                  <a:lnTo>
                    <a:pt x="365912" y="590295"/>
                  </a:lnTo>
                  <a:lnTo>
                    <a:pt x="365912" y="586638"/>
                  </a:lnTo>
                  <a:lnTo>
                    <a:pt x="369608" y="586638"/>
                  </a:lnTo>
                  <a:lnTo>
                    <a:pt x="369608" y="590295"/>
                  </a:lnTo>
                  <a:close/>
                </a:path>
                <a:path w="1325245" h="674370">
                  <a:moveTo>
                    <a:pt x="29565" y="635977"/>
                  </a:moveTo>
                  <a:lnTo>
                    <a:pt x="29565" y="639635"/>
                  </a:lnTo>
                  <a:lnTo>
                    <a:pt x="33261" y="639635"/>
                  </a:lnTo>
                  <a:lnTo>
                    <a:pt x="33261" y="641464"/>
                  </a:lnTo>
                  <a:lnTo>
                    <a:pt x="36957" y="645121"/>
                  </a:lnTo>
                  <a:lnTo>
                    <a:pt x="36957" y="648766"/>
                  </a:lnTo>
                  <a:lnTo>
                    <a:pt x="40652" y="652424"/>
                  </a:lnTo>
                  <a:lnTo>
                    <a:pt x="36957" y="652424"/>
                  </a:lnTo>
                  <a:lnTo>
                    <a:pt x="36957" y="656081"/>
                  </a:lnTo>
                  <a:lnTo>
                    <a:pt x="40652" y="656081"/>
                  </a:lnTo>
                  <a:lnTo>
                    <a:pt x="36957" y="656081"/>
                  </a:lnTo>
                  <a:lnTo>
                    <a:pt x="36957" y="659739"/>
                  </a:lnTo>
                  <a:lnTo>
                    <a:pt x="36957" y="663397"/>
                  </a:lnTo>
                  <a:lnTo>
                    <a:pt x="36957" y="667042"/>
                  </a:lnTo>
                  <a:lnTo>
                    <a:pt x="36957" y="670699"/>
                  </a:lnTo>
                  <a:lnTo>
                    <a:pt x="40652" y="670699"/>
                  </a:lnTo>
                  <a:lnTo>
                    <a:pt x="36957" y="670699"/>
                  </a:lnTo>
                  <a:lnTo>
                    <a:pt x="36957" y="674357"/>
                  </a:lnTo>
                  <a:lnTo>
                    <a:pt x="33261" y="670699"/>
                  </a:lnTo>
                  <a:lnTo>
                    <a:pt x="29565" y="674357"/>
                  </a:lnTo>
                  <a:lnTo>
                    <a:pt x="25869" y="670699"/>
                  </a:lnTo>
                  <a:lnTo>
                    <a:pt x="22174" y="670699"/>
                  </a:lnTo>
                  <a:lnTo>
                    <a:pt x="14782" y="670699"/>
                  </a:lnTo>
                  <a:lnTo>
                    <a:pt x="14782" y="667042"/>
                  </a:lnTo>
                  <a:lnTo>
                    <a:pt x="11087" y="667042"/>
                  </a:lnTo>
                  <a:lnTo>
                    <a:pt x="7391" y="667042"/>
                  </a:lnTo>
                  <a:lnTo>
                    <a:pt x="11087" y="663397"/>
                  </a:lnTo>
                  <a:lnTo>
                    <a:pt x="7391" y="663397"/>
                  </a:lnTo>
                  <a:lnTo>
                    <a:pt x="3695" y="663397"/>
                  </a:lnTo>
                  <a:lnTo>
                    <a:pt x="3695" y="659739"/>
                  </a:lnTo>
                  <a:lnTo>
                    <a:pt x="0" y="659739"/>
                  </a:lnTo>
                  <a:lnTo>
                    <a:pt x="0" y="656081"/>
                  </a:lnTo>
                  <a:lnTo>
                    <a:pt x="0" y="659739"/>
                  </a:lnTo>
                  <a:lnTo>
                    <a:pt x="0" y="656081"/>
                  </a:lnTo>
                  <a:lnTo>
                    <a:pt x="0" y="652424"/>
                  </a:lnTo>
                  <a:lnTo>
                    <a:pt x="3695" y="652424"/>
                  </a:lnTo>
                  <a:lnTo>
                    <a:pt x="3695" y="648766"/>
                  </a:lnTo>
                  <a:lnTo>
                    <a:pt x="7391" y="648766"/>
                  </a:lnTo>
                  <a:lnTo>
                    <a:pt x="11087" y="645121"/>
                  </a:lnTo>
                  <a:lnTo>
                    <a:pt x="14782" y="645121"/>
                  </a:lnTo>
                  <a:lnTo>
                    <a:pt x="18478" y="641464"/>
                  </a:lnTo>
                  <a:lnTo>
                    <a:pt x="22174" y="635977"/>
                  </a:lnTo>
                  <a:lnTo>
                    <a:pt x="25869" y="635977"/>
                  </a:lnTo>
                  <a:lnTo>
                    <a:pt x="29565" y="63597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4833861" y="3205355"/>
              <a:ext cx="1446530" cy="3152775"/>
            </a:xfrm>
            <a:custGeom>
              <a:avLst/>
              <a:gdLst/>
              <a:ahLst/>
              <a:cxnLst/>
              <a:rect l="l" t="t" r="r" b="b"/>
              <a:pathLst>
                <a:path w="1446529" h="3152775">
                  <a:moveTo>
                    <a:pt x="589902" y="3114598"/>
                  </a:moveTo>
                  <a:lnTo>
                    <a:pt x="419773" y="3114598"/>
                  </a:lnTo>
                  <a:lnTo>
                    <a:pt x="419773" y="3127298"/>
                  </a:lnTo>
                  <a:lnTo>
                    <a:pt x="432714" y="3139998"/>
                  </a:lnTo>
                  <a:lnTo>
                    <a:pt x="466001" y="3139998"/>
                  </a:lnTo>
                  <a:lnTo>
                    <a:pt x="478942" y="3152698"/>
                  </a:lnTo>
                  <a:lnTo>
                    <a:pt x="558469" y="3152698"/>
                  </a:lnTo>
                  <a:lnTo>
                    <a:pt x="571411" y="3139998"/>
                  </a:lnTo>
                  <a:lnTo>
                    <a:pt x="582498" y="3127298"/>
                  </a:lnTo>
                  <a:lnTo>
                    <a:pt x="589902" y="3114598"/>
                  </a:lnTo>
                  <a:close/>
                </a:path>
                <a:path w="1446529" h="3152775">
                  <a:moveTo>
                    <a:pt x="628738" y="3051098"/>
                  </a:moveTo>
                  <a:lnTo>
                    <a:pt x="430872" y="3051098"/>
                  </a:lnTo>
                  <a:lnTo>
                    <a:pt x="419773" y="3076498"/>
                  </a:lnTo>
                  <a:lnTo>
                    <a:pt x="412381" y="3089198"/>
                  </a:lnTo>
                  <a:lnTo>
                    <a:pt x="401281" y="3101898"/>
                  </a:lnTo>
                  <a:lnTo>
                    <a:pt x="408673" y="3114598"/>
                  </a:lnTo>
                  <a:lnTo>
                    <a:pt x="612089" y="3114598"/>
                  </a:lnTo>
                  <a:lnTo>
                    <a:pt x="612089" y="3089198"/>
                  </a:lnTo>
                  <a:lnTo>
                    <a:pt x="613943" y="3076498"/>
                  </a:lnTo>
                  <a:lnTo>
                    <a:pt x="625030" y="3076498"/>
                  </a:lnTo>
                  <a:lnTo>
                    <a:pt x="628738" y="3051098"/>
                  </a:lnTo>
                  <a:close/>
                </a:path>
                <a:path w="1446529" h="3152775">
                  <a:moveTo>
                    <a:pt x="802557" y="2733598"/>
                  </a:moveTo>
                  <a:lnTo>
                    <a:pt x="384632" y="2733598"/>
                  </a:lnTo>
                  <a:lnTo>
                    <a:pt x="397586" y="2746298"/>
                  </a:lnTo>
                  <a:lnTo>
                    <a:pt x="419773" y="2746298"/>
                  </a:lnTo>
                  <a:lnTo>
                    <a:pt x="419773" y="2758998"/>
                  </a:lnTo>
                  <a:lnTo>
                    <a:pt x="432714" y="2771698"/>
                  </a:lnTo>
                  <a:lnTo>
                    <a:pt x="443814" y="2771698"/>
                  </a:lnTo>
                  <a:lnTo>
                    <a:pt x="443814" y="2784398"/>
                  </a:lnTo>
                  <a:lnTo>
                    <a:pt x="451205" y="2809798"/>
                  </a:lnTo>
                  <a:lnTo>
                    <a:pt x="462305" y="2822498"/>
                  </a:lnTo>
                  <a:lnTo>
                    <a:pt x="466001" y="2835198"/>
                  </a:lnTo>
                  <a:lnTo>
                    <a:pt x="473405" y="2847898"/>
                  </a:lnTo>
                  <a:lnTo>
                    <a:pt x="477100" y="2860598"/>
                  </a:lnTo>
                  <a:lnTo>
                    <a:pt x="478942" y="2873298"/>
                  </a:lnTo>
                  <a:lnTo>
                    <a:pt x="477100" y="2885998"/>
                  </a:lnTo>
                  <a:lnTo>
                    <a:pt x="473405" y="2898698"/>
                  </a:lnTo>
                  <a:lnTo>
                    <a:pt x="478942" y="2911398"/>
                  </a:lnTo>
                  <a:lnTo>
                    <a:pt x="482650" y="2924098"/>
                  </a:lnTo>
                  <a:lnTo>
                    <a:pt x="490042" y="2936798"/>
                  </a:lnTo>
                  <a:lnTo>
                    <a:pt x="501142" y="2949498"/>
                  </a:lnTo>
                  <a:lnTo>
                    <a:pt x="501142" y="2962198"/>
                  </a:lnTo>
                  <a:lnTo>
                    <a:pt x="493737" y="2974898"/>
                  </a:lnTo>
                  <a:lnTo>
                    <a:pt x="482650" y="2987598"/>
                  </a:lnTo>
                  <a:lnTo>
                    <a:pt x="469696" y="2987598"/>
                  </a:lnTo>
                  <a:lnTo>
                    <a:pt x="473405" y="3012998"/>
                  </a:lnTo>
                  <a:lnTo>
                    <a:pt x="458609" y="3038398"/>
                  </a:lnTo>
                  <a:lnTo>
                    <a:pt x="454901" y="3051098"/>
                  </a:lnTo>
                  <a:lnTo>
                    <a:pt x="639826" y="3051098"/>
                  </a:lnTo>
                  <a:lnTo>
                    <a:pt x="643521" y="3038398"/>
                  </a:lnTo>
                  <a:lnTo>
                    <a:pt x="650925" y="3025698"/>
                  </a:lnTo>
                  <a:lnTo>
                    <a:pt x="663867" y="3012998"/>
                  </a:lnTo>
                  <a:lnTo>
                    <a:pt x="671271" y="3000298"/>
                  </a:lnTo>
                  <a:lnTo>
                    <a:pt x="671271" y="2987598"/>
                  </a:lnTo>
                  <a:lnTo>
                    <a:pt x="678662" y="2974898"/>
                  </a:lnTo>
                  <a:lnTo>
                    <a:pt x="678662" y="2962198"/>
                  </a:lnTo>
                  <a:lnTo>
                    <a:pt x="724890" y="2962198"/>
                  </a:lnTo>
                  <a:lnTo>
                    <a:pt x="735990" y="2949498"/>
                  </a:lnTo>
                  <a:lnTo>
                    <a:pt x="760031" y="2949498"/>
                  </a:lnTo>
                  <a:lnTo>
                    <a:pt x="771118" y="2936798"/>
                  </a:lnTo>
                  <a:lnTo>
                    <a:pt x="795159" y="2936798"/>
                  </a:lnTo>
                  <a:lnTo>
                    <a:pt x="806259" y="2924098"/>
                  </a:lnTo>
                  <a:lnTo>
                    <a:pt x="793318" y="2924098"/>
                  </a:lnTo>
                  <a:lnTo>
                    <a:pt x="785914" y="2911398"/>
                  </a:lnTo>
                  <a:lnTo>
                    <a:pt x="763727" y="2885998"/>
                  </a:lnTo>
                  <a:lnTo>
                    <a:pt x="760031" y="2873298"/>
                  </a:lnTo>
                  <a:lnTo>
                    <a:pt x="748931" y="2860598"/>
                  </a:lnTo>
                  <a:lnTo>
                    <a:pt x="739686" y="2847898"/>
                  </a:lnTo>
                  <a:lnTo>
                    <a:pt x="743381" y="2835198"/>
                  </a:lnTo>
                  <a:lnTo>
                    <a:pt x="756335" y="2822498"/>
                  </a:lnTo>
                  <a:lnTo>
                    <a:pt x="760031" y="2809798"/>
                  </a:lnTo>
                  <a:lnTo>
                    <a:pt x="795159" y="2809798"/>
                  </a:lnTo>
                  <a:lnTo>
                    <a:pt x="795159" y="2797098"/>
                  </a:lnTo>
                  <a:lnTo>
                    <a:pt x="802563" y="2784398"/>
                  </a:lnTo>
                  <a:lnTo>
                    <a:pt x="802563" y="2758998"/>
                  </a:lnTo>
                  <a:lnTo>
                    <a:pt x="798855" y="2746298"/>
                  </a:lnTo>
                  <a:lnTo>
                    <a:pt x="802557" y="2733598"/>
                  </a:lnTo>
                  <a:close/>
                </a:path>
                <a:path w="1446529" h="3152775">
                  <a:moveTo>
                    <a:pt x="848791" y="2581198"/>
                  </a:moveTo>
                  <a:lnTo>
                    <a:pt x="331012" y="2581198"/>
                  </a:lnTo>
                  <a:lnTo>
                    <a:pt x="342099" y="2593898"/>
                  </a:lnTo>
                  <a:lnTo>
                    <a:pt x="347649" y="2606598"/>
                  </a:lnTo>
                  <a:lnTo>
                    <a:pt x="347649" y="2619298"/>
                  </a:lnTo>
                  <a:lnTo>
                    <a:pt x="355053" y="2631998"/>
                  </a:lnTo>
                  <a:lnTo>
                    <a:pt x="347649" y="2657398"/>
                  </a:lnTo>
                  <a:lnTo>
                    <a:pt x="334708" y="2657398"/>
                  </a:lnTo>
                  <a:lnTo>
                    <a:pt x="323608" y="2670098"/>
                  </a:lnTo>
                  <a:lnTo>
                    <a:pt x="312521" y="2670098"/>
                  </a:lnTo>
                  <a:lnTo>
                    <a:pt x="308825" y="2695498"/>
                  </a:lnTo>
                  <a:lnTo>
                    <a:pt x="319913" y="2695498"/>
                  </a:lnTo>
                  <a:lnTo>
                    <a:pt x="331012" y="2708198"/>
                  </a:lnTo>
                  <a:lnTo>
                    <a:pt x="327317" y="2720898"/>
                  </a:lnTo>
                  <a:lnTo>
                    <a:pt x="338404" y="2733598"/>
                  </a:lnTo>
                  <a:lnTo>
                    <a:pt x="351345" y="2746298"/>
                  </a:lnTo>
                  <a:lnTo>
                    <a:pt x="373545" y="2746298"/>
                  </a:lnTo>
                  <a:lnTo>
                    <a:pt x="384632" y="2733598"/>
                  </a:lnTo>
                  <a:lnTo>
                    <a:pt x="802557" y="2733598"/>
                  </a:lnTo>
                  <a:lnTo>
                    <a:pt x="806259" y="2720898"/>
                  </a:lnTo>
                  <a:lnTo>
                    <a:pt x="817359" y="2708198"/>
                  </a:lnTo>
                  <a:lnTo>
                    <a:pt x="809955" y="2695498"/>
                  </a:lnTo>
                  <a:lnTo>
                    <a:pt x="809955" y="2682798"/>
                  </a:lnTo>
                  <a:lnTo>
                    <a:pt x="806259" y="2670098"/>
                  </a:lnTo>
                  <a:lnTo>
                    <a:pt x="806259" y="2657398"/>
                  </a:lnTo>
                  <a:lnTo>
                    <a:pt x="817359" y="2644698"/>
                  </a:lnTo>
                  <a:lnTo>
                    <a:pt x="821055" y="2631998"/>
                  </a:lnTo>
                  <a:lnTo>
                    <a:pt x="828446" y="2619298"/>
                  </a:lnTo>
                  <a:lnTo>
                    <a:pt x="841387" y="2619298"/>
                  </a:lnTo>
                  <a:lnTo>
                    <a:pt x="848791" y="2593898"/>
                  </a:lnTo>
                  <a:lnTo>
                    <a:pt x="848791" y="2581198"/>
                  </a:lnTo>
                  <a:close/>
                </a:path>
                <a:path w="1446529" h="3152775">
                  <a:moveTo>
                    <a:pt x="967143" y="2365298"/>
                  </a:moveTo>
                  <a:lnTo>
                    <a:pt x="331012" y="2365298"/>
                  </a:lnTo>
                  <a:lnTo>
                    <a:pt x="343954" y="2377998"/>
                  </a:lnTo>
                  <a:lnTo>
                    <a:pt x="366141" y="2377998"/>
                  </a:lnTo>
                  <a:lnTo>
                    <a:pt x="366141" y="2428798"/>
                  </a:lnTo>
                  <a:lnTo>
                    <a:pt x="351345" y="2428798"/>
                  </a:lnTo>
                  <a:lnTo>
                    <a:pt x="338404" y="2441498"/>
                  </a:lnTo>
                  <a:lnTo>
                    <a:pt x="331012" y="2454198"/>
                  </a:lnTo>
                  <a:lnTo>
                    <a:pt x="319913" y="2466898"/>
                  </a:lnTo>
                  <a:lnTo>
                    <a:pt x="312521" y="2479598"/>
                  </a:lnTo>
                  <a:lnTo>
                    <a:pt x="323608" y="2492298"/>
                  </a:lnTo>
                  <a:lnTo>
                    <a:pt x="319913" y="2504998"/>
                  </a:lnTo>
                  <a:lnTo>
                    <a:pt x="316217" y="2530398"/>
                  </a:lnTo>
                  <a:lnTo>
                    <a:pt x="319913" y="2543098"/>
                  </a:lnTo>
                  <a:lnTo>
                    <a:pt x="308825" y="2543098"/>
                  </a:lnTo>
                  <a:lnTo>
                    <a:pt x="319913" y="2581198"/>
                  </a:lnTo>
                  <a:lnTo>
                    <a:pt x="870978" y="2581198"/>
                  </a:lnTo>
                  <a:lnTo>
                    <a:pt x="863587" y="2555798"/>
                  </a:lnTo>
                  <a:lnTo>
                    <a:pt x="863587" y="2543098"/>
                  </a:lnTo>
                  <a:lnTo>
                    <a:pt x="856183" y="2530398"/>
                  </a:lnTo>
                  <a:lnTo>
                    <a:pt x="845096" y="2517698"/>
                  </a:lnTo>
                  <a:lnTo>
                    <a:pt x="852487" y="2504998"/>
                  </a:lnTo>
                  <a:lnTo>
                    <a:pt x="839546" y="2504998"/>
                  </a:lnTo>
                  <a:lnTo>
                    <a:pt x="845096" y="2479598"/>
                  </a:lnTo>
                  <a:lnTo>
                    <a:pt x="856183" y="2441498"/>
                  </a:lnTo>
                  <a:lnTo>
                    <a:pt x="863587" y="2428798"/>
                  </a:lnTo>
                  <a:lnTo>
                    <a:pt x="867283" y="2403398"/>
                  </a:lnTo>
                  <a:lnTo>
                    <a:pt x="959738" y="2403398"/>
                  </a:lnTo>
                  <a:lnTo>
                    <a:pt x="963447" y="2390698"/>
                  </a:lnTo>
                  <a:lnTo>
                    <a:pt x="967143" y="2365298"/>
                  </a:lnTo>
                  <a:close/>
                </a:path>
                <a:path w="1446529" h="3152775">
                  <a:moveTo>
                    <a:pt x="1133576" y="2212898"/>
                  </a:moveTo>
                  <a:lnTo>
                    <a:pt x="316217" y="2212898"/>
                  </a:lnTo>
                  <a:lnTo>
                    <a:pt x="334708" y="2225598"/>
                  </a:lnTo>
                  <a:lnTo>
                    <a:pt x="342099" y="2250998"/>
                  </a:lnTo>
                  <a:lnTo>
                    <a:pt x="331012" y="2250998"/>
                  </a:lnTo>
                  <a:lnTo>
                    <a:pt x="316217" y="2263698"/>
                  </a:lnTo>
                  <a:lnTo>
                    <a:pt x="308825" y="2276398"/>
                  </a:lnTo>
                  <a:lnTo>
                    <a:pt x="295871" y="2301798"/>
                  </a:lnTo>
                  <a:lnTo>
                    <a:pt x="292176" y="2314498"/>
                  </a:lnTo>
                  <a:lnTo>
                    <a:pt x="292176" y="2327198"/>
                  </a:lnTo>
                  <a:lnTo>
                    <a:pt x="295871" y="2339898"/>
                  </a:lnTo>
                  <a:lnTo>
                    <a:pt x="297726" y="2352598"/>
                  </a:lnTo>
                  <a:lnTo>
                    <a:pt x="312521" y="2365298"/>
                  </a:lnTo>
                  <a:lnTo>
                    <a:pt x="991184" y="2365298"/>
                  </a:lnTo>
                  <a:lnTo>
                    <a:pt x="991184" y="2377998"/>
                  </a:lnTo>
                  <a:lnTo>
                    <a:pt x="994879" y="2390698"/>
                  </a:lnTo>
                  <a:lnTo>
                    <a:pt x="1005979" y="2403398"/>
                  </a:lnTo>
                  <a:lnTo>
                    <a:pt x="1009675" y="2416098"/>
                  </a:lnTo>
                  <a:lnTo>
                    <a:pt x="1017066" y="2428798"/>
                  </a:lnTo>
                  <a:lnTo>
                    <a:pt x="1026312" y="2441498"/>
                  </a:lnTo>
                  <a:lnTo>
                    <a:pt x="1048512" y="2441498"/>
                  </a:lnTo>
                  <a:lnTo>
                    <a:pt x="1048512" y="2428798"/>
                  </a:lnTo>
                  <a:lnTo>
                    <a:pt x="1037412" y="2416098"/>
                  </a:lnTo>
                  <a:lnTo>
                    <a:pt x="1041107" y="2403398"/>
                  </a:lnTo>
                  <a:lnTo>
                    <a:pt x="1037412" y="2390698"/>
                  </a:lnTo>
                  <a:lnTo>
                    <a:pt x="1048512" y="2390698"/>
                  </a:lnTo>
                  <a:lnTo>
                    <a:pt x="1055903" y="2365298"/>
                  </a:lnTo>
                  <a:lnTo>
                    <a:pt x="1055903" y="2352598"/>
                  </a:lnTo>
                  <a:lnTo>
                    <a:pt x="1065149" y="2339898"/>
                  </a:lnTo>
                  <a:lnTo>
                    <a:pt x="1076248" y="2339898"/>
                  </a:lnTo>
                  <a:lnTo>
                    <a:pt x="1079944" y="2327198"/>
                  </a:lnTo>
                  <a:lnTo>
                    <a:pt x="1091044" y="2314498"/>
                  </a:lnTo>
                  <a:lnTo>
                    <a:pt x="1102131" y="2314498"/>
                  </a:lnTo>
                  <a:lnTo>
                    <a:pt x="1115072" y="2301798"/>
                  </a:lnTo>
                  <a:lnTo>
                    <a:pt x="1118781" y="2289098"/>
                  </a:lnTo>
                  <a:lnTo>
                    <a:pt x="1129868" y="2276398"/>
                  </a:lnTo>
                  <a:lnTo>
                    <a:pt x="1126172" y="2263698"/>
                  </a:lnTo>
                  <a:lnTo>
                    <a:pt x="1118781" y="2250998"/>
                  </a:lnTo>
                  <a:lnTo>
                    <a:pt x="1115072" y="2238298"/>
                  </a:lnTo>
                  <a:lnTo>
                    <a:pt x="1122476" y="2225598"/>
                  </a:lnTo>
                  <a:lnTo>
                    <a:pt x="1133576" y="2212898"/>
                  </a:lnTo>
                  <a:close/>
                </a:path>
                <a:path w="1446529" h="3152775">
                  <a:moveTo>
                    <a:pt x="937552" y="2403398"/>
                  </a:moveTo>
                  <a:lnTo>
                    <a:pt x="913511" y="2403398"/>
                  </a:lnTo>
                  <a:lnTo>
                    <a:pt x="924610" y="2416098"/>
                  </a:lnTo>
                  <a:lnTo>
                    <a:pt x="937552" y="2403398"/>
                  </a:lnTo>
                  <a:close/>
                </a:path>
                <a:path w="1446529" h="3152775">
                  <a:moveTo>
                    <a:pt x="1257465" y="2123998"/>
                  </a:moveTo>
                  <a:lnTo>
                    <a:pt x="234848" y="2123998"/>
                  </a:lnTo>
                  <a:lnTo>
                    <a:pt x="255193" y="2136698"/>
                  </a:lnTo>
                  <a:lnTo>
                    <a:pt x="258889" y="2162098"/>
                  </a:lnTo>
                  <a:lnTo>
                    <a:pt x="277380" y="2162098"/>
                  </a:lnTo>
                  <a:lnTo>
                    <a:pt x="284784" y="2174798"/>
                  </a:lnTo>
                  <a:lnTo>
                    <a:pt x="288480" y="2200198"/>
                  </a:lnTo>
                  <a:lnTo>
                    <a:pt x="305117" y="2212898"/>
                  </a:lnTo>
                  <a:lnTo>
                    <a:pt x="1168704" y="2212898"/>
                  </a:lnTo>
                  <a:lnTo>
                    <a:pt x="1168704" y="2225598"/>
                  </a:lnTo>
                  <a:lnTo>
                    <a:pt x="1172400" y="2238298"/>
                  </a:lnTo>
                  <a:lnTo>
                    <a:pt x="1194600" y="2250998"/>
                  </a:lnTo>
                  <a:lnTo>
                    <a:pt x="1207541" y="2250998"/>
                  </a:lnTo>
                  <a:lnTo>
                    <a:pt x="1211237" y="2263698"/>
                  </a:lnTo>
                  <a:lnTo>
                    <a:pt x="1233424" y="2263698"/>
                  </a:lnTo>
                  <a:lnTo>
                    <a:pt x="1237132" y="2276398"/>
                  </a:lnTo>
                  <a:lnTo>
                    <a:pt x="1250073" y="2276398"/>
                  </a:lnTo>
                  <a:lnTo>
                    <a:pt x="1257465" y="2263698"/>
                  </a:lnTo>
                  <a:lnTo>
                    <a:pt x="1253769" y="2250998"/>
                  </a:lnTo>
                  <a:lnTo>
                    <a:pt x="1261173" y="2238298"/>
                  </a:lnTo>
                  <a:lnTo>
                    <a:pt x="1283360" y="2212898"/>
                  </a:lnTo>
                  <a:lnTo>
                    <a:pt x="1275956" y="2187498"/>
                  </a:lnTo>
                  <a:lnTo>
                    <a:pt x="1264869" y="2174798"/>
                  </a:lnTo>
                  <a:lnTo>
                    <a:pt x="1253769" y="2174798"/>
                  </a:lnTo>
                  <a:lnTo>
                    <a:pt x="1244523" y="2162098"/>
                  </a:lnTo>
                  <a:lnTo>
                    <a:pt x="1246378" y="2136698"/>
                  </a:lnTo>
                  <a:lnTo>
                    <a:pt x="1257465" y="2123998"/>
                  </a:lnTo>
                  <a:close/>
                </a:path>
                <a:path w="1446529" h="3152775">
                  <a:moveTo>
                    <a:pt x="1264869" y="1908098"/>
                  </a:moveTo>
                  <a:lnTo>
                    <a:pt x="181229" y="1908098"/>
                  </a:lnTo>
                  <a:lnTo>
                    <a:pt x="192316" y="1920798"/>
                  </a:lnTo>
                  <a:lnTo>
                    <a:pt x="207111" y="1920798"/>
                  </a:lnTo>
                  <a:lnTo>
                    <a:pt x="207111" y="1946198"/>
                  </a:lnTo>
                  <a:lnTo>
                    <a:pt x="196011" y="1946198"/>
                  </a:lnTo>
                  <a:lnTo>
                    <a:pt x="196011" y="1958898"/>
                  </a:lnTo>
                  <a:lnTo>
                    <a:pt x="127596" y="1996998"/>
                  </a:lnTo>
                  <a:lnTo>
                    <a:pt x="114655" y="2009698"/>
                  </a:lnTo>
                  <a:lnTo>
                    <a:pt x="120205" y="2022398"/>
                  </a:lnTo>
                  <a:lnTo>
                    <a:pt x="123901" y="2035098"/>
                  </a:lnTo>
                  <a:lnTo>
                    <a:pt x="131292" y="2047798"/>
                  </a:lnTo>
                  <a:lnTo>
                    <a:pt x="134988" y="2060498"/>
                  </a:lnTo>
                  <a:lnTo>
                    <a:pt x="127596" y="2073198"/>
                  </a:lnTo>
                  <a:lnTo>
                    <a:pt x="123901" y="2098598"/>
                  </a:lnTo>
                  <a:lnTo>
                    <a:pt x="118351" y="2111298"/>
                  </a:lnTo>
                  <a:lnTo>
                    <a:pt x="123901" y="2123998"/>
                  </a:lnTo>
                  <a:lnTo>
                    <a:pt x="1279664" y="2123998"/>
                  </a:lnTo>
                  <a:lnTo>
                    <a:pt x="1279664" y="2111298"/>
                  </a:lnTo>
                  <a:lnTo>
                    <a:pt x="1275956" y="2098598"/>
                  </a:lnTo>
                  <a:lnTo>
                    <a:pt x="1275956" y="2073198"/>
                  </a:lnTo>
                  <a:lnTo>
                    <a:pt x="1240828" y="2073198"/>
                  </a:lnTo>
                  <a:lnTo>
                    <a:pt x="1229728" y="2060498"/>
                  </a:lnTo>
                  <a:lnTo>
                    <a:pt x="1226032" y="2047798"/>
                  </a:lnTo>
                  <a:lnTo>
                    <a:pt x="1218628" y="2035098"/>
                  </a:lnTo>
                  <a:lnTo>
                    <a:pt x="1222336" y="2022398"/>
                  </a:lnTo>
                  <a:lnTo>
                    <a:pt x="1211237" y="2009698"/>
                  </a:lnTo>
                  <a:lnTo>
                    <a:pt x="1218628" y="1996998"/>
                  </a:lnTo>
                  <a:lnTo>
                    <a:pt x="1218628" y="1984298"/>
                  </a:lnTo>
                  <a:lnTo>
                    <a:pt x="1229728" y="1971598"/>
                  </a:lnTo>
                  <a:lnTo>
                    <a:pt x="1240828" y="1971598"/>
                  </a:lnTo>
                  <a:lnTo>
                    <a:pt x="1233424" y="1946198"/>
                  </a:lnTo>
                  <a:lnTo>
                    <a:pt x="1246378" y="1933498"/>
                  </a:lnTo>
                  <a:lnTo>
                    <a:pt x="1253769" y="1920798"/>
                  </a:lnTo>
                  <a:lnTo>
                    <a:pt x="1264869" y="1908098"/>
                  </a:lnTo>
                  <a:close/>
                </a:path>
                <a:path w="1446529" h="3152775">
                  <a:moveTo>
                    <a:pt x="1283360" y="1704898"/>
                  </a:moveTo>
                  <a:lnTo>
                    <a:pt x="216357" y="1704898"/>
                  </a:lnTo>
                  <a:lnTo>
                    <a:pt x="212661" y="1717598"/>
                  </a:lnTo>
                  <a:lnTo>
                    <a:pt x="207111" y="1742998"/>
                  </a:lnTo>
                  <a:lnTo>
                    <a:pt x="208965" y="1755698"/>
                  </a:lnTo>
                  <a:lnTo>
                    <a:pt x="207111" y="1768398"/>
                  </a:lnTo>
                  <a:lnTo>
                    <a:pt x="196011" y="1768398"/>
                  </a:lnTo>
                  <a:lnTo>
                    <a:pt x="184924" y="1781098"/>
                  </a:lnTo>
                  <a:lnTo>
                    <a:pt x="181229" y="1793798"/>
                  </a:lnTo>
                  <a:lnTo>
                    <a:pt x="170129" y="1806498"/>
                  </a:lnTo>
                  <a:lnTo>
                    <a:pt x="166433" y="1819198"/>
                  </a:lnTo>
                  <a:lnTo>
                    <a:pt x="153479" y="1831898"/>
                  </a:lnTo>
                  <a:lnTo>
                    <a:pt x="138696" y="1844598"/>
                  </a:lnTo>
                  <a:lnTo>
                    <a:pt x="142392" y="1857298"/>
                  </a:lnTo>
                  <a:lnTo>
                    <a:pt x="142392" y="1882698"/>
                  </a:lnTo>
                  <a:lnTo>
                    <a:pt x="146088" y="1895398"/>
                  </a:lnTo>
                  <a:lnTo>
                    <a:pt x="157187" y="1895398"/>
                  </a:lnTo>
                  <a:lnTo>
                    <a:pt x="170129" y="1908098"/>
                  </a:lnTo>
                  <a:lnTo>
                    <a:pt x="1275956" y="1908098"/>
                  </a:lnTo>
                  <a:lnTo>
                    <a:pt x="1279664" y="1895398"/>
                  </a:lnTo>
                  <a:lnTo>
                    <a:pt x="1279664" y="1882698"/>
                  </a:lnTo>
                  <a:lnTo>
                    <a:pt x="1292606" y="1869998"/>
                  </a:lnTo>
                  <a:lnTo>
                    <a:pt x="1299997" y="1857298"/>
                  </a:lnTo>
                  <a:lnTo>
                    <a:pt x="1299997" y="1844598"/>
                  </a:lnTo>
                  <a:lnTo>
                    <a:pt x="1296301" y="1819198"/>
                  </a:lnTo>
                  <a:lnTo>
                    <a:pt x="1311097" y="1793798"/>
                  </a:lnTo>
                  <a:lnTo>
                    <a:pt x="1307401" y="1781098"/>
                  </a:lnTo>
                  <a:lnTo>
                    <a:pt x="1296301" y="1768398"/>
                  </a:lnTo>
                  <a:lnTo>
                    <a:pt x="1287056" y="1755698"/>
                  </a:lnTo>
                  <a:lnTo>
                    <a:pt x="1275956" y="1742998"/>
                  </a:lnTo>
                  <a:lnTo>
                    <a:pt x="1275956" y="1730298"/>
                  </a:lnTo>
                  <a:lnTo>
                    <a:pt x="1287056" y="1730298"/>
                  </a:lnTo>
                  <a:lnTo>
                    <a:pt x="1283360" y="1717598"/>
                  </a:lnTo>
                  <a:lnTo>
                    <a:pt x="1283360" y="1704898"/>
                  </a:lnTo>
                  <a:close/>
                </a:path>
                <a:path w="1446529" h="3152775">
                  <a:moveTo>
                    <a:pt x="1233424" y="1539798"/>
                  </a:moveTo>
                  <a:lnTo>
                    <a:pt x="231152" y="1539798"/>
                  </a:lnTo>
                  <a:lnTo>
                    <a:pt x="242252" y="1552498"/>
                  </a:lnTo>
                  <a:lnTo>
                    <a:pt x="242252" y="1565198"/>
                  </a:lnTo>
                  <a:lnTo>
                    <a:pt x="238544" y="1577898"/>
                  </a:lnTo>
                  <a:lnTo>
                    <a:pt x="245948" y="1603298"/>
                  </a:lnTo>
                  <a:lnTo>
                    <a:pt x="238544" y="1628698"/>
                  </a:lnTo>
                  <a:lnTo>
                    <a:pt x="223761" y="1641398"/>
                  </a:lnTo>
                  <a:lnTo>
                    <a:pt x="212661" y="1654098"/>
                  </a:lnTo>
                  <a:lnTo>
                    <a:pt x="207111" y="1666798"/>
                  </a:lnTo>
                  <a:lnTo>
                    <a:pt x="192316" y="1692198"/>
                  </a:lnTo>
                  <a:lnTo>
                    <a:pt x="203415" y="1692198"/>
                  </a:lnTo>
                  <a:lnTo>
                    <a:pt x="203415" y="1704898"/>
                  </a:lnTo>
                  <a:lnTo>
                    <a:pt x="1296301" y="1704898"/>
                  </a:lnTo>
                  <a:lnTo>
                    <a:pt x="1296301" y="1692198"/>
                  </a:lnTo>
                  <a:lnTo>
                    <a:pt x="1283360" y="1679498"/>
                  </a:lnTo>
                  <a:lnTo>
                    <a:pt x="1292606" y="1666798"/>
                  </a:lnTo>
                  <a:lnTo>
                    <a:pt x="1288910" y="1654098"/>
                  </a:lnTo>
                  <a:lnTo>
                    <a:pt x="1296301" y="1641398"/>
                  </a:lnTo>
                  <a:lnTo>
                    <a:pt x="1288910" y="1628698"/>
                  </a:lnTo>
                  <a:lnTo>
                    <a:pt x="1335138" y="1628698"/>
                  </a:lnTo>
                  <a:lnTo>
                    <a:pt x="1338834" y="1615998"/>
                  </a:lnTo>
                  <a:lnTo>
                    <a:pt x="1361020" y="1615998"/>
                  </a:lnTo>
                  <a:lnTo>
                    <a:pt x="1372120" y="1603298"/>
                  </a:lnTo>
                  <a:lnTo>
                    <a:pt x="1368425" y="1590598"/>
                  </a:lnTo>
                  <a:lnTo>
                    <a:pt x="1322184" y="1590598"/>
                  </a:lnTo>
                  <a:lnTo>
                    <a:pt x="1311097" y="1577898"/>
                  </a:lnTo>
                  <a:lnTo>
                    <a:pt x="1261173" y="1577898"/>
                  </a:lnTo>
                  <a:lnTo>
                    <a:pt x="1250073" y="1565198"/>
                  </a:lnTo>
                  <a:lnTo>
                    <a:pt x="1237132" y="1565198"/>
                  </a:lnTo>
                  <a:lnTo>
                    <a:pt x="1237132" y="1552498"/>
                  </a:lnTo>
                  <a:lnTo>
                    <a:pt x="1233424" y="1539798"/>
                  </a:lnTo>
                  <a:close/>
                </a:path>
                <a:path w="1446529" h="3152775">
                  <a:moveTo>
                    <a:pt x="1283360" y="1565198"/>
                  </a:moveTo>
                  <a:lnTo>
                    <a:pt x="1261173" y="1577898"/>
                  </a:lnTo>
                  <a:lnTo>
                    <a:pt x="1296301" y="1577898"/>
                  </a:lnTo>
                  <a:lnTo>
                    <a:pt x="1283360" y="1565198"/>
                  </a:lnTo>
                  <a:close/>
                </a:path>
                <a:path w="1446529" h="3152775">
                  <a:moveTo>
                    <a:pt x="316217" y="1171498"/>
                  </a:moveTo>
                  <a:lnTo>
                    <a:pt x="88760" y="1171498"/>
                  </a:lnTo>
                  <a:lnTo>
                    <a:pt x="96164" y="1184198"/>
                  </a:lnTo>
                  <a:lnTo>
                    <a:pt x="96164" y="1196898"/>
                  </a:lnTo>
                  <a:lnTo>
                    <a:pt x="107251" y="1209598"/>
                  </a:lnTo>
                  <a:lnTo>
                    <a:pt x="107251" y="1222298"/>
                  </a:lnTo>
                  <a:lnTo>
                    <a:pt x="99860" y="1247698"/>
                  </a:lnTo>
                  <a:lnTo>
                    <a:pt x="99860" y="1260398"/>
                  </a:lnTo>
                  <a:lnTo>
                    <a:pt x="114655" y="1273098"/>
                  </a:lnTo>
                  <a:lnTo>
                    <a:pt x="134988" y="1298498"/>
                  </a:lnTo>
                  <a:lnTo>
                    <a:pt x="142392" y="1323898"/>
                  </a:lnTo>
                  <a:lnTo>
                    <a:pt x="131292" y="1323898"/>
                  </a:lnTo>
                  <a:lnTo>
                    <a:pt x="127596" y="1349298"/>
                  </a:lnTo>
                  <a:lnTo>
                    <a:pt x="138696" y="1349298"/>
                  </a:lnTo>
                  <a:lnTo>
                    <a:pt x="142392" y="1361998"/>
                  </a:lnTo>
                  <a:lnTo>
                    <a:pt x="138696" y="1387398"/>
                  </a:lnTo>
                  <a:lnTo>
                    <a:pt x="131292" y="1400098"/>
                  </a:lnTo>
                  <a:lnTo>
                    <a:pt x="142392" y="1400098"/>
                  </a:lnTo>
                  <a:lnTo>
                    <a:pt x="138696" y="1412798"/>
                  </a:lnTo>
                  <a:lnTo>
                    <a:pt x="149783" y="1425498"/>
                  </a:lnTo>
                  <a:lnTo>
                    <a:pt x="166433" y="1425498"/>
                  </a:lnTo>
                  <a:lnTo>
                    <a:pt x="177520" y="1438198"/>
                  </a:lnTo>
                  <a:lnTo>
                    <a:pt x="173824" y="1450898"/>
                  </a:lnTo>
                  <a:lnTo>
                    <a:pt x="184924" y="1463598"/>
                  </a:lnTo>
                  <a:lnTo>
                    <a:pt x="184924" y="1488998"/>
                  </a:lnTo>
                  <a:lnTo>
                    <a:pt x="173824" y="1488998"/>
                  </a:lnTo>
                  <a:lnTo>
                    <a:pt x="173824" y="1514398"/>
                  </a:lnTo>
                  <a:lnTo>
                    <a:pt x="170129" y="1527098"/>
                  </a:lnTo>
                  <a:lnTo>
                    <a:pt x="203415" y="1527098"/>
                  </a:lnTo>
                  <a:lnTo>
                    <a:pt x="208965" y="1539798"/>
                  </a:lnTo>
                  <a:lnTo>
                    <a:pt x="1244523" y="1539798"/>
                  </a:lnTo>
                  <a:lnTo>
                    <a:pt x="1244523" y="1501698"/>
                  </a:lnTo>
                  <a:lnTo>
                    <a:pt x="1253769" y="1488998"/>
                  </a:lnTo>
                  <a:lnTo>
                    <a:pt x="1257465" y="1476298"/>
                  </a:lnTo>
                  <a:lnTo>
                    <a:pt x="1264869" y="1463598"/>
                  </a:lnTo>
                  <a:lnTo>
                    <a:pt x="1275956" y="1463598"/>
                  </a:lnTo>
                  <a:lnTo>
                    <a:pt x="1279664" y="1450898"/>
                  </a:lnTo>
                  <a:lnTo>
                    <a:pt x="1268564" y="1438198"/>
                  </a:lnTo>
                  <a:lnTo>
                    <a:pt x="1257465" y="1438198"/>
                  </a:lnTo>
                  <a:lnTo>
                    <a:pt x="1250073" y="1425498"/>
                  </a:lnTo>
                  <a:lnTo>
                    <a:pt x="1250073" y="1400098"/>
                  </a:lnTo>
                  <a:lnTo>
                    <a:pt x="1240828" y="1387398"/>
                  </a:lnTo>
                  <a:lnTo>
                    <a:pt x="1229728" y="1374698"/>
                  </a:lnTo>
                  <a:lnTo>
                    <a:pt x="1229728" y="1361998"/>
                  </a:lnTo>
                  <a:lnTo>
                    <a:pt x="1237132" y="1349298"/>
                  </a:lnTo>
                  <a:lnTo>
                    <a:pt x="1229728" y="1323898"/>
                  </a:lnTo>
                  <a:lnTo>
                    <a:pt x="1218628" y="1311198"/>
                  </a:lnTo>
                  <a:lnTo>
                    <a:pt x="1203845" y="1285798"/>
                  </a:lnTo>
                  <a:lnTo>
                    <a:pt x="1226032" y="1260398"/>
                  </a:lnTo>
                  <a:lnTo>
                    <a:pt x="1233424" y="1247698"/>
                  </a:lnTo>
                  <a:lnTo>
                    <a:pt x="1246378" y="1247698"/>
                  </a:lnTo>
                  <a:lnTo>
                    <a:pt x="1246378" y="1222298"/>
                  </a:lnTo>
                  <a:lnTo>
                    <a:pt x="1244523" y="1196898"/>
                  </a:lnTo>
                  <a:lnTo>
                    <a:pt x="1244523" y="1184198"/>
                  </a:lnTo>
                  <a:lnTo>
                    <a:pt x="327317" y="1184198"/>
                  </a:lnTo>
                  <a:lnTo>
                    <a:pt x="316217" y="1171498"/>
                  </a:lnTo>
                  <a:close/>
                </a:path>
                <a:path w="1446529" h="3152775">
                  <a:moveTo>
                    <a:pt x="312521" y="1031798"/>
                  </a:moveTo>
                  <a:lnTo>
                    <a:pt x="301421" y="1031798"/>
                  </a:lnTo>
                  <a:lnTo>
                    <a:pt x="292176" y="1057198"/>
                  </a:lnTo>
                  <a:lnTo>
                    <a:pt x="301421" y="1069898"/>
                  </a:lnTo>
                  <a:lnTo>
                    <a:pt x="295871" y="1082598"/>
                  </a:lnTo>
                  <a:lnTo>
                    <a:pt x="288480" y="1095298"/>
                  </a:lnTo>
                  <a:lnTo>
                    <a:pt x="297726" y="1107998"/>
                  </a:lnTo>
                  <a:lnTo>
                    <a:pt x="308825" y="1120698"/>
                  </a:lnTo>
                  <a:lnTo>
                    <a:pt x="305117" y="1133398"/>
                  </a:lnTo>
                  <a:lnTo>
                    <a:pt x="308825" y="1146098"/>
                  </a:lnTo>
                  <a:lnTo>
                    <a:pt x="316217" y="1158798"/>
                  </a:lnTo>
                  <a:lnTo>
                    <a:pt x="316217" y="1171498"/>
                  </a:lnTo>
                  <a:lnTo>
                    <a:pt x="327317" y="1184198"/>
                  </a:lnTo>
                  <a:lnTo>
                    <a:pt x="338404" y="1184198"/>
                  </a:lnTo>
                  <a:lnTo>
                    <a:pt x="327317" y="1171498"/>
                  </a:lnTo>
                  <a:lnTo>
                    <a:pt x="1244523" y="1171498"/>
                  </a:lnTo>
                  <a:lnTo>
                    <a:pt x="1240828" y="1146098"/>
                  </a:lnTo>
                  <a:lnTo>
                    <a:pt x="1240828" y="1133398"/>
                  </a:lnTo>
                  <a:lnTo>
                    <a:pt x="1233424" y="1082598"/>
                  </a:lnTo>
                  <a:lnTo>
                    <a:pt x="1215859" y="1057198"/>
                  </a:lnTo>
                  <a:lnTo>
                    <a:pt x="319913" y="1057198"/>
                  </a:lnTo>
                  <a:lnTo>
                    <a:pt x="312521" y="1031798"/>
                  </a:lnTo>
                  <a:close/>
                </a:path>
                <a:path w="1446529" h="3152775">
                  <a:moveTo>
                    <a:pt x="1244523" y="1171498"/>
                  </a:moveTo>
                  <a:lnTo>
                    <a:pt x="327317" y="1171498"/>
                  </a:lnTo>
                  <a:lnTo>
                    <a:pt x="338404" y="1184198"/>
                  </a:lnTo>
                  <a:lnTo>
                    <a:pt x="1244523" y="1184198"/>
                  </a:lnTo>
                  <a:lnTo>
                    <a:pt x="1244523" y="1171498"/>
                  </a:lnTo>
                  <a:close/>
                </a:path>
                <a:path w="1446529" h="3152775">
                  <a:moveTo>
                    <a:pt x="173824" y="968298"/>
                  </a:moveTo>
                  <a:lnTo>
                    <a:pt x="14795" y="968298"/>
                  </a:lnTo>
                  <a:lnTo>
                    <a:pt x="22186" y="993698"/>
                  </a:lnTo>
                  <a:lnTo>
                    <a:pt x="35140" y="1006398"/>
                  </a:lnTo>
                  <a:lnTo>
                    <a:pt x="110959" y="1006398"/>
                  </a:lnTo>
                  <a:lnTo>
                    <a:pt x="118351" y="1019098"/>
                  </a:lnTo>
                  <a:lnTo>
                    <a:pt x="114655" y="1031798"/>
                  </a:lnTo>
                  <a:lnTo>
                    <a:pt x="127596" y="1044498"/>
                  </a:lnTo>
                  <a:lnTo>
                    <a:pt x="138696" y="1044498"/>
                  </a:lnTo>
                  <a:lnTo>
                    <a:pt x="134988" y="1057198"/>
                  </a:lnTo>
                  <a:lnTo>
                    <a:pt x="138696" y="1069898"/>
                  </a:lnTo>
                  <a:lnTo>
                    <a:pt x="146088" y="1082598"/>
                  </a:lnTo>
                  <a:lnTo>
                    <a:pt x="149783" y="1095298"/>
                  </a:lnTo>
                  <a:lnTo>
                    <a:pt x="138696" y="1107998"/>
                  </a:lnTo>
                  <a:lnTo>
                    <a:pt x="138696" y="1133398"/>
                  </a:lnTo>
                  <a:lnTo>
                    <a:pt x="127596" y="1146098"/>
                  </a:lnTo>
                  <a:lnTo>
                    <a:pt x="118351" y="1158798"/>
                  </a:lnTo>
                  <a:lnTo>
                    <a:pt x="110959" y="1171498"/>
                  </a:lnTo>
                  <a:lnTo>
                    <a:pt x="305117" y="1171498"/>
                  </a:lnTo>
                  <a:lnTo>
                    <a:pt x="308825" y="1158798"/>
                  </a:lnTo>
                  <a:lnTo>
                    <a:pt x="160883" y="1158798"/>
                  </a:lnTo>
                  <a:lnTo>
                    <a:pt x="157187" y="1133398"/>
                  </a:lnTo>
                  <a:lnTo>
                    <a:pt x="157187" y="1120698"/>
                  </a:lnTo>
                  <a:lnTo>
                    <a:pt x="153479" y="1107998"/>
                  </a:lnTo>
                  <a:lnTo>
                    <a:pt x="188620" y="1107998"/>
                  </a:lnTo>
                  <a:lnTo>
                    <a:pt x="196011" y="1095298"/>
                  </a:lnTo>
                  <a:lnTo>
                    <a:pt x="199720" y="1082598"/>
                  </a:lnTo>
                  <a:lnTo>
                    <a:pt x="196011" y="1069898"/>
                  </a:lnTo>
                  <a:lnTo>
                    <a:pt x="196011" y="1057198"/>
                  </a:lnTo>
                  <a:lnTo>
                    <a:pt x="208965" y="1044498"/>
                  </a:lnTo>
                  <a:lnTo>
                    <a:pt x="220052" y="1031798"/>
                  </a:lnTo>
                  <a:lnTo>
                    <a:pt x="223761" y="1031798"/>
                  </a:lnTo>
                  <a:lnTo>
                    <a:pt x="225608" y="1025451"/>
                  </a:lnTo>
                  <a:lnTo>
                    <a:pt x="208965" y="1006398"/>
                  </a:lnTo>
                  <a:lnTo>
                    <a:pt x="203415" y="993698"/>
                  </a:lnTo>
                  <a:lnTo>
                    <a:pt x="192316" y="993698"/>
                  </a:lnTo>
                  <a:lnTo>
                    <a:pt x="184924" y="980998"/>
                  </a:lnTo>
                  <a:lnTo>
                    <a:pt x="173824" y="968298"/>
                  </a:lnTo>
                  <a:close/>
                </a:path>
                <a:path w="1446529" h="3152775">
                  <a:moveTo>
                    <a:pt x="166433" y="1107998"/>
                  </a:moveTo>
                  <a:lnTo>
                    <a:pt x="157187" y="1107998"/>
                  </a:lnTo>
                  <a:lnTo>
                    <a:pt x="160883" y="1120698"/>
                  </a:lnTo>
                  <a:lnTo>
                    <a:pt x="157187" y="1133398"/>
                  </a:lnTo>
                  <a:lnTo>
                    <a:pt x="160883" y="1158798"/>
                  </a:lnTo>
                  <a:lnTo>
                    <a:pt x="308825" y="1158798"/>
                  </a:lnTo>
                  <a:lnTo>
                    <a:pt x="297726" y="1146098"/>
                  </a:lnTo>
                  <a:lnTo>
                    <a:pt x="301421" y="1133398"/>
                  </a:lnTo>
                  <a:lnTo>
                    <a:pt x="301421" y="1120698"/>
                  </a:lnTo>
                  <a:lnTo>
                    <a:pt x="177520" y="1120698"/>
                  </a:lnTo>
                  <a:lnTo>
                    <a:pt x="166433" y="1107998"/>
                  </a:lnTo>
                  <a:close/>
                </a:path>
                <a:path w="1446529" h="3152775">
                  <a:moveTo>
                    <a:pt x="170129" y="1107998"/>
                  </a:moveTo>
                  <a:lnTo>
                    <a:pt x="166433" y="1107998"/>
                  </a:lnTo>
                  <a:lnTo>
                    <a:pt x="177520" y="1120698"/>
                  </a:lnTo>
                  <a:lnTo>
                    <a:pt x="181229" y="1120698"/>
                  </a:lnTo>
                  <a:lnTo>
                    <a:pt x="170129" y="1107998"/>
                  </a:lnTo>
                  <a:close/>
                </a:path>
                <a:path w="1446529" h="3152775">
                  <a:moveTo>
                    <a:pt x="188620" y="1107998"/>
                  </a:moveTo>
                  <a:lnTo>
                    <a:pt x="170129" y="1107998"/>
                  </a:lnTo>
                  <a:lnTo>
                    <a:pt x="181229" y="1120698"/>
                  </a:lnTo>
                  <a:lnTo>
                    <a:pt x="188620" y="1120698"/>
                  </a:lnTo>
                  <a:lnTo>
                    <a:pt x="190733" y="1115258"/>
                  </a:lnTo>
                  <a:lnTo>
                    <a:pt x="188620" y="1107998"/>
                  </a:lnTo>
                  <a:close/>
                </a:path>
                <a:path w="1446529" h="3152775">
                  <a:moveTo>
                    <a:pt x="275903" y="1003860"/>
                  </a:moveTo>
                  <a:lnTo>
                    <a:pt x="273685" y="1006398"/>
                  </a:lnTo>
                  <a:lnTo>
                    <a:pt x="234848" y="1006398"/>
                  </a:lnTo>
                  <a:lnTo>
                    <a:pt x="236693" y="1012737"/>
                  </a:lnTo>
                  <a:lnTo>
                    <a:pt x="242252" y="1019098"/>
                  </a:lnTo>
                  <a:lnTo>
                    <a:pt x="245948" y="1031798"/>
                  </a:lnTo>
                  <a:lnTo>
                    <a:pt x="223761" y="1031798"/>
                  </a:lnTo>
                  <a:lnTo>
                    <a:pt x="212661" y="1044498"/>
                  </a:lnTo>
                  <a:lnTo>
                    <a:pt x="199720" y="1057198"/>
                  </a:lnTo>
                  <a:lnTo>
                    <a:pt x="196011" y="1069898"/>
                  </a:lnTo>
                  <a:lnTo>
                    <a:pt x="203415" y="1082598"/>
                  </a:lnTo>
                  <a:lnTo>
                    <a:pt x="190733" y="1115258"/>
                  </a:lnTo>
                  <a:lnTo>
                    <a:pt x="192316" y="1120698"/>
                  </a:lnTo>
                  <a:lnTo>
                    <a:pt x="301421" y="1120698"/>
                  </a:lnTo>
                  <a:lnTo>
                    <a:pt x="288480" y="1095298"/>
                  </a:lnTo>
                  <a:lnTo>
                    <a:pt x="284784" y="1082598"/>
                  </a:lnTo>
                  <a:lnTo>
                    <a:pt x="297726" y="1069898"/>
                  </a:lnTo>
                  <a:lnTo>
                    <a:pt x="288480" y="1057198"/>
                  </a:lnTo>
                  <a:lnTo>
                    <a:pt x="284784" y="1044498"/>
                  </a:lnTo>
                  <a:lnTo>
                    <a:pt x="297726" y="1031798"/>
                  </a:lnTo>
                  <a:lnTo>
                    <a:pt x="231152" y="1031798"/>
                  </a:lnTo>
                  <a:lnTo>
                    <a:pt x="225608" y="1025451"/>
                  </a:lnTo>
                  <a:lnTo>
                    <a:pt x="294952" y="1025451"/>
                  </a:lnTo>
                  <a:lnTo>
                    <a:pt x="292176" y="1019098"/>
                  </a:lnTo>
                  <a:lnTo>
                    <a:pt x="277380" y="1006398"/>
                  </a:lnTo>
                  <a:lnTo>
                    <a:pt x="275903" y="1003860"/>
                  </a:lnTo>
                  <a:close/>
                </a:path>
                <a:path w="1446529" h="3152775">
                  <a:moveTo>
                    <a:pt x="196011" y="1069898"/>
                  </a:moveTo>
                  <a:lnTo>
                    <a:pt x="199720" y="1082598"/>
                  </a:lnTo>
                  <a:lnTo>
                    <a:pt x="196011" y="1095298"/>
                  </a:lnTo>
                  <a:lnTo>
                    <a:pt x="188620" y="1107998"/>
                  </a:lnTo>
                  <a:lnTo>
                    <a:pt x="190733" y="1115258"/>
                  </a:lnTo>
                  <a:lnTo>
                    <a:pt x="203415" y="1082598"/>
                  </a:lnTo>
                  <a:lnTo>
                    <a:pt x="196011" y="1069898"/>
                  </a:lnTo>
                  <a:close/>
                </a:path>
                <a:path w="1446529" h="3152775">
                  <a:moveTo>
                    <a:pt x="717499" y="917498"/>
                  </a:moveTo>
                  <a:lnTo>
                    <a:pt x="702703" y="917498"/>
                  </a:lnTo>
                  <a:lnTo>
                    <a:pt x="713803" y="930198"/>
                  </a:lnTo>
                  <a:lnTo>
                    <a:pt x="181229" y="930198"/>
                  </a:lnTo>
                  <a:lnTo>
                    <a:pt x="188620" y="942898"/>
                  </a:lnTo>
                  <a:lnTo>
                    <a:pt x="199720" y="968298"/>
                  </a:lnTo>
                  <a:lnTo>
                    <a:pt x="208965" y="980998"/>
                  </a:lnTo>
                  <a:lnTo>
                    <a:pt x="216357" y="993698"/>
                  </a:lnTo>
                  <a:lnTo>
                    <a:pt x="284784" y="993698"/>
                  </a:lnTo>
                  <a:lnTo>
                    <a:pt x="292176" y="1006398"/>
                  </a:lnTo>
                  <a:lnTo>
                    <a:pt x="301421" y="1019098"/>
                  </a:lnTo>
                  <a:lnTo>
                    <a:pt x="305117" y="1031798"/>
                  </a:lnTo>
                  <a:lnTo>
                    <a:pt x="316217" y="1031798"/>
                  </a:lnTo>
                  <a:lnTo>
                    <a:pt x="319913" y="1057198"/>
                  </a:lnTo>
                  <a:lnTo>
                    <a:pt x="1215859" y="1057198"/>
                  </a:lnTo>
                  <a:lnTo>
                    <a:pt x="1207077" y="1044498"/>
                  </a:lnTo>
                  <a:lnTo>
                    <a:pt x="1079944" y="1044498"/>
                  </a:lnTo>
                  <a:lnTo>
                    <a:pt x="1068844" y="1031798"/>
                  </a:lnTo>
                  <a:lnTo>
                    <a:pt x="1068844" y="1019098"/>
                  </a:lnTo>
                  <a:lnTo>
                    <a:pt x="1055903" y="1019098"/>
                  </a:lnTo>
                  <a:lnTo>
                    <a:pt x="1048512" y="1006398"/>
                  </a:lnTo>
                  <a:lnTo>
                    <a:pt x="682358" y="1006398"/>
                  </a:lnTo>
                  <a:lnTo>
                    <a:pt x="693458" y="993698"/>
                  </a:lnTo>
                  <a:lnTo>
                    <a:pt x="706399" y="980998"/>
                  </a:lnTo>
                  <a:lnTo>
                    <a:pt x="717499" y="968298"/>
                  </a:lnTo>
                  <a:lnTo>
                    <a:pt x="728586" y="968298"/>
                  </a:lnTo>
                  <a:lnTo>
                    <a:pt x="735990" y="955598"/>
                  </a:lnTo>
                  <a:lnTo>
                    <a:pt x="728586" y="930198"/>
                  </a:lnTo>
                  <a:lnTo>
                    <a:pt x="188620" y="930198"/>
                  </a:lnTo>
                  <a:lnTo>
                    <a:pt x="177520" y="917498"/>
                  </a:lnTo>
                  <a:lnTo>
                    <a:pt x="717499" y="917498"/>
                  </a:lnTo>
                  <a:close/>
                </a:path>
                <a:path w="1446529" h="3152775">
                  <a:moveTo>
                    <a:pt x="1318488" y="917498"/>
                  </a:moveTo>
                  <a:lnTo>
                    <a:pt x="1059599" y="917498"/>
                  </a:lnTo>
                  <a:lnTo>
                    <a:pt x="1055903" y="930198"/>
                  </a:lnTo>
                  <a:lnTo>
                    <a:pt x="1068844" y="942898"/>
                  </a:lnTo>
                  <a:lnTo>
                    <a:pt x="1072540" y="955598"/>
                  </a:lnTo>
                  <a:lnTo>
                    <a:pt x="1059599" y="955598"/>
                  </a:lnTo>
                  <a:lnTo>
                    <a:pt x="1048512" y="968298"/>
                  </a:lnTo>
                  <a:lnTo>
                    <a:pt x="1048512" y="997941"/>
                  </a:lnTo>
                  <a:lnTo>
                    <a:pt x="1055903" y="1006398"/>
                  </a:lnTo>
                  <a:lnTo>
                    <a:pt x="1055903" y="1019098"/>
                  </a:lnTo>
                  <a:lnTo>
                    <a:pt x="1068844" y="1019098"/>
                  </a:lnTo>
                  <a:lnTo>
                    <a:pt x="1068844" y="1031798"/>
                  </a:lnTo>
                  <a:lnTo>
                    <a:pt x="1079944" y="1044498"/>
                  </a:lnTo>
                  <a:lnTo>
                    <a:pt x="1207077" y="1044498"/>
                  </a:lnTo>
                  <a:lnTo>
                    <a:pt x="1198295" y="1031798"/>
                  </a:lnTo>
                  <a:lnTo>
                    <a:pt x="1198295" y="1019098"/>
                  </a:lnTo>
                  <a:lnTo>
                    <a:pt x="1207541" y="1006398"/>
                  </a:lnTo>
                  <a:lnTo>
                    <a:pt x="1218628" y="1006398"/>
                  </a:lnTo>
                  <a:lnTo>
                    <a:pt x="1246378" y="993698"/>
                  </a:lnTo>
                  <a:lnTo>
                    <a:pt x="1264869" y="980998"/>
                  </a:lnTo>
                  <a:lnTo>
                    <a:pt x="1268564" y="968298"/>
                  </a:lnTo>
                  <a:lnTo>
                    <a:pt x="1325892" y="968298"/>
                  </a:lnTo>
                  <a:lnTo>
                    <a:pt x="1325892" y="942898"/>
                  </a:lnTo>
                  <a:lnTo>
                    <a:pt x="1333284" y="930198"/>
                  </a:lnTo>
                  <a:lnTo>
                    <a:pt x="1322184" y="930198"/>
                  </a:lnTo>
                  <a:lnTo>
                    <a:pt x="1318488" y="917498"/>
                  </a:lnTo>
                  <a:close/>
                </a:path>
                <a:path w="1446529" h="3152775">
                  <a:moveTo>
                    <a:pt x="110959" y="1006398"/>
                  </a:moveTo>
                  <a:lnTo>
                    <a:pt x="57327" y="1006398"/>
                  </a:lnTo>
                  <a:lnTo>
                    <a:pt x="68427" y="1019098"/>
                  </a:lnTo>
                  <a:lnTo>
                    <a:pt x="81368" y="1031798"/>
                  </a:lnTo>
                  <a:lnTo>
                    <a:pt x="92456" y="1031798"/>
                  </a:lnTo>
                  <a:lnTo>
                    <a:pt x="103555" y="1019098"/>
                  </a:lnTo>
                  <a:lnTo>
                    <a:pt x="110959" y="1006398"/>
                  </a:lnTo>
                  <a:close/>
                </a:path>
                <a:path w="1446529" h="3152775">
                  <a:moveTo>
                    <a:pt x="231152" y="1006398"/>
                  </a:moveTo>
                  <a:lnTo>
                    <a:pt x="223761" y="1006398"/>
                  </a:lnTo>
                  <a:lnTo>
                    <a:pt x="227457" y="1019098"/>
                  </a:lnTo>
                  <a:lnTo>
                    <a:pt x="225608" y="1025451"/>
                  </a:lnTo>
                  <a:lnTo>
                    <a:pt x="231152" y="1031798"/>
                  </a:lnTo>
                  <a:lnTo>
                    <a:pt x="245948" y="1031798"/>
                  </a:lnTo>
                  <a:lnTo>
                    <a:pt x="238544" y="1019098"/>
                  </a:lnTo>
                  <a:lnTo>
                    <a:pt x="236693" y="1012737"/>
                  </a:lnTo>
                  <a:lnTo>
                    <a:pt x="231152" y="1006398"/>
                  </a:lnTo>
                  <a:close/>
                </a:path>
                <a:path w="1446529" h="3152775">
                  <a:moveTo>
                    <a:pt x="1048512" y="997941"/>
                  </a:moveTo>
                  <a:lnTo>
                    <a:pt x="1048512" y="1006398"/>
                  </a:lnTo>
                  <a:lnTo>
                    <a:pt x="1055903" y="1019098"/>
                  </a:lnTo>
                  <a:lnTo>
                    <a:pt x="1055903" y="1006398"/>
                  </a:lnTo>
                  <a:lnTo>
                    <a:pt x="1048512" y="997941"/>
                  </a:lnTo>
                  <a:close/>
                </a:path>
                <a:path w="1446529" h="3152775">
                  <a:moveTo>
                    <a:pt x="269989" y="993698"/>
                  </a:moveTo>
                  <a:lnTo>
                    <a:pt x="253339" y="993698"/>
                  </a:lnTo>
                  <a:lnTo>
                    <a:pt x="231152" y="1006398"/>
                  </a:lnTo>
                  <a:lnTo>
                    <a:pt x="236693" y="1012737"/>
                  </a:lnTo>
                  <a:lnTo>
                    <a:pt x="234848" y="1006398"/>
                  </a:lnTo>
                  <a:lnTo>
                    <a:pt x="273685" y="1006398"/>
                  </a:lnTo>
                  <a:lnTo>
                    <a:pt x="275903" y="1003860"/>
                  </a:lnTo>
                  <a:lnTo>
                    <a:pt x="269989" y="993698"/>
                  </a:lnTo>
                  <a:close/>
                </a:path>
                <a:path w="1446529" h="3152775">
                  <a:moveTo>
                    <a:pt x="284784" y="993698"/>
                  </a:moveTo>
                  <a:lnTo>
                    <a:pt x="275903" y="1003860"/>
                  </a:lnTo>
                  <a:lnTo>
                    <a:pt x="277380" y="1006398"/>
                  </a:lnTo>
                  <a:lnTo>
                    <a:pt x="284784" y="1006398"/>
                  </a:lnTo>
                  <a:lnTo>
                    <a:pt x="284784" y="993698"/>
                  </a:lnTo>
                  <a:close/>
                </a:path>
                <a:path w="1446529" h="3152775">
                  <a:moveTo>
                    <a:pt x="735990" y="968298"/>
                  </a:moveTo>
                  <a:lnTo>
                    <a:pt x="728586" y="968298"/>
                  </a:lnTo>
                  <a:lnTo>
                    <a:pt x="706399" y="980998"/>
                  </a:lnTo>
                  <a:lnTo>
                    <a:pt x="693458" y="993698"/>
                  </a:lnTo>
                  <a:lnTo>
                    <a:pt x="682358" y="1006398"/>
                  </a:lnTo>
                  <a:lnTo>
                    <a:pt x="743381" y="1006398"/>
                  </a:lnTo>
                  <a:lnTo>
                    <a:pt x="747090" y="993698"/>
                  </a:lnTo>
                  <a:lnTo>
                    <a:pt x="741535" y="974643"/>
                  </a:lnTo>
                  <a:lnTo>
                    <a:pt x="735990" y="968298"/>
                  </a:lnTo>
                  <a:close/>
                </a:path>
                <a:path w="1446529" h="3152775">
                  <a:moveTo>
                    <a:pt x="1048512" y="968298"/>
                  </a:moveTo>
                  <a:lnTo>
                    <a:pt x="739686" y="968298"/>
                  </a:lnTo>
                  <a:lnTo>
                    <a:pt x="741535" y="974643"/>
                  </a:lnTo>
                  <a:lnTo>
                    <a:pt x="747090" y="980998"/>
                  </a:lnTo>
                  <a:lnTo>
                    <a:pt x="756335" y="993698"/>
                  </a:lnTo>
                  <a:lnTo>
                    <a:pt x="743381" y="1006398"/>
                  </a:lnTo>
                  <a:lnTo>
                    <a:pt x="778522" y="1006398"/>
                  </a:lnTo>
                  <a:lnTo>
                    <a:pt x="767422" y="993698"/>
                  </a:lnTo>
                  <a:lnTo>
                    <a:pt x="1044803" y="993698"/>
                  </a:lnTo>
                  <a:lnTo>
                    <a:pt x="1048512" y="980998"/>
                  </a:lnTo>
                  <a:lnTo>
                    <a:pt x="1048512" y="968298"/>
                  </a:lnTo>
                  <a:close/>
                </a:path>
                <a:path w="1446529" h="3152775">
                  <a:moveTo>
                    <a:pt x="767422" y="993698"/>
                  </a:moveTo>
                  <a:lnTo>
                    <a:pt x="778522" y="1006398"/>
                  </a:lnTo>
                  <a:lnTo>
                    <a:pt x="789622" y="1006398"/>
                  </a:lnTo>
                  <a:lnTo>
                    <a:pt x="767422" y="993698"/>
                  </a:lnTo>
                  <a:close/>
                </a:path>
                <a:path w="1446529" h="3152775">
                  <a:moveTo>
                    <a:pt x="1044803" y="993698"/>
                  </a:moveTo>
                  <a:lnTo>
                    <a:pt x="767422" y="993698"/>
                  </a:lnTo>
                  <a:lnTo>
                    <a:pt x="789622" y="1006398"/>
                  </a:lnTo>
                  <a:lnTo>
                    <a:pt x="1048512" y="1006398"/>
                  </a:lnTo>
                  <a:lnTo>
                    <a:pt x="1048512" y="997941"/>
                  </a:lnTo>
                  <a:lnTo>
                    <a:pt x="1044803" y="993698"/>
                  </a:lnTo>
                  <a:close/>
                </a:path>
                <a:path w="1446529" h="3152775">
                  <a:moveTo>
                    <a:pt x="196011" y="968298"/>
                  </a:moveTo>
                  <a:lnTo>
                    <a:pt x="196011" y="980998"/>
                  </a:lnTo>
                  <a:lnTo>
                    <a:pt x="203415" y="980998"/>
                  </a:lnTo>
                  <a:lnTo>
                    <a:pt x="196011" y="968298"/>
                  </a:lnTo>
                  <a:close/>
                </a:path>
                <a:path w="1446529" h="3152775">
                  <a:moveTo>
                    <a:pt x="728586" y="968298"/>
                  </a:moveTo>
                  <a:lnTo>
                    <a:pt x="717499" y="968298"/>
                  </a:lnTo>
                  <a:lnTo>
                    <a:pt x="706399" y="980998"/>
                  </a:lnTo>
                  <a:lnTo>
                    <a:pt x="728586" y="968298"/>
                  </a:lnTo>
                  <a:close/>
                </a:path>
                <a:path w="1446529" h="3152775">
                  <a:moveTo>
                    <a:pt x="1055903" y="917498"/>
                  </a:moveTo>
                  <a:lnTo>
                    <a:pt x="717499" y="917498"/>
                  </a:lnTo>
                  <a:lnTo>
                    <a:pt x="728586" y="930198"/>
                  </a:lnTo>
                  <a:lnTo>
                    <a:pt x="735990" y="930198"/>
                  </a:lnTo>
                  <a:lnTo>
                    <a:pt x="735990" y="968298"/>
                  </a:lnTo>
                  <a:lnTo>
                    <a:pt x="741535" y="974643"/>
                  </a:lnTo>
                  <a:lnTo>
                    <a:pt x="739686" y="968298"/>
                  </a:lnTo>
                  <a:lnTo>
                    <a:pt x="1048512" y="968298"/>
                  </a:lnTo>
                  <a:lnTo>
                    <a:pt x="1055903" y="955598"/>
                  </a:lnTo>
                  <a:lnTo>
                    <a:pt x="1068844" y="955598"/>
                  </a:lnTo>
                  <a:lnTo>
                    <a:pt x="1068844" y="942898"/>
                  </a:lnTo>
                  <a:lnTo>
                    <a:pt x="1055903" y="930198"/>
                  </a:lnTo>
                  <a:lnTo>
                    <a:pt x="1055903" y="917498"/>
                  </a:lnTo>
                  <a:close/>
                </a:path>
                <a:path w="1446529" h="3152775">
                  <a:moveTo>
                    <a:pt x="103555" y="911148"/>
                  </a:moveTo>
                  <a:lnTo>
                    <a:pt x="107251" y="917498"/>
                  </a:lnTo>
                  <a:lnTo>
                    <a:pt x="18491" y="917498"/>
                  </a:lnTo>
                  <a:lnTo>
                    <a:pt x="11099" y="930198"/>
                  </a:lnTo>
                  <a:lnTo>
                    <a:pt x="0" y="942898"/>
                  </a:lnTo>
                  <a:lnTo>
                    <a:pt x="0" y="955598"/>
                  </a:lnTo>
                  <a:lnTo>
                    <a:pt x="3695" y="968298"/>
                  </a:lnTo>
                  <a:lnTo>
                    <a:pt x="157187" y="968298"/>
                  </a:lnTo>
                  <a:lnTo>
                    <a:pt x="146088" y="955598"/>
                  </a:lnTo>
                  <a:lnTo>
                    <a:pt x="144238" y="949243"/>
                  </a:lnTo>
                  <a:lnTo>
                    <a:pt x="138696" y="942898"/>
                  </a:lnTo>
                  <a:lnTo>
                    <a:pt x="149783" y="930198"/>
                  </a:lnTo>
                  <a:lnTo>
                    <a:pt x="92456" y="930198"/>
                  </a:lnTo>
                  <a:lnTo>
                    <a:pt x="114655" y="917498"/>
                  </a:lnTo>
                  <a:lnTo>
                    <a:pt x="103555" y="911148"/>
                  </a:lnTo>
                  <a:close/>
                </a:path>
                <a:path w="1446529" h="3152775">
                  <a:moveTo>
                    <a:pt x="144238" y="949243"/>
                  </a:moveTo>
                  <a:lnTo>
                    <a:pt x="146088" y="955598"/>
                  </a:lnTo>
                  <a:lnTo>
                    <a:pt x="157187" y="968298"/>
                  </a:lnTo>
                  <a:lnTo>
                    <a:pt x="160883" y="968298"/>
                  </a:lnTo>
                  <a:lnTo>
                    <a:pt x="144238" y="949243"/>
                  </a:lnTo>
                  <a:close/>
                </a:path>
                <a:path w="1446529" h="3152775">
                  <a:moveTo>
                    <a:pt x="142392" y="942898"/>
                  </a:moveTo>
                  <a:lnTo>
                    <a:pt x="144238" y="949243"/>
                  </a:lnTo>
                  <a:lnTo>
                    <a:pt x="160883" y="968298"/>
                  </a:lnTo>
                  <a:lnTo>
                    <a:pt x="181229" y="968298"/>
                  </a:lnTo>
                  <a:lnTo>
                    <a:pt x="170129" y="955598"/>
                  </a:lnTo>
                  <a:lnTo>
                    <a:pt x="153479" y="955598"/>
                  </a:lnTo>
                  <a:lnTo>
                    <a:pt x="142392" y="942898"/>
                  </a:lnTo>
                  <a:close/>
                </a:path>
                <a:path w="1446529" h="3152775">
                  <a:moveTo>
                    <a:pt x="1059599" y="955598"/>
                  </a:moveTo>
                  <a:lnTo>
                    <a:pt x="1055903" y="955598"/>
                  </a:lnTo>
                  <a:lnTo>
                    <a:pt x="1048512" y="968298"/>
                  </a:lnTo>
                  <a:lnTo>
                    <a:pt x="1059599" y="955598"/>
                  </a:lnTo>
                  <a:close/>
                </a:path>
                <a:path w="1446529" h="3152775">
                  <a:moveTo>
                    <a:pt x="1068844" y="942898"/>
                  </a:moveTo>
                  <a:lnTo>
                    <a:pt x="1068844" y="955598"/>
                  </a:lnTo>
                  <a:lnTo>
                    <a:pt x="1072540" y="955598"/>
                  </a:lnTo>
                  <a:lnTo>
                    <a:pt x="1068844" y="942898"/>
                  </a:lnTo>
                  <a:close/>
                </a:path>
                <a:path w="1446529" h="3152775">
                  <a:moveTo>
                    <a:pt x="138696" y="917498"/>
                  </a:moveTo>
                  <a:lnTo>
                    <a:pt x="127596" y="930198"/>
                  </a:lnTo>
                  <a:lnTo>
                    <a:pt x="149783" y="930198"/>
                  </a:lnTo>
                  <a:lnTo>
                    <a:pt x="138696" y="917498"/>
                  </a:lnTo>
                  <a:close/>
                </a:path>
                <a:path w="1446529" h="3152775">
                  <a:moveTo>
                    <a:pt x="146088" y="917498"/>
                  </a:moveTo>
                  <a:lnTo>
                    <a:pt x="149783" y="930198"/>
                  </a:lnTo>
                  <a:lnTo>
                    <a:pt x="153479" y="930198"/>
                  </a:lnTo>
                  <a:lnTo>
                    <a:pt x="146088" y="917498"/>
                  </a:lnTo>
                  <a:close/>
                </a:path>
                <a:path w="1446529" h="3152775">
                  <a:moveTo>
                    <a:pt x="153479" y="917498"/>
                  </a:moveTo>
                  <a:lnTo>
                    <a:pt x="149783" y="917498"/>
                  </a:lnTo>
                  <a:lnTo>
                    <a:pt x="157187" y="930198"/>
                  </a:lnTo>
                  <a:lnTo>
                    <a:pt x="153479" y="917498"/>
                  </a:lnTo>
                  <a:close/>
                </a:path>
                <a:path w="1446529" h="3152775">
                  <a:moveTo>
                    <a:pt x="157187" y="892098"/>
                  </a:moveTo>
                  <a:lnTo>
                    <a:pt x="146088" y="904798"/>
                  </a:lnTo>
                  <a:lnTo>
                    <a:pt x="153479" y="917498"/>
                  </a:lnTo>
                  <a:lnTo>
                    <a:pt x="157187" y="930198"/>
                  </a:lnTo>
                  <a:lnTo>
                    <a:pt x="170129" y="917498"/>
                  </a:lnTo>
                  <a:lnTo>
                    <a:pt x="160883" y="917498"/>
                  </a:lnTo>
                  <a:lnTo>
                    <a:pt x="157187" y="904798"/>
                  </a:lnTo>
                  <a:lnTo>
                    <a:pt x="162725" y="904798"/>
                  </a:lnTo>
                  <a:lnTo>
                    <a:pt x="157187" y="892098"/>
                  </a:lnTo>
                  <a:close/>
                </a:path>
                <a:path w="1446529" h="3152775">
                  <a:moveTo>
                    <a:pt x="702703" y="917498"/>
                  </a:moveTo>
                  <a:lnTo>
                    <a:pt x="208965" y="917498"/>
                  </a:lnTo>
                  <a:lnTo>
                    <a:pt x="212661" y="930198"/>
                  </a:lnTo>
                  <a:lnTo>
                    <a:pt x="713803" y="930198"/>
                  </a:lnTo>
                  <a:lnTo>
                    <a:pt x="702703" y="917498"/>
                  </a:lnTo>
                  <a:close/>
                </a:path>
                <a:path w="1446529" h="3152775">
                  <a:moveTo>
                    <a:pt x="92456" y="904798"/>
                  </a:moveTo>
                  <a:lnTo>
                    <a:pt x="42532" y="904798"/>
                  </a:lnTo>
                  <a:lnTo>
                    <a:pt x="31432" y="917498"/>
                  </a:lnTo>
                  <a:lnTo>
                    <a:pt x="107251" y="917498"/>
                  </a:lnTo>
                  <a:lnTo>
                    <a:pt x="103555" y="911148"/>
                  </a:lnTo>
                  <a:lnTo>
                    <a:pt x="92456" y="904798"/>
                  </a:lnTo>
                  <a:close/>
                </a:path>
                <a:path w="1446529" h="3152775">
                  <a:moveTo>
                    <a:pt x="49923" y="765098"/>
                  </a:moveTo>
                  <a:lnTo>
                    <a:pt x="38836" y="765098"/>
                  </a:lnTo>
                  <a:lnTo>
                    <a:pt x="31432" y="803198"/>
                  </a:lnTo>
                  <a:lnTo>
                    <a:pt x="42532" y="803198"/>
                  </a:lnTo>
                  <a:lnTo>
                    <a:pt x="61023" y="828598"/>
                  </a:lnTo>
                  <a:lnTo>
                    <a:pt x="85064" y="828598"/>
                  </a:lnTo>
                  <a:lnTo>
                    <a:pt x="85064" y="853998"/>
                  </a:lnTo>
                  <a:lnTo>
                    <a:pt x="81368" y="866698"/>
                  </a:lnTo>
                  <a:lnTo>
                    <a:pt x="85064" y="879398"/>
                  </a:lnTo>
                  <a:lnTo>
                    <a:pt x="77673" y="892098"/>
                  </a:lnTo>
                  <a:lnTo>
                    <a:pt x="88760" y="904798"/>
                  </a:lnTo>
                  <a:lnTo>
                    <a:pt x="99860" y="904798"/>
                  </a:lnTo>
                  <a:lnTo>
                    <a:pt x="103555" y="911148"/>
                  </a:lnTo>
                  <a:lnTo>
                    <a:pt x="114655" y="917498"/>
                  </a:lnTo>
                  <a:lnTo>
                    <a:pt x="120205" y="917498"/>
                  </a:lnTo>
                  <a:lnTo>
                    <a:pt x="127596" y="904798"/>
                  </a:lnTo>
                  <a:lnTo>
                    <a:pt x="131292" y="892098"/>
                  </a:lnTo>
                  <a:lnTo>
                    <a:pt x="142392" y="892098"/>
                  </a:lnTo>
                  <a:lnTo>
                    <a:pt x="153479" y="879398"/>
                  </a:lnTo>
                  <a:lnTo>
                    <a:pt x="157187" y="866698"/>
                  </a:lnTo>
                  <a:lnTo>
                    <a:pt x="153479" y="853998"/>
                  </a:lnTo>
                  <a:lnTo>
                    <a:pt x="160883" y="841298"/>
                  </a:lnTo>
                  <a:lnTo>
                    <a:pt x="157187" y="828598"/>
                  </a:lnTo>
                  <a:lnTo>
                    <a:pt x="170129" y="815898"/>
                  </a:lnTo>
                  <a:lnTo>
                    <a:pt x="192316" y="815898"/>
                  </a:lnTo>
                  <a:lnTo>
                    <a:pt x="192316" y="803198"/>
                  </a:lnTo>
                  <a:lnTo>
                    <a:pt x="203415" y="790498"/>
                  </a:lnTo>
                  <a:lnTo>
                    <a:pt x="207111" y="777798"/>
                  </a:lnTo>
                  <a:lnTo>
                    <a:pt x="61023" y="777798"/>
                  </a:lnTo>
                  <a:lnTo>
                    <a:pt x="49923" y="765098"/>
                  </a:lnTo>
                  <a:close/>
                </a:path>
                <a:path w="1446529" h="3152775">
                  <a:moveTo>
                    <a:pt x="162725" y="904798"/>
                  </a:moveTo>
                  <a:lnTo>
                    <a:pt x="157187" y="904798"/>
                  </a:lnTo>
                  <a:lnTo>
                    <a:pt x="160883" y="917498"/>
                  </a:lnTo>
                  <a:lnTo>
                    <a:pt x="170129" y="917498"/>
                  </a:lnTo>
                  <a:lnTo>
                    <a:pt x="162725" y="904798"/>
                  </a:lnTo>
                  <a:close/>
                </a:path>
                <a:path w="1446529" h="3152775">
                  <a:moveTo>
                    <a:pt x="212661" y="904798"/>
                  </a:moveTo>
                  <a:lnTo>
                    <a:pt x="203415" y="904798"/>
                  </a:lnTo>
                  <a:lnTo>
                    <a:pt x="203415" y="917498"/>
                  </a:lnTo>
                  <a:lnTo>
                    <a:pt x="208965" y="917498"/>
                  </a:lnTo>
                  <a:lnTo>
                    <a:pt x="212661" y="904798"/>
                  </a:lnTo>
                  <a:close/>
                </a:path>
                <a:path w="1446529" h="3152775">
                  <a:moveTo>
                    <a:pt x="667562" y="904798"/>
                  </a:moveTo>
                  <a:lnTo>
                    <a:pt x="658317" y="904798"/>
                  </a:lnTo>
                  <a:lnTo>
                    <a:pt x="671271" y="917498"/>
                  </a:lnTo>
                  <a:lnTo>
                    <a:pt x="678662" y="917498"/>
                  </a:lnTo>
                  <a:lnTo>
                    <a:pt x="667562" y="904798"/>
                  </a:lnTo>
                  <a:close/>
                </a:path>
                <a:path w="1446529" h="3152775">
                  <a:moveTo>
                    <a:pt x="817359" y="904798"/>
                  </a:moveTo>
                  <a:lnTo>
                    <a:pt x="802563" y="904798"/>
                  </a:lnTo>
                  <a:lnTo>
                    <a:pt x="806259" y="917498"/>
                  </a:lnTo>
                  <a:lnTo>
                    <a:pt x="817359" y="904798"/>
                  </a:lnTo>
                  <a:close/>
                </a:path>
                <a:path w="1446529" h="3152775">
                  <a:moveTo>
                    <a:pt x="1072540" y="904798"/>
                  </a:moveTo>
                  <a:lnTo>
                    <a:pt x="1055903" y="904798"/>
                  </a:lnTo>
                  <a:lnTo>
                    <a:pt x="1055903" y="917498"/>
                  </a:lnTo>
                  <a:lnTo>
                    <a:pt x="1059599" y="917498"/>
                  </a:lnTo>
                  <a:lnTo>
                    <a:pt x="1072540" y="904798"/>
                  </a:lnTo>
                  <a:close/>
                </a:path>
                <a:path w="1446529" h="3152775">
                  <a:moveTo>
                    <a:pt x="77673" y="892098"/>
                  </a:moveTo>
                  <a:lnTo>
                    <a:pt x="64719" y="892098"/>
                  </a:lnTo>
                  <a:lnTo>
                    <a:pt x="53632" y="904798"/>
                  </a:lnTo>
                  <a:lnTo>
                    <a:pt x="81368" y="904798"/>
                  </a:lnTo>
                  <a:lnTo>
                    <a:pt x="77673" y="892098"/>
                  </a:lnTo>
                  <a:close/>
                </a:path>
                <a:path w="1446529" h="3152775">
                  <a:moveTo>
                    <a:pt x="167663" y="900570"/>
                  </a:moveTo>
                  <a:lnTo>
                    <a:pt x="166433" y="904798"/>
                  </a:lnTo>
                  <a:lnTo>
                    <a:pt x="168279" y="901626"/>
                  </a:lnTo>
                  <a:lnTo>
                    <a:pt x="167663" y="900570"/>
                  </a:lnTo>
                  <a:close/>
                </a:path>
                <a:path w="1446529" h="3152775">
                  <a:moveTo>
                    <a:pt x="181229" y="892098"/>
                  </a:moveTo>
                  <a:lnTo>
                    <a:pt x="173824" y="892098"/>
                  </a:lnTo>
                  <a:lnTo>
                    <a:pt x="168279" y="901626"/>
                  </a:lnTo>
                  <a:lnTo>
                    <a:pt x="170129" y="904798"/>
                  </a:lnTo>
                  <a:lnTo>
                    <a:pt x="181229" y="904798"/>
                  </a:lnTo>
                  <a:lnTo>
                    <a:pt x="181229" y="892098"/>
                  </a:lnTo>
                  <a:close/>
                </a:path>
                <a:path w="1446529" h="3152775">
                  <a:moveTo>
                    <a:pt x="917206" y="803198"/>
                  </a:moveTo>
                  <a:lnTo>
                    <a:pt x="208965" y="803198"/>
                  </a:lnTo>
                  <a:lnTo>
                    <a:pt x="207111" y="815898"/>
                  </a:lnTo>
                  <a:lnTo>
                    <a:pt x="199720" y="828598"/>
                  </a:lnTo>
                  <a:lnTo>
                    <a:pt x="196011" y="853998"/>
                  </a:lnTo>
                  <a:lnTo>
                    <a:pt x="207111" y="853998"/>
                  </a:lnTo>
                  <a:lnTo>
                    <a:pt x="207111" y="866698"/>
                  </a:lnTo>
                  <a:lnTo>
                    <a:pt x="208965" y="892098"/>
                  </a:lnTo>
                  <a:lnTo>
                    <a:pt x="212661" y="904798"/>
                  </a:lnTo>
                  <a:lnTo>
                    <a:pt x="658317" y="904798"/>
                  </a:lnTo>
                  <a:lnTo>
                    <a:pt x="664922" y="895725"/>
                  </a:lnTo>
                  <a:lnTo>
                    <a:pt x="663867" y="892098"/>
                  </a:lnTo>
                  <a:lnTo>
                    <a:pt x="702703" y="892098"/>
                  </a:lnTo>
                  <a:lnTo>
                    <a:pt x="713803" y="879398"/>
                  </a:lnTo>
                  <a:lnTo>
                    <a:pt x="735990" y="879398"/>
                  </a:lnTo>
                  <a:lnTo>
                    <a:pt x="748931" y="866698"/>
                  </a:lnTo>
                  <a:lnTo>
                    <a:pt x="874674" y="866698"/>
                  </a:lnTo>
                  <a:lnTo>
                    <a:pt x="883919" y="853998"/>
                  </a:lnTo>
                  <a:lnTo>
                    <a:pt x="887628" y="828598"/>
                  </a:lnTo>
                  <a:lnTo>
                    <a:pt x="883919" y="815898"/>
                  </a:lnTo>
                  <a:lnTo>
                    <a:pt x="906119" y="815898"/>
                  </a:lnTo>
                  <a:lnTo>
                    <a:pt x="917206" y="803198"/>
                  </a:lnTo>
                  <a:close/>
                </a:path>
                <a:path w="1446529" h="3152775">
                  <a:moveTo>
                    <a:pt x="721194" y="892098"/>
                  </a:moveTo>
                  <a:lnTo>
                    <a:pt x="667562" y="892098"/>
                  </a:lnTo>
                  <a:lnTo>
                    <a:pt x="664922" y="895725"/>
                  </a:lnTo>
                  <a:lnTo>
                    <a:pt x="667562" y="904798"/>
                  </a:lnTo>
                  <a:lnTo>
                    <a:pt x="732294" y="904798"/>
                  </a:lnTo>
                  <a:lnTo>
                    <a:pt x="721194" y="892098"/>
                  </a:lnTo>
                  <a:close/>
                </a:path>
                <a:path w="1446529" h="3152775">
                  <a:moveTo>
                    <a:pt x="760031" y="892098"/>
                  </a:moveTo>
                  <a:lnTo>
                    <a:pt x="724890" y="892098"/>
                  </a:lnTo>
                  <a:lnTo>
                    <a:pt x="735990" y="904798"/>
                  </a:lnTo>
                  <a:lnTo>
                    <a:pt x="748931" y="904798"/>
                  </a:lnTo>
                  <a:lnTo>
                    <a:pt x="760031" y="892098"/>
                  </a:lnTo>
                  <a:close/>
                </a:path>
                <a:path w="1446529" h="3152775">
                  <a:moveTo>
                    <a:pt x="789622" y="892098"/>
                  </a:moveTo>
                  <a:lnTo>
                    <a:pt x="767422" y="892098"/>
                  </a:lnTo>
                  <a:lnTo>
                    <a:pt x="756335" y="904798"/>
                  </a:lnTo>
                  <a:lnTo>
                    <a:pt x="802563" y="904798"/>
                  </a:lnTo>
                  <a:lnTo>
                    <a:pt x="789622" y="892098"/>
                  </a:lnTo>
                  <a:close/>
                </a:path>
                <a:path w="1446529" h="3152775">
                  <a:moveTo>
                    <a:pt x="817359" y="892098"/>
                  </a:moveTo>
                  <a:lnTo>
                    <a:pt x="795159" y="892098"/>
                  </a:lnTo>
                  <a:lnTo>
                    <a:pt x="806259" y="904798"/>
                  </a:lnTo>
                  <a:lnTo>
                    <a:pt x="817359" y="892098"/>
                  </a:lnTo>
                  <a:close/>
                </a:path>
                <a:path w="1446529" h="3152775">
                  <a:moveTo>
                    <a:pt x="1022616" y="866698"/>
                  </a:moveTo>
                  <a:lnTo>
                    <a:pt x="828446" y="866698"/>
                  </a:lnTo>
                  <a:lnTo>
                    <a:pt x="832142" y="879398"/>
                  </a:lnTo>
                  <a:lnTo>
                    <a:pt x="832142" y="892098"/>
                  </a:lnTo>
                  <a:lnTo>
                    <a:pt x="821055" y="892098"/>
                  </a:lnTo>
                  <a:lnTo>
                    <a:pt x="817359" y="904798"/>
                  </a:lnTo>
                  <a:lnTo>
                    <a:pt x="1044803" y="904798"/>
                  </a:lnTo>
                  <a:lnTo>
                    <a:pt x="1041107" y="892098"/>
                  </a:lnTo>
                  <a:lnTo>
                    <a:pt x="1033716" y="879398"/>
                  </a:lnTo>
                  <a:lnTo>
                    <a:pt x="1022616" y="866698"/>
                  </a:lnTo>
                  <a:close/>
                </a:path>
                <a:path w="1446529" h="3152775">
                  <a:moveTo>
                    <a:pt x="1446085" y="790498"/>
                  </a:moveTo>
                  <a:lnTo>
                    <a:pt x="1017066" y="790498"/>
                  </a:lnTo>
                  <a:lnTo>
                    <a:pt x="1022616" y="815898"/>
                  </a:lnTo>
                  <a:lnTo>
                    <a:pt x="1044803" y="815898"/>
                  </a:lnTo>
                  <a:lnTo>
                    <a:pt x="1037412" y="828598"/>
                  </a:lnTo>
                  <a:lnTo>
                    <a:pt x="1033716" y="841298"/>
                  </a:lnTo>
                  <a:lnTo>
                    <a:pt x="1022616" y="853998"/>
                  </a:lnTo>
                  <a:lnTo>
                    <a:pt x="1013371" y="866698"/>
                  </a:lnTo>
                  <a:lnTo>
                    <a:pt x="1026312" y="866698"/>
                  </a:lnTo>
                  <a:lnTo>
                    <a:pt x="1033716" y="879398"/>
                  </a:lnTo>
                  <a:lnTo>
                    <a:pt x="1044803" y="892098"/>
                  </a:lnTo>
                  <a:lnTo>
                    <a:pt x="1048512" y="904798"/>
                  </a:lnTo>
                  <a:lnTo>
                    <a:pt x="1335138" y="904798"/>
                  </a:lnTo>
                  <a:lnTo>
                    <a:pt x="1346225" y="892098"/>
                  </a:lnTo>
                  <a:lnTo>
                    <a:pt x="1357325" y="892098"/>
                  </a:lnTo>
                  <a:lnTo>
                    <a:pt x="1346225" y="879398"/>
                  </a:lnTo>
                  <a:lnTo>
                    <a:pt x="1349933" y="866698"/>
                  </a:lnTo>
                  <a:lnTo>
                    <a:pt x="1361020" y="853998"/>
                  </a:lnTo>
                  <a:lnTo>
                    <a:pt x="1372120" y="853998"/>
                  </a:lnTo>
                  <a:lnTo>
                    <a:pt x="1385062" y="841298"/>
                  </a:lnTo>
                  <a:lnTo>
                    <a:pt x="1407248" y="828598"/>
                  </a:lnTo>
                  <a:lnTo>
                    <a:pt x="1418348" y="828598"/>
                  </a:lnTo>
                  <a:lnTo>
                    <a:pt x="1431290" y="815898"/>
                  </a:lnTo>
                  <a:lnTo>
                    <a:pt x="1442389" y="803198"/>
                  </a:lnTo>
                  <a:lnTo>
                    <a:pt x="1446085" y="790498"/>
                  </a:lnTo>
                  <a:close/>
                </a:path>
                <a:path w="1446529" h="3152775">
                  <a:moveTo>
                    <a:pt x="157187" y="879398"/>
                  </a:moveTo>
                  <a:lnTo>
                    <a:pt x="162725" y="892098"/>
                  </a:lnTo>
                  <a:lnTo>
                    <a:pt x="167663" y="900570"/>
                  </a:lnTo>
                  <a:lnTo>
                    <a:pt x="170129" y="892098"/>
                  </a:lnTo>
                  <a:lnTo>
                    <a:pt x="157187" y="879398"/>
                  </a:lnTo>
                  <a:close/>
                </a:path>
                <a:path w="1446529" h="3152775">
                  <a:moveTo>
                    <a:pt x="667562" y="892098"/>
                  </a:moveTo>
                  <a:lnTo>
                    <a:pt x="663867" y="892098"/>
                  </a:lnTo>
                  <a:lnTo>
                    <a:pt x="664922" y="895725"/>
                  </a:lnTo>
                  <a:lnTo>
                    <a:pt x="667562" y="892098"/>
                  </a:lnTo>
                  <a:close/>
                </a:path>
                <a:path w="1446529" h="3152775">
                  <a:moveTo>
                    <a:pt x="828446" y="866698"/>
                  </a:moveTo>
                  <a:lnTo>
                    <a:pt x="760031" y="866698"/>
                  </a:lnTo>
                  <a:lnTo>
                    <a:pt x="747090" y="879398"/>
                  </a:lnTo>
                  <a:lnTo>
                    <a:pt x="713803" y="879398"/>
                  </a:lnTo>
                  <a:lnTo>
                    <a:pt x="713803" y="892098"/>
                  </a:lnTo>
                  <a:lnTo>
                    <a:pt x="828446" y="892098"/>
                  </a:lnTo>
                  <a:lnTo>
                    <a:pt x="832142" y="879398"/>
                  </a:lnTo>
                  <a:lnTo>
                    <a:pt x="828446" y="866698"/>
                  </a:lnTo>
                  <a:close/>
                </a:path>
                <a:path w="1446529" h="3152775">
                  <a:moveTo>
                    <a:pt x="181229" y="866698"/>
                  </a:moveTo>
                  <a:lnTo>
                    <a:pt x="173824" y="866698"/>
                  </a:lnTo>
                  <a:lnTo>
                    <a:pt x="170129" y="879398"/>
                  </a:lnTo>
                  <a:lnTo>
                    <a:pt x="181229" y="879398"/>
                  </a:lnTo>
                  <a:lnTo>
                    <a:pt x="181229" y="866698"/>
                  </a:lnTo>
                  <a:close/>
                </a:path>
                <a:path w="1446529" h="3152775">
                  <a:moveTo>
                    <a:pt x="1044803" y="815898"/>
                  </a:moveTo>
                  <a:lnTo>
                    <a:pt x="887628" y="815898"/>
                  </a:lnTo>
                  <a:lnTo>
                    <a:pt x="895019" y="853998"/>
                  </a:lnTo>
                  <a:lnTo>
                    <a:pt x="883919" y="853998"/>
                  </a:lnTo>
                  <a:lnTo>
                    <a:pt x="874674" y="866698"/>
                  </a:lnTo>
                  <a:lnTo>
                    <a:pt x="1009675" y="866698"/>
                  </a:lnTo>
                  <a:lnTo>
                    <a:pt x="1022616" y="853998"/>
                  </a:lnTo>
                  <a:lnTo>
                    <a:pt x="1033716" y="841298"/>
                  </a:lnTo>
                  <a:lnTo>
                    <a:pt x="1033716" y="828598"/>
                  </a:lnTo>
                  <a:lnTo>
                    <a:pt x="1044803" y="815898"/>
                  </a:lnTo>
                  <a:close/>
                </a:path>
                <a:path w="1446529" h="3152775">
                  <a:moveTo>
                    <a:pt x="991184" y="777798"/>
                  </a:moveTo>
                  <a:lnTo>
                    <a:pt x="980084" y="790498"/>
                  </a:lnTo>
                  <a:lnTo>
                    <a:pt x="967143" y="790498"/>
                  </a:lnTo>
                  <a:lnTo>
                    <a:pt x="956043" y="803198"/>
                  </a:lnTo>
                  <a:lnTo>
                    <a:pt x="920915" y="803198"/>
                  </a:lnTo>
                  <a:lnTo>
                    <a:pt x="909815" y="815898"/>
                  </a:lnTo>
                  <a:lnTo>
                    <a:pt x="1022616" y="815898"/>
                  </a:lnTo>
                  <a:lnTo>
                    <a:pt x="1009675" y="803198"/>
                  </a:lnTo>
                  <a:lnTo>
                    <a:pt x="1002271" y="790498"/>
                  </a:lnTo>
                  <a:lnTo>
                    <a:pt x="991184" y="777798"/>
                  </a:lnTo>
                  <a:close/>
                </a:path>
                <a:path w="1446529" h="3152775">
                  <a:moveTo>
                    <a:pt x="515937" y="739698"/>
                  </a:moveTo>
                  <a:lnTo>
                    <a:pt x="181229" y="739698"/>
                  </a:lnTo>
                  <a:lnTo>
                    <a:pt x="184924" y="765098"/>
                  </a:lnTo>
                  <a:lnTo>
                    <a:pt x="207111" y="765098"/>
                  </a:lnTo>
                  <a:lnTo>
                    <a:pt x="212661" y="777798"/>
                  </a:lnTo>
                  <a:lnTo>
                    <a:pt x="223761" y="777798"/>
                  </a:lnTo>
                  <a:lnTo>
                    <a:pt x="220052" y="790498"/>
                  </a:lnTo>
                  <a:lnTo>
                    <a:pt x="220052" y="803198"/>
                  </a:lnTo>
                  <a:lnTo>
                    <a:pt x="486346" y="803198"/>
                  </a:lnTo>
                  <a:lnTo>
                    <a:pt x="486346" y="790498"/>
                  </a:lnTo>
                  <a:lnTo>
                    <a:pt x="501142" y="765098"/>
                  </a:lnTo>
                  <a:lnTo>
                    <a:pt x="512229" y="752398"/>
                  </a:lnTo>
                  <a:lnTo>
                    <a:pt x="515937" y="739698"/>
                  </a:lnTo>
                  <a:close/>
                </a:path>
                <a:path w="1446529" h="3152775">
                  <a:moveTo>
                    <a:pt x="991184" y="765098"/>
                  </a:moveTo>
                  <a:lnTo>
                    <a:pt x="501142" y="765098"/>
                  </a:lnTo>
                  <a:lnTo>
                    <a:pt x="497433" y="777798"/>
                  </a:lnTo>
                  <a:lnTo>
                    <a:pt x="486346" y="790498"/>
                  </a:lnTo>
                  <a:lnTo>
                    <a:pt x="486346" y="803198"/>
                  </a:lnTo>
                  <a:lnTo>
                    <a:pt x="930160" y="803198"/>
                  </a:lnTo>
                  <a:lnTo>
                    <a:pt x="941247" y="790498"/>
                  </a:lnTo>
                  <a:lnTo>
                    <a:pt x="976388" y="790498"/>
                  </a:lnTo>
                  <a:lnTo>
                    <a:pt x="987488" y="777798"/>
                  </a:lnTo>
                  <a:lnTo>
                    <a:pt x="991184" y="765098"/>
                  </a:lnTo>
                  <a:close/>
                </a:path>
                <a:path w="1446529" h="3152775">
                  <a:moveTo>
                    <a:pt x="1253769" y="676198"/>
                  </a:moveTo>
                  <a:lnTo>
                    <a:pt x="1122476" y="676198"/>
                  </a:lnTo>
                  <a:lnTo>
                    <a:pt x="1109510" y="688927"/>
                  </a:lnTo>
                  <a:lnTo>
                    <a:pt x="1098435" y="701598"/>
                  </a:lnTo>
                  <a:lnTo>
                    <a:pt x="1098435" y="714298"/>
                  </a:lnTo>
                  <a:lnTo>
                    <a:pt x="1076248" y="714298"/>
                  </a:lnTo>
                  <a:lnTo>
                    <a:pt x="1070273" y="721135"/>
                  </a:lnTo>
                  <a:lnTo>
                    <a:pt x="1076248" y="726998"/>
                  </a:lnTo>
                  <a:lnTo>
                    <a:pt x="1041107" y="726998"/>
                  </a:lnTo>
                  <a:lnTo>
                    <a:pt x="1037412" y="739698"/>
                  </a:lnTo>
                  <a:lnTo>
                    <a:pt x="1030020" y="739698"/>
                  </a:lnTo>
                  <a:lnTo>
                    <a:pt x="1022616" y="752398"/>
                  </a:lnTo>
                  <a:lnTo>
                    <a:pt x="1020762" y="754945"/>
                  </a:lnTo>
                  <a:lnTo>
                    <a:pt x="1017066" y="765098"/>
                  </a:lnTo>
                  <a:lnTo>
                    <a:pt x="1005979" y="777798"/>
                  </a:lnTo>
                  <a:lnTo>
                    <a:pt x="994879" y="777798"/>
                  </a:lnTo>
                  <a:lnTo>
                    <a:pt x="1005979" y="790498"/>
                  </a:lnTo>
                  <a:lnTo>
                    <a:pt x="1434998" y="790498"/>
                  </a:lnTo>
                  <a:lnTo>
                    <a:pt x="1422044" y="777798"/>
                  </a:lnTo>
                  <a:lnTo>
                    <a:pt x="1410957" y="765098"/>
                  </a:lnTo>
                  <a:lnTo>
                    <a:pt x="1403553" y="739698"/>
                  </a:lnTo>
                  <a:lnTo>
                    <a:pt x="1396161" y="701598"/>
                  </a:lnTo>
                  <a:lnTo>
                    <a:pt x="1322184" y="701598"/>
                  </a:lnTo>
                  <a:lnTo>
                    <a:pt x="1299997" y="688898"/>
                  </a:lnTo>
                  <a:lnTo>
                    <a:pt x="1264869" y="688898"/>
                  </a:lnTo>
                  <a:lnTo>
                    <a:pt x="1253769" y="676198"/>
                  </a:lnTo>
                  <a:close/>
                </a:path>
                <a:path w="1446529" h="3152775">
                  <a:moveTo>
                    <a:pt x="92456" y="714298"/>
                  </a:moveTo>
                  <a:lnTo>
                    <a:pt x="42532" y="714298"/>
                  </a:lnTo>
                  <a:lnTo>
                    <a:pt x="64719" y="726998"/>
                  </a:lnTo>
                  <a:lnTo>
                    <a:pt x="77673" y="739698"/>
                  </a:lnTo>
                  <a:lnTo>
                    <a:pt x="88760" y="752398"/>
                  </a:lnTo>
                  <a:lnTo>
                    <a:pt x="77673" y="752398"/>
                  </a:lnTo>
                  <a:lnTo>
                    <a:pt x="72123" y="765098"/>
                  </a:lnTo>
                  <a:lnTo>
                    <a:pt x="61023" y="777798"/>
                  </a:lnTo>
                  <a:lnTo>
                    <a:pt x="149783" y="777798"/>
                  </a:lnTo>
                  <a:lnTo>
                    <a:pt x="134988" y="765098"/>
                  </a:lnTo>
                  <a:lnTo>
                    <a:pt x="123901" y="765098"/>
                  </a:lnTo>
                  <a:lnTo>
                    <a:pt x="118351" y="739698"/>
                  </a:lnTo>
                  <a:lnTo>
                    <a:pt x="114655" y="739698"/>
                  </a:lnTo>
                  <a:lnTo>
                    <a:pt x="110959" y="726998"/>
                  </a:lnTo>
                  <a:lnTo>
                    <a:pt x="92456" y="714298"/>
                  </a:lnTo>
                  <a:close/>
                </a:path>
                <a:path w="1446529" h="3152775">
                  <a:moveTo>
                    <a:pt x="1026312" y="739698"/>
                  </a:moveTo>
                  <a:lnTo>
                    <a:pt x="515937" y="739698"/>
                  </a:lnTo>
                  <a:lnTo>
                    <a:pt x="512229" y="765098"/>
                  </a:lnTo>
                  <a:lnTo>
                    <a:pt x="1013371" y="765098"/>
                  </a:lnTo>
                  <a:lnTo>
                    <a:pt x="1020762" y="754945"/>
                  </a:lnTo>
                  <a:lnTo>
                    <a:pt x="1026312" y="739698"/>
                  </a:lnTo>
                  <a:close/>
                </a:path>
                <a:path w="1446529" h="3152775">
                  <a:moveTo>
                    <a:pt x="1030020" y="739698"/>
                  </a:moveTo>
                  <a:lnTo>
                    <a:pt x="1026312" y="739698"/>
                  </a:lnTo>
                  <a:lnTo>
                    <a:pt x="1020762" y="754945"/>
                  </a:lnTo>
                  <a:lnTo>
                    <a:pt x="1022616" y="752398"/>
                  </a:lnTo>
                  <a:lnTo>
                    <a:pt x="1030020" y="739698"/>
                  </a:lnTo>
                  <a:close/>
                </a:path>
                <a:path w="1446529" h="3152775">
                  <a:moveTo>
                    <a:pt x="245948" y="714298"/>
                  </a:moveTo>
                  <a:lnTo>
                    <a:pt x="177520" y="714298"/>
                  </a:lnTo>
                  <a:lnTo>
                    <a:pt x="170129" y="739698"/>
                  </a:lnTo>
                  <a:lnTo>
                    <a:pt x="301421" y="739698"/>
                  </a:lnTo>
                  <a:lnTo>
                    <a:pt x="288480" y="726998"/>
                  </a:lnTo>
                  <a:lnTo>
                    <a:pt x="249643" y="726998"/>
                  </a:lnTo>
                  <a:lnTo>
                    <a:pt x="245948" y="714298"/>
                  </a:lnTo>
                  <a:close/>
                </a:path>
                <a:path w="1446529" h="3152775">
                  <a:moveTo>
                    <a:pt x="284784" y="714298"/>
                  </a:moveTo>
                  <a:lnTo>
                    <a:pt x="277380" y="714298"/>
                  </a:lnTo>
                  <a:lnTo>
                    <a:pt x="288480" y="726998"/>
                  </a:lnTo>
                  <a:lnTo>
                    <a:pt x="301421" y="739698"/>
                  </a:lnTo>
                  <a:lnTo>
                    <a:pt x="295871" y="726998"/>
                  </a:lnTo>
                  <a:lnTo>
                    <a:pt x="284784" y="714298"/>
                  </a:lnTo>
                  <a:close/>
                </a:path>
                <a:path w="1446529" h="3152775">
                  <a:moveTo>
                    <a:pt x="351345" y="599998"/>
                  </a:moveTo>
                  <a:lnTo>
                    <a:pt x="110959" y="599998"/>
                  </a:lnTo>
                  <a:lnTo>
                    <a:pt x="120205" y="625398"/>
                  </a:lnTo>
                  <a:lnTo>
                    <a:pt x="118351" y="625398"/>
                  </a:lnTo>
                  <a:lnTo>
                    <a:pt x="123901" y="638098"/>
                  </a:lnTo>
                  <a:lnTo>
                    <a:pt x="120205" y="650798"/>
                  </a:lnTo>
                  <a:lnTo>
                    <a:pt x="114655" y="663498"/>
                  </a:lnTo>
                  <a:lnTo>
                    <a:pt x="118351" y="676198"/>
                  </a:lnTo>
                  <a:lnTo>
                    <a:pt x="120205" y="701598"/>
                  </a:lnTo>
                  <a:lnTo>
                    <a:pt x="142392" y="701598"/>
                  </a:lnTo>
                  <a:lnTo>
                    <a:pt x="153479" y="714298"/>
                  </a:lnTo>
                  <a:lnTo>
                    <a:pt x="284784" y="714298"/>
                  </a:lnTo>
                  <a:lnTo>
                    <a:pt x="295871" y="726998"/>
                  </a:lnTo>
                  <a:lnTo>
                    <a:pt x="301421" y="739698"/>
                  </a:lnTo>
                  <a:lnTo>
                    <a:pt x="313530" y="732767"/>
                  </a:lnTo>
                  <a:lnTo>
                    <a:pt x="316217" y="714298"/>
                  </a:lnTo>
                  <a:lnTo>
                    <a:pt x="308825" y="701598"/>
                  </a:lnTo>
                  <a:lnTo>
                    <a:pt x="308817" y="688898"/>
                  </a:lnTo>
                  <a:lnTo>
                    <a:pt x="305117" y="676198"/>
                  </a:lnTo>
                  <a:lnTo>
                    <a:pt x="316217" y="676198"/>
                  </a:lnTo>
                  <a:lnTo>
                    <a:pt x="327317" y="663498"/>
                  </a:lnTo>
                  <a:lnTo>
                    <a:pt x="362445" y="663498"/>
                  </a:lnTo>
                  <a:lnTo>
                    <a:pt x="351345" y="650798"/>
                  </a:lnTo>
                  <a:lnTo>
                    <a:pt x="338404" y="638098"/>
                  </a:lnTo>
                  <a:lnTo>
                    <a:pt x="327317" y="625398"/>
                  </a:lnTo>
                  <a:lnTo>
                    <a:pt x="327317" y="612698"/>
                  </a:lnTo>
                  <a:lnTo>
                    <a:pt x="338404" y="612698"/>
                  </a:lnTo>
                  <a:lnTo>
                    <a:pt x="351345" y="599998"/>
                  </a:lnTo>
                  <a:close/>
                </a:path>
                <a:path w="1446529" h="3152775">
                  <a:moveTo>
                    <a:pt x="313530" y="732767"/>
                  </a:moveTo>
                  <a:lnTo>
                    <a:pt x="301421" y="739698"/>
                  </a:lnTo>
                  <a:lnTo>
                    <a:pt x="312521" y="739698"/>
                  </a:lnTo>
                  <a:lnTo>
                    <a:pt x="313530" y="732767"/>
                  </a:lnTo>
                  <a:close/>
                </a:path>
                <a:path w="1446529" h="3152775">
                  <a:moveTo>
                    <a:pt x="427164" y="676198"/>
                  </a:moveTo>
                  <a:lnTo>
                    <a:pt x="308825" y="676198"/>
                  </a:lnTo>
                  <a:lnTo>
                    <a:pt x="308825" y="688927"/>
                  </a:lnTo>
                  <a:lnTo>
                    <a:pt x="316217" y="714298"/>
                  </a:lnTo>
                  <a:lnTo>
                    <a:pt x="323608" y="726998"/>
                  </a:lnTo>
                  <a:lnTo>
                    <a:pt x="313530" y="732767"/>
                  </a:lnTo>
                  <a:lnTo>
                    <a:pt x="312521" y="739698"/>
                  </a:lnTo>
                  <a:lnTo>
                    <a:pt x="528878" y="739698"/>
                  </a:lnTo>
                  <a:lnTo>
                    <a:pt x="528878" y="726998"/>
                  </a:lnTo>
                  <a:lnTo>
                    <a:pt x="539965" y="726998"/>
                  </a:lnTo>
                  <a:lnTo>
                    <a:pt x="551065" y="714298"/>
                  </a:lnTo>
                  <a:lnTo>
                    <a:pt x="466001" y="714298"/>
                  </a:lnTo>
                  <a:lnTo>
                    <a:pt x="454901" y="701598"/>
                  </a:lnTo>
                  <a:lnTo>
                    <a:pt x="447509" y="688898"/>
                  </a:lnTo>
                  <a:lnTo>
                    <a:pt x="436410" y="688898"/>
                  </a:lnTo>
                  <a:lnTo>
                    <a:pt x="427164" y="676198"/>
                  </a:lnTo>
                  <a:close/>
                </a:path>
                <a:path w="1446529" h="3152775">
                  <a:moveTo>
                    <a:pt x="1041107" y="714298"/>
                  </a:moveTo>
                  <a:lnTo>
                    <a:pt x="1005979" y="714298"/>
                  </a:lnTo>
                  <a:lnTo>
                    <a:pt x="1018921" y="726998"/>
                  </a:lnTo>
                  <a:lnTo>
                    <a:pt x="528878" y="726998"/>
                  </a:lnTo>
                  <a:lnTo>
                    <a:pt x="528878" y="739698"/>
                  </a:lnTo>
                  <a:lnTo>
                    <a:pt x="1018921" y="739698"/>
                  </a:lnTo>
                  <a:lnTo>
                    <a:pt x="1041107" y="714298"/>
                  </a:lnTo>
                  <a:close/>
                </a:path>
                <a:path w="1446529" h="3152775">
                  <a:moveTo>
                    <a:pt x="266293" y="714298"/>
                  </a:moveTo>
                  <a:lnTo>
                    <a:pt x="245948" y="714298"/>
                  </a:lnTo>
                  <a:lnTo>
                    <a:pt x="255193" y="726998"/>
                  </a:lnTo>
                  <a:lnTo>
                    <a:pt x="266293" y="714298"/>
                  </a:lnTo>
                  <a:close/>
                </a:path>
                <a:path w="1446529" h="3152775">
                  <a:moveTo>
                    <a:pt x="277380" y="714298"/>
                  </a:moveTo>
                  <a:lnTo>
                    <a:pt x="273685" y="714298"/>
                  </a:lnTo>
                  <a:lnTo>
                    <a:pt x="262585" y="726998"/>
                  </a:lnTo>
                  <a:lnTo>
                    <a:pt x="288480" y="726998"/>
                  </a:lnTo>
                  <a:lnTo>
                    <a:pt x="277380" y="714298"/>
                  </a:lnTo>
                  <a:close/>
                </a:path>
                <a:path w="1446529" h="3152775">
                  <a:moveTo>
                    <a:pt x="554761" y="701598"/>
                  </a:moveTo>
                  <a:lnTo>
                    <a:pt x="547370" y="701598"/>
                  </a:lnTo>
                  <a:lnTo>
                    <a:pt x="551065" y="714298"/>
                  </a:lnTo>
                  <a:lnTo>
                    <a:pt x="562165" y="726998"/>
                  </a:lnTo>
                  <a:lnTo>
                    <a:pt x="983780" y="726998"/>
                  </a:lnTo>
                  <a:lnTo>
                    <a:pt x="970838" y="714298"/>
                  </a:lnTo>
                  <a:lnTo>
                    <a:pt x="565861" y="714298"/>
                  </a:lnTo>
                  <a:lnTo>
                    <a:pt x="554761" y="701598"/>
                  </a:lnTo>
                  <a:close/>
                </a:path>
                <a:path w="1446529" h="3152775">
                  <a:moveTo>
                    <a:pt x="994879" y="714298"/>
                  </a:moveTo>
                  <a:lnTo>
                    <a:pt x="970838" y="714298"/>
                  </a:lnTo>
                  <a:lnTo>
                    <a:pt x="983780" y="726998"/>
                  </a:lnTo>
                  <a:lnTo>
                    <a:pt x="994879" y="714298"/>
                  </a:lnTo>
                  <a:close/>
                </a:path>
                <a:path w="1446529" h="3152775">
                  <a:moveTo>
                    <a:pt x="1005979" y="714298"/>
                  </a:moveTo>
                  <a:lnTo>
                    <a:pt x="994879" y="714298"/>
                  </a:lnTo>
                  <a:lnTo>
                    <a:pt x="983780" y="726998"/>
                  </a:lnTo>
                  <a:lnTo>
                    <a:pt x="1017066" y="726998"/>
                  </a:lnTo>
                  <a:lnTo>
                    <a:pt x="1005979" y="714298"/>
                  </a:lnTo>
                  <a:close/>
                </a:path>
                <a:path w="1446529" h="3152775">
                  <a:moveTo>
                    <a:pt x="1063307" y="714298"/>
                  </a:moveTo>
                  <a:lnTo>
                    <a:pt x="1052207" y="726998"/>
                  </a:lnTo>
                  <a:lnTo>
                    <a:pt x="1065149" y="726998"/>
                  </a:lnTo>
                  <a:lnTo>
                    <a:pt x="1070273" y="721135"/>
                  </a:lnTo>
                  <a:lnTo>
                    <a:pt x="1063307" y="714298"/>
                  </a:lnTo>
                  <a:close/>
                </a:path>
                <a:path w="1446529" h="3152775">
                  <a:moveTo>
                    <a:pt x="1070273" y="721135"/>
                  </a:moveTo>
                  <a:lnTo>
                    <a:pt x="1065149" y="726998"/>
                  </a:lnTo>
                  <a:lnTo>
                    <a:pt x="1076248" y="726998"/>
                  </a:lnTo>
                  <a:lnTo>
                    <a:pt x="1070273" y="721135"/>
                  </a:lnTo>
                  <a:close/>
                </a:path>
                <a:path w="1446529" h="3152775">
                  <a:moveTo>
                    <a:pt x="57327" y="688898"/>
                  </a:moveTo>
                  <a:lnTo>
                    <a:pt x="18491" y="688898"/>
                  </a:lnTo>
                  <a:lnTo>
                    <a:pt x="18491" y="701598"/>
                  </a:lnTo>
                  <a:lnTo>
                    <a:pt x="31432" y="714298"/>
                  </a:lnTo>
                  <a:lnTo>
                    <a:pt x="81368" y="714298"/>
                  </a:lnTo>
                  <a:lnTo>
                    <a:pt x="68427" y="701598"/>
                  </a:lnTo>
                  <a:lnTo>
                    <a:pt x="57327" y="688898"/>
                  </a:lnTo>
                  <a:close/>
                </a:path>
                <a:path w="1446529" h="3152775">
                  <a:moveTo>
                    <a:pt x="308825" y="688927"/>
                  </a:moveTo>
                  <a:lnTo>
                    <a:pt x="308825" y="701598"/>
                  </a:lnTo>
                  <a:lnTo>
                    <a:pt x="316217" y="714298"/>
                  </a:lnTo>
                  <a:lnTo>
                    <a:pt x="308825" y="688927"/>
                  </a:lnTo>
                  <a:close/>
                </a:path>
                <a:path w="1446529" h="3152775">
                  <a:moveTo>
                    <a:pt x="539965" y="676198"/>
                  </a:moveTo>
                  <a:lnTo>
                    <a:pt x="436410" y="676198"/>
                  </a:lnTo>
                  <a:lnTo>
                    <a:pt x="447526" y="688927"/>
                  </a:lnTo>
                  <a:lnTo>
                    <a:pt x="454901" y="701598"/>
                  </a:lnTo>
                  <a:lnTo>
                    <a:pt x="466001" y="714298"/>
                  </a:lnTo>
                  <a:lnTo>
                    <a:pt x="539965" y="714298"/>
                  </a:lnTo>
                  <a:lnTo>
                    <a:pt x="543674" y="701598"/>
                  </a:lnTo>
                  <a:lnTo>
                    <a:pt x="539974" y="688927"/>
                  </a:lnTo>
                  <a:lnTo>
                    <a:pt x="539965" y="676198"/>
                  </a:lnTo>
                  <a:close/>
                </a:path>
                <a:path w="1446529" h="3152775">
                  <a:moveTo>
                    <a:pt x="1148359" y="625398"/>
                  </a:moveTo>
                  <a:lnTo>
                    <a:pt x="551065" y="625398"/>
                  </a:lnTo>
                  <a:lnTo>
                    <a:pt x="551065" y="638098"/>
                  </a:lnTo>
                  <a:lnTo>
                    <a:pt x="539965" y="650798"/>
                  </a:lnTo>
                  <a:lnTo>
                    <a:pt x="528878" y="650798"/>
                  </a:lnTo>
                  <a:lnTo>
                    <a:pt x="539965" y="663498"/>
                  </a:lnTo>
                  <a:lnTo>
                    <a:pt x="547386" y="688927"/>
                  </a:lnTo>
                  <a:lnTo>
                    <a:pt x="554761" y="701598"/>
                  </a:lnTo>
                  <a:lnTo>
                    <a:pt x="565861" y="714298"/>
                  </a:lnTo>
                  <a:lnTo>
                    <a:pt x="558469" y="701598"/>
                  </a:lnTo>
                  <a:lnTo>
                    <a:pt x="1087335" y="701598"/>
                  </a:lnTo>
                  <a:lnTo>
                    <a:pt x="1098435" y="688898"/>
                  </a:lnTo>
                  <a:lnTo>
                    <a:pt x="1111377" y="676198"/>
                  </a:lnTo>
                  <a:lnTo>
                    <a:pt x="1122476" y="676198"/>
                  </a:lnTo>
                  <a:lnTo>
                    <a:pt x="1133576" y="663498"/>
                  </a:lnTo>
                  <a:lnTo>
                    <a:pt x="1140968" y="650798"/>
                  </a:lnTo>
                  <a:lnTo>
                    <a:pt x="1148359" y="625398"/>
                  </a:lnTo>
                  <a:close/>
                </a:path>
                <a:path w="1446529" h="3152775">
                  <a:moveTo>
                    <a:pt x="948651" y="701598"/>
                  </a:moveTo>
                  <a:lnTo>
                    <a:pt x="558469" y="701598"/>
                  </a:lnTo>
                  <a:lnTo>
                    <a:pt x="565861" y="714298"/>
                  </a:lnTo>
                  <a:lnTo>
                    <a:pt x="959738" y="714298"/>
                  </a:lnTo>
                  <a:lnTo>
                    <a:pt x="948651" y="701598"/>
                  </a:lnTo>
                  <a:close/>
                </a:path>
                <a:path w="1446529" h="3152775">
                  <a:moveTo>
                    <a:pt x="1087335" y="701598"/>
                  </a:moveTo>
                  <a:lnTo>
                    <a:pt x="948651" y="701598"/>
                  </a:lnTo>
                  <a:lnTo>
                    <a:pt x="959738" y="714298"/>
                  </a:lnTo>
                  <a:lnTo>
                    <a:pt x="1065149" y="714298"/>
                  </a:lnTo>
                  <a:lnTo>
                    <a:pt x="1087335" y="701598"/>
                  </a:lnTo>
                  <a:close/>
                </a:path>
                <a:path w="1446529" h="3152775">
                  <a:moveTo>
                    <a:pt x="1299997" y="676198"/>
                  </a:moveTo>
                  <a:lnTo>
                    <a:pt x="1294026" y="682058"/>
                  </a:lnTo>
                  <a:lnTo>
                    <a:pt x="1299997" y="688898"/>
                  </a:lnTo>
                  <a:lnTo>
                    <a:pt x="1322184" y="701598"/>
                  </a:lnTo>
                  <a:lnTo>
                    <a:pt x="1299997" y="676198"/>
                  </a:lnTo>
                  <a:close/>
                </a:path>
                <a:path w="1446529" h="3152775">
                  <a:moveTo>
                    <a:pt x="1346231" y="663498"/>
                  </a:moveTo>
                  <a:lnTo>
                    <a:pt x="1226032" y="663498"/>
                  </a:lnTo>
                  <a:lnTo>
                    <a:pt x="1237132" y="676198"/>
                  </a:lnTo>
                  <a:lnTo>
                    <a:pt x="1299997" y="676198"/>
                  </a:lnTo>
                  <a:lnTo>
                    <a:pt x="1322184" y="701598"/>
                  </a:lnTo>
                  <a:lnTo>
                    <a:pt x="1385062" y="701598"/>
                  </a:lnTo>
                  <a:lnTo>
                    <a:pt x="1375816" y="688898"/>
                  </a:lnTo>
                  <a:lnTo>
                    <a:pt x="1353629" y="688898"/>
                  </a:lnTo>
                  <a:lnTo>
                    <a:pt x="1357325" y="676198"/>
                  </a:lnTo>
                  <a:lnTo>
                    <a:pt x="1346231" y="663498"/>
                  </a:lnTo>
                  <a:close/>
                </a:path>
                <a:path w="1446529" h="3152775">
                  <a:moveTo>
                    <a:pt x="523328" y="650798"/>
                  </a:moveTo>
                  <a:lnTo>
                    <a:pt x="501142" y="663498"/>
                  </a:lnTo>
                  <a:lnTo>
                    <a:pt x="430872" y="663498"/>
                  </a:lnTo>
                  <a:lnTo>
                    <a:pt x="427164" y="676198"/>
                  </a:lnTo>
                  <a:lnTo>
                    <a:pt x="436410" y="688898"/>
                  </a:lnTo>
                  <a:lnTo>
                    <a:pt x="447509" y="688898"/>
                  </a:lnTo>
                  <a:lnTo>
                    <a:pt x="436410" y="676198"/>
                  </a:lnTo>
                  <a:lnTo>
                    <a:pt x="539965" y="676198"/>
                  </a:lnTo>
                  <a:lnTo>
                    <a:pt x="536270" y="663498"/>
                  </a:lnTo>
                  <a:lnTo>
                    <a:pt x="454901" y="663498"/>
                  </a:lnTo>
                  <a:lnTo>
                    <a:pt x="443814" y="650798"/>
                  </a:lnTo>
                  <a:lnTo>
                    <a:pt x="523328" y="650798"/>
                  </a:lnTo>
                  <a:close/>
                </a:path>
                <a:path w="1446529" h="3152775">
                  <a:moveTo>
                    <a:pt x="1257465" y="676198"/>
                  </a:moveTo>
                  <a:lnTo>
                    <a:pt x="1253769" y="676198"/>
                  </a:lnTo>
                  <a:lnTo>
                    <a:pt x="1264869" y="688898"/>
                  </a:lnTo>
                  <a:lnTo>
                    <a:pt x="1257465" y="676198"/>
                  </a:lnTo>
                  <a:close/>
                </a:path>
                <a:path w="1446529" h="3152775">
                  <a:moveTo>
                    <a:pt x="1275956" y="676198"/>
                  </a:moveTo>
                  <a:lnTo>
                    <a:pt x="1257465" y="676198"/>
                  </a:lnTo>
                  <a:lnTo>
                    <a:pt x="1264869" y="688898"/>
                  </a:lnTo>
                  <a:lnTo>
                    <a:pt x="1275956" y="676198"/>
                  </a:lnTo>
                  <a:close/>
                </a:path>
                <a:path w="1446529" h="3152775">
                  <a:moveTo>
                    <a:pt x="1275956" y="676198"/>
                  </a:moveTo>
                  <a:lnTo>
                    <a:pt x="1264869" y="688898"/>
                  </a:lnTo>
                  <a:lnTo>
                    <a:pt x="1287056" y="688898"/>
                  </a:lnTo>
                  <a:lnTo>
                    <a:pt x="1275956" y="676198"/>
                  </a:lnTo>
                  <a:close/>
                </a:path>
                <a:path w="1446529" h="3152775">
                  <a:moveTo>
                    <a:pt x="1294026" y="682058"/>
                  </a:moveTo>
                  <a:lnTo>
                    <a:pt x="1287056" y="688898"/>
                  </a:lnTo>
                  <a:lnTo>
                    <a:pt x="1299997" y="688898"/>
                  </a:lnTo>
                  <a:lnTo>
                    <a:pt x="1294026" y="682058"/>
                  </a:lnTo>
                  <a:close/>
                </a:path>
                <a:path w="1446529" h="3152775">
                  <a:moveTo>
                    <a:pt x="1299997" y="676198"/>
                  </a:moveTo>
                  <a:lnTo>
                    <a:pt x="1288910" y="676198"/>
                  </a:lnTo>
                  <a:lnTo>
                    <a:pt x="1294026" y="682058"/>
                  </a:lnTo>
                  <a:lnTo>
                    <a:pt x="1299997" y="676198"/>
                  </a:lnTo>
                  <a:close/>
                </a:path>
                <a:path w="1446529" h="3152775">
                  <a:moveTo>
                    <a:pt x="338404" y="663498"/>
                  </a:moveTo>
                  <a:lnTo>
                    <a:pt x="331012" y="663498"/>
                  </a:lnTo>
                  <a:lnTo>
                    <a:pt x="319913" y="676198"/>
                  </a:lnTo>
                  <a:lnTo>
                    <a:pt x="351345" y="676198"/>
                  </a:lnTo>
                  <a:lnTo>
                    <a:pt x="338404" y="663498"/>
                  </a:lnTo>
                  <a:close/>
                </a:path>
                <a:path w="1446529" h="3152775">
                  <a:moveTo>
                    <a:pt x="342099" y="663498"/>
                  </a:moveTo>
                  <a:lnTo>
                    <a:pt x="338404" y="663498"/>
                  </a:lnTo>
                  <a:lnTo>
                    <a:pt x="351345" y="676198"/>
                  </a:lnTo>
                  <a:lnTo>
                    <a:pt x="353056" y="674240"/>
                  </a:lnTo>
                  <a:lnTo>
                    <a:pt x="342099" y="663498"/>
                  </a:lnTo>
                  <a:close/>
                </a:path>
                <a:path w="1446529" h="3152775">
                  <a:moveTo>
                    <a:pt x="353056" y="674240"/>
                  </a:moveTo>
                  <a:lnTo>
                    <a:pt x="351345" y="676198"/>
                  </a:lnTo>
                  <a:lnTo>
                    <a:pt x="355053" y="676198"/>
                  </a:lnTo>
                  <a:lnTo>
                    <a:pt x="353056" y="674240"/>
                  </a:lnTo>
                  <a:close/>
                </a:path>
                <a:path w="1446529" h="3152775">
                  <a:moveTo>
                    <a:pt x="432714" y="650798"/>
                  </a:moveTo>
                  <a:lnTo>
                    <a:pt x="362445" y="650798"/>
                  </a:lnTo>
                  <a:lnTo>
                    <a:pt x="362445" y="663498"/>
                  </a:lnTo>
                  <a:lnTo>
                    <a:pt x="373545" y="676198"/>
                  </a:lnTo>
                  <a:lnTo>
                    <a:pt x="384632" y="676198"/>
                  </a:lnTo>
                  <a:lnTo>
                    <a:pt x="397586" y="663498"/>
                  </a:lnTo>
                  <a:lnTo>
                    <a:pt x="419773" y="663498"/>
                  </a:lnTo>
                  <a:lnTo>
                    <a:pt x="432714" y="650798"/>
                  </a:lnTo>
                  <a:close/>
                </a:path>
                <a:path w="1446529" h="3152775">
                  <a:moveTo>
                    <a:pt x="1338834" y="625398"/>
                  </a:moveTo>
                  <a:lnTo>
                    <a:pt x="1222336" y="625398"/>
                  </a:lnTo>
                  <a:lnTo>
                    <a:pt x="1211237" y="638098"/>
                  </a:lnTo>
                  <a:lnTo>
                    <a:pt x="1165009" y="638098"/>
                  </a:lnTo>
                  <a:lnTo>
                    <a:pt x="1152067" y="650798"/>
                  </a:lnTo>
                  <a:lnTo>
                    <a:pt x="1157605" y="663498"/>
                  </a:lnTo>
                  <a:lnTo>
                    <a:pt x="1144663" y="676198"/>
                  </a:lnTo>
                  <a:lnTo>
                    <a:pt x="1237132" y="676198"/>
                  </a:lnTo>
                  <a:lnTo>
                    <a:pt x="1226032" y="663498"/>
                  </a:lnTo>
                  <a:lnTo>
                    <a:pt x="1346231" y="663498"/>
                  </a:lnTo>
                  <a:lnTo>
                    <a:pt x="1335138" y="650798"/>
                  </a:lnTo>
                  <a:lnTo>
                    <a:pt x="1338834" y="638098"/>
                  </a:lnTo>
                  <a:lnTo>
                    <a:pt x="1338834" y="625398"/>
                  </a:lnTo>
                  <a:close/>
                </a:path>
                <a:path w="1446529" h="3152775">
                  <a:moveTo>
                    <a:pt x="362445" y="663498"/>
                  </a:moveTo>
                  <a:lnTo>
                    <a:pt x="342099" y="663498"/>
                  </a:lnTo>
                  <a:lnTo>
                    <a:pt x="353056" y="674240"/>
                  </a:lnTo>
                  <a:lnTo>
                    <a:pt x="362445" y="663498"/>
                  </a:lnTo>
                  <a:close/>
                </a:path>
                <a:path w="1446529" h="3152775">
                  <a:moveTo>
                    <a:pt x="832142" y="561898"/>
                  </a:moveTo>
                  <a:lnTo>
                    <a:pt x="384632" y="561898"/>
                  </a:lnTo>
                  <a:lnTo>
                    <a:pt x="397586" y="574598"/>
                  </a:lnTo>
                  <a:lnTo>
                    <a:pt x="408673" y="587298"/>
                  </a:lnTo>
                  <a:lnTo>
                    <a:pt x="408673" y="599998"/>
                  </a:lnTo>
                  <a:lnTo>
                    <a:pt x="412381" y="612698"/>
                  </a:lnTo>
                  <a:lnTo>
                    <a:pt x="347649" y="612698"/>
                  </a:lnTo>
                  <a:lnTo>
                    <a:pt x="334708" y="625398"/>
                  </a:lnTo>
                  <a:lnTo>
                    <a:pt x="338404" y="638098"/>
                  </a:lnTo>
                  <a:lnTo>
                    <a:pt x="351345" y="650798"/>
                  </a:lnTo>
                  <a:lnTo>
                    <a:pt x="362445" y="663498"/>
                  </a:lnTo>
                  <a:lnTo>
                    <a:pt x="362445" y="650798"/>
                  </a:lnTo>
                  <a:lnTo>
                    <a:pt x="536270" y="650798"/>
                  </a:lnTo>
                  <a:lnTo>
                    <a:pt x="547370" y="638098"/>
                  </a:lnTo>
                  <a:lnTo>
                    <a:pt x="551065" y="625398"/>
                  </a:lnTo>
                  <a:lnTo>
                    <a:pt x="539965" y="625398"/>
                  </a:lnTo>
                  <a:lnTo>
                    <a:pt x="551065" y="612698"/>
                  </a:lnTo>
                  <a:lnTo>
                    <a:pt x="539965" y="599998"/>
                  </a:lnTo>
                  <a:lnTo>
                    <a:pt x="528878" y="599998"/>
                  </a:lnTo>
                  <a:lnTo>
                    <a:pt x="562165" y="587298"/>
                  </a:lnTo>
                  <a:lnTo>
                    <a:pt x="933856" y="587298"/>
                  </a:lnTo>
                  <a:lnTo>
                    <a:pt x="944956" y="574598"/>
                  </a:lnTo>
                  <a:lnTo>
                    <a:pt x="821055" y="574598"/>
                  </a:lnTo>
                  <a:lnTo>
                    <a:pt x="832142" y="561898"/>
                  </a:lnTo>
                  <a:close/>
                </a:path>
                <a:path w="1446529" h="3152775">
                  <a:moveTo>
                    <a:pt x="477100" y="650798"/>
                  </a:moveTo>
                  <a:lnTo>
                    <a:pt x="466001" y="650798"/>
                  </a:lnTo>
                  <a:lnTo>
                    <a:pt x="454901" y="663498"/>
                  </a:lnTo>
                  <a:lnTo>
                    <a:pt x="490042" y="663498"/>
                  </a:lnTo>
                  <a:lnTo>
                    <a:pt x="477100" y="650798"/>
                  </a:lnTo>
                  <a:close/>
                </a:path>
                <a:path w="1446529" h="3152775">
                  <a:moveTo>
                    <a:pt x="512229" y="650798"/>
                  </a:moveTo>
                  <a:lnTo>
                    <a:pt x="478942" y="650798"/>
                  </a:lnTo>
                  <a:lnTo>
                    <a:pt x="490042" y="663498"/>
                  </a:lnTo>
                  <a:lnTo>
                    <a:pt x="501142" y="663498"/>
                  </a:lnTo>
                  <a:lnTo>
                    <a:pt x="512229" y="650798"/>
                  </a:lnTo>
                  <a:close/>
                </a:path>
                <a:path w="1446529" h="3152775">
                  <a:moveTo>
                    <a:pt x="933856" y="587298"/>
                  </a:moveTo>
                  <a:lnTo>
                    <a:pt x="562165" y="587298"/>
                  </a:lnTo>
                  <a:lnTo>
                    <a:pt x="539965" y="599998"/>
                  </a:lnTo>
                  <a:lnTo>
                    <a:pt x="551065" y="612698"/>
                  </a:lnTo>
                  <a:lnTo>
                    <a:pt x="539965" y="625398"/>
                  </a:lnTo>
                  <a:lnTo>
                    <a:pt x="1026312" y="625398"/>
                  </a:lnTo>
                  <a:lnTo>
                    <a:pt x="1013371" y="612698"/>
                  </a:lnTo>
                  <a:lnTo>
                    <a:pt x="1094740" y="612698"/>
                  </a:lnTo>
                  <a:lnTo>
                    <a:pt x="1105827" y="599998"/>
                  </a:lnTo>
                  <a:lnTo>
                    <a:pt x="956043" y="599998"/>
                  </a:lnTo>
                  <a:lnTo>
                    <a:pt x="933856" y="587298"/>
                  </a:lnTo>
                  <a:close/>
                </a:path>
                <a:path w="1446529" h="3152775">
                  <a:moveTo>
                    <a:pt x="1037412" y="612698"/>
                  </a:moveTo>
                  <a:lnTo>
                    <a:pt x="1013371" y="612698"/>
                  </a:lnTo>
                  <a:lnTo>
                    <a:pt x="1026312" y="625398"/>
                  </a:lnTo>
                  <a:lnTo>
                    <a:pt x="1037412" y="612698"/>
                  </a:lnTo>
                  <a:close/>
                </a:path>
                <a:path w="1446529" h="3152775">
                  <a:moveTo>
                    <a:pt x="1059599" y="612698"/>
                  </a:moveTo>
                  <a:lnTo>
                    <a:pt x="1048512" y="612698"/>
                  </a:lnTo>
                  <a:lnTo>
                    <a:pt x="1037412" y="625398"/>
                  </a:lnTo>
                  <a:lnTo>
                    <a:pt x="1072540" y="625398"/>
                  </a:lnTo>
                  <a:lnTo>
                    <a:pt x="1059599" y="612698"/>
                  </a:lnTo>
                  <a:close/>
                </a:path>
                <a:path w="1446529" h="3152775">
                  <a:moveTo>
                    <a:pt x="1187196" y="599998"/>
                  </a:moveTo>
                  <a:lnTo>
                    <a:pt x="1118781" y="599998"/>
                  </a:lnTo>
                  <a:lnTo>
                    <a:pt x="1105827" y="612698"/>
                  </a:lnTo>
                  <a:lnTo>
                    <a:pt x="1083640" y="612698"/>
                  </a:lnTo>
                  <a:lnTo>
                    <a:pt x="1072540" y="625398"/>
                  </a:lnTo>
                  <a:lnTo>
                    <a:pt x="1172400" y="625398"/>
                  </a:lnTo>
                  <a:lnTo>
                    <a:pt x="1176108" y="612698"/>
                  </a:lnTo>
                  <a:lnTo>
                    <a:pt x="1187196" y="599998"/>
                  </a:lnTo>
                  <a:close/>
                </a:path>
                <a:path w="1446529" h="3152775">
                  <a:moveTo>
                    <a:pt x="1272260" y="587298"/>
                  </a:moveTo>
                  <a:lnTo>
                    <a:pt x="1268564" y="599998"/>
                  </a:lnTo>
                  <a:lnTo>
                    <a:pt x="1257465" y="612698"/>
                  </a:lnTo>
                  <a:lnTo>
                    <a:pt x="1244523" y="612698"/>
                  </a:lnTo>
                  <a:lnTo>
                    <a:pt x="1233424" y="625398"/>
                  </a:lnTo>
                  <a:lnTo>
                    <a:pt x="1325892" y="625398"/>
                  </a:lnTo>
                  <a:lnTo>
                    <a:pt x="1314792" y="612698"/>
                  </a:lnTo>
                  <a:lnTo>
                    <a:pt x="1325892" y="599998"/>
                  </a:lnTo>
                  <a:lnTo>
                    <a:pt x="1283360" y="599998"/>
                  </a:lnTo>
                  <a:lnTo>
                    <a:pt x="1272260" y="587298"/>
                  </a:lnTo>
                  <a:close/>
                </a:path>
                <a:path w="1446529" h="3152775">
                  <a:moveTo>
                    <a:pt x="404977" y="599998"/>
                  </a:moveTo>
                  <a:lnTo>
                    <a:pt x="393877" y="599998"/>
                  </a:lnTo>
                  <a:lnTo>
                    <a:pt x="380936" y="612698"/>
                  </a:lnTo>
                  <a:lnTo>
                    <a:pt x="412381" y="612698"/>
                  </a:lnTo>
                  <a:lnTo>
                    <a:pt x="404977" y="599998"/>
                  </a:lnTo>
                  <a:close/>
                </a:path>
                <a:path w="1446529" h="3152775">
                  <a:moveTo>
                    <a:pt x="292176" y="587298"/>
                  </a:moveTo>
                  <a:lnTo>
                    <a:pt x="118351" y="587298"/>
                  </a:lnTo>
                  <a:lnTo>
                    <a:pt x="123901" y="599998"/>
                  </a:lnTo>
                  <a:lnTo>
                    <a:pt x="305117" y="599998"/>
                  </a:lnTo>
                  <a:lnTo>
                    <a:pt x="292176" y="587298"/>
                  </a:lnTo>
                  <a:close/>
                </a:path>
                <a:path w="1446529" h="3152775">
                  <a:moveTo>
                    <a:pt x="373545" y="574598"/>
                  </a:moveTo>
                  <a:lnTo>
                    <a:pt x="362445" y="574598"/>
                  </a:lnTo>
                  <a:lnTo>
                    <a:pt x="351345" y="587298"/>
                  </a:lnTo>
                  <a:lnTo>
                    <a:pt x="327317" y="587298"/>
                  </a:lnTo>
                  <a:lnTo>
                    <a:pt x="316217" y="599998"/>
                  </a:lnTo>
                  <a:lnTo>
                    <a:pt x="362445" y="599998"/>
                  </a:lnTo>
                  <a:lnTo>
                    <a:pt x="384632" y="587298"/>
                  </a:lnTo>
                  <a:lnTo>
                    <a:pt x="373545" y="574598"/>
                  </a:lnTo>
                  <a:close/>
                </a:path>
                <a:path w="1446529" h="3152775">
                  <a:moveTo>
                    <a:pt x="948651" y="536498"/>
                  </a:moveTo>
                  <a:lnTo>
                    <a:pt x="937552" y="536498"/>
                  </a:lnTo>
                  <a:lnTo>
                    <a:pt x="941247" y="549198"/>
                  </a:lnTo>
                  <a:lnTo>
                    <a:pt x="956043" y="574598"/>
                  </a:lnTo>
                  <a:lnTo>
                    <a:pt x="956043" y="599998"/>
                  </a:lnTo>
                  <a:lnTo>
                    <a:pt x="1152067" y="599998"/>
                  </a:lnTo>
                  <a:lnTo>
                    <a:pt x="1165009" y="587298"/>
                  </a:lnTo>
                  <a:lnTo>
                    <a:pt x="1176108" y="587298"/>
                  </a:lnTo>
                  <a:lnTo>
                    <a:pt x="1165009" y="574598"/>
                  </a:lnTo>
                  <a:lnTo>
                    <a:pt x="1233424" y="574598"/>
                  </a:lnTo>
                  <a:lnTo>
                    <a:pt x="1237126" y="561898"/>
                  </a:lnTo>
                  <a:lnTo>
                    <a:pt x="1048512" y="561898"/>
                  </a:lnTo>
                  <a:lnTo>
                    <a:pt x="1048512" y="549198"/>
                  </a:lnTo>
                  <a:lnTo>
                    <a:pt x="948651" y="549198"/>
                  </a:lnTo>
                  <a:lnTo>
                    <a:pt x="948651" y="536498"/>
                  </a:lnTo>
                  <a:close/>
                </a:path>
                <a:path w="1446529" h="3152775">
                  <a:moveTo>
                    <a:pt x="1165009" y="587298"/>
                  </a:moveTo>
                  <a:lnTo>
                    <a:pt x="1152067" y="599998"/>
                  </a:lnTo>
                  <a:lnTo>
                    <a:pt x="1165009" y="599998"/>
                  </a:lnTo>
                  <a:lnTo>
                    <a:pt x="1170559" y="593648"/>
                  </a:lnTo>
                  <a:lnTo>
                    <a:pt x="1165009" y="587298"/>
                  </a:lnTo>
                  <a:close/>
                </a:path>
                <a:path w="1446529" h="3152775">
                  <a:moveTo>
                    <a:pt x="1170559" y="593648"/>
                  </a:moveTo>
                  <a:lnTo>
                    <a:pt x="1165009" y="599998"/>
                  </a:lnTo>
                  <a:lnTo>
                    <a:pt x="1176108" y="599998"/>
                  </a:lnTo>
                  <a:lnTo>
                    <a:pt x="1170559" y="593648"/>
                  </a:lnTo>
                  <a:close/>
                </a:path>
                <a:path w="1446529" h="3152775">
                  <a:moveTo>
                    <a:pt x="1346225" y="561898"/>
                  </a:moveTo>
                  <a:lnTo>
                    <a:pt x="1333284" y="561898"/>
                  </a:lnTo>
                  <a:lnTo>
                    <a:pt x="1311097" y="574598"/>
                  </a:lnTo>
                  <a:lnTo>
                    <a:pt x="1299997" y="574598"/>
                  </a:lnTo>
                  <a:lnTo>
                    <a:pt x="1296301" y="599998"/>
                  </a:lnTo>
                  <a:lnTo>
                    <a:pt x="1314792" y="599998"/>
                  </a:lnTo>
                  <a:lnTo>
                    <a:pt x="1325892" y="587298"/>
                  </a:lnTo>
                  <a:lnTo>
                    <a:pt x="1335138" y="574598"/>
                  </a:lnTo>
                  <a:lnTo>
                    <a:pt x="1346225" y="561898"/>
                  </a:lnTo>
                  <a:close/>
                </a:path>
                <a:path w="1446529" h="3152775">
                  <a:moveTo>
                    <a:pt x="1176108" y="587298"/>
                  </a:moveTo>
                  <a:lnTo>
                    <a:pt x="1165009" y="587298"/>
                  </a:lnTo>
                  <a:lnTo>
                    <a:pt x="1170559" y="593648"/>
                  </a:lnTo>
                  <a:lnTo>
                    <a:pt x="1176108" y="587298"/>
                  </a:lnTo>
                  <a:close/>
                </a:path>
                <a:path w="1446529" h="3152775">
                  <a:moveTo>
                    <a:pt x="1222336" y="574598"/>
                  </a:moveTo>
                  <a:lnTo>
                    <a:pt x="1165009" y="574598"/>
                  </a:lnTo>
                  <a:lnTo>
                    <a:pt x="1176108" y="587298"/>
                  </a:lnTo>
                  <a:lnTo>
                    <a:pt x="1211237" y="587298"/>
                  </a:lnTo>
                  <a:lnTo>
                    <a:pt x="1222336" y="574598"/>
                  </a:lnTo>
                  <a:close/>
                </a:path>
                <a:path w="1446529" h="3152775">
                  <a:moveTo>
                    <a:pt x="867283" y="561898"/>
                  </a:moveTo>
                  <a:lnTo>
                    <a:pt x="832142" y="561898"/>
                  </a:lnTo>
                  <a:lnTo>
                    <a:pt x="845096" y="574598"/>
                  </a:lnTo>
                  <a:lnTo>
                    <a:pt x="867283" y="561898"/>
                  </a:lnTo>
                  <a:close/>
                </a:path>
                <a:path w="1446529" h="3152775">
                  <a:moveTo>
                    <a:pt x="924610" y="549198"/>
                  </a:moveTo>
                  <a:lnTo>
                    <a:pt x="902423" y="549198"/>
                  </a:lnTo>
                  <a:lnTo>
                    <a:pt x="891324" y="561898"/>
                  </a:lnTo>
                  <a:lnTo>
                    <a:pt x="878382" y="561898"/>
                  </a:lnTo>
                  <a:lnTo>
                    <a:pt x="867283" y="574598"/>
                  </a:lnTo>
                  <a:lnTo>
                    <a:pt x="944956" y="574598"/>
                  </a:lnTo>
                  <a:lnTo>
                    <a:pt x="937552" y="561898"/>
                  </a:lnTo>
                  <a:lnTo>
                    <a:pt x="924610" y="549198"/>
                  </a:lnTo>
                  <a:close/>
                </a:path>
                <a:path w="1446529" h="3152775">
                  <a:moveTo>
                    <a:pt x="1342529" y="536498"/>
                  </a:moveTo>
                  <a:lnTo>
                    <a:pt x="1287056" y="536498"/>
                  </a:lnTo>
                  <a:lnTo>
                    <a:pt x="1283360" y="549198"/>
                  </a:lnTo>
                  <a:lnTo>
                    <a:pt x="1283360" y="574598"/>
                  </a:lnTo>
                  <a:lnTo>
                    <a:pt x="1296301" y="561898"/>
                  </a:lnTo>
                  <a:lnTo>
                    <a:pt x="1307401" y="561898"/>
                  </a:lnTo>
                  <a:lnTo>
                    <a:pt x="1318488" y="549198"/>
                  </a:lnTo>
                  <a:lnTo>
                    <a:pt x="1342529" y="549198"/>
                  </a:lnTo>
                  <a:lnTo>
                    <a:pt x="1342529" y="536498"/>
                  </a:lnTo>
                  <a:close/>
                </a:path>
                <a:path w="1446529" h="3152775">
                  <a:moveTo>
                    <a:pt x="347649" y="523798"/>
                  </a:moveTo>
                  <a:lnTo>
                    <a:pt x="351345" y="536498"/>
                  </a:lnTo>
                  <a:lnTo>
                    <a:pt x="373545" y="549198"/>
                  </a:lnTo>
                  <a:lnTo>
                    <a:pt x="373545" y="561898"/>
                  </a:lnTo>
                  <a:lnTo>
                    <a:pt x="878382" y="561898"/>
                  </a:lnTo>
                  <a:lnTo>
                    <a:pt x="891324" y="549198"/>
                  </a:lnTo>
                  <a:lnTo>
                    <a:pt x="878382" y="549198"/>
                  </a:lnTo>
                  <a:lnTo>
                    <a:pt x="867283" y="536498"/>
                  </a:lnTo>
                  <a:lnTo>
                    <a:pt x="358749" y="536498"/>
                  </a:lnTo>
                  <a:lnTo>
                    <a:pt x="347649" y="523798"/>
                  </a:lnTo>
                  <a:close/>
                </a:path>
                <a:path w="1446529" h="3152775">
                  <a:moveTo>
                    <a:pt x="1052207" y="549198"/>
                  </a:moveTo>
                  <a:lnTo>
                    <a:pt x="1048512" y="549198"/>
                  </a:lnTo>
                  <a:lnTo>
                    <a:pt x="1048512" y="561898"/>
                  </a:lnTo>
                  <a:lnTo>
                    <a:pt x="1052207" y="549198"/>
                  </a:lnTo>
                  <a:close/>
                </a:path>
                <a:path w="1446529" h="3152775">
                  <a:moveTo>
                    <a:pt x="1253769" y="536498"/>
                  </a:moveTo>
                  <a:lnTo>
                    <a:pt x="1030020" y="536498"/>
                  </a:lnTo>
                  <a:lnTo>
                    <a:pt x="1041107" y="549198"/>
                  </a:lnTo>
                  <a:lnTo>
                    <a:pt x="1052207" y="549198"/>
                  </a:lnTo>
                  <a:lnTo>
                    <a:pt x="1048512" y="561898"/>
                  </a:lnTo>
                  <a:lnTo>
                    <a:pt x="1237126" y="561898"/>
                  </a:lnTo>
                  <a:lnTo>
                    <a:pt x="1240828" y="549198"/>
                  </a:lnTo>
                  <a:lnTo>
                    <a:pt x="1253769" y="536498"/>
                  </a:lnTo>
                  <a:close/>
                </a:path>
                <a:path w="1446529" h="3152775">
                  <a:moveTo>
                    <a:pt x="902423" y="536498"/>
                  </a:moveTo>
                  <a:lnTo>
                    <a:pt x="878382" y="536498"/>
                  </a:lnTo>
                  <a:lnTo>
                    <a:pt x="891324" y="549198"/>
                  </a:lnTo>
                  <a:lnTo>
                    <a:pt x="902423" y="536498"/>
                  </a:lnTo>
                  <a:close/>
                </a:path>
                <a:path w="1446529" h="3152775">
                  <a:moveTo>
                    <a:pt x="1002271" y="523798"/>
                  </a:moveTo>
                  <a:lnTo>
                    <a:pt x="970838" y="523798"/>
                  </a:lnTo>
                  <a:lnTo>
                    <a:pt x="976388" y="536498"/>
                  </a:lnTo>
                  <a:lnTo>
                    <a:pt x="983780" y="549198"/>
                  </a:lnTo>
                  <a:lnTo>
                    <a:pt x="1037412" y="549198"/>
                  </a:lnTo>
                  <a:lnTo>
                    <a:pt x="1026312" y="536498"/>
                  </a:lnTo>
                  <a:lnTo>
                    <a:pt x="1013371" y="536498"/>
                  </a:lnTo>
                  <a:lnTo>
                    <a:pt x="1002271" y="523798"/>
                  </a:lnTo>
                  <a:close/>
                </a:path>
                <a:path w="1446529" h="3152775">
                  <a:moveTo>
                    <a:pt x="1030020" y="536498"/>
                  </a:moveTo>
                  <a:lnTo>
                    <a:pt x="1026312" y="536498"/>
                  </a:lnTo>
                  <a:lnTo>
                    <a:pt x="1037412" y="549198"/>
                  </a:lnTo>
                  <a:lnTo>
                    <a:pt x="1041107" y="549198"/>
                  </a:lnTo>
                  <a:lnTo>
                    <a:pt x="1030020" y="536498"/>
                  </a:lnTo>
                  <a:close/>
                </a:path>
                <a:path w="1446529" h="3152775">
                  <a:moveTo>
                    <a:pt x="369846" y="523802"/>
                  </a:moveTo>
                  <a:lnTo>
                    <a:pt x="358749" y="536498"/>
                  </a:lnTo>
                  <a:lnTo>
                    <a:pt x="380936" y="536498"/>
                  </a:lnTo>
                  <a:lnTo>
                    <a:pt x="369846" y="523802"/>
                  </a:lnTo>
                  <a:close/>
                </a:path>
                <a:path w="1446529" h="3152775">
                  <a:moveTo>
                    <a:pt x="911663" y="523798"/>
                  </a:moveTo>
                  <a:lnTo>
                    <a:pt x="369849" y="523798"/>
                  </a:lnTo>
                  <a:lnTo>
                    <a:pt x="380936" y="536498"/>
                  </a:lnTo>
                  <a:lnTo>
                    <a:pt x="913511" y="536498"/>
                  </a:lnTo>
                  <a:lnTo>
                    <a:pt x="911663" y="523798"/>
                  </a:lnTo>
                  <a:close/>
                </a:path>
                <a:path w="1446529" h="3152775">
                  <a:moveTo>
                    <a:pt x="1229728" y="511098"/>
                  </a:moveTo>
                  <a:lnTo>
                    <a:pt x="1013371" y="511098"/>
                  </a:lnTo>
                  <a:lnTo>
                    <a:pt x="1002274" y="523802"/>
                  </a:lnTo>
                  <a:lnTo>
                    <a:pt x="1013371" y="536498"/>
                  </a:lnTo>
                  <a:lnTo>
                    <a:pt x="1017066" y="536498"/>
                  </a:lnTo>
                  <a:lnTo>
                    <a:pt x="1005979" y="523798"/>
                  </a:lnTo>
                  <a:lnTo>
                    <a:pt x="1240828" y="523798"/>
                  </a:lnTo>
                  <a:lnTo>
                    <a:pt x="1229728" y="511098"/>
                  </a:lnTo>
                  <a:close/>
                </a:path>
                <a:path w="1446529" h="3152775">
                  <a:moveTo>
                    <a:pt x="1275956" y="511098"/>
                  </a:moveTo>
                  <a:lnTo>
                    <a:pt x="1264869" y="511098"/>
                  </a:lnTo>
                  <a:lnTo>
                    <a:pt x="1253769" y="523798"/>
                  </a:lnTo>
                  <a:lnTo>
                    <a:pt x="1005979" y="523798"/>
                  </a:lnTo>
                  <a:lnTo>
                    <a:pt x="1017066" y="536498"/>
                  </a:lnTo>
                  <a:lnTo>
                    <a:pt x="1275956" y="536498"/>
                  </a:lnTo>
                  <a:lnTo>
                    <a:pt x="1275956" y="511098"/>
                  </a:lnTo>
                  <a:close/>
                </a:path>
                <a:path w="1446529" h="3152775">
                  <a:moveTo>
                    <a:pt x="1349933" y="523798"/>
                  </a:moveTo>
                  <a:lnTo>
                    <a:pt x="1338832" y="523802"/>
                  </a:lnTo>
                  <a:lnTo>
                    <a:pt x="1333284" y="536498"/>
                  </a:lnTo>
                  <a:lnTo>
                    <a:pt x="1338834" y="536498"/>
                  </a:lnTo>
                  <a:lnTo>
                    <a:pt x="1349933" y="523798"/>
                  </a:lnTo>
                  <a:close/>
                </a:path>
                <a:path w="1446529" h="3152775">
                  <a:moveTo>
                    <a:pt x="887628" y="460298"/>
                  </a:moveTo>
                  <a:lnTo>
                    <a:pt x="891324" y="472998"/>
                  </a:lnTo>
                  <a:lnTo>
                    <a:pt x="404977" y="472998"/>
                  </a:lnTo>
                  <a:lnTo>
                    <a:pt x="416077" y="485698"/>
                  </a:lnTo>
                  <a:lnTo>
                    <a:pt x="393877" y="485698"/>
                  </a:lnTo>
                  <a:lnTo>
                    <a:pt x="388340" y="498398"/>
                  </a:lnTo>
                  <a:lnTo>
                    <a:pt x="377240" y="511098"/>
                  </a:lnTo>
                  <a:lnTo>
                    <a:pt x="358749" y="511098"/>
                  </a:lnTo>
                  <a:lnTo>
                    <a:pt x="369846" y="523802"/>
                  </a:lnTo>
                  <a:lnTo>
                    <a:pt x="911663" y="523798"/>
                  </a:lnTo>
                  <a:lnTo>
                    <a:pt x="909815" y="511098"/>
                  </a:lnTo>
                  <a:lnTo>
                    <a:pt x="909815" y="485698"/>
                  </a:lnTo>
                  <a:lnTo>
                    <a:pt x="887628" y="460298"/>
                  </a:lnTo>
                  <a:close/>
                </a:path>
                <a:path w="1446529" h="3152775">
                  <a:moveTo>
                    <a:pt x="970838" y="511098"/>
                  </a:moveTo>
                  <a:lnTo>
                    <a:pt x="937552" y="511098"/>
                  </a:lnTo>
                  <a:lnTo>
                    <a:pt x="948651" y="523798"/>
                  </a:lnTo>
                  <a:lnTo>
                    <a:pt x="959738" y="523798"/>
                  </a:lnTo>
                  <a:lnTo>
                    <a:pt x="970838" y="511098"/>
                  </a:lnTo>
                  <a:close/>
                </a:path>
                <a:path w="1446529" h="3152775">
                  <a:moveTo>
                    <a:pt x="1240828" y="511098"/>
                  </a:moveTo>
                  <a:lnTo>
                    <a:pt x="1229728" y="511098"/>
                  </a:lnTo>
                  <a:lnTo>
                    <a:pt x="1240828" y="523798"/>
                  </a:lnTo>
                  <a:lnTo>
                    <a:pt x="1253769" y="523798"/>
                  </a:lnTo>
                  <a:lnTo>
                    <a:pt x="1240828" y="511098"/>
                  </a:lnTo>
                  <a:close/>
                </a:path>
                <a:path w="1446529" h="3152775">
                  <a:moveTo>
                    <a:pt x="1264869" y="511098"/>
                  </a:moveTo>
                  <a:lnTo>
                    <a:pt x="1240828" y="511098"/>
                  </a:lnTo>
                  <a:lnTo>
                    <a:pt x="1253769" y="523798"/>
                  </a:lnTo>
                  <a:lnTo>
                    <a:pt x="1264869" y="511098"/>
                  </a:lnTo>
                  <a:close/>
                </a:path>
                <a:path w="1446529" h="3152775">
                  <a:moveTo>
                    <a:pt x="355053" y="498398"/>
                  </a:moveTo>
                  <a:lnTo>
                    <a:pt x="347649" y="511098"/>
                  </a:lnTo>
                  <a:lnTo>
                    <a:pt x="377240" y="511098"/>
                  </a:lnTo>
                  <a:lnTo>
                    <a:pt x="355053" y="498398"/>
                  </a:lnTo>
                  <a:close/>
                </a:path>
                <a:path w="1446529" h="3152775">
                  <a:moveTo>
                    <a:pt x="1041107" y="472998"/>
                  </a:moveTo>
                  <a:lnTo>
                    <a:pt x="913511" y="472998"/>
                  </a:lnTo>
                  <a:lnTo>
                    <a:pt x="917206" y="485698"/>
                  </a:lnTo>
                  <a:lnTo>
                    <a:pt x="913511" y="511098"/>
                  </a:lnTo>
                  <a:lnTo>
                    <a:pt x="1018921" y="511098"/>
                  </a:lnTo>
                  <a:lnTo>
                    <a:pt x="1041107" y="498398"/>
                  </a:lnTo>
                  <a:lnTo>
                    <a:pt x="1052207" y="498398"/>
                  </a:lnTo>
                  <a:lnTo>
                    <a:pt x="1063307" y="485698"/>
                  </a:lnTo>
                  <a:lnTo>
                    <a:pt x="1052207" y="485698"/>
                  </a:lnTo>
                  <a:lnTo>
                    <a:pt x="1041107" y="472998"/>
                  </a:lnTo>
                  <a:close/>
                </a:path>
                <a:path w="1446529" h="3152775">
                  <a:moveTo>
                    <a:pt x="1292606" y="485698"/>
                  </a:moveTo>
                  <a:lnTo>
                    <a:pt x="1105827" y="485698"/>
                  </a:lnTo>
                  <a:lnTo>
                    <a:pt x="1094740" y="498398"/>
                  </a:lnTo>
                  <a:lnTo>
                    <a:pt x="1048512" y="498398"/>
                  </a:lnTo>
                  <a:lnTo>
                    <a:pt x="1048512" y="511098"/>
                  </a:lnTo>
                  <a:lnTo>
                    <a:pt x="1287056" y="511098"/>
                  </a:lnTo>
                  <a:lnTo>
                    <a:pt x="1292606" y="485698"/>
                  </a:lnTo>
                  <a:close/>
                </a:path>
                <a:path w="1446529" h="3152775">
                  <a:moveTo>
                    <a:pt x="1083640" y="485698"/>
                  </a:moveTo>
                  <a:lnTo>
                    <a:pt x="1072540" y="498398"/>
                  </a:lnTo>
                  <a:lnTo>
                    <a:pt x="1094740" y="498398"/>
                  </a:lnTo>
                  <a:lnTo>
                    <a:pt x="1083640" y="485698"/>
                  </a:lnTo>
                  <a:close/>
                </a:path>
                <a:path w="1446529" h="3152775">
                  <a:moveTo>
                    <a:pt x="1133570" y="460298"/>
                  </a:moveTo>
                  <a:lnTo>
                    <a:pt x="1055903" y="460298"/>
                  </a:lnTo>
                  <a:lnTo>
                    <a:pt x="1068844" y="472998"/>
                  </a:lnTo>
                  <a:lnTo>
                    <a:pt x="1076248" y="485698"/>
                  </a:lnTo>
                  <a:lnTo>
                    <a:pt x="1122476" y="485698"/>
                  </a:lnTo>
                  <a:lnTo>
                    <a:pt x="1144663" y="472998"/>
                  </a:lnTo>
                  <a:lnTo>
                    <a:pt x="1137272" y="472998"/>
                  </a:lnTo>
                  <a:lnTo>
                    <a:pt x="1133570" y="460298"/>
                  </a:lnTo>
                  <a:close/>
                </a:path>
                <a:path w="1446529" h="3152775">
                  <a:moveTo>
                    <a:pt x="1257465" y="434898"/>
                  </a:moveTo>
                  <a:lnTo>
                    <a:pt x="1176108" y="434898"/>
                  </a:lnTo>
                  <a:lnTo>
                    <a:pt x="1174254" y="441248"/>
                  </a:lnTo>
                  <a:lnTo>
                    <a:pt x="1179804" y="447598"/>
                  </a:lnTo>
                  <a:lnTo>
                    <a:pt x="1168704" y="447598"/>
                  </a:lnTo>
                  <a:lnTo>
                    <a:pt x="1161313" y="460298"/>
                  </a:lnTo>
                  <a:lnTo>
                    <a:pt x="1148359" y="460298"/>
                  </a:lnTo>
                  <a:lnTo>
                    <a:pt x="1144663" y="472998"/>
                  </a:lnTo>
                  <a:lnTo>
                    <a:pt x="1152067" y="485698"/>
                  </a:lnTo>
                  <a:lnTo>
                    <a:pt x="1257465" y="485698"/>
                  </a:lnTo>
                  <a:lnTo>
                    <a:pt x="1250073" y="472998"/>
                  </a:lnTo>
                  <a:lnTo>
                    <a:pt x="1246378" y="460298"/>
                  </a:lnTo>
                  <a:lnTo>
                    <a:pt x="1246378" y="447598"/>
                  </a:lnTo>
                  <a:lnTo>
                    <a:pt x="1257465" y="434898"/>
                  </a:lnTo>
                  <a:close/>
                </a:path>
                <a:path w="1446529" h="3152775">
                  <a:moveTo>
                    <a:pt x="1379512" y="434898"/>
                  </a:moveTo>
                  <a:lnTo>
                    <a:pt x="1257465" y="434898"/>
                  </a:lnTo>
                  <a:lnTo>
                    <a:pt x="1246378" y="447598"/>
                  </a:lnTo>
                  <a:lnTo>
                    <a:pt x="1253769" y="460298"/>
                  </a:lnTo>
                  <a:lnTo>
                    <a:pt x="1257465" y="472998"/>
                  </a:lnTo>
                  <a:lnTo>
                    <a:pt x="1264869" y="485698"/>
                  </a:lnTo>
                  <a:lnTo>
                    <a:pt x="1311097" y="485698"/>
                  </a:lnTo>
                  <a:lnTo>
                    <a:pt x="1318488" y="472998"/>
                  </a:lnTo>
                  <a:lnTo>
                    <a:pt x="1342529" y="472998"/>
                  </a:lnTo>
                  <a:lnTo>
                    <a:pt x="1353629" y="460298"/>
                  </a:lnTo>
                  <a:lnTo>
                    <a:pt x="1357325" y="447598"/>
                  </a:lnTo>
                  <a:lnTo>
                    <a:pt x="1368425" y="447598"/>
                  </a:lnTo>
                  <a:lnTo>
                    <a:pt x="1379512" y="434898"/>
                  </a:lnTo>
                  <a:close/>
                </a:path>
                <a:path w="1446529" h="3152775">
                  <a:moveTo>
                    <a:pt x="874674" y="447598"/>
                  </a:moveTo>
                  <a:lnTo>
                    <a:pt x="856183" y="447598"/>
                  </a:lnTo>
                  <a:lnTo>
                    <a:pt x="845096" y="460298"/>
                  </a:lnTo>
                  <a:lnTo>
                    <a:pt x="447509" y="460298"/>
                  </a:lnTo>
                  <a:lnTo>
                    <a:pt x="440118" y="472998"/>
                  </a:lnTo>
                  <a:lnTo>
                    <a:pt x="891324" y="472998"/>
                  </a:lnTo>
                  <a:lnTo>
                    <a:pt x="887628" y="460298"/>
                  </a:lnTo>
                  <a:lnTo>
                    <a:pt x="482650" y="460298"/>
                  </a:lnTo>
                  <a:lnTo>
                    <a:pt x="469696" y="447598"/>
                  </a:lnTo>
                  <a:lnTo>
                    <a:pt x="874674" y="447598"/>
                  </a:lnTo>
                  <a:close/>
                </a:path>
                <a:path w="1446529" h="3152775">
                  <a:moveTo>
                    <a:pt x="1129868" y="447598"/>
                  </a:moveTo>
                  <a:lnTo>
                    <a:pt x="878382" y="447598"/>
                  </a:lnTo>
                  <a:lnTo>
                    <a:pt x="887628" y="460298"/>
                  </a:lnTo>
                  <a:lnTo>
                    <a:pt x="898721" y="472998"/>
                  </a:lnTo>
                  <a:lnTo>
                    <a:pt x="1052207" y="472998"/>
                  </a:lnTo>
                  <a:lnTo>
                    <a:pt x="1044803" y="460298"/>
                  </a:lnTo>
                  <a:lnTo>
                    <a:pt x="1133570" y="460298"/>
                  </a:lnTo>
                  <a:lnTo>
                    <a:pt x="1129868" y="447598"/>
                  </a:lnTo>
                  <a:close/>
                </a:path>
                <a:path w="1446529" h="3152775">
                  <a:moveTo>
                    <a:pt x="1129868" y="447598"/>
                  </a:moveTo>
                  <a:lnTo>
                    <a:pt x="1137272" y="472998"/>
                  </a:lnTo>
                  <a:lnTo>
                    <a:pt x="1142815" y="466648"/>
                  </a:lnTo>
                  <a:lnTo>
                    <a:pt x="1140968" y="460298"/>
                  </a:lnTo>
                  <a:lnTo>
                    <a:pt x="1129868" y="447598"/>
                  </a:lnTo>
                  <a:close/>
                </a:path>
                <a:path w="1446529" h="3152775">
                  <a:moveTo>
                    <a:pt x="1142815" y="466648"/>
                  </a:moveTo>
                  <a:lnTo>
                    <a:pt x="1137272" y="472998"/>
                  </a:lnTo>
                  <a:lnTo>
                    <a:pt x="1144663" y="472998"/>
                  </a:lnTo>
                  <a:lnTo>
                    <a:pt x="1142815" y="466648"/>
                  </a:lnTo>
                  <a:close/>
                </a:path>
                <a:path w="1446529" h="3152775">
                  <a:moveTo>
                    <a:pt x="1161313" y="447598"/>
                  </a:moveTo>
                  <a:lnTo>
                    <a:pt x="1129868" y="447598"/>
                  </a:lnTo>
                  <a:lnTo>
                    <a:pt x="1140968" y="460298"/>
                  </a:lnTo>
                  <a:lnTo>
                    <a:pt x="1142815" y="466648"/>
                  </a:lnTo>
                  <a:lnTo>
                    <a:pt x="1148359" y="460298"/>
                  </a:lnTo>
                  <a:lnTo>
                    <a:pt x="1161313" y="447598"/>
                  </a:lnTo>
                  <a:close/>
                </a:path>
                <a:path w="1446529" h="3152775">
                  <a:moveTo>
                    <a:pt x="821055" y="447598"/>
                  </a:moveTo>
                  <a:lnTo>
                    <a:pt x="469696" y="447598"/>
                  </a:lnTo>
                  <a:lnTo>
                    <a:pt x="482650" y="460298"/>
                  </a:lnTo>
                  <a:lnTo>
                    <a:pt x="809955" y="460298"/>
                  </a:lnTo>
                  <a:lnTo>
                    <a:pt x="821055" y="447598"/>
                  </a:lnTo>
                  <a:close/>
                </a:path>
                <a:path w="1446529" h="3152775">
                  <a:moveTo>
                    <a:pt x="821055" y="447598"/>
                  </a:moveTo>
                  <a:lnTo>
                    <a:pt x="809955" y="460298"/>
                  </a:lnTo>
                  <a:lnTo>
                    <a:pt x="832142" y="460298"/>
                  </a:lnTo>
                  <a:lnTo>
                    <a:pt x="821055" y="447598"/>
                  </a:lnTo>
                  <a:close/>
                </a:path>
                <a:path w="1446529" h="3152775">
                  <a:moveTo>
                    <a:pt x="845096" y="447598"/>
                  </a:moveTo>
                  <a:lnTo>
                    <a:pt x="821055" y="447598"/>
                  </a:lnTo>
                  <a:lnTo>
                    <a:pt x="832142" y="460298"/>
                  </a:lnTo>
                  <a:lnTo>
                    <a:pt x="845096" y="447598"/>
                  </a:lnTo>
                  <a:close/>
                </a:path>
                <a:path w="1446529" h="3152775">
                  <a:moveTo>
                    <a:pt x="878382" y="447598"/>
                  </a:moveTo>
                  <a:lnTo>
                    <a:pt x="874674" y="447598"/>
                  </a:lnTo>
                  <a:lnTo>
                    <a:pt x="887628" y="460298"/>
                  </a:lnTo>
                  <a:lnTo>
                    <a:pt x="878382" y="447598"/>
                  </a:lnTo>
                  <a:close/>
                </a:path>
                <a:path w="1446529" h="3152775">
                  <a:moveTo>
                    <a:pt x="863587" y="384098"/>
                  </a:moveTo>
                  <a:lnTo>
                    <a:pt x="839546" y="384098"/>
                  </a:lnTo>
                  <a:lnTo>
                    <a:pt x="817359" y="396798"/>
                  </a:lnTo>
                  <a:lnTo>
                    <a:pt x="795159" y="396798"/>
                  </a:lnTo>
                  <a:lnTo>
                    <a:pt x="806259" y="409498"/>
                  </a:lnTo>
                  <a:lnTo>
                    <a:pt x="735990" y="409498"/>
                  </a:lnTo>
                  <a:lnTo>
                    <a:pt x="728586" y="422198"/>
                  </a:lnTo>
                  <a:lnTo>
                    <a:pt x="575106" y="422198"/>
                  </a:lnTo>
                  <a:lnTo>
                    <a:pt x="562165" y="434898"/>
                  </a:lnTo>
                  <a:lnTo>
                    <a:pt x="504837" y="434898"/>
                  </a:lnTo>
                  <a:lnTo>
                    <a:pt x="515937" y="447598"/>
                  </a:lnTo>
                  <a:lnTo>
                    <a:pt x="856183" y="447598"/>
                  </a:lnTo>
                  <a:lnTo>
                    <a:pt x="856183" y="434898"/>
                  </a:lnTo>
                  <a:lnTo>
                    <a:pt x="863587" y="422198"/>
                  </a:lnTo>
                  <a:lnTo>
                    <a:pt x="874674" y="409498"/>
                  </a:lnTo>
                  <a:lnTo>
                    <a:pt x="874674" y="396798"/>
                  </a:lnTo>
                  <a:lnTo>
                    <a:pt x="863587" y="384098"/>
                  </a:lnTo>
                  <a:close/>
                </a:path>
                <a:path w="1446529" h="3152775">
                  <a:moveTo>
                    <a:pt x="1368425" y="358698"/>
                  </a:moveTo>
                  <a:lnTo>
                    <a:pt x="845096" y="358698"/>
                  </a:lnTo>
                  <a:lnTo>
                    <a:pt x="856183" y="371398"/>
                  </a:lnTo>
                  <a:lnTo>
                    <a:pt x="867283" y="371398"/>
                  </a:lnTo>
                  <a:lnTo>
                    <a:pt x="878382" y="384098"/>
                  </a:lnTo>
                  <a:lnTo>
                    <a:pt x="883919" y="396798"/>
                  </a:lnTo>
                  <a:lnTo>
                    <a:pt x="882078" y="409498"/>
                  </a:lnTo>
                  <a:lnTo>
                    <a:pt x="859891" y="434898"/>
                  </a:lnTo>
                  <a:lnTo>
                    <a:pt x="863587" y="447598"/>
                  </a:lnTo>
                  <a:lnTo>
                    <a:pt x="1105827" y="447598"/>
                  </a:lnTo>
                  <a:lnTo>
                    <a:pt x="1108710" y="437725"/>
                  </a:lnTo>
                  <a:lnTo>
                    <a:pt x="1105827" y="434898"/>
                  </a:lnTo>
                  <a:lnTo>
                    <a:pt x="1165009" y="434898"/>
                  </a:lnTo>
                  <a:lnTo>
                    <a:pt x="1165009" y="422198"/>
                  </a:lnTo>
                  <a:lnTo>
                    <a:pt x="1176108" y="409498"/>
                  </a:lnTo>
                  <a:lnTo>
                    <a:pt x="1368425" y="409498"/>
                  </a:lnTo>
                  <a:lnTo>
                    <a:pt x="1379512" y="396798"/>
                  </a:lnTo>
                  <a:lnTo>
                    <a:pt x="1403553" y="396798"/>
                  </a:lnTo>
                  <a:lnTo>
                    <a:pt x="1407248" y="384098"/>
                  </a:lnTo>
                  <a:lnTo>
                    <a:pt x="1372120" y="384098"/>
                  </a:lnTo>
                  <a:lnTo>
                    <a:pt x="1368425" y="358698"/>
                  </a:lnTo>
                  <a:close/>
                </a:path>
                <a:path w="1446529" h="3152775">
                  <a:moveTo>
                    <a:pt x="1108710" y="437725"/>
                  </a:moveTo>
                  <a:lnTo>
                    <a:pt x="1105827" y="447598"/>
                  </a:lnTo>
                  <a:lnTo>
                    <a:pt x="1118781" y="447598"/>
                  </a:lnTo>
                  <a:lnTo>
                    <a:pt x="1108710" y="437725"/>
                  </a:lnTo>
                  <a:close/>
                </a:path>
                <a:path w="1446529" h="3152775">
                  <a:moveTo>
                    <a:pt x="1168704" y="434898"/>
                  </a:moveTo>
                  <a:lnTo>
                    <a:pt x="1109535" y="434898"/>
                  </a:lnTo>
                  <a:lnTo>
                    <a:pt x="1108710" y="437725"/>
                  </a:lnTo>
                  <a:lnTo>
                    <a:pt x="1118781" y="447598"/>
                  </a:lnTo>
                  <a:lnTo>
                    <a:pt x="1172400" y="447598"/>
                  </a:lnTo>
                  <a:lnTo>
                    <a:pt x="1174254" y="441248"/>
                  </a:lnTo>
                  <a:lnTo>
                    <a:pt x="1168704" y="434898"/>
                  </a:lnTo>
                  <a:close/>
                </a:path>
                <a:path w="1446529" h="3152775">
                  <a:moveTo>
                    <a:pt x="1174254" y="441248"/>
                  </a:moveTo>
                  <a:lnTo>
                    <a:pt x="1172400" y="447598"/>
                  </a:lnTo>
                  <a:lnTo>
                    <a:pt x="1179804" y="447598"/>
                  </a:lnTo>
                  <a:lnTo>
                    <a:pt x="1174254" y="441248"/>
                  </a:lnTo>
                  <a:close/>
                </a:path>
                <a:path w="1446529" h="3152775">
                  <a:moveTo>
                    <a:pt x="1396161" y="409498"/>
                  </a:moveTo>
                  <a:lnTo>
                    <a:pt x="1176108" y="409498"/>
                  </a:lnTo>
                  <a:lnTo>
                    <a:pt x="1165009" y="422198"/>
                  </a:lnTo>
                  <a:lnTo>
                    <a:pt x="1168704" y="434898"/>
                  </a:lnTo>
                  <a:lnTo>
                    <a:pt x="1174254" y="441248"/>
                  </a:lnTo>
                  <a:lnTo>
                    <a:pt x="1176108" y="434898"/>
                  </a:lnTo>
                  <a:lnTo>
                    <a:pt x="1379512" y="434898"/>
                  </a:lnTo>
                  <a:lnTo>
                    <a:pt x="1385062" y="422198"/>
                  </a:lnTo>
                  <a:lnTo>
                    <a:pt x="1396161" y="409498"/>
                  </a:lnTo>
                  <a:close/>
                </a:path>
                <a:path w="1446529" h="3152775">
                  <a:moveTo>
                    <a:pt x="1109535" y="434898"/>
                  </a:moveTo>
                  <a:lnTo>
                    <a:pt x="1105827" y="434898"/>
                  </a:lnTo>
                  <a:lnTo>
                    <a:pt x="1108710" y="437725"/>
                  </a:lnTo>
                  <a:lnTo>
                    <a:pt x="1109535" y="434898"/>
                  </a:lnTo>
                  <a:close/>
                </a:path>
                <a:path w="1446529" h="3152775">
                  <a:moveTo>
                    <a:pt x="735990" y="396798"/>
                  </a:moveTo>
                  <a:lnTo>
                    <a:pt x="632434" y="396798"/>
                  </a:lnTo>
                  <a:lnTo>
                    <a:pt x="621334" y="409498"/>
                  </a:lnTo>
                  <a:lnTo>
                    <a:pt x="643521" y="409498"/>
                  </a:lnTo>
                  <a:lnTo>
                    <a:pt x="621334" y="422198"/>
                  </a:lnTo>
                  <a:lnTo>
                    <a:pt x="728586" y="422198"/>
                  </a:lnTo>
                  <a:lnTo>
                    <a:pt x="724890" y="409498"/>
                  </a:lnTo>
                  <a:lnTo>
                    <a:pt x="735990" y="396798"/>
                  </a:lnTo>
                  <a:close/>
                </a:path>
                <a:path w="1446529" h="3152775">
                  <a:moveTo>
                    <a:pt x="1381366" y="396798"/>
                  </a:moveTo>
                  <a:lnTo>
                    <a:pt x="1379512" y="396798"/>
                  </a:lnTo>
                  <a:lnTo>
                    <a:pt x="1368425" y="409498"/>
                  </a:lnTo>
                  <a:lnTo>
                    <a:pt x="1381366" y="396798"/>
                  </a:lnTo>
                  <a:close/>
                </a:path>
                <a:path w="1446529" h="3152775">
                  <a:moveTo>
                    <a:pt x="1403553" y="396798"/>
                  </a:moveTo>
                  <a:lnTo>
                    <a:pt x="1381366" y="396798"/>
                  </a:lnTo>
                  <a:lnTo>
                    <a:pt x="1368425" y="409498"/>
                  </a:lnTo>
                  <a:lnTo>
                    <a:pt x="1407248" y="409498"/>
                  </a:lnTo>
                  <a:lnTo>
                    <a:pt x="1403553" y="396798"/>
                  </a:lnTo>
                  <a:close/>
                </a:path>
                <a:path w="1446529" h="3152775">
                  <a:moveTo>
                    <a:pt x="1385062" y="371398"/>
                  </a:moveTo>
                  <a:lnTo>
                    <a:pt x="1372120" y="384098"/>
                  </a:lnTo>
                  <a:lnTo>
                    <a:pt x="1396161" y="384098"/>
                  </a:lnTo>
                  <a:lnTo>
                    <a:pt x="1385062" y="371398"/>
                  </a:lnTo>
                  <a:close/>
                </a:path>
                <a:path w="1446529" h="3152775">
                  <a:moveTo>
                    <a:pt x="928306" y="333298"/>
                  </a:moveTo>
                  <a:lnTo>
                    <a:pt x="930160" y="345998"/>
                  </a:lnTo>
                  <a:lnTo>
                    <a:pt x="941247" y="358698"/>
                  </a:lnTo>
                  <a:lnTo>
                    <a:pt x="1392466" y="358698"/>
                  </a:lnTo>
                  <a:lnTo>
                    <a:pt x="1396161" y="384098"/>
                  </a:lnTo>
                  <a:lnTo>
                    <a:pt x="1407248" y="371398"/>
                  </a:lnTo>
                  <a:lnTo>
                    <a:pt x="1410957" y="358698"/>
                  </a:lnTo>
                  <a:lnTo>
                    <a:pt x="1407248" y="345998"/>
                  </a:lnTo>
                  <a:lnTo>
                    <a:pt x="941247" y="345998"/>
                  </a:lnTo>
                  <a:lnTo>
                    <a:pt x="928306" y="333298"/>
                  </a:lnTo>
                  <a:close/>
                </a:path>
                <a:path w="1446529" h="3152775">
                  <a:moveTo>
                    <a:pt x="1392466" y="358698"/>
                  </a:moveTo>
                  <a:lnTo>
                    <a:pt x="1368425" y="358698"/>
                  </a:lnTo>
                  <a:lnTo>
                    <a:pt x="1381366" y="371398"/>
                  </a:lnTo>
                  <a:lnTo>
                    <a:pt x="1392466" y="358698"/>
                  </a:lnTo>
                  <a:close/>
                </a:path>
                <a:path w="1446529" h="3152775">
                  <a:moveTo>
                    <a:pt x="1152067" y="295198"/>
                  </a:moveTo>
                  <a:lnTo>
                    <a:pt x="1048512" y="295198"/>
                  </a:lnTo>
                  <a:lnTo>
                    <a:pt x="1037412" y="307898"/>
                  </a:lnTo>
                  <a:lnTo>
                    <a:pt x="920915" y="307898"/>
                  </a:lnTo>
                  <a:lnTo>
                    <a:pt x="917206" y="320598"/>
                  </a:lnTo>
                  <a:lnTo>
                    <a:pt x="930160" y="333298"/>
                  </a:lnTo>
                  <a:lnTo>
                    <a:pt x="941247" y="345998"/>
                  </a:lnTo>
                  <a:lnTo>
                    <a:pt x="1396161" y="345998"/>
                  </a:lnTo>
                  <a:lnTo>
                    <a:pt x="1388757" y="333298"/>
                  </a:lnTo>
                  <a:lnTo>
                    <a:pt x="1133576" y="333298"/>
                  </a:lnTo>
                  <a:lnTo>
                    <a:pt x="1122476" y="320598"/>
                  </a:lnTo>
                  <a:lnTo>
                    <a:pt x="1137272" y="320598"/>
                  </a:lnTo>
                  <a:lnTo>
                    <a:pt x="1148359" y="307898"/>
                  </a:lnTo>
                  <a:lnTo>
                    <a:pt x="1152067" y="295198"/>
                  </a:lnTo>
                  <a:close/>
                </a:path>
                <a:path w="1446529" h="3152775">
                  <a:moveTo>
                    <a:pt x="1137272" y="320598"/>
                  </a:moveTo>
                  <a:lnTo>
                    <a:pt x="1122476" y="320598"/>
                  </a:lnTo>
                  <a:lnTo>
                    <a:pt x="1133576" y="333298"/>
                  </a:lnTo>
                  <a:lnTo>
                    <a:pt x="1137272" y="320598"/>
                  </a:lnTo>
                  <a:close/>
                </a:path>
                <a:path w="1446529" h="3152775">
                  <a:moveTo>
                    <a:pt x="1287056" y="295198"/>
                  </a:moveTo>
                  <a:lnTo>
                    <a:pt x="1275956" y="295198"/>
                  </a:lnTo>
                  <a:lnTo>
                    <a:pt x="1253769" y="307898"/>
                  </a:lnTo>
                  <a:lnTo>
                    <a:pt x="1183500" y="307898"/>
                  </a:lnTo>
                  <a:lnTo>
                    <a:pt x="1179804" y="320598"/>
                  </a:lnTo>
                  <a:lnTo>
                    <a:pt x="1168704" y="333298"/>
                  </a:lnTo>
                  <a:lnTo>
                    <a:pt x="1333284" y="333298"/>
                  </a:lnTo>
                  <a:lnTo>
                    <a:pt x="1333284" y="320598"/>
                  </a:lnTo>
                  <a:lnTo>
                    <a:pt x="1272260" y="320598"/>
                  </a:lnTo>
                  <a:lnTo>
                    <a:pt x="1287056" y="295198"/>
                  </a:lnTo>
                  <a:close/>
                </a:path>
                <a:path w="1446529" h="3152775">
                  <a:moveTo>
                    <a:pt x="1346225" y="307898"/>
                  </a:moveTo>
                  <a:lnTo>
                    <a:pt x="1333284" y="320598"/>
                  </a:lnTo>
                  <a:lnTo>
                    <a:pt x="1333284" y="333298"/>
                  </a:lnTo>
                  <a:lnTo>
                    <a:pt x="1353629" y="333298"/>
                  </a:lnTo>
                  <a:lnTo>
                    <a:pt x="1357325" y="320598"/>
                  </a:lnTo>
                  <a:lnTo>
                    <a:pt x="1346225" y="307898"/>
                  </a:lnTo>
                  <a:close/>
                </a:path>
                <a:path w="1446529" h="3152775">
                  <a:moveTo>
                    <a:pt x="1379512" y="320598"/>
                  </a:moveTo>
                  <a:lnTo>
                    <a:pt x="1368425" y="320598"/>
                  </a:lnTo>
                  <a:lnTo>
                    <a:pt x="1375816" y="333298"/>
                  </a:lnTo>
                  <a:lnTo>
                    <a:pt x="1388757" y="333298"/>
                  </a:lnTo>
                  <a:lnTo>
                    <a:pt x="1379512" y="320598"/>
                  </a:lnTo>
                  <a:close/>
                </a:path>
                <a:path w="1446529" h="3152775">
                  <a:moveTo>
                    <a:pt x="1318488" y="295198"/>
                  </a:moveTo>
                  <a:lnTo>
                    <a:pt x="1307401" y="307898"/>
                  </a:lnTo>
                  <a:lnTo>
                    <a:pt x="1279664" y="307898"/>
                  </a:lnTo>
                  <a:lnTo>
                    <a:pt x="1272260" y="320598"/>
                  </a:lnTo>
                  <a:lnTo>
                    <a:pt x="1333284" y="320598"/>
                  </a:lnTo>
                  <a:lnTo>
                    <a:pt x="1329588" y="307898"/>
                  </a:lnTo>
                  <a:lnTo>
                    <a:pt x="1318488" y="295198"/>
                  </a:lnTo>
                  <a:close/>
                </a:path>
                <a:path w="1446529" h="3152775">
                  <a:moveTo>
                    <a:pt x="1055903" y="282498"/>
                  </a:moveTo>
                  <a:lnTo>
                    <a:pt x="959738" y="282498"/>
                  </a:lnTo>
                  <a:lnTo>
                    <a:pt x="937552" y="295198"/>
                  </a:lnTo>
                  <a:lnTo>
                    <a:pt x="933856" y="307898"/>
                  </a:lnTo>
                  <a:lnTo>
                    <a:pt x="1037412" y="307898"/>
                  </a:lnTo>
                  <a:lnTo>
                    <a:pt x="1033716" y="295198"/>
                  </a:lnTo>
                  <a:lnTo>
                    <a:pt x="1055903" y="282498"/>
                  </a:lnTo>
                  <a:close/>
                </a:path>
                <a:path w="1446529" h="3152775">
                  <a:moveTo>
                    <a:pt x="1314792" y="295198"/>
                  </a:moveTo>
                  <a:lnTo>
                    <a:pt x="1303693" y="295198"/>
                  </a:lnTo>
                  <a:lnTo>
                    <a:pt x="1292606" y="307898"/>
                  </a:lnTo>
                  <a:lnTo>
                    <a:pt x="1307401" y="307898"/>
                  </a:lnTo>
                  <a:lnTo>
                    <a:pt x="1314792" y="295198"/>
                  </a:lnTo>
                  <a:close/>
                </a:path>
                <a:path w="1446529" h="3152775">
                  <a:moveTo>
                    <a:pt x="1102131" y="257098"/>
                  </a:moveTo>
                  <a:lnTo>
                    <a:pt x="1002271" y="257098"/>
                  </a:lnTo>
                  <a:lnTo>
                    <a:pt x="991184" y="269798"/>
                  </a:lnTo>
                  <a:lnTo>
                    <a:pt x="980084" y="269798"/>
                  </a:lnTo>
                  <a:lnTo>
                    <a:pt x="970838" y="282498"/>
                  </a:lnTo>
                  <a:lnTo>
                    <a:pt x="1079944" y="282498"/>
                  </a:lnTo>
                  <a:lnTo>
                    <a:pt x="1102131" y="257098"/>
                  </a:lnTo>
                  <a:close/>
                </a:path>
                <a:path w="1446529" h="3152775">
                  <a:moveTo>
                    <a:pt x="1055903" y="244398"/>
                  </a:moveTo>
                  <a:lnTo>
                    <a:pt x="1026312" y="244398"/>
                  </a:lnTo>
                  <a:lnTo>
                    <a:pt x="1013371" y="257098"/>
                  </a:lnTo>
                  <a:lnTo>
                    <a:pt x="1055903" y="257098"/>
                  </a:lnTo>
                  <a:lnTo>
                    <a:pt x="1055903" y="244398"/>
                  </a:lnTo>
                  <a:close/>
                </a:path>
                <a:path w="1446529" h="3152775">
                  <a:moveTo>
                    <a:pt x="868206" y="148209"/>
                  </a:moveTo>
                  <a:lnTo>
                    <a:pt x="710095" y="148209"/>
                  </a:lnTo>
                  <a:lnTo>
                    <a:pt x="721194" y="155536"/>
                  </a:lnTo>
                  <a:lnTo>
                    <a:pt x="756335" y="155536"/>
                  </a:lnTo>
                  <a:lnTo>
                    <a:pt x="778522" y="162852"/>
                  </a:lnTo>
                  <a:lnTo>
                    <a:pt x="789622" y="168338"/>
                  </a:lnTo>
                  <a:lnTo>
                    <a:pt x="813650" y="168338"/>
                  </a:lnTo>
                  <a:lnTo>
                    <a:pt x="824750" y="166509"/>
                  </a:lnTo>
                  <a:lnTo>
                    <a:pt x="848791" y="166509"/>
                  </a:lnTo>
                  <a:lnTo>
                    <a:pt x="870978" y="159194"/>
                  </a:lnTo>
                  <a:lnTo>
                    <a:pt x="868206" y="148209"/>
                  </a:lnTo>
                  <a:close/>
                </a:path>
                <a:path w="1446529" h="3152775">
                  <a:moveTo>
                    <a:pt x="789622" y="71361"/>
                  </a:moveTo>
                  <a:lnTo>
                    <a:pt x="782218" y="71361"/>
                  </a:lnTo>
                  <a:lnTo>
                    <a:pt x="771118" y="75018"/>
                  </a:lnTo>
                  <a:lnTo>
                    <a:pt x="760031" y="75018"/>
                  </a:lnTo>
                  <a:lnTo>
                    <a:pt x="747090" y="76847"/>
                  </a:lnTo>
                  <a:lnTo>
                    <a:pt x="700849" y="76847"/>
                  </a:lnTo>
                  <a:lnTo>
                    <a:pt x="689762" y="84175"/>
                  </a:lnTo>
                  <a:lnTo>
                    <a:pt x="678662" y="95148"/>
                  </a:lnTo>
                  <a:lnTo>
                    <a:pt x="689762" y="98806"/>
                  </a:lnTo>
                  <a:lnTo>
                    <a:pt x="678662" y="98806"/>
                  </a:lnTo>
                  <a:lnTo>
                    <a:pt x="663867" y="102463"/>
                  </a:lnTo>
                  <a:lnTo>
                    <a:pt x="650925" y="109791"/>
                  </a:lnTo>
                  <a:lnTo>
                    <a:pt x="639826" y="117106"/>
                  </a:lnTo>
                  <a:lnTo>
                    <a:pt x="650925" y="117106"/>
                  </a:lnTo>
                  <a:lnTo>
                    <a:pt x="663867" y="120764"/>
                  </a:lnTo>
                  <a:lnTo>
                    <a:pt x="674966" y="122593"/>
                  </a:lnTo>
                  <a:lnTo>
                    <a:pt x="674966" y="137236"/>
                  </a:lnTo>
                  <a:lnTo>
                    <a:pt x="686054" y="148209"/>
                  </a:lnTo>
                  <a:lnTo>
                    <a:pt x="697153" y="151879"/>
                  </a:lnTo>
                  <a:lnTo>
                    <a:pt x="710095" y="148209"/>
                  </a:lnTo>
                  <a:lnTo>
                    <a:pt x="868206" y="148209"/>
                  </a:lnTo>
                  <a:lnTo>
                    <a:pt x="867283" y="144551"/>
                  </a:lnTo>
                  <a:lnTo>
                    <a:pt x="845096" y="129921"/>
                  </a:lnTo>
                  <a:lnTo>
                    <a:pt x="867283" y="129921"/>
                  </a:lnTo>
                  <a:lnTo>
                    <a:pt x="867283" y="91490"/>
                  </a:lnTo>
                  <a:lnTo>
                    <a:pt x="798855" y="91490"/>
                  </a:lnTo>
                  <a:lnTo>
                    <a:pt x="802563" y="76847"/>
                  </a:lnTo>
                  <a:lnTo>
                    <a:pt x="789622" y="71361"/>
                  </a:lnTo>
                  <a:close/>
                </a:path>
                <a:path w="1446529" h="3152775">
                  <a:moveTo>
                    <a:pt x="867283" y="129921"/>
                  </a:moveTo>
                  <a:lnTo>
                    <a:pt x="845096" y="129921"/>
                  </a:lnTo>
                  <a:lnTo>
                    <a:pt x="856183" y="133578"/>
                  </a:lnTo>
                  <a:lnTo>
                    <a:pt x="867283" y="129921"/>
                  </a:lnTo>
                  <a:close/>
                </a:path>
                <a:path w="1446529" h="3152775">
                  <a:moveTo>
                    <a:pt x="650925" y="117106"/>
                  </a:moveTo>
                  <a:lnTo>
                    <a:pt x="628738" y="117106"/>
                  </a:lnTo>
                  <a:lnTo>
                    <a:pt x="639826" y="120764"/>
                  </a:lnTo>
                  <a:lnTo>
                    <a:pt x="650925" y="117106"/>
                  </a:lnTo>
                  <a:close/>
                </a:path>
                <a:path w="1446529" h="3152775">
                  <a:moveTo>
                    <a:pt x="845096" y="76847"/>
                  </a:moveTo>
                  <a:lnTo>
                    <a:pt x="832142" y="80518"/>
                  </a:lnTo>
                  <a:lnTo>
                    <a:pt x="821055" y="87833"/>
                  </a:lnTo>
                  <a:lnTo>
                    <a:pt x="809955" y="91490"/>
                  </a:lnTo>
                  <a:lnTo>
                    <a:pt x="867283" y="91490"/>
                  </a:lnTo>
                  <a:lnTo>
                    <a:pt x="867283" y="87833"/>
                  </a:lnTo>
                  <a:lnTo>
                    <a:pt x="856183" y="80518"/>
                  </a:lnTo>
                  <a:lnTo>
                    <a:pt x="845096" y="76847"/>
                  </a:lnTo>
                  <a:close/>
                </a:path>
                <a:path w="1446529" h="3152775">
                  <a:moveTo>
                    <a:pt x="625030" y="64046"/>
                  </a:moveTo>
                  <a:lnTo>
                    <a:pt x="612089" y="64046"/>
                  </a:lnTo>
                  <a:lnTo>
                    <a:pt x="600989" y="67703"/>
                  </a:lnTo>
                  <a:lnTo>
                    <a:pt x="613943" y="71361"/>
                  </a:lnTo>
                  <a:lnTo>
                    <a:pt x="625030" y="75018"/>
                  </a:lnTo>
                  <a:lnTo>
                    <a:pt x="636130" y="76847"/>
                  </a:lnTo>
                  <a:lnTo>
                    <a:pt x="647230" y="80518"/>
                  </a:lnTo>
                  <a:lnTo>
                    <a:pt x="671271" y="80518"/>
                  </a:lnTo>
                  <a:lnTo>
                    <a:pt x="682358" y="75018"/>
                  </a:lnTo>
                  <a:lnTo>
                    <a:pt x="706399" y="75018"/>
                  </a:lnTo>
                  <a:lnTo>
                    <a:pt x="717499" y="71361"/>
                  </a:lnTo>
                  <a:lnTo>
                    <a:pt x="763727" y="71361"/>
                  </a:lnTo>
                  <a:lnTo>
                    <a:pt x="774820" y="67703"/>
                  </a:lnTo>
                  <a:lnTo>
                    <a:pt x="636130" y="67703"/>
                  </a:lnTo>
                  <a:lnTo>
                    <a:pt x="625030" y="64046"/>
                  </a:lnTo>
                  <a:close/>
                </a:path>
                <a:path w="1446529" h="3152775">
                  <a:moveTo>
                    <a:pt x="613943" y="71361"/>
                  </a:moveTo>
                  <a:lnTo>
                    <a:pt x="600989" y="71361"/>
                  </a:lnTo>
                  <a:lnTo>
                    <a:pt x="613943" y="75018"/>
                  </a:lnTo>
                  <a:lnTo>
                    <a:pt x="625030" y="75018"/>
                  </a:lnTo>
                  <a:lnTo>
                    <a:pt x="613943" y="71361"/>
                  </a:lnTo>
                  <a:close/>
                </a:path>
                <a:path w="1446529" h="3152775">
                  <a:moveTo>
                    <a:pt x="724890" y="0"/>
                  </a:moveTo>
                  <a:lnTo>
                    <a:pt x="721194" y="0"/>
                  </a:lnTo>
                  <a:lnTo>
                    <a:pt x="710095" y="7315"/>
                  </a:lnTo>
                  <a:lnTo>
                    <a:pt x="697153" y="10985"/>
                  </a:lnTo>
                  <a:lnTo>
                    <a:pt x="686054" y="14643"/>
                  </a:lnTo>
                  <a:lnTo>
                    <a:pt x="674966" y="14643"/>
                  </a:lnTo>
                  <a:lnTo>
                    <a:pt x="663867" y="18300"/>
                  </a:lnTo>
                  <a:lnTo>
                    <a:pt x="650925" y="18300"/>
                  </a:lnTo>
                  <a:lnTo>
                    <a:pt x="639826" y="25615"/>
                  </a:lnTo>
                  <a:lnTo>
                    <a:pt x="628738" y="29273"/>
                  </a:lnTo>
                  <a:lnTo>
                    <a:pt x="617639" y="34772"/>
                  </a:lnTo>
                  <a:lnTo>
                    <a:pt x="639826" y="34772"/>
                  </a:lnTo>
                  <a:lnTo>
                    <a:pt x="628738" y="38430"/>
                  </a:lnTo>
                  <a:lnTo>
                    <a:pt x="625030" y="53060"/>
                  </a:lnTo>
                  <a:lnTo>
                    <a:pt x="612089" y="53060"/>
                  </a:lnTo>
                  <a:lnTo>
                    <a:pt x="600989" y="56730"/>
                  </a:lnTo>
                  <a:lnTo>
                    <a:pt x="612089" y="60388"/>
                  </a:lnTo>
                  <a:lnTo>
                    <a:pt x="589902" y="60388"/>
                  </a:lnTo>
                  <a:lnTo>
                    <a:pt x="578802" y="64046"/>
                  </a:lnTo>
                  <a:lnTo>
                    <a:pt x="625030" y="64046"/>
                  </a:lnTo>
                  <a:lnTo>
                    <a:pt x="636130" y="67703"/>
                  </a:lnTo>
                  <a:lnTo>
                    <a:pt x="774820" y="67703"/>
                  </a:lnTo>
                  <a:lnTo>
                    <a:pt x="785914" y="64046"/>
                  </a:lnTo>
                  <a:lnTo>
                    <a:pt x="774827" y="56730"/>
                  </a:lnTo>
                  <a:lnTo>
                    <a:pt x="771118" y="42087"/>
                  </a:lnTo>
                  <a:lnTo>
                    <a:pt x="782218" y="42087"/>
                  </a:lnTo>
                  <a:lnTo>
                    <a:pt x="793318" y="31102"/>
                  </a:lnTo>
                  <a:lnTo>
                    <a:pt x="782218" y="29273"/>
                  </a:lnTo>
                  <a:lnTo>
                    <a:pt x="771118" y="25615"/>
                  </a:lnTo>
                  <a:lnTo>
                    <a:pt x="760031" y="25615"/>
                  </a:lnTo>
                  <a:lnTo>
                    <a:pt x="747090" y="14643"/>
                  </a:lnTo>
                  <a:lnTo>
                    <a:pt x="735990" y="7315"/>
                  </a:lnTo>
                  <a:lnTo>
                    <a:pt x="724890" y="3657"/>
                  </a:lnTo>
                  <a:lnTo>
                    <a:pt x="724890" y="0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4831102" y="3202599"/>
              <a:ext cx="1451610" cy="3158490"/>
            </a:xfrm>
            <a:custGeom>
              <a:avLst/>
              <a:gdLst/>
              <a:ahLst/>
              <a:cxnLst/>
              <a:rect l="l" t="t" r="r" b="b"/>
              <a:pathLst>
                <a:path w="1451610" h="3158490">
                  <a:moveTo>
                    <a:pt x="492798" y="3145510"/>
                  </a:moveTo>
                  <a:lnTo>
                    <a:pt x="468757" y="3145510"/>
                  </a:lnTo>
                  <a:lnTo>
                    <a:pt x="480961" y="3158210"/>
                  </a:lnTo>
                  <a:lnTo>
                    <a:pt x="503897" y="3158210"/>
                  </a:lnTo>
                  <a:lnTo>
                    <a:pt x="492798" y="3145510"/>
                  </a:lnTo>
                  <a:close/>
                </a:path>
                <a:path w="1451610" h="3158490">
                  <a:moveTo>
                    <a:pt x="634161" y="3056610"/>
                  </a:moveTo>
                  <a:lnTo>
                    <a:pt x="628815" y="3056610"/>
                  </a:lnTo>
                  <a:lnTo>
                    <a:pt x="625119" y="3069310"/>
                  </a:lnTo>
                  <a:lnTo>
                    <a:pt x="613956" y="3082010"/>
                  </a:lnTo>
                  <a:lnTo>
                    <a:pt x="612114" y="3094710"/>
                  </a:lnTo>
                  <a:lnTo>
                    <a:pt x="612089" y="3107410"/>
                  </a:lnTo>
                  <a:lnTo>
                    <a:pt x="591794" y="3120110"/>
                  </a:lnTo>
                  <a:lnTo>
                    <a:pt x="582879" y="3132810"/>
                  </a:lnTo>
                  <a:lnTo>
                    <a:pt x="559435" y="3145510"/>
                  </a:lnTo>
                  <a:lnTo>
                    <a:pt x="537514" y="3158210"/>
                  </a:lnTo>
                  <a:lnTo>
                    <a:pt x="551649" y="3158210"/>
                  </a:lnTo>
                  <a:lnTo>
                    <a:pt x="575957" y="3145510"/>
                  </a:lnTo>
                  <a:lnTo>
                    <a:pt x="587654" y="3132810"/>
                  </a:lnTo>
                  <a:lnTo>
                    <a:pt x="595045" y="3120110"/>
                  </a:lnTo>
                  <a:lnTo>
                    <a:pt x="615708" y="3120110"/>
                  </a:lnTo>
                  <a:lnTo>
                    <a:pt x="617613" y="3094710"/>
                  </a:lnTo>
                  <a:lnTo>
                    <a:pt x="619442" y="3082010"/>
                  </a:lnTo>
                  <a:lnTo>
                    <a:pt x="634161" y="3056610"/>
                  </a:lnTo>
                  <a:close/>
                </a:path>
                <a:path w="1451610" h="3158490">
                  <a:moveTo>
                    <a:pt x="425284" y="3120110"/>
                  </a:moveTo>
                  <a:lnTo>
                    <a:pt x="421665" y="3120110"/>
                  </a:lnTo>
                  <a:lnTo>
                    <a:pt x="419773" y="3132810"/>
                  </a:lnTo>
                  <a:lnTo>
                    <a:pt x="420598" y="3132810"/>
                  </a:lnTo>
                  <a:lnTo>
                    <a:pt x="434721" y="3145510"/>
                  </a:lnTo>
                  <a:lnTo>
                    <a:pt x="446570" y="3145510"/>
                  </a:lnTo>
                  <a:lnTo>
                    <a:pt x="423278" y="3132810"/>
                  </a:lnTo>
                  <a:lnTo>
                    <a:pt x="425284" y="3120110"/>
                  </a:lnTo>
                  <a:close/>
                </a:path>
                <a:path w="1451610" h="3158490">
                  <a:moveTo>
                    <a:pt x="435991" y="3056610"/>
                  </a:moveTo>
                  <a:lnTo>
                    <a:pt x="432879" y="3056610"/>
                  </a:lnTo>
                  <a:lnTo>
                    <a:pt x="420166" y="3069310"/>
                  </a:lnTo>
                  <a:lnTo>
                    <a:pt x="412623" y="3094710"/>
                  </a:lnTo>
                  <a:lnTo>
                    <a:pt x="401840" y="3107410"/>
                  </a:lnTo>
                  <a:lnTo>
                    <a:pt x="408978" y="3120110"/>
                  </a:lnTo>
                  <a:lnTo>
                    <a:pt x="412305" y="3120110"/>
                  </a:lnTo>
                  <a:lnTo>
                    <a:pt x="406501" y="3107410"/>
                  </a:lnTo>
                  <a:lnTo>
                    <a:pt x="417334" y="3094710"/>
                  </a:lnTo>
                  <a:lnTo>
                    <a:pt x="425043" y="3069310"/>
                  </a:lnTo>
                  <a:lnTo>
                    <a:pt x="435991" y="3056610"/>
                  </a:lnTo>
                  <a:close/>
                </a:path>
                <a:path w="1451610" h="3158490">
                  <a:moveTo>
                    <a:pt x="436333" y="2764510"/>
                  </a:moveTo>
                  <a:lnTo>
                    <a:pt x="420598" y="2764510"/>
                  </a:lnTo>
                  <a:lnTo>
                    <a:pt x="434721" y="2777210"/>
                  </a:lnTo>
                  <a:lnTo>
                    <a:pt x="443814" y="2789910"/>
                  </a:lnTo>
                  <a:lnTo>
                    <a:pt x="451510" y="2802610"/>
                  </a:lnTo>
                  <a:lnTo>
                    <a:pt x="462978" y="2815310"/>
                  </a:lnTo>
                  <a:lnTo>
                    <a:pt x="466090" y="2840710"/>
                  </a:lnTo>
                  <a:lnTo>
                    <a:pt x="473697" y="2853410"/>
                  </a:lnTo>
                  <a:lnTo>
                    <a:pt x="477202" y="2866110"/>
                  </a:lnTo>
                  <a:lnTo>
                    <a:pt x="478967" y="2878810"/>
                  </a:lnTo>
                  <a:lnTo>
                    <a:pt x="477113" y="2891510"/>
                  </a:lnTo>
                  <a:lnTo>
                    <a:pt x="473506" y="2904210"/>
                  </a:lnTo>
                  <a:lnTo>
                    <a:pt x="479120" y="2916910"/>
                  </a:lnTo>
                  <a:lnTo>
                    <a:pt x="482727" y="2929610"/>
                  </a:lnTo>
                  <a:lnTo>
                    <a:pt x="490410" y="2942310"/>
                  </a:lnTo>
                  <a:lnTo>
                    <a:pt x="503034" y="2955010"/>
                  </a:lnTo>
                  <a:lnTo>
                    <a:pt x="501142" y="2967710"/>
                  </a:lnTo>
                  <a:lnTo>
                    <a:pt x="494042" y="2980410"/>
                  </a:lnTo>
                  <a:lnTo>
                    <a:pt x="471385" y="2993110"/>
                  </a:lnTo>
                  <a:lnTo>
                    <a:pt x="473481" y="3005810"/>
                  </a:lnTo>
                  <a:lnTo>
                    <a:pt x="466293" y="3018510"/>
                  </a:lnTo>
                  <a:lnTo>
                    <a:pt x="458978" y="3031210"/>
                  </a:lnTo>
                  <a:lnTo>
                    <a:pt x="454990" y="3056610"/>
                  </a:lnTo>
                  <a:lnTo>
                    <a:pt x="460032" y="3056610"/>
                  </a:lnTo>
                  <a:lnTo>
                    <a:pt x="464045" y="3043910"/>
                  </a:lnTo>
                  <a:lnTo>
                    <a:pt x="471144" y="3031210"/>
                  </a:lnTo>
                  <a:lnTo>
                    <a:pt x="478624" y="3005810"/>
                  </a:lnTo>
                  <a:lnTo>
                    <a:pt x="475132" y="2993110"/>
                  </a:lnTo>
                  <a:lnTo>
                    <a:pt x="486486" y="2993110"/>
                  </a:lnTo>
                  <a:lnTo>
                    <a:pt x="498436" y="2980410"/>
                  </a:lnTo>
                  <a:lnTo>
                    <a:pt x="506361" y="2967710"/>
                  </a:lnTo>
                  <a:lnTo>
                    <a:pt x="506653" y="2955010"/>
                  </a:lnTo>
                  <a:lnTo>
                    <a:pt x="493661" y="2942310"/>
                  </a:lnTo>
                  <a:lnTo>
                    <a:pt x="487794" y="2929610"/>
                  </a:lnTo>
                  <a:lnTo>
                    <a:pt x="484378" y="2916910"/>
                  </a:lnTo>
                  <a:lnTo>
                    <a:pt x="478739" y="2904210"/>
                  </a:lnTo>
                  <a:lnTo>
                    <a:pt x="482511" y="2891510"/>
                  </a:lnTo>
                  <a:lnTo>
                    <a:pt x="484441" y="2878810"/>
                  </a:lnTo>
                  <a:lnTo>
                    <a:pt x="482600" y="2866110"/>
                  </a:lnTo>
                  <a:lnTo>
                    <a:pt x="471220" y="2828010"/>
                  </a:lnTo>
                  <a:lnTo>
                    <a:pt x="467741" y="2815310"/>
                  </a:lnTo>
                  <a:lnTo>
                    <a:pt x="456057" y="2802610"/>
                  </a:lnTo>
                  <a:lnTo>
                    <a:pt x="449033" y="2789910"/>
                  </a:lnTo>
                  <a:lnTo>
                    <a:pt x="449326" y="2777210"/>
                  </a:lnTo>
                  <a:lnTo>
                    <a:pt x="436333" y="2764510"/>
                  </a:lnTo>
                  <a:close/>
                </a:path>
                <a:path w="1451610" h="3158490">
                  <a:moveTo>
                    <a:pt x="740270" y="2955010"/>
                  </a:moveTo>
                  <a:lnTo>
                    <a:pt x="692518" y="2955010"/>
                  </a:lnTo>
                  <a:lnTo>
                    <a:pt x="680554" y="2967710"/>
                  </a:lnTo>
                  <a:lnTo>
                    <a:pt x="678662" y="2980410"/>
                  </a:lnTo>
                  <a:lnTo>
                    <a:pt x="671639" y="2993110"/>
                  </a:lnTo>
                  <a:lnTo>
                    <a:pt x="671271" y="3005810"/>
                  </a:lnTo>
                  <a:lnTo>
                    <a:pt x="664171" y="3018510"/>
                  </a:lnTo>
                  <a:lnTo>
                    <a:pt x="652932" y="3018510"/>
                  </a:lnTo>
                  <a:lnTo>
                    <a:pt x="643902" y="3031210"/>
                  </a:lnTo>
                  <a:lnTo>
                    <a:pt x="639914" y="3056610"/>
                  </a:lnTo>
                  <a:lnTo>
                    <a:pt x="645261" y="3056610"/>
                  </a:lnTo>
                  <a:lnTo>
                    <a:pt x="648957" y="3043910"/>
                  </a:lnTo>
                  <a:lnTo>
                    <a:pt x="656069" y="3031210"/>
                  </a:lnTo>
                  <a:lnTo>
                    <a:pt x="667372" y="3018510"/>
                  </a:lnTo>
                  <a:lnTo>
                    <a:pt x="676490" y="3005810"/>
                  </a:lnTo>
                  <a:lnTo>
                    <a:pt x="676783" y="2993110"/>
                  </a:lnTo>
                  <a:lnTo>
                    <a:pt x="683806" y="2980410"/>
                  </a:lnTo>
                  <a:lnTo>
                    <a:pt x="684187" y="2967710"/>
                  </a:lnTo>
                  <a:lnTo>
                    <a:pt x="727646" y="2967710"/>
                  </a:lnTo>
                  <a:lnTo>
                    <a:pt x="740270" y="2955010"/>
                  </a:lnTo>
                  <a:close/>
                </a:path>
                <a:path w="1451610" h="3158490">
                  <a:moveTo>
                    <a:pt x="774750" y="2942310"/>
                  </a:moveTo>
                  <a:lnTo>
                    <a:pt x="751687" y="2942310"/>
                  </a:lnTo>
                  <a:lnTo>
                    <a:pt x="737997" y="2955010"/>
                  </a:lnTo>
                  <a:lnTo>
                    <a:pt x="752436" y="2955010"/>
                  </a:lnTo>
                  <a:lnTo>
                    <a:pt x="774750" y="2942310"/>
                  </a:lnTo>
                  <a:close/>
                </a:path>
                <a:path w="1451610" h="3158490">
                  <a:moveTo>
                    <a:pt x="760793" y="2828010"/>
                  </a:moveTo>
                  <a:lnTo>
                    <a:pt x="743712" y="2828010"/>
                  </a:lnTo>
                  <a:lnTo>
                    <a:pt x="739775" y="2853410"/>
                  </a:lnTo>
                  <a:lnTo>
                    <a:pt x="749452" y="2866110"/>
                  </a:lnTo>
                  <a:lnTo>
                    <a:pt x="760844" y="2878810"/>
                  </a:lnTo>
                  <a:lnTo>
                    <a:pt x="763816" y="2891510"/>
                  </a:lnTo>
                  <a:lnTo>
                    <a:pt x="775639" y="2904210"/>
                  </a:lnTo>
                  <a:lnTo>
                    <a:pt x="786587" y="2916910"/>
                  </a:lnTo>
                  <a:lnTo>
                    <a:pt x="793610" y="2929610"/>
                  </a:lnTo>
                  <a:lnTo>
                    <a:pt x="808266" y="2929610"/>
                  </a:lnTo>
                  <a:lnTo>
                    <a:pt x="795985" y="2942310"/>
                  </a:lnTo>
                  <a:lnTo>
                    <a:pt x="797928" y="2942310"/>
                  </a:lnTo>
                  <a:lnTo>
                    <a:pt x="810958" y="2929610"/>
                  </a:lnTo>
                  <a:lnTo>
                    <a:pt x="796823" y="2916910"/>
                  </a:lnTo>
                  <a:lnTo>
                    <a:pt x="791133" y="2904210"/>
                  </a:lnTo>
                  <a:lnTo>
                    <a:pt x="779665" y="2891510"/>
                  </a:lnTo>
                  <a:lnTo>
                    <a:pt x="768426" y="2891510"/>
                  </a:lnTo>
                  <a:lnTo>
                    <a:pt x="765467" y="2866110"/>
                  </a:lnTo>
                  <a:lnTo>
                    <a:pt x="753630" y="2853410"/>
                  </a:lnTo>
                  <a:lnTo>
                    <a:pt x="744677" y="2853410"/>
                  </a:lnTo>
                  <a:lnTo>
                    <a:pt x="748817" y="2840710"/>
                  </a:lnTo>
                  <a:lnTo>
                    <a:pt x="760793" y="2828010"/>
                  </a:lnTo>
                  <a:close/>
                </a:path>
                <a:path w="1451610" h="3158490">
                  <a:moveTo>
                    <a:pt x="765467" y="2815310"/>
                  </a:moveTo>
                  <a:lnTo>
                    <a:pt x="762787" y="2815310"/>
                  </a:lnTo>
                  <a:lnTo>
                    <a:pt x="756412" y="2828010"/>
                  </a:lnTo>
                  <a:lnTo>
                    <a:pt x="761517" y="2828010"/>
                  </a:lnTo>
                  <a:lnTo>
                    <a:pt x="765467" y="2815310"/>
                  </a:lnTo>
                  <a:close/>
                </a:path>
                <a:path w="1451610" h="3158490">
                  <a:moveTo>
                    <a:pt x="831253" y="2612110"/>
                  </a:moveTo>
                  <a:lnTo>
                    <a:pt x="829576" y="2612110"/>
                  </a:lnTo>
                  <a:lnTo>
                    <a:pt x="821423" y="2637510"/>
                  </a:lnTo>
                  <a:lnTo>
                    <a:pt x="817410" y="2650210"/>
                  </a:lnTo>
                  <a:lnTo>
                    <a:pt x="806259" y="2662910"/>
                  </a:lnTo>
                  <a:lnTo>
                    <a:pt x="806259" y="2675610"/>
                  </a:lnTo>
                  <a:lnTo>
                    <a:pt x="810044" y="2688310"/>
                  </a:lnTo>
                  <a:lnTo>
                    <a:pt x="809955" y="2701010"/>
                  </a:lnTo>
                  <a:lnTo>
                    <a:pt x="817727" y="2713710"/>
                  </a:lnTo>
                  <a:lnTo>
                    <a:pt x="806348" y="2726410"/>
                  </a:lnTo>
                  <a:lnTo>
                    <a:pt x="798944" y="2751810"/>
                  </a:lnTo>
                  <a:lnTo>
                    <a:pt x="802665" y="2764510"/>
                  </a:lnTo>
                  <a:lnTo>
                    <a:pt x="802563" y="2777210"/>
                  </a:lnTo>
                  <a:lnTo>
                    <a:pt x="795362" y="2802610"/>
                  </a:lnTo>
                  <a:lnTo>
                    <a:pt x="795159" y="2815310"/>
                  </a:lnTo>
                  <a:lnTo>
                    <a:pt x="798677" y="2815310"/>
                  </a:lnTo>
                  <a:lnTo>
                    <a:pt x="800684" y="2802610"/>
                  </a:lnTo>
                  <a:lnTo>
                    <a:pt x="807872" y="2777210"/>
                  </a:lnTo>
                  <a:lnTo>
                    <a:pt x="808075" y="2764510"/>
                  </a:lnTo>
                  <a:lnTo>
                    <a:pt x="804265" y="2751810"/>
                  </a:lnTo>
                  <a:lnTo>
                    <a:pt x="807999" y="2739110"/>
                  </a:lnTo>
                  <a:lnTo>
                    <a:pt x="811695" y="2726410"/>
                  </a:lnTo>
                  <a:lnTo>
                    <a:pt x="822845" y="2713710"/>
                  </a:lnTo>
                  <a:lnTo>
                    <a:pt x="823226" y="2713710"/>
                  </a:lnTo>
                  <a:lnTo>
                    <a:pt x="815111" y="2701010"/>
                  </a:lnTo>
                  <a:lnTo>
                    <a:pt x="815479" y="2688310"/>
                  </a:lnTo>
                  <a:lnTo>
                    <a:pt x="811695" y="2675610"/>
                  </a:lnTo>
                  <a:lnTo>
                    <a:pt x="811771" y="2662910"/>
                  </a:lnTo>
                  <a:lnTo>
                    <a:pt x="822820" y="2650210"/>
                  </a:lnTo>
                  <a:lnTo>
                    <a:pt x="826516" y="2637510"/>
                  </a:lnTo>
                  <a:lnTo>
                    <a:pt x="833602" y="2624810"/>
                  </a:lnTo>
                  <a:lnTo>
                    <a:pt x="841476" y="2624810"/>
                  </a:lnTo>
                  <a:lnTo>
                    <a:pt x="831253" y="2612110"/>
                  </a:lnTo>
                  <a:close/>
                </a:path>
                <a:path w="1451610" h="3158490">
                  <a:moveTo>
                    <a:pt x="412953" y="2739110"/>
                  </a:moveTo>
                  <a:lnTo>
                    <a:pt x="399592" y="2739110"/>
                  </a:lnTo>
                  <a:lnTo>
                    <a:pt x="421017" y="2751810"/>
                  </a:lnTo>
                  <a:lnTo>
                    <a:pt x="419773" y="2764510"/>
                  </a:lnTo>
                  <a:lnTo>
                    <a:pt x="423278" y="2764510"/>
                  </a:lnTo>
                  <a:lnTo>
                    <a:pt x="425284" y="2751810"/>
                  </a:lnTo>
                  <a:lnTo>
                    <a:pt x="424827" y="2751810"/>
                  </a:lnTo>
                  <a:lnTo>
                    <a:pt x="412953" y="2739110"/>
                  </a:lnTo>
                  <a:close/>
                </a:path>
                <a:path w="1451610" h="3158490">
                  <a:moveTo>
                    <a:pt x="388264" y="2739110"/>
                  </a:moveTo>
                  <a:lnTo>
                    <a:pt x="352755" y="2739110"/>
                  </a:lnTo>
                  <a:lnTo>
                    <a:pt x="365201" y="2751810"/>
                  </a:lnTo>
                  <a:lnTo>
                    <a:pt x="376301" y="2751810"/>
                  </a:lnTo>
                  <a:lnTo>
                    <a:pt x="388264" y="2739110"/>
                  </a:lnTo>
                  <a:close/>
                </a:path>
                <a:path w="1451610" h="3158490">
                  <a:moveTo>
                    <a:pt x="332569" y="2714453"/>
                  </a:moveTo>
                  <a:lnTo>
                    <a:pt x="327177" y="2726410"/>
                  </a:lnTo>
                  <a:lnTo>
                    <a:pt x="327342" y="2726410"/>
                  </a:lnTo>
                  <a:lnTo>
                    <a:pt x="338963" y="2739110"/>
                  </a:lnTo>
                  <a:lnTo>
                    <a:pt x="342519" y="2739110"/>
                  </a:lnTo>
                  <a:lnTo>
                    <a:pt x="332569" y="2714453"/>
                  </a:lnTo>
                  <a:close/>
                </a:path>
                <a:path w="1451610" h="3158490">
                  <a:moveTo>
                    <a:pt x="332443" y="2713228"/>
                  </a:moveTo>
                  <a:lnTo>
                    <a:pt x="332270" y="2713710"/>
                  </a:lnTo>
                  <a:lnTo>
                    <a:pt x="332569" y="2714453"/>
                  </a:lnTo>
                  <a:lnTo>
                    <a:pt x="332905" y="2713710"/>
                  </a:lnTo>
                  <a:lnTo>
                    <a:pt x="332443" y="2713228"/>
                  </a:lnTo>
                  <a:close/>
                </a:path>
                <a:path w="1451610" h="3158490">
                  <a:moveTo>
                    <a:pt x="314248" y="2548610"/>
                  </a:moveTo>
                  <a:lnTo>
                    <a:pt x="308546" y="2548610"/>
                  </a:lnTo>
                  <a:lnTo>
                    <a:pt x="312597" y="2561310"/>
                  </a:lnTo>
                  <a:lnTo>
                    <a:pt x="320217" y="2574010"/>
                  </a:lnTo>
                  <a:lnTo>
                    <a:pt x="332016" y="2586710"/>
                  </a:lnTo>
                  <a:lnTo>
                    <a:pt x="347827" y="2612110"/>
                  </a:lnTo>
                  <a:lnTo>
                    <a:pt x="347649" y="2624810"/>
                  </a:lnTo>
                  <a:lnTo>
                    <a:pt x="355422" y="2637510"/>
                  </a:lnTo>
                  <a:lnTo>
                    <a:pt x="347954" y="2650210"/>
                  </a:lnTo>
                  <a:lnTo>
                    <a:pt x="335686" y="2662910"/>
                  </a:lnTo>
                  <a:lnTo>
                    <a:pt x="314058" y="2675610"/>
                  </a:lnTo>
                  <a:lnTo>
                    <a:pt x="308902" y="2688310"/>
                  </a:lnTo>
                  <a:lnTo>
                    <a:pt x="320738" y="2701010"/>
                  </a:lnTo>
                  <a:lnTo>
                    <a:pt x="332443" y="2713228"/>
                  </a:lnTo>
                  <a:lnTo>
                    <a:pt x="336829" y="2701010"/>
                  </a:lnTo>
                  <a:lnTo>
                    <a:pt x="323532" y="2701010"/>
                  </a:lnTo>
                  <a:lnTo>
                    <a:pt x="317957" y="2675610"/>
                  </a:lnTo>
                  <a:lnTo>
                    <a:pt x="338988" y="2662910"/>
                  </a:lnTo>
                  <a:lnTo>
                    <a:pt x="352196" y="2662910"/>
                  </a:lnTo>
                  <a:lnTo>
                    <a:pt x="360273" y="2637510"/>
                  </a:lnTo>
                  <a:lnTo>
                    <a:pt x="352806" y="2624810"/>
                  </a:lnTo>
                  <a:lnTo>
                    <a:pt x="353174" y="2612110"/>
                  </a:lnTo>
                  <a:lnTo>
                    <a:pt x="347446" y="2599410"/>
                  </a:lnTo>
                  <a:lnTo>
                    <a:pt x="335711" y="2586710"/>
                  </a:lnTo>
                  <a:lnTo>
                    <a:pt x="324434" y="2574010"/>
                  </a:lnTo>
                  <a:lnTo>
                    <a:pt x="317741" y="2561310"/>
                  </a:lnTo>
                  <a:lnTo>
                    <a:pt x="314248" y="2548610"/>
                  </a:lnTo>
                  <a:close/>
                </a:path>
                <a:path w="1451610" h="3158490">
                  <a:moveTo>
                    <a:pt x="854303" y="2586710"/>
                  </a:moveTo>
                  <a:lnTo>
                    <a:pt x="851547" y="2586710"/>
                  </a:lnTo>
                  <a:lnTo>
                    <a:pt x="848791" y="2599410"/>
                  </a:lnTo>
                  <a:lnTo>
                    <a:pt x="845172" y="2612110"/>
                  </a:lnTo>
                  <a:lnTo>
                    <a:pt x="841476" y="2624810"/>
                  </a:lnTo>
                  <a:lnTo>
                    <a:pt x="846378" y="2624810"/>
                  </a:lnTo>
                  <a:lnTo>
                    <a:pt x="854227" y="2599410"/>
                  </a:lnTo>
                  <a:lnTo>
                    <a:pt x="854303" y="2586710"/>
                  </a:lnTo>
                  <a:close/>
                </a:path>
                <a:path w="1451610" h="3158490">
                  <a:moveTo>
                    <a:pt x="881888" y="2396210"/>
                  </a:moveTo>
                  <a:lnTo>
                    <a:pt x="868527" y="2408910"/>
                  </a:lnTo>
                  <a:lnTo>
                    <a:pt x="863663" y="2421610"/>
                  </a:lnTo>
                  <a:lnTo>
                    <a:pt x="856386" y="2447010"/>
                  </a:lnTo>
                  <a:lnTo>
                    <a:pt x="852601" y="2459710"/>
                  </a:lnTo>
                  <a:lnTo>
                    <a:pt x="845235" y="2472410"/>
                  </a:lnTo>
                  <a:lnTo>
                    <a:pt x="839622" y="2497810"/>
                  </a:lnTo>
                  <a:lnTo>
                    <a:pt x="853884" y="2510510"/>
                  </a:lnTo>
                  <a:lnTo>
                    <a:pt x="844753" y="2523210"/>
                  </a:lnTo>
                  <a:lnTo>
                    <a:pt x="845159" y="2523210"/>
                  </a:lnTo>
                  <a:lnTo>
                    <a:pt x="857427" y="2535910"/>
                  </a:lnTo>
                  <a:lnTo>
                    <a:pt x="863955" y="2548610"/>
                  </a:lnTo>
                  <a:lnTo>
                    <a:pt x="863587" y="2561310"/>
                  </a:lnTo>
                  <a:lnTo>
                    <a:pt x="871105" y="2586710"/>
                  </a:lnTo>
                  <a:lnTo>
                    <a:pt x="873734" y="2586710"/>
                  </a:lnTo>
                  <a:lnTo>
                    <a:pt x="868972" y="2561310"/>
                  </a:lnTo>
                  <a:lnTo>
                    <a:pt x="869099" y="2548610"/>
                  </a:lnTo>
                  <a:lnTo>
                    <a:pt x="861339" y="2535910"/>
                  </a:lnTo>
                  <a:lnTo>
                    <a:pt x="849376" y="2523210"/>
                  </a:lnTo>
                  <a:lnTo>
                    <a:pt x="857707" y="2510510"/>
                  </a:lnTo>
                  <a:lnTo>
                    <a:pt x="843661" y="2497810"/>
                  </a:lnTo>
                  <a:lnTo>
                    <a:pt x="850544" y="2485110"/>
                  </a:lnTo>
                  <a:lnTo>
                    <a:pt x="857859" y="2459710"/>
                  </a:lnTo>
                  <a:lnTo>
                    <a:pt x="861593" y="2447010"/>
                  </a:lnTo>
                  <a:lnTo>
                    <a:pt x="868895" y="2421610"/>
                  </a:lnTo>
                  <a:lnTo>
                    <a:pt x="872718" y="2408910"/>
                  </a:lnTo>
                  <a:lnTo>
                    <a:pt x="894080" y="2408910"/>
                  </a:lnTo>
                  <a:lnTo>
                    <a:pt x="881888" y="2396210"/>
                  </a:lnTo>
                  <a:close/>
                </a:path>
                <a:path w="1451610" h="3158490">
                  <a:moveTo>
                    <a:pt x="354863" y="2434310"/>
                  </a:moveTo>
                  <a:lnTo>
                    <a:pt x="340410" y="2434310"/>
                  </a:lnTo>
                  <a:lnTo>
                    <a:pt x="331254" y="2459710"/>
                  </a:lnTo>
                  <a:lnTo>
                    <a:pt x="320471" y="2472410"/>
                  </a:lnTo>
                  <a:lnTo>
                    <a:pt x="312813" y="2485110"/>
                  </a:lnTo>
                  <a:lnTo>
                    <a:pt x="324612" y="2497810"/>
                  </a:lnTo>
                  <a:lnTo>
                    <a:pt x="320001" y="2510510"/>
                  </a:lnTo>
                  <a:lnTo>
                    <a:pt x="316255" y="2535910"/>
                  </a:lnTo>
                  <a:lnTo>
                    <a:pt x="320027" y="2548610"/>
                  </a:lnTo>
                  <a:lnTo>
                    <a:pt x="325742" y="2548610"/>
                  </a:lnTo>
                  <a:lnTo>
                    <a:pt x="321627" y="2535910"/>
                  </a:lnTo>
                  <a:lnTo>
                    <a:pt x="325399" y="2510510"/>
                  </a:lnTo>
                  <a:lnTo>
                    <a:pt x="329044" y="2497810"/>
                  </a:lnTo>
                  <a:lnTo>
                    <a:pt x="317030" y="2485110"/>
                  </a:lnTo>
                  <a:lnTo>
                    <a:pt x="325132" y="2472410"/>
                  </a:lnTo>
                  <a:lnTo>
                    <a:pt x="335965" y="2459710"/>
                  </a:lnTo>
                  <a:lnTo>
                    <a:pt x="343687" y="2447010"/>
                  </a:lnTo>
                  <a:lnTo>
                    <a:pt x="354863" y="2434310"/>
                  </a:lnTo>
                  <a:close/>
                </a:path>
                <a:path w="1451610" h="3158490">
                  <a:moveTo>
                    <a:pt x="996696" y="2370810"/>
                  </a:moveTo>
                  <a:lnTo>
                    <a:pt x="993940" y="2370810"/>
                  </a:lnTo>
                  <a:lnTo>
                    <a:pt x="991184" y="2383510"/>
                  </a:lnTo>
                  <a:lnTo>
                    <a:pt x="994968" y="2396210"/>
                  </a:lnTo>
                  <a:lnTo>
                    <a:pt x="1008278" y="2408910"/>
                  </a:lnTo>
                  <a:lnTo>
                    <a:pt x="1009751" y="2421610"/>
                  </a:lnTo>
                  <a:lnTo>
                    <a:pt x="1017371" y="2434310"/>
                  </a:lnTo>
                  <a:lnTo>
                    <a:pt x="1026744" y="2447010"/>
                  </a:lnTo>
                  <a:lnTo>
                    <a:pt x="1029525" y="2447010"/>
                  </a:lnTo>
                  <a:lnTo>
                    <a:pt x="1022159" y="2434310"/>
                  </a:lnTo>
                  <a:lnTo>
                    <a:pt x="1014895" y="2408910"/>
                  </a:lnTo>
                  <a:lnTo>
                    <a:pt x="1011402" y="2396210"/>
                  </a:lnTo>
                  <a:lnTo>
                    <a:pt x="998093" y="2396210"/>
                  </a:lnTo>
                  <a:lnTo>
                    <a:pt x="996619" y="2383510"/>
                  </a:lnTo>
                  <a:lnTo>
                    <a:pt x="996696" y="2370810"/>
                  </a:lnTo>
                  <a:close/>
                </a:path>
                <a:path w="1451610" h="3158490">
                  <a:moveTo>
                    <a:pt x="1149184" y="2218410"/>
                  </a:moveTo>
                  <a:lnTo>
                    <a:pt x="1122768" y="2218410"/>
                  </a:lnTo>
                  <a:lnTo>
                    <a:pt x="1115377" y="2243810"/>
                  </a:lnTo>
                  <a:lnTo>
                    <a:pt x="1118857" y="2256510"/>
                  </a:lnTo>
                  <a:lnTo>
                    <a:pt x="1126540" y="2269210"/>
                  </a:lnTo>
                  <a:lnTo>
                    <a:pt x="1129957" y="2281910"/>
                  </a:lnTo>
                  <a:lnTo>
                    <a:pt x="1118857" y="2294610"/>
                  </a:lnTo>
                  <a:lnTo>
                    <a:pt x="1115161" y="2307310"/>
                  </a:lnTo>
                  <a:lnTo>
                    <a:pt x="1103299" y="2307310"/>
                  </a:lnTo>
                  <a:lnTo>
                    <a:pt x="1081176" y="2320010"/>
                  </a:lnTo>
                  <a:lnTo>
                    <a:pt x="1076325" y="2332710"/>
                  </a:lnTo>
                  <a:lnTo>
                    <a:pt x="1056424" y="2358110"/>
                  </a:lnTo>
                  <a:lnTo>
                    <a:pt x="1055903" y="2370810"/>
                  </a:lnTo>
                  <a:lnTo>
                    <a:pt x="1048804" y="2383510"/>
                  </a:lnTo>
                  <a:lnTo>
                    <a:pt x="1037894" y="2383510"/>
                  </a:lnTo>
                  <a:lnTo>
                    <a:pt x="1037107" y="2396210"/>
                  </a:lnTo>
                  <a:lnTo>
                    <a:pt x="1041222" y="2408910"/>
                  </a:lnTo>
                  <a:lnTo>
                    <a:pt x="1037501" y="2421610"/>
                  </a:lnTo>
                  <a:lnTo>
                    <a:pt x="1049324" y="2434310"/>
                  </a:lnTo>
                  <a:lnTo>
                    <a:pt x="1048512" y="2447010"/>
                  </a:lnTo>
                  <a:lnTo>
                    <a:pt x="1051712" y="2447010"/>
                  </a:lnTo>
                  <a:lnTo>
                    <a:pt x="1054023" y="2434310"/>
                  </a:lnTo>
                  <a:lnTo>
                    <a:pt x="1042111" y="2421610"/>
                  </a:lnTo>
                  <a:lnTo>
                    <a:pt x="1046543" y="2408910"/>
                  </a:lnTo>
                  <a:lnTo>
                    <a:pt x="1042822" y="2396210"/>
                  </a:lnTo>
                  <a:lnTo>
                    <a:pt x="1061123" y="2370810"/>
                  </a:lnTo>
                  <a:lnTo>
                    <a:pt x="1061415" y="2358110"/>
                  </a:lnTo>
                  <a:lnTo>
                    <a:pt x="1070140" y="2345410"/>
                  </a:lnTo>
                  <a:lnTo>
                    <a:pt x="1081671" y="2345410"/>
                  </a:lnTo>
                  <a:lnTo>
                    <a:pt x="1085380" y="2320010"/>
                  </a:lnTo>
                  <a:lnTo>
                    <a:pt x="1105750" y="2320010"/>
                  </a:lnTo>
                  <a:lnTo>
                    <a:pt x="1119428" y="2307310"/>
                  </a:lnTo>
                  <a:lnTo>
                    <a:pt x="1124204" y="2294610"/>
                  </a:lnTo>
                  <a:lnTo>
                    <a:pt x="1135126" y="2281910"/>
                  </a:lnTo>
                  <a:lnTo>
                    <a:pt x="1135595" y="2281910"/>
                  </a:lnTo>
                  <a:lnTo>
                    <a:pt x="1131608" y="2269210"/>
                  </a:lnTo>
                  <a:lnTo>
                    <a:pt x="1123924" y="2256510"/>
                  </a:lnTo>
                  <a:lnTo>
                    <a:pt x="1120508" y="2243810"/>
                  </a:lnTo>
                  <a:lnTo>
                    <a:pt x="1127696" y="2231110"/>
                  </a:lnTo>
                  <a:lnTo>
                    <a:pt x="1149184" y="2218410"/>
                  </a:lnTo>
                  <a:close/>
                </a:path>
                <a:path w="1451610" h="3158490">
                  <a:moveTo>
                    <a:pt x="371665" y="2383510"/>
                  </a:moveTo>
                  <a:lnTo>
                    <a:pt x="368909" y="2383510"/>
                  </a:lnTo>
                  <a:lnTo>
                    <a:pt x="366141" y="2396210"/>
                  </a:lnTo>
                  <a:lnTo>
                    <a:pt x="366141" y="2421610"/>
                  </a:lnTo>
                  <a:lnTo>
                    <a:pt x="352463" y="2434310"/>
                  </a:lnTo>
                  <a:lnTo>
                    <a:pt x="370547" y="2434310"/>
                  </a:lnTo>
                  <a:lnTo>
                    <a:pt x="371665" y="2408910"/>
                  </a:lnTo>
                  <a:lnTo>
                    <a:pt x="371665" y="2383510"/>
                  </a:lnTo>
                  <a:close/>
                </a:path>
                <a:path w="1451610" h="3158490">
                  <a:moveTo>
                    <a:pt x="916266" y="2408910"/>
                  </a:moveTo>
                  <a:lnTo>
                    <a:pt x="925588" y="2421610"/>
                  </a:lnTo>
                  <a:lnTo>
                    <a:pt x="926091" y="2421176"/>
                  </a:lnTo>
                  <a:lnTo>
                    <a:pt x="916266" y="2408910"/>
                  </a:lnTo>
                  <a:close/>
                </a:path>
                <a:path w="1451610" h="3158490">
                  <a:moveTo>
                    <a:pt x="972578" y="2370810"/>
                  </a:moveTo>
                  <a:lnTo>
                    <a:pt x="969149" y="2370810"/>
                  </a:lnTo>
                  <a:lnTo>
                    <a:pt x="963523" y="2383510"/>
                  </a:lnTo>
                  <a:lnTo>
                    <a:pt x="959853" y="2396210"/>
                  </a:lnTo>
                  <a:lnTo>
                    <a:pt x="940307" y="2408910"/>
                  </a:lnTo>
                  <a:lnTo>
                    <a:pt x="926091" y="2421176"/>
                  </a:lnTo>
                  <a:lnTo>
                    <a:pt x="926439" y="2421610"/>
                  </a:lnTo>
                  <a:lnTo>
                    <a:pt x="928065" y="2421610"/>
                  </a:lnTo>
                  <a:lnTo>
                    <a:pt x="942098" y="2408910"/>
                  </a:lnTo>
                  <a:lnTo>
                    <a:pt x="964018" y="2408910"/>
                  </a:lnTo>
                  <a:lnTo>
                    <a:pt x="968857" y="2383510"/>
                  </a:lnTo>
                  <a:lnTo>
                    <a:pt x="972578" y="2370810"/>
                  </a:lnTo>
                  <a:close/>
                </a:path>
                <a:path w="1451610" h="3158490">
                  <a:moveTo>
                    <a:pt x="326389" y="2264646"/>
                  </a:moveTo>
                  <a:lnTo>
                    <a:pt x="296252" y="2307310"/>
                  </a:lnTo>
                  <a:lnTo>
                    <a:pt x="292176" y="2332710"/>
                  </a:lnTo>
                  <a:lnTo>
                    <a:pt x="295960" y="2345410"/>
                  </a:lnTo>
                  <a:lnTo>
                    <a:pt x="297751" y="2358110"/>
                  </a:lnTo>
                  <a:lnTo>
                    <a:pt x="314058" y="2370810"/>
                  </a:lnTo>
                  <a:lnTo>
                    <a:pt x="333235" y="2370810"/>
                  </a:lnTo>
                  <a:lnTo>
                    <a:pt x="344652" y="2383510"/>
                  </a:lnTo>
                  <a:lnTo>
                    <a:pt x="346710" y="2383510"/>
                  </a:lnTo>
                  <a:lnTo>
                    <a:pt x="335838" y="2370810"/>
                  </a:lnTo>
                  <a:lnTo>
                    <a:pt x="315810" y="2358110"/>
                  </a:lnTo>
                  <a:lnTo>
                    <a:pt x="301701" y="2358110"/>
                  </a:lnTo>
                  <a:lnTo>
                    <a:pt x="297611" y="2332710"/>
                  </a:lnTo>
                  <a:lnTo>
                    <a:pt x="297688" y="2320010"/>
                  </a:lnTo>
                  <a:lnTo>
                    <a:pt x="301282" y="2307310"/>
                  </a:lnTo>
                  <a:lnTo>
                    <a:pt x="313956" y="2281910"/>
                  </a:lnTo>
                  <a:lnTo>
                    <a:pt x="321437" y="2269210"/>
                  </a:lnTo>
                  <a:lnTo>
                    <a:pt x="326389" y="2264646"/>
                  </a:lnTo>
                  <a:close/>
                </a:path>
                <a:path w="1451610" h="3158490">
                  <a:moveTo>
                    <a:pt x="1238859" y="2269210"/>
                  </a:moveTo>
                  <a:lnTo>
                    <a:pt x="1236192" y="2269210"/>
                  </a:lnTo>
                  <a:lnTo>
                    <a:pt x="1237208" y="2281910"/>
                  </a:lnTo>
                  <a:lnTo>
                    <a:pt x="1239139" y="2281910"/>
                  </a:lnTo>
                  <a:lnTo>
                    <a:pt x="1238859" y="2269210"/>
                  </a:lnTo>
                  <a:close/>
                </a:path>
                <a:path w="1451610" h="3158490">
                  <a:moveTo>
                    <a:pt x="1262430" y="2129510"/>
                  </a:moveTo>
                  <a:lnTo>
                    <a:pt x="1260233" y="2129510"/>
                  </a:lnTo>
                  <a:lnTo>
                    <a:pt x="1246936" y="2142210"/>
                  </a:lnTo>
                  <a:lnTo>
                    <a:pt x="1244549" y="2154910"/>
                  </a:lnTo>
                  <a:lnTo>
                    <a:pt x="1254201" y="2180310"/>
                  </a:lnTo>
                  <a:lnTo>
                    <a:pt x="1267180" y="2180310"/>
                  </a:lnTo>
                  <a:lnTo>
                    <a:pt x="1276515" y="2193010"/>
                  </a:lnTo>
                  <a:lnTo>
                    <a:pt x="1279740" y="2205710"/>
                  </a:lnTo>
                  <a:lnTo>
                    <a:pt x="1283436" y="2218410"/>
                  </a:lnTo>
                  <a:lnTo>
                    <a:pt x="1261986" y="2243810"/>
                  </a:lnTo>
                  <a:lnTo>
                    <a:pt x="1254061" y="2256510"/>
                  </a:lnTo>
                  <a:lnTo>
                    <a:pt x="1257579" y="2269210"/>
                  </a:lnTo>
                  <a:lnTo>
                    <a:pt x="1250365" y="2281910"/>
                  </a:lnTo>
                  <a:lnTo>
                    <a:pt x="1253578" y="2281910"/>
                  </a:lnTo>
                  <a:lnTo>
                    <a:pt x="1262684" y="2269210"/>
                  </a:lnTo>
                  <a:lnTo>
                    <a:pt x="1259179" y="2256510"/>
                  </a:lnTo>
                  <a:lnTo>
                    <a:pt x="1266393" y="2243810"/>
                  </a:lnTo>
                  <a:lnTo>
                    <a:pt x="1287868" y="2218410"/>
                  </a:lnTo>
                  <a:lnTo>
                    <a:pt x="1285087" y="2205710"/>
                  </a:lnTo>
                  <a:lnTo>
                    <a:pt x="1281391" y="2193010"/>
                  </a:lnTo>
                  <a:lnTo>
                    <a:pt x="1269822" y="2167610"/>
                  </a:lnTo>
                  <a:lnTo>
                    <a:pt x="1256982" y="2167610"/>
                  </a:lnTo>
                  <a:lnTo>
                    <a:pt x="1249616" y="2154910"/>
                  </a:lnTo>
                  <a:lnTo>
                    <a:pt x="1251864" y="2142210"/>
                  </a:lnTo>
                  <a:lnTo>
                    <a:pt x="1262430" y="2129510"/>
                  </a:lnTo>
                  <a:close/>
                </a:path>
                <a:path w="1451610" h="3158490">
                  <a:moveTo>
                    <a:pt x="1212951" y="2256510"/>
                  </a:moveTo>
                  <a:lnTo>
                    <a:pt x="1210297" y="2256510"/>
                  </a:lnTo>
                  <a:lnTo>
                    <a:pt x="1211605" y="2269210"/>
                  </a:lnTo>
                  <a:lnTo>
                    <a:pt x="1225092" y="2269210"/>
                  </a:lnTo>
                  <a:lnTo>
                    <a:pt x="1212951" y="2256510"/>
                  </a:lnTo>
                  <a:close/>
                </a:path>
                <a:path w="1451610" h="3158490">
                  <a:moveTo>
                    <a:pt x="342188" y="2256510"/>
                  </a:moveTo>
                  <a:lnTo>
                    <a:pt x="335216" y="2256510"/>
                  </a:lnTo>
                  <a:lnTo>
                    <a:pt x="326389" y="2264646"/>
                  </a:lnTo>
                  <a:lnTo>
                    <a:pt x="342188" y="2256510"/>
                  </a:lnTo>
                  <a:close/>
                </a:path>
                <a:path w="1451610" h="3158490">
                  <a:moveTo>
                    <a:pt x="340144" y="2218410"/>
                  </a:moveTo>
                  <a:lnTo>
                    <a:pt x="318973" y="2218410"/>
                  </a:lnTo>
                  <a:lnTo>
                    <a:pt x="336677" y="2231110"/>
                  </a:lnTo>
                  <a:lnTo>
                    <a:pt x="342188" y="2256510"/>
                  </a:lnTo>
                  <a:lnTo>
                    <a:pt x="347891" y="2256510"/>
                  </a:lnTo>
                  <a:lnTo>
                    <a:pt x="340144" y="2218410"/>
                  </a:lnTo>
                  <a:close/>
                </a:path>
                <a:path w="1451610" h="3158490">
                  <a:moveTo>
                    <a:pt x="1174140" y="2218410"/>
                  </a:moveTo>
                  <a:lnTo>
                    <a:pt x="1171460" y="2218410"/>
                  </a:lnTo>
                  <a:lnTo>
                    <a:pt x="1172489" y="2243810"/>
                  </a:lnTo>
                  <a:lnTo>
                    <a:pt x="1184744" y="2243810"/>
                  </a:lnTo>
                  <a:lnTo>
                    <a:pt x="1195832" y="2256510"/>
                  </a:lnTo>
                  <a:lnTo>
                    <a:pt x="1197356" y="2256510"/>
                  </a:lnTo>
                  <a:lnTo>
                    <a:pt x="1176680" y="2231110"/>
                  </a:lnTo>
                  <a:lnTo>
                    <a:pt x="1174140" y="2218410"/>
                  </a:lnTo>
                  <a:close/>
                </a:path>
                <a:path w="1451610" h="3158490">
                  <a:moveTo>
                    <a:pt x="202895" y="2116810"/>
                  </a:moveTo>
                  <a:lnTo>
                    <a:pt x="190512" y="2129510"/>
                  </a:lnTo>
                  <a:lnTo>
                    <a:pt x="237185" y="2129510"/>
                  </a:lnTo>
                  <a:lnTo>
                    <a:pt x="257022" y="2142210"/>
                  </a:lnTo>
                  <a:lnTo>
                    <a:pt x="258914" y="2167610"/>
                  </a:lnTo>
                  <a:lnTo>
                    <a:pt x="279120" y="2167610"/>
                  </a:lnTo>
                  <a:lnTo>
                    <a:pt x="285153" y="2180310"/>
                  </a:lnTo>
                  <a:lnTo>
                    <a:pt x="288556" y="2193010"/>
                  </a:lnTo>
                  <a:lnTo>
                    <a:pt x="305676" y="2218410"/>
                  </a:lnTo>
                  <a:lnTo>
                    <a:pt x="307873" y="2218410"/>
                  </a:lnTo>
                  <a:lnTo>
                    <a:pt x="293433" y="2193010"/>
                  </a:lnTo>
                  <a:lnTo>
                    <a:pt x="290207" y="2180310"/>
                  </a:lnTo>
                  <a:lnTo>
                    <a:pt x="282536" y="2167610"/>
                  </a:lnTo>
                  <a:lnTo>
                    <a:pt x="262661" y="2154910"/>
                  </a:lnTo>
                  <a:lnTo>
                    <a:pt x="260680" y="2142210"/>
                  </a:lnTo>
                  <a:lnTo>
                    <a:pt x="238544" y="2129510"/>
                  </a:lnTo>
                  <a:lnTo>
                    <a:pt x="202895" y="2116810"/>
                  </a:lnTo>
                  <a:close/>
                </a:path>
                <a:path w="1451610" h="3158490">
                  <a:moveTo>
                    <a:pt x="1160373" y="2205710"/>
                  </a:moveTo>
                  <a:lnTo>
                    <a:pt x="1147419" y="2205710"/>
                  </a:lnTo>
                  <a:lnTo>
                    <a:pt x="1134579" y="2218410"/>
                  </a:lnTo>
                  <a:lnTo>
                    <a:pt x="1174229" y="2218410"/>
                  </a:lnTo>
                  <a:lnTo>
                    <a:pt x="1160373" y="2205710"/>
                  </a:lnTo>
                  <a:close/>
                </a:path>
                <a:path w="1451610" h="3158490">
                  <a:moveTo>
                    <a:pt x="212636" y="1926310"/>
                  </a:moveTo>
                  <a:lnTo>
                    <a:pt x="209207" y="1926310"/>
                  </a:lnTo>
                  <a:lnTo>
                    <a:pt x="207111" y="1939010"/>
                  </a:lnTo>
                  <a:lnTo>
                    <a:pt x="196989" y="1939010"/>
                  </a:lnTo>
                  <a:lnTo>
                    <a:pt x="196011" y="1951710"/>
                  </a:lnTo>
                  <a:lnTo>
                    <a:pt x="196011" y="1964410"/>
                  </a:lnTo>
                  <a:lnTo>
                    <a:pt x="129108" y="1989810"/>
                  </a:lnTo>
                  <a:lnTo>
                    <a:pt x="115620" y="2002510"/>
                  </a:lnTo>
                  <a:lnTo>
                    <a:pt x="120383" y="2027910"/>
                  </a:lnTo>
                  <a:lnTo>
                    <a:pt x="123964" y="2040610"/>
                  </a:lnTo>
                  <a:lnTo>
                    <a:pt x="131597" y="2053310"/>
                  </a:lnTo>
                  <a:lnTo>
                    <a:pt x="135077" y="2066010"/>
                  </a:lnTo>
                  <a:lnTo>
                    <a:pt x="127889" y="2078710"/>
                  </a:lnTo>
                  <a:lnTo>
                    <a:pt x="124002" y="2091410"/>
                  </a:lnTo>
                  <a:lnTo>
                    <a:pt x="118529" y="2104110"/>
                  </a:lnTo>
                  <a:lnTo>
                    <a:pt x="124079" y="2129510"/>
                  </a:lnTo>
                  <a:lnTo>
                    <a:pt x="137756" y="2129510"/>
                  </a:lnTo>
                  <a:lnTo>
                    <a:pt x="123685" y="2104110"/>
                  </a:lnTo>
                  <a:lnTo>
                    <a:pt x="129235" y="2091410"/>
                  </a:lnTo>
                  <a:lnTo>
                    <a:pt x="133007" y="2078710"/>
                  </a:lnTo>
                  <a:lnTo>
                    <a:pt x="140208" y="2066010"/>
                  </a:lnTo>
                  <a:lnTo>
                    <a:pt x="136728" y="2053310"/>
                  </a:lnTo>
                  <a:lnTo>
                    <a:pt x="129120" y="2040610"/>
                  </a:lnTo>
                  <a:lnTo>
                    <a:pt x="125653" y="2015210"/>
                  </a:lnTo>
                  <a:lnTo>
                    <a:pt x="119989" y="2002510"/>
                  </a:lnTo>
                  <a:lnTo>
                    <a:pt x="132143" y="2002510"/>
                  </a:lnTo>
                  <a:lnTo>
                    <a:pt x="200025" y="1964410"/>
                  </a:lnTo>
                  <a:lnTo>
                    <a:pt x="201536" y="1951710"/>
                  </a:lnTo>
                  <a:lnTo>
                    <a:pt x="212636" y="1951710"/>
                  </a:lnTo>
                  <a:lnTo>
                    <a:pt x="212636" y="1926310"/>
                  </a:lnTo>
                  <a:close/>
                </a:path>
                <a:path w="1451610" h="3158490">
                  <a:moveTo>
                    <a:pt x="1281480" y="2078710"/>
                  </a:moveTo>
                  <a:lnTo>
                    <a:pt x="1267625" y="2078710"/>
                  </a:lnTo>
                  <a:lnTo>
                    <a:pt x="1275956" y="2091410"/>
                  </a:lnTo>
                  <a:lnTo>
                    <a:pt x="1279740" y="2104110"/>
                  </a:lnTo>
                  <a:lnTo>
                    <a:pt x="1279664" y="2129510"/>
                  </a:lnTo>
                  <a:lnTo>
                    <a:pt x="1283639" y="2129510"/>
                  </a:lnTo>
                  <a:lnTo>
                    <a:pt x="1285176" y="2104110"/>
                  </a:lnTo>
                  <a:lnTo>
                    <a:pt x="1281391" y="2091410"/>
                  </a:lnTo>
                  <a:lnTo>
                    <a:pt x="1281480" y="2078710"/>
                  </a:lnTo>
                  <a:close/>
                </a:path>
                <a:path w="1451610" h="3158490">
                  <a:moveTo>
                    <a:pt x="1238643" y="1951710"/>
                  </a:moveTo>
                  <a:lnTo>
                    <a:pt x="1235316" y="1951710"/>
                  </a:lnTo>
                  <a:lnTo>
                    <a:pt x="1241120" y="1964410"/>
                  </a:lnTo>
                  <a:lnTo>
                    <a:pt x="1219200" y="1989810"/>
                  </a:lnTo>
                  <a:lnTo>
                    <a:pt x="1218628" y="2002510"/>
                  </a:lnTo>
                  <a:lnTo>
                    <a:pt x="1211529" y="2015210"/>
                  </a:lnTo>
                  <a:lnTo>
                    <a:pt x="1223149" y="2027910"/>
                  </a:lnTo>
                  <a:lnTo>
                    <a:pt x="1218933" y="2040610"/>
                  </a:lnTo>
                  <a:lnTo>
                    <a:pt x="1226324" y="2053310"/>
                  </a:lnTo>
                  <a:lnTo>
                    <a:pt x="1229817" y="2066010"/>
                  </a:lnTo>
                  <a:lnTo>
                    <a:pt x="1242720" y="2078710"/>
                  </a:lnTo>
                  <a:lnTo>
                    <a:pt x="1256525" y="2078710"/>
                  </a:lnTo>
                  <a:lnTo>
                    <a:pt x="1244942" y="2066010"/>
                  </a:lnTo>
                  <a:lnTo>
                    <a:pt x="1233347" y="2066010"/>
                  </a:lnTo>
                  <a:lnTo>
                    <a:pt x="1231468" y="2053310"/>
                  </a:lnTo>
                  <a:lnTo>
                    <a:pt x="1223860" y="2040610"/>
                  </a:lnTo>
                  <a:lnTo>
                    <a:pt x="1228026" y="2027910"/>
                  </a:lnTo>
                  <a:lnTo>
                    <a:pt x="1227747" y="2027910"/>
                  </a:lnTo>
                  <a:lnTo>
                    <a:pt x="1215936" y="2015210"/>
                  </a:lnTo>
                  <a:lnTo>
                    <a:pt x="1223860" y="2002510"/>
                  </a:lnTo>
                  <a:lnTo>
                    <a:pt x="1224153" y="1989810"/>
                  </a:lnTo>
                  <a:lnTo>
                    <a:pt x="1234681" y="1977110"/>
                  </a:lnTo>
                  <a:lnTo>
                    <a:pt x="1246047" y="1977110"/>
                  </a:lnTo>
                  <a:lnTo>
                    <a:pt x="1246809" y="1964410"/>
                  </a:lnTo>
                  <a:lnTo>
                    <a:pt x="1238643" y="1951710"/>
                  </a:lnTo>
                  <a:close/>
                </a:path>
                <a:path w="1451610" h="3158490">
                  <a:moveTo>
                    <a:pt x="1281480" y="1735810"/>
                  </a:moveTo>
                  <a:lnTo>
                    <a:pt x="1275956" y="1735810"/>
                  </a:lnTo>
                  <a:lnTo>
                    <a:pt x="1275956" y="1748510"/>
                  </a:lnTo>
                  <a:lnTo>
                    <a:pt x="1287868" y="1761210"/>
                  </a:lnTo>
                  <a:lnTo>
                    <a:pt x="1296822" y="1773910"/>
                  </a:lnTo>
                  <a:lnTo>
                    <a:pt x="1308214" y="1786610"/>
                  </a:lnTo>
                  <a:lnTo>
                    <a:pt x="1311173" y="1799310"/>
                  </a:lnTo>
                  <a:lnTo>
                    <a:pt x="1296593" y="1824710"/>
                  </a:lnTo>
                  <a:lnTo>
                    <a:pt x="1300086" y="1837410"/>
                  </a:lnTo>
                  <a:lnTo>
                    <a:pt x="1299997" y="1850110"/>
                  </a:lnTo>
                  <a:lnTo>
                    <a:pt x="1292898" y="1862810"/>
                  </a:lnTo>
                  <a:lnTo>
                    <a:pt x="1280629" y="1875510"/>
                  </a:lnTo>
                  <a:lnTo>
                    <a:pt x="1279664" y="1900910"/>
                  </a:lnTo>
                  <a:lnTo>
                    <a:pt x="1276070" y="1913610"/>
                  </a:lnTo>
                  <a:lnTo>
                    <a:pt x="1254582" y="1926310"/>
                  </a:lnTo>
                  <a:lnTo>
                    <a:pt x="1246670" y="1939010"/>
                  </a:lnTo>
                  <a:lnTo>
                    <a:pt x="1234833" y="1939010"/>
                  </a:lnTo>
                  <a:lnTo>
                    <a:pt x="1221651" y="1951710"/>
                  </a:lnTo>
                  <a:lnTo>
                    <a:pt x="1237411" y="1951710"/>
                  </a:lnTo>
                  <a:lnTo>
                    <a:pt x="1250492" y="1939010"/>
                  </a:lnTo>
                  <a:lnTo>
                    <a:pt x="1258989" y="1926310"/>
                  </a:lnTo>
                  <a:lnTo>
                    <a:pt x="1279588" y="1913610"/>
                  </a:lnTo>
                  <a:lnTo>
                    <a:pt x="1285062" y="1900910"/>
                  </a:lnTo>
                  <a:lnTo>
                    <a:pt x="1285176" y="1875510"/>
                  </a:lnTo>
                  <a:lnTo>
                    <a:pt x="1297152" y="1875510"/>
                  </a:lnTo>
                  <a:lnTo>
                    <a:pt x="1305217" y="1862810"/>
                  </a:lnTo>
                  <a:lnTo>
                    <a:pt x="1305521" y="1837410"/>
                  </a:lnTo>
                  <a:lnTo>
                    <a:pt x="1301737" y="1824710"/>
                  </a:lnTo>
                  <a:lnTo>
                    <a:pt x="1308925" y="1812010"/>
                  </a:lnTo>
                  <a:lnTo>
                    <a:pt x="1316240" y="1799310"/>
                  </a:lnTo>
                  <a:lnTo>
                    <a:pt x="1312837" y="1786610"/>
                  </a:lnTo>
                  <a:lnTo>
                    <a:pt x="1301000" y="1773910"/>
                  </a:lnTo>
                  <a:lnTo>
                    <a:pt x="1292047" y="1761210"/>
                  </a:lnTo>
                  <a:lnTo>
                    <a:pt x="1280655" y="1748510"/>
                  </a:lnTo>
                  <a:lnTo>
                    <a:pt x="1281480" y="1735810"/>
                  </a:lnTo>
                  <a:close/>
                </a:path>
                <a:path w="1451610" h="3158490">
                  <a:moveTo>
                    <a:pt x="173748" y="1900910"/>
                  </a:moveTo>
                  <a:lnTo>
                    <a:pt x="159080" y="1900910"/>
                  </a:lnTo>
                  <a:lnTo>
                    <a:pt x="171297" y="1913610"/>
                  </a:lnTo>
                  <a:lnTo>
                    <a:pt x="183121" y="1913610"/>
                  </a:lnTo>
                  <a:lnTo>
                    <a:pt x="194411" y="1926310"/>
                  </a:lnTo>
                  <a:lnTo>
                    <a:pt x="195745" y="1926310"/>
                  </a:lnTo>
                  <a:lnTo>
                    <a:pt x="173748" y="1900910"/>
                  </a:lnTo>
                  <a:close/>
                </a:path>
                <a:path w="1451610" h="3158490">
                  <a:moveTo>
                    <a:pt x="175539" y="1799310"/>
                  </a:moveTo>
                  <a:lnTo>
                    <a:pt x="170484" y="1799310"/>
                  </a:lnTo>
                  <a:lnTo>
                    <a:pt x="166535" y="1812010"/>
                  </a:lnTo>
                  <a:lnTo>
                    <a:pt x="154178" y="1824710"/>
                  </a:lnTo>
                  <a:lnTo>
                    <a:pt x="139306" y="1850110"/>
                  </a:lnTo>
                  <a:lnTo>
                    <a:pt x="142455" y="1862810"/>
                  </a:lnTo>
                  <a:lnTo>
                    <a:pt x="142392" y="1875510"/>
                  </a:lnTo>
                  <a:lnTo>
                    <a:pt x="146177" y="1900910"/>
                  </a:lnTo>
                  <a:lnTo>
                    <a:pt x="161531" y="1900910"/>
                  </a:lnTo>
                  <a:lnTo>
                    <a:pt x="149707" y="1888210"/>
                  </a:lnTo>
                  <a:lnTo>
                    <a:pt x="147828" y="1875510"/>
                  </a:lnTo>
                  <a:lnTo>
                    <a:pt x="147904" y="1862810"/>
                  </a:lnTo>
                  <a:lnTo>
                    <a:pt x="144145" y="1850110"/>
                  </a:lnTo>
                  <a:lnTo>
                    <a:pt x="158394" y="1837410"/>
                  </a:lnTo>
                  <a:lnTo>
                    <a:pt x="171259" y="1824710"/>
                  </a:lnTo>
                  <a:lnTo>
                    <a:pt x="175539" y="1799310"/>
                  </a:lnTo>
                  <a:close/>
                </a:path>
                <a:path w="1451610" h="3158490">
                  <a:moveTo>
                    <a:pt x="221767" y="1710410"/>
                  </a:moveTo>
                  <a:lnTo>
                    <a:pt x="219113" y="1710410"/>
                  </a:lnTo>
                  <a:lnTo>
                    <a:pt x="207289" y="1735810"/>
                  </a:lnTo>
                  <a:lnTo>
                    <a:pt x="208978" y="1761210"/>
                  </a:lnTo>
                  <a:lnTo>
                    <a:pt x="207137" y="1761210"/>
                  </a:lnTo>
                  <a:lnTo>
                    <a:pt x="185483" y="1786610"/>
                  </a:lnTo>
                  <a:lnTo>
                    <a:pt x="181305" y="1799310"/>
                  </a:lnTo>
                  <a:lnTo>
                    <a:pt x="186423" y="1799310"/>
                  </a:lnTo>
                  <a:lnTo>
                    <a:pt x="190360" y="1786610"/>
                  </a:lnTo>
                  <a:lnTo>
                    <a:pt x="200977" y="1773910"/>
                  </a:lnTo>
                  <a:lnTo>
                    <a:pt x="212458" y="1773910"/>
                  </a:lnTo>
                  <a:lnTo>
                    <a:pt x="214452" y="1761210"/>
                  </a:lnTo>
                  <a:lnTo>
                    <a:pt x="212610" y="1735810"/>
                  </a:lnTo>
                  <a:lnTo>
                    <a:pt x="217995" y="1723110"/>
                  </a:lnTo>
                  <a:lnTo>
                    <a:pt x="221767" y="1710410"/>
                  </a:lnTo>
                  <a:close/>
                </a:path>
                <a:path w="1451610" h="3158490">
                  <a:moveTo>
                    <a:pt x="1285100" y="1697710"/>
                  </a:moveTo>
                  <a:lnTo>
                    <a:pt x="1283360" y="1697710"/>
                  </a:lnTo>
                  <a:lnTo>
                    <a:pt x="1283360" y="1723110"/>
                  </a:lnTo>
                  <a:lnTo>
                    <a:pt x="1287170" y="1735810"/>
                  </a:lnTo>
                  <a:lnTo>
                    <a:pt x="1292872" y="1735810"/>
                  </a:lnTo>
                  <a:lnTo>
                    <a:pt x="1288770" y="1723110"/>
                  </a:lnTo>
                  <a:lnTo>
                    <a:pt x="1288872" y="1710410"/>
                  </a:lnTo>
                  <a:lnTo>
                    <a:pt x="1296301" y="1710410"/>
                  </a:lnTo>
                  <a:lnTo>
                    <a:pt x="1285100" y="1697710"/>
                  </a:lnTo>
                  <a:close/>
                </a:path>
                <a:path w="1451610" h="3158490">
                  <a:moveTo>
                    <a:pt x="208927" y="1697710"/>
                  </a:moveTo>
                  <a:lnTo>
                    <a:pt x="205308" y="1697710"/>
                  </a:lnTo>
                  <a:lnTo>
                    <a:pt x="203415" y="1710410"/>
                  </a:lnTo>
                  <a:lnTo>
                    <a:pt x="206171" y="1710410"/>
                  </a:lnTo>
                  <a:lnTo>
                    <a:pt x="208927" y="1697710"/>
                  </a:lnTo>
                  <a:close/>
                </a:path>
                <a:path w="1451610" h="3158490">
                  <a:moveTo>
                    <a:pt x="1294053" y="1621510"/>
                  </a:moveTo>
                  <a:lnTo>
                    <a:pt x="1288110" y="1621510"/>
                  </a:lnTo>
                  <a:lnTo>
                    <a:pt x="1296670" y="1646910"/>
                  </a:lnTo>
                  <a:lnTo>
                    <a:pt x="1289202" y="1659610"/>
                  </a:lnTo>
                  <a:lnTo>
                    <a:pt x="1292682" y="1672310"/>
                  </a:lnTo>
                  <a:lnTo>
                    <a:pt x="1283030" y="1685010"/>
                  </a:lnTo>
                  <a:lnTo>
                    <a:pt x="1283233" y="1685010"/>
                  </a:lnTo>
                  <a:lnTo>
                    <a:pt x="1297279" y="1697710"/>
                  </a:lnTo>
                  <a:lnTo>
                    <a:pt x="1296301" y="1710410"/>
                  </a:lnTo>
                  <a:lnTo>
                    <a:pt x="1301813" y="1710410"/>
                  </a:lnTo>
                  <a:lnTo>
                    <a:pt x="1301813" y="1697710"/>
                  </a:lnTo>
                  <a:lnTo>
                    <a:pt x="1287894" y="1685010"/>
                  </a:lnTo>
                  <a:lnTo>
                    <a:pt x="1298041" y="1672310"/>
                  </a:lnTo>
                  <a:lnTo>
                    <a:pt x="1294333" y="1659610"/>
                  </a:lnTo>
                  <a:lnTo>
                    <a:pt x="1301521" y="1646910"/>
                  </a:lnTo>
                  <a:lnTo>
                    <a:pt x="1294053" y="1621510"/>
                  </a:lnTo>
                  <a:close/>
                </a:path>
                <a:path w="1451610" h="3158490">
                  <a:moveTo>
                    <a:pt x="217995" y="1646910"/>
                  </a:moveTo>
                  <a:lnTo>
                    <a:pt x="213906" y="1646910"/>
                  </a:lnTo>
                  <a:lnTo>
                    <a:pt x="207289" y="1659610"/>
                  </a:lnTo>
                  <a:lnTo>
                    <a:pt x="200088" y="1672310"/>
                  </a:lnTo>
                  <a:lnTo>
                    <a:pt x="192620" y="1697710"/>
                  </a:lnTo>
                  <a:lnTo>
                    <a:pt x="195935" y="1697710"/>
                  </a:lnTo>
                  <a:lnTo>
                    <a:pt x="212255" y="1672310"/>
                  </a:lnTo>
                  <a:lnTo>
                    <a:pt x="217995" y="1646910"/>
                  </a:lnTo>
                  <a:close/>
                </a:path>
                <a:path w="1451610" h="3158490">
                  <a:moveTo>
                    <a:pt x="234018" y="1638617"/>
                  </a:moveTo>
                  <a:lnTo>
                    <a:pt x="217995" y="1646910"/>
                  </a:lnTo>
                  <a:lnTo>
                    <a:pt x="225285" y="1646910"/>
                  </a:lnTo>
                  <a:lnTo>
                    <a:pt x="234018" y="1638617"/>
                  </a:lnTo>
                  <a:close/>
                </a:path>
                <a:path w="1451610" h="3158490">
                  <a:moveTo>
                    <a:pt x="247764" y="1545310"/>
                  </a:moveTo>
                  <a:lnTo>
                    <a:pt x="223685" y="1545310"/>
                  </a:lnTo>
                  <a:lnTo>
                    <a:pt x="243484" y="1558010"/>
                  </a:lnTo>
                  <a:lnTo>
                    <a:pt x="242252" y="1570710"/>
                  </a:lnTo>
                  <a:lnTo>
                    <a:pt x="238607" y="1583410"/>
                  </a:lnTo>
                  <a:lnTo>
                    <a:pt x="242354" y="1596110"/>
                  </a:lnTo>
                  <a:lnTo>
                    <a:pt x="246024" y="1608810"/>
                  </a:lnTo>
                  <a:lnTo>
                    <a:pt x="238658" y="1634210"/>
                  </a:lnTo>
                  <a:lnTo>
                    <a:pt x="234018" y="1638617"/>
                  </a:lnTo>
                  <a:lnTo>
                    <a:pt x="242531" y="1634210"/>
                  </a:lnTo>
                  <a:lnTo>
                    <a:pt x="247662" y="1621510"/>
                  </a:lnTo>
                  <a:lnTo>
                    <a:pt x="251383" y="1608810"/>
                  </a:lnTo>
                  <a:lnTo>
                    <a:pt x="243954" y="1583410"/>
                  </a:lnTo>
                  <a:lnTo>
                    <a:pt x="247713" y="1570710"/>
                  </a:lnTo>
                  <a:lnTo>
                    <a:pt x="247764" y="1545310"/>
                  </a:lnTo>
                  <a:close/>
                </a:path>
                <a:path w="1451610" h="3158490">
                  <a:moveTo>
                    <a:pt x="1314716" y="1621510"/>
                  </a:moveTo>
                  <a:lnTo>
                    <a:pt x="1294053" y="1621510"/>
                  </a:lnTo>
                  <a:lnTo>
                    <a:pt x="1313853" y="1634210"/>
                  </a:lnTo>
                  <a:lnTo>
                    <a:pt x="1335239" y="1634210"/>
                  </a:lnTo>
                  <a:lnTo>
                    <a:pt x="1314716" y="1621510"/>
                  </a:lnTo>
                  <a:close/>
                </a:path>
                <a:path w="1451610" h="3158490">
                  <a:moveTo>
                    <a:pt x="1344244" y="1621510"/>
                  </a:moveTo>
                  <a:lnTo>
                    <a:pt x="1339278" y="1621510"/>
                  </a:lnTo>
                  <a:lnTo>
                    <a:pt x="1335239" y="1634210"/>
                  </a:lnTo>
                  <a:lnTo>
                    <a:pt x="1337894" y="1634210"/>
                  </a:lnTo>
                  <a:lnTo>
                    <a:pt x="1344244" y="1621510"/>
                  </a:lnTo>
                  <a:close/>
                </a:path>
                <a:path w="1451610" h="3158490">
                  <a:moveTo>
                    <a:pt x="1361605" y="1583410"/>
                  </a:moveTo>
                  <a:lnTo>
                    <a:pt x="1347050" y="1596110"/>
                  </a:lnTo>
                  <a:lnTo>
                    <a:pt x="1362024" y="1596110"/>
                  </a:lnTo>
                  <a:lnTo>
                    <a:pt x="1372209" y="1608810"/>
                  </a:lnTo>
                  <a:lnTo>
                    <a:pt x="1351826" y="1621510"/>
                  </a:lnTo>
                  <a:lnTo>
                    <a:pt x="1364653" y="1621510"/>
                  </a:lnTo>
                  <a:lnTo>
                    <a:pt x="1376400" y="1608810"/>
                  </a:lnTo>
                  <a:lnTo>
                    <a:pt x="1373860" y="1596110"/>
                  </a:lnTo>
                  <a:lnTo>
                    <a:pt x="1361605" y="1583410"/>
                  </a:lnTo>
                  <a:close/>
                </a:path>
                <a:path w="1451610" h="3158490">
                  <a:moveTo>
                    <a:pt x="1337830" y="1583410"/>
                  </a:moveTo>
                  <a:lnTo>
                    <a:pt x="1313510" y="1583410"/>
                  </a:lnTo>
                  <a:lnTo>
                    <a:pt x="1325816" y="1596110"/>
                  </a:lnTo>
                  <a:lnTo>
                    <a:pt x="1347050" y="1596110"/>
                  </a:lnTo>
                  <a:lnTo>
                    <a:pt x="1337830" y="1583410"/>
                  </a:lnTo>
                  <a:close/>
                </a:path>
                <a:path w="1451610" h="3158490">
                  <a:moveTo>
                    <a:pt x="1286979" y="1570710"/>
                  </a:moveTo>
                  <a:lnTo>
                    <a:pt x="1252829" y="1570710"/>
                  </a:lnTo>
                  <a:lnTo>
                    <a:pt x="1264793" y="1583410"/>
                  </a:lnTo>
                  <a:lnTo>
                    <a:pt x="1286979" y="1570710"/>
                  </a:lnTo>
                  <a:close/>
                </a:path>
                <a:path w="1451610" h="3158490">
                  <a:moveTo>
                    <a:pt x="1287894" y="1570710"/>
                  </a:moveTo>
                  <a:lnTo>
                    <a:pt x="1286979" y="1570710"/>
                  </a:lnTo>
                  <a:lnTo>
                    <a:pt x="1298727" y="1583410"/>
                  </a:lnTo>
                  <a:lnTo>
                    <a:pt x="1299400" y="1583410"/>
                  </a:lnTo>
                  <a:lnTo>
                    <a:pt x="1287894" y="1570710"/>
                  </a:lnTo>
                  <a:close/>
                </a:path>
                <a:path w="1451610" h="3158490">
                  <a:moveTo>
                    <a:pt x="1238859" y="1545310"/>
                  </a:moveTo>
                  <a:lnTo>
                    <a:pt x="1233195" y="1545310"/>
                  </a:lnTo>
                  <a:lnTo>
                    <a:pt x="1237208" y="1558010"/>
                  </a:lnTo>
                  <a:lnTo>
                    <a:pt x="1237132" y="1570710"/>
                  </a:lnTo>
                  <a:lnTo>
                    <a:pt x="1239888" y="1570710"/>
                  </a:lnTo>
                  <a:lnTo>
                    <a:pt x="1242644" y="1558010"/>
                  </a:lnTo>
                  <a:lnTo>
                    <a:pt x="1238859" y="1545310"/>
                  </a:lnTo>
                  <a:close/>
                </a:path>
                <a:path w="1451610" h="3158490">
                  <a:moveTo>
                    <a:pt x="208699" y="1532610"/>
                  </a:moveTo>
                  <a:lnTo>
                    <a:pt x="195072" y="1532610"/>
                  </a:lnTo>
                  <a:lnTo>
                    <a:pt x="209194" y="1545310"/>
                  </a:lnTo>
                  <a:lnTo>
                    <a:pt x="210858" y="1545310"/>
                  </a:lnTo>
                  <a:lnTo>
                    <a:pt x="208699" y="1532610"/>
                  </a:lnTo>
                  <a:close/>
                </a:path>
                <a:path w="1451610" h="3158490">
                  <a:moveTo>
                    <a:pt x="1266204" y="1475949"/>
                  </a:moveTo>
                  <a:lnTo>
                    <a:pt x="1257769" y="1481810"/>
                  </a:lnTo>
                  <a:lnTo>
                    <a:pt x="1253883" y="1494510"/>
                  </a:lnTo>
                  <a:lnTo>
                    <a:pt x="1244955" y="1507210"/>
                  </a:lnTo>
                  <a:lnTo>
                    <a:pt x="1244523" y="1519910"/>
                  </a:lnTo>
                  <a:lnTo>
                    <a:pt x="1244523" y="1532610"/>
                  </a:lnTo>
                  <a:lnTo>
                    <a:pt x="1233805" y="1545310"/>
                  </a:lnTo>
                  <a:lnTo>
                    <a:pt x="1249451" y="1545310"/>
                  </a:lnTo>
                  <a:lnTo>
                    <a:pt x="1250035" y="1532610"/>
                  </a:lnTo>
                  <a:lnTo>
                    <a:pt x="1250035" y="1507210"/>
                  </a:lnTo>
                  <a:lnTo>
                    <a:pt x="1258862" y="1494510"/>
                  </a:lnTo>
                  <a:lnTo>
                    <a:pt x="1262875" y="1481810"/>
                  </a:lnTo>
                  <a:lnTo>
                    <a:pt x="1266204" y="1475949"/>
                  </a:lnTo>
                  <a:close/>
                </a:path>
                <a:path w="1451610" h="3158490">
                  <a:moveTo>
                    <a:pt x="179349" y="1494510"/>
                  </a:moveTo>
                  <a:lnTo>
                    <a:pt x="173824" y="1494510"/>
                  </a:lnTo>
                  <a:lnTo>
                    <a:pt x="173824" y="1519910"/>
                  </a:lnTo>
                  <a:lnTo>
                    <a:pt x="170218" y="1532610"/>
                  </a:lnTo>
                  <a:lnTo>
                    <a:pt x="172885" y="1532610"/>
                  </a:lnTo>
                  <a:lnTo>
                    <a:pt x="179260" y="1519910"/>
                  </a:lnTo>
                  <a:lnTo>
                    <a:pt x="179349" y="1494510"/>
                  </a:lnTo>
                  <a:close/>
                </a:path>
                <a:path w="1451610" h="3158490">
                  <a:moveTo>
                    <a:pt x="179131" y="1444358"/>
                  </a:moveTo>
                  <a:lnTo>
                    <a:pt x="173659" y="1456410"/>
                  </a:lnTo>
                  <a:lnTo>
                    <a:pt x="173926" y="1456410"/>
                  </a:lnTo>
                  <a:lnTo>
                    <a:pt x="185737" y="1469110"/>
                  </a:lnTo>
                  <a:lnTo>
                    <a:pt x="184924" y="1481810"/>
                  </a:lnTo>
                  <a:lnTo>
                    <a:pt x="184924" y="1494510"/>
                  </a:lnTo>
                  <a:lnTo>
                    <a:pt x="190436" y="1494510"/>
                  </a:lnTo>
                  <a:lnTo>
                    <a:pt x="190436" y="1456410"/>
                  </a:lnTo>
                  <a:lnTo>
                    <a:pt x="179131" y="1444358"/>
                  </a:lnTo>
                  <a:close/>
                </a:path>
                <a:path w="1451610" h="3158490">
                  <a:moveTo>
                    <a:pt x="1276045" y="1469110"/>
                  </a:moveTo>
                  <a:lnTo>
                    <a:pt x="1270088" y="1469110"/>
                  </a:lnTo>
                  <a:lnTo>
                    <a:pt x="1266204" y="1475949"/>
                  </a:lnTo>
                  <a:lnTo>
                    <a:pt x="1276045" y="1469110"/>
                  </a:lnTo>
                  <a:close/>
                </a:path>
                <a:path w="1451610" h="3158490">
                  <a:moveTo>
                    <a:pt x="1272540" y="1443710"/>
                  </a:moveTo>
                  <a:lnTo>
                    <a:pt x="1270457" y="1443710"/>
                  </a:lnTo>
                  <a:lnTo>
                    <a:pt x="1276045" y="1469110"/>
                  </a:lnTo>
                  <a:lnTo>
                    <a:pt x="1281087" y="1469110"/>
                  </a:lnTo>
                  <a:lnTo>
                    <a:pt x="1285087" y="1456410"/>
                  </a:lnTo>
                  <a:lnTo>
                    <a:pt x="1272540" y="1443710"/>
                  </a:lnTo>
                  <a:close/>
                </a:path>
                <a:path w="1451610" h="3158490">
                  <a:moveTo>
                    <a:pt x="179425" y="1443710"/>
                  </a:moveTo>
                  <a:lnTo>
                    <a:pt x="178523" y="1443710"/>
                  </a:lnTo>
                  <a:lnTo>
                    <a:pt x="179131" y="1444358"/>
                  </a:lnTo>
                  <a:lnTo>
                    <a:pt x="179425" y="1443710"/>
                  </a:lnTo>
                  <a:close/>
                </a:path>
                <a:path w="1451610" h="3158490">
                  <a:moveTo>
                    <a:pt x="182562" y="1431010"/>
                  </a:moveTo>
                  <a:lnTo>
                    <a:pt x="167665" y="1431010"/>
                  </a:lnTo>
                  <a:lnTo>
                    <a:pt x="179425" y="1443710"/>
                  </a:lnTo>
                  <a:lnTo>
                    <a:pt x="183349" y="1443710"/>
                  </a:lnTo>
                  <a:lnTo>
                    <a:pt x="182562" y="1431010"/>
                  </a:lnTo>
                  <a:close/>
                </a:path>
                <a:path w="1451610" h="3158490">
                  <a:moveTo>
                    <a:pt x="1238580" y="1253210"/>
                  </a:moveTo>
                  <a:lnTo>
                    <a:pt x="1234833" y="1253210"/>
                  </a:lnTo>
                  <a:lnTo>
                    <a:pt x="1226400" y="1265910"/>
                  </a:lnTo>
                  <a:lnTo>
                    <a:pt x="1205077" y="1278610"/>
                  </a:lnTo>
                  <a:lnTo>
                    <a:pt x="1211529" y="1304010"/>
                  </a:lnTo>
                  <a:lnTo>
                    <a:pt x="1219009" y="1316710"/>
                  </a:lnTo>
                  <a:lnTo>
                    <a:pt x="1230972" y="1329410"/>
                  </a:lnTo>
                  <a:lnTo>
                    <a:pt x="1233512" y="1342110"/>
                  </a:lnTo>
                  <a:lnTo>
                    <a:pt x="1237208" y="1354810"/>
                  </a:lnTo>
                  <a:lnTo>
                    <a:pt x="1229728" y="1367510"/>
                  </a:lnTo>
                  <a:lnTo>
                    <a:pt x="1229728" y="1380210"/>
                  </a:lnTo>
                  <a:lnTo>
                    <a:pt x="1242060" y="1392910"/>
                  </a:lnTo>
                  <a:lnTo>
                    <a:pt x="1250492" y="1405610"/>
                  </a:lnTo>
                  <a:lnTo>
                    <a:pt x="1250073" y="1418310"/>
                  </a:lnTo>
                  <a:lnTo>
                    <a:pt x="1250073" y="1431010"/>
                  </a:lnTo>
                  <a:lnTo>
                    <a:pt x="1257769" y="1443710"/>
                  </a:lnTo>
                  <a:lnTo>
                    <a:pt x="1261097" y="1443710"/>
                  </a:lnTo>
                  <a:lnTo>
                    <a:pt x="1255293" y="1431010"/>
                  </a:lnTo>
                  <a:lnTo>
                    <a:pt x="1255585" y="1418310"/>
                  </a:lnTo>
                  <a:lnTo>
                    <a:pt x="1255585" y="1405610"/>
                  </a:lnTo>
                  <a:lnTo>
                    <a:pt x="1245920" y="1380210"/>
                  </a:lnTo>
                  <a:lnTo>
                    <a:pt x="1234008" y="1380210"/>
                  </a:lnTo>
                  <a:lnTo>
                    <a:pt x="1235252" y="1367510"/>
                  </a:lnTo>
                  <a:lnTo>
                    <a:pt x="1242275" y="1354810"/>
                  </a:lnTo>
                  <a:lnTo>
                    <a:pt x="1238859" y="1329410"/>
                  </a:lnTo>
                  <a:lnTo>
                    <a:pt x="1235163" y="1316710"/>
                  </a:lnTo>
                  <a:lnTo>
                    <a:pt x="1222908" y="1316710"/>
                  </a:lnTo>
                  <a:lnTo>
                    <a:pt x="1216380" y="1304010"/>
                  </a:lnTo>
                  <a:lnTo>
                    <a:pt x="1209065" y="1291310"/>
                  </a:lnTo>
                  <a:lnTo>
                    <a:pt x="1230731" y="1265910"/>
                  </a:lnTo>
                  <a:lnTo>
                    <a:pt x="1238580" y="1253210"/>
                  </a:lnTo>
                  <a:close/>
                </a:path>
                <a:path w="1451610" h="3158490">
                  <a:moveTo>
                    <a:pt x="136728" y="1329410"/>
                  </a:moveTo>
                  <a:lnTo>
                    <a:pt x="131381" y="1329410"/>
                  </a:lnTo>
                  <a:lnTo>
                    <a:pt x="127685" y="1342110"/>
                  </a:lnTo>
                  <a:lnTo>
                    <a:pt x="139700" y="1354810"/>
                  </a:lnTo>
                  <a:lnTo>
                    <a:pt x="142468" y="1367510"/>
                  </a:lnTo>
                  <a:lnTo>
                    <a:pt x="138772" y="1380210"/>
                  </a:lnTo>
                  <a:lnTo>
                    <a:pt x="131597" y="1392910"/>
                  </a:lnTo>
                  <a:lnTo>
                    <a:pt x="143929" y="1405610"/>
                  </a:lnTo>
                  <a:lnTo>
                    <a:pt x="138772" y="1418310"/>
                  </a:lnTo>
                  <a:lnTo>
                    <a:pt x="151676" y="1431010"/>
                  </a:lnTo>
                  <a:lnTo>
                    <a:pt x="170053" y="1431010"/>
                  </a:lnTo>
                  <a:lnTo>
                    <a:pt x="154063" y="1418310"/>
                  </a:lnTo>
                  <a:lnTo>
                    <a:pt x="142316" y="1418310"/>
                  </a:lnTo>
                  <a:lnTo>
                    <a:pt x="147828" y="1405610"/>
                  </a:lnTo>
                  <a:lnTo>
                    <a:pt x="135280" y="1392910"/>
                  </a:lnTo>
                  <a:lnTo>
                    <a:pt x="147828" y="1367510"/>
                  </a:lnTo>
                  <a:lnTo>
                    <a:pt x="144119" y="1354810"/>
                  </a:lnTo>
                  <a:lnTo>
                    <a:pt x="132105" y="1342110"/>
                  </a:lnTo>
                  <a:lnTo>
                    <a:pt x="136728" y="1329410"/>
                  </a:lnTo>
                  <a:close/>
                </a:path>
                <a:path w="1451610" h="3158490">
                  <a:moveTo>
                    <a:pt x="93980" y="1177010"/>
                  </a:moveTo>
                  <a:lnTo>
                    <a:pt x="90297" y="1177010"/>
                  </a:lnTo>
                  <a:lnTo>
                    <a:pt x="96456" y="1189710"/>
                  </a:lnTo>
                  <a:lnTo>
                    <a:pt x="96164" y="1202410"/>
                  </a:lnTo>
                  <a:lnTo>
                    <a:pt x="108077" y="1215110"/>
                  </a:lnTo>
                  <a:lnTo>
                    <a:pt x="100152" y="1240510"/>
                  </a:lnTo>
                  <a:lnTo>
                    <a:pt x="99860" y="1253210"/>
                  </a:lnTo>
                  <a:lnTo>
                    <a:pt x="115608" y="1278610"/>
                  </a:lnTo>
                  <a:lnTo>
                    <a:pt x="135585" y="1304010"/>
                  </a:lnTo>
                  <a:lnTo>
                    <a:pt x="138772" y="1316710"/>
                  </a:lnTo>
                  <a:lnTo>
                    <a:pt x="142494" y="1329410"/>
                  </a:lnTo>
                  <a:lnTo>
                    <a:pt x="148132" y="1329410"/>
                  </a:lnTo>
                  <a:lnTo>
                    <a:pt x="144094" y="1316710"/>
                  </a:lnTo>
                  <a:lnTo>
                    <a:pt x="140423" y="1291310"/>
                  </a:lnTo>
                  <a:lnTo>
                    <a:pt x="119570" y="1265910"/>
                  </a:lnTo>
                  <a:lnTo>
                    <a:pt x="104419" y="1253210"/>
                  </a:lnTo>
                  <a:lnTo>
                    <a:pt x="105371" y="1240510"/>
                  </a:lnTo>
                  <a:lnTo>
                    <a:pt x="112471" y="1227810"/>
                  </a:lnTo>
                  <a:lnTo>
                    <a:pt x="112776" y="1215110"/>
                  </a:lnTo>
                  <a:lnTo>
                    <a:pt x="100863" y="1202410"/>
                  </a:lnTo>
                  <a:lnTo>
                    <a:pt x="101676" y="1189710"/>
                  </a:lnTo>
                  <a:lnTo>
                    <a:pt x="93980" y="1177010"/>
                  </a:lnTo>
                  <a:close/>
                </a:path>
                <a:path w="1451610" h="3158490">
                  <a:moveTo>
                    <a:pt x="1210525" y="999210"/>
                  </a:moveTo>
                  <a:lnTo>
                    <a:pt x="1208786" y="999210"/>
                  </a:lnTo>
                  <a:lnTo>
                    <a:pt x="1198714" y="1011910"/>
                  </a:lnTo>
                  <a:lnTo>
                    <a:pt x="1198295" y="1037310"/>
                  </a:lnTo>
                  <a:lnTo>
                    <a:pt x="1233995" y="1075410"/>
                  </a:lnTo>
                  <a:lnTo>
                    <a:pt x="1237157" y="1113510"/>
                  </a:lnTo>
                  <a:lnTo>
                    <a:pt x="1240853" y="1126210"/>
                  </a:lnTo>
                  <a:lnTo>
                    <a:pt x="1240912" y="1152184"/>
                  </a:lnTo>
                  <a:lnTo>
                    <a:pt x="1244549" y="1177010"/>
                  </a:lnTo>
                  <a:lnTo>
                    <a:pt x="1244523" y="1202410"/>
                  </a:lnTo>
                  <a:lnTo>
                    <a:pt x="1246378" y="1227810"/>
                  </a:lnTo>
                  <a:lnTo>
                    <a:pt x="1246378" y="1253210"/>
                  </a:lnTo>
                  <a:lnTo>
                    <a:pt x="1250492" y="1253210"/>
                  </a:lnTo>
                  <a:lnTo>
                    <a:pt x="1251889" y="1227810"/>
                  </a:lnTo>
                  <a:lnTo>
                    <a:pt x="1250035" y="1202410"/>
                  </a:lnTo>
                  <a:lnTo>
                    <a:pt x="1250035" y="1177010"/>
                  </a:lnTo>
                  <a:lnTo>
                    <a:pt x="1246398" y="1152184"/>
                  </a:lnTo>
                  <a:lnTo>
                    <a:pt x="1246339" y="1126210"/>
                  </a:lnTo>
                  <a:lnTo>
                    <a:pt x="1242606" y="1100810"/>
                  </a:lnTo>
                  <a:lnTo>
                    <a:pt x="1238923" y="1075410"/>
                  </a:lnTo>
                  <a:lnTo>
                    <a:pt x="1203236" y="1037310"/>
                  </a:lnTo>
                  <a:lnTo>
                    <a:pt x="1203807" y="1024610"/>
                  </a:lnTo>
                  <a:lnTo>
                    <a:pt x="1212634" y="1011910"/>
                  </a:lnTo>
                  <a:lnTo>
                    <a:pt x="1219873" y="1011910"/>
                  </a:lnTo>
                  <a:lnTo>
                    <a:pt x="1210525" y="999210"/>
                  </a:lnTo>
                  <a:close/>
                </a:path>
                <a:path w="1451610" h="3158490">
                  <a:moveTo>
                    <a:pt x="306465" y="1143236"/>
                  </a:moveTo>
                  <a:lnTo>
                    <a:pt x="308902" y="1151610"/>
                  </a:lnTo>
                  <a:lnTo>
                    <a:pt x="316509" y="1164310"/>
                  </a:lnTo>
                  <a:lnTo>
                    <a:pt x="316217" y="1177010"/>
                  </a:lnTo>
                  <a:lnTo>
                    <a:pt x="329209" y="1189710"/>
                  </a:lnTo>
                  <a:lnTo>
                    <a:pt x="353250" y="1189710"/>
                  </a:lnTo>
                  <a:lnTo>
                    <a:pt x="330073" y="1177010"/>
                  </a:lnTo>
                  <a:lnTo>
                    <a:pt x="318973" y="1177010"/>
                  </a:lnTo>
                  <a:lnTo>
                    <a:pt x="314392" y="1152184"/>
                  </a:lnTo>
                  <a:lnTo>
                    <a:pt x="314045" y="1151610"/>
                  </a:lnTo>
                  <a:lnTo>
                    <a:pt x="313944" y="1151244"/>
                  </a:lnTo>
                  <a:lnTo>
                    <a:pt x="306465" y="1143236"/>
                  </a:lnTo>
                  <a:close/>
                </a:path>
                <a:path w="1451610" h="3158490">
                  <a:moveTo>
                    <a:pt x="353142" y="1189589"/>
                  </a:moveTo>
                  <a:lnTo>
                    <a:pt x="353364" y="1189710"/>
                  </a:lnTo>
                  <a:lnTo>
                    <a:pt x="353142" y="1189589"/>
                  </a:lnTo>
                  <a:close/>
                </a:path>
                <a:path w="1451610" h="3158490">
                  <a:moveTo>
                    <a:pt x="341922" y="1177010"/>
                  </a:moveTo>
                  <a:lnTo>
                    <a:pt x="330073" y="1177010"/>
                  </a:lnTo>
                  <a:lnTo>
                    <a:pt x="353142" y="1189589"/>
                  </a:lnTo>
                  <a:lnTo>
                    <a:pt x="341922" y="1177010"/>
                  </a:lnTo>
                  <a:close/>
                </a:path>
                <a:path w="1451610" h="3158490">
                  <a:moveTo>
                    <a:pt x="116179" y="1011910"/>
                  </a:moveTo>
                  <a:lnTo>
                    <a:pt x="118643" y="1024610"/>
                  </a:lnTo>
                  <a:lnTo>
                    <a:pt x="114731" y="1037310"/>
                  </a:lnTo>
                  <a:lnTo>
                    <a:pt x="129273" y="1050010"/>
                  </a:lnTo>
                  <a:lnTo>
                    <a:pt x="141452" y="1050010"/>
                  </a:lnTo>
                  <a:lnTo>
                    <a:pt x="135077" y="1062710"/>
                  </a:lnTo>
                  <a:lnTo>
                    <a:pt x="138772" y="1075410"/>
                  </a:lnTo>
                  <a:lnTo>
                    <a:pt x="146456" y="1088110"/>
                  </a:lnTo>
                  <a:lnTo>
                    <a:pt x="149872" y="1100810"/>
                  </a:lnTo>
                  <a:lnTo>
                    <a:pt x="138696" y="1113510"/>
                  </a:lnTo>
                  <a:lnTo>
                    <a:pt x="138696" y="1138910"/>
                  </a:lnTo>
                  <a:lnTo>
                    <a:pt x="118783" y="1164310"/>
                  </a:lnTo>
                  <a:lnTo>
                    <a:pt x="111252" y="1177010"/>
                  </a:lnTo>
                  <a:lnTo>
                    <a:pt x="112852" y="1177010"/>
                  </a:lnTo>
                  <a:lnTo>
                    <a:pt x="123571" y="1164310"/>
                  </a:lnTo>
                  <a:lnTo>
                    <a:pt x="132689" y="1151610"/>
                  </a:lnTo>
                  <a:lnTo>
                    <a:pt x="143738" y="1138910"/>
                  </a:lnTo>
                  <a:lnTo>
                    <a:pt x="144208" y="1138910"/>
                  </a:lnTo>
                  <a:lnTo>
                    <a:pt x="144208" y="1113510"/>
                  </a:lnTo>
                  <a:lnTo>
                    <a:pt x="155181" y="1100810"/>
                  </a:lnTo>
                  <a:lnTo>
                    <a:pt x="155460" y="1100810"/>
                  </a:lnTo>
                  <a:lnTo>
                    <a:pt x="151523" y="1088110"/>
                  </a:lnTo>
                  <a:lnTo>
                    <a:pt x="143840" y="1075410"/>
                  </a:lnTo>
                  <a:lnTo>
                    <a:pt x="140423" y="1062710"/>
                  </a:lnTo>
                  <a:lnTo>
                    <a:pt x="144119" y="1037310"/>
                  </a:lnTo>
                  <a:lnTo>
                    <a:pt x="118491" y="1037310"/>
                  </a:lnTo>
                  <a:lnTo>
                    <a:pt x="123786" y="1024610"/>
                  </a:lnTo>
                  <a:lnTo>
                    <a:pt x="116179" y="1011910"/>
                  </a:lnTo>
                  <a:close/>
                </a:path>
                <a:path w="1451610" h="3158490">
                  <a:moveTo>
                    <a:pt x="301481" y="1117280"/>
                  </a:moveTo>
                  <a:lnTo>
                    <a:pt x="297815" y="1138910"/>
                  </a:lnTo>
                  <a:lnTo>
                    <a:pt x="309638" y="1164310"/>
                  </a:lnTo>
                  <a:lnTo>
                    <a:pt x="305181" y="1177010"/>
                  </a:lnTo>
                  <a:lnTo>
                    <a:pt x="316217" y="1177010"/>
                  </a:lnTo>
                  <a:lnTo>
                    <a:pt x="316509" y="1164310"/>
                  </a:lnTo>
                  <a:lnTo>
                    <a:pt x="308902" y="1151610"/>
                  </a:lnTo>
                  <a:lnTo>
                    <a:pt x="306465" y="1143236"/>
                  </a:lnTo>
                  <a:lnTo>
                    <a:pt x="302425" y="1138910"/>
                  </a:lnTo>
                  <a:lnTo>
                    <a:pt x="306857" y="1126210"/>
                  </a:lnTo>
                  <a:lnTo>
                    <a:pt x="306877" y="1123377"/>
                  </a:lnTo>
                  <a:lnTo>
                    <a:pt x="301481" y="1117280"/>
                  </a:lnTo>
                  <a:close/>
                </a:path>
                <a:path w="1451610" h="3158490">
                  <a:moveTo>
                    <a:pt x="314392" y="1152184"/>
                  </a:moveTo>
                  <a:lnTo>
                    <a:pt x="318973" y="1177010"/>
                  </a:lnTo>
                  <a:lnTo>
                    <a:pt x="330073" y="1177010"/>
                  </a:lnTo>
                  <a:lnTo>
                    <a:pt x="321729" y="1164310"/>
                  </a:lnTo>
                  <a:lnTo>
                    <a:pt x="314392" y="1152184"/>
                  </a:lnTo>
                  <a:close/>
                </a:path>
                <a:path w="1451610" h="3158490">
                  <a:moveTo>
                    <a:pt x="313944" y="1151244"/>
                  </a:moveTo>
                  <a:lnTo>
                    <a:pt x="314045" y="1151610"/>
                  </a:lnTo>
                  <a:lnTo>
                    <a:pt x="314392" y="1152184"/>
                  </a:lnTo>
                  <a:lnTo>
                    <a:pt x="314286" y="1151610"/>
                  </a:lnTo>
                  <a:lnTo>
                    <a:pt x="313944" y="1151244"/>
                  </a:lnTo>
                  <a:close/>
                </a:path>
                <a:path w="1451610" h="3158490">
                  <a:moveTo>
                    <a:pt x="158915" y="1113510"/>
                  </a:moveTo>
                  <a:lnTo>
                    <a:pt x="156248" y="1113510"/>
                  </a:lnTo>
                  <a:lnTo>
                    <a:pt x="157264" y="1126210"/>
                  </a:lnTo>
                  <a:lnTo>
                    <a:pt x="157187" y="1138910"/>
                  </a:lnTo>
                  <a:lnTo>
                    <a:pt x="160972" y="1151610"/>
                  </a:lnTo>
                  <a:lnTo>
                    <a:pt x="157289" y="1138910"/>
                  </a:lnTo>
                  <a:lnTo>
                    <a:pt x="160972" y="1126210"/>
                  </a:lnTo>
                  <a:lnTo>
                    <a:pt x="160327" y="1118251"/>
                  </a:lnTo>
                  <a:lnTo>
                    <a:pt x="158915" y="1113510"/>
                  </a:lnTo>
                  <a:close/>
                </a:path>
                <a:path w="1451610" h="3158490">
                  <a:moveTo>
                    <a:pt x="160327" y="1118251"/>
                  </a:moveTo>
                  <a:lnTo>
                    <a:pt x="160972" y="1126210"/>
                  </a:lnTo>
                  <a:lnTo>
                    <a:pt x="157289" y="1138910"/>
                  </a:lnTo>
                  <a:lnTo>
                    <a:pt x="160972" y="1151610"/>
                  </a:lnTo>
                  <a:lnTo>
                    <a:pt x="162623" y="1138910"/>
                  </a:lnTo>
                  <a:lnTo>
                    <a:pt x="162699" y="1126210"/>
                  </a:lnTo>
                  <a:lnTo>
                    <a:pt x="160327" y="1118251"/>
                  </a:lnTo>
                  <a:close/>
                </a:path>
                <a:path w="1451610" h="3158490">
                  <a:moveTo>
                    <a:pt x="306913" y="1118169"/>
                  </a:moveTo>
                  <a:lnTo>
                    <a:pt x="306877" y="1123377"/>
                  </a:lnTo>
                  <a:lnTo>
                    <a:pt x="309384" y="1126210"/>
                  </a:lnTo>
                  <a:lnTo>
                    <a:pt x="305206" y="1138910"/>
                  </a:lnTo>
                  <a:lnTo>
                    <a:pt x="306465" y="1143236"/>
                  </a:lnTo>
                  <a:lnTo>
                    <a:pt x="313944" y="1151244"/>
                  </a:lnTo>
                  <a:lnTo>
                    <a:pt x="310553" y="1138910"/>
                  </a:lnTo>
                  <a:lnTo>
                    <a:pt x="314223" y="1126210"/>
                  </a:lnTo>
                  <a:lnTo>
                    <a:pt x="306913" y="1118169"/>
                  </a:lnTo>
                  <a:close/>
                </a:path>
                <a:path w="1451610" h="3158490">
                  <a:moveTo>
                    <a:pt x="160001" y="1114220"/>
                  </a:moveTo>
                  <a:lnTo>
                    <a:pt x="160327" y="1118251"/>
                  </a:lnTo>
                  <a:lnTo>
                    <a:pt x="162699" y="1126210"/>
                  </a:lnTo>
                  <a:lnTo>
                    <a:pt x="162623" y="1138910"/>
                  </a:lnTo>
                  <a:lnTo>
                    <a:pt x="166293" y="1126210"/>
                  </a:lnTo>
                  <a:lnTo>
                    <a:pt x="163487" y="1116498"/>
                  </a:lnTo>
                  <a:lnTo>
                    <a:pt x="160001" y="1114220"/>
                  </a:lnTo>
                  <a:close/>
                </a:path>
                <a:path w="1451610" h="3158490">
                  <a:moveTo>
                    <a:pt x="162623" y="1113510"/>
                  </a:moveTo>
                  <a:lnTo>
                    <a:pt x="163487" y="1116498"/>
                  </a:lnTo>
                  <a:lnTo>
                    <a:pt x="178346" y="1126210"/>
                  </a:lnTo>
                  <a:lnTo>
                    <a:pt x="182041" y="1126210"/>
                  </a:lnTo>
                  <a:lnTo>
                    <a:pt x="162623" y="1113510"/>
                  </a:lnTo>
                  <a:close/>
                </a:path>
                <a:path w="1451610" h="3158490">
                  <a:moveTo>
                    <a:pt x="174828" y="1113510"/>
                  </a:moveTo>
                  <a:lnTo>
                    <a:pt x="162623" y="1113510"/>
                  </a:lnTo>
                  <a:lnTo>
                    <a:pt x="182041" y="1126210"/>
                  </a:lnTo>
                  <a:lnTo>
                    <a:pt x="192405" y="1126210"/>
                  </a:lnTo>
                  <a:lnTo>
                    <a:pt x="174828" y="1113510"/>
                  </a:lnTo>
                  <a:close/>
                </a:path>
                <a:path w="1451610" h="3158490">
                  <a:moveTo>
                    <a:pt x="188912" y="1113510"/>
                  </a:moveTo>
                  <a:lnTo>
                    <a:pt x="174828" y="1113510"/>
                  </a:lnTo>
                  <a:lnTo>
                    <a:pt x="192405" y="1126210"/>
                  </a:lnTo>
                  <a:lnTo>
                    <a:pt x="188912" y="1113510"/>
                  </a:lnTo>
                  <a:close/>
                </a:path>
                <a:path w="1451610" h="3158490">
                  <a:moveTo>
                    <a:pt x="203259" y="1056484"/>
                  </a:moveTo>
                  <a:lnTo>
                    <a:pt x="196989" y="1062710"/>
                  </a:lnTo>
                  <a:lnTo>
                    <a:pt x="196682" y="1066706"/>
                  </a:lnTo>
                  <a:lnTo>
                    <a:pt x="198552" y="1079562"/>
                  </a:lnTo>
                  <a:lnTo>
                    <a:pt x="203784" y="1088110"/>
                  </a:lnTo>
                  <a:lnTo>
                    <a:pt x="195809" y="1101679"/>
                  </a:lnTo>
                  <a:lnTo>
                    <a:pt x="188912" y="1113510"/>
                  </a:lnTo>
                  <a:lnTo>
                    <a:pt x="192405" y="1126210"/>
                  </a:lnTo>
                  <a:lnTo>
                    <a:pt x="192900" y="1126210"/>
                  </a:lnTo>
                  <a:lnTo>
                    <a:pt x="194646" y="1120887"/>
                  </a:lnTo>
                  <a:lnTo>
                    <a:pt x="194056" y="1113510"/>
                  </a:lnTo>
                  <a:lnTo>
                    <a:pt x="201231" y="1100810"/>
                  </a:lnTo>
                  <a:lnTo>
                    <a:pt x="205130" y="1088110"/>
                  </a:lnTo>
                  <a:lnTo>
                    <a:pt x="203983" y="1080198"/>
                  </a:lnTo>
                  <a:lnTo>
                    <a:pt x="201168" y="1075410"/>
                  </a:lnTo>
                  <a:lnTo>
                    <a:pt x="201420" y="1066706"/>
                  </a:lnTo>
                  <a:lnTo>
                    <a:pt x="201447" y="1062710"/>
                  </a:lnTo>
                  <a:lnTo>
                    <a:pt x="203259" y="1056484"/>
                  </a:lnTo>
                  <a:close/>
                </a:path>
                <a:path w="1451610" h="3158490">
                  <a:moveTo>
                    <a:pt x="194646" y="1120887"/>
                  </a:moveTo>
                  <a:lnTo>
                    <a:pt x="192900" y="1126210"/>
                  </a:lnTo>
                  <a:lnTo>
                    <a:pt x="195072" y="1126210"/>
                  </a:lnTo>
                  <a:lnTo>
                    <a:pt x="194646" y="1120887"/>
                  </a:lnTo>
                  <a:close/>
                </a:path>
                <a:path w="1451610" h="3158490">
                  <a:moveTo>
                    <a:pt x="291965" y="1095314"/>
                  </a:moveTo>
                  <a:lnTo>
                    <a:pt x="288848" y="1100810"/>
                  </a:lnTo>
                  <a:lnTo>
                    <a:pt x="289485" y="1101679"/>
                  </a:lnTo>
                  <a:lnTo>
                    <a:pt x="302120" y="1113510"/>
                  </a:lnTo>
                  <a:lnTo>
                    <a:pt x="301481" y="1117280"/>
                  </a:lnTo>
                  <a:lnTo>
                    <a:pt x="306877" y="1123377"/>
                  </a:lnTo>
                  <a:lnTo>
                    <a:pt x="306913" y="1118169"/>
                  </a:lnTo>
                  <a:lnTo>
                    <a:pt x="302679" y="1113510"/>
                  </a:lnTo>
                  <a:lnTo>
                    <a:pt x="294108" y="1101557"/>
                  </a:lnTo>
                  <a:lnTo>
                    <a:pt x="293306" y="1100810"/>
                  </a:lnTo>
                  <a:lnTo>
                    <a:pt x="291965" y="1095314"/>
                  </a:lnTo>
                  <a:close/>
                </a:path>
                <a:path w="1451610" h="3158490">
                  <a:moveTo>
                    <a:pt x="201231" y="1100810"/>
                  </a:moveTo>
                  <a:lnTo>
                    <a:pt x="194056" y="1113510"/>
                  </a:lnTo>
                  <a:lnTo>
                    <a:pt x="194646" y="1120887"/>
                  </a:lnTo>
                  <a:lnTo>
                    <a:pt x="201231" y="1100810"/>
                  </a:lnTo>
                  <a:close/>
                </a:path>
                <a:path w="1451610" h="3158490">
                  <a:moveTo>
                    <a:pt x="294108" y="1101557"/>
                  </a:moveTo>
                  <a:lnTo>
                    <a:pt x="302679" y="1113510"/>
                  </a:lnTo>
                  <a:lnTo>
                    <a:pt x="306913" y="1118169"/>
                  </a:lnTo>
                  <a:lnTo>
                    <a:pt x="306946" y="1113510"/>
                  </a:lnTo>
                  <a:lnTo>
                    <a:pt x="294108" y="1101557"/>
                  </a:lnTo>
                  <a:close/>
                </a:path>
                <a:path w="1451610" h="3158490">
                  <a:moveTo>
                    <a:pt x="289485" y="1101679"/>
                  </a:moveTo>
                  <a:lnTo>
                    <a:pt x="298145" y="1113510"/>
                  </a:lnTo>
                  <a:lnTo>
                    <a:pt x="301481" y="1117280"/>
                  </a:lnTo>
                  <a:lnTo>
                    <a:pt x="302120" y="1113510"/>
                  </a:lnTo>
                  <a:lnTo>
                    <a:pt x="289485" y="1101679"/>
                  </a:lnTo>
                  <a:close/>
                </a:path>
                <a:path w="1451610" h="3158490">
                  <a:moveTo>
                    <a:pt x="162623" y="1113510"/>
                  </a:moveTo>
                  <a:lnTo>
                    <a:pt x="159943" y="1113510"/>
                  </a:lnTo>
                  <a:lnTo>
                    <a:pt x="160001" y="1114220"/>
                  </a:lnTo>
                  <a:lnTo>
                    <a:pt x="163487" y="1116498"/>
                  </a:lnTo>
                  <a:lnTo>
                    <a:pt x="162623" y="1113510"/>
                  </a:lnTo>
                  <a:close/>
                </a:path>
                <a:path w="1451610" h="3158490">
                  <a:moveTo>
                    <a:pt x="159943" y="1113510"/>
                  </a:moveTo>
                  <a:lnTo>
                    <a:pt x="158915" y="1113510"/>
                  </a:lnTo>
                  <a:lnTo>
                    <a:pt x="160001" y="1114220"/>
                  </a:lnTo>
                  <a:lnTo>
                    <a:pt x="159943" y="1113510"/>
                  </a:lnTo>
                  <a:close/>
                </a:path>
                <a:path w="1451610" h="3158490">
                  <a:moveTo>
                    <a:pt x="198552" y="1079562"/>
                  </a:moveTo>
                  <a:lnTo>
                    <a:pt x="199796" y="1088110"/>
                  </a:lnTo>
                  <a:lnTo>
                    <a:pt x="196126" y="1100810"/>
                  </a:lnTo>
                  <a:lnTo>
                    <a:pt x="188912" y="1113510"/>
                  </a:lnTo>
                  <a:lnTo>
                    <a:pt x="196316" y="1100810"/>
                  </a:lnTo>
                  <a:lnTo>
                    <a:pt x="203784" y="1088110"/>
                  </a:lnTo>
                  <a:lnTo>
                    <a:pt x="198552" y="1079562"/>
                  </a:lnTo>
                  <a:close/>
                </a:path>
                <a:path w="1451610" h="3158490">
                  <a:moveTo>
                    <a:pt x="275577" y="999210"/>
                  </a:moveTo>
                  <a:lnTo>
                    <a:pt x="273342" y="999210"/>
                  </a:lnTo>
                  <a:lnTo>
                    <a:pt x="277672" y="1011910"/>
                  </a:lnTo>
                  <a:lnTo>
                    <a:pt x="292989" y="1024610"/>
                  </a:lnTo>
                  <a:lnTo>
                    <a:pt x="297903" y="1037310"/>
                  </a:lnTo>
                  <a:lnTo>
                    <a:pt x="285953" y="1050010"/>
                  </a:lnTo>
                  <a:lnTo>
                    <a:pt x="288556" y="1062710"/>
                  </a:lnTo>
                  <a:lnTo>
                    <a:pt x="298145" y="1075410"/>
                  </a:lnTo>
                  <a:lnTo>
                    <a:pt x="285597" y="1088110"/>
                  </a:lnTo>
                  <a:lnTo>
                    <a:pt x="288556" y="1100810"/>
                  </a:lnTo>
                  <a:lnTo>
                    <a:pt x="289485" y="1101679"/>
                  </a:lnTo>
                  <a:lnTo>
                    <a:pt x="288848" y="1100810"/>
                  </a:lnTo>
                  <a:lnTo>
                    <a:pt x="291965" y="1095314"/>
                  </a:lnTo>
                  <a:lnTo>
                    <a:pt x="290207" y="1088110"/>
                  </a:lnTo>
                  <a:lnTo>
                    <a:pt x="301336" y="1076542"/>
                  </a:lnTo>
                  <a:lnTo>
                    <a:pt x="301853" y="1075410"/>
                  </a:lnTo>
                  <a:lnTo>
                    <a:pt x="301228" y="1073694"/>
                  </a:lnTo>
                  <a:lnTo>
                    <a:pt x="293573" y="1062710"/>
                  </a:lnTo>
                  <a:lnTo>
                    <a:pt x="290207" y="1050010"/>
                  </a:lnTo>
                  <a:lnTo>
                    <a:pt x="302069" y="1037310"/>
                  </a:lnTo>
                  <a:lnTo>
                    <a:pt x="297510" y="1024610"/>
                  </a:lnTo>
                  <a:lnTo>
                    <a:pt x="282079" y="1011910"/>
                  </a:lnTo>
                  <a:lnTo>
                    <a:pt x="279879" y="1003778"/>
                  </a:lnTo>
                  <a:lnTo>
                    <a:pt x="275577" y="999210"/>
                  </a:lnTo>
                  <a:close/>
                </a:path>
                <a:path w="1451610" h="3158490">
                  <a:moveTo>
                    <a:pt x="306514" y="1037310"/>
                  </a:moveTo>
                  <a:lnTo>
                    <a:pt x="304177" y="1037310"/>
                  </a:lnTo>
                  <a:lnTo>
                    <a:pt x="292608" y="1050010"/>
                  </a:lnTo>
                  <a:lnTo>
                    <a:pt x="301228" y="1073694"/>
                  </a:lnTo>
                  <a:lnTo>
                    <a:pt x="302425" y="1075410"/>
                  </a:lnTo>
                  <a:lnTo>
                    <a:pt x="301336" y="1076542"/>
                  </a:lnTo>
                  <a:lnTo>
                    <a:pt x="296049" y="1088110"/>
                  </a:lnTo>
                  <a:lnTo>
                    <a:pt x="291965" y="1095314"/>
                  </a:lnTo>
                  <a:lnTo>
                    <a:pt x="293306" y="1100810"/>
                  </a:lnTo>
                  <a:lnTo>
                    <a:pt x="294108" y="1101557"/>
                  </a:lnTo>
                  <a:lnTo>
                    <a:pt x="293573" y="1100810"/>
                  </a:lnTo>
                  <a:lnTo>
                    <a:pt x="306755" y="1075410"/>
                  </a:lnTo>
                  <a:lnTo>
                    <a:pt x="297268" y="1050010"/>
                  </a:lnTo>
                  <a:lnTo>
                    <a:pt x="306514" y="1037310"/>
                  </a:lnTo>
                  <a:close/>
                </a:path>
                <a:path w="1451610" h="3158490">
                  <a:moveTo>
                    <a:pt x="203983" y="1080198"/>
                  </a:moveTo>
                  <a:lnTo>
                    <a:pt x="205130" y="1088110"/>
                  </a:lnTo>
                  <a:lnTo>
                    <a:pt x="201231" y="1100810"/>
                  </a:lnTo>
                  <a:lnTo>
                    <a:pt x="208635" y="1088110"/>
                  </a:lnTo>
                  <a:lnTo>
                    <a:pt x="203983" y="1080198"/>
                  </a:lnTo>
                  <a:close/>
                </a:path>
                <a:path w="1451610" h="3158490">
                  <a:moveTo>
                    <a:pt x="201521" y="1063221"/>
                  </a:moveTo>
                  <a:lnTo>
                    <a:pt x="201168" y="1075410"/>
                  </a:lnTo>
                  <a:lnTo>
                    <a:pt x="203983" y="1080198"/>
                  </a:lnTo>
                  <a:lnTo>
                    <a:pt x="201521" y="1063221"/>
                  </a:lnTo>
                  <a:close/>
                </a:path>
                <a:path w="1451610" h="3158490">
                  <a:moveTo>
                    <a:pt x="196682" y="1066706"/>
                  </a:moveTo>
                  <a:lnTo>
                    <a:pt x="196011" y="1075410"/>
                  </a:lnTo>
                  <a:lnTo>
                    <a:pt x="198552" y="1079562"/>
                  </a:lnTo>
                  <a:lnTo>
                    <a:pt x="196682" y="1066706"/>
                  </a:lnTo>
                  <a:close/>
                </a:path>
                <a:path w="1451610" h="3158490">
                  <a:moveTo>
                    <a:pt x="301228" y="1073694"/>
                  </a:moveTo>
                  <a:lnTo>
                    <a:pt x="301853" y="1075410"/>
                  </a:lnTo>
                  <a:lnTo>
                    <a:pt x="301336" y="1076542"/>
                  </a:lnTo>
                  <a:lnTo>
                    <a:pt x="302425" y="1075410"/>
                  </a:lnTo>
                  <a:lnTo>
                    <a:pt x="301228" y="1073694"/>
                  </a:lnTo>
                  <a:close/>
                </a:path>
                <a:path w="1451610" h="3158490">
                  <a:moveTo>
                    <a:pt x="218141" y="1040593"/>
                  </a:moveTo>
                  <a:lnTo>
                    <a:pt x="201726" y="1050010"/>
                  </a:lnTo>
                  <a:lnTo>
                    <a:pt x="196100" y="1062710"/>
                  </a:lnTo>
                  <a:lnTo>
                    <a:pt x="196682" y="1066706"/>
                  </a:lnTo>
                  <a:lnTo>
                    <a:pt x="196989" y="1062710"/>
                  </a:lnTo>
                  <a:lnTo>
                    <a:pt x="203259" y="1056484"/>
                  </a:lnTo>
                  <a:lnTo>
                    <a:pt x="205143" y="1050010"/>
                  </a:lnTo>
                  <a:lnTo>
                    <a:pt x="209778" y="1050010"/>
                  </a:lnTo>
                  <a:lnTo>
                    <a:pt x="218141" y="1040593"/>
                  </a:lnTo>
                  <a:close/>
                </a:path>
                <a:path w="1451610" h="3158490">
                  <a:moveTo>
                    <a:pt x="225816" y="1013014"/>
                  </a:moveTo>
                  <a:lnTo>
                    <a:pt x="227533" y="1024610"/>
                  </a:lnTo>
                  <a:lnTo>
                    <a:pt x="223862" y="1037310"/>
                  </a:lnTo>
                  <a:lnTo>
                    <a:pt x="218141" y="1040593"/>
                  </a:lnTo>
                  <a:lnTo>
                    <a:pt x="209778" y="1050010"/>
                  </a:lnTo>
                  <a:lnTo>
                    <a:pt x="203259" y="1056484"/>
                  </a:lnTo>
                  <a:lnTo>
                    <a:pt x="201447" y="1062710"/>
                  </a:lnTo>
                  <a:lnTo>
                    <a:pt x="201521" y="1063221"/>
                  </a:lnTo>
                  <a:lnTo>
                    <a:pt x="201536" y="1062710"/>
                  </a:lnTo>
                  <a:lnTo>
                    <a:pt x="213499" y="1050010"/>
                  </a:lnTo>
                  <a:lnTo>
                    <a:pt x="224751" y="1037310"/>
                  </a:lnTo>
                  <a:lnTo>
                    <a:pt x="228460" y="1037310"/>
                  </a:lnTo>
                  <a:lnTo>
                    <a:pt x="232867" y="1024610"/>
                  </a:lnTo>
                  <a:lnTo>
                    <a:pt x="231088" y="1018476"/>
                  </a:lnTo>
                  <a:lnTo>
                    <a:pt x="225816" y="1013014"/>
                  </a:lnTo>
                  <a:close/>
                </a:path>
                <a:path w="1451610" h="3158490">
                  <a:moveTo>
                    <a:pt x="319984" y="1049794"/>
                  </a:moveTo>
                  <a:lnTo>
                    <a:pt x="320001" y="1050010"/>
                  </a:lnTo>
                  <a:lnTo>
                    <a:pt x="332905" y="1062710"/>
                  </a:lnTo>
                  <a:lnTo>
                    <a:pt x="319984" y="1049794"/>
                  </a:lnTo>
                  <a:close/>
                </a:path>
                <a:path w="1451610" h="3158490">
                  <a:moveTo>
                    <a:pt x="319166" y="1039698"/>
                  </a:moveTo>
                  <a:lnTo>
                    <a:pt x="319984" y="1049794"/>
                  </a:lnTo>
                  <a:lnTo>
                    <a:pt x="332905" y="1062710"/>
                  </a:lnTo>
                  <a:lnTo>
                    <a:pt x="319166" y="1039698"/>
                  </a:lnTo>
                  <a:close/>
                </a:path>
                <a:path w="1451610" h="3158490">
                  <a:moveTo>
                    <a:pt x="321652" y="1037310"/>
                  </a:moveTo>
                  <a:lnTo>
                    <a:pt x="318973" y="1037310"/>
                  </a:lnTo>
                  <a:lnTo>
                    <a:pt x="319166" y="1039698"/>
                  </a:lnTo>
                  <a:lnTo>
                    <a:pt x="332905" y="1062710"/>
                  </a:lnTo>
                  <a:lnTo>
                    <a:pt x="321652" y="1037310"/>
                  </a:lnTo>
                  <a:close/>
                </a:path>
                <a:path w="1451610" h="3158490">
                  <a:moveTo>
                    <a:pt x="228460" y="1037310"/>
                  </a:moveTo>
                  <a:lnTo>
                    <a:pt x="224751" y="1037310"/>
                  </a:lnTo>
                  <a:lnTo>
                    <a:pt x="213499" y="1050010"/>
                  </a:lnTo>
                  <a:lnTo>
                    <a:pt x="217360" y="1050010"/>
                  </a:lnTo>
                  <a:lnTo>
                    <a:pt x="228460" y="1037310"/>
                  </a:lnTo>
                  <a:close/>
                </a:path>
                <a:path w="1451610" h="3158490">
                  <a:moveTo>
                    <a:pt x="1060461" y="962293"/>
                  </a:moveTo>
                  <a:lnTo>
                    <a:pt x="1049324" y="973810"/>
                  </a:lnTo>
                  <a:lnTo>
                    <a:pt x="1048730" y="983093"/>
                  </a:lnTo>
                  <a:lnTo>
                    <a:pt x="1048623" y="999580"/>
                  </a:lnTo>
                  <a:lnTo>
                    <a:pt x="1050158" y="1004652"/>
                  </a:lnTo>
                  <a:lnTo>
                    <a:pt x="1057148" y="1011910"/>
                  </a:lnTo>
                  <a:lnTo>
                    <a:pt x="1055974" y="1023881"/>
                  </a:lnTo>
                  <a:lnTo>
                    <a:pt x="1056195" y="1024610"/>
                  </a:lnTo>
                  <a:lnTo>
                    <a:pt x="1071613" y="1024610"/>
                  </a:lnTo>
                  <a:lnTo>
                    <a:pt x="1068844" y="1037310"/>
                  </a:lnTo>
                  <a:lnTo>
                    <a:pt x="1080947" y="1050010"/>
                  </a:lnTo>
                  <a:lnTo>
                    <a:pt x="1073365" y="1037310"/>
                  </a:lnTo>
                  <a:lnTo>
                    <a:pt x="1074369" y="1024610"/>
                  </a:lnTo>
                  <a:lnTo>
                    <a:pt x="1058659" y="1011910"/>
                  </a:lnTo>
                  <a:lnTo>
                    <a:pt x="1053731" y="999210"/>
                  </a:lnTo>
                  <a:lnTo>
                    <a:pt x="1049083" y="999210"/>
                  </a:lnTo>
                  <a:lnTo>
                    <a:pt x="1054023" y="973810"/>
                  </a:lnTo>
                  <a:lnTo>
                    <a:pt x="1060461" y="962293"/>
                  </a:lnTo>
                  <a:close/>
                </a:path>
                <a:path w="1451610" h="3158490">
                  <a:moveTo>
                    <a:pt x="317741" y="1037310"/>
                  </a:moveTo>
                  <a:lnTo>
                    <a:pt x="306514" y="1037310"/>
                  </a:lnTo>
                  <a:lnTo>
                    <a:pt x="319984" y="1049794"/>
                  </a:lnTo>
                  <a:lnTo>
                    <a:pt x="319166" y="1039698"/>
                  </a:lnTo>
                  <a:lnTo>
                    <a:pt x="317741" y="1037310"/>
                  </a:lnTo>
                  <a:close/>
                </a:path>
                <a:path w="1451610" h="3158490">
                  <a:moveTo>
                    <a:pt x="190068" y="973810"/>
                  </a:moveTo>
                  <a:lnTo>
                    <a:pt x="175234" y="973810"/>
                  </a:lnTo>
                  <a:lnTo>
                    <a:pt x="192684" y="999210"/>
                  </a:lnTo>
                  <a:lnTo>
                    <a:pt x="204647" y="999210"/>
                  </a:lnTo>
                  <a:lnTo>
                    <a:pt x="209143" y="1011910"/>
                  </a:lnTo>
                  <a:lnTo>
                    <a:pt x="221957" y="1024610"/>
                  </a:lnTo>
                  <a:lnTo>
                    <a:pt x="221056" y="1037310"/>
                  </a:lnTo>
                  <a:lnTo>
                    <a:pt x="218141" y="1040593"/>
                  </a:lnTo>
                  <a:lnTo>
                    <a:pt x="223862" y="1037310"/>
                  </a:lnTo>
                  <a:lnTo>
                    <a:pt x="227533" y="1024610"/>
                  </a:lnTo>
                  <a:lnTo>
                    <a:pt x="225816" y="1013014"/>
                  </a:lnTo>
                  <a:lnTo>
                    <a:pt x="224751" y="1011910"/>
                  </a:lnTo>
                  <a:lnTo>
                    <a:pt x="212585" y="1011910"/>
                  </a:lnTo>
                  <a:lnTo>
                    <a:pt x="208749" y="999210"/>
                  </a:lnTo>
                  <a:lnTo>
                    <a:pt x="196596" y="986510"/>
                  </a:lnTo>
                  <a:lnTo>
                    <a:pt x="196011" y="986510"/>
                  </a:lnTo>
                  <a:lnTo>
                    <a:pt x="196271" y="985879"/>
                  </a:lnTo>
                  <a:lnTo>
                    <a:pt x="190068" y="973810"/>
                  </a:lnTo>
                  <a:close/>
                </a:path>
                <a:path w="1451610" h="3158490">
                  <a:moveTo>
                    <a:pt x="60083" y="1011910"/>
                  </a:moveTo>
                  <a:lnTo>
                    <a:pt x="83375" y="1037310"/>
                  </a:lnTo>
                  <a:lnTo>
                    <a:pt x="95224" y="1037310"/>
                  </a:lnTo>
                  <a:lnTo>
                    <a:pt x="107835" y="1024610"/>
                  </a:lnTo>
                  <a:lnTo>
                    <a:pt x="71932" y="1024610"/>
                  </a:lnTo>
                  <a:lnTo>
                    <a:pt x="60083" y="1011910"/>
                  </a:lnTo>
                  <a:close/>
                </a:path>
                <a:path w="1451610" h="3158490">
                  <a:moveTo>
                    <a:pt x="231088" y="1018476"/>
                  </a:moveTo>
                  <a:lnTo>
                    <a:pt x="232867" y="1024610"/>
                  </a:lnTo>
                  <a:lnTo>
                    <a:pt x="228460" y="1037310"/>
                  </a:lnTo>
                  <a:lnTo>
                    <a:pt x="236931" y="1037310"/>
                  </a:lnTo>
                  <a:lnTo>
                    <a:pt x="237007" y="1024610"/>
                  </a:lnTo>
                  <a:lnTo>
                    <a:pt x="231088" y="1018476"/>
                  </a:lnTo>
                  <a:close/>
                </a:path>
                <a:path w="1451610" h="3158490">
                  <a:moveTo>
                    <a:pt x="245886" y="1036720"/>
                  </a:moveTo>
                  <a:lnTo>
                    <a:pt x="246024" y="1037310"/>
                  </a:lnTo>
                  <a:lnTo>
                    <a:pt x="246240" y="1037310"/>
                  </a:lnTo>
                  <a:lnTo>
                    <a:pt x="245886" y="1036720"/>
                  </a:lnTo>
                  <a:close/>
                </a:path>
                <a:path w="1451610" h="3158490">
                  <a:moveTo>
                    <a:pt x="257619" y="999210"/>
                  </a:moveTo>
                  <a:lnTo>
                    <a:pt x="243484" y="999210"/>
                  </a:lnTo>
                  <a:lnTo>
                    <a:pt x="232397" y="1011910"/>
                  </a:lnTo>
                  <a:lnTo>
                    <a:pt x="243065" y="1024610"/>
                  </a:lnTo>
                  <a:lnTo>
                    <a:pt x="245886" y="1036720"/>
                  </a:lnTo>
                  <a:lnTo>
                    <a:pt x="246240" y="1037310"/>
                  </a:lnTo>
                  <a:lnTo>
                    <a:pt x="246852" y="1031894"/>
                  </a:lnTo>
                  <a:lnTo>
                    <a:pt x="243763" y="1024610"/>
                  </a:lnTo>
                  <a:lnTo>
                    <a:pt x="242132" y="1018656"/>
                  </a:lnTo>
                  <a:lnTo>
                    <a:pt x="235851" y="1011910"/>
                  </a:lnTo>
                  <a:lnTo>
                    <a:pt x="257619" y="999210"/>
                  </a:lnTo>
                  <a:close/>
                </a:path>
                <a:path w="1451610" h="3158490">
                  <a:moveTo>
                    <a:pt x="246852" y="1031894"/>
                  </a:moveTo>
                  <a:lnTo>
                    <a:pt x="246240" y="1037310"/>
                  </a:lnTo>
                  <a:lnTo>
                    <a:pt x="249148" y="1037310"/>
                  </a:lnTo>
                  <a:lnTo>
                    <a:pt x="246852" y="1031894"/>
                  </a:lnTo>
                  <a:close/>
                </a:path>
                <a:path w="1451610" h="3158490">
                  <a:moveTo>
                    <a:pt x="290216" y="999580"/>
                  </a:moveTo>
                  <a:lnTo>
                    <a:pt x="288263" y="1008578"/>
                  </a:lnTo>
                  <a:lnTo>
                    <a:pt x="292468" y="1011910"/>
                  </a:lnTo>
                  <a:lnTo>
                    <a:pt x="301853" y="1024610"/>
                  </a:lnTo>
                  <a:lnTo>
                    <a:pt x="305231" y="1037310"/>
                  </a:lnTo>
                  <a:lnTo>
                    <a:pt x="307873" y="1037310"/>
                  </a:lnTo>
                  <a:lnTo>
                    <a:pt x="297268" y="1011910"/>
                  </a:lnTo>
                  <a:lnTo>
                    <a:pt x="290216" y="999580"/>
                  </a:lnTo>
                  <a:close/>
                </a:path>
                <a:path w="1451610" h="3158490">
                  <a:moveTo>
                    <a:pt x="232397" y="1011910"/>
                  </a:moveTo>
                  <a:lnTo>
                    <a:pt x="229184" y="1011910"/>
                  </a:lnTo>
                  <a:lnTo>
                    <a:pt x="238633" y="1024610"/>
                  </a:lnTo>
                  <a:lnTo>
                    <a:pt x="245886" y="1036720"/>
                  </a:lnTo>
                  <a:lnTo>
                    <a:pt x="243065" y="1024610"/>
                  </a:lnTo>
                  <a:lnTo>
                    <a:pt x="232397" y="1011910"/>
                  </a:lnTo>
                  <a:close/>
                </a:path>
                <a:path w="1451610" h="3158490">
                  <a:moveTo>
                    <a:pt x="242132" y="1018656"/>
                  </a:moveTo>
                  <a:lnTo>
                    <a:pt x="243763" y="1024610"/>
                  </a:lnTo>
                  <a:lnTo>
                    <a:pt x="246852" y="1031894"/>
                  </a:lnTo>
                  <a:lnTo>
                    <a:pt x="247675" y="1024610"/>
                  </a:lnTo>
                  <a:lnTo>
                    <a:pt x="242132" y="1018656"/>
                  </a:lnTo>
                  <a:close/>
                </a:path>
                <a:path w="1451610" h="3158490">
                  <a:moveTo>
                    <a:pt x="116179" y="1011910"/>
                  </a:moveTo>
                  <a:lnTo>
                    <a:pt x="103847" y="1024610"/>
                  </a:lnTo>
                  <a:lnTo>
                    <a:pt x="107835" y="1024610"/>
                  </a:lnTo>
                  <a:lnTo>
                    <a:pt x="116179" y="1011910"/>
                  </a:lnTo>
                  <a:close/>
                </a:path>
                <a:path w="1451610" h="3158490">
                  <a:moveTo>
                    <a:pt x="791438" y="1011910"/>
                  </a:moveTo>
                  <a:lnTo>
                    <a:pt x="785914" y="1011910"/>
                  </a:lnTo>
                  <a:lnTo>
                    <a:pt x="785914" y="1024610"/>
                  </a:lnTo>
                  <a:lnTo>
                    <a:pt x="791438" y="1024610"/>
                  </a:lnTo>
                  <a:lnTo>
                    <a:pt x="791438" y="1011910"/>
                  </a:lnTo>
                  <a:close/>
                </a:path>
                <a:path w="1451610" h="3158490">
                  <a:moveTo>
                    <a:pt x="1055974" y="1023881"/>
                  </a:moveTo>
                  <a:lnTo>
                    <a:pt x="1055903" y="1024610"/>
                  </a:lnTo>
                  <a:lnTo>
                    <a:pt x="1056195" y="1024610"/>
                  </a:lnTo>
                  <a:lnTo>
                    <a:pt x="1055974" y="1023881"/>
                  </a:lnTo>
                  <a:close/>
                </a:path>
                <a:path w="1451610" h="3158490">
                  <a:moveTo>
                    <a:pt x="1050158" y="1004652"/>
                  </a:moveTo>
                  <a:lnTo>
                    <a:pt x="1055974" y="1023881"/>
                  </a:lnTo>
                  <a:lnTo>
                    <a:pt x="1057148" y="1011910"/>
                  </a:lnTo>
                  <a:lnTo>
                    <a:pt x="1050158" y="1004652"/>
                  </a:lnTo>
                  <a:close/>
                </a:path>
                <a:path w="1451610" h="3158490">
                  <a:moveTo>
                    <a:pt x="240284" y="1011910"/>
                  </a:moveTo>
                  <a:lnTo>
                    <a:pt x="235851" y="1011910"/>
                  </a:lnTo>
                  <a:lnTo>
                    <a:pt x="242132" y="1018656"/>
                  </a:lnTo>
                  <a:lnTo>
                    <a:pt x="240284" y="1011910"/>
                  </a:lnTo>
                  <a:close/>
                </a:path>
                <a:path w="1451610" h="3158490">
                  <a:moveTo>
                    <a:pt x="229184" y="1011910"/>
                  </a:moveTo>
                  <a:lnTo>
                    <a:pt x="225653" y="1011910"/>
                  </a:lnTo>
                  <a:lnTo>
                    <a:pt x="225816" y="1013014"/>
                  </a:lnTo>
                  <a:lnTo>
                    <a:pt x="231088" y="1018476"/>
                  </a:lnTo>
                  <a:lnTo>
                    <a:pt x="229184" y="1011910"/>
                  </a:lnTo>
                  <a:close/>
                </a:path>
                <a:path w="1451610" h="3158490">
                  <a:moveTo>
                    <a:pt x="23710" y="923010"/>
                  </a:moveTo>
                  <a:lnTo>
                    <a:pt x="19253" y="923010"/>
                  </a:lnTo>
                  <a:lnTo>
                    <a:pt x="11391" y="935710"/>
                  </a:lnTo>
                  <a:lnTo>
                    <a:pt x="0" y="935710"/>
                  </a:lnTo>
                  <a:lnTo>
                    <a:pt x="46" y="961267"/>
                  </a:lnTo>
                  <a:lnTo>
                    <a:pt x="3784" y="973810"/>
                  </a:lnTo>
                  <a:lnTo>
                    <a:pt x="16687" y="973810"/>
                  </a:lnTo>
                  <a:lnTo>
                    <a:pt x="18580" y="986510"/>
                  </a:lnTo>
                  <a:lnTo>
                    <a:pt x="22301" y="999210"/>
                  </a:lnTo>
                  <a:lnTo>
                    <a:pt x="36537" y="1011910"/>
                  </a:lnTo>
                  <a:lnTo>
                    <a:pt x="48983" y="1011910"/>
                  </a:lnTo>
                  <a:lnTo>
                    <a:pt x="26301" y="999210"/>
                  </a:lnTo>
                  <a:lnTo>
                    <a:pt x="23901" y="986510"/>
                  </a:lnTo>
                  <a:lnTo>
                    <a:pt x="20231" y="973810"/>
                  </a:lnTo>
                  <a:lnTo>
                    <a:pt x="7315" y="961110"/>
                  </a:lnTo>
                  <a:lnTo>
                    <a:pt x="5435" y="948410"/>
                  </a:lnTo>
                  <a:lnTo>
                    <a:pt x="23710" y="923010"/>
                  </a:lnTo>
                  <a:close/>
                </a:path>
                <a:path w="1451610" h="3158490">
                  <a:moveTo>
                    <a:pt x="279245" y="1001432"/>
                  </a:moveTo>
                  <a:lnTo>
                    <a:pt x="279879" y="1003778"/>
                  </a:lnTo>
                  <a:lnTo>
                    <a:pt x="287540" y="1011910"/>
                  </a:lnTo>
                  <a:lnTo>
                    <a:pt x="288263" y="1008578"/>
                  </a:lnTo>
                  <a:lnTo>
                    <a:pt x="279245" y="1001432"/>
                  </a:lnTo>
                  <a:close/>
                </a:path>
                <a:path w="1451610" h="3158490">
                  <a:moveTo>
                    <a:pt x="649986" y="999210"/>
                  </a:moveTo>
                  <a:lnTo>
                    <a:pt x="661085" y="1011910"/>
                  </a:lnTo>
                  <a:lnTo>
                    <a:pt x="662927" y="1011910"/>
                  </a:lnTo>
                  <a:lnTo>
                    <a:pt x="649986" y="999210"/>
                  </a:lnTo>
                  <a:close/>
                </a:path>
                <a:path w="1451610" h="3158490">
                  <a:moveTo>
                    <a:pt x="661085" y="999210"/>
                  </a:moveTo>
                  <a:lnTo>
                    <a:pt x="649986" y="999210"/>
                  </a:lnTo>
                  <a:lnTo>
                    <a:pt x="662927" y="1011910"/>
                  </a:lnTo>
                  <a:lnTo>
                    <a:pt x="683183" y="1011910"/>
                  </a:lnTo>
                  <a:lnTo>
                    <a:pt x="661085" y="999210"/>
                  </a:lnTo>
                  <a:close/>
                </a:path>
                <a:path w="1451610" h="3158490">
                  <a:moveTo>
                    <a:pt x="697776" y="996035"/>
                  </a:moveTo>
                  <a:lnTo>
                    <a:pt x="694270" y="999210"/>
                  </a:lnTo>
                  <a:lnTo>
                    <a:pt x="661085" y="999210"/>
                  </a:lnTo>
                  <a:lnTo>
                    <a:pt x="683183" y="1011910"/>
                  </a:lnTo>
                  <a:lnTo>
                    <a:pt x="694626" y="999210"/>
                  </a:lnTo>
                  <a:lnTo>
                    <a:pt x="697776" y="996035"/>
                  </a:lnTo>
                  <a:close/>
                </a:path>
                <a:path w="1451610" h="3158490">
                  <a:moveTo>
                    <a:pt x="713834" y="983093"/>
                  </a:moveTo>
                  <a:lnTo>
                    <a:pt x="708291" y="986510"/>
                  </a:lnTo>
                  <a:lnTo>
                    <a:pt x="697776" y="996035"/>
                  </a:lnTo>
                  <a:lnTo>
                    <a:pt x="694626" y="999210"/>
                  </a:lnTo>
                  <a:lnTo>
                    <a:pt x="683183" y="1011910"/>
                  </a:lnTo>
                  <a:lnTo>
                    <a:pt x="685114" y="1011910"/>
                  </a:lnTo>
                  <a:lnTo>
                    <a:pt x="693895" y="1003360"/>
                  </a:lnTo>
                  <a:lnTo>
                    <a:pt x="697738" y="999210"/>
                  </a:lnTo>
                  <a:lnTo>
                    <a:pt x="705086" y="992225"/>
                  </a:lnTo>
                  <a:lnTo>
                    <a:pt x="710755" y="986510"/>
                  </a:lnTo>
                  <a:lnTo>
                    <a:pt x="713834" y="983093"/>
                  </a:lnTo>
                  <a:close/>
                </a:path>
                <a:path w="1451610" h="3158490">
                  <a:moveTo>
                    <a:pt x="693895" y="1003360"/>
                  </a:moveTo>
                  <a:lnTo>
                    <a:pt x="685114" y="1011910"/>
                  </a:lnTo>
                  <a:lnTo>
                    <a:pt x="685977" y="1011910"/>
                  </a:lnTo>
                  <a:lnTo>
                    <a:pt x="693895" y="1003360"/>
                  </a:lnTo>
                  <a:close/>
                </a:path>
                <a:path w="1451610" h="3158490">
                  <a:moveTo>
                    <a:pt x="760450" y="999210"/>
                  </a:moveTo>
                  <a:lnTo>
                    <a:pt x="747382" y="999210"/>
                  </a:lnTo>
                  <a:lnTo>
                    <a:pt x="742810" y="1011910"/>
                  </a:lnTo>
                  <a:lnTo>
                    <a:pt x="745350" y="1011910"/>
                  </a:lnTo>
                  <a:lnTo>
                    <a:pt x="760450" y="999210"/>
                  </a:lnTo>
                  <a:close/>
                </a:path>
                <a:path w="1451610" h="3158490">
                  <a:moveTo>
                    <a:pt x="769315" y="999210"/>
                  </a:moveTo>
                  <a:lnTo>
                    <a:pt x="760450" y="999210"/>
                  </a:lnTo>
                  <a:lnTo>
                    <a:pt x="779767" y="1011910"/>
                  </a:lnTo>
                  <a:lnTo>
                    <a:pt x="780415" y="1011910"/>
                  </a:lnTo>
                  <a:lnTo>
                    <a:pt x="769315" y="999210"/>
                  </a:lnTo>
                  <a:close/>
                </a:path>
                <a:path w="1451610" h="3158490">
                  <a:moveTo>
                    <a:pt x="771702" y="999210"/>
                  </a:moveTo>
                  <a:lnTo>
                    <a:pt x="769315" y="999210"/>
                  </a:lnTo>
                  <a:lnTo>
                    <a:pt x="780415" y="1011910"/>
                  </a:lnTo>
                  <a:lnTo>
                    <a:pt x="782802" y="1011910"/>
                  </a:lnTo>
                  <a:lnTo>
                    <a:pt x="771702" y="999210"/>
                  </a:lnTo>
                  <a:close/>
                </a:path>
                <a:path w="1451610" h="3158490">
                  <a:moveTo>
                    <a:pt x="772121" y="999210"/>
                  </a:moveTo>
                  <a:lnTo>
                    <a:pt x="771702" y="999210"/>
                  </a:lnTo>
                  <a:lnTo>
                    <a:pt x="782802" y="1011910"/>
                  </a:lnTo>
                  <a:lnTo>
                    <a:pt x="790854" y="1011910"/>
                  </a:lnTo>
                  <a:lnTo>
                    <a:pt x="772121" y="999210"/>
                  </a:lnTo>
                  <a:close/>
                </a:path>
                <a:path w="1451610" h="3158490">
                  <a:moveTo>
                    <a:pt x="1061415" y="999210"/>
                  </a:moveTo>
                  <a:lnTo>
                    <a:pt x="1053731" y="999210"/>
                  </a:lnTo>
                  <a:lnTo>
                    <a:pt x="1058659" y="1011910"/>
                  </a:lnTo>
                  <a:lnTo>
                    <a:pt x="1061415" y="999210"/>
                  </a:lnTo>
                  <a:close/>
                </a:path>
                <a:path w="1451610" h="3158490">
                  <a:moveTo>
                    <a:pt x="1338440" y="935710"/>
                  </a:moveTo>
                  <a:lnTo>
                    <a:pt x="1335176" y="935710"/>
                  </a:lnTo>
                  <a:lnTo>
                    <a:pt x="1325892" y="961110"/>
                  </a:lnTo>
                  <a:lnTo>
                    <a:pt x="1282420" y="961110"/>
                  </a:lnTo>
                  <a:lnTo>
                    <a:pt x="1269809" y="973810"/>
                  </a:lnTo>
                  <a:lnTo>
                    <a:pt x="1264945" y="986510"/>
                  </a:lnTo>
                  <a:lnTo>
                    <a:pt x="1248346" y="986510"/>
                  </a:lnTo>
                  <a:lnTo>
                    <a:pt x="1230972" y="999210"/>
                  </a:lnTo>
                  <a:lnTo>
                    <a:pt x="1219873" y="1011910"/>
                  </a:lnTo>
                  <a:lnTo>
                    <a:pt x="1234008" y="1011910"/>
                  </a:lnTo>
                  <a:lnTo>
                    <a:pt x="1250645" y="999210"/>
                  </a:lnTo>
                  <a:lnTo>
                    <a:pt x="1268412" y="986510"/>
                  </a:lnTo>
                  <a:lnTo>
                    <a:pt x="1274000" y="973810"/>
                  </a:lnTo>
                  <a:lnTo>
                    <a:pt x="1329512" y="973810"/>
                  </a:lnTo>
                  <a:lnTo>
                    <a:pt x="1331404" y="948410"/>
                  </a:lnTo>
                  <a:lnTo>
                    <a:pt x="1338440" y="935710"/>
                  </a:lnTo>
                  <a:close/>
                </a:path>
                <a:path w="1451610" h="3158490">
                  <a:moveTo>
                    <a:pt x="277672" y="986510"/>
                  </a:moveTo>
                  <a:lnTo>
                    <a:pt x="275209" y="986510"/>
                  </a:lnTo>
                  <a:lnTo>
                    <a:pt x="279245" y="1001432"/>
                  </a:lnTo>
                  <a:lnTo>
                    <a:pt x="288263" y="1008578"/>
                  </a:lnTo>
                  <a:lnTo>
                    <a:pt x="290216" y="999580"/>
                  </a:lnTo>
                  <a:lnTo>
                    <a:pt x="290004" y="999210"/>
                  </a:lnTo>
                  <a:lnTo>
                    <a:pt x="277672" y="986510"/>
                  </a:lnTo>
                  <a:close/>
                </a:path>
                <a:path w="1451610" h="3158490">
                  <a:moveTo>
                    <a:pt x="1048512" y="986510"/>
                  </a:moveTo>
                  <a:lnTo>
                    <a:pt x="1044917" y="999210"/>
                  </a:lnTo>
                  <a:lnTo>
                    <a:pt x="1050158" y="1004652"/>
                  </a:lnTo>
                  <a:lnTo>
                    <a:pt x="1048623" y="999580"/>
                  </a:lnTo>
                  <a:lnTo>
                    <a:pt x="1048512" y="986510"/>
                  </a:lnTo>
                  <a:close/>
                </a:path>
                <a:path w="1451610" h="3158490">
                  <a:moveTo>
                    <a:pt x="276440" y="999210"/>
                  </a:moveTo>
                  <a:lnTo>
                    <a:pt x="275577" y="999210"/>
                  </a:lnTo>
                  <a:lnTo>
                    <a:pt x="279879" y="1003778"/>
                  </a:lnTo>
                  <a:lnTo>
                    <a:pt x="279245" y="1001432"/>
                  </a:lnTo>
                  <a:lnTo>
                    <a:pt x="276440" y="999210"/>
                  </a:lnTo>
                  <a:close/>
                </a:path>
                <a:path w="1451610" h="3158490">
                  <a:moveTo>
                    <a:pt x="705086" y="992225"/>
                  </a:moveTo>
                  <a:lnTo>
                    <a:pt x="697738" y="999210"/>
                  </a:lnTo>
                  <a:lnTo>
                    <a:pt x="693895" y="1003360"/>
                  </a:lnTo>
                  <a:lnTo>
                    <a:pt x="698157" y="999210"/>
                  </a:lnTo>
                  <a:lnTo>
                    <a:pt x="705086" y="992225"/>
                  </a:lnTo>
                  <a:close/>
                </a:path>
                <a:path w="1451610" h="3158490">
                  <a:moveTo>
                    <a:pt x="275209" y="986510"/>
                  </a:moveTo>
                  <a:lnTo>
                    <a:pt x="255511" y="999210"/>
                  </a:lnTo>
                  <a:lnTo>
                    <a:pt x="276440" y="999210"/>
                  </a:lnTo>
                  <a:lnTo>
                    <a:pt x="279245" y="1001432"/>
                  </a:lnTo>
                  <a:lnTo>
                    <a:pt x="275209" y="986510"/>
                  </a:lnTo>
                  <a:close/>
                </a:path>
                <a:path w="1451610" h="3158490">
                  <a:moveTo>
                    <a:pt x="290296" y="999210"/>
                  </a:moveTo>
                  <a:lnTo>
                    <a:pt x="290004" y="999210"/>
                  </a:lnTo>
                  <a:lnTo>
                    <a:pt x="290216" y="999580"/>
                  </a:lnTo>
                  <a:lnTo>
                    <a:pt x="290296" y="999210"/>
                  </a:lnTo>
                  <a:close/>
                </a:path>
                <a:path w="1451610" h="3158490">
                  <a:moveTo>
                    <a:pt x="203945" y="978297"/>
                  </a:moveTo>
                  <a:lnTo>
                    <a:pt x="205375" y="980918"/>
                  </a:lnTo>
                  <a:lnTo>
                    <a:pt x="209384" y="986510"/>
                  </a:lnTo>
                  <a:lnTo>
                    <a:pt x="216725" y="999210"/>
                  </a:lnTo>
                  <a:lnTo>
                    <a:pt x="240080" y="999210"/>
                  </a:lnTo>
                  <a:lnTo>
                    <a:pt x="219976" y="986510"/>
                  </a:lnTo>
                  <a:lnTo>
                    <a:pt x="209867" y="986510"/>
                  </a:lnTo>
                  <a:lnTo>
                    <a:pt x="203945" y="978297"/>
                  </a:lnTo>
                  <a:close/>
                </a:path>
                <a:path w="1451610" h="3158490">
                  <a:moveTo>
                    <a:pt x="275209" y="986510"/>
                  </a:moveTo>
                  <a:lnTo>
                    <a:pt x="252399" y="986510"/>
                  </a:lnTo>
                  <a:lnTo>
                    <a:pt x="240080" y="999210"/>
                  </a:lnTo>
                  <a:lnTo>
                    <a:pt x="255511" y="999210"/>
                  </a:lnTo>
                  <a:lnTo>
                    <a:pt x="275209" y="986510"/>
                  </a:lnTo>
                  <a:close/>
                </a:path>
                <a:path w="1451610" h="3158490">
                  <a:moveTo>
                    <a:pt x="746741" y="995916"/>
                  </a:moveTo>
                  <a:lnTo>
                    <a:pt x="744791" y="999210"/>
                  </a:lnTo>
                  <a:lnTo>
                    <a:pt x="747382" y="999210"/>
                  </a:lnTo>
                  <a:lnTo>
                    <a:pt x="746741" y="995916"/>
                  </a:lnTo>
                  <a:close/>
                </a:path>
                <a:path w="1451610" h="3158490">
                  <a:moveTo>
                    <a:pt x="752198" y="986699"/>
                  </a:moveTo>
                  <a:lnTo>
                    <a:pt x="750442" y="989665"/>
                  </a:lnTo>
                  <a:lnTo>
                    <a:pt x="756856" y="999210"/>
                  </a:lnTo>
                  <a:lnTo>
                    <a:pt x="759955" y="999210"/>
                  </a:lnTo>
                  <a:lnTo>
                    <a:pt x="752198" y="986699"/>
                  </a:lnTo>
                  <a:close/>
                </a:path>
                <a:path w="1451610" h="3158490">
                  <a:moveTo>
                    <a:pt x="1054023" y="973810"/>
                  </a:moveTo>
                  <a:lnTo>
                    <a:pt x="1049083" y="999210"/>
                  </a:lnTo>
                  <a:lnTo>
                    <a:pt x="1053731" y="999210"/>
                  </a:lnTo>
                  <a:lnTo>
                    <a:pt x="1053951" y="989665"/>
                  </a:lnTo>
                  <a:lnTo>
                    <a:pt x="1054023" y="973810"/>
                  </a:lnTo>
                  <a:close/>
                </a:path>
                <a:path w="1451610" h="3158490">
                  <a:moveTo>
                    <a:pt x="722198" y="973810"/>
                  </a:moveTo>
                  <a:lnTo>
                    <a:pt x="720255" y="973810"/>
                  </a:lnTo>
                  <a:lnTo>
                    <a:pt x="707224" y="986510"/>
                  </a:lnTo>
                  <a:lnTo>
                    <a:pt x="697776" y="996035"/>
                  </a:lnTo>
                  <a:lnTo>
                    <a:pt x="708291" y="986510"/>
                  </a:lnTo>
                  <a:lnTo>
                    <a:pt x="713834" y="983093"/>
                  </a:lnTo>
                  <a:lnTo>
                    <a:pt x="722198" y="973810"/>
                  </a:lnTo>
                  <a:close/>
                </a:path>
                <a:path w="1451610" h="3158490">
                  <a:moveTo>
                    <a:pt x="744058" y="982119"/>
                  </a:moveTo>
                  <a:lnTo>
                    <a:pt x="746741" y="995916"/>
                  </a:lnTo>
                  <a:lnTo>
                    <a:pt x="750442" y="989665"/>
                  </a:lnTo>
                  <a:lnTo>
                    <a:pt x="748322" y="986510"/>
                  </a:lnTo>
                  <a:lnTo>
                    <a:pt x="744058" y="982119"/>
                  </a:lnTo>
                  <a:close/>
                </a:path>
                <a:path w="1451610" h="3158490">
                  <a:moveTo>
                    <a:pt x="735990" y="961267"/>
                  </a:moveTo>
                  <a:lnTo>
                    <a:pt x="728891" y="973810"/>
                  </a:lnTo>
                  <a:lnTo>
                    <a:pt x="713834" y="983093"/>
                  </a:lnTo>
                  <a:lnTo>
                    <a:pt x="710755" y="986510"/>
                  </a:lnTo>
                  <a:lnTo>
                    <a:pt x="705086" y="992225"/>
                  </a:lnTo>
                  <a:lnTo>
                    <a:pt x="711098" y="986510"/>
                  </a:lnTo>
                  <a:lnTo>
                    <a:pt x="732218" y="973810"/>
                  </a:lnTo>
                  <a:lnTo>
                    <a:pt x="735990" y="968483"/>
                  </a:lnTo>
                  <a:lnTo>
                    <a:pt x="735990" y="961267"/>
                  </a:lnTo>
                  <a:close/>
                </a:path>
                <a:path w="1451610" h="3158490">
                  <a:moveTo>
                    <a:pt x="743016" y="976763"/>
                  </a:moveTo>
                  <a:lnTo>
                    <a:pt x="744058" y="982119"/>
                  </a:lnTo>
                  <a:lnTo>
                    <a:pt x="748322" y="986510"/>
                  </a:lnTo>
                  <a:lnTo>
                    <a:pt x="750442" y="989665"/>
                  </a:lnTo>
                  <a:lnTo>
                    <a:pt x="752198" y="986699"/>
                  </a:lnTo>
                  <a:lnTo>
                    <a:pt x="752081" y="986510"/>
                  </a:lnTo>
                  <a:lnTo>
                    <a:pt x="743016" y="976763"/>
                  </a:lnTo>
                  <a:close/>
                </a:path>
                <a:path w="1451610" h="3158490">
                  <a:moveTo>
                    <a:pt x="744905" y="973810"/>
                  </a:moveTo>
                  <a:lnTo>
                    <a:pt x="742442" y="973810"/>
                  </a:lnTo>
                  <a:lnTo>
                    <a:pt x="743016" y="976763"/>
                  </a:lnTo>
                  <a:lnTo>
                    <a:pt x="752081" y="986510"/>
                  </a:lnTo>
                  <a:lnTo>
                    <a:pt x="752198" y="986699"/>
                  </a:lnTo>
                  <a:lnTo>
                    <a:pt x="752309" y="986510"/>
                  </a:lnTo>
                  <a:lnTo>
                    <a:pt x="744905" y="973810"/>
                  </a:lnTo>
                  <a:close/>
                </a:path>
                <a:path w="1451610" h="3158490">
                  <a:moveTo>
                    <a:pt x="196271" y="985879"/>
                  </a:moveTo>
                  <a:lnTo>
                    <a:pt x="196011" y="986510"/>
                  </a:lnTo>
                  <a:lnTo>
                    <a:pt x="196596" y="986510"/>
                  </a:lnTo>
                  <a:lnTo>
                    <a:pt x="196271" y="985879"/>
                  </a:lnTo>
                  <a:close/>
                </a:path>
                <a:path w="1451610" h="3158490">
                  <a:moveTo>
                    <a:pt x="200850" y="974738"/>
                  </a:moveTo>
                  <a:lnTo>
                    <a:pt x="196271" y="985879"/>
                  </a:lnTo>
                  <a:lnTo>
                    <a:pt x="196596" y="986510"/>
                  </a:lnTo>
                  <a:lnTo>
                    <a:pt x="203708" y="986510"/>
                  </a:lnTo>
                  <a:lnTo>
                    <a:pt x="202030" y="976698"/>
                  </a:lnTo>
                  <a:lnTo>
                    <a:pt x="200850" y="974738"/>
                  </a:lnTo>
                  <a:close/>
                </a:path>
                <a:path w="1451610" h="3158490">
                  <a:moveTo>
                    <a:pt x="202030" y="976698"/>
                  </a:moveTo>
                  <a:lnTo>
                    <a:pt x="203708" y="986510"/>
                  </a:lnTo>
                  <a:lnTo>
                    <a:pt x="207937" y="986510"/>
                  </a:lnTo>
                  <a:lnTo>
                    <a:pt x="202030" y="976698"/>
                  </a:lnTo>
                  <a:close/>
                </a:path>
                <a:path w="1451610" h="3158490">
                  <a:moveTo>
                    <a:pt x="201930" y="976113"/>
                  </a:moveTo>
                  <a:lnTo>
                    <a:pt x="202030" y="976698"/>
                  </a:lnTo>
                  <a:lnTo>
                    <a:pt x="207937" y="986510"/>
                  </a:lnTo>
                  <a:lnTo>
                    <a:pt x="208356" y="986510"/>
                  </a:lnTo>
                  <a:lnTo>
                    <a:pt x="202971" y="977565"/>
                  </a:lnTo>
                  <a:lnTo>
                    <a:pt x="201930" y="976113"/>
                  </a:lnTo>
                  <a:close/>
                </a:path>
                <a:path w="1451610" h="3158490">
                  <a:moveTo>
                    <a:pt x="202971" y="977565"/>
                  </a:moveTo>
                  <a:lnTo>
                    <a:pt x="208356" y="986510"/>
                  </a:lnTo>
                  <a:lnTo>
                    <a:pt x="205287" y="980795"/>
                  </a:lnTo>
                  <a:lnTo>
                    <a:pt x="202971" y="977565"/>
                  </a:lnTo>
                  <a:close/>
                </a:path>
                <a:path w="1451610" h="3158490">
                  <a:moveTo>
                    <a:pt x="205287" y="980795"/>
                  </a:moveTo>
                  <a:lnTo>
                    <a:pt x="208356" y="986510"/>
                  </a:lnTo>
                  <a:lnTo>
                    <a:pt x="208635" y="986510"/>
                  </a:lnTo>
                  <a:lnTo>
                    <a:pt x="205375" y="980918"/>
                  </a:lnTo>
                  <a:close/>
                </a:path>
                <a:path w="1451610" h="3158490">
                  <a:moveTo>
                    <a:pt x="205375" y="980918"/>
                  </a:moveTo>
                  <a:lnTo>
                    <a:pt x="208635" y="986510"/>
                  </a:lnTo>
                  <a:lnTo>
                    <a:pt x="209384" y="986510"/>
                  </a:lnTo>
                  <a:lnTo>
                    <a:pt x="205375" y="980918"/>
                  </a:lnTo>
                  <a:close/>
                </a:path>
                <a:path w="1451610" h="3158490">
                  <a:moveTo>
                    <a:pt x="203881" y="978177"/>
                  </a:moveTo>
                  <a:lnTo>
                    <a:pt x="209867" y="986510"/>
                  </a:lnTo>
                  <a:lnTo>
                    <a:pt x="210731" y="986510"/>
                  </a:lnTo>
                  <a:lnTo>
                    <a:pt x="203881" y="978177"/>
                  </a:lnTo>
                  <a:close/>
                </a:path>
                <a:path w="1451610" h="3158490">
                  <a:moveTo>
                    <a:pt x="214109" y="973810"/>
                  </a:moveTo>
                  <a:lnTo>
                    <a:pt x="201536" y="973810"/>
                  </a:lnTo>
                  <a:lnTo>
                    <a:pt x="203881" y="978177"/>
                  </a:lnTo>
                  <a:lnTo>
                    <a:pt x="210731" y="986510"/>
                  </a:lnTo>
                  <a:lnTo>
                    <a:pt x="219976" y="986510"/>
                  </a:lnTo>
                  <a:lnTo>
                    <a:pt x="214109" y="973810"/>
                  </a:lnTo>
                  <a:close/>
                </a:path>
                <a:path w="1451610" h="3158490">
                  <a:moveTo>
                    <a:pt x="1058353" y="937878"/>
                  </a:moveTo>
                  <a:lnTo>
                    <a:pt x="1069822" y="948410"/>
                  </a:lnTo>
                  <a:lnTo>
                    <a:pt x="1057300" y="961110"/>
                  </a:lnTo>
                  <a:lnTo>
                    <a:pt x="1048804" y="973810"/>
                  </a:lnTo>
                  <a:lnTo>
                    <a:pt x="1048512" y="986510"/>
                  </a:lnTo>
                  <a:lnTo>
                    <a:pt x="1049324" y="973810"/>
                  </a:lnTo>
                  <a:lnTo>
                    <a:pt x="1060461" y="962293"/>
                  </a:lnTo>
                  <a:lnTo>
                    <a:pt x="1061123" y="961110"/>
                  </a:lnTo>
                  <a:lnTo>
                    <a:pt x="1072654" y="961110"/>
                  </a:lnTo>
                  <a:lnTo>
                    <a:pt x="1070254" y="948410"/>
                  </a:lnTo>
                  <a:lnTo>
                    <a:pt x="1058353" y="937878"/>
                  </a:lnTo>
                  <a:close/>
                </a:path>
                <a:path w="1451610" h="3158490">
                  <a:moveTo>
                    <a:pt x="741502" y="935710"/>
                  </a:moveTo>
                  <a:lnTo>
                    <a:pt x="738746" y="935710"/>
                  </a:lnTo>
                  <a:lnTo>
                    <a:pt x="737465" y="947511"/>
                  </a:lnTo>
                  <a:lnTo>
                    <a:pt x="741148" y="960887"/>
                  </a:lnTo>
                  <a:lnTo>
                    <a:pt x="741098" y="961267"/>
                  </a:lnTo>
                  <a:lnTo>
                    <a:pt x="735990" y="968483"/>
                  </a:lnTo>
                  <a:lnTo>
                    <a:pt x="736097" y="973921"/>
                  </a:lnTo>
                  <a:lnTo>
                    <a:pt x="744058" y="982119"/>
                  </a:lnTo>
                  <a:lnTo>
                    <a:pt x="743016" y="976763"/>
                  </a:lnTo>
                  <a:lnTo>
                    <a:pt x="740270" y="973810"/>
                  </a:lnTo>
                  <a:lnTo>
                    <a:pt x="741387" y="962293"/>
                  </a:lnTo>
                  <a:lnTo>
                    <a:pt x="741502" y="935710"/>
                  </a:lnTo>
                  <a:close/>
                </a:path>
                <a:path w="1451610" h="3158490">
                  <a:moveTo>
                    <a:pt x="205094" y="980436"/>
                  </a:moveTo>
                  <a:lnTo>
                    <a:pt x="205287" y="980795"/>
                  </a:lnTo>
                  <a:lnTo>
                    <a:pt x="205094" y="980436"/>
                  </a:lnTo>
                  <a:close/>
                </a:path>
                <a:path w="1451610" h="3158490">
                  <a:moveTo>
                    <a:pt x="201863" y="975722"/>
                  </a:moveTo>
                  <a:lnTo>
                    <a:pt x="202984" y="977583"/>
                  </a:lnTo>
                  <a:lnTo>
                    <a:pt x="205287" y="980795"/>
                  </a:lnTo>
                  <a:lnTo>
                    <a:pt x="203523" y="977742"/>
                  </a:lnTo>
                  <a:lnTo>
                    <a:pt x="201863" y="975722"/>
                  </a:lnTo>
                  <a:close/>
                </a:path>
                <a:path w="1451610" h="3158490">
                  <a:moveTo>
                    <a:pt x="203523" y="977742"/>
                  </a:moveTo>
                  <a:lnTo>
                    <a:pt x="205094" y="980436"/>
                  </a:lnTo>
                  <a:lnTo>
                    <a:pt x="203945" y="978297"/>
                  </a:lnTo>
                  <a:lnTo>
                    <a:pt x="203523" y="977742"/>
                  </a:lnTo>
                  <a:close/>
                </a:path>
                <a:path w="1451610" h="3158490">
                  <a:moveTo>
                    <a:pt x="203702" y="977960"/>
                  </a:moveTo>
                  <a:lnTo>
                    <a:pt x="203945" y="978297"/>
                  </a:lnTo>
                  <a:lnTo>
                    <a:pt x="203702" y="977960"/>
                  </a:lnTo>
                  <a:close/>
                </a:path>
                <a:path w="1451610" h="3158490">
                  <a:moveTo>
                    <a:pt x="201536" y="973810"/>
                  </a:moveTo>
                  <a:lnTo>
                    <a:pt x="201662" y="974550"/>
                  </a:lnTo>
                  <a:lnTo>
                    <a:pt x="203420" y="977565"/>
                  </a:lnTo>
                  <a:lnTo>
                    <a:pt x="203881" y="978177"/>
                  </a:lnTo>
                  <a:lnTo>
                    <a:pt x="201536" y="973810"/>
                  </a:lnTo>
                  <a:close/>
                </a:path>
                <a:path w="1451610" h="3158490">
                  <a:moveTo>
                    <a:pt x="203431" y="977583"/>
                  </a:moveTo>
                  <a:lnTo>
                    <a:pt x="203523" y="977742"/>
                  </a:lnTo>
                  <a:lnTo>
                    <a:pt x="203702" y="977960"/>
                  </a:lnTo>
                  <a:lnTo>
                    <a:pt x="203431" y="977583"/>
                  </a:lnTo>
                  <a:close/>
                </a:path>
                <a:path w="1451610" h="3158490">
                  <a:moveTo>
                    <a:pt x="201792" y="975311"/>
                  </a:moveTo>
                  <a:lnTo>
                    <a:pt x="201866" y="975725"/>
                  </a:lnTo>
                  <a:lnTo>
                    <a:pt x="203523" y="977742"/>
                  </a:lnTo>
                  <a:lnTo>
                    <a:pt x="203417" y="977565"/>
                  </a:lnTo>
                  <a:lnTo>
                    <a:pt x="201792" y="975311"/>
                  </a:lnTo>
                  <a:close/>
                </a:path>
                <a:path w="1451610" h="3158490">
                  <a:moveTo>
                    <a:pt x="201662" y="974550"/>
                  </a:moveTo>
                  <a:lnTo>
                    <a:pt x="201792" y="975311"/>
                  </a:lnTo>
                  <a:lnTo>
                    <a:pt x="203431" y="977583"/>
                  </a:lnTo>
                  <a:lnTo>
                    <a:pt x="201662" y="974550"/>
                  </a:lnTo>
                  <a:close/>
                </a:path>
                <a:path w="1451610" h="3158490">
                  <a:moveTo>
                    <a:pt x="201863" y="975725"/>
                  </a:moveTo>
                  <a:lnTo>
                    <a:pt x="201930" y="976113"/>
                  </a:lnTo>
                  <a:lnTo>
                    <a:pt x="202971" y="977565"/>
                  </a:lnTo>
                  <a:lnTo>
                    <a:pt x="201863" y="975725"/>
                  </a:lnTo>
                  <a:close/>
                </a:path>
                <a:path w="1451610" h="3158490">
                  <a:moveTo>
                    <a:pt x="200884" y="974655"/>
                  </a:moveTo>
                  <a:lnTo>
                    <a:pt x="202030" y="976698"/>
                  </a:lnTo>
                  <a:lnTo>
                    <a:pt x="201930" y="976113"/>
                  </a:lnTo>
                  <a:lnTo>
                    <a:pt x="200884" y="974655"/>
                  </a:lnTo>
                  <a:close/>
                </a:path>
                <a:path w="1451610" h="3158490">
                  <a:moveTo>
                    <a:pt x="200918" y="974572"/>
                  </a:moveTo>
                  <a:lnTo>
                    <a:pt x="200944" y="974738"/>
                  </a:lnTo>
                  <a:lnTo>
                    <a:pt x="201930" y="976113"/>
                  </a:lnTo>
                  <a:lnTo>
                    <a:pt x="201857" y="975715"/>
                  </a:lnTo>
                  <a:lnTo>
                    <a:pt x="200918" y="974572"/>
                  </a:lnTo>
                  <a:close/>
                </a:path>
                <a:path w="1451610" h="3158490">
                  <a:moveTo>
                    <a:pt x="201042" y="974270"/>
                  </a:moveTo>
                  <a:lnTo>
                    <a:pt x="201863" y="975722"/>
                  </a:lnTo>
                  <a:lnTo>
                    <a:pt x="201792" y="975311"/>
                  </a:lnTo>
                  <a:lnTo>
                    <a:pt x="201042" y="974270"/>
                  </a:lnTo>
                  <a:close/>
                </a:path>
                <a:path w="1451610" h="3158490">
                  <a:moveTo>
                    <a:pt x="201020" y="974324"/>
                  </a:moveTo>
                  <a:lnTo>
                    <a:pt x="200985" y="974655"/>
                  </a:lnTo>
                  <a:lnTo>
                    <a:pt x="201857" y="975715"/>
                  </a:lnTo>
                  <a:lnTo>
                    <a:pt x="201020" y="974324"/>
                  </a:lnTo>
                  <a:close/>
                </a:path>
                <a:path w="1451610" h="3158490">
                  <a:moveTo>
                    <a:pt x="201231" y="973810"/>
                  </a:moveTo>
                  <a:lnTo>
                    <a:pt x="201081" y="974324"/>
                  </a:lnTo>
                  <a:lnTo>
                    <a:pt x="201792" y="975311"/>
                  </a:lnTo>
                  <a:lnTo>
                    <a:pt x="201662" y="974550"/>
                  </a:lnTo>
                  <a:lnTo>
                    <a:pt x="201231" y="973810"/>
                  </a:lnTo>
                  <a:close/>
                </a:path>
                <a:path w="1451610" h="3158490">
                  <a:moveTo>
                    <a:pt x="200358" y="973921"/>
                  </a:moveTo>
                  <a:lnTo>
                    <a:pt x="200850" y="974738"/>
                  </a:lnTo>
                  <a:lnTo>
                    <a:pt x="200809" y="974550"/>
                  </a:lnTo>
                  <a:lnTo>
                    <a:pt x="200358" y="973921"/>
                  </a:lnTo>
                  <a:close/>
                </a:path>
                <a:path w="1451610" h="3158490">
                  <a:moveTo>
                    <a:pt x="200291" y="973810"/>
                  </a:moveTo>
                  <a:lnTo>
                    <a:pt x="200884" y="974655"/>
                  </a:lnTo>
                  <a:lnTo>
                    <a:pt x="200291" y="973810"/>
                  </a:lnTo>
                  <a:close/>
                </a:path>
                <a:path w="1451610" h="3158490">
                  <a:moveTo>
                    <a:pt x="200710" y="973810"/>
                  </a:moveTo>
                  <a:lnTo>
                    <a:pt x="200291" y="973810"/>
                  </a:lnTo>
                  <a:lnTo>
                    <a:pt x="200918" y="974572"/>
                  </a:lnTo>
                  <a:lnTo>
                    <a:pt x="200987" y="974270"/>
                  </a:lnTo>
                  <a:lnTo>
                    <a:pt x="200710" y="973810"/>
                  </a:lnTo>
                  <a:close/>
                </a:path>
                <a:path w="1451610" h="3158490">
                  <a:moveTo>
                    <a:pt x="201536" y="973810"/>
                  </a:moveTo>
                  <a:lnTo>
                    <a:pt x="201231" y="973810"/>
                  </a:lnTo>
                  <a:lnTo>
                    <a:pt x="201662" y="974550"/>
                  </a:lnTo>
                  <a:lnTo>
                    <a:pt x="201536" y="973810"/>
                  </a:lnTo>
                  <a:close/>
                </a:path>
                <a:path w="1451610" h="3158490">
                  <a:moveTo>
                    <a:pt x="200710" y="973810"/>
                  </a:moveTo>
                  <a:lnTo>
                    <a:pt x="201020" y="974324"/>
                  </a:lnTo>
                  <a:lnTo>
                    <a:pt x="200710" y="973810"/>
                  </a:lnTo>
                  <a:close/>
                </a:path>
                <a:path w="1451610" h="3158490">
                  <a:moveTo>
                    <a:pt x="201231" y="973810"/>
                  </a:moveTo>
                  <a:lnTo>
                    <a:pt x="200710" y="973810"/>
                  </a:lnTo>
                  <a:lnTo>
                    <a:pt x="201042" y="974270"/>
                  </a:lnTo>
                  <a:lnTo>
                    <a:pt x="201231" y="973810"/>
                  </a:lnTo>
                  <a:close/>
                </a:path>
                <a:path w="1451610" h="3158490">
                  <a:moveTo>
                    <a:pt x="182956" y="923010"/>
                  </a:moveTo>
                  <a:lnTo>
                    <a:pt x="177076" y="923010"/>
                  </a:lnTo>
                  <a:lnTo>
                    <a:pt x="181305" y="935710"/>
                  </a:lnTo>
                  <a:lnTo>
                    <a:pt x="188988" y="948410"/>
                  </a:lnTo>
                  <a:lnTo>
                    <a:pt x="200279" y="973810"/>
                  </a:lnTo>
                  <a:lnTo>
                    <a:pt x="214109" y="973810"/>
                  </a:lnTo>
                  <a:lnTo>
                    <a:pt x="204812" y="961110"/>
                  </a:lnTo>
                  <a:lnTo>
                    <a:pt x="193573" y="948410"/>
                  </a:lnTo>
                  <a:lnTo>
                    <a:pt x="186372" y="935710"/>
                  </a:lnTo>
                  <a:lnTo>
                    <a:pt x="182956" y="923010"/>
                  </a:lnTo>
                  <a:close/>
                </a:path>
                <a:path w="1451610" h="3158490">
                  <a:moveTo>
                    <a:pt x="146550" y="954676"/>
                  </a:moveTo>
                  <a:lnTo>
                    <a:pt x="146189" y="961110"/>
                  </a:lnTo>
                  <a:lnTo>
                    <a:pt x="158419" y="973810"/>
                  </a:lnTo>
                  <a:lnTo>
                    <a:pt x="162115" y="973810"/>
                  </a:lnTo>
                  <a:lnTo>
                    <a:pt x="146550" y="954676"/>
                  </a:lnTo>
                  <a:close/>
                </a:path>
                <a:path w="1451610" h="3158490">
                  <a:moveTo>
                    <a:pt x="146789" y="950405"/>
                  </a:moveTo>
                  <a:lnTo>
                    <a:pt x="146550" y="954676"/>
                  </a:lnTo>
                  <a:lnTo>
                    <a:pt x="162115" y="973810"/>
                  </a:lnTo>
                  <a:lnTo>
                    <a:pt x="178104" y="973810"/>
                  </a:lnTo>
                  <a:lnTo>
                    <a:pt x="164998" y="961110"/>
                  </a:lnTo>
                  <a:lnTo>
                    <a:pt x="154482" y="961110"/>
                  </a:lnTo>
                  <a:lnTo>
                    <a:pt x="149775" y="952161"/>
                  </a:lnTo>
                  <a:lnTo>
                    <a:pt x="146789" y="950405"/>
                  </a:lnTo>
                  <a:close/>
                </a:path>
                <a:path w="1451610" h="3158490">
                  <a:moveTo>
                    <a:pt x="174409" y="961110"/>
                  </a:moveTo>
                  <a:lnTo>
                    <a:pt x="164998" y="961110"/>
                  </a:lnTo>
                  <a:lnTo>
                    <a:pt x="178104" y="973810"/>
                  </a:lnTo>
                  <a:lnTo>
                    <a:pt x="184848" y="973810"/>
                  </a:lnTo>
                  <a:lnTo>
                    <a:pt x="174409" y="961110"/>
                  </a:lnTo>
                  <a:close/>
                </a:path>
                <a:path w="1451610" h="3158490">
                  <a:moveTo>
                    <a:pt x="1074254" y="935710"/>
                  </a:moveTo>
                  <a:lnTo>
                    <a:pt x="1067409" y="935710"/>
                  </a:lnTo>
                  <a:lnTo>
                    <a:pt x="1074369" y="948410"/>
                  </a:lnTo>
                  <a:lnTo>
                    <a:pt x="1072959" y="961110"/>
                  </a:lnTo>
                  <a:lnTo>
                    <a:pt x="1061605" y="961110"/>
                  </a:lnTo>
                  <a:lnTo>
                    <a:pt x="1060461" y="962293"/>
                  </a:lnTo>
                  <a:lnTo>
                    <a:pt x="1054023" y="973810"/>
                  </a:lnTo>
                  <a:lnTo>
                    <a:pt x="1076058" y="961110"/>
                  </a:lnTo>
                  <a:lnTo>
                    <a:pt x="1074254" y="935710"/>
                  </a:lnTo>
                  <a:close/>
                </a:path>
                <a:path w="1451610" h="3158490">
                  <a:moveTo>
                    <a:pt x="737465" y="947511"/>
                  </a:moveTo>
                  <a:lnTo>
                    <a:pt x="736014" y="960887"/>
                  </a:lnTo>
                  <a:lnTo>
                    <a:pt x="735990" y="968483"/>
                  </a:lnTo>
                  <a:lnTo>
                    <a:pt x="741098" y="961267"/>
                  </a:lnTo>
                  <a:lnTo>
                    <a:pt x="741148" y="960887"/>
                  </a:lnTo>
                  <a:lnTo>
                    <a:pt x="737730" y="948410"/>
                  </a:lnTo>
                  <a:lnTo>
                    <a:pt x="737465" y="947511"/>
                  </a:lnTo>
                  <a:close/>
                </a:path>
                <a:path w="1451610" h="3158490">
                  <a:moveTo>
                    <a:pt x="149775" y="952161"/>
                  </a:moveTo>
                  <a:lnTo>
                    <a:pt x="154482" y="961110"/>
                  </a:lnTo>
                  <a:lnTo>
                    <a:pt x="159004" y="961110"/>
                  </a:lnTo>
                  <a:lnTo>
                    <a:pt x="151366" y="953096"/>
                  </a:lnTo>
                  <a:lnTo>
                    <a:pt x="149775" y="952161"/>
                  </a:lnTo>
                  <a:close/>
                </a:path>
                <a:path w="1451610" h="3158490">
                  <a:moveTo>
                    <a:pt x="151366" y="953096"/>
                  </a:moveTo>
                  <a:lnTo>
                    <a:pt x="159004" y="961110"/>
                  </a:lnTo>
                  <a:lnTo>
                    <a:pt x="160693" y="961110"/>
                  </a:lnTo>
                  <a:lnTo>
                    <a:pt x="154323" y="954834"/>
                  </a:lnTo>
                  <a:lnTo>
                    <a:pt x="151366" y="953096"/>
                  </a:lnTo>
                  <a:close/>
                </a:path>
                <a:path w="1451610" h="3158490">
                  <a:moveTo>
                    <a:pt x="154323" y="954834"/>
                  </a:moveTo>
                  <a:lnTo>
                    <a:pt x="160693" y="961110"/>
                  </a:lnTo>
                  <a:lnTo>
                    <a:pt x="164998" y="961110"/>
                  </a:lnTo>
                  <a:lnTo>
                    <a:pt x="154323" y="954834"/>
                  </a:lnTo>
                  <a:close/>
                </a:path>
                <a:path w="1451610" h="3158490">
                  <a:moveTo>
                    <a:pt x="1061415" y="911172"/>
                  </a:moveTo>
                  <a:lnTo>
                    <a:pt x="1055992" y="935710"/>
                  </a:lnTo>
                  <a:lnTo>
                    <a:pt x="1058353" y="937878"/>
                  </a:lnTo>
                  <a:lnTo>
                    <a:pt x="1070254" y="948410"/>
                  </a:lnTo>
                  <a:lnTo>
                    <a:pt x="1072654" y="961110"/>
                  </a:lnTo>
                  <a:lnTo>
                    <a:pt x="1072959" y="961110"/>
                  </a:lnTo>
                  <a:lnTo>
                    <a:pt x="1074369" y="948410"/>
                  </a:lnTo>
                  <a:lnTo>
                    <a:pt x="1067409" y="935710"/>
                  </a:lnTo>
                  <a:lnTo>
                    <a:pt x="1060018" y="935710"/>
                  </a:lnTo>
                  <a:lnTo>
                    <a:pt x="1061253" y="924477"/>
                  </a:lnTo>
                  <a:lnTo>
                    <a:pt x="1060450" y="923010"/>
                  </a:lnTo>
                  <a:lnTo>
                    <a:pt x="1061415" y="923010"/>
                  </a:lnTo>
                  <a:lnTo>
                    <a:pt x="1061415" y="911172"/>
                  </a:lnTo>
                  <a:close/>
                </a:path>
                <a:path w="1451610" h="3158490">
                  <a:moveTo>
                    <a:pt x="726143" y="935329"/>
                  </a:moveTo>
                  <a:lnTo>
                    <a:pt x="732396" y="948410"/>
                  </a:lnTo>
                  <a:lnTo>
                    <a:pt x="736014" y="960887"/>
                  </a:lnTo>
                  <a:lnTo>
                    <a:pt x="737465" y="947511"/>
                  </a:lnTo>
                  <a:lnTo>
                    <a:pt x="733996" y="935710"/>
                  </a:lnTo>
                  <a:lnTo>
                    <a:pt x="726782" y="935710"/>
                  </a:lnTo>
                  <a:lnTo>
                    <a:pt x="726143" y="935329"/>
                  </a:lnTo>
                  <a:close/>
                </a:path>
                <a:path w="1451610" h="3158490">
                  <a:moveTo>
                    <a:pt x="147802" y="948410"/>
                  </a:moveTo>
                  <a:lnTo>
                    <a:pt x="148913" y="950522"/>
                  </a:lnTo>
                  <a:lnTo>
                    <a:pt x="151366" y="953096"/>
                  </a:lnTo>
                  <a:lnTo>
                    <a:pt x="154323" y="954834"/>
                  </a:lnTo>
                  <a:lnTo>
                    <a:pt x="147802" y="948410"/>
                  </a:lnTo>
                  <a:close/>
                </a:path>
                <a:path w="1451610" h="3158490">
                  <a:moveTo>
                    <a:pt x="143395" y="948410"/>
                  </a:moveTo>
                  <a:lnTo>
                    <a:pt x="141452" y="948410"/>
                  </a:lnTo>
                  <a:lnTo>
                    <a:pt x="146550" y="954676"/>
                  </a:lnTo>
                  <a:lnTo>
                    <a:pt x="146789" y="950405"/>
                  </a:lnTo>
                  <a:lnTo>
                    <a:pt x="143395" y="948410"/>
                  </a:lnTo>
                  <a:close/>
                </a:path>
                <a:path w="1451610" h="3158490">
                  <a:moveTo>
                    <a:pt x="148913" y="950522"/>
                  </a:moveTo>
                  <a:lnTo>
                    <a:pt x="149775" y="952161"/>
                  </a:lnTo>
                  <a:lnTo>
                    <a:pt x="151366" y="953096"/>
                  </a:lnTo>
                  <a:lnTo>
                    <a:pt x="148913" y="950522"/>
                  </a:lnTo>
                  <a:close/>
                </a:path>
                <a:path w="1451610" h="3158490">
                  <a:moveTo>
                    <a:pt x="146900" y="948410"/>
                  </a:moveTo>
                  <a:lnTo>
                    <a:pt x="146789" y="950405"/>
                  </a:lnTo>
                  <a:lnTo>
                    <a:pt x="149775" y="952161"/>
                  </a:lnTo>
                  <a:lnTo>
                    <a:pt x="148913" y="950522"/>
                  </a:lnTo>
                  <a:lnTo>
                    <a:pt x="146900" y="948410"/>
                  </a:lnTo>
                  <a:close/>
                </a:path>
                <a:path w="1451610" h="3158490">
                  <a:moveTo>
                    <a:pt x="150504" y="930121"/>
                  </a:moveTo>
                  <a:lnTo>
                    <a:pt x="150007" y="934518"/>
                  </a:lnTo>
                  <a:lnTo>
                    <a:pt x="149976" y="935131"/>
                  </a:lnTo>
                  <a:lnTo>
                    <a:pt x="150342" y="935710"/>
                  </a:lnTo>
                  <a:lnTo>
                    <a:pt x="129133" y="948410"/>
                  </a:lnTo>
                  <a:lnTo>
                    <a:pt x="142671" y="948410"/>
                  </a:lnTo>
                  <a:lnTo>
                    <a:pt x="155206" y="935710"/>
                  </a:lnTo>
                  <a:lnTo>
                    <a:pt x="152539" y="935710"/>
                  </a:lnTo>
                  <a:lnTo>
                    <a:pt x="152236" y="931917"/>
                  </a:lnTo>
                  <a:lnTo>
                    <a:pt x="150504" y="930121"/>
                  </a:lnTo>
                  <a:close/>
                </a:path>
                <a:path w="1451610" h="3158490">
                  <a:moveTo>
                    <a:pt x="179235" y="935710"/>
                  </a:moveTo>
                  <a:lnTo>
                    <a:pt x="177520" y="948410"/>
                  </a:lnTo>
                  <a:lnTo>
                    <a:pt x="179235" y="935710"/>
                  </a:lnTo>
                  <a:close/>
                </a:path>
                <a:path w="1451610" h="3158490">
                  <a:moveTo>
                    <a:pt x="1031532" y="872210"/>
                  </a:moveTo>
                  <a:lnTo>
                    <a:pt x="1029081" y="872210"/>
                  </a:lnTo>
                  <a:lnTo>
                    <a:pt x="1034008" y="884910"/>
                  </a:lnTo>
                  <a:lnTo>
                    <a:pt x="1046048" y="897610"/>
                  </a:lnTo>
                  <a:lnTo>
                    <a:pt x="1048613" y="910310"/>
                  </a:lnTo>
                  <a:lnTo>
                    <a:pt x="1058659" y="910310"/>
                  </a:lnTo>
                  <a:lnTo>
                    <a:pt x="1055903" y="923010"/>
                  </a:lnTo>
                  <a:lnTo>
                    <a:pt x="1055903" y="935710"/>
                  </a:lnTo>
                  <a:lnTo>
                    <a:pt x="1058353" y="937878"/>
                  </a:lnTo>
                  <a:lnTo>
                    <a:pt x="1055992" y="935710"/>
                  </a:lnTo>
                  <a:lnTo>
                    <a:pt x="1061415" y="911172"/>
                  </a:lnTo>
                  <a:lnTo>
                    <a:pt x="1061415" y="910310"/>
                  </a:lnTo>
                  <a:lnTo>
                    <a:pt x="1047572" y="897610"/>
                  </a:lnTo>
                  <a:lnTo>
                    <a:pt x="1043254" y="884910"/>
                  </a:lnTo>
                  <a:lnTo>
                    <a:pt x="1037996" y="884910"/>
                  </a:lnTo>
                  <a:lnTo>
                    <a:pt x="1031532" y="872210"/>
                  </a:lnTo>
                  <a:close/>
                </a:path>
                <a:path w="1451610" h="3158490">
                  <a:moveTo>
                    <a:pt x="116662" y="923010"/>
                  </a:moveTo>
                  <a:lnTo>
                    <a:pt x="94361" y="923010"/>
                  </a:lnTo>
                  <a:lnTo>
                    <a:pt x="105448" y="935710"/>
                  </a:lnTo>
                  <a:lnTo>
                    <a:pt x="116662" y="923010"/>
                  </a:lnTo>
                  <a:close/>
                </a:path>
                <a:path w="1451610" h="3158490">
                  <a:moveTo>
                    <a:pt x="96735" y="897610"/>
                  </a:moveTo>
                  <a:lnTo>
                    <a:pt x="92379" y="897610"/>
                  </a:lnTo>
                  <a:lnTo>
                    <a:pt x="105079" y="910310"/>
                  </a:lnTo>
                  <a:lnTo>
                    <a:pt x="107577" y="917903"/>
                  </a:lnTo>
                  <a:lnTo>
                    <a:pt x="115887" y="923010"/>
                  </a:lnTo>
                  <a:lnTo>
                    <a:pt x="116662" y="923010"/>
                  </a:lnTo>
                  <a:lnTo>
                    <a:pt x="105448" y="935710"/>
                  </a:lnTo>
                  <a:lnTo>
                    <a:pt x="118275" y="923010"/>
                  </a:lnTo>
                  <a:lnTo>
                    <a:pt x="107835" y="910310"/>
                  </a:lnTo>
                  <a:lnTo>
                    <a:pt x="110528" y="910310"/>
                  </a:lnTo>
                  <a:lnTo>
                    <a:pt x="96735" y="897610"/>
                  </a:lnTo>
                  <a:close/>
                </a:path>
                <a:path w="1451610" h="3158490">
                  <a:moveTo>
                    <a:pt x="142316" y="923010"/>
                  </a:moveTo>
                  <a:lnTo>
                    <a:pt x="118275" y="923010"/>
                  </a:lnTo>
                  <a:lnTo>
                    <a:pt x="105448" y="935710"/>
                  </a:lnTo>
                  <a:lnTo>
                    <a:pt x="131102" y="935710"/>
                  </a:lnTo>
                  <a:lnTo>
                    <a:pt x="142316" y="923010"/>
                  </a:lnTo>
                  <a:close/>
                </a:path>
                <a:path w="1451610" h="3158490">
                  <a:moveTo>
                    <a:pt x="149943" y="935079"/>
                  </a:moveTo>
                  <a:lnTo>
                    <a:pt x="149872" y="935710"/>
                  </a:lnTo>
                  <a:lnTo>
                    <a:pt x="150342" y="935710"/>
                  </a:lnTo>
                  <a:lnTo>
                    <a:pt x="149943" y="935079"/>
                  </a:lnTo>
                  <a:close/>
                </a:path>
                <a:path w="1451610" h="3158490">
                  <a:moveTo>
                    <a:pt x="152236" y="931917"/>
                  </a:moveTo>
                  <a:lnTo>
                    <a:pt x="152539" y="935710"/>
                  </a:lnTo>
                  <a:lnTo>
                    <a:pt x="153784" y="935710"/>
                  </a:lnTo>
                  <a:lnTo>
                    <a:pt x="153306" y="933028"/>
                  </a:lnTo>
                  <a:lnTo>
                    <a:pt x="152236" y="931917"/>
                  </a:lnTo>
                  <a:close/>
                </a:path>
                <a:path w="1451610" h="3158490">
                  <a:moveTo>
                    <a:pt x="153306" y="933028"/>
                  </a:moveTo>
                  <a:lnTo>
                    <a:pt x="153784" y="935710"/>
                  </a:lnTo>
                  <a:lnTo>
                    <a:pt x="155892" y="935710"/>
                  </a:lnTo>
                  <a:lnTo>
                    <a:pt x="153306" y="933028"/>
                  </a:lnTo>
                  <a:close/>
                </a:path>
                <a:path w="1451610" h="3158490">
                  <a:moveTo>
                    <a:pt x="152247" y="927075"/>
                  </a:moveTo>
                  <a:lnTo>
                    <a:pt x="153306" y="933028"/>
                  </a:lnTo>
                  <a:lnTo>
                    <a:pt x="155892" y="935710"/>
                  </a:lnTo>
                  <a:lnTo>
                    <a:pt x="157264" y="935710"/>
                  </a:lnTo>
                  <a:lnTo>
                    <a:pt x="157085" y="935060"/>
                  </a:lnTo>
                  <a:lnTo>
                    <a:pt x="152247" y="927075"/>
                  </a:lnTo>
                  <a:close/>
                </a:path>
                <a:path w="1451610" h="3158490">
                  <a:moveTo>
                    <a:pt x="157085" y="935060"/>
                  </a:moveTo>
                  <a:lnTo>
                    <a:pt x="157264" y="935710"/>
                  </a:lnTo>
                  <a:lnTo>
                    <a:pt x="157146" y="935206"/>
                  </a:lnTo>
                  <a:lnTo>
                    <a:pt x="157085" y="935060"/>
                  </a:lnTo>
                  <a:close/>
                </a:path>
                <a:path w="1451610" h="3158490">
                  <a:moveTo>
                    <a:pt x="157129" y="935131"/>
                  </a:moveTo>
                  <a:lnTo>
                    <a:pt x="157264" y="935710"/>
                  </a:lnTo>
                  <a:lnTo>
                    <a:pt x="157174" y="935206"/>
                  </a:lnTo>
                  <a:close/>
                </a:path>
                <a:path w="1451610" h="3158490">
                  <a:moveTo>
                    <a:pt x="157412" y="935599"/>
                  </a:moveTo>
                  <a:lnTo>
                    <a:pt x="157264" y="935710"/>
                  </a:lnTo>
                  <a:lnTo>
                    <a:pt x="157480" y="935710"/>
                  </a:lnTo>
                  <a:close/>
                </a:path>
                <a:path w="1451610" h="3158490">
                  <a:moveTo>
                    <a:pt x="158857" y="934518"/>
                  </a:moveTo>
                  <a:lnTo>
                    <a:pt x="157499" y="935534"/>
                  </a:lnTo>
                  <a:lnTo>
                    <a:pt x="157480" y="935710"/>
                  </a:lnTo>
                  <a:lnTo>
                    <a:pt x="159639" y="935710"/>
                  </a:lnTo>
                  <a:lnTo>
                    <a:pt x="158857" y="934518"/>
                  </a:lnTo>
                  <a:close/>
                </a:path>
                <a:path w="1451610" h="3158490">
                  <a:moveTo>
                    <a:pt x="191376" y="923010"/>
                  </a:moveTo>
                  <a:lnTo>
                    <a:pt x="182956" y="923010"/>
                  </a:lnTo>
                  <a:lnTo>
                    <a:pt x="202476" y="935710"/>
                  </a:lnTo>
                  <a:lnTo>
                    <a:pt x="212737" y="935710"/>
                  </a:lnTo>
                  <a:lnTo>
                    <a:pt x="191376" y="923010"/>
                  </a:lnTo>
                  <a:close/>
                </a:path>
                <a:path w="1451610" h="3158490">
                  <a:moveTo>
                    <a:pt x="214452" y="808710"/>
                  </a:moveTo>
                  <a:lnTo>
                    <a:pt x="209143" y="808710"/>
                  </a:lnTo>
                  <a:lnTo>
                    <a:pt x="207137" y="821410"/>
                  </a:lnTo>
                  <a:lnTo>
                    <a:pt x="200012" y="834110"/>
                  </a:lnTo>
                  <a:lnTo>
                    <a:pt x="196100" y="846810"/>
                  </a:lnTo>
                  <a:lnTo>
                    <a:pt x="208114" y="859510"/>
                  </a:lnTo>
                  <a:lnTo>
                    <a:pt x="207111" y="872210"/>
                  </a:lnTo>
                  <a:lnTo>
                    <a:pt x="208978" y="884910"/>
                  </a:lnTo>
                  <a:lnTo>
                    <a:pt x="212763" y="897610"/>
                  </a:lnTo>
                  <a:lnTo>
                    <a:pt x="209042" y="910310"/>
                  </a:lnTo>
                  <a:lnTo>
                    <a:pt x="212737" y="935710"/>
                  </a:lnTo>
                  <a:lnTo>
                    <a:pt x="214668" y="935710"/>
                  </a:lnTo>
                  <a:lnTo>
                    <a:pt x="214401" y="910310"/>
                  </a:lnTo>
                  <a:lnTo>
                    <a:pt x="218097" y="897610"/>
                  </a:lnTo>
                  <a:lnTo>
                    <a:pt x="214376" y="884910"/>
                  </a:lnTo>
                  <a:lnTo>
                    <a:pt x="212610" y="872210"/>
                  </a:lnTo>
                  <a:lnTo>
                    <a:pt x="212636" y="859510"/>
                  </a:lnTo>
                  <a:lnTo>
                    <a:pt x="200533" y="846810"/>
                  </a:lnTo>
                  <a:lnTo>
                    <a:pt x="205143" y="834110"/>
                  </a:lnTo>
                  <a:lnTo>
                    <a:pt x="212331" y="821410"/>
                  </a:lnTo>
                  <a:lnTo>
                    <a:pt x="214452" y="808710"/>
                  </a:lnTo>
                  <a:close/>
                </a:path>
                <a:path w="1451610" h="3158490">
                  <a:moveTo>
                    <a:pt x="725776" y="934561"/>
                  </a:moveTo>
                  <a:lnTo>
                    <a:pt x="726143" y="935329"/>
                  </a:lnTo>
                  <a:lnTo>
                    <a:pt x="726782" y="935710"/>
                  </a:lnTo>
                  <a:lnTo>
                    <a:pt x="727646" y="935710"/>
                  </a:lnTo>
                  <a:lnTo>
                    <a:pt x="725776" y="934561"/>
                  </a:lnTo>
                  <a:close/>
                </a:path>
                <a:path w="1451610" h="3158490">
                  <a:moveTo>
                    <a:pt x="722198" y="923010"/>
                  </a:moveTo>
                  <a:lnTo>
                    <a:pt x="720255" y="923010"/>
                  </a:lnTo>
                  <a:lnTo>
                    <a:pt x="725776" y="934561"/>
                  </a:lnTo>
                  <a:lnTo>
                    <a:pt x="727646" y="935710"/>
                  </a:lnTo>
                  <a:lnTo>
                    <a:pt x="733996" y="935710"/>
                  </a:lnTo>
                  <a:lnTo>
                    <a:pt x="722198" y="923010"/>
                  </a:lnTo>
                  <a:close/>
                </a:path>
                <a:path w="1451610" h="3158490">
                  <a:moveTo>
                    <a:pt x="1061253" y="924477"/>
                  </a:moveTo>
                  <a:lnTo>
                    <a:pt x="1060018" y="935710"/>
                  </a:lnTo>
                  <a:lnTo>
                    <a:pt x="1067409" y="935710"/>
                  </a:lnTo>
                  <a:lnTo>
                    <a:pt x="1061253" y="924477"/>
                  </a:lnTo>
                  <a:close/>
                </a:path>
                <a:path w="1451610" h="3158490">
                  <a:moveTo>
                    <a:pt x="1340472" y="897610"/>
                  </a:moveTo>
                  <a:lnTo>
                    <a:pt x="1336675" y="897610"/>
                  </a:lnTo>
                  <a:lnTo>
                    <a:pt x="1329766" y="910310"/>
                  </a:lnTo>
                  <a:lnTo>
                    <a:pt x="1319009" y="923010"/>
                  </a:lnTo>
                  <a:lnTo>
                    <a:pt x="1318221" y="923010"/>
                  </a:lnTo>
                  <a:lnTo>
                    <a:pt x="1322273" y="935710"/>
                  </a:lnTo>
                  <a:lnTo>
                    <a:pt x="1325816" y="935710"/>
                  </a:lnTo>
                  <a:lnTo>
                    <a:pt x="1323924" y="923010"/>
                  </a:lnTo>
                  <a:lnTo>
                    <a:pt x="1340472" y="897610"/>
                  </a:lnTo>
                  <a:close/>
                </a:path>
                <a:path w="1451610" h="3158490">
                  <a:moveTo>
                    <a:pt x="156379" y="930742"/>
                  </a:moveTo>
                  <a:lnTo>
                    <a:pt x="157148" y="935060"/>
                  </a:lnTo>
                  <a:lnTo>
                    <a:pt x="157249" y="935329"/>
                  </a:lnTo>
                  <a:lnTo>
                    <a:pt x="157412" y="935599"/>
                  </a:lnTo>
                  <a:lnTo>
                    <a:pt x="157537" y="935206"/>
                  </a:lnTo>
                  <a:lnTo>
                    <a:pt x="157797" y="932903"/>
                  </a:lnTo>
                  <a:lnTo>
                    <a:pt x="156379" y="930742"/>
                  </a:lnTo>
                  <a:close/>
                </a:path>
                <a:path w="1451610" h="3158490">
                  <a:moveTo>
                    <a:pt x="157797" y="932903"/>
                  </a:moveTo>
                  <a:lnTo>
                    <a:pt x="157499" y="935534"/>
                  </a:lnTo>
                  <a:lnTo>
                    <a:pt x="158857" y="934518"/>
                  </a:lnTo>
                  <a:lnTo>
                    <a:pt x="157797" y="932903"/>
                  </a:lnTo>
                  <a:close/>
                </a:path>
                <a:path w="1451610" h="3158490">
                  <a:moveTo>
                    <a:pt x="706983" y="923010"/>
                  </a:moveTo>
                  <a:lnTo>
                    <a:pt x="705459" y="923010"/>
                  </a:lnTo>
                  <a:lnTo>
                    <a:pt x="726143" y="935329"/>
                  </a:lnTo>
                  <a:lnTo>
                    <a:pt x="725776" y="934561"/>
                  </a:lnTo>
                  <a:lnTo>
                    <a:pt x="706983" y="923010"/>
                  </a:lnTo>
                  <a:close/>
                </a:path>
                <a:path w="1451610" h="3158490">
                  <a:moveTo>
                    <a:pt x="155955" y="930096"/>
                  </a:moveTo>
                  <a:lnTo>
                    <a:pt x="157112" y="935060"/>
                  </a:lnTo>
                  <a:lnTo>
                    <a:pt x="157174" y="935206"/>
                  </a:lnTo>
                  <a:lnTo>
                    <a:pt x="156379" y="930742"/>
                  </a:lnTo>
                  <a:lnTo>
                    <a:pt x="155955" y="930096"/>
                  </a:lnTo>
                  <a:close/>
                </a:path>
                <a:path w="1451610" h="3158490">
                  <a:moveTo>
                    <a:pt x="155560" y="929493"/>
                  </a:moveTo>
                  <a:lnTo>
                    <a:pt x="157085" y="935060"/>
                  </a:lnTo>
                  <a:lnTo>
                    <a:pt x="155955" y="930096"/>
                  </a:lnTo>
                  <a:lnTo>
                    <a:pt x="155560" y="929493"/>
                  </a:lnTo>
                  <a:close/>
                </a:path>
                <a:path w="1451610" h="3158490">
                  <a:moveTo>
                    <a:pt x="143649" y="923010"/>
                  </a:moveTo>
                  <a:lnTo>
                    <a:pt x="142316" y="923010"/>
                  </a:lnTo>
                  <a:lnTo>
                    <a:pt x="149943" y="935079"/>
                  </a:lnTo>
                  <a:lnTo>
                    <a:pt x="150434" y="930742"/>
                  </a:lnTo>
                  <a:lnTo>
                    <a:pt x="150480" y="930096"/>
                  </a:lnTo>
                  <a:lnTo>
                    <a:pt x="143649" y="923010"/>
                  </a:lnTo>
                  <a:close/>
                </a:path>
                <a:path w="1451610" h="3158490">
                  <a:moveTo>
                    <a:pt x="151604" y="923462"/>
                  </a:moveTo>
                  <a:lnTo>
                    <a:pt x="152247" y="927075"/>
                  </a:lnTo>
                  <a:lnTo>
                    <a:pt x="157085" y="935060"/>
                  </a:lnTo>
                  <a:lnTo>
                    <a:pt x="155560" y="929493"/>
                  </a:lnTo>
                  <a:lnTo>
                    <a:pt x="151604" y="923462"/>
                  </a:lnTo>
                  <a:close/>
                </a:path>
                <a:path w="1451610" h="3158490">
                  <a:moveTo>
                    <a:pt x="162471" y="897610"/>
                  </a:moveTo>
                  <a:lnTo>
                    <a:pt x="151307" y="897610"/>
                  </a:lnTo>
                  <a:lnTo>
                    <a:pt x="152019" y="898799"/>
                  </a:lnTo>
                  <a:lnTo>
                    <a:pt x="152938" y="899685"/>
                  </a:lnTo>
                  <a:lnTo>
                    <a:pt x="166103" y="910310"/>
                  </a:lnTo>
                  <a:lnTo>
                    <a:pt x="166836" y="916913"/>
                  </a:lnTo>
                  <a:lnTo>
                    <a:pt x="170421" y="923010"/>
                  </a:lnTo>
                  <a:lnTo>
                    <a:pt x="158915" y="923010"/>
                  </a:lnTo>
                  <a:lnTo>
                    <a:pt x="157908" y="931917"/>
                  </a:lnTo>
                  <a:lnTo>
                    <a:pt x="157879" y="933028"/>
                  </a:lnTo>
                  <a:lnTo>
                    <a:pt x="158857" y="934518"/>
                  </a:lnTo>
                  <a:lnTo>
                    <a:pt x="174244" y="923010"/>
                  </a:lnTo>
                  <a:lnTo>
                    <a:pt x="167957" y="910310"/>
                  </a:lnTo>
                  <a:lnTo>
                    <a:pt x="162471" y="897610"/>
                  </a:lnTo>
                  <a:close/>
                </a:path>
                <a:path w="1451610" h="3158490">
                  <a:moveTo>
                    <a:pt x="158915" y="923010"/>
                  </a:moveTo>
                  <a:lnTo>
                    <a:pt x="155003" y="923010"/>
                  </a:lnTo>
                  <a:lnTo>
                    <a:pt x="156379" y="930742"/>
                  </a:lnTo>
                  <a:lnTo>
                    <a:pt x="157797" y="932903"/>
                  </a:lnTo>
                  <a:lnTo>
                    <a:pt x="158915" y="923010"/>
                  </a:lnTo>
                  <a:close/>
                </a:path>
                <a:path w="1451610" h="3158490">
                  <a:moveTo>
                    <a:pt x="151068" y="925130"/>
                  </a:moveTo>
                  <a:lnTo>
                    <a:pt x="150504" y="930121"/>
                  </a:lnTo>
                  <a:lnTo>
                    <a:pt x="152236" y="931917"/>
                  </a:lnTo>
                  <a:lnTo>
                    <a:pt x="151788" y="926318"/>
                  </a:lnTo>
                  <a:lnTo>
                    <a:pt x="151068" y="925130"/>
                  </a:lnTo>
                  <a:close/>
                </a:path>
                <a:path w="1451610" h="3158490">
                  <a:moveTo>
                    <a:pt x="155003" y="923010"/>
                  </a:moveTo>
                  <a:lnTo>
                    <a:pt x="154305" y="923010"/>
                  </a:lnTo>
                  <a:lnTo>
                    <a:pt x="155972" y="930121"/>
                  </a:lnTo>
                  <a:lnTo>
                    <a:pt x="156379" y="930742"/>
                  </a:lnTo>
                  <a:lnTo>
                    <a:pt x="155003" y="923010"/>
                  </a:lnTo>
                  <a:close/>
                </a:path>
                <a:path w="1451610" h="3158490">
                  <a:moveTo>
                    <a:pt x="152742" y="910310"/>
                  </a:moveTo>
                  <a:lnTo>
                    <a:pt x="152320" y="912124"/>
                  </a:lnTo>
                  <a:lnTo>
                    <a:pt x="153784" y="923010"/>
                  </a:lnTo>
                  <a:lnTo>
                    <a:pt x="155560" y="929493"/>
                  </a:lnTo>
                  <a:lnTo>
                    <a:pt x="155955" y="930096"/>
                  </a:lnTo>
                  <a:lnTo>
                    <a:pt x="154305" y="923010"/>
                  </a:lnTo>
                  <a:lnTo>
                    <a:pt x="154482" y="923010"/>
                  </a:lnTo>
                  <a:lnTo>
                    <a:pt x="152742" y="910310"/>
                  </a:lnTo>
                  <a:close/>
                </a:path>
                <a:path w="1451610" h="3158490">
                  <a:moveTo>
                    <a:pt x="153784" y="923010"/>
                  </a:moveTo>
                  <a:lnTo>
                    <a:pt x="151523" y="923010"/>
                  </a:lnTo>
                  <a:lnTo>
                    <a:pt x="151604" y="923462"/>
                  </a:lnTo>
                  <a:lnTo>
                    <a:pt x="155560" y="929493"/>
                  </a:lnTo>
                  <a:lnTo>
                    <a:pt x="153784" y="923010"/>
                  </a:lnTo>
                  <a:close/>
                </a:path>
                <a:path w="1451610" h="3158490">
                  <a:moveTo>
                    <a:pt x="151553" y="923385"/>
                  </a:moveTo>
                  <a:lnTo>
                    <a:pt x="151788" y="926318"/>
                  </a:lnTo>
                  <a:lnTo>
                    <a:pt x="152247" y="927075"/>
                  </a:lnTo>
                  <a:lnTo>
                    <a:pt x="151604" y="923462"/>
                  </a:lnTo>
                  <a:close/>
                </a:path>
                <a:path w="1451610" h="3158490">
                  <a:moveTo>
                    <a:pt x="151307" y="923010"/>
                  </a:moveTo>
                  <a:lnTo>
                    <a:pt x="151068" y="925130"/>
                  </a:lnTo>
                  <a:lnTo>
                    <a:pt x="151788" y="926318"/>
                  </a:lnTo>
                  <a:lnTo>
                    <a:pt x="151553" y="923385"/>
                  </a:lnTo>
                  <a:lnTo>
                    <a:pt x="151307" y="923010"/>
                  </a:lnTo>
                  <a:close/>
                </a:path>
                <a:path w="1451610" h="3158490">
                  <a:moveTo>
                    <a:pt x="152320" y="912124"/>
                  </a:moveTo>
                  <a:lnTo>
                    <a:pt x="149783" y="923010"/>
                  </a:lnTo>
                  <a:lnTo>
                    <a:pt x="151068" y="925130"/>
                  </a:lnTo>
                  <a:lnTo>
                    <a:pt x="151307" y="923010"/>
                  </a:lnTo>
                  <a:lnTo>
                    <a:pt x="153784" y="923010"/>
                  </a:lnTo>
                  <a:lnTo>
                    <a:pt x="152320" y="912124"/>
                  </a:lnTo>
                  <a:close/>
                </a:path>
                <a:path w="1451610" h="3158490">
                  <a:moveTo>
                    <a:pt x="1061415" y="923010"/>
                  </a:moveTo>
                  <a:lnTo>
                    <a:pt x="1060450" y="923010"/>
                  </a:lnTo>
                  <a:lnTo>
                    <a:pt x="1061253" y="924477"/>
                  </a:lnTo>
                  <a:lnTo>
                    <a:pt x="1061415" y="923010"/>
                  </a:lnTo>
                  <a:close/>
                </a:path>
                <a:path w="1451610" h="3158490">
                  <a:moveTo>
                    <a:pt x="151523" y="923010"/>
                  </a:moveTo>
                  <a:lnTo>
                    <a:pt x="151307" y="923010"/>
                  </a:lnTo>
                  <a:lnTo>
                    <a:pt x="151553" y="923385"/>
                  </a:lnTo>
                  <a:lnTo>
                    <a:pt x="151523" y="923010"/>
                  </a:lnTo>
                  <a:close/>
                </a:path>
                <a:path w="1451610" h="3158490">
                  <a:moveTo>
                    <a:pt x="68707" y="897610"/>
                  </a:moveTo>
                  <a:lnTo>
                    <a:pt x="55168" y="897610"/>
                  </a:lnTo>
                  <a:lnTo>
                    <a:pt x="43345" y="910310"/>
                  </a:lnTo>
                  <a:lnTo>
                    <a:pt x="32257" y="923010"/>
                  </a:lnTo>
                  <a:lnTo>
                    <a:pt x="36131" y="923010"/>
                  </a:lnTo>
                  <a:lnTo>
                    <a:pt x="47231" y="910310"/>
                  </a:lnTo>
                  <a:lnTo>
                    <a:pt x="68707" y="897610"/>
                  </a:lnTo>
                  <a:close/>
                </a:path>
                <a:path w="1451610" h="3158490">
                  <a:moveTo>
                    <a:pt x="104302" y="915889"/>
                  </a:moveTo>
                  <a:lnTo>
                    <a:pt x="107556" y="923010"/>
                  </a:lnTo>
                  <a:lnTo>
                    <a:pt x="109258" y="923010"/>
                  </a:lnTo>
                  <a:lnTo>
                    <a:pt x="107577" y="917903"/>
                  </a:lnTo>
                  <a:lnTo>
                    <a:pt x="104302" y="915889"/>
                  </a:lnTo>
                  <a:close/>
                </a:path>
                <a:path w="1451610" h="3158490">
                  <a:moveTo>
                    <a:pt x="162623" y="821410"/>
                  </a:moveTo>
                  <a:lnTo>
                    <a:pt x="158584" y="821410"/>
                  </a:lnTo>
                  <a:lnTo>
                    <a:pt x="160972" y="846810"/>
                  </a:lnTo>
                  <a:lnTo>
                    <a:pt x="153784" y="859510"/>
                  </a:lnTo>
                  <a:lnTo>
                    <a:pt x="157289" y="872210"/>
                  </a:lnTo>
                  <a:lnTo>
                    <a:pt x="153568" y="884910"/>
                  </a:lnTo>
                  <a:lnTo>
                    <a:pt x="134048" y="884910"/>
                  </a:lnTo>
                  <a:lnTo>
                    <a:pt x="127698" y="910310"/>
                  </a:lnTo>
                  <a:lnTo>
                    <a:pt x="120497" y="923010"/>
                  </a:lnTo>
                  <a:lnTo>
                    <a:pt x="123710" y="923010"/>
                  </a:lnTo>
                  <a:lnTo>
                    <a:pt x="132816" y="910310"/>
                  </a:lnTo>
                  <a:lnTo>
                    <a:pt x="136702" y="897610"/>
                  </a:lnTo>
                  <a:lnTo>
                    <a:pt x="158178" y="884910"/>
                  </a:lnTo>
                  <a:lnTo>
                    <a:pt x="162623" y="872210"/>
                  </a:lnTo>
                  <a:lnTo>
                    <a:pt x="158889" y="859510"/>
                  </a:lnTo>
                  <a:lnTo>
                    <a:pt x="166103" y="846810"/>
                  </a:lnTo>
                  <a:lnTo>
                    <a:pt x="162623" y="821410"/>
                  </a:lnTo>
                  <a:close/>
                </a:path>
                <a:path w="1451610" h="3158490">
                  <a:moveTo>
                    <a:pt x="140512" y="910310"/>
                  </a:moveTo>
                  <a:lnTo>
                    <a:pt x="134988" y="910310"/>
                  </a:lnTo>
                  <a:lnTo>
                    <a:pt x="134988" y="923010"/>
                  </a:lnTo>
                  <a:lnTo>
                    <a:pt x="140512" y="923010"/>
                  </a:lnTo>
                  <a:lnTo>
                    <a:pt x="140512" y="910310"/>
                  </a:lnTo>
                  <a:close/>
                </a:path>
                <a:path w="1451610" h="3158490">
                  <a:moveTo>
                    <a:pt x="156241" y="910310"/>
                  </a:moveTo>
                  <a:lnTo>
                    <a:pt x="152742" y="910310"/>
                  </a:lnTo>
                  <a:lnTo>
                    <a:pt x="154482" y="923010"/>
                  </a:lnTo>
                  <a:lnTo>
                    <a:pt x="158584" y="923010"/>
                  </a:lnTo>
                  <a:lnTo>
                    <a:pt x="158747" y="916760"/>
                  </a:lnTo>
                  <a:lnTo>
                    <a:pt x="156241" y="910310"/>
                  </a:lnTo>
                  <a:close/>
                </a:path>
                <a:path w="1451610" h="3158490">
                  <a:moveTo>
                    <a:pt x="152187" y="899079"/>
                  </a:moveTo>
                  <a:lnTo>
                    <a:pt x="158915" y="910310"/>
                  </a:lnTo>
                  <a:lnTo>
                    <a:pt x="158806" y="916913"/>
                  </a:lnTo>
                  <a:lnTo>
                    <a:pt x="161175" y="923010"/>
                  </a:lnTo>
                  <a:lnTo>
                    <a:pt x="161502" y="922069"/>
                  </a:lnTo>
                  <a:lnTo>
                    <a:pt x="159080" y="910310"/>
                  </a:lnTo>
                  <a:lnTo>
                    <a:pt x="162953" y="910310"/>
                  </a:lnTo>
                  <a:lnTo>
                    <a:pt x="152187" y="899079"/>
                  </a:lnTo>
                  <a:close/>
                </a:path>
                <a:path w="1451610" h="3158490">
                  <a:moveTo>
                    <a:pt x="164606" y="913122"/>
                  </a:moveTo>
                  <a:lnTo>
                    <a:pt x="161502" y="922069"/>
                  </a:lnTo>
                  <a:lnTo>
                    <a:pt x="161696" y="923010"/>
                  </a:lnTo>
                  <a:lnTo>
                    <a:pt x="167513" y="923010"/>
                  </a:lnTo>
                  <a:lnTo>
                    <a:pt x="166836" y="916913"/>
                  </a:lnTo>
                  <a:lnTo>
                    <a:pt x="164606" y="913122"/>
                  </a:lnTo>
                  <a:close/>
                </a:path>
                <a:path w="1451610" h="3158490">
                  <a:moveTo>
                    <a:pt x="209042" y="910310"/>
                  </a:moveTo>
                  <a:lnTo>
                    <a:pt x="203415" y="910310"/>
                  </a:lnTo>
                  <a:lnTo>
                    <a:pt x="203415" y="923010"/>
                  </a:lnTo>
                  <a:lnTo>
                    <a:pt x="210889" y="923010"/>
                  </a:lnTo>
                  <a:lnTo>
                    <a:pt x="209042" y="910310"/>
                  </a:lnTo>
                  <a:close/>
                </a:path>
                <a:path w="1451610" h="3158490">
                  <a:moveTo>
                    <a:pt x="658837" y="910310"/>
                  </a:moveTo>
                  <a:lnTo>
                    <a:pt x="214401" y="910310"/>
                  </a:lnTo>
                  <a:lnTo>
                    <a:pt x="214534" y="923010"/>
                  </a:lnTo>
                  <a:lnTo>
                    <a:pt x="672236" y="923010"/>
                  </a:lnTo>
                  <a:lnTo>
                    <a:pt x="658837" y="910310"/>
                  </a:lnTo>
                  <a:close/>
                </a:path>
                <a:path w="1451610" h="3158490">
                  <a:moveTo>
                    <a:pt x="663736" y="898606"/>
                  </a:moveTo>
                  <a:lnTo>
                    <a:pt x="658837" y="910310"/>
                  </a:lnTo>
                  <a:lnTo>
                    <a:pt x="672236" y="923010"/>
                  </a:lnTo>
                  <a:lnTo>
                    <a:pt x="679475" y="923010"/>
                  </a:lnTo>
                  <a:lnTo>
                    <a:pt x="667677" y="910310"/>
                  </a:lnTo>
                  <a:lnTo>
                    <a:pt x="663972" y="898875"/>
                  </a:lnTo>
                  <a:lnTo>
                    <a:pt x="663736" y="898606"/>
                  </a:lnTo>
                  <a:close/>
                </a:path>
                <a:path w="1451610" h="3158490">
                  <a:moveTo>
                    <a:pt x="663972" y="898875"/>
                  </a:moveTo>
                  <a:lnTo>
                    <a:pt x="667677" y="910310"/>
                  </a:lnTo>
                  <a:lnTo>
                    <a:pt x="679475" y="923010"/>
                  </a:lnTo>
                  <a:lnTo>
                    <a:pt x="681418" y="923010"/>
                  </a:lnTo>
                  <a:lnTo>
                    <a:pt x="676979" y="913724"/>
                  </a:lnTo>
                  <a:lnTo>
                    <a:pt x="663972" y="898875"/>
                  </a:lnTo>
                  <a:close/>
                </a:path>
                <a:path w="1451610" h="3158490">
                  <a:moveTo>
                    <a:pt x="676979" y="913724"/>
                  </a:moveTo>
                  <a:lnTo>
                    <a:pt x="681418" y="923010"/>
                  </a:lnTo>
                  <a:lnTo>
                    <a:pt x="685114" y="923010"/>
                  </a:lnTo>
                  <a:lnTo>
                    <a:pt x="676979" y="913724"/>
                  </a:lnTo>
                  <a:close/>
                </a:path>
                <a:path w="1451610" h="3158490">
                  <a:moveTo>
                    <a:pt x="804938" y="910310"/>
                  </a:moveTo>
                  <a:lnTo>
                    <a:pt x="675347" y="910310"/>
                  </a:lnTo>
                  <a:lnTo>
                    <a:pt x="676979" y="913724"/>
                  </a:lnTo>
                  <a:lnTo>
                    <a:pt x="685114" y="923010"/>
                  </a:lnTo>
                  <a:lnTo>
                    <a:pt x="806348" y="923010"/>
                  </a:lnTo>
                  <a:lnTo>
                    <a:pt x="804938" y="910310"/>
                  </a:lnTo>
                  <a:close/>
                </a:path>
                <a:path w="1451610" h="3158490">
                  <a:moveTo>
                    <a:pt x="797928" y="897610"/>
                  </a:moveTo>
                  <a:lnTo>
                    <a:pt x="792378" y="897610"/>
                  </a:lnTo>
                  <a:lnTo>
                    <a:pt x="804938" y="910310"/>
                  </a:lnTo>
                  <a:lnTo>
                    <a:pt x="806348" y="923010"/>
                  </a:lnTo>
                  <a:lnTo>
                    <a:pt x="822058" y="910310"/>
                  </a:lnTo>
                  <a:lnTo>
                    <a:pt x="810247" y="910310"/>
                  </a:lnTo>
                  <a:lnTo>
                    <a:pt x="797928" y="897610"/>
                  </a:lnTo>
                  <a:close/>
                </a:path>
                <a:path w="1451610" h="3158490">
                  <a:moveTo>
                    <a:pt x="1058659" y="910310"/>
                  </a:moveTo>
                  <a:lnTo>
                    <a:pt x="822058" y="910310"/>
                  </a:lnTo>
                  <a:lnTo>
                    <a:pt x="806348" y="923010"/>
                  </a:lnTo>
                  <a:lnTo>
                    <a:pt x="1055903" y="923010"/>
                  </a:lnTo>
                  <a:lnTo>
                    <a:pt x="1058659" y="910310"/>
                  </a:lnTo>
                  <a:close/>
                </a:path>
                <a:path w="1451610" h="3158490">
                  <a:moveTo>
                    <a:pt x="1078420" y="910310"/>
                  </a:moveTo>
                  <a:lnTo>
                    <a:pt x="1061605" y="910310"/>
                  </a:lnTo>
                  <a:lnTo>
                    <a:pt x="1061415" y="911172"/>
                  </a:lnTo>
                  <a:lnTo>
                    <a:pt x="1061415" y="923010"/>
                  </a:lnTo>
                  <a:lnTo>
                    <a:pt x="1065034" y="923010"/>
                  </a:lnTo>
                  <a:lnTo>
                    <a:pt x="1078420" y="910310"/>
                  </a:lnTo>
                  <a:close/>
                </a:path>
                <a:path w="1451610" h="3158490">
                  <a:moveTo>
                    <a:pt x="1329766" y="910310"/>
                  </a:moveTo>
                  <a:lnTo>
                    <a:pt x="1078420" y="910310"/>
                  </a:lnTo>
                  <a:lnTo>
                    <a:pt x="1065034" y="923010"/>
                  </a:lnTo>
                  <a:lnTo>
                    <a:pt x="1319009" y="923010"/>
                  </a:lnTo>
                  <a:lnTo>
                    <a:pt x="1329766" y="910310"/>
                  </a:lnTo>
                  <a:close/>
                </a:path>
                <a:path w="1451610" h="3158490">
                  <a:moveTo>
                    <a:pt x="162953" y="910310"/>
                  </a:moveTo>
                  <a:lnTo>
                    <a:pt x="159080" y="910310"/>
                  </a:lnTo>
                  <a:lnTo>
                    <a:pt x="161502" y="922069"/>
                  </a:lnTo>
                  <a:lnTo>
                    <a:pt x="164606" y="913122"/>
                  </a:lnTo>
                  <a:lnTo>
                    <a:pt x="162953" y="910310"/>
                  </a:lnTo>
                  <a:close/>
                </a:path>
                <a:path w="1451610" h="3158490">
                  <a:moveTo>
                    <a:pt x="92379" y="897610"/>
                  </a:moveTo>
                  <a:lnTo>
                    <a:pt x="90297" y="897610"/>
                  </a:lnTo>
                  <a:lnTo>
                    <a:pt x="84637" y="904792"/>
                  </a:lnTo>
                  <a:lnTo>
                    <a:pt x="89763" y="910310"/>
                  </a:lnTo>
                  <a:lnTo>
                    <a:pt x="101752" y="910310"/>
                  </a:lnTo>
                  <a:lnTo>
                    <a:pt x="104302" y="915889"/>
                  </a:lnTo>
                  <a:lnTo>
                    <a:pt x="107577" y="917903"/>
                  </a:lnTo>
                  <a:lnTo>
                    <a:pt x="105079" y="910310"/>
                  </a:lnTo>
                  <a:lnTo>
                    <a:pt x="92379" y="897610"/>
                  </a:lnTo>
                  <a:close/>
                </a:path>
                <a:path w="1451610" h="3158490">
                  <a:moveTo>
                    <a:pt x="152938" y="899685"/>
                  </a:moveTo>
                  <a:lnTo>
                    <a:pt x="163957" y="910310"/>
                  </a:lnTo>
                  <a:lnTo>
                    <a:pt x="165582" y="910310"/>
                  </a:lnTo>
                  <a:lnTo>
                    <a:pt x="164606" y="913122"/>
                  </a:lnTo>
                  <a:lnTo>
                    <a:pt x="166836" y="916913"/>
                  </a:lnTo>
                  <a:lnTo>
                    <a:pt x="166103" y="910310"/>
                  </a:lnTo>
                  <a:lnTo>
                    <a:pt x="152938" y="899685"/>
                  </a:lnTo>
                  <a:close/>
                </a:path>
                <a:path w="1451610" h="3158490">
                  <a:moveTo>
                    <a:pt x="154646" y="906205"/>
                  </a:moveTo>
                  <a:lnTo>
                    <a:pt x="158747" y="916760"/>
                  </a:lnTo>
                  <a:lnTo>
                    <a:pt x="158915" y="910310"/>
                  </a:lnTo>
                  <a:lnTo>
                    <a:pt x="158000" y="910310"/>
                  </a:lnTo>
                  <a:lnTo>
                    <a:pt x="154646" y="906205"/>
                  </a:lnTo>
                  <a:close/>
                </a:path>
                <a:path w="1451610" h="3158490">
                  <a:moveTo>
                    <a:pt x="101752" y="910310"/>
                  </a:moveTo>
                  <a:lnTo>
                    <a:pt x="95224" y="910310"/>
                  </a:lnTo>
                  <a:lnTo>
                    <a:pt x="104302" y="915889"/>
                  </a:lnTo>
                  <a:lnTo>
                    <a:pt x="101752" y="910310"/>
                  </a:lnTo>
                  <a:close/>
                </a:path>
                <a:path w="1451610" h="3158490">
                  <a:moveTo>
                    <a:pt x="682282" y="884910"/>
                  </a:moveTo>
                  <a:lnTo>
                    <a:pt x="669467" y="884910"/>
                  </a:lnTo>
                  <a:lnTo>
                    <a:pt x="663819" y="898405"/>
                  </a:lnTo>
                  <a:lnTo>
                    <a:pt x="663972" y="898875"/>
                  </a:lnTo>
                  <a:lnTo>
                    <a:pt x="676979" y="913724"/>
                  </a:lnTo>
                  <a:lnTo>
                    <a:pt x="669277" y="897610"/>
                  </a:lnTo>
                  <a:lnTo>
                    <a:pt x="676198" y="897610"/>
                  </a:lnTo>
                  <a:lnTo>
                    <a:pt x="685576" y="886880"/>
                  </a:lnTo>
                  <a:lnTo>
                    <a:pt x="682282" y="884910"/>
                  </a:lnTo>
                  <a:close/>
                </a:path>
                <a:path w="1451610" h="3158490">
                  <a:moveTo>
                    <a:pt x="152215" y="899102"/>
                  </a:moveTo>
                  <a:lnTo>
                    <a:pt x="162953" y="910310"/>
                  </a:lnTo>
                  <a:lnTo>
                    <a:pt x="164606" y="913122"/>
                  </a:lnTo>
                  <a:lnTo>
                    <a:pt x="165582" y="910310"/>
                  </a:lnTo>
                  <a:lnTo>
                    <a:pt x="163957" y="910310"/>
                  </a:lnTo>
                  <a:lnTo>
                    <a:pt x="152938" y="899685"/>
                  </a:lnTo>
                  <a:lnTo>
                    <a:pt x="152215" y="899102"/>
                  </a:lnTo>
                  <a:close/>
                </a:path>
                <a:path w="1451610" h="3158490">
                  <a:moveTo>
                    <a:pt x="150908" y="901629"/>
                  </a:moveTo>
                  <a:lnTo>
                    <a:pt x="152320" y="912124"/>
                  </a:lnTo>
                  <a:lnTo>
                    <a:pt x="152742" y="910310"/>
                  </a:lnTo>
                  <a:lnTo>
                    <a:pt x="156241" y="910310"/>
                  </a:lnTo>
                  <a:lnTo>
                    <a:pt x="154646" y="906205"/>
                  </a:lnTo>
                  <a:lnTo>
                    <a:pt x="150908" y="901629"/>
                  </a:lnTo>
                  <a:close/>
                </a:path>
                <a:path w="1451610" h="3158490">
                  <a:moveTo>
                    <a:pt x="1348625" y="872210"/>
                  </a:moveTo>
                  <a:lnTo>
                    <a:pt x="1038936" y="872210"/>
                  </a:lnTo>
                  <a:lnTo>
                    <a:pt x="1047572" y="897610"/>
                  </a:lnTo>
                  <a:lnTo>
                    <a:pt x="1061415" y="910310"/>
                  </a:lnTo>
                  <a:lnTo>
                    <a:pt x="1061415" y="911172"/>
                  </a:lnTo>
                  <a:lnTo>
                    <a:pt x="1061605" y="910310"/>
                  </a:lnTo>
                  <a:lnTo>
                    <a:pt x="1078801" y="910310"/>
                  </a:lnTo>
                  <a:lnTo>
                    <a:pt x="1063713" y="897610"/>
                  </a:lnTo>
                  <a:lnTo>
                    <a:pt x="1051267" y="897610"/>
                  </a:lnTo>
                  <a:lnTo>
                    <a:pt x="1049083" y="884910"/>
                  </a:lnTo>
                  <a:lnTo>
                    <a:pt x="1346314" y="884910"/>
                  </a:lnTo>
                  <a:lnTo>
                    <a:pt x="1348625" y="872210"/>
                  </a:lnTo>
                  <a:close/>
                </a:path>
                <a:path w="1451610" h="3158490">
                  <a:moveTo>
                    <a:pt x="81722" y="908491"/>
                  </a:moveTo>
                  <a:lnTo>
                    <a:pt x="80289" y="910310"/>
                  </a:lnTo>
                  <a:lnTo>
                    <a:pt x="81813" y="910310"/>
                  </a:lnTo>
                  <a:lnTo>
                    <a:pt x="81722" y="908491"/>
                  </a:lnTo>
                  <a:close/>
                </a:path>
                <a:path w="1451610" h="3158490">
                  <a:moveTo>
                    <a:pt x="83632" y="906067"/>
                  </a:moveTo>
                  <a:lnTo>
                    <a:pt x="81722" y="908491"/>
                  </a:lnTo>
                  <a:lnTo>
                    <a:pt x="81813" y="910310"/>
                  </a:lnTo>
                  <a:lnTo>
                    <a:pt x="84124" y="910310"/>
                  </a:lnTo>
                  <a:lnTo>
                    <a:pt x="83632" y="906067"/>
                  </a:lnTo>
                  <a:close/>
                </a:path>
                <a:path w="1451610" h="3158490">
                  <a:moveTo>
                    <a:pt x="84637" y="904792"/>
                  </a:moveTo>
                  <a:lnTo>
                    <a:pt x="83632" y="906067"/>
                  </a:lnTo>
                  <a:lnTo>
                    <a:pt x="84124" y="910310"/>
                  </a:lnTo>
                  <a:lnTo>
                    <a:pt x="89763" y="910310"/>
                  </a:lnTo>
                  <a:lnTo>
                    <a:pt x="84637" y="904792"/>
                  </a:lnTo>
                  <a:close/>
                </a:path>
                <a:path w="1451610" h="3158490">
                  <a:moveTo>
                    <a:pt x="151737" y="898715"/>
                  </a:moveTo>
                  <a:lnTo>
                    <a:pt x="154646" y="906205"/>
                  </a:lnTo>
                  <a:lnTo>
                    <a:pt x="158000" y="910310"/>
                  </a:lnTo>
                  <a:lnTo>
                    <a:pt x="158915" y="910310"/>
                  </a:lnTo>
                  <a:lnTo>
                    <a:pt x="152165" y="899061"/>
                  </a:lnTo>
                  <a:lnTo>
                    <a:pt x="151737" y="898715"/>
                  </a:lnTo>
                  <a:close/>
                </a:path>
                <a:path w="1451610" h="3158490">
                  <a:moveTo>
                    <a:pt x="160693" y="884910"/>
                  </a:moveTo>
                  <a:lnTo>
                    <a:pt x="162915" y="897610"/>
                  </a:lnTo>
                  <a:lnTo>
                    <a:pt x="170497" y="910310"/>
                  </a:lnTo>
                  <a:lnTo>
                    <a:pt x="172885" y="910310"/>
                  </a:lnTo>
                  <a:lnTo>
                    <a:pt x="167881" y="897610"/>
                  </a:lnTo>
                  <a:lnTo>
                    <a:pt x="166535" y="897610"/>
                  </a:lnTo>
                  <a:lnTo>
                    <a:pt x="163176" y="886981"/>
                  </a:lnTo>
                  <a:lnTo>
                    <a:pt x="160693" y="884910"/>
                  </a:lnTo>
                  <a:close/>
                </a:path>
                <a:path w="1451610" h="3158490">
                  <a:moveTo>
                    <a:pt x="186740" y="897610"/>
                  </a:moveTo>
                  <a:lnTo>
                    <a:pt x="183984" y="897610"/>
                  </a:lnTo>
                  <a:lnTo>
                    <a:pt x="172885" y="910310"/>
                  </a:lnTo>
                  <a:lnTo>
                    <a:pt x="183984" y="910310"/>
                  </a:lnTo>
                  <a:lnTo>
                    <a:pt x="186740" y="897610"/>
                  </a:lnTo>
                  <a:close/>
                </a:path>
                <a:path w="1451610" h="3158490">
                  <a:moveTo>
                    <a:pt x="727646" y="897610"/>
                  </a:moveTo>
                  <a:lnTo>
                    <a:pt x="712114" y="897610"/>
                  </a:lnTo>
                  <a:lnTo>
                    <a:pt x="734606" y="910310"/>
                  </a:lnTo>
                  <a:lnTo>
                    <a:pt x="751687" y="910310"/>
                  </a:lnTo>
                  <a:lnTo>
                    <a:pt x="727646" y="897610"/>
                  </a:lnTo>
                  <a:close/>
                </a:path>
                <a:path w="1451610" h="3158490">
                  <a:moveTo>
                    <a:pt x="763231" y="897610"/>
                  </a:moveTo>
                  <a:lnTo>
                    <a:pt x="727646" y="897610"/>
                  </a:lnTo>
                  <a:lnTo>
                    <a:pt x="751687" y="910310"/>
                  </a:lnTo>
                  <a:lnTo>
                    <a:pt x="763231" y="897610"/>
                  </a:lnTo>
                  <a:close/>
                </a:path>
                <a:path w="1451610" h="3158490">
                  <a:moveTo>
                    <a:pt x="770636" y="897610"/>
                  </a:moveTo>
                  <a:lnTo>
                    <a:pt x="763231" y="897610"/>
                  </a:lnTo>
                  <a:lnTo>
                    <a:pt x="751687" y="910310"/>
                  </a:lnTo>
                  <a:lnTo>
                    <a:pt x="759091" y="910310"/>
                  </a:lnTo>
                  <a:lnTo>
                    <a:pt x="770636" y="897610"/>
                  </a:lnTo>
                  <a:close/>
                </a:path>
                <a:path w="1451610" h="3158490">
                  <a:moveTo>
                    <a:pt x="807999" y="897610"/>
                  </a:moveTo>
                  <a:lnTo>
                    <a:pt x="797928" y="897610"/>
                  </a:lnTo>
                  <a:lnTo>
                    <a:pt x="810247" y="910310"/>
                  </a:lnTo>
                  <a:lnTo>
                    <a:pt x="811333" y="909066"/>
                  </a:lnTo>
                  <a:lnTo>
                    <a:pt x="807999" y="897610"/>
                  </a:lnTo>
                  <a:close/>
                </a:path>
                <a:path w="1451610" h="3158490">
                  <a:moveTo>
                    <a:pt x="811333" y="909066"/>
                  </a:moveTo>
                  <a:lnTo>
                    <a:pt x="810247" y="910310"/>
                  </a:lnTo>
                  <a:lnTo>
                    <a:pt x="811695" y="910310"/>
                  </a:lnTo>
                  <a:lnTo>
                    <a:pt x="811333" y="909066"/>
                  </a:lnTo>
                  <a:close/>
                </a:path>
                <a:path w="1451610" h="3158490">
                  <a:moveTo>
                    <a:pt x="824030" y="904627"/>
                  </a:moveTo>
                  <a:lnTo>
                    <a:pt x="817460" y="910310"/>
                  </a:lnTo>
                  <a:lnTo>
                    <a:pt x="822058" y="910310"/>
                  </a:lnTo>
                  <a:lnTo>
                    <a:pt x="824030" y="904627"/>
                  </a:lnTo>
                  <a:close/>
                </a:path>
                <a:path w="1451610" h="3158490">
                  <a:moveTo>
                    <a:pt x="1034008" y="884910"/>
                  </a:moveTo>
                  <a:lnTo>
                    <a:pt x="1032713" y="884910"/>
                  </a:lnTo>
                  <a:lnTo>
                    <a:pt x="1041412" y="897610"/>
                  </a:lnTo>
                  <a:lnTo>
                    <a:pt x="1044917" y="910310"/>
                  </a:lnTo>
                  <a:lnTo>
                    <a:pt x="1048613" y="910310"/>
                  </a:lnTo>
                  <a:lnTo>
                    <a:pt x="1046048" y="897610"/>
                  </a:lnTo>
                  <a:lnTo>
                    <a:pt x="1034008" y="884910"/>
                  </a:lnTo>
                  <a:close/>
                </a:path>
                <a:path w="1451610" h="3158490">
                  <a:moveTo>
                    <a:pt x="821334" y="897610"/>
                  </a:moveTo>
                  <a:lnTo>
                    <a:pt x="807999" y="897610"/>
                  </a:lnTo>
                  <a:lnTo>
                    <a:pt x="811333" y="909066"/>
                  </a:lnTo>
                  <a:lnTo>
                    <a:pt x="821334" y="897610"/>
                  </a:lnTo>
                  <a:close/>
                </a:path>
                <a:path w="1451610" h="3158490">
                  <a:moveTo>
                    <a:pt x="81361" y="901266"/>
                  </a:moveTo>
                  <a:lnTo>
                    <a:pt x="81722" y="908491"/>
                  </a:lnTo>
                  <a:lnTo>
                    <a:pt x="83632" y="906067"/>
                  </a:lnTo>
                  <a:lnTo>
                    <a:pt x="83320" y="903374"/>
                  </a:lnTo>
                  <a:lnTo>
                    <a:pt x="81361" y="901266"/>
                  </a:lnTo>
                  <a:close/>
                </a:path>
                <a:path w="1451610" h="3158490">
                  <a:moveTo>
                    <a:pt x="150368" y="897610"/>
                  </a:moveTo>
                  <a:lnTo>
                    <a:pt x="150908" y="901629"/>
                  </a:lnTo>
                  <a:lnTo>
                    <a:pt x="154646" y="906205"/>
                  </a:lnTo>
                  <a:lnTo>
                    <a:pt x="151737" y="898715"/>
                  </a:lnTo>
                  <a:lnTo>
                    <a:pt x="150368" y="897610"/>
                  </a:lnTo>
                  <a:close/>
                </a:path>
                <a:path w="1451610" h="3158490">
                  <a:moveTo>
                    <a:pt x="90297" y="897610"/>
                  </a:moveTo>
                  <a:lnTo>
                    <a:pt x="82651" y="897610"/>
                  </a:lnTo>
                  <a:lnTo>
                    <a:pt x="83320" y="903374"/>
                  </a:lnTo>
                  <a:lnTo>
                    <a:pt x="84637" y="904792"/>
                  </a:lnTo>
                  <a:lnTo>
                    <a:pt x="90297" y="897610"/>
                  </a:lnTo>
                  <a:close/>
                </a:path>
                <a:path w="1451610" h="3158490">
                  <a:moveTo>
                    <a:pt x="832231" y="884910"/>
                  </a:moveTo>
                  <a:lnTo>
                    <a:pt x="828535" y="897610"/>
                  </a:lnTo>
                  <a:lnTo>
                    <a:pt x="826465" y="897610"/>
                  </a:lnTo>
                  <a:lnTo>
                    <a:pt x="824030" y="904627"/>
                  </a:lnTo>
                  <a:lnTo>
                    <a:pt x="832142" y="897610"/>
                  </a:lnTo>
                  <a:lnTo>
                    <a:pt x="832231" y="884910"/>
                  </a:lnTo>
                  <a:close/>
                </a:path>
                <a:path w="1451610" h="3158490">
                  <a:moveTo>
                    <a:pt x="82651" y="897610"/>
                  </a:moveTo>
                  <a:lnTo>
                    <a:pt x="81178" y="897610"/>
                  </a:lnTo>
                  <a:lnTo>
                    <a:pt x="81361" y="901266"/>
                  </a:lnTo>
                  <a:lnTo>
                    <a:pt x="83320" y="903374"/>
                  </a:lnTo>
                  <a:lnTo>
                    <a:pt x="82651" y="897610"/>
                  </a:lnTo>
                  <a:close/>
                </a:path>
                <a:path w="1451610" h="3158490">
                  <a:moveTo>
                    <a:pt x="150368" y="897610"/>
                  </a:moveTo>
                  <a:lnTo>
                    <a:pt x="147624" y="897610"/>
                  </a:lnTo>
                  <a:lnTo>
                    <a:pt x="150908" y="901629"/>
                  </a:lnTo>
                  <a:lnTo>
                    <a:pt x="150368" y="897610"/>
                  </a:lnTo>
                  <a:close/>
                </a:path>
                <a:path w="1451610" h="3158490">
                  <a:moveTo>
                    <a:pt x="44272" y="770610"/>
                  </a:moveTo>
                  <a:lnTo>
                    <a:pt x="41592" y="770610"/>
                  </a:lnTo>
                  <a:lnTo>
                    <a:pt x="35217" y="783310"/>
                  </a:lnTo>
                  <a:lnTo>
                    <a:pt x="31521" y="796010"/>
                  </a:lnTo>
                  <a:lnTo>
                    <a:pt x="44424" y="808710"/>
                  </a:lnTo>
                  <a:lnTo>
                    <a:pt x="61747" y="821410"/>
                  </a:lnTo>
                  <a:lnTo>
                    <a:pt x="74015" y="834110"/>
                  </a:lnTo>
                  <a:lnTo>
                    <a:pt x="86461" y="834110"/>
                  </a:lnTo>
                  <a:lnTo>
                    <a:pt x="85064" y="846810"/>
                  </a:lnTo>
                  <a:lnTo>
                    <a:pt x="81432" y="872210"/>
                  </a:lnTo>
                  <a:lnTo>
                    <a:pt x="85153" y="884910"/>
                  </a:lnTo>
                  <a:lnTo>
                    <a:pt x="77965" y="897610"/>
                  </a:lnTo>
                  <a:lnTo>
                    <a:pt x="81361" y="901266"/>
                  </a:lnTo>
                  <a:lnTo>
                    <a:pt x="81178" y="897610"/>
                  </a:lnTo>
                  <a:lnTo>
                    <a:pt x="92379" y="897610"/>
                  </a:lnTo>
                  <a:lnTo>
                    <a:pt x="90284" y="884910"/>
                  </a:lnTo>
                  <a:lnTo>
                    <a:pt x="86804" y="872210"/>
                  </a:lnTo>
                  <a:lnTo>
                    <a:pt x="90410" y="847510"/>
                  </a:lnTo>
                  <a:lnTo>
                    <a:pt x="90514" y="846506"/>
                  </a:lnTo>
                  <a:lnTo>
                    <a:pt x="90576" y="834110"/>
                  </a:lnTo>
                  <a:lnTo>
                    <a:pt x="76238" y="821410"/>
                  </a:lnTo>
                  <a:lnTo>
                    <a:pt x="64643" y="821410"/>
                  </a:lnTo>
                  <a:lnTo>
                    <a:pt x="47320" y="808710"/>
                  </a:lnTo>
                  <a:lnTo>
                    <a:pt x="35064" y="796010"/>
                  </a:lnTo>
                  <a:lnTo>
                    <a:pt x="40563" y="783310"/>
                  </a:lnTo>
                  <a:lnTo>
                    <a:pt x="44272" y="770610"/>
                  </a:lnTo>
                  <a:close/>
                </a:path>
                <a:path w="1451610" h="3158490">
                  <a:moveTo>
                    <a:pt x="152019" y="898799"/>
                  </a:moveTo>
                  <a:lnTo>
                    <a:pt x="152215" y="899102"/>
                  </a:lnTo>
                  <a:lnTo>
                    <a:pt x="152938" y="899685"/>
                  </a:lnTo>
                  <a:lnTo>
                    <a:pt x="152019" y="898799"/>
                  </a:lnTo>
                  <a:close/>
                </a:path>
                <a:path w="1451610" h="3158490">
                  <a:moveTo>
                    <a:pt x="151663" y="898524"/>
                  </a:moveTo>
                  <a:lnTo>
                    <a:pt x="151737" y="898715"/>
                  </a:lnTo>
                  <a:lnTo>
                    <a:pt x="152187" y="899079"/>
                  </a:lnTo>
                  <a:lnTo>
                    <a:pt x="151663" y="898524"/>
                  </a:lnTo>
                  <a:close/>
                </a:path>
                <a:path w="1451610" h="3158490">
                  <a:moveTo>
                    <a:pt x="151619" y="898413"/>
                  </a:moveTo>
                  <a:lnTo>
                    <a:pt x="151741" y="898606"/>
                  </a:lnTo>
                  <a:lnTo>
                    <a:pt x="152176" y="899061"/>
                  </a:lnTo>
                  <a:lnTo>
                    <a:pt x="152019" y="898799"/>
                  </a:lnTo>
                  <a:lnTo>
                    <a:pt x="151619" y="898413"/>
                  </a:lnTo>
                  <a:close/>
                </a:path>
                <a:path w="1451610" h="3158490">
                  <a:moveTo>
                    <a:pt x="151307" y="897610"/>
                  </a:moveTo>
                  <a:lnTo>
                    <a:pt x="151616" y="898405"/>
                  </a:lnTo>
                  <a:lnTo>
                    <a:pt x="152019" y="898799"/>
                  </a:lnTo>
                  <a:lnTo>
                    <a:pt x="151307" y="897610"/>
                  </a:lnTo>
                  <a:close/>
                </a:path>
                <a:path w="1451610" h="3158490">
                  <a:moveTo>
                    <a:pt x="150787" y="897610"/>
                  </a:moveTo>
                  <a:lnTo>
                    <a:pt x="150368" y="897610"/>
                  </a:lnTo>
                  <a:lnTo>
                    <a:pt x="151737" y="898715"/>
                  </a:lnTo>
                  <a:lnTo>
                    <a:pt x="151663" y="898524"/>
                  </a:lnTo>
                  <a:lnTo>
                    <a:pt x="150787" y="897610"/>
                  </a:lnTo>
                  <a:close/>
                </a:path>
                <a:path w="1451610" h="3158490">
                  <a:moveTo>
                    <a:pt x="663562" y="897610"/>
                  </a:moveTo>
                  <a:lnTo>
                    <a:pt x="662863" y="897610"/>
                  </a:lnTo>
                  <a:lnTo>
                    <a:pt x="663736" y="898606"/>
                  </a:lnTo>
                  <a:lnTo>
                    <a:pt x="663819" y="898405"/>
                  </a:lnTo>
                  <a:lnTo>
                    <a:pt x="663562" y="897610"/>
                  </a:lnTo>
                  <a:close/>
                </a:path>
                <a:path w="1451610" h="3158490">
                  <a:moveTo>
                    <a:pt x="150787" y="897610"/>
                  </a:moveTo>
                  <a:lnTo>
                    <a:pt x="151663" y="898524"/>
                  </a:lnTo>
                  <a:lnTo>
                    <a:pt x="150787" y="897610"/>
                  </a:lnTo>
                  <a:close/>
                </a:path>
                <a:path w="1451610" h="3158490">
                  <a:moveTo>
                    <a:pt x="151307" y="897610"/>
                  </a:moveTo>
                  <a:lnTo>
                    <a:pt x="150787" y="897610"/>
                  </a:lnTo>
                  <a:lnTo>
                    <a:pt x="151619" y="898413"/>
                  </a:lnTo>
                  <a:lnTo>
                    <a:pt x="151307" y="897610"/>
                  </a:lnTo>
                  <a:close/>
                </a:path>
                <a:path w="1451610" h="3158490">
                  <a:moveTo>
                    <a:pt x="163176" y="886981"/>
                  </a:moveTo>
                  <a:lnTo>
                    <a:pt x="166535" y="897610"/>
                  </a:lnTo>
                  <a:lnTo>
                    <a:pt x="167881" y="897610"/>
                  </a:lnTo>
                  <a:lnTo>
                    <a:pt x="163515" y="887264"/>
                  </a:lnTo>
                  <a:lnTo>
                    <a:pt x="163176" y="886981"/>
                  </a:lnTo>
                  <a:close/>
                </a:path>
                <a:path w="1451610" h="3158490">
                  <a:moveTo>
                    <a:pt x="163515" y="887264"/>
                  </a:moveTo>
                  <a:lnTo>
                    <a:pt x="167881" y="897610"/>
                  </a:lnTo>
                  <a:lnTo>
                    <a:pt x="175920" y="897610"/>
                  </a:lnTo>
                  <a:lnTo>
                    <a:pt x="163515" y="887264"/>
                  </a:lnTo>
                  <a:close/>
                </a:path>
                <a:path w="1451610" h="3158490">
                  <a:moveTo>
                    <a:pt x="685576" y="886880"/>
                  </a:moveTo>
                  <a:lnTo>
                    <a:pt x="676198" y="897610"/>
                  </a:lnTo>
                  <a:lnTo>
                    <a:pt x="703516" y="897610"/>
                  </a:lnTo>
                  <a:lnTo>
                    <a:pt x="685576" y="886880"/>
                  </a:lnTo>
                  <a:close/>
                </a:path>
                <a:path w="1451610" h="3158490">
                  <a:moveTo>
                    <a:pt x="700659" y="884910"/>
                  </a:moveTo>
                  <a:lnTo>
                    <a:pt x="687298" y="884910"/>
                  </a:lnTo>
                  <a:lnTo>
                    <a:pt x="685576" y="886880"/>
                  </a:lnTo>
                  <a:lnTo>
                    <a:pt x="703516" y="897610"/>
                  </a:lnTo>
                  <a:lnTo>
                    <a:pt x="708442" y="892474"/>
                  </a:lnTo>
                  <a:lnTo>
                    <a:pt x="700659" y="884910"/>
                  </a:lnTo>
                  <a:close/>
                </a:path>
                <a:path w="1451610" h="3158490">
                  <a:moveTo>
                    <a:pt x="708442" y="892474"/>
                  </a:moveTo>
                  <a:lnTo>
                    <a:pt x="703516" y="897610"/>
                  </a:lnTo>
                  <a:lnTo>
                    <a:pt x="704710" y="897610"/>
                  </a:lnTo>
                  <a:lnTo>
                    <a:pt x="709340" y="893347"/>
                  </a:lnTo>
                  <a:lnTo>
                    <a:pt x="708442" y="892474"/>
                  </a:lnTo>
                  <a:close/>
                </a:path>
                <a:path w="1451610" h="3158490">
                  <a:moveTo>
                    <a:pt x="709340" y="893347"/>
                  </a:moveTo>
                  <a:lnTo>
                    <a:pt x="704710" y="897610"/>
                  </a:lnTo>
                  <a:lnTo>
                    <a:pt x="713727" y="897610"/>
                  </a:lnTo>
                  <a:lnTo>
                    <a:pt x="709340" y="893347"/>
                  </a:lnTo>
                  <a:close/>
                </a:path>
                <a:path w="1451610" h="3158490">
                  <a:moveTo>
                    <a:pt x="719315" y="884910"/>
                  </a:moveTo>
                  <a:lnTo>
                    <a:pt x="718502" y="884910"/>
                  </a:lnTo>
                  <a:lnTo>
                    <a:pt x="715249" y="887906"/>
                  </a:lnTo>
                  <a:lnTo>
                    <a:pt x="713803" y="897610"/>
                  </a:lnTo>
                  <a:lnTo>
                    <a:pt x="716559" y="897610"/>
                  </a:lnTo>
                  <a:lnTo>
                    <a:pt x="719315" y="884910"/>
                  </a:lnTo>
                  <a:close/>
                </a:path>
                <a:path w="1451610" h="3158490">
                  <a:moveTo>
                    <a:pt x="833882" y="859510"/>
                  </a:moveTo>
                  <a:lnTo>
                    <a:pt x="831202" y="859510"/>
                  </a:lnTo>
                  <a:lnTo>
                    <a:pt x="832231" y="884910"/>
                  </a:lnTo>
                  <a:lnTo>
                    <a:pt x="832142" y="897610"/>
                  </a:lnTo>
                  <a:lnTo>
                    <a:pt x="833653" y="897610"/>
                  </a:lnTo>
                  <a:lnTo>
                    <a:pt x="837577" y="884910"/>
                  </a:lnTo>
                  <a:lnTo>
                    <a:pt x="833882" y="859510"/>
                  </a:lnTo>
                  <a:close/>
                </a:path>
                <a:path w="1451610" h="3158490">
                  <a:moveTo>
                    <a:pt x="833882" y="859510"/>
                  </a:moveTo>
                  <a:lnTo>
                    <a:pt x="837577" y="884910"/>
                  </a:lnTo>
                  <a:lnTo>
                    <a:pt x="833653" y="897610"/>
                  </a:lnTo>
                  <a:lnTo>
                    <a:pt x="837666" y="897610"/>
                  </a:lnTo>
                  <a:lnTo>
                    <a:pt x="837666" y="872210"/>
                  </a:lnTo>
                  <a:lnTo>
                    <a:pt x="833882" y="859510"/>
                  </a:lnTo>
                  <a:close/>
                </a:path>
                <a:path w="1451610" h="3158490">
                  <a:moveTo>
                    <a:pt x="1350924" y="884910"/>
                  </a:moveTo>
                  <a:lnTo>
                    <a:pt x="1346314" y="884910"/>
                  </a:lnTo>
                  <a:lnTo>
                    <a:pt x="1358150" y="897610"/>
                  </a:lnTo>
                  <a:lnTo>
                    <a:pt x="1360944" y="897610"/>
                  </a:lnTo>
                  <a:lnTo>
                    <a:pt x="1350924" y="884910"/>
                  </a:lnTo>
                  <a:close/>
                </a:path>
                <a:path w="1451610" h="3158490">
                  <a:moveTo>
                    <a:pt x="715695" y="884910"/>
                  </a:moveTo>
                  <a:lnTo>
                    <a:pt x="708442" y="892474"/>
                  </a:lnTo>
                  <a:lnTo>
                    <a:pt x="709340" y="893347"/>
                  </a:lnTo>
                  <a:lnTo>
                    <a:pt x="715249" y="887906"/>
                  </a:lnTo>
                  <a:lnTo>
                    <a:pt x="715695" y="884910"/>
                  </a:lnTo>
                  <a:close/>
                </a:path>
                <a:path w="1451610" h="3158490">
                  <a:moveTo>
                    <a:pt x="748487" y="872210"/>
                  </a:moveTo>
                  <a:lnTo>
                    <a:pt x="737997" y="872210"/>
                  </a:lnTo>
                  <a:lnTo>
                    <a:pt x="715695" y="884910"/>
                  </a:lnTo>
                  <a:lnTo>
                    <a:pt x="715249" y="887906"/>
                  </a:lnTo>
                  <a:lnTo>
                    <a:pt x="718502" y="884910"/>
                  </a:lnTo>
                  <a:lnTo>
                    <a:pt x="726782" y="884910"/>
                  </a:lnTo>
                  <a:lnTo>
                    <a:pt x="748487" y="872210"/>
                  </a:lnTo>
                  <a:close/>
                </a:path>
                <a:path w="1451610" h="3158490">
                  <a:moveTo>
                    <a:pt x="162521" y="884910"/>
                  </a:moveTo>
                  <a:lnTo>
                    <a:pt x="163176" y="886981"/>
                  </a:lnTo>
                  <a:lnTo>
                    <a:pt x="163515" y="887264"/>
                  </a:lnTo>
                  <a:lnTo>
                    <a:pt x="162521" y="884910"/>
                  </a:lnTo>
                  <a:close/>
                </a:path>
                <a:path w="1451610" h="3158490">
                  <a:moveTo>
                    <a:pt x="177012" y="859510"/>
                  </a:moveTo>
                  <a:lnTo>
                    <a:pt x="174434" y="859510"/>
                  </a:lnTo>
                  <a:lnTo>
                    <a:pt x="170218" y="884910"/>
                  </a:lnTo>
                  <a:lnTo>
                    <a:pt x="184848" y="884910"/>
                  </a:lnTo>
                  <a:lnTo>
                    <a:pt x="186740" y="872210"/>
                  </a:lnTo>
                  <a:lnTo>
                    <a:pt x="185928" y="872210"/>
                  </a:lnTo>
                  <a:lnTo>
                    <a:pt x="177012" y="859510"/>
                  </a:lnTo>
                  <a:close/>
                </a:path>
                <a:path w="1451610" h="3158490">
                  <a:moveTo>
                    <a:pt x="752436" y="872210"/>
                  </a:moveTo>
                  <a:lnTo>
                    <a:pt x="748487" y="872210"/>
                  </a:lnTo>
                  <a:lnTo>
                    <a:pt x="726782" y="884910"/>
                  </a:lnTo>
                  <a:lnTo>
                    <a:pt x="739609" y="884910"/>
                  </a:lnTo>
                  <a:lnTo>
                    <a:pt x="752436" y="872210"/>
                  </a:lnTo>
                  <a:close/>
                </a:path>
                <a:path w="1451610" h="3158490">
                  <a:moveTo>
                    <a:pt x="764146" y="872210"/>
                  </a:moveTo>
                  <a:lnTo>
                    <a:pt x="752436" y="872210"/>
                  </a:lnTo>
                  <a:lnTo>
                    <a:pt x="739609" y="884910"/>
                  </a:lnTo>
                  <a:lnTo>
                    <a:pt x="751205" y="884910"/>
                  </a:lnTo>
                  <a:lnTo>
                    <a:pt x="764146" y="872210"/>
                  </a:lnTo>
                  <a:close/>
                </a:path>
                <a:path w="1451610" h="3158490">
                  <a:moveTo>
                    <a:pt x="831716" y="872210"/>
                  </a:moveTo>
                  <a:lnTo>
                    <a:pt x="831227" y="872210"/>
                  </a:lnTo>
                  <a:lnTo>
                    <a:pt x="831227" y="884910"/>
                  </a:lnTo>
                  <a:lnTo>
                    <a:pt x="832231" y="884910"/>
                  </a:lnTo>
                  <a:lnTo>
                    <a:pt x="831716" y="872210"/>
                  </a:lnTo>
                  <a:close/>
                </a:path>
                <a:path w="1451610" h="3158490">
                  <a:moveTo>
                    <a:pt x="842289" y="872210"/>
                  </a:moveTo>
                  <a:lnTo>
                    <a:pt x="837666" y="872210"/>
                  </a:lnTo>
                  <a:lnTo>
                    <a:pt x="837666" y="884910"/>
                  </a:lnTo>
                  <a:lnTo>
                    <a:pt x="842289" y="884910"/>
                  </a:lnTo>
                  <a:lnTo>
                    <a:pt x="842289" y="872210"/>
                  </a:lnTo>
                  <a:close/>
                </a:path>
                <a:path w="1451610" h="3158490">
                  <a:moveTo>
                    <a:pt x="1024013" y="872210"/>
                  </a:moveTo>
                  <a:lnTo>
                    <a:pt x="846912" y="872210"/>
                  </a:lnTo>
                  <a:lnTo>
                    <a:pt x="846912" y="884910"/>
                  </a:lnTo>
                  <a:lnTo>
                    <a:pt x="1032713" y="884910"/>
                  </a:lnTo>
                  <a:lnTo>
                    <a:pt x="1024013" y="872210"/>
                  </a:lnTo>
                  <a:close/>
                </a:path>
                <a:path w="1451610" h="3158490">
                  <a:moveTo>
                    <a:pt x="887552" y="846810"/>
                  </a:moveTo>
                  <a:lnTo>
                    <a:pt x="875207" y="859510"/>
                  </a:lnTo>
                  <a:lnTo>
                    <a:pt x="833882" y="859510"/>
                  </a:lnTo>
                  <a:lnTo>
                    <a:pt x="855243" y="872210"/>
                  </a:lnTo>
                  <a:lnTo>
                    <a:pt x="877443" y="872210"/>
                  </a:lnTo>
                  <a:lnTo>
                    <a:pt x="888612" y="847498"/>
                  </a:lnTo>
                  <a:lnTo>
                    <a:pt x="887552" y="846810"/>
                  </a:lnTo>
                  <a:close/>
                </a:path>
                <a:path w="1451610" h="3158490">
                  <a:moveTo>
                    <a:pt x="888612" y="847498"/>
                  </a:moveTo>
                  <a:lnTo>
                    <a:pt x="877443" y="872210"/>
                  </a:lnTo>
                  <a:lnTo>
                    <a:pt x="878306" y="872210"/>
                  </a:lnTo>
                  <a:lnTo>
                    <a:pt x="888631" y="847510"/>
                  </a:lnTo>
                  <a:close/>
                </a:path>
                <a:path w="1451610" h="3158490">
                  <a:moveTo>
                    <a:pt x="1018182" y="866734"/>
                  </a:moveTo>
                  <a:lnTo>
                    <a:pt x="1013891" y="872210"/>
                  </a:lnTo>
                  <a:lnTo>
                    <a:pt x="1016127" y="872210"/>
                  </a:lnTo>
                  <a:lnTo>
                    <a:pt x="1019747" y="868205"/>
                  </a:lnTo>
                  <a:lnTo>
                    <a:pt x="1018182" y="866734"/>
                  </a:lnTo>
                  <a:close/>
                </a:path>
                <a:path w="1451610" h="3158490">
                  <a:moveTo>
                    <a:pt x="1021155" y="866647"/>
                  </a:moveTo>
                  <a:lnTo>
                    <a:pt x="1019747" y="868205"/>
                  </a:lnTo>
                  <a:lnTo>
                    <a:pt x="1024013" y="872210"/>
                  </a:lnTo>
                  <a:lnTo>
                    <a:pt x="1026896" y="872210"/>
                  </a:lnTo>
                  <a:lnTo>
                    <a:pt x="1021155" y="866647"/>
                  </a:lnTo>
                  <a:close/>
                </a:path>
                <a:path w="1451610" h="3158490">
                  <a:moveTo>
                    <a:pt x="1401584" y="707110"/>
                  </a:moveTo>
                  <a:lnTo>
                    <a:pt x="1398917" y="707110"/>
                  </a:lnTo>
                  <a:lnTo>
                    <a:pt x="1403654" y="732510"/>
                  </a:lnTo>
                  <a:lnTo>
                    <a:pt x="1407299" y="757910"/>
                  </a:lnTo>
                  <a:lnTo>
                    <a:pt x="1411058" y="770610"/>
                  </a:lnTo>
                  <a:lnTo>
                    <a:pt x="1422869" y="783310"/>
                  </a:lnTo>
                  <a:lnTo>
                    <a:pt x="1436395" y="796010"/>
                  </a:lnTo>
                  <a:lnTo>
                    <a:pt x="1447977" y="796010"/>
                  </a:lnTo>
                  <a:lnTo>
                    <a:pt x="1442478" y="808710"/>
                  </a:lnTo>
                  <a:lnTo>
                    <a:pt x="1419326" y="821410"/>
                  </a:lnTo>
                  <a:lnTo>
                    <a:pt x="1397393" y="834110"/>
                  </a:lnTo>
                  <a:lnTo>
                    <a:pt x="1386306" y="846810"/>
                  </a:lnTo>
                  <a:lnTo>
                    <a:pt x="1373098" y="846810"/>
                  </a:lnTo>
                  <a:lnTo>
                    <a:pt x="1350937" y="859510"/>
                  </a:lnTo>
                  <a:lnTo>
                    <a:pt x="1348625" y="872210"/>
                  </a:lnTo>
                  <a:lnTo>
                    <a:pt x="1355356" y="872210"/>
                  </a:lnTo>
                  <a:lnTo>
                    <a:pt x="1375740" y="859510"/>
                  </a:lnTo>
                  <a:lnTo>
                    <a:pt x="1389608" y="846810"/>
                  </a:lnTo>
                  <a:lnTo>
                    <a:pt x="1411528" y="834110"/>
                  </a:lnTo>
                  <a:lnTo>
                    <a:pt x="1435836" y="821410"/>
                  </a:lnTo>
                  <a:lnTo>
                    <a:pt x="1447825" y="808710"/>
                  </a:lnTo>
                  <a:lnTo>
                    <a:pt x="1451521" y="796010"/>
                  </a:lnTo>
                  <a:lnTo>
                    <a:pt x="1438617" y="783310"/>
                  </a:lnTo>
                  <a:lnTo>
                    <a:pt x="1426159" y="783310"/>
                  </a:lnTo>
                  <a:lnTo>
                    <a:pt x="1412659" y="757910"/>
                  </a:lnTo>
                  <a:lnTo>
                    <a:pt x="1409039" y="732510"/>
                  </a:lnTo>
                  <a:lnTo>
                    <a:pt x="1401584" y="707110"/>
                  </a:lnTo>
                  <a:close/>
                </a:path>
                <a:path w="1451610" h="3158490">
                  <a:moveTo>
                    <a:pt x="1019504" y="865047"/>
                  </a:moveTo>
                  <a:lnTo>
                    <a:pt x="1018182" y="866734"/>
                  </a:lnTo>
                  <a:lnTo>
                    <a:pt x="1019747" y="868205"/>
                  </a:lnTo>
                  <a:lnTo>
                    <a:pt x="1021155" y="866647"/>
                  </a:lnTo>
                  <a:lnTo>
                    <a:pt x="1019504" y="865047"/>
                  </a:lnTo>
                  <a:close/>
                </a:path>
                <a:path w="1451610" h="3158490">
                  <a:moveTo>
                    <a:pt x="1018393" y="855188"/>
                  </a:moveTo>
                  <a:lnTo>
                    <a:pt x="1010488" y="859510"/>
                  </a:lnTo>
                  <a:lnTo>
                    <a:pt x="1018182" y="866734"/>
                  </a:lnTo>
                  <a:lnTo>
                    <a:pt x="1019504" y="865047"/>
                  </a:lnTo>
                  <a:lnTo>
                    <a:pt x="1013790" y="859510"/>
                  </a:lnTo>
                  <a:lnTo>
                    <a:pt x="1018393" y="855188"/>
                  </a:lnTo>
                  <a:close/>
                </a:path>
                <a:path w="1451610" h="3158490">
                  <a:moveTo>
                    <a:pt x="1039228" y="836791"/>
                  </a:moveTo>
                  <a:lnTo>
                    <a:pt x="1033792" y="846810"/>
                  </a:lnTo>
                  <a:lnTo>
                    <a:pt x="1019504" y="865047"/>
                  </a:lnTo>
                  <a:lnTo>
                    <a:pt x="1021155" y="866647"/>
                  </a:lnTo>
                  <a:lnTo>
                    <a:pt x="1039139" y="846810"/>
                  </a:lnTo>
                  <a:lnTo>
                    <a:pt x="1039228" y="836791"/>
                  </a:lnTo>
                  <a:close/>
                </a:path>
                <a:path w="1451610" h="3158490">
                  <a:moveTo>
                    <a:pt x="887349" y="821410"/>
                  </a:moveTo>
                  <a:lnTo>
                    <a:pt x="883653" y="821410"/>
                  </a:lnTo>
                  <a:lnTo>
                    <a:pt x="887704" y="834110"/>
                  </a:lnTo>
                  <a:lnTo>
                    <a:pt x="884008" y="846810"/>
                  </a:lnTo>
                  <a:lnTo>
                    <a:pt x="875207" y="859510"/>
                  </a:lnTo>
                  <a:lnTo>
                    <a:pt x="887552" y="846810"/>
                  </a:lnTo>
                  <a:lnTo>
                    <a:pt x="888923" y="846810"/>
                  </a:lnTo>
                  <a:lnTo>
                    <a:pt x="892116" y="837016"/>
                  </a:lnTo>
                  <a:lnTo>
                    <a:pt x="887349" y="821410"/>
                  </a:lnTo>
                  <a:close/>
                </a:path>
                <a:path w="1451610" h="3158490">
                  <a:moveTo>
                    <a:pt x="888923" y="846810"/>
                  </a:moveTo>
                  <a:lnTo>
                    <a:pt x="888631" y="847510"/>
                  </a:lnTo>
                  <a:lnTo>
                    <a:pt x="907122" y="859510"/>
                  </a:lnTo>
                  <a:lnTo>
                    <a:pt x="906169" y="858502"/>
                  </a:lnTo>
                  <a:lnTo>
                    <a:pt x="888923" y="846810"/>
                  </a:lnTo>
                  <a:close/>
                </a:path>
                <a:path w="1451610" h="3158490">
                  <a:moveTo>
                    <a:pt x="911707" y="808710"/>
                  </a:moveTo>
                  <a:lnTo>
                    <a:pt x="910094" y="808710"/>
                  </a:lnTo>
                  <a:lnTo>
                    <a:pt x="889355" y="821410"/>
                  </a:lnTo>
                  <a:lnTo>
                    <a:pt x="893064" y="834110"/>
                  </a:lnTo>
                  <a:lnTo>
                    <a:pt x="892116" y="837016"/>
                  </a:lnTo>
                  <a:lnTo>
                    <a:pt x="895108" y="846810"/>
                  </a:lnTo>
                  <a:lnTo>
                    <a:pt x="906169" y="858502"/>
                  </a:lnTo>
                  <a:lnTo>
                    <a:pt x="907656" y="859510"/>
                  </a:lnTo>
                  <a:lnTo>
                    <a:pt x="899541" y="846810"/>
                  </a:lnTo>
                  <a:lnTo>
                    <a:pt x="896759" y="834110"/>
                  </a:lnTo>
                  <a:lnTo>
                    <a:pt x="893064" y="821410"/>
                  </a:lnTo>
                  <a:lnTo>
                    <a:pt x="909121" y="811577"/>
                  </a:lnTo>
                  <a:lnTo>
                    <a:pt x="911707" y="808710"/>
                  </a:lnTo>
                  <a:close/>
                </a:path>
                <a:path w="1451610" h="3158490">
                  <a:moveTo>
                    <a:pt x="1033716" y="846810"/>
                  </a:moveTo>
                  <a:lnTo>
                    <a:pt x="1027315" y="846810"/>
                  </a:lnTo>
                  <a:lnTo>
                    <a:pt x="1018393" y="855188"/>
                  </a:lnTo>
                  <a:lnTo>
                    <a:pt x="1033716" y="846810"/>
                  </a:lnTo>
                  <a:close/>
                </a:path>
                <a:path w="1451610" h="3158490">
                  <a:moveTo>
                    <a:pt x="888923" y="846810"/>
                  </a:moveTo>
                  <a:lnTo>
                    <a:pt x="887552" y="846810"/>
                  </a:lnTo>
                  <a:lnTo>
                    <a:pt x="888612" y="847498"/>
                  </a:lnTo>
                  <a:lnTo>
                    <a:pt x="888923" y="846810"/>
                  </a:lnTo>
                  <a:close/>
                </a:path>
                <a:path w="1451610" h="3158490">
                  <a:moveTo>
                    <a:pt x="1029442" y="808710"/>
                  </a:moveTo>
                  <a:lnTo>
                    <a:pt x="1024623" y="808710"/>
                  </a:lnTo>
                  <a:lnTo>
                    <a:pt x="1036027" y="821410"/>
                  </a:lnTo>
                  <a:lnTo>
                    <a:pt x="1033716" y="834110"/>
                  </a:lnTo>
                  <a:lnTo>
                    <a:pt x="1033716" y="846810"/>
                  </a:lnTo>
                  <a:lnTo>
                    <a:pt x="1039105" y="837016"/>
                  </a:lnTo>
                  <a:lnTo>
                    <a:pt x="1039228" y="834110"/>
                  </a:lnTo>
                  <a:lnTo>
                    <a:pt x="1042744" y="830308"/>
                  </a:lnTo>
                  <a:lnTo>
                    <a:pt x="1047572" y="821410"/>
                  </a:lnTo>
                  <a:lnTo>
                    <a:pt x="1036472" y="821410"/>
                  </a:lnTo>
                  <a:lnTo>
                    <a:pt x="1029442" y="808710"/>
                  </a:lnTo>
                  <a:close/>
                </a:path>
                <a:path w="1451610" h="3158490">
                  <a:moveTo>
                    <a:pt x="1039228" y="846506"/>
                  </a:moveTo>
                  <a:lnTo>
                    <a:pt x="1039139" y="846810"/>
                  </a:lnTo>
                  <a:lnTo>
                    <a:pt x="1039228" y="846506"/>
                  </a:lnTo>
                  <a:close/>
                </a:path>
                <a:path w="1451610" h="3158490">
                  <a:moveTo>
                    <a:pt x="1048554" y="824028"/>
                  </a:moveTo>
                  <a:lnTo>
                    <a:pt x="1042744" y="830308"/>
                  </a:lnTo>
                  <a:lnTo>
                    <a:pt x="1039228" y="836791"/>
                  </a:lnTo>
                  <a:lnTo>
                    <a:pt x="1039228" y="846506"/>
                  </a:lnTo>
                  <a:lnTo>
                    <a:pt x="1042847" y="834110"/>
                  </a:lnTo>
                  <a:lnTo>
                    <a:pt x="1048554" y="824028"/>
                  </a:lnTo>
                  <a:close/>
                </a:path>
                <a:path w="1451610" h="3158490">
                  <a:moveTo>
                    <a:pt x="889355" y="821410"/>
                  </a:moveTo>
                  <a:lnTo>
                    <a:pt x="887349" y="821410"/>
                  </a:lnTo>
                  <a:lnTo>
                    <a:pt x="892116" y="837016"/>
                  </a:lnTo>
                  <a:lnTo>
                    <a:pt x="893064" y="834110"/>
                  </a:lnTo>
                  <a:lnTo>
                    <a:pt x="889355" y="821410"/>
                  </a:lnTo>
                  <a:close/>
                </a:path>
                <a:path w="1451610" h="3158490">
                  <a:moveTo>
                    <a:pt x="1050036" y="821410"/>
                  </a:moveTo>
                  <a:lnTo>
                    <a:pt x="1047572" y="821410"/>
                  </a:lnTo>
                  <a:lnTo>
                    <a:pt x="1042744" y="830308"/>
                  </a:lnTo>
                  <a:lnTo>
                    <a:pt x="1048554" y="824028"/>
                  </a:lnTo>
                  <a:lnTo>
                    <a:pt x="1050036" y="821410"/>
                  </a:lnTo>
                  <a:close/>
                </a:path>
                <a:path w="1451610" h="3158490">
                  <a:moveTo>
                    <a:pt x="1050975" y="821410"/>
                  </a:moveTo>
                  <a:lnTo>
                    <a:pt x="1050036" y="821410"/>
                  </a:lnTo>
                  <a:lnTo>
                    <a:pt x="1048554" y="824028"/>
                  </a:lnTo>
                  <a:lnTo>
                    <a:pt x="1050975" y="821410"/>
                  </a:lnTo>
                  <a:close/>
                </a:path>
                <a:path w="1451610" h="3158490">
                  <a:moveTo>
                    <a:pt x="197840" y="796010"/>
                  </a:moveTo>
                  <a:lnTo>
                    <a:pt x="192316" y="796010"/>
                  </a:lnTo>
                  <a:lnTo>
                    <a:pt x="192316" y="808710"/>
                  </a:lnTo>
                  <a:lnTo>
                    <a:pt x="172021" y="821410"/>
                  </a:lnTo>
                  <a:lnTo>
                    <a:pt x="195072" y="821410"/>
                  </a:lnTo>
                  <a:lnTo>
                    <a:pt x="197840" y="796010"/>
                  </a:lnTo>
                  <a:close/>
                </a:path>
                <a:path w="1451610" h="3158490">
                  <a:moveTo>
                    <a:pt x="909121" y="811577"/>
                  </a:moveTo>
                  <a:lnTo>
                    <a:pt x="893064" y="821410"/>
                  </a:lnTo>
                  <a:lnTo>
                    <a:pt x="896556" y="821410"/>
                  </a:lnTo>
                  <a:lnTo>
                    <a:pt x="904244" y="816984"/>
                  </a:lnTo>
                  <a:lnTo>
                    <a:pt x="909121" y="811577"/>
                  </a:lnTo>
                  <a:close/>
                </a:path>
                <a:path w="1451610" h="3158490">
                  <a:moveTo>
                    <a:pt x="904244" y="816984"/>
                  </a:moveTo>
                  <a:lnTo>
                    <a:pt x="896556" y="821410"/>
                  </a:lnTo>
                  <a:lnTo>
                    <a:pt x="900252" y="821410"/>
                  </a:lnTo>
                  <a:lnTo>
                    <a:pt x="904244" y="816984"/>
                  </a:lnTo>
                  <a:close/>
                </a:path>
                <a:path w="1451610" h="3158490">
                  <a:moveTo>
                    <a:pt x="1022413" y="796010"/>
                  </a:moveTo>
                  <a:lnTo>
                    <a:pt x="1018959" y="796010"/>
                  </a:lnTo>
                  <a:lnTo>
                    <a:pt x="1022794" y="808710"/>
                  </a:lnTo>
                  <a:lnTo>
                    <a:pt x="1035253" y="821410"/>
                  </a:lnTo>
                  <a:lnTo>
                    <a:pt x="1036027" y="821410"/>
                  </a:lnTo>
                  <a:lnTo>
                    <a:pt x="1024623" y="808710"/>
                  </a:lnTo>
                  <a:lnTo>
                    <a:pt x="1029442" y="808710"/>
                  </a:lnTo>
                  <a:lnTo>
                    <a:pt x="1022413" y="796010"/>
                  </a:lnTo>
                  <a:close/>
                </a:path>
                <a:path w="1451610" h="3158490">
                  <a:moveTo>
                    <a:pt x="1037336" y="808710"/>
                  </a:moveTo>
                  <a:lnTo>
                    <a:pt x="1029442" y="808710"/>
                  </a:lnTo>
                  <a:lnTo>
                    <a:pt x="1036472" y="821410"/>
                  </a:lnTo>
                  <a:lnTo>
                    <a:pt x="1050391" y="821410"/>
                  </a:lnTo>
                  <a:lnTo>
                    <a:pt x="1037336" y="808710"/>
                  </a:lnTo>
                  <a:close/>
                </a:path>
                <a:path w="1451610" h="3158490">
                  <a:moveTo>
                    <a:pt x="918616" y="808710"/>
                  </a:moveTo>
                  <a:lnTo>
                    <a:pt x="913803" y="808710"/>
                  </a:lnTo>
                  <a:lnTo>
                    <a:pt x="909121" y="811577"/>
                  </a:lnTo>
                  <a:lnTo>
                    <a:pt x="904244" y="816984"/>
                  </a:lnTo>
                  <a:lnTo>
                    <a:pt x="918616" y="808710"/>
                  </a:lnTo>
                  <a:close/>
                </a:path>
                <a:path w="1451610" h="3158490">
                  <a:moveTo>
                    <a:pt x="227380" y="783310"/>
                  </a:moveTo>
                  <a:lnTo>
                    <a:pt x="220141" y="796010"/>
                  </a:lnTo>
                  <a:lnTo>
                    <a:pt x="220052" y="808710"/>
                  </a:lnTo>
                  <a:lnTo>
                    <a:pt x="225577" y="808710"/>
                  </a:lnTo>
                  <a:lnTo>
                    <a:pt x="225577" y="796010"/>
                  </a:lnTo>
                  <a:lnTo>
                    <a:pt x="227380" y="783310"/>
                  </a:lnTo>
                  <a:close/>
                </a:path>
                <a:path w="1451610" h="3158490">
                  <a:moveTo>
                    <a:pt x="487226" y="795010"/>
                  </a:moveTo>
                  <a:lnTo>
                    <a:pt x="486346" y="796010"/>
                  </a:lnTo>
                  <a:lnTo>
                    <a:pt x="486346" y="808710"/>
                  </a:lnTo>
                  <a:lnTo>
                    <a:pt x="486638" y="796010"/>
                  </a:lnTo>
                  <a:lnTo>
                    <a:pt x="487226" y="795010"/>
                  </a:lnTo>
                  <a:close/>
                </a:path>
                <a:path w="1451610" h="3158490">
                  <a:moveTo>
                    <a:pt x="521360" y="745210"/>
                  </a:moveTo>
                  <a:lnTo>
                    <a:pt x="517334" y="745210"/>
                  </a:lnTo>
                  <a:lnTo>
                    <a:pt x="512318" y="757910"/>
                  </a:lnTo>
                  <a:lnTo>
                    <a:pt x="499856" y="775291"/>
                  </a:lnTo>
                  <a:lnTo>
                    <a:pt x="497522" y="783310"/>
                  </a:lnTo>
                  <a:lnTo>
                    <a:pt x="487226" y="795010"/>
                  </a:lnTo>
                  <a:lnTo>
                    <a:pt x="486638" y="796010"/>
                  </a:lnTo>
                  <a:lnTo>
                    <a:pt x="486346" y="808710"/>
                  </a:lnTo>
                  <a:lnTo>
                    <a:pt x="491858" y="796010"/>
                  </a:lnTo>
                  <a:lnTo>
                    <a:pt x="498957" y="783310"/>
                  </a:lnTo>
                  <a:lnTo>
                    <a:pt x="506285" y="770610"/>
                  </a:lnTo>
                  <a:lnTo>
                    <a:pt x="517664" y="757910"/>
                  </a:lnTo>
                  <a:lnTo>
                    <a:pt x="521360" y="745210"/>
                  </a:lnTo>
                  <a:close/>
                </a:path>
                <a:path w="1451610" h="3158490">
                  <a:moveTo>
                    <a:pt x="945527" y="796010"/>
                  </a:moveTo>
                  <a:lnTo>
                    <a:pt x="931392" y="796010"/>
                  </a:lnTo>
                  <a:lnTo>
                    <a:pt x="918616" y="808710"/>
                  </a:lnTo>
                  <a:lnTo>
                    <a:pt x="934275" y="808710"/>
                  </a:lnTo>
                  <a:lnTo>
                    <a:pt x="945527" y="796010"/>
                  </a:lnTo>
                  <a:close/>
                </a:path>
                <a:path w="1451610" h="3158490">
                  <a:moveTo>
                    <a:pt x="970762" y="796010"/>
                  </a:moveTo>
                  <a:lnTo>
                    <a:pt x="947712" y="796010"/>
                  </a:lnTo>
                  <a:lnTo>
                    <a:pt x="935748" y="808710"/>
                  </a:lnTo>
                  <a:lnTo>
                    <a:pt x="948575" y="808710"/>
                  </a:lnTo>
                  <a:lnTo>
                    <a:pt x="970762" y="796010"/>
                  </a:lnTo>
                  <a:close/>
                </a:path>
                <a:path w="1451610" h="3158490">
                  <a:moveTo>
                    <a:pt x="995464" y="783310"/>
                  </a:moveTo>
                  <a:lnTo>
                    <a:pt x="994448" y="783310"/>
                  </a:lnTo>
                  <a:lnTo>
                    <a:pt x="1006792" y="796010"/>
                  </a:lnTo>
                  <a:lnTo>
                    <a:pt x="1003515" y="796010"/>
                  </a:lnTo>
                  <a:lnTo>
                    <a:pt x="1009967" y="808710"/>
                  </a:lnTo>
                  <a:lnTo>
                    <a:pt x="1013180" y="808710"/>
                  </a:lnTo>
                  <a:lnTo>
                    <a:pt x="1007503" y="796010"/>
                  </a:lnTo>
                  <a:lnTo>
                    <a:pt x="995464" y="783310"/>
                  </a:lnTo>
                  <a:close/>
                </a:path>
                <a:path w="1451610" h="3158490">
                  <a:moveTo>
                    <a:pt x="202120" y="792314"/>
                  </a:moveTo>
                  <a:lnTo>
                    <a:pt x="197840" y="796010"/>
                  </a:lnTo>
                  <a:lnTo>
                    <a:pt x="203492" y="796010"/>
                  </a:lnTo>
                  <a:lnTo>
                    <a:pt x="202120" y="792314"/>
                  </a:lnTo>
                  <a:close/>
                </a:path>
                <a:path w="1451610" h="3158490">
                  <a:moveTo>
                    <a:pt x="517664" y="757910"/>
                  </a:moveTo>
                  <a:lnTo>
                    <a:pt x="506285" y="770610"/>
                  </a:lnTo>
                  <a:lnTo>
                    <a:pt x="498957" y="783310"/>
                  </a:lnTo>
                  <a:lnTo>
                    <a:pt x="491858" y="796010"/>
                  </a:lnTo>
                  <a:lnTo>
                    <a:pt x="506577" y="770610"/>
                  </a:lnTo>
                  <a:lnTo>
                    <a:pt x="517664" y="757910"/>
                  </a:lnTo>
                  <a:close/>
                </a:path>
                <a:path w="1451610" h="3158490">
                  <a:moveTo>
                    <a:pt x="981976" y="783310"/>
                  </a:moveTo>
                  <a:lnTo>
                    <a:pt x="966203" y="783310"/>
                  </a:lnTo>
                  <a:lnTo>
                    <a:pt x="954239" y="796010"/>
                  </a:lnTo>
                  <a:lnTo>
                    <a:pt x="968540" y="796010"/>
                  </a:lnTo>
                  <a:lnTo>
                    <a:pt x="981976" y="783310"/>
                  </a:lnTo>
                  <a:close/>
                </a:path>
                <a:path w="1451610" h="3158490">
                  <a:moveTo>
                    <a:pt x="996619" y="770610"/>
                  </a:moveTo>
                  <a:lnTo>
                    <a:pt x="993940" y="770610"/>
                  </a:lnTo>
                  <a:lnTo>
                    <a:pt x="987564" y="783310"/>
                  </a:lnTo>
                  <a:lnTo>
                    <a:pt x="981976" y="783310"/>
                  </a:lnTo>
                  <a:lnTo>
                    <a:pt x="968540" y="796010"/>
                  </a:lnTo>
                  <a:lnTo>
                    <a:pt x="979144" y="796010"/>
                  </a:lnTo>
                  <a:lnTo>
                    <a:pt x="991107" y="783310"/>
                  </a:lnTo>
                  <a:lnTo>
                    <a:pt x="996619" y="770610"/>
                  </a:lnTo>
                  <a:close/>
                </a:path>
                <a:path w="1451610" h="3158490">
                  <a:moveTo>
                    <a:pt x="994448" y="783310"/>
                  </a:moveTo>
                  <a:lnTo>
                    <a:pt x="991107" y="783310"/>
                  </a:lnTo>
                  <a:lnTo>
                    <a:pt x="979144" y="796010"/>
                  </a:lnTo>
                  <a:lnTo>
                    <a:pt x="1006792" y="796010"/>
                  </a:lnTo>
                  <a:lnTo>
                    <a:pt x="994448" y="783310"/>
                  </a:lnTo>
                  <a:close/>
                </a:path>
                <a:path w="1451610" h="3158490">
                  <a:moveTo>
                    <a:pt x="1018608" y="757205"/>
                  </a:moveTo>
                  <a:lnTo>
                    <a:pt x="1017498" y="757910"/>
                  </a:lnTo>
                  <a:lnTo>
                    <a:pt x="1006652" y="770610"/>
                  </a:lnTo>
                  <a:lnTo>
                    <a:pt x="994651" y="783310"/>
                  </a:lnTo>
                  <a:lnTo>
                    <a:pt x="995464" y="783310"/>
                  </a:lnTo>
                  <a:lnTo>
                    <a:pt x="1007503" y="796010"/>
                  </a:lnTo>
                  <a:lnTo>
                    <a:pt x="1009599" y="796010"/>
                  </a:lnTo>
                  <a:lnTo>
                    <a:pt x="1010259" y="783310"/>
                  </a:lnTo>
                  <a:lnTo>
                    <a:pt x="1021918" y="770610"/>
                  </a:lnTo>
                  <a:lnTo>
                    <a:pt x="1013802" y="770610"/>
                  </a:lnTo>
                  <a:lnTo>
                    <a:pt x="1018608" y="757205"/>
                  </a:lnTo>
                  <a:close/>
                </a:path>
                <a:path w="1451610" h="3158490">
                  <a:moveTo>
                    <a:pt x="499856" y="775291"/>
                  </a:moveTo>
                  <a:lnTo>
                    <a:pt x="494106" y="783310"/>
                  </a:lnTo>
                  <a:lnTo>
                    <a:pt x="487226" y="795010"/>
                  </a:lnTo>
                  <a:lnTo>
                    <a:pt x="497522" y="783310"/>
                  </a:lnTo>
                  <a:lnTo>
                    <a:pt x="499856" y="775291"/>
                  </a:lnTo>
                  <a:close/>
                </a:path>
                <a:path w="1451610" h="3158490">
                  <a:moveTo>
                    <a:pt x="123685" y="745210"/>
                  </a:moveTo>
                  <a:lnTo>
                    <a:pt x="121107" y="745210"/>
                  </a:lnTo>
                  <a:lnTo>
                    <a:pt x="124079" y="757910"/>
                  </a:lnTo>
                  <a:lnTo>
                    <a:pt x="135991" y="770610"/>
                  </a:lnTo>
                  <a:lnTo>
                    <a:pt x="151320" y="783310"/>
                  </a:lnTo>
                  <a:lnTo>
                    <a:pt x="198780" y="783310"/>
                  </a:lnTo>
                  <a:lnTo>
                    <a:pt x="202120" y="792314"/>
                  </a:lnTo>
                  <a:lnTo>
                    <a:pt x="212547" y="783310"/>
                  </a:lnTo>
                  <a:lnTo>
                    <a:pt x="200291" y="770610"/>
                  </a:lnTo>
                  <a:lnTo>
                    <a:pt x="138976" y="770610"/>
                  </a:lnTo>
                  <a:lnTo>
                    <a:pt x="123685" y="745210"/>
                  </a:lnTo>
                  <a:close/>
                </a:path>
                <a:path w="1451610" h="3158490">
                  <a:moveTo>
                    <a:pt x="94703" y="745210"/>
                  </a:moveTo>
                  <a:lnTo>
                    <a:pt x="90004" y="745210"/>
                  </a:lnTo>
                  <a:lnTo>
                    <a:pt x="78905" y="757910"/>
                  </a:lnTo>
                  <a:lnTo>
                    <a:pt x="72351" y="770610"/>
                  </a:lnTo>
                  <a:lnTo>
                    <a:pt x="44272" y="770610"/>
                  </a:lnTo>
                  <a:lnTo>
                    <a:pt x="62915" y="783310"/>
                  </a:lnTo>
                  <a:lnTo>
                    <a:pt x="75742" y="770610"/>
                  </a:lnTo>
                  <a:lnTo>
                    <a:pt x="82956" y="757910"/>
                  </a:lnTo>
                  <a:lnTo>
                    <a:pt x="94500" y="757910"/>
                  </a:lnTo>
                  <a:lnTo>
                    <a:pt x="94703" y="745210"/>
                  </a:lnTo>
                  <a:close/>
                </a:path>
                <a:path w="1451610" h="3158490">
                  <a:moveTo>
                    <a:pt x="229184" y="770610"/>
                  </a:moveTo>
                  <a:lnTo>
                    <a:pt x="209867" y="770610"/>
                  </a:lnTo>
                  <a:lnTo>
                    <a:pt x="212890" y="783310"/>
                  </a:lnTo>
                  <a:lnTo>
                    <a:pt x="227380" y="783310"/>
                  </a:lnTo>
                  <a:lnTo>
                    <a:pt x="229184" y="770610"/>
                  </a:lnTo>
                  <a:close/>
                </a:path>
                <a:path w="1451610" h="3158490">
                  <a:moveTo>
                    <a:pt x="512318" y="757910"/>
                  </a:moveTo>
                  <a:lnTo>
                    <a:pt x="501218" y="770610"/>
                  </a:lnTo>
                  <a:lnTo>
                    <a:pt x="499856" y="775291"/>
                  </a:lnTo>
                  <a:lnTo>
                    <a:pt x="512318" y="757910"/>
                  </a:lnTo>
                  <a:close/>
                </a:path>
                <a:path w="1451610" h="3158490">
                  <a:moveTo>
                    <a:pt x="195059" y="707110"/>
                  </a:moveTo>
                  <a:lnTo>
                    <a:pt x="180289" y="707110"/>
                  </a:lnTo>
                  <a:lnTo>
                    <a:pt x="173939" y="719810"/>
                  </a:lnTo>
                  <a:lnTo>
                    <a:pt x="170218" y="745210"/>
                  </a:lnTo>
                  <a:lnTo>
                    <a:pt x="182460" y="745210"/>
                  </a:lnTo>
                  <a:lnTo>
                    <a:pt x="185000" y="757910"/>
                  </a:lnTo>
                  <a:lnTo>
                    <a:pt x="197916" y="770610"/>
                  </a:lnTo>
                  <a:lnTo>
                    <a:pt x="212407" y="770610"/>
                  </a:lnTo>
                  <a:lnTo>
                    <a:pt x="198780" y="757910"/>
                  </a:lnTo>
                  <a:lnTo>
                    <a:pt x="174409" y="732510"/>
                  </a:lnTo>
                  <a:lnTo>
                    <a:pt x="179260" y="732510"/>
                  </a:lnTo>
                  <a:lnTo>
                    <a:pt x="182930" y="719810"/>
                  </a:lnTo>
                  <a:lnTo>
                    <a:pt x="195059" y="719810"/>
                  </a:lnTo>
                  <a:lnTo>
                    <a:pt x="195059" y="707110"/>
                  </a:lnTo>
                  <a:close/>
                </a:path>
                <a:path w="1451610" h="3158490">
                  <a:moveTo>
                    <a:pt x="1029510" y="750284"/>
                  </a:moveTo>
                  <a:lnTo>
                    <a:pt x="1018608" y="757205"/>
                  </a:lnTo>
                  <a:lnTo>
                    <a:pt x="1013802" y="770610"/>
                  </a:lnTo>
                  <a:lnTo>
                    <a:pt x="1017358" y="770610"/>
                  </a:lnTo>
                  <a:lnTo>
                    <a:pt x="1025775" y="760283"/>
                  </a:lnTo>
                  <a:lnTo>
                    <a:pt x="1029510" y="750284"/>
                  </a:lnTo>
                  <a:close/>
                </a:path>
                <a:path w="1451610" h="3158490">
                  <a:moveTo>
                    <a:pt x="1025775" y="760283"/>
                  </a:moveTo>
                  <a:lnTo>
                    <a:pt x="1017358" y="770610"/>
                  </a:lnTo>
                  <a:lnTo>
                    <a:pt x="1021918" y="770610"/>
                  </a:lnTo>
                  <a:lnTo>
                    <a:pt x="1025775" y="760283"/>
                  </a:lnTo>
                  <a:close/>
                </a:path>
                <a:path w="1451610" h="3158490">
                  <a:moveTo>
                    <a:pt x="1030077" y="749924"/>
                  </a:moveTo>
                  <a:lnTo>
                    <a:pt x="1029510" y="750284"/>
                  </a:lnTo>
                  <a:lnTo>
                    <a:pt x="1025775" y="760283"/>
                  </a:lnTo>
                  <a:lnTo>
                    <a:pt x="1027709" y="757910"/>
                  </a:lnTo>
                  <a:lnTo>
                    <a:pt x="1030077" y="749924"/>
                  </a:lnTo>
                  <a:close/>
                </a:path>
                <a:path w="1451610" h="3158490">
                  <a:moveTo>
                    <a:pt x="517334" y="745210"/>
                  </a:moveTo>
                  <a:lnTo>
                    <a:pt x="516255" y="745210"/>
                  </a:lnTo>
                  <a:lnTo>
                    <a:pt x="512318" y="757910"/>
                  </a:lnTo>
                  <a:lnTo>
                    <a:pt x="517334" y="745210"/>
                  </a:lnTo>
                  <a:close/>
                </a:path>
                <a:path w="1451610" h="3158490">
                  <a:moveTo>
                    <a:pt x="1031405" y="745210"/>
                  </a:moveTo>
                  <a:lnTo>
                    <a:pt x="1022908" y="745210"/>
                  </a:lnTo>
                  <a:lnTo>
                    <a:pt x="1018608" y="757205"/>
                  </a:lnTo>
                  <a:lnTo>
                    <a:pt x="1029510" y="750284"/>
                  </a:lnTo>
                  <a:lnTo>
                    <a:pt x="1031405" y="745210"/>
                  </a:lnTo>
                  <a:close/>
                </a:path>
                <a:path w="1451610" h="3158490">
                  <a:moveTo>
                    <a:pt x="1037501" y="745210"/>
                  </a:moveTo>
                  <a:lnTo>
                    <a:pt x="1031474" y="745210"/>
                  </a:lnTo>
                  <a:lnTo>
                    <a:pt x="1030077" y="749924"/>
                  </a:lnTo>
                  <a:lnTo>
                    <a:pt x="1037501" y="745210"/>
                  </a:lnTo>
                  <a:close/>
                </a:path>
                <a:path w="1451610" h="3158490">
                  <a:moveTo>
                    <a:pt x="57251" y="719810"/>
                  </a:moveTo>
                  <a:lnTo>
                    <a:pt x="44068" y="719810"/>
                  </a:lnTo>
                  <a:lnTo>
                    <a:pt x="66611" y="732510"/>
                  </a:lnTo>
                  <a:lnTo>
                    <a:pt x="78638" y="745210"/>
                  </a:lnTo>
                  <a:lnTo>
                    <a:pt x="82372" y="745210"/>
                  </a:lnTo>
                  <a:lnTo>
                    <a:pt x="69177" y="732416"/>
                  </a:lnTo>
                  <a:lnTo>
                    <a:pt x="57251" y="719810"/>
                  </a:lnTo>
                  <a:close/>
                </a:path>
                <a:path w="1451610" h="3158490">
                  <a:moveTo>
                    <a:pt x="96634" y="719810"/>
                  </a:moveTo>
                  <a:lnTo>
                    <a:pt x="93992" y="719810"/>
                  </a:lnTo>
                  <a:lnTo>
                    <a:pt x="112306" y="732510"/>
                  </a:lnTo>
                  <a:lnTo>
                    <a:pt x="114731" y="745210"/>
                  </a:lnTo>
                  <a:lnTo>
                    <a:pt x="120091" y="745210"/>
                  </a:lnTo>
                  <a:lnTo>
                    <a:pt x="116382" y="732510"/>
                  </a:lnTo>
                  <a:lnTo>
                    <a:pt x="96634" y="719810"/>
                  </a:lnTo>
                  <a:close/>
                </a:path>
                <a:path w="1451610" h="3158490">
                  <a:moveTo>
                    <a:pt x="300917" y="743443"/>
                  </a:moveTo>
                  <a:lnTo>
                    <a:pt x="301599" y="745210"/>
                  </a:lnTo>
                  <a:lnTo>
                    <a:pt x="302234" y="745210"/>
                  </a:lnTo>
                  <a:lnTo>
                    <a:pt x="302187" y="744624"/>
                  </a:lnTo>
                  <a:lnTo>
                    <a:pt x="300917" y="743443"/>
                  </a:lnTo>
                  <a:close/>
                </a:path>
                <a:path w="1451610" h="3158490">
                  <a:moveTo>
                    <a:pt x="302593" y="745001"/>
                  </a:moveTo>
                  <a:lnTo>
                    <a:pt x="302234" y="745210"/>
                  </a:lnTo>
                  <a:lnTo>
                    <a:pt x="302818" y="745210"/>
                  </a:lnTo>
                  <a:lnTo>
                    <a:pt x="302593" y="745001"/>
                  </a:lnTo>
                  <a:close/>
                </a:path>
                <a:path w="1451610" h="3158490">
                  <a:moveTo>
                    <a:pt x="317518" y="736283"/>
                  </a:moveTo>
                  <a:lnTo>
                    <a:pt x="302593" y="745001"/>
                  </a:lnTo>
                  <a:lnTo>
                    <a:pt x="302818" y="745210"/>
                  </a:lnTo>
                  <a:lnTo>
                    <a:pt x="315277" y="745210"/>
                  </a:lnTo>
                  <a:lnTo>
                    <a:pt x="317518" y="736283"/>
                  </a:lnTo>
                  <a:close/>
                </a:path>
                <a:path w="1451610" h="3158490">
                  <a:moveTo>
                    <a:pt x="314442" y="695100"/>
                  </a:moveTo>
                  <a:lnTo>
                    <a:pt x="318037" y="707472"/>
                  </a:lnTo>
                  <a:lnTo>
                    <a:pt x="321652" y="719810"/>
                  </a:lnTo>
                  <a:lnTo>
                    <a:pt x="320114" y="725941"/>
                  </a:lnTo>
                  <a:lnTo>
                    <a:pt x="323977" y="732510"/>
                  </a:lnTo>
                  <a:lnTo>
                    <a:pt x="317518" y="736283"/>
                  </a:lnTo>
                  <a:lnTo>
                    <a:pt x="315277" y="745210"/>
                  </a:lnTo>
                  <a:lnTo>
                    <a:pt x="317220" y="745210"/>
                  </a:lnTo>
                  <a:lnTo>
                    <a:pt x="328307" y="732510"/>
                  </a:lnTo>
                  <a:lnTo>
                    <a:pt x="321360" y="707110"/>
                  </a:lnTo>
                  <a:lnTo>
                    <a:pt x="314442" y="695100"/>
                  </a:lnTo>
                  <a:close/>
                </a:path>
                <a:path w="1451610" h="3158490">
                  <a:moveTo>
                    <a:pt x="543598" y="719810"/>
                  </a:moveTo>
                  <a:lnTo>
                    <a:pt x="531634" y="719810"/>
                  </a:lnTo>
                  <a:lnTo>
                    <a:pt x="528878" y="745210"/>
                  </a:lnTo>
                  <a:lnTo>
                    <a:pt x="532993" y="745210"/>
                  </a:lnTo>
                  <a:lnTo>
                    <a:pt x="534390" y="732510"/>
                  </a:lnTo>
                  <a:lnTo>
                    <a:pt x="549040" y="723342"/>
                  </a:lnTo>
                  <a:lnTo>
                    <a:pt x="543598" y="719810"/>
                  </a:lnTo>
                  <a:close/>
                </a:path>
                <a:path w="1451610" h="3158490">
                  <a:moveTo>
                    <a:pt x="534390" y="732510"/>
                  </a:moveTo>
                  <a:lnTo>
                    <a:pt x="532993" y="745210"/>
                  </a:lnTo>
                  <a:lnTo>
                    <a:pt x="534390" y="745210"/>
                  </a:lnTo>
                  <a:lnTo>
                    <a:pt x="534390" y="732510"/>
                  </a:lnTo>
                  <a:close/>
                </a:path>
                <a:path w="1451610" h="3158490">
                  <a:moveTo>
                    <a:pt x="1034707" y="732510"/>
                  </a:moveTo>
                  <a:lnTo>
                    <a:pt x="1032776" y="732510"/>
                  </a:lnTo>
                  <a:lnTo>
                    <a:pt x="1019733" y="745210"/>
                  </a:lnTo>
                  <a:lnTo>
                    <a:pt x="1020152" y="745210"/>
                  </a:lnTo>
                  <a:lnTo>
                    <a:pt x="1034707" y="732510"/>
                  </a:lnTo>
                  <a:close/>
                </a:path>
                <a:path w="1451610" h="3158490">
                  <a:moveTo>
                    <a:pt x="1035240" y="732510"/>
                  </a:moveTo>
                  <a:lnTo>
                    <a:pt x="1020152" y="745210"/>
                  </a:lnTo>
                  <a:lnTo>
                    <a:pt x="1031474" y="745210"/>
                  </a:lnTo>
                  <a:lnTo>
                    <a:pt x="1035240" y="732510"/>
                  </a:lnTo>
                  <a:close/>
                </a:path>
                <a:path w="1451610" h="3158490">
                  <a:moveTo>
                    <a:pt x="1066927" y="719810"/>
                  </a:moveTo>
                  <a:lnTo>
                    <a:pt x="1045387" y="719810"/>
                  </a:lnTo>
                  <a:lnTo>
                    <a:pt x="1040704" y="724874"/>
                  </a:lnTo>
                  <a:lnTo>
                    <a:pt x="1037501" y="745210"/>
                  </a:lnTo>
                  <a:lnTo>
                    <a:pt x="1042847" y="745210"/>
                  </a:lnTo>
                  <a:lnTo>
                    <a:pt x="1046543" y="732510"/>
                  </a:lnTo>
                  <a:lnTo>
                    <a:pt x="1066927" y="719810"/>
                  </a:lnTo>
                  <a:close/>
                </a:path>
                <a:path w="1451610" h="3158490">
                  <a:moveTo>
                    <a:pt x="321805" y="669010"/>
                  </a:moveTo>
                  <a:lnTo>
                    <a:pt x="317461" y="669010"/>
                  </a:lnTo>
                  <a:lnTo>
                    <a:pt x="305485" y="681710"/>
                  </a:lnTo>
                  <a:lnTo>
                    <a:pt x="304888" y="681710"/>
                  </a:lnTo>
                  <a:lnTo>
                    <a:pt x="312704" y="707472"/>
                  </a:lnTo>
                  <a:lnTo>
                    <a:pt x="316331" y="719810"/>
                  </a:lnTo>
                  <a:lnTo>
                    <a:pt x="312597" y="732510"/>
                  </a:lnTo>
                  <a:lnTo>
                    <a:pt x="301218" y="732510"/>
                  </a:lnTo>
                  <a:lnTo>
                    <a:pt x="302187" y="744624"/>
                  </a:lnTo>
                  <a:lnTo>
                    <a:pt x="302593" y="745001"/>
                  </a:lnTo>
                  <a:lnTo>
                    <a:pt x="317518" y="736283"/>
                  </a:lnTo>
                  <a:lnTo>
                    <a:pt x="320114" y="725941"/>
                  </a:lnTo>
                  <a:lnTo>
                    <a:pt x="316509" y="719810"/>
                  </a:lnTo>
                  <a:lnTo>
                    <a:pt x="308825" y="694410"/>
                  </a:lnTo>
                  <a:lnTo>
                    <a:pt x="309829" y="681710"/>
                  </a:lnTo>
                  <a:lnTo>
                    <a:pt x="321805" y="669010"/>
                  </a:lnTo>
                  <a:close/>
                </a:path>
                <a:path w="1451610" h="3158490">
                  <a:moveTo>
                    <a:pt x="278193" y="707110"/>
                  </a:moveTo>
                  <a:lnTo>
                    <a:pt x="265398" y="717990"/>
                  </a:lnTo>
                  <a:lnTo>
                    <a:pt x="267817" y="719810"/>
                  </a:lnTo>
                  <a:lnTo>
                    <a:pt x="282232" y="719810"/>
                  </a:lnTo>
                  <a:lnTo>
                    <a:pt x="287152" y="725840"/>
                  </a:lnTo>
                  <a:lnTo>
                    <a:pt x="296697" y="732510"/>
                  </a:lnTo>
                  <a:lnTo>
                    <a:pt x="300917" y="743443"/>
                  </a:lnTo>
                  <a:lnTo>
                    <a:pt x="302187" y="744624"/>
                  </a:lnTo>
                  <a:lnTo>
                    <a:pt x="301218" y="732510"/>
                  </a:lnTo>
                  <a:lnTo>
                    <a:pt x="289483" y="719810"/>
                  </a:lnTo>
                  <a:lnTo>
                    <a:pt x="278193" y="707110"/>
                  </a:lnTo>
                  <a:close/>
                </a:path>
                <a:path w="1451610" h="3158490">
                  <a:moveTo>
                    <a:pt x="283500" y="723288"/>
                  </a:moveTo>
                  <a:lnTo>
                    <a:pt x="289153" y="732510"/>
                  </a:lnTo>
                  <a:lnTo>
                    <a:pt x="300917" y="743443"/>
                  </a:lnTo>
                  <a:lnTo>
                    <a:pt x="296697" y="732510"/>
                  </a:lnTo>
                  <a:lnTo>
                    <a:pt x="292595" y="732510"/>
                  </a:lnTo>
                  <a:lnTo>
                    <a:pt x="287152" y="725840"/>
                  </a:lnTo>
                  <a:lnTo>
                    <a:pt x="283500" y="723288"/>
                  </a:lnTo>
                  <a:close/>
                </a:path>
                <a:path w="1451610" h="3158490">
                  <a:moveTo>
                    <a:pt x="250939" y="707110"/>
                  </a:moveTo>
                  <a:lnTo>
                    <a:pt x="249758" y="732510"/>
                  </a:lnTo>
                  <a:lnTo>
                    <a:pt x="255714" y="732510"/>
                  </a:lnTo>
                  <a:lnTo>
                    <a:pt x="251420" y="707472"/>
                  </a:lnTo>
                  <a:lnTo>
                    <a:pt x="250939" y="707110"/>
                  </a:lnTo>
                  <a:close/>
                </a:path>
                <a:path w="1451610" h="3158490">
                  <a:moveTo>
                    <a:pt x="251420" y="707472"/>
                  </a:moveTo>
                  <a:lnTo>
                    <a:pt x="255714" y="732510"/>
                  </a:lnTo>
                  <a:lnTo>
                    <a:pt x="269913" y="719810"/>
                  </a:lnTo>
                  <a:lnTo>
                    <a:pt x="263258" y="719810"/>
                  </a:lnTo>
                  <a:lnTo>
                    <a:pt x="252360" y="708179"/>
                  </a:lnTo>
                  <a:lnTo>
                    <a:pt x="251420" y="707472"/>
                  </a:lnTo>
                  <a:close/>
                </a:path>
                <a:path w="1451610" h="3158490">
                  <a:moveTo>
                    <a:pt x="278523" y="719810"/>
                  </a:moveTo>
                  <a:lnTo>
                    <a:pt x="269913" y="719810"/>
                  </a:lnTo>
                  <a:lnTo>
                    <a:pt x="255714" y="732510"/>
                  </a:lnTo>
                  <a:lnTo>
                    <a:pt x="265353" y="732510"/>
                  </a:lnTo>
                  <a:lnTo>
                    <a:pt x="278523" y="719810"/>
                  </a:lnTo>
                  <a:close/>
                </a:path>
                <a:path w="1451610" h="3158490">
                  <a:moveTo>
                    <a:pt x="549040" y="723342"/>
                  </a:moveTo>
                  <a:lnTo>
                    <a:pt x="534390" y="732510"/>
                  </a:lnTo>
                  <a:lnTo>
                    <a:pt x="563168" y="732510"/>
                  </a:lnTo>
                  <a:lnTo>
                    <a:pt x="549040" y="723342"/>
                  </a:lnTo>
                  <a:close/>
                </a:path>
                <a:path w="1451610" h="3158490">
                  <a:moveTo>
                    <a:pt x="551028" y="700369"/>
                  </a:moveTo>
                  <a:lnTo>
                    <a:pt x="551101" y="711647"/>
                  </a:lnTo>
                  <a:lnTo>
                    <a:pt x="554685" y="719810"/>
                  </a:lnTo>
                  <a:lnTo>
                    <a:pt x="552467" y="721198"/>
                  </a:lnTo>
                  <a:lnTo>
                    <a:pt x="563168" y="732510"/>
                  </a:lnTo>
                  <a:lnTo>
                    <a:pt x="565785" y="732510"/>
                  </a:lnTo>
                  <a:lnTo>
                    <a:pt x="555586" y="719810"/>
                  </a:lnTo>
                  <a:lnTo>
                    <a:pt x="552805" y="707110"/>
                  </a:lnTo>
                  <a:lnTo>
                    <a:pt x="555066" y="707110"/>
                  </a:lnTo>
                  <a:lnTo>
                    <a:pt x="551028" y="700369"/>
                  </a:lnTo>
                  <a:close/>
                </a:path>
                <a:path w="1451610" h="3158490">
                  <a:moveTo>
                    <a:pt x="956880" y="709762"/>
                  </a:moveTo>
                  <a:lnTo>
                    <a:pt x="971842" y="719810"/>
                  </a:lnTo>
                  <a:lnTo>
                    <a:pt x="985786" y="732510"/>
                  </a:lnTo>
                  <a:lnTo>
                    <a:pt x="972375" y="719810"/>
                  </a:lnTo>
                  <a:lnTo>
                    <a:pt x="974344" y="719810"/>
                  </a:lnTo>
                  <a:lnTo>
                    <a:pt x="956880" y="709762"/>
                  </a:lnTo>
                  <a:close/>
                </a:path>
                <a:path w="1451610" h="3158490">
                  <a:moveTo>
                    <a:pt x="998499" y="719810"/>
                  </a:moveTo>
                  <a:lnTo>
                    <a:pt x="972375" y="719810"/>
                  </a:lnTo>
                  <a:lnTo>
                    <a:pt x="985786" y="732510"/>
                  </a:lnTo>
                  <a:lnTo>
                    <a:pt x="998499" y="719810"/>
                  </a:lnTo>
                  <a:close/>
                </a:path>
                <a:path w="1451610" h="3158490">
                  <a:moveTo>
                    <a:pt x="998499" y="719810"/>
                  </a:moveTo>
                  <a:lnTo>
                    <a:pt x="1017892" y="732510"/>
                  </a:lnTo>
                  <a:lnTo>
                    <a:pt x="1019822" y="732510"/>
                  </a:lnTo>
                  <a:lnTo>
                    <a:pt x="998499" y="719810"/>
                  </a:lnTo>
                  <a:close/>
                </a:path>
                <a:path w="1451610" h="3158490">
                  <a:moveTo>
                    <a:pt x="1010513" y="719810"/>
                  </a:moveTo>
                  <a:lnTo>
                    <a:pt x="1008735" y="719810"/>
                  </a:lnTo>
                  <a:lnTo>
                    <a:pt x="1019740" y="732416"/>
                  </a:lnTo>
                  <a:lnTo>
                    <a:pt x="1019898" y="732510"/>
                  </a:lnTo>
                  <a:lnTo>
                    <a:pt x="1031252" y="732510"/>
                  </a:lnTo>
                  <a:lnTo>
                    <a:pt x="1010513" y="719810"/>
                  </a:lnTo>
                  <a:close/>
                </a:path>
                <a:path w="1451610" h="3158490">
                  <a:moveTo>
                    <a:pt x="1041314" y="720998"/>
                  </a:moveTo>
                  <a:lnTo>
                    <a:pt x="1031252" y="732510"/>
                  </a:lnTo>
                  <a:lnTo>
                    <a:pt x="1033640" y="732510"/>
                  </a:lnTo>
                  <a:lnTo>
                    <a:pt x="1040704" y="724874"/>
                  </a:lnTo>
                  <a:lnTo>
                    <a:pt x="1041314" y="720998"/>
                  </a:lnTo>
                  <a:close/>
                </a:path>
                <a:path w="1451610" h="3158490">
                  <a:moveTo>
                    <a:pt x="1072431" y="725470"/>
                  </a:moveTo>
                  <a:lnTo>
                    <a:pt x="1066152" y="732510"/>
                  </a:lnTo>
                  <a:lnTo>
                    <a:pt x="1068768" y="732510"/>
                  </a:lnTo>
                  <a:lnTo>
                    <a:pt x="1073809" y="727170"/>
                  </a:lnTo>
                  <a:lnTo>
                    <a:pt x="1072431" y="725470"/>
                  </a:lnTo>
                  <a:close/>
                </a:path>
                <a:path w="1451610" h="3158490">
                  <a:moveTo>
                    <a:pt x="1074106" y="726856"/>
                  </a:moveTo>
                  <a:lnTo>
                    <a:pt x="1073809" y="727170"/>
                  </a:lnTo>
                  <a:lnTo>
                    <a:pt x="1078141" y="732510"/>
                  </a:lnTo>
                  <a:lnTo>
                    <a:pt x="1079868" y="732510"/>
                  </a:lnTo>
                  <a:lnTo>
                    <a:pt x="1074106" y="726856"/>
                  </a:lnTo>
                  <a:close/>
                </a:path>
                <a:path w="1451610" h="3158490">
                  <a:moveTo>
                    <a:pt x="1008735" y="719810"/>
                  </a:moveTo>
                  <a:lnTo>
                    <a:pt x="998499" y="719810"/>
                  </a:lnTo>
                  <a:lnTo>
                    <a:pt x="1019740" y="732416"/>
                  </a:lnTo>
                  <a:lnTo>
                    <a:pt x="1008735" y="719810"/>
                  </a:lnTo>
                  <a:close/>
                </a:path>
                <a:path w="1451610" h="3158490">
                  <a:moveTo>
                    <a:pt x="1080757" y="719810"/>
                  </a:moveTo>
                  <a:lnTo>
                    <a:pt x="1077480" y="719810"/>
                  </a:lnTo>
                  <a:lnTo>
                    <a:pt x="1072554" y="725333"/>
                  </a:lnTo>
                  <a:lnTo>
                    <a:pt x="1074106" y="726856"/>
                  </a:lnTo>
                  <a:lnTo>
                    <a:pt x="1080757" y="719810"/>
                  </a:lnTo>
                  <a:close/>
                </a:path>
                <a:path w="1451610" h="3158490">
                  <a:moveTo>
                    <a:pt x="331584" y="669010"/>
                  </a:moveTo>
                  <a:lnTo>
                    <a:pt x="321805" y="669010"/>
                  </a:lnTo>
                  <a:lnTo>
                    <a:pt x="309829" y="681710"/>
                  </a:lnTo>
                  <a:lnTo>
                    <a:pt x="308825" y="694410"/>
                  </a:lnTo>
                  <a:lnTo>
                    <a:pt x="316509" y="719810"/>
                  </a:lnTo>
                  <a:lnTo>
                    <a:pt x="320114" y="725941"/>
                  </a:lnTo>
                  <a:lnTo>
                    <a:pt x="321652" y="719810"/>
                  </a:lnTo>
                  <a:lnTo>
                    <a:pt x="317931" y="707110"/>
                  </a:lnTo>
                  <a:lnTo>
                    <a:pt x="314442" y="695100"/>
                  </a:lnTo>
                  <a:lnTo>
                    <a:pt x="314045" y="694410"/>
                  </a:lnTo>
                  <a:lnTo>
                    <a:pt x="314037" y="693706"/>
                  </a:lnTo>
                  <a:lnTo>
                    <a:pt x="310553" y="681710"/>
                  </a:lnTo>
                  <a:lnTo>
                    <a:pt x="331584" y="669010"/>
                  </a:lnTo>
                  <a:close/>
                </a:path>
                <a:path w="1451610" h="3158490">
                  <a:moveTo>
                    <a:pt x="282232" y="719810"/>
                  </a:moveTo>
                  <a:lnTo>
                    <a:pt x="281368" y="719810"/>
                  </a:lnTo>
                  <a:lnTo>
                    <a:pt x="283500" y="723288"/>
                  </a:lnTo>
                  <a:lnTo>
                    <a:pt x="287152" y="725840"/>
                  </a:lnTo>
                  <a:lnTo>
                    <a:pt x="282232" y="719810"/>
                  </a:lnTo>
                  <a:close/>
                </a:path>
                <a:path w="1451610" h="3158490">
                  <a:moveTo>
                    <a:pt x="1071406" y="724206"/>
                  </a:moveTo>
                  <a:lnTo>
                    <a:pt x="1072431" y="725470"/>
                  </a:lnTo>
                  <a:lnTo>
                    <a:pt x="1072554" y="725333"/>
                  </a:lnTo>
                  <a:lnTo>
                    <a:pt x="1071406" y="724206"/>
                  </a:lnTo>
                  <a:close/>
                </a:path>
                <a:path w="1451610" h="3158490">
                  <a:moveTo>
                    <a:pt x="1045387" y="719810"/>
                  </a:moveTo>
                  <a:lnTo>
                    <a:pt x="1042352" y="719810"/>
                  </a:lnTo>
                  <a:lnTo>
                    <a:pt x="1041314" y="720998"/>
                  </a:lnTo>
                  <a:lnTo>
                    <a:pt x="1040704" y="724874"/>
                  </a:lnTo>
                  <a:lnTo>
                    <a:pt x="1045387" y="719810"/>
                  </a:lnTo>
                  <a:close/>
                </a:path>
                <a:path w="1451610" h="3158490">
                  <a:moveTo>
                    <a:pt x="1067841" y="719810"/>
                  </a:moveTo>
                  <a:lnTo>
                    <a:pt x="1066927" y="719810"/>
                  </a:lnTo>
                  <a:lnTo>
                    <a:pt x="1071406" y="724206"/>
                  </a:lnTo>
                  <a:lnTo>
                    <a:pt x="1067841" y="719810"/>
                  </a:lnTo>
                  <a:close/>
                </a:path>
                <a:path w="1451610" h="3158490">
                  <a:moveTo>
                    <a:pt x="549751" y="624278"/>
                  </a:moveTo>
                  <a:lnTo>
                    <a:pt x="548236" y="625806"/>
                  </a:lnTo>
                  <a:lnTo>
                    <a:pt x="552958" y="630910"/>
                  </a:lnTo>
                  <a:lnTo>
                    <a:pt x="537514" y="643610"/>
                  </a:lnTo>
                  <a:lnTo>
                    <a:pt x="514248" y="656310"/>
                  </a:lnTo>
                  <a:lnTo>
                    <a:pt x="526948" y="656310"/>
                  </a:lnTo>
                  <a:lnTo>
                    <a:pt x="538276" y="669010"/>
                  </a:lnTo>
                  <a:lnTo>
                    <a:pt x="540054" y="681710"/>
                  </a:lnTo>
                  <a:lnTo>
                    <a:pt x="543750" y="707110"/>
                  </a:lnTo>
                  <a:lnTo>
                    <a:pt x="540054" y="719810"/>
                  </a:lnTo>
                  <a:lnTo>
                    <a:pt x="543598" y="719810"/>
                  </a:lnTo>
                  <a:lnTo>
                    <a:pt x="549040" y="723342"/>
                  </a:lnTo>
                  <a:lnTo>
                    <a:pt x="552467" y="721198"/>
                  </a:lnTo>
                  <a:lnTo>
                    <a:pt x="551154" y="719810"/>
                  </a:lnTo>
                  <a:lnTo>
                    <a:pt x="551101" y="711647"/>
                  </a:lnTo>
                  <a:lnTo>
                    <a:pt x="549109" y="707110"/>
                  </a:lnTo>
                  <a:lnTo>
                    <a:pt x="547049" y="692999"/>
                  </a:lnTo>
                  <a:lnTo>
                    <a:pt x="543775" y="681710"/>
                  </a:lnTo>
                  <a:lnTo>
                    <a:pt x="540791" y="669010"/>
                  </a:lnTo>
                  <a:lnTo>
                    <a:pt x="530771" y="656310"/>
                  </a:lnTo>
                  <a:lnTo>
                    <a:pt x="551065" y="643610"/>
                  </a:lnTo>
                  <a:lnTo>
                    <a:pt x="553377" y="630910"/>
                  </a:lnTo>
                  <a:lnTo>
                    <a:pt x="556475" y="630910"/>
                  </a:lnTo>
                  <a:lnTo>
                    <a:pt x="549751" y="624278"/>
                  </a:lnTo>
                  <a:close/>
                </a:path>
                <a:path w="1451610" h="3158490">
                  <a:moveTo>
                    <a:pt x="281368" y="719810"/>
                  </a:moveTo>
                  <a:lnTo>
                    <a:pt x="278523" y="719810"/>
                  </a:lnTo>
                  <a:lnTo>
                    <a:pt x="283500" y="723288"/>
                  </a:lnTo>
                  <a:lnTo>
                    <a:pt x="281368" y="719810"/>
                  </a:lnTo>
                  <a:close/>
                </a:path>
                <a:path w="1451610" h="3158490">
                  <a:moveTo>
                    <a:pt x="551101" y="711647"/>
                  </a:moveTo>
                  <a:lnTo>
                    <a:pt x="551154" y="719810"/>
                  </a:lnTo>
                  <a:lnTo>
                    <a:pt x="552467" y="721198"/>
                  </a:lnTo>
                  <a:lnTo>
                    <a:pt x="554685" y="719810"/>
                  </a:lnTo>
                  <a:lnTo>
                    <a:pt x="551101" y="711647"/>
                  </a:lnTo>
                  <a:close/>
                </a:path>
                <a:path w="1451610" h="3158490">
                  <a:moveTo>
                    <a:pt x="1042352" y="719810"/>
                  </a:moveTo>
                  <a:lnTo>
                    <a:pt x="1041501" y="719810"/>
                  </a:lnTo>
                  <a:lnTo>
                    <a:pt x="1041314" y="720998"/>
                  </a:lnTo>
                  <a:lnTo>
                    <a:pt x="1042352" y="719810"/>
                  </a:lnTo>
                  <a:close/>
                </a:path>
                <a:path w="1451610" h="3158490">
                  <a:moveTo>
                    <a:pt x="24015" y="694410"/>
                  </a:moveTo>
                  <a:lnTo>
                    <a:pt x="21247" y="694410"/>
                  </a:lnTo>
                  <a:lnTo>
                    <a:pt x="18491" y="707110"/>
                  </a:lnTo>
                  <a:lnTo>
                    <a:pt x="32410" y="719810"/>
                  </a:lnTo>
                  <a:lnTo>
                    <a:pt x="46151" y="719810"/>
                  </a:lnTo>
                  <a:lnTo>
                    <a:pt x="23037" y="707110"/>
                  </a:lnTo>
                  <a:lnTo>
                    <a:pt x="24015" y="694410"/>
                  </a:lnTo>
                  <a:close/>
                </a:path>
                <a:path w="1451610" h="3158490">
                  <a:moveTo>
                    <a:pt x="60083" y="694410"/>
                  </a:moveTo>
                  <a:lnTo>
                    <a:pt x="82334" y="719810"/>
                  </a:lnTo>
                  <a:lnTo>
                    <a:pt x="85343" y="719810"/>
                  </a:lnTo>
                  <a:lnTo>
                    <a:pt x="72961" y="707110"/>
                  </a:lnTo>
                  <a:lnTo>
                    <a:pt x="60083" y="694410"/>
                  </a:lnTo>
                  <a:close/>
                </a:path>
                <a:path w="1451610" h="3158490">
                  <a:moveTo>
                    <a:pt x="164190" y="717772"/>
                  </a:moveTo>
                  <a:lnTo>
                    <a:pt x="167665" y="719810"/>
                  </a:lnTo>
                  <a:lnTo>
                    <a:pt x="167830" y="719810"/>
                  </a:lnTo>
                  <a:lnTo>
                    <a:pt x="164190" y="717772"/>
                  </a:lnTo>
                  <a:close/>
                </a:path>
                <a:path w="1451610" h="3158490">
                  <a:moveTo>
                    <a:pt x="252360" y="708179"/>
                  </a:moveTo>
                  <a:lnTo>
                    <a:pt x="263258" y="719810"/>
                  </a:lnTo>
                  <a:lnTo>
                    <a:pt x="265398" y="717990"/>
                  </a:lnTo>
                  <a:lnTo>
                    <a:pt x="252360" y="708179"/>
                  </a:lnTo>
                  <a:close/>
                </a:path>
                <a:path w="1451610" h="3158490">
                  <a:moveTo>
                    <a:pt x="265398" y="717990"/>
                  </a:moveTo>
                  <a:lnTo>
                    <a:pt x="263258" y="719810"/>
                  </a:lnTo>
                  <a:lnTo>
                    <a:pt x="267817" y="719810"/>
                  </a:lnTo>
                  <a:lnTo>
                    <a:pt x="265398" y="717990"/>
                  </a:lnTo>
                  <a:close/>
                </a:path>
                <a:path w="1451610" h="3158490">
                  <a:moveTo>
                    <a:pt x="452729" y="694410"/>
                  </a:moveTo>
                  <a:lnTo>
                    <a:pt x="449402" y="694410"/>
                  </a:lnTo>
                  <a:lnTo>
                    <a:pt x="455206" y="707110"/>
                  </a:lnTo>
                  <a:lnTo>
                    <a:pt x="467245" y="719810"/>
                  </a:lnTo>
                  <a:lnTo>
                    <a:pt x="459181" y="707110"/>
                  </a:lnTo>
                  <a:lnTo>
                    <a:pt x="452729" y="694410"/>
                  </a:lnTo>
                  <a:close/>
                </a:path>
                <a:path w="1451610" h="3158490">
                  <a:moveTo>
                    <a:pt x="555066" y="707110"/>
                  </a:moveTo>
                  <a:lnTo>
                    <a:pt x="552805" y="707110"/>
                  </a:lnTo>
                  <a:lnTo>
                    <a:pt x="566153" y="719810"/>
                  </a:lnTo>
                  <a:lnTo>
                    <a:pt x="565444" y="718465"/>
                  </a:lnTo>
                  <a:lnTo>
                    <a:pt x="555066" y="707110"/>
                  </a:lnTo>
                  <a:close/>
                </a:path>
                <a:path w="1451610" h="3158490">
                  <a:moveTo>
                    <a:pt x="554475" y="697896"/>
                  </a:moveTo>
                  <a:lnTo>
                    <a:pt x="559460" y="707110"/>
                  </a:lnTo>
                  <a:lnTo>
                    <a:pt x="565444" y="718465"/>
                  </a:lnTo>
                  <a:lnTo>
                    <a:pt x="566674" y="719810"/>
                  </a:lnTo>
                  <a:lnTo>
                    <a:pt x="563689" y="707110"/>
                  </a:lnTo>
                  <a:lnTo>
                    <a:pt x="554475" y="697896"/>
                  </a:lnTo>
                  <a:close/>
                </a:path>
                <a:path w="1451610" h="3158490">
                  <a:moveTo>
                    <a:pt x="952271" y="707110"/>
                  </a:moveTo>
                  <a:lnTo>
                    <a:pt x="960983" y="719810"/>
                  </a:lnTo>
                  <a:lnTo>
                    <a:pt x="971842" y="719810"/>
                  </a:lnTo>
                  <a:lnTo>
                    <a:pt x="956880" y="709762"/>
                  </a:lnTo>
                  <a:lnTo>
                    <a:pt x="952271" y="707110"/>
                  </a:lnTo>
                  <a:close/>
                </a:path>
                <a:path w="1451610" h="3158490">
                  <a:moveTo>
                    <a:pt x="952931" y="707110"/>
                  </a:moveTo>
                  <a:lnTo>
                    <a:pt x="956880" y="709762"/>
                  </a:lnTo>
                  <a:lnTo>
                    <a:pt x="974344" y="719810"/>
                  </a:lnTo>
                  <a:lnTo>
                    <a:pt x="952931" y="707110"/>
                  </a:lnTo>
                  <a:close/>
                </a:path>
                <a:path w="1451610" h="3158490">
                  <a:moveTo>
                    <a:pt x="1114894" y="681710"/>
                  </a:moveTo>
                  <a:lnTo>
                    <a:pt x="1100442" y="681710"/>
                  </a:lnTo>
                  <a:lnTo>
                    <a:pt x="1088161" y="694410"/>
                  </a:lnTo>
                  <a:lnTo>
                    <a:pt x="1066393" y="707110"/>
                  </a:lnTo>
                  <a:lnTo>
                    <a:pt x="1053604" y="719810"/>
                  </a:lnTo>
                  <a:lnTo>
                    <a:pt x="1069263" y="719810"/>
                  </a:lnTo>
                  <a:lnTo>
                    <a:pt x="1091615" y="707110"/>
                  </a:lnTo>
                  <a:lnTo>
                    <a:pt x="1098435" y="699591"/>
                  </a:lnTo>
                  <a:lnTo>
                    <a:pt x="1098435" y="694410"/>
                  </a:lnTo>
                  <a:lnTo>
                    <a:pt x="1103134" y="694410"/>
                  </a:lnTo>
                  <a:lnTo>
                    <a:pt x="1114894" y="681710"/>
                  </a:lnTo>
                  <a:close/>
                </a:path>
                <a:path w="1451610" h="3158490">
                  <a:moveTo>
                    <a:pt x="1103947" y="694410"/>
                  </a:moveTo>
                  <a:lnTo>
                    <a:pt x="1103134" y="694410"/>
                  </a:lnTo>
                  <a:lnTo>
                    <a:pt x="1098435" y="699591"/>
                  </a:lnTo>
                  <a:lnTo>
                    <a:pt x="1098435" y="719810"/>
                  </a:lnTo>
                  <a:lnTo>
                    <a:pt x="1101191" y="719810"/>
                  </a:lnTo>
                  <a:lnTo>
                    <a:pt x="1103947" y="694410"/>
                  </a:lnTo>
                  <a:close/>
                </a:path>
                <a:path w="1451610" h="3158490">
                  <a:moveTo>
                    <a:pt x="550989" y="694410"/>
                  </a:moveTo>
                  <a:lnTo>
                    <a:pt x="551028" y="700369"/>
                  </a:lnTo>
                  <a:lnTo>
                    <a:pt x="555066" y="707110"/>
                  </a:lnTo>
                  <a:lnTo>
                    <a:pt x="565444" y="718465"/>
                  </a:lnTo>
                  <a:lnTo>
                    <a:pt x="559460" y="707110"/>
                  </a:lnTo>
                  <a:lnTo>
                    <a:pt x="554475" y="697896"/>
                  </a:lnTo>
                  <a:lnTo>
                    <a:pt x="550989" y="694410"/>
                  </a:lnTo>
                  <a:close/>
                </a:path>
                <a:path w="1451610" h="3158490">
                  <a:moveTo>
                    <a:pt x="146011" y="707110"/>
                  </a:moveTo>
                  <a:lnTo>
                    <a:pt x="145148" y="707110"/>
                  </a:lnTo>
                  <a:lnTo>
                    <a:pt x="164190" y="717772"/>
                  </a:lnTo>
                  <a:lnTo>
                    <a:pt x="146011" y="707110"/>
                  </a:lnTo>
                  <a:close/>
                </a:path>
                <a:path w="1451610" h="3158490">
                  <a:moveTo>
                    <a:pt x="251358" y="707110"/>
                  </a:moveTo>
                  <a:lnTo>
                    <a:pt x="251420" y="707472"/>
                  </a:lnTo>
                  <a:lnTo>
                    <a:pt x="252360" y="708179"/>
                  </a:lnTo>
                  <a:lnTo>
                    <a:pt x="251358" y="707110"/>
                  </a:lnTo>
                  <a:close/>
                </a:path>
                <a:path w="1451610" h="3158490">
                  <a:moveTo>
                    <a:pt x="110883" y="618210"/>
                  </a:moveTo>
                  <a:lnTo>
                    <a:pt x="110020" y="618210"/>
                  </a:lnTo>
                  <a:lnTo>
                    <a:pt x="124129" y="643610"/>
                  </a:lnTo>
                  <a:lnTo>
                    <a:pt x="120281" y="656310"/>
                  </a:lnTo>
                  <a:lnTo>
                    <a:pt x="114833" y="669010"/>
                  </a:lnTo>
                  <a:lnTo>
                    <a:pt x="118452" y="681710"/>
                  </a:lnTo>
                  <a:lnTo>
                    <a:pt x="120218" y="694410"/>
                  </a:lnTo>
                  <a:lnTo>
                    <a:pt x="132118" y="707110"/>
                  </a:lnTo>
                  <a:lnTo>
                    <a:pt x="134048" y="707110"/>
                  </a:lnTo>
                  <a:lnTo>
                    <a:pt x="123850" y="681710"/>
                  </a:lnTo>
                  <a:lnTo>
                    <a:pt x="120065" y="669010"/>
                  </a:lnTo>
                  <a:lnTo>
                    <a:pt x="125539" y="656310"/>
                  </a:lnTo>
                  <a:lnTo>
                    <a:pt x="129336" y="643610"/>
                  </a:lnTo>
                  <a:lnTo>
                    <a:pt x="123647" y="630910"/>
                  </a:lnTo>
                  <a:lnTo>
                    <a:pt x="110883" y="618210"/>
                  </a:lnTo>
                  <a:close/>
                </a:path>
                <a:path w="1451610" h="3158490">
                  <a:moveTo>
                    <a:pt x="440042" y="681710"/>
                  </a:moveTo>
                  <a:lnTo>
                    <a:pt x="437578" y="681710"/>
                  </a:lnTo>
                  <a:lnTo>
                    <a:pt x="448754" y="694410"/>
                  </a:lnTo>
                  <a:lnTo>
                    <a:pt x="455206" y="707110"/>
                  </a:lnTo>
                  <a:lnTo>
                    <a:pt x="449402" y="694410"/>
                  </a:lnTo>
                  <a:lnTo>
                    <a:pt x="452729" y="694410"/>
                  </a:lnTo>
                  <a:lnTo>
                    <a:pt x="440042" y="681710"/>
                  </a:lnTo>
                  <a:close/>
                </a:path>
                <a:path w="1451610" h="3158490">
                  <a:moveTo>
                    <a:pt x="1303502" y="681710"/>
                  </a:moveTo>
                  <a:lnTo>
                    <a:pt x="1291666" y="681710"/>
                  </a:lnTo>
                  <a:lnTo>
                    <a:pt x="1312329" y="694410"/>
                  </a:lnTo>
                  <a:lnTo>
                    <a:pt x="1323428" y="707110"/>
                  </a:lnTo>
                  <a:lnTo>
                    <a:pt x="1303502" y="681710"/>
                  </a:lnTo>
                  <a:close/>
                </a:path>
                <a:path w="1451610" h="3158490">
                  <a:moveTo>
                    <a:pt x="1303997" y="681710"/>
                  </a:moveTo>
                  <a:lnTo>
                    <a:pt x="1303502" y="681710"/>
                  </a:lnTo>
                  <a:lnTo>
                    <a:pt x="1323428" y="707110"/>
                  </a:lnTo>
                  <a:lnTo>
                    <a:pt x="1335176" y="707110"/>
                  </a:lnTo>
                  <a:lnTo>
                    <a:pt x="1315377" y="694410"/>
                  </a:lnTo>
                  <a:lnTo>
                    <a:pt x="1303997" y="681710"/>
                  </a:lnTo>
                  <a:close/>
                </a:path>
                <a:path w="1451610" h="3158490">
                  <a:moveTo>
                    <a:pt x="1380909" y="694410"/>
                  </a:moveTo>
                  <a:lnTo>
                    <a:pt x="1377708" y="694410"/>
                  </a:lnTo>
                  <a:lnTo>
                    <a:pt x="1385493" y="707110"/>
                  </a:lnTo>
                  <a:lnTo>
                    <a:pt x="1387817" y="707110"/>
                  </a:lnTo>
                  <a:lnTo>
                    <a:pt x="1380909" y="694410"/>
                  </a:lnTo>
                  <a:close/>
                </a:path>
                <a:path w="1451610" h="3158490">
                  <a:moveTo>
                    <a:pt x="545487" y="669390"/>
                  </a:moveTo>
                  <a:lnTo>
                    <a:pt x="545401" y="681710"/>
                  </a:lnTo>
                  <a:lnTo>
                    <a:pt x="547049" y="692999"/>
                  </a:lnTo>
                  <a:lnTo>
                    <a:pt x="547458" y="694410"/>
                  </a:lnTo>
                  <a:lnTo>
                    <a:pt x="551028" y="700369"/>
                  </a:lnTo>
                  <a:lnTo>
                    <a:pt x="550989" y="694410"/>
                  </a:lnTo>
                  <a:lnTo>
                    <a:pt x="552589" y="694410"/>
                  </a:lnTo>
                  <a:lnTo>
                    <a:pt x="549109" y="681710"/>
                  </a:lnTo>
                  <a:lnTo>
                    <a:pt x="545487" y="669390"/>
                  </a:lnTo>
                  <a:close/>
                </a:path>
                <a:path w="1451610" h="3158490">
                  <a:moveTo>
                    <a:pt x="1103134" y="694410"/>
                  </a:moveTo>
                  <a:lnTo>
                    <a:pt x="1098435" y="694410"/>
                  </a:lnTo>
                  <a:lnTo>
                    <a:pt x="1098435" y="699591"/>
                  </a:lnTo>
                  <a:lnTo>
                    <a:pt x="1103134" y="694410"/>
                  </a:lnTo>
                  <a:close/>
                </a:path>
                <a:path w="1451610" h="3158490">
                  <a:moveTo>
                    <a:pt x="552589" y="694410"/>
                  </a:moveTo>
                  <a:lnTo>
                    <a:pt x="550989" y="694410"/>
                  </a:lnTo>
                  <a:lnTo>
                    <a:pt x="554475" y="697896"/>
                  </a:lnTo>
                  <a:lnTo>
                    <a:pt x="552589" y="694410"/>
                  </a:lnTo>
                  <a:close/>
                </a:path>
                <a:path w="1451610" h="3158490">
                  <a:moveTo>
                    <a:pt x="314060" y="693782"/>
                  </a:moveTo>
                  <a:lnTo>
                    <a:pt x="314045" y="694410"/>
                  </a:lnTo>
                  <a:lnTo>
                    <a:pt x="314442" y="695100"/>
                  </a:lnTo>
                  <a:lnTo>
                    <a:pt x="314060" y="693782"/>
                  </a:lnTo>
                  <a:close/>
                </a:path>
                <a:path w="1451610" h="3158490">
                  <a:moveTo>
                    <a:pt x="435843" y="657701"/>
                  </a:moveTo>
                  <a:lnTo>
                    <a:pt x="429509" y="663917"/>
                  </a:lnTo>
                  <a:lnTo>
                    <a:pt x="427253" y="669010"/>
                  </a:lnTo>
                  <a:lnTo>
                    <a:pt x="436943" y="694410"/>
                  </a:lnTo>
                  <a:lnTo>
                    <a:pt x="448754" y="694410"/>
                  </a:lnTo>
                  <a:lnTo>
                    <a:pt x="437578" y="681710"/>
                  </a:lnTo>
                  <a:lnTo>
                    <a:pt x="440042" y="681710"/>
                  </a:lnTo>
                  <a:lnTo>
                    <a:pt x="439020" y="680062"/>
                  </a:lnTo>
                  <a:lnTo>
                    <a:pt x="427824" y="669010"/>
                  </a:lnTo>
                  <a:lnTo>
                    <a:pt x="432168" y="669010"/>
                  </a:lnTo>
                  <a:lnTo>
                    <a:pt x="435843" y="657701"/>
                  </a:lnTo>
                  <a:close/>
                </a:path>
                <a:path w="1451610" h="3158490">
                  <a:moveTo>
                    <a:pt x="439020" y="680062"/>
                  </a:moveTo>
                  <a:lnTo>
                    <a:pt x="440042" y="681710"/>
                  </a:lnTo>
                  <a:lnTo>
                    <a:pt x="452729" y="694410"/>
                  </a:lnTo>
                  <a:lnTo>
                    <a:pt x="440690" y="681710"/>
                  </a:lnTo>
                  <a:lnTo>
                    <a:pt x="439020" y="680062"/>
                  </a:lnTo>
                  <a:close/>
                </a:path>
                <a:path w="1451610" h="3158490">
                  <a:moveTo>
                    <a:pt x="1135100" y="681710"/>
                  </a:moveTo>
                  <a:lnTo>
                    <a:pt x="1127023" y="681710"/>
                  </a:lnTo>
                  <a:lnTo>
                    <a:pt x="1103947" y="694410"/>
                  </a:lnTo>
                  <a:lnTo>
                    <a:pt x="1110500" y="694410"/>
                  </a:lnTo>
                  <a:lnTo>
                    <a:pt x="1135100" y="681710"/>
                  </a:lnTo>
                  <a:close/>
                </a:path>
                <a:path w="1451610" h="3158490">
                  <a:moveTo>
                    <a:pt x="1264097" y="691186"/>
                  </a:moveTo>
                  <a:lnTo>
                    <a:pt x="1265161" y="694410"/>
                  </a:lnTo>
                  <a:lnTo>
                    <a:pt x="1265906" y="693782"/>
                  </a:lnTo>
                  <a:lnTo>
                    <a:pt x="1264097" y="691186"/>
                  </a:lnTo>
                  <a:close/>
                </a:path>
                <a:path w="1451610" h="3158490">
                  <a:moveTo>
                    <a:pt x="1265943" y="693751"/>
                  </a:moveTo>
                  <a:lnTo>
                    <a:pt x="1266101" y="694410"/>
                  </a:lnTo>
                  <a:lnTo>
                    <a:pt x="1266275" y="694211"/>
                  </a:lnTo>
                  <a:lnTo>
                    <a:pt x="1265943" y="693751"/>
                  </a:lnTo>
                  <a:close/>
                </a:path>
                <a:path w="1451610" h="3158490">
                  <a:moveTo>
                    <a:pt x="1276964" y="684466"/>
                  </a:moveTo>
                  <a:lnTo>
                    <a:pt x="1268725" y="691408"/>
                  </a:lnTo>
                  <a:lnTo>
                    <a:pt x="1266275" y="694211"/>
                  </a:lnTo>
                  <a:lnTo>
                    <a:pt x="1266418" y="694410"/>
                  </a:lnTo>
                  <a:lnTo>
                    <a:pt x="1267498" y="694410"/>
                  </a:lnTo>
                  <a:lnTo>
                    <a:pt x="1276964" y="684466"/>
                  </a:lnTo>
                  <a:close/>
                </a:path>
                <a:path w="1451610" h="3158490">
                  <a:moveTo>
                    <a:pt x="1304277" y="681710"/>
                  </a:moveTo>
                  <a:lnTo>
                    <a:pt x="1303997" y="681710"/>
                  </a:lnTo>
                  <a:lnTo>
                    <a:pt x="1315377" y="694410"/>
                  </a:lnTo>
                  <a:lnTo>
                    <a:pt x="1304277" y="681710"/>
                  </a:lnTo>
                  <a:close/>
                </a:path>
                <a:path w="1451610" h="3158490">
                  <a:moveTo>
                    <a:pt x="1358145" y="682736"/>
                  </a:moveTo>
                  <a:lnTo>
                    <a:pt x="1353324" y="694410"/>
                  </a:lnTo>
                  <a:lnTo>
                    <a:pt x="1368348" y="694410"/>
                  </a:lnTo>
                  <a:lnTo>
                    <a:pt x="1358145" y="682736"/>
                  </a:lnTo>
                  <a:close/>
                </a:path>
                <a:path w="1451610" h="3158490">
                  <a:moveTo>
                    <a:pt x="331584" y="669010"/>
                  </a:moveTo>
                  <a:lnTo>
                    <a:pt x="310553" y="681710"/>
                  </a:lnTo>
                  <a:lnTo>
                    <a:pt x="314060" y="693782"/>
                  </a:lnTo>
                  <a:lnTo>
                    <a:pt x="314337" y="681710"/>
                  </a:lnTo>
                  <a:lnTo>
                    <a:pt x="333150" y="669937"/>
                  </a:lnTo>
                  <a:lnTo>
                    <a:pt x="331584" y="669010"/>
                  </a:lnTo>
                  <a:close/>
                </a:path>
                <a:path w="1451610" h="3158490">
                  <a:moveTo>
                    <a:pt x="1277200" y="681710"/>
                  </a:moveTo>
                  <a:lnTo>
                    <a:pt x="1262684" y="681710"/>
                  </a:lnTo>
                  <a:lnTo>
                    <a:pt x="1265911" y="693706"/>
                  </a:lnTo>
                  <a:lnTo>
                    <a:pt x="1268725" y="691408"/>
                  </a:lnTo>
                  <a:lnTo>
                    <a:pt x="1277200" y="681710"/>
                  </a:lnTo>
                  <a:close/>
                </a:path>
                <a:path w="1451610" h="3158490">
                  <a:moveTo>
                    <a:pt x="1262684" y="681710"/>
                  </a:moveTo>
                  <a:lnTo>
                    <a:pt x="1260970" y="681710"/>
                  </a:lnTo>
                  <a:lnTo>
                    <a:pt x="1264097" y="691186"/>
                  </a:lnTo>
                  <a:lnTo>
                    <a:pt x="1265911" y="693706"/>
                  </a:lnTo>
                  <a:lnTo>
                    <a:pt x="1262684" y="681710"/>
                  </a:lnTo>
                  <a:close/>
                </a:path>
                <a:path w="1451610" h="3158490">
                  <a:moveTo>
                    <a:pt x="556475" y="630910"/>
                  </a:moveTo>
                  <a:lnTo>
                    <a:pt x="553377" y="630910"/>
                  </a:lnTo>
                  <a:lnTo>
                    <a:pt x="551065" y="643610"/>
                  </a:lnTo>
                  <a:lnTo>
                    <a:pt x="530771" y="656310"/>
                  </a:lnTo>
                  <a:lnTo>
                    <a:pt x="540791" y="669010"/>
                  </a:lnTo>
                  <a:lnTo>
                    <a:pt x="543775" y="681710"/>
                  </a:lnTo>
                  <a:lnTo>
                    <a:pt x="547049" y="692999"/>
                  </a:lnTo>
                  <a:lnTo>
                    <a:pt x="545401" y="681710"/>
                  </a:lnTo>
                  <a:lnTo>
                    <a:pt x="545376" y="669010"/>
                  </a:lnTo>
                  <a:lnTo>
                    <a:pt x="533577" y="656310"/>
                  </a:lnTo>
                  <a:lnTo>
                    <a:pt x="547317" y="648294"/>
                  </a:lnTo>
                  <a:lnTo>
                    <a:pt x="551649" y="643610"/>
                  </a:lnTo>
                  <a:lnTo>
                    <a:pt x="556475" y="630910"/>
                  </a:lnTo>
                  <a:close/>
                </a:path>
                <a:path w="1451610" h="3158490">
                  <a:moveTo>
                    <a:pt x="1279588" y="681710"/>
                  </a:moveTo>
                  <a:lnTo>
                    <a:pt x="1277200" y="681710"/>
                  </a:lnTo>
                  <a:lnTo>
                    <a:pt x="1268725" y="691408"/>
                  </a:lnTo>
                  <a:lnTo>
                    <a:pt x="1276964" y="684466"/>
                  </a:lnTo>
                  <a:lnTo>
                    <a:pt x="1279588" y="681710"/>
                  </a:lnTo>
                  <a:close/>
                </a:path>
                <a:path w="1451610" h="3158490">
                  <a:moveTo>
                    <a:pt x="1260970" y="681710"/>
                  </a:moveTo>
                  <a:lnTo>
                    <a:pt x="1257274" y="681710"/>
                  </a:lnTo>
                  <a:lnTo>
                    <a:pt x="1264097" y="691186"/>
                  </a:lnTo>
                  <a:lnTo>
                    <a:pt x="1260970" y="681710"/>
                  </a:lnTo>
                  <a:close/>
                </a:path>
                <a:path w="1451610" h="3158490">
                  <a:moveTo>
                    <a:pt x="1280236" y="681710"/>
                  </a:moveTo>
                  <a:lnTo>
                    <a:pt x="1279588" y="681710"/>
                  </a:lnTo>
                  <a:lnTo>
                    <a:pt x="1276964" y="684466"/>
                  </a:lnTo>
                  <a:lnTo>
                    <a:pt x="1280236" y="681710"/>
                  </a:lnTo>
                  <a:close/>
                </a:path>
                <a:path w="1451610" h="3158490">
                  <a:moveTo>
                    <a:pt x="1357692" y="680742"/>
                  </a:moveTo>
                  <a:lnTo>
                    <a:pt x="1357249" y="681710"/>
                  </a:lnTo>
                  <a:lnTo>
                    <a:pt x="1358145" y="682736"/>
                  </a:lnTo>
                  <a:lnTo>
                    <a:pt x="1358569" y="681710"/>
                  </a:lnTo>
                  <a:lnTo>
                    <a:pt x="1357692" y="680742"/>
                  </a:lnTo>
                  <a:close/>
                </a:path>
                <a:path w="1451610" h="3158490">
                  <a:moveTo>
                    <a:pt x="334632" y="669010"/>
                  </a:moveTo>
                  <a:lnTo>
                    <a:pt x="333150" y="669937"/>
                  </a:lnTo>
                  <a:lnTo>
                    <a:pt x="353034" y="681710"/>
                  </a:lnTo>
                  <a:lnTo>
                    <a:pt x="354429" y="680388"/>
                  </a:lnTo>
                  <a:lnTo>
                    <a:pt x="334632" y="669010"/>
                  </a:lnTo>
                  <a:close/>
                </a:path>
                <a:path w="1451610" h="3158490">
                  <a:moveTo>
                    <a:pt x="364566" y="670779"/>
                  </a:moveTo>
                  <a:lnTo>
                    <a:pt x="354429" y="680388"/>
                  </a:lnTo>
                  <a:lnTo>
                    <a:pt x="356730" y="681710"/>
                  </a:lnTo>
                  <a:lnTo>
                    <a:pt x="374218" y="681710"/>
                  </a:lnTo>
                  <a:lnTo>
                    <a:pt x="364566" y="670779"/>
                  </a:lnTo>
                  <a:close/>
                </a:path>
                <a:path w="1451610" h="3158490">
                  <a:moveTo>
                    <a:pt x="367920" y="656719"/>
                  </a:moveTo>
                  <a:lnTo>
                    <a:pt x="366433" y="669010"/>
                  </a:lnTo>
                  <a:lnTo>
                    <a:pt x="364566" y="670779"/>
                  </a:lnTo>
                  <a:lnTo>
                    <a:pt x="374218" y="681710"/>
                  </a:lnTo>
                  <a:lnTo>
                    <a:pt x="387845" y="681710"/>
                  </a:lnTo>
                  <a:lnTo>
                    <a:pt x="401091" y="669010"/>
                  </a:lnTo>
                  <a:lnTo>
                    <a:pt x="386651" y="669010"/>
                  </a:lnTo>
                  <a:lnTo>
                    <a:pt x="367920" y="656719"/>
                  </a:lnTo>
                  <a:close/>
                </a:path>
                <a:path w="1451610" h="3158490">
                  <a:moveTo>
                    <a:pt x="427253" y="669010"/>
                  </a:moveTo>
                  <a:lnTo>
                    <a:pt x="401091" y="669010"/>
                  </a:lnTo>
                  <a:lnTo>
                    <a:pt x="387845" y="681710"/>
                  </a:lnTo>
                  <a:lnTo>
                    <a:pt x="432098" y="681710"/>
                  </a:lnTo>
                  <a:lnTo>
                    <a:pt x="427253" y="669010"/>
                  </a:lnTo>
                  <a:close/>
                </a:path>
                <a:path w="1451610" h="3158490">
                  <a:moveTo>
                    <a:pt x="1153769" y="630910"/>
                  </a:moveTo>
                  <a:lnTo>
                    <a:pt x="1150378" y="630910"/>
                  </a:lnTo>
                  <a:lnTo>
                    <a:pt x="1144778" y="643610"/>
                  </a:lnTo>
                  <a:lnTo>
                    <a:pt x="1141056" y="656310"/>
                  </a:lnTo>
                  <a:lnTo>
                    <a:pt x="1133868" y="669010"/>
                  </a:lnTo>
                  <a:lnTo>
                    <a:pt x="1112621" y="681710"/>
                  </a:lnTo>
                  <a:lnTo>
                    <a:pt x="1126756" y="681710"/>
                  </a:lnTo>
                  <a:lnTo>
                    <a:pt x="1138796" y="669010"/>
                  </a:lnTo>
                  <a:lnTo>
                    <a:pt x="1146187" y="656310"/>
                  </a:lnTo>
                  <a:lnTo>
                    <a:pt x="1150099" y="643610"/>
                  </a:lnTo>
                  <a:lnTo>
                    <a:pt x="1153769" y="630910"/>
                  </a:lnTo>
                  <a:close/>
                </a:path>
                <a:path w="1451610" h="3158490">
                  <a:moveTo>
                    <a:pt x="1147473" y="670421"/>
                  </a:moveTo>
                  <a:lnTo>
                    <a:pt x="1135100" y="681710"/>
                  </a:lnTo>
                  <a:lnTo>
                    <a:pt x="1158773" y="681710"/>
                  </a:lnTo>
                  <a:lnTo>
                    <a:pt x="1147473" y="670421"/>
                  </a:lnTo>
                  <a:close/>
                </a:path>
                <a:path w="1451610" h="3158490">
                  <a:moveTo>
                    <a:pt x="1149019" y="669010"/>
                  </a:moveTo>
                  <a:lnTo>
                    <a:pt x="1147473" y="670421"/>
                  </a:lnTo>
                  <a:lnTo>
                    <a:pt x="1158773" y="681710"/>
                  </a:lnTo>
                  <a:lnTo>
                    <a:pt x="1149019" y="669010"/>
                  </a:lnTo>
                  <a:close/>
                </a:path>
                <a:path w="1451610" h="3158490">
                  <a:moveTo>
                    <a:pt x="1149019" y="669010"/>
                  </a:moveTo>
                  <a:lnTo>
                    <a:pt x="1158773" y="681710"/>
                  </a:lnTo>
                  <a:lnTo>
                    <a:pt x="1161961" y="681710"/>
                  </a:lnTo>
                  <a:lnTo>
                    <a:pt x="1149019" y="669010"/>
                  </a:lnTo>
                  <a:close/>
                </a:path>
                <a:path w="1451610" h="3158490">
                  <a:moveTo>
                    <a:pt x="1230020" y="669010"/>
                  </a:moveTo>
                  <a:lnTo>
                    <a:pt x="1228788" y="669010"/>
                  </a:lnTo>
                  <a:lnTo>
                    <a:pt x="1241958" y="681710"/>
                  </a:lnTo>
                  <a:lnTo>
                    <a:pt x="1242834" y="681710"/>
                  </a:lnTo>
                  <a:lnTo>
                    <a:pt x="1243608" y="681003"/>
                  </a:lnTo>
                  <a:lnTo>
                    <a:pt x="1230020" y="669010"/>
                  </a:lnTo>
                  <a:close/>
                </a:path>
                <a:path w="1451610" h="3158490">
                  <a:moveTo>
                    <a:pt x="1243608" y="681003"/>
                  </a:moveTo>
                  <a:lnTo>
                    <a:pt x="1242834" y="681710"/>
                  </a:lnTo>
                  <a:lnTo>
                    <a:pt x="1244409" y="681710"/>
                  </a:lnTo>
                  <a:lnTo>
                    <a:pt x="1243608" y="681003"/>
                  </a:lnTo>
                  <a:close/>
                </a:path>
                <a:path w="1451610" h="3158490">
                  <a:moveTo>
                    <a:pt x="1257757" y="669010"/>
                  </a:moveTo>
                  <a:lnTo>
                    <a:pt x="1256728" y="669010"/>
                  </a:lnTo>
                  <a:lnTo>
                    <a:pt x="1243608" y="681003"/>
                  </a:lnTo>
                  <a:lnTo>
                    <a:pt x="1244409" y="681710"/>
                  </a:lnTo>
                  <a:lnTo>
                    <a:pt x="1266761" y="681710"/>
                  </a:lnTo>
                  <a:lnTo>
                    <a:pt x="1257757" y="669010"/>
                  </a:lnTo>
                  <a:close/>
                </a:path>
                <a:path w="1451610" h="3158490">
                  <a:moveTo>
                    <a:pt x="1319072" y="592810"/>
                  </a:moveTo>
                  <a:lnTo>
                    <a:pt x="1306461" y="592810"/>
                  </a:lnTo>
                  <a:lnTo>
                    <a:pt x="1327124" y="605510"/>
                  </a:lnTo>
                  <a:lnTo>
                    <a:pt x="1316037" y="618210"/>
                  </a:lnTo>
                  <a:lnTo>
                    <a:pt x="1327124" y="618210"/>
                  </a:lnTo>
                  <a:lnTo>
                    <a:pt x="1340231" y="630910"/>
                  </a:lnTo>
                  <a:lnTo>
                    <a:pt x="1335214" y="656310"/>
                  </a:lnTo>
                  <a:lnTo>
                    <a:pt x="1347050" y="669010"/>
                  </a:lnTo>
                  <a:lnTo>
                    <a:pt x="1357692" y="680742"/>
                  </a:lnTo>
                  <a:lnTo>
                    <a:pt x="1363065" y="669010"/>
                  </a:lnTo>
                  <a:lnTo>
                    <a:pt x="1350505" y="669010"/>
                  </a:lnTo>
                  <a:lnTo>
                    <a:pt x="1344269" y="643610"/>
                  </a:lnTo>
                  <a:lnTo>
                    <a:pt x="1344345" y="630910"/>
                  </a:lnTo>
                  <a:lnTo>
                    <a:pt x="1330007" y="618210"/>
                  </a:lnTo>
                  <a:lnTo>
                    <a:pt x="1331823" y="605510"/>
                  </a:lnTo>
                  <a:lnTo>
                    <a:pt x="1319072" y="592810"/>
                  </a:lnTo>
                  <a:close/>
                </a:path>
                <a:path w="1451610" h="3158490">
                  <a:moveTo>
                    <a:pt x="362503" y="668415"/>
                  </a:moveTo>
                  <a:lnTo>
                    <a:pt x="362445" y="669010"/>
                  </a:lnTo>
                  <a:lnTo>
                    <a:pt x="334632" y="669010"/>
                  </a:lnTo>
                  <a:lnTo>
                    <a:pt x="354429" y="680388"/>
                  </a:lnTo>
                  <a:lnTo>
                    <a:pt x="364566" y="670779"/>
                  </a:lnTo>
                  <a:lnTo>
                    <a:pt x="363004" y="669010"/>
                  </a:lnTo>
                  <a:lnTo>
                    <a:pt x="362503" y="668415"/>
                  </a:lnTo>
                  <a:close/>
                </a:path>
                <a:path w="1451610" h="3158490">
                  <a:moveTo>
                    <a:pt x="432168" y="669010"/>
                  </a:moveTo>
                  <a:lnTo>
                    <a:pt x="427824" y="669010"/>
                  </a:lnTo>
                  <a:lnTo>
                    <a:pt x="439020" y="680062"/>
                  </a:lnTo>
                  <a:lnTo>
                    <a:pt x="432168" y="669010"/>
                  </a:lnTo>
                  <a:close/>
                </a:path>
                <a:path w="1451610" h="3158490">
                  <a:moveTo>
                    <a:pt x="367296" y="656310"/>
                  </a:moveTo>
                  <a:lnTo>
                    <a:pt x="363689" y="656310"/>
                  </a:lnTo>
                  <a:lnTo>
                    <a:pt x="362503" y="668415"/>
                  </a:lnTo>
                  <a:lnTo>
                    <a:pt x="363004" y="669010"/>
                  </a:lnTo>
                  <a:lnTo>
                    <a:pt x="364566" y="670779"/>
                  </a:lnTo>
                  <a:lnTo>
                    <a:pt x="366433" y="669010"/>
                  </a:lnTo>
                  <a:lnTo>
                    <a:pt x="367801" y="657701"/>
                  </a:lnTo>
                  <a:lnTo>
                    <a:pt x="367855" y="656677"/>
                  </a:lnTo>
                  <a:lnTo>
                    <a:pt x="367296" y="656310"/>
                  </a:lnTo>
                  <a:close/>
                </a:path>
                <a:path w="1451610" h="3158490">
                  <a:moveTo>
                    <a:pt x="1149019" y="669010"/>
                  </a:moveTo>
                  <a:lnTo>
                    <a:pt x="1146060" y="669010"/>
                  </a:lnTo>
                  <a:lnTo>
                    <a:pt x="1147473" y="670421"/>
                  </a:lnTo>
                  <a:lnTo>
                    <a:pt x="1149019" y="669010"/>
                  </a:lnTo>
                  <a:close/>
                </a:path>
                <a:path w="1451610" h="3158490">
                  <a:moveTo>
                    <a:pt x="334632" y="669010"/>
                  </a:moveTo>
                  <a:lnTo>
                    <a:pt x="331584" y="669010"/>
                  </a:lnTo>
                  <a:lnTo>
                    <a:pt x="333150" y="669937"/>
                  </a:lnTo>
                  <a:lnTo>
                    <a:pt x="334632" y="669010"/>
                  </a:lnTo>
                  <a:close/>
                </a:path>
                <a:path w="1451610" h="3158490">
                  <a:moveTo>
                    <a:pt x="547317" y="648294"/>
                  </a:moveTo>
                  <a:lnTo>
                    <a:pt x="533577" y="656310"/>
                  </a:lnTo>
                  <a:lnTo>
                    <a:pt x="545376" y="669010"/>
                  </a:lnTo>
                  <a:lnTo>
                    <a:pt x="545487" y="669390"/>
                  </a:lnTo>
                  <a:lnTo>
                    <a:pt x="545490" y="669010"/>
                  </a:lnTo>
                  <a:lnTo>
                    <a:pt x="541705" y="656310"/>
                  </a:lnTo>
                  <a:lnTo>
                    <a:pt x="539902" y="656310"/>
                  </a:lnTo>
                  <a:lnTo>
                    <a:pt x="547317" y="648294"/>
                  </a:lnTo>
                  <a:close/>
                </a:path>
                <a:path w="1451610" h="3158490">
                  <a:moveTo>
                    <a:pt x="431276" y="659929"/>
                  </a:moveTo>
                  <a:lnTo>
                    <a:pt x="420751" y="669010"/>
                  </a:lnTo>
                  <a:lnTo>
                    <a:pt x="424319" y="669010"/>
                  </a:lnTo>
                  <a:lnTo>
                    <a:pt x="429509" y="663917"/>
                  </a:lnTo>
                  <a:lnTo>
                    <a:pt x="431276" y="659929"/>
                  </a:lnTo>
                  <a:close/>
                </a:path>
                <a:path w="1451610" h="3158490">
                  <a:moveTo>
                    <a:pt x="469620" y="656310"/>
                  </a:moveTo>
                  <a:lnTo>
                    <a:pt x="437261" y="656310"/>
                  </a:lnTo>
                  <a:lnTo>
                    <a:pt x="436887" y="656677"/>
                  </a:lnTo>
                  <a:lnTo>
                    <a:pt x="456806" y="669010"/>
                  </a:lnTo>
                  <a:lnTo>
                    <a:pt x="469620" y="656310"/>
                  </a:lnTo>
                  <a:close/>
                </a:path>
                <a:path w="1451610" h="3158490">
                  <a:moveTo>
                    <a:pt x="480961" y="656310"/>
                  </a:moveTo>
                  <a:lnTo>
                    <a:pt x="469620" y="656310"/>
                  </a:lnTo>
                  <a:lnTo>
                    <a:pt x="492048" y="669010"/>
                  </a:lnTo>
                  <a:lnTo>
                    <a:pt x="503897" y="669010"/>
                  </a:lnTo>
                  <a:lnTo>
                    <a:pt x="480961" y="656310"/>
                  </a:lnTo>
                  <a:close/>
                </a:path>
                <a:path w="1451610" h="3158490">
                  <a:moveTo>
                    <a:pt x="515861" y="656310"/>
                  </a:moveTo>
                  <a:lnTo>
                    <a:pt x="480961" y="656310"/>
                  </a:lnTo>
                  <a:lnTo>
                    <a:pt x="503897" y="669010"/>
                  </a:lnTo>
                  <a:lnTo>
                    <a:pt x="515861" y="656310"/>
                  </a:lnTo>
                  <a:close/>
                </a:path>
                <a:path w="1451610" h="3158490">
                  <a:moveTo>
                    <a:pt x="526948" y="656310"/>
                  </a:moveTo>
                  <a:lnTo>
                    <a:pt x="515861" y="656310"/>
                  </a:lnTo>
                  <a:lnTo>
                    <a:pt x="503897" y="669010"/>
                  </a:lnTo>
                  <a:lnTo>
                    <a:pt x="504761" y="669010"/>
                  </a:lnTo>
                  <a:lnTo>
                    <a:pt x="526948" y="656310"/>
                  </a:lnTo>
                  <a:close/>
                </a:path>
                <a:path w="1451610" h="3158490">
                  <a:moveTo>
                    <a:pt x="1167714" y="630910"/>
                  </a:moveTo>
                  <a:lnTo>
                    <a:pt x="1166710" y="630910"/>
                  </a:lnTo>
                  <a:lnTo>
                    <a:pt x="1153033" y="643610"/>
                  </a:lnTo>
                  <a:lnTo>
                    <a:pt x="1157795" y="669010"/>
                  </a:lnTo>
                  <a:lnTo>
                    <a:pt x="1171460" y="669010"/>
                  </a:lnTo>
                  <a:lnTo>
                    <a:pt x="1157401" y="643610"/>
                  </a:lnTo>
                  <a:lnTo>
                    <a:pt x="1178001" y="643610"/>
                  </a:lnTo>
                  <a:lnTo>
                    <a:pt x="1167714" y="630910"/>
                  </a:lnTo>
                  <a:close/>
                </a:path>
                <a:path w="1451610" h="3158490">
                  <a:moveTo>
                    <a:pt x="351764" y="618210"/>
                  </a:moveTo>
                  <a:lnTo>
                    <a:pt x="342023" y="618210"/>
                  </a:lnTo>
                  <a:lnTo>
                    <a:pt x="336718" y="624664"/>
                  </a:lnTo>
                  <a:lnTo>
                    <a:pt x="338395" y="642320"/>
                  </a:lnTo>
                  <a:lnTo>
                    <a:pt x="339648" y="643610"/>
                  </a:lnTo>
                  <a:lnTo>
                    <a:pt x="352323" y="656310"/>
                  </a:lnTo>
                  <a:lnTo>
                    <a:pt x="362503" y="668415"/>
                  </a:lnTo>
                  <a:lnTo>
                    <a:pt x="363689" y="656310"/>
                  </a:lnTo>
                  <a:lnTo>
                    <a:pt x="367296" y="656310"/>
                  </a:lnTo>
                  <a:lnTo>
                    <a:pt x="361855" y="650019"/>
                  </a:lnTo>
                  <a:lnTo>
                    <a:pt x="355625" y="643610"/>
                  </a:lnTo>
                  <a:lnTo>
                    <a:pt x="342950" y="630910"/>
                  </a:lnTo>
                  <a:lnTo>
                    <a:pt x="340118" y="630910"/>
                  </a:lnTo>
                  <a:lnTo>
                    <a:pt x="351764" y="618210"/>
                  </a:lnTo>
                  <a:close/>
                </a:path>
                <a:path w="1451610" h="3158490">
                  <a:moveTo>
                    <a:pt x="436295" y="656310"/>
                  </a:moveTo>
                  <a:lnTo>
                    <a:pt x="435470" y="656310"/>
                  </a:lnTo>
                  <a:lnTo>
                    <a:pt x="431276" y="659929"/>
                  </a:lnTo>
                  <a:lnTo>
                    <a:pt x="429509" y="663917"/>
                  </a:lnTo>
                  <a:lnTo>
                    <a:pt x="435843" y="657701"/>
                  </a:lnTo>
                  <a:lnTo>
                    <a:pt x="436295" y="656310"/>
                  </a:lnTo>
                  <a:close/>
                </a:path>
                <a:path w="1451610" h="3158490">
                  <a:moveTo>
                    <a:pt x="435470" y="656310"/>
                  </a:moveTo>
                  <a:lnTo>
                    <a:pt x="432879" y="656310"/>
                  </a:lnTo>
                  <a:lnTo>
                    <a:pt x="431276" y="659929"/>
                  </a:lnTo>
                  <a:lnTo>
                    <a:pt x="435470" y="656310"/>
                  </a:lnTo>
                  <a:close/>
                </a:path>
                <a:path w="1451610" h="3158490">
                  <a:moveTo>
                    <a:pt x="436295" y="656310"/>
                  </a:moveTo>
                  <a:lnTo>
                    <a:pt x="435843" y="657701"/>
                  </a:lnTo>
                  <a:lnTo>
                    <a:pt x="436887" y="656677"/>
                  </a:lnTo>
                  <a:lnTo>
                    <a:pt x="436295" y="656310"/>
                  </a:lnTo>
                  <a:close/>
                </a:path>
                <a:path w="1451610" h="3158490">
                  <a:moveTo>
                    <a:pt x="361855" y="650019"/>
                  </a:moveTo>
                  <a:lnTo>
                    <a:pt x="367296" y="656310"/>
                  </a:lnTo>
                  <a:lnTo>
                    <a:pt x="367920" y="656719"/>
                  </a:lnTo>
                  <a:lnTo>
                    <a:pt x="367969" y="656310"/>
                  </a:lnTo>
                  <a:lnTo>
                    <a:pt x="361855" y="650019"/>
                  </a:lnTo>
                  <a:close/>
                </a:path>
                <a:path w="1451610" h="3158490">
                  <a:moveTo>
                    <a:pt x="437261" y="656310"/>
                  </a:moveTo>
                  <a:lnTo>
                    <a:pt x="436295" y="656310"/>
                  </a:lnTo>
                  <a:lnTo>
                    <a:pt x="436887" y="656677"/>
                  </a:lnTo>
                  <a:lnTo>
                    <a:pt x="437261" y="656310"/>
                  </a:lnTo>
                  <a:close/>
                </a:path>
                <a:path w="1451610" h="3158490">
                  <a:moveTo>
                    <a:pt x="338395" y="642320"/>
                  </a:moveTo>
                  <a:lnTo>
                    <a:pt x="338518" y="643610"/>
                  </a:lnTo>
                  <a:lnTo>
                    <a:pt x="352323" y="656310"/>
                  </a:lnTo>
                  <a:lnTo>
                    <a:pt x="339648" y="643610"/>
                  </a:lnTo>
                  <a:lnTo>
                    <a:pt x="338395" y="642320"/>
                  </a:lnTo>
                  <a:close/>
                </a:path>
                <a:path w="1451610" h="3158490">
                  <a:moveTo>
                    <a:pt x="342950" y="630910"/>
                  </a:moveTo>
                  <a:lnTo>
                    <a:pt x="355625" y="643610"/>
                  </a:lnTo>
                  <a:lnTo>
                    <a:pt x="361855" y="650019"/>
                  </a:lnTo>
                  <a:lnTo>
                    <a:pt x="356311" y="643610"/>
                  </a:lnTo>
                  <a:lnTo>
                    <a:pt x="342950" y="630910"/>
                  </a:lnTo>
                  <a:close/>
                </a:path>
                <a:path w="1451610" h="3158490">
                  <a:moveTo>
                    <a:pt x="556590" y="630910"/>
                  </a:moveTo>
                  <a:lnTo>
                    <a:pt x="551649" y="643610"/>
                  </a:lnTo>
                  <a:lnTo>
                    <a:pt x="547317" y="648294"/>
                  </a:lnTo>
                  <a:lnTo>
                    <a:pt x="555345" y="643610"/>
                  </a:lnTo>
                  <a:lnTo>
                    <a:pt x="556590" y="630910"/>
                  </a:lnTo>
                  <a:close/>
                </a:path>
                <a:path w="1451610" h="3158490">
                  <a:moveTo>
                    <a:pt x="1226312" y="630910"/>
                  </a:moveTo>
                  <a:lnTo>
                    <a:pt x="1200302" y="630910"/>
                  </a:lnTo>
                  <a:lnTo>
                    <a:pt x="1178001" y="643610"/>
                  </a:lnTo>
                  <a:lnTo>
                    <a:pt x="1214742" y="643610"/>
                  </a:lnTo>
                  <a:lnTo>
                    <a:pt x="1226312" y="630910"/>
                  </a:lnTo>
                  <a:close/>
                </a:path>
                <a:path w="1451610" h="3158490">
                  <a:moveTo>
                    <a:pt x="336105" y="618210"/>
                  </a:moveTo>
                  <a:lnTo>
                    <a:pt x="327317" y="618210"/>
                  </a:lnTo>
                  <a:lnTo>
                    <a:pt x="327317" y="630910"/>
                  </a:lnTo>
                  <a:lnTo>
                    <a:pt x="338395" y="642320"/>
                  </a:lnTo>
                  <a:lnTo>
                    <a:pt x="337312" y="630910"/>
                  </a:lnTo>
                  <a:lnTo>
                    <a:pt x="331584" y="630910"/>
                  </a:lnTo>
                  <a:lnTo>
                    <a:pt x="336718" y="624664"/>
                  </a:lnTo>
                  <a:lnTo>
                    <a:pt x="336105" y="618210"/>
                  </a:lnTo>
                  <a:close/>
                </a:path>
                <a:path w="1451610" h="3158490">
                  <a:moveTo>
                    <a:pt x="132162" y="629876"/>
                  </a:moveTo>
                  <a:lnTo>
                    <a:pt x="133184" y="630910"/>
                  </a:lnTo>
                  <a:lnTo>
                    <a:pt x="132244" y="629921"/>
                  </a:lnTo>
                  <a:close/>
                </a:path>
                <a:path w="1451610" h="3158490">
                  <a:moveTo>
                    <a:pt x="125044" y="618210"/>
                  </a:moveTo>
                  <a:lnTo>
                    <a:pt x="121107" y="618210"/>
                  </a:lnTo>
                  <a:lnTo>
                    <a:pt x="132244" y="629921"/>
                  </a:lnTo>
                  <a:lnTo>
                    <a:pt x="134048" y="630910"/>
                  </a:lnTo>
                  <a:lnTo>
                    <a:pt x="125044" y="618210"/>
                  </a:lnTo>
                  <a:close/>
                </a:path>
                <a:path w="1451610" h="3158490">
                  <a:moveTo>
                    <a:pt x="546702" y="624147"/>
                  </a:moveTo>
                  <a:lnTo>
                    <a:pt x="540791" y="630910"/>
                  </a:lnTo>
                  <a:lnTo>
                    <a:pt x="543179" y="630910"/>
                  </a:lnTo>
                  <a:lnTo>
                    <a:pt x="548236" y="625806"/>
                  </a:lnTo>
                  <a:lnTo>
                    <a:pt x="546702" y="624147"/>
                  </a:lnTo>
                  <a:close/>
                </a:path>
                <a:path w="1451610" h="3158490">
                  <a:moveTo>
                    <a:pt x="1027290" y="618210"/>
                  </a:moveTo>
                  <a:lnTo>
                    <a:pt x="1006551" y="618210"/>
                  </a:lnTo>
                  <a:lnTo>
                    <a:pt x="1027290" y="630910"/>
                  </a:lnTo>
                  <a:lnTo>
                    <a:pt x="1033840" y="625134"/>
                  </a:lnTo>
                  <a:lnTo>
                    <a:pt x="1027290" y="618210"/>
                  </a:lnTo>
                  <a:close/>
                </a:path>
                <a:path w="1451610" h="3158490">
                  <a:moveTo>
                    <a:pt x="1052779" y="618210"/>
                  </a:moveTo>
                  <a:lnTo>
                    <a:pt x="1041692" y="618210"/>
                  </a:lnTo>
                  <a:lnTo>
                    <a:pt x="1033840" y="625134"/>
                  </a:lnTo>
                  <a:lnTo>
                    <a:pt x="1039304" y="630910"/>
                  </a:lnTo>
                  <a:lnTo>
                    <a:pt x="1052779" y="618210"/>
                  </a:lnTo>
                  <a:close/>
                </a:path>
                <a:path w="1451610" h="3158490">
                  <a:moveTo>
                    <a:pt x="1088339" y="618210"/>
                  </a:moveTo>
                  <a:lnTo>
                    <a:pt x="1052779" y="618210"/>
                  </a:lnTo>
                  <a:lnTo>
                    <a:pt x="1073950" y="630910"/>
                  </a:lnTo>
                  <a:lnTo>
                    <a:pt x="1088339" y="618210"/>
                  </a:lnTo>
                  <a:close/>
                </a:path>
                <a:path w="1451610" h="3158490">
                  <a:moveTo>
                    <a:pt x="1181531" y="605510"/>
                  </a:moveTo>
                  <a:lnTo>
                    <a:pt x="1176921" y="605510"/>
                  </a:lnTo>
                  <a:lnTo>
                    <a:pt x="1172489" y="630910"/>
                  </a:lnTo>
                  <a:lnTo>
                    <a:pt x="1177531" y="630910"/>
                  </a:lnTo>
                  <a:lnTo>
                    <a:pt x="1181531" y="605510"/>
                  </a:lnTo>
                  <a:close/>
                </a:path>
                <a:path w="1451610" h="3158490">
                  <a:moveTo>
                    <a:pt x="1277696" y="592810"/>
                  </a:moveTo>
                  <a:lnTo>
                    <a:pt x="1275880" y="592810"/>
                  </a:lnTo>
                  <a:lnTo>
                    <a:pt x="1268641" y="605510"/>
                  </a:lnTo>
                  <a:lnTo>
                    <a:pt x="1245920" y="618210"/>
                  </a:lnTo>
                  <a:lnTo>
                    <a:pt x="1234249" y="630910"/>
                  </a:lnTo>
                  <a:lnTo>
                    <a:pt x="1238123" y="630910"/>
                  </a:lnTo>
                  <a:lnTo>
                    <a:pt x="1249222" y="618210"/>
                  </a:lnTo>
                  <a:lnTo>
                    <a:pt x="1261579" y="618210"/>
                  </a:lnTo>
                  <a:lnTo>
                    <a:pt x="1273086" y="605510"/>
                  </a:lnTo>
                  <a:lnTo>
                    <a:pt x="1273771" y="605510"/>
                  </a:lnTo>
                  <a:lnTo>
                    <a:pt x="1277696" y="592810"/>
                  </a:lnTo>
                  <a:close/>
                </a:path>
                <a:path w="1451610" h="3158490">
                  <a:moveTo>
                    <a:pt x="116039" y="605510"/>
                  </a:moveTo>
                  <a:lnTo>
                    <a:pt x="112966" y="605510"/>
                  </a:lnTo>
                  <a:lnTo>
                    <a:pt x="120624" y="618210"/>
                  </a:lnTo>
                  <a:lnTo>
                    <a:pt x="132162" y="629876"/>
                  </a:lnTo>
                  <a:lnTo>
                    <a:pt x="121107" y="618210"/>
                  </a:lnTo>
                  <a:lnTo>
                    <a:pt x="125044" y="618210"/>
                  </a:lnTo>
                  <a:lnTo>
                    <a:pt x="116039" y="605510"/>
                  </a:lnTo>
                  <a:close/>
                </a:path>
                <a:path w="1451610" h="3158490">
                  <a:moveTo>
                    <a:pt x="120624" y="618210"/>
                  </a:moveTo>
                  <a:lnTo>
                    <a:pt x="110883" y="618210"/>
                  </a:lnTo>
                  <a:lnTo>
                    <a:pt x="132162" y="629876"/>
                  </a:lnTo>
                  <a:lnTo>
                    <a:pt x="120624" y="618210"/>
                  </a:lnTo>
                  <a:close/>
                </a:path>
                <a:path w="1451610" h="3158490">
                  <a:moveTo>
                    <a:pt x="548052" y="622603"/>
                  </a:moveTo>
                  <a:lnTo>
                    <a:pt x="546702" y="624147"/>
                  </a:lnTo>
                  <a:lnTo>
                    <a:pt x="548236" y="625806"/>
                  </a:lnTo>
                  <a:lnTo>
                    <a:pt x="549751" y="624278"/>
                  </a:lnTo>
                  <a:lnTo>
                    <a:pt x="548052" y="622603"/>
                  </a:lnTo>
                  <a:close/>
                </a:path>
                <a:path w="1451610" h="3158490">
                  <a:moveTo>
                    <a:pt x="1041692" y="618210"/>
                  </a:moveTo>
                  <a:lnTo>
                    <a:pt x="1027290" y="618210"/>
                  </a:lnTo>
                  <a:lnTo>
                    <a:pt x="1033840" y="625134"/>
                  </a:lnTo>
                  <a:lnTo>
                    <a:pt x="1041692" y="618210"/>
                  </a:lnTo>
                  <a:close/>
                </a:path>
                <a:path w="1451610" h="3158490">
                  <a:moveTo>
                    <a:pt x="344874" y="615519"/>
                  </a:moveTo>
                  <a:lnTo>
                    <a:pt x="339813" y="618210"/>
                  </a:lnTo>
                  <a:lnTo>
                    <a:pt x="336105" y="618210"/>
                  </a:lnTo>
                  <a:lnTo>
                    <a:pt x="336718" y="624664"/>
                  </a:lnTo>
                  <a:lnTo>
                    <a:pt x="342023" y="618210"/>
                  </a:lnTo>
                  <a:lnTo>
                    <a:pt x="344874" y="615519"/>
                  </a:lnTo>
                  <a:close/>
                </a:path>
                <a:path w="1451610" h="3158490">
                  <a:moveTo>
                    <a:pt x="566445" y="592810"/>
                  </a:moveTo>
                  <a:lnTo>
                    <a:pt x="565785" y="592810"/>
                  </a:lnTo>
                  <a:lnTo>
                    <a:pt x="543598" y="605510"/>
                  </a:lnTo>
                  <a:lnTo>
                    <a:pt x="541870" y="605510"/>
                  </a:lnTo>
                  <a:lnTo>
                    <a:pt x="541832" y="606250"/>
                  </a:lnTo>
                  <a:lnTo>
                    <a:pt x="551891" y="618210"/>
                  </a:lnTo>
                  <a:lnTo>
                    <a:pt x="548052" y="622603"/>
                  </a:lnTo>
                  <a:lnTo>
                    <a:pt x="549751" y="624278"/>
                  </a:lnTo>
                  <a:lnTo>
                    <a:pt x="555764" y="618210"/>
                  </a:lnTo>
                  <a:lnTo>
                    <a:pt x="555345" y="618210"/>
                  </a:lnTo>
                  <a:lnTo>
                    <a:pt x="544677" y="605510"/>
                  </a:lnTo>
                  <a:lnTo>
                    <a:pt x="566445" y="592810"/>
                  </a:lnTo>
                  <a:close/>
                </a:path>
                <a:path w="1451610" h="3158490">
                  <a:moveTo>
                    <a:pt x="541832" y="606250"/>
                  </a:moveTo>
                  <a:lnTo>
                    <a:pt x="541210" y="618210"/>
                  </a:lnTo>
                  <a:lnTo>
                    <a:pt x="546702" y="624147"/>
                  </a:lnTo>
                  <a:lnTo>
                    <a:pt x="548052" y="622603"/>
                  </a:lnTo>
                  <a:lnTo>
                    <a:pt x="543598" y="618210"/>
                  </a:lnTo>
                  <a:lnTo>
                    <a:pt x="551891" y="618210"/>
                  </a:lnTo>
                  <a:lnTo>
                    <a:pt x="541832" y="606250"/>
                  </a:lnTo>
                  <a:close/>
                </a:path>
                <a:path w="1451610" h="3158490">
                  <a:moveTo>
                    <a:pt x="398005" y="605510"/>
                  </a:moveTo>
                  <a:lnTo>
                    <a:pt x="382346" y="605510"/>
                  </a:lnTo>
                  <a:lnTo>
                    <a:pt x="361505" y="618210"/>
                  </a:lnTo>
                  <a:lnTo>
                    <a:pt x="384568" y="618210"/>
                  </a:lnTo>
                  <a:lnTo>
                    <a:pt x="398005" y="605510"/>
                  </a:lnTo>
                  <a:close/>
                </a:path>
                <a:path w="1451610" h="3158490">
                  <a:moveTo>
                    <a:pt x="414153" y="592810"/>
                  </a:moveTo>
                  <a:lnTo>
                    <a:pt x="410197" y="592810"/>
                  </a:lnTo>
                  <a:lnTo>
                    <a:pt x="412439" y="618008"/>
                  </a:lnTo>
                  <a:lnTo>
                    <a:pt x="412673" y="618210"/>
                  </a:lnTo>
                  <a:lnTo>
                    <a:pt x="414025" y="606250"/>
                  </a:lnTo>
                  <a:lnTo>
                    <a:pt x="414153" y="592810"/>
                  </a:lnTo>
                  <a:close/>
                </a:path>
                <a:path w="1451610" h="3158490">
                  <a:moveTo>
                    <a:pt x="544677" y="605510"/>
                  </a:moveTo>
                  <a:lnTo>
                    <a:pt x="555345" y="618210"/>
                  </a:lnTo>
                  <a:lnTo>
                    <a:pt x="555764" y="618210"/>
                  </a:lnTo>
                  <a:lnTo>
                    <a:pt x="544677" y="605510"/>
                  </a:lnTo>
                  <a:close/>
                </a:path>
                <a:path w="1451610" h="3158490">
                  <a:moveTo>
                    <a:pt x="1005903" y="605510"/>
                  </a:moveTo>
                  <a:lnTo>
                    <a:pt x="1005039" y="605510"/>
                  </a:lnTo>
                  <a:lnTo>
                    <a:pt x="992416" y="618210"/>
                  </a:lnTo>
                  <a:lnTo>
                    <a:pt x="1005903" y="605510"/>
                  </a:lnTo>
                  <a:close/>
                </a:path>
                <a:path w="1451610" h="3158490">
                  <a:moveTo>
                    <a:pt x="1005903" y="605510"/>
                  </a:moveTo>
                  <a:lnTo>
                    <a:pt x="992416" y="618210"/>
                  </a:lnTo>
                  <a:lnTo>
                    <a:pt x="1027557" y="618210"/>
                  </a:lnTo>
                  <a:lnTo>
                    <a:pt x="1005903" y="605510"/>
                  </a:lnTo>
                  <a:close/>
                </a:path>
                <a:path w="1451610" h="3158490">
                  <a:moveTo>
                    <a:pt x="1017917" y="605510"/>
                  </a:moveTo>
                  <a:lnTo>
                    <a:pt x="1005903" y="605510"/>
                  </a:lnTo>
                  <a:lnTo>
                    <a:pt x="1027557" y="618210"/>
                  </a:lnTo>
                  <a:lnTo>
                    <a:pt x="1038656" y="618210"/>
                  </a:lnTo>
                  <a:lnTo>
                    <a:pt x="1017917" y="605510"/>
                  </a:lnTo>
                  <a:close/>
                </a:path>
                <a:path w="1451610" h="3158490">
                  <a:moveTo>
                    <a:pt x="1123315" y="592810"/>
                  </a:moveTo>
                  <a:lnTo>
                    <a:pt x="1121537" y="592810"/>
                  </a:lnTo>
                  <a:lnTo>
                    <a:pt x="1106805" y="605510"/>
                  </a:lnTo>
                  <a:lnTo>
                    <a:pt x="1086396" y="618210"/>
                  </a:lnTo>
                  <a:lnTo>
                    <a:pt x="1099019" y="618210"/>
                  </a:lnTo>
                  <a:lnTo>
                    <a:pt x="1110107" y="605510"/>
                  </a:lnTo>
                  <a:lnTo>
                    <a:pt x="1123315" y="592810"/>
                  </a:lnTo>
                  <a:close/>
                </a:path>
                <a:path w="1451610" h="3158490">
                  <a:moveTo>
                    <a:pt x="1123315" y="592810"/>
                  </a:moveTo>
                  <a:lnTo>
                    <a:pt x="1110107" y="605510"/>
                  </a:lnTo>
                  <a:lnTo>
                    <a:pt x="1099019" y="618210"/>
                  </a:lnTo>
                  <a:lnTo>
                    <a:pt x="1109459" y="618210"/>
                  </a:lnTo>
                  <a:lnTo>
                    <a:pt x="1123315" y="605510"/>
                  </a:lnTo>
                  <a:lnTo>
                    <a:pt x="1143723" y="605510"/>
                  </a:lnTo>
                  <a:lnTo>
                    <a:pt x="1123315" y="592810"/>
                  </a:lnTo>
                  <a:close/>
                </a:path>
                <a:path w="1451610" h="3158490">
                  <a:moveTo>
                    <a:pt x="410197" y="592810"/>
                  </a:moveTo>
                  <a:lnTo>
                    <a:pt x="409637" y="593303"/>
                  </a:lnTo>
                  <a:lnTo>
                    <a:pt x="408673" y="605510"/>
                  </a:lnTo>
                  <a:lnTo>
                    <a:pt x="412382" y="617958"/>
                  </a:lnTo>
                  <a:lnTo>
                    <a:pt x="410197" y="592810"/>
                  </a:lnTo>
                  <a:close/>
                </a:path>
                <a:path w="1451610" h="3158490">
                  <a:moveTo>
                    <a:pt x="409637" y="593303"/>
                  </a:moveTo>
                  <a:lnTo>
                    <a:pt x="395782" y="605510"/>
                  </a:lnTo>
                  <a:lnTo>
                    <a:pt x="398005" y="605510"/>
                  </a:lnTo>
                  <a:lnTo>
                    <a:pt x="412382" y="617958"/>
                  </a:lnTo>
                  <a:lnTo>
                    <a:pt x="408673" y="605510"/>
                  </a:lnTo>
                  <a:lnTo>
                    <a:pt x="409637" y="593303"/>
                  </a:lnTo>
                  <a:close/>
                </a:path>
                <a:path w="1451610" h="3158490">
                  <a:moveTo>
                    <a:pt x="363689" y="605510"/>
                  </a:moveTo>
                  <a:lnTo>
                    <a:pt x="355473" y="605510"/>
                  </a:lnTo>
                  <a:lnTo>
                    <a:pt x="344874" y="615519"/>
                  </a:lnTo>
                  <a:lnTo>
                    <a:pt x="363689" y="605510"/>
                  </a:lnTo>
                  <a:close/>
                </a:path>
                <a:path w="1451610" h="3158490">
                  <a:moveTo>
                    <a:pt x="565785" y="592810"/>
                  </a:moveTo>
                  <a:lnTo>
                    <a:pt x="552958" y="592810"/>
                  </a:lnTo>
                  <a:lnTo>
                    <a:pt x="551661" y="593552"/>
                  </a:lnTo>
                  <a:lnTo>
                    <a:pt x="541210" y="605510"/>
                  </a:lnTo>
                  <a:lnTo>
                    <a:pt x="541832" y="606250"/>
                  </a:lnTo>
                  <a:lnTo>
                    <a:pt x="541870" y="605510"/>
                  </a:lnTo>
                  <a:lnTo>
                    <a:pt x="543598" y="605510"/>
                  </a:lnTo>
                  <a:lnTo>
                    <a:pt x="565785" y="592810"/>
                  </a:lnTo>
                  <a:close/>
                </a:path>
                <a:path w="1451610" h="3158490">
                  <a:moveTo>
                    <a:pt x="134048" y="580110"/>
                  </a:moveTo>
                  <a:lnTo>
                    <a:pt x="121107" y="580110"/>
                  </a:lnTo>
                  <a:lnTo>
                    <a:pt x="124079" y="605510"/>
                  </a:lnTo>
                  <a:lnTo>
                    <a:pt x="127406" y="605510"/>
                  </a:lnTo>
                  <a:lnTo>
                    <a:pt x="123685" y="592810"/>
                  </a:lnTo>
                  <a:lnTo>
                    <a:pt x="155498" y="592810"/>
                  </a:lnTo>
                  <a:lnTo>
                    <a:pt x="134048" y="580110"/>
                  </a:lnTo>
                  <a:close/>
                </a:path>
                <a:path w="1451610" h="3158490">
                  <a:moveTo>
                    <a:pt x="295795" y="592810"/>
                  </a:moveTo>
                  <a:lnTo>
                    <a:pt x="255193" y="592810"/>
                  </a:lnTo>
                  <a:lnTo>
                    <a:pt x="255193" y="605510"/>
                  </a:lnTo>
                  <a:lnTo>
                    <a:pt x="307873" y="605510"/>
                  </a:lnTo>
                  <a:lnTo>
                    <a:pt x="295795" y="592810"/>
                  </a:lnTo>
                  <a:close/>
                </a:path>
                <a:path w="1451610" h="3158490">
                  <a:moveTo>
                    <a:pt x="332016" y="592810"/>
                  </a:moveTo>
                  <a:lnTo>
                    <a:pt x="295795" y="592810"/>
                  </a:lnTo>
                  <a:lnTo>
                    <a:pt x="307873" y="605510"/>
                  </a:lnTo>
                  <a:lnTo>
                    <a:pt x="318973" y="605510"/>
                  </a:lnTo>
                  <a:lnTo>
                    <a:pt x="332016" y="592810"/>
                  </a:lnTo>
                  <a:close/>
                </a:path>
                <a:path w="1451610" h="3158490">
                  <a:moveTo>
                    <a:pt x="369995" y="592810"/>
                  </a:moveTo>
                  <a:lnTo>
                    <a:pt x="332016" y="592810"/>
                  </a:lnTo>
                  <a:lnTo>
                    <a:pt x="318973" y="605510"/>
                  </a:lnTo>
                  <a:lnTo>
                    <a:pt x="355473" y="605510"/>
                  </a:lnTo>
                  <a:lnTo>
                    <a:pt x="366918" y="599007"/>
                  </a:lnTo>
                  <a:lnTo>
                    <a:pt x="369995" y="592810"/>
                  </a:lnTo>
                  <a:close/>
                </a:path>
                <a:path w="1451610" h="3158490">
                  <a:moveTo>
                    <a:pt x="409676" y="592810"/>
                  </a:moveTo>
                  <a:lnTo>
                    <a:pt x="377825" y="592810"/>
                  </a:lnTo>
                  <a:lnTo>
                    <a:pt x="366918" y="599007"/>
                  </a:lnTo>
                  <a:lnTo>
                    <a:pt x="363689" y="605510"/>
                  </a:lnTo>
                  <a:lnTo>
                    <a:pt x="395782" y="605510"/>
                  </a:lnTo>
                  <a:lnTo>
                    <a:pt x="409637" y="593303"/>
                  </a:lnTo>
                  <a:lnTo>
                    <a:pt x="409676" y="592810"/>
                  </a:lnTo>
                  <a:close/>
                </a:path>
                <a:path w="1451610" h="3158490">
                  <a:moveTo>
                    <a:pt x="552310" y="592810"/>
                  </a:moveTo>
                  <a:lnTo>
                    <a:pt x="414153" y="592810"/>
                  </a:lnTo>
                  <a:lnTo>
                    <a:pt x="414108" y="605510"/>
                  </a:lnTo>
                  <a:lnTo>
                    <a:pt x="530771" y="605510"/>
                  </a:lnTo>
                  <a:lnTo>
                    <a:pt x="551661" y="593552"/>
                  </a:lnTo>
                  <a:lnTo>
                    <a:pt x="552310" y="592810"/>
                  </a:lnTo>
                  <a:close/>
                </a:path>
                <a:path w="1451610" h="3158490">
                  <a:moveTo>
                    <a:pt x="551661" y="593552"/>
                  </a:moveTo>
                  <a:lnTo>
                    <a:pt x="530771" y="605510"/>
                  </a:lnTo>
                  <a:lnTo>
                    <a:pt x="541210" y="605510"/>
                  </a:lnTo>
                  <a:lnTo>
                    <a:pt x="551661" y="593552"/>
                  </a:lnTo>
                  <a:close/>
                </a:path>
                <a:path w="1451610" h="3158490">
                  <a:moveTo>
                    <a:pt x="1120673" y="592810"/>
                  </a:moveTo>
                  <a:lnTo>
                    <a:pt x="566445" y="592810"/>
                  </a:lnTo>
                  <a:lnTo>
                    <a:pt x="544677" y="605510"/>
                  </a:lnTo>
                  <a:lnTo>
                    <a:pt x="1106805" y="605510"/>
                  </a:lnTo>
                  <a:lnTo>
                    <a:pt x="1120673" y="592810"/>
                  </a:lnTo>
                  <a:close/>
                </a:path>
                <a:path w="1451610" h="3158490">
                  <a:moveTo>
                    <a:pt x="1121537" y="592810"/>
                  </a:moveTo>
                  <a:lnTo>
                    <a:pt x="1120673" y="592810"/>
                  </a:lnTo>
                  <a:lnTo>
                    <a:pt x="1106805" y="605510"/>
                  </a:lnTo>
                  <a:lnTo>
                    <a:pt x="1121537" y="592810"/>
                  </a:lnTo>
                  <a:close/>
                </a:path>
                <a:path w="1451610" h="3158490">
                  <a:moveTo>
                    <a:pt x="1168514" y="592810"/>
                  </a:moveTo>
                  <a:lnTo>
                    <a:pt x="1123315" y="592810"/>
                  </a:lnTo>
                  <a:lnTo>
                    <a:pt x="1143723" y="605510"/>
                  </a:lnTo>
                  <a:lnTo>
                    <a:pt x="1154823" y="605510"/>
                  </a:lnTo>
                  <a:lnTo>
                    <a:pt x="1168514" y="592810"/>
                  </a:lnTo>
                  <a:close/>
                </a:path>
                <a:path w="1451610" h="3158490">
                  <a:moveTo>
                    <a:pt x="1168514" y="592810"/>
                  </a:moveTo>
                  <a:lnTo>
                    <a:pt x="1154823" y="605510"/>
                  </a:lnTo>
                  <a:lnTo>
                    <a:pt x="1167765" y="605510"/>
                  </a:lnTo>
                  <a:lnTo>
                    <a:pt x="1176157" y="597338"/>
                  </a:lnTo>
                  <a:lnTo>
                    <a:pt x="1168514" y="592810"/>
                  </a:lnTo>
                  <a:close/>
                </a:path>
                <a:path w="1451610" h="3158490">
                  <a:moveTo>
                    <a:pt x="1176157" y="597338"/>
                  </a:moveTo>
                  <a:lnTo>
                    <a:pt x="1167765" y="605510"/>
                  </a:lnTo>
                  <a:lnTo>
                    <a:pt x="1189951" y="605510"/>
                  </a:lnTo>
                  <a:lnTo>
                    <a:pt x="1176157" y="597338"/>
                  </a:lnTo>
                  <a:close/>
                </a:path>
                <a:path w="1451610" h="3158490">
                  <a:moveTo>
                    <a:pt x="1169517" y="580110"/>
                  </a:moveTo>
                  <a:lnTo>
                    <a:pt x="1168209" y="580110"/>
                  </a:lnTo>
                  <a:lnTo>
                    <a:pt x="1180807" y="592810"/>
                  </a:lnTo>
                  <a:lnTo>
                    <a:pt x="1176157" y="597338"/>
                  </a:lnTo>
                  <a:lnTo>
                    <a:pt x="1189951" y="605510"/>
                  </a:lnTo>
                  <a:lnTo>
                    <a:pt x="1193647" y="605510"/>
                  </a:lnTo>
                  <a:lnTo>
                    <a:pt x="1192415" y="592810"/>
                  </a:lnTo>
                  <a:lnTo>
                    <a:pt x="1189202" y="592810"/>
                  </a:lnTo>
                  <a:lnTo>
                    <a:pt x="1169517" y="580110"/>
                  </a:lnTo>
                  <a:close/>
                </a:path>
                <a:path w="1451610" h="3158490">
                  <a:moveTo>
                    <a:pt x="1275880" y="592810"/>
                  </a:moveTo>
                  <a:lnTo>
                    <a:pt x="1192415" y="592810"/>
                  </a:lnTo>
                  <a:lnTo>
                    <a:pt x="1193647" y="605510"/>
                  </a:lnTo>
                  <a:lnTo>
                    <a:pt x="1268641" y="605510"/>
                  </a:lnTo>
                  <a:lnTo>
                    <a:pt x="1275880" y="592810"/>
                  </a:lnTo>
                  <a:close/>
                </a:path>
                <a:path w="1451610" h="3158490">
                  <a:moveTo>
                    <a:pt x="1277696" y="592810"/>
                  </a:moveTo>
                  <a:lnTo>
                    <a:pt x="1273771" y="605510"/>
                  </a:lnTo>
                  <a:lnTo>
                    <a:pt x="1299057" y="605510"/>
                  </a:lnTo>
                  <a:lnTo>
                    <a:pt x="1277696" y="592810"/>
                  </a:lnTo>
                  <a:close/>
                </a:path>
                <a:path w="1451610" h="3158490">
                  <a:moveTo>
                    <a:pt x="1305407" y="580110"/>
                  </a:moveTo>
                  <a:lnTo>
                    <a:pt x="1300365" y="580110"/>
                  </a:lnTo>
                  <a:lnTo>
                    <a:pt x="1296416" y="592810"/>
                  </a:lnTo>
                  <a:lnTo>
                    <a:pt x="1277696" y="592810"/>
                  </a:lnTo>
                  <a:lnTo>
                    <a:pt x="1299057" y="605510"/>
                  </a:lnTo>
                  <a:lnTo>
                    <a:pt x="1305407" y="580110"/>
                  </a:lnTo>
                  <a:close/>
                </a:path>
                <a:path w="1451610" h="3158490">
                  <a:moveTo>
                    <a:pt x="1306461" y="592810"/>
                  </a:moveTo>
                  <a:lnTo>
                    <a:pt x="1302232" y="592810"/>
                  </a:lnTo>
                  <a:lnTo>
                    <a:pt x="1299057" y="605510"/>
                  </a:lnTo>
                  <a:lnTo>
                    <a:pt x="1327124" y="605510"/>
                  </a:lnTo>
                  <a:lnTo>
                    <a:pt x="1306461" y="592810"/>
                  </a:lnTo>
                  <a:close/>
                </a:path>
                <a:path w="1451610" h="3158490">
                  <a:moveTo>
                    <a:pt x="377520" y="580110"/>
                  </a:moveTo>
                  <a:lnTo>
                    <a:pt x="376301" y="580110"/>
                  </a:lnTo>
                  <a:lnTo>
                    <a:pt x="366918" y="599007"/>
                  </a:lnTo>
                  <a:lnTo>
                    <a:pt x="377825" y="592810"/>
                  </a:lnTo>
                  <a:lnTo>
                    <a:pt x="388912" y="592810"/>
                  </a:lnTo>
                  <a:lnTo>
                    <a:pt x="377520" y="580110"/>
                  </a:lnTo>
                  <a:close/>
                </a:path>
                <a:path w="1451610" h="3158490">
                  <a:moveTo>
                    <a:pt x="1168209" y="580110"/>
                  </a:moveTo>
                  <a:lnTo>
                    <a:pt x="1167765" y="580110"/>
                  </a:lnTo>
                  <a:lnTo>
                    <a:pt x="1178864" y="592810"/>
                  </a:lnTo>
                  <a:lnTo>
                    <a:pt x="1168514" y="592810"/>
                  </a:lnTo>
                  <a:lnTo>
                    <a:pt x="1176157" y="597338"/>
                  </a:lnTo>
                  <a:lnTo>
                    <a:pt x="1180807" y="592810"/>
                  </a:lnTo>
                  <a:lnTo>
                    <a:pt x="1168209" y="580110"/>
                  </a:lnTo>
                  <a:close/>
                </a:path>
                <a:path w="1451610" h="3158490">
                  <a:moveTo>
                    <a:pt x="552958" y="592810"/>
                  </a:moveTo>
                  <a:lnTo>
                    <a:pt x="552310" y="592810"/>
                  </a:lnTo>
                  <a:lnTo>
                    <a:pt x="551661" y="593552"/>
                  </a:lnTo>
                  <a:lnTo>
                    <a:pt x="552958" y="592810"/>
                  </a:lnTo>
                  <a:close/>
                </a:path>
                <a:path w="1451610" h="3158490">
                  <a:moveTo>
                    <a:pt x="399478" y="567410"/>
                  </a:moveTo>
                  <a:lnTo>
                    <a:pt x="409676" y="592810"/>
                  </a:lnTo>
                  <a:lnTo>
                    <a:pt x="409637" y="593303"/>
                  </a:lnTo>
                  <a:lnTo>
                    <a:pt x="410197" y="592810"/>
                  </a:lnTo>
                  <a:lnTo>
                    <a:pt x="414153" y="592810"/>
                  </a:lnTo>
                  <a:lnTo>
                    <a:pt x="414197" y="580110"/>
                  </a:lnTo>
                  <a:lnTo>
                    <a:pt x="411441" y="580110"/>
                  </a:lnTo>
                  <a:lnTo>
                    <a:pt x="399478" y="567410"/>
                  </a:lnTo>
                  <a:close/>
                </a:path>
                <a:path w="1451610" h="3158490">
                  <a:moveTo>
                    <a:pt x="191376" y="580110"/>
                  </a:moveTo>
                  <a:lnTo>
                    <a:pt x="168440" y="580110"/>
                  </a:lnTo>
                  <a:lnTo>
                    <a:pt x="155498" y="592810"/>
                  </a:lnTo>
                  <a:lnTo>
                    <a:pt x="203225" y="592810"/>
                  </a:lnTo>
                  <a:lnTo>
                    <a:pt x="191376" y="580110"/>
                  </a:lnTo>
                  <a:close/>
                </a:path>
                <a:path w="1451610" h="3158490">
                  <a:moveTo>
                    <a:pt x="329946" y="580110"/>
                  </a:moveTo>
                  <a:lnTo>
                    <a:pt x="328866" y="580110"/>
                  </a:lnTo>
                  <a:lnTo>
                    <a:pt x="317030" y="592810"/>
                  </a:lnTo>
                  <a:lnTo>
                    <a:pt x="340410" y="592810"/>
                  </a:lnTo>
                  <a:lnTo>
                    <a:pt x="329946" y="580110"/>
                  </a:lnTo>
                  <a:close/>
                </a:path>
                <a:path w="1451610" h="3158490">
                  <a:moveTo>
                    <a:pt x="376301" y="580110"/>
                  </a:moveTo>
                  <a:lnTo>
                    <a:pt x="353656" y="580110"/>
                  </a:lnTo>
                  <a:lnTo>
                    <a:pt x="340410" y="592810"/>
                  </a:lnTo>
                  <a:lnTo>
                    <a:pt x="354863" y="592810"/>
                  </a:lnTo>
                  <a:lnTo>
                    <a:pt x="376301" y="580110"/>
                  </a:lnTo>
                  <a:close/>
                </a:path>
                <a:path w="1451610" h="3158490">
                  <a:moveTo>
                    <a:pt x="929157" y="554710"/>
                  </a:moveTo>
                  <a:lnTo>
                    <a:pt x="926503" y="554710"/>
                  </a:lnTo>
                  <a:lnTo>
                    <a:pt x="938530" y="567410"/>
                  </a:lnTo>
                  <a:lnTo>
                    <a:pt x="945248" y="580110"/>
                  </a:lnTo>
                  <a:lnTo>
                    <a:pt x="933183" y="592810"/>
                  </a:lnTo>
                  <a:lnTo>
                    <a:pt x="937475" y="592810"/>
                  </a:lnTo>
                  <a:lnTo>
                    <a:pt x="949464" y="580110"/>
                  </a:lnTo>
                  <a:lnTo>
                    <a:pt x="942771" y="567410"/>
                  </a:lnTo>
                  <a:lnTo>
                    <a:pt x="929157" y="554710"/>
                  </a:lnTo>
                  <a:close/>
                </a:path>
                <a:path w="1451610" h="3158490">
                  <a:moveTo>
                    <a:pt x="941387" y="542010"/>
                  </a:moveTo>
                  <a:lnTo>
                    <a:pt x="941057" y="542010"/>
                  </a:lnTo>
                  <a:lnTo>
                    <a:pt x="941336" y="554710"/>
                  </a:lnTo>
                  <a:lnTo>
                    <a:pt x="948944" y="567410"/>
                  </a:lnTo>
                  <a:lnTo>
                    <a:pt x="956348" y="580110"/>
                  </a:lnTo>
                  <a:lnTo>
                    <a:pt x="956043" y="592810"/>
                  </a:lnTo>
                  <a:lnTo>
                    <a:pt x="957935" y="592810"/>
                  </a:lnTo>
                  <a:lnTo>
                    <a:pt x="961567" y="580110"/>
                  </a:lnTo>
                  <a:lnTo>
                    <a:pt x="953715" y="567143"/>
                  </a:lnTo>
                  <a:lnTo>
                    <a:pt x="946467" y="554710"/>
                  </a:lnTo>
                  <a:lnTo>
                    <a:pt x="943319" y="543221"/>
                  </a:lnTo>
                  <a:lnTo>
                    <a:pt x="941387" y="542010"/>
                  </a:lnTo>
                  <a:close/>
                </a:path>
                <a:path w="1451610" h="3158490">
                  <a:moveTo>
                    <a:pt x="1167765" y="580110"/>
                  </a:moveTo>
                  <a:lnTo>
                    <a:pt x="1156665" y="592810"/>
                  </a:lnTo>
                  <a:lnTo>
                    <a:pt x="1178864" y="592810"/>
                  </a:lnTo>
                  <a:lnTo>
                    <a:pt x="1167765" y="580110"/>
                  </a:lnTo>
                  <a:close/>
                </a:path>
                <a:path w="1451610" h="3158490">
                  <a:moveTo>
                    <a:pt x="1281480" y="516610"/>
                  </a:moveTo>
                  <a:lnTo>
                    <a:pt x="1269149" y="516610"/>
                  </a:lnTo>
                  <a:lnTo>
                    <a:pt x="1268734" y="517028"/>
                  </a:lnTo>
                  <a:lnTo>
                    <a:pt x="1275956" y="529310"/>
                  </a:lnTo>
                  <a:lnTo>
                    <a:pt x="1255306" y="542010"/>
                  </a:lnTo>
                  <a:lnTo>
                    <a:pt x="1241513" y="554710"/>
                  </a:lnTo>
                  <a:lnTo>
                    <a:pt x="1233728" y="567410"/>
                  </a:lnTo>
                  <a:lnTo>
                    <a:pt x="1213548" y="580110"/>
                  </a:lnTo>
                  <a:lnTo>
                    <a:pt x="1202042" y="592810"/>
                  </a:lnTo>
                  <a:lnTo>
                    <a:pt x="1214856" y="592810"/>
                  </a:lnTo>
                  <a:lnTo>
                    <a:pt x="1227035" y="580110"/>
                  </a:lnTo>
                  <a:lnTo>
                    <a:pt x="1238123" y="580110"/>
                  </a:lnTo>
                  <a:lnTo>
                    <a:pt x="1246047" y="554710"/>
                  </a:lnTo>
                  <a:lnTo>
                    <a:pt x="1258595" y="542010"/>
                  </a:lnTo>
                  <a:lnTo>
                    <a:pt x="1279588" y="542010"/>
                  </a:lnTo>
                  <a:lnTo>
                    <a:pt x="1281480" y="516610"/>
                  </a:lnTo>
                  <a:close/>
                </a:path>
                <a:path w="1451610" h="3158490">
                  <a:moveTo>
                    <a:pt x="1352486" y="567410"/>
                  </a:moveTo>
                  <a:lnTo>
                    <a:pt x="1337564" y="567410"/>
                  </a:lnTo>
                  <a:lnTo>
                    <a:pt x="1326413" y="592810"/>
                  </a:lnTo>
                  <a:lnTo>
                    <a:pt x="1330172" y="592810"/>
                  </a:lnTo>
                  <a:lnTo>
                    <a:pt x="1340129" y="580110"/>
                  </a:lnTo>
                  <a:lnTo>
                    <a:pt x="1352486" y="567410"/>
                  </a:lnTo>
                  <a:close/>
                </a:path>
                <a:path w="1451610" h="3158490">
                  <a:moveTo>
                    <a:pt x="399478" y="567410"/>
                  </a:moveTo>
                  <a:lnTo>
                    <a:pt x="386537" y="567410"/>
                  </a:lnTo>
                  <a:lnTo>
                    <a:pt x="399592" y="580110"/>
                  </a:lnTo>
                  <a:lnTo>
                    <a:pt x="404577" y="580110"/>
                  </a:lnTo>
                  <a:lnTo>
                    <a:pt x="399478" y="567410"/>
                  </a:lnTo>
                  <a:close/>
                </a:path>
                <a:path w="1451610" h="3158490">
                  <a:moveTo>
                    <a:pt x="414566" y="567410"/>
                  </a:moveTo>
                  <a:lnTo>
                    <a:pt x="399478" y="567410"/>
                  </a:lnTo>
                  <a:lnTo>
                    <a:pt x="411441" y="580110"/>
                  </a:lnTo>
                  <a:lnTo>
                    <a:pt x="415277" y="580110"/>
                  </a:lnTo>
                  <a:lnTo>
                    <a:pt x="414566" y="567410"/>
                  </a:lnTo>
                  <a:close/>
                </a:path>
                <a:path w="1451610" h="3158490">
                  <a:moveTo>
                    <a:pt x="835774" y="567410"/>
                  </a:moveTo>
                  <a:lnTo>
                    <a:pt x="822947" y="567410"/>
                  </a:lnTo>
                  <a:lnTo>
                    <a:pt x="834910" y="580110"/>
                  </a:lnTo>
                  <a:lnTo>
                    <a:pt x="848715" y="580110"/>
                  </a:lnTo>
                  <a:lnTo>
                    <a:pt x="835774" y="567410"/>
                  </a:lnTo>
                  <a:close/>
                </a:path>
                <a:path w="1451610" h="3158490">
                  <a:moveTo>
                    <a:pt x="870902" y="567410"/>
                  </a:moveTo>
                  <a:lnTo>
                    <a:pt x="835774" y="567410"/>
                  </a:lnTo>
                  <a:lnTo>
                    <a:pt x="848715" y="580110"/>
                  </a:lnTo>
                  <a:lnTo>
                    <a:pt x="870902" y="567410"/>
                  </a:lnTo>
                  <a:close/>
                </a:path>
                <a:path w="1451610" h="3158490">
                  <a:moveTo>
                    <a:pt x="882002" y="567410"/>
                  </a:moveTo>
                  <a:lnTo>
                    <a:pt x="870902" y="567410"/>
                  </a:lnTo>
                  <a:lnTo>
                    <a:pt x="848715" y="580110"/>
                  </a:lnTo>
                  <a:lnTo>
                    <a:pt x="859815" y="580110"/>
                  </a:lnTo>
                  <a:lnTo>
                    <a:pt x="882002" y="567410"/>
                  </a:lnTo>
                  <a:close/>
                </a:path>
                <a:path w="1451610" h="3158490">
                  <a:moveTo>
                    <a:pt x="1337564" y="567410"/>
                  </a:moveTo>
                  <a:lnTo>
                    <a:pt x="1323428" y="567410"/>
                  </a:lnTo>
                  <a:lnTo>
                    <a:pt x="1312329" y="580110"/>
                  </a:lnTo>
                  <a:lnTo>
                    <a:pt x="1326464" y="580110"/>
                  </a:lnTo>
                  <a:lnTo>
                    <a:pt x="1337564" y="567410"/>
                  </a:lnTo>
                  <a:close/>
                </a:path>
                <a:path w="1451610" h="3158490">
                  <a:moveTo>
                    <a:pt x="371411" y="529310"/>
                  </a:moveTo>
                  <a:lnTo>
                    <a:pt x="347141" y="529310"/>
                  </a:lnTo>
                  <a:lnTo>
                    <a:pt x="351459" y="542010"/>
                  </a:lnTo>
                  <a:lnTo>
                    <a:pt x="364337" y="554710"/>
                  </a:lnTo>
                  <a:lnTo>
                    <a:pt x="375437" y="554710"/>
                  </a:lnTo>
                  <a:lnTo>
                    <a:pt x="373545" y="567410"/>
                  </a:lnTo>
                  <a:lnTo>
                    <a:pt x="388150" y="567410"/>
                  </a:lnTo>
                  <a:lnTo>
                    <a:pt x="379056" y="554710"/>
                  </a:lnTo>
                  <a:lnTo>
                    <a:pt x="366064" y="542010"/>
                  </a:lnTo>
                  <a:lnTo>
                    <a:pt x="354977" y="542010"/>
                  </a:lnTo>
                  <a:lnTo>
                    <a:pt x="372168" y="530203"/>
                  </a:lnTo>
                  <a:lnTo>
                    <a:pt x="371411" y="529310"/>
                  </a:lnTo>
                  <a:close/>
                </a:path>
                <a:path w="1451610" h="3158490">
                  <a:moveTo>
                    <a:pt x="881138" y="542010"/>
                  </a:moveTo>
                  <a:lnTo>
                    <a:pt x="869175" y="542010"/>
                  </a:lnTo>
                  <a:lnTo>
                    <a:pt x="880275" y="554710"/>
                  </a:lnTo>
                  <a:lnTo>
                    <a:pt x="879068" y="554710"/>
                  </a:lnTo>
                  <a:lnTo>
                    <a:pt x="858088" y="567410"/>
                  </a:lnTo>
                  <a:lnTo>
                    <a:pt x="879779" y="567410"/>
                  </a:lnTo>
                  <a:lnTo>
                    <a:pt x="892446" y="554409"/>
                  </a:lnTo>
                  <a:lnTo>
                    <a:pt x="881138" y="542010"/>
                  </a:lnTo>
                  <a:close/>
                </a:path>
                <a:path w="1451610" h="3158490">
                  <a:moveTo>
                    <a:pt x="892446" y="554409"/>
                  </a:moveTo>
                  <a:lnTo>
                    <a:pt x="879779" y="567410"/>
                  </a:lnTo>
                  <a:lnTo>
                    <a:pt x="882650" y="567410"/>
                  </a:lnTo>
                  <a:lnTo>
                    <a:pt x="896150" y="554710"/>
                  </a:lnTo>
                  <a:lnTo>
                    <a:pt x="892721" y="554710"/>
                  </a:lnTo>
                  <a:lnTo>
                    <a:pt x="892446" y="554409"/>
                  </a:lnTo>
                  <a:close/>
                </a:path>
                <a:path w="1451610" h="3158490">
                  <a:moveTo>
                    <a:pt x="917130" y="542010"/>
                  </a:moveTo>
                  <a:lnTo>
                    <a:pt x="906932" y="542010"/>
                  </a:lnTo>
                  <a:lnTo>
                    <a:pt x="894388" y="553220"/>
                  </a:lnTo>
                  <a:lnTo>
                    <a:pt x="896150" y="554710"/>
                  </a:lnTo>
                  <a:lnTo>
                    <a:pt x="882650" y="567410"/>
                  </a:lnTo>
                  <a:lnTo>
                    <a:pt x="895438" y="567410"/>
                  </a:lnTo>
                  <a:lnTo>
                    <a:pt x="907122" y="554710"/>
                  </a:lnTo>
                  <a:lnTo>
                    <a:pt x="929157" y="554710"/>
                  </a:lnTo>
                  <a:lnTo>
                    <a:pt x="917130" y="542010"/>
                  </a:lnTo>
                  <a:close/>
                </a:path>
                <a:path w="1451610" h="3158490">
                  <a:moveTo>
                    <a:pt x="1031697" y="542010"/>
                  </a:moveTo>
                  <a:lnTo>
                    <a:pt x="1028319" y="542010"/>
                  </a:lnTo>
                  <a:lnTo>
                    <a:pt x="1050404" y="554710"/>
                  </a:lnTo>
                  <a:lnTo>
                    <a:pt x="1048512" y="567410"/>
                  </a:lnTo>
                  <a:lnTo>
                    <a:pt x="1048702" y="567143"/>
                  </a:lnTo>
                  <a:lnTo>
                    <a:pt x="1054023" y="554710"/>
                  </a:lnTo>
                  <a:lnTo>
                    <a:pt x="1031697" y="542010"/>
                  </a:lnTo>
                  <a:close/>
                </a:path>
                <a:path w="1451610" h="3158490">
                  <a:moveTo>
                    <a:pt x="1292491" y="542010"/>
                  </a:moveTo>
                  <a:lnTo>
                    <a:pt x="1289062" y="542010"/>
                  </a:lnTo>
                  <a:lnTo>
                    <a:pt x="1283482" y="554607"/>
                  </a:lnTo>
                  <a:lnTo>
                    <a:pt x="1283360" y="567410"/>
                  </a:lnTo>
                  <a:lnTo>
                    <a:pt x="1285367" y="567410"/>
                  </a:lnTo>
                  <a:lnTo>
                    <a:pt x="1289389" y="552893"/>
                  </a:lnTo>
                  <a:lnTo>
                    <a:pt x="1292491" y="542010"/>
                  </a:lnTo>
                  <a:close/>
                </a:path>
                <a:path w="1451610" h="3158490">
                  <a:moveTo>
                    <a:pt x="1313665" y="564551"/>
                  </a:moveTo>
                  <a:lnTo>
                    <a:pt x="1308633" y="567410"/>
                  </a:lnTo>
                  <a:lnTo>
                    <a:pt x="1311021" y="567410"/>
                  </a:lnTo>
                  <a:lnTo>
                    <a:pt x="1313665" y="564551"/>
                  </a:lnTo>
                  <a:close/>
                </a:path>
                <a:path w="1451610" h="3158490">
                  <a:moveTo>
                    <a:pt x="1044727" y="542010"/>
                  </a:moveTo>
                  <a:lnTo>
                    <a:pt x="1041031" y="542010"/>
                  </a:lnTo>
                  <a:lnTo>
                    <a:pt x="1053918" y="554607"/>
                  </a:lnTo>
                  <a:lnTo>
                    <a:pt x="1054100" y="554710"/>
                  </a:lnTo>
                  <a:lnTo>
                    <a:pt x="1048704" y="567143"/>
                  </a:lnTo>
                  <a:lnTo>
                    <a:pt x="1057643" y="554710"/>
                  </a:lnTo>
                  <a:lnTo>
                    <a:pt x="1044727" y="542010"/>
                  </a:lnTo>
                  <a:close/>
                </a:path>
                <a:path w="1451610" h="3158490">
                  <a:moveTo>
                    <a:pt x="1330985" y="554710"/>
                  </a:moveTo>
                  <a:lnTo>
                    <a:pt x="1322768" y="554710"/>
                  </a:lnTo>
                  <a:lnTo>
                    <a:pt x="1313665" y="564551"/>
                  </a:lnTo>
                  <a:lnTo>
                    <a:pt x="1330985" y="554710"/>
                  </a:lnTo>
                  <a:close/>
                </a:path>
                <a:path w="1451610" h="3158490">
                  <a:moveTo>
                    <a:pt x="894002" y="552893"/>
                  </a:moveTo>
                  <a:lnTo>
                    <a:pt x="892446" y="554409"/>
                  </a:lnTo>
                  <a:lnTo>
                    <a:pt x="892721" y="554710"/>
                  </a:lnTo>
                  <a:lnTo>
                    <a:pt x="894388" y="553220"/>
                  </a:lnTo>
                  <a:lnTo>
                    <a:pt x="894002" y="552893"/>
                  </a:lnTo>
                  <a:close/>
                </a:path>
                <a:path w="1451610" h="3158490">
                  <a:moveTo>
                    <a:pt x="894388" y="553220"/>
                  </a:moveTo>
                  <a:lnTo>
                    <a:pt x="892721" y="554710"/>
                  </a:lnTo>
                  <a:lnTo>
                    <a:pt x="896150" y="554710"/>
                  </a:lnTo>
                  <a:lnTo>
                    <a:pt x="894388" y="553220"/>
                  </a:lnTo>
                  <a:close/>
                </a:path>
                <a:path w="1451610" h="3158490">
                  <a:moveTo>
                    <a:pt x="963371" y="542010"/>
                  </a:moveTo>
                  <a:lnTo>
                    <a:pt x="942987" y="542010"/>
                  </a:lnTo>
                  <a:lnTo>
                    <a:pt x="943319" y="543221"/>
                  </a:lnTo>
                  <a:lnTo>
                    <a:pt x="961644" y="554710"/>
                  </a:lnTo>
                  <a:lnTo>
                    <a:pt x="984084" y="554710"/>
                  </a:lnTo>
                  <a:lnTo>
                    <a:pt x="963371" y="542010"/>
                  </a:lnTo>
                  <a:close/>
                </a:path>
                <a:path w="1451610" h="3158490">
                  <a:moveTo>
                    <a:pt x="976134" y="529310"/>
                  </a:moveTo>
                  <a:lnTo>
                    <a:pt x="972845" y="529310"/>
                  </a:lnTo>
                  <a:lnTo>
                    <a:pt x="976617" y="542010"/>
                  </a:lnTo>
                  <a:lnTo>
                    <a:pt x="984084" y="554710"/>
                  </a:lnTo>
                  <a:lnTo>
                    <a:pt x="985786" y="554710"/>
                  </a:lnTo>
                  <a:lnTo>
                    <a:pt x="981608" y="542010"/>
                  </a:lnTo>
                  <a:lnTo>
                    <a:pt x="976134" y="529310"/>
                  </a:lnTo>
                  <a:close/>
                </a:path>
                <a:path w="1451610" h="3158490">
                  <a:moveTo>
                    <a:pt x="1348054" y="542010"/>
                  </a:moveTo>
                  <a:lnTo>
                    <a:pt x="1342529" y="542010"/>
                  </a:lnTo>
                  <a:lnTo>
                    <a:pt x="1330985" y="554710"/>
                  </a:lnTo>
                  <a:lnTo>
                    <a:pt x="1346644" y="554710"/>
                  </a:lnTo>
                  <a:lnTo>
                    <a:pt x="1348054" y="542010"/>
                  </a:lnTo>
                  <a:close/>
                </a:path>
                <a:path w="1451610" h="3158490">
                  <a:moveTo>
                    <a:pt x="1020902" y="529310"/>
                  </a:moveTo>
                  <a:lnTo>
                    <a:pt x="1017473" y="529310"/>
                  </a:lnTo>
                  <a:lnTo>
                    <a:pt x="1017238" y="534303"/>
                  </a:lnTo>
                  <a:lnTo>
                    <a:pt x="1031697" y="542010"/>
                  </a:lnTo>
                  <a:lnTo>
                    <a:pt x="1053918" y="554607"/>
                  </a:lnTo>
                  <a:lnTo>
                    <a:pt x="1041031" y="542010"/>
                  </a:lnTo>
                  <a:lnTo>
                    <a:pt x="1044727" y="542010"/>
                  </a:lnTo>
                  <a:lnTo>
                    <a:pt x="1020902" y="529310"/>
                  </a:lnTo>
                  <a:close/>
                </a:path>
                <a:path w="1451610" h="3158490">
                  <a:moveTo>
                    <a:pt x="881138" y="542010"/>
                  </a:moveTo>
                  <a:lnTo>
                    <a:pt x="892446" y="554409"/>
                  </a:lnTo>
                  <a:lnTo>
                    <a:pt x="894002" y="552893"/>
                  </a:lnTo>
                  <a:lnTo>
                    <a:pt x="881138" y="542010"/>
                  </a:lnTo>
                  <a:close/>
                </a:path>
                <a:path w="1451610" h="3158490">
                  <a:moveTo>
                    <a:pt x="906932" y="542010"/>
                  </a:moveTo>
                  <a:lnTo>
                    <a:pt x="905179" y="542010"/>
                  </a:lnTo>
                  <a:lnTo>
                    <a:pt x="894002" y="552893"/>
                  </a:lnTo>
                  <a:lnTo>
                    <a:pt x="894388" y="553220"/>
                  </a:lnTo>
                  <a:lnTo>
                    <a:pt x="906932" y="542010"/>
                  </a:lnTo>
                  <a:close/>
                </a:path>
                <a:path w="1451610" h="3158490">
                  <a:moveTo>
                    <a:pt x="905179" y="542010"/>
                  </a:moveTo>
                  <a:lnTo>
                    <a:pt x="881138" y="542010"/>
                  </a:lnTo>
                  <a:lnTo>
                    <a:pt x="894002" y="552893"/>
                  </a:lnTo>
                  <a:lnTo>
                    <a:pt x="905179" y="542010"/>
                  </a:lnTo>
                  <a:close/>
                </a:path>
                <a:path w="1451610" h="3158490">
                  <a:moveTo>
                    <a:pt x="942987" y="542010"/>
                  </a:moveTo>
                  <a:lnTo>
                    <a:pt x="941387" y="542010"/>
                  </a:lnTo>
                  <a:lnTo>
                    <a:pt x="943319" y="543221"/>
                  </a:lnTo>
                  <a:lnTo>
                    <a:pt x="942987" y="542010"/>
                  </a:lnTo>
                  <a:close/>
                </a:path>
                <a:path w="1451610" h="3158490">
                  <a:moveTo>
                    <a:pt x="372843" y="530999"/>
                  </a:moveTo>
                  <a:lnTo>
                    <a:pt x="368769" y="542010"/>
                  </a:lnTo>
                  <a:lnTo>
                    <a:pt x="382181" y="542010"/>
                  </a:lnTo>
                  <a:lnTo>
                    <a:pt x="372843" y="530999"/>
                  </a:lnTo>
                  <a:close/>
                </a:path>
                <a:path w="1451610" h="3158490">
                  <a:moveTo>
                    <a:pt x="374116" y="529310"/>
                  </a:moveTo>
                  <a:lnTo>
                    <a:pt x="373468" y="529310"/>
                  </a:lnTo>
                  <a:lnTo>
                    <a:pt x="372843" y="530999"/>
                  </a:lnTo>
                  <a:lnTo>
                    <a:pt x="382181" y="542010"/>
                  </a:lnTo>
                  <a:lnTo>
                    <a:pt x="382943" y="542010"/>
                  </a:lnTo>
                  <a:lnTo>
                    <a:pt x="374116" y="529310"/>
                  </a:lnTo>
                  <a:close/>
                </a:path>
                <a:path w="1451610" h="3158490">
                  <a:moveTo>
                    <a:pt x="396646" y="529310"/>
                  </a:moveTo>
                  <a:lnTo>
                    <a:pt x="374116" y="529310"/>
                  </a:lnTo>
                  <a:lnTo>
                    <a:pt x="382943" y="542010"/>
                  </a:lnTo>
                  <a:lnTo>
                    <a:pt x="408965" y="542010"/>
                  </a:lnTo>
                  <a:lnTo>
                    <a:pt x="396646" y="529310"/>
                  </a:lnTo>
                  <a:close/>
                </a:path>
                <a:path w="1451610" h="3158490">
                  <a:moveTo>
                    <a:pt x="902995" y="491210"/>
                  </a:moveTo>
                  <a:lnTo>
                    <a:pt x="898740" y="491210"/>
                  </a:lnTo>
                  <a:lnTo>
                    <a:pt x="897674" y="503910"/>
                  </a:lnTo>
                  <a:lnTo>
                    <a:pt x="911059" y="503910"/>
                  </a:lnTo>
                  <a:lnTo>
                    <a:pt x="909815" y="516610"/>
                  </a:lnTo>
                  <a:lnTo>
                    <a:pt x="913599" y="529310"/>
                  </a:lnTo>
                  <a:lnTo>
                    <a:pt x="892327" y="542010"/>
                  </a:lnTo>
                  <a:lnTo>
                    <a:pt x="918514" y="542010"/>
                  </a:lnTo>
                  <a:lnTo>
                    <a:pt x="919302" y="529310"/>
                  </a:lnTo>
                  <a:lnTo>
                    <a:pt x="915250" y="516610"/>
                  </a:lnTo>
                  <a:lnTo>
                    <a:pt x="915316" y="505600"/>
                  </a:lnTo>
                  <a:lnTo>
                    <a:pt x="913599" y="503910"/>
                  </a:lnTo>
                  <a:lnTo>
                    <a:pt x="913653" y="503404"/>
                  </a:lnTo>
                  <a:lnTo>
                    <a:pt x="902995" y="491210"/>
                  </a:lnTo>
                  <a:close/>
                </a:path>
                <a:path w="1451610" h="3158490">
                  <a:moveTo>
                    <a:pt x="954163" y="529310"/>
                  </a:moveTo>
                  <a:lnTo>
                    <a:pt x="939444" y="529310"/>
                  </a:lnTo>
                  <a:lnTo>
                    <a:pt x="926287" y="542010"/>
                  </a:lnTo>
                  <a:lnTo>
                    <a:pt x="952271" y="542010"/>
                  </a:lnTo>
                  <a:lnTo>
                    <a:pt x="954163" y="529310"/>
                  </a:lnTo>
                  <a:close/>
                </a:path>
                <a:path w="1451610" h="3158490">
                  <a:moveTo>
                    <a:pt x="1018070" y="516610"/>
                  </a:moveTo>
                  <a:lnTo>
                    <a:pt x="1016127" y="516610"/>
                  </a:lnTo>
                  <a:lnTo>
                    <a:pt x="1003096" y="529310"/>
                  </a:lnTo>
                  <a:lnTo>
                    <a:pt x="1014374" y="542010"/>
                  </a:lnTo>
                  <a:lnTo>
                    <a:pt x="1016876" y="542010"/>
                  </a:lnTo>
                  <a:lnTo>
                    <a:pt x="1017238" y="534303"/>
                  </a:lnTo>
                  <a:lnTo>
                    <a:pt x="1007872" y="529310"/>
                  </a:lnTo>
                  <a:lnTo>
                    <a:pt x="1017473" y="529310"/>
                  </a:lnTo>
                  <a:lnTo>
                    <a:pt x="1018070" y="516610"/>
                  </a:lnTo>
                  <a:close/>
                </a:path>
                <a:path w="1451610" h="3158490">
                  <a:moveTo>
                    <a:pt x="1344129" y="529310"/>
                  </a:moveTo>
                  <a:lnTo>
                    <a:pt x="1341589" y="529310"/>
                  </a:lnTo>
                  <a:lnTo>
                    <a:pt x="1333512" y="542010"/>
                  </a:lnTo>
                  <a:lnTo>
                    <a:pt x="1336040" y="542010"/>
                  </a:lnTo>
                  <a:lnTo>
                    <a:pt x="1344129" y="529310"/>
                  </a:lnTo>
                  <a:close/>
                </a:path>
                <a:path w="1451610" h="3158490">
                  <a:moveTo>
                    <a:pt x="1356487" y="529310"/>
                  </a:moveTo>
                  <a:lnTo>
                    <a:pt x="1344129" y="529310"/>
                  </a:lnTo>
                  <a:lnTo>
                    <a:pt x="1342999" y="542010"/>
                  </a:lnTo>
                  <a:lnTo>
                    <a:pt x="1347584" y="542010"/>
                  </a:lnTo>
                  <a:lnTo>
                    <a:pt x="1356487" y="529310"/>
                  </a:lnTo>
                  <a:close/>
                </a:path>
                <a:path w="1451610" h="3158490">
                  <a:moveTo>
                    <a:pt x="1017473" y="529310"/>
                  </a:moveTo>
                  <a:lnTo>
                    <a:pt x="1007872" y="529310"/>
                  </a:lnTo>
                  <a:lnTo>
                    <a:pt x="1017238" y="534303"/>
                  </a:lnTo>
                  <a:lnTo>
                    <a:pt x="1017473" y="529310"/>
                  </a:lnTo>
                  <a:close/>
                </a:path>
                <a:path w="1451610" h="3158490">
                  <a:moveTo>
                    <a:pt x="373468" y="529310"/>
                  </a:moveTo>
                  <a:lnTo>
                    <a:pt x="372168" y="530203"/>
                  </a:lnTo>
                  <a:lnTo>
                    <a:pt x="372843" y="530999"/>
                  </a:lnTo>
                  <a:lnTo>
                    <a:pt x="373468" y="529310"/>
                  </a:lnTo>
                  <a:close/>
                </a:path>
                <a:path w="1451610" h="3158490">
                  <a:moveTo>
                    <a:pt x="347573" y="491210"/>
                  </a:moveTo>
                  <a:lnTo>
                    <a:pt x="347954" y="516610"/>
                  </a:lnTo>
                  <a:lnTo>
                    <a:pt x="360641" y="516610"/>
                  </a:lnTo>
                  <a:lnTo>
                    <a:pt x="372168" y="530203"/>
                  </a:lnTo>
                  <a:lnTo>
                    <a:pt x="373468" y="529310"/>
                  </a:lnTo>
                  <a:lnTo>
                    <a:pt x="383692" y="529310"/>
                  </a:lnTo>
                  <a:lnTo>
                    <a:pt x="363448" y="516610"/>
                  </a:lnTo>
                  <a:lnTo>
                    <a:pt x="351269" y="503910"/>
                  </a:lnTo>
                  <a:lnTo>
                    <a:pt x="356590" y="496990"/>
                  </a:lnTo>
                  <a:lnTo>
                    <a:pt x="347573" y="491210"/>
                  </a:lnTo>
                  <a:close/>
                </a:path>
                <a:path w="1451610" h="3158490">
                  <a:moveTo>
                    <a:pt x="974458" y="516610"/>
                  </a:moveTo>
                  <a:lnTo>
                    <a:pt x="938949" y="516610"/>
                  </a:lnTo>
                  <a:lnTo>
                    <a:pt x="950544" y="529310"/>
                  </a:lnTo>
                  <a:lnTo>
                    <a:pt x="962507" y="529310"/>
                  </a:lnTo>
                  <a:lnTo>
                    <a:pt x="974458" y="516610"/>
                  </a:lnTo>
                  <a:close/>
                </a:path>
                <a:path w="1451610" h="3158490">
                  <a:moveTo>
                    <a:pt x="1242720" y="516610"/>
                  </a:moveTo>
                  <a:lnTo>
                    <a:pt x="1228280" y="516610"/>
                  </a:lnTo>
                  <a:lnTo>
                    <a:pt x="1242060" y="529310"/>
                  </a:lnTo>
                  <a:lnTo>
                    <a:pt x="1255776" y="529310"/>
                  </a:lnTo>
                  <a:lnTo>
                    <a:pt x="1242720" y="516610"/>
                  </a:lnTo>
                  <a:close/>
                </a:path>
                <a:path w="1451610" h="3158490">
                  <a:moveTo>
                    <a:pt x="1268488" y="516610"/>
                  </a:moveTo>
                  <a:lnTo>
                    <a:pt x="1242720" y="516610"/>
                  </a:lnTo>
                  <a:lnTo>
                    <a:pt x="1255776" y="529310"/>
                  </a:lnTo>
                  <a:lnTo>
                    <a:pt x="1268488" y="516610"/>
                  </a:lnTo>
                  <a:close/>
                </a:path>
                <a:path w="1451610" h="3158490">
                  <a:moveTo>
                    <a:pt x="1268488" y="516610"/>
                  </a:moveTo>
                  <a:lnTo>
                    <a:pt x="1255776" y="529310"/>
                  </a:lnTo>
                  <a:lnTo>
                    <a:pt x="1256525" y="529310"/>
                  </a:lnTo>
                  <a:lnTo>
                    <a:pt x="1268734" y="517028"/>
                  </a:lnTo>
                  <a:lnTo>
                    <a:pt x="1268488" y="516610"/>
                  </a:lnTo>
                  <a:close/>
                </a:path>
                <a:path w="1451610" h="3158490">
                  <a:moveTo>
                    <a:pt x="1269149" y="516610"/>
                  </a:moveTo>
                  <a:lnTo>
                    <a:pt x="1268488" y="516610"/>
                  </a:lnTo>
                  <a:lnTo>
                    <a:pt x="1268734" y="517028"/>
                  </a:lnTo>
                  <a:lnTo>
                    <a:pt x="1269149" y="516610"/>
                  </a:lnTo>
                  <a:close/>
                </a:path>
                <a:path w="1451610" h="3158490">
                  <a:moveTo>
                    <a:pt x="360233" y="492254"/>
                  </a:moveTo>
                  <a:lnTo>
                    <a:pt x="356590" y="496990"/>
                  </a:lnTo>
                  <a:lnTo>
                    <a:pt x="367385" y="503910"/>
                  </a:lnTo>
                  <a:lnTo>
                    <a:pt x="378485" y="516610"/>
                  </a:lnTo>
                  <a:lnTo>
                    <a:pt x="392607" y="503910"/>
                  </a:lnTo>
                  <a:lnTo>
                    <a:pt x="370420" y="503910"/>
                  </a:lnTo>
                  <a:lnTo>
                    <a:pt x="360233" y="492254"/>
                  </a:lnTo>
                  <a:close/>
                </a:path>
                <a:path w="1451610" h="3158490">
                  <a:moveTo>
                    <a:pt x="918921" y="478510"/>
                  </a:moveTo>
                  <a:lnTo>
                    <a:pt x="916266" y="478510"/>
                  </a:lnTo>
                  <a:lnTo>
                    <a:pt x="915327" y="487461"/>
                  </a:lnTo>
                  <a:lnTo>
                    <a:pt x="915316" y="505600"/>
                  </a:lnTo>
                  <a:lnTo>
                    <a:pt x="926503" y="516610"/>
                  </a:lnTo>
                  <a:lnTo>
                    <a:pt x="941171" y="516610"/>
                  </a:lnTo>
                  <a:lnTo>
                    <a:pt x="928725" y="503910"/>
                  </a:lnTo>
                  <a:lnTo>
                    <a:pt x="917130" y="503910"/>
                  </a:lnTo>
                  <a:lnTo>
                    <a:pt x="922642" y="491210"/>
                  </a:lnTo>
                  <a:lnTo>
                    <a:pt x="918921" y="478510"/>
                  </a:lnTo>
                  <a:close/>
                </a:path>
                <a:path w="1451610" h="3158490">
                  <a:moveTo>
                    <a:pt x="1034288" y="503910"/>
                  </a:moveTo>
                  <a:lnTo>
                    <a:pt x="1020152" y="503910"/>
                  </a:lnTo>
                  <a:lnTo>
                    <a:pt x="1007986" y="516610"/>
                  </a:lnTo>
                  <a:lnTo>
                    <a:pt x="1022426" y="516610"/>
                  </a:lnTo>
                  <a:lnTo>
                    <a:pt x="1034288" y="503910"/>
                  </a:lnTo>
                  <a:close/>
                </a:path>
                <a:path w="1451610" h="3158490">
                  <a:moveTo>
                    <a:pt x="1054023" y="503910"/>
                  </a:moveTo>
                  <a:lnTo>
                    <a:pt x="1048512" y="503910"/>
                  </a:lnTo>
                  <a:lnTo>
                    <a:pt x="1048512" y="516610"/>
                  </a:lnTo>
                  <a:lnTo>
                    <a:pt x="1054023" y="516610"/>
                  </a:lnTo>
                  <a:lnTo>
                    <a:pt x="1054023" y="503910"/>
                  </a:lnTo>
                  <a:close/>
                </a:path>
                <a:path w="1451610" h="3158490">
                  <a:moveTo>
                    <a:pt x="1297940" y="491210"/>
                  </a:moveTo>
                  <a:lnTo>
                    <a:pt x="1295361" y="491210"/>
                  </a:lnTo>
                  <a:lnTo>
                    <a:pt x="1277848" y="503910"/>
                  </a:lnTo>
                  <a:lnTo>
                    <a:pt x="1266761" y="516610"/>
                  </a:lnTo>
                  <a:lnTo>
                    <a:pt x="1290675" y="516610"/>
                  </a:lnTo>
                  <a:lnTo>
                    <a:pt x="1297940" y="491210"/>
                  </a:lnTo>
                  <a:close/>
                </a:path>
                <a:path w="1451610" h="3158490">
                  <a:moveTo>
                    <a:pt x="913768" y="502305"/>
                  </a:moveTo>
                  <a:lnTo>
                    <a:pt x="913653" y="503404"/>
                  </a:lnTo>
                  <a:lnTo>
                    <a:pt x="914095" y="503910"/>
                  </a:lnTo>
                  <a:lnTo>
                    <a:pt x="913599" y="503910"/>
                  </a:lnTo>
                  <a:lnTo>
                    <a:pt x="915316" y="505600"/>
                  </a:lnTo>
                  <a:lnTo>
                    <a:pt x="915327" y="503910"/>
                  </a:lnTo>
                  <a:lnTo>
                    <a:pt x="914095" y="503910"/>
                  </a:lnTo>
                  <a:lnTo>
                    <a:pt x="913653" y="503404"/>
                  </a:lnTo>
                  <a:lnTo>
                    <a:pt x="914835" y="503404"/>
                  </a:lnTo>
                  <a:lnTo>
                    <a:pt x="913768" y="502305"/>
                  </a:lnTo>
                  <a:close/>
                </a:path>
                <a:path w="1451610" h="3158490">
                  <a:moveTo>
                    <a:pt x="407712" y="479344"/>
                  </a:moveTo>
                  <a:lnTo>
                    <a:pt x="395122" y="491210"/>
                  </a:lnTo>
                  <a:lnTo>
                    <a:pt x="388556" y="503910"/>
                  </a:lnTo>
                  <a:lnTo>
                    <a:pt x="392607" y="503910"/>
                  </a:lnTo>
                  <a:lnTo>
                    <a:pt x="399173" y="491210"/>
                  </a:lnTo>
                  <a:lnTo>
                    <a:pt x="417969" y="491210"/>
                  </a:lnTo>
                  <a:lnTo>
                    <a:pt x="414312" y="485879"/>
                  </a:lnTo>
                  <a:lnTo>
                    <a:pt x="407712" y="479344"/>
                  </a:lnTo>
                  <a:close/>
                </a:path>
                <a:path w="1451610" h="3158490">
                  <a:moveTo>
                    <a:pt x="915327" y="487461"/>
                  </a:moveTo>
                  <a:lnTo>
                    <a:pt x="913768" y="502305"/>
                  </a:lnTo>
                  <a:lnTo>
                    <a:pt x="915327" y="503910"/>
                  </a:lnTo>
                  <a:lnTo>
                    <a:pt x="915327" y="487461"/>
                  </a:lnTo>
                  <a:close/>
                </a:path>
                <a:path w="1451610" h="3158490">
                  <a:moveTo>
                    <a:pt x="1067816" y="491210"/>
                  </a:moveTo>
                  <a:lnTo>
                    <a:pt x="1053211" y="491210"/>
                  </a:lnTo>
                  <a:lnTo>
                    <a:pt x="1031252" y="503910"/>
                  </a:lnTo>
                  <a:lnTo>
                    <a:pt x="1056716" y="503910"/>
                  </a:lnTo>
                  <a:lnTo>
                    <a:pt x="1067816" y="491210"/>
                  </a:lnTo>
                  <a:close/>
                </a:path>
                <a:path w="1451610" h="3158490">
                  <a:moveTo>
                    <a:pt x="1109814" y="491210"/>
                  </a:moveTo>
                  <a:lnTo>
                    <a:pt x="1074445" y="491210"/>
                  </a:lnTo>
                  <a:lnTo>
                    <a:pt x="1061008" y="503910"/>
                  </a:lnTo>
                  <a:lnTo>
                    <a:pt x="1096632" y="503910"/>
                  </a:lnTo>
                  <a:lnTo>
                    <a:pt x="1109814" y="491210"/>
                  </a:lnTo>
                  <a:close/>
                </a:path>
                <a:path w="1451610" h="3158490">
                  <a:moveTo>
                    <a:pt x="902995" y="491210"/>
                  </a:moveTo>
                  <a:lnTo>
                    <a:pt x="913653" y="503404"/>
                  </a:lnTo>
                  <a:lnTo>
                    <a:pt x="913768" y="502305"/>
                  </a:lnTo>
                  <a:lnTo>
                    <a:pt x="902995" y="491210"/>
                  </a:lnTo>
                  <a:close/>
                </a:path>
                <a:path w="1451610" h="3158490">
                  <a:moveTo>
                    <a:pt x="870496" y="440410"/>
                  </a:moveTo>
                  <a:lnTo>
                    <a:pt x="863015" y="447548"/>
                  </a:lnTo>
                  <a:lnTo>
                    <a:pt x="863663" y="453110"/>
                  </a:lnTo>
                  <a:lnTo>
                    <a:pt x="876985" y="453110"/>
                  </a:lnTo>
                  <a:lnTo>
                    <a:pt x="888593" y="465810"/>
                  </a:lnTo>
                  <a:lnTo>
                    <a:pt x="888771" y="466610"/>
                  </a:lnTo>
                  <a:lnTo>
                    <a:pt x="899541" y="478510"/>
                  </a:lnTo>
                  <a:lnTo>
                    <a:pt x="910628" y="491210"/>
                  </a:lnTo>
                  <a:lnTo>
                    <a:pt x="902995" y="491210"/>
                  </a:lnTo>
                  <a:lnTo>
                    <a:pt x="913768" y="502305"/>
                  </a:lnTo>
                  <a:lnTo>
                    <a:pt x="915327" y="487461"/>
                  </a:lnTo>
                  <a:lnTo>
                    <a:pt x="915327" y="478510"/>
                  </a:lnTo>
                  <a:lnTo>
                    <a:pt x="905179" y="478510"/>
                  </a:lnTo>
                  <a:lnTo>
                    <a:pt x="899121" y="465810"/>
                  </a:lnTo>
                  <a:lnTo>
                    <a:pt x="892327" y="465810"/>
                  </a:lnTo>
                  <a:lnTo>
                    <a:pt x="883475" y="453110"/>
                  </a:lnTo>
                  <a:lnTo>
                    <a:pt x="870496" y="440410"/>
                  </a:lnTo>
                  <a:close/>
                </a:path>
                <a:path w="1451610" h="3158490">
                  <a:moveTo>
                    <a:pt x="359321" y="491210"/>
                  </a:moveTo>
                  <a:lnTo>
                    <a:pt x="347573" y="491210"/>
                  </a:lnTo>
                  <a:lnTo>
                    <a:pt x="356590" y="496990"/>
                  </a:lnTo>
                  <a:lnTo>
                    <a:pt x="360233" y="492254"/>
                  </a:lnTo>
                  <a:lnTo>
                    <a:pt x="359321" y="491210"/>
                  </a:lnTo>
                  <a:close/>
                </a:path>
                <a:path w="1451610" h="3158490">
                  <a:moveTo>
                    <a:pt x="361035" y="491210"/>
                  </a:moveTo>
                  <a:lnTo>
                    <a:pt x="359321" y="491210"/>
                  </a:lnTo>
                  <a:lnTo>
                    <a:pt x="360233" y="492254"/>
                  </a:lnTo>
                  <a:lnTo>
                    <a:pt x="361035" y="491210"/>
                  </a:lnTo>
                  <a:close/>
                </a:path>
                <a:path w="1451610" h="3158490">
                  <a:moveTo>
                    <a:pt x="411667" y="482023"/>
                  </a:moveTo>
                  <a:lnTo>
                    <a:pt x="414312" y="485879"/>
                  </a:lnTo>
                  <a:lnTo>
                    <a:pt x="419696" y="491210"/>
                  </a:lnTo>
                  <a:lnTo>
                    <a:pt x="411667" y="482023"/>
                  </a:lnTo>
                  <a:close/>
                </a:path>
                <a:path w="1451610" h="3158490">
                  <a:moveTo>
                    <a:pt x="1057427" y="478510"/>
                  </a:moveTo>
                  <a:lnTo>
                    <a:pt x="1040460" y="478510"/>
                  </a:lnTo>
                  <a:lnTo>
                    <a:pt x="1053020" y="491210"/>
                  </a:lnTo>
                  <a:lnTo>
                    <a:pt x="1054100" y="491210"/>
                  </a:lnTo>
                  <a:lnTo>
                    <a:pt x="1057427" y="478510"/>
                  </a:lnTo>
                  <a:close/>
                </a:path>
                <a:path w="1451610" h="3158490">
                  <a:moveTo>
                    <a:pt x="1074064" y="465810"/>
                  </a:moveTo>
                  <a:lnTo>
                    <a:pt x="1050036" y="465810"/>
                  </a:lnTo>
                  <a:lnTo>
                    <a:pt x="1070851" y="478510"/>
                  </a:lnTo>
                  <a:lnTo>
                    <a:pt x="1076540" y="491210"/>
                  </a:lnTo>
                  <a:lnTo>
                    <a:pt x="1090104" y="491210"/>
                  </a:lnTo>
                  <a:lnTo>
                    <a:pt x="1074064" y="465810"/>
                  </a:lnTo>
                  <a:close/>
                </a:path>
                <a:path w="1451610" h="3158490">
                  <a:moveTo>
                    <a:pt x="1140603" y="481095"/>
                  </a:moveTo>
                  <a:lnTo>
                    <a:pt x="1124369" y="491210"/>
                  </a:lnTo>
                  <a:lnTo>
                    <a:pt x="1131773" y="491210"/>
                  </a:lnTo>
                  <a:lnTo>
                    <a:pt x="1140603" y="481095"/>
                  </a:lnTo>
                  <a:close/>
                </a:path>
                <a:path w="1451610" h="3158490">
                  <a:moveTo>
                    <a:pt x="1143461" y="479314"/>
                  </a:moveTo>
                  <a:lnTo>
                    <a:pt x="1140603" y="481095"/>
                  </a:lnTo>
                  <a:lnTo>
                    <a:pt x="1131773" y="491210"/>
                  </a:lnTo>
                  <a:lnTo>
                    <a:pt x="1137196" y="491210"/>
                  </a:lnTo>
                  <a:lnTo>
                    <a:pt x="1145366" y="481861"/>
                  </a:lnTo>
                  <a:lnTo>
                    <a:pt x="1143461" y="479314"/>
                  </a:lnTo>
                  <a:close/>
                </a:path>
                <a:path w="1451610" h="3158490">
                  <a:moveTo>
                    <a:pt x="1145366" y="481861"/>
                  </a:moveTo>
                  <a:lnTo>
                    <a:pt x="1137196" y="491210"/>
                  </a:lnTo>
                  <a:lnTo>
                    <a:pt x="1152359" y="491210"/>
                  </a:lnTo>
                  <a:lnTo>
                    <a:pt x="1145366" y="481861"/>
                  </a:lnTo>
                  <a:close/>
                </a:path>
                <a:path w="1451610" h="3158490">
                  <a:moveTo>
                    <a:pt x="1153795" y="465810"/>
                  </a:moveTo>
                  <a:lnTo>
                    <a:pt x="1148829" y="465810"/>
                  </a:lnTo>
                  <a:lnTo>
                    <a:pt x="1147172" y="470971"/>
                  </a:lnTo>
                  <a:lnTo>
                    <a:pt x="1148295" y="478510"/>
                  </a:lnTo>
                  <a:lnTo>
                    <a:pt x="1146193" y="480916"/>
                  </a:lnTo>
                  <a:lnTo>
                    <a:pt x="1152359" y="491210"/>
                  </a:lnTo>
                  <a:lnTo>
                    <a:pt x="1158557" y="491210"/>
                  </a:lnTo>
                  <a:lnTo>
                    <a:pt x="1149883" y="478510"/>
                  </a:lnTo>
                  <a:lnTo>
                    <a:pt x="1153795" y="465810"/>
                  </a:lnTo>
                  <a:close/>
                </a:path>
                <a:path w="1451610" h="3158490">
                  <a:moveTo>
                    <a:pt x="1251597" y="453110"/>
                  </a:moveTo>
                  <a:lnTo>
                    <a:pt x="1246378" y="453110"/>
                  </a:lnTo>
                  <a:lnTo>
                    <a:pt x="1250149" y="478510"/>
                  </a:lnTo>
                  <a:lnTo>
                    <a:pt x="1257769" y="491210"/>
                  </a:lnTo>
                  <a:lnTo>
                    <a:pt x="1261097" y="491210"/>
                  </a:lnTo>
                  <a:lnTo>
                    <a:pt x="1255293" y="478510"/>
                  </a:lnTo>
                  <a:lnTo>
                    <a:pt x="1251908" y="453895"/>
                  </a:lnTo>
                  <a:lnTo>
                    <a:pt x="1251801" y="453451"/>
                  </a:lnTo>
                  <a:lnTo>
                    <a:pt x="1251597" y="453110"/>
                  </a:lnTo>
                  <a:close/>
                </a:path>
                <a:path w="1451610" h="3158490">
                  <a:moveTo>
                    <a:pt x="1253205" y="455794"/>
                  </a:moveTo>
                  <a:lnTo>
                    <a:pt x="1254061" y="465810"/>
                  </a:lnTo>
                  <a:lnTo>
                    <a:pt x="1257554" y="478510"/>
                  </a:lnTo>
                  <a:lnTo>
                    <a:pt x="1265161" y="491210"/>
                  </a:lnTo>
                  <a:lnTo>
                    <a:pt x="1278712" y="491210"/>
                  </a:lnTo>
                  <a:lnTo>
                    <a:pt x="1262684" y="478510"/>
                  </a:lnTo>
                  <a:lnTo>
                    <a:pt x="1259205" y="465810"/>
                  </a:lnTo>
                  <a:lnTo>
                    <a:pt x="1253205" y="455794"/>
                  </a:lnTo>
                  <a:close/>
                </a:path>
                <a:path w="1451610" h="3158490">
                  <a:moveTo>
                    <a:pt x="1321942" y="476742"/>
                  </a:moveTo>
                  <a:lnTo>
                    <a:pt x="1321255" y="477520"/>
                  </a:lnTo>
                  <a:lnTo>
                    <a:pt x="1322120" y="478510"/>
                  </a:lnTo>
                  <a:lnTo>
                    <a:pt x="1320380" y="478510"/>
                  </a:lnTo>
                  <a:lnTo>
                    <a:pt x="1302308" y="491210"/>
                  </a:lnTo>
                  <a:lnTo>
                    <a:pt x="1314297" y="491210"/>
                  </a:lnTo>
                  <a:lnTo>
                    <a:pt x="1323708" y="478510"/>
                  </a:lnTo>
                  <a:lnTo>
                    <a:pt x="1322120" y="478510"/>
                  </a:lnTo>
                  <a:lnTo>
                    <a:pt x="1321255" y="477520"/>
                  </a:lnTo>
                  <a:lnTo>
                    <a:pt x="1322719" y="477520"/>
                  </a:lnTo>
                  <a:lnTo>
                    <a:pt x="1321942" y="476742"/>
                  </a:lnTo>
                  <a:close/>
                </a:path>
                <a:path w="1451610" h="3158490">
                  <a:moveTo>
                    <a:pt x="408597" y="478510"/>
                  </a:moveTo>
                  <a:lnTo>
                    <a:pt x="407712" y="479344"/>
                  </a:lnTo>
                  <a:lnTo>
                    <a:pt x="414312" y="485879"/>
                  </a:lnTo>
                  <a:lnTo>
                    <a:pt x="411667" y="482023"/>
                  </a:lnTo>
                  <a:lnTo>
                    <a:pt x="408597" y="478510"/>
                  </a:lnTo>
                  <a:close/>
                </a:path>
                <a:path w="1451610" h="3158490">
                  <a:moveTo>
                    <a:pt x="409257" y="478510"/>
                  </a:moveTo>
                  <a:lnTo>
                    <a:pt x="408597" y="478510"/>
                  </a:lnTo>
                  <a:lnTo>
                    <a:pt x="411667" y="482023"/>
                  </a:lnTo>
                  <a:lnTo>
                    <a:pt x="409257" y="478510"/>
                  </a:lnTo>
                  <a:close/>
                </a:path>
                <a:path w="1451610" h="3158490">
                  <a:moveTo>
                    <a:pt x="1144752" y="478510"/>
                  </a:moveTo>
                  <a:lnTo>
                    <a:pt x="1143461" y="479314"/>
                  </a:lnTo>
                  <a:lnTo>
                    <a:pt x="1145366" y="481861"/>
                  </a:lnTo>
                  <a:lnTo>
                    <a:pt x="1146193" y="480916"/>
                  </a:lnTo>
                  <a:lnTo>
                    <a:pt x="1144752" y="478510"/>
                  </a:lnTo>
                  <a:close/>
                </a:path>
                <a:path w="1451610" h="3158490">
                  <a:moveTo>
                    <a:pt x="1142860" y="478510"/>
                  </a:moveTo>
                  <a:lnTo>
                    <a:pt x="1140603" y="481095"/>
                  </a:lnTo>
                  <a:lnTo>
                    <a:pt x="1143461" y="479314"/>
                  </a:lnTo>
                  <a:lnTo>
                    <a:pt x="1142860" y="478510"/>
                  </a:lnTo>
                  <a:close/>
                </a:path>
                <a:path w="1451610" h="3158490">
                  <a:moveTo>
                    <a:pt x="1147172" y="470971"/>
                  </a:moveTo>
                  <a:lnTo>
                    <a:pt x="1144752" y="478510"/>
                  </a:lnTo>
                  <a:lnTo>
                    <a:pt x="1146193" y="480916"/>
                  </a:lnTo>
                  <a:lnTo>
                    <a:pt x="1148295" y="478510"/>
                  </a:lnTo>
                  <a:lnTo>
                    <a:pt x="1147172" y="470971"/>
                  </a:lnTo>
                  <a:close/>
                </a:path>
                <a:path w="1451610" h="3158490">
                  <a:moveTo>
                    <a:pt x="408597" y="478510"/>
                  </a:moveTo>
                  <a:lnTo>
                    <a:pt x="406869" y="478510"/>
                  </a:lnTo>
                  <a:lnTo>
                    <a:pt x="407712" y="479344"/>
                  </a:lnTo>
                  <a:lnTo>
                    <a:pt x="408597" y="478510"/>
                  </a:lnTo>
                  <a:close/>
                </a:path>
                <a:path w="1451610" h="3158490">
                  <a:moveTo>
                    <a:pt x="408597" y="465810"/>
                  </a:moveTo>
                  <a:lnTo>
                    <a:pt x="395122" y="478510"/>
                  </a:lnTo>
                  <a:lnTo>
                    <a:pt x="429171" y="478510"/>
                  </a:lnTo>
                  <a:lnTo>
                    <a:pt x="408597" y="465810"/>
                  </a:lnTo>
                  <a:close/>
                </a:path>
                <a:path w="1451610" h="3158490">
                  <a:moveTo>
                    <a:pt x="472465" y="453110"/>
                  </a:moveTo>
                  <a:lnTo>
                    <a:pt x="449402" y="453110"/>
                  </a:lnTo>
                  <a:lnTo>
                    <a:pt x="440410" y="478510"/>
                  </a:lnTo>
                  <a:lnTo>
                    <a:pt x="443623" y="478510"/>
                  </a:lnTo>
                  <a:lnTo>
                    <a:pt x="452729" y="465810"/>
                  </a:lnTo>
                  <a:lnTo>
                    <a:pt x="472776" y="453451"/>
                  </a:lnTo>
                  <a:lnTo>
                    <a:pt x="472465" y="453110"/>
                  </a:lnTo>
                  <a:close/>
                </a:path>
                <a:path w="1451610" h="3158490">
                  <a:moveTo>
                    <a:pt x="888771" y="466610"/>
                  </a:moveTo>
                  <a:lnTo>
                    <a:pt x="891413" y="478510"/>
                  </a:lnTo>
                  <a:lnTo>
                    <a:pt x="899541" y="478510"/>
                  </a:lnTo>
                  <a:lnTo>
                    <a:pt x="888771" y="466610"/>
                  </a:lnTo>
                  <a:close/>
                </a:path>
                <a:path w="1451610" h="3158490">
                  <a:moveTo>
                    <a:pt x="903414" y="465810"/>
                  </a:moveTo>
                  <a:lnTo>
                    <a:pt x="899121" y="465810"/>
                  </a:lnTo>
                  <a:lnTo>
                    <a:pt x="905179" y="478510"/>
                  </a:lnTo>
                  <a:lnTo>
                    <a:pt x="915327" y="478510"/>
                  </a:lnTo>
                  <a:lnTo>
                    <a:pt x="903414" y="465810"/>
                  </a:lnTo>
                  <a:close/>
                </a:path>
                <a:path w="1451610" h="3158490">
                  <a:moveTo>
                    <a:pt x="1050036" y="465810"/>
                  </a:moveTo>
                  <a:lnTo>
                    <a:pt x="1043990" y="465810"/>
                  </a:lnTo>
                  <a:lnTo>
                    <a:pt x="1052499" y="478510"/>
                  </a:lnTo>
                  <a:lnTo>
                    <a:pt x="1058189" y="478510"/>
                  </a:lnTo>
                  <a:lnTo>
                    <a:pt x="1050036" y="465810"/>
                  </a:lnTo>
                  <a:close/>
                </a:path>
                <a:path w="1451610" h="3158490">
                  <a:moveTo>
                    <a:pt x="1135299" y="453895"/>
                  </a:moveTo>
                  <a:lnTo>
                    <a:pt x="1137879" y="463486"/>
                  </a:lnTo>
                  <a:lnTo>
                    <a:pt x="1141780" y="465810"/>
                  </a:lnTo>
                  <a:lnTo>
                    <a:pt x="1144752" y="478510"/>
                  </a:lnTo>
                  <a:lnTo>
                    <a:pt x="1147172" y="470971"/>
                  </a:lnTo>
                  <a:lnTo>
                    <a:pt x="1146403" y="465810"/>
                  </a:lnTo>
                  <a:lnTo>
                    <a:pt x="1135299" y="453895"/>
                  </a:lnTo>
                  <a:close/>
                </a:path>
                <a:path w="1451610" h="3158490">
                  <a:moveTo>
                    <a:pt x="1362760" y="453110"/>
                  </a:moveTo>
                  <a:lnTo>
                    <a:pt x="1356671" y="453110"/>
                  </a:lnTo>
                  <a:lnTo>
                    <a:pt x="1353705" y="465810"/>
                  </a:lnTo>
                  <a:lnTo>
                    <a:pt x="1331595" y="465810"/>
                  </a:lnTo>
                  <a:lnTo>
                    <a:pt x="1321942" y="476742"/>
                  </a:lnTo>
                  <a:lnTo>
                    <a:pt x="1323708" y="478510"/>
                  </a:lnTo>
                  <a:lnTo>
                    <a:pt x="1346034" y="478510"/>
                  </a:lnTo>
                  <a:lnTo>
                    <a:pt x="1357909" y="465810"/>
                  </a:lnTo>
                  <a:lnTo>
                    <a:pt x="1362760" y="453110"/>
                  </a:lnTo>
                  <a:close/>
                </a:path>
                <a:path w="1451610" h="3158490">
                  <a:moveTo>
                    <a:pt x="1311021" y="465810"/>
                  </a:moveTo>
                  <a:lnTo>
                    <a:pt x="1321255" y="477520"/>
                  </a:lnTo>
                  <a:lnTo>
                    <a:pt x="1321942" y="476742"/>
                  </a:lnTo>
                  <a:lnTo>
                    <a:pt x="1311021" y="465810"/>
                  </a:lnTo>
                  <a:close/>
                </a:path>
                <a:path w="1451610" h="3158490">
                  <a:moveTo>
                    <a:pt x="876985" y="453110"/>
                  </a:moveTo>
                  <a:lnTo>
                    <a:pt x="871791" y="453110"/>
                  </a:lnTo>
                  <a:lnTo>
                    <a:pt x="888047" y="465810"/>
                  </a:lnTo>
                  <a:lnTo>
                    <a:pt x="888771" y="466610"/>
                  </a:lnTo>
                  <a:lnTo>
                    <a:pt x="888593" y="465810"/>
                  </a:lnTo>
                  <a:lnTo>
                    <a:pt x="876985" y="453110"/>
                  </a:lnTo>
                  <a:close/>
                </a:path>
                <a:path w="1451610" h="3158490">
                  <a:moveTo>
                    <a:pt x="473824" y="453110"/>
                  </a:moveTo>
                  <a:lnTo>
                    <a:pt x="473329" y="453110"/>
                  </a:lnTo>
                  <a:lnTo>
                    <a:pt x="472776" y="453451"/>
                  </a:lnTo>
                  <a:lnTo>
                    <a:pt x="484047" y="465810"/>
                  </a:lnTo>
                  <a:lnTo>
                    <a:pt x="473824" y="453110"/>
                  </a:lnTo>
                  <a:close/>
                </a:path>
                <a:path w="1451610" h="3158490">
                  <a:moveTo>
                    <a:pt x="776719" y="453110"/>
                  </a:moveTo>
                  <a:lnTo>
                    <a:pt x="765619" y="465810"/>
                  </a:lnTo>
                  <a:lnTo>
                    <a:pt x="789432" y="465810"/>
                  </a:lnTo>
                  <a:lnTo>
                    <a:pt x="776719" y="453110"/>
                  </a:lnTo>
                  <a:close/>
                </a:path>
                <a:path w="1451610" h="3158490">
                  <a:moveTo>
                    <a:pt x="817507" y="458584"/>
                  </a:moveTo>
                  <a:lnTo>
                    <a:pt x="810780" y="465810"/>
                  </a:lnTo>
                  <a:lnTo>
                    <a:pt x="811199" y="465810"/>
                  </a:lnTo>
                  <a:lnTo>
                    <a:pt x="817507" y="458584"/>
                  </a:lnTo>
                  <a:close/>
                </a:path>
                <a:path w="1451610" h="3158490">
                  <a:moveTo>
                    <a:pt x="825334" y="453110"/>
                  </a:moveTo>
                  <a:lnTo>
                    <a:pt x="822604" y="453110"/>
                  </a:lnTo>
                  <a:lnTo>
                    <a:pt x="817507" y="458584"/>
                  </a:lnTo>
                  <a:lnTo>
                    <a:pt x="811199" y="465810"/>
                  </a:lnTo>
                  <a:lnTo>
                    <a:pt x="813574" y="465810"/>
                  </a:lnTo>
                  <a:lnTo>
                    <a:pt x="825334" y="453110"/>
                  </a:lnTo>
                  <a:close/>
                </a:path>
                <a:path w="1451610" h="3158490">
                  <a:moveTo>
                    <a:pt x="825754" y="453110"/>
                  </a:moveTo>
                  <a:lnTo>
                    <a:pt x="825334" y="453110"/>
                  </a:lnTo>
                  <a:lnTo>
                    <a:pt x="813574" y="465810"/>
                  </a:lnTo>
                  <a:lnTo>
                    <a:pt x="813917" y="465810"/>
                  </a:lnTo>
                  <a:lnTo>
                    <a:pt x="825754" y="453110"/>
                  </a:lnTo>
                  <a:close/>
                </a:path>
                <a:path w="1451610" h="3158490">
                  <a:moveTo>
                    <a:pt x="859815" y="453110"/>
                  </a:moveTo>
                  <a:lnTo>
                    <a:pt x="825754" y="453110"/>
                  </a:lnTo>
                  <a:lnTo>
                    <a:pt x="847852" y="465810"/>
                  </a:lnTo>
                  <a:lnTo>
                    <a:pt x="859815" y="453110"/>
                  </a:lnTo>
                  <a:close/>
                </a:path>
                <a:path w="1451610" h="3158490">
                  <a:moveTo>
                    <a:pt x="879221" y="440410"/>
                  </a:moveTo>
                  <a:lnTo>
                    <a:pt x="870496" y="440410"/>
                  </a:lnTo>
                  <a:lnTo>
                    <a:pt x="883475" y="453110"/>
                  </a:lnTo>
                  <a:lnTo>
                    <a:pt x="892327" y="465810"/>
                  </a:lnTo>
                  <a:lnTo>
                    <a:pt x="899121" y="465810"/>
                  </a:lnTo>
                  <a:lnTo>
                    <a:pt x="893064" y="453110"/>
                  </a:lnTo>
                  <a:lnTo>
                    <a:pt x="879221" y="440410"/>
                  </a:lnTo>
                  <a:close/>
                </a:path>
                <a:path w="1451610" h="3158490">
                  <a:moveTo>
                    <a:pt x="1135992" y="462363"/>
                  </a:moveTo>
                  <a:lnTo>
                    <a:pt x="1137564" y="465810"/>
                  </a:lnTo>
                  <a:lnTo>
                    <a:pt x="1138504" y="465810"/>
                  </a:lnTo>
                  <a:lnTo>
                    <a:pt x="1137879" y="463486"/>
                  </a:lnTo>
                  <a:lnTo>
                    <a:pt x="1135992" y="462363"/>
                  </a:lnTo>
                  <a:close/>
                </a:path>
                <a:path w="1451610" h="3158490">
                  <a:moveTo>
                    <a:pt x="1165428" y="453110"/>
                  </a:moveTo>
                  <a:lnTo>
                    <a:pt x="1163205" y="453110"/>
                  </a:lnTo>
                  <a:lnTo>
                    <a:pt x="1149769" y="465810"/>
                  </a:lnTo>
                  <a:lnTo>
                    <a:pt x="1152639" y="465810"/>
                  </a:lnTo>
                  <a:lnTo>
                    <a:pt x="1165428" y="453110"/>
                  </a:lnTo>
                  <a:close/>
                </a:path>
                <a:path w="1451610" h="3158490">
                  <a:moveTo>
                    <a:pt x="1173924" y="453110"/>
                  </a:moveTo>
                  <a:lnTo>
                    <a:pt x="1168996" y="453110"/>
                  </a:lnTo>
                  <a:lnTo>
                    <a:pt x="1161605" y="465810"/>
                  </a:lnTo>
                  <a:lnTo>
                    <a:pt x="1165936" y="465810"/>
                  </a:lnTo>
                  <a:lnTo>
                    <a:pt x="1173924" y="453110"/>
                  </a:lnTo>
                  <a:close/>
                </a:path>
                <a:path w="1451610" h="3158490">
                  <a:moveTo>
                    <a:pt x="1134567" y="453110"/>
                  </a:moveTo>
                  <a:lnTo>
                    <a:pt x="1131773" y="453110"/>
                  </a:lnTo>
                  <a:lnTo>
                    <a:pt x="1135992" y="462363"/>
                  </a:lnTo>
                  <a:lnTo>
                    <a:pt x="1137879" y="463486"/>
                  </a:lnTo>
                  <a:lnTo>
                    <a:pt x="1135299" y="453895"/>
                  </a:lnTo>
                  <a:lnTo>
                    <a:pt x="1134567" y="453110"/>
                  </a:lnTo>
                  <a:close/>
                </a:path>
                <a:path w="1451610" h="3158490">
                  <a:moveTo>
                    <a:pt x="1114035" y="444415"/>
                  </a:moveTo>
                  <a:lnTo>
                    <a:pt x="1112375" y="446776"/>
                  </a:lnTo>
                  <a:lnTo>
                    <a:pt x="1111953" y="448223"/>
                  </a:lnTo>
                  <a:lnTo>
                    <a:pt x="1120457" y="453110"/>
                  </a:lnTo>
                  <a:lnTo>
                    <a:pt x="1135992" y="462363"/>
                  </a:lnTo>
                  <a:lnTo>
                    <a:pt x="1131773" y="453110"/>
                  </a:lnTo>
                  <a:lnTo>
                    <a:pt x="1122400" y="453110"/>
                  </a:lnTo>
                  <a:lnTo>
                    <a:pt x="1114035" y="444415"/>
                  </a:lnTo>
                  <a:close/>
                </a:path>
                <a:path w="1451610" h="3158490">
                  <a:moveTo>
                    <a:pt x="822604" y="453110"/>
                  </a:moveTo>
                  <a:lnTo>
                    <a:pt x="822286" y="453110"/>
                  </a:lnTo>
                  <a:lnTo>
                    <a:pt x="817507" y="458584"/>
                  </a:lnTo>
                  <a:lnTo>
                    <a:pt x="822604" y="453110"/>
                  </a:lnTo>
                  <a:close/>
                </a:path>
                <a:path w="1451610" h="3158490">
                  <a:moveTo>
                    <a:pt x="1252870" y="451875"/>
                  </a:moveTo>
                  <a:lnTo>
                    <a:pt x="1251802" y="452911"/>
                  </a:lnTo>
                  <a:lnTo>
                    <a:pt x="1251861" y="453550"/>
                  </a:lnTo>
                  <a:lnTo>
                    <a:pt x="1253205" y="455794"/>
                  </a:lnTo>
                  <a:lnTo>
                    <a:pt x="1252870" y="451875"/>
                  </a:lnTo>
                  <a:close/>
                </a:path>
                <a:path w="1451610" h="3158490">
                  <a:moveTo>
                    <a:pt x="1168793" y="440410"/>
                  </a:moveTo>
                  <a:lnTo>
                    <a:pt x="1123048" y="440410"/>
                  </a:lnTo>
                  <a:lnTo>
                    <a:pt x="1135299" y="453895"/>
                  </a:lnTo>
                  <a:lnTo>
                    <a:pt x="1135087" y="453110"/>
                  </a:lnTo>
                  <a:lnTo>
                    <a:pt x="1163205" y="453110"/>
                  </a:lnTo>
                  <a:lnTo>
                    <a:pt x="1173166" y="445032"/>
                  </a:lnTo>
                  <a:lnTo>
                    <a:pt x="1168793" y="440410"/>
                  </a:lnTo>
                  <a:close/>
                </a:path>
                <a:path w="1451610" h="3158490">
                  <a:moveTo>
                    <a:pt x="473329" y="453110"/>
                  </a:moveTo>
                  <a:lnTo>
                    <a:pt x="472465" y="453110"/>
                  </a:lnTo>
                  <a:lnTo>
                    <a:pt x="472776" y="453451"/>
                  </a:lnTo>
                  <a:lnTo>
                    <a:pt x="473329" y="453110"/>
                  </a:lnTo>
                  <a:close/>
                </a:path>
                <a:path w="1451610" h="3158490">
                  <a:moveTo>
                    <a:pt x="508825" y="440410"/>
                  </a:moveTo>
                  <a:lnTo>
                    <a:pt x="472465" y="440410"/>
                  </a:lnTo>
                  <a:lnTo>
                    <a:pt x="460502" y="453110"/>
                  </a:lnTo>
                  <a:lnTo>
                    <a:pt x="522757" y="453110"/>
                  </a:lnTo>
                  <a:lnTo>
                    <a:pt x="508825" y="440410"/>
                  </a:lnTo>
                  <a:close/>
                </a:path>
                <a:path w="1451610" h="3158490">
                  <a:moveTo>
                    <a:pt x="861360" y="433338"/>
                  </a:moveTo>
                  <a:lnTo>
                    <a:pt x="856183" y="440410"/>
                  </a:lnTo>
                  <a:lnTo>
                    <a:pt x="856183" y="453110"/>
                  </a:lnTo>
                  <a:lnTo>
                    <a:pt x="857186" y="453110"/>
                  </a:lnTo>
                  <a:lnTo>
                    <a:pt x="861707" y="448796"/>
                  </a:lnTo>
                  <a:lnTo>
                    <a:pt x="861707" y="440410"/>
                  </a:lnTo>
                  <a:lnTo>
                    <a:pt x="862101" y="439705"/>
                  </a:lnTo>
                  <a:lnTo>
                    <a:pt x="861360" y="433338"/>
                  </a:lnTo>
                  <a:close/>
                </a:path>
                <a:path w="1451610" h="3158490">
                  <a:moveTo>
                    <a:pt x="861707" y="448796"/>
                  </a:moveTo>
                  <a:lnTo>
                    <a:pt x="857186" y="453110"/>
                  </a:lnTo>
                  <a:lnTo>
                    <a:pt x="861707" y="453110"/>
                  </a:lnTo>
                  <a:lnTo>
                    <a:pt x="861707" y="448796"/>
                  </a:lnTo>
                  <a:close/>
                </a:path>
                <a:path w="1451610" h="3158490">
                  <a:moveTo>
                    <a:pt x="863015" y="447548"/>
                  </a:moveTo>
                  <a:lnTo>
                    <a:pt x="861707" y="448796"/>
                  </a:lnTo>
                  <a:lnTo>
                    <a:pt x="861707" y="453110"/>
                  </a:lnTo>
                  <a:lnTo>
                    <a:pt x="863663" y="453110"/>
                  </a:lnTo>
                  <a:lnTo>
                    <a:pt x="863015" y="447548"/>
                  </a:lnTo>
                  <a:close/>
                </a:path>
                <a:path w="1451610" h="3158490">
                  <a:moveTo>
                    <a:pt x="1105756" y="444761"/>
                  </a:moveTo>
                  <a:lnTo>
                    <a:pt x="1104036" y="453110"/>
                  </a:lnTo>
                  <a:lnTo>
                    <a:pt x="1107922" y="453110"/>
                  </a:lnTo>
                  <a:lnTo>
                    <a:pt x="1111441" y="448105"/>
                  </a:lnTo>
                  <a:lnTo>
                    <a:pt x="1105756" y="444761"/>
                  </a:lnTo>
                  <a:close/>
                </a:path>
                <a:path w="1451610" h="3158490">
                  <a:moveTo>
                    <a:pt x="1111907" y="448379"/>
                  </a:moveTo>
                  <a:lnTo>
                    <a:pt x="1110526" y="453110"/>
                  </a:lnTo>
                  <a:lnTo>
                    <a:pt x="1119949" y="453110"/>
                  </a:lnTo>
                  <a:lnTo>
                    <a:pt x="1111907" y="448379"/>
                  </a:lnTo>
                  <a:close/>
                </a:path>
                <a:path w="1451610" h="3158490">
                  <a:moveTo>
                    <a:pt x="1178361" y="450524"/>
                  </a:moveTo>
                  <a:lnTo>
                    <a:pt x="1177556" y="453110"/>
                  </a:lnTo>
                  <a:lnTo>
                    <a:pt x="1180807" y="453110"/>
                  </a:lnTo>
                  <a:lnTo>
                    <a:pt x="1178361" y="450524"/>
                  </a:lnTo>
                  <a:close/>
                </a:path>
                <a:path w="1451610" h="3158490">
                  <a:moveTo>
                    <a:pt x="1247609" y="440410"/>
                  </a:moveTo>
                  <a:lnTo>
                    <a:pt x="1181506" y="440410"/>
                  </a:lnTo>
                  <a:lnTo>
                    <a:pt x="1179549" y="446702"/>
                  </a:lnTo>
                  <a:lnTo>
                    <a:pt x="1185989" y="453110"/>
                  </a:lnTo>
                  <a:lnTo>
                    <a:pt x="1246378" y="453110"/>
                  </a:lnTo>
                  <a:lnTo>
                    <a:pt x="1247609" y="440410"/>
                  </a:lnTo>
                  <a:close/>
                </a:path>
                <a:path w="1451610" h="3158490">
                  <a:moveTo>
                    <a:pt x="1251802" y="452911"/>
                  </a:moveTo>
                  <a:lnTo>
                    <a:pt x="1251597" y="453110"/>
                  </a:lnTo>
                  <a:lnTo>
                    <a:pt x="1251800" y="453110"/>
                  </a:lnTo>
                  <a:lnTo>
                    <a:pt x="1251802" y="452911"/>
                  </a:lnTo>
                  <a:close/>
                </a:path>
                <a:path w="1451610" h="3158490">
                  <a:moveTo>
                    <a:pt x="1359636" y="440410"/>
                  </a:moveTo>
                  <a:lnTo>
                    <a:pt x="1264678" y="440410"/>
                  </a:lnTo>
                  <a:lnTo>
                    <a:pt x="1252870" y="451875"/>
                  </a:lnTo>
                  <a:lnTo>
                    <a:pt x="1252975" y="453110"/>
                  </a:lnTo>
                  <a:lnTo>
                    <a:pt x="1356671" y="453110"/>
                  </a:lnTo>
                  <a:lnTo>
                    <a:pt x="1359636" y="440410"/>
                  </a:lnTo>
                  <a:close/>
                </a:path>
                <a:path w="1451610" h="3158490">
                  <a:moveTo>
                    <a:pt x="1251889" y="440410"/>
                  </a:moveTo>
                  <a:lnTo>
                    <a:pt x="1251802" y="452911"/>
                  </a:lnTo>
                  <a:lnTo>
                    <a:pt x="1252870" y="451875"/>
                  </a:lnTo>
                  <a:lnTo>
                    <a:pt x="1251889" y="440410"/>
                  </a:lnTo>
                  <a:close/>
                </a:path>
                <a:path w="1451610" h="3158490">
                  <a:moveTo>
                    <a:pt x="1175758" y="442930"/>
                  </a:moveTo>
                  <a:lnTo>
                    <a:pt x="1173166" y="445032"/>
                  </a:lnTo>
                  <a:lnTo>
                    <a:pt x="1178361" y="450524"/>
                  </a:lnTo>
                  <a:lnTo>
                    <a:pt x="1179549" y="446702"/>
                  </a:lnTo>
                  <a:lnTo>
                    <a:pt x="1175758" y="442930"/>
                  </a:lnTo>
                  <a:close/>
                </a:path>
                <a:path w="1451610" h="3158490">
                  <a:moveTo>
                    <a:pt x="1111529" y="447979"/>
                  </a:moveTo>
                  <a:lnTo>
                    <a:pt x="1111907" y="448379"/>
                  </a:lnTo>
                  <a:lnTo>
                    <a:pt x="1111953" y="448223"/>
                  </a:lnTo>
                  <a:lnTo>
                    <a:pt x="1111529" y="447979"/>
                  </a:lnTo>
                  <a:close/>
                </a:path>
                <a:path w="1451610" h="3158490">
                  <a:moveTo>
                    <a:pt x="1112375" y="446776"/>
                  </a:moveTo>
                  <a:lnTo>
                    <a:pt x="1111529" y="447979"/>
                  </a:lnTo>
                  <a:lnTo>
                    <a:pt x="1111953" y="448223"/>
                  </a:lnTo>
                  <a:lnTo>
                    <a:pt x="1112375" y="446776"/>
                  </a:lnTo>
                  <a:close/>
                </a:path>
                <a:path w="1451610" h="3158490">
                  <a:moveTo>
                    <a:pt x="1105774" y="444672"/>
                  </a:moveTo>
                  <a:lnTo>
                    <a:pt x="1111441" y="448105"/>
                  </a:lnTo>
                  <a:lnTo>
                    <a:pt x="1105774" y="444672"/>
                  </a:lnTo>
                  <a:close/>
                </a:path>
                <a:path w="1451610" h="3158490">
                  <a:moveTo>
                    <a:pt x="1110183" y="440410"/>
                  </a:moveTo>
                  <a:lnTo>
                    <a:pt x="1106652" y="440410"/>
                  </a:lnTo>
                  <a:lnTo>
                    <a:pt x="1105774" y="444672"/>
                  </a:lnTo>
                  <a:lnTo>
                    <a:pt x="1111529" y="447979"/>
                  </a:lnTo>
                  <a:lnTo>
                    <a:pt x="1112375" y="446776"/>
                  </a:lnTo>
                  <a:lnTo>
                    <a:pt x="1113291" y="443641"/>
                  </a:lnTo>
                  <a:lnTo>
                    <a:pt x="1110183" y="440410"/>
                  </a:lnTo>
                  <a:close/>
                </a:path>
                <a:path w="1451610" h="3158490">
                  <a:moveTo>
                    <a:pt x="865914" y="432884"/>
                  </a:moveTo>
                  <a:lnTo>
                    <a:pt x="862101" y="439705"/>
                  </a:lnTo>
                  <a:lnTo>
                    <a:pt x="863015" y="447548"/>
                  </a:lnTo>
                  <a:lnTo>
                    <a:pt x="870496" y="440410"/>
                  </a:lnTo>
                  <a:lnTo>
                    <a:pt x="866787" y="440410"/>
                  </a:lnTo>
                  <a:lnTo>
                    <a:pt x="865914" y="432884"/>
                  </a:lnTo>
                  <a:close/>
                </a:path>
                <a:path w="1451610" h="3158490">
                  <a:moveTo>
                    <a:pt x="1113291" y="443641"/>
                  </a:moveTo>
                  <a:lnTo>
                    <a:pt x="1112375" y="446776"/>
                  </a:lnTo>
                  <a:lnTo>
                    <a:pt x="1114035" y="444415"/>
                  </a:lnTo>
                  <a:lnTo>
                    <a:pt x="1113291" y="443641"/>
                  </a:lnTo>
                  <a:close/>
                </a:path>
                <a:path w="1451610" h="3158490">
                  <a:moveTo>
                    <a:pt x="1098359" y="440410"/>
                  </a:moveTo>
                  <a:lnTo>
                    <a:pt x="1105756" y="444761"/>
                  </a:lnTo>
                  <a:lnTo>
                    <a:pt x="1098359" y="440410"/>
                  </a:lnTo>
                  <a:close/>
                </a:path>
                <a:path w="1451610" h="3158490">
                  <a:moveTo>
                    <a:pt x="1106652" y="440410"/>
                  </a:moveTo>
                  <a:lnTo>
                    <a:pt x="1098359" y="440410"/>
                  </a:lnTo>
                  <a:lnTo>
                    <a:pt x="1105774" y="444672"/>
                  </a:lnTo>
                  <a:lnTo>
                    <a:pt x="1106652" y="440410"/>
                  </a:lnTo>
                  <a:close/>
                </a:path>
                <a:path w="1451610" h="3158490">
                  <a:moveTo>
                    <a:pt x="1116850" y="440410"/>
                  </a:moveTo>
                  <a:lnTo>
                    <a:pt x="1114234" y="440410"/>
                  </a:lnTo>
                  <a:lnTo>
                    <a:pt x="1113291" y="443641"/>
                  </a:lnTo>
                  <a:lnTo>
                    <a:pt x="1114035" y="444415"/>
                  </a:lnTo>
                  <a:lnTo>
                    <a:pt x="1116850" y="440410"/>
                  </a:lnTo>
                  <a:close/>
                </a:path>
                <a:path w="1451610" h="3158490">
                  <a:moveTo>
                    <a:pt x="1114234" y="440410"/>
                  </a:moveTo>
                  <a:lnTo>
                    <a:pt x="1110183" y="440410"/>
                  </a:lnTo>
                  <a:lnTo>
                    <a:pt x="1113291" y="443641"/>
                  </a:lnTo>
                  <a:lnTo>
                    <a:pt x="1114234" y="440410"/>
                  </a:lnTo>
                  <a:close/>
                </a:path>
                <a:path w="1451610" h="3158490">
                  <a:moveTo>
                    <a:pt x="1178864" y="440410"/>
                  </a:moveTo>
                  <a:lnTo>
                    <a:pt x="1173226" y="440410"/>
                  </a:lnTo>
                  <a:lnTo>
                    <a:pt x="1175758" y="442930"/>
                  </a:lnTo>
                  <a:lnTo>
                    <a:pt x="1178864" y="440410"/>
                  </a:lnTo>
                  <a:close/>
                </a:path>
                <a:path w="1451610" h="3158490">
                  <a:moveTo>
                    <a:pt x="579221" y="427710"/>
                  </a:moveTo>
                  <a:lnTo>
                    <a:pt x="542734" y="427710"/>
                  </a:lnTo>
                  <a:lnTo>
                    <a:pt x="530771" y="440410"/>
                  </a:lnTo>
                  <a:lnTo>
                    <a:pt x="564921" y="440410"/>
                  </a:lnTo>
                  <a:lnTo>
                    <a:pt x="579221" y="427710"/>
                  </a:lnTo>
                  <a:close/>
                </a:path>
                <a:path w="1451610" h="3158490">
                  <a:moveTo>
                    <a:pt x="1167588" y="434384"/>
                  </a:moveTo>
                  <a:lnTo>
                    <a:pt x="1165009" y="440410"/>
                  </a:lnTo>
                  <a:lnTo>
                    <a:pt x="1167765" y="440410"/>
                  </a:lnTo>
                  <a:lnTo>
                    <a:pt x="1168300" y="437943"/>
                  </a:lnTo>
                  <a:lnTo>
                    <a:pt x="1167588" y="434384"/>
                  </a:lnTo>
                  <a:close/>
                </a:path>
                <a:path w="1451610" h="3158490">
                  <a:moveTo>
                    <a:pt x="1170482" y="427885"/>
                  </a:moveTo>
                  <a:lnTo>
                    <a:pt x="1168300" y="437943"/>
                  </a:lnTo>
                  <a:lnTo>
                    <a:pt x="1168793" y="440410"/>
                  </a:lnTo>
                  <a:lnTo>
                    <a:pt x="1173226" y="440410"/>
                  </a:lnTo>
                  <a:lnTo>
                    <a:pt x="1170482" y="427885"/>
                  </a:lnTo>
                  <a:close/>
                </a:path>
                <a:path w="1451610" h="3158490">
                  <a:moveTo>
                    <a:pt x="1408719" y="402085"/>
                  </a:moveTo>
                  <a:lnTo>
                    <a:pt x="1408684" y="402310"/>
                  </a:lnTo>
                  <a:lnTo>
                    <a:pt x="1396580" y="402310"/>
                  </a:lnTo>
                  <a:lnTo>
                    <a:pt x="1407363" y="415010"/>
                  </a:lnTo>
                  <a:lnTo>
                    <a:pt x="1385887" y="427710"/>
                  </a:lnTo>
                  <a:lnTo>
                    <a:pt x="1379689" y="440410"/>
                  </a:lnTo>
                  <a:lnTo>
                    <a:pt x="1383144" y="440410"/>
                  </a:lnTo>
                  <a:lnTo>
                    <a:pt x="1390408" y="427710"/>
                  </a:lnTo>
                  <a:lnTo>
                    <a:pt x="1411528" y="415010"/>
                  </a:lnTo>
                  <a:lnTo>
                    <a:pt x="1408963" y="402310"/>
                  </a:lnTo>
                  <a:lnTo>
                    <a:pt x="1408719" y="402085"/>
                  </a:lnTo>
                  <a:close/>
                </a:path>
                <a:path w="1451610" h="3158490">
                  <a:moveTo>
                    <a:pt x="865337" y="427905"/>
                  </a:moveTo>
                  <a:lnTo>
                    <a:pt x="861360" y="433338"/>
                  </a:lnTo>
                  <a:lnTo>
                    <a:pt x="862101" y="439705"/>
                  </a:lnTo>
                  <a:lnTo>
                    <a:pt x="865914" y="432884"/>
                  </a:lnTo>
                  <a:lnTo>
                    <a:pt x="865337" y="427905"/>
                  </a:lnTo>
                  <a:close/>
                </a:path>
                <a:path w="1451610" h="3158490">
                  <a:moveTo>
                    <a:pt x="1170444" y="427710"/>
                  </a:moveTo>
                  <a:lnTo>
                    <a:pt x="1167588" y="434384"/>
                  </a:lnTo>
                  <a:lnTo>
                    <a:pt x="1168300" y="437943"/>
                  </a:lnTo>
                  <a:lnTo>
                    <a:pt x="1170478" y="427905"/>
                  </a:lnTo>
                  <a:lnTo>
                    <a:pt x="1170444" y="427710"/>
                  </a:lnTo>
                  <a:close/>
                </a:path>
                <a:path w="1451610" h="3158490">
                  <a:moveTo>
                    <a:pt x="1183449" y="415010"/>
                  </a:moveTo>
                  <a:lnTo>
                    <a:pt x="1180414" y="415010"/>
                  </a:lnTo>
                  <a:lnTo>
                    <a:pt x="1166253" y="427710"/>
                  </a:lnTo>
                  <a:lnTo>
                    <a:pt x="1167588" y="434384"/>
                  </a:lnTo>
                  <a:lnTo>
                    <a:pt x="1170444" y="427710"/>
                  </a:lnTo>
                  <a:lnTo>
                    <a:pt x="1183449" y="415010"/>
                  </a:lnTo>
                  <a:close/>
                </a:path>
                <a:path w="1451610" h="3158490">
                  <a:moveTo>
                    <a:pt x="875120" y="419154"/>
                  </a:moveTo>
                  <a:lnTo>
                    <a:pt x="860704" y="427710"/>
                  </a:lnTo>
                  <a:lnTo>
                    <a:pt x="861360" y="433338"/>
                  </a:lnTo>
                  <a:lnTo>
                    <a:pt x="865337" y="427905"/>
                  </a:lnTo>
                  <a:lnTo>
                    <a:pt x="865314" y="427710"/>
                  </a:lnTo>
                  <a:lnTo>
                    <a:pt x="869780" y="424927"/>
                  </a:lnTo>
                  <a:lnTo>
                    <a:pt x="875120" y="419154"/>
                  </a:lnTo>
                  <a:close/>
                </a:path>
                <a:path w="1451610" h="3158490">
                  <a:moveTo>
                    <a:pt x="868807" y="427710"/>
                  </a:moveTo>
                  <a:lnTo>
                    <a:pt x="865479" y="427710"/>
                  </a:lnTo>
                  <a:lnTo>
                    <a:pt x="865337" y="427905"/>
                  </a:lnTo>
                  <a:lnTo>
                    <a:pt x="865914" y="432884"/>
                  </a:lnTo>
                  <a:lnTo>
                    <a:pt x="868807" y="427710"/>
                  </a:lnTo>
                  <a:close/>
                </a:path>
                <a:path w="1451610" h="3158490">
                  <a:moveTo>
                    <a:pt x="1170520" y="427710"/>
                  </a:moveTo>
                  <a:lnTo>
                    <a:pt x="1170482" y="427885"/>
                  </a:lnTo>
                  <a:lnTo>
                    <a:pt x="1170520" y="427710"/>
                  </a:lnTo>
                  <a:close/>
                </a:path>
                <a:path w="1451610" h="3158490">
                  <a:moveTo>
                    <a:pt x="647153" y="415010"/>
                  </a:moveTo>
                  <a:lnTo>
                    <a:pt x="634326" y="415010"/>
                  </a:lnTo>
                  <a:lnTo>
                    <a:pt x="623227" y="427710"/>
                  </a:lnTo>
                  <a:lnTo>
                    <a:pt x="636054" y="427710"/>
                  </a:lnTo>
                  <a:lnTo>
                    <a:pt x="647153" y="415010"/>
                  </a:lnTo>
                  <a:close/>
                </a:path>
                <a:path w="1451610" h="3158490">
                  <a:moveTo>
                    <a:pt x="736752" y="402310"/>
                  </a:moveTo>
                  <a:lnTo>
                    <a:pt x="725893" y="402310"/>
                  </a:lnTo>
                  <a:lnTo>
                    <a:pt x="728675" y="427710"/>
                  </a:lnTo>
                  <a:lnTo>
                    <a:pt x="728919" y="427463"/>
                  </a:lnTo>
                  <a:lnTo>
                    <a:pt x="730326" y="415010"/>
                  </a:lnTo>
                  <a:lnTo>
                    <a:pt x="733417" y="413084"/>
                  </a:lnTo>
                  <a:lnTo>
                    <a:pt x="736752" y="402310"/>
                  </a:lnTo>
                  <a:close/>
                </a:path>
                <a:path w="1451610" h="3158490">
                  <a:moveTo>
                    <a:pt x="868540" y="389610"/>
                  </a:moveTo>
                  <a:lnTo>
                    <a:pt x="866343" y="389610"/>
                  </a:lnTo>
                  <a:lnTo>
                    <a:pt x="875245" y="402310"/>
                  </a:lnTo>
                  <a:lnTo>
                    <a:pt x="874674" y="415010"/>
                  </a:lnTo>
                  <a:lnTo>
                    <a:pt x="854379" y="427710"/>
                  </a:lnTo>
                  <a:lnTo>
                    <a:pt x="860704" y="427710"/>
                  </a:lnTo>
                  <a:lnTo>
                    <a:pt x="875120" y="419154"/>
                  </a:lnTo>
                  <a:lnTo>
                    <a:pt x="878954" y="415010"/>
                  </a:lnTo>
                  <a:lnTo>
                    <a:pt x="880198" y="402310"/>
                  </a:lnTo>
                  <a:lnTo>
                    <a:pt x="868540" y="389610"/>
                  </a:lnTo>
                  <a:close/>
                </a:path>
                <a:path w="1451610" h="3158490">
                  <a:moveTo>
                    <a:pt x="869780" y="424927"/>
                  </a:moveTo>
                  <a:lnTo>
                    <a:pt x="865314" y="427710"/>
                  </a:lnTo>
                  <a:lnTo>
                    <a:pt x="867206" y="427710"/>
                  </a:lnTo>
                  <a:lnTo>
                    <a:pt x="869780" y="424927"/>
                  </a:lnTo>
                  <a:close/>
                </a:path>
                <a:path w="1451610" h="3158490">
                  <a:moveTo>
                    <a:pt x="764730" y="402310"/>
                  </a:moveTo>
                  <a:lnTo>
                    <a:pt x="750709" y="402310"/>
                  </a:lnTo>
                  <a:lnTo>
                    <a:pt x="733417" y="413084"/>
                  </a:lnTo>
                  <a:lnTo>
                    <a:pt x="728989" y="427391"/>
                  </a:lnTo>
                  <a:lnTo>
                    <a:pt x="741210" y="415010"/>
                  </a:lnTo>
                  <a:lnTo>
                    <a:pt x="751687" y="415010"/>
                  </a:lnTo>
                  <a:lnTo>
                    <a:pt x="764730" y="402310"/>
                  </a:lnTo>
                  <a:close/>
                </a:path>
                <a:path w="1451610" h="3158490">
                  <a:moveTo>
                    <a:pt x="860463" y="364210"/>
                  </a:moveTo>
                  <a:lnTo>
                    <a:pt x="846328" y="364210"/>
                  </a:lnTo>
                  <a:lnTo>
                    <a:pt x="858088" y="376910"/>
                  </a:lnTo>
                  <a:lnTo>
                    <a:pt x="879195" y="389610"/>
                  </a:lnTo>
                  <a:lnTo>
                    <a:pt x="884110" y="402310"/>
                  </a:lnTo>
                  <a:lnTo>
                    <a:pt x="882103" y="415010"/>
                  </a:lnTo>
                  <a:lnTo>
                    <a:pt x="875120" y="419154"/>
                  </a:lnTo>
                  <a:lnTo>
                    <a:pt x="869780" y="424927"/>
                  </a:lnTo>
                  <a:lnTo>
                    <a:pt x="885698" y="415010"/>
                  </a:lnTo>
                  <a:lnTo>
                    <a:pt x="889419" y="402310"/>
                  </a:lnTo>
                  <a:lnTo>
                    <a:pt x="883716" y="389610"/>
                  </a:lnTo>
                  <a:lnTo>
                    <a:pt x="871982" y="376910"/>
                  </a:lnTo>
                  <a:lnTo>
                    <a:pt x="860463" y="364210"/>
                  </a:lnTo>
                  <a:close/>
                </a:path>
                <a:path w="1451610" h="3158490">
                  <a:moveTo>
                    <a:pt x="624090" y="402310"/>
                  </a:moveTo>
                  <a:lnTo>
                    <a:pt x="622871" y="402310"/>
                  </a:lnTo>
                  <a:lnTo>
                    <a:pt x="635190" y="415010"/>
                  </a:lnTo>
                  <a:lnTo>
                    <a:pt x="646290" y="415010"/>
                  </a:lnTo>
                  <a:lnTo>
                    <a:pt x="624090" y="402310"/>
                  </a:lnTo>
                  <a:close/>
                </a:path>
                <a:path w="1451610" h="3158490">
                  <a:moveTo>
                    <a:pt x="786498" y="402310"/>
                  </a:moveTo>
                  <a:lnTo>
                    <a:pt x="784974" y="402310"/>
                  </a:lnTo>
                  <a:lnTo>
                    <a:pt x="772363" y="415010"/>
                  </a:lnTo>
                  <a:lnTo>
                    <a:pt x="774750" y="415010"/>
                  </a:lnTo>
                  <a:lnTo>
                    <a:pt x="786498" y="402310"/>
                  </a:lnTo>
                  <a:close/>
                </a:path>
                <a:path w="1451610" h="3158490">
                  <a:moveTo>
                    <a:pt x="832726" y="389610"/>
                  </a:moveTo>
                  <a:lnTo>
                    <a:pt x="807504" y="389610"/>
                  </a:lnTo>
                  <a:lnTo>
                    <a:pt x="796404" y="402310"/>
                  </a:lnTo>
                  <a:lnTo>
                    <a:pt x="808048" y="414465"/>
                  </a:lnTo>
                  <a:lnTo>
                    <a:pt x="809015" y="415010"/>
                  </a:lnTo>
                  <a:lnTo>
                    <a:pt x="820115" y="402310"/>
                  </a:lnTo>
                  <a:lnTo>
                    <a:pt x="832726" y="389610"/>
                  </a:lnTo>
                  <a:close/>
                </a:path>
                <a:path w="1451610" h="3158490">
                  <a:moveTo>
                    <a:pt x="1384515" y="402310"/>
                  </a:moveTo>
                  <a:lnTo>
                    <a:pt x="1367142" y="402310"/>
                  </a:lnTo>
                  <a:lnTo>
                    <a:pt x="1367967" y="415010"/>
                  </a:lnTo>
                  <a:lnTo>
                    <a:pt x="1384515" y="402310"/>
                  </a:lnTo>
                  <a:close/>
                </a:path>
                <a:path w="1451610" h="3158490">
                  <a:moveTo>
                    <a:pt x="796074" y="402310"/>
                  </a:moveTo>
                  <a:lnTo>
                    <a:pt x="786498" y="402310"/>
                  </a:lnTo>
                  <a:lnTo>
                    <a:pt x="808016" y="414447"/>
                  </a:lnTo>
                  <a:lnTo>
                    <a:pt x="796074" y="402310"/>
                  </a:lnTo>
                  <a:close/>
                </a:path>
                <a:path w="1451610" h="3158490">
                  <a:moveTo>
                    <a:pt x="738746" y="389610"/>
                  </a:moveTo>
                  <a:lnTo>
                    <a:pt x="670331" y="389610"/>
                  </a:lnTo>
                  <a:lnTo>
                    <a:pt x="656628" y="402310"/>
                  </a:lnTo>
                  <a:lnTo>
                    <a:pt x="736752" y="402310"/>
                  </a:lnTo>
                  <a:lnTo>
                    <a:pt x="733417" y="413084"/>
                  </a:lnTo>
                  <a:lnTo>
                    <a:pt x="750709" y="402310"/>
                  </a:lnTo>
                  <a:lnTo>
                    <a:pt x="738746" y="389610"/>
                  </a:lnTo>
                  <a:close/>
                </a:path>
                <a:path w="1451610" h="3158490">
                  <a:moveTo>
                    <a:pt x="1395222" y="389610"/>
                  </a:moveTo>
                  <a:lnTo>
                    <a:pt x="1380921" y="402310"/>
                  </a:lnTo>
                  <a:lnTo>
                    <a:pt x="1403642" y="402310"/>
                  </a:lnTo>
                  <a:lnTo>
                    <a:pt x="1405328" y="398951"/>
                  </a:lnTo>
                  <a:lnTo>
                    <a:pt x="1395222" y="389610"/>
                  </a:lnTo>
                  <a:close/>
                </a:path>
                <a:path w="1451610" h="3158490">
                  <a:moveTo>
                    <a:pt x="1405328" y="398951"/>
                  </a:moveTo>
                  <a:lnTo>
                    <a:pt x="1403642" y="402310"/>
                  </a:lnTo>
                  <a:lnTo>
                    <a:pt x="1408684" y="402310"/>
                  </a:lnTo>
                  <a:lnTo>
                    <a:pt x="1408719" y="402085"/>
                  </a:lnTo>
                  <a:lnTo>
                    <a:pt x="1405328" y="398951"/>
                  </a:lnTo>
                  <a:close/>
                </a:path>
                <a:path w="1451610" h="3158490">
                  <a:moveTo>
                    <a:pt x="1412684" y="376910"/>
                  </a:moveTo>
                  <a:lnTo>
                    <a:pt x="1389608" y="376910"/>
                  </a:lnTo>
                  <a:lnTo>
                    <a:pt x="1398917" y="389610"/>
                  </a:lnTo>
                  <a:lnTo>
                    <a:pt x="1410017" y="389610"/>
                  </a:lnTo>
                  <a:lnTo>
                    <a:pt x="1405328" y="398951"/>
                  </a:lnTo>
                  <a:lnTo>
                    <a:pt x="1408719" y="402085"/>
                  </a:lnTo>
                  <a:lnTo>
                    <a:pt x="1412684" y="376910"/>
                  </a:lnTo>
                  <a:close/>
                </a:path>
                <a:path w="1451610" h="3158490">
                  <a:moveTo>
                    <a:pt x="843051" y="376910"/>
                  </a:moveTo>
                  <a:lnTo>
                    <a:pt x="829691" y="389610"/>
                  </a:lnTo>
                  <a:lnTo>
                    <a:pt x="855243" y="389610"/>
                  </a:lnTo>
                  <a:lnTo>
                    <a:pt x="843051" y="376910"/>
                  </a:lnTo>
                  <a:close/>
                </a:path>
                <a:path w="1451610" h="3158490">
                  <a:moveTo>
                    <a:pt x="1360081" y="364210"/>
                  </a:moveTo>
                  <a:lnTo>
                    <a:pt x="1372209" y="376910"/>
                  </a:lnTo>
                  <a:lnTo>
                    <a:pt x="1373098" y="376910"/>
                  </a:lnTo>
                  <a:lnTo>
                    <a:pt x="1373412" y="371675"/>
                  </a:lnTo>
                  <a:lnTo>
                    <a:pt x="1360081" y="364210"/>
                  </a:lnTo>
                  <a:close/>
                </a:path>
                <a:path w="1451610" h="3158490">
                  <a:moveTo>
                    <a:pt x="1376792" y="373567"/>
                  </a:moveTo>
                  <a:lnTo>
                    <a:pt x="1373098" y="376910"/>
                  </a:lnTo>
                  <a:lnTo>
                    <a:pt x="1382763" y="376910"/>
                  </a:lnTo>
                  <a:lnTo>
                    <a:pt x="1376792" y="373567"/>
                  </a:lnTo>
                  <a:close/>
                </a:path>
                <a:path w="1451610" h="3158490">
                  <a:moveTo>
                    <a:pt x="1388745" y="364210"/>
                  </a:moveTo>
                  <a:lnTo>
                    <a:pt x="1387132" y="364210"/>
                  </a:lnTo>
                  <a:lnTo>
                    <a:pt x="1376792" y="373567"/>
                  </a:lnTo>
                  <a:lnTo>
                    <a:pt x="1382763" y="376910"/>
                  </a:lnTo>
                  <a:lnTo>
                    <a:pt x="1391923" y="368178"/>
                  </a:lnTo>
                  <a:lnTo>
                    <a:pt x="1388745" y="364210"/>
                  </a:lnTo>
                  <a:close/>
                </a:path>
                <a:path w="1451610" h="3158490">
                  <a:moveTo>
                    <a:pt x="1391923" y="368178"/>
                  </a:moveTo>
                  <a:lnTo>
                    <a:pt x="1382763" y="376910"/>
                  </a:lnTo>
                  <a:lnTo>
                    <a:pt x="1396238" y="376910"/>
                  </a:lnTo>
                  <a:lnTo>
                    <a:pt x="1396197" y="373514"/>
                  </a:lnTo>
                  <a:lnTo>
                    <a:pt x="1391923" y="368178"/>
                  </a:lnTo>
                  <a:close/>
                </a:path>
                <a:path w="1451610" h="3158490">
                  <a:moveTo>
                    <a:pt x="1396197" y="373514"/>
                  </a:moveTo>
                  <a:lnTo>
                    <a:pt x="1396238" y="376910"/>
                  </a:lnTo>
                  <a:lnTo>
                    <a:pt x="1398917" y="376910"/>
                  </a:lnTo>
                  <a:lnTo>
                    <a:pt x="1396197" y="373514"/>
                  </a:lnTo>
                  <a:close/>
                </a:path>
                <a:path w="1451610" h="3158490">
                  <a:moveTo>
                    <a:pt x="1397889" y="364210"/>
                  </a:moveTo>
                  <a:lnTo>
                    <a:pt x="1396085" y="364210"/>
                  </a:lnTo>
                  <a:lnTo>
                    <a:pt x="1396133" y="368178"/>
                  </a:lnTo>
                  <a:lnTo>
                    <a:pt x="1396239" y="373567"/>
                  </a:lnTo>
                  <a:lnTo>
                    <a:pt x="1398917" y="376910"/>
                  </a:lnTo>
                  <a:lnTo>
                    <a:pt x="1401597" y="376910"/>
                  </a:lnTo>
                  <a:lnTo>
                    <a:pt x="1397889" y="364210"/>
                  </a:lnTo>
                  <a:close/>
                </a:path>
                <a:path w="1451610" h="3158490">
                  <a:moveTo>
                    <a:pt x="1412684" y="338810"/>
                  </a:moveTo>
                  <a:lnTo>
                    <a:pt x="1397393" y="351510"/>
                  </a:lnTo>
                  <a:lnTo>
                    <a:pt x="1411528" y="351510"/>
                  </a:lnTo>
                  <a:lnTo>
                    <a:pt x="1411033" y="364210"/>
                  </a:lnTo>
                  <a:lnTo>
                    <a:pt x="1407363" y="376910"/>
                  </a:lnTo>
                  <a:lnTo>
                    <a:pt x="1411947" y="376910"/>
                  </a:lnTo>
                  <a:lnTo>
                    <a:pt x="1416367" y="364210"/>
                  </a:lnTo>
                  <a:lnTo>
                    <a:pt x="1412684" y="338810"/>
                  </a:lnTo>
                  <a:close/>
                </a:path>
                <a:path w="1451610" h="3158490">
                  <a:moveTo>
                    <a:pt x="1387132" y="364210"/>
                  </a:moveTo>
                  <a:lnTo>
                    <a:pt x="1373860" y="364210"/>
                  </a:lnTo>
                  <a:lnTo>
                    <a:pt x="1373412" y="371675"/>
                  </a:lnTo>
                  <a:lnTo>
                    <a:pt x="1376792" y="373567"/>
                  </a:lnTo>
                  <a:lnTo>
                    <a:pt x="1387132" y="364210"/>
                  </a:lnTo>
                  <a:close/>
                </a:path>
                <a:path w="1451610" h="3158490">
                  <a:moveTo>
                    <a:pt x="1348994" y="351510"/>
                  </a:moveTo>
                  <a:lnTo>
                    <a:pt x="1360081" y="364210"/>
                  </a:lnTo>
                  <a:lnTo>
                    <a:pt x="1373412" y="371675"/>
                  </a:lnTo>
                  <a:lnTo>
                    <a:pt x="1373860" y="364210"/>
                  </a:lnTo>
                  <a:lnTo>
                    <a:pt x="1361605" y="364210"/>
                  </a:lnTo>
                  <a:lnTo>
                    <a:pt x="1348994" y="351510"/>
                  </a:lnTo>
                  <a:close/>
                </a:path>
                <a:path w="1451610" h="3158490">
                  <a:moveTo>
                    <a:pt x="1396085" y="364210"/>
                  </a:moveTo>
                  <a:lnTo>
                    <a:pt x="1388745" y="364210"/>
                  </a:lnTo>
                  <a:lnTo>
                    <a:pt x="1391923" y="368178"/>
                  </a:lnTo>
                  <a:lnTo>
                    <a:pt x="1396085" y="364210"/>
                  </a:lnTo>
                  <a:close/>
                </a:path>
                <a:path w="1451610" h="3158490">
                  <a:moveTo>
                    <a:pt x="930173" y="351510"/>
                  </a:moveTo>
                  <a:lnTo>
                    <a:pt x="884834" y="351510"/>
                  </a:lnTo>
                  <a:lnTo>
                    <a:pt x="869378" y="364210"/>
                  </a:lnTo>
                  <a:lnTo>
                    <a:pt x="943140" y="364210"/>
                  </a:lnTo>
                  <a:lnTo>
                    <a:pt x="930173" y="351510"/>
                  </a:lnTo>
                  <a:close/>
                </a:path>
                <a:path w="1451610" h="3158490">
                  <a:moveTo>
                    <a:pt x="931729" y="339448"/>
                  </a:moveTo>
                  <a:lnTo>
                    <a:pt x="930173" y="351510"/>
                  </a:lnTo>
                  <a:lnTo>
                    <a:pt x="943140" y="364210"/>
                  </a:lnTo>
                  <a:lnTo>
                    <a:pt x="966952" y="364210"/>
                  </a:lnTo>
                  <a:lnTo>
                    <a:pt x="955103" y="351510"/>
                  </a:lnTo>
                  <a:lnTo>
                    <a:pt x="943140" y="351510"/>
                  </a:lnTo>
                  <a:lnTo>
                    <a:pt x="931729" y="339448"/>
                  </a:lnTo>
                  <a:close/>
                </a:path>
                <a:path w="1451610" h="3158490">
                  <a:moveTo>
                    <a:pt x="955967" y="351510"/>
                  </a:moveTo>
                  <a:lnTo>
                    <a:pt x="955103" y="351510"/>
                  </a:lnTo>
                  <a:lnTo>
                    <a:pt x="966952" y="364210"/>
                  </a:lnTo>
                  <a:lnTo>
                    <a:pt x="977303" y="364210"/>
                  </a:lnTo>
                  <a:lnTo>
                    <a:pt x="955967" y="351510"/>
                  </a:lnTo>
                  <a:close/>
                </a:path>
                <a:path w="1451610" h="3158490">
                  <a:moveTo>
                    <a:pt x="1012050" y="351510"/>
                  </a:moveTo>
                  <a:lnTo>
                    <a:pt x="999820" y="364210"/>
                  </a:lnTo>
                  <a:lnTo>
                    <a:pt x="1000467" y="364210"/>
                  </a:lnTo>
                  <a:lnTo>
                    <a:pt x="1012050" y="351510"/>
                  </a:lnTo>
                  <a:close/>
                </a:path>
                <a:path w="1451610" h="3158490">
                  <a:moveTo>
                    <a:pt x="1012050" y="351510"/>
                  </a:moveTo>
                  <a:lnTo>
                    <a:pt x="1000467" y="364210"/>
                  </a:lnTo>
                  <a:lnTo>
                    <a:pt x="1025766" y="364210"/>
                  </a:lnTo>
                  <a:lnTo>
                    <a:pt x="1012050" y="351510"/>
                  </a:lnTo>
                  <a:close/>
                </a:path>
                <a:path w="1451610" h="3158490">
                  <a:moveTo>
                    <a:pt x="1360944" y="351510"/>
                  </a:moveTo>
                  <a:lnTo>
                    <a:pt x="1348994" y="351510"/>
                  </a:lnTo>
                  <a:lnTo>
                    <a:pt x="1361605" y="364210"/>
                  </a:lnTo>
                  <a:lnTo>
                    <a:pt x="1383258" y="364210"/>
                  </a:lnTo>
                  <a:lnTo>
                    <a:pt x="1360944" y="351510"/>
                  </a:lnTo>
                  <a:close/>
                </a:path>
                <a:path w="1451610" h="3158490">
                  <a:moveTo>
                    <a:pt x="931811" y="338810"/>
                  </a:moveTo>
                  <a:lnTo>
                    <a:pt x="931729" y="339448"/>
                  </a:lnTo>
                  <a:lnTo>
                    <a:pt x="943140" y="351510"/>
                  </a:lnTo>
                  <a:lnTo>
                    <a:pt x="931811" y="338810"/>
                  </a:lnTo>
                  <a:close/>
                </a:path>
                <a:path w="1451610" h="3158490">
                  <a:moveTo>
                    <a:pt x="933805" y="338810"/>
                  </a:moveTo>
                  <a:lnTo>
                    <a:pt x="931811" y="338810"/>
                  </a:lnTo>
                  <a:lnTo>
                    <a:pt x="943140" y="351510"/>
                  </a:lnTo>
                  <a:lnTo>
                    <a:pt x="944016" y="351510"/>
                  </a:lnTo>
                  <a:lnTo>
                    <a:pt x="933805" y="338810"/>
                  </a:lnTo>
                  <a:close/>
                </a:path>
                <a:path w="1451610" h="3158490">
                  <a:moveTo>
                    <a:pt x="948296" y="338810"/>
                  </a:moveTo>
                  <a:lnTo>
                    <a:pt x="933805" y="338810"/>
                  </a:lnTo>
                  <a:lnTo>
                    <a:pt x="946721" y="351510"/>
                  </a:lnTo>
                  <a:lnTo>
                    <a:pt x="948296" y="338810"/>
                  </a:lnTo>
                  <a:close/>
                </a:path>
                <a:path w="1451610" h="3158490">
                  <a:moveTo>
                    <a:pt x="1371180" y="313410"/>
                  </a:moveTo>
                  <a:lnTo>
                    <a:pt x="1373661" y="326123"/>
                  </a:lnTo>
                  <a:lnTo>
                    <a:pt x="1389189" y="338810"/>
                  </a:lnTo>
                  <a:lnTo>
                    <a:pt x="1396453" y="351510"/>
                  </a:lnTo>
                  <a:lnTo>
                    <a:pt x="1397393" y="351510"/>
                  </a:lnTo>
                  <a:lnTo>
                    <a:pt x="1393977" y="338810"/>
                  </a:lnTo>
                  <a:lnTo>
                    <a:pt x="1384604" y="326110"/>
                  </a:lnTo>
                  <a:lnTo>
                    <a:pt x="1371180" y="313410"/>
                  </a:lnTo>
                  <a:close/>
                </a:path>
                <a:path w="1451610" h="3158490">
                  <a:moveTo>
                    <a:pt x="926338" y="313410"/>
                  </a:moveTo>
                  <a:lnTo>
                    <a:pt x="921270" y="313410"/>
                  </a:lnTo>
                  <a:lnTo>
                    <a:pt x="917295" y="326110"/>
                  </a:lnTo>
                  <a:lnTo>
                    <a:pt x="931125" y="338810"/>
                  </a:lnTo>
                  <a:lnTo>
                    <a:pt x="931729" y="339448"/>
                  </a:lnTo>
                  <a:lnTo>
                    <a:pt x="931811" y="338810"/>
                  </a:lnTo>
                  <a:lnTo>
                    <a:pt x="933780" y="338810"/>
                  </a:lnTo>
                  <a:lnTo>
                    <a:pt x="921753" y="326110"/>
                  </a:lnTo>
                  <a:lnTo>
                    <a:pt x="926338" y="313410"/>
                  </a:lnTo>
                  <a:close/>
                </a:path>
                <a:path w="1451610" h="3158490">
                  <a:moveTo>
                    <a:pt x="1126756" y="326110"/>
                  </a:moveTo>
                  <a:lnTo>
                    <a:pt x="1121029" y="326110"/>
                  </a:lnTo>
                  <a:lnTo>
                    <a:pt x="1134808" y="338810"/>
                  </a:lnTo>
                  <a:lnTo>
                    <a:pt x="1136980" y="338810"/>
                  </a:lnTo>
                  <a:lnTo>
                    <a:pt x="1126756" y="326110"/>
                  </a:lnTo>
                  <a:close/>
                </a:path>
                <a:path w="1451610" h="3158490">
                  <a:moveTo>
                    <a:pt x="1126756" y="326110"/>
                  </a:moveTo>
                  <a:lnTo>
                    <a:pt x="1136980" y="338810"/>
                  </a:lnTo>
                  <a:lnTo>
                    <a:pt x="1138618" y="338810"/>
                  </a:lnTo>
                  <a:lnTo>
                    <a:pt x="1139368" y="334153"/>
                  </a:lnTo>
                  <a:lnTo>
                    <a:pt x="1126756" y="326110"/>
                  </a:lnTo>
                  <a:close/>
                </a:path>
                <a:path w="1451610" h="3158490">
                  <a:moveTo>
                    <a:pt x="1139368" y="334153"/>
                  </a:moveTo>
                  <a:lnTo>
                    <a:pt x="1138618" y="338810"/>
                  </a:lnTo>
                  <a:lnTo>
                    <a:pt x="1146670" y="338810"/>
                  </a:lnTo>
                  <a:lnTo>
                    <a:pt x="1139368" y="334153"/>
                  </a:lnTo>
                  <a:close/>
                </a:path>
                <a:path w="1451610" h="3158490">
                  <a:moveTo>
                    <a:pt x="1188935" y="313410"/>
                  </a:moveTo>
                  <a:lnTo>
                    <a:pt x="1183894" y="313410"/>
                  </a:lnTo>
                  <a:lnTo>
                    <a:pt x="1179880" y="326110"/>
                  </a:lnTo>
                  <a:lnTo>
                    <a:pt x="1160373" y="326110"/>
                  </a:lnTo>
                  <a:lnTo>
                    <a:pt x="1146670" y="338810"/>
                  </a:lnTo>
                  <a:lnTo>
                    <a:pt x="1161122" y="338810"/>
                  </a:lnTo>
                  <a:lnTo>
                    <a:pt x="1183424" y="326110"/>
                  </a:lnTo>
                  <a:lnTo>
                    <a:pt x="1188935" y="313410"/>
                  </a:lnTo>
                  <a:close/>
                </a:path>
                <a:path w="1451610" h="3158490">
                  <a:moveTo>
                    <a:pt x="1334998" y="300710"/>
                  </a:moveTo>
                  <a:lnTo>
                    <a:pt x="1323187" y="300710"/>
                  </a:lnTo>
                  <a:lnTo>
                    <a:pt x="1333398" y="313410"/>
                  </a:lnTo>
                  <a:lnTo>
                    <a:pt x="1333284" y="338810"/>
                  </a:lnTo>
                  <a:lnTo>
                    <a:pt x="1334973" y="313410"/>
                  </a:lnTo>
                  <a:lnTo>
                    <a:pt x="1338808" y="313410"/>
                  </a:lnTo>
                  <a:lnTo>
                    <a:pt x="1334998" y="300710"/>
                  </a:lnTo>
                  <a:close/>
                </a:path>
                <a:path w="1451610" h="3158490">
                  <a:moveTo>
                    <a:pt x="1338808" y="313410"/>
                  </a:moveTo>
                  <a:lnTo>
                    <a:pt x="1334973" y="313410"/>
                  </a:lnTo>
                  <a:lnTo>
                    <a:pt x="1333284" y="338810"/>
                  </a:lnTo>
                  <a:lnTo>
                    <a:pt x="1338808" y="313410"/>
                  </a:lnTo>
                  <a:close/>
                </a:path>
                <a:path w="1451610" h="3158490">
                  <a:moveTo>
                    <a:pt x="1362760" y="313410"/>
                  </a:moveTo>
                  <a:lnTo>
                    <a:pt x="1350060" y="313410"/>
                  </a:lnTo>
                  <a:lnTo>
                    <a:pt x="1353720" y="326123"/>
                  </a:lnTo>
                  <a:lnTo>
                    <a:pt x="1367485" y="338810"/>
                  </a:lnTo>
                  <a:lnTo>
                    <a:pt x="1376121" y="338810"/>
                  </a:lnTo>
                  <a:lnTo>
                    <a:pt x="1356385" y="326110"/>
                  </a:lnTo>
                  <a:lnTo>
                    <a:pt x="1362760" y="313410"/>
                  </a:lnTo>
                  <a:close/>
                </a:path>
                <a:path w="1451610" h="3158490">
                  <a:moveTo>
                    <a:pt x="1373653" y="326123"/>
                  </a:moveTo>
                  <a:lnTo>
                    <a:pt x="1376121" y="338810"/>
                  </a:lnTo>
                  <a:lnTo>
                    <a:pt x="1382153" y="338810"/>
                  </a:lnTo>
                  <a:lnTo>
                    <a:pt x="1373653" y="326123"/>
                  </a:lnTo>
                  <a:close/>
                </a:path>
                <a:path w="1451610" h="3158490">
                  <a:moveTo>
                    <a:pt x="1142707" y="313410"/>
                  </a:moveTo>
                  <a:lnTo>
                    <a:pt x="1137348" y="313410"/>
                  </a:lnTo>
                  <a:lnTo>
                    <a:pt x="1133652" y="326110"/>
                  </a:lnTo>
                  <a:lnTo>
                    <a:pt x="1126756" y="326110"/>
                  </a:lnTo>
                  <a:lnTo>
                    <a:pt x="1139368" y="334153"/>
                  </a:lnTo>
                  <a:lnTo>
                    <a:pt x="1142707" y="313410"/>
                  </a:lnTo>
                  <a:close/>
                </a:path>
                <a:path w="1451610" h="3158490">
                  <a:moveTo>
                    <a:pt x="1292275" y="300710"/>
                  </a:moveTo>
                  <a:lnTo>
                    <a:pt x="1279588" y="300710"/>
                  </a:lnTo>
                  <a:lnTo>
                    <a:pt x="1272628" y="326110"/>
                  </a:lnTo>
                  <a:lnTo>
                    <a:pt x="1281061" y="313410"/>
                  </a:lnTo>
                  <a:lnTo>
                    <a:pt x="1290078" y="304447"/>
                  </a:lnTo>
                  <a:lnTo>
                    <a:pt x="1292275" y="300710"/>
                  </a:lnTo>
                  <a:close/>
                </a:path>
                <a:path w="1451610" h="3158490">
                  <a:moveTo>
                    <a:pt x="1290078" y="304447"/>
                  </a:moveTo>
                  <a:lnTo>
                    <a:pt x="1281061" y="313410"/>
                  </a:lnTo>
                  <a:lnTo>
                    <a:pt x="1272628" y="326110"/>
                  </a:lnTo>
                  <a:lnTo>
                    <a:pt x="1284808" y="313410"/>
                  </a:lnTo>
                  <a:lnTo>
                    <a:pt x="1290078" y="304447"/>
                  </a:lnTo>
                  <a:close/>
                </a:path>
                <a:path w="1451610" h="3158490">
                  <a:moveTo>
                    <a:pt x="969886" y="276181"/>
                  </a:moveTo>
                  <a:lnTo>
                    <a:pt x="958824" y="282723"/>
                  </a:lnTo>
                  <a:lnTo>
                    <a:pt x="958824" y="288010"/>
                  </a:lnTo>
                  <a:lnTo>
                    <a:pt x="949883" y="288010"/>
                  </a:lnTo>
                  <a:lnTo>
                    <a:pt x="938796" y="300710"/>
                  </a:lnTo>
                  <a:lnTo>
                    <a:pt x="933945" y="313410"/>
                  </a:lnTo>
                  <a:lnTo>
                    <a:pt x="939012" y="313410"/>
                  </a:lnTo>
                  <a:lnTo>
                    <a:pt x="942987" y="300710"/>
                  </a:lnTo>
                  <a:lnTo>
                    <a:pt x="964018" y="288010"/>
                  </a:lnTo>
                  <a:lnTo>
                    <a:pt x="958824" y="288010"/>
                  </a:lnTo>
                  <a:lnTo>
                    <a:pt x="958824" y="282723"/>
                  </a:lnTo>
                  <a:lnTo>
                    <a:pt x="968936" y="282723"/>
                  </a:lnTo>
                  <a:lnTo>
                    <a:pt x="969886" y="281701"/>
                  </a:lnTo>
                  <a:lnTo>
                    <a:pt x="969886" y="276181"/>
                  </a:lnTo>
                  <a:close/>
                </a:path>
                <a:path w="1451610" h="3158490">
                  <a:moveTo>
                    <a:pt x="1095743" y="275310"/>
                  </a:moveTo>
                  <a:lnTo>
                    <a:pt x="1080757" y="275310"/>
                  </a:lnTo>
                  <a:lnTo>
                    <a:pt x="1057910" y="288010"/>
                  </a:lnTo>
                  <a:lnTo>
                    <a:pt x="1035608" y="300710"/>
                  </a:lnTo>
                  <a:lnTo>
                    <a:pt x="1037501" y="313410"/>
                  </a:lnTo>
                  <a:lnTo>
                    <a:pt x="1038225" y="313410"/>
                  </a:lnTo>
                  <a:lnTo>
                    <a:pt x="1044552" y="306812"/>
                  </a:lnTo>
                  <a:lnTo>
                    <a:pt x="1039139" y="300710"/>
                  </a:lnTo>
                  <a:lnTo>
                    <a:pt x="1059522" y="288010"/>
                  </a:lnTo>
                  <a:lnTo>
                    <a:pt x="1084224" y="288010"/>
                  </a:lnTo>
                  <a:lnTo>
                    <a:pt x="1095743" y="275310"/>
                  </a:lnTo>
                  <a:close/>
                </a:path>
                <a:path w="1451610" h="3158490">
                  <a:moveTo>
                    <a:pt x="1044552" y="306812"/>
                  </a:moveTo>
                  <a:lnTo>
                    <a:pt x="1038225" y="313410"/>
                  </a:lnTo>
                  <a:lnTo>
                    <a:pt x="1050404" y="313410"/>
                  </a:lnTo>
                  <a:lnTo>
                    <a:pt x="1044552" y="306812"/>
                  </a:lnTo>
                  <a:close/>
                </a:path>
                <a:path w="1451610" h="3158490">
                  <a:moveTo>
                    <a:pt x="1098359" y="288010"/>
                  </a:moveTo>
                  <a:lnTo>
                    <a:pt x="1062355" y="288010"/>
                  </a:lnTo>
                  <a:lnTo>
                    <a:pt x="1050404" y="300710"/>
                  </a:lnTo>
                  <a:lnTo>
                    <a:pt x="1044552" y="306812"/>
                  </a:lnTo>
                  <a:lnTo>
                    <a:pt x="1050404" y="313410"/>
                  </a:lnTo>
                  <a:lnTo>
                    <a:pt x="1051267" y="313410"/>
                  </a:lnTo>
                  <a:lnTo>
                    <a:pt x="1053211" y="300710"/>
                  </a:lnTo>
                  <a:lnTo>
                    <a:pt x="1084884" y="300710"/>
                  </a:lnTo>
                  <a:lnTo>
                    <a:pt x="1098359" y="288010"/>
                  </a:lnTo>
                  <a:close/>
                </a:path>
                <a:path w="1451610" h="3158490">
                  <a:moveTo>
                    <a:pt x="1143723" y="288010"/>
                  </a:moveTo>
                  <a:lnTo>
                    <a:pt x="1121537" y="288010"/>
                  </a:lnTo>
                  <a:lnTo>
                    <a:pt x="1107846" y="300710"/>
                  </a:lnTo>
                  <a:lnTo>
                    <a:pt x="1154823" y="300710"/>
                  </a:lnTo>
                  <a:lnTo>
                    <a:pt x="1148448" y="313410"/>
                  </a:lnTo>
                  <a:lnTo>
                    <a:pt x="1153795" y="313410"/>
                  </a:lnTo>
                  <a:lnTo>
                    <a:pt x="1157490" y="300710"/>
                  </a:lnTo>
                  <a:lnTo>
                    <a:pt x="1143723" y="288010"/>
                  </a:lnTo>
                  <a:close/>
                </a:path>
                <a:path w="1451610" h="3158490">
                  <a:moveTo>
                    <a:pt x="1268488" y="300710"/>
                  </a:moveTo>
                  <a:lnTo>
                    <a:pt x="1220533" y="300710"/>
                  </a:lnTo>
                  <a:lnTo>
                    <a:pt x="1209433" y="313410"/>
                  </a:lnTo>
                  <a:lnTo>
                    <a:pt x="1256525" y="313410"/>
                  </a:lnTo>
                  <a:lnTo>
                    <a:pt x="1268488" y="300710"/>
                  </a:lnTo>
                  <a:close/>
                </a:path>
                <a:path w="1451610" h="3158490">
                  <a:moveTo>
                    <a:pt x="1307973" y="300710"/>
                  </a:moveTo>
                  <a:lnTo>
                    <a:pt x="1293837" y="300710"/>
                  </a:lnTo>
                  <a:lnTo>
                    <a:pt x="1290078" y="304447"/>
                  </a:lnTo>
                  <a:lnTo>
                    <a:pt x="1284808" y="313410"/>
                  </a:lnTo>
                  <a:lnTo>
                    <a:pt x="1296720" y="313410"/>
                  </a:lnTo>
                  <a:lnTo>
                    <a:pt x="1307973" y="300710"/>
                  </a:lnTo>
                  <a:close/>
                </a:path>
                <a:path w="1451610" h="3158490">
                  <a:moveTo>
                    <a:pt x="1320012" y="300710"/>
                  </a:moveTo>
                  <a:lnTo>
                    <a:pt x="1307973" y="300710"/>
                  </a:lnTo>
                  <a:lnTo>
                    <a:pt x="1307693" y="313410"/>
                  </a:lnTo>
                  <a:lnTo>
                    <a:pt x="1309876" y="311621"/>
                  </a:lnTo>
                  <a:lnTo>
                    <a:pt x="1320012" y="300710"/>
                  </a:lnTo>
                  <a:close/>
                </a:path>
                <a:path w="1451610" h="3158490">
                  <a:moveTo>
                    <a:pt x="1312775" y="309245"/>
                  </a:moveTo>
                  <a:lnTo>
                    <a:pt x="1309876" y="311621"/>
                  </a:lnTo>
                  <a:lnTo>
                    <a:pt x="1308214" y="313410"/>
                  </a:lnTo>
                  <a:lnTo>
                    <a:pt x="1312775" y="309245"/>
                  </a:lnTo>
                  <a:close/>
                </a:path>
                <a:path w="1451610" h="3158490">
                  <a:moveTo>
                    <a:pt x="1323187" y="300710"/>
                  </a:moveTo>
                  <a:lnTo>
                    <a:pt x="1322120" y="300710"/>
                  </a:lnTo>
                  <a:lnTo>
                    <a:pt x="1312775" y="309245"/>
                  </a:lnTo>
                  <a:lnTo>
                    <a:pt x="1323187" y="300710"/>
                  </a:lnTo>
                  <a:close/>
                </a:path>
                <a:path w="1451610" h="3158490">
                  <a:moveTo>
                    <a:pt x="1098359" y="288010"/>
                  </a:moveTo>
                  <a:lnTo>
                    <a:pt x="1084884" y="300710"/>
                  </a:lnTo>
                  <a:lnTo>
                    <a:pt x="1086396" y="300710"/>
                  </a:lnTo>
                  <a:lnTo>
                    <a:pt x="1098359" y="288010"/>
                  </a:lnTo>
                  <a:close/>
                </a:path>
                <a:path w="1451610" h="3158490">
                  <a:moveTo>
                    <a:pt x="1101699" y="288010"/>
                  </a:moveTo>
                  <a:lnTo>
                    <a:pt x="1098359" y="288010"/>
                  </a:lnTo>
                  <a:lnTo>
                    <a:pt x="1086396" y="300710"/>
                  </a:lnTo>
                  <a:lnTo>
                    <a:pt x="1096632" y="300710"/>
                  </a:lnTo>
                  <a:lnTo>
                    <a:pt x="1101699" y="288010"/>
                  </a:lnTo>
                  <a:close/>
                </a:path>
                <a:path w="1451610" h="3158490">
                  <a:moveTo>
                    <a:pt x="969886" y="281701"/>
                  </a:moveTo>
                  <a:lnTo>
                    <a:pt x="964018" y="288010"/>
                  </a:lnTo>
                  <a:lnTo>
                    <a:pt x="969886" y="288010"/>
                  </a:lnTo>
                  <a:lnTo>
                    <a:pt x="969886" y="281701"/>
                  </a:lnTo>
                  <a:close/>
                </a:path>
                <a:path w="1451610" h="3158490">
                  <a:moveTo>
                    <a:pt x="969886" y="275310"/>
                  </a:moveTo>
                  <a:lnTo>
                    <a:pt x="958824" y="275310"/>
                  </a:lnTo>
                  <a:lnTo>
                    <a:pt x="958824" y="282723"/>
                  </a:lnTo>
                  <a:lnTo>
                    <a:pt x="969886" y="276181"/>
                  </a:lnTo>
                  <a:lnTo>
                    <a:pt x="969886" y="275310"/>
                  </a:lnTo>
                  <a:close/>
                </a:path>
                <a:path w="1451610" h="3158490">
                  <a:moveTo>
                    <a:pt x="985075" y="262610"/>
                  </a:moveTo>
                  <a:lnTo>
                    <a:pt x="981125" y="262610"/>
                  </a:lnTo>
                  <a:lnTo>
                    <a:pt x="971359" y="275310"/>
                  </a:lnTo>
                  <a:lnTo>
                    <a:pt x="969886" y="276181"/>
                  </a:lnTo>
                  <a:lnTo>
                    <a:pt x="969886" y="281701"/>
                  </a:lnTo>
                  <a:lnTo>
                    <a:pt x="975829" y="275310"/>
                  </a:lnTo>
                  <a:lnTo>
                    <a:pt x="985075" y="262610"/>
                  </a:lnTo>
                  <a:close/>
                </a:path>
                <a:path w="1451610" h="3158490">
                  <a:moveTo>
                    <a:pt x="1095311" y="249910"/>
                  </a:moveTo>
                  <a:lnTo>
                    <a:pt x="1055903" y="249910"/>
                  </a:lnTo>
                  <a:lnTo>
                    <a:pt x="1071613" y="262610"/>
                  </a:lnTo>
                  <a:lnTo>
                    <a:pt x="1093800" y="262610"/>
                  </a:lnTo>
                  <a:lnTo>
                    <a:pt x="1081836" y="275310"/>
                  </a:lnTo>
                  <a:lnTo>
                    <a:pt x="1094663" y="275310"/>
                  </a:lnTo>
                  <a:lnTo>
                    <a:pt x="1106119" y="262610"/>
                  </a:lnTo>
                  <a:lnTo>
                    <a:pt x="1095311" y="249910"/>
                  </a:lnTo>
                  <a:close/>
                </a:path>
                <a:path w="1451610" h="3158490">
                  <a:moveTo>
                    <a:pt x="1030427" y="249910"/>
                  </a:moveTo>
                  <a:lnTo>
                    <a:pt x="1003096" y="249910"/>
                  </a:lnTo>
                  <a:lnTo>
                    <a:pt x="991997" y="262610"/>
                  </a:lnTo>
                  <a:lnTo>
                    <a:pt x="1006970" y="262610"/>
                  </a:lnTo>
                  <a:lnTo>
                    <a:pt x="1030427" y="249910"/>
                  </a:lnTo>
                  <a:close/>
                </a:path>
                <a:path w="1451610" h="3158490">
                  <a:moveTo>
                    <a:pt x="720824" y="153619"/>
                  </a:moveTo>
                  <a:lnTo>
                    <a:pt x="713613" y="153619"/>
                  </a:lnTo>
                  <a:lnTo>
                    <a:pt x="735050" y="161048"/>
                  </a:lnTo>
                  <a:lnTo>
                    <a:pt x="759091" y="161048"/>
                  </a:lnTo>
                  <a:lnTo>
                    <a:pt x="780415" y="168224"/>
                  </a:lnTo>
                  <a:lnTo>
                    <a:pt x="792378" y="173850"/>
                  </a:lnTo>
                  <a:lnTo>
                    <a:pt x="816419" y="173850"/>
                  </a:lnTo>
                  <a:lnTo>
                    <a:pt x="827963" y="171983"/>
                  </a:lnTo>
                  <a:lnTo>
                    <a:pt x="851667" y="171983"/>
                  </a:lnTo>
                  <a:lnTo>
                    <a:pt x="863030" y="168376"/>
                  </a:lnTo>
                  <a:lnTo>
                    <a:pt x="815962" y="168376"/>
                  </a:lnTo>
                  <a:lnTo>
                    <a:pt x="792378" y="168338"/>
                  </a:lnTo>
                  <a:lnTo>
                    <a:pt x="771055" y="159334"/>
                  </a:lnTo>
                  <a:lnTo>
                    <a:pt x="759955" y="155663"/>
                  </a:lnTo>
                  <a:lnTo>
                    <a:pt x="746150" y="155524"/>
                  </a:lnTo>
                  <a:lnTo>
                    <a:pt x="723950" y="155524"/>
                  </a:lnTo>
                  <a:lnTo>
                    <a:pt x="720824" y="153619"/>
                  </a:lnTo>
                  <a:close/>
                </a:path>
                <a:path w="1451610" h="3158490">
                  <a:moveTo>
                    <a:pt x="851667" y="171983"/>
                  </a:moveTo>
                  <a:lnTo>
                    <a:pt x="827963" y="171983"/>
                  </a:lnTo>
                  <a:lnTo>
                    <a:pt x="851547" y="172021"/>
                  </a:lnTo>
                  <a:close/>
                </a:path>
                <a:path w="1451610" h="3158490">
                  <a:moveTo>
                    <a:pt x="838606" y="166509"/>
                  </a:moveTo>
                  <a:lnTo>
                    <a:pt x="827506" y="166509"/>
                  </a:lnTo>
                  <a:lnTo>
                    <a:pt x="815962" y="168376"/>
                  </a:lnTo>
                  <a:lnTo>
                    <a:pt x="863030" y="168376"/>
                  </a:lnTo>
                  <a:lnTo>
                    <a:pt x="868284" y="166649"/>
                  </a:lnTo>
                  <a:lnTo>
                    <a:pt x="850684" y="166649"/>
                  </a:lnTo>
                  <a:lnTo>
                    <a:pt x="838606" y="166509"/>
                  </a:lnTo>
                  <a:close/>
                </a:path>
                <a:path w="1451610" h="3158490">
                  <a:moveTo>
                    <a:pt x="848715" y="130048"/>
                  </a:moveTo>
                  <a:lnTo>
                    <a:pt x="857427" y="142290"/>
                  </a:lnTo>
                  <a:lnTo>
                    <a:pt x="868527" y="149618"/>
                  </a:lnTo>
                  <a:lnTo>
                    <a:pt x="871067" y="162623"/>
                  </a:lnTo>
                  <a:lnTo>
                    <a:pt x="850684" y="166649"/>
                  </a:lnTo>
                  <a:lnTo>
                    <a:pt x="868284" y="166649"/>
                  </a:lnTo>
                  <a:lnTo>
                    <a:pt x="874598" y="164566"/>
                  </a:lnTo>
                  <a:lnTo>
                    <a:pt x="872718" y="146634"/>
                  </a:lnTo>
                  <a:lnTo>
                    <a:pt x="860463" y="137693"/>
                  </a:lnTo>
                  <a:lnTo>
                    <a:pt x="849376" y="130365"/>
                  </a:lnTo>
                  <a:lnTo>
                    <a:pt x="850958" y="130365"/>
                  </a:lnTo>
                  <a:lnTo>
                    <a:pt x="848715" y="130048"/>
                  </a:lnTo>
                  <a:close/>
                </a:path>
                <a:path w="1451610" h="3158490">
                  <a:moveTo>
                    <a:pt x="672020" y="122478"/>
                  </a:moveTo>
                  <a:lnTo>
                    <a:pt x="654545" y="122478"/>
                  </a:lnTo>
                  <a:lnTo>
                    <a:pt x="665873" y="126174"/>
                  </a:lnTo>
                  <a:lnTo>
                    <a:pt x="677278" y="128079"/>
                  </a:lnTo>
                  <a:lnTo>
                    <a:pt x="674966" y="139992"/>
                  </a:lnTo>
                  <a:lnTo>
                    <a:pt x="686879" y="152933"/>
                  </a:lnTo>
                  <a:lnTo>
                    <a:pt x="699046" y="157251"/>
                  </a:lnTo>
                  <a:lnTo>
                    <a:pt x="713613" y="153619"/>
                  </a:lnTo>
                  <a:lnTo>
                    <a:pt x="720824" y="153619"/>
                  </a:lnTo>
                  <a:lnTo>
                    <a:pt x="718115" y="151968"/>
                  </a:lnTo>
                  <a:lnTo>
                    <a:pt x="699160" y="151968"/>
                  </a:lnTo>
                  <a:lnTo>
                    <a:pt x="679665" y="138036"/>
                  </a:lnTo>
                  <a:lnTo>
                    <a:pt x="680478" y="125349"/>
                  </a:lnTo>
                  <a:lnTo>
                    <a:pt x="672020" y="122478"/>
                  </a:lnTo>
                  <a:close/>
                </a:path>
                <a:path w="1451610" h="3158490">
                  <a:moveTo>
                    <a:pt x="712114" y="148310"/>
                  </a:moveTo>
                  <a:lnTo>
                    <a:pt x="699160" y="151968"/>
                  </a:lnTo>
                  <a:lnTo>
                    <a:pt x="718115" y="151968"/>
                  </a:lnTo>
                  <a:lnTo>
                    <a:pt x="712114" y="148310"/>
                  </a:lnTo>
                  <a:close/>
                </a:path>
                <a:path w="1451610" h="3158490">
                  <a:moveTo>
                    <a:pt x="850958" y="130365"/>
                  </a:moveTo>
                  <a:lnTo>
                    <a:pt x="849376" y="130365"/>
                  </a:lnTo>
                  <a:lnTo>
                    <a:pt x="870902" y="135293"/>
                  </a:lnTo>
                  <a:lnTo>
                    <a:pt x="871223" y="132676"/>
                  </a:lnTo>
                  <a:lnTo>
                    <a:pt x="867283" y="132676"/>
                  </a:lnTo>
                  <a:lnTo>
                    <a:pt x="850958" y="130365"/>
                  </a:lnTo>
                  <a:close/>
                </a:path>
                <a:path w="1451610" h="3158490">
                  <a:moveTo>
                    <a:pt x="862122" y="82257"/>
                  </a:moveTo>
                  <a:lnTo>
                    <a:pt x="848601" y="82257"/>
                  </a:lnTo>
                  <a:lnTo>
                    <a:pt x="868527" y="92887"/>
                  </a:lnTo>
                  <a:lnTo>
                    <a:pt x="867386" y="104190"/>
                  </a:lnTo>
                  <a:lnTo>
                    <a:pt x="867283" y="132676"/>
                  </a:lnTo>
                  <a:lnTo>
                    <a:pt x="871223" y="132676"/>
                  </a:lnTo>
                  <a:lnTo>
                    <a:pt x="872679" y="120802"/>
                  </a:lnTo>
                  <a:lnTo>
                    <a:pt x="872794" y="90589"/>
                  </a:lnTo>
                  <a:lnTo>
                    <a:pt x="862122" y="82257"/>
                  </a:lnTo>
                  <a:close/>
                </a:path>
                <a:path w="1451610" h="3158490">
                  <a:moveTo>
                    <a:pt x="628357" y="117106"/>
                  </a:moveTo>
                  <a:lnTo>
                    <a:pt x="627646" y="121500"/>
                  </a:lnTo>
                  <a:lnTo>
                    <a:pt x="641718" y="126149"/>
                  </a:lnTo>
                  <a:lnTo>
                    <a:pt x="654545" y="122478"/>
                  </a:lnTo>
                  <a:lnTo>
                    <a:pt x="672020" y="122478"/>
                  </a:lnTo>
                  <a:lnTo>
                    <a:pt x="667379" y="120904"/>
                  </a:lnTo>
                  <a:lnTo>
                    <a:pt x="641718" y="120904"/>
                  </a:lnTo>
                  <a:lnTo>
                    <a:pt x="649154" y="117563"/>
                  </a:lnTo>
                  <a:lnTo>
                    <a:pt x="641070" y="117563"/>
                  </a:lnTo>
                  <a:lnTo>
                    <a:pt x="628357" y="117106"/>
                  </a:lnTo>
                  <a:close/>
                </a:path>
                <a:path w="1451610" h="3158490">
                  <a:moveTo>
                    <a:pt x="654431" y="117208"/>
                  </a:moveTo>
                  <a:lnTo>
                    <a:pt x="641718" y="120904"/>
                  </a:lnTo>
                  <a:lnTo>
                    <a:pt x="667379" y="120904"/>
                  </a:lnTo>
                  <a:lnTo>
                    <a:pt x="667080" y="120802"/>
                  </a:lnTo>
                  <a:lnTo>
                    <a:pt x="654431" y="117208"/>
                  </a:lnTo>
                  <a:close/>
                </a:path>
                <a:path w="1451610" h="3158490">
                  <a:moveTo>
                    <a:pt x="697860" y="80392"/>
                  </a:moveTo>
                  <a:lnTo>
                    <a:pt x="690994" y="84620"/>
                  </a:lnTo>
                  <a:lnTo>
                    <a:pt x="679475" y="95948"/>
                  </a:lnTo>
                  <a:lnTo>
                    <a:pt x="691654" y="104190"/>
                  </a:lnTo>
                  <a:lnTo>
                    <a:pt x="663020" y="104190"/>
                  </a:lnTo>
                  <a:lnTo>
                    <a:pt x="652322" y="110147"/>
                  </a:lnTo>
                  <a:lnTo>
                    <a:pt x="641070" y="117563"/>
                  </a:lnTo>
                  <a:lnTo>
                    <a:pt x="649154" y="117563"/>
                  </a:lnTo>
                  <a:lnTo>
                    <a:pt x="655205" y="114846"/>
                  </a:lnTo>
                  <a:lnTo>
                    <a:pt x="667981" y="107632"/>
                  </a:lnTo>
                  <a:lnTo>
                    <a:pt x="682078" y="104241"/>
                  </a:lnTo>
                  <a:lnTo>
                    <a:pt x="695667" y="104241"/>
                  </a:lnTo>
                  <a:lnTo>
                    <a:pt x="691654" y="104190"/>
                  </a:lnTo>
                  <a:lnTo>
                    <a:pt x="665962" y="102552"/>
                  </a:lnTo>
                  <a:lnTo>
                    <a:pt x="695935" y="102552"/>
                  </a:lnTo>
                  <a:lnTo>
                    <a:pt x="696353" y="99923"/>
                  </a:lnTo>
                  <a:lnTo>
                    <a:pt x="682282" y="95288"/>
                  </a:lnTo>
                  <a:lnTo>
                    <a:pt x="694461" y="88887"/>
                  </a:lnTo>
                  <a:lnTo>
                    <a:pt x="716559" y="82359"/>
                  </a:lnTo>
                  <a:lnTo>
                    <a:pt x="749846" y="82359"/>
                  </a:lnTo>
                  <a:lnTo>
                    <a:pt x="762985" y="80530"/>
                  </a:lnTo>
                  <a:lnTo>
                    <a:pt x="709155" y="80530"/>
                  </a:lnTo>
                  <a:lnTo>
                    <a:pt x="697860" y="80392"/>
                  </a:lnTo>
                  <a:close/>
                </a:path>
                <a:path w="1451610" h="3158490">
                  <a:moveTo>
                    <a:pt x="695667" y="104241"/>
                  </a:moveTo>
                  <a:lnTo>
                    <a:pt x="682078" y="104241"/>
                  </a:lnTo>
                  <a:lnTo>
                    <a:pt x="695655" y="104317"/>
                  </a:lnTo>
                  <a:close/>
                </a:path>
                <a:path w="1451610" h="3158490">
                  <a:moveTo>
                    <a:pt x="802064" y="76733"/>
                  </a:moveTo>
                  <a:lnTo>
                    <a:pt x="785837" y="76733"/>
                  </a:lnTo>
                  <a:lnTo>
                    <a:pt x="788670" y="76873"/>
                  </a:lnTo>
                  <a:lnTo>
                    <a:pt x="792378" y="76873"/>
                  </a:lnTo>
                  <a:lnTo>
                    <a:pt x="804240" y="82143"/>
                  </a:lnTo>
                  <a:lnTo>
                    <a:pt x="798944" y="93573"/>
                  </a:lnTo>
                  <a:lnTo>
                    <a:pt x="812711" y="97002"/>
                  </a:lnTo>
                  <a:lnTo>
                    <a:pt x="824674" y="93205"/>
                  </a:lnTo>
                  <a:lnTo>
                    <a:pt x="827313" y="91490"/>
                  </a:lnTo>
                  <a:lnTo>
                    <a:pt x="801624" y="91490"/>
                  </a:lnTo>
                  <a:lnTo>
                    <a:pt x="807919" y="80429"/>
                  </a:lnTo>
                  <a:lnTo>
                    <a:pt x="807935" y="80251"/>
                  </a:lnTo>
                  <a:lnTo>
                    <a:pt x="802064" y="76733"/>
                  </a:lnTo>
                  <a:close/>
                </a:path>
                <a:path w="1451610" h="3158490">
                  <a:moveTo>
                    <a:pt x="848715" y="76987"/>
                  </a:moveTo>
                  <a:lnTo>
                    <a:pt x="834161" y="80619"/>
                  </a:lnTo>
                  <a:lnTo>
                    <a:pt x="822286" y="88277"/>
                  </a:lnTo>
                  <a:lnTo>
                    <a:pt x="801624" y="91490"/>
                  </a:lnTo>
                  <a:lnTo>
                    <a:pt x="827313" y="91490"/>
                  </a:lnTo>
                  <a:lnTo>
                    <a:pt x="836422" y="85572"/>
                  </a:lnTo>
                  <a:lnTo>
                    <a:pt x="848601" y="82257"/>
                  </a:lnTo>
                  <a:lnTo>
                    <a:pt x="862122" y="82257"/>
                  </a:lnTo>
                  <a:lnTo>
                    <a:pt x="860463" y="80962"/>
                  </a:lnTo>
                  <a:lnTo>
                    <a:pt x="848715" y="76987"/>
                  </a:lnTo>
                  <a:close/>
                </a:path>
                <a:path w="1451610" h="3158490">
                  <a:moveTo>
                    <a:pt x="628659" y="75161"/>
                  </a:moveTo>
                  <a:lnTo>
                    <a:pt x="632155" y="76314"/>
                  </a:lnTo>
                  <a:lnTo>
                    <a:pt x="630536" y="81218"/>
                  </a:lnTo>
                  <a:lnTo>
                    <a:pt x="649122" y="85890"/>
                  </a:lnTo>
                  <a:lnTo>
                    <a:pt x="662927" y="86029"/>
                  </a:lnTo>
                  <a:lnTo>
                    <a:pt x="674027" y="86029"/>
                  </a:lnTo>
                  <a:lnTo>
                    <a:pt x="685181" y="80797"/>
                  </a:lnTo>
                  <a:lnTo>
                    <a:pt x="672795" y="80797"/>
                  </a:lnTo>
                  <a:lnTo>
                    <a:pt x="649986" y="80505"/>
                  </a:lnTo>
                  <a:lnTo>
                    <a:pt x="628659" y="75161"/>
                  </a:lnTo>
                  <a:close/>
                </a:path>
                <a:path w="1451610" h="3158490">
                  <a:moveTo>
                    <a:pt x="627335" y="80526"/>
                  </a:moveTo>
                  <a:lnTo>
                    <a:pt x="630428" y="81546"/>
                  </a:lnTo>
                  <a:lnTo>
                    <a:pt x="630536" y="81218"/>
                  </a:lnTo>
                  <a:lnTo>
                    <a:pt x="627799" y="80530"/>
                  </a:lnTo>
                  <a:lnTo>
                    <a:pt x="627335" y="80526"/>
                  </a:lnTo>
                  <a:close/>
                </a:path>
                <a:path w="1451610" h="3158490">
                  <a:moveTo>
                    <a:pt x="614988" y="76113"/>
                  </a:moveTo>
                  <a:lnTo>
                    <a:pt x="615950" y="76771"/>
                  </a:lnTo>
                  <a:lnTo>
                    <a:pt x="627335" y="80526"/>
                  </a:lnTo>
                  <a:lnTo>
                    <a:pt x="627799" y="80530"/>
                  </a:lnTo>
                  <a:lnTo>
                    <a:pt x="630536" y="81218"/>
                  </a:lnTo>
                  <a:lnTo>
                    <a:pt x="631970" y="76873"/>
                  </a:lnTo>
                  <a:lnTo>
                    <a:pt x="616699" y="76873"/>
                  </a:lnTo>
                  <a:lnTo>
                    <a:pt x="614988" y="76113"/>
                  </a:lnTo>
                  <a:close/>
                </a:path>
                <a:path w="1451610" h="3158490">
                  <a:moveTo>
                    <a:pt x="696214" y="75018"/>
                  </a:moveTo>
                  <a:lnTo>
                    <a:pt x="685114" y="75018"/>
                  </a:lnTo>
                  <a:lnTo>
                    <a:pt x="672795" y="80797"/>
                  </a:lnTo>
                  <a:lnTo>
                    <a:pt x="685181" y="80797"/>
                  </a:lnTo>
                  <a:lnTo>
                    <a:pt x="686346" y="80251"/>
                  </a:lnTo>
                  <a:lnTo>
                    <a:pt x="698090" y="80251"/>
                  </a:lnTo>
                  <a:lnTo>
                    <a:pt x="703618" y="76847"/>
                  </a:lnTo>
                  <a:lnTo>
                    <a:pt x="720758" y="76847"/>
                  </a:lnTo>
                  <a:lnTo>
                    <a:pt x="721118" y="76733"/>
                  </a:lnTo>
                  <a:lnTo>
                    <a:pt x="751373" y="76733"/>
                  </a:lnTo>
                  <a:lnTo>
                    <a:pt x="771546" y="75266"/>
                  </a:lnTo>
                  <a:lnTo>
                    <a:pt x="771884" y="75158"/>
                  </a:lnTo>
                  <a:lnTo>
                    <a:pt x="708291" y="75158"/>
                  </a:lnTo>
                  <a:lnTo>
                    <a:pt x="696214" y="75018"/>
                  </a:lnTo>
                  <a:close/>
                </a:path>
                <a:path w="1451610" h="3158490">
                  <a:moveTo>
                    <a:pt x="720758" y="76847"/>
                  </a:moveTo>
                  <a:lnTo>
                    <a:pt x="703618" y="76847"/>
                  </a:lnTo>
                  <a:lnTo>
                    <a:pt x="697860" y="80392"/>
                  </a:lnTo>
                  <a:lnTo>
                    <a:pt x="709155" y="80530"/>
                  </a:lnTo>
                  <a:lnTo>
                    <a:pt x="720758" y="76847"/>
                  </a:lnTo>
                  <a:close/>
                </a:path>
                <a:path w="1451610" h="3158490">
                  <a:moveTo>
                    <a:pt x="727646" y="76847"/>
                  </a:moveTo>
                  <a:lnTo>
                    <a:pt x="720758" y="76847"/>
                  </a:lnTo>
                  <a:lnTo>
                    <a:pt x="709155" y="80530"/>
                  </a:lnTo>
                  <a:lnTo>
                    <a:pt x="763014" y="80526"/>
                  </a:lnTo>
                  <a:lnTo>
                    <a:pt x="784998" y="76873"/>
                  </a:lnTo>
                  <a:lnTo>
                    <a:pt x="742442" y="76873"/>
                  </a:lnTo>
                  <a:lnTo>
                    <a:pt x="727646" y="76847"/>
                  </a:lnTo>
                  <a:close/>
                </a:path>
                <a:path w="1451610" h="3158490">
                  <a:moveTo>
                    <a:pt x="603758" y="71361"/>
                  </a:moveTo>
                  <a:lnTo>
                    <a:pt x="615950" y="80429"/>
                  </a:lnTo>
                  <a:lnTo>
                    <a:pt x="627335" y="80526"/>
                  </a:lnTo>
                  <a:lnTo>
                    <a:pt x="615950" y="76771"/>
                  </a:lnTo>
                  <a:lnTo>
                    <a:pt x="614988" y="76113"/>
                  </a:lnTo>
                  <a:lnTo>
                    <a:pt x="604507" y="71462"/>
                  </a:lnTo>
                  <a:lnTo>
                    <a:pt x="608187" y="71462"/>
                  </a:lnTo>
                  <a:lnTo>
                    <a:pt x="603758" y="71361"/>
                  </a:lnTo>
                  <a:close/>
                </a:path>
                <a:path w="1451610" h="3158490">
                  <a:moveTo>
                    <a:pt x="698090" y="80251"/>
                  </a:moveTo>
                  <a:lnTo>
                    <a:pt x="686346" y="80251"/>
                  </a:lnTo>
                  <a:lnTo>
                    <a:pt x="697860" y="80392"/>
                  </a:lnTo>
                  <a:lnTo>
                    <a:pt x="698090" y="80251"/>
                  </a:lnTo>
                  <a:close/>
                </a:path>
                <a:path w="1451610" h="3158490">
                  <a:moveTo>
                    <a:pt x="610923" y="73334"/>
                  </a:moveTo>
                  <a:lnTo>
                    <a:pt x="614988" y="76113"/>
                  </a:lnTo>
                  <a:lnTo>
                    <a:pt x="616699" y="76873"/>
                  </a:lnTo>
                  <a:lnTo>
                    <a:pt x="628649" y="75158"/>
                  </a:lnTo>
                  <a:lnTo>
                    <a:pt x="628243" y="75057"/>
                  </a:lnTo>
                  <a:lnTo>
                    <a:pt x="616699" y="75018"/>
                  </a:lnTo>
                  <a:lnTo>
                    <a:pt x="610923" y="73334"/>
                  </a:lnTo>
                  <a:close/>
                </a:path>
                <a:path w="1451610" h="3158490">
                  <a:moveTo>
                    <a:pt x="628654" y="75159"/>
                  </a:moveTo>
                  <a:lnTo>
                    <a:pt x="616699" y="76873"/>
                  </a:lnTo>
                  <a:lnTo>
                    <a:pt x="631970" y="76873"/>
                  </a:lnTo>
                  <a:lnTo>
                    <a:pt x="632155" y="76314"/>
                  </a:lnTo>
                  <a:lnTo>
                    <a:pt x="628654" y="75159"/>
                  </a:lnTo>
                  <a:close/>
                </a:path>
                <a:path w="1451610" h="3158490">
                  <a:moveTo>
                    <a:pt x="740926" y="76863"/>
                  </a:moveTo>
                  <a:lnTo>
                    <a:pt x="742442" y="76873"/>
                  </a:lnTo>
                  <a:lnTo>
                    <a:pt x="749452" y="76873"/>
                  </a:lnTo>
                  <a:lnTo>
                    <a:pt x="740926" y="76863"/>
                  </a:lnTo>
                  <a:close/>
                </a:path>
                <a:path w="1451610" h="3158490">
                  <a:moveTo>
                    <a:pt x="751373" y="76733"/>
                  </a:moveTo>
                  <a:lnTo>
                    <a:pt x="721118" y="76733"/>
                  </a:lnTo>
                  <a:lnTo>
                    <a:pt x="749452" y="76873"/>
                  </a:lnTo>
                  <a:lnTo>
                    <a:pt x="751373" y="76733"/>
                  </a:lnTo>
                  <a:close/>
                </a:path>
                <a:path w="1451610" h="3158490">
                  <a:moveTo>
                    <a:pt x="771546" y="75266"/>
                  </a:moveTo>
                  <a:lnTo>
                    <a:pt x="749452" y="76873"/>
                  </a:lnTo>
                  <a:lnTo>
                    <a:pt x="766483" y="76873"/>
                  </a:lnTo>
                  <a:lnTo>
                    <a:pt x="771546" y="75266"/>
                  </a:lnTo>
                  <a:close/>
                </a:path>
                <a:path w="1451610" h="3158490">
                  <a:moveTo>
                    <a:pt x="788670" y="71361"/>
                  </a:moveTo>
                  <a:lnTo>
                    <a:pt x="784974" y="71361"/>
                  </a:lnTo>
                  <a:lnTo>
                    <a:pt x="772988" y="75161"/>
                  </a:lnTo>
                  <a:lnTo>
                    <a:pt x="771546" y="75266"/>
                  </a:lnTo>
                  <a:lnTo>
                    <a:pt x="766483" y="76873"/>
                  </a:lnTo>
                  <a:lnTo>
                    <a:pt x="785057" y="76863"/>
                  </a:lnTo>
                  <a:lnTo>
                    <a:pt x="785837" y="76733"/>
                  </a:lnTo>
                  <a:lnTo>
                    <a:pt x="802064" y="76733"/>
                  </a:lnTo>
                  <a:lnTo>
                    <a:pt x="793457" y="71577"/>
                  </a:lnTo>
                  <a:lnTo>
                    <a:pt x="788670" y="71361"/>
                  </a:lnTo>
                  <a:close/>
                </a:path>
                <a:path w="1451610" h="3158490">
                  <a:moveTo>
                    <a:pt x="604507" y="71462"/>
                  </a:moveTo>
                  <a:lnTo>
                    <a:pt x="614988" y="76113"/>
                  </a:lnTo>
                  <a:lnTo>
                    <a:pt x="610923" y="73334"/>
                  </a:lnTo>
                  <a:lnTo>
                    <a:pt x="604507" y="71462"/>
                  </a:lnTo>
                  <a:close/>
                </a:path>
                <a:path w="1451610" h="3158490">
                  <a:moveTo>
                    <a:pt x="608102" y="71405"/>
                  </a:moveTo>
                  <a:lnTo>
                    <a:pt x="610923" y="73334"/>
                  </a:lnTo>
                  <a:lnTo>
                    <a:pt x="616699" y="75018"/>
                  </a:lnTo>
                  <a:lnTo>
                    <a:pt x="628243" y="75057"/>
                  </a:lnTo>
                  <a:lnTo>
                    <a:pt x="628654" y="75159"/>
                  </a:lnTo>
                  <a:lnTo>
                    <a:pt x="617562" y="71501"/>
                  </a:lnTo>
                  <a:lnTo>
                    <a:pt x="608102" y="71405"/>
                  </a:lnTo>
                  <a:close/>
                </a:path>
                <a:path w="1451610" h="3158490">
                  <a:moveTo>
                    <a:pt x="742442" y="71361"/>
                  </a:moveTo>
                  <a:lnTo>
                    <a:pt x="720255" y="71361"/>
                  </a:lnTo>
                  <a:lnTo>
                    <a:pt x="708291" y="75158"/>
                  </a:lnTo>
                  <a:lnTo>
                    <a:pt x="771884" y="75158"/>
                  </a:lnTo>
                  <a:lnTo>
                    <a:pt x="778446" y="73075"/>
                  </a:lnTo>
                  <a:lnTo>
                    <a:pt x="783225" y="71501"/>
                  </a:lnTo>
                  <a:lnTo>
                    <a:pt x="765619" y="71501"/>
                  </a:lnTo>
                  <a:lnTo>
                    <a:pt x="742442" y="71361"/>
                  </a:lnTo>
                  <a:close/>
                </a:path>
                <a:path w="1451610" h="3158490">
                  <a:moveTo>
                    <a:pt x="628662" y="64173"/>
                  </a:moveTo>
                  <a:lnTo>
                    <a:pt x="639749" y="67843"/>
                  </a:lnTo>
                  <a:lnTo>
                    <a:pt x="627799" y="69557"/>
                  </a:lnTo>
                  <a:lnTo>
                    <a:pt x="641515" y="74231"/>
                  </a:lnTo>
                  <a:lnTo>
                    <a:pt x="643242" y="68986"/>
                  </a:lnTo>
                  <a:lnTo>
                    <a:pt x="628662" y="64173"/>
                  </a:lnTo>
                  <a:close/>
                </a:path>
                <a:path w="1451610" h="3158490">
                  <a:moveTo>
                    <a:pt x="608187" y="71462"/>
                  </a:moveTo>
                  <a:lnTo>
                    <a:pt x="604507" y="71462"/>
                  </a:lnTo>
                  <a:lnTo>
                    <a:pt x="610923" y="73334"/>
                  </a:lnTo>
                  <a:lnTo>
                    <a:pt x="608187" y="71462"/>
                  </a:lnTo>
                  <a:close/>
                </a:path>
                <a:path w="1451610" h="3158490">
                  <a:moveTo>
                    <a:pt x="618070" y="64075"/>
                  </a:moveTo>
                  <a:lnTo>
                    <a:pt x="614845" y="65900"/>
                  </a:lnTo>
                  <a:lnTo>
                    <a:pt x="609009" y="65900"/>
                  </a:lnTo>
                  <a:lnTo>
                    <a:pt x="602894" y="67843"/>
                  </a:lnTo>
                  <a:lnTo>
                    <a:pt x="608102" y="71405"/>
                  </a:lnTo>
                  <a:lnTo>
                    <a:pt x="617562" y="71501"/>
                  </a:lnTo>
                  <a:lnTo>
                    <a:pt x="604507" y="67805"/>
                  </a:lnTo>
                  <a:lnTo>
                    <a:pt x="639634" y="67805"/>
                  </a:lnTo>
                  <a:lnTo>
                    <a:pt x="633880" y="65900"/>
                  </a:lnTo>
                  <a:lnTo>
                    <a:pt x="614845" y="65900"/>
                  </a:lnTo>
                  <a:lnTo>
                    <a:pt x="633767" y="65862"/>
                  </a:lnTo>
                  <a:lnTo>
                    <a:pt x="628662" y="64173"/>
                  </a:lnTo>
                  <a:lnTo>
                    <a:pt x="618070" y="64075"/>
                  </a:lnTo>
                  <a:close/>
                </a:path>
                <a:path w="1451610" h="3158490">
                  <a:moveTo>
                    <a:pt x="772083" y="42087"/>
                  </a:moveTo>
                  <a:lnTo>
                    <a:pt x="770763" y="43776"/>
                  </a:lnTo>
                  <a:lnTo>
                    <a:pt x="774903" y="60159"/>
                  </a:lnTo>
                  <a:lnTo>
                    <a:pt x="787158" y="69100"/>
                  </a:lnTo>
                  <a:lnTo>
                    <a:pt x="765619" y="71501"/>
                  </a:lnTo>
                  <a:lnTo>
                    <a:pt x="783225" y="71501"/>
                  </a:lnTo>
                  <a:lnTo>
                    <a:pt x="789546" y="69418"/>
                  </a:lnTo>
                  <a:lnTo>
                    <a:pt x="779094" y="57175"/>
                  </a:lnTo>
                  <a:lnTo>
                    <a:pt x="776554" y="44170"/>
                  </a:lnTo>
                  <a:lnTo>
                    <a:pt x="780358" y="42691"/>
                  </a:lnTo>
                  <a:lnTo>
                    <a:pt x="772083" y="42087"/>
                  </a:lnTo>
                  <a:close/>
                </a:path>
                <a:path w="1451610" h="3158490">
                  <a:moveTo>
                    <a:pt x="592658" y="60375"/>
                  </a:moveTo>
                  <a:lnTo>
                    <a:pt x="580694" y="64173"/>
                  </a:lnTo>
                  <a:lnTo>
                    <a:pt x="592658" y="69557"/>
                  </a:lnTo>
                  <a:lnTo>
                    <a:pt x="605401" y="69557"/>
                  </a:lnTo>
                  <a:lnTo>
                    <a:pt x="602894" y="67843"/>
                  </a:lnTo>
                  <a:lnTo>
                    <a:pt x="609127" y="65862"/>
                  </a:lnTo>
                  <a:lnTo>
                    <a:pt x="593521" y="65760"/>
                  </a:lnTo>
                  <a:lnTo>
                    <a:pt x="581558" y="64046"/>
                  </a:lnTo>
                  <a:lnTo>
                    <a:pt x="607192" y="64046"/>
                  </a:lnTo>
                  <a:lnTo>
                    <a:pt x="592658" y="60375"/>
                  </a:lnTo>
                  <a:close/>
                </a:path>
                <a:path w="1451610" h="3158490">
                  <a:moveTo>
                    <a:pt x="604507" y="67805"/>
                  </a:moveTo>
                  <a:lnTo>
                    <a:pt x="610698" y="69557"/>
                  </a:lnTo>
                  <a:lnTo>
                    <a:pt x="627799" y="69557"/>
                  </a:lnTo>
                  <a:lnTo>
                    <a:pt x="615708" y="69418"/>
                  </a:lnTo>
                  <a:lnTo>
                    <a:pt x="604507" y="67805"/>
                  </a:lnTo>
                  <a:close/>
                </a:path>
                <a:path w="1451610" h="3158490">
                  <a:moveTo>
                    <a:pt x="639634" y="67805"/>
                  </a:moveTo>
                  <a:lnTo>
                    <a:pt x="604507" y="67805"/>
                  </a:lnTo>
                  <a:lnTo>
                    <a:pt x="615708" y="69418"/>
                  </a:lnTo>
                  <a:lnTo>
                    <a:pt x="627799" y="69557"/>
                  </a:lnTo>
                  <a:lnTo>
                    <a:pt x="639749" y="67843"/>
                  </a:lnTo>
                  <a:close/>
                </a:path>
                <a:path w="1451610" h="3158490">
                  <a:moveTo>
                    <a:pt x="611456" y="65122"/>
                  </a:moveTo>
                  <a:lnTo>
                    <a:pt x="609127" y="65862"/>
                  </a:lnTo>
                  <a:lnTo>
                    <a:pt x="614845" y="65900"/>
                  </a:lnTo>
                  <a:lnTo>
                    <a:pt x="615092" y="65760"/>
                  </a:lnTo>
                  <a:lnTo>
                    <a:pt x="613981" y="65760"/>
                  </a:lnTo>
                  <a:lnTo>
                    <a:pt x="611456" y="65122"/>
                  </a:lnTo>
                  <a:close/>
                </a:path>
                <a:path w="1451610" h="3158490">
                  <a:moveTo>
                    <a:pt x="607192" y="64046"/>
                  </a:moveTo>
                  <a:lnTo>
                    <a:pt x="581558" y="64046"/>
                  </a:lnTo>
                  <a:lnTo>
                    <a:pt x="593521" y="65760"/>
                  </a:lnTo>
                  <a:lnTo>
                    <a:pt x="609127" y="65862"/>
                  </a:lnTo>
                  <a:lnTo>
                    <a:pt x="611456" y="65122"/>
                  </a:lnTo>
                  <a:lnTo>
                    <a:pt x="607192" y="64046"/>
                  </a:lnTo>
                  <a:close/>
                </a:path>
                <a:path w="1451610" h="3158490">
                  <a:moveTo>
                    <a:pt x="612696" y="64728"/>
                  </a:moveTo>
                  <a:lnTo>
                    <a:pt x="611456" y="65122"/>
                  </a:lnTo>
                  <a:lnTo>
                    <a:pt x="613981" y="65760"/>
                  </a:lnTo>
                  <a:lnTo>
                    <a:pt x="612696" y="64728"/>
                  </a:lnTo>
                  <a:close/>
                </a:path>
                <a:path w="1451610" h="3158490">
                  <a:moveTo>
                    <a:pt x="614845" y="64046"/>
                  </a:moveTo>
                  <a:lnTo>
                    <a:pt x="612696" y="64728"/>
                  </a:lnTo>
                  <a:lnTo>
                    <a:pt x="613981" y="65760"/>
                  </a:lnTo>
                  <a:lnTo>
                    <a:pt x="615092" y="65760"/>
                  </a:lnTo>
                  <a:lnTo>
                    <a:pt x="618070" y="64075"/>
                  </a:lnTo>
                  <a:lnTo>
                    <a:pt x="614845" y="64046"/>
                  </a:lnTo>
                  <a:close/>
                </a:path>
                <a:path w="1451610" h="3158490">
                  <a:moveTo>
                    <a:pt x="611846" y="64046"/>
                  </a:moveTo>
                  <a:lnTo>
                    <a:pt x="607192" y="64046"/>
                  </a:lnTo>
                  <a:lnTo>
                    <a:pt x="611456" y="65122"/>
                  </a:lnTo>
                  <a:lnTo>
                    <a:pt x="612696" y="64728"/>
                  </a:lnTo>
                  <a:lnTo>
                    <a:pt x="611846" y="64046"/>
                  </a:lnTo>
                  <a:close/>
                </a:path>
                <a:path w="1451610" h="3158490">
                  <a:moveTo>
                    <a:pt x="630238" y="39750"/>
                  </a:moveTo>
                  <a:lnTo>
                    <a:pt x="625119" y="55143"/>
                  </a:lnTo>
                  <a:lnTo>
                    <a:pt x="602894" y="56857"/>
                  </a:lnTo>
                  <a:lnTo>
                    <a:pt x="612696" y="64728"/>
                  </a:lnTo>
                  <a:lnTo>
                    <a:pt x="614845" y="64046"/>
                  </a:lnTo>
                  <a:lnTo>
                    <a:pt x="618122" y="64046"/>
                  </a:lnTo>
                  <a:lnTo>
                    <a:pt x="627799" y="58572"/>
                  </a:lnTo>
                  <a:lnTo>
                    <a:pt x="634161" y="41859"/>
                  </a:lnTo>
                  <a:lnTo>
                    <a:pt x="641337" y="40284"/>
                  </a:lnTo>
                  <a:lnTo>
                    <a:pt x="631494" y="40284"/>
                  </a:lnTo>
                  <a:lnTo>
                    <a:pt x="630238" y="39750"/>
                  </a:lnTo>
                  <a:close/>
                </a:path>
                <a:path w="1451610" h="3158490">
                  <a:moveTo>
                    <a:pt x="618096" y="64060"/>
                  </a:moveTo>
                  <a:lnTo>
                    <a:pt x="628662" y="64173"/>
                  </a:lnTo>
                  <a:lnTo>
                    <a:pt x="618096" y="64060"/>
                  </a:lnTo>
                  <a:close/>
                </a:path>
                <a:path w="1451610" h="3158490">
                  <a:moveTo>
                    <a:pt x="616699" y="64046"/>
                  </a:moveTo>
                  <a:lnTo>
                    <a:pt x="614845" y="64046"/>
                  </a:lnTo>
                  <a:lnTo>
                    <a:pt x="618070" y="64075"/>
                  </a:lnTo>
                  <a:lnTo>
                    <a:pt x="616699" y="64046"/>
                  </a:lnTo>
                  <a:close/>
                </a:path>
                <a:path w="1451610" h="3158490">
                  <a:moveTo>
                    <a:pt x="618122" y="64046"/>
                  </a:moveTo>
                  <a:lnTo>
                    <a:pt x="616699" y="64046"/>
                  </a:lnTo>
                  <a:lnTo>
                    <a:pt x="618096" y="64060"/>
                  </a:lnTo>
                  <a:close/>
                </a:path>
                <a:path w="1451610" h="3158490">
                  <a:moveTo>
                    <a:pt x="794142" y="37333"/>
                  </a:moveTo>
                  <a:lnTo>
                    <a:pt x="780358" y="42691"/>
                  </a:lnTo>
                  <a:lnTo>
                    <a:pt x="783043" y="42887"/>
                  </a:lnTo>
                  <a:lnTo>
                    <a:pt x="794142" y="37333"/>
                  </a:lnTo>
                  <a:close/>
                </a:path>
                <a:path w="1451610" h="3158490">
                  <a:moveTo>
                    <a:pt x="630631" y="38569"/>
                  </a:moveTo>
                  <a:lnTo>
                    <a:pt x="630238" y="39750"/>
                  </a:lnTo>
                  <a:lnTo>
                    <a:pt x="631494" y="40284"/>
                  </a:lnTo>
                  <a:lnTo>
                    <a:pt x="641337" y="40284"/>
                  </a:lnTo>
                  <a:lnTo>
                    <a:pt x="641829" y="40176"/>
                  </a:lnTo>
                  <a:lnTo>
                    <a:pt x="630631" y="38569"/>
                  </a:lnTo>
                  <a:close/>
                </a:path>
                <a:path w="1451610" h="3158490">
                  <a:moveTo>
                    <a:pt x="641829" y="40176"/>
                  </a:moveTo>
                  <a:lnTo>
                    <a:pt x="641337" y="40284"/>
                  </a:lnTo>
                  <a:lnTo>
                    <a:pt x="642581" y="40284"/>
                  </a:lnTo>
                  <a:lnTo>
                    <a:pt x="641829" y="40176"/>
                  </a:lnTo>
                  <a:close/>
                </a:path>
                <a:path w="1451610" h="3158490">
                  <a:moveTo>
                    <a:pt x="646333" y="38569"/>
                  </a:moveTo>
                  <a:lnTo>
                    <a:pt x="630631" y="38569"/>
                  </a:lnTo>
                  <a:lnTo>
                    <a:pt x="641829" y="40176"/>
                  </a:lnTo>
                  <a:lnTo>
                    <a:pt x="646430" y="39166"/>
                  </a:lnTo>
                  <a:lnTo>
                    <a:pt x="646333" y="38569"/>
                  </a:lnTo>
                  <a:close/>
                </a:path>
                <a:path w="1451610" h="3158490">
                  <a:moveTo>
                    <a:pt x="653681" y="18300"/>
                  </a:moveTo>
                  <a:lnTo>
                    <a:pt x="641070" y="26073"/>
                  </a:lnTo>
                  <a:lnTo>
                    <a:pt x="619175" y="35052"/>
                  </a:lnTo>
                  <a:lnTo>
                    <a:pt x="630238" y="39750"/>
                  </a:lnTo>
                  <a:lnTo>
                    <a:pt x="630631" y="38569"/>
                  </a:lnTo>
                  <a:lnTo>
                    <a:pt x="646333" y="38569"/>
                  </a:lnTo>
                  <a:lnTo>
                    <a:pt x="645718" y="34759"/>
                  </a:lnTo>
                  <a:lnTo>
                    <a:pt x="620395" y="34759"/>
                  </a:lnTo>
                  <a:lnTo>
                    <a:pt x="632714" y="34505"/>
                  </a:lnTo>
                  <a:lnTo>
                    <a:pt x="655205" y="23355"/>
                  </a:lnTo>
                  <a:lnTo>
                    <a:pt x="668063" y="23355"/>
                  </a:lnTo>
                  <a:lnTo>
                    <a:pt x="678586" y="20015"/>
                  </a:lnTo>
                  <a:lnTo>
                    <a:pt x="688139" y="18440"/>
                  </a:lnTo>
                  <a:lnTo>
                    <a:pt x="665759" y="18440"/>
                  </a:lnTo>
                  <a:lnTo>
                    <a:pt x="653681" y="18300"/>
                  </a:lnTo>
                  <a:close/>
                </a:path>
                <a:path w="1451610" h="3158490">
                  <a:moveTo>
                    <a:pt x="730415" y="2755"/>
                  </a:moveTo>
                  <a:lnTo>
                    <a:pt x="724890" y="2755"/>
                  </a:lnTo>
                  <a:lnTo>
                    <a:pt x="725474" y="5067"/>
                  </a:lnTo>
                  <a:lnTo>
                    <a:pt x="724890" y="5444"/>
                  </a:lnTo>
                  <a:lnTo>
                    <a:pt x="724890" y="6413"/>
                  </a:lnTo>
                  <a:lnTo>
                    <a:pt x="737915" y="12725"/>
                  </a:lnTo>
                  <a:lnTo>
                    <a:pt x="761009" y="30480"/>
                  </a:lnTo>
                  <a:lnTo>
                    <a:pt x="773887" y="31127"/>
                  </a:lnTo>
                  <a:lnTo>
                    <a:pt x="795629" y="36588"/>
                  </a:lnTo>
                  <a:lnTo>
                    <a:pt x="794142" y="37333"/>
                  </a:lnTo>
                  <a:lnTo>
                    <a:pt x="798017" y="35826"/>
                  </a:lnTo>
                  <a:lnTo>
                    <a:pt x="785431" y="29311"/>
                  </a:lnTo>
                  <a:lnTo>
                    <a:pt x="762787" y="25615"/>
                  </a:lnTo>
                  <a:lnTo>
                    <a:pt x="751624" y="15290"/>
                  </a:lnTo>
                  <a:lnTo>
                    <a:pt x="740270" y="7772"/>
                  </a:lnTo>
                  <a:lnTo>
                    <a:pt x="728510" y="3797"/>
                  </a:lnTo>
                  <a:lnTo>
                    <a:pt x="730415" y="2755"/>
                  </a:lnTo>
                  <a:close/>
                </a:path>
                <a:path w="1451610" h="3158490">
                  <a:moveTo>
                    <a:pt x="668063" y="23355"/>
                  </a:moveTo>
                  <a:lnTo>
                    <a:pt x="655205" y="23355"/>
                  </a:lnTo>
                  <a:lnTo>
                    <a:pt x="666623" y="23812"/>
                  </a:lnTo>
                  <a:lnTo>
                    <a:pt x="668063" y="23355"/>
                  </a:lnTo>
                  <a:close/>
                </a:path>
                <a:path w="1451610" h="3158490">
                  <a:moveTo>
                    <a:pt x="711526" y="7683"/>
                  </a:moveTo>
                  <a:lnTo>
                    <a:pt x="699160" y="11087"/>
                  </a:lnTo>
                  <a:lnTo>
                    <a:pt x="687959" y="14770"/>
                  </a:lnTo>
                  <a:lnTo>
                    <a:pt x="665759" y="18440"/>
                  </a:lnTo>
                  <a:lnTo>
                    <a:pt x="688139" y="18440"/>
                  </a:lnTo>
                  <a:lnTo>
                    <a:pt x="700773" y="16357"/>
                  </a:lnTo>
                  <a:lnTo>
                    <a:pt x="713613" y="12725"/>
                  </a:lnTo>
                  <a:lnTo>
                    <a:pt x="717469" y="10235"/>
                  </a:lnTo>
                  <a:lnTo>
                    <a:pt x="711339" y="7772"/>
                  </a:lnTo>
                  <a:lnTo>
                    <a:pt x="711526" y="7683"/>
                  </a:lnTo>
                  <a:close/>
                </a:path>
                <a:path w="1451610" h="3158490">
                  <a:moveTo>
                    <a:pt x="718016" y="9882"/>
                  </a:moveTo>
                  <a:lnTo>
                    <a:pt x="717469" y="10235"/>
                  </a:lnTo>
                  <a:lnTo>
                    <a:pt x="723950" y="12839"/>
                  </a:lnTo>
                  <a:lnTo>
                    <a:pt x="718016" y="9882"/>
                  </a:lnTo>
                  <a:close/>
                </a:path>
                <a:path w="1451610" h="3158490">
                  <a:moveTo>
                    <a:pt x="712863" y="7315"/>
                  </a:moveTo>
                  <a:lnTo>
                    <a:pt x="711526" y="7683"/>
                  </a:lnTo>
                  <a:lnTo>
                    <a:pt x="711339" y="7772"/>
                  </a:lnTo>
                  <a:lnTo>
                    <a:pt x="717469" y="10235"/>
                  </a:lnTo>
                  <a:lnTo>
                    <a:pt x="718016" y="9882"/>
                  </a:lnTo>
                  <a:lnTo>
                    <a:pt x="712863" y="7315"/>
                  </a:lnTo>
                  <a:close/>
                </a:path>
                <a:path w="1451610" h="3158490">
                  <a:moveTo>
                    <a:pt x="721992" y="7315"/>
                  </a:moveTo>
                  <a:lnTo>
                    <a:pt x="712863" y="7315"/>
                  </a:lnTo>
                  <a:lnTo>
                    <a:pt x="718016" y="9882"/>
                  </a:lnTo>
                  <a:lnTo>
                    <a:pt x="721992" y="7315"/>
                  </a:lnTo>
                  <a:close/>
                </a:path>
                <a:path w="1451610" h="3158490">
                  <a:moveTo>
                    <a:pt x="729170" y="0"/>
                  </a:moveTo>
                  <a:lnTo>
                    <a:pt x="727646" y="0"/>
                  </a:lnTo>
                  <a:lnTo>
                    <a:pt x="711526" y="7683"/>
                  </a:lnTo>
                  <a:lnTo>
                    <a:pt x="712863" y="7315"/>
                  </a:lnTo>
                  <a:lnTo>
                    <a:pt x="721992" y="7315"/>
                  </a:lnTo>
                  <a:lnTo>
                    <a:pt x="724890" y="5444"/>
                  </a:lnTo>
                  <a:lnTo>
                    <a:pt x="724890" y="2755"/>
                  </a:lnTo>
                  <a:lnTo>
                    <a:pt x="730415" y="2755"/>
                  </a:lnTo>
                  <a:lnTo>
                    <a:pt x="730415" y="1231"/>
                  </a:lnTo>
                  <a:lnTo>
                    <a:pt x="729170" y="0"/>
                  </a:lnTo>
                  <a:close/>
                </a:path>
                <a:path w="1451610" h="3158490">
                  <a:moveTo>
                    <a:pt x="724890" y="2755"/>
                  </a:moveTo>
                  <a:lnTo>
                    <a:pt x="724890" y="5444"/>
                  </a:lnTo>
                  <a:lnTo>
                    <a:pt x="725474" y="5067"/>
                  </a:lnTo>
                  <a:lnTo>
                    <a:pt x="724890" y="275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4922625" y="3304165"/>
              <a:ext cx="1290955" cy="908050"/>
            </a:xfrm>
            <a:custGeom>
              <a:avLst/>
              <a:gdLst/>
              <a:ahLst/>
              <a:cxnLst/>
              <a:rect l="l" t="t" r="r" b="b"/>
              <a:pathLst>
                <a:path w="1290954" h="908050">
                  <a:moveTo>
                    <a:pt x="482650" y="0"/>
                  </a:moveTo>
                  <a:lnTo>
                    <a:pt x="478942" y="0"/>
                  </a:lnTo>
                  <a:lnTo>
                    <a:pt x="482650" y="3657"/>
                  </a:lnTo>
                  <a:lnTo>
                    <a:pt x="493737" y="7315"/>
                  </a:lnTo>
                  <a:lnTo>
                    <a:pt x="504837" y="7315"/>
                  </a:lnTo>
                  <a:lnTo>
                    <a:pt x="482650" y="0"/>
                  </a:lnTo>
                  <a:close/>
                </a:path>
                <a:path w="1290954" h="908050">
                  <a:moveTo>
                    <a:pt x="539965" y="23787"/>
                  </a:moveTo>
                  <a:lnTo>
                    <a:pt x="515924" y="23787"/>
                  </a:lnTo>
                  <a:lnTo>
                    <a:pt x="528878" y="27444"/>
                  </a:lnTo>
                  <a:lnTo>
                    <a:pt x="539965" y="23787"/>
                  </a:lnTo>
                  <a:close/>
                </a:path>
                <a:path w="1290954" h="908050">
                  <a:moveTo>
                    <a:pt x="525170" y="21958"/>
                  </a:moveTo>
                  <a:lnTo>
                    <a:pt x="493737" y="21958"/>
                  </a:lnTo>
                  <a:lnTo>
                    <a:pt x="497433" y="23787"/>
                  </a:lnTo>
                  <a:lnTo>
                    <a:pt x="512229" y="23787"/>
                  </a:lnTo>
                  <a:lnTo>
                    <a:pt x="525170" y="21958"/>
                  </a:lnTo>
                  <a:close/>
                </a:path>
                <a:path w="1290954" h="908050">
                  <a:moveTo>
                    <a:pt x="1020768" y="85382"/>
                  </a:moveTo>
                  <a:lnTo>
                    <a:pt x="1005966" y="95148"/>
                  </a:lnTo>
                  <a:lnTo>
                    <a:pt x="1017066" y="95148"/>
                  </a:lnTo>
                  <a:lnTo>
                    <a:pt x="1020768" y="85382"/>
                  </a:lnTo>
                  <a:close/>
                </a:path>
                <a:path w="1290954" h="908050">
                  <a:moveTo>
                    <a:pt x="1017066" y="87824"/>
                  </a:moveTo>
                  <a:close/>
                </a:path>
                <a:path w="1290954" h="908050">
                  <a:moveTo>
                    <a:pt x="1021230" y="84162"/>
                  </a:moveTo>
                  <a:lnTo>
                    <a:pt x="1017066" y="84162"/>
                  </a:lnTo>
                  <a:lnTo>
                    <a:pt x="1017066" y="87824"/>
                  </a:lnTo>
                  <a:lnTo>
                    <a:pt x="1020768" y="85382"/>
                  </a:lnTo>
                  <a:lnTo>
                    <a:pt x="1021230" y="84162"/>
                  </a:lnTo>
                  <a:close/>
                </a:path>
                <a:path w="1290954" h="908050">
                  <a:moveTo>
                    <a:pt x="1022616" y="80505"/>
                  </a:moveTo>
                  <a:lnTo>
                    <a:pt x="1021230" y="84162"/>
                  </a:lnTo>
                  <a:lnTo>
                    <a:pt x="1022616" y="84162"/>
                  </a:lnTo>
                  <a:lnTo>
                    <a:pt x="1022616" y="80505"/>
                  </a:lnTo>
                  <a:close/>
                </a:path>
                <a:path w="1290954" h="908050">
                  <a:moveTo>
                    <a:pt x="423468" y="197612"/>
                  </a:moveTo>
                  <a:lnTo>
                    <a:pt x="419773" y="197612"/>
                  </a:lnTo>
                  <a:lnTo>
                    <a:pt x="423468" y="201269"/>
                  </a:lnTo>
                  <a:lnTo>
                    <a:pt x="434568" y="201269"/>
                  </a:lnTo>
                  <a:lnTo>
                    <a:pt x="423468" y="197612"/>
                  </a:lnTo>
                  <a:close/>
                </a:path>
                <a:path w="1290954" h="908050">
                  <a:moveTo>
                    <a:pt x="650925" y="214083"/>
                  </a:moveTo>
                  <a:lnTo>
                    <a:pt x="647230" y="214083"/>
                  </a:lnTo>
                  <a:lnTo>
                    <a:pt x="647230" y="217741"/>
                  </a:lnTo>
                  <a:lnTo>
                    <a:pt x="650925" y="214083"/>
                  </a:lnTo>
                  <a:close/>
                </a:path>
                <a:path w="1290954" h="908050">
                  <a:moveTo>
                    <a:pt x="658317" y="221399"/>
                  </a:moveTo>
                  <a:lnTo>
                    <a:pt x="654621" y="221399"/>
                  </a:lnTo>
                  <a:lnTo>
                    <a:pt x="647230" y="225056"/>
                  </a:lnTo>
                  <a:lnTo>
                    <a:pt x="658317" y="221399"/>
                  </a:lnTo>
                  <a:close/>
                </a:path>
                <a:path w="1290954" h="908050">
                  <a:moveTo>
                    <a:pt x="717499" y="225056"/>
                  </a:moveTo>
                  <a:lnTo>
                    <a:pt x="706399" y="225056"/>
                  </a:lnTo>
                  <a:lnTo>
                    <a:pt x="706399" y="228727"/>
                  </a:lnTo>
                  <a:lnTo>
                    <a:pt x="717499" y="225056"/>
                  </a:lnTo>
                  <a:close/>
                </a:path>
                <a:path w="1290954" h="908050">
                  <a:moveTo>
                    <a:pt x="639825" y="243357"/>
                  </a:moveTo>
                  <a:lnTo>
                    <a:pt x="628726" y="243357"/>
                  </a:lnTo>
                  <a:lnTo>
                    <a:pt x="628726" y="247015"/>
                  </a:lnTo>
                  <a:lnTo>
                    <a:pt x="639825" y="243357"/>
                  </a:lnTo>
                  <a:close/>
                </a:path>
                <a:path w="1290954" h="908050">
                  <a:moveTo>
                    <a:pt x="621334" y="243357"/>
                  </a:moveTo>
                  <a:lnTo>
                    <a:pt x="617639" y="243357"/>
                  </a:lnTo>
                  <a:lnTo>
                    <a:pt x="608393" y="247015"/>
                  </a:lnTo>
                  <a:lnTo>
                    <a:pt x="621334" y="243357"/>
                  </a:lnTo>
                  <a:close/>
                </a:path>
                <a:path w="1290954" h="908050">
                  <a:moveTo>
                    <a:pt x="658317" y="239699"/>
                  </a:moveTo>
                  <a:lnTo>
                    <a:pt x="654621" y="239699"/>
                  </a:lnTo>
                  <a:lnTo>
                    <a:pt x="647230" y="247015"/>
                  </a:lnTo>
                  <a:lnTo>
                    <a:pt x="658317" y="239699"/>
                  </a:lnTo>
                  <a:close/>
                </a:path>
                <a:path w="1290954" h="908050">
                  <a:moveTo>
                    <a:pt x="1290751" y="197612"/>
                  </a:moveTo>
                  <a:lnTo>
                    <a:pt x="1287056" y="197612"/>
                  </a:lnTo>
                  <a:lnTo>
                    <a:pt x="1287056" y="201269"/>
                  </a:lnTo>
                  <a:lnTo>
                    <a:pt x="1290751" y="201269"/>
                  </a:lnTo>
                  <a:lnTo>
                    <a:pt x="1290751" y="197612"/>
                  </a:lnTo>
                  <a:close/>
                </a:path>
                <a:path w="1290954" h="908050">
                  <a:moveTo>
                    <a:pt x="612089" y="274459"/>
                  </a:moveTo>
                  <a:lnTo>
                    <a:pt x="608393" y="274459"/>
                  </a:lnTo>
                  <a:lnTo>
                    <a:pt x="600989" y="278130"/>
                  </a:lnTo>
                  <a:lnTo>
                    <a:pt x="589902" y="281787"/>
                  </a:lnTo>
                  <a:lnTo>
                    <a:pt x="600989" y="281787"/>
                  </a:lnTo>
                  <a:lnTo>
                    <a:pt x="612089" y="274459"/>
                  </a:lnTo>
                  <a:close/>
                </a:path>
                <a:path w="1290954" h="908050">
                  <a:moveTo>
                    <a:pt x="697153" y="289102"/>
                  </a:moveTo>
                  <a:lnTo>
                    <a:pt x="686053" y="292760"/>
                  </a:lnTo>
                  <a:lnTo>
                    <a:pt x="674966" y="298246"/>
                  </a:lnTo>
                  <a:lnTo>
                    <a:pt x="686053" y="296418"/>
                  </a:lnTo>
                  <a:lnTo>
                    <a:pt x="697153" y="292760"/>
                  </a:lnTo>
                  <a:lnTo>
                    <a:pt x="697153" y="289102"/>
                  </a:lnTo>
                  <a:close/>
                </a:path>
                <a:path w="1290954" h="908050">
                  <a:moveTo>
                    <a:pt x="146088" y="270802"/>
                  </a:moveTo>
                  <a:lnTo>
                    <a:pt x="134988" y="274459"/>
                  </a:lnTo>
                  <a:lnTo>
                    <a:pt x="153479" y="274459"/>
                  </a:lnTo>
                  <a:lnTo>
                    <a:pt x="146088" y="270802"/>
                  </a:lnTo>
                  <a:close/>
                </a:path>
                <a:path w="1290954" h="908050">
                  <a:moveTo>
                    <a:pt x="110947" y="267144"/>
                  </a:moveTo>
                  <a:lnTo>
                    <a:pt x="114642" y="274459"/>
                  </a:lnTo>
                  <a:lnTo>
                    <a:pt x="127596" y="278130"/>
                  </a:lnTo>
                  <a:lnTo>
                    <a:pt x="114642" y="270802"/>
                  </a:lnTo>
                  <a:lnTo>
                    <a:pt x="110947" y="267144"/>
                  </a:lnTo>
                  <a:close/>
                </a:path>
                <a:path w="1290954" h="908050">
                  <a:moveTo>
                    <a:pt x="789609" y="301917"/>
                  </a:moveTo>
                  <a:lnTo>
                    <a:pt x="785914" y="301917"/>
                  </a:lnTo>
                  <a:lnTo>
                    <a:pt x="785914" y="305574"/>
                  </a:lnTo>
                  <a:lnTo>
                    <a:pt x="789609" y="305574"/>
                  </a:lnTo>
                  <a:lnTo>
                    <a:pt x="789609" y="301917"/>
                  </a:lnTo>
                  <a:close/>
                </a:path>
                <a:path w="1290954" h="908050">
                  <a:moveTo>
                    <a:pt x="390182" y="334848"/>
                  </a:moveTo>
                  <a:lnTo>
                    <a:pt x="390182" y="338505"/>
                  </a:lnTo>
                  <a:lnTo>
                    <a:pt x="393877" y="338505"/>
                  </a:lnTo>
                  <a:lnTo>
                    <a:pt x="390182" y="334848"/>
                  </a:lnTo>
                  <a:close/>
                </a:path>
                <a:path w="1290954" h="908050">
                  <a:moveTo>
                    <a:pt x="292176" y="389737"/>
                  </a:moveTo>
                  <a:lnTo>
                    <a:pt x="281076" y="389737"/>
                  </a:lnTo>
                  <a:lnTo>
                    <a:pt x="281076" y="397052"/>
                  </a:lnTo>
                  <a:lnTo>
                    <a:pt x="292176" y="389737"/>
                  </a:lnTo>
                  <a:close/>
                </a:path>
                <a:path w="1290954" h="908050">
                  <a:moveTo>
                    <a:pt x="1017066" y="380593"/>
                  </a:moveTo>
                  <a:lnTo>
                    <a:pt x="1009675" y="380593"/>
                  </a:lnTo>
                  <a:lnTo>
                    <a:pt x="1009675" y="384251"/>
                  </a:lnTo>
                  <a:lnTo>
                    <a:pt x="1017066" y="384251"/>
                  </a:lnTo>
                  <a:lnTo>
                    <a:pt x="1017066" y="380593"/>
                  </a:lnTo>
                  <a:close/>
                </a:path>
                <a:path w="1290954" h="908050">
                  <a:moveTo>
                    <a:pt x="242239" y="386080"/>
                  </a:moveTo>
                  <a:lnTo>
                    <a:pt x="231152" y="389737"/>
                  </a:lnTo>
                  <a:lnTo>
                    <a:pt x="242239" y="389737"/>
                  </a:lnTo>
                  <a:lnTo>
                    <a:pt x="242239" y="386080"/>
                  </a:lnTo>
                  <a:close/>
                </a:path>
                <a:path w="1290954" h="908050">
                  <a:moveTo>
                    <a:pt x="11099" y="376936"/>
                  </a:moveTo>
                  <a:lnTo>
                    <a:pt x="0" y="384251"/>
                  </a:lnTo>
                  <a:lnTo>
                    <a:pt x="11099" y="380593"/>
                  </a:lnTo>
                  <a:lnTo>
                    <a:pt x="11099" y="376936"/>
                  </a:lnTo>
                  <a:close/>
                </a:path>
                <a:path w="1290954" h="908050">
                  <a:moveTo>
                    <a:pt x="249030" y="415353"/>
                  </a:moveTo>
                  <a:lnTo>
                    <a:pt x="216357" y="415353"/>
                  </a:lnTo>
                  <a:lnTo>
                    <a:pt x="216357" y="419011"/>
                  </a:lnTo>
                  <a:lnTo>
                    <a:pt x="245948" y="419011"/>
                  </a:lnTo>
                  <a:lnTo>
                    <a:pt x="249030" y="415353"/>
                  </a:lnTo>
                  <a:close/>
                </a:path>
                <a:path w="1290954" h="908050">
                  <a:moveTo>
                    <a:pt x="254575" y="411695"/>
                  </a:moveTo>
                  <a:lnTo>
                    <a:pt x="252111" y="411695"/>
                  </a:lnTo>
                  <a:lnTo>
                    <a:pt x="245948" y="419011"/>
                  </a:lnTo>
                  <a:lnTo>
                    <a:pt x="254575" y="411695"/>
                  </a:lnTo>
                  <a:close/>
                </a:path>
                <a:path w="1290954" h="908050">
                  <a:moveTo>
                    <a:pt x="216357" y="411695"/>
                  </a:moveTo>
                  <a:lnTo>
                    <a:pt x="212661" y="411695"/>
                  </a:lnTo>
                  <a:lnTo>
                    <a:pt x="203415" y="415353"/>
                  </a:lnTo>
                  <a:lnTo>
                    <a:pt x="216357" y="411695"/>
                  </a:lnTo>
                  <a:close/>
                </a:path>
                <a:path w="1290954" h="908050">
                  <a:moveTo>
                    <a:pt x="245948" y="411695"/>
                  </a:moveTo>
                  <a:lnTo>
                    <a:pt x="227450" y="411695"/>
                  </a:lnTo>
                  <a:lnTo>
                    <a:pt x="223748" y="415353"/>
                  </a:lnTo>
                  <a:lnTo>
                    <a:pt x="234848" y="415353"/>
                  </a:lnTo>
                  <a:lnTo>
                    <a:pt x="245948" y="411695"/>
                  </a:lnTo>
                  <a:close/>
                </a:path>
                <a:path w="1290954" h="908050">
                  <a:moveTo>
                    <a:pt x="231152" y="408038"/>
                  </a:moveTo>
                  <a:lnTo>
                    <a:pt x="216357" y="408038"/>
                  </a:lnTo>
                  <a:lnTo>
                    <a:pt x="216357" y="411695"/>
                  </a:lnTo>
                  <a:lnTo>
                    <a:pt x="227450" y="411695"/>
                  </a:lnTo>
                  <a:lnTo>
                    <a:pt x="231152" y="408038"/>
                  </a:lnTo>
                  <a:close/>
                </a:path>
                <a:path w="1290954" h="908050">
                  <a:moveTo>
                    <a:pt x="255193" y="408038"/>
                  </a:moveTo>
                  <a:lnTo>
                    <a:pt x="234848" y="408038"/>
                  </a:lnTo>
                  <a:lnTo>
                    <a:pt x="245948" y="411695"/>
                  </a:lnTo>
                  <a:lnTo>
                    <a:pt x="252111" y="411695"/>
                  </a:lnTo>
                  <a:lnTo>
                    <a:pt x="255193" y="408038"/>
                  </a:lnTo>
                  <a:close/>
                </a:path>
                <a:path w="1290954" h="908050">
                  <a:moveTo>
                    <a:pt x="223748" y="404380"/>
                  </a:moveTo>
                  <a:lnTo>
                    <a:pt x="220052" y="404380"/>
                  </a:lnTo>
                  <a:lnTo>
                    <a:pt x="212661" y="408038"/>
                  </a:lnTo>
                  <a:lnTo>
                    <a:pt x="223748" y="404380"/>
                  </a:lnTo>
                  <a:close/>
                </a:path>
                <a:path w="1290954" h="908050">
                  <a:moveTo>
                    <a:pt x="253339" y="404380"/>
                  </a:moveTo>
                  <a:lnTo>
                    <a:pt x="249643" y="404380"/>
                  </a:lnTo>
                  <a:lnTo>
                    <a:pt x="249643" y="408038"/>
                  </a:lnTo>
                  <a:lnTo>
                    <a:pt x="253339" y="408038"/>
                  </a:lnTo>
                  <a:lnTo>
                    <a:pt x="253339" y="404380"/>
                  </a:lnTo>
                  <a:close/>
                </a:path>
                <a:path w="1290954" h="908050">
                  <a:moveTo>
                    <a:pt x="824750" y="431825"/>
                  </a:moveTo>
                  <a:lnTo>
                    <a:pt x="817346" y="431825"/>
                  </a:lnTo>
                  <a:lnTo>
                    <a:pt x="817346" y="435483"/>
                  </a:lnTo>
                  <a:lnTo>
                    <a:pt x="813650" y="435483"/>
                  </a:lnTo>
                  <a:lnTo>
                    <a:pt x="813650" y="439140"/>
                  </a:lnTo>
                  <a:lnTo>
                    <a:pt x="821054" y="439140"/>
                  </a:lnTo>
                  <a:lnTo>
                    <a:pt x="821054" y="435483"/>
                  </a:lnTo>
                  <a:lnTo>
                    <a:pt x="824750" y="431825"/>
                  </a:lnTo>
                  <a:close/>
                </a:path>
                <a:path w="1290954" h="908050">
                  <a:moveTo>
                    <a:pt x="242239" y="422681"/>
                  </a:moveTo>
                  <a:lnTo>
                    <a:pt x="238544" y="422681"/>
                  </a:lnTo>
                  <a:lnTo>
                    <a:pt x="231152" y="426339"/>
                  </a:lnTo>
                  <a:lnTo>
                    <a:pt x="242239" y="422681"/>
                  </a:lnTo>
                  <a:close/>
                </a:path>
                <a:path w="1290954" h="908050">
                  <a:moveTo>
                    <a:pt x="793318" y="453783"/>
                  </a:moveTo>
                  <a:lnTo>
                    <a:pt x="789609" y="453783"/>
                  </a:lnTo>
                  <a:lnTo>
                    <a:pt x="785914" y="457441"/>
                  </a:lnTo>
                  <a:lnTo>
                    <a:pt x="789609" y="457441"/>
                  </a:lnTo>
                  <a:lnTo>
                    <a:pt x="793318" y="453783"/>
                  </a:lnTo>
                  <a:close/>
                </a:path>
                <a:path w="1290954" h="908050">
                  <a:moveTo>
                    <a:pt x="234848" y="442798"/>
                  </a:moveTo>
                  <a:lnTo>
                    <a:pt x="231152" y="442798"/>
                  </a:lnTo>
                  <a:lnTo>
                    <a:pt x="234848" y="450126"/>
                  </a:lnTo>
                  <a:lnTo>
                    <a:pt x="245948" y="446468"/>
                  </a:lnTo>
                  <a:lnTo>
                    <a:pt x="234848" y="442798"/>
                  </a:lnTo>
                  <a:close/>
                </a:path>
                <a:path w="1290954" h="908050">
                  <a:moveTo>
                    <a:pt x="149783" y="439140"/>
                  </a:moveTo>
                  <a:lnTo>
                    <a:pt x="138683" y="442798"/>
                  </a:lnTo>
                  <a:lnTo>
                    <a:pt x="157175" y="442798"/>
                  </a:lnTo>
                  <a:lnTo>
                    <a:pt x="149783" y="439140"/>
                  </a:lnTo>
                  <a:close/>
                </a:path>
                <a:path w="1290954" h="908050">
                  <a:moveTo>
                    <a:pt x="281076" y="464756"/>
                  </a:moveTo>
                  <a:lnTo>
                    <a:pt x="281076" y="468426"/>
                  </a:lnTo>
                  <a:lnTo>
                    <a:pt x="284772" y="468426"/>
                  </a:lnTo>
                  <a:lnTo>
                    <a:pt x="281076" y="464756"/>
                  </a:lnTo>
                  <a:close/>
                </a:path>
                <a:path w="1290954" h="908050">
                  <a:moveTo>
                    <a:pt x="281076" y="499529"/>
                  </a:moveTo>
                  <a:lnTo>
                    <a:pt x="266280" y="499529"/>
                  </a:lnTo>
                  <a:lnTo>
                    <a:pt x="266280" y="503186"/>
                  </a:lnTo>
                  <a:lnTo>
                    <a:pt x="269989" y="503186"/>
                  </a:lnTo>
                  <a:lnTo>
                    <a:pt x="281076" y="499529"/>
                  </a:lnTo>
                  <a:close/>
                </a:path>
                <a:path w="1290954" h="908050">
                  <a:moveTo>
                    <a:pt x="295871" y="499529"/>
                  </a:moveTo>
                  <a:lnTo>
                    <a:pt x="281076" y="499529"/>
                  </a:lnTo>
                  <a:lnTo>
                    <a:pt x="269989" y="503186"/>
                  </a:lnTo>
                  <a:lnTo>
                    <a:pt x="284772" y="503186"/>
                  </a:lnTo>
                  <a:lnTo>
                    <a:pt x="295871" y="499529"/>
                  </a:lnTo>
                  <a:close/>
                </a:path>
                <a:path w="1290954" h="908050">
                  <a:moveTo>
                    <a:pt x="295871" y="495871"/>
                  </a:moveTo>
                  <a:lnTo>
                    <a:pt x="277380" y="495871"/>
                  </a:lnTo>
                  <a:lnTo>
                    <a:pt x="273684" y="499529"/>
                  </a:lnTo>
                  <a:lnTo>
                    <a:pt x="288480" y="499529"/>
                  </a:lnTo>
                  <a:lnTo>
                    <a:pt x="294024" y="497700"/>
                  </a:lnTo>
                  <a:lnTo>
                    <a:pt x="295871" y="495871"/>
                  </a:lnTo>
                  <a:close/>
                </a:path>
                <a:path w="1290954" h="908050">
                  <a:moveTo>
                    <a:pt x="294024" y="497700"/>
                  </a:moveTo>
                  <a:lnTo>
                    <a:pt x="288480" y="499529"/>
                  </a:lnTo>
                  <a:lnTo>
                    <a:pt x="292176" y="499529"/>
                  </a:lnTo>
                  <a:lnTo>
                    <a:pt x="294024" y="497700"/>
                  </a:lnTo>
                  <a:close/>
                </a:path>
                <a:path w="1290954" h="908050">
                  <a:moveTo>
                    <a:pt x="299567" y="495871"/>
                  </a:moveTo>
                  <a:lnTo>
                    <a:pt x="294024" y="497700"/>
                  </a:lnTo>
                  <a:lnTo>
                    <a:pt x="292176" y="499529"/>
                  </a:lnTo>
                  <a:lnTo>
                    <a:pt x="299567" y="495871"/>
                  </a:lnTo>
                  <a:close/>
                </a:path>
                <a:path w="1290954" h="908050">
                  <a:moveTo>
                    <a:pt x="301421" y="495871"/>
                  </a:moveTo>
                  <a:lnTo>
                    <a:pt x="299567" y="495871"/>
                  </a:lnTo>
                  <a:lnTo>
                    <a:pt x="292176" y="499529"/>
                  </a:lnTo>
                  <a:lnTo>
                    <a:pt x="299567" y="499529"/>
                  </a:lnTo>
                  <a:lnTo>
                    <a:pt x="301421" y="495871"/>
                  </a:lnTo>
                  <a:close/>
                </a:path>
                <a:path w="1290954" h="908050">
                  <a:moveTo>
                    <a:pt x="308813" y="492213"/>
                  </a:moveTo>
                  <a:lnTo>
                    <a:pt x="299567" y="492213"/>
                  </a:lnTo>
                  <a:lnTo>
                    <a:pt x="294024" y="497700"/>
                  </a:lnTo>
                  <a:lnTo>
                    <a:pt x="299567" y="495871"/>
                  </a:lnTo>
                  <a:lnTo>
                    <a:pt x="305117" y="495871"/>
                  </a:lnTo>
                  <a:lnTo>
                    <a:pt x="308813" y="492213"/>
                  </a:lnTo>
                  <a:close/>
                </a:path>
                <a:path w="1290954" h="908050">
                  <a:moveTo>
                    <a:pt x="295871" y="492213"/>
                  </a:moveTo>
                  <a:lnTo>
                    <a:pt x="288480" y="492213"/>
                  </a:lnTo>
                  <a:lnTo>
                    <a:pt x="284772" y="495871"/>
                  </a:lnTo>
                  <a:lnTo>
                    <a:pt x="295871" y="492213"/>
                  </a:lnTo>
                  <a:close/>
                </a:path>
                <a:path w="1290954" h="908050">
                  <a:moveTo>
                    <a:pt x="292176" y="488543"/>
                  </a:moveTo>
                  <a:lnTo>
                    <a:pt x="281076" y="492213"/>
                  </a:lnTo>
                  <a:lnTo>
                    <a:pt x="292176" y="492213"/>
                  </a:lnTo>
                  <a:lnTo>
                    <a:pt x="292176" y="488543"/>
                  </a:lnTo>
                  <a:close/>
                </a:path>
                <a:path w="1290954" h="908050">
                  <a:moveTo>
                    <a:pt x="314372" y="488543"/>
                  </a:moveTo>
                  <a:lnTo>
                    <a:pt x="312521" y="488543"/>
                  </a:lnTo>
                  <a:lnTo>
                    <a:pt x="308813" y="492213"/>
                  </a:lnTo>
                  <a:lnTo>
                    <a:pt x="314372" y="488543"/>
                  </a:lnTo>
                  <a:close/>
                </a:path>
                <a:path w="1290954" h="908050">
                  <a:moveTo>
                    <a:pt x="295871" y="484886"/>
                  </a:moveTo>
                  <a:lnTo>
                    <a:pt x="292176" y="484886"/>
                  </a:lnTo>
                  <a:lnTo>
                    <a:pt x="288480" y="488543"/>
                  </a:lnTo>
                  <a:lnTo>
                    <a:pt x="295871" y="488543"/>
                  </a:lnTo>
                  <a:lnTo>
                    <a:pt x="295871" y="484886"/>
                  </a:lnTo>
                  <a:close/>
                </a:path>
                <a:path w="1290954" h="908050">
                  <a:moveTo>
                    <a:pt x="301421" y="484886"/>
                  </a:moveTo>
                  <a:lnTo>
                    <a:pt x="295871" y="484886"/>
                  </a:lnTo>
                  <a:lnTo>
                    <a:pt x="295871" y="488543"/>
                  </a:lnTo>
                  <a:lnTo>
                    <a:pt x="301421" y="488543"/>
                  </a:lnTo>
                  <a:lnTo>
                    <a:pt x="301421" y="484886"/>
                  </a:lnTo>
                  <a:close/>
                </a:path>
                <a:path w="1290954" h="908050">
                  <a:moveTo>
                    <a:pt x="316217" y="484886"/>
                  </a:moveTo>
                  <a:lnTo>
                    <a:pt x="301421" y="484886"/>
                  </a:lnTo>
                  <a:lnTo>
                    <a:pt x="301421" y="488543"/>
                  </a:lnTo>
                  <a:lnTo>
                    <a:pt x="312521" y="488543"/>
                  </a:lnTo>
                  <a:lnTo>
                    <a:pt x="316217" y="484886"/>
                  </a:lnTo>
                  <a:close/>
                </a:path>
                <a:path w="1290954" h="908050">
                  <a:moveTo>
                    <a:pt x="319912" y="481228"/>
                  </a:moveTo>
                  <a:lnTo>
                    <a:pt x="316217" y="484886"/>
                  </a:lnTo>
                  <a:lnTo>
                    <a:pt x="319912" y="484886"/>
                  </a:lnTo>
                  <a:lnTo>
                    <a:pt x="319912" y="481228"/>
                  </a:lnTo>
                  <a:close/>
                </a:path>
                <a:path w="1290954" h="908050">
                  <a:moveTo>
                    <a:pt x="288480" y="475742"/>
                  </a:moveTo>
                  <a:lnTo>
                    <a:pt x="277380" y="475742"/>
                  </a:lnTo>
                  <a:lnTo>
                    <a:pt x="277380" y="477570"/>
                  </a:lnTo>
                  <a:lnTo>
                    <a:pt x="292176" y="477570"/>
                  </a:lnTo>
                  <a:lnTo>
                    <a:pt x="288480" y="475742"/>
                  </a:lnTo>
                  <a:close/>
                </a:path>
                <a:path w="1290954" h="908050">
                  <a:moveTo>
                    <a:pt x="295871" y="475742"/>
                  </a:moveTo>
                  <a:lnTo>
                    <a:pt x="288480" y="475742"/>
                  </a:lnTo>
                  <a:lnTo>
                    <a:pt x="292176" y="477570"/>
                  </a:lnTo>
                  <a:lnTo>
                    <a:pt x="295871" y="477570"/>
                  </a:lnTo>
                  <a:lnTo>
                    <a:pt x="295871" y="475742"/>
                  </a:lnTo>
                  <a:close/>
                </a:path>
                <a:path w="1290954" h="908050">
                  <a:moveTo>
                    <a:pt x="1094739" y="488543"/>
                  </a:moveTo>
                  <a:lnTo>
                    <a:pt x="1091031" y="489769"/>
                  </a:lnTo>
                  <a:lnTo>
                    <a:pt x="1091031" y="492213"/>
                  </a:lnTo>
                  <a:lnTo>
                    <a:pt x="1094739" y="492213"/>
                  </a:lnTo>
                  <a:lnTo>
                    <a:pt x="1094739" y="488543"/>
                  </a:lnTo>
                  <a:close/>
                </a:path>
                <a:path w="1290954" h="908050">
                  <a:moveTo>
                    <a:pt x="1094739" y="488543"/>
                  </a:moveTo>
                  <a:lnTo>
                    <a:pt x="1091031" y="488543"/>
                  </a:lnTo>
                  <a:lnTo>
                    <a:pt x="1091031" y="489769"/>
                  </a:lnTo>
                  <a:lnTo>
                    <a:pt x="1094739" y="488543"/>
                  </a:lnTo>
                  <a:close/>
                </a:path>
                <a:path w="1290954" h="908050">
                  <a:moveTo>
                    <a:pt x="308813" y="563562"/>
                  </a:moveTo>
                  <a:lnTo>
                    <a:pt x="295871" y="567232"/>
                  </a:lnTo>
                  <a:lnTo>
                    <a:pt x="308813" y="567232"/>
                  </a:lnTo>
                  <a:lnTo>
                    <a:pt x="308813" y="563562"/>
                  </a:lnTo>
                  <a:close/>
                </a:path>
                <a:path w="1290954" h="908050">
                  <a:moveTo>
                    <a:pt x="319912" y="563562"/>
                  </a:moveTo>
                  <a:lnTo>
                    <a:pt x="308813" y="567232"/>
                  </a:lnTo>
                  <a:lnTo>
                    <a:pt x="312521" y="567232"/>
                  </a:lnTo>
                  <a:lnTo>
                    <a:pt x="319912" y="563562"/>
                  </a:lnTo>
                  <a:close/>
                </a:path>
                <a:path w="1290954" h="908050">
                  <a:moveTo>
                    <a:pt x="334708" y="559904"/>
                  </a:moveTo>
                  <a:lnTo>
                    <a:pt x="323608" y="567232"/>
                  </a:lnTo>
                  <a:lnTo>
                    <a:pt x="334708" y="563562"/>
                  </a:lnTo>
                  <a:lnTo>
                    <a:pt x="338404" y="563562"/>
                  </a:lnTo>
                  <a:lnTo>
                    <a:pt x="334708" y="559904"/>
                  </a:lnTo>
                  <a:close/>
                </a:path>
                <a:path w="1290954" h="908050">
                  <a:moveTo>
                    <a:pt x="1052207" y="556247"/>
                  </a:moveTo>
                  <a:lnTo>
                    <a:pt x="1048499" y="556247"/>
                  </a:lnTo>
                  <a:lnTo>
                    <a:pt x="1048499" y="559904"/>
                  </a:lnTo>
                  <a:lnTo>
                    <a:pt x="1052207" y="559904"/>
                  </a:lnTo>
                  <a:lnTo>
                    <a:pt x="1052207" y="556247"/>
                  </a:lnTo>
                  <a:close/>
                </a:path>
                <a:path w="1290954" h="908050">
                  <a:moveTo>
                    <a:pt x="1091031" y="559904"/>
                  </a:moveTo>
                  <a:lnTo>
                    <a:pt x="1087335" y="559904"/>
                  </a:lnTo>
                  <a:lnTo>
                    <a:pt x="1087335" y="563562"/>
                  </a:lnTo>
                  <a:lnTo>
                    <a:pt x="1091031" y="563562"/>
                  </a:lnTo>
                  <a:lnTo>
                    <a:pt x="1091031" y="559904"/>
                  </a:lnTo>
                  <a:close/>
                </a:path>
                <a:path w="1290954" h="908050">
                  <a:moveTo>
                    <a:pt x="1044803" y="567232"/>
                  </a:moveTo>
                  <a:lnTo>
                    <a:pt x="1041107" y="567232"/>
                  </a:lnTo>
                  <a:lnTo>
                    <a:pt x="1041107" y="569061"/>
                  </a:lnTo>
                  <a:lnTo>
                    <a:pt x="1044803" y="567232"/>
                  </a:lnTo>
                  <a:close/>
                </a:path>
                <a:path w="1290954" h="908050">
                  <a:moveTo>
                    <a:pt x="1002271" y="598335"/>
                  </a:moveTo>
                  <a:lnTo>
                    <a:pt x="998575" y="598335"/>
                  </a:lnTo>
                  <a:lnTo>
                    <a:pt x="991171" y="609307"/>
                  </a:lnTo>
                  <a:lnTo>
                    <a:pt x="1002271" y="598335"/>
                  </a:lnTo>
                  <a:close/>
                </a:path>
                <a:path w="1290954" h="908050">
                  <a:moveTo>
                    <a:pt x="996107" y="601992"/>
                  </a:moveTo>
                  <a:lnTo>
                    <a:pt x="991171" y="601992"/>
                  </a:lnTo>
                  <a:lnTo>
                    <a:pt x="991171" y="605650"/>
                  </a:lnTo>
                  <a:lnTo>
                    <a:pt x="993639" y="605650"/>
                  </a:lnTo>
                  <a:lnTo>
                    <a:pt x="996107" y="601992"/>
                  </a:lnTo>
                  <a:close/>
                </a:path>
                <a:path w="1290954" h="908050">
                  <a:moveTo>
                    <a:pt x="1009675" y="601992"/>
                  </a:moveTo>
                  <a:lnTo>
                    <a:pt x="998571" y="601992"/>
                  </a:lnTo>
                  <a:lnTo>
                    <a:pt x="994871" y="605650"/>
                  </a:lnTo>
                  <a:lnTo>
                    <a:pt x="998575" y="605650"/>
                  </a:lnTo>
                  <a:lnTo>
                    <a:pt x="1009675" y="601992"/>
                  </a:lnTo>
                  <a:close/>
                </a:path>
                <a:path w="1290954" h="908050">
                  <a:moveTo>
                    <a:pt x="1009675" y="601992"/>
                  </a:moveTo>
                  <a:lnTo>
                    <a:pt x="998575" y="605650"/>
                  </a:lnTo>
                  <a:lnTo>
                    <a:pt x="1009675" y="605650"/>
                  </a:lnTo>
                  <a:lnTo>
                    <a:pt x="1009675" y="601992"/>
                  </a:lnTo>
                  <a:close/>
                </a:path>
                <a:path w="1290954" h="908050">
                  <a:moveTo>
                    <a:pt x="974534" y="609307"/>
                  </a:moveTo>
                  <a:lnTo>
                    <a:pt x="970838" y="609307"/>
                  </a:lnTo>
                  <a:lnTo>
                    <a:pt x="970838" y="612965"/>
                  </a:lnTo>
                  <a:lnTo>
                    <a:pt x="974534" y="609307"/>
                  </a:lnTo>
                  <a:close/>
                </a:path>
                <a:path w="1290954" h="908050">
                  <a:moveTo>
                    <a:pt x="878382" y="682498"/>
                  </a:moveTo>
                  <a:lnTo>
                    <a:pt x="867282" y="686168"/>
                  </a:lnTo>
                  <a:lnTo>
                    <a:pt x="856183" y="686168"/>
                  </a:lnTo>
                  <a:lnTo>
                    <a:pt x="845096" y="693483"/>
                  </a:lnTo>
                  <a:lnTo>
                    <a:pt x="867282" y="693483"/>
                  </a:lnTo>
                  <a:lnTo>
                    <a:pt x="878382" y="682498"/>
                  </a:lnTo>
                  <a:close/>
                </a:path>
                <a:path w="1290954" h="908050">
                  <a:moveTo>
                    <a:pt x="924610" y="697141"/>
                  </a:moveTo>
                  <a:lnTo>
                    <a:pt x="920902" y="697141"/>
                  </a:lnTo>
                  <a:lnTo>
                    <a:pt x="924610" y="700798"/>
                  </a:lnTo>
                  <a:lnTo>
                    <a:pt x="924610" y="697141"/>
                  </a:lnTo>
                  <a:close/>
                </a:path>
                <a:path w="1290954" h="908050">
                  <a:moveTo>
                    <a:pt x="924610" y="693483"/>
                  </a:moveTo>
                  <a:lnTo>
                    <a:pt x="920902" y="693483"/>
                  </a:lnTo>
                  <a:lnTo>
                    <a:pt x="924610" y="697141"/>
                  </a:lnTo>
                  <a:lnTo>
                    <a:pt x="924610" y="693483"/>
                  </a:lnTo>
                  <a:close/>
                </a:path>
                <a:path w="1290954" h="908050">
                  <a:moveTo>
                    <a:pt x="77660" y="755700"/>
                  </a:moveTo>
                  <a:lnTo>
                    <a:pt x="73964" y="755700"/>
                  </a:lnTo>
                  <a:lnTo>
                    <a:pt x="73964" y="759358"/>
                  </a:lnTo>
                  <a:lnTo>
                    <a:pt x="72123" y="759358"/>
                  </a:lnTo>
                  <a:lnTo>
                    <a:pt x="72123" y="763016"/>
                  </a:lnTo>
                  <a:lnTo>
                    <a:pt x="75812" y="763016"/>
                  </a:lnTo>
                  <a:lnTo>
                    <a:pt x="77660" y="755700"/>
                  </a:lnTo>
                  <a:close/>
                </a:path>
                <a:path w="1290954" h="908050">
                  <a:moveTo>
                    <a:pt x="81368" y="759358"/>
                  </a:moveTo>
                  <a:lnTo>
                    <a:pt x="76736" y="759358"/>
                  </a:lnTo>
                  <a:lnTo>
                    <a:pt x="75812" y="763016"/>
                  </a:lnTo>
                  <a:lnTo>
                    <a:pt x="81368" y="763016"/>
                  </a:lnTo>
                  <a:lnTo>
                    <a:pt x="81368" y="759358"/>
                  </a:lnTo>
                  <a:close/>
                </a:path>
                <a:path w="1290954" h="908050">
                  <a:moveTo>
                    <a:pt x="73964" y="750201"/>
                  </a:moveTo>
                  <a:lnTo>
                    <a:pt x="72123" y="750201"/>
                  </a:lnTo>
                  <a:lnTo>
                    <a:pt x="72123" y="752030"/>
                  </a:lnTo>
                  <a:lnTo>
                    <a:pt x="73964" y="752030"/>
                  </a:lnTo>
                  <a:lnTo>
                    <a:pt x="73964" y="750201"/>
                  </a:lnTo>
                  <a:close/>
                </a:path>
                <a:path w="1290954" h="908050">
                  <a:moveTo>
                    <a:pt x="85064" y="750201"/>
                  </a:moveTo>
                  <a:lnTo>
                    <a:pt x="73964" y="750201"/>
                  </a:lnTo>
                  <a:lnTo>
                    <a:pt x="73964" y="752030"/>
                  </a:lnTo>
                  <a:lnTo>
                    <a:pt x="85064" y="752030"/>
                  </a:lnTo>
                  <a:lnTo>
                    <a:pt x="85064" y="750201"/>
                  </a:lnTo>
                  <a:close/>
                </a:path>
                <a:path w="1290954" h="908050">
                  <a:moveTo>
                    <a:pt x="64719" y="746544"/>
                  </a:moveTo>
                  <a:lnTo>
                    <a:pt x="64719" y="750201"/>
                  </a:lnTo>
                  <a:lnTo>
                    <a:pt x="68414" y="750201"/>
                  </a:lnTo>
                  <a:lnTo>
                    <a:pt x="64719" y="746544"/>
                  </a:lnTo>
                  <a:close/>
                </a:path>
                <a:path w="1290954" h="908050">
                  <a:moveTo>
                    <a:pt x="72123" y="746544"/>
                  </a:moveTo>
                  <a:lnTo>
                    <a:pt x="64719" y="746544"/>
                  </a:lnTo>
                  <a:lnTo>
                    <a:pt x="68414" y="750201"/>
                  </a:lnTo>
                  <a:lnTo>
                    <a:pt x="72123" y="750201"/>
                  </a:lnTo>
                  <a:lnTo>
                    <a:pt x="72123" y="746544"/>
                  </a:lnTo>
                  <a:close/>
                </a:path>
                <a:path w="1290954" h="908050">
                  <a:moveTo>
                    <a:pt x="575106" y="792289"/>
                  </a:moveTo>
                  <a:lnTo>
                    <a:pt x="571411" y="794118"/>
                  </a:lnTo>
                  <a:lnTo>
                    <a:pt x="575106" y="794118"/>
                  </a:lnTo>
                  <a:lnTo>
                    <a:pt x="575106" y="792289"/>
                  </a:lnTo>
                  <a:close/>
                </a:path>
                <a:path w="1290954" h="908050">
                  <a:moveTo>
                    <a:pt x="114642" y="773988"/>
                  </a:moveTo>
                  <a:lnTo>
                    <a:pt x="108483" y="773988"/>
                  </a:lnTo>
                  <a:lnTo>
                    <a:pt x="103555" y="781304"/>
                  </a:lnTo>
                  <a:lnTo>
                    <a:pt x="114642" y="773988"/>
                  </a:lnTo>
                  <a:close/>
                </a:path>
                <a:path w="1290954" h="908050">
                  <a:moveTo>
                    <a:pt x="110947" y="770331"/>
                  </a:moveTo>
                  <a:lnTo>
                    <a:pt x="107251" y="770331"/>
                  </a:lnTo>
                  <a:lnTo>
                    <a:pt x="107251" y="773988"/>
                  </a:lnTo>
                  <a:lnTo>
                    <a:pt x="108483" y="773988"/>
                  </a:lnTo>
                  <a:lnTo>
                    <a:pt x="110947" y="770331"/>
                  </a:lnTo>
                  <a:close/>
                </a:path>
                <a:path w="1290954" h="908050">
                  <a:moveTo>
                    <a:pt x="110947" y="766673"/>
                  </a:moveTo>
                  <a:lnTo>
                    <a:pt x="107251" y="766673"/>
                  </a:lnTo>
                  <a:lnTo>
                    <a:pt x="107251" y="770331"/>
                  </a:lnTo>
                  <a:lnTo>
                    <a:pt x="110947" y="766673"/>
                  </a:lnTo>
                  <a:close/>
                </a:path>
                <a:path w="1290954" h="908050">
                  <a:moveTo>
                    <a:pt x="114642" y="794118"/>
                  </a:moveTo>
                  <a:lnTo>
                    <a:pt x="110947" y="794118"/>
                  </a:lnTo>
                  <a:lnTo>
                    <a:pt x="107251" y="797775"/>
                  </a:lnTo>
                  <a:lnTo>
                    <a:pt x="114642" y="794118"/>
                  </a:lnTo>
                  <a:close/>
                </a:path>
                <a:path w="1290954" h="908050">
                  <a:moveTo>
                    <a:pt x="49923" y="788631"/>
                  </a:moveTo>
                  <a:lnTo>
                    <a:pt x="42532" y="788631"/>
                  </a:lnTo>
                  <a:lnTo>
                    <a:pt x="49923" y="801433"/>
                  </a:lnTo>
                  <a:lnTo>
                    <a:pt x="49923" y="788631"/>
                  </a:lnTo>
                  <a:close/>
                </a:path>
                <a:path w="1290954" h="908050">
                  <a:moveTo>
                    <a:pt x="118351" y="808761"/>
                  </a:moveTo>
                  <a:lnTo>
                    <a:pt x="103555" y="808761"/>
                  </a:lnTo>
                  <a:lnTo>
                    <a:pt x="103555" y="812419"/>
                  </a:lnTo>
                  <a:lnTo>
                    <a:pt x="99860" y="812419"/>
                  </a:lnTo>
                  <a:lnTo>
                    <a:pt x="99860" y="816076"/>
                  </a:lnTo>
                  <a:lnTo>
                    <a:pt x="107251" y="816076"/>
                  </a:lnTo>
                  <a:lnTo>
                    <a:pt x="118351" y="808761"/>
                  </a:lnTo>
                  <a:close/>
                </a:path>
                <a:path w="1290954" h="908050">
                  <a:moveTo>
                    <a:pt x="118351" y="812419"/>
                  </a:moveTo>
                  <a:lnTo>
                    <a:pt x="112801" y="812419"/>
                  </a:lnTo>
                  <a:lnTo>
                    <a:pt x="107251" y="816076"/>
                  </a:lnTo>
                  <a:lnTo>
                    <a:pt x="118351" y="812419"/>
                  </a:lnTo>
                  <a:close/>
                </a:path>
                <a:path w="1290954" h="908050">
                  <a:moveTo>
                    <a:pt x="103555" y="797775"/>
                  </a:moveTo>
                  <a:lnTo>
                    <a:pt x="96151" y="797775"/>
                  </a:lnTo>
                  <a:lnTo>
                    <a:pt x="96151" y="812419"/>
                  </a:lnTo>
                  <a:lnTo>
                    <a:pt x="103555" y="797775"/>
                  </a:lnTo>
                  <a:close/>
                </a:path>
                <a:path w="1290954" h="908050">
                  <a:moveTo>
                    <a:pt x="73964" y="805103"/>
                  </a:moveTo>
                  <a:lnTo>
                    <a:pt x="81368" y="808761"/>
                  </a:lnTo>
                  <a:lnTo>
                    <a:pt x="85064" y="808761"/>
                  </a:lnTo>
                  <a:lnTo>
                    <a:pt x="73964" y="805103"/>
                  </a:lnTo>
                  <a:close/>
                </a:path>
                <a:path w="1290954" h="908050">
                  <a:moveTo>
                    <a:pt x="42532" y="808761"/>
                  </a:moveTo>
                  <a:lnTo>
                    <a:pt x="31432" y="808761"/>
                  </a:lnTo>
                  <a:lnTo>
                    <a:pt x="31432" y="823391"/>
                  </a:lnTo>
                  <a:lnTo>
                    <a:pt x="42532" y="812419"/>
                  </a:lnTo>
                  <a:lnTo>
                    <a:pt x="42532" y="808761"/>
                  </a:lnTo>
                  <a:close/>
                </a:path>
                <a:path w="1290954" h="908050">
                  <a:moveTo>
                    <a:pt x="57327" y="830719"/>
                  </a:moveTo>
                  <a:lnTo>
                    <a:pt x="57327" y="843521"/>
                  </a:lnTo>
                  <a:lnTo>
                    <a:pt x="68414" y="847178"/>
                  </a:lnTo>
                  <a:lnTo>
                    <a:pt x="72123" y="847178"/>
                  </a:lnTo>
                  <a:lnTo>
                    <a:pt x="68414" y="838034"/>
                  </a:lnTo>
                  <a:lnTo>
                    <a:pt x="57327" y="830719"/>
                  </a:lnTo>
                  <a:close/>
                </a:path>
                <a:path w="1290954" h="908050">
                  <a:moveTo>
                    <a:pt x="88760" y="843521"/>
                  </a:moveTo>
                  <a:lnTo>
                    <a:pt x="88760" y="847178"/>
                  </a:lnTo>
                  <a:lnTo>
                    <a:pt x="99860" y="858164"/>
                  </a:lnTo>
                  <a:lnTo>
                    <a:pt x="96158" y="850842"/>
                  </a:lnTo>
                  <a:lnTo>
                    <a:pt x="88760" y="843521"/>
                  </a:lnTo>
                  <a:close/>
                </a:path>
                <a:path w="1290954" h="908050">
                  <a:moveTo>
                    <a:pt x="88760" y="843521"/>
                  </a:moveTo>
                  <a:lnTo>
                    <a:pt x="83215" y="843521"/>
                  </a:lnTo>
                  <a:lnTo>
                    <a:pt x="88760" y="854506"/>
                  </a:lnTo>
                  <a:lnTo>
                    <a:pt x="96164" y="854506"/>
                  </a:lnTo>
                  <a:lnTo>
                    <a:pt x="88760" y="847178"/>
                  </a:lnTo>
                  <a:lnTo>
                    <a:pt x="88760" y="843521"/>
                  </a:lnTo>
                  <a:close/>
                </a:path>
                <a:path w="1290954" h="908050">
                  <a:moveTo>
                    <a:pt x="96158" y="850842"/>
                  </a:moveTo>
                  <a:lnTo>
                    <a:pt x="98010" y="854506"/>
                  </a:lnTo>
                  <a:lnTo>
                    <a:pt x="99860" y="854506"/>
                  </a:lnTo>
                  <a:lnTo>
                    <a:pt x="96158" y="850842"/>
                  </a:lnTo>
                  <a:close/>
                </a:path>
                <a:path w="1290954" h="908050">
                  <a:moveTo>
                    <a:pt x="92455" y="843521"/>
                  </a:moveTo>
                  <a:lnTo>
                    <a:pt x="88760" y="843521"/>
                  </a:lnTo>
                  <a:lnTo>
                    <a:pt x="96158" y="850842"/>
                  </a:lnTo>
                  <a:lnTo>
                    <a:pt x="92455" y="843521"/>
                  </a:lnTo>
                  <a:close/>
                </a:path>
                <a:path w="1290954" h="908050">
                  <a:moveTo>
                    <a:pt x="81368" y="839863"/>
                  </a:moveTo>
                  <a:lnTo>
                    <a:pt x="77660" y="839863"/>
                  </a:lnTo>
                  <a:lnTo>
                    <a:pt x="81368" y="843521"/>
                  </a:lnTo>
                  <a:lnTo>
                    <a:pt x="83215" y="843521"/>
                  </a:lnTo>
                  <a:lnTo>
                    <a:pt x="81368" y="839863"/>
                  </a:lnTo>
                  <a:close/>
                </a:path>
                <a:path w="1290954" h="908050">
                  <a:moveTo>
                    <a:pt x="92455" y="838034"/>
                  </a:moveTo>
                  <a:lnTo>
                    <a:pt x="88760" y="838034"/>
                  </a:lnTo>
                  <a:lnTo>
                    <a:pt x="88760" y="839863"/>
                  </a:lnTo>
                  <a:lnTo>
                    <a:pt x="92455" y="839863"/>
                  </a:lnTo>
                  <a:lnTo>
                    <a:pt x="92455" y="838034"/>
                  </a:lnTo>
                  <a:close/>
                </a:path>
                <a:path w="1290954" h="908050">
                  <a:moveTo>
                    <a:pt x="123901" y="883780"/>
                  </a:moveTo>
                  <a:lnTo>
                    <a:pt x="120192" y="892924"/>
                  </a:lnTo>
                  <a:lnTo>
                    <a:pt x="120192" y="907567"/>
                  </a:lnTo>
                  <a:lnTo>
                    <a:pt x="131292" y="900252"/>
                  </a:lnTo>
                  <a:lnTo>
                    <a:pt x="123901" y="885609"/>
                  </a:lnTo>
                  <a:lnTo>
                    <a:pt x="123901" y="883780"/>
                  </a:lnTo>
                  <a:close/>
                </a:path>
                <a:path w="1290954" h="908050">
                  <a:moveTo>
                    <a:pt x="110947" y="883780"/>
                  </a:moveTo>
                  <a:lnTo>
                    <a:pt x="107251" y="883780"/>
                  </a:lnTo>
                  <a:lnTo>
                    <a:pt x="107251" y="889266"/>
                  </a:lnTo>
                  <a:lnTo>
                    <a:pt x="118351" y="896581"/>
                  </a:lnTo>
                  <a:lnTo>
                    <a:pt x="110947" y="883780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4849600" y="3209915"/>
              <a:ext cx="1398270" cy="1173480"/>
            </a:xfrm>
            <a:custGeom>
              <a:avLst/>
              <a:gdLst/>
              <a:ahLst/>
              <a:cxnLst/>
              <a:rect l="l" t="t" r="r" b="b"/>
              <a:pathLst>
                <a:path w="1398270" h="1173479">
                  <a:moveTo>
                    <a:pt x="683285" y="0"/>
                  </a:moveTo>
                  <a:lnTo>
                    <a:pt x="677735" y="0"/>
                  </a:lnTo>
                  <a:lnTo>
                    <a:pt x="677735" y="5511"/>
                  </a:lnTo>
                  <a:lnTo>
                    <a:pt x="683285" y="5511"/>
                  </a:lnTo>
                  <a:lnTo>
                    <a:pt x="683285" y="0"/>
                  </a:lnTo>
                  <a:close/>
                </a:path>
                <a:path w="1398270" h="1173479">
                  <a:moveTo>
                    <a:pt x="686981" y="0"/>
                  </a:moveTo>
                  <a:lnTo>
                    <a:pt x="683285" y="0"/>
                  </a:lnTo>
                  <a:lnTo>
                    <a:pt x="683285" y="5511"/>
                  </a:lnTo>
                  <a:lnTo>
                    <a:pt x="686981" y="5511"/>
                  </a:lnTo>
                  <a:lnTo>
                    <a:pt x="686981" y="0"/>
                  </a:lnTo>
                  <a:close/>
                </a:path>
                <a:path w="1398270" h="1173479">
                  <a:moveTo>
                    <a:pt x="688797" y="0"/>
                  </a:moveTo>
                  <a:lnTo>
                    <a:pt x="686981" y="0"/>
                  </a:lnTo>
                  <a:lnTo>
                    <a:pt x="686981" y="5511"/>
                  </a:lnTo>
                  <a:lnTo>
                    <a:pt x="688797" y="5511"/>
                  </a:lnTo>
                  <a:lnTo>
                    <a:pt x="688797" y="0"/>
                  </a:lnTo>
                  <a:close/>
                </a:path>
                <a:path w="1398270" h="1173479">
                  <a:moveTo>
                    <a:pt x="690676" y="0"/>
                  </a:moveTo>
                  <a:lnTo>
                    <a:pt x="688797" y="0"/>
                  </a:lnTo>
                  <a:lnTo>
                    <a:pt x="688797" y="5511"/>
                  </a:lnTo>
                  <a:lnTo>
                    <a:pt x="690676" y="5511"/>
                  </a:lnTo>
                  <a:lnTo>
                    <a:pt x="690676" y="0"/>
                  </a:lnTo>
                  <a:close/>
                </a:path>
                <a:path w="1398270" h="1173479">
                  <a:moveTo>
                    <a:pt x="694334" y="0"/>
                  </a:moveTo>
                  <a:lnTo>
                    <a:pt x="690676" y="0"/>
                  </a:lnTo>
                  <a:lnTo>
                    <a:pt x="690676" y="5511"/>
                  </a:lnTo>
                  <a:lnTo>
                    <a:pt x="694334" y="5511"/>
                  </a:lnTo>
                  <a:lnTo>
                    <a:pt x="694334" y="0"/>
                  </a:lnTo>
                  <a:close/>
                </a:path>
                <a:path w="1398270" h="1173479">
                  <a:moveTo>
                    <a:pt x="698042" y="0"/>
                  </a:moveTo>
                  <a:lnTo>
                    <a:pt x="694334" y="0"/>
                  </a:lnTo>
                  <a:lnTo>
                    <a:pt x="694334" y="5511"/>
                  </a:lnTo>
                  <a:lnTo>
                    <a:pt x="698042" y="5511"/>
                  </a:lnTo>
                  <a:lnTo>
                    <a:pt x="698042" y="0"/>
                  </a:lnTo>
                  <a:close/>
                </a:path>
                <a:path w="1398270" h="1173479">
                  <a:moveTo>
                    <a:pt x="701738" y="0"/>
                  </a:moveTo>
                  <a:lnTo>
                    <a:pt x="698042" y="0"/>
                  </a:lnTo>
                  <a:lnTo>
                    <a:pt x="698042" y="5511"/>
                  </a:lnTo>
                  <a:lnTo>
                    <a:pt x="701738" y="5511"/>
                  </a:lnTo>
                  <a:lnTo>
                    <a:pt x="701738" y="0"/>
                  </a:lnTo>
                  <a:close/>
                </a:path>
                <a:path w="1398270" h="1173479">
                  <a:moveTo>
                    <a:pt x="631469" y="7315"/>
                  </a:moveTo>
                  <a:lnTo>
                    <a:pt x="627811" y="7315"/>
                  </a:lnTo>
                  <a:lnTo>
                    <a:pt x="627811" y="12839"/>
                  </a:lnTo>
                  <a:lnTo>
                    <a:pt x="631507" y="12839"/>
                  </a:lnTo>
                  <a:lnTo>
                    <a:pt x="631469" y="9182"/>
                  </a:lnTo>
                  <a:lnTo>
                    <a:pt x="631469" y="7315"/>
                  </a:lnTo>
                  <a:close/>
                </a:path>
                <a:path w="1398270" h="1173479">
                  <a:moveTo>
                    <a:pt x="638860" y="7315"/>
                  </a:moveTo>
                  <a:lnTo>
                    <a:pt x="631507" y="7315"/>
                  </a:lnTo>
                  <a:lnTo>
                    <a:pt x="631507" y="12839"/>
                  </a:lnTo>
                  <a:lnTo>
                    <a:pt x="638860" y="12839"/>
                  </a:lnTo>
                  <a:lnTo>
                    <a:pt x="638860" y="7315"/>
                  </a:lnTo>
                  <a:close/>
                </a:path>
                <a:path w="1398270" h="1173479">
                  <a:moveTo>
                    <a:pt x="642556" y="7315"/>
                  </a:moveTo>
                  <a:lnTo>
                    <a:pt x="638860" y="7315"/>
                  </a:lnTo>
                  <a:lnTo>
                    <a:pt x="638860" y="12839"/>
                  </a:lnTo>
                  <a:lnTo>
                    <a:pt x="642556" y="12839"/>
                  </a:lnTo>
                  <a:lnTo>
                    <a:pt x="642556" y="7315"/>
                  </a:lnTo>
                  <a:close/>
                </a:path>
                <a:path w="1398270" h="1173479">
                  <a:moveTo>
                    <a:pt x="626846" y="2743"/>
                  </a:moveTo>
                  <a:lnTo>
                    <a:pt x="621334" y="2743"/>
                  </a:lnTo>
                  <a:lnTo>
                    <a:pt x="621334" y="10083"/>
                  </a:lnTo>
                  <a:lnTo>
                    <a:pt x="627811" y="10083"/>
                  </a:lnTo>
                  <a:lnTo>
                    <a:pt x="627811" y="7315"/>
                  </a:lnTo>
                  <a:lnTo>
                    <a:pt x="631469" y="7315"/>
                  </a:lnTo>
                  <a:lnTo>
                    <a:pt x="631469" y="6413"/>
                  </a:lnTo>
                  <a:lnTo>
                    <a:pt x="626846" y="6413"/>
                  </a:lnTo>
                  <a:lnTo>
                    <a:pt x="626846" y="2743"/>
                  </a:lnTo>
                  <a:close/>
                </a:path>
                <a:path w="1398270" h="1173479">
                  <a:moveTo>
                    <a:pt x="621334" y="3657"/>
                  </a:moveTo>
                  <a:lnTo>
                    <a:pt x="620407" y="3657"/>
                  </a:lnTo>
                  <a:lnTo>
                    <a:pt x="620407" y="9182"/>
                  </a:lnTo>
                  <a:lnTo>
                    <a:pt x="621334" y="9182"/>
                  </a:lnTo>
                  <a:lnTo>
                    <a:pt x="621334" y="3657"/>
                  </a:lnTo>
                  <a:close/>
                </a:path>
                <a:path w="1398270" h="1173479">
                  <a:moveTo>
                    <a:pt x="631507" y="7315"/>
                  </a:moveTo>
                  <a:lnTo>
                    <a:pt x="631469" y="9182"/>
                  </a:lnTo>
                  <a:lnTo>
                    <a:pt x="631507" y="7315"/>
                  </a:lnTo>
                  <a:close/>
                </a:path>
                <a:path w="1398270" h="1173479">
                  <a:moveTo>
                    <a:pt x="631469" y="3657"/>
                  </a:moveTo>
                  <a:lnTo>
                    <a:pt x="626846" y="3657"/>
                  </a:lnTo>
                  <a:lnTo>
                    <a:pt x="626846" y="6413"/>
                  </a:lnTo>
                  <a:lnTo>
                    <a:pt x="631469" y="6413"/>
                  </a:lnTo>
                  <a:lnTo>
                    <a:pt x="631469" y="3657"/>
                  </a:lnTo>
                  <a:close/>
                </a:path>
                <a:path w="1398270" h="1173479">
                  <a:moveTo>
                    <a:pt x="782446" y="25654"/>
                  </a:moveTo>
                  <a:lnTo>
                    <a:pt x="778573" y="29578"/>
                  </a:lnTo>
                  <a:lnTo>
                    <a:pt x="784885" y="35826"/>
                  </a:lnTo>
                  <a:lnTo>
                    <a:pt x="787501" y="38417"/>
                  </a:lnTo>
                  <a:lnTo>
                    <a:pt x="789269" y="36626"/>
                  </a:lnTo>
                  <a:lnTo>
                    <a:pt x="786803" y="36626"/>
                  </a:lnTo>
                  <a:lnTo>
                    <a:pt x="786803" y="29967"/>
                  </a:lnTo>
                  <a:lnTo>
                    <a:pt x="782446" y="25654"/>
                  </a:lnTo>
                  <a:close/>
                </a:path>
                <a:path w="1398270" h="1173479">
                  <a:moveTo>
                    <a:pt x="780679" y="27444"/>
                  </a:moveTo>
                  <a:lnTo>
                    <a:pt x="775741" y="27444"/>
                  </a:lnTo>
                  <a:lnTo>
                    <a:pt x="775741" y="36626"/>
                  </a:lnTo>
                  <a:lnTo>
                    <a:pt x="785692" y="36626"/>
                  </a:lnTo>
                  <a:lnTo>
                    <a:pt x="781176" y="32169"/>
                  </a:lnTo>
                  <a:lnTo>
                    <a:pt x="778573" y="29578"/>
                  </a:lnTo>
                  <a:lnTo>
                    <a:pt x="780679" y="27444"/>
                  </a:lnTo>
                  <a:close/>
                </a:path>
                <a:path w="1398270" h="1173479">
                  <a:moveTo>
                    <a:pt x="786803" y="29967"/>
                  </a:moveTo>
                  <a:lnTo>
                    <a:pt x="786803" y="36626"/>
                  </a:lnTo>
                  <a:lnTo>
                    <a:pt x="789269" y="36626"/>
                  </a:lnTo>
                  <a:lnTo>
                    <a:pt x="791375" y="34493"/>
                  </a:lnTo>
                  <a:lnTo>
                    <a:pt x="786803" y="29967"/>
                  </a:lnTo>
                  <a:close/>
                </a:path>
                <a:path w="1398270" h="1173479">
                  <a:moveTo>
                    <a:pt x="784711" y="35655"/>
                  </a:moveTo>
                  <a:lnTo>
                    <a:pt x="784884" y="35826"/>
                  </a:lnTo>
                  <a:lnTo>
                    <a:pt x="784711" y="35655"/>
                  </a:lnTo>
                  <a:close/>
                </a:path>
                <a:path w="1398270" h="1173479">
                  <a:moveTo>
                    <a:pt x="781190" y="32169"/>
                  </a:moveTo>
                  <a:lnTo>
                    <a:pt x="784711" y="35655"/>
                  </a:lnTo>
                  <a:lnTo>
                    <a:pt x="781190" y="32169"/>
                  </a:lnTo>
                  <a:close/>
                </a:path>
                <a:path w="1398270" h="1173479">
                  <a:moveTo>
                    <a:pt x="786803" y="27444"/>
                  </a:moveTo>
                  <a:lnTo>
                    <a:pt x="784255" y="27444"/>
                  </a:lnTo>
                  <a:lnTo>
                    <a:pt x="786803" y="29967"/>
                  </a:lnTo>
                  <a:lnTo>
                    <a:pt x="786803" y="27444"/>
                  </a:lnTo>
                  <a:close/>
                </a:path>
                <a:path w="1398270" h="1173479">
                  <a:moveTo>
                    <a:pt x="601878" y="27444"/>
                  </a:moveTo>
                  <a:lnTo>
                    <a:pt x="598195" y="27444"/>
                  </a:lnTo>
                  <a:lnTo>
                    <a:pt x="598195" y="32969"/>
                  </a:lnTo>
                  <a:lnTo>
                    <a:pt x="601878" y="32969"/>
                  </a:lnTo>
                  <a:lnTo>
                    <a:pt x="601878" y="27444"/>
                  </a:lnTo>
                  <a:close/>
                </a:path>
                <a:path w="1398270" h="1173479">
                  <a:moveTo>
                    <a:pt x="766457" y="34759"/>
                  </a:moveTo>
                  <a:lnTo>
                    <a:pt x="755408" y="34759"/>
                  </a:lnTo>
                  <a:lnTo>
                    <a:pt x="755408" y="40284"/>
                  </a:lnTo>
                  <a:lnTo>
                    <a:pt x="766457" y="40284"/>
                  </a:lnTo>
                  <a:lnTo>
                    <a:pt x="766457" y="34759"/>
                  </a:lnTo>
                  <a:close/>
                </a:path>
                <a:path w="1398270" h="1173479">
                  <a:moveTo>
                    <a:pt x="612978" y="42087"/>
                  </a:moveTo>
                  <a:lnTo>
                    <a:pt x="601916" y="42087"/>
                  </a:lnTo>
                  <a:lnTo>
                    <a:pt x="601916" y="47599"/>
                  </a:lnTo>
                  <a:lnTo>
                    <a:pt x="612978" y="47599"/>
                  </a:lnTo>
                  <a:lnTo>
                    <a:pt x="612978" y="42087"/>
                  </a:lnTo>
                  <a:close/>
                </a:path>
                <a:path w="1398270" h="1173479">
                  <a:moveTo>
                    <a:pt x="563092" y="49403"/>
                  </a:moveTo>
                  <a:lnTo>
                    <a:pt x="559384" y="49403"/>
                  </a:lnTo>
                  <a:lnTo>
                    <a:pt x="559384" y="54914"/>
                  </a:lnTo>
                  <a:lnTo>
                    <a:pt x="563092" y="54914"/>
                  </a:lnTo>
                  <a:lnTo>
                    <a:pt x="563092" y="49403"/>
                  </a:lnTo>
                  <a:close/>
                </a:path>
                <a:path w="1398270" h="1173479">
                  <a:moveTo>
                    <a:pt x="570445" y="49403"/>
                  </a:moveTo>
                  <a:lnTo>
                    <a:pt x="563092" y="49403"/>
                  </a:lnTo>
                  <a:lnTo>
                    <a:pt x="563092" y="54914"/>
                  </a:lnTo>
                  <a:lnTo>
                    <a:pt x="570445" y="54914"/>
                  </a:lnTo>
                  <a:lnTo>
                    <a:pt x="570445" y="49403"/>
                  </a:lnTo>
                  <a:close/>
                </a:path>
                <a:path w="1398270" h="1173479">
                  <a:moveTo>
                    <a:pt x="574141" y="49403"/>
                  </a:moveTo>
                  <a:lnTo>
                    <a:pt x="570445" y="49403"/>
                  </a:lnTo>
                  <a:lnTo>
                    <a:pt x="570445" y="54914"/>
                  </a:lnTo>
                  <a:lnTo>
                    <a:pt x="574141" y="54914"/>
                  </a:lnTo>
                  <a:lnTo>
                    <a:pt x="574141" y="49403"/>
                  </a:lnTo>
                  <a:close/>
                </a:path>
                <a:path w="1398270" h="1173479">
                  <a:moveTo>
                    <a:pt x="769238" y="63144"/>
                  </a:moveTo>
                  <a:lnTo>
                    <a:pt x="763727" y="63144"/>
                  </a:lnTo>
                  <a:lnTo>
                    <a:pt x="763727" y="66814"/>
                  </a:lnTo>
                  <a:lnTo>
                    <a:pt x="769238" y="66814"/>
                  </a:lnTo>
                  <a:lnTo>
                    <a:pt x="769238" y="63144"/>
                  </a:lnTo>
                  <a:close/>
                </a:path>
                <a:path w="1398270" h="1173479">
                  <a:moveTo>
                    <a:pt x="759066" y="64046"/>
                  </a:moveTo>
                  <a:lnTo>
                    <a:pt x="748004" y="64046"/>
                  </a:lnTo>
                  <a:lnTo>
                    <a:pt x="748004" y="69557"/>
                  </a:lnTo>
                  <a:lnTo>
                    <a:pt x="759066" y="69557"/>
                  </a:lnTo>
                  <a:lnTo>
                    <a:pt x="759066" y="64046"/>
                  </a:lnTo>
                  <a:close/>
                </a:path>
                <a:path w="1398270" h="1173479">
                  <a:moveTo>
                    <a:pt x="735025" y="64046"/>
                  </a:moveTo>
                  <a:lnTo>
                    <a:pt x="723963" y="64046"/>
                  </a:lnTo>
                  <a:lnTo>
                    <a:pt x="723963" y="75044"/>
                  </a:lnTo>
                  <a:lnTo>
                    <a:pt x="735025" y="75044"/>
                  </a:lnTo>
                  <a:lnTo>
                    <a:pt x="735025" y="73215"/>
                  </a:lnTo>
                  <a:lnTo>
                    <a:pt x="727621" y="73215"/>
                  </a:lnTo>
                  <a:lnTo>
                    <a:pt x="727621" y="67703"/>
                  </a:lnTo>
                  <a:lnTo>
                    <a:pt x="735025" y="67703"/>
                  </a:lnTo>
                  <a:lnTo>
                    <a:pt x="735025" y="64046"/>
                  </a:lnTo>
                  <a:close/>
                </a:path>
                <a:path w="1398270" h="1173479">
                  <a:moveTo>
                    <a:pt x="723963" y="67703"/>
                  </a:moveTo>
                  <a:lnTo>
                    <a:pt x="716572" y="67703"/>
                  </a:lnTo>
                  <a:lnTo>
                    <a:pt x="716572" y="73215"/>
                  </a:lnTo>
                  <a:lnTo>
                    <a:pt x="723963" y="73215"/>
                  </a:lnTo>
                  <a:lnTo>
                    <a:pt x="723963" y="67703"/>
                  </a:lnTo>
                  <a:close/>
                </a:path>
                <a:path w="1398270" h="1173479">
                  <a:moveTo>
                    <a:pt x="735025" y="67703"/>
                  </a:moveTo>
                  <a:lnTo>
                    <a:pt x="727621" y="67703"/>
                  </a:lnTo>
                  <a:lnTo>
                    <a:pt x="727621" y="73215"/>
                  </a:lnTo>
                  <a:lnTo>
                    <a:pt x="735025" y="73215"/>
                  </a:lnTo>
                  <a:lnTo>
                    <a:pt x="735025" y="67703"/>
                  </a:lnTo>
                  <a:close/>
                </a:path>
                <a:path w="1398270" h="1173479">
                  <a:moveTo>
                    <a:pt x="585927" y="62255"/>
                  </a:moveTo>
                  <a:lnTo>
                    <a:pt x="576999" y="71081"/>
                  </a:lnTo>
                  <a:lnTo>
                    <a:pt x="580885" y="75006"/>
                  </a:lnTo>
                  <a:lnTo>
                    <a:pt x="589813" y="66179"/>
                  </a:lnTo>
                  <a:lnTo>
                    <a:pt x="585927" y="62255"/>
                  </a:lnTo>
                  <a:close/>
                </a:path>
                <a:path w="1398270" h="1173479">
                  <a:moveTo>
                    <a:pt x="747966" y="67703"/>
                  </a:moveTo>
                  <a:lnTo>
                    <a:pt x="736917" y="67703"/>
                  </a:lnTo>
                  <a:lnTo>
                    <a:pt x="736917" y="73215"/>
                  </a:lnTo>
                  <a:lnTo>
                    <a:pt x="747966" y="73215"/>
                  </a:lnTo>
                  <a:lnTo>
                    <a:pt x="747966" y="67703"/>
                  </a:lnTo>
                  <a:close/>
                </a:path>
                <a:path w="1398270" h="1173479">
                  <a:moveTo>
                    <a:pt x="783145" y="72288"/>
                  </a:moveTo>
                  <a:lnTo>
                    <a:pt x="780364" y="72288"/>
                  </a:lnTo>
                  <a:lnTo>
                    <a:pt x="780364" y="75971"/>
                  </a:lnTo>
                  <a:lnTo>
                    <a:pt x="785875" y="75971"/>
                  </a:lnTo>
                  <a:lnTo>
                    <a:pt x="785875" y="75044"/>
                  </a:lnTo>
                  <a:lnTo>
                    <a:pt x="783145" y="75044"/>
                  </a:lnTo>
                  <a:lnTo>
                    <a:pt x="783145" y="72288"/>
                  </a:lnTo>
                  <a:close/>
                </a:path>
                <a:path w="1398270" h="1173479">
                  <a:moveTo>
                    <a:pt x="794194" y="69532"/>
                  </a:moveTo>
                  <a:lnTo>
                    <a:pt x="783145" y="69532"/>
                  </a:lnTo>
                  <a:lnTo>
                    <a:pt x="783145" y="75044"/>
                  </a:lnTo>
                  <a:lnTo>
                    <a:pt x="785875" y="75044"/>
                  </a:lnTo>
                  <a:lnTo>
                    <a:pt x="785875" y="70459"/>
                  </a:lnTo>
                  <a:lnTo>
                    <a:pt x="794194" y="70459"/>
                  </a:lnTo>
                  <a:lnTo>
                    <a:pt x="794194" y="69532"/>
                  </a:lnTo>
                  <a:close/>
                </a:path>
                <a:path w="1398270" h="1173479">
                  <a:moveTo>
                    <a:pt x="794194" y="72288"/>
                  </a:moveTo>
                  <a:lnTo>
                    <a:pt x="785875" y="72288"/>
                  </a:lnTo>
                  <a:lnTo>
                    <a:pt x="785875" y="75044"/>
                  </a:lnTo>
                  <a:lnTo>
                    <a:pt x="794194" y="75044"/>
                  </a:lnTo>
                  <a:lnTo>
                    <a:pt x="794194" y="72288"/>
                  </a:lnTo>
                  <a:close/>
                </a:path>
                <a:path w="1398270" h="1173479">
                  <a:moveTo>
                    <a:pt x="685088" y="69532"/>
                  </a:moveTo>
                  <a:lnTo>
                    <a:pt x="674039" y="69532"/>
                  </a:lnTo>
                  <a:lnTo>
                    <a:pt x="674039" y="75044"/>
                  </a:lnTo>
                  <a:lnTo>
                    <a:pt x="685088" y="75044"/>
                  </a:lnTo>
                  <a:lnTo>
                    <a:pt x="685088" y="69532"/>
                  </a:lnTo>
                  <a:close/>
                </a:path>
                <a:path w="1398270" h="1173479">
                  <a:moveTo>
                    <a:pt x="805332" y="69532"/>
                  </a:moveTo>
                  <a:lnTo>
                    <a:pt x="801636" y="69532"/>
                  </a:lnTo>
                  <a:lnTo>
                    <a:pt x="801636" y="75044"/>
                  </a:lnTo>
                  <a:lnTo>
                    <a:pt x="805332" y="75044"/>
                  </a:lnTo>
                  <a:lnTo>
                    <a:pt x="805332" y="69532"/>
                  </a:lnTo>
                  <a:close/>
                </a:path>
                <a:path w="1398270" h="1173479">
                  <a:moveTo>
                    <a:pt x="812685" y="69532"/>
                  </a:moveTo>
                  <a:lnTo>
                    <a:pt x="805332" y="69532"/>
                  </a:lnTo>
                  <a:lnTo>
                    <a:pt x="805332" y="75044"/>
                  </a:lnTo>
                  <a:lnTo>
                    <a:pt x="812685" y="75044"/>
                  </a:lnTo>
                  <a:lnTo>
                    <a:pt x="812685" y="69532"/>
                  </a:lnTo>
                  <a:close/>
                </a:path>
                <a:path w="1398270" h="1173479">
                  <a:moveTo>
                    <a:pt x="816394" y="69532"/>
                  </a:moveTo>
                  <a:lnTo>
                    <a:pt x="812685" y="69532"/>
                  </a:lnTo>
                  <a:lnTo>
                    <a:pt x="812685" y="75044"/>
                  </a:lnTo>
                  <a:lnTo>
                    <a:pt x="816394" y="75044"/>
                  </a:lnTo>
                  <a:lnTo>
                    <a:pt x="816394" y="69532"/>
                  </a:lnTo>
                  <a:close/>
                </a:path>
                <a:path w="1398270" h="1173479">
                  <a:moveTo>
                    <a:pt x="655548" y="80505"/>
                  </a:moveTo>
                  <a:lnTo>
                    <a:pt x="651852" y="80505"/>
                  </a:lnTo>
                  <a:lnTo>
                    <a:pt x="651852" y="86029"/>
                  </a:lnTo>
                  <a:lnTo>
                    <a:pt x="662901" y="86029"/>
                  </a:lnTo>
                  <a:lnTo>
                    <a:pt x="662901" y="82372"/>
                  </a:lnTo>
                  <a:lnTo>
                    <a:pt x="655548" y="82372"/>
                  </a:lnTo>
                  <a:lnTo>
                    <a:pt x="655548" y="80505"/>
                  </a:lnTo>
                  <a:close/>
                </a:path>
                <a:path w="1398270" h="1173479">
                  <a:moveTo>
                    <a:pt x="655548" y="76847"/>
                  </a:moveTo>
                  <a:lnTo>
                    <a:pt x="648144" y="76847"/>
                  </a:lnTo>
                  <a:lnTo>
                    <a:pt x="648144" y="82372"/>
                  </a:lnTo>
                  <a:lnTo>
                    <a:pt x="651852" y="82372"/>
                  </a:lnTo>
                  <a:lnTo>
                    <a:pt x="651852" y="80505"/>
                  </a:lnTo>
                  <a:lnTo>
                    <a:pt x="655548" y="80505"/>
                  </a:lnTo>
                  <a:lnTo>
                    <a:pt x="655548" y="76847"/>
                  </a:lnTo>
                  <a:close/>
                </a:path>
                <a:path w="1398270" h="1173479">
                  <a:moveTo>
                    <a:pt x="656721" y="76847"/>
                  </a:moveTo>
                  <a:lnTo>
                    <a:pt x="655548" y="76847"/>
                  </a:lnTo>
                  <a:lnTo>
                    <a:pt x="655548" y="82372"/>
                  </a:lnTo>
                  <a:lnTo>
                    <a:pt x="659206" y="82372"/>
                  </a:lnTo>
                  <a:lnTo>
                    <a:pt x="659206" y="78705"/>
                  </a:lnTo>
                  <a:lnTo>
                    <a:pt x="656721" y="76847"/>
                  </a:lnTo>
                  <a:close/>
                </a:path>
                <a:path w="1398270" h="1173479">
                  <a:moveTo>
                    <a:pt x="659244" y="78714"/>
                  </a:moveTo>
                  <a:lnTo>
                    <a:pt x="659206" y="82372"/>
                  </a:lnTo>
                  <a:lnTo>
                    <a:pt x="659244" y="78714"/>
                  </a:lnTo>
                  <a:close/>
                </a:path>
                <a:path w="1398270" h="1173479">
                  <a:moveTo>
                    <a:pt x="659244" y="76881"/>
                  </a:moveTo>
                  <a:lnTo>
                    <a:pt x="659244" y="82372"/>
                  </a:lnTo>
                  <a:lnTo>
                    <a:pt x="662901" y="82372"/>
                  </a:lnTo>
                  <a:lnTo>
                    <a:pt x="662901" y="80505"/>
                  </a:lnTo>
                  <a:lnTo>
                    <a:pt x="666597" y="80505"/>
                  </a:lnTo>
                  <a:lnTo>
                    <a:pt x="666597" y="78714"/>
                  </a:lnTo>
                  <a:lnTo>
                    <a:pt x="662908" y="78705"/>
                  </a:lnTo>
                  <a:lnTo>
                    <a:pt x="659244" y="76881"/>
                  </a:lnTo>
                  <a:close/>
                </a:path>
                <a:path w="1398270" h="1173479">
                  <a:moveTo>
                    <a:pt x="666597" y="80505"/>
                  </a:moveTo>
                  <a:lnTo>
                    <a:pt x="662901" y="80505"/>
                  </a:lnTo>
                  <a:lnTo>
                    <a:pt x="662901" y="82372"/>
                  </a:lnTo>
                  <a:lnTo>
                    <a:pt x="666597" y="82372"/>
                  </a:lnTo>
                  <a:lnTo>
                    <a:pt x="666597" y="80505"/>
                  </a:lnTo>
                  <a:close/>
                </a:path>
                <a:path w="1398270" h="1173479">
                  <a:moveTo>
                    <a:pt x="670305" y="76847"/>
                  </a:moveTo>
                  <a:lnTo>
                    <a:pt x="666597" y="76847"/>
                  </a:lnTo>
                  <a:lnTo>
                    <a:pt x="666597" y="82372"/>
                  </a:lnTo>
                  <a:lnTo>
                    <a:pt x="670305" y="82372"/>
                  </a:lnTo>
                  <a:lnTo>
                    <a:pt x="670305" y="76847"/>
                  </a:lnTo>
                  <a:close/>
                </a:path>
                <a:path w="1398270" h="1173479">
                  <a:moveTo>
                    <a:pt x="659206" y="76862"/>
                  </a:moveTo>
                  <a:lnTo>
                    <a:pt x="659218" y="78714"/>
                  </a:lnTo>
                  <a:lnTo>
                    <a:pt x="659206" y="76862"/>
                  </a:lnTo>
                  <a:close/>
                </a:path>
                <a:path w="1398270" h="1173479">
                  <a:moveTo>
                    <a:pt x="661674" y="76847"/>
                  </a:moveTo>
                  <a:lnTo>
                    <a:pt x="659244" y="76847"/>
                  </a:lnTo>
                  <a:lnTo>
                    <a:pt x="662927" y="78714"/>
                  </a:lnTo>
                  <a:lnTo>
                    <a:pt x="661674" y="76847"/>
                  </a:lnTo>
                  <a:close/>
                </a:path>
                <a:path w="1398270" h="1173479">
                  <a:moveTo>
                    <a:pt x="666597" y="76847"/>
                  </a:moveTo>
                  <a:lnTo>
                    <a:pt x="661674" y="76847"/>
                  </a:lnTo>
                  <a:lnTo>
                    <a:pt x="662927" y="78714"/>
                  </a:lnTo>
                  <a:lnTo>
                    <a:pt x="666597" y="78714"/>
                  </a:lnTo>
                  <a:lnTo>
                    <a:pt x="666597" y="76847"/>
                  </a:lnTo>
                  <a:close/>
                </a:path>
                <a:path w="1398270" h="1173479">
                  <a:moveTo>
                    <a:pt x="651827" y="73190"/>
                  </a:moveTo>
                  <a:lnTo>
                    <a:pt x="659206" y="78705"/>
                  </a:lnTo>
                  <a:lnTo>
                    <a:pt x="659176" y="76847"/>
                  </a:lnTo>
                  <a:lnTo>
                    <a:pt x="651827" y="73190"/>
                  </a:lnTo>
                  <a:close/>
                </a:path>
                <a:path w="1398270" h="1173479">
                  <a:moveTo>
                    <a:pt x="659244" y="76847"/>
                  </a:moveTo>
                  <a:close/>
                </a:path>
                <a:path w="1398270" h="1173479">
                  <a:moveTo>
                    <a:pt x="659218" y="73190"/>
                  </a:moveTo>
                  <a:lnTo>
                    <a:pt x="651827" y="73190"/>
                  </a:lnTo>
                  <a:lnTo>
                    <a:pt x="659206" y="76862"/>
                  </a:lnTo>
                  <a:lnTo>
                    <a:pt x="661674" y="76847"/>
                  </a:lnTo>
                  <a:lnTo>
                    <a:pt x="659218" y="73190"/>
                  </a:lnTo>
                  <a:close/>
                </a:path>
                <a:path w="1398270" h="1173479">
                  <a:moveTo>
                    <a:pt x="609269" y="73190"/>
                  </a:moveTo>
                  <a:lnTo>
                    <a:pt x="598220" y="73190"/>
                  </a:lnTo>
                  <a:lnTo>
                    <a:pt x="598220" y="78714"/>
                  </a:lnTo>
                  <a:lnTo>
                    <a:pt x="609269" y="78714"/>
                  </a:lnTo>
                  <a:lnTo>
                    <a:pt x="609269" y="73190"/>
                  </a:lnTo>
                  <a:close/>
                </a:path>
                <a:path w="1398270" h="1173479">
                  <a:moveTo>
                    <a:pt x="819162" y="75946"/>
                  </a:moveTo>
                  <a:lnTo>
                    <a:pt x="813650" y="75946"/>
                  </a:lnTo>
                  <a:lnTo>
                    <a:pt x="813650" y="79629"/>
                  </a:lnTo>
                  <a:lnTo>
                    <a:pt x="819162" y="79629"/>
                  </a:lnTo>
                  <a:lnTo>
                    <a:pt x="819162" y="75946"/>
                  </a:lnTo>
                  <a:close/>
                </a:path>
                <a:path w="1398270" h="1173479">
                  <a:moveTo>
                    <a:pt x="805294" y="84175"/>
                  </a:moveTo>
                  <a:lnTo>
                    <a:pt x="794232" y="84175"/>
                  </a:lnTo>
                  <a:lnTo>
                    <a:pt x="794232" y="89687"/>
                  </a:lnTo>
                  <a:lnTo>
                    <a:pt x="805294" y="89687"/>
                  </a:lnTo>
                  <a:lnTo>
                    <a:pt x="805294" y="84175"/>
                  </a:lnTo>
                  <a:close/>
                </a:path>
                <a:path w="1398270" h="1173479">
                  <a:moveTo>
                    <a:pt x="796975" y="79590"/>
                  </a:moveTo>
                  <a:lnTo>
                    <a:pt x="791463" y="79590"/>
                  </a:lnTo>
                  <a:lnTo>
                    <a:pt x="791463" y="86931"/>
                  </a:lnTo>
                  <a:lnTo>
                    <a:pt x="794232" y="86931"/>
                  </a:lnTo>
                  <a:lnTo>
                    <a:pt x="794194" y="86029"/>
                  </a:lnTo>
                  <a:lnTo>
                    <a:pt x="794194" y="80505"/>
                  </a:lnTo>
                  <a:lnTo>
                    <a:pt x="796975" y="80505"/>
                  </a:lnTo>
                  <a:lnTo>
                    <a:pt x="796975" y="79590"/>
                  </a:lnTo>
                  <a:close/>
                </a:path>
                <a:path w="1398270" h="1173479">
                  <a:moveTo>
                    <a:pt x="786841" y="80505"/>
                  </a:moveTo>
                  <a:lnTo>
                    <a:pt x="783145" y="80505"/>
                  </a:lnTo>
                  <a:lnTo>
                    <a:pt x="783145" y="86029"/>
                  </a:lnTo>
                  <a:lnTo>
                    <a:pt x="791463" y="86029"/>
                  </a:lnTo>
                  <a:lnTo>
                    <a:pt x="791463" y="82372"/>
                  </a:lnTo>
                  <a:lnTo>
                    <a:pt x="786841" y="82372"/>
                  </a:lnTo>
                  <a:lnTo>
                    <a:pt x="786841" y="80505"/>
                  </a:lnTo>
                  <a:close/>
                </a:path>
                <a:path w="1398270" h="1173479">
                  <a:moveTo>
                    <a:pt x="794232" y="84175"/>
                  </a:moveTo>
                  <a:lnTo>
                    <a:pt x="794194" y="86029"/>
                  </a:lnTo>
                  <a:lnTo>
                    <a:pt x="794232" y="84175"/>
                  </a:lnTo>
                  <a:close/>
                </a:path>
                <a:path w="1398270" h="1173479">
                  <a:moveTo>
                    <a:pt x="796975" y="80505"/>
                  </a:moveTo>
                  <a:lnTo>
                    <a:pt x="794194" y="80505"/>
                  </a:lnTo>
                  <a:lnTo>
                    <a:pt x="794194" y="83273"/>
                  </a:lnTo>
                  <a:lnTo>
                    <a:pt x="796975" y="83273"/>
                  </a:lnTo>
                  <a:lnTo>
                    <a:pt x="796975" y="80505"/>
                  </a:lnTo>
                  <a:close/>
                </a:path>
                <a:path w="1398270" h="1173479">
                  <a:moveTo>
                    <a:pt x="786841" y="76847"/>
                  </a:moveTo>
                  <a:lnTo>
                    <a:pt x="779449" y="76847"/>
                  </a:lnTo>
                  <a:lnTo>
                    <a:pt x="779449" y="82372"/>
                  </a:lnTo>
                  <a:lnTo>
                    <a:pt x="783145" y="82372"/>
                  </a:lnTo>
                  <a:lnTo>
                    <a:pt x="783145" y="80505"/>
                  </a:lnTo>
                  <a:lnTo>
                    <a:pt x="786841" y="80505"/>
                  </a:lnTo>
                  <a:lnTo>
                    <a:pt x="786841" y="76847"/>
                  </a:lnTo>
                  <a:close/>
                </a:path>
                <a:path w="1398270" h="1173479">
                  <a:moveTo>
                    <a:pt x="790498" y="76847"/>
                  </a:moveTo>
                  <a:lnTo>
                    <a:pt x="786841" y="76847"/>
                  </a:lnTo>
                  <a:lnTo>
                    <a:pt x="786841" y="82372"/>
                  </a:lnTo>
                  <a:lnTo>
                    <a:pt x="790498" y="82372"/>
                  </a:lnTo>
                  <a:lnTo>
                    <a:pt x="790498" y="76847"/>
                  </a:lnTo>
                  <a:close/>
                </a:path>
                <a:path w="1398270" h="1173479">
                  <a:moveTo>
                    <a:pt x="797890" y="76847"/>
                  </a:moveTo>
                  <a:lnTo>
                    <a:pt x="790498" y="76847"/>
                  </a:lnTo>
                  <a:lnTo>
                    <a:pt x="790498" y="82372"/>
                  </a:lnTo>
                  <a:lnTo>
                    <a:pt x="791463" y="82372"/>
                  </a:lnTo>
                  <a:lnTo>
                    <a:pt x="791463" y="79590"/>
                  </a:lnTo>
                  <a:lnTo>
                    <a:pt x="797890" y="79590"/>
                  </a:lnTo>
                  <a:lnTo>
                    <a:pt x="797890" y="76847"/>
                  </a:lnTo>
                  <a:close/>
                </a:path>
                <a:path w="1398270" h="1173479">
                  <a:moveTo>
                    <a:pt x="797890" y="79590"/>
                  </a:moveTo>
                  <a:lnTo>
                    <a:pt x="796975" y="79590"/>
                  </a:lnTo>
                  <a:lnTo>
                    <a:pt x="796975" y="82372"/>
                  </a:lnTo>
                  <a:lnTo>
                    <a:pt x="797890" y="82372"/>
                  </a:lnTo>
                  <a:lnTo>
                    <a:pt x="797890" y="79590"/>
                  </a:lnTo>
                  <a:close/>
                </a:path>
                <a:path w="1398270" h="1173479">
                  <a:moveTo>
                    <a:pt x="596328" y="95148"/>
                  </a:moveTo>
                  <a:lnTo>
                    <a:pt x="585279" y="95148"/>
                  </a:lnTo>
                  <a:lnTo>
                    <a:pt x="585279" y="100660"/>
                  </a:lnTo>
                  <a:lnTo>
                    <a:pt x="596328" y="100660"/>
                  </a:lnTo>
                  <a:lnTo>
                    <a:pt x="596328" y="95148"/>
                  </a:lnTo>
                  <a:close/>
                </a:path>
                <a:path w="1398270" h="1173479">
                  <a:moveTo>
                    <a:pt x="551967" y="91490"/>
                  </a:moveTo>
                  <a:lnTo>
                    <a:pt x="549503" y="91490"/>
                  </a:lnTo>
                  <a:lnTo>
                    <a:pt x="548271" y="94475"/>
                  </a:lnTo>
                  <a:lnTo>
                    <a:pt x="550024" y="96215"/>
                  </a:lnTo>
                  <a:lnTo>
                    <a:pt x="565899" y="104190"/>
                  </a:lnTo>
                  <a:lnTo>
                    <a:pt x="577862" y="104330"/>
                  </a:lnTo>
                  <a:lnTo>
                    <a:pt x="577628" y="104190"/>
                  </a:lnTo>
                  <a:lnTo>
                    <a:pt x="576999" y="104190"/>
                  </a:lnTo>
                  <a:lnTo>
                    <a:pt x="555675" y="97002"/>
                  </a:lnTo>
                  <a:lnTo>
                    <a:pt x="551967" y="97002"/>
                  </a:lnTo>
                  <a:lnTo>
                    <a:pt x="556539" y="95288"/>
                  </a:lnTo>
                  <a:lnTo>
                    <a:pt x="562680" y="95288"/>
                  </a:lnTo>
                  <a:lnTo>
                    <a:pt x="556539" y="91630"/>
                  </a:lnTo>
                  <a:lnTo>
                    <a:pt x="551967" y="91490"/>
                  </a:lnTo>
                  <a:close/>
                </a:path>
                <a:path w="1398270" h="1173479">
                  <a:moveTo>
                    <a:pt x="556539" y="95288"/>
                  </a:moveTo>
                  <a:lnTo>
                    <a:pt x="551967" y="97002"/>
                  </a:lnTo>
                  <a:lnTo>
                    <a:pt x="555675" y="97002"/>
                  </a:lnTo>
                  <a:lnTo>
                    <a:pt x="576999" y="104190"/>
                  </a:lnTo>
                  <a:lnTo>
                    <a:pt x="556539" y="95288"/>
                  </a:lnTo>
                  <a:close/>
                </a:path>
                <a:path w="1398270" h="1173479">
                  <a:moveTo>
                    <a:pt x="562680" y="95288"/>
                  </a:moveTo>
                  <a:lnTo>
                    <a:pt x="556539" y="95288"/>
                  </a:lnTo>
                  <a:lnTo>
                    <a:pt x="576999" y="104190"/>
                  </a:lnTo>
                  <a:lnTo>
                    <a:pt x="577628" y="104190"/>
                  </a:lnTo>
                  <a:lnTo>
                    <a:pt x="562680" y="95288"/>
                  </a:lnTo>
                  <a:close/>
                </a:path>
                <a:path w="1398270" h="1173479">
                  <a:moveTo>
                    <a:pt x="866317" y="91490"/>
                  </a:moveTo>
                  <a:lnTo>
                    <a:pt x="855256" y="91490"/>
                  </a:lnTo>
                  <a:lnTo>
                    <a:pt x="855256" y="97002"/>
                  </a:lnTo>
                  <a:lnTo>
                    <a:pt x="866317" y="97002"/>
                  </a:lnTo>
                  <a:lnTo>
                    <a:pt x="866317" y="91490"/>
                  </a:lnTo>
                  <a:close/>
                </a:path>
                <a:path w="1398270" h="1173479">
                  <a:moveTo>
                    <a:pt x="857999" y="108889"/>
                  </a:moveTo>
                  <a:lnTo>
                    <a:pt x="852487" y="108889"/>
                  </a:lnTo>
                  <a:lnTo>
                    <a:pt x="852487" y="112560"/>
                  </a:lnTo>
                  <a:lnTo>
                    <a:pt x="857999" y="112560"/>
                  </a:lnTo>
                  <a:lnTo>
                    <a:pt x="857999" y="108889"/>
                  </a:lnTo>
                  <a:close/>
                </a:path>
                <a:path w="1398270" h="1173479">
                  <a:moveTo>
                    <a:pt x="858964" y="102463"/>
                  </a:moveTo>
                  <a:lnTo>
                    <a:pt x="855256" y="102463"/>
                  </a:lnTo>
                  <a:lnTo>
                    <a:pt x="855256" y="107988"/>
                  </a:lnTo>
                  <a:lnTo>
                    <a:pt x="857999" y="107988"/>
                  </a:lnTo>
                  <a:lnTo>
                    <a:pt x="857999" y="105232"/>
                  </a:lnTo>
                  <a:lnTo>
                    <a:pt x="866317" y="105232"/>
                  </a:lnTo>
                  <a:lnTo>
                    <a:pt x="866317" y="104330"/>
                  </a:lnTo>
                  <a:lnTo>
                    <a:pt x="858964" y="104330"/>
                  </a:lnTo>
                  <a:lnTo>
                    <a:pt x="858964" y="102463"/>
                  </a:lnTo>
                  <a:close/>
                </a:path>
                <a:path w="1398270" h="1173479">
                  <a:moveTo>
                    <a:pt x="870013" y="98806"/>
                  </a:moveTo>
                  <a:lnTo>
                    <a:pt x="858964" y="98806"/>
                  </a:lnTo>
                  <a:lnTo>
                    <a:pt x="858964" y="104330"/>
                  </a:lnTo>
                  <a:lnTo>
                    <a:pt x="866317" y="104330"/>
                  </a:lnTo>
                  <a:lnTo>
                    <a:pt x="866317" y="102463"/>
                  </a:lnTo>
                  <a:lnTo>
                    <a:pt x="870013" y="102463"/>
                  </a:lnTo>
                  <a:lnTo>
                    <a:pt x="870013" y="98806"/>
                  </a:lnTo>
                  <a:close/>
                </a:path>
                <a:path w="1398270" h="1173479">
                  <a:moveTo>
                    <a:pt x="870013" y="102463"/>
                  </a:moveTo>
                  <a:lnTo>
                    <a:pt x="866317" y="102463"/>
                  </a:lnTo>
                  <a:lnTo>
                    <a:pt x="866317" y="104330"/>
                  </a:lnTo>
                  <a:lnTo>
                    <a:pt x="870013" y="104330"/>
                  </a:lnTo>
                  <a:lnTo>
                    <a:pt x="870013" y="102463"/>
                  </a:lnTo>
                  <a:close/>
                </a:path>
                <a:path w="1398270" h="1173479">
                  <a:moveTo>
                    <a:pt x="612051" y="105206"/>
                  </a:moveTo>
                  <a:lnTo>
                    <a:pt x="606539" y="105206"/>
                  </a:lnTo>
                  <a:lnTo>
                    <a:pt x="606539" y="108889"/>
                  </a:lnTo>
                  <a:lnTo>
                    <a:pt x="612051" y="108889"/>
                  </a:lnTo>
                  <a:lnTo>
                    <a:pt x="612051" y="105206"/>
                  </a:lnTo>
                  <a:close/>
                </a:path>
                <a:path w="1398270" h="1173479">
                  <a:moveTo>
                    <a:pt x="539051" y="112321"/>
                  </a:moveTo>
                  <a:lnTo>
                    <a:pt x="539051" y="115303"/>
                  </a:lnTo>
                  <a:lnTo>
                    <a:pt x="550100" y="115303"/>
                  </a:lnTo>
                  <a:lnTo>
                    <a:pt x="550100" y="114327"/>
                  </a:lnTo>
                  <a:lnTo>
                    <a:pt x="539051" y="112321"/>
                  </a:lnTo>
                  <a:close/>
                </a:path>
                <a:path w="1398270" h="1173479">
                  <a:moveTo>
                    <a:pt x="550100" y="113797"/>
                  </a:moveTo>
                  <a:lnTo>
                    <a:pt x="550100" y="114327"/>
                  </a:lnTo>
                  <a:lnTo>
                    <a:pt x="554913" y="115201"/>
                  </a:lnTo>
                  <a:lnTo>
                    <a:pt x="550100" y="113797"/>
                  </a:lnTo>
                  <a:close/>
                </a:path>
                <a:path w="1398270" h="1173479">
                  <a:moveTo>
                    <a:pt x="550100" y="111430"/>
                  </a:moveTo>
                  <a:lnTo>
                    <a:pt x="550100" y="113797"/>
                  </a:lnTo>
                  <a:lnTo>
                    <a:pt x="554913" y="115201"/>
                  </a:lnTo>
                  <a:lnTo>
                    <a:pt x="550100" y="111430"/>
                  </a:lnTo>
                  <a:close/>
                </a:path>
                <a:path w="1398270" h="1173479">
                  <a:moveTo>
                    <a:pt x="548009" y="109791"/>
                  </a:moveTo>
                  <a:lnTo>
                    <a:pt x="539051" y="109791"/>
                  </a:lnTo>
                  <a:lnTo>
                    <a:pt x="539051" y="112321"/>
                  </a:lnTo>
                  <a:lnTo>
                    <a:pt x="550100" y="114327"/>
                  </a:lnTo>
                  <a:lnTo>
                    <a:pt x="550100" y="113797"/>
                  </a:lnTo>
                  <a:lnTo>
                    <a:pt x="542721" y="111645"/>
                  </a:lnTo>
                  <a:lnTo>
                    <a:pt x="550100" y="111645"/>
                  </a:lnTo>
                  <a:lnTo>
                    <a:pt x="550100" y="111430"/>
                  </a:lnTo>
                  <a:lnTo>
                    <a:pt x="548009" y="109791"/>
                  </a:lnTo>
                  <a:close/>
                </a:path>
                <a:path w="1398270" h="1173479">
                  <a:moveTo>
                    <a:pt x="550100" y="111645"/>
                  </a:moveTo>
                  <a:lnTo>
                    <a:pt x="542721" y="111645"/>
                  </a:lnTo>
                  <a:lnTo>
                    <a:pt x="550100" y="113797"/>
                  </a:lnTo>
                  <a:lnTo>
                    <a:pt x="550100" y="111645"/>
                  </a:lnTo>
                  <a:close/>
                </a:path>
                <a:path w="1398270" h="1173479">
                  <a:moveTo>
                    <a:pt x="539000" y="109206"/>
                  </a:moveTo>
                  <a:lnTo>
                    <a:pt x="535330" y="111645"/>
                  </a:lnTo>
                  <a:lnTo>
                    <a:pt x="539051" y="112321"/>
                  </a:lnTo>
                  <a:lnTo>
                    <a:pt x="539000" y="111645"/>
                  </a:lnTo>
                  <a:lnTo>
                    <a:pt x="539000" y="109206"/>
                  </a:lnTo>
                  <a:close/>
                </a:path>
                <a:path w="1398270" h="1173479">
                  <a:moveTo>
                    <a:pt x="531647" y="106133"/>
                  </a:moveTo>
                  <a:lnTo>
                    <a:pt x="527951" y="106133"/>
                  </a:lnTo>
                  <a:lnTo>
                    <a:pt x="527951" y="111645"/>
                  </a:lnTo>
                  <a:lnTo>
                    <a:pt x="531647" y="111645"/>
                  </a:lnTo>
                  <a:lnTo>
                    <a:pt x="531647" y="106133"/>
                  </a:lnTo>
                  <a:close/>
                </a:path>
                <a:path w="1398270" h="1173479">
                  <a:moveTo>
                    <a:pt x="535330" y="106133"/>
                  </a:moveTo>
                  <a:lnTo>
                    <a:pt x="531647" y="106133"/>
                  </a:lnTo>
                  <a:lnTo>
                    <a:pt x="531647" y="111645"/>
                  </a:lnTo>
                  <a:lnTo>
                    <a:pt x="535330" y="111645"/>
                  </a:lnTo>
                  <a:lnTo>
                    <a:pt x="539000" y="109206"/>
                  </a:lnTo>
                  <a:lnTo>
                    <a:pt x="539000" y="106179"/>
                  </a:lnTo>
                  <a:lnTo>
                    <a:pt x="535330" y="106133"/>
                  </a:lnTo>
                  <a:close/>
                </a:path>
                <a:path w="1398270" h="1173479">
                  <a:moveTo>
                    <a:pt x="543471" y="106235"/>
                  </a:moveTo>
                  <a:lnTo>
                    <a:pt x="539000" y="109206"/>
                  </a:lnTo>
                  <a:lnTo>
                    <a:pt x="539000" y="111645"/>
                  </a:lnTo>
                  <a:lnTo>
                    <a:pt x="539051" y="109791"/>
                  </a:lnTo>
                  <a:lnTo>
                    <a:pt x="548009" y="109791"/>
                  </a:lnTo>
                  <a:lnTo>
                    <a:pt x="543471" y="106235"/>
                  </a:lnTo>
                  <a:close/>
                </a:path>
                <a:path w="1398270" h="1173479">
                  <a:moveTo>
                    <a:pt x="550100" y="109791"/>
                  </a:moveTo>
                  <a:lnTo>
                    <a:pt x="548009" y="109791"/>
                  </a:lnTo>
                  <a:lnTo>
                    <a:pt x="550100" y="111430"/>
                  </a:lnTo>
                  <a:lnTo>
                    <a:pt x="550100" y="109791"/>
                  </a:lnTo>
                  <a:close/>
                </a:path>
                <a:path w="1398270" h="1173479">
                  <a:moveTo>
                    <a:pt x="539000" y="106179"/>
                  </a:moveTo>
                  <a:lnTo>
                    <a:pt x="539000" y="109206"/>
                  </a:lnTo>
                  <a:lnTo>
                    <a:pt x="543471" y="106235"/>
                  </a:lnTo>
                  <a:lnTo>
                    <a:pt x="539000" y="106179"/>
                  </a:lnTo>
                  <a:close/>
                </a:path>
                <a:path w="1398270" h="1173479">
                  <a:moveTo>
                    <a:pt x="539000" y="106133"/>
                  </a:moveTo>
                  <a:lnTo>
                    <a:pt x="535330" y="106133"/>
                  </a:lnTo>
                  <a:lnTo>
                    <a:pt x="539000" y="106179"/>
                  </a:lnTo>
                  <a:close/>
                </a:path>
                <a:path w="1398270" h="1173479">
                  <a:moveTo>
                    <a:pt x="631507" y="115277"/>
                  </a:moveTo>
                  <a:lnTo>
                    <a:pt x="627811" y="115277"/>
                  </a:lnTo>
                  <a:lnTo>
                    <a:pt x="627811" y="120789"/>
                  </a:lnTo>
                  <a:lnTo>
                    <a:pt x="638860" y="120789"/>
                  </a:lnTo>
                  <a:lnTo>
                    <a:pt x="638860" y="118960"/>
                  </a:lnTo>
                  <a:lnTo>
                    <a:pt x="631507" y="118960"/>
                  </a:lnTo>
                  <a:lnTo>
                    <a:pt x="631507" y="115277"/>
                  </a:lnTo>
                  <a:close/>
                </a:path>
                <a:path w="1398270" h="1173479">
                  <a:moveTo>
                    <a:pt x="642556" y="115277"/>
                  </a:moveTo>
                  <a:lnTo>
                    <a:pt x="638898" y="115277"/>
                  </a:lnTo>
                  <a:lnTo>
                    <a:pt x="638898" y="120789"/>
                  </a:lnTo>
                  <a:lnTo>
                    <a:pt x="642581" y="120789"/>
                  </a:lnTo>
                  <a:lnTo>
                    <a:pt x="642556" y="118960"/>
                  </a:lnTo>
                  <a:lnTo>
                    <a:pt x="642556" y="115277"/>
                  </a:lnTo>
                  <a:close/>
                </a:path>
                <a:path w="1398270" h="1173479">
                  <a:moveTo>
                    <a:pt x="642556" y="109791"/>
                  </a:moveTo>
                  <a:lnTo>
                    <a:pt x="631507" y="109791"/>
                  </a:lnTo>
                  <a:lnTo>
                    <a:pt x="631507" y="118960"/>
                  </a:lnTo>
                  <a:lnTo>
                    <a:pt x="638860" y="118960"/>
                  </a:lnTo>
                  <a:lnTo>
                    <a:pt x="638860" y="115277"/>
                  </a:lnTo>
                  <a:lnTo>
                    <a:pt x="642556" y="115277"/>
                  </a:lnTo>
                  <a:lnTo>
                    <a:pt x="642556" y="109791"/>
                  </a:lnTo>
                  <a:close/>
                </a:path>
                <a:path w="1398270" h="1173479">
                  <a:moveTo>
                    <a:pt x="638898" y="115277"/>
                  </a:moveTo>
                  <a:lnTo>
                    <a:pt x="638860" y="118960"/>
                  </a:lnTo>
                  <a:lnTo>
                    <a:pt x="638898" y="115277"/>
                  </a:lnTo>
                  <a:close/>
                </a:path>
                <a:path w="1398270" h="1173479">
                  <a:moveTo>
                    <a:pt x="642581" y="115277"/>
                  </a:moveTo>
                  <a:lnTo>
                    <a:pt x="642556" y="118960"/>
                  </a:lnTo>
                  <a:lnTo>
                    <a:pt x="642581" y="115277"/>
                  </a:lnTo>
                  <a:close/>
                </a:path>
                <a:path w="1398270" h="1173479">
                  <a:moveTo>
                    <a:pt x="648106" y="113449"/>
                  </a:moveTo>
                  <a:lnTo>
                    <a:pt x="644436" y="113449"/>
                  </a:lnTo>
                  <a:lnTo>
                    <a:pt x="644436" y="118960"/>
                  </a:lnTo>
                  <a:lnTo>
                    <a:pt x="648106" y="118960"/>
                  </a:lnTo>
                  <a:lnTo>
                    <a:pt x="648106" y="113449"/>
                  </a:lnTo>
                  <a:close/>
                </a:path>
                <a:path w="1398270" h="1173479">
                  <a:moveTo>
                    <a:pt x="662901" y="113449"/>
                  </a:moveTo>
                  <a:lnTo>
                    <a:pt x="651852" y="113449"/>
                  </a:lnTo>
                  <a:lnTo>
                    <a:pt x="651852" y="118960"/>
                  </a:lnTo>
                  <a:lnTo>
                    <a:pt x="662901" y="118960"/>
                  </a:lnTo>
                  <a:lnTo>
                    <a:pt x="662901" y="113449"/>
                  </a:lnTo>
                  <a:close/>
                </a:path>
                <a:path w="1398270" h="1173479">
                  <a:moveTo>
                    <a:pt x="603966" y="116205"/>
                  </a:moveTo>
                  <a:lnTo>
                    <a:pt x="599135" y="116205"/>
                  </a:lnTo>
                  <a:lnTo>
                    <a:pt x="599135" y="118033"/>
                  </a:lnTo>
                  <a:lnTo>
                    <a:pt x="612990" y="120789"/>
                  </a:lnTo>
                  <a:lnTo>
                    <a:pt x="588949" y="120789"/>
                  </a:lnTo>
                  <a:lnTo>
                    <a:pt x="601141" y="124345"/>
                  </a:lnTo>
                  <a:lnTo>
                    <a:pt x="613854" y="120650"/>
                  </a:lnTo>
                  <a:lnTo>
                    <a:pt x="603966" y="116205"/>
                  </a:lnTo>
                  <a:close/>
                </a:path>
                <a:path w="1398270" h="1173479">
                  <a:moveTo>
                    <a:pt x="570483" y="115277"/>
                  </a:moveTo>
                  <a:lnTo>
                    <a:pt x="566788" y="115277"/>
                  </a:lnTo>
                  <a:lnTo>
                    <a:pt x="566800" y="119297"/>
                  </a:lnTo>
                  <a:lnTo>
                    <a:pt x="572541" y="122135"/>
                  </a:lnTo>
                  <a:lnTo>
                    <a:pt x="573205" y="120789"/>
                  </a:lnTo>
                  <a:lnTo>
                    <a:pt x="570483" y="120789"/>
                  </a:lnTo>
                  <a:lnTo>
                    <a:pt x="570483" y="115277"/>
                  </a:lnTo>
                  <a:close/>
                </a:path>
                <a:path w="1398270" h="1173479">
                  <a:moveTo>
                    <a:pt x="563092" y="117463"/>
                  </a:moveTo>
                  <a:lnTo>
                    <a:pt x="563092" y="120789"/>
                  </a:lnTo>
                  <a:lnTo>
                    <a:pt x="566788" y="120789"/>
                  </a:lnTo>
                  <a:lnTo>
                    <a:pt x="566775" y="119291"/>
                  </a:lnTo>
                  <a:lnTo>
                    <a:pt x="565543" y="118681"/>
                  </a:lnTo>
                  <a:lnTo>
                    <a:pt x="563092" y="117463"/>
                  </a:lnTo>
                  <a:close/>
                </a:path>
                <a:path w="1398270" h="1173479">
                  <a:moveTo>
                    <a:pt x="566788" y="119297"/>
                  </a:moveTo>
                  <a:lnTo>
                    <a:pt x="566788" y="120789"/>
                  </a:lnTo>
                  <a:lnTo>
                    <a:pt x="569818" y="120789"/>
                  </a:lnTo>
                  <a:lnTo>
                    <a:pt x="566788" y="119297"/>
                  </a:lnTo>
                  <a:close/>
                </a:path>
                <a:path w="1398270" h="1173479">
                  <a:moveTo>
                    <a:pt x="570483" y="115277"/>
                  </a:moveTo>
                  <a:lnTo>
                    <a:pt x="570483" y="120789"/>
                  </a:lnTo>
                  <a:lnTo>
                    <a:pt x="573205" y="120789"/>
                  </a:lnTo>
                  <a:lnTo>
                    <a:pt x="574052" y="119075"/>
                  </a:lnTo>
                  <a:lnTo>
                    <a:pt x="574141" y="116779"/>
                  </a:lnTo>
                  <a:lnTo>
                    <a:pt x="571118" y="115279"/>
                  </a:lnTo>
                  <a:lnTo>
                    <a:pt x="570483" y="115277"/>
                  </a:lnTo>
                  <a:close/>
                </a:path>
                <a:path w="1398270" h="1173479">
                  <a:moveTo>
                    <a:pt x="574141" y="118893"/>
                  </a:moveTo>
                  <a:lnTo>
                    <a:pt x="573205" y="120789"/>
                  </a:lnTo>
                  <a:lnTo>
                    <a:pt x="574141" y="120789"/>
                  </a:lnTo>
                  <a:lnTo>
                    <a:pt x="574141" y="118893"/>
                  </a:lnTo>
                  <a:close/>
                </a:path>
                <a:path w="1398270" h="1173479">
                  <a:moveTo>
                    <a:pt x="574141" y="115284"/>
                  </a:moveTo>
                  <a:lnTo>
                    <a:pt x="574141" y="116779"/>
                  </a:lnTo>
                  <a:lnTo>
                    <a:pt x="574979" y="117195"/>
                  </a:lnTo>
                  <a:lnTo>
                    <a:pt x="574246" y="118681"/>
                  </a:lnTo>
                  <a:lnTo>
                    <a:pt x="574141" y="120789"/>
                  </a:lnTo>
                  <a:lnTo>
                    <a:pt x="577837" y="120789"/>
                  </a:lnTo>
                  <a:lnTo>
                    <a:pt x="577717" y="117043"/>
                  </a:lnTo>
                  <a:lnTo>
                    <a:pt x="574268" y="115328"/>
                  </a:lnTo>
                  <a:close/>
                </a:path>
                <a:path w="1398270" h="1173479">
                  <a:moveTo>
                    <a:pt x="577837" y="117102"/>
                  </a:moveTo>
                  <a:lnTo>
                    <a:pt x="577837" y="120789"/>
                  </a:lnTo>
                  <a:lnTo>
                    <a:pt x="585254" y="120789"/>
                  </a:lnTo>
                  <a:lnTo>
                    <a:pt x="577837" y="117102"/>
                  </a:lnTo>
                  <a:close/>
                </a:path>
                <a:path w="1398270" h="1173479">
                  <a:moveTo>
                    <a:pt x="577837" y="115301"/>
                  </a:moveTo>
                  <a:lnTo>
                    <a:pt x="577837" y="117102"/>
                  </a:lnTo>
                  <a:lnTo>
                    <a:pt x="585254" y="120789"/>
                  </a:lnTo>
                  <a:lnTo>
                    <a:pt x="598589" y="118935"/>
                  </a:lnTo>
                  <a:lnTo>
                    <a:pt x="598712" y="118316"/>
                  </a:lnTo>
                  <a:lnTo>
                    <a:pt x="589699" y="115379"/>
                  </a:lnTo>
                  <a:lnTo>
                    <a:pt x="577837" y="115301"/>
                  </a:lnTo>
                  <a:close/>
                </a:path>
                <a:path w="1398270" h="1173479">
                  <a:moveTo>
                    <a:pt x="598712" y="118316"/>
                  </a:moveTo>
                  <a:lnTo>
                    <a:pt x="598589" y="118935"/>
                  </a:lnTo>
                  <a:lnTo>
                    <a:pt x="585254" y="120789"/>
                  </a:lnTo>
                  <a:lnTo>
                    <a:pt x="612990" y="120789"/>
                  </a:lnTo>
                  <a:lnTo>
                    <a:pt x="601040" y="119075"/>
                  </a:lnTo>
                  <a:lnTo>
                    <a:pt x="598712" y="118316"/>
                  </a:lnTo>
                  <a:close/>
                </a:path>
                <a:path w="1398270" h="1173479">
                  <a:moveTo>
                    <a:pt x="566788" y="119291"/>
                  </a:moveTo>
                  <a:lnTo>
                    <a:pt x="569239" y="120510"/>
                  </a:lnTo>
                  <a:lnTo>
                    <a:pt x="566788" y="119291"/>
                  </a:lnTo>
                  <a:close/>
                </a:path>
                <a:path w="1398270" h="1173479">
                  <a:moveTo>
                    <a:pt x="602391" y="118681"/>
                  </a:moveTo>
                  <a:lnTo>
                    <a:pt x="599832" y="118681"/>
                  </a:lnTo>
                  <a:lnTo>
                    <a:pt x="601040" y="119075"/>
                  </a:lnTo>
                  <a:lnTo>
                    <a:pt x="611043" y="120510"/>
                  </a:lnTo>
                  <a:lnTo>
                    <a:pt x="611586" y="120510"/>
                  </a:lnTo>
                  <a:lnTo>
                    <a:pt x="602391" y="118681"/>
                  </a:lnTo>
                  <a:close/>
                </a:path>
                <a:path w="1398270" h="1173479">
                  <a:moveTo>
                    <a:pt x="565555" y="118681"/>
                  </a:moveTo>
                  <a:lnTo>
                    <a:pt x="566788" y="119297"/>
                  </a:lnTo>
                  <a:lnTo>
                    <a:pt x="565555" y="118681"/>
                  </a:lnTo>
                  <a:close/>
                </a:path>
                <a:path w="1398270" h="1173479">
                  <a:moveTo>
                    <a:pt x="564692" y="112102"/>
                  </a:moveTo>
                  <a:lnTo>
                    <a:pt x="563117" y="115277"/>
                  </a:lnTo>
                  <a:lnTo>
                    <a:pt x="563092" y="117463"/>
                  </a:lnTo>
                  <a:lnTo>
                    <a:pt x="566788" y="119291"/>
                  </a:lnTo>
                  <a:lnTo>
                    <a:pt x="566750" y="118960"/>
                  </a:lnTo>
                  <a:lnTo>
                    <a:pt x="566750" y="113449"/>
                  </a:lnTo>
                  <a:lnTo>
                    <a:pt x="567427" y="113449"/>
                  </a:lnTo>
                  <a:lnTo>
                    <a:pt x="564692" y="112102"/>
                  </a:lnTo>
                  <a:close/>
                </a:path>
                <a:path w="1398270" h="1173479">
                  <a:moveTo>
                    <a:pt x="564024" y="113449"/>
                  </a:moveTo>
                  <a:lnTo>
                    <a:pt x="555688" y="113449"/>
                  </a:lnTo>
                  <a:lnTo>
                    <a:pt x="555688" y="118960"/>
                  </a:lnTo>
                  <a:lnTo>
                    <a:pt x="563092" y="118960"/>
                  </a:lnTo>
                  <a:lnTo>
                    <a:pt x="563092" y="117463"/>
                  </a:lnTo>
                  <a:lnTo>
                    <a:pt x="562241" y="117043"/>
                  </a:lnTo>
                  <a:lnTo>
                    <a:pt x="564024" y="113449"/>
                  </a:lnTo>
                  <a:close/>
                </a:path>
                <a:path w="1398270" h="1173479">
                  <a:moveTo>
                    <a:pt x="567427" y="113449"/>
                  </a:moveTo>
                  <a:lnTo>
                    <a:pt x="566750" y="113449"/>
                  </a:lnTo>
                  <a:lnTo>
                    <a:pt x="566750" y="118960"/>
                  </a:lnTo>
                  <a:lnTo>
                    <a:pt x="566788" y="115277"/>
                  </a:lnTo>
                  <a:lnTo>
                    <a:pt x="571116" y="115277"/>
                  </a:lnTo>
                  <a:lnTo>
                    <a:pt x="567427" y="113449"/>
                  </a:lnTo>
                  <a:close/>
                </a:path>
                <a:path w="1398270" h="1173479">
                  <a:moveTo>
                    <a:pt x="574141" y="116779"/>
                  </a:moveTo>
                  <a:lnTo>
                    <a:pt x="574141" y="118893"/>
                  </a:lnTo>
                  <a:lnTo>
                    <a:pt x="574979" y="117195"/>
                  </a:lnTo>
                  <a:lnTo>
                    <a:pt x="574141" y="116779"/>
                  </a:lnTo>
                  <a:close/>
                </a:path>
                <a:path w="1398270" h="1173479">
                  <a:moveTo>
                    <a:pt x="577837" y="115290"/>
                  </a:moveTo>
                  <a:lnTo>
                    <a:pt x="589699" y="115379"/>
                  </a:lnTo>
                  <a:lnTo>
                    <a:pt x="598712" y="118316"/>
                  </a:lnTo>
                  <a:lnTo>
                    <a:pt x="599135" y="116205"/>
                  </a:lnTo>
                  <a:lnTo>
                    <a:pt x="603966" y="116205"/>
                  </a:lnTo>
                  <a:lnTo>
                    <a:pt x="601960" y="115303"/>
                  </a:lnTo>
                  <a:lnTo>
                    <a:pt x="577837" y="115290"/>
                  </a:lnTo>
                  <a:close/>
                </a:path>
                <a:path w="1398270" h="1173479">
                  <a:moveTo>
                    <a:pt x="563092" y="115328"/>
                  </a:moveTo>
                  <a:lnTo>
                    <a:pt x="562372" y="116779"/>
                  </a:lnTo>
                  <a:lnTo>
                    <a:pt x="562361" y="117102"/>
                  </a:lnTo>
                  <a:lnTo>
                    <a:pt x="563092" y="117463"/>
                  </a:lnTo>
                  <a:lnTo>
                    <a:pt x="563092" y="115328"/>
                  </a:lnTo>
                  <a:close/>
                </a:path>
                <a:path w="1398270" h="1173479">
                  <a:moveTo>
                    <a:pt x="574180" y="115284"/>
                  </a:moveTo>
                  <a:lnTo>
                    <a:pt x="577837" y="117102"/>
                  </a:lnTo>
                  <a:lnTo>
                    <a:pt x="577837" y="115301"/>
                  </a:lnTo>
                  <a:lnTo>
                    <a:pt x="574180" y="115284"/>
                  </a:lnTo>
                  <a:close/>
                </a:path>
                <a:path w="1398270" h="1173479">
                  <a:moveTo>
                    <a:pt x="571118" y="115279"/>
                  </a:moveTo>
                  <a:lnTo>
                    <a:pt x="574141" y="116779"/>
                  </a:lnTo>
                  <a:lnTo>
                    <a:pt x="574141" y="115284"/>
                  </a:lnTo>
                  <a:lnTo>
                    <a:pt x="571118" y="115279"/>
                  </a:lnTo>
                  <a:close/>
                </a:path>
                <a:path w="1398270" h="1173479">
                  <a:moveTo>
                    <a:pt x="604659" y="115277"/>
                  </a:moveTo>
                  <a:lnTo>
                    <a:pt x="601903" y="115277"/>
                  </a:lnTo>
                  <a:lnTo>
                    <a:pt x="604659" y="116205"/>
                  </a:lnTo>
                  <a:lnTo>
                    <a:pt x="604659" y="115277"/>
                  </a:lnTo>
                  <a:close/>
                </a:path>
                <a:path w="1398270" h="1173479">
                  <a:moveTo>
                    <a:pt x="563117" y="115277"/>
                  </a:moveTo>
                  <a:close/>
                </a:path>
                <a:path w="1398270" h="1173479">
                  <a:moveTo>
                    <a:pt x="603427" y="113449"/>
                  </a:moveTo>
                  <a:lnTo>
                    <a:pt x="601903" y="113449"/>
                  </a:lnTo>
                  <a:lnTo>
                    <a:pt x="584873" y="115303"/>
                  </a:lnTo>
                  <a:lnTo>
                    <a:pt x="601960" y="115303"/>
                  </a:lnTo>
                  <a:lnTo>
                    <a:pt x="604659" y="115277"/>
                  </a:lnTo>
                  <a:lnTo>
                    <a:pt x="604659" y="114680"/>
                  </a:lnTo>
                  <a:lnTo>
                    <a:pt x="603427" y="113449"/>
                  </a:lnTo>
                  <a:close/>
                </a:path>
                <a:path w="1398270" h="1173479">
                  <a:moveTo>
                    <a:pt x="577837" y="115277"/>
                  </a:moveTo>
                  <a:lnTo>
                    <a:pt x="574166" y="115277"/>
                  </a:lnTo>
                  <a:lnTo>
                    <a:pt x="577837" y="115290"/>
                  </a:lnTo>
                  <a:close/>
                </a:path>
                <a:path w="1398270" h="1173479">
                  <a:moveTo>
                    <a:pt x="574166" y="115277"/>
                  </a:moveTo>
                  <a:close/>
                </a:path>
                <a:path w="1398270" h="1173479">
                  <a:moveTo>
                    <a:pt x="574141" y="115277"/>
                  </a:moveTo>
                  <a:lnTo>
                    <a:pt x="571116" y="115277"/>
                  </a:lnTo>
                  <a:lnTo>
                    <a:pt x="574141" y="115284"/>
                  </a:lnTo>
                  <a:close/>
                </a:path>
                <a:path w="1398270" h="1173479">
                  <a:moveTo>
                    <a:pt x="571116" y="115277"/>
                  </a:moveTo>
                  <a:lnTo>
                    <a:pt x="570483" y="115277"/>
                  </a:lnTo>
                  <a:lnTo>
                    <a:pt x="571118" y="115279"/>
                  </a:lnTo>
                  <a:close/>
                </a:path>
                <a:path w="1398270" h="1173479">
                  <a:moveTo>
                    <a:pt x="866317" y="113449"/>
                  </a:moveTo>
                  <a:lnTo>
                    <a:pt x="855256" y="113449"/>
                  </a:lnTo>
                  <a:lnTo>
                    <a:pt x="855256" y="118960"/>
                  </a:lnTo>
                  <a:lnTo>
                    <a:pt x="866317" y="118960"/>
                  </a:lnTo>
                  <a:lnTo>
                    <a:pt x="866317" y="113449"/>
                  </a:lnTo>
                  <a:close/>
                </a:path>
                <a:path w="1398270" h="1173479">
                  <a:moveTo>
                    <a:pt x="940282" y="118935"/>
                  </a:moveTo>
                  <a:lnTo>
                    <a:pt x="929233" y="118935"/>
                  </a:lnTo>
                  <a:lnTo>
                    <a:pt x="929233" y="128117"/>
                  </a:lnTo>
                  <a:lnTo>
                    <a:pt x="940282" y="128117"/>
                  </a:lnTo>
                  <a:lnTo>
                    <a:pt x="940282" y="118935"/>
                  </a:lnTo>
                  <a:close/>
                </a:path>
                <a:path w="1398270" h="1173479">
                  <a:moveTo>
                    <a:pt x="855217" y="126250"/>
                  </a:moveTo>
                  <a:lnTo>
                    <a:pt x="844168" y="126250"/>
                  </a:lnTo>
                  <a:lnTo>
                    <a:pt x="844168" y="131775"/>
                  </a:lnTo>
                  <a:lnTo>
                    <a:pt x="855217" y="131775"/>
                  </a:lnTo>
                  <a:lnTo>
                    <a:pt x="855217" y="126250"/>
                  </a:lnTo>
                  <a:close/>
                </a:path>
                <a:path w="1398270" h="1173479">
                  <a:moveTo>
                    <a:pt x="981900" y="125348"/>
                  </a:moveTo>
                  <a:lnTo>
                    <a:pt x="976375" y="125348"/>
                  </a:lnTo>
                  <a:lnTo>
                    <a:pt x="976375" y="129032"/>
                  </a:lnTo>
                  <a:lnTo>
                    <a:pt x="981900" y="129032"/>
                  </a:lnTo>
                  <a:lnTo>
                    <a:pt x="981900" y="125348"/>
                  </a:lnTo>
                  <a:close/>
                </a:path>
                <a:path w="1398270" h="1173479">
                  <a:moveTo>
                    <a:pt x="607542" y="145351"/>
                  </a:moveTo>
                  <a:lnTo>
                    <a:pt x="601141" y="146304"/>
                  </a:lnTo>
                  <a:lnTo>
                    <a:pt x="603656" y="149275"/>
                  </a:lnTo>
                  <a:lnTo>
                    <a:pt x="606272" y="151853"/>
                  </a:lnTo>
                  <a:lnTo>
                    <a:pt x="610158" y="147942"/>
                  </a:lnTo>
                  <a:lnTo>
                    <a:pt x="607542" y="145351"/>
                  </a:lnTo>
                  <a:close/>
                </a:path>
                <a:path w="1398270" h="1173479">
                  <a:moveTo>
                    <a:pt x="589699" y="137337"/>
                  </a:moveTo>
                  <a:lnTo>
                    <a:pt x="601141" y="146304"/>
                  </a:lnTo>
                  <a:lnTo>
                    <a:pt x="607542" y="145351"/>
                  </a:lnTo>
                  <a:lnTo>
                    <a:pt x="589699" y="137337"/>
                  </a:lnTo>
                  <a:close/>
                </a:path>
                <a:path w="1398270" h="1173479">
                  <a:moveTo>
                    <a:pt x="589699" y="137337"/>
                  </a:moveTo>
                  <a:lnTo>
                    <a:pt x="607542" y="145351"/>
                  </a:lnTo>
                  <a:lnTo>
                    <a:pt x="603834" y="141693"/>
                  </a:lnTo>
                  <a:lnTo>
                    <a:pt x="589699" y="137337"/>
                  </a:lnTo>
                  <a:close/>
                </a:path>
                <a:path w="1398270" h="1173479">
                  <a:moveTo>
                    <a:pt x="688797" y="144551"/>
                  </a:moveTo>
                  <a:lnTo>
                    <a:pt x="677735" y="144551"/>
                  </a:lnTo>
                  <a:lnTo>
                    <a:pt x="677735" y="150075"/>
                  </a:lnTo>
                  <a:lnTo>
                    <a:pt x="688797" y="150075"/>
                  </a:lnTo>
                  <a:lnTo>
                    <a:pt x="688797" y="144551"/>
                  </a:lnTo>
                  <a:close/>
                </a:path>
                <a:path w="1398270" h="1173479">
                  <a:moveTo>
                    <a:pt x="1017955" y="129908"/>
                  </a:moveTo>
                  <a:lnTo>
                    <a:pt x="1006894" y="129908"/>
                  </a:lnTo>
                  <a:lnTo>
                    <a:pt x="1006894" y="135432"/>
                  </a:lnTo>
                  <a:lnTo>
                    <a:pt x="1017955" y="135432"/>
                  </a:lnTo>
                  <a:lnTo>
                    <a:pt x="1017955" y="129908"/>
                  </a:lnTo>
                  <a:close/>
                </a:path>
                <a:path w="1398270" h="1173479">
                  <a:moveTo>
                    <a:pt x="1005941" y="128993"/>
                  </a:moveTo>
                  <a:lnTo>
                    <a:pt x="1000417" y="128993"/>
                  </a:lnTo>
                  <a:lnTo>
                    <a:pt x="1000417" y="132676"/>
                  </a:lnTo>
                  <a:lnTo>
                    <a:pt x="1005941" y="132676"/>
                  </a:lnTo>
                  <a:lnTo>
                    <a:pt x="1005941" y="128993"/>
                  </a:lnTo>
                  <a:close/>
                </a:path>
                <a:path w="1398270" h="1173479">
                  <a:moveTo>
                    <a:pt x="716533" y="148209"/>
                  </a:moveTo>
                  <a:lnTo>
                    <a:pt x="705472" y="148209"/>
                  </a:lnTo>
                  <a:lnTo>
                    <a:pt x="705472" y="153733"/>
                  </a:lnTo>
                  <a:lnTo>
                    <a:pt x="716533" y="153733"/>
                  </a:lnTo>
                  <a:lnTo>
                    <a:pt x="716533" y="148209"/>
                  </a:lnTo>
                  <a:close/>
                </a:path>
                <a:path w="1398270" h="1173479">
                  <a:moveTo>
                    <a:pt x="1035532" y="143649"/>
                  </a:moveTo>
                  <a:lnTo>
                    <a:pt x="1030008" y="143649"/>
                  </a:lnTo>
                  <a:lnTo>
                    <a:pt x="1030008" y="147332"/>
                  </a:lnTo>
                  <a:lnTo>
                    <a:pt x="1035532" y="147332"/>
                  </a:lnTo>
                  <a:lnTo>
                    <a:pt x="1035532" y="143649"/>
                  </a:lnTo>
                  <a:close/>
                </a:path>
                <a:path w="1398270" h="1173479">
                  <a:moveTo>
                    <a:pt x="1029042" y="140893"/>
                  </a:moveTo>
                  <a:lnTo>
                    <a:pt x="1017993" y="140893"/>
                  </a:lnTo>
                  <a:lnTo>
                    <a:pt x="1017993" y="146405"/>
                  </a:lnTo>
                  <a:lnTo>
                    <a:pt x="1029042" y="146405"/>
                  </a:lnTo>
                  <a:lnTo>
                    <a:pt x="1029042" y="140893"/>
                  </a:lnTo>
                  <a:close/>
                </a:path>
                <a:path w="1398270" h="1173479">
                  <a:moveTo>
                    <a:pt x="816394" y="161023"/>
                  </a:moveTo>
                  <a:lnTo>
                    <a:pt x="805332" y="161023"/>
                  </a:lnTo>
                  <a:lnTo>
                    <a:pt x="805332" y="166535"/>
                  </a:lnTo>
                  <a:lnTo>
                    <a:pt x="816394" y="166535"/>
                  </a:lnTo>
                  <a:lnTo>
                    <a:pt x="816394" y="161023"/>
                  </a:lnTo>
                  <a:close/>
                </a:path>
                <a:path w="1398270" h="1173479">
                  <a:moveTo>
                    <a:pt x="779449" y="164680"/>
                  </a:moveTo>
                  <a:lnTo>
                    <a:pt x="775741" y="164680"/>
                  </a:lnTo>
                  <a:lnTo>
                    <a:pt x="775741" y="170192"/>
                  </a:lnTo>
                  <a:lnTo>
                    <a:pt x="779449" y="170192"/>
                  </a:lnTo>
                  <a:lnTo>
                    <a:pt x="779449" y="164680"/>
                  </a:lnTo>
                  <a:close/>
                </a:path>
                <a:path w="1398270" h="1173479">
                  <a:moveTo>
                    <a:pt x="780364" y="164680"/>
                  </a:moveTo>
                  <a:lnTo>
                    <a:pt x="779449" y="164680"/>
                  </a:lnTo>
                  <a:lnTo>
                    <a:pt x="779449" y="170192"/>
                  </a:lnTo>
                  <a:lnTo>
                    <a:pt x="786803" y="170192"/>
                  </a:lnTo>
                  <a:lnTo>
                    <a:pt x="786803" y="167436"/>
                  </a:lnTo>
                  <a:lnTo>
                    <a:pt x="780364" y="167436"/>
                  </a:lnTo>
                  <a:lnTo>
                    <a:pt x="780364" y="164680"/>
                  </a:lnTo>
                  <a:close/>
                </a:path>
                <a:path w="1398270" h="1173479">
                  <a:moveTo>
                    <a:pt x="790498" y="164680"/>
                  </a:moveTo>
                  <a:lnTo>
                    <a:pt x="786803" y="164680"/>
                  </a:lnTo>
                  <a:lnTo>
                    <a:pt x="786803" y="170192"/>
                  </a:lnTo>
                  <a:lnTo>
                    <a:pt x="790498" y="170192"/>
                  </a:lnTo>
                  <a:lnTo>
                    <a:pt x="790498" y="164680"/>
                  </a:lnTo>
                  <a:close/>
                </a:path>
                <a:path w="1398270" h="1173479">
                  <a:moveTo>
                    <a:pt x="786803" y="164680"/>
                  </a:moveTo>
                  <a:lnTo>
                    <a:pt x="780364" y="164680"/>
                  </a:lnTo>
                  <a:lnTo>
                    <a:pt x="780364" y="167436"/>
                  </a:lnTo>
                  <a:lnTo>
                    <a:pt x="786803" y="167436"/>
                  </a:lnTo>
                  <a:lnTo>
                    <a:pt x="786803" y="164680"/>
                  </a:lnTo>
                  <a:close/>
                </a:path>
                <a:path w="1398270" h="1173479">
                  <a:moveTo>
                    <a:pt x="785875" y="160096"/>
                  </a:moveTo>
                  <a:lnTo>
                    <a:pt x="780364" y="160096"/>
                  </a:lnTo>
                  <a:lnTo>
                    <a:pt x="780364" y="163779"/>
                  </a:lnTo>
                  <a:lnTo>
                    <a:pt x="785875" y="163779"/>
                  </a:lnTo>
                  <a:lnTo>
                    <a:pt x="785875" y="160096"/>
                  </a:lnTo>
                  <a:close/>
                </a:path>
                <a:path w="1398270" h="1173479">
                  <a:moveTo>
                    <a:pt x="796975" y="167436"/>
                  </a:moveTo>
                  <a:lnTo>
                    <a:pt x="791463" y="167436"/>
                  </a:lnTo>
                  <a:lnTo>
                    <a:pt x="791463" y="171119"/>
                  </a:lnTo>
                  <a:lnTo>
                    <a:pt x="796975" y="171119"/>
                  </a:lnTo>
                  <a:lnTo>
                    <a:pt x="796975" y="167436"/>
                  </a:lnTo>
                  <a:close/>
                </a:path>
                <a:path w="1398270" h="1173479">
                  <a:moveTo>
                    <a:pt x="820089" y="171996"/>
                  </a:moveTo>
                  <a:lnTo>
                    <a:pt x="809028" y="171996"/>
                  </a:lnTo>
                  <a:lnTo>
                    <a:pt x="809028" y="188493"/>
                  </a:lnTo>
                  <a:lnTo>
                    <a:pt x="820089" y="188493"/>
                  </a:lnTo>
                  <a:lnTo>
                    <a:pt x="820089" y="171996"/>
                  </a:lnTo>
                  <a:close/>
                </a:path>
                <a:path w="1398270" h="1173479">
                  <a:moveTo>
                    <a:pt x="1094117" y="176110"/>
                  </a:moveTo>
                  <a:lnTo>
                    <a:pt x="1077480" y="187096"/>
                  </a:lnTo>
                  <a:lnTo>
                    <a:pt x="1090091" y="192151"/>
                  </a:lnTo>
                  <a:lnTo>
                    <a:pt x="1091939" y="188417"/>
                  </a:lnTo>
                  <a:lnTo>
                    <a:pt x="1087513" y="188417"/>
                  </a:lnTo>
                  <a:lnTo>
                    <a:pt x="1089637" y="185750"/>
                  </a:lnTo>
                  <a:lnTo>
                    <a:pt x="1087335" y="185750"/>
                  </a:lnTo>
                  <a:lnTo>
                    <a:pt x="1087335" y="182079"/>
                  </a:lnTo>
                  <a:lnTo>
                    <a:pt x="1092561" y="182079"/>
                  </a:lnTo>
                  <a:lnTo>
                    <a:pt x="1092847" y="181720"/>
                  </a:lnTo>
                  <a:lnTo>
                    <a:pt x="1092885" y="178422"/>
                  </a:lnTo>
                  <a:lnTo>
                    <a:pt x="1094117" y="176110"/>
                  </a:lnTo>
                  <a:close/>
                </a:path>
                <a:path w="1398270" h="1173479">
                  <a:moveTo>
                    <a:pt x="1110411" y="182054"/>
                  </a:moveTo>
                  <a:lnTo>
                    <a:pt x="1107681" y="182054"/>
                  </a:lnTo>
                  <a:lnTo>
                    <a:pt x="1107681" y="188493"/>
                  </a:lnTo>
                  <a:lnTo>
                    <a:pt x="1110449" y="188493"/>
                  </a:lnTo>
                  <a:lnTo>
                    <a:pt x="1110411" y="184835"/>
                  </a:lnTo>
                  <a:lnTo>
                    <a:pt x="1110411" y="182054"/>
                  </a:lnTo>
                  <a:close/>
                </a:path>
                <a:path w="1398270" h="1173479">
                  <a:moveTo>
                    <a:pt x="1113193" y="182981"/>
                  </a:moveTo>
                  <a:lnTo>
                    <a:pt x="1110449" y="182981"/>
                  </a:lnTo>
                  <a:lnTo>
                    <a:pt x="1110449" y="188493"/>
                  </a:lnTo>
                  <a:lnTo>
                    <a:pt x="1121511" y="188493"/>
                  </a:lnTo>
                  <a:lnTo>
                    <a:pt x="1121511" y="185737"/>
                  </a:lnTo>
                  <a:lnTo>
                    <a:pt x="1113193" y="185737"/>
                  </a:lnTo>
                  <a:lnTo>
                    <a:pt x="1113193" y="182981"/>
                  </a:lnTo>
                  <a:close/>
                </a:path>
                <a:path w="1398270" h="1173479">
                  <a:moveTo>
                    <a:pt x="1092847" y="181720"/>
                  </a:moveTo>
                  <a:lnTo>
                    <a:pt x="1087513" y="188417"/>
                  </a:lnTo>
                  <a:lnTo>
                    <a:pt x="1092847" y="183518"/>
                  </a:lnTo>
                  <a:lnTo>
                    <a:pt x="1092847" y="181720"/>
                  </a:lnTo>
                  <a:close/>
                </a:path>
                <a:path w="1398270" h="1173479">
                  <a:moveTo>
                    <a:pt x="1092847" y="183518"/>
                  </a:moveTo>
                  <a:lnTo>
                    <a:pt x="1087513" y="188417"/>
                  </a:lnTo>
                  <a:lnTo>
                    <a:pt x="1091939" y="188417"/>
                  </a:lnTo>
                  <a:lnTo>
                    <a:pt x="1093260" y="185750"/>
                  </a:lnTo>
                  <a:lnTo>
                    <a:pt x="1092847" y="185750"/>
                  </a:lnTo>
                  <a:lnTo>
                    <a:pt x="1092847" y="183518"/>
                  </a:lnTo>
                  <a:close/>
                </a:path>
                <a:path w="1398270" h="1173479">
                  <a:moveTo>
                    <a:pt x="1092561" y="182079"/>
                  </a:moveTo>
                  <a:lnTo>
                    <a:pt x="1087335" y="182079"/>
                  </a:lnTo>
                  <a:lnTo>
                    <a:pt x="1087335" y="185750"/>
                  </a:lnTo>
                  <a:lnTo>
                    <a:pt x="1089647" y="185737"/>
                  </a:lnTo>
                  <a:lnTo>
                    <a:pt x="1092561" y="182079"/>
                  </a:lnTo>
                  <a:close/>
                </a:path>
                <a:path w="1398270" h="1173479">
                  <a:moveTo>
                    <a:pt x="1095628" y="180965"/>
                  </a:moveTo>
                  <a:lnTo>
                    <a:pt x="1092885" y="183483"/>
                  </a:lnTo>
                  <a:lnTo>
                    <a:pt x="1092885" y="185737"/>
                  </a:lnTo>
                  <a:lnTo>
                    <a:pt x="1093266" y="185737"/>
                  </a:lnTo>
                  <a:lnTo>
                    <a:pt x="1095628" y="180965"/>
                  </a:lnTo>
                  <a:close/>
                </a:path>
                <a:path w="1398270" h="1173479">
                  <a:moveTo>
                    <a:pt x="1092885" y="183483"/>
                  </a:moveTo>
                  <a:lnTo>
                    <a:pt x="1092847" y="185737"/>
                  </a:lnTo>
                  <a:lnTo>
                    <a:pt x="1092885" y="183483"/>
                  </a:lnTo>
                  <a:close/>
                </a:path>
                <a:path w="1398270" h="1173479">
                  <a:moveTo>
                    <a:pt x="1099362" y="179324"/>
                  </a:moveTo>
                  <a:lnTo>
                    <a:pt x="1098397" y="179324"/>
                  </a:lnTo>
                  <a:lnTo>
                    <a:pt x="1098397" y="182079"/>
                  </a:lnTo>
                  <a:lnTo>
                    <a:pt x="1095076" y="182079"/>
                  </a:lnTo>
                  <a:lnTo>
                    <a:pt x="1093266" y="185737"/>
                  </a:lnTo>
                  <a:lnTo>
                    <a:pt x="1107681" y="185737"/>
                  </a:lnTo>
                  <a:lnTo>
                    <a:pt x="1107681" y="184835"/>
                  </a:lnTo>
                  <a:lnTo>
                    <a:pt x="1099362" y="184835"/>
                  </a:lnTo>
                  <a:lnTo>
                    <a:pt x="1099362" y="179324"/>
                  </a:lnTo>
                  <a:close/>
                </a:path>
                <a:path w="1398270" h="1173479">
                  <a:moveTo>
                    <a:pt x="1121511" y="182981"/>
                  </a:moveTo>
                  <a:lnTo>
                    <a:pt x="1113193" y="182981"/>
                  </a:lnTo>
                  <a:lnTo>
                    <a:pt x="1113193" y="185737"/>
                  </a:lnTo>
                  <a:lnTo>
                    <a:pt x="1121511" y="185737"/>
                  </a:lnTo>
                  <a:lnTo>
                    <a:pt x="1121511" y="182981"/>
                  </a:lnTo>
                  <a:close/>
                </a:path>
                <a:path w="1398270" h="1173479">
                  <a:moveTo>
                    <a:pt x="1107681" y="182079"/>
                  </a:moveTo>
                  <a:lnTo>
                    <a:pt x="1099362" y="182079"/>
                  </a:lnTo>
                  <a:lnTo>
                    <a:pt x="1099362" y="184835"/>
                  </a:lnTo>
                  <a:lnTo>
                    <a:pt x="1107681" y="184835"/>
                  </a:lnTo>
                  <a:lnTo>
                    <a:pt x="1107681" y="182079"/>
                  </a:lnTo>
                  <a:close/>
                </a:path>
                <a:path w="1398270" h="1173479">
                  <a:moveTo>
                    <a:pt x="1113193" y="182079"/>
                  </a:moveTo>
                  <a:lnTo>
                    <a:pt x="1110411" y="182079"/>
                  </a:lnTo>
                  <a:lnTo>
                    <a:pt x="1110411" y="184835"/>
                  </a:lnTo>
                  <a:lnTo>
                    <a:pt x="1110449" y="182981"/>
                  </a:lnTo>
                  <a:lnTo>
                    <a:pt x="1113193" y="182981"/>
                  </a:lnTo>
                  <a:lnTo>
                    <a:pt x="1113193" y="182079"/>
                  </a:lnTo>
                  <a:close/>
                </a:path>
                <a:path w="1398270" h="1173479">
                  <a:moveTo>
                    <a:pt x="1098219" y="175729"/>
                  </a:moveTo>
                  <a:lnTo>
                    <a:pt x="1097214" y="176237"/>
                  </a:lnTo>
                  <a:lnTo>
                    <a:pt x="1092885" y="181672"/>
                  </a:lnTo>
                  <a:lnTo>
                    <a:pt x="1092885" y="183483"/>
                  </a:lnTo>
                  <a:lnTo>
                    <a:pt x="1095628" y="180965"/>
                  </a:lnTo>
                  <a:lnTo>
                    <a:pt x="1098219" y="175729"/>
                  </a:lnTo>
                  <a:close/>
                </a:path>
                <a:path w="1398270" h="1173479">
                  <a:moveTo>
                    <a:pt x="1097214" y="176237"/>
                  </a:moveTo>
                  <a:lnTo>
                    <a:pt x="1092936" y="178396"/>
                  </a:lnTo>
                  <a:lnTo>
                    <a:pt x="1092885" y="181672"/>
                  </a:lnTo>
                  <a:lnTo>
                    <a:pt x="1097214" y="176237"/>
                  </a:lnTo>
                  <a:close/>
                </a:path>
                <a:path w="1398270" h="1173479">
                  <a:moveTo>
                    <a:pt x="1098397" y="175729"/>
                  </a:moveTo>
                  <a:lnTo>
                    <a:pt x="1098219" y="175729"/>
                  </a:lnTo>
                  <a:lnTo>
                    <a:pt x="1095628" y="180965"/>
                  </a:lnTo>
                  <a:lnTo>
                    <a:pt x="1098397" y="178422"/>
                  </a:lnTo>
                  <a:lnTo>
                    <a:pt x="1098397" y="175729"/>
                  </a:lnTo>
                  <a:close/>
                </a:path>
                <a:path w="1398270" h="1173479">
                  <a:moveTo>
                    <a:pt x="1092899" y="178396"/>
                  </a:moveTo>
                  <a:close/>
                </a:path>
                <a:path w="1398270" h="1173479">
                  <a:moveTo>
                    <a:pt x="1092936" y="178396"/>
                  </a:moveTo>
                  <a:close/>
                </a:path>
                <a:path w="1398270" h="1173479">
                  <a:moveTo>
                    <a:pt x="1092885" y="171996"/>
                  </a:moveTo>
                  <a:lnTo>
                    <a:pt x="1091958" y="171996"/>
                  </a:lnTo>
                  <a:lnTo>
                    <a:pt x="1091958" y="177520"/>
                  </a:lnTo>
                  <a:lnTo>
                    <a:pt x="1094117" y="176110"/>
                  </a:lnTo>
                  <a:lnTo>
                    <a:pt x="1097315" y="176110"/>
                  </a:lnTo>
                  <a:lnTo>
                    <a:pt x="1098397" y="174752"/>
                  </a:lnTo>
                  <a:lnTo>
                    <a:pt x="1092885" y="174752"/>
                  </a:lnTo>
                  <a:lnTo>
                    <a:pt x="1092885" y="171996"/>
                  </a:lnTo>
                  <a:close/>
                </a:path>
                <a:path w="1398270" h="1173479">
                  <a:moveTo>
                    <a:pt x="1097315" y="176110"/>
                  </a:moveTo>
                  <a:lnTo>
                    <a:pt x="1094117" y="176110"/>
                  </a:lnTo>
                  <a:lnTo>
                    <a:pt x="1093366" y="177520"/>
                  </a:lnTo>
                  <a:lnTo>
                    <a:pt x="1094672" y="177520"/>
                  </a:lnTo>
                  <a:lnTo>
                    <a:pt x="1097214" y="176237"/>
                  </a:lnTo>
                  <a:close/>
                </a:path>
                <a:path w="1398270" h="1173479">
                  <a:moveTo>
                    <a:pt x="1103020" y="171996"/>
                  </a:moveTo>
                  <a:lnTo>
                    <a:pt x="1092885" y="171996"/>
                  </a:lnTo>
                  <a:lnTo>
                    <a:pt x="1092885" y="174752"/>
                  </a:lnTo>
                  <a:lnTo>
                    <a:pt x="1098397" y="174752"/>
                  </a:lnTo>
                  <a:lnTo>
                    <a:pt x="1098397" y="177520"/>
                  </a:lnTo>
                  <a:lnTo>
                    <a:pt x="1103020" y="177520"/>
                  </a:lnTo>
                  <a:lnTo>
                    <a:pt x="1103020" y="171996"/>
                  </a:lnTo>
                  <a:close/>
                </a:path>
                <a:path w="1398270" h="1173479">
                  <a:moveTo>
                    <a:pt x="1098397" y="174752"/>
                  </a:moveTo>
                  <a:lnTo>
                    <a:pt x="1097214" y="176237"/>
                  </a:lnTo>
                  <a:lnTo>
                    <a:pt x="1098219" y="175729"/>
                  </a:lnTo>
                  <a:lnTo>
                    <a:pt x="1098397" y="175729"/>
                  </a:lnTo>
                  <a:lnTo>
                    <a:pt x="1098397" y="174752"/>
                  </a:lnTo>
                  <a:close/>
                </a:path>
                <a:path w="1398270" h="1173479">
                  <a:moveTo>
                    <a:pt x="1098397" y="167424"/>
                  </a:moveTo>
                  <a:lnTo>
                    <a:pt x="1092885" y="167424"/>
                  </a:lnTo>
                  <a:lnTo>
                    <a:pt x="1092885" y="171094"/>
                  </a:lnTo>
                  <a:lnTo>
                    <a:pt x="1098397" y="171094"/>
                  </a:lnTo>
                  <a:lnTo>
                    <a:pt x="1098397" y="167424"/>
                  </a:lnTo>
                  <a:close/>
                </a:path>
                <a:path w="1398270" h="1173479">
                  <a:moveTo>
                    <a:pt x="794194" y="197612"/>
                  </a:moveTo>
                  <a:lnTo>
                    <a:pt x="783145" y="197612"/>
                  </a:lnTo>
                  <a:lnTo>
                    <a:pt x="783145" y="203136"/>
                  </a:lnTo>
                  <a:lnTo>
                    <a:pt x="794194" y="203136"/>
                  </a:lnTo>
                  <a:lnTo>
                    <a:pt x="794194" y="197612"/>
                  </a:lnTo>
                  <a:close/>
                </a:path>
                <a:path w="1398270" h="1173479">
                  <a:moveTo>
                    <a:pt x="635203" y="206768"/>
                  </a:moveTo>
                  <a:lnTo>
                    <a:pt x="631507" y="206768"/>
                  </a:lnTo>
                  <a:lnTo>
                    <a:pt x="631507" y="212280"/>
                  </a:lnTo>
                  <a:lnTo>
                    <a:pt x="635203" y="212280"/>
                  </a:lnTo>
                  <a:lnTo>
                    <a:pt x="635203" y="206768"/>
                  </a:lnTo>
                  <a:close/>
                </a:path>
                <a:path w="1398270" h="1173479">
                  <a:moveTo>
                    <a:pt x="642556" y="206768"/>
                  </a:moveTo>
                  <a:lnTo>
                    <a:pt x="635203" y="206768"/>
                  </a:lnTo>
                  <a:lnTo>
                    <a:pt x="635203" y="212280"/>
                  </a:lnTo>
                  <a:lnTo>
                    <a:pt x="642556" y="212280"/>
                  </a:lnTo>
                  <a:lnTo>
                    <a:pt x="642556" y="206768"/>
                  </a:lnTo>
                  <a:close/>
                </a:path>
                <a:path w="1398270" h="1173479">
                  <a:moveTo>
                    <a:pt x="646264" y="206768"/>
                  </a:moveTo>
                  <a:lnTo>
                    <a:pt x="642556" y="206768"/>
                  </a:lnTo>
                  <a:lnTo>
                    <a:pt x="642556" y="212280"/>
                  </a:lnTo>
                  <a:lnTo>
                    <a:pt x="646264" y="212280"/>
                  </a:lnTo>
                  <a:lnTo>
                    <a:pt x="646264" y="206768"/>
                  </a:lnTo>
                  <a:close/>
                </a:path>
                <a:path w="1398270" h="1173479">
                  <a:moveTo>
                    <a:pt x="1135379" y="178396"/>
                  </a:moveTo>
                  <a:lnTo>
                    <a:pt x="1129868" y="178396"/>
                  </a:lnTo>
                  <a:lnTo>
                    <a:pt x="1129868" y="182079"/>
                  </a:lnTo>
                  <a:lnTo>
                    <a:pt x="1135379" y="182079"/>
                  </a:lnTo>
                  <a:lnTo>
                    <a:pt x="1135379" y="178396"/>
                  </a:lnTo>
                  <a:close/>
                </a:path>
                <a:path w="1398270" h="1173479">
                  <a:moveTo>
                    <a:pt x="972680" y="197612"/>
                  </a:moveTo>
                  <a:lnTo>
                    <a:pt x="971765" y="197612"/>
                  </a:lnTo>
                  <a:lnTo>
                    <a:pt x="971765" y="203136"/>
                  </a:lnTo>
                  <a:lnTo>
                    <a:pt x="972680" y="203136"/>
                  </a:lnTo>
                  <a:lnTo>
                    <a:pt x="972680" y="197612"/>
                  </a:lnTo>
                  <a:close/>
                </a:path>
                <a:path w="1398270" h="1173479">
                  <a:moveTo>
                    <a:pt x="978204" y="196697"/>
                  </a:moveTo>
                  <a:lnTo>
                    <a:pt x="972680" y="196697"/>
                  </a:lnTo>
                  <a:lnTo>
                    <a:pt x="972680" y="203136"/>
                  </a:lnTo>
                  <a:lnTo>
                    <a:pt x="982814" y="203136"/>
                  </a:lnTo>
                  <a:lnTo>
                    <a:pt x="982814" y="200380"/>
                  </a:lnTo>
                  <a:lnTo>
                    <a:pt x="978204" y="200380"/>
                  </a:lnTo>
                  <a:lnTo>
                    <a:pt x="978204" y="196697"/>
                  </a:lnTo>
                  <a:close/>
                </a:path>
                <a:path w="1398270" h="1173479">
                  <a:moveTo>
                    <a:pt x="982814" y="197612"/>
                  </a:moveTo>
                  <a:lnTo>
                    <a:pt x="978204" y="197612"/>
                  </a:lnTo>
                  <a:lnTo>
                    <a:pt x="978204" y="200380"/>
                  </a:lnTo>
                  <a:lnTo>
                    <a:pt x="982814" y="200380"/>
                  </a:lnTo>
                  <a:lnTo>
                    <a:pt x="982814" y="197612"/>
                  </a:lnTo>
                  <a:close/>
                </a:path>
                <a:path w="1398270" h="1173479">
                  <a:moveTo>
                    <a:pt x="1141856" y="182981"/>
                  </a:moveTo>
                  <a:lnTo>
                    <a:pt x="1138173" y="182981"/>
                  </a:lnTo>
                  <a:lnTo>
                    <a:pt x="1138173" y="188493"/>
                  </a:lnTo>
                  <a:lnTo>
                    <a:pt x="1141856" y="188493"/>
                  </a:lnTo>
                  <a:lnTo>
                    <a:pt x="1141856" y="182981"/>
                  </a:lnTo>
                  <a:close/>
                </a:path>
                <a:path w="1398270" h="1173479">
                  <a:moveTo>
                    <a:pt x="858926" y="225056"/>
                  </a:moveTo>
                  <a:lnTo>
                    <a:pt x="847864" y="225056"/>
                  </a:lnTo>
                  <a:lnTo>
                    <a:pt x="847864" y="230581"/>
                  </a:lnTo>
                  <a:lnTo>
                    <a:pt x="858926" y="230581"/>
                  </a:lnTo>
                  <a:lnTo>
                    <a:pt x="858926" y="225056"/>
                  </a:lnTo>
                  <a:close/>
                </a:path>
                <a:path w="1398270" h="1173479">
                  <a:moveTo>
                    <a:pt x="1029042" y="232384"/>
                  </a:moveTo>
                  <a:lnTo>
                    <a:pt x="1017993" y="232384"/>
                  </a:lnTo>
                  <a:lnTo>
                    <a:pt x="1017993" y="237896"/>
                  </a:lnTo>
                  <a:lnTo>
                    <a:pt x="1029042" y="237896"/>
                  </a:lnTo>
                  <a:lnTo>
                    <a:pt x="1029042" y="232384"/>
                  </a:lnTo>
                  <a:close/>
                </a:path>
                <a:path w="1398270" h="1173479">
                  <a:moveTo>
                    <a:pt x="912545" y="243357"/>
                  </a:moveTo>
                  <a:lnTo>
                    <a:pt x="910742" y="243357"/>
                  </a:lnTo>
                  <a:lnTo>
                    <a:pt x="910742" y="252539"/>
                  </a:lnTo>
                  <a:lnTo>
                    <a:pt x="914438" y="252539"/>
                  </a:lnTo>
                  <a:lnTo>
                    <a:pt x="914438" y="248881"/>
                  </a:lnTo>
                  <a:lnTo>
                    <a:pt x="912545" y="248881"/>
                  </a:lnTo>
                  <a:lnTo>
                    <a:pt x="912545" y="243357"/>
                  </a:lnTo>
                  <a:close/>
                </a:path>
                <a:path w="1398270" h="1173479">
                  <a:moveTo>
                    <a:pt x="921791" y="247015"/>
                  </a:moveTo>
                  <a:lnTo>
                    <a:pt x="914438" y="247015"/>
                  </a:lnTo>
                  <a:lnTo>
                    <a:pt x="914438" y="252539"/>
                  </a:lnTo>
                  <a:lnTo>
                    <a:pt x="921791" y="252539"/>
                  </a:lnTo>
                  <a:lnTo>
                    <a:pt x="921791" y="247015"/>
                  </a:lnTo>
                  <a:close/>
                </a:path>
                <a:path w="1398270" h="1173479">
                  <a:moveTo>
                    <a:pt x="925487" y="247015"/>
                  </a:moveTo>
                  <a:lnTo>
                    <a:pt x="921791" y="247015"/>
                  </a:lnTo>
                  <a:lnTo>
                    <a:pt x="921791" y="252539"/>
                  </a:lnTo>
                  <a:lnTo>
                    <a:pt x="925487" y="252539"/>
                  </a:lnTo>
                  <a:lnTo>
                    <a:pt x="925487" y="247015"/>
                  </a:lnTo>
                  <a:close/>
                </a:path>
                <a:path w="1398270" h="1173479">
                  <a:moveTo>
                    <a:pt x="910742" y="243357"/>
                  </a:moveTo>
                  <a:lnTo>
                    <a:pt x="901496" y="243357"/>
                  </a:lnTo>
                  <a:lnTo>
                    <a:pt x="901496" y="248881"/>
                  </a:lnTo>
                  <a:lnTo>
                    <a:pt x="910742" y="248881"/>
                  </a:lnTo>
                  <a:lnTo>
                    <a:pt x="910742" y="243357"/>
                  </a:lnTo>
                  <a:close/>
                </a:path>
                <a:path w="1398270" h="1173479">
                  <a:moveTo>
                    <a:pt x="921791" y="243357"/>
                  </a:moveTo>
                  <a:lnTo>
                    <a:pt x="912545" y="243357"/>
                  </a:lnTo>
                  <a:lnTo>
                    <a:pt x="912545" y="248881"/>
                  </a:lnTo>
                  <a:lnTo>
                    <a:pt x="914438" y="248881"/>
                  </a:lnTo>
                  <a:lnTo>
                    <a:pt x="914438" y="247015"/>
                  </a:lnTo>
                  <a:lnTo>
                    <a:pt x="921791" y="247015"/>
                  </a:lnTo>
                  <a:lnTo>
                    <a:pt x="921791" y="243357"/>
                  </a:lnTo>
                  <a:close/>
                </a:path>
                <a:path w="1398270" h="1173479">
                  <a:moveTo>
                    <a:pt x="574141" y="252514"/>
                  </a:moveTo>
                  <a:lnTo>
                    <a:pt x="563092" y="252514"/>
                  </a:lnTo>
                  <a:lnTo>
                    <a:pt x="563092" y="258025"/>
                  </a:lnTo>
                  <a:lnTo>
                    <a:pt x="574141" y="258025"/>
                  </a:lnTo>
                  <a:lnTo>
                    <a:pt x="574141" y="252514"/>
                  </a:lnTo>
                  <a:close/>
                </a:path>
                <a:path w="1398270" h="1173479">
                  <a:moveTo>
                    <a:pt x="219125" y="232384"/>
                  </a:moveTo>
                  <a:lnTo>
                    <a:pt x="215430" y="232384"/>
                  </a:lnTo>
                  <a:lnTo>
                    <a:pt x="215430" y="237896"/>
                  </a:lnTo>
                  <a:lnTo>
                    <a:pt x="219125" y="237896"/>
                  </a:lnTo>
                  <a:lnTo>
                    <a:pt x="219125" y="232384"/>
                  </a:lnTo>
                  <a:close/>
                </a:path>
                <a:path w="1398270" h="1173479">
                  <a:moveTo>
                    <a:pt x="226491" y="232384"/>
                  </a:moveTo>
                  <a:lnTo>
                    <a:pt x="219125" y="232384"/>
                  </a:lnTo>
                  <a:lnTo>
                    <a:pt x="219125" y="237896"/>
                  </a:lnTo>
                  <a:lnTo>
                    <a:pt x="226491" y="237896"/>
                  </a:lnTo>
                  <a:lnTo>
                    <a:pt x="226491" y="232384"/>
                  </a:lnTo>
                  <a:close/>
                </a:path>
                <a:path w="1398270" h="1173479">
                  <a:moveTo>
                    <a:pt x="230187" y="232384"/>
                  </a:moveTo>
                  <a:lnTo>
                    <a:pt x="226491" y="232384"/>
                  </a:lnTo>
                  <a:lnTo>
                    <a:pt x="226491" y="237896"/>
                  </a:lnTo>
                  <a:lnTo>
                    <a:pt x="230187" y="237896"/>
                  </a:lnTo>
                  <a:lnTo>
                    <a:pt x="230187" y="232384"/>
                  </a:lnTo>
                  <a:close/>
                </a:path>
                <a:path w="1398270" h="1173479">
                  <a:moveTo>
                    <a:pt x="1099324" y="239699"/>
                  </a:moveTo>
                  <a:lnTo>
                    <a:pt x="1095641" y="239699"/>
                  </a:lnTo>
                  <a:lnTo>
                    <a:pt x="1095641" y="245224"/>
                  </a:lnTo>
                  <a:lnTo>
                    <a:pt x="1099324" y="245224"/>
                  </a:lnTo>
                  <a:lnTo>
                    <a:pt x="1099324" y="239699"/>
                  </a:lnTo>
                  <a:close/>
                </a:path>
                <a:path w="1398270" h="1173479">
                  <a:moveTo>
                    <a:pt x="962482" y="252514"/>
                  </a:moveTo>
                  <a:lnTo>
                    <a:pt x="951420" y="252514"/>
                  </a:lnTo>
                  <a:lnTo>
                    <a:pt x="951420" y="258025"/>
                  </a:lnTo>
                  <a:lnTo>
                    <a:pt x="962482" y="258025"/>
                  </a:lnTo>
                  <a:lnTo>
                    <a:pt x="962482" y="252514"/>
                  </a:lnTo>
                  <a:close/>
                </a:path>
                <a:path w="1398270" h="1173479">
                  <a:moveTo>
                    <a:pt x="1117815" y="247015"/>
                  </a:moveTo>
                  <a:lnTo>
                    <a:pt x="1106754" y="247015"/>
                  </a:lnTo>
                  <a:lnTo>
                    <a:pt x="1106754" y="252539"/>
                  </a:lnTo>
                  <a:lnTo>
                    <a:pt x="1117815" y="252539"/>
                  </a:lnTo>
                  <a:lnTo>
                    <a:pt x="1117815" y="247015"/>
                  </a:lnTo>
                  <a:close/>
                </a:path>
                <a:path w="1398270" h="1173479">
                  <a:moveTo>
                    <a:pt x="944029" y="267144"/>
                  </a:moveTo>
                  <a:lnTo>
                    <a:pt x="940320" y="267144"/>
                  </a:lnTo>
                  <a:lnTo>
                    <a:pt x="940320" y="272669"/>
                  </a:lnTo>
                  <a:lnTo>
                    <a:pt x="951382" y="272669"/>
                  </a:lnTo>
                  <a:lnTo>
                    <a:pt x="951382" y="269011"/>
                  </a:lnTo>
                  <a:lnTo>
                    <a:pt x="944029" y="269011"/>
                  </a:lnTo>
                  <a:lnTo>
                    <a:pt x="944029" y="267144"/>
                  </a:lnTo>
                  <a:close/>
                </a:path>
                <a:path w="1398270" h="1173479">
                  <a:moveTo>
                    <a:pt x="955078" y="263486"/>
                  </a:moveTo>
                  <a:lnTo>
                    <a:pt x="944029" y="263486"/>
                  </a:lnTo>
                  <a:lnTo>
                    <a:pt x="944029" y="269011"/>
                  </a:lnTo>
                  <a:lnTo>
                    <a:pt x="951382" y="269011"/>
                  </a:lnTo>
                  <a:lnTo>
                    <a:pt x="951382" y="267144"/>
                  </a:lnTo>
                  <a:lnTo>
                    <a:pt x="955078" y="267144"/>
                  </a:lnTo>
                  <a:lnTo>
                    <a:pt x="955078" y="263486"/>
                  </a:lnTo>
                  <a:close/>
                </a:path>
                <a:path w="1398270" h="1173479">
                  <a:moveTo>
                    <a:pt x="955078" y="267144"/>
                  </a:moveTo>
                  <a:lnTo>
                    <a:pt x="951382" y="267144"/>
                  </a:lnTo>
                  <a:lnTo>
                    <a:pt x="951382" y="269011"/>
                  </a:lnTo>
                  <a:lnTo>
                    <a:pt x="955078" y="269011"/>
                  </a:lnTo>
                  <a:lnTo>
                    <a:pt x="955078" y="267144"/>
                  </a:lnTo>
                  <a:close/>
                </a:path>
                <a:path w="1398270" h="1173479">
                  <a:moveTo>
                    <a:pt x="1136319" y="250672"/>
                  </a:moveTo>
                  <a:lnTo>
                    <a:pt x="1132649" y="250672"/>
                  </a:lnTo>
                  <a:lnTo>
                    <a:pt x="1132649" y="256197"/>
                  </a:lnTo>
                  <a:lnTo>
                    <a:pt x="1136319" y="256197"/>
                  </a:lnTo>
                  <a:lnTo>
                    <a:pt x="1136319" y="250672"/>
                  </a:lnTo>
                  <a:close/>
                </a:path>
                <a:path w="1398270" h="1173479">
                  <a:moveTo>
                    <a:pt x="1091958" y="252514"/>
                  </a:moveTo>
                  <a:lnTo>
                    <a:pt x="1090117" y="252514"/>
                  </a:lnTo>
                  <a:lnTo>
                    <a:pt x="1090117" y="258025"/>
                  </a:lnTo>
                  <a:lnTo>
                    <a:pt x="1091958" y="258025"/>
                  </a:lnTo>
                  <a:lnTo>
                    <a:pt x="1091958" y="252514"/>
                  </a:lnTo>
                  <a:close/>
                </a:path>
                <a:path w="1398270" h="1173479">
                  <a:moveTo>
                    <a:pt x="1093787" y="252514"/>
                  </a:moveTo>
                  <a:lnTo>
                    <a:pt x="1091958" y="252514"/>
                  </a:lnTo>
                  <a:lnTo>
                    <a:pt x="1091958" y="258025"/>
                  </a:lnTo>
                  <a:lnTo>
                    <a:pt x="1093787" y="258025"/>
                  </a:lnTo>
                  <a:lnTo>
                    <a:pt x="1093787" y="252514"/>
                  </a:lnTo>
                  <a:close/>
                </a:path>
                <a:path w="1398270" h="1173479">
                  <a:moveTo>
                    <a:pt x="1103020" y="252514"/>
                  </a:moveTo>
                  <a:lnTo>
                    <a:pt x="1093787" y="252514"/>
                  </a:lnTo>
                  <a:lnTo>
                    <a:pt x="1093787" y="258025"/>
                  </a:lnTo>
                  <a:lnTo>
                    <a:pt x="1103020" y="258025"/>
                  </a:lnTo>
                  <a:lnTo>
                    <a:pt x="1103020" y="252514"/>
                  </a:lnTo>
                  <a:close/>
                </a:path>
                <a:path w="1398270" h="1173479">
                  <a:moveTo>
                    <a:pt x="531609" y="274459"/>
                  </a:moveTo>
                  <a:lnTo>
                    <a:pt x="520560" y="274459"/>
                  </a:lnTo>
                  <a:lnTo>
                    <a:pt x="520560" y="279984"/>
                  </a:lnTo>
                  <a:lnTo>
                    <a:pt x="531609" y="279984"/>
                  </a:lnTo>
                  <a:lnTo>
                    <a:pt x="531609" y="274459"/>
                  </a:lnTo>
                  <a:close/>
                </a:path>
                <a:path w="1398270" h="1173479">
                  <a:moveTo>
                    <a:pt x="1083640" y="262572"/>
                  </a:moveTo>
                  <a:lnTo>
                    <a:pt x="1079931" y="262572"/>
                  </a:lnTo>
                  <a:lnTo>
                    <a:pt x="1079931" y="266242"/>
                  </a:lnTo>
                  <a:lnTo>
                    <a:pt x="1085456" y="266242"/>
                  </a:lnTo>
                  <a:lnTo>
                    <a:pt x="1085456" y="262585"/>
                  </a:lnTo>
                  <a:lnTo>
                    <a:pt x="1083640" y="262585"/>
                  </a:lnTo>
                  <a:close/>
                </a:path>
                <a:path w="1398270" h="1173479">
                  <a:moveTo>
                    <a:pt x="1083640" y="259829"/>
                  </a:moveTo>
                  <a:lnTo>
                    <a:pt x="1079017" y="259829"/>
                  </a:lnTo>
                  <a:lnTo>
                    <a:pt x="1079017" y="265341"/>
                  </a:lnTo>
                  <a:lnTo>
                    <a:pt x="1079931" y="265341"/>
                  </a:lnTo>
                  <a:lnTo>
                    <a:pt x="1079931" y="262572"/>
                  </a:lnTo>
                  <a:lnTo>
                    <a:pt x="1083640" y="262572"/>
                  </a:lnTo>
                  <a:lnTo>
                    <a:pt x="1083640" y="259829"/>
                  </a:lnTo>
                  <a:close/>
                </a:path>
                <a:path w="1398270" h="1173479">
                  <a:moveTo>
                    <a:pt x="1090066" y="262572"/>
                  </a:moveTo>
                  <a:lnTo>
                    <a:pt x="1085456" y="262572"/>
                  </a:lnTo>
                  <a:lnTo>
                    <a:pt x="1085456" y="265341"/>
                  </a:lnTo>
                  <a:lnTo>
                    <a:pt x="1090066" y="265341"/>
                  </a:lnTo>
                  <a:lnTo>
                    <a:pt x="1090066" y="262572"/>
                  </a:lnTo>
                  <a:close/>
                </a:path>
                <a:path w="1398270" h="1173479">
                  <a:moveTo>
                    <a:pt x="1090066" y="259829"/>
                  </a:moveTo>
                  <a:lnTo>
                    <a:pt x="1083640" y="259829"/>
                  </a:lnTo>
                  <a:lnTo>
                    <a:pt x="1083640" y="262585"/>
                  </a:lnTo>
                  <a:lnTo>
                    <a:pt x="1085456" y="262585"/>
                  </a:lnTo>
                  <a:lnTo>
                    <a:pt x="1090066" y="262572"/>
                  </a:lnTo>
                  <a:lnTo>
                    <a:pt x="1090066" y="259829"/>
                  </a:lnTo>
                  <a:close/>
                </a:path>
                <a:path w="1398270" h="1173479">
                  <a:moveTo>
                    <a:pt x="1089151" y="255244"/>
                  </a:moveTo>
                  <a:lnTo>
                    <a:pt x="1083640" y="255244"/>
                  </a:lnTo>
                  <a:lnTo>
                    <a:pt x="1083640" y="258927"/>
                  </a:lnTo>
                  <a:lnTo>
                    <a:pt x="1089151" y="258927"/>
                  </a:lnTo>
                  <a:lnTo>
                    <a:pt x="1089151" y="255244"/>
                  </a:lnTo>
                  <a:close/>
                </a:path>
                <a:path w="1398270" h="1173479">
                  <a:moveTo>
                    <a:pt x="1132598" y="252514"/>
                  </a:moveTo>
                  <a:lnTo>
                    <a:pt x="1121549" y="252514"/>
                  </a:lnTo>
                  <a:lnTo>
                    <a:pt x="1121549" y="258025"/>
                  </a:lnTo>
                  <a:lnTo>
                    <a:pt x="1132598" y="258025"/>
                  </a:lnTo>
                  <a:lnTo>
                    <a:pt x="1132598" y="252514"/>
                  </a:lnTo>
                  <a:close/>
                </a:path>
                <a:path w="1398270" h="1173479">
                  <a:moveTo>
                    <a:pt x="1075283" y="263486"/>
                  </a:moveTo>
                  <a:lnTo>
                    <a:pt x="1064221" y="263486"/>
                  </a:lnTo>
                  <a:lnTo>
                    <a:pt x="1064221" y="269011"/>
                  </a:lnTo>
                  <a:lnTo>
                    <a:pt x="1075283" y="269011"/>
                  </a:lnTo>
                  <a:lnTo>
                    <a:pt x="1075283" y="263486"/>
                  </a:lnTo>
                  <a:close/>
                </a:path>
                <a:path w="1398270" h="1173479">
                  <a:moveTo>
                    <a:pt x="868210" y="289102"/>
                  </a:moveTo>
                  <a:lnTo>
                    <a:pt x="864514" y="289102"/>
                  </a:lnTo>
                  <a:lnTo>
                    <a:pt x="864514" y="294627"/>
                  </a:lnTo>
                  <a:lnTo>
                    <a:pt x="875563" y="294627"/>
                  </a:lnTo>
                  <a:lnTo>
                    <a:pt x="875563" y="290957"/>
                  </a:lnTo>
                  <a:lnTo>
                    <a:pt x="868210" y="290957"/>
                  </a:lnTo>
                  <a:lnTo>
                    <a:pt x="868210" y="289102"/>
                  </a:lnTo>
                  <a:close/>
                </a:path>
                <a:path w="1398270" h="1173479">
                  <a:moveTo>
                    <a:pt x="872820" y="285445"/>
                  </a:moveTo>
                  <a:lnTo>
                    <a:pt x="868210" y="285445"/>
                  </a:lnTo>
                  <a:lnTo>
                    <a:pt x="868210" y="290957"/>
                  </a:lnTo>
                  <a:lnTo>
                    <a:pt x="875563" y="290957"/>
                  </a:lnTo>
                  <a:lnTo>
                    <a:pt x="875563" y="289102"/>
                  </a:lnTo>
                  <a:lnTo>
                    <a:pt x="879259" y="289102"/>
                  </a:lnTo>
                  <a:lnTo>
                    <a:pt x="879259" y="288201"/>
                  </a:lnTo>
                  <a:lnTo>
                    <a:pt x="872820" y="288201"/>
                  </a:lnTo>
                  <a:lnTo>
                    <a:pt x="872820" y="285445"/>
                  </a:lnTo>
                  <a:close/>
                </a:path>
                <a:path w="1398270" h="1173479">
                  <a:moveTo>
                    <a:pt x="879259" y="289102"/>
                  </a:moveTo>
                  <a:lnTo>
                    <a:pt x="875563" y="289102"/>
                  </a:lnTo>
                  <a:lnTo>
                    <a:pt x="875563" y="290957"/>
                  </a:lnTo>
                  <a:lnTo>
                    <a:pt x="879259" y="290957"/>
                  </a:lnTo>
                  <a:lnTo>
                    <a:pt x="879259" y="289102"/>
                  </a:lnTo>
                  <a:close/>
                </a:path>
                <a:path w="1398270" h="1173479">
                  <a:moveTo>
                    <a:pt x="879259" y="285445"/>
                  </a:moveTo>
                  <a:lnTo>
                    <a:pt x="872820" y="285445"/>
                  </a:lnTo>
                  <a:lnTo>
                    <a:pt x="872820" y="288201"/>
                  </a:lnTo>
                  <a:lnTo>
                    <a:pt x="879259" y="288201"/>
                  </a:lnTo>
                  <a:lnTo>
                    <a:pt x="879259" y="285445"/>
                  </a:lnTo>
                  <a:close/>
                </a:path>
                <a:path w="1398270" h="1173479">
                  <a:moveTo>
                    <a:pt x="878344" y="280860"/>
                  </a:moveTo>
                  <a:lnTo>
                    <a:pt x="872820" y="280860"/>
                  </a:lnTo>
                  <a:lnTo>
                    <a:pt x="872820" y="284543"/>
                  </a:lnTo>
                  <a:lnTo>
                    <a:pt x="878344" y="284543"/>
                  </a:lnTo>
                  <a:lnTo>
                    <a:pt x="878344" y="280860"/>
                  </a:lnTo>
                  <a:close/>
                </a:path>
                <a:path w="1398270" h="1173479">
                  <a:moveTo>
                    <a:pt x="465035" y="289102"/>
                  </a:moveTo>
                  <a:lnTo>
                    <a:pt x="453986" y="289102"/>
                  </a:lnTo>
                  <a:lnTo>
                    <a:pt x="453986" y="294627"/>
                  </a:lnTo>
                  <a:lnTo>
                    <a:pt x="465035" y="294627"/>
                  </a:lnTo>
                  <a:lnTo>
                    <a:pt x="465035" y="289102"/>
                  </a:lnTo>
                  <a:close/>
                </a:path>
                <a:path w="1398270" h="1173479">
                  <a:moveTo>
                    <a:pt x="498691" y="292760"/>
                  </a:moveTo>
                  <a:lnTo>
                    <a:pt x="496493" y="292760"/>
                  </a:lnTo>
                  <a:lnTo>
                    <a:pt x="493164" y="294442"/>
                  </a:lnTo>
                  <a:lnTo>
                    <a:pt x="507593" y="298284"/>
                  </a:lnTo>
                  <a:lnTo>
                    <a:pt x="501699" y="294627"/>
                  </a:lnTo>
                  <a:lnTo>
                    <a:pt x="496493" y="294627"/>
                  </a:lnTo>
                  <a:lnTo>
                    <a:pt x="500589" y="293938"/>
                  </a:lnTo>
                  <a:lnTo>
                    <a:pt x="498691" y="292760"/>
                  </a:lnTo>
                  <a:close/>
                </a:path>
                <a:path w="1398270" h="1173479">
                  <a:moveTo>
                    <a:pt x="493164" y="294442"/>
                  </a:moveTo>
                  <a:lnTo>
                    <a:pt x="492798" y="294627"/>
                  </a:lnTo>
                  <a:lnTo>
                    <a:pt x="493859" y="294627"/>
                  </a:lnTo>
                  <a:lnTo>
                    <a:pt x="493164" y="294442"/>
                  </a:lnTo>
                  <a:close/>
                </a:path>
                <a:path w="1398270" h="1173479">
                  <a:moveTo>
                    <a:pt x="500589" y="293938"/>
                  </a:moveTo>
                  <a:lnTo>
                    <a:pt x="496493" y="294627"/>
                  </a:lnTo>
                  <a:lnTo>
                    <a:pt x="501699" y="294627"/>
                  </a:lnTo>
                  <a:lnTo>
                    <a:pt x="500589" y="293938"/>
                  </a:lnTo>
                  <a:close/>
                </a:path>
                <a:path w="1398270" h="1173479">
                  <a:moveTo>
                    <a:pt x="492798" y="289102"/>
                  </a:moveTo>
                  <a:lnTo>
                    <a:pt x="490334" y="289102"/>
                  </a:lnTo>
                  <a:lnTo>
                    <a:pt x="489102" y="292087"/>
                  </a:lnTo>
                  <a:lnTo>
                    <a:pt x="490854" y="293827"/>
                  </a:lnTo>
                  <a:lnTo>
                    <a:pt x="493164" y="294442"/>
                  </a:lnTo>
                  <a:lnTo>
                    <a:pt x="496493" y="292760"/>
                  </a:lnTo>
                  <a:lnTo>
                    <a:pt x="498691" y="292760"/>
                  </a:lnTo>
                  <a:lnTo>
                    <a:pt x="492798" y="289102"/>
                  </a:lnTo>
                  <a:close/>
                </a:path>
                <a:path w="1398270" h="1173479">
                  <a:moveTo>
                    <a:pt x="507593" y="292760"/>
                  </a:moveTo>
                  <a:lnTo>
                    <a:pt x="498691" y="292760"/>
                  </a:lnTo>
                  <a:lnTo>
                    <a:pt x="500589" y="293938"/>
                  </a:lnTo>
                  <a:lnTo>
                    <a:pt x="507593" y="292760"/>
                  </a:lnTo>
                  <a:close/>
                </a:path>
                <a:path w="1398270" h="1173479">
                  <a:moveTo>
                    <a:pt x="1028128" y="284543"/>
                  </a:moveTo>
                  <a:lnTo>
                    <a:pt x="1022616" y="284543"/>
                  </a:lnTo>
                  <a:lnTo>
                    <a:pt x="1022616" y="288226"/>
                  </a:lnTo>
                  <a:lnTo>
                    <a:pt x="1028128" y="288226"/>
                  </a:lnTo>
                  <a:lnTo>
                    <a:pt x="1028128" y="284543"/>
                  </a:lnTo>
                  <a:close/>
                </a:path>
                <a:path w="1398270" h="1173479">
                  <a:moveTo>
                    <a:pt x="1021689" y="281787"/>
                  </a:moveTo>
                  <a:lnTo>
                    <a:pt x="1017993" y="281787"/>
                  </a:lnTo>
                  <a:lnTo>
                    <a:pt x="1017993" y="287299"/>
                  </a:lnTo>
                  <a:lnTo>
                    <a:pt x="1021689" y="287299"/>
                  </a:lnTo>
                  <a:lnTo>
                    <a:pt x="1021689" y="281787"/>
                  </a:lnTo>
                  <a:close/>
                </a:path>
                <a:path w="1398270" h="1173479">
                  <a:moveTo>
                    <a:pt x="1028128" y="281787"/>
                  </a:moveTo>
                  <a:lnTo>
                    <a:pt x="1021689" y="281787"/>
                  </a:lnTo>
                  <a:lnTo>
                    <a:pt x="1021689" y="287299"/>
                  </a:lnTo>
                  <a:lnTo>
                    <a:pt x="1022616" y="287299"/>
                  </a:lnTo>
                  <a:lnTo>
                    <a:pt x="1022616" y="284543"/>
                  </a:lnTo>
                  <a:lnTo>
                    <a:pt x="1028128" y="284543"/>
                  </a:lnTo>
                  <a:lnTo>
                    <a:pt x="1028128" y="281787"/>
                  </a:lnTo>
                  <a:close/>
                </a:path>
                <a:path w="1398270" h="1173479">
                  <a:moveTo>
                    <a:pt x="1029042" y="281787"/>
                  </a:moveTo>
                  <a:lnTo>
                    <a:pt x="1028128" y="281787"/>
                  </a:lnTo>
                  <a:lnTo>
                    <a:pt x="1028128" y="287299"/>
                  </a:lnTo>
                  <a:lnTo>
                    <a:pt x="1029042" y="287299"/>
                  </a:lnTo>
                  <a:lnTo>
                    <a:pt x="1029042" y="281787"/>
                  </a:lnTo>
                  <a:close/>
                </a:path>
                <a:path w="1398270" h="1173479">
                  <a:moveTo>
                    <a:pt x="1032751" y="281787"/>
                  </a:moveTo>
                  <a:lnTo>
                    <a:pt x="1029042" y="281787"/>
                  </a:lnTo>
                  <a:lnTo>
                    <a:pt x="1029042" y="287299"/>
                  </a:lnTo>
                  <a:lnTo>
                    <a:pt x="1032751" y="287299"/>
                  </a:lnTo>
                  <a:lnTo>
                    <a:pt x="1032751" y="281787"/>
                  </a:lnTo>
                  <a:close/>
                </a:path>
                <a:path w="1398270" h="1173479">
                  <a:moveTo>
                    <a:pt x="736866" y="298246"/>
                  </a:moveTo>
                  <a:lnTo>
                    <a:pt x="733196" y="298246"/>
                  </a:lnTo>
                  <a:lnTo>
                    <a:pt x="733196" y="303771"/>
                  </a:lnTo>
                  <a:lnTo>
                    <a:pt x="736866" y="303771"/>
                  </a:lnTo>
                  <a:lnTo>
                    <a:pt x="736866" y="298246"/>
                  </a:lnTo>
                  <a:close/>
                </a:path>
                <a:path w="1398270" h="1173479">
                  <a:moveTo>
                    <a:pt x="912571" y="296418"/>
                  </a:moveTo>
                  <a:lnTo>
                    <a:pt x="908888" y="296418"/>
                  </a:lnTo>
                  <a:lnTo>
                    <a:pt x="908888" y="301942"/>
                  </a:lnTo>
                  <a:lnTo>
                    <a:pt x="912571" y="301942"/>
                  </a:lnTo>
                  <a:lnTo>
                    <a:pt x="912571" y="296418"/>
                  </a:lnTo>
                  <a:close/>
                </a:path>
                <a:path w="1398270" h="1173479">
                  <a:moveTo>
                    <a:pt x="461340" y="296418"/>
                  </a:moveTo>
                  <a:lnTo>
                    <a:pt x="450278" y="296418"/>
                  </a:lnTo>
                  <a:lnTo>
                    <a:pt x="450278" y="301942"/>
                  </a:lnTo>
                  <a:lnTo>
                    <a:pt x="461340" y="301942"/>
                  </a:lnTo>
                  <a:lnTo>
                    <a:pt x="461340" y="296418"/>
                  </a:lnTo>
                  <a:close/>
                </a:path>
                <a:path w="1398270" h="1173479">
                  <a:moveTo>
                    <a:pt x="1161300" y="273545"/>
                  </a:moveTo>
                  <a:lnTo>
                    <a:pt x="1157604" y="273545"/>
                  </a:lnTo>
                  <a:lnTo>
                    <a:pt x="1157604" y="279984"/>
                  </a:lnTo>
                  <a:lnTo>
                    <a:pt x="1160386" y="279984"/>
                  </a:lnTo>
                  <a:lnTo>
                    <a:pt x="1160386" y="274459"/>
                  </a:lnTo>
                  <a:lnTo>
                    <a:pt x="1161300" y="274459"/>
                  </a:lnTo>
                  <a:lnTo>
                    <a:pt x="1161300" y="273545"/>
                  </a:lnTo>
                  <a:close/>
                </a:path>
                <a:path w="1398270" h="1173479">
                  <a:moveTo>
                    <a:pt x="1161300" y="274459"/>
                  </a:moveTo>
                  <a:lnTo>
                    <a:pt x="1160386" y="274459"/>
                  </a:lnTo>
                  <a:lnTo>
                    <a:pt x="1160386" y="279984"/>
                  </a:lnTo>
                  <a:lnTo>
                    <a:pt x="1171435" y="279984"/>
                  </a:lnTo>
                  <a:lnTo>
                    <a:pt x="1171435" y="277228"/>
                  </a:lnTo>
                  <a:lnTo>
                    <a:pt x="1161300" y="277228"/>
                  </a:lnTo>
                  <a:lnTo>
                    <a:pt x="1161300" y="274459"/>
                  </a:lnTo>
                  <a:close/>
                </a:path>
                <a:path w="1398270" h="1173479">
                  <a:moveTo>
                    <a:pt x="1166825" y="269887"/>
                  </a:moveTo>
                  <a:lnTo>
                    <a:pt x="1161300" y="269887"/>
                  </a:lnTo>
                  <a:lnTo>
                    <a:pt x="1161300" y="277228"/>
                  </a:lnTo>
                  <a:lnTo>
                    <a:pt x="1163116" y="277228"/>
                  </a:lnTo>
                  <a:lnTo>
                    <a:pt x="1163116" y="273545"/>
                  </a:lnTo>
                  <a:lnTo>
                    <a:pt x="1166825" y="273545"/>
                  </a:lnTo>
                  <a:lnTo>
                    <a:pt x="1166825" y="269887"/>
                  </a:lnTo>
                  <a:close/>
                </a:path>
                <a:path w="1398270" h="1173479">
                  <a:moveTo>
                    <a:pt x="1171435" y="274459"/>
                  </a:moveTo>
                  <a:lnTo>
                    <a:pt x="1163116" y="274459"/>
                  </a:lnTo>
                  <a:lnTo>
                    <a:pt x="1163116" y="277228"/>
                  </a:lnTo>
                  <a:lnTo>
                    <a:pt x="1171435" y="277228"/>
                  </a:lnTo>
                  <a:lnTo>
                    <a:pt x="1171435" y="274459"/>
                  </a:lnTo>
                  <a:close/>
                </a:path>
                <a:path w="1398270" h="1173479">
                  <a:moveTo>
                    <a:pt x="1166825" y="273545"/>
                  </a:moveTo>
                  <a:lnTo>
                    <a:pt x="1163116" y="273545"/>
                  </a:lnTo>
                  <a:lnTo>
                    <a:pt x="1166825" y="273570"/>
                  </a:lnTo>
                  <a:close/>
                </a:path>
                <a:path w="1398270" h="1173479">
                  <a:moveTo>
                    <a:pt x="1135379" y="273545"/>
                  </a:moveTo>
                  <a:lnTo>
                    <a:pt x="1129868" y="273545"/>
                  </a:lnTo>
                  <a:lnTo>
                    <a:pt x="1129868" y="277228"/>
                  </a:lnTo>
                  <a:lnTo>
                    <a:pt x="1135379" y="277228"/>
                  </a:lnTo>
                  <a:lnTo>
                    <a:pt x="1135379" y="273545"/>
                  </a:lnTo>
                  <a:close/>
                </a:path>
                <a:path w="1398270" h="1173479">
                  <a:moveTo>
                    <a:pt x="698042" y="305574"/>
                  </a:moveTo>
                  <a:lnTo>
                    <a:pt x="686981" y="305574"/>
                  </a:lnTo>
                  <a:lnTo>
                    <a:pt x="686981" y="311086"/>
                  </a:lnTo>
                  <a:lnTo>
                    <a:pt x="698042" y="311086"/>
                  </a:lnTo>
                  <a:lnTo>
                    <a:pt x="698042" y="305574"/>
                  </a:lnTo>
                  <a:close/>
                </a:path>
                <a:path w="1398270" h="1173479">
                  <a:moveTo>
                    <a:pt x="708556" y="316547"/>
                  </a:moveTo>
                  <a:lnTo>
                    <a:pt x="705472" y="316547"/>
                  </a:lnTo>
                  <a:lnTo>
                    <a:pt x="705472" y="325729"/>
                  </a:lnTo>
                  <a:lnTo>
                    <a:pt x="716533" y="325729"/>
                  </a:lnTo>
                  <a:lnTo>
                    <a:pt x="716533" y="320192"/>
                  </a:lnTo>
                  <a:lnTo>
                    <a:pt x="712177" y="320192"/>
                  </a:lnTo>
                  <a:lnTo>
                    <a:pt x="708556" y="316547"/>
                  </a:lnTo>
                  <a:close/>
                </a:path>
                <a:path w="1398270" h="1173479">
                  <a:moveTo>
                    <a:pt x="727646" y="312889"/>
                  </a:moveTo>
                  <a:lnTo>
                    <a:pt x="726427" y="313182"/>
                  </a:lnTo>
                  <a:lnTo>
                    <a:pt x="716533" y="318074"/>
                  </a:lnTo>
                  <a:lnTo>
                    <a:pt x="716533" y="319785"/>
                  </a:lnTo>
                  <a:lnTo>
                    <a:pt x="717854" y="322999"/>
                  </a:lnTo>
                  <a:lnTo>
                    <a:pt x="731781" y="318414"/>
                  </a:lnTo>
                  <a:lnTo>
                    <a:pt x="727646" y="318414"/>
                  </a:lnTo>
                  <a:lnTo>
                    <a:pt x="719391" y="316687"/>
                  </a:lnTo>
                  <a:lnTo>
                    <a:pt x="730861" y="316687"/>
                  </a:lnTo>
                  <a:lnTo>
                    <a:pt x="727646" y="312889"/>
                  </a:lnTo>
                  <a:close/>
                </a:path>
                <a:path w="1398270" h="1173479">
                  <a:moveTo>
                    <a:pt x="717486" y="310032"/>
                  </a:moveTo>
                  <a:lnTo>
                    <a:pt x="714616" y="310032"/>
                  </a:lnTo>
                  <a:lnTo>
                    <a:pt x="708291" y="316280"/>
                  </a:lnTo>
                  <a:lnTo>
                    <a:pt x="712177" y="320192"/>
                  </a:lnTo>
                  <a:lnTo>
                    <a:pt x="717747" y="314689"/>
                  </a:lnTo>
                  <a:lnTo>
                    <a:pt x="715695" y="312610"/>
                  </a:lnTo>
                  <a:lnTo>
                    <a:pt x="717486" y="310840"/>
                  </a:lnTo>
                  <a:lnTo>
                    <a:pt x="717486" y="310032"/>
                  </a:lnTo>
                  <a:close/>
                </a:path>
                <a:path w="1398270" h="1173479">
                  <a:moveTo>
                    <a:pt x="716533" y="316547"/>
                  </a:moveTo>
                  <a:lnTo>
                    <a:pt x="715867" y="316547"/>
                  </a:lnTo>
                  <a:lnTo>
                    <a:pt x="712177" y="320192"/>
                  </a:lnTo>
                  <a:lnTo>
                    <a:pt x="716533" y="320192"/>
                  </a:lnTo>
                  <a:lnTo>
                    <a:pt x="716533" y="319785"/>
                  </a:lnTo>
                  <a:lnTo>
                    <a:pt x="715949" y="318363"/>
                  </a:lnTo>
                  <a:lnTo>
                    <a:pt x="716533" y="318074"/>
                  </a:lnTo>
                  <a:lnTo>
                    <a:pt x="716533" y="316547"/>
                  </a:lnTo>
                  <a:close/>
                </a:path>
                <a:path w="1398270" h="1173479">
                  <a:moveTo>
                    <a:pt x="716533" y="318074"/>
                  </a:moveTo>
                  <a:lnTo>
                    <a:pt x="715949" y="318363"/>
                  </a:lnTo>
                  <a:lnTo>
                    <a:pt x="716533" y="319785"/>
                  </a:lnTo>
                  <a:lnTo>
                    <a:pt x="716533" y="318074"/>
                  </a:lnTo>
                  <a:close/>
                </a:path>
                <a:path w="1398270" h="1173479">
                  <a:moveTo>
                    <a:pt x="719391" y="316687"/>
                  </a:moveTo>
                  <a:lnTo>
                    <a:pt x="727646" y="318414"/>
                  </a:lnTo>
                  <a:lnTo>
                    <a:pt x="731342" y="318414"/>
                  </a:lnTo>
                  <a:lnTo>
                    <a:pt x="719391" y="316687"/>
                  </a:lnTo>
                  <a:close/>
                </a:path>
                <a:path w="1398270" h="1173479">
                  <a:moveTo>
                    <a:pt x="730861" y="316687"/>
                  </a:moveTo>
                  <a:lnTo>
                    <a:pt x="719391" y="316687"/>
                  </a:lnTo>
                  <a:lnTo>
                    <a:pt x="731342" y="318414"/>
                  </a:lnTo>
                  <a:lnTo>
                    <a:pt x="731781" y="318414"/>
                  </a:lnTo>
                  <a:lnTo>
                    <a:pt x="732205" y="318274"/>
                  </a:lnTo>
                  <a:lnTo>
                    <a:pt x="730861" y="316687"/>
                  </a:lnTo>
                  <a:close/>
                </a:path>
                <a:path w="1398270" h="1173479">
                  <a:moveTo>
                    <a:pt x="723010" y="306374"/>
                  </a:moveTo>
                  <a:lnTo>
                    <a:pt x="722007" y="306374"/>
                  </a:lnTo>
                  <a:lnTo>
                    <a:pt x="719056" y="309295"/>
                  </a:lnTo>
                  <a:lnTo>
                    <a:pt x="721105" y="311365"/>
                  </a:lnTo>
                  <a:lnTo>
                    <a:pt x="717747" y="314689"/>
                  </a:lnTo>
                  <a:lnTo>
                    <a:pt x="719569" y="316534"/>
                  </a:lnTo>
                  <a:lnTo>
                    <a:pt x="727872" y="308330"/>
                  </a:lnTo>
                  <a:lnTo>
                    <a:pt x="723010" y="308330"/>
                  </a:lnTo>
                  <a:lnTo>
                    <a:pt x="723010" y="306374"/>
                  </a:lnTo>
                  <a:close/>
                </a:path>
                <a:path w="1398270" h="1173479">
                  <a:moveTo>
                    <a:pt x="717486" y="310840"/>
                  </a:moveTo>
                  <a:lnTo>
                    <a:pt x="715695" y="312610"/>
                  </a:lnTo>
                  <a:lnTo>
                    <a:pt x="717747" y="314689"/>
                  </a:lnTo>
                  <a:lnTo>
                    <a:pt x="720477" y="311988"/>
                  </a:lnTo>
                  <a:lnTo>
                    <a:pt x="717486" y="311988"/>
                  </a:lnTo>
                  <a:lnTo>
                    <a:pt x="717486" y="310840"/>
                  </a:lnTo>
                  <a:close/>
                </a:path>
                <a:path w="1398270" h="1173479">
                  <a:moveTo>
                    <a:pt x="727646" y="312889"/>
                  </a:moveTo>
                  <a:lnTo>
                    <a:pt x="723266" y="312889"/>
                  </a:lnTo>
                  <a:lnTo>
                    <a:pt x="722454" y="313690"/>
                  </a:lnTo>
                  <a:lnTo>
                    <a:pt x="725400" y="313690"/>
                  </a:lnTo>
                  <a:lnTo>
                    <a:pt x="726427" y="313182"/>
                  </a:lnTo>
                  <a:lnTo>
                    <a:pt x="727646" y="312889"/>
                  </a:lnTo>
                  <a:close/>
                </a:path>
                <a:path w="1398270" h="1173479">
                  <a:moveTo>
                    <a:pt x="717219" y="307441"/>
                  </a:moveTo>
                  <a:lnTo>
                    <a:pt x="711081" y="313518"/>
                  </a:lnTo>
                  <a:lnTo>
                    <a:pt x="714616" y="310032"/>
                  </a:lnTo>
                  <a:lnTo>
                    <a:pt x="717486" y="310032"/>
                  </a:lnTo>
                  <a:lnTo>
                    <a:pt x="717483" y="307708"/>
                  </a:lnTo>
                  <a:lnTo>
                    <a:pt x="717219" y="307441"/>
                  </a:lnTo>
                  <a:close/>
                </a:path>
                <a:path w="1398270" h="1173479">
                  <a:moveTo>
                    <a:pt x="711911" y="304647"/>
                  </a:moveTo>
                  <a:lnTo>
                    <a:pt x="706399" y="304647"/>
                  </a:lnTo>
                  <a:lnTo>
                    <a:pt x="706399" y="311988"/>
                  </a:lnTo>
                  <a:lnTo>
                    <a:pt x="712627" y="311988"/>
                  </a:lnTo>
                  <a:lnTo>
                    <a:pt x="716321" y="308330"/>
                  </a:lnTo>
                  <a:lnTo>
                    <a:pt x="711911" y="308330"/>
                  </a:lnTo>
                  <a:lnTo>
                    <a:pt x="711911" y="304647"/>
                  </a:lnTo>
                  <a:close/>
                </a:path>
                <a:path w="1398270" h="1173479">
                  <a:moveTo>
                    <a:pt x="719056" y="309295"/>
                  </a:moveTo>
                  <a:lnTo>
                    <a:pt x="717486" y="310840"/>
                  </a:lnTo>
                  <a:lnTo>
                    <a:pt x="717486" y="311988"/>
                  </a:lnTo>
                  <a:lnTo>
                    <a:pt x="720477" y="311988"/>
                  </a:lnTo>
                  <a:lnTo>
                    <a:pt x="721105" y="311365"/>
                  </a:lnTo>
                  <a:lnTo>
                    <a:pt x="719056" y="309295"/>
                  </a:lnTo>
                  <a:close/>
                </a:path>
                <a:path w="1398270" h="1173479">
                  <a:moveTo>
                    <a:pt x="717486" y="307710"/>
                  </a:moveTo>
                  <a:lnTo>
                    <a:pt x="717486" y="310840"/>
                  </a:lnTo>
                  <a:lnTo>
                    <a:pt x="719052" y="309292"/>
                  </a:lnTo>
                  <a:lnTo>
                    <a:pt x="717486" y="307710"/>
                  </a:lnTo>
                  <a:close/>
                </a:path>
                <a:path w="1398270" h="1173479">
                  <a:moveTo>
                    <a:pt x="719052" y="309292"/>
                  </a:moveTo>
                  <a:lnTo>
                    <a:pt x="718303" y="310032"/>
                  </a:lnTo>
                  <a:lnTo>
                    <a:pt x="719056" y="309295"/>
                  </a:lnTo>
                  <a:close/>
                </a:path>
                <a:path w="1398270" h="1173479">
                  <a:moveTo>
                    <a:pt x="723010" y="305378"/>
                  </a:moveTo>
                  <a:lnTo>
                    <a:pt x="719056" y="309295"/>
                  </a:lnTo>
                  <a:lnTo>
                    <a:pt x="722007" y="306374"/>
                  </a:lnTo>
                  <a:lnTo>
                    <a:pt x="723010" y="306374"/>
                  </a:lnTo>
                  <a:lnTo>
                    <a:pt x="723010" y="305378"/>
                  </a:lnTo>
                  <a:close/>
                </a:path>
                <a:path w="1398270" h="1173479">
                  <a:moveTo>
                    <a:pt x="723010" y="304647"/>
                  </a:moveTo>
                  <a:lnTo>
                    <a:pt x="717486" y="304647"/>
                  </a:lnTo>
                  <a:lnTo>
                    <a:pt x="717486" y="307710"/>
                  </a:lnTo>
                  <a:lnTo>
                    <a:pt x="719052" y="309292"/>
                  </a:lnTo>
                  <a:lnTo>
                    <a:pt x="723010" y="305378"/>
                  </a:lnTo>
                  <a:lnTo>
                    <a:pt x="723010" y="304647"/>
                  </a:lnTo>
                  <a:close/>
                </a:path>
                <a:path w="1398270" h="1173479">
                  <a:moveTo>
                    <a:pt x="724623" y="303784"/>
                  </a:moveTo>
                  <a:lnTo>
                    <a:pt x="723010" y="305378"/>
                  </a:lnTo>
                  <a:lnTo>
                    <a:pt x="723010" y="308330"/>
                  </a:lnTo>
                  <a:lnTo>
                    <a:pt x="727872" y="308330"/>
                  </a:lnTo>
                  <a:lnTo>
                    <a:pt x="728497" y="307708"/>
                  </a:lnTo>
                  <a:lnTo>
                    <a:pt x="724623" y="303784"/>
                  </a:lnTo>
                  <a:close/>
                </a:path>
                <a:path w="1398270" h="1173479">
                  <a:moveTo>
                    <a:pt x="789584" y="308305"/>
                  </a:moveTo>
                  <a:lnTo>
                    <a:pt x="784059" y="308305"/>
                  </a:lnTo>
                  <a:lnTo>
                    <a:pt x="784059" y="311988"/>
                  </a:lnTo>
                  <a:lnTo>
                    <a:pt x="789584" y="311988"/>
                  </a:lnTo>
                  <a:lnTo>
                    <a:pt x="789584" y="308305"/>
                  </a:lnTo>
                  <a:close/>
                </a:path>
                <a:path w="1398270" h="1173479">
                  <a:moveTo>
                    <a:pt x="740613" y="316547"/>
                  </a:moveTo>
                  <a:lnTo>
                    <a:pt x="733209" y="316547"/>
                  </a:lnTo>
                  <a:lnTo>
                    <a:pt x="733209" y="322072"/>
                  </a:lnTo>
                  <a:lnTo>
                    <a:pt x="740613" y="322072"/>
                  </a:lnTo>
                  <a:lnTo>
                    <a:pt x="740613" y="316547"/>
                  </a:lnTo>
                  <a:close/>
                </a:path>
                <a:path w="1398270" h="1173479">
                  <a:moveTo>
                    <a:pt x="744270" y="316547"/>
                  </a:moveTo>
                  <a:lnTo>
                    <a:pt x="740613" y="316547"/>
                  </a:lnTo>
                  <a:lnTo>
                    <a:pt x="740613" y="322072"/>
                  </a:lnTo>
                  <a:lnTo>
                    <a:pt x="744270" y="322072"/>
                  </a:lnTo>
                  <a:lnTo>
                    <a:pt x="744270" y="316547"/>
                  </a:lnTo>
                  <a:close/>
                </a:path>
                <a:path w="1398270" h="1173479">
                  <a:moveTo>
                    <a:pt x="751662" y="316547"/>
                  </a:moveTo>
                  <a:lnTo>
                    <a:pt x="744270" y="316547"/>
                  </a:lnTo>
                  <a:lnTo>
                    <a:pt x="744270" y="322072"/>
                  </a:lnTo>
                  <a:lnTo>
                    <a:pt x="751662" y="322072"/>
                  </a:lnTo>
                  <a:lnTo>
                    <a:pt x="751662" y="316547"/>
                  </a:lnTo>
                  <a:close/>
                </a:path>
                <a:path w="1398270" h="1173479">
                  <a:moveTo>
                    <a:pt x="771988" y="326605"/>
                  </a:moveTo>
                  <a:lnTo>
                    <a:pt x="771118" y="326605"/>
                  </a:lnTo>
                  <a:lnTo>
                    <a:pt x="771118" y="333946"/>
                  </a:lnTo>
                  <a:lnTo>
                    <a:pt x="774814" y="333946"/>
                  </a:lnTo>
                  <a:lnTo>
                    <a:pt x="774814" y="330263"/>
                  </a:lnTo>
                  <a:lnTo>
                    <a:pt x="776630" y="330263"/>
                  </a:lnTo>
                  <a:lnTo>
                    <a:pt x="776630" y="328918"/>
                  </a:lnTo>
                  <a:lnTo>
                    <a:pt x="771988" y="326605"/>
                  </a:lnTo>
                  <a:close/>
                </a:path>
                <a:path w="1398270" h="1173479">
                  <a:moveTo>
                    <a:pt x="776630" y="330263"/>
                  </a:moveTo>
                  <a:lnTo>
                    <a:pt x="774814" y="330263"/>
                  </a:lnTo>
                  <a:lnTo>
                    <a:pt x="774814" y="333946"/>
                  </a:lnTo>
                  <a:lnTo>
                    <a:pt x="780338" y="333946"/>
                  </a:lnTo>
                  <a:lnTo>
                    <a:pt x="780338" y="330288"/>
                  </a:lnTo>
                  <a:lnTo>
                    <a:pt x="776630" y="330288"/>
                  </a:lnTo>
                  <a:close/>
                </a:path>
                <a:path w="1398270" h="1173479">
                  <a:moveTo>
                    <a:pt x="780338" y="330263"/>
                  </a:moveTo>
                  <a:lnTo>
                    <a:pt x="776630" y="330263"/>
                  </a:lnTo>
                  <a:lnTo>
                    <a:pt x="780338" y="330288"/>
                  </a:lnTo>
                  <a:close/>
                </a:path>
                <a:path w="1398270" h="1173479">
                  <a:moveTo>
                    <a:pt x="776630" y="328194"/>
                  </a:moveTo>
                  <a:lnTo>
                    <a:pt x="776630" y="328918"/>
                  </a:lnTo>
                  <a:lnTo>
                    <a:pt x="777570" y="329387"/>
                  </a:lnTo>
                  <a:lnTo>
                    <a:pt x="779424" y="329387"/>
                  </a:lnTo>
                  <a:lnTo>
                    <a:pt x="776630" y="328194"/>
                  </a:lnTo>
                  <a:close/>
                </a:path>
                <a:path w="1398270" h="1173479">
                  <a:moveTo>
                    <a:pt x="778490" y="326605"/>
                  </a:moveTo>
                  <a:lnTo>
                    <a:pt x="776630" y="326605"/>
                  </a:lnTo>
                  <a:lnTo>
                    <a:pt x="776630" y="328194"/>
                  </a:lnTo>
                  <a:lnTo>
                    <a:pt x="779424" y="329387"/>
                  </a:lnTo>
                  <a:lnTo>
                    <a:pt x="778490" y="326605"/>
                  </a:lnTo>
                  <a:close/>
                </a:path>
                <a:path w="1398270" h="1173479">
                  <a:moveTo>
                    <a:pt x="770153" y="325429"/>
                  </a:moveTo>
                  <a:lnTo>
                    <a:pt x="770229" y="325729"/>
                  </a:lnTo>
                  <a:lnTo>
                    <a:pt x="776630" y="328918"/>
                  </a:lnTo>
                  <a:lnTo>
                    <a:pt x="776630" y="328194"/>
                  </a:lnTo>
                  <a:lnTo>
                    <a:pt x="770153" y="325429"/>
                  </a:lnTo>
                  <a:close/>
                </a:path>
                <a:path w="1398270" h="1173479">
                  <a:moveTo>
                    <a:pt x="777570" y="323862"/>
                  </a:moveTo>
                  <a:lnTo>
                    <a:pt x="770153" y="323862"/>
                  </a:lnTo>
                  <a:lnTo>
                    <a:pt x="770153" y="325429"/>
                  </a:lnTo>
                  <a:lnTo>
                    <a:pt x="776630" y="328194"/>
                  </a:lnTo>
                  <a:lnTo>
                    <a:pt x="776630" y="326605"/>
                  </a:lnTo>
                  <a:lnTo>
                    <a:pt x="778490" y="326605"/>
                  </a:lnTo>
                  <a:lnTo>
                    <a:pt x="777570" y="323862"/>
                  </a:lnTo>
                  <a:close/>
                </a:path>
                <a:path w="1398270" h="1173479">
                  <a:moveTo>
                    <a:pt x="766495" y="320205"/>
                  </a:moveTo>
                  <a:lnTo>
                    <a:pt x="759104" y="320205"/>
                  </a:lnTo>
                  <a:lnTo>
                    <a:pt x="759104" y="325729"/>
                  </a:lnTo>
                  <a:lnTo>
                    <a:pt x="770153" y="325729"/>
                  </a:lnTo>
                  <a:lnTo>
                    <a:pt x="766483" y="323862"/>
                  </a:lnTo>
                  <a:lnTo>
                    <a:pt x="770153" y="323862"/>
                  </a:lnTo>
                  <a:lnTo>
                    <a:pt x="770153" y="322072"/>
                  </a:lnTo>
                  <a:lnTo>
                    <a:pt x="766495" y="322072"/>
                  </a:lnTo>
                  <a:lnTo>
                    <a:pt x="766495" y="320205"/>
                  </a:lnTo>
                  <a:close/>
                </a:path>
                <a:path w="1398270" h="1173479">
                  <a:moveTo>
                    <a:pt x="782180" y="319152"/>
                  </a:moveTo>
                  <a:lnTo>
                    <a:pt x="778560" y="320344"/>
                  </a:lnTo>
                  <a:lnTo>
                    <a:pt x="790524" y="325729"/>
                  </a:lnTo>
                  <a:lnTo>
                    <a:pt x="791706" y="322973"/>
                  </a:lnTo>
                  <a:lnTo>
                    <a:pt x="787755" y="322973"/>
                  </a:lnTo>
                  <a:lnTo>
                    <a:pt x="787755" y="319303"/>
                  </a:lnTo>
                  <a:lnTo>
                    <a:pt x="782180" y="319303"/>
                  </a:lnTo>
                  <a:lnTo>
                    <a:pt x="782180" y="319152"/>
                  </a:lnTo>
                  <a:close/>
                </a:path>
                <a:path w="1398270" h="1173479">
                  <a:moveTo>
                    <a:pt x="766483" y="323862"/>
                  </a:moveTo>
                  <a:lnTo>
                    <a:pt x="770153" y="325691"/>
                  </a:lnTo>
                  <a:lnTo>
                    <a:pt x="770153" y="325429"/>
                  </a:lnTo>
                  <a:lnTo>
                    <a:pt x="766483" y="323862"/>
                  </a:lnTo>
                  <a:close/>
                </a:path>
                <a:path w="1398270" h="1173479">
                  <a:moveTo>
                    <a:pt x="770153" y="323862"/>
                  </a:moveTo>
                  <a:lnTo>
                    <a:pt x="766483" y="323862"/>
                  </a:lnTo>
                  <a:lnTo>
                    <a:pt x="770153" y="325429"/>
                  </a:lnTo>
                  <a:lnTo>
                    <a:pt x="770153" y="323862"/>
                  </a:lnTo>
                  <a:close/>
                </a:path>
                <a:path w="1398270" h="1173479">
                  <a:moveTo>
                    <a:pt x="780338" y="315633"/>
                  </a:moveTo>
                  <a:lnTo>
                    <a:pt x="776668" y="315633"/>
                  </a:lnTo>
                  <a:lnTo>
                    <a:pt x="776668" y="322973"/>
                  </a:lnTo>
                  <a:lnTo>
                    <a:pt x="784401" y="322973"/>
                  </a:lnTo>
                  <a:lnTo>
                    <a:pt x="782398" y="322072"/>
                  </a:lnTo>
                  <a:lnTo>
                    <a:pt x="777557" y="322072"/>
                  </a:lnTo>
                  <a:lnTo>
                    <a:pt x="777557" y="316547"/>
                  </a:lnTo>
                  <a:lnTo>
                    <a:pt x="782180" y="316547"/>
                  </a:lnTo>
                  <a:lnTo>
                    <a:pt x="782180" y="315645"/>
                  </a:lnTo>
                  <a:lnTo>
                    <a:pt x="780338" y="315645"/>
                  </a:lnTo>
                  <a:close/>
                </a:path>
                <a:path w="1398270" h="1173479">
                  <a:moveTo>
                    <a:pt x="791438" y="316103"/>
                  </a:moveTo>
                  <a:lnTo>
                    <a:pt x="782180" y="319152"/>
                  </a:lnTo>
                  <a:lnTo>
                    <a:pt x="782180" y="319303"/>
                  </a:lnTo>
                  <a:lnTo>
                    <a:pt x="787755" y="319303"/>
                  </a:lnTo>
                  <a:lnTo>
                    <a:pt x="787755" y="322973"/>
                  </a:lnTo>
                  <a:lnTo>
                    <a:pt x="791706" y="322973"/>
                  </a:lnTo>
                  <a:lnTo>
                    <a:pt x="793280" y="319303"/>
                  </a:lnTo>
                  <a:lnTo>
                    <a:pt x="793280" y="317436"/>
                  </a:lnTo>
                  <a:lnTo>
                    <a:pt x="791438" y="316103"/>
                  </a:lnTo>
                  <a:close/>
                </a:path>
                <a:path w="1398270" h="1173479">
                  <a:moveTo>
                    <a:pt x="774814" y="316547"/>
                  </a:moveTo>
                  <a:lnTo>
                    <a:pt x="766495" y="316547"/>
                  </a:lnTo>
                  <a:lnTo>
                    <a:pt x="766495" y="322072"/>
                  </a:lnTo>
                  <a:lnTo>
                    <a:pt x="770153" y="322072"/>
                  </a:lnTo>
                  <a:lnTo>
                    <a:pt x="770153" y="320205"/>
                  </a:lnTo>
                  <a:lnTo>
                    <a:pt x="776668" y="320205"/>
                  </a:lnTo>
                  <a:lnTo>
                    <a:pt x="776668" y="319303"/>
                  </a:lnTo>
                  <a:lnTo>
                    <a:pt x="774814" y="319303"/>
                  </a:lnTo>
                  <a:lnTo>
                    <a:pt x="774814" y="316547"/>
                  </a:lnTo>
                  <a:close/>
                </a:path>
                <a:path w="1398270" h="1173479">
                  <a:moveTo>
                    <a:pt x="776668" y="320205"/>
                  </a:moveTo>
                  <a:lnTo>
                    <a:pt x="770153" y="320205"/>
                  </a:lnTo>
                  <a:lnTo>
                    <a:pt x="770153" y="322072"/>
                  </a:lnTo>
                  <a:lnTo>
                    <a:pt x="776668" y="322072"/>
                  </a:lnTo>
                  <a:lnTo>
                    <a:pt x="776668" y="320205"/>
                  </a:lnTo>
                  <a:close/>
                </a:path>
                <a:path w="1398270" h="1173479">
                  <a:moveTo>
                    <a:pt x="782180" y="316547"/>
                  </a:moveTo>
                  <a:lnTo>
                    <a:pt x="777557" y="316547"/>
                  </a:lnTo>
                  <a:lnTo>
                    <a:pt x="777557" y="322072"/>
                  </a:lnTo>
                  <a:lnTo>
                    <a:pt x="782398" y="322072"/>
                  </a:lnTo>
                  <a:lnTo>
                    <a:pt x="778560" y="320344"/>
                  </a:lnTo>
                  <a:lnTo>
                    <a:pt x="782180" y="319152"/>
                  </a:lnTo>
                  <a:lnTo>
                    <a:pt x="782180" y="316547"/>
                  </a:lnTo>
                  <a:close/>
                </a:path>
                <a:path w="1398270" h="1173479">
                  <a:moveTo>
                    <a:pt x="780338" y="311975"/>
                  </a:moveTo>
                  <a:lnTo>
                    <a:pt x="774814" y="311975"/>
                  </a:lnTo>
                  <a:lnTo>
                    <a:pt x="774814" y="319303"/>
                  </a:lnTo>
                  <a:lnTo>
                    <a:pt x="776668" y="319303"/>
                  </a:lnTo>
                  <a:lnTo>
                    <a:pt x="776668" y="315633"/>
                  </a:lnTo>
                  <a:lnTo>
                    <a:pt x="780338" y="315633"/>
                  </a:lnTo>
                  <a:lnTo>
                    <a:pt x="780338" y="311975"/>
                  </a:lnTo>
                  <a:close/>
                </a:path>
                <a:path w="1398270" h="1173479">
                  <a:moveTo>
                    <a:pt x="791438" y="316103"/>
                  </a:moveTo>
                  <a:lnTo>
                    <a:pt x="782180" y="316103"/>
                  </a:lnTo>
                  <a:lnTo>
                    <a:pt x="782180" y="319152"/>
                  </a:lnTo>
                  <a:lnTo>
                    <a:pt x="791438" y="316103"/>
                  </a:lnTo>
                  <a:close/>
                </a:path>
                <a:path w="1398270" h="1173479">
                  <a:moveTo>
                    <a:pt x="782180" y="315633"/>
                  </a:moveTo>
                  <a:lnTo>
                    <a:pt x="780338" y="315633"/>
                  </a:lnTo>
                  <a:lnTo>
                    <a:pt x="782180" y="315645"/>
                  </a:lnTo>
                  <a:close/>
                </a:path>
                <a:path w="1398270" h="1173479">
                  <a:moveTo>
                    <a:pt x="1270380" y="273545"/>
                  </a:moveTo>
                  <a:lnTo>
                    <a:pt x="1264856" y="273545"/>
                  </a:lnTo>
                  <a:lnTo>
                    <a:pt x="1264856" y="277228"/>
                  </a:lnTo>
                  <a:lnTo>
                    <a:pt x="1270380" y="277228"/>
                  </a:lnTo>
                  <a:lnTo>
                    <a:pt x="1270380" y="273545"/>
                  </a:lnTo>
                  <a:close/>
                </a:path>
                <a:path w="1398270" h="1173479">
                  <a:moveTo>
                    <a:pt x="659244" y="334848"/>
                  </a:moveTo>
                  <a:lnTo>
                    <a:pt x="655548" y="334848"/>
                  </a:lnTo>
                  <a:lnTo>
                    <a:pt x="655548" y="340372"/>
                  </a:lnTo>
                  <a:lnTo>
                    <a:pt x="666597" y="340372"/>
                  </a:lnTo>
                  <a:lnTo>
                    <a:pt x="666597" y="336702"/>
                  </a:lnTo>
                  <a:lnTo>
                    <a:pt x="659244" y="336702"/>
                  </a:lnTo>
                  <a:lnTo>
                    <a:pt x="659244" y="334848"/>
                  </a:lnTo>
                  <a:close/>
                </a:path>
                <a:path w="1398270" h="1173479">
                  <a:moveTo>
                    <a:pt x="670305" y="333933"/>
                  </a:moveTo>
                  <a:lnTo>
                    <a:pt x="667562" y="333933"/>
                  </a:lnTo>
                  <a:lnTo>
                    <a:pt x="667562" y="340372"/>
                  </a:lnTo>
                  <a:lnTo>
                    <a:pt x="690664" y="340372"/>
                  </a:lnTo>
                  <a:lnTo>
                    <a:pt x="682334" y="338901"/>
                  </a:lnTo>
                  <a:lnTo>
                    <a:pt x="680402" y="338696"/>
                  </a:lnTo>
                  <a:lnTo>
                    <a:pt x="683163" y="337604"/>
                  </a:lnTo>
                  <a:lnTo>
                    <a:pt x="673074" y="337604"/>
                  </a:lnTo>
                  <a:lnTo>
                    <a:pt x="673074" y="336702"/>
                  </a:lnTo>
                  <a:lnTo>
                    <a:pt x="670305" y="336702"/>
                  </a:lnTo>
                  <a:lnTo>
                    <a:pt x="670305" y="333933"/>
                  </a:lnTo>
                  <a:close/>
                </a:path>
                <a:path w="1398270" h="1173479">
                  <a:moveTo>
                    <a:pt x="682334" y="338901"/>
                  </a:moveTo>
                  <a:lnTo>
                    <a:pt x="690664" y="340372"/>
                  </a:lnTo>
                  <a:lnTo>
                    <a:pt x="694359" y="340372"/>
                  </a:lnTo>
                  <a:lnTo>
                    <a:pt x="685827" y="339272"/>
                  </a:lnTo>
                  <a:lnTo>
                    <a:pt x="682334" y="338901"/>
                  </a:lnTo>
                  <a:close/>
                </a:path>
                <a:path w="1398270" h="1173479">
                  <a:moveTo>
                    <a:pt x="685827" y="339272"/>
                  </a:moveTo>
                  <a:lnTo>
                    <a:pt x="693473" y="340258"/>
                  </a:lnTo>
                  <a:lnTo>
                    <a:pt x="695109" y="340258"/>
                  </a:lnTo>
                  <a:lnTo>
                    <a:pt x="685827" y="339272"/>
                  </a:lnTo>
                  <a:close/>
                </a:path>
                <a:path w="1398270" h="1173479">
                  <a:moveTo>
                    <a:pt x="693381" y="338607"/>
                  </a:moveTo>
                  <a:lnTo>
                    <a:pt x="680669" y="338607"/>
                  </a:lnTo>
                  <a:lnTo>
                    <a:pt x="685827" y="339272"/>
                  </a:lnTo>
                  <a:lnTo>
                    <a:pt x="695109" y="340258"/>
                  </a:lnTo>
                  <a:lnTo>
                    <a:pt x="693381" y="338607"/>
                  </a:lnTo>
                  <a:close/>
                </a:path>
                <a:path w="1398270" h="1173479">
                  <a:moveTo>
                    <a:pt x="680669" y="338607"/>
                  </a:moveTo>
                  <a:lnTo>
                    <a:pt x="682334" y="338901"/>
                  </a:lnTo>
                  <a:lnTo>
                    <a:pt x="685827" y="339272"/>
                  </a:lnTo>
                  <a:lnTo>
                    <a:pt x="680669" y="338607"/>
                  </a:lnTo>
                  <a:close/>
                </a:path>
                <a:path w="1398270" h="1173479">
                  <a:moveTo>
                    <a:pt x="689648" y="335038"/>
                  </a:moveTo>
                  <a:lnTo>
                    <a:pt x="680402" y="338696"/>
                  </a:lnTo>
                  <a:lnTo>
                    <a:pt x="682334" y="338901"/>
                  </a:lnTo>
                  <a:lnTo>
                    <a:pt x="680669" y="338607"/>
                  </a:lnTo>
                  <a:lnTo>
                    <a:pt x="693381" y="338607"/>
                  </a:lnTo>
                  <a:lnTo>
                    <a:pt x="689648" y="335038"/>
                  </a:lnTo>
                  <a:close/>
                </a:path>
                <a:path w="1398270" h="1173479">
                  <a:moveTo>
                    <a:pt x="666597" y="331190"/>
                  </a:moveTo>
                  <a:lnTo>
                    <a:pt x="659244" y="331190"/>
                  </a:lnTo>
                  <a:lnTo>
                    <a:pt x="659244" y="336702"/>
                  </a:lnTo>
                  <a:lnTo>
                    <a:pt x="666597" y="336702"/>
                  </a:lnTo>
                  <a:lnTo>
                    <a:pt x="666648" y="334848"/>
                  </a:lnTo>
                  <a:lnTo>
                    <a:pt x="666597" y="333044"/>
                  </a:lnTo>
                  <a:lnTo>
                    <a:pt x="666597" y="331190"/>
                  </a:lnTo>
                  <a:close/>
                </a:path>
                <a:path w="1398270" h="1173479">
                  <a:moveTo>
                    <a:pt x="666648" y="334848"/>
                  </a:moveTo>
                  <a:lnTo>
                    <a:pt x="666597" y="336702"/>
                  </a:lnTo>
                  <a:lnTo>
                    <a:pt x="666648" y="334848"/>
                  </a:lnTo>
                  <a:close/>
                </a:path>
                <a:path w="1398270" h="1173479">
                  <a:moveTo>
                    <a:pt x="670305" y="331190"/>
                  </a:moveTo>
                  <a:lnTo>
                    <a:pt x="666648" y="331190"/>
                  </a:lnTo>
                  <a:lnTo>
                    <a:pt x="666648" y="336702"/>
                  </a:lnTo>
                  <a:lnTo>
                    <a:pt x="667562" y="336702"/>
                  </a:lnTo>
                  <a:lnTo>
                    <a:pt x="667562" y="333933"/>
                  </a:lnTo>
                  <a:lnTo>
                    <a:pt x="670305" y="333933"/>
                  </a:lnTo>
                  <a:lnTo>
                    <a:pt x="670305" y="331190"/>
                  </a:lnTo>
                  <a:close/>
                </a:path>
                <a:path w="1398270" h="1173479">
                  <a:moveTo>
                    <a:pt x="681393" y="327533"/>
                  </a:moveTo>
                  <a:lnTo>
                    <a:pt x="670344" y="327533"/>
                  </a:lnTo>
                  <a:lnTo>
                    <a:pt x="670344" y="333044"/>
                  </a:lnTo>
                  <a:lnTo>
                    <a:pt x="670305" y="336702"/>
                  </a:lnTo>
                  <a:lnTo>
                    <a:pt x="673074" y="336702"/>
                  </a:lnTo>
                  <a:lnTo>
                    <a:pt x="673074" y="333933"/>
                  </a:lnTo>
                  <a:lnTo>
                    <a:pt x="677697" y="333933"/>
                  </a:lnTo>
                  <a:lnTo>
                    <a:pt x="677697" y="331190"/>
                  </a:lnTo>
                  <a:lnTo>
                    <a:pt x="681393" y="331190"/>
                  </a:lnTo>
                  <a:lnTo>
                    <a:pt x="681393" y="327533"/>
                  </a:lnTo>
                  <a:close/>
                </a:path>
                <a:path w="1398270" h="1173479">
                  <a:moveTo>
                    <a:pt x="677697" y="333933"/>
                  </a:moveTo>
                  <a:lnTo>
                    <a:pt x="673074" y="333933"/>
                  </a:lnTo>
                  <a:lnTo>
                    <a:pt x="673074" y="336702"/>
                  </a:lnTo>
                  <a:lnTo>
                    <a:pt x="677697" y="336702"/>
                  </a:lnTo>
                  <a:lnTo>
                    <a:pt x="677697" y="333933"/>
                  </a:lnTo>
                  <a:close/>
                </a:path>
                <a:path w="1398270" h="1173479">
                  <a:moveTo>
                    <a:pt x="659244" y="327533"/>
                  </a:moveTo>
                  <a:lnTo>
                    <a:pt x="655548" y="327533"/>
                  </a:lnTo>
                  <a:lnTo>
                    <a:pt x="655548" y="333044"/>
                  </a:lnTo>
                  <a:lnTo>
                    <a:pt x="659244" y="333044"/>
                  </a:lnTo>
                  <a:lnTo>
                    <a:pt x="659244" y="331190"/>
                  </a:lnTo>
                  <a:lnTo>
                    <a:pt x="666597" y="331190"/>
                  </a:lnTo>
                  <a:lnTo>
                    <a:pt x="666597" y="329387"/>
                  </a:lnTo>
                  <a:lnTo>
                    <a:pt x="659244" y="329387"/>
                  </a:lnTo>
                  <a:lnTo>
                    <a:pt x="659244" y="327533"/>
                  </a:lnTo>
                  <a:close/>
                </a:path>
                <a:path w="1398270" h="1173479">
                  <a:moveTo>
                    <a:pt x="666648" y="331190"/>
                  </a:moveTo>
                  <a:lnTo>
                    <a:pt x="666597" y="333044"/>
                  </a:lnTo>
                  <a:lnTo>
                    <a:pt x="666648" y="331190"/>
                  </a:lnTo>
                  <a:close/>
                </a:path>
                <a:path w="1398270" h="1173479">
                  <a:moveTo>
                    <a:pt x="670344" y="331190"/>
                  </a:moveTo>
                  <a:lnTo>
                    <a:pt x="670305" y="333044"/>
                  </a:lnTo>
                  <a:lnTo>
                    <a:pt x="670344" y="331190"/>
                  </a:lnTo>
                  <a:close/>
                </a:path>
                <a:path w="1398270" h="1173479">
                  <a:moveTo>
                    <a:pt x="681393" y="331190"/>
                  </a:moveTo>
                  <a:lnTo>
                    <a:pt x="677697" y="331190"/>
                  </a:lnTo>
                  <a:lnTo>
                    <a:pt x="677697" y="333044"/>
                  </a:lnTo>
                  <a:lnTo>
                    <a:pt x="681393" y="333044"/>
                  </a:lnTo>
                  <a:lnTo>
                    <a:pt x="681393" y="331190"/>
                  </a:lnTo>
                  <a:close/>
                </a:path>
                <a:path w="1398270" h="1173479">
                  <a:moveTo>
                    <a:pt x="687870" y="326605"/>
                  </a:moveTo>
                  <a:lnTo>
                    <a:pt x="682358" y="326605"/>
                  </a:lnTo>
                  <a:lnTo>
                    <a:pt x="682358" y="330288"/>
                  </a:lnTo>
                  <a:lnTo>
                    <a:pt x="687870" y="330288"/>
                  </a:lnTo>
                  <a:lnTo>
                    <a:pt x="687870" y="326605"/>
                  </a:lnTo>
                  <a:close/>
                </a:path>
                <a:path w="1398270" h="1173479">
                  <a:moveTo>
                    <a:pt x="670305" y="323862"/>
                  </a:moveTo>
                  <a:lnTo>
                    <a:pt x="659244" y="323862"/>
                  </a:lnTo>
                  <a:lnTo>
                    <a:pt x="659244" y="329387"/>
                  </a:lnTo>
                  <a:lnTo>
                    <a:pt x="666597" y="329387"/>
                  </a:lnTo>
                  <a:lnTo>
                    <a:pt x="666597" y="327533"/>
                  </a:lnTo>
                  <a:lnTo>
                    <a:pt x="670305" y="327533"/>
                  </a:lnTo>
                  <a:lnTo>
                    <a:pt x="670305" y="323862"/>
                  </a:lnTo>
                  <a:close/>
                </a:path>
                <a:path w="1398270" h="1173479">
                  <a:moveTo>
                    <a:pt x="670305" y="327533"/>
                  </a:moveTo>
                  <a:lnTo>
                    <a:pt x="666597" y="327533"/>
                  </a:lnTo>
                  <a:lnTo>
                    <a:pt x="666597" y="329387"/>
                  </a:lnTo>
                  <a:lnTo>
                    <a:pt x="670305" y="329387"/>
                  </a:lnTo>
                  <a:lnTo>
                    <a:pt x="670305" y="327533"/>
                  </a:lnTo>
                  <a:close/>
                </a:path>
                <a:path w="1398270" h="1173479">
                  <a:moveTo>
                    <a:pt x="1284236" y="274459"/>
                  </a:moveTo>
                  <a:lnTo>
                    <a:pt x="1273187" y="274459"/>
                  </a:lnTo>
                  <a:lnTo>
                    <a:pt x="1273187" y="279984"/>
                  </a:lnTo>
                  <a:lnTo>
                    <a:pt x="1284236" y="279984"/>
                  </a:lnTo>
                  <a:lnTo>
                    <a:pt x="1284236" y="274459"/>
                  </a:lnTo>
                  <a:close/>
                </a:path>
                <a:path w="1398270" h="1173479">
                  <a:moveTo>
                    <a:pt x="687870" y="361391"/>
                  </a:moveTo>
                  <a:lnTo>
                    <a:pt x="682358" y="361391"/>
                  </a:lnTo>
                  <a:lnTo>
                    <a:pt x="682358" y="365074"/>
                  </a:lnTo>
                  <a:lnTo>
                    <a:pt x="687870" y="365074"/>
                  </a:lnTo>
                  <a:lnTo>
                    <a:pt x="687870" y="361391"/>
                  </a:lnTo>
                  <a:close/>
                </a:path>
                <a:path w="1398270" h="1173479">
                  <a:moveTo>
                    <a:pt x="683285" y="354977"/>
                  </a:moveTo>
                  <a:lnTo>
                    <a:pt x="674039" y="354977"/>
                  </a:lnTo>
                  <a:lnTo>
                    <a:pt x="674039" y="360489"/>
                  </a:lnTo>
                  <a:lnTo>
                    <a:pt x="683285" y="360489"/>
                  </a:lnTo>
                  <a:lnTo>
                    <a:pt x="683285" y="354977"/>
                  </a:lnTo>
                  <a:close/>
                </a:path>
                <a:path w="1398270" h="1173479">
                  <a:moveTo>
                    <a:pt x="685088" y="354977"/>
                  </a:moveTo>
                  <a:lnTo>
                    <a:pt x="683285" y="354977"/>
                  </a:lnTo>
                  <a:lnTo>
                    <a:pt x="683285" y="360489"/>
                  </a:lnTo>
                  <a:lnTo>
                    <a:pt x="685088" y="360489"/>
                  </a:lnTo>
                  <a:lnTo>
                    <a:pt x="685088" y="354977"/>
                  </a:lnTo>
                  <a:close/>
                </a:path>
                <a:path w="1398270" h="1173479">
                  <a:moveTo>
                    <a:pt x="686968" y="354977"/>
                  </a:moveTo>
                  <a:lnTo>
                    <a:pt x="685088" y="354977"/>
                  </a:lnTo>
                  <a:lnTo>
                    <a:pt x="685088" y="360489"/>
                  </a:lnTo>
                  <a:lnTo>
                    <a:pt x="687870" y="360489"/>
                  </a:lnTo>
                  <a:lnTo>
                    <a:pt x="687870" y="357733"/>
                  </a:lnTo>
                  <a:lnTo>
                    <a:pt x="694334" y="357733"/>
                  </a:lnTo>
                  <a:lnTo>
                    <a:pt x="694334" y="356831"/>
                  </a:lnTo>
                  <a:lnTo>
                    <a:pt x="686968" y="356831"/>
                  </a:lnTo>
                  <a:lnTo>
                    <a:pt x="686968" y="354977"/>
                  </a:lnTo>
                  <a:close/>
                </a:path>
                <a:path w="1398270" h="1173479">
                  <a:moveTo>
                    <a:pt x="690638" y="351320"/>
                  </a:moveTo>
                  <a:lnTo>
                    <a:pt x="686968" y="351320"/>
                  </a:lnTo>
                  <a:lnTo>
                    <a:pt x="686968" y="356831"/>
                  </a:lnTo>
                  <a:lnTo>
                    <a:pt x="690638" y="356831"/>
                  </a:lnTo>
                  <a:lnTo>
                    <a:pt x="690638" y="351320"/>
                  </a:lnTo>
                  <a:close/>
                </a:path>
                <a:path w="1398270" h="1173479">
                  <a:moveTo>
                    <a:pt x="690676" y="354977"/>
                  </a:moveTo>
                  <a:lnTo>
                    <a:pt x="690638" y="356831"/>
                  </a:lnTo>
                  <a:lnTo>
                    <a:pt x="690676" y="354977"/>
                  </a:lnTo>
                  <a:close/>
                </a:path>
                <a:path w="1398270" h="1173479">
                  <a:moveTo>
                    <a:pt x="691603" y="351320"/>
                  </a:moveTo>
                  <a:lnTo>
                    <a:pt x="690676" y="351320"/>
                  </a:lnTo>
                  <a:lnTo>
                    <a:pt x="690676" y="356831"/>
                  </a:lnTo>
                  <a:lnTo>
                    <a:pt x="694334" y="356831"/>
                  </a:lnTo>
                  <a:lnTo>
                    <a:pt x="694334" y="354977"/>
                  </a:lnTo>
                  <a:lnTo>
                    <a:pt x="701738" y="354977"/>
                  </a:lnTo>
                  <a:lnTo>
                    <a:pt x="701738" y="354088"/>
                  </a:lnTo>
                  <a:lnTo>
                    <a:pt x="691603" y="354088"/>
                  </a:lnTo>
                  <a:lnTo>
                    <a:pt x="691603" y="351320"/>
                  </a:lnTo>
                  <a:close/>
                </a:path>
                <a:path w="1398270" h="1173479">
                  <a:moveTo>
                    <a:pt x="701738" y="354977"/>
                  </a:moveTo>
                  <a:lnTo>
                    <a:pt x="694334" y="354977"/>
                  </a:lnTo>
                  <a:lnTo>
                    <a:pt x="694334" y="356831"/>
                  </a:lnTo>
                  <a:lnTo>
                    <a:pt x="701738" y="356831"/>
                  </a:lnTo>
                  <a:lnTo>
                    <a:pt x="701738" y="354977"/>
                  </a:lnTo>
                  <a:close/>
                </a:path>
                <a:path w="1398270" h="1173479">
                  <a:moveTo>
                    <a:pt x="697115" y="346735"/>
                  </a:moveTo>
                  <a:lnTo>
                    <a:pt x="691603" y="346735"/>
                  </a:lnTo>
                  <a:lnTo>
                    <a:pt x="691603" y="354088"/>
                  </a:lnTo>
                  <a:lnTo>
                    <a:pt x="697115" y="354088"/>
                  </a:lnTo>
                  <a:lnTo>
                    <a:pt x="697115" y="346735"/>
                  </a:lnTo>
                  <a:close/>
                </a:path>
                <a:path w="1398270" h="1173479">
                  <a:moveTo>
                    <a:pt x="701738" y="351320"/>
                  </a:moveTo>
                  <a:lnTo>
                    <a:pt x="697115" y="351320"/>
                  </a:lnTo>
                  <a:lnTo>
                    <a:pt x="697115" y="354088"/>
                  </a:lnTo>
                  <a:lnTo>
                    <a:pt x="701738" y="354088"/>
                  </a:lnTo>
                  <a:lnTo>
                    <a:pt x="701738" y="351320"/>
                  </a:lnTo>
                  <a:close/>
                </a:path>
                <a:path w="1398270" h="1173479">
                  <a:moveTo>
                    <a:pt x="698080" y="346760"/>
                  </a:moveTo>
                  <a:lnTo>
                    <a:pt x="697115" y="346760"/>
                  </a:lnTo>
                  <a:lnTo>
                    <a:pt x="697115" y="349516"/>
                  </a:lnTo>
                  <a:lnTo>
                    <a:pt x="698080" y="349516"/>
                  </a:lnTo>
                  <a:lnTo>
                    <a:pt x="698080" y="346760"/>
                  </a:lnTo>
                  <a:close/>
                </a:path>
                <a:path w="1398270" h="1173479">
                  <a:moveTo>
                    <a:pt x="688797" y="342163"/>
                  </a:moveTo>
                  <a:lnTo>
                    <a:pt x="677735" y="342163"/>
                  </a:lnTo>
                  <a:lnTo>
                    <a:pt x="677735" y="347687"/>
                  </a:lnTo>
                  <a:lnTo>
                    <a:pt x="688797" y="347687"/>
                  </a:lnTo>
                  <a:lnTo>
                    <a:pt x="688797" y="342163"/>
                  </a:lnTo>
                  <a:close/>
                </a:path>
                <a:path w="1398270" h="1173479">
                  <a:moveTo>
                    <a:pt x="700170" y="343992"/>
                  </a:moveTo>
                  <a:lnTo>
                    <a:pt x="698080" y="343992"/>
                  </a:lnTo>
                  <a:lnTo>
                    <a:pt x="698080" y="346760"/>
                  </a:lnTo>
                  <a:lnTo>
                    <a:pt x="709129" y="346760"/>
                  </a:lnTo>
                  <a:lnTo>
                    <a:pt x="709129" y="344474"/>
                  </a:lnTo>
                  <a:lnTo>
                    <a:pt x="700836" y="344474"/>
                  </a:lnTo>
                  <a:lnTo>
                    <a:pt x="700170" y="343992"/>
                  </a:lnTo>
                  <a:close/>
                </a:path>
                <a:path w="1398270" h="1173479">
                  <a:moveTo>
                    <a:pt x="698995" y="337604"/>
                  </a:moveTo>
                  <a:lnTo>
                    <a:pt x="698995" y="343141"/>
                  </a:lnTo>
                  <a:lnTo>
                    <a:pt x="700836" y="344474"/>
                  </a:lnTo>
                  <a:lnTo>
                    <a:pt x="713290" y="340372"/>
                  </a:lnTo>
                  <a:lnTo>
                    <a:pt x="712850" y="340372"/>
                  </a:lnTo>
                  <a:lnTo>
                    <a:pt x="700887" y="338645"/>
                  </a:lnTo>
                  <a:lnTo>
                    <a:pt x="700597" y="337924"/>
                  </a:lnTo>
                  <a:lnTo>
                    <a:pt x="698995" y="337604"/>
                  </a:lnTo>
                  <a:close/>
                </a:path>
                <a:path w="1398270" h="1173479">
                  <a:moveTo>
                    <a:pt x="709129" y="343992"/>
                  </a:moveTo>
                  <a:lnTo>
                    <a:pt x="702301" y="343992"/>
                  </a:lnTo>
                  <a:lnTo>
                    <a:pt x="700836" y="344474"/>
                  </a:lnTo>
                  <a:lnTo>
                    <a:pt x="709129" y="344474"/>
                  </a:lnTo>
                  <a:lnTo>
                    <a:pt x="709129" y="343992"/>
                  </a:lnTo>
                  <a:close/>
                </a:path>
                <a:path w="1398270" h="1173479">
                  <a:moveTo>
                    <a:pt x="700824" y="330263"/>
                  </a:moveTo>
                  <a:lnTo>
                    <a:pt x="698995" y="330263"/>
                  </a:lnTo>
                  <a:lnTo>
                    <a:pt x="699005" y="333971"/>
                  </a:lnTo>
                  <a:lnTo>
                    <a:pt x="700597" y="337924"/>
                  </a:lnTo>
                  <a:lnTo>
                    <a:pt x="712850" y="340372"/>
                  </a:lnTo>
                  <a:lnTo>
                    <a:pt x="713290" y="340372"/>
                  </a:lnTo>
                  <a:lnTo>
                    <a:pt x="713714" y="340233"/>
                  </a:lnTo>
                  <a:lnTo>
                    <a:pt x="701751" y="334848"/>
                  </a:lnTo>
                  <a:lnTo>
                    <a:pt x="704441" y="333971"/>
                  </a:lnTo>
                  <a:lnTo>
                    <a:pt x="704519" y="330288"/>
                  </a:lnTo>
                  <a:lnTo>
                    <a:pt x="700824" y="330288"/>
                  </a:lnTo>
                  <a:close/>
                </a:path>
                <a:path w="1398270" h="1173479">
                  <a:moveTo>
                    <a:pt x="698995" y="333946"/>
                  </a:moveTo>
                  <a:lnTo>
                    <a:pt x="698995" y="337604"/>
                  </a:lnTo>
                  <a:lnTo>
                    <a:pt x="700597" y="337924"/>
                  </a:lnTo>
                  <a:lnTo>
                    <a:pt x="698995" y="333946"/>
                  </a:lnTo>
                  <a:close/>
                </a:path>
                <a:path w="1398270" h="1173479">
                  <a:moveTo>
                    <a:pt x="710095" y="330288"/>
                  </a:moveTo>
                  <a:lnTo>
                    <a:pt x="706399" y="330288"/>
                  </a:lnTo>
                  <a:lnTo>
                    <a:pt x="706399" y="333971"/>
                  </a:lnTo>
                  <a:lnTo>
                    <a:pt x="711911" y="333971"/>
                  </a:lnTo>
                  <a:lnTo>
                    <a:pt x="710095" y="333946"/>
                  </a:lnTo>
                  <a:lnTo>
                    <a:pt x="710095" y="330288"/>
                  </a:lnTo>
                  <a:close/>
                </a:path>
                <a:path w="1398270" h="1173479">
                  <a:moveTo>
                    <a:pt x="700824" y="326605"/>
                  </a:moveTo>
                  <a:lnTo>
                    <a:pt x="695299" y="326605"/>
                  </a:lnTo>
                  <a:lnTo>
                    <a:pt x="695299" y="333946"/>
                  </a:lnTo>
                  <a:lnTo>
                    <a:pt x="698995" y="333946"/>
                  </a:lnTo>
                  <a:lnTo>
                    <a:pt x="698995" y="330263"/>
                  </a:lnTo>
                  <a:lnTo>
                    <a:pt x="700824" y="330263"/>
                  </a:lnTo>
                  <a:lnTo>
                    <a:pt x="700824" y="326605"/>
                  </a:lnTo>
                  <a:close/>
                </a:path>
                <a:path w="1398270" h="1173479">
                  <a:moveTo>
                    <a:pt x="706399" y="330288"/>
                  </a:moveTo>
                  <a:lnTo>
                    <a:pt x="704519" y="330288"/>
                  </a:lnTo>
                  <a:lnTo>
                    <a:pt x="704519" y="333946"/>
                  </a:lnTo>
                  <a:lnTo>
                    <a:pt x="706399" y="333946"/>
                  </a:lnTo>
                  <a:lnTo>
                    <a:pt x="706399" y="330288"/>
                  </a:lnTo>
                  <a:close/>
                </a:path>
                <a:path w="1398270" h="1173479">
                  <a:moveTo>
                    <a:pt x="715606" y="326605"/>
                  </a:moveTo>
                  <a:lnTo>
                    <a:pt x="710095" y="326605"/>
                  </a:lnTo>
                  <a:lnTo>
                    <a:pt x="710095" y="333946"/>
                  </a:lnTo>
                  <a:lnTo>
                    <a:pt x="711911" y="333946"/>
                  </a:lnTo>
                  <a:lnTo>
                    <a:pt x="711911" y="326631"/>
                  </a:lnTo>
                  <a:lnTo>
                    <a:pt x="715606" y="326631"/>
                  </a:lnTo>
                  <a:close/>
                </a:path>
                <a:path w="1398270" h="1173479">
                  <a:moveTo>
                    <a:pt x="704519" y="330263"/>
                  </a:moveTo>
                  <a:lnTo>
                    <a:pt x="700824" y="330263"/>
                  </a:lnTo>
                  <a:lnTo>
                    <a:pt x="704519" y="330288"/>
                  </a:lnTo>
                  <a:close/>
                </a:path>
                <a:path w="1398270" h="1173479">
                  <a:moveTo>
                    <a:pt x="1225067" y="289102"/>
                  </a:moveTo>
                  <a:lnTo>
                    <a:pt x="1214005" y="289102"/>
                  </a:lnTo>
                  <a:lnTo>
                    <a:pt x="1214005" y="294627"/>
                  </a:lnTo>
                  <a:lnTo>
                    <a:pt x="1225067" y="294627"/>
                  </a:lnTo>
                  <a:lnTo>
                    <a:pt x="1225067" y="289102"/>
                  </a:lnTo>
                  <a:close/>
                </a:path>
                <a:path w="1398270" h="1173479">
                  <a:moveTo>
                    <a:pt x="1213967" y="289102"/>
                  </a:moveTo>
                  <a:lnTo>
                    <a:pt x="1202918" y="289102"/>
                  </a:lnTo>
                  <a:lnTo>
                    <a:pt x="1202918" y="294627"/>
                  </a:lnTo>
                  <a:lnTo>
                    <a:pt x="1213967" y="294627"/>
                  </a:lnTo>
                  <a:lnTo>
                    <a:pt x="1213967" y="289102"/>
                  </a:lnTo>
                  <a:close/>
                </a:path>
                <a:path w="1398270" h="1173479">
                  <a:moveTo>
                    <a:pt x="723010" y="346760"/>
                  </a:moveTo>
                  <a:lnTo>
                    <a:pt x="717486" y="346760"/>
                  </a:lnTo>
                  <a:lnTo>
                    <a:pt x="717486" y="350431"/>
                  </a:lnTo>
                  <a:lnTo>
                    <a:pt x="723010" y="350431"/>
                  </a:lnTo>
                  <a:lnTo>
                    <a:pt x="723010" y="346760"/>
                  </a:lnTo>
                  <a:close/>
                </a:path>
                <a:path w="1398270" h="1173479">
                  <a:moveTo>
                    <a:pt x="730402" y="342163"/>
                  </a:moveTo>
                  <a:lnTo>
                    <a:pt x="729513" y="342163"/>
                  </a:lnTo>
                  <a:lnTo>
                    <a:pt x="729513" y="347687"/>
                  </a:lnTo>
                  <a:lnTo>
                    <a:pt x="740575" y="347687"/>
                  </a:lnTo>
                  <a:lnTo>
                    <a:pt x="740575" y="344932"/>
                  </a:lnTo>
                  <a:lnTo>
                    <a:pt x="730402" y="344932"/>
                  </a:lnTo>
                  <a:lnTo>
                    <a:pt x="730402" y="342163"/>
                  </a:lnTo>
                  <a:close/>
                </a:path>
                <a:path w="1398270" h="1173479">
                  <a:moveTo>
                    <a:pt x="724890" y="344932"/>
                  </a:moveTo>
                  <a:lnTo>
                    <a:pt x="723010" y="344932"/>
                  </a:lnTo>
                  <a:lnTo>
                    <a:pt x="723010" y="346760"/>
                  </a:lnTo>
                  <a:lnTo>
                    <a:pt x="724890" y="346760"/>
                  </a:lnTo>
                  <a:lnTo>
                    <a:pt x="724890" y="344932"/>
                  </a:lnTo>
                  <a:close/>
                </a:path>
                <a:path w="1398270" h="1173479">
                  <a:moveTo>
                    <a:pt x="732173" y="336702"/>
                  </a:moveTo>
                  <a:lnTo>
                    <a:pt x="731342" y="336702"/>
                  </a:lnTo>
                  <a:lnTo>
                    <a:pt x="718731" y="338963"/>
                  </a:lnTo>
                  <a:lnTo>
                    <a:pt x="715937" y="341642"/>
                  </a:lnTo>
                  <a:lnTo>
                    <a:pt x="718985" y="345401"/>
                  </a:lnTo>
                  <a:lnTo>
                    <a:pt x="724890" y="341506"/>
                  </a:lnTo>
                  <a:lnTo>
                    <a:pt x="724890" y="341249"/>
                  </a:lnTo>
                  <a:lnTo>
                    <a:pt x="725280" y="341249"/>
                  </a:lnTo>
                  <a:lnTo>
                    <a:pt x="732173" y="336702"/>
                  </a:lnTo>
                  <a:close/>
                </a:path>
                <a:path w="1398270" h="1173479">
                  <a:moveTo>
                    <a:pt x="730402" y="341249"/>
                  </a:moveTo>
                  <a:lnTo>
                    <a:pt x="725280" y="341249"/>
                  </a:lnTo>
                  <a:lnTo>
                    <a:pt x="724890" y="341506"/>
                  </a:lnTo>
                  <a:lnTo>
                    <a:pt x="724890" y="344932"/>
                  </a:lnTo>
                  <a:lnTo>
                    <a:pt x="729513" y="344932"/>
                  </a:lnTo>
                  <a:lnTo>
                    <a:pt x="729513" y="342163"/>
                  </a:lnTo>
                  <a:lnTo>
                    <a:pt x="730402" y="342163"/>
                  </a:lnTo>
                  <a:lnTo>
                    <a:pt x="730402" y="341249"/>
                  </a:lnTo>
                  <a:close/>
                </a:path>
                <a:path w="1398270" h="1173479">
                  <a:moveTo>
                    <a:pt x="740575" y="342163"/>
                  </a:moveTo>
                  <a:lnTo>
                    <a:pt x="730402" y="342163"/>
                  </a:lnTo>
                  <a:lnTo>
                    <a:pt x="730402" y="344932"/>
                  </a:lnTo>
                  <a:lnTo>
                    <a:pt x="740575" y="344932"/>
                  </a:lnTo>
                  <a:lnTo>
                    <a:pt x="740575" y="342163"/>
                  </a:lnTo>
                  <a:close/>
                </a:path>
                <a:path w="1398270" h="1173479">
                  <a:moveTo>
                    <a:pt x="725280" y="341249"/>
                  </a:moveTo>
                  <a:lnTo>
                    <a:pt x="724890" y="341249"/>
                  </a:lnTo>
                  <a:lnTo>
                    <a:pt x="724890" y="341506"/>
                  </a:lnTo>
                  <a:lnTo>
                    <a:pt x="725280" y="341249"/>
                  </a:lnTo>
                  <a:close/>
                </a:path>
                <a:path w="1398270" h="1173479">
                  <a:moveTo>
                    <a:pt x="727621" y="331201"/>
                  </a:moveTo>
                  <a:lnTo>
                    <a:pt x="725703" y="331990"/>
                  </a:lnTo>
                  <a:lnTo>
                    <a:pt x="718648" y="338963"/>
                  </a:lnTo>
                  <a:lnTo>
                    <a:pt x="727646" y="336702"/>
                  </a:lnTo>
                  <a:lnTo>
                    <a:pt x="732173" y="336702"/>
                  </a:lnTo>
                  <a:lnTo>
                    <a:pt x="732866" y="336245"/>
                  </a:lnTo>
                  <a:lnTo>
                    <a:pt x="729561" y="333044"/>
                  </a:lnTo>
                  <a:lnTo>
                    <a:pt x="727621" y="333044"/>
                  </a:lnTo>
                  <a:lnTo>
                    <a:pt x="727621" y="331201"/>
                  </a:lnTo>
                  <a:close/>
                </a:path>
                <a:path w="1398270" h="1173479">
                  <a:moveTo>
                    <a:pt x="744270" y="331190"/>
                  </a:moveTo>
                  <a:lnTo>
                    <a:pt x="733209" y="331190"/>
                  </a:lnTo>
                  <a:lnTo>
                    <a:pt x="733209" y="336702"/>
                  </a:lnTo>
                  <a:lnTo>
                    <a:pt x="744270" y="336702"/>
                  </a:lnTo>
                  <a:lnTo>
                    <a:pt x="744270" y="331190"/>
                  </a:lnTo>
                  <a:close/>
                </a:path>
                <a:path w="1398270" h="1173479">
                  <a:moveTo>
                    <a:pt x="727621" y="327533"/>
                  </a:moveTo>
                  <a:lnTo>
                    <a:pt x="716572" y="327533"/>
                  </a:lnTo>
                  <a:lnTo>
                    <a:pt x="716572" y="333044"/>
                  </a:lnTo>
                  <a:lnTo>
                    <a:pt x="724636" y="333044"/>
                  </a:lnTo>
                  <a:lnTo>
                    <a:pt x="725703" y="331990"/>
                  </a:lnTo>
                  <a:lnTo>
                    <a:pt x="727621" y="331201"/>
                  </a:lnTo>
                  <a:lnTo>
                    <a:pt x="727621" y="327533"/>
                  </a:lnTo>
                  <a:close/>
                </a:path>
                <a:path w="1398270" h="1173479">
                  <a:moveTo>
                    <a:pt x="727646" y="331190"/>
                  </a:moveTo>
                  <a:lnTo>
                    <a:pt x="727621" y="333044"/>
                  </a:lnTo>
                  <a:lnTo>
                    <a:pt x="729561" y="333044"/>
                  </a:lnTo>
                  <a:lnTo>
                    <a:pt x="727646" y="331190"/>
                  </a:lnTo>
                  <a:close/>
                </a:path>
                <a:path w="1398270" h="1173479">
                  <a:moveTo>
                    <a:pt x="1245412" y="289102"/>
                  </a:moveTo>
                  <a:lnTo>
                    <a:pt x="1234351" y="289102"/>
                  </a:lnTo>
                  <a:lnTo>
                    <a:pt x="1234351" y="294627"/>
                  </a:lnTo>
                  <a:lnTo>
                    <a:pt x="1245412" y="294627"/>
                  </a:lnTo>
                  <a:lnTo>
                    <a:pt x="1245412" y="289102"/>
                  </a:lnTo>
                  <a:close/>
                </a:path>
                <a:path w="1398270" h="1173479">
                  <a:moveTo>
                    <a:pt x="1301251" y="282841"/>
                  </a:moveTo>
                  <a:lnTo>
                    <a:pt x="1293418" y="282841"/>
                  </a:lnTo>
                  <a:lnTo>
                    <a:pt x="1299730" y="289090"/>
                  </a:lnTo>
                  <a:lnTo>
                    <a:pt x="1303604" y="285165"/>
                  </a:lnTo>
                  <a:lnTo>
                    <a:pt x="1301251" y="282841"/>
                  </a:lnTo>
                  <a:close/>
                </a:path>
                <a:path w="1398270" h="1173479">
                  <a:moveTo>
                    <a:pt x="1295266" y="284676"/>
                  </a:moveTo>
                  <a:lnTo>
                    <a:pt x="1297114" y="286512"/>
                  </a:lnTo>
                  <a:lnTo>
                    <a:pt x="1295266" y="284676"/>
                  </a:lnTo>
                  <a:close/>
                </a:path>
                <a:path w="1398270" h="1173479">
                  <a:moveTo>
                    <a:pt x="1294676" y="276339"/>
                  </a:moveTo>
                  <a:lnTo>
                    <a:pt x="1290802" y="280263"/>
                  </a:lnTo>
                  <a:lnTo>
                    <a:pt x="1295266" y="284676"/>
                  </a:lnTo>
                  <a:lnTo>
                    <a:pt x="1293418" y="282841"/>
                  </a:lnTo>
                  <a:lnTo>
                    <a:pt x="1301251" y="282841"/>
                  </a:lnTo>
                  <a:lnTo>
                    <a:pt x="1294676" y="276339"/>
                  </a:lnTo>
                  <a:close/>
                </a:path>
                <a:path w="1398270" h="1173479">
                  <a:moveTo>
                    <a:pt x="1186230" y="298246"/>
                  </a:moveTo>
                  <a:lnTo>
                    <a:pt x="1175181" y="298246"/>
                  </a:lnTo>
                  <a:lnTo>
                    <a:pt x="1175181" y="303771"/>
                  </a:lnTo>
                  <a:lnTo>
                    <a:pt x="1186230" y="303771"/>
                  </a:lnTo>
                  <a:lnTo>
                    <a:pt x="1186230" y="298246"/>
                  </a:lnTo>
                  <a:close/>
                </a:path>
                <a:path w="1398270" h="1173479">
                  <a:moveTo>
                    <a:pt x="1330464" y="281787"/>
                  </a:moveTo>
                  <a:lnTo>
                    <a:pt x="1326807" y="281787"/>
                  </a:lnTo>
                  <a:lnTo>
                    <a:pt x="1326807" y="287299"/>
                  </a:lnTo>
                  <a:lnTo>
                    <a:pt x="1337868" y="287299"/>
                  </a:lnTo>
                  <a:lnTo>
                    <a:pt x="1337868" y="283641"/>
                  </a:lnTo>
                  <a:lnTo>
                    <a:pt x="1330464" y="283641"/>
                  </a:lnTo>
                  <a:lnTo>
                    <a:pt x="1330464" y="281787"/>
                  </a:lnTo>
                  <a:close/>
                </a:path>
                <a:path w="1398270" h="1173479">
                  <a:moveTo>
                    <a:pt x="1323111" y="278130"/>
                  </a:moveTo>
                  <a:lnTo>
                    <a:pt x="1319415" y="278130"/>
                  </a:lnTo>
                  <a:lnTo>
                    <a:pt x="1319415" y="283641"/>
                  </a:lnTo>
                  <a:lnTo>
                    <a:pt x="1323111" y="283641"/>
                  </a:lnTo>
                  <a:lnTo>
                    <a:pt x="1323111" y="278130"/>
                  </a:lnTo>
                  <a:close/>
                </a:path>
                <a:path w="1398270" h="1173479">
                  <a:moveTo>
                    <a:pt x="1330464" y="278130"/>
                  </a:moveTo>
                  <a:lnTo>
                    <a:pt x="1323111" y="278130"/>
                  </a:lnTo>
                  <a:lnTo>
                    <a:pt x="1323111" y="283641"/>
                  </a:lnTo>
                  <a:lnTo>
                    <a:pt x="1326807" y="283641"/>
                  </a:lnTo>
                  <a:lnTo>
                    <a:pt x="1326807" y="281787"/>
                  </a:lnTo>
                  <a:lnTo>
                    <a:pt x="1330464" y="281787"/>
                  </a:lnTo>
                  <a:lnTo>
                    <a:pt x="1330464" y="278130"/>
                  </a:lnTo>
                  <a:close/>
                </a:path>
                <a:path w="1398270" h="1173479">
                  <a:moveTo>
                    <a:pt x="1334173" y="278130"/>
                  </a:moveTo>
                  <a:lnTo>
                    <a:pt x="1330464" y="278130"/>
                  </a:lnTo>
                  <a:lnTo>
                    <a:pt x="1330464" y="283641"/>
                  </a:lnTo>
                  <a:lnTo>
                    <a:pt x="1334173" y="283641"/>
                  </a:lnTo>
                  <a:lnTo>
                    <a:pt x="1334173" y="278130"/>
                  </a:lnTo>
                  <a:close/>
                </a:path>
                <a:path w="1398270" h="1173479">
                  <a:moveTo>
                    <a:pt x="1337868" y="281787"/>
                  </a:moveTo>
                  <a:lnTo>
                    <a:pt x="1334173" y="281787"/>
                  </a:lnTo>
                  <a:lnTo>
                    <a:pt x="1334173" y="283641"/>
                  </a:lnTo>
                  <a:lnTo>
                    <a:pt x="1337868" y="283641"/>
                  </a:lnTo>
                  <a:lnTo>
                    <a:pt x="1337868" y="281787"/>
                  </a:lnTo>
                  <a:close/>
                </a:path>
                <a:path w="1398270" h="1173479">
                  <a:moveTo>
                    <a:pt x="1309204" y="280860"/>
                  </a:moveTo>
                  <a:lnTo>
                    <a:pt x="1303693" y="280860"/>
                  </a:lnTo>
                  <a:lnTo>
                    <a:pt x="1303693" y="284543"/>
                  </a:lnTo>
                  <a:lnTo>
                    <a:pt x="1309204" y="284543"/>
                  </a:lnTo>
                  <a:lnTo>
                    <a:pt x="1309204" y="280860"/>
                  </a:lnTo>
                  <a:close/>
                </a:path>
                <a:path w="1398270" h="1173479">
                  <a:moveTo>
                    <a:pt x="641667" y="341261"/>
                  </a:moveTo>
                  <a:lnTo>
                    <a:pt x="641667" y="344932"/>
                  </a:lnTo>
                  <a:lnTo>
                    <a:pt x="655523" y="347687"/>
                  </a:lnTo>
                  <a:lnTo>
                    <a:pt x="641667" y="341261"/>
                  </a:lnTo>
                  <a:close/>
                </a:path>
                <a:path w="1398270" h="1173479">
                  <a:moveTo>
                    <a:pt x="641667" y="341261"/>
                  </a:moveTo>
                  <a:lnTo>
                    <a:pt x="655523" y="347687"/>
                  </a:lnTo>
                  <a:lnTo>
                    <a:pt x="644436" y="342163"/>
                  </a:lnTo>
                  <a:lnTo>
                    <a:pt x="641667" y="341261"/>
                  </a:lnTo>
                  <a:close/>
                </a:path>
                <a:path w="1398270" h="1173479">
                  <a:moveTo>
                    <a:pt x="647191" y="333933"/>
                  </a:moveTo>
                  <a:lnTo>
                    <a:pt x="641667" y="333933"/>
                  </a:lnTo>
                  <a:lnTo>
                    <a:pt x="641667" y="341261"/>
                  </a:lnTo>
                  <a:lnTo>
                    <a:pt x="644436" y="342163"/>
                  </a:lnTo>
                  <a:lnTo>
                    <a:pt x="647191" y="341261"/>
                  </a:lnTo>
                  <a:lnTo>
                    <a:pt x="647191" y="333933"/>
                  </a:lnTo>
                  <a:close/>
                </a:path>
                <a:path w="1398270" h="1173479">
                  <a:moveTo>
                    <a:pt x="777570" y="338505"/>
                  </a:moveTo>
                  <a:lnTo>
                    <a:pt x="773899" y="338505"/>
                  </a:lnTo>
                  <a:lnTo>
                    <a:pt x="773899" y="344030"/>
                  </a:lnTo>
                  <a:lnTo>
                    <a:pt x="777570" y="344030"/>
                  </a:lnTo>
                  <a:lnTo>
                    <a:pt x="777570" y="338505"/>
                  </a:lnTo>
                  <a:close/>
                </a:path>
                <a:path w="1398270" h="1173479">
                  <a:moveTo>
                    <a:pt x="674001" y="342163"/>
                  </a:moveTo>
                  <a:lnTo>
                    <a:pt x="662939" y="342163"/>
                  </a:lnTo>
                  <a:lnTo>
                    <a:pt x="662939" y="347687"/>
                  </a:lnTo>
                  <a:lnTo>
                    <a:pt x="674001" y="347687"/>
                  </a:lnTo>
                  <a:lnTo>
                    <a:pt x="674001" y="342163"/>
                  </a:lnTo>
                  <a:close/>
                </a:path>
                <a:path w="1398270" h="1173479">
                  <a:moveTo>
                    <a:pt x="1366532" y="288188"/>
                  </a:moveTo>
                  <a:lnTo>
                    <a:pt x="1361020" y="288188"/>
                  </a:lnTo>
                  <a:lnTo>
                    <a:pt x="1361020" y="295516"/>
                  </a:lnTo>
                  <a:lnTo>
                    <a:pt x="1357325" y="295516"/>
                  </a:lnTo>
                  <a:lnTo>
                    <a:pt x="1357325" y="299199"/>
                  </a:lnTo>
                  <a:lnTo>
                    <a:pt x="1362836" y="299199"/>
                  </a:lnTo>
                  <a:lnTo>
                    <a:pt x="1362836" y="298284"/>
                  </a:lnTo>
                  <a:lnTo>
                    <a:pt x="1361947" y="298284"/>
                  </a:lnTo>
                  <a:lnTo>
                    <a:pt x="1361947" y="292760"/>
                  </a:lnTo>
                  <a:lnTo>
                    <a:pt x="1362836" y="292760"/>
                  </a:lnTo>
                  <a:lnTo>
                    <a:pt x="1362836" y="291858"/>
                  </a:lnTo>
                  <a:lnTo>
                    <a:pt x="1363751" y="291858"/>
                  </a:lnTo>
                  <a:lnTo>
                    <a:pt x="1363751" y="289102"/>
                  </a:lnTo>
                  <a:lnTo>
                    <a:pt x="1366532" y="289102"/>
                  </a:lnTo>
                  <a:lnTo>
                    <a:pt x="1366532" y="288188"/>
                  </a:lnTo>
                  <a:close/>
                </a:path>
                <a:path w="1398270" h="1173479">
                  <a:moveTo>
                    <a:pt x="1362836" y="292760"/>
                  </a:moveTo>
                  <a:lnTo>
                    <a:pt x="1361947" y="292760"/>
                  </a:lnTo>
                  <a:lnTo>
                    <a:pt x="1361947" y="298284"/>
                  </a:lnTo>
                  <a:lnTo>
                    <a:pt x="1362836" y="298284"/>
                  </a:lnTo>
                  <a:lnTo>
                    <a:pt x="1362836" y="292760"/>
                  </a:lnTo>
                  <a:close/>
                </a:path>
                <a:path w="1398270" h="1173479">
                  <a:moveTo>
                    <a:pt x="1363751" y="291858"/>
                  </a:moveTo>
                  <a:lnTo>
                    <a:pt x="1362836" y="291858"/>
                  </a:lnTo>
                  <a:lnTo>
                    <a:pt x="1362836" y="298284"/>
                  </a:lnTo>
                  <a:lnTo>
                    <a:pt x="1365630" y="298284"/>
                  </a:lnTo>
                  <a:lnTo>
                    <a:pt x="1365630" y="294627"/>
                  </a:lnTo>
                  <a:lnTo>
                    <a:pt x="1363751" y="294627"/>
                  </a:lnTo>
                  <a:lnTo>
                    <a:pt x="1363751" y="291858"/>
                  </a:lnTo>
                  <a:close/>
                </a:path>
                <a:path w="1398270" h="1173479">
                  <a:moveTo>
                    <a:pt x="1367459" y="292760"/>
                  </a:moveTo>
                  <a:lnTo>
                    <a:pt x="1365630" y="292760"/>
                  </a:lnTo>
                  <a:lnTo>
                    <a:pt x="1365630" y="298284"/>
                  </a:lnTo>
                  <a:lnTo>
                    <a:pt x="1369301" y="298284"/>
                  </a:lnTo>
                  <a:lnTo>
                    <a:pt x="1369301" y="294627"/>
                  </a:lnTo>
                  <a:lnTo>
                    <a:pt x="1367459" y="294627"/>
                  </a:lnTo>
                  <a:lnTo>
                    <a:pt x="1367459" y="292760"/>
                  </a:lnTo>
                  <a:close/>
                </a:path>
                <a:path w="1398270" h="1173479">
                  <a:moveTo>
                    <a:pt x="1372996" y="292760"/>
                  </a:moveTo>
                  <a:lnTo>
                    <a:pt x="1369301" y="292760"/>
                  </a:lnTo>
                  <a:lnTo>
                    <a:pt x="1369301" y="298284"/>
                  </a:lnTo>
                  <a:lnTo>
                    <a:pt x="1372996" y="298284"/>
                  </a:lnTo>
                  <a:lnTo>
                    <a:pt x="1372996" y="292760"/>
                  </a:lnTo>
                  <a:close/>
                </a:path>
                <a:path w="1398270" h="1173479">
                  <a:moveTo>
                    <a:pt x="1356398" y="289102"/>
                  </a:moveTo>
                  <a:lnTo>
                    <a:pt x="1352702" y="289102"/>
                  </a:lnTo>
                  <a:lnTo>
                    <a:pt x="1352702" y="294627"/>
                  </a:lnTo>
                  <a:lnTo>
                    <a:pt x="1356398" y="294627"/>
                  </a:lnTo>
                  <a:lnTo>
                    <a:pt x="1356398" y="289102"/>
                  </a:lnTo>
                  <a:close/>
                </a:path>
                <a:path w="1398270" h="1173479">
                  <a:moveTo>
                    <a:pt x="1361020" y="289102"/>
                  </a:moveTo>
                  <a:lnTo>
                    <a:pt x="1356398" y="289102"/>
                  </a:lnTo>
                  <a:lnTo>
                    <a:pt x="1356398" y="294627"/>
                  </a:lnTo>
                  <a:lnTo>
                    <a:pt x="1361020" y="294627"/>
                  </a:lnTo>
                  <a:lnTo>
                    <a:pt x="1361020" y="289102"/>
                  </a:lnTo>
                  <a:close/>
                </a:path>
                <a:path w="1398270" h="1173479">
                  <a:moveTo>
                    <a:pt x="1366532" y="289102"/>
                  </a:moveTo>
                  <a:lnTo>
                    <a:pt x="1363751" y="289102"/>
                  </a:lnTo>
                  <a:lnTo>
                    <a:pt x="1363751" y="294627"/>
                  </a:lnTo>
                  <a:lnTo>
                    <a:pt x="1365630" y="294627"/>
                  </a:lnTo>
                  <a:lnTo>
                    <a:pt x="1365630" y="292760"/>
                  </a:lnTo>
                  <a:lnTo>
                    <a:pt x="1367459" y="292760"/>
                  </a:lnTo>
                  <a:lnTo>
                    <a:pt x="1367459" y="291858"/>
                  </a:lnTo>
                  <a:lnTo>
                    <a:pt x="1366532" y="291858"/>
                  </a:lnTo>
                  <a:lnTo>
                    <a:pt x="1366532" y="289102"/>
                  </a:lnTo>
                  <a:close/>
                </a:path>
                <a:path w="1398270" h="1173479">
                  <a:moveTo>
                    <a:pt x="1369301" y="292760"/>
                  </a:moveTo>
                  <a:lnTo>
                    <a:pt x="1367459" y="292760"/>
                  </a:lnTo>
                  <a:lnTo>
                    <a:pt x="1367459" y="294627"/>
                  </a:lnTo>
                  <a:lnTo>
                    <a:pt x="1369301" y="294627"/>
                  </a:lnTo>
                  <a:lnTo>
                    <a:pt x="1369301" y="292760"/>
                  </a:lnTo>
                  <a:close/>
                </a:path>
                <a:path w="1398270" h="1173479">
                  <a:moveTo>
                    <a:pt x="1367459" y="289102"/>
                  </a:moveTo>
                  <a:lnTo>
                    <a:pt x="1366532" y="289102"/>
                  </a:lnTo>
                  <a:lnTo>
                    <a:pt x="1366532" y="291858"/>
                  </a:lnTo>
                  <a:lnTo>
                    <a:pt x="1367459" y="291858"/>
                  </a:lnTo>
                  <a:lnTo>
                    <a:pt x="1367459" y="289102"/>
                  </a:lnTo>
                  <a:close/>
                </a:path>
                <a:path w="1398270" h="1173479">
                  <a:moveTo>
                    <a:pt x="1345260" y="292760"/>
                  </a:moveTo>
                  <a:lnTo>
                    <a:pt x="1334211" y="292760"/>
                  </a:lnTo>
                  <a:lnTo>
                    <a:pt x="1334211" y="298284"/>
                  </a:lnTo>
                  <a:lnTo>
                    <a:pt x="1345260" y="298284"/>
                  </a:lnTo>
                  <a:lnTo>
                    <a:pt x="1345260" y="292760"/>
                  </a:lnTo>
                  <a:close/>
                </a:path>
                <a:path w="1398270" h="1173479">
                  <a:moveTo>
                    <a:pt x="777557" y="351320"/>
                  </a:moveTo>
                  <a:lnTo>
                    <a:pt x="766495" y="351320"/>
                  </a:lnTo>
                  <a:lnTo>
                    <a:pt x="766495" y="356831"/>
                  </a:lnTo>
                  <a:lnTo>
                    <a:pt x="777557" y="356831"/>
                  </a:lnTo>
                  <a:lnTo>
                    <a:pt x="777557" y="351320"/>
                  </a:lnTo>
                  <a:close/>
                </a:path>
                <a:path w="1398270" h="1173479">
                  <a:moveTo>
                    <a:pt x="757326" y="367017"/>
                  </a:moveTo>
                  <a:lnTo>
                    <a:pt x="749932" y="370498"/>
                  </a:lnTo>
                  <a:lnTo>
                    <a:pt x="746226" y="377990"/>
                  </a:lnTo>
                  <a:lnTo>
                    <a:pt x="757326" y="367017"/>
                  </a:lnTo>
                  <a:close/>
                </a:path>
                <a:path w="1398270" h="1173479">
                  <a:moveTo>
                    <a:pt x="747966" y="367140"/>
                  </a:moveTo>
                  <a:lnTo>
                    <a:pt x="742353" y="374065"/>
                  </a:lnTo>
                  <a:lnTo>
                    <a:pt x="747856" y="371475"/>
                  </a:lnTo>
                  <a:lnTo>
                    <a:pt x="747966" y="367140"/>
                  </a:lnTo>
                  <a:close/>
                </a:path>
                <a:path w="1398270" h="1173479">
                  <a:moveTo>
                    <a:pt x="747966" y="365950"/>
                  </a:moveTo>
                  <a:lnTo>
                    <a:pt x="736917" y="365950"/>
                  </a:lnTo>
                  <a:lnTo>
                    <a:pt x="736917" y="371475"/>
                  </a:lnTo>
                  <a:lnTo>
                    <a:pt x="744453" y="371475"/>
                  </a:lnTo>
                  <a:lnTo>
                    <a:pt x="747966" y="367140"/>
                  </a:lnTo>
                  <a:lnTo>
                    <a:pt x="747966" y="365950"/>
                  </a:lnTo>
                  <a:close/>
                </a:path>
                <a:path w="1398270" h="1173479">
                  <a:moveTo>
                    <a:pt x="747966" y="371423"/>
                  </a:moveTo>
                  <a:close/>
                </a:path>
                <a:path w="1398270" h="1173479">
                  <a:moveTo>
                    <a:pt x="752627" y="361391"/>
                  </a:moveTo>
                  <a:lnTo>
                    <a:pt x="748066" y="367017"/>
                  </a:lnTo>
                  <a:lnTo>
                    <a:pt x="747966" y="371423"/>
                  </a:lnTo>
                  <a:lnTo>
                    <a:pt x="749932" y="370498"/>
                  </a:lnTo>
                  <a:lnTo>
                    <a:pt x="752627" y="365048"/>
                  </a:lnTo>
                  <a:lnTo>
                    <a:pt x="752627" y="361391"/>
                  </a:lnTo>
                  <a:close/>
                </a:path>
                <a:path w="1398270" h="1173479">
                  <a:moveTo>
                    <a:pt x="752627" y="361391"/>
                  </a:moveTo>
                  <a:lnTo>
                    <a:pt x="752627" y="365048"/>
                  </a:lnTo>
                  <a:lnTo>
                    <a:pt x="749932" y="370498"/>
                  </a:lnTo>
                  <a:lnTo>
                    <a:pt x="757326" y="367017"/>
                  </a:lnTo>
                  <a:lnTo>
                    <a:pt x="752627" y="361391"/>
                  </a:lnTo>
                  <a:close/>
                </a:path>
                <a:path w="1398270" h="1173479">
                  <a:moveTo>
                    <a:pt x="754443" y="357720"/>
                  </a:moveTo>
                  <a:lnTo>
                    <a:pt x="752627" y="357720"/>
                  </a:lnTo>
                  <a:lnTo>
                    <a:pt x="752627" y="361391"/>
                  </a:lnTo>
                  <a:lnTo>
                    <a:pt x="757326" y="367017"/>
                  </a:lnTo>
                  <a:lnTo>
                    <a:pt x="758139" y="361391"/>
                  </a:lnTo>
                  <a:lnTo>
                    <a:pt x="758139" y="357733"/>
                  </a:lnTo>
                  <a:lnTo>
                    <a:pt x="754443" y="357733"/>
                  </a:lnTo>
                  <a:close/>
                </a:path>
                <a:path w="1398270" h="1173479">
                  <a:moveTo>
                    <a:pt x="744270" y="358635"/>
                  </a:moveTo>
                  <a:lnTo>
                    <a:pt x="733209" y="358635"/>
                  </a:lnTo>
                  <a:lnTo>
                    <a:pt x="733209" y="364159"/>
                  </a:lnTo>
                  <a:lnTo>
                    <a:pt x="744270" y="364159"/>
                  </a:lnTo>
                  <a:lnTo>
                    <a:pt x="744270" y="358635"/>
                  </a:lnTo>
                  <a:close/>
                </a:path>
                <a:path w="1398270" h="1173479">
                  <a:moveTo>
                    <a:pt x="754443" y="354050"/>
                  </a:moveTo>
                  <a:lnTo>
                    <a:pt x="748931" y="354050"/>
                  </a:lnTo>
                  <a:lnTo>
                    <a:pt x="748931" y="361391"/>
                  </a:lnTo>
                  <a:lnTo>
                    <a:pt x="752627" y="361391"/>
                  </a:lnTo>
                  <a:lnTo>
                    <a:pt x="752627" y="357720"/>
                  </a:lnTo>
                  <a:lnTo>
                    <a:pt x="754443" y="357720"/>
                  </a:lnTo>
                  <a:lnTo>
                    <a:pt x="754443" y="354050"/>
                  </a:lnTo>
                  <a:close/>
                </a:path>
                <a:path w="1398270" h="1173479">
                  <a:moveTo>
                    <a:pt x="758139" y="357720"/>
                  </a:moveTo>
                  <a:lnTo>
                    <a:pt x="754443" y="357720"/>
                  </a:lnTo>
                  <a:lnTo>
                    <a:pt x="758139" y="357733"/>
                  </a:lnTo>
                  <a:close/>
                </a:path>
                <a:path w="1398270" h="1173479">
                  <a:moveTo>
                    <a:pt x="670305" y="358635"/>
                  </a:moveTo>
                  <a:lnTo>
                    <a:pt x="659244" y="358635"/>
                  </a:lnTo>
                  <a:lnTo>
                    <a:pt x="659244" y="364159"/>
                  </a:lnTo>
                  <a:lnTo>
                    <a:pt x="670305" y="364159"/>
                  </a:lnTo>
                  <a:lnTo>
                    <a:pt x="670305" y="358635"/>
                  </a:lnTo>
                  <a:close/>
                </a:path>
                <a:path w="1398270" h="1173479">
                  <a:moveTo>
                    <a:pt x="958773" y="351320"/>
                  </a:moveTo>
                  <a:lnTo>
                    <a:pt x="947724" y="351320"/>
                  </a:lnTo>
                  <a:lnTo>
                    <a:pt x="947724" y="356831"/>
                  </a:lnTo>
                  <a:lnTo>
                    <a:pt x="958773" y="356831"/>
                  </a:lnTo>
                  <a:lnTo>
                    <a:pt x="958773" y="351320"/>
                  </a:lnTo>
                  <a:close/>
                </a:path>
                <a:path w="1398270" h="1173479">
                  <a:moveTo>
                    <a:pt x="730402" y="357720"/>
                  </a:moveTo>
                  <a:lnTo>
                    <a:pt x="724890" y="357720"/>
                  </a:lnTo>
                  <a:lnTo>
                    <a:pt x="724890" y="361391"/>
                  </a:lnTo>
                  <a:lnTo>
                    <a:pt x="730402" y="361391"/>
                  </a:lnTo>
                  <a:lnTo>
                    <a:pt x="730402" y="357720"/>
                  </a:lnTo>
                  <a:close/>
                </a:path>
                <a:path w="1398270" h="1173479">
                  <a:moveTo>
                    <a:pt x="677697" y="367228"/>
                  </a:moveTo>
                  <a:lnTo>
                    <a:pt x="662063" y="373418"/>
                  </a:lnTo>
                  <a:lnTo>
                    <a:pt x="674014" y="378790"/>
                  </a:lnTo>
                  <a:lnTo>
                    <a:pt x="682223" y="373735"/>
                  </a:lnTo>
                  <a:lnTo>
                    <a:pt x="672503" y="373735"/>
                  </a:lnTo>
                  <a:lnTo>
                    <a:pt x="681418" y="371475"/>
                  </a:lnTo>
                  <a:lnTo>
                    <a:pt x="677697" y="371475"/>
                  </a:lnTo>
                  <a:lnTo>
                    <a:pt x="677697" y="367228"/>
                  </a:lnTo>
                  <a:close/>
                </a:path>
                <a:path w="1398270" h="1173479">
                  <a:moveTo>
                    <a:pt x="694334" y="373278"/>
                  </a:moveTo>
                  <a:lnTo>
                    <a:pt x="683285" y="373278"/>
                  </a:lnTo>
                  <a:lnTo>
                    <a:pt x="683285" y="378790"/>
                  </a:lnTo>
                  <a:lnTo>
                    <a:pt x="694334" y="378790"/>
                  </a:lnTo>
                  <a:lnTo>
                    <a:pt x="694334" y="373278"/>
                  </a:lnTo>
                  <a:close/>
                </a:path>
                <a:path w="1398270" h="1173479">
                  <a:moveTo>
                    <a:pt x="681418" y="365950"/>
                  </a:moveTo>
                  <a:lnTo>
                    <a:pt x="680186" y="366242"/>
                  </a:lnTo>
                  <a:lnTo>
                    <a:pt x="677697" y="367228"/>
                  </a:lnTo>
                  <a:lnTo>
                    <a:pt x="677697" y="371475"/>
                  </a:lnTo>
                  <a:lnTo>
                    <a:pt x="685114" y="371475"/>
                  </a:lnTo>
                  <a:lnTo>
                    <a:pt x="672503" y="373735"/>
                  </a:lnTo>
                  <a:lnTo>
                    <a:pt x="682223" y="373735"/>
                  </a:lnTo>
                  <a:lnTo>
                    <a:pt x="686638" y="371017"/>
                  </a:lnTo>
                  <a:lnTo>
                    <a:pt x="681418" y="365950"/>
                  </a:lnTo>
                  <a:close/>
                </a:path>
                <a:path w="1398270" h="1173479">
                  <a:moveTo>
                    <a:pt x="677697" y="365950"/>
                  </a:moveTo>
                  <a:lnTo>
                    <a:pt x="666648" y="365950"/>
                  </a:lnTo>
                  <a:lnTo>
                    <a:pt x="666648" y="371475"/>
                  </a:lnTo>
                  <a:lnTo>
                    <a:pt x="666971" y="371475"/>
                  </a:lnTo>
                  <a:lnTo>
                    <a:pt x="677697" y="367228"/>
                  </a:lnTo>
                  <a:lnTo>
                    <a:pt x="677697" y="365950"/>
                  </a:lnTo>
                  <a:close/>
                </a:path>
                <a:path w="1398270" h="1173479">
                  <a:moveTo>
                    <a:pt x="1364449" y="300126"/>
                  </a:moveTo>
                  <a:lnTo>
                    <a:pt x="1355521" y="308952"/>
                  </a:lnTo>
                  <a:lnTo>
                    <a:pt x="1359407" y="312877"/>
                  </a:lnTo>
                  <a:lnTo>
                    <a:pt x="1368336" y="304050"/>
                  </a:lnTo>
                  <a:lnTo>
                    <a:pt x="1364449" y="300126"/>
                  </a:lnTo>
                  <a:close/>
                </a:path>
                <a:path w="1398270" h="1173479">
                  <a:moveTo>
                    <a:pt x="855217" y="365950"/>
                  </a:moveTo>
                  <a:lnTo>
                    <a:pt x="844168" y="365950"/>
                  </a:lnTo>
                  <a:lnTo>
                    <a:pt x="844168" y="371475"/>
                  </a:lnTo>
                  <a:lnTo>
                    <a:pt x="855217" y="371475"/>
                  </a:lnTo>
                  <a:lnTo>
                    <a:pt x="855217" y="365950"/>
                  </a:lnTo>
                  <a:close/>
                </a:path>
                <a:path w="1398270" h="1173479">
                  <a:moveTo>
                    <a:pt x="840422" y="365950"/>
                  </a:moveTo>
                  <a:lnTo>
                    <a:pt x="829373" y="365950"/>
                  </a:lnTo>
                  <a:lnTo>
                    <a:pt x="829373" y="371475"/>
                  </a:lnTo>
                  <a:lnTo>
                    <a:pt x="840422" y="371475"/>
                  </a:lnTo>
                  <a:lnTo>
                    <a:pt x="840422" y="365950"/>
                  </a:lnTo>
                  <a:close/>
                </a:path>
                <a:path w="1398270" h="1173479">
                  <a:moveTo>
                    <a:pt x="705434" y="373278"/>
                  </a:moveTo>
                  <a:lnTo>
                    <a:pt x="694385" y="373278"/>
                  </a:lnTo>
                  <a:lnTo>
                    <a:pt x="694385" y="378790"/>
                  </a:lnTo>
                  <a:lnTo>
                    <a:pt x="705434" y="378790"/>
                  </a:lnTo>
                  <a:lnTo>
                    <a:pt x="705434" y="373278"/>
                  </a:lnTo>
                  <a:close/>
                </a:path>
                <a:path w="1398270" h="1173479">
                  <a:moveTo>
                    <a:pt x="1352664" y="312889"/>
                  </a:moveTo>
                  <a:lnTo>
                    <a:pt x="1341602" y="312889"/>
                  </a:lnTo>
                  <a:lnTo>
                    <a:pt x="1341602" y="318414"/>
                  </a:lnTo>
                  <a:lnTo>
                    <a:pt x="1352664" y="318414"/>
                  </a:lnTo>
                  <a:lnTo>
                    <a:pt x="1352664" y="312889"/>
                  </a:lnTo>
                  <a:close/>
                </a:path>
                <a:path w="1398270" h="1173479">
                  <a:moveTo>
                    <a:pt x="645337" y="372351"/>
                  </a:moveTo>
                  <a:lnTo>
                    <a:pt x="639825" y="372351"/>
                  </a:lnTo>
                  <a:lnTo>
                    <a:pt x="639825" y="376034"/>
                  </a:lnTo>
                  <a:lnTo>
                    <a:pt x="645337" y="376034"/>
                  </a:lnTo>
                  <a:lnTo>
                    <a:pt x="645337" y="372351"/>
                  </a:lnTo>
                  <a:close/>
                </a:path>
                <a:path w="1398270" h="1173479">
                  <a:moveTo>
                    <a:pt x="855256" y="380593"/>
                  </a:moveTo>
                  <a:lnTo>
                    <a:pt x="847864" y="380593"/>
                  </a:lnTo>
                  <a:lnTo>
                    <a:pt x="847864" y="386105"/>
                  </a:lnTo>
                  <a:lnTo>
                    <a:pt x="858926" y="386105"/>
                  </a:lnTo>
                  <a:lnTo>
                    <a:pt x="858926" y="382447"/>
                  </a:lnTo>
                  <a:lnTo>
                    <a:pt x="855256" y="382447"/>
                  </a:lnTo>
                  <a:lnTo>
                    <a:pt x="855256" y="380593"/>
                  </a:lnTo>
                  <a:close/>
                </a:path>
                <a:path w="1398270" h="1173479">
                  <a:moveTo>
                    <a:pt x="866317" y="376936"/>
                  </a:moveTo>
                  <a:lnTo>
                    <a:pt x="855256" y="376936"/>
                  </a:lnTo>
                  <a:lnTo>
                    <a:pt x="855256" y="382447"/>
                  </a:lnTo>
                  <a:lnTo>
                    <a:pt x="858926" y="382447"/>
                  </a:lnTo>
                  <a:lnTo>
                    <a:pt x="858926" y="380593"/>
                  </a:lnTo>
                  <a:lnTo>
                    <a:pt x="866317" y="380593"/>
                  </a:lnTo>
                  <a:lnTo>
                    <a:pt x="866317" y="376936"/>
                  </a:lnTo>
                  <a:close/>
                </a:path>
                <a:path w="1398270" h="1173479">
                  <a:moveTo>
                    <a:pt x="866317" y="380593"/>
                  </a:moveTo>
                  <a:lnTo>
                    <a:pt x="858926" y="380593"/>
                  </a:lnTo>
                  <a:lnTo>
                    <a:pt x="858926" y="382447"/>
                  </a:lnTo>
                  <a:lnTo>
                    <a:pt x="866317" y="382447"/>
                  </a:lnTo>
                  <a:lnTo>
                    <a:pt x="866317" y="380593"/>
                  </a:lnTo>
                  <a:close/>
                </a:path>
                <a:path w="1398270" h="1173479">
                  <a:moveTo>
                    <a:pt x="771093" y="380136"/>
                  </a:moveTo>
                  <a:lnTo>
                    <a:pt x="758215" y="384390"/>
                  </a:lnTo>
                  <a:lnTo>
                    <a:pt x="746759" y="390029"/>
                  </a:lnTo>
                  <a:lnTo>
                    <a:pt x="759536" y="393395"/>
                  </a:lnTo>
                  <a:lnTo>
                    <a:pt x="770614" y="389775"/>
                  </a:lnTo>
                  <a:lnTo>
                    <a:pt x="747534" y="389775"/>
                  </a:lnTo>
                  <a:lnTo>
                    <a:pt x="762366" y="387711"/>
                  </a:lnTo>
                  <a:lnTo>
                    <a:pt x="767422" y="383349"/>
                  </a:lnTo>
                  <a:lnTo>
                    <a:pt x="772934" y="383349"/>
                  </a:lnTo>
                  <a:lnTo>
                    <a:pt x="772934" y="381469"/>
                  </a:lnTo>
                  <a:lnTo>
                    <a:pt x="771093" y="380136"/>
                  </a:lnTo>
                  <a:close/>
                </a:path>
                <a:path w="1398270" h="1173479">
                  <a:moveTo>
                    <a:pt x="762366" y="387711"/>
                  </a:moveTo>
                  <a:lnTo>
                    <a:pt x="747534" y="389775"/>
                  </a:lnTo>
                  <a:lnTo>
                    <a:pt x="760310" y="389483"/>
                  </a:lnTo>
                  <a:lnTo>
                    <a:pt x="762366" y="387711"/>
                  </a:lnTo>
                  <a:close/>
                </a:path>
                <a:path w="1398270" h="1173479">
                  <a:moveTo>
                    <a:pt x="772934" y="383349"/>
                  </a:moveTo>
                  <a:lnTo>
                    <a:pt x="767422" y="383349"/>
                  </a:lnTo>
                  <a:lnTo>
                    <a:pt x="767422" y="387007"/>
                  </a:lnTo>
                  <a:lnTo>
                    <a:pt x="762366" y="387711"/>
                  </a:lnTo>
                  <a:lnTo>
                    <a:pt x="760310" y="389483"/>
                  </a:lnTo>
                  <a:lnTo>
                    <a:pt x="747534" y="389775"/>
                  </a:lnTo>
                  <a:lnTo>
                    <a:pt x="770614" y="389775"/>
                  </a:lnTo>
                  <a:lnTo>
                    <a:pt x="771042" y="389636"/>
                  </a:lnTo>
                  <a:lnTo>
                    <a:pt x="772934" y="383349"/>
                  </a:lnTo>
                  <a:close/>
                </a:path>
                <a:path w="1398270" h="1173479">
                  <a:moveTo>
                    <a:pt x="575288" y="384251"/>
                  </a:moveTo>
                  <a:lnTo>
                    <a:pt x="570445" y="384251"/>
                  </a:lnTo>
                  <a:lnTo>
                    <a:pt x="570445" y="387215"/>
                  </a:lnTo>
                  <a:lnTo>
                    <a:pt x="574840" y="391553"/>
                  </a:lnTo>
                  <a:lnTo>
                    <a:pt x="578713" y="387642"/>
                  </a:lnTo>
                  <a:lnTo>
                    <a:pt x="575288" y="384251"/>
                  </a:lnTo>
                  <a:close/>
                </a:path>
                <a:path w="1398270" h="1173479">
                  <a:moveTo>
                    <a:pt x="551992" y="384251"/>
                  </a:moveTo>
                  <a:lnTo>
                    <a:pt x="542747" y="384251"/>
                  </a:lnTo>
                  <a:lnTo>
                    <a:pt x="542747" y="389775"/>
                  </a:lnTo>
                  <a:lnTo>
                    <a:pt x="551992" y="389775"/>
                  </a:lnTo>
                  <a:lnTo>
                    <a:pt x="551992" y="384251"/>
                  </a:lnTo>
                  <a:close/>
                </a:path>
                <a:path w="1398270" h="1173479">
                  <a:moveTo>
                    <a:pt x="553796" y="384251"/>
                  </a:moveTo>
                  <a:lnTo>
                    <a:pt x="551992" y="384251"/>
                  </a:lnTo>
                  <a:lnTo>
                    <a:pt x="551992" y="389775"/>
                  </a:lnTo>
                  <a:lnTo>
                    <a:pt x="553796" y="389775"/>
                  </a:lnTo>
                  <a:lnTo>
                    <a:pt x="553796" y="384251"/>
                  </a:lnTo>
                  <a:close/>
                </a:path>
                <a:path w="1398270" h="1173479">
                  <a:moveTo>
                    <a:pt x="559384" y="384251"/>
                  </a:moveTo>
                  <a:lnTo>
                    <a:pt x="553796" y="384251"/>
                  </a:lnTo>
                  <a:lnTo>
                    <a:pt x="553796" y="389775"/>
                  </a:lnTo>
                  <a:lnTo>
                    <a:pt x="559384" y="389775"/>
                  </a:lnTo>
                  <a:lnTo>
                    <a:pt x="559384" y="384251"/>
                  </a:lnTo>
                  <a:close/>
                </a:path>
                <a:path w="1398270" h="1173479">
                  <a:moveTo>
                    <a:pt x="563041" y="384251"/>
                  </a:moveTo>
                  <a:lnTo>
                    <a:pt x="559384" y="384251"/>
                  </a:lnTo>
                  <a:lnTo>
                    <a:pt x="559384" y="389775"/>
                  </a:lnTo>
                  <a:lnTo>
                    <a:pt x="563041" y="389775"/>
                  </a:lnTo>
                  <a:lnTo>
                    <a:pt x="563041" y="384251"/>
                  </a:lnTo>
                  <a:close/>
                </a:path>
                <a:path w="1398270" h="1173479">
                  <a:moveTo>
                    <a:pt x="567451" y="384251"/>
                  </a:moveTo>
                  <a:lnTo>
                    <a:pt x="563041" y="384251"/>
                  </a:lnTo>
                  <a:lnTo>
                    <a:pt x="563041" y="389775"/>
                  </a:lnTo>
                  <a:lnTo>
                    <a:pt x="570445" y="389775"/>
                  </a:lnTo>
                  <a:lnTo>
                    <a:pt x="570445" y="387215"/>
                  </a:lnTo>
                  <a:lnTo>
                    <a:pt x="567451" y="384251"/>
                  </a:lnTo>
                  <a:close/>
                </a:path>
                <a:path w="1398270" h="1173479">
                  <a:moveTo>
                    <a:pt x="569785" y="378802"/>
                  </a:moveTo>
                  <a:lnTo>
                    <a:pt x="565911" y="382727"/>
                  </a:lnTo>
                  <a:lnTo>
                    <a:pt x="570445" y="387215"/>
                  </a:lnTo>
                  <a:lnTo>
                    <a:pt x="570445" y="384251"/>
                  </a:lnTo>
                  <a:lnTo>
                    <a:pt x="575288" y="384251"/>
                  </a:lnTo>
                  <a:lnTo>
                    <a:pt x="572401" y="381393"/>
                  </a:lnTo>
                  <a:lnTo>
                    <a:pt x="569785" y="378802"/>
                  </a:lnTo>
                  <a:close/>
                </a:path>
                <a:path w="1398270" h="1173479">
                  <a:moveTo>
                    <a:pt x="599109" y="386994"/>
                  </a:moveTo>
                  <a:lnTo>
                    <a:pt x="593597" y="386994"/>
                  </a:lnTo>
                  <a:lnTo>
                    <a:pt x="593597" y="390664"/>
                  </a:lnTo>
                  <a:lnTo>
                    <a:pt x="599109" y="390664"/>
                  </a:lnTo>
                  <a:lnTo>
                    <a:pt x="599109" y="386994"/>
                  </a:lnTo>
                  <a:close/>
                </a:path>
                <a:path w="1398270" h="1173479">
                  <a:moveTo>
                    <a:pt x="207149" y="366090"/>
                  </a:moveTo>
                  <a:lnTo>
                    <a:pt x="219113" y="371475"/>
                  </a:lnTo>
                  <a:lnTo>
                    <a:pt x="226504" y="371475"/>
                  </a:lnTo>
                  <a:lnTo>
                    <a:pt x="219976" y="367677"/>
                  </a:lnTo>
                  <a:lnTo>
                    <a:pt x="209079" y="366104"/>
                  </a:lnTo>
                  <a:lnTo>
                    <a:pt x="207149" y="366090"/>
                  </a:lnTo>
                  <a:close/>
                </a:path>
                <a:path w="1398270" h="1173479">
                  <a:moveTo>
                    <a:pt x="209079" y="366104"/>
                  </a:moveTo>
                  <a:lnTo>
                    <a:pt x="219976" y="367677"/>
                  </a:lnTo>
                  <a:lnTo>
                    <a:pt x="226504" y="371475"/>
                  </a:lnTo>
                  <a:lnTo>
                    <a:pt x="230200" y="371475"/>
                  </a:lnTo>
                  <a:lnTo>
                    <a:pt x="219578" y="366182"/>
                  </a:lnTo>
                  <a:lnTo>
                    <a:pt x="209079" y="366104"/>
                  </a:lnTo>
                  <a:close/>
                </a:path>
                <a:path w="1398270" h="1173479">
                  <a:moveTo>
                    <a:pt x="219578" y="366182"/>
                  </a:moveTo>
                  <a:lnTo>
                    <a:pt x="230200" y="371475"/>
                  </a:lnTo>
                  <a:lnTo>
                    <a:pt x="226694" y="366234"/>
                  </a:lnTo>
                  <a:lnTo>
                    <a:pt x="219578" y="366182"/>
                  </a:lnTo>
                  <a:close/>
                </a:path>
                <a:path w="1398270" h="1173479">
                  <a:moveTo>
                    <a:pt x="226504" y="365950"/>
                  </a:moveTo>
                  <a:lnTo>
                    <a:pt x="226694" y="366234"/>
                  </a:lnTo>
                  <a:lnTo>
                    <a:pt x="227736" y="366242"/>
                  </a:lnTo>
                  <a:lnTo>
                    <a:pt x="226504" y="365950"/>
                  </a:lnTo>
                  <a:close/>
                </a:path>
                <a:path w="1398270" h="1173479">
                  <a:moveTo>
                    <a:pt x="219113" y="365950"/>
                  </a:moveTo>
                  <a:lnTo>
                    <a:pt x="208013" y="365950"/>
                  </a:lnTo>
                  <a:lnTo>
                    <a:pt x="209079" y="366104"/>
                  </a:lnTo>
                  <a:lnTo>
                    <a:pt x="219578" y="366182"/>
                  </a:lnTo>
                  <a:lnTo>
                    <a:pt x="219113" y="365950"/>
                  </a:lnTo>
                  <a:close/>
                </a:path>
                <a:path w="1398270" h="1173479">
                  <a:moveTo>
                    <a:pt x="857999" y="407136"/>
                  </a:moveTo>
                  <a:lnTo>
                    <a:pt x="852487" y="407136"/>
                  </a:lnTo>
                  <a:lnTo>
                    <a:pt x="852487" y="410819"/>
                  </a:lnTo>
                  <a:lnTo>
                    <a:pt x="857999" y="410819"/>
                  </a:lnTo>
                  <a:lnTo>
                    <a:pt x="857999" y="407136"/>
                  </a:lnTo>
                  <a:close/>
                </a:path>
                <a:path w="1398270" h="1173479">
                  <a:moveTo>
                    <a:pt x="859878" y="396138"/>
                  </a:moveTo>
                  <a:lnTo>
                    <a:pt x="856183" y="396138"/>
                  </a:lnTo>
                  <a:lnTo>
                    <a:pt x="856183" y="403504"/>
                  </a:lnTo>
                  <a:lnTo>
                    <a:pt x="857999" y="403504"/>
                  </a:lnTo>
                  <a:lnTo>
                    <a:pt x="861694" y="403479"/>
                  </a:lnTo>
                  <a:lnTo>
                    <a:pt x="861694" y="399834"/>
                  </a:lnTo>
                  <a:lnTo>
                    <a:pt x="859878" y="399834"/>
                  </a:lnTo>
                  <a:lnTo>
                    <a:pt x="859878" y="396138"/>
                  </a:lnTo>
                  <a:close/>
                </a:path>
                <a:path w="1398270" h="1173479">
                  <a:moveTo>
                    <a:pt x="858964" y="393395"/>
                  </a:moveTo>
                  <a:lnTo>
                    <a:pt x="855256" y="393395"/>
                  </a:lnTo>
                  <a:lnTo>
                    <a:pt x="855256" y="402577"/>
                  </a:lnTo>
                  <a:lnTo>
                    <a:pt x="856183" y="402577"/>
                  </a:lnTo>
                  <a:lnTo>
                    <a:pt x="856183" y="396138"/>
                  </a:lnTo>
                  <a:lnTo>
                    <a:pt x="859878" y="396138"/>
                  </a:lnTo>
                  <a:lnTo>
                    <a:pt x="859878" y="393433"/>
                  </a:lnTo>
                  <a:lnTo>
                    <a:pt x="858964" y="393433"/>
                  </a:lnTo>
                  <a:close/>
                </a:path>
                <a:path w="1398270" h="1173479">
                  <a:moveTo>
                    <a:pt x="865403" y="396138"/>
                  </a:moveTo>
                  <a:lnTo>
                    <a:pt x="861694" y="396138"/>
                  </a:lnTo>
                  <a:lnTo>
                    <a:pt x="861694" y="402577"/>
                  </a:lnTo>
                  <a:lnTo>
                    <a:pt x="866317" y="402577"/>
                  </a:lnTo>
                  <a:lnTo>
                    <a:pt x="866317" y="399834"/>
                  </a:lnTo>
                  <a:lnTo>
                    <a:pt x="865403" y="399834"/>
                  </a:lnTo>
                  <a:lnTo>
                    <a:pt x="865403" y="396138"/>
                  </a:lnTo>
                  <a:close/>
                </a:path>
                <a:path w="1398270" h="1173479">
                  <a:moveTo>
                    <a:pt x="865403" y="392480"/>
                  </a:moveTo>
                  <a:lnTo>
                    <a:pt x="859878" y="392480"/>
                  </a:lnTo>
                  <a:lnTo>
                    <a:pt x="859878" y="399834"/>
                  </a:lnTo>
                  <a:lnTo>
                    <a:pt x="861694" y="399834"/>
                  </a:lnTo>
                  <a:lnTo>
                    <a:pt x="861694" y="396138"/>
                  </a:lnTo>
                  <a:lnTo>
                    <a:pt x="865403" y="396138"/>
                  </a:lnTo>
                  <a:lnTo>
                    <a:pt x="865403" y="392480"/>
                  </a:lnTo>
                  <a:close/>
                </a:path>
                <a:path w="1398270" h="1173479">
                  <a:moveTo>
                    <a:pt x="870013" y="392480"/>
                  </a:moveTo>
                  <a:lnTo>
                    <a:pt x="865403" y="392480"/>
                  </a:lnTo>
                  <a:lnTo>
                    <a:pt x="865428" y="396176"/>
                  </a:lnTo>
                  <a:lnTo>
                    <a:pt x="865403" y="399834"/>
                  </a:lnTo>
                  <a:lnTo>
                    <a:pt x="866317" y="399834"/>
                  </a:lnTo>
                  <a:lnTo>
                    <a:pt x="866317" y="393395"/>
                  </a:lnTo>
                  <a:lnTo>
                    <a:pt x="870013" y="393395"/>
                  </a:lnTo>
                  <a:lnTo>
                    <a:pt x="870013" y="392480"/>
                  </a:lnTo>
                  <a:close/>
                </a:path>
                <a:path w="1398270" h="1173479">
                  <a:moveTo>
                    <a:pt x="865428" y="396163"/>
                  </a:moveTo>
                  <a:close/>
                </a:path>
                <a:path w="1398270" h="1173479">
                  <a:moveTo>
                    <a:pt x="870940" y="396163"/>
                  </a:moveTo>
                  <a:lnTo>
                    <a:pt x="866317" y="396163"/>
                  </a:lnTo>
                  <a:lnTo>
                    <a:pt x="870940" y="396176"/>
                  </a:lnTo>
                  <a:close/>
                </a:path>
                <a:path w="1398270" h="1173479">
                  <a:moveTo>
                    <a:pt x="870013" y="387908"/>
                  </a:moveTo>
                  <a:lnTo>
                    <a:pt x="858964" y="387908"/>
                  </a:lnTo>
                  <a:lnTo>
                    <a:pt x="858964" y="393433"/>
                  </a:lnTo>
                  <a:lnTo>
                    <a:pt x="859878" y="393433"/>
                  </a:lnTo>
                  <a:lnTo>
                    <a:pt x="859878" y="392480"/>
                  </a:lnTo>
                  <a:lnTo>
                    <a:pt x="870013" y="392480"/>
                  </a:lnTo>
                  <a:lnTo>
                    <a:pt x="870013" y="387908"/>
                  </a:lnTo>
                  <a:close/>
                </a:path>
                <a:path w="1398270" h="1173479">
                  <a:moveTo>
                    <a:pt x="865428" y="393395"/>
                  </a:moveTo>
                  <a:close/>
                </a:path>
                <a:path w="1398270" h="1173479">
                  <a:moveTo>
                    <a:pt x="870013" y="393395"/>
                  </a:moveTo>
                  <a:lnTo>
                    <a:pt x="866317" y="393395"/>
                  </a:lnTo>
                  <a:lnTo>
                    <a:pt x="870013" y="393433"/>
                  </a:lnTo>
                  <a:close/>
                </a:path>
                <a:path w="1398270" h="1173479">
                  <a:moveTo>
                    <a:pt x="1391500" y="327533"/>
                  </a:moveTo>
                  <a:lnTo>
                    <a:pt x="1380439" y="327533"/>
                  </a:lnTo>
                  <a:lnTo>
                    <a:pt x="1380439" y="333044"/>
                  </a:lnTo>
                  <a:lnTo>
                    <a:pt x="1391500" y="333044"/>
                  </a:lnTo>
                  <a:lnTo>
                    <a:pt x="1391500" y="327533"/>
                  </a:lnTo>
                  <a:close/>
                </a:path>
                <a:path w="1398270" h="1173479">
                  <a:moveTo>
                    <a:pt x="187655" y="369608"/>
                  </a:moveTo>
                  <a:lnTo>
                    <a:pt x="176593" y="369608"/>
                  </a:lnTo>
                  <a:lnTo>
                    <a:pt x="176593" y="375132"/>
                  </a:lnTo>
                  <a:lnTo>
                    <a:pt x="187655" y="375132"/>
                  </a:lnTo>
                  <a:lnTo>
                    <a:pt x="187655" y="369608"/>
                  </a:lnTo>
                  <a:close/>
                </a:path>
                <a:path w="1398270" h="1173479">
                  <a:moveTo>
                    <a:pt x="186604" y="360146"/>
                  </a:moveTo>
                  <a:lnTo>
                    <a:pt x="186435" y="360146"/>
                  </a:lnTo>
                  <a:lnTo>
                    <a:pt x="198924" y="374391"/>
                  </a:lnTo>
                  <a:lnTo>
                    <a:pt x="199872" y="375031"/>
                  </a:lnTo>
                  <a:lnTo>
                    <a:pt x="189014" y="362635"/>
                  </a:lnTo>
                  <a:lnTo>
                    <a:pt x="186604" y="360146"/>
                  </a:lnTo>
                  <a:close/>
                </a:path>
                <a:path w="1398270" h="1173479">
                  <a:moveTo>
                    <a:pt x="182300" y="363170"/>
                  </a:moveTo>
                  <a:lnTo>
                    <a:pt x="182041" y="363359"/>
                  </a:lnTo>
                  <a:lnTo>
                    <a:pt x="185737" y="367017"/>
                  </a:lnTo>
                  <a:lnTo>
                    <a:pt x="199262" y="374777"/>
                  </a:lnTo>
                  <a:lnTo>
                    <a:pt x="198924" y="374391"/>
                  </a:lnTo>
                  <a:lnTo>
                    <a:pt x="182300" y="363170"/>
                  </a:lnTo>
                  <a:close/>
                </a:path>
                <a:path w="1398270" h="1173479">
                  <a:moveTo>
                    <a:pt x="186435" y="360146"/>
                  </a:moveTo>
                  <a:lnTo>
                    <a:pt x="182300" y="363170"/>
                  </a:lnTo>
                  <a:lnTo>
                    <a:pt x="198924" y="374391"/>
                  </a:lnTo>
                  <a:lnTo>
                    <a:pt x="186435" y="360146"/>
                  </a:lnTo>
                  <a:close/>
                </a:path>
                <a:path w="1398270" h="1173479">
                  <a:moveTo>
                    <a:pt x="183692" y="357238"/>
                  </a:moveTo>
                  <a:lnTo>
                    <a:pt x="180098" y="359841"/>
                  </a:lnTo>
                  <a:lnTo>
                    <a:pt x="181527" y="362648"/>
                  </a:lnTo>
                  <a:lnTo>
                    <a:pt x="182300" y="363170"/>
                  </a:lnTo>
                  <a:lnTo>
                    <a:pt x="186435" y="360146"/>
                  </a:lnTo>
                  <a:lnTo>
                    <a:pt x="186604" y="360146"/>
                  </a:lnTo>
                  <a:lnTo>
                    <a:pt x="185915" y="359435"/>
                  </a:lnTo>
                  <a:lnTo>
                    <a:pt x="183692" y="357238"/>
                  </a:lnTo>
                  <a:close/>
                </a:path>
                <a:path w="1398270" h="1173479">
                  <a:moveTo>
                    <a:pt x="571398" y="393395"/>
                  </a:moveTo>
                  <a:lnTo>
                    <a:pt x="570483" y="393395"/>
                  </a:lnTo>
                  <a:lnTo>
                    <a:pt x="570483" y="398919"/>
                  </a:lnTo>
                  <a:lnTo>
                    <a:pt x="571398" y="398919"/>
                  </a:lnTo>
                  <a:lnTo>
                    <a:pt x="571398" y="393395"/>
                  </a:lnTo>
                  <a:close/>
                </a:path>
                <a:path w="1398270" h="1173479">
                  <a:moveTo>
                    <a:pt x="576922" y="392480"/>
                  </a:moveTo>
                  <a:lnTo>
                    <a:pt x="571398" y="392480"/>
                  </a:lnTo>
                  <a:lnTo>
                    <a:pt x="571398" y="398919"/>
                  </a:lnTo>
                  <a:lnTo>
                    <a:pt x="581532" y="398919"/>
                  </a:lnTo>
                  <a:lnTo>
                    <a:pt x="581532" y="396163"/>
                  </a:lnTo>
                  <a:lnTo>
                    <a:pt x="576922" y="396163"/>
                  </a:lnTo>
                  <a:lnTo>
                    <a:pt x="576922" y="392480"/>
                  </a:lnTo>
                  <a:close/>
                </a:path>
                <a:path w="1398270" h="1173479">
                  <a:moveTo>
                    <a:pt x="581532" y="393395"/>
                  </a:moveTo>
                  <a:lnTo>
                    <a:pt x="576922" y="393395"/>
                  </a:lnTo>
                  <a:lnTo>
                    <a:pt x="576922" y="396163"/>
                  </a:lnTo>
                  <a:lnTo>
                    <a:pt x="581532" y="396163"/>
                  </a:lnTo>
                  <a:lnTo>
                    <a:pt x="581532" y="393395"/>
                  </a:lnTo>
                  <a:close/>
                </a:path>
                <a:path w="1398270" h="1173479">
                  <a:moveTo>
                    <a:pt x="1397977" y="330263"/>
                  </a:moveTo>
                  <a:lnTo>
                    <a:pt x="1392453" y="330263"/>
                  </a:lnTo>
                  <a:lnTo>
                    <a:pt x="1392453" y="333946"/>
                  </a:lnTo>
                  <a:lnTo>
                    <a:pt x="1397977" y="333946"/>
                  </a:lnTo>
                  <a:lnTo>
                    <a:pt x="1397977" y="330263"/>
                  </a:lnTo>
                  <a:close/>
                </a:path>
                <a:path w="1398270" h="1173479">
                  <a:moveTo>
                    <a:pt x="624065" y="400723"/>
                  </a:moveTo>
                  <a:lnTo>
                    <a:pt x="613016" y="400723"/>
                  </a:lnTo>
                  <a:lnTo>
                    <a:pt x="613016" y="406234"/>
                  </a:lnTo>
                  <a:lnTo>
                    <a:pt x="624065" y="406234"/>
                  </a:lnTo>
                  <a:lnTo>
                    <a:pt x="624065" y="400723"/>
                  </a:lnTo>
                  <a:close/>
                </a:path>
                <a:path w="1398270" h="1173479">
                  <a:moveTo>
                    <a:pt x="601878" y="404380"/>
                  </a:moveTo>
                  <a:lnTo>
                    <a:pt x="598195" y="404380"/>
                  </a:lnTo>
                  <a:lnTo>
                    <a:pt x="598195" y="409892"/>
                  </a:lnTo>
                  <a:lnTo>
                    <a:pt x="601878" y="409892"/>
                  </a:lnTo>
                  <a:lnTo>
                    <a:pt x="601878" y="404380"/>
                  </a:lnTo>
                  <a:close/>
                </a:path>
                <a:path w="1398270" h="1173479">
                  <a:moveTo>
                    <a:pt x="605574" y="400723"/>
                  </a:moveTo>
                  <a:lnTo>
                    <a:pt x="594525" y="400723"/>
                  </a:lnTo>
                  <a:lnTo>
                    <a:pt x="594525" y="406234"/>
                  </a:lnTo>
                  <a:lnTo>
                    <a:pt x="598195" y="406234"/>
                  </a:lnTo>
                  <a:lnTo>
                    <a:pt x="598195" y="404380"/>
                  </a:lnTo>
                  <a:lnTo>
                    <a:pt x="605574" y="404380"/>
                  </a:lnTo>
                  <a:lnTo>
                    <a:pt x="605574" y="400723"/>
                  </a:lnTo>
                  <a:close/>
                </a:path>
                <a:path w="1398270" h="1173479">
                  <a:moveTo>
                    <a:pt x="605574" y="404380"/>
                  </a:moveTo>
                  <a:lnTo>
                    <a:pt x="601878" y="404380"/>
                  </a:lnTo>
                  <a:lnTo>
                    <a:pt x="601878" y="406234"/>
                  </a:lnTo>
                  <a:lnTo>
                    <a:pt x="605574" y="406234"/>
                  </a:lnTo>
                  <a:lnTo>
                    <a:pt x="605574" y="404380"/>
                  </a:lnTo>
                  <a:close/>
                </a:path>
                <a:path w="1398270" h="1173479">
                  <a:moveTo>
                    <a:pt x="851522" y="404380"/>
                  </a:moveTo>
                  <a:lnTo>
                    <a:pt x="840473" y="404380"/>
                  </a:lnTo>
                  <a:lnTo>
                    <a:pt x="840473" y="409892"/>
                  </a:lnTo>
                  <a:lnTo>
                    <a:pt x="851522" y="409892"/>
                  </a:lnTo>
                  <a:lnTo>
                    <a:pt x="851522" y="404380"/>
                  </a:lnTo>
                  <a:close/>
                </a:path>
                <a:path w="1398270" h="1173479">
                  <a:moveTo>
                    <a:pt x="558431" y="414451"/>
                  </a:moveTo>
                  <a:lnTo>
                    <a:pt x="552907" y="414451"/>
                  </a:lnTo>
                  <a:lnTo>
                    <a:pt x="552907" y="418134"/>
                  </a:lnTo>
                  <a:lnTo>
                    <a:pt x="558431" y="418134"/>
                  </a:lnTo>
                  <a:lnTo>
                    <a:pt x="558431" y="414451"/>
                  </a:lnTo>
                  <a:close/>
                </a:path>
                <a:path w="1398270" h="1173479">
                  <a:moveTo>
                    <a:pt x="566750" y="408038"/>
                  </a:moveTo>
                  <a:lnTo>
                    <a:pt x="555688" y="408038"/>
                  </a:lnTo>
                  <a:lnTo>
                    <a:pt x="555688" y="413562"/>
                  </a:lnTo>
                  <a:lnTo>
                    <a:pt x="558431" y="413562"/>
                  </a:lnTo>
                  <a:lnTo>
                    <a:pt x="558431" y="410794"/>
                  </a:lnTo>
                  <a:lnTo>
                    <a:pt x="566750" y="410794"/>
                  </a:lnTo>
                  <a:lnTo>
                    <a:pt x="566750" y="408038"/>
                  </a:lnTo>
                  <a:close/>
                </a:path>
                <a:path w="1398270" h="1173479">
                  <a:moveTo>
                    <a:pt x="446544" y="408038"/>
                  </a:moveTo>
                  <a:lnTo>
                    <a:pt x="435495" y="408038"/>
                  </a:lnTo>
                  <a:lnTo>
                    <a:pt x="435495" y="413562"/>
                  </a:lnTo>
                  <a:lnTo>
                    <a:pt x="446544" y="413562"/>
                  </a:lnTo>
                  <a:lnTo>
                    <a:pt x="446544" y="408038"/>
                  </a:lnTo>
                  <a:close/>
                </a:path>
                <a:path w="1398270" h="1173479">
                  <a:moveTo>
                    <a:pt x="846912" y="410781"/>
                  </a:moveTo>
                  <a:lnTo>
                    <a:pt x="841387" y="410781"/>
                  </a:lnTo>
                  <a:lnTo>
                    <a:pt x="841387" y="414451"/>
                  </a:lnTo>
                  <a:lnTo>
                    <a:pt x="846912" y="414451"/>
                  </a:lnTo>
                  <a:lnTo>
                    <a:pt x="846912" y="410781"/>
                  </a:lnTo>
                  <a:close/>
                </a:path>
                <a:path w="1398270" h="1173479">
                  <a:moveTo>
                    <a:pt x="1369301" y="354977"/>
                  </a:moveTo>
                  <a:lnTo>
                    <a:pt x="1365630" y="354977"/>
                  </a:lnTo>
                  <a:lnTo>
                    <a:pt x="1365630" y="360489"/>
                  </a:lnTo>
                  <a:lnTo>
                    <a:pt x="1369301" y="360489"/>
                  </a:lnTo>
                  <a:lnTo>
                    <a:pt x="1369301" y="354977"/>
                  </a:lnTo>
                  <a:close/>
                </a:path>
                <a:path w="1398270" h="1173479">
                  <a:moveTo>
                    <a:pt x="492772" y="419023"/>
                  </a:moveTo>
                  <a:lnTo>
                    <a:pt x="481723" y="419023"/>
                  </a:lnTo>
                  <a:lnTo>
                    <a:pt x="481723" y="424535"/>
                  </a:lnTo>
                  <a:lnTo>
                    <a:pt x="492772" y="424535"/>
                  </a:lnTo>
                  <a:lnTo>
                    <a:pt x="492772" y="419023"/>
                  </a:lnTo>
                  <a:close/>
                </a:path>
                <a:path w="1398270" h="1173479">
                  <a:moveTo>
                    <a:pt x="462533" y="424548"/>
                  </a:moveTo>
                  <a:lnTo>
                    <a:pt x="460451" y="426651"/>
                  </a:lnTo>
                  <a:lnTo>
                    <a:pt x="460451" y="430254"/>
                  </a:lnTo>
                  <a:lnTo>
                    <a:pt x="467575" y="437299"/>
                  </a:lnTo>
                  <a:lnTo>
                    <a:pt x="471462" y="433387"/>
                  </a:lnTo>
                  <a:lnTo>
                    <a:pt x="470846" y="432777"/>
                  </a:lnTo>
                  <a:lnTo>
                    <a:pt x="464121" y="432777"/>
                  </a:lnTo>
                  <a:lnTo>
                    <a:pt x="464121" y="426119"/>
                  </a:lnTo>
                  <a:lnTo>
                    <a:pt x="462533" y="424548"/>
                  </a:lnTo>
                  <a:close/>
                </a:path>
                <a:path w="1398270" h="1173479">
                  <a:moveTo>
                    <a:pt x="459277" y="429094"/>
                  </a:moveTo>
                  <a:lnTo>
                    <a:pt x="458596" y="429094"/>
                  </a:lnTo>
                  <a:lnTo>
                    <a:pt x="458596" y="432777"/>
                  </a:lnTo>
                  <a:lnTo>
                    <a:pt x="463005" y="432777"/>
                  </a:lnTo>
                  <a:lnTo>
                    <a:pt x="460451" y="432752"/>
                  </a:lnTo>
                  <a:lnTo>
                    <a:pt x="460451" y="430254"/>
                  </a:lnTo>
                  <a:lnTo>
                    <a:pt x="459277" y="429094"/>
                  </a:lnTo>
                  <a:close/>
                </a:path>
                <a:path w="1398270" h="1173479">
                  <a:moveTo>
                    <a:pt x="464121" y="426119"/>
                  </a:moveTo>
                  <a:lnTo>
                    <a:pt x="464121" y="432777"/>
                  </a:lnTo>
                  <a:lnTo>
                    <a:pt x="470846" y="432777"/>
                  </a:lnTo>
                  <a:lnTo>
                    <a:pt x="467842" y="432752"/>
                  </a:lnTo>
                  <a:lnTo>
                    <a:pt x="467842" y="429803"/>
                  </a:lnTo>
                  <a:lnTo>
                    <a:pt x="467126" y="429094"/>
                  </a:lnTo>
                  <a:lnTo>
                    <a:pt x="465962" y="429094"/>
                  </a:lnTo>
                  <a:lnTo>
                    <a:pt x="465962" y="427943"/>
                  </a:lnTo>
                  <a:lnTo>
                    <a:pt x="465150" y="427139"/>
                  </a:lnTo>
                  <a:lnTo>
                    <a:pt x="464121" y="426119"/>
                  </a:lnTo>
                  <a:close/>
                </a:path>
                <a:path w="1398270" h="1173479">
                  <a:moveTo>
                    <a:pt x="460451" y="430254"/>
                  </a:moveTo>
                  <a:lnTo>
                    <a:pt x="460451" y="432752"/>
                  </a:lnTo>
                  <a:lnTo>
                    <a:pt x="462979" y="432752"/>
                  </a:lnTo>
                  <a:lnTo>
                    <a:pt x="460451" y="430254"/>
                  </a:lnTo>
                  <a:close/>
                </a:path>
                <a:path w="1398270" h="1173479">
                  <a:moveTo>
                    <a:pt x="467842" y="429804"/>
                  </a:moveTo>
                  <a:lnTo>
                    <a:pt x="467842" y="432752"/>
                  </a:lnTo>
                  <a:lnTo>
                    <a:pt x="470820" y="432752"/>
                  </a:lnTo>
                  <a:lnTo>
                    <a:pt x="467842" y="429804"/>
                  </a:lnTo>
                  <a:close/>
                </a:path>
                <a:path w="1398270" h="1173479">
                  <a:moveTo>
                    <a:pt x="470623" y="427139"/>
                  </a:moveTo>
                  <a:lnTo>
                    <a:pt x="467842" y="427139"/>
                  </a:lnTo>
                  <a:lnTo>
                    <a:pt x="467842" y="429804"/>
                  </a:lnTo>
                  <a:lnTo>
                    <a:pt x="468845" y="430796"/>
                  </a:lnTo>
                  <a:lnTo>
                    <a:pt x="469909" y="431850"/>
                  </a:lnTo>
                  <a:lnTo>
                    <a:pt x="470623" y="431850"/>
                  </a:lnTo>
                  <a:lnTo>
                    <a:pt x="470623" y="427139"/>
                  </a:lnTo>
                  <a:close/>
                </a:path>
                <a:path w="1398270" h="1173479">
                  <a:moveTo>
                    <a:pt x="481685" y="427139"/>
                  </a:moveTo>
                  <a:lnTo>
                    <a:pt x="473367" y="427139"/>
                  </a:lnTo>
                  <a:lnTo>
                    <a:pt x="473367" y="429094"/>
                  </a:lnTo>
                  <a:lnTo>
                    <a:pt x="470623" y="429094"/>
                  </a:lnTo>
                  <a:lnTo>
                    <a:pt x="470623" y="431850"/>
                  </a:lnTo>
                  <a:lnTo>
                    <a:pt x="481685" y="431850"/>
                  </a:lnTo>
                  <a:lnTo>
                    <a:pt x="481685" y="427139"/>
                  </a:lnTo>
                  <a:close/>
                </a:path>
                <a:path w="1398270" h="1173479">
                  <a:moveTo>
                    <a:pt x="467842" y="429803"/>
                  </a:moveTo>
                  <a:lnTo>
                    <a:pt x="468845" y="430796"/>
                  </a:lnTo>
                  <a:lnTo>
                    <a:pt x="467842" y="429803"/>
                  </a:lnTo>
                  <a:close/>
                </a:path>
                <a:path w="1398270" h="1173479">
                  <a:moveTo>
                    <a:pt x="460451" y="426651"/>
                  </a:moveTo>
                  <a:lnTo>
                    <a:pt x="458647" y="428472"/>
                  </a:lnTo>
                  <a:lnTo>
                    <a:pt x="460451" y="430254"/>
                  </a:lnTo>
                  <a:lnTo>
                    <a:pt x="460451" y="426651"/>
                  </a:lnTo>
                  <a:close/>
                </a:path>
                <a:path w="1398270" h="1173479">
                  <a:moveTo>
                    <a:pt x="467842" y="425437"/>
                  </a:moveTo>
                  <a:lnTo>
                    <a:pt x="465962" y="425437"/>
                  </a:lnTo>
                  <a:lnTo>
                    <a:pt x="465963" y="427943"/>
                  </a:lnTo>
                  <a:lnTo>
                    <a:pt x="467126" y="429094"/>
                  </a:lnTo>
                  <a:lnTo>
                    <a:pt x="467842" y="429094"/>
                  </a:lnTo>
                  <a:lnTo>
                    <a:pt x="467842" y="425437"/>
                  </a:lnTo>
                  <a:close/>
                </a:path>
                <a:path w="1398270" h="1173479">
                  <a:moveTo>
                    <a:pt x="465962" y="427139"/>
                  </a:moveTo>
                  <a:lnTo>
                    <a:pt x="465150" y="427139"/>
                  </a:lnTo>
                  <a:lnTo>
                    <a:pt x="465962" y="427943"/>
                  </a:lnTo>
                  <a:lnTo>
                    <a:pt x="465962" y="427139"/>
                  </a:lnTo>
                  <a:close/>
                </a:path>
                <a:path w="1398270" h="1173479">
                  <a:moveTo>
                    <a:pt x="473367" y="426339"/>
                  </a:moveTo>
                  <a:lnTo>
                    <a:pt x="470623" y="426339"/>
                  </a:lnTo>
                  <a:lnTo>
                    <a:pt x="470623" y="427139"/>
                  </a:lnTo>
                  <a:lnTo>
                    <a:pt x="473367" y="427139"/>
                  </a:lnTo>
                  <a:lnTo>
                    <a:pt x="473367" y="426339"/>
                  </a:lnTo>
                  <a:close/>
                </a:path>
                <a:path w="1398270" h="1173479">
                  <a:moveTo>
                    <a:pt x="461678" y="425411"/>
                  </a:moveTo>
                  <a:lnTo>
                    <a:pt x="460451" y="425411"/>
                  </a:lnTo>
                  <a:lnTo>
                    <a:pt x="460451" y="426651"/>
                  </a:lnTo>
                  <a:lnTo>
                    <a:pt x="461678" y="425411"/>
                  </a:lnTo>
                  <a:close/>
                </a:path>
                <a:path w="1398270" h="1173479">
                  <a:moveTo>
                    <a:pt x="465962" y="425411"/>
                  </a:moveTo>
                  <a:lnTo>
                    <a:pt x="463406" y="425411"/>
                  </a:lnTo>
                  <a:lnTo>
                    <a:pt x="464121" y="426119"/>
                  </a:lnTo>
                  <a:lnTo>
                    <a:pt x="464121" y="425437"/>
                  </a:lnTo>
                  <a:lnTo>
                    <a:pt x="465962" y="425437"/>
                  </a:lnTo>
                  <a:close/>
                </a:path>
                <a:path w="1398270" h="1173479">
                  <a:moveTo>
                    <a:pt x="473367" y="425411"/>
                  </a:moveTo>
                  <a:lnTo>
                    <a:pt x="467842" y="425411"/>
                  </a:lnTo>
                  <a:lnTo>
                    <a:pt x="473367" y="425437"/>
                  </a:lnTo>
                  <a:close/>
                </a:path>
                <a:path w="1398270" h="1173479">
                  <a:moveTo>
                    <a:pt x="500176" y="429996"/>
                  </a:moveTo>
                  <a:lnTo>
                    <a:pt x="489115" y="429996"/>
                  </a:lnTo>
                  <a:lnTo>
                    <a:pt x="489115" y="435508"/>
                  </a:lnTo>
                  <a:lnTo>
                    <a:pt x="500176" y="435508"/>
                  </a:lnTo>
                  <a:lnTo>
                    <a:pt x="500176" y="429996"/>
                  </a:lnTo>
                  <a:close/>
                </a:path>
                <a:path w="1398270" h="1173479">
                  <a:moveTo>
                    <a:pt x="439191" y="439140"/>
                  </a:moveTo>
                  <a:lnTo>
                    <a:pt x="435495" y="439140"/>
                  </a:lnTo>
                  <a:lnTo>
                    <a:pt x="435495" y="444665"/>
                  </a:lnTo>
                  <a:lnTo>
                    <a:pt x="446544" y="444665"/>
                  </a:lnTo>
                  <a:lnTo>
                    <a:pt x="446544" y="441007"/>
                  </a:lnTo>
                  <a:lnTo>
                    <a:pt x="439191" y="441007"/>
                  </a:lnTo>
                  <a:lnTo>
                    <a:pt x="439191" y="439140"/>
                  </a:lnTo>
                  <a:close/>
                </a:path>
                <a:path w="1398270" h="1173479">
                  <a:moveTo>
                    <a:pt x="450240" y="435483"/>
                  </a:moveTo>
                  <a:lnTo>
                    <a:pt x="439191" y="435483"/>
                  </a:lnTo>
                  <a:lnTo>
                    <a:pt x="439191" y="441007"/>
                  </a:lnTo>
                  <a:lnTo>
                    <a:pt x="446544" y="441007"/>
                  </a:lnTo>
                  <a:lnTo>
                    <a:pt x="446544" y="439140"/>
                  </a:lnTo>
                  <a:lnTo>
                    <a:pt x="450240" y="439140"/>
                  </a:lnTo>
                  <a:lnTo>
                    <a:pt x="450240" y="435483"/>
                  </a:lnTo>
                  <a:close/>
                </a:path>
                <a:path w="1398270" h="1173479">
                  <a:moveTo>
                    <a:pt x="450240" y="439140"/>
                  </a:moveTo>
                  <a:lnTo>
                    <a:pt x="446544" y="439140"/>
                  </a:lnTo>
                  <a:lnTo>
                    <a:pt x="446544" y="441007"/>
                  </a:lnTo>
                  <a:lnTo>
                    <a:pt x="450240" y="441007"/>
                  </a:lnTo>
                  <a:lnTo>
                    <a:pt x="450240" y="439140"/>
                  </a:lnTo>
                  <a:close/>
                </a:path>
                <a:path w="1398270" h="1173479">
                  <a:moveTo>
                    <a:pt x="190436" y="430288"/>
                  </a:moveTo>
                  <a:lnTo>
                    <a:pt x="190144" y="430288"/>
                  </a:lnTo>
                  <a:lnTo>
                    <a:pt x="184911" y="432875"/>
                  </a:lnTo>
                  <a:lnTo>
                    <a:pt x="184911" y="437293"/>
                  </a:lnTo>
                  <a:lnTo>
                    <a:pt x="185597" y="438683"/>
                  </a:lnTo>
                  <a:lnTo>
                    <a:pt x="193900" y="434581"/>
                  </a:lnTo>
                  <a:lnTo>
                    <a:pt x="190436" y="434581"/>
                  </a:lnTo>
                  <a:lnTo>
                    <a:pt x="190436" y="430288"/>
                  </a:lnTo>
                  <a:close/>
                </a:path>
                <a:path w="1398270" h="1173479">
                  <a:moveTo>
                    <a:pt x="184911" y="437293"/>
                  </a:moveTo>
                  <a:lnTo>
                    <a:pt x="184911" y="438238"/>
                  </a:lnTo>
                  <a:lnTo>
                    <a:pt x="185378" y="438238"/>
                  </a:lnTo>
                  <a:lnTo>
                    <a:pt x="184911" y="437293"/>
                  </a:lnTo>
                  <a:close/>
                </a:path>
                <a:path w="1398270" h="1173479">
                  <a:moveTo>
                    <a:pt x="184911" y="432875"/>
                  </a:moveTo>
                  <a:lnTo>
                    <a:pt x="183159" y="433743"/>
                  </a:lnTo>
                  <a:lnTo>
                    <a:pt x="184911" y="437293"/>
                  </a:lnTo>
                  <a:lnTo>
                    <a:pt x="184911" y="432875"/>
                  </a:lnTo>
                  <a:close/>
                </a:path>
                <a:path w="1398270" h="1173479">
                  <a:moveTo>
                    <a:pt x="193666" y="429094"/>
                  </a:moveTo>
                  <a:lnTo>
                    <a:pt x="192548" y="429094"/>
                  </a:lnTo>
                  <a:lnTo>
                    <a:pt x="190436" y="430140"/>
                  </a:lnTo>
                  <a:lnTo>
                    <a:pt x="190436" y="434581"/>
                  </a:lnTo>
                  <a:lnTo>
                    <a:pt x="193900" y="434581"/>
                  </a:lnTo>
                  <a:lnTo>
                    <a:pt x="195897" y="433590"/>
                  </a:lnTo>
                  <a:lnTo>
                    <a:pt x="193666" y="429094"/>
                  </a:lnTo>
                  <a:close/>
                </a:path>
                <a:path w="1398270" h="1173479">
                  <a:moveTo>
                    <a:pt x="190436" y="429094"/>
                  </a:moveTo>
                  <a:lnTo>
                    <a:pt x="184911" y="429094"/>
                  </a:lnTo>
                  <a:lnTo>
                    <a:pt x="184911" y="432875"/>
                  </a:lnTo>
                  <a:lnTo>
                    <a:pt x="190436" y="430140"/>
                  </a:lnTo>
                  <a:lnTo>
                    <a:pt x="190436" y="429094"/>
                  </a:lnTo>
                  <a:close/>
                </a:path>
                <a:path w="1398270" h="1173479">
                  <a:moveTo>
                    <a:pt x="190436" y="430140"/>
                  </a:moveTo>
                  <a:lnTo>
                    <a:pt x="186443" y="432117"/>
                  </a:lnTo>
                  <a:lnTo>
                    <a:pt x="190144" y="430288"/>
                  </a:lnTo>
                  <a:lnTo>
                    <a:pt x="190436" y="430288"/>
                  </a:lnTo>
                  <a:lnTo>
                    <a:pt x="190436" y="430140"/>
                  </a:lnTo>
                  <a:close/>
                </a:path>
                <a:path w="1398270" h="1173479">
                  <a:moveTo>
                    <a:pt x="193446" y="428650"/>
                  </a:moveTo>
                  <a:lnTo>
                    <a:pt x="190436" y="428650"/>
                  </a:lnTo>
                  <a:lnTo>
                    <a:pt x="190436" y="429094"/>
                  </a:lnTo>
                  <a:lnTo>
                    <a:pt x="192548" y="429094"/>
                  </a:lnTo>
                  <a:lnTo>
                    <a:pt x="193446" y="428650"/>
                  </a:lnTo>
                  <a:close/>
                </a:path>
                <a:path w="1398270" h="1173479">
                  <a:moveTo>
                    <a:pt x="349465" y="434568"/>
                  </a:moveTo>
                  <a:lnTo>
                    <a:pt x="343954" y="434568"/>
                  </a:lnTo>
                  <a:lnTo>
                    <a:pt x="343954" y="438238"/>
                  </a:lnTo>
                  <a:lnTo>
                    <a:pt x="349465" y="438238"/>
                  </a:lnTo>
                  <a:lnTo>
                    <a:pt x="349465" y="434568"/>
                  </a:lnTo>
                  <a:close/>
                </a:path>
                <a:path w="1398270" h="1173479">
                  <a:moveTo>
                    <a:pt x="1102093" y="434581"/>
                  </a:moveTo>
                  <a:lnTo>
                    <a:pt x="1096581" y="434581"/>
                  </a:lnTo>
                  <a:lnTo>
                    <a:pt x="1096581" y="438264"/>
                  </a:lnTo>
                  <a:lnTo>
                    <a:pt x="1102093" y="438264"/>
                  </a:lnTo>
                  <a:lnTo>
                    <a:pt x="1102093" y="434581"/>
                  </a:lnTo>
                  <a:close/>
                </a:path>
                <a:path w="1398270" h="1173479">
                  <a:moveTo>
                    <a:pt x="415124" y="442810"/>
                  </a:moveTo>
                  <a:lnTo>
                    <a:pt x="411454" y="442810"/>
                  </a:lnTo>
                  <a:lnTo>
                    <a:pt x="411454" y="448322"/>
                  </a:lnTo>
                  <a:lnTo>
                    <a:pt x="415124" y="448322"/>
                  </a:lnTo>
                  <a:lnTo>
                    <a:pt x="415124" y="442810"/>
                  </a:lnTo>
                  <a:close/>
                </a:path>
                <a:path w="1398270" h="1173479">
                  <a:moveTo>
                    <a:pt x="417918" y="463867"/>
                  </a:moveTo>
                  <a:lnTo>
                    <a:pt x="414223" y="463867"/>
                  </a:lnTo>
                  <a:lnTo>
                    <a:pt x="414223" y="467537"/>
                  </a:lnTo>
                  <a:lnTo>
                    <a:pt x="419734" y="467537"/>
                  </a:lnTo>
                  <a:lnTo>
                    <a:pt x="419734" y="463880"/>
                  </a:lnTo>
                  <a:lnTo>
                    <a:pt x="417918" y="463880"/>
                  </a:lnTo>
                  <a:close/>
                </a:path>
                <a:path w="1398270" h="1173479">
                  <a:moveTo>
                    <a:pt x="419734" y="460197"/>
                  </a:moveTo>
                  <a:lnTo>
                    <a:pt x="417918" y="460197"/>
                  </a:lnTo>
                  <a:lnTo>
                    <a:pt x="417918" y="463880"/>
                  </a:lnTo>
                  <a:lnTo>
                    <a:pt x="419734" y="463880"/>
                  </a:lnTo>
                  <a:lnTo>
                    <a:pt x="419734" y="460197"/>
                  </a:lnTo>
                  <a:close/>
                </a:path>
                <a:path w="1398270" h="1173479">
                  <a:moveTo>
                    <a:pt x="423430" y="463867"/>
                  </a:moveTo>
                  <a:lnTo>
                    <a:pt x="419734" y="463867"/>
                  </a:lnTo>
                  <a:lnTo>
                    <a:pt x="423430" y="463880"/>
                  </a:lnTo>
                  <a:close/>
                </a:path>
                <a:path w="1398270" h="1173479">
                  <a:moveTo>
                    <a:pt x="423430" y="449198"/>
                  </a:moveTo>
                  <a:lnTo>
                    <a:pt x="417918" y="449198"/>
                  </a:lnTo>
                  <a:lnTo>
                    <a:pt x="417918" y="452881"/>
                  </a:lnTo>
                  <a:lnTo>
                    <a:pt x="423430" y="452881"/>
                  </a:lnTo>
                  <a:lnTo>
                    <a:pt x="423430" y="449198"/>
                  </a:lnTo>
                  <a:close/>
                </a:path>
                <a:path w="1398270" h="1173479">
                  <a:moveTo>
                    <a:pt x="1110411" y="439140"/>
                  </a:moveTo>
                  <a:lnTo>
                    <a:pt x="1099362" y="439140"/>
                  </a:lnTo>
                  <a:lnTo>
                    <a:pt x="1099362" y="444665"/>
                  </a:lnTo>
                  <a:lnTo>
                    <a:pt x="1110411" y="444665"/>
                  </a:lnTo>
                  <a:lnTo>
                    <a:pt x="1110411" y="439140"/>
                  </a:lnTo>
                  <a:close/>
                </a:path>
                <a:path w="1398270" h="1173479">
                  <a:moveTo>
                    <a:pt x="1140929" y="441883"/>
                  </a:moveTo>
                  <a:lnTo>
                    <a:pt x="1135418" y="441883"/>
                  </a:lnTo>
                  <a:lnTo>
                    <a:pt x="1135418" y="445566"/>
                  </a:lnTo>
                  <a:lnTo>
                    <a:pt x="1140929" y="445566"/>
                  </a:lnTo>
                  <a:lnTo>
                    <a:pt x="1140929" y="441883"/>
                  </a:lnTo>
                  <a:close/>
                </a:path>
                <a:path w="1398270" h="1173479">
                  <a:moveTo>
                    <a:pt x="886663" y="468426"/>
                  </a:moveTo>
                  <a:lnTo>
                    <a:pt x="875601" y="468426"/>
                  </a:lnTo>
                  <a:lnTo>
                    <a:pt x="875601" y="473938"/>
                  </a:lnTo>
                  <a:lnTo>
                    <a:pt x="886663" y="473938"/>
                  </a:lnTo>
                  <a:lnTo>
                    <a:pt x="886663" y="468426"/>
                  </a:lnTo>
                  <a:close/>
                </a:path>
                <a:path w="1398270" h="1173479">
                  <a:moveTo>
                    <a:pt x="1118768" y="450126"/>
                  </a:moveTo>
                  <a:lnTo>
                    <a:pt x="1117853" y="450126"/>
                  </a:lnTo>
                  <a:lnTo>
                    <a:pt x="1117853" y="455637"/>
                  </a:lnTo>
                  <a:lnTo>
                    <a:pt x="1128902" y="455637"/>
                  </a:lnTo>
                  <a:lnTo>
                    <a:pt x="1128902" y="452881"/>
                  </a:lnTo>
                  <a:lnTo>
                    <a:pt x="1118768" y="452881"/>
                  </a:lnTo>
                  <a:lnTo>
                    <a:pt x="1118768" y="450126"/>
                  </a:lnTo>
                  <a:close/>
                </a:path>
                <a:path w="1398270" h="1173479">
                  <a:moveTo>
                    <a:pt x="1128902" y="450126"/>
                  </a:moveTo>
                  <a:lnTo>
                    <a:pt x="1118768" y="450126"/>
                  </a:lnTo>
                  <a:lnTo>
                    <a:pt x="1118768" y="452881"/>
                  </a:lnTo>
                  <a:lnTo>
                    <a:pt x="1128902" y="452881"/>
                  </a:lnTo>
                  <a:lnTo>
                    <a:pt x="1128902" y="450126"/>
                  </a:lnTo>
                  <a:close/>
                </a:path>
                <a:path w="1398270" h="1173479">
                  <a:moveTo>
                    <a:pt x="1124292" y="445541"/>
                  </a:moveTo>
                  <a:lnTo>
                    <a:pt x="1118768" y="445541"/>
                  </a:lnTo>
                  <a:lnTo>
                    <a:pt x="1118768" y="449224"/>
                  </a:lnTo>
                  <a:lnTo>
                    <a:pt x="1124292" y="449224"/>
                  </a:lnTo>
                  <a:lnTo>
                    <a:pt x="1124292" y="445541"/>
                  </a:lnTo>
                  <a:close/>
                </a:path>
                <a:path w="1398270" h="1173479">
                  <a:moveTo>
                    <a:pt x="1131684" y="467499"/>
                  </a:moveTo>
                  <a:lnTo>
                    <a:pt x="1126172" y="467499"/>
                  </a:lnTo>
                  <a:lnTo>
                    <a:pt x="1126172" y="471182"/>
                  </a:lnTo>
                  <a:lnTo>
                    <a:pt x="1131684" y="471182"/>
                  </a:lnTo>
                  <a:lnTo>
                    <a:pt x="1131684" y="467499"/>
                  </a:lnTo>
                  <a:close/>
                </a:path>
                <a:path w="1398270" h="1173479">
                  <a:moveTo>
                    <a:pt x="1132598" y="464756"/>
                  </a:moveTo>
                  <a:lnTo>
                    <a:pt x="1121549" y="464756"/>
                  </a:lnTo>
                  <a:lnTo>
                    <a:pt x="1121549" y="470281"/>
                  </a:lnTo>
                  <a:lnTo>
                    <a:pt x="1126172" y="470281"/>
                  </a:lnTo>
                  <a:lnTo>
                    <a:pt x="1126172" y="467499"/>
                  </a:lnTo>
                  <a:lnTo>
                    <a:pt x="1132598" y="467499"/>
                  </a:lnTo>
                  <a:lnTo>
                    <a:pt x="1132598" y="464756"/>
                  </a:lnTo>
                  <a:close/>
                </a:path>
                <a:path w="1398270" h="1173479">
                  <a:moveTo>
                    <a:pt x="1132598" y="467499"/>
                  </a:moveTo>
                  <a:lnTo>
                    <a:pt x="1131684" y="467499"/>
                  </a:lnTo>
                  <a:lnTo>
                    <a:pt x="1131684" y="470281"/>
                  </a:lnTo>
                  <a:lnTo>
                    <a:pt x="1132598" y="470281"/>
                  </a:lnTo>
                  <a:lnTo>
                    <a:pt x="1132598" y="467499"/>
                  </a:lnTo>
                  <a:close/>
                </a:path>
                <a:path w="1398270" h="1173479">
                  <a:moveTo>
                    <a:pt x="311556" y="478645"/>
                  </a:moveTo>
                  <a:lnTo>
                    <a:pt x="303314" y="481368"/>
                  </a:lnTo>
                  <a:lnTo>
                    <a:pt x="315264" y="486752"/>
                  </a:lnTo>
                  <a:lnTo>
                    <a:pt x="316457" y="483984"/>
                  </a:lnTo>
                  <a:lnTo>
                    <a:pt x="312508" y="483984"/>
                  </a:lnTo>
                  <a:lnTo>
                    <a:pt x="312508" y="483082"/>
                  </a:lnTo>
                  <a:lnTo>
                    <a:pt x="311556" y="483082"/>
                  </a:lnTo>
                  <a:lnTo>
                    <a:pt x="311556" y="478645"/>
                  </a:lnTo>
                  <a:close/>
                </a:path>
                <a:path w="1398270" h="1173479">
                  <a:moveTo>
                    <a:pt x="316204" y="477122"/>
                  </a:moveTo>
                  <a:lnTo>
                    <a:pt x="316204" y="480326"/>
                  </a:lnTo>
                  <a:lnTo>
                    <a:pt x="312508" y="480326"/>
                  </a:lnTo>
                  <a:lnTo>
                    <a:pt x="312508" y="483984"/>
                  </a:lnTo>
                  <a:lnTo>
                    <a:pt x="316457" y="483984"/>
                  </a:lnTo>
                  <a:lnTo>
                    <a:pt x="318033" y="480326"/>
                  </a:lnTo>
                  <a:lnTo>
                    <a:pt x="318033" y="478447"/>
                  </a:lnTo>
                  <a:lnTo>
                    <a:pt x="316204" y="477122"/>
                  </a:lnTo>
                  <a:close/>
                </a:path>
                <a:path w="1398270" h="1173479">
                  <a:moveTo>
                    <a:pt x="304152" y="477570"/>
                  </a:moveTo>
                  <a:lnTo>
                    <a:pt x="300494" y="477570"/>
                  </a:lnTo>
                  <a:lnTo>
                    <a:pt x="300494" y="483082"/>
                  </a:lnTo>
                  <a:lnTo>
                    <a:pt x="307119" y="483082"/>
                  </a:lnTo>
                  <a:lnTo>
                    <a:pt x="303314" y="481368"/>
                  </a:lnTo>
                  <a:lnTo>
                    <a:pt x="311556" y="478645"/>
                  </a:lnTo>
                  <a:lnTo>
                    <a:pt x="311556" y="477596"/>
                  </a:lnTo>
                  <a:lnTo>
                    <a:pt x="304152" y="477596"/>
                  </a:lnTo>
                  <a:close/>
                </a:path>
                <a:path w="1398270" h="1173479">
                  <a:moveTo>
                    <a:pt x="315290" y="477411"/>
                  </a:moveTo>
                  <a:lnTo>
                    <a:pt x="311556" y="478645"/>
                  </a:lnTo>
                  <a:lnTo>
                    <a:pt x="311556" y="483082"/>
                  </a:lnTo>
                  <a:lnTo>
                    <a:pt x="312508" y="483082"/>
                  </a:lnTo>
                  <a:lnTo>
                    <a:pt x="312508" y="480326"/>
                  </a:lnTo>
                  <a:lnTo>
                    <a:pt x="316204" y="480326"/>
                  </a:lnTo>
                  <a:lnTo>
                    <a:pt x="316204" y="477596"/>
                  </a:lnTo>
                  <a:lnTo>
                    <a:pt x="315290" y="477596"/>
                  </a:lnTo>
                  <a:lnTo>
                    <a:pt x="315290" y="477411"/>
                  </a:lnTo>
                  <a:close/>
                </a:path>
                <a:path w="1398270" h="1173479">
                  <a:moveTo>
                    <a:pt x="321729" y="474814"/>
                  </a:moveTo>
                  <a:lnTo>
                    <a:pt x="316204" y="474814"/>
                  </a:lnTo>
                  <a:lnTo>
                    <a:pt x="316204" y="477122"/>
                  </a:lnTo>
                  <a:lnTo>
                    <a:pt x="318033" y="478447"/>
                  </a:lnTo>
                  <a:lnTo>
                    <a:pt x="318033" y="480326"/>
                  </a:lnTo>
                  <a:lnTo>
                    <a:pt x="325462" y="480326"/>
                  </a:lnTo>
                  <a:lnTo>
                    <a:pt x="325462" y="478497"/>
                  </a:lnTo>
                  <a:lnTo>
                    <a:pt x="321729" y="478497"/>
                  </a:lnTo>
                  <a:lnTo>
                    <a:pt x="321729" y="474814"/>
                  </a:lnTo>
                  <a:close/>
                </a:path>
                <a:path w="1398270" h="1173479">
                  <a:moveTo>
                    <a:pt x="326339" y="474814"/>
                  </a:moveTo>
                  <a:lnTo>
                    <a:pt x="325462" y="474814"/>
                  </a:lnTo>
                  <a:lnTo>
                    <a:pt x="325462" y="478497"/>
                  </a:lnTo>
                  <a:lnTo>
                    <a:pt x="330974" y="478497"/>
                  </a:lnTo>
                  <a:lnTo>
                    <a:pt x="330974" y="477596"/>
                  </a:lnTo>
                  <a:lnTo>
                    <a:pt x="326339" y="477596"/>
                  </a:lnTo>
                  <a:lnTo>
                    <a:pt x="326339" y="474814"/>
                  </a:lnTo>
                  <a:close/>
                </a:path>
                <a:path w="1398270" h="1173479">
                  <a:moveTo>
                    <a:pt x="296798" y="472084"/>
                  </a:moveTo>
                  <a:lnTo>
                    <a:pt x="293103" y="472084"/>
                  </a:lnTo>
                  <a:lnTo>
                    <a:pt x="293103" y="477596"/>
                  </a:lnTo>
                  <a:lnTo>
                    <a:pt x="296798" y="477596"/>
                  </a:lnTo>
                  <a:lnTo>
                    <a:pt x="296798" y="472084"/>
                  </a:lnTo>
                  <a:close/>
                </a:path>
                <a:path w="1398270" h="1173479">
                  <a:moveTo>
                    <a:pt x="304152" y="472084"/>
                  </a:moveTo>
                  <a:lnTo>
                    <a:pt x="296798" y="472084"/>
                  </a:lnTo>
                  <a:lnTo>
                    <a:pt x="296798" y="477596"/>
                  </a:lnTo>
                  <a:lnTo>
                    <a:pt x="300494" y="477596"/>
                  </a:lnTo>
                  <a:lnTo>
                    <a:pt x="304152" y="477570"/>
                  </a:lnTo>
                  <a:lnTo>
                    <a:pt x="304152" y="472084"/>
                  </a:lnTo>
                  <a:close/>
                </a:path>
                <a:path w="1398270" h="1173479">
                  <a:moveTo>
                    <a:pt x="307847" y="472084"/>
                  </a:moveTo>
                  <a:lnTo>
                    <a:pt x="304152" y="472084"/>
                  </a:lnTo>
                  <a:lnTo>
                    <a:pt x="304152" y="477596"/>
                  </a:lnTo>
                  <a:lnTo>
                    <a:pt x="307847" y="477596"/>
                  </a:lnTo>
                  <a:lnTo>
                    <a:pt x="307847" y="472084"/>
                  </a:lnTo>
                  <a:close/>
                </a:path>
                <a:path w="1398270" h="1173479">
                  <a:moveTo>
                    <a:pt x="311556" y="477570"/>
                  </a:moveTo>
                  <a:lnTo>
                    <a:pt x="307847" y="477570"/>
                  </a:lnTo>
                  <a:lnTo>
                    <a:pt x="311556" y="477596"/>
                  </a:lnTo>
                  <a:close/>
                </a:path>
                <a:path w="1398270" h="1173479">
                  <a:moveTo>
                    <a:pt x="316191" y="477113"/>
                  </a:moveTo>
                  <a:lnTo>
                    <a:pt x="315290" y="477411"/>
                  </a:lnTo>
                  <a:lnTo>
                    <a:pt x="315290" y="477596"/>
                  </a:lnTo>
                  <a:lnTo>
                    <a:pt x="316204" y="477596"/>
                  </a:lnTo>
                  <a:lnTo>
                    <a:pt x="316191" y="477113"/>
                  </a:lnTo>
                  <a:close/>
                </a:path>
                <a:path w="1398270" h="1173479">
                  <a:moveTo>
                    <a:pt x="325462" y="474814"/>
                  </a:moveTo>
                  <a:lnTo>
                    <a:pt x="321729" y="474814"/>
                  </a:lnTo>
                  <a:lnTo>
                    <a:pt x="321729" y="477596"/>
                  </a:lnTo>
                  <a:lnTo>
                    <a:pt x="325462" y="477596"/>
                  </a:lnTo>
                  <a:lnTo>
                    <a:pt x="325462" y="474814"/>
                  </a:lnTo>
                  <a:close/>
                </a:path>
                <a:path w="1398270" h="1173479">
                  <a:moveTo>
                    <a:pt x="330974" y="474814"/>
                  </a:moveTo>
                  <a:lnTo>
                    <a:pt x="326339" y="474814"/>
                  </a:lnTo>
                  <a:lnTo>
                    <a:pt x="326339" y="477596"/>
                  </a:lnTo>
                  <a:lnTo>
                    <a:pt x="330974" y="477596"/>
                  </a:lnTo>
                  <a:lnTo>
                    <a:pt x="330974" y="474814"/>
                  </a:lnTo>
                  <a:close/>
                </a:path>
                <a:path w="1398270" h="1173479">
                  <a:moveTo>
                    <a:pt x="326339" y="472084"/>
                  </a:moveTo>
                  <a:lnTo>
                    <a:pt x="315290" y="472084"/>
                  </a:lnTo>
                  <a:lnTo>
                    <a:pt x="315290" y="477411"/>
                  </a:lnTo>
                  <a:lnTo>
                    <a:pt x="316204" y="477113"/>
                  </a:lnTo>
                  <a:lnTo>
                    <a:pt x="316204" y="474814"/>
                  </a:lnTo>
                  <a:lnTo>
                    <a:pt x="326339" y="474814"/>
                  </a:lnTo>
                  <a:lnTo>
                    <a:pt x="326339" y="472084"/>
                  </a:lnTo>
                  <a:close/>
                </a:path>
                <a:path w="1398270" h="1173479">
                  <a:moveTo>
                    <a:pt x="316204" y="477113"/>
                  </a:moveTo>
                  <a:close/>
                </a:path>
                <a:path w="1398270" h="1173479">
                  <a:moveTo>
                    <a:pt x="891311" y="484886"/>
                  </a:moveTo>
                  <a:lnTo>
                    <a:pt x="883005" y="484886"/>
                  </a:lnTo>
                  <a:lnTo>
                    <a:pt x="883005" y="490410"/>
                  </a:lnTo>
                  <a:lnTo>
                    <a:pt x="891311" y="490410"/>
                  </a:lnTo>
                  <a:lnTo>
                    <a:pt x="891311" y="484886"/>
                  </a:lnTo>
                  <a:close/>
                </a:path>
                <a:path w="1398270" h="1173479">
                  <a:moveTo>
                    <a:pt x="896835" y="483971"/>
                  </a:moveTo>
                  <a:lnTo>
                    <a:pt x="891311" y="483971"/>
                  </a:lnTo>
                  <a:lnTo>
                    <a:pt x="891311" y="490410"/>
                  </a:lnTo>
                  <a:lnTo>
                    <a:pt x="894054" y="490410"/>
                  </a:lnTo>
                  <a:lnTo>
                    <a:pt x="894054" y="484886"/>
                  </a:lnTo>
                  <a:lnTo>
                    <a:pt x="896835" y="484886"/>
                  </a:lnTo>
                  <a:lnTo>
                    <a:pt x="896835" y="483971"/>
                  </a:lnTo>
                  <a:close/>
                </a:path>
                <a:path w="1398270" h="1173479">
                  <a:moveTo>
                    <a:pt x="896835" y="484886"/>
                  </a:moveTo>
                  <a:lnTo>
                    <a:pt x="894054" y="484886"/>
                  </a:lnTo>
                  <a:lnTo>
                    <a:pt x="894054" y="487654"/>
                  </a:lnTo>
                  <a:lnTo>
                    <a:pt x="896835" y="487654"/>
                  </a:lnTo>
                  <a:lnTo>
                    <a:pt x="896835" y="484886"/>
                  </a:lnTo>
                  <a:close/>
                </a:path>
                <a:path w="1398270" h="1173479">
                  <a:moveTo>
                    <a:pt x="351345" y="483984"/>
                  </a:moveTo>
                  <a:lnTo>
                    <a:pt x="351345" y="493509"/>
                  </a:lnTo>
                  <a:lnTo>
                    <a:pt x="353783" y="494817"/>
                  </a:lnTo>
                  <a:lnTo>
                    <a:pt x="360476" y="490410"/>
                  </a:lnTo>
                  <a:lnTo>
                    <a:pt x="354088" y="490410"/>
                  </a:lnTo>
                  <a:lnTo>
                    <a:pt x="354088" y="489000"/>
                  </a:lnTo>
                  <a:lnTo>
                    <a:pt x="352590" y="489000"/>
                  </a:lnTo>
                  <a:lnTo>
                    <a:pt x="351885" y="484092"/>
                  </a:lnTo>
                  <a:lnTo>
                    <a:pt x="351345" y="483984"/>
                  </a:lnTo>
                  <a:close/>
                </a:path>
                <a:path w="1398270" h="1173479">
                  <a:moveTo>
                    <a:pt x="351345" y="484886"/>
                  </a:moveTo>
                  <a:lnTo>
                    <a:pt x="343026" y="484886"/>
                  </a:lnTo>
                  <a:lnTo>
                    <a:pt x="343026" y="490410"/>
                  </a:lnTo>
                  <a:lnTo>
                    <a:pt x="351345" y="490410"/>
                  </a:lnTo>
                  <a:lnTo>
                    <a:pt x="351345" y="484886"/>
                  </a:lnTo>
                  <a:close/>
                </a:path>
                <a:path w="1398270" h="1173479">
                  <a:moveTo>
                    <a:pt x="356857" y="476656"/>
                  </a:moveTo>
                  <a:lnTo>
                    <a:pt x="351345" y="476656"/>
                  </a:lnTo>
                  <a:lnTo>
                    <a:pt x="351345" y="480326"/>
                  </a:lnTo>
                  <a:lnTo>
                    <a:pt x="351885" y="484092"/>
                  </a:lnTo>
                  <a:lnTo>
                    <a:pt x="365201" y="486752"/>
                  </a:lnTo>
                  <a:lnTo>
                    <a:pt x="354088" y="488733"/>
                  </a:lnTo>
                  <a:lnTo>
                    <a:pt x="354088" y="490410"/>
                  </a:lnTo>
                  <a:lnTo>
                    <a:pt x="360476" y="490410"/>
                  </a:lnTo>
                  <a:lnTo>
                    <a:pt x="366725" y="486295"/>
                  </a:lnTo>
                  <a:lnTo>
                    <a:pt x="354101" y="481228"/>
                  </a:lnTo>
                  <a:lnTo>
                    <a:pt x="356857" y="480326"/>
                  </a:lnTo>
                  <a:lnTo>
                    <a:pt x="356857" y="476656"/>
                  </a:lnTo>
                  <a:close/>
                </a:path>
                <a:path w="1398270" h="1173479">
                  <a:moveTo>
                    <a:pt x="354088" y="484886"/>
                  </a:moveTo>
                  <a:lnTo>
                    <a:pt x="351999" y="484886"/>
                  </a:lnTo>
                  <a:lnTo>
                    <a:pt x="352590" y="489000"/>
                  </a:lnTo>
                  <a:lnTo>
                    <a:pt x="354088" y="488733"/>
                  </a:lnTo>
                  <a:lnTo>
                    <a:pt x="354088" y="484886"/>
                  </a:lnTo>
                  <a:close/>
                </a:path>
                <a:path w="1398270" h="1173479">
                  <a:moveTo>
                    <a:pt x="354088" y="488733"/>
                  </a:moveTo>
                  <a:lnTo>
                    <a:pt x="352590" y="489000"/>
                  </a:lnTo>
                  <a:lnTo>
                    <a:pt x="354088" y="489000"/>
                  </a:lnTo>
                  <a:lnTo>
                    <a:pt x="354088" y="488733"/>
                  </a:lnTo>
                  <a:close/>
                </a:path>
                <a:path w="1398270" h="1173479">
                  <a:moveTo>
                    <a:pt x="351345" y="480326"/>
                  </a:moveTo>
                  <a:lnTo>
                    <a:pt x="351345" y="483984"/>
                  </a:lnTo>
                  <a:lnTo>
                    <a:pt x="351885" y="484092"/>
                  </a:lnTo>
                  <a:lnTo>
                    <a:pt x="351345" y="480326"/>
                  </a:lnTo>
                  <a:close/>
                </a:path>
                <a:path w="1398270" h="1173479">
                  <a:moveTo>
                    <a:pt x="372579" y="477570"/>
                  </a:moveTo>
                  <a:lnTo>
                    <a:pt x="361518" y="477570"/>
                  </a:lnTo>
                  <a:lnTo>
                    <a:pt x="361518" y="483082"/>
                  </a:lnTo>
                  <a:lnTo>
                    <a:pt x="372579" y="483082"/>
                  </a:lnTo>
                  <a:lnTo>
                    <a:pt x="372579" y="477570"/>
                  </a:lnTo>
                  <a:close/>
                </a:path>
                <a:path w="1398270" h="1173479">
                  <a:moveTo>
                    <a:pt x="1079931" y="478620"/>
                  </a:moveTo>
                  <a:lnTo>
                    <a:pt x="1078179" y="479488"/>
                  </a:lnTo>
                  <a:lnTo>
                    <a:pt x="1080617" y="484428"/>
                  </a:lnTo>
                  <a:lnTo>
                    <a:pt x="1085171" y="482180"/>
                  </a:lnTo>
                  <a:lnTo>
                    <a:pt x="1079931" y="482180"/>
                  </a:lnTo>
                  <a:lnTo>
                    <a:pt x="1079931" y="478620"/>
                  </a:lnTo>
                  <a:close/>
                </a:path>
                <a:path w="1398270" h="1173479">
                  <a:moveTo>
                    <a:pt x="1082713" y="477243"/>
                  </a:moveTo>
                  <a:lnTo>
                    <a:pt x="1079931" y="478620"/>
                  </a:lnTo>
                  <a:lnTo>
                    <a:pt x="1079931" y="482180"/>
                  </a:lnTo>
                  <a:lnTo>
                    <a:pt x="1085171" y="482180"/>
                  </a:lnTo>
                  <a:lnTo>
                    <a:pt x="1085456" y="482040"/>
                  </a:lnTo>
                  <a:lnTo>
                    <a:pt x="1085456" y="477596"/>
                  </a:lnTo>
                  <a:lnTo>
                    <a:pt x="1082713" y="477596"/>
                  </a:lnTo>
                  <a:lnTo>
                    <a:pt x="1082713" y="477243"/>
                  </a:lnTo>
                  <a:close/>
                </a:path>
                <a:path w="1398270" h="1173479">
                  <a:moveTo>
                    <a:pt x="1085456" y="482040"/>
                  </a:moveTo>
                  <a:lnTo>
                    <a:pt x="1085171" y="482180"/>
                  </a:lnTo>
                  <a:lnTo>
                    <a:pt x="1085456" y="482180"/>
                  </a:lnTo>
                  <a:lnTo>
                    <a:pt x="1085456" y="482040"/>
                  </a:lnTo>
                  <a:close/>
                </a:path>
                <a:path w="1398270" h="1173479">
                  <a:moveTo>
                    <a:pt x="1086408" y="478497"/>
                  </a:moveTo>
                  <a:lnTo>
                    <a:pt x="1085456" y="478497"/>
                  </a:lnTo>
                  <a:lnTo>
                    <a:pt x="1085456" y="482040"/>
                  </a:lnTo>
                  <a:lnTo>
                    <a:pt x="1087049" y="481253"/>
                  </a:lnTo>
                  <a:lnTo>
                    <a:pt x="1086408" y="481253"/>
                  </a:lnTo>
                  <a:lnTo>
                    <a:pt x="1086408" y="478497"/>
                  </a:lnTo>
                  <a:close/>
                </a:path>
                <a:path w="1398270" h="1173479">
                  <a:moveTo>
                    <a:pt x="1087335" y="475742"/>
                  </a:moveTo>
                  <a:lnTo>
                    <a:pt x="1086408" y="475742"/>
                  </a:lnTo>
                  <a:lnTo>
                    <a:pt x="1086408" y="481253"/>
                  </a:lnTo>
                  <a:lnTo>
                    <a:pt x="1087049" y="481253"/>
                  </a:lnTo>
                  <a:lnTo>
                    <a:pt x="1090917" y="479336"/>
                  </a:lnTo>
                  <a:lnTo>
                    <a:pt x="1090501" y="478497"/>
                  </a:lnTo>
                  <a:lnTo>
                    <a:pt x="1087335" y="478497"/>
                  </a:lnTo>
                  <a:lnTo>
                    <a:pt x="1087335" y="475742"/>
                  </a:lnTo>
                  <a:close/>
                </a:path>
                <a:path w="1398270" h="1173479">
                  <a:moveTo>
                    <a:pt x="1099324" y="472084"/>
                  </a:moveTo>
                  <a:lnTo>
                    <a:pt x="1095641" y="472084"/>
                  </a:lnTo>
                  <a:lnTo>
                    <a:pt x="1095641" y="477596"/>
                  </a:lnTo>
                  <a:lnTo>
                    <a:pt x="1090054" y="477596"/>
                  </a:lnTo>
                  <a:lnTo>
                    <a:pt x="1090917" y="479336"/>
                  </a:lnTo>
                  <a:lnTo>
                    <a:pt x="1087049" y="481253"/>
                  </a:lnTo>
                  <a:lnTo>
                    <a:pt x="1097470" y="481253"/>
                  </a:lnTo>
                  <a:lnTo>
                    <a:pt x="1097470" y="475742"/>
                  </a:lnTo>
                  <a:lnTo>
                    <a:pt x="1099324" y="475742"/>
                  </a:lnTo>
                  <a:lnTo>
                    <a:pt x="1099324" y="472084"/>
                  </a:lnTo>
                  <a:close/>
                </a:path>
                <a:path w="1398270" h="1173479">
                  <a:moveTo>
                    <a:pt x="1080180" y="478497"/>
                  </a:moveTo>
                  <a:lnTo>
                    <a:pt x="1079931" y="478497"/>
                  </a:lnTo>
                  <a:lnTo>
                    <a:pt x="1080180" y="478497"/>
                  </a:lnTo>
                  <a:close/>
                </a:path>
                <a:path w="1398270" h="1173479">
                  <a:moveTo>
                    <a:pt x="1088466" y="474395"/>
                  </a:moveTo>
                  <a:lnTo>
                    <a:pt x="1087335" y="474955"/>
                  </a:lnTo>
                  <a:lnTo>
                    <a:pt x="1087335" y="478497"/>
                  </a:lnTo>
                  <a:lnTo>
                    <a:pt x="1090501" y="478497"/>
                  </a:lnTo>
                  <a:lnTo>
                    <a:pt x="1088466" y="474395"/>
                  </a:lnTo>
                  <a:close/>
                </a:path>
                <a:path w="1398270" h="1173479">
                  <a:moveTo>
                    <a:pt x="1086370" y="475433"/>
                  </a:moveTo>
                  <a:lnTo>
                    <a:pt x="1085456" y="475885"/>
                  </a:lnTo>
                  <a:lnTo>
                    <a:pt x="1085456" y="477862"/>
                  </a:lnTo>
                  <a:lnTo>
                    <a:pt x="1086408" y="477862"/>
                  </a:lnTo>
                  <a:lnTo>
                    <a:pt x="1086370" y="477596"/>
                  </a:lnTo>
                  <a:lnTo>
                    <a:pt x="1086370" y="475433"/>
                  </a:lnTo>
                  <a:close/>
                </a:path>
                <a:path w="1398270" h="1173479">
                  <a:moveTo>
                    <a:pt x="1079017" y="472084"/>
                  </a:moveTo>
                  <a:lnTo>
                    <a:pt x="1075321" y="472084"/>
                  </a:lnTo>
                  <a:lnTo>
                    <a:pt x="1075321" y="477596"/>
                  </a:lnTo>
                  <a:lnTo>
                    <a:pt x="1079017" y="477596"/>
                  </a:lnTo>
                  <a:lnTo>
                    <a:pt x="1079017" y="472084"/>
                  </a:lnTo>
                  <a:close/>
                </a:path>
                <a:path w="1398270" h="1173479">
                  <a:moveTo>
                    <a:pt x="1082713" y="472084"/>
                  </a:moveTo>
                  <a:lnTo>
                    <a:pt x="1079017" y="472084"/>
                  </a:lnTo>
                  <a:lnTo>
                    <a:pt x="1079017" y="477596"/>
                  </a:lnTo>
                  <a:lnTo>
                    <a:pt x="1082001" y="477596"/>
                  </a:lnTo>
                  <a:lnTo>
                    <a:pt x="1082710" y="477243"/>
                  </a:lnTo>
                  <a:lnTo>
                    <a:pt x="1082713" y="472084"/>
                  </a:lnTo>
                  <a:close/>
                </a:path>
                <a:path w="1398270" h="1173479">
                  <a:moveTo>
                    <a:pt x="1085456" y="475885"/>
                  </a:moveTo>
                  <a:lnTo>
                    <a:pt x="1082715" y="477242"/>
                  </a:lnTo>
                  <a:lnTo>
                    <a:pt x="1082713" y="477596"/>
                  </a:lnTo>
                  <a:lnTo>
                    <a:pt x="1085456" y="477596"/>
                  </a:lnTo>
                  <a:lnTo>
                    <a:pt x="1085456" y="475885"/>
                  </a:lnTo>
                  <a:close/>
                </a:path>
                <a:path w="1398270" h="1173479">
                  <a:moveTo>
                    <a:pt x="1087335" y="474955"/>
                  </a:moveTo>
                  <a:lnTo>
                    <a:pt x="1086370" y="475433"/>
                  </a:lnTo>
                  <a:lnTo>
                    <a:pt x="1086370" y="477596"/>
                  </a:lnTo>
                  <a:lnTo>
                    <a:pt x="1086408" y="475742"/>
                  </a:lnTo>
                  <a:lnTo>
                    <a:pt x="1087335" y="475742"/>
                  </a:lnTo>
                  <a:lnTo>
                    <a:pt x="1087335" y="474955"/>
                  </a:lnTo>
                  <a:close/>
                </a:path>
                <a:path w="1398270" h="1173479">
                  <a:moveTo>
                    <a:pt x="1090066" y="474395"/>
                  </a:moveTo>
                  <a:lnTo>
                    <a:pt x="1088466" y="474395"/>
                  </a:lnTo>
                  <a:lnTo>
                    <a:pt x="1090054" y="477596"/>
                  </a:lnTo>
                  <a:lnTo>
                    <a:pt x="1090066" y="474395"/>
                  </a:lnTo>
                  <a:close/>
                </a:path>
                <a:path w="1398270" h="1173479">
                  <a:moveTo>
                    <a:pt x="1091958" y="472084"/>
                  </a:moveTo>
                  <a:lnTo>
                    <a:pt x="1090066" y="472084"/>
                  </a:lnTo>
                  <a:lnTo>
                    <a:pt x="1090066" y="477596"/>
                  </a:lnTo>
                  <a:lnTo>
                    <a:pt x="1091958" y="477596"/>
                  </a:lnTo>
                  <a:lnTo>
                    <a:pt x="1091958" y="472084"/>
                  </a:lnTo>
                  <a:close/>
                </a:path>
                <a:path w="1398270" h="1173479">
                  <a:moveTo>
                    <a:pt x="1092847" y="472084"/>
                  </a:moveTo>
                  <a:lnTo>
                    <a:pt x="1091958" y="472084"/>
                  </a:lnTo>
                  <a:lnTo>
                    <a:pt x="1091958" y="477596"/>
                  </a:lnTo>
                  <a:lnTo>
                    <a:pt x="1093774" y="477596"/>
                  </a:lnTo>
                  <a:lnTo>
                    <a:pt x="1093774" y="474840"/>
                  </a:lnTo>
                  <a:lnTo>
                    <a:pt x="1092847" y="474840"/>
                  </a:lnTo>
                  <a:lnTo>
                    <a:pt x="1092847" y="472084"/>
                  </a:lnTo>
                  <a:close/>
                </a:path>
                <a:path w="1398270" h="1173479">
                  <a:moveTo>
                    <a:pt x="1095641" y="472084"/>
                  </a:moveTo>
                  <a:lnTo>
                    <a:pt x="1093774" y="472084"/>
                  </a:lnTo>
                  <a:lnTo>
                    <a:pt x="1093774" y="477596"/>
                  </a:lnTo>
                  <a:lnTo>
                    <a:pt x="1095641" y="477596"/>
                  </a:lnTo>
                  <a:lnTo>
                    <a:pt x="1095641" y="472084"/>
                  </a:lnTo>
                  <a:close/>
                </a:path>
                <a:path w="1398270" h="1173479">
                  <a:moveTo>
                    <a:pt x="1099324" y="475742"/>
                  </a:moveTo>
                  <a:lnTo>
                    <a:pt x="1097470" y="475742"/>
                  </a:lnTo>
                  <a:lnTo>
                    <a:pt x="1097470" y="477596"/>
                  </a:lnTo>
                  <a:lnTo>
                    <a:pt x="1099324" y="477596"/>
                  </a:lnTo>
                  <a:lnTo>
                    <a:pt x="1099324" y="475742"/>
                  </a:lnTo>
                  <a:close/>
                </a:path>
                <a:path w="1398270" h="1173479">
                  <a:moveTo>
                    <a:pt x="1103020" y="472084"/>
                  </a:moveTo>
                  <a:lnTo>
                    <a:pt x="1099324" y="472084"/>
                  </a:lnTo>
                  <a:lnTo>
                    <a:pt x="1099324" y="477596"/>
                  </a:lnTo>
                  <a:lnTo>
                    <a:pt x="1103020" y="477596"/>
                  </a:lnTo>
                  <a:lnTo>
                    <a:pt x="1103020" y="472084"/>
                  </a:lnTo>
                  <a:close/>
                </a:path>
                <a:path w="1398270" h="1173479">
                  <a:moveTo>
                    <a:pt x="1082713" y="477242"/>
                  </a:moveTo>
                  <a:lnTo>
                    <a:pt x="1082340" y="477428"/>
                  </a:lnTo>
                  <a:lnTo>
                    <a:pt x="1082713" y="477243"/>
                  </a:lnTo>
                  <a:close/>
                </a:path>
                <a:path w="1398270" h="1173479">
                  <a:moveTo>
                    <a:pt x="1086370" y="472084"/>
                  </a:moveTo>
                  <a:lnTo>
                    <a:pt x="1082713" y="472084"/>
                  </a:lnTo>
                  <a:lnTo>
                    <a:pt x="1082713" y="477242"/>
                  </a:lnTo>
                  <a:lnTo>
                    <a:pt x="1085456" y="475885"/>
                  </a:lnTo>
                  <a:lnTo>
                    <a:pt x="1085456" y="474840"/>
                  </a:lnTo>
                  <a:lnTo>
                    <a:pt x="1086370" y="474840"/>
                  </a:lnTo>
                  <a:lnTo>
                    <a:pt x="1086370" y="472084"/>
                  </a:lnTo>
                  <a:close/>
                </a:path>
                <a:path w="1398270" h="1173479">
                  <a:moveTo>
                    <a:pt x="1086370" y="474840"/>
                  </a:moveTo>
                  <a:lnTo>
                    <a:pt x="1085456" y="474840"/>
                  </a:lnTo>
                  <a:lnTo>
                    <a:pt x="1085456" y="475885"/>
                  </a:lnTo>
                  <a:lnTo>
                    <a:pt x="1086370" y="475433"/>
                  </a:lnTo>
                  <a:lnTo>
                    <a:pt x="1086370" y="474840"/>
                  </a:lnTo>
                  <a:close/>
                </a:path>
                <a:path w="1398270" h="1173479">
                  <a:moveTo>
                    <a:pt x="1087335" y="472084"/>
                  </a:moveTo>
                  <a:lnTo>
                    <a:pt x="1086370" y="472084"/>
                  </a:lnTo>
                  <a:lnTo>
                    <a:pt x="1086370" y="475433"/>
                  </a:lnTo>
                  <a:lnTo>
                    <a:pt x="1087335" y="474955"/>
                  </a:lnTo>
                  <a:lnTo>
                    <a:pt x="1087335" y="472084"/>
                  </a:lnTo>
                  <a:close/>
                </a:path>
                <a:path w="1398270" h="1173479">
                  <a:moveTo>
                    <a:pt x="1092847" y="471157"/>
                  </a:moveTo>
                  <a:lnTo>
                    <a:pt x="1087335" y="471157"/>
                  </a:lnTo>
                  <a:lnTo>
                    <a:pt x="1087335" y="474955"/>
                  </a:lnTo>
                  <a:lnTo>
                    <a:pt x="1088466" y="474395"/>
                  </a:lnTo>
                  <a:lnTo>
                    <a:pt x="1090066" y="474395"/>
                  </a:lnTo>
                  <a:lnTo>
                    <a:pt x="1090066" y="472084"/>
                  </a:lnTo>
                  <a:lnTo>
                    <a:pt x="1092847" y="472084"/>
                  </a:lnTo>
                  <a:lnTo>
                    <a:pt x="1092847" y="471157"/>
                  </a:lnTo>
                  <a:close/>
                </a:path>
                <a:path w="1398270" h="1173479">
                  <a:moveTo>
                    <a:pt x="1093774" y="472084"/>
                  </a:moveTo>
                  <a:lnTo>
                    <a:pt x="1092847" y="472084"/>
                  </a:lnTo>
                  <a:lnTo>
                    <a:pt x="1092847" y="474840"/>
                  </a:lnTo>
                  <a:lnTo>
                    <a:pt x="1093774" y="474840"/>
                  </a:lnTo>
                  <a:lnTo>
                    <a:pt x="1093774" y="472084"/>
                  </a:lnTo>
                  <a:close/>
                </a:path>
                <a:path w="1398270" h="1173479">
                  <a:moveTo>
                    <a:pt x="1060488" y="481228"/>
                  </a:moveTo>
                  <a:lnTo>
                    <a:pt x="1049426" y="481228"/>
                  </a:lnTo>
                  <a:lnTo>
                    <a:pt x="1049426" y="486752"/>
                  </a:lnTo>
                  <a:lnTo>
                    <a:pt x="1060488" y="486752"/>
                  </a:lnTo>
                  <a:lnTo>
                    <a:pt x="1060488" y="481228"/>
                  </a:lnTo>
                  <a:close/>
                </a:path>
                <a:path w="1398270" h="1173479">
                  <a:moveTo>
                    <a:pt x="1344345" y="441883"/>
                  </a:moveTo>
                  <a:lnTo>
                    <a:pt x="1338833" y="441883"/>
                  </a:lnTo>
                  <a:lnTo>
                    <a:pt x="1338833" y="445566"/>
                  </a:lnTo>
                  <a:lnTo>
                    <a:pt x="1344345" y="445566"/>
                  </a:lnTo>
                  <a:lnTo>
                    <a:pt x="1344345" y="441883"/>
                  </a:lnTo>
                  <a:close/>
                </a:path>
                <a:path w="1398270" h="1173479">
                  <a:moveTo>
                    <a:pt x="293065" y="523316"/>
                  </a:moveTo>
                  <a:lnTo>
                    <a:pt x="282003" y="523316"/>
                  </a:lnTo>
                  <a:lnTo>
                    <a:pt x="282003" y="528828"/>
                  </a:lnTo>
                  <a:lnTo>
                    <a:pt x="293065" y="528828"/>
                  </a:lnTo>
                  <a:lnTo>
                    <a:pt x="293065" y="523316"/>
                  </a:lnTo>
                  <a:close/>
                </a:path>
                <a:path w="1398270" h="1173479">
                  <a:moveTo>
                    <a:pt x="303527" y="517829"/>
                  </a:moveTo>
                  <a:lnTo>
                    <a:pt x="293103" y="517829"/>
                  </a:lnTo>
                  <a:lnTo>
                    <a:pt x="293103" y="526999"/>
                  </a:lnTo>
                  <a:lnTo>
                    <a:pt x="304152" y="526999"/>
                  </a:lnTo>
                  <a:lnTo>
                    <a:pt x="304152" y="526072"/>
                  </a:lnTo>
                  <a:lnTo>
                    <a:pt x="294017" y="526072"/>
                  </a:lnTo>
                  <a:lnTo>
                    <a:pt x="294017" y="520560"/>
                  </a:lnTo>
                  <a:lnTo>
                    <a:pt x="300265" y="520560"/>
                  </a:lnTo>
                  <a:lnTo>
                    <a:pt x="299885" y="519633"/>
                  </a:lnTo>
                  <a:lnTo>
                    <a:pt x="303527" y="517829"/>
                  </a:lnTo>
                  <a:close/>
                </a:path>
                <a:path w="1398270" h="1173479">
                  <a:moveTo>
                    <a:pt x="322643" y="521487"/>
                  </a:moveTo>
                  <a:lnTo>
                    <a:pt x="311594" y="521487"/>
                  </a:lnTo>
                  <a:lnTo>
                    <a:pt x="311594" y="526999"/>
                  </a:lnTo>
                  <a:lnTo>
                    <a:pt x="322643" y="526999"/>
                  </a:lnTo>
                  <a:lnTo>
                    <a:pt x="322643" y="521487"/>
                  </a:lnTo>
                  <a:close/>
                </a:path>
                <a:path w="1398270" h="1173479">
                  <a:moveTo>
                    <a:pt x="299542" y="520560"/>
                  </a:moveTo>
                  <a:lnTo>
                    <a:pt x="294017" y="520560"/>
                  </a:lnTo>
                  <a:lnTo>
                    <a:pt x="294017" y="526072"/>
                  </a:lnTo>
                  <a:lnTo>
                    <a:pt x="304152" y="526072"/>
                  </a:lnTo>
                  <a:lnTo>
                    <a:pt x="304152" y="524281"/>
                  </a:lnTo>
                  <a:lnTo>
                    <a:pt x="301790" y="524281"/>
                  </a:lnTo>
                  <a:lnTo>
                    <a:pt x="299542" y="524243"/>
                  </a:lnTo>
                  <a:lnTo>
                    <a:pt x="299542" y="520560"/>
                  </a:lnTo>
                  <a:close/>
                </a:path>
                <a:path w="1398270" h="1173479">
                  <a:moveTo>
                    <a:pt x="311594" y="524243"/>
                  </a:moveTo>
                  <a:lnTo>
                    <a:pt x="304152" y="524243"/>
                  </a:lnTo>
                  <a:lnTo>
                    <a:pt x="304152" y="526072"/>
                  </a:lnTo>
                  <a:lnTo>
                    <a:pt x="311594" y="526072"/>
                  </a:lnTo>
                  <a:lnTo>
                    <a:pt x="311594" y="524243"/>
                  </a:lnTo>
                  <a:close/>
                </a:path>
                <a:path w="1398270" h="1173479">
                  <a:moveTo>
                    <a:pt x="311569" y="514159"/>
                  </a:moveTo>
                  <a:lnTo>
                    <a:pt x="310349" y="514451"/>
                  </a:lnTo>
                  <a:lnTo>
                    <a:pt x="299885" y="519633"/>
                  </a:lnTo>
                  <a:lnTo>
                    <a:pt x="301790" y="524281"/>
                  </a:lnTo>
                  <a:lnTo>
                    <a:pt x="304152" y="523501"/>
                  </a:lnTo>
                  <a:lnTo>
                    <a:pt x="304152" y="518143"/>
                  </a:lnTo>
                  <a:lnTo>
                    <a:pt x="303314" y="517969"/>
                  </a:lnTo>
                  <a:lnTo>
                    <a:pt x="304152" y="517969"/>
                  </a:lnTo>
                  <a:lnTo>
                    <a:pt x="304152" y="517829"/>
                  </a:lnTo>
                  <a:lnTo>
                    <a:pt x="314685" y="517829"/>
                  </a:lnTo>
                  <a:lnTo>
                    <a:pt x="311569" y="514159"/>
                  </a:lnTo>
                  <a:close/>
                </a:path>
                <a:path w="1398270" h="1173479">
                  <a:moveTo>
                    <a:pt x="304152" y="523501"/>
                  </a:moveTo>
                  <a:lnTo>
                    <a:pt x="301790" y="524281"/>
                  </a:lnTo>
                  <a:lnTo>
                    <a:pt x="304152" y="524281"/>
                  </a:lnTo>
                  <a:lnTo>
                    <a:pt x="304152" y="523501"/>
                  </a:lnTo>
                  <a:close/>
                </a:path>
                <a:path w="1398270" h="1173479">
                  <a:moveTo>
                    <a:pt x="300265" y="520560"/>
                  </a:moveTo>
                  <a:lnTo>
                    <a:pt x="299542" y="520560"/>
                  </a:lnTo>
                  <a:lnTo>
                    <a:pt x="299542" y="524243"/>
                  </a:lnTo>
                  <a:lnTo>
                    <a:pt x="301774" y="524243"/>
                  </a:lnTo>
                  <a:lnTo>
                    <a:pt x="300265" y="520560"/>
                  </a:lnTo>
                  <a:close/>
                </a:path>
                <a:path w="1398270" h="1173479">
                  <a:moveTo>
                    <a:pt x="304152" y="518143"/>
                  </a:moveTo>
                  <a:lnTo>
                    <a:pt x="304152" y="523501"/>
                  </a:lnTo>
                  <a:lnTo>
                    <a:pt x="315717" y="519684"/>
                  </a:lnTo>
                  <a:lnTo>
                    <a:pt x="311569" y="519684"/>
                  </a:lnTo>
                  <a:lnTo>
                    <a:pt x="304152" y="518143"/>
                  </a:lnTo>
                  <a:close/>
                </a:path>
                <a:path w="1398270" h="1173479">
                  <a:moveTo>
                    <a:pt x="304152" y="518089"/>
                  </a:moveTo>
                  <a:lnTo>
                    <a:pt x="311569" y="519684"/>
                  </a:lnTo>
                  <a:lnTo>
                    <a:pt x="315264" y="519684"/>
                  </a:lnTo>
                  <a:lnTo>
                    <a:pt x="304152" y="518089"/>
                  </a:lnTo>
                  <a:close/>
                </a:path>
                <a:path w="1398270" h="1173479">
                  <a:moveTo>
                    <a:pt x="314685" y="517829"/>
                  </a:moveTo>
                  <a:lnTo>
                    <a:pt x="304152" y="517829"/>
                  </a:lnTo>
                  <a:lnTo>
                    <a:pt x="304152" y="518089"/>
                  </a:lnTo>
                  <a:lnTo>
                    <a:pt x="315264" y="519684"/>
                  </a:lnTo>
                  <a:lnTo>
                    <a:pt x="315717" y="519684"/>
                  </a:lnTo>
                  <a:lnTo>
                    <a:pt x="316141" y="519544"/>
                  </a:lnTo>
                  <a:lnTo>
                    <a:pt x="314685" y="517829"/>
                  </a:lnTo>
                  <a:close/>
                </a:path>
                <a:path w="1398270" h="1173479">
                  <a:moveTo>
                    <a:pt x="303314" y="517969"/>
                  </a:moveTo>
                  <a:lnTo>
                    <a:pt x="304152" y="518143"/>
                  </a:lnTo>
                  <a:lnTo>
                    <a:pt x="303314" y="517969"/>
                  </a:lnTo>
                  <a:close/>
                </a:path>
                <a:path w="1398270" h="1173479">
                  <a:moveTo>
                    <a:pt x="304152" y="517969"/>
                  </a:moveTo>
                  <a:lnTo>
                    <a:pt x="303314" y="517969"/>
                  </a:lnTo>
                  <a:lnTo>
                    <a:pt x="304152" y="518089"/>
                  </a:lnTo>
                  <a:close/>
                </a:path>
                <a:path w="1398270" h="1173479">
                  <a:moveTo>
                    <a:pt x="292138" y="513270"/>
                  </a:moveTo>
                  <a:lnTo>
                    <a:pt x="286626" y="513270"/>
                  </a:lnTo>
                  <a:lnTo>
                    <a:pt x="286626" y="516940"/>
                  </a:lnTo>
                  <a:lnTo>
                    <a:pt x="292138" y="516940"/>
                  </a:lnTo>
                  <a:lnTo>
                    <a:pt x="292138" y="513270"/>
                  </a:lnTo>
                  <a:close/>
                </a:path>
                <a:path w="1398270" h="1173479">
                  <a:moveTo>
                    <a:pt x="323222" y="513270"/>
                  </a:moveTo>
                  <a:lnTo>
                    <a:pt x="318398" y="513270"/>
                  </a:lnTo>
                  <a:lnTo>
                    <a:pt x="318288" y="514159"/>
                  </a:lnTo>
                  <a:lnTo>
                    <a:pt x="318893" y="515878"/>
                  </a:lnTo>
                  <a:lnTo>
                    <a:pt x="320751" y="515366"/>
                  </a:lnTo>
                  <a:lnTo>
                    <a:pt x="323222" y="513270"/>
                  </a:lnTo>
                  <a:close/>
                </a:path>
                <a:path w="1398270" h="1173479">
                  <a:moveTo>
                    <a:pt x="293178" y="509600"/>
                  </a:moveTo>
                  <a:lnTo>
                    <a:pt x="292138" y="509600"/>
                  </a:lnTo>
                  <a:lnTo>
                    <a:pt x="292138" y="513270"/>
                  </a:lnTo>
                  <a:lnTo>
                    <a:pt x="318398" y="513270"/>
                  </a:lnTo>
                  <a:lnTo>
                    <a:pt x="318744" y="512368"/>
                  </a:lnTo>
                  <a:lnTo>
                    <a:pt x="294309" y="512368"/>
                  </a:lnTo>
                  <a:lnTo>
                    <a:pt x="293178" y="509600"/>
                  </a:lnTo>
                  <a:close/>
                </a:path>
                <a:path w="1398270" h="1173479">
                  <a:moveTo>
                    <a:pt x="319804" y="509600"/>
                  </a:moveTo>
                  <a:lnTo>
                    <a:pt x="316595" y="509600"/>
                  </a:lnTo>
                  <a:lnTo>
                    <a:pt x="307873" y="512368"/>
                  </a:lnTo>
                  <a:lnTo>
                    <a:pt x="318744" y="512368"/>
                  </a:lnTo>
                  <a:lnTo>
                    <a:pt x="319206" y="511162"/>
                  </a:lnTo>
                  <a:lnTo>
                    <a:pt x="317182" y="511162"/>
                  </a:lnTo>
                  <a:lnTo>
                    <a:pt x="319734" y="509783"/>
                  </a:lnTo>
                  <a:lnTo>
                    <a:pt x="319804" y="509600"/>
                  </a:lnTo>
                  <a:close/>
                </a:path>
                <a:path w="1398270" h="1173479">
                  <a:moveTo>
                    <a:pt x="319734" y="509783"/>
                  </a:moveTo>
                  <a:lnTo>
                    <a:pt x="317182" y="511162"/>
                  </a:lnTo>
                  <a:lnTo>
                    <a:pt x="319589" y="510162"/>
                  </a:lnTo>
                  <a:lnTo>
                    <a:pt x="319734" y="509783"/>
                  </a:lnTo>
                  <a:close/>
                </a:path>
                <a:path w="1398270" h="1173479">
                  <a:moveTo>
                    <a:pt x="319589" y="510162"/>
                  </a:moveTo>
                  <a:lnTo>
                    <a:pt x="317182" y="511162"/>
                  </a:lnTo>
                  <a:lnTo>
                    <a:pt x="319206" y="511162"/>
                  </a:lnTo>
                  <a:lnTo>
                    <a:pt x="319589" y="510162"/>
                  </a:lnTo>
                  <a:close/>
                </a:path>
                <a:path w="1398270" h="1173479">
                  <a:moveTo>
                    <a:pt x="320941" y="509600"/>
                  </a:moveTo>
                  <a:lnTo>
                    <a:pt x="320074" y="509600"/>
                  </a:lnTo>
                  <a:lnTo>
                    <a:pt x="319734" y="509783"/>
                  </a:lnTo>
                  <a:lnTo>
                    <a:pt x="319589" y="510162"/>
                  </a:lnTo>
                  <a:lnTo>
                    <a:pt x="320941" y="509600"/>
                  </a:lnTo>
                  <a:close/>
                </a:path>
                <a:path w="1398270" h="1173479">
                  <a:moveTo>
                    <a:pt x="304177" y="499529"/>
                  </a:moveTo>
                  <a:lnTo>
                    <a:pt x="302234" y="500329"/>
                  </a:lnTo>
                  <a:lnTo>
                    <a:pt x="293090" y="509384"/>
                  </a:lnTo>
                  <a:lnTo>
                    <a:pt x="293178" y="509600"/>
                  </a:lnTo>
                  <a:lnTo>
                    <a:pt x="316595" y="509600"/>
                  </a:lnTo>
                  <a:lnTo>
                    <a:pt x="319396" y="508711"/>
                  </a:lnTo>
                  <a:lnTo>
                    <a:pt x="311594" y="508711"/>
                  </a:lnTo>
                  <a:lnTo>
                    <a:pt x="311594" y="506844"/>
                  </a:lnTo>
                  <a:lnTo>
                    <a:pt x="296773" y="506844"/>
                  </a:lnTo>
                  <a:lnTo>
                    <a:pt x="304177" y="505040"/>
                  </a:lnTo>
                  <a:lnTo>
                    <a:pt x="311594" y="505040"/>
                  </a:lnTo>
                  <a:lnTo>
                    <a:pt x="311594" y="503186"/>
                  </a:lnTo>
                  <a:lnTo>
                    <a:pt x="313123" y="503186"/>
                  </a:lnTo>
                  <a:lnTo>
                    <a:pt x="308736" y="499668"/>
                  </a:lnTo>
                  <a:lnTo>
                    <a:pt x="304177" y="499529"/>
                  </a:lnTo>
                  <a:close/>
                </a:path>
                <a:path w="1398270" h="1173479">
                  <a:moveTo>
                    <a:pt x="322643" y="505316"/>
                  </a:moveTo>
                  <a:lnTo>
                    <a:pt x="320088" y="508859"/>
                  </a:lnTo>
                  <a:lnTo>
                    <a:pt x="319804" y="509600"/>
                  </a:lnTo>
                  <a:lnTo>
                    <a:pt x="320074" y="509600"/>
                  </a:lnTo>
                  <a:lnTo>
                    <a:pt x="322643" y="508212"/>
                  </a:lnTo>
                  <a:lnTo>
                    <a:pt x="322643" y="505316"/>
                  </a:lnTo>
                  <a:close/>
                </a:path>
                <a:path w="1398270" h="1173479">
                  <a:moveTo>
                    <a:pt x="332928" y="505040"/>
                  </a:moveTo>
                  <a:lnTo>
                    <a:pt x="331914" y="505040"/>
                  </a:lnTo>
                  <a:lnTo>
                    <a:pt x="320941" y="509600"/>
                  </a:lnTo>
                  <a:lnTo>
                    <a:pt x="327551" y="509600"/>
                  </a:lnTo>
                  <a:lnTo>
                    <a:pt x="332928" y="505040"/>
                  </a:lnTo>
                  <a:close/>
                </a:path>
                <a:path w="1398270" h="1173479">
                  <a:moveTo>
                    <a:pt x="277356" y="507239"/>
                  </a:moveTo>
                  <a:lnTo>
                    <a:pt x="285686" y="508711"/>
                  </a:lnTo>
                  <a:lnTo>
                    <a:pt x="289382" y="508711"/>
                  </a:lnTo>
                  <a:lnTo>
                    <a:pt x="280850" y="507611"/>
                  </a:lnTo>
                  <a:lnTo>
                    <a:pt x="277356" y="507239"/>
                  </a:lnTo>
                  <a:close/>
                </a:path>
                <a:path w="1398270" h="1173479">
                  <a:moveTo>
                    <a:pt x="313123" y="503186"/>
                  </a:moveTo>
                  <a:lnTo>
                    <a:pt x="311594" y="503186"/>
                  </a:lnTo>
                  <a:lnTo>
                    <a:pt x="311594" y="508711"/>
                  </a:lnTo>
                  <a:lnTo>
                    <a:pt x="319396" y="508711"/>
                  </a:lnTo>
                  <a:lnTo>
                    <a:pt x="319836" y="508571"/>
                  </a:lnTo>
                  <a:lnTo>
                    <a:pt x="313123" y="503186"/>
                  </a:lnTo>
                  <a:close/>
                </a:path>
                <a:path w="1398270" h="1173479">
                  <a:moveTo>
                    <a:pt x="328218" y="499529"/>
                  </a:moveTo>
                  <a:lnTo>
                    <a:pt x="323608" y="499529"/>
                  </a:lnTo>
                  <a:lnTo>
                    <a:pt x="323608" y="502284"/>
                  </a:lnTo>
                  <a:lnTo>
                    <a:pt x="311998" y="502284"/>
                  </a:lnTo>
                  <a:lnTo>
                    <a:pt x="319836" y="508571"/>
                  </a:lnTo>
                  <a:lnTo>
                    <a:pt x="319396" y="508711"/>
                  </a:lnTo>
                  <a:lnTo>
                    <a:pt x="320195" y="508711"/>
                  </a:lnTo>
                  <a:lnTo>
                    <a:pt x="322643" y="505316"/>
                  </a:lnTo>
                  <a:lnTo>
                    <a:pt x="322643" y="503186"/>
                  </a:lnTo>
                  <a:lnTo>
                    <a:pt x="324178" y="503186"/>
                  </a:lnTo>
                  <a:lnTo>
                    <a:pt x="326110" y="500506"/>
                  </a:lnTo>
                  <a:lnTo>
                    <a:pt x="328218" y="499529"/>
                  </a:lnTo>
                  <a:close/>
                </a:path>
                <a:path w="1398270" h="1173479">
                  <a:moveTo>
                    <a:pt x="322643" y="508212"/>
                  </a:moveTo>
                  <a:lnTo>
                    <a:pt x="321720" y="508711"/>
                  </a:lnTo>
                  <a:lnTo>
                    <a:pt x="322643" y="508711"/>
                  </a:lnTo>
                  <a:lnTo>
                    <a:pt x="322643" y="508212"/>
                  </a:lnTo>
                  <a:close/>
                </a:path>
                <a:path w="1398270" h="1173479">
                  <a:moveTo>
                    <a:pt x="288404" y="506945"/>
                  </a:moveTo>
                  <a:lnTo>
                    <a:pt x="275691" y="506945"/>
                  </a:lnTo>
                  <a:lnTo>
                    <a:pt x="280850" y="507611"/>
                  </a:lnTo>
                  <a:lnTo>
                    <a:pt x="290131" y="508596"/>
                  </a:lnTo>
                  <a:lnTo>
                    <a:pt x="288404" y="506945"/>
                  </a:lnTo>
                  <a:close/>
                </a:path>
                <a:path w="1398270" h="1173479">
                  <a:moveTo>
                    <a:pt x="328218" y="499529"/>
                  </a:moveTo>
                  <a:lnTo>
                    <a:pt x="326110" y="500506"/>
                  </a:lnTo>
                  <a:lnTo>
                    <a:pt x="322693" y="505246"/>
                  </a:lnTo>
                  <a:lnTo>
                    <a:pt x="322643" y="508212"/>
                  </a:lnTo>
                  <a:lnTo>
                    <a:pt x="328516" y="505040"/>
                  </a:lnTo>
                  <a:lnTo>
                    <a:pt x="328218" y="505040"/>
                  </a:lnTo>
                  <a:lnTo>
                    <a:pt x="328218" y="499529"/>
                  </a:lnTo>
                  <a:close/>
                </a:path>
                <a:path w="1398270" h="1173479">
                  <a:moveTo>
                    <a:pt x="275691" y="506945"/>
                  </a:moveTo>
                  <a:lnTo>
                    <a:pt x="277356" y="507239"/>
                  </a:lnTo>
                  <a:lnTo>
                    <a:pt x="280850" y="507611"/>
                  </a:lnTo>
                  <a:lnTo>
                    <a:pt x="275691" y="506945"/>
                  </a:lnTo>
                  <a:close/>
                </a:path>
                <a:path w="1398270" h="1173479">
                  <a:moveTo>
                    <a:pt x="282565" y="504210"/>
                  </a:moveTo>
                  <a:lnTo>
                    <a:pt x="275424" y="507034"/>
                  </a:lnTo>
                  <a:lnTo>
                    <a:pt x="277356" y="507239"/>
                  </a:lnTo>
                  <a:lnTo>
                    <a:pt x="275691" y="506945"/>
                  </a:lnTo>
                  <a:lnTo>
                    <a:pt x="288404" y="506945"/>
                  </a:lnTo>
                  <a:lnTo>
                    <a:pt x="287394" y="505980"/>
                  </a:lnTo>
                  <a:lnTo>
                    <a:pt x="283286" y="505980"/>
                  </a:lnTo>
                  <a:lnTo>
                    <a:pt x="282565" y="504210"/>
                  </a:lnTo>
                  <a:close/>
                </a:path>
                <a:path w="1398270" h="1173479">
                  <a:moveTo>
                    <a:pt x="311594" y="505040"/>
                  </a:moveTo>
                  <a:lnTo>
                    <a:pt x="307873" y="505040"/>
                  </a:lnTo>
                  <a:lnTo>
                    <a:pt x="296773" y="506844"/>
                  </a:lnTo>
                  <a:lnTo>
                    <a:pt x="311594" y="506844"/>
                  </a:lnTo>
                  <a:lnTo>
                    <a:pt x="311594" y="505040"/>
                  </a:lnTo>
                  <a:close/>
                </a:path>
                <a:path w="1398270" h="1173479">
                  <a:moveTo>
                    <a:pt x="284670" y="503377"/>
                  </a:moveTo>
                  <a:lnTo>
                    <a:pt x="282565" y="504210"/>
                  </a:lnTo>
                  <a:lnTo>
                    <a:pt x="283286" y="505980"/>
                  </a:lnTo>
                  <a:lnTo>
                    <a:pt x="286151" y="505035"/>
                  </a:lnTo>
                  <a:lnTo>
                    <a:pt x="286240" y="504878"/>
                  </a:lnTo>
                  <a:lnTo>
                    <a:pt x="284670" y="503377"/>
                  </a:lnTo>
                  <a:close/>
                </a:path>
                <a:path w="1398270" h="1173479">
                  <a:moveTo>
                    <a:pt x="286339" y="504972"/>
                  </a:moveTo>
                  <a:lnTo>
                    <a:pt x="283286" y="505980"/>
                  </a:lnTo>
                  <a:lnTo>
                    <a:pt x="287394" y="505980"/>
                  </a:lnTo>
                  <a:lnTo>
                    <a:pt x="286626" y="505942"/>
                  </a:lnTo>
                  <a:lnTo>
                    <a:pt x="286626" y="505246"/>
                  </a:lnTo>
                  <a:lnTo>
                    <a:pt x="286339" y="504972"/>
                  </a:lnTo>
                  <a:close/>
                </a:path>
                <a:path w="1398270" h="1173479">
                  <a:moveTo>
                    <a:pt x="286626" y="505246"/>
                  </a:moveTo>
                  <a:lnTo>
                    <a:pt x="286626" y="505942"/>
                  </a:lnTo>
                  <a:lnTo>
                    <a:pt x="287354" y="505942"/>
                  </a:lnTo>
                  <a:lnTo>
                    <a:pt x="286626" y="505246"/>
                  </a:lnTo>
                  <a:close/>
                </a:path>
                <a:path w="1398270" h="1173479">
                  <a:moveTo>
                    <a:pt x="300259" y="502284"/>
                  </a:moveTo>
                  <a:lnTo>
                    <a:pt x="294482" y="502284"/>
                  </a:lnTo>
                  <a:lnTo>
                    <a:pt x="286626" y="504878"/>
                  </a:lnTo>
                  <a:lnTo>
                    <a:pt x="286698" y="505316"/>
                  </a:lnTo>
                  <a:lnTo>
                    <a:pt x="287354" y="505942"/>
                  </a:lnTo>
                  <a:lnTo>
                    <a:pt x="296566" y="505942"/>
                  </a:lnTo>
                  <a:lnTo>
                    <a:pt x="300259" y="502284"/>
                  </a:lnTo>
                  <a:close/>
                </a:path>
                <a:path w="1398270" h="1173479">
                  <a:moveTo>
                    <a:pt x="307873" y="505040"/>
                  </a:moveTo>
                  <a:lnTo>
                    <a:pt x="304177" y="505040"/>
                  </a:lnTo>
                  <a:lnTo>
                    <a:pt x="300475" y="505942"/>
                  </a:lnTo>
                  <a:lnTo>
                    <a:pt x="302323" y="505942"/>
                  </a:lnTo>
                  <a:lnTo>
                    <a:pt x="307873" y="505040"/>
                  </a:lnTo>
                  <a:close/>
                </a:path>
                <a:path w="1398270" h="1173479">
                  <a:moveTo>
                    <a:pt x="333320" y="504063"/>
                  </a:moveTo>
                  <a:lnTo>
                    <a:pt x="330326" y="504063"/>
                  </a:lnTo>
                  <a:lnTo>
                    <a:pt x="326846" y="505942"/>
                  </a:lnTo>
                  <a:lnTo>
                    <a:pt x="329744" y="505942"/>
                  </a:lnTo>
                  <a:lnTo>
                    <a:pt x="331914" y="505040"/>
                  </a:lnTo>
                  <a:lnTo>
                    <a:pt x="332928" y="505040"/>
                  </a:lnTo>
                  <a:lnTo>
                    <a:pt x="333692" y="504393"/>
                  </a:lnTo>
                  <a:lnTo>
                    <a:pt x="333320" y="504063"/>
                  </a:lnTo>
                  <a:close/>
                </a:path>
                <a:path w="1398270" h="1173479">
                  <a:moveTo>
                    <a:pt x="324178" y="503186"/>
                  </a:moveTo>
                  <a:lnTo>
                    <a:pt x="322643" y="503186"/>
                  </a:lnTo>
                  <a:lnTo>
                    <a:pt x="322643" y="505316"/>
                  </a:lnTo>
                  <a:lnTo>
                    <a:pt x="324178" y="503186"/>
                  </a:lnTo>
                  <a:close/>
                </a:path>
                <a:path w="1398270" h="1173479">
                  <a:moveTo>
                    <a:pt x="328231" y="505035"/>
                  </a:moveTo>
                  <a:close/>
                </a:path>
                <a:path w="1398270" h="1173479">
                  <a:moveTo>
                    <a:pt x="330326" y="504063"/>
                  </a:moveTo>
                  <a:lnTo>
                    <a:pt x="328231" y="505035"/>
                  </a:lnTo>
                  <a:lnTo>
                    <a:pt x="328516" y="505040"/>
                  </a:lnTo>
                  <a:lnTo>
                    <a:pt x="330326" y="504063"/>
                  </a:lnTo>
                  <a:close/>
                </a:path>
                <a:path w="1398270" h="1173479">
                  <a:moveTo>
                    <a:pt x="339293" y="499529"/>
                  </a:moveTo>
                  <a:lnTo>
                    <a:pt x="328231" y="499529"/>
                  </a:lnTo>
                  <a:lnTo>
                    <a:pt x="333692" y="504393"/>
                  </a:lnTo>
                  <a:lnTo>
                    <a:pt x="332928" y="505040"/>
                  </a:lnTo>
                  <a:lnTo>
                    <a:pt x="339293" y="505040"/>
                  </a:lnTo>
                  <a:lnTo>
                    <a:pt x="339293" y="499529"/>
                  </a:lnTo>
                  <a:close/>
                </a:path>
                <a:path w="1398270" h="1173479">
                  <a:moveTo>
                    <a:pt x="328231" y="499540"/>
                  </a:moveTo>
                  <a:lnTo>
                    <a:pt x="328231" y="505035"/>
                  </a:lnTo>
                  <a:lnTo>
                    <a:pt x="330326" y="504063"/>
                  </a:lnTo>
                  <a:lnTo>
                    <a:pt x="333320" y="504063"/>
                  </a:lnTo>
                  <a:lnTo>
                    <a:pt x="328231" y="499540"/>
                  </a:lnTo>
                  <a:close/>
                </a:path>
                <a:path w="1398270" h="1173479">
                  <a:moveTo>
                    <a:pt x="286626" y="503377"/>
                  </a:moveTo>
                  <a:lnTo>
                    <a:pt x="284670" y="503377"/>
                  </a:lnTo>
                  <a:lnTo>
                    <a:pt x="286339" y="504972"/>
                  </a:lnTo>
                  <a:lnTo>
                    <a:pt x="286626" y="504878"/>
                  </a:lnTo>
                  <a:lnTo>
                    <a:pt x="286626" y="503377"/>
                  </a:lnTo>
                  <a:close/>
                </a:path>
                <a:path w="1398270" h="1173479">
                  <a:moveTo>
                    <a:pt x="286626" y="500043"/>
                  </a:moveTo>
                  <a:lnTo>
                    <a:pt x="286626" y="504878"/>
                  </a:lnTo>
                  <a:lnTo>
                    <a:pt x="294482" y="502284"/>
                  </a:lnTo>
                  <a:lnTo>
                    <a:pt x="292138" y="502284"/>
                  </a:lnTo>
                  <a:lnTo>
                    <a:pt x="292138" y="501188"/>
                  </a:lnTo>
                  <a:lnTo>
                    <a:pt x="286626" y="500043"/>
                  </a:lnTo>
                  <a:close/>
                </a:path>
                <a:path w="1398270" h="1173479">
                  <a:moveTo>
                    <a:pt x="286626" y="498741"/>
                  </a:moveTo>
                  <a:lnTo>
                    <a:pt x="281393" y="501332"/>
                  </a:lnTo>
                  <a:lnTo>
                    <a:pt x="282565" y="504210"/>
                  </a:lnTo>
                  <a:lnTo>
                    <a:pt x="284670" y="503377"/>
                  </a:lnTo>
                  <a:lnTo>
                    <a:pt x="286626" y="503377"/>
                  </a:lnTo>
                  <a:lnTo>
                    <a:pt x="286626" y="500043"/>
                  </a:lnTo>
                  <a:lnTo>
                    <a:pt x="284822" y="499668"/>
                  </a:lnTo>
                  <a:lnTo>
                    <a:pt x="286626" y="499668"/>
                  </a:lnTo>
                  <a:lnTo>
                    <a:pt x="286626" y="498741"/>
                  </a:lnTo>
                  <a:close/>
                </a:path>
                <a:path w="1398270" h="1173479">
                  <a:moveTo>
                    <a:pt x="292138" y="501188"/>
                  </a:moveTo>
                  <a:lnTo>
                    <a:pt x="292138" y="502284"/>
                  </a:lnTo>
                  <a:lnTo>
                    <a:pt x="294482" y="502284"/>
                  </a:lnTo>
                  <a:lnTo>
                    <a:pt x="297213" y="501383"/>
                  </a:lnTo>
                  <a:lnTo>
                    <a:pt x="293077" y="501383"/>
                  </a:lnTo>
                  <a:lnTo>
                    <a:pt x="292138" y="501188"/>
                  </a:lnTo>
                  <a:close/>
                </a:path>
                <a:path w="1398270" h="1173479">
                  <a:moveTo>
                    <a:pt x="323608" y="494944"/>
                  </a:moveTo>
                  <a:lnTo>
                    <a:pt x="319912" y="494944"/>
                  </a:lnTo>
                  <a:lnTo>
                    <a:pt x="319912" y="502284"/>
                  </a:lnTo>
                  <a:lnTo>
                    <a:pt x="323608" y="502284"/>
                  </a:lnTo>
                  <a:lnTo>
                    <a:pt x="323608" y="494944"/>
                  </a:lnTo>
                  <a:close/>
                </a:path>
                <a:path w="1398270" h="1173479">
                  <a:moveTo>
                    <a:pt x="292138" y="500718"/>
                  </a:moveTo>
                  <a:lnTo>
                    <a:pt x="292138" y="501188"/>
                  </a:lnTo>
                  <a:lnTo>
                    <a:pt x="293077" y="501383"/>
                  </a:lnTo>
                  <a:lnTo>
                    <a:pt x="296773" y="501383"/>
                  </a:lnTo>
                  <a:lnTo>
                    <a:pt x="292138" y="500718"/>
                  </a:lnTo>
                  <a:close/>
                </a:path>
                <a:path w="1398270" h="1173479">
                  <a:moveTo>
                    <a:pt x="295406" y="498614"/>
                  </a:moveTo>
                  <a:lnTo>
                    <a:pt x="292138" y="498614"/>
                  </a:lnTo>
                  <a:lnTo>
                    <a:pt x="292138" y="500718"/>
                  </a:lnTo>
                  <a:lnTo>
                    <a:pt x="296773" y="501383"/>
                  </a:lnTo>
                  <a:lnTo>
                    <a:pt x="297213" y="501383"/>
                  </a:lnTo>
                  <a:lnTo>
                    <a:pt x="297637" y="501243"/>
                  </a:lnTo>
                  <a:lnTo>
                    <a:pt x="295406" y="498614"/>
                  </a:lnTo>
                  <a:close/>
                </a:path>
                <a:path w="1398270" h="1173479">
                  <a:moveTo>
                    <a:pt x="286626" y="499927"/>
                  </a:moveTo>
                  <a:lnTo>
                    <a:pt x="292138" y="501188"/>
                  </a:lnTo>
                  <a:lnTo>
                    <a:pt x="292138" y="500718"/>
                  </a:lnTo>
                  <a:lnTo>
                    <a:pt x="286626" y="499927"/>
                  </a:lnTo>
                  <a:close/>
                </a:path>
                <a:path w="1398270" h="1173479">
                  <a:moveTo>
                    <a:pt x="293077" y="495871"/>
                  </a:moveTo>
                  <a:lnTo>
                    <a:pt x="291858" y="496150"/>
                  </a:lnTo>
                  <a:lnTo>
                    <a:pt x="286626" y="498741"/>
                  </a:lnTo>
                  <a:lnTo>
                    <a:pt x="286626" y="499927"/>
                  </a:lnTo>
                  <a:lnTo>
                    <a:pt x="292138" y="500718"/>
                  </a:lnTo>
                  <a:lnTo>
                    <a:pt x="292138" y="498614"/>
                  </a:lnTo>
                  <a:lnTo>
                    <a:pt x="295406" y="498614"/>
                  </a:lnTo>
                  <a:lnTo>
                    <a:pt x="293077" y="495871"/>
                  </a:lnTo>
                  <a:close/>
                </a:path>
                <a:path w="1398270" h="1173479">
                  <a:moveTo>
                    <a:pt x="284822" y="499668"/>
                  </a:moveTo>
                  <a:lnTo>
                    <a:pt x="286626" y="500043"/>
                  </a:lnTo>
                  <a:lnTo>
                    <a:pt x="284822" y="499668"/>
                  </a:lnTo>
                  <a:close/>
                </a:path>
                <a:path w="1398270" h="1173479">
                  <a:moveTo>
                    <a:pt x="286626" y="499668"/>
                  </a:moveTo>
                  <a:lnTo>
                    <a:pt x="284822" y="499668"/>
                  </a:lnTo>
                  <a:lnTo>
                    <a:pt x="286626" y="499927"/>
                  </a:lnTo>
                  <a:lnTo>
                    <a:pt x="286626" y="499668"/>
                  </a:lnTo>
                  <a:close/>
                </a:path>
                <a:path w="1398270" h="1173479">
                  <a:moveTo>
                    <a:pt x="286882" y="498614"/>
                  </a:moveTo>
                  <a:lnTo>
                    <a:pt x="286626" y="498614"/>
                  </a:lnTo>
                  <a:lnTo>
                    <a:pt x="286882" y="498614"/>
                  </a:lnTo>
                  <a:close/>
                </a:path>
                <a:path w="1398270" h="1173479">
                  <a:moveTo>
                    <a:pt x="325424" y="494944"/>
                  </a:moveTo>
                  <a:lnTo>
                    <a:pt x="323608" y="494944"/>
                  </a:lnTo>
                  <a:lnTo>
                    <a:pt x="323608" y="498627"/>
                  </a:lnTo>
                  <a:lnTo>
                    <a:pt x="325424" y="498627"/>
                  </a:lnTo>
                  <a:lnTo>
                    <a:pt x="325424" y="494944"/>
                  </a:lnTo>
                  <a:close/>
                </a:path>
                <a:path w="1398270" h="1173479">
                  <a:moveTo>
                    <a:pt x="326339" y="494944"/>
                  </a:moveTo>
                  <a:lnTo>
                    <a:pt x="325424" y="494944"/>
                  </a:lnTo>
                  <a:lnTo>
                    <a:pt x="325424" y="498627"/>
                  </a:lnTo>
                  <a:lnTo>
                    <a:pt x="329120" y="498627"/>
                  </a:lnTo>
                  <a:lnTo>
                    <a:pt x="329120" y="497725"/>
                  </a:lnTo>
                  <a:lnTo>
                    <a:pt x="326339" y="497725"/>
                  </a:lnTo>
                  <a:lnTo>
                    <a:pt x="326339" y="494944"/>
                  </a:lnTo>
                  <a:close/>
                </a:path>
                <a:path w="1398270" h="1173479">
                  <a:moveTo>
                    <a:pt x="326339" y="492213"/>
                  </a:moveTo>
                  <a:lnTo>
                    <a:pt x="315290" y="492213"/>
                  </a:lnTo>
                  <a:lnTo>
                    <a:pt x="315290" y="497725"/>
                  </a:lnTo>
                  <a:lnTo>
                    <a:pt x="319912" y="497725"/>
                  </a:lnTo>
                  <a:lnTo>
                    <a:pt x="319912" y="494944"/>
                  </a:lnTo>
                  <a:lnTo>
                    <a:pt x="326339" y="494944"/>
                  </a:lnTo>
                  <a:lnTo>
                    <a:pt x="326339" y="492213"/>
                  </a:lnTo>
                  <a:close/>
                </a:path>
                <a:path w="1398270" h="1173479">
                  <a:moveTo>
                    <a:pt x="329120" y="494944"/>
                  </a:moveTo>
                  <a:lnTo>
                    <a:pt x="326339" y="494944"/>
                  </a:lnTo>
                  <a:lnTo>
                    <a:pt x="326339" y="497725"/>
                  </a:lnTo>
                  <a:lnTo>
                    <a:pt x="329120" y="497725"/>
                  </a:lnTo>
                  <a:lnTo>
                    <a:pt x="329120" y="494944"/>
                  </a:lnTo>
                  <a:close/>
                </a:path>
                <a:path w="1398270" h="1173479">
                  <a:moveTo>
                    <a:pt x="269024" y="484886"/>
                  </a:moveTo>
                  <a:lnTo>
                    <a:pt x="257962" y="484886"/>
                  </a:lnTo>
                  <a:lnTo>
                    <a:pt x="257962" y="490410"/>
                  </a:lnTo>
                  <a:lnTo>
                    <a:pt x="269024" y="490410"/>
                  </a:lnTo>
                  <a:lnTo>
                    <a:pt x="269024" y="484886"/>
                  </a:lnTo>
                  <a:close/>
                </a:path>
                <a:path w="1398270" h="1173479">
                  <a:moveTo>
                    <a:pt x="84429" y="467664"/>
                  </a:moveTo>
                  <a:lnTo>
                    <a:pt x="71500" y="476199"/>
                  </a:lnTo>
                  <a:lnTo>
                    <a:pt x="84988" y="477456"/>
                  </a:lnTo>
                  <a:lnTo>
                    <a:pt x="85777" y="474840"/>
                  </a:lnTo>
                  <a:lnTo>
                    <a:pt x="81356" y="474840"/>
                  </a:lnTo>
                  <a:lnTo>
                    <a:pt x="81356" y="471182"/>
                  </a:lnTo>
                  <a:lnTo>
                    <a:pt x="86880" y="471182"/>
                  </a:lnTo>
                  <a:lnTo>
                    <a:pt x="86880" y="468985"/>
                  </a:lnTo>
                  <a:lnTo>
                    <a:pt x="84429" y="467664"/>
                  </a:lnTo>
                  <a:close/>
                </a:path>
                <a:path w="1398270" h="1173479">
                  <a:moveTo>
                    <a:pt x="86880" y="471182"/>
                  </a:moveTo>
                  <a:lnTo>
                    <a:pt x="81356" y="471182"/>
                  </a:lnTo>
                  <a:lnTo>
                    <a:pt x="81356" y="474840"/>
                  </a:lnTo>
                  <a:lnTo>
                    <a:pt x="85777" y="474840"/>
                  </a:lnTo>
                  <a:lnTo>
                    <a:pt x="86880" y="471182"/>
                  </a:lnTo>
                  <a:close/>
                </a:path>
                <a:path w="1398270" h="1173479">
                  <a:moveTo>
                    <a:pt x="76707" y="464756"/>
                  </a:moveTo>
                  <a:lnTo>
                    <a:pt x="65646" y="464756"/>
                  </a:lnTo>
                  <a:lnTo>
                    <a:pt x="65646" y="470281"/>
                  </a:lnTo>
                  <a:lnTo>
                    <a:pt x="76707" y="470281"/>
                  </a:lnTo>
                  <a:lnTo>
                    <a:pt x="76707" y="464756"/>
                  </a:lnTo>
                  <a:close/>
                </a:path>
                <a:path w="1398270" h="1173479">
                  <a:moveTo>
                    <a:pt x="1256499" y="477570"/>
                  </a:moveTo>
                  <a:lnTo>
                    <a:pt x="1252842" y="477570"/>
                  </a:lnTo>
                  <a:lnTo>
                    <a:pt x="1252842" y="483082"/>
                  </a:lnTo>
                  <a:lnTo>
                    <a:pt x="1263903" y="483082"/>
                  </a:lnTo>
                  <a:lnTo>
                    <a:pt x="1263903" y="481253"/>
                  </a:lnTo>
                  <a:lnTo>
                    <a:pt x="1256499" y="481253"/>
                  </a:lnTo>
                  <a:lnTo>
                    <a:pt x="1256499" y="477570"/>
                  </a:lnTo>
                  <a:close/>
                </a:path>
                <a:path w="1398270" h="1173479">
                  <a:moveTo>
                    <a:pt x="1249146" y="475742"/>
                  </a:moveTo>
                  <a:lnTo>
                    <a:pt x="1245450" y="475742"/>
                  </a:lnTo>
                  <a:lnTo>
                    <a:pt x="1245450" y="481253"/>
                  </a:lnTo>
                  <a:lnTo>
                    <a:pt x="1249146" y="481253"/>
                  </a:lnTo>
                  <a:lnTo>
                    <a:pt x="1249146" y="475742"/>
                  </a:lnTo>
                  <a:close/>
                </a:path>
                <a:path w="1398270" h="1173479">
                  <a:moveTo>
                    <a:pt x="1256499" y="475742"/>
                  </a:moveTo>
                  <a:lnTo>
                    <a:pt x="1249146" y="475742"/>
                  </a:lnTo>
                  <a:lnTo>
                    <a:pt x="1249146" y="481253"/>
                  </a:lnTo>
                  <a:lnTo>
                    <a:pt x="1252842" y="481253"/>
                  </a:lnTo>
                  <a:lnTo>
                    <a:pt x="1252842" y="477570"/>
                  </a:lnTo>
                  <a:lnTo>
                    <a:pt x="1256499" y="477570"/>
                  </a:lnTo>
                  <a:lnTo>
                    <a:pt x="1256499" y="475742"/>
                  </a:lnTo>
                  <a:close/>
                </a:path>
                <a:path w="1398270" h="1173479">
                  <a:moveTo>
                    <a:pt x="1260195" y="475742"/>
                  </a:moveTo>
                  <a:lnTo>
                    <a:pt x="1256499" y="475742"/>
                  </a:lnTo>
                  <a:lnTo>
                    <a:pt x="1256499" y="481253"/>
                  </a:lnTo>
                  <a:lnTo>
                    <a:pt x="1260195" y="481253"/>
                  </a:lnTo>
                  <a:lnTo>
                    <a:pt x="1260195" y="475742"/>
                  </a:lnTo>
                  <a:close/>
                </a:path>
                <a:path w="1398270" h="1173479">
                  <a:moveTo>
                    <a:pt x="1263903" y="477570"/>
                  </a:moveTo>
                  <a:lnTo>
                    <a:pt x="1260195" y="477570"/>
                  </a:lnTo>
                  <a:lnTo>
                    <a:pt x="1260195" y="481253"/>
                  </a:lnTo>
                  <a:lnTo>
                    <a:pt x="1263903" y="481253"/>
                  </a:lnTo>
                  <a:lnTo>
                    <a:pt x="1263903" y="477570"/>
                  </a:lnTo>
                  <a:close/>
                </a:path>
                <a:path w="1398270" h="1173479">
                  <a:moveTo>
                    <a:pt x="1267637" y="477570"/>
                  </a:moveTo>
                  <a:lnTo>
                    <a:pt x="1263942" y="477570"/>
                  </a:lnTo>
                  <a:lnTo>
                    <a:pt x="1263942" y="483082"/>
                  </a:lnTo>
                  <a:lnTo>
                    <a:pt x="1267637" y="483082"/>
                  </a:lnTo>
                  <a:lnTo>
                    <a:pt x="1267637" y="477570"/>
                  </a:lnTo>
                  <a:close/>
                </a:path>
                <a:path w="1398270" h="1173479">
                  <a:moveTo>
                    <a:pt x="1269491" y="477570"/>
                  </a:moveTo>
                  <a:lnTo>
                    <a:pt x="1267637" y="477570"/>
                  </a:lnTo>
                  <a:lnTo>
                    <a:pt x="1267637" y="483082"/>
                  </a:lnTo>
                  <a:lnTo>
                    <a:pt x="1269491" y="483082"/>
                  </a:lnTo>
                  <a:lnTo>
                    <a:pt x="1269491" y="477570"/>
                  </a:lnTo>
                  <a:close/>
                </a:path>
                <a:path w="1398270" h="1173479">
                  <a:moveTo>
                    <a:pt x="1271320" y="477570"/>
                  </a:moveTo>
                  <a:lnTo>
                    <a:pt x="1269491" y="477570"/>
                  </a:lnTo>
                  <a:lnTo>
                    <a:pt x="1269491" y="483082"/>
                  </a:lnTo>
                  <a:lnTo>
                    <a:pt x="1271320" y="483082"/>
                  </a:lnTo>
                  <a:lnTo>
                    <a:pt x="1271320" y="477570"/>
                  </a:lnTo>
                  <a:close/>
                </a:path>
                <a:path w="1398270" h="1173479">
                  <a:moveTo>
                    <a:pt x="1273187" y="477570"/>
                  </a:moveTo>
                  <a:lnTo>
                    <a:pt x="1271320" y="477570"/>
                  </a:lnTo>
                  <a:lnTo>
                    <a:pt x="1271320" y="483082"/>
                  </a:lnTo>
                  <a:lnTo>
                    <a:pt x="1273187" y="483082"/>
                  </a:lnTo>
                  <a:lnTo>
                    <a:pt x="1273187" y="477570"/>
                  </a:lnTo>
                  <a:close/>
                </a:path>
                <a:path w="1398270" h="1173479">
                  <a:moveTo>
                    <a:pt x="1274991" y="477570"/>
                  </a:moveTo>
                  <a:lnTo>
                    <a:pt x="1273187" y="477570"/>
                  </a:lnTo>
                  <a:lnTo>
                    <a:pt x="1273187" y="483082"/>
                  </a:lnTo>
                  <a:lnTo>
                    <a:pt x="1274991" y="483082"/>
                  </a:lnTo>
                  <a:lnTo>
                    <a:pt x="1274991" y="477570"/>
                  </a:lnTo>
                  <a:close/>
                </a:path>
                <a:path w="1398270" h="1173479">
                  <a:moveTo>
                    <a:pt x="1280540" y="477570"/>
                  </a:moveTo>
                  <a:lnTo>
                    <a:pt x="1274991" y="477570"/>
                  </a:lnTo>
                  <a:lnTo>
                    <a:pt x="1274991" y="483082"/>
                  </a:lnTo>
                  <a:lnTo>
                    <a:pt x="1280540" y="483082"/>
                  </a:lnTo>
                  <a:lnTo>
                    <a:pt x="1280540" y="477570"/>
                  </a:lnTo>
                  <a:close/>
                </a:path>
                <a:path w="1398270" h="1173479">
                  <a:moveTo>
                    <a:pt x="1284236" y="477570"/>
                  </a:moveTo>
                  <a:lnTo>
                    <a:pt x="1280540" y="477570"/>
                  </a:lnTo>
                  <a:lnTo>
                    <a:pt x="1280540" y="483082"/>
                  </a:lnTo>
                  <a:lnTo>
                    <a:pt x="1284236" y="483082"/>
                  </a:lnTo>
                  <a:lnTo>
                    <a:pt x="1284236" y="477570"/>
                  </a:lnTo>
                  <a:close/>
                </a:path>
                <a:path w="1398270" h="1173479">
                  <a:moveTo>
                    <a:pt x="879297" y="534289"/>
                  </a:moveTo>
                  <a:lnTo>
                    <a:pt x="875601" y="534289"/>
                  </a:lnTo>
                  <a:lnTo>
                    <a:pt x="875601" y="539813"/>
                  </a:lnTo>
                  <a:lnTo>
                    <a:pt x="879297" y="539813"/>
                  </a:lnTo>
                  <a:lnTo>
                    <a:pt x="879297" y="534289"/>
                  </a:lnTo>
                  <a:close/>
                </a:path>
                <a:path w="1398270" h="1173479">
                  <a:moveTo>
                    <a:pt x="883005" y="530631"/>
                  </a:moveTo>
                  <a:lnTo>
                    <a:pt x="879297" y="530631"/>
                  </a:lnTo>
                  <a:lnTo>
                    <a:pt x="879297" y="539813"/>
                  </a:lnTo>
                  <a:lnTo>
                    <a:pt x="886663" y="539813"/>
                  </a:lnTo>
                  <a:lnTo>
                    <a:pt x="886663" y="537070"/>
                  </a:lnTo>
                  <a:lnTo>
                    <a:pt x="883919" y="537070"/>
                  </a:lnTo>
                  <a:lnTo>
                    <a:pt x="883919" y="536155"/>
                  </a:lnTo>
                  <a:lnTo>
                    <a:pt x="883005" y="536155"/>
                  </a:lnTo>
                  <a:lnTo>
                    <a:pt x="883005" y="530631"/>
                  </a:lnTo>
                  <a:close/>
                </a:path>
                <a:path w="1398270" h="1173479">
                  <a:moveTo>
                    <a:pt x="886701" y="534289"/>
                  </a:moveTo>
                  <a:lnTo>
                    <a:pt x="886663" y="539813"/>
                  </a:lnTo>
                  <a:lnTo>
                    <a:pt x="886701" y="534289"/>
                  </a:lnTo>
                  <a:close/>
                </a:path>
                <a:path w="1398270" h="1173479">
                  <a:moveTo>
                    <a:pt x="889431" y="534289"/>
                  </a:moveTo>
                  <a:lnTo>
                    <a:pt x="886701" y="534289"/>
                  </a:lnTo>
                  <a:lnTo>
                    <a:pt x="886701" y="539813"/>
                  </a:lnTo>
                  <a:lnTo>
                    <a:pt x="890358" y="539813"/>
                  </a:lnTo>
                  <a:lnTo>
                    <a:pt x="890358" y="537070"/>
                  </a:lnTo>
                  <a:lnTo>
                    <a:pt x="889431" y="537070"/>
                  </a:lnTo>
                  <a:lnTo>
                    <a:pt x="889431" y="534289"/>
                  </a:lnTo>
                  <a:close/>
                </a:path>
                <a:path w="1398270" h="1173479">
                  <a:moveTo>
                    <a:pt x="890396" y="531246"/>
                  </a:moveTo>
                  <a:lnTo>
                    <a:pt x="890396" y="536155"/>
                  </a:lnTo>
                  <a:lnTo>
                    <a:pt x="890358" y="539813"/>
                  </a:lnTo>
                  <a:lnTo>
                    <a:pt x="897750" y="539813"/>
                  </a:lnTo>
                  <a:lnTo>
                    <a:pt x="897750" y="537070"/>
                  </a:lnTo>
                  <a:lnTo>
                    <a:pt x="891311" y="537070"/>
                  </a:lnTo>
                  <a:lnTo>
                    <a:pt x="891311" y="533387"/>
                  </a:lnTo>
                  <a:lnTo>
                    <a:pt x="892523" y="533387"/>
                  </a:lnTo>
                  <a:lnTo>
                    <a:pt x="890396" y="531246"/>
                  </a:lnTo>
                  <a:close/>
                </a:path>
                <a:path w="1398270" h="1173479">
                  <a:moveTo>
                    <a:pt x="901458" y="534289"/>
                  </a:moveTo>
                  <a:lnTo>
                    <a:pt x="897788" y="534289"/>
                  </a:lnTo>
                  <a:lnTo>
                    <a:pt x="897788" y="539813"/>
                  </a:lnTo>
                  <a:lnTo>
                    <a:pt x="908850" y="539813"/>
                  </a:lnTo>
                  <a:lnTo>
                    <a:pt x="908850" y="537044"/>
                  </a:lnTo>
                  <a:lnTo>
                    <a:pt x="902411" y="537044"/>
                  </a:lnTo>
                  <a:lnTo>
                    <a:pt x="902411" y="536155"/>
                  </a:lnTo>
                  <a:lnTo>
                    <a:pt x="901458" y="536155"/>
                  </a:lnTo>
                  <a:lnTo>
                    <a:pt x="901458" y="534289"/>
                  </a:lnTo>
                  <a:close/>
                </a:path>
                <a:path w="1398270" h="1173479">
                  <a:moveTo>
                    <a:pt x="887615" y="533387"/>
                  </a:moveTo>
                  <a:lnTo>
                    <a:pt x="883919" y="533387"/>
                  </a:lnTo>
                  <a:lnTo>
                    <a:pt x="883919" y="537070"/>
                  </a:lnTo>
                  <a:lnTo>
                    <a:pt x="886663" y="537070"/>
                  </a:lnTo>
                  <a:lnTo>
                    <a:pt x="886663" y="534289"/>
                  </a:lnTo>
                  <a:lnTo>
                    <a:pt x="889431" y="534289"/>
                  </a:lnTo>
                  <a:lnTo>
                    <a:pt x="889431" y="533412"/>
                  </a:lnTo>
                  <a:lnTo>
                    <a:pt x="887615" y="533412"/>
                  </a:lnTo>
                  <a:close/>
                </a:path>
                <a:path w="1398270" h="1173479">
                  <a:moveTo>
                    <a:pt x="890161" y="529729"/>
                  </a:moveTo>
                  <a:lnTo>
                    <a:pt x="889431" y="529729"/>
                  </a:lnTo>
                  <a:lnTo>
                    <a:pt x="889431" y="537070"/>
                  </a:lnTo>
                  <a:lnTo>
                    <a:pt x="890358" y="537070"/>
                  </a:lnTo>
                  <a:lnTo>
                    <a:pt x="890358" y="531208"/>
                  </a:lnTo>
                  <a:lnTo>
                    <a:pt x="889520" y="530364"/>
                  </a:lnTo>
                  <a:lnTo>
                    <a:pt x="890161" y="529729"/>
                  </a:lnTo>
                  <a:close/>
                </a:path>
                <a:path w="1398270" h="1173479">
                  <a:moveTo>
                    <a:pt x="892523" y="533387"/>
                  </a:moveTo>
                  <a:lnTo>
                    <a:pt x="891311" y="533387"/>
                  </a:lnTo>
                  <a:lnTo>
                    <a:pt x="891311" y="537070"/>
                  </a:lnTo>
                  <a:lnTo>
                    <a:pt x="896835" y="537070"/>
                  </a:lnTo>
                  <a:lnTo>
                    <a:pt x="896835" y="536155"/>
                  </a:lnTo>
                  <a:lnTo>
                    <a:pt x="894054" y="536155"/>
                  </a:lnTo>
                  <a:lnTo>
                    <a:pt x="894054" y="534276"/>
                  </a:lnTo>
                  <a:lnTo>
                    <a:pt x="893406" y="534276"/>
                  </a:lnTo>
                  <a:lnTo>
                    <a:pt x="892523" y="533387"/>
                  </a:lnTo>
                  <a:close/>
                </a:path>
                <a:path w="1398270" h="1173479">
                  <a:moveTo>
                    <a:pt x="897750" y="529982"/>
                  </a:moveTo>
                  <a:lnTo>
                    <a:pt x="896838" y="530884"/>
                  </a:lnTo>
                  <a:lnTo>
                    <a:pt x="896835" y="537070"/>
                  </a:lnTo>
                  <a:lnTo>
                    <a:pt x="897750" y="537070"/>
                  </a:lnTo>
                  <a:lnTo>
                    <a:pt x="897750" y="534289"/>
                  </a:lnTo>
                  <a:lnTo>
                    <a:pt x="901458" y="534289"/>
                  </a:lnTo>
                  <a:lnTo>
                    <a:pt x="901458" y="532498"/>
                  </a:lnTo>
                  <a:lnTo>
                    <a:pt x="897750" y="532498"/>
                  </a:lnTo>
                  <a:lnTo>
                    <a:pt x="897750" y="529982"/>
                  </a:lnTo>
                  <a:close/>
                </a:path>
                <a:path w="1398270" h="1173479">
                  <a:moveTo>
                    <a:pt x="905154" y="533387"/>
                  </a:moveTo>
                  <a:lnTo>
                    <a:pt x="902411" y="533387"/>
                  </a:lnTo>
                  <a:lnTo>
                    <a:pt x="902411" y="537044"/>
                  </a:lnTo>
                  <a:lnTo>
                    <a:pt x="908850" y="537044"/>
                  </a:lnTo>
                  <a:lnTo>
                    <a:pt x="908850" y="536155"/>
                  </a:lnTo>
                  <a:lnTo>
                    <a:pt x="905154" y="536155"/>
                  </a:lnTo>
                  <a:lnTo>
                    <a:pt x="905154" y="533387"/>
                  </a:lnTo>
                  <a:close/>
                </a:path>
                <a:path w="1398270" h="1173479">
                  <a:moveTo>
                    <a:pt x="886701" y="526973"/>
                  </a:moveTo>
                  <a:lnTo>
                    <a:pt x="883005" y="526973"/>
                  </a:lnTo>
                  <a:lnTo>
                    <a:pt x="883005" y="536155"/>
                  </a:lnTo>
                  <a:lnTo>
                    <a:pt x="883919" y="536155"/>
                  </a:lnTo>
                  <a:lnTo>
                    <a:pt x="883919" y="533387"/>
                  </a:lnTo>
                  <a:lnTo>
                    <a:pt x="887615" y="533387"/>
                  </a:lnTo>
                  <a:lnTo>
                    <a:pt x="887615" y="532498"/>
                  </a:lnTo>
                  <a:lnTo>
                    <a:pt x="886701" y="532498"/>
                  </a:lnTo>
                  <a:lnTo>
                    <a:pt x="886701" y="526973"/>
                  </a:lnTo>
                  <a:close/>
                </a:path>
                <a:path w="1398270" h="1173479">
                  <a:moveTo>
                    <a:pt x="890358" y="531208"/>
                  </a:moveTo>
                  <a:lnTo>
                    <a:pt x="890358" y="536155"/>
                  </a:lnTo>
                  <a:lnTo>
                    <a:pt x="890358" y="531208"/>
                  </a:lnTo>
                  <a:close/>
                </a:path>
                <a:path w="1398270" h="1173479">
                  <a:moveTo>
                    <a:pt x="894092" y="533598"/>
                  </a:moveTo>
                  <a:lnTo>
                    <a:pt x="894054" y="536155"/>
                  </a:lnTo>
                  <a:lnTo>
                    <a:pt x="894092" y="533598"/>
                  </a:lnTo>
                  <a:close/>
                </a:path>
                <a:path w="1398270" h="1173479">
                  <a:moveTo>
                    <a:pt x="896835" y="530886"/>
                  </a:moveTo>
                  <a:lnTo>
                    <a:pt x="894092" y="533598"/>
                  </a:lnTo>
                  <a:lnTo>
                    <a:pt x="894092" y="536155"/>
                  </a:lnTo>
                  <a:lnTo>
                    <a:pt x="896835" y="536155"/>
                  </a:lnTo>
                  <a:lnTo>
                    <a:pt x="896835" y="530886"/>
                  </a:lnTo>
                  <a:close/>
                </a:path>
                <a:path w="1398270" h="1173479">
                  <a:moveTo>
                    <a:pt x="897788" y="534289"/>
                  </a:moveTo>
                  <a:lnTo>
                    <a:pt x="897750" y="536155"/>
                  </a:lnTo>
                  <a:lnTo>
                    <a:pt x="897788" y="534289"/>
                  </a:lnTo>
                  <a:close/>
                </a:path>
                <a:path w="1398270" h="1173479">
                  <a:moveTo>
                    <a:pt x="902411" y="529717"/>
                  </a:moveTo>
                  <a:lnTo>
                    <a:pt x="901458" y="529717"/>
                  </a:lnTo>
                  <a:lnTo>
                    <a:pt x="901458" y="536155"/>
                  </a:lnTo>
                  <a:lnTo>
                    <a:pt x="902411" y="536155"/>
                  </a:lnTo>
                  <a:lnTo>
                    <a:pt x="902411" y="529717"/>
                  </a:lnTo>
                  <a:close/>
                </a:path>
                <a:path w="1398270" h="1173479">
                  <a:moveTo>
                    <a:pt x="908850" y="534289"/>
                  </a:moveTo>
                  <a:lnTo>
                    <a:pt x="905154" y="534289"/>
                  </a:lnTo>
                  <a:lnTo>
                    <a:pt x="905154" y="536155"/>
                  </a:lnTo>
                  <a:lnTo>
                    <a:pt x="908850" y="536155"/>
                  </a:lnTo>
                  <a:lnTo>
                    <a:pt x="908850" y="534289"/>
                  </a:lnTo>
                  <a:close/>
                </a:path>
                <a:path w="1398270" h="1173479">
                  <a:moveTo>
                    <a:pt x="893140" y="526780"/>
                  </a:moveTo>
                  <a:lnTo>
                    <a:pt x="890396" y="529496"/>
                  </a:lnTo>
                  <a:lnTo>
                    <a:pt x="890396" y="531246"/>
                  </a:lnTo>
                  <a:lnTo>
                    <a:pt x="893406" y="534276"/>
                  </a:lnTo>
                  <a:lnTo>
                    <a:pt x="894054" y="533635"/>
                  </a:lnTo>
                  <a:lnTo>
                    <a:pt x="894054" y="533412"/>
                  </a:lnTo>
                  <a:lnTo>
                    <a:pt x="893140" y="533412"/>
                  </a:lnTo>
                  <a:lnTo>
                    <a:pt x="893140" y="526780"/>
                  </a:lnTo>
                  <a:close/>
                </a:path>
                <a:path w="1398270" h="1173479">
                  <a:moveTo>
                    <a:pt x="894054" y="533635"/>
                  </a:moveTo>
                  <a:lnTo>
                    <a:pt x="893406" y="534276"/>
                  </a:lnTo>
                  <a:lnTo>
                    <a:pt x="894054" y="534276"/>
                  </a:lnTo>
                  <a:lnTo>
                    <a:pt x="894054" y="533635"/>
                  </a:lnTo>
                  <a:close/>
                </a:path>
                <a:path w="1398270" h="1173479">
                  <a:moveTo>
                    <a:pt x="897750" y="526973"/>
                  </a:moveTo>
                  <a:lnTo>
                    <a:pt x="894054" y="526973"/>
                  </a:lnTo>
                  <a:lnTo>
                    <a:pt x="894054" y="533635"/>
                  </a:lnTo>
                  <a:lnTo>
                    <a:pt x="894092" y="530631"/>
                  </a:lnTo>
                  <a:lnTo>
                    <a:pt x="896835" y="530631"/>
                  </a:lnTo>
                  <a:lnTo>
                    <a:pt x="896835" y="529729"/>
                  </a:lnTo>
                  <a:lnTo>
                    <a:pt x="897750" y="529729"/>
                  </a:lnTo>
                  <a:lnTo>
                    <a:pt x="897750" y="526973"/>
                  </a:lnTo>
                  <a:close/>
                </a:path>
                <a:path w="1398270" h="1173479">
                  <a:moveTo>
                    <a:pt x="896835" y="530631"/>
                  </a:moveTo>
                  <a:lnTo>
                    <a:pt x="894092" y="530631"/>
                  </a:lnTo>
                  <a:lnTo>
                    <a:pt x="894092" y="533598"/>
                  </a:lnTo>
                  <a:lnTo>
                    <a:pt x="896014" y="531698"/>
                  </a:lnTo>
                  <a:lnTo>
                    <a:pt x="896833" y="530886"/>
                  </a:lnTo>
                  <a:lnTo>
                    <a:pt x="896835" y="530631"/>
                  </a:lnTo>
                  <a:close/>
                </a:path>
                <a:path w="1398270" h="1173479">
                  <a:moveTo>
                    <a:pt x="890396" y="526072"/>
                  </a:moveTo>
                  <a:lnTo>
                    <a:pt x="887615" y="526072"/>
                  </a:lnTo>
                  <a:lnTo>
                    <a:pt x="887615" y="533412"/>
                  </a:lnTo>
                  <a:lnTo>
                    <a:pt x="889431" y="533412"/>
                  </a:lnTo>
                  <a:lnTo>
                    <a:pt x="889431" y="529729"/>
                  </a:lnTo>
                  <a:lnTo>
                    <a:pt x="890174" y="529717"/>
                  </a:lnTo>
                  <a:lnTo>
                    <a:pt x="890396" y="529496"/>
                  </a:lnTo>
                  <a:lnTo>
                    <a:pt x="890396" y="526072"/>
                  </a:lnTo>
                  <a:close/>
                </a:path>
                <a:path w="1398270" h="1173479">
                  <a:moveTo>
                    <a:pt x="901458" y="526072"/>
                  </a:moveTo>
                  <a:lnTo>
                    <a:pt x="893855" y="526072"/>
                  </a:lnTo>
                  <a:lnTo>
                    <a:pt x="893140" y="526780"/>
                  </a:lnTo>
                  <a:lnTo>
                    <a:pt x="893140" y="533412"/>
                  </a:lnTo>
                  <a:lnTo>
                    <a:pt x="894054" y="533412"/>
                  </a:lnTo>
                  <a:lnTo>
                    <a:pt x="894054" y="526973"/>
                  </a:lnTo>
                  <a:lnTo>
                    <a:pt x="900793" y="526973"/>
                  </a:lnTo>
                  <a:lnTo>
                    <a:pt x="901458" y="526316"/>
                  </a:lnTo>
                  <a:lnTo>
                    <a:pt x="901458" y="526072"/>
                  </a:lnTo>
                  <a:close/>
                </a:path>
                <a:path w="1398270" h="1173479">
                  <a:moveTo>
                    <a:pt x="907935" y="530631"/>
                  </a:moveTo>
                  <a:lnTo>
                    <a:pt x="905154" y="530631"/>
                  </a:lnTo>
                  <a:lnTo>
                    <a:pt x="905154" y="533387"/>
                  </a:lnTo>
                  <a:lnTo>
                    <a:pt x="907935" y="533387"/>
                  </a:lnTo>
                  <a:lnTo>
                    <a:pt x="907935" y="530631"/>
                  </a:lnTo>
                  <a:close/>
                </a:path>
                <a:path w="1398270" h="1173479">
                  <a:moveTo>
                    <a:pt x="887615" y="526973"/>
                  </a:moveTo>
                  <a:lnTo>
                    <a:pt x="886701" y="526973"/>
                  </a:lnTo>
                  <a:lnTo>
                    <a:pt x="886701" y="532498"/>
                  </a:lnTo>
                  <a:lnTo>
                    <a:pt x="887615" y="532498"/>
                  </a:lnTo>
                  <a:lnTo>
                    <a:pt x="887615" y="526973"/>
                  </a:lnTo>
                  <a:close/>
                </a:path>
                <a:path w="1398270" h="1173479">
                  <a:moveTo>
                    <a:pt x="901458" y="529729"/>
                  </a:moveTo>
                  <a:lnTo>
                    <a:pt x="898006" y="529729"/>
                  </a:lnTo>
                  <a:lnTo>
                    <a:pt x="897833" y="529900"/>
                  </a:lnTo>
                  <a:lnTo>
                    <a:pt x="897750" y="532498"/>
                  </a:lnTo>
                  <a:lnTo>
                    <a:pt x="901458" y="532498"/>
                  </a:lnTo>
                  <a:lnTo>
                    <a:pt x="901458" y="529729"/>
                  </a:lnTo>
                  <a:close/>
                </a:path>
                <a:path w="1398270" h="1173479">
                  <a:moveTo>
                    <a:pt x="896835" y="530884"/>
                  </a:moveTo>
                  <a:lnTo>
                    <a:pt x="896010" y="531698"/>
                  </a:lnTo>
                  <a:lnTo>
                    <a:pt x="896835" y="530886"/>
                  </a:lnTo>
                  <a:close/>
                </a:path>
                <a:path w="1398270" h="1173479">
                  <a:moveTo>
                    <a:pt x="907935" y="529717"/>
                  </a:moveTo>
                  <a:lnTo>
                    <a:pt x="902411" y="529717"/>
                  </a:lnTo>
                  <a:lnTo>
                    <a:pt x="902411" y="531698"/>
                  </a:lnTo>
                  <a:lnTo>
                    <a:pt x="905154" y="531698"/>
                  </a:lnTo>
                  <a:lnTo>
                    <a:pt x="905154" y="530631"/>
                  </a:lnTo>
                  <a:lnTo>
                    <a:pt x="907935" y="530631"/>
                  </a:lnTo>
                  <a:lnTo>
                    <a:pt x="907935" y="529717"/>
                  </a:lnTo>
                  <a:close/>
                </a:path>
                <a:path w="1398270" h="1173479">
                  <a:moveTo>
                    <a:pt x="890396" y="530631"/>
                  </a:moveTo>
                  <a:lnTo>
                    <a:pt x="890396" y="531246"/>
                  </a:lnTo>
                  <a:lnTo>
                    <a:pt x="890396" y="530631"/>
                  </a:lnTo>
                  <a:close/>
                </a:path>
                <a:path w="1398270" h="1173479">
                  <a:moveTo>
                    <a:pt x="890396" y="529496"/>
                  </a:moveTo>
                  <a:lnTo>
                    <a:pt x="889520" y="530364"/>
                  </a:lnTo>
                  <a:lnTo>
                    <a:pt x="890358" y="531208"/>
                  </a:lnTo>
                  <a:lnTo>
                    <a:pt x="890396" y="530631"/>
                  </a:lnTo>
                  <a:lnTo>
                    <a:pt x="890396" y="529496"/>
                  </a:lnTo>
                  <a:close/>
                </a:path>
                <a:path w="1398270" h="1173479">
                  <a:moveTo>
                    <a:pt x="897750" y="529982"/>
                  </a:moveTo>
                  <a:lnTo>
                    <a:pt x="896835" y="530884"/>
                  </a:lnTo>
                  <a:lnTo>
                    <a:pt x="897750" y="529982"/>
                  </a:lnTo>
                  <a:close/>
                </a:path>
                <a:path w="1398270" h="1173479">
                  <a:moveTo>
                    <a:pt x="897750" y="529729"/>
                  </a:moveTo>
                  <a:lnTo>
                    <a:pt x="896835" y="529729"/>
                  </a:lnTo>
                  <a:lnTo>
                    <a:pt x="896835" y="530884"/>
                  </a:lnTo>
                  <a:lnTo>
                    <a:pt x="897750" y="529982"/>
                  </a:lnTo>
                  <a:lnTo>
                    <a:pt x="897750" y="529729"/>
                  </a:lnTo>
                  <a:close/>
                </a:path>
                <a:path w="1398270" h="1173479">
                  <a:moveTo>
                    <a:pt x="900793" y="526973"/>
                  </a:moveTo>
                  <a:lnTo>
                    <a:pt x="897750" y="526973"/>
                  </a:lnTo>
                  <a:lnTo>
                    <a:pt x="897750" y="529982"/>
                  </a:lnTo>
                  <a:lnTo>
                    <a:pt x="900793" y="526973"/>
                  </a:lnTo>
                  <a:close/>
                </a:path>
                <a:path w="1398270" h="1173479">
                  <a:moveTo>
                    <a:pt x="901458" y="526973"/>
                  </a:moveTo>
                  <a:lnTo>
                    <a:pt x="900793" y="526973"/>
                  </a:lnTo>
                  <a:lnTo>
                    <a:pt x="898005" y="529729"/>
                  </a:lnTo>
                  <a:lnTo>
                    <a:pt x="899718" y="528040"/>
                  </a:lnTo>
                  <a:lnTo>
                    <a:pt x="901458" y="528040"/>
                  </a:lnTo>
                  <a:lnTo>
                    <a:pt x="901458" y="526973"/>
                  </a:lnTo>
                  <a:close/>
                </a:path>
                <a:path w="1398270" h="1173479">
                  <a:moveTo>
                    <a:pt x="896639" y="523316"/>
                  </a:moveTo>
                  <a:lnTo>
                    <a:pt x="890396" y="523316"/>
                  </a:lnTo>
                  <a:lnTo>
                    <a:pt x="890396" y="529496"/>
                  </a:lnTo>
                  <a:lnTo>
                    <a:pt x="893140" y="526780"/>
                  </a:lnTo>
                  <a:lnTo>
                    <a:pt x="893140" y="524243"/>
                  </a:lnTo>
                  <a:lnTo>
                    <a:pt x="895703" y="524243"/>
                  </a:lnTo>
                  <a:lnTo>
                    <a:pt x="896639" y="523316"/>
                  </a:lnTo>
                  <a:close/>
                </a:path>
                <a:path w="1398270" h="1173479">
                  <a:moveTo>
                    <a:pt x="901458" y="528040"/>
                  </a:moveTo>
                  <a:lnTo>
                    <a:pt x="899718" y="528040"/>
                  </a:lnTo>
                  <a:lnTo>
                    <a:pt x="898920" y="528828"/>
                  </a:lnTo>
                  <a:lnTo>
                    <a:pt x="901458" y="528828"/>
                  </a:lnTo>
                  <a:lnTo>
                    <a:pt x="901458" y="528040"/>
                  </a:lnTo>
                  <a:close/>
                </a:path>
                <a:path w="1398270" h="1173479">
                  <a:moveTo>
                    <a:pt x="901496" y="526278"/>
                  </a:moveTo>
                  <a:lnTo>
                    <a:pt x="901458" y="526999"/>
                  </a:lnTo>
                  <a:lnTo>
                    <a:pt x="901496" y="526278"/>
                  </a:lnTo>
                  <a:close/>
                </a:path>
                <a:path w="1398270" h="1173479">
                  <a:moveTo>
                    <a:pt x="912545" y="526072"/>
                  </a:moveTo>
                  <a:lnTo>
                    <a:pt x="905192" y="526072"/>
                  </a:lnTo>
                  <a:lnTo>
                    <a:pt x="905192" y="526999"/>
                  </a:lnTo>
                  <a:lnTo>
                    <a:pt x="912545" y="526999"/>
                  </a:lnTo>
                  <a:lnTo>
                    <a:pt x="912545" y="526072"/>
                  </a:lnTo>
                  <a:close/>
                </a:path>
                <a:path w="1398270" h="1173479">
                  <a:moveTo>
                    <a:pt x="901705" y="526072"/>
                  </a:moveTo>
                  <a:lnTo>
                    <a:pt x="901496" y="526072"/>
                  </a:lnTo>
                  <a:lnTo>
                    <a:pt x="901496" y="526278"/>
                  </a:lnTo>
                  <a:lnTo>
                    <a:pt x="901705" y="526072"/>
                  </a:lnTo>
                  <a:close/>
                </a:path>
                <a:path w="1398270" h="1173479">
                  <a:moveTo>
                    <a:pt x="895703" y="524243"/>
                  </a:moveTo>
                  <a:lnTo>
                    <a:pt x="893140" y="524243"/>
                  </a:lnTo>
                  <a:lnTo>
                    <a:pt x="893140" y="526072"/>
                  </a:lnTo>
                  <a:lnTo>
                    <a:pt x="893855" y="526072"/>
                  </a:lnTo>
                  <a:lnTo>
                    <a:pt x="895703" y="524243"/>
                  </a:lnTo>
                  <a:close/>
                </a:path>
                <a:path w="1398270" h="1173479">
                  <a:moveTo>
                    <a:pt x="901458" y="524564"/>
                  </a:moveTo>
                  <a:lnTo>
                    <a:pt x="901458" y="526072"/>
                  </a:lnTo>
                  <a:lnTo>
                    <a:pt x="901458" y="524564"/>
                  </a:lnTo>
                  <a:close/>
                </a:path>
                <a:path w="1398270" h="1173479">
                  <a:moveTo>
                    <a:pt x="905192" y="521487"/>
                  </a:moveTo>
                  <a:lnTo>
                    <a:pt x="901496" y="521487"/>
                  </a:lnTo>
                  <a:lnTo>
                    <a:pt x="901496" y="524603"/>
                  </a:lnTo>
                  <a:lnTo>
                    <a:pt x="902334" y="525449"/>
                  </a:lnTo>
                  <a:lnTo>
                    <a:pt x="901705" y="526072"/>
                  </a:lnTo>
                  <a:lnTo>
                    <a:pt x="905192" y="526072"/>
                  </a:lnTo>
                  <a:lnTo>
                    <a:pt x="905192" y="521487"/>
                  </a:lnTo>
                  <a:close/>
                </a:path>
                <a:path w="1398270" h="1173479">
                  <a:moveTo>
                    <a:pt x="915352" y="521487"/>
                  </a:moveTo>
                  <a:lnTo>
                    <a:pt x="912545" y="521487"/>
                  </a:lnTo>
                  <a:lnTo>
                    <a:pt x="912545" y="526072"/>
                  </a:lnTo>
                  <a:lnTo>
                    <a:pt x="916241" y="526072"/>
                  </a:lnTo>
                  <a:lnTo>
                    <a:pt x="916241" y="524243"/>
                  </a:lnTo>
                  <a:lnTo>
                    <a:pt x="915352" y="524243"/>
                  </a:lnTo>
                  <a:lnTo>
                    <a:pt x="915352" y="521487"/>
                  </a:lnTo>
                  <a:close/>
                </a:path>
                <a:path w="1398270" h="1173479">
                  <a:moveTo>
                    <a:pt x="901496" y="524243"/>
                  </a:moveTo>
                  <a:lnTo>
                    <a:pt x="901496" y="524603"/>
                  </a:lnTo>
                  <a:lnTo>
                    <a:pt x="901496" y="524243"/>
                  </a:lnTo>
                  <a:close/>
                </a:path>
                <a:path w="1398270" h="1173479">
                  <a:moveTo>
                    <a:pt x="901458" y="523316"/>
                  </a:moveTo>
                  <a:lnTo>
                    <a:pt x="900222" y="523316"/>
                  </a:lnTo>
                  <a:lnTo>
                    <a:pt x="901458" y="524564"/>
                  </a:lnTo>
                  <a:lnTo>
                    <a:pt x="901458" y="523316"/>
                  </a:lnTo>
                  <a:close/>
                </a:path>
                <a:path w="1398270" h="1173479">
                  <a:moveTo>
                    <a:pt x="898448" y="521525"/>
                  </a:moveTo>
                  <a:lnTo>
                    <a:pt x="895703" y="524243"/>
                  </a:lnTo>
                  <a:lnTo>
                    <a:pt x="901140" y="524243"/>
                  </a:lnTo>
                  <a:lnTo>
                    <a:pt x="898448" y="521525"/>
                  </a:lnTo>
                  <a:close/>
                </a:path>
                <a:path w="1398270" h="1173479">
                  <a:moveTo>
                    <a:pt x="912545" y="521487"/>
                  </a:moveTo>
                  <a:lnTo>
                    <a:pt x="905192" y="521487"/>
                  </a:lnTo>
                  <a:lnTo>
                    <a:pt x="905192" y="524243"/>
                  </a:lnTo>
                  <a:lnTo>
                    <a:pt x="912545" y="524243"/>
                  </a:lnTo>
                  <a:lnTo>
                    <a:pt x="912545" y="521487"/>
                  </a:lnTo>
                  <a:close/>
                </a:path>
                <a:path w="1398270" h="1173479">
                  <a:moveTo>
                    <a:pt x="916241" y="521487"/>
                  </a:moveTo>
                  <a:lnTo>
                    <a:pt x="915352" y="521487"/>
                  </a:lnTo>
                  <a:lnTo>
                    <a:pt x="915352" y="524243"/>
                  </a:lnTo>
                  <a:lnTo>
                    <a:pt x="916241" y="524243"/>
                  </a:lnTo>
                  <a:lnTo>
                    <a:pt x="916241" y="521487"/>
                  </a:lnTo>
                  <a:close/>
                </a:path>
                <a:path w="1398270" h="1173479">
                  <a:moveTo>
                    <a:pt x="920876" y="516902"/>
                  </a:moveTo>
                  <a:lnTo>
                    <a:pt x="915352" y="516902"/>
                  </a:lnTo>
                  <a:lnTo>
                    <a:pt x="915352" y="520585"/>
                  </a:lnTo>
                  <a:lnTo>
                    <a:pt x="920876" y="520585"/>
                  </a:lnTo>
                  <a:lnTo>
                    <a:pt x="920876" y="516902"/>
                  </a:lnTo>
                  <a:close/>
                </a:path>
                <a:path w="1398270" h="1173479">
                  <a:moveTo>
                    <a:pt x="993914" y="514159"/>
                  </a:moveTo>
                  <a:lnTo>
                    <a:pt x="982852" y="514159"/>
                  </a:lnTo>
                  <a:lnTo>
                    <a:pt x="982852" y="519684"/>
                  </a:lnTo>
                  <a:lnTo>
                    <a:pt x="993914" y="519684"/>
                  </a:lnTo>
                  <a:lnTo>
                    <a:pt x="993914" y="514159"/>
                  </a:lnTo>
                  <a:close/>
                </a:path>
                <a:path w="1398270" h="1173479">
                  <a:moveTo>
                    <a:pt x="269024" y="506844"/>
                  </a:moveTo>
                  <a:lnTo>
                    <a:pt x="257962" y="506844"/>
                  </a:lnTo>
                  <a:lnTo>
                    <a:pt x="257962" y="516026"/>
                  </a:lnTo>
                  <a:lnTo>
                    <a:pt x="269024" y="516026"/>
                  </a:lnTo>
                  <a:lnTo>
                    <a:pt x="269024" y="506844"/>
                  </a:lnTo>
                  <a:close/>
                </a:path>
                <a:path w="1398270" h="1173479">
                  <a:moveTo>
                    <a:pt x="376275" y="521487"/>
                  </a:moveTo>
                  <a:lnTo>
                    <a:pt x="365213" y="521487"/>
                  </a:lnTo>
                  <a:lnTo>
                    <a:pt x="365213" y="526999"/>
                  </a:lnTo>
                  <a:lnTo>
                    <a:pt x="376275" y="526999"/>
                  </a:lnTo>
                  <a:lnTo>
                    <a:pt x="376275" y="521487"/>
                  </a:lnTo>
                  <a:close/>
                </a:path>
                <a:path w="1398270" h="1173479">
                  <a:moveTo>
                    <a:pt x="1271295" y="495871"/>
                  </a:moveTo>
                  <a:lnTo>
                    <a:pt x="1260246" y="495871"/>
                  </a:lnTo>
                  <a:lnTo>
                    <a:pt x="1260246" y="501383"/>
                  </a:lnTo>
                  <a:lnTo>
                    <a:pt x="1271295" y="501383"/>
                  </a:lnTo>
                  <a:lnTo>
                    <a:pt x="1271295" y="495871"/>
                  </a:lnTo>
                  <a:close/>
                </a:path>
                <a:path w="1398270" h="1173479">
                  <a:moveTo>
                    <a:pt x="858964" y="547790"/>
                  </a:moveTo>
                  <a:lnTo>
                    <a:pt x="854379" y="552323"/>
                  </a:lnTo>
                  <a:lnTo>
                    <a:pt x="858265" y="556234"/>
                  </a:lnTo>
                  <a:lnTo>
                    <a:pt x="860132" y="554387"/>
                  </a:lnTo>
                  <a:lnTo>
                    <a:pt x="858088" y="552323"/>
                  </a:lnTo>
                  <a:lnTo>
                    <a:pt x="859639" y="550786"/>
                  </a:lnTo>
                  <a:lnTo>
                    <a:pt x="858964" y="550786"/>
                  </a:lnTo>
                  <a:lnTo>
                    <a:pt x="858964" y="547790"/>
                  </a:lnTo>
                  <a:close/>
                </a:path>
                <a:path w="1398270" h="1173479">
                  <a:moveTo>
                    <a:pt x="866343" y="548246"/>
                  </a:moveTo>
                  <a:lnTo>
                    <a:pt x="860132" y="554387"/>
                  </a:lnTo>
                  <a:lnTo>
                    <a:pt x="861961" y="556234"/>
                  </a:lnTo>
                  <a:lnTo>
                    <a:pt x="867467" y="550786"/>
                  </a:lnTo>
                  <a:lnTo>
                    <a:pt x="866343" y="550786"/>
                  </a:lnTo>
                  <a:lnTo>
                    <a:pt x="866343" y="548246"/>
                  </a:lnTo>
                  <a:close/>
                </a:path>
                <a:path w="1398270" h="1173479">
                  <a:moveTo>
                    <a:pt x="862660" y="547796"/>
                  </a:moveTo>
                  <a:lnTo>
                    <a:pt x="858088" y="552323"/>
                  </a:lnTo>
                  <a:lnTo>
                    <a:pt x="860132" y="554387"/>
                  </a:lnTo>
                  <a:lnTo>
                    <a:pt x="863769" y="550786"/>
                  </a:lnTo>
                  <a:lnTo>
                    <a:pt x="862660" y="550786"/>
                  </a:lnTo>
                  <a:lnTo>
                    <a:pt x="862660" y="547796"/>
                  </a:lnTo>
                  <a:close/>
                </a:path>
                <a:path w="1398270" h="1173479">
                  <a:moveTo>
                    <a:pt x="862660" y="546074"/>
                  </a:moveTo>
                  <a:lnTo>
                    <a:pt x="860704" y="546074"/>
                  </a:lnTo>
                  <a:lnTo>
                    <a:pt x="858971" y="547783"/>
                  </a:lnTo>
                  <a:lnTo>
                    <a:pt x="858964" y="550786"/>
                  </a:lnTo>
                  <a:lnTo>
                    <a:pt x="859639" y="550786"/>
                  </a:lnTo>
                  <a:lnTo>
                    <a:pt x="862660" y="547796"/>
                  </a:lnTo>
                  <a:lnTo>
                    <a:pt x="862660" y="546074"/>
                  </a:lnTo>
                  <a:close/>
                </a:path>
                <a:path w="1398270" h="1173479">
                  <a:moveTo>
                    <a:pt x="865143" y="545337"/>
                  </a:moveTo>
                  <a:lnTo>
                    <a:pt x="862672" y="547783"/>
                  </a:lnTo>
                  <a:lnTo>
                    <a:pt x="862660" y="550786"/>
                  </a:lnTo>
                  <a:lnTo>
                    <a:pt x="863769" y="550786"/>
                  </a:lnTo>
                  <a:lnTo>
                    <a:pt x="866314" y="548274"/>
                  </a:lnTo>
                  <a:lnTo>
                    <a:pt x="866343" y="548055"/>
                  </a:lnTo>
                  <a:lnTo>
                    <a:pt x="865428" y="548055"/>
                  </a:lnTo>
                  <a:lnTo>
                    <a:pt x="865428" y="545625"/>
                  </a:lnTo>
                  <a:lnTo>
                    <a:pt x="865143" y="545337"/>
                  </a:lnTo>
                  <a:close/>
                </a:path>
                <a:path w="1398270" h="1173479">
                  <a:moveTo>
                    <a:pt x="868783" y="545274"/>
                  </a:moveTo>
                  <a:lnTo>
                    <a:pt x="866343" y="545274"/>
                  </a:lnTo>
                  <a:lnTo>
                    <a:pt x="866343" y="546548"/>
                  </a:lnTo>
                  <a:lnTo>
                    <a:pt x="867194" y="547408"/>
                  </a:lnTo>
                  <a:lnTo>
                    <a:pt x="866343" y="548246"/>
                  </a:lnTo>
                  <a:lnTo>
                    <a:pt x="866343" y="550786"/>
                  </a:lnTo>
                  <a:lnTo>
                    <a:pt x="867467" y="550786"/>
                  </a:lnTo>
                  <a:lnTo>
                    <a:pt x="870013" y="548274"/>
                  </a:lnTo>
                  <a:lnTo>
                    <a:pt x="870013" y="546520"/>
                  </a:lnTo>
                  <a:lnTo>
                    <a:pt x="868783" y="545274"/>
                  </a:lnTo>
                  <a:close/>
                </a:path>
                <a:path w="1398270" h="1173479">
                  <a:moveTo>
                    <a:pt x="870013" y="548274"/>
                  </a:moveTo>
                  <a:lnTo>
                    <a:pt x="868282" y="549986"/>
                  </a:lnTo>
                  <a:lnTo>
                    <a:pt x="870013" y="549986"/>
                  </a:lnTo>
                  <a:lnTo>
                    <a:pt x="870013" y="548274"/>
                  </a:lnTo>
                  <a:close/>
                </a:path>
                <a:path w="1398270" h="1173479">
                  <a:moveTo>
                    <a:pt x="870013" y="546520"/>
                  </a:moveTo>
                  <a:lnTo>
                    <a:pt x="870013" y="548274"/>
                  </a:lnTo>
                  <a:lnTo>
                    <a:pt x="870889" y="547408"/>
                  </a:lnTo>
                  <a:lnTo>
                    <a:pt x="870013" y="546520"/>
                  </a:lnTo>
                  <a:close/>
                </a:path>
                <a:path w="1398270" h="1173479">
                  <a:moveTo>
                    <a:pt x="866343" y="546548"/>
                  </a:moveTo>
                  <a:lnTo>
                    <a:pt x="866343" y="548246"/>
                  </a:lnTo>
                  <a:lnTo>
                    <a:pt x="867194" y="547408"/>
                  </a:lnTo>
                  <a:lnTo>
                    <a:pt x="866343" y="546548"/>
                  </a:lnTo>
                  <a:close/>
                </a:path>
                <a:path w="1398270" h="1173479">
                  <a:moveTo>
                    <a:pt x="865428" y="545625"/>
                  </a:moveTo>
                  <a:lnTo>
                    <a:pt x="865428" y="548055"/>
                  </a:lnTo>
                  <a:lnTo>
                    <a:pt x="866343" y="548055"/>
                  </a:lnTo>
                  <a:lnTo>
                    <a:pt x="866314" y="546520"/>
                  </a:lnTo>
                  <a:lnTo>
                    <a:pt x="865428" y="545625"/>
                  </a:lnTo>
                  <a:close/>
                </a:path>
                <a:path w="1398270" h="1173479">
                  <a:moveTo>
                    <a:pt x="870940" y="545274"/>
                  </a:moveTo>
                  <a:lnTo>
                    <a:pt x="870013" y="545274"/>
                  </a:lnTo>
                  <a:lnTo>
                    <a:pt x="870041" y="546548"/>
                  </a:lnTo>
                  <a:lnTo>
                    <a:pt x="870889" y="547408"/>
                  </a:lnTo>
                  <a:lnTo>
                    <a:pt x="870234" y="548055"/>
                  </a:lnTo>
                  <a:lnTo>
                    <a:pt x="870940" y="548055"/>
                  </a:lnTo>
                  <a:lnTo>
                    <a:pt x="870940" y="545274"/>
                  </a:lnTo>
                  <a:close/>
                </a:path>
                <a:path w="1398270" h="1173479">
                  <a:moveTo>
                    <a:pt x="865081" y="545274"/>
                  </a:moveTo>
                  <a:lnTo>
                    <a:pt x="862660" y="545274"/>
                  </a:lnTo>
                  <a:lnTo>
                    <a:pt x="862660" y="547796"/>
                  </a:lnTo>
                  <a:lnTo>
                    <a:pt x="865143" y="545337"/>
                  </a:lnTo>
                  <a:close/>
                </a:path>
                <a:path w="1398270" h="1173479">
                  <a:moveTo>
                    <a:pt x="863307" y="543483"/>
                  </a:moveTo>
                  <a:lnTo>
                    <a:pt x="858964" y="547783"/>
                  </a:lnTo>
                  <a:lnTo>
                    <a:pt x="860704" y="546074"/>
                  </a:lnTo>
                  <a:lnTo>
                    <a:pt x="862660" y="546074"/>
                  </a:lnTo>
                  <a:lnTo>
                    <a:pt x="862660" y="545274"/>
                  </a:lnTo>
                  <a:lnTo>
                    <a:pt x="865081" y="545274"/>
                  </a:lnTo>
                  <a:lnTo>
                    <a:pt x="863307" y="543483"/>
                  </a:lnTo>
                  <a:close/>
                </a:path>
                <a:path w="1398270" h="1173479">
                  <a:moveTo>
                    <a:pt x="861499" y="545274"/>
                  </a:moveTo>
                  <a:lnTo>
                    <a:pt x="858964" y="545274"/>
                  </a:lnTo>
                  <a:lnTo>
                    <a:pt x="858964" y="547783"/>
                  </a:lnTo>
                  <a:lnTo>
                    <a:pt x="861499" y="545274"/>
                  </a:lnTo>
                  <a:close/>
                </a:path>
                <a:path w="1398270" h="1173479">
                  <a:moveTo>
                    <a:pt x="867016" y="543483"/>
                  </a:moveTo>
                  <a:lnTo>
                    <a:pt x="865428" y="545055"/>
                  </a:lnTo>
                  <a:lnTo>
                    <a:pt x="865428" y="545625"/>
                  </a:lnTo>
                  <a:lnTo>
                    <a:pt x="866343" y="546548"/>
                  </a:lnTo>
                  <a:lnTo>
                    <a:pt x="866343" y="545274"/>
                  </a:lnTo>
                  <a:lnTo>
                    <a:pt x="868783" y="545274"/>
                  </a:lnTo>
                  <a:lnTo>
                    <a:pt x="867016" y="543483"/>
                  </a:lnTo>
                  <a:close/>
                </a:path>
                <a:path w="1398270" h="1173479">
                  <a:moveTo>
                    <a:pt x="870940" y="544372"/>
                  </a:moveTo>
                  <a:lnTo>
                    <a:pt x="867893" y="544372"/>
                  </a:lnTo>
                  <a:lnTo>
                    <a:pt x="870013" y="546520"/>
                  </a:lnTo>
                  <a:lnTo>
                    <a:pt x="870013" y="545274"/>
                  </a:lnTo>
                  <a:lnTo>
                    <a:pt x="870940" y="545274"/>
                  </a:lnTo>
                  <a:lnTo>
                    <a:pt x="870940" y="544372"/>
                  </a:lnTo>
                  <a:close/>
                </a:path>
                <a:path w="1398270" h="1173479">
                  <a:moveTo>
                    <a:pt x="865428" y="545055"/>
                  </a:moveTo>
                  <a:lnTo>
                    <a:pt x="865143" y="545337"/>
                  </a:lnTo>
                  <a:lnTo>
                    <a:pt x="865428" y="545625"/>
                  </a:lnTo>
                  <a:lnTo>
                    <a:pt x="865428" y="545055"/>
                  </a:lnTo>
                  <a:close/>
                </a:path>
                <a:path w="1398270" h="1173479">
                  <a:moveTo>
                    <a:pt x="865207" y="545274"/>
                  </a:moveTo>
                  <a:close/>
                </a:path>
                <a:path w="1398270" h="1173479">
                  <a:moveTo>
                    <a:pt x="866118" y="544372"/>
                  </a:moveTo>
                  <a:lnTo>
                    <a:pt x="865428" y="544372"/>
                  </a:lnTo>
                  <a:lnTo>
                    <a:pt x="865428" y="545055"/>
                  </a:lnTo>
                  <a:lnTo>
                    <a:pt x="866118" y="544372"/>
                  </a:lnTo>
                  <a:close/>
                </a:path>
                <a:path w="1398270" h="1173479">
                  <a:moveTo>
                    <a:pt x="961555" y="540715"/>
                  </a:moveTo>
                  <a:lnTo>
                    <a:pt x="956043" y="540715"/>
                  </a:lnTo>
                  <a:lnTo>
                    <a:pt x="956043" y="544385"/>
                  </a:lnTo>
                  <a:lnTo>
                    <a:pt x="961555" y="544385"/>
                  </a:lnTo>
                  <a:lnTo>
                    <a:pt x="961555" y="540715"/>
                  </a:lnTo>
                  <a:close/>
                </a:path>
                <a:path w="1398270" h="1173479">
                  <a:moveTo>
                    <a:pt x="304177" y="534289"/>
                  </a:moveTo>
                  <a:lnTo>
                    <a:pt x="302120" y="534289"/>
                  </a:lnTo>
                  <a:lnTo>
                    <a:pt x="300786" y="536460"/>
                  </a:lnTo>
                  <a:lnTo>
                    <a:pt x="301713" y="538302"/>
                  </a:lnTo>
                  <a:lnTo>
                    <a:pt x="319836" y="543331"/>
                  </a:lnTo>
                  <a:lnTo>
                    <a:pt x="308736" y="534428"/>
                  </a:lnTo>
                  <a:lnTo>
                    <a:pt x="304177" y="534289"/>
                  </a:lnTo>
                  <a:close/>
                </a:path>
                <a:path w="1398270" h="1173479">
                  <a:moveTo>
                    <a:pt x="192544" y="525183"/>
                  </a:moveTo>
                  <a:lnTo>
                    <a:pt x="188671" y="529107"/>
                  </a:lnTo>
                  <a:lnTo>
                    <a:pt x="194983" y="535355"/>
                  </a:lnTo>
                  <a:lnTo>
                    <a:pt x="197599" y="537946"/>
                  </a:lnTo>
                  <a:lnTo>
                    <a:pt x="201472" y="534022"/>
                  </a:lnTo>
                  <a:lnTo>
                    <a:pt x="192544" y="525183"/>
                  </a:lnTo>
                  <a:close/>
                </a:path>
                <a:path w="1398270" h="1173479">
                  <a:moveTo>
                    <a:pt x="193135" y="533527"/>
                  </a:moveTo>
                  <a:lnTo>
                    <a:pt x="194982" y="535355"/>
                  </a:lnTo>
                  <a:lnTo>
                    <a:pt x="193135" y="533527"/>
                  </a:lnTo>
                  <a:close/>
                </a:path>
                <a:path w="1398270" h="1173479">
                  <a:moveTo>
                    <a:pt x="191288" y="531698"/>
                  </a:moveTo>
                  <a:lnTo>
                    <a:pt x="193135" y="533527"/>
                  </a:lnTo>
                  <a:lnTo>
                    <a:pt x="191288" y="531698"/>
                  </a:lnTo>
                  <a:close/>
                </a:path>
                <a:path w="1398270" h="1173479">
                  <a:moveTo>
                    <a:pt x="219125" y="538155"/>
                  </a:moveTo>
                  <a:lnTo>
                    <a:pt x="219125" y="543471"/>
                  </a:lnTo>
                  <a:lnTo>
                    <a:pt x="230187" y="543471"/>
                  </a:lnTo>
                  <a:lnTo>
                    <a:pt x="230187" y="539813"/>
                  </a:lnTo>
                  <a:lnTo>
                    <a:pt x="222792" y="539806"/>
                  </a:lnTo>
                  <a:lnTo>
                    <a:pt x="219125" y="538155"/>
                  </a:lnTo>
                  <a:close/>
                </a:path>
                <a:path w="1398270" h="1173479">
                  <a:moveTo>
                    <a:pt x="227012" y="537959"/>
                  </a:moveTo>
                  <a:lnTo>
                    <a:pt x="219125" y="537959"/>
                  </a:lnTo>
                  <a:lnTo>
                    <a:pt x="219125" y="538155"/>
                  </a:lnTo>
                  <a:lnTo>
                    <a:pt x="222808" y="539813"/>
                  </a:lnTo>
                  <a:lnTo>
                    <a:pt x="230187" y="539813"/>
                  </a:lnTo>
                  <a:lnTo>
                    <a:pt x="227012" y="537959"/>
                  </a:lnTo>
                  <a:close/>
                </a:path>
                <a:path w="1398270" h="1173479">
                  <a:moveTo>
                    <a:pt x="230187" y="537961"/>
                  </a:moveTo>
                  <a:lnTo>
                    <a:pt x="230200" y="539813"/>
                  </a:lnTo>
                  <a:lnTo>
                    <a:pt x="233908" y="539813"/>
                  </a:lnTo>
                  <a:lnTo>
                    <a:pt x="230187" y="537961"/>
                  </a:lnTo>
                  <a:close/>
                </a:path>
                <a:path w="1398270" h="1173479">
                  <a:moveTo>
                    <a:pt x="232663" y="537959"/>
                  </a:moveTo>
                  <a:lnTo>
                    <a:pt x="230187" y="537959"/>
                  </a:lnTo>
                  <a:lnTo>
                    <a:pt x="233908" y="539813"/>
                  </a:lnTo>
                  <a:lnTo>
                    <a:pt x="232663" y="537959"/>
                  </a:lnTo>
                  <a:close/>
                </a:path>
                <a:path w="1398270" h="1173479">
                  <a:moveTo>
                    <a:pt x="212775" y="534442"/>
                  </a:moveTo>
                  <a:lnTo>
                    <a:pt x="223672" y="536016"/>
                  </a:lnTo>
                  <a:lnTo>
                    <a:pt x="230187" y="539806"/>
                  </a:lnTo>
                  <a:lnTo>
                    <a:pt x="230183" y="537959"/>
                  </a:lnTo>
                  <a:lnTo>
                    <a:pt x="223274" y="534520"/>
                  </a:lnTo>
                  <a:lnTo>
                    <a:pt x="212775" y="534442"/>
                  </a:lnTo>
                  <a:close/>
                </a:path>
                <a:path w="1398270" h="1173479">
                  <a:moveTo>
                    <a:pt x="210845" y="534428"/>
                  </a:moveTo>
                  <a:lnTo>
                    <a:pt x="219125" y="538155"/>
                  </a:lnTo>
                  <a:lnTo>
                    <a:pt x="219125" y="537959"/>
                  </a:lnTo>
                  <a:lnTo>
                    <a:pt x="227012" y="537959"/>
                  </a:lnTo>
                  <a:lnTo>
                    <a:pt x="223672" y="536016"/>
                  </a:lnTo>
                  <a:lnTo>
                    <a:pt x="212775" y="534442"/>
                  </a:lnTo>
                  <a:lnTo>
                    <a:pt x="210845" y="534428"/>
                  </a:lnTo>
                  <a:close/>
                </a:path>
                <a:path w="1398270" h="1173479">
                  <a:moveTo>
                    <a:pt x="223274" y="534520"/>
                  </a:moveTo>
                  <a:lnTo>
                    <a:pt x="230187" y="537961"/>
                  </a:lnTo>
                  <a:lnTo>
                    <a:pt x="232663" y="537959"/>
                  </a:lnTo>
                  <a:lnTo>
                    <a:pt x="230391" y="534573"/>
                  </a:lnTo>
                  <a:lnTo>
                    <a:pt x="223274" y="534520"/>
                  </a:lnTo>
                  <a:close/>
                </a:path>
                <a:path w="1398270" h="1173479">
                  <a:moveTo>
                    <a:pt x="230200" y="534289"/>
                  </a:moveTo>
                  <a:lnTo>
                    <a:pt x="230391" y="534573"/>
                  </a:lnTo>
                  <a:lnTo>
                    <a:pt x="231432" y="534581"/>
                  </a:lnTo>
                  <a:lnTo>
                    <a:pt x="230200" y="534289"/>
                  </a:lnTo>
                  <a:close/>
                </a:path>
                <a:path w="1398270" h="1173479">
                  <a:moveTo>
                    <a:pt x="222808" y="534289"/>
                  </a:moveTo>
                  <a:lnTo>
                    <a:pt x="211708" y="534289"/>
                  </a:lnTo>
                  <a:lnTo>
                    <a:pt x="212775" y="534442"/>
                  </a:lnTo>
                  <a:lnTo>
                    <a:pt x="223274" y="534520"/>
                  </a:lnTo>
                  <a:lnTo>
                    <a:pt x="222808" y="534289"/>
                  </a:lnTo>
                  <a:close/>
                </a:path>
                <a:path w="1398270" h="1173479">
                  <a:moveTo>
                    <a:pt x="342988" y="598385"/>
                  </a:moveTo>
                  <a:lnTo>
                    <a:pt x="331939" y="598385"/>
                  </a:lnTo>
                  <a:lnTo>
                    <a:pt x="331939" y="603846"/>
                  </a:lnTo>
                  <a:lnTo>
                    <a:pt x="342988" y="603846"/>
                  </a:lnTo>
                  <a:lnTo>
                    <a:pt x="342988" y="598385"/>
                  </a:lnTo>
                  <a:close/>
                </a:path>
                <a:path w="1398270" h="1173479">
                  <a:moveTo>
                    <a:pt x="348720" y="595778"/>
                  </a:moveTo>
                  <a:lnTo>
                    <a:pt x="346722" y="597712"/>
                  </a:lnTo>
                  <a:lnTo>
                    <a:pt x="346722" y="600290"/>
                  </a:lnTo>
                  <a:lnTo>
                    <a:pt x="357784" y="600290"/>
                  </a:lnTo>
                  <a:lnTo>
                    <a:pt x="357784" y="596607"/>
                  </a:lnTo>
                  <a:lnTo>
                    <a:pt x="350404" y="596607"/>
                  </a:lnTo>
                  <a:lnTo>
                    <a:pt x="348720" y="595778"/>
                  </a:lnTo>
                  <a:close/>
                </a:path>
                <a:path w="1398270" h="1173479">
                  <a:moveTo>
                    <a:pt x="342581" y="594885"/>
                  </a:moveTo>
                  <a:lnTo>
                    <a:pt x="346036" y="598385"/>
                  </a:lnTo>
                  <a:lnTo>
                    <a:pt x="346722" y="597712"/>
                  </a:lnTo>
                  <a:lnTo>
                    <a:pt x="346709" y="596607"/>
                  </a:lnTo>
                  <a:lnTo>
                    <a:pt x="344754" y="595165"/>
                  </a:lnTo>
                  <a:lnTo>
                    <a:pt x="342581" y="594885"/>
                  </a:lnTo>
                  <a:close/>
                </a:path>
                <a:path w="1398270" h="1173479">
                  <a:moveTo>
                    <a:pt x="361612" y="595432"/>
                  </a:moveTo>
                  <a:lnTo>
                    <a:pt x="364528" y="598385"/>
                  </a:lnTo>
                  <a:lnTo>
                    <a:pt x="366339" y="596607"/>
                  </a:lnTo>
                  <a:lnTo>
                    <a:pt x="365201" y="596607"/>
                  </a:lnTo>
                  <a:lnTo>
                    <a:pt x="364515" y="595805"/>
                  </a:lnTo>
                  <a:lnTo>
                    <a:pt x="361612" y="595432"/>
                  </a:lnTo>
                  <a:close/>
                </a:path>
                <a:path w="1398270" h="1173479">
                  <a:moveTo>
                    <a:pt x="369692" y="596472"/>
                  </a:moveTo>
                  <a:lnTo>
                    <a:pt x="373405" y="598385"/>
                  </a:lnTo>
                  <a:lnTo>
                    <a:pt x="374296" y="596607"/>
                  </a:lnTo>
                  <a:lnTo>
                    <a:pt x="372579" y="596607"/>
                  </a:lnTo>
                  <a:lnTo>
                    <a:pt x="369692" y="596472"/>
                  </a:lnTo>
                  <a:close/>
                </a:path>
                <a:path w="1398270" h="1173479">
                  <a:moveTo>
                    <a:pt x="346722" y="595418"/>
                  </a:moveTo>
                  <a:lnTo>
                    <a:pt x="346722" y="597712"/>
                  </a:lnTo>
                  <a:lnTo>
                    <a:pt x="348702" y="595769"/>
                  </a:lnTo>
                  <a:lnTo>
                    <a:pt x="348438" y="595640"/>
                  </a:lnTo>
                  <a:lnTo>
                    <a:pt x="346722" y="595418"/>
                  </a:lnTo>
                  <a:close/>
                </a:path>
                <a:path w="1398270" h="1173479">
                  <a:moveTo>
                    <a:pt x="342074" y="590130"/>
                  </a:moveTo>
                  <a:lnTo>
                    <a:pt x="336549" y="590130"/>
                  </a:lnTo>
                  <a:lnTo>
                    <a:pt x="336549" y="597496"/>
                  </a:lnTo>
                  <a:lnTo>
                    <a:pt x="345159" y="597496"/>
                  </a:lnTo>
                  <a:lnTo>
                    <a:pt x="342581" y="594885"/>
                  </a:lnTo>
                  <a:lnTo>
                    <a:pt x="342150" y="594829"/>
                  </a:lnTo>
                  <a:lnTo>
                    <a:pt x="342383" y="594758"/>
                  </a:lnTo>
                  <a:lnTo>
                    <a:pt x="342150" y="594448"/>
                  </a:lnTo>
                  <a:lnTo>
                    <a:pt x="342804" y="593813"/>
                  </a:lnTo>
                  <a:lnTo>
                    <a:pt x="342074" y="593813"/>
                  </a:lnTo>
                  <a:lnTo>
                    <a:pt x="342069" y="593185"/>
                  </a:lnTo>
                  <a:lnTo>
                    <a:pt x="339305" y="591146"/>
                  </a:lnTo>
                  <a:lnTo>
                    <a:pt x="342074" y="591146"/>
                  </a:lnTo>
                  <a:lnTo>
                    <a:pt x="342074" y="590130"/>
                  </a:lnTo>
                  <a:close/>
                </a:path>
                <a:path w="1398270" h="1173479">
                  <a:moveTo>
                    <a:pt x="362020" y="595845"/>
                  </a:moveTo>
                  <a:lnTo>
                    <a:pt x="361480" y="595845"/>
                  </a:lnTo>
                  <a:lnTo>
                    <a:pt x="361480" y="596607"/>
                  </a:lnTo>
                  <a:lnTo>
                    <a:pt x="357784" y="596607"/>
                  </a:lnTo>
                  <a:lnTo>
                    <a:pt x="357784" y="597496"/>
                  </a:lnTo>
                  <a:lnTo>
                    <a:pt x="363650" y="597496"/>
                  </a:lnTo>
                  <a:lnTo>
                    <a:pt x="362020" y="595845"/>
                  </a:lnTo>
                  <a:close/>
                </a:path>
                <a:path w="1398270" h="1173479">
                  <a:moveTo>
                    <a:pt x="366904" y="596113"/>
                  </a:moveTo>
                  <a:lnTo>
                    <a:pt x="365433" y="597496"/>
                  </a:lnTo>
                  <a:lnTo>
                    <a:pt x="371680" y="597496"/>
                  </a:lnTo>
                  <a:lnTo>
                    <a:pt x="369692" y="596472"/>
                  </a:lnTo>
                  <a:lnTo>
                    <a:pt x="366904" y="596113"/>
                  </a:lnTo>
                  <a:close/>
                </a:path>
                <a:path w="1398270" h="1173479">
                  <a:moveTo>
                    <a:pt x="344754" y="595165"/>
                  </a:moveTo>
                  <a:lnTo>
                    <a:pt x="346709" y="596607"/>
                  </a:lnTo>
                  <a:lnTo>
                    <a:pt x="346692" y="595415"/>
                  </a:lnTo>
                  <a:lnTo>
                    <a:pt x="344754" y="595165"/>
                  </a:lnTo>
                  <a:close/>
                </a:path>
                <a:path w="1398270" h="1173479">
                  <a:moveTo>
                    <a:pt x="348811" y="595688"/>
                  </a:moveTo>
                  <a:lnTo>
                    <a:pt x="350405" y="596607"/>
                  </a:lnTo>
                  <a:lnTo>
                    <a:pt x="349876" y="595825"/>
                  </a:lnTo>
                  <a:lnTo>
                    <a:pt x="348811" y="595688"/>
                  </a:lnTo>
                  <a:close/>
                </a:path>
                <a:path w="1398270" h="1173479">
                  <a:moveTo>
                    <a:pt x="349876" y="595825"/>
                  </a:moveTo>
                  <a:lnTo>
                    <a:pt x="350405" y="596607"/>
                  </a:lnTo>
                  <a:lnTo>
                    <a:pt x="350431" y="595896"/>
                  </a:lnTo>
                  <a:lnTo>
                    <a:pt x="349876" y="595825"/>
                  </a:lnTo>
                  <a:close/>
                </a:path>
                <a:path w="1398270" h="1173479">
                  <a:moveTo>
                    <a:pt x="350431" y="595896"/>
                  </a:moveTo>
                  <a:lnTo>
                    <a:pt x="350431" y="596607"/>
                  </a:lnTo>
                  <a:lnTo>
                    <a:pt x="357784" y="596607"/>
                  </a:lnTo>
                  <a:lnTo>
                    <a:pt x="354897" y="596472"/>
                  </a:lnTo>
                  <a:lnTo>
                    <a:pt x="350431" y="595896"/>
                  </a:lnTo>
                  <a:close/>
                </a:path>
                <a:path w="1398270" h="1173479">
                  <a:moveTo>
                    <a:pt x="357784" y="594939"/>
                  </a:moveTo>
                  <a:lnTo>
                    <a:pt x="357797" y="596607"/>
                  </a:lnTo>
                  <a:lnTo>
                    <a:pt x="361480" y="596607"/>
                  </a:lnTo>
                  <a:lnTo>
                    <a:pt x="361480" y="595415"/>
                  </a:lnTo>
                  <a:lnTo>
                    <a:pt x="357784" y="594939"/>
                  </a:lnTo>
                  <a:close/>
                </a:path>
                <a:path w="1398270" h="1173479">
                  <a:moveTo>
                    <a:pt x="364515" y="595805"/>
                  </a:moveTo>
                  <a:lnTo>
                    <a:pt x="365203" y="596607"/>
                  </a:lnTo>
                  <a:lnTo>
                    <a:pt x="366420" y="596353"/>
                  </a:lnTo>
                  <a:lnTo>
                    <a:pt x="366780" y="596174"/>
                  </a:lnTo>
                  <a:lnTo>
                    <a:pt x="364515" y="595805"/>
                  </a:lnTo>
                  <a:close/>
                </a:path>
                <a:path w="1398270" h="1173479">
                  <a:moveTo>
                    <a:pt x="366780" y="596174"/>
                  </a:moveTo>
                  <a:lnTo>
                    <a:pt x="366420" y="596353"/>
                  </a:lnTo>
                  <a:lnTo>
                    <a:pt x="365201" y="596607"/>
                  </a:lnTo>
                  <a:lnTo>
                    <a:pt x="366340" y="596607"/>
                  </a:lnTo>
                  <a:lnTo>
                    <a:pt x="366780" y="596174"/>
                  </a:lnTo>
                  <a:close/>
                </a:path>
                <a:path w="1398270" h="1173479">
                  <a:moveTo>
                    <a:pt x="375695" y="593813"/>
                  </a:moveTo>
                  <a:lnTo>
                    <a:pt x="371531" y="593813"/>
                  </a:lnTo>
                  <a:lnTo>
                    <a:pt x="371148" y="594004"/>
                  </a:lnTo>
                  <a:lnTo>
                    <a:pt x="369760" y="596480"/>
                  </a:lnTo>
                  <a:lnTo>
                    <a:pt x="372592" y="596607"/>
                  </a:lnTo>
                  <a:lnTo>
                    <a:pt x="374296" y="596607"/>
                  </a:lnTo>
                  <a:lnTo>
                    <a:pt x="375695" y="593813"/>
                  </a:lnTo>
                  <a:close/>
                </a:path>
                <a:path w="1398270" h="1173479">
                  <a:moveTo>
                    <a:pt x="376275" y="595845"/>
                  </a:moveTo>
                  <a:lnTo>
                    <a:pt x="374678" y="595845"/>
                  </a:lnTo>
                  <a:lnTo>
                    <a:pt x="374296" y="596607"/>
                  </a:lnTo>
                  <a:lnTo>
                    <a:pt x="376275" y="596607"/>
                  </a:lnTo>
                  <a:lnTo>
                    <a:pt x="376275" y="595845"/>
                  </a:lnTo>
                  <a:close/>
                </a:path>
                <a:path w="1398270" h="1173479">
                  <a:moveTo>
                    <a:pt x="356334" y="593900"/>
                  </a:moveTo>
                  <a:lnTo>
                    <a:pt x="354964" y="596480"/>
                  </a:lnTo>
                  <a:lnTo>
                    <a:pt x="357784" y="596607"/>
                  </a:lnTo>
                  <a:lnTo>
                    <a:pt x="357784" y="594939"/>
                  </a:lnTo>
                  <a:lnTo>
                    <a:pt x="356933" y="594829"/>
                  </a:lnTo>
                  <a:lnTo>
                    <a:pt x="357346" y="594702"/>
                  </a:lnTo>
                  <a:lnTo>
                    <a:pt x="357123" y="594702"/>
                  </a:lnTo>
                  <a:lnTo>
                    <a:pt x="356334" y="593900"/>
                  </a:lnTo>
                  <a:close/>
                </a:path>
                <a:path w="1398270" h="1173479">
                  <a:moveTo>
                    <a:pt x="354409" y="591944"/>
                  </a:moveTo>
                  <a:lnTo>
                    <a:pt x="352028" y="592504"/>
                  </a:lnTo>
                  <a:lnTo>
                    <a:pt x="350555" y="593950"/>
                  </a:lnTo>
                  <a:lnTo>
                    <a:pt x="350431" y="595896"/>
                  </a:lnTo>
                  <a:lnTo>
                    <a:pt x="354964" y="596480"/>
                  </a:lnTo>
                  <a:lnTo>
                    <a:pt x="356233" y="594090"/>
                  </a:lnTo>
                  <a:lnTo>
                    <a:pt x="356196" y="593760"/>
                  </a:lnTo>
                  <a:lnTo>
                    <a:pt x="354409" y="591944"/>
                  </a:lnTo>
                  <a:close/>
                </a:path>
                <a:path w="1398270" h="1173479">
                  <a:moveTo>
                    <a:pt x="371049" y="594053"/>
                  </a:moveTo>
                  <a:lnTo>
                    <a:pt x="368820" y="595161"/>
                  </a:lnTo>
                  <a:lnTo>
                    <a:pt x="368693" y="595415"/>
                  </a:lnTo>
                  <a:lnTo>
                    <a:pt x="368576" y="595896"/>
                  </a:lnTo>
                  <a:lnTo>
                    <a:pt x="369692" y="596472"/>
                  </a:lnTo>
                  <a:lnTo>
                    <a:pt x="371049" y="594053"/>
                  </a:lnTo>
                  <a:close/>
                </a:path>
                <a:path w="1398270" h="1173479">
                  <a:moveTo>
                    <a:pt x="368820" y="595161"/>
                  </a:moveTo>
                  <a:lnTo>
                    <a:pt x="366904" y="596113"/>
                  </a:lnTo>
                  <a:lnTo>
                    <a:pt x="369692" y="596472"/>
                  </a:lnTo>
                  <a:lnTo>
                    <a:pt x="368576" y="595896"/>
                  </a:lnTo>
                  <a:lnTo>
                    <a:pt x="368693" y="595415"/>
                  </a:lnTo>
                  <a:lnTo>
                    <a:pt x="368820" y="595161"/>
                  </a:lnTo>
                  <a:close/>
                </a:path>
                <a:path w="1398270" h="1173479">
                  <a:moveTo>
                    <a:pt x="369790" y="593221"/>
                  </a:moveTo>
                  <a:lnTo>
                    <a:pt x="367144" y="595845"/>
                  </a:lnTo>
                  <a:lnTo>
                    <a:pt x="366850" y="596106"/>
                  </a:lnTo>
                  <a:lnTo>
                    <a:pt x="368812" y="595165"/>
                  </a:lnTo>
                  <a:lnTo>
                    <a:pt x="369790" y="593221"/>
                  </a:lnTo>
                  <a:close/>
                </a:path>
                <a:path w="1398270" h="1173479">
                  <a:moveTo>
                    <a:pt x="367562" y="592329"/>
                  </a:moveTo>
                  <a:lnTo>
                    <a:pt x="362632" y="593489"/>
                  </a:lnTo>
                  <a:lnTo>
                    <a:pt x="362660" y="593635"/>
                  </a:lnTo>
                  <a:lnTo>
                    <a:pt x="364515" y="595805"/>
                  </a:lnTo>
                  <a:lnTo>
                    <a:pt x="366850" y="596106"/>
                  </a:lnTo>
                  <a:lnTo>
                    <a:pt x="369789" y="593209"/>
                  </a:lnTo>
                  <a:lnTo>
                    <a:pt x="369938" y="592924"/>
                  </a:lnTo>
                  <a:lnTo>
                    <a:pt x="368896" y="592924"/>
                  </a:lnTo>
                  <a:lnTo>
                    <a:pt x="367562" y="592329"/>
                  </a:lnTo>
                  <a:close/>
                </a:path>
                <a:path w="1398270" h="1173479">
                  <a:moveTo>
                    <a:pt x="350431" y="594074"/>
                  </a:moveTo>
                  <a:lnTo>
                    <a:pt x="349417" y="595083"/>
                  </a:lnTo>
                  <a:lnTo>
                    <a:pt x="349876" y="595825"/>
                  </a:lnTo>
                  <a:lnTo>
                    <a:pt x="350431" y="595896"/>
                  </a:lnTo>
                  <a:lnTo>
                    <a:pt x="350431" y="594074"/>
                  </a:lnTo>
                  <a:close/>
                </a:path>
                <a:path w="1398270" h="1173479">
                  <a:moveTo>
                    <a:pt x="348702" y="595769"/>
                  </a:moveTo>
                  <a:close/>
                </a:path>
                <a:path w="1398270" h="1173479">
                  <a:moveTo>
                    <a:pt x="368992" y="594004"/>
                  </a:moveTo>
                  <a:lnTo>
                    <a:pt x="367115" y="595845"/>
                  </a:lnTo>
                  <a:lnTo>
                    <a:pt x="368992" y="594004"/>
                  </a:lnTo>
                  <a:close/>
                </a:path>
                <a:path w="1398270" h="1173479">
                  <a:moveTo>
                    <a:pt x="349391" y="595109"/>
                  </a:moveTo>
                  <a:lnTo>
                    <a:pt x="348811" y="595688"/>
                  </a:lnTo>
                  <a:lnTo>
                    <a:pt x="349876" y="595825"/>
                  </a:lnTo>
                  <a:lnTo>
                    <a:pt x="349391" y="595109"/>
                  </a:lnTo>
                  <a:close/>
                </a:path>
                <a:path w="1398270" h="1173479">
                  <a:moveTo>
                    <a:pt x="362551" y="593508"/>
                  </a:moveTo>
                  <a:lnTo>
                    <a:pt x="361480" y="593760"/>
                  </a:lnTo>
                  <a:lnTo>
                    <a:pt x="361595" y="595415"/>
                  </a:lnTo>
                  <a:lnTo>
                    <a:pt x="364515" y="595805"/>
                  </a:lnTo>
                  <a:lnTo>
                    <a:pt x="362551" y="593508"/>
                  </a:lnTo>
                  <a:close/>
                </a:path>
                <a:path w="1398270" h="1173479">
                  <a:moveTo>
                    <a:pt x="348438" y="595640"/>
                  </a:moveTo>
                  <a:lnTo>
                    <a:pt x="348702" y="595769"/>
                  </a:lnTo>
                  <a:lnTo>
                    <a:pt x="348438" y="595640"/>
                  </a:lnTo>
                  <a:close/>
                </a:path>
                <a:path w="1398270" h="1173479">
                  <a:moveTo>
                    <a:pt x="349385" y="595099"/>
                  </a:moveTo>
                  <a:lnTo>
                    <a:pt x="348834" y="595640"/>
                  </a:lnTo>
                  <a:lnTo>
                    <a:pt x="349385" y="595099"/>
                  </a:lnTo>
                  <a:close/>
                </a:path>
                <a:path w="1398270" h="1173479">
                  <a:moveTo>
                    <a:pt x="349116" y="594702"/>
                  </a:moveTo>
                  <a:lnTo>
                    <a:pt x="346722" y="594702"/>
                  </a:lnTo>
                  <a:lnTo>
                    <a:pt x="348438" y="595640"/>
                  </a:lnTo>
                  <a:lnTo>
                    <a:pt x="348788" y="595685"/>
                  </a:lnTo>
                  <a:lnTo>
                    <a:pt x="349318" y="595165"/>
                  </a:lnTo>
                  <a:lnTo>
                    <a:pt x="349202" y="594829"/>
                  </a:lnTo>
                  <a:close/>
                </a:path>
                <a:path w="1398270" h="1173479">
                  <a:moveTo>
                    <a:pt x="346722" y="594795"/>
                  </a:moveTo>
                  <a:lnTo>
                    <a:pt x="346825" y="595432"/>
                  </a:lnTo>
                  <a:lnTo>
                    <a:pt x="348438" y="595640"/>
                  </a:lnTo>
                  <a:lnTo>
                    <a:pt x="346722" y="594795"/>
                  </a:lnTo>
                  <a:close/>
                </a:path>
                <a:path w="1398270" h="1173479">
                  <a:moveTo>
                    <a:pt x="361480" y="595298"/>
                  </a:moveTo>
                  <a:lnTo>
                    <a:pt x="361612" y="595432"/>
                  </a:lnTo>
                  <a:lnTo>
                    <a:pt x="361480" y="595298"/>
                  </a:lnTo>
                  <a:close/>
                </a:path>
                <a:path w="1398270" h="1173479">
                  <a:moveTo>
                    <a:pt x="345289" y="594090"/>
                  </a:moveTo>
                  <a:lnTo>
                    <a:pt x="343779" y="594446"/>
                  </a:lnTo>
                  <a:lnTo>
                    <a:pt x="344754" y="595165"/>
                  </a:lnTo>
                  <a:lnTo>
                    <a:pt x="346722" y="595418"/>
                  </a:lnTo>
                  <a:lnTo>
                    <a:pt x="346611" y="594741"/>
                  </a:lnTo>
                  <a:lnTo>
                    <a:pt x="345289" y="594090"/>
                  </a:lnTo>
                  <a:close/>
                </a:path>
                <a:path w="1398270" h="1173479">
                  <a:moveTo>
                    <a:pt x="360892" y="594702"/>
                  </a:moveTo>
                  <a:lnTo>
                    <a:pt x="357784" y="594702"/>
                  </a:lnTo>
                  <a:lnTo>
                    <a:pt x="357784" y="594939"/>
                  </a:lnTo>
                  <a:lnTo>
                    <a:pt x="361480" y="595415"/>
                  </a:lnTo>
                  <a:lnTo>
                    <a:pt x="360892" y="594702"/>
                  </a:lnTo>
                  <a:close/>
                </a:path>
                <a:path w="1398270" h="1173479">
                  <a:moveTo>
                    <a:pt x="361480" y="593760"/>
                  </a:moveTo>
                  <a:lnTo>
                    <a:pt x="361309" y="593800"/>
                  </a:lnTo>
                  <a:lnTo>
                    <a:pt x="360641" y="594448"/>
                  </a:lnTo>
                  <a:lnTo>
                    <a:pt x="361480" y="595298"/>
                  </a:lnTo>
                  <a:lnTo>
                    <a:pt x="361480" y="593760"/>
                  </a:lnTo>
                  <a:close/>
                </a:path>
                <a:path w="1398270" h="1173479">
                  <a:moveTo>
                    <a:pt x="343779" y="594446"/>
                  </a:moveTo>
                  <a:lnTo>
                    <a:pt x="342690" y="594702"/>
                  </a:lnTo>
                  <a:lnTo>
                    <a:pt x="342581" y="594885"/>
                  </a:lnTo>
                  <a:lnTo>
                    <a:pt x="344754" y="595165"/>
                  </a:lnTo>
                  <a:lnTo>
                    <a:pt x="343779" y="594446"/>
                  </a:lnTo>
                  <a:close/>
                </a:path>
                <a:path w="1398270" h="1173479">
                  <a:moveTo>
                    <a:pt x="370620" y="592406"/>
                  </a:moveTo>
                  <a:lnTo>
                    <a:pt x="369826" y="593185"/>
                  </a:lnTo>
                  <a:lnTo>
                    <a:pt x="368820" y="595161"/>
                  </a:lnTo>
                  <a:lnTo>
                    <a:pt x="370973" y="594090"/>
                  </a:lnTo>
                  <a:lnTo>
                    <a:pt x="371834" y="592573"/>
                  </a:lnTo>
                  <a:lnTo>
                    <a:pt x="370620" y="592406"/>
                  </a:lnTo>
                  <a:close/>
                </a:path>
                <a:path w="1398270" h="1173479">
                  <a:moveTo>
                    <a:pt x="350431" y="592880"/>
                  </a:moveTo>
                  <a:lnTo>
                    <a:pt x="348233" y="593398"/>
                  </a:lnTo>
                  <a:lnTo>
                    <a:pt x="349385" y="595099"/>
                  </a:lnTo>
                  <a:lnTo>
                    <a:pt x="350412" y="594090"/>
                  </a:lnTo>
                  <a:lnTo>
                    <a:pt x="350431" y="592880"/>
                  </a:lnTo>
                  <a:close/>
                </a:path>
                <a:path w="1398270" h="1173479">
                  <a:moveTo>
                    <a:pt x="376000" y="593209"/>
                  </a:moveTo>
                  <a:lnTo>
                    <a:pt x="375060" y="595083"/>
                  </a:lnTo>
                  <a:lnTo>
                    <a:pt x="376275" y="595083"/>
                  </a:lnTo>
                  <a:lnTo>
                    <a:pt x="376185" y="593398"/>
                  </a:lnTo>
                  <a:lnTo>
                    <a:pt x="376000" y="593209"/>
                  </a:lnTo>
                  <a:close/>
                </a:path>
                <a:path w="1398270" h="1173479">
                  <a:moveTo>
                    <a:pt x="361309" y="593800"/>
                  </a:moveTo>
                  <a:lnTo>
                    <a:pt x="356933" y="594829"/>
                  </a:lnTo>
                  <a:lnTo>
                    <a:pt x="357784" y="594939"/>
                  </a:lnTo>
                  <a:lnTo>
                    <a:pt x="357784" y="594702"/>
                  </a:lnTo>
                  <a:lnTo>
                    <a:pt x="360892" y="594702"/>
                  </a:lnTo>
                  <a:lnTo>
                    <a:pt x="360641" y="594448"/>
                  </a:lnTo>
                  <a:lnTo>
                    <a:pt x="361309" y="593800"/>
                  </a:lnTo>
                  <a:close/>
                </a:path>
                <a:path w="1398270" h="1173479">
                  <a:moveTo>
                    <a:pt x="342455" y="594758"/>
                  </a:moveTo>
                  <a:lnTo>
                    <a:pt x="342150" y="594829"/>
                  </a:lnTo>
                  <a:lnTo>
                    <a:pt x="342581" y="594885"/>
                  </a:lnTo>
                  <a:lnTo>
                    <a:pt x="342455" y="594758"/>
                  </a:lnTo>
                  <a:close/>
                </a:path>
                <a:path w="1398270" h="1173479">
                  <a:moveTo>
                    <a:pt x="342439" y="594741"/>
                  </a:moveTo>
                  <a:lnTo>
                    <a:pt x="342150" y="594829"/>
                  </a:lnTo>
                  <a:lnTo>
                    <a:pt x="342455" y="594758"/>
                  </a:lnTo>
                  <a:close/>
                </a:path>
                <a:path w="1398270" h="1173479">
                  <a:moveTo>
                    <a:pt x="361480" y="593430"/>
                  </a:moveTo>
                  <a:lnTo>
                    <a:pt x="356933" y="594829"/>
                  </a:lnTo>
                  <a:lnTo>
                    <a:pt x="361253" y="593813"/>
                  </a:lnTo>
                  <a:lnTo>
                    <a:pt x="361480" y="593635"/>
                  </a:lnTo>
                  <a:lnTo>
                    <a:pt x="361480" y="593430"/>
                  </a:lnTo>
                  <a:close/>
                </a:path>
                <a:path w="1398270" h="1173479">
                  <a:moveTo>
                    <a:pt x="348233" y="593398"/>
                  </a:moveTo>
                  <a:lnTo>
                    <a:pt x="345289" y="594090"/>
                  </a:lnTo>
                  <a:lnTo>
                    <a:pt x="346722" y="594795"/>
                  </a:lnTo>
                  <a:lnTo>
                    <a:pt x="349116" y="594702"/>
                  </a:lnTo>
                  <a:lnTo>
                    <a:pt x="348233" y="593398"/>
                  </a:lnTo>
                  <a:close/>
                </a:path>
                <a:path w="1398270" h="1173479">
                  <a:moveTo>
                    <a:pt x="343666" y="594362"/>
                  </a:moveTo>
                  <a:lnTo>
                    <a:pt x="342562" y="594702"/>
                  </a:lnTo>
                  <a:lnTo>
                    <a:pt x="343769" y="594448"/>
                  </a:lnTo>
                  <a:close/>
                </a:path>
                <a:path w="1398270" h="1173479">
                  <a:moveTo>
                    <a:pt x="342855" y="593764"/>
                  </a:moveTo>
                  <a:lnTo>
                    <a:pt x="342150" y="594448"/>
                  </a:lnTo>
                  <a:lnTo>
                    <a:pt x="342439" y="594741"/>
                  </a:lnTo>
                  <a:lnTo>
                    <a:pt x="343666" y="594362"/>
                  </a:lnTo>
                  <a:lnTo>
                    <a:pt x="342855" y="593764"/>
                  </a:lnTo>
                  <a:close/>
                </a:path>
                <a:path w="1398270" h="1173479">
                  <a:moveTo>
                    <a:pt x="357784" y="591170"/>
                  </a:moveTo>
                  <a:lnTo>
                    <a:pt x="356553" y="593489"/>
                  </a:lnTo>
                  <a:lnTo>
                    <a:pt x="356436" y="594004"/>
                  </a:lnTo>
                  <a:lnTo>
                    <a:pt x="357123" y="594702"/>
                  </a:lnTo>
                  <a:lnTo>
                    <a:pt x="358931" y="592924"/>
                  </a:lnTo>
                  <a:lnTo>
                    <a:pt x="357784" y="592924"/>
                  </a:lnTo>
                  <a:lnTo>
                    <a:pt x="357784" y="591170"/>
                  </a:lnTo>
                  <a:close/>
                </a:path>
                <a:path w="1398270" h="1173479">
                  <a:moveTo>
                    <a:pt x="361019" y="591146"/>
                  </a:moveTo>
                  <a:lnTo>
                    <a:pt x="360738" y="591146"/>
                  </a:lnTo>
                  <a:lnTo>
                    <a:pt x="357123" y="594702"/>
                  </a:lnTo>
                  <a:lnTo>
                    <a:pt x="357346" y="594702"/>
                  </a:lnTo>
                  <a:lnTo>
                    <a:pt x="361480" y="593430"/>
                  </a:lnTo>
                  <a:lnTo>
                    <a:pt x="361344" y="592096"/>
                  </a:lnTo>
                  <a:lnTo>
                    <a:pt x="360715" y="591360"/>
                  </a:lnTo>
                  <a:lnTo>
                    <a:pt x="361019" y="591146"/>
                  </a:lnTo>
                  <a:close/>
                </a:path>
                <a:path w="1398270" h="1173479">
                  <a:moveTo>
                    <a:pt x="376275" y="593489"/>
                  </a:moveTo>
                  <a:lnTo>
                    <a:pt x="376275" y="594702"/>
                  </a:lnTo>
                  <a:lnTo>
                    <a:pt x="377469" y="594702"/>
                  </a:lnTo>
                  <a:lnTo>
                    <a:pt x="376275" y="593489"/>
                  </a:lnTo>
                  <a:close/>
                </a:path>
                <a:path w="1398270" h="1173479">
                  <a:moveTo>
                    <a:pt x="380045" y="592162"/>
                  </a:moveTo>
                  <a:lnTo>
                    <a:pt x="376526" y="592162"/>
                  </a:lnTo>
                  <a:lnTo>
                    <a:pt x="376406" y="592403"/>
                  </a:lnTo>
                  <a:lnTo>
                    <a:pt x="376294" y="593508"/>
                  </a:lnTo>
                  <a:lnTo>
                    <a:pt x="377469" y="594702"/>
                  </a:lnTo>
                  <a:lnTo>
                    <a:pt x="380045" y="592162"/>
                  </a:lnTo>
                  <a:close/>
                </a:path>
                <a:path w="1398270" h="1173479">
                  <a:moveTo>
                    <a:pt x="345004" y="593950"/>
                  </a:moveTo>
                  <a:lnTo>
                    <a:pt x="343666" y="594362"/>
                  </a:lnTo>
                  <a:lnTo>
                    <a:pt x="345289" y="594090"/>
                  </a:lnTo>
                  <a:lnTo>
                    <a:pt x="345004" y="593950"/>
                  </a:lnTo>
                  <a:close/>
                </a:path>
                <a:path w="1398270" h="1173479">
                  <a:moveTo>
                    <a:pt x="343451" y="593186"/>
                  </a:moveTo>
                  <a:lnTo>
                    <a:pt x="342988" y="593635"/>
                  </a:lnTo>
                  <a:lnTo>
                    <a:pt x="342921" y="593813"/>
                  </a:lnTo>
                  <a:lnTo>
                    <a:pt x="343666" y="594362"/>
                  </a:lnTo>
                  <a:lnTo>
                    <a:pt x="345004" y="593950"/>
                  </a:lnTo>
                  <a:lnTo>
                    <a:pt x="343451" y="593186"/>
                  </a:lnTo>
                  <a:close/>
                </a:path>
                <a:path w="1398270" h="1173479">
                  <a:moveTo>
                    <a:pt x="347985" y="593031"/>
                  </a:moveTo>
                  <a:lnTo>
                    <a:pt x="345165" y="593900"/>
                  </a:lnTo>
                  <a:lnTo>
                    <a:pt x="345289" y="594090"/>
                  </a:lnTo>
                  <a:lnTo>
                    <a:pt x="348233" y="593398"/>
                  </a:lnTo>
                  <a:lnTo>
                    <a:pt x="347985" y="593031"/>
                  </a:lnTo>
                  <a:close/>
                </a:path>
                <a:path w="1398270" h="1173479">
                  <a:moveTo>
                    <a:pt x="351998" y="592511"/>
                  </a:moveTo>
                  <a:lnTo>
                    <a:pt x="350431" y="592880"/>
                  </a:lnTo>
                  <a:lnTo>
                    <a:pt x="350431" y="594072"/>
                  </a:lnTo>
                  <a:lnTo>
                    <a:pt x="351998" y="592511"/>
                  </a:lnTo>
                  <a:close/>
                </a:path>
                <a:path w="1398270" h="1173479">
                  <a:moveTo>
                    <a:pt x="371834" y="592573"/>
                  </a:moveTo>
                  <a:lnTo>
                    <a:pt x="371049" y="594053"/>
                  </a:lnTo>
                  <a:lnTo>
                    <a:pt x="373408" y="592880"/>
                  </a:lnTo>
                  <a:lnTo>
                    <a:pt x="371834" y="592573"/>
                  </a:lnTo>
                  <a:close/>
                </a:path>
                <a:path w="1398270" h="1173479">
                  <a:moveTo>
                    <a:pt x="346722" y="589980"/>
                  </a:moveTo>
                  <a:lnTo>
                    <a:pt x="343633" y="593008"/>
                  </a:lnTo>
                  <a:lnTo>
                    <a:pt x="343565" y="593242"/>
                  </a:lnTo>
                  <a:lnTo>
                    <a:pt x="345004" y="593950"/>
                  </a:lnTo>
                  <a:lnTo>
                    <a:pt x="347985" y="593031"/>
                  </a:lnTo>
                  <a:lnTo>
                    <a:pt x="346722" y="592924"/>
                  </a:lnTo>
                  <a:lnTo>
                    <a:pt x="346722" y="589980"/>
                  </a:lnTo>
                  <a:close/>
                </a:path>
                <a:path w="1398270" h="1173479">
                  <a:moveTo>
                    <a:pt x="357784" y="591149"/>
                  </a:moveTo>
                  <a:lnTo>
                    <a:pt x="354409" y="591944"/>
                  </a:lnTo>
                  <a:lnTo>
                    <a:pt x="356334" y="593900"/>
                  </a:lnTo>
                  <a:lnTo>
                    <a:pt x="357784" y="591149"/>
                  </a:lnTo>
                  <a:close/>
                </a:path>
                <a:path w="1398270" h="1173479">
                  <a:moveTo>
                    <a:pt x="361480" y="593635"/>
                  </a:moveTo>
                  <a:lnTo>
                    <a:pt x="361309" y="593800"/>
                  </a:lnTo>
                  <a:lnTo>
                    <a:pt x="361461" y="593764"/>
                  </a:lnTo>
                  <a:lnTo>
                    <a:pt x="361480" y="593635"/>
                  </a:lnTo>
                  <a:close/>
                </a:path>
                <a:path w="1398270" h="1173479">
                  <a:moveTo>
                    <a:pt x="342074" y="592509"/>
                  </a:moveTo>
                  <a:lnTo>
                    <a:pt x="342147" y="593242"/>
                  </a:lnTo>
                  <a:lnTo>
                    <a:pt x="342859" y="593760"/>
                  </a:lnTo>
                  <a:lnTo>
                    <a:pt x="343449" y="593185"/>
                  </a:lnTo>
                  <a:lnTo>
                    <a:pt x="342074" y="592509"/>
                  </a:lnTo>
                  <a:close/>
                </a:path>
                <a:path w="1398270" h="1173479">
                  <a:moveTo>
                    <a:pt x="362275" y="593185"/>
                  </a:moveTo>
                  <a:lnTo>
                    <a:pt x="361789" y="593335"/>
                  </a:lnTo>
                  <a:lnTo>
                    <a:pt x="361480" y="593635"/>
                  </a:lnTo>
                  <a:lnTo>
                    <a:pt x="362551" y="593508"/>
                  </a:lnTo>
                  <a:lnTo>
                    <a:pt x="362275" y="593185"/>
                  </a:lnTo>
                  <a:close/>
                </a:path>
                <a:path w="1398270" h="1173479">
                  <a:moveTo>
                    <a:pt x="366537" y="591873"/>
                  </a:moveTo>
                  <a:lnTo>
                    <a:pt x="362275" y="593185"/>
                  </a:lnTo>
                  <a:lnTo>
                    <a:pt x="362551" y="593508"/>
                  </a:lnTo>
                  <a:lnTo>
                    <a:pt x="367469" y="592351"/>
                  </a:lnTo>
                  <a:lnTo>
                    <a:pt x="366537" y="591873"/>
                  </a:lnTo>
                  <a:close/>
                </a:path>
                <a:path w="1398270" h="1173479">
                  <a:moveTo>
                    <a:pt x="376275" y="592662"/>
                  </a:moveTo>
                  <a:lnTo>
                    <a:pt x="376207" y="592797"/>
                  </a:lnTo>
                  <a:lnTo>
                    <a:pt x="376123" y="593335"/>
                  </a:lnTo>
                  <a:lnTo>
                    <a:pt x="376275" y="593489"/>
                  </a:lnTo>
                  <a:lnTo>
                    <a:pt x="376275" y="592662"/>
                  </a:lnTo>
                  <a:close/>
                </a:path>
                <a:path w="1398270" h="1173479">
                  <a:moveTo>
                    <a:pt x="361480" y="592254"/>
                  </a:moveTo>
                  <a:lnTo>
                    <a:pt x="361480" y="593430"/>
                  </a:lnTo>
                  <a:lnTo>
                    <a:pt x="361789" y="593335"/>
                  </a:lnTo>
                  <a:lnTo>
                    <a:pt x="362101" y="593031"/>
                  </a:lnTo>
                  <a:lnTo>
                    <a:pt x="361944" y="592797"/>
                  </a:lnTo>
                  <a:lnTo>
                    <a:pt x="361480" y="592254"/>
                  </a:lnTo>
                  <a:close/>
                </a:path>
                <a:path w="1398270" h="1173479">
                  <a:moveTo>
                    <a:pt x="350431" y="592278"/>
                  </a:moveTo>
                  <a:lnTo>
                    <a:pt x="348059" y="593008"/>
                  </a:lnTo>
                  <a:lnTo>
                    <a:pt x="348089" y="593185"/>
                  </a:lnTo>
                  <a:lnTo>
                    <a:pt x="348233" y="593398"/>
                  </a:lnTo>
                  <a:lnTo>
                    <a:pt x="350431" y="592880"/>
                  </a:lnTo>
                  <a:lnTo>
                    <a:pt x="350431" y="592278"/>
                  </a:lnTo>
                  <a:close/>
                </a:path>
                <a:path w="1398270" h="1173479">
                  <a:moveTo>
                    <a:pt x="370598" y="592403"/>
                  </a:moveTo>
                  <a:lnTo>
                    <a:pt x="369790" y="593221"/>
                  </a:lnTo>
                  <a:lnTo>
                    <a:pt x="370541" y="592483"/>
                  </a:lnTo>
                  <a:close/>
                </a:path>
                <a:path w="1398270" h="1173479">
                  <a:moveTo>
                    <a:pt x="376275" y="591456"/>
                  </a:moveTo>
                  <a:lnTo>
                    <a:pt x="374987" y="592096"/>
                  </a:lnTo>
                  <a:lnTo>
                    <a:pt x="376000" y="593209"/>
                  </a:lnTo>
                  <a:lnTo>
                    <a:pt x="376206" y="592797"/>
                  </a:lnTo>
                  <a:lnTo>
                    <a:pt x="376275" y="591456"/>
                  </a:lnTo>
                  <a:close/>
                </a:path>
                <a:path w="1398270" h="1173479">
                  <a:moveTo>
                    <a:pt x="370227" y="592351"/>
                  </a:moveTo>
                  <a:lnTo>
                    <a:pt x="369802" y="593197"/>
                  </a:lnTo>
                  <a:lnTo>
                    <a:pt x="370598" y="592403"/>
                  </a:lnTo>
                  <a:lnTo>
                    <a:pt x="370227" y="592351"/>
                  </a:lnTo>
                  <a:close/>
                </a:path>
                <a:path w="1398270" h="1173479">
                  <a:moveTo>
                    <a:pt x="339305" y="591146"/>
                  </a:moveTo>
                  <a:lnTo>
                    <a:pt x="342074" y="593188"/>
                  </a:lnTo>
                  <a:lnTo>
                    <a:pt x="342022" y="592483"/>
                  </a:lnTo>
                  <a:lnTo>
                    <a:pt x="339305" y="591146"/>
                  </a:lnTo>
                  <a:close/>
                </a:path>
                <a:path w="1398270" h="1173479">
                  <a:moveTo>
                    <a:pt x="345539" y="591146"/>
                  </a:moveTo>
                  <a:lnTo>
                    <a:pt x="342074" y="591146"/>
                  </a:lnTo>
                  <a:lnTo>
                    <a:pt x="342080" y="592511"/>
                  </a:lnTo>
                  <a:lnTo>
                    <a:pt x="343452" y="593185"/>
                  </a:lnTo>
                  <a:lnTo>
                    <a:pt x="345539" y="591146"/>
                  </a:lnTo>
                  <a:close/>
                </a:path>
                <a:path w="1398270" h="1173479">
                  <a:moveTo>
                    <a:pt x="363720" y="591452"/>
                  </a:moveTo>
                  <a:lnTo>
                    <a:pt x="362257" y="592880"/>
                  </a:lnTo>
                  <a:lnTo>
                    <a:pt x="362144" y="593031"/>
                  </a:lnTo>
                  <a:lnTo>
                    <a:pt x="362275" y="593185"/>
                  </a:lnTo>
                  <a:lnTo>
                    <a:pt x="366421" y="591908"/>
                  </a:lnTo>
                  <a:lnTo>
                    <a:pt x="363720" y="591452"/>
                  </a:lnTo>
                  <a:close/>
                </a:path>
                <a:path w="1398270" h="1173479">
                  <a:moveTo>
                    <a:pt x="351078" y="585685"/>
                  </a:moveTo>
                  <a:lnTo>
                    <a:pt x="346837" y="589867"/>
                  </a:lnTo>
                  <a:lnTo>
                    <a:pt x="346795" y="591273"/>
                  </a:lnTo>
                  <a:lnTo>
                    <a:pt x="347985" y="593031"/>
                  </a:lnTo>
                  <a:lnTo>
                    <a:pt x="350421" y="592280"/>
                  </a:lnTo>
                  <a:lnTo>
                    <a:pt x="350431" y="591146"/>
                  </a:lnTo>
                  <a:lnTo>
                    <a:pt x="353412" y="591146"/>
                  </a:lnTo>
                  <a:lnTo>
                    <a:pt x="353250" y="590765"/>
                  </a:lnTo>
                  <a:lnTo>
                    <a:pt x="354582" y="589458"/>
                  </a:lnTo>
                  <a:lnTo>
                    <a:pt x="354588" y="589241"/>
                  </a:lnTo>
                  <a:lnTo>
                    <a:pt x="351078" y="585685"/>
                  </a:lnTo>
                  <a:close/>
                </a:path>
                <a:path w="1398270" h="1173479">
                  <a:moveTo>
                    <a:pt x="346722" y="591165"/>
                  </a:moveTo>
                  <a:lnTo>
                    <a:pt x="346722" y="592924"/>
                  </a:lnTo>
                  <a:lnTo>
                    <a:pt x="347913" y="592924"/>
                  </a:lnTo>
                  <a:lnTo>
                    <a:pt x="346722" y="591165"/>
                  </a:lnTo>
                  <a:close/>
                </a:path>
                <a:path w="1398270" h="1173479">
                  <a:moveTo>
                    <a:pt x="360738" y="591146"/>
                  </a:moveTo>
                  <a:lnTo>
                    <a:pt x="357797" y="591146"/>
                  </a:lnTo>
                  <a:lnTo>
                    <a:pt x="357784" y="592924"/>
                  </a:lnTo>
                  <a:lnTo>
                    <a:pt x="358931" y="592924"/>
                  </a:lnTo>
                  <a:lnTo>
                    <a:pt x="360738" y="591146"/>
                  </a:lnTo>
                  <a:close/>
                </a:path>
                <a:path w="1398270" h="1173479">
                  <a:moveTo>
                    <a:pt x="368490" y="592111"/>
                  </a:moveTo>
                  <a:lnTo>
                    <a:pt x="367562" y="592329"/>
                  </a:lnTo>
                  <a:lnTo>
                    <a:pt x="368896" y="592924"/>
                  </a:lnTo>
                  <a:lnTo>
                    <a:pt x="369651" y="592329"/>
                  </a:lnTo>
                  <a:lnTo>
                    <a:pt x="368490" y="592111"/>
                  </a:lnTo>
                  <a:close/>
                </a:path>
                <a:path w="1398270" h="1173479">
                  <a:moveTo>
                    <a:pt x="369713" y="592280"/>
                  </a:moveTo>
                  <a:lnTo>
                    <a:pt x="368896" y="592924"/>
                  </a:lnTo>
                  <a:lnTo>
                    <a:pt x="369938" y="592924"/>
                  </a:lnTo>
                  <a:lnTo>
                    <a:pt x="370227" y="592351"/>
                  </a:lnTo>
                  <a:lnTo>
                    <a:pt x="369713" y="592280"/>
                  </a:lnTo>
                  <a:close/>
                </a:path>
                <a:path w="1398270" h="1173479">
                  <a:moveTo>
                    <a:pt x="353096" y="591456"/>
                  </a:moveTo>
                  <a:lnTo>
                    <a:pt x="350507" y="592254"/>
                  </a:lnTo>
                  <a:lnTo>
                    <a:pt x="350431" y="592880"/>
                  </a:lnTo>
                  <a:lnTo>
                    <a:pt x="351998" y="592511"/>
                  </a:lnTo>
                  <a:lnTo>
                    <a:pt x="352348" y="592162"/>
                  </a:lnTo>
                  <a:lnTo>
                    <a:pt x="353096" y="591456"/>
                  </a:lnTo>
                  <a:close/>
                </a:path>
                <a:path w="1398270" h="1173479">
                  <a:moveTo>
                    <a:pt x="371883" y="592483"/>
                  </a:moveTo>
                  <a:lnTo>
                    <a:pt x="373456" y="592797"/>
                  </a:lnTo>
                  <a:lnTo>
                    <a:pt x="371883" y="592483"/>
                  </a:lnTo>
                  <a:close/>
                </a:path>
                <a:path w="1398270" h="1173479">
                  <a:moveTo>
                    <a:pt x="373970" y="591146"/>
                  </a:moveTo>
                  <a:lnTo>
                    <a:pt x="372592" y="591146"/>
                  </a:lnTo>
                  <a:lnTo>
                    <a:pt x="372088" y="592096"/>
                  </a:lnTo>
                  <a:lnTo>
                    <a:pt x="371990" y="592504"/>
                  </a:lnTo>
                  <a:lnTo>
                    <a:pt x="373456" y="592797"/>
                  </a:lnTo>
                  <a:lnTo>
                    <a:pt x="374837" y="592170"/>
                  </a:lnTo>
                  <a:lnTo>
                    <a:pt x="373970" y="591146"/>
                  </a:lnTo>
                  <a:close/>
                </a:path>
                <a:path w="1398270" h="1173479">
                  <a:moveTo>
                    <a:pt x="378530" y="588161"/>
                  </a:moveTo>
                  <a:lnTo>
                    <a:pt x="376275" y="592662"/>
                  </a:lnTo>
                  <a:lnTo>
                    <a:pt x="376910" y="591400"/>
                  </a:lnTo>
                  <a:lnTo>
                    <a:pt x="380818" y="591400"/>
                  </a:lnTo>
                  <a:lnTo>
                    <a:pt x="381591" y="590638"/>
                  </a:lnTo>
                  <a:lnTo>
                    <a:pt x="380580" y="590638"/>
                  </a:lnTo>
                  <a:lnTo>
                    <a:pt x="378530" y="588161"/>
                  </a:lnTo>
                  <a:close/>
                </a:path>
                <a:path w="1398270" h="1173479">
                  <a:moveTo>
                    <a:pt x="370768" y="592260"/>
                  </a:moveTo>
                  <a:lnTo>
                    <a:pt x="370620" y="592406"/>
                  </a:lnTo>
                  <a:lnTo>
                    <a:pt x="371834" y="592573"/>
                  </a:lnTo>
                  <a:lnTo>
                    <a:pt x="370768" y="592260"/>
                  </a:lnTo>
                  <a:close/>
                </a:path>
                <a:path w="1398270" h="1173479">
                  <a:moveTo>
                    <a:pt x="352377" y="592162"/>
                  </a:moveTo>
                  <a:lnTo>
                    <a:pt x="351998" y="592511"/>
                  </a:lnTo>
                  <a:lnTo>
                    <a:pt x="352377" y="592162"/>
                  </a:lnTo>
                  <a:close/>
                </a:path>
                <a:path w="1398270" h="1173479">
                  <a:moveTo>
                    <a:pt x="342074" y="591146"/>
                  </a:moveTo>
                  <a:lnTo>
                    <a:pt x="339305" y="591146"/>
                  </a:lnTo>
                  <a:lnTo>
                    <a:pt x="342074" y="592509"/>
                  </a:lnTo>
                  <a:lnTo>
                    <a:pt x="342074" y="591146"/>
                  </a:lnTo>
                  <a:close/>
                </a:path>
                <a:path w="1398270" h="1173479">
                  <a:moveTo>
                    <a:pt x="353736" y="591259"/>
                  </a:moveTo>
                  <a:lnTo>
                    <a:pt x="353108" y="591452"/>
                  </a:lnTo>
                  <a:lnTo>
                    <a:pt x="352028" y="592504"/>
                  </a:lnTo>
                  <a:lnTo>
                    <a:pt x="354403" y="591945"/>
                  </a:lnTo>
                  <a:lnTo>
                    <a:pt x="353736" y="591259"/>
                  </a:lnTo>
                  <a:close/>
                </a:path>
                <a:path w="1398270" h="1173479">
                  <a:moveTo>
                    <a:pt x="372592" y="591146"/>
                  </a:moveTo>
                  <a:lnTo>
                    <a:pt x="371686" y="591360"/>
                  </a:lnTo>
                  <a:lnTo>
                    <a:pt x="370936" y="592096"/>
                  </a:lnTo>
                  <a:lnTo>
                    <a:pt x="370871" y="592280"/>
                  </a:lnTo>
                  <a:lnTo>
                    <a:pt x="371883" y="592483"/>
                  </a:lnTo>
                  <a:lnTo>
                    <a:pt x="372592" y="591146"/>
                  </a:lnTo>
                  <a:close/>
                </a:path>
                <a:path w="1398270" h="1173479">
                  <a:moveTo>
                    <a:pt x="370320" y="592170"/>
                  </a:moveTo>
                  <a:lnTo>
                    <a:pt x="370227" y="592351"/>
                  </a:lnTo>
                  <a:lnTo>
                    <a:pt x="370598" y="592403"/>
                  </a:lnTo>
                  <a:lnTo>
                    <a:pt x="370739" y="592254"/>
                  </a:lnTo>
                  <a:lnTo>
                    <a:pt x="370320" y="592170"/>
                  </a:lnTo>
                  <a:close/>
                </a:path>
                <a:path w="1398270" h="1173479">
                  <a:moveTo>
                    <a:pt x="369948" y="592096"/>
                  </a:moveTo>
                  <a:lnTo>
                    <a:pt x="369713" y="592280"/>
                  </a:lnTo>
                  <a:lnTo>
                    <a:pt x="370227" y="592351"/>
                  </a:lnTo>
                  <a:lnTo>
                    <a:pt x="370281" y="592162"/>
                  </a:lnTo>
                  <a:lnTo>
                    <a:pt x="369948" y="592096"/>
                  </a:lnTo>
                  <a:close/>
                </a:path>
                <a:path w="1398270" h="1173479">
                  <a:moveTo>
                    <a:pt x="366607" y="591851"/>
                  </a:moveTo>
                  <a:lnTo>
                    <a:pt x="367562" y="592329"/>
                  </a:lnTo>
                  <a:lnTo>
                    <a:pt x="368438" y="592123"/>
                  </a:lnTo>
                  <a:lnTo>
                    <a:pt x="366607" y="591851"/>
                  </a:lnTo>
                  <a:close/>
                </a:path>
                <a:path w="1398270" h="1173479">
                  <a:moveTo>
                    <a:pt x="369195" y="591945"/>
                  </a:moveTo>
                  <a:lnTo>
                    <a:pt x="368556" y="592096"/>
                  </a:lnTo>
                  <a:lnTo>
                    <a:pt x="369713" y="592280"/>
                  </a:lnTo>
                  <a:lnTo>
                    <a:pt x="369948" y="592096"/>
                  </a:lnTo>
                  <a:lnTo>
                    <a:pt x="369195" y="591945"/>
                  </a:lnTo>
                  <a:close/>
                </a:path>
                <a:path w="1398270" h="1173479">
                  <a:moveTo>
                    <a:pt x="353412" y="591146"/>
                  </a:moveTo>
                  <a:lnTo>
                    <a:pt x="350431" y="591146"/>
                  </a:lnTo>
                  <a:lnTo>
                    <a:pt x="350431" y="592278"/>
                  </a:lnTo>
                  <a:lnTo>
                    <a:pt x="353096" y="591456"/>
                  </a:lnTo>
                  <a:lnTo>
                    <a:pt x="353412" y="591146"/>
                  </a:lnTo>
                  <a:close/>
                </a:path>
                <a:path w="1398270" h="1173479">
                  <a:moveTo>
                    <a:pt x="370868" y="592162"/>
                  </a:moveTo>
                  <a:close/>
                </a:path>
                <a:path w="1398270" h="1173479">
                  <a:moveTo>
                    <a:pt x="371686" y="591360"/>
                  </a:moveTo>
                  <a:lnTo>
                    <a:pt x="370605" y="591614"/>
                  </a:lnTo>
                  <a:lnTo>
                    <a:pt x="370320" y="592170"/>
                  </a:lnTo>
                  <a:lnTo>
                    <a:pt x="370746" y="592255"/>
                  </a:lnTo>
                  <a:lnTo>
                    <a:pt x="371686" y="591360"/>
                  </a:lnTo>
                  <a:close/>
                </a:path>
                <a:path w="1398270" h="1173479">
                  <a:moveTo>
                    <a:pt x="363236" y="590401"/>
                  </a:moveTo>
                  <a:lnTo>
                    <a:pt x="360684" y="591259"/>
                  </a:lnTo>
                  <a:lnTo>
                    <a:pt x="361480" y="592254"/>
                  </a:lnTo>
                  <a:lnTo>
                    <a:pt x="361480" y="591146"/>
                  </a:lnTo>
                  <a:lnTo>
                    <a:pt x="364030" y="591146"/>
                  </a:lnTo>
                  <a:lnTo>
                    <a:pt x="364304" y="590877"/>
                  </a:lnTo>
                  <a:lnTo>
                    <a:pt x="363236" y="590401"/>
                  </a:lnTo>
                  <a:close/>
                </a:path>
                <a:path w="1398270" h="1173479">
                  <a:moveTo>
                    <a:pt x="370605" y="591614"/>
                  </a:moveTo>
                  <a:lnTo>
                    <a:pt x="370140" y="591944"/>
                  </a:lnTo>
                  <a:lnTo>
                    <a:pt x="370025" y="592111"/>
                  </a:lnTo>
                  <a:lnTo>
                    <a:pt x="370320" y="592170"/>
                  </a:lnTo>
                  <a:lnTo>
                    <a:pt x="370605" y="591614"/>
                  </a:lnTo>
                  <a:close/>
                </a:path>
                <a:path w="1398270" h="1173479">
                  <a:moveTo>
                    <a:pt x="361505" y="591146"/>
                  </a:moveTo>
                  <a:lnTo>
                    <a:pt x="361480" y="592162"/>
                  </a:lnTo>
                  <a:lnTo>
                    <a:pt x="362996" y="592162"/>
                  </a:lnTo>
                  <a:lnTo>
                    <a:pt x="363720" y="591452"/>
                  </a:lnTo>
                  <a:lnTo>
                    <a:pt x="361505" y="591146"/>
                  </a:lnTo>
                  <a:close/>
                </a:path>
                <a:path w="1398270" h="1173479">
                  <a:moveTo>
                    <a:pt x="374931" y="592123"/>
                  </a:moveTo>
                  <a:close/>
                </a:path>
                <a:path w="1398270" h="1173479">
                  <a:moveTo>
                    <a:pt x="377066" y="587364"/>
                  </a:moveTo>
                  <a:lnTo>
                    <a:pt x="376199" y="588225"/>
                  </a:lnTo>
                  <a:lnTo>
                    <a:pt x="375999" y="588403"/>
                  </a:lnTo>
                  <a:lnTo>
                    <a:pt x="375878" y="588632"/>
                  </a:lnTo>
                  <a:lnTo>
                    <a:pt x="376743" y="590765"/>
                  </a:lnTo>
                  <a:lnTo>
                    <a:pt x="376849" y="591170"/>
                  </a:lnTo>
                  <a:lnTo>
                    <a:pt x="376386" y="591400"/>
                  </a:lnTo>
                  <a:lnTo>
                    <a:pt x="376275" y="592162"/>
                  </a:lnTo>
                  <a:lnTo>
                    <a:pt x="376524" y="592162"/>
                  </a:lnTo>
                  <a:lnTo>
                    <a:pt x="378408" y="588403"/>
                  </a:lnTo>
                  <a:lnTo>
                    <a:pt x="378299" y="587970"/>
                  </a:lnTo>
                  <a:lnTo>
                    <a:pt x="377066" y="587364"/>
                  </a:lnTo>
                  <a:close/>
                </a:path>
                <a:path w="1398270" h="1173479">
                  <a:moveTo>
                    <a:pt x="375846" y="588553"/>
                  </a:moveTo>
                  <a:lnTo>
                    <a:pt x="373725" y="590638"/>
                  </a:lnTo>
                  <a:lnTo>
                    <a:pt x="373705" y="590877"/>
                  </a:lnTo>
                  <a:lnTo>
                    <a:pt x="374931" y="592123"/>
                  </a:lnTo>
                  <a:lnTo>
                    <a:pt x="376274" y="591456"/>
                  </a:lnTo>
                  <a:lnTo>
                    <a:pt x="376275" y="591146"/>
                  </a:lnTo>
                  <a:lnTo>
                    <a:pt x="376897" y="591146"/>
                  </a:lnTo>
                  <a:lnTo>
                    <a:pt x="375846" y="588553"/>
                  </a:lnTo>
                  <a:close/>
                </a:path>
                <a:path w="1398270" h="1173479">
                  <a:moveTo>
                    <a:pt x="367441" y="591594"/>
                  </a:moveTo>
                  <a:lnTo>
                    <a:pt x="366607" y="591851"/>
                  </a:lnTo>
                  <a:lnTo>
                    <a:pt x="368490" y="592111"/>
                  </a:lnTo>
                  <a:lnTo>
                    <a:pt x="369195" y="591945"/>
                  </a:lnTo>
                  <a:lnTo>
                    <a:pt x="367441" y="591594"/>
                  </a:lnTo>
                  <a:close/>
                </a:path>
                <a:path w="1398270" h="1173479">
                  <a:moveTo>
                    <a:pt x="370539" y="591629"/>
                  </a:moveTo>
                  <a:lnTo>
                    <a:pt x="369195" y="591945"/>
                  </a:lnTo>
                  <a:lnTo>
                    <a:pt x="369948" y="592096"/>
                  </a:lnTo>
                  <a:lnTo>
                    <a:pt x="370539" y="591629"/>
                  </a:lnTo>
                  <a:close/>
                </a:path>
                <a:path w="1398270" h="1173479">
                  <a:moveTo>
                    <a:pt x="370845" y="591146"/>
                  </a:moveTo>
                  <a:lnTo>
                    <a:pt x="368896" y="591146"/>
                  </a:lnTo>
                  <a:lnTo>
                    <a:pt x="367577" y="591553"/>
                  </a:lnTo>
                  <a:lnTo>
                    <a:pt x="369202" y="591944"/>
                  </a:lnTo>
                  <a:lnTo>
                    <a:pt x="370539" y="591629"/>
                  </a:lnTo>
                  <a:lnTo>
                    <a:pt x="370845" y="591146"/>
                  </a:lnTo>
                  <a:close/>
                </a:path>
                <a:path w="1398270" h="1173479">
                  <a:moveTo>
                    <a:pt x="357784" y="591146"/>
                  </a:moveTo>
                  <a:lnTo>
                    <a:pt x="354101" y="591146"/>
                  </a:lnTo>
                  <a:lnTo>
                    <a:pt x="353736" y="591259"/>
                  </a:lnTo>
                  <a:lnTo>
                    <a:pt x="354409" y="591944"/>
                  </a:lnTo>
                  <a:lnTo>
                    <a:pt x="357784" y="591146"/>
                  </a:lnTo>
                  <a:close/>
                </a:path>
                <a:path w="1398270" h="1173479">
                  <a:moveTo>
                    <a:pt x="366437" y="591828"/>
                  </a:moveTo>
                  <a:lnTo>
                    <a:pt x="366607" y="591851"/>
                  </a:lnTo>
                  <a:lnTo>
                    <a:pt x="366437" y="591828"/>
                  </a:lnTo>
                  <a:close/>
                </a:path>
                <a:path w="1398270" h="1173479">
                  <a:moveTo>
                    <a:pt x="368871" y="588506"/>
                  </a:moveTo>
                  <a:lnTo>
                    <a:pt x="365576" y="589622"/>
                  </a:lnTo>
                  <a:lnTo>
                    <a:pt x="364304" y="590877"/>
                  </a:lnTo>
                  <a:lnTo>
                    <a:pt x="366437" y="591828"/>
                  </a:lnTo>
                  <a:lnTo>
                    <a:pt x="366607" y="591851"/>
                  </a:lnTo>
                  <a:lnTo>
                    <a:pt x="367441" y="591594"/>
                  </a:lnTo>
                  <a:lnTo>
                    <a:pt x="365201" y="591146"/>
                  </a:lnTo>
                  <a:lnTo>
                    <a:pt x="370845" y="591146"/>
                  </a:lnTo>
                  <a:lnTo>
                    <a:pt x="371822" y="589241"/>
                  </a:lnTo>
                  <a:lnTo>
                    <a:pt x="368871" y="589241"/>
                  </a:lnTo>
                  <a:lnTo>
                    <a:pt x="368871" y="588506"/>
                  </a:lnTo>
                  <a:close/>
                </a:path>
                <a:path w="1398270" h="1173479">
                  <a:moveTo>
                    <a:pt x="364304" y="590877"/>
                  </a:moveTo>
                  <a:lnTo>
                    <a:pt x="363814" y="591360"/>
                  </a:lnTo>
                  <a:lnTo>
                    <a:pt x="366437" y="591828"/>
                  </a:lnTo>
                  <a:lnTo>
                    <a:pt x="364304" y="590877"/>
                  </a:lnTo>
                  <a:close/>
                </a:path>
                <a:path w="1398270" h="1173479">
                  <a:moveTo>
                    <a:pt x="373294" y="589458"/>
                  </a:moveTo>
                  <a:lnTo>
                    <a:pt x="370636" y="591553"/>
                  </a:lnTo>
                  <a:lnTo>
                    <a:pt x="371686" y="591360"/>
                  </a:lnTo>
                  <a:lnTo>
                    <a:pt x="373456" y="589622"/>
                  </a:lnTo>
                  <a:lnTo>
                    <a:pt x="373294" y="589458"/>
                  </a:lnTo>
                  <a:close/>
                </a:path>
                <a:path w="1398270" h="1173479">
                  <a:moveTo>
                    <a:pt x="368896" y="591146"/>
                  </a:moveTo>
                  <a:lnTo>
                    <a:pt x="365201" y="591146"/>
                  </a:lnTo>
                  <a:lnTo>
                    <a:pt x="367441" y="591594"/>
                  </a:lnTo>
                  <a:lnTo>
                    <a:pt x="368896" y="591146"/>
                  </a:lnTo>
                  <a:close/>
                </a:path>
                <a:path w="1398270" h="1173479">
                  <a:moveTo>
                    <a:pt x="372252" y="588403"/>
                  </a:moveTo>
                  <a:lnTo>
                    <a:pt x="370636" y="591553"/>
                  </a:lnTo>
                  <a:lnTo>
                    <a:pt x="373102" y="589609"/>
                  </a:lnTo>
                  <a:lnTo>
                    <a:pt x="373080" y="589241"/>
                  </a:lnTo>
                  <a:lnTo>
                    <a:pt x="372252" y="588403"/>
                  </a:lnTo>
                  <a:close/>
                </a:path>
                <a:path w="1398270" h="1173479">
                  <a:moveTo>
                    <a:pt x="353520" y="591040"/>
                  </a:moveTo>
                  <a:lnTo>
                    <a:pt x="353096" y="591456"/>
                  </a:lnTo>
                  <a:lnTo>
                    <a:pt x="353689" y="591273"/>
                  </a:lnTo>
                  <a:lnTo>
                    <a:pt x="353520" y="591040"/>
                  </a:lnTo>
                  <a:close/>
                </a:path>
                <a:path w="1398270" h="1173479">
                  <a:moveTo>
                    <a:pt x="376897" y="591146"/>
                  </a:moveTo>
                  <a:lnTo>
                    <a:pt x="376275" y="591146"/>
                  </a:lnTo>
                  <a:lnTo>
                    <a:pt x="376275" y="591456"/>
                  </a:lnTo>
                  <a:lnTo>
                    <a:pt x="376897" y="591146"/>
                  </a:lnTo>
                  <a:close/>
                </a:path>
                <a:path w="1398270" h="1173479">
                  <a:moveTo>
                    <a:pt x="364030" y="591146"/>
                  </a:moveTo>
                  <a:lnTo>
                    <a:pt x="361505" y="591146"/>
                  </a:lnTo>
                  <a:lnTo>
                    <a:pt x="363720" y="591452"/>
                  </a:lnTo>
                  <a:lnTo>
                    <a:pt x="364030" y="591146"/>
                  </a:lnTo>
                  <a:close/>
                </a:path>
                <a:path w="1398270" h="1173479">
                  <a:moveTo>
                    <a:pt x="375443" y="587559"/>
                  </a:moveTo>
                  <a:lnTo>
                    <a:pt x="374548" y="588466"/>
                  </a:lnTo>
                  <a:lnTo>
                    <a:pt x="373294" y="589458"/>
                  </a:lnTo>
                  <a:lnTo>
                    <a:pt x="373456" y="589622"/>
                  </a:lnTo>
                  <a:lnTo>
                    <a:pt x="371686" y="591360"/>
                  </a:lnTo>
                  <a:lnTo>
                    <a:pt x="372592" y="591146"/>
                  </a:lnTo>
                  <a:lnTo>
                    <a:pt x="373970" y="591146"/>
                  </a:lnTo>
                  <a:lnTo>
                    <a:pt x="373595" y="590765"/>
                  </a:lnTo>
                  <a:lnTo>
                    <a:pt x="375765" y="588632"/>
                  </a:lnTo>
                  <a:lnTo>
                    <a:pt x="375662" y="588098"/>
                  </a:lnTo>
                  <a:lnTo>
                    <a:pt x="375443" y="587559"/>
                  </a:lnTo>
                  <a:close/>
                </a:path>
                <a:path w="1398270" h="1173479">
                  <a:moveTo>
                    <a:pt x="357822" y="586278"/>
                  </a:moveTo>
                  <a:lnTo>
                    <a:pt x="355866" y="588225"/>
                  </a:lnTo>
                  <a:lnTo>
                    <a:pt x="354803" y="589241"/>
                  </a:lnTo>
                  <a:lnTo>
                    <a:pt x="354802" y="589458"/>
                  </a:lnTo>
                  <a:lnTo>
                    <a:pt x="354964" y="589622"/>
                  </a:lnTo>
                  <a:lnTo>
                    <a:pt x="353686" y="590877"/>
                  </a:lnTo>
                  <a:lnTo>
                    <a:pt x="353625" y="591146"/>
                  </a:lnTo>
                  <a:lnTo>
                    <a:pt x="354101" y="591146"/>
                  </a:lnTo>
                  <a:lnTo>
                    <a:pt x="357784" y="591146"/>
                  </a:lnTo>
                  <a:lnTo>
                    <a:pt x="357784" y="587970"/>
                  </a:lnTo>
                  <a:lnTo>
                    <a:pt x="356933" y="587590"/>
                  </a:lnTo>
                  <a:lnTo>
                    <a:pt x="357822" y="587374"/>
                  </a:lnTo>
                  <a:lnTo>
                    <a:pt x="357822" y="586278"/>
                  </a:lnTo>
                  <a:close/>
                </a:path>
                <a:path w="1398270" h="1173479">
                  <a:moveTo>
                    <a:pt x="357822" y="587987"/>
                  </a:moveTo>
                  <a:lnTo>
                    <a:pt x="357822" y="589241"/>
                  </a:lnTo>
                  <a:lnTo>
                    <a:pt x="357784" y="591149"/>
                  </a:lnTo>
                  <a:lnTo>
                    <a:pt x="360738" y="591146"/>
                  </a:lnTo>
                  <a:lnTo>
                    <a:pt x="362038" y="589867"/>
                  </a:lnTo>
                  <a:lnTo>
                    <a:pt x="357822" y="587987"/>
                  </a:lnTo>
                  <a:close/>
                </a:path>
                <a:path w="1398270" h="1173479">
                  <a:moveTo>
                    <a:pt x="354694" y="589348"/>
                  </a:moveTo>
                  <a:lnTo>
                    <a:pt x="353379" y="590638"/>
                  </a:lnTo>
                  <a:lnTo>
                    <a:pt x="353360" y="590877"/>
                  </a:lnTo>
                  <a:lnTo>
                    <a:pt x="353520" y="591040"/>
                  </a:lnTo>
                  <a:lnTo>
                    <a:pt x="354964" y="589622"/>
                  </a:lnTo>
                  <a:lnTo>
                    <a:pt x="354694" y="589348"/>
                  </a:lnTo>
                  <a:close/>
                </a:path>
                <a:path w="1398270" h="1173479">
                  <a:moveTo>
                    <a:pt x="365589" y="589609"/>
                  </a:moveTo>
                  <a:lnTo>
                    <a:pt x="363236" y="590401"/>
                  </a:lnTo>
                  <a:lnTo>
                    <a:pt x="364304" y="590877"/>
                  </a:lnTo>
                  <a:lnTo>
                    <a:pt x="365589" y="589609"/>
                  </a:lnTo>
                  <a:close/>
                </a:path>
                <a:path w="1398270" h="1173479">
                  <a:moveTo>
                    <a:pt x="383307" y="582809"/>
                  </a:moveTo>
                  <a:lnTo>
                    <a:pt x="380906" y="583907"/>
                  </a:lnTo>
                  <a:lnTo>
                    <a:pt x="377532" y="586955"/>
                  </a:lnTo>
                  <a:lnTo>
                    <a:pt x="378422" y="588030"/>
                  </a:lnTo>
                  <a:lnTo>
                    <a:pt x="378561" y="588098"/>
                  </a:lnTo>
                  <a:lnTo>
                    <a:pt x="378583" y="588225"/>
                  </a:lnTo>
                  <a:lnTo>
                    <a:pt x="380580" y="590638"/>
                  </a:lnTo>
                  <a:lnTo>
                    <a:pt x="383626" y="588632"/>
                  </a:lnTo>
                  <a:lnTo>
                    <a:pt x="386279" y="586053"/>
                  </a:lnTo>
                  <a:lnTo>
                    <a:pt x="386316" y="585857"/>
                  </a:lnTo>
                  <a:lnTo>
                    <a:pt x="383307" y="582809"/>
                  </a:lnTo>
                  <a:close/>
                </a:path>
                <a:path w="1398270" h="1173479">
                  <a:moveTo>
                    <a:pt x="383626" y="588632"/>
                  </a:moveTo>
                  <a:lnTo>
                    <a:pt x="380580" y="590638"/>
                  </a:lnTo>
                  <a:lnTo>
                    <a:pt x="381591" y="590638"/>
                  </a:lnTo>
                  <a:lnTo>
                    <a:pt x="383626" y="588632"/>
                  </a:lnTo>
                  <a:close/>
                </a:path>
                <a:path w="1398270" h="1173479">
                  <a:moveTo>
                    <a:pt x="363462" y="588466"/>
                  </a:moveTo>
                  <a:lnTo>
                    <a:pt x="362038" y="589867"/>
                  </a:lnTo>
                  <a:lnTo>
                    <a:pt x="363236" y="590401"/>
                  </a:lnTo>
                  <a:lnTo>
                    <a:pt x="365589" y="589609"/>
                  </a:lnTo>
                  <a:lnTo>
                    <a:pt x="365963" y="589241"/>
                  </a:lnTo>
                  <a:lnTo>
                    <a:pt x="365201" y="589241"/>
                  </a:lnTo>
                  <a:lnTo>
                    <a:pt x="363462" y="588466"/>
                  </a:lnTo>
                  <a:close/>
                </a:path>
                <a:path w="1398270" h="1173479">
                  <a:moveTo>
                    <a:pt x="349275" y="587463"/>
                  </a:moveTo>
                  <a:lnTo>
                    <a:pt x="346722" y="587463"/>
                  </a:lnTo>
                  <a:lnTo>
                    <a:pt x="346722" y="589980"/>
                  </a:lnTo>
                  <a:lnTo>
                    <a:pt x="349275" y="587463"/>
                  </a:lnTo>
                  <a:close/>
                </a:path>
                <a:path w="1398270" h="1173479">
                  <a:moveTo>
                    <a:pt x="359886" y="586872"/>
                  </a:moveTo>
                  <a:lnTo>
                    <a:pt x="357937" y="587346"/>
                  </a:lnTo>
                  <a:lnTo>
                    <a:pt x="357919" y="588030"/>
                  </a:lnTo>
                  <a:lnTo>
                    <a:pt x="362038" y="589867"/>
                  </a:lnTo>
                  <a:lnTo>
                    <a:pt x="363462" y="588466"/>
                  </a:lnTo>
                  <a:lnTo>
                    <a:pt x="361213" y="587463"/>
                  </a:lnTo>
                  <a:lnTo>
                    <a:pt x="360832" y="587463"/>
                  </a:lnTo>
                  <a:lnTo>
                    <a:pt x="360517" y="587153"/>
                  </a:lnTo>
                  <a:lnTo>
                    <a:pt x="359886" y="586872"/>
                  </a:lnTo>
                  <a:close/>
                </a:path>
                <a:path w="1398270" h="1173479">
                  <a:moveTo>
                    <a:pt x="368871" y="586374"/>
                  </a:moveTo>
                  <a:lnTo>
                    <a:pt x="365589" y="589609"/>
                  </a:lnTo>
                  <a:lnTo>
                    <a:pt x="368871" y="588506"/>
                  </a:lnTo>
                  <a:lnTo>
                    <a:pt x="368871" y="586374"/>
                  </a:lnTo>
                  <a:close/>
                </a:path>
                <a:path w="1398270" h="1173479">
                  <a:moveTo>
                    <a:pt x="374992" y="586447"/>
                  </a:moveTo>
                  <a:lnTo>
                    <a:pt x="372893" y="587153"/>
                  </a:lnTo>
                  <a:lnTo>
                    <a:pt x="372474" y="587970"/>
                  </a:lnTo>
                  <a:lnTo>
                    <a:pt x="372354" y="588506"/>
                  </a:lnTo>
                  <a:lnTo>
                    <a:pt x="373294" y="589458"/>
                  </a:lnTo>
                  <a:lnTo>
                    <a:pt x="374610" y="588403"/>
                  </a:lnTo>
                  <a:lnTo>
                    <a:pt x="375376" y="587627"/>
                  </a:lnTo>
                  <a:lnTo>
                    <a:pt x="375279" y="587153"/>
                  </a:lnTo>
                  <a:lnTo>
                    <a:pt x="374992" y="586447"/>
                  </a:lnTo>
                  <a:close/>
                </a:path>
                <a:path w="1398270" h="1173479">
                  <a:moveTo>
                    <a:pt x="356614" y="587463"/>
                  </a:moveTo>
                  <a:lnTo>
                    <a:pt x="352833" y="587463"/>
                  </a:lnTo>
                  <a:lnTo>
                    <a:pt x="354694" y="589348"/>
                  </a:lnTo>
                  <a:lnTo>
                    <a:pt x="356614" y="587463"/>
                  </a:lnTo>
                  <a:close/>
                </a:path>
                <a:path w="1398270" h="1173479">
                  <a:moveTo>
                    <a:pt x="357784" y="587970"/>
                  </a:moveTo>
                  <a:lnTo>
                    <a:pt x="357784" y="589241"/>
                  </a:lnTo>
                  <a:lnTo>
                    <a:pt x="357784" y="587970"/>
                  </a:lnTo>
                  <a:close/>
                </a:path>
                <a:path w="1398270" h="1173479">
                  <a:moveTo>
                    <a:pt x="366140" y="585350"/>
                  </a:moveTo>
                  <a:lnTo>
                    <a:pt x="365601" y="585481"/>
                  </a:lnTo>
                  <a:lnTo>
                    <a:pt x="365971" y="585857"/>
                  </a:lnTo>
                  <a:lnTo>
                    <a:pt x="365935" y="586053"/>
                  </a:lnTo>
                  <a:lnTo>
                    <a:pt x="363526" y="588403"/>
                  </a:lnTo>
                  <a:lnTo>
                    <a:pt x="365201" y="589241"/>
                  </a:lnTo>
                  <a:lnTo>
                    <a:pt x="366358" y="586574"/>
                  </a:lnTo>
                  <a:lnTo>
                    <a:pt x="366140" y="586574"/>
                  </a:lnTo>
                  <a:lnTo>
                    <a:pt x="366140" y="585350"/>
                  </a:lnTo>
                  <a:close/>
                </a:path>
                <a:path w="1398270" h="1173479">
                  <a:moveTo>
                    <a:pt x="368871" y="584686"/>
                  </a:moveTo>
                  <a:lnTo>
                    <a:pt x="366978" y="585146"/>
                  </a:lnTo>
                  <a:lnTo>
                    <a:pt x="365201" y="589241"/>
                  </a:lnTo>
                  <a:lnTo>
                    <a:pt x="365963" y="589241"/>
                  </a:lnTo>
                  <a:lnTo>
                    <a:pt x="366993" y="588225"/>
                  </a:lnTo>
                  <a:lnTo>
                    <a:pt x="368811" y="586374"/>
                  </a:lnTo>
                  <a:lnTo>
                    <a:pt x="368871" y="584686"/>
                  </a:lnTo>
                  <a:close/>
                </a:path>
                <a:path w="1398270" h="1173479">
                  <a:moveTo>
                    <a:pt x="371486" y="587627"/>
                  </a:moveTo>
                  <a:lnTo>
                    <a:pt x="368989" y="588466"/>
                  </a:lnTo>
                  <a:lnTo>
                    <a:pt x="368871" y="589241"/>
                  </a:lnTo>
                  <a:lnTo>
                    <a:pt x="371822" y="589241"/>
                  </a:lnTo>
                  <a:lnTo>
                    <a:pt x="372252" y="588403"/>
                  </a:lnTo>
                  <a:lnTo>
                    <a:pt x="371486" y="587627"/>
                  </a:lnTo>
                  <a:close/>
                </a:path>
                <a:path w="1398270" h="1173479">
                  <a:moveTo>
                    <a:pt x="392341" y="582891"/>
                  </a:moveTo>
                  <a:lnTo>
                    <a:pt x="383388" y="582891"/>
                  </a:lnTo>
                  <a:lnTo>
                    <a:pt x="386316" y="585857"/>
                  </a:lnTo>
                  <a:lnTo>
                    <a:pt x="386279" y="586053"/>
                  </a:lnTo>
                  <a:lnTo>
                    <a:pt x="383626" y="588632"/>
                  </a:lnTo>
                  <a:lnTo>
                    <a:pt x="392341" y="582891"/>
                  </a:lnTo>
                  <a:close/>
                </a:path>
                <a:path w="1398270" h="1173479">
                  <a:moveTo>
                    <a:pt x="376101" y="586891"/>
                  </a:moveTo>
                  <a:lnTo>
                    <a:pt x="375537" y="587463"/>
                  </a:lnTo>
                  <a:lnTo>
                    <a:pt x="375470" y="587627"/>
                  </a:lnTo>
                  <a:lnTo>
                    <a:pt x="375846" y="588553"/>
                  </a:lnTo>
                  <a:lnTo>
                    <a:pt x="376955" y="587463"/>
                  </a:lnTo>
                  <a:lnTo>
                    <a:pt x="376101" y="586891"/>
                  </a:lnTo>
                  <a:close/>
                </a:path>
                <a:path w="1398270" h="1173479">
                  <a:moveTo>
                    <a:pt x="369569" y="585685"/>
                  </a:moveTo>
                  <a:lnTo>
                    <a:pt x="368998" y="586249"/>
                  </a:lnTo>
                  <a:lnTo>
                    <a:pt x="368871" y="588506"/>
                  </a:lnTo>
                  <a:lnTo>
                    <a:pt x="371486" y="587627"/>
                  </a:lnTo>
                  <a:lnTo>
                    <a:pt x="369569" y="585685"/>
                  </a:lnTo>
                  <a:close/>
                </a:path>
                <a:path w="1398270" h="1173479">
                  <a:moveTo>
                    <a:pt x="362445" y="586249"/>
                  </a:moveTo>
                  <a:lnTo>
                    <a:pt x="361932" y="586374"/>
                  </a:lnTo>
                  <a:lnTo>
                    <a:pt x="361137" y="587160"/>
                  </a:lnTo>
                  <a:lnTo>
                    <a:pt x="361013" y="587374"/>
                  </a:lnTo>
                  <a:lnTo>
                    <a:pt x="363462" y="588466"/>
                  </a:lnTo>
                  <a:lnTo>
                    <a:pt x="365401" y="586574"/>
                  </a:lnTo>
                  <a:lnTo>
                    <a:pt x="362445" y="586574"/>
                  </a:lnTo>
                  <a:lnTo>
                    <a:pt x="362445" y="586249"/>
                  </a:lnTo>
                  <a:close/>
                </a:path>
                <a:path w="1398270" h="1173479">
                  <a:moveTo>
                    <a:pt x="372893" y="587153"/>
                  </a:moveTo>
                  <a:lnTo>
                    <a:pt x="371486" y="587627"/>
                  </a:lnTo>
                  <a:lnTo>
                    <a:pt x="372252" y="588403"/>
                  </a:lnTo>
                  <a:lnTo>
                    <a:pt x="372893" y="587153"/>
                  </a:lnTo>
                  <a:close/>
                </a:path>
                <a:path w="1398270" h="1173479">
                  <a:moveTo>
                    <a:pt x="357714" y="586384"/>
                  </a:moveTo>
                  <a:lnTo>
                    <a:pt x="355838" y="588225"/>
                  </a:lnTo>
                  <a:lnTo>
                    <a:pt x="357714" y="586384"/>
                  </a:lnTo>
                  <a:close/>
                </a:path>
                <a:path w="1398270" h="1173479">
                  <a:moveTo>
                    <a:pt x="368871" y="586314"/>
                  </a:moveTo>
                  <a:lnTo>
                    <a:pt x="366953" y="588225"/>
                  </a:lnTo>
                  <a:lnTo>
                    <a:pt x="368797" y="586447"/>
                  </a:lnTo>
                  <a:lnTo>
                    <a:pt x="368871" y="586314"/>
                  </a:lnTo>
                  <a:close/>
                </a:path>
                <a:path w="1398270" h="1173479">
                  <a:moveTo>
                    <a:pt x="378422" y="588030"/>
                  </a:moveTo>
                  <a:lnTo>
                    <a:pt x="378530" y="588161"/>
                  </a:lnTo>
                  <a:lnTo>
                    <a:pt x="378422" y="588030"/>
                  </a:lnTo>
                  <a:close/>
                </a:path>
                <a:path w="1398270" h="1173479">
                  <a:moveTo>
                    <a:pt x="380925" y="583890"/>
                  </a:moveTo>
                  <a:lnTo>
                    <a:pt x="380326" y="584161"/>
                  </a:lnTo>
                  <a:lnTo>
                    <a:pt x="377084" y="587346"/>
                  </a:lnTo>
                  <a:lnTo>
                    <a:pt x="378422" y="588030"/>
                  </a:lnTo>
                  <a:lnTo>
                    <a:pt x="377696" y="587153"/>
                  </a:lnTo>
                  <a:lnTo>
                    <a:pt x="377813" y="586701"/>
                  </a:lnTo>
                  <a:lnTo>
                    <a:pt x="380925" y="583890"/>
                  </a:lnTo>
                  <a:close/>
                </a:path>
                <a:path w="1398270" h="1173479">
                  <a:moveTo>
                    <a:pt x="357822" y="587463"/>
                  </a:moveTo>
                  <a:lnTo>
                    <a:pt x="357822" y="587987"/>
                  </a:lnTo>
                  <a:lnTo>
                    <a:pt x="357822" y="587463"/>
                  </a:lnTo>
                  <a:close/>
                </a:path>
                <a:path w="1398270" h="1173479">
                  <a:moveTo>
                    <a:pt x="357822" y="587374"/>
                  </a:moveTo>
                  <a:lnTo>
                    <a:pt x="357064" y="587559"/>
                  </a:lnTo>
                  <a:lnTo>
                    <a:pt x="357784" y="587970"/>
                  </a:lnTo>
                  <a:lnTo>
                    <a:pt x="357822" y="587463"/>
                  </a:lnTo>
                  <a:close/>
                </a:path>
                <a:path w="1398270" h="1173479">
                  <a:moveTo>
                    <a:pt x="371652" y="585685"/>
                  </a:moveTo>
                  <a:lnTo>
                    <a:pt x="369569" y="585685"/>
                  </a:lnTo>
                  <a:lnTo>
                    <a:pt x="371486" y="587627"/>
                  </a:lnTo>
                  <a:lnTo>
                    <a:pt x="372873" y="587160"/>
                  </a:lnTo>
                  <a:lnTo>
                    <a:pt x="373190" y="586574"/>
                  </a:lnTo>
                  <a:lnTo>
                    <a:pt x="371652" y="586574"/>
                  </a:lnTo>
                  <a:lnTo>
                    <a:pt x="371652" y="585685"/>
                  </a:lnTo>
                  <a:close/>
                </a:path>
                <a:path w="1398270" h="1173479">
                  <a:moveTo>
                    <a:pt x="375198" y="586447"/>
                  </a:moveTo>
                  <a:lnTo>
                    <a:pt x="374992" y="586447"/>
                  </a:lnTo>
                  <a:lnTo>
                    <a:pt x="375443" y="587559"/>
                  </a:lnTo>
                  <a:lnTo>
                    <a:pt x="376037" y="586955"/>
                  </a:lnTo>
                  <a:lnTo>
                    <a:pt x="375198" y="586447"/>
                  </a:lnTo>
                  <a:close/>
                </a:path>
                <a:path w="1398270" h="1173479">
                  <a:moveTo>
                    <a:pt x="360532" y="587160"/>
                  </a:moveTo>
                  <a:lnTo>
                    <a:pt x="360832" y="587463"/>
                  </a:lnTo>
                  <a:lnTo>
                    <a:pt x="360532" y="587160"/>
                  </a:lnTo>
                  <a:close/>
                </a:path>
                <a:path w="1398270" h="1173479">
                  <a:moveTo>
                    <a:pt x="360950" y="587346"/>
                  </a:moveTo>
                  <a:lnTo>
                    <a:pt x="361213" y="587463"/>
                  </a:lnTo>
                  <a:lnTo>
                    <a:pt x="360950" y="587346"/>
                  </a:lnTo>
                  <a:close/>
                </a:path>
                <a:path w="1398270" h="1173479">
                  <a:moveTo>
                    <a:pt x="358051" y="586053"/>
                  </a:moveTo>
                  <a:lnTo>
                    <a:pt x="357851" y="586249"/>
                  </a:lnTo>
                  <a:lnTo>
                    <a:pt x="357822" y="587374"/>
                  </a:lnTo>
                  <a:lnTo>
                    <a:pt x="359886" y="586872"/>
                  </a:lnTo>
                  <a:lnTo>
                    <a:pt x="358051" y="586053"/>
                  </a:lnTo>
                  <a:close/>
                </a:path>
                <a:path w="1398270" h="1173479">
                  <a:moveTo>
                    <a:pt x="379907" y="584542"/>
                  </a:moveTo>
                  <a:lnTo>
                    <a:pt x="375377" y="584542"/>
                  </a:lnTo>
                  <a:lnTo>
                    <a:pt x="376097" y="586249"/>
                  </a:lnTo>
                  <a:lnTo>
                    <a:pt x="376190" y="586801"/>
                  </a:lnTo>
                  <a:lnTo>
                    <a:pt x="377059" y="587361"/>
                  </a:lnTo>
                  <a:lnTo>
                    <a:pt x="379907" y="584542"/>
                  </a:lnTo>
                  <a:close/>
                </a:path>
                <a:path w="1398270" h="1173479">
                  <a:moveTo>
                    <a:pt x="361924" y="586376"/>
                  </a:moveTo>
                  <a:lnTo>
                    <a:pt x="360178" y="586801"/>
                  </a:lnTo>
                  <a:lnTo>
                    <a:pt x="360532" y="587160"/>
                  </a:lnTo>
                  <a:lnTo>
                    <a:pt x="360950" y="587346"/>
                  </a:lnTo>
                  <a:lnTo>
                    <a:pt x="361924" y="586376"/>
                  </a:lnTo>
                  <a:close/>
                </a:path>
                <a:path w="1398270" h="1173479">
                  <a:moveTo>
                    <a:pt x="360178" y="586801"/>
                  </a:moveTo>
                  <a:lnTo>
                    <a:pt x="359886" y="586872"/>
                  </a:lnTo>
                  <a:lnTo>
                    <a:pt x="360532" y="587160"/>
                  </a:lnTo>
                  <a:lnTo>
                    <a:pt x="360178" y="586801"/>
                  </a:lnTo>
                  <a:close/>
                </a:path>
                <a:path w="1398270" h="1173479">
                  <a:moveTo>
                    <a:pt x="373646" y="585685"/>
                  </a:moveTo>
                  <a:lnTo>
                    <a:pt x="372893" y="587153"/>
                  </a:lnTo>
                  <a:lnTo>
                    <a:pt x="374992" y="586447"/>
                  </a:lnTo>
                  <a:lnTo>
                    <a:pt x="375198" y="586447"/>
                  </a:lnTo>
                  <a:lnTo>
                    <a:pt x="373646" y="585685"/>
                  </a:lnTo>
                  <a:close/>
                </a:path>
                <a:path w="1398270" h="1173479">
                  <a:moveTo>
                    <a:pt x="375859" y="585685"/>
                  </a:moveTo>
                  <a:lnTo>
                    <a:pt x="373646" y="585685"/>
                  </a:lnTo>
                  <a:lnTo>
                    <a:pt x="376101" y="586891"/>
                  </a:lnTo>
                  <a:lnTo>
                    <a:pt x="376097" y="586249"/>
                  </a:lnTo>
                  <a:lnTo>
                    <a:pt x="375859" y="585685"/>
                  </a:lnTo>
                  <a:close/>
                </a:path>
                <a:path w="1398270" h="1173479">
                  <a:moveTo>
                    <a:pt x="358756" y="585361"/>
                  </a:moveTo>
                  <a:lnTo>
                    <a:pt x="358051" y="586053"/>
                  </a:lnTo>
                  <a:lnTo>
                    <a:pt x="359886" y="586872"/>
                  </a:lnTo>
                  <a:lnTo>
                    <a:pt x="360178" y="586801"/>
                  </a:lnTo>
                  <a:lnTo>
                    <a:pt x="358756" y="585361"/>
                  </a:lnTo>
                  <a:close/>
                </a:path>
                <a:path w="1398270" h="1173479">
                  <a:moveTo>
                    <a:pt x="362178" y="582002"/>
                  </a:moveTo>
                  <a:lnTo>
                    <a:pt x="358975" y="585146"/>
                  </a:lnTo>
                  <a:lnTo>
                    <a:pt x="358875" y="585481"/>
                  </a:lnTo>
                  <a:lnTo>
                    <a:pt x="360178" y="586801"/>
                  </a:lnTo>
                  <a:lnTo>
                    <a:pt x="361892" y="586384"/>
                  </a:lnTo>
                  <a:lnTo>
                    <a:pt x="362362" y="585939"/>
                  </a:lnTo>
                  <a:lnTo>
                    <a:pt x="362445" y="582891"/>
                  </a:lnTo>
                  <a:lnTo>
                    <a:pt x="363053" y="582891"/>
                  </a:lnTo>
                  <a:lnTo>
                    <a:pt x="362178" y="582002"/>
                  </a:lnTo>
                  <a:close/>
                </a:path>
                <a:path w="1398270" h="1173479">
                  <a:moveTo>
                    <a:pt x="365601" y="585481"/>
                  </a:moveTo>
                  <a:lnTo>
                    <a:pt x="362445" y="586249"/>
                  </a:lnTo>
                  <a:lnTo>
                    <a:pt x="362445" y="586574"/>
                  </a:lnTo>
                  <a:lnTo>
                    <a:pt x="365401" y="586574"/>
                  </a:lnTo>
                  <a:lnTo>
                    <a:pt x="365935" y="586053"/>
                  </a:lnTo>
                  <a:lnTo>
                    <a:pt x="365971" y="585857"/>
                  </a:lnTo>
                  <a:lnTo>
                    <a:pt x="365601" y="585481"/>
                  </a:lnTo>
                  <a:close/>
                </a:path>
                <a:path w="1398270" h="1173479">
                  <a:moveTo>
                    <a:pt x="366978" y="585146"/>
                  </a:moveTo>
                  <a:lnTo>
                    <a:pt x="366140" y="585350"/>
                  </a:lnTo>
                  <a:lnTo>
                    <a:pt x="366140" y="586574"/>
                  </a:lnTo>
                  <a:lnTo>
                    <a:pt x="366358" y="586574"/>
                  </a:lnTo>
                  <a:lnTo>
                    <a:pt x="366978" y="585146"/>
                  </a:lnTo>
                  <a:close/>
                </a:path>
                <a:path w="1398270" h="1173479">
                  <a:moveTo>
                    <a:pt x="375056" y="583780"/>
                  </a:moveTo>
                  <a:lnTo>
                    <a:pt x="372592" y="583780"/>
                  </a:lnTo>
                  <a:lnTo>
                    <a:pt x="371652" y="584009"/>
                  </a:lnTo>
                  <a:lnTo>
                    <a:pt x="371652" y="586574"/>
                  </a:lnTo>
                  <a:lnTo>
                    <a:pt x="373190" y="586574"/>
                  </a:lnTo>
                  <a:lnTo>
                    <a:pt x="373646" y="585685"/>
                  </a:lnTo>
                  <a:lnTo>
                    <a:pt x="375859" y="585685"/>
                  </a:lnTo>
                  <a:lnTo>
                    <a:pt x="375056" y="583780"/>
                  </a:lnTo>
                  <a:close/>
                </a:path>
                <a:path w="1398270" h="1173479">
                  <a:moveTo>
                    <a:pt x="379927" y="584542"/>
                  </a:moveTo>
                  <a:lnTo>
                    <a:pt x="378053" y="586384"/>
                  </a:lnTo>
                  <a:lnTo>
                    <a:pt x="379927" y="584542"/>
                  </a:lnTo>
                  <a:close/>
                </a:path>
                <a:path w="1398270" h="1173479">
                  <a:moveTo>
                    <a:pt x="362445" y="585857"/>
                  </a:moveTo>
                  <a:lnTo>
                    <a:pt x="361924" y="586376"/>
                  </a:lnTo>
                  <a:lnTo>
                    <a:pt x="362327" y="586278"/>
                  </a:lnTo>
                  <a:lnTo>
                    <a:pt x="362445" y="585857"/>
                  </a:lnTo>
                  <a:close/>
                </a:path>
                <a:path w="1398270" h="1173479">
                  <a:moveTo>
                    <a:pt x="371652" y="584542"/>
                  </a:moveTo>
                  <a:lnTo>
                    <a:pt x="370649" y="584542"/>
                  </a:lnTo>
                  <a:lnTo>
                    <a:pt x="368936" y="586249"/>
                  </a:lnTo>
                  <a:lnTo>
                    <a:pt x="369569" y="585685"/>
                  </a:lnTo>
                  <a:lnTo>
                    <a:pt x="371652" y="585685"/>
                  </a:lnTo>
                  <a:lnTo>
                    <a:pt x="371652" y="584542"/>
                  </a:lnTo>
                  <a:close/>
                </a:path>
                <a:path w="1398270" h="1173479">
                  <a:moveTo>
                    <a:pt x="371652" y="584009"/>
                  </a:moveTo>
                  <a:lnTo>
                    <a:pt x="368871" y="584686"/>
                  </a:lnTo>
                  <a:lnTo>
                    <a:pt x="368871" y="586314"/>
                  </a:lnTo>
                  <a:lnTo>
                    <a:pt x="370649" y="584542"/>
                  </a:lnTo>
                  <a:lnTo>
                    <a:pt x="371652" y="584542"/>
                  </a:lnTo>
                  <a:lnTo>
                    <a:pt x="371652" y="584009"/>
                  </a:lnTo>
                  <a:close/>
                </a:path>
                <a:path w="1398270" h="1173479">
                  <a:moveTo>
                    <a:pt x="358047" y="586052"/>
                  </a:moveTo>
                  <a:lnTo>
                    <a:pt x="357822" y="586278"/>
                  </a:lnTo>
                  <a:lnTo>
                    <a:pt x="358051" y="586053"/>
                  </a:lnTo>
                  <a:close/>
                </a:path>
                <a:path w="1398270" h="1173479">
                  <a:moveTo>
                    <a:pt x="357822" y="585952"/>
                  </a:moveTo>
                  <a:lnTo>
                    <a:pt x="357822" y="586276"/>
                  </a:lnTo>
                  <a:lnTo>
                    <a:pt x="358047" y="586052"/>
                  </a:lnTo>
                  <a:lnTo>
                    <a:pt x="357822" y="585952"/>
                  </a:lnTo>
                  <a:close/>
                </a:path>
                <a:path w="1398270" h="1173479">
                  <a:moveTo>
                    <a:pt x="364226" y="584084"/>
                  </a:moveTo>
                  <a:lnTo>
                    <a:pt x="362445" y="585857"/>
                  </a:lnTo>
                  <a:lnTo>
                    <a:pt x="362445" y="586249"/>
                  </a:lnTo>
                  <a:lnTo>
                    <a:pt x="365601" y="585481"/>
                  </a:lnTo>
                  <a:lnTo>
                    <a:pt x="364226" y="584084"/>
                  </a:lnTo>
                  <a:close/>
                </a:path>
                <a:path w="1398270" h="1173479">
                  <a:moveTo>
                    <a:pt x="357822" y="584414"/>
                  </a:moveTo>
                  <a:lnTo>
                    <a:pt x="357822" y="585952"/>
                  </a:lnTo>
                  <a:lnTo>
                    <a:pt x="358047" y="586052"/>
                  </a:lnTo>
                  <a:lnTo>
                    <a:pt x="358746" y="585350"/>
                  </a:lnTo>
                  <a:lnTo>
                    <a:pt x="357822" y="584414"/>
                  </a:lnTo>
                  <a:close/>
                </a:path>
                <a:path w="1398270" h="1173479">
                  <a:moveTo>
                    <a:pt x="358136" y="582313"/>
                  </a:moveTo>
                  <a:lnTo>
                    <a:pt x="353237" y="583907"/>
                  </a:lnTo>
                  <a:lnTo>
                    <a:pt x="357822" y="585952"/>
                  </a:lnTo>
                  <a:lnTo>
                    <a:pt x="357822" y="584414"/>
                  </a:lnTo>
                  <a:lnTo>
                    <a:pt x="356946" y="583526"/>
                  </a:lnTo>
                  <a:lnTo>
                    <a:pt x="358136" y="582313"/>
                  </a:lnTo>
                  <a:close/>
                </a:path>
                <a:path w="1398270" h="1173479">
                  <a:moveTo>
                    <a:pt x="363053" y="582891"/>
                  </a:moveTo>
                  <a:lnTo>
                    <a:pt x="362445" y="582891"/>
                  </a:lnTo>
                  <a:lnTo>
                    <a:pt x="362445" y="585857"/>
                  </a:lnTo>
                  <a:lnTo>
                    <a:pt x="363510" y="584796"/>
                  </a:lnTo>
                  <a:lnTo>
                    <a:pt x="364085" y="584161"/>
                  </a:lnTo>
                  <a:lnTo>
                    <a:pt x="364035" y="583890"/>
                  </a:lnTo>
                  <a:lnTo>
                    <a:pt x="363053" y="582891"/>
                  </a:lnTo>
                  <a:close/>
                </a:path>
                <a:path w="1398270" h="1173479">
                  <a:moveTo>
                    <a:pt x="366140" y="582891"/>
                  </a:moveTo>
                  <a:lnTo>
                    <a:pt x="365423" y="582891"/>
                  </a:lnTo>
                  <a:lnTo>
                    <a:pt x="364421" y="583890"/>
                  </a:lnTo>
                  <a:lnTo>
                    <a:pt x="364302" y="584161"/>
                  </a:lnTo>
                  <a:lnTo>
                    <a:pt x="365601" y="585481"/>
                  </a:lnTo>
                  <a:lnTo>
                    <a:pt x="366097" y="585361"/>
                  </a:lnTo>
                  <a:lnTo>
                    <a:pt x="366140" y="582891"/>
                  </a:lnTo>
                  <a:close/>
                </a:path>
                <a:path w="1398270" h="1173479">
                  <a:moveTo>
                    <a:pt x="359590" y="584542"/>
                  </a:moveTo>
                  <a:lnTo>
                    <a:pt x="358756" y="585361"/>
                  </a:lnTo>
                  <a:lnTo>
                    <a:pt x="359590" y="584542"/>
                  </a:lnTo>
                  <a:close/>
                </a:path>
                <a:path w="1398270" h="1173479">
                  <a:moveTo>
                    <a:pt x="360367" y="583780"/>
                  </a:moveTo>
                  <a:lnTo>
                    <a:pt x="357822" y="583780"/>
                  </a:lnTo>
                  <a:lnTo>
                    <a:pt x="357949" y="584542"/>
                  </a:lnTo>
                  <a:lnTo>
                    <a:pt x="358749" y="585353"/>
                  </a:lnTo>
                  <a:lnTo>
                    <a:pt x="359562" y="584542"/>
                  </a:lnTo>
                  <a:lnTo>
                    <a:pt x="360367" y="583780"/>
                  </a:lnTo>
                  <a:close/>
                </a:path>
                <a:path w="1398270" h="1173479">
                  <a:moveTo>
                    <a:pt x="367957" y="582891"/>
                  </a:moveTo>
                  <a:lnTo>
                    <a:pt x="366140" y="582891"/>
                  </a:lnTo>
                  <a:lnTo>
                    <a:pt x="366140" y="585350"/>
                  </a:lnTo>
                  <a:lnTo>
                    <a:pt x="366978" y="585146"/>
                  </a:lnTo>
                  <a:lnTo>
                    <a:pt x="367957" y="582891"/>
                  </a:lnTo>
                  <a:close/>
                </a:path>
                <a:path w="1398270" h="1173479">
                  <a:moveTo>
                    <a:pt x="370763" y="581113"/>
                  </a:moveTo>
                  <a:lnTo>
                    <a:pt x="367957" y="581113"/>
                  </a:lnTo>
                  <a:lnTo>
                    <a:pt x="367957" y="582891"/>
                  </a:lnTo>
                  <a:lnTo>
                    <a:pt x="366978" y="585146"/>
                  </a:lnTo>
                  <a:lnTo>
                    <a:pt x="368871" y="584686"/>
                  </a:lnTo>
                  <a:lnTo>
                    <a:pt x="368871" y="583780"/>
                  </a:lnTo>
                  <a:lnTo>
                    <a:pt x="371652" y="583780"/>
                  </a:lnTo>
                  <a:lnTo>
                    <a:pt x="371652" y="582002"/>
                  </a:lnTo>
                  <a:lnTo>
                    <a:pt x="370763" y="582002"/>
                  </a:lnTo>
                  <a:lnTo>
                    <a:pt x="370763" y="581113"/>
                  </a:lnTo>
                  <a:close/>
                </a:path>
                <a:path w="1398270" h="1173479">
                  <a:moveTo>
                    <a:pt x="364195" y="584052"/>
                  </a:moveTo>
                  <a:lnTo>
                    <a:pt x="363448" y="584796"/>
                  </a:lnTo>
                  <a:lnTo>
                    <a:pt x="364148" y="584161"/>
                  </a:lnTo>
                  <a:close/>
                </a:path>
                <a:path w="1398270" h="1173479">
                  <a:moveTo>
                    <a:pt x="371652" y="583780"/>
                  </a:moveTo>
                  <a:lnTo>
                    <a:pt x="368871" y="583780"/>
                  </a:lnTo>
                  <a:lnTo>
                    <a:pt x="368871" y="584686"/>
                  </a:lnTo>
                  <a:lnTo>
                    <a:pt x="371652" y="584009"/>
                  </a:lnTo>
                  <a:lnTo>
                    <a:pt x="371652" y="583780"/>
                  </a:lnTo>
                  <a:close/>
                </a:path>
                <a:path w="1398270" h="1173479">
                  <a:moveTo>
                    <a:pt x="366115" y="579716"/>
                  </a:moveTo>
                  <a:lnTo>
                    <a:pt x="358136" y="582313"/>
                  </a:lnTo>
                  <a:lnTo>
                    <a:pt x="356946" y="583526"/>
                  </a:lnTo>
                  <a:lnTo>
                    <a:pt x="357822" y="584414"/>
                  </a:lnTo>
                  <a:lnTo>
                    <a:pt x="357822" y="583780"/>
                  </a:lnTo>
                  <a:lnTo>
                    <a:pt x="360367" y="583780"/>
                  </a:lnTo>
                  <a:lnTo>
                    <a:pt x="362178" y="582002"/>
                  </a:lnTo>
                  <a:lnTo>
                    <a:pt x="366252" y="582002"/>
                  </a:lnTo>
                  <a:lnTo>
                    <a:pt x="367144" y="581113"/>
                  </a:lnTo>
                  <a:lnTo>
                    <a:pt x="367590" y="580734"/>
                  </a:lnTo>
                  <a:lnTo>
                    <a:pt x="366115" y="579716"/>
                  </a:lnTo>
                  <a:close/>
                </a:path>
                <a:path w="1398270" h="1173479">
                  <a:moveTo>
                    <a:pt x="382511" y="582002"/>
                  </a:moveTo>
                  <a:lnTo>
                    <a:pt x="380326" y="584161"/>
                  </a:lnTo>
                  <a:lnTo>
                    <a:pt x="380925" y="583890"/>
                  </a:lnTo>
                  <a:lnTo>
                    <a:pt x="382748" y="582243"/>
                  </a:lnTo>
                  <a:lnTo>
                    <a:pt x="382511" y="582002"/>
                  </a:lnTo>
                  <a:close/>
                </a:path>
                <a:path w="1398270" h="1173479">
                  <a:moveTo>
                    <a:pt x="381606" y="582891"/>
                  </a:moveTo>
                  <a:lnTo>
                    <a:pt x="381342" y="582891"/>
                  </a:lnTo>
                  <a:lnTo>
                    <a:pt x="380371" y="584106"/>
                  </a:lnTo>
                  <a:lnTo>
                    <a:pt x="381606" y="582891"/>
                  </a:lnTo>
                  <a:close/>
                </a:path>
                <a:path w="1398270" h="1173479">
                  <a:moveTo>
                    <a:pt x="367209" y="581113"/>
                  </a:moveTo>
                  <a:lnTo>
                    <a:pt x="364340" y="583907"/>
                  </a:lnTo>
                  <a:lnTo>
                    <a:pt x="364226" y="584084"/>
                  </a:lnTo>
                  <a:lnTo>
                    <a:pt x="367209" y="581113"/>
                  </a:lnTo>
                  <a:close/>
                </a:path>
                <a:path w="1398270" h="1173479">
                  <a:moveTo>
                    <a:pt x="366252" y="582002"/>
                  </a:moveTo>
                  <a:lnTo>
                    <a:pt x="362178" y="582002"/>
                  </a:lnTo>
                  <a:lnTo>
                    <a:pt x="364195" y="584052"/>
                  </a:lnTo>
                  <a:lnTo>
                    <a:pt x="366252" y="582002"/>
                  </a:lnTo>
                  <a:close/>
                </a:path>
                <a:path w="1398270" h="1173479">
                  <a:moveTo>
                    <a:pt x="382748" y="582243"/>
                  </a:moveTo>
                  <a:lnTo>
                    <a:pt x="380925" y="583890"/>
                  </a:lnTo>
                  <a:lnTo>
                    <a:pt x="383307" y="582809"/>
                  </a:lnTo>
                  <a:lnTo>
                    <a:pt x="382748" y="582243"/>
                  </a:lnTo>
                  <a:close/>
                </a:path>
                <a:path w="1398270" h="1173479">
                  <a:moveTo>
                    <a:pt x="371690" y="581113"/>
                  </a:moveTo>
                  <a:lnTo>
                    <a:pt x="371652" y="582891"/>
                  </a:lnTo>
                  <a:lnTo>
                    <a:pt x="371690" y="581113"/>
                  </a:lnTo>
                  <a:close/>
                </a:path>
                <a:path w="1398270" h="1173479">
                  <a:moveTo>
                    <a:pt x="382765" y="581113"/>
                  </a:moveTo>
                  <a:lnTo>
                    <a:pt x="381825" y="581113"/>
                  </a:lnTo>
                  <a:lnTo>
                    <a:pt x="381825" y="582002"/>
                  </a:lnTo>
                  <a:lnTo>
                    <a:pt x="371690" y="582002"/>
                  </a:lnTo>
                  <a:lnTo>
                    <a:pt x="371690" y="582891"/>
                  </a:lnTo>
                  <a:lnTo>
                    <a:pt x="381342" y="582891"/>
                  </a:lnTo>
                  <a:lnTo>
                    <a:pt x="382765" y="581113"/>
                  </a:lnTo>
                  <a:close/>
                </a:path>
                <a:path w="1398270" h="1173479">
                  <a:moveTo>
                    <a:pt x="390182" y="571842"/>
                  </a:moveTo>
                  <a:lnTo>
                    <a:pt x="390182" y="575525"/>
                  </a:lnTo>
                  <a:lnTo>
                    <a:pt x="382748" y="582243"/>
                  </a:lnTo>
                  <a:lnTo>
                    <a:pt x="383307" y="582809"/>
                  </a:lnTo>
                  <a:lnTo>
                    <a:pt x="393078" y="578375"/>
                  </a:lnTo>
                  <a:lnTo>
                    <a:pt x="390182" y="571842"/>
                  </a:lnTo>
                  <a:close/>
                </a:path>
                <a:path w="1398270" h="1173479">
                  <a:moveTo>
                    <a:pt x="365406" y="575097"/>
                  </a:moveTo>
                  <a:lnTo>
                    <a:pt x="359313" y="581113"/>
                  </a:lnTo>
                  <a:lnTo>
                    <a:pt x="358136" y="582313"/>
                  </a:lnTo>
                  <a:lnTo>
                    <a:pt x="366115" y="579716"/>
                  </a:lnTo>
                  <a:lnTo>
                    <a:pt x="368612" y="579716"/>
                  </a:lnTo>
                  <a:lnTo>
                    <a:pt x="369760" y="578573"/>
                  </a:lnTo>
                  <a:lnTo>
                    <a:pt x="367235" y="576015"/>
                  </a:lnTo>
                  <a:lnTo>
                    <a:pt x="365406" y="575097"/>
                  </a:lnTo>
                  <a:close/>
                </a:path>
                <a:path w="1398270" h="1173479">
                  <a:moveTo>
                    <a:pt x="377202" y="576414"/>
                  </a:moveTo>
                  <a:lnTo>
                    <a:pt x="374446" y="576414"/>
                  </a:lnTo>
                  <a:lnTo>
                    <a:pt x="374446" y="582002"/>
                  </a:lnTo>
                  <a:lnTo>
                    <a:pt x="378117" y="582002"/>
                  </a:lnTo>
                  <a:lnTo>
                    <a:pt x="378117" y="579208"/>
                  </a:lnTo>
                  <a:lnTo>
                    <a:pt x="377202" y="579208"/>
                  </a:lnTo>
                  <a:lnTo>
                    <a:pt x="377202" y="576414"/>
                  </a:lnTo>
                  <a:close/>
                </a:path>
                <a:path w="1398270" h="1173479">
                  <a:moveTo>
                    <a:pt x="367590" y="580734"/>
                  </a:moveTo>
                  <a:lnTo>
                    <a:pt x="367209" y="581113"/>
                  </a:lnTo>
                  <a:lnTo>
                    <a:pt x="367957" y="581113"/>
                  </a:lnTo>
                  <a:lnTo>
                    <a:pt x="367590" y="580734"/>
                  </a:lnTo>
                  <a:close/>
                </a:path>
                <a:path w="1398270" h="1173479">
                  <a:moveTo>
                    <a:pt x="371690" y="576414"/>
                  </a:moveTo>
                  <a:lnTo>
                    <a:pt x="370763" y="576414"/>
                  </a:lnTo>
                  <a:lnTo>
                    <a:pt x="370763" y="581113"/>
                  </a:lnTo>
                  <a:lnTo>
                    <a:pt x="371652" y="581113"/>
                  </a:lnTo>
                  <a:lnTo>
                    <a:pt x="371690" y="579208"/>
                  </a:lnTo>
                  <a:lnTo>
                    <a:pt x="371690" y="576414"/>
                  </a:lnTo>
                  <a:close/>
                </a:path>
                <a:path w="1398270" h="1173479">
                  <a:moveTo>
                    <a:pt x="377202" y="575525"/>
                  </a:moveTo>
                  <a:lnTo>
                    <a:pt x="371690" y="575525"/>
                  </a:lnTo>
                  <a:lnTo>
                    <a:pt x="371690" y="581113"/>
                  </a:lnTo>
                  <a:lnTo>
                    <a:pt x="374446" y="581113"/>
                  </a:lnTo>
                  <a:lnTo>
                    <a:pt x="374446" y="576414"/>
                  </a:lnTo>
                  <a:lnTo>
                    <a:pt x="377202" y="576414"/>
                  </a:lnTo>
                  <a:lnTo>
                    <a:pt x="377202" y="575525"/>
                  </a:lnTo>
                  <a:close/>
                </a:path>
                <a:path w="1398270" h="1173479">
                  <a:moveTo>
                    <a:pt x="381825" y="576414"/>
                  </a:moveTo>
                  <a:lnTo>
                    <a:pt x="378117" y="576414"/>
                  </a:lnTo>
                  <a:lnTo>
                    <a:pt x="378117" y="581113"/>
                  </a:lnTo>
                  <a:lnTo>
                    <a:pt x="381825" y="581113"/>
                  </a:lnTo>
                  <a:lnTo>
                    <a:pt x="381825" y="576414"/>
                  </a:lnTo>
                  <a:close/>
                </a:path>
                <a:path w="1398270" h="1173479">
                  <a:moveTo>
                    <a:pt x="390182" y="571842"/>
                  </a:moveTo>
                  <a:lnTo>
                    <a:pt x="382765" y="581113"/>
                  </a:lnTo>
                  <a:lnTo>
                    <a:pt x="383998" y="581113"/>
                  </a:lnTo>
                  <a:lnTo>
                    <a:pt x="390182" y="575525"/>
                  </a:lnTo>
                  <a:lnTo>
                    <a:pt x="390182" y="571842"/>
                  </a:lnTo>
                  <a:close/>
                </a:path>
                <a:path w="1398270" h="1173479">
                  <a:moveTo>
                    <a:pt x="393078" y="578375"/>
                  </a:moveTo>
                  <a:lnTo>
                    <a:pt x="387044" y="581113"/>
                  </a:lnTo>
                  <a:lnTo>
                    <a:pt x="394293" y="581113"/>
                  </a:lnTo>
                  <a:lnTo>
                    <a:pt x="393078" y="578375"/>
                  </a:lnTo>
                  <a:close/>
                </a:path>
                <a:path w="1398270" h="1173479">
                  <a:moveTo>
                    <a:pt x="368612" y="579716"/>
                  </a:moveTo>
                  <a:lnTo>
                    <a:pt x="366115" y="579716"/>
                  </a:lnTo>
                  <a:lnTo>
                    <a:pt x="367590" y="580734"/>
                  </a:lnTo>
                  <a:lnTo>
                    <a:pt x="368612" y="579716"/>
                  </a:lnTo>
                  <a:close/>
                </a:path>
                <a:path w="1398270" h="1173479">
                  <a:moveTo>
                    <a:pt x="378117" y="576414"/>
                  </a:moveTo>
                  <a:lnTo>
                    <a:pt x="377202" y="576414"/>
                  </a:lnTo>
                  <a:lnTo>
                    <a:pt x="377202" y="579208"/>
                  </a:lnTo>
                  <a:lnTo>
                    <a:pt x="378117" y="579208"/>
                  </a:lnTo>
                  <a:lnTo>
                    <a:pt x="378117" y="576414"/>
                  </a:lnTo>
                  <a:close/>
                </a:path>
                <a:path w="1398270" h="1173479">
                  <a:moveTo>
                    <a:pt x="395693" y="569429"/>
                  </a:moveTo>
                  <a:lnTo>
                    <a:pt x="390182" y="569429"/>
                  </a:lnTo>
                  <a:lnTo>
                    <a:pt x="390182" y="571842"/>
                  </a:lnTo>
                  <a:lnTo>
                    <a:pt x="393078" y="578375"/>
                  </a:lnTo>
                  <a:lnTo>
                    <a:pt x="394881" y="577557"/>
                  </a:lnTo>
                  <a:lnTo>
                    <a:pt x="395693" y="571842"/>
                  </a:lnTo>
                  <a:lnTo>
                    <a:pt x="395693" y="569429"/>
                  </a:lnTo>
                  <a:close/>
                </a:path>
                <a:path w="1398270" h="1173479">
                  <a:moveTo>
                    <a:pt x="367962" y="574636"/>
                  </a:moveTo>
                  <a:lnTo>
                    <a:pt x="365874" y="574636"/>
                  </a:lnTo>
                  <a:lnTo>
                    <a:pt x="367271" y="576033"/>
                  </a:lnTo>
                  <a:lnTo>
                    <a:pt x="367962" y="574636"/>
                  </a:lnTo>
                  <a:close/>
                </a:path>
                <a:path w="1398270" h="1173479">
                  <a:moveTo>
                    <a:pt x="365874" y="574636"/>
                  </a:moveTo>
                  <a:lnTo>
                    <a:pt x="365406" y="575097"/>
                  </a:lnTo>
                  <a:lnTo>
                    <a:pt x="367235" y="576015"/>
                  </a:lnTo>
                  <a:lnTo>
                    <a:pt x="365874" y="574636"/>
                  </a:lnTo>
                  <a:close/>
                </a:path>
                <a:path w="1398270" h="1173479">
                  <a:moveTo>
                    <a:pt x="350380" y="571842"/>
                  </a:moveTo>
                  <a:lnTo>
                    <a:pt x="347649" y="571842"/>
                  </a:lnTo>
                  <a:lnTo>
                    <a:pt x="347649" y="575525"/>
                  </a:lnTo>
                  <a:lnTo>
                    <a:pt x="353161" y="575525"/>
                  </a:lnTo>
                  <a:lnTo>
                    <a:pt x="353161" y="572858"/>
                  </a:lnTo>
                  <a:lnTo>
                    <a:pt x="350380" y="572858"/>
                  </a:lnTo>
                  <a:lnTo>
                    <a:pt x="350380" y="571842"/>
                  </a:lnTo>
                  <a:close/>
                </a:path>
                <a:path w="1398270" h="1173479">
                  <a:moveTo>
                    <a:pt x="361518" y="567034"/>
                  </a:moveTo>
                  <a:lnTo>
                    <a:pt x="361518" y="573175"/>
                  </a:lnTo>
                  <a:lnTo>
                    <a:pt x="365406" y="575097"/>
                  </a:lnTo>
                  <a:lnTo>
                    <a:pt x="365874" y="574636"/>
                  </a:lnTo>
                  <a:lnTo>
                    <a:pt x="367962" y="574636"/>
                  </a:lnTo>
                  <a:lnTo>
                    <a:pt x="368842" y="572858"/>
                  </a:lnTo>
                  <a:lnTo>
                    <a:pt x="365213" y="572858"/>
                  </a:lnTo>
                  <a:lnTo>
                    <a:pt x="365213" y="570064"/>
                  </a:lnTo>
                  <a:lnTo>
                    <a:pt x="362445" y="570064"/>
                  </a:lnTo>
                  <a:lnTo>
                    <a:pt x="362445" y="567491"/>
                  </a:lnTo>
                  <a:lnTo>
                    <a:pt x="361518" y="567034"/>
                  </a:lnTo>
                  <a:close/>
                </a:path>
                <a:path w="1398270" h="1173479">
                  <a:moveTo>
                    <a:pt x="361518" y="573175"/>
                  </a:moveTo>
                  <a:lnTo>
                    <a:pt x="361518" y="574636"/>
                  </a:lnTo>
                  <a:lnTo>
                    <a:pt x="364488" y="574636"/>
                  </a:lnTo>
                  <a:lnTo>
                    <a:pt x="361518" y="573175"/>
                  </a:lnTo>
                  <a:close/>
                </a:path>
                <a:path w="1398270" h="1173479">
                  <a:moveTo>
                    <a:pt x="367957" y="566381"/>
                  </a:moveTo>
                  <a:lnTo>
                    <a:pt x="366140" y="566381"/>
                  </a:lnTo>
                  <a:lnTo>
                    <a:pt x="366224" y="569328"/>
                  </a:lnTo>
                  <a:lnTo>
                    <a:pt x="366420" y="569429"/>
                  </a:lnTo>
                  <a:lnTo>
                    <a:pt x="369722" y="571080"/>
                  </a:lnTo>
                  <a:lnTo>
                    <a:pt x="367962" y="574636"/>
                  </a:lnTo>
                  <a:lnTo>
                    <a:pt x="372579" y="574636"/>
                  </a:lnTo>
                  <a:lnTo>
                    <a:pt x="372579" y="570064"/>
                  </a:lnTo>
                  <a:lnTo>
                    <a:pt x="367957" y="570064"/>
                  </a:lnTo>
                  <a:lnTo>
                    <a:pt x="367957" y="566381"/>
                  </a:lnTo>
                  <a:close/>
                </a:path>
                <a:path w="1398270" h="1173479">
                  <a:moveTo>
                    <a:pt x="361518" y="571842"/>
                  </a:moveTo>
                  <a:lnTo>
                    <a:pt x="358798" y="571842"/>
                  </a:lnTo>
                  <a:lnTo>
                    <a:pt x="361518" y="573175"/>
                  </a:lnTo>
                  <a:lnTo>
                    <a:pt x="361518" y="571842"/>
                  </a:lnTo>
                  <a:close/>
                </a:path>
                <a:path w="1398270" h="1173479">
                  <a:moveTo>
                    <a:pt x="346684" y="563587"/>
                  </a:moveTo>
                  <a:lnTo>
                    <a:pt x="335635" y="563587"/>
                  </a:lnTo>
                  <a:lnTo>
                    <a:pt x="335635" y="572858"/>
                  </a:lnTo>
                  <a:lnTo>
                    <a:pt x="339331" y="572858"/>
                  </a:lnTo>
                  <a:lnTo>
                    <a:pt x="339331" y="567270"/>
                  </a:lnTo>
                  <a:lnTo>
                    <a:pt x="346684" y="567270"/>
                  </a:lnTo>
                  <a:lnTo>
                    <a:pt x="346684" y="563587"/>
                  </a:lnTo>
                  <a:close/>
                </a:path>
                <a:path w="1398270" h="1173479">
                  <a:moveTo>
                    <a:pt x="343026" y="567270"/>
                  </a:moveTo>
                  <a:lnTo>
                    <a:pt x="339331" y="567270"/>
                  </a:lnTo>
                  <a:lnTo>
                    <a:pt x="339331" y="572858"/>
                  </a:lnTo>
                  <a:lnTo>
                    <a:pt x="343026" y="572858"/>
                  </a:lnTo>
                  <a:lnTo>
                    <a:pt x="343026" y="567270"/>
                  </a:lnTo>
                  <a:close/>
                </a:path>
                <a:path w="1398270" h="1173479">
                  <a:moveTo>
                    <a:pt x="346684" y="567270"/>
                  </a:moveTo>
                  <a:lnTo>
                    <a:pt x="343026" y="567270"/>
                  </a:lnTo>
                  <a:lnTo>
                    <a:pt x="343026" y="572858"/>
                  </a:lnTo>
                  <a:lnTo>
                    <a:pt x="346684" y="572858"/>
                  </a:lnTo>
                  <a:lnTo>
                    <a:pt x="346684" y="567270"/>
                  </a:lnTo>
                  <a:close/>
                </a:path>
                <a:path w="1398270" h="1173479">
                  <a:moveTo>
                    <a:pt x="346722" y="567270"/>
                  </a:moveTo>
                  <a:lnTo>
                    <a:pt x="346684" y="572858"/>
                  </a:lnTo>
                  <a:lnTo>
                    <a:pt x="346722" y="567270"/>
                  </a:lnTo>
                  <a:close/>
                </a:path>
                <a:path w="1398270" h="1173479">
                  <a:moveTo>
                    <a:pt x="350431" y="563587"/>
                  </a:moveTo>
                  <a:lnTo>
                    <a:pt x="346722" y="563587"/>
                  </a:lnTo>
                  <a:lnTo>
                    <a:pt x="346722" y="572858"/>
                  </a:lnTo>
                  <a:lnTo>
                    <a:pt x="347649" y="572858"/>
                  </a:lnTo>
                  <a:lnTo>
                    <a:pt x="347649" y="571842"/>
                  </a:lnTo>
                  <a:lnTo>
                    <a:pt x="350380" y="571842"/>
                  </a:lnTo>
                  <a:lnTo>
                    <a:pt x="350380" y="567270"/>
                  </a:lnTo>
                  <a:lnTo>
                    <a:pt x="354126" y="567270"/>
                  </a:lnTo>
                  <a:lnTo>
                    <a:pt x="354126" y="565492"/>
                  </a:lnTo>
                  <a:lnTo>
                    <a:pt x="350431" y="565492"/>
                  </a:lnTo>
                  <a:lnTo>
                    <a:pt x="350431" y="563587"/>
                  </a:lnTo>
                  <a:close/>
                </a:path>
                <a:path w="1398270" h="1173479">
                  <a:moveTo>
                    <a:pt x="354088" y="567270"/>
                  </a:moveTo>
                  <a:lnTo>
                    <a:pt x="350380" y="567270"/>
                  </a:lnTo>
                  <a:lnTo>
                    <a:pt x="350380" y="572858"/>
                  </a:lnTo>
                  <a:lnTo>
                    <a:pt x="353161" y="572858"/>
                  </a:lnTo>
                  <a:lnTo>
                    <a:pt x="353161" y="570064"/>
                  </a:lnTo>
                  <a:lnTo>
                    <a:pt x="354088" y="570064"/>
                  </a:lnTo>
                  <a:lnTo>
                    <a:pt x="354088" y="567270"/>
                  </a:lnTo>
                  <a:close/>
                </a:path>
                <a:path w="1398270" h="1173479">
                  <a:moveTo>
                    <a:pt x="354088" y="570064"/>
                  </a:moveTo>
                  <a:lnTo>
                    <a:pt x="353161" y="570064"/>
                  </a:lnTo>
                  <a:lnTo>
                    <a:pt x="353161" y="572858"/>
                  </a:lnTo>
                  <a:lnTo>
                    <a:pt x="354088" y="572858"/>
                  </a:lnTo>
                  <a:lnTo>
                    <a:pt x="354088" y="570064"/>
                  </a:lnTo>
                  <a:close/>
                </a:path>
                <a:path w="1398270" h="1173479">
                  <a:moveTo>
                    <a:pt x="357784" y="571842"/>
                  </a:moveTo>
                  <a:lnTo>
                    <a:pt x="354088" y="571842"/>
                  </a:lnTo>
                  <a:lnTo>
                    <a:pt x="354088" y="572858"/>
                  </a:lnTo>
                  <a:lnTo>
                    <a:pt x="357784" y="572858"/>
                  </a:lnTo>
                  <a:lnTo>
                    <a:pt x="357784" y="571842"/>
                  </a:lnTo>
                  <a:close/>
                </a:path>
                <a:path w="1398270" h="1173479">
                  <a:moveTo>
                    <a:pt x="365213" y="568857"/>
                  </a:moveTo>
                  <a:lnTo>
                    <a:pt x="365213" y="572858"/>
                  </a:lnTo>
                  <a:lnTo>
                    <a:pt x="368842" y="572858"/>
                  </a:lnTo>
                  <a:lnTo>
                    <a:pt x="369345" y="571842"/>
                  </a:lnTo>
                  <a:lnTo>
                    <a:pt x="366140" y="571842"/>
                  </a:lnTo>
                  <a:lnTo>
                    <a:pt x="366082" y="569285"/>
                  </a:lnTo>
                  <a:lnTo>
                    <a:pt x="365213" y="568857"/>
                  </a:lnTo>
                  <a:close/>
                </a:path>
                <a:path w="1398270" h="1173479">
                  <a:moveTo>
                    <a:pt x="376275" y="569429"/>
                  </a:moveTo>
                  <a:lnTo>
                    <a:pt x="372579" y="569429"/>
                  </a:lnTo>
                  <a:lnTo>
                    <a:pt x="372579" y="572858"/>
                  </a:lnTo>
                  <a:lnTo>
                    <a:pt x="376275" y="572858"/>
                  </a:lnTo>
                  <a:lnTo>
                    <a:pt x="376275" y="569429"/>
                  </a:lnTo>
                  <a:close/>
                </a:path>
                <a:path w="1398270" h="1173479">
                  <a:moveTo>
                    <a:pt x="357784" y="571345"/>
                  </a:moveTo>
                  <a:lnTo>
                    <a:pt x="357784" y="571842"/>
                  </a:lnTo>
                  <a:lnTo>
                    <a:pt x="358798" y="571842"/>
                  </a:lnTo>
                  <a:lnTo>
                    <a:pt x="357784" y="571345"/>
                  </a:lnTo>
                  <a:close/>
                </a:path>
                <a:path w="1398270" h="1173479">
                  <a:moveTo>
                    <a:pt x="366140" y="569314"/>
                  </a:moveTo>
                  <a:lnTo>
                    <a:pt x="366140" y="571842"/>
                  </a:lnTo>
                  <a:lnTo>
                    <a:pt x="369345" y="571842"/>
                  </a:lnTo>
                  <a:lnTo>
                    <a:pt x="369722" y="571080"/>
                  </a:lnTo>
                  <a:lnTo>
                    <a:pt x="366140" y="569314"/>
                  </a:lnTo>
                  <a:close/>
                </a:path>
                <a:path w="1398270" h="1173479">
                  <a:moveTo>
                    <a:pt x="357784" y="569328"/>
                  </a:moveTo>
                  <a:lnTo>
                    <a:pt x="356984" y="570953"/>
                  </a:lnTo>
                  <a:lnTo>
                    <a:pt x="357784" y="571345"/>
                  </a:lnTo>
                  <a:lnTo>
                    <a:pt x="357784" y="569328"/>
                  </a:lnTo>
                  <a:close/>
                </a:path>
                <a:path w="1398270" h="1173479">
                  <a:moveTo>
                    <a:pt x="354126" y="563015"/>
                  </a:moveTo>
                  <a:lnTo>
                    <a:pt x="354126" y="569175"/>
                  </a:lnTo>
                  <a:lnTo>
                    <a:pt x="354088" y="570064"/>
                  </a:lnTo>
                  <a:lnTo>
                    <a:pt x="357421" y="570064"/>
                  </a:lnTo>
                  <a:lnTo>
                    <a:pt x="357734" y="569429"/>
                  </a:lnTo>
                  <a:lnTo>
                    <a:pt x="357784" y="566592"/>
                  </a:lnTo>
                  <a:lnTo>
                    <a:pt x="354126" y="563015"/>
                  </a:lnTo>
                  <a:close/>
                </a:path>
                <a:path w="1398270" h="1173479">
                  <a:moveTo>
                    <a:pt x="359631" y="566103"/>
                  </a:moveTo>
                  <a:lnTo>
                    <a:pt x="359112" y="566630"/>
                  </a:lnTo>
                  <a:lnTo>
                    <a:pt x="357859" y="569175"/>
                  </a:lnTo>
                  <a:lnTo>
                    <a:pt x="357784" y="570064"/>
                  </a:lnTo>
                  <a:lnTo>
                    <a:pt x="361518" y="570064"/>
                  </a:lnTo>
                  <a:lnTo>
                    <a:pt x="361518" y="567034"/>
                  </a:lnTo>
                  <a:lnTo>
                    <a:pt x="359631" y="566103"/>
                  </a:lnTo>
                  <a:close/>
                </a:path>
                <a:path w="1398270" h="1173479">
                  <a:moveTo>
                    <a:pt x="362445" y="567491"/>
                  </a:moveTo>
                  <a:lnTo>
                    <a:pt x="362445" y="570064"/>
                  </a:lnTo>
                  <a:lnTo>
                    <a:pt x="365213" y="570064"/>
                  </a:lnTo>
                  <a:lnTo>
                    <a:pt x="365175" y="569175"/>
                  </a:lnTo>
                  <a:lnTo>
                    <a:pt x="365074" y="568788"/>
                  </a:lnTo>
                  <a:lnTo>
                    <a:pt x="362445" y="567491"/>
                  </a:lnTo>
                  <a:close/>
                </a:path>
                <a:path w="1398270" h="1173479">
                  <a:moveTo>
                    <a:pt x="368871" y="563587"/>
                  </a:moveTo>
                  <a:lnTo>
                    <a:pt x="367957" y="563587"/>
                  </a:lnTo>
                  <a:lnTo>
                    <a:pt x="367957" y="570064"/>
                  </a:lnTo>
                  <a:lnTo>
                    <a:pt x="371652" y="570064"/>
                  </a:lnTo>
                  <a:lnTo>
                    <a:pt x="371652" y="569175"/>
                  </a:lnTo>
                  <a:lnTo>
                    <a:pt x="368871" y="569175"/>
                  </a:lnTo>
                  <a:lnTo>
                    <a:pt x="368871" y="563587"/>
                  </a:lnTo>
                  <a:close/>
                </a:path>
                <a:path w="1398270" h="1173479">
                  <a:moveTo>
                    <a:pt x="372579" y="566381"/>
                  </a:moveTo>
                  <a:lnTo>
                    <a:pt x="371652" y="566381"/>
                  </a:lnTo>
                  <a:lnTo>
                    <a:pt x="371652" y="570064"/>
                  </a:lnTo>
                  <a:lnTo>
                    <a:pt x="372579" y="570064"/>
                  </a:lnTo>
                  <a:lnTo>
                    <a:pt x="372579" y="566381"/>
                  </a:lnTo>
                  <a:close/>
                </a:path>
                <a:path w="1398270" h="1173479">
                  <a:moveTo>
                    <a:pt x="366140" y="569285"/>
                  </a:moveTo>
                  <a:lnTo>
                    <a:pt x="366374" y="569429"/>
                  </a:lnTo>
                  <a:lnTo>
                    <a:pt x="366140" y="569285"/>
                  </a:lnTo>
                  <a:close/>
                </a:path>
                <a:path w="1398270" h="1173479">
                  <a:moveTo>
                    <a:pt x="390182" y="568159"/>
                  </a:moveTo>
                  <a:lnTo>
                    <a:pt x="376275" y="568159"/>
                  </a:lnTo>
                  <a:lnTo>
                    <a:pt x="376275" y="569429"/>
                  </a:lnTo>
                  <a:lnTo>
                    <a:pt x="390182" y="569429"/>
                  </a:lnTo>
                  <a:lnTo>
                    <a:pt x="390182" y="568159"/>
                  </a:lnTo>
                  <a:close/>
                </a:path>
                <a:path w="1398270" h="1173479">
                  <a:moveTo>
                    <a:pt x="365213" y="568807"/>
                  </a:moveTo>
                  <a:lnTo>
                    <a:pt x="366140" y="569314"/>
                  </a:lnTo>
                  <a:lnTo>
                    <a:pt x="365213" y="568807"/>
                  </a:lnTo>
                  <a:close/>
                </a:path>
                <a:path w="1398270" h="1173479">
                  <a:moveTo>
                    <a:pt x="366140" y="567270"/>
                  </a:moveTo>
                  <a:lnTo>
                    <a:pt x="365213" y="567270"/>
                  </a:lnTo>
                  <a:lnTo>
                    <a:pt x="365309" y="568857"/>
                  </a:lnTo>
                  <a:lnTo>
                    <a:pt x="366140" y="569285"/>
                  </a:lnTo>
                  <a:lnTo>
                    <a:pt x="366140" y="567270"/>
                  </a:lnTo>
                  <a:close/>
                </a:path>
                <a:path w="1398270" h="1173479">
                  <a:moveTo>
                    <a:pt x="354126" y="567270"/>
                  </a:moveTo>
                  <a:lnTo>
                    <a:pt x="354088" y="569175"/>
                  </a:lnTo>
                  <a:lnTo>
                    <a:pt x="354126" y="567270"/>
                  </a:lnTo>
                  <a:close/>
                </a:path>
                <a:path w="1398270" h="1173479">
                  <a:moveTo>
                    <a:pt x="357784" y="566592"/>
                  </a:moveTo>
                  <a:lnTo>
                    <a:pt x="357784" y="569175"/>
                  </a:lnTo>
                  <a:lnTo>
                    <a:pt x="357784" y="566592"/>
                  </a:lnTo>
                  <a:close/>
                </a:path>
                <a:path w="1398270" h="1173479">
                  <a:moveTo>
                    <a:pt x="357822" y="566629"/>
                  </a:moveTo>
                  <a:lnTo>
                    <a:pt x="357822" y="569175"/>
                  </a:lnTo>
                  <a:lnTo>
                    <a:pt x="358797" y="567270"/>
                  </a:lnTo>
                  <a:lnTo>
                    <a:pt x="358482" y="567270"/>
                  </a:lnTo>
                  <a:lnTo>
                    <a:pt x="357822" y="566629"/>
                  </a:lnTo>
                  <a:close/>
                </a:path>
                <a:path w="1398270" h="1173479">
                  <a:moveTo>
                    <a:pt x="365175" y="568838"/>
                  </a:moveTo>
                  <a:lnTo>
                    <a:pt x="365175" y="569175"/>
                  </a:lnTo>
                  <a:lnTo>
                    <a:pt x="365175" y="568838"/>
                  </a:lnTo>
                  <a:close/>
                </a:path>
                <a:path w="1398270" h="1173479">
                  <a:moveTo>
                    <a:pt x="371652" y="566381"/>
                  </a:moveTo>
                  <a:lnTo>
                    <a:pt x="368871" y="566381"/>
                  </a:lnTo>
                  <a:lnTo>
                    <a:pt x="368871" y="569175"/>
                  </a:lnTo>
                  <a:lnTo>
                    <a:pt x="371652" y="569175"/>
                  </a:lnTo>
                  <a:lnTo>
                    <a:pt x="371652" y="566381"/>
                  </a:lnTo>
                  <a:close/>
                </a:path>
                <a:path w="1398270" h="1173479">
                  <a:moveTo>
                    <a:pt x="365175" y="566381"/>
                  </a:moveTo>
                  <a:lnTo>
                    <a:pt x="362445" y="566381"/>
                  </a:lnTo>
                  <a:lnTo>
                    <a:pt x="362512" y="567524"/>
                  </a:lnTo>
                  <a:lnTo>
                    <a:pt x="365175" y="568838"/>
                  </a:lnTo>
                  <a:lnTo>
                    <a:pt x="362724" y="567524"/>
                  </a:lnTo>
                  <a:lnTo>
                    <a:pt x="365175" y="567524"/>
                  </a:lnTo>
                  <a:lnTo>
                    <a:pt x="365175" y="566381"/>
                  </a:lnTo>
                  <a:close/>
                </a:path>
                <a:path w="1398270" h="1173479">
                  <a:moveTo>
                    <a:pt x="367957" y="563587"/>
                  </a:moveTo>
                  <a:lnTo>
                    <a:pt x="365175" y="563587"/>
                  </a:lnTo>
                  <a:lnTo>
                    <a:pt x="365213" y="568807"/>
                  </a:lnTo>
                  <a:lnTo>
                    <a:pt x="365213" y="567270"/>
                  </a:lnTo>
                  <a:lnTo>
                    <a:pt x="366140" y="567270"/>
                  </a:lnTo>
                  <a:lnTo>
                    <a:pt x="366140" y="566381"/>
                  </a:lnTo>
                  <a:lnTo>
                    <a:pt x="367957" y="566381"/>
                  </a:lnTo>
                  <a:lnTo>
                    <a:pt x="367957" y="563587"/>
                  </a:lnTo>
                  <a:close/>
                </a:path>
                <a:path w="1398270" h="1173479">
                  <a:moveTo>
                    <a:pt x="365175" y="567524"/>
                  </a:moveTo>
                  <a:lnTo>
                    <a:pt x="362724" y="567524"/>
                  </a:lnTo>
                  <a:lnTo>
                    <a:pt x="365175" y="568788"/>
                  </a:lnTo>
                  <a:lnTo>
                    <a:pt x="365175" y="567524"/>
                  </a:lnTo>
                  <a:close/>
                </a:path>
                <a:path w="1398270" h="1173479">
                  <a:moveTo>
                    <a:pt x="376275" y="567270"/>
                  </a:moveTo>
                  <a:lnTo>
                    <a:pt x="372579" y="567270"/>
                  </a:lnTo>
                  <a:lnTo>
                    <a:pt x="372579" y="567524"/>
                  </a:lnTo>
                  <a:lnTo>
                    <a:pt x="376275" y="567524"/>
                  </a:lnTo>
                  <a:lnTo>
                    <a:pt x="376275" y="567270"/>
                  </a:lnTo>
                  <a:close/>
                </a:path>
                <a:path w="1398270" h="1173479">
                  <a:moveTo>
                    <a:pt x="365175" y="560031"/>
                  </a:moveTo>
                  <a:lnTo>
                    <a:pt x="361480" y="560031"/>
                  </a:lnTo>
                  <a:lnTo>
                    <a:pt x="361480" y="562473"/>
                  </a:lnTo>
                  <a:lnTo>
                    <a:pt x="362356" y="563333"/>
                  </a:lnTo>
                  <a:lnTo>
                    <a:pt x="361518" y="564185"/>
                  </a:lnTo>
                  <a:lnTo>
                    <a:pt x="361518" y="567034"/>
                  </a:lnTo>
                  <a:lnTo>
                    <a:pt x="362445" y="567491"/>
                  </a:lnTo>
                  <a:lnTo>
                    <a:pt x="362445" y="566381"/>
                  </a:lnTo>
                  <a:lnTo>
                    <a:pt x="365175" y="566381"/>
                  </a:lnTo>
                  <a:lnTo>
                    <a:pt x="365175" y="560031"/>
                  </a:lnTo>
                  <a:close/>
                </a:path>
                <a:path w="1398270" h="1173479">
                  <a:moveTo>
                    <a:pt x="361480" y="563587"/>
                  </a:moveTo>
                  <a:lnTo>
                    <a:pt x="357822" y="563587"/>
                  </a:lnTo>
                  <a:lnTo>
                    <a:pt x="357823" y="566630"/>
                  </a:lnTo>
                  <a:lnTo>
                    <a:pt x="358482" y="567270"/>
                  </a:lnTo>
                  <a:lnTo>
                    <a:pt x="359112" y="566630"/>
                  </a:lnTo>
                  <a:lnTo>
                    <a:pt x="359422" y="566000"/>
                  </a:lnTo>
                  <a:lnTo>
                    <a:pt x="359732" y="566000"/>
                  </a:lnTo>
                  <a:lnTo>
                    <a:pt x="361480" y="564224"/>
                  </a:lnTo>
                  <a:lnTo>
                    <a:pt x="361480" y="563587"/>
                  </a:lnTo>
                  <a:close/>
                </a:path>
                <a:path w="1398270" h="1173479">
                  <a:moveTo>
                    <a:pt x="359112" y="566630"/>
                  </a:moveTo>
                  <a:lnTo>
                    <a:pt x="358482" y="567270"/>
                  </a:lnTo>
                  <a:lnTo>
                    <a:pt x="358797" y="567270"/>
                  </a:lnTo>
                  <a:lnTo>
                    <a:pt x="359112" y="566630"/>
                  </a:lnTo>
                  <a:close/>
                </a:path>
                <a:path w="1398270" h="1173479">
                  <a:moveTo>
                    <a:pt x="361480" y="564224"/>
                  </a:moveTo>
                  <a:lnTo>
                    <a:pt x="359631" y="566103"/>
                  </a:lnTo>
                  <a:lnTo>
                    <a:pt x="361518" y="567034"/>
                  </a:lnTo>
                  <a:lnTo>
                    <a:pt x="361480" y="565492"/>
                  </a:lnTo>
                  <a:lnTo>
                    <a:pt x="361480" y="564224"/>
                  </a:lnTo>
                  <a:close/>
                </a:path>
                <a:path w="1398270" h="1173479">
                  <a:moveTo>
                    <a:pt x="359422" y="566000"/>
                  </a:moveTo>
                  <a:lnTo>
                    <a:pt x="359112" y="566630"/>
                  </a:lnTo>
                  <a:lnTo>
                    <a:pt x="359631" y="566103"/>
                  </a:lnTo>
                  <a:lnTo>
                    <a:pt x="359422" y="566000"/>
                  </a:lnTo>
                  <a:close/>
                </a:path>
                <a:path w="1398270" h="1173479">
                  <a:moveTo>
                    <a:pt x="357822" y="563587"/>
                  </a:moveTo>
                  <a:lnTo>
                    <a:pt x="357822" y="566629"/>
                  </a:lnTo>
                  <a:lnTo>
                    <a:pt x="357822" y="563587"/>
                  </a:lnTo>
                  <a:close/>
                </a:path>
                <a:path w="1398270" h="1173479">
                  <a:moveTo>
                    <a:pt x="358975" y="560031"/>
                  </a:moveTo>
                  <a:lnTo>
                    <a:pt x="354126" y="560031"/>
                  </a:lnTo>
                  <a:lnTo>
                    <a:pt x="354126" y="563015"/>
                  </a:lnTo>
                  <a:lnTo>
                    <a:pt x="357784" y="566592"/>
                  </a:lnTo>
                  <a:lnTo>
                    <a:pt x="357784" y="563587"/>
                  </a:lnTo>
                  <a:lnTo>
                    <a:pt x="361480" y="563587"/>
                  </a:lnTo>
                  <a:lnTo>
                    <a:pt x="361480" y="562473"/>
                  </a:lnTo>
                  <a:lnTo>
                    <a:pt x="359768" y="560793"/>
                  </a:lnTo>
                  <a:lnTo>
                    <a:pt x="358975" y="560031"/>
                  </a:lnTo>
                  <a:close/>
                </a:path>
                <a:path w="1398270" h="1173479">
                  <a:moveTo>
                    <a:pt x="359732" y="566000"/>
                  </a:moveTo>
                  <a:lnTo>
                    <a:pt x="359422" y="566000"/>
                  </a:lnTo>
                  <a:lnTo>
                    <a:pt x="359631" y="566103"/>
                  </a:lnTo>
                  <a:close/>
                </a:path>
                <a:path w="1398270" h="1173479">
                  <a:moveTo>
                    <a:pt x="351100" y="560031"/>
                  </a:moveTo>
                  <a:lnTo>
                    <a:pt x="350431" y="560031"/>
                  </a:lnTo>
                  <a:lnTo>
                    <a:pt x="350431" y="565492"/>
                  </a:lnTo>
                  <a:lnTo>
                    <a:pt x="354126" y="565492"/>
                  </a:lnTo>
                  <a:lnTo>
                    <a:pt x="354126" y="563015"/>
                  </a:lnTo>
                  <a:lnTo>
                    <a:pt x="353805" y="562698"/>
                  </a:lnTo>
                  <a:lnTo>
                    <a:pt x="351345" y="562698"/>
                  </a:lnTo>
                  <a:lnTo>
                    <a:pt x="351345" y="560273"/>
                  </a:lnTo>
                  <a:lnTo>
                    <a:pt x="351100" y="560031"/>
                  </a:lnTo>
                  <a:close/>
                </a:path>
                <a:path w="1398270" h="1173479">
                  <a:moveTo>
                    <a:pt x="361518" y="564185"/>
                  </a:moveTo>
                  <a:lnTo>
                    <a:pt x="361480" y="565492"/>
                  </a:lnTo>
                  <a:lnTo>
                    <a:pt x="361518" y="564185"/>
                  </a:lnTo>
                  <a:close/>
                </a:path>
                <a:path w="1398270" h="1173479">
                  <a:moveTo>
                    <a:pt x="361480" y="562473"/>
                  </a:moveTo>
                  <a:lnTo>
                    <a:pt x="361480" y="564224"/>
                  </a:lnTo>
                  <a:lnTo>
                    <a:pt x="361518" y="563587"/>
                  </a:lnTo>
                  <a:lnTo>
                    <a:pt x="362106" y="563587"/>
                  </a:lnTo>
                  <a:lnTo>
                    <a:pt x="362356" y="563333"/>
                  </a:lnTo>
                  <a:lnTo>
                    <a:pt x="361480" y="562473"/>
                  </a:lnTo>
                  <a:close/>
                </a:path>
                <a:path w="1398270" h="1173479">
                  <a:moveTo>
                    <a:pt x="362106" y="563587"/>
                  </a:moveTo>
                  <a:lnTo>
                    <a:pt x="361518" y="563587"/>
                  </a:lnTo>
                  <a:lnTo>
                    <a:pt x="361518" y="564185"/>
                  </a:lnTo>
                  <a:lnTo>
                    <a:pt x="362106" y="563587"/>
                  </a:lnTo>
                  <a:close/>
                </a:path>
                <a:path w="1398270" h="1173479">
                  <a:moveTo>
                    <a:pt x="353161" y="554841"/>
                  </a:moveTo>
                  <a:lnTo>
                    <a:pt x="351345" y="556687"/>
                  </a:lnTo>
                  <a:lnTo>
                    <a:pt x="351345" y="560273"/>
                  </a:lnTo>
                  <a:lnTo>
                    <a:pt x="354126" y="563015"/>
                  </a:lnTo>
                  <a:lnTo>
                    <a:pt x="354126" y="560031"/>
                  </a:lnTo>
                  <a:lnTo>
                    <a:pt x="358975" y="560031"/>
                  </a:lnTo>
                  <a:lnTo>
                    <a:pt x="357956" y="559015"/>
                  </a:lnTo>
                  <a:lnTo>
                    <a:pt x="356857" y="559015"/>
                  </a:lnTo>
                  <a:lnTo>
                    <a:pt x="356857" y="558126"/>
                  </a:lnTo>
                  <a:lnTo>
                    <a:pt x="354088" y="558126"/>
                  </a:lnTo>
                  <a:lnTo>
                    <a:pt x="354088" y="555459"/>
                  </a:lnTo>
                  <a:lnTo>
                    <a:pt x="353161" y="555459"/>
                  </a:lnTo>
                  <a:lnTo>
                    <a:pt x="353161" y="554841"/>
                  </a:lnTo>
                  <a:close/>
                </a:path>
                <a:path w="1398270" h="1173479">
                  <a:moveTo>
                    <a:pt x="351345" y="560273"/>
                  </a:moveTo>
                  <a:lnTo>
                    <a:pt x="351345" y="562698"/>
                  </a:lnTo>
                  <a:lnTo>
                    <a:pt x="353805" y="562698"/>
                  </a:lnTo>
                  <a:lnTo>
                    <a:pt x="351345" y="560273"/>
                  </a:lnTo>
                  <a:close/>
                </a:path>
                <a:path w="1398270" h="1173479">
                  <a:moveTo>
                    <a:pt x="361480" y="560031"/>
                  </a:moveTo>
                  <a:lnTo>
                    <a:pt x="358992" y="560031"/>
                  </a:lnTo>
                  <a:lnTo>
                    <a:pt x="361480" y="562473"/>
                  </a:lnTo>
                  <a:lnTo>
                    <a:pt x="361480" y="560031"/>
                  </a:lnTo>
                  <a:close/>
                </a:path>
                <a:path w="1398270" h="1173479">
                  <a:moveTo>
                    <a:pt x="343026" y="556348"/>
                  </a:moveTo>
                  <a:lnTo>
                    <a:pt x="339331" y="556348"/>
                  </a:lnTo>
                  <a:lnTo>
                    <a:pt x="339331" y="561809"/>
                  </a:lnTo>
                  <a:lnTo>
                    <a:pt x="350380" y="561809"/>
                  </a:lnTo>
                  <a:lnTo>
                    <a:pt x="350380" y="559321"/>
                  </a:lnTo>
                  <a:lnTo>
                    <a:pt x="350070" y="559015"/>
                  </a:lnTo>
                  <a:lnTo>
                    <a:pt x="347649" y="559015"/>
                  </a:lnTo>
                  <a:lnTo>
                    <a:pt x="347649" y="558126"/>
                  </a:lnTo>
                  <a:lnTo>
                    <a:pt x="343026" y="558126"/>
                  </a:lnTo>
                  <a:lnTo>
                    <a:pt x="343026" y="556348"/>
                  </a:lnTo>
                  <a:close/>
                </a:path>
                <a:path w="1398270" h="1173479">
                  <a:moveTo>
                    <a:pt x="357892" y="558952"/>
                  </a:moveTo>
                  <a:lnTo>
                    <a:pt x="359740" y="560793"/>
                  </a:lnTo>
                  <a:lnTo>
                    <a:pt x="357892" y="558952"/>
                  </a:lnTo>
                  <a:close/>
                </a:path>
                <a:path w="1398270" h="1173479">
                  <a:moveTo>
                    <a:pt x="351345" y="556687"/>
                  </a:moveTo>
                  <a:lnTo>
                    <a:pt x="350380" y="557668"/>
                  </a:lnTo>
                  <a:lnTo>
                    <a:pt x="350380" y="559321"/>
                  </a:lnTo>
                  <a:lnTo>
                    <a:pt x="351345" y="560273"/>
                  </a:lnTo>
                  <a:lnTo>
                    <a:pt x="351345" y="556687"/>
                  </a:lnTo>
                  <a:close/>
                </a:path>
                <a:path w="1398270" h="1173479">
                  <a:moveTo>
                    <a:pt x="350380" y="557668"/>
                  </a:moveTo>
                  <a:lnTo>
                    <a:pt x="349554" y="558507"/>
                  </a:lnTo>
                  <a:lnTo>
                    <a:pt x="350380" y="559321"/>
                  </a:lnTo>
                  <a:lnTo>
                    <a:pt x="350380" y="557668"/>
                  </a:lnTo>
                  <a:close/>
                </a:path>
                <a:path w="1398270" h="1173479">
                  <a:moveTo>
                    <a:pt x="350380" y="551776"/>
                  </a:moveTo>
                  <a:lnTo>
                    <a:pt x="347649" y="551776"/>
                  </a:lnTo>
                  <a:lnTo>
                    <a:pt x="347649" y="559015"/>
                  </a:lnTo>
                  <a:lnTo>
                    <a:pt x="350070" y="559015"/>
                  </a:lnTo>
                  <a:lnTo>
                    <a:pt x="349554" y="558507"/>
                  </a:lnTo>
                  <a:lnTo>
                    <a:pt x="350380" y="557668"/>
                  </a:lnTo>
                  <a:lnTo>
                    <a:pt x="350380" y="556348"/>
                  </a:lnTo>
                  <a:lnTo>
                    <a:pt x="351345" y="556348"/>
                  </a:lnTo>
                  <a:lnTo>
                    <a:pt x="351345" y="554443"/>
                  </a:lnTo>
                  <a:lnTo>
                    <a:pt x="350380" y="554443"/>
                  </a:lnTo>
                  <a:lnTo>
                    <a:pt x="350380" y="551776"/>
                  </a:lnTo>
                  <a:close/>
                </a:path>
                <a:path w="1398270" h="1173479">
                  <a:moveTo>
                    <a:pt x="356857" y="557936"/>
                  </a:moveTo>
                  <a:lnTo>
                    <a:pt x="356857" y="559015"/>
                  </a:lnTo>
                  <a:lnTo>
                    <a:pt x="357956" y="559015"/>
                  </a:lnTo>
                  <a:lnTo>
                    <a:pt x="356857" y="557936"/>
                  </a:lnTo>
                  <a:close/>
                </a:path>
                <a:path w="1398270" h="1173479">
                  <a:moveTo>
                    <a:pt x="361480" y="551776"/>
                  </a:moveTo>
                  <a:lnTo>
                    <a:pt x="356857" y="551776"/>
                  </a:lnTo>
                  <a:lnTo>
                    <a:pt x="356872" y="557936"/>
                  </a:lnTo>
                  <a:lnTo>
                    <a:pt x="357957" y="559015"/>
                  </a:lnTo>
                  <a:lnTo>
                    <a:pt x="369836" y="559015"/>
                  </a:lnTo>
                  <a:lnTo>
                    <a:pt x="369836" y="558126"/>
                  </a:lnTo>
                  <a:lnTo>
                    <a:pt x="365175" y="558126"/>
                  </a:lnTo>
                  <a:lnTo>
                    <a:pt x="365175" y="554443"/>
                  </a:lnTo>
                  <a:lnTo>
                    <a:pt x="361480" y="554443"/>
                  </a:lnTo>
                  <a:lnTo>
                    <a:pt x="361480" y="551776"/>
                  </a:lnTo>
                  <a:close/>
                </a:path>
                <a:path w="1398270" h="1173479">
                  <a:moveTo>
                    <a:pt x="346684" y="552665"/>
                  </a:moveTo>
                  <a:lnTo>
                    <a:pt x="343026" y="552665"/>
                  </a:lnTo>
                  <a:lnTo>
                    <a:pt x="343026" y="558126"/>
                  </a:lnTo>
                  <a:lnTo>
                    <a:pt x="347649" y="558126"/>
                  </a:lnTo>
                  <a:lnTo>
                    <a:pt x="347649" y="554443"/>
                  </a:lnTo>
                  <a:lnTo>
                    <a:pt x="346684" y="554443"/>
                  </a:lnTo>
                  <a:lnTo>
                    <a:pt x="346684" y="552665"/>
                  </a:lnTo>
                  <a:close/>
                </a:path>
                <a:path w="1398270" h="1173479">
                  <a:moveTo>
                    <a:pt x="354088" y="555219"/>
                  </a:moveTo>
                  <a:lnTo>
                    <a:pt x="354088" y="558126"/>
                  </a:lnTo>
                  <a:lnTo>
                    <a:pt x="354088" y="555219"/>
                  </a:lnTo>
                  <a:close/>
                </a:path>
                <a:path w="1398270" h="1173479">
                  <a:moveTo>
                    <a:pt x="354126" y="555256"/>
                  </a:moveTo>
                  <a:lnTo>
                    <a:pt x="354126" y="558126"/>
                  </a:lnTo>
                  <a:lnTo>
                    <a:pt x="356857" y="558126"/>
                  </a:lnTo>
                  <a:lnTo>
                    <a:pt x="356841" y="557920"/>
                  </a:lnTo>
                  <a:lnTo>
                    <a:pt x="354126" y="555256"/>
                  </a:lnTo>
                  <a:close/>
                </a:path>
                <a:path w="1398270" h="1173479">
                  <a:moveTo>
                    <a:pt x="365213" y="555459"/>
                  </a:moveTo>
                  <a:lnTo>
                    <a:pt x="365175" y="558126"/>
                  </a:lnTo>
                  <a:lnTo>
                    <a:pt x="365213" y="555459"/>
                  </a:lnTo>
                  <a:close/>
                </a:path>
                <a:path w="1398270" h="1173479">
                  <a:moveTo>
                    <a:pt x="369836" y="552665"/>
                  </a:moveTo>
                  <a:lnTo>
                    <a:pt x="365213" y="552665"/>
                  </a:lnTo>
                  <a:lnTo>
                    <a:pt x="365213" y="558126"/>
                  </a:lnTo>
                  <a:lnTo>
                    <a:pt x="369836" y="558126"/>
                  </a:lnTo>
                  <a:lnTo>
                    <a:pt x="369836" y="552665"/>
                  </a:lnTo>
                  <a:close/>
                </a:path>
                <a:path w="1398270" h="1173479">
                  <a:moveTo>
                    <a:pt x="375361" y="551776"/>
                  </a:moveTo>
                  <a:lnTo>
                    <a:pt x="369836" y="551776"/>
                  </a:lnTo>
                  <a:lnTo>
                    <a:pt x="369836" y="558126"/>
                  </a:lnTo>
                  <a:lnTo>
                    <a:pt x="370763" y="558126"/>
                  </a:lnTo>
                  <a:lnTo>
                    <a:pt x="370763" y="552665"/>
                  </a:lnTo>
                  <a:lnTo>
                    <a:pt x="375361" y="552665"/>
                  </a:lnTo>
                  <a:lnTo>
                    <a:pt x="375361" y="551776"/>
                  </a:lnTo>
                  <a:close/>
                </a:path>
                <a:path w="1398270" h="1173479">
                  <a:moveTo>
                    <a:pt x="375361" y="552665"/>
                  </a:moveTo>
                  <a:lnTo>
                    <a:pt x="370763" y="552665"/>
                  </a:lnTo>
                  <a:lnTo>
                    <a:pt x="370763" y="558126"/>
                  </a:lnTo>
                  <a:lnTo>
                    <a:pt x="376275" y="558126"/>
                  </a:lnTo>
                  <a:lnTo>
                    <a:pt x="376275" y="555459"/>
                  </a:lnTo>
                  <a:lnTo>
                    <a:pt x="375361" y="555459"/>
                  </a:lnTo>
                  <a:lnTo>
                    <a:pt x="375361" y="552665"/>
                  </a:lnTo>
                  <a:close/>
                </a:path>
                <a:path w="1398270" h="1173479">
                  <a:moveTo>
                    <a:pt x="381825" y="552665"/>
                  </a:moveTo>
                  <a:lnTo>
                    <a:pt x="376275" y="552665"/>
                  </a:lnTo>
                  <a:lnTo>
                    <a:pt x="376275" y="558126"/>
                  </a:lnTo>
                  <a:lnTo>
                    <a:pt x="381825" y="558126"/>
                  </a:lnTo>
                  <a:lnTo>
                    <a:pt x="381825" y="552665"/>
                  </a:lnTo>
                  <a:close/>
                </a:path>
                <a:path w="1398270" h="1173479">
                  <a:moveTo>
                    <a:pt x="356857" y="552665"/>
                  </a:moveTo>
                  <a:lnTo>
                    <a:pt x="354126" y="552665"/>
                  </a:lnTo>
                  <a:lnTo>
                    <a:pt x="354204" y="555332"/>
                  </a:lnTo>
                  <a:lnTo>
                    <a:pt x="356857" y="557936"/>
                  </a:lnTo>
                  <a:lnTo>
                    <a:pt x="356044" y="557110"/>
                  </a:lnTo>
                  <a:lnTo>
                    <a:pt x="356857" y="557110"/>
                  </a:lnTo>
                  <a:lnTo>
                    <a:pt x="356857" y="552665"/>
                  </a:lnTo>
                  <a:close/>
                </a:path>
                <a:path w="1398270" h="1173479">
                  <a:moveTo>
                    <a:pt x="356857" y="557110"/>
                  </a:moveTo>
                  <a:lnTo>
                    <a:pt x="356044" y="557110"/>
                  </a:lnTo>
                  <a:lnTo>
                    <a:pt x="356857" y="557920"/>
                  </a:lnTo>
                  <a:lnTo>
                    <a:pt x="356857" y="557110"/>
                  </a:lnTo>
                  <a:close/>
                </a:path>
                <a:path w="1398270" h="1173479">
                  <a:moveTo>
                    <a:pt x="351345" y="556348"/>
                  </a:moveTo>
                  <a:lnTo>
                    <a:pt x="350380" y="556348"/>
                  </a:lnTo>
                  <a:lnTo>
                    <a:pt x="350380" y="557668"/>
                  </a:lnTo>
                  <a:lnTo>
                    <a:pt x="351345" y="556687"/>
                  </a:lnTo>
                  <a:lnTo>
                    <a:pt x="351345" y="556348"/>
                  </a:lnTo>
                  <a:close/>
                </a:path>
                <a:path w="1398270" h="1173479">
                  <a:moveTo>
                    <a:pt x="353161" y="551776"/>
                  </a:moveTo>
                  <a:lnTo>
                    <a:pt x="351345" y="551776"/>
                  </a:lnTo>
                  <a:lnTo>
                    <a:pt x="351345" y="556687"/>
                  </a:lnTo>
                  <a:lnTo>
                    <a:pt x="353161" y="554841"/>
                  </a:lnTo>
                  <a:lnTo>
                    <a:pt x="353161" y="551776"/>
                  </a:lnTo>
                  <a:close/>
                </a:path>
                <a:path w="1398270" h="1173479">
                  <a:moveTo>
                    <a:pt x="353428" y="554570"/>
                  </a:moveTo>
                  <a:lnTo>
                    <a:pt x="353161" y="554841"/>
                  </a:lnTo>
                  <a:lnTo>
                    <a:pt x="353161" y="555459"/>
                  </a:lnTo>
                  <a:lnTo>
                    <a:pt x="354088" y="555459"/>
                  </a:lnTo>
                  <a:lnTo>
                    <a:pt x="354088" y="555219"/>
                  </a:lnTo>
                  <a:lnTo>
                    <a:pt x="353428" y="554570"/>
                  </a:lnTo>
                  <a:close/>
                </a:path>
                <a:path w="1398270" h="1173479">
                  <a:moveTo>
                    <a:pt x="376275" y="552665"/>
                  </a:moveTo>
                  <a:lnTo>
                    <a:pt x="375361" y="552665"/>
                  </a:lnTo>
                  <a:lnTo>
                    <a:pt x="375361" y="555459"/>
                  </a:lnTo>
                  <a:lnTo>
                    <a:pt x="376275" y="555459"/>
                  </a:lnTo>
                  <a:lnTo>
                    <a:pt x="376275" y="552665"/>
                  </a:lnTo>
                  <a:close/>
                </a:path>
                <a:path w="1398270" h="1173479">
                  <a:moveTo>
                    <a:pt x="354126" y="552665"/>
                  </a:moveTo>
                  <a:lnTo>
                    <a:pt x="354126" y="555256"/>
                  </a:lnTo>
                  <a:lnTo>
                    <a:pt x="354126" y="552665"/>
                  </a:lnTo>
                  <a:close/>
                </a:path>
                <a:path w="1398270" h="1173479">
                  <a:moveTo>
                    <a:pt x="354088" y="554570"/>
                  </a:moveTo>
                  <a:lnTo>
                    <a:pt x="353428" y="554570"/>
                  </a:lnTo>
                  <a:lnTo>
                    <a:pt x="354088" y="555219"/>
                  </a:lnTo>
                  <a:lnTo>
                    <a:pt x="354088" y="554570"/>
                  </a:lnTo>
                  <a:close/>
                </a:path>
                <a:path w="1398270" h="1173479">
                  <a:moveTo>
                    <a:pt x="356857" y="551776"/>
                  </a:moveTo>
                  <a:lnTo>
                    <a:pt x="353161" y="551776"/>
                  </a:lnTo>
                  <a:lnTo>
                    <a:pt x="353161" y="554841"/>
                  </a:lnTo>
                  <a:lnTo>
                    <a:pt x="353428" y="554570"/>
                  </a:lnTo>
                  <a:lnTo>
                    <a:pt x="354088" y="554570"/>
                  </a:lnTo>
                  <a:lnTo>
                    <a:pt x="354088" y="552665"/>
                  </a:lnTo>
                  <a:lnTo>
                    <a:pt x="356857" y="552665"/>
                  </a:lnTo>
                  <a:lnTo>
                    <a:pt x="356857" y="551776"/>
                  </a:lnTo>
                  <a:close/>
                </a:path>
                <a:path w="1398270" h="1173479">
                  <a:moveTo>
                    <a:pt x="335635" y="548982"/>
                  </a:moveTo>
                  <a:lnTo>
                    <a:pt x="331939" y="548982"/>
                  </a:lnTo>
                  <a:lnTo>
                    <a:pt x="331939" y="554443"/>
                  </a:lnTo>
                  <a:lnTo>
                    <a:pt x="335635" y="554443"/>
                  </a:lnTo>
                  <a:lnTo>
                    <a:pt x="335635" y="548982"/>
                  </a:lnTo>
                  <a:close/>
                </a:path>
                <a:path w="1398270" h="1173479">
                  <a:moveTo>
                    <a:pt x="339331" y="545299"/>
                  </a:moveTo>
                  <a:lnTo>
                    <a:pt x="335635" y="545299"/>
                  </a:lnTo>
                  <a:lnTo>
                    <a:pt x="335635" y="554443"/>
                  </a:lnTo>
                  <a:lnTo>
                    <a:pt x="339331" y="554443"/>
                  </a:lnTo>
                  <a:lnTo>
                    <a:pt x="339331" y="545299"/>
                  </a:lnTo>
                  <a:close/>
                </a:path>
                <a:path w="1398270" h="1173479">
                  <a:moveTo>
                    <a:pt x="346684" y="545299"/>
                  </a:moveTo>
                  <a:lnTo>
                    <a:pt x="339331" y="545299"/>
                  </a:lnTo>
                  <a:lnTo>
                    <a:pt x="339331" y="554443"/>
                  </a:lnTo>
                  <a:lnTo>
                    <a:pt x="342988" y="554443"/>
                  </a:lnTo>
                  <a:lnTo>
                    <a:pt x="342988" y="548982"/>
                  </a:lnTo>
                  <a:lnTo>
                    <a:pt x="346684" y="548982"/>
                  </a:lnTo>
                  <a:lnTo>
                    <a:pt x="346684" y="545299"/>
                  </a:lnTo>
                  <a:close/>
                </a:path>
                <a:path w="1398270" h="1173479">
                  <a:moveTo>
                    <a:pt x="346684" y="548982"/>
                  </a:moveTo>
                  <a:lnTo>
                    <a:pt x="342988" y="548982"/>
                  </a:lnTo>
                  <a:lnTo>
                    <a:pt x="342988" y="554443"/>
                  </a:lnTo>
                  <a:lnTo>
                    <a:pt x="343026" y="552665"/>
                  </a:lnTo>
                  <a:lnTo>
                    <a:pt x="346684" y="552665"/>
                  </a:lnTo>
                  <a:lnTo>
                    <a:pt x="346684" y="548982"/>
                  </a:lnTo>
                  <a:close/>
                </a:path>
                <a:path w="1398270" h="1173479">
                  <a:moveTo>
                    <a:pt x="350380" y="545299"/>
                  </a:moveTo>
                  <a:lnTo>
                    <a:pt x="346684" y="545299"/>
                  </a:lnTo>
                  <a:lnTo>
                    <a:pt x="346684" y="554443"/>
                  </a:lnTo>
                  <a:lnTo>
                    <a:pt x="347649" y="554443"/>
                  </a:lnTo>
                  <a:lnTo>
                    <a:pt x="347649" y="551776"/>
                  </a:lnTo>
                  <a:lnTo>
                    <a:pt x="350380" y="551776"/>
                  </a:lnTo>
                  <a:lnTo>
                    <a:pt x="350380" y="545299"/>
                  </a:lnTo>
                  <a:close/>
                </a:path>
                <a:path w="1398270" h="1173479">
                  <a:moveTo>
                    <a:pt x="350431" y="551776"/>
                  </a:moveTo>
                  <a:lnTo>
                    <a:pt x="350380" y="554443"/>
                  </a:lnTo>
                  <a:lnTo>
                    <a:pt x="350431" y="551776"/>
                  </a:lnTo>
                  <a:close/>
                </a:path>
                <a:path w="1398270" h="1173479">
                  <a:moveTo>
                    <a:pt x="361480" y="548982"/>
                  </a:moveTo>
                  <a:lnTo>
                    <a:pt x="350431" y="548982"/>
                  </a:lnTo>
                  <a:lnTo>
                    <a:pt x="350431" y="554443"/>
                  </a:lnTo>
                  <a:lnTo>
                    <a:pt x="351345" y="554443"/>
                  </a:lnTo>
                  <a:lnTo>
                    <a:pt x="351345" y="551776"/>
                  </a:lnTo>
                  <a:lnTo>
                    <a:pt x="361480" y="551776"/>
                  </a:lnTo>
                  <a:lnTo>
                    <a:pt x="361480" y="548982"/>
                  </a:lnTo>
                  <a:close/>
                </a:path>
                <a:path w="1398270" h="1173479">
                  <a:moveTo>
                    <a:pt x="365175" y="552665"/>
                  </a:moveTo>
                  <a:lnTo>
                    <a:pt x="361480" y="552665"/>
                  </a:lnTo>
                  <a:lnTo>
                    <a:pt x="361480" y="554443"/>
                  </a:lnTo>
                  <a:lnTo>
                    <a:pt x="365175" y="554443"/>
                  </a:lnTo>
                  <a:lnTo>
                    <a:pt x="365175" y="552665"/>
                  </a:lnTo>
                  <a:close/>
                </a:path>
                <a:path w="1398270" h="1173479">
                  <a:moveTo>
                    <a:pt x="265328" y="545274"/>
                  </a:moveTo>
                  <a:lnTo>
                    <a:pt x="261645" y="545274"/>
                  </a:lnTo>
                  <a:lnTo>
                    <a:pt x="258813" y="550646"/>
                  </a:lnTo>
                  <a:lnTo>
                    <a:pt x="261645" y="550786"/>
                  </a:lnTo>
                  <a:lnTo>
                    <a:pt x="265328" y="550786"/>
                  </a:lnTo>
                  <a:lnTo>
                    <a:pt x="265328" y="545274"/>
                  </a:lnTo>
                  <a:close/>
                </a:path>
                <a:path w="1398270" h="1173479">
                  <a:moveTo>
                    <a:pt x="261645" y="545274"/>
                  </a:moveTo>
                  <a:lnTo>
                    <a:pt x="245986" y="549071"/>
                  </a:lnTo>
                  <a:lnTo>
                    <a:pt x="258813" y="550646"/>
                  </a:lnTo>
                  <a:lnTo>
                    <a:pt x="261645" y="545274"/>
                  </a:lnTo>
                  <a:close/>
                </a:path>
                <a:path w="1398270" h="1173479">
                  <a:moveTo>
                    <a:pt x="261645" y="545274"/>
                  </a:moveTo>
                  <a:lnTo>
                    <a:pt x="257949" y="545274"/>
                  </a:lnTo>
                  <a:lnTo>
                    <a:pt x="245986" y="549071"/>
                  </a:lnTo>
                  <a:lnTo>
                    <a:pt x="261645" y="545274"/>
                  </a:lnTo>
                  <a:close/>
                </a:path>
                <a:path w="1398270" h="1173479">
                  <a:moveTo>
                    <a:pt x="275501" y="562648"/>
                  </a:moveTo>
                  <a:lnTo>
                    <a:pt x="269976" y="562648"/>
                  </a:lnTo>
                  <a:lnTo>
                    <a:pt x="269976" y="566331"/>
                  </a:lnTo>
                  <a:lnTo>
                    <a:pt x="275501" y="566331"/>
                  </a:lnTo>
                  <a:lnTo>
                    <a:pt x="275501" y="562648"/>
                  </a:lnTo>
                  <a:close/>
                </a:path>
                <a:path w="1398270" h="1173479">
                  <a:moveTo>
                    <a:pt x="1222057" y="550799"/>
                  </a:moveTo>
                  <a:lnTo>
                    <a:pt x="1213129" y="559638"/>
                  </a:lnTo>
                  <a:lnTo>
                    <a:pt x="1217015" y="563562"/>
                  </a:lnTo>
                  <a:lnTo>
                    <a:pt x="1219632" y="560971"/>
                  </a:lnTo>
                  <a:lnTo>
                    <a:pt x="1225943" y="554723"/>
                  </a:lnTo>
                  <a:lnTo>
                    <a:pt x="1222057" y="550799"/>
                  </a:lnTo>
                  <a:close/>
                </a:path>
                <a:path w="1398270" h="1173479">
                  <a:moveTo>
                    <a:pt x="282892" y="571804"/>
                  </a:moveTo>
                  <a:lnTo>
                    <a:pt x="277380" y="571804"/>
                  </a:lnTo>
                  <a:lnTo>
                    <a:pt x="277380" y="575475"/>
                  </a:lnTo>
                  <a:lnTo>
                    <a:pt x="282892" y="575475"/>
                  </a:lnTo>
                  <a:lnTo>
                    <a:pt x="282892" y="571804"/>
                  </a:lnTo>
                  <a:close/>
                </a:path>
                <a:path w="1398270" h="1173479">
                  <a:moveTo>
                    <a:pt x="1209827" y="569861"/>
                  </a:moveTo>
                  <a:lnTo>
                    <a:pt x="1204658" y="569861"/>
                  </a:lnTo>
                  <a:lnTo>
                    <a:pt x="1198333" y="576097"/>
                  </a:lnTo>
                  <a:lnTo>
                    <a:pt x="1202220" y="580034"/>
                  </a:lnTo>
                  <a:lnTo>
                    <a:pt x="1211148" y="571195"/>
                  </a:lnTo>
                  <a:lnTo>
                    <a:pt x="1209827" y="569861"/>
                  </a:lnTo>
                  <a:close/>
                </a:path>
                <a:path w="1398270" h="1173479">
                  <a:moveTo>
                    <a:pt x="1207261" y="567270"/>
                  </a:moveTo>
                  <a:lnTo>
                    <a:pt x="1200941" y="573519"/>
                  </a:lnTo>
                  <a:lnTo>
                    <a:pt x="1204658" y="569861"/>
                  </a:lnTo>
                  <a:lnTo>
                    <a:pt x="1209827" y="569861"/>
                  </a:lnTo>
                  <a:lnTo>
                    <a:pt x="1207261" y="567270"/>
                  </a:lnTo>
                  <a:close/>
                </a:path>
                <a:path w="1398270" h="1173479">
                  <a:moveTo>
                    <a:pt x="1148333" y="582790"/>
                  </a:moveTo>
                  <a:lnTo>
                    <a:pt x="1142809" y="582790"/>
                  </a:lnTo>
                  <a:lnTo>
                    <a:pt x="1142809" y="586473"/>
                  </a:lnTo>
                  <a:lnTo>
                    <a:pt x="1148333" y="586473"/>
                  </a:lnTo>
                  <a:lnTo>
                    <a:pt x="1148333" y="582790"/>
                  </a:lnTo>
                  <a:close/>
                </a:path>
                <a:path w="1398270" h="1173479">
                  <a:moveTo>
                    <a:pt x="1138186" y="580034"/>
                  </a:moveTo>
                  <a:lnTo>
                    <a:pt x="1138173" y="585558"/>
                  </a:lnTo>
                  <a:lnTo>
                    <a:pt x="1138186" y="580034"/>
                  </a:lnTo>
                  <a:close/>
                </a:path>
                <a:path w="1398270" h="1173479">
                  <a:moveTo>
                    <a:pt x="1141856" y="580034"/>
                  </a:moveTo>
                  <a:lnTo>
                    <a:pt x="1138186" y="580034"/>
                  </a:lnTo>
                  <a:lnTo>
                    <a:pt x="1138186" y="585558"/>
                  </a:lnTo>
                  <a:lnTo>
                    <a:pt x="1141856" y="585558"/>
                  </a:lnTo>
                  <a:lnTo>
                    <a:pt x="1141856" y="580034"/>
                  </a:lnTo>
                  <a:close/>
                </a:path>
                <a:path w="1398270" h="1173479">
                  <a:moveTo>
                    <a:pt x="1152944" y="576376"/>
                  </a:moveTo>
                  <a:lnTo>
                    <a:pt x="1141895" y="576376"/>
                  </a:lnTo>
                  <a:lnTo>
                    <a:pt x="1141895" y="581901"/>
                  </a:lnTo>
                  <a:lnTo>
                    <a:pt x="1141856" y="585558"/>
                  </a:lnTo>
                  <a:lnTo>
                    <a:pt x="1142809" y="585558"/>
                  </a:lnTo>
                  <a:lnTo>
                    <a:pt x="1142809" y="582790"/>
                  </a:lnTo>
                  <a:lnTo>
                    <a:pt x="1148333" y="582790"/>
                  </a:lnTo>
                  <a:lnTo>
                    <a:pt x="1148333" y="579132"/>
                  </a:lnTo>
                  <a:lnTo>
                    <a:pt x="1152944" y="579132"/>
                  </a:lnTo>
                  <a:lnTo>
                    <a:pt x="1152944" y="576376"/>
                  </a:lnTo>
                  <a:close/>
                </a:path>
                <a:path w="1398270" h="1173479">
                  <a:moveTo>
                    <a:pt x="1149248" y="582790"/>
                  </a:moveTo>
                  <a:lnTo>
                    <a:pt x="1148333" y="582790"/>
                  </a:lnTo>
                  <a:lnTo>
                    <a:pt x="1148333" y="585558"/>
                  </a:lnTo>
                  <a:lnTo>
                    <a:pt x="1149248" y="585558"/>
                  </a:lnTo>
                  <a:lnTo>
                    <a:pt x="1149248" y="582790"/>
                  </a:lnTo>
                  <a:close/>
                </a:path>
                <a:path w="1398270" h="1173479">
                  <a:moveTo>
                    <a:pt x="1141895" y="580034"/>
                  </a:moveTo>
                  <a:lnTo>
                    <a:pt x="1141856" y="581901"/>
                  </a:lnTo>
                  <a:lnTo>
                    <a:pt x="1141895" y="580034"/>
                  </a:lnTo>
                  <a:close/>
                </a:path>
                <a:path w="1398270" h="1173479">
                  <a:moveTo>
                    <a:pt x="1149248" y="580034"/>
                  </a:moveTo>
                  <a:lnTo>
                    <a:pt x="1148333" y="580034"/>
                  </a:lnTo>
                  <a:lnTo>
                    <a:pt x="1148333" y="581901"/>
                  </a:lnTo>
                  <a:lnTo>
                    <a:pt x="1149248" y="581901"/>
                  </a:lnTo>
                  <a:lnTo>
                    <a:pt x="1149248" y="580034"/>
                  </a:lnTo>
                  <a:close/>
                </a:path>
                <a:path w="1398270" h="1173479">
                  <a:moveTo>
                    <a:pt x="1136307" y="580034"/>
                  </a:moveTo>
                  <a:lnTo>
                    <a:pt x="1125245" y="580034"/>
                  </a:lnTo>
                  <a:lnTo>
                    <a:pt x="1125245" y="585558"/>
                  </a:lnTo>
                  <a:lnTo>
                    <a:pt x="1136307" y="585558"/>
                  </a:lnTo>
                  <a:lnTo>
                    <a:pt x="1136307" y="580034"/>
                  </a:lnTo>
                  <a:close/>
                </a:path>
                <a:path w="1398270" h="1173479">
                  <a:moveTo>
                    <a:pt x="1167116" y="585852"/>
                  </a:moveTo>
                  <a:lnTo>
                    <a:pt x="1164996" y="586460"/>
                  </a:lnTo>
                  <a:lnTo>
                    <a:pt x="1164996" y="590130"/>
                  </a:lnTo>
                  <a:lnTo>
                    <a:pt x="1170520" y="590130"/>
                  </a:lnTo>
                  <a:lnTo>
                    <a:pt x="1170520" y="586460"/>
                  </a:lnTo>
                  <a:lnTo>
                    <a:pt x="1168704" y="586460"/>
                  </a:lnTo>
                  <a:lnTo>
                    <a:pt x="1168704" y="586136"/>
                  </a:lnTo>
                  <a:lnTo>
                    <a:pt x="1167116" y="585852"/>
                  </a:lnTo>
                  <a:close/>
                </a:path>
                <a:path w="1398270" h="1173479">
                  <a:moveTo>
                    <a:pt x="1160386" y="584650"/>
                  </a:moveTo>
                  <a:lnTo>
                    <a:pt x="1160386" y="589216"/>
                  </a:lnTo>
                  <a:lnTo>
                    <a:pt x="1164081" y="589216"/>
                  </a:lnTo>
                  <a:lnTo>
                    <a:pt x="1164081" y="586460"/>
                  </a:lnTo>
                  <a:lnTo>
                    <a:pt x="1161300" y="586460"/>
                  </a:lnTo>
                  <a:lnTo>
                    <a:pt x="1161300" y="584813"/>
                  </a:lnTo>
                  <a:lnTo>
                    <a:pt x="1160386" y="584650"/>
                  </a:lnTo>
                  <a:close/>
                </a:path>
                <a:path w="1398270" h="1173479">
                  <a:moveTo>
                    <a:pt x="1164081" y="585310"/>
                  </a:moveTo>
                  <a:lnTo>
                    <a:pt x="1164081" y="589216"/>
                  </a:lnTo>
                  <a:lnTo>
                    <a:pt x="1164996" y="589216"/>
                  </a:lnTo>
                  <a:lnTo>
                    <a:pt x="1164996" y="586460"/>
                  </a:lnTo>
                  <a:lnTo>
                    <a:pt x="1167116" y="585852"/>
                  </a:lnTo>
                  <a:lnTo>
                    <a:pt x="1164081" y="585310"/>
                  </a:lnTo>
                  <a:close/>
                </a:path>
                <a:path w="1398270" h="1173479">
                  <a:moveTo>
                    <a:pt x="1178839" y="579120"/>
                  </a:moveTo>
                  <a:lnTo>
                    <a:pt x="1174216" y="579120"/>
                  </a:lnTo>
                  <a:lnTo>
                    <a:pt x="1174216" y="582790"/>
                  </a:lnTo>
                  <a:lnTo>
                    <a:pt x="1170520" y="582790"/>
                  </a:lnTo>
                  <a:lnTo>
                    <a:pt x="1170520" y="589216"/>
                  </a:lnTo>
                  <a:lnTo>
                    <a:pt x="1171435" y="589216"/>
                  </a:lnTo>
                  <a:lnTo>
                    <a:pt x="1171435" y="583692"/>
                  </a:lnTo>
                  <a:lnTo>
                    <a:pt x="1175130" y="583692"/>
                  </a:lnTo>
                  <a:lnTo>
                    <a:pt x="1175130" y="580034"/>
                  </a:lnTo>
                  <a:lnTo>
                    <a:pt x="1178839" y="580034"/>
                  </a:lnTo>
                  <a:lnTo>
                    <a:pt x="1178839" y="579120"/>
                  </a:lnTo>
                  <a:close/>
                </a:path>
                <a:path w="1398270" h="1173479">
                  <a:moveTo>
                    <a:pt x="1175130" y="583692"/>
                  </a:moveTo>
                  <a:lnTo>
                    <a:pt x="1171435" y="583692"/>
                  </a:lnTo>
                  <a:lnTo>
                    <a:pt x="1171435" y="589216"/>
                  </a:lnTo>
                  <a:lnTo>
                    <a:pt x="1175130" y="589216"/>
                  </a:lnTo>
                  <a:lnTo>
                    <a:pt x="1175130" y="583692"/>
                  </a:lnTo>
                  <a:close/>
                </a:path>
                <a:path w="1398270" h="1173479">
                  <a:moveTo>
                    <a:pt x="1161300" y="584813"/>
                  </a:moveTo>
                  <a:lnTo>
                    <a:pt x="1161300" y="586460"/>
                  </a:lnTo>
                  <a:lnTo>
                    <a:pt x="1164081" y="586460"/>
                  </a:lnTo>
                  <a:lnTo>
                    <a:pt x="1164081" y="585310"/>
                  </a:lnTo>
                  <a:lnTo>
                    <a:pt x="1161300" y="584813"/>
                  </a:lnTo>
                  <a:close/>
                </a:path>
                <a:path w="1398270" h="1173479">
                  <a:moveTo>
                    <a:pt x="1168704" y="586136"/>
                  </a:moveTo>
                  <a:lnTo>
                    <a:pt x="1168704" y="586460"/>
                  </a:lnTo>
                  <a:lnTo>
                    <a:pt x="1170520" y="586460"/>
                  </a:lnTo>
                  <a:lnTo>
                    <a:pt x="1168704" y="586136"/>
                  </a:lnTo>
                  <a:close/>
                </a:path>
                <a:path w="1398270" h="1173479">
                  <a:moveTo>
                    <a:pt x="1168704" y="585461"/>
                  </a:moveTo>
                  <a:lnTo>
                    <a:pt x="1168704" y="586136"/>
                  </a:lnTo>
                  <a:lnTo>
                    <a:pt x="1170520" y="586460"/>
                  </a:lnTo>
                  <a:lnTo>
                    <a:pt x="1168704" y="585461"/>
                  </a:lnTo>
                  <a:close/>
                </a:path>
                <a:path w="1398270" h="1173479">
                  <a:moveTo>
                    <a:pt x="1170520" y="582790"/>
                  </a:moveTo>
                  <a:lnTo>
                    <a:pt x="1168704" y="582918"/>
                  </a:lnTo>
                  <a:lnTo>
                    <a:pt x="1168704" y="585461"/>
                  </a:lnTo>
                  <a:lnTo>
                    <a:pt x="1170520" y="586460"/>
                  </a:lnTo>
                  <a:lnTo>
                    <a:pt x="1170520" y="582790"/>
                  </a:lnTo>
                  <a:close/>
                </a:path>
                <a:path w="1398270" h="1173479">
                  <a:moveTo>
                    <a:pt x="1168628" y="585419"/>
                  </a:moveTo>
                  <a:lnTo>
                    <a:pt x="1167116" y="585852"/>
                  </a:lnTo>
                  <a:lnTo>
                    <a:pt x="1168704" y="586136"/>
                  </a:lnTo>
                  <a:lnTo>
                    <a:pt x="1168628" y="585419"/>
                  </a:lnTo>
                  <a:close/>
                </a:path>
                <a:path w="1398270" h="1173479">
                  <a:moveTo>
                    <a:pt x="1164081" y="584856"/>
                  </a:moveTo>
                  <a:lnTo>
                    <a:pt x="1164081" y="585310"/>
                  </a:lnTo>
                  <a:lnTo>
                    <a:pt x="1167116" y="585852"/>
                  </a:lnTo>
                  <a:lnTo>
                    <a:pt x="1168628" y="585419"/>
                  </a:lnTo>
                  <a:lnTo>
                    <a:pt x="1164081" y="584856"/>
                  </a:lnTo>
                  <a:close/>
                </a:path>
                <a:path w="1398270" h="1173479">
                  <a:moveTo>
                    <a:pt x="1168704" y="582918"/>
                  </a:moveTo>
                  <a:lnTo>
                    <a:pt x="1164081" y="583245"/>
                  </a:lnTo>
                  <a:lnTo>
                    <a:pt x="1164081" y="584856"/>
                  </a:lnTo>
                  <a:lnTo>
                    <a:pt x="1168628" y="585419"/>
                  </a:lnTo>
                  <a:lnTo>
                    <a:pt x="1168704" y="582918"/>
                  </a:lnTo>
                  <a:close/>
                </a:path>
                <a:path w="1398270" h="1173479">
                  <a:moveTo>
                    <a:pt x="1161300" y="584512"/>
                  </a:moveTo>
                  <a:lnTo>
                    <a:pt x="1161300" y="584813"/>
                  </a:lnTo>
                  <a:lnTo>
                    <a:pt x="1164081" y="585310"/>
                  </a:lnTo>
                  <a:lnTo>
                    <a:pt x="1164081" y="584856"/>
                  </a:lnTo>
                  <a:lnTo>
                    <a:pt x="1161300" y="584512"/>
                  </a:lnTo>
                  <a:close/>
                </a:path>
                <a:path w="1398270" h="1173479">
                  <a:moveTo>
                    <a:pt x="1164081" y="583245"/>
                  </a:moveTo>
                  <a:lnTo>
                    <a:pt x="1161300" y="583442"/>
                  </a:lnTo>
                  <a:lnTo>
                    <a:pt x="1161300" y="584512"/>
                  </a:lnTo>
                  <a:lnTo>
                    <a:pt x="1164081" y="584856"/>
                  </a:lnTo>
                  <a:lnTo>
                    <a:pt x="1164081" y="583245"/>
                  </a:lnTo>
                  <a:close/>
                </a:path>
                <a:path w="1398270" h="1173479">
                  <a:moveTo>
                    <a:pt x="1155801" y="583831"/>
                  </a:moveTo>
                  <a:lnTo>
                    <a:pt x="1160386" y="584650"/>
                  </a:lnTo>
                  <a:lnTo>
                    <a:pt x="1160386" y="584399"/>
                  </a:lnTo>
                  <a:lnTo>
                    <a:pt x="1155801" y="583831"/>
                  </a:lnTo>
                  <a:close/>
                </a:path>
                <a:path w="1398270" h="1173479">
                  <a:moveTo>
                    <a:pt x="1161300" y="583692"/>
                  </a:moveTo>
                  <a:lnTo>
                    <a:pt x="1160386" y="583692"/>
                  </a:lnTo>
                  <a:lnTo>
                    <a:pt x="1160386" y="584399"/>
                  </a:lnTo>
                  <a:lnTo>
                    <a:pt x="1161300" y="584512"/>
                  </a:lnTo>
                  <a:lnTo>
                    <a:pt x="1161300" y="583692"/>
                  </a:lnTo>
                  <a:close/>
                </a:path>
                <a:path w="1398270" h="1173479">
                  <a:moveTo>
                    <a:pt x="1161300" y="583442"/>
                  </a:moveTo>
                  <a:lnTo>
                    <a:pt x="1155801" y="583831"/>
                  </a:lnTo>
                  <a:lnTo>
                    <a:pt x="1160386" y="584399"/>
                  </a:lnTo>
                  <a:lnTo>
                    <a:pt x="1160386" y="583692"/>
                  </a:lnTo>
                  <a:lnTo>
                    <a:pt x="1161300" y="583692"/>
                  </a:lnTo>
                  <a:lnTo>
                    <a:pt x="1161300" y="583442"/>
                  </a:lnTo>
                  <a:close/>
                </a:path>
                <a:path w="1398270" h="1173479">
                  <a:moveTo>
                    <a:pt x="1166825" y="579120"/>
                  </a:moveTo>
                  <a:lnTo>
                    <a:pt x="1161300" y="579120"/>
                  </a:lnTo>
                  <a:lnTo>
                    <a:pt x="1161300" y="583442"/>
                  </a:lnTo>
                  <a:lnTo>
                    <a:pt x="1164081" y="583245"/>
                  </a:lnTo>
                  <a:lnTo>
                    <a:pt x="1164081" y="580034"/>
                  </a:lnTo>
                  <a:lnTo>
                    <a:pt x="1166825" y="580034"/>
                  </a:lnTo>
                  <a:lnTo>
                    <a:pt x="1166825" y="579120"/>
                  </a:lnTo>
                  <a:close/>
                </a:path>
                <a:path w="1398270" h="1173479">
                  <a:moveTo>
                    <a:pt x="1166825" y="580034"/>
                  </a:moveTo>
                  <a:lnTo>
                    <a:pt x="1164081" y="580034"/>
                  </a:lnTo>
                  <a:lnTo>
                    <a:pt x="1164081" y="583245"/>
                  </a:lnTo>
                  <a:lnTo>
                    <a:pt x="1168704" y="582918"/>
                  </a:lnTo>
                  <a:lnTo>
                    <a:pt x="1168704" y="582790"/>
                  </a:lnTo>
                  <a:lnTo>
                    <a:pt x="1166825" y="582790"/>
                  </a:lnTo>
                  <a:lnTo>
                    <a:pt x="1166825" y="580034"/>
                  </a:lnTo>
                  <a:close/>
                </a:path>
                <a:path w="1398270" h="1173479">
                  <a:moveTo>
                    <a:pt x="1174216" y="579120"/>
                  </a:moveTo>
                  <a:lnTo>
                    <a:pt x="1168704" y="579120"/>
                  </a:lnTo>
                  <a:lnTo>
                    <a:pt x="1168704" y="582918"/>
                  </a:lnTo>
                  <a:lnTo>
                    <a:pt x="1170520" y="582790"/>
                  </a:lnTo>
                  <a:lnTo>
                    <a:pt x="1174216" y="582790"/>
                  </a:lnTo>
                  <a:lnTo>
                    <a:pt x="1174216" y="579120"/>
                  </a:lnTo>
                  <a:close/>
                </a:path>
                <a:path w="1398270" h="1173479">
                  <a:moveTo>
                    <a:pt x="1167739" y="579120"/>
                  </a:moveTo>
                  <a:lnTo>
                    <a:pt x="1166825" y="579120"/>
                  </a:lnTo>
                  <a:lnTo>
                    <a:pt x="1166825" y="582790"/>
                  </a:lnTo>
                  <a:lnTo>
                    <a:pt x="1168704" y="582790"/>
                  </a:lnTo>
                  <a:lnTo>
                    <a:pt x="1168704" y="581901"/>
                  </a:lnTo>
                  <a:lnTo>
                    <a:pt x="1167739" y="581901"/>
                  </a:lnTo>
                  <a:lnTo>
                    <a:pt x="1167739" y="579120"/>
                  </a:lnTo>
                  <a:close/>
                </a:path>
                <a:path w="1398270" h="1173479">
                  <a:moveTo>
                    <a:pt x="1167739" y="576376"/>
                  </a:moveTo>
                  <a:lnTo>
                    <a:pt x="1156690" y="576376"/>
                  </a:lnTo>
                  <a:lnTo>
                    <a:pt x="1156690" y="581901"/>
                  </a:lnTo>
                  <a:lnTo>
                    <a:pt x="1161300" y="581901"/>
                  </a:lnTo>
                  <a:lnTo>
                    <a:pt x="1161300" y="579120"/>
                  </a:lnTo>
                  <a:lnTo>
                    <a:pt x="1167739" y="579120"/>
                  </a:lnTo>
                  <a:lnTo>
                    <a:pt x="1167739" y="576376"/>
                  </a:lnTo>
                  <a:close/>
                </a:path>
                <a:path w="1398270" h="1173479">
                  <a:moveTo>
                    <a:pt x="1167777" y="580034"/>
                  </a:moveTo>
                  <a:lnTo>
                    <a:pt x="1167739" y="581901"/>
                  </a:lnTo>
                  <a:lnTo>
                    <a:pt x="1167777" y="580034"/>
                  </a:lnTo>
                  <a:close/>
                </a:path>
                <a:path w="1398270" h="1173479">
                  <a:moveTo>
                    <a:pt x="1178839" y="576376"/>
                  </a:moveTo>
                  <a:lnTo>
                    <a:pt x="1167777" y="576376"/>
                  </a:lnTo>
                  <a:lnTo>
                    <a:pt x="1167777" y="581901"/>
                  </a:lnTo>
                  <a:lnTo>
                    <a:pt x="1168704" y="581901"/>
                  </a:lnTo>
                  <a:lnTo>
                    <a:pt x="1168704" y="579120"/>
                  </a:lnTo>
                  <a:lnTo>
                    <a:pt x="1178839" y="579120"/>
                  </a:lnTo>
                  <a:lnTo>
                    <a:pt x="1178839" y="576376"/>
                  </a:lnTo>
                  <a:close/>
                </a:path>
                <a:path w="1398270" h="1173479">
                  <a:moveTo>
                    <a:pt x="1178839" y="580034"/>
                  </a:moveTo>
                  <a:lnTo>
                    <a:pt x="1175130" y="580034"/>
                  </a:lnTo>
                  <a:lnTo>
                    <a:pt x="1175130" y="581901"/>
                  </a:lnTo>
                  <a:lnTo>
                    <a:pt x="1178839" y="581901"/>
                  </a:lnTo>
                  <a:lnTo>
                    <a:pt x="1178839" y="580034"/>
                  </a:lnTo>
                  <a:close/>
                </a:path>
                <a:path w="1398270" h="1173479">
                  <a:moveTo>
                    <a:pt x="1097470" y="594677"/>
                  </a:moveTo>
                  <a:lnTo>
                    <a:pt x="1086408" y="594677"/>
                  </a:lnTo>
                  <a:lnTo>
                    <a:pt x="1086408" y="600189"/>
                  </a:lnTo>
                  <a:lnTo>
                    <a:pt x="1097470" y="600189"/>
                  </a:lnTo>
                  <a:lnTo>
                    <a:pt x="1097470" y="594677"/>
                  </a:lnTo>
                  <a:close/>
                </a:path>
                <a:path w="1398270" h="1173479">
                  <a:moveTo>
                    <a:pt x="101676" y="583692"/>
                  </a:moveTo>
                  <a:lnTo>
                    <a:pt x="98894" y="583692"/>
                  </a:lnTo>
                  <a:lnTo>
                    <a:pt x="98894" y="586656"/>
                  </a:lnTo>
                  <a:lnTo>
                    <a:pt x="103289" y="591007"/>
                  </a:lnTo>
                  <a:lnTo>
                    <a:pt x="107162" y="587082"/>
                  </a:lnTo>
                  <a:lnTo>
                    <a:pt x="106534" y="586460"/>
                  </a:lnTo>
                  <a:lnTo>
                    <a:pt x="101676" y="586460"/>
                  </a:lnTo>
                  <a:lnTo>
                    <a:pt x="101676" y="583692"/>
                  </a:lnTo>
                  <a:close/>
                </a:path>
                <a:path w="1398270" h="1173479">
                  <a:moveTo>
                    <a:pt x="96151" y="583940"/>
                  </a:moveTo>
                  <a:lnTo>
                    <a:pt x="96151" y="590118"/>
                  </a:lnTo>
                  <a:lnTo>
                    <a:pt x="102391" y="590118"/>
                  </a:lnTo>
                  <a:lnTo>
                    <a:pt x="101480" y="589216"/>
                  </a:lnTo>
                  <a:lnTo>
                    <a:pt x="98894" y="589216"/>
                  </a:lnTo>
                  <a:lnTo>
                    <a:pt x="98894" y="586656"/>
                  </a:lnTo>
                  <a:lnTo>
                    <a:pt x="96151" y="583940"/>
                  </a:lnTo>
                  <a:close/>
                </a:path>
                <a:path w="1398270" h="1173479">
                  <a:moveTo>
                    <a:pt x="95900" y="583692"/>
                  </a:moveTo>
                  <a:lnTo>
                    <a:pt x="87833" y="583692"/>
                  </a:lnTo>
                  <a:lnTo>
                    <a:pt x="87833" y="589216"/>
                  </a:lnTo>
                  <a:lnTo>
                    <a:pt x="96151" y="589216"/>
                  </a:lnTo>
                  <a:lnTo>
                    <a:pt x="96151" y="583940"/>
                  </a:lnTo>
                  <a:lnTo>
                    <a:pt x="95900" y="583692"/>
                  </a:lnTo>
                  <a:close/>
                </a:path>
                <a:path w="1398270" h="1173479">
                  <a:moveTo>
                    <a:pt x="98894" y="586656"/>
                  </a:moveTo>
                  <a:lnTo>
                    <a:pt x="98894" y="589216"/>
                  </a:lnTo>
                  <a:lnTo>
                    <a:pt x="101480" y="589216"/>
                  </a:lnTo>
                  <a:lnTo>
                    <a:pt x="98894" y="586656"/>
                  </a:lnTo>
                  <a:close/>
                </a:path>
                <a:path w="1398270" h="1173479">
                  <a:moveTo>
                    <a:pt x="101676" y="582777"/>
                  </a:moveTo>
                  <a:lnTo>
                    <a:pt x="96151" y="582777"/>
                  </a:lnTo>
                  <a:lnTo>
                    <a:pt x="96151" y="583940"/>
                  </a:lnTo>
                  <a:lnTo>
                    <a:pt x="98894" y="586656"/>
                  </a:lnTo>
                  <a:lnTo>
                    <a:pt x="98894" y="583692"/>
                  </a:lnTo>
                  <a:lnTo>
                    <a:pt x="101676" y="583692"/>
                  </a:lnTo>
                  <a:lnTo>
                    <a:pt x="101676" y="582777"/>
                  </a:lnTo>
                  <a:close/>
                </a:path>
                <a:path w="1398270" h="1173479">
                  <a:moveTo>
                    <a:pt x="102813" y="582777"/>
                  </a:moveTo>
                  <a:lnTo>
                    <a:pt x="101676" y="582777"/>
                  </a:lnTo>
                  <a:lnTo>
                    <a:pt x="101676" y="586460"/>
                  </a:lnTo>
                  <a:lnTo>
                    <a:pt x="106534" y="586460"/>
                  </a:lnTo>
                  <a:lnTo>
                    <a:pt x="102813" y="582777"/>
                  </a:lnTo>
                  <a:close/>
                </a:path>
                <a:path w="1398270" h="1173479">
                  <a:moveTo>
                    <a:pt x="98234" y="578243"/>
                  </a:moveTo>
                  <a:lnTo>
                    <a:pt x="94360" y="582168"/>
                  </a:lnTo>
                  <a:lnTo>
                    <a:pt x="96151" y="583940"/>
                  </a:lnTo>
                  <a:lnTo>
                    <a:pt x="96151" y="582777"/>
                  </a:lnTo>
                  <a:lnTo>
                    <a:pt x="102813" y="582777"/>
                  </a:lnTo>
                  <a:lnTo>
                    <a:pt x="100850" y="580834"/>
                  </a:lnTo>
                  <a:lnTo>
                    <a:pt x="98234" y="578243"/>
                  </a:lnTo>
                  <a:close/>
                </a:path>
                <a:path w="1398270" h="1173479">
                  <a:moveTo>
                    <a:pt x="91541" y="575462"/>
                  </a:moveTo>
                  <a:lnTo>
                    <a:pt x="88760" y="575462"/>
                  </a:lnTo>
                  <a:lnTo>
                    <a:pt x="88760" y="582790"/>
                  </a:lnTo>
                  <a:lnTo>
                    <a:pt x="94989" y="582790"/>
                  </a:lnTo>
                  <a:lnTo>
                    <a:pt x="94360" y="582168"/>
                  </a:lnTo>
                  <a:lnTo>
                    <a:pt x="97357" y="579132"/>
                  </a:lnTo>
                  <a:lnTo>
                    <a:pt x="94272" y="579132"/>
                  </a:lnTo>
                  <a:lnTo>
                    <a:pt x="94272" y="578231"/>
                  </a:lnTo>
                  <a:lnTo>
                    <a:pt x="91541" y="578231"/>
                  </a:lnTo>
                  <a:lnTo>
                    <a:pt x="91541" y="575462"/>
                  </a:lnTo>
                  <a:close/>
                </a:path>
                <a:path w="1398270" h="1173479">
                  <a:moveTo>
                    <a:pt x="102698" y="582663"/>
                  </a:moveTo>
                  <a:lnTo>
                    <a:pt x="102826" y="582790"/>
                  </a:lnTo>
                  <a:lnTo>
                    <a:pt x="102698" y="582663"/>
                  </a:lnTo>
                  <a:close/>
                </a:path>
                <a:path w="1398270" h="1173479">
                  <a:moveTo>
                    <a:pt x="100851" y="580834"/>
                  </a:moveTo>
                  <a:lnTo>
                    <a:pt x="102698" y="582663"/>
                  </a:lnTo>
                  <a:lnTo>
                    <a:pt x="100851" y="580834"/>
                  </a:lnTo>
                  <a:close/>
                </a:path>
                <a:path w="1398270" h="1173479">
                  <a:moveTo>
                    <a:pt x="91541" y="572719"/>
                  </a:moveTo>
                  <a:lnTo>
                    <a:pt x="84137" y="572719"/>
                  </a:lnTo>
                  <a:lnTo>
                    <a:pt x="84137" y="578231"/>
                  </a:lnTo>
                  <a:lnTo>
                    <a:pt x="88760" y="578231"/>
                  </a:lnTo>
                  <a:lnTo>
                    <a:pt x="88760" y="575462"/>
                  </a:lnTo>
                  <a:lnTo>
                    <a:pt x="91541" y="575462"/>
                  </a:lnTo>
                  <a:lnTo>
                    <a:pt x="91541" y="572719"/>
                  </a:lnTo>
                  <a:close/>
                </a:path>
                <a:path w="1398270" h="1173479">
                  <a:moveTo>
                    <a:pt x="95199" y="572719"/>
                  </a:moveTo>
                  <a:lnTo>
                    <a:pt x="91541" y="572719"/>
                  </a:lnTo>
                  <a:lnTo>
                    <a:pt x="91541" y="578231"/>
                  </a:lnTo>
                  <a:lnTo>
                    <a:pt x="94272" y="578231"/>
                  </a:lnTo>
                  <a:lnTo>
                    <a:pt x="94272" y="575462"/>
                  </a:lnTo>
                  <a:lnTo>
                    <a:pt x="95199" y="575462"/>
                  </a:lnTo>
                  <a:lnTo>
                    <a:pt x="95199" y="572719"/>
                  </a:lnTo>
                  <a:close/>
                </a:path>
                <a:path w="1398270" h="1173479">
                  <a:moveTo>
                    <a:pt x="95199" y="575462"/>
                  </a:moveTo>
                  <a:lnTo>
                    <a:pt x="94272" y="575462"/>
                  </a:lnTo>
                  <a:lnTo>
                    <a:pt x="94272" y="578231"/>
                  </a:lnTo>
                  <a:lnTo>
                    <a:pt x="95199" y="578231"/>
                  </a:lnTo>
                  <a:lnTo>
                    <a:pt x="95199" y="575462"/>
                  </a:lnTo>
                  <a:close/>
                </a:path>
                <a:path w="1398270" h="1173479">
                  <a:moveTo>
                    <a:pt x="102590" y="572719"/>
                  </a:moveTo>
                  <a:lnTo>
                    <a:pt x="95199" y="572719"/>
                  </a:lnTo>
                  <a:lnTo>
                    <a:pt x="95199" y="578231"/>
                  </a:lnTo>
                  <a:lnTo>
                    <a:pt x="102590" y="578231"/>
                  </a:lnTo>
                  <a:lnTo>
                    <a:pt x="102590" y="572719"/>
                  </a:lnTo>
                  <a:close/>
                </a:path>
                <a:path w="1398270" h="1173479">
                  <a:moveTo>
                    <a:pt x="1256499" y="583692"/>
                  </a:moveTo>
                  <a:lnTo>
                    <a:pt x="1245450" y="583692"/>
                  </a:lnTo>
                  <a:lnTo>
                    <a:pt x="1245450" y="589216"/>
                  </a:lnTo>
                  <a:lnTo>
                    <a:pt x="1256499" y="589216"/>
                  </a:lnTo>
                  <a:lnTo>
                    <a:pt x="1256499" y="583692"/>
                  </a:lnTo>
                  <a:close/>
                </a:path>
                <a:path w="1398270" h="1173479">
                  <a:moveTo>
                    <a:pt x="535304" y="625779"/>
                  </a:moveTo>
                  <a:lnTo>
                    <a:pt x="524255" y="625779"/>
                  </a:lnTo>
                  <a:lnTo>
                    <a:pt x="524255" y="631304"/>
                  </a:lnTo>
                  <a:lnTo>
                    <a:pt x="535304" y="631304"/>
                  </a:lnTo>
                  <a:lnTo>
                    <a:pt x="535304" y="625779"/>
                  </a:lnTo>
                  <a:close/>
                </a:path>
                <a:path w="1398270" h="1173479">
                  <a:moveTo>
                    <a:pt x="530694" y="635863"/>
                  </a:moveTo>
                  <a:lnTo>
                    <a:pt x="525170" y="635863"/>
                  </a:lnTo>
                  <a:lnTo>
                    <a:pt x="525170" y="639533"/>
                  </a:lnTo>
                  <a:lnTo>
                    <a:pt x="530694" y="639533"/>
                  </a:lnTo>
                  <a:lnTo>
                    <a:pt x="530694" y="635863"/>
                  </a:lnTo>
                  <a:close/>
                </a:path>
                <a:path w="1398270" h="1173479">
                  <a:moveTo>
                    <a:pt x="509435" y="636765"/>
                  </a:moveTo>
                  <a:lnTo>
                    <a:pt x="505764" y="636765"/>
                  </a:lnTo>
                  <a:lnTo>
                    <a:pt x="505764" y="642277"/>
                  </a:lnTo>
                  <a:lnTo>
                    <a:pt x="509435" y="642277"/>
                  </a:lnTo>
                  <a:lnTo>
                    <a:pt x="509435" y="636765"/>
                  </a:lnTo>
                  <a:close/>
                </a:path>
                <a:path w="1398270" h="1173479">
                  <a:moveTo>
                    <a:pt x="513118" y="636765"/>
                  </a:moveTo>
                  <a:lnTo>
                    <a:pt x="509435" y="636765"/>
                  </a:lnTo>
                  <a:lnTo>
                    <a:pt x="509435" y="642277"/>
                  </a:lnTo>
                  <a:lnTo>
                    <a:pt x="513118" y="642277"/>
                  </a:lnTo>
                  <a:lnTo>
                    <a:pt x="513118" y="636765"/>
                  </a:lnTo>
                  <a:close/>
                </a:path>
                <a:path w="1398270" h="1173479">
                  <a:moveTo>
                    <a:pt x="516813" y="636765"/>
                  </a:moveTo>
                  <a:lnTo>
                    <a:pt x="513118" y="636765"/>
                  </a:lnTo>
                  <a:lnTo>
                    <a:pt x="513118" y="642277"/>
                  </a:lnTo>
                  <a:lnTo>
                    <a:pt x="516813" y="642277"/>
                  </a:lnTo>
                  <a:lnTo>
                    <a:pt x="516813" y="636765"/>
                  </a:lnTo>
                  <a:close/>
                </a:path>
                <a:path w="1398270" h="1173479">
                  <a:moveTo>
                    <a:pt x="339293" y="633107"/>
                  </a:moveTo>
                  <a:lnTo>
                    <a:pt x="328231" y="633107"/>
                  </a:lnTo>
                  <a:lnTo>
                    <a:pt x="328231" y="638619"/>
                  </a:lnTo>
                  <a:lnTo>
                    <a:pt x="339293" y="638619"/>
                  </a:lnTo>
                  <a:lnTo>
                    <a:pt x="339293" y="633107"/>
                  </a:lnTo>
                  <a:close/>
                </a:path>
                <a:path w="1398270" h="1173479">
                  <a:moveTo>
                    <a:pt x="33248" y="597433"/>
                  </a:moveTo>
                  <a:lnTo>
                    <a:pt x="27736" y="597433"/>
                  </a:lnTo>
                  <a:lnTo>
                    <a:pt x="27736" y="601116"/>
                  </a:lnTo>
                  <a:lnTo>
                    <a:pt x="33248" y="601116"/>
                  </a:lnTo>
                  <a:lnTo>
                    <a:pt x="33248" y="597433"/>
                  </a:lnTo>
                  <a:close/>
                </a:path>
                <a:path w="1398270" h="1173479">
                  <a:moveTo>
                    <a:pt x="503872" y="640422"/>
                  </a:moveTo>
                  <a:lnTo>
                    <a:pt x="492810" y="640422"/>
                  </a:lnTo>
                  <a:lnTo>
                    <a:pt x="492810" y="645934"/>
                  </a:lnTo>
                  <a:lnTo>
                    <a:pt x="503872" y="645934"/>
                  </a:lnTo>
                  <a:lnTo>
                    <a:pt x="503872" y="640422"/>
                  </a:lnTo>
                  <a:close/>
                </a:path>
                <a:path w="1398270" h="1173479">
                  <a:moveTo>
                    <a:pt x="475932" y="642734"/>
                  </a:moveTo>
                  <a:lnTo>
                    <a:pt x="473481" y="647687"/>
                  </a:lnTo>
                  <a:lnTo>
                    <a:pt x="487476" y="654596"/>
                  </a:lnTo>
                  <a:lnTo>
                    <a:pt x="489915" y="649655"/>
                  </a:lnTo>
                  <a:lnTo>
                    <a:pt x="489786" y="649592"/>
                  </a:lnTo>
                  <a:lnTo>
                    <a:pt x="481685" y="649592"/>
                  </a:lnTo>
                  <a:lnTo>
                    <a:pt x="481683" y="645581"/>
                  </a:lnTo>
                  <a:lnTo>
                    <a:pt x="475932" y="642734"/>
                  </a:lnTo>
                  <a:close/>
                </a:path>
                <a:path w="1398270" h="1173479">
                  <a:moveTo>
                    <a:pt x="474281" y="644080"/>
                  </a:moveTo>
                  <a:lnTo>
                    <a:pt x="470623" y="644080"/>
                  </a:lnTo>
                  <a:lnTo>
                    <a:pt x="470623" y="649592"/>
                  </a:lnTo>
                  <a:lnTo>
                    <a:pt x="477337" y="649592"/>
                  </a:lnTo>
                  <a:lnTo>
                    <a:pt x="473481" y="647687"/>
                  </a:lnTo>
                  <a:lnTo>
                    <a:pt x="474348" y="645934"/>
                  </a:lnTo>
                  <a:lnTo>
                    <a:pt x="474281" y="644080"/>
                  </a:lnTo>
                  <a:close/>
                </a:path>
                <a:path w="1398270" h="1173479">
                  <a:moveTo>
                    <a:pt x="481685" y="645582"/>
                  </a:moveTo>
                  <a:lnTo>
                    <a:pt x="481685" y="649592"/>
                  </a:lnTo>
                  <a:lnTo>
                    <a:pt x="481685" y="645582"/>
                  </a:lnTo>
                  <a:close/>
                </a:path>
                <a:path w="1398270" h="1173479">
                  <a:moveTo>
                    <a:pt x="481723" y="645600"/>
                  </a:moveTo>
                  <a:lnTo>
                    <a:pt x="481723" y="649592"/>
                  </a:lnTo>
                  <a:lnTo>
                    <a:pt x="489786" y="649592"/>
                  </a:lnTo>
                  <a:lnTo>
                    <a:pt x="481723" y="645600"/>
                  </a:lnTo>
                  <a:close/>
                </a:path>
                <a:path w="1398270" h="1173479">
                  <a:moveTo>
                    <a:pt x="492772" y="648030"/>
                  </a:moveTo>
                  <a:lnTo>
                    <a:pt x="486631" y="648030"/>
                  </a:lnTo>
                  <a:lnTo>
                    <a:pt x="489786" y="649592"/>
                  </a:lnTo>
                  <a:lnTo>
                    <a:pt x="492772" y="649592"/>
                  </a:lnTo>
                  <a:lnTo>
                    <a:pt x="492772" y="648030"/>
                  </a:lnTo>
                  <a:close/>
                </a:path>
                <a:path w="1398270" h="1173479">
                  <a:moveTo>
                    <a:pt x="482923" y="646195"/>
                  </a:moveTo>
                  <a:lnTo>
                    <a:pt x="486625" y="648030"/>
                  </a:lnTo>
                  <a:lnTo>
                    <a:pt x="482923" y="646195"/>
                  </a:lnTo>
                  <a:close/>
                </a:path>
                <a:path w="1398270" h="1173479">
                  <a:moveTo>
                    <a:pt x="474281" y="640422"/>
                  </a:moveTo>
                  <a:lnTo>
                    <a:pt x="463232" y="640422"/>
                  </a:lnTo>
                  <a:lnTo>
                    <a:pt x="463232" y="645934"/>
                  </a:lnTo>
                  <a:lnTo>
                    <a:pt x="470623" y="645934"/>
                  </a:lnTo>
                  <a:lnTo>
                    <a:pt x="470623" y="644080"/>
                  </a:lnTo>
                  <a:lnTo>
                    <a:pt x="474281" y="644080"/>
                  </a:lnTo>
                  <a:lnTo>
                    <a:pt x="474281" y="640422"/>
                  </a:lnTo>
                  <a:close/>
                </a:path>
                <a:path w="1398270" h="1173479">
                  <a:moveTo>
                    <a:pt x="475266" y="644080"/>
                  </a:moveTo>
                  <a:lnTo>
                    <a:pt x="474281" y="644080"/>
                  </a:lnTo>
                  <a:lnTo>
                    <a:pt x="474281" y="645934"/>
                  </a:lnTo>
                  <a:lnTo>
                    <a:pt x="475266" y="644080"/>
                  </a:lnTo>
                  <a:close/>
                </a:path>
                <a:path w="1398270" h="1173479">
                  <a:moveTo>
                    <a:pt x="481723" y="644359"/>
                  </a:moveTo>
                  <a:lnTo>
                    <a:pt x="481723" y="645600"/>
                  </a:lnTo>
                  <a:lnTo>
                    <a:pt x="481723" y="644359"/>
                  </a:lnTo>
                  <a:close/>
                </a:path>
                <a:path w="1398270" h="1173479">
                  <a:moveTo>
                    <a:pt x="481685" y="644080"/>
                  </a:moveTo>
                  <a:lnTo>
                    <a:pt x="478652" y="644080"/>
                  </a:lnTo>
                  <a:lnTo>
                    <a:pt x="481685" y="645582"/>
                  </a:lnTo>
                  <a:lnTo>
                    <a:pt x="479221" y="644359"/>
                  </a:lnTo>
                  <a:lnTo>
                    <a:pt x="481685" y="644359"/>
                  </a:lnTo>
                  <a:lnTo>
                    <a:pt x="481685" y="644080"/>
                  </a:lnTo>
                  <a:close/>
                </a:path>
                <a:path w="1398270" h="1173479">
                  <a:moveTo>
                    <a:pt x="492772" y="644080"/>
                  </a:moveTo>
                  <a:lnTo>
                    <a:pt x="481723" y="644080"/>
                  </a:lnTo>
                  <a:lnTo>
                    <a:pt x="481723" y="644359"/>
                  </a:lnTo>
                  <a:lnTo>
                    <a:pt x="492772" y="644359"/>
                  </a:lnTo>
                  <a:lnTo>
                    <a:pt x="492772" y="644080"/>
                  </a:lnTo>
                  <a:close/>
                </a:path>
                <a:path w="1398270" h="1173479">
                  <a:moveTo>
                    <a:pt x="101701" y="605650"/>
                  </a:moveTo>
                  <a:lnTo>
                    <a:pt x="95237" y="605650"/>
                  </a:lnTo>
                  <a:lnTo>
                    <a:pt x="95237" y="611174"/>
                  </a:lnTo>
                  <a:lnTo>
                    <a:pt x="101701" y="611174"/>
                  </a:lnTo>
                  <a:lnTo>
                    <a:pt x="101701" y="605650"/>
                  </a:lnTo>
                  <a:close/>
                </a:path>
                <a:path w="1398270" h="1173479">
                  <a:moveTo>
                    <a:pt x="107213" y="604735"/>
                  </a:moveTo>
                  <a:lnTo>
                    <a:pt x="101701" y="604735"/>
                  </a:lnTo>
                  <a:lnTo>
                    <a:pt x="101701" y="611174"/>
                  </a:lnTo>
                  <a:lnTo>
                    <a:pt x="106286" y="611174"/>
                  </a:lnTo>
                  <a:lnTo>
                    <a:pt x="106286" y="605650"/>
                  </a:lnTo>
                  <a:lnTo>
                    <a:pt x="107213" y="605650"/>
                  </a:lnTo>
                  <a:lnTo>
                    <a:pt x="107213" y="604735"/>
                  </a:lnTo>
                  <a:close/>
                </a:path>
                <a:path w="1398270" h="1173479">
                  <a:moveTo>
                    <a:pt x="107213" y="605650"/>
                  </a:moveTo>
                  <a:lnTo>
                    <a:pt x="106286" y="605650"/>
                  </a:lnTo>
                  <a:lnTo>
                    <a:pt x="106286" y="608406"/>
                  </a:lnTo>
                  <a:lnTo>
                    <a:pt x="107213" y="608406"/>
                  </a:lnTo>
                  <a:lnTo>
                    <a:pt x="107213" y="605650"/>
                  </a:lnTo>
                  <a:close/>
                </a:path>
                <a:path w="1398270" h="1173479">
                  <a:moveTo>
                    <a:pt x="527913" y="655053"/>
                  </a:moveTo>
                  <a:lnTo>
                    <a:pt x="516851" y="655053"/>
                  </a:lnTo>
                  <a:lnTo>
                    <a:pt x="516851" y="660577"/>
                  </a:lnTo>
                  <a:lnTo>
                    <a:pt x="527913" y="660577"/>
                  </a:lnTo>
                  <a:lnTo>
                    <a:pt x="527913" y="655053"/>
                  </a:lnTo>
                  <a:close/>
                </a:path>
                <a:path w="1398270" h="1173479">
                  <a:moveTo>
                    <a:pt x="382854" y="654659"/>
                  </a:moveTo>
                  <a:lnTo>
                    <a:pt x="368326" y="658774"/>
                  </a:lnTo>
                  <a:lnTo>
                    <a:pt x="381838" y="664235"/>
                  </a:lnTo>
                  <a:lnTo>
                    <a:pt x="383027" y="661479"/>
                  </a:lnTo>
                  <a:lnTo>
                    <a:pt x="379082" y="661479"/>
                  </a:lnTo>
                  <a:lnTo>
                    <a:pt x="379082" y="657821"/>
                  </a:lnTo>
                  <a:lnTo>
                    <a:pt x="384129" y="657821"/>
                  </a:lnTo>
                  <a:lnTo>
                    <a:pt x="384606" y="657664"/>
                  </a:lnTo>
                  <a:lnTo>
                    <a:pt x="384606" y="655993"/>
                  </a:lnTo>
                  <a:lnTo>
                    <a:pt x="382854" y="654659"/>
                  </a:lnTo>
                  <a:close/>
                </a:path>
                <a:path w="1398270" h="1173479">
                  <a:moveTo>
                    <a:pt x="384078" y="659044"/>
                  </a:moveTo>
                  <a:lnTo>
                    <a:pt x="383086" y="661344"/>
                  </a:lnTo>
                  <a:lnTo>
                    <a:pt x="385546" y="664235"/>
                  </a:lnTo>
                  <a:lnTo>
                    <a:pt x="386765" y="663956"/>
                  </a:lnTo>
                  <a:lnTo>
                    <a:pt x="393588" y="660577"/>
                  </a:lnTo>
                  <a:lnTo>
                    <a:pt x="389254" y="660577"/>
                  </a:lnTo>
                  <a:lnTo>
                    <a:pt x="389254" y="659786"/>
                  </a:lnTo>
                  <a:lnTo>
                    <a:pt x="384078" y="659044"/>
                  </a:lnTo>
                  <a:close/>
                </a:path>
                <a:path w="1398270" h="1173479">
                  <a:moveTo>
                    <a:pt x="384129" y="657821"/>
                  </a:moveTo>
                  <a:lnTo>
                    <a:pt x="379082" y="657821"/>
                  </a:lnTo>
                  <a:lnTo>
                    <a:pt x="379082" y="661479"/>
                  </a:lnTo>
                  <a:lnTo>
                    <a:pt x="383027" y="661479"/>
                  </a:lnTo>
                  <a:lnTo>
                    <a:pt x="383086" y="661344"/>
                  </a:lnTo>
                  <a:lnTo>
                    <a:pt x="381129" y="659044"/>
                  </a:lnTo>
                  <a:lnTo>
                    <a:pt x="381243" y="658774"/>
                  </a:lnTo>
                  <a:lnTo>
                    <a:pt x="384129" y="657821"/>
                  </a:lnTo>
                  <a:close/>
                </a:path>
                <a:path w="1398270" h="1173479">
                  <a:moveTo>
                    <a:pt x="383086" y="661344"/>
                  </a:moveTo>
                  <a:lnTo>
                    <a:pt x="383027" y="661479"/>
                  </a:lnTo>
                  <a:lnTo>
                    <a:pt x="383201" y="661479"/>
                  </a:lnTo>
                  <a:lnTo>
                    <a:pt x="383086" y="661344"/>
                  </a:lnTo>
                  <a:close/>
                </a:path>
                <a:path w="1398270" h="1173479">
                  <a:moveTo>
                    <a:pt x="384606" y="657664"/>
                  </a:moveTo>
                  <a:lnTo>
                    <a:pt x="380974" y="658863"/>
                  </a:lnTo>
                  <a:lnTo>
                    <a:pt x="383086" y="661344"/>
                  </a:lnTo>
                  <a:lnTo>
                    <a:pt x="384078" y="659044"/>
                  </a:lnTo>
                  <a:lnTo>
                    <a:pt x="381838" y="658723"/>
                  </a:lnTo>
                  <a:lnTo>
                    <a:pt x="384217" y="658723"/>
                  </a:lnTo>
                  <a:lnTo>
                    <a:pt x="384506" y="658053"/>
                  </a:lnTo>
                  <a:lnTo>
                    <a:pt x="384606" y="657664"/>
                  </a:lnTo>
                  <a:close/>
                </a:path>
                <a:path w="1398270" h="1173479">
                  <a:moveTo>
                    <a:pt x="389254" y="659786"/>
                  </a:moveTo>
                  <a:lnTo>
                    <a:pt x="389254" y="660577"/>
                  </a:lnTo>
                  <a:lnTo>
                    <a:pt x="393588" y="660577"/>
                  </a:lnTo>
                  <a:lnTo>
                    <a:pt x="393870" y="660438"/>
                  </a:lnTo>
                  <a:lnTo>
                    <a:pt x="389254" y="659786"/>
                  </a:lnTo>
                  <a:close/>
                </a:path>
                <a:path w="1398270" h="1173479">
                  <a:moveTo>
                    <a:pt x="396205" y="659281"/>
                  </a:moveTo>
                  <a:lnTo>
                    <a:pt x="393588" y="660577"/>
                  </a:lnTo>
                  <a:lnTo>
                    <a:pt x="400316" y="660577"/>
                  </a:lnTo>
                  <a:lnTo>
                    <a:pt x="400316" y="659665"/>
                  </a:lnTo>
                  <a:lnTo>
                    <a:pt x="396205" y="659281"/>
                  </a:lnTo>
                  <a:close/>
                </a:path>
                <a:path w="1398270" h="1173479">
                  <a:moveTo>
                    <a:pt x="400316" y="659665"/>
                  </a:moveTo>
                  <a:lnTo>
                    <a:pt x="400316" y="660577"/>
                  </a:lnTo>
                  <a:lnTo>
                    <a:pt x="411429" y="660577"/>
                  </a:lnTo>
                  <a:lnTo>
                    <a:pt x="408597" y="660438"/>
                  </a:lnTo>
                  <a:lnTo>
                    <a:pt x="400316" y="659665"/>
                  </a:lnTo>
                  <a:close/>
                </a:path>
                <a:path w="1398270" h="1173479">
                  <a:moveTo>
                    <a:pt x="407708" y="656886"/>
                  </a:moveTo>
                  <a:lnTo>
                    <a:pt x="400316" y="658233"/>
                  </a:lnTo>
                  <a:lnTo>
                    <a:pt x="400316" y="659665"/>
                  </a:lnTo>
                  <a:lnTo>
                    <a:pt x="408597" y="660438"/>
                  </a:lnTo>
                  <a:lnTo>
                    <a:pt x="411429" y="660577"/>
                  </a:lnTo>
                  <a:lnTo>
                    <a:pt x="413892" y="660577"/>
                  </a:lnTo>
                  <a:lnTo>
                    <a:pt x="415124" y="657593"/>
                  </a:lnTo>
                  <a:lnTo>
                    <a:pt x="414446" y="656920"/>
                  </a:lnTo>
                  <a:lnTo>
                    <a:pt x="407708" y="656920"/>
                  </a:lnTo>
                  <a:close/>
                </a:path>
                <a:path w="1398270" h="1173479">
                  <a:moveTo>
                    <a:pt x="389254" y="659493"/>
                  </a:moveTo>
                  <a:lnTo>
                    <a:pt x="389254" y="659786"/>
                  </a:lnTo>
                  <a:lnTo>
                    <a:pt x="393801" y="660438"/>
                  </a:lnTo>
                  <a:lnTo>
                    <a:pt x="389254" y="659493"/>
                  </a:lnTo>
                  <a:close/>
                </a:path>
                <a:path w="1398270" h="1173479">
                  <a:moveTo>
                    <a:pt x="395325" y="654126"/>
                  </a:moveTo>
                  <a:lnTo>
                    <a:pt x="389254" y="656130"/>
                  </a:lnTo>
                  <a:lnTo>
                    <a:pt x="389254" y="659493"/>
                  </a:lnTo>
                  <a:lnTo>
                    <a:pt x="393801" y="660438"/>
                  </a:lnTo>
                  <a:lnTo>
                    <a:pt x="396205" y="659281"/>
                  </a:lnTo>
                  <a:lnTo>
                    <a:pt x="395122" y="659180"/>
                  </a:lnTo>
                  <a:lnTo>
                    <a:pt x="396863" y="658863"/>
                  </a:lnTo>
                  <a:lnTo>
                    <a:pt x="395770" y="658863"/>
                  </a:lnTo>
                  <a:lnTo>
                    <a:pt x="397094" y="658441"/>
                  </a:lnTo>
                  <a:lnTo>
                    <a:pt x="395325" y="654126"/>
                  </a:lnTo>
                  <a:close/>
                </a:path>
                <a:path w="1398270" h="1173479">
                  <a:moveTo>
                    <a:pt x="389254" y="656130"/>
                  </a:moveTo>
                  <a:lnTo>
                    <a:pt x="384606" y="657664"/>
                  </a:lnTo>
                  <a:lnTo>
                    <a:pt x="384506" y="658053"/>
                  </a:lnTo>
                  <a:lnTo>
                    <a:pt x="384078" y="659044"/>
                  </a:lnTo>
                  <a:lnTo>
                    <a:pt x="389254" y="659786"/>
                  </a:lnTo>
                  <a:lnTo>
                    <a:pt x="389254" y="659493"/>
                  </a:lnTo>
                  <a:lnTo>
                    <a:pt x="385546" y="658723"/>
                  </a:lnTo>
                  <a:lnTo>
                    <a:pt x="389254" y="658723"/>
                  </a:lnTo>
                  <a:lnTo>
                    <a:pt x="389254" y="656130"/>
                  </a:lnTo>
                  <a:close/>
                </a:path>
                <a:path w="1398270" h="1173479">
                  <a:moveTo>
                    <a:pt x="400316" y="658233"/>
                  </a:moveTo>
                  <a:lnTo>
                    <a:pt x="397160" y="658809"/>
                  </a:lnTo>
                  <a:lnTo>
                    <a:pt x="396205" y="659281"/>
                  </a:lnTo>
                  <a:lnTo>
                    <a:pt x="400316" y="659665"/>
                  </a:lnTo>
                  <a:lnTo>
                    <a:pt x="400316" y="658233"/>
                  </a:lnTo>
                  <a:close/>
                </a:path>
                <a:path w="1398270" h="1173479">
                  <a:moveTo>
                    <a:pt x="389254" y="658723"/>
                  </a:moveTo>
                  <a:lnTo>
                    <a:pt x="385546" y="658723"/>
                  </a:lnTo>
                  <a:lnTo>
                    <a:pt x="389254" y="659493"/>
                  </a:lnTo>
                  <a:lnTo>
                    <a:pt x="389254" y="658723"/>
                  </a:lnTo>
                  <a:close/>
                </a:path>
                <a:path w="1398270" h="1173479">
                  <a:moveTo>
                    <a:pt x="397160" y="658809"/>
                  </a:moveTo>
                  <a:lnTo>
                    <a:pt x="395122" y="659180"/>
                  </a:lnTo>
                  <a:lnTo>
                    <a:pt x="396205" y="659281"/>
                  </a:lnTo>
                  <a:lnTo>
                    <a:pt x="397160" y="658809"/>
                  </a:lnTo>
                  <a:close/>
                </a:path>
                <a:path w="1398270" h="1173479">
                  <a:moveTo>
                    <a:pt x="384217" y="658723"/>
                  </a:moveTo>
                  <a:lnTo>
                    <a:pt x="381838" y="658723"/>
                  </a:lnTo>
                  <a:lnTo>
                    <a:pt x="384078" y="659044"/>
                  </a:lnTo>
                  <a:lnTo>
                    <a:pt x="384217" y="658723"/>
                  </a:lnTo>
                  <a:close/>
                </a:path>
                <a:path w="1398270" h="1173479">
                  <a:moveTo>
                    <a:pt x="397094" y="658441"/>
                  </a:moveTo>
                  <a:lnTo>
                    <a:pt x="395770" y="658863"/>
                  </a:lnTo>
                  <a:lnTo>
                    <a:pt x="397165" y="658614"/>
                  </a:lnTo>
                  <a:lnTo>
                    <a:pt x="397094" y="658441"/>
                  </a:lnTo>
                  <a:close/>
                </a:path>
                <a:path w="1398270" h="1173479">
                  <a:moveTo>
                    <a:pt x="397165" y="658614"/>
                  </a:moveTo>
                  <a:lnTo>
                    <a:pt x="395770" y="658863"/>
                  </a:lnTo>
                  <a:lnTo>
                    <a:pt x="396863" y="658863"/>
                  </a:lnTo>
                  <a:lnTo>
                    <a:pt x="397160" y="658809"/>
                  </a:lnTo>
                  <a:lnTo>
                    <a:pt x="397165" y="658614"/>
                  </a:lnTo>
                  <a:close/>
                </a:path>
                <a:path w="1398270" h="1173479">
                  <a:moveTo>
                    <a:pt x="400316" y="658053"/>
                  </a:moveTo>
                  <a:lnTo>
                    <a:pt x="397165" y="658614"/>
                  </a:lnTo>
                  <a:lnTo>
                    <a:pt x="397160" y="658809"/>
                  </a:lnTo>
                  <a:lnTo>
                    <a:pt x="400316" y="658233"/>
                  </a:lnTo>
                  <a:lnTo>
                    <a:pt x="400316" y="658053"/>
                  </a:lnTo>
                  <a:close/>
                </a:path>
                <a:path w="1398270" h="1173479">
                  <a:moveTo>
                    <a:pt x="400316" y="657415"/>
                  </a:moveTo>
                  <a:lnTo>
                    <a:pt x="397094" y="658441"/>
                  </a:lnTo>
                  <a:lnTo>
                    <a:pt x="397165" y="658614"/>
                  </a:lnTo>
                  <a:lnTo>
                    <a:pt x="400316" y="658053"/>
                  </a:lnTo>
                  <a:lnTo>
                    <a:pt x="400316" y="657415"/>
                  </a:lnTo>
                  <a:close/>
                </a:path>
                <a:path w="1398270" h="1173479">
                  <a:moveTo>
                    <a:pt x="396659" y="655053"/>
                  </a:moveTo>
                  <a:lnTo>
                    <a:pt x="395705" y="655053"/>
                  </a:lnTo>
                  <a:lnTo>
                    <a:pt x="397094" y="658441"/>
                  </a:lnTo>
                  <a:lnTo>
                    <a:pt x="400316" y="657415"/>
                  </a:lnTo>
                  <a:lnTo>
                    <a:pt x="400316" y="656920"/>
                  </a:lnTo>
                  <a:lnTo>
                    <a:pt x="396659" y="656920"/>
                  </a:lnTo>
                  <a:lnTo>
                    <a:pt x="396659" y="655053"/>
                  </a:lnTo>
                  <a:close/>
                </a:path>
                <a:path w="1398270" h="1173479">
                  <a:moveTo>
                    <a:pt x="402575" y="657821"/>
                  </a:moveTo>
                  <a:lnTo>
                    <a:pt x="401616" y="657821"/>
                  </a:lnTo>
                  <a:lnTo>
                    <a:pt x="400316" y="658053"/>
                  </a:lnTo>
                  <a:lnTo>
                    <a:pt x="400316" y="658233"/>
                  </a:lnTo>
                  <a:lnTo>
                    <a:pt x="402575" y="657821"/>
                  </a:lnTo>
                  <a:close/>
                </a:path>
                <a:path w="1398270" h="1173479">
                  <a:moveTo>
                    <a:pt x="407708" y="655061"/>
                  </a:moveTo>
                  <a:lnTo>
                    <a:pt x="400316" y="657415"/>
                  </a:lnTo>
                  <a:lnTo>
                    <a:pt x="400316" y="658053"/>
                  </a:lnTo>
                  <a:lnTo>
                    <a:pt x="407708" y="656736"/>
                  </a:lnTo>
                  <a:lnTo>
                    <a:pt x="407708" y="655061"/>
                  </a:lnTo>
                  <a:close/>
                </a:path>
                <a:path w="1398270" h="1173479">
                  <a:moveTo>
                    <a:pt x="407708" y="651395"/>
                  </a:moveTo>
                  <a:lnTo>
                    <a:pt x="396659" y="651395"/>
                  </a:lnTo>
                  <a:lnTo>
                    <a:pt x="396659" y="656920"/>
                  </a:lnTo>
                  <a:lnTo>
                    <a:pt x="400316" y="656920"/>
                  </a:lnTo>
                  <a:lnTo>
                    <a:pt x="400316" y="655053"/>
                  </a:lnTo>
                  <a:lnTo>
                    <a:pt x="407708" y="655053"/>
                  </a:lnTo>
                  <a:lnTo>
                    <a:pt x="407708" y="651395"/>
                  </a:lnTo>
                  <a:close/>
                </a:path>
                <a:path w="1398270" h="1173479">
                  <a:moveTo>
                    <a:pt x="407708" y="655053"/>
                  </a:moveTo>
                  <a:lnTo>
                    <a:pt x="400316" y="655053"/>
                  </a:lnTo>
                  <a:lnTo>
                    <a:pt x="400316" y="656920"/>
                  </a:lnTo>
                  <a:lnTo>
                    <a:pt x="401871" y="656920"/>
                  </a:lnTo>
                  <a:lnTo>
                    <a:pt x="407708" y="655061"/>
                  </a:lnTo>
                  <a:close/>
                </a:path>
                <a:path w="1398270" h="1173479">
                  <a:moveTo>
                    <a:pt x="407708" y="656736"/>
                  </a:moveTo>
                  <a:lnTo>
                    <a:pt x="406678" y="656920"/>
                  </a:lnTo>
                  <a:lnTo>
                    <a:pt x="407521" y="656920"/>
                  </a:lnTo>
                  <a:lnTo>
                    <a:pt x="407708" y="656886"/>
                  </a:lnTo>
                  <a:lnTo>
                    <a:pt x="407708" y="656736"/>
                  </a:lnTo>
                  <a:close/>
                </a:path>
                <a:path w="1398270" h="1173479">
                  <a:moveTo>
                    <a:pt x="413372" y="655853"/>
                  </a:moveTo>
                  <a:lnTo>
                    <a:pt x="407708" y="656886"/>
                  </a:lnTo>
                  <a:lnTo>
                    <a:pt x="414446" y="656920"/>
                  </a:lnTo>
                  <a:lnTo>
                    <a:pt x="413372" y="655853"/>
                  </a:lnTo>
                  <a:close/>
                </a:path>
                <a:path w="1398270" h="1173479">
                  <a:moveTo>
                    <a:pt x="411429" y="655053"/>
                  </a:moveTo>
                  <a:lnTo>
                    <a:pt x="407733" y="655053"/>
                  </a:lnTo>
                  <a:lnTo>
                    <a:pt x="407708" y="656736"/>
                  </a:lnTo>
                  <a:lnTo>
                    <a:pt x="409244" y="656463"/>
                  </a:lnTo>
                  <a:lnTo>
                    <a:pt x="411429" y="655053"/>
                  </a:lnTo>
                  <a:close/>
                </a:path>
                <a:path w="1398270" h="1173479">
                  <a:moveTo>
                    <a:pt x="392516" y="655053"/>
                  </a:moveTo>
                  <a:lnTo>
                    <a:pt x="389254" y="655053"/>
                  </a:lnTo>
                  <a:lnTo>
                    <a:pt x="389254" y="656130"/>
                  </a:lnTo>
                  <a:lnTo>
                    <a:pt x="392516" y="655053"/>
                  </a:lnTo>
                  <a:close/>
                </a:path>
                <a:path w="1398270" h="1173479">
                  <a:moveTo>
                    <a:pt x="1114158" y="660219"/>
                  </a:moveTo>
                  <a:lnTo>
                    <a:pt x="1113200" y="660693"/>
                  </a:lnTo>
                  <a:lnTo>
                    <a:pt x="1113193" y="663308"/>
                  </a:lnTo>
                  <a:lnTo>
                    <a:pt x="1111376" y="663308"/>
                  </a:lnTo>
                  <a:lnTo>
                    <a:pt x="1111394" y="666064"/>
                  </a:lnTo>
                  <a:lnTo>
                    <a:pt x="1112062" y="667410"/>
                  </a:lnTo>
                  <a:lnTo>
                    <a:pt x="1114784" y="666064"/>
                  </a:lnTo>
                  <a:lnTo>
                    <a:pt x="1114107" y="666064"/>
                  </a:lnTo>
                  <a:lnTo>
                    <a:pt x="1114158" y="660552"/>
                  </a:lnTo>
                  <a:lnTo>
                    <a:pt x="1114158" y="660219"/>
                  </a:lnTo>
                  <a:close/>
                </a:path>
                <a:path w="1398270" h="1173479">
                  <a:moveTo>
                    <a:pt x="1111376" y="666028"/>
                  </a:moveTo>
                  <a:lnTo>
                    <a:pt x="1111376" y="666978"/>
                  </a:lnTo>
                  <a:lnTo>
                    <a:pt x="1111848" y="666978"/>
                  </a:lnTo>
                  <a:lnTo>
                    <a:pt x="1111376" y="666028"/>
                  </a:lnTo>
                  <a:close/>
                </a:path>
                <a:path w="1398270" h="1173479">
                  <a:moveTo>
                    <a:pt x="1116888" y="665023"/>
                  </a:moveTo>
                  <a:lnTo>
                    <a:pt x="1112935" y="666978"/>
                  </a:lnTo>
                  <a:lnTo>
                    <a:pt x="1116888" y="666978"/>
                  </a:lnTo>
                  <a:lnTo>
                    <a:pt x="1116888" y="665023"/>
                  </a:lnTo>
                  <a:close/>
                </a:path>
                <a:path w="1398270" h="1173479">
                  <a:moveTo>
                    <a:pt x="1113193" y="659625"/>
                  </a:moveTo>
                  <a:lnTo>
                    <a:pt x="1107681" y="659625"/>
                  </a:lnTo>
                  <a:lnTo>
                    <a:pt x="1107681" y="666965"/>
                  </a:lnTo>
                  <a:lnTo>
                    <a:pt x="1111376" y="666965"/>
                  </a:lnTo>
                  <a:lnTo>
                    <a:pt x="1111376" y="666028"/>
                  </a:lnTo>
                  <a:lnTo>
                    <a:pt x="1109611" y="662470"/>
                  </a:lnTo>
                  <a:lnTo>
                    <a:pt x="1112920" y="660831"/>
                  </a:lnTo>
                  <a:lnTo>
                    <a:pt x="1113185" y="660697"/>
                  </a:lnTo>
                  <a:lnTo>
                    <a:pt x="1113193" y="659625"/>
                  </a:lnTo>
                  <a:close/>
                </a:path>
                <a:path w="1398270" h="1173479">
                  <a:moveTo>
                    <a:pt x="1107681" y="660552"/>
                  </a:moveTo>
                  <a:lnTo>
                    <a:pt x="1103058" y="660552"/>
                  </a:lnTo>
                  <a:lnTo>
                    <a:pt x="1103058" y="666064"/>
                  </a:lnTo>
                  <a:lnTo>
                    <a:pt x="1107681" y="666064"/>
                  </a:lnTo>
                  <a:lnTo>
                    <a:pt x="1107681" y="660552"/>
                  </a:lnTo>
                  <a:close/>
                </a:path>
                <a:path w="1398270" h="1173479">
                  <a:moveTo>
                    <a:pt x="1115072" y="659766"/>
                  </a:moveTo>
                  <a:lnTo>
                    <a:pt x="1114165" y="660215"/>
                  </a:lnTo>
                  <a:lnTo>
                    <a:pt x="1114158" y="664235"/>
                  </a:lnTo>
                  <a:lnTo>
                    <a:pt x="1114107" y="666064"/>
                  </a:lnTo>
                  <a:lnTo>
                    <a:pt x="1114784" y="666064"/>
                  </a:lnTo>
                  <a:lnTo>
                    <a:pt x="1116888" y="665023"/>
                  </a:lnTo>
                  <a:lnTo>
                    <a:pt x="1116888" y="663308"/>
                  </a:lnTo>
                  <a:lnTo>
                    <a:pt x="1115072" y="663308"/>
                  </a:lnTo>
                  <a:lnTo>
                    <a:pt x="1115072" y="659766"/>
                  </a:lnTo>
                  <a:close/>
                </a:path>
                <a:path w="1398270" h="1173479">
                  <a:moveTo>
                    <a:pt x="1113193" y="660697"/>
                  </a:moveTo>
                  <a:lnTo>
                    <a:pt x="1109611" y="662470"/>
                  </a:lnTo>
                  <a:lnTo>
                    <a:pt x="1111376" y="666028"/>
                  </a:lnTo>
                  <a:lnTo>
                    <a:pt x="1111376" y="663308"/>
                  </a:lnTo>
                  <a:lnTo>
                    <a:pt x="1113193" y="663308"/>
                  </a:lnTo>
                  <a:lnTo>
                    <a:pt x="1113193" y="660697"/>
                  </a:lnTo>
                  <a:close/>
                </a:path>
                <a:path w="1398270" h="1173479">
                  <a:moveTo>
                    <a:pt x="1119973" y="661479"/>
                  </a:moveTo>
                  <a:lnTo>
                    <a:pt x="1116888" y="661479"/>
                  </a:lnTo>
                  <a:lnTo>
                    <a:pt x="1116888" y="665023"/>
                  </a:lnTo>
                  <a:lnTo>
                    <a:pt x="1122247" y="662368"/>
                  </a:lnTo>
                  <a:lnTo>
                    <a:pt x="1120851" y="662368"/>
                  </a:lnTo>
                  <a:lnTo>
                    <a:pt x="1119973" y="661479"/>
                  </a:lnTo>
                  <a:close/>
                </a:path>
                <a:path w="1398270" h="1173479">
                  <a:moveTo>
                    <a:pt x="1114158" y="660552"/>
                  </a:moveTo>
                  <a:lnTo>
                    <a:pt x="1114107" y="664235"/>
                  </a:lnTo>
                  <a:lnTo>
                    <a:pt x="1114158" y="660552"/>
                  </a:lnTo>
                  <a:close/>
                </a:path>
                <a:path w="1398270" h="1173479">
                  <a:moveTo>
                    <a:pt x="1125207" y="658723"/>
                  </a:moveTo>
                  <a:lnTo>
                    <a:pt x="1124533" y="658723"/>
                  </a:lnTo>
                  <a:lnTo>
                    <a:pt x="1121873" y="661356"/>
                  </a:lnTo>
                  <a:lnTo>
                    <a:pt x="1122349" y="662317"/>
                  </a:lnTo>
                  <a:lnTo>
                    <a:pt x="1118482" y="664235"/>
                  </a:lnTo>
                  <a:lnTo>
                    <a:pt x="1125207" y="664235"/>
                  </a:lnTo>
                  <a:lnTo>
                    <a:pt x="1125207" y="658723"/>
                  </a:lnTo>
                  <a:close/>
                </a:path>
                <a:path w="1398270" h="1173479">
                  <a:moveTo>
                    <a:pt x="1117229" y="658698"/>
                  </a:moveTo>
                  <a:lnTo>
                    <a:pt x="1115079" y="659763"/>
                  </a:lnTo>
                  <a:lnTo>
                    <a:pt x="1115072" y="663308"/>
                  </a:lnTo>
                  <a:lnTo>
                    <a:pt x="1116888" y="663308"/>
                  </a:lnTo>
                  <a:lnTo>
                    <a:pt x="1116888" y="661479"/>
                  </a:lnTo>
                  <a:lnTo>
                    <a:pt x="1119973" y="661479"/>
                  </a:lnTo>
                  <a:lnTo>
                    <a:pt x="1117229" y="658698"/>
                  </a:lnTo>
                  <a:close/>
                </a:path>
                <a:path w="1398270" h="1173479">
                  <a:moveTo>
                    <a:pt x="1119898" y="657377"/>
                  </a:moveTo>
                  <a:lnTo>
                    <a:pt x="1117229" y="658698"/>
                  </a:lnTo>
                  <a:lnTo>
                    <a:pt x="1120851" y="662368"/>
                  </a:lnTo>
                  <a:lnTo>
                    <a:pt x="1121749" y="661479"/>
                  </a:lnTo>
                  <a:lnTo>
                    <a:pt x="1120584" y="661479"/>
                  </a:lnTo>
                  <a:lnTo>
                    <a:pt x="1120554" y="658698"/>
                  </a:lnTo>
                  <a:lnTo>
                    <a:pt x="1119898" y="657377"/>
                  </a:lnTo>
                  <a:close/>
                </a:path>
                <a:path w="1398270" h="1173479">
                  <a:moveTo>
                    <a:pt x="1121873" y="661356"/>
                  </a:moveTo>
                  <a:lnTo>
                    <a:pt x="1120851" y="662368"/>
                  </a:lnTo>
                  <a:lnTo>
                    <a:pt x="1122247" y="662368"/>
                  </a:lnTo>
                  <a:lnTo>
                    <a:pt x="1121873" y="661356"/>
                  </a:lnTo>
                  <a:close/>
                </a:path>
                <a:path w="1398270" h="1173479">
                  <a:moveTo>
                    <a:pt x="1120584" y="658759"/>
                  </a:moveTo>
                  <a:lnTo>
                    <a:pt x="1120584" y="661479"/>
                  </a:lnTo>
                  <a:lnTo>
                    <a:pt x="1121749" y="661479"/>
                  </a:lnTo>
                  <a:lnTo>
                    <a:pt x="1120584" y="658759"/>
                  </a:lnTo>
                  <a:close/>
                </a:path>
                <a:path w="1398270" h="1173479">
                  <a:moveTo>
                    <a:pt x="1122464" y="657796"/>
                  </a:moveTo>
                  <a:lnTo>
                    <a:pt x="1120584" y="657796"/>
                  </a:lnTo>
                  <a:lnTo>
                    <a:pt x="1120705" y="659003"/>
                  </a:lnTo>
                  <a:lnTo>
                    <a:pt x="1121873" y="661356"/>
                  </a:lnTo>
                  <a:lnTo>
                    <a:pt x="1125431" y="657834"/>
                  </a:lnTo>
                  <a:lnTo>
                    <a:pt x="1122464" y="657834"/>
                  </a:lnTo>
                  <a:close/>
                </a:path>
                <a:path w="1398270" h="1173479">
                  <a:moveTo>
                    <a:pt x="1113193" y="660693"/>
                  </a:moveTo>
                  <a:lnTo>
                    <a:pt x="1112913" y="660831"/>
                  </a:lnTo>
                  <a:lnTo>
                    <a:pt x="1113193" y="660697"/>
                  </a:lnTo>
                  <a:close/>
                </a:path>
                <a:path w="1398270" h="1173479">
                  <a:moveTo>
                    <a:pt x="1114158" y="660215"/>
                  </a:moveTo>
                  <a:lnTo>
                    <a:pt x="1113193" y="660693"/>
                  </a:lnTo>
                  <a:lnTo>
                    <a:pt x="1114158" y="660219"/>
                  </a:lnTo>
                  <a:close/>
                </a:path>
                <a:path w="1398270" h="1173479">
                  <a:moveTo>
                    <a:pt x="1113478" y="660552"/>
                  </a:moveTo>
                  <a:lnTo>
                    <a:pt x="1113193" y="660552"/>
                  </a:lnTo>
                  <a:lnTo>
                    <a:pt x="1113193" y="660693"/>
                  </a:lnTo>
                  <a:lnTo>
                    <a:pt x="1113478" y="660552"/>
                  </a:lnTo>
                  <a:close/>
                </a:path>
                <a:path w="1398270" h="1173479">
                  <a:moveTo>
                    <a:pt x="1115072" y="659763"/>
                  </a:moveTo>
                  <a:lnTo>
                    <a:pt x="1114158" y="660215"/>
                  </a:lnTo>
                  <a:lnTo>
                    <a:pt x="1115072" y="659766"/>
                  </a:lnTo>
                  <a:close/>
                </a:path>
                <a:path w="1398270" h="1173479">
                  <a:moveTo>
                    <a:pt x="1115072" y="658723"/>
                  </a:moveTo>
                  <a:lnTo>
                    <a:pt x="1114158" y="658723"/>
                  </a:lnTo>
                  <a:lnTo>
                    <a:pt x="1114158" y="660215"/>
                  </a:lnTo>
                  <a:lnTo>
                    <a:pt x="1115066" y="659766"/>
                  </a:lnTo>
                  <a:lnTo>
                    <a:pt x="1115072" y="658723"/>
                  </a:lnTo>
                  <a:close/>
                </a:path>
                <a:path w="1398270" h="1173479">
                  <a:moveTo>
                    <a:pt x="1117631" y="657796"/>
                  </a:moveTo>
                  <a:lnTo>
                    <a:pt x="1115072" y="657796"/>
                  </a:lnTo>
                  <a:lnTo>
                    <a:pt x="1115072" y="659763"/>
                  </a:lnTo>
                  <a:lnTo>
                    <a:pt x="1117229" y="658698"/>
                  </a:lnTo>
                  <a:lnTo>
                    <a:pt x="1116977" y="658444"/>
                  </a:lnTo>
                  <a:lnTo>
                    <a:pt x="1117631" y="657796"/>
                  </a:lnTo>
                  <a:close/>
                </a:path>
                <a:path w="1398270" h="1173479">
                  <a:moveTo>
                    <a:pt x="1122464" y="657377"/>
                  </a:moveTo>
                  <a:lnTo>
                    <a:pt x="1119898" y="657377"/>
                  </a:lnTo>
                  <a:lnTo>
                    <a:pt x="1120584" y="658759"/>
                  </a:lnTo>
                  <a:lnTo>
                    <a:pt x="1120584" y="657796"/>
                  </a:lnTo>
                  <a:lnTo>
                    <a:pt x="1122464" y="657796"/>
                  </a:lnTo>
                  <a:lnTo>
                    <a:pt x="1122464" y="657377"/>
                  </a:lnTo>
                  <a:close/>
                </a:path>
                <a:path w="1398270" h="1173479">
                  <a:moveTo>
                    <a:pt x="1127988" y="652195"/>
                  </a:moveTo>
                  <a:lnTo>
                    <a:pt x="1123289" y="652195"/>
                  </a:lnTo>
                  <a:lnTo>
                    <a:pt x="1116977" y="658444"/>
                  </a:lnTo>
                  <a:lnTo>
                    <a:pt x="1117229" y="658698"/>
                  </a:lnTo>
                  <a:lnTo>
                    <a:pt x="1119898" y="657377"/>
                  </a:lnTo>
                  <a:lnTo>
                    <a:pt x="1122464" y="657377"/>
                  </a:lnTo>
                  <a:lnTo>
                    <a:pt x="1122464" y="654151"/>
                  </a:lnTo>
                  <a:lnTo>
                    <a:pt x="1127988" y="654151"/>
                  </a:lnTo>
                  <a:lnTo>
                    <a:pt x="1127988" y="652195"/>
                  </a:lnTo>
                  <a:close/>
                </a:path>
                <a:path w="1398270" h="1173479">
                  <a:moveTo>
                    <a:pt x="1127988" y="654151"/>
                  </a:moveTo>
                  <a:lnTo>
                    <a:pt x="1122464" y="654151"/>
                  </a:lnTo>
                  <a:lnTo>
                    <a:pt x="1122464" y="657834"/>
                  </a:lnTo>
                  <a:lnTo>
                    <a:pt x="1125431" y="657834"/>
                  </a:lnTo>
                  <a:lnTo>
                    <a:pt x="1127988" y="655302"/>
                  </a:lnTo>
                  <a:lnTo>
                    <a:pt x="1127988" y="654151"/>
                  </a:lnTo>
                  <a:close/>
                </a:path>
                <a:path w="1398270" h="1173479">
                  <a:moveTo>
                    <a:pt x="1127988" y="655302"/>
                  </a:moveTo>
                  <a:lnTo>
                    <a:pt x="1125431" y="657834"/>
                  </a:lnTo>
                  <a:lnTo>
                    <a:pt x="1127988" y="657834"/>
                  </a:lnTo>
                  <a:lnTo>
                    <a:pt x="1127988" y="655302"/>
                  </a:lnTo>
                  <a:close/>
                </a:path>
                <a:path w="1398270" h="1173479">
                  <a:moveTo>
                    <a:pt x="1127988" y="651715"/>
                  </a:moveTo>
                  <a:lnTo>
                    <a:pt x="1127988" y="655302"/>
                  </a:lnTo>
                  <a:lnTo>
                    <a:pt x="1129779" y="653529"/>
                  </a:lnTo>
                  <a:lnTo>
                    <a:pt x="1129516" y="653262"/>
                  </a:lnTo>
                  <a:lnTo>
                    <a:pt x="1128902" y="653262"/>
                  </a:lnTo>
                  <a:lnTo>
                    <a:pt x="1128902" y="652641"/>
                  </a:lnTo>
                  <a:lnTo>
                    <a:pt x="1127988" y="651715"/>
                  </a:lnTo>
                  <a:close/>
                </a:path>
                <a:path w="1398270" h="1173479">
                  <a:moveTo>
                    <a:pt x="1124292" y="646823"/>
                  </a:moveTo>
                  <a:lnTo>
                    <a:pt x="1118768" y="646823"/>
                  </a:lnTo>
                  <a:lnTo>
                    <a:pt x="1118768" y="654151"/>
                  </a:lnTo>
                  <a:lnTo>
                    <a:pt x="1121313" y="654151"/>
                  </a:lnTo>
                  <a:lnTo>
                    <a:pt x="1125007" y="650494"/>
                  </a:lnTo>
                  <a:lnTo>
                    <a:pt x="1124292" y="650494"/>
                  </a:lnTo>
                  <a:lnTo>
                    <a:pt x="1124292" y="646823"/>
                  </a:lnTo>
                  <a:close/>
                </a:path>
                <a:path w="1398270" h="1173479">
                  <a:moveTo>
                    <a:pt x="1125905" y="649605"/>
                  </a:moveTo>
                  <a:lnTo>
                    <a:pt x="1121441" y="654024"/>
                  </a:lnTo>
                  <a:lnTo>
                    <a:pt x="1123289" y="652195"/>
                  </a:lnTo>
                  <a:lnTo>
                    <a:pt x="1127988" y="652195"/>
                  </a:lnTo>
                  <a:lnTo>
                    <a:pt x="1127988" y="651715"/>
                  </a:lnTo>
                  <a:lnTo>
                    <a:pt x="1126783" y="650494"/>
                  </a:lnTo>
                  <a:lnTo>
                    <a:pt x="1126172" y="650494"/>
                  </a:lnTo>
                  <a:lnTo>
                    <a:pt x="1126172" y="649875"/>
                  </a:lnTo>
                  <a:lnTo>
                    <a:pt x="1125905" y="649605"/>
                  </a:lnTo>
                  <a:close/>
                </a:path>
                <a:path w="1398270" h="1173479">
                  <a:moveTo>
                    <a:pt x="1118768" y="647738"/>
                  </a:moveTo>
                  <a:lnTo>
                    <a:pt x="1117853" y="647738"/>
                  </a:lnTo>
                  <a:lnTo>
                    <a:pt x="1117853" y="653262"/>
                  </a:lnTo>
                  <a:lnTo>
                    <a:pt x="1118768" y="653262"/>
                  </a:lnTo>
                  <a:lnTo>
                    <a:pt x="1118768" y="647738"/>
                  </a:lnTo>
                  <a:close/>
                </a:path>
                <a:path w="1398270" h="1173479">
                  <a:moveTo>
                    <a:pt x="1128902" y="652641"/>
                  </a:moveTo>
                  <a:lnTo>
                    <a:pt x="1128902" y="653262"/>
                  </a:lnTo>
                  <a:lnTo>
                    <a:pt x="1129516" y="653262"/>
                  </a:lnTo>
                  <a:lnTo>
                    <a:pt x="1128902" y="652641"/>
                  </a:lnTo>
                  <a:close/>
                </a:path>
                <a:path w="1398270" h="1173479">
                  <a:moveTo>
                    <a:pt x="1128902" y="650494"/>
                  </a:moveTo>
                  <a:lnTo>
                    <a:pt x="1127988" y="650494"/>
                  </a:lnTo>
                  <a:lnTo>
                    <a:pt x="1127988" y="651715"/>
                  </a:lnTo>
                  <a:lnTo>
                    <a:pt x="1128902" y="652641"/>
                  </a:lnTo>
                  <a:lnTo>
                    <a:pt x="1128902" y="650494"/>
                  </a:lnTo>
                  <a:close/>
                </a:path>
                <a:path w="1398270" h="1173479">
                  <a:moveTo>
                    <a:pt x="1128902" y="647738"/>
                  </a:moveTo>
                  <a:lnTo>
                    <a:pt x="1126172" y="647738"/>
                  </a:lnTo>
                  <a:lnTo>
                    <a:pt x="1126172" y="649875"/>
                  </a:lnTo>
                  <a:lnTo>
                    <a:pt x="1127988" y="651715"/>
                  </a:lnTo>
                  <a:lnTo>
                    <a:pt x="1127988" y="650494"/>
                  </a:lnTo>
                  <a:lnTo>
                    <a:pt x="1128902" y="650494"/>
                  </a:lnTo>
                  <a:lnTo>
                    <a:pt x="1128902" y="647738"/>
                  </a:lnTo>
                  <a:close/>
                </a:path>
                <a:path w="1398270" h="1173479">
                  <a:moveTo>
                    <a:pt x="1126172" y="647738"/>
                  </a:moveTo>
                  <a:lnTo>
                    <a:pt x="1124292" y="647738"/>
                  </a:lnTo>
                  <a:lnTo>
                    <a:pt x="1124292" y="650494"/>
                  </a:lnTo>
                  <a:lnTo>
                    <a:pt x="1125007" y="650494"/>
                  </a:lnTo>
                  <a:lnTo>
                    <a:pt x="1125905" y="649605"/>
                  </a:lnTo>
                  <a:lnTo>
                    <a:pt x="1126172" y="649605"/>
                  </a:lnTo>
                  <a:lnTo>
                    <a:pt x="1126172" y="647738"/>
                  </a:lnTo>
                  <a:close/>
                </a:path>
                <a:path w="1398270" h="1173479">
                  <a:moveTo>
                    <a:pt x="1126172" y="649875"/>
                  </a:moveTo>
                  <a:lnTo>
                    <a:pt x="1126172" y="650494"/>
                  </a:lnTo>
                  <a:lnTo>
                    <a:pt x="1126783" y="650494"/>
                  </a:lnTo>
                  <a:lnTo>
                    <a:pt x="1126172" y="649875"/>
                  </a:lnTo>
                  <a:close/>
                </a:path>
                <a:path w="1398270" h="1173479">
                  <a:moveTo>
                    <a:pt x="1126172" y="649605"/>
                  </a:moveTo>
                  <a:lnTo>
                    <a:pt x="1125905" y="649605"/>
                  </a:lnTo>
                  <a:lnTo>
                    <a:pt x="1126172" y="649875"/>
                  </a:lnTo>
                  <a:lnTo>
                    <a:pt x="1126172" y="649605"/>
                  </a:lnTo>
                  <a:close/>
                </a:path>
                <a:path w="1398270" h="1173479">
                  <a:moveTo>
                    <a:pt x="1131684" y="643166"/>
                  </a:moveTo>
                  <a:lnTo>
                    <a:pt x="1126172" y="643166"/>
                  </a:lnTo>
                  <a:lnTo>
                    <a:pt x="1126172" y="646836"/>
                  </a:lnTo>
                  <a:lnTo>
                    <a:pt x="1131684" y="646836"/>
                  </a:lnTo>
                  <a:lnTo>
                    <a:pt x="1131684" y="643166"/>
                  </a:lnTo>
                  <a:close/>
                </a:path>
                <a:path w="1398270" h="1173479">
                  <a:moveTo>
                    <a:pt x="1132598" y="640422"/>
                  </a:moveTo>
                  <a:lnTo>
                    <a:pt x="1121549" y="640422"/>
                  </a:lnTo>
                  <a:lnTo>
                    <a:pt x="1121549" y="645934"/>
                  </a:lnTo>
                  <a:lnTo>
                    <a:pt x="1126172" y="645934"/>
                  </a:lnTo>
                  <a:lnTo>
                    <a:pt x="1126172" y="643166"/>
                  </a:lnTo>
                  <a:lnTo>
                    <a:pt x="1132598" y="643166"/>
                  </a:lnTo>
                  <a:lnTo>
                    <a:pt x="1132598" y="640422"/>
                  </a:lnTo>
                  <a:close/>
                </a:path>
                <a:path w="1398270" h="1173479">
                  <a:moveTo>
                    <a:pt x="1132598" y="643166"/>
                  </a:moveTo>
                  <a:lnTo>
                    <a:pt x="1131684" y="643166"/>
                  </a:lnTo>
                  <a:lnTo>
                    <a:pt x="1131684" y="645934"/>
                  </a:lnTo>
                  <a:lnTo>
                    <a:pt x="1132598" y="645934"/>
                  </a:lnTo>
                  <a:lnTo>
                    <a:pt x="1132598" y="643166"/>
                  </a:lnTo>
                  <a:close/>
                </a:path>
                <a:path w="1398270" h="1173479">
                  <a:moveTo>
                    <a:pt x="526986" y="666965"/>
                  </a:moveTo>
                  <a:lnTo>
                    <a:pt x="521474" y="666965"/>
                  </a:lnTo>
                  <a:lnTo>
                    <a:pt x="521474" y="670648"/>
                  </a:lnTo>
                  <a:lnTo>
                    <a:pt x="526986" y="670648"/>
                  </a:lnTo>
                  <a:lnTo>
                    <a:pt x="526986" y="666965"/>
                  </a:lnTo>
                  <a:close/>
                </a:path>
                <a:path w="1398270" h="1173479">
                  <a:moveTo>
                    <a:pt x="1152982" y="657821"/>
                  </a:moveTo>
                  <a:lnTo>
                    <a:pt x="1150200" y="657821"/>
                  </a:lnTo>
                  <a:lnTo>
                    <a:pt x="1150200" y="661492"/>
                  </a:lnTo>
                  <a:lnTo>
                    <a:pt x="1155725" y="661492"/>
                  </a:lnTo>
                  <a:lnTo>
                    <a:pt x="1155725" y="660577"/>
                  </a:lnTo>
                  <a:lnTo>
                    <a:pt x="1152982" y="660577"/>
                  </a:lnTo>
                  <a:lnTo>
                    <a:pt x="1152982" y="657821"/>
                  </a:lnTo>
                  <a:close/>
                </a:path>
                <a:path w="1398270" h="1173479">
                  <a:moveTo>
                    <a:pt x="1164043" y="657821"/>
                  </a:moveTo>
                  <a:lnTo>
                    <a:pt x="1161300" y="657821"/>
                  </a:lnTo>
                  <a:lnTo>
                    <a:pt x="1161300" y="661492"/>
                  </a:lnTo>
                  <a:lnTo>
                    <a:pt x="1166825" y="661492"/>
                  </a:lnTo>
                  <a:lnTo>
                    <a:pt x="1166825" y="660577"/>
                  </a:lnTo>
                  <a:lnTo>
                    <a:pt x="1164043" y="660577"/>
                  </a:lnTo>
                  <a:lnTo>
                    <a:pt x="1164043" y="657821"/>
                  </a:lnTo>
                  <a:close/>
                </a:path>
                <a:path w="1398270" h="1173479">
                  <a:moveTo>
                    <a:pt x="1156639" y="651395"/>
                  </a:moveTo>
                  <a:lnTo>
                    <a:pt x="1152982" y="651395"/>
                  </a:lnTo>
                  <a:lnTo>
                    <a:pt x="1152982" y="660577"/>
                  </a:lnTo>
                  <a:lnTo>
                    <a:pt x="1155725" y="660577"/>
                  </a:lnTo>
                  <a:lnTo>
                    <a:pt x="1155725" y="654151"/>
                  </a:lnTo>
                  <a:lnTo>
                    <a:pt x="1157604" y="654151"/>
                  </a:lnTo>
                  <a:lnTo>
                    <a:pt x="1157604" y="653262"/>
                  </a:lnTo>
                  <a:lnTo>
                    <a:pt x="1156639" y="653262"/>
                  </a:lnTo>
                  <a:lnTo>
                    <a:pt x="1156639" y="651395"/>
                  </a:lnTo>
                  <a:close/>
                </a:path>
                <a:path w="1398270" h="1173479">
                  <a:moveTo>
                    <a:pt x="1160360" y="651395"/>
                  </a:moveTo>
                  <a:lnTo>
                    <a:pt x="1157604" y="655515"/>
                  </a:lnTo>
                  <a:lnTo>
                    <a:pt x="1157604" y="657821"/>
                  </a:lnTo>
                  <a:lnTo>
                    <a:pt x="1155725" y="657821"/>
                  </a:lnTo>
                  <a:lnTo>
                    <a:pt x="1155725" y="660577"/>
                  </a:lnTo>
                  <a:lnTo>
                    <a:pt x="1160386" y="660577"/>
                  </a:lnTo>
                  <a:lnTo>
                    <a:pt x="1160386" y="655053"/>
                  </a:lnTo>
                  <a:lnTo>
                    <a:pt x="1166825" y="655053"/>
                  </a:lnTo>
                  <a:lnTo>
                    <a:pt x="1166825" y="654613"/>
                  </a:lnTo>
                  <a:lnTo>
                    <a:pt x="1165898" y="654151"/>
                  </a:lnTo>
                  <a:lnTo>
                    <a:pt x="1163116" y="654151"/>
                  </a:lnTo>
                  <a:lnTo>
                    <a:pt x="1163043" y="652730"/>
                  </a:lnTo>
                  <a:lnTo>
                    <a:pt x="1160360" y="651395"/>
                  </a:lnTo>
                  <a:close/>
                </a:path>
                <a:path w="1398270" h="1173479">
                  <a:moveTo>
                    <a:pt x="1164043" y="655053"/>
                  </a:moveTo>
                  <a:lnTo>
                    <a:pt x="1160386" y="655053"/>
                  </a:lnTo>
                  <a:lnTo>
                    <a:pt x="1160386" y="660577"/>
                  </a:lnTo>
                  <a:lnTo>
                    <a:pt x="1161300" y="660577"/>
                  </a:lnTo>
                  <a:lnTo>
                    <a:pt x="1161300" y="657821"/>
                  </a:lnTo>
                  <a:lnTo>
                    <a:pt x="1164043" y="657821"/>
                  </a:lnTo>
                  <a:lnTo>
                    <a:pt x="1164043" y="655053"/>
                  </a:lnTo>
                  <a:close/>
                </a:path>
                <a:path w="1398270" h="1173479">
                  <a:moveTo>
                    <a:pt x="1166825" y="655053"/>
                  </a:moveTo>
                  <a:lnTo>
                    <a:pt x="1164043" y="655053"/>
                  </a:lnTo>
                  <a:lnTo>
                    <a:pt x="1164043" y="660577"/>
                  </a:lnTo>
                  <a:lnTo>
                    <a:pt x="1166825" y="660577"/>
                  </a:lnTo>
                  <a:lnTo>
                    <a:pt x="1166825" y="655053"/>
                  </a:lnTo>
                  <a:close/>
                </a:path>
                <a:path w="1398270" h="1173479">
                  <a:moveTo>
                    <a:pt x="1171435" y="657821"/>
                  </a:moveTo>
                  <a:lnTo>
                    <a:pt x="1166825" y="657821"/>
                  </a:lnTo>
                  <a:lnTo>
                    <a:pt x="1166825" y="660577"/>
                  </a:lnTo>
                  <a:lnTo>
                    <a:pt x="1171435" y="660577"/>
                  </a:lnTo>
                  <a:lnTo>
                    <a:pt x="1171435" y="657821"/>
                  </a:lnTo>
                  <a:close/>
                </a:path>
                <a:path w="1398270" h="1173479">
                  <a:moveTo>
                    <a:pt x="1136319" y="647738"/>
                  </a:moveTo>
                  <a:lnTo>
                    <a:pt x="1134490" y="647738"/>
                  </a:lnTo>
                  <a:lnTo>
                    <a:pt x="1134490" y="656920"/>
                  </a:lnTo>
                  <a:lnTo>
                    <a:pt x="1145552" y="656920"/>
                  </a:lnTo>
                  <a:lnTo>
                    <a:pt x="1145552" y="655949"/>
                  </a:lnTo>
                  <a:lnTo>
                    <a:pt x="1136319" y="653262"/>
                  </a:lnTo>
                  <a:lnTo>
                    <a:pt x="1138173" y="649588"/>
                  </a:lnTo>
                  <a:lnTo>
                    <a:pt x="1138173" y="649124"/>
                  </a:lnTo>
                  <a:lnTo>
                    <a:pt x="1136319" y="647738"/>
                  </a:lnTo>
                  <a:close/>
                </a:path>
                <a:path w="1398270" h="1173479">
                  <a:moveTo>
                    <a:pt x="1157604" y="655053"/>
                  </a:moveTo>
                  <a:lnTo>
                    <a:pt x="1155725" y="655053"/>
                  </a:lnTo>
                  <a:lnTo>
                    <a:pt x="1155725" y="656920"/>
                  </a:lnTo>
                  <a:lnTo>
                    <a:pt x="1156665" y="656920"/>
                  </a:lnTo>
                  <a:lnTo>
                    <a:pt x="1157604" y="655515"/>
                  </a:lnTo>
                  <a:lnTo>
                    <a:pt x="1157604" y="655053"/>
                  </a:lnTo>
                  <a:close/>
                </a:path>
                <a:path w="1398270" h="1173479">
                  <a:moveTo>
                    <a:pt x="1157604" y="655515"/>
                  </a:moveTo>
                  <a:lnTo>
                    <a:pt x="1156665" y="656920"/>
                  </a:lnTo>
                  <a:lnTo>
                    <a:pt x="1157604" y="656920"/>
                  </a:lnTo>
                  <a:lnTo>
                    <a:pt x="1157604" y="655515"/>
                  </a:lnTo>
                  <a:close/>
                </a:path>
                <a:path w="1398270" h="1173479">
                  <a:moveTo>
                    <a:pt x="1166825" y="654613"/>
                  </a:moveTo>
                  <a:lnTo>
                    <a:pt x="1166825" y="656920"/>
                  </a:lnTo>
                  <a:lnTo>
                    <a:pt x="1171435" y="656920"/>
                  </a:lnTo>
                  <a:lnTo>
                    <a:pt x="1166825" y="654613"/>
                  </a:lnTo>
                  <a:close/>
                </a:path>
                <a:path w="1398270" h="1173479">
                  <a:moveTo>
                    <a:pt x="1171435" y="656907"/>
                  </a:moveTo>
                  <a:close/>
                </a:path>
                <a:path w="1398270" h="1173479">
                  <a:moveTo>
                    <a:pt x="1145552" y="654643"/>
                  </a:moveTo>
                  <a:lnTo>
                    <a:pt x="1145552" y="655949"/>
                  </a:lnTo>
                  <a:lnTo>
                    <a:pt x="1148410" y="656780"/>
                  </a:lnTo>
                  <a:lnTo>
                    <a:pt x="1145552" y="654643"/>
                  </a:lnTo>
                  <a:close/>
                </a:path>
                <a:path w="1398270" h="1173479">
                  <a:moveTo>
                    <a:pt x="1138173" y="649588"/>
                  </a:moveTo>
                  <a:lnTo>
                    <a:pt x="1136319" y="653262"/>
                  </a:lnTo>
                  <a:lnTo>
                    <a:pt x="1145552" y="655949"/>
                  </a:lnTo>
                  <a:lnTo>
                    <a:pt x="1145512" y="654613"/>
                  </a:lnTo>
                  <a:lnTo>
                    <a:pt x="1143706" y="653262"/>
                  </a:lnTo>
                  <a:lnTo>
                    <a:pt x="1138173" y="653262"/>
                  </a:lnTo>
                  <a:lnTo>
                    <a:pt x="1138173" y="649588"/>
                  </a:lnTo>
                  <a:close/>
                </a:path>
                <a:path w="1398270" h="1173479">
                  <a:moveTo>
                    <a:pt x="1163116" y="650481"/>
                  </a:moveTo>
                  <a:lnTo>
                    <a:pt x="1157604" y="650481"/>
                  </a:lnTo>
                  <a:lnTo>
                    <a:pt x="1157604" y="655515"/>
                  </a:lnTo>
                  <a:lnTo>
                    <a:pt x="1160360" y="651395"/>
                  </a:lnTo>
                  <a:lnTo>
                    <a:pt x="1163116" y="651395"/>
                  </a:lnTo>
                  <a:lnTo>
                    <a:pt x="1163116" y="650481"/>
                  </a:lnTo>
                  <a:close/>
                </a:path>
                <a:path w="1398270" h="1173479">
                  <a:moveTo>
                    <a:pt x="1145552" y="652197"/>
                  </a:moveTo>
                  <a:lnTo>
                    <a:pt x="1142811" y="652593"/>
                  </a:lnTo>
                  <a:lnTo>
                    <a:pt x="1145552" y="654643"/>
                  </a:lnTo>
                  <a:lnTo>
                    <a:pt x="1145552" y="652197"/>
                  </a:lnTo>
                  <a:close/>
                </a:path>
                <a:path w="1398270" h="1173479">
                  <a:moveTo>
                    <a:pt x="1163116" y="652767"/>
                  </a:moveTo>
                  <a:lnTo>
                    <a:pt x="1163116" y="654151"/>
                  </a:lnTo>
                  <a:lnTo>
                    <a:pt x="1165898" y="654151"/>
                  </a:lnTo>
                  <a:lnTo>
                    <a:pt x="1163116" y="652767"/>
                  </a:lnTo>
                  <a:close/>
                </a:path>
                <a:path w="1398270" h="1173479">
                  <a:moveTo>
                    <a:pt x="1134490" y="647738"/>
                  </a:moveTo>
                  <a:lnTo>
                    <a:pt x="1132649" y="647738"/>
                  </a:lnTo>
                  <a:lnTo>
                    <a:pt x="1132649" y="653262"/>
                  </a:lnTo>
                  <a:lnTo>
                    <a:pt x="1134490" y="653262"/>
                  </a:lnTo>
                  <a:lnTo>
                    <a:pt x="1134490" y="647738"/>
                  </a:lnTo>
                  <a:close/>
                </a:path>
                <a:path w="1398270" h="1173479">
                  <a:moveTo>
                    <a:pt x="1138186" y="653260"/>
                  </a:moveTo>
                  <a:close/>
                </a:path>
                <a:path w="1398270" h="1173479">
                  <a:moveTo>
                    <a:pt x="1141856" y="652730"/>
                  </a:moveTo>
                  <a:lnTo>
                    <a:pt x="1138186" y="653260"/>
                  </a:lnTo>
                  <a:lnTo>
                    <a:pt x="1141856" y="653262"/>
                  </a:lnTo>
                  <a:lnTo>
                    <a:pt x="1141856" y="652730"/>
                  </a:lnTo>
                  <a:close/>
                </a:path>
                <a:path w="1398270" h="1173479">
                  <a:moveTo>
                    <a:pt x="1142811" y="652593"/>
                  </a:moveTo>
                  <a:lnTo>
                    <a:pt x="1141856" y="652730"/>
                  </a:lnTo>
                  <a:lnTo>
                    <a:pt x="1141856" y="653262"/>
                  </a:lnTo>
                  <a:lnTo>
                    <a:pt x="1143706" y="653262"/>
                  </a:lnTo>
                  <a:lnTo>
                    <a:pt x="1142811" y="652593"/>
                  </a:lnTo>
                  <a:close/>
                </a:path>
                <a:path w="1398270" h="1173479">
                  <a:moveTo>
                    <a:pt x="1145590" y="652191"/>
                  </a:moveTo>
                  <a:lnTo>
                    <a:pt x="1145552" y="653262"/>
                  </a:lnTo>
                  <a:lnTo>
                    <a:pt x="1145590" y="652191"/>
                  </a:lnTo>
                  <a:close/>
                </a:path>
                <a:path w="1398270" h="1173479">
                  <a:moveTo>
                    <a:pt x="1149248" y="651663"/>
                  </a:moveTo>
                  <a:lnTo>
                    <a:pt x="1145590" y="652191"/>
                  </a:lnTo>
                  <a:lnTo>
                    <a:pt x="1145590" y="653262"/>
                  </a:lnTo>
                  <a:lnTo>
                    <a:pt x="1149248" y="653262"/>
                  </a:lnTo>
                  <a:lnTo>
                    <a:pt x="1149248" y="651663"/>
                  </a:lnTo>
                  <a:close/>
                </a:path>
                <a:path w="1398270" h="1173479">
                  <a:moveTo>
                    <a:pt x="1156639" y="647738"/>
                  </a:moveTo>
                  <a:lnTo>
                    <a:pt x="1149248" y="647738"/>
                  </a:lnTo>
                  <a:lnTo>
                    <a:pt x="1149248" y="651242"/>
                  </a:lnTo>
                  <a:lnTo>
                    <a:pt x="1150137" y="651535"/>
                  </a:lnTo>
                  <a:lnTo>
                    <a:pt x="1149248" y="651663"/>
                  </a:lnTo>
                  <a:lnTo>
                    <a:pt x="1149248" y="653262"/>
                  </a:lnTo>
                  <a:lnTo>
                    <a:pt x="1152982" y="653262"/>
                  </a:lnTo>
                  <a:lnTo>
                    <a:pt x="1152982" y="651395"/>
                  </a:lnTo>
                  <a:lnTo>
                    <a:pt x="1156639" y="651395"/>
                  </a:lnTo>
                  <a:lnTo>
                    <a:pt x="1156639" y="647738"/>
                  </a:lnTo>
                  <a:close/>
                </a:path>
                <a:path w="1398270" h="1173479">
                  <a:moveTo>
                    <a:pt x="1157604" y="651395"/>
                  </a:moveTo>
                  <a:lnTo>
                    <a:pt x="1156639" y="651395"/>
                  </a:lnTo>
                  <a:lnTo>
                    <a:pt x="1156639" y="653262"/>
                  </a:lnTo>
                  <a:lnTo>
                    <a:pt x="1157604" y="653262"/>
                  </a:lnTo>
                  <a:lnTo>
                    <a:pt x="1157604" y="651395"/>
                  </a:lnTo>
                  <a:close/>
                </a:path>
                <a:path w="1398270" h="1173479">
                  <a:moveTo>
                    <a:pt x="1138344" y="649252"/>
                  </a:moveTo>
                  <a:lnTo>
                    <a:pt x="1138186" y="649563"/>
                  </a:lnTo>
                  <a:lnTo>
                    <a:pt x="1138186" y="653260"/>
                  </a:lnTo>
                  <a:lnTo>
                    <a:pt x="1141856" y="652730"/>
                  </a:lnTo>
                  <a:lnTo>
                    <a:pt x="1141856" y="651879"/>
                  </a:lnTo>
                  <a:lnTo>
                    <a:pt x="1138344" y="649252"/>
                  </a:lnTo>
                  <a:close/>
                </a:path>
                <a:path w="1398270" h="1173479">
                  <a:moveTo>
                    <a:pt x="1163116" y="651395"/>
                  </a:moveTo>
                  <a:lnTo>
                    <a:pt x="1160360" y="651395"/>
                  </a:lnTo>
                  <a:lnTo>
                    <a:pt x="1163116" y="652767"/>
                  </a:lnTo>
                  <a:lnTo>
                    <a:pt x="1163116" y="651395"/>
                  </a:lnTo>
                  <a:close/>
                </a:path>
                <a:path w="1398270" h="1173479">
                  <a:moveTo>
                    <a:pt x="1141856" y="651879"/>
                  </a:moveTo>
                  <a:lnTo>
                    <a:pt x="1141856" y="652730"/>
                  </a:lnTo>
                  <a:lnTo>
                    <a:pt x="1142811" y="652593"/>
                  </a:lnTo>
                  <a:lnTo>
                    <a:pt x="1141856" y="651879"/>
                  </a:lnTo>
                  <a:close/>
                </a:path>
                <a:path w="1398270" h="1173479">
                  <a:moveTo>
                    <a:pt x="1141856" y="648806"/>
                  </a:moveTo>
                  <a:lnTo>
                    <a:pt x="1141856" y="651879"/>
                  </a:lnTo>
                  <a:lnTo>
                    <a:pt x="1142811" y="652593"/>
                  </a:lnTo>
                  <a:lnTo>
                    <a:pt x="1145552" y="652197"/>
                  </a:lnTo>
                  <a:lnTo>
                    <a:pt x="1145552" y="650024"/>
                  </a:lnTo>
                  <a:lnTo>
                    <a:pt x="1141856" y="648806"/>
                  </a:lnTo>
                  <a:close/>
                </a:path>
                <a:path w="1398270" h="1173479">
                  <a:moveTo>
                    <a:pt x="1145590" y="650037"/>
                  </a:moveTo>
                  <a:lnTo>
                    <a:pt x="1145590" y="652191"/>
                  </a:lnTo>
                  <a:lnTo>
                    <a:pt x="1149248" y="651663"/>
                  </a:lnTo>
                  <a:lnTo>
                    <a:pt x="1149248" y="651242"/>
                  </a:lnTo>
                  <a:lnTo>
                    <a:pt x="1145590" y="650037"/>
                  </a:lnTo>
                  <a:close/>
                </a:path>
                <a:path w="1398270" h="1173479">
                  <a:moveTo>
                    <a:pt x="1139037" y="647877"/>
                  </a:moveTo>
                  <a:lnTo>
                    <a:pt x="1138344" y="649252"/>
                  </a:lnTo>
                  <a:lnTo>
                    <a:pt x="1141856" y="651879"/>
                  </a:lnTo>
                  <a:lnTo>
                    <a:pt x="1141856" y="648806"/>
                  </a:lnTo>
                  <a:lnTo>
                    <a:pt x="1139037" y="647877"/>
                  </a:lnTo>
                  <a:close/>
                </a:path>
                <a:path w="1398270" h="1173479">
                  <a:moveTo>
                    <a:pt x="1149248" y="651242"/>
                  </a:moveTo>
                  <a:lnTo>
                    <a:pt x="1149248" y="651663"/>
                  </a:lnTo>
                  <a:lnTo>
                    <a:pt x="1150137" y="651535"/>
                  </a:lnTo>
                  <a:lnTo>
                    <a:pt x="1149248" y="651242"/>
                  </a:lnTo>
                  <a:close/>
                </a:path>
                <a:path w="1398270" h="1173479">
                  <a:moveTo>
                    <a:pt x="1149248" y="647738"/>
                  </a:moveTo>
                  <a:lnTo>
                    <a:pt x="1145590" y="647738"/>
                  </a:lnTo>
                  <a:lnTo>
                    <a:pt x="1145590" y="650037"/>
                  </a:lnTo>
                  <a:lnTo>
                    <a:pt x="1149248" y="651242"/>
                  </a:lnTo>
                  <a:lnTo>
                    <a:pt x="1149248" y="647738"/>
                  </a:lnTo>
                  <a:close/>
                </a:path>
                <a:path w="1398270" h="1173479">
                  <a:moveTo>
                    <a:pt x="1145590" y="647738"/>
                  </a:moveTo>
                  <a:lnTo>
                    <a:pt x="1145590" y="650037"/>
                  </a:lnTo>
                  <a:lnTo>
                    <a:pt x="1145590" y="647738"/>
                  </a:lnTo>
                  <a:close/>
                </a:path>
                <a:path w="1398270" h="1173479">
                  <a:moveTo>
                    <a:pt x="1145552" y="647738"/>
                  </a:moveTo>
                  <a:lnTo>
                    <a:pt x="1141856" y="647738"/>
                  </a:lnTo>
                  <a:lnTo>
                    <a:pt x="1141856" y="648806"/>
                  </a:lnTo>
                  <a:lnTo>
                    <a:pt x="1145552" y="650024"/>
                  </a:lnTo>
                  <a:lnTo>
                    <a:pt x="1145552" y="647738"/>
                  </a:lnTo>
                  <a:close/>
                </a:path>
                <a:path w="1398270" h="1173479">
                  <a:moveTo>
                    <a:pt x="1138186" y="649134"/>
                  </a:moveTo>
                  <a:lnTo>
                    <a:pt x="1138186" y="649563"/>
                  </a:lnTo>
                  <a:lnTo>
                    <a:pt x="1138344" y="649252"/>
                  </a:lnTo>
                  <a:lnTo>
                    <a:pt x="1138186" y="649134"/>
                  </a:lnTo>
                  <a:close/>
                </a:path>
                <a:path w="1398270" h="1173479">
                  <a:moveTo>
                    <a:pt x="1141856" y="647738"/>
                  </a:moveTo>
                  <a:lnTo>
                    <a:pt x="1138186" y="647738"/>
                  </a:lnTo>
                  <a:lnTo>
                    <a:pt x="1138186" y="649134"/>
                  </a:lnTo>
                  <a:lnTo>
                    <a:pt x="1138344" y="649252"/>
                  </a:lnTo>
                  <a:lnTo>
                    <a:pt x="1139037" y="647877"/>
                  </a:lnTo>
                  <a:lnTo>
                    <a:pt x="1141856" y="647877"/>
                  </a:lnTo>
                  <a:lnTo>
                    <a:pt x="1141856" y="647738"/>
                  </a:lnTo>
                  <a:close/>
                </a:path>
                <a:path w="1398270" h="1173479">
                  <a:moveTo>
                    <a:pt x="1138186" y="647738"/>
                  </a:moveTo>
                  <a:lnTo>
                    <a:pt x="1138186" y="649134"/>
                  </a:lnTo>
                  <a:lnTo>
                    <a:pt x="1138186" y="647738"/>
                  </a:lnTo>
                  <a:close/>
                </a:path>
                <a:path w="1398270" h="1173479">
                  <a:moveTo>
                    <a:pt x="1138173" y="647738"/>
                  </a:moveTo>
                  <a:lnTo>
                    <a:pt x="1136319" y="647738"/>
                  </a:lnTo>
                  <a:lnTo>
                    <a:pt x="1138173" y="649124"/>
                  </a:lnTo>
                  <a:lnTo>
                    <a:pt x="1138173" y="647738"/>
                  </a:lnTo>
                  <a:close/>
                </a:path>
                <a:path w="1398270" h="1173479">
                  <a:moveTo>
                    <a:pt x="1141856" y="647877"/>
                  </a:moveTo>
                  <a:lnTo>
                    <a:pt x="1139037" y="647877"/>
                  </a:lnTo>
                  <a:lnTo>
                    <a:pt x="1141856" y="648806"/>
                  </a:lnTo>
                  <a:lnTo>
                    <a:pt x="1141856" y="647877"/>
                  </a:lnTo>
                  <a:close/>
                </a:path>
                <a:path w="1398270" h="1173479">
                  <a:moveTo>
                    <a:pt x="1185316" y="646823"/>
                  </a:moveTo>
                  <a:lnTo>
                    <a:pt x="1179791" y="646823"/>
                  </a:lnTo>
                  <a:lnTo>
                    <a:pt x="1179791" y="657834"/>
                  </a:lnTo>
                  <a:lnTo>
                    <a:pt x="1185316" y="657834"/>
                  </a:lnTo>
                  <a:lnTo>
                    <a:pt x="1185316" y="656920"/>
                  </a:lnTo>
                  <a:lnTo>
                    <a:pt x="1180718" y="656920"/>
                  </a:lnTo>
                  <a:lnTo>
                    <a:pt x="1180718" y="651395"/>
                  </a:lnTo>
                  <a:lnTo>
                    <a:pt x="1185316" y="651395"/>
                  </a:lnTo>
                  <a:lnTo>
                    <a:pt x="1185316" y="646823"/>
                  </a:lnTo>
                  <a:close/>
                </a:path>
                <a:path w="1398270" h="1173479">
                  <a:moveTo>
                    <a:pt x="1179791" y="651395"/>
                  </a:moveTo>
                  <a:lnTo>
                    <a:pt x="1175181" y="651395"/>
                  </a:lnTo>
                  <a:lnTo>
                    <a:pt x="1175181" y="656920"/>
                  </a:lnTo>
                  <a:lnTo>
                    <a:pt x="1179791" y="656920"/>
                  </a:lnTo>
                  <a:lnTo>
                    <a:pt x="1179791" y="651395"/>
                  </a:lnTo>
                  <a:close/>
                </a:path>
                <a:path w="1398270" h="1173479">
                  <a:moveTo>
                    <a:pt x="1185316" y="651395"/>
                  </a:moveTo>
                  <a:lnTo>
                    <a:pt x="1180718" y="651395"/>
                  </a:lnTo>
                  <a:lnTo>
                    <a:pt x="1180718" y="656920"/>
                  </a:lnTo>
                  <a:lnTo>
                    <a:pt x="1185316" y="656920"/>
                  </a:lnTo>
                  <a:lnTo>
                    <a:pt x="1185316" y="651395"/>
                  </a:lnTo>
                  <a:close/>
                </a:path>
                <a:path w="1398270" h="1173479">
                  <a:moveTo>
                    <a:pt x="1186230" y="651395"/>
                  </a:moveTo>
                  <a:lnTo>
                    <a:pt x="1185316" y="651395"/>
                  </a:lnTo>
                  <a:lnTo>
                    <a:pt x="1185316" y="656920"/>
                  </a:lnTo>
                  <a:lnTo>
                    <a:pt x="1186230" y="656920"/>
                  </a:lnTo>
                  <a:lnTo>
                    <a:pt x="1186230" y="651395"/>
                  </a:lnTo>
                  <a:close/>
                </a:path>
                <a:path w="1398270" h="1173479">
                  <a:moveTo>
                    <a:pt x="1191780" y="651395"/>
                  </a:moveTo>
                  <a:lnTo>
                    <a:pt x="1186230" y="651395"/>
                  </a:lnTo>
                  <a:lnTo>
                    <a:pt x="1186230" y="656920"/>
                  </a:lnTo>
                  <a:lnTo>
                    <a:pt x="1191780" y="656920"/>
                  </a:lnTo>
                  <a:lnTo>
                    <a:pt x="1191780" y="651395"/>
                  </a:lnTo>
                  <a:close/>
                </a:path>
                <a:path w="1398270" h="1173479">
                  <a:moveTo>
                    <a:pt x="534390" y="681583"/>
                  </a:moveTo>
                  <a:lnTo>
                    <a:pt x="528866" y="681583"/>
                  </a:lnTo>
                  <a:lnTo>
                    <a:pt x="528866" y="685266"/>
                  </a:lnTo>
                  <a:lnTo>
                    <a:pt x="534390" y="685266"/>
                  </a:lnTo>
                  <a:lnTo>
                    <a:pt x="534390" y="681583"/>
                  </a:lnTo>
                  <a:close/>
                </a:path>
                <a:path w="1398270" h="1173479">
                  <a:moveTo>
                    <a:pt x="1091031" y="672325"/>
                  </a:moveTo>
                  <a:lnTo>
                    <a:pt x="1088148" y="672325"/>
                  </a:lnTo>
                  <a:lnTo>
                    <a:pt x="1082713" y="677706"/>
                  </a:lnTo>
                  <a:lnTo>
                    <a:pt x="1082713" y="679458"/>
                  </a:lnTo>
                  <a:lnTo>
                    <a:pt x="1085722" y="682498"/>
                  </a:lnTo>
                  <a:lnTo>
                    <a:pt x="1091031" y="677242"/>
                  </a:lnTo>
                  <a:lnTo>
                    <a:pt x="1091031" y="672325"/>
                  </a:lnTo>
                  <a:close/>
                </a:path>
                <a:path w="1398270" h="1173479">
                  <a:moveTo>
                    <a:pt x="1082713" y="679458"/>
                  </a:moveTo>
                  <a:lnTo>
                    <a:pt x="1082713" y="680707"/>
                  </a:lnTo>
                  <a:lnTo>
                    <a:pt x="1083949" y="680707"/>
                  </a:lnTo>
                  <a:lnTo>
                    <a:pt x="1082713" y="679458"/>
                  </a:lnTo>
                  <a:close/>
                </a:path>
                <a:path w="1398270" h="1173479">
                  <a:moveTo>
                    <a:pt x="1091031" y="677242"/>
                  </a:moveTo>
                  <a:lnTo>
                    <a:pt x="1087531" y="680707"/>
                  </a:lnTo>
                  <a:lnTo>
                    <a:pt x="1093774" y="680707"/>
                  </a:lnTo>
                  <a:lnTo>
                    <a:pt x="1093774" y="677938"/>
                  </a:lnTo>
                  <a:lnTo>
                    <a:pt x="1091031" y="677938"/>
                  </a:lnTo>
                  <a:lnTo>
                    <a:pt x="1091031" y="677242"/>
                  </a:lnTo>
                  <a:close/>
                </a:path>
                <a:path w="1398270" h="1173479">
                  <a:moveTo>
                    <a:pt x="1082713" y="677706"/>
                  </a:moveTo>
                  <a:lnTo>
                    <a:pt x="1081836" y="678573"/>
                  </a:lnTo>
                  <a:lnTo>
                    <a:pt x="1082713" y="679458"/>
                  </a:lnTo>
                  <a:lnTo>
                    <a:pt x="1082713" y="677706"/>
                  </a:lnTo>
                  <a:close/>
                </a:path>
                <a:path w="1398270" h="1173479">
                  <a:moveTo>
                    <a:pt x="1093774" y="674526"/>
                  </a:moveTo>
                  <a:lnTo>
                    <a:pt x="1091031" y="677242"/>
                  </a:lnTo>
                  <a:lnTo>
                    <a:pt x="1091031" y="677938"/>
                  </a:lnTo>
                  <a:lnTo>
                    <a:pt x="1093774" y="677938"/>
                  </a:lnTo>
                  <a:lnTo>
                    <a:pt x="1093774" y="674526"/>
                  </a:lnTo>
                  <a:close/>
                </a:path>
                <a:path w="1398270" h="1173479">
                  <a:moveTo>
                    <a:pt x="1088956" y="671525"/>
                  </a:moveTo>
                  <a:lnTo>
                    <a:pt x="1082713" y="671525"/>
                  </a:lnTo>
                  <a:lnTo>
                    <a:pt x="1082713" y="677706"/>
                  </a:lnTo>
                  <a:lnTo>
                    <a:pt x="1084453" y="675982"/>
                  </a:lnTo>
                  <a:lnTo>
                    <a:pt x="1088956" y="671525"/>
                  </a:lnTo>
                  <a:close/>
                </a:path>
                <a:path w="1398270" h="1173479">
                  <a:moveTo>
                    <a:pt x="1091632" y="670610"/>
                  </a:moveTo>
                  <a:lnTo>
                    <a:pt x="1091031" y="670610"/>
                  </a:lnTo>
                  <a:lnTo>
                    <a:pt x="1091031" y="677242"/>
                  </a:lnTo>
                  <a:lnTo>
                    <a:pt x="1093774" y="674526"/>
                  </a:lnTo>
                  <a:lnTo>
                    <a:pt x="1093774" y="672773"/>
                  </a:lnTo>
                  <a:lnTo>
                    <a:pt x="1091632" y="670610"/>
                  </a:lnTo>
                  <a:close/>
                </a:path>
                <a:path w="1398270" h="1173479">
                  <a:moveTo>
                    <a:pt x="1093774" y="672773"/>
                  </a:moveTo>
                  <a:lnTo>
                    <a:pt x="1093774" y="674526"/>
                  </a:lnTo>
                  <a:lnTo>
                    <a:pt x="1094651" y="673658"/>
                  </a:lnTo>
                  <a:lnTo>
                    <a:pt x="1093774" y="672773"/>
                  </a:lnTo>
                  <a:close/>
                </a:path>
                <a:path w="1398270" h="1173479">
                  <a:moveTo>
                    <a:pt x="1096556" y="671525"/>
                  </a:moveTo>
                  <a:lnTo>
                    <a:pt x="1093774" y="671525"/>
                  </a:lnTo>
                  <a:lnTo>
                    <a:pt x="1093774" y="672773"/>
                  </a:lnTo>
                  <a:lnTo>
                    <a:pt x="1094651" y="673658"/>
                  </a:lnTo>
                  <a:lnTo>
                    <a:pt x="1094022" y="674281"/>
                  </a:lnTo>
                  <a:lnTo>
                    <a:pt x="1096556" y="674281"/>
                  </a:lnTo>
                  <a:lnTo>
                    <a:pt x="1096556" y="671525"/>
                  </a:lnTo>
                  <a:close/>
                </a:path>
                <a:path w="1398270" h="1173479">
                  <a:moveTo>
                    <a:pt x="1090764" y="669734"/>
                  </a:moveTo>
                  <a:lnTo>
                    <a:pt x="1086300" y="674154"/>
                  </a:lnTo>
                  <a:lnTo>
                    <a:pt x="1088148" y="672325"/>
                  </a:lnTo>
                  <a:lnTo>
                    <a:pt x="1091031" y="672325"/>
                  </a:lnTo>
                  <a:lnTo>
                    <a:pt x="1091031" y="670610"/>
                  </a:lnTo>
                  <a:lnTo>
                    <a:pt x="1091632" y="670610"/>
                  </a:lnTo>
                  <a:lnTo>
                    <a:pt x="1090764" y="669734"/>
                  </a:lnTo>
                  <a:close/>
                </a:path>
                <a:path w="1398270" h="1173479">
                  <a:moveTo>
                    <a:pt x="1096556" y="670610"/>
                  </a:moveTo>
                  <a:lnTo>
                    <a:pt x="1091632" y="670610"/>
                  </a:lnTo>
                  <a:lnTo>
                    <a:pt x="1093774" y="672773"/>
                  </a:lnTo>
                  <a:lnTo>
                    <a:pt x="1093774" y="671525"/>
                  </a:lnTo>
                  <a:lnTo>
                    <a:pt x="1096556" y="671525"/>
                  </a:lnTo>
                  <a:lnTo>
                    <a:pt x="1096556" y="670610"/>
                  </a:lnTo>
                  <a:close/>
                </a:path>
                <a:path w="1398270" h="1173479">
                  <a:moveTo>
                    <a:pt x="49923" y="647738"/>
                  </a:moveTo>
                  <a:lnTo>
                    <a:pt x="41605" y="647738"/>
                  </a:lnTo>
                  <a:lnTo>
                    <a:pt x="41605" y="653262"/>
                  </a:lnTo>
                  <a:lnTo>
                    <a:pt x="49923" y="653262"/>
                  </a:lnTo>
                  <a:lnTo>
                    <a:pt x="49923" y="647738"/>
                  </a:lnTo>
                  <a:close/>
                </a:path>
                <a:path w="1398270" h="1173479">
                  <a:moveTo>
                    <a:pt x="55435" y="646823"/>
                  </a:moveTo>
                  <a:lnTo>
                    <a:pt x="49923" y="646823"/>
                  </a:lnTo>
                  <a:lnTo>
                    <a:pt x="49923" y="653262"/>
                  </a:lnTo>
                  <a:lnTo>
                    <a:pt x="52666" y="653262"/>
                  </a:lnTo>
                  <a:lnTo>
                    <a:pt x="52666" y="647738"/>
                  </a:lnTo>
                  <a:lnTo>
                    <a:pt x="55435" y="647738"/>
                  </a:lnTo>
                  <a:lnTo>
                    <a:pt x="55435" y="646823"/>
                  </a:lnTo>
                  <a:close/>
                </a:path>
                <a:path w="1398270" h="1173479">
                  <a:moveTo>
                    <a:pt x="55435" y="647738"/>
                  </a:moveTo>
                  <a:lnTo>
                    <a:pt x="52666" y="647738"/>
                  </a:lnTo>
                  <a:lnTo>
                    <a:pt x="52666" y="650494"/>
                  </a:lnTo>
                  <a:lnTo>
                    <a:pt x="55435" y="650494"/>
                  </a:lnTo>
                  <a:lnTo>
                    <a:pt x="55435" y="647738"/>
                  </a:lnTo>
                  <a:close/>
                </a:path>
                <a:path w="1398270" h="1173479">
                  <a:moveTo>
                    <a:pt x="1061440" y="702730"/>
                  </a:moveTo>
                  <a:lnTo>
                    <a:pt x="1060056" y="704786"/>
                  </a:lnTo>
                  <a:lnTo>
                    <a:pt x="1063777" y="707872"/>
                  </a:lnTo>
                  <a:lnTo>
                    <a:pt x="1068110" y="703580"/>
                  </a:lnTo>
                  <a:lnTo>
                    <a:pt x="1061440" y="703580"/>
                  </a:lnTo>
                  <a:lnTo>
                    <a:pt x="1061440" y="702730"/>
                  </a:lnTo>
                  <a:close/>
                </a:path>
                <a:path w="1398270" h="1173479">
                  <a:moveTo>
                    <a:pt x="1063269" y="688911"/>
                  </a:moveTo>
                  <a:lnTo>
                    <a:pt x="1057744" y="688911"/>
                  </a:lnTo>
                  <a:lnTo>
                    <a:pt x="1057744" y="703580"/>
                  </a:lnTo>
                  <a:lnTo>
                    <a:pt x="1060868" y="703580"/>
                  </a:lnTo>
                  <a:lnTo>
                    <a:pt x="1061440" y="702730"/>
                  </a:lnTo>
                  <a:lnTo>
                    <a:pt x="1061440" y="699897"/>
                  </a:lnTo>
                  <a:lnTo>
                    <a:pt x="1063269" y="699897"/>
                  </a:lnTo>
                  <a:lnTo>
                    <a:pt x="1063269" y="688911"/>
                  </a:lnTo>
                  <a:close/>
                </a:path>
                <a:path w="1398270" h="1173479">
                  <a:moveTo>
                    <a:pt x="1063269" y="701116"/>
                  </a:moveTo>
                  <a:lnTo>
                    <a:pt x="1062266" y="701598"/>
                  </a:lnTo>
                  <a:lnTo>
                    <a:pt x="1061484" y="702665"/>
                  </a:lnTo>
                  <a:lnTo>
                    <a:pt x="1061440" y="703580"/>
                  </a:lnTo>
                  <a:lnTo>
                    <a:pt x="1063269" y="703580"/>
                  </a:lnTo>
                  <a:lnTo>
                    <a:pt x="1063269" y="701116"/>
                  </a:lnTo>
                  <a:close/>
                </a:path>
                <a:path w="1398270" h="1173479">
                  <a:moveTo>
                    <a:pt x="1066965" y="699340"/>
                  </a:moveTo>
                  <a:lnTo>
                    <a:pt x="1063269" y="701116"/>
                  </a:lnTo>
                  <a:lnTo>
                    <a:pt x="1063269" y="703580"/>
                  </a:lnTo>
                  <a:lnTo>
                    <a:pt x="1066965" y="703580"/>
                  </a:lnTo>
                  <a:lnTo>
                    <a:pt x="1066965" y="699340"/>
                  </a:lnTo>
                  <a:close/>
                </a:path>
                <a:path w="1398270" h="1173479">
                  <a:moveTo>
                    <a:pt x="1071828" y="699897"/>
                  </a:moveTo>
                  <a:lnTo>
                    <a:pt x="1066965" y="699897"/>
                  </a:lnTo>
                  <a:lnTo>
                    <a:pt x="1066965" y="703580"/>
                  </a:lnTo>
                  <a:lnTo>
                    <a:pt x="1068110" y="703580"/>
                  </a:lnTo>
                  <a:lnTo>
                    <a:pt x="1071828" y="699897"/>
                  </a:lnTo>
                  <a:close/>
                </a:path>
                <a:path w="1398270" h="1173479">
                  <a:moveTo>
                    <a:pt x="1063269" y="699897"/>
                  </a:moveTo>
                  <a:lnTo>
                    <a:pt x="1061440" y="699897"/>
                  </a:lnTo>
                  <a:lnTo>
                    <a:pt x="1061440" y="702730"/>
                  </a:lnTo>
                  <a:lnTo>
                    <a:pt x="1063269" y="700014"/>
                  </a:lnTo>
                  <a:close/>
                </a:path>
                <a:path w="1398270" h="1173479">
                  <a:moveTo>
                    <a:pt x="1082674" y="693348"/>
                  </a:moveTo>
                  <a:lnTo>
                    <a:pt x="1076329" y="695438"/>
                  </a:lnTo>
                  <a:lnTo>
                    <a:pt x="1075521" y="696239"/>
                  </a:lnTo>
                  <a:lnTo>
                    <a:pt x="1079931" y="696239"/>
                  </a:lnTo>
                  <a:lnTo>
                    <a:pt x="1079931" y="699897"/>
                  </a:lnTo>
                  <a:lnTo>
                    <a:pt x="1076549" y="699897"/>
                  </a:lnTo>
                  <a:lnTo>
                    <a:pt x="1082700" y="702665"/>
                  </a:lnTo>
                  <a:lnTo>
                    <a:pt x="1085456" y="696239"/>
                  </a:lnTo>
                  <a:lnTo>
                    <a:pt x="1085456" y="695337"/>
                  </a:lnTo>
                  <a:lnTo>
                    <a:pt x="1082674" y="695337"/>
                  </a:lnTo>
                  <a:lnTo>
                    <a:pt x="1082674" y="693348"/>
                  </a:lnTo>
                  <a:close/>
                </a:path>
                <a:path w="1398270" h="1173479">
                  <a:moveTo>
                    <a:pt x="1063269" y="700014"/>
                  </a:moveTo>
                  <a:lnTo>
                    <a:pt x="1062202" y="701598"/>
                  </a:lnTo>
                  <a:lnTo>
                    <a:pt x="1063269" y="700954"/>
                  </a:lnTo>
                  <a:lnTo>
                    <a:pt x="1063269" y="700014"/>
                  </a:lnTo>
                  <a:close/>
                </a:path>
                <a:path w="1398270" h="1173479">
                  <a:moveTo>
                    <a:pt x="1063269" y="700954"/>
                  </a:moveTo>
                  <a:lnTo>
                    <a:pt x="1062266" y="701598"/>
                  </a:lnTo>
                  <a:lnTo>
                    <a:pt x="1063269" y="701116"/>
                  </a:lnTo>
                  <a:lnTo>
                    <a:pt x="1063269" y="700954"/>
                  </a:lnTo>
                  <a:close/>
                </a:path>
                <a:path w="1398270" h="1173479">
                  <a:moveTo>
                    <a:pt x="1065807" y="699897"/>
                  </a:moveTo>
                  <a:lnTo>
                    <a:pt x="1064914" y="699897"/>
                  </a:lnTo>
                  <a:lnTo>
                    <a:pt x="1063269" y="700954"/>
                  </a:lnTo>
                  <a:lnTo>
                    <a:pt x="1063269" y="701116"/>
                  </a:lnTo>
                  <a:lnTo>
                    <a:pt x="1065807" y="699897"/>
                  </a:lnTo>
                  <a:close/>
                </a:path>
                <a:path w="1398270" h="1173479">
                  <a:moveTo>
                    <a:pt x="1071600" y="689825"/>
                  </a:moveTo>
                  <a:lnTo>
                    <a:pt x="1070686" y="689825"/>
                  </a:lnTo>
                  <a:lnTo>
                    <a:pt x="1069822" y="690283"/>
                  </a:lnTo>
                  <a:lnTo>
                    <a:pt x="1063348" y="699897"/>
                  </a:lnTo>
                  <a:lnTo>
                    <a:pt x="1063269" y="700954"/>
                  </a:lnTo>
                  <a:lnTo>
                    <a:pt x="1066965" y="698579"/>
                  </a:lnTo>
                  <a:lnTo>
                    <a:pt x="1066965" y="696239"/>
                  </a:lnTo>
                  <a:lnTo>
                    <a:pt x="1070605" y="696239"/>
                  </a:lnTo>
                  <a:lnTo>
                    <a:pt x="1072009" y="695337"/>
                  </a:lnTo>
                  <a:lnTo>
                    <a:pt x="1071600" y="695337"/>
                  </a:lnTo>
                  <a:lnTo>
                    <a:pt x="1071600" y="689825"/>
                  </a:lnTo>
                  <a:close/>
                </a:path>
                <a:path w="1398270" h="1173479">
                  <a:moveTo>
                    <a:pt x="1063348" y="699897"/>
                  </a:moveTo>
                  <a:close/>
                </a:path>
                <a:path w="1398270" h="1173479">
                  <a:moveTo>
                    <a:pt x="1073303" y="698436"/>
                  </a:moveTo>
                  <a:lnTo>
                    <a:pt x="1071828" y="699897"/>
                  </a:lnTo>
                  <a:lnTo>
                    <a:pt x="1076549" y="699897"/>
                  </a:lnTo>
                  <a:lnTo>
                    <a:pt x="1073303" y="698436"/>
                  </a:lnTo>
                  <a:close/>
                </a:path>
                <a:path w="1398270" h="1173479">
                  <a:moveTo>
                    <a:pt x="1076753" y="694131"/>
                  </a:moveTo>
                  <a:lnTo>
                    <a:pt x="1073886" y="694131"/>
                  </a:lnTo>
                  <a:lnTo>
                    <a:pt x="1066965" y="698579"/>
                  </a:lnTo>
                  <a:lnTo>
                    <a:pt x="1066965" y="699340"/>
                  </a:lnTo>
                  <a:lnTo>
                    <a:pt x="1071003" y="697400"/>
                  </a:lnTo>
                  <a:lnTo>
                    <a:pt x="1070736" y="697280"/>
                  </a:lnTo>
                  <a:lnTo>
                    <a:pt x="1072375" y="696740"/>
                  </a:lnTo>
                  <a:lnTo>
                    <a:pt x="1075296" y="695337"/>
                  </a:lnTo>
                  <a:lnTo>
                    <a:pt x="1076431" y="695337"/>
                  </a:lnTo>
                  <a:lnTo>
                    <a:pt x="1077239" y="694537"/>
                  </a:lnTo>
                  <a:lnTo>
                    <a:pt x="1076753" y="694131"/>
                  </a:lnTo>
                  <a:close/>
                </a:path>
                <a:path w="1398270" h="1173479">
                  <a:moveTo>
                    <a:pt x="1076329" y="695438"/>
                  </a:moveTo>
                  <a:lnTo>
                    <a:pt x="1072375" y="696740"/>
                  </a:lnTo>
                  <a:lnTo>
                    <a:pt x="1071003" y="697400"/>
                  </a:lnTo>
                  <a:lnTo>
                    <a:pt x="1073303" y="698436"/>
                  </a:lnTo>
                  <a:lnTo>
                    <a:pt x="1076329" y="695438"/>
                  </a:lnTo>
                  <a:close/>
                </a:path>
                <a:path w="1398270" h="1173479">
                  <a:moveTo>
                    <a:pt x="1068274" y="692581"/>
                  </a:moveTo>
                  <a:lnTo>
                    <a:pt x="1063269" y="692581"/>
                  </a:lnTo>
                  <a:lnTo>
                    <a:pt x="1063269" y="696239"/>
                  </a:lnTo>
                  <a:lnTo>
                    <a:pt x="1065811" y="696239"/>
                  </a:lnTo>
                  <a:lnTo>
                    <a:pt x="1068274" y="692581"/>
                  </a:lnTo>
                  <a:close/>
                </a:path>
                <a:path w="1398270" h="1173479">
                  <a:moveTo>
                    <a:pt x="1076431" y="695337"/>
                  </a:moveTo>
                  <a:lnTo>
                    <a:pt x="1075296" y="695337"/>
                  </a:lnTo>
                  <a:lnTo>
                    <a:pt x="1073419" y="696239"/>
                  </a:lnTo>
                  <a:lnTo>
                    <a:pt x="1073898" y="696239"/>
                  </a:lnTo>
                  <a:lnTo>
                    <a:pt x="1076329" y="695438"/>
                  </a:lnTo>
                  <a:close/>
                </a:path>
                <a:path w="1398270" h="1173479">
                  <a:moveTo>
                    <a:pt x="1076236" y="686168"/>
                  </a:moveTo>
                  <a:lnTo>
                    <a:pt x="1071625" y="686168"/>
                  </a:lnTo>
                  <a:lnTo>
                    <a:pt x="1071625" y="689847"/>
                  </a:lnTo>
                  <a:lnTo>
                    <a:pt x="1077239" y="694537"/>
                  </a:lnTo>
                  <a:lnTo>
                    <a:pt x="1076329" y="695438"/>
                  </a:lnTo>
                  <a:lnTo>
                    <a:pt x="1082674" y="693348"/>
                  </a:lnTo>
                  <a:lnTo>
                    <a:pt x="1082674" y="692607"/>
                  </a:lnTo>
                  <a:lnTo>
                    <a:pt x="1076236" y="692607"/>
                  </a:lnTo>
                  <a:lnTo>
                    <a:pt x="1076236" y="686168"/>
                  </a:lnTo>
                  <a:close/>
                </a:path>
                <a:path w="1398270" h="1173479">
                  <a:moveTo>
                    <a:pt x="1071625" y="695324"/>
                  </a:moveTo>
                  <a:close/>
                </a:path>
                <a:path w="1398270" h="1173479">
                  <a:moveTo>
                    <a:pt x="1073886" y="694131"/>
                  </a:moveTo>
                  <a:lnTo>
                    <a:pt x="1071625" y="695324"/>
                  </a:lnTo>
                  <a:lnTo>
                    <a:pt x="1072009" y="695337"/>
                  </a:lnTo>
                  <a:lnTo>
                    <a:pt x="1073886" y="694131"/>
                  </a:lnTo>
                  <a:close/>
                </a:path>
                <a:path w="1398270" h="1173479">
                  <a:moveTo>
                    <a:pt x="1083614" y="693039"/>
                  </a:moveTo>
                  <a:lnTo>
                    <a:pt x="1082674" y="693348"/>
                  </a:lnTo>
                  <a:lnTo>
                    <a:pt x="1082674" y="695337"/>
                  </a:lnTo>
                  <a:lnTo>
                    <a:pt x="1085456" y="695337"/>
                  </a:lnTo>
                  <a:lnTo>
                    <a:pt x="1085456" y="694359"/>
                  </a:lnTo>
                  <a:lnTo>
                    <a:pt x="1083614" y="693039"/>
                  </a:lnTo>
                  <a:close/>
                </a:path>
                <a:path w="1398270" h="1173479">
                  <a:moveTo>
                    <a:pt x="1071625" y="689847"/>
                  </a:moveTo>
                  <a:lnTo>
                    <a:pt x="1071625" y="695324"/>
                  </a:lnTo>
                  <a:lnTo>
                    <a:pt x="1073886" y="694131"/>
                  </a:lnTo>
                  <a:lnTo>
                    <a:pt x="1076753" y="694131"/>
                  </a:lnTo>
                  <a:lnTo>
                    <a:pt x="1071625" y="689847"/>
                  </a:lnTo>
                  <a:close/>
                </a:path>
                <a:path w="1398270" h="1173479">
                  <a:moveTo>
                    <a:pt x="1083614" y="693039"/>
                  </a:moveTo>
                  <a:lnTo>
                    <a:pt x="1082674" y="693039"/>
                  </a:lnTo>
                  <a:lnTo>
                    <a:pt x="1082674" y="693348"/>
                  </a:lnTo>
                  <a:lnTo>
                    <a:pt x="1083614" y="693039"/>
                  </a:lnTo>
                  <a:close/>
                </a:path>
                <a:path w="1398270" h="1173479">
                  <a:moveTo>
                    <a:pt x="1081760" y="685241"/>
                  </a:moveTo>
                  <a:lnTo>
                    <a:pt x="1076236" y="685241"/>
                  </a:lnTo>
                  <a:lnTo>
                    <a:pt x="1076236" y="692607"/>
                  </a:lnTo>
                  <a:lnTo>
                    <a:pt x="1081760" y="692607"/>
                  </a:lnTo>
                  <a:lnTo>
                    <a:pt x="1081760" y="685241"/>
                  </a:lnTo>
                  <a:close/>
                </a:path>
                <a:path w="1398270" h="1173479">
                  <a:moveTo>
                    <a:pt x="1082674" y="688924"/>
                  </a:moveTo>
                  <a:lnTo>
                    <a:pt x="1081760" y="688924"/>
                  </a:lnTo>
                  <a:lnTo>
                    <a:pt x="1081760" y="692607"/>
                  </a:lnTo>
                  <a:lnTo>
                    <a:pt x="1082674" y="692607"/>
                  </a:lnTo>
                  <a:lnTo>
                    <a:pt x="1082674" y="688924"/>
                  </a:lnTo>
                  <a:close/>
                </a:path>
                <a:path w="1398270" h="1173479">
                  <a:moveTo>
                    <a:pt x="1078052" y="677926"/>
                  </a:moveTo>
                  <a:lnTo>
                    <a:pt x="1072540" y="677926"/>
                  </a:lnTo>
                  <a:lnTo>
                    <a:pt x="1072540" y="685266"/>
                  </a:lnTo>
                  <a:lnTo>
                    <a:pt x="1076236" y="685266"/>
                  </a:lnTo>
                  <a:lnTo>
                    <a:pt x="1081760" y="685241"/>
                  </a:lnTo>
                  <a:lnTo>
                    <a:pt x="1081760" y="681609"/>
                  </a:lnTo>
                  <a:lnTo>
                    <a:pt x="1078052" y="681609"/>
                  </a:lnTo>
                  <a:lnTo>
                    <a:pt x="1078052" y="677926"/>
                  </a:lnTo>
                  <a:close/>
                </a:path>
                <a:path w="1398270" h="1173479">
                  <a:moveTo>
                    <a:pt x="1266672" y="666953"/>
                  </a:moveTo>
                  <a:lnTo>
                    <a:pt x="1261160" y="666953"/>
                  </a:lnTo>
                  <a:lnTo>
                    <a:pt x="1261160" y="670623"/>
                  </a:lnTo>
                  <a:lnTo>
                    <a:pt x="1266672" y="670623"/>
                  </a:lnTo>
                  <a:lnTo>
                    <a:pt x="1266672" y="666953"/>
                  </a:lnTo>
                  <a:close/>
                </a:path>
                <a:path w="1398270" h="1173479">
                  <a:moveTo>
                    <a:pt x="515899" y="716368"/>
                  </a:moveTo>
                  <a:lnTo>
                    <a:pt x="510374" y="716368"/>
                  </a:lnTo>
                  <a:lnTo>
                    <a:pt x="510374" y="720051"/>
                  </a:lnTo>
                  <a:lnTo>
                    <a:pt x="515899" y="720051"/>
                  </a:lnTo>
                  <a:lnTo>
                    <a:pt x="515899" y="716368"/>
                  </a:lnTo>
                  <a:close/>
                </a:path>
                <a:path w="1398270" h="1173479">
                  <a:moveTo>
                    <a:pt x="1045730" y="711206"/>
                  </a:moveTo>
                  <a:lnTo>
                    <a:pt x="1045061" y="711538"/>
                  </a:lnTo>
                  <a:lnTo>
                    <a:pt x="1043444" y="714743"/>
                  </a:lnTo>
                  <a:lnTo>
                    <a:pt x="1048359" y="717245"/>
                  </a:lnTo>
                  <a:lnTo>
                    <a:pt x="1051112" y="711809"/>
                  </a:lnTo>
                  <a:lnTo>
                    <a:pt x="1045730" y="711809"/>
                  </a:lnTo>
                  <a:lnTo>
                    <a:pt x="1045730" y="711206"/>
                  </a:lnTo>
                  <a:close/>
                </a:path>
                <a:path w="1398270" h="1173479">
                  <a:moveTo>
                    <a:pt x="1039553" y="708098"/>
                  </a:moveTo>
                  <a:lnTo>
                    <a:pt x="1039342" y="708202"/>
                  </a:lnTo>
                  <a:lnTo>
                    <a:pt x="1041793" y="713155"/>
                  </a:lnTo>
                  <a:lnTo>
                    <a:pt x="1044512" y="711809"/>
                  </a:lnTo>
                  <a:lnTo>
                    <a:pt x="1043889" y="711809"/>
                  </a:lnTo>
                  <a:lnTo>
                    <a:pt x="1043190" y="711771"/>
                  </a:lnTo>
                  <a:lnTo>
                    <a:pt x="1039553" y="708098"/>
                  </a:lnTo>
                  <a:close/>
                </a:path>
                <a:path w="1398270" h="1173479">
                  <a:moveTo>
                    <a:pt x="1045730" y="709257"/>
                  </a:moveTo>
                  <a:lnTo>
                    <a:pt x="1043889" y="711080"/>
                  </a:lnTo>
                  <a:lnTo>
                    <a:pt x="1043889" y="711809"/>
                  </a:lnTo>
                  <a:lnTo>
                    <a:pt x="1044512" y="711809"/>
                  </a:lnTo>
                  <a:lnTo>
                    <a:pt x="1045061" y="711538"/>
                  </a:lnTo>
                  <a:lnTo>
                    <a:pt x="1045684" y="710301"/>
                  </a:lnTo>
                  <a:lnTo>
                    <a:pt x="1045730" y="709257"/>
                  </a:lnTo>
                  <a:close/>
                </a:path>
                <a:path w="1398270" h="1173479">
                  <a:moveTo>
                    <a:pt x="1045061" y="711538"/>
                  </a:moveTo>
                  <a:lnTo>
                    <a:pt x="1044512" y="711809"/>
                  </a:lnTo>
                  <a:lnTo>
                    <a:pt x="1044924" y="711809"/>
                  </a:lnTo>
                  <a:lnTo>
                    <a:pt x="1045061" y="711538"/>
                  </a:lnTo>
                  <a:close/>
                </a:path>
                <a:path w="1398270" h="1173479">
                  <a:moveTo>
                    <a:pt x="1047559" y="710301"/>
                  </a:moveTo>
                  <a:lnTo>
                    <a:pt x="1045750" y="711196"/>
                  </a:lnTo>
                  <a:lnTo>
                    <a:pt x="1045730" y="711809"/>
                  </a:lnTo>
                  <a:lnTo>
                    <a:pt x="1047559" y="711809"/>
                  </a:lnTo>
                  <a:lnTo>
                    <a:pt x="1047559" y="710301"/>
                  </a:lnTo>
                  <a:close/>
                </a:path>
                <a:path w="1398270" h="1173479">
                  <a:moveTo>
                    <a:pt x="1050898" y="705680"/>
                  </a:moveTo>
                  <a:lnTo>
                    <a:pt x="1051954" y="707809"/>
                  </a:lnTo>
                  <a:lnTo>
                    <a:pt x="1052008" y="708098"/>
                  </a:lnTo>
                  <a:lnTo>
                    <a:pt x="1047578" y="710292"/>
                  </a:lnTo>
                  <a:lnTo>
                    <a:pt x="1047559" y="711809"/>
                  </a:lnTo>
                  <a:lnTo>
                    <a:pt x="1051112" y="711809"/>
                  </a:lnTo>
                  <a:lnTo>
                    <a:pt x="1053528" y="707009"/>
                  </a:lnTo>
                  <a:lnTo>
                    <a:pt x="1050898" y="705680"/>
                  </a:lnTo>
                  <a:close/>
                </a:path>
                <a:path w="1398270" h="1173479">
                  <a:moveTo>
                    <a:pt x="1056792" y="711517"/>
                  </a:moveTo>
                  <a:lnTo>
                    <a:pt x="1051260" y="711517"/>
                  </a:lnTo>
                  <a:lnTo>
                    <a:pt x="1051112" y="711809"/>
                  </a:lnTo>
                  <a:lnTo>
                    <a:pt x="1056792" y="711809"/>
                  </a:lnTo>
                  <a:lnTo>
                    <a:pt x="1056792" y="711517"/>
                  </a:lnTo>
                  <a:close/>
                </a:path>
                <a:path w="1398270" h="1173479">
                  <a:moveTo>
                    <a:pt x="1043838" y="705986"/>
                  </a:moveTo>
                  <a:lnTo>
                    <a:pt x="1039626" y="708063"/>
                  </a:lnTo>
                  <a:lnTo>
                    <a:pt x="1039656" y="708202"/>
                  </a:lnTo>
                  <a:lnTo>
                    <a:pt x="1043190" y="711771"/>
                  </a:lnTo>
                  <a:lnTo>
                    <a:pt x="1043771" y="711196"/>
                  </a:lnTo>
                  <a:lnTo>
                    <a:pt x="1043838" y="709980"/>
                  </a:lnTo>
                  <a:lnTo>
                    <a:pt x="1043838" y="705986"/>
                  </a:lnTo>
                  <a:close/>
                </a:path>
                <a:path w="1398270" h="1173479">
                  <a:moveTo>
                    <a:pt x="1043889" y="711080"/>
                  </a:moveTo>
                  <a:lnTo>
                    <a:pt x="1043190" y="711771"/>
                  </a:lnTo>
                  <a:lnTo>
                    <a:pt x="1043889" y="711771"/>
                  </a:lnTo>
                  <a:lnTo>
                    <a:pt x="1043889" y="711080"/>
                  </a:lnTo>
                  <a:close/>
                </a:path>
                <a:path w="1398270" h="1173479">
                  <a:moveTo>
                    <a:pt x="1045102" y="711517"/>
                  </a:moveTo>
                  <a:close/>
                </a:path>
                <a:path w="1398270" h="1173479">
                  <a:moveTo>
                    <a:pt x="1045730" y="710214"/>
                  </a:moveTo>
                  <a:lnTo>
                    <a:pt x="1045071" y="711517"/>
                  </a:lnTo>
                  <a:lnTo>
                    <a:pt x="1045710" y="711206"/>
                  </a:lnTo>
                  <a:lnTo>
                    <a:pt x="1045730" y="710214"/>
                  </a:lnTo>
                  <a:close/>
                </a:path>
                <a:path w="1398270" h="1173479">
                  <a:moveTo>
                    <a:pt x="1045730" y="711196"/>
                  </a:moveTo>
                  <a:lnTo>
                    <a:pt x="1045082" y="711517"/>
                  </a:lnTo>
                  <a:lnTo>
                    <a:pt x="1045730" y="711206"/>
                  </a:lnTo>
                  <a:close/>
                </a:path>
                <a:path w="1398270" h="1173479">
                  <a:moveTo>
                    <a:pt x="1056792" y="706297"/>
                  </a:moveTo>
                  <a:lnTo>
                    <a:pt x="1052120" y="706297"/>
                  </a:lnTo>
                  <a:lnTo>
                    <a:pt x="1053528" y="707009"/>
                  </a:lnTo>
                  <a:lnTo>
                    <a:pt x="1051285" y="711466"/>
                  </a:lnTo>
                  <a:lnTo>
                    <a:pt x="1056792" y="711466"/>
                  </a:lnTo>
                  <a:lnTo>
                    <a:pt x="1056792" y="706297"/>
                  </a:lnTo>
                  <a:close/>
                </a:path>
                <a:path w="1398270" h="1173479">
                  <a:moveTo>
                    <a:pt x="1047559" y="710292"/>
                  </a:moveTo>
                  <a:lnTo>
                    <a:pt x="1045730" y="711196"/>
                  </a:lnTo>
                  <a:lnTo>
                    <a:pt x="1047559" y="710301"/>
                  </a:lnTo>
                  <a:close/>
                </a:path>
                <a:path w="1398270" h="1173479">
                  <a:moveTo>
                    <a:pt x="1047559" y="707446"/>
                  </a:moveTo>
                  <a:lnTo>
                    <a:pt x="1046697" y="708306"/>
                  </a:lnTo>
                  <a:lnTo>
                    <a:pt x="1045848" y="709980"/>
                  </a:lnTo>
                  <a:lnTo>
                    <a:pt x="1045730" y="711196"/>
                  </a:lnTo>
                  <a:lnTo>
                    <a:pt x="1047540" y="710301"/>
                  </a:lnTo>
                  <a:lnTo>
                    <a:pt x="1047559" y="707446"/>
                  </a:lnTo>
                  <a:close/>
                </a:path>
                <a:path w="1398270" h="1173479">
                  <a:moveTo>
                    <a:pt x="1045730" y="706297"/>
                  </a:moveTo>
                  <a:lnTo>
                    <a:pt x="1043889" y="706297"/>
                  </a:lnTo>
                  <a:lnTo>
                    <a:pt x="1043889" y="711080"/>
                  </a:lnTo>
                  <a:lnTo>
                    <a:pt x="1045730" y="709257"/>
                  </a:lnTo>
                  <a:lnTo>
                    <a:pt x="1045730" y="706297"/>
                  </a:lnTo>
                  <a:close/>
                </a:path>
                <a:path w="1398270" h="1173479">
                  <a:moveTo>
                    <a:pt x="1049868" y="705160"/>
                  </a:moveTo>
                  <a:lnTo>
                    <a:pt x="1047559" y="707446"/>
                  </a:lnTo>
                  <a:lnTo>
                    <a:pt x="1047559" y="710292"/>
                  </a:lnTo>
                  <a:lnTo>
                    <a:pt x="1052008" y="708098"/>
                  </a:lnTo>
                  <a:lnTo>
                    <a:pt x="1051954" y="707809"/>
                  </a:lnTo>
                  <a:lnTo>
                    <a:pt x="1050898" y="705680"/>
                  </a:lnTo>
                  <a:lnTo>
                    <a:pt x="1049868" y="705160"/>
                  </a:lnTo>
                  <a:close/>
                </a:path>
                <a:path w="1398270" h="1173479">
                  <a:moveTo>
                    <a:pt x="1046691" y="708306"/>
                  </a:moveTo>
                  <a:lnTo>
                    <a:pt x="1045730" y="709257"/>
                  </a:lnTo>
                  <a:lnTo>
                    <a:pt x="1045730" y="710210"/>
                  </a:lnTo>
                  <a:lnTo>
                    <a:pt x="1046691" y="708306"/>
                  </a:lnTo>
                  <a:close/>
                </a:path>
                <a:path w="1398270" h="1173479">
                  <a:moveTo>
                    <a:pt x="1041107" y="704456"/>
                  </a:moveTo>
                  <a:lnTo>
                    <a:pt x="1032789" y="704456"/>
                  </a:lnTo>
                  <a:lnTo>
                    <a:pt x="1032789" y="709980"/>
                  </a:lnTo>
                  <a:lnTo>
                    <a:pt x="1040222" y="709980"/>
                  </a:lnTo>
                  <a:lnTo>
                    <a:pt x="1039342" y="708202"/>
                  </a:lnTo>
                  <a:lnTo>
                    <a:pt x="1039553" y="708098"/>
                  </a:lnTo>
                  <a:lnTo>
                    <a:pt x="1039304" y="707847"/>
                  </a:lnTo>
                  <a:lnTo>
                    <a:pt x="1041107" y="706061"/>
                  </a:lnTo>
                  <a:lnTo>
                    <a:pt x="1041107" y="704456"/>
                  </a:lnTo>
                  <a:close/>
                </a:path>
                <a:path w="1398270" h="1173479">
                  <a:moveTo>
                    <a:pt x="1049629" y="703122"/>
                  </a:moveTo>
                  <a:lnTo>
                    <a:pt x="1043838" y="705986"/>
                  </a:lnTo>
                  <a:lnTo>
                    <a:pt x="1043838" y="709980"/>
                  </a:lnTo>
                  <a:lnTo>
                    <a:pt x="1043889" y="706297"/>
                  </a:lnTo>
                  <a:lnTo>
                    <a:pt x="1047704" y="706297"/>
                  </a:lnTo>
                  <a:lnTo>
                    <a:pt x="1048600" y="704519"/>
                  </a:lnTo>
                  <a:lnTo>
                    <a:pt x="1050322" y="704519"/>
                  </a:lnTo>
                  <a:lnTo>
                    <a:pt x="1049629" y="703122"/>
                  </a:lnTo>
                  <a:close/>
                </a:path>
                <a:path w="1398270" h="1173479">
                  <a:moveTo>
                    <a:pt x="1047559" y="706297"/>
                  </a:moveTo>
                  <a:lnTo>
                    <a:pt x="1045730" y="706297"/>
                  </a:lnTo>
                  <a:lnTo>
                    <a:pt x="1045730" y="709257"/>
                  </a:lnTo>
                  <a:lnTo>
                    <a:pt x="1046691" y="708306"/>
                  </a:lnTo>
                  <a:lnTo>
                    <a:pt x="1047559" y="706584"/>
                  </a:lnTo>
                  <a:lnTo>
                    <a:pt x="1047559" y="706297"/>
                  </a:lnTo>
                  <a:close/>
                </a:path>
                <a:path w="1398270" h="1173479">
                  <a:moveTo>
                    <a:pt x="1047559" y="706584"/>
                  </a:moveTo>
                  <a:lnTo>
                    <a:pt x="1046691" y="708306"/>
                  </a:lnTo>
                  <a:lnTo>
                    <a:pt x="1046949" y="707809"/>
                  </a:lnTo>
                  <a:lnTo>
                    <a:pt x="1047193" y="707809"/>
                  </a:lnTo>
                  <a:lnTo>
                    <a:pt x="1047559" y="707446"/>
                  </a:lnTo>
                  <a:lnTo>
                    <a:pt x="1047559" y="706584"/>
                  </a:lnTo>
                  <a:close/>
                </a:path>
                <a:path w="1398270" h="1173479">
                  <a:moveTo>
                    <a:pt x="1047193" y="707809"/>
                  </a:moveTo>
                  <a:lnTo>
                    <a:pt x="1046949" y="707809"/>
                  </a:lnTo>
                  <a:lnTo>
                    <a:pt x="1046704" y="708292"/>
                  </a:lnTo>
                  <a:lnTo>
                    <a:pt x="1047193" y="707809"/>
                  </a:lnTo>
                  <a:close/>
                </a:path>
                <a:path w="1398270" h="1173479">
                  <a:moveTo>
                    <a:pt x="1041107" y="706061"/>
                  </a:moveTo>
                  <a:lnTo>
                    <a:pt x="1039304" y="707847"/>
                  </a:lnTo>
                  <a:lnTo>
                    <a:pt x="1039553" y="708098"/>
                  </a:lnTo>
                  <a:lnTo>
                    <a:pt x="1041328" y="707224"/>
                  </a:lnTo>
                  <a:lnTo>
                    <a:pt x="1041107" y="707224"/>
                  </a:lnTo>
                  <a:lnTo>
                    <a:pt x="1041107" y="706061"/>
                  </a:lnTo>
                  <a:close/>
                </a:path>
                <a:path w="1398270" h="1173479">
                  <a:moveTo>
                    <a:pt x="1048600" y="704519"/>
                  </a:moveTo>
                  <a:lnTo>
                    <a:pt x="1047563" y="706577"/>
                  </a:lnTo>
                  <a:lnTo>
                    <a:pt x="1047559" y="707446"/>
                  </a:lnTo>
                  <a:lnTo>
                    <a:pt x="1049868" y="705160"/>
                  </a:lnTo>
                  <a:lnTo>
                    <a:pt x="1048600" y="704519"/>
                  </a:lnTo>
                  <a:close/>
                </a:path>
                <a:path w="1398270" h="1173479">
                  <a:moveTo>
                    <a:pt x="1046619" y="701598"/>
                  </a:moveTo>
                  <a:lnTo>
                    <a:pt x="1045616" y="701598"/>
                  </a:lnTo>
                  <a:lnTo>
                    <a:pt x="1041183" y="705986"/>
                  </a:lnTo>
                  <a:lnTo>
                    <a:pt x="1041107" y="707224"/>
                  </a:lnTo>
                  <a:lnTo>
                    <a:pt x="1041328" y="707224"/>
                  </a:lnTo>
                  <a:lnTo>
                    <a:pt x="1043838" y="705986"/>
                  </a:lnTo>
                  <a:lnTo>
                    <a:pt x="1043838" y="704456"/>
                  </a:lnTo>
                  <a:lnTo>
                    <a:pt x="1046933" y="704456"/>
                  </a:lnTo>
                  <a:lnTo>
                    <a:pt x="1048730" y="703567"/>
                  </a:lnTo>
                  <a:lnTo>
                    <a:pt x="1046619" y="703567"/>
                  </a:lnTo>
                  <a:lnTo>
                    <a:pt x="1046619" y="701598"/>
                  </a:lnTo>
                  <a:close/>
                </a:path>
                <a:path w="1398270" h="1173479">
                  <a:moveTo>
                    <a:pt x="1047704" y="706297"/>
                  </a:moveTo>
                  <a:lnTo>
                    <a:pt x="1047559" y="706297"/>
                  </a:lnTo>
                  <a:lnTo>
                    <a:pt x="1047559" y="706584"/>
                  </a:lnTo>
                  <a:lnTo>
                    <a:pt x="1047704" y="706297"/>
                  </a:lnTo>
                  <a:close/>
                </a:path>
                <a:path w="1398270" h="1173479">
                  <a:moveTo>
                    <a:pt x="1046619" y="699884"/>
                  </a:moveTo>
                  <a:lnTo>
                    <a:pt x="1041107" y="699884"/>
                  </a:lnTo>
                  <a:lnTo>
                    <a:pt x="1041107" y="706061"/>
                  </a:lnTo>
                  <a:lnTo>
                    <a:pt x="1041921" y="705256"/>
                  </a:lnTo>
                  <a:lnTo>
                    <a:pt x="1046619" y="700604"/>
                  </a:lnTo>
                  <a:lnTo>
                    <a:pt x="1046619" y="699884"/>
                  </a:lnTo>
                  <a:close/>
                </a:path>
                <a:path w="1398270" h="1173479">
                  <a:moveTo>
                    <a:pt x="1046933" y="704456"/>
                  </a:moveTo>
                  <a:lnTo>
                    <a:pt x="1043838" y="704456"/>
                  </a:lnTo>
                  <a:lnTo>
                    <a:pt x="1043838" y="705986"/>
                  </a:lnTo>
                  <a:lnTo>
                    <a:pt x="1046933" y="704456"/>
                  </a:lnTo>
                  <a:close/>
                </a:path>
                <a:path w="1398270" h="1173479">
                  <a:moveTo>
                    <a:pt x="1050386" y="704647"/>
                  </a:moveTo>
                  <a:lnTo>
                    <a:pt x="1049868" y="705160"/>
                  </a:lnTo>
                  <a:lnTo>
                    <a:pt x="1050898" y="705680"/>
                  </a:lnTo>
                  <a:lnTo>
                    <a:pt x="1050386" y="704647"/>
                  </a:lnTo>
                  <a:close/>
                </a:path>
                <a:path w="1398270" h="1173479">
                  <a:moveTo>
                    <a:pt x="1050322" y="704519"/>
                  </a:moveTo>
                  <a:lnTo>
                    <a:pt x="1048600" y="704519"/>
                  </a:lnTo>
                  <a:lnTo>
                    <a:pt x="1049868" y="705160"/>
                  </a:lnTo>
                  <a:lnTo>
                    <a:pt x="1050386" y="704647"/>
                  </a:lnTo>
                  <a:lnTo>
                    <a:pt x="1050322" y="704519"/>
                  </a:lnTo>
                  <a:close/>
                </a:path>
                <a:path w="1398270" h="1173479">
                  <a:moveTo>
                    <a:pt x="1051926" y="703122"/>
                  </a:moveTo>
                  <a:lnTo>
                    <a:pt x="1049629" y="703122"/>
                  </a:lnTo>
                  <a:lnTo>
                    <a:pt x="1050386" y="704647"/>
                  </a:lnTo>
                  <a:lnTo>
                    <a:pt x="1051926" y="703122"/>
                  </a:lnTo>
                  <a:close/>
                </a:path>
                <a:path w="1398270" h="1173479">
                  <a:moveTo>
                    <a:pt x="1048232" y="699008"/>
                  </a:moveTo>
                  <a:lnTo>
                    <a:pt x="1046619" y="700604"/>
                  </a:lnTo>
                  <a:lnTo>
                    <a:pt x="1046619" y="703567"/>
                  </a:lnTo>
                  <a:lnTo>
                    <a:pt x="1048730" y="703567"/>
                  </a:lnTo>
                  <a:lnTo>
                    <a:pt x="1049629" y="703122"/>
                  </a:lnTo>
                  <a:lnTo>
                    <a:pt x="1051926" y="703122"/>
                  </a:lnTo>
                  <a:lnTo>
                    <a:pt x="1052118" y="702932"/>
                  </a:lnTo>
                  <a:lnTo>
                    <a:pt x="1048232" y="699008"/>
                  </a:lnTo>
                  <a:close/>
                </a:path>
                <a:path w="1398270" h="1173479">
                  <a:moveTo>
                    <a:pt x="1046619" y="700604"/>
                  </a:moveTo>
                  <a:lnTo>
                    <a:pt x="1043768" y="703427"/>
                  </a:lnTo>
                  <a:lnTo>
                    <a:pt x="1045616" y="701598"/>
                  </a:lnTo>
                  <a:lnTo>
                    <a:pt x="1046619" y="701598"/>
                  </a:lnTo>
                  <a:lnTo>
                    <a:pt x="1046619" y="700604"/>
                  </a:lnTo>
                  <a:close/>
                </a:path>
                <a:path w="1398270" h="1173479">
                  <a:moveTo>
                    <a:pt x="996695" y="705370"/>
                  </a:moveTo>
                  <a:lnTo>
                    <a:pt x="991171" y="705370"/>
                  </a:lnTo>
                  <a:lnTo>
                    <a:pt x="991171" y="709053"/>
                  </a:lnTo>
                  <a:lnTo>
                    <a:pt x="996695" y="709053"/>
                  </a:lnTo>
                  <a:lnTo>
                    <a:pt x="996695" y="705370"/>
                  </a:lnTo>
                  <a:close/>
                </a:path>
                <a:path w="1398270" h="1173479">
                  <a:moveTo>
                    <a:pt x="96151" y="686168"/>
                  </a:moveTo>
                  <a:lnTo>
                    <a:pt x="95237" y="686168"/>
                  </a:lnTo>
                  <a:lnTo>
                    <a:pt x="95237" y="691680"/>
                  </a:lnTo>
                  <a:lnTo>
                    <a:pt x="106286" y="691680"/>
                  </a:lnTo>
                  <a:lnTo>
                    <a:pt x="106286" y="688924"/>
                  </a:lnTo>
                  <a:lnTo>
                    <a:pt x="96151" y="688924"/>
                  </a:lnTo>
                  <a:lnTo>
                    <a:pt x="96151" y="686168"/>
                  </a:lnTo>
                  <a:close/>
                </a:path>
                <a:path w="1398270" h="1173479">
                  <a:moveTo>
                    <a:pt x="106286" y="686168"/>
                  </a:moveTo>
                  <a:lnTo>
                    <a:pt x="96151" y="686168"/>
                  </a:lnTo>
                  <a:lnTo>
                    <a:pt x="96151" y="688924"/>
                  </a:lnTo>
                  <a:lnTo>
                    <a:pt x="106286" y="688924"/>
                  </a:lnTo>
                  <a:lnTo>
                    <a:pt x="106286" y="686168"/>
                  </a:lnTo>
                  <a:close/>
                </a:path>
                <a:path w="1398270" h="1173479">
                  <a:moveTo>
                    <a:pt x="101676" y="681583"/>
                  </a:moveTo>
                  <a:lnTo>
                    <a:pt x="96151" y="681583"/>
                  </a:lnTo>
                  <a:lnTo>
                    <a:pt x="96151" y="685266"/>
                  </a:lnTo>
                  <a:lnTo>
                    <a:pt x="101676" y="685266"/>
                  </a:lnTo>
                  <a:lnTo>
                    <a:pt x="101676" y="681583"/>
                  </a:lnTo>
                  <a:close/>
                </a:path>
                <a:path w="1398270" h="1173479">
                  <a:moveTo>
                    <a:pt x="1017993" y="716134"/>
                  </a:moveTo>
                  <a:lnTo>
                    <a:pt x="1013421" y="720661"/>
                  </a:lnTo>
                  <a:lnTo>
                    <a:pt x="1017295" y="724573"/>
                  </a:lnTo>
                  <a:lnTo>
                    <a:pt x="1022806" y="719124"/>
                  </a:lnTo>
                  <a:lnTo>
                    <a:pt x="1017993" y="719124"/>
                  </a:lnTo>
                  <a:lnTo>
                    <a:pt x="1017993" y="716134"/>
                  </a:lnTo>
                  <a:close/>
                </a:path>
                <a:path w="1398270" h="1173479">
                  <a:moveTo>
                    <a:pt x="1022349" y="711822"/>
                  </a:moveTo>
                  <a:lnTo>
                    <a:pt x="1017993" y="716134"/>
                  </a:lnTo>
                  <a:lnTo>
                    <a:pt x="1017993" y="719124"/>
                  </a:lnTo>
                  <a:lnTo>
                    <a:pt x="1022806" y="719124"/>
                  </a:lnTo>
                  <a:lnTo>
                    <a:pt x="1026223" y="715746"/>
                  </a:lnTo>
                  <a:lnTo>
                    <a:pt x="1025947" y="715467"/>
                  </a:lnTo>
                  <a:lnTo>
                    <a:pt x="1025347" y="715467"/>
                  </a:lnTo>
                  <a:lnTo>
                    <a:pt x="1025347" y="714858"/>
                  </a:lnTo>
                  <a:lnTo>
                    <a:pt x="1022349" y="711822"/>
                  </a:lnTo>
                  <a:close/>
                </a:path>
                <a:path w="1398270" h="1173479">
                  <a:moveTo>
                    <a:pt x="1029042" y="709955"/>
                  </a:moveTo>
                  <a:lnTo>
                    <a:pt x="1025347" y="709955"/>
                  </a:lnTo>
                  <a:lnTo>
                    <a:pt x="1025347" y="714858"/>
                  </a:lnTo>
                  <a:lnTo>
                    <a:pt x="1026223" y="715746"/>
                  </a:lnTo>
                  <a:lnTo>
                    <a:pt x="1022806" y="719124"/>
                  </a:lnTo>
                  <a:lnTo>
                    <a:pt x="1023607" y="718337"/>
                  </a:lnTo>
                  <a:lnTo>
                    <a:pt x="1029042" y="718337"/>
                  </a:lnTo>
                  <a:lnTo>
                    <a:pt x="1029042" y="709955"/>
                  </a:lnTo>
                  <a:close/>
                </a:path>
                <a:path w="1398270" h="1173479">
                  <a:moveTo>
                    <a:pt x="1025347" y="709955"/>
                  </a:moveTo>
                  <a:lnTo>
                    <a:pt x="1017993" y="709955"/>
                  </a:lnTo>
                  <a:lnTo>
                    <a:pt x="1017993" y="716134"/>
                  </a:lnTo>
                  <a:lnTo>
                    <a:pt x="1022349" y="711822"/>
                  </a:lnTo>
                  <a:lnTo>
                    <a:pt x="1025347" y="711822"/>
                  </a:lnTo>
                  <a:lnTo>
                    <a:pt x="1025347" y="709955"/>
                  </a:lnTo>
                  <a:close/>
                </a:path>
                <a:path w="1398270" h="1173479">
                  <a:moveTo>
                    <a:pt x="1017993" y="709955"/>
                  </a:moveTo>
                  <a:lnTo>
                    <a:pt x="1014298" y="709955"/>
                  </a:lnTo>
                  <a:lnTo>
                    <a:pt x="1014298" y="715467"/>
                  </a:lnTo>
                  <a:lnTo>
                    <a:pt x="1017993" y="715467"/>
                  </a:lnTo>
                  <a:lnTo>
                    <a:pt x="1017993" y="709955"/>
                  </a:lnTo>
                  <a:close/>
                </a:path>
                <a:path w="1398270" h="1173479">
                  <a:moveTo>
                    <a:pt x="1025347" y="714858"/>
                  </a:moveTo>
                  <a:lnTo>
                    <a:pt x="1025347" y="715467"/>
                  </a:lnTo>
                  <a:lnTo>
                    <a:pt x="1025947" y="715467"/>
                  </a:lnTo>
                  <a:lnTo>
                    <a:pt x="1025347" y="714858"/>
                  </a:lnTo>
                  <a:close/>
                </a:path>
                <a:path w="1398270" h="1173479">
                  <a:moveTo>
                    <a:pt x="1025347" y="711822"/>
                  </a:moveTo>
                  <a:lnTo>
                    <a:pt x="1022349" y="711822"/>
                  </a:lnTo>
                  <a:lnTo>
                    <a:pt x="1025347" y="714858"/>
                  </a:lnTo>
                  <a:lnTo>
                    <a:pt x="1025347" y="711822"/>
                  </a:lnTo>
                  <a:close/>
                </a:path>
                <a:path w="1398270" h="1173479">
                  <a:moveTo>
                    <a:pt x="520509" y="724585"/>
                  </a:moveTo>
                  <a:lnTo>
                    <a:pt x="509460" y="724585"/>
                  </a:lnTo>
                  <a:lnTo>
                    <a:pt x="509460" y="730110"/>
                  </a:lnTo>
                  <a:lnTo>
                    <a:pt x="520509" y="730110"/>
                  </a:lnTo>
                  <a:lnTo>
                    <a:pt x="520509" y="724585"/>
                  </a:lnTo>
                  <a:close/>
                </a:path>
                <a:path w="1398270" h="1173479">
                  <a:moveTo>
                    <a:pt x="1000391" y="720026"/>
                  </a:moveTo>
                  <a:lnTo>
                    <a:pt x="994867" y="720026"/>
                  </a:lnTo>
                  <a:lnTo>
                    <a:pt x="994867" y="723709"/>
                  </a:lnTo>
                  <a:lnTo>
                    <a:pt x="1000391" y="723709"/>
                  </a:lnTo>
                  <a:lnTo>
                    <a:pt x="1000391" y="720026"/>
                  </a:lnTo>
                  <a:close/>
                </a:path>
                <a:path w="1398270" h="1173479">
                  <a:moveTo>
                    <a:pt x="5511" y="670610"/>
                  </a:moveTo>
                  <a:lnTo>
                    <a:pt x="0" y="670610"/>
                  </a:lnTo>
                  <a:lnTo>
                    <a:pt x="0" y="674281"/>
                  </a:lnTo>
                  <a:lnTo>
                    <a:pt x="5511" y="674281"/>
                  </a:lnTo>
                  <a:lnTo>
                    <a:pt x="5511" y="670610"/>
                  </a:lnTo>
                  <a:close/>
                </a:path>
                <a:path w="1398270" h="1173479">
                  <a:moveTo>
                    <a:pt x="160845" y="699884"/>
                  </a:moveTo>
                  <a:lnTo>
                    <a:pt x="155333" y="699884"/>
                  </a:lnTo>
                  <a:lnTo>
                    <a:pt x="155333" y="703567"/>
                  </a:lnTo>
                  <a:lnTo>
                    <a:pt x="160845" y="703567"/>
                  </a:lnTo>
                  <a:lnTo>
                    <a:pt x="160845" y="699884"/>
                  </a:lnTo>
                  <a:close/>
                </a:path>
                <a:path w="1398270" h="1173479">
                  <a:moveTo>
                    <a:pt x="108140" y="697141"/>
                  </a:moveTo>
                  <a:lnTo>
                    <a:pt x="104457" y="697141"/>
                  </a:lnTo>
                  <a:lnTo>
                    <a:pt x="104457" y="702665"/>
                  </a:lnTo>
                  <a:lnTo>
                    <a:pt x="108140" y="702665"/>
                  </a:lnTo>
                  <a:lnTo>
                    <a:pt x="108140" y="697141"/>
                  </a:lnTo>
                  <a:close/>
                </a:path>
                <a:path w="1398270" h="1173479">
                  <a:moveTo>
                    <a:pt x="303712" y="718070"/>
                  </a:moveTo>
                  <a:lnTo>
                    <a:pt x="298538" y="718070"/>
                  </a:lnTo>
                  <a:lnTo>
                    <a:pt x="292226" y="724319"/>
                  </a:lnTo>
                  <a:lnTo>
                    <a:pt x="296100" y="728243"/>
                  </a:lnTo>
                  <a:lnTo>
                    <a:pt x="300456" y="723931"/>
                  </a:lnTo>
                  <a:lnTo>
                    <a:pt x="300456" y="720928"/>
                  </a:lnTo>
                  <a:lnTo>
                    <a:pt x="303489" y="720928"/>
                  </a:lnTo>
                  <a:lnTo>
                    <a:pt x="305028" y="719404"/>
                  </a:lnTo>
                  <a:lnTo>
                    <a:pt x="303712" y="718070"/>
                  </a:lnTo>
                  <a:close/>
                </a:path>
                <a:path w="1398270" h="1173479">
                  <a:moveTo>
                    <a:pt x="295651" y="720928"/>
                  </a:moveTo>
                  <a:lnTo>
                    <a:pt x="289407" y="720928"/>
                  </a:lnTo>
                  <a:lnTo>
                    <a:pt x="289407" y="726452"/>
                  </a:lnTo>
                  <a:lnTo>
                    <a:pt x="294332" y="726452"/>
                  </a:lnTo>
                  <a:lnTo>
                    <a:pt x="292226" y="724319"/>
                  </a:lnTo>
                  <a:lnTo>
                    <a:pt x="294843" y="721728"/>
                  </a:lnTo>
                  <a:lnTo>
                    <a:pt x="295651" y="720928"/>
                  </a:lnTo>
                  <a:close/>
                </a:path>
                <a:path w="1398270" h="1173479">
                  <a:moveTo>
                    <a:pt x="300456" y="723931"/>
                  </a:moveTo>
                  <a:lnTo>
                    <a:pt x="297909" y="726452"/>
                  </a:lnTo>
                  <a:lnTo>
                    <a:pt x="300456" y="726452"/>
                  </a:lnTo>
                  <a:lnTo>
                    <a:pt x="300456" y="723931"/>
                  </a:lnTo>
                  <a:close/>
                </a:path>
                <a:path w="1398270" h="1173479">
                  <a:moveTo>
                    <a:pt x="303489" y="720928"/>
                  </a:moveTo>
                  <a:lnTo>
                    <a:pt x="300456" y="720928"/>
                  </a:lnTo>
                  <a:lnTo>
                    <a:pt x="300456" y="723931"/>
                  </a:lnTo>
                  <a:lnTo>
                    <a:pt x="303489" y="720928"/>
                  </a:lnTo>
                  <a:close/>
                </a:path>
                <a:path w="1398270" h="1173479">
                  <a:moveTo>
                    <a:pt x="301155" y="715479"/>
                  </a:moveTo>
                  <a:lnTo>
                    <a:pt x="296691" y="719899"/>
                  </a:lnTo>
                  <a:lnTo>
                    <a:pt x="298538" y="718070"/>
                  </a:lnTo>
                  <a:lnTo>
                    <a:pt x="303712" y="718070"/>
                  </a:lnTo>
                  <a:lnTo>
                    <a:pt x="301155" y="715479"/>
                  </a:lnTo>
                  <a:close/>
                </a:path>
                <a:path w="1398270" h="1173479">
                  <a:moveTo>
                    <a:pt x="1013332" y="734669"/>
                  </a:moveTo>
                  <a:lnTo>
                    <a:pt x="1007821" y="734669"/>
                  </a:lnTo>
                  <a:lnTo>
                    <a:pt x="1007821" y="738339"/>
                  </a:lnTo>
                  <a:lnTo>
                    <a:pt x="1013332" y="738339"/>
                  </a:lnTo>
                  <a:lnTo>
                    <a:pt x="1013332" y="734669"/>
                  </a:lnTo>
                  <a:close/>
                </a:path>
                <a:path w="1398270" h="1173479">
                  <a:moveTo>
                    <a:pt x="1021651" y="728256"/>
                  </a:moveTo>
                  <a:lnTo>
                    <a:pt x="1010602" y="728256"/>
                  </a:lnTo>
                  <a:lnTo>
                    <a:pt x="1010602" y="733767"/>
                  </a:lnTo>
                  <a:lnTo>
                    <a:pt x="1013332" y="733767"/>
                  </a:lnTo>
                  <a:lnTo>
                    <a:pt x="1013332" y="731012"/>
                  </a:lnTo>
                  <a:lnTo>
                    <a:pt x="1021651" y="731012"/>
                  </a:lnTo>
                  <a:lnTo>
                    <a:pt x="1021651" y="728256"/>
                  </a:lnTo>
                  <a:close/>
                </a:path>
                <a:path w="1398270" h="1173479">
                  <a:moveTo>
                    <a:pt x="1005941" y="738314"/>
                  </a:moveTo>
                  <a:lnTo>
                    <a:pt x="1000417" y="738314"/>
                  </a:lnTo>
                  <a:lnTo>
                    <a:pt x="1000417" y="741984"/>
                  </a:lnTo>
                  <a:lnTo>
                    <a:pt x="1005941" y="741984"/>
                  </a:lnTo>
                  <a:lnTo>
                    <a:pt x="1005941" y="738314"/>
                  </a:lnTo>
                  <a:close/>
                </a:path>
                <a:path w="1398270" h="1173479">
                  <a:moveTo>
                    <a:pt x="477062" y="773099"/>
                  </a:moveTo>
                  <a:lnTo>
                    <a:pt x="471550" y="773099"/>
                  </a:lnTo>
                  <a:lnTo>
                    <a:pt x="471550" y="776770"/>
                  </a:lnTo>
                  <a:lnTo>
                    <a:pt x="477062" y="776770"/>
                  </a:lnTo>
                  <a:lnTo>
                    <a:pt x="477062" y="773099"/>
                  </a:lnTo>
                  <a:close/>
                </a:path>
                <a:path w="1398270" h="1173479">
                  <a:moveTo>
                    <a:pt x="475246" y="766673"/>
                  </a:moveTo>
                  <a:lnTo>
                    <a:pt x="470623" y="766673"/>
                  </a:lnTo>
                  <a:lnTo>
                    <a:pt x="470623" y="772185"/>
                  </a:lnTo>
                  <a:lnTo>
                    <a:pt x="477062" y="772185"/>
                  </a:lnTo>
                  <a:lnTo>
                    <a:pt x="477062" y="769454"/>
                  </a:lnTo>
                  <a:lnTo>
                    <a:pt x="475246" y="769454"/>
                  </a:lnTo>
                  <a:lnTo>
                    <a:pt x="475246" y="766673"/>
                  </a:lnTo>
                  <a:close/>
                </a:path>
                <a:path w="1398270" h="1173479">
                  <a:moveTo>
                    <a:pt x="480758" y="765771"/>
                  </a:moveTo>
                  <a:lnTo>
                    <a:pt x="475246" y="765771"/>
                  </a:lnTo>
                  <a:lnTo>
                    <a:pt x="475246" y="769454"/>
                  </a:lnTo>
                  <a:lnTo>
                    <a:pt x="477062" y="769454"/>
                  </a:lnTo>
                  <a:lnTo>
                    <a:pt x="480758" y="769429"/>
                  </a:lnTo>
                  <a:lnTo>
                    <a:pt x="480758" y="765771"/>
                  </a:lnTo>
                  <a:close/>
                </a:path>
                <a:path w="1398270" h="1173479">
                  <a:moveTo>
                    <a:pt x="480758" y="769429"/>
                  </a:moveTo>
                  <a:lnTo>
                    <a:pt x="477062" y="769429"/>
                  </a:lnTo>
                  <a:lnTo>
                    <a:pt x="480758" y="769454"/>
                  </a:lnTo>
                  <a:close/>
                </a:path>
                <a:path w="1398270" h="1173479">
                  <a:moveTo>
                    <a:pt x="481685" y="766673"/>
                  </a:moveTo>
                  <a:lnTo>
                    <a:pt x="480758" y="766673"/>
                  </a:lnTo>
                  <a:lnTo>
                    <a:pt x="480758" y="769429"/>
                  </a:lnTo>
                  <a:lnTo>
                    <a:pt x="481685" y="769429"/>
                  </a:lnTo>
                  <a:lnTo>
                    <a:pt x="481685" y="766673"/>
                  </a:lnTo>
                  <a:close/>
                </a:path>
                <a:path w="1398270" h="1173479">
                  <a:moveTo>
                    <a:pt x="484454" y="754773"/>
                  </a:moveTo>
                  <a:lnTo>
                    <a:pt x="478942" y="754773"/>
                  </a:lnTo>
                  <a:lnTo>
                    <a:pt x="478942" y="758456"/>
                  </a:lnTo>
                  <a:lnTo>
                    <a:pt x="484454" y="758456"/>
                  </a:lnTo>
                  <a:lnTo>
                    <a:pt x="484454" y="754773"/>
                  </a:lnTo>
                  <a:close/>
                </a:path>
                <a:path w="1398270" h="1173479">
                  <a:moveTo>
                    <a:pt x="993914" y="755700"/>
                  </a:moveTo>
                  <a:lnTo>
                    <a:pt x="982852" y="755700"/>
                  </a:lnTo>
                  <a:lnTo>
                    <a:pt x="982852" y="761212"/>
                  </a:lnTo>
                  <a:lnTo>
                    <a:pt x="993914" y="761212"/>
                  </a:lnTo>
                  <a:lnTo>
                    <a:pt x="993914" y="755700"/>
                  </a:lnTo>
                  <a:close/>
                </a:path>
                <a:path w="1398270" h="1173479">
                  <a:moveTo>
                    <a:pt x="976375" y="766673"/>
                  </a:moveTo>
                  <a:lnTo>
                    <a:pt x="971765" y="766673"/>
                  </a:lnTo>
                  <a:lnTo>
                    <a:pt x="971765" y="772185"/>
                  </a:lnTo>
                  <a:lnTo>
                    <a:pt x="976375" y="772185"/>
                  </a:lnTo>
                  <a:lnTo>
                    <a:pt x="976375" y="766673"/>
                  </a:lnTo>
                  <a:close/>
                </a:path>
                <a:path w="1398270" h="1173479">
                  <a:moveTo>
                    <a:pt x="981900" y="765759"/>
                  </a:moveTo>
                  <a:lnTo>
                    <a:pt x="976375" y="765759"/>
                  </a:lnTo>
                  <a:lnTo>
                    <a:pt x="976375" y="772185"/>
                  </a:lnTo>
                  <a:lnTo>
                    <a:pt x="982814" y="772185"/>
                  </a:lnTo>
                  <a:lnTo>
                    <a:pt x="982814" y="769429"/>
                  </a:lnTo>
                  <a:lnTo>
                    <a:pt x="981900" y="769429"/>
                  </a:lnTo>
                  <a:lnTo>
                    <a:pt x="981900" y="765759"/>
                  </a:lnTo>
                  <a:close/>
                </a:path>
                <a:path w="1398270" h="1173479">
                  <a:moveTo>
                    <a:pt x="982814" y="766673"/>
                  </a:moveTo>
                  <a:lnTo>
                    <a:pt x="981900" y="766673"/>
                  </a:lnTo>
                  <a:lnTo>
                    <a:pt x="981900" y="769429"/>
                  </a:lnTo>
                  <a:lnTo>
                    <a:pt x="982814" y="769429"/>
                  </a:lnTo>
                  <a:lnTo>
                    <a:pt x="982814" y="766673"/>
                  </a:lnTo>
                  <a:close/>
                </a:path>
                <a:path w="1398270" h="1173479">
                  <a:moveTo>
                    <a:pt x="985596" y="776757"/>
                  </a:moveTo>
                  <a:lnTo>
                    <a:pt x="980084" y="776757"/>
                  </a:lnTo>
                  <a:lnTo>
                    <a:pt x="980084" y="780427"/>
                  </a:lnTo>
                  <a:lnTo>
                    <a:pt x="985596" y="780427"/>
                  </a:lnTo>
                  <a:lnTo>
                    <a:pt x="985596" y="776757"/>
                  </a:lnTo>
                  <a:close/>
                </a:path>
                <a:path w="1398270" h="1173479">
                  <a:moveTo>
                    <a:pt x="963409" y="773074"/>
                  </a:moveTo>
                  <a:lnTo>
                    <a:pt x="957884" y="773074"/>
                  </a:lnTo>
                  <a:lnTo>
                    <a:pt x="957884" y="776757"/>
                  </a:lnTo>
                  <a:lnTo>
                    <a:pt x="963409" y="776757"/>
                  </a:lnTo>
                  <a:lnTo>
                    <a:pt x="963409" y="773074"/>
                  </a:lnTo>
                  <a:close/>
                </a:path>
                <a:path w="1398270" h="1173479">
                  <a:moveTo>
                    <a:pt x="914412" y="792289"/>
                  </a:moveTo>
                  <a:lnTo>
                    <a:pt x="905192" y="792289"/>
                  </a:lnTo>
                  <a:lnTo>
                    <a:pt x="905192" y="797814"/>
                  </a:lnTo>
                  <a:lnTo>
                    <a:pt x="916241" y="797814"/>
                  </a:lnTo>
                  <a:lnTo>
                    <a:pt x="916241" y="794143"/>
                  </a:lnTo>
                  <a:lnTo>
                    <a:pt x="914412" y="794143"/>
                  </a:lnTo>
                  <a:lnTo>
                    <a:pt x="914412" y="792289"/>
                  </a:lnTo>
                  <a:close/>
                </a:path>
                <a:path w="1398270" h="1173479">
                  <a:moveTo>
                    <a:pt x="918095" y="788631"/>
                  </a:moveTo>
                  <a:lnTo>
                    <a:pt x="914412" y="788631"/>
                  </a:lnTo>
                  <a:lnTo>
                    <a:pt x="914412" y="794143"/>
                  </a:lnTo>
                  <a:lnTo>
                    <a:pt x="916241" y="794143"/>
                  </a:lnTo>
                  <a:lnTo>
                    <a:pt x="916241" y="792289"/>
                  </a:lnTo>
                  <a:lnTo>
                    <a:pt x="918095" y="792289"/>
                  </a:lnTo>
                  <a:lnTo>
                    <a:pt x="918095" y="788631"/>
                  </a:lnTo>
                  <a:close/>
                </a:path>
                <a:path w="1398270" h="1173479">
                  <a:moveTo>
                    <a:pt x="918095" y="792289"/>
                  </a:moveTo>
                  <a:lnTo>
                    <a:pt x="916241" y="792289"/>
                  </a:lnTo>
                  <a:lnTo>
                    <a:pt x="916241" y="794143"/>
                  </a:lnTo>
                  <a:lnTo>
                    <a:pt x="918095" y="794143"/>
                  </a:lnTo>
                  <a:lnTo>
                    <a:pt x="918095" y="792289"/>
                  </a:lnTo>
                  <a:close/>
                </a:path>
                <a:path w="1398270" h="1173479">
                  <a:moveTo>
                    <a:pt x="918133" y="786047"/>
                  </a:moveTo>
                  <a:lnTo>
                    <a:pt x="918133" y="790486"/>
                  </a:lnTo>
                  <a:lnTo>
                    <a:pt x="929195" y="790486"/>
                  </a:lnTo>
                  <a:lnTo>
                    <a:pt x="918133" y="786047"/>
                  </a:lnTo>
                  <a:close/>
                </a:path>
                <a:path w="1398270" h="1173479">
                  <a:moveTo>
                    <a:pt x="929195" y="785411"/>
                  </a:moveTo>
                  <a:lnTo>
                    <a:pt x="929208" y="790486"/>
                  </a:lnTo>
                  <a:lnTo>
                    <a:pt x="929195" y="785411"/>
                  </a:lnTo>
                  <a:close/>
                </a:path>
                <a:path w="1398270" h="1173479">
                  <a:moveTo>
                    <a:pt x="929233" y="785413"/>
                  </a:moveTo>
                  <a:lnTo>
                    <a:pt x="929233" y="790486"/>
                  </a:lnTo>
                  <a:lnTo>
                    <a:pt x="940282" y="790486"/>
                  </a:lnTo>
                  <a:lnTo>
                    <a:pt x="940282" y="785774"/>
                  </a:lnTo>
                  <a:lnTo>
                    <a:pt x="938364" y="785774"/>
                  </a:lnTo>
                  <a:lnTo>
                    <a:pt x="929233" y="785413"/>
                  </a:lnTo>
                  <a:close/>
                </a:path>
                <a:path w="1398270" h="1173479">
                  <a:moveTo>
                    <a:pt x="946408" y="784974"/>
                  </a:moveTo>
                  <a:lnTo>
                    <a:pt x="940282" y="784974"/>
                  </a:lnTo>
                  <a:lnTo>
                    <a:pt x="940282" y="790486"/>
                  </a:lnTo>
                  <a:lnTo>
                    <a:pt x="946408" y="784974"/>
                  </a:lnTo>
                  <a:close/>
                </a:path>
                <a:path w="1398270" h="1173479">
                  <a:moveTo>
                    <a:pt x="918133" y="784974"/>
                  </a:moveTo>
                  <a:lnTo>
                    <a:pt x="918133" y="786047"/>
                  </a:lnTo>
                  <a:lnTo>
                    <a:pt x="929195" y="790481"/>
                  </a:lnTo>
                  <a:lnTo>
                    <a:pt x="929195" y="785411"/>
                  </a:lnTo>
                  <a:lnTo>
                    <a:pt x="918133" y="784974"/>
                  </a:lnTo>
                  <a:close/>
                </a:path>
                <a:path w="1398270" h="1173479">
                  <a:moveTo>
                    <a:pt x="948639" y="782958"/>
                  </a:moveTo>
                  <a:lnTo>
                    <a:pt x="947724" y="783784"/>
                  </a:lnTo>
                  <a:lnTo>
                    <a:pt x="947724" y="786828"/>
                  </a:lnTo>
                  <a:lnTo>
                    <a:pt x="958773" y="786828"/>
                  </a:lnTo>
                  <a:lnTo>
                    <a:pt x="958773" y="784085"/>
                  </a:lnTo>
                  <a:lnTo>
                    <a:pt x="948639" y="784085"/>
                  </a:lnTo>
                  <a:lnTo>
                    <a:pt x="948639" y="782958"/>
                  </a:lnTo>
                  <a:close/>
                </a:path>
                <a:path w="1398270" h="1173479">
                  <a:moveTo>
                    <a:pt x="939444" y="777786"/>
                  </a:moveTo>
                  <a:lnTo>
                    <a:pt x="927696" y="778103"/>
                  </a:lnTo>
                  <a:lnTo>
                    <a:pt x="916597" y="785431"/>
                  </a:lnTo>
                  <a:lnTo>
                    <a:pt x="918133" y="786047"/>
                  </a:lnTo>
                  <a:lnTo>
                    <a:pt x="918121" y="784974"/>
                  </a:lnTo>
                  <a:lnTo>
                    <a:pt x="930732" y="782713"/>
                  </a:lnTo>
                  <a:lnTo>
                    <a:pt x="948575" y="779946"/>
                  </a:lnTo>
                  <a:lnTo>
                    <a:pt x="949282" y="779543"/>
                  </a:lnTo>
                  <a:lnTo>
                    <a:pt x="939444" y="777786"/>
                  </a:lnTo>
                  <a:close/>
                </a:path>
                <a:path w="1398270" h="1173479">
                  <a:moveTo>
                    <a:pt x="939766" y="784974"/>
                  </a:moveTo>
                  <a:lnTo>
                    <a:pt x="929233" y="784974"/>
                  </a:lnTo>
                  <a:lnTo>
                    <a:pt x="929233" y="785413"/>
                  </a:lnTo>
                  <a:lnTo>
                    <a:pt x="938364" y="785774"/>
                  </a:lnTo>
                  <a:lnTo>
                    <a:pt x="939766" y="784974"/>
                  </a:lnTo>
                  <a:close/>
                </a:path>
                <a:path w="1398270" h="1173479">
                  <a:moveTo>
                    <a:pt x="950163" y="779700"/>
                  </a:moveTo>
                  <a:lnTo>
                    <a:pt x="948575" y="779946"/>
                  </a:lnTo>
                  <a:lnTo>
                    <a:pt x="938364" y="785774"/>
                  </a:lnTo>
                  <a:lnTo>
                    <a:pt x="940282" y="785774"/>
                  </a:lnTo>
                  <a:lnTo>
                    <a:pt x="940282" y="784974"/>
                  </a:lnTo>
                  <a:lnTo>
                    <a:pt x="946408" y="784974"/>
                  </a:lnTo>
                  <a:lnTo>
                    <a:pt x="947724" y="783784"/>
                  </a:lnTo>
                  <a:lnTo>
                    <a:pt x="947724" y="781316"/>
                  </a:lnTo>
                  <a:lnTo>
                    <a:pt x="948639" y="781316"/>
                  </a:lnTo>
                  <a:lnTo>
                    <a:pt x="948639" y="780415"/>
                  </a:lnTo>
                  <a:lnTo>
                    <a:pt x="950463" y="779754"/>
                  </a:lnTo>
                  <a:lnTo>
                    <a:pt x="950163" y="779700"/>
                  </a:lnTo>
                  <a:close/>
                </a:path>
                <a:path w="1398270" h="1173479">
                  <a:moveTo>
                    <a:pt x="929195" y="784974"/>
                  </a:moveTo>
                  <a:lnTo>
                    <a:pt x="918133" y="784974"/>
                  </a:lnTo>
                  <a:lnTo>
                    <a:pt x="929195" y="785411"/>
                  </a:lnTo>
                  <a:lnTo>
                    <a:pt x="929195" y="784974"/>
                  </a:lnTo>
                  <a:close/>
                </a:path>
                <a:path w="1398270" h="1173479">
                  <a:moveTo>
                    <a:pt x="951901" y="780011"/>
                  </a:moveTo>
                  <a:lnTo>
                    <a:pt x="948639" y="782958"/>
                  </a:lnTo>
                  <a:lnTo>
                    <a:pt x="948639" y="784085"/>
                  </a:lnTo>
                  <a:lnTo>
                    <a:pt x="954163" y="784085"/>
                  </a:lnTo>
                  <a:lnTo>
                    <a:pt x="954163" y="780415"/>
                  </a:lnTo>
                  <a:lnTo>
                    <a:pt x="951901" y="780011"/>
                  </a:lnTo>
                  <a:close/>
                </a:path>
                <a:path w="1398270" h="1173479">
                  <a:moveTo>
                    <a:pt x="958773" y="781316"/>
                  </a:moveTo>
                  <a:lnTo>
                    <a:pt x="954163" y="781316"/>
                  </a:lnTo>
                  <a:lnTo>
                    <a:pt x="954163" y="784085"/>
                  </a:lnTo>
                  <a:lnTo>
                    <a:pt x="958773" y="784085"/>
                  </a:lnTo>
                  <a:lnTo>
                    <a:pt x="958773" y="781316"/>
                  </a:lnTo>
                  <a:close/>
                </a:path>
                <a:path w="1398270" h="1173479">
                  <a:moveTo>
                    <a:pt x="948639" y="781316"/>
                  </a:moveTo>
                  <a:lnTo>
                    <a:pt x="947724" y="781316"/>
                  </a:lnTo>
                  <a:lnTo>
                    <a:pt x="947724" y="783784"/>
                  </a:lnTo>
                  <a:lnTo>
                    <a:pt x="948639" y="782958"/>
                  </a:lnTo>
                  <a:lnTo>
                    <a:pt x="948639" y="781316"/>
                  </a:lnTo>
                  <a:close/>
                </a:path>
                <a:path w="1398270" h="1173479">
                  <a:moveTo>
                    <a:pt x="950463" y="779754"/>
                  </a:moveTo>
                  <a:lnTo>
                    <a:pt x="948639" y="780415"/>
                  </a:lnTo>
                  <a:lnTo>
                    <a:pt x="948639" y="782958"/>
                  </a:lnTo>
                  <a:lnTo>
                    <a:pt x="951901" y="780011"/>
                  </a:lnTo>
                  <a:lnTo>
                    <a:pt x="950463" y="779754"/>
                  </a:lnTo>
                  <a:close/>
                </a:path>
                <a:path w="1398270" h="1173479">
                  <a:moveTo>
                    <a:pt x="954163" y="778713"/>
                  </a:moveTo>
                  <a:lnTo>
                    <a:pt x="953338" y="778713"/>
                  </a:lnTo>
                  <a:lnTo>
                    <a:pt x="952607" y="779373"/>
                  </a:lnTo>
                  <a:lnTo>
                    <a:pt x="952579" y="779543"/>
                  </a:lnTo>
                  <a:lnTo>
                    <a:pt x="954163" y="780415"/>
                  </a:lnTo>
                  <a:lnTo>
                    <a:pt x="954163" y="778713"/>
                  </a:lnTo>
                  <a:close/>
                </a:path>
                <a:path w="1398270" h="1173479">
                  <a:moveTo>
                    <a:pt x="952271" y="779373"/>
                  </a:moveTo>
                  <a:lnTo>
                    <a:pt x="950948" y="779578"/>
                  </a:lnTo>
                  <a:lnTo>
                    <a:pt x="950463" y="779754"/>
                  </a:lnTo>
                  <a:lnTo>
                    <a:pt x="951901" y="780011"/>
                  </a:lnTo>
                  <a:lnTo>
                    <a:pt x="952480" y="779488"/>
                  </a:lnTo>
                  <a:lnTo>
                    <a:pt x="952271" y="779373"/>
                  </a:lnTo>
                  <a:close/>
                </a:path>
                <a:path w="1398270" h="1173479">
                  <a:moveTo>
                    <a:pt x="949282" y="779543"/>
                  </a:moveTo>
                  <a:lnTo>
                    <a:pt x="948575" y="779946"/>
                  </a:lnTo>
                  <a:lnTo>
                    <a:pt x="950163" y="779700"/>
                  </a:lnTo>
                  <a:lnTo>
                    <a:pt x="949282" y="779543"/>
                  </a:lnTo>
                  <a:close/>
                </a:path>
                <a:path w="1398270" h="1173479">
                  <a:moveTo>
                    <a:pt x="954163" y="776757"/>
                  </a:moveTo>
                  <a:lnTo>
                    <a:pt x="949282" y="779543"/>
                  </a:lnTo>
                  <a:lnTo>
                    <a:pt x="950163" y="779700"/>
                  </a:lnTo>
                  <a:lnTo>
                    <a:pt x="950948" y="779578"/>
                  </a:lnTo>
                  <a:lnTo>
                    <a:pt x="953338" y="778713"/>
                  </a:lnTo>
                  <a:lnTo>
                    <a:pt x="954163" y="778713"/>
                  </a:lnTo>
                  <a:lnTo>
                    <a:pt x="954163" y="776757"/>
                  </a:lnTo>
                  <a:close/>
                </a:path>
                <a:path w="1398270" h="1173479">
                  <a:moveTo>
                    <a:pt x="953338" y="778713"/>
                  </a:moveTo>
                  <a:lnTo>
                    <a:pt x="950948" y="779578"/>
                  </a:lnTo>
                  <a:lnTo>
                    <a:pt x="952271" y="779373"/>
                  </a:lnTo>
                  <a:lnTo>
                    <a:pt x="952607" y="779373"/>
                  </a:lnTo>
                  <a:lnTo>
                    <a:pt x="953338" y="778713"/>
                  </a:lnTo>
                  <a:close/>
                </a:path>
                <a:path w="1398270" h="1173479">
                  <a:moveTo>
                    <a:pt x="952607" y="779373"/>
                  </a:moveTo>
                  <a:lnTo>
                    <a:pt x="952271" y="779373"/>
                  </a:lnTo>
                  <a:lnTo>
                    <a:pt x="952480" y="779488"/>
                  </a:lnTo>
                  <a:lnTo>
                    <a:pt x="952607" y="779373"/>
                  </a:lnTo>
                  <a:close/>
                </a:path>
                <a:path w="1398270" h="1173479">
                  <a:moveTo>
                    <a:pt x="1000391" y="797488"/>
                  </a:moveTo>
                  <a:lnTo>
                    <a:pt x="998308" y="799592"/>
                  </a:lnTo>
                  <a:lnTo>
                    <a:pt x="1002004" y="803262"/>
                  </a:lnTo>
                  <a:lnTo>
                    <a:pt x="1005890" y="799338"/>
                  </a:lnTo>
                  <a:lnTo>
                    <a:pt x="1005275" y="798728"/>
                  </a:lnTo>
                  <a:lnTo>
                    <a:pt x="1000391" y="798728"/>
                  </a:lnTo>
                  <a:lnTo>
                    <a:pt x="1000391" y="797488"/>
                  </a:lnTo>
                  <a:close/>
                </a:path>
                <a:path w="1398270" h="1173479">
                  <a:moveTo>
                    <a:pt x="995897" y="797215"/>
                  </a:moveTo>
                  <a:lnTo>
                    <a:pt x="998297" y="799592"/>
                  </a:lnTo>
                  <a:lnTo>
                    <a:pt x="995897" y="797215"/>
                  </a:lnTo>
                  <a:close/>
                </a:path>
                <a:path w="1398270" h="1173479">
                  <a:moveTo>
                    <a:pt x="997406" y="795045"/>
                  </a:moveTo>
                  <a:lnTo>
                    <a:pt x="994867" y="795045"/>
                  </a:lnTo>
                  <a:lnTo>
                    <a:pt x="994868" y="796196"/>
                  </a:lnTo>
                  <a:lnTo>
                    <a:pt x="998308" y="799592"/>
                  </a:lnTo>
                  <a:lnTo>
                    <a:pt x="1000391" y="797488"/>
                  </a:lnTo>
                  <a:lnTo>
                    <a:pt x="1000391" y="795934"/>
                  </a:lnTo>
                  <a:lnTo>
                    <a:pt x="998308" y="795934"/>
                  </a:lnTo>
                  <a:lnTo>
                    <a:pt x="997406" y="795045"/>
                  </a:lnTo>
                  <a:close/>
                </a:path>
                <a:path w="1398270" h="1173479">
                  <a:moveTo>
                    <a:pt x="994867" y="796196"/>
                  </a:moveTo>
                  <a:lnTo>
                    <a:pt x="994867" y="798728"/>
                  </a:lnTo>
                  <a:lnTo>
                    <a:pt x="997425" y="798728"/>
                  </a:lnTo>
                  <a:lnTo>
                    <a:pt x="994867" y="796196"/>
                  </a:lnTo>
                  <a:close/>
                </a:path>
                <a:path w="1398270" h="1173479">
                  <a:moveTo>
                    <a:pt x="1001555" y="795045"/>
                  </a:moveTo>
                  <a:lnTo>
                    <a:pt x="1002182" y="795680"/>
                  </a:lnTo>
                  <a:lnTo>
                    <a:pt x="1000391" y="797488"/>
                  </a:lnTo>
                  <a:lnTo>
                    <a:pt x="1000391" y="798728"/>
                  </a:lnTo>
                  <a:lnTo>
                    <a:pt x="1005275" y="798728"/>
                  </a:lnTo>
                  <a:lnTo>
                    <a:pt x="1001555" y="795045"/>
                  </a:lnTo>
                  <a:close/>
                </a:path>
                <a:path w="1398270" h="1173479">
                  <a:moveTo>
                    <a:pt x="1000391" y="793907"/>
                  </a:moveTo>
                  <a:lnTo>
                    <a:pt x="1000391" y="797488"/>
                  </a:lnTo>
                  <a:lnTo>
                    <a:pt x="1002182" y="795680"/>
                  </a:lnTo>
                  <a:lnTo>
                    <a:pt x="1000391" y="793907"/>
                  </a:lnTo>
                  <a:close/>
                </a:path>
                <a:path w="1398270" h="1173479">
                  <a:moveTo>
                    <a:pt x="990257" y="789877"/>
                  </a:moveTo>
                  <a:lnTo>
                    <a:pt x="989383" y="790768"/>
                  </a:lnTo>
                  <a:lnTo>
                    <a:pt x="994867" y="796196"/>
                  </a:lnTo>
                  <a:lnTo>
                    <a:pt x="993076" y="794423"/>
                  </a:lnTo>
                  <a:lnTo>
                    <a:pt x="994905" y="792576"/>
                  </a:lnTo>
                  <a:lnTo>
                    <a:pt x="993729" y="791413"/>
                  </a:lnTo>
                  <a:lnTo>
                    <a:pt x="991171" y="791413"/>
                  </a:lnTo>
                  <a:lnTo>
                    <a:pt x="991171" y="790486"/>
                  </a:lnTo>
                  <a:lnTo>
                    <a:pt x="990257" y="790486"/>
                  </a:lnTo>
                  <a:lnTo>
                    <a:pt x="990257" y="789877"/>
                  </a:lnTo>
                  <a:close/>
                </a:path>
                <a:path w="1398270" h="1173479">
                  <a:moveTo>
                    <a:pt x="994905" y="792576"/>
                  </a:moveTo>
                  <a:lnTo>
                    <a:pt x="993076" y="794423"/>
                  </a:lnTo>
                  <a:lnTo>
                    <a:pt x="994867" y="796195"/>
                  </a:lnTo>
                  <a:lnTo>
                    <a:pt x="994867" y="795045"/>
                  </a:lnTo>
                  <a:lnTo>
                    <a:pt x="997406" y="795045"/>
                  </a:lnTo>
                  <a:lnTo>
                    <a:pt x="994905" y="792576"/>
                  </a:lnTo>
                  <a:close/>
                </a:path>
                <a:path w="1398270" h="1173479">
                  <a:moveTo>
                    <a:pt x="996695" y="790768"/>
                  </a:moveTo>
                  <a:lnTo>
                    <a:pt x="994905" y="792576"/>
                  </a:lnTo>
                  <a:lnTo>
                    <a:pt x="998308" y="795934"/>
                  </a:lnTo>
                  <a:lnTo>
                    <a:pt x="1000316" y="793907"/>
                  </a:lnTo>
                  <a:lnTo>
                    <a:pt x="997872" y="791413"/>
                  </a:lnTo>
                  <a:lnTo>
                    <a:pt x="996695" y="791413"/>
                  </a:lnTo>
                  <a:lnTo>
                    <a:pt x="996695" y="790768"/>
                  </a:lnTo>
                  <a:close/>
                </a:path>
                <a:path w="1398270" h="1173479">
                  <a:moveTo>
                    <a:pt x="1000353" y="793869"/>
                  </a:moveTo>
                  <a:lnTo>
                    <a:pt x="998308" y="795934"/>
                  </a:lnTo>
                  <a:lnTo>
                    <a:pt x="1000391" y="795934"/>
                  </a:lnTo>
                  <a:lnTo>
                    <a:pt x="1000353" y="793869"/>
                  </a:lnTo>
                  <a:close/>
                </a:path>
                <a:path w="1398270" h="1173479">
                  <a:moveTo>
                    <a:pt x="1001426" y="794918"/>
                  </a:moveTo>
                  <a:lnTo>
                    <a:pt x="1001555" y="795045"/>
                  </a:lnTo>
                  <a:lnTo>
                    <a:pt x="1001426" y="794918"/>
                  </a:lnTo>
                  <a:close/>
                </a:path>
                <a:path w="1398270" h="1173479">
                  <a:moveTo>
                    <a:pt x="1000643" y="790498"/>
                  </a:moveTo>
                  <a:lnTo>
                    <a:pt x="996962" y="790498"/>
                  </a:lnTo>
                  <a:lnTo>
                    <a:pt x="997860" y="791387"/>
                  </a:lnTo>
                  <a:lnTo>
                    <a:pt x="1000391" y="791387"/>
                  </a:lnTo>
                  <a:lnTo>
                    <a:pt x="1000391" y="793831"/>
                  </a:lnTo>
                  <a:lnTo>
                    <a:pt x="1002182" y="792022"/>
                  </a:lnTo>
                  <a:lnTo>
                    <a:pt x="1000643" y="790498"/>
                  </a:lnTo>
                  <a:close/>
                </a:path>
                <a:path w="1398270" h="1173479">
                  <a:moveTo>
                    <a:pt x="993254" y="786841"/>
                  </a:moveTo>
                  <a:lnTo>
                    <a:pt x="991241" y="788880"/>
                  </a:lnTo>
                  <a:lnTo>
                    <a:pt x="994905" y="792576"/>
                  </a:lnTo>
                  <a:lnTo>
                    <a:pt x="996082" y="791387"/>
                  </a:lnTo>
                  <a:lnTo>
                    <a:pt x="994867" y="791387"/>
                  </a:lnTo>
                  <a:lnTo>
                    <a:pt x="994867" y="788438"/>
                  </a:lnTo>
                  <a:lnTo>
                    <a:pt x="993254" y="786841"/>
                  </a:lnTo>
                  <a:close/>
                </a:path>
                <a:path w="1398270" h="1173479">
                  <a:moveTo>
                    <a:pt x="991206" y="788915"/>
                  </a:moveTo>
                  <a:lnTo>
                    <a:pt x="991171" y="791413"/>
                  </a:lnTo>
                  <a:lnTo>
                    <a:pt x="993729" y="791413"/>
                  </a:lnTo>
                  <a:lnTo>
                    <a:pt x="991206" y="788915"/>
                  </a:lnTo>
                  <a:close/>
                </a:path>
                <a:path w="1398270" h="1173479">
                  <a:moveTo>
                    <a:pt x="996955" y="790505"/>
                  </a:moveTo>
                  <a:lnTo>
                    <a:pt x="996698" y="790765"/>
                  </a:lnTo>
                  <a:lnTo>
                    <a:pt x="996695" y="791413"/>
                  </a:lnTo>
                  <a:lnTo>
                    <a:pt x="997872" y="791413"/>
                  </a:lnTo>
                  <a:lnTo>
                    <a:pt x="996955" y="790505"/>
                  </a:lnTo>
                  <a:close/>
                </a:path>
                <a:path w="1398270" h="1173479">
                  <a:moveTo>
                    <a:pt x="994867" y="788438"/>
                  </a:moveTo>
                  <a:lnTo>
                    <a:pt x="994867" y="791387"/>
                  </a:lnTo>
                  <a:lnTo>
                    <a:pt x="996082" y="791387"/>
                  </a:lnTo>
                  <a:lnTo>
                    <a:pt x="996695" y="790768"/>
                  </a:lnTo>
                  <a:lnTo>
                    <a:pt x="996693" y="790246"/>
                  </a:lnTo>
                  <a:lnTo>
                    <a:pt x="995870" y="789432"/>
                  </a:lnTo>
                  <a:lnTo>
                    <a:pt x="994867" y="788438"/>
                  </a:lnTo>
                  <a:close/>
                </a:path>
                <a:path w="1398270" h="1173479">
                  <a:moveTo>
                    <a:pt x="996695" y="790248"/>
                  </a:moveTo>
                  <a:lnTo>
                    <a:pt x="996695" y="790768"/>
                  </a:lnTo>
                  <a:lnTo>
                    <a:pt x="996955" y="790505"/>
                  </a:lnTo>
                  <a:lnTo>
                    <a:pt x="996695" y="790248"/>
                  </a:lnTo>
                  <a:close/>
                </a:path>
                <a:path w="1398270" h="1173479">
                  <a:moveTo>
                    <a:pt x="996695" y="786591"/>
                  </a:moveTo>
                  <a:lnTo>
                    <a:pt x="996698" y="790248"/>
                  </a:lnTo>
                  <a:lnTo>
                    <a:pt x="996962" y="790498"/>
                  </a:lnTo>
                  <a:lnTo>
                    <a:pt x="1000643" y="790498"/>
                  </a:lnTo>
                  <a:lnTo>
                    <a:pt x="996695" y="786591"/>
                  </a:lnTo>
                  <a:close/>
                </a:path>
                <a:path w="1398270" h="1173479">
                  <a:moveTo>
                    <a:pt x="991171" y="788951"/>
                  </a:moveTo>
                  <a:lnTo>
                    <a:pt x="990257" y="789877"/>
                  </a:lnTo>
                  <a:lnTo>
                    <a:pt x="990257" y="790486"/>
                  </a:lnTo>
                  <a:lnTo>
                    <a:pt x="991171" y="790486"/>
                  </a:lnTo>
                  <a:lnTo>
                    <a:pt x="991171" y="788951"/>
                  </a:lnTo>
                  <a:close/>
                </a:path>
                <a:path w="1398270" h="1173479">
                  <a:moveTo>
                    <a:pt x="1001306" y="785774"/>
                  </a:moveTo>
                  <a:lnTo>
                    <a:pt x="1000391" y="785774"/>
                  </a:lnTo>
                  <a:lnTo>
                    <a:pt x="1000391" y="787730"/>
                  </a:lnTo>
                  <a:lnTo>
                    <a:pt x="997853" y="787730"/>
                  </a:lnTo>
                  <a:lnTo>
                    <a:pt x="999578" y="789432"/>
                  </a:lnTo>
                  <a:lnTo>
                    <a:pt x="1000630" y="790486"/>
                  </a:lnTo>
                  <a:lnTo>
                    <a:pt x="1001306" y="790486"/>
                  </a:lnTo>
                  <a:lnTo>
                    <a:pt x="1001306" y="785774"/>
                  </a:lnTo>
                  <a:close/>
                </a:path>
                <a:path w="1398270" h="1173479">
                  <a:moveTo>
                    <a:pt x="994867" y="784780"/>
                  </a:moveTo>
                  <a:lnTo>
                    <a:pt x="994867" y="788438"/>
                  </a:lnTo>
                  <a:lnTo>
                    <a:pt x="996695" y="790246"/>
                  </a:lnTo>
                  <a:lnTo>
                    <a:pt x="996693" y="786588"/>
                  </a:lnTo>
                  <a:lnTo>
                    <a:pt x="995870" y="785774"/>
                  </a:lnTo>
                  <a:lnTo>
                    <a:pt x="994867" y="784780"/>
                  </a:lnTo>
                  <a:close/>
                </a:path>
                <a:path w="1398270" h="1173479">
                  <a:moveTo>
                    <a:pt x="990257" y="787975"/>
                  </a:moveTo>
                  <a:lnTo>
                    <a:pt x="990257" y="789877"/>
                  </a:lnTo>
                  <a:lnTo>
                    <a:pt x="991171" y="788951"/>
                  </a:lnTo>
                  <a:lnTo>
                    <a:pt x="990257" y="787975"/>
                  </a:lnTo>
                  <a:close/>
                </a:path>
                <a:path w="1398270" h="1173479">
                  <a:moveTo>
                    <a:pt x="995871" y="789432"/>
                  </a:moveTo>
                  <a:lnTo>
                    <a:pt x="996044" y="789603"/>
                  </a:lnTo>
                  <a:lnTo>
                    <a:pt x="995871" y="789432"/>
                  </a:lnTo>
                  <a:close/>
                </a:path>
                <a:path w="1398270" h="1173479">
                  <a:moveTo>
                    <a:pt x="996695" y="786588"/>
                  </a:moveTo>
                  <a:lnTo>
                    <a:pt x="999565" y="789432"/>
                  </a:lnTo>
                  <a:lnTo>
                    <a:pt x="996695" y="786588"/>
                  </a:lnTo>
                  <a:close/>
                </a:path>
                <a:path w="1398270" h="1173479">
                  <a:moveTo>
                    <a:pt x="992376" y="787730"/>
                  </a:moveTo>
                  <a:lnTo>
                    <a:pt x="991171" y="787730"/>
                  </a:lnTo>
                  <a:lnTo>
                    <a:pt x="991206" y="788915"/>
                  </a:lnTo>
                  <a:lnTo>
                    <a:pt x="992376" y="787730"/>
                  </a:lnTo>
                  <a:close/>
                </a:path>
                <a:path w="1398270" h="1173479">
                  <a:moveTo>
                    <a:pt x="993254" y="783183"/>
                  </a:moveTo>
                  <a:lnTo>
                    <a:pt x="990257" y="786220"/>
                  </a:lnTo>
                  <a:lnTo>
                    <a:pt x="990257" y="787975"/>
                  </a:lnTo>
                  <a:lnTo>
                    <a:pt x="991171" y="788880"/>
                  </a:lnTo>
                  <a:lnTo>
                    <a:pt x="991171" y="787730"/>
                  </a:lnTo>
                  <a:lnTo>
                    <a:pt x="992376" y="787730"/>
                  </a:lnTo>
                  <a:lnTo>
                    <a:pt x="993254" y="786841"/>
                  </a:lnTo>
                  <a:lnTo>
                    <a:pt x="994867" y="786841"/>
                  </a:lnTo>
                  <a:lnTo>
                    <a:pt x="994867" y="784780"/>
                  </a:lnTo>
                  <a:lnTo>
                    <a:pt x="993254" y="783183"/>
                  </a:lnTo>
                  <a:close/>
                </a:path>
                <a:path w="1398270" h="1173479">
                  <a:moveTo>
                    <a:pt x="994867" y="786841"/>
                  </a:moveTo>
                  <a:lnTo>
                    <a:pt x="993254" y="786841"/>
                  </a:lnTo>
                  <a:lnTo>
                    <a:pt x="994867" y="788438"/>
                  </a:lnTo>
                  <a:lnTo>
                    <a:pt x="994867" y="786841"/>
                  </a:lnTo>
                  <a:close/>
                </a:path>
                <a:path w="1398270" h="1173479">
                  <a:moveTo>
                    <a:pt x="990257" y="786220"/>
                  </a:moveTo>
                  <a:lnTo>
                    <a:pt x="989380" y="787107"/>
                  </a:lnTo>
                  <a:lnTo>
                    <a:pt x="990257" y="787975"/>
                  </a:lnTo>
                  <a:lnTo>
                    <a:pt x="990257" y="786220"/>
                  </a:lnTo>
                  <a:close/>
                </a:path>
                <a:path w="1398270" h="1173479">
                  <a:moveTo>
                    <a:pt x="994867" y="781316"/>
                  </a:moveTo>
                  <a:lnTo>
                    <a:pt x="986561" y="781316"/>
                  </a:lnTo>
                  <a:lnTo>
                    <a:pt x="986561" y="786828"/>
                  </a:lnTo>
                  <a:lnTo>
                    <a:pt x="989656" y="786828"/>
                  </a:lnTo>
                  <a:lnTo>
                    <a:pt x="990257" y="786220"/>
                  </a:lnTo>
                  <a:lnTo>
                    <a:pt x="990257" y="784974"/>
                  </a:lnTo>
                  <a:lnTo>
                    <a:pt x="991486" y="784974"/>
                  </a:lnTo>
                  <a:lnTo>
                    <a:pt x="993254" y="783183"/>
                  </a:lnTo>
                  <a:lnTo>
                    <a:pt x="994867" y="783183"/>
                  </a:lnTo>
                  <a:lnTo>
                    <a:pt x="994867" y="781316"/>
                  </a:lnTo>
                  <a:close/>
                </a:path>
                <a:path w="1398270" h="1173479">
                  <a:moveTo>
                    <a:pt x="997610" y="784072"/>
                  </a:moveTo>
                  <a:lnTo>
                    <a:pt x="996695" y="784072"/>
                  </a:lnTo>
                  <a:lnTo>
                    <a:pt x="996698" y="786591"/>
                  </a:lnTo>
                  <a:lnTo>
                    <a:pt x="996939" y="786828"/>
                  </a:lnTo>
                  <a:lnTo>
                    <a:pt x="997610" y="786828"/>
                  </a:lnTo>
                  <a:lnTo>
                    <a:pt x="997610" y="784072"/>
                  </a:lnTo>
                  <a:close/>
                </a:path>
                <a:path w="1398270" h="1173479">
                  <a:moveTo>
                    <a:pt x="997610" y="781316"/>
                  </a:moveTo>
                  <a:lnTo>
                    <a:pt x="994867" y="781316"/>
                  </a:lnTo>
                  <a:lnTo>
                    <a:pt x="994867" y="784780"/>
                  </a:lnTo>
                  <a:lnTo>
                    <a:pt x="996695" y="786588"/>
                  </a:lnTo>
                  <a:lnTo>
                    <a:pt x="996695" y="784072"/>
                  </a:lnTo>
                  <a:lnTo>
                    <a:pt x="997610" y="784072"/>
                  </a:lnTo>
                  <a:lnTo>
                    <a:pt x="997610" y="781316"/>
                  </a:lnTo>
                  <a:close/>
                </a:path>
                <a:path w="1398270" h="1173479">
                  <a:moveTo>
                    <a:pt x="991486" y="784974"/>
                  </a:moveTo>
                  <a:lnTo>
                    <a:pt x="990257" y="784974"/>
                  </a:lnTo>
                  <a:lnTo>
                    <a:pt x="990257" y="786220"/>
                  </a:lnTo>
                  <a:lnTo>
                    <a:pt x="991486" y="784974"/>
                  </a:lnTo>
                  <a:close/>
                </a:path>
                <a:path w="1398270" h="1173479">
                  <a:moveTo>
                    <a:pt x="995871" y="785774"/>
                  </a:moveTo>
                  <a:lnTo>
                    <a:pt x="996044" y="785945"/>
                  </a:lnTo>
                  <a:lnTo>
                    <a:pt x="995871" y="785774"/>
                  </a:lnTo>
                  <a:close/>
                </a:path>
                <a:path w="1398270" h="1173479">
                  <a:moveTo>
                    <a:pt x="1000391" y="784974"/>
                  </a:moveTo>
                  <a:lnTo>
                    <a:pt x="997610" y="784974"/>
                  </a:lnTo>
                  <a:lnTo>
                    <a:pt x="997610" y="785774"/>
                  </a:lnTo>
                  <a:lnTo>
                    <a:pt x="1000391" y="785774"/>
                  </a:lnTo>
                  <a:lnTo>
                    <a:pt x="1000391" y="784974"/>
                  </a:lnTo>
                  <a:close/>
                </a:path>
                <a:path w="1398270" h="1173479">
                  <a:moveTo>
                    <a:pt x="994867" y="783183"/>
                  </a:moveTo>
                  <a:lnTo>
                    <a:pt x="993254" y="783183"/>
                  </a:lnTo>
                  <a:lnTo>
                    <a:pt x="994867" y="784780"/>
                  </a:lnTo>
                  <a:lnTo>
                    <a:pt x="994867" y="783183"/>
                  </a:lnTo>
                  <a:close/>
                </a:path>
                <a:path w="1398270" h="1173479">
                  <a:moveTo>
                    <a:pt x="1000391" y="784047"/>
                  </a:moveTo>
                  <a:lnTo>
                    <a:pt x="997610" y="784047"/>
                  </a:lnTo>
                  <a:lnTo>
                    <a:pt x="1000391" y="784072"/>
                  </a:lnTo>
                  <a:close/>
                </a:path>
                <a:path w="1398270" h="1173479">
                  <a:moveTo>
                    <a:pt x="1000391" y="776732"/>
                  </a:moveTo>
                  <a:lnTo>
                    <a:pt x="994867" y="776732"/>
                  </a:lnTo>
                  <a:lnTo>
                    <a:pt x="994867" y="780415"/>
                  </a:lnTo>
                  <a:lnTo>
                    <a:pt x="1000391" y="780415"/>
                  </a:lnTo>
                  <a:lnTo>
                    <a:pt x="1000391" y="776732"/>
                  </a:lnTo>
                  <a:close/>
                </a:path>
                <a:path w="1398270" h="1173479">
                  <a:moveTo>
                    <a:pt x="473367" y="791387"/>
                  </a:moveTo>
                  <a:lnTo>
                    <a:pt x="467842" y="791387"/>
                  </a:lnTo>
                  <a:lnTo>
                    <a:pt x="467842" y="795070"/>
                  </a:lnTo>
                  <a:lnTo>
                    <a:pt x="473367" y="795070"/>
                  </a:lnTo>
                  <a:lnTo>
                    <a:pt x="473367" y="791387"/>
                  </a:lnTo>
                  <a:close/>
                </a:path>
                <a:path w="1398270" h="1173479">
                  <a:moveTo>
                    <a:pt x="901014" y="793089"/>
                  </a:moveTo>
                  <a:lnTo>
                    <a:pt x="895832" y="793089"/>
                  </a:lnTo>
                  <a:lnTo>
                    <a:pt x="889520" y="799338"/>
                  </a:lnTo>
                  <a:lnTo>
                    <a:pt x="893406" y="803262"/>
                  </a:lnTo>
                  <a:lnTo>
                    <a:pt x="897750" y="798962"/>
                  </a:lnTo>
                  <a:lnTo>
                    <a:pt x="897750" y="795947"/>
                  </a:lnTo>
                  <a:lnTo>
                    <a:pt x="900796" y="795947"/>
                  </a:lnTo>
                  <a:lnTo>
                    <a:pt x="902334" y="794423"/>
                  </a:lnTo>
                  <a:lnTo>
                    <a:pt x="901014" y="793089"/>
                  </a:lnTo>
                  <a:close/>
                </a:path>
                <a:path w="1398270" h="1173479">
                  <a:moveTo>
                    <a:pt x="892945" y="795947"/>
                  </a:moveTo>
                  <a:lnTo>
                    <a:pt x="886701" y="795947"/>
                  </a:lnTo>
                  <a:lnTo>
                    <a:pt x="886701" y="801471"/>
                  </a:lnTo>
                  <a:lnTo>
                    <a:pt x="891633" y="801471"/>
                  </a:lnTo>
                  <a:lnTo>
                    <a:pt x="889520" y="799338"/>
                  </a:lnTo>
                  <a:lnTo>
                    <a:pt x="892137" y="796747"/>
                  </a:lnTo>
                  <a:lnTo>
                    <a:pt x="892945" y="795947"/>
                  </a:lnTo>
                  <a:close/>
                </a:path>
                <a:path w="1398270" h="1173479">
                  <a:moveTo>
                    <a:pt x="897750" y="798962"/>
                  </a:moveTo>
                  <a:lnTo>
                    <a:pt x="895215" y="801471"/>
                  </a:lnTo>
                  <a:lnTo>
                    <a:pt x="897750" y="801471"/>
                  </a:lnTo>
                  <a:lnTo>
                    <a:pt x="897750" y="798962"/>
                  </a:lnTo>
                  <a:close/>
                </a:path>
                <a:path w="1398270" h="1173479">
                  <a:moveTo>
                    <a:pt x="900796" y="795947"/>
                  </a:moveTo>
                  <a:lnTo>
                    <a:pt x="897750" y="795947"/>
                  </a:lnTo>
                  <a:lnTo>
                    <a:pt x="897750" y="798962"/>
                  </a:lnTo>
                  <a:lnTo>
                    <a:pt x="900796" y="795947"/>
                  </a:lnTo>
                  <a:close/>
                </a:path>
                <a:path w="1398270" h="1173479">
                  <a:moveTo>
                    <a:pt x="898448" y="790498"/>
                  </a:moveTo>
                  <a:lnTo>
                    <a:pt x="893984" y="794918"/>
                  </a:lnTo>
                  <a:lnTo>
                    <a:pt x="895832" y="793089"/>
                  </a:lnTo>
                  <a:lnTo>
                    <a:pt x="901014" y="793089"/>
                  </a:lnTo>
                  <a:lnTo>
                    <a:pt x="898448" y="790498"/>
                  </a:lnTo>
                  <a:close/>
                </a:path>
                <a:path w="1398270" h="1173479">
                  <a:moveTo>
                    <a:pt x="885736" y="804202"/>
                  </a:moveTo>
                  <a:lnTo>
                    <a:pt x="880224" y="804202"/>
                  </a:lnTo>
                  <a:lnTo>
                    <a:pt x="880224" y="807872"/>
                  </a:lnTo>
                  <a:lnTo>
                    <a:pt x="885736" y="807872"/>
                  </a:lnTo>
                  <a:lnTo>
                    <a:pt x="885736" y="804202"/>
                  </a:lnTo>
                  <a:close/>
                </a:path>
                <a:path w="1398270" h="1173479">
                  <a:moveTo>
                    <a:pt x="870940" y="815162"/>
                  </a:moveTo>
                  <a:lnTo>
                    <a:pt x="869124" y="815162"/>
                  </a:lnTo>
                  <a:lnTo>
                    <a:pt x="869124" y="826173"/>
                  </a:lnTo>
                  <a:lnTo>
                    <a:pt x="874648" y="826173"/>
                  </a:lnTo>
                  <a:lnTo>
                    <a:pt x="874648" y="818857"/>
                  </a:lnTo>
                  <a:lnTo>
                    <a:pt x="870940" y="818857"/>
                  </a:lnTo>
                  <a:lnTo>
                    <a:pt x="870940" y="815162"/>
                  </a:lnTo>
                  <a:close/>
                </a:path>
                <a:path w="1398270" h="1173479">
                  <a:moveTo>
                    <a:pt x="869124" y="815174"/>
                  </a:moveTo>
                  <a:lnTo>
                    <a:pt x="865428" y="815174"/>
                  </a:lnTo>
                  <a:lnTo>
                    <a:pt x="865428" y="818857"/>
                  </a:lnTo>
                  <a:lnTo>
                    <a:pt x="869124" y="818857"/>
                  </a:lnTo>
                  <a:lnTo>
                    <a:pt x="869124" y="815174"/>
                  </a:lnTo>
                  <a:close/>
                </a:path>
                <a:path w="1398270" h="1173479">
                  <a:moveTo>
                    <a:pt x="874648" y="815174"/>
                  </a:moveTo>
                  <a:lnTo>
                    <a:pt x="870940" y="815174"/>
                  </a:lnTo>
                  <a:lnTo>
                    <a:pt x="870940" y="818857"/>
                  </a:lnTo>
                  <a:lnTo>
                    <a:pt x="874648" y="818857"/>
                  </a:lnTo>
                  <a:lnTo>
                    <a:pt x="874648" y="815174"/>
                  </a:lnTo>
                  <a:close/>
                </a:path>
                <a:path w="1398270" h="1173479">
                  <a:moveTo>
                    <a:pt x="863574" y="841692"/>
                  </a:moveTo>
                  <a:lnTo>
                    <a:pt x="858964" y="841692"/>
                  </a:lnTo>
                  <a:lnTo>
                    <a:pt x="858964" y="847216"/>
                  </a:lnTo>
                  <a:lnTo>
                    <a:pt x="870013" y="847216"/>
                  </a:lnTo>
                  <a:lnTo>
                    <a:pt x="870013" y="844448"/>
                  </a:lnTo>
                  <a:lnTo>
                    <a:pt x="863574" y="844448"/>
                  </a:lnTo>
                  <a:lnTo>
                    <a:pt x="863574" y="841692"/>
                  </a:lnTo>
                  <a:close/>
                </a:path>
                <a:path w="1398270" h="1173479">
                  <a:moveTo>
                    <a:pt x="870013" y="841692"/>
                  </a:moveTo>
                  <a:lnTo>
                    <a:pt x="863574" y="841692"/>
                  </a:lnTo>
                  <a:lnTo>
                    <a:pt x="863574" y="844448"/>
                  </a:lnTo>
                  <a:lnTo>
                    <a:pt x="870013" y="844448"/>
                  </a:lnTo>
                  <a:lnTo>
                    <a:pt x="870013" y="841692"/>
                  </a:lnTo>
                  <a:close/>
                </a:path>
                <a:path w="1398270" h="1173479">
                  <a:moveTo>
                    <a:pt x="869099" y="837120"/>
                  </a:moveTo>
                  <a:lnTo>
                    <a:pt x="863574" y="837120"/>
                  </a:lnTo>
                  <a:lnTo>
                    <a:pt x="863574" y="840816"/>
                  </a:lnTo>
                  <a:lnTo>
                    <a:pt x="865428" y="840816"/>
                  </a:lnTo>
                  <a:lnTo>
                    <a:pt x="865428" y="837133"/>
                  </a:lnTo>
                  <a:lnTo>
                    <a:pt x="869099" y="837133"/>
                  </a:lnTo>
                  <a:close/>
                </a:path>
                <a:path w="1398270" h="1173479">
                  <a:moveTo>
                    <a:pt x="869099" y="837133"/>
                  </a:moveTo>
                  <a:lnTo>
                    <a:pt x="865428" y="837133"/>
                  </a:lnTo>
                  <a:lnTo>
                    <a:pt x="865428" y="840816"/>
                  </a:lnTo>
                  <a:lnTo>
                    <a:pt x="870940" y="840816"/>
                  </a:lnTo>
                  <a:lnTo>
                    <a:pt x="869099" y="840790"/>
                  </a:lnTo>
                  <a:lnTo>
                    <a:pt x="869099" y="837133"/>
                  </a:lnTo>
                  <a:close/>
                </a:path>
                <a:path w="1398270" h="1173479">
                  <a:moveTo>
                    <a:pt x="870940" y="837133"/>
                  </a:moveTo>
                  <a:lnTo>
                    <a:pt x="869099" y="837133"/>
                  </a:lnTo>
                  <a:lnTo>
                    <a:pt x="869099" y="840790"/>
                  </a:lnTo>
                  <a:lnTo>
                    <a:pt x="870940" y="840790"/>
                  </a:lnTo>
                  <a:lnTo>
                    <a:pt x="870940" y="837133"/>
                  </a:lnTo>
                  <a:close/>
                </a:path>
                <a:path w="1398270" h="1173479">
                  <a:moveTo>
                    <a:pt x="890582" y="840778"/>
                  </a:moveTo>
                  <a:lnTo>
                    <a:pt x="887615" y="840778"/>
                  </a:lnTo>
                  <a:lnTo>
                    <a:pt x="887615" y="845599"/>
                  </a:lnTo>
                  <a:lnTo>
                    <a:pt x="891057" y="849007"/>
                  </a:lnTo>
                  <a:lnTo>
                    <a:pt x="894930" y="845083"/>
                  </a:lnTo>
                  <a:lnTo>
                    <a:pt x="894289" y="844448"/>
                  </a:lnTo>
                  <a:lnTo>
                    <a:pt x="893140" y="844448"/>
                  </a:lnTo>
                  <a:lnTo>
                    <a:pt x="893140" y="843310"/>
                  </a:lnTo>
                  <a:lnTo>
                    <a:pt x="890582" y="840778"/>
                  </a:lnTo>
                  <a:close/>
                </a:path>
                <a:path w="1398270" h="1173479">
                  <a:moveTo>
                    <a:pt x="887615" y="845599"/>
                  </a:moveTo>
                  <a:lnTo>
                    <a:pt x="887615" y="846289"/>
                  </a:lnTo>
                  <a:lnTo>
                    <a:pt x="888312" y="846289"/>
                  </a:lnTo>
                  <a:lnTo>
                    <a:pt x="887615" y="845599"/>
                  </a:lnTo>
                  <a:close/>
                </a:path>
                <a:path w="1398270" h="1173479">
                  <a:moveTo>
                    <a:pt x="886002" y="836244"/>
                  </a:moveTo>
                  <a:lnTo>
                    <a:pt x="882129" y="840168"/>
                  </a:lnTo>
                  <a:lnTo>
                    <a:pt x="887615" y="845599"/>
                  </a:lnTo>
                  <a:lnTo>
                    <a:pt x="887615" y="840778"/>
                  </a:lnTo>
                  <a:lnTo>
                    <a:pt x="890582" y="840778"/>
                  </a:lnTo>
                  <a:lnTo>
                    <a:pt x="888618" y="838835"/>
                  </a:lnTo>
                  <a:lnTo>
                    <a:pt x="886002" y="836244"/>
                  </a:lnTo>
                  <a:close/>
                </a:path>
                <a:path w="1398270" h="1173479">
                  <a:moveTo>
                    <a:pt x="893140" y="843310"/>
                  </a:moveTo>
                  <a:lnTo>
                    <a:pt x="893140" y="844448"/>
                  </a:lnTo>
                  <a:lnTo>
                    <a:pt x="894289" y="844448"/>
                  </a:lnTo>
                  <a:lnTo>
                    <a:pt x="893140" y="843310"/>
                  </a:lnTo>
                  <a:close/>
                </a:path>
                <a:path w="1398270" h="1173479">
                  <a:moveTo>
                    <a:pt x="893140" y="842492"/>
                  </a:moveTo>
                  <a:lnTo>
                    <a:pt x="892314" y="842492"/>
                  </a:lnTo>
                  <a:lnTo>
                    <a:pt x="893140" y="843310"/>
                  </a:lnTo>
                  <a:lnTo>
                    <a:pt x="893140" y="842492"/>
                  </a:lnTo>
                  <a:close/>
                </a:path>
                <a:path w="1398270" h="1173479">
                  <a:moveTo>
                    <a:pt x="890582" y="840778"/>
                  </a:moveTo>
                  <a:lnTo>
                    <a:pt x="892314" y="842492"/>
                  </a:lnTo>
                  <a:lnTo>
                    <a:pt x="890582" y="840778"/>
                  </a:lnTo>
                  <a:close/>
                </a:path>
                <a:path w="1398270" h="1173479">
                  <a:moveTo>
                    <a:pt x="808342" y="845400"/>
                  </a:moveTo>
                  <a:lnTo>
                    <a:pt x="804456" y="849312"/>
                  </a:lnTo>
                  <a:lnTo>
                    <a:pt x="813384" y="858151"/>
                  </a:lnTo>
                  <a:lnTo>
                    <a:pt x="817270" y="854227"/>
                  </a:lnTo>
                  <a:lnTo>
                    <a:pt x="810945" y="847979"/>
                  </a:lnTo>
                  <a:lnTo>
                    <a:pt x="808342" y="845400"/>
                  </a:lnTo>
                  <a:close/>
                </a:path>
                <a:path w="1398270" h="1173479">
                  <a:moveTo>
                    <a:pt x="841387" y="850849"/>
                  </a:moveTo>
                  <a:lnTo>
                    <a:pt x="840473" y="850849"/>
                  </a:lnTo>
                  <a:lnTo>
                    <a:pt x="840473" y="856361"/>
                  </a:lnTo>
                  <a:lnTo>
                    <a:pt x="851522" y="856361"/>
                  </a:lnTo>
                  <a:lnTo>
                    <a:pt x="851522" y="853605"/>
                  </a:lnTo>
                  <a:lnTo>
                    <a:pt x="841387" y="853605"/>
                  </a:lnTo>
                  <a:lnTo>
                    <a:pt x="841387" y="850849"/>
                  </a:lnTo>
                  <a:close/>
                </a:path>
                <a:path w="1398270" h="1173479">
                  <a:moveTo>
                    <a:pt x="851522" y="850849"/>
                  </a:moveTo>
                  <a:lnTo>
                    <a:pt x="841387" y="850849"/>
                  </a:lnTo>
                  <a:lnTo>
                    <a:pt x="841387" y="853605"/>
                  </a:lnTo>
                  <a:lnTo>
                    <a:pt x="851522" y="853605"/>
                  </a:lnTo>
                  <a:lnTo>
                    <a:pt x="851522" y="850849"/>
                  </a:lnTo>
                  <a:close/>
                </a:path>
                <a:path w="1398270" h="1173479">
                  <a:moveTo>
                    <a:pt x="846912" y="846264"/>
                  </a:moveTo>
                  <a:lnTo>
                    <a:pt x="841387" y="846264"/>
                  </a:lnTo>
                  <a:lnTo>
                    <a:pt x="841387" y="849947"/>
                  </a:lnTo>
                  <a:lnTo>
                    <a:pt x="846912" y="849947"/>
                  </a:lnTo>
                  <a:lnTo>
                    <a:pt x="846912" y="846264"/>
                  </a:lnTo>
                  <a:close/>
                </a:path>
                <a:path w="1398270" h="1173479">
                  <a:moveTo>
                    <a:pt x="829335" y="847178"/>
                  </a:moveTo>
                  <a:lnTo>
                    <a:pt x="825652" y="847178"/>
                  </a:lnTo>
                  <a:lnTo>
                    <a:pt x="825652" y="852703"/>
                  </a:lnTo>
                  <a:lnTo>
                    <a:pt x="829335" y="852703"/>
                  </a:lnTo>
                  <a:lnTo>
                    <a:pt x="829335" y="847178"/>
                  </a:lnTo>
                  <a:close/>
                </a:path>
                <a:path w="1398270" h="1173479">
                  <a:moveTo>
                    <a:pt x="816394" y="858164"/>
                  </a:moveTo>
                  <a:lnTo>
                    <a:pt x="805332" y="858164"/>
                  </a:lnTo>
                  <a:lnTo>
                    <a:pt x="805332" y="863676"/>
                  </a:lnTo>
                  <a:lnTo>
                    <a:pt x="816394" y="863676"/>
                  </a:lnTo>
                  <a:lnTo>
                    <a:pt x="816394" y="858164"/>
                  </a:lnTo>
                  <a:close/>
                </a:path>
                <a:path w="1398270" h="1173479">
                  <a:moveTo>
                    <a:pt x="1000391" y="857262"/>
                  </a:moveTo>
                  <a:lnTo>
                    <a:pt x="994867" y="857262"/>
                  </a:lnTo>
                  <a:lnTo>
                    <a:pt x="994867" y="860945"/>
                  </a:lnTo>
                  <a:lnTo>
                    <a:pt x="1000391" y="860945"/>
                  </a:lnTo>
                  <a:lnTo>
                    <a:pt x="1000391" y="857262"/>
                  </a:lnTo>
                  <a:close/>
                </a:path>
                <a:path w="1398270" h="1173479">
                  <a:moveTo>
                    <a:pt x="819162" y="864565"/>
                  </a:moveTo>
                  <a:lnTo>
                    <a:pt x="813650" y="864565"/>
                  </a:lnTo>
                  <a:lnTo>
                    <a:pt x="813650" y="868235"/>
                  </a:lnTo>
                  <a:lnTo>
                    <a:pt x="819162" y="868235"/>
                  </a:lnTo>
                  <a:lnTo>
                    <a:pt x="819162" y="864565"/>
                  </a:lnTo>
                  <a:close/>
                </a:path>
                <a:path w="1398270" h="1173479">
                  <a:moveTo>
                    <a:pt x="172859" y="957021"/>
                  </a:moveTo>
                  <a:lnTo>
                    <a:pt x="165506" y="957021"/>
                  </a:lnTo>
                  <a:lnTo>
                    <a:pt x="165506" y="962482"/>
                  </a:lnTo>
                  <a:lnTo>
                    <a:pt x="176555" y="962482"/>
                  </a:lnTo>
                  <a:lnTo>
                    <a:pt x="176555" y="958926"/>
                  </a:lnTo>
                  <a:lnTo>
                    <a:pt x="172859" y="958926"/>
                  </a:lnTo>
                  <a:lnTo>
                    <a:pt x="172859" y="957021"/>
                  </a:lnTo>
                  <a:close/>
                </a:path>
                <a:path w="1398270" h="1173479">
                  <a:moveTo>
                    <a:pt x="170123" y="953338"/>
                  </a:moveTo>
                  <a:lnTo>
                    <a:pt x="161810" y="953338"/>
                  </a:lnTo>
                  <a:lnTo>
                    <a:pt x="161810" y="958926"/>
                  </a:lnTo>
                  <a:lnTo>
                    <a:pt x="165506" y="958926"/>
                  </a:lnTo>
                  <a:lnTo>
                    <a:pt x="165506" y="957021"/>
                  </a:lnTo>
                  <a:lnTo>
                    <a:pt x="172859" y="957021"/>
                  </a:lnTo>
                  <a:lnTo>
                    <a:pt x="172859" y="954481"/>
                  </a:lnTo>
                  <a:lnTo>
                    <a:pt x="170941" y="954481"/>
                  </a:lnTo>
                  <a:lnTo>
                    <a:pt x="170123" y="953338"/>
                  </a:lnTo>
                  <a:close/>
                </a:path>
                <a:path w="1398270" h="1173479">
                  <a:moveTo>
                    <a:pt x="176555" y="957021"/>
                  </a:moveTo>
                  <a:lnTo>
                    <a:pt x="172859" y="957021"/>
                  </a:lnTo>
                  <a:lnTo>
                    <a:pt x="172859" y="958926"/>
                  </a:lnTo>
                  <a:lnTo>
                    <a:pt x="176555" y="958926"/>
                  </a:lnTo>
                  <a:lnTo>
                    <a:pt x="176555" y="957021"/>
                  </a:lnTo>
                  <a:close/>
                </a:path>
                <a:path w="1398270" h="1173479">
                  <a:moveTo>
                    <a:pt x="169460" y="951175"/>
                  </a:moveTo>
                  <a:lnTo>
                    <a:pt x="170421" y="953719"/>
                  </a:lnTo>
                  <a:lnTo>
                    <a:pt x="170941" y="954481"/>
                  </a:lnTo>
                  <a:lnTo>
                    <a:pt x="170406" y="951281"/>
                  </a:lnTo>
                  <a:lnTo>
                    <a:pt x="169460" y="951175"/>
                  </a:lnTo>
                  <a:close/>
                </a:path>
                <a:path w="1398270" h="1173479">
                  <a:moveTo>
                    <a:pt x="172859" y="953338"/>
                  </a:moveTo>
                  <a:lnTo>
                    <a:pt x="170750" y="953338"/>
                  </a:lnTo>
                  <a:lnTo>
                    <a:pt x="170941" y="954481"/>
                  </a:lnTo>
                  <a:lnTo>
                    <a:pt x="172859" y="954481"/>
                  </a:lnTo>
                  <a:lnTo>
                    <a:pt x="172859" y="953338"/>
                  </a:lnTo>
                  <a:close/>
                </a:path>
                <a:path w="1398270" h="1173479">
                  <a:moveTo>
                    <a:pt x="168497" y="951067"/>
                  </a:moveTo>
                  <a:lnTo>
                    <a:pt x="170396" y="953719"/>
                  </a:lnTo>
                  <a:lnTo>
                    <a:pt x="169211" y="951147"/>
                  </a:lnTo>
                  <a:lnTo>
                    <a:pt x="168497" y="951067"/>
                  </a:lnTo>
                  <a:close/>
                </a:path>
                <a:path w="1398270" h="1173479">
                  <a:moveTo>
                    <a:pt x="170277" y="953338"/>
                  </a:moveTo>
                  <a:lnTo>
                    <a:pt x="170421" y="953719"/>
                  </a:lnTo>
                  <a:lnTo>
                    <a:pt x="170277" y="953338"/>
                  </a:lnTo>
                  <a:close/>
                </a:path>
                <a:path w="1398270" h="1173479">
                  <a:moveTo>
                    <a:pt x="183032" y="948766"/>
                  </a:moveTo>
                  <a:lnTo>
                    <a:pt x="177520" y="948766"/>
                  </a:lnTo>
                  <a:lnTo>
                    <a:pt x="177520" y="952449"/>
                  </a:lnTo>
                  <a:lnTo>
                    <a:pt x="183032" y="952449"/>
                  </a:lnTo>
                  <a:lnTo>
                    <a:pt x="183032" y="948766"/>
                  </a:lnTo>
                  <a:close/>
                </a:path>
                <a:path w="1398270" h="1173479">
                  <a:moveTo>
                    <a:pt x="169683" y="946099"/>
                  </a:moveTo>
                  <a:lnTo>
                    <a:pt x="169539" y="946099"/>
                  </a:lnTo>
                  <a:lnTo>
                    <a:pt x="170406" y="951281"/>
                  </a:lnTo>
                  <a:lnTo>
                    <a:pt x="172885" y="951560"/>
                  </a:lnTo>
                  <a:lnTo>
                    <a:pt x="169683" y="946099"/>
                  </a:lnTo>
                  <a:close/>
                </a:path>
                <a:path w="1398270" h="1173479">
                  <a:moveTo>
                    <a:pt x="166324" y="942871"/>
                  </a:moveTo>
                  <a:lnTo>
                    <a:pt x="169460" y="951175"/>
                  </a:lnTo>
                  <a:lnTo>
                    <a:pt x="170406" y="951281"/>
                  </a:lnTo>
                  <a:lnTo>
                    <a:pt x="169481" y="945753"/>
                  </a:lnTo>
                  <a:lnTo>
                    <a:pt x="168386" y="943886"/>
                  </a:lnTo>
                  <a:lnTo>
                    <a:pt x="166324" y="942871"/>
                  </a:lnTo>
                  <a:close/>
                </a:path>
                <a:path w="1398270" h="1173479">
                  <a:moveTo>
                    <a:pt x="167543" y="946099"/>
                  </a:moveTo>
                  <a:lnTo>
                    <a:pt x="166835" y="946099"/>
                  </a:lnTo>
                  <a:lnTo>
                    <a:pt x="169211" y="951147"/>
                  </a:lnTo>
                  <a:lnTo>
                    <a:pt x="169460" y="951175"/>
                  </a:lnTo>
                  <a:lnTo>
                    <a:pt x="167543" y="946099"/>
                  </a:lnTo>
                  <a:close/>
                </a:path>
                <a:path w="1398270" h="1173479">
                  <a:moveTo>
                    <a:pt x="163592" y="941527"/>
                  </a:moveTo>
                  <a:lnTo>
                    <a:pt x="161666" y="941527"/>
                  </a:lnTo>
                  <a:lnTo>
                    <a:pt x="168497" y="951067"/>
                  </a:lnTo>
                  <a:lnTo>
                    <a:pt x="169211" y="951147"/>
                  </a:lnTo>
                  <a:lnTo>
                    <a:pt x="165013" y="942226"/>
                  </a:lnTo>
                  <a:lnTo>
                    <a:pt x="163592" y="941527"/>
                  </a:lnTo>
                  <a:close/>
                </a:path>
                <a:path w="1398270" h="1173479">
                  <a:moveTo>
                    <a:pt x="160075" y="941527"/>
                  </a:moveTo>
                  <a:lnTo>
                    <a:pt x="155941" y="941527"/>
                  </a:lnTo>
                  <a:lnTo>
                    <a:pt x="155331" y="942147"/>
                  </a:lnTo>
                  <a:lnTo>
                    <a:pt x="159321" y="950036"/>
                  </a:lnTo>
                  <a:lnTo>
                    <a:pt x="168497" y="951067"/>
                  </a:lnTo>
                  <a:lnTo>
                    <a:pt x="164940" y="946099"/>
                  </a:lnTo>
                  <a:lnTo>
                    <a:pt x="161785" y="946099"/>
                  </a:lnTo>
                  <a:lnTo>
                    <a:pt x="160075" y="941527"/>
                  </a:lnTo>
                  <a:close/>
                </a:path>
                <a:path w="1398270" h="1173479">
                  <a:moveTo>
                    <a:pt x="169238" y="944305"/>
                  </a:moveTo>
                  <a:lnTo>
                    <a:pt x="169481" y="945753"/>
                  </a:lnTo>
                  <a:lnTo>
                    <a:pt x="169683" y="946099"/>
                  </a:lnTo>
                  <a:lnTo>
                    <a:pt x="172885" y="946099"/>
                  </a:lnTo>
                  <a:lnTo>
                    <a:pt x="169238" y="944305"/>
                  </a:lnTo>
                  <a:close/>
                </a:path>
                <a:path w="1398270" h="1173479">
                  <a:moveTo>
                    <a:pt x="142379" y="944167"/>
                  </a:moveTo>
                  <a:lnTo>
                    <a:pt x="142379" y="945210"/>
                  </a:lnTo>
                  <a:lnTo>
                    <a:pt x="147904" y="945210"/>
                  </a:lnTo>
                  <a:lnTo>
                    <a:pt x="147904" y="944321"/>
                  </a:lnTo>
                  <a:lnTo>
                    <a:pt x="145148" y="944321"/>
                  </a:lnTo>
                  <a:lnTo>
                    <a:pt x="142379" y="944167"/>
                  </a:lnTo>
                  <a:close/>
                </a:path>
                <a:path w="1398270" h="1173479">
                  <a:moveTo>
                    <a:pt x="130365" y="939176"/>
                  </a:moveTo>
                  <a:lnTo>
                    <a:pt x="130365" y="944321"/>
                  </a:lnTo>
                  <a:lnTo>
                    <a:pt x="141427" y="944321"/>
                  </a:lnTo>
                  <a:lnTo>
                    <a:pt x="141427" y="944114"/>
                  </a:lnTo>
                  <a:lnTo>
                    <a:pt x="140576" y="944067"/>
                  </a:lnTo>
                  <a:lnTo>
                    <a:pt x="130365" y="939176"/>
                  </a:lnTo>
                  <a:close/>
                </a:path>
                <a:path w="1398270" h="1173479">
                  <a:moveTo>
                    <a:pt x="142379" y="942167"/>
                  </a:moveTo>
                  <a:lnTo>
                    <a:pt x="142379" y="944167"/>
                  </a:lnTo>
                  <a:lnTo>
                    <a:pt x="145148" y="944321"/>
                  </a:lnTo>
                  <a:lnTo>
                    <a:pt x="147104" y="944321"/>
                  </a:lnTo>
                  <a:lnTo>
                    <a:pt x="147904" y="943101"/>
                  </a:lnTo>
                  <a:lnTo>
                    <a:pt x="147904" y="942543"/>
                  </a:lnTo>
                  <a:lnTo>
                    <a:pt x="142582" y="942543"/>
                  </a:lnTo>
                  <a:lnTo>
                    <a:pt x="142379" y="942167"/>
                  </a:lnTo>
                  <a:close/>
                </a:path>
                <a:path w="1398270" h="1173479">
                  <a:moveTo>
                    <a:pt x="147904" y="943101"/>
                  </a:moveTo>
                  <a:lnTo>
                    <a:pt x="147104" y="944321"/>
                  </a:lnTo>
                  <a:lnTo>
                    <a:pt x="147904" y="944321"/>
                  </a:lnTo>
                  <a:lnTo>
                    <a:pt x="147904" y="943101"/>
                  </a:lnTo>
                  <a:close/>
                </a:path>
                <a:path w="1398270" h="1173479">
                  <a:moveTo>
                    <a:pt x="168773" y="941527"/>
                  </a:moveTo>
                  <a:lnTo>
                    <a:pt x="167003" y="941527"/>
                  </a:lnTo>
                  <a:lnTo>
                    <a:pt x="168386" y="943886"/>
                  </a:lnTo>
                  <a:lnTo>
                    <a:pt x="169238" y="944305"/>
                  </a:lnTo>
                  <a:lnTo>
                    <a:pt x="168773" y="941527"/>
                  </a:lnTo>
                  <a:close/>
                </a:path>
                <a:path w="1398270" h="1173479">
                  <a:moveTo>
                    <a:pt x="141427" y="940405"/>
                  </a:moveTo>
                  <a:lnTo>
                    <a:pt x="141427" y="944114"/>
                  </a:lnTo>
                  <a:lnTo>
                    <a:pt x="142379" y="944167"/>
                  </a:lnTo>
                  <a:lnTo>
                    <a:pt x="142369" y="942147"/>
                  </a:lnTo>
                  <a:lnTo>
                    <a:pt x="141427" y="940405"/>
                  </a:lnTo>
                  <a:close/>
                </a:path>
                <a:path w="1398270" h="1173479">
                  <a:moveTo>
                    <a:pt x="140523" y="938733"/>
                  </a:moveTo>
                  <a:lnTo>
                    <a:pt x="130365" y="938733"/>
                  </a:lnTo>
                  <a:lnTo>
                    <a:pt x="130365" y="939176"/>
                  </a:lnTo>
                  <a:lnTo>
                    <a:pt x="140576" y="944067"/>
                  </a:lnTo>
                  <a:lnTo>
                    <a:pt x="141427" y="944114"/>
                  </a:lnTo>
                  <a:lnTo>
                    <a:pt x="141427" y="940405"/>
                  </a:lnTo>
                  <a:lnTo>
                    <a:pt x="140523" y="938733"/>
                  </a:lnTo>
                  <a:close/>
                </a:path>
                <a:path w="1398270" h="1173479">
                  <a:moveTo>
                    <a:pt x="165812" y="939495"/>
                  </a:moveTo>
                  <a:lnTo>
                    <a:pt x="163728" y="939495"/>
                  </a:lnTo>
                  <a:lnTo>
                    <a:pt x="164266" y="940638"/>
                  </a:lnTo>
                  <a:lnTo>
                    <a:pt x="165480" y="940638"/>
                  </a:lnTo>
                  <a:lnTo>
                    <a:pt x="166324" y="942871"/>
                  </a:lnTo>
                  <a:lnTo>
                    <a:pt x="168386" y="943886"/>
                  </a:lnTo>
                  <a:lnTo>
                    <a:pt x="165812" y="939495"/>
                  </a:lnTo>
                  <a:close/>
                </a:path>
                <a:path w="1398270" h="1173479">
                  <a:moveTo>
                    <a:pt x="148121" y="941527"/>
                  </a:moveTo>
                  <a:lnTo>
                    <a:pt x="147904" y="941527"/>
                  </a:lnTo>
                  <a:lnTo>
                    <a:pt x="147904" y="943101"/>
                  </a:lnTo>
                  <a:lnTo>
                    <a:pt x="148354" y="942416"/>
                  </a:lnTo>
                  <a:lnTo>
                    <a:pt x="148378" y="942147"/>
                  </a:lnTo>
                  <a:lnTo>
                    <a:pt x="148121" y="941527"/>
                  </a:lnTo>
                  <a:close/>
                </a:path>
                <a:path w="1398270" h="1173479">
                  <a:moveTo>
                    <a:pt x="165816" y="941527"/>
                  </a:moveTo>
                  <a:lnTo>
                    <a:pt x="164684" y="941527"/>
                  </a:lnTo>
                  <a:lnTo>
                    <a:pt x="165013" y="942226"/>
                  </a:lnTo>
                  <a:lnTo>
                    <a:pt x="166324" y="942871"/>
                  </a:lnTo>
                  <a:lnTo>
                    <a:pt x="165816" y="941527"/>
                  </a:lnTo>
                  <a:close/>
                </a:path>
                <a:path w="1398270" h="1173479">
                  <a:moveTo>
                    <a:pt x="143267" y="941527"/>
                  </a:moveTo>
                  <a:lnTo>
                    <a:pt x="142379" y="941527"/>
                  </a:lnTo>
                  <a:lnTo>
                    <a:pt x="142411" y="942226"/>
                  </a:lnTo>
                  <a:lnTo>
                    <a:pt x="142582" y="942543"/>
                  </a:lnTo>
                  <a:lnTo>
                    <a:pt x="143267" y="941527"/>
                  </a:lnTo>
                  <a:close/>
                </a:path>
                <a:path w="1398270" h="1173479">
                  <a:moveTo>
                    <a:pt x="138548" y="933973"/>
                  </a:moveTo>
                  <a:lnTo>
                    <a:pt x="141439" y="938733"/>
                  </a:lnTo>
                  <a:lnTo>
                    <a:pt x="145148" y="938733"/>
                  </a:lnTo>
                  <a:lnTo>
                    <a:pt x="142582" y="942543"/>
                  </a:lnTo>
                  <a:lnTo>
                    <a:pt x="147904" y="942543"/>
                  </a:lnTo>
                  <a:lnTo>
                    <a:pt x="147904" y="941001"/>
                  </a:lnTo>
                  <a:lnTo>
                    <a:pt x="147700" y="940511"/>
                  </a:lnTo>
                  <a:lnTo>
                    <a:pt x="144580" y="937007"/>
                  </a:lnTo>
                  <a:lnTo>
                    <a:pt x="143916" y="936701"/>
                  </a:lnTo>
                  <a:lnTo>
                    <a:pt x="138548" y="933973"/>
                  </a:lnTo>
                  <a:close/>
                </a:path>
                <a:path w="1398270" h="1173479">
                  <a:moveTo>
                    <a:pt x="155017" y="941527"/>
                  </a:moveTo>
                  <a:lnTo>
                    <a:pt x="154174" y="941527"/>
                  </a:lnTo>
                  <a:lnTo>
                    <a:pt x="155066" y="942416"/>
                  </a:lnTo>
                  <a:lnTo>
                    <a:pt x="155331" y="942147"/>
                  </a:lnTo>
                  <a:lnTo>
                    <a:pt x="155017" y="941527"/>
                  </a:lnTo>
                  <a:close/>
                </a:path>
                <a:path w="1398270" h="1173479">
                  <a:moveTo>
                    <a:pt x="163728" y="939495"/>
                  </a:moveTo>
                  <a:lnTo>
                    <a:pt x="161785" y="940638"/>
                  </a:lnTo>
                  <a:lnTo>
                    <a:pt x="165013" y="942226"/>
                  </a:lnTo>
                  <a:lnTo>
                    <a:pt x="163728" y="939495"/>
                  </a:lnTo>
                  <a:close/>
                </a:path>
                <a:path w="1398270" h="1173479">
                  <a:moveTo>
                    <a:pt x="145148" y="938733"/>
                  </a:moveTo>
                  <a:lnTo>
                    <a:pt x="141427" y="938733"/>
                  </a:lnTo>
                  <a:lnTo>
                    <a:pt x="141553" y="940638"/>
                  </a:lnTo>
                  <a:lnTo>
                    <a:pt x="142379" y="942167"/>
                  </a:lnTo>
                  <a:lnTo>
                    <a:pt x="142379" y="941527"/>
                  </a:lnTo>
                  <a:lnTo>
                    <a:pt x="143267" y="941527"/>
                  </a:lnTo>
                  <a:lnTo>
                    <a:pt x="145148" y="938733"/>
                  </a:lnTo>
                  <a:close/>
                </a:path>
                <a:path w="1398270" h="1173479">
                  <a:moveTo>
                    <a:pt x="152757" y="932383"/>
                  </a:moveTo>
                  <a:lnTo>
                    <a:pt x="151625" y="932383"/>
                  </a:lnTo>
                  <a:lnTo>
                    <a:pt x="151740" y="935050"/>
                  </a:lnTo>
                  <a:lnTo>
                    <a:pt x="155331" y="942147"/>
                  </a:lnTo>
                  <a:lnTo>
                    <a:pt x="157910" y="939525"/>
                  </a:lnTo>
                  <a:lnTo>
                    <a:pt x="157517" y="937076"/>
                  </a:lnTo>
                  <a:lnTo>
                    <a:pt x="152757" y="932383"/>
                  </a:lnTo>
                  <a:close/>
                </a:path>
                <a:path w="1398270" h="1173479">
                  <a:moveTo>
                    <a:pt x="150470" y="937844"/>
                  </a:moveTo>
                  <a:lnTo>
                    <a:pt x="147904" y="937844"/>
                  </a:lnTo>
                  <a:lnTo>
                    <a:pt x="147904" y="941001"/>
                  </a:lnTo>
                  <a:lnTo>
                    <a:pt x="148121" y="941527"/>
                  </a:lnTo>
                  <a:lnTo>
                    <a:pt x="154174" y="941527"/>
                  </a:lnTo>
                  <a:lnTo>
                    <a:pt x="150470" y="937844"/>
                  </a:lnTo>
                  <a:close/>
                </a:path>
                <a:path w="1398270" h="1173479">
                  <a:moveTo>
                    <a:pt x="161029" y="940638"/>
                  </a:moveTo>
                  <a:lnTo>
                    <a:pt x="159742" y="940638"/>
                  </a:lnTo>
                  <a:lnTo>
                    <a:pt x="160075" y="941527"/>
                  </a:lnTo>
                  <a:lnTo>
                    <a:pt x="161666" y="941527"/>
                  </a:lnTo>
                  <a:lnTo>
                    <a:pt x="161029" y="940638"/>
                  </a:lnTo>
                  <a:close/>
                </a:path>
                <a:path w="1398270" h="1173479">
                  <a:moveTo>
                    <a:pt x="158936" y="938483"/>
                  </a:moveTo>
                  <a:lnTo>
                    <a:pt x="157940" y="939495"/>
                  </a:lnTo>
                  <a:lnTo>
                    <a:pt x="157946" y="939749"/>
                  </a:lnTo>
                  <a:lnTo>
                    <a:pt x="158089" y="940638"/>
                  </a:lnTo>
                  <a:lnTo>
                    <a:pt x="159742" y="940638"/>
                  </a:lnTo>
                  <a:lnTo>
                    <a:pt x="158936" y="938483"/>
                  </a:lnTo>
                  <a:close/>
                </a:path>
                <a:path w="1398270" h="1173479">
                  <a:moveTo>
                    <a:pt x="159593" y="935738"/>
                  </a:moveTo>
                  <a:lnTo>
                    <a:pt x="159152" y="936193"/>
                  </a:lnTo>
                  <a:lnTo>
                    <a:pt x="159120" y="937971"/>
                  </a:lnTo>
                  <a:lnTo>
                    <a:pt x="161029" y="940638"/>
                  </a:lnTo>
                  <a:lnTo>
                    <a:pt x="161785" y="940638"/>
                  </a:lnTo>
                  <a:lnTo>
                    <a:pt x="163728" y="939495"/>
                  </a:lnTo>
                  <a:lnTo>
                    <a:pt x="165812" y="939495"/>
                  </a:lnTo>
                  <a:lnTo>
                    <a:pt x="164845" y="937844"/>
                  </a:lnTo>
                  <a:lnTo>
                    <a:pt x="162725" y="937844"/>
                  </a:lnTo>
                  <a:lnTo>
                    <a:pt x="162725" y="935939"/>
                  </a:lnTo>
                  <a:lnTo>
                    <a:pt x="160032" y="935939"/>
                  </a:lnTo>
                  <a:lnTo>
                    <a:pt x="159593" y="935738"/>
                  </a:lnTo>
                  <a:close/>
                </a:path>
                <a:path w="1398270" h="1173479">
                  <a:moveTo>
                    <a:pt x="137723" y="933554"/>
                  </a:moveTo>
                  <a:lnTo>
                    <a:pt x="141427" y="940405"/>
                  </a:lnTo>
                  <a:lnTo>
                    <a:pt x="141439" y="938733"/>
                  </a:lnTo>
                  <a:lnTo>
                    <a:pt x="138548" y="933973"/>
                  </a:lnTo>
                  <a:lnTo>
                    <a:pt x="137723" y="933554"/>
                  </a:lnTo>
                  <a:close/>
                </a:path>
                <a:path w="1398270" h="1173479">
                  <a:moveTo>
                    <a:pt x="151714" y="931748"/>
                  </a:moveTo>
                  <a:lnTo>
                    <a:pt x="147888" y="931748"/>
                  </a:lnTo>
                  <a:lnTo>
                    <a:pt x="147408" y="932256"/>
                  </a:lnTo>
                  <a:lnTo>
                    <a:pt x="149669" y="933399"/>
                  </a:lnTo>
                  <a:lnTo>
                    <a:pt x="148680" y="935347"/>
                  </a:lnTo>
                  <a:lnTo>
                    <a:pt x="148562" y="935939"/>
                  </a:lnTo>
                  <a:lnTo>
                    <a:pt x="151135" y="938483"/>
                  </a:lnTo>
                  <a:lnTo>
                    <a:pt x="152450" y="939749"/>
                  </a:lnTo>
                  <a:lnTo>
                    <a:pt x="154117" y="939749"/>
                  </a:lnTo>
                  <a:lnTo>
                    <a:pt x="152254" y="936066"/>
                  </a:lnTo>
                  <a:lnTo>
                    <a:pt x="151625" y="936066"/>
                  </a:lnTo>
                  <a:lnTo>
                    <a:pt x="151608" y="934788"/>
                  </a:lnTo>
                  <a:lnTo>
                    <a:pt x="150648" y="932891"/>
                  </a:lnTo>
                  <a:lnTo>
                    <a:pt x="150601" y="932576"/>
                  </a:lnTo>
                  <a:lnTo>
                    <a:pt x="151714" y="931748"/>
                  </a:lnTo>
                  <a:close/>
                </a:path>
                <a:path w="1398270" h="1173479">
                  <a:moveTo>
                    <a:pt x="157910" y="939525"/>
                  </a:moveTo>
                  <a:lnTo>
                    <a:pt x="157690" y="939749"/>
                  </a:lnTo>
                  <a:lnTo>
                    <a:pt x="157946" y="939749"/>
                  </a:lnTo>
                  <a:lnTo>
                    <a:pt x="157910" y="939525"/>
                  </a:lnTo>
                  <a:close/>
                </a:path>
                <a:path w="1398270" h="1173479">
                  <a:moveTo>
                    <a:pt x="157149" y="933037"/>
                  </a:moveTo>
                  <a:lnTo>
                    <a:pt x="157249" y="933973"/>
                  </a:lnTo>
                  <a:lnTo>
                    <a:pt x="159410" y="939749"/>
                  </a:lnTo>
                  <a:lnTo>
                    <a:pt x="160393" y="939749"/>
                  </a:lnTo>
                  <a:lnTo>
                    <a:pt x="159120" y="937971"/>
                  </a:lnTo>
                  <a:lnTo>
                    <a:pt x="159029" y="935480"/>
                  </a:lnTo>
                  <a:lnTo>
                    <a:pt x="158089" y="935050"/>
                  </a:lnTo>
                  <a:lnTo>
                    <a:pt x="159029" y="935050"/>
                  </a:lnTo>
                  <a:lnTo>
                    <a:pt x="158922" y="934821"/>
                  </a:lnTo>
                  <a:lnTo>
                    <a:pt x="157149" y="933037"/>
                  </a:lnTo>
                  <a:close/>
                </a:path>
                <a:path w="1398270" h="1173479">
                  <a:moveTo>
                    <a:pt x="164541" y="935732"/>
                  </a:moveTo>
                  <a:lnTo>
                    <a:pt x="164541" y="937325"/>
                  </a:lnTo>
                  <a:lnTo>
                    <a:pt x="165961" y="939749"/>
                  </a:lnTo>
                  <a:lnTo>
                    <a:pt x="168476" y="939749"/>
                  </a:lnTo>
                  <a:lnTo>
                    <a:pt x="167944" y="936574"/>
                  </a:lnTo>
                  <a:lnTo>
                    <a:pt x="164541" y="935732"/>
                  </a:lnTo>
                  <a:close/>
                </a:path>
                <a:path w="1398270" h="1173479">
                  <a:moveTo>
                    <a:pt x="157517" y="937076"/>
                  </a:moveTo>
                  <a:lnTo>
                    <a:pt x="157910" y="939525"/>
                  </a:lnTo>
                  <a:lnTo>
                    <a:pt x="158931" y="938470"/>
                  </a:lnTo>
                  <a:lnTo>
                    <a:pt x="157517" y="937076"/>
                  </a:lnTo>
                  <a:close/>
                </a:path>
                <a:path w="1398270" h="1173479">
                  <a:moveTo>
                    <a:pt x="131864" y="922731"/>
                  </a:moveTo>
                  <a:lnTo>
                    <a:pt x="127584" y="937844"/>
                  </a:lnTo>
                  <a:lnTo>
                    <a:pt x="130365" y="939176"/>
                  </a:lnTo>
                  <a:lnTo>
                    <a:pt x="130365" y="938733"/>
                  </a:lnTo>
                  <a:lnTo>
                    <a:pt x="140523" y="938733"/>
                  </a:lnTo>
                  <a:lnTo>
                    <a:pt x="138532" y="935050"/>
                  </a:lnTo>
                  <a:lnTo>
                    <a:pt x="130327" y="935050"/>
                  </a:lnTo>
                  <a:lnTo>
                    <a:pt x="130327" y="929589"/>
                  </a:lnTo>
                  <a:lnTo>
                    <a:pt x="135580" y="929589"/>
                  </a:lnTo>
                  <a:lnTo>
                    <a:pt x="135099" y="928700"/>
                  </a:lnTo>
                  <a:lnTo>
                    <a:pt x="131292" y="928700"/>
                  </a:lnTo>
                  <a:lnTo>
                    <a:pt x="131292" y="925017"/>
                  </a:lnTo>
                  <a:lnTo>
                    <a:pt x="133900" y="925017"/>
                  </a:lnTo>
                  <a:lnTo>
                    <a:pt x="131864" y="922731"/>
                  </a:lnTo>
                  <a:close/>
                </a:path>
                <a:path w="1398270" h="1173479">
                  <a:moveTo>
                    <a:pt x="157149" y="933706"/>
                  </a:moveTo>
                  <a:lnTo>
                    <a:pt x="157172" y="934929"/>
                  </a:lnTo>
                  <a:lnTo>
                    <a:pt x="157517" y="937076"/>
                  </a:lnTo>
                  <a:lnTo>
                    <a:pt x="158931" y="938470"/>
                  </a:lnTo>
                  <a:lnTo>
                    <a:pt x="157149" y="933706"/>
                  </a:lnTo>
                  <a:close/>
                </a:path>
                <a:path w="1398270" h="1173479">
                  <a:moveTo>
                    <a:pt x="139369" y="928192"/>
                  </a:moveTo>
                  <a:lnTo>
                    <a:pt x="138426" y="930098"/>
                  </a:lnTo>
                  <a:lnTo>
                    <a:pt x="144580" y="937007"/>
                  </a:lnTo>
                  <a:lnTo>
                    <a:pt x="147218" y="938225"/>
                  </a:lnTo>
                  <a:lnTo>
                    <a:pt x="148314" y="936066"/>
                  </a:lnTo>
                  <a:lnTo>
                    <a:pt x="148238" y="935616"/>
                  </a:lnTo>
                  <a:lnTo>
                    <a:pt x="147669" y="935050"/>
                  </a:lnTo>
                  <a:lnTo>
                    <a:pt x="145122" y="935050"/>
                  </a:lnTo>
                  <a:lnTo>
                    <a:pt x="145122" y="932576"/>
                  </a:lnTo>
                  <a:lnTo>
                    <a:pt x="142111" y="929578"/>
                  </a:lnTo>
                  <a:lnTo>
                    <a:pt x="139369" y="928192"/>
                  </a:lnTo>
                  <a:close/>
                </a:path>
                <a:path w="1398270" h="1173479">
                  <a:moveTo>
                    <a:pt x="148817" y="936193"/>
                  </a:moveTo>
                  <a:lnTo>
                    <a:pt x="150470" y="937844"/>
                  </a:lnTo>
                  <a:lnTo>
                    <a:pt x="148817" y="936193"/>
                  </a:lnTo>
                  <a:close/>
                </a:path>
                <a:path w="1398270" h="1173479">
                  <a:moveTo>
                    <a:pt x="162725" y="935781"/>
                  </a:moveTo>
                  <a:lnTo>
                    <a:pt x="162725" y="937844"/>
                  </a:lnTo>
                  <a:lnTo>
                    <a:pt x="164541" y="937844"/>
                  </a:lnTo>
                  <a:lnTo>
                    <a:pt x="164541" y="937325"/>
                  </a:lnTo>
                  <a:lnTo>
                    <a:pt x="163728" y="935939"/>
                  </a:lnTo>
                  <a:lnTo>
                    <a:pt x="162725" y="935781"/>
                  </a:lnTo>
                  <a:close/>
                </a:path>
                <a:path w="1398270" h="1173479">
                  <a:moveTo>
                    <a:pt x="164541" y="937325"/>
                  </a:moveTo>
                  <a:lnTo>
                    <a:pt x="164541" y="937844"/>
                  </a:lnTo>
                  <a:lnTo>
                    <a:pt x="164845" y="937844"/>
                  </a:lnTo>
                  <a:lnTo>
                    <a:pt x="164541" y="937325"/>
                  </a:lnTo>
                  <a:close/>
                </a:path>
                <a:path w="1398270" h="1173479">
                  <a:moveTo>
                    <a:pt x="168249" y="932383"/>
                  </a:moveTo>
                  <a:lnTo>
                    <a:pt x="164541" y="932383"/>
                  </a:lnTo>
                  <a:lnTo>
                    <a:pt x="164566" y="935738"/>
                  </a:lnTo>
                  <a:lnTo>
                    <a:pt x="167944" y="936574"/>
                  </a:lnTo>
                  <a:lnTo>
                    <a:pt x="168157" y="937844"/>
                  </a:lnTo>
                  <a:lnTo>
                    <a:pt x="168249" y="932383"/>
                  </a:lnTo>
                  <a:close/>
                </a:path>
                <a:path w="1398270" h="1173479">
                  <a:moveTo>
                    <a:pt x="162725" y="935282"/>
                  </a:moveTo>
                  <a:lnTo>
                    <a:pt x="162725" y="935781"/>
                  </a:lnTo>
                  <a:lnTo>
                    <a:pt x="163728" y="935939"/>
                  </a:lnTo>
                  <a:lnTo>
                    <a:pt x="164541" y="937325"/>
                  </a:lnTo>
                  <a:lnTo>
                    <a:pt x="164541" y="935732"/>
                  </a:lnTo>
                  <a:lnTo>
                    <a:pt x="162725" y="935282"/>
                  </a:lnTo>
                  <a:close/>
                </a:path>
                <a:path w="1398270" h="1173479">
                  <a:moveTo>
                    <a:pt x="155868" y="931748"/>
                  </a:moveTo>
                  <a:lnTo>
                    <a:pt x="152130" y="931748"/>
                  </a:lnTo>
                  <a:lnTo>
                    <a:pt x="157517" y="937076"/>
                  </a:lnTo>
                  <a:lnTo>
                    <a:pt x="157355" y="936066"/>
                  </a:lnTo>
                  <a:lnTo>
                    <a:pt x="157149" y="936066"/>
                  </a:lnTo>
                  <a:lnTo>
                    <a:pt x="157049" y="934161"/>
                  </a:lnTo>
                  <a:lnTo>
                    <a:pt x="156844" y="932891"/>
                  </a:lnTo>
                  <a:lnTo>
                    <a:pt x="157004" y="932891"/>
                  </a:lnTo>
                  <a:lnTo>
                    <a:pt x="155868" y="931748"/>
                  </a:lnTo>
                  <a:close/>
                </a:path>
                <a:path w="1398270" h="1173479">
                  <a:moveTo>
                    <a:pt x="138426" y="930098"/>
                  </a:moveTo>
                  <a:lnTo>
                    <a:pt x="137610" y="931748"/>
                  </a:lnTo>
                  <a:lnTo>
                    <a:pt x="137501" y="932249"/>
                  </a:lnTo>
                  <a:lnTo>
                    <a:pt x="138548" y="933973"/>
                  </a:lnTo>
                  <a:lnTo>
                    <a:pt x="143916" y="936701"/>
                  </a:lnTo>
                  <a:lnTo>
                    <a:pt x="144580" y="937007"/>
                  </a:lnTo>
                  <a:lnTo>
                    <a:pt x="138426" y="930098"/>
                  </a:lnTo>
                  <a:close/>
                </a:path>
                <a:path w="1398270" h="1173479">
                  <a:moveTo>
                    <a:pt x="159029" y="935480"/>
                  </a:moveTo>
                  <a:lnTo>
                    <a:pt x="159029" y="936320"/>
                  </a:lnTo>
                  <a:lnTo>
                    <a:pt x="159579" y="935732"/>
                  </a:lnTo>
                  <a:lnTo>
                    <a:pt x="159029" y="935480"/>
                  </a:lnTo>
                  <a:close/>
                </a:path>
                <a:path w="1398270" h="1173479">
                  <a:moveTo>
                    <a:pt x="151625" y="934821"/>
                  </a:moveTo>
                  <a:lnTo>
                    <a:pt x="151625" y="936066"/>
                  </a:lnTo>
                  <a:lnTo>
                    <a:pt x="152254" y="936066"/>
                  </a:lnTo>
                  <a:lnTo>
                    <a:pt x="151625" y="934821"/>
                  </a:lnTo>
                  <a:close/>
                </a:path>
                <a:path w="1398270" h="1173479">
                  <a:moveTo>
                    <a:pt x="157149" y="934788"/>
                  </a:moveTo>
                  <a:lnTo>
                    <a:pt x="157149" y="936066"/>
                  </a:lnTo>
                  <a:lnTo>
                    <a:pt x="157355" y="936066"/>
                  </a:lnTo>
                  <a:lnTo>
                    <a:pt x="157149" y="934788"/>
                  </a:lnTo>
                  <a:close/>
                </a:path>
                <a:path w="1398270" h="1173479">
                  <a:moveTo>
                    <a:pt x="159712" y="935616"/>
                  </a:moveTo>
                  <a:lnTo>
                    <a:pt x="159686" y="935781"/>
                  </a:lnTo>
                  <a:lnTo>
                    <a:pt x="160032" y="935939"/>
                  </a:lnTo>
                  <a:lnTo>
                    <a:pt x="159712" y="935616"/>
                  </a:lnTo>
                  <a:close/>
                </a:path>
                <a:path w="1398270" h="1173479">
                  <a:moveTo>
                    <a:pt x="159973" y="935347"/>
                  </a:moveTo>
                  <a:lnTo>
                    <a:pt x="159844" y="935480"/>
                  </a:lnTo>
                  <a:lnTo>
                    <a:pt x="159826" y="935732"/>
                  </a:lnTo>
                  <a:lnTo>
                    <a:pt x="160032" y="935939"/>
                  </a:lnTo>
                  <a:lnTo>
                    <a:pt x="162725" y="935939"/>
                  </a:lnTo>
                  <a:lnTo>
                    <a:pt x="162725" y="935781"/>
                  </a:lnTo>
                  <a:lnTo>
                    <a:pt x="159973" y="935347"/>
                  </a:lnTo>
                  <a:close/>
                </a:path>
                <a:path w="1398270" h="1173479">
                  <a:moveTo>
                    <a:pt x="147395" y="932249"/>
                  </a:moveTo>
                  <a:lnTo>
                    <a:pt x="146263" y="933399"/>
                  </a:lnTo>
                  <a:lnTo>
                    <a:pt x="146167" y="933554"/>
                  </a:lnTo>
                  <a:lnTo>
                    <a:pt x="148440" y="935818"/>
                  </a:lnTo>
                  <a:lnTo>
                    <a:pt x="149669" y="933399"/>
                  </a:lnTo>
                  <a:lnTo>
                    <a:pt x="147395" y="932249"/>
                  </a:lnTo>
                  <a:close/>
                </a:path>
                <a:path w="1398270" h="1173479">
                  <a:moveTo>
                    <a:pt x="161785" y="935050"/>
                  </a:moveTo>
                  <a:lnTo>
                    <a:pt x="160261" y="935050"/>
                  </a:lnTo>
                  <a:lnTo>
                    <a:pt x="159973" y="935347"/>
                  </a:lnTo>
                  <a:lnTo>
                    <a:pt x="162725" y="935781"/>
                  </a:lnTo>
                  <a:lnTo>
                    <a:pt x="162725" y="935282"/>
                  </a:lnTo>
                  <a:lnTo>
                    <a:pt x="161785" y="935050"/>
                  </a:lnTo>
                  <a:close/>
                </a:path>
                <a:path w="1398270" h="1173479">
                  <a:moveTo>
                    <a:pt x="159029" y="935198"/>
                  </a:moveTo>
                  <a:lnTo>
                    <a:pt x="159029" y="935480"/>
                  </a:lnTo>
                  <a:lnTo>
                    <a:pt x="159593" y="935738"/>
                  </a:lnTo>
                  <a:lnTo>
                    <a:pt x="159346" y="935248"/>
                  </a:lnTo>
                  <a:lnTo>
                    <a:pt x="159029" y="935198"/>
                  </a:lnTo>
                  <a:close/>
                </a:path>
                <a:path w="1398270" h="1173479">
                  <a:moveTo>
                    <a:pt x="164541" y="934161"/>
                  </a:moveTo>
                  <a:lnTo>
                    <a:pt x="162725" y="934161"/>
                  </a:lnTo>
                  <a:lnTo>
                    <a:pt x="162725" y="935282"/>
                  </a:lnTo>
                  <a:lnTo>
                    <a:pt x="164541" y="935732"/>
                  </a:lnTo>
                  <a:lnTo>
                    <a:pt x="164541" y="934161"/>
                  </a:lnTo>
                  <a:close/>
                </a:path>
                <a:path w="1398270" h="1173479">
                  <a:moveTo>
                    <a:pt x="159346" y="935248"/>
                  </a:moveTo>
                  <a:lnTo>
                    <a:pt x="159712" y="935616"/>
                  </a:lnTo>
                  <a:lnTo>
                    <a:pt x="159973" y="935347"/>
                  </a:lnTo>
                  <a:lnTo>
                    <a:pt x="159346" y="935248"/>
                  </a:lnTo>
                  <a:close/>
                </a:path>
                <a:path w="1398270" h="1173479">
                  <a:moveTo>
                    <a:pt x="158089" y="935050"/>
                  </a:moveTo>
                  <a:lnTo>
                    <a:pt x="159029" y="935480"/>
                  </a:lnTo>
                  <a:lnTo>
                    <a:pt x="159029" y="935198"/>
                  </a:lnTo>
                  <a:lnTo>
                    <a:pt x="158089" y="935050"/>
                  </a:lnTo>
                  <a:close/>
                </a:path>
                <a:path w="1398270" h="1173479">
                  <a:moveTo>
                    <a:pt x="162725" y="934161"/>
                  </a:moveTo>
                  <a:lnTo>
                    <a:pt x="159029" y="934161"/>
                  </a:lnTo>
                  <a:lnTo>
                    <a:pt x="159149" y="935050"/>
                  </a:lnTo>
                  <a:lnTo>
                    <a:pt x="159346" y="935248"/>
                  </a:lnTo>
                  <a:lnTo>
                    <a:pt x="159973" y="935347"/>
                  </a:lnTo>
                  <a:lnTo>
                    <a:pt x="160261" y="935050"/>
                  </a:lnTo>
                  <a:lnTo>
                    <a:pt x="162725" y="935050"/>
                  </a:lnTo>
                  <a:lnTo>
                    <a:pt x="162725" y="934161"/>
                  </a:lnTo>
                  <a:close/>
                </a:path>
                <a:path w="1398270" h="1173479">
                  <a:moveTo>
                    <a:pt x="162725" y="935050"/>
                  </a:moveTo>
                  <a:lnTo>
                    <a:pt x="161785" y="935050"/>
                  </a:lnTo>
                  <a:lnTo>
                    <a:pt x="162725" y="935282"/>
                  </a:lnTo>
                  <a:lnTo>
                    <a:pt x="162725" y="935050"/>
                  </a:lnTo>
                  <a:close/>
                </a:path>
                <a:path w="1398270" h="1173479">
                  <a:moveTo>
                    <a:pt x="159029" y="934929"/>
                  </a:moveTo>
                  <a:lnTo>
                    <a:pt x="159029" y="935198"/>
                  </a:lnTo>
                  <a:lnTo>
                    <a:pt x="159346" y="935248"/>
                  </a:lnTo>
                  <a:lnTo>
                    <a:pt x="159029" y="934929"/>
                  </a:lnTo>
                  <a:close/>
                </a:path>
                <a:path w="1398270" h="1173479">
                  <a:moveTo>
                    <a:pt x="159029" y="935050"/>
                  </a:moveTo>
                  <a:lnTo>
                    <a:pt x="158089" y="935050"/>
                  </a:lnTo>
                  <a:lnTo>
                    <a:pt x="159029" y="935198"/>
                  </a:lnTo>
                  <a:lnTo>
                    <a:pt x="159029" y="935050"/>
                  </a:lnTo>
                  <a:close/>
                </a:path>
                <a:path w="1398270" h="1173479">
                  <a:moveTo>
                    <a:pt x="129921" y="929589"/>
                  </a:moveTo>
                  <a:lnTo>
                    <a:pt x="119278" y="929589"/>
                  </a:lnTo>
                  <a:lnTo>
                    <a:pt x="119278" y="935050"/>
                  </a:lnTo>
                  <a:lnTo>
                    <a:pt x="128375" y="935050"/>
                  </a:lnTo>
                  <a:lnTo>
                    <a:pt x="129921" y="929589"/>
                  </a:lnTo>
                  <a:close/>
                </a:path>
                <a:path w="1398270" h="1173479">
                  <a:moveTo>
                    <a:pt x="134061" y="929589"/>
                  </a:moveTo>
                  <a:lnTo>
                    <a:pt x="130327" y="929589"/>
                  </a:lnTo>
                  <a:lnTo>
                    <a:pt x="130327" y="935050"/>
                  </a:lnTo>
                  <a:lnTo>
                    <a:pt x="134061" y="935050"/>
                  </a:lnTo>
                  <a:lnTo>
                    <a:pt x="134061" y="929589"/>
                  </a:lnTo>
                  <a:close/>
                </a:path>
                <a:path w="1398270" h="1173479">
                  <a:moveTo>
                    <a:pt x="135580" y="929589"/>
                  </a:moveTo>
                  <a:lnTo>
                    <a:pt x="134061" y="929589"/>
                  </a:lnTo>
                  <a:lnTo>
                    <a:pt x="134061" y="935050"/>
                  </a:lnTo>
                  <a:lnTo>
                    <a:pt x="138532" y="935050"/>
                  </a:lnTo>
                  <a:lnTo>
                    <a:pt x="137723" y="933554"/>
                  </a:lnTo>
                  <a:lnTo>
                    <a:pt x="136918" y="933145"/>
                  </a:lnTo>
                  <a:lnTo>
                    <a:pt x="137170" y="932637"/>
                  </a:lnTo>
                  <a:lnTo>
                    <a:pt x="137090" y="932383"/>
                  </a:lnTo>
                  <a:lnTo>
                    <a:pt x="135580" y="929589"/>
                  </a:lnTo>
                  <a:close/>
                </a:path>
                <a:path w="1398270" h="1173479">
                  <a:moveTo>
                    <a:pt x="145122" y="932576"/>
                  </a:moveTo>
                  <a:lnTo>
                    <a:pt x="145122" y="935050"/>
                  </a:lnTo>
                  <a:lnTo>
                    <a:pt x="147669" y="935050"/>
                  </a:lnTo>
                  <a:lnTo>
                    <a:pt x="146167" y="933554"/>
                  </a:lnTo>
                  <a:lnTo>
                    <a:pt x="146263" y="933399"/>
                  </a:lnTo>
                  <a:lnTo>
                    <a:pt x="145821" y="933272"/>
                  </a:lnTo>
                  <a:lnTo>
                    <a:pt x="145122" y="932576"/>
                  </a:lnTo>
                  <a:close/>
                </a:path>
                <a:path w="1398270" h="1173479">
                  <a:moveTo>
                    <a:pt x="151954" y="931569"/>
                  </a:moveTo>
                  <a:lnTo>
                    <a:pt x="150520" y="932637"/>
                  </a:lnTo>
                  <a:lnTo>
                    <a:pt x="151625" y="934821"/>
                  </a:lnTo>
                  <a:lnTo>
                    <a:pt x="151625" y="932383"/>
                  </a:lnTo>
                  <a:lnTo>
                    <a:pt x="152757" y="932383"/>
                  </a:lnTo>
                  <a:lnTo>
                    <a:pt x="151954" y="931569"/>
                  </a:lnTo>
                  <a:close/>
                </a:path>
                <a:path w="1398270" h="1173479">
                  <a:moveTo>
                    <a:pt x="156844" y="932891"/>
                  </a:moveTo>
                  <a:lnTo>
                    <a:pt x="157149" y="934788"/>
                  </a:lnTo>
                  <a:lnTo>
                    <a:pt x="157035" y="933399"/>
                  </a:lnTo>
                  <a:lnTo>
                    <a:pt x="156844" y="932891"/>
                  </a:lnTo>
                  <a:close/>
                </a:path>
                <a:path w="1398270" h="1173479">
                  <a:moveTo>
                    <a:pt x="137424" y="932122"/>
                  </a:moveTo>
                  <a:lnTo>
                    <a:pt x="137295" y="932383"/>
                  </a:lnTo>
                  <a:lnTo>
                    <a:pt x="137227" y="932637"/>
                  </a:lnTo>
                  <a:lnTo>
                    <a:pt x="137723" y="933554"/>
                  </a:lnTo>
                  <a:lnTo>
                    <a:pt x="138548" y="933973"/>
                  </a:lnTo>
                  <a:lnTo>
                    <a:pt x="137424" y="932122"/>
                  </a:lnTo>
                  <a:close/>
                </a:path>
                <a:path w="1398270" h="1173479">
                  <a:moveTo>
                    <a:pt x="157004" y="932891"/>
                  </a:moveTo>
                  <a:lnTo>
                    <a:pt x="156844" y="932891"/>
                  </a:lnTo>
                  <a:lnTo>
                    <a:pt x="157149" y="933706"/>
                  </a:lnTo>
                  <a:lnTo>
                    <a:pt x="157149" y="933037"/>
                  </a:lnTo>
                  <a:lnTo>
                    <a:pt x="157004" y="932891"/>
                  </a:lnTo>
                  <a:close/>
                </a:path>
                <a:path w="1398270" h="1173479">
                  <a:moveTo>
                    <a:pt x="137197" y="932581"/>
                  </a:moveTo>
                  <a:lnTo>
                    <a:pt x="136918" y="933145"/>
                  </a:lnTo>
                  <a:lnTo>
                    <a:pt x="137723" y="933554"/>
                  </a:lnTo>
                  <a:lnTo>
                    <a:pt x="137197" y="932581"/>
                  </a:lnTo>
                  <a:close/>
                </a:path>
                <a:path w="1398270" h="1173479">
                  <a:moveTo>
                    <a:pt x="145122" y="931106"/>
                  </a:moveTo>
                  <a:lnTo>
                    <a:pt x="145183" y="932637"/>
                  </a:lnTo>
                  <a:lnTo>
                    <a:pt x="145821" y="933272"/>
                  </a:lnTo>
                  <a:lnTo>
                    <a:pt x="147016" y="932057"/>
                  </a:lnTo>
                  <a:lnTo>
                    <a:pt x="146403" y="931748"/>
                  </a:lnTo>
                  <a:lnTo>
                    <a:pt x="145122" y="931106"/>
                  </a:lnTo>
                  <a:close/>
                </a:path>
                <a:path w="1398270" h="1173479">
                  <a:moveTo>
                    <a:pt x="147016" y="932057"/>
                  </a:moveTo>
                  <a:lnTo>
                    <a:pt x="145821" y="933272"/>
                  </a:lnTo>
                  <a:lnTo>
                    <a:pt x="146388" y="933272"/>
                  </a:lnTo>
                  <a:lnTo>
                    <a:pt x="147395" y="932249"/>
                  </a:lnTo>
                  <a:lnTo>
                    <a:pt x="147016" y="932057"/>
                  </a:lnTo>
                  <a:close/>
                </a:path>
                <a:path w="1398270" h="1173479">
                  <a:moveTo>
                    <a:pt x="157149" y="932383"/>
                  </a:moveTo>
                  <a:lnTo>
                    <a:pt x="156499" y="932383"/>
                  </a:lnTo>
                  <a:lnTo>
                    <a:pt x="157149" y="933037"/>
                  </a:lnTo>
                  <a:lnTo>
                    <a:pt x="157149" y="932383"/>
                  </a:lnTo>
                  <a:close/>
                </a:path>
                <a:path w="1398270" h="1173479">
                  <a:moveTo>
                    <a:pt x="133108" y="925017"/>
                  </a:moveTo>
                  <a:lnTo>
                    <a:pt x="137197" y="932581"/>
                  </a:lnTo>
                  <a:lnTo>
                    <a:pt x="137362" y="932249"/>
                  </a:lnTo>
                  <a:lnTo>
                    <a:pt x="137385" y="932057"/>
                  </a:lnTo>
                  <a:lnTo>
                    <a:pt x="133108" y="925017"/>
                  </a:lnTo>
                  <a:close/>
                </a:path>
                <a:path w="1398270" h="1173479">
                  <a:moveTo>
                    <a:pt x="142159" y="929602"/>
                  </a:moveTo>
                  <a:lnTo>
                    <a:pt x="143205" y="930605"/>
                  </a:lnTo>
                  <a:lnTo>
                    <a:pt x="145122" y="932576"/>
                  </a:lnTo>
                  <a:lnTo>
                    <a:pt x="145111" y="931100"/>
                  </a:lnTo>
                  <a:lnTo>
                    <a:pt x="142159" y="929602"/>
                  </a:lnTo>
                  <a:close/>
                </a:path>
                <a:path w="1398270" h="1173479">
                  <a:moveTo>
                    <a:pt x="133900" y="925017"/>
                  </a:moveTo>
                  <a:lnTo>
                    <a:pt x="133108" y="925017"/>
                  </a:lnTo>
                  <a:lnTo>
                    <a:pt x="137424" y="932122"/>
                  </a:lnTo>
                  <a:lnTo>
                    <a:pt x="138426" y="930098"/>
                  </a:lnTo>
                  <a:lnTo>
                    <a:pt x="137180" y="928700"/>
                  </a:lnTo>
                  <a:lnTo>
                    <a:pt x="136804" y="928700"/>
                  </a:lnTo>
                  <a:lnTo>
                    <a:pt x="136728" y="928192"/>
                  </a:lnTo>
                  <a:lnTo>
                    <a:pt x="133900" y="925017"/>
                  </a:lnTo>
                  <a:close/>
                </a:path>
                <a:path w="1398270" h="1173479">
                  <a:moveTo>
                    <a:pt x="147320" y="931748"/>
                  </a:moveTo>
                  <a:lnTo>
                    <a:pt x="146403" y="931748"/>
                  </a:lnTo>
                  <a:lnTo>
                    <a:pt x="147016" y="932057"/>
                  </a:lnTo>
                  <a:lnTo>
                    <a:pt x="147320" y="931748"/>
                  </a:lnTo>
                  <a:close/>
                </a:path>
                <a:path w="1398270" h="1173479">
                  <a:moveTo>
                    <a:pt x="145122" y="931100"/>
                  </a:moveTo>
                  <a:lnTo>
                    <a:pt x="146367" y="931748"/>
                  </a:lnTo>
                  <a:lnTo>
                    <a:pt x="145122" y="931100"/>
                  </a:lnTo>
                  <a:close/>
                </a:path>
                <a:path w="1398270" h="1173479">
                  <a:moveTo>
                    <a:pt x="149012" y="930605"/>
                  </a:moveTo>
                  <a:lnTo>
                    <a:pt x="148445" y="930605"/>
                  </a:lnTo>
                  <a:lnTo>
                    <a:pt x="147320" y="931748"/>
                  </a:lnTo>
                  <a:lnTo>
                    <a:pt x="147888" y="931748"/>
                  </a:lnTo>
                  <a:lnTo>
                    <a:pt x="149012" y="930605"/>
                  </a:lnTo>
                  <a:close/>
                </a:path>
                <a:path w="1398270" h="1173479">
                  <a:moveTo>
                    <a:pt x="157149" y="930605"/>
                  </a:moveTo>
                  <a:lnTo>
                    <a:pt x="154732" y="930605"/>
                  </a:lnTo>
                  <a:lnTo>
                    <a:pt x="155868" y="931748"/>
                  </a:lnTo>
                  <a:lnTo>
                    <a:pt x="157149" y="931748"/>
                  </a:lnTo>
                  <a:lnTo>
                    <a:pt x="157149" y="930605"/>
                  </a:lnTo>
                  <a:close/>
                </a:path>
                <a:path w="1398270" h="1173479">
                  <a:moveTo>
                    <a:pt x="153249" y="930605"/>
                  </a:moveTo>
                  <a:lnTo>
                    <a:pt x="151009" y="930605"/>
                  </a:lnTo>
                  <a:lnTo>
                    <a:pt x="151954" y="931569"/>
                  </a:lnTo>
                  <a:lnTo>
                    <a:pt x="153249" y="930605"/>
                  </a:lnTo>
                  <a:close/>
                </a:path>
                <a:path w="1398270" h="1173479">
                  <a:moveTo>
                    <a:pt x="145122" y="929843"/>
                  </a:moveTo>
                  <a:lnTo>
                    <a:pt x="142671" y="929843"/>
                  </a:lnTo>
                  <a:lnTo>
                    <a:pt x="145122" y="931100"/>
                  </a:lnTo>
                  <a:lnTo>
                    <a:pt x="145122" y="929843"/>
                  </a:lnTo>
                  <a:close/>
                </a:path>
                <a:path w="1398270" h="1173479">
                  <a:moveTo>
                    <a:pt x="142510" y="922223"/>
                  </a:moveTo>
                  <a:lnTo>
                    <a:pt x="139017" y="922223"/>
                  </a:lnTo>
                  <a:lnTo>
                    <a:pt x="137892" y="923366"/>
                  </a:lnTo>
                  <a:lnTo>
                    <a:pt x="137769" y="925254"/>
                  </a:lnTo>
                  <a:lnTo>
                    <a:pt x="141522" y="928991"/>
                  </a:lnTo>
                  <a:lnTo>
                    <a:pt x="142159" y="929602"/>
                  </a:lnTo>
                  <a:lnTo>
                    <a:pt x="144519" y="930795"/>
                  </a:lnTo>
                  <a:lnTo>
                    <a:pt x="142671" y="929843"/>
                  </a:lnTo>
                  <a:lnTo>
                    <a:pt x="145122" y="929843"/>
                  </a:lnTo>
                  <a:lnTo>
                    <a:pt x="145122" y="929589"/>
                  </a:lnTo>
                  <a:lnTo>
                    <a:pt x="149455" y="929578"/>
                  </a:lnTo>
                  <a:lnTo>
                    <a:pt x="149694" y="929335"/>
                  </a:lnTo>
                  <a:lnTo>
                    <a:pt x="143257" y="922983"/>
                  </a:lnTo>
                  <a:lnTo>
                    <a:pt x="142510" y="922223"/>
                  </a:lnTo>
                  <a:close/>
                </a:path>
                <a:path w="1398270" h="1173479">
                  <a:moveTo>
                    <a:pt x="142111" y="929578"/>
                  </a:moveTo>
                  <a:lnTo>
                    <a:pt x="143142" y="930605"/>
                  </a:lnTo>
                  <a:lnTo>
                    <a:pt x="142159" y="929602"/>
                  </a:lnTo>
                  <a:close/>
                </a:path>
                <a:path w="1398270" h="1173479">
                  <a:moveTo>
                    <a:pt x="149444" y="929589"/>
                  </a:moveTo>
                  <a:lnTo>
                    <a:pt x="145122" y="929589"/>
                  </a:lnTo>
                  <a:lnTo>
                    <a:pt x="145122" y="930605"/>
                  </a:lnTo>
                  <a:lnTo>
                    <a:pt x="148445" y="930605"/>
                  </a:lnTo>
                  <a:lnTo>
                    <a:pt x="149444" y="929589"/>
                  </a:lnTo>
                  <a:close/>
                </a:path>
                <a:path w="1398270" h="1173479">
                  <a:moveTo>
                    <a:pt x="150012" y="929589"/>
                  </a:moveTo>
                  <a:lnTo>
                    <a:pt x="149012" y="930605"/>
                  </a:lnTo>
                  <a:lnTo>
                    <a:pt x="151009" y="930605"/>
                  </a:lnTo>
                  <a:lnTo>
                    <a:pt x="150012" y="929589"/>
                  </a:lnTo>
                  <a:close/>
                </a:path>
                <a:path w="1398270" h="1173479">
                  <a:moveTo>
                    <a:pt x="154101" y="929970"/>
                  </a:moveTo>
                  <a:lnTo>
                    <a:pt x="153249" y="930605"/>
                  </a:lnTo>
                  <a:lnTo>
                    <a:pt x="154732" y="930605"/>
                  </a:lnTo>
                  <a:lnTo>
                    <a:pt x="154101" y="929970"/>
                  </a:lnTo>
                  <a:close/>
                </a:path>
                <a:path w="1398270" h="1173479">
                  <a:moveTo>
                    <a:pt x="138678" y="929589"/>
                  </a:moveTo>
                  <a:lnTo>
                    <a:pt x="137972" y="929589"/>
                  </a:lnTo>
                  <a:lnTo>
                    <a:pt x="138426" y="930098"/>
                  </a:lnTo>
                  <a:lnTo>
                    <a:pt x="138678" y="929589"/>
                  </a:lnTo>
                  <a:close/>
                </a:path>
                <a:path w="1398270" h="1173479">
                  <a:moveTo>
                    <a:pt x="146776" y="925017"/>
                  </a:moveTo>
                  <a:lnTo>
                    <a:pt x="145315" y="925017"/>
                  </a:lnTo>
                  <a:lnTo>
                    <a:pt x="149694" y="929335"/>
                  </a:lnTo>
                  <a:lnTo>
                    <a:pt x="149195" y="929843"/>
                  </a:lnTo>
                  <a:lnTo>
                    <a:pt x="149762" y="929843"/>
                  </a:lnTo>
                  <a:lnTo>
                    <a:pt x="149999" y="929602"/>
                  </a:lnTo>
                  <a:lnTo>
                    <a:pt x="146138" y="925652"/>
                  </a:lnTo>
                  <a:lnTo>
                    <a:pt x="146776" y="925017"/>
                  </a:lnTo>
                  <a:close/>
                </a:path>
                <a:path w="1398270" h="1173479">
                  <a:moveTo>
                    <a:pt x="155333" y="927049"/>
                  </a:moveTo>
                  <a:lnTo>
                    <a:pt x="152588" y="927049"/>
                  </a:lnTo>
                  <a:lnTo>
                    <a:pt x="150023" y="929578"/>
                  </a:lnTo>
                  <a:lnTo>
                    <a:pt x="150261" y="929843"/>
                  </a:lnTo>
                  <a:lnTo>
                    <a:pt x="157149" y="929843"/>
                  </a:lnTo>
                  <a:lnTo>
                    <a:pt x="157149" y="928700"/>
                  </a:lnTo>
                  <a:lnTo>
                    <a:pt x="155333" y="928700"/>
                  </a:lnTo>
                  <a:lnTo>
                    <a:pt x="155333" y="927049"/>
                  </a:lnTo>
                  <a:close/>
                </a:path>
                <a:path w="1398270" h="1173479">
                  <a:moveTo>
                    <a:pt x="141522" y="928991"/>
                  </a:moveTo>
                  <a:lnTo>
                    <a:pt x="142111" y="929578"/>
                  </a:lnTo>
                  <a:lnTo>
                    <a:pt x="141522" y="928991"/>
                  </a:lnTo>
                  <a:close/>
                </a:path>
                <a:path w="1398270" h="1173479">
                  <a:moveTo>
                    <a:pt x="148818" y="923112"/>
                  </a:moveTo>
                  <a:lnTo>
                    <a:pt x="148689" y="923112"/>
                  </a:lnTo>
                  <a:lnTo>
                    <a:pt x="146138" y="925652"/>
                  </a:lnTo>
                  <a:lnTo>
                    <a:pt x="150012" y="929589"/>
                  </a:lnTo>
                  <a:lnTo>
                    <a:pt x="151815" y="927811"/>
                  </a:lnTo>
                  <a:lnTo>
                    <a:pt x="148818" y="927811"/>
                  </a:lnTo>
                  <a:lnTo>
                    <a:pt x="148818" y="923112"/>
                  </a:lnTo>
                  <a:close/>
                </a:path>
                <a:path w="1398270" h="1173479">
                  <a:moveTo>
                    <a:pt x="139571" y="927049"/>
                  </a:moveTo>
                  <a:lnTo>
                    <a:pt x="141522" y="928991"/>
                  </a:lnTo>
                  <a:lnTo>
                    <a:pt x="139571" y="927049"/>
                  </a:lnTo>
                  <a:close/>
                </a:path>
                <a:path w="1398270" h="1173479">
                  <a:moveTo>
                    <a:pt x="133108" y="925017"/>
                  </a:moveTo>
                  <a:lnTo>
                    <a:pt x="131292" y="925017"/>
                  </a:lnTo>
                  <a:lnTo>
                    <a:pt x="131292" y="928700"/>
                  </a:lnTo>
                  <a:lnTo>
                    <a:pt x="135099" y="928700"/>
                  </a:lnTo>
                  <a:lnTo>
                    <a:pt x="133108" y="925017"/>
                  </a:lnTo>
                  <a:close/>
                </a:path>
                <a:path w="1398270" h="1173479">
                  <a:moveTo>
                    <a:pt x="136804" y="928277"/>
                  </a:moveTo>
                  <a:lnTo>
                    <a:pt x="136804" y="928700"/>
                  </a:lnTo>
                  <a:lnTo>
                    <a:pt x="137180" y="928700"/>
                  </a:lnTo>
                  <a:lnTo>
                    <a:pt x="136804" y="928277"/>
                  </a:lnTo>
                  <a:close/>
                </a:path>
                <a:path w="1398270" h="1173479">
                  <a:moveTo>
                    <a:pt x="136804" y="925017"/>
                  </a:moveTo>
                  <a:lnTo>
                    <a:pt x="133900" y="925017"/>
                  </a:lnTo>
                  <a:lnTo>
                    <a:pt x="136804" y="928277"/>
                  </a:lnTo>
                  <a:lnTo>
                    <a:pt x="136804" y="925017"/>
                  </a:lnTo>
                  <a:close/>
                </a:path>
                <a:path w="1398270" h="1173479">
                  <a:moveTo>
                    <a:pt x="137769" y="925254"/>
                  </a:moveTo>
                  <a:lnTo>
                    <a:pt x="137769" y="927811"/>
                  </a:lnTo>
                  <a:lnTo>
                    <a:pt x="140291" y="927811"/>
                  </a:lnTo>
                  <a:lnTo>
                    <a:pt x="139496" y="927049"/>
                  </a:lnTo>
                  <a:lnTo>
                    <a:pt x="137769" y="925254"/>
                  </a:lnTo>
                  <a:close/>
                </a:path>
                <a:path w="1398270" h="1173479">
                  <a:moveTo>
                    <a:pt x="154406" y="921334"/>
                  </a:moveTo>
                  <a:lnTo>
                    <a:pt x="151625" y="921334"/>
                  </a:lnTo>
                  <a:lnTo>
                    <a:pt x="151625" y="925017"/>
                  </a:lnTo>
                  <a:lnTo>
                    <a:pt x="148818" y="925017"/>
                  </a:lnTo>
                  <a:lnTo>
                    <a:pt x="148818" y="927811"/>
                  </a:lnTo>
                  <a:lnTo>
                    <a:pt x="151815" y="927811"/>
                  </a:lnTo>
                  <a:lnTo>
                    <a:pt x="155293" y="924382"/>
                  </a:lnTo>
                  <a:lnTo>
                    <a:pt x="155333" y="924128"/>
                  </a:lnTo>
                  <a:lnTo>
                    <a:pt x="154406" y="924128"/>
                  </a:lnTo>
                  <a:lnTo>
                    <a:pt x="154406" y="921334"/>
                  </a:lnTo>
                  <a:close/>
                </a:path>
                <a:path w="1398270" h="1173479">
                  <a:moveTo>
                    <a:pt x="137769" y="925017"/>
                  </a:moveTo>
                  <a:lnTo>
                    <a:pt x="137531" y="925017"/>
                  </a:lnTo>
                  <a:lnTo>
                    <a:pt x="137769" y="925254"/>
                  </a:lnTo>
                  <a:lnTo>
                    <a:pt x="137769" y="925017"/>
                  </a:lnTo>
                  <a:close/>
                </a:path>
                <a:path w="1398270" h="1173479">
                  <a:moveTo>
                    <a:pt x="137143" y="924128"/>
                  </a:moveTo>
                  <a:lnTo>
                    <a:pt x="136804" y="924128"/>
                  </a:lnTo>
                  <a:lnTo>
                    <a:pt x="136804" y="925017"/>
                  </a:lnTo>
                  <a:lnTo>
                    <a:pt x="137531" y="925017"/>
                  </a:lnTo>
                  <a:lnTo>
                    <a:pt x="136893" y="924382"/>
                  </a:lnTo>
                  <a:lnTo>
                    <a:pt x="137143" y="924128"/>
                  </a:lnTo>
                  <a:close/>
                </a:path>
                <a:path w="1398270" h="1173479">
                  <a:moveTo>
                    <a:pt x="157149" y="922524"/>
                  </a:moveTo>
                  <a:lnTo>
                    <a:pt x="155333" y="924342"/>
                  </a:lnTo>
                  <a:lnTo>
                    <a:pt x="155333" y="925017"/>
                  </a:lnTo>
                  <a:lnTo>
                    <a:pt x="157149" y="925017"/>
                  </a:lnTo>
                  <a:lnTo>
                    <a:pt x="157149" y="922524"/>
                  </a:lnTo>
                  <a:close/>
                </a:path>
                <a:path w="1398270" h="1173479">
                  <a:moveTo>
                    <a:pt x="157149" y="921334"/>
                  </a:moveTo>
                  <a:lnTo>
                    <a:pt x="155333" y="921334"/>
                  </a:lnTo>
                  <a:lnTo>
                    <a:pt x="155333" y="924342"/>
                  </a:lnTo>
                  <a:lnTo>
                    <a:pt x="157149" y="922524"/>
                  </a:lnTo>
                  <a:lnTo>
                    <a:pt x="157149" y="921334"/>
                  </a:lnTo>
                  <a:close/>
                </a:path>
                <a:path w="1398270" h="1173479">
                  <a:moveTo>
                    <a:pt x="137718" y="918540"/>
                  </a:moveTo>
                  <a:lnTo>
                    <a:pt x="126669" y="918540"/>
                  </a:lnTo>
                  <a:lnTo>
                    <a:pt x="126669" y="924128"/>
                  </a:lnTo>
                  <a:lnTo>
                    <a:pt x="131468" y="924128"/>
                  </a:lnTo>
                  <a:lnTo>
                    <a:pt x="131864" y="922731"/>
                  </a:lnTo>
                  <a:lnTo>
                    <a:pt x="136804" y="922731"/>
                  </a:lnTo>
                  <a:lnTo>
                    <a:pt x="136804" y="921334"/>
                  </a:lnTo>
                  <a:lnTo>
                    <a:pt x="137718" y="921334"/>
                  </a:lnTo>
                  <a:lnTo>
                    <a:pt x="137718" y="918540"/>
                  </a:lnTo>
                  <a:close/>
                </a:path>
                <a:path w="1398270" h="1173479">
                  <a:moveTo>
                    <a:pt x="136804" y="922731"/>
                  </a:moveTo>
                  <a:lnTo>
                    <a:pt x="131864" y="922731"/>
                  </a:lnTo>
                  <a:lnTo>
                    <a:pt x="133108" y="924128"/>
                  </a:lnTo>
                  <a:lnTo>
                    <a:pt x="136804" y="924128"/>
                  </a:lnTo>
                  <a:lnTo>
                    <a:pt x="136804" y="922731"/>
                  </a:lnTo>
                  <a:close/>
                </a:path>
                <a:path w="1398270" h="1173479">
                  <a:moveTo>
                    <a:pt x="137718" y="923543"/>
                  </a:moveTo>
                  <a:lnTo>
                    <a:pt x="137143" y="924128"/>
                  </a:lnTo>
                  <a:lnTo>
                    <a:pt x="137718" y="924128"/>
                  </a:lnTo>
                  <a:lnTo>
                    <a:pt x="137718" y="923543"/>
                  </a:lnTo>
                  <a:close/>
                </a:path>
                <a:path w="1398270" h="1173479">
                  <a:moveTo>
                    <a:pt x="156816" y="918540"/>
                  </a:moveTo>
                  <a:lnTo>
                    <a:pt x="154406" y="918540"/>
                  </a:lnTo>
                  <a:lnTo>
                    <a:pt x="154406" y="924128"/>
                  </a:lnTo>
                  <a:lnTo>
                    <a:pt x="155333" y="924128"/>
                  </a:lnTo>
                  <a:lnTo>
                    <a:pt x="155333" y="921334"/>
                  </a:lnTo>
                  <a:lnTo>
                    <a:pt x="157149" y="921334"/>
                  </a:lnTo>
                  <a:lnTo>
                    <a:pt x="157149" y="918879"/>
                  </a:lnTo>
                  <a:lnTo>
                    <a:pt x="156816" y="918540"/>
                  </a:lnTo>
                  <a:close/>
                </a:path>
                <a:path w="1398270" h="1173479">
                  <a:moveTo>
                    <a:pt x="165468" y="919429"/>
                  </a:moveTo>
                  <a:lnTo>
                    <a:pt x="157690" y="919429"/>
                  </a:lnTo>
                  <a:lnTo>
                    <a:pt x="158940" y="920699"/>
                  </a:lnTo>
                  <a:lnTo>
                    <a:pt x="157149" y="922524"/>
                  </a:lnTo>
                  <a:lnTo>
                    <a:pt x="157149" y="924128"/>
                  </a:lnTo>
                  <a:lnTo>
                    <a:pt x="160845" y="924128"/>
                  </a:lnTo>
                  <a:lnTo>
                    <a:pt x="160845" y="921334"/>
                  </a:lnTo>
                  <a:lnTo>
                    <a:pt x="165468" y="921334"/>
                  </a:lnTo>
                  <a:lnTo>
                    <a:pt x="165468" y="919429"/>
                  </a:lnTo>
                  <a:close/>
                </a:path>
                <a:path w="1398270" h="1173479">
                  <a:moveTo>
                    <a:pt x="139892" y="921334"/>
                  </a:moveTo>
                  <a:lnTo>
                    <a:pt x="137718" y="921334"/>
                  </a:lnTo>
                  <a:lnTo>
                    <a:pt x="137718" y="923543"/>
                  </a:lnTo>
                  <a:lnTo>
                    <a:pt x="137769" y="922223"/>
                  </a:lnTo>
                  <a:lnTo>
                    <a:pt x="139017" y="922223"/>
                  </a:lnTo>
                  <a:lnTo>
                    <a:pt x="139892" y="921334"/>
                  </a:lnTo>
                  <a:close/>
                </a:path>
                <a:path w="1398270" h="1173479">
                  <a:moveTo>
                    <a:pt x="148818" y="922983"/>
                  </a:moveTo>
                  <a:lnTo>
                    <a:pt x="148689" y="923112"/>
                  </a:lnTo>
                  <a:lnTo>
                    <a:pt x="148818" y="922983"/>
                  </a:lnTo>
                  <a:close/>
                </a:path>
                <a:path w="1398270" h="1173479">
                  <a:moveTo>
                    <a:pt x="148818" y="923048"/>
                  </a:moveTo>
                  <a:close/>
                </a:path>
                <a:path w="1398270" h="1173479">
                  <a:moveTo>
                    <a:pt x="154406" y="919429"/>
                  </a:moveTo>
                  <a:lnTo>
                    <a:pt x="152450" y="919429"/>
                  </a:lnTo>
                  <a:lnTo>
                    <a:pt x="148883" y="922983"/>
                  </a:lnTo>
                  <a:lnTo>
                    <a:pt x="148818" y="923112"/>
                  </a:lnTo>
                  <a:lnTo>
                    <a:pt x="151625" y="923112"/>
                  </a:lnTo>
                  <a:lnTo>
                    <a:pt x="151625" y="921334"/>
                  </a:lnTo>
                  <a:lnTo>
                    <a:pt x="154406" y="921334"/>
                  </a:lnTo>
                  <a:lnTo>
                    <a:pt x="154406" y="919429"/>
                  </a:lnTo>
                  <a:close/>
                </a:path>
                <a:path w="1398270" h="1173479">
                  <a:moveTo>
                    <a:pt x="165468" y="921334"/>
                  </a:moveTo>
                  <a:lnTo>
                    <a:pt x="160845" y="921334"/>
                  </a:lnTo>
                  <a:lnTo>
                    <a:pt x="160845" y="923112"/>
                  </a:lnTo>
                  <a:lnTo>
                    <a:pt x="165468" y="923112"/>
                  </a:lnTo>
                  <a:lnTo>
                    <a:pt x="165468" y="921334"/>
                  </a:lnTo>
                  <a:close/>
                </a:path>
                <a:path w="1398270" h="1173479">
                  <a:moveTo>
                    <a:pt x="150475" y="921334"/>
                  </a:moveTo>
                  <a:lnTo>
                    <a:pt x="141638" y="921334"/>
                  </a:lnTo>
                  <a:lnTo>
                    <a:pt x="142510" y="922223"/>
                  </a:lnTo>
                  <a:lnTo>
                    <a:pt x="148818" y="922223"/>
                  </a:lnTo>
                  <a:lnTo>
                    <a:pt x="148818" y="922983"/>
                  </a:lnTo>
                  <a:lnTo>
                    <a:pt x="150475" y="921334"/>
                  </a:lnTo>
                  <a:close/>
                </a:path>
                <a:path w="1398270" h="1173479">
                  <a:moveTo>
                    <a:pt x="157149" y="918879"/>
                  </a:moveTo>
                  <a:lnTo>
                    <a:pt x="157149" y="922524"/>
                  </a:lnTo>
                  <a:lnTo>
                    <a:pt x="158940" y="920699"/>
                  </a:lnTo>
                  <a:lnTo>
                    <a:pt x="157149" y="918879"/>
                  </a:lnTo>
                  <a:close/>
                </a:path>
                <a:path w="1398270" h="1173479">
                  <a:moveTo>
                    <a:pt x="140766" y="920445"/>
                  </a:moveTo>
                  <a:lnTo>
                    <a:pt x="139892" y="921334"/>
                  </a:lnTo>
                  <a:lnTo>
                    <a:pt x="141638" y="921334"/>
                  </a:lnTo>
                  <a:lnTo>
                    <a:pt x="140766" y="920445"/>
                  </a:lnTo>
                  <a:close/>
                </a:path>
                <a:path w="1398270" h="1173479">
                  <a:moveTo>
                    <a:pt x="155066" y="916762"/>
                  </a:moveTo>
                  <a:lnTo>
                    <a:pt x="150475" y="921334"/>
                  </a:lnTo>
                  <a:lnTo>
                    <a:pt x="152450" y="919429"/>
                  </a:lnTo>
                  <a:lnTo>
                    <a:pt x="154406" y="919429"/>
                  </a:lnTo>
                  <a:lnTo>
                    <a:pt x="154406" y="918540"/>
                  </a:lnTo>
                  <a:lnTo>
                    <a:pt x="156816" y="918540"/>
                  </a:lnTo>
                  <a:lnTo>
                    <a:pt x="155066" y="916762"/>
                  </a:lnTo>
                  <a:close/>
                </a:path>
                <a:path w="1398270" h="1173479">
                  <a:moveTo>
                    <a:pt x="157149" y="918540"/>
                  </a:moveTo>
                  <a:lnTo>
                    <a:pt x="156816" y="918540"/>
                  </a:lnTo>
                  <a:lnTo>
                    <a:pt x="157149" y="918879"/>
                  </a:lnTo>
                  <a:lnTo>
                    <a:pt x="157149" y="918540"/>
                  </a:lnTo>
                  <a:close/>
                </a:path>
                <a:path w="1398270" h="1173479">
                  <a:moveTo>
                    <a:pt x="117081" y="900252"/>
                  </a:moveTo>
                  <a:lnTo>
                    <a:pt x="104457" y="900252"/>
                  </a:lnTo>
                  <a:lnTo>
                    <a:pt x="101701" y="917651"/>
                  </a:lnTo>
                  <a:lnTo>
                    <a:pt x="108178" y="913954"/>
                  </a:lnTo>
                  <a:lnTo>
                    <a:pt x="108178" y="911934"/>
                  </a:lnTo>
                  <a:lnTo>
                    <a:pt x="107302" y="911047"/>
                  </a:lnTo>
                  <a:lnTo>
                    <a:pt x="109980" y="908380"/>
                  </a:lnTo>
                  <a:lnTo>
                    <a:pt x="111766" y="906602"/>
                  </a:lnTo>
                  <a:lnTo>
                    <a:pt x="112766" y="905606"/>
                  </a:lnTo>
                  <a:lnTo>
                    <a:pt x="112801" y="903046"/>
                  </a:lnTo>
                  <a:lnTo>
                    <a:pt x="115337" y="903046"/>
                  </a:lnTo>
                  <a:lnTo>
                    <a:pt x="116230" y="902157"/>
                  </a:lnTo>
                  <a:lnTo>
                    <a:pt x="118313" y="902157"/>
                  </a:lnTo>
                  <a:lnTo>
                    <a:pt x="118313" y="901522"/>
                  </a:lnTo>
                  <a:lnTo>
                    <a:pt x="117081" y="900252"/>
                  </a:lnTo>
                  <a:close/>
                </a:path>
                <a:path w="1398270" h="1173479">
                  <a:moveTo>
                    <a:pt x="109453" y="913226"/>
                  </a:moveTo>
                  <a:lnTo>
                    <a:pt x="108178" y="913954"/>
                  </a:lnTo>
                  <a:lnTo>
                    <a:pt x="108178" y="916762"/>
                  </a:lnTo>
                  <a:lnTo>
                    <a:pt x="119227" y="916762"/>
                  </a:lnTo>
                  <a:lnTo>
                    <a:pt x="119227" y="914984"/>
                  </a:lnTo>
                  <a:lnTo>
                    <a:pt x="111188" y="914984"/>
                  </a:lnTo>
                  <a:lnTo>
                    <a:pt x="109453" y="913226"/>
                  </a:lnTo>
                  <a:close/>
                </a:path>
                <a:path w="1398270" h="1173479">
                  <a:moveTo>
                    <a:pt x="180301" y="911301"/>
                  </a:moveTo>
                  <a:lnTo>
                    <a:pt x="176593" y="911301"/>
                  </a:lnTo>
                  <a:lnTo>
                    <a:pt x="176593" y="916762"/>
                  </a:lnTo>
                  <a:lnTo>
                    <a:pt x="187655" y="916762"/>
                  </a:lnTo>
                  <a:lnTo>
                    <a:pt x="187655" y="913079"/>
                  </a:lnTo>
                  <a:lnTo>
                    <a:pt x="180301" y="913079"/>
                  </a:lnTo>
                  <a:lnTo>
                    <a:pt x="180301" y="911301"/>
                  </a:lnTo>
                  <a:close/>
                </a:path>
                <a:path w="1398270" h="1173479">
                  <a:moveTo>
                    <a:pt x="117500" y="908634"/>
                  </a:moveTo>
                  <a:lnTo>
                    <a:pt x="109453" y="913226"/>
                  </a:lnTo>
                  <a:lnTo>
                    <a:pt x="111188" y="914984"/>
                  </a:lnTo>
                  <a:lnTo>
                    <a:pt x="117500" y="908634"/>
                  </a:lnTo>
                  <a:close/>
                </a:path>
                <a:path w="1398270" h="1173479">
                  <a:moveTo>
                    <a:pt x="119227" y="911301"/>
                  </a:moveTo>
                  <a:lnTo>
                    <a:pt x="114849" y="911301"/>
                  </a:lnTo>
                  <a:lnTo>
                    <a:pt x="111188" y="914984"/>
                  </a:lnTo>
                  <a:lnTo>
                    <a:pt x="119227" y="914984"/>
                  </a:lnTo>
                  <a:lnTo>
                    <a:pt x="119227" y="911301"/>
                  </a:lnTo>
                  <a:close/>
                </a:path>
                <a:path w="1398270" h="1173479">
                  <a:moveTo>
                    <a:pt x="125704" y="902428"/>
                  </a:moveTo>
                  <a:lnTo>
                    <a:pt x="122097" y="906094"/>
                  </a:lnTo>
                  <a:lnTo>
                    <a:pt x="128409" y="912317"/>
                  </a:lnTo>
                  <a:lnTo>
                    <a:pt x="131025" y="914984"/>
                  </a:lnTo>
                  <a:lnTo>
                    <a:pt x="134023" y="911937"/>
                  </a:lnTo>
                  <a:lnTo>
                    <a:pt x="134023" y="910174"/>
                  </a:lnTo>
                  <a:lnTo>
                    <a:pt x="133368" y="909523"/>
                  </a:lnTo>
                  <a:lnTo>
                    <a:pt x="126669" y="909523"/>
                  </a:lnTo>
                  <a:lnTo>
                    <a:pt x="126669" y="903935"/>
                  </a:lnTo>
                  <a:lnTo>
                    <a:pt x="127756" y="903935"/>
                  </a:lnTo>
                  <a:lnTo>
                    <a:pt x="126864" y="903046"/>
                  </a:lnTo>
                  <a:lnTo>
                    <a:pt x="125704" y="903046"/>
                  </a:lnTo>
                  <a:lnTo>
                    <a:pt x="125704" y="902428"/>
                  </a:lnTo>
                  <a:close/>
                </a:path>
                <a:path w="1398270" h="1173479">
                  <a:moveTo>
                    <a:pt x="175640" y="910412"/>
                  </a:moveTo>
                  <a:lnTo>
                    <a:pt x="170116" y="910412"/>
                  </a:lnTo>
                  <a:lnTo>
                    <a:pt x="170116" y="914095"/>
                  </a:lnTo>
                  <a:lnTo>
                    <a:pt x="175640" y="914095"/>
                  </a:lnTo>
                  <a:lnTo>
                    <a:pt x="175640" y="910412"/>
                  </a:lnTo>
                  <a:close/>
                </a:path>
                <a:path w="1398270" h="1173479">
                  <a:moveTo>
                    <a:pt x="108178" y="911934"/>
                  </a:moveTo>
                  <a:lnTo>
                    <a:pt x="108178" y="913954"/>
                  </a:lnTo>
                  <a:lnTo>
                    <a:pt x="109453" y="913226"/>
                  </a:lnTo>
                  <a:lnTo>
                    <a:pt x="108178" y="911934"/>
                  </a:lnTo>
                  <a:close/>
                </a:path>
                <a:path w="1398270" h="1173479">
                  <a:moveTo>
                    <a:pt x="112827" y="911301"/>
                  </a:moveTo>
                  <a:lnTo>
                    <a:pt x="108178" y="911301"/>
                  </a:lnTo>
                  <a:lnTo>
                    <a:pt x="108181" y="911937"/>
                  </a:lnTo>
                  <a:lnTo>
                    <a:pt x="109453" y="913226"/>
                  </a:lnTo>
                  <a:lnTo>
                    <a:pt x="112827" y="911301"/>
                  </a:lnTo>
                  <a:close/>
                </a:path>
                <a:path w="1398270" h="1173479">
                  <a:moveTo>
                    <a:pt x="123643" y="907618"/>
                  </a:moveTo>
                  <a:lnTo>
                    <a:pt x="122974" y="907618"/>
                  </a:lnTo>
                  <a:lnTo>
                    <a:pt x="122974" y="913079"/>
                  </a:lnTo>
                  <a:lnTo>
                    <a:pt x="129157" y="913079"/>
                  </a:lnTo>
                  <a:lnTo>
                    <a:pt x="123643" y="907618"/>
                  </a:lnTo>
                  <a:close/>
                </a:path>
                <a:path w="1398270" h="1173479">
                  <a:moveTo>
                    <a:pt x="134023" y="911937"/>
                  </a:moveTo>
                  <a:lnTo>
                    <a:pt x="132900" y="913079"/>
                  </a:lnTo>
                  <a:lnTo>
                    <a:pt x="134023" y="913079"/>
                  </a:lnTo>
                  <a:lnTo>
                    <a:pt x="134023" y="911937"/>
                  </a:lnTo>
                  <a:close/>
                </a:path>
                <a:path w="1398270" h="1173479">
                  <a:moveTo>
                    <a:pt x="191350" y="910412"/>
                  </a:moveTo>
                  <a:lnTo>
                    <a:pt x="180301" y="910412"/>
                  </a:lnTo>
                  <a:lnTo>
                    <a:pt x="180301" y="913079"/>
                  </a:lnTo>
                  <a:lnTo>
                    <a:pt x="187655" y="913079"/>
                  </a:lnTo>
                  <a:lnTo>
                    <a:pt x="187655" y="911301"/>
                  </a:lnTo>
                  <a:lnTo>
                    <a:pt x="191350" y="911301"/>
                  </a:lnTo>
                  <a:lnTo>
                    <a:pt x="191350" y="910412"/>
                  </a:lnTo>
                  <a:close/>
                </a:path>
                <a:path w="1398270" h="1173479">
                  <a:moveTo>
                    <a:pt x="191350" y="911301"/>
                  </a:moveTo>
                  <a:lnTo>
                    <a:pt x="187655" y="911301"/>
                  </a:lnTo>
                  <a:lnTo>
                    <a:pt x="187655" y="913079"/>
                  </a:lnTo>
                  <a:lnTo>
                    <a:pt x="191350" y="913079"/>
                  </a:lnTo>
                  <a:lnTo>
                    <a:pt x="191350" y="911301"/>
                  </a:lnTo>
                  <a:close/>
                </a:path>
                <a:path w="1398270" h="1173479">
                  <a:moveTo>
                    <a:pt x="134023" y="910174"/>
                  </a:moveTo>
                  <a:lnTo>
                    <a:pt x="134023" y="911937"/>
                  </a:lnTo>
                  <a:lnTo>
                    <a:pt x="134899" y="911047"/>
                  </a:lnTo>
                  <a:lnTo>
                    <a:pt x="134023" y="910174"/>
                  </a:lnTo>
                  <a:close/>
                </a:path>
                <a:path w="1398270" h="1173479">
                  <a:moveTo>
                    <a:pt x="112801" y="905606"/>
                  </a:moveTo>
                  <a:lnTo>
                    <a:pt x="111766" y="906602"/>
                  </a:lnTo>
                  <a:lnTo>
                    <a:pt x="107302" y="911047"/>
                  </a:lnTo>
                  <a:lnTo>
                    <a:pt x="108178" y="911934"/>
                  </a:lnTo>
                  <a:lnTo>
                    <a:pt x="108178" y="911301"/>
                  </a:lnTo>
                  <a:lnTo>
                    <a:pt x="112827" y="911301"/>
                  </a:lnTo>
                  <a:lnTo>
                    <a:pt x="117500" y="908634"/>
                  </a:lnTo>
                  <a:lnTo>
                    <a:pt x="117777" y="906729"/>
                  </a:lnTo>
                  <a:lnTo>
                    <a:pt x="112801" y="906729"/>
                  </a:lnTo>
                  <a:lnTo>
                    <a:pt x="112801" y="905606"/>
                  </a:lnTo>
                  <a:close/>
                </a:path>
                <a:path w="1398270" h="1173479">
                  <a:moveTo>
                    <a:pt x="158064" y="906729"/>
                  </a:moveTo>
                  <a:lnTo>
                    <a:pt x="155333" y="906729"/>
                  </a:lnTo>
                  <a:lnTo>
                    <a:pt x="155333" y="910412"/>
                  </a:lnTo>
                  <a:lnTo>
                    <a:pt x="160845" y="910412"/>
                  </a:lnTo>
                  <a:lnTo>
                    <a:pt x="160845" y="909523"/>
                  </a:lnTo>
                  <a:lnTo>
                    <a:pt x="158064" y="909523"/>
                  </a:lnTo>
                  <a:lnTo>
                    <a:pt x="158064" y="906729"/>
                  </a:lnTo>
                  <a:close/>
                </a:path>
                <a:path w="1398270" h="1173479">
                  <a:moveTo>
                    <a:pt x="180301" y="909523"/>
                  </a:moveTo>
                  <a:lnTo>
                    <a:pt x="175640" y="909523"/>
                  </a:lnTo>
                  <a:lnTo>
                    <a:pt x="175640" y="910412"/>
                  </a:lnTo>
                  <a:lnTo>
                    <a:pt x="180301" y="910412"/>
                  </a:lnTo>
                  <a:lnTo>
                    <a:pt x="180301" y="909523"/>
                  </a:lnTo>
                  <a:close/>
                </a:path>
                <a:path w="1398270" h="1173479">
                  <a:moveTo>
                    <a:pt x="133740" y="903046"/>
                  </a:moveTo>
                  <a:lnTo>
                    <a:pt x="126864" y="903046"/>
                  </a:lnTo>
                  <a:lnTo>
                    <a:pt x="130435" y="906602"/>
                  </a:lnTo>
                  <a:lnTo>
                    <a:pt x="132283" y="908380"/>
                  </a:lnTo>
                  <a:lnTo>
                    <a:pt x="134023" y="910174"/>
                  </a:lnTo>
                  <a:lnTo>
                    <a:pt x="134023" y="907618"/>
                  </a:lnTo>
                  <a:lnTo>
                    <a:pt x="137718" y="907618"/>
                  </a:lnTo>
                  <a:lnTo>
                    <a:pt x="137718" y="906940"/>
                  </a:lnTo>
                  <a:lnTo>
                    <a:pt x="133740" y="903046"/>
                  </a:lnTo>
                  <a:close/>
                </a:path>
                <a:path w="1398270" h="1173479">
                  <a:moveTo>
                    <a:pt x="127756" y="903935"/>
                  </a:moveTo>
                  <a:lnTo>
                    <a:pt x="126669" y="903935"/>
                  </a:lnTo>
                  <a:lnTo>
                    <a:pt x="126669" y="909523"/>
                  </a:lnTo>
                  <a:lnTo>
                    <a:pt x="133368" y="909523"/>
                  </a:lnTo>
                  <a:lnTo>
                    <a:pt x="130435" y="906602"/>
                  </a:lnTo>
                  <a:lnTo>
                    <a:pt x="128587" y="904824"/>
                  </a:lnTo>
                  <a:lnTo>
                    <a:pt x="127756" y="903935"/>
                  </a:lnTo>
                  <a:close/>
                </a:path>
                <a:path w="1398270" h="1173479">
                  <a:moveTo>
                    <a:pt x="137718" y="907618"/>
                  </a:moveTo>
                  <a:lnTo>
                    <a:pt x="134023" y="907618"/>
                  </a:lnTo>
                  <a:lnTo>
                    <a:pt x="134023" y="909523"/>
                  </a:lnTo>
                  <a:lnTo>
                    <a:pt x="137718" y="909523"/>
                  </a:lnTo>
                  <a:lnTo>
                    <a:pt x="137718" y="907618"/>
                  </a:lnTo>
                  <a:close/>
                </a:path>
                <a:path w="1398270" h="1173479">
                  <a:moveTo>
                    <a:pt x="150221" y="903935"/>
                  </a:moveTo>
                  <a:lnTo>
                    <a:pt x="147015" y="903935"/>
                  </a:lnTo>
                  <a:lnTo>
                    <a:pt x="147015" y="909523"/>
                  </a:lnTo>
                  <a:lnTo>
                    <a:pt x="155333" y="909523"/>
                  </a:lnTo>
                  <a:lnTo>
                    <a:pt x="155333" y="906729"/>
                  </a:lnTo>
                  <a:lnTo>
                    <a:pt x="158064" y="906729"/>
                  </a:lnTo>
                  <a:lnTo>
                    <a:pt x="158064" y="905840"/>
                  </a:lnTo>
                  <a:lnTo>
                    <a:pt x="154393" y="905840"/>
                  </a:lnTo>
                  <a:lnTo>
                    <a:pt x="150221" y="903935"/>
                  </a:lnTo>
                  <a:close/>
                </a:path>
                <a:path w="1398270" h="1173479">
                  <a:moveTo>
                    <a:pt x="160845" y="903935"/>
                  </a:moveTo>
                  <a:lnTo>
                    <a:pt x="158064" y="903935"/>
                  </a:lnTo>
                  <a:lnTo>
                    <a:pt x="158089" y="905840"/>
                  </a:lnTo>
                  <a:lnTo>
                    <a:pt x="158064" y="909523"/>
                  </a:lnTo>
                  <a:lnTo>
                    <a:pt x="160845" y="909523"/>
                  </a:lnTo>
                  <a:lnTo>
                    <a:pt x="160845" y="903935"/>
                  </a:lnTo>
                  <a:close/>
                </a:path>
                <a:path w="1398270" h="1173479">
                  <a:moveTo>
                    <a:pt x="171945" y="903935"/>
                  </a:moveTo>
                  <a:lnTo>
                    <a:pt x="169202" y="903935"/>
                  </a:lnTo>
                  <a:lnTo>
                    <a:pt x="169202" y="909523"/>
                  </a:lnTo>
                  <a:lnTo>
                    <a:pt x="175640" y="909523"/>
                  </a:lnTo>
                  <a:lnTo>
                    <a:pt x="175640" y="906729"/>
                  </a:lnTo>
                  <a:lnTo>
                    <a:pt x="171945" y="906729"/>
                  </a:lnTo>
                  <a:lnTo>
                    <a:pt x="171945" y="903935"/>
                  </a:lnTo>
                  <a:close/>
                </a:path>
                <a:path w="1398270" h="1173479">
                  <a:moveTo>
                    <a:pt x="180263" y="908268"/>
                  </a:moveTo>
                  <a:lnTo>
                    <a:pt x="180263" y="909523"/>
                  </a:lnTo>
                  <a:lnTo>
                    <a:pt x="180263" y="908268"/>
                  </a:lnTo>
                  <a:close/>
                </a:path>
                <a:path w="1398270" h="1173479">
                  <a:moveTo>
                    <a:pt x="191350" y="909312"/>
                  </a:moveTo>
                  <a:lnTo>
                    <a:pt x="192239" y="909396"/>
                  </a:lnTo>
                  <a:lnTo>
                    <a:pt x="191350" y="909312"/>
                  </a:lnTo>
                  <a:close/>
                </a:path>
                <a:path w="1398270" h="1173479">
                  <a:moveTo>
                    <a:pt x="191350" y="907618"/>
                  </a:moveTo>
                  <a:lnTo>
                    <a:pt x="180301" y="907618"/>
                  </a:lnTo>
                  <a:lnTo>
                    <a:pt x="180301" y="908272"/>
                  </a:lnTo>
                  <a:lnTo>
                    <a:pt x="191350" y="909312"/>
                  </a:lnTo>
                  <a:lnTo>
                    <a:pt x="191350" y="907618"/>
                  </a:lnTo>
                  <a:close/>
                </a:path>
                <a:path w="1398270" h="1173479">
                  <a:moveTo>
                    <a:pt x="118158" y="904110"/>
                  </a:moveTo>
                  <a:lnTo>
                    <a:pt x="117500" y="908634"/>
                  </a:lnTo>
                  <a:lnTo>
                    <a:pt x="120116" y="906094"/>
                  </a:lnTo>
                  <a:lnTo>
                    <a:pt x="118158" y="904110"/>
                  </a:lnTo>
                  <a:close/>
                </a:path>
                <a:path w="1398270" h="1173479">
                  <a:moveTo>
                    <a:pt x="111766" y="906602"/>
                  </a:moveTo>
                  <a:lnTo>
                    <a:pt x="109918" y="908380"/>
                  </a:lnTo>
                  <a:lnTo>
                    <a:pt x="111766" y="906602"/>
                  </a:lnTo>
                  <a:close/>
                </a:path>
                <a:path w="1398270" h="1173479">
                  <a:moveTo>
                    <a:pt x="120192" y="895833"/>
                  </a:moveTo>
                  <a:lnTo>
                    <a:pt x="120192" y="903046"/>
                  </a:lnTo>
                  <a:lnTo>
                    <a:pt x="118313" y="903046"/>
                  </a:lnTo>
                  <a:lnTo>
                    <a:pt x="118158" y="904110"/>
                  </a:lnTo>
                  <a:lnTo>
                    <a:pt x="120116" y="906094"/>
                  </a:lnTo>
                  <a:lnTo>
                    <a:pt x="117762" y="908380"/>
                  </a:lnTo>
                  <a:lnTo>
                    <a:pt x="122974" y="908380"/>
                  </a:lnTo>
                  <a:lnTo>
                    <a:pt x="122974" y="907618"/>
                  </a:lnTo>
                  <a:lnTo>
                    <a:pt x="123643" y="907618"/>
                  </a:lnTo>
                  <a:lnTo>
                    <a:pt x="122097" y="906094"/>
                  </a:lnTo>
                  <a:lnTo>
                    <a:pt x="125704" y="902428"/>
                  </a:lnTo>
                  <a:lnTo>
                    <a:pt x="125704" y="899490"/>
                  </a:lnTo>
                  <a:lnTo>
                    <a:pt x="123888" y="899490"/>
                  </a:lnTo>
                  <a:lnTo>
                    <a:pt x="123888" y="898474"/>
                  </a:lnTo>
                  <a:lnTo>
                    <a:pt x="122974" y="898474"/>
                  </a:lnTo>
                  <a:lnTo>
                    <a:pt x="122974" y="897077"/>
                  </a:lnTo>
                  <a:lnTo>
                    <a:pt x="120561" y="897077"/>
                  </a:lnTo>
                  <a:lnTo>
                    <a:pt x="120192" y="895833"/>
                  </a:lnTo>
                  <a:close/>
                </a:path>
                <a:path w="1398270" h="1173479">
                  <a:moveTo>
                    <a:pt x="130435" y="906602"/>
                  </a:moveTo>
                  <a:lnTo>
                    <a:pt x="132220" y="908380"/>
                  </a:lnTo>
                  <a:lnTo>
                    <a:pt x="130435" y="906602"/>
                  </a:lnTo>
                  <a:close/>
                </a:path>
                <a:path w="1398270" h="1173479">
                  <a:moveTo>
                    <a:pt x="180263" y="907117"/>
                  </a:moveTo>
                  <a:lnTo>
                    <a:pt x="178752" y="908126"/>
                  </a:lnTo>
                  <a:lnTo>
                    <a:pt x="180263" y="908268"/>
                  </a:lnTo>
                  <a:lnTo>
                    <a:pt x="180263" y="907117"/>
                  </a:lnTo>
                  <a:close/>
                </a:path>
                <a:path w="1398270" h="1173479">
                  <a:moveTo>
                    <a:pt x="142052" y="903935"/>
                  </a:moveTo>
                  <a:lnTo>
                    <a:pt x="137718" y="903935"/>
                  </a:lnTo>
                  <a:lnTo>
                    <a:pt x="137718" y="906940"/>
                  </a:lnTo>
                  <a:lnTo>
                    <a:pt x="138417" y="907618"/>
                  </a:lnTo>
                  <a:lnTo>
                    <a:pt x="142052" y="903935"/>
                  </a:lnTo>
                  <a:close/>
                </a:path>
                <a:path w="1398270" h="1173479">
                  <a:moveTo>
                    <a:pt x="185032" y="903935"/>
                  </a:moveTo>
                  <a:lnTo>
                    <a:pt x="180263" y="903935"/>
                  </a:lnTo>
                  <a:lnTo>
                    <a:pt x="180263" y="907117"/>
                  </a:lnTo>
                  <a:lnTo>
                    <a:pt x="185032" y="903935"/>
                  </a:lnTo>
                  <a:close/>
                </a:path>
                <a:path w="1398270" h="1173479">
                  <a:moveTo>
                    <a:pt x="137903" y="899363"/>
                  </a:moveTo>
                  <a:lnTo>
                    <a:pt x="130004" y="899363"/>
                  </a:lnTo>
                  <a:lnTo>
                    <a:pt x="137718" y="906940"/>
                  </a:lnTo>
                  <a:lnTo>
                    <a:pt x="137718" y="903935"/>
                  </a:lnTo>
                  <a:lnTo>
                    <a:pt x="142052" y="903935"/>
                  </a:lnTo>
                  <a:lnTo>
                    <a:pt x="142303" y="903681"/>
                  </a:lnTo>
                  <a:lnTo>
                    <a:pt x="139715" y="901141"/>
                  </a:lnTo>
                  <a:lnTo>
                    <a:pt x="137903" y="899363"/>
                  </a:lnTo>
                  <a:close/>
                </a:path>
                <a:path w="1398270" h="1173479">
                  <a:moveTo>
                    <a:pt x="118054" y="904824"/>
                  </a:moveTo>
                  <a:lnTo>
                    <a:pt x="113614" y="904824"/>
                  </a:lnTo>
                  <a:lnTo>
                    <a:pt x="112837" y="905571"/>
                  </a:lnTo>
                  <a:lnTo>
                    <a:pt x="112801" y="906729"/>
                  </a:lnTo>
                  <a:lnTo>
                    <a:pt x="117777" y="906729"/>
                  </a:lnTo>
                  <a:lnTo>
                    <a:pt x="118054" y="904824"/>
                  </a:lnTo>
                  <a:close/>
                </a:path>
                <a:path w="1398270" h="1173479">
                  <a:moveTo>
                    <a:pt x="148274" y="903046"/>
                  </a:moveTo>
                  <a:lnTo>
                    <a:pt x="141656" y="903046"/>
                  </a:lnTo>
                  <a:lnTo>
                    <a:pt x="142303" y="903681"/>
                  </a:lnTo>
                  <a:lnTo>
                    <a:pt x="139294" y="906729"/>
                  </a:lnTo>
                  <a:lnTo>
                    <a:pt x="147015" y="906729"/>
                  </a:lnTo>
                  <a:lnTo>
                    <a:pt x="147015" y="903935"/>
                  </a:lnTo>
                  <a:lnTo>
                    <a:pt x="150221" y="903935"/>
                  </a:lnTo>
                  <a:lnTo>
                    <a:pt x="148274" y="903046"/>
                  </a:lnTo>
                  <a:close/>
                </a:path>
                <a:path w="1398270" h="1173479">
                  <a:moveTo>
                    <a:pt x="168249" y="897458"/>
                  </a:moveTo>
                  <a:lnTo>
                    <a:pt x="167889" y="897458"/>
                  </a:lnTo>
                  <a:lnTo>
                    <a:pt x="166420" y="906729"/>
                  </a:lnTo>
                  <a:lnTo>
                    <a:pt x="169874" y="903046"/>
                  </a:lnTo>
                  <a:lnTo>
                    <a:pt x="168249" y="903046"/>
                  </a:lnTo>
                  <a:lnTo>
                    <a:pt x="168249" y="897458"/>
                  </a:lnTo>
                  <a:close/>
                </a:path>
                <a:path w="1398270" h="1173479">
                  <a:moveTo>
                    <a:pt x="173824" y="903935"/>
                  </a:moveTo>
                  <a:lnTo>
                    <a:pt x="173041" y="903935"/>
                  </a:lnTo>
                  <a:lnTo>
                    <a:pt x="171945" y="906729"/>
                  </a:lnTo>
                  <a:lnTo>
                    <a:pt x="173824" y="906729"/>
                  </a:lnTo>
                  <a:lnTo>
                    <a:pt x="173824" y="903935"/>
                  </a:lnTo>
                  <a:close/>
                </a:path>
                <a:path w="1398270" h="1173479">
                  <a:moveTo>
                    <a:pt x="177518" y="894894"/>
                  </a:moveTo>
                  <a:lnTo>
                    <a:pt x="175921" y="896597"/>
                  </a:lnTo>
                  <a:lnTo>
                    <a:pt x="173839" y="901903"/>
                  </a:lnTo>
                  <a:lnTo>
                    <a:pt x="173824" y="906729"/>
                  </a:lnTo>
                  <a:lnTo>
                    <a:pt x="180263" y="906729"/>
                  </a:lnTo>
                  <a:lnTo>
                    <a:pt x="180263" y="903935"/>
                  </a:lnTo>
                  <a:lnTo>
                    <a:pt x="185032" y="903935"/>
                  </a:lnTo>
                  <a:lnTo>
                    <a:pt x="186365" y="903046"/>
                  </a:lnTo>
                  <a:lnTo>
                    <a:pt x="179336" y="903046"/>
                  </a:lnTo>
                  <a:lnTo>
                    <a:pt x="179336" y="899363"/>
                  </a:lnTo>
                  <a:lnTo>
                    <a:pt x="183959" y="899363"/>
                  </a:lnTo>
                  <a:lnTo>
                    <a:pt x="183959" y="896696"/>
                  </a:lnTo>
                  <a:lnTo>
                    <a:pt x="179603" y="896696"/>
                  </a:lnTo>
                  <a:lnTo>
                    <a:pt x="178725" y="895807"/>
                  </a:lnTo>
                  <a:lnTo>
                    <a:pt x="177888" y="895807"/>
                  </a:lnTo>
                  <a:lnTo>
                    <a:pt x="177518" y="894894"/>
                  </a:lnTo>
                  <a:close/>
                </a:path>
                <a:path w="1398270" h="1173479">
                  <a:moveTo>
                    <a:pt x="189547" y="900922"/>
                  </a:moveTo>
                  <a:lnTo>
                    <a:pt x="180845" y="906729"/>
                  </a:lnTo>
                  <a:lnTo>
                    <a:pt x="188620" y="906729"/>
                  </a:lnTo>
                  <a:lnTo>
                    <a:pt x="188620" y="903046"/>
                  </a:lnTo>
                  <a:lnTo>
                    <a:pt x="194132" y="903046"/>
                  </a:lnTo>
                  <a:lnTo>
                    <a:pt x="194132" y="902157"/>
                  </a:lnTo>
                  <a:lnTo>
                    <a:pt x="189547" y="902157"/>
                  </a:lnTo>
                  <a:lnTo>
                    <a:pt x="189547" y="900922"/>
                  </a:lnTo>
                  <a:close/>
                </a:path>
                <a:path w="1398270" h="1173479">
                  <a:moveTo>
                    <a:pt x="194132" y="903046"/>
                  </a:moveTo>
                  <a:lnTo>
                    <a:pt x="188620" y="903046"/>
                  </a:lnTo>
                  <a:lnTo>
                    <a:pt x="188620" y="906729"/>
                  </a:lnTo>
                  <a:lnTo>
                    <a:pt x="193034" y="906729"/>
                  </a:lnTo>
                  <a:lnTo>
                    <a:pt x="194132" y="903046"/>
                  </a:lnTo>
                  <a:close/>
                </a:path>
                <a:path w="1398270" h="1173479">
                  <a:moveTo>
                    <a:pt x="112801" y="905571"/>
                  </a:moveTo>
                  <a:lnTo>
                    <a:pt x="111766" y="906602"/>
                  </a:lnTo>
                  <a:lnTo>
                    <a:pt x="112801" y="905606"/>
                  </a:lnTo>
                  <a:close/>
                </a:path>
                <a:path w="1398270" h="1173479">
                  <a:moveTo>
                    <a:pt x="128649" y="904824"/>
                  </a:moveTo>
                  <a:lnTo>
                    <a:pt x="130435" y="906602"/>
                  </a:lnTo>
                  <a:lnTo>
                    <a:pt x="128649" y="904824"/>
                  </a:lnTo>
                  <a:close/>
                </a:path>
                <a:path w="1398270" h="1173479">
                  <a:moveTo>
                    <a:pt x="147015" y="901141"/>
                  </a:moveTo>
                  <a:lnTo>
                    <a:pt x="144233" y="901141"/>
                  </a:lnTo>
                  <a:lnTo>
                    <a:pt x="145851" y="901940"/>
                  </a:lnTo>
                  <a:lnTo>
                    <a:pt x="154393" y="905840"/>
                  </a:lnTo>
                  <a:lnTo>
                    <a:pt x="158064" y="905840"/>
                  </a:lnTo>
                  <a:lnTo>
                    <a:pt x="153200" y="902157"/>
                  </a:lnTo>
                  <a:lnTo>
                    <a:pt x="147015" y="902157"/>
                  </a:lnTo>
                  <a:lnTo>
                    <a:pt x="147015" y="901141"/>
                  </a:lnTo>
                  <a:close/>
                </a:path>
                <a:path w="1398270" h="1173479">
                  <a:moveTo>
                    <a:pt x="158064" y="905821"/>
                  </a:moveTo>
                  <a:close/>
                </a:path>
                <a:path w="1398270" h="1173479">
                  <a:moveTo>
                    <a:pt x="160845" y="903046"/>
                  </a:moveTo>
                  <a:lnTo>
                    <a:pt x="154380" y="903046"/>
                  </a:lnTo>
                  <a:lnTo>
                    <a:pt x="158064" y="905821"/>
                  </a:lnTo>
                  <a:lnTo>
                    <a:pt x="158064" y="903935"/>
                  </a:lnTo>
                  <a:lnTo>
                    <a:pt x="160845" y="903935"/>
                  </a:lnTo>
                  <a:lnTo>
                    <a:pt x="160845" y="903046"/>
                  </a:lnTo>
                  <a:close/>
                </a:path>
                <a:path w="1398270" h="1173479">
                  <a:moveTo>
                    <a:pt x="116230" y="902157"/>
                  </a:moveTo>
                  <a:lnTo>
                    <a:pt x="112801" y="905571"/>
                  </a:lnTo>
                  <a:lnTo>
                    <a:pt x="113614" y="904824"/>
                  </a:lnTo>
                  <a:lnTo>
                    <a:pt x="118054" y="904824"/>
                  </a:lnTo>
                  <a:lnTo>
                    <a:pt x="118158" y="904110"/>
                  </a:lnTo>
                  <a:lnTo>
                    <a:pt x="116230" y="902157"/>
                  </a:lnTo>
                  <a:close/>
                </a:path>
                <a:path w="1398270" h="1173479">
                  <a:moveTo>
                    <a:pt x="115337" y="903046"/>
                  </a:moveTo>
                  <a:lnTo>
                    <a:pt x="112801" y="903046"/>
                  </a:lnTo>
                  <a:lnTo>
                    <a:pt x="112801" y="905571"/>
                  </a:lnTo>
                  <a:lnTo>
                    <a:pt x="115337" y="903046"/>
                  </a:lnTo>
                  <a:close/>
                </a:path>
                <a:path w="1398270" h="1173479">
                  <a:moveTo>
                    <a:pt x="118313" y="902157"/>
                  </a:moveTo>
                  <a:lnTo>
                    <a:pt x="116230" y="902157"/>
                  </a:lnTo>
                  <a:lnTo>
                    <a:pt x="118158" y="904110"/>
                  </a:lnTo>
                  <a:lnTo>
                    <a:pt x="118220" y="903681"/>
                  </a:lnTo>
                  <a:lnTo>
                    <a:pt x="118313" y="902157"/>
                  </a:lnTo>
                  <a:close/>
                </a:path>
                <a:path w="1398270" h="1173479">
                  <a:moveTo>
                    <a:pt x="173390" y="903046"/>
                  </a:moveTo>
                  <a:lnTo>
                    <a:pt x="171945" y="903046"/>
                  </a:lnTo>
                  <a:lnTo>
                    <a:pt x="171945" y="903935"/>
                  </a:lnTo>
                  <a:lnTo>
                    <a:pt x="173041" y="903935"/>
                  </a:lnTo>
                  <a:lnTo>
                    <a:pt x="173390" y="903046"/>
                  </a:lnTo>
                  <a:close/>
                </a:path>
                <a:path w="1398270" h="1173479">
                  <a:moveTo>
                    <a:pt x="125971" y="902157"/>
                  </a:moveTo>
                  <a:lnTo>
                    <a:pt x="125704" y="902428"/>
                  </a:lnTo>
                  <a:lnTo>
                    <a:pt x="125704" y="903046"/>
                  </a:lnTo>
                  <a:lnTo>
                    <a:pt x="126864" y="903046"/>
                  </a:lnTo>
                  <a:lnTo>
                    <a:pt x="125971" y="902157"/>
                  </a:lnTo>
                  <a:close/>
                </a:path>
                <a:path w="1398270" h="1173479">
                  <a:moveTo>
                    <a:pt x="155333" y="900545"/>
                  </a:moveTo>
                  <a:lnTo>
                    <a:pt x="155333" y="903046"/>
                  </a:lnTo>
                  <a:lnTo>
                    <a:pt x="162725" y="903046"/>
                  </a:lnTo>
                  <a:lnTo>
                    <a:pt x="162725" y="902157"/>
                  </a:lnTo>
                  <a:lnTo>
                    <a:pt x="158064" y="902157"/>
                  </a:lnTo>
                  <a:lnTo>
                    <a:pt x="158064" y="900633"/>
                  </a:lnTo>
                  <a:lnTo>
                    <a:pt x="155613" y="900633"/>
                  </a:lnTo>
                  <a:lnTo>
                    <a:pt x="155333" y="900545"/>
                  </a:lnTo>
                  <a:close/>
                </a:path>
                <a:path w="1398270" h="1173479">
                  <a:moveTo>
                    <a:pt x="168170" y="895680"/>
                  </a:moveTo>
                  <a:lnTo>
                    <a:pt x="160845" y="895680"/>
                  </a:lnTo>
                  <a:lnTo>
                    <a:pt x="160845" y="899363"/>
                  </a:lnTo>
                  <a:lnTo>
                    <a:pt x="162725" y="899363"/>
                  </a:lnTo>
                  <a:lnTo>
                    <a:pt x="162725" y="903046"/>
                  </a:lnTo>
                  <a:lnTo>
                    <a:pt x="167004" y="903046"/>
                  </a:lnTo>
                  <a:lnTo>
                    <a:pt x="168170" y="895680"/>
                  </a:lnTo>
                  <a:close/>
                </a:path>
                <a:path w="1398270" h="1173479">
                  <a:moveTo>
                    <a:pt x="171945" y="895807"/>
                  </a:moveTo>
                  <a:lnTo>
                    <a:pt x="168249" y="895807"/>
                  </a:lnTo>
                  <a:lnTo>
                    <a:pt x="168249" y="903046"/>
                  </a:lnTo>
                  <a:lnTo>
                    <a:pt x="169874" y="903046"/>
                  </a:lnTo>
                  <a:lnTo>
                    <a:pt x="171865" y="900922"/>
                  </a:lnTo>
                  <a:lnTo>
                    <a:pt x="171945" y="895807"/>
                  </a:lnTo>
                  <a:close/>
                </a:path>
                <a:path w="1398270" h="1173479">
                  <a:moveTo>
                    <a:pt x="171945" y="901141"/>
                  </a:moveTo>
                  <a:lnTo>
                    <a:pt x="171660" y="901141"/>
                  </a:lnTo>
                  <a:lnTo>
                    <a:pt x="169874" y="903046"/>
                  </a:lnTo>
                  <a:lnTo>
                    <a:pt x="171945" y="903046"/>
                  </a:lnTo>
                  <a:lnTo>
                    <a:pt x="171945" y="901141"/>
                  </a:lnTo>
                  <a:close/>
                </a:path>
                <a:path w="1398270" h="1173479">
                  <a:moveTo>
                    <a:pt x="173824" y="901940"/>
                  </a:moveTo>
                  <a:lnTo>
                    <a:pt x="173390" y="903046"/>
                  </a:lnTo>
                  <a:lnTo>
                    <a:pt x="173824" y="903046"/>
                  </a:lnTo>
                  <a:lnTo>
                    <a:pt x="173824" y="901940"/>
                  </a:lnTo>
                  <a:close/>
                </a:path>
                <a:path w="1398270" h="1173479">
                  <a:moveTo>
                    <a:pt x="183959" y="899363"/>
                  </a:moveTo>
                  <a:lnTo>
                    <a:pt x="179336" y="899363"/>
                  </a:lnTo>
                  <a:lnTo>
                    <a:pt x="179336" y="903046"/>
                  </a:lnTo>
                  <a:lnTo>
                    <a:pt x="186365" y="903046"/>
                  </a:lnTo>
                  <a:lnTo>
                    <a:pt x="187697" y="902157"/>
                  </a:lnTo>
                  <a:lnTo>
                    <a:pt x="183959" y="902157"/>
                  </a:lnTo>
                  <a:lnTo>
                    <a:pt x="183959" y="899363"/>
                  </a:lnTo>
                  <a:close/>
                </a:path>
                <a:path w="1398270" h="1173479">
                  <a:moveTo>
                    <a:pt x="149491" y="899363"/>
                  </a:moveTo>
                  <a:lnTo>
                    <a:pt x="147015" y="899363"/>
                  </a:lnTo>
                  <a:lnTo>
                    <a:pt x="147015" y="902157"/>
                  </a:lnTo>
                  <a:lnTo>
                    <a:pt x="153200" y="902157"/>
                  </a:lnTo>
                  <a:lnTo>
                    <a:pt x="149491" y="899363"/>
                  </a:lnTo>
                  <a:close/>
                </a:path>
                <a:path w="1398270" h="1173479">
                  <a:moveTo>
                    <a:pt x="155333" y="901141"/>
                  </a:moveTo>
                  <a:lnTo>
                    <a:pt x="151851" y="901141"/>
                  </a:lnTo>
                  <a:lnTo>
                    <a:pt x="153200" y="902157"/>
                  </a:lnTo>
                  <a:lnTo>
                    <a:pt x="155333" y="902157"/>
                  </a:lnTo>
                  <a:lnTo>
                    <a:pt x="155333" y="901141"/>
                  </a:lnTo>
                  <a:close/>
                </a:path>
                <a:path w="1398270" h="1173479">
                  <a:moveTo>
                    <a:pt x="162725" y="901141"/>
                  </a:moveTo>
                  <a:lnTo>
                    <a:pt x="158064" y="901141"/>
                  </a:lnTo>
                  <a:lnTo>
                    <a:pt x="158064" y="902157"/>
                  </a:lnTo>
                  <a:lnTo>
                    <a:pt x="162725" y="902157"/>
                  </a:lnTo>
                  <a:lnTo>
                    <a:pt x="162725" y="901141"/>
                  </a:lnTo>
                  <a:close/>
                </a:path>
                <a:path w="1398270" h="1173479">
                  <a:moveTo>
                    <a:pt x="173824" y="901141"/>
                  </a:moveTo>
                  <a:lnTo>
                    <a:pt x="172897" y="901141"/>
                  </a:lnTo>
                  <a:lnTo>
                    <a:pt x="172897" y="902157"/>
                  </a:lnTo>
                  <a:lnTo>
                    <a:pt x="173739" y="902157"/>
                  </a:lnTo>
                  <a:lnTo>
                    <a:pt x="173824" y="901141"/>
                  </a:lnTo>
                  <a:close/>
                </a:path>
                <a:path w="1398270" h="1173479">
                  <a:moveTo>
                    <a:pt x="187693" y="901141"/>
                  </a:moveTo>
                  <a:lnTo>
                    <a:pt x="183959" y="901141"/>
                  </a:lnTo>
                  <a:lnTo>
                    <a:pt x="183959" y="902157"/>
                  </a:lnTo>
                  <a:lnTo>
                    <a:pt x="187693" y="902157"/>
                  </a:lnTo>
                  <a:lnTo>
                    <a:pt x="187693" y="901141"/>
                  </a:lnTo>
                  <a:close/>
                </a:path>
                <a:path w="1398270" h="1173479">
                  <a:moveTo>
                    <a:pt x="189547" y="896696"/>
                  </a:moveTo>
                  <a:lnTo>
                    <a:pt x="187693" y="896696"/>
                  </a:lnTo>
                  <a:lnTo>
                    <a:pt x="187693" y="902157"/>
                  </a:lnTo>
                  <a:lnTo>
                    <a:pt x="189547" y="900922"/>
                  </a:lnTo>
                  <a:lnTo>
                    <a:pt x="189547" y="896696"/>
                  </a:lnTo>
                  <a:close/>
                </a:path>
                <a:path w="1398270" h="1173479">
                  <a:moveTo>
                    <a:pt x="191376" y="899702"/>
                  </a:moveTo>
                  <a:lnTo>
                    <a:pt x="189674" y="900837"/>
                  </a:lnTo>
                  <a:lnTo>
                    <a:pt x="189547" y="902157"/>
                  </a:lnTo>
                  <a:lnTo>
                    <a:pt x="191376" y="902157"/>
                  </a:lnTo>
                  <a:lnTo>
                    <a:pt x="191376" y="899702"/>
                  </a:lnTo>
                  <a:close/>
                </a:path>
                <a:path w="1398270" h="1173479">
                  <a:moveTo>
                    <a:pt x="191693" y="899490"/>
                  </a:moveTo>
                  <a:lnTo>
                    <a:pt x="191376" y="899702"/>
                  </a:lnTo>
                  <a:lnTo>
                    <a:pt x="191376" y="902157"/>
                  </a:lnTo>
                  <a:lnTo>
                    <a:pt x="194132" y="902157"/>
                  </a:lnTo>
                  <a:lnTo>
                    <a:pt x="194046" y="900837"/>
                  </a:lnTo>
                  <a:lnTo>
                    <a:pt x="191693" y="899490"/>
                  </a:lnTo>
                  <a:close/>
                </a:path>
                <a:path w="1398270" h="1173479">
                  <a:moveTo>
                    <a:pt x="200596" y="899490"/>
                  </a:moveTo>
                  <a:lnTo>
                    <a:pt x="191693" y="899490"/>
                  </a:lnTo>
                  <a:lnTo>
                    <a:pt x="194046" y="900837"/>
                  </a:lnTo>
                  <a:lnTo>
                    <a:pt x="194132" y="902157"/>
                  </a:lnTo>
                  <a:lnTo>
                    <a:pt x="200596" y="902157"/>
                  </a:lnTo>
                  <a:lnTo>
                    <a:pt x="200596" y="899490"/>
                  </a:lnTo>
                  <a:close/>
                </a:path>
                <a:path w="1398270" h="1173479">
                  <a:moveTo>
                    <a:pt x="175921" y="896597"/>
                  </a:moveTo>
                  <a:lnTo>
                    <a:pt x="173328" y="899363"/>
                  </a:lnTo>
                  <a:lnTo>
                    <a:pt x="173824" y="899363"/>
                  </a:lnTo>
                  <a:lnTo>
                    <a:pt x="173824" y="901940"/>
                  </a:lnTo>
                  <a:lnTo>
                    <a:pt x="175921" y="896597"/>
                  </a:lnTo>
                  <a:close/>
                </a:path>
                <a:path w="1398270" h="1173479">
                  <a:moveTo>
                    <a:pt x="143881" y="897458"/>
                  </a:moveTo>
                  <a:lnTo>
                    <a:pt x="135991" y="897458"/>
                  </a:lnTo>
                  <a:lnTo>
                    <a:pt x="139715" y="901141"/>
                  </a:lnTo>
                  <a:lnTo>
                    <a:pt x="144233" y="901141"/>
                  </a:lnTo>
                  <a:lnTo>
                    <a:pt x="142697" y="900379"/>
                  </a:lnTo>
                  <a:lnTo>
                    <a:pt x="143881" y="897458"/>
                  </a:lnTo>
                  <a:close/>
                </a:path>
                <a:path w="1398270" h="1173479">
                  <a:moveTo>
                    <a:pt x="172897" y="900633"/>
                  </a:moveTo>
                  <a:lnTo>
                    <a:pt x="172137" y="900633"/>
                  </a:lnTo>
                  <a:lnTo>
                    <a:pt x="171945" y="900837"/>
                  </a:lnTo>
                  <a:lnTo>
                    <a:pt x="171945" y="901141"/>
                  </a:lnTo>
                  <a:lnTo>
                    <a:pt x="172897" y="901141"/>
                  </a:lnTo>
                  <a:lnTo>
                    <a:pt x="172897" y="900633"/>
                  </a:lnTo>
                  <a:close/>
                </a:path>
                <a:path w="1398270" h="1173479">
                  <a:moveTo>
                    <a:pt x="191376" y="897458"/>
                  </a:moveTo>
                  <a:lnTo>
                    <a:pt x="189547" y="897458"/>
                  </a:lnTo>
                  <a:lnTo>
                    <a:pt x="189547" y="900922"/>
                  </a:lnTo>
                  <a:lnTo>
                    <a:pt x="191376" y="899702"/>
                  </a:lnTo>
                  <a:lnTo>
                    <a:pt x="191376" y="897458"/>
                  </a:lnTo>
                  <a:close/>
                </a:path>
                <a:path w="1398270" h="1173479">
                  <a:moveTo>
                    <a:pt x="158064" y="899363"/>
                  </a:moveTo>
                  <a:lnTo>
                    <a:pt x="155333" y="899363"/>
                  </a:lnTo>
                  <a:lnTo>
                    <a:pt x="155333" y="900545"/>
                  </a:lnTo>
                  <a:lnTo>
                    <a:pt x="155613" y="900633"/>
                  </a:lnTo>
                  <a:lnTo>
                    <a:pt x="158064" y="900633"/>
                  </a:lnTo>
                  <a:lnTo>
                    <a:pt x="158064" y="899363"/>
                  </a:lnTo>
                  <a:close/>
                </a:path>
                <a:path w="1398270" h="1173479">
                  <a:moveTo>
                    <a:pt x="162725" y="900252"/>
                  </a:moveTo>
                  <a:lnTo>
                    <a:pt x="158064" y="900252"/>
                  </a:lnTo>
                  <a:lnTo>
                    <a:pt x="158064" y="900633"/>
                  </a:lnTo>
                  <a:lnTo>
                    <a:pt x="162725" y="900633"/>
                  </a:lnTo>
                  <a:lnTo>
                    <a:pt x="162725" y="900252"/>
                  </a:lnTo>
                  <a:close/>
                </a:path>
                <a:path w="1398270" h="1173479">
                  <a:moveTo>
                    <a:pt x="172494" y="900252"/>
                  </a:moveTo>
                  <a:lnTo>
                    <a:pt x="171945" y="900252"/>
                  </a:lnTo>
                  <a:lnTo>
                    <a:pt x="171945" y="900633"/>
                  </a:lnTo>
                  <a:lnTo>
                    <a:pt x="172137" y="900633"/>
                  </a:lnTo>
                  <a:lnTo>
                    <a:pt x="172494" y="900252"/>
                  </a:lnTo>
                  <a:close/>
                </a:path>
                <a:path w="1398270" h="1173479">
                  <a:moveTo>
                    <a:pt x="173824" y="900252"/>
                  </a:moveTo>
                  <a:lnTo>
                    <a:pt x="172897" y="900252"/>
                  </a:lnTo>
                  <a:lnTo>
                    <a:pt x="172897" y="900633"/>
                  </a:lnTo>
                  <a:lnTo>
                    <a:pt x="173824" y="900633"/>
                  </a:lnTo>
                  <a:lnTo>
                    <a:pt x="173824" y="900252"/>
                  </a:lnTo>
                  <a:close/>
                </a:path>
                <a:path w="1398270" h="1173479">
                  <a:moveTo>
                    <a:pt x="187693" y="900252"/>
                  </a:moveTo>
                  <a:lnTo>
                    <a:pt x="183959" y="900252"/>
                  </a:lnTo>
                  <a:lnTo>
                    <a:pt x="183959" y="900633"/>
                  </a:lnTo>
                  <a:lnTo>
                    <a:pt x="187693" y="900633"/>
                  </a:lnTo>
                  <a:lnTo>
                    <a:pt x="187693" y="900252"/>
                  </a:lnTo>
                  <a:close/>
                </a:path>
                <a:path w="1398270" h="1173479">
                  <a:moveTo>
                    <a:pt x="155333" y="900252"/>
                  </a:moveTo>
                  <a:lnTo>
                    <a:pt x="154393" y="900252"/>
                  </a:lnTo>
                  <a:lnTo>
                    <a:pt x="155333" y="900545"/>
                  </a:lnTo>
                  <a:lnTo>
                    <a:pt x="155333" y="900252"/>
                  </a:lnTo>
                  <a:close/>
                </a:path>
                <a:path w="1398270" h="1173479">
                  <a:moveTo>
                    <a:pt x="172897" y="899822"/>
                  </a:moveTo>
                  <a:lnTo>
                    <a:pt x="172494" y="900252"/>
                  </a:lnTo>
                  <a:lnTo>
                    <a:pt x="172897" y="900252"/>
                  </a:lnTo>
                  <a:lnTo>
                    <a:pt x="172897" y="899822"/>
                  </a:lnTo>
                  <a:close/>
                </a:path>
                <a:path w="1398270" h="1173479">
                  <a:moveTo>
                    <a:pt x="175829" y="896696"/>
                  </a:moveTo>
                  <a:lnTo>
                    <a:pt x="172897" y="896696"/>
                  </a:lnTo>
                  <a:lnTo>
                    <a:pt x="172897" y="899822"/>
                  </a:lnTo>
                  <a:lnTo>
                    <a:pt x="175829" y="896696"/>
                  </a:lnTo>
                  <a:close/>
                </a:path>
                <a:path w="1398270" h="1173479">
                  <a:moveTo>
                    <a:pt x="200596" y="896696"/>
                  </a:moveTo>
                  <a:lnTo>
                    <a:pt x="191376" y="896696"/>
                  </a:lnTo>
                  <a:lnTo>
                    <a:pt x="191376" y="899702"/>
                  </a:lnTo>
                  <a:lnTo>
                    <a:pt x="191693" y="899490"/>
                  </a:lnTo>
                  <a:lnTo>
                    <a:pt x="200596" y="899490"/>
                  </a:lnTo>
                  <a:lnTo>
                    <a:pt x="200596" y="896696"/>
                  </a:lnTo>
                  <a:close/>
                </a:path>
                <a:path w="1398270" h="1173479">
                  <a:moveTo>
                    <a:pt x="125704" y="895807"/>
                  </a:moveTo>
                  <a:lnTo>
                    <a:pt x="123888" y="895807"/>
                  </a:lnTo>
                  <a:lnTo>
                    <a:pt x="123888" y="899490"/>
                  </a:lnTo>
                  <a:lnTo>
                    <a:pt x="125704" y="899490"/>
                  </a:lnTo>
                  <a:lnTo>
                    <a:pt x="125704" y="895807"/>
                  </a:lnTo>
                  <a:close/>
                </a:path>
                <a:path w="1398270" h="1173479">
                  <a:moveTo>
                    <a:pt x="129412" y="899363"/>
                  </a:moveTo>
                  <a:lnTo>
                    <a:pt x="125704" y="899363"/>
                  </a:lnTo>
                  <a:lnTo>
                    <a:pt x="125704" y="899490"/>
                  </a:lnTo>
                  <a:lnTo>
                    <a:pt x="129412" y="899490"/>
                  </a:lnTo>
                  <a:lnTo>
                    <a:pt x="129412" y="899363"/>
                  </a:lnTo>
                  <a:close/>
                </a:path>
                <a:path w="1398270" h="1173479">
                  <a:moveTo>
                    <a:pt x="129865" y="898474"/>
                  </a:moveTo>
                  <a:lnTo>
                    <a:pt x="129412" y="898474"/>
                  </a:lnTo>
                  <a:lnTo>
                    <a:pt x="129412" y="899363"/>
                  </a:lnTo>
                  <a:lnTo>
                    <a:pt x="130004" y="899363"/>
                  </a:lnTo>
                  <a:lnTo>
                    <a:pt x="129489" y="898855"/>
                  </a:lnTo>
                  <a:lnTo>
                    <a:pt x="129865" y="898474"/>
                  </a:lnTo>
                  <a:close/>
                </a:path>
                <a:path w="1398270" h="1173479">
                  <a:moveTo>
                    <a:pt x="137839" y="899299"/>
                  </a:moveTo>
                  <a:close/>
                </a:path>
                <a:path w="1398270" h="1173479">
                  <a:moveTo>
                    <a:pt x="146962" y="897458"/>
                  </a:moveTo>
                  <a:lnTo>
                    <a:pt x="143881" y="897458"/>
                  </a:lnTo>
                  <a:lnTo>
                    <a:pt x="143109" y="899363"/>
                  </a:lnTo>
                  <a:lnTo>
                    <a:pt x="147015" y="899363"/>
                  </a:lnTo>
                  <a:lnTo>
                    <a:pt x="146962" y="897458"/>
                  </a:lnTo>
                  <a:close/>
                </a:path>
                <a:path w="1398270" h="1173479">
                  <a:moveTo>
                    <a:pt x="155333" y="897458"/>
                  </a:moveTo>
                  <a:lnTo>
                    <a:pt x="147015" y="897458"/>
                  </a:lnTo>
                  <a:lnTo>
                    <a:pt x="149491" y="899363"/>
                  </a:lnTo>
                  <a:lnTo>
                    <a:pt x="155333" y="899363"/>
                  </a:lnTo>
                  <a:lnTo>
                    <a:pt x="155333" y="897458"/>
                  </a:lnTo>
                  <a:close/>
                </a:path>
                <a:path w="1398270" h="1173479">
                  <a:moveTo>
                    <a:pt x="160845" y="897458"/>
                  </a:moveTo>
                  <a:lnTo>
                    <a:pt x="158064" y="897458"/>
                  </a:lnTo>
                  <a:lnTo>
                    <a:pt x="158064" y="899363"/>
                  </a:lnTo>
                  <a:lnTo>
                    <a:pt x="160845" y="899363"/>
                  </a:lnTo>
                  <a:lnTo>
                    <a:pt x="160845" y="897458"/>
                  </a:lnTo>
                  <a:close/>
                </a:path>
                <a:path w="1398270" h="1173479">
                  <a:moveTo>
                    <a:pt x="171945" y="892124"/>
                  </a:moveTo>
                  <a:lnTo>
                    <a:pt x="171945" y="899363"/>
                  </a:lnTo>
                  <a:lnTo>
                    <a:pt x="172897" y="899363"/>
                  </a:lnTo>
                  <a:lnTo>
                    <a:pt x="172897" y="896696"/>
                  </a:lnTo>
                  <a:lnTo>
                    <a:pt x="175829" y="896696"/>
                  </a:lnTo>
                  <a:lnTo>
                    <a:pt x="176580" y="894918"/>
                  </a:lnTo>
                  <a:lnTo>
                    <a:pt x="172885" y="894918"/>
                  </a:lnTo>
                  <a:lnTo>
                    <a:pt x="171945" y="892124"/>
                  </a:lnTo>
                  <a:close/>
                </a:path>
                <a:path w="1398270" h="1173479">
                  <a:moveTo>
                    <a:pt x="187693" y="896696"/>
                  </a:moveTo>
                  <a:lnTo>
                    <a:pt x="183959" y="896696"/>
                  </a:lnTo>
                  <a:lnTo>
                    <a:pt x="183959" y="899363"/>
                  </a:lnTo>
                  <a:lnTo>
                    <a:pt x="187693" y="899363"/>
                  </a:lnTo>
                  <a:lnTo>
                    <a:pt x="187693" y="896696"/>
                  </a:lnTo>
                  <a:close/>
                </a:path>
                <a:path w="1398270" h="1173479">
                  <a:moveTo>
                    <a:pt x="147929" y="893013"/>
                  </a:moveTo>
                  <a:lnTo>
                    <a:pt x="134023" y="893013"/>
                  </a:lnTo>
                  <a:lnTo>
                    <a:pt x="134070" y="895600"/>
                  </a:lnTo>
                  <a:lnTo>
                    <a:pt x="137839" y="899299"/>
                  </a:lnTo>
                  <a:lnTo>
                    <a:pt x="135991" y="897458"/>
                  </a:lnTo>
                  <a:lnTo>
                    <a:pt x="143881" y="897458"/>
                  </a:lnTo>
                  <a:lnTo>
                    <a:pt x="144602" y="895680"/>
                  </a:lnTo>
                  <a:lnTo>
                    <a:pt x="147929" y="895680"/>
                  </a:lnTo>
                  <a:lnTo>
                    <a:pt x="147929" y="893013"/>
                  </a:lnTo>
                  <a:close/>
                </a:path>
                <a:path w="1398270" h="1173479">
                  <a:moveTo>
                    <a:pt x="125704" y="893013"/>
                  </a:moveTo>
                  <a:lnTo>
                    <a:pt x="122974" y="893013"/>
                  </a:lnTo>
                  <a:lnTo>
                    <a:pt x="122974" y="898474"/>
                  </a:lnTo>
                  <a:lnTo>
                    <a:pt x="123888" y="898474"/>
                  </a:lnTo>
                  <a:lnTo>
                    <a:pt x="123888" y="895807"/>
                  </a:lnTo>
                  <a:lnTo>
                    <a:pt x="125704" y="895807"/>
                  </a:lnTo>
                  <a:lnTo>
                    <a:pt x="125704" y="893013"/>
                  </a:lnTo>
                  <a:close/>
                </a:path>
                <a:path w="1398270" h="1173479">
                  <a:moveTo>
                    <a:pt x="129412" y="895807"/>
                  </a:moveTo>
                  <a:lnTo>
                    <a:pt x="125704" y="895807"/>
                  </a:lnTo>
                  <a:lnTo>
                    <a:pt x="125704" y="898474"/>
                  </a:lnTo>
                  <a:lnTo>
                    <a:pt x="129412" y="898474"/>
                  </a:lnTo>
                  <a:lnTo>
                    <a:pt x="129412" y="895807"/>
                  </a:lnTo>
                  <a:close/>
                </a:path>
                <a:path w="1398270" h="1173479">
                  <a:moveTo>
                    <a:pt x="134023" y="895807"/>
                  </a:moveTo>
                  <a:lnTo>
                    <a:pt x="132497" y="895807"/>
                  </a:lnTo>
                  <a:lnTo>
                    <a:pt x="129865" y="898474"/>
                  </a:lnTo>
                  <a:lnTo>
                    <a:pt x="134023" y="898474"/>
                  </a:lnTo>
                  <a:lnTo>
                    <a:pt x="134023" y="895807"/>
                  </a:lnTo>
                  <a:close/>
                </a:path>
                <a:path w="1398270" h="1173479">
                  <a:moveTo>
                    <a:pt x="147929" y="895680"/>
                  </a:moveTo>
                  <a:lnTo>
                    <a:pt x="144602" y="895680"/>
                  </a:lnTo>
                  <a:lnTo>
                    <a:pt x="147015" y="897497"/>
                  </a:lnTo>
                  <a:lnTo>
                    <a:pt x="147015" y="896696"/>
                  </a:lnTo>
                  <a:lnTo>
                    <a:pt x="155333" y="896696"/>
                  </a:lnTo>
                  <a:lnTo>
                    <a:pt x="155333" y="895807"/>
                  </a:lnTo>
                  <a:lnTo>
                    <a:pt x="147929" y="895807"/>
                  </a:lnTo>
                  <a:lnTo>
                    <a:pt x="147929" y="895680"/>
                  </a:lnTo>
                  <a:close/>
                </a:path>
                <a:path w="1398270" h="1173479">
                  <a:moveTo>
                    <a:pt x="158064" y="896696"/>
                  </a:moveTo>
                  <a:lnTo>
                    <a:pt x="155333" y="896696"/>
                  </a:lnTo>
                  <a:lnTo>
                    <a:pt x="155333" y="897458"/>
                  </a:lnTo>
                  <a:lnTo>
                    <a:pt x="158064" y="897458"/>
                  </a:lnTo>
                  <a:lnTo>
                    <a:pt x="158064" y="896696"/>
                  </a:lnTo>
                  <a:close/>
                </a:path>
                <a:path w="1398270" h="1173479">
                  <a:moveTo>
                    <a:pt x="121024" y="895807"/>
                  </a:moveTo>
                  <a:lnTo>
                    <a:pt x="120192" y="895807"/>
                  </a:lnTo>
                  <a:lnTo>
                    <a:pt x="120561" y="897077"/>
                  </a:lnTo>
                  <a:lnTo>
                    <a:pt x="121024" y="895807"/>
                  </a:lnTo>
                  <a:close/>
                </a:path>
                <a:path w="1398270" h="1173479">
                  <a:moveTo>
                    <a:pt x="122974" y="895807"/>
                  </a:moveTo>
                  <a:lnTo>
                    <a:pt x="121024" y="895807"/>
                  </a:lnTo>
                  <a:lnTo>
                    <a:pt x="120561" y="897077"/>
                  </a:lnTo>
                  <a:lnTo>
                    <a:pt x="122974" y="897077"/>
                  </a:lnTo>
                  <a:lnTo>
                    <a:pt x="122974" y="895807"/>
                  </a:lnTo>
                  <a:close/>
                </a:path>
                <a:path w="1398270" h="1173479">
                  <a:moveTo>
                    <a:pt x="180487" y="895807"/>
                  </a:moveTo>
                  <a:lnTo>
                    <a:pt x="178725" y="895807"/>
                  </a:lnTo>
                  <a:lnTo>
                    <a:pt x="179603" y="896696"/>
                  </a:lnTo>
                  <a:lnTo>
                    <a:pt x="180487" y="895807"/>
                  </a:lnTo>
                  <a:close/>
                </a:path>
                <a:path w="1398270" h="1173479">
                  <a:moveTo>
                    <a:pt x="176662" y="895807"/>
                  </a:moveTo>
                  <a:lnTo>
                    <a:pt x="176231" y="895807"/>
                  </a:lnTo>
                  <a:lnTo>
                    <a:pt x="175921" y="896597"/>
                  </a:lnTo>
                  <a:lnTo>
                    <a:pt x="176662" y="895807"/>
                  </a:lnTo>
                  <a:close/>
                </a:path>
                <a:path w="1398270" h="1173479">
                  <a:moveTo>
                    <a:pt x="119252" y="880186"/>
                  </a:moveTo>
                  <a:lnTo>
                    <a:pt x="115557" y="880186"/>
                  </a:lnTo>
                  <a:lnTo>
                    <a:pt x="120192" y="895833"/>
                  </a:lnTo>
                  <a:lnTo>
                    <a:pt x="121024" y="895807"/>
                  </a:lnTo>
                  <a:lnTo>
                    <a:pt x="124731" y="885647"/>
                  </a:lnTo>
                  <a:lnTo>
                    <a:pt x="122935" y="885647"/>
                  </a:lnTo>
                  <a:lnTo>
                    <a:pt x="122935" y="881781"/>
                  </a:lnTo>
                  <a:lnTo>
                    <a:pt x="119252" y="880186"/>
                  </a:lnTo>
                  <a:close/>
                </a:path>
                <a:path w="1398270" h="1173479">
                  <a:moveTo>
                    <a:pt x="147929" y="892124"/>
                  </a:moveTo>
                  <a:lnTo>
                    <a:pt x="129412" y="892124"/>
                  </a:lnTo>
                  <a:lnTo>
                    <a:pt x="129412" y="895807"/>
                  </a:lnTo>
                  <a:lnTo>
                    <a:pt x="132497" y="895807"/>
                  </a:lnTo>
                  <a:lnTo>
                    <a:pt x="133375" y="894918"/>
                  </a:lnTo>
                  <a:lnTo>
                    <a:pt x="134023" y="894918"/>
                  </a:lnTo>
                  <a:lnTo>
                    <a:pt x="134023" y="893013"/>
                  </a:lnTo>
                  <a:lnTo>
                    <a:pt x="147929" y="893013"/>
                  </a:lnTo>
                  <a:lnTo>
                    <a:pt x="147929" y="892124"/>
                  </a:lnTo>
                  <a:close/>
                </a:path>
                <a:path w="1398270" h="1173479">
                  <a:moveTo>
                    <a:pt x="134023" y="895553"/>
                  </a:moveTo>
                  <a:lnTo>
                    <a:pt x="134023" y="895807"/>
                  </a:lnTo>
                  <a:lnTo>
                    <a:pt x="134281" y="895807"/>
                  </a:lnTo>
                  <a:lnTo>
                    <a:pt x="134023" y="895553"/>
                  </a:lnTo>
                  <a:close/>
                </a:path>
                <a:path w="1398270" h="1173479">
                  <a:moveTo>
                    <a:pt x="144602" y="895680"/>
                  </a:moveTo>
                  <a:lnTo>
                    <a:pt x="144550" y="895807"/>
                  </a:lnTo>
                  <a:lnTo>
                    <a:pt x="144770" y="895807"/>
                  </a:lnTo>
                  <a:lnTo>
                    <a:pt x="144602" y="895680"/>
                  </a:lnTo>
                  <a:close/>
                </a:path>
                <a:path w="1398270" h="1173479">
                  <a:moveTo>
                    <a:pt x="153454" y="888441"/>
                  </a:moveTo>
                  <a:lnTo>
                    <a:pt x="147929" y="888441"/>
                  </a:lnTo>
                  <a:lnTo>
                    <a:pt x="147929" y="895807"/>
                  </a:lnTo>
                  <a:lnTo>
                    <a:pt x="155333" y="895807"/>
                  </a:lnTo>
                  <a:lnTo>
                    <a:pt x="155333" y="895680"/>
                  </a:lnTo>
                  <a:lnTo>
                    <a:pt x="168170" y="895680"/>
                  </a:lnTo>
                  <a:lnTo>
                    <a:pt x="168734" y="892124"/>
                  </a:lnTo>
                  <a:lnTo>
                    <a:pt x="153454" y="892124"/>
                  </a:lnTo>
                  <a:lnTo>
                    <a:pt x="153454" y="888441"/>
                  </a:lnTo>
                  <a:close/>
                </a:path>
                <a:path w="1398270" h="1173479">
                  <a:moveTo>
                    <a:pt x="178521" y="895600"/>
                  </a:moveTo>
                  <a:lnTo>
                    <a:pt x="177888" y="895807"/>
                  </a:lnTo>
                  <a:lnTo>
                    <a:pt x="178725" y="895807"/>
                  </a:lnTo>
                  <a:lnTo>
                    <a:pt x="178521" y="895600"/>
                  </a:lnTo>
                  <a:close/>
                </a:path>
                <a:path w="1398270" h="1173479">
                  <a:moveTo>
                    <a:pt x="189547" y="891989"/>
                  </a:moveTo>
                  <a:lnTo>
                    <a:pt x="181740" y="894545"/>
                  </a:lnTo>
                  <a:lnTo>
                    <a:pt x="180487" y="895807"/>
                  </a:lnTo>
                  <a:lnTo>
                    <a:pt x="194157" y="895807"/>
                  </a:lnTo>
                  <a:lnTo>
                    <a:pt x="194157" y="894918"/>
                  </a:lnTo>
                  <a:lnTo>
                    <a:pt x="189547" y="894918"/>
                  </a:lnTo>
                  <a:lnTo>
                    <a:pt x="189547" y="891989"/>
                  </a:lnTo>
                  <a:close/>
                </a:path>
                <a:path w="1398270" h="1173479">
                  <a:moveTo>
                    <a:pt x="179336" y="889439"/>
                  </a:moveTo>
                  <a:lnTo>
                    <a:pt x="178765" y="889724"/>
                  </a:lnTo>
                  <a:lnTo>
                    <a:pt x="176707" y="891773"/>
                  </a:lnTo>
                  <a:lnTo>
                    <a:pt x="179044" y="893267"/>
                  </a:lnTo>
                  <a:lnTo>
                    <a:pt x="177667" y="894735"/>
                  </a:lnTo>
                  <a:lnTo>
                    <a:pt x="178521" y="895600"/>
                  </a:lnTo>
                  <a:lnTo>
                    <a:pt x="181740" y="894545"/>
                  </a:lnTo>
                  <a:lnTo>
                    <a:pt x="184885" y="891381"/>
                  </a:lnTo>
                  <a:lnTo>
                    <a:pt x="184911" y="890641"/>
                  </a:lnTo>
                  <a:lnTo>
                    <a:pt x="183540" y="890346"/>
                  </a:lnTo>
                  <a:lnTo>
                    <a:pt x="179336" y="890346"/>
                  </a:lnTo>
                  <a:lnTo>
                    <a:pt x="179336" y="889439"/>
                  </a:lnTo>
                  <a:close/>
                </a:path>
                <a:path w="1398270" h="1173479">
                  <a:moveTo>
                    <a:pt x="134023" y="894918"/>
                  </a:moveTo>
                  <a:lnTo>
                    <a:pt x="133375" y="894918"/>
                  </a:lnTo>
                  <a:lnTo>
                    <a:pt x="134023" y="895553"/>
                  </a:lnTo>
                  <a:lnTo>
                    <a:pt x="134023" y="894918"/>
                  </a:lnTo>
                  <a:close/>
                </a:path>
                <a:path w="1398270" h="1173479">
                  <a:moveTo>
                    <a:pt x="199682" y="888441"/>
                  </a:moveTo>
                  <a:lnTo>
                    <a:pt x="194157" y="888441"/>
                  </a:lnTo>
                  <a:lnTo>
                    <a:pt x="194157" y="894918"/>
                  </a:lnTo>
                  <a:lnTo>
                    <a:pt x="200596" y="894918"/>
                  </a:lnTo>
                  <a:lnTo>
                    <a:pt x="200596" y="892124"/>
                  </a:lnTo>
                  <a:lnTo>
                    <a:pt x="199682" y="892124"/>
                  </a:lnTo>
                  <a:lnTo>
                    <a:pt x="199682" y="888441"/>
                  </a:lnTo>
                  <a:close/>
                </a:path>
                <a:path w="1398270" h="1173479">
                  <a:moveTo>
                    <a:pt x="177305" y="894368"/>
                  </a:moveTo>
                  <a:lnTo>
                    <a:pt x="177518" y="894894"/>
                  </a:lnTo>
                  <a:lnTo>
                    <a:pt x="177667" y="894735"/>
                  </a:lnTo>
                  <a:lnTo>
                    <a:pt x="177305" y="894368"/>
                  </a:lnTo>
                  <a:close/>
                </a:path>
                <a:path w="1398270" h="1173479">
                  <a:moveTo>
                    <a:pt x="176707" y="891773"/>
                  </a:moveTo>
                  <a:lnTo>
                    <a:pt x="176489" y="891989"/>
                  </a:lnTo>
                  <a:lnTo>
                    <a:pt x="176395" y="892124"/>
                  </a:lnTo>
                  <a:lnTo>
                    <a:pt x="177305" y="894368"/>
                  </a:lnTo>
                  <a:lnTo>
                    <a:pt x="177667" y="894735"/>
                  </a:lnTo>
                  <a:lnTo>
                    <a:pt x="179044" y="893267"/>
                  </a:lnTo>
                  <a:lnTo>
                    <a:pt x="176707" y="891773"/>
                  </a:lnTo>
                  <a:close/>
                </a:path>
                <a:path w="1398270" h="1173479">
                  <a:moveTo>
                    <a:pt x="176384" y="892095"/>
                  </a:moveTo>
                  <a:lnTo>
                    <a:pt x="175717" y="892759"/>
                  </a:lnTo>
                  <a:lnTo>
                    <a:pt x="177305" y="894368"/>
                  </a:lnTo>
                  <a:lnTo>
                    <a:pt x="176384" y="892095"/>
                  </a:lnTo>
                  <a:close/>
                </a:path>
                <a:path w="1398270" h="1173479">
                  <a:moveTo>
                    <a:pt x="129412" y="892124"/>
                  </a:moveTo>
                  <a:lnTo>
                    <a:pt x="125704" y="892124"/>
                  </a:lnTo>
                  <a:lnTo>
                    <a:pt x="125704" y="893013"/>
                  </a:lnTo>
                  <a:lnTo>
                    <a:pt x="129412" y="893013"/>
                  </a:lnTo>
                  <a:lnTo>
                    <a:pt x="129412" y="892124"/>
                  </a:lnTo>
                  <a:close/>
                </a:path>
                <a:path w="1398270" h="1173479">
                  <a:moveTo>
                    <a:pt x="166420" y="886536"/>
                  </a:moveTo>
                  <a:lnTo>
                    <a:pt x="162725" y="886536"/>
                  </a:lnTo>
                  <a:lnTo>
                    <a:pt x="162725" y="892124"/>
                  </a:lnTo>
                  <a:lnTo>
                    <a:pt x="168249" y="892124"/>
                  </a:lnTo>
                  <a:lnTo>
                    <a:pt x="168249" y="886663"/>
                  </a:lnTo>
                  <a:lnTo>
                    <a:pt x="166420" y="886663"/>
                  </a:lnTo>
                  <a:lnTo>
                    <a:pt x="166420" y="886536"/>
                  </a:lnTo>
                  <a:close/>
                </a:path>
                <a:path w="1398270" h="1173479">
                  <a:moveTo>
                    <a:pt x="172885" y="889330"/>
                  </a:moveTo>
                  <a:lnTo>
                    <a:pt x="169176" y="889330"/>
                  </a:lnTo>
                  <a:lnTo>
                    <a:pt x="168734" y="892124"/>
                  </a:lnTo>
                  <a:lnTo>
                    <a:pt x="176354" y="892124"/>
                  </a:lnTo>
                  <a:lnTo>
                    <a:pt x="176223" y="891698"/>
                  </a:lnTo>
                  <a:lnTo>
                    <a:pt x="176094" y="891381"/>
                  </a:lnTo>
                  <a:lnTo>
                    <a:pt x="174474" y="890346"/>
                  </a:lnTo>
                  <a:lnTo>
                    <a:pt x="173824" y="890346"/>
                  </a:lnTo>
                  <a:lnTo>
                    <a:pt x="173824" y="889930"/>
                  </a:lnTo>
                  <a:lnTo>
                    <a:pt x="172885" y="889330"/>
                  </a:lnTo>
                  <a:close/>
                </a:path>
                <a:path w="1398270" h="1173479">
                  <a:moveTo>
                    <a:pt x="184911" y="891355"/>
                  </a:moveTo>
                  <a:lnTo>
                    <a:pt x="184147" y="892124"/>
                  </a:lnTo>
                  <a:lnTo>
                    <a:pt x="184911" y="892124"/>
                  </a:lnTo>
                  <a:lnTo>
                    <a:pt x="184911" y="891355"/>
                  </a:lnTo>
                  <a:close/>
                </a:path>
                <a:path w="1398270" h="1173479">
                  <a:moveTo>
                    <a:pt x="185496" y="890767"/>
                  </a:moveTo>
                  <a:lnTo>
                    <a:pt x="185031" y="891235"/>
                  </a:lnTo>
                  <a:lnTo>
                    <a:pt x="184911" y="892124"/>
                  </a:lnTo>
                  <a:lnTo>
                    <a:pt x="189136" y="892124"/>
                  </a:lnTo>
                  <a:lnTo>
                    <a:pt x="189547" y="891989"/>
                  </a:lnTo>
                  <a:lnTo>
                    <a:pt x="189547" y="891235"/>
                  </a:lnTo>
                  <a:lnTo>
                    <a:pt x="187667" y="891235"/>
                  </a:lnTo>
                  <a:lnTo>
                    <a:pt x="185496" y="890767"/>
                  </a:lnTo>
                  <a:close/>
                </a:path>
                <a:path w="1398270" h="1173479">
                  <a:moveTo>
                    <a:pt x="190436" y="891698"/>
                  </a:moveTo>
                  <a:lnTo>
                    <a:pt x="189547" y="891989"/>
                  </a:lnTo>
                  <a:lnTo>
                    <a:pt x="189547" y="892124"/>
                  </a:lnTo>
                  <a:lnTo>
                    <a:pt x="190436" y="892124"/>
                  </a:lnTo>
                  <a:lnTo>
                    <a:pt x="190436" y="891698"/>
                  </a:lnTo>
                  <a:close/>
                </a:path>
                <a:path w="1398270" h="1173479">
                  <a:moveTo>
                    <a:pt x="194157" y="888441"/>
                  </a:moveTo>
                  <a:lnTo>
                    <a:pt x="190436" y="888441"/>
                  </a:lnTo>
                  <a:lnTo>
                    <a:pt x="190436" y="888954"/>
                  </a:lnTo>
                  <a:lnTo>
                    <a:pt x="192239" y="891108"/>
                  </a:lnTo>
                  <a:lnTo>
                    <a:pt x="190436" y="891698"/>
                  </a:lnTo>
                  <a:lnTo>
                    <a:pt x="190436" y="892124"/>
                  </a:lnTo>
                  <a:lnTo>
                    <a:pt x="194157" y="892124"/>
                  </a:lnTo>
                  <a:lnTo>
                    <a:pt x="194157" y="888441"/>
                  </a:lnTo>
                  <a:close/>
                </a:path>
                <a:path w="1398270" h="1173479">
                  <a:moveTo>
                    <a:pt x="200596" y="889330"/>
                  </a:moveTo>
                  <a:lnTo>
                    <a:pt x="199682" y="889330"/>
                  </a:lnTo>
                  <a:lnTo>
                    <a:pt x="199682" y="892124"/>
                  </a:lnTo>
                  <a:lnTo>
                    <a:pt x="200596" y="892124"/>
                  </a:lnTo>
                  <a:lnTo>
                    <a:pt x="200596" y="889330"/>
                  </a:lnTo>
                  <a:close/>
                </a:path>
                <a:path w="1398270" h="1173479">
                  <a:moveTo>
                    <a:pt x="176094" y="891381"/>
                  </a:moveTo>
                  <a:lnTo>
                    <a:pt x="176384" y="892095"/>
                  </a:lnTo>
                  <a:lnTo>
                    <a:pt x="176590" y="891698"/>
                  </a:lnTo>
                  <a:lnTo>
                    <a:pt x="176094" y="891381"/>
                  </a:lnTo>
                  <a:close/>
                </a:path>
                <a:path w="1398270" h="1173479">
                  <a:moveTo>
                    <a:pt x="189547" y="890963"/>
                  </a:moveTo>
                  <a:lnTo>
                    <a:pt x="189547" y="891989"/>
                  </a:lnTo>
                  <a:lnTo>
                    <a:pt x="190436" y="891698"/>
                  </a:lnTo>
                  <a:lnTo>
                    <a:pt x="190436" y="891095"/>
                  </a:lnTo>
                  <a:lnTo>
                    <a:pt x="189547" y="890963"/>
                  </a:lnTo>
                  <a:close/>
                </a:path>
                <a:path w="1398270" h="1173479">
                  <a:moveTo>
                    <a:pt x="178665" y="889774"/>
                  </a:moveTo>
                  <a:lnTo>
                    <a:pt x="176009" y="891095"/>
                  </a:lnTo>
                  <a:lnTo>
                    <a:pt x="176094" y="891381"/>
                  </a:lnTo>
                  <a:lnTo>
                    <a:pt x="176707" y="891773"/>
                  </a:lnTo>
                  <a:lnTo>
                    <a:pt x="178212" y="890274"/>
                  </a:lnTo>
                  <a:lnTo>
                    <a:pt x="178333" y="890092"/>
                  </a:lnTo>
                  <a:lnTo>
                    <a:pt x="178665" y="889774"/>
                  </a:lnTo>
                  <a:close/>
                </a:path>
                <a:path w="1398270" h="1173479">
                  <a:moveTo>
                    <a:pt x="190436" y="891095"/>
                  </a:moveTo>
                  <a:lnTo>
                    <a:pt x="190436" y="891698"/>
                  </a:lnTo>
                  <a:lnTo>
                    <a:pt x="191852" y="891235"/>
                  </a:lnTo>
                  <a:lnTo>
                    <a:pt x="191376" y="891235"/>
                  </a:lnTo>
                  <a:lnTo>
                    <a:pt x="190436" y="891095"/>
                  </a:lnTo>
                  <a:close/>
                </a:path>
                <a:path w="1398270" h="1173479">
                  <a:moveTo>
                    <a:pt x="184911" y="890641"/>
                  </a:moveTo>
                  <a:lnTo>
                    <a:pt x="184911" y="891355"/>
                  </a:lnTo>
                  <a:lnTo>
                    <a:pt x="185496" y="890767"/>
                  </a:lnTo>
                  <a:lnTo>
                    <a:pt x="184911" y="890641"/>
                  </a:lnTo>
                  <a:close/>
                </a:path>
                <a:path w="1398270" h="1173479">
                  <a:moveTo>
                    <a:pt x="185848" y="890413"/>
                  </a:moveTo>
                  <a:lnTo>
                    <a:pt x="185496" y="890767"/>
                  </a:lnTo>
                  <a:lnTo>
                    <a:pt x="187667" y="891235"/>
                  </a:lnTo>
                  <a:lnTo>
                    <a:pt x="189547" y="891235"/>
                  </a:lnTo>
                  <a:lnTo>
                    <a:pt x="189547" y="890963"/>
                  </a:lnTo>
                  <a:lnTo>
                    <a:pt x="185848" y="890413"/>
                  </a:lnTo>
                  <a:close/>
                </a:path>
                <a:path w="1398270" h="1173479">
                  <a:moveTo>
                    <a:pt x="190436" y="888954"/>
                  </a:moveTo>
                  <a:lnTo>
                    <a:pt x="190521" y="891108"/>
                  </a:lnTo>
                  <a:lnTo>
                    <a:pt x="191376" y="891235"/>
                  </a:lnTo>
                  <a:lnTo>
                    <a:pt x="191852" y="891235"/>
                  </a:lnTo>
                  <a:lnTo>
                    <a:pt x="192239" y="891108"/>
                  </a:lnTo>
                  <a:lnTo>
                    <a:pt x="190436" y="888954"/>
                  </a:lnTo>
                  <a:close/>
                </a:path>
                <a:path w="1398270" h="1173479">
                  <a:moveTo>
                    <a:pt x="190436" y="889330"/>
                  </a:moveTo>
                  <a:lnTo>
                    <a:pt x="189547" y="889330"/>
                  </a:lnTo>
                  <a:lnTo>
                    <a:pt x="189547" y="890963"/>
                  </a:lnTo>
                  <a:lnTo>
                    <a:pt x="190436" y="891095"/>
                  </a:lnTo>
                  <a:lnTo>
                    <a:pt x="190436" y="889330"/>
                  </a:lnTo>
                  <a:close/>
                </a:path>
                <a:path w="1398270" h="1173479">
                  <a:moveTo>
                    <a:pt x="187667" y="885647"/>
                  </a:moveTo>
                  <a:lnTo>
                    <a:pt x="186616" y="885866"/>
                  </a:lnTo>
                  <a:lnTo>
                    <a:pt x="188531" y="887806"/>
                  </a:lnTo>
                  <a:lnTo>
                    <a:pt x="185848" y="890413"/>
                  </a:lnTo>
                  <a:lnTo>
                    <a:pt x="189547" y="890963"/>
                  </a:lnTo>
                  <a:lnTo>
                    <a:pt x="189547" y="889330"/>
                  </a:lnTo>
                  <a:lnTo>
                    <a:pt x="190436" y="889330"/>
                  </a:lnTo>
                  <a:lnTo>
                    <a:pt x="190436" y="888954"/>
                  </a:lnTo>
                  <a:lnTo>
                    <a:pt x="187667" y="885647"/>
                  </a:lnTo>
                  <a:close/>
                </a:path>
                <a:path w="1398270" h="1173479">
                  <a:moveTo>
                    <a:pt x="184911" y="890274"/>
                  </a:moveTo>
                  <a:lnTo>
                    <a:pt x="184911" y="890641"/>
                  </a:lnTo>
                  <a:lnTo>
                    <a:pt x="185496" y="890767"/>
                  </a:lnTo>
                  <a:lnTo>
                    <a:pt x="185848" y="890413"/>
                  </a:lnTo>
                  <a:lnTo>
                    <a:pt x="184911" y="890274"/>
                  </a:lnTo>
                  <a:close/>
                </a:path>
                <a:path w="1398270" h="1173479">
                  <a:moveTo>
                    <a:pt x="179412" y="889457"/>
                  </a:moveTo>
                  <a:lnTo>
                    <a:pt x="184911" y="890641"/>
                  </a:lnTo>
                  <a:lnTo>
                    <a:pt x="184911" y="890274"/>
                  </a:lnTo>
                  <a:lnTo>
                    <a:pt x="179412" y="889457"/>
                  </a:lnTo>
                  <a:close/>
                </a:path>
                <a:path w="1398270" h="1173479">
                  <a:moveTo>
                    <a:pt x="187877" y="888441"/>
                  </a:moveTo>
                  <a:lnTo>
                    <a:pt x="184911" y="888441"/>
                  </a:lnTo>
                  <a:lnTo>
                    <a:pt x="184911" y="890274"/>
                  </a:lnTo>
                  <a:lnTo>
                    <a:pt x="185848" y="890413"/>
                  </a:lnTo>
                  <a:lnTo>
                    <a:pt x="187877" y="888441"/>
                  </a:lnTo>
                  <a:close/>
                </a:path>
                <a:path w="1398270" h="1173479">
                  <a:moveTo>
                    <a:pt x="173824" y="889930"/>
                  </a:moveTo>
                  <a:lnTo>
                    <a:pt x="173824" y="890346"/>
                  </a:lnTo>
                  <a:lnTo>
                    <a:pt x="174474" y="890346"/>
                  </a:lnTo>
                  <a:lnTo>
                    <a:pt x="173824" y="889930"/>
                  </a:lnTo>
                  <a:close/>
                </a:path>
                <a:path w="1398270" h="1173479">
                  <a:moveTo>
                    <a:pt x="179336" y="888441"/>
                  </a:moveTo>
                  <a:lnTo>
                    <a:pt x="173824" y="888441"/>
                  </a:lnTo>
                  <a:lnTo>
                    <a:pt x="173824" y="889930"/>
                  </a:lnTo>
                  <a:lnTo>
                    <a:pt x="174474" y="890346"/>
                  </a:lnTo>
                  <a:lnTo>
                    <a:pt x="177515" y="890346"/>
                  </a:lnTo>
                  <a:lnTo>
                    <a:pt x="178665" y="889774"/>
                  </a:lnTo>
                  <a:lnTo>
                    <a:pt x="179310" y="889155"/>
                  </a:lnTo>
                  <a:lnTo>
                    <a:pt x="179336" y="888441"/>
                  </a:lnTo>
                  <a:close/>
                </a:path>
                <a:path w="1398270" h="1173479">
                  <a:moveTo>
                    <a:pt x="187277" y="886536"/>
                  </a:moveTo>
                  <a:lnTo>
                    <a:pt x="185172" y="886536"/>
                  </a:lnTo>
                  <a:lnTo>
                    <a:pt x="179336" y="889439"/>
                  </a:lnTo>
                  <a:lnTo>
                    <a:pt x="179336" y="890346"/>
                  </a:lnTo>
                  <a:lnTo>
                    <a:pt x="183540" y="890346"/>
                  </a:lnTo>
                  <a:lnTo>
                    <a:pt x="179412" y="889457"/>
                  </a:lnTo>
                  <a:lnTo>
                    <a:pt x="184911" y="889457"/>
                  </a:lnTo>
                  <a:lnTo>
                    <a:pt x="184911" y="888441"/>
                  </a:lnTo>
                  <a:lnTo>
                    <a:pt x="187877" y="888441"/>
                  </a:lnTo>
                  <a:lnTo>
                    <a:pt x="188531" y="887806"/>
                  </a:lnTo>
                  <a:lnTo>
                    <a:pt x="187277" y="886536"/>
                  </a:lnTo>
                  <a:close/>
                </a:path>
                <a:path w="1398270" h="1173479">
                  <a:moveTo>
                    <a:pt x="184911" y="889457"/>
                  </a:moveTo>
                  <a:lnTo>
                    <a:pt x="179412" y="889457"/>
                  </a:lnTo>
                  <a:lnTo>
                    <a:pt x="184911" y="890274"/>
                  </a:lnTo>
                  <a:lnTo>
                    <a:pt x="184911" y="889457"/>
                  </a:lnTo>
                  <a:close/>
                </a:path>
                <a:path w="1398270" h="1173479">
                  <a:moveTo>
                    <a:pt x="178765" y="889724"/>
                  </a:moveTo>
                  <a:lnTo>
                    <a:pt x="178333" y="890092"/>
                  </a:lnTo>
                  <a:lnTo>
                    <a:pt x="178765" y="889724"/>
                  </a:lnTo>
                  <a:close/>
                </a:path>
                <a:path w="1398270" h="1173479">
                  <a:moveTo>
                    <a:pt x="179336" y="889130"/>
                  </a:moveTo>
                  <a:lnTo>
                    <a:pt x="178665" y="889774"/>
                  </a:lnTo>
                  <a:lnTo>
                    <a:pt x="179336" y="889155"/>
                  </a:lnTo>
                  <a:close/>
                </a:path>
                <a:path w="1398270" h="1173479">
                  <a:moveTo>
                    <a:pt x="179336" y="889155"/>
                  </a:moveTo>
                  <a:lnTo>
                    <a:pt x="178765" y="889724"/>
                  </a:lnTo>
                  <a:lnTo>
                    <a:pt x="179302" y="889457"/>
                  </a:lnTo>
                  <a:lnTo>
                    <a:pt x="179336" y="889155"/>
                  </a:lnTo>
                  <a:close/>
                </a:path>
                <a:path w="1398270" h="1173479">
                  <a:moveTo>
                    <a:pt x="184645" y="883869"/>
                  </a:moveTo>
                  <a:lnTo>
                    <a:pt x="181966" y="886536"/>
                  </a:lnTo>
                  <a:lnTo>
                    <a:pt x="180015" y="888478"/>
                  </a:lnTo>
                  <a:lnTo>
                    <a:pt x="179361" y="889130"/>
                  </a:lnTo>
                  <a:lnTo>
                    <a:pt x="179336" y="889439"/>
                  </a:lnTo>
                  <a:lnTo>
                    <a:pt x="186448" y="885901"/>
                  </a:lnTo>
                  <a:lnTo>
                    <a:pt x="186616" y="885866"/>
                  </a:lnTo>
                  <a:lnTo>
                    <a:pt x="184645" y="883869"/>
                  </a:lnTo>
                  <a:close/>
                </a:path>
                <a:path w="1398270" h="1173479">
                  <a:moveTo>
                    <a:pt x="133447" y="880186"/>
                  </a:moveTo>
                  <a:lnTo>
                    <a:pt x="126669" y="880186"/>
                  </a:lnTo>
                  <a:lnTo>
                    <a:pt x="126669" y="889330"/>
                  </a:lnTo>
                  <a:lnTo>
                    <a:pt x="137718" y="889330"/>
                  </a:lnTo>
                  <a:lnTo>
                    <a:pt x="137718" y="883869"/>
                  </a:lnTo>
                  <a:lnTo>
                    <a:pt x="137071" y="883869"/>
                  </a:lnTo>
                  <a:lnTo>
                    <a:pt x="133447" y="880186"/>
                  </a:lnTo>
                  <a:close/>
                </a:path>
                <a:path w="1398270" h="1173479">
                  <a:moveTo>
                    <a:pt x="180015" y="888478"/>
                  </a:moveTo>
                  <a:lnTo>
                    <a:pt x="179336" y="889130"/>
                  </a:lnTo>
                  <a:lnTo>
                    <a:pt x="180015" y="888478"/>
                  </a:lnTo>
                  <a:close/>
                </a:path>
                <a:path w="1398270" h="1173479">
                  <a:moveTo>
                    <a:pt x="190436" y="888441"/>
                  </a:moveTo>
                  <a:lnTo>
                    <a:pt x="190007" y="888441"/>
                  </a:lnTo>
                  <a:lnTo>
                    <a:pt x="190436" y="888954"/>
                  </a:lnTo>
                  <a:lnTo>
                    <a:pt x="190436" y="888441"/>
                  </a:lnTo>
                  <a:close/>
                </a:path>
                <a:path w="1398270" h="1173479">
                  <a:moveTo>
                    <a:pt x="175319" y="879297"/>
                  </a:moveTo>
                  <a:lnTo>
                    <a:pt x="171945" y="879297"/>
                  </a:lnTo>
                  <a:lnTo>
                    <a:pt x="171945" y="886663"/>
                  </a:lnTo>
                  <a:lnTo>
                    <a:pt x="168249" y="886663"/>
                  </a:lnTo>
                  <a:lnTo>
                    <a:pt x="168249" y="888441"/>
                  </a:lnTo>
                  <a:lnTo>
                    <a:pt x="173824" y="888441"/>
                  </a:lnTo>
                  <a:lnTo>
                    <a:pt x="173824" y="886536"/>
                  </a:lnTo>
                  <a:lnTo>
                    <a:pt x="179336" y="886536"/>
                  </a:lnTo>
                  <a:lnTo>
                    <a:pt x="179336" y="882980"/>
                  </a:lnTo>
                  <a:lnTo>
                    <a:pt x="181216" y="882980"/>
                  </a:lnTo>
                  <a:lnTo>
                    <a:pt x="181216" y="879551"/>
                  </a:lnTo>
                  <a:lnTo>
                    <a:pt x="175577" y="879551"/>
                  </a:lnTo>
                  <a:lnTo>
                    <a:pt x="175319" y="879297"/>
                  </a:lnTo>
                  <a:close/>
                </a:path>
                <a:path w="1398270" h="1173479">
                  <a:moveTo>
                    <a:pt x="184645" y="883869"/>
                  </a:moveTo>
                  <a:lnTo>
                    <a:pt x="179336" y="883869"/>
                  </a:lnTo>
                  <a:lnTo>
                    <a:pt x="179336" y="888441"/>
                  </a:lnTo>
                  <a:lnTo>
                    <a:pt x="180053" y="888441"/>
                  </a:lnTo>
                  <a:lnTo>
                    <a:pt x="184645" y="883869"/>
                  </a:lnTo>
                  <a:close/>
                </a:path>
                <a:path w="1398270" h="1173479">
                  <a:moveTo>
                    <a:pt x="168249" y="882980"/>
                  </a:moveTo>
                  <a:lnTo>
                    <a:pt x="166420" y="882980"/>
                  </a:lnTo>
                  <a:lnTo>
                    <a:pt x="166420" y="886663"/>
                  </a:lnTo>
                  <a:lnTo>
                    <a:pt x="168249" y="886663"/>
                  </a:lnTo>
                  <a:lnTo>
                    <a:pt x="168249" y="882980"/>
                  </a:lnTo>
                  <a:close/>
                </a:path>
                <a:path w="1398270" h="1173479">
                  <a:moveTo>
                    <a:pt x="187667" y="885647"/>
                  </a:moveTo>
                  <a:lnTo>
                    <a:pt x="186400" y="885647"/>
                  </a:lnTo>
                  <a:lnTo>
                    <a:pt x="186616" y="885866"/>
                  </a:lnTo>
                  <a:lnTo>
                    <a:pt x="187667" y="885647"/>
                  </a:lnTo>
                  <a:close/>
                </a:path>
                <a:path w="1398270" h="1173479">
                  <a:moveTo>
                    <a:pt x="115557" y="880186"/>
                  </a:moveTo>
                  <a:lnTo>
                    <a:pt x="111874" y="880186"/>
                  </a:lnTo>
                  <a:lnTo>
                    <a:pt x="111874" y="885647"/>
                  </a:lnTo>
                  <a:lnTo>
                    <a:pt x="117175" y="885647"/>
                  </a:lnTo>
                  <a:lnTo>
                    <a:pt x="115557" y="880186"/>
                  </a:lnTo>
                  <a:close/>
                </a:path>
                <a:path w="1398270" h="1173479">
                  <a:moveTo>
                    <a:pt x="122935" y="881781"/>
                  </a:moveTo>
                  <a:lnTo>
                    <a:pt x="122935" y="885647"/>
                  </a:lnTo>
                  <a:lnTo>
                    <a:pt x="124731" y="885647"/>
                  </a:lnTo>
                  <a:lnTo>
                    <a:pt x="125704" y="882980"/>
                  </a:lnTo>
                  <a:lnTo>
                    <a:pt x="122935" y="881781"/>
                  </a:lnTo>
                  <a:close/>
                </a:path>
                <a:path w="1398270" h="1173479">
                  <a:moveTo>
                    <a:pt x="136804" y="876276"/>
                  </a:moveTo>
                  <a:lnTo>
                    <a:pt x="135801" y="877265"/>
                  </a:lnTo>
                  <a:lnTo>
                    <a:pt x="133197" y="879932"/>
                  </a:lnTo>
                  <a:lnTo>
                    <a:pt x="137071" y="883869"/>
                  </a:lnTo>
                  <a:lnTo>
                    <a:pt x="137718" y="883224"/>
                  </a:lnTo>
                  <a:lnTo>
                    <a:pt x="137718" y="880186"/>
                  </a:lnTo>
                  <a:lnTo>
                    <a:pt x="140743" y="880186"/>
                  </a:lnTo>
                  <a:lnTo>
                    <a:pt x="141662" y="879297"/>
                  </a:lnTo>
                  <a:lnTo>
                    <a:pt x="136804" y="879297"/>
                  </a:lnTo>
                  <a:lnTo>
                    <a:pt x="136804" y="876276"/>
                  </a:lnTo>
                  <a:close/>
                </a:path>
                <a:path w="1398270" h="1173479">
                  <a:moveTo>
                    <a:pt x="137718" y="883224"/>
                  </a:moveTo>
                  <a:lnTo>
                    <a:pt x="137071" y="883869"/>
                  </a:lnTo>
                  <a:lnTo>
                    <a:pt x="137718" y="883869"/>
                  </a:lnTo>
                  <a:lnTo>
                    <a:pt x="137718" y="883224"/>
                  </a:lnTo>
                  <a:close/>
                </a:path>
                <a:path w="1398270" h="1173479">
                  <a:moveTo>
                    <a:pt x="140743" y="880186"/>
                  </a:moveTo>
                  <a:lnTo>
                    <a:pt x="137718" y="880186"/>
                  </a:lnTo>
                  <a:lnTo>
                    <a:pt x="137718" y="883224"/>
                  </a:lnTo>
                  <a:lnTo>
                    <a:pt x="139749" y="881202"/>
                  </a:lnTo>
                  <a:lnTo>
                    <a:pt x="140743" y="880186"/>
                  </a:lnTo>
                  <a:close/>
                </a:path>
                <a:path w="1398270" h="1173479">
                  <a:moveTo>
                    <a:pt x="169163" y="881202"/>
                  </a:moveTo>
                  <a:lnTo>
                    <a:pt x="158102" y="881202"/>
                  </a:lnTo>
                  <a:lnTo>
                    <a:pt x="158102" y="882091"/>
                  </a:lnTo>
                  <a:lnTo>
                    <a:pt x="169163" y="882091"/>
                  </a:lnTo>
                  <a:lnTo>
                    <a:pt x="169163" y="881202"/>
                  </a:lnTo>
                  <a:close/>
                </a:path>
                <a:path w="1398270" h="1173479">
                  <a:moveTo>
                    <a:pt x="122935" y="880186"/>
                  </a:moveTo>
                  <a:lnTo>
                    <a:pt x="119252" y="880186"/>
                  </a:lnTo>
                  <a:lnTo>
                    <a:pt x="122935" y="881781"/>
                  </a:lnTo>
                  <a:lnTo>
                    <a:pt x="122935" y="880186"/>
                  </a:lnTo>
                  <a:close/>
                </a:path>
                <a:path w="1398270" h="1173479">
                  <a:moveTo>
                    <a:pt x="158102" y="877646"/>
                  </a:moveTo>
                  <a:lnTo>
                    <a:pt x="143382" y="877646"/>
                  </a:lnTo>
                  <a:lnTo>
                    <a:pt x="141535" y="879424"/>
                  </a:lnTo>
                  <a:lnTo>
                    <a:pt x="139749" y="881202"/>
                  </a:lnTo>
                  <a:lnTo>
                    <a:pt x="158102" y="881202"/>
                  </a:lnTo>
                  <a:lnTo>
                    <a:pt x="158102" y="877646"/>
                  </a:lnTo>
                  <a:close/>
                </a:path>
                <a:path w="1398270" h="1173479">
                  <a:moveTo>
                    <a:pt x="169163" y="879760"/>
                  </a:moveTo>
                  <a:lnTo>
                    <a:pt x="169163" y="881202"/>
                  </a:lnTo>
                  <a:lnTo>
                    <a:pt x="171945" y="881202"/>
                  </a:lnTo>
                  <a:lnTo>
                    <a:pt x="171945" y="880186"/>
                  </a:lnTo>
                  <a:lnTo>
                    <a:pt x="169989" y="880186"/>
                  </a:lnTo>
                  <a:lnTo>
                    <a:pt x="169163" y="879760"/>
                  </a:lnTo>
                  <a:close/>
                </a:path>
                <a:path w="1398270" h="1173479">
                  <a:moveTo>
                    <a:pt x="188620" y="879297"/>
                  </a:moveTo>
                  <a:lnTo>
                    <a:pt x="181216" y="879297"/>
                  </a:lnTo>
                  <a:lnTo>
                    <a:pt x="181216" y="881202"/>
                  </a:lnTo>
                  <a:lnTo>
                    <a:pt x="188620" y="881202"/>
                  </a:lnTo>
                  <a:lnTo>
                    <a:pt x="188620" y="879297"/>
                  </a:lnTo>
                  <a:close/>
                </a:path>
                <a:path w="1398270" h="1173479">
                  <a:moveTo>
                    <a:pt x="173639" y="877646"/>
                  </a:moveTo>
                  <a:lnTo>
                    <a:pt x="171265" y="877646"/>
                  </a:lnTo>
                  <a:lnTo>
                    <a:pt x="169989" y="880186"/>
                  </a:lnTo>
                  <a:lnTo>
                    <a:pt x="171945" y="880186"/>
                  </a:lnTo>
                  <a:lnTo>
                    <a:pt x="171945" y="879297"/>
                  </a:lnTo>
                  <a:lnTo>
                    <a:pt x="175319" y="879297"/>
                  </a:lnTo>
                  <a:lnTo>
                    <a:pt x="173639" y="877646"/>
                  </a:lnTo>
                  <a:close/>
                </a:path>
                <a:path w="1398270" h="1173479">
                  <a:moveTo>
                    <a:pt x="170116" y="867702"/>
                  </a:moveTo>
                  <a:lnTo>
                    <a:pt x="165061" y="877646"/>
                  </a:lnTo>
                  <a:lnTo>
                    <a:pt x="169163" y="879760"/>
                  </a:lnTo>
                  <a:lnTo>
                    <a:pt x="169163" y="876503"/>
                  </a:lnTo>
                  <a:lnTo>
                    <a:pt x="171839" y="876503"/>
                  </a:lnTo>
                  <a:lnTo>
                    <a:pt x="175983" y="868248"/>
                  </a:lnTo>
                  <a:lnTo>
                    <a:pt x="170116" y="868248"/>
                  </a:lnTo>
                  <a:lnTo>
                    <a:pt x="170116" y="867702"/>
                  </a:lnTo>
                  <a:close/>
                </a:path>
                <a:path w="1398270" h="1173479">
                  <a:moveTo>
                    <a:pt x="175966" y="879297"/>
                  </a:moveTo>
                  <a:lnTo>
                    <a:pt x="175319" y="879297"/>
                  </a:lnTo>
                  <a:lnTo>
                    <a:pt x="175577" y="879551"/>
                  </a:lnTo>
                  <a:lnTo>
                    <a:pt x="175966" y="879297"/>
                  </a:lnTo>
                  <a:close/>
                </a:path>
                <a:path w="1398270" h="1173479">
                  <a:moveTo>
                    <a:pt x="181216" y="877646"/>
                  </a:moveTo>
                  <a:lnTo>
                    <a:pt x="178494" y="877646"/>
                  </a:lnTo>
                  <a:lnTo>
                    <a:pt x="175577" y="879551"/>
                  </a:lnTo>
                  <a:lnTo>
                    <a:pt x="181216" y="879551"/>
                  </a:lnTo>
                  <a:lnTo>
                    <a:pt x="181216" y="877646"/>
                  </a:lnTo>
                  <a:close/>
                </a:path>
                <a:path w="1398270" h="1173479">
                  <a:moveTo>
                    <a:pt x="136804" y="875614"/>
                  </a:moveTo>
                  <a:lnTo>
                    <a:pt x="131292" y="875614"/>
                  </a:lnTo>
                  <a:lnTo>
                    <a:pt x="131292" y="879297"/>
                  </a:lnTo>
                  <a:lnTo>
                    <a:pt x="133817" y="879297"/>
                  </a:lnTo>
                  <a:lnTo>
                    <a:pt x="135801" y="877265"/>
                  </a:lnTo>
                  <a:lnTo>
                    <a:pt x="136804" y="876276"/>
                  </a:lnTo>
                  <a:lnTo>
                    <a:pt x="136804" y="875614"/>
                  </a:lnTo>
                  <a:close/>
                </a:path>
                <a:path w="1398270" h="1173479">
                  <a:moveTo>
                    <a:pt x="145361" y="875614"/>
                  </a:moveTo>
                  <a:lnTo>
                    <a:pt x="137475" y="875614"/>
                  </a:lnTo>
                  <a:lnTo>
                    <a:pt x="136804" y="876276"/>
                  </a:lnTo>
                  <a:lnTo>
                    <a:pt x="136804" y="879297"/>
                  </a:lnTo>
                  <a:lnTo>
                    <a:pt x="141662" y="879297"/>
                  </a:lnTo>
                  <a:lnTo>
                    <a:pt x="145361" y="875614"/>
                  </a:lnTo>
                  <a:close/>
                </a:path>
                <a:path w="1398270" h="1173479">
                  <a:moveTo>
                    <a:pt x="190436" y="865581"/>
                  </a:moveTo>
                  <a:lnTo>
                    <a:pt x="187655" y="865581"/>
                  </a:lnTo>
                  <a:lnTo>
                    <a:pt x="187735" y="867105"/>
                  </a:lnTo>
                  <a:lnTo>
                    <a:pt x="189035" y="870280"/>
                  </a:lnTo>
                  <a:lnTo>
                    <a:pt x="189127" y="870703"/>
                  </a:lnTo>
                  <a:lnTo>
                    <a:pt x="184911" y="873455"/>
                  </a:lnTo>
                  <a:lnTo>
                    <a:pt x="184911" y="879297"/>
                  </a:lnTo>
                  <a:lnTo>
                    <a:pt x="186740" y="879297"/>
                  </a:lnTo>
                  <a:lnTo>
                    <a:pt x="186740" y="875614"/>
                  </a:lnTo>
                  <a:lnTo>
                    <a:pt x="190436" y="875614"/>
                  </a:lnTo>
                  <a:lnTo>
                    <a:pt x="190436" y="865581"/>
                  </a:lnTo>
                  <a:close/>
                </a:path>
                <a:path w="1398270" h="1173479">
                  <a:moveTo>
                    <a:pt x="190436" y="875614"/>
                  </a:moveTo>
                  <a:lnTo>
                    <a:pt x="188620" y="875614"/>
                  </a:lnTo>
                  <a:lnTo>
                    <a:pt x="188620" y="879297"/>
                  </a:lnTo>
                  <a:lnTo>
                    <a:pt x="190436" y="879297"/>
                  </a:lnTo>
                  <a:lnTo>
                    <a:pt x="190436" y="875614"/>
                  </a:lnTo>
                  <a:close/>
                </a:path>
                <a:path w="1398270" h="1173479">
                  <a:moveTo>
                    <a:pt x="165640" y="876503"/>
                  </a:moveTo>
                  <a:lnTo>
                    <a:pt x="158102" y="876503"/>
                  </a:lnTo>
                  <a:lnTo>
                    <a:pt x="158102" y="877646"/>
                  </a:lnTo>
                  <a:lnTo>
                    <a:pt x="165061" y="877646"/>
                  </a:lnTo>
                  <a:lnTo>
                    <a:pt x="165640" y="876503"/>
                  </a:lnTo>
                  <a:close/>
                </a:path>
                <a:path w="1398270" h="1173479">
                  <a:moveTo>
                    <a:pt x="171839" y="876503"/>
                  </a:moveTo>
                  <a:lnTo>
                    <a:pt x="169163" y="876503"/>
                  </a:lnTo>
                  <a:lnTo>
                    <a:pt x="169163" y="877646"/>
                  </a:lnTo>
                  <a:lnTo>
                    <a:pt x="171265" y="877646"/>
                  </a:lnTo>
                  <a:lnTo>
                    <a:pt x="171839" y="876503"/>
                  </a:lnTo>
                  <a:close/>
                </a:path>
                <a:path w="1398270" h="1173479">
                  <a:moveTo>
                    <a:pt x="176593" y="870681"/>
                  </a:moveTo>
                  <a:lnTo>
                    <a:pt x="172605" y="876630"/>
                  </a:lnTo>
                  <a:lnTo>
                    <a:pt x="173639" y="877646"/>
                  </a:lnTo>
                  <a:lnTo>
                    <a:pt x="178494" y="877646"/>
                  </a:lnTo>
                  <a:lnTo>
                    <a:pt x="181216" y="875869"/>
                  </a:lnTo>
                  <a:lnTo>
                    <a:pt x="181216" y="875614"/>
                  </a:lnTo>
                  <a:lnTo>
                    <a:pt x="181606" y="875614"/>
                  </a:lnTo>
                  <a:lnTo>
                    <a:pt x="184911" y="873455"/>
                  </a:lnTo>
                  <a:lnTo>
                    <a:pt x="184911" y="871042"/>
                  </a:lnTo>
                  <a:lnTo>
                    <a:pt x="176593" y="871042"/>
                  </a:lnTo>
                  <a:lnTo>
                    <a:pt x="176593" y="870681"/>
                  </a:lnTo>
                  <a:close/>
                </a:path>
                <a:path w="1398270" h="1173479">
                  <a:moveTo>
                    <a:pt x="184911" y="875614"/>
                  </a:moveTo>
                  <a:lnTo>
                    <a:pt x="181606" y="875614"/>
                  </a:lnTo>
                  <a:lnTo>
                    <a:pt x="181216" y="875869"/>
                  </a:lnTo>
                  <a:lnTo>
                    <a:pt x="181216" y="877646"/>
                  </a:lnTo>
                  <a:lnTo>
                    <a:pt x="184911" y="877646"/>
                  </a:lnTo>
                  <a:lnTo>
                    <a:pt x="184911" y="875614"/>
                  </a:lnTo>
                  <a:close/>
                </a:path>
                <a:path w="1398270" h="1173479">
                  <a:moveTo>
                    <a:pt x="188620" y="875614"/>
                  </a:moveTo>
                  <a:lnTo>
                    <a:pt x="186740" y="875614"/>
                  </a:lnTo>
                  <a:lnTo>
                    <a:pt x="186740" y="877646"/>
                  </a:lnTo>
                  <a:lnTo>
                    <a:pt x="188620" y="877646"/>
                  </a:lnTo>
                  <a:lnTo>
                    <a:pt x="188620" y="875614"/>
                  </a:lnTo>
                  <a:close/>
                </a:path>
                <a:path w="1398270" h="1173479">
                  <a:moveTo>
                    <a:pt x="194132" y="875614"/>
                  </a:moveTo>
                  <a:lnTo>
                    <a:pt x="190436" y="875614"/>
                  </a:lnTo>
                  <a:lnTo>
                    <a:pt x="190436" y="877646"/>
                  </a:lnTo>
                  <a:lnTo>
                    <a:pt x="194132" y="877646"/>
                  </a:lnTo>
                  <a:lnTo>
                    <a:pt x="194132" y="875614"/>
                  </a:lnTo>
                  <a:close/>
                </a:path>
                <a:path w="1398270" h="1173479">
                  <a:moveTo>
                    <a:pt x="181606" y="875614"/>
                  </a:moveTo>
                  <a:lnTo>
                    <a:pt x="181216" y="875614"/>
                  </a:lnTo>
                  <a:lnTo>
                    <a:pt x="181216" y="875869"/>
                  </a:lnTo>
                  <a:lnTo>
                    <a:pt x="181606" y="875614"/>
                  </a:lnTo>
                  <a:close/>
                </a:path>
                <a:path w="1398270" h="1173479">
                  <a:moveTo>
                    <a:pt x="138377" y="874725"/>
                  </a:moveTo>
                  <a:lnTo>
                    <a:pt x="136804" y="874725"/>
                  </a:lnTo>
                  <a:lnTo>
                    <a:pt x="136804" y="875614"/>
                  </a:lnTo>
                  <a:lnTo>
                    <a:pt x="137475" y="875614"/>
                  </a:lnTo>
                  <a:lnTo>
                    <a:pt x="138377" y="874725"/>
                  </a:lnTo>
                  <a:close/>
                </a:path>
                <a:path w="1398270" h="1173479">
                  <a:moveTo>
                    <a:pt x="151625" y="871931"/>
                  </a:moveTo>
                  <a:lnTo>
                    <a:pt x="145122" y="871931"/>
                  </a:lnTo>
                  <a:lnTo>
                    <a:pt x="145122" y="874091"/>
                  </a:lnTo>
                  <a:lnTo>
                    <a:pt x="145999" y="874979"/>
                  </a:lnTo>
                  <a:lnTo>
                    <a:pt x="145361" y="875614"/>
                  </a:lnTo>
                  <a:lnTo>
                    <a:pt x="151625" y="875614"/>
                  </a:lnTo>
                  <a:lnTo>
                    <a:pt x="151625" y="871931"/>
                  </a:lnTo>
                  <a:close/>
                </a:path>
                <a:path w="1398270" h="1173479">
                  <a:moveTo>
                    <a:pt x="157149" y="870703"/>
                  </a:moveTo>
                  <a:lnTo>
                    <a:pt x="155333" y="872549"/>
                  </a:lnTo>
                  <a:lnTo>
                    <a:pt x="155333" y="875614"/>
                  </a:lnTo>
                  <a:lnTo>
                    <a:pt x="157149" y="875614"/>
                  </a:lnTo>
                  <a:lnTo>
                    <a:pt x="157149" y="870703"/>
                  </a:lnTo>
                  <a:close/>
                </a:path>
                <a:path w="1398270" h="1173479">
                  <a:moveTo>
                    <a:pt x="145122" y="869264"/>
                  </a:moveTo>
                  <a:lnTo>
                    <a:pt x="134061" y="869264"/>
                  </a:lnTo>
                  <a:lnTo>
                    <a:pt x="134061" y="874725"/>
                  </a:lnTo>
                  <a:lnTo>
                    <a:pt x="136804" y="874725"/>
                  </a:lnTo>
                  <a:lnTo>
                    <a:pt x="136804" y="871931"/>
                  </a:lnTo>
                  <a:lnTo>
                    <a:pt x="141211" y="871931"/>
                  </a:lnTo>
                  <a:lnTo>
                    <a:pt x="142112" y="871042"/>
                  </a:lnTo>
                  <a:lnTo>
                    <a:pt x="145122" y="871042"/>
                  </a:lnTo>
                  <a:lnTo>
                    <a:pt x="145122" y="869264"/>
                  </a:lnTo>
                  <a:close/>
                </a:path>
                <a:path w="1398270" h="1173479">
                  <a:moveTo>
                    <a:pt x="142112" y="871042"/>
                  </a:moveTo>
                  <a:lnTo>
                    <a:pt x="138377" y="874725"/>
                  </a:lnTo>
                  <a:lnTo>
                    <a:pt x="145122" y="874725"/>
                  </a:lnTo>
                  <a:lnTo>
                    <a:pt x="145122" y="874091"/>
                  </a:lnTo>
                  <a:lnTo>
                    <a:pt x="142112" y="871042"/>
                  </a:lnTo>
                  <a:close/>
                </a:path>
                <a:path w="1398270" h="1173479">
                  <a:moveTo>
                    <a:pt x="175755" y="871931"/>
                  </a:moveTo>
                  <a:lnTo>
                    <a:pt x="174136" y="871931"/>
                  </a:lnTo>
                  <a:lnTo>
                    <a:pt x="172924" y="874344"/>
                  </a:lnTo>
                  <a:lnTo>
                    <a:pt x="174138" y="874344"/>
                  </a:lnTo>
                  <a:lnTo>
                    <a:pt x="175755" y="871931"/>
                  </a:lnTo>
                  <a:close/>
                </a:path>
                <a:path w="1398270" h="1173479">
                  <a:moveTo>
                    <a:pt x="184911" y="873455"/>
                  </a:moveTo>
                  <a:lnTo>
                    <a:pt x="183551" y="874344"/>
                  </a:lnTo>
                  <a:lnTo>
                    <a:pt x="184911" y="874344"/>
                  </a:lnTo>
                  <a:lnTo>
                    <a:pt x="184911" y="873455"/>
                  </a:lnTo>
                  <a:close/>
                </a:path>
                <a:path w="1398270" h="1173479">
                  <a:moveTo>
                    <a:pt x="184911" y="869457"/>
                  </a:moveTo>
                  <a:lnTo>
                    <a:pt x="184911" y="873455"/>
                  </a:lnTo>
                  <a:lnTo>
                    <a:pt x="188608" y="871042"/>
                  </a:lnTo>
                  <a:lnTo>
                    <a:pt x="187655" y="871042"/>
                  </a:lnTo>
                  <a:lnTo>
                    <a:pt x="187655" y="870280"/>
                  </a:lnTo>
                  <a:lnTo>
                    <a:pt x="185737" y="870280"/>
                  </a:lnTo>
                  <a:lnTo>
                    <a:pt x="184911" y="869457"/>
                  </a:lnTo>
                  <a:close/>
                </a:path>
                <a:path w="1398270" h="1173479">
                  <a:moveTo>
                    <a:pt x="150012" y="860120"/>
                  </a:moveTo>
                  <a:lnTo>
                    <a:pt x="146138" y="864057"/>
                  </a:lnTo>
                  <a:lnTo>
                    <a:pt x="152886" y="870703"/>
                  </a:lnTo>
                  <a:lnTo>
                    <a:pt x="155066" y="872820"/>
                  </a:lnTo>
                  <a:lnTo>
                    <a:pt x="155333" y="872549"/>
                  </a:lnTo>
                  <a:lnTo>
                    <a:pt x="155333" y="868248"/>
                  </a:lnTo>
                  <a:lnTo>
                    <a:pt x="158293" y="868248"/>
                  </a:lnTo>
                  <a:lnTo>
                    <a:pt x="156352" y="866343"/>
                  </a:lnTo>
                  <a:lnTo>
                    <a:pt x="150012" y="860120"/>
                  </a:lnTo>
                  <a:close/>
                </a:path>
                <a:path w="1398270" h="1173479">
                  <a:moveTo>
                    <a:pt x="157149" y="868248"/>
                  </a:moveTo>
                  <a:lnTo>
                    <a:pt x="155333" y="868248"/>
                  </a:lnTo>
                  <a:lnTo>
                    <a:pt x="155333" y="872549"/>
                  </a:lnTo>
                  <a:lnTo>
                    <a:pt x="157149" y="870703"/>
                  </a:lnTo>
                  <a:lnTo>
                    <a:pt x="157149" y="868248"/>
                  </a:lnTo>
                  <a:close/>
                </a:path>
                <a:path w="1398270" h="1173479">
                  <a:moveTo>
                    <a:pt x="145122" y="871042"/>
                  </a:moveTo>
                  <a:lnTo>
                    <a:pt x="142112" y="871042"/>
                  </a:lnTo>
                  <a:lnTo>
                    <a:pt x="142990" y="871931"/>
                  </a:lnTo>
                  <a:lnTo>
                    <a:pt x="145122" y="871931"/>
                  </a:lnTo>
                  <a:lnTo>
                    <a:pt x="145122" y="871042"/>
                  </a:lnTo>
                  <a:close/>
                </a:path>
                <a:path w="1398270" h="1173479">
                  <a:moveTo>
                    <a:pt x="169821" y="868248"/>
                  </a:moveTo>
                  <a:lnTo>
                    <a:pt x="160845" y="868248"/>
                  </a:lnTo>
                  <a:lnTo>
                    <a:pt x="160845" y="871931"/>
                  </a:lnTo>
                  <a:lnTo>
                    <a:pt x="167956" y="871931"/>
                  </a:lnTo>
                  <a:lnTo>
                    <a:pt x="169821" y="868248"/>
                  </a:lnTo>
                  <a:close/>
                </a:path>
                <a:path w="1398270" h="1173479">
                  <a:moveTo>
                    <a:pt x="178411" y="867968"/>
                  </a:moveTo>
                  <a:lnTo>
                    <a:pt x="176606" y="870661"/>
                  </a:lnTo>
                  <a:lnTo>
                    <a:pt x="176593" y="871042"/>
                  </a:lnTo>
                  <a:lnTo>
                    <a:pt x="184911" y="871042"/>
                  </a:lnTo>
                  <a:lnTo>
                    <a:pt x="184911" y="869457"/>
                  </a:lnTo>
                  <a:lnTo>
                    <a:pt x="184590" y="869137"/>
                  </a:lnTo>
                  <a:lnTo>
                    <a:pt x="179603" y="869137"/>
                  </a:lnTo>
                  <a:lnTo>
                    <a:pt x="178411" y="867968"/>
                  </a:lnTo>
                  <a:close/>
                </a:path>
                <a:path w="1398270" h="1173479">
                  <a:moveTo>
                    <a:pt x="187655" y="866908"/>
                  </a:moveTo>
                  <a:lnTo>
                    <a:pt x="187655" y="871042"/>
                  </a:lnTo>
                  <a:lnTo>
                    <a:pt x="188608" y="871042"/>
                  </a:lnTo>
                  <a:lnTo>
                    <a:pt x="189191" y="870661"/>
                  </a:lnTo>
                  <a:lnTo>
                    <a:pt x="187655" y="866908"/>
                  </a:lnTo>
                  <a:close/>
                </a:path>
                <a:path w="1398270" h="1173479">
                  <a:moveTo>
                    <a:pt x="158293" y="868248"/>
                  </a:moveTo>
                  <a:lnTo>
                    <a:pt x="157149" y="868248"/>
                  </a:lnTo>
                  <a:lnTo>
                    <a:pt x="157149" y="870703"/>
                  </a:lnTo>
                  <a:lnTo>
                    <a:pt x="158940" y="868883"/>
                  </a:lnTo>
                  <a:lnTo>
                    <a:pt x="158293" y="868248"/>
                  </a:lnTo>
                  <a:close/>
                </a:path>
                <a:path w="1398270" h="1173479">
                  <a:moveTo>
                    <a:pt x="176876" y="866463"/>
                  </a:moveTo>
                  <a:lnTo>
                    <a:pt x="176653" y="866908"/>
                  </a:lnTo>
                  <a:lnTo>
                    <a:pt x="176593" y="870681"/>
                  </a:lnTo>
                  <a:lnTo>
                    <a:pt x="178224" y="868248"/>
                  </a:lnTo>
                  <a:lnTo>
                    <a:pt x="177520" y="868248"/>
                  </a:lnTo>
                  <a:lnTo>
                    <a:pt x="177453" y="867029"/>
                  </a:lnTo>
                  <a:lnTo>
                    <a:pt x="176876" y="866463"/>
                  </a:lnTo>
                  <a:close/>
                </a:path>
                <a:path w="1398270" h="1173479">
                  <a:moveTo>
                    <a:pt x="186695" y="864565"/>
                  </a:moveTo>
                  <a:lnTo>
                    <a:pt x="184911" y="864565"/>
                  </a:lnTo>
                  <a:lnTo>
                    <a:pt x="184972" y="869518"/>
                  </a:lnTo>
                  <a:lnTo>
                    <a:pt x="185737" y="870280"/>
                  </a:lnTo>
                  <a:lnTo>
                    <a:pt x="187655" y="870280"/>
                  </a:lnTo>
                  <a:lnTo>
                    <a:pt x="187555" y="866665"/>
                  </a:lnTo>
                  <a:lnTo>
                    <a:pt x="186695" y="864565"/>
                  </a:lnTo>
                  <a:close/>
                </a:path>
                <a:path w="1398270" h="1173479">
                  <a:moveTo>
                    <a:pt x="185989" y="862841"/>
                  </a:moveTo>
                  <a:lnTo>
                    <a:pt x="182110" y="866665"/>
                  </a:lnTo>
                  <a:lnTo>
                    <a:pt x="184911" y="869457"/>
                  </a:lnTo>
                  <a:lnTo>
                    <a:pt x="184911" y="864565"/>
                  </a:lnTo>
                  <a:lnTo>
                    <a:pt x="186695" y="864565"/>
                  </a:lnTo>
                  <a:lnTo>
                    <a:pt x="185989" y="862841"/>
                  </a:lnTo>
                  <a:close/>
                </a:path>
                <a:path w="1398270" h="1173479">
                  <a:moveTo>
                    <a:pt x="183032" y="861620"/>
                  </a:moveTo>
                  <a:lnTo>
                    <a:pt x="182651" y="861644"/>
                  </a:lnTo>
                  <a:lnTo>
                    <a:pt x="178411" y="867968"/>
                  </a:lnTo>
                  <a:lnTo>
                    <a:pt x="179603" y="869137"/>
                  </a:lnTo>
                  <a:lnTo>
                    <a:pt x="182110" y="866665"/>
                  </a:lnTo>
                  <a:lnTo>
                    <a:pt x="184111" y="864692"/>
                  </a:lnTo>
                  <a:lnTo>
                    <a:pt x="183032" y="864692"/>
                  </a:lnTo>
                  <a:lnTo>
                    <a:pt x="183032" y="861620"/>
                  </a:lnTo>
                  <a:close/>
                </a:path>
                <a:path w="1398270" h="1173479">
                  <a:moveTo>
                    <a:pt x="182110" y="866665"/>
                  </a:moveTo>
                  <a:lnTo>
                    <a:pt x="179603" y="869137"/>
                  </a:lnTo>
                  <a:lnTo>
                    <a:pt x="184590" y="869137"/>
                  </a:lnTo>
                  <a:lnTo>
                    <a:pt x="182110" y="866665"/>
                  </a:lnTo>
                  <a:close/>
                </a:path>
                <a:path w="1398270" h="1173479">
                  <a:moveTo>
                    <a:pt x="170116" y="867665"/>
                  </a:moveTo>
                  <a:lnTo>
                    <a:pt x="169821" y="868248"/>
                  </a:lnTo>
                  <a:lnTo>
                    <a:pt x="170116" y="867702"/>
                  </a:lnTo>
                  <a:close/>
                </a:path>
                <a:path w="1398270" h="1173479">
                  <a:moveTo>
                    <a:pt x="176555" y="867105"/>
                  </a:moveTo>
                  <a:lnTo>
                    <a:pt x="170421" y="867105"/>
                  </a:lnTo>
                  <a:lnTo>
                    <a:pt x="170135" y="867665"/>
                  </a:lnTo>
                  <a:lnTo>
                    <a:pt x="170116" y="868248"/>
                  </a:lnTo>
                  <a:lnTo>
                    <a:pt x="175983" y="868248"/>
                  </a:lnTo>
                  <a:lnTo>
                    <a:pt x="176555" y="867105"/>
                  </a:lnTo>
                  <a:close/>
                </a:path>
                <a:path w="1398270" h="1173479">
                  <a:moveTo>
                    <a:pt x="176593" y="867029"/>
                  </a:moveTo>
                  <a:lnTo>
                    <a:pt x="175983" y="868248"/>
                  </a:lnTo>
                  <a:lnTo>
                    <a:pt x="176593" y="868248"/>
                  </a:lnTo>
                  <a:lnTo>
                    <a:pt x="176593" y="867029"/>
                  </a:lnTo>
                  <a:close/>
                </a:path>
                <a:path w="1398270" h="1173479">
                  <a:moveTo>
                    <a:pt x="177520" y="867095"/>
                  </a:moveTo>
                  <a:lnTo>
                    <a:pt x="177520" y="868248"/>
                  </a:lnTo>
                  <a:lnTo>
                    <a:pt x="178224" y="868248"/>
                  </a:lnTo>
                  <a:lnTo>
                    <a:pt x="178411" y="867968"/>
                  </a:lnTo>
                  <a:lnTo>
                    <a:pt x="177520" y="867095"/>
                  </a:lnTo>
                  <a:close/>
                </a:path>
                <a:path w="1398270" h="1173479">
                  <a:moveTo>
                    <a:pt x="183032" y="858043"/>
                  </a:moveTo>
                  <a:lnTo>
                    <a:pt x="177520" y="863531"/>
                  </a:lnTo>
                  <a:lnTo>
                    <a:pt x="177530" y="867105"/>
                  </a:lnTo>
                  <a:lnTo>
                    <a:pt x="178411" y="867968"/>
                  </a:lnTo>
                  <a:lnTo>
                    <a:pt x="182651" y="861644"/>
                  </a:lnTo>
                  <a:lnTo>
                    <a:pt x="183032" y="861620"/>
                  </a:lnTo>
                  <a:lnTo>
                    <a:pt x="183032" y="858043"/>
                  </a:lnTo>
                  <a:close/>
                </a:path>
                <a:path w="1398270" h="1173479">
                  <a:moveTo>
                    <a:pt x="172072" y="863803"/>
                  </a:moveTo>
                  <a:lnTo>
                    <a:pt x="170116" y="867665"/>
                  </a:lnTo>
                  <a:lnTo>
                    <a:pt x="170421" y="867105"/>
                  </a:lnTo>
                  <a:lnTo>
                    <a:pt x="176555" y="867105"/>
                  </a:lnTo>
                  <a:lnTo>
                    <a:pt x="176593" y="866186"/>
                  </a:lnTo>
                  <a:lnTo>
                    <a:pt x="176248" y="865848"/>
                  </a:lnTo>
                  <a:lnTo>
                    <a:pt x="172072" y="863803"/>
                  </a:lnTo>
                  <a:close/>
                </a:path>
                <a:path w="1398270" h="1173479">
                  <a:moveTo>
                    <a:pt x="170785" y="866343"/>
                  </a:moveTo>
                  <a:lnTo>
                    <a:pt x="170116" y="866343"/>
                  </a:lnTo>
                  <a:lnTo>
                    <a:pt x="170116" y="867665"/>
                  </a:lnTo>
                  <a:lnTo>
                    <a:pt x="170785" y="866343"/>
                  </a:lnTo>
                  <a:close/>
                </a:path>
                <a:path w="1398270" h="1173479">
                  <a:moveTo>
                    <a:pt x="177520" y="865581"/>
                  </a:moveTo>
                  <a:lnTo>
                    <a:pt x="176593" y="865581"/>
                  </a:lnTo>
                  <a:lnTo>
                    <a:pt x="176593" y="866017"/>
                  </a:lnTo>
                  <a:lnTo>
                    <a:pt x="176938" y="866186"/>
                  </a:lnTo>
                  <a:lnTo>
                    <a:pt x="176876" y="866463"/>
                  </a:lnTo>
                  <a:lnTo>
                    <a:pt x="177520" y="867095"/>
                  </a:lnTo>
                  <a:lnTo>
                    <a:pt x="177520" y="865581"/>
                  </a:lnTo>
                  <a:close/>
                </a:path>
                <a:path w="1398270" h="1173479">
                  <a:moveTo>
                    <a:pt x="176593" y="866186"/>
                  </a:moveTo>
                  <a:lnTo>
                    <a:pt x="176593" y="867029"/>
                  </a:lnTo>
                  <a:lnTo>
                    <a:pt x="176775" y="866665"/>
                  </a:lnTo>
                  <a:lnTo>
                    <a:pt x="176753" y="866343"/>
                  </a:lnTo>
                  <a:lnTo>
                    <a:pt x="176593" y="866186"/>
                  </a:lnTo>
                  <a:close/>
                </a:path>
                <a:path w="1398270" h="1173479">
                  <a:moveTo>
                    <a:pt x="190436" y="864565"/>
                  </a:moveTo>
                  <a:lnTo>
                    <a:pt x="186695" y="864565"/>
                  </a:lnTo>
                  <a:lnTo>
                    <a:pt x="187655" y="866908"/>
                  </a:lnTo>
                  <a:lnTo>
                    <a:pt x="187655" y="865581"/>
                  </a:lnTo>
                  <a:lnTo>
                    <a:pt x="190436" y="865581"/>
                  </a:lnTo>
                  <a:lnTo>
                    <a:pt x="190436" y="864565"/>
                  </a:lnTo>
                  <a:close/>
                </a:path>
                <a:path w="1398270" h="1173479">
                  <a:moveTo>
                    <a:pt x="182179" y="866597"/>
                  </a:moveTo>
                  <a:lnTo>
                    <a:pt x="182041" y="866597"/>
                  </a:lnTo>
                  <a:lnTo>
                    <a:pt x="182179" y="866597"/>
                  </a:lnTo>
                  <a:close/>
                </a:path>
                <a:path w="1398270" h="1173479">
                  <a:moveTo>
                    <a:pt x="176593" y="866017"/>
                  </a:moveTo>
                  <a:lnTo>
                    <a:pt x="176623" y="866216"/>
                  </a:lnTo>
                  <a:lnTo>
                    <a:pt x="176876" y="866463"/>
                  </a:lnTo>
                  <a:lnTo>
                    <a:pt x="176938" y="866186"/>
                  </a:lnTo>
                  <a:lnTo>
                    <a:pt x="176593" y="866017"/>
                  </a:lnTo>
                  <a:close/>
                </a:path>
                <a:path w="1398270" h="1173479">
                  <a:moveTo>
                    <a:pt x="170116" y="862660"/>
                  </a:moveTo>
                  <a:lnTo>
                    <a:pt x="152628" y="862660"/>
                  </a:lnTo>
                  <a:lnTo>
                    <a:pt x="156352" y="866343"/>
                  </a:lnTo>
                  <a:lnTo>
                    <a:pt x="170116" y="866343"/>
                  </a:lnTo>
                  <a:lnTo>
                    <a:pt x="170116" y="862660"/>
                  </a:lnTo>
                  <a:close/>
                </a:path>
                <a:path w="1398270" h="1173479">
                  <a:moveTo>
                    <a:pt x="176248" y="865848"/>
                  </a:moveTo>
                  <a:lnTo>
                    <a:pt x="176593" y="866186"/>
                  </a:lnTo>
                  <a:lnTo>
                    <a:pt x="176593" y="866017"/>
                  </a:lnTo>
                  <a:lnTo>
                    <a:pt x="176248" y="865848"/>
                  </a:lnTo>
                  <a:close/>
                </a:path>
                <a:path w="1398270" h="1173479">
                  <a:moveTo>
                    <a:pt x="177520" y="864692"/>
                  </a:moveTo>
                  <a:lnTo>
                    <a:pt x="176354" y="864692"/>
                  </a:lnTo>
                  <a:lnTo>
                    <a:pt x="175717" y="865327"/>
                  </a:lnTo>
                  <a:lnTo>
                    <a:pt x="176248" y="865848"/>
                  </a:lnTo>
                  <a:lnTo>
                    <a:pt x="176593" y="866017"/>
                  </a:lnTo>
                  <a:lnTo>
                    <a:pt x="176593" y="865581"/>
                  </a:lnTo>
                  <a:lnTo>
                    <a:pt x="177520" y="865581"/>
                  </a:lnTo>
                  <a:lnTo>
                    <a:pt x="177520" y="864692"/>
                  </a:lnTo>
                  <a:close/>
                </a:path>
                <a:path w="1398270" h="1173479">
                  <a:moveTo>
                    <a:pt x="177520" y="862660"/>
                  </a:moveTo>
                  <a:lnTo>
                    <a:pt x="175640" y="862660"/>
                  </a:lnTo>
                  <a:lnTo>
                    <a:pt x="175640" y="864692"/>
                  </a:lnTo>
                  <a:lnTo>
                    <a:pt x="176354" y="864692"/>
                  </a:lnTo>
                  <a:lnTo>
                    <a:pt x="177520" y="863531"/>
                  </a:lnTo>
                  <a:lnTo>
                    <a:pt x="177520" y="862660"/>
                  </a:lnTo>
                  <a:close/>
                </a:path>
                <a:path w="1398270" h="1173479">
                  <a:moveTo>
                    <a:pt x="184683" y="861517"/>
                  </a:moveTo>
                  <a:lnTo>
                    <a:pt x="183032" y="861620"/>
                  </a:lnTo>
                  <a:lnTo>
                    <a:pt x="183032" y="864692"/>
                  </a:lnTo>
                  <a:lnTo>
                    <a:pt x="184111" y="864692"/>
                  </a:lnTo>
                  <a:lnTo>
                    <a:pt x="185915" y="862914"/>
                  </a:lnTo>
                  <a:lnTo>
                    <a:pt x="185915" y="862660"/>
                  </a:lnTo>
                  <a:lnTo>
                    <a:pt x="184683" y="861517"/>
                  </a:lnTo>
                  <a:close/>
                </a:path>
                <a:path w="1398270" h="1173479">
                  <a:moveTo>
                    <a:pt x="149745" y="847068"/>
                  </a:moveTo>
                  <a:lnTo>
                    <a:pt x="148755" y="848055"/>
                  </a:lnTo>
                  <a:lnTo>
                    <a:pt x="144322" y="863930"/>
                  </a:lnTo>
                  <a:lnTo>
                    <a:pt x="147904" y="855312"/>
                  </a:lnTo>
                  <a:lnTo>
                    <a:pt x="147904" y="853643"/>
                  </a:lnTo>
                  <a:lnTo>
                    <a:pt x="148597" y="853643"/>
                  </a:lnTo>
                  <a:lnTo>
                    <a:pt x="150128" y="849960"/>
                  </a:lnTo>
                  <a:lnTo>
                    <a:pt x="149745" y="849960"/>
                  </a:lnTo>
                  <a:lnTo>
                    <a:pt x="149745" y="847068"/>
                  </a:lnTo>
                  <a:close/>
                </a:path>
                <a:path w="1398270" h="1173479">
                  <a:moveTo>
                    <a:pt x="147904" y="855312"/>
                  </a:moveTo>
                  <a:lnTo>
                    <a:pt x="144322" y="863930"/>
                  </a:lnTo>
                  <a:lnTo>
                    <a:pt x="147904" y="858698"/>
                  </a:lnTo>
                  <a:lnTo>
                    <a:pt x="147904" y="855312"/>
                  </a:lnTo>
                  <a:close/>
                </a:path>
                <a:path w="1398270" h="1173479">
                  <a:moveTo>
                    <a:pt x="183032" y="857326"/>
                  </a:moveTo>
                  <a:lnTo>
                    <a:pt x="177520" y="857326"/>
                  </a:lnTo>
                  <a:lnTo>
                    <a:pt x="177520" y="863531"/>
                  </a:lnTo>
                  <a:lnTo>
                    <a:pt x="178213" y="862841"/>
                  </a:lnTo>
                  <a:lnTo>
                    <a:pt x="178333" y="862660"/>
                  </a:lnTo>
                  <a:lnTo>
                    <a:pt x="182041" y="858977"/>
                  </a:lnTo>
                  <a:lnTo>
                    <a:pt x="183032" y="858043"/>
                  </a:lnTo>
                  <a:lnTo>
                    <a:pt x="183032" y="857326"/>
                  </a:lnTo>
                  <a:close/>
                </a:path>
                <a:path w="1398270" h="1173479">
                  <a:moveTo>
                    <a:pt x="187354" y="861517"/>
                  </a:moveTo>
                  <a:lnTo>
                    <a:pt x="184683" y="861517"/>
                  </a:lnTo>
                  <a:lnTo>
                    <a:pt x="185915" y="862660"/>
                  </a:lnTo>
                  <a:lnTo>
                    <a:pt x="185989" y="862841"/>
                  </a:lnTo>
                  <a:lnTo>
                    <a:pt x="187354" y="861517"/>
                  </a:lnTo>
                  <a:close/>
                </a:path>
                <a:path w="1398270" h="1173479">
                  <a:moveTo>
                    <a:pt x="175640" y="857326"/>
                  </a:moveTo>
                  <a:lnTo>
                    <a:pt x="170116" y="857326"/>
                  </a:lnTo>
                  <a:lnTo>
                    <a:pt x="170116" y="862660"/>
                  </a:lnTo>
                  <a:lnTo>
                    <a:pt x="175640" y="862660"/>
                  </a:lnTo>
                  <a:lnTo>
                    <a:pt x="175640" y="857326"/>
                  </a:lnTo>
                  <a:close/>
                </a:path>
                <a:path w="1398270" h="1173479">
                  <a:moveTo>
                    <a:pt x="182094" y="858977"/>
                  </a:moveTo>
                  <a:lnTo>
                    <a:pt x="178333" y="862660"/>
                  </a:lnTo>
                  <a:lnTo>
                    <a:pt x="182094" y="858977"/>
                  </a:lnTo>
                  <a:close/>
                </a:path>
                <a:path w="1398270" h="1173479">
                  <a:moveTo>
                    <a:pt x="185522" y="857326"/>
                  </a:moveTo>
                  <a:lnTo>
                    <a:pt x="183752" y="857326"/>
                  </a:lnTo>
                  <a:lnTo>
                    <a:pt x="183032" y="858043"/>
                  </a:lnTo>
                  <a:lnTo>
                    <a:pt x="183032" y="861620"/>
                  </a:lnTo>
                  <a:lnTo>
                    <a:pt x="184683" y="861517"/>
                  </a:lnTo>
                  <a:lnTo>
                    <a:pt x="187354" y="861517"/>
                  </a:lnTo>
                  <a:lnTo>
                    <a:pt x="188531" y="860374"/>
                  </a:lnTo>
                  <a:lnTo>
                    <a:pt x="185522" y="857326"/>
                  </a:lnTo>
                  <a:close/>
                </a:path>
                <a:path w="1398270" h="1173479">
                  <a:moveTo>
                    <a:pt x="146166" y="857326"/>
                  </a:moveTo>
                  <a:lnTo>
                    <a:pt x="142379" y="857326"/>
                  </a:lnTo>
                  <a:lnTo>
                    <a:pt x="142379" y="861009"/>
                  </a:lnTo>
                  <a:lnTo>
                    <a:pt x="145138" y="861009"/>
                  </a:lnTo>
                  <a:lnTo>
                    <a:pt x="146166" y="857326"/>
                  </a:lnTo>
                  <a:close/>
                </a:path>
                <a:path w="1398270" h="1173479">
                  <a:moveTo>
                    <a:pt x="147904" y="858698"/>
                  </a:moveTo>
                  <a:lnTo>
                    <a:pt x="146322" y="861009"/>
                  </a:lnTo>
                  <a:lnTo>
                    <a:pt x="147904" y="861009"/>
                  </a:lnTo>
                  <a:lnTo>
                    <a:pt x="147904" y="858698"/>
                  </a:lnTo>
                  <a:close/>
                </a:path>
                <a:path w="1398270" h="1173479">
                  <a:moveTo>
                    <a:pt x="161759" y="854532"/>
                  </a:moveTo>
                  <a:lnTo>
                    <a:pt x="151625" y="854532"/>
                  </a:lnTo>
                  <a:lnTo>
                    <a:pt x="151625" y="857326"/>
                  </a:lnTo>
                  <a:lnTo>
                    <a:pt x="150710" y="857326"/>
                  </a:lnTo>
                  <a:lnTo>
                    <a:pt x="150710" y="860120"/>
                  </a:lnTo>
                  <a:lnTo>
                    <a:pt x="161759" y="860120"/>
                  </a:lnTo>
                  <a:lnTo>
                    <a:pt x="161759" y="854532"/>
                  </a:lnTo>
                  <a:close/>
                </a:path>
                <a:path w="1398270" h="1173479">
                  <a:moveTo>
                    <a:pt x="152450" y="844372"/>
                  </a:moveTo>
                  <a:lnTo>
                    <a:pt x="147904" y="855312"/>
                  </a:lnTo>
                  <a:lnTo>
                    <a:pt x="147904" y="858698"/>
                  </a:lnTo>
                  <a:lnTo>
                    <a:pt x="151625" y="853263"/>
                  </a:lnTo>
                  <a:lnTo>
                    <a:pt x="151625" y="849960"/>
                  </a:lnTo>
                  <a:lnTo>
                    <a:pt x="153255" y="849960"/>
                  </a:lnTo>
                  <a:lnTo>
                    <a:pt x="152450" y="844372"/>
                  </a:lnTo>
                  <a:close/>
                </a:path>
                <a:path w="1398270" h="1173479">
                  <a:moveTo>
                    <a:pt x="150710" y="854599"/>
                  </a:moveTo>
                  <a:lnTo>
                    <a:pt x="148843" y="857326"/>
                  </a:lnTo>
                  <a:lnTo>
                    <a:pt x="150710" y="857326"/>
                  </a:lnTo>
                  <a:lnTo>
                    <a:pt x="150710" y="854599"/>
                  </a:lnTo>
                  <a:close/>
                </a:path>
                <a:path w="1398270" h="1173479">
                  <a:moveTo>
                    <a:pt x="184645" y="856437"/>
                  </a:moveTo>
                  <a:lnTo>
                    <a:pt x="175640" y="856437"/>
                  </a:lnTo>
                  <a:lnTo>
                    <a:pt x="175640" y="857326"/>
                  </a:lnTo>
                  <a:lnTo>
                    <a:pt x="183752" y="857326"/>
                  </a:lnTo>
                  <a:lnTo>
                    <a:pt x="184645" y="856437"/>
                  </a:lnTo>
                  <a:close/>
                </a:path>
                <a:path w="1398270" h="1173479">
                  <a:moveTo>
                    <a:pt x="150756" y="854532"/>
                  </a:moveTo>
                  <a:close/>
                </a:path>
                <a:path w="1398270" h="1173479">
                  <a:moveTo>
                    <a:pt x="151625" y="853263"/>
                  </a:moveTo>
                  <a:lnTo>
                    <a:pt x="150756" y="854532"/>
                  </a:lnTo>
                  <a:lnTo>
                    <a:pt x="151625" y="854532"/>
                  </a:lnTo>
                  <a:lnTo>
                    <a:pt x="151625" y="853263"/>
                  </a:lnTo>
                  <a:close/>
                </a:path>
                <a:path w="1398270" h="1173479">
                  <a:moveTo>
                    <a:pt x="146989" y="840816"/>
                  </a:moveTo>
                  <a:lnTo>
                    <a:pt x="144233" y="840816"/>
                  </a:lnTo>
                  <a:lnTo>
                    <a:pt x="144233" y="843401"/>
                  </a:lnTo>
                  <a:lnTo>
                    <a:pt x="145999" y="845134"/>
                  </a:lnTo>
                  <a:lnTo>
                    <a:pt x="144233" y="846922"/>
                  </a:lnTo>
                  <a:lnTo>
                    <a:pt x="144233" y="853643"/>
                  </a:lnTo>
                  <a:lnTo>
                    <a:pt x="147194" y="853643"/>
                  </a:lnTo>
                  <a:lnTo>
                    <a:pt x="148719" y="848182"/>
                  </a:lnTo>
                  <a:lnTo>
                    <a:pt x="147904" y="848182"/>
                  </a:lnTo>
                  <a:lnTo>
                    <a:pt x="147904" y="843610"/>
                  </a:lnTo>
                  <a:lnTo>
                    <a:pt x="146989" y="843610"/>
                  </a:lnTo>
                  <a:lnTo>
                    <a:pt x="146989" y="840816"/>
                  </a:lnTo>
                  <a:close/>
                </a:path>
                <a:path w="1398270" h="1173479">
                  <a:moveTo>
                    <a:pt x="157149" y="849960"/>
                  </a:moveTo>
                  <a:lnTo>
                    <a:pt x="154299" y="849960"/>
                  </a:lnTo>
                  <a:lnTo>
                    <a:pt x="153365" y="850722"/>
                  </a:lnTo>
                  <a:lnTo>
                    <a:pt x="151625" y="853263"/>
                  </a:lnTo>
                  <a:lnTo>
                    <a:pt x="151625" y="853643"/>
                  </a:lnTo>
                  <a:lnTo>
                    <a:pt x="157149" y="853643"/>
                  </a:lnTo>
                  <a:lnTo>
                    <a:pt x="157149" y="849960"/>
                  </a:lnTo>
                  <a:close/>
                </a:path>
                <a:path w="1398270" h="1173479">
                  <a:moveTo>
                    <a:pt x="168249" y="842721"/>
                  </a:moveTo>
                  <a:lnTo>
                    <a:pt x="162725" y="842721"/>
                  </a:lnTo>
                  <a:lnTo>
                    <a:pt x="162725" y="849960"/>
                  </a:lnTo>
                  <a:lnTo>
                    <a:pt x="157149" y="849960"/>
                  </a:lnTo>
                  <a:lnTo>
                    <a:pt x="157149" y="853643"/>
                  </a:lnTo>
                  <a:lnTo>
                    <a:pt x="166420" y="853643"/>
                  </a:lnTo>
                  <a:lnTo>
                    <a:pt x="166420" y="846277"/>
                  </a:lnTo>
                  <a:lnTo>
                    <a:pt x="168249" y="846277"/>
                  </a:lnTo>
                  <a:lnTo>
                    <a:pt x="168249" y="842721"/>
                  </a:lnTo>
                  <a:close/>
                </a:path>
                <a:path w="1398270" h="1173479">
                  <a:moveTo>
                    <a:pt x="153255" y="849960"/>
                  </a:moveTo>
                  <a:lnTo>
                    <a:pt x="151625" y="849960"/>
                  </a:lnTo>
                  <a:lnTo>
                    <a:pt x="151625" y="853263"/>
                  </a:lnTo>
                  <a:lnTo>
                    <a:pt x="153365" y="850722"/>
                  </a:lnTo>
                  <a:lnTo>
                    <a:pt x="153255" y="849960"/>
                  </a:lnTo>
                  <a:close/>
                </a:path>
                <a:path w="1398270" h="1173479">
                  <a:moveTo>
                    <a:pt x="155333" y="844499"/>
                  </a:moveTo>
                  <a:lnTo>
                    <a:pt x="152469" y="844499"/>
                  </a:lnTo>
                  <a:lnTo>
                    <a:pt x="153365" y="850722"/>
                  </a:lnTo>
                  <a:lnTo>
                    <a:pt x="155333" y="849116"/>
                  </a:lnTo>
                  <a:lnTo>
                    <a:pt x="155333" y="844499"/>
                  </a:lnTo>
                  <a:close/>
                </a:path>
                <a:path w="1398270" h="1173479">
                  <a:moveTo>
                    <a:pt x="152398" y="844499"/>
                  </a:moveTo>
                  <a:lnTo>
                    <a:pt x="149745" y="847068"/>
                  </a:lnTo>
                  <a:lnTo>
                    <a:pt x="149745" y="849960"/>
                  </a:lnTo>
                  <a:lnTo>
                    <a:pt x="150128" y="849960"/>
                  </a:lnTo>
                  <a:lnTo>
                    <a:pt x="152398" y="844499"/>
                  </a:lnTo>
                  <a:close/>
                </a:path>
                <a:path w="1398270" h="1173479">
                  <a:moveTo>
                    <a:pt x="158064" y="842594"/>
                  </a:moveTo>
                  <a:lnTo>
                    <a:pt x="155816" y="842594"/>
                  </a:lnTo>
                  <a:lnTo>
                    <a:pt x="158940" y="845769"/>
                  </a:lnTo>
                  <a:lnTo>
                    <a:pt x="156324" y="848309"/>
                  </a:lnTo>
                  <a:lnTo>
                    <a:pt x="155389" y="849071"/>
                  </a:lnTo>
                  <a:lnTo>
                    <a:pt x="155333" y="849960"/>
                  </a:lnTo>
                  <a:lnTo>
                    <a:pt x="162725" y="849960"/>
                  </a:lnTo>
                  <a:lnTo>
                    <a:pt x="162725" y="846404"/>
                  </a:lnTo>
                  <a:lnTo>
                    <a:pt x="160845" y="846404"/>
                  </a:lnTo>
                  <a:lnTo>
                    <a:pt x="160845" y="843610"/>
                  </a:lnTo>
                  <a:lnTo>
                    <a:pt x="158064" y="843610"/>
                  </a:lnTo>
                  <a:lnTo>
                    <a:pt x="158064" y="842594"/>
                  </a:lnTo>
                  <a:close/>
                </a:path>
                <a:path w="1398270" h="1173479">
                  <a:moveTo>
                    <a:pt x="168249" y="846277"/>
                  </a:moveTo>
                  <a:lnTo>
                    <a:pt x="166420" y="846277"/>
                  </a:lnTo>
                  <a:lnTo>
                    <a:pt x="166420" y="849960"/>
                  </a:lnTo>
                  <a:lnTo>
                    <a:pt x="171945" y="849960"/>
                  </a:lnTo>
                  <a:lnTo>
                    <a:pt x="171945" y="849071"/>
                  </a:lnTo>
                  <a:lnTo>
                    <a:pt x="169202" y="849071"/>
                  </a:lnTo>
                  <a:lnTo>
                    <a:pt x="169202" y="846404"/>
                  </a:lnTo>
                  <a:lnTo>
                    <a:pt x="168249" y="846404"/>
                  </a:lnTo>
                  <a:lnTo>
                    <a:pt x="168249" y="846277"/>
                  </a:lnTo>
                  <a:close/>
                </a:path>
                <a:path w="1398270" h="1173479">
                  <a:moveTo>
                    <a:pt x="155333" y="842103"/>
                  </a:moveTo>
                  <a:lnTo>
                    <a:pt x="155333" y="849116"/>
                  </a:lnTo>
                  <a:lnTo>
                    <a:pt x="156324" y="848309"/>
                  </a:lnTo>
                  <a:lnTo>
                    <a:pt x="158940" y="845769"/>
                  </a:lnTo>
                  <a:lnTo>
                    <a:pt x="155333" y="842103"/>
                  </a:lnTo>
                  <a:close/>
                </a:path>
                <a:path w="1398270" h="1173479">
                  <a:moveTo>
                    <a:pt x="142379" y="844499"/>
                  </a:moveTo>
                  <a:lnTo>
                    <a:pt x="140500" y="844499"/>
                  </a:lnTo>
                  <a:lnTo>
                    <a:pt x="140500" y="847505"/>
                  </a:lnTo>
                  <a:lnTo>
                    <a:pt x="142112" y="849071"/>
                  </a:lnTo>
                  <a:lnTo>
                    <a:pt x="142990" y="848182"/>
                  </a:lnTo>
                  <a:lnTo>
                    <a:pt x="142379" y="848182"/>
                  </a:lnTo>
                  <a:lnTo>
                    <a:pt x="142379" y="844499"/>
                  </a:lnTo>
                  <a:close/>
                </a:path>
                <a:path w="1398270" h="1173479">
                  <a:moveTo>
                    <a:pt x="180263" y="844499"/>
                  </a:moveTo>
                  <a:lnTo>
                    <a:pt x="169202" y="844499"/>
                  </a:lnTo>
                  <a:lnTo>
                    <a:pt x="169202" y="849071"/>
                  </a:lnTo>
                  <a:lnTo>
                    <a:pt x="171945" y="849071"/>
                  </a:lnTo>
                  <a:lnTo>
                    <a:pt x="171945" y="846277"/>
                  </a:lnTo>
                  <a:lnTo>
                    <a:pt x="180263" y="846277"/>
                  </a:lnTo>
                  <a:lnTo>
                    <a:pt x="180263" y="844499"/>
                  </a:lnTo>
                  <a:close/>
                </a:path>
                <a:path w="1398270" h="1173479">
                  <a:moveTo>
                    <a:pt x="180263" y="846277"/>
                  </a:moveTo>
                  <a:lnTo>
                    <a:pt x="171945" y="846277"/>
                  </a:lnTo>
                  <a:lnTo>
                    <a:pt x="171945" y="849071"/>
                  </a:lnTo>
                  <a:lnTo>
                    <a:pt x="180263" y="849071"/>
                  </a:lnTo>
                  <a:lnTo>
                    <a:pt x="180263" y="846277"/>
                  </a:lnTo>
                  <a:close/>
                </a:path>
                <a:path w="1398270" h="1173479">
                  <a:moveTo>
                    <a:pt x="137481" y="844499"/>
                  </a:moveTo>
                  <a:lnTo>
                    <a:pt x="134988" y="844499"/>
                  </a:lnTo>
                  <a:lnTo>
                    <a:pt x="134988" y="848182"/>
                  </a:lnTo>
                  <a:lnTo>
                    <a:pt x="140500" y="848182"/>
                  </a:lnTo>
                  <a:lnTo>
                    <a:pt x="140500" y="847505"/>
                  </a:lnTo>
                  <a:lnTo>
                    <a:pt x="139244" y="846277"/>
                  </a:lnTo>
                  <a:lnTo>
                    <a:pt x="137481" y="844499"/>
                  </a:lnTo>
                  <a:close/>
                </a:path>
                <a:path w="1398270" h="1173479">
                  <a:moveTo>
                    <a:pt x="142379" y="841594"/>
                  </a:moveTo>
                  <a:lnTo>
                    <a:pt x="142379" y="848182"/>
                  </a:lnTo>
                  <a:lnTo>
                    <a:pt x="142990" y="848182"/>
                  </a:lnTo>
                  <a:lnTo>
                    <a:pt x="144233" y="846922"/>
                  </a:lnTo>
                  <a:lnTo>
                    <a:pt x="144233" y="843401"/>
                  </a:lnTo>
                  <a:lnTo>
                    <a:pt x="143411" y="842594"/>
                  </a:lnTo>
                  <a:lnTo>
                    <a:pt x="142379" y="841594"/>
                  </a:lnTo>
                  <a:close/>
                </a:path>
                <a:path w="1398270" h="1173479">
                  <a:moveTo>
                    <a:pt x="144233" y="846922"/>
                  </a:moveTo>
                  <a:lnTo>
                    <a:pt x="142990" y="848182"/>
                  </a:lnTo>
                  <a:lnTo>
                    <a:pt x="144233" y="848182"/>
                  </a:lnTo>
                  <a:lnTo>
                    <a:pt x="144233" y="846922"/>
                  </a:lnTo>
                  <a:close/>
                </a:path>
                <a:path w="1398270" h="1173479">
                  <a:moveTo>
                    <a:pt x="150672" y="842594"/>
                  </a:moveTo>
                  <a:lnTo>
                    <a:pt x="149745" y="842594"/>
                  </a:lnTo>
                  <a:lnTo>
                    <a:pt x="149745" y="844499"/>
                  </a:lnTo>
                  <a:lnTo>
                    <a:pt x="147904" y="844499"/>
                  </a:lnTo>
                  <a:lnTo>
                    <a:pt x="147904" y="848182"/>
                  </a:lnTo>
                  <a:lnTo>
                    <a:pt x="148719" y="848182"/>
                  </a:lnTo>
                  <a:lnTo>
                    <a:pt x="148755" y="848055"/>
                  </a:lnTo>
                  <a:lnTo>
                    <a:pt x="149745" y="847068"/>
                  </a:lnTo>
                  <a:lnTo>
                    <a:pt x="149745" y="846277"/>
                  </a:lnTo>
                  <a:lnTo>
                    <a:pt x="150539" y="846277"/>
                  </a:lnTo>
                  <a:lnTo>
                    <a:pt x="153235" y="843610"/>
                  </a:lnTo>
                  <a:lnTo>
                    <a:pt x="150672" y="843610"/>
                  </a:lnTo>
                  <a:lnTo>
                    <a:pt x="150672" y="842594"/>
                  </a:lnTo>
                  <a:close/>
                </a:path>
                <a:path w="1398270" h="1173479">
                  <a:moveTo>
                    <a:pt x="137071" y="836371"/>
                  </a:moveTo>
                  <a:lnTo>
                    <a:pt x="133197" y="840181"/>
                  </a:lnTo>
                  <a:lnTo>
                    <a:pt x="139496" y="846531"/>
                  </a:lnTo>
                  <a:lnTo>
                    <a:pt x="140500" y="847505"/>
                  </a:lnTo>
                  <a:lnTo>
                    <a:pt x="140500" y="843610"/>
                  </a:lnTo>
                  <a:lnTo>
                    <a:pt x="137769" y="843610"/>
                  </a:lnTo>
                  <a:lnTo>
                    <a:pt x="137769" y="838149"/>
                  </a:lnTo>
                  <a:lnTo>
                    <a:pt x="138882" y="838149"/>
                  </a:lnTo>
                  <a:lnTo>
                    <a:pt x="137071" y="836371"/>
                  </a:lnTo>
                  <a:close/>
                </a:path>
                <a:path w="1398270" h="1173479">
                  <a:moveTo>
                    <a:pt x="144233" y="843401"/>
                  </a:moveTo>
                  <a:lnTo>
                    <a:pt x="144233" y="846922"/>
                  </a:lnTo>
                  <a:lnTo>
                    <a:pt x="145999" y="845134"/>
                  </a:lnTo>
                  <a:lnTo>
                    <a:pt x="144233" y="843401"/>
                  </a:lnTo>
                  <a:close/>
                </a:path>
                <a:path w="1398270" h="1173479">
                  <a:moveTo>
                    <a:pt x="150539" y="846277"/>
                  </a:moveTo>
                  <a:lnTo>
                    <a:pt x="149745" y="846277"/>
                  </a:lnTo>
                  <a:lnTo>
                    <a:pt x="149745" y="846404"/>
                  </a:lnTo>
                  <a:lnTo>
                    <a:pt x="150411" y="846404"/>
                  </a:lnTo>
                  <a:lnTo>
                    <a:pt x="150539" y="846277"/>
                  </a:lnTo>
                  <a:close/>
                </a:path>
                <a:path w="1398270" h="1173479">
                  <a:moveTo>
                    <a:pt x="162725" y="840816"/>
                  </a:moveTo>
                  <a:lnTo>
                    <a:pt x="160845" y="840816"/>
                  </a:lnTo>
                  <a:lnTo>
                    <a:pt x="160845" y="846404"/>
                  </a:lnTo>
                  <a:lnTo>
                    <a:pt x="162725" y="846404"/>
                  </a:lnTo>
                  <a:lnTo>
                    <a:pt x="162725" y="840816"/>
                  </a:lnTo>
                  <a:close/>
                </a:path>
                <a:path w="1398270" h="1173479">
                  <a:moveTo>
                    <a:pt x="169202" y="843610"/>
                  </a:moveTo>
                  <a:lnTo>
                    <a:pt x="168249" y="843610"/>
                  </a:lnTo>
                  <a:lnTo>
                    <a:pt x="168249" y="846404"/>
                  </a:lnTo>
                  <a:lnTo>
                    <a:pt x="169202" y="846404"/>
                  </a:lnTo>
                  <a:lnTo>
                    <a:pt x="169202" y="843610"/>
                  </a:lnTo>
                  <a:close/>
                </a:path>
                <a:path w="1398270" h="1173479">
                  <a:moveTo>
                    <a:pt x="138882" y="838149"/>
                  </a:moveTo>
                  <a:lnTo>
                    <a:pt x="137769" y="838149"/>
                  </a:lnTo>
                  <a:lnTo>
                    <a:pt x="137769" y="843610"/>
                  </a:lnTo>
                  <a:lnTo>
                    <a:pt x="140500" y="843610"/>
                  </a:lnTo>
                  <a:lnTo>
                    <a:pt x="140500" y="840816"/>
                  </a:lnTo>
                  <a:lnTo>
                    <a:pt x="141598" y="840816"/>
                  </a:lnTo>
                  <a:lnTo>
                    <a:pt x="138882" y="838149"/>
                  </a:lnTo>
                  <a:close/>
                </a:path>
                <a:path w="1398270" h="1173479">
                  <a:moveTo>
                    <a:pt x="141598" y="840816"/>
                  </a:moveTo>
                  <a:lnTo>
                    <a:pt x="140500" y="840816"/>
                  </a:lnTo>
                  <a:lnTo>
                    <a:pt x="140500" y="843610"/>
                  </a:lnTo>
                  <a:lnTo>
                    <a:pt x="142379" y="843610"/>
                  </a:lnTo>
                  <a:lnTo>
                    <a:pt x="142366" y="841581"/>
                  </a:lnTo>
                  <a:lnTo>
                    <a:pt x="141598" y="840816"/>
                  </a:lnTo>
                  <a:close/>
                </a:path>
                <a:path w="1398270" h="1173479">
                  <a:moveTo>
                    <a:pt x="147015" y="838149"/>
                  </a:moveTo>
                  <a:lnTo>
                    <a:pt x="146989" y="843610"/>
                  </a:lnTo>
                  <a:lnTo>
                    <a:pt x="147015" y="838149"/>
                  </a:lnTo>
                  <a:close/>
                </a:path>
                <a:path w="1398270" h="1173479">
                  <a:moveTo>
                    <a:pt x="147904" y="838149"/>
                  </a:moveTo>
                  <a:lnTo>
                    <a:pt x="147015" y="838149"/>
                  </a:lnTo>
                  <a:lnTo>
                    <a:pt x="147015" y="843610"/>
                  </a:lnTo>
                  <a:lnTo>
                    <a:pt x="147904" y="843610"/>
                  </a:lnTo>
                  <a:lnTo>
                    <a:pt x="147904" y="838149"/>
                  </a:lnTo>
                  <a:close/>
                </a:path>
                <a:path w="1398270" h="1173479">
                  <a:moveTo>
                    <a:pt x="148818" y="838149"/>
                  </a:moveTo>
                  <a:lnTo>
                    <a:pt x="147904" y="838149"/>
                  </a:lnTo>
                  <a:lnTo>
                    <a:pt x="147904" y="843610"/>
                  </a:lnTo>
                  <a:lnTo>
                    <a:pt x="148818" y="843610"/>
                  </a:lnTo>
                  <a:lnTo>
                    <a:pt x="148818" y="838149"/>
                  </a:lnTo>
                  <a:close/>
                </a:path>
                <a:path w="1398270" h="1173479">
                  <a:moveTo>
                    <a:pt x="150672" y="838149"/>
                  </a:moveTo>
                  <a:lnTo>
                    <a:pt x="148818" y="838149"/>
                  </a:lnTo>
                  <a:lnTo>
                    <a:pt x="148818" y="843610"/>
                  </a:lnTo>
                  <a:lnTo>
                    <a:pt x="149745" y="843610"/>
                  </a:lnTo>
                  <a:lnTo>
                    <a:pt x="149745" y="840816"/>
                  </a:lnTo>
                  <a:lnTo>
                    <a:pt x="150672" y="840816"/>
                  </a:lnTo>
                  <a:lnTo>
                    <a:pt x="150672" y="838149"/>
                  </a:lnTo>
                  <a:close/>
                </a:path>
                <a:path w="1398270" h="1173479">
                  <a:moveTo>
                    <a:pt x="155333" y="842594"/>
                  </a:moveTo>
                  <a:lnTo>
                    <a:pt x="154282" y="842594"/>
                  </a:lnTo>
                  <a:lnTo>
                    <a:pt x="153235" y="843610"/>
                  </a:lnTo>
                  <a:lnTo>
                    <a:pt x="155333" y="843610"/>
                  </a:lnTo>
                  <a:lnTo>
                    <a:pt x="155333" y="842594"/>
                  </a:lnTo>
                  <a:close/>
                </a:path>
                <a:path w="1398270" h="1173479">
                  <a:moveTo>
                    <a:pt x="160845" y="842721"/>
                  </a:moveTo>
                  <a:lnTo>
                    <a:pt x="158064" y="842721"/>
                  </a:lnTo>
                  <a:lnTo>
                    <a:pt x="158064" y="843610"/>
                  </a:lnTo>
                  <a:lnTo>
                    <a:pt x="160845" y="843610"/>
                  </a:lnTo>
                  <a:lnTo>
                    <a:pt x="160845" y="842721"/>
                  </a:lnTo>
                  <a:close/>
                </a:path>
                <a:path w="1398270" h="1173479">
                  <a:moveTo>
                    <a:pt x="147904" y="837133"/>
                  </a:moveTo>
                  <a:lnTo>
                    <a:pt x="142379" y="837133"/>
                  </a:lnTo>
                  <a:lnTo>
                    <a:pt x="142392" y="841594"/>
                  </a:lnTo>
                  <a:lnTo>
                    <a:pt x="144233" y="843401"/>
                  </a:lnTo>
                  <a:lnTo>
                    <a:pt x="144233" y="840816"/>
                  </a:lnTo>
                  <a:lnTo>
                    <a:pt x="146989" y="840816"/>
                  </a:lnTo>
                  <a:lnTo>
                    <a:pt x="146989" y="838149"/>
                  </a:lnTo>
                  <a:lnTo>
                    <a:pt x="147904" y="838149"/>
                  </a:lnTo>
                  <a:lnTo>
                    <a:pt x="147904" y="837133"/>
                  </a:lnTo>
                  <a:close/>
                </a:path>
                <a:path w="1398270" h="1173479">
                  <a:moveTo>
                    <a:pt x="142379" y="841581"/>
                  </a:moveTo>
                  <a:lnTo>
                    <a:pt x="143382" y="842594"/>
                  </a:lnTo>
                  <a:lnTo>
                    <a:pt x="142379" y="841581"/>
                  </a:lnTo>
                  <a:close/>
                </a:path>
                <a:path w="1398270" h="1173479">
                  <a:moveTo>
                    <a:pt x="155333" y="840816"/>
                  </a:moveTo>
                  <a:lnTo>
                    <a:pt x="150672" y="840816"/>
                  </a:lnTo>
                  <a:lnTo>
                    <a:pt x="150672" y="842594"/>
                  </a:lnTo>
                  <a:lnTo>
                    <a:pt x="154282" y="842594"/>
                  </a:lnTo>
                  <a:lnTo>
                    <a:pt x="155066" y="841832"/>
                  </a:lnTo>
                  <a:lnTo>
                    <a:pt x="155333" y="841832"/>
                  </a:lnTo>
                  <a:lnTo>
                    <a:pt x="155333" y="840816"/>
                  </a:lnTo>
                  <a:close/>
                </a:path>
                <a:path w="1398270" h="1173479">
                  <a:moveTo>
                    <a:pt x="160845" y="840816"/>
                  </a:moveTo>
                  <a:lnTo>
                    <a:pt x="158064" y="840816"/>
                  </a:lnTo>
                  <a:lnTo>
                    <a:pt x="158064" y="842594"/>
                  </a:lnTo>
                  <a:lnTo>
                    <a:pt x="160845" y="842594"/>
                  </a:lnTo>
                  <a:lnTo>
                    <a:pt x="160845" y="840816"/>
                  </a:lnTo>
                  <a:close/>
                </a:path>
                <a:path w="1398270" h="1173479">
                  <a:moveTo>
                    <a:pt x="168249" y="840816"/>
                  </a:moveTo>
                  <a:lnTo>
                    <a:pt x="162725" y="840816"/>
                  </a:lnTo>
                  <a:lnTo>
                    <a:pt x="162725" y="842594"/>
                  </a:lnTo>
                  <a:lnTo>
                    <a:pt x="168249" y="842594"/>
                  </a:lnTo>
                  <a:lnTo>
                    <a:pt x="168249" y="840816"/>
                  </a:lnTo>
                  <a:close/>
                </a:path>
                <a:path w="1398270" h="1173479">
                  <a:moveTo>
                    <a:pt x="155333" y="841832"/>
                  </a:moveTo>
                  <a:lnTo>
                    <a:pt x="155066" y="841832"/>
                  </a:lnTo>
                  <a:lnTo>
                    <a:pt x="155333" y="842103"/>
                  </a:lnTo>
                  <a:lnTo>
                    <a:pt x="155333" y="841832"/>
                  </a:lnTo>
                  <a:close/>
                </a:path>
                <a:path w="1398270" h="1173479">
                  <a:moveTo>
                    <a:pt x="142379" y="840816"/>
                  </a:moveTo>
                  <a:lnTo>
                    <a:pt x="141599" y="840816"/>
                  </a:lnTo>
                  <a:lnTo>
                    <a:pt x="142379" y="841581"/>
                  </a:lnTo>
                  <a:lnTo>
                    <a:pt x="142379" y="840816"/>
                  </a:lnTo>
                  <a:close/>
                </a:path>
                <a:path w="1398270" h="1173479">
                  <a:moveTo>
                    <a:pt x="141535" y="840752"/>
                  </a:moveTo>
                  <a:close/>
                </a:path>
                <a:path w="1398270" h="1173479">
                  <a:moveTo>
                    <a:pt x="142379" y="838149"/>
                  </a:moveTo>
                  <a:lnTo>
                    <a:pt x="138882" y="838149"/>
                  </a:lnTo>
                  <a:lnTo>
                    <a:pt x="141535" y="840752"/>
                  </a:lnTo>
                  <a:lnTo>
                    <a:pt x="139687" y="838911"/>
                  </a:lnTo>
                  <a:lnTo>
                    <a:pt x="142379" y="838911"/>
                  </a:lnTo>
                  <a:lnTo>
                    <a:pt x="142379" y="838149"/>
                  </a:lnTo>
                  <a:close/>
                </a:path>
                <a:path w="1398270" h="1173479">
                  <a:moveTo>
                    <a:pt x="158064" y="838149"/>
                  </a:moveTo>
                  <a:lnTo>
                    <a:pt x="150672" y="838149"/>
                  </a:lnTo>
                  <a:lnTo>
                    <a:pt x="150672" y="838911"/>
                  </a:lnTo>
                  <a:lnTo>
                    <a:pt x="158064" y="838911"/>
                  </a:lnTo>
                  <a:lnTo>
                    <a:pt x="158064" y="838149"/>
                  </a:lnTo>
                  <a:close/>
                </a:path>
                <a:path w="1398270" h="1173479">
                  <a:moveTo>
                    <a:pt x="640322" y="888352"/>
                  </a:moveTo>
                  <a:lnTo>
                    <a:pt x="639825" y="888352"/>
                  </a:lnTo>
                  <a:lnTo>
                    <a:pt x="639825" y="892467"/>
                  </a:lnTo>
                  <a:lnTo>
                    <a:pt x="642353" y="892467"/>
                  </a:lnTo>
                  <a:lnTo>
                    <a:pt x="640322" y="888352"/>
                  </a:lnTo>
                  <a:close/>
                </a:path>
                <a:path w="1398270" h="1173479">
                  <a:moveTo>
                    <a:pt x="645375" y="884816"/>
                  </a:moveTo>
                  <a:lnTo>
                    <a:pt x="639914" y="887526"/>
                  </a:lnTo>
                  <a:lnTo>
                    <a:pt x="642353" y="892467"/>
                  </a:lnTo>
                  <a:lnTo>
                    <a:pt x="645337" y="890991"/>
                  </a:lnTo>
                  <a:lnTo>
                    <a:pt x="645375" y="888352"/>
                  </a:lnTo>
                  <a:lnTo>
                    <a:pt x="645375" y="884816"/>
                  </a:lnTo>
                  <a:close/>
                </a:path>
                <a:path w="1398270" h="1173479">
                  <a:moveTo>
                    <a:pt x="645337" y="890991"/>
                  </a:moveTo>
                  <a:lnTo>
                    <a:pt x="643252" y="892022"/>
                  </a:lnTo>
                  <a:lnTo>
                    <a:pt x="645337" y="892022"/>
                  </a:lnTo>
                  <a:lnTo>
                    <a:pt x="645337" y="890991"/>
                  </a:lnTo>
                  <a:close/>
                </a:path>
                <a:path w="1398270" h="1173479">
                  <a:moveTo>
                    <a:pt x="650201" y="882434"/>
                  </a:moveTo>
                  <a:lnTo>
                    <a:pt x="645375" y="884816"/>
                  </a:lnTo>
                  <a:lnTo>
                    <a:pt x="645375" y="888365"/>
                  </a:lnTo>
                  <a:lnTo>
                    <a:pt x="645337" y="890991"/>
                  </a:lnTo>
                  <a:lnTo>
                    <a:pt x="649060" y="889150"/>
                  </a:lnTo>
                  <a:lnTo>
                    <a:pt x="649071" y="886536"/>
                  </a:lnTo>
                  <a:lnTo>
                    <a:pt x="650887" y="886536"/>
                  </a:lnTo>
                  <a:lnTo>
                    <a:pt x="650887" y="883816"/>
                  </a:lnTo>
                  <a:lnTo>
                    <a:pt x="650201" y="882434"/>
                  </a:lnTo>
                  <a:close/>
                </a:path>
                <a:path w="1398270" h="1173479">
                  <a:moveTo>
                    <a:pt x="649071" y="889150"/>
                  </a:moveTo>
                  <a:lnTo>
                    <a:pt x="646912" y="890219"/>
                  </a:lnTo>
                  <a:lnTo>
                    <a:pt x="649071" y="890219"/>
                  </a:lnTo>
                  <a:lnTo>
                    <a:pt x="649071" y="889150"/>
                  </a:lnTo>
                  <a:close/>
                </a:path>
                <a:path w="1398270" h="1173479">
                  <a:moveTo>
                    <a:pt x="652767" y="886536"/>
                  </a:moveTo>
                  <a:lnTo>
                    <a:pt x="652237" y="886536"/>
                  </a:lnTo>
                  <a:lnTo>
                    <a:pt x="652652" y="887374"/>
                  </a:lnTo>
                  <a:lnTo>
                    <a:pt x="649071" y="889145"/>
                  </a:lnTo>
                  <a:lnTo>
                    <a:pt x="649350" y="889012"/>
                  </a:lnTo>
                  <a:lnTo>
                    <a:pt x="654583" y="889012"/>
                  </a:lnTo>
                  <a:lnTo>
                    <a:pt x="654583" y="886561"/>
                  </a:lnTo>
                  <a:lnTo>
                    <a:pt x="652767" y="886561"/>
                  </a:lnTo>
                  <a:close/>
                </a:path>
                <a:path w="1398270" h="1173479">
                  <a:moveTo>
                    <a:pt x="650887" y="883816"/>
                  </a:moveTo>
                  <a:lnTo>
                    <a:pt x="650887" y="886536"/>
                  </a:lnTo>
                  <a:lnTo>
                    <a:pt x="649071" y="886536"/>
                  </a:lnTo>
                  <a:lnTo>
                    <a:pt x="649071" y="889145"/>
                  </a:lnTo>
                  <a:lnTo>
                    <a:pt x="652652" y="887374"/>
                  </a:lnTo>
                  <a:lnTo>
                    <a:pt x="650887" y="883816"/>
                  </a:lnTo>
                  <a:close/>
                </a:path>
                <a:path w="1398270" h="1173479">
                  <a:moveTo>
                    <a:pt x="645375" y="888352"/>
                  </a:moveTo>
                  <a:close/>
                </a:path>
                <a:path w="1398270" h="1173479">
                  <a:moveTo>
                    <a:pt x="654583" y="882878"/>
                  </a:moveTo>
                  <a:lnTo>
                    <a:pt x="652767" y="882878"/>
                  </a:lnTo>
                  <a:lnTo>
                    <a:pt x="652767" y="886561"/>
                  </a:lnTo>
                  <a:lnTo>
                    <a:pt x="654583" y="886561"/>
                  </a:lnTo>
                  <a:lnTo>
                    <a:pt x="654583" y="882878"/>
                  </a:lnTo>
                  <a:close/>
                </a:path>
                <a:path w="1398270" h="1173479">
                  <a:moveTo>
                    <a:pt x="658291" y="886536"/>
                  </a:moveTo>
                  <a:lnTo>
                    <a:pt x="654583" y="886536"/>
                  </a:lnTo>
                  <a:lnTo>
                    <a:pt x="658291" y="886561"/>
                  </a:lnTo>
                  <a:close/>
                </a:path>
                <a:path w="1398270" h="1173479">
                  <a:moveTo>
                    <a:pt x="649352" y="882853"/>
                  </a:moveTo>
                  <a:lnTo>
                    <a:pt x="645375" y="882853"/>
                  </a:lnTo>
                  <a:lnTo>
                    <a:pt x="645375" y="884816"/>
                  </a:lnTo>
                  <a:lnTo>
                    <a:pt x="649352" y="882853"/>
                  </a:lnTo>
                  <a:close/>
                </a:path>
                <a:path w="1398270" h="1173479">
                  <a:moveTo>
                    <a:pt x="650887" y="882853"/>
                  </a:moveTo>
                  <a:lnTo>
                    <a:pt x="650409" y="882853"/>
                  </a:lnTo>
                  <a:lnTo>
                    <a:pt x="650887" y="883816"/>
                  </a:lnTo>
                  <a:lnTo>
                    <a:pt x="650887" y="882853"/>
                  </a:lnTo>
                  <a:close/>
                </a:path>
                <a:path w="1398270" h="1173479">
                  <a:moveTo>
                    <a:pt x="661987" y="871880"/>
                  </a:moveTo>
                  <a:lnTo>
                    <a:pt x="656462" y="871880"/>
                  </a:lnTo>
                  <a:lnTo>
                    <a:pt x="656462" y="875563"/>
                  </a:lnTo>
                  <a:lnTo>
                    <a:pt x="661987" y="875563"/>
                  </a:lnTo>
                  <a:lnTo>
                    <a:pt x="661987" y="871880"/>
                  </a:lnTo>
                  <a:close/>
                </a:path>
                <a:path w="1398270" h="1173479">
                  <a:moveTo>
                    <a:pt x="684199" y="876465"/>
                  </a:moveTo>
                  <a:lnTo>
                    <a:pt x="677735" y="876465"/>
                  </a:lnTo>
                  <a:lnTo>
                    <a:pt x="677735" y="881976"/>
                  </a:lnTo>
                  <a:lnTo>
                    <a:pt x="684199" y="881976"/>
                  </a:lnTo>
                  <a:lnTo>
                    <a:pt x="684199" y="876465"/>
                  </a:lnTo>
                  <a:close/>
                </a:path>
                <a:path w="1398270" h="1173479">
                  <a:moveTo>
                    <a:pt x="689724" y="875538"/>
                  </a:moveTo>
                  <a:lnTo>
                    <a:pt x="684199" y="875538"/>
                  </a:lnTo>
                  <a:lnTo>
                    <a:pt x="684199" y="881976"/>
                  </a:lnTo>
                  <a:lnTo>
                    <a:pt x="688797" y="881976"/>
                  </a:lnTo>
                  <a:lnTo>
                    <a:pt x="688797" y="876465"/>
                  </a:lnTo>
                  <a:lnTo>
                    <a:pt x="689724" y="876465"/>
                  </a:lnTo>
                  <a:lnTo>
                    <a:pt x="689724" y="875538"/>
                  </a:lnTo>
                  <a:close/>
                </a:path>
                <a:path w="1398270" h="1173479">
                  <a:moveTo>
                    <a:pt x="689724" y="876465"/>
                  </a:moveTo>
                  <a:lnTo>
                    <a:pt x="688797" y="876465"/>
                  </a:lnTo>
                  <a:lnTo>
                    <a:pt x="688797" y="879221"/>
                  </a:lnTo>
                  <a:lnTo>
                    <a:pt x="689724" y="879221"/>
                  </a:lnTo>
                  <a:lnTo>
                    <a:pt x="689724" y="876465"/>
                  </a:lnTo>
                  <a:close/>
                </a:path>
                <a:path w="1398270" h="1173479">
                  <a:moveTo>
                    <a:pt x="805332" y="879195"/>
                  </a:moveTo>
                  <a:lnTo>
                    <a:pt x="802551" y="879195"/>
                  </a:lnTo>
                  <a:lnTo>
                    <a:pt x="802551" y="882878"/>
                  </a:lnTo>
                  <a:lnTo>
                    <a:pt x="808075" y="882878"/>
                  </a:lnTo>
                  <a:lnTo>
                    <a:pt x="808075" y="881976"/>
                  </a:lnTo>
                  <a:lnTo>
                    <a:pt x="805332" y="881976"/>
                  </a:lnTo>
                  <a:lnTo>
                    <a:pt x="805332" y="879195"/>
                  </a:lnTo>
                  <a:close/>
                </a:path>
                <a:path w="1398270" h="1173479">
                  <a:moveTo>
                    <a:pt x="816394" y="876465"/>
                  </a:moveTo>
                  <a:lnTo>
                    <a:pt x="805332" y="876465"/>
                  </a:lnTo>
                  <a:lnTo>
                    <a:pt x="805332" y="881976"/>
                  </a:lnTo>
                  <a:lnTo>
                    <a:pt x="808075" y="881976"/>
                  </a:lnTo>
                  <a:lnTo>
                    <a:pt x="808075" y="879195"/>
                  </a:lnTo>
                  <a:lnTo>
                    <a:pt x="816394" y="879195"/>
                  </a:lnTo>
                  <a:lnTo>
                    <a:pt x="816394" y="876465"/>
                  </a:lnTo>
                  <a:close/>
                </a:path>
                <a:path w="1398270" h="1173479">
                  <a:moveTo>
                    <a:pt x="816394" y="879195"/>
                  </a:moveTo>
                  <a:lnTo>
                    <a:pt x="808075" y="879195"/>
                  </a:lnTo>
                  <a:lnTo>
                    <a:pt x="808075" y="881976"/>
                  </a:lnTo>
                  <a:lnTo>
                    <a:pt x="816394" y="881976"/>
                  </a:lnTo>
                  <a:lnTo>
                    <a:pt x="816394" y="879195"/>
                  </a:lnTo>
                  <a:close/>
                </a:path>
                <a:path w="1398270" h="1173479">
                  <a:moveTo>
                    <a:pt x="707085" y="882434"/>
                  </a:moveTo>
                  <a:lnTo>
                    <a:pt x="704634" y="887374"/>
                  </a:lnTo>
                  <a:lnTo>
                    <a:pt x="714921" y="892467"/>
                  </a:lnTo>
                  <a:lnTo>
                    <a:pt x="716496" y="889292"/>
                  </a:lnTo>
                  <a:lnTo>
                    <a:pt x="709129" y="889292"/>
                  </a:lnTo>
                  <a:lnTo>
                    <a:pt x="709129" y="883780"/>
                  </a:lnTo>
                  <a:lnTo>
                    <a:pt x="709804" y="883780"/>
                  </a:lnTo>
                  <a:lnTo>
                    <a:pt x="707085" y="882434"/>
                  </a:lnTo>
                  <a:close/>
                </a:path>
                <a:path w="1398270" h="1173479">
                  <a:moveTo>
                    <a:pt x="706417" y="883780"/>
                  </a:moveTo>
                  <a:lnTo>
                    <a:pt x="698080" y="883780"/>
                  </a:lnTo>
                  <a:lnTo>
                    <a:pt x="698080" y="889292"/>
                  </a:lnTo>
                  <a:lnTo>
                    <a:pt x="708504" y="889292"/>
                  </a:lnTo>
                  <a:lnTo>
                    <a:pt x="704634" y="887374"/>
                  </a:lnTo>
                  <a:lnTo>
                    <a:pt x="706417" y="883780"/>
                  </a:lnTo>
                  <a:close/>
                </a:path>
                <a:path w="1398270" h="1173479">
                  <a:moveTo>
                    <a:pt x="709804" y="883780"/>
                  </a:moveTo>
                  <a:lnTo>
                    <a:pt x="709129" y="883780"/>
                  </a:lnTo>
                  <a:lnTo>
                    <a:pt x="709129" y="889292"/>
                  </a:lnTo>
                  <a:lnTo>
                    <a:pt x="716496" y="889292"/>
                  </a:lnTo>
                  <a:lnTo>
                    <a:pt x="717372" y="887526"/>
                  </a:lnTo>
                  <a:lnTo>
                    <a:pt x="710374" y="884072"/>
                  </a:lnTo>
                  <a:lnTo>
                    <a:pt x="709804" y="883780"/>
                  </a:lnTo>
                  <a:close/>
                </a:path>
                <a:path w="1398270" h="1173479">
                  <a:moveTo>
                    <a:pt x="700824" y="879195"/>
                  </a:moveTo>
                  <a:lnTo>
                    <a:pt x="695299" y="879195"/>
                  </a:lnTo>
                  <a:lnTo>
                    <a:pt x="695299" y="886536"/>
                  </a:lnTo>
                  <a:lnTo>
                    <a:pt x="698080" y="886536"/>
                  </a:lnTo>
                  <a:lnTo>
                    <a:pt x="698080" y="883780"/>
                  </a:lnTo>
                  <a:lnTo>
                    <a:pt x="706417" y="883780"/>
                  </a:lnTo>
                  <a:lnTo>
                    <a:pt x="706864" y="882878"/>
                  </a:lnTo>
                  <a:lnTo>
                    <a:pt x="700824" y="882878"/>
                  </a:lnTo>
                  <a:lnTo>
                    <a:pt x="700824" y="879195"/>
                  </a:lnTo>
                  <a:close/>
                </a:path>
                <a:path w="1398270" h="1173479">
                  <a:moveTo>
                    <a:pt x="713082" y="885403"/>
                  </a:moveTo>
                  <a:lnTo>
                    <a:pt x="714062" y="885888"/>
                  </a:lnTo>
                  <a:lnTo>
                    <a:pt x="713082" y="885403"/>
                  </a:lnTo>
                  <a:close/>
                </a:path>
                <a:path w="1398270" h="1173479">
                  <a:moveTo>
                    <a:pt x="710394" y="884072"/>
                  </a:moveTo>
                  <a:lnTo>
                    <a:pt x="713082" y="885403"/>
                  </a:lnTo>
                  <a:lnTo>
                    <a:pt x="710394" y="884072"/>
                  </a:lnTo>
                  <a:close/>
                </a:path>
                <a:path w="1398270" h="1173479">
                  <a:moveTo>
                    <a:pt x="781253" y="885609"/>
                  </a:moveTo>
                  <a:lnTo>
                    <a:pt x="779449" y="885609"/>
                  </a:lnTo>
                  <a:lnTo>
                    <a:pt x="779449" y="891133"/>
                  </a:lnTo>
                  <a:lnTo>
                    <a:pt x="787755" y="891133"/>
                  </a:lnTo>
                  <a:lnTo>
                    <a:pt x="787755" y="889292"/>
                  </a:lnTo>
                  <a:lnTo>
                    <a:pt x="781253" y="889292"/>
                  </a:lnTo>
                  <a:lnTo>
                    <a:pt x="781253" y="885609"/>
                  </a:lnTo>
                  <a:close/>
                </a:path>
                <a:path w="1398270" h="1173479">
                  <a:moveTo>
                    <a:pt x="793280" y="884694"/>
                  </a:moveTo>
                  <a:lnTo>
                    <a:pt x="787755" y="884694"/>
                  </a:lnTo>
                  <a:lnTo>
                    <a:pt x="787755" y="891133"/>
                  </a:lnTo>
                  <a:lnTo>
                    <a:pt x="790498" y="891133"/>
                  </a:lnTo>
                  <a:lnTo>
                    <a:pt x="790498" y="885609"/>
                  </a:lnTo>
                  <a:lnTo>
                    <a:pt x="793280" y="885609"/>
                  </a:lnTo>
                  <a:lnTo>
                    <a:pt x="793280" y="884694"/>
                  </a:lnTo>
                  <a:close/>
                </a:path>
                <a:path w="1398270" h="1173479">
                  <a:moveTo>
                    <a:pt x="744308" y="883780"/>
                  </a:moveTo>
                  <a:lnTo>
                    <a:pt x="740613" y="883780"/>
                  </a:lnTo>
                  <a:lnTo>
                    <a:pt x="740613" y="889292"/>
                  </a:lnTo>
                  <a:lnTo>
                    <a:pt x="744308" y="889292"/>
                  </a:lnTo>
                  <a:lnTo>
                    <a:pt x="744308" y="883780"/>
                  </a:lnTo>
                  <a:close/>
                </a:path>
                <a:path w="1398270" h="1173479">
                  <a:moveTo>
                    <a:pt x="748004" y="883780"/>
                  </a:moveTo>
                  <a:lnTo>
                    <a:pt x="744308" y="883780"/>
                  </a:lnTo>
                  <a:lnTo>
                    <a:pt x="744308" y="889292"/>
                  </a:lnTo>
                  <a:lnTo>
                    <a:pt x="748004" y="889292"/>
                  </a:lnTo>
                  <a:lnTo>
                    <a:pt x="748004" y="883780"/>
                  </a:lnTo>
                  <a:close/>
                </a:path>
                <a:path w="1398270" h="1173479">
                  <a:moveTo>
                    <a:pt x="751662" y="883780"/>
                  </a:moveTo>
                  <a:lnTo>
                    <a:pt x="748004" y="883780"/>
                  </a:lnTo>
                  <a:lnTo>
                    <a:pt x="748004" y="889292"/>
                  </a:lnTo>
                  <a:lnTo>
                    <a:pt x="751662" y="889292"/>
                  </a:lnTo>
                  <a:lnTo>
                    <a:pt x="751662" y="883780"/>
                  </a:lnTo>
                  <a:close/>
                </a:path>
                <a:path w="1398270" h="1173479">
                  <a:moveTo>
                    <a:pt x="751700" y="883780"/>
                  </a:moveTo>
                  <a:lnTo>
                    <a:pt x="751662" y="889292"/>
                  </a:lnTo>
                  <a:lnTo>
                    <a:pt x="751700" y="883780"/>
                  </a:lnTo>
                  <a:close/>
                </a:path>
                <a:path w="1398270" h="1173479">
                  <a:moveTo>
                    <a:pt x="755357" y="883780"/>
                  </a:moveTo>
                  <a:lnTo>
                    <a:pt x="751700" y="883780"/>
                  </a:lnTo>
                  <a:lnTo>
                    <a:pt x="751700" y="889292"/>
                  </a:lnTo>
                  <a:lnTo>
                    <a:pt x="755357" y="889292"/>
                  </a:lnTo>
                  <a:lnTo>
                    <a:pt x="755357" y="883780"/>
                  </a:lnTo>
                  <a:close/>
                </a:path>
                <a:path w="1398270" h="1173479">
                  <a:moveTo>
                    <a:pt x="759066" y="883780"/>
                  </a:moveTo>
                  <a:lnTo>
                    <a:pt x="755357" y="883780"/>
                  </a:lnTo>
                  <a:lnTo>
                    <a:pt x="755357" y="889292"/>
                  </a:lnTo>
                  <a:lnTo>
                    <a:pt x="759066" y="889292"/>
                  </a:lnTo>
                  <a:lnTo>
                    <a:pt x="759066" y="883780"/>
                  </a:lnTo>
                  <a:close/>
                </a:path>
                <a:path w="1398270" h="1173479">
                  <a:moveTo>
                    <a:pt x="759104" y="883780"/>
                  </a:moveTo>
                  <a:lnTo>
                    <a:pt x="759066" y="889292"/>
                  </a:lnTo>
                  <a:lnTo>
                    <a:pt x="759104" y="883780"/>
                  </a:lnTo>
                  <a:close/>
                </a:path>
                <a:path w="1398270" h="1173479">
                  <a:moveTo>
                    <a:pt x="762761" y="883780"/>
                  </a:moveTo>
                  <a:lnTo>
                    <a:pt x="759104" y="883780"/>
                  </a:lnTo>
                  <a:lnTo>
                    <a:pt x="759104" y="889292"/>
                  </a:lnTo>
                  <a:lnTo>
                    <a:pt x="762761" y="889292"/>
                  </a:lnTo>
                  <a:lnTo>
                    <a:pt x="762761" y="883780"/>
                  </a:lnTo>
                  <a:close/>
                </a:path>
                <a:path w="1398270" h="1173479">
                  <a:moveTo>
                    <a:pt x="762800" y="883780"/>
                  </a:moveTo>
                  <a:lnTo>
                    <a:pt x="762761" y="889292"/>
                  </a:lnTo>
                  <a:lnTo>
                    <a:pt x="762800" y="883780"/>
                  </a:lnTo>
                  <a:close/>
                </a:path>
                <a:path w="1398270" h="1173479">
                  <a:moveTo>
                    <a:pt x="766495" y="883780"/>
                  </a:moveTo>
                  <a:lnTo>
                    <a:pt x="762800" y="883780"/>
                  </a:lnTo>
                  <a:lnTo>
                    <a:pt x="762800" y="889292"/>
                  </a:lnTo>
                  <a:lnTo>
                    <a:pt x="766495" y="889292"/>
                  </a:lnTo>
                  <a:lnTo>
                    <a:pt x="766495" y="883780"/>
                  </a:lnTo>
                  <a:close/>
                </a:path>
                <a:path w="1398270" h="1173479">
                  <a:moveTo>
                    <a:pt x="770153" y="883780"/>
                  </a:moveTo>
                  <a:lnTo>
                    <a:pt x="766495" y="883780"/>
                  </a:lnTo>
                  <a:lnTo>
                    <a:pt x="766495" y="889292"/>
                  </a:lnTo>
                  <a:lnTo>
                    <a:pt x="770153" y="889292"/>
                  </a:lnTo>
                  <a:lnTo>
                    <a:pt x="770153" y="883780"/>
                  </a:lnTo>
                  <a:close/>
                </a:path>
                <a:path w="1398270" h="1173479">
                  <a:moveTo>
                    <a:pt x="770204" y="883780"/>
                  </a:moveTo>
                  <a:lnTo>
                    <a:pt x="770153" y="889292"/>
                  </a:lnTo>
                  <a:lnTo>
                    <a:pt x="770204" y="883780"/>
                  </a:lnTo>
                  <a:close/>
                </a:path>
                <a:path w="1398270" h="1173479">
                  <a:moveTo>
                    <a:pt x="773861" y="883780"/>
                  </a:moveTo>
                  <a:lnTo>
                    <a:pt x="770204" y="883780"/>
                  </a:lnTo>
                  <a:lnTo>
                    <a:pt x="770204" y="889292"/>
                  </a:lnTo>
                  <a:lnTo>
                    <a:pt x="773861" y="889292"/>
                  </a:lnTo>
                  <a:lnTo>
                    <a:pt x="773861" y="883780"/>
                  </a:lnTo>
                  <a:close/>
                </a:path>
                <a:path w="1398270" h="1173479">
                  <a:moveTo>
                    <a:pt x="776668" y="883780"/>
                  </a:moveTo>
                  <a:lnTo>
                    <a:pt x="773861" y="883780"/>
                  </a:lnTo>
                  <a:lnTo>
                    <a:pt x="773861" y="889292"/>
                  </a:lnTo>
                  <a:lnTo>
                    <a:pt x="777557" y="889292"/>
                  </a:lnTo>
                  <a:lnTo>
                    <a:pt x="777557" y="888365"/>
                  </a:lnTo>
                  <a:lnTo>
                    <a:pt x="776668" y="888365"/>
                  </a:lnTo>
                  <a:lnTo>
                    <a:pt x="776668" y="883780"/>
                  </a:lnTo>
                  <a:close/>
                </a:path>
                <a:path w="1398270" h="1173479">
                  <a:moveTo>
                    <a:pt x="779424" y="883780"/>
                  </a:moveTo>
                  <a:lnTo>
                    <a:pt x="777557" y="883780"/>
                  </a:lnTo>
                  <a:lnTo>
                    <a:pt x="777557" y="889292"/>
                  </a:lnTo>
                  <a:lnTo>
                    <a:pt x="779424" y="889292"/>
                  </a:lnTo>
                  <a:lnTo>
                    <a:pt x="779424" y="883780"/>
                  </a:lnTo>
                  <a:close/>
                </a:path>
                <a:path w="1398270" h="1173479">
                  <a:moveTo>
                    <a:pt x="781253" y="883780"/>
                  </a:moveTo>
                  <a:lnTo>
                    <a:pt x="779424" y="883780"/>
                  </a:lnTo>
                  <a:lnTo>
                    <a:pt x="779424" y="889292"/>
                  </a:lnTo>
                  <a:lnTo>
                    <a:pt x="779449" y="885609"/>
                  </a:lnTo>
                  <a:lnTo>
                    <a:pt x="781253" y="885609"/>
                  </a:lnTo>
                  <a:lnTo>
                    <a:pt x="781253" y="883780"/>
                  </a:lnTo>
                  <a:close/>
                </a:path>
                <a:path w="1398270" h="1173479">
                  <a:moveTo>
                    <a:pt x="782180" y="883780"/>
                  </a:moveTo>
                  <a:lnTo>
                    <a:pt x="781253" y="883780"/>
                  </a:lnTo>
                  <a:lnTo>
                    <a:pt x="781253" y="889292"/>
                  </a:lnTo>
                  <a:lnTo>
                    <a:pt x="783107" y="889292"/>
                  </a:lnTo>
                  <a:lnTo>
                    <a:pt x="783107" y="886536"/>
                  </a:lnTo>
                  <a:lnTo>
                    <a:pt x="782180" y="886536"/>
                  </a:lnTo>
                  <a:lnTo>
                    <a:pt x="782180" y="883780"/>
                  </a:lnTo>
                  <a:close/>
                </a:path>
                <a:path w="1398270" h="1173479">
                  <a:moveTo>
                    <a:pt x="787755" y="885609"/>
                  </a:moveTo>
                  <a:lnTo>
                    <a:pt x="783107" y="885609"/>
                  </a:lnTo>
                  <a:lnTo>
                    <a:pt x="783107" y="889292"/>
                  </a:lnTo>
                  <a:lnTo>
                    <a:pt x="787755" y="889292"/>
                  </a:lnTo>
                  <a:lnTo>
                    <a:pt x="787755" y="885609"/>
                  </a:lnTo>
                  <a:close/>
                </a:path>
                <a:path w="1398270" h="1173479">
                  <a:moveTo>
                    <a:pt x="782180" y="882853"/>
                  </a:moveTo>
                  <a:lnTo>
                    <a:pt x="776668" y="882853"/>
                  </a:lnTo>
                  <a:lnTo>
                    <a:pt x="776668" y="888365"/>
                  </a:lnTo>
                  <a:lnTo>
                    <a:pt x="777557" y="888365"/>
                  </a:lnTo>
                  <a:lnTo>
                    <a:pt x="777557" y="883780"/>
                  </a:lnTo>
                  <a:lnTo>
                    <a:pt x="782180" y="883780"/>
                  </a:lnTo>
                  <a:lnTo>
                    <a:pt x="782180" y="882853"/>
                  </a:lnTo>
                  <a:close/>
                </a:path>
                <a:path w="1398270" h="1173479">
                  <a:moveTo>
                    <a:pt x="793280" y="885609"/>
                  </a:moveTo>
                  <a:lnTo>
                    <a:pt x="790498" y="885609"/>
                  </a:lnTo>
                  <a:lnTo>
                    <a:pt x="790498" y="888365"/>
                  </a:lnTo>
                  <a:lnTo>
                    <a:pt x="793280" y="888365"/>
                  </a:lnTo>
                  <a:lnTo>
                    <a:pt x="793280" y="885609"/>
                  </a:lnTo>
                  <a:close/>
                </a:path>
                <a:path w="1398270" h="1173479">
                  <a:moveTo>
                    <a:pt x="783107" y="883780"/>
                  </a:moveTo>
                  <a:lnTo>
                    <a:pt x="782180" y="883780"/>
                  </a:lnTo>
                  <a:lnTo>
                    <a:pt x="782180" y="886536"/>
                  </a:lnTo>
                  <a:lnTo>
                    <a:pt x="783107" y="886536"/>
                  </a:lnTo>
                  <a:lnTo>
                    <a:pt x="783107" y="883780"/>
                  </a:lnTo>
                  <a:close/>
                </a:path>
                <a:path w="1398270" h="1173479">
                  <a:moveTo>
                    <a:pt x="723963" y="885609"/>
                  </a:moveTo>
                  <a:lnTo>
                    <a:pt x="720267" y="885609"/>
                  </a:lnTo>
                  <a:lnTo>
                    <a:pt x="720267" y="891133"/>
                  </a:lnTo>
                  <a:lnTo>
                    <a:pt x="723963" y="891133"/>
                  </a:lnTo>
                  <a:lnTo>
                    <a:pt x="723963" y="885609"/>
                  </a:lnTo>
                  <a:close/>
                </a:path>
                <a:path w="1398270" h="1173479">
                  <a:moveTo>
                    <a:pt x="731329" y="885609"/>
                  </a:moveTo>
                  <a:lnTo>
                    <a:pt x="723963" y="885609"/>
                  </a:lnTo>
                  <a:lnTo>
                    <a:pt x="723963" y="891133"/>
                  </a:lnTo>
                  <a:lnTo>
                    <a:pt x="731329" y="891133"/>
                  </a:lnTo>
                  <a:lnTo>
                    <a:pt x="731329" y="885609"/>
                  </a:lnTo>
                  <a:close/>
                </a:path>
                <a:path w="1398270" h="1173479">
                  <a:moveTo>
                    <a:pt x="733196" y="885609"/>
                  </a:moveTo>
                  <a:lnTo>
                    <a:pt x="731329" y="885609"/>
                  </a:lnTo>
                  <a:lnTo>
                    <a:pt x="731329" y="891133"/>
                  </a:lnTo>
                  <a:lnTo>
                    <a:pt x="733196" y="891133"/>
                  </a:lnTo>
                  <a:lnTo>
                    <a:pt x="733196" y="885609"/>
                  </a:lnTo>
                  <a:close/>
                </a:path>
                <a:path w="1398270" h="1173479">
                  <a:moveTo>
                    <a:pt x="735025" y="885609"/>
                  </a:moveTo>
                  <a:lnTo>
                    <a:pt x="733196" y="885609"/>
                  </a:lnTo>
                  <a:lnTo>
                    <a:pt x="733196" y="891133"/>
                  </a:lnTo>
                  <a:lnTo>
                    <a:pt x="735025" y="891133"/>
                  </a:lnTo>
                  <a:lnTo>
                    <a:pt x="735025" y="885609"/>
                  </a:lnTo>
                  <a:close/>
                </a:path>
                <a:path w="1398270" h="1173479">
                  <a:moveTo>
                    <a:pt x="736866" y="885609"/>
                  </a:moveTo>
                  <a:lnTo>
                    <a:pt x="735025" y="885609"/>
                  </a:lnTo>
                  <a:lnTo>
                    <a:pt x="735025" y="891133"/>
                  </a:lnTo>
                  <a:lnTo>
                    <a:pt x="736866" y="891133"/>
                  </a:lnTo>
                  <a:lnTo>
                    <a:pt x="736866" y="885609"/>
                  </a:lnTo>
                  <a:close/>
                </a:path>
                <a:path w="1398270" h="1173479">
                  <a:moveTo>
                    <a:pt x="644448" y="896581"/>
                  </a:moveTo>
                  <a:lnTo>
                    <a:pt x="640753" y="896581"/>
                  </a:lnTo>
                  <a:lnTo>
                    <a:pt x="640753" y="902106"/>
                  </a:lnTo>
                  <a:lnTo>
                    <a:pt x="644448" y="902106"/>
                  </a:lnTo>
                  <a:lnTo>
                    <a:pt x="644448" y="896581"/>
                  </a:lnTo>
                  <a:close/>
                </a:path>
                <a:path w="1398270" h="1173479">
                  <a:moveTo>
                    <a:pt x="651802" y="896581"/>
                  </a:moveTo>
                  <a:lnTo>
                    <a:pt x="644448" y="896581"/>
                  </a:lnTo>
                  <a:lnTo>
                    <a:pt x="644448" y="902106"/>
                  </a:lnTo>
                  <a:lnTo>
                    <a:pt x="651802" y="902106"/>
                  </a:lnTo>
                  <a:lnTo>
                    <a:pt x="651802" y="896581"/>
                  </a:lnTo>
                  <a:close/>
                </a:path>
                <a:path w="1398270" h="1173479">
                  <a:moveTo>
                    <a:pt x="655510" y="896581"/>
                  </a:moveTo>
                  <a:lnTo>
                    <a:pt x="651802" y="896581"/>
                  </a:lnTo>
                  <a:lnTo>
                    <a:pt x="651802" y="902106"/>
                  </a:lnTo>
                  <a:lnTo>
                    <a:pt x="655510" y="902106"/>
                  </a:lnTo>
                  <a:lnTo>
                    <a:pt x="655510" y="896581"/>
                  </a:lnTo>
                  <a:close/>
                </a:path>
                <a:path w="1398270" h="1173479">
                  <a:moveTo>
                    <a:pt x="661987" y="910323"/>
                  </a:moveTo>
                  <a:lnTo>
                    <a:pt x="660158" y="910323"/>
                  </a:lnTo>
                  <a:lnTo>
                    <a:pt x="660158" y="914006"/>
                  </a:lnTo>
                  <a:lnTo>
                    <a:pt x="665683" y="914006"/>
                  </a:lnTo>
                  <a:lnTo>
                    <a:pt x="665683" y="913079"/>
                  </a:lnTo>
                  <a:lnTo>
                    <a:pt x="662939" y="913079"/>
                  </a:lnTo>
                  <a:lnTo>
                    <a:pt x="662939" y="910348"/>
                  </a:lnTo>
                  <a:lnTo>
                    <a:pt x="661987" y="910348"/>
                  </a:lnTo>
                  <a:close/>
                </a:path>
                <a:path w="1398270" h="1173479">
                  <a:moveTo>
                    <a:pt x="665683" y="907567"/>
                  </a:moveTo>
                  <a:lnTo>
                    <a:pt x="662939" y="907567"/>
                  </a:lnTo>
                  <a:lnTo>
                    <a:pt x="662939" y="913079"/>
                  </a:lnTo>
                  <a:lnTo>
                    <a:pt x="665683" y="913079"/>
                  </a:lnTo>
                  <a:lnTo>
                    <a:pt x="665683" y="907567"/>
                  </a:lnTo>
                  <a:close/>
                </a:path>
                <a:path w="1398270" h="1173479">
                  <a:moveTo>
                    <a:pt x="666648" y="910323"/>
                  </a:moveTo>
                  <a:lnTo>
                    <a:pt x="665683" y="910323"/>
                  </a:lnTo>
                  <a:lnTo>
                    <a:pt x="665683" y="913079"/>
                  </a:lnTo>
                  <a:lnTo>
                    <a:pt x="666648" y="913079"/>
                  </a:lnTo>
                  <a:lnTo>
                    <a:pt x="666648" y="910323"/>
                  </a:lnTo>
                  <a:close/>
                </a:path>
                <a:path w="1398270" h="1173479">
                  <a:moveTo>
                    <a:pt x="674001" y="907567"/>
                  </a:moveTo>
                  <a:lnTo>
                    <a:pt x="666648" y="907567"/>
                  </a:lnTo>
                  <a:lnTo>
                    <a:pt x="666648" y="913079"/>
                  </a:lnTo>
                  <a:lnTo>
                    <a:pt x="674001" y="913079"/>
                  </a:lnTo>
                  <a:lnTo>
                    <a:pt x="674001" y="907567"/>
                  </a:lnTo>
                  <a:close/>
                </a:path>
                <a:path w="1398270" h="1173479">
                  <a:moveTo>
                    <a:pt x="677697" y="910323"/>
                  </a:moveTo>
                  <a:lnTo>
                    <a:pt x="674001" y="910323"/>
                  </a:lnTo>
                  <a:lnTo>
                    <a:pt x="674001" y="913079"/>
                  </a:lnTo>
                  <a:lnTo>
                    <a:pt x="677697" y="913079"/>
                  </a:lnTo>
                  <a:lnTo>
                    <a:pt x="677697" y="910323"/>
                  </a:lnTo>
                  <a:close/>
                </a:path>
                <a:path w="1398270" h="1173479">
                  <a:moveTo>
                    <a:pt x="661987" y="899325"/>
                  </a:moveTo>
                  <a:lnTo>
                    <a:pt x="656462" y="899325"/>
                  </a:lnTo>
                  <a:lnTo>
                    <a:pt x="656462" y="910348"/>
                  </a:lnTo>
                  <a:lnTo>
                    <a:pt x="660158" y="910348"/>
                  </a:lnTo>
                  <a:lnTo>
                    <a:pt x="661987" y="910323"/>
                  </a:lnTo>
                  <a:lnTo>
                    <a:pt x="661987" y="906678"/>
                  </a:lnTo>
                  <a:lnTo>
                    <a:pt x="658291" y="906678"/>
                  </a:lnTo>
                  <a:lnTo>
                    <a:pt x="658291" y="899350"/>
                  </a:lnTo>
                  <a:lnTo>
                    <a:pt x="661987" y="899350"/>
                  </a:lnTo>
                  <a:close/>
                </a:path>
                <a:path w="1398270" h="1173479">
                  <a:moveTo>
                    <a:pt x="662939" y="910323"/>
                  </a:moveTo>
                  <a:lnTo>
                    <a:pt x="661987" y="910323"/>
                  </a:lnTo>
                  <a:lnTo>
                    <a:pt x="662939" y="910348"/>
                  </a:lnTo>
                  <a:close/>
                </a:path>
                <a:path w="1398270" h="1173479">
                  <a:moveTo>
                    <a:pt x="656462" y="903008"/>
                  </a:moveTo>
                  <a:lnTo>
                    <a:pt x="652767" y="903008"/>
                  </a:lnTo>
                  <a:lnTo>
                    <a:pt x="652767" y="906678"/>
                  </a:lnTo>
                  <a:lnTo>
                    <a:pt x="656462" y="906678"/>
                  </a:lnTo>
                  <a:lnTo>
                    <a:pt x="656462" y="903008"/>
                  </a:lnTo>
                  <a:close/>
                </a:path>
                <a:path w="1398270" h="1173479">
                  <a:moveTo>
                    <a:pt x="661987" y="903008"/>
                  </a:moveTo>
                  <a:lnTo>
                    <a:pt x="658291" y="903008"/>
                  </a:lnTo>
                  <a:lnTo>
                    <a:pt x="658291" y="906678"/>
                  </a:lnTo>
                  <a:lnTo>
                    <a:pt x="661987" y="906678"/>
                  </a:lnTo>
                  <a:lnTo>
                    <a:pt x="661987" y="903008"/>
                  </a:lnTo>
                  <a:close/>
                </a:path>
                <a:path w="1398270" h="1173479">
                  <a:moveTo>
                    <a:pt x="717486" y="942327"/>
                  </a:moveTo>
                  <a:lnTo>
                    <a:pt x="716572" y="942327"/>
                  </a:lnTo>
                  <a:lnTo>
                    <a:pt x="716572" y="947851"/>
                  </a:lnTo>
                  <a:lnTo>
                    <a:pt x="717486" y="947851"/>
                  </a:lnTo>
                  <a:lnTo>
                    <a:pt x="717486" y="942327"/>
                  </a:lnTo>
                  <a:close/>
                </a:path>
                <a:path w="1398270" h="1173479">
                  <a:moveTo>
                    <a:pt x="717486" y="938918"/>
                  </a:moveTo>
                  <a:lnTo>
                    <a:pt x="717486" y="947851"/>
                  </a:lnTo>
                  <a:lnTo>
                    <a:pt x="727621" y="947851"/>
                  </a:lnTo>
                  <a:lnTo>
                    <a:pt x="727621" y="945984"/>
                  </a:lnTo>
                  <a:lnTo>
                    <a:pt x="724623" y="945984"/>
                  </a:lnTo>
                  <a:lnTo>
                    <a:pt x="723725" y="945095"/>
                  </a:lnTo>
                  <a:lnTo>
                    <a:pt x="723010" y="945095"/>
                  </a:lnTo>
                  <a:lnTo>
                    <a:pt x="723010" y="944388"/>
                  </a:lnTo>
                  <a:lnTo>
                    <a:pt x="718311" y="939736"/>
                  </a:lnTo>
                  <a:lnTo>
                    <a:pt x="717486" y="938918"/>
                  </a:lnTo>
                  <a:close/>
                </a:path>
                <a:path w="1398270" h="1173479">
                  <a:moveTo>
                    <a:pt x="724161" y="937768"/>
                  </a:moveTo>
                  <a:lnTo>
                    <a:pt x="723010" y="937768"/>
                  </a:lnTo>
                  <a:lnTo>
                    <a:pt x="723010" y="944388"/>
                  </a:lnTo>
                  <a:lnTo>
                    <a:pt x="724623" y="945984"/>
                  </a:lnTo>
                  <a:lnTo>
                    <a:pt x="727621" y="942948"/>
                  </a:lnTo>
                  <a:lnTo>
                    <a:pt x="727621" y="942327"/>
                  </a:lnTo>
                  <a:lnTo>
                    <a:pt x="728234" y="942327"/>
                  </a:lnTo>
                  <a:lnTo>
                    <a:pt x="728497" y="942060"/>
                  </a:lnTo>
                  <a:lnTo>
                    <a:pt x="724161" y="937768"/>
                  </a:lnTo>
                  <a:close/>
                </a:path>
                <a:path w="1398270" h="1173479">
                  <a:moveTo>
                    <a:pt x="727621" y="942948"/>
                  </a:moveTo>
                  <a:lnTo>
                    <a:pt x="724623" y="945984"/>
                  </a:lnTo>
                  <a:lnTo>
                    <a:pt x="727621" y="945984"/>
                  </a:lnTo>
                  <a:lnTo>
                    <a:pt x="727621" y="942948"/>
                  </a:lnTo>
                  <a:close/>
                </a:path>
                <a:path w="1398270" h="1173479">
                  <a:moveTo>
                    <a:pt x="723010" y="944388"/>
                  </a:moveTo>
                  <a:lnTo>
                    <a:pt x="723010" y="945095"/>
                  </a:lnTo>
                  <a:lnTo>
                    <a:pt x="723725" y="945095"/>
                  </a:lnTo>
                  <a:lnTo>
                    <a:pt x="723010" y="944388"/>
                  </a:lnTo>
                  <a:close/>
                </a:path>
                <a:path w="1398270" h="1173479">
                  <a:moveTo>
                    <a:pt x="723010" y="937768"/>
                  </a:moveTo>
                  <a:lnTo>
                    <a:pt x="717486" y="937768"/>
                  </a:lnTo>
                  <a:lnTo>
                    <a:pt x="717486" y="938918"/>
                  </a:lnTo>
                  <a:lnTo>
                    <a:pt x="722007" y="943394"/>
                  </a:lnTo>
                  <a:lnTo>
                    <a:pt x="723010" y="944388"/>
                  </a:lnTo>
                  <a:lnTo>
                    <a:pt x="723010" y="937768"/>
                  </a:lnTo>
                  <a:close/>
                </a:path>
                <a:path w="1398270" h="1173479">
                  <a:moveTo>
                    <a:pt x="720159" y="941565"/>
                  </a:moveTo>
                  <a:lnTo>
                    <a:pt x="722007" y="943394"/>
                  </a:lnTo>
                  <a:lnTo>
                    <a:pt x="720159" y="941565"/>
                  </a:lnTo>
                  <a:close/>
                </a:path>
                <a:path w="1398270" h="1173479">
                  <a:moveTo>
                    <a:pt x="728234" y="942327"/>
                  </a:moveTo>
                  <a:lnTo>
                    <a:pt x="727621" y="942327"/>
                  </a:lnTo>
                  <a:lnTo>
                    <a:pt x="727621" y="942948"/>
                  </a:lnTo>
                  <a:lnTo>
                    <a:pt x="728234" y="942327"/>
                  </a:lnTo>
                  <a:close/>
                </a:path>
                <a:path w="1398270" h="1173479">
                  <a:moveTo>
                    <a:pt x="718312" y="939736"/>
                  </a:moveTo>
                  <a:lnTo>
                    <a:pt x="720159" y="941565"/>
                  </a:lnTo>
                  <a:lnTo>
                    <a:pt x="718312" y="939736"/>
                  </a:lnTo>
                  <a:close/>
                </a:path>
                <a:path w="1398270" h="1173479">
                  <a:moveTo>
                    <a:pt x="719569" y="933221"/>
                  </a:moveTo>
                  <a:lnTo>
                    <a:pt x="715695" y="937145"/>
                  </a:lnTo>
                  <a:lnTo>
                    <a:pt x="717486" y="938918"/>
                  </a:lnTo>
                  <a:lnTo>
                    <a:pt x="717486" y="937768"/>
                  </a:lnTo>
                  <a:lnTo>
                    <a:pt x="723010" y="937768"/>
                  </a:lnTo>
                  <a:lnTo>
                    <a:pt x="723010" y="936629"/>
                  </a:lnTo>
                  <a:lnTo>
                    <a:pt x="719569" y="933221"/>
                  </a:lnTo>
                  <a:close/>
                </a:path>
                <a:path w="1398270" h="1173479">
                  <a:moveTo>
                    <a:pt x="723925" y="929525"/>
                  </a:moveTo>
                  <a:lnTo>
                    <a:pt x="712876" y="929525"/>
                  </a:lnTo>
                  <a:lnTo>
                    <a:pt x="712876" y="935037"/>
                  </a:lnTo>
                  <a:lnTo>
                    <a:pt x="717776" y="935037"/>
                  </a:lnTo>
                  <a:lnTo>
                    <a:pt x="719569" y="933221"/>
                  </a:lnTo>
                  <a:lnTo>
                    <a:pt x="723925" y="933221"/>
                  </a:lnTo>
                  <a:lnTo>
                    <a:pt x="723925" y="929525"/>
                  </a:lnTo>
                  <a:close/>
                </a:path>
                <a:path w="1398270" h="1173479">
                  <a:moveTo>
                    <a:pt x="723925" y="933221"/>
                  </a:moveTo>
                  <a:lnTo>
                    <a:pt x="719569" y="933221"/>
                  </a:lnTo>
                  <a:lnTo>
                    <a:pt x="721403" y="935037"/>
                  </a:lnTo>
                  <a:lnTo>
                    <a:pt x="723010" y="935037"/>
                  </a:lnTo>
                  <a:lnTo>
                    <a:pt x="723010" y="934110"/>
                  </a:lnTo>
                  <a:lnTo>
                    <a:pt x="723925" y="934110"/>
                  </a:lnTo>
                  <a:lnTo>
                    <a:pt x="723925" y="933221"/>
                  </a:lnTo>
                  <a:close/>
                </a:path>
                <a:path w="1398270" h="1173479">
                  <a:moveTo>
                    <a:pt x="716533" y="960628"/>
                  </a:moveTo>
                  <a:lnTo>
                    <a:pt x="705472" y="960628"/>
                  </a:lnTo>
                  <a:lnTo>
                    <a:pt x="705472" y="966152"/>
                  </a:lnTo>
                  <a:lnTo>
                    <a:pt x="716533" y="966152"/>
                  </a:lnTo>
                  <a:lnTo>
                    <a:pt x="716533" y="960628"/>
                  </a:lnTo>
                  <a:close/>
                </a:path>
                <a:path w="1398270" h="1173479">
                  <a:moveTo>
                    <a:pt x="730402" y="963371"/>
                  </a:moveTo>
                  <a:lnTo>
                    <a:pt x="724890" y="963371"/>
                  </a:lnTo>
                  <a:lnTo>
                    <a:pt x="724890" y="967054"/>
                  </a:lnTo>
                  <a:lnTo>
                    <a:pt x="730402" y="967054"/>
                  </a:lnTo>
                  <a:lnTo>
                    <a:pt x="730402" y="963371"/>
                  </a:lnTo>
                  <a:close/>
                </a:path>
                <a:path w="1398270" h="1173479">
                  <a:moveTo>
                    <a:pt x="731342" y="974344"/>
                  </a:moveTo>
                  <a:lnTo>
                    <a:pt x="730440" y="974344"/>
                  </a:lnTo>
                  <a:lnTo>
                    <a:pt x="730440" y="978027"/>
                  </a:lnTo>
                  <a:lnTo>
                    <a:pt x="735952" y="978027"/>
                  </a:lnTo>
                  <a:lnTo>
                    <a:pt x="735952" y="977125"/>
                  </a:lnTo>
                  <a:lnTo>
                    <a:pt x="731342" y="977125"/>
                  </a:lnTo>
                  <a:lnTo>
                    <a:pt x="731342" y="974344"/>
                  </a:lnTo>
                  <a:close/>
                </a:path>
                <a:path w="1398270" h="1173479">
                  <a:moveTo>
                    <a:pt x="731342" y="971613"/>
                  </a:moveTo>
                  <a:lnTo>
                    <a:pt x="727671" y="971613"/>
                  </a:lnTo>
                  <a:lnTo>
                    <a:pt x="727671" y="977125"/>
                  </a:lnTo>
                  <a:lnTo>
                    <a:pt x="730440" y="977125"/>
                  </a:lnTo>
                  <a:lnTo>
                    <a:pt x="730440" y="974344"/>
                  </a:lnTo>
                  <a:lnTo>
                    <a:pt x="731342" y="974344"/>
                  </a:lnTo>
                  <a:lnTo>
                    <a:pt x="731342" y="971613"/>
                  </a:lnTo>
                  <a:close/>
                </a:path>
                <a:path w="1398270" h="1173479">
                  <a:moveTo>
                    <a:pt x="735952" y="974344"/>
                  </a:moveTo>
                  <a:lnTo>
                    <a:pt x="731342" y="974344"/>
                  </a:lnTo>
                  <a:lnTo>
                    <a:pt x="731342" y="977125"/>
                  </a:lnTo>
                  <a:lnTo>
                    <a:pt x="735952" y="977125"/>
                  </a:lnTo>
                  <a:lnTo>
                    <a:pt x="735952" y="974344"/>
                  </a:lnTo>
                  <a:close/>
                </a:path>
                <a:path w="1398270" h="1173479">
                  <a:moveTo>
                    <a:pt x="688797" y="977099"/>
                  </a:moveTo>
                  <a:lnTo>
                    <a:pt x="677735" y="977099"/>
                  </a:lnTo>
                  <a:lnTo>
                    <a:pt x="677735" y="982611"/>
                  </a:lnTo>
                  <a:lnTo>
                    <a:pt x="688797" y="982611"/>
                  </a:lnTo>
                  <a:lnTo>
                    <a:pt x="688797" y="977099"/>
                  </a:lnTo>
                  <a:close/>
                </a:path>
                <a:path w="1398270" h="1173479">
                  <a:moveTo>
                    <a:pt x="659206" y="991730"/>
                  </a:moveTo>
                  <a:lnTo>
                    <a:pt x="648144" y="991730"/>
                  </a:lnTo>
                  <a:lnTo>
                    <a:pt x="648144" y="997254"/>
                  </a:lnTo>
                  <a:lnTo>
                    <a:pt x="659206" y="997254"/>
                  </a:lnTo>
                  <a:lnTo>
                    <a:pt x="659206" y="991730"/>
                  </a:lnTo>
                  <a:close/>
                </a:path>
                <a:path w="1398270" h="1173479">
                  <a:moveTo>
                    <a:pt x="194157" y="978291"/>
                  </a:moveTo>
                  <a:lnTo>
                    <a:pt x="190461" y="1001814"/>
                  </a:lnTo>
                  <a:lnTo>
                    <a:pt x="201636" y="998169"/>
                  </a:lnTo>
                  <a:lnTo>
                    <a:pt x="201561" y="995140"/>
                  </a:lnTo>
                  <a:lnTo>
                    <a:pt x="200814" y="993597"/>
                  </a:lnTo>
                  <a:lnTo>
                    <a:pt x="193217" y="993597"/>
                  </a:lnTo>
                  <a:lnTo>
                    <a:pt x="193217" y="988072"/>
                  </a:lnTo>
                  <a:lnTo>
                    <a:pt x="198137" y="988072"/>
                  </a:lnTo>
                  <a:lnTo>
                    <a:pt x="194157" y="979855"/>
                  </a:lnTo>
                  <a:lnTo>
                    <a:pt x="194157" y="978291"/>
                  </a:lnTo>
                  <a:close/>
                </a:path>
                <a:path w="1398270" h="1173479">
                  <a:moveTo>
                    <a:pt x="201561" y="995140"/>
                  </a:moveTo>
                  <a:lnTo>
                    <a:pt x="201561" y="998169"/>
                  </a:lnTo>
                  <a:lnTo>
                    <a:pt x="204439" y="997254"/>
                  </a:lnTo>
                  <a:lnTo>
                    <a:pt x="204342" y="995743"/>
                  </a:lnTo>
                  <a:lnTo>
                    <a:pt x="201853" y="995743"/>
                  </a:lnTo>
                  <a:lnTo>
                    <a:pt x="201561" y="995140"/>
                  </a:lnTo>
                  <a:close/>
                </a:path>
                <a:path w="1398270" h="1173479">
                  <a:moveTo>
                    <a:pt x="207073" y="991730"/>
                  </a:moveTo>
                  <a:lnTo>
                    <a:pt x="204342" y="991730"/>
                  </a:lnTo>
                  <a:lnTo>
                    <a:pt x="204342" y="992581"/>
                  </a:lnTo>
                  <a:lnTo>
                    <a:pt x="205841" y="996797"/>
                  </a:lnTo>
                  <a:lnTo>
                    <a:pt x="201636" y="998169"/>
                  </a:lnTo>
                  <a:lnTo>
                    <a:pt x="207073" y="998169"/>
                  </a:lnTo>
                  <a:lnTo>
                    <a:pt x="207073" y="991730"/>
                  </a:lnTo>
                  <a:close/>
                </a:path>
                <a:path w="1398270" h="1173479">
                  <a:moveTo>
                    <a:pt x="204342" y="992581"/>
                  </a:moveTo>
                  <a:lnTo>
                    <a:pt x="204342" y="997254"/>
                  </a:lnTo>
                  <a:lnTo>
                    <a:pt x="205841" y="996797"/>
                  </a:lnTo>
                  <a:lnTo>
                    <a:pt x="204342" y="992581"/>
                  </a:lnTo>
                  <a:close/>
                </a:path>
                <a:path w="1398270" h="1173479">
                  <a:moveTo>
                    <a:pt x="215391" y="994498"/>
                  </a:moveTo>
                  <a:lnTo>
                    <a:pt x="207073" y="994498"/>
                  </a:lnTo>
                  <a:lnTo>
                    <a:pt x="207073" y="997254"/>
                  </a:lnTo>
                  <a:lnTo>
                    <a:pt x="215391" y="997254"/>
                  </a:lnTo>
                  <a:lnTo>
                    <a:pt x="215391" y="994498"/>
                  </a:lnTo>
                  <a:close/>
                </a:path>
                <a:path w="1398270" h="1173479">
                  <a:moveTo>
                    <a:pt x="201676" y="994498"/>
                  </a:moveTo>
                  <a:lnTo>
                    <a:pt x="201561" y="995140"/>
                  </a:lnTo>
                  <a:lnTo>
                    <a:pt x="201853" y="995743"/>
                  </a:lnTo>
                  <a:lnTo>
                    <a:pt x="201676" y="994498"/>
                  </a:lnTo>
                  <a:close/>
                </a:path>
                <a:path w="1398270" h="1173479">
                  <a:moveTo>
                    <a:pt x="201440" y="984415"/>
                  </a:moveTo>
                  <a:lnTo>
                    <a:pt x="200634" y="984415"/>
                  </a:lnTo>
                  <a:lnTo>
                    <a:pt x="200724" y="987806"/>
                  </a:lnTo>
                  <a:lnTo>
                    <a:pt x="201853" y="995743"/>
                  </a:lnTo>
                  <a:lnTo>
                    <a:pt x="204342" y="995743"/>
                  </a:lnTo>
                  <a:lnTo>
                    <a:pt x="204342" y="992581"/>
                  </a:lnTo>
                  <a:lnTo>
                    <a:pt x="201440" y="984415"/>
                  </a:lnTo>
                  <a:close/>
                </a:path>
                <a:path w="1398270" h="1173479">
                  <a:moveTo>
                    <a:pt x="194197" y="978034"/>
                  </a:moveTo>
                  <a:lnTo>
                    <a:pt x="194157" y="979855"/>
                  </a:lnTo>
                  <a:lnTo>
                    <a:pt x="201561" y="995140"/>
                  </a:lnTo>
                  <a:lnTo>
                    <a:pt x="201676" y="994498"/>
                  </a:lnTo>
                  <a:lnTo>
                    <a:pt x="201027" y="989939"/>
                  </a:lnTo>
                  <a:lnTo>
                    <a:pt x="200634" y="989939"/>
                  </a:lnTo>
                  <a:lnTo>
                    <a:pt x="200634" y="987176"/>
                  </a:lnTo>
                  <a:lnTo>
                    <a:pt x="199478" y="979055"/>
                  </a:lnTo>
                  <a:lnTo>
                    <a:pt x="194197" y="978034"/>
                  </a:lnTo>
                  <a:close/>
                </a:path>
                <a:path w="1398270" h="1173479">
                  <a:moveTo>
                    <a:pt x="196900" y="988072"/>
                  </a:moveTo>
                  <a:lnTo>
                    <a:pt x="193217" y="988072"/>
                  </a:lnTo>
                  <a:lnTo>
                    <a:pt x="193217" y="993597"/>
                  </a:lnTo>
                  <a:lnTo>
                    <a:pt x="196900" y="993597"/>
                  </a:lnTo>
                  <a:lnTo>
                    <a:pt x="196900" y="988072"/>
                  </a:lnTo>
                  <a:close/>
                </a:path>
                <a:path w="1398270" h="1173479">
                  <a:moveTo>
                    <a:pt x="198137" y="988072"/>
                  </a:moveTo>
                  <a:lnTo>
                    <a:pt x="196900" y="988072"/>
                  </a:lnTo>
                  <a:lnTo>
                    <a:pt x="196900" y="993597"/>
                  </a:lnTo>
                  <a:lnTo>
                    <a:pt x="200814" y="993597"/>
                  </a:lnTo>
                  <a:lnTo>
                    <a:pt x="198137" y="988072"/>
                  </a:lnTo>
                  <a:close/>
                </a:path>
                <a:path w="1398270" h="1173479">
                  <a:moveTo>
                    <a:pt x="211497" y="990841"/>
                  </a:moveTo>
                  <a:lnTo>
                    <a:pt x="207073" y="990841"/>
                  </a:lnTo>
                  <a:lnTo>
                    <a:pt x="207073" y="991730"/>
                  </a:lnTo>
                  <a:lnTo>
                    <a:pt x="212394" y="991730"/>
                  </a:lnTo>
                  <a:lnTo>
                    <a:pt x="211497" y="990841"/>
                  </a:lnTo>
                  <a:close/>
                </a:path>
                <a:path w="1398270" h="1173479">
                  <a:moveTo>
                    <a:pt x="207340" y="978966"/>
                  </a:moveTo>
                  <a:lnTo>
                    <a:pt x="203453" y="982891"/>
                  </a:lnTo>
                  <a:lnTo>
                    <a:pt x="211497" y="990841"/>
                  </a:lnTo>
                  <a:lnTo>
                    <a:pt x="213272" y="990841"/>
                  </a:lnTo>
                  <a:lnTo>
                    <a:pt x="214162" y="989939"/>
                  </a:lnTo>
                  <a:lnTo>
                    <a:pt x="211696" y="989939"/>
                  </a:lnTo>
                  <a:lnTo>
                    <a:pt x="211696" y="984415"/>
                  </a:lnTo>
                  <a:lnTo>
                    <a:pt x="212843" y="984415"/>
                  </a:lnTo>
                  <a:lnTo>
                    <a:pt x="209956" y="981557"/>
                  </a:lnTo>
                  <a:lnTo>
                    <a:pt x="207340" y="978966"/>
                  </a:lnTo>
                  <a:close/>
                </a:path>
                <a:path w="1398270" h="1173479">
                  <a:moveTo>
                    <a:pt x="200634" y="987176"/>
                  </a:moveTo>
                  <a:lnTo>
                    <a:pt x="200634" y="989939"/>
                  </a:lnTo>
                  <a:lnTo>
                    <a:pt x="201027" y="989939"/>
                  </a:lnTo>
                  <a:lnTo>
                    <a:pt x="200634" y="987176"/>
                  </a:lnTo>
                  <a:close/>
                </a:path>
                <a:path w="1398270" h="1173479">
                  <a:moveTo>
                    <a:pt x="204996" y="984415"/>
                  </a:moveTo>
                  <a:lnTo>
                    <a:pt x="201440" y="984415"/>
                  </a:lnTo>
                  <a:lnTo>
                    <a:pt x="203403" y="989939"/>
                  </a:lnTo>
                  <a:lnTo>
                    <a:pt x="210586" y="989939"/>
                  </a:lnTo>
                  <a:lnTo>
                    <a:pt x="204996" y="984415"/>
                  </a:lnTo>
                  <a:close/>
                </a:path>
                <a:path w="1398270" h="1173479">
                  <a:moveTo>
                    <a:pt x="212843" y="984415"/>
                  </a:moveTo>
                  <a:lnTo>
                    <a:pt x="211696" y="984415"/>
                  </a:lnTo>
                  <a:lnTo>
                    <a:pt x="211696" y="989939"/>
                  </a:lnTo>
                  <a:lnTo>
                    <a:pt x="214162" y="989939"/>
                  </a:lnTo>
                  <a:lnTo>
                    <a:pt x="216268" y="987806"/>
                  </a:lnTo>
                  <a:lnTo>
                    <a:pt x="212843" y="984415"/>
                  </a:lnTo>
                  <a:close/>
                </a:path>
                <a:path w="1398270" h="1173479">
                  <a:moveTo>
                    <a:pt x="195503" y="974178"/>
                  </a:moveTo>
                  <a:lnTo>
                    <a:pt x="194360" y="976998"/>
                  </a:lnTo>
                  <a:lnTo>
                    <a:pt x="194197" y="978034"/>
                  </a:lnTo>
                  <a:lnTo>
                    <a:pt x="199478" y="979055"/>
                  </a:lnTo>
                  <a:lnTo>
                    <a:pt x="200634" y="987176"/>
                  </a:lnTo>
                  <a:lnTo>
                    <a:pt x="200634" y="984415"/>
                  </a:lnTo>
                  <a:lnTo>
                    <a:pt x="201440" y="984415"/>
                  </a:lnTo>
                  <a:lnTo>
                    <a:pt x="199377" y="978611"/>
                  </a:lnTo>
                  <a:lnTo>
                    <a:pt x="199678" y="978034"/>
                  </a:lnTo>
                  <a:lnTo>
                    <a:pt x="199682" y="974991"/>
                  </a:lnTo>
                  <a:lnTo>
                    <a:pt x="195503" y="974178"/>
                  </a:lnTo>
                  <a:close/>
                </a:path>
                <a:path w="1398270" h="1173479">
                  <a:moveTo>
                    <a:pt x="195503" y="974178"/>
                  </a:moveTo>
                  <a:lnTo>
                    <a:pt x="194157" y="974178"/>
                  </a:lnTo>
                  <a:lnTo>
                    <a:pt x="194157" y="974369"/>
                  </a:lnTo>
                  <a:lnTo>
                    <a:pt x="195426" y="974369"/>
                  </a:lnTo>
                  <a:lnTo>
                    <a:pt x="195503" y="974178"/>
                  </a:lnTo>
                  <a:close/>
                </a:path>
                <a:path w="1398270" h="1173479">
                  <a:moveTo>
                    <a:pt x="199682" y="967028"/>
                  </a:moveTo>
                  <a:lnTo>
                    <a:pt x="194157" y="967028"/>
                  </a:lnTo>
                  <a:lnTo>
                    <a:pt x="194157" y="970711"/>
                  </a:lnTo>
                  <a:lnTo>
                    <a:pt x="199682" y="970711"/>
                  </a:lnTo>
                  <a:lnTo>
                    <a:pt x="199682" y="967028"/>
                  </a:lnTo>
                  <a:close/>
                </a:path>
                <a:path w="1398270" h="1173479">
                  <a:moveTo>
                    <a:pt x="261619" y="977099"/>
                  </a:moveTo>
                  <a:lnTo>
                    <a:pt x="250570" y="977099"/>
                  </a:lnTo>
                  <a:lnTo>
                    <a:pt x="250570" y="982611"/>
                  </a:lnTo>
                  <a:lnTo>
                    <a:pt x="261619" y="982611"/>
                  </a:lnTo>
                  <a:lnTo>
                    <a:pt x="261619" y="977099"/>
                  </a:lnTo>
                  <a:close/>
                </a:path>
                <a:path w="1398270" h="1173479">
                  <a:moveTo>
                    <a:pt x="240360" y="974344"/>
                  </a:moveTo>
                  <a:lnTo>
                    <a:pt x="234848" y="974344"/>
                  </a:lnTo>
                  <a:lnTo>
                    <a:pt x="234848" y="978027"/>
                  </a:lnTo>
                  <a:lnTo>
                    <a:pt x="240360" y="978027"/>
                  </a:lnTo>
                  <a:lnTo>
                    <a:pt x="240360" y="974344"/>
                  </a:lnTo>
                  <a:close/>
                </a:path>
                <a:path w="1398270" h="1173479">
                  <a:moveTo>
                    <a:pt x="187092" y="980102"/>
                  </a:moveTo>
                  <a:lnTo>
                    <a:pt x="184853" y="982363"/>
                  </a:lnTo>
                  <a:lnTo>
                    <a:pt x="188875" y="991942"/>
                  </a:lnTo>
                  <a:lnTo>
                    <a:pt x="189852" y="993140"/>
                  </a:lnTo>
                  <a:lnTo>
                    <a:pt x="187092" y="980102"/>
                  </a:lnTo>
                  <a:close/>
                </a:path>
                <a:path w="1398270" h="1173479">
                  <a:moveTo>
                    <a:pt x="184853" y="982363"/>
                  </a:moveTo>
                  <a:lnTo>
                    <a:pt x="184758" y="982573"/>
                  </a:lnTo>
                  <a:lnTo>
                    <a:pt x="188875" y="991942"/>
                  </a:lnTo>
                  <a:lnTo>
                    <a:pt x="184853" y="982363"/>
                  </a:lnTo>
                  <a:close/>
                </a:path>
                <a:path w="1398270" h="1173479">
                  <a:moveTo>
                    <a:pt x="178009" y="976013"/>
                  </a:moveTo>
                  <a:lnTo>
                    <a:pt x="177520" y="976503"/>
                  </a:lnTo>
                  <a:lnTo>
                    <a:pt x="177520" y="978027"/>
                  </a:lnTo>
                  <a:lnTo>
                    <a:pt x="188864" y="991928"/>
                  </a:lnTo>
                  <a:lnTo>
                    <a:pt x="184758" y="982573"/>
                  </a:lnTo>
                  <a:lnTo>
                    <a:pt x="182833" y="980782"/>
                  </a:lnTo>
                  <a:lnTo>
                    <a:pt x="180276" y="980782"/>
                  </a:lnTo>
                  <a:lnTo>
                    <a:pt x="181539" y="979503"/>
                  </a:lnTo>
                  <a:lnTo>
                    <a:pt x="178009" y="976013"/>
                  </a:lnTo>
                  <a:close/>
                </a:path>
                <a:path w="1398270" h="1173479">
                  <a:moveTo>
                    <a:pt x="183032" y="978027"/>
                  </a:moveTo>
                  <a:lnTo>
                    <a:pt x="181555" y="979503"/>
                  </a:lnTo>
                  <a:lnTo>
                    <a:pt x="184645" y="982573"/>
                  </a:lnTo>
                  <a:lnTo>
                    <a:pt x="184665" y="982363"/>
                  </a:lnTo>
                  <a:lnTo>
                    <a:pt x="183972" y="980782"/>
                  </a:lnTo>
                  <a:lnTo>
                    <a:pt x="184189" y="980782"/>
                  </a:lnTo>
                  <a:lnTo>
                    <a:pt x="183032" y="978027"/>
                  </a:lnTo>
                  <a:close/>
                </a:path>
                <a:path w="1398270" h="1173479">
                  <a:moveTo>
                    <a:pt x="184723" y="982494"/>
                  </a:moveTo>
                  <a:close/>
                </a:path>
                <a:path w="1398270" h="1173479">
                  <a:moveTo>
                    <a:pt x="184189" y="980782"/>
                  </a:moveTo>
                  <a:lnTo>
                    <a:pt x="183972" y="980782"/>
                  </a:lnTo>
                  <a:lnTo>
                    <a:pt x="184723" y="982494"/>
                  </a:lnTo>
                  <a:lnTo>
                    <a:pt x="184853" y="982363"/>
                  </a:lnTo>
                  <a:lnTo>
                    <a:pt x="184189" y="980782"/>
                  </a:lnTo>
                  <a:close/>
                </a:path>
                <a:path w="1398270" h="1173479">
                  <a:moveTo>
                    <a:pt x="186652" y="978027"/>
                  </a:moveTo>
                  <a:lnTo>
                    <a:pt x="183032" y="978027"/>
                  </a:lnTo>
                  <a:lnTo>
                    <a:pt x="184853" y="982363"/>
                  </a:lnTo>
                  <a:lnTo>
                    <a:pt x="187092" y="980102"/>
                  </a:lnTo>
                  <a:lnTo>
                    <a:pt x="186652" y="978027"/>
                  </a:lnTo>
                  <a:close/>
                </a:path>
                <a:path w="1398270" h="1173479">
                  <a:moveTo>
                    <a:pt x="177258" y="975271"/>
                  </a:moveTo>
                  <a:lnTo>
                    <a:pt x="176593" y="975271"/>
                  </a:lnTo>
                  <a:lnTo>
                    <a:pt x="176593" y="980782"/>
                  </a:lnTo>
                  <a:lnTo>
                    <a:pt x="179769" y="980782"/>
                  </a:lnTo>
                  <a:lnTo>
                    <a:pt x="177520" y="978027"/>
                  </a:lnTo>
                  <a:lnTo>
                    <a:pt x="177520" y="976503"/>
                  </a:lnTo>
                  <a:lnTo>
                    <a:pt x="178009" y="976013"/>
                  </a:lnTo>
                  <a:lnTo>
                    <a:pt x="177258" y="975271"/>
                  </a:lnTo>
                  <a:close/>
                </a:path>
                <a:path w="1398270" h="1173479">
                  <a:moveTo>
                    <a:pt x="181547" y="979511"/>
                  </a:moveTo>
                  <a:lnTo>
                    <a:pt x="180276" y="980782"/>
                  </a:lnTo>
                  <a:lnTo>
                    <a:pt x="182833" y="980782"/>
                  </a:lnTo>
                  <a:lnTo>
                    <a:pt x="181547" y="979511"/>
                  </a:lnTo>
                  <a:close/>
                </a:path>
                <a:path w="1398270" h="1173479">
                  <a:moveTo>
                    <a:pt x="187655" y="979534"/>
                  </a:moveTo>
                  <a:lnTo>
                    <a:pt x="187092" y="980102"/>
                  </a:lnTo>
                  <a:lnTo>
                    <a:pt x="187236" y="980782"/>
                  </a:lnTo>
                  <a:lnTo>
                    <a:pt x="187655" y="980782"/>
                  </a:lnTo>
                  <a:lnTo>
                    <a:pt x="187655" y="979534"/>
                  </a:lnTo>
                  <a:close/>
                </a:path>
                <a:path w="1398270" h="1173479">
                  <a:moveTo>
                    <a:pt x="185112" y="975271"/>
                  </a:moveTo>
                  <a:lnTo>
                    <a:pt x="180276" y="975271"/>
                  </a:lnTo>
                  <a:lnTo>
                    <a:pt x="186359" y="976642"/>
                  </a:lnTo>
                  <a:lnTo>
                    <a:pt x="187092" y="980102"/>
                  </a:lnTo>
                  <a:lnTo>
                    <a:pt x="187655" y="979534"/>
                  </a:lnTo>
                  <a:lnTo>
                    <a:pt x="187655" y="977783"/>
                  </a:lnTo>
                  <a:lnTo>
                    <a:pt x="185112" y="975271"/>
                  </a:lnTo>
                  <a:close/>
                </a:path>
                <a:path w="1398270" h="1173479">
                  <a:moveTo>
                    <a:pt x="181555" y="979503"/>
                  </a:moveTo>
                  <a:lnTo>
                    <a:pt x="182024" y="979982"/>
                  </a:lnTo>
                  <a:lnTo>
                    <a:pt x="181555" y="979503"/>
                  </a:lnTo>
                  <a:close/>
                </a:path>
                <a:path w="1398270" h="1173479">
                  <a:moveTo>
                    <a:pt x="187655" y="977783"/>
                  </a:moveTo>
                  <a:lnTo>
                    <a:pt x="187655" y="979534"/>
                  </a:lnTo>
                  <a:lnTo>
                    <a:pt x="188531" y="978649"/>
                  </a:lnTo>
                  <a:lnTo>
                    <a:pt x="187655" y="977783"/>
                  </a:lnTo>
                  <a:close/>
                </a:path>
                <a:path w="1398270" h="1173479">
                  <a:moveTo>
                    <a:pt x="180276" y="975271"/>
                  </a:moveTo>
                  <a:lnTo>
                    <a:pt x="178752" y="975271"/>
                  </a:lnTo>
                  <a:lnTo>
                    <a:pt x="178009" y="976013"/>
                  </a:lnTo>
                  <a:lnTo>
                    <a:pt x="181555" y="979503"/>
                  </a:lnTo>
                  <a:lnTo>
                    <a:pt x="178333" y="976325"/>
                  </a:lnTo>
                  <a:lnTo>
                    <a:pt x="184951" y="976325"/>
                  </a:lnTo>
                  <a:lnTo>
                    <a:pt x="180276" y="975271"/>
                  </a:lnTo>
                  <a:close/>
                </a:path>
                <a:path w="1398270" h="1173479">
                  <a:moveTo>
                    <a:pt x="184951" y="976325"/>
                  </a:moveTo>
                  <a:lnTo>
                    <a:pt x="178333" y="976325"/>
                  </a:lnTo>
                  <a:lnTo>
                    <a:pt x="181555" y="979503"/>
                  </a:lnTo>
                  <a:lnTo>
                    <a:pt x="183032" y="978027"/>
                  </a:lnTo>
                  <a:lnTo>
                    <a:pt x="186652" y="978027"/>
                  </a:lnTo>
                  <a:lnTo>
                    <a:pt x="186359" y="976642"/>
                  </a:lnTo>
                  <a:lnTo>
                    <a:pt x="184951" y="976325"/>
                  </a:lnTo>
                  <a:close/>
                </a:path>
                <a:path w="1398270" h="1173479">
                  <a:moveTo>
                    <a:pt x="187655" y="975271"/>
                  </a:moveTo>
                  <a:lnTo>
                    <a:pt x="185112" y="975271"/>
                  </a:lnTo>
                  <a:lnTo>
                    <a:pt x="187655" y="977783"/>
                  </a:lnTo>
                  <a:lnTo>
                    <a:pt x="187655" y="975271"/>
                  </a:lnTo>
                  <a:close/>
                </a:path>
                <a:path w="1398270" h="1173479">
                  <a:moveTo>
                    <a:pt x="179603" y="969822"/>
                  </a:moveTo>
                  <a:lnTo>
                    <a:pt x="175717" y="973747"/>
                  </a:lnTo>
                  <a:lnTo>
                    <a:pt x="178009" y="976013"/>
                  </a:lnTo>
                  <a:lnTo>
                    <a:pt x="178752" y="975271"/>
                  </a:lnTo>
                  <a:lnTo>
                    <a:pt x="185112" y="975271"/>
                  </a:lnTo>
                  <a:lnTo>
                    <a:pt x="179603" y="969822"/>
                  </a:lnTo>
                  <a:close/>
                </a:path>
                <a:path w="1398270" h="1173479">
                  <a:moveTo>
                    <a:pt x="280111" y="999058"/>
                  </a:moveTo>
                  <a:lnTo>
                    <a:pt x="269062" y="999058"/>
                  </a:lnTo>
                  <a:lnTo>
                    <a:pt x="269062" y="1004569"/>
                  </a:lnTo>
                  <a:lnTo>
                    <a:pt x="280111" y="1004569"/>
                  </a:lnTo>
                  <a:lnTo>
                    <a:pt x="280111" y="999058"/>
                  </a:lnTo>
                  <a:close/>
                </a:path>
                <a:path w="1398270" h="1173479">
                  <a:moveTo>
                    <a:pt x="208000" y="1002715"/>
                  </a:moveTo>
                  <a:lnTo>
                    <a:pt x="196938" y="1002715"/>
                  </a:lnTo>
                  <a:lnTo>
                    <a:pt x="196938" y="1008227"/>
                  </a:lnTo>
                  <a:lnTo>
                    <a:pt x="208000" y="1008227"/>
                  </a:lnTo>
                  <a:lnTo>
                    <a:pt x="208000" y="1002715"/>
                  </a:lnTo>
                  <a:close/>
                </a:path>
                <a:path w="1398270" h="1173479">
                  <a:moveTo>
                    <a:pt x="284746" y="1025601"/>
                  </a:moveTo>
                  <a:lnTo>
                    <a:pt x="279222" y="1025601"/>
                  </a:lnTo>
                  <a:lnTo>
                    <a:pt x="279222" y="1029284"/>
                  </a:lnTo>
                  <a:lnTo>
                    <a:pt x="284746" y="1029284"/>
                  </a:lnTo>
                  <a:lnTo>
                    <a:pt x="284746" y="1025601"/>
                  </a:lnTo>
                  <a:close/>
                </a:path>
                <a:path w="1398270" h="1173479">
                  <a:moveTo>
                    <a:pt x="214477" y="1023772"/>
                  </a:moveTo>
                  <a:lnTo>
                    <a:pt x="208953" y="1023772"/>
                  </a:lnTo>
                  <a:lnTo>
                    <a:pt x="208953" y="1027455"/>
                  </a:lnTo>
                  <a:lnTo>
                    <a:pt x="214477" y="1027455"/>
                  </a:lnTo>
                  <a:lnTo>
                    <a:pt x="214477" y="1023772"/>
                  </a:lnTo>
                  <a:close/>
                </a:path>
                <a:path w="1398270" h="1173479">
                  <a:moveTo>
                    <a:pt x="275501" y="1029246"/>
                  </a:moveTo>
                  <a:lnTo>
                    <a:pt x="269976" y="1029246"/>
                  </a:lnTo>
                  <a:lnTo>
                    <a:pt x="269976" y="1036574"/>
                  </a:lnTo>
                  <a:lnTo>
                    <a:pt x="273672" y="1036574"/>
                  </a:lnTo>
                  <a:lnTo>
                    <a:pt x="273672" y="1032903"/>
                  </a:lnTo>
                  <a:lnTo>
                    <a:pt x="275501" y="1032903"/>
                  </a:lnTo>
                  <a:lnTo>
                    <a:pt x="275501" y="1029246"/>
                  </a:lnTo>
                  <a:close/>
                </a:path>
                <a:path w="1398270" h="1173479">
                  <a:moveTo>
                    <a:pt x="275501" y="1032903"/>
                  </a:moveTo>
                  <a:lnTo>
                    <a:pt x="273672" y="1032903"/>
                  </a:lnTo>
                  <a:lnTo>
                    <a:pt x="273672" y="1036574"/>
                  </a:lnTo>
                  <a:lnTo>
                    <a:pt x="279196" y="1036574"/>
                  </a:lnTo>
                  <a:lnTo>
                    <a:pt x="279196" y="1032916"/>
                  </a:lnTo>
                  <a:lnTo>
                    <a:pt x="275501" y="1032916"/>
                  </a:lnTo>
                  <a:close/>
                </a:path>
                <a:path w="1398270" h="1173479">
                  <a:moveTo>
                    <a:pt x="279196" y="1032903"/>
                  </a:moveTo>
                  <a:lnTo>
                    <a:pt x="275501" y="1032903"/>
                  </a:lnTo>
                  <a:lnTo>
                    <a:pt x="279196" y="1032916"/>
                  </a:lnTo>
                  <a:close/>
                </a:path>
                <a:path w="1398270" h="1173479">
                  <a:moveTo>
                    <a:pt x="279196" y="1069517"/>
                  </a:moveTo>
                  <a:lnTo>
                    <a:pt x="273672" y="1069517"/>
                  </a:lnTo>
                  <a:lnTo>
                    <a:pt x="273672" y="1073188"/>
                  </a:lnTo>
                  <a:lnTo>
                    <a:pt x="279196" y="1073188"/>
                  </a:lnTo>
                  <a:lnTo>
                    <a:pt x="279196" y="1069517"/>
                  </a:lnTo>
                  <a:close/>
                </a:path>
                <a:path w="1398270" h="1173479">
                  <a:moveTo>
                    <a:pt x="183032" y="1054862"/>
                  </a:moveTo>
                  <a:lnTo>
                    <a:pt x="177520" y="1054862"/>
                  </a:lnTo>
                  <a:lnTo>
                    <a:pt x="177520" y="1058532"/>
                  </a:lnTo>
                  <a:lnTo>
                    <a:pt x="183032" y="1058532"/>
                  </a:lnTo>
                  <a:lnTo>
                    <a:pt x="183032" y="1054862"/>
                  </a:lnTo>
                  <a:close/>
                </a:path>
                <a:path w="1398270" h="1173479">
                  <a:moveTo>
                    <a:pt x="272059" y="1081430"/>
                  </a:moveTo>
                  <a:lnTo>
                    <a:pt x="268185" y="1085354"/>
                  </a:lnTo>
                  <a:lnTo>
                    <a:pt x="277113" y="1094193"/>
                  </a:lnTo>
                  <a:lnTo>
                    <a:pt x="280987" y="1090269"/>
                  </a:lnTo>
                  <a:lnTo>
                    <a:pt x="274675" y="1084021"/>
                  </a:lnTo>
                  <a:lnTo>
                    <a:pt x="272059" y="1081430"/>
                  </a:lnTo>
                  <a:close/>
                </a:path>
                <a:path w="1398270" h="1173479">
                  <a:moveTo>
                    <a:pt x="275501" y="1078661"/>
                  </a:moveTo>
                  <a:lnTo>
                    <a:pt x="269976" y="1078661"/>
                  </a:lnTo>
                  <a:lnTo>
                    <a:pt x="269976" y="1082344"/>
                  </a:lnTo>
                  <a:lnTo>
                    <a:pt x="271156" y="1082344"/>
                  </a:lnTo>
                  <a:lnTo>
                    <a:pt x="272059" y="1081430"/>
                  </a:lnTo>
                  <a:lnTo>
                    <a:pt x="275501" y="1081430"/>
                  </a:lnTo>
                  <a:lnTo>
                    <a:pt x="275501" y="1078661"/>
                  </a:lnTo>
                  <a:close/>
                </a:path>
                <a:path w="1398270" h="1173479">
                  <a:moveTo>
                    <a:pt x="275501" y="1081430"/>
                  </a:moveTo>
                  <a:lnTo>
                    <a:pt x="272059" y="1081430"/>
                  </a:lnTo>
                  <a:lnTo>
                    <a:pt x="272982" y="1082344"/>
                  </a:lnTo>
                  <a:lnTo>
                    <a:pt x="275501" y="1082344"/>
                  </a:lnTo>
                  <a:lnTo>
                    <a:pt x="275501" y="1081430"/>
                  </a:lnTo>
                  <a:close/>
                </a:path>
                <a:path w="1398270" h="1173479">
                  <a:moveTo>
                    <a:pt x="164541" y="1111605"/>
                  </a:moveTo>
                  <a:lnTo>
                    <a:pt x="159029" y="1111605"/>
                  </a:lnTo>
                  <a:lnTo>
                    <a:pt x="159029" y="1115275"/>
                  </a:lnTo>
                  <a:lnTo>
                    <a:pt x="164541" y="1115275"/>
                  </a:lnTo>
                  <a:lnTo>
                    <a:pt x="164541" y="1111605"/>
                  </a:lnTo>
                  <a:close/>
                </a:path>
                <a:path w="1398270" h="1173479">
                  <a:moveTo>
                    <a:pt x="288442" y="1135392"/>
                  </a:moveTo>
                  <a:lnTo>
                    <a:pt x="282930" y="1135392"/>
                  </a:lnTo>
                  <a:lnTo>
                    <a:pt x="282930" y="1139063"/>
                  </a:lnTo>
                  <a:lnTo>
                    <a:pt x="288442" y="1139063"/>
                  </a:lnTo>
                  <a:lnTo>
                    <a:pt x="288442" y="1135392"/>
                  </a:lnTo>
                  <a:close/>
                </a:path>
                <a:path w="1398270" h="1173479">
                  <a:moveTo>
                    <a:pt x="148818" y="1112507"/>
                  </a:moveTo>
                  <a:lnTo>
                    <a:pt x="137769" y="1112507"/>
                  </a:lnTo>
                  <a:lnTo>
                    <a:pt x="137769" y="1118019"/>
                  </a:lnTo>
                  <a:lnTo>
                    <a:pt x="148818" y="1118019"/>
                  </a:lnTo>
                  <a:lnTo>
                    <a:pt x="148818" y="1112507"/>
                  </a:lnTo>
                  <a:close/>
                </a:path>
                <a:path w="1398270" h="1173479">
                  <a:moveTo>
                    <a:pt x="148818" y="1128966"/>
                  </a:moveTo>
                  <a:lnTo>
                    <a:pt x="137769" y="1128966"/>
                  </a:lnTo>
                  <a:lnTo>
                    <a:pt x="137769" y="1134491"/>
                  </a:lnTo>
                  <a:lnTo>
                    <a:pt x="148818" y="1134491"/>
                  </a:lnTo>
                  <a:lnTo>
                    <a:pt x="148818" y="1128966"/>
                  </a:lnTo>
                  <a:close/>
                </a:path>
                <a:path w="1398270" h="1173479">
                  <a:moveTo>
                    <a:pt x="318947" y="1167396"/>
                  </a:moveTo>
                  <a:lnTo>
                    <a:pt x="307898" y="1167396"/>
                  </a:lnTo>
                  <a:lnTo>
                    <a:pt x="307898" y="1172908"/>
                  </a:lnTo>
                  <a:lnTo>
                    <a:pt x="318947" y="1172908"/>
                  </a:lnTo>
                  <a:lnTo>
                    <a:pt x="318947" y="11673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4902281" y="3307822"/>
              <a:ext cx="1185545" cy="869315"/>
            </a:xfrm>
            <a:custGeom>
              <a:avLst/>
              <a:gdLst/>
              <a:ahLst/>
              <a:cxnLst/>
              <a:rect l="l" t="t" r="r" b="b"/>
              <a:pathLst>
                <a:path w="1185545" h="869314">
                  <a:moveTo>
                    <a:pt x="525183" y="0"/>
                  </a:moveTo>
                  <a:lnTo>
                    <a:pt x="521487" y="0"/>
                  </a:lnTo>
                  <a:lnTo>
                    <a:pt x="525183" y="3657"/>
                  </a:lnTo>
                  <a:lnTo>
                    <a:pt x="525183" y="0"/>
                  </a:lnTo>
                  <a:close/>
                </a:path>
                <a:path w="1185545" h="869314">
                  <a:moveTo>
                    <a:pt x="713803" y="270802"/>
                  </a:moveTo>
                  <a:lnTo>
                    <a:pt x="710107" y="274472"/>
                  </a:lnTo>
                  <a:lnTo>
                    <a:pt x="713803" y="274472"/>
                  </a:lnTo>
                  <a:lnTo>
                    <a:pt x="713803" y="270802"/>
                  </a:lnTo>
                  <a:close/>
                </a:path>
                <a:path w="1185545" h="869314">
                  <a:moveTo>
                    <a:pt x="795159" y="316547"/>
                  </a:moveTo>
                  <a:lnTo>
                    <a:pt x="791464" y="320205"/>
                  </a:lnTo>
                  <a:lnTo>
                    <a:pt x="795159" y="320205"/>
                  </a:lnTo>
                  <a:lnTo>
                    <a:pt x="795159" y="316547"/>
                  </a:lnTo>
                  <a:close/>
                </a:path>
                <a:path w="1185545" h="869314">
                  <a:moveTo>
                    <a:pt x="382790" y="351320"/>
                  </a:moveTo>
                  <a:lnTo>
                    <a:pt x="382790" y="354977"/>
                  </a:lnTo>
                  <a:lnTo>
                    <a:pt x="386486" y="354977"/>
                  </a:lnTo>
                  <a:lnTo>
                    <a:pt x="382790" y="351320"/>
                  </a:lnTo>
                  <a:close/>
                </a:path>
                <a:path w="1185545" h="869314">
                  <a:moveTo>
                    <a:pt x="1076248" y="351320"/>
                  </a:moveTo>
                  <a:lnTo>
                    <a:pt x="1072553" y="351320"/>
                  </a:lnTo>
                  <a:lnTo>
                    <a:pt x="1076248" y="354977"/>
                  </a:lnTo>
                  <a:lnTo>
                    <a:pt x="1076248" y="351320"/>
                  </a:lnTo>
                  <a:close/>
                </a:path>
                <a:path w="1185545" h="869314">
                  <a:moveTo>
                    <a:pt x="1185354" y="358635"/>
                  </a:moveTo>
                  <a:lnTo>
                    <a:pt x="1181658" y="362292"/>
                  </a:lnTo>
                  <a:lnTo>
                    <a:pt x="1185354" y="362292"/>
                  </a:lnTo>
                  <a:lnTo>
                    <a:pt x="1185354" y="358635"/>
                  </a:lnTo>
                  <a:close/>
                </a:path>
                <a:path w="1185545" h="869314">
                  <a:moveTo>
                    <a:pt x="227457" y="477570"/>
                  </a:moveTo>
                  <a:lnTo>
                    <a:pt x="227457" y="481228"/>
                  </a:lnTo>
                  <a:lnTo>
                    <a:pt x="229311" y="481228"/>
                  </a:lnTo>
                  <a:lnTo>
                    <a:pt x="227457" y="477570"/>
                  </a:lnTo>
                  <a:close/>
                </a:path>
                <a:path w="1185545" h="869314">
                  <a:moveTo>
                    <a:pt x="1100289" y="472084"/>
                  </a:moveTo>
                  <a:lnTo>
                    <a:pt x="1096594" y="472084"/>
                  </a:lnTo>
                  <a:lnTo>
                    <a:pt x="1096594" y="473913"/>
                  </a:lnTo>
                  <a:lnTo>
                    <a:pt x="1100289" y="473913"/>
                  </a:lnTo>
                  <a:lnTo>
                    <a:pt x="1100289" y="472084"/>
                  </a:lnTo>
                  <a:close/>
                </a:path>
                <a:path w="1185545" h="869314">
                  <a:moveTo>
                    <a:pt x="3695" y="552589"/>
                  </a:moveTo>
                  <a:lnTo>
                    <a:pt x="0" y="556247"/>
                  </a:lnTo>
                  <a:lnTo>
                    <a:pt x="3695" y="556247"/>
                  </a:lnTo>
                  <a:lnTo>
                    <a:pt x="3695" y="552589"/>
                  </a:lnTo>
                  <a:close/>
                </a:path>
                <a:path w="1185545" h="869314">
                  <a:moveTo>
                    <a:pt x="595452" y="788631"/>
                  </a:moveTo>
                  <a:lnTo>
                    <a:pt x="591756" y="790460"/>
                  </a:lnTo>
                  <a:lnTo>
                    <a:pt x="595452" y="790460"/>
                  </a:lnTo>
                  <a:lnTo>
                    <a:pt x="595452" y="788631"/>
                  </a:lnTo>
                  <a:close/>
                </a:path>
                <a:path w="1185545" h="869314">
                  <a:moveTo>
                    <a:pt x="645375" y="865479"/>
                  </a:moveTo>
                  <a:lnTo>
                    <a:pt x="641680" y="865479"/>
                  </a:lnTo>
                  <a:lnTo>
                    <a:pt x="641680" y="869137"/>
                  </a:lnTo>
                  <a:lnTo>
                    <a:pt x="645375" y="869137"/>
                  </a:lnTo>
                  <a:lnTo>
                    <a:pt x="645375" y="865479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5531031" y="321309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5605479" y="326062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5601262" y="32734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5636378" y="328074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5580929" y="328074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5423843" y="330816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0"/>
                  </a:moveTo>
                  <a:lnTo>
                    <a:pt x="3695" y="3657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5427539" y="330816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5455263" y="3331937"/>
              <a:ext cx="381000" cy="26034"/>
            </a:xfrm>
            <a:custGeom>
              <a:avLst/>
              <a:gdLst/>
              <a:ahLst/>
              <a:cxnLst/>
              <a:rect l="l" t="t" r="r" b="b"/>
              <a:pathLst>
                <a:path w="381000" h="26035">
                  <a:moveTo>
                    <a:pt x="377012" y="0"/>
                  </a:moveTo>
                  <a:lnTo>
                    <a:pt x="380707" y="0"/>
                  </a:lnTo>
                  <a:lnTo>
                    <a:pt x="377012" y="0"/>
                  </a:lnTo>
                  <a:close/>
                </a:path>
                <a:path w="381000" h="26035">
                  <a:moveTo>
                    <a:pt x="3695" y="21945"/>
                  </a:moveTo>
                  <a:lnTo>
                    <a:pt x="0" y="21945"/>
                  </a:lnTo>
                  <a:lnTo>
                    <a:pt x="3695" y="21945"/>
                  </a:lnTo>
                  <a:close/>
                </a:path>
                <a:path w="381000" h="26035">
                  <a:moveTo>
                    <a:pt x="79463" y="25603"/>
                  </a:moveTo>
                  <a:lnTo>
                    <a:pt x="75768" y="25603"/>
                  </a:lnTo>
                  <a:lnTo>
                    <a:pt x="79463" y="2560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5945000" y="338130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5943159" y="3384959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841" y="0"/>
                  </a:moveTo>
                  <a:lnTo>
                    <a:pt x="0" y="0"/>
                  </a:lnTo>
                  <a:lnTo>
                    <a:pt x="184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5981970" y="339227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5694188" y="3418792"/>
              <a:ext cx="123189" cy="45720"/>
            </a:xfrm>
            <a:custGeom>
              <a:avLst/>
              <a:gdLst/>
              <a:ahLst/>
              <a:cxnLst/>
              <a:rect l="l" t="t" r="r" b="b"/>
              <a:pathLst>
                <a:path w="123189" h="45720">
                  <a:moveTo>
                    <a:pt x="0" y="0"/>
                  </a:moveTo>
                  <a:lnTo>
                    <a:pt x="6350" y="0"/>
                  </a:lnTo>
                </a:path>
                <a:path w="123189" h="45720">
                  <a:moveTo>
                    <a:pt x="116420" y="45707"/>
                  </a:moveTo>
                  <a:lnTo>
                    <a:pt x="122770" y="4570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5797160" y="3469072"/>
              <a:ext cx="13335" cy="7620"/>
            </a:xfrm>
            <a:custGeom>
              <a:avLst/>
              <a:gdLst/>
              <a:ahLst/>
              <a:cxnLst/>
              <a:rect l="l" t="t" r="r" b="b"/>
              <a:pathLst>
                <a:path w="13335" h="7620">
                  <a:moveTo>
                    <a:pt x="12928" y="0"/>
                  </a:moveTo>
                  <a:lnTo>
                    <a:pt x="11087" y="0"/>
                  </a:lnTo>
                  <a:lnTo>
                    <a:pt x="12928" y="0"/>
                  </a:lnTo>
                  <a:close/>
                </a:path>
                <a:path w="13335" h="7620">
                  <a:moveTo>
                    <a:pt x="3695" y="7315"/>
                  </a:moveTo>
                  <a:lnTo>
                    <a:pt x="0" y="7315"/>
                  </a:lnTo>
                  <a:lnTo>
                    <a:pt x="3695" y="731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5943159" y="34635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5793464" y="3465414"/>
              <a:ext cx="135255" cy="15240"/>
            </a:xfrm>
            <a:custGeom>
              <a:avLst/>
              <a:gdLst/>
              <a:ahLst/>
              <a:cxnLst/>
              <a:rect l="l" t="t" r="r" b="b"/>
              <a:pathLst>
                <a:path w="135254" h="15239">
                  <a:moveTo>
                    <a:pt x="134912" y="0"/>
                  </a:moveTo>
                  <a:lnTo>
                    <a:pt x="131203" y="0"/>
                  </a:lnTo>
                  <a:lnTo>
                    <a:pt x="134912" y="0"/>
                  </a:lnTo>
                  <a:close/>
                </a:path>
                <a:path w="135254" h="15239">
                  <a:moveTo>
                    <a:pt x="131203" y="3657"/>
                  </a:moveTo>
                  <a:lnTo>
                    <a:pt x="134912" y="3657"/>
                  </a:lnTo>
                  <a:lnTo>
                    <a:pt x="131203" y="3657"/>
                  </a:lnTo>
                  <a:close/>
                </a:path>
                <a:path w="135254" h="15239">
                  <a:moveTo>
                    <a:pt x="134912" y="3657"/>
                  </a:moveTo>
                  <a:lnTo>
                    <a:pt x="131203" y="3657"/>
                  </a:lnTo>
                  <a:lnTo>
                    <a:pt x="134912" y="3657"/>
                  </a:lnTo>
                  <a:close/>
                </a:path>
                <a:path w="135254" h="15239">
                  <a:moveTo>
                    <a:pt x="3695" y="14630"/>
                  </a:moveTo>
                  <a:lnTo>
                    <a:pt x="0" y="14630"/>
                  </a:lnTo>
                  <a:lnTo>
                    <a:pt x="3695" y="14630"/>
                  </a:lnTo>
                  <a:close/>
                </a:path>
                <a:path w="135254" h="15239">
                  <a:moveTo>
                    <a:pt x="7391" y="14630"/>
                  </a:moveTo>
                  <a:lnTo>
                    <a:pt x="3695" y="14630"/>
                  </a:lnTo>
                  <a:lnTo>
                    <a:pt x="7391" y="1463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5994899" y="34599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5932072" y="347272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5987507" y="346541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5917276" y="347638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5898798" y="348370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5878465" y="349100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5902493" y="34910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5577234" y="3494662"/>
              <a:ext cx="321945" cy="20320"/>
            </a:xfrm>
            <a:custGeom>
              <a:avLst/>
              <a:gdLst/>
              <a:ahLst/>
              <a:cxnLst/>
              <a:rect l="l" t="t" r="r" b="b"/>
              <a:pathLst>
                <a:path w="321945" h="20320">
                  <a:moveTo>
                    <a:pt x="321564" y="0"/>
                  </a:moveTo>
                  <a:lnTo>
                    <a:pt x="319722" y="0"/>
                  </a:lnTo>
                  <a:lnTo>
                    <a:pt x="321564" y="0"/>
                  </a:lnTo>
                  <a:close/>
                </a:path>
                <a:path w="321945" h="20320">
                  <a:moveTo>
                    <a:pt x="3695" y="20116"/>
                  </a:moveTo>
                  <a:lnTo>
                    <a:pt x="0" y="20116"/>
                  </a:lnTo>
                  <a:lnTo>
                    <a:pt x="3695" y="2011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5959783" y="34910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5952392" y="34946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5555580" y="3492833"/>
              <a:ext cx="435609" cy="31115"/>
            </a:xfrm>
            <a:custGeom>
              <a:avLst/>
              <a:gdLst/>
              <a:ahLst/>
              <a:cxnLst/>
              <a:rect l="l" t="t" r="r" b="b"/>
              <a:pathLst>
                <a:path w="435610" h="31114">
                  <a:moveTo>
                    <a:pt x="426910" y="0"/>
                  </a:moveTo>
                  <a:lnTo>
                    <a:pt x="433260" y="0"/>
                  </a:lnTo>
                </a:path>
                <a:path w="435610" h="31114">
                  <a:moveTo>
                    <a:pt x="203288" y="20116"/>
                  </a:moveTo>
                  <a:lnTo>
                    <a:pt x="209638" y="20116"/>
                  </a:lnTo>
                </a:path>
                <a:path w="435610" h="31114">
                  <a:moveTo>
                    <a:pt x="428751" y="0"/>
                  </a:moveTo>
                  <a:lnTo>
                    <a:pt x="435101" y="0"/>
                  </a:lnTo>
                </a:path>
                <a:path w="435610" h="31114">
                  <a:moveTo>
                    <a:pt x="0" y="31089"/>
                  </a:moveTo>
                  <a:lnTo>
                    <a:pt x="6350" y="31089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5619741" y="3498320"/>
              <a:ext cx="366395" cy="31115"/>
            </a:xfrm>
            <a:custGeom>
              <a:avLst/>
              <a:gdLst/>
              <a:ahLst/>
              <a:cxnLst/>
              <a:rect l="l" t="t" r="r" b="b"/>
              <a:pathLst>
                <a:path w="366395" h="31114">
                  <a:moveTo>
                    <a:pt x="365925" y="0"/>
                  </a:moveTo>
                  <a:lnTo>
                    <a:pt x="362229" y="0"/>
                  </a:lnTo>
                  <a:lnTo>
                    <a:pt x="365925" y="0"/>
                  </a:lnTo>
                  <a:close/>
                </a:path>
                <a:path w="366395" h="31114">
                  <a:moveTo>
                    <a:pt x="0" y="31089"/>
                  </a:moveTo>
                  <a:lnTo>
                    <a:pt x="3695" y="31089"/>
                  </a:lnTo>
                  <a:lnTo>
                    <a:pt x="0" y="3108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5628973" y="352940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6113174" y="349100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6063796" y="3492833"/>
              <a:ext cx="48895" cy="7620"/>
            </a:xfrm>
            <a:custGeom>
              <a:avLst/>
              <a:gdLst/>
              <a:ahLst/>
              <a:cxnLst/>
              <a:rect l="l" t="t" r="r" b="b"/>
              <a:pathLst>
                <a:path w="48895" h="7620">
                  <a:moveTo>
                    <a:pt x="42506" y="0"/>
                  </a:moveTo>
                  <a:lnTo>
                    <a:pt x="48856" y="0"/>
                  </a:lnTo>
                </a:path>
                <a:path w="48895" h="7620">
                  <a:moveTo>
                    <a:pt x="0" y="7315"/>
                  </a:moveTo>
                  <a:lnTo>
                    <a:pt x="6350" y="7315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6074362" y="3494662"/>
              <a:ext cx="46355" cy="7620"/>
            </a:xfrm>
            <a:custGeom>
              <a:avLst/>
              <a:gdLst/>
              <a:ahLst/>
              <a:cxnLst/>
              <a:rect l="l" t="t" r="r" b="b"/>
              <a:pathLst>
                <a:path w="46354" h="7620">
                  <a:moveTo>
                    <a:pt x="24028" y="0"/>
                  </a:moveTo>
                  <a:lnTo>
                    <a:pt x="27724" y="0"/>
                  </a:lnTo>
                  <a:lnTo>
                    <a:pt x="24028" y="0"/>
                  </a:lnTo>
                  <a:close/>
                </a:path>
                <a:path w="46354" h="7620">
                  <a:moveTo>
                    <a:pt x="46202" y="0"/>
                  </a:moveTo>
                  <a:lnTo>
                    <a:pt x="42506" y="0"/>
                  </a:lnTo>
                  <a:lnTo>
                    <a:pt x="46202" y="0"/>
                  </a:lnTo>
                  <a:close/>
                </a:path>
                <a:path w="46354" h="7620">
                  <a:moveTo>
                    <a:pt x="16637" y="3657"/>
                  </a:moveTo>
                  <a:lnTo>
                    <a:pt x="20332" y="3657"/>
                  </a:lnTo>
                  <a:lnTo>
                    <a:pt x="16637" y="3657"/>
                  </a:lnTo>
                  <a:close/>
                </a:path>
                <a:path w="46354" h="7620">
                  <a:moveTo>
                    <a:pt x="0" y="7315"/>
                  </a:moveTo>
                  <a:lnTo>
                    <a:pt x="3695" y="7315"/>
                  </a:lnTo>
                  <a:lnTo>
                    <a:pt x="0" y="7315"/>
                  </a:lnTo>
                  <a:close/>
                </a:path>
                <a:path w="46354" h="7620">
                  <a:moveTo>
                    <a:pt x="16637" y="7315"/>
                  </a:moveTo>
                  <a:lnTo>
                    <a:pt x="12941" y="7315"/>
                  </a:lnTo>
                  <a:lnTo>
                    <a:pt x="16637" y="731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6024464" y="350929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5580929" y="3494662"/>
              <a:ext cx="588010" cy="57150"/>
            </a:xfrm>
            <a:custGeom>
              <a:avLst/>
              <a:gdLst/>
              <a:ahLst/>
              <a:cxnLst/>
              <a:rect l="l" t="t" r="r" b="b"/>
              <a:pathLst>
                <a:path w="588010" h="57150">
                  <a:moveTo>
                    <a:pt x="587692" y="0"/>
                  </a:moveTo>
                  <a:lnTo>
                    <a:pt x="585838" y="0"/>
                  </a:lnTo>
                  <a:lnTo>
                    <a:pt x="587692" y="0"/>
                  </a:lnTo>
                  <a:close/>
                </a:path>
                <a:path w="588010" h="57150">
                  <a:moveTo>
                    <a:pt x="5537" y="56680"/>
                  </a:moveTo>
                  <a:lnTo>
                    <a:pt x="1854" y="56680"/>
                  </a:lnTo>
                  <a:lnTo>
                    <a:pt x="5537" y="56680"/>
                  </a:lnTo>
                  <a:close/>
                </a:path>
                <a:path w="588010" h="57150">
                  <a:moveTo>
                    <a:pt x="20332" y="56680"/>
                  </a:moveTo>
                  <a:lnTo>
                    <a:pt x="24028" y="56680"/>
                  </a:lnTo>
                  <a:lnTo>
                    <a:pt x="20332" y="56680"/>
                  </a:lnTo>
                  <a:close/>
                </a:path>
                <a:path w="588010" h="57150">
                  <a:moveTo>
                    <a:pt x="1854" y="56680"/>
                  </a:moveTo>
                  <a:lnTo>
                    <a:pt x="0" y="56680"/>
                  </a:lnTo>
                  <a:lnTo>
                    <a:pt x="1854" y="56680"/>
                  </a:lnTo>
                  <a:close/>
                </a:path>
                <a:path w="588010" h="57150">
                  <a:moveTo>
                    <a:pt x="582142" y="3657"/>
                  </a:moveTo>
                  <a:lnTo>
                    <a:pt x="578446" y="3657"/>
                  </a:lnTo>
                  <a:lnTo>
                    <a:pt x="582142" y="3657"/>
                  </a:lnTo>
                  <a:close/>
                </a:path>
                <a:path w="588010" h="57150">
                  <a:moveTo>
                    <a:pt x="452780" y="23774"/>
                  </a:moveTo>
                  <a:lnTo>
                    <a:pt x="450938" y="23774"/>
                  </a:lnTo>
                  <a:lnTo>
                    <a:pt x="452780" y="23774"/>
                  </a:lnTo>
                  <a:close/>
                </a:path>
                <a:path w="588010" h="57150">
                  <a:moveTo>
                    <a:pt x="5537" y="56680"/>
                  </a:moveTo>
                  <a:lnTo>
                    <a:pt x="1854" y="56680"/>
                  </a:lnTo>
                  <a:lnTo>
                    <a:pt x="5537" y="5668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5579609" y="3553171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 h="0">
                  <a:moveTo>
                    <a:pt x="0" y="0"/>
                  </a:moveTo>
                  <a:lnTo>
                    <a:pt x="6350" y="0"/>
                  </a:lnTo>
                </a:path>
                <a:path w="13970" h="0">
                  <a:moveTo>
                    <a:pt x="7391" y="0"/>
                  </a:moveTo>
                  <a:lnTo>
                    <a:pt x="13741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6163072" y="3498320"/>
              <a:ext cx="24130" cy="0"/>
            </a:xfrm>
            <a:custGeom>
              <a:avLst/>
              <a:gdLst/>
              <a:ahLst/>
              <a:cxnLst/>
              <a:rect l="l" t="t" r="r" b="b"/>
              <a:pathLst>
                <a:path w="2412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24129" h="0">
                  <a:moveTo>
                    <a:pt x="24028" y="0"/>
                  </a:moveTo>
                  <a:lnTo>
                    <a:pt x="20332" y="0"/>
                  </a:lnTo>
                  <a:lnTo>
                    <a:pt x="24028" y="0"/>
                  </a:lnTo>
                  <a:close/>
                </a:path>
                <a:path w="24129" h="0">
                  <a:moveTo>
                    <a:pt x="20332" y="0"/>
                  </a:moveTo>
                  <a:lnTo>
                    <a:pt x="24028" y="0"/>
                  </a:lnTo>
                  <a:lnTo>
                    <a:pt x="20332" y="0"/>
                  </a:lnTo>
                  <a:close/>
                </a:path>
                <a:path w="24129" h="0">
                  <a:moveTo>
                    <a:pt x="24028" y="0"/>
                  </a:moveTo>
                  <a:lnTo>
                    <a:pt x="20332" y="0"/>
                  </a:lnTo>
                  <a:lnTo>
                    <a:pt x="24028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6190796" y="350197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5551364" y="356414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6214824" y="350197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5835971" y="355682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5520465" y="3580603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 h="0">
                  <a:moveTo>
                    <a:pt x="7391" y="0"/>
                  </a:moveTo>
                  <a:lnTo>
                    <a:pt x="13741" y="0"/>
                  </a:lnTo>
                </a:path>
                <a:path w="1397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5612349" y="3522094"/>
              <a:ext cx="606425" cy="60960"/>
            </a:xfrm>
            <a:custGeom>
              <a:avLst/>
              <a:gdLst/>
              <a:ahLst/>
              <a:cxnLst/>
              <a:rect l="l" t="t" r="r" b="b"/>
              <a:pathLst>
                <a:path w="606425" h="60960">
                  <a:moveTo>
                    <a:pt x="3695" y="60337"/>
                  </a:moveTo>
                  <a:lnTo>
                    <a:pt x="0" y="60337"/>
                  </a:lnTo>
                  <a:lnTo>
                    <a:pt x="3695" y="56680"/>
                  </a:lnTo>
                  <a:lnTo>
                    <a:pt x="3695" y="60337"/>
                  </a:lnTo>
                  <a:close/>
                </a:path>
                <a:path w="606425" h="60960">
                  <a:moveTo>
                    <a:pt x="602475" y="0"/>
                  </a:moveTo>
                  <a:lnTo>
                    <a:pt x="606170" y="0"/>
                  </a:lnTo>
                  <a:lnTo>
                    <a:pt x="602475" y="0"/>
                  </a:lnTo>
                  <a:close/>
                </a:path>
                <a:path w="606425" h="60960">
                  <a:moveTo>
                    <a:pt x="92405" y="60337"/>
                  </a:moveTo>
                  <a:lnTo>
                    <a:pt x="88709" y="60337"/>
                  </a:lnTo>
                  <a:lnTo>
                    <a:pt x="92405" y="6033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5488524" y="358608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6205579" y="3525752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7391" y="0"/>
                  </a:move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7620" h="3810">
                  <a:moveTo>
                    <a:pt x="0" y="3657"/>
                  </a:moveTo>
                  <a:lnTo>
                    <a:pt x="3695" y="3657"/>
                  </a:lnTo>
                  <a:lnTo>
                    <a:pt x="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5569842" y="358974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6198708" y="353489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6194492" y="354038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5619741" y="360072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6229607" y="354402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5320351" y="3547685"/>
              <a:ext cx="913130" cy="88265"/>
            </a:xfrm>
            <a:custGeom>
              <a:avLst/>
              <a:gdLst/>
              <a:ahLst/>
              <a:cxnLst/>
              <a:rect l="l" t="t" r="r" b="b"/>
              <a:pathLst>
                <a:path w="913129" h="88264">
                  <a:moveTo>
                    <a:pt x="912952" y="0"/>
                  </a:moveTo>
                  <a:lnTo>
                    <a:pt x="909256" y="0"/>
                  </a:lnTo>
                  <a:lnTo>
                    <a:pt x="912952" y="0"/>
                  </a:lnTo>
                  <a:close/>
                </a:path>
                <a:path w="913129" h="88264">
                  <a:moveTo>
                    <a:pt x="134912" y="65824"/>
                  </a:moveTo>
                  <a:lnTo>
                    <a:pt x="131216" y="65824"/>
                  </a:lnTo>
                  <a:lnTo>
                    <a:pt x="134912" y="65824"/>
                  </a:lnTo>
                  <a:close/>
                </a:path>
                <a:path w="913129" h="88264">
                  <a:moveTo>
                    <a:pt x="863053" y="9143"/>
                  </a:moveTo>
                  <a:lnTo>
                    <a:pt x="866749" y="9143"/>
                  </a:lnTo>
                  <a:lnTo>
                    <a:pt x="863053" y="9143"/>
                  </a:lnTo>
                  <a:close/>
                </a:path>
                <a:path w="913129" h="88264">
                  <a:moveTo>
                    <a:pt x="377012" y="80454"/>
                  </a:moveTo>
                  <a:lnTo>
                    <a:pt x="373316" y="80454"/>
                  </a:lnTo>
                  <a:lnTo>
                    <a:pt x="377012" y="76796"/>
                  </a:lnTo>
                  <a:lnTo>
                    <a:pt x="377012" y="80454"/>
                  </a:lnTo>
                  <a:close/>
                </a:path>
                <a:path w="913129" h="88264">
                  <a:moveTo>
                    <a:pt x="0" y="87769"/>
                  </a:moveTo>
                  <a:lnTo>
                    <a:pt x="3695" y="87769"/>
                  </a:lnTo>
                  <a:lnTo>
                    <a:pt x="0" y="8776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5689972" y="363911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5288931" y="3628139"/>
              <a:ext cx="713740" cy="24130"/>
            </a:xfrm>
            <a:custGeom>
              <a:avLst/>
              <a:gdLst/>
              <a:ahLst/>
              <a:cxnLst/>
              <a:rect l="l" t="t" r="r" b="b"/>
              <a:pathLst>
                <a:path w="713739" h="24129">
                  <a:moveTo>
                    <a:pt x="11087" y="20116"/>
                  </a:moveTo>
                  <a:lnTo>
                    <a:pt x="7391" y="20116"/>
                  </a:lnTo>
                  <a:lnTo>
                    <a:pt x="11087" y="20116"/>
                  </a:lnTo>
                  <a:close/>
                </a:path>
                <a:path w="713739" h="24129">
                  <a:moveTo>
                    <a:pt x="713358" y="0"/>
                  </a:moveTo>
                  <a:lnTo>
                    <a:pt x="709663" y="0"/>
                  </a:lnTo>
                  <a:lnTo>
                    <a:pt x="713358" y="0"/>
                  </a:lnTo>
                  <a:close/>
                </a:path>
                <a:path w="713739" h="24129">
                  <a:moveTo>
                    <a:pt x="0" y="23774"/>
                  </a:moveTo>
                  <a:lnTo>
                    <a:pt x="3695" y="23774"/>
                  </a:lnTo>
                  <a:lnTo>
                    <a:pt x="0" y="23774"/>
                  </a:lnTo>
                  <a:close/>
                </a:path>
                <a:path w="713739" h="24129">
                  <a:moveTo>
                    <a:pt x="654227" y="10972"/>
                  </a:moveTo>
                  <a:lnTo>
                    <a:pt x="650532" y="10972"/>
                  </a:lnTo>
                  <a:lnTo>
                    <a:pt x="654227" y="1097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5943159" y="363911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5939463" y="364276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6013377" y="363545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5270453" y="3642769"/>
              <a:ext cx="813435" cy="20320"/>
            </a:xfrm>
            <a:custGeom>
              <a:avLst/>
              <a:gdLst/>
              <a:ahLst/>
              <a:cxnLst/>
              <a:rect l="l" t="t" r="r" b="b"/>
              <a:pathLst>
                <a:path w="813435" h="20320">
                  <a:moveTo>
                    <a:pt x="18478" y="20116"/>
                  </a:moveTo>
                  <a:lnTo>
                    <a:pt x="14782" y="20116"/>
                  </a:lnTo>
                  <a:lnTo>
                    <a:pt x="14782" y="16459"/>
                  </a:lnTo>
                  <a:lnTo>
                    <a:pt x="18478" y="20116"/>
                  </a:lnTo>
                  <a:close/>
                </a:path>
                <a:path w="813435" h="20320">
                  <a:moveTo>
                    <a:pt x="3695" y="20116"/>
                  </a:moveTo>
                  <a:lnTo>
                    <a:pt x="0" y="20116"/>
                  </a:lnTo>
                  <a:lnTo>
                    <a:pt x="3695" y="20116"/>
                  </a:lnTo>
                  <a:close/>
                </a:path>
                <a:path w="813435" h="20320">
                  <a:moveTo>
                    <a:pt x="622808" y="20116"/>
                  </a:moveTo>
                  <a:lnTo>
                    <a:pt x="619112" y="20116"/>
                  </a:lnTo>
                  <a:lnTo>
                    <a:pt x="622808" y="20116"/>
                  </a:lnTo>
                  <a:close/>
                </a:path>
                <a:path w="813435" h="20320">
                  <a:moveTo>
                    <a:pt x="731837" y="9144"/>
                  </a:moveTo>
                  <a:lnTo>
                    <a:pt x="728141" y="9144"/>
                  </a:lnTo>
                  <a:lnTo>
                    <a:pt x="731837" y="9144"/>
                  </a:lnTo>
                  <a:close/>
                </a:path>
                <a:path w="813435" h="20320">
                  <a:moveTo>
                    <a:pt x="626503" y="20116"/>
                  </a:moveTo>
                  <a:lnTo>
                    <a:pt x="628345" y="20116"/>
                  </a:lnTo>
                  <a:lnTo>
                    <a:pt x="626503" y="20116"/>
                  </a:lnTo>
                  <a:close/>
                </a:path>
                <a:path w="813435" h="20320">
                  <a:moveTo>
                    <a:pt x="813155" y="0"/>
                  </a:moveTo>
                  <a:lnTo>
                    <a:pt x="809459" y="0"/>
                  </a:lnTo>
                  <a:lnTo>
                    <a:pt x="813155" y="0"/>
                  </a:lnTo>
                  <a:close/>
                </a:path>
                <a:path w="813435" h="20320">
                  <a:moveTo>
                    <a:pt x="724446" y="12801"/>
                  </a:moveTo>
                  <a:lnTo>
                    <a:pt x="720750" y="12801"/>
                  </a:lnTo>
                  <a:lnTo>
                    <a:pt x="724446" y="12801"/>
                  </a:lnTo>
                  <a:close/>
                </a:path>
                <a:path w="813435" h="20320">
                  <a:moveTo>
                    <a:pt x="700417" y="16459"/>
                  </a:moveTo>
                  <a:lnTo>
                    <a:pt x="696722" y="16459"/>
                  </a:lnTo>
                  <a:lnTo>
                    <a:pt x="700417" y="16459"/>
                  </a:lnTo>
                  <a:close/>
                </a:path>
                <a:path w="813435" h="20320">
                  <a:moveTo>
                    <a:pt x="700417" y="16459"/>
                  </a:moveTo>
                  <a:lnTo>
                    <a:pt x="696722" y="16459"/>
                  </a:lnTo>
                  <a:lnTo>
                    <a:pt x="700417" y="16459"/>
                  </a:lnTo>
                  <a:close/>
                </a:path>
                <a:path w="813435" h="20320">
                  <a:moveTo>
                    <a:pt x="707809" y="16459"/>
                  </a:moveTo>
                  <a:lnTo>
                    <a:pt x="707809" y="20116"/>
                  </a:lnTo>
                  <a:lnTo>
                    <a:pt x="704113" y="16459"/>
                  </a:lnTo>
                  <a:lnTo>
                    <a:pt x="707809" y="1645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5970870" y="36628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5874769" y="367750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5978262" y="367018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5935767" y="3659229"/>
              <a:ext cx="151765" cy="26034"/>
            </a:xfrm>
            <a:custGeom>
              <a:avLst/>
              <a:gdLst/>
              <a:ahLst/>
              <a:cxnLst/>
              <a:rect l="l" t="t" r="r" b="b"/>
              <a:pathLst>
                <a:path w="151764" h="26035">
                  <a:moveTo>
                    <a:pt x="151536" y="0"/>
                  </a:moveTo>
                  <a:lnTo>
                    <a:pt x="147840" y="0"/>
                  </a:lnTo>
                  <a:lnTo>
                    <a:pt x="151536" y="0"/>
                  </a:lnTo>
                  <a:close/>
                </a:path>
                <a:path w="151764" h="26035">
                  <a:moveTo>
                    <a:pt x="3695" y="25590"/>
                  </a:moveTo>
                  <a:lnTo>
                    <a:pt x="0" y="25590"/>
                  </a:lnTo>
                  <a:lnTo>
                    <a:pt x="3695" y="25590"/>
                  </a:lnTo>
                  <a:close/>
                </a:path>
                <a:path w="151764" h="26035">
                  <a:moveTo>
                    <a:pt x="151536" y="7302"/>
                  </a:moveTo>
                  <a:lnTo>
                    <a:pt x="147840" y="7302"/>
                  </a:lnTo>
                  <a:lnTo>
                    <a:pt x="151536" y="730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5978262" y="368116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6083608" y="366653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0"/>
                  </a:moveTo>
                  <a:lnTo>
                    <a:pt x="3695" y="3657"/>
                  </a:lnTo>
                  <a:lnTo>
                    <a:pt x="0" y="3657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5219221" y="3653742"/>
              <a:ext cx="975360" cy="42545"/>
            </a:xfrm>
            <a:custGeom>
              <a:avLst/>
              <a:gdLst/>
              <a:ahLst/>
              <a:cxnLst/>
              <a:rect l="l" t="t" r="r" b="b"/>
              <a:pathLst>
                <a:path w="975360" h="42545">
                  <a:moveTo>
                    <a:pt x="0" y="42049"/>
                  </a:moveTo>
                  <a:lnTo>
                    <a:pt x="6350" y="42049"/>
                  </a:lnTo>
                </a:path>
                <a:path w="975360" h="42545">
                  <a:moveTo>
                    <a:pt x="968400" y="0"/>
                  </a:moveTo>
                  <a:lnTo>
                    <a:pt x="974750" y="0"/>
                  </a:lnTo>
                </a:path>
                <a:path w="975360" h="42545">
                  <a:moveTo>
                    <a:pt x="968400" y="0"/>
                  </a:moveTo>
                  <a:lnTo>
                    <a:pt x="974750" y="0"/>
                  </a:lnTo>
                </a:path>
                <a:path w="975360" h="42545">
                  <a:moveTo>
                    <a:pt x="864908" y="18275"/>
                  </a:moveTo>
                  <a:lnTo>
                    <a:pt x="871258" y="18275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6087304" y="3659229"/>
              <a:ext cx="103505" cy="18415"/>
            </a:xfrm>
            <a:custGeom>
              <a:avLst/>
              <a:gdLst/>
              <a:ahLst/>
              <a:cxnLst/>
              <a:rect l="l" t="t" r="r" b="b"/>
              <a:pathLst>
                <a:path w="103504" h="18414">
                  <a:moveTo>
                    <a:pt x="103492" y="0"/>
                  </a:moveTo>
                  <a:lnTo>
                    <a:pt x="99796" y="0"/>
                  </a:lnTo>
                  <a:lnTo>
                    <a:pt x="103492" y="0"/>
                  </a:lnTo>
                  <a:close/>
                </a:path>
                <a:path w="103504" h="18414">
                  <a:moveTo>
                    <a:pt x="3695" y="18275"/>
                  </a:moveTo>
                  <a:lnTo>
                    <a:pt x="0" y="18275"/>
                  </a:lnTo>
                  <a:lnTo>
                    <a:pt x="3695" y="1827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6155681" y="367384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5157715" y="3684819"/>
              <a:ext cx="998219" cy="42545"/>
            </a:xfrm>
            <a:custGeom>
              <a:avLst/>
              <a:gdLst/>
              <a:ahLst/>
              <a:cxnLst/>
              <a:rect l="l" t="t" r="r" b="b"/>
              <a:pathLst>
                <a:path w="998220" h="42545">
                  <a:moveTo>
                    <a:pt x="3695" y="27431"/>
                  </a:moveTo>
                  <a:lnTo>
                    <a:pt x="0" y="27431"/>
                  </a:lnTo>
                  <a:lnTo>
                    <a:pt x="3695" y="27431"/>
                  </a:lnTo>
                  <a:close/>
                </a:path>
                <a:path w="998220" h="42545">
                  <a:moveTo>
                    <a:pt x="944371" y="3657"/>
                  </a:moveTo>
                  <a:lnTo>
                    <a:pt x="948067" y="3657"/>
                  </a:lnTo>
                  <a:lnTo>
                    <a:pt x="944371" y="3657"/>
                  </a:lnTo>
                  <a:close/>
                </a:path>
                <a:path w="998220" h="42545">
                  <a:moveTo>
                    <a:pt x="997965" y="0"/>
                  </a:moveTo>
                  <a:lnTo>
                    <a:pt x="994270" y="0"/>
                  </a:lnTo>
                  <a:lnTo>
                    <a:pt x="997965" y="0"/>
                  </a:lnTo>
                  <a:close/>
                </a:path>
                <a:path w="998220" h="42545">
                  <a:moveTo>
                    <a:pt x="955459" y="5486"/>
                  </a:moveTo>
                  <a:lnTo>
                    <a:pt x="951763" y="5486"/>
                  </a:lnTo>
                  <a:lnTo>
                    <a:pt x="955459" y="5486"/>
                  </a:lnTo>
                  <a:close/>
                </a:path>
                <a:path w="998220" h="42545">
                  <a:moveTo>
                    <a:pt x="31419" y="34747"/>
                  </a:moveTo>
                  <a:lnTo>
                    <a:pt x="27724" y="34747"/>
                  </a:lnTo>
                  <a:lnTo>
                    <a:pt x="31419" y="34747"/>
                  </a:lnTo>
                  <a:close/>
                </a:path>
                <a:path w="998220" h="42545">
                  <a:moveTo>
                    <a:pt x="955459" y="5486"/>
                  </a:moveTo>
                  <a:lnTo>
                    <a:pt x="959154" y="5486"/>
                  </a:lnTo>
                  <a:lnTo>
                    <a:pt x="955459" y="5486"/>
                  </a:lnTo>
                  <a:close/>
                </a:path>
                <a:path w="998220" h="42545">
                  <a:moveTo>
                    <a:pt x="972096" y="5486"/>
                  </a:moveTo>
                  <a:lnTo>
                    <a:pt x="968400" y="5486"/>
                  </a:lnTo>
                  <a:lnTo>
                    <a:pt x="972096" y="5486"/>
                  </a:lnTo>
                  <a:close/>
                </a:path>
                <a:path w="998220" h="42545">
                  <a:moveTo>
                    <a:pt x="972096" y="5486"/>
                  </a:moveTo>
                  <a:lnTo>
                    <a:pt x="968400" y="5486"/>
                  </a:lnTo>
                  <a:lnTo>
                    <a:pt x="972096" y="5486"/>
                  </a:lnTo>
                  <a:close/>
                </a:path>
                <a:path w="998220" h="42545">
                  <a:moveTo>
                    <a:pt x="681951" y="42062"/>
                  </a:moveTo>
                  <a:lnTo>
                    <a:pt x="678256" y="42062"/>
                  </a:lnTo>
                  <a:lnTo>
                    <a:pt x="681951" y="4206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5176193" y="372322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5739870" y="373967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5227946" y="373418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5736174" y="373967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5847058" y="373418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5222396" y="3704936"/>
              <a:ext cx="904240" cy="31115"/>
            </a:xfrm>
            <a:custGeom>
              <a:avLst/>
              <a:gdLst/>
              <a:ahLst/>
              <a:cxnLst/>
              <a:rect l="l" t="t" r="r" b="b"/>
              <a:pathLst>
                <a:path w="904239" h="31114">
                  <a:moveTo>
                    <a:pt x="1854" y="31076"/>
                  </a:moveTo>
                  <a:lnTo>
                    <a:pt x="0" y="31076"/>
                  </a:lnTo>
                  <a:lnTo>
                    <a:pt x="1854" y="31076"/>
                  </a:lnTo>
                  <a:close/>
                </a:path>
                <a:path w="904239" h="31114">
                  <a:moveTo>
                    <a:pt x="624662" y="31076"/>
                  </a:moveTo>
                  <a:lnTo>
                    <a:pt x="628357" y="31076"/>
                  </a:lnTo>
                  <a:lnTo>
                    <a:pt x="624662" y="31076"/>
                  </a:lnTo>
                  <a:close/>
                </a:path>
                <a:path w="904239" h="31114">
                  <a:moveTo>
                    <a:pt x="900023" y="0"/>
                  </a:moveTo>
                  <a:lnTo>
                    <a:pt x="903719" y="0"/>
                  </a:lnTo>
                  <a:lnTo>
                    <a:pt x="900023" y="0"/>
                  </a:lnTo>
                  <a:close/>
                </a:path>
                <a:path w="904239" h="31114">
                  <a:moveTo>
                    <a:pt x="900023" y="0"/>
                  </a:moveTo>
                  <a:lnTo>
                    <a:pt x="903719" y="0"/>
                  </a:lnTo>
                  <a:lnTo>
                    <a:pt x="90002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5743566" y="37433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5754653" y="3712251"/>
              <a:ext cx="351155" cy="34925"/>
            </a:xfrm>
            <a:custGeom>
              <a:avLst/>
              <a:gdLst/>
              <a:ahLst/>
              <a:cxnLst/>
              <a:rect l="l" t="t" r="r" b="b"/>
              <a:pathLst>
                <a:path w="351154" h="34925">
                  <a:moveTo>
                    <a:pt x="101638" y="27419"/>
                  </a:moveTo>
                  <a:lnTo>
                    <a:pt x="97942" y="27419"/>
                  </a:lnTo>
                  <a:lnTo>
                    <a:pt x="101638" y="27419"/>
                  </a:lnTo>
                  <a:close/>
                </a:path>
                <a:path w="351154" h="34925">
                  <a:moveTo>
                    <a:pt x="3695" y="34734"/>
                  </a:moveTo>
                  <a:lnTo>
                    <a:pt x="0" y="34734"/>
                  </a:lnTo>
                  <a:lnTo>
                    <a:pt x="3695" y="34734"/>
                  </a:lnTo>
                  <a:close/>
                </a:path>
                <a:path w="351154" h="34925">
                  <a:moveTo>
                    <a:pt x="351129" y="0"/>
                  </a:moveTo>
                  <a:lnTo>
                    <a:pt x="347433" y="0"/>
                  </a:lnTo>
                  <a:lnTo>
                    <a:pt x="351129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5712667" y="3714080"/>
              <a:ext cx="396875" cy="38735"/>
            </a:xfrm>
            <a:custGeom>
              <a:avLst/>
              <a:gdLst/>
              <a:ahLst/>
              <a:cxnLst/>
              <a:rect l="l" t="t" r="r" b="b"/>
              <a:pathLst>
                <a:path w="396875" h="38735">
                  <a:moveTo>
                    <a:pt x="42506" y="34734"/>
                  </a:moveTo>
                  <a:lnTo>
                    <a:pt x="48856" y="34734"/>
                  </a:lnTo>
                </a:path>
                <a:path w="396875" h="38735">
                  <a:moveTo>
                    <a:pt x="389940" y="0"/>
                  </a:moveTo>
                  <a:lnTo>
                    <a:pt x="396290" y="0"/>
                  </a:lnTo>
                </a:path>
                <a:path w="396875" h="38735">
                  <a:moveTo>
                    <a:pt x="0" y="38392"/>
                  </a:moveTo>
                  <a:lnTo>
                    <a:pt x="6350" y="38392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5157715" y="3739670"/>
              <a:ext cx="659765" cy="15240"/>
            </a:xfrm>
            <a:custGeom>
              <a:avLst/>
              <a:gdLst/>
              <a:ahLst/>
              <a:cxnLst/>
              <a:rect l="l" t="t" r="r" b="b"/>
              <a:pathLst>
                <a:path w="659764" h="15239">
                  <a:moveTo>
                    <a:pt x="60985" y="3657"/>
                  </a:moveTo>
                  <a:lnTo>
                    <a:pt x="57289" y="3657"/>
                  </a:lnTo>
                  <a:lnTo>
                    <a:pt x="60985" y="3657"/>
                  </a:lnTo>
                  <a:close/>
                </a:path>
                <a:path w="659764" h="15239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659764" h="15239">
                  <a:moveTo>
                    <a:pt x="659764" y="14630"/>
                  </a:moveTo>
                  <a:lnTo>
                    <a:pt x="656069" y="14630"/>
                  </a:lnTo>
                  <a:lnTo>
                    <a:pt x="659764" y="1463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5659073" y="376710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5181743" y="3736013"/>
              <a:ext cx="994410" cy="40640"/>
            </a:xfrm>
            <a:custGeom>
              <a:avLst/>
              <a:gdLst/>
              <a:ahLst/>
              <a:cxnLst/>
              <a:rect l="l" t="t" r="r" b="b"/>
              <a:pathLst>
                <a:path w="994410" h="40639">
                  <a:moveTo>
                    <a:pt x="11087" y="25603"/>
                  </a:moveTo>
                  <a:lnTo>
                    <a:pt x="14782" y="25603"/>
                  </a:lnTo>
                  <a:lnTo>
                    <a:pt x="11087" y="25603"/>
                  </a:lnTo>
                  <a:close/>
                </a:path>
                <a:path w="994410" h="40639">
                  <a:moveTo>
                    <a:pt x="3695" y="25603"/>
                  </a:moveTo>
                  <a:lnTo>
                    <a:pt x="7391" y="25603"/>
                  </a:lnTo>
                  <a:lnTo>
                    <a:pt x="3695" y="25603"/>
                  </a:lnTo>
                  <a:close/>
                </a:path>
                <a:path w="994410" h="40639">
                  <a:moveTo>
                    <a:pt x="18478" y="29260"/>
                  </a:moveTo>
                  <a:lnTo>
                    <a:pt x="22174" y="29260"/>
                  </a:lnTo>
                  <a:lnTo>
                    <a:pt x="18478" y="29260"/>
                  </a:lnTo>
                  <a:close/>
                </a:path>
                <a:path w="994410" h="40639">
                  <a:moveTo>
                    <a:pt x="959154" y="0"/>
                  </a:moveTo>
                  <a:lnTo>
                    <a:pt x="955459" y="0"/>
                  </a:lnTo>
                  <a:lnTo>
                    <a:pt x="959154" y="0"/>
                  </a:lnTo>
                  <a:close/>
                </a:path>
                <a:path w="994410" h="40639">
                  <a:moveTo>
                    <a:pt x="901865" y="7315"/>
                  </a:moveTo>
                  <a:lnTo>
                    <a:pt x="898169" y="7315"/>
                  </a:lnTo>
                  <a:lnTo>
                    <a:pt x="901865" y="7315"/>
                  </a:lnTo>
                  <a:close/>
                </a:path>
                <a:path w="994410" h="40639">
                  <a:moveTo>
                    <a:pt x="36956" y="40233"/>
                  </a:moveTo>
                  <a:lnTo>
                    <a:pt x="33261" y="40233"/>
                  </a:lnTo>
                  <a:lnTo>
                    <a:pt x="36956" y="40233"/>
                  </a:lnTo>
                  <a:close/>
                </a:path>
                <a:path w="994410" h="40639">
                  <a:moveTo>
                    <a:pt x="3695" y="36576"/>
                  </a:moveTo>
                  <a:lnTo>
                    <a:pt x="0" y="36576"/>
                  </a:lnTo>
                  <a:lnTo>
                    <a:pt x="3695" y="36576"/>
                  </a:lnTo>
                  <a:close/>
                </a:path>
                <a:path w="994410" h="40639">
                  <a:moveTo>
                    <a:pt x="40652" y="40233"/>
                  </a:moveTo>
                  <a:lnTo>
                    <a:pt x="36956" y="40233"/>
                  </a:lnTo>
                  <a:lnTo>
                    <a:pt x="40652" y="40233"/>
                  </a:lnTo>
                  <a:close/>
                </a:path>
                <a:path w="994410" h="40639">
                  <a:moveTo>
                    <a:pt x="896315" y="18288"/>
                  </a:moveTo>
                  <a:lnTo>
                    <a:pt x="892619" y="18288"/>
                  </a:lnTo>
                  <a:lnTo>
                    <a:pt x="896315" y="18288"/>
                  </a:lnTo>
                  <a:close/>
                </a:path>
                <a:path w="994410" h="40639">
                  <a:moveTo>
                    <a:pt x="994270" y="3657"/>
                  </a:moveTo>
                  <a:lnTo>
                    <a:pt x="990574" y="3657"/>
                  </a:lnTo>
                  <a:lnTo>
                    <a:pt x="99427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5767581" y="37853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5185439" y="3779904"/>
              <a:ext cx="37465" cy="1905"/>
            </a:xfrm>
            <a:custGeom>
              <a:avLst/>
              <a:gdLst/>
              <a:ahLst/>
              <a:cxnLst/>
              <a:rect l="l" t="t" r="r" b="b"/>
              <a:pathLst>
                <a:path w="37464" h="1904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37464" h="1904">
                  <a:moveTo>
                    <a:pt x="36956" y="1828"/>
                  </a:moveTo>
                  <a:lnTo>
                    <a:pt x="33261" y="1828"/>
                  </a:lnTo>
                  <a:lnTo>
                    <a:pt x="36956" y="182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5224250" y="37853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5168802" y="378173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5096729" y="3779904"/>
              <a:ext cx="76200" cy="1905"/>
            </a:xfrm>
            <a:custGeom>
              <a:avLst/>
              <a:gdLst/>
              <a:ahLst/>
              <a:cxnLst/>
              <a:rect l="l" t="t" r="r" b="b"/>
              <a:pathLst>
                <a:path w="76200" h="1904">
                  <a:moveTo>
                    <a:pt x="75768" y="1828"/>
                  </a:moveTo>
                  <a:lnTo>
                    <a:pt x="72072" y="1828"/>
                  </a:lnTo>
                  <a:lnTo>
                    <a:pt x="75768" y="1828"/>
                  </a:lnTo>
                  <a:close/>
                </a:path>
                <a:path w="76200" h="1904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6066971" y="376893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5129991" y="3785390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0" y="3644"/>
                  </a:moveTo>
                  <a:lnTo>
                    <a:pt x="0" y="0"/>
                  </a:lnTo>
                  <a:lnTo>
                    <a:pt x="1854" y="3644"/>
                  </a:lnTo>
                  <a:lnTo>
                    <a:pt x="0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5129991" y="37853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5129991" y="3779904"/>
              <a:ext cx="872490" cy="9525"/>
            </a:xfrm>
            <a:custGeom>
              <a:avLst/>
              <a:gdLst/>
              <a:ahLst/>
              <a:cxnLst/>
              <a:rect l="l" t="t" r="r" b="b"/>
              <a:pathLst>
                <a:path w="872489" h="9525">
                  <a:moveTo>
                    <a:pt x="872299" y="1828"/>
                  </a:moveTo>
                  <a:lnTo>
                    <a:pt x="868603" y="1828"/>
                  </a:lnTo>
                  <a:lnTo>
                    <a:pt x="868603" y="0"/>
                  </a:lnTo>
                  <a:lnTo>
                    <a:pt x="872299" y="0"/>
                  </a:lnTo>
                  <a:lnTo>
                    <a:pt x="872299" y="1828"/>
                  </a:lnTo>
                  <a:close/>
                </a:path>
                <a:path w="872489" h="9525">
                  <a:moveTo>
                    <a:pt x="0" y="9131"/>
                  </a:moveTo>
                  <a:lnTo>
                    <a:pt x="1854" y="9131"/>
                  </a:lnTo>
                  <a:lnTo>
                    <a:pt x="0" y="9131"/>
                  </a:lnTo>
                  <a:close/>
                </a:path>
                <a:path w="872489" h="9525">
                  <a:moveTo>
                    <a:pt x="0" y="9131"/>
                  </a:moveTo>
                  <a:lnTo>
                    <a:pt x="1854" y="9131"/>
                  </a:lnTo>
                  <a:lnTo>
                    <a:pt x="0" y="913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6063276" y="377258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5146628" y="3761616"/>
              <a:ext cx="1022350" cy="31115"/>
            </a:xfrm>
            <a:custGeom>
              <a:avLst/>
              <a:gdLst/>
              <a:ahLst/>
              <a:cxnLst/>
              <a:rect l="l" t="t" r="r" b="b"/>
              <a:pathLst>
                <a:path w="1022350" h="31114">
                  <a:moveTo>
                    <a:pt x="916647" y="14630"/>
                  </a:moveTo>
                  <a:lnTo>
                    <a:pt x="912952" y="14630"/>
                  </a:lnTo>
                  <a:lnTo>
                    <a:pt x="916647" y="14630"/>
                  </a:lnTo>
                  <a:close/>
                </a:path>
                <a:path w="1022350" h="31114">
                  <a:moveTo>
                    <a:pt x="912952" y="14630"/>
                  </a:moveTo>
                  <a:lnTo>
                    <a:pt x="916647" y="14630"/>
                  </a:lnTo>
                  <a:lnTo>
                    <a:pt x="912952" y="14630"/>
                  </a:lnTo>
                  <a:close/>
                </a:path>
                <a:path w="1022350" h="31114">
                  <a:moveTo>
                    <a:pt x="3695" y="31076"/>
                  </a:moveTo>
                  <a:lnTo>
                    <a:pt x="0" y="31076"/>
                  </a:lnTo>
                  <a:lnTo>
                    <a:pt x="3695" y="31076"/>
                  </a:lnTo>
                  <a:close/>
                </a:path>
                <a:path w="1022350" h="31114">
                  <a:moveTo>
                    <a:pt x="1021994" y="0"/>
                  </a:moveTo>
                  <a:lnTo>
                    <a:pt x="1020140" y="0"/>
                  </a:lnTo>
                  <a:lnTo>
                    <a:pt x="1021994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5139757" y="3794522"/>
              <a:ext cx="56515" cy="11430"/>
            </a:xfrm>
            <a:custGeom>
              <a:avLst/>
              <a:gdLst/>
              <a:ahLst/>
              <a:cxnLst/>
              <a:rect l="l" t="t" r="r" b="b"/>
              <a:pathLst>
                <a:path w="56514" h="11429">
                  <a:moveTo>
                    <a:pt x="0" y="0"/>
                  </a:moveTo>
                  <a:lnTo>
                    <a:pt x="6350" y="0"/>
                  </a:lnTo>
                </a:path>
                <a:path w="56514" h="11429">
                  <a:moveTo>
                    <a:pt x="49898" y="10972"/>
                  </a:moveTo>
                  <a:lnTo>
                    <a:pt x="56248" y="10972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5178047" y="3792693"/>
              <a:ext cx="813435" cy="15240"/>
            </a:xfrm>
            <a:custGeom>
              <a:avLst/>
              <a:gdLst/>
              <a:ahLst/>
              <a:cxnLst/>
              <a:rect l="l" t="t" r="r" b="b"/>
              <a:pathLst>
                <a:path w="813435" h="15239">
                  <a:moveTo>
                    <a:pt x="813155" y="0"/>
                  </a:moveTo>
                  <a:lnTo>
                    <a:pt x="809459" y="0"/>
                  </a:lnTo>
                  <a:lnTo>
                    <a:pt x="813155" y="0"/>
                  </a:lnTo>
                  <a:close/>
                </a:path>
                <a:path w="813435" h="15239">
                  <a:moveTo>
                    <a:pt x="3695" y="14630"/>
                  </a:moveTo>
                  <a:lnTo>
                    <a:pt x="0" y="14630"/>
                  </a:lnTo>
                  <a:lnTo>
                    <a:pt x="3695" y="1463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6013377" y="379269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4952584" y="37853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5168802" y="381463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5924668" y="381098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4937789" y="378903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  <a:path w="3810" h="0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6126115" y="378903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5165106" y="38219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4948889" y="38000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5312959" y="3845728"/>
              <a:ext cx="64769" cy="3810"/>
            </a:xfrm>
            <a:custGeom>
              <a:avLst/>
              <a:gdLst/>
              <a:ahLst/>
              <a:cxnLst/>
              <a:rect l="l" t="t" r="r" b="b"/>
              <a:pathLst>
                <a:path w="64770" h="3810">
                  <a:moveTo>
                    <a:pt x="64681" y="0"/>
                  </a:moveTo>
                  <a:lnTo>
                    <a:pt x="60985" y="0"/>
                  </a:lnTo>
                  <a:lnTo>
                    <a:pt x="64681" y="0"/>
                  </a:lnTo>
                  <a:close/>
                </a:path>
                <a:path w="64770" h="3810">
                  <a:moveTo>
                    <a:pt x="3695" y="3657"/>
                  </a:moveTo>
                  <a:lnTo>
                    <a:pt x="0" y="3657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4948889" y="381463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5970870" y="3845728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10" h="3810">
                  <a:moveTo>
                    <a:pt x="3695" y="3657"/>
                  </a:moveTo>
                  <a:lnTo>
                    <a:pt x="0" y="3657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5165627" y="3854859"/>
              <a:ext cx="815975" cy="11430"/>
            </a:xfrm>
            <a:custGeom>
              <a:avLst/>
              <a:gdLst/>
              <a:ahLst/>
              <a:cxnLst/>
              <a:rect l="l" t="t" r="r" b="b"/>
              <a:pathLst>
                <a:path w="815975" h="11429">
                  <a:moveTo>
                    <a:pt x="809459" y="0"/>
                  </a:moveTo>
                  <a:lnTo>
                    <a:pt x="815809" y="0"/>
                  </a:lnTo>
                </a:path>
                <a:path w="815975" h="11429">
                  <a:moveTo>
                    <a:pt x="0" y="10972"/>
                  </a:moveTo>
                  <a:lnTo>
                    <a:pt x="6350" y="10972"/>
                  </a:lnTo>
                </a:path>
                <a:path w="815975" h="11429">
                  <a:moveTo>
                    <a:pt x="805764" y="3657"/>
                  </a:moveTo>
                  <a:lnTo>
                    <a:pt x="812114" y="3657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5967174" y="386400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5374466" y="3862175"/>
              <a:ext cx="614680" cy="27940"/>
            </a:xfrm>
            <a:custGeom>
              <a:avLst/>
              <a:gdLst/>
              <a:ahLst/>
              <a:cxnLst/>
              <a:rect l="l" t="t" r="r" b="b"/>
              <a:pathLst>
                <a:path w="614679" h="27939">
                  <a:moveTo>
                    <a:pt x="608025" y="0"/>
                  </a:moveTo>
                  <a:lnTo>
                    <a:pt x="614375" y="0"/>
                  </a:lnTo>
                </a:path>
                <a:path w="614679" h="27939">
                  <a:moveTo>
                    <a:pt x="0" y="27431"/>
                  </a:moveTo>
                  <a:lnTo>
                    <a:pt x="6350" y="27431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5967174" y="386766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5139236" y="387680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5381857" y="3878634"/>
              <a:ext cx="566420" cy="18415"/>
            </a:xfrm>
            <a:custGeom>
              <a:avLst/>
              <a:gdLst/>
              <a:ahLst/>
              <a:cxnLst/>
              <a:rect l="l" t="t" r="r" b="b"/>
              <a:pathLst>
                <a:path w="566420" h="18414">
                  <a:moveTo>
                    <a:pt x="0" y="18288"/>
                  </a:moveTo>
                  <a:lnTo>
                    <a:pt x="6350" y="18288"/>
                  </a:lnTo>
                </a:path>
                <a:path w="566420" h="18414">
                  <a:moveTo>
                    <a:pt x="559968" y="0"/>
                  </a:moveTo>
                  <a:lnTo>
                    <a:pt x="566318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6063276" y="386766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4873107" y="38493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4876803" y="385303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0"/>
                  </a:moveTo>
                  <a:lnTo>
                    <a:pt x="3695" y="3657"/>
                  </a:ln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5377641" y="390606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4902686" y="386034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3657"/>
                  </a:moveTo>
                  <a:lnTo>
                    <a:pt x="0" y="3657"/>
                  </a:lnTo>
                  <a:lnTo>
                    <a:pt x="3695" y="0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6067492" y="3874976"/>
              <a:ext cx="69215" cy="11430"/>
            </a:xfrm>
            <a:custGeom>
              <a:avLst/>
              <a:gdLst/>
              <a:ahLst/>
              <a:cxnLst/>
              <a:rect l="l" t="t" r="r" b="b"/>
              <a:pathLst>
                <a:path w="69214" h="11429">
                  <a:moveTo>
                    <a:pt x="0" y="0"/>
                  </a:moveTo>
                  <a:lnTo>
                    <a:pt x="6350" y="0"/>
                  </a:lnTo>
                </a:path>
                <a:path w="69214" h="11429">
                  <a:moveTo>
                    <a:pt x="62839" y="10972"/>
                  </a:moveTo>
                  <a:lnTo>
                    <a:pt x="69189" y="10972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6133507" y="38877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5150323" y="391338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6137723" y="3889607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0" y="0"/>
                  </a:moveTo>
                  <a:lnTo>
                    <a:pt x="6350" y="0"/>
                  </a:lnTo>
                </a:path>
                <a:path w="17779" h="3810">
                  <a:moveTo>
                    <a:pt x="11087" y="3657"/>
                  </a:moveTo>
                  <a:lnTo>
                    <a:pt x="17437" y="3657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4961817" y="39024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4987687" y="3913381"/>
              <a:ext cx="883919" cy="16510"/>
            </a:xfrm>
            <a:custGeom>
              <a:avLst/>
              <a:gdLst/>
              <a:ahLst/>
              <a:cxnLst/>
              <a:rect l="l" t="t" r="r" b="b"/>
              <a:pathLst>
                <a:path w="883920" h="16510">
                  <a:moveTo>
                    <a:pt x="883386" y="16446"/>
                  </a:moveTo>
                  <a:lnTo>
                    <a:pt x="879690" y="16446"/>
                  </a:lnTo>
                  <a:lnTo>
                    <a:pt x="883386" y="16446"/>
                  </a:lnTo>
                  <a:close/>
                </a:path>
                <a:path w="883920" h="1651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4954426" y="39097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5721379" y="3940800"/>
              <a:ext cx="146050" cy="91440"/>
            </a:xfrm>
            <a:custGeom>
              <a:avLst/>
              <a:gdLst/>
              <a:ahLst/>
              <a:cxnLst/>
              <a:rect l="l" t="t" r="r" b="b"/>
              <a:pathLst>
                <a:path w="146050" h="91439">
                  <a:moveTo>
                    <a:pt x="145999" y="0"/>
                  </a:moveTo>
                  <a:lnTo>
                    <a:pt x="142303" y="0"/>
                  </a:lnTo>
                  <a:lnTo>
                    <a:pt x="145999" y="0"/>
                  </a:lnTo>
                  <a:close/>
                </a:path>
                <a:path w="146050" h="91439">
                  <a:moveTo>
                    <a:pt x="110896" y="42049"/>
                  </a:moveTo>
                  <a:lnTo>
                    <a:pt x="107187" y="42049"/>
                  </a:lnTo>
                  <a:lnTo>
                    <a:pt x="110896" y="42049"/>
                  </a:lnTo>
                  <a:close/>
                </a:path>
                <a:path w="146050" h="91439">
                  <a:moveTo>
                    <a:pt x="0" y="91414"/>
                  </a:moveTo>
                  <a:lnTo>
                    <a:pt x="3695" y="91414"/>
                  </a:lnTo>
                  <a:lnTo>
                    <a:pt x="0" y="9141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5712667" y="4045017"/>
              <a:ext cx="12065" cy="7620"/>
            </a:xfrm>
            <a:custGeom>
              <a:avLst/>
              <a:gdLst/>
              <a:ahLst/>
              <a:cxnLst/>
              <a:rect l="l" t="t" r="r" b="b"/>
              <a:pathLst>
                <a:path w="12064" h="7620">
                  <a:moveTo>
                    <a:pt x="5537" y="0"/>
                  </a:moveTo>
                  <a:lnTo>
                    <a:pt x="11887" y="0"/>
                  </a:lnTo>
                </a:path>
                <a:path w="12064" h="7620">
                  <a:moveTo>
                    <a:pt x="0" y="7315"/>
                  </a:moveTo>
                  <a:lnTo>
                    <a:pt x="6350" y="7315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5665943" y="407427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5551364" y="408159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5015411" y="405050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5004324" y="405050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5508857" y="408525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5011715" y="4054161"/>
              <a:ext cx="497205" cy="34925"/>
            </a:xfrm>
            <a:custGeom>
              <a:avLst/>
              <a:gdLst/>
              <a:ahLst/>
              <a:cxnLst/>
              <a:rect l="l" t="t" r="r" b="b"/>
              <a:pathLst>
                <a:path w="497204" h="34925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497204" h="34925">
                  <a:moveTo>
                    <a:pt x="497141" y="34747"/>
                  </a:moveTo>
                  <a:lnTo>
                    <a:pt x="493445" y="34747"/>
                  </a:lnTo>
                  <a:lnTo>
                    <a:pt x="497141" y="3474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5665943" y="408525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5654856" y="40889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5501466" y="4092553"/>
              <a:ext cx="153670" cy="0"/>
            </a:xfrm>
            <a:custGeom>
              <a:avLst/>
              <a:gdLst/>
              <a:ahLst/>
              <a:cxnLst/>
              <a:rect l="l" t="t" r="r" b="b"/>
              <a:pathLst>
                <a:path w="153670" h="0">
                  <a:moveTo>
                    <a:pt x="38811" y="0"/>
                  </a:moveTo>
                  <a:lnTo>
                    <a:pt x="42506" y="0"/>
                  </a:lnTo>
                  <a:lnTo>
                    <a:pt x="38811" y="0"/>
                  </a:lnTo>
                  <a:close/>
                </a:path>
                <a:path w="15367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153670" h="0">
                  <a:moveTo>
                    <a:pt x="153390" y="0"/>
                  </a:moveTo>
                  <a:lnTo>
                    <a:pt x="149694" y="0"/>
                  </a:lnTo>
                  <a:lnTo>
                    <a:pt x="15339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5494595" y="4094381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5494074" y="4096210"/>
              <a:ext cx="153670" cy="5715"/>
            </a:xfrm>
            <a:custGeom>
              <a:avLst/>
              <a:gdLst/>
              <a:ahLst/>
              <a:cxnLst/>
              <a:rect l="l" t="t" r="r" b="b"/>
              <a:pathLst>
                <a:path w="153670" h="5714">
                  <a:moveTo>
                    <a:pt x="3695" y="1828"/>
                  </a:moveTo>
                  <a:lnTo>
                    <a:pt x="0" y="1828"/>
                  </a:lnTo>
                  <a:lnTo>
                    <a:pt x="3695" y="0"/>
                  </a:lnTo>
                  <a:lnTo>
                    <a:pt x="3695" y="1828"/>
                  </a:lnTo>
                  <a:close/>
                </a:path>
                <a:path w="153670" h="5714">
                  <a:moveTo>
                    <a:pt x="68376" y="1828"/>
                  </a:moveTo>
                  <a:lnTo>
                    <a:pt x="64681" y="1828"/>
                  </a:lnTo>
                  <a:lnTo>
                    <a:pt x="68376" y="1828"/>
                  </a:lnTo>
                  <a:close/>
                </a:path>
                <a:path w="153670" h="5714">
                  <a:moveTo>
                    <a:pt x="145999" y="5486"/>
                  </a:moveTo>
                  <a:lnTo>
                    <a:pt x="149694" y="5486"/>
                  </a:lnTo>
                  <a:lnTo>
                    <a:pt x="145999" y="5486"/>
                  </a:lnTo>
                  <a:close/>
                </a:path>
                <a:path w="153670" h="5714">
                  <a:moveTo>
                    <a:pt x="153390" y="5486"/>
                  </a:moveTo>
                  <a:lnTo>
                    <a:pt x="149694" y="5486"/>
                  </a:lnTo>
                  <a:lnTo>
                    <a:pt x="153390" y="548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5492220" y="410535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5492220" y="410901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854" y="0"/>
                  </a:moveTo>
                  <a:lnTo>
                    <a:pt x="0" y="0"/>
                  </a:lnTo>
                  <a:lnTo>
                    <a:pt x="1854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5026498" y="407793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5037598" y="409255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5555060" y="412730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5566147" y="4116327"/>
              <a:ext cx="327660" cy="27940"/>
            </a:xfrm>
            <a:custGeom>
              <a:avLst/>
              <a:gdLst/>
              <a:ahLst/>
              <a:cxnLst/>
              <a:rect l="l" t="t" r="r" b="b"/>
              <a:pathLst>
                <a:path w="327660" h="27939">
                  <a:moveTo>
                    <a:pt x="327113" y="0"/>
                  </a:moveTo>
                  <a:lnTo>
                    <a:pt x="323418" y="0"/>
                  </a:lnTo>
                  <a:lnTo>
                    <a:pt x="327113" y="0"/>
                  </a:lnTo>
                  <a:close/>
                </a:path>
                <a:path w="327660" h="27939">
                  <a:moveTo>
                    <a:pt x="3695" y="27432"/>
                  </a:moveTo>
                  <a:lnTo>
                    <a:pt x="0" y="27432"/>
                  </a:lnTo>
                  <a:lnTo>
                    <a:pt x="3695" y="2743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4980816" y="4129129"/>
              <a:ext cx="588645" cy="34925"/>
            </a:xfrm>
            <a:custGeom>
              <a:avLst/>
              <a:gdLst/>
              <a:ahLst/>
              <a:cxnLst/>
              <a:rect l="l" t="t" r="r" b="b"/>
              <a:pathLst>
                <a:path w="588645" h="34925">
                  <a:moveTo>
                    <a:pt x="0" y="0"/>
                  </a:moveTo>
                  <a:lnTo>
                    <a:pt x="6350" y="0"/>
                  </a:lnTo>
                </a:path>
                <a:path w="588645" h="34925">
                  <a:moveTo>
                    <a:pt x="582155" y="34734"/>
                  </a:moveTo>
                  <a:lnTo>
                    <a:pt x="588505" y="34734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5015411" y="414193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5000628" y="4143759"/>
              <a:ext cx="547370" cy="33020"/>
            </a:xfrm>
            <a:custGeom>
              <a:avLst/>
              <a:gdLst/>
              <a:ahLst/>
              <a:cxnLst/>
              <a:rect l="l" t="t" r="r" b="b"/>
              <a:pathLst>
                <a:path w="547370" h="33020">
                  <a:moveTo>
                    <a:pt x="547039" y="32905"/>
                  </a:moveTo>
                  <a:lnTo>
                    <a:pt x="543344" y="32905"/>
                  </a:lnTo>
                  <a:lnTo>
                    <a:pt x="543344" y="29248"/>
                  </a:lnTo>
                  <a:lnTo>
                    <a:pt x="547039" y="29248"/>
                  </a:lnTo>
                  <a:lnTo>
                    <a:pt x="547039" y="32905"/>
                  </a:lnTo>
                  <a:close/>
                </a:path>
                <a:path w="547370" h="3302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547370" h="3302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5577234" y="417666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5577234" y="418032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5580929" y="41839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5534727" y="418763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5531031" y="41894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5531031" y="418946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5586467" y="41931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708" y="0"/>
                  </a:lnTo>
                  <a:lnTo>
                    <a:pt x="0" y="0"/>
                  </a:lnTo>
                  <a:close/>
                </a:path>
                <a:path w="3810" h="0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5516769" y="4194953"/>
              <a:ext cx="84455" cy="0"/>
            </a:xfrm>
            <a:custGeom>
              <a:avLst/>
              <a:gdLst/>
              <a:ahLst/>
              <a:cxnLst/>
              <a:rect l="l" t="t" r="r" b="b"/>
              <a:pathLst>
                <a:path w="84454" h="0">
                  <a:moveTo>
                    <a:pt x="0" y="0"/>
                  </a:moveTo>
                  <a:lnTo>
                    <a:pt x="6350" y="0"/>
                  </a:lnTo>
                </a:path>
                <a:path w="84454" h="0">
                  <a:moveTo>
                    <a:pt x="73926" y="0"/>
                  </a:moveTo>
                  <a:lnTo>
                    <a:pt x="80276" y="0"/>
                  </a:lnTo>
                </a:path>
                <a:path w="84454" h="0">
                  <a:moveTo>
                    <a:pt x="77622" y="0"/>
                  </a:moveTo>
                  <a:lnTo>
                    <a:pt x="83972" y="0"/>
                  </a:lnTo>
                </a:path>
                <a:path w="84454" h="0">
                  <a:moveTo>
                    <a:pt x="73926" y="0"/>
                  </a:moveTo>
                  <a:lnTo>
                    <a:pt x="80276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5597566" y="419678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5604958" y="419678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5512553" y="420043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5573538" y="420043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5497770" y="420409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5104641" y="4191295"/>
              <a:ext cx="511175" cy="15240"/>
            </a:xfrm>
            <a:custGeom>
              <a:avLst/>
              <a:gdLst/>
              <a:ahLst/>
              <a:cxnLst/>
              <a:rect l="l" t="t" r="r" b="b"/>
              <a:pathLst>
                <a:path w="511175" h="15239">
                  <a:moveTo>
                    <a:pt x="393649" y="14630"/>
                  </a:moveTo>
                  <a:lnTo>
                    <a:pt x="399999" y="14630"/>
                  </a:lnTo>
                </a:path>
                <a:path w="511175" h="15239">
                  <a:moveTo>
                    <a:pt x="504532" y="14630"/>
                  </a:moveTo>
                  <a:lnTo>
                    <a:pt x="510882" y="14630"/>
                  </a:lnTo>
                </a:path>
                <a:path w="511175" h="15239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5623436" y="421505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5046831" y="421505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5126295" y="427906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08"/>
                  </a:moveTo>
                  <a:lnTo>
                    <a:pt x="3175" y="90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5026498" y="430648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4991916" y="4332087"/>
              <a:ext cx="147320" cy="3810"/>
            </a:xfrm>
            <a:custGeom>
              <a:avLst/>
              <a:gdLst/>
              <a:ahLst/>
              <a:cxnLst/>
              <a:rect l="l" t="t" r="r" b="b"/>
              <a:pathLst>
                <a:path w="147320" h="3810">
                  <a:moveTo>
                    <a:pt x="140449" y="0"/>
                  </a:moveTo>
                  <a:lnTo>
                    <a:pt x="146799" y="0"/>
                  </a:lnTo>
                </a:path>
                <a:path w="147320" h="3810">
                  <a:moveTo>
                    <a:pt x="0" y="3657"/>
                  </a:moveTo>
                  <a:lnTo>
                    <a:pt x="6350" y="3657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3221342" y="5405636"/>
              <a:ext cx="366395" cy="533400"/>
            </a:xfrm>
            <a:custGeom>
              <a:avLst/>
              <a:gdLst/>
              <a:ahLst/>
              <a:cxnLst/>
              <a:rect l="l" t="t" r="r" b="b"/>
              <a:pathLst>
                <a:path w="366395" h="533400">
                  <a:moveTo>
                    <a:pt x="92468" y="519430"/>
                  </a:moveTo>
                  <a:lnTo>
                    <a:pt x="53632" y="519430"/>
                  </a:lnTo>
                  <a:lnTo>
                    <a:pt x="53632" y="527050"/>
                  </a:lnTo>
                  <a:lnTo>
                    <a:pt x="62877" y="533400"/>
                  </a:lnTo>
                  <a:lnTo>
                    <a:pt x="66573" y="533400"/>
                  </a:lnTo>
                  <a:lnTo>
                    <a:pt x="77673" y="527050"/>
                  </a:lnTo>
                  <a:lnTo>
                    <a:pt x="92468" y="519430"/>
                  </a:lnTo>
                  <a:close/>
                </a:path>
                <a:path w="366395" h="533400">
                  <a:moveTo>
                    <a:pt x="109105" y="515620"/>
                  </a:moveTo>
                  <a:lnTo>
                    <a:pt x="49936" y="515620"/>
                  </a:lnTo>
                  <a:lnTo>
                    <a:pt x="49936" y="519430"/>
                  </a:lnTo>
                  <a:lnTo>
                    <a:pt x="92468" y="519430"/>
                  </a:lnTo>
                  <a:lnTo>
                    <a:pt x="107264" y="523240"/>
                  </a:lnTo>
                  <a:lnTo>
                    <a:pt x="109105" y="519430"/>
                  </a:lnTo>
                  <a:lnTo>
                    <a:pt x="109105" y="515620"/>
                  </a:lnTo>
                  <a:close/>
                </a:path>
                <a:path w="366395" h="533400">
                  <a:moveTo>
                    <a:pt x="116509" y="515620"/>
                  </a:moveTo>
                  <a:lnTo>
                    <a:pt x="112801" y="515620"/>
                  </a:lnTo>
                  <a:lnTo>
                    <a:pt x="112801" y="519430"/>
                  </a:lnTo>
                  <a:lnTo>
                    <a:pt x="116509" y="519430"/>
                  </a:lnTo>
                  <a:lnTo>
                    <a:pt x="116509" y="515620"/>
                  </a:lnTo>
                  <a:close/>
                </a:path>
                <a:path w="366395" h="533400">
                  <a:moveTo>
                    <a:pt x="131292" y="453390"/>
                  </a:moveTo>
                  <a:lnTo>
                    <a:pt x="31445" y="453390"/>
                  </a:lnTo>
                  <a:lnTo>
                    <a:pt x="31445" y="457200"/>
                  </a:lnTo>
                  <a:lnTo>
                    <a:pt x="38836" y="457200"/>
                  </a:lnTo>
                  <a:lnTo>
                    <a:pt x="38836" y="464820"/>
                  </a:lnTo>
                  <a:lnTo>
                    <a:pt x="62877" y="464820"/>
                  </a:lnTo>
                  <a:lnTo>
                    <a:pt x="66573" y="466090"/>
                  </a:lnTo>
                  <a:lnTo>
                    <a:pt x="66573" y="473710"/>
                  </a:lnTo>
                  <a:lnTo>
                    <a:pt x="70269" y="477520"/>
                  </a:lnTo>
                  <a:lnTo>
                    <a:pt x="73977" y="477520"/>
                  </a:lnTo>
                  <a:lnTo>
                    <a:pt x="77673" y="481330"/>
                  </a:lnTo>
                  <a:lnTo>
                    <a:pt x="81368" y="481330"/>
                  </a:lnTo>
                  <a:lnTo>
                    <a:pt x="81368" y="491490"/>
                  </a:lnTo>
                  <a:lnTo>
                    <a:pt x="73977" y="499110"/>
                  </a:lnTo>
                  <a:lnTo>
                    <a:pt x="73977" y="502920"/>
                  </a:lnTo>
                  <a:lnTo>
                    <a:pt x="66573" y="502920"/>
                  </a:lnTo>
                  <a:lnTo>
                    <a:pt x="66573" y="506730"/>
                  </a:lnTo>
                  <a:lnTo>
                    <a:pt x="57327" y="506730"/>
                  </a:lnTo>
                  <a:lnTo>
                    <a:pt x="57327" y="508000"/>
                  </a:lnTo>
                  <a:lnTo>
                    <a:pt x="53632" y="511810"/>
                  </a:lnTo>
                  <a:lnTo>
                    <a:pt x="53632" y="515620"/>
                  </a:lnTo>
                  <a:lnTo>
                    <a:pt x="127596" y="515620"/>
                  </a:lnTo>
                  <a:lnTo>
                    <a:pt x="127596" y="511810"/>
                  </a:lnTo>
                  <a:lnTo>
                    <a:pt x="131292" y="511810"/>
                  </a:lnTo>
                  <a:lnTo>
                    <a:pt x="131292" y="508000"/>
                  </a:lnTo>
                  <a:lnTo>
                    <a:pt x="135000" y="508000"/>
                  </a:lnTo>
                  <a:lnTo>
                    <a:pt x="135000" y="487680"/>
                  </a:lnTo>
                  <a:lnTo>
                    <a:pt x="127596" y="485140"/>
                  </a:lnTo>
                  <a:lnTo>
                    <a:pt x="135000" y="469900"/>
                  </a:lnTo>
                  <a:lnTo>
                    <a:pt x="127596" y="469900"/>
                  </a:lnTo>
                  <a:lnTo>
                    <a:pt x="127596" y="461010"/>
                  </a:lnTo>
                  <a:lnTo>
                    <a:pt x="131292" y="453390"/>
                  </a:lnTo>
                  <a:close/>
                </a:path>
                <a:path w="366395" h="533400">
                  <a:moveTo>
                    <a:pt x="31445" y="378460"/>
                  </a:moveTo>
                  <a:lnTo>
                    <a:pt x="27736" y="378460"/>
                  </a:lnTo>
                  <a:lnTo>
                    <a:pt x="27736" y="389890"/>
                  </a:lnTo>
                  <a:lnTo>
                    <a:pt x="20345" y="389890"/>
                  </a:lnTo>
                  <a:lnTo>
                    <a:pt x="20345" y="393700"/>
                  </a:lnTo>
                  <a:lnTo>
                    <a:pt x="16649" y="396240"/>
                  </a:lnTo>
                  <a:lnTo>
                    <a:pt x="14795" y="403860"/>
                  </a:lnTo>
                  <a:lnTo>
                    <a:pt x="14795" y="415290"/>
                  </a:lnTo>
                  <a:lnTo>
                    <a:pt x="11099" y="419100"/>
                  </a:lnTo>
                  <a:lnTo>
                    <a:pt x="11099" y="420370"/>
                  </a:lnTo>
                  <a:lnTo>
                    <a:pt x="7404" y="420370"/>
                  </a:lnTo>
                  <a:lnTo>
                    <a:pt x="3695" y="424180"/>
                  </a:lnTo>
                  <a:lnTo>
                    <a:pt x="7404" y="427990"/>
                  </a:lnTo>
                  <a:lnTo>
                    <a:pt x="7404" y="439420"/>
                  </a:lnTo>
                  <a:lnTo>
                    <a:pt x="3695" y="439420"/>
                  </a:lnTo>
                  <a:lnTo>
                    <a:pt x="0" y="441960"/>
                  </a:lnTo>
                  <a:lnTo>
                    <a:pt x="0" y="449580"/>
                  </a:lnTo>
                  <a:lnTo>
                    <a:pt x="11099" y="449580"/>
                  </a:lnTo>
                  <a:lnTo>
                    <a:pt x="11099" y="464820"/>
                  </a:lnTo>
                  <a:lnTo>
                    <a:pt x="14795" y="469900"/>
                  </a:lnTo>
                  <a:lnTo>
                    <a:pt x="14795" y="473710"/>
                  </a:lnTo>
                  <a:lnTo>
                    <a:pt x="16649" y="473710"/>
                  </a:lnTo>
                  <a:lnTo>
                    <a:pt x="20345" y="469900"/>
                  </a:lnTo>
                  <a:lnTo>
                    <a:pt x="20345" y="466090"/>
                  </a:lnTo>
                  <a:lnTo>
                    <a:pt x="24041" y="464820"/>
                  </a:lnTo>
                  <a:lnTo>
                    <a:pt x="20345" y="464820"/>
                  </a:lnTo>
                  <a:lnTo>
                    <a:pt x="20345" y="461010"/>
                  </a:lnTo>
                  <a:lnTo>
                    <a:pt x="27736" y="461010"/>
                  </a:lnTo>
                  <a:lnTo>
                    <a:pt x="27736" y="453390"/>
                  </a:lnTo>
                  <a:lnTo>
                    <a:pt x="138696" y="453390"/>
                  </a:lnTo>
                  <a:lnTo>
                    <a:pt x="146088" y="449580"/>
                  </a:lnTo>
                  <a:lnTo>
                    <a:pt x="146088" y="445770"/>
                  </a:lnTo>
                  <a:lnTo>
                    <a:pt x="153492" y="445770"/>
                  </a:lnTo>
                  <a:lnTo>
                    <a:pt x="153492" y="441960"/>
                  </a:lnTo>
                  <a:lnTo>
                    <a:pt x="159042" y="441960"/>
                  </a:lnTo>
                  <a:lnTo>
                    <a:pt x="159042" y="435610"/>
                  </a:lnTo>
                  <a:lnTo>
                    <a:pt x="170129" y="435610"/>
                  </a:lnTo>
                  <a:lnTo>
                    <a:pt x="170129" y="431800"/>
                  </a:lnTo>
                  <a:lnTo>
                    <a:pt x="220065" y="431800"/>
                  </a:lnTo>
                  <a:lnTo>
                    <a:pt x="212661" y="424180"/>
                  </a:lnTo>
                  <a:lnTo>
                    <a:pt x="212661" y="419100"/>
                  </a:lnTo>
                  <a:lnTo>
                    <a:pt x="197865" y="419100"/>
                  </a:lnTo>
                  <a:lnTo>
                    <a:pt x="197865" y="415290"/>
                  </a:lnTo>
                  <a:lnTo>
                    <a:pt x="196024" y="411480"/>
                  </a:lnTo>
                  <a:lnTo>
                    <a:pt x="196024" y="407670"/>
                  </a:lnTo>
                  <a:lnTo>
                    <a:pt x="192316" y="403860"/>
                  </a:lnTo>
                  <a:lnTo>
                    <a:pt x="184924" y="403860"/>
                  </a:lnTo>
                  <a:lnTo>
                    <a:pt x="184924" y="400050"/>
                  </a:lnTo>
                  <a:lnTo>
                    <a:pt x="181228" y="396240"/>
                  </a:lnTo>
                  <a:lnTo>
                    <a:pt x="184924" y="386080"/>
                  </a:lnTo>
                  <a:lnTo>
                    <a:pt x="192316" y="386080"/>
                  </a:lnTo>
                  <a:lnTo>
                    <a:pt x="192316" y="382270"/>
                  </a:lnTo>
                  <a:lnTo>
                    <a:pt x="35140" y="382270"/>
                  </a:lnTo>
                  <a:lnTo>
                    <a:pt x="31445" y="378460"/>
                  </a:lnTo>
                  <a:close/>
                </a:path>
                <a:path w="366395" h="533400">
                  <a:moveTo>
                    <a:pt x="57327" y="466090"/>
                  </a:moveTo>
                  <a:lnTo>
                    <a:pt x="53632" y="466090"/>
                  </a:lnTo>
                  <a:lnTo>
                    <a:pt x="53632" y="469900"/>
                  </a:lnTo>
                  <a:lnTo>
                    <a:pt x="57327" y="469900"/>
                  </a:lnTo>
                  <a:lnTo>
                    <a:pt x="57327" y="466090"/>
                  </a:lnTo>
                  <a:close/>
                </a:path>
                <a:path w="366395" h="533400">
                  <a:moveTo>
                    <a:pt x="46227" y="464820"/>
                  </a:moveTo>
                  <a:lnTo>
                    <a:pt x="42532" y="464820"/>
                  </a:lnTo>
                  <a:lnTo>
                    <a:pt x="42532" y="466090"/>
                  </a:lnTo>
                  <a:lnTo>
                    <a:pt x="46227" y="464820"/>
                  </a:lnTo>
                  <a:close/>
                </a:path>
                <a:path w="366395" h="533400">
                  <a:moveTo>
                    <a:pt x="62877" y="464820"/>
                  </a:moveTo>
                  <a:lnTo>
                    <a:pt x="46227" y="464820"/>
                  </a:lnTo>
                  <a:lnTo>
                    <a:pt x="49936" y="466090"/>
                  </a:lnTo>
                  <a:lnTo>
                    <a:pt x="61023" y="466090"/>
                  </a:lnTo>
                  <a:lnTo>
                    <a:pt x="62877" y="464820"/>
                  </a:lnTo>
                  <a:close/>
                </a:path>
                <a:path w="366395" h="533400">
                  <a:moveTo>
                    <a:pt x="231152" y="445770"/>
                  </a:moveTo>
                  <a:lnTo>
                    <a:pt x="205270" y="445770"/>
                  </a:lnTo>
                  <a:lnTo>
                    <a:pt x="205270" y="449580"/>
                  </a:lnTo>
                  <a:lnTo>
                    <a:pt x="208965" y="449580"/>
                  </a:lnTo>
                  <a:lnTo>
                    <a:pt x="220065" y="461010"/>
                  </a:lnTo>
                  <a:lnTo>
                    <a:pt x="227456" y="457200"/>
                  </a:lnTo>
                  <a:lnTo>
                    <a:pt x="231152" y="445770"/>
                  </a:lnTo>
                  <a:close/>
                </a:path>
                <a:path w="366395" h="533400">
                  <a:moveTo>
                    <a:pt x="227456" y="435610"/>
                  </a:moveTo>
                  <a:lnTo>
                    <a:pt x="188620" y="435610"/>
                  </a:lnTo>
                  <a:lnTo>
                    <a:pt x="188620" y="439420"/>
                  </a:lnTo>
                  <a:lnTo>
                    <a:pt x="192316" y="439420"/>
                  </a:lnTo>
                  <a:lnTo>
                    <a:pt x="192316" y="441960"/>
                  </a:lnTo>
                  <a:lnTo>
                    <a:pt x="196024" y="441960"/>
                  </a:lnTo>
                  <a:lnTo>
                    <a:pt x="196024" y="449580"/>
                  </a:lnTo>
                  <a:lnTo>
                    <a:pt x="197865" y="449580"/>
                  </a:lnTo>
                  <a:lnTo>
                    <a:pt x="201561" y="445770"/>
                  </a:lnTo>
                  <a:lnTo>
                    <a:pt x="231152" y="445770"/>
                  </a:lnTo>
                  <a:lnTo>
                    <a:pt x="231152" y="441960"/>
                  </a:lnTo>
                  <a:lnTo>
                    <a:pt x="227456" y="435610"/>
                  </a:lnTo>
                  <a:close/>
                </a:path>
                <a:path w="366395" h="533400">
                  <a:moveTo>
                    <a:pt x="220065" y="431800"/>
                  </a:moveTo>
                  <a:lnTo>
                    <a:pt x="173824" y="431800"/>
                  </a:lnTo>
                  <a:lnTo>
                    <a:pt x="177533" y="439420"/>
                  </a:lnTo>
                  <a:lnTo>
                    <a:pt x="181228" y="439420"/>
                  </a:lnTo>
                  <a:lnTo>
                    <a:pt x="188620" y="435610"/>
                  </a:lnTo>
                  <a:lnTo>
                    <a:pt x="220065" y="435610"/>
                  </a:lnTo>
                  <a:lnTo>
                    <a:pt x="220065" y="431800"/>
                  </a:lnTo>
                  <a:close/>
                </a:path>
                <a:path w="366395" h="533400">
                  <a:moveTo>
                    <a:pt x="208965" y="415290"/>
                  </a:moveTo>
                  <a:lnTo>
                    <a:pt x="205270" y="419100"/>
                  </a:lnTo>
                  <a:lnTo>
                    <a:pt x="212661" y="419100"/>
                  </a:lnTo>
                  <a:lnTo>
                    <a:pt x="208965" y="415290"/>
                  </a:lnTo>
                  <a:close/>
                </a:path>
                <a:path w="366395" h="533400">
                  <a:moveTo>
                    <a:pt x="216357" y="374650"/>
                  </a:moveTo>
                  <a:lnTo>
                    <a:pt x="197865" y="374650"/>
                  </a:lnTo>
                  <a:lnTo>
                    <a:pt x="197865" y="378460"/>
                  </a:lnTo>
                  <a:lnTo>
                    <a:pt x="201561" y="378460"/>
                  </a:lnTo>
                  <a:lnTo>
                    <a:pt x="201561" y="386080"/>
                  </a:lnTo>
                  <a:lnTo>
                    <a:pt x="208965" y="386080"/>
                  </a:lnTo>
                  <a:lnTo>
                    <a:pt x="208965" y="382270"/>
                  </a:lnTo>
                  <a:lnTo>
                    <a:pt x="216357" y="382270"/>
                  </a:lnTo>
                  <a:lnTo>
                    <a:pt x="216357" y="374650"/>
                  </a:lnTo>
                  <a:close/>
                </a:path>
                <a:path w="366395" h="533400">
                  <a:moveTo>
                    <a:pt x="192316" y="378460"/>
                  </a:moveTo>
                  <a:lnTo>
                    <a:pt x="38836" y="378460"/>
                  </a:lnTo>
                  <a:lnTo>
                    <a:pt x="38836" y="382270"/>
                  </a:lnTo>
                  <a:lnTo>
                    <a:pt x="192316" y="382270"/>
                  </a:lnTo>
                  <a:lnTo>
                    <a:pt x="192316" y="378460"/>
                  </a:lnTo>
                  <a:close/>
                </a:path>
                <a:path w="366395" h="533400">
                  <a:moveTo>
                    <a:pt x="181228" y="350520"/>
                  </a:moveTo>
                  <a:lnTo>
                    <a:pt x="42532" y="350520"/>
                  </a:lnTo>
                  <a:lnTo>
                    <a:pt x="42532" y="354330"/>
                  </a:lnTo>
                  <a:lnTo>
                    <a:pt x="38836" y="358140"/>
                  </a:lnTo>
                  <a:lnTo>
                    <a:pt x="42532" y="358140"/>
                  </a:lnTo>
                  <a:lnTo>
                    <a:pt x="42532" y="361950"/>
                  </a:lnTo>
                  <a:lnTo>
                    <a:pt x="35140" y="378460"/>
                  </a:lnTo>
                  <a:lnTo>
                    <a:pt x="196024" y="378460"/>
                  </a:lnTo>
                  <a:lnTo>
                    <a:pt x="196024" y="374650"/>
                  </a:lnTo>
                  <a:lnTo>
                    <a:pt x="216357" y="374650"/>
                  </a:lnTo>
                  <a:lnTo>
                    <a:pt x="216357" y="373380"/>
                  </a:lnTo>
                  <a:lnTo>
                    <a:pt x="197865" y="373380"/>
                  </a:lnTo>
                  <a:lnTo>
                    <a:pt x="197865" y="369570"/>
                  </a:lnTo>
                  <a:lnTo>
                    <a:pt x="196024" y="369570"/>
                  </a:lnTo>
                  <a:lnTo>
                    <a:pt x="192316" y="365760"/>
                  </a:lnTo>
                  <a:lnTo>
                    <a:pt x="192316" y="361950"/>
                  </a:lnTo>
                  <a:lnTo>
                    <a:pt x="181228" y="354330"/>
                  </a:lnTo>
                  <a:lnTo>
                    <a:pt x="181228" y="350520"/>
                  </a:lnTo>
                  <a:close/>
                </a:path>
                <a:path w="366395" h="533400">
                  <a:moveTo>
                    <a:pt x="212661" y="369570"/>
                  </a:moveTo>
                  <a:lnTo>
                    <a:pt x="208965" y="369570"/>
                  </a:lnTo>
                  <a:lnTo>
                    <a:pt x="205270" y="373380"/>
                  </a:lnTo>
                  <a:lnTo>
                    <a:pt x="212661" y="373380"/>
                  </a:lnTo>
                  <a:lnTo>
                    <a:pt x="212661" y="369570"/>
                  </a:lnTo>
                  <a:close/>
                </a:path>
                <a:path w="366395" h="533400">
                  <a:moveTo>
                    <a:pt x="290334" y="350520"/>
                  </a:moveTo>
                  <a:lnTo>
                    <a:pt x="288480" y="350520"/>
                  </a:lnTo>
                  <a:lnTo>
                    <a:pt x="288480" y="354330"/>
                  </a:lnTo>
                  <a:lnTo>
                    <a:pt x="290334" y="358140"/>
                  </a:lnTo>
                  <a:lnTo>
                    <a:pt x="290334" y="350520"/>
                  </a:lnTo>
                  <a:close/>
                </a:path>
                <a:path w="366395" h="533400">
                  <a:moveTo>
                    <a:pt x="197865" y="320040"/>
                  </a:moveTo>
                  <a:lnTo>
                    <a:pt x="57327" y="320040"/>
                  </a:lnTo>
                  <a:lnTo>
                    <a:pt x="53632" y="327660"/>
                  </a:lnTo>
                  <a:lnTo>
                    <a:pt x="49936" y="340360"/>
                  </a:lnTo>
                  <a:lnTo>
                    <a:pt x="46227" y="344170"/>
                  </a:lnTo>
                  <a:lnTo>
                    <a:pt x="46227" y="350520"/>
                  </a:lnTo>
                  <a:lnTo>
                    <a:pt x="188620" y="350520"/>
                  </a:lnTo>
                  <a:lnTo>
                    <a:pt x="188620" y="354330"/>
                  </a:lnTo>
                  <a:lnTo>
                    <a:pt x="192316" y="347980"/>
                  </a:lnTo>
                  <a:lnTo>
                    <a:pt x="197865" y="347980"/>
                  </a:lnTo>
                  <a:lnTo>
                    <a:pt x="197865" y="344170"/>
                  </a:lnTo>
                  <a:lnTo>
                    <a:pt x="205270" y="344170"/>
                  </a:lnTo>
                  <a:lnTo>
                    <a:pt x="205270" y="340360"/>
                  </a:lnTo>
                  <a:lnTo>
                    <a:pt x="208965" y="336550"/>
                  </a:lnTo>
                  <a:lnTo>
                    <a:pt x="205270" y="336550"/>
                  </a:lnTo>
                  <a:lnTo>
                    <a:pt x="205270" y="327660"/>
                  </a:lnTo>
                  <a:lnTo>
                    <a:pt x="201561" y="327660"/>
                  </a:lnTo>
                  <a:lnTo>
                    <a:pt x="197865" y="323850"/>
                  </a:lnTo>
                  <a:lnTo>
                    <a:pt x="197865" y="320040"/>
                  </a:lnTo>
                  <a:close/>
                </a:path>
                <a:path w="366395" h="533400">
                  <a:moveTo>
                    <a:pt x="297726" y="336550"/>
                  </a:moveTo>
                  <a:lnTo>
                    <a:pt x="288480" y="336550"/>
                  </a:lnTo>
                  <a:lnTo>
                    <a:pt x="290334" y="340360"/>
                  </a:lnTo>
                  <a:lnTo>
                    <a:pt x="284784" y="340360"/>
                  </a:lnTo>
                  <a:lnTo>
                    <a:pt x="284784" y="350520"/>
                  </a:lnTo>
                  <a:lnTo>
                    <a:pt x="294030" y="350520"/>
                  </a:lnTo>
                  <a:lnTo>
                    <a:pt x="294030" y="347980"/>
                  </a:lnTo>
                  <a:lnTo>
                    <a:pt x="297726" y="347980"/>
                  </a:lnTo>
                  <a:lnTo>
                    <a:pt x="297726" y="336550"/>
                  </a:lnTo>
                  <a:close/>
                </a:path>
                <a:path w="366395" h="533400">
                  <a:moveTo>
                    <a:pt x="332866" y="340360"/>
                  </a:moveTo>
                  <a:lnTo>
                    <a:pt x="327317" y="340360"/>
                  </a:lnTo>
                  <a:lnTo>
                    <a:pt x="331012" y="344170"/>
                  </a:lnTo>
                  <a:lnTo>
                    <a:pt x="332866" y="340360"/>
                  </a:lnTo>
                  <a:close/>
                </a:path>
                <a:path w="366395" h="533400">
                  <a:moveTo>
                    <a:pt x="262597" y="328930"/>
                  </a:moveTo>
                  <a:lnTo>
                    <a:pt x="255193" y="328930"/>
                  </a:lnTo>
                  <a:lnTo>
                    <a:pt x="251498" y="332740"/>
                  </a:lnTo>
                  <a:lnTo>
                    <a:pt x="255193" y="336550"/>
                  </a:lnTo>
                  <a:lnTo>
                    <a:pt x="262597" y="340360"/>
                  </a:lnTo>
                  <a:lnTo>
                    <a:pt x="262597" y="328930"/>
                  </a:lnTo>
                  <a:close/>
                </a:path>
                <a:path w="366395" h="533400">
                  <a:moveTo>
                    <a:pt x="336562" y="332740"/>
                  </a:moveTo>
                  <a:lnTo>
                    <a:pt x="281089" y="332740"/>
                  </a:lnTo>
                  <a:lnTo>
                    <a:pt x="281089" y="336550"/>
                  </a:lnTo>
                  <a:lnTo>
                    <a:pt x="323621" y="336550"/>
                  </a:lnTo>
                  <a:lnTo>
                    <a:pt x="323621" y="340360"/>
                  </a:lnTo>
                  <a:lnTo>
                    <a:pt x="336562" y="340360"/>
                  </a:lnTo>
                  <a:lnTo>
                    <a:pt x="336562" y="332740"/>
                  </a:lnTo>
                  <a:close/>
                </a:path>
                <a:path w="366395" h="533400">
                  <a:moveTo>
                    <a:pt x="351358" y="328930"/>
                  </a:moveTo>
                  <a:lnTo>
                    <a:pt x="269989" y="328930"/>
                  </a:lnTo>
                  <a:lnTo>
                    <a:pt x="269989" y="332740"/>
                  </a:lnTo>
                  <a:lnTo>
                    <a:pt x="343954" y="332740"/>
                  </a:lnTo>
                  <a:lnTo>
                    <a:pt x="343954" y="336550"/>
                  </a:lnTo>
                  <a:lnTo>
                    <a:pt x="351358" y="336550"/>
                  </a:lnTo>
                  <a:lnTo>
                    <a:pt x="351358" y="328930"/>
                  </a:lnTo>
                  <a:close/>
                </a:path>
                <a:path w="366395" h="533400">
                  <a:moveTo>
                    <a:pt x="343954" y="308610"/>
                  </a:moveTo>
                  <a:lnTo>
                    <a:pt x="227456" y="308610"/>
                  </a:lnTo>
                  <a:lnTo>
                    <a:pt x="227456" y="312420"/>
                  </a:lnTo>
                  <a:lnTo>
                    <a:pt x="234848" y="312420"/>
                  </a:lnTo>
                  <a:lnTo>
                    <a:pt x="234848" y="316230"/>
                  </a:lnTo>
                  <a:lnTo>
                    <a:pt x="231152" y="320040"/>
                  </a:lnTo>
                  <a:lnTo>
                    <a:pt x="234848" y="323850"/>
                  </a:lnTo>
                  <a:lnTo>
                    <a:pt x="234848" y="328930"/>
                  </a:lnTo>
                  <a:lnTo>
                    <a:pt x="238556" y="328930"/>
                  </a:lnTo>
                  <a:lnTo>
                    <a:pt x="238556" y="327660"/>
                  </a:lnTo>
                  <a:lnTo>
                    <a:pt x="242252" y="327660"/>
                  </a:lnTo>
                  <a:lnTo>
                    <a:pt x="242252" y="323850"/>
                  </a:lnTo>
                  <a:lnTo>
                    <a:pt x="343954" y="323850"/>
                  </a:lnTo>
                  <a:lnTo>
                    <a:pt x="343954" y="320040"/>
                  </a:lnTo>
                  <a:lnTo>
                    <a:pt x="340258" y="320040"/>
                  </a:lnTo>
                  <a:lnTo>
                    <a:pt x="340258" y="316230"/>
                  </a:lnTo>
                  <a:lnTo>
                    <a:pt x="343954" y="316230"/>
                  </a:lnTo>
                  <a:lnTo>
                    <a:pt x="343954" y="308610"/>
                  </a:lnTo>
                  <a:close/>
                </a:path>
                <a:path w="366395" h="533400">
                  <a:moveTo>
                    <a:pt x="347662" y="323850"/>
                  </a:moveTo>
                  <a:lnTo>
                    <a:pt x="244093" y="323850"/>
                  </a:lnTo>
                  <a:lnTo>
                    <a:pt x="244093" y="327660"/>
                  </a:lnTo>
                  <a:lnTo>
                    <a:pt x="247802" y="328930"/>
                  </a:lnTo>
                  <a:lnTo>
                    <a:pt x="251498" y="327660"/>
                  </a:lnTo>
                  <a:lnTo>
                    <a:pt x="347662" y="327660"/>
                  </a:lnTo>
                  <a:lnTo>
                    <a:pt x="347662" y="323850"/>
                  </a:lnTo>
                  <a:close/>
                </a:path>
                <a:path w="366395" h="533400">
                  <a:moveTo>
                    <a:pt x="347662" y="327660"/>
                  </a:moveTo>
                  <a:lnTo>
                    <a:pt x="251498" y="327660"/>
                  </a:lnTo>
                  <a:lnTo>
                    <a:pt x="251498" y="328930"/>
                  </a:lnTo>
                  <a:lnTo>
                    <a:pt x="347662" y="328930"/>
                  </a:lnTo>
                  <a:lnTo>
                    <a:pt x="347662" y="327660"/>
                  </a:lnTo>
                  <a:close/>
                </a:path>
                <a:path w="366395" h="533400">
                  <a:moveTo>
                    <a:pt x="216357" y="316230"/>
                  </a:moveTo>
                  <a:lnTo>
                    <a:pt x="205270" y="316230"/>
                  </a:lnTo>
                  <a:lnTo>
                    <a:pt x="205270" y="320040"/>
                  </a:lnTo>
                  <a:lnTo>
                    <a:pt x="208965" y="320040"/>
                  </a:lnTo>
                  <a:lnTo>
                    <a:pt x="208965" y="327660"/>
                  </a:lnTo>
                  <a:lnTo>
                    <a:pt x="216357" y="327660"/>
                  </a:lnTo>
                  <a:lnTo>
                    <a:pt x="216357" y="316230"/>
                  </a:lnTo>
                  <a:close/>
                </a:path>
                <a:path w="366395" h="533400">
                  <a:moveTo>
                    <a:pt x="244093" y="323850"/>
                  </a:moveTo>
                  <a:lnTo>
                    <a:pt x="242252" y="323850"/>
                  </a:lnTo>
                  <a:lnTo>
                    <a:pt x="242252" y="327660"/>
                  </a:lnTo>
                  <a:lnTo>
                    <a:pt x="244093" y="327660"/>
                  </a:lnTo>
                  <a:lnTo>
                    <a:pt x="244093" y="323850"/>
                  </a:lnTo>
                  <a:close/>
                </a:path>
                <a:path w="366395" h="533400">
                  <a:moveTo>
                    <a:pt x="216357" y="312420"/>
                  </a:moveTo>
                  <a:lnTo>
                    <a:pt x="53632" y="312420"/>
                  </a:lnTo>
                  <a:lnTo>
                    <a:pt x="53632" y="320040"/>
                  </a:lnTo>
                  <a:lnTo>
                    <a:pt x="201561" y="320040"/>
                  </a:lnTo>
                  <a:lnTo>
                    <a:pt x="205270" y="316230"/>
                  </a:lnTo>
                  <a:lnTo>
                    <a:pt x="216357" y="316230"/>
                  </a:lnTo>
                  <a:lnTo>
                    <a:pt x="216357" y="312420"/>
                  </a:lnTo>
                  <a:close/>
                </a:path>
                <a:path w="366395" h="533400">
                  <a:moveTo>
                    <a:pt x="223761" y="308610"/>
                  </a:moveTo>
                  <a:lnTo>
                    <a:pt x="61023" y="308610"/>
                  </a:lnTo>
                  <a:lnTo>
                    <a:pt x="57327" y="312420"/>
                  </a:lnTo>
                  <a:lnTo>
                    <a:pt x="220065" y="312420"/>
                  </a:lnTo>
                  <a:lnTo>
                    <a:pt x="223761" y="308610"/>
                  </a:lnTo>
                  <a:close/>
                </a:path>
                <a:path w="366395" h="533400">
                  <a:moveTo>
                    <a:pt x="227456" y="308610"/>
                  </a:moveTo>
                  <a:lnTo>
                    <a:pt x="223761" y="308610"/>
                  </a:lnTo>
                  <a:lnTo>
                    <a:pt x="227456" y="312420"/>
                  </a:lnTo>
                  <a:lnTo>
                    <a:pt x="227456" y="308610"/>
                  </a:lnTo>
                  <a:close/>
                </a:path>
                <a:path w="366395" h="533400">
                  <a:moveTo>
                    <a:pt x="362445" y="290830"/>
                  </a:moveTo>
                  <a:lnTo>
                    <a:pt x="66573" y="290830"/>
                  </a:lnTo>
                  <a:lnTo>
                    <a:pt x="66573" y="294640"/>
                  </a:lnTo>
                  <a:lnTo>
                    <a:pt x="62877" y="294640"/>
                  </a:lnTo>
                  <a:lnTo>
                    <a:pt x="62877" y="308610"/>
                  </a:lnTo>
                  <a:lnTo>
                    <a:pt x="347662" y="308610"/>
                  </a:lnTo>
                  <a:lnTo>
                    <a:pt x="347662" y="298450"/>
                  </a:lnTo>
                  <a:lnTo>
                    <a:pt x="355053" y="298450"/>
                  </a:lnTo>
                  <a:lnTo>
                    <a:pt x="362445" y="290830"/>
                  </a:lnTo>
                  <a:close/>
                </a:path>
                <a:path w="366395" h="533400">
                  <a:moveTo>
                    <a:pt x="355053" y="298450"/>
                  </a:moveTo>
                  <a:lnTo>
                    <a:pt x="351358" y="298450"/>
                  </a:lnTo>
                  <a:lnTo>
                    <a:pt x="351358" y="302260"/>
                  </a:lnTo>
                  <a:lnTo>
                    <a:pt x="355053" y="302260"/>
                  </a:lnTo>
                  <a:lnTo>
                    <a:pt x="355053" y="298450"/>
                  </a:lnTo>
                  <a:close/>
                </a:path>
                <a:path w="366395" h="533400">
                  <a:moveTo>
                    <a:pt x="85064" y="274320"/>
                  </a:moveTo>
                  <a:lnTo>
                    <a:pt x="73977" y="274320"/>
                  </a:lnTo>
                  <a:lnTo>
                    <a:pt x="73977" y="281940"/>
                  </a:lnTo>
                  <a:lnTo>
                    <a:pt x="70269" y="283210"/>
                  </a:lnTo>
                  <a:lnTo>
                    <a:pt x="70269" y="290830"/>
                  </a:lnTo>
                  <a:lnTo>
                    <a:pt x="358749" y="290830"/>
                  </a:lnTo>
                  <a:lnTo>
                    <a:pt x="358749" y="287020"/>
                  </a:lnTo>
                  <a:lnTo>
                    <a:pt x="362445" y="281940"/>
                  </a:lnTo>
                  <a:lnTo>
                    <a:pt x="362445" y="278130"/>
                  </a:lnTo>
                  <a:lnTo>
                    <a:pt x="88760" y="278130"/>
                  </a:lnTo>
                  <a:lnTo>
                    <a:pt x="85064" y="274320"/>
                  </a:lnTo>
                  <a:close/>
                </a:path>
                <a:path w="366395" h="533400">
                  <a:moveTo>
                    <a:pt x="362445" y="274320"/>
                  </a:moveTo>
                  <a:lnTo>
                    <a:pt x="88760" y="274320"/>
                  </a:lnTo>
                  <a:lnTo>
                    <a:pt x="88760" y="278130"/>
                  </a:lnTo>
                  <a:lnTo>
                    <a:pt x="362445" y="278130"/>
                  </a:lnTo>
                  <a:lnTo>
                    <a:pt x="362445" y="274320"/>
                  </a:lnTo>
                  <a:close/>
                </a:path>
                <a:path w="366395" h="533400">
                  <a:moveTo>
                    <a:pt x="77673" y="270510"/>
                  </a:moveTo>
                  <a:lnTo>
                    <a:pt x="77673" y="274320"/>
                  </a:lnTo>
                  <a:lnTo>
                    <a:pt x="81368" y="274320"/>
                  </a:lnTo>
                  <a:lnTo>
                    <a:pt x="77673" y="270510"/>
                  </a:lnTo>
                  <a:close/>
                </a:path>
                <a:path w="366395" h="533400">
                  <a:moveTo>
                    <a:pt x="120205" y="255270"/>
                  </a:moveTo>
                  <a:lnTo>
                    <a:pt x="107264" y="255270"/>
                  </a:lnTo>
                  <a:lnTo>
                    <a:pt x="107264" y="259080"/>
                  </a:lnTo>
                  <a:lnTo>
                    <a:pt x="96164" y="270510"/>
                  </a:lnTo>
                  <a:lnTo>
                    <a:pt x="96164" y="274320"/>
                  </a:lnTo>
                  <a:lnTo>
                    <a:pt x="327317" y="274320"/>
                  </a:lnTo>
                  <a:lnTo>
                    <a:pt x="327317" y="270510"/>
                  </a:lnTo>
                  <a:lnTo>
                    <a:pt x="323621" y="270510"/>
                  </a:lnTo>
                  <a:lnTo>
                    <a:pt x="323621" y="266700"/>
                  </a:lnTo>
                  <a:lnTo>
                    <a:pt x="127596" y="266700"/>
                  </a:lnTo>
                  <a:lnTo>
                    <a:pt x="127596" y="262890"/>
                  </a:lnTo>
                  <a:lnTo>
                    <a:pt x="123901" y="262890"/>
                  </a:lnTo>
                  <a:lnTo>
                    <a:pt x="123901" y="259080"/>
                  </a:lnTo>
                  <a:lnTo>
                    <a:pt x="120205" y="259080"/>
                  </a:lnTo>
                  <a:lnTo>
                    <a:pt x="120205" y="255270"/>
                  </a:lnTo>
                  <a:close/>
                </a:path>
                <a:path w="366395" h="533400">
                  <a:moveTo>
                    <a:pt x="351358" y="270510"/>
                  </a:moveTo>
                  <a:lnTo>
                    <a:pt x="336562" y="270510"/>
                  </a:lnTo>
                  <a:lnTo>
                    <a:pt x="332866" y="274320"/>
                  </a:lnTo>
                  <a:lnTo>
                    <a:pt x="355053" y="274320"/>
                  </a:lnTo>
                  <a:lnTo>
                    <a:pt x="351358" y="270510"/>
                  </a:lnTo>
                  <a:close/>
                </a:path>
                <a:path w="366395" h="533400">
                  <a:moveTo>
                    <a:pt x="319912" y="255270"/>
                  </a:moveTo>
                  <a:lnTo>
                    <a:pt x="316217" y="255270"/>
                  </a:lnTo>
                  <a:lnTo>
                    <a:pt x="316217" y="259080"/>
                  </a:lnTo>
                  <a:lnTo>
                    <a:pt x="135000" y="259080"/>
                  </a:lnTo>
                  <a:lnTo>
                    <a:pt x="135000" y="262890"/>
                  </a:lnTo>
                  <a:lnTo>
                    <a:pt x="131292" y="266700"/>
                  </a:lnTo>
                  <a:lnTo>
                    <a:pt x="323621" y="266700"/>
                  </a:lnTo>
                  <a:lnTo>
                    <a:pt x="323621" y="259080"/>
                  </a:lnTo>
                  <a:lnTo>
                    <a:pt x="319912" y="255270"/>
                  </a:lnTo>
                  <a:close/>
                </a:path>
                <a:path w="366395" h="533400">
                  <a:moveTo>
                    <a:pt x="323621" y="190500"/>
                  </a:moveTo>
                  <a:lnTo>
                    <a:pt x="181228" y="190500"/>
                  </a:lnTo>
                  <a:lnTo>
                    <a:pt x="177533" y="191770"/>
                  </a:lnTo>
                  <a:lnTo>
                    <a:pt x="173824" y="191770"/>
                  </a:lnTo>
                  <a:lnTo>
                    <a:pt x="173824" y="199390"/>
                  </a:lnTo>
                  <a:lnTo>
                    <a:pt x="170129" y="199390"/>
                  </a:lnTo>
                  <a:lnTo>
                    <a:pt x="170129" y="203200"/>
                  </a:lnTo>
                  <a:lnTo>
                    <a:pt x="162737" y="209550"/>
                  </a:lnTo>
                  <a:lnTo>
                    <a:pt x="162737" y="213360"/>
                  </a:lnTo>
                  <a:lnTo>
                    <a:pt x="159042" y="213360"/>
                  </a:lnTo>
                  <a:lnTo>
                    <a:pt x="159042" y="217170"/>
                  </a:lnTo>
                  <a:lnTo>
                    <a:pt x="155333" y="217170"/>
                  </a:lnTo>
                  <a:lnTo>
                    <a:pt x="155333" y="220980"/>
                  </a:lnTo>
                  <a:lnTo>
                    <a:pt x="149796" y="220980"/>
                  </a:lnTo>
                  <a:lnTo>
                    <a:pt x="149796" y="224790"/>
                  </a:lnTo>
                  <a:lnTo>
                    <a:pt x="146088" y="224790"/>
                  </a:lnTo>
                  <a:lnTo>
                    <a:pt x="142392" y="228600"/>
                  </a:lnTo>
                  <a:lnTo>
                    <a:pt x="146088" y="228600"/>
                  </a:lnTo>
                  <a:lnTo>
                    <a:pt x="146088" y="232410"/>
                  </a:lnTo>
                  <a:lnTo>
                    <a:pt x="149796" y="232410"/>
                  </a:lnTo>
                  <a:lnTo>
                    <a:pt x="146088" y="237490"/>
                  </a:lnTo>
                  <a:lnTo>
                    <a:pt x="142392" y="237490"/>
                  </a:lnTo>
                  <a:lnTo>
                    <a:pt x="138696" y="241300"/>
                  </a:lnTo>
                  <a:lnTo>
                    <a:pt x="138696" y="245110"/>
                  </a:lnTo>
                  <a:lnTo>
                    <a:pt x="142392" y="248920"/>
                  </a:lnTo>
                  <a:lnTo>
                    <a:pt x="142392" y="255270"/>
                  </a:lnTo>
                  <a:lnTo>
                    <a:pt x="138696" y="259080"/>
                  </a:lnTo>
                  <a:lnTo>
                    <a:pt x="305130" y="259080"/>
                  </a:lnTo>
                  <a:lnTo>
                    <a:pt x="305130" y="255270"/>
                  </a:lnTo>
                  <a:lnTo>
                    <a:pt x="294030" y="255270"/>
                  </a:lnTo>
                  <a:lnTo>
                    <a:pt x="294030" y="248920"/>
                  </a:lnTo>
                  <a:lnTo>
                    <a:pt x="290334" y="248920"/>
                  </a:lnTo>
                  <a:lnTo>
                    <a:pt x="294030" y="245110"/>
                  </a:lnTo>
                  <a:lnTo>
                    <a:pt x="294030" y="241300"/>
                  </a:lnTo>
                  <a:lnTo>
                    <a:pt x="301421" y="241300"/>
                  </a:lnTo>
                  <a:lnTo>
                    <a:pt x="301421" y="236220"/>
                  </a:lnTo>
                  <a:lnTo>
                    <a:pt x="305130" y="232410"/>
                  </a:lnTo>
                  <a:lnTo>
                    <a:pt x="301421" y="228600"/>
                  </a:lnTo>
                  <a:lnTo>
                    <a:pt x="301421" y="209550"/>
                  </a:lnTo>
                  <a:lnTo>
                    <a:pt x="323621" y="209550"/>
                  </a:lnTo>
                  <a:lnTo>
                    <a:pt x="323621" y="190500"/>
                  </a:lnTo>
                  <a:close/>
                </a:path>
                <a:path w="366395" h="533400">
                  <a:moveTo>
                    <a:pt x="109105" y="252730"/>
                  </a:moveTo>
                  <a:lnTo>
                    <a:pt x="109105" y="255270"/>
                  </a:lnTo>
                  <a:lnTo>
                    <a:pt x="112801" y="255270"/>
                  </a:lnTo>
                  <a:lnTo>
                    <a:pt x="109105" y="252730"/>
                  </a:lnTo>
                  <a:close/>
                </a:path>
                <a:path w="366395" h="533400">
                  <a:moveTo>
                    <a:pt x="319912" y="209550"/>
                  </a:moveTo>
                  <a:lnTo>
                    <a:pt x="301421" y="209550"/>
                  </a:lnTo>
                  <a:lnTo>
                    <a:pt x="308825" y="213360"/>
                  </a:lnTo>
                  <a:lnTo>
                    <a:pt x="312521" y="213360"/>
                  </a:lnTo>
                  <a:lnTo>
                    <a:pt x="316217" y="217170"/>
                  </a:lnTo>
                  <a:lnTo>
                    <a:pt x="316217" y="220980"/>
                  </a:lnTo>
                  <a:lnTo>
                    <a:pt x="319912" y="209550"/>
                  </a:lnTo>
                  <a:close/>
                </a:path>
                <a:path w="366395" h="533400">
                  <a:moveTo>
                    <a:pt x="323621" y="209550"/>
                  </a:moveTo>
                  <a:lnTo>
                    <a:pt x="319912" y="209550"/>
                  </a:lnTo>
                  <a:lnTo>
                    <a:pt x="319912" y="213360"/>
                  </a:lnTo>
                  <a:lnTo>
                    <a:pt x="323621" y="209550"/>
                  </a:lnTo>
                  <a:close/>
                </a:path>
                <a:path w="366395" h="533400">
                  <a:moveTo>
                    <a:pt x="146088" y="190500"/>
                  </a:moveTo>
                  <a:lnTo>
                    <a:pt x="73977" y="190500"/>
                  </a:lnTo>
                  <a:lnTo>
                    <a:pt x="73977" y="191770"/>
                  </a:lnTo>
                  <a:lnTo>
                    <a:pt x="77673" y="195580"/>
                  </a:lnTo>
                  <a:lnTo>
                    <a:pt x="77673" y="203200"/>
                  </a:lnTo>
                  <a:lnTo>
                    <a:pt x="81368" y="207010"/>
                  </a:lnTo>
                  <a:lnTo>
                    <a:pt x="88760" y="207010"/>
                  </a:lnTo>
                  <a:lnTo>
                    <a:pt x="92468" y="199390"/>
                  </a:lnTo>
                  <a:lnTo>
                    <a:pt x="107264" y="199390"/>
                  </a:lnTo>
                  <a:lnTo>
                    <a:pt x="109105" y="195580"/>
                  </a:lnTo>
                  <a:lnTo>
                    <a:pt x="112801" y="195580"/>
                  </a:lnTo>
                  <a:lnTo>
                    <a:pt x="116509" y="191770"/>
                  </a:lnTo>
                  <a:lnTo>
                    <a:pt x="142392" y="191770"/>
                  </a:lnTo>
                  <a:lnTo>
                    <a:pt x="146088" y="190500"/>
                  </a:lnTo>
                  <a:close/>
                </a:path>
                <a:path w="366395" h="533400">
                  <a:moveTo>
                    <a:pt x="142392" y="191770"/>
                  </a:moveTo>
                  <a:lnTo>
                    <a:pt x="116509" y="191770"/>
                  </a:lnTo>
                  <a:lnTo>
                    <a:pt x="116509" y="195580"/>
                  </a:lnTo>
                  <a:lnTo>
                    <a:pt x="120205" y="199390"/>
                  </a:lnTo>
                  <a:lnTo>
                    <a:pt x="123901" y="199390"/>
                  </a:lnTo>
                  <a:lnTo>
                    <a:pt x="127596" y="203200"/>
                  </a:lnTo>
                  <a:lnTo>
                    <a:pt x="127596" y="199390"/>
                  </a:lnTo>
                  <a:lnTo>
                    <a:pt x="131292" y="195580"/>
                  </a:lnTo>
                  <a:lnTo>
                    <a:pt x="142392" y="195580"/>
                  </a:lnTo>
                  <a:lnTo>
                    <a:pt x="142392" y="191770"/>
                  </a:lnTo>
                  <a:close/>
                </a:path>
                <a:path w="366395" h="533400">
                  <a:moveTo>
                    <a:pt x="153492" y="182880"/>
                  </a:moveTo>
                  <a:lnTo>
                    <a:pt x="35140" y="182880"/>
                  </a:lnTo>
                  <a:lnTo>
                    <a:pt x="35140" y="186690"/>
                  </a:lnTo>
                  <a:lnTo>
                    <a:pt x="38836" y="190500"/>
                  </a:lnTo>
                  <a:lnTo>
                    <a:pt x="38836" y="195580"/>
                  </a:lnTo>
                  <a:lnTo>
                    <a:pt x="42532" y="199390"/>
                  </a:lnTo>
                  <a:lnTo>
                    <a:pt x="46227" y="199390"/>
                  </a:lnTo>
                  <a:lnTo>
                    <a:pt x="53632" y="195580"/>
                  </a:lnTo>
                  <a:lnTo>
                    <a:pt x="57327" y="191770"/>
                  </a:lnTo>
                  <a:lnTo>
                    <a:pt x="61023" y="190500"/>
                  </a:lnTo>
                  <a:lnTo>
                    <a:pt x="149796" y="190500"/>
                  </a:lnTo>
                  <a:lnTo>
                    <a:pt x="153492" y="186690"/>
                  </a:lnTo>
                  <a:lnTo>
                    <a:pt x="153492" y="182880"/>
                  </a:lnTo>
                  <a:close/>
                </a:path>
                <a:path w="366395" h="533400">
                  <a:moveTo>
                    <a:pt x="66573" y="190500"/>
                  </a:moveTo>
                  <a:lnTo>
                    <a:pt x="61023" y="190500"/>
                  </a:lnTo>
                  <a:lnTo>
                    <a:pt x="62877" y="191770"/>
                  </a:lnTo>
                  <a:lnTo>
                    <a:pt x="66573" y="190500"/>
                  </a:lnTo>
                  <a:close/>
                </a:path>
                <a:path w="366395" h="533400">
                  <a:moveTo>
                    <a:pt x="173824" y="186690"/>
                  </a:moveTo>
                  <a:lnTo>
                    <a:pt x="170129" y="186690"/>
                  </a:lnTo>
                  <a:lnTo>
                    <a:pt x="170129" y="190500"/>
                  </a:lnTo>
                  <a:lnTo>
                    <a:pt x="173824" y="190500"/>
                  </a:lnTo>
                  <a:lnTo>
                    <a:pt x="173824" y="186690"/>
                  </a:lnTo>
                  <a:close/>
                </a:path>
                <a:path w="366395" h="533400">
                  <a:moveTo>
                    <a:pt x="319912" y="186690"/>
                  </a:moveTo>
                  <a:lnTo>
                    <a:pt x="177533" y="186690"/>
                  </a:lnTo>
                  <a:lnTo>
                    <a:pt x="177533" y="190500"/>
                  </a:lnTo>
                  <a:lnTo>
                    <a:pt x="319912" y="190500"/>
                  </a:lnTo>
                  <a:lnTo>
                    <a:pt x="319912" y="186690"/>
                  </a:lnTo>
                  <a:close/>
                </a:path>
                <a:path w="366395" h="533400">
                  <a:moveTo>
                    <a:pt x="331012" y="175260"/>
                  </a:moveTo>
                  <a:lnTo>
                    <a:pt x="162737" y="175260"/>
                  </a:lnTo>
                  <a:lnTo>
                    <a:pt x="162737" y="182880"/>
                  </a:lnTo>
                  <a:lnTo>
                    <a:pt x="166433" y="182880"/>
                  </a:lnTo>
                  <a:lnTo>
                    <a:pt x="166433" y="186690"/>
                  </a:lnTo>
                  <a:lnTo>
                    <a:pt x="316217" y="186690"/>
                  </a:lnTo>
                  <a:lnTo>
                    <a:pt x="319912" y="179070"/>
                  </a:lnTo>
                  <a:lnTo>
                    <a:pt x="331012" y="179070"/>
                  </a:lnTo>
                  <a:lnTo>
                    <a:pt x="331012" y="175260"/>
                  </a:lnTo>
                  <a:close/>
                </a:path>
                <a:path w="366395" h="533400">
                  <a:moveTo>
                    <a:pt x="358749" y="157480"/>
                  </a:moveTo>
                  <a:lnTo>
                    <a:pt x="31445" y="157480"/>
                  </a:lnTo>
                  <a:lnTo>
                    <a:pt x="31445" y="167640"/>
                  </a:lnTo>
                  <a:lnTo>
                    <a:pt x="35140" y="171450"/>
                  </a:lnTo>
                  <a:lnTo>
                    <a:pt x="35140" y="179070"/>
                  </a:lnTo>
                  <a:lnTo>
                    <a:pt x="31445" y="182880"/>
                  </a:lnTo>
                  <a:lnTo>
                    <a:pt x="155333" y="182880"/>
                  </a:lnTo>
                  <a:lnTo>
                    <a:pt x="159042" y="179070"/>
                  </a:lnTo>
                  <a:lnTo>
                    <a:pt x="159042" y="175260"/>
                  </a:lnTo>
                  <a:lnTo>
                    <a:pt x="331012" y="175260"/>
                  </a:lnTo>
                  <a:lnTo>
                    <a:pt x="331012" y="167640"/>
                  </a:lnTo>
                  <a:lnTo>
                    <a:pt x="332866" y="167640"/>
                  </a:lnTo>
                  <a:lnTo>
                    <a:pt x="332866" y="163830"/>
                  </a:lnTo>
                  <a:lnTo>
                    <a:pt x="358749" y="163830"/>
                  </a:lnTo>
                  <a:lnTo>
                    <a:pt x="358749" y="157480"/>
                  </a:lnTo>
                  <a:close/>
                </a:path>
                <a:path w="366395" h="533400">
                  <a:moveTo>
                    <a:pt x="327317" y="179070"/>
                  </a:moveTo>
                  <a:lnTo>
                    <a:pt x="319912" y="179070"/>
                  </a:lnTo>
                  <a:lnTo>
                    <a:pt x="319912" y="182880"/>
                  </a:lnTo>
                  <a:lnTo>
                    <a:pt x="323621" y="182880"/>
                  </a:lnTo>
                  <a:lnTo>
                    <a:pt x="327317" y="179070"/>
                  </a:lnTo>
                  <a:close/>
                </a:path>
                <a:path w="366395" h="533400">
                  <a:moveTo>
                    <a:pt x="358749" y="163830"/>
                  </a:moveTo>
                  <a:lnTo>
                    <a:pt x="332866" y="163830"/>
                  </a:lnTo>
                  <a:lnTo>
                    <a:pt x="336562" y="167640"/>
                  </a:lnTo>
                  <a:lnTo>
                    <a:pt x="336562" y="171450"/>
                  </a:lnTo>
                  <a:lnTo>
                    <a:pt x="347662" y="171450"/>
                  </a:lnTo>
                  <a:lnTo>
                    <a:pt x="347662" y="167640"/>
                  </a:lnTo>
                  <a:lnTo>
                    <a:pt x="358749" y="167640"/>
                  </a:lnTo>
                  <a:lnTo>
                    <a:pt x="358749" y="163830"/>
                  </a:lnTo>
                  <a:close/>
                </a:path>
                <a:path w="366395" h="533400">
                  <a:moveTo>
                    <a:pt x="358749" y="149860"/>
                  </a:moveTo>
                  <a:lnTo>
                    <a:pt x="27736" y="149860"/>
                  </a:lnTo>
                  <a:lnTo>
                    <a:pt x="27736" y="153670"/>
                  </a:lnTo>
                  <a:lnTo>
                    <a:pt x="24041" y="157480"/>
                  </a:lnTo>
                  <a:lnTo>
                    <a:pt x="355053" y="157480"/>
                  </a:lnTo>
                  <a:lnTo>
                    <a:pt x="355053" y="153670"/>
                  </a:lnTo>
                  <a:lnTo>
                    <a:pt x="358749" y="153670"/>
                  </a:lnTo>
                  <a:lnTo>
                    <a:pt x="358749" y="149860"/>
                  </a:lnTo>
                  <a:close/>
                </a:path>
                <a:path w="366395" h="533400">
                  <a:moveTo>
                    <a:pt x="107264" y="146050"/>
                  </a:moveTo>
                  <a:lnTo>
                    <a:pt x="24041" y="146050"/>
                  </a:lnTo>
                  <a:lnTo>
                    <a:pt x="24041" y="149860"/>
                  </a:lnTo>
                  <a:lnTo>
                    <a:pt x="109105" y="149860"/>
                  </a:lnTo>
                  <a:lnTo>
                    <a:pt x="107264" y="146050"/>
                  </a:lnTo>
                  <a:close/>
                </a:path>
                <a:path w="366395" h="533400">
                  <a:moveTo>
                    <a:pt x="116509" y="118110"/>
                  </a:moveTo>
                  <a:lnTo>
                    <a:pt x="112801" y="118110"/>
                  </a:lnTo>
                  <a:lnTo>
                    <a:pt x="112801" y="125730"/>
                  </a:lnTo>
                  <a:lnTo>
                    <a:pt x="120205" y="133350"/>
                  </a:lnTo>
                  <a:lnTo>
                    <a:pt x="120205" y="144780"/>
                  </a:lnTo>
                  <a:lnTo>
                    <a:pt x="116509" y="144780"/>
                  </a:lnTo>
                  <a:lnTo>
                    <a:pt x="112801" y="146050"/>
                  </a:lnTo>
                  <a:lnTo>
                    <a:pt x="109105" y="146050"/>
                  </a:lnTo>
                  <a:lnTo>
                    <a:pt x="109105" y="149860"/>
                  </a:lnTo>
                  <a:lnTo>
                    <a:pt x="362445" y="149860"/>
                  </a:lnTo>
                  <a:lnTo>
                    <a:pt x="362445" y="140970"/>
                  </a:lnTo>
                  <a:lnTo>
                    <a:pt x="366153" y="137160"/>
                  </a:lnTo>
                  <a:lnTo>
                    <a:pt x="366153" y="133350"/>
                  </a:lnTo>
                  <a:lnTo>
                    <a:pt x="362445" y="129540"/>
                  </a:lnTo>
                  <a:lnTo>
                    <a:pt x="120205" y="129540"/>
                  </a:lnTo>
                  <a:lnTo>
                    <a:pt x="120205" y="125730"/>
                  </a:lnTo>
                  <a:lnTo>
                    <a:pt x="116509" y="125730"/>
                  </a:lnTo>
                  <a:lnTo>
                    <a:pt x="116509" y="118110"/>
                  </a:lnTo>
                  <a:close/>
                </a:path>
                <a:path w="366395" h="533400">
                  <a:moveTo>
                    <a:pt x="66573" y="137160"/>
                  </a:moveTo>
                  <a:lnTo>
                    <a:pt x="16649" y="137160"/>
                  </a:lnTo>
                  <a:lnTo>
                    <a:pt x="16649" y="140970"/>
                  </a:lnTo>
                  <a:lnTo>
                    <a:pt x="20345" y="144780"/>
                  </a:lnTo>
                  <a:lnTo>
                    <a:pt x="20345" y="146050"/>
                  </a:lnTo>
                  <a:lnTo>
                    <a:pt x="103555" y="146050"/>
                  </a:lnTo>
                  <a:lnTo>
                    <a:pt x="103555" y="144780"/>
                  </a:lnTo>
                  <a:lnTo>
                    <a:pt x="99860" y="144780"/>
                  </a:lnTo>
                  <a:lnTo>
                    <a:pt x="103555" y="140970"/>
                  </a:lnTo>
                  <a:lnTo>
                    <a:pt x="66573" y="140970"/>
                  </a:lnTo>
                  <a:lnTo>
                    <a:pt x="66573" y="137160"/>
                  </a:lnTo>
                  <a:close/>
                </a:path>
                <a:path w="366395" h="533400">
                  <a:moveTo>
                    <a:pt x="99860" y="118110"/>
                  </a:moveTo>
                  <a:lnTo>
                    <a:pt x="85064" y="118110"/>
                  </a:lnTo>
                  <a:lnTo>
                    <a:pt x="85064" y="125730"/>
                  </a:lnTo>
                  <a:lnTo>
                    <a:pt x="81368" y="125730"/>
                  </a:lnTo>
                  <a:lnTo>
                    <a:pt x="81368" y="133350"/>
                  </a:lnTo>
                  <a:lnTo>
                    <a:pt x="77673" y="133350"/>
                  </a:lnTo>
                  <a:lnTo>
                    <a:pt x="77673" y="137160"/>
                  </a:lnTo>
                  <a:lnTo>
                    <a:pt x="73977" y="137160"/>
                  </a:lnTo>
                  <a:lnTo>
                    <a:pt x="73977" y="140970"/>
                  </a:lnTo>
                  <a:lnTo>
                    <a:pt x="96164" y="140970"/>
                  </a:lnTo>
                  <a:lnTo>
                    <a:pt x="96164" y="137160"/>
                  </a:lnTo>
                  <a:lnTo>
                    <a:pt x="99860" y="133350"/>
                  </a:lnTo>
                  <a:lnTo>
                    <a:pt x="99860" y="129540"/>
                  </a:lnTo>
                  <a:lnTo>
                    <a:pt x="96164" y="125730"/>
                  </a:lnTo>
                  <a:lnTo>
                    <a:pt x="96164" y="121920"/>
                  </a:lnTo>
                  <a:lnTo>
                    <a:pt x="99860" y="121920"/>
                  </a:lnTo>
                  <a:lnTo>
                    <a:pt x="99860" y="118110"/>
                  </a:lnTo>
                  <a:close/>
                </a:path>
                <a:path w="366395" h="533400">
                  <a:moveTo>
                    <a:pt x="103555" y="137160"/>
                  </a:moveTo>
                  <a:lnTo>
                    <a:pt x="99860" y="140970"/>
                  </a:lnTo>
                  <a:lnTo>
                    <a:pt x="103555" y="140970"/>
                  </a:lnTo>
                  <a:lnTo>
                    <a:pt x="103555" y="137160"/>
                  </a:lnTo>
                  <a:close/>
                </a:path>
                <a:path w="366395" h="533400">
                  <a:moveTo>
                    <a:pt x="35140" y="83820"/>
                  </a:moveTo>
                  <a:lnTo>
                    <a:pt x="35140" y="95250"/>
                  </a:lnTo>
                  <a:lnTo>
                    <a:pt x="27736" y="95250"/>
                  </a:lnTo>
                  <a:lnTo>
                    <a:pt x="27736" y="99060"/>
                  </a:lnTo>
                  <a:lnTo>
                    <a:pt x="24041" y="100330"/>
                  </a:lnTo>
                  <a:lnTo>
                    <a:pt x="24041" y="118110"/>
                  </a:lnTo>
                  <a:lnTo>
                    <a:pt x="20345" y="121920"/>
                  </a:lnTo>
                  <a:lnTo>
                    <a:pt x="16649" y="121920"/>
                  </a:lnTo>
                  <a:lnTo>
                    <a:pt x="16649" y="129540"/>
                  </a:lnTo>
                  <a:lnTo>
                    <a:pt x="14795" y="133350"/>
                  </a:lnTo>
                  <a:lnTo>
                    <a:pt x="14795" y="137160"/>
                  </a:lnTo>
                  <a:lnTo>
                    <a:pt x="62877" y="137160"/>
                  </a:lnTo>
                  <a:lnTo>
                    <a:pt x="62877" y="133350"/>
                  </a:lnTo>
                  <a:lnTo>
                    <a:pt x="70269" y="133350"/>
                  </a:lnTo>
                  <a:lnTo>
                    <a:pt x="70269" y="129540"/>
                  </a:lnTo>
                  <a:lnTo>
                    <a:pt x="73977" y="125730"/>
                  </a:lnTo>
                  <a:lnTo>
                    <a:pt x="73977" y="115570"/>
                  </a:lnTo>
                  <a:lnTo>
                    <a:pt x="77673" y="115570"/>
                  </a:lnTo>
                  <a:lnTo>
                    <a:pt x="77673" y="111760"/>
                  </a:lnTo>
                  <a:lnTo>
                    <a:pt x="85064" y="111760"/>
                  </a:lnTo>
                  <a:lnTo>
                    <a:pt x="85064" y="107950"/>
                  </a:lnTo>
                  <a:lnTo>
                    <a:pt x="88760" y="107950"/>
                  </a:lnTo>
                  <a:lnTo>
                    <a:pt x="88760" y="104140"/>
                  </a:lnTo>
                  <a:lnTo>
                    <a:pt x="85064" y="104140"/>
                  </a:lnTo>
                  <a:lnTo>
                    <a:pt x="85064" y="99060"/>
                  </a:lnTo>
                  <a:lnTo>
                    <a:pt x="81368" y="99060"/>
                  </a:lnTo>
                  <a:lnTo>
                    <a:pt x="81368" y="95250"/>
                  </a:lnTo>
                  <a:lnTo>
                    <a:pt x="77673" y="91440"/>
                  </a:lnTo>
                  <a:lnTo>
                    <a:pt x="70269" y="87630"/>
                  </a:lnTo>
                  <a:lnTo>
                    <a:pt x="38836" y="87630"/>
                  </a:lnTo>
                  <a:lnTo>
                    <a:pt x="35140" y="83820"/>
                  </a:lnTo>
                  <a:close/>
                </a:path>
                <a:path w="366395" h="533400">
                  <a:moveTo>
                    <a:pt x="362445" y="125730"/>
                  </a:moveTo>
                  <a:lnTo>
                    <a:pt x="120205" y="125730"/>
                  </a:lnTo>
                  <a:lnTo>
                    <a:pt x="120205" y="129540"/>
                  </a:lnTo>
                  <a:lnTo>
                    <a:pt x="362445" y="129540"/>
                  </a:lnTo>
                  <a:lnTo>
                    <a:pt x="362445" y="125730"/>
                  </a:lnTo>
                  <a:close/>
                </a:path>
                <a:path w="366395" h="533400">
                  <a:moveTo>
                    <a:pt x="120205" y="121920"/>
                  </a:moveTo>
                  <a:lnTo>
                    <a:pt x="116509" y="121920"/>
                  </a:lnTo>
                  <a:lnTo>
                    <a:pt x="116509" y="125730"/>
                  </a:lnTo>
                  <a:lnTo>
                    <a:pt x="120205" y="125730"/>
                  </a:lnTo>
                  <a:lnTo>
                    <a:pt x="120205" y="121920"/>
                  </a:lnTo>
                  <a:close/>
                </a:path>
                <a:path w="366395" h="533400">
                  <a:moveTo>
                    <a:pt x="127596" y="111760"/>
                  </a:moveTo>
                  <a:lnTo>
                    <a:pt x="123901" y="111760"/>
                  </a:lnTo>
                  <a:lnTo>
                    <a:pt x="123901" y="115570"/>
                  </a:lnTo>
                  <a:lnTo>
                    <a:pt x="120205" y="118110"/>
                  </a:lnTo>
                  <a:lnTo>
                    <a:pt x="123901" y="121920"/>
                  </a:lnTo>
                  <a:lnTo>
                    <a:pt x="123901" y="125730"/>
                  </a:lnTo>
                  <a:lnTo>
                    <a:pt x="358749" y="125730"/>
                  </a:lnTo>
                  <a:lnTo>
                    <a:pt x="355053" y="121920"/>
                  </a:lnTo>
                  <a:lnTo>
                    <a:pt x="138696" y="121920"/>
                  </a:lnTo>
                  <a:lnTo>
                    <a:pt x="138696" y="118110"/>
                  </a:lnTo>
                  <a:lnTo>
                    <a:pt x="135000" y="118110"/>
                  </a:lnTo>
                  <a:lnTo>
                    <a:pt x="135000" y="115570"/>
                  </a:lnTo>
                  <a:lnTo>
                    <a:pt x="127596" y="115570"/>
                  </a:lnTo>
                  <a:lnTo>
                    <a:pt x="127596" y="111760"/>
                  </a:lnTo>
                  <a:close/>
                </a:path>
                <a:path w="366395" h="533400">
                  <a:moveTo>
                    <a:pt x="142392" y="118110"/>
                  </a:moveTo>
                  <a:lnTo>
                    <a:pt x="138696" y="121920"/>
                  </a:lnTo>
                  <a:lnTo>
                    <a:pt x="142392" y="121920"/>
                  </a:lnTo>
                  <a:lnTo>
                    <a:pt x="142392" y="118110"/>
                  </a:lnTo>
                  <a:close/>
                </a:path>
                <a:path w="366395" h="533400">
                  <a:moveTo>
                    <a:pt x="355053" y="118110"/>
                  </a:moveTo>
                  <a:lnTo>
                    <a:pt x="142392" y="118110"/>
                  </a:lnTo>
                  <a:lnTo>
                    <a:pt x="142392" y="121920"/>
                  </a:lnTo>
                  <a:lnTo>
                    <a:pt x="355053" y="121920"/>
                  </a:lnTo>
                  <a:lnTo>
                    <a:pt x="355053" y="118110"/>
                  </a:lnTo>
                  <a:close/>
                </a:path>
                <a:path w="366395" h="533400">
                  <a:moveTo>
                    <a:pt x="96164" y="115570"/>
                  </a:moveTo>
                  <a:lnTo>
                    <a:pt x="88760" y="115570"/>
                  </a:lnTo>
                  <a:lnTo>
                    <a:pt x="88760" y="118110"/>
                  </a:lnTo>
                  <a:lnTo>
                    <a:pt x="96164" y="118110"/>
                  </a:lnTo>
                  <a:lnTo>
                    <a:pt x="96164" y="115570"/>
                  </a:lnTo>
                  <a:close/>
                </a:path>
                <a:path w="366395" h="533400">
                  <a:moveTo>
                    <a:pt x="135000" y="107950"/>
                  </a:moveTo>
                  <a:lnTo>
                    <a:pt x="131292" y="111760"/>
                  </a:lnTo>
                  <a:lnTo>
                    <a:pt x="131292" y="115570"/>
                  </a:lnTo>
                  <a:lnTo>
                    <a:pt x="138696" y="115570"/>
                  </a:lnTo>
                  <a:lnTo>
                    <a:pt x="138696" y="118110"/>
                  </a:lnTo>
                  <a:lnTo>
                    <a:pt x="142392" y="115570"/>
                  </a:lnTo>
                  <a:lnTo>
                    <a:pt x="138696" y="111760"/>
                  </a:lnTo>
                  <a:lnTo>
                    <a:pt x="135000" y="111760"/>
                  </a:lnTo>
                  <a:lnTo>
                    <a:pt x="135000" y="107950"/>
                  </a:lnTo>
                  <a:close/>
                </a:path>
                <a:path w="366395" h="533400">
                  <a:moveTo>
                    <a:pt x="358749" y="115570"/>
                  </a:moveTo>
                  <a:lnTo>
                    <a:pt x="149796" y="115570"/>
                  </a:lnTo>
                  <a:lnTo>
                    <a:pt x="149796" y="118110"/>
                  </a:lnTo>
                  <a:lnTo>
                    <a:pt x="358749" y="118110"/>
                  </a:lnTo>
                  <a:lnTo>
                    <a:pt x="358749" y="115570"/>
                  </a:lnTo>
                  <a:close/>
                </a:path>
                <a:path w="366395" h="533400">
                  <a:moveTo>
                    <a:pt x="162737" y="100330"/>
                  </a:moveTo>
                  <a:lnTo>
                    <a:pt x="159042" y="100330"/>
                  </a:lnTo>
                  <a:lnTo>
                    <a:pt x="155333" y="104140"/>
                  </a:lnTo>
                  <a:lnTo>
                    <a:pt x="155333" y="111760"/>
                  </a:lnTo>
                  <a:lnTo>
                    <a:pt x="153492" y="115570"/>
                  </a:lnTo>
                  <a:lnTo>
                    <a:pt x="362445" y="115570"/>
                  </a:lnTo>
                  <a:lnTo>
                    <a:pt x="362445" y="111760"/>
                  </a:lnTo>
                  <a:lnTo>
                    <a:pt x="358749" y="111760"/>
                  </a:lnTo>
                  <a:lnTo>
                    <a:pt x="355053" y="107950"/>
                  </a:lnTo>
                  <a:lnTo>
                    <a:pt x="355053" y="104140"/>
                  </a:lnTo>
                  <a:lnTo>
                    <a:pt x="162737" y="104140"/>
                  </a:lnTo>
                  <a:lnTo>
                    <a:pt x="162737" y="100330"/>
                  </a:lnTo>
                  <a:close/>
                </a:path>
                <a:path w="366395" h="533400">
                  <a:moveTo>
                    <a:pt x="362445" y="107950"/>
                  </a:moveTo>
                  <a:lnTo>
                    <a:pt x="358749" y="107950"/>
                  </a:lnTo>
                  <a:lnTo>
                    <a:pt x="358749" y="111760"/>
                  </a:lnTo>
                  <a:lnTo>
                    <a:pt x="362445" y="111760"/>
                  </a:lnTo>
                  <a:lnTo>
                    <a:pt x="362445" y="107950"/>
                  </a:lnTo>
                  <a:close/>
                </a:path>
                <a:path w="366395" h="533400">
                  <a:moveTo>
                    <a:pt x="343954" y="66040"/>
                  </a:moveTo>
                  <a:lnTo>
                    <a:pt x="181228" y="66040"/>
                  </a:lnTo>
                  <a:lnTo>
                    <a:pt x="181228" y="69850"/>
                  </a:lnTo>
                  <a:lnTo>
                    <a:pt x="177533" y="72390"/>
                  </a:lnTo>
                  <a:lnTo>
                    <a:pt x="177533" y="83820"/>
                  </a:lnTo>
                  <a:lnTo>
                    <a:pt x="181228" y="83820"/>
                  </a:lnTo>
                  <a:lnTo>
                    <a:pt x="184924" y="87630"/>
                  </a:lnTo>
                  <a:lnTo>
                    <a:pt x="184924" y="91440"/>
                  </a:lnTo>
                  <a:lnTo>
                    <a:pt x="181228" y="91440"/>
                  </a:lnTo>
                  <a:lnTo>
                    <a:pt x="184924" y="95250"/>
                  </a:lnTo>
                  <a:lnTo>
                    <a:pt x="192316" y="95250"/>
                  </a:lnTo>
                  <a:lnTo>
                    <a:pt x="192316" y="100330"/>
                  </a:lnTo>
                  <a:lnTo>
                    <a:pt x="184924" y="100330"/>
                  </a:lnTo>
                  <a:lnTo>
                    <a:pt x="184924" y="104140"/>
                  </a:lnTo>
                  <a:lnTo>
                    <a:pt x="355053" y="104140"/>
                  </a:lnTo>
                  <a:lnTo>
                    <a:pt x="358749" y="100330"/>
                  </a:lnTo>
                  <a:lnTo>
                    <a:pt x="358749" y="99060"/>
                  </a:lnTo>
                  <a:lnTo>
                    <a:pt x="355053" y="91440"/>
                  </a:lnTo>
                  <a:lnTo>
                    <a:pt x="355053" y="87630"/>
                  </a:lnTo>
                  <a:lnTo>
                    <a:pt x="358749" y="87630"/>
                  </a:lnTo>
                  <a:lnTo>
                    <a:pt x="343954" y="72390"/>
                  </a:lnTo>
                  <a:lnTo>
                    <a:pt x="347662" y="69850"/>
                  </a:lnTo>
                  <a:lnTo>
                    <a:pt x="343954" y="66040"/>
                  </a:lnTo>
                  <a:close/>
                </a:path>
                <a:path w="366395" h="533400">
                  <a:moveTo>
                    <a:pt x="188620" y="99060"/>
                  </a:moveTo>
                  <a:lnTo>
                    <a:pt x="188620" y="100330"/>
                  </a:lnTo>
                  <a:lnTo>
                    <a:pt x="192316" y="100330"/>
                  </a:lnTo>
                  <a:lnTo>
                    <a:pt x="188620" y="99060"/>
                  </a:lnTo>
                  <a:close/>
                </a:path>
                <a:path w="366395" h="533400">
                  <a:moveTo>
                    <a:pt x="173824" y="87630"/>
                  </a:moveTo>
                  <a:lnTo>
                    <a:pt x="170129" y="87630"/>
                  </a:lnTo>
                  <a:lnTo>
                    <a:pt x="170129" y="91440"/>
                  </a:lnTo>
                  <a:lnTo>
                    <a:pt x="173824" y="87630"/>
                  </a:lnTo>
                  <a:close/>
                </a:path>
                <a:path w="366395" h="533400">
                  <a:moveTo>
                    <a:pt x="42532" y="80010"/>
                  </a:moveTo>
                  <a:lnTo>
                    <a:pt x="38836" y="80010"/>
                  </a:lnTo>
                  <a:lnTo>
                    <a:pt x="38836" y="87630"/>
                  </a:lnTo>
                  <a:lnTo>
                    <a:pt x="62877" y="87630"/>
                  </a:lnTo>
                  <a:lnTo>
                    <a:pt x="62877" y="83820"/>
                  </a:lnTo>
                  <a:lnTo>
                    <a:pt x="42532" y="83820"/>
                  </a:lnTo>
                  <a:lnTo>
                    <a:pt x="42532" y="80010"/>
                  </a:lnTo>
                  <a:close/>
                </a:path>
                <a:path w="366395" h="533400">
                  <a:moveTo>
                    <a:pt x="181228" y="83820"/>
                  </a:moveTo>
                  <a:lnTo>
                    <a:pt x="173824" y="83820"/>
                  </a:lnTo>
                  <a:lnTo>
                    <a:pt x="173824" y="87630"/>
                  </a:lnTo>
                  <a:lnTo>
                    <a:pt x="177533" y="87630"/>
                  </a:lnTo>
                  <a:lnTo>
                    <a:pt x="181228" y="83820"/>
                  </a:lnTo>
                  <a:close/>
                </a:path>
                <a:path w="366395" h="533400">
                  <a:moveTo>
                    <a:pt x="61023" y="80010"/>
                  </a:moveTo>
                  <a:lnTo>
                    <a:pt x="46227" y="80010"/>
                  </a:lnTo>
                  <a:lnTo>
                    <a:pt x="46227" y="83820"/>
                  </a:lnTo>
                  <a:lnTo>
                    <a:pt x="62877" y="83820"/>
                  </a:lnTo>
                  <a:lnTo>
                    <a:pt x="61023" y="80010"/>
                  </a:lnTo>
                  <a:close/>
                </a:path>
                <a:path w="366395" h="533400">
                  <a:moveTo>
                    <a:pt x="340258" y="53340"/>
                  </a:moveTo>
                  <a:lnTo>
                    <a:pt x="332866" y="53340"/>
                  </a:lnTo>
                  <a:lnTo>
                    <a:pt x="332866" y="54610"/>
                  </a:lnTo>
                  <a:lnTo>
                    <a:pt x="301421" y="54610"/>
                  </a:lnTo>
                  <a:lnTo>
                    <a:pt x="301421" y="58420"/>
                  </a:lnTo>
                  <a:lnTo>
                    <a:pt x="173824" y="58420"/>
                  </a:lnTo>
                  <a:lnTo>
                    <a:pt x="173824" y="62230"/>
                  </a:lnTo>
                  <a:lnTo>
                    <a:pt x="177533" y="62230"/>
                  </a:lnTo>
                  <a:lnTo>
                    <a:pt x="177533" y="66040"/>
                  </a:lnTo>
                  <a:lnTo>
                    <a:pt x="340258" y="66040"/>
                  </a:lnTo>
                  <a:lnTo>
                    <a:pt x="340258" y="53340"/>
                  </a:lnTo>
                  <a:close/>
                </a:path>
                <a:path w="366395" h="533400">
                  <a:moveTo>
                    <a:pt x="294030" y="53340"/>
                  </a:moveTo>
                  <a:lnTo>
                    <a:pt x="181228" y="53340"/>
                  </a:lnTo>
                  <a:lnTo>
                    <a:pt x="181228" y="54610"/>
                  </a:lnTo>
                  <a:lnTo>
                    <a:pt x="177533" y="58420"/>
                  </a:lnTo>
                  <a:lnTo>
                    <a:pt x="301421" y="58420"/>
                  </a:lnTo>
                  <a:lnTo>
                    <a:pt x="301421" y="54610"/>
                  </a:lnTo>
                  <a:lnTo>
                    <a:pt x="294030" y="54610"/>
                  </a:lnTo>
                  <a:lnTo>
                    <a:pt x="294030" y="53340"/>
                  </a:lnTo>
                  <a:close/>
                </a:path>
                <a:path w="366395" h="533400">
                  <a:moveTo>
                    <a:pt x="316217" y="38100"/>
                  </a:moveTo>
                  <a:lnTo>
                    <a:pt x="305130" y="38100"/>
                  </a:lnTo>
                  <a:lnTo>
                    <a:pt x="305130" y="41910"/>
                  </a:lnTo>
                  <a:lnTo>
                    <a:pt x="308825" y="45720"/>
                  </a:lnTo>
                  <a:lnTo>
                    <a:pt x="308825" y="54610"/>
                  </a:lnTo>
                  <a:lnTo>
                    <a:pt x="331012" y="54610"/>
                  </a:lnTo>
                  <a:lnTo>
                    <a:pt x="331012" y="45720"/>
                  </a:lnTo>
                  <a:lnTo>
                    <a:pt x="319912" y="45720"/>
                  </a:lnTo>
                  <a:lnTo>
                    <a:pt x="319912" y="41910"/>
                  </a:lnTo>
                  <a:lnTo>
                    <a:pt x="316217" y="41910"/>
                  </a:lnTo>
                  <a:lnTo>
                    <a:pt x="316217" y="38100"/>
                  </a:lnTo>
                  <a:close/>
                </a:path>
                <a:path w="366395" h="533400">
                  <a:moveTo>
                    <a:pt x="188620" y="34290"/>
                  </a:moveTo>
                  <a:lnTo>
                    <a:pt x="184924" y="34290"/>
                  </a:lnTo>
                  <a:lnTo>
                    <a:pt x="184924" y="53340"/>
                  </a:lnTo>
                  <a:lnTo>
                    <a:pt x="290334" y="53340"/>
                  </a:lnTo>
                  <a:lnTo>
                    <a:pt x="290334" y="49530"/>
                  </a:lnTo>
                  <a:lnTo>
                    <a:pt x="284784" y="49530"/>
                  </a:lnTo>
                  <a:lnTo>
                    <a:pt x="284784" y="45720"/>
                  </a:lnTo>
                  <a:lnTo>
                    <a:pt x="273684" y="45720"/>
                  </a:lnTo>
                  <a:lnTo>
                    <a:pt x="273684" y="41910"/>
                  </a:lnTo>
                  <a:lnTo>
                    <a:pt x="266293" y="41910"/>
                  </a:lnTo>
                  <a:lnTo>
                    <a:pt x="266293" y="38100"/>
                  </a:lnTo>
                  <a:lnTo>
                    <a:pt x="188620" y="38100"/>
                  </a:lnTo>
                  <a:lnTo>
                    <a:pt x="188620" y="34290"/>
                  </a:lnTo>
                  <a:close/>
                </a:path>
                <a:path w="366395" h="533400">
                  <a:moveTo>
                    <a:pt x="281089" y="41910"/>
                  </a:moveTo>
                  <a:lnTo>
                    <a:pt x="281089" y="45720"/>
                  </a:lnTo>
                  <a:lnTo>
                    <a:pt x="284784" y="45720"/>
                  </a:lnTo>
                  <a:lnTo>
                    <a:pt x="281089" y="41910"/>
                  </a:lnTo>
                  <a:close/>
                </a:path>
                <a:path w="366395" h="533400">
                  <a:moveTo>
                    <a:pt x="269989" y="38100"/>
                  </a:moveTo>
                  <a:lnTo>
                    <a:pt x="266293" y="41910"/>
                  </a:lnTo>
                  <a:lnTo>
                    <a:pt x="269989" y="41910"/>
                  </a:lnTo>
                  <a:lnTo>
                    <a:pt x="269989" y="38100"/>
                  </a:lnTo>
                  <a:close/>
                </a:path>
                <a:path w="366395" h="533400">
                  <a:moveTo>
                    <a:pt x="251498" y="34290"/>
                  </a:moveTo>
                  <a:lnTo>
                    <a:pt x="192316" y="34290"/>
                  </a:lnTo>
                  <a:lnTo>
                    <a:pt x="192316" y="38100"/>
                  </a:lnTo>
                  <a:lnTo>
                    <a:pt x="251498" y="38100"/>
                  </a:lnTo>
                  <a:lnTo>
                    <a:pt x="251498" y="34290"/>
                  </a:lnTo>
                  <a:close/>
                </a:path>
                <a:path w="366395" h="533400">
                  <a:moveTo>
                    <a:pt x="255193" y="34290"/>
                  </a:moveTo>
                  <a:lnTo>
                    <a:pt x="255193" y="38100"/>
                  </a:lnTo>
                  <a:lnTo>
                    <a:pt x="258889" y="38100"/>
                  </a:lnTo>
                  <a:lnTo>
                    <a:pt x="255193" y="34290"/>
                  </a:lnTo>
                  <a:close/>
                </a:path>
                <a:path w="366395" h="533400">
                  <a:moveTo>
                    <a:pt x="220065" y="20320"/>
                  </a:moveTo>
                  <a:lnTo>
                    <a:pt x="196024" y="20320"/>
                  </a:lnTo>
                  <a:lnTo>
                    <a:pt x="197865" y="24130"/>
                  </a:lnTo>
                  <a:lnTo>
                    <a:pt x="197865" y="30480"/>
                  </a:lnTo>
                  <a:lnTo>
                    <a:pt x="196024" y="30480"/>
                  </a:lnTo>
                  <a:lnTo>
                    <a:pt x="196024" y="34290"/>
                  </a:lnTo>
                  <a:lnTo>
                    <a:pt x="244093" y="34290"/>
                  </a:lnTo>
                  <a:lnTo>
                    <a:pt x="242252" y="30480"/>
                  </a:lnTo>
                  <a:lnTo>
                    <a:pt x="242252" y="26670"/>
                  </a:lnTo>
                  <a:lnTo>
                    <a:pt x="238556" y="26670"/>
                  </a:lnTo>
                  <a:lnTo>
                    <a:pt x="238556" y="24130"/>
                  </a:lnTo>
                  <a:lnTo>
                    <a:pt x="227456" y="24130"/>
                  </a:lnTo>
                  <a:lnTo>
                    <a:pt x="220065" y="20320"/>
                  </a:lnTo>
                  <a:close/>
                </a:path>
                <a:path w="366395" h="533400">
                  <a:moveTo>
                    <a:pt x="244093" y="30480"/>
                  </a:moveTo>
                  <a:lnTo>
                    <a:pt x="244093" y="34290"/>
                  </a:lnTo>
                  <a:lnTo>
                    <a:pt x="247802" y="34290"/>
                  </a:lnTo>
                  <a:lnTo>
                    <a:pt x="244093" y="30480"/>
                  </a:lnTo>
                  <a:close/>
                </a:path>
                <a:path w="366395" h="533400">
                  <a:moveTo>
                    <a:pt x="188620" y="12700"/>
                  </a:moveTo>
                  <a:lnTo>
                    <a:pt x="184924" y="12700"/>
                  </a:lnTo>
                  <a:lnTo>
                    <a:pt x="184924" y="16510"/>
                  </a:lnTo>
                  <a:lnTo>
                    <a:pt x="188620" y="20320"/>
                  </a:lnTo>
                  <a:lnTo>
                    <a:pt x="188620" y="24130"/>
                  </a:lnTo>
                  <a:lnTo>
                    <a:pt x="196024" y="24130"/>
                  </a:lnTo>
                  <a:lnTo>
                    <a:pt x="196024" y="20320"/>
                  </a:lnTo>
                  <a:lnTo>
                    <a:pt x="220065" y="20320"/>
                  </a:lnTo>
                  <a:lnTo>
                    <a:pt x="223761" y="16510"/>
                  </a:lnTo>
                  <a:lnTo>
                    <a:pt x="188620" y="16510"/>
                  </a:lnTo>
                  <a:lnTo>
                    <a:pt x="188620" y="12700"/>
                  </a:lnTo>
                  <a:close/>
                </a:path>
                <a:path w="366395" h="533400">
                  <a:moveTo>
                    <a:pt x="205270" y="0"/>
                  </a:moveTo>
                  <a:lnTo>
                    <a:pt x="196024" y="0"/>
                  </a:lnTo>
                  <a:lnTo>
                    <a:pt x="196024" y="3810"/>
                  </a:lnTo>
                  <a:lnTo>
                    <a:pt x="197865" y="3810"/>
                  </a:lnTo>
                  <a:lnTo>
                    <a:pt x="197865" y="10160"/>
                  </a:lnTo>
                  <a:lnTo>
                    <a:pt x="196024" y="10160"/>
                  </a:lnTo>
                  <a:lnTo>
                    <a:pt x="196024" y="12700"/>
                  </a:lnTo>
                  <a:lnTo>
                    <a:pt x="192316" y="12700"/>
                  </a:lnTo>
                  <a:lnTo>
                    <a:pt x="192316" y="16510"/>
                  </a:lnTo>
                  <a:lnTo>
                    <a:pt x="223761" y="16510"/>
                  </a:lnTo>
                  <a:lnTo>
                    <a:pt x="227456" y="12700"/>
                  </a:lnTo>
                  <a:lnTo>
                    <a:pt x="220065" y="10160"/>
                  </a:lnTo>
                  <a:lnTo>
                    <a:pt x="223761" y="7620"/>
                  </a:lnTo>
                  <a:lnTo>
                    <a:pt x="212661" y="7620"/>
                  </a:lnTo>
                  <a:lnTo>
                    <a:pt x="205270" y="3810"/>
                  </a:lnTo>
                  <a:lnTo>
                    <a:pt x="205270" y="0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3221764" y="5405160"/>
              <a:ext cx="365760" cy="534035"/>
            </a:xfrm>
            <a:custGeom>
              <a:avLst/>
              <a:gdLst/>
              <a:ahLst/>
              <a:cxnLst/>
              <a:rect l="l" t="t" r="r" b="b"/>
              <a:pathLst>
                <a:path w="365760" h="534035">
                  <a:moveTo>
                    <a:pt x="354241" y="84035"/>
                  </a:moveTo>
                  <a:lnTo>
                    <a:pt x="357924" y="87693"/>
                  </a:lnTo>
                  <a:lnTo>
                    <a:pt x="354241" y="87693"/>
                  </a:lnTo>
                  <a:lnTo>
                    <a:pt x="354241" y="91338"/>
                  </a:lnTo>
                  <a:lnTo>
                    <a:pt x="357924" y="98653"/>
                  </a:lnTo>
                  <a:lnTo>
                    <a:pt x="357924" y="100482"/>
                  </a:lnTo>
                  <a:lnTo>
                    <a:pt x="354241" y="104127"/>
                  </a:lnTo>
                  <a:lnTo>
                    <a:pt x="354241" y="107784"/>
                  </a:lnTo>
                  <a:lnTo>
                    <a:pt x="357924" y="111442"/>
                  </a:lnTo>
                  <a:lnTo>
                    <a:pt x="357924" y="107784"/>
                  </a:lnTo>
                  <a:lnTo>
                    <a:pt x="361619" y="107784"/>
                  </a:lnTo>
                  <a:lnTo>
                    <a:pt x="361619" y="111442"/>
                  </a:lnTo>
                  <a:lnTo>
                    <a:pt x="361619" y="115087"/>
                  </a:lnTo>
                  <a:lnTo>
                    <a:pt x="357924" y="115087"/>
                  </a:lnTo>
                  <a:lnTo>
                    <a:pt x="357924" y="118745"/>
                  </a:lnTo>
                  <a:lnTo>
                    <a:pt x="354241" y="118745"/>
                  </a:lnTo>
                  <a:lnTo>
                    <a:pt x="354241" y="122402"/>
                  </a:lnTo>
                  <a:lnTo>
                    <a:pt x="357924" y="126060"/>
                  </a:lnTo>
                  <a:lnTo>
                    <a:pt x="361619" y="126060"/>
                  </a:lnTo>
                  <a:lnTo>
                    <a:pt x="361619" y="129705"/>
                  </a:lnTo>
                  <a:lnTo>
                    <a:pt x="365315" y="133362"/>
                  </a:lnTo>
                  <a:lnTo>
                    <a:pt x="365315" y="137020"/>
                  </a:lnTo>
                  <a:lnTo>
                    <a:pt x="361619" y="140665"/>
                  </a:lnTo>
                  <a:lnTo>
                    <a:pt x="361619" y="144322"/>
                  </a:lnTo>
                  <a:lnTo>
                    <a:pt x="361619" y="146151"/>
                  </a:lnTo>
                  <a:lnTo>
                    <a:pt x="361619" y="149809"/>
                  </a:lnTo>
                  <a:lnTo>
                    <a:pt x="357924" y="149809"/>
                  </a:lnTo>
                  <a:lnTo>
                    <a:pt x="357924" y="153454"/>
                  </a:lnTo>
                  <a:lnTo>
                    <a:pt x="354241" y="153454"/>
                  </a:lnTo>
                  <a:lnTo>
                    <a:pt x="354241" y="157111"/>
                  </a:lnTo>
                  <a:lnTo>
                    <a:pt x="357924" y="157111"/>
                  </a:lnTo>
                  <a:lnTo>
                    <a:pt x="357924" y="160769"/>
                  </a:lnTo>
                  <a:lnTo>
                    <a:pt x="357924" y="164414"/>
                  </a:lnTo>
                  <a:lnTo>
                    <a:pt x="357924" y="168071"/>
                  </a:lnTo>
                  <a:lnTo>
                    <a:pt x="354241" y="168071"/>
                  </a:lnTo>
                  <a:lnTo>
                    <a:pt x="350545" y="168071"/>
                  </a:lnTo>
                  <a:lnTo>
                    <a:pt x="346862" y="168071"/>
                  </a:lnTo>
                  <a:lnTo>
                    <a:pt x="346862" y="171729"/>
                  </a:lnTo>
                  <a:lnTo>
                    <a:pt x="343166" y="171729"/>
                  </a:lnTo>
                  <a:lnTo>
                    <a:pt x="339483" y="171729"/>
                  </a:lnTo>
                  <a:lnTo>
                    <a:pt x="335788" y="171729"/>
                  </a:lnTo>
                  <a:lnTo>
                    <a:pt x="335788" y="168071"/>
                  </a:lnTo>
                  <a:lnTo>
                    <a:pt x="332105" y="164414"/>
                  </a:lnTo>
                  <a:lnTo>
                    <a:pt x="332105" y="168071"/>
                  </a:lnTo>
                  <a:lnTo>
                    <a:pt x="330250" y="168071"/>
                  </a:lnTo>
                  <a:lnTo>
                    <a:pt x="330250" y="171729"/>
                  </a:lnTo>
                  <a:lnTo>
                    <a:pt x="330250" y="175387"/>
                  </a:lnTo>
                  <a:lnTo>
                    <a:pt x="330250" y="179031"/>
                  </a:lnTo>
                  <a:lnTo>
                    <a:pt x="326567" y="179031"/>
                  </a:lnTo>
                  <a:lnTo>
                    <a:pt x="322872" y="182689"/>
                  </a:lnTo>
                  <a:lnTo>
                    <a:pt x="319189" y="182689"/>
                  </a:lnTo>
                  <a:lnTo>
                    <a:pt x="319189" y="179031"/>
                  </a:lnTo>
                  <a:lnTo>
                    <a:pt x="315493" y="186347"/>
                  </a:lnTo>
                  <a:lnTo>
                    <a:pt x="319189" y="186347"/>
                  </a:lnTo>
                  <a:lnTo>
                    <a:pt x="319189" y="189992"/>
                  </a:lnTo>
                  <a:lnTo>
                    <a:pt x="322872" y="189992"/>
                  </a:lnTo>
                  <a:lnTo>
                    <a:pt x="322872" y="210096"/>
                  </a:lnTo>
                  <a:lnTo>
                    <a:pt x="319189" y="213753"/>
                  </a:lnTo>
                  <a:lnTo>
                    <a:pt x="319189" y="210096"/>
                  </a:lnTo>
                  <a:lnTo>
                    <a:pt x="315493" y="221056"/>
                  </a:lnTo>
                  <a:lnTo>
                    <a:pt x="315493" y="217398"/>
                  </a:lnTo>
                  <a:lnTo>
                    <a:pt x="311810" y="213753"/>
                  </a:lnTo>
                  <a:lnTo>
                    <a:pt x="308114" y="213753"/>
                  </a:lnTo>
                  <a:lnTo>
                    <a:pt x="300736" y="210096"/>
                  </a:lnTo>
                  <a:lnTo>
                    <a:pt x="300736" y="228358"/>
                  </a:lnTo>
                  <a:lnTo>
                    <a:pt x="304419" y="232016"/>
                  </a:lnTo>
                  <a:lnTo>
                    <a:pt x="300736" y="235673"/>
                  </a:lnTo>
                  <a:lnTo>
                    <a:pt x="300736" y="237502"/>
                  </a:lnTo>
                  <a:lnTo>
                    <a:pt x="300736" y="241147"/>
                  </a:lnTo>
                  <a:lnTo>
                    <a:pt x="297040" y="241147"/>
                  </a:lnTo>
                  <a:lnTo>
                    <a:pt x="293357" y="241147"/>
                  </a:lnTo>
                  <a:lnTo>
                    <a:pt x="293357" y="244805"/>
                  </a:lnTo>
                  <a:lnTo>
                    <a:pt x="289661" y="248462"/>
                  </a:lnTo>
                  <a:lnTo>
                    <a:pt x="293357" y="248462"/>
                  </a:lnTo>
                  <a:lnTo>
                    <a:pt x="293357" y="252107"/>
                  </a:lnTo>
                  <a:lnTo>
                    <a:pt x="293357" y="255765"/>
                  </a:lnTo>
                  <a:lnTo>
                    <a:pt x="297040" y="255765"/>
                  </a:lnTo>
                  <a:lnTo>
                    <a:pt x="300736" y="255765"/>
                  </a:lnTo>
                  <a:lnTo>
                    <a:pt x="304419" y="255765"/>
                  </a:lnTo>
                  <a:lnTo>
                    <a:pt x="304419" y="259422"/>
                  </a:lnTo>
                  <a:lnTo>
                    <a:pt x="308114" y="259422"/>
                  </a:lnTo>
                  <a:lnTo>
                    <a:pt x="311810" y="259422"/>
                  </a:lnTo>
                  <a:lnTo>
                    <a:pt x="315493" y="259422"/>
                  </a:lnTo>
                  <a:lnTo>
                    <a:pt x="315493" y="255765"/>
                  </a:lnTo>
                  <a:lnTo>
                    <a:pt x="319189" y="255765"/>
                  </a:lnTo>
                  <a:lnTo>
                    <a:pt x="322872" y="259422"/>
                  </a:lnTo>
                  <a:lnTo>
                    <a:pt x="326567" y="259422"/>
                  </a:lnTo>
                  <a:lnTo>
                    <a:pt x="322872" y="259422"/>
                  </a:lnTo>
                  <a:lnTo>
                    <a:pt x="322872" y="263080"/>
                  </a:lnTo>
                  <a:lnTo>
                    <a:pt x="319189" y="263080"/>
                  </a:lnTo>
                  <a:lnTo>
                    <a:pt x="322872" y="263080"/>
                  </a:lnTo>
                  <a:lnTo>
                    <a:pt x="322872" y="266725"/>
                  </a:lnTo>
                  <a:lnTo>
                    <a:pt x="322872" y="270383"/>
                  </a:lnTo>
                  <a:lnTo>
                    <a:pt x="326567" y="270383"/>
                  </a:lnTo>
                  <a:lnTo>
                    <a:pt x="326567" y="266725"/>
                  </a:lnTo>
                  <a:lnTo>
                    <a:pt x="326567" y="270383"/>
                  </a:lnTo>
                  <a:lnTo>
                    <a:pt x="326567" y="274040"/>
                  </a:lnTo>
                  <a:lnTo>
                    <a:pt x="332105" y="274040"/>
                  </a:lnTo>
                  <a:lnTo>
                    <a:pt x="335788" y="270383"/>
                  </a:lnTo>
                  <a:lnTo>
                    <a:pt x="339483" y="270383"/>
                  </a:lnTo>
                  <a:lnTo>
                    <a:pt x="346862" y="270383"/>
                  </a:lnTo>
                  <a:lnTo>
                    <a:pt x="350545" y="270383"/>
                  </a:lnTo>
                  <a:lnTo>
                    <a:pt x="354241" y="274040"/>
                  </a:lnTo>
                  <a:lnTo>
                    <a:pt x="357924" y="274040"/>
                  </a:lnTo>
                  <a:lnTo>
                    <a:pt x="361619" y="274040"/>
                  </a:lnTo>
                  <a:lnTo>
                    <a:pt x="361619" y="281343"/>
                  </a:lnTo>
                  <a:lnTo>
                    <a:pt x="357924" y="286829"/>
                  </a:lnTo>
                  <a:lnTo>
                    <a:pt x="357924" y="290474"/>
                  </a:lnTo>
                  <a:lnTo>
                    <a:pt x="361619" y="290474"/>
                  </a:lnTo>
                  <a:lnTo>
                    <a:pt x="357924" y="294132"/>
                  </a:lnTo>
                  <a:lnTo>
                    <a:pt x="361619" y="294132"/>
                  </a:lnTo>
                  <a:lnTo>
                    <a:pt x="357924" y="294132"/>
                  </a:lnTo>
                  <a:lnTo>
                    <a:pt x="354241" y="297789"/>
                  </a:lnTo>
                  <a:lnTo>
                    <a:pt x="354241" y="301434"/>
                  </a:lnTo>
                  <a:lnTo>
                    <a:pt x="350545" y="301434"/>
                  </a:lnTo>
                  <a:lnTo>
                    <a:pt x="350545" y="297789"/>
                  </a:lnTo>
                  <a:lnTo>
                    <a:pt x="346862" y="297789"/>
                  </a:lnTo>
                  <a:lnTo>
                    <a:pt x="346862" y="301434"/>
                  </a:lnTo>
                  <a:lnTo>
                    <a:pt x="346862" y="305092"/>
                  </a:lnTo>
                  <a:lnTo>
                    <a:pt x="346862" y="308749"/>
                  </a:lnTo>
                </a:path>
                <a:path w="365760" h="534035">
                  <a:moveTo>
                    <a:pt x="346862" y="308749"/>
                  </a:moveTo>
                  <a:lnTo>
                    <a:pt x="343166" y="308749"/>
                  </a:lnTo>
                  <a:lnTo>
                    <a:pt x="343166" y="312407"/>
                  </a:lnTo>
                  <a:lnTo>
                    <a:pt x="343166" y="316052"/>
                  </a:lnTo>
                  <a:lnTo>
                    <a:pt x="339483" y="316052"/>
                  </a:lnTo>
                  <a:lnTo>
                    <a:pt x="339483" y="319709"/>
                  </a:lnTo>
                  <a:lnTo>
                    <a:pt x="343166" y="319709"/>
                  </a:lnTo>
                  <a:lnTo>
                    <a:pt x="343166" y="323367"/>
                  </a:lnTo>
                  <a:lnTo>
                    <a:pt x="346862" y="323367"/>
                  </a:lnTo>
                  <a:lnTo>
                    <a:pt x="346862" y="327012"/>
                  </a:lnTo>
                  <a:lnTo>
                    <a:pt x="346862" y="328841"/>
                  </a:lnTo>
                  <a:lnTo>
                    <a:pt x="350545" y="328841"/>
                  </a:lnTo>
                  <a:lnTo>
                    <a:pt x="350545" y="332498"/>
                  </a:lnTo>
                  <a:lnTo>
                    <a:pt x="350545" y="336156"/>
                  </a:lnTo>
                  <a:lnTo>
                    <a:pt x="346862" y="336156"/>
                  </a:lnTo>
                  <a:lnTo>
                    <a:pt x="343166" y="336156"/>
                  </a:lnTo>
                  <a:lnTo>
                    <a:pt x="343166" y="332498"/>
                  </a:lnTo>
                  <a:lnTo>
                    <a:pt x="343166" y="336156"/>
                  </a:lnTo>
                  <a:lnTo>
                    <a:pt x="343166" y="332498"/>
                  </a:lnTo>
                  <a:lnTo>
                    <a:pt x="339483" y="332498"/>
                  </a:lnTo>
                  <a:lnTo>
                    <a:pt x="339483" y="336156"/>
                  </a:lnTo>
                  <a:lnTo>
                    <a:pt x="339483" y="332498"/>
                  </a:lnTo>
                  <a:lnTo>
                    <a:pt x="335788" y="332498"/>
                  </a:lnTo>
                  <a:lnTo>
                    <a:pt x="335788" y="336156"/>
                  </a:lnTo>
                  <a:lnTo>
                    <a:pt x="335788" y="339801"/>
                  </a:lnTo>
                  <a:lnTo>
                    <a:pt x="332105" y="339801"/>
                  </a:lnTo>
                  <a:lnTo>
                    <a:pt x="332105" y="343458"/>
                  </a:lnTo>
                  <a:lnTo>
                    <a:pt x="332105" y="339801"/>
                  </a:lnTo>
                  <a:lnTo>
                    <a:pt x="330250" y="343458"/>
                  </a:lnTo>
                  <a:lnTo>
                    <a:pt x="326567" y="339801"/>
                  </a:lnTo>
                  <a:lnTo>
                    <a:pt x="322872" y="339801"/>
                  </a:lnTo>
                  <a:lnTo>
                    <a:pt x="322872" y="336156"/>
                  </a:lnTo>
                  <a:lnTo>
                    <a:pt x="322872" y="339801"/>
                  </a:lnTo>
                  <a:lnTo>
                    <a:pt x="322872" y="336156"/>
                  </a:lnTo>
                  <a:lnTo>
                    <a:pt x="319189" y="336156"/>
                  </a:lnTo>
                  <a:lnTo>
                    <a:pt x="322872" y="336156"/>
                  </a:lnTo>
                  <a:lnTo>
                    <a:pt x="319189" y="336156"/>
                  </a:lnTo>
                  <a:lnTo>
                    <a:pt x="315493" y="336156"/>
                  </a:lnTo>
                  <a:lnTo>
                    <a:pt x="297040" y="336156"/>
                  </a:lnTo>
                  <a:lnTo>
                    <a:pt x="297040" y="339801"/>
                  </a:lnTo>
                  <a:lnTo>
                    <a:pt x="297040" y="343458"/>
                  </a:lnTo>
                  <a:lnTo>
                    <a:pt x="297040" y="347116"/>
                  </a:lnTo>
                  <a:lnTo>
                    <a:pt x="293357" y="347116"/>
                  </a:lnTo>
                  <a:lnTo>
                    <a:pt x="293357" y="350761"/>
                  </a:lnTo>
                  <a:lnTo>
                    <a:pt x="289661" y="350761"/>
                  </a:lnTo>
                  <a:lnTo>
                    <a:pt x="289661" y="354418"/>
                  </a:lnTo>
                  <a:lnTo>
                    <a:pt x="289661" y="358076"/>
                  </a:lnTo>
                  <a:lnTo>
                    <a:pt x="287820" y="354418"/>
                  </a:lnTo>
                  <a:lnTo>
                    <a:pt x="287820" y="350761"/>
                  </a:lnTo>
                  <a:lnTo>
                    <a:pt x="284124" y="350761"/>
                  </a:lnTo>
                  <a:lnTo>
                    <a:pt x="284124" y="339801"/>
                  </a:lnTo>
                  <a:lnTo>
                    <a:pt x="287820" y="339801"/>
                  </a:lnTo>
                  <a:lnTo>
                    <a:pt x="289661" y="339801"/>
                  </a:lnTo>
                  <a:lnTo>
                    <a:pt x="287820" y="336156"/>
                  </a:lnTo>
                  <a:lnTo>
                    <a:pt x="284124" y="336156"/>
                  </a:lnTo>
                  <a:lnTo>
                    <a:pt x="280441" y="336156"/>
                  </a:lnTo>
                  <a:lnTo>
                    <a:pt x="280441" y="332498"/>
                  </a:lnTo>
                  <a:lnTo>
                    <a:pt x="276745" y="332498"/>
                  </a:lnTo>
                  <a:lnTo>
                    <a:pt x="273062" y="332498"/>
                  </a:lnTo>
                  <a:lnTo>
                    <a:pt x="269367" y="332498"/>
                  </a:lnTo>
                  <a:lnTo>
                    <a:pt x="269367" y="328841"/>
                  </a:lnTo>
                  <a:lnTo>
                    <a:pt x="265684" y="328841"/>
                  </a:lnTo>
                  <a:lnTo>
                    <a:pt x="261988" y="328841"/>
                  </a:lnTo>
                  <a:lnTo>
                    <a:pt x="261988" y="339801"/>
                  </a:lnTo>
                  <a:lnTo>
                    <a:pt x="254609" y="336156"/>
                  </a:lnTo>
                  <a:lnTo>
                    <a:pt x="250913" y="332498"/>
                  </a:lnTo>
                  <a:lnTo>
                    <a:pt x="254609" y="328841"/>
                  </a:lnTo>
                  <a:lnTo>
                    <a:pt x="250913" y="328841"/>
                  </a:lnTo>
                  <a:lnTo>
                    <a:pt x="250913" y="327012"/>
                  </a:lnTo>
                  <a:lnTo>
                    <a:pt x="247230" y="328841"/>
                  </a:lnTo>
                  <a:lnTo>
                    <a:pt x="243535" y="327012"/>
                  </a:lnTo>
                  <a:lnTo>
                    <a:pt x="243535" y="323367"/>
                  </a:lnTo>
                  <a:lnTo>
                    <a:pt x="243535" y="327012"/>
                  </a:lnTo>
                  <a:lnTo>
                    <a:pt x="241693" y="327012"/>
                  </a:lnTo>
                  <a:lnTo>
                    <a:pt x="241693" y="323367"/>
                  </a:lnTo>
                  <a:lnTo>
                    <a:pt x="241693" y="327012"/>
                  </a:lnTo>
                  <a:lnTo>
                    <a:pt x="238010" y="327012"/>
                  </a:lnTo>
                  <a:lnTo>
                    <a:pt x="238010" y="328841"/>
                  </a:lnTo>
                  <a:lnTo>
                    <a:pt x="234315" y="328841"/>
                  </a:lnTo>
                  <a:lnTo>
                    <a:pt x="234315" y="323367"/>
                  </a:lnTo>
                  <a:lnTo>
                    <a:pt x="230619" y="319709"/>
                  </a:lnTo>
                  <a:lnTo>
                    <a:pt x="234315" y="316052"/>
                  </a:lnTo>
                  <a:lnTo>
                    <a:pt x="234315" y="312407"/>
                  </a:lnTo>
                  <a:lnTo>
                    <a:pt x="230619" y="312407"/>
                  </a:lnTo>
                  <a:lnTo>
                    <a:pt x="226936" y="312407"/>
                  </a:lnTo>
                  <a:lnTo>
                    <a:pt x="226936" y="308749"/>
                  </a:lnTo>
                  <a:lnTo>
                    <a:pt x="226936" y="312407"/>
                  </a:lnTo>
                  <a:lnTo>
                    <a:pt x="223240" y="308749"/>
                  </a:lnTo>
                  <a:lnTo>
                    <a:pt x="219557" y="312407"/>
                  </a:lnTo>
                  <a:lnTo>
                    <a:pt x="215861" y="312407"/>
                  </a:lnTo>
                  <a:lnTo>
                    <a:pt x="215861" y="316052"/>
                  </a:lnTo>
                  <a:lnTo>
                    <a:pt x="215861" y="319709"/>
                  </a:lnTo>
                  <a:lnTo>
                    <a:pt x="215861" y="323367"/>
                  </a:lnTo>
                  <a:lnTo>
                    <a:pt x="215861" y="327012"/>
                  </a:lnTo>
                  <a:lnTo>
                    <a:pt x="208483" y="327012"/>
                  </a:lnTo>
                  <a:lnTo>
                    <a:pt x="208483" y="323367"/>
                  </a:lnTo>
                  <a:lnTo>
                    <a:pt x="208483" y="319709"/>
                  </a:lnTo>
                  <a:lnTo>
                    <a:pt x="204800" y="319709"/>
                  </a:lnTo>
                  <a:lnTo>
                    <a:pt x="204800" y="316052"/>
                  </a:lnTo>
                  <a:lnTo>
                    <a:pt x="201104" y="319709"/>
                  </a:lnTo>
                  <a:lnTo>
                    <a:pt x="197408" y="319709"/>
                  </a:lnTo>
                  <a:lnTo>
                    <a:pt x="197408" y="323367"/>
                  </a:lnTo>
                  <a:lnTo>
                    <a:pt x="201104" y="327012"/>
                  </a:lnTo>
                  <a:lnTo>
                    <a:pt x="204800" y="327012"/>
                  </a:lnTo>
                  <a:lnTo>
                    <a:pt x="204800" y="332498"/>
                  </a:lnTo>
                  <a:lnTo>
                    <a:pt x="204800" y="336156"/>
                  </a:lnTo>
                  <a:lnTo>
                    <a:pt x="208483" y="336156"/>
                  </a:lnTo>
                  <a:lnTo>
                    <a:pt x="204800" y="339801"/>
                  </a:lnTo>
                  <a:lnTo>
                    <a:pt x="204800" y="343458"/>
                  </a:lnTo>
                  <a:lnTo>
                    <a:pt x="201104" y="343458"/>
                  </a:lnTo>
                  <a:lnTo>
                    <a:pt x="197408" y="343458"/>
                  </a:lnTo>
                  <a:lnTo>
                    <a:pt x="197408" y="347116"/>
                  </a:lnTo>
                  <a:lnTo>
                    <a:pt x="191884" y="347116"/>
                  </a:lnTo>
                  <a:lnTo>
                    <a:pt x="188188" y="354418"/>
                  </a:lnTo>
                  <a:lnTo>
                    <a:pt x="188188" y="350761"/>
                  </a:lnTo>
                  <a:lnTo>
                    <a:pt x="180809" y="350761"/>
                  </a:lnTo>
                  <a:lnTo>
                    <a:pt x="180809" y="354418"/>
                  </a:lnTo>
                  <a:lnTo>
                    <a:pt x="191884" y="361734"/>
                  </a:lnTo>
                  <a:lnTo>
                    <a:pt x="191884" y="365379"/>
                  </a:lnTo>
                  <a:lnTo>
                    <a:pt x="195567" y="369036"/>
                  </a:lnTo>
                  <a:lnTo>
                    <a:pt x="197408" y="369036"/>
                  </a:lnTo>
                  <a:lnTo>
                    <a:pt x="197408" y="372694"/>
                  </a:lnTo>
                  <a:lnTo>
                    <a:pt x="201104" y="372694"/>
                  </a:lnTo>
                  <a:lnTo>
                    <a:pt x="204800" y="372694"/>
                  </a:lnTo>
                </a:path>
                <a:path w="365760" h="534035">
                  <a:moveTo>
                    <a:pt x="204800" y="372694"/>
                  </a:moveTo>
                  <a:lnTo>
                    <a:pt x="208483" y="369036"/>
                  </a:lnTo>
                  <a:lnTo>
                    <a:pt x="212178" y="369036"/>
                  </a:lnTo>
                  <a:lnTo>
                    <a:pt x="212178" y="372694"/>
                  </a:lnTo>
                  <a:lnTo>
                    <a:pt x="215861" y="372694"/>
                  </a:lnTo>
                  <a:lnTo>
                    <a:pt x="215861" y="378167"/>
                  </a:lnTo>
                  <a:lnTo>
                    <a:pt x="215861" y="381825"/>
                  </a:lnTo>
                  <a:lnTo>
                    <a:pt x="212178" y="381825"/>
                  </a:lnTo>
                  <a:lnTo>
                    <a:pt x="208483" y="381825"/>
                  </a:lnTo>
                  <a:lnTo>
                    <a:pt x="208483" y="385483"/>
                  </a:lnTo>
                  <a:lnTo>
                    <a:pt x="204800" y="385483"/>
                  </a:lnTo>
                  <a:lnTo>
                    <a:pt x="201104" y="385483"/>
                  </a:lnTo>
                  <a:lnTo>
                    <a:pt x="201104" y="381825"/>
                  </a:lnTo>
                  <a:lnTo>
                    <a:pt x="201104" y="378167"/>
                  </a:lnTo>
                  <a:lnTo>
                    <a:pt x="197408" y="378167"/>
                  </a:lnTo>
                  <a:lnTo>
                    <a:pt x="197408" y="374510"/>
                  </a:lnTo>
                  <a:lnTo>
                    <a:pt x="195567" y="374510"/>
                  </a:lnTo>
                  <a:lnTo>
                    <a:pt x="195567" y="378167"/>
                  </a:lnTo>
                  <a:lnTo>
                    <a:pt x="191884" y="378167"/>
                  </a:lnTo>
                  <a:lnTo>
                    <a:pt x="191884" y="381825"/>
                  </a:lnTo>
                  <a:lnTo>
                    <a:pt x="191884" y="385483"/>
                  </a:lnTo>
                  <a:lnTo>
                    <a:pt x="188188" y="385483"/>
                  </a:lnTo>
                  <a:lnTo>
                    <a:pt x="184492" y="385483"/>
                  </a:lnTo>
                  <a:lnTo>
                    <a:pt x="180809" y="396443"/>
                  </a:lnTo>
                  <a:lnTo>
                    <a:pt x="184492" y="400088"/>
                  </a:lnTo>
                  <a:lnTo>
                    <a:pt x="184492" y="403745"/>
                  </a:lnTo>
                  <a:lnTo>
                    <a:pt x="188188" y="403745"/>
                  </a:lnTo>
                  <a:lnTo>
                    <a:pt x="191884" y="403745"/>
                  </a:lnTo>
                  <a:lnTo>
                    <a:pt x="195567" y="407403"/>
                  </a:lnTo>
                  <a:lnTo>
                    <a:pt x="195567" y="411060"/>
                  </a:lnTo>
                  <a:lnTo>
                    <a:pt x="197408" y="414705"/>
                  </a:lnTo>
                  <a:lnTo>
                    <a:pt x="197408" y="418363"/>
                  </a:lnTo>
                  <a:lnTo>
                    <a:pt x="204800" y="418363"/>
                  </a:lnTo>
                  <a:lnTo>
                    <a:pt x="208483" y="414705"/>
                  </a:lnTo>
                  <a:lnTo>
                    <a:pt x="212178" y="418363"/>
                  </a:lnTo>
                  <a:lnTo>
                    <a:pt x="212178" y="420192"/>
                  </a:lnTo>
                  <a:lnTo>
                    <a:pt x="212178" y="423837"/>
                  </a:lnTo>
                  <a:lnTo>
                    <a:pt x="215861" y="427494"/>
                  </a:lnTo>
                  <a:lnTo>
                    <a:pt x="219557" y="431152"/>
                  </a:lnTo>
                  <a:lnTo>
                    <a:pt x="219557" y="434809"/>
                  </a:lnTo>
                  <a:lnTo>
                    <a:pt x="226936" y="434809"/>
                  </a:lnTo>
                  <a:lnTo>
                    <a:pt x="230619" y="442112"/>
                  </a:lnTo>
                  <a:lnTo>
                    <a:pt x="230619" y="445770"/>
                  </a:lnTo>
                  <a:lnTo>
                    <a:pt x="226936" y="456730"/>
                  </a:lnTo>
                  <a:lnTo>
                    <a:pt x="219557" y="460375"/>
                  </a:lnTo>
                  <a:lnTo>
                    <a:pt x="215861" y="456730"/>
                  </a:lnTo>
                  <a:lnTo>
                    <a:pt x="208483" y="449414"/>
                  </a:lnTo>
                  <a:lnTo>
                    <a:pt x="204800" y="449414"/>
                  </a:lnTo>
                  <a:lnTo>
                    <a:pt x="204800" y="445770"/>
                  </a:lnTo>
                  <a:lnTo>
                    <a:pt x="201104" y="445770"/>
                  </a:lnTo>
                  <a:lnTo>
                    <a:pt x="197408" y="449414"/>
                  </a:lnTo>
                  <a:lnTo>
                    <a:pt x="195567" y="449414"/>
                  </a:lnTo>
                  <a:lnTo>
                    <a:pt x="195567" y="442112"/>
                  </a:lnTo>
                  <a:lnTo>
                    <a:pt x="191884" y="442112"/>
                  </a:lnTo>
                  <a:lnTo>
                    <a:pt x="191884" y="438454"/>
                  </a:lnTo>
                  <a:lnTo>
                    <a:pt x="188188" y="438454"/>
                  </a:lnTo>
                  <a:lnTo>
                    <a:pt x="188188" y="434809"/>
                  </a:lnTo>
                  <a:lnTo>
                    <a:pt x="180809" y="438454"/>
                  </a:lnTo>
                  <a:lnTo>
                    <a:pt x="177114" y="438454"/>
                  </a:lnTo>
                  <a:lnTo>
                    <a:pt x="173431" y="431152"/>
                  </a:lnTo>
                  <a:lnTo>
                    <a:pt x="169735" y="431152"/>
                  </a:lnTo>
                  <a:lnTo>
                    <a:pt x="169735" y="434809"/>
                  </a:lnTo>
                  <a:lnTo>
                    <a:pt x="166052" y="434809"/>
                  </a:lnTo>
                  <a:lnTo>
                    <a:pt x="162356" y="434809"/>
                  </a:lnTo>
                  <a:lnTo>
                    <a:pt x="158673" y="434809"/>
                  </a:lnTo>
                  <a:lnTo>
                    <a:pt x="158673" y="438454"/>
                  </a:lnTo>
                  <a:lnTo>
                    <a:pt x="158673" y="442112"/>
                  </a:lnTo>
                  <a:lnTo>
                    <a:pt x="154978" y="442112"/>
                  </a:lnTo>
                  <a:lnTo>
                    <a:pt x="153136" y="442112"/>
                  </a:lnTo>
                  <a:lnTo>
                    <a:pt x="153136" y="445770"/>
                  </a:lnTo>
                  <a:lnTo>
                    <a:pt x="149440" y="445770"/>
                  </a:lnTo>
                  <a:lnTo>
                    <a:pt x="145757" y="445770"/>
                  </a:lnTo>
                  <a:lnTo>
                    <a:pt x="145757" y="449414"/>
                  </a:lnTo>
                  <a:lnTo>
                    <a:pt x="138379" y="453072"/>
                  </a:lnTo>
                  <a:lnTo>
                    <a:pt x="130987" y="453072"/>
                  </a:lnTo>
                  <a:lnTo>
                    <a:pt x="127304" y="460375"/>
                  </a:lnTo>
                  <a:lnTo>
                    <a:pt x="127304" y="464032"/>
                  </a:lnTo>
                  <a:lnTo>
                    <a:pt x="127304" y="465861"/>
                  </a:lnTo>
                  <a:lnTo>
                    <a:pt x="127304" y="469519"/>
                  </a:lnTo>
                  <a:lnTo>
                    <a:pt x="130987" y="469519"/>
                  </a:lnTo>
                  <a:lnTo>
                    <a:pt x="134683" y="469519"/>
                  </a:lnTo>
                  <a:lnTo>
                    <a:pt x="127304" y="484136"/>
                  </a:lnTo>
                  <a:lnTo>
                    <a:pt x="134683" y="487781"/>
                  </a:lnTo>
                  <a:lnTo>
                    <a:pt x="134683" y="498741"/>
                  </a:lnTo>
                  <a:lnTo>
                    <a:pt x="134683" y="507885"/>
                  </a:lnTo>
                  <a:lnTo>
                    <a:pt x="130987" y="507885"/>
                  </a:lnTo>
                  <a:lnTo>
                    <a:pt x="130987" y="511530"/>
                  </a:lnTo>
                  <a:lnTo>
                    <a:pt x="130987" y="507885"/>
                  </a:lnTo>
                  <a:lnTo>
                    <a:pt x="130987" y="511530"/>
                  </a:lnTo>
                  <a:lnTo>
                    <a:pt x="127304" y="511530"/>
                  </a:lnTo>
                  <a:lnTo>
                    <a:pt x="127304" y="515188"/>
                  </a:lnTo>
                  <a:lnTo>
                    <a:pt x="123609" y="515188"/>
                  </a:lnTo>
                  <a:lnTo>
                    <a:pt x="119926" y="515188"/>
                  </a:lnTo>
                  <a:lnTo>
                    <a:pt x="116230" y="515188"/>
                  </a:lnTo>
                  <a:lnTo>
                    <a:pt x="116230" y="518845"/>
                  </a:lnTo>
                  <a:lnTo>
                    <a:pt x="112547" y="518845"/>
                  </a:lnTo>
                  <a:lnTo>
                    <a:pt x="112547" y="515188"/>
                  </a:lnTo>
                  <a:lnTo>
                    <a:pt x="108851" y="515188"/>
                  </a:lnTo>
                  <a:lnTo>
                    <a:pt x="108851" y="518845"/>
                  </a:lnTo>
                  <a:lnTo>
                    <a:pt x="107010" y="522490"/>
                  </a:lnTo>
                  <a:lnTo>
                    <a:pt x="92252" y="518845"/>
                  </a:lnTo>
                  <a:lnTo>
                    <a:pt x="84861" y="522490"/>
                  </a:lnTo>
                  <a:lnTo>
                    <a:pt x="77482" y="526148"/>
                  </a:lnTo>
                  <a:lnTo>
                    <a:pt x="66421" y="533463"/>
                  </a:lnTo>
                  <a:lnTo>
                    <a:pt x="62725" y="533463"/>
                  </a:lnTo>
                  <a:lnTo>
                    <a:pt x="53505" y="526148"/>
                  </a:lnTo>
                  <a:lnTo>
                    <a:pt x="53505" y="522490"/>
                  </a:lnTo>
                  <a:lnTo>
                    <a:pt x="53505" y="518845"/>
                  </a:lnTo>
                  <a:lnTo>
                    <a:pt x="49809" y="518845"/>
                  </a:lnTo>
                  <a:lnTo>
                    <a:pt x="49809" y="515188"/>
                  </a:lnTo>
                  <a:lnTo>
                    <a:pt x="53505" y="515188"/>
                  </a:lnTo>
                  <a:lnTo>
                    <a:pt x="53505" y="511530"/>
                  </a:lnTo>
                  <a:lnTo>
                    <a:pt x="57188" y="507885"/>
                  </a:lnTo>
                  <a:lnTo>
                    <a:pt x="57188" y="506056"/>
                  </a:lnTo>
                  <a:lnTo>
                    <a:pt x="60883" y="506056"/>
                  </a:lnTo>
                  <a:lnTo>
                    <a:pt x="62725" y="506056"/>
                  </a:lnTo>
                  <a:lnTo>
                    <a:pt x="66421" y="506056"/>
                  </a:lnTo>
                  <a:lnTo>
                    <a:pt x="66421" y="502399"/>
                  </a:lnTo>
                  <a:lnTo>
                    <a:pt x="70104" y="502399"/>
                  </a:lnTo>
                  <a:lnTo>
                    <a:pt x="73799" y="502399"/>
                  </a:lnTo>
                  <a:lnTo>
                    <a:pt x="73799" y="498741"/>
                  </a:lnTo>
                  <a:lnTo>
                    <a:pt x="77482" y="495096"/>
                  </a:lnTo>
                  <a:lnTo>
                    <a:pt x="81178" y="491439"/>
                  </a:lnTo>
                  <a:lnTo>
                    <a:pt x="77482" y="491439"/>
                  </a:lnTo>
                  <a:lnTo>
                    <a:pt x="81178" y="491439"/>
                  </a:lnTo>
                  <a:lnTo>
                    <a:pt x="81178" y="484136"/>
                  </a:lnTo>
                  <a:lnTo>
                    <a:pt x="84861" y="484136"/>
                  </a:lnTo>
                  <a:lnTo>
                    <a:pt x="81178" y="484136"/>
                  </a:lnTo>
                </a:path>
                <a:path w="365760" h="534035">
                  <a:moveTo>
                    <a:pt x="81178" y="484136"/>
                  </a:moveTo>
                  <a:lnTo>
                    <a:pt x="81178" y="480479"/>
                  </a:lnTo>
                  <a:lnTo>
                    <a:pt x="77482" y="480479"/>
                  </a:lnTo>
                  <a:lnTo>
                    <a:pt x="73799" y="476821"/>
                  </a:lnTo>
                  <a:lnTo>
                    <a:pt x="70104" y="476821"/>
                  </a:lnTo>
                  <a:lnTo>
                    <a:pt x="66421" y="473163"/>
                  </a:lnTo>
                  <a:lnTo>
                    <a:pt x="66421" y="469519"/>
                  </a:lnTo>
                  <a:lnTo>
                    <a:pt x="66421" y="465861"/>
                  </a:lnTo>
                  <a:lnTo>
                    <a:pt x="62725" y="464032"/>
                  </a:lnTo>
                  <a:lnTo>
                    <a:pt x="60883" y="465861"/>
                  </a:lnTo>
                  <a:lnTo>
                    <a:pt x="57188" y="465861"/>
                  </a:lnTo>
                  <a:lnTo>
                    <a:pt x="57188" y="469519"/>
                  </a:lnTo>
                  <a:lnTo>
                    <a:pt x="53505" y="469519"/>
                  </a:lnTo>
                  <a:lnTo>
                    <a:pt x="53505" y="465861"/>
                  </a:lnTo>
                  <a:lnTo>
                    <a:pt x="49809" y="465861"/>
                  </a:lnTo>
                  <a:lnTo>
                    <a:pt x="46126" y="464032"/>
                  </a:lnTo>
                  <a:lnTo>
                    <a:pt x="42430" y="465861"/>
                  </a:lnTo>
                  <a:lnTo>
                    <a:pt x="42430" y="464032"/>
                  </a:lnTo>
                  <a:lnTo>
                    <a:pt x="38747" y="464032"/>
                  </a:lnTo>
                  <a:lnTo>
                    <a:pt x="38747" y="460375"/>
                  </a:lnTo>
                  <a:lnTo>
                    <a:pt x="38747" y="456730"/>
                  </a:lnTo>
                  <a:lnTo>
                    <a:pt x="35052" y="456730"/>
                  </a:lnTo>
                  <a:lnTo>
                    <a:pt x="31356" y="456730"/>
                  </a:lnTo>
                  <a:lnTo>
                    <a:pt x="31356" y="453072"/>
                  </a:lnTo>
                  <a:lnTo>
                    <a:pt x="27673" y="453072"/>
                  </a:lnTo>
                  <a:lnTo>
                    <a:pt x="27673" y="456730"/>
                  </a:lnTo>
                  <a:lnTo>
                    <a:pt x="27673" y="460375"/>
                  </a:lnTo>
                  <a:lnTo>
                    <a:pt x="23977" y="460375"/>
                  </a:lnTo>
                  <a:lnTo>
                    <a:pt x="20294" y="460375"/>
                  </a:lnTo>
                  <a:lnTo>
                    <a:pt x="20294" y="464032"/>
                  </a:lnTo>
                  <a:lnTo>
                    <a:pt x="23977" y="464032"/>
                  </a:lnTo>
                  <a:lnTo>
                    <a:pt x="20294" y="465861"/>
                  </a:lnTo>
                  <a:lnTo>
                    <a:pt x="20294" y="469519"/>
                  </a:lnTo>
                  <a:lnTo>
                    <a:pt x="16598" y="473163"/>
                  </a:lnTo>
                  <a:lnTo>
                    <a:pt x="14757" y="473163"/>
                  </a:lnTo>
                  <a:lnTo>
                    <a:pt x="14757" y="469519"/>
                  </a:lnTo>
                  <a:lnTo>
                    <a:pt x="11061" y="464032"/>
                  </a:lnTo>
                  <a:lnTo>
                    <a:pt x="11061" y="460375"/>
                  </a:lnTo>
                  <a:lnTo>
                    <a:pt x="11061" y="456730"/>
                  </a:lnTo>
                  <a:lnTo>
                    <a:pt x="11061" y="453072"/>
                  </a:lnTo>
                  <a:lnTo>
                    <a:pt x="11061" y="449414"/>
                  </a:lnTo>
                  <a:lnTo>
                    <a:pt x="7378" y="449414"/>
                  </a:lnTo>
                  <a:lnTo>
                    <a:pt x="3682" y="449414"/>
                  </a:lnTo>
                  <a:lnTo>
                    <a:pt x="0" y="449414"/>
                  </a:lnTo>
                  <a:lnTo>
                    <a:pt x="0" y="445770"/>
                  </a:lnTo>
                  <a:lnTo>
                    <a:pt x="0" y="442112"/>
                  </a:lnTo>
                  <a:lnTo>
                    <a:pt x="3682" y="438454"/>
                  </a:lnTo>
                  <a:lnTo>
                    <a:pt x="7378" y="438454"/>
                  </a:lnTo>
                  <a:lnTo>
                    <a:pt x="7378" y="434809"/>
                  </a:lnTo>
                  <a:lnTo>
                    <a:pt x="7378" y="431152"/>
                  </a:lnTo>
                  <a:lnTo>
                    <a:pt x="7378" y="427494"/>
                  </a:lnTo>
                  <a:lnTo>
                    <a:pt x="3682" y="423837"/>
                  </a:lnTo>
                  <a:lnTo>
                    <a:pt x="7378" y="420192"/>
                  </a:lnTo>
                  <a:lnTo>
                    <a:pt x="11061" y="420192"/>
                  </a:lnTo>
                  <a:lnTo>
                    <a:pt x="11061" y="418363"/>
                  </a:lnTo>
                  <a:lnTo>
                    <a:pt x="14757" y="414705"/>
                  </a:lnTo>
                  <a:lnTo>
                    <a:pt x="14757" y="407403"/>
                  </a:lnTo>
                  <a:lnTo>
                    <a:pt x="14757" y="403745"/>
                  </a:lnTo>
                  <a:lnTo>
                    <a:pt x="16598" y="396443"/>
                  </a:lnTo>
                  <a:lnTo>
                    <a:pt x="20294" y="392785"/>
                  </a:lnTo>
                  <a:lnTo>
                    <a:pt x="20294" y="389128"/>
                  </a:lnTo>
                  <a:lnTo>
                    <a:pt x="23977" y="389128"/>
                  </a:lnTo>
                  <a:lnTo>
                    <a:pt x="27673" y="389128"/>
                  </a:lnTo>
                  <a:lnTo>
                    <a:pt x="27673" y="378167"/>
                  </a:lnTo>
                  <a:lnTo>
                    <a:pt x="31356" y="378167"/>
                  </a:lnTo>
                  <a:lnTo>
                    <a:pt x="35052" y="381825"/>
                  </a:lnTo>
                  <a:lnTo>
                    <a:pt x="38747" y="381825"/>
                  </a:lnTo>
                  <a:lnTo>
                    <a:pt x="38747" y="378167"/>
                  </a:lnTo>
                  <a:lnTo>
                    <a:pt x="35052" y="378167"/>
                  </a:lnTo>
                  <a:lnTo>
                    <a:pt x="42430" y="361734"/>
                  </a:lnTo>
                  <a:lnTo>
                    <a:pt x="42430" y="358076"/>
                  </a:lnTo>
                  <a:lnTo>
                    <a:pt x="38747" y="358076"/>
                  </a:lnTo>
                  <a:lnTo>
                    <a:pt x="42430" y="354418"/>
                  </a:lnTo>
                  <a:lnTo>
                    <a:pt x="42430" y="350761"/>
                  </a:lnTo>
                  <a:lnTo>
                    <a:pt x="46126" y="350761"/>
                  </a:lnTo>
                  <a:lnTo>
                    <a:pt x="46126" y="347116"/>
                  </a:lnTo>
                  <a:lnTo>
                    <a:pt x="46126" y="343458"/>
                  </a:lnTo>
                  <a:lnTo>
                    <a:pt x="49809" y="339801"/>
                  </a:lnTo>
                  <a:lnTo>
                    <a:pt x="53505" y="327012"/>
                  </a:lnTo>
                  <a:lnTo>
                    <a:pt x="57188" y="319709"/>
                  </a:lnTo>
                  <a:lnTo>
                    <a:pt x="53505" y="319709"/>
                  </a:lnTo>
                  <a:lnTo>
                    <a:pt x="53505" y="312407"/>
                  </a:lnTo>
                  <a:lnTo>
                    <a:pt x="57188" y="312407"/>
                  </a:lnTo>
                  <a:lnTo>
                    <a:pt x="60883" y="308749"/>
                  </a:lnTo>
                  <a:lnTo>
                    <a:pt x="62725" y="308749"/>
                  </a:lnTo>
                  <a:lnTo>
                    <a:pt x="62725" y="305092"/>
                  </a:lnTo>
                  <a:lnTo>
                    <a:pt x="62725" y="301434"/>
                  </a:lnTo>
                  <a:lnTo>
                    <a:pt x="62725" y="297789"/>
                  </a:lnTo>
                  <a:lnTo>
                    <a:pt x="62725" y="294132"/>
                  </a:lnTo>
                  <a:lnTo>
                    <a:pt x="66421" y="294132"/>
                  </a:lnTo>
                  <a:lnTo>
                    <a:pt x="66421" y="290474"/>
                  </a:lnTo>
                  <a:lnTo>
                    <a:pt x="70104" y="290474"/>
                  </a:lnTo>
                  <a:lnTo>
                    <a:pt x="70104" y="283171"/>
                  </a:lnTo>
                  <a:lnTo>
                    <a:pt x="73799" y="281343"/>
                  </a:lnTo>
                  <a:lnTo>
                    <a:pt x="73799" y="277685"/>
                  </a:lnTo>
                  <a:lnTo>
                    <a:pt x="73799" y="274040"/>
                  </a:lnTo>
                  <a:lnTo>
                    <a:pt x="77482" y="274040"/>
                  </a:lnTo>
                  <a:lnTo>
                    <a:pt x="77482" y="270383"/>
                  </a:lnTo>
                  <a:lnTo>
                    <a:pt x="81178" y="274040"/>
                  </a:lnTo>
                  <a:lnTo>
                    <a:pt x="84861" y="274040"/>
                  </a:lnTo>
                  <a:lnTo>
                    <a:pt x="88557" y="277685"/>
                  </a:lnTo>
                  <a:lnTo>
                    <a:pt x="88557" y="274040"/>
                  </a:lnTo>
                  <a:lnTo>
                    <a:pt x="92252" y="274040"/>
                  </a:lnTo>
                  <a:lnTo>
                    <a:pt x="95935" y="274040"/>
                  </a:lnTo>
                  <a:lnTo>
                    <a:pt x="95935" y="270383"/>
                  </a:lnTo>
                  <a:lnTo>
                    <a:pt x="99631" y="266725"/>
                  </a:lnTo>
                  <a:lnTo>
                    <a:pt x="107010" y="259422"/>
                  </a:lnTo>
                  <a:lnTo>
                    <a:pt x="107010" y="255765"/>
                  </a:lnTo>
                  <a:lnTo>
                    <a:pt x="108851" y="255765"/>
                  </a:lnTo>
                  <a:lnTo>
                    <a:pt x="108851" y="252107"/>
                  </a:lnTo>
                  <a:lnTo>
                    <a:pt x="112547" y="255765"/>
                  </a:lnTo>
                  <a:lnTo>
                    <a:pt x="116230" y="255765"/>
                  </a:lnTo>
                  <a:lnTo>
                    <a:pt x="119926" y="255765"/>
                  </a:lnTo>
                  <a:lnTo>
                    <a:pt x="119926" y="259422"/>
                  </a:lnTo>
                  <a:lnTo>
                    <a:pt x="123609" y="259422"/>
                  </a:lnTo>
                  <a:lnTo>
                    <a:pt x="123609" y="263080"/>
                  </a:lnTo>
                  <a:lnTo>
                    <a:pt x="127304" y="263080"/>
                  </a:lnTo>
                  <a:lnTo>
                    <a:pt x="127304" y="266725"/>
                  </a:lnTo>
                  <a:lnTo>
                    <a:pt x="130987" y="266725"/>
                  </a:lnTo>
                  <a:lnTo>
                    <a:pt x="134683" y="263080"/>
                  </a:lnTo>
                  <a:lnTo>
                    <a:pt x="134683" y="259422"/>
                  </a:lnTo>
                  <a:lnTo>
                    <a:pt x="138379" y="259422"/>
                  </a:lnTo>
                  <a:lnTo>
                    <a:pt x="142062" y="255765"/>
                  </a:lnTo>
                  <a:lnTo>
                    <a:pt x="142062" y="248462"/>
                  </a:lnTo>
                  <a:lnTo>
                    <a:pt x="138379" y="244805"/>
                  </a:lnTo>
                  <a:lnTo>
                    <a:pt x="138379" y="241147"/>
                  </a:lnTo>
                  <a:lnTo>
                    <a:pt x="142062" y="237502"/>
                  </a:lnTo>
                  <a:lnTo>
                    <a:pt x="145757" y="237502"/>
                  </a:lnTo>
                </a:path>
                <a:path w="365760" h="534035">
                  <a:moveTo>
                    <a:pt x="145757" y="237502"/>
                  </a:moveTo>
                  <a:lnTo>
                    <a:pt x="149440" y="232016"/>
                  </a:lnTo>
                  <a:lnTo>
                    <a:pt x="145757" y="232016"/>
                  </a:lnTo>
                  <a:lnTo>
                    <a:pt x="145757" y="228358"/>
                  </a:lnTo>
                  <a:lnTo>
                    <a:pt x="142062" y="228358"/>
                  </a:lnTo>
                  <a:lnTo>
                    <a:pt x="145757" y="224713"/>
                  </a:lnTo>
                  <a:lnTo>
                    <a:pt x="149440" y="224713"/>
                  </a:lnTo>
                  <a:lnTo>
                    <a:pt x="149440" y="221056"/>
                  </a:lnTo>
                  <a:lnTo>
                    <a:pt x="153136" y="221056"/>
                  </a:lnTo>
                  <a:lnTo>
                    <a:pt x="154978" y="221056"/>
                  </a:lnTo>
                  <a:lnTo>
                    <a:pt x="154978" y="217398"/>
                  </a:lnTo>
                  <a:lnTo>
                    <a:pt x="158673" y="217398"/>
                  </a:lnTo>
                  <a:lnTo>
                    <a:pt x="158673" y="213753"/>
                  </a:lnTo>
                  <a:lnTo>
                    <a:pt x="162356" y="213753"/>
                  </a:lnTo>
                  <a:lnTo>
                    <a:pt x="162356" y="210096"/>
                  </a:lnTo>
                  <a:lnTo>
                    <a:pt x="166052" y="206438"/>
                  </a:lnTo>
                  <a:lnTo>
                    <a:pt x="169735" y="202780"/>
                  </a:lnTo>
                  <a:lnTo>
                    <a:pt x="169735" y="199136"/>
                  </a:lnTo>
                  <a:lnTo>
                    <a:pt x="173431" y="199136"/>
                  </a:lnTo>
                  <a:lnTo>
                    <a:pt x="173431" y="195478"/>
                  </a:lnTo>
                  <a:lnTo>
                    <a:pt x="173431" y="191820"/>
                  </a:lnTo>
                  <a:lnTo>
                    <a:pt x="177114" y="191820"/>
                  </a:lnTo>
                  <a:lnTo>
                    <a:pt x="180809" y="189992"/>
                  </a:lnTo>
                  <a:lnTo>
                    <a:pt x="177114" y="189992"/>
                  </a:lnTo>
                  <a:lnTo>
                    <a:pt x="177114" y="186347"/>
                  </a:lnTo>
                  <a:lnTo>
                    <a:pt x="173431" y="186347"/>
                  </a:lnTo>
                  <a:lnTo>
                    <a:pt x="173431" y="189992"/>
                  </a:lnTo>
                  <a:lnTo>
                    <a:pt x="169735" y="189992"/>
                  </a:lnTo>
                  <a:lnTo>
                    <a:pt x="169735" y="186347"/>
                  </a:lnTo>
                  <a:lnTo>
                    <a:pt x="166052" y="186347"/>
                  </a:lnTo>
                  <a:lnTo>
                    <a:pt x="166052" y="182689"/>
                  </a:lnTo>
                  <a:lnTo>
                    <a:pt x="162356" y="182689"/>
                  </a:lnTo>
                  <a:lnTo>
                    <a:pt x="162356" y="179031"/>
                  </a:lnTo>
                  <a:lnTo>
                    <a:pt x="162356" y="175387"/>
                  </a:lnTo>
                  <a:lnTo>
                    <a:pt x="158673" y="175387"/>
                  </a:lnTo>
                  <a:lnTo>
                    <a:pt x="158673" y="179031"/>
                  </a:lnTo>
                  <a:lnTo>
                    <a:pt x="154978" y="182689"/>
                  </a:lnTo>
                  <a:lnTo>
                    <a:pt x="153136" y="182689"/>
                  </a:lnTo>
                  <a:lnTo>
                    <a:pt x="153136" y="186347"/>
                  </a:lnTo>
                  <a:lnTo>
                    <a:pt x="149440" y="189992"/>
                  </a:lnTo>
                  <a:lnTo>
                    <a:pt x="145757" y="189992"/>
                  </a:lnTo>
                  <a:lnTo>
                    <a:pt x="142062" y="191820"/>
                  </a:lnTo>
                  <a:lnTo>
                    <a:pt x="142062" y="195478"/>
                  </a:lnTo>
                  <a:lnTo>
                    <a:pt x="134683" y="195478"/>
                  </a:lnTo>
                  <a:lnTo>
                    <a:pt x="130987" y="195478"/>
                  </a:lnTo>
                  <a:lnTo>
                    <a:pt x="127304" y="199136"/>
                  </a:lnTo>
                  <a:lnTo>
                    <a:pt x="127304" y="202780"/>
                  </a:lnTo>
                  <a:lnTo>
                    <a:pt x="123609" y="199136"/>
                  </a:lnTo>
                  <a:lnTo>
                    <a:pt x="119926" y="199136"/>
                  </a:lnTo>
                  <a:lnTo>
                    <a:pt x="116230" y="195478"/>
                  </a:lnTo>
                  <a:lnTo>
                    <a:pt x="116230" y="191820"/>
                  </a:lnTo>
                  <a:lnTo>
                    <a:pt x="112547" y="195478"/>
                  </a:lnTo>
                  <a:lnTo>
                    <a:pt x="108851" y="195478"/>
                  </a:lnTo>
                  <a:lnTo>
                    <a:pt x="107010" y="199136"/>
                  </a:lnTo>
                  <a:lnTo>
                    <a:pt x="103314" y="199136"/>
                  </a:lnTo>
                  <a:lnTo>
                    <a:pt x="99631" y="199136"/>
                  </a:lnTo>
                  <a:lnTo>
                    <a:pt x="95935" y="199136"/>
                  </a:lnTo>
                  <a:lnTo>
                    <a:pt x="92252" y="199136"/>
                  </a:lnTo>
                  <a:lnTo>
                    <a:pt x="88557" y="206438"/>
                  </a:lnTo>
                  <a:lnTo>
                    <a:pt x="81178" y="206438"/>
                  </a:lnTo>
                  <a:lnTo>
                    <a:pt x="77482" y="202780"/>
                  </a:lnTo>
                  <a:lnTo>
                    <a:pt x="77482" y="199136"/>
                  </a:lnTo>
                  <a:lnTo>
                    <a:pt x="77482" y="195478"/>
                  </a:lnTo>
                  <a:lnTo>
                    <a:pt x="73799" y="191820"/>
                  </a:lnTo>
                  <a:lnTo>
                    <a:pt x="73799" y="189992"/>
                  </a:lnTo>
                  <a:lnTo>
                    <a:pt x="70104" y="189992"/>
                  </a:lnTo>
                  <a:lnTo>
                    <a:pt x="66421" y="189992"/>
                  </a:lnTo>
                  <a:lnTo>
                    <a:pt x="62725" y="191820"/>
                  </a:lnTo>
                  <a:lnTo>
                    <a:pt x="60883" y="189992"/>
                  </a:lnTo>
                  <a:lnTo>
                    <a:pt x="57188" y="191820"/>
                  </a:lnTo>
                  <a:lnTo>
                    <a:pt x="53505" y="195478"/>
                  </a:lnTo>
                  <a:lnTo>
                    <a:pt x="46126" y="199136"/>
                  </a:lnTo>
                  <a:lnTo>
                    <a:pt x="42430" y="199136"/>
                  </a:lnTo>
                  <a:lnTo>
                    <a:pt x="38747" y="195478"/>
                  </a:lnTo>
                  <a:lnTo>
                    <a:pt x="38747" y="191820"/>
                  </a:lnTo>
                  <a:lnTo>
                    <a:pt x="38747" y="189992"/>
                  </a:lnTo>
                  <a:lnTo>
                    <a:pt x="35052" y="186347"/>
                  </a:lnTo>
                  <a:lnTo>
                    <a:pt x="35052" y="182689"/>
                  </a:lnTo>
                  <a:lnTo>
                    <a:pt x="31356" y="182689"/>
                  </a:lnTo>
                  <a:lnTo>
                    <a:pt x="35052" y="179031"/>
                  </a:lnTo>
                  <a:lnTo>
                    <a:pt x="35052" y="175387"/>
                  </a:lnTo>
                  <a:lnTo>
                    <a:pt x="35052" y="171729"/>
                  </a:lnTo>
                  <a:lnTo>
                    <a:pt x="31356" y="168071"/>
                  </a:lnTo>
                  <a:lnTo>
                    <a:pt x="31356" y="164414"/>
                  </a:lnTo>
                  <a:lnTo>
                    <a:pt x="31356" y="160769"/>
                  </a:lnTo>
                  <a:lnTo>
                    <a:pt x="31356" y="157111"/>
                  </a:lnTo>
                  <a:lnTo>
                    <a:pt x="27673" y="157111"/>
                  </a:lnTo>
                  <a:lnTo>
                    <a:pt x="23977" y="157111"/>
                  </a:lnTo>
                  <a:lnTo>
                    <a:pt x="27673" y="153454"/>
                  </a:lnTo>
                  <a:lnTo>
                    <a:pt x="27673" y="149809"/>
                  </a:lnTo>
                  <a:lnTo>
                    <a:pt x="23977" y="149809"/>
                  </a:lnTo>
                  <a:lnTo>
                    <a:pt x="23977" y="146151"/>
                  </a:lnTo>
                  <a:lnTo>
                    <a:pt x="20294" y="146151"/>
                  </a:lnTo>
                  <a:lnTo>
                    <a:pt x="20294" y="144322"/>
                  </a:lnTo>
                  <a:lnTo>
                    <a:pt x="16598" y="140665"/>
                  </a:lnTo>
                  <a:lnTo>
                    <a:pt x="16598" y="137020"/>
                  </a:lnTo>
                  <a:lnTo>
                    <a:pt x="14757" y="137020"/>
                  </a:lnTo>
                  <a:lnTo>
                    <a:pt x="14757" y="133362"/>
                  </a:lnTo>
                  <a:lnTo>
                    <a:pt x="16598" y="129705"/>
                  </a:lnTo>
                  <a:lnTo>
                    <a:pt x="16598" y="126060"/>
                  </a:lnTo>
                  <a:lnTo>
                    <a:pt x="16598" y="122402"/>
                  </a:lnTo>
                  <a:lnTo>
                    <a:pt x="20294" y="122402"/>
                  </a:lnTo>
                  <a:lnTo>
                    <a:pt x="23977" y="118745"/>
                  </a:lnTo>
                  <a:lnTo>
                    <a:pt x="23977" y="115087"/>
                  </a:lnTo>
                  <a:lnTo>
                    <a:pt x="23977" y="118745"/>
                  </a:lnTo>
                  <a:lnTo>
                    <a:pt x="23977" y="115087"/>
                  </a:lnTo>
                  <a:lnTo>
                    <a:pt x="23977" y="118745"/>
                  </a:lnTo>
                  <a:lnTo>
                    <a:pt x="23977" y="115087"/>
                  </a:lnTo>
                  <a:lnTo>
                    <a:pt x="20294" y="115087"/>
                  </a:lnTo>
                  <a:lnTo>
                    <a:pt x="23977" y="115087"/>
                  </a:lnTo>
                  <a:lnTo>
                    <a:pt x="20294" y="115087"/>
                  </a:lnTo>
                  <a:lnTo>
                    <a:pt x="23977" y="115087"/>
                  </a:lnTo>
                  <a:lnTo>
                    <a:pt x="20294" y="115087"/>
                  </a:lnTo>
                  <a:lnTo>
                    <a:pt x="23977" y="115087"/>
                  </a:lnTo>
                  <a:lnTo>
                    <a:pt x="23977" y="111442"/>
                  </a:lnTo>
                  <a:lnTo>
                    <a:pt x="23977" y="107784"/>
                  </a:lnTo>
                  <a:lnTo>
                    <a:pt x="23977" y="104127"/>
                  </a:lnTo>
                  <a:lnTo>
                    <a:pt x="23977" y="100482"/>
                  </a:lnTo>
                  <a:lnTo>
                    <a:pt x="27673" y="98653"/>
                  </a:lnTo>
                  <a:lnTo>
                    <a:pt x="27673" y="94996"/>
                  </a:lnTo>
                  <a:lnTo>
                    <a:pt x="31356" y="94996"/>
                  </a:lnTo>
                  <a:lnTo>
                    <a:pt x="35052" y="94996"/>
                  </a:lnTo>
                  <a:lnTo>
                    <a:pt x="35052" y="91338"/>
                  </a:lnTo>
                  <a:lnTo>
                    <a:pt x="35052" y="87693"/>
                  </a:lnTo>
                  <a:lnTo>
                    <a:pt x="35052" y="84035"/>
                  </a:lnTo>
                  <a:lnTo>
                    <a:pt x="38747" y="87693"/>
                  </a:lnTo>
                  <a:lnTo>
                    <a:pt x="38747" y="84035"/>
                  </a:lnTo>
                  <a:lnTo>
                    <a:pt x="38747" y="80378"/>
                  </a:lnTo>
                </a:path>
                <a:path w="365760" h="534035">
                  <a:moveTo>
                    <a:pt x="38747" y="80378"/>
                  </a:moveTo>
                  <a:lnTo>
                    <a:pt x="42430" y="80378"/>
                  </a:lnTo>
                  <a:lnTo>
                    <a:pt x="42430" y="84035"/>
                  </a:lnTo>
                  <a:lnTo>
                    <a:pt x="46126" y="84035"/>
                  </a:lnTo>
                  <a:lnTo>
                    <a:pt x="46126" y="80378"/>
                  </a:lnTo>
                  <a:lnTo>
                    <a:pt x="49809" y="80378"/>
                  </a:lnTo>
                  <a:lnTo>
                    <a:pt x="53505" y="80378"/>
                  </a:lnTo>
                  <a:lnTo>
                    <a:pt x="57188" y="80378"/>
                  </a:lnTo>
                  <a:lnTo>
                    <a:pt x="60883" y="80378"/>
                  </a:lnTo>
                  <a:lnTo>
                    <a:pt x="62725" y="84035"/>
                  </a:lnTo>
                  <a:lnTo>
                    <a:pt x="62725" y="87693"/>
                  </a:lnTo>
                  <a:lnTo>
                    <a:pt x="66421" y="87693"/>
                  </a:lnTo>
                  <a:lnTo>
                    <a:pt x="70104" y="87693"/>
                  </a:lnTo>
                  <a:lnTo>
                    <a:pt x="77482" y="91338"/>
                  </a:lnTo>
                  <a:lnTo>
                    <a:pt x="81178" y="94996"/>
                  </a:lnTo>
                  <a:lnTo>
                    <a:pt x="81178" y="98653"/>
                  </a:lnTo>
                  <a:lnTo>
                    <a:pt x="84861" y="98653"/>
                  </a:lnTo>
                  <a:lnTo>
                    <a:pt x="84861" y="100482"/>
                  </a:lnTo>
                  <a:lnTo>
                    <a:pt x="84861" y="104127"/>
                  </a:lnTo>
                  <a:lnTo>
                    <a:pt x="88557" y="104127"/>
                  </a:lnTo>
                  <a:lnTo>
                    <a:pt x="88557" y="107784"/>
                  </a:lnTo>
                  <a:lnTo>
                    <a:pt x="84861" y="107784"/>
                  </a:lnTo>
                  <a:lnTo>
                    <a:pt x="84861" y="111442"/>
                  </a:lnTo>
                  <a:lnTo>
                    <a:pt x="81178" y="111442"/>
                  </a:lnTo>
                  <a:lnTo>
                    <a:pt x="77482" y="111442"/>
                  </a:lnTo>
                  <a:lnTo>
                    <a:pt x="77482" y="115087"/>
                  </a:lnTo>
                  <a:lnTo>
                    <a:pt x="73799" y="115087"/>
                  </a:lnTo>
                  <a:lnTo>
                    <a:pt x="73799" y="118745"/>
                  </a:lnTo>
                  <a:lnTo>
                    <a:pt x="73799" y="122402"/>
                  </a:lnTo>
                  <a:lnTo>
                    <a:pt x="73799" y="126060"/>
                  </a:lnTo>
                  <a:lnTo>
                    <a:pt x="70104" y="129705"/>
                  </a:lnTo>
                  <a:lnTo>
                    <a:pt x="70104" y="133362"/>
                  </a:lnTo>
                  <a:lnTo>
                    <a:pt x="66421" y="133362"/>
                  </a:lnTo>
                  <a:lnTo>
                    <a:pt x="62725" y="133362"/>
                  </a:lnTo>
                  <a:lnTo>
                    <a:pt x="62725" y="137020"/>
                  </a:lnTo>
                  <a:lnTo>
                    <a:pt x="66421" y="137020"/>
                  </a:lnTo>
                  <a:lnTo>
                    <a:pt x="66421" y="140665"/>
                  </a:lnTo>
                  <a:lnTo>
                    <a:pt x="70104" y="140665"/>
                  </a:lnTo>
                  <a:lnTo>
                    <a:pt x="73799" y="140665"/>
                  </a:lnTo>
                  <a:lnTo>
                    <a:pt x="73799" y="137020"/>
                  </a:lnTo>
                  <a:lnTo>
                    <a:pt x="77482" y="137020"/>
                  </a:lnTo>
                  <a:lnTo>
                    <a:pt x="77482" y="133362"/>
                  </a:lnTo>
                  <a:lnTo>
                    <a:pt x="77482" y="137020"/>
                  </a:lnTo>
                  <a:lnTo>
                    <a:pt x="77482" y="133362"/>
                  </a:lnTo>
                  <a:lnTo>
                    <a:pt x="73799" y="133362"/>
                  </a:lnTo>
                  <a:lnTo>
                    <a:pt x="77482" y="133362"/>
                  </a:lnTo>
                  <a:lnTo>
                    <a:pt x="81178" y="133362"/>
                  </a:lnTo>
                  <a:lnTo>
                    <a:pt x="81178" y="129705"/>
                  </a:lnTo>
                  <a:lnTo>
                    <a:pt x="81178" y="126060"/>
                  </a:lnTo>
                  <a:lnTo>
                    <a:pt x="84861" y="126060"/>
                  </a:lnTo>
                  <a:lnTo>
                    <a:pt x="84861" y="122402"/>
                  </a:lnTo>
                  <a:lnTo>
                    <a:pt x="81178" y="122402"/>
                  </a:lnTo>
                  <a:lnTo>
                    <a:pt x="84861" y="122402"/>
                  </a:lnTo>
                  <a:lnTo>
                    <a:pt x="84861" y="118745"/>
                  </a:lnTo>
                  <a:lnTo>
                    <a:pt x="88557" y="118745"/>
                  </a:lnTo>
                  <a:lnTo>
                    <a:pt x="88557" y="115087"/>
                  </a:lnTo>
                  <a:lnTo>
                    <a:pt x="88557" y="118745"/>
                  </a:lnTo>
                  <a:lnTo>
                    <a:pt x="88557" y="115087"/>
                  </a:lnTo>
                  <a:lnTo>
                    <a:pt x="92252" y="115087"/>
                  </a:lnTo>
                  <a:lnTo>
                    <a:pt x="95935" y="115087"/>
                  </a:lnTo>
                  <a:lnTo>
                    <a:pt x="95935" y="118745"/>
                  </a:lnTo>
                  <a:lnTo>
                    <a:pt x="99631" y="118745"/>
                  </a:lnTo>
                  <a:lnTo>
                    <a:pt x="99631" y="122402"/>
                  </a:lnTo>
                  <a:lnTo>
                    <a:pt x="95935" y="122402"/>
                  </a:lnTo>
                  <a:lnTo>
                    <a:pt x="95935" y="126060"/>
                  </a:lnTo>
                  <a:lnTo>
                    <a:pt x="99631" y="129705"/>
                  </a:lnTo>
                  <a:lnTo>
                    <a:pt x="99631" y="133362"/>
                  </a:lnTo>
                  <a:lnTo>
                    <a:pt x="95935" y="137020"/>
                  </a:lnTo>
                  <a:lnTo>
                    <a:pt x="95935" y="140665"/>
                  </a:lnTo>
                  <a:lnTo>
                    <a:pt x="99631" y="140665"/>
                  </a:lnTo>
                  <a:lnTo>
                    <a:pt x="103314" y="137020"/>
                  </a:lnTo>
                  <a:lnTo>
                    <a:pt x="103314" y="140665"/>
                  </a:lnTo>
                  <a:lnTo>
                    <a:pt x="99631" y="144322"/>
                  </a:lnTo>
                  <a:lnTo>
                    <a:pt x="103314" y="144322"/>
                  </a:lnTo>
                  <a:lnTo>
                    <a:pt x="103314" y="146151"/>
                  </a:lnTo>
                  <a:lnTo>
                    <a:pt x="107010" y="146151"/>
                  </a:lnTo>
                  <a:lnTo>
                    <a:pt x="108851" y="149809"/>
                  </a:lnTo>
                  <a:lnTo>
                    <a:pt x="108851" y="146151"/>
                  </a:lnTo>
                  <a:lnTo>
                    <a:pt x="108851" y="149809"/>
                  </a:lnTo>
                  <a:lnTo>
                    <a:pt x="108851" y="146151"/>
                  </a:lnTo>
                  <a:lnTo>
                    <a:pt x="112547" y="146151"/>
                  </a:lnTo>
                  <a:lnTo>
                    <a:pt x="116230" y="144322"/>
                  </a:lnTo>
                  <a:lnTo>
                    <a:pt x="119926" y="144322"/>
                  </a:lnTo>
                  <a:lnTo>
                    <a:pt x="119926" y="140665"/>
                  </a:lnTo>
                  <a:lnTo>
                    <a:pt x="119926" y="137020"/>
                  </a:lnTo>
                  <a:lnTo>
                    <a:pt x="119926" y="133362"/>
                  </a:lnTo>
                  <a:lnTo>
                    <a:pt x="116230" y="129705"/>
                  </a:lnTo>
                  <a:lnTo>
                    <a:pt x="112547" y="126060"/>
                  </a:lnTo>
                  <a:lnTo>
                    <a:pt x="108851" y="126060"/>
                  </a:lnTo>
                  <a:lnTo>
                    <a:pt x="112547" y="126060"/>
                  </a:lnTo>
                  <a:lnTo>
                    <a:pt x="112547" y="122402"/>
                  </a:lnTo>
                  <a:lnTo>
                    <a:pt x="112547" y="118745"/>
                  </a:lnTo>
                  <a:lnTo>
                    <a:pt x="116230" y="118745"/>
                  </a:lnTo>
                  <a:lnTo>
                    <a:pt x="116230" y="122402"/>
                  </a:lnTo>
                  <a:lnTo>
                    <a:pt x="116230" y="126060"/>
                  </a:lnTo>
                  <a:lnTo>
                    <a:pt x="116230" y="122402"/>
                  </a:lnTo>
                  <a:lnTo>
                    <a:pt x="119926" y="122402"/>
                  </a:lnTo>
                  <a:lnTo>
                    <a:pt x="119926" y="126060"/>
                  </a:lnTo>
                  <a:lnTo>
                    <a:pt x="119926" y="129705"/>
                  </a:lnTo>
                  <a:lnTo>
                    <a:pt x="119926" y="126060"/>
                  </a:lnTo>
                  <a:lnTo>
                    <a:pt x="123609" y="126060"/>
                  </a:lnTo>
                  <a:lnTo>
                    <a:pt x="123609" y="122402"/>
                  </a:lnTo>
                  <a:lnTo>
                    <a:pt x="119926" y="118745"/>
                  </a:lnTo>
                  <a:lnTo>
                    <a:pt x="123609" y="115087"/>
                  </a:lnTo>
                  <a:lnTo>
                    <a:pt x="123609" y="111442"/>
                  </a:lnTo>
                  <a:lnTo>
                    <a:pt x="127304" y="111442"/>
                  </a:lnTo>
                  <a:lnTo>
                    <a:pt x="127304" y="115087"/>
                  </a:lnTo>
                  <a:lnTo>
                    <a:pt x="134683" y="115087"/>
                  </a:lnTo>
                  <a:lnTo>
                    <a:pt x="134683" y="118745"/>
                  </a:lnTo>
                  <a:lnTo>
                    <a:pt x="138379" y="118745"/>
                  </a:lnTo>
                  <a:lnTo>
                    <a:pt x="138379" y="115087"/>
                  </a:lnTo>
                  <a:lnTo>
                    <a:pt x="134683" y="115087"/>
                  </a:lnTo>
                  <a:lnTo>
                    <a:pt x="130987" y="115087"/>
                  </a:lnTo>
                  <a:lnTo>
                    <a:pt x="130987" y="111442"/>
                  </a:lnTo>
                  <a:lnTo>
                    <a:pt x="134683" y="107784"/>
                  </a:lnTo>
                  <a:lnTo>
                    <a:pt x="134683" y="111442"/>
                  </a:lnTo>
                  <a:lnTo>
                    <a:pt x="138379" y="111442"/>
                  </a:lnTo>
                  <a:lnTo>
                    <a:pt x="142062" y="115087"/>
                  </a:lnTo>
                  <a:lnTo>
                    <a:pt x="138379" y="118745"/>
                  </a:lnTo>
                  <a:lnTo>
                    <a:pt x="138379" y="122402"/>
                  </a:lnTo>
                  <a:lnTo>
                    <a:pt x="142062" y="118745"/>
                  </a:lnTo>
                  <a:lnTo>
                    <a:pt x="142062" y="122402"/>
                  </a:lnTo>
                  <a:lnTo>
                    <a:pt x="142062" y="118745"/>
                  </a:lnTo>
                  <a:lnTo>
                    <a:pt x="145757" y="118745"/>
                  </a:lnTo>
                  <a:lnTo>
                    <a:pt x="149440" y="118745"/>
                  </a:lnTo>
                  <a:lnTo>
                    <a:pt x="149440" y="115087"/>
                  </a:lnTo>
                  <a:lnTo>
                    <a:pt x="153136" y="115087"/>
                  </a:lnTo>
                  <a:lnTo>
                    <a:pt x="154978" y="111442"/>
                  </a:lnTo>
                </a:path>
                <a:path w="365760" h="534035">
                  <a:moveTo>
                    <a:pt x="154978" y="111442"/>
                  </a:moveTo>
                  <a:lnTo>
                    <a:pt x="154978" y="107784"/>
                  </a:lnTo>
                  <a:lnTo>
                    <a:pt x="154978" y="104127"/>
                  </a:lnTo>
                  <a:lnTo>
                    <a:pt x="158673" y="100482"/>
                  </a:lnTo>
                  <a:lnTo>
                    <a:pt x="162356" y="100482"/>
                  </a:lnTo>
                  <a:lnTo>
                    <a:pt x="162356" y="104127"/>
                  </a:lnTo>
                  <a:lnTo>
                    <a:pt x="169735" y="104127"/>
                  </a:lnTo>
                  <a:lnTo>
                    <a:pt x="169735" y="100482"/>
                  </a:lnTo>
                  <a:lnTo>
                    <a:pt x="169735" y="104127"/>
                  </a:lnTo>
                  <a:lnTo>
                    <a:pt x="173431" y="104127"/>
                  </a:lnTo>
                  <a:lnTo>
                    <a:pt x="173431" y="100482"/>
                  </a:lnTo>
                  <a:lnTo>
                    <a:pt x="173431" y="104127"/>
                  </a:lnTo>
                  <a:lnTo>
                    <a:pt x="177114" y="104127"/>
                  </a:lnTo>
                  <a:lnTo>
                    <a:pt x="180809" y="104127"/>
                  </a:lnTo>
                  <a:lnTo>
                    <a:pt x="184492" y="104127"/>
                  </a:lnTo>
                  <a:lnTo>
                    <a:pt x="184492" y="100482"/>
                  </a:lnTo>
                  <a:lnTo>
                    <a:pt x="188188" y="100482"/>
                  </a:lnTo>
                  <a:lnTo>
                    <a:pt x="188188" y="98653"/>
                  </a:lnTo>
                  <a:lnTo>
                    <a:pt x="191884" y="100482"/>
                  </a:lnTo>
                  <a:lnTo>
                    <a:pt x="191884" y="98653"/>
                  </a:lnTo>
                  <a:lnTo>
                    <a:pt x="191884" y="94996"/>
                  </a:lnTo>
                  <a:lnTo>
                    <a:pt x="188188" y="94996"/>
                  </a:lnTo>
                  <a:lnTo>
                    <a:pt x="184492" y="94996"/>
                  </a:lnTo>
                  <a:lnTo>
                    <a:pt x="180809" y="91338"/>
                  </a:lnTo>
                  <a:lnTo>
                    <a:pt x="184492" y="91338"/>
                  </a:lnTo>
                  <a:lnTo>
                    <a:pt x="184492" y="87693"/>
                  </a:lnTo>
                  <a:lnTo>
                    <a:pt x="180809" y="84035"/>
                  </a:lnTo>
                  <a:lnTo>
                    <a:pt x="177114" y="87693"/>
                  </a:lnTo>
                  <a:lnTo>
                    <a:pt x="173431" y="87693"/>
                  </a:lnTo>
                  <a:lnTo>
                    <a:pt x="169735" y="91338"/>
                  </a:lnTo>
                  <a:lnTo>
                    <a:pt x="169735" y="87693"/>
                  </a:lnTo>
                  <a:lnTo>
                    <a:pt x="173431" y="87693"/>
                  </a:lnTo>
                  <a:lnTo>
                    <a:pt x="173431" y="84035"/>
                  </a:lnTo>
                  <a:lnTo>
                    <a:pt x="177114" y="84035"/>
                  </a:lnTo>
                  <a:lnTo>
                    <a:pt x="177114" y="80378"/>
                  </a:lnTo>
                  <a:lnTo>
                    <a:pt x="177114" y="76733"/>
                  </a:lnTo>
                  <a:lnTo>
                    <a:pt x="177114" y="73075"/>
                  </a:lnTo>
                  <a:lnTo>
                    <a:pt x="180809" y="69418"/>
                  </a:lnTo>
                  <a:lnTo>
                    <a:pt x="180809" y="65760"/>
                  </a:lnTo>
                  <a:lnTo>
                    <a:pt x="177114" y="65760"/>
                  </a:lnTo>
                  <a:lnTo>
                    <a:pt x="177114" y="62115"/>
                  </a:lnTo>
                  <a:lnTo>
                    <a:pt x="173431" y="62115"/>
                  </a:lnTo>
                  <a:lnTo>
                    <a:pt x="169735" y="62115"/>
                  </a:lnTo>
                  <a:lnTo>
                    <a:pt x="173431" y="62115"/>
                  </a:lnTo>
                  <a:lnTo>
                    <a:pt x="173431" y="58458"/>
                  </a:lnTo>
                  <a:lnTo>
                    <a:pt x="177114" y="58458"/>
                  </a:lnTo>
                  <a:lnTo>
                    <a:pt x="180809" y="54800"/>
                  </a:lnTo>
                  <a:lnTo>
                    <a:pt x="180809" y="52984"/>
                  </a:lnTo>
                  <a:lnTo>
                    <a:pt x="184492" y="52984"/>
                  </a:lnTo>
                  <a:lnTo>
                    <a:pt x="184492" y="34709"/>
                  </a:lnTo>
                  <a:lnTo>
                    <a:pt x="188188" y="34709"/>
                  </a:lnTo>
                  <a:lnTo>
                    <a:pt x="188188" y="38366"/>
                  </a:lnTo>
                  <a:lnTo>
                    <a:pt x="191884" y="38366"/>
                  </a:lnTo>
                  <a:lnTo>
                    <a:pt x="191884" y="34709"/>
                  </a:lnTo>
                  <a:lnTo>
                    <a:pt x="191884" y="38366"/>
                  </a:lnTo>
                  <a:lnTo>
                    <a:pt x="191884" y="34709"/>
                  </a:lnTo>
                  <a:lnTo>
                    <a:pt x="195567" y="34709"/>
                  </a:lnTo>
                  <a:lnTo>
                    <a:pt x="195567" y="31051"/>
                  </a:lnTo>
                  <a:lnTo>
                    <a:pt x="197408" y="31051"/>
                  </a:lnTo>
                  <a:lnTo>
                    <a:pt x="197408" y="27406"/>
                  </a:lnTo>
                  <a:lnTo>
                    <a:pt x="197408" y="23749"/>
                  </a:lnTo>
                  <a:lnTo>
                    <a:pt x="195567" y="20091"/>
                  </a:lnTo>
                  <a:lnTo>
                    <a:pt x="195567" y="23749"/>
                  </a:lnTo>
                  <a:lnTo>
                    <a:pt x="191884" y="23749"/>
                  </a:lnTo>
                  <a:lnTo>
                    <a:pt x="188188" y="23749"/>
                  </a:lnTo>
                  <a:lnTo>
                    <a:pt x="188188" y="20091"/>
                  </a:lnTo>
                  <a:lnTo>
                    <a:pt x="184492" y="16433"/>
                  </a:lnTo>
                  <a:lnTo>
                    <a:pt x="184492" y="12788"/>
                  </a:lnTo>
                  <a:lnTo>
                    <a:pt x="180809" y="12788"/>
                  </a:lnTo>
                  <a:lnTo>
                    <a:pt x="184492" y="12788"/>
                  </a:lnTo>
                  <a:lnTo>
                    <a:pt x="188188" y="12788"/>
                  </a:lnTo>
                  <a:lnTo>
                    <a:pt x="188188" y="16433"/>
                  </a:lnTo>
                  <a:lnTo>
                    <a:pt x="191884" y="16433"/>
                  </a:lnTo>
                  <a:lnTo>
                    <a:pt x="191884" y="12788"/>
                  </a:lnTo>
                  <a:lnTo>
                    <a:pt x="191884" y="16433"/>
                  </a:lnTo>
                  <a:lnTo>
                    <a:pt x="191884" y="12788"/>
                  </a:lnTo>
                  <a:lnTo>
                    <a:pt x="195567" y="12788"/>
                  </a:lnTo>
                  <a:lnTo>
                    <a:pt x="195567" y="10960"/>
                  </a:lnTo>
                  <a:lnTo>
                    <a:pt x="197408" y="10960"/>
                  </a:lnTo>
                  <a:lnTo>
                    <a:pt x="197408" y="7302"/>
                  </a:lnTo>
                  <a:lnTo>
                    <a:pt x="197408" y="3657"/>
                  </a:lnTo>
                  <a:lnTo>
                    <a:pt x="195567" y="3657"/>
                  </a:lnTo>
                  <a:lnTo>
                    <a:pt x="195567" y="0"/>
                  </a:lnTo>
                  <a:lnTo>
                    <a:pt x="197408" y="0"/>
                  </a:lnTo>
                  <a:lnTo>
                    <a:pt x="201104" y="0"/>
                  </a:lnTo>
                  <a:lnTo>
                    <a:pt x="204800" y="0"/>
                  </a:lnTo>
                  <a:lnTo>
                    <a:pt x="204800" y="3657"/>
                  </a:lnTo>
                  <a:lnTo>
                    <a:pt x="212178" y="7302"/>
                  </a:lnTo>
                  <a:lnTo>
                    <a:pt x="223240" y="7302"/>
                  </a:lnTo>
                  <a:lnTo>
                    <a:pt x="219557" y="10960"/>
                  </a:lnTo>
                  <a:lnTo>
                    <a:pt x="226936" y="12788"/>
                  </a:lnTo>
                  <a:lnTo>
                    <a:pt x="223240" y="16433"/>
                  </a:lnTo>
                  <a:lnTo>
                    <a:pt x="219557" y="20091"/>
                  </a:lnTo>
                  <a:lnTo>
                    <a:pt x="226936" y="23749"/>
                  </a:lnTo>
                  <a:lnTo>
                    <a:pt x="230619" y="23749"/>
                  </a:lnTo>
                  <a:lnTo>
                    <a:pt x="234315" y="23749"/>
                  </a:lnTo>
                  <a:lnTo>
                    <a:pt x="238010" y="23749"/>
                  </a:lnTo>
                  <a:lnTo>
                    <a:pt x="238010" y="27406"/>
                  </a:lnTo>
                  <a:lnTo>
                    <a:pt x="241693" y="27406"/>
                  </a:lnTo>
                  <a:lnTo>
                    <a:pt x="241693" y="31051"/>
                  </a:lnTo>
                  <a:lnTo>
                    <a:pt x="243535" y="34709"/>
                  </a:lnTo>
                  <a:lnTo>
                    <a:pt x="243535" y="31051"/>
                  </a:lnTo>
                  <a:lnTo>
                    <a:pt x="247230" y="34709"/>
                  </a:lnTo>
                  <a:lnTo>
                    <a:pt x="250913" y="34709"/>
                  </a:lnTo>
                  <a:lnTo>
                    <a:pt x="250913" y="38366"/>
                  </a:lnTo>
                  <a:lnTo>
                    <a:pt x="254609" y="38366"/>
                  </a:lnTo>
                  <a:lnTo>
                    <a:pt x="254609" y="34709"/>
                  </a:lnTo>
                  <a:lnTo>
                    <a:pt x="258305" y="38366"/>
                  </a:lnTo>
                  <a:lnTo>
                    <a:pt x="258305" y="34709"/>
                  </a:lnTo>
                  <a:lnTo>
                    <a:pt x="258305" y="38366"/>
                  </a:lnTo>
                  <a:lnTo>
                    <a:pt x="261988" y="38366"/>
                  </a:lnTo>
                  <a:lnTo>
                    <a:pt x="265684" y="38366"/>
                  </a:lnTo>
                  <a:lnTo>
                    <a:pt x="265684" y="42011"/>
                  </a:lnTo>
                  <a:lnTo>
                    <a:pt x="269367" y="38366"/>
                  </a:lnTo>
                  <a:lnTo>
                    <a:pt x="269367" y="42011"/>
                  </a:lnTo>
                  <a:lnTo>
                    <a:pt x="273062" y="42011"/>
                  </a:lnTo>
                  <a:lnTo>
                    <a:pt x="273062" y="45669"/>
                  </a:lnTo>
                  <a:lnTo>
                    <a:pt x="276745" y="45669"/>
                  </a:lnTo>
                  <a:lnTo>
                    <a:pt x="280441" y="45669"/>
                  </a:lnTo>
                  <a:lnTo>
                    <a:pt x="280441" y="42011"/>
                  </a:lnTo>
                  <a:lnTo>
                    <a:pt x="284124" y="45669"/>
                  </a:lnTo>
                  <a:lnTo>
                    <a:pt x="284124" y="49326"/>
                  </a:lnTo>
                  <a:lnTo>
                    <a:pt x="287820" y="49326"/>
                  </a:lnTo>
                  <a:lnTo>
                    <a:pt x="289661" y="49326"/>
                  </a:lnTo>
                </a:path>
                <a:path w="365760" h="534035">
                  <a:moveTo>
                    <a:pt x="289661" y="49326"/>
                  </a:moveTo>
                  <a:lnTo>
                    <a:pt x="289661" y="52984"/>
                  </a:lnTo>
                  <a:lnTo>
                    <a:pt x="293357" y="52984"/>
                  </a:lnTo>
                  <a:lnTo>
                    <a:pt x="293357" y="54800"/>
                  </a:lnTo>
                  <a:lnTo>
                    <a:pt x="297040" y="54800"/>
                  </a:lnTo>
                  <a:lnTo>
                    <a:pt x="300736" y="54800"/>
                  </a:lnTo>
                  <a:lnTo>
                    <a:pt x="300736" y="58458"/>
                  </a:lnTo>
                  <a:lnTo>
                    <a:pt x="300736" y="54800"/>
                  </a:lnTo>
                  <a:lnTo>
                    <a:pt x="304419" y="54800"/>
                  </a:lnTo>
                  <a:lnTo>
                    <a:pt x="308114" y="54800"/>
                  </a:lnTo>
                  <a:lnTo>
                    <a:pt x="308114" y="52984"/>
                  </a:lnTo>
                  <a:lnTo>
                    <a:pt x="308114" y="49326"/>
                  </a:lnTo>
                  <a:lnTo>
                    <a:pt x="308114" y="45669"/>
                  </a:lnTo>
                  <a:lnTo>
                    <a:pt x="304419" y="42011"/>
                  </a:lnTo>
                  <a:lnTo>
                    <a:pt x="304419" y="38366"/>
                  </a:lnTo>
                  <a:lnTo>
                    <a:pt x="308114" y="38366"/>
                  </a:lnTo>
                  <a:lnTo>
                    <a:pt x="311810" y="38366"/>
                  </a:lnTo>
                  <a:lnTo>
                    <a:pt x="315493" y="38366"/>
                  </a:lnTo>
                  <a:lnTo>
                    <a:pt x="315493" y="42011"/>
                  </a:lnTo>
                  <a:lnTo>
                    <a:pt x="319189" y="42011"/>
                  </a:lnTo>
                  <a:lnTo>
                    <a:pt x="319189" y="45669"/>
                  </a:lnTo>
                  <a:lnTo>
                    <a:pt x="322872" y="45669"/>
                  </a:lnTo>
                  <a:lnTo>
                    <a:pt x="326567" y="45669"/>
                  </a:lnTo>
                  <a:lnTo>
                    <a:pt x="330250" y="45669"/>
                  </a:lnTo>
                  <a:lnTo>
                    <a:pt x="330250" y="49326"/>
                  </a:lnTo>
                  <a:lnTo>
                    <a:pt x="330250" y="52984"/>
                  </a:lnTo>
                  <a:lnTo>
                    <a:pt x="332105" y="52984"/>
                  </a:lnTo>
                  <a:lnTo>
                    <a:pt x="330250" y="52984"/>
                  </a:lnTo>
                  <a:lnTo>
                    <a:pt x="330250" y="54800"/>
                  </a:lnTo>
                  <a:lnTo>
                    <a:pt x="332105" y="54800"/>
                  </a:lnTo>
                  <a:lnTo>
                    <a:pt x="332105" y="52984"/>
                  </a:lnTo>
                  <a:lnTo>
                    <a:pt x="335788" y="52984"/>
                  </a:lnTo>
                  <a:lnTo>
                    <a:pt x="339483" y="52984"/>
                  </a:lnTo>
                  <a:lnTo>
                    <a:pt x="339483" y="54800"/>
                  </a:lnTo>
                  <a:lnTo>
                    <a:pt x="339483" y="58458"/>
                  </a:lnTo>
                  <a:lnTo>
                    <a:pt x="339483" y="62115"/>
                  </a:lnTo>
                  <a:lnTo>
                    <a:pt x="339483" y="65760"/>
                  </a:lnTo>
                  <a:lnTo>
                    <a:pt x="343166" y="65760"/>
                  </a:lnTo>
                  <a:lnTo>
                    <a:pt x="343166" y="62115"/>
                  </a:lnTo>
                  <a:lnTo>
                    <a:pt x="343166" y="65760"/>
                  </a:lnTo>
                  <a:lnTo>
                    <a:pt x="346862" y="69418"/>
                  </a:lnTo>
                  <a:lnTo>
                    <a:pt x="343166" y="73075"/>
                  </a:lnTo>
                  <a:lnTo>
                    <a:pt x="346862" y="76733"/>
                  </a:lnTo>
                  <a:lnTo>
                    <a:pt x="350545" y="80378"/>
                  </a:lnTo>
                  <a:lnTo>
                    <a:pt x="354241" y="84035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3511675" y="5447151"/>
              <a:ext cx="420370" cy="316230"/>
            </a:xfrm>
            <a:custGeom>
              <a:avLst/>
              <a:gdLst/>
              <a:ahLst/>
              <a:cxnLst/>
              <a:rect l="l" t="t" r="r" b="b"/>
              <a:pathLst>
                <a:path w="420370" h="316229">
                  <a:moveTo>
                    <a:pt x="181216" y="298450"/>
                  </a:moveTo>
                  <a:lnTo>
                    <a:pt x="164579" y="298450"/>
                  </a:lnTo>
                  <a:lnTo>
                    <a:pt x="168274" y="302260"/>
                  </a:lnTo>
                  <a:lnTo>
                    <a:pt x="168274" y="309880"/>
                  </a:lnTo>
                  <a:lnTo>
                    <a:pt x="171970" y="313690"/>
                  </a:lnTo>
                  <a:lnTo>
                    <a:pt x="175666" y="313690"/>
                  </a:lnTo>
                  <a:lnTo>
                    <a:pt x="177520" y="316230"/>
                  </a:lnTo>
                  <a:lnTo>
                    <a:pt x="181216" y="313690"/>
                  </a:lnTo>
                  <a:lnTo>
                    <a:pt x="177520" y="309880"/>
                  </a:lnTo>
                  <a:lnTo>
                    <a:pt x="181216" y="306070"/>
                  </a:lnTo>
                  <a:lnTo>
                    <a:pt x="181216" y="298450"/>
                  </a:lnTo>
                  <a:close/>
                </a:path>
                <a:path w="420370" h="316229">
                  <a:moveTo>
                    <a:pt x="99860" y="294640"/>
                  </a:moveTo>
                  <a:lnTo>
                    <a:pt x="88760" y="294640"/>
                  </a:lnTo>
                  <a:lnTo>
                    <a:pt x="88760" y="298450"/>
                  </a:lnTo>
                  <a:lnTo>
                    <a:pt x="92455" y="298450"/>
                  </a:lnTo>
                  <a:lnTo>
                    <a:pt x="92455" y="306070"/>
                  </a:lnTo>
                  <a:lnTo>
                    <a:pt x="99860" y="306070"/>
                  </a:lnTo>
                  <a:lnTo>
                    <a:pt x="99860" y="294640"/>
                  </a:lnTo>
                  <a:close/>
                </a:path>
                <a:path w="420370" h="316229">
                  <a:moveTo>
                    <a:pt x="133146" y="298450"/>
                  </a:moveTo>
                  <a:lnTo>
                    <a:pt x="129438" y="298450"/>
                  </a:lnTo>
                  <a:lnTo>
                    <a:pt x="129438" y="302260"/>
                  </a:lnTo>
                  <a:lnTo>
                    <a:pt x="133146" y="302260"/>
                  </a:lnTo>
                  <a:lnTo>
                    <a:pt x="133146" y="298450"/>
                  </a:lnTo>
                  <a:close/>
                </a:path>
                <a:path w="420370" h="316229">
                  <a:moveTo>
                    <a:pt x="184911" y="287020"/>
                  </a:moveTo>
                  <a:lnTo>
                    <a:pt x="61023" y="287020"/>
                  </a:lnTo>
                  <a:lnTo>
                    <a:pt x="61023" y="294640"/>
                  </a:lnTo>
                  <a:lnTo>
                    <a:pt x="142392" y="294640"/>
                  </a:lnTo>
                  <a:lnTo>
                    <a:pt x="142392" y="302260"/>
                  </a:lnTo>
                  <a:lnTo>
                    <a:pt x="160883" y="302260"/>
                  </a:lnTo>
                  <a:lnTo>
                    <a:pt x="164579" y="298450"/>
                  </a:lnTo>
                  <a:lnTo>
                    <a:pt x="181216" y="298450"/>
                  </a:lnTo>
                  <a:lnTo>
                    <a:pt x="181216" y="294640"/>
                  </a:lnTo>
                  <a:lnTo>
                    <a:pt x="184911" y="290830"/>
                  </a:lnTo>
                  <a:lnTo>
                    <a:pt x="184911" y="287020"/>
                  </a:lnTo>
                  <a:close/>
                </a:path>
                <a:path w="420370" h="316229">
                  <a:moveTo>
                    <a:pt x="68414" y="294640"/>
                  </a:moveTo>
                  <a:lnTo>
                    <a:pt x="64719" y="294640"/>
                  </a:lnTo>
                  <a:lnTo>
                    <a:pt x="64719" y="298450"/>
                  </a:lnTo>
                  <a:lnTo>
                    <a:pt x="68414" y="298450"/>
                  </a:lnTo>
                  <a:lnTo>
                    <a:pt x="68414" y="294640"/>
                  </a:lnTo>
                  <a:close/>
                </a:path>
                <a:path w="420370" h="316229">
                  <a:moveTo>
                    <a:pt x="72110" y="294640"/>
                  </a:moveTo>
                  <a:lnTo>
                    <a:pt x="68414" y="294640"/>
                  </a:lnTo>
                  <a:lnTo>
                    <a:pt x="68414" y="298450"/>
                  </a:lnTo>
                  <a:lnTo>
                    <a:pt x="72110" y="298450"/>
                  </a:lnTo>
                  <a:lnTo>
                    <a:pt x="72110" y="294640"/>
                  </a:lnTo>
                  <a:close/>
                </a:path>
                <a:path w="420370" h="316229">
                  <a:moveTo>
                    <a:pt x="75818" y="294640"/>
                  </a:moveTo>
                  <a:lnTo>
                    <a:pt x="72110" y="294640"/>
                  </a:lnTo>
                  <a:lnTo>
                    <a:pt x="72110" y="298450"/>
                  </a:lnTo>
                  <a:lnTo>
                    <a:pt x="75818" y="298450"/>
                  </a:lnTo>
                  <a:lnTo>
                    <a:pt x="75818" y="294640"/>
                  </a:lnTo>
                  <a:close/>
                </a:path>
                <a:path w="420370" h="316229">
                  <a:moveTo>
                    <a:pt x="79514" y="294640"/>
                  </a:moveTo>
                  <a:lnTo>
                    <a:pt x="75818" y="294640"/>
                  </a:lnTo>
                  <a:lnTo>
                    <a:pt x="79514" y="298450"/>
                  </a:lnTo>
                  <a:lnTo>
                    <a:pt x="79514" y="294640"/>
                  </a:lnTo>
                  <a:close/>
                </a:path>
                <a:path w="420370" h="316229">
                  <a:moveTo>
                    <a:pt x="107251" y="294640"/>
                  </a:moveTo>
                  <a:lnTo>
                    <a:pt x="103555" y="294640"/>
                  </a:lnTo>
                  <a:lnTo>
                    <a:pt x="103555" y="298450"/>
                  </a:lnTo>
                  <a:lnTo>
                    <a:pt x="107251" y="298450"/>
                  </a:lnTo>
                  <a:lnTo>
                    <a:pt x="107251" y="294640"/>
                  </a:lnTo>
                  <a:close/>
                </a:path>
                <a:path w="420370" h="316229">
                  <a:moveTo>
                    <a:pt x="142392" y="294640"/>
                  </a:moveTo>
                  <a:lnTo>
                    <a:pt x="110947" y="294640"/>
                  </a:lnTo>
                  <a:lnTo>
                    <a:pt x="110947" y="298450"/>
                  </a:lnTo>
                  <a:lnTo>
                    <a:pt x="142392" y="298450"/>
                  </a:lnTo>
                  <a:lnTo>
                    <a:pt x="142392" y="294640"/>
                  </a:lnTo>
                  <a:close/>
                </a:path>
                <a:path w="420370" h="316229">
                  <a:moveTo>
                    <a:pt x="260730" y="290830"/>
                  </a:moveTo>
                  <a:lnTo>
                    <a:pt x="231152" y="290830"/>
                  </a:lnTo>
                  <a:lnTo>
                    <a:pt x="234848" y="294640"/>
                  </a:lnTo>
                  <a:lnTo>
                    <a:pt x="238544" y="294640"/>
                  </a:lnTo>
                  <a:lnTo>
                    <a:pt x="260730" y="290830"/>
                  </a:lnTo>
                  <a:close/>
                </a:path>
                <a:path w="420370" h="316229">
                  <a:moveTo>
                    <a:pt x="306971" y="290830"/>
                  </a:moveTo>
                  <a:lnTo>
                    <a:pt x="299567" y="290830"/>
                  </a:lnTo>
                  <a:lnTo>
                    <a:pt x="303263" y="294640"/>
                  </a:lnTo>
                  <a:lnTo>
                    <a:pt x="306971" y="290830"/>
                  </a:lnTo>
                  <a:close/>
                </a:path>
                <a:path w="420370" h="316229">
                  <a:moveTo>
                    <a:pt x="353199" y="287020"/>
                  </a:moveTo>
                  <a:lnTo>
                    <a:pt x="323608" y="287020"/>
                  </a:lnTo>
                  <a:lnTo>
                    <a:pt x="327304" y="290830"/>
                  </a:lnTo>
                  <a:lnTo>
                    <a:pt x="334708" y="290830"/>
                  </a:lnTo>
                  <a:lnTo>
                    <a:pt x="334708" y="294640"/>
                  </a:lnTo>
                  <a:lnTo>
                    <a:pt x="349503" y="294640"/>
                  </a:lnTo>
                  <a:lnTo>
                    <a:pt x="353199" y="287020"/>
                  </a:lnTo>
                  <a:close/>
                </a:path>
                <a:path w="420370" h="316229">
                  <a:moveTo>
                    <a:pt x="207111" y="281940"/>
                  </a:moveTo>
                  <a:lnTo>
                    <a:pt x="57327" y="281940"/>
                  </a:lnTo>
                  <a:lnTo>
                    <a:pt x="57327" y="287020"/>
                  </a:lnTo>
                  <a:lnTo>
                    <a:pt x="199707" y="287020"/>
                  </a:lnTo>
                  <a:lnTo>
                    <a:pt x="199707" y="290830"/>
                  </a:lnTo>
                  <a:lnTo>
                    <a:pt x="203415" y="290830"/>
                  </a:lnTo>
                  <a:lnTo>
                    <a:pt x="203415" y="285750"/>
                  </a:lnTo>
                  <a:lnTo>
                    <a:pt x="207111" y="281940"/>
                  </a:lnTo>
                  <a:close/>
                </a:path>
                <a:path w="420370" h="316229">
                  <a:moveTo>
                    <a:pt x="231152" y="281940"/>
                  </a:moveTo>
                  <a:lnTo>
                    <a:pt x="207111" y="281940"/>
                  </a:lnTo>
                  <a:lnTo>
                    <a:pt x="207111" y="285750"/>
                  </a:lnTo>
                  <a:lnTo>
                    <a:pt x="214502" y="285750"/>
                  </a:lnTo>
                  <a:lnTo>
                    <a:pt x="218198" y="290830"/>
                  </a:lnTo>
                  <a:lnTo>
                    <a:pt x="221907" y="290830"/>
                  </a:lnTo>
                  <a:lnTo>
                    <a:pt x="223748" y="287020"/>
                  </a:lnTo>
                  <a:lnTo>
                    <a:pt x="227444" y="285750"/>
                  </a:lnTo>
                  <a:lnTo>
                    <a:pt x="231152" y="281940"/>
                  </a:lnTo>
                  <a:close/>
                </a:path>
                <a:path w="420370" h="316229">
                  <a:moveTo>
                    <a:pt x="384632" y="281940"/>
                  </a:moveTo>
                  <a:lnTo>
                    <a:pt x="231152" y="281940"/>
                  </a:lnTo>
                  <a:lnTo>
                    <a:pt x="234848" y="285750"/>
                  </a:lnTo>
                  <a:lnTo>
                    <a:pt x="234848" y="290830"/>
                  </a:lnTo>
                  <a:lnTo>
                    <a:pt x="316217" y="290830"/>
                  </a:lnTo>
                  <a:lnTo>
                    <a:pt x="319912" y="287020"/>
                  </a:lnTo>
                  <a:lnTo>
                    <a:pt x="353199" y="287020"/>
                  </a:lnTo>
                  <a:lnTo>
                    <a:pt x="356895" y="285750"/>
                  </a:lnTo>
                  <a:lnTo>
                    <a:pt x="380936" y="285750"/>
                  </a:lnTo>
                  <a:lnTo>
                    <a:pt x="384632" y="281940"/>
                  </a:lnTo>
                  <a:close/>
                </a:path>
                <a:path w="420370" h="316229">
                  <a:moveTo>
                    <a:pt x="380936" y="285750"/>
                  </a:moveTo>
                  <a:lnTo>
                    <a:pt x="362445" y="285750"/>
                  </a:lnTo>
                  <a:lnTo>
                    <a:pt x="366140" y="290830"/>
                  </a:lnTo>
                  <a:lnTo>
                    <a:pt x="380936" y="290830"/>
                  </a:lnTo>
                  <a:lnTo>
                    <a:pt x="377240" y="287020"/>
                  </a:lnTo>
                  <a:lnTo>
                    <a:pt x="380936" y="287020"/>
                  </a:lnTo>
                  <a:lnTo>
                    <a:pt x="380936" y="285750"/>
                  </a:lnTo>
                  <a:close/>
                </a:path>
                <a:path w="420370" h="316229">
                  <a:moveTo>
                    <a:pt x="388327" y="278130"/>
                  </a:moveTo>
                  <a:lnTo>
                    <a:pt x="53619" y="278130"/>
                  </a:lnTo>
                  <a:lnTo>
                    <a:pt x="53619" y="281940"/>
                  </a:lnTo>
                  <a:lnTo>
                    <a:pt x="388327" y="281940"/>
                  </a:lnTo>
                  <a:lnTo>
                    <a:pt x="388327" y="278130"/>
                  </a:lnTo>
                  <a:close/>
                </a:path>
                <a:path w="420370" h="316229">
                  <a:moveTo>
                    <a:pt x="388327" y="274320"/>
                  </a:moveTo>
                  <a:lnTo>
                    <a:pt x="49923" y="274320"/>
                  </a:lnTo>
                  <a:lnTo>
                    <a:pt x="49923" y="278130"/>
                  </a:lnTo>
                  <a:lnTo>
                    <a:pt x="384632" y="278130"/>
                  </a:lnTo>
                  <a:lnTo>
                    <a:pt x="388327" y="274320"/>
                  </a:lnTo>
                  <a:close/>
                </a:path>
                <a:path w="420370" h="316229">
                  <a:moveTo>
                    <a:pt x="61023" y="256540"/>
                  </a:moveTo>
                  <a:lnTo>
                    <a:pt x="57327" y="256540"/>
                  </a:lnTo>
                  <a:lnTo>
                    <a:pt x="57327" y="267970"/>
                  </a:lnTo>
                  <a:lnTo>
                    <a:pt x="53619" y="267970"/>
                  </a:lnTo>
                  <a:lnTo>
                    <a:pt x="53619" y="274320"/>
                  </a:lnTo>
                  <a:lnTo>
                    <a:pt x="384632" y="274320"/>
                  </a:lnTo>
                  <a:lnTo>
                    <a:pt x="384632" y="264160"/>
                  </a:lnTo>
                  <a:lnTo>
                    <a:pt x="412368" y="264160"/>
                  </a:lnTo>
                  <a:lnTo>
                    <a:pt x="416064" y="260350"/>
                  </a:lnTo>
                  <a:lnTo>
                    <a:pt x="61023" y="260350"/>
                  </a:lnTo>
                  <a:lnTo>
                    <a:pt x="61023" y="256540"/>
                  </a:lnTo>
                  <a:close/>
                </a:path>
                <a:path w="420370" h="316229">
                  <a:moveTo>
                    <a:pt x="412368" y="264160"/>
                  </a:moveTo>
                  <a:lnTo>
                    <a:pt x="395731" y="264160"/>
                  </a:lnTo>
                  <a:lnTo>
                    <a:pt x="403123" y="267970"/>
                  </a:lnTo>
                  <a:lnTo>
                    <a:pt x="408673" y="267970"/>
                  </a:lnTo>
                  <a:lnTo>
                    <a:pt x="408673" y="270510"/>
                  </a:lnTo>
                  <a:lnTo>
                    <a:pt x="412368" y="270510"/>
                  </a:lnTo>
                  <a:lnTo>
                    <a:pt x="412368" y="264160"/>
                  </a:lnTo>
                  <a:close/>
                </a:path>
                <a:path w="420370" h="316229">
                  <a:moveTo>
                    <a:pt x="395731" y="264160"/>
                  </a:moveTo>
                  <a:lnTo>
                    <a:pt x="392036" y="264160"/>
                  </a:lnTo>
                  <a:lnTo>
                    <a:pt x="392036" y="267970"/>
                  </a:lnTo>
                  <a:lnTo>
                    <a:pt x="395731" y="267970"/>
                  </a:lnTo>
                  <a:lnTo>
                    <a:pt x="395731" y="264160"/>
                  </a:lnTo>
                  <a:close/>
                </a:path>
                <a:path w="420370" h="316229">
                  <a:moveTo>
                    <a:pt x="404977" y="228600"/>
                  </a:moveTo>
                  <a:lnTo>
                    <a:pt x="61023" y="228600"/>
                  </a:lnTo>
                  <a:lnTo>
                    <a:pt x="64719" y="232410"/>
                  </a:lnTo>
                  <a:lnTo>
                    <a:pt x="72110" y="232410"/>
                  </a:lnTo>
                  <a:lnTo>
                    <a:pt x="72110" y="240030"/>
                  </a:lnTo>
                  <a:lnTo>
                    <a:pt x="68414" y="245110"/>
                  </a:lnTo>
                  <a:lnTo>
                    <a:pt x="68414" y="248920"/>
                  </a:lnTo>
                  <a:lnTo>
                    <a:pt x="72110" y="248920"/>
                  </a:lnTo>
                  <a:lnTo>
                    <a:pt x="64719" y="256540"/>
                  </a:lnTo>
                  <a:lnTo>
                    <a:pt x="64719" y="260350"/>
                  </a:lnTo>
                  <a:lnTo>
                    <a:pt x="419773" y="260350"/>
                  </a:lnTo>
                  <a:lnTo>
                    <a:pt x="419773" y="248920"/>
                  </a:lnTo>
                  <a:lnTo>
                    <a:pt x="416064" y="241300"/>
                  </a:lnTo>
                  <a:lnTo>
                    <a:pt x="408673" y="241300"/>
                  </a:lnTo>
                  <a:lnTo>
                    <a:pt x="408673" y="236220"/>
                  </a:lnTo>
                  <a:lnTo>
                    <a:pt x="404977" y="232410"/>
                  </a:lnTo>
                  <a:lnTo>
                    <a:pt x="404977" y="228600"/>
                  </a:lnTo>
                  <a:close/>
                </a:path>
                <a:path w="420370" h="316229">
                  <a:moveTo>
                    <a:pt x="404977" y="224790"/>
                  </a:moveTo>
                  <a:lnTo>
                    <a:pt x="36982" y="224790"/>
                  </a:lnTo>
                  <a:lnTo>
                    <a:pt x="36982" y="232410"/>
                  </a:lnTo>
                  <a:lnTo>
                    <a:pt x="42532" y="232410"/>
                  </a:lnTo>
                  <a:lnTo>
                    <a:pt x="46227" y="228600"/>
                  </a:lnTo>
                  <a:lnTo>
                    <a:pt x="404977" y="228600"/>
                  </a:lnTo>
                  <a:lnTo>
                    <a:pt x="404977" y="224790"/>
                  </a:lnTo>
                  <a:close/>
                </a:path>
                <a:path w="420370" h="316229">
                  <a:moveTo>
                    <a:pt x="384632" y="199390"/>
                  </a:moveTo>
                  <a:lnTo>
                    <a:pt x="3695" y="199390"/>
                  </a:lnTo>
                  <a:lnTo>
                    <a:pt x="3695" y="203200"/>
                  </a:lnTo>
                  <a:lnTo>
                    <a:pt x="0" y="207010"/>
                  </a:lnTo>
                  <a:lnTo>
                    <a:pt x="3695" y="207010"/>
                  </a:lnTo>
                  <a:lnTo>
                    <a:pt x="3695" y="214630"/>
                  </a:lnTo>
                  <a:lnTo>
                    <a:pt x="29578" y="214630"/>
                  </a:lnTo>
                  <a:lnTo>
                    <a:pt x="33286" y="218440"/>
                  </a:lnTo>
                  <a:lnTo>
                    <a:pt x="33286" y="228600"/>
                  </a:lnTo>
                  <a:lnTo>
                    <a:pt x="36982" y="228600"/>
                  </a:lnTo>
                  <a:lnTo>
                    <a:pt x="36982" y="224790"/>
                  </a:lnTo>
                  <a:lnTo>
                    <a:pt x="404977" y="224790"/>
                  </a:lnTo>
                  <a:lnTo>
                    <a:pt x="404977" y="222250"/>
                  </a:lnTo>
                  <a:lnTo>
                    <a:pt x="403123" y="218440"/>
                  </a:lnTo>
                  <a:lnTo>
                    <a:pt x="399427" y="218440"/>
                  </a:lnTo>
                  <a:lnTo>
                    <a:pt x="399427" y="210820"/>
                  </a:lnTo>
                  <a:lnTo>
                    <a:pt x="403123" y="203200"/>
                  </a:lnTo>
                  <a:lnTo>
                    <a:pt x="384632" y="203200"/>
                  </a:lnTo>
                  <a:lnTo>
                    <a:pt x="384632" y="199390"/>
                  </a:lnTo>
                  <a:close/>
                </a:path>
                <a:path w="420370" h="316229">
                  <a:moveTo>
                    <a:pt x="25882" y="214630"/>
                  </a:moveTo>
                  <a:lnTo>
                    <a:pt x="14795" y="214630"/>
                  </a:lnTo>
                  <a:lnTo>
                    <a:pt x="14795" y="218440"/>
                  </a:lnTo>
                  <a:lnTo>
                    <a:pt x="25882" y="218440"/>
                  </a:lnTo>
                  <a:lnTo>
                    <a:pt x="25882" y="214630"/>
                  </a:lnTo>
                  <a:close/>
                </a:path>
                <a:path w="420370" h="316229">
                  <a:moveTo>
                    <a:pt x="403123" y="199390"/>
                  </a:moveTo>
                  <a:lnTo>
                    <a:pt x="392036" y="199390"/>
                  </a:lnTo>
                  <a:lnTo>
                    <a:pt x="388327" y="203200"/>
                  </a:lnTo>
                  <a:lnTo>
                    <a:pt x="403123" y="203200"/>
                  </a:lnTo>
                  <a:lnTo>
                    <a:pt x="403123" y="199390"/>
                  </a:lnTo>
                  <a:close/>
                </a:path>
                <a:path w="420370" h="316229">
                  <a:moveTo>
                    <a:pt x="11087" y="168910"/>
                  </a:moveTo>
                  <a:lnTo>
                    <a:pt x="11087" y="186690"/>
                  </a:lnTo>
                  <a:lnTo>
                    <a:pt x="14795" y="190500"/>
                  </a:lnTo>
                  <a:lnTo>
                    <a:pt x="11087" y="194310"/>
                  </a:lnTo>
                  <a:lnTo>
                    <a:pt x="11087" y="199390"/>
                  </a:lnTo>
                  <a:lnTo>
                    <a:pt x="380936" y="199390"/>
                  </a:lnTo>
                  <a:lnTo>
                    <a:pt x="380936" y="195580"/>
                  </a:lnTo>
                  <a:lnTo>
                    <a:pt x="384632" y="195580"/>
                  </a:lnTo>
                  <a:lnTo>
                    <a:pt x="384632" y="194310"/>
                  </a:lnTo>
                  <a:lnTo>
                    <a:pt x="366140" y="194310"/>
                  </a:lnTo>
                  <a:lnTo>
                    <a:pt x="366140" y="190500"/>
                  </a:lnTo>
                  <a:lnTo>
                    <a:pt x="358749" y="190500"/>
                  </a:lnTo>
                  <a:lnTo>
                    <a:pt x="358749" y="179070"/>
                  </a:lnTo>
                  <a:lnTo>
                    <a:pt x="25882" y="179070"/>
                  </a:lnTo>
                  <a:lnTo>
                    <a:pt x="25882" y="176530"/>
                  </a:lnTo>
                  <a:lnTo>
                    <a:pt x="22186" y="172720"/>
                  </a:lnTo>
                  <a:lnTo>
                    <a:pt x="18491" y="172720"/>
                  </a:lnTo>
                  <a:lnTo>
                    <a:pt x="11087" y="168910"/>
                  </a:lnTo>
                  <a:close/>
                </a:path>
                <a:path w="420370" h="316229">
                  <a:moveTo>
                    <a:pt x="369836" y="190500"/>
                  </a:moveTo>
                  <a:lnTo>
                    <a:pt x="366140" y="194310"/>
                  </a:lnTo>
                  <a:lnTo>
                    <a:pt x="369836" y="194310"/>
                  </a:lnTo>
                  <a:lnTo>
                    <a:pt x="369836" y="190500"/>
                  </a:lnTo>
                  <a:close/>
                </a:path>
                <a:path w="420370" h="316229">
                  <a:moveTo>
                    <a:pt x="29578" y="168910"/>
                  </a:moveTo>
                  <a:lnTo>
                    <a:pt x="25882" y="179070"/>
                  </a:lnTo>
                  <a:lnTo>
                    <a:pt x="358749" y="179070"/>
                  </a:lnTo>
                  <a:lnTo>
                    <a:pt x="358749" y="176530"/>
                  </a:lnTo>
                  <a:lnTo>
                    <a:pt x="357822" y="172720"/>
                  </a:lnTo>
                  <a:lnTo>
                    <a:pt x="29578" y="172720"/>
                  </a:lnTo>
                  <a:lnTo>
                    <a:pt x="29578" y="168910"/>
                  </a:lnTo>
                  <a:close/>
                </a:path>
                <a:path w="420370" h="316229">
                  <a:moveTo>
                    <a:pt x="342099" y="148590"/>
                  </a:moveTo>
                  <a:lnTo>
                    <a:pt x="33286" y="148590"/>
                  </a:lnTo>
                  <a:lnTo>
                    <a:pt x="33286" y="168910"/>
                  </a:lnTo>
                  <a:lnTo>
                    <a:pt x="29578" y="172720"/>
                  </a:lnTo>
                  <a:lnTo>
                    <a:pt x="357822" y="172720"/>
                  </a:lnTo>
                  <a:lnTo>
                    <a:pt x="356895" y="168910"/>
                  </a:lnTo>
                  <a:lnTo>
                    <a:pt x="358749" y="168910"/>
                  </a:lnTo>
                  <a:lnTo>
                    <a:pt x="356895" y="165100"/>
                  </a:lnTo>
                  <a:lnTo>
                    <a:pt x="356895" y="157480"/>
                  </a:lnTo>
                  <a:lnTo>
                    <a:pt x="358749" y="157480"/>
                  </a:lnTo>
                  <a:lnTo>
                    <a:pt x="356895" y="153670"/>
                  </a:lnTo>
                  <a:lnTo>
                    <a:pt x="349503" y="153670"/>
                  </a:lnTo>
                  <a:lnTo>
                    <a:pt x="345795" y="149860"/>
                  </a:lnTo>
                  <a:lnTo>
                    <a:pt x="342099" y="149860"/>
                  </a:lnTo>
                  <a:lnTo>
                    <a:pt x="342099" y="148590"/>
                  </a:lnTo>
                  <a:close/>
                </a:path>
                <a:path w="420370" h="316229">
                  <a:moveTo>
                    <a:pt x="331012" y="140970"/>
                  </a:moveTo>
                  <a:lnTo>
                    <a:pt x="312521" y="140970"/>
                  </a:lnTo>
                  <a:lnTo>
                    <a:pt x="310667" y="144780"/>
                  </a:lnTo>
                  <a:lnTo>
                    <a:pt x="29578" y="144780"/>
                  </a:lnTo>
                  <a:lnTo>
                    <a:pt x="29578" y="148590"/>
                  </a:lnTo>
                  <a:lnTo>
                    <a:pt x="327304" y="148590"/>
                  </a:lnTo>
                  <a:lnTo>
                    <a:pt x="331012" y="140970"/>
                  </a:lnTo>
                  <a:close/>
                </a:path>
                <a:path w="420370" h="316229">
                  <a:moveTo>
                    <a:pt x="29578" y="137160"/>
                  </a:moveTo>
                  <a:lnTo>
                    <a:pt x="25882" y="144780"/>
                  </a:lnTo>
                  <a:lnTo>
                    <a:pt x="310667" y="144780"/>
                  </a:lnTo>
                  <a:lnTo>
                    <a:pt x="310667" y="140970"/>
                  </a:lnTo>
                  <a:lnTo>
                    <a:pt x="29578" y="140970"/>
                  </a:lnTo>
                  <a:lnTo>
                    <a:pt x="29578" y="137160"/>
                  </a:lnTo>
                  <a:close/>
                </a:path>
                <a:path w="420370" h="316229">
                  <a:moveTo>
                    <a:pt x="42532" y="123190"/>
                  </a:moveTo>
                  <a:lnTo>
                    <a:pt x="42532" y="127000"/>
                  </a:lnTo>
                  <a:lnTo>
                    <a:pt x="40678" y="127000"/>
                  </a:lnTo>
                  <a:lnTo>
                    <a:pt x="40678" y="137160"/>
                  </a:lnTo>
                  <a:lnTo>
                    <a:pt x="36982" y="137160"/>
                  </a:lnTo>
                  <a:lnTo>
                    <a:pt x="33286" y="140970"/>
                  </a:lnTo>
                  <a:lnTo>
                    <a:pt x="310667" y="140970"/>
                  </a:lnTo>
                  <a:lnTo>
                    <a:pt x="310667" y="137160"/>
                  </a:lnTo>
                  <a:lnTo>
                    <a:pt x="306971" y="133350"/>
                  </a:lnTo>
                  <a:lnTo>
                    <a:pt x="306971" y="130810"/>
                  </a:lnTo>
                  <a:lnTo>
                    <a:pt x="46227" y="130810"/>
                  </a:lnTo>
                  <a:lnTo>
                    <a:pt x="46227" y="127000"/>
                  </a:lnTo>
                  <a:lnTo>
                    <a:pt x="42532" y="123190"/>
                  </a:lnTo>
                  <a:close/>
                </a:path>
                <a:path w="420370" h="316229">
                  <a:moveTo>
                    <a:pt x="327304" y="137160"/>
                  </a:moveTo>
                  <a:lnTo>
                    <a:pt x="323608" y="137160"/>
                  </a:lnTo>
                  <a:lnTo>
                    <a:pt x="323608" y="140970"/>
                  </a:lnTo>
                  <a:lnTo>
                    <a:pt x="327304" y="140970"/>
                  </a:lnTo>
                  <a:lnTo>
                    <a:pt x="327304" y="137160"/>
                  </a:lnTo>
                  <a:close/>
                </a:path>
                <a:path w="420370" h="316229">
                  <a:moveTo>
                    <a:pt x="260730" y="85090"/>
                  </a:moveTo>
                  <a:lnTo>
                    <a:pt x="72110" y="85090"/>
                  </a:lnTo>
                  <a:lnTo>
                    <a:pt x="72110" y="87630"/>
                  </a:lnTo>
                  <a:lnTo>
                    <a:pt x="75818" y="91440"/>
                  </a:lnTo>
                  <a:lnTo>
                    <a:pt x="75818" y="95250"/>
                  </a:lnTo>
                  <a:lnTo>
                    <a:pt x="72110" y="99060"/>
                  </a:lnTo>
                  <a:lnTo>
                    <a:pt x="72110" y="107950"/>
                  </a:lnTo>
                  <a:lnTo>
                    <a:pt x="68414" y="107950"/>
                  </a:lnTo>
                  <a:lnTo>
                    <a:pt x="68414" y="111760"/>
                  </a:lnTo>
                  <a:lnTo>
                    <a:pt x="64719" y="111760"/>
                  </a:lnTo>
                  <a:lnTo>
                    <a:pt x="64719" y="115570"/>
                  </a:lnTo>
                  <a:lnTo>
                    <a:pt x="68414" y="115570"/>
                  </a:lnTo>
                  <a:lnTo>
                    <a:pt x="68414" y="127000"/>
                  </a:lnTo>
                  <a:lnTo>
                    <a:pt x="57327" y="127000"/>
                  </a:lnTo>
                  <a:lnTo>
                    <a:pt x="57327" y="130810"/>
                  </a:lnTo>
                  <a:lnTo>
                    <a:pt x="284772" y="130810"/>
                  </a:lnTo>
                  <a:lnTo>
                    <a:pt x="284772" y="127000"/>
                  </a:lnTo>
                  <a:lnTo>
                    <a:pt x="277380" y="115570"/>
                  </a:lnTo>
                  <a:lnTo>
                    <a:pt x="277380" y="102870"/>
                  </a:lnTo>
                  <a:lnTo>
                    <a:pt x="273684" y="102870"/>
                  </a:lnTo>
                  <a:lnTo>
                    <a:pt x="273684" y="99060"/>
                  </a:lnTo>
                  <a:lnTo>
                    <a:pt x="277380" y="91440"/>
                  </a:lnTo>
                  <a:lnTo>
                    <a:pt x="269989" y="87630"/>
                  </a:lnTo>
                  <a:lnTo>
                    <a:pt x="264439" y="87630"/>
                  </a:lnTo>
                  <a:lnTo>
                    <a:pt x="260730" y="85090"/>
                  </a:lnTo>
                  <a:close/>
                </a:path>
                <a:path w="420370" h="316229">
                  <a:moveTo>
                    <a:pt x="306971" y="127000"/>
                  </a:moveTo>
                  <a:lnTo>
                    <a:pt x="295871" y="127000"/>
                  </a:lnTo>
                  <a:lnTo>
                    <a:pt x="292176" y="130810"/>
                  </a:lnTo>
                  <a:lnTo>
                    <a:pt x="306971" y="130810"/>
                  </a:lnTo>
                  <a:lnTo>
                    <a:pt x="306971" y="127000"/>
                  </a:lnTo>
                  <a:close/>
                </a:path>
                <a:path w="420370" h="316229">
                  <a:moveTo>
                    <a:pt x="245948" y="73660"/>
                  </a:moveTo>
                  <a:lnTo>
                    <a:pt x="68414" y="73660"/>
                  </a:lnTo>
                  <a:lnTo>
                    <a:pt x="68414" y="77470"/>
                  </a:lnTo>
                  <a:lnTo>
                    <a:pt x="64719" y="77470"/>
                  </a:lnTo>
                  <a:lnTo>
                    <a:pt x="64719" y="81280"/>
                  </a:lnTo>
                  <a:lnTo>
                    <a:pt x="68414" y="85090"/>
                  </a:lnTo>
                  <a:lnTo>
                    <a:pt x="253339" y="85090"/>
                  </a:lnTo>
                  <a:lnTo>
                    <a:pt x="245948" y="77470"/>
                  </a:lnTo>
                  <a:lnTo>
                    <a:pt x="245948" y="73660"/>
                  </a:lnTo>
                  <a:close/>
                </a:path>
                <a:path w="420370" h="316229">
                  <a:moveTo>
                    <a:pt x="249643" y="66040"/>
                  </a:moveTo>
                  <a:lnTo>
                    <a:pt x="72110" y="66040"/>
                  </a:lnTo>
                  <a:lnTo>
                    <a:pt x="72110" y="73660"/>
                  </a:lnTo>
                  <a:lnTo>
                    <a:pt x="249643" y="73660"/>
                  </a:lnTo>
                  <a:lnTo>
                    <a:pt x="253339" y="77470"/>
                  </a:lnTo>
                  <a:lnTo>
                    <a:pt x="253339" y="69850"/>
                  </a:lnTo>
                  <a:lnTo>
                    <a:pt x="249643" y="69850"/>
                  </a:lnTo>
                  <a:lnTo>
                    <a:pt x="249643" y="66040"/>
                  </a:lnTo>
                  <a:close/>
                </a:path>
                <a:path w="420370" h="316229">
                  <a:moveTo>
                    <a:pt x="72110" y="20320"/>
                  </a:moveTo>
                  <a:lnTo>
                    <a:pt x="68414" y="24130"/>
                  </a:lnTo>
                  <a:lnTo>
                    <a:pt x="68414" y="31750"/>
                  </a:lnTo>
                  <a:lnTo>
                    <a:pt x="64719" y="35560"/>
                  </a:lnTo>
                  <a:lnTo>
                    <a:pt x="64719" y="41910"/>
                  </a:lnTo>
                  <a:lnTo>
                    <a:pt x="68414" y="45720"/>
                  </a:lnTo>
                  <a:lnTo>
                    <a:pt x="64719" y="45720"/>
                  </a:lnTo>
                  <a:lnTo>
                    <a:pt x="64719" y="49530"/>
                  </a:lnTo>
                  <a:lnTo>
                    <a:pt x="68414" y="57150"/>
                  </a:lnTo>
                  <a:lnTo>
                    <a:pt x="68414" y="58420"/>
                  </a:lnTo>
                  <a:lnTo>
                    <a:pt x="64719" y="62230"/>
                  </a:lnTo>
                  <a:lnTo>
                    <a:pt x="64719" y="66040"/>
                  </a:lnTo>
                  <a:lnTo>
                    <a:pt x="68414" y="69850"/>
                  </a:lnTo>
                  <a:lnTo>
                    <a:pt x="68414" y="66040"/>
                  </a:lnTo>
                  <a:lnTo>
                    <a:pt x="249643" y="66040"/>
                  </a:lnTo>
                  <a:lnTo>
                    <a:pt x="249643" y="58420"/>
                  </a:lnTo>
                  <a:lnTo>
                    <a:pt x="245948" y="58420"/>
                  </a:lnTo>
                  <a:lnTo>
                    <a:pt x="245948" y="49530"/>
                  </a:lnTo>
                  <a:lnTo>
                    <a:pt x="249643" y="49530"/>
                  </a:lnTo>
                  <a:lnTo>
                    <a:pt x="249643" y="41910"/>
                  </a:lnTo>
                  <a:lnTo>
                    <a:pt x="199707" y="41910"/>
                  </a:lnTo>
                  <a:lnTo>
                    <a:pt x="192316" y="38100"/>
                  </a:lnTo>
                  <a:lnTo>
                    <a:pt x="192316" y="35560"/>
                  </a:lnTo>
                  <a:lnTo>
                    <a:pt x="181216" y="35560"/>
                  </a:lnTo>
                  <a:lnTo>
                    <a:pt x="177520" y="31750"/>
                  </a:lnTo>
                  <a:lnTo>
                    <a:pt x="177520" y="27940"/>
                  </a:lnTo>
                  <a:lnTo>
                    <a:pt x="175666" y="27940"/>
                  </a:lnTo>
                  <a:lnTo>
                    <a:pt x="175666" y="24130"/>
                  </a:lnTo>
                  <a:lnTo>
                    <a:pt x="72110" y="24130"/>
                  </a:lnTo>
                  <a:lnTo>
                    <a:pt x="72110" y="20320"/>
                  </a:lnTo>
                  <a:close/>
                </a:path>
                <a:path w="420370" h="316229">
                  <a:moveTo>
                    <a:pt x="207111" y="24130"/>
                  </a:moveTo>
                  <a:lnTo>
                    <a:pt x="199707" y="31750"/>
                  </a:lnTo>
                  <a:lnTo>
                    <a:pt x="203415" y="35560"/>
                  </a:lnTo>
                  <a:lnTo>
                    <a:pt x="199707" y="38100"/>
                  </a:lnTo>
                  <a:lnTo>
                    <a:pt x="199707" y="41910"/>
                  </a:lnTo>
                  <a:lnTo>
                    <a:pt x="249643" y="41910"/>
                  </a:lnTo>
                  <a:lnTo>
                    <a:pt x="249643" y="38100"/>
                  </a:lnTo>
                  <a:lnTo>
                    <a:pt x="253339" y="38100"/>
                  </a:lnTo>
                  <a:lnTo>
                    <a:pt x="253339" y="35560"/>
                  </a:lnTo>
                  <a:lnTo>
                    <a:pt x="249643" y="35560"/>
                  </a:lnTo>
                  <a:lnTo>
                    <a:pt x="253339" y="31750"/>
                  </a:lnTo>
                  <a:lnTo>
                    <a:pt x="253339" y="27940"/>
                  </a:lnTo>
                  <a:lnTo>
                    <a:pt x="207111" y="27940"/>
                  </a:lnTo>
                  <a:lnTo>
                    <a:pt x="207111" y="24130"/>
                  </a:lnTo>
                  <a:close/>
                </a:path>
                <a:path w="420370" h="316229">
                  <a:moveTo>
                    <a:pt x="253339" y="16510"/>
                  </a:moveTo>
                  <a:lnTo>
                    <a:pt x="218198" y="16510"/>
                  </a:lnTo>
                  <a:lnTo>
                    <a:pt x="214502" y="24130"/>
                  </a:lnTo>
                  <a:lnTo>
                    <a:pt x="210807" y="24130"/>
                  </a:lnTo>
                  <a:lnTo>
                    <a:pt x="210807" y="27940"/>
                  </a:lnTo>
                  <a:lnTo>
                    <a:pt x="253339" y="27940"/>
                  </a:lnTo>
                  <a:lnTo>
                    <a:pt x="253339" y="16510"/>
                  </a:lnTo>
                  <a:close/>
                </a:path>
                <a:path w="420370" h="316229">
                  <a:moveTo>
                    <a:pt x="146088" y="11430"/>
                  </a:moveTo>
                  <a:lnTo>
                    <a:pt x="86906" y="11430"/>
                  </a:lnTo>
                  <a:lnTo>
                    <a:pt x="86906" y="12700"/>
                  </a:lnTo>
                  <a:lnTo>
                    <a:pt x="83210" y="16510"/>
                  </a:lnTo>
                  <a:lnTo>
                    <a:pt x="83210" y="20320"/>
                  </a:lnTo>
                  <a:lnTo>
                    <a:pt x="79514" y="20320"/>
                  </a:lnTo>
                  <a:lnTo>
                    <a:pt x="79514" y="24130"/>
                  </a:lnTo>
                  <a:lnTo>
                    <a:pt x="153479" y="24130"/>
                  </a:lnTo>
                  <a:lnTo>
                    <a:pt x="153479" y="20320"/>
                  </a:lnTo>
                  <a:lnTo>
                    <a:pt x="149783" y="16510"/>
                  </a:lnTo>
                  <a:lnTo>
                    <a:pt x="153479" y="12700"/>
                  </a:lnTo>
                  <a:lnTo>
                    <a:pt x="146088" y="12700"/>
                  </a:lnTo>
                  <a:lnTo>
                    <a:pt x="146088" y="11430"/>
                  </a:lnTo>
                  <a:close/>
                </a:path>
                <a:path w="420370" h="316229">
                  <a:moveTo>
                    <a:pt x="168274" y="11430"/>
                  </a:moveTo>
                  <a:lnTo>
                    <a:pt x="164579" y="11430"/>
                  </a:lnTo>
                  <a:lnTo>
                    <a:pt x="164579" y="12700"/>
                  </a:lnTo>
                  <a:lnTo>
                    <a:pt x="157175" y="12700"/>
                  </a:lnTo>
                  <a:lnTo>
                    <a:pt x="153479" y="16510"/>
                  </a:lnTo>
                  <a:lnTo>
                    <a:pt x="153479" y="24130"/>
                  </a:lnTo>
                  <a:lnTo>
                    <a:pt x="171970" y="24130"/>
                  </a:lnTo>
                  <a:lnTo>
                    <a:pt x="171970" y="20320"/>
                  </a:lnTo>
                  <a:lnTo>
                    <a:pt x="168274" y="20320"/>
                  </a:lnTo>
                  <a:lnTo>
                    <a:pt x="171970" y="16510"/>
                  </a:lnTo>
                  <a:lnTo>
                    <a:pt x="168274" y="12700"/>
                  </a:lnTo>
                  <a:lnTo>
                    <a:pt x="160883" y="12700"/>
                  </a:lnTo>
                  <a:lnTo>
                    <a:pt x="160883" y="11430"/>
                  </a:lnTo>
                  <a:lnTo>
                    <a:pt x="168274" y="11430"/>
                  </a:lnTo>
                  <a:close/>
                </a:path>
                <a:path w="420370" h="316229">
                  <a:moveTo>
                    <a:pt x="249643" y="11430"/>
                  </a:moveTo>
                  <a:lnTo>
                    <a:pt x="227444" y="11430"/>
                  </a:lnTo>
                  <a:lnTo>
                    <a:pt x="227444" y="12700"/>
                  </a:lnTo>
                  <a:lnTo>
                    <a:pt x="214502" y="12700"/>
                  </a:lnTo>
                  <a:lnTo>
                    <a:pt x="214502" y="16510"/>
                  </a:lnTo>
                  <a:lnTo>
                    <a:pt x="249643" y="16510"/>
                  </a:lnTo>
                  <a:lnTo>
                    <a:pt x="253339" y="12700"/>
                  </a:lnTo>
                  <a:lnTo>
                    <a:pt x="227444" y="12700"/>
                  </a:lnTo>
                  <a:lnTo>
                    <a:pt x="218198" y="11430"/>
                  </a:lnTo>
                  <a:lnTo>
                    <a:pt x="249643" y="11430"/>
                  </a:lnTo>
                  <a:close/>
                </a:path>
                <a:path w="420370" h="316229">
                  <a:moveTo>
                    <a:pt x="149783" y="11430"/>
                  </a:moveTo>
                  <a:lnTo>
                    <a:pt x="146088" y="12700"/>
                  </a:lnTo>
                  <a:lnTo>
                    <a:pt x="149783" y="12700"/>
                  </a:lnTo>
                  <a:lnTo>
                    <a:pt x="149783" y="11430"/>
                  </a:lnTo>
                  <a:close/>
                </a:path>
                <a:path w="420370" h="316229">
                  <a:moveTo>
                    <a:pt x="110947" y="0"/>
                  </a:moveTo>
                  <a:lnTo>
                    <a:pt x="103555" y="0"/>
                  </a:lnTo>
                  <a:lnTo>
                    <a:pt x="99860" y="3810"/>
                  </a:lnTo>
                  <a:lnTo>
                    <a:pt x="96151" y="3810"/>
                  </a:lnTo>
                  <a:lnTo>
                    <a:pt x="96151" y="7620"/>
                  </a:lnTo>
                  <a:lnTo>
                    <a:pt x="92455" y="11430"/>
                  </a:lnTo>
                  <a:lnTo>
                    <a:pt x="110947" y="11430"/>
                  </a:lnTo>
                  <a:lnTo>
                    <a:pt x="107251" y="7620"/>
                  </a:lnTo>
                  <a:lnTo>
                    <a:pt x="110947" y="7620"/>
                  </a:lnTo>
                  <a:lnTo>
                    <a:pt x="110947" y="0"/>
                  </a:lnTo>
                  <a:close/>
                </a:path>
                <a:path w="420370" h="316229">
                  <a:moveTo>
                    <a:pt x="114642" y="7620"/>
                  </a:moveTo>
                  <a:lnTo>
                    <a:pt x="110947" y="7620"/>
                  </a:lnTo>
                  <a:lnTo>
                    <a:pt x="110947" y="11430"/>
                  </a:lnTo>
                  <a:lnTo>
                    <a:pt x="114642" y="11430"/>
                  </a:lnTo>
                  <a:lnTo>
                    <a:pt x="114642" y="7620"/>
                  </a:lnTo>
                  <a:close/>
                </a:path>
                <a:path w="420370" h="316229">
                  <a:moveTo>
                    <a:pt x="122046" y="3810"/>
                  </a:moveTo>
                  <a:lnTo>
                    <a:pt x="118351" y="3810"/>
                  </a:lnTo>
                  <a:lnTo>
                    <a:pt x="118351" y="11430"/>
                  </a:lnTo>
                  <a:lnTo>
                    <a:pt x="142392" y="11430"/>
                  </a:lnTo>
                  <a:lnTo>
                    <a:pt x="138690" y="7620"/>
                  </a:lnTo>
                  <a:lnTo>
                    <a:pt x="125742" y="7620"/>
                  </a:lnTo>
                  <a:lnTo>
                    <a:pt x="122046" y="3810"/>
                  </a:lnTo>
                  <a:close/>
                </a:path>
                <a:path w="420370" h="316229">
                  <a:moveTo>
                    <a:pt x="134988" y="3810"/>
                  </a:moveTo>
                  <a:lnTo>
                    <a:pt x="129438" y="3810"/>
                  </a:lnTo>
                  <a:lnTo>
                    <a:pt x="125742" y="7620"/>
                  </a:lnTo>
                  <a:lnTo>
                    <a:pt x="138690" y="7620"/>
                  </a:lnTo>
                  <a:lnTo>
                    <a:pt x="134988" y="3810"/>
                  </a:lnTo>
                  <a:close/>
                </a:path>
              </a:pathLst>
            </a:custGeom>
            <a:solidFill>
              <a:srgbClr val="C4D5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3572993" y="5463666"/>
              <a:ext cx="358140" cy="299720"/>
            </a:xfrm>
            <a:custGeom>
              <a:avLst/>
              <a:gdLst/>
              <a:ahLst/>
              <a:cxnLst/>
              <a:rect l="l" t="t" r="r" b="b"/>
              <a:pathLst>
                <a:path w="358139" h="299720">
                  <a:moveTo>
                    <a:pt x="191935" y="0"/>
                  </a:moveTo>
                  <a:lnTo>
                    <a:pt x="191935" y="3644"/>
                  </a:lnTo>
                  <a:lnTo>
                    <a:pt x="191935" y="7302"/>
                  </a:lnTo>
                  <a:lnTo>
                    <a:pt x="191935" y="10947"/>
                  </a:lnTo>
                  <a:lnTo>
                    <a:pt x="191935" y="14604"/>
                  </a:lnTo>
                  <a:lnTo>
                    <a:pt x="188239" y="18249"/>
                  </a:lnTo>
                  <a:lnTo>
                    <a:pt x="191935" y="18249"/>
                  </a:lnTo>
                  <a:lnTo>
                    <a:pt x="191935" y="21894"/>
                  </a:lnTo>
                  <a:lnTo>
                    <a:pt x="188239" y="21894"/>
                  </a:lnTo>
                  <a:lnTo>
                    <a:pt x="188239" y="25552"/>
                  </a:lnTo>
                  <a:lnTo>
                    <a:pt x="188239" y="29197"/>
                  </a:lnTo>
                  <a:lnTo>
                    <a:pt x="184556" y="29197"/>
                  </a:lnTo>
                  <a:lnTo>
                    <a:pt x="188239" y="29197"/>
                  </a:lnTo>
                  <a:lnTo>
                    <a:pt x="188239" y="32842"/>
                  </a:lnTo>
                  <a:lnTo>
                    <a:pt x="184556" y="32842"/>
                  </a:lnTo>
                  <a:lnTo>
                    <a:pt x="184556" y="36499"/>
                  </a:lnTo>
                  <a:lnTo>
                    <a:pt x="184556" y="40144"/>
                  </a:lnTo>
                  <a:lnTo>
                    <a:pt x="184556" y="41973"/>
                  </a:lnTo>
                  <a:lnTo>
                    <a:pt x="188239" y="41973"/>
                  </a:lnTo>
                  <a:lnTo>
                    <a:pt x="188239" y="45618"/>
                  </a:lnTo>
                  <a:lnTo>
                    <a:pt x="188239" y="49276"/>
                  </a:lnTo>
                  <a:lnTo>
                    <a:pt x="188239" y="52920"/>
                  </a:lnTo>
                  <a:lnTo>
                    <a:pt x="191935" y="52920"/>
                  </a:lnTo>
                  <a:lnTo>
                    <a:pt x="191935" y="56578"/>
                  </a:lnTo>
                  <a:lnTo>
                    <a:pt x="191935" y="60223"/>
                  </a:lnTo>
                  <a:lnTo>
                    <a:pt x="188239" y="56578"/>
                  </a:lnTo>
                  <a:lnTo>
                    <a:pt x="184556" y="56578"/>
                  </a:lnTo>
                  <a:lnTo>
                    <a:pt x="184556" y="60223"/>
                  </a:lnTo>
                  <a:lnTo>
                    <a:pt x="188239" y="63868"/>
                  </a:lnTo>
                  <a:lnTo>
                    <a:pt x="191935" y="67525"/>
                  </a:lnTo>
                  <a:lnTo>
                    <a:pt x="195630" y="67525"/>
                  </a:lnTo>
                  <a:lnTo>
                    <a:pt x="199313" y="67525"/>
                  </a:lnTo>
                  <a:lnTo>
                    <a:pt x="203009" y="71170"/>
                  </a:lnTo>
                  <a:lnTo>
                    <a:pt x="208546" y="71170"/>
                  </a:lnTo>
                  <a:lnTo>
                    <a:pt x="215925" y="74828"/>
                  </a:lnTo>
                  <a:lnTo>
                    <a:pt x="212242" y="82118"/>
                  </a:lnTo>
                  <a:lnTo>
                    <a:pt x="212242" y="85775"/>
                  </a:lnTo>
                  <a:lnTo>
                    <a:pt x="215925" y="85775"/>
                  </a:lnTo>
                  <a:lnTo>
                    <a:pt x="215925" y="91249"/>
                  </a:lnTo>
                  <a:lnTo>
                    <a:pt x="215925" y="94894"/>
                  </a:lnTo>
                  <a:lnTo>
                    <a:pt x="215925" y="98552"/>
                  </a:lnTo>
                  <a:lnTo>
                    <a:pt x="223304" y="109499"/>
                  </a:lnTo>
                  <a:lnTo>
                    <a:pt x="223304" y="113144"/>
                  </a:lnTo>
                  <a:lnTo>
                    <a:pt x="226999" y="113144"/>
                  </a:lnTo>
                  <a:lnTo>
                    <a:pt x="230695" y="113144"/>
                  </a:lnTo>
                  <a:lnTo>
                    <a:pt x="234378" y="109499"/>
                  </a:lnTo>
                  <a:lnTo>
                    <a:pt x="238074" y="109499"/>
                  </a:lnTo>
                  <a:lnTo>
                    <a:pt x="241769" y="109499"/>
                  </a:lnTo>
                  <a:lnTo>
                    <a:pt x="245452" y="109499"/>
                  </a:lnTo>
                  <a:lnTo>
                    <a:pt x="245452" y="116801"/>
                  </a:lnTo>
                  <a:lnTo>
                    <a:pt x="249148" y="120446"/>
                  </a:lnTo>
                  <a:lnTo>
                    <a:pt x="249148" y="124091"/>
                  </a:lnTo>
                  <a:lnTo>
                    <a:pt x="249148" y="127749"/>
                  </a:lnTo>
                  <a:lnTo>
                    <a:pt x="250990" y="124091"/>
                  </a:lnTo>
                  <a:lnTo>
                    <a:pt x="258368" y="124091"/>
                  </a:lnTo>
                  <a:lnTo>
                    <a:pt x="262064" y="124091"/>
                  </a:lnTo>
                  <a:lnTo>
                    <a:pt x="262064" y="120446"/>
                  </a:lnTo>
                  <a:lnTo>
                    <a:pt x="265760" y="120446"/>
                  </a:lnTo>
                  <a:lnTo>
                    <a:pt x="265760" y="124091"/>
                  </a:lnTo>
                  <a:lnTo>
                    <a:pt x="269443" y="124091"/>
                  </a:lnTo>
                  <a:lnTo>
                    <a:pt x="265760" y="131394"/>
                  </a:lnTo>
                  <a:lnTo>
                    <a:pt x="276834" y="131394"/>
                  </a:lnTo>
                  <a:lnTo>
                    <a:pt x="280517" y="131394"/>
                  </a:lnTo>
                  <a:lnTo>
                    <a:pt x="280517" y="133223"/>
                  </a:lnTo>
                  <a:lnTo>
                    <a:pt x="284213" y="133223"/>
                  </a:lnTo>
                  <a:lnTo>
                    <a:pt x="287909" y="136867"/>
                  </a:lnTo>
                  <a:lnTo>
                    <a:pt x="295287" y="136867"/>
                  </a:lnTo>
                  <a:lnTo>
                    <a:pt x="297129" y="140525"/>
                  </a:lnTo>
                  <a:lnTo>
                    <a:pt x="295287" y="140525"/>
                  </a:lnTo>
                  <a:lnTo>
                    <a:pt x="295287" y="147828"/>
                  </a:lnTo>
                  <a:lnTo>
                    <a:pt x="297129" y="151472"/>
                  </a:lnTo>
                  <a:lnTo>
                    <a:pt x="295287" y="151472"/>
                  </a:lnTo>
                  <a:lnTo>
                    <a:pt x="297129" y="158775"/>
                  </a:lnTo>
                  <a:lnTo>
                    <a:pt x="297129" y="169722"/>
                  </a:lnTo>
                  <a:lnTo>
                    <a:pt x="297129" y="173367"/>
                  </a:lnTo>
                  <a:lnTo>
                    <a:pt x="304520" y="173367"/>
                  </a:lnTo>
                  <a:lnTo>
                    <a:pt x="304520" y="177025"/>
                  </a:lnTo>
                  <a:lnTo>
                    <a:pt x="308203" y="173367"/>
                  </a:lnTo>
                  <a:lnTo>
                    <a:pt x="308203" y="177025"/>
                  </a:lnTo>
                  <a:lnTo>
                    <a:pt x="315582" y="177025"/>
                  </a:lnTo>
                  <a:lnTo>
                    <a:pt x="319278" y="177025"/>
                  </a:lnTo>
                  <a:lnTo>
                    <a:pt x="322973" y="177025"/>
                  </a:lnTo>
                  <a:lnTo>
                    <a:pt x="322973" y="178841"/>
                  </a:lnTo>
                  <a:lnTo>
                    <a:pt x="319278" y="178841"/>
                  </a:lnTo>
                  <a:lnTo>
                    <a:pt x="319278" y="182499"/>
                  </a:lnTo>
                  <a:lnTo>
                    <a:pt x="322973" y="182499"/>
                  </a:lnTo>
                  <a:lnTo>
                    <a:pt x="322973" y="186143"/>
                  </a:lnTo>
                  <a:lnTo>
                    <a:pt x="326656" y="186143"/>
                  </a:lnTo>
                  <a:lnTo>
                    <a:pt x="330352" y="182499"/>
                  </a:lnTo>
                  <a:lnTo>
                    <a:pt x="334048" y="182499"/>
                  </a:lnTo>
                  <a:lnTo>
                    <a:pt x="337731" y="182499"/>
                  </a:lnTo>
                  <a:lnTo>
                    <a:pt x="341426" y="182499"/>
                  </a:lnTo>
                  <a:lnTo>
                    <a:pt x="341426" y="186143"/>
                  </a:lnTo>
                  <a:lnTo>
                    <a:pt x="337731" y="193446"/>
                  </a:lnTo>
                  <a:lnTo>
                    <a:pt x="337731" y="197091"/>
                  </a:lnTo>
                  <a:lnTo>
                    <a:pt x="337731" y="200748"/>
                  </a:lnTo>
                  <a:lnTo>
                    <a:pt x="341426" y="200748"/>
                  </a:lnTo>
                  <a:lnTo>
                    <a:pt x="343268" y="204393"/>
                  </a:lnTo>
                  <a:lnTo>
                    <a:pt x="343268" y="208038"/>
                  </a:lnTo>
                  <a:lnTo>
                    <a:pt x="343268" y="211696"/>
                  </a:lnTo>
                  <a:lnTo>
                    <a:pt x="343268" y="215341"/>
                  </a:lnTo>
                  <a:lnTo>
                    <a:pt x="346964" y="218998"/>
                  </a:lnTo>
                  <a:lnTo>
                    <a:pt x="346964" y="222643"/>
                  </a:lnTo>
                  <a:lnTo>
                    <a:pt x="346964" y="224472"/>
                  </a:lnTo>
                  <a:lnTo>
                    <a:pt x="350647" y="224472"/>
                  </a:lnTo>
                  <a:lnTo>
                    <a:pt x="354342" y="224472"/>
                  </a:lnTo>
                  <a:lnTo>
                    <a:pt x="358038" y="231775"/>
                  </a:lnTo>
                  <a:lnTo>
                    <a:pt x="358038" y="235419"/>
                  </a:lnTo>
                  <a:lnTo>
                    <a:pt x="358038" y="239064"/>
                  </a:lnTo>
                  <a:lnTo>
                    <a:pt x="358038" y="242722"/>
                  </a:lnTo>
                  <a:lnTo>
                    <a:pt x="354342" y="242722"/>
                  </a:lnTo>
                  <a:lnTo>
                    <a:pt x="350647" y="246367"/>
                  </a:lnTo>
                  <a:lnTo>
                    <a:pt x="350647" y="250024"/>
                  </a:lnTo>
                  <a:lnTo>
                    <a:pt x="350647" y="253669"/>
                  </a:lnTo>
                  <a:lnTo>
                    <a:pt x="346964" y="253669"/>
                  </a:lnTo>
                  <a:lnTo>
                    <a:pt x="346964" y="250024"/>
                  </a:lnTo>
                  <a:lnTo>
                    <a:pt x="343268" y="250024"/>
                  </a:lnTo>
                  <a:lnTo>
                    <a:pt x="341426" y="250024"/>
                  </a:lnTo>
                  <a:lnTo>
                    <a:pt x="334048" y="246367"/>
                  </a:lnTo>
                  <a:lnTo>
                    <a:pt x="334048" y="250024"/>
                  </a:lnTo>
                  <a:lnTo>
                    <a:pt x="330352" y="250024"/>
                  </a:lnTo>
                  <a:lnTo>
                    <a:pt x="330352" y="246367"/>
                  </a:lnTo>
                  <a:lnTo>
                    <a:pt x="326656" y="246367"/>
                  </a:lnTo>
                  <a:lnTo>
                    <a:pt x="322973" y="246367"/>
                  </a:lnTo>
                  <a:lnTo>
                    <a:pt x="322973" y="250024"/>
                  </a:lnTo>
                  <a:lnTo>
                    <a:pt x="322973" y="253669"/>
                  </a:lnTo>
                  <a:lnTo>
                    <a:pt x="322973" y="250024"/>
                  </a:lnTo>
                  <a:lnTo>
                    <a:pt x="322973" y="257314"/>
                  </a:lnTo>
                </a:path>
                <a:path w="358139" h="299720">
                  <a:moveTo>
                    <a:pt x="322973" y="257314"/>
                  </a:moveTo>
                  <a:lnTo>
                    <a:pt x="326656" y="257314"/>
                  </a:lnTo>
                  <a:lnTo>
                    <a:pt x="322973" y="260972"/>
                  </a:lnTo>
                  <a:lnTo>
                    <a:pt x="326656" y="260972"/>
                  </a:lnTo>
                  <a:lnTo>
                    <a:pt x="326656" y="264617"/>
                  </a:lnTo>
                  <a:lnTo>
                    <a:pt x="322973" y="264617"/>
                  </a:lnTo>
                  <a:lnTo>
                    <a:pt x="319278" y="268274"/>
                  </a:lnTo>
                  <a:lnTo>
                    <a:pt x="319278" y="270090"/>
                  </a:lnTo>
                  <a:lnTo>
                    <a:pt x="315582" y="270090"/>
                  </a:lnTo>
                  <a:lnTo>
                    <a:pt x="319278" y="273748"/>
                  </a:lnTo>
                  <a:lnTo>
                    <a:pt x="304520" y="273748"/>
                  </a:lnTo>
                  <a:lnTo>
                    <a:pt x="300824" y="268274"/>
                  </a:lnTo>
                  <a:lnTo>
                    <a:pt x="295287" y="268274"/>
                  </a:lnTo>
                  <a:lnTo>
                    <a:pt x="291592" y="270090"/>
                  </a:lnTo>
                  <a:lnTo>
                    <a:pt x="287909" y="277393"/>
                  </a:lnTo>
                  <a:lnTo>
                    <a:pt x="284213" y="277393"/>
                  </a:lnTo>
                  <a:lnTo>
                    <a:pt x="280517" y="277393"/>
                  </a:lnTo>
                  <a:lnTo>
                    <a:pt x="276834" y="277393"/>
                  </a:lnTo>
                  <a:lnTo>
                    <a:pt x="273138" y="277393"/>
                  </a:lnTo>
                  <a:lnTo>
                    <a:pt x="273138" y="273748"/>
                  </a:lnTo>
                  <a:lnTo>
                    <a:pt x="269443" y="273748"/>
                  </a:lnTo>
                  <a:lnTo>
                    <a:pt x="265760" y="273748"/>
                  </a:lnTo>
                  <a:lnTo>
                    <a:pt x="262064" y="270090"/>
                  </a:lnTo>
                  <a:lnTo>
                    <a:pt x="258368" y="270090"/>
                  </a:lnTo>
                  <a:lnTo>
                    <a:pt x="254685" y="273748"/>
                  </a:lnTo>
                  <a:lnTo>
                    <a:pt x="250990" y="273748"/>
                  </a:lnTo>
                  <a:lnTo>
                    <a:pt x="249148" y="273748"/>
                  </a:lnTo>
                  <a:lnTo>
                    <a:pt x="245452" y="273748"/>
                  </a:lnTo>
                  <a:lnTo>
                    <a:pt x="241769" y="277393"/>
                  </a:lnTo>
                  <a:lnTo>
                    <a:pt x="238074" y="273748"/>
                  </a:lnTo>
                  <a:lnTo>
                    <a:pt x="234378" y="273748"/>
                  </a:lnTo>
                  <a:lnTo>
                    <a:pt x="223304" y="273748"/>
                  </a:lnTo>
                  <a:lnTo>
                    <a:pt x="219621" y="273748"/>
                  </a:lnTo>
                  <a:lnTo>
                    <a:pt x="215925" y="273748"/>
                  </a:lnTo>
                  <a:lnTo>
                    <a:pt x="199313" y="273748"/>
                  </a:lnTo>
                  <a:lnTo>
                    <a:pt x="177165" y="277393"/>
                  </a:lnTo>
                  <a:lnTo>
                    <a:pt x="173482" y="277393"/>
                  </a:lnTo>
                  <a:lnTo>
                    <a:pt x="169786" y="273748"/>
                  </a:lnTo>
                  <a:lnTo>
                    <a:pt x="173482" y="273748"/>
                  </a:lnTo>
                  <a:lnTo>
                    <a:pt x="173482" y="270090"/>
                  </a:lnTo>
                  <a:lnTo>
                    <a:pt x="173482" y="268274"/>
                  </a:lnTo>
                  <a:lnTo>
                    <a:pt x="169786" y="264617"/>
                  </a:lnTo>
                  <a:lnTo>
                    <a:pt x="166103" y="268274"/>
                  </a:lnTo>
                  <a:lnTo>
                    <a:pt x="162407" y="270090"/>
                  </a:lnTo>
                  <a:lnTo>
                    <a:pt x="160566" y="273748"/>
                  </a:lnTo>
                  <a:lnTo>
                    <a:pt x="156870" y="273748"/>
                  </a:lnTo>
                  <a:lnTo>
                    <a:pt x="153174" y="268274"/>
                  </a:lnTo>
                  <a:lnTo>
                    <a:pt x="149491" y="268274"/>
                  </a:lnTo>
                  <a:lnTo>
                    <a:pt x="145796" y="268274"/>
                  </a:lnTo>
                  <a:lnTo>
                    <a:pt x="145796" y="264617"/>
                  </a:lnTo>
                  <a:lnTo>
                    <a:pt x="142100" y="268274"/>
                  </a:lnTo>
                  <a:lnTo>
                    <a:pt x="142100" y="270090"/>
                  </a:lnTo>
                  <a:lnTo>
                    <a:pt x="142100" y="273748"/>
                  </a:lnTo>
                  <a:lnTo>
                    <a:pt x="138417" y="273748"/>
                  </a:lnTo>
                  <a:lnTo>
                    <a:pt x="138417" y="270090"/>
                  </a:lnTo>
                  <a:lnTo>
                    <a:pt x="134721" y="270090"/>
                  </a:lnTo>
                  <a:lnTo>
                    <a:pt x="131025" y="270090"/>
                  </a:lnTo>
                  <a:lnTo>
                    <a:pt x="127342" y="270090"/>
                  </a:lnTo>
                  <a:lnTo>
                    <a:pt x="123647" y="270090"/>
                  </a:lnTo>
                  <a:lnTo>
                    <a:pt x="123647" y="273748"/>
                  </a:lnTo>
                  <a:lnTo>
                    <a:pt x="119964" y="277393"/>
                  </a:lnTo>
                  <a:lnTo>
                    <a:pt x="119964" y="281038"/>
                  </a:lnTo>
                  <a:lnTo>
                    <a:pt x="119964" y="284695"/>
                  </a:lnTo>
                  <a:lnTo>
                    <a:pt x="119964" y="288340"/>
                  </a:lnTo>
                  <a:lnTo>
                    <a:pt x="116268" y="291998"/>
                  </a:lnTo>
                  <a:lnTo>
                    <a:pt x="119964" y="295643"/>
                  </a:lnTo>
                  <a:lnTo>
                    <a:pt x="116268" y="299288"/>
                  </a:lnTo>
                  <a:lnTo>
                    <a:pt x="114427" y="295643"/>
                  </a:lnTo>
                  <a:lnTo>
                    <a:pt x="110731" y="295643"/>
                  </a:lnTo>
                  <a:lnTo>
                    <a:pt x="107035" y="291998"/>
                  </a:lnTo>
                  <a:lnTo>
                    <a:pt x="107035" y="284695"/>
                  </a:lnTo>
                  <a:lnTo>
                    <a:pt x="103352" y="281038"/>
                  </a:lnTo>
                  <a:lnTo>
                    <a:pt x="99656" y="284695"/>
                  </a:lnTo>
                  <a:lnTo>
                    <a:pt x="95961" y="284695"/>
                  </a:lnTo>
                  <a:lnTo>
                    <a:pt x="92278" y="284695"/>
                  </a:lnTo>
                  <a:lnTo>
                    <a:pt x="88582" y="284695"/>
                  </a:lnTo>
                  <a:lnTo>
                    <a:pt x="84899" y="284695"/>
                  </a:lnTo>
                  <a:lnTo>
                    <a:pt x="81203" y="284695"/>
                  </a:lnTo>
                  <a:lnTo>
                    <a:pt x="81203" y="281038"/>
                  </a:lnTo>
                  <a:lnTo>
                    <a:pt x="81203" y="277393"/>
                  </a:lnTo>
                  <a:lnTo>
                    <a:pt x="81203" y="281038"/>
                  </a:lnTo>
                  <a:lnTo>
                    <a:pt x="77508" y="281038"/>
                  </a:lnTo>
                  <a:lnTo>
                    <a:pt x="73825" y="281038"/>
                  </a:lnTo>
                  <a:lnTo>
                    <a:pt x="71970" y="281038"/>
                  </a:lnTo>
                  <a:lnTo>
                    <a:pt x="71970" y="284695"/>
                  </a:lnTo>
                  <a:lnTo>
                    <a:pt x="68287" y="284695"/>
                  </a:lnTo>
                  <a:lnTo>
                    <a:pt x="68287" y="281038"/>
                  </a:lnTo>
                  <a:lnTo>
                    <a:pt x="64592" y="281038"/>
                  </a:lnTo>
                  <a:lnTo>
                    <a:pt x="60896" y="281038"/>
                  </a:lnTo>
                  <a:lnTo>
                    <a:pt x="57213" y="281038"/>
                  </a:lnTo>
                  <a:lnTo>
                    <a:pt x="53517" y="281038"/>
                  </a:lnTo>
                  <a:lnTo>
                    <a:pt x="49822" y="281038"/>
                  </a:lnTo>
                  <a:lnTo>
                    <a:pt x="49822" y="277393"/>
                  </a:lnTo>
                  <a:lnTo>
                    <a:pt x="46139" y="277393"/>
                  </a:lnTo>
                  <a:lnTo>
                    <a:pt x="49822" y="277393"/>
                  </a:lnTo>
                  <a:lnTo>
                    <a:pt x="46139" y="277393"/>
                  </a:lnTo>
                  <a:lnTo>
                    <a:pt x="46139" y="281038"/>
                  </a:lnTo>
                  <a:lnTo>
                    <a:pt x="42443" y="281038"/>
                  </a:lnTo>
                  <a:lnTo>
                    <a:pt x="42443" y="277393"/>
                  </a:lnTo>
                  <a:lnTo>
                    <a:pt x="38760" y="277393"/>
                  </a:lnTo>
                  <a:lnTo>
                    <a:pt x="38760" y="281038"/>
                  </a:lnTo>
                  <a:lnTo>
                    <a:pt x="38760" y="284695"/>
                  </a:lnTo>
                  <a:lnTo>
                    <a:pt x="38760" y="288340"/>
                  </a:lnTo>
                  <a:lnTo>
                    <a:pt x="35064" y="288340"/>
                  </a:lnTo>
                  <a:lnTo>
                    <a:pt x="31368" y="288340"/>
                  </a:lnTo>
                  <a:lnTo>
                    <a:pt x="31368" y="284695"/>
                  </a:lnTo>
                  <a:lnTo>
                    <a:pt x="31368" y="281038"/>
                  </a:lnTo>
                  <a:lnTo>
                    <a:pt x="27685" y="281038"/>
                  </a:lnTo>
                  <a:lnTo>
                    <a:pt x="27685" y="277393"/>
                  </a:lnTo>
                  <a:lnTo>
                    <a:pt x="25831" y="277393"/>
                  </a:lnTo>
                  <a:lnTo>
                    <a:pt x="22148" y="277393"/>
                  </a:lnTo>
                  <a:lnTo>
                    <a:pt x="18453" y="277393"/>
                  </a:lnTo>
                  <a:lnTo>
                    <a:pt x="18453" y="281038"/>
                  </a:lnTo>
                  <a:lnTo>
                    <a:pt x="14757" y="277393"/>
                  </a:lnTo>
                  <a:lnTo>
                    <a:pt x="14757" y="281038"/>
                  </a:lnTo>
                  <a:lnTo>
                    <a:pt x="11074" y="281038"/>
                  </a:lnTo>
                  <a:lnTo>
                    <a:pt x="11074" y="277393"/>
                  </a:lnTo>
                  <a:lnTo>
                    <a:pt x="11074" y="281038"/>
                  </a:lnTo>
                  <a:lnTo>
                    <a:pt x="7378" y="281038"/>
                  </a:lnTo>
                  <a:lnTo>
                    <a:pt x="7378" y="277393"/>
                  </a:lnTo>
                  <a:lnTo>
                    <a:pt x="7378" y="281038"/>
                  </a:lnTo>
                  <a:lnTo>
                    <a:pt x="3695" y="281038"/>
                  </a:lnTo>
                  <a:lnTo>
                    <a:pt x="3695" y="277393"/>
                  </a:lnTo>
                  <a:lnTo>
                    <a:pt x="0" y="277393"/>
                  </a:lnTo>
                  <a:lnTo>
                    <a:pt x="0" y="281038"/>
                  </a:lnTo>
                  <a:lnTo>
                    <a:pt x="0" y="277393"/>
                  </a:lnTo>
                  <a:lnTo>
                    <a:pt x="0" y="281038"/>
                  </a:lnTo>
                  <a:lnTo>
                    <a:pt x="0" y="277393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2" name="object 5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508909" y="5444070"/>
              <a:ext cx="259194" cy="300164"/>
            </a:xfrm>
            <a:prstGeom prst="rect">
              <a:avLst/>
            </a:prstGeom>
          </p:spPr>
        </p:pic>
        <p:sp>
          <p:nvSpPr>
            <p:cNvPr id="543" name="object 543"/>
            <p:cNvSpPr/>
            <p:nvPr/>
          </p:nvSpPr>
          <p:spPr>
            <a:xfrm>
              <a:off x="1999011" y="4047869"/>
              <a:ext cx="512445" cy="396240"/>
            </a:xfrm>
            <a:custGeom>
              <a:avLst/>
              <a:gdLst/>
              <a:ahLst/>
              <a:cxnLst/>
              <a:rect l="l" t="t" r="r" b="b"/>
              <a:pathLst>
                <a:path w="512444" h="396239">
                  <a:moveTo>
                    <a:pt x="334708" y="389889"/>
                  </a:moveTo>
                  <a:lnTo>
                    <a:pt x="323621" y="389889"/>
                  </a:lnTo>
                  <a:lnTo>
                    <a:pt x="323621" y="396239"/>
                  </a:lnTo>
                  <a:lnTo>
                    <a:pt x="327317" y="393699"/>
                  </a:lnTo>
                  <a:lnTo>
                    <a:pt x="331012" y="393699"/>
                  </a:lnTo>
                  <a:lnTo>
                    <a:pt x="334708" y="389889"/>
                  </a:lnTo>
                  <a:close/>
                </a:path>
                <a:path w="512444" h="396239">
                  <a:moveTo>
                    <a:pt x="358749" y="389889"/>
                  </a:moveTo>
                  <a:lnTo>
                    <a:pt x="351358" y="389889"/>
                  </a:lnTo>
                  <a:lnTo>
                    <a:pt x="351358" y="393699"/>
                  </a:lnTo>
                  <a:lnTo>
                    <a:pt x="355053" y="393699"/>
                  </a:lnTo>
                  <a:lnTo>
                    <a:pt x="358749" y="389889"/>
                  </a:lnTo>
                  <a:close/>
                </a:path>
                <a:path w="512444" h="396239">
                  <a:moveTo>
                    <a:pt x="366141" y="386079"/>
                  </a:moveTo>
                  <a:lnTo>
                    <a:pt x="338404" y="386079"/>
                  </a:lnTo>
                  <a:lnTo>
                    <a:pt x="338404" y="389889"/>
                  </a:lnTo>
                  <a:lnTo>
                    <a:pt x="358749" y="389889"/>
                  </a:lnTo>
                  <a:lnTo>
                    <a:pt x="362445" y="393699"/>
                  </a:lnTo>
                  <a:lnTo>
                    <a:pt x="366141" y="393699"/>
                  </a:lnTo>
                  <a:lnTo>
                    <a:pt x="366141" y="386079"/>
                  </a:lnTo>
                  <a:close/>
                </a:path>
                <a:path w="512444" h="396239">
                  <a:moveTo>
                    <a:pt x="338404" y="386079"/>
                  </a:moveTo>
                  <a:lnTo>
                    <a:pt x="319913" y="386079"/>
                  </a:lnTo>
                  <a:lnTo>
                    <a:pt x="319913" y="389889"/>
                  </a:lnTo>
                  <a:lnTo>
                    <a:pt x="338404" y="389889"/>
                  </a:lnTo>
                  <a:lnTo>
                    <a:pt x="338404" y="386079"/>
                  </a:lnTo>
                  <a:close/>
                </a:path>
                <a:path w="512444" h="396239">
                  <a:moveTo>
                    <a:pt x="380936" y="374649"/>
                  </a:moveTo>
                  <a:lnTo>
                    <a:pt x="312521" y="374649"/>
                  </a:lnTo>
                  <a:lnTo>
                    <a:pt x="312521" y="378459"/>
                  </a:lnTo>
                  <a:lnTo>
                    <a:pt x="316217" y="378459"/>
                  </a:lnTo>
                  <a:lnTo>
                    <a:pt x="316217" y="386079"/>
                  </a:lnTo>
                  <a:lnTo>
                    <a:pt x="377240" y="386079"/>
                  </a:lnTo>
                  <a:lnTo>
                    <a:pt x="377240" y="382269"/>
                  </a:lnTo>
                  <a:lnTo>
                    <a:pt x="380936" y="382269"/>
                  </a:lnTo>
                  <a:lnTo>
                    <a:pt x="380936" y="374649"/>
                  </a:lnTo>
                  <a:close/>
                </a:path>
                <a:path w="512444" h="396239">
                  <a:moveTo>
                    <a:pt x="380936" y="382269"/>
                  </a:moveTo>
                  <a:lnTo>
                    <a:pt x="377240" y="386079"/>
                  </a:lnTo>
                  <a:lnTo>
                    <a:pt x="380936" y="386079"/>
                  </a:lnTo>
                  <a:lnTo>
                    <a:pt x="380936" y="382269"/>
                  </a:lnTo>
                  <a:close/>
                </a:path>
                <a:path w="512444" h="396239">
                  <a:moveTo>
                    <a:pt x="386486" y="370839"/>
                  </a:moveTo>
                  <a:lnTo>
                    <a:pt x="380936" y="370839"/>
                  </a:lnTo>
                  <a:lnTo>
                    <a:pt x="386486" y="378459"/>
                  </a:lnTo>
                  <a:lnTo>
                    <a:pt x="386486" y="370839"/>
                  </a:lnTo>
                  <a:close/>
                </a:path>
                <a:path w="512444" h="396239">
                  <a:moveTo>
                    <a:pt x="397586" y="354329"/>
                  </a:moveTo>
                  <a:lnTo>
                    <a:pt x="294030" y="354329"/>
                  </a:lnTo>
                  <a:lnTo>
                    <a:pt x="294030" y="369569"/>
                  </a:lnTo>
                  <a:lnTo>
                    <a:pt x="308825" y="369569"/>
                  </a:lnTo>
                  <a:lnTo>
                    <a:pt x="308825" y="374649"/>
                  </a:lnTo>
                  <a:lnTo>
                    <a:pt x="377240" y="374649"/>
                  </a:lnTo>
                  <a:lnTo>
                    <a:pt x="377240" y="370839"/>
                  </a:lnTo>
                  <a:lnTo>
                    <a:pt x="390182" y="370839"/>
                  </a:lnTo>
                  <a:lnTo>
                    <a:pt x="393890" y="369569"/>
                  </a:lnTo>
                  <a:lnTo>
                    <a:pt x="397586" y="365759"/>
                  </a:lnTo>
                  <a:lnTo>
                    <a:pt x="404977" y="365759"/>
                  </a:lnTo>
                  <a:lnTo>
                    <a:pt x="404977" y="358139"/>
                  </a:lnTo>
                  <a:lnTo>
                    <a:pt x="401281" y="358139"/>
                  </a:lnTo>
                  <a:lnTo>
                    <a:pt x="397586" y="354329"/>
                  </a:lnTo>
                  <a:close/>
                </a:path>
                <a:path w="512444" h="396239">
                  <a:moveTo>
                    <a:pt x="390182" y="370839"/>
                  </a:moveTo>
                  <a:lnTo>
                    <a:pt x="386486" y="370839"/>
                  </a:lnTo>
                  <a:lnTo>
                    <a:pt x="386486" y="374649"/>
                  </a:lnTo>
                  <a:lnTo>
                    <a:pt x="390182" y="374649"/>
                  </a:lnTo>
                  <a:lnTo>
                    <a:pt x="390182" y="370839"/>
                  </a:lnTo>
                  <a:close/>
                </a:path>
                <a:path w="512444" h="396239">
                  <a:moveTo>
                    <a:pt x="404977" y="365759"/>
                  </a:moveTo>
                  <a:lnTo>
                    <a:pt x="397586" y="365759"/>
                  </a:lnTo>
                  <a:lnTo>
                    <a:pt x="401281" y="370839"/>
                  </a:lnTo>
                  <a:lnTo>
                    <a:pt x="404977" y="365759"/>
                  </a:lnTo>
                  <a:close/>
                </a:path>
                <a:path w="512444" h="396239">
                  <a:moveTo>
                    <a:pt x="412381" y="332739"/>
                  </a:moveTo>
                  <a:lnTo>
                    <a:pt x="288480" y="332739"/>
                  </a:lnTo>
                  <a:lnTo>
                    <a:pt x="288480" y="336549"/>
                  </a:lnTo>
                  <a:lnTo>
                    <a:pt x="292176" y="336549"/>
                  </a:lnTo>
                  <a:lnTo>
                    <a:pt x="288480" y="340359"/>
                  </a:lnTo>
                  <a:lnTo>
                    <a:pt x="292176" y="340359"/>
                  </a:lnTo>
                  <a:lnTo>
                    <a:pt x="292176" y="350519"/>
                  </a:lnTo>
                  <a:lnTo>
                    <a:pt x="288480" y="350519"/>
                  </a:lnTo>
                  <a:lnTo>
                    <a:pt x="288480" y="354329"/>
                  </a:lnTo>
                  <a:lnTo>
                    <a:pt x="292176" y="358139"/>
                  </a:lnTo>
                  <a:lnTo>
                    <a:pt x="294030" y="354329"/>
                  </a:lnTo>
                  <a:lnTo>
                    <a:pt x="397586" y="354329"/>
                  </a:lnTo>
                  <a:lnTo>
                    <a:pt x="397586" y="350519"/>
                  </a:lnTo>
                  <a:lnTo>
                    <a:pt x="408673" y="336549"/>
                  </a:lnTo>
                  <a:lnTo>
                    <a:pt x="412381" y="332739"/>
                  </a:lnTo>
                  <a:close/>
                </a:path>
                <a:path w="512444" h="396239">
                  <a:moveTo>
                    <a:pt x="416077" y="325119"/>
                  </a:moveTo>
                  <a:lnTo>
                    <a:pt x="288480" y="325119"/>
                  </a:lnTo>
                  <a:lnTo>
                    <a:pt x="292176" y="328929"/>
                  </a:lnTo>
                  <a:lnTo>
                    <a:pt x="292176" y="332739"/>
                  </a:lnTo>
                  <a:lnTo>
                    <a:pt x="416077" y="332739"/>
                  </a:lnTo>
                  <a:lnTo>
                    <a:pt x="416077" y="336549"/>
                  </a:lnTo>
                  <a:lnTo>
                    <a:pt x="419773" y="328929"/>
                  </a:lnTo>
                  <a:lnTo>
                    <a:pt x="416077" y="325119"/>
                  </a:lnTo>
                  <a:close/>
                </a:path>
                <a:path w="512444" h="396239">
                  <a:moveTo>
                    <a:pt x="238556" y="320039"/>
                  </a:moveTo>
                  <a:lnTo>
                    <a:pt x="227457" y="320039"/>
                  </a:lnTo>
                  <a:lnTo>
                    <a:pt x="223761" y="323849"/>
                  </a:lnTo>
                  <a:lnTo>
                    <a:pt x="227457" y="325119"/>
                  </a:lnTo>
                  <a:lnTo>
                    <a:pt x="227457" y="323849"/>
                  </a:lnTo>
                  <a:lnTo>
                    <a:pt x="238556" y="323849"/>
                  </a:lnTo>
                  <a:lnTo>
                    <a:pt x="238556" y="320039"/>
                  </a:lnTo>
                  <a:close/>
                </a:path>
                <a:path w="512444" h="396239">
                  <a:moveTo>
                    <a:pt x="277380" y="323849"/>
                  </a:moveTo>
                  <a:lnTo>
                    <a:pt x="269989" y="323849"/>
                  </a:lnTo>
                  <a:lnTo>
                    <a:pt x="269989" y="325119"/>
                  </a:lnTo>
                  <a:lnTo>
                    <a:pt x="273685" y="325119"/>
                  </a:lnTo>
                  <a:lnTo>
                    <a:pt x="277380" y="323849"/>
                  </a:lnTo>
                  <a:close/>
                </a:path>
                <a:path w="512444" h="396239">
                  <a:moveTo>
                    <a:pt x="416077" y="304799"/>
                  </a:moveTo>
                  <a:lnTo>
                    <a:pt x="266293" y="304799"/>
                  </a:lnTo>
                  <a:lnTo>
                    <a:pt x="269989" y="308609"/>
                  </a:lnTo>
                  <a:lnTo>
                    <a:pt x="269989" y="316229"/>
                  </a:lnTo>
                  <a:lnTo>
                    <a:pt x="273685" y="320039"/>
                  </a:lnTo>
                  <a:lnTo>
                    <a:pt x="273685" y="323849"/>
                  </a:lnTo>
                  <a:lnTo>
                    <a:pt x="281089" y="323849"/>
                  </a:lnTo>
                  <a:lnTo>
                    <a:pt x="284784" y="325119"/>
                  </a:lnTo>
                  <a:lnTo>
                    <a:pt x="412381" y="325119"/>
                  </a:lnTo>
                  <a:lnTo>
                    <a:pt x="412381" y="320039"/>
                  </a:lnTo>
                  <a:lnTo>
                    <a:pt x="408673" y="320039"/>
                  </a:lnTo>
                  <a:lnTo>
                    <a:pt x="404977" y="316229"/>
                  </a:lnTo>
                  <a:lnTo>
                    <a:pt x="408673" y="316229"/>
                  </a:lnTo>
                  <a:lnTo>
                    <a:pt x="408673" y="312419"/>
                  </a:lnTo>
                  <a:lnTo>
                    <a:pt x="416077" y="312419"/>
                  </a:lnTo>
                  <a:lnTo>
                    <a:pt x="416077" y="304799"/>
                  </a:lnTo>
                  <a:close/>
                </a:path>
                <a:path w="512444" h="396239">
                  <a:moveTo>
                    <a:pt x="247802" y="308609"/>
                  </a:moveTo>
                  <a:lnTo>
                    <a:pt x="220052" y="308609"/>
                  </a:lnTo>
                  <a:lnTo>
                    <a:pt x="220052" y="312419"/>
                  </a:lnTo>
                  <a:lnTo>
                    <a:pt x="223761" y="316229"/>
                  </a:lnTo>
                  <a:lnTo>
                    <a:pt x="216357" y="316229"/>
                  </a:lnTo>
                  <a:lnTo>
                    <a:pt x="216357" y="320039"/>
                  </a:lnTo>
                  <a:lnTo>
                    <a:pt x="242252" y="320039"/>
                  </a:lnTo>
                  <a:lnTo>
                    <a:pt x="242252" y="316229"/>
                  </a:lnTo>
                  <a:lnTo>
                    <a:pt x="220052" y="316229"/>
                  </a:lnTo>
                  <a:lnTo>
                    <a:pt x="220052" y="312419"/>
                  </a:lnTo>
                  <a:lnTo>
                    <a:pt x="247802" y="312419"/>
                  </a:lnTo>
                  <a:lnTo>
                    <a:pt x="247802" y="308609"/>
                  </a:lnTo>
                  <a:close/>
                </a:path>
                <a:path w="512444" h="396239">
                  <a:moveTo>
                    <a:pt x="258889" y="308609"/>
                  </a:moveTo>
                  <a:lnTo>
                    <a:pt x="255193" y="308609"/>
                  </a:lnTo>
                  <a:lnTo>
                    <a:pt x="258889" y="312419"/>
                  </a:lnTo>
                  <a:lnTo>
                    <a:pt x="258889" y="308609"/>
                  </a:lnTo>
                  <a:close/>
                </a:path>
                <a:path w="512444" h="396239">
                  <a:moveTo>
                    <a:pt x="423468" y="294639"/>
                  </a:moveTo>
                  <a:lnTo>
                    <a:pt x="223761" y="294639"/>
                  </a:lnTo>
                  <a:lnTo>
                    <a:pt x="223761" y="298449"/>
                  </a:lnTo>
                  <a:lnTo>
                    <a:pt x="220052" y="298449"/>
                  </a:lnTo>
                  <a:lnTo>
                    <a:pt x="220052" y="302259"/>
                  </a:lnTo>
                  <a:lnTo>
                    <a:pt x="216357" y="304799"/>
                  </a:lnTo>
                  <a:lnTo>
                    <a:pt x="216357" y="308609"/>
                  </a:lnTo>
                  <a:lnTo>
                    <a:pt x="262585" y="308609"/>
                  </a:lnTo>
                  <a:lnTo>
                    <a:pt x="266293" y="304799"/>
                  </a:lnTo>
                  <a:lnTo>
                    <a:pt x="416077" y="304799"/>
                  </a:lnTo>
                  <a:lnTo>
                    <a:pt x="419773" y="302259"/>
                  </a:lnTo>
                  <a:lnTo>
                    <a:pt x="423468" y="302259"/>
                  </a:lnTo>
                  <a:lnTo>
                    <a:pt x="423468" y="294639"/>
                  </a:lnTo>
                  <a:close/>
                </a:path>
                <a:path w="512444" h="396239">
                  <a:moveTo>
                    <a:pt x="68427" y="294639"/>
                  </a:moveTo>
                  <a:lnTo>
                    <a:pt x="53632" y="294639"/>
                  </a:lnTo>
                  <a:lnTo>
                    <a:pt x="53632" y="302259"/>
                  </a:lnTo>
                  <a:lnTo>
                    <a:pt x="61023" y="302259"/>
                  </a:lnTo>
                  <a:lnTo>
                    <a:pt x="64719" y="298449"/>
                  </a:lnTo>
                  <a:lnTo>
                    <a:pt x="68427" y="298449"/>
                  </a:lnTo>
                  <a:lnTo>
                    <a:pt x="68427" y="294639"/>
                  </a:lnTo>
                  <a:close/>
                </a:path>
                <a:path w="512444" h="396239">
                  <a:moveTo>
                    <a:pt x="49936" y="294639"/>
                  </a:moveTo>
                  <a:lnTo>
                    <a:pt x="46228" y="294639"/>
                  </a:lnTo>
                  <a:lnTo>
                    <a:pt x="49936" y="298449"/>
                  </a:lnTo>
                  <a:lnTo>
                    <a:pt x="49936" y="294639"/>
                  </a:lnTo>
                  <a:close/>
                </a:path>
                <a:path w="512444" h="396239">
                  <a:moveTo>
                    <a:pt x="77673" y="279399"/>
                  </a:moveTo>
                  <a:lnTo>
                    <a:pt x="38836" y="279399"/>
                  </a:lnTo>
                  <a:lnTo>
                    <a:pt x="38836" y="283209"/>
                  </a:lnTo>
                  <a:lnTo>
                    <a:pt x="42532" y="287019"/>
                  </a:lnTo>
                  <a:lnTo>
                    <a:pt x="46228" y="287019"/>
                  </a:lnTo>
                  <a:lnTo>
                    <a:pt x="46228" y="290829"/>
                  </a:lnTo>
                  <a:lnTo>
                    <a:pt x="42532" y="290829"/>
                  </a:lnTo>
                  <a:lnTo>
                    <a:pt x="42532" y="294639"/>
                  </a:lnTo>
                  <a:lnTo>
                    <a:pt x="68427" y="294639"/>
                  </a:lnTo>
                  <a:lnTo>
                    <a:pt x="68427" y="298449"/>
                  </a:lnTo>
                  <a:lnTo>
                    <a:pt x="70269" y="294639"/>
                  </a:lnTo>
                  <a:lnTo>
                    <a:pt x="70269" y="290829"/>
                  </a:lnTo>
                  <a:lnTo>
                    <a:pt x="73977" y="287019"/>
                  </a:lnTo>
                  <a:lnTo>
                    <a:pt x="73977" y="283209"/>
                  </a:lnTo>
                  <a:lnTo>
                    <a:pt x="77673" y="279399"/>
                  </a:lnTo>
                  <a:close/>
                </a:path>
                <a:path w="512444" h="396239">
                  <a:moveTo>
                    <a:pt x="142392" y="279399"/>
                  </a:moveTo>
                  <a:lnTo>
                    <a:pt x="96164" y="279399"/>
                  </a:lnTo>
                  <a:lnTo>
                    <a:pt x="96164" y="290829"/>
                  </a:lnTo>
                  <a:lnTo>
                    <a:pt x="103555" y="290829"/>
                  </a:lnTo>
                  <a:lnTo>
                    <a:pt x="103555" y="294639"/>
                  </a:lnTo>
                  <a:lnTo>
                    <a:pt x="112801" y="294639"/>
                  </a:lnTo>
                  <a:lnTo>
                    <a:pt x="116497" y="287019"/>
                  </a:lnTo>
                  <a:lnTo>
                    <a:pt x="116497" y="283209"/>
                  </a:lnTo>
                  <a:lnTo>
                    <a:pt x="138696" y="283209"/>
                  </a:lnTo>
                  <a:lnTo>
                    <a:pt x="142392" y="279399"/>
                  </a:lnTo>
                  <a:close/>
                </a:path>
                <a:path w="512444" h="396239">
                  <a:moveTo>
                    <a:pt x="427177" y="290829"/>
                  </a:moveTo>
                  <a:lnTo>
                    <a:pt x="220052" y="290829"/>
                  </a:lnTo>
                  <a:lnTo>
                    <a:pt x="220052" y="294639"/>
                  </a:lnTo>
                  <a:lnTo>
                    <a:pt x="427177" y="294639"/>
                  </a:lnTo>
                  <a:lnTo>
                    <a:pt x="427177" y="290829"/>
                  </a:lnTo>
                  <a:close/>
                </a:path>
                <a:path w="512444" h="396239">
                  <a:moveTo>
                    <a:pt x="192316" y="266699"/>
                  </a:moveTo>
                  <a:lnTo>
                    <a:pt x="42532" y="266699"/>
                  </a:lnTo>
                  <a:lnTo>
                    <a:pt x="42532" y="274319"/>
                  </a:lnTo>
                  <a:lnTo>
                    <a:pt x="157187" y="274319"/>
                  </a:lnTo>
                  <a:lnTo>
                    <a:pt x="157187" y="287019"/>
                  </a:lnTo>
                  <a:lnTo>
                    <a:pt x="159029" y="290829"/>
                  </a:lnTo>
                  <a:lnTo>
                    <a:pt x="159029" y="287019"/>
                  </a:lnTo>
                  <a:lnTo>
                    <a:pt x="173824" y="287019"/>
                  </a:lnTo>
                  <a:lnTo>
                    <a:pt x="173824" y="283209"/>
                  </a:lnTo>
                  <a:lnTo>
                    <a:pt x="177520" y="283209"/>
                  </a:lnTo>
                  <a:lnTo>
                    <a:pt x="177520" y="279399"/>
                  </a:lnTo>
                  <a:lnTo>
                    <a:pt x="181229" y="279399"/>
                  </a:lnTo>
                  <a:lnTo>
                    <a:pt x="181229" y="278129"/>
                  </a:lnTo>
                  <a:lnTo>
                    <a:pt x="188620" y="278129"/>
                  </a:lnTo>
                  <a:lnTo>
                    <a:pt x="188620" y="270509"/>
                  </a:lnTo>
                  <a:lnTo>
                    <a:pt x="192316" y="270509"/>
                  </a:lnTo>
                  <a:lnTo>
                    <a:pt x="192316" y="266699"/>
                  </a:lnTo>
                  <a:close/>
                </a:path>
                <a:path w="512444" h="396239">
                  <a:moveTo>
                    <a:pt x="223761" y="287019"/>
                  </a:moveTo>
                  <a:lnTo>
                    <a:pt x="220052" y="287019"/>
                  </a:lnTo>
                  <a:lnTo>
                    <a:pt x="223761" y="290829"/>
                  </a:lnTo>
                  <a:lnTo>
                    <a:pt x="223761" y="287019"/>
                  </a:lnTo>
                  <a:close/>
                </a:path>
                <a:path w="512444" h="396239">
                  <a:moveTo>
                    <a:pt x="449365" y="270509"/>
                  </a:moveTo>
                  <a:lnTo>
                    <a:pt x="220052" y="270509"/>
                  </a:lnTo>
                  <a:lnTo>
                    <a:pt x="220052" y="278129"/>
                  </a:lnTo>
                  <a:lnTo>
                    <a:pt x="223761" y="278129"/>
                  </a:lnTo>
                  <a:lnTo>
                    <a:pt x="223761" y="290829"/>
                  </a:lnTo>
                  <a:lnTo>
                    <a:pt x="432714" y="290829"/>
                  </a:lnTo>
                  <a:lnTo>
                    <a:pt x="432714" y="287019"/>
                  </a:lnTo>
                  <a:lnTo>
                    <a:pt x="436422" y="287019"/>
                  </a:lnTo>
                  <a:lnTo>
                    <a:pt x="436422" y="283209"/>
                  </a:lnTo>
                  <a:lnTo>
                    <a:pt x="440118" y="283209"/>
                  </a:lnTo>
                  <a:lnTo>
                    <a:pt x="449365" y="270509"/>
                  </a:lnTo>
                  <a:close/>
                </a:path>
                <a:path w="512444" h="396239">
                  <a:moveTo>
                    <a:pt x="135001" y="283209"/>
                  </a:moveTo>
                  <a:lnTo>
                    <a:pt x="127596" y="283209"/>
                  </a:lnTo>
                  <a:lnTo>
                    <a:pt x="127596" y="287019"/>
                  </a:lnTo>
                  <a:lnTo>
                    <a:pt x="131292" y="287019"/>
                  </a:lnTo>
                  <a:lnTo>
                    <a:pt x="135001" y="283209"/>
                  </a:lnTo>
                  <a:close/>
                </a:path>
                <a:path w="512444" h="396239">
                  <a:moveTo>
                    <a:pt x="81368" y="278129"/>
                  </a:moveTo>
                  <a:lnTo>
                    <a:pt x="42532" y="278129"/>
                  </a:lnTo>
                  <a:lnTo>
                    <a:pt x="42532" y="279399"/>
                  </a:lnTo>
                  <a:lnTo>
                    <a:pt x="81368" y="279399"/>
                  </a:lnTo>
                  <a:lnTo>
                    <a:pt x="81368" y="278129"/>
                  </a:lnTo>
                  <a:close/>
                </a:path>
                <a:path w="512444" h="396239">
                  <a:moveTo>
                    <a:pt x="146088" y="278129"/>
                  </a:moveTo>
                  <a:lnTo>
                    <a:pt x="92468" y="278129"/>
                  </a:lnTo>
                  <a:lnTo>
                    <a:pt x="92468" y="279399"/>
                  </a:lnTo>
                  <a:lnTo>
                    <a:pt x="146088" y="279399"/>
                  </a:lnTo>
                  <a:lnTo>
                    <a:pt x="146088" y="278129"/>
                  </a:lnTo>
                  <a:close/>
                </a:path>
                <a:path w="512444" h="396239">
                  <a:moveTo>
                    <a:pt x="188620" y="278129"/>
                  </a:moveTo>
                  <a:lnTo>
                    <a:pt x="184924" y="278129"/>
                  </a:lnTo>
                  <a:lnTo>
                    <a:pt x="184924" y="279399"/>
                  </a:lnTo>
                  <a:lnTo>
                    <a:pt x="188620" y="278129"/>
                  </a:lnTo>
                  <a:close/>
                </a:path>
                <a:path w="512444" h="396239">
                  <a:moveTo>
                    <a:pt x="85064" y="274319"/>
                  </a:moveTo>
                  <a:lnTo>
                    <a:pt x="46228" y="274319"/>
                  </a:lnTo>
                  <a:lnTo>
                    <a:pt x="46228" y="278129"/>
                  </a:lnTo>
                  <a:lnTo>
                    <a:pt x="85064" y="278129"/>
                  </a:lnTo>
                  <a:lnTo>
                    <a:pt x="85064" y="274319"/>
                  </a:lnTo>
                  <a:close/>
                </a:path>
                <a:path w="512444" h="396239">
                  <a:moveTo>
                    <a:pt x="153492" y="274319"/>
                  </a:moveTo>
                  <a:lnTo>
                    <a:pt x="85064" y="274319"/>
                  </a:lnTo>
                  <a:lnTo>
                    <a:pt x="88760" y="278129"/>
                  </a:lnTo>
                  <a:lnTo>
                    <a:pt x="149783" y="278129"/>
                  </a:lnTo>
                  <a:lnTo>
                    <a:pt x="153492" y="274319"/>
                  </a:lnTo>
                  <a:close/>
                </a:path>
                <a:path w="512444" h="396239">
                  <a:moveTo>
                    <a:pt x="157187" y="274319"/>
                  </a:moveTo>
                  <a:lnTo>
                    <a:pt x="153492" y="274319"/>
                  </a:lnTo>
                  <a:lnTo>
                    <a:pt x="153492" y="278129"/>
                  </a:lnTo>
                  <a:lnTo>
                    <a:pt x="157187" y="274319"/>
                  </a:lnTo>
                  <a:close/>
                </a:path>
                <a:path w="512444" h="396239">
                  <a:moveTo>
                    <a:pt x="454914" y="262889"/>
                  </a:moveTo>
                  <a:lnTo>
                    <a:pt x="199720" y="262889"/>
                  </a:lnTo>
                  <a:lnTo>
                    <a:pt x="199720" y="266699"/>
                  </a:lnTo>
                  <a:lnTo>
                    <a:pt x="203415" y="266699"/>
                  </a:lnTo>
                  <a:lnTo>
                    <a:pt x="203415" y="278129"/>
                  </a:lnTo>
                  <a:lnTo>
                    <a:pt x="205270" y="278129"/>
                  </a:lnTo>
                  <a:lnTo>
                    <a:pt x="205270" y="274319"/>
                  </a:lnTo>
                  <a:lnTo>
                    <a:pt x="208965" y="270509"/>
                  </a:lnTo>
                  <a:lnTo>
                    <a:pt x="449365" y="270509"/>
                  </a:lnTo>
                  <a:lnTo>
                    <a:pt x="454914" y="262889"/>
                  </a:lnTo>
                  <a:close/>
                </a:path>
                <a:path w="512444" h="396239">
                  <a:moveTo>
                    <a:pt x="216357" y="270509"/>
                  </a:moveTo>
                  <a:lnTo>
                    <a:pt x="208965" y="270509"/>
                  </a:lnTo>
                  <a:lnTo>
                    <a:pt x="208965" y="274319"/>
                  </a:lnTo>
                  <a:lnTo>
                    <a:pt x="216357" y="274319"/>
                  </a:lnTo>
                  <a:lnTo>
                    <a:pt x="216357" y="270509"/>
                  </a:lnTo>
                  <a:close/>
                </a:path>
                <a:path w="512444" h="396239">
                  <a:moveTo>
                    <a:pt x="38836" y="262889"/>
                  </a:moveTo>
                  <a:lnTo>
                    <a:pt x="35140" y="262889"/>
                  </a:lnTo>
                  <a:lnTo>
                    <a:pt x="35140" y="266699"/>
                  </a:lnTo>
                  <a:lnTo>
                    <a:pt x="38836" y="266699"/>
                  </a:lnTo>
                  <a:lnTo>
                    <a:pt x="38836" y="262889"/>
                  </a:lnTo>
                  <a:close/>
                </a:path>
                <a:path w="512444" h="396239">
                  <a:moveTo>
                    <a:pt x="454914" y="259079"/>
                  </a:moveTo>
                  <a:lnTo>
                    <a:pt x="38836" y="259079"/>
                  </a:lnTo>
                  <a:lnTo>
                    <a:pt x="38836" y="266699"/>
                  </a:lnTo>
                  <a:lnTo>
                    <a:pt x="196024" y="266699"/>
                  </a:lnTo>
                  <a:lnTo>
                    <a:pt x="196024" y="262889"/>
                  </a:lnTo>
                  <a:lnTo>
                    <a:pt x="454914" y="262889"/>
                  </a:lnTo>
                  <a:lnTo>
                    <a:pt x="454914" y="259079"/>
                  </a:lnTo>
                  <a:close/>
                </a:path>
                <a:path w="512444" h="396239">
                  <a:moveTo>
                    <a:pt x="458609" y="248919"/>
                  </a:moveTo>
                  <a:lnTo>
                    <a:pt x="46228" y="248919"/>
                  </a:lnTo>
                  <a:lnTo>
                    <a:pt x="42532" y="252729"/>
                  </a:lnTo>
                  <a:lnTo>
                    <a:pt x="42532" y="256539"/>
                  </a:lnTo>
                  <a:lnTo>
                    <a:pt x="35140" y="256539"/>
                  </a:lnTo>
                  <a:lnTo>
                    <a:pt x="35140" y="259079"/>
                  </a:lnTo>
                  <a:lnTo>
                    <a:pt x="458609" y="259079"/>
                  </a:lnTo>
                  <a:lnTo>
                    <a:pt x="458609" y="248919"/>
                  </a:lnTo>
                  <a:close/>
                </a:path>
                <a:path w="512444" h="396239">
                  <a:moveTo>
                    <a:pt x="501995" y="228599"/>
                  </a:moveTo>
                  <a:lnTo>
                    <a:pt x="42532" y="228599"/>
                  </a:lnTo>
                  <a:lnTo>
                    <a:pt x="42532" y="232409"/>
                  </a:lnTo>
                  <a:lnTo>
                    <a:pt x="38836" y="233679"/>
                  </a:lnTo>
                  <a:lnTo>
                    <a:pt x="38836" y="245109"/>
                  </a:lnTo>
                  <a:lnTo>
                    <a:pt x="42532" y="245109"/>
                  </a:lnTo>
                  <a:lnTo>
                    <a:pt x="42532" y="248919"/>
                  </a:lnTo>
                  <a:lnTo>
                    <a:pt x="462305" y="248919"/>
                  </a:lnTo>
                  <a:lnTo>
                    <a:pt x="462305" y="241299"/>
                  </a:lnTo>
                  <a:lnTo>
                    <a:pt x="466001" y="241299"/>
                  </a:lnTo>
                  <a:lnTo>
                    <a:pt x="466001" y="237489"/>
                  </a:lnTo>
                  <a:lnTo>
                    <a:pt x="490042" y="237489"/>
                  </a:lnTo>
                  <a:lnTo>
                    <a:pt x="501995" y="228599"/>
                  </a:lnTo>
                  <a:close/>
                </a:path>
                <a:path w="512444" h="396239">
                  <a:moveTo>
                    <a:pt x="486346" y="237489"/>
                  </a:moveTo>
                  <a:lnTo>
                    <a:pt x="475246" y="237489"/>
                  </a:lnTo>
                  <a:lnTo>
                    <a:pt x="475246" y="241299"/>
                  </a:lnTo>
                  <a:lnTo>
                    <a:pt x="486346" y="241299"/>
                  </a:lnTo>
                  <a:lnTo>
                    <a:pt x="486346" y="237489"/>
                  </a:lnTo>
                  <a:close/>
                </a:path>
                <a:path w="512444" h="396239">
                  <a:moveTo>
                    <a:pt x="497446" y="203199"/>
                  </a:moveTo>
                  <a:lnTo>
                    <a:pt x="22186" y="203199"/>
                  </a:lnTo>
                  <a:lnTo>
                    <a:pt x="22186" y="207009"/>
                  </a:lnTo>
                  <a:lnTo>
                    <a:pt x="24041" y="207009"/>
                  </a:lnTo>
                  <a:lnTo>
                    <a:pt x="24041" y="210819"/>
                  </a:lnTo>
                  <a:lnTo>
                    <a:pt x="27736" y="210819"/>
                  </a:lnTo>
                  <a:lnTo>
                    <a:pt x="27736" y="217169"/>
                  </a:lnTo>
                  <a:lnTo>
                    <a:pt x="31445" y="217169"/>
                  </a:lnTo>
                  <a:lnTo>
                    <a:pt x="31445" y="220979"/>
                  </a:lnTo>
                  <a:lnTo>
                    <a:pt x="35140" y="224789"/>
                  </a:lnTo>
                  <a:lnTo>
                    <a:pt x="35140" y="228599"/>
                  </a:lnTo>
                  <a:lnTo>
                    <a:pt x="38836" y="232409"/>
                  </a:lnTo>
                  <a:lnTo>
                    <a:pt x="38836" y="228599"/>
                  </a:lnTo>
                  <a:lnTo>
                    <a:pt x="501995" y="228599"/>
                  </a:lnTo>
                  <a:lnTo>
                    <a:pt x="512241" y="220979"/>
                  </a:lnTo>
                  <a:lnTo>
                    <a:pt x="508533" y="213359"/>
                  </a:lnTo>
                  <a:lnTo>
                    <a:pt x="497446" y="213359"/>
                  </a:lnTo>
                  <a:lnTo>
                    <a:pt x="497446" y="203199"/>
                  </a:lnTo>
                  <a:close/>
                </a:path>
                <a:path w="512444" h="396239">
                  <a:moveTo>
                    <a:pt x="42532" y="228599"/>
                  </a:moveTo>
                  <a:lnTo>
                    <a:pt x="38836" y="228599"/>
                  </a:lnTo>
                  <a:lnTo>
                    <a:pt x="38836" y="232409"/>
                  </a:lnTo>
                  <a:lnTo>
                    <a:pt x="42532" y="232409"/>
                  </a:lnTo>
                  <a:lnTo>
                    <a:pt x="42532" y="228599"/>
                  </a:lnTo>
                  <a:close/>
                </a:path>
                <a:path w="512444" h="396239">
                  <a:moveTo>
                    <a:pt x="501142" y="210819"/>
                  </a:moveTo>
                  <a:lnTo>
                    <a:pt x="497446" y="210819"/>
                  </a:lnTo>
                  <a:lnTo>
                    <a:pt x="497446" y="213359"/>
                  </a:lnTo>
                  <a:lnTo>
                    <a:pt x="501142" y="213359"/>
                  </a:lnTo>
                  <a:lnTo>
                    <a:pt x="501142" y="210819"/>
                  </a:lnTo>
                  <a:close/>
                </a:path>
                <a:path w="512444" h="396239">
                  <a:moveTo>
                    <a:pt x="504837" y="210819"/>
                  </a:moveTo>
                  <a:lnTo>
                    <a:pt x="504837" y="213359"/>
                  </a:lnTo>
                  <a:lnTo>
                    <a:pt x="508533" y="213359"/>
                  </a:lnTo>
                  <a:lnTo>
                    <a:pt x="504837" y="210819"/>
                  </a:lnTo>
                  <a:close/>
                </a:path>
                <a:path w="512444" h="396239">
                  <a:moveTo>
                    <a:pt x="170129" y="195579"/>
                  </a:moveTo>
                  <a:lnTo>
                    <a:pt x="11099" y="195579"/>
                  </a:lnTo>
                  <a:lnTo>
                    <a:pt x="11099" y="203199"/>
                  </a:lnTo>
                  <a:lnTo>
                    <a:pt x="14795" y="203199"/>
                  </a:lnTo>
                  <a:lnTo>
                    <a:pt x="14795" y="199389"/>
                  </a:lnTo>
                  <a:lnTo>
                    <a:pt x="170129" y="199389"/>
                  </a:lnTo>
                  <a:lnTo>
                    <a:pt x="170129" y="195579"/>
                  </a:lnTo>
                  <a:close/>
                </a:path>
                <a:path w="512444" h="396239">
                  <a:moveTo>
                    <a:pt x="18491" y="199389"/>
                  </a:moveTo>
                  <a:lnTo>
                    <a:pt x="14795" y="199389"/>
                  </a:lnTo>
                  <a:lnTo>
                    <a:pt x="14795" y="203199"/>
                  </a:lnTo>
                  <a:lnTo>
                    <a:pt x="18491" y="203199"/>
                  </a:lnTo>
                  <a:lnTo>
                    <a:pt x="18491" y="199389"/>
                  </a:lnTo>
                  <a:close/>
                </a:path>
                <a:path w="512444" h="396239">
                  <a:moveTo>
                    <a:pt x="196024" y="167639"/>
                  </a:moveTo>
                  <a:lnTo>
                    <a:pt x="188620" y="175259"/>
                  </a:lnTo>
                  <a:lnTo>
                    <a:pt x="188620" y="191769"/>
                  </a:lnTo>
                  <a:lnTo>
                    <a:pt x="192316" y="195579"/>
                  </a:lnTo>
                  <a:lnTo>
                    <a:pt x="192316" y="199389"/>
                  </a:lnTo>
                  <a:lnTo>
                    <a:pt x="18491" y="199389"/>
                  </a:lnTo>
                  <a:lnTo>
                    <a:pt x="18491" y="203199"/>
                  </a:lnTo>
                  <a:lnTo>
                    <a:pt x="504837" y="203199"/>
                  </a:lnTo>
                  <a:lnTo>
                    <a:pt x="504837" y="195579"/>
                  </a:lnTo>
                  <a:lnTo>
                    <a:pt x="493737" y="195579"/>
                  </a:lnTo>
                  <a:lnTo>
                    <a:pt x="493737" y="191769"/>
                  </a:lnTo>
                  <a:lnTo>
                    <a:pt x="490042" y="191769"/>
                  </a:lnTo>
                  <a:lnTo>
                    <a:pt x="490042" y="187959"/>
                  </a:lnTo>
                  <a:lnTo>
                    <a:pt x="486346" y="186689"/>
                  </a:lnTo>
                  <a:lnTo>
                    <a:pt x="482650" y="182879"/>
                  </a:lnTo>
                  <a:lnTo>
                    <a:pt x="362445" y="182879"/>
                  </a:lnTo>
                  <a:lnTo>
                    <a:pt x="362445" y="179069"/>
                  </a:lnTo>
                  <a:lnTo>
                    <a:pt x="355053" y="179069"/>
                  </a:lnTo>
                  <a:lnTo>
                    <a:pt x="350879" y="171449"/>
                  </a:lnTo>
                  <a:lnTo>
                    <a:pt x="196024" y="171449"/>
                  </a:lnTo>
                  <a:lnTo>
                    <a:pt x="196024" y="167639"/>
                  </a:lnTo>
                  <a:close/>
                </a:path>
                <a:path w="512444" h="396239">
                  <a:moveTo>
                    <a:pt x="184924" y="195579"/>
                  </a:moveTo>
                  <a:lnTo>
                    <a:pt x="173824" y="195579"/>
                  </a:lnTo>
                  <a:lnTo>
                    <a:pt x="170129" y="199389"/>
                  </a:lnTo>
                  <a:lnTo>
                    <a:pt x="184924" y="199389"/>
                  </a:lnTo>
                  <a:lnTo>
                    <a:pt x="184924" y="195579"/>
                  </a:lnTo>
                  <a:close/>
                </a:path>
                <a:path w="512444" h="396239">
                  <a:moveTo>
                    <a:pt x="188620" y="195579"/>
                  </a:moveTo>
                  <a:lnTo>
                    <a:pt x="184924" y="199389"/>
                  </a:lnTo>
                  <a:lnTo>
                    <a:pt x="188620" y="199389"/>
                  </a:lnTo>
                  <a:lnTo>
                    <a:pt x="188620" y="195579"/>
                  </a:lnTo>
                  <a:close/>
                </a:path>
                <a:path w="512444" h="396239">
                  <a:moveTo>
                    <a:pt x="192316" y="195579"/>
                  </a:moveTo>
                  <a:lnTo>
                    <a:pt x="188620" y="199389"/>
                  </a:lnTo>
                  <a:lnTo>
                    <a:pt x="192316" y="199389"/>
                  </a:lnTo>
                  <a:lnTo>
                    <a:pt x="192316" y="195579"/>
                  </a:lnTo>
                  <a:close/>
                </a:path>
                <a:path w="512444" h="396239">
                  <a:moveTo>
                    <a:pt x="162737" y="165099"/>
                  </a:moveTo>
                  <a:lnTo>
                    <a:pt x="0" y="165099"/>
                  </a:lnTo>
                  <a:lnTo>
                    <a:pt x="0" y="167639"/>
                  </a:lnTo>
                  <a:lnTo>
                    <a:pt x="3695" y="167639"/>
                  </a:lnTo>
                  <a:lnTo>
                    <a:pt x="7404" y="171449"/>
                  </a:lnTo>
                  <a:lnTo>
                    <a:pt x="11099" y="171449"/>
                  </a:lnTo>
                  <a:lnTo>
                    <a:pt x="11099" y="179069"/>
                  </a:lnTo>
                  <a:lnTo>
                    <a:pt x="14795" y="179069"/>
                  </a:lnTo>
                  <a:lnTo>
                    <a:pt x="14795" y="195579"/>
                  </a:lnTo>
                  <a:lnTo>
                    <a:pt x="162737" y="195579"/>
                  </a:lnTo>
                  <a:lnTo>
                    <a:pt x="166433" y="191769"/>
                  </a:lnTo>
                  <a:lnTo>
                    <a:pt x="159029" y="191769"/>
                  </a:lnTo>
                  <a:lnTo>
                    <a:pt x="159029" y="187959"/>
                  </a:lnTo>
                  <a:lnTo>
                    <a:pt x="162737" y="187959"/>
                  </a:lnTo>
                  <a:lnTo>
                    <a:pt x="162737" y="186689"/>
                  </a:lnTo>
                  <a:lnTo>
                    <a:pt x="170129" y="186689"/>
                  </a:lnTo>
                  <a:lnTo>
                    <a:pt x="170129" y="182879"/>
                  </a:lnTo>
                  <a:lnTo>
                    <a:pt x="157187" y="182879"/>
                  </a:lnTo>
                  <a:lnTo>
                    <a:pt x="157187" y="179069"/>
                  </a:lnTo>
                  <a:lnTo>
                    <a:pt x="159029" y="175259"/>
                  </a:lnTo>
                  <a:lnTo>
                    <a:pt x="162737" y="175259"/>
                  </a:lnTo>
                  <a:lnTo>
                    <a:pt x="162737" y="165099"/>
                  </a:lnTo>
                  <a:close/>
                </a:path>
                <a:path w="512444" h="396239">
                  <a:moveTo>
                    <a:pt x="497446" y="191769"/>
                  </a:moveTo>
                  <a:lnTo>
                    <a:pt x="493737" y="195579"/>
                  </a:lnTo>
                  <a:lnTo>
                    <a:pt x="497446" y="195579"/>
                  </a:lnTo>
                  <a:lnTo>
                    <a:pt x="497446" y="191769"/>
                  </a:lnTo>
                  <a:close/>
                </a:path>
                <a:path w="512444" h="396239">
                  <a:moveTo>
                    <a:pt x="170129" y="175259"/>
                  </a:moveTo>
                  <a:lnTo>
                    <a:pt x="162737" y="175259"/>
                  </a:lnTo>
                  <a:lnTo>
                    <a:pt x="162737" y="179069"/>
                  </a:lnTo>
                  <a:lnTo>
                    <a:pt x="159029" y="179069"/>
                  </a:lnTo>
                  <a:lnTo>
                    <a:pt x="159029" y="182879"/>
                  </a:lnTo>
                  <a:lnTo>
                    <a:pt x="170129" y="182879"/>
                  </a:lnTo>
                  <a:lnTo>
                    <a:pt x="170129" y="179069"/>
                  </a:lnTo>
                  <a:lnTo>
                    <a:pt x="162737" y="179069"/>
                  </a:lnTo>
                  <a:lnTo>
                    <a:pt x="162737" y="175259"/>
                  </a:lnTo>
                  <a:lnTo>
                    <a:pt x="170129" y="175259"/>
                  </a:lnTo>
                  <a:close/>
                </a:path>
                <a:path w="512444" h="396239">
                  <a:moveTo>
                    <a:pt x="188620" y="179069"/>
                  </a:moveTo>
                  <a:lnTo>
                    <a:pt x="184924" y="182879"/>
                  </a:lnTo>
                  <a:lnTo>
                    <a:pt x="188620" y="182879"/>
                  </a:lnTo>
                  <a:lnTo>
                    <a:pt x="188620" y="179069"/>
                  </a:lnTo>
                  <a:close/>
                </a:path>
                <a:path w="512444" h="396239">
                  <a:moveTo>
                    <a:pt x="401281" y="165099"/>
                  </a:moveTo>
                  <a:lnTo>
                    <a:pt x="397586" y="165099"/>
                  </a:lnTo>
                  <a:lnTo>
                    <a:pt x="397586" y="171449"/>
                  </a:lnTo>
                  <a:lnTo>
                    <a:pt x="380936" y="171449"/>
                  </a:lnTo>
                  <a:lnTo>
                    <a:pt x="380936" y="175259"/>
                  </a:lnTo>
                  <a:lnTo>
                    <a:pt x="377240" y="175259"/>
                  </a:lnTo>
                  <a:lnTo>
                    <a:pt x="377240" y="179069"/>
                  </a:lnTo>
                  <a:lnTo>
                    <a:pt x="369849" y="179069"/>
                  </a:lnTo>
                  <a:lnTo>
                    <a:pt x="369849" y="182879"/>
                  </a:lnTo>
                  <a:lnTo>
                    <a:pt x="412381" y="182879"/>
                  </a:lnTo>
                  <a:lnTo>
                    <a:pt x="404977" y="175259"/>
                  </a:lnTo>
                  <a:lnTo>
                    <a:pt x="380936" y="175259"/>
                  </a:lnTo>
                  <a:lnTo>
                    <a:pt x="380936" y="171449"/>
                  </a:lnTo>
                  <a:lnTo>
                    <a:pt x="404977" y="171449"/>
                  </a:lnTo>
                  <a:lnTo>
                    <a:pt x="404977" y="167639"/>
                  </a:lnTo>
                  <a:lnTo>
                    <a:pt x="401281" y="165099"/>
                  </a:lnTo>
                  <a:close/>
                </a:path>
                <a:path w="512444" h="396239">
                  <a:moveTo>
                    <a:pt x="454914" y="167639"/>
                  </a:moveTo>
                  <a:lnTo>
                    <a:pt x="429018" y="167639"/>
                  </a:lnTo>
                  <a:lnTo>
                    <a:pt x="427177" y="171449"/>
                  </a:lnTo>
                  <a:lnTo>
                    <a:pt x="427177" y="175259"/>
                  </a:lnTo>
                  <a:lnTo>
                    <a:pt x="423468" y="175259"/>
                  </a:lnTo>
                  <a:lnTo>
                    <a:pt x="423468" y="179069"/>
                  </a:lnTo>
                  <a:lnTo>
                    <a:pt x="416077" y="179069"/>
                  </a:lnTo>
                  <a:lnTo>
                    <a:pt x="416077" y="182879"/>
                  </a:lnTo>
                  <a:lnTo>
                    <a:pt x="454914" y="182879"/>
                  </a:lnTo>
                  <a:lnTo>
                    <a:pt x="454914" y="167639"/>
                  </a:lnTo>
                  <a:close/>
                </a:path>
                <a:path w="512444" h="396239">
                  <a:moveTo>
                    <a:pt x="478955" y="175259"/>
                  </a:moveTo>
                  <a:lnTo>
                    <a:pt x="462305" y="175259"/>
                  </a:lnTo>
                  <a:lnTo>
                    <a:pt x="462305" y="179069"/>
                  </a:lnTo>
                  <a:lnTo>
                    <a:pt x="458609" y="179069"/>
                  </a:lnTo>
                  <a:lnTo>
                    <a:pt x="458609" y="182879"/>
                  </a:lnTo>
                  <a:lnTo>
                    <a:pt x="482650" y="182879"/>
                  </a:lnTo>
                  <a:lnTo>
                    <a:pt x="478955" y="179069"/>
                  </a:lnTo>
                  <a:lnTo>
                    <a:pt x="478955" y="175259"/>
                  </a:lnTo>
                  <a:close/>
                </a:path>
                <a:path w="512444" h="396239">
                  <a:moveTo>
                    <a:pt x="355053" y="175259"/>
                  </a:moveTo>
                  <a:lnTo>
                    <a:pt x="355053" y="179069"/>
                  </a:lnTo>
                  <a:lnTo>
                    <a:pt x="358749" y="179069"/>
                  </a:lnTo>
                  <a:lnTo>
                    <a:pt x="355053" y="175259"/>
                  </a:lnTo>
                  <a:close/>
                </a:path>
                <a:path w="512444" h="396239">
                  <a:moveTo>
                    <a:pt x="469709" y="171449"/>
                  </a:moveTo>
                  <a:lnTo>
                    <a:pt x="469709" y="175259"/>
                  </a:lnTo>
                  <a:lnTo>
                    <a:pt x="473405" y="175259"/>
                  </a:lnTo>
                  <a:lnTo>
                    <a:pt x="469709" y="171449"/>
                  </a:lnTo>
                  <a:close/>
                </a:path>
                <a:path w="512444" h="396239">
                  <a:moveTo>
                    <a:pt x="296612" y="72389"/>
                  </a:moveTo>
                  <a:lnTo>
                    <a:pt x="149783" y="72389"/>
                  </a:lnTo>
                  <a:lnTo>
                    <a:pt x="149783" y="83819"/>
                  </a:lnTo>
                  <a:lnTo>
                    <a:pt x="146088" y="87629"/>
                  </a:lnTo>
                  <a:lnTo>
                    <a:pt x="149783" y="87629"/>
                  </a:lnTo>
                  <a:lnTo>
                    <a:pt x="149783" y="95249"/>
                  </a:lnTo>
                  <a:lnTo>
                    <a:pt x="146088" y="95249"/>
                  </a:lnTo>
                  <a:lnTo>
                    <a:pt x="146088" y="100329"/>
                  </a:lnTo>
                  <a:lnTo>
                    <a:pt x="149783" y="100329"/>
                  </a:lnTo>
                  <a:lnTo>
                    <a:pt x="149783" y="104139"/>
                  </a:lnTo>
                  <a:lnTo>
                    <a:pt x="153492" y="104139"/>
                  </a:lnTo>
                  <a:lnTo>
                    <a:pt x="153492" y="107949"/>
                  </a:lnTo>
                  <a:lnTo>
                    <a:pt x="157187" y="107949"/>
                  </a:lnTo>
                  <a:lnTo>
                    <a:pt x="157187" y="111759"/>
                  </a:lnTo>
                  <a:lnTo>
                    <a:pt x="173824" y="111759"/>
                  </a:lnTo>
                  <a:lnTo>
                    <a:pt x="173824" y="115569"/>
                  </a:lnTo>
                  <a:lnTo>
                    <a:pt x="181229" y="115569"/>
                  </a:lnTo>
                  <a:lnTo>
                    <a:pt x="181229" y="119379"/>
                  </a:lnTo>
                  <a:lnTo>
                    <a:pt x="184924" y="121919"/>
                  </a:lnTo>
                  <a:lnTo>
                    <a:pt x="184924" y="129539"/>
                  </a:lnTo>
                  <a:lnTo>
                    <a:pt x="188620" y="129539"/>
                  </a:lnTo>
                  <a:lnTo>
                    <a:pt x="188620" y="140969"/>
                  </a:lnTo>
                  <a:lnTo>
                    <a:pt x="192316" y="140969"/>
                  </a:lnTo>
                  <a:lnTo>
                    <a:pt x="192316" y="146049"/>
                  </a:lnTo>
                  <a:lnTo>
                    <a:pt x="196024" y="146049"/>
                  </a:lnTo>
                  <a:lnTo>
                    <a:pt x="196024" y="149859"/>
                  </a:lnTo>
                  <a:lnTo>
                    <a:pt x="199720" y="153669"/>
                  </a:lnTo>
                  <a:lnTo>
                    <a:pt x="196024" y="157479"/>
                  </a:lnTo>
                  <a:lnTo>
                    <a:pt x="199720" y="157479"/>
                  </a:lnTo>
                  <a:lnTo>
                    <a:pt x="199720" y="171449"/>
                  </a:lnTo>
                  <a:lnTo>
                    <a:pt x="350879" y="171449"/>
                  </a:lnTo>
                  <a:lnTo>
                    <a:pt x="296612" y="72389"/>
                  </a:lnTo>
                  <a:close/>
                </a:path>
                <a:path w="512444" h="396239">
                  <a:moveTo>
                    <a:pt x="445662" y="161289"/>
                  </a:moveTo>
                  <a:lnTo>
                    <a:pt x="423468" y="161289"/>
                  </a:lnTo>
                  <a:lnTo>
                    <a:pt x="423468" y="165099"/>
                  </a:lnTo>
                  <a:lnTo>
                    <a:pt x="427177" y="167639"/>
                  </a:lnTo>
                  <a:lnTo>
                    <a:pt x="451205" y="167639"/>
                  </a:lnTo>
                  <a:lnTo>
                    <a:pt x="451205" y="165099"/>
                  </a:lnTo>
                  <a:lnTo>
                    <a:pt x="445662" y="161289"/>
                  </a:lnTo>
                  <a:close/>
                </a:path>
                <a:path w="512444" h="396239">
                  <a:moveTo>
                    <a:pt x="159029" y="157479"/>
                  </a:moveTo>
                  <a:lnTo>
                    <a:pt x="11099" y="157479"/>
                  </a:lnTo>
                  <a:lnTo>
                    <a:pt x="7404" y="161289"/>
                  </a:lnTo>
                  <a:lnTo>
                    <a:pt x="3695" y="161289"/>
                  </a:lnTo>
                  <a:lnTo>
                    <a:pt x="3695" y="165099"/>
                  </a:lnTo>
                  <a:lnTo>
                    <a:pt x="159029" y="165099"/>
                  </a:lnTo>
                  <a:lnTo>
                    <a:pt x="159029" y="157479"/>
                  </a:lnTo>
                  <a:close/>
                </a:path>
                <a:path w="512444" h="396239">
                  <a:moveTo>
                    <a:pt x="429018" y="149859"/>
                  </a:moveTo>
                  <a:lnTo>
                    <a:pt x="412381" y="149859"/>
                  </a:lnTo>
                  <a:lnTo>
                    <a:pt x="412381" y="165099"/>
                  </a:lnTo>
                  <a:lnTo>
                    <a:pt x="416077" y="165099"/>
                  </a:lnTo>
                  <a:lnTo>
                    <a:pt x="419773" y="161289"/>
                  </a:lnTo>
                  <a:lnTo>
                    <a:pt x="445662" y="161289"/>
                  </a:lnTo>
                  <a:lnTo>
                    <a:pt x="440118" y="157479"/>
                  </a:lnTo>
                  <a:lnTo>
                    <a:pt x="436422" y="157479"/>
                  </a:lnTo>
                  <a:lnTo>
                    <a:pt x="436422" y="153669"/>
                  </a:lnTo>
                  <a:lnTo>
                    <a:pt x="429018" y="153669"/>
                  </a:lnTo>
                  <a:lnTo>
                    <a:pt x="429018" y="149859"/>
                  </a:lnTo>
                  <a:close/>
                </a:path>
                <a:path w="512444" h="396239">
                  <a:moveTo>
                    <a:pt x="38836" y="149859"/>
                  </a:moveTo>
                  <a:lnTo>
                    <a:pt x="22186" y="149859"/>
                  </a:lnTo>
                  <a:lnTo>
                    <a:pt x="22186" y="153669"/>
                  </a:lnTo>
                  <a:lnTo>
                    <a:pt x="18491" y="157479"/>
                  </a:lnTo>
                  <a:lnTo>
                    <a:pt x="157187" y="157479"/>
                  </a:lnTo>
                  <a:lnTo>
                    <a:pt x="157187" y="153669"/>
                  </a:lnTo>
                  <a:lnTo>
                    <a:pt x="38836" y="153669"/>
                  </a:lnTo>
                  <a:lnTo>
                    <a:pt x="38836" y="149859"/>
                  </a:lnTo>
                  <a:close/>
                </a:path>
                <a:path w="512444" h="396239">
                  <a:moveTo>
                    <a:pt x="153492" y="149859"/>
                  </a:moveTo>
                  <a:lnTo>
                    <a:pt x="42532" y="149859"/>
                  </a:lnTo>
                  <a:lnTo>
                    <a:pt x="38836" y="153669"/>
                  </a:lnTo>
                  <a:lnTo>
                    <a:pt x="153492" y="153669"/>
                  </a:lnTo>
                  <a:lnTo>
                    <a:pt x="153492" y="149859"/>
                  </a:lnTo>
                  <a:close/>
                </a:path>
                <a:path w="512444" h="396239">
                  <a:moveTo>
                    <a:pt x="27736" y="146049"/>
                  </a:moveTo>
                  <a:lnTo>
                    <a:pt x="27736" y="149859"/>
                  </a:lnTo>
                  <a:lnTo>
                    <a:pt x="31445" y="149859"/>
                  </a:lnTo>
                  <a:lnTo>
                    <a:pt x="27736" y="146049"/>
                  </a:lnTo>
                  <a:close/>
                </a:path>
                <a:path w="512444" h="396239">
                  <a:moveTo>
                    <a:pt x="112801" y="129539"/>
                  </a:moveTo>
                  <a:lnTo>
                    <a:pt x="53632" y="129539"/>
                  </a:lnTo>
                  <a:lnTo>
                    <a:pt x="49936" y="133349"/>
                  </a:lnTo>
                  <a:lnTo>
                    <a:pt x="49936" y="149859"/>
                  </a:lnTo>
                  <a:lnTo>
                    <a:pt x="157187" y="149859"/>
                  </a:lnTo>
                  <a:lnTo>
                    <a:pt x="157187" y="146049"/>
                  </a:lnTo>
                  <a:lnTo>
                    <a:pt x="153492" y="146049"/>
                  </a:lnTo>
                  <a:lnTo>
                    <a:pt x="157187" y="142239"/>
                  </a:lnTo>
                  <a:lnTo>
                    <a:pt x="153492" y="142239"/>
                  </a:lnTo>
                  <a:lnTo>
                    <a:pt x="153492" y="137159"/>
                  </a:lnTo>
                  <a:lnTo>
                    <a:pt x="149783" y="137159"/>
                  </a:lnTo>
                  <a:lnTo>
                    <a:pt x="149783" y="133349"/>
                  </a:lnTo>
                  <a:lnTo>
                    <a:pt x="112801" y="133349"/>
                  </a:lnTo>
                  <a:lnTo>
                    <a:pt x="112801" y="129539"/>
                  </a:lnTo>
                  <a:close/>
                </a:path>
                <a:path w="512444" h="396239">
                  <a:moveTo>
                    <a:pt x="423468" y="146049"/>
                  </a:moveTo>
                  <a:lnTo>
                    <a:pt x="419773" y="146049"/>
                  </a:lnTo>
                  <a:lnTo>
                    <a:pt x="419773" y="149859"/>
                  </a:lnTo>
                  <a:lnTo>
                    <a:pt x="423468" y="149859"/>
                  </a:lnTo>
                  <a:lnTo>
                    <a:pt x="423468" y="146049"/>
                  </a:lnTo>
                  <a:close/>
                </a:path>
                <a:path w="512444" h="396239">
                  <a:moveTo>
                    <a:pt x="146088" y="129539"/>
                  </a:moveTo>
                  <a:lnTo>
                    <a:pt x="120205" y="129539"/>
                  </a:lnTo>
                  <a:lnTo>
                    <a:pt x="120205" y="133349"/>
                  </a:lnTo>
                  <a:lnTo>
                    <a:pt x="146088" y="133349"/>
                  </a:lnTo>
                  <a:lnTo>
                    <a:pt x="146088" y="129539"/>
                  </a:lnTo>
                  <a:close/>
                </a:path>
                <a:path w="512444" h="396239">
                  <a:moveTo>
                    <a:pt x="64719" y="125729"/>
                  </a:moveTo>
                  <a:lnTo>
                    <a:pt x="57327" y="125729"/>
                  </a:lnTo>
                  <a:lnTo>
                    <a:pt x="57327" y="129539"/>
                  </a:lnTo>
                  <a:lnTo>
                    <a:pt x="64719" y="129539"/>
                  </a:lnTo>
                  <a:lnTo>
                    <a:pt x="64719" y="125729"/>
                  </a:lnTo>
                  <a:close/>
                </a:path>
                <a:path w="512444" h="396239">
                  <a:moveTo>
                    <a:pt x="103555" y="119379"/>
                  </a:moveTo>
                  <a:lnTo>
                    <a:pt x="88760" y="119379"/>
                  </a:lnTo>
                  <a:lnTo>
                    <a:pt x="81368" y="125729"/>
                  </a:lnTo>
                  <a:lnTo>
                    <a:pt x="64719" y="125729"/>
                  </a:lnTo>
                  <a:lnTo>
                    <a:pt x="64719" y="129539"/>
                  </a:lnTo>
                  <a:lnTo>
                    <a:pt x="103555" y="129539"/>
                  </a:lnTo>
                  <a:lnTo>
                    <a:pt x="103555" y="119379"/>
                  </a:lnTo>
                  <a:close/>
                </a:path>
                <a:path w="512444" h="396239">
                  <a:moveTo>
                    <a:pt x="142392" y="121919"/>
                  </a:moveTo>
                  <a:lnTo>
                    <a:pt x="138696" y="121919"/>
                  </a:lnTo>
                  <a:lnTo>
                    <a:pt x="138696" y="125729"/>
                  </a:lnTo>
                  <a:lnTo>
                    <a:pt x="123901" y="125729"/>
                  </a:lnTo>
                  <a:lnTo>
                    <a:pt x="127596" y="129539"/>
                  </a:lnTo>
                  <a:lnTo>
                    <a:pt x="142392" y="129539"/>
                  </a:lnTo>
                  <a:lnTo>
                    <a:pt x="142392" y="121919"/>
                  </a:lnTo>
                  <a:close/>
                </a:path>
                <a:path w="512444" h="396239">
                  <a:moveTo>
                    <a:pt x="77673" y="104139"/>
                  </a:moveTo>
                  <a:lnTo>
                    <a:pt x="70269" y="104139"/>
                  </a:lnTo>
                  <a:lnTo>
                    <a:pt x="68427" y="107949"/>
                  </a:lnTo>
                  <a:lnTo>
                    <a:pt x="64719" y="107949"/>
                  </a:lnTo>
                  <a:lnTo>
                    <a:pt x="64719" y="119379"/>
                  </a:lnTo>
                  <a:lnTo>
                    <a:pt x="61023" y="119379"/>
                  </a:lnTo>
                  <a:lnTo>
                    <a:pt x="61023" y="125729"/>
                  </a:lnTo>
                  <a:lnTo>
                    <a:pt x="68427" y="125729"/>
                  </a:lnTo>
                  <a:lnTo>
                    <a:pt x="68427" y="121919"/>
                  </a:lnTo>
                  <a:lnTo>
                    <a:pt x="73977" y="121919"/>
                  </a:lnTo>
                  <a:lnTo>
                    <a:pt x="73977" y="115569"/>
                  </a:lnTo>
                  <a:lnTo>
                    <a:pt x="77673" y="115569"/>
                  </a:lnTo>
                  <a:lnTo>
                    <a:pt x="77673" y="104139"/>
                  </a:lnTo>
                  <a:close/>
                </a:path>
                <a:path w="512444" h="396239">
                  <a:moveTo>
                    <a:pt x="77673" y="121919"/>
                  </a:moveTo>
                  <a:lnTo>
                    <a:pt x="68427" y="121919"/>
                  </a:lnTo>
                  <a:lnTo>
                    <a:pt x="68427" y="125729"/>
                  </a:lnTo>
                  <a:lnTo>
                    <a:pt x="77673" y="125729"/>
                  </a:lnTo>
                  <a:lnTo>
                    <a:pt x="77673" y="121919"/>
                  </a:lnTo>
                  <a:close/>
                </a:path>
                <a:path w="512444" h="396239">
                  <a:moveTo>
                    <a:pt x="138696" y="121919"/>
                  </a:moveTo>
                  <a:lnTo>
                    <a:pt x="127596" y="121919"/>
                  </a:lnTo>
                  <a:lnTo>
                    <a:pt x="127596" y="125729"/>
                  </a:lnTo>
                  <a:lnTo>
                    <a:pt x="138696" y="125729"/>
                  </a:lnTo>
                  <a:lnTo>
                    <a:pt x="138696" y="121919"/>
                  </a:lnTo>
                  <a:close/>
                </a:path>
                <a:path w="512444" h="396239">
                  <a:moveTo>
                    <a:pt x="99860" y="115569"/>
                  </a:moveTo>
                  <a:lnTo>
                    <a:pt x="92468" y="115569"/>
                  </a:lnTo>
                  <a:lnTo>
                    <a:pt x="92468" y="119379"/>
                  </a:lnTo>
                  <a:lnTo>
                    <a:pt x="99860" y="119379"/>
                  </a:lnTo>
                  <a:lnTo>
                    <a:pt x="99860" y="115569"/>
                  </a:lnTo>
                  <a:close/>
                </a:path>
                <a:path w="512444" h="396239">
                  <a:moveTo>
                    <a:pt x="166433" y="111759"/>
                  </a:moveTo>
                  <a:lnTo>
                    <a:pt x="159029" y="111759"/>
                  </a:lnTo>
                  <a:lnTo>
                    <a:pt x="162737" y="115569"/>
                  </a:lnTo>
                  <a:lnTo>
                    <a:pt x="166433" y="115569"/>
                  </a:lnTo>
                  <a:lnTo>
                    <a:pt x="166433" y="111759"/>
                  </a:lnTo>
                  <a:close/>
                </a:path>
                <a:path w="512444" h="396239">
                  <a:moveTo>
                    <a:pt x="149783" y="50799"/>
                  </a:moveTo>
                  <a:lnTo>
                    <a:pt x="146088" y="50799"/>
                  </a:lnTo>
                  <a:lnTo>
                    <a:pt x="146088" y="62229"/>
                  </a:lnTo>
                  <a:lnTo>
                    <a:pt x="142392" y="66039"/>
                  </a:lnTo>
                  <a:lnTo>
                    <a:pt x="142392" y="69849"/>
                  </a:lnTo>
                  <a:lnTo>
                    <a:pt x="146088" y="72389"/>
                  </a:lnTo>
                  <a:lnTo>
                    <a:pt x="146088" y="76199"/>
                  </a:lnTo>
                  <a:lnTo>
                    <a:pt x="149783" y="76199"/>
                  </a:lnTo>
                  <a:lnTo>
                    <a:pt x="149783" y="72389"/>
                  </a:lnTo>
                  <a:lnTo>
                    <a:pt x="296612" y="72389"/>
                  </a:lnTo>
                  <a:lnTo>
                    <a:pt x="291046" y="62229"/>
                  </a:lnTo>
                  <a:lnTo>
                    <a:pt x="149783" y="62229"/>
                  </a:lnTo>
                  <a:lnTo>
                    <a:pt x="149783" y="50799"/>
                  </a:lnTo>
                  <a:close/>
                </a:path>
                <a:path w="512444" h="396239">
                  <a:moveTo>
                    <a:pt x="177520" y="38099"/>
                  </a:moveTo>
                  <a:lnTo>
                    <a:pt x="173824" y="38099"/>
                  </a:lnTo>
                  <a:lnTo>
                    <a:pt x="173824" y="45719"/>
                  </a:lnTo>
                  <a:lnTo>
                    <a:pt x="162737" y="45719"/>
                  </a:lnTo>
                  <a:lnTo>
                    <a:pt x="162737" y="49529"/>
                  </a:lnTo>
                  <a:lnTo>
                    <a:pt x="159029" y="49529"/>
                  </a:lnTo>
                  <a:lnTo>
                    <a:pt x="159029" y="50799"/>
                  </a:lnTo>
                  <a:lnTo>
                    <a:pt x="157187" y="50799"/>
                  </a:lnTo>
                  <a:lnTo>
                    <a:pt x="157187" y="62229"/>
                  </a:lnTo>
                  <a:lnTo>
                    <a:pt x="291046" y="62229"/>
                  </a:lnTo>
                  <a:lnTo>
                    <a:pt x="284784" y="50799"/>
                  </a:lnTo>
                  <a:lnTo>
                    <a:pt x="270841" y="41909"/>
                  </a:lnTo>
                  <a:lnTo>
                    <a:pt x="177520" y="41909"/>
                  </a:lnTo>
                  <a:lnTo>
                    <a:pt x="177520" y="38099"/>
                  </a:lnTo>
                  <a:close/>
                </a:path>
                <a:path w="512444" h="396239">
                  <a:moveTo>
                    <a:pt x="153492" y="45719"/>
                  </a:moveTo>
                  <a:lnTo>
                    <a:pt x="149783" y="45719"/>
                  </a:lnTo>
                  <a:lnTo>
                    <a:pt x="149783" y="49529"/>
                  </a:lnTo>
                  <a:lnTo>
                    <a:pt x="153492" y="49529"/>
                  </a:lnTo>
                  <a:lnTo>
                    <a:pt x="153492" y="45719"/>
                  </a:lnTo>
                  <a:close/>
                </a:path>
                <a:path w="512444" h="396239">
                  <a:moveTo>
                    <a:pt x="173824" y="41909"/>
                  </a:moveTo>
                  <a:lnTo>
                    <a:pt x="170129" y="41909"/>
                  </a:lnTo>
                  <a:lnTo>
                    <a:pt x="170129" y="45719"/>
                  </a:lnTo>
                  <a:lnTo>
                    <a:pt x="173824" y="45719"/>
                  </a:lnTo>
                  <a:lnTo>
                    <a:pt x="173824" y="41909"/>
                  </a:lnTo>
                  <a:close/>
                </a:path>
                <a:path w="512444" h="396239">
                  <a:moveTo>
                    <a:pt x="245948" y="20319"/>
                  </a:moveTo>
                  <a:lnTo>
                    <a:pt x="127596" y="20319"/>
                  </a:lnTo>
                  <a:lnTo>
                    <a:pt x="123901" y="24129"/>
                  </a:lnTo>
                  <a:lnTo>
                    <a:pt x="123901" y="30479"/>
                  </a:lnTo>
                  <a:lnTo>
                    <a:pt x="177520" y="30479"/>
                  </a:lnTo>
                  <a:lnTo>
                    <a:pt x="177520" y="41909"/>
                  </a:lnTo>
                  <a:lnTo>
                    <a:pt x="270841" y="41909"/>
                  </a:lnTo>
                  <a:lnTo>
                    <a:pt x="258889" y="34289"/>
                  </a:lnTo>
                  <a:lnTo>
                    <a:pt x="255193" y="34289"/>
                  </a:lnTo>
                  <a:lnTo>
                    <a:pt x="255193" y="30479"/>
                  </a:lnTo>
                  <a:lnTo>
                    <a:pt x="247802" y="24129"/>
                  </a:lnTo>
                  <a:lnTo>
                    <a:pt x="245948" y="24129"/>
                  </a:lnTo>
                  <a:lnTo>
                    <a:pt x="245948" y="20319"/>
                  </a:lnTo>
                  <a:close/>
                </a:path>
                <a:path w="512444" h="396239">
                  <a:moveTo>
                    <a:pt x="142392" y="34289"/>
                  </a:moveTo>
                  <a:lnTo>
                    <a:pt x="138696" y="34289"/>
                  </a:lnTo>
                  <a:lnTo>
                    <a:pt x="138696" y="38099"/>
                  </a:lnTo>
                  <a:lnTo>
                    <a:pt x="142392" y="38099"/>
                  </a:lnTo>
                  <a:lnTo>
                    <a:pt x="142392" y="34289"/>
                  </a:lnTo>
                  <a:close/>
                </a:path>
                <a:path w="512444" h="396239">
                  <a:moveTo>
                    <a:pt x="146088" y="34289"/>
                  </a:moveTo>
                  <a:lnTo>
                    <a:pt x="142392" y="34289"/>
                  </a:lnTo>
                  <a:lnTo>
                    <a:pt x="142392" y="38099"/>
                  </a:lnTo>
                  <a:lnTo>
                    <a:pt x="146088" y="34289"/>
                  </a:lnTo>
                  <a:close/>
                </a:path>
                <a:path w="512444" h="396239">
                  <a:moveTo>
                    <a:pt x="166433" y="34289"/>
                  </a:moveTo>
                  <a:lnTo>
                    <a:pt x="162737" y="34289"/>
                  </a:lnTo>
                  <a:lnTo>
                    <a:pt x="162737" y="38099"/>
                  </a:lnTo>
                  <a:lnTo>
                    <a:pt x="166433" y="38099"/>
                  </a:lnTo>
                  <a:lnTo>
                    <a:pt x="166433" y="34289"/>
                  </a:lnTo>
                  <a:close/>
                </a:path>
                <a:path w="512444" h="396239">
                  <a:moveTo>
                    <a:pt x="170129" y="34289"/>
                  </a:moveTo>
                  <a:lnTo>
                    <a:pt x="166433" y="34289"/>
                  </a:lnTo>
                  <a:lnTo>
                    <a:pt x="166433" y="38099"/>
                  </a:lnTo>
                  <a:lnTo>
                    <a:pt x="170129" y="38099"/>
                  </a:lnTo>
                  <a:lnTo>
                    <a:pt x="170129" y="34289"/>
                  </a:lnTo>
                  <a:close/>
                </a:path>
                <a:path w="512444" h="396239">
                  <a:moveTo>
                    <a:pt x="149783" y="30479"/>
                  </a:moveTo>
                  <a:lnTo>
                    <a:pt x="131292" y="30479"/>
                  </a:lnTo>
                  <a:lnTo>
                    <a:pt x="131292" y="34289"/>
                  </a:lnTo>
                  <a:lnTo>
                    <a:pt x="149783" y="34289"/>
                  </a:lnTo>
                  <a:lnTo>
                    <a:pt x="149783" y="30479"/>
                  </a:lnTo>
                  <a:close/>
                </a:path>
                <a:path w="512444" h="396239">
                  <a:moveTo>
                    <a:pt x="157187" y="30479"/>
                  </a:moveTo>
                  <a:lnTo>
                    <a:pt x="149783" y="30479"/>
                  </a:lnTo>
                  <a:lnTo>
                    <a:pt x="149783" y="34289"/>
                  </a:lnTo>
                  <a:lnTo>
                    <a:pt x="157187" y="34289"/>
                  </a:lnTo>
                  <a:lnTo>
                    <a:pt x="157187" y="30479"/>
                  </a:lnTo>
                  <a:close/>
                </a:path>
                <a:path w="512444" h="396239">
                  <a:moveTo>
                    <a:pt x="177520" y="30479"/>
                  </a:moveTo>
                  <a:lnTo>
                    <a:pt x="157187" y="30479"/>
                  </a:lnTo>
                  <a:lnTo>
                    <a:pt x="157187" y="34289"/>
                  </a:lnTo>
                  <a:lnTo>
                    <a:pt x="177520" y="34289"/>
                  </a:lnTo>
                  <a:lnTo>
                    <a:pt x="177520" y="30479"/>
                  </a:lnTo>
                  <a:close/>
                </a:path>
                <a:path w="512444" h="396239">
                  <a:moveTo>
                    <a:pt x="120205" y="24129"/>
                  </a:moveTo>
                  <a:lnTo>
                    <a:pt x="116497" y="24129"/>
                  </a:lnTo>
                  <a:lnTo>
                    <a:pt x="116497" y="30479"/>
                  </a:lnTo>
                  <a:lnTo>
                    <a:pt x="120205" y="30479"/>
                  </a:lnTo>
                  <a:lnTo>
                    <a:pt x="120205" y="24129"/>
                  </a:lnTo>
                  <a:close/>
                </a:path>
                <a:path w="512444" h="396239">
                  <a:moveTo>
                    <a:pt x="247802" y="20319"/>
                  </a:moveTo>
                  <a:lnTo>
                    <a:pt x="245948" y="24129"/>
                  </a:lnTo>
                  <a:lnTo>
                    <a:pt x="247802" y="24129"/>
                  </a:lnTo>
                  <a:lnTo>
                    <a:pt x="247802" y="20319"/>
                  </a:lnTo>
                  <a:close/>
                </a:path>
                <a:path w="512444" h="396239">
                  <a:moveTo>
                    <a:pt x="245948" y="0"/>
                  </a:moveTo>
                  <a:lnTo>
                    <a:pt x="242252" y="3809"/>
                  </a:lnTo>
                  <a:lnTo>
                    <a:pt x="220052" y="3809"/>
                  </a:lnTo>
                  <a:lnTo>
                    <a:pt x="216357" y="7619"/>
                  </a:lnTo>
                  <a:lnTo>
                    <a:pt x="199720" y="7619"/>
                  </a:lnTo>
                  <a:lnTo>
                    <a:pt x="199720" y="8889"/>
                  </a:lnTo>
                  <a:lnTo>
                    <a:pt x="192316" y="12699"/>
                  </a:lnTo>
                  <a:lnTo>
                    <a:pt x="157187" y="12699"/>
                  </a:lnTo>
                  <a:lnTo>
                    <a:pt x="153492" y="16509"/>
                  </a:lnTo>
                  <a:lnTo>
                    <a:pt x="146088" y="16509"/>
                  </a:lnTo>
                  <a:lnTo>
                    <a:pt x="131292" y="20319"/>
                  </a:lnTo>
                  <a:lnTo>
                    <a:pt x="247802" y="20319"/>
                  </a:lnTo>
                  <a:lnTo>
                    <a:pt x="247802" y="12699"/>
                  </a:lnTo>
                  <a:lnTo>
                    <a:pt x="245948" y="8889"/>
                  </a:lnTo>
                  <a:lnTo>
                    <a:pt x="245948" y="0"/>
                  </a:lnTo>
                  <a:close/>
                </a:path>
                <a:path w="512444" h="396239">
                  <a:moveTo>
                    <a:pt x="166433" y="8889"/>
                  </a:moveTo>
                  <a:lnTo>
                    <a:pt x="166433" y="12699"/>
                  </a:lnTo>
                  <a:lnTo>
                    <a:pt x="170129" y="12699"/>
                  </a:lnTo>
                  <a:lnTo>
                    <a:pt x="166433" y="8889"/>
                  </a:lnTo>
                  <a:close/>
                </a:path>
                <a:path w="512444" h="396239">
                  <a:moveTo>
                    <a:pt x="188620" y="8889"/>
                  </a:moveTo>
                  <a:lnTo>
                    <a:pt x="177520" y="8889"/>
                  </a:lnTo>
                  <a:lnTo>
                    <a:pt x="170129" y="12699"/>
                  </a:lnTo>
                  <a:lnTo>
                    <a:pt x="188620" y="12699"/>
                  </a:lnTo>
                  <a:lnTo>
                    <a:pt x="188620" y="8889"/>
                  </a:lnTo>
                  <a:close/>
                </a:path>
                <a:path w="512444" h="396239">
                  <a:moveTo>
                    <a:pt x="216357" y="3809"/>
                  </a:moveTo>
                  <a:lnTo>
                    <a:pt x="208965" y="3809"/>
                  </a:lnTo>
                  <a:lnTo>
                    <a:pt x="205270" y="7619"/>
                  </a:lnTo>
                  <a:lnTo>
                    <a:pt x="216357" y="7619"/>
                  </a:lnTo>
                  <a:lnTo>
                    <a:pt x="216357" y="3809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4" name="object 54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020290" y="4071250"/>
              <a:ext cx="159005" cy="90665"/>
            </a:xfrm>
            <a:prstGeom prst="rect">
              <a:avLst/>
            </a:prstGeom>
          </p:spPr>
        </p:pic>
        <p:sp>
          <p:nvSpPr>
            <p:cNvPr id="545" name="object 545"/>
            <p:cNvSpPr/>
            <p:nvPr/>
          </p:nvSpPr>
          <p:spPr>
            <a:xfrm>
              <a:off x="1736425" y="5299517"/>
              <a:ext cx="227965" cy="255270"/>
            </a:xfrm>
            <a:custGeom>
              <a:avLst/>
              <a:gdLst/>
              <a:ahLst/>
              <a:cxnLst/>
              <a:rect l="l" t="t" r="r" b="b"/>
              <a:pathLst>
                <a:path w="227964" h="255270">
                  <a:moveTo>
                    <a:pt x="173824" y="246380"/>
                  </a:moveTo>
                  <a:lnTo>
                    <a:pt x="149783" y="246380"/>
                  </a:lnTo>
                  <a:lnTo>
                    <a:pt x="149783" y="255270"/>
                  </a:lnTo>
                  <a:lnTo>
                    <a:pt x="162725" y="255270"/>
                  </a:lnTo>
                  <a:lnTo>
                    <a:pt x="166433" y="252730"/>
                  </a:lnTo>
                  <a:lnTo>
                    <a:pt x="173824" y="252730"/>
                  </a:lnTo>
                  <a:lnTo>
                    <a:pt x="173824" y="246380"/>
                  </a:lnTo>
                  <a:close/>
                </a:path>
                <a:path w="227964" h="255270">
                  <a:moveTo>
                    <a:pt x="170129" y="252730"/>
                  </a:moveTo>
                  <a:lnTo>
                    <a:pt x="166433" y="252730"/>
                  </a:lnTo>
                  <a:lnTo>
                    <a:pt x="166433" y="255270"/>
                  </a:lnTo>
                  <a:lnTo>
                    <a:pt x="170129" y="252730"/>
                  </a:lnTo>
                  <a:close/>
                </a:path>
                <a:path w="227964" h="255270">
                  <a:moveTo>
                    <a:pt x="184924" y="242570"/>
                  </a:moveTo>
                  <a:lnTo>
                    <a:pt x="149783" y="242570"/>
                  </a:lnTo>
                  <a:lnTo>
                    <a:pt x="146088" y="246380"/>
                  </a:lnTo>
                  <a:lnTo>
                    <a:pt x="181216" y="246380"/>
                  </a:lnTo>
                  <a:lnTo>
                    <a:pt x="184924" y="242570"/>
                  </a:lnTo>
                  <a:close/>
                </a:path>
                <a:path w="227964" h="255270">
                  <a:moveTo>
                    <a:pt x="181216" y="240030"/>
                  </a:moveTo>
                  <a:lnTo>
                    <a:pt x="146088" y="240030"/>
                  </a:lnTo>
                  <a:lnTo>
                    <a:pt x="146088" y="242570"/>
                  </a:lnTo>
                  <a:lnTo>
                    <a:pt x="181216" y="242570"/>
                  </a:lnTo>
                  <a:lnTo>
                    <a:pt x="181216" y="240030"/>
                  </a:lnTo>
                  <a:close/>
                </a:path>
                <a:path w="227964" h="255270">
                  <a:moveTo>
                    <a:pt x="181216" y="228600"/>
                  </a:moveTo>
                  <a:lnTo>
                    <a:pt x="146088" y="228600"/>
                  </a:lnTo>
                  <a:lnTo>
                    <a:pt x="142392" y="232410"/>
                  </a:lnTo>
                  <a:lnTo>
                    <a:pt x="146088" y="236220"/>
                  </a:lnTo>
                  <a:lnTo>
                    <a:pt x="142392" y="236220"/>
                  </a:lnTo>
                  <a:lnTo>
                    <a:pt x="142392" y="240030"/>
                  </a:lnTo>
                  <a:lnTo>
                    <a:pt x="184924" y="240030"/>
                  </a:lnTo>
                  <a:lnTo>
                    <a:pt x="184924" y="236220"/>
                  </a:lnTo>
                  <a:lnTo>
                    <a:pt x="181216" y="232410"/>
                  </a:lnTo>
                  <a:lnTo>
                    <a:pt x="184924" y="232410"/>
                  </a:lnTo>
                  <a:lnTo>
                    <a:pt x="181216" y="228600"/>
                  </a:lnTo>
                  <a:close/>
                </a:path>
                <a:path w="227964" h="255270">
                  <a:moveTo>
                    <a:pt x="146088" y="224790"/>
                  </a:moveTo>
                  <a:lnTo>
                    <a:pt x="142392" y="224790"/>
                  </a:lnTo>
                  <a:lnTo>
                    <a:pt x="142392" y="228600"/>
                  </a:lnTo>
                  <a:lnTo>
                    <a:pt x="146088" y="228600"/>
                  </a:lnTo>
                  <a:lnTo>
                    <a:pt x="146088" y="224790"/>
                  </a:lnTo>
                  <a:close/>
                </a:path>
                <a:path w="227964" h="255270">
                  <a:moveTo>
                    <a:pt x="192316" y="209550"/>
                  </a:moveTo>
                  <a:lnTo>
                    <a:pt x="127596" y="209550"/>
                  </a:lnTo>
                  <a:lnTo>
                    <a:pt x="131292" y="213360"/>
                  </a:lnTo>
                  <a:lnTo>
                    <a:pt x="134988" y="213360"/>
                  </a:lnTo>
                  <a:lnTo>
                    <a:pt x="134988" y="224790"/>
                  </a:lnTo>
                  <a:lnTo>
                    <a:pt x="149783" y="224790"/>
                  </a:lnTo>
                  <a:lnTo>
                    <a:pt x="149783" y="228600"/>
                  </a:lnTo>
                  <a:lnTo>
                    <a:pt x="184924" y="228600"/>
                  </a:lnTo>
                  <a:lnTo>
                    <a:pt x="184924" y="220980"/>
                  </a:lnTo>
                  <a:lnTo>
                    <a:pt x="188620" y="217170"/>
                  </a:lnTo>
                  <a:lnTo>
                    <a:pt x="188620" y="213360"/>
                  </a:lnTo>
                  <a:lnTo>
                    <a:pt x="192316" y="209550"/>
                  </a:lnTo>
                  <a:close/>
                </a:path>
                <a:path w="227964" h="255270">
                  <a:moveTo>
                    <a:pt x="196011" y="190500"/>
                  </a:moveTo>
                  <a:lnTo>
                    <a:pt x="105410" y="190500"/>
                  </a:lnTo>
                  <a:lnTo>
                    <a:pt x="105410" y="207010"/>
                  </a:lnTo>
                  <a:lnTo>
                    <a:pt x="103555" y="209550"/>
                  </a:lnTo>
                  <a:lnTo>
                    <a:pt x="120205" y="209550"/>
                  </a:lnTo>
                  <a:lnTo>
                    <a:pt x="120205" y="200660"/>
                  </a:lnTo>
                  <a:lnTo>
                    <a:pt x="123901" y="200660"/>
                  </a:lnTo>
                  <a:lnTo>
                    <a:pt x="123901" y="196850"/>
                  </a:lnTo>
                  <a:lnTo>
                    <a:pt x="196011" y="196850"/>
                  </a:lnTo>
                  <a:lnTo>
                    <a:pt x="196011" y="190500"/>
                  </a:lnTo>
                  <a:close/>
                </a:path>
                <a:path w="227964" h="255270">
                  <a:moveTo>
                    <a:pt x="196011" y="196850"/>
                  </a:moveTo>
                  <a:lnTo>
                    <a:pt x="123901" y="196850"/>
                  </a:lnTo>
                  <a:lnTo>
                    <a:pt x="127596" y="200660"/>
                  </a:lnTo>
                  <a:lnTo>
                    <a:pt x="131292" y="200660"/>
                  </a:lnTo>
                  <a:lnTo>
                    <a:pt x="131292" y="209550"/>
                  </a:lnTo>
                  <a:lnTo>
                    <a:pt x="188620" y="209550"/>
                  </a:lnTo>
                  <a:lnTo>
                    <a:pt x="188620" y="204470"/>
                  </a:lnTo>
                  <a:lnTo>
                    <a:pt x="196011" y="204470"/>
                  </a:lnTo>
                  <a:lnTo>
                    <a:pt x="196011" y="196850"/>
                  </a:lnTo>
                  <a:close/>
                </a:path>
                <a:path w="227964" h="255270">
                  <a:moveTo>
                    <a:pt x="208965" y="154940"/>
                  </a:moveTo>
                  <a:lnTo>
                    <a:pt x="105410" y="154940"/>
                  </a:lnTo>
                  <a:lnTo>
                    <a:pt x="105410" y="158750"/>
                  </a:lnTo>
                  <a:lnTo>
                    <a:pt x="103555" y="161290"/>
                  </a:lnTo>
                  <a:lnTo>
                    <a:pt x="103555" y="163830"/>
                  </a:lnTo>
                  <a:lnTo>
                    <a:pt x="99860" y="167640"/>
                  </a:lnTo>
                  <a:lnTo>
                    <a:pt x="99860" y="182880"/>
                  </a:lnTo>
                  <a:lnTo>
                    <a:pt x="103555" y="182880"/>
                  </a:lnTo>
                  <a:lnTo>
                    <a:pt x="103555" y="190500"/>
                  </a:lnTo>
                  <a:lnTo>
                    <a:pt x="197866" y="190500"/>
                  </a:lnTo>
                  <a:lnTo>
                    <a:pt x="197866" y="186690"/>
                  </a:lnTo>
                  <a:lnTo>
                    <a:pt x="208965" y="186690"/>
                  </a:lnTo>
                  <a:lnTo>
                    <a:pt x="208965" y="175260"/>
                  </a:lnTo>
                  <a:lnTo>
                    <a:pt x="212661" y="175260"/>
                  </a:lnTo>
                  <a:lnTo>
                    <a:pt x="212661" y="167640"/>
                  </a:lnTo>
                  <a:lnTo>
                    <a:pt x="208965" y="163830"/>
                  </a:lnTo>
                  <a:lnTo>
                    <a:pt x="208965" y="158750"/>
                  </a:lnTo>
                  <a:lnTo>
                    <a:pt x="205257" y="158750"/>
                  </a:lnTo>
                  <a:lnTo>
                    <a:pt x="208965" y="154940"/>
                  </a:lnTo>
                  <a:close/>
                </a:path>
                <a:path w="227964" h="255270">
                  <a:moveTo>
                    <a:pt x="216357" y="171450"/>
                  </a:moveTo>
                  <a:lnTo>
                    <a:pt x="212661" y="171450"/>
                  </a:lnTo>
                  <a:lnTo>
                    <a:pt x="212661" y="175260"/>
                  </a:lnTo>
                  <a:lnTo>
                    <a:pt x="216357" y="175260"/>
                  </a:lnTo>
                  <a:lnTo>
                    <a:pt x="216357" y="171450"/>
                  </a:lnTo>
                  <a:close/>
                </a:path>
                <a:path w="227964" h="255270">
                  <a:moveTo>
                    <a:pt x="205257" y="147320"/>
                  </a:moveTo>
                  <a:lnTo>
                    <a:pt x="105410" y="147320"/>
                  </a:lnTo>
                  <a:lnTo>
                    <a:pt x="105410" y="151130"/>
                  </a:lnTo>
                  <a:lnTo>
                    <a:pt x="109105" y="151130"/>
                  </a:lnTo>
                  <a:lnTo>
                    <a:pt x="109105" y="154940"/>
                  </a:lnTo>
                  <a:lnTo>
                    <a:pt x="201561" y="154940"/>
                  </a:lnTo>
                  <a:lnTo>
                    <a:pt x="201561" y="151130"/>
                  </a:lnTo>
                  <a:lnTo>
                    <a:pt x="205257" y="147320"/>
                  </a:lnTo>
                  <a:close/>
                </a:path>
                <a:path w="227964" h="255270">
                  <a:moveTo>
                    <a:pt x="205257" y="151130"/>
                  </a:moveTo>
                  <a:lnTo>
                    <a:pt x="201561" y="154940"/>
                  </a:lnTo>
                  <a:lnTo>
                    <a:pt x="205257" y="154940"/>
                  </a:lnTo>
                  <a:lnTo>
                    <a:pt x="205257" y="151130"/>
                  </a:lnTo>
                  <a:close/>
                </a:path>
                <a:path w="227964" h="255270">
                  <a:moveTo>
                    <a:pt x="208965" y="144780"/>
                  </a:moveTo>
                  <a:lnTo>
                    <a:pt x="105410" y="144780"/>
                  </a:lnTo>
                  <a:lnTo>
                    <a:pt x="103555" y="147320"/>
                  </a:lnTo>
                  <a:lnTo>
                    <a:pt x="208965" y="147320"/>
                  </a:lnTo>
                  <a:lnTo>
                    <a:pt x="208965" y="144780"/>
                  </a:lnTo>
                  <a:close/>
                </a:path>
                <a:path w="227964" h="255270">
                  <a:moveTo>
                    <a:pt x="208965" y="133350"/>
                  </a:moveTo>
                  <a:lnTo>
                    <a:pt x="105410" y="133350"/>
                  </a:lnTo>
                  <a:lnTo>
                    <a:pt x="103555" y="140970"/>
                  </a:lnTo>
                  <a:lnTo>
                    <a:pt x="103555" y="144780"/>
                  </a:lnTo>
                  <a:lnTo>
                    <a:pt x="205257" y="144780"/>
                  </a:lnTo>
                  <a:lnTo>
                    <a:pt x="205257" y="137160"/>
                  </a:lnTo>
                  <a:lnTo>
                    <a:pt x="208965" y="137160"/>
                  </a:lnTo>
                  <a:lnTo>
                    <a:pt x="208965" y="133350"/>
                  </a:lnTo>
                  <a:close/>
                </a:path>
                <a:path w="227964" h="255270">
                  <a:moveTo>
                    <a:pt x="105410" y="129540"/>
                  </a:moveTo>
                  <a:lnTo>
                    <a:pt x="103555" y="129540"/>
                  </a:lnTo>
                  <a:lnTo>
                    <a:pt x="105410" y="133350"/>
                  </a:lnTo>
                  <a:lnTo>
                    <a:pt x="105410" y="129540"/>
                  </a:lnTo>
                  <a:close/>
                </a:path>
                <a:path w="227964" h="255270">
                  <a:moveTo>
                    <a:pt x="212661" y="129540"/>
                  </a:moveTo>
                  <a:lnTo>
                    <a:pt x="109105" y="129540"/>
                  </a:lnTo>
                  <a:lnTo>
                    <a:pt x="109105" y="133350"/>
                  </a:lnTo>
                  <a:lnTo>
                    <a:pt x="212661" y="133350"/>
                  </a:lnTo>
                  <a:lnTo>
                    <a:pt x="212661" y="129540"/>
                  </a:lnTo>
                  <a:close/>
                </a:path>
                <a:path w="227964" h="255270">
                  <a:moveTo>
                    <a:pt x="223748" y="121920"/>
                  </a:moveTo>
                  <a:lnTo>
                    <a:pt x="70269" y="121920"/>
                  </a:lnTo>
                  <a:lnTo>
                    <a:pt x="77660" y="125730"/>
                  </a:lnTo>
                  <a:lnTo>
                    <a:pt x="81368" y="129540"/>
                  </a:lnTo>
                  <a:lnTo>
                    <a:pt x="216357" y="129540"/>
                  </a:lnTo>
                  <a:lnTo>
                    <a:pt x="216357" y="133350"/>
                  </a:lnTo>
                  <a:lnTo>
                    <a:pt x="223748" y="133350"/>
                  </a:lnTo>
                  <a:lnTo>
                    <a:pt x="223748" y="121920"/>
                  </a:lnTo>
                  <a:close/>
                </a:path>
                <a:path w="227964" h="255270">
                  <a:moveTo>
                    <a:pt x="208965" y="109220"/>
                  </a:moveTo>
                  <a:lnTo>
                    <a:pt x="46228" y="109220"/>
                  </a:lnTo>
                  <a:lnTo>
                    <a:pt x="42532" y="113030"/>
                  </a:lnTo>
                  <a:lnTo>
                    <a:pt x="46228" y="113030"/>
                  </a:lnTo>
                  <a:lnTo>
                    <a:pt x="46228" y="118110"/>
                  </a:lnTo>
                  <a:lnTo>
                    <a:pt x="42532" y="118110"/>
                  </a:lnTo>
                  <a:lnTo>
                    <a:pt x="46228" y="121920"/>
                  </a:lnTo>
                  <a:lnTo>
                    <a:pt x="46228" y="125730"/>
                  </a:lnTo>
                  <a:lnTo>
                    <a:pt x="49923" y="125730"/>
                  </a:lnTo>
                  <a:lnTo>
                    <a:pt x="49923" y="121920"/>
                  </a:lnTo>
                  <a:lnTo>
                    <a:pt x="227457" y="121920"/>
                  </a:lnTo>
                  <a:lnTo>
                    <a:pt x="227457" y="116840"/>
                  </a:lnTo>
                  <a:lnTo>
                    <a:pt x="212661" y="116840"/>
                  </a:lnTo>
                  <a:lnTo>
                    <a:pt x="212661" y="113030"/>
                  </a:lnTo>
                  <a:lnTo>
                    <a:pt x="208965" y="109220"/>
                  </a:lnTo>
                  <a:close/>
                </a:path>
                <a:path w="227964" h="255270">
                  <a:moveTo>
                    <a:pt x="227457" y="113030"/>
                  </a:moveTo>
                  <a:lnTo>
                    <a:pt x="220052" y="113030"/>
                  </a:lnTo>
                  <a:lnTo>
                    <a:pt x="220052" y="116840"/>
                  </a:lnTo>
                  <a:lnTo>
                    <a:pt x="227457" y="116840"/>
                  </a:lnTo>
                  <a:lnTo>
                    <a:pt x="227457" y="113030"/>
                  </a:lnTo>
                  <a:close/>
                </a:path>
                <a:path w="227964" h="255270">
                  <a:moveTo>
                    <a:pt x="38836" y="105410"/>
                  </a:moveTo>
                  <a:lnTo>
                    <a:pt x="35128" y="105410"/>
                  </a:lnTo>
                  <a:lnTo>
                    <a:pt x="35128" y="109220"/>
                  </a:lnTo>
                  <a:lnTo>
                    <a:pt x="38836" y="109220"/>
                  </a:lnTo>
                  <a:lnTo>
                    <a:pt x="38836" y="105410"/>
                  </a:lnTo>
                  <a:close/>
                </a:path>
                <a:path w="227964" h="255270">
                  <a:moveTo>
                    <a:pt x="208965" y="105410"/>
                  </a:moveTo>
                  <a:lnTo>
                    <a:pt x="42532" y="105410"/>
                  </a:lnTo>
                  <a:lnTo>
                    <a:pt x="42532" y="109220"/>
                  </a:lnTo>
                  <a:lnTo>
                    <a:pt x="212661" y="109220"/>
                  </a:lnTo>
                  <a:lnTo>
                    <a:pt x="208965" y="105410"/>
                  </a:lnTo>
                  <a:close/>
                </a:path>
                <a:path w="227964" h="255270">
                  <a:moveTo>
                    <a:pt x="212661" y="101600"/>
                  </a:moveTo>
                  <a:lnTo>
                    <a:pt x="31432" y="101600"/>
                  </a:lnTo>
                  <a:lnTo>
                    <a:pt x="31432" y="105410"/>
                  </a:lnTo>
                  <a:lnTo>
                    <a:pt x="212661" y="105410"/>
                  </a:lnTo>
                  <a:lnTo>
                    <a:pt x="212661" y="101600"/>
                  </a:lnTo>
                  <a:close/>
                </a:path>
                <a:path w="227964" h="255270">
                  <a:moveTo>
                    <a:pt x="223748" y="76200"/>
                  </a:moveTo>
                  <a:lnTo>
                    <a:pt x="27736" y="76200"/>
                  </a:lnTo>
                  <a:lnTo>
                    <a:pt x="31432" y="80010"/>
                  </a:lnTo>
                  <a:lnTo>
                    <a:pt x="31432" y="83820"/>
                  </a:lnTo>
                  <a:lnTo>
                    <a:pt x="35128" y="83820"/>
                  </a:lnTo>
                  <a:lnTo>
                    <a:pt x="31432" y="87630"/>
                  </a:lnTo>
                  <a:lnTo>
                    <a:pt x="35128" y="87630"/>
                  </a:lnTo>
                  <a:lnTo>
                    <a:pt x="35128" y="101600"/>
                  </a:lnTo>
                  <a:lnTo>
                    <a:pt x="205257" y="101600"/>
                  </a:lnTo>
                  <a:lnTo>
                    <a:pt x="205257" y="99060"/>
                  </a:lnTo>
                  <a:lnTo>
                    <a:pt x="208965" y="99060"/>
                  </a:lnTo>
                  <a:lnTo>
                    <a:pt x="208965" y="91440"/>
                  </a:lnTo>
                  <a:lnTo>
                    <a:pt x="220052" y="91440"/>
                  </a:lnTo>
                  <a:lnTo>
                    <a:pt x="220052" y="80010"/>
                  </a:lnTo>
                  <a:lnTo>
                    <a:pt x="223748" y="76200"/>
                  </a:lnTo>
                  <a:close/>
                </a:path>
                <a:path w="227964" h="255270">
                  <a:moveTo>
                    <a:pt x="220052" y="91440"/>
                  </a:moveTo>
                  <a:lnTo>
                    <a:pt x="212661" y="91440"/>
                  </a:lnTo>
                  <a:lnTo>
                    <a:pt x="216357" y="95250"/>
                  </a:lnTo>
                  <a:lnTo>
                    <a:pt x="220052" y="95250"/>
                  </a:lnTo>
                  <a:lnTo>
                    <a:pt x="220052" y="91440"/>
                  </a:lnTo>
                  <a:close/>
                </a:path>
                <a:path w="227964" h="255270">
                  <a:moveTo>
                    <a:pt x="11099" y="72390"/>
                  </a:moveTo>
                  <a:lnTo>
                    <a:pt x="3695" y="72390"/>
                  </a:lnTo>
                  <a:lnTo>
                    <a:pt x="7391" y="76200"/>
                  </a:lnTo>
                  <a:lnTo>
                    <a:pt x="11099" y="72390"/>
                  </a:lnTo>
                  <a:close/>
                </a:path>
                <a:path w="227964" h="255270">
                  <a:moveTo>
                    <a:pt x="173824" y="30480"/>
                  </a:moveTo>
                  <a:lnTo>
                    <a:pt x="149783" y="30480"/>
                  </a:lnTo>
                  <a:lnTo>
                    <a:pt x="149783" y="34290"/>
                  </a:lnTo>
                  <a:lnTo>
                    <a:pt x="146088" y="38100"/>
                  </a:lnTo>
                  <a:lnTo>
                    <a:pt x="3695" y="38100"/>
                  </a:lnTo>
                  <a:lnTo>
                    <a:pt x="3695" y="45720"/>
                  </a:lnTo>
                  <a:lnTo>
                    <a:pt x="0" y="49530"/>
                  </a:lnTo>
                  <a:lnTo>
                    <a:pt x="0" y="55880"/>
                  </a:lnTo>
                  <a:lnTo>
                    <a:pt x="3695" y="59690"/>
                  </a:lnTo>
                  <a:lnTo>
                    <a:pt x="3695" y="63500"/>
                  </a:lnTo>
                  <a:lnTo>
                    <a:pt x="0" y="67310"/>
                  </a:lnTo>
                  <a:lnTo>
                    <a:pt x="0" y="72390"/>
                  </a:lnTo>
                  <a:lnTo>
                    <a:pt x="20345" y="72390"/>
                  </a:lnTo>
                  <a:lnTo>
                    <a:pt x="20345" y="76200"/>
                  </a:lnTo>
                  <a:lnTo>
                    <a:pt x="216357" y="76200"/>
                  </a:lnTo>
                  <a:lnTo>
                    <a:pt x="216357" y="71120"/>
                  </a:lnTo>
                  <a:lnTo>
                    <a:pt x="212661" y="71120"/>
                  </a:lnTo>
                  <a:lnTo>
                    <a:pt x="212661" y="63500"/>
                  </a:lnTo>
                  <a:lnTo>
                    <a:pt x="208965" y="63500"/>
                  </a:lnTo>
                  <a:lnTo>
                    <a:pt x="208965" y="59690"/>
                  </a:lnTo>
                  <a:lnTo>
                    <a:pt x="205257" y="59690"/>
                  </a:lnTo>
                  <a:lnTo>
                    <a:pt x="205257" y="45720"/>
                  </a:lnTo>
                  <a:lnTo>
                    <a:pt x="184924" y="45720"/>
                  </a:lnTo>
                  <a:lnTo>
                    <a:pt x="184924" y="41910"/>
                  </a:lnTo>
                  <a:lnTo>
                    <a:pt x="181216" y="41910"/>
                  </a:lnTo>
                  <a:lnTo>
                    <a:pt x="181216" y="34290"/>
                  </a:lnTo>
                  <a:lnTo>
                    <a:pt x="173824" y="34290"/>
                  </a:lnTo>
                  <a:lnTo>
                    <a:pt x="173824" y="30480"/>
                  </a:lnTo>
                  <a:close/>
                </a:path>
                <a:path w="227964" h="255270">
                  <a:moveTo>
                    <a:pt x="201561" y="41910"/>
                  </a:moveTo>
                  <a:lnTo>
                    <a:pt x="192316" y="41910"/>
                  </a:lnTo>
                  <a:lnTo>
                    <a:pt x="188620" y="45720"/>
                  </a:lnTo>
                  <a:lnTo>
                    <a:pt x="201561" y="45720"/>
                  </a:lnTo>
                  <a:lnTo>
                    <a:pt x="201561" y="41910"/>
                  </a:lnTo>
                  <a:close/>
                </a:path>
                <a:path w="227964" h="255270">
                  <a:moveTo>
                    <a:pt x="7391" y="30480"/>
                  </a:moveTo>
                  <a:lnTo>
                    <a:pt x="7391" y="38100"/>
                  </a:lnTo>
                  <a:lnTo>
                    <a:pt x="131292" y="38100"/>
                  </a:lnTo>
                  <a:lnTo>
                    <a:pt x="131292" y="34290"/>
                  </a:lnTo>
                  <a:lnTo>
                    <a:pt x="11099" y="34290"/>
                  </a:lnTo>
                  <a:lnTo>
                    <a:pt x="7391" y="30480"/>
                  </a:lnTo>
                  <a:close/>
                </a:path>
                <a:path w="227964" h="255270">
                  <a:moveTo>
                    <a:pt x="134988" y="34290"/>
                  </a:moveTo>
                  <a:lnTo>
                    <a:pt x="131292" y="34290"/>
                  </a:lnTo>
                  <a:lnTo>
                    <a:pt x="131292" y="38100"/>
                  </a:lnTo>
                  <a:lnTo>
                    <a:pt x="134988" y="38100"/>
                  </a:lnTo>
                  <a:lnTo>
                    <a:pt x="134988" y="34290"/>
                  </a:lnTo>
                  <a:close/>
                </a:path>
                <a:path w="227964" h="255270">
                  <a:moveTo>
                    <a:pt x="146088" y="34290"/>
                  </a:moveTo>
                  <a:lnTo>
                    <a:pt x="134988" y="34290"/>
                  </a:lnTo>
                  <a:lnTo>
                    <a:pt x="134988" y="38100"/>
                  </a:lnTo>
                  <a:lnTo>
                    <a:pt x="146088" y="38100"/>
                  </a:lnTo>
                  <a:lnTo>
                    <a:pt x="146088" y="34290"/>
                  </a:lnTo>
                  <a:close/>
                </a:path>
                <a:path w="227964" h="255270">
                  <a:moveTo>
                    <a:pt x="105410" y="25400"/>
                  </a:moveTo>
                  <a:lnTo>
                    <a:pt x="103555" y="26670"/>
                  </a:lnTo>
                  <a:lnTo>
                    <a:pt x="99860" y="26670"/>
                  </a:lnTo>
                  <a:lnTo>
                    <a:pt x="99860" y="30480"/>
                  </a:lnTo>
                  <a:lnTo>
                    <a:pt x="14795" y="30480"/>
                  </a:lnTo>
                  <a:lnTo>
                    <a:pt x="14795" y="34290"/>
                  </a:lnTo>
                  <a:lnTo>
                    <a:pt x="105410" y="34290"/>
                  </a:lnTo>
                  <a:lnTo>
                    <a:pt x="105410" y="25400"/>
                  </a:lnTo>
                  <a:close/>
                </a:path>
                <a:path w="227964" h="255270">
                  <a:moveTo>
                    <a:pt x="127596" y="30480"/>
                  </a:moveTo>
                  <a:lnTo>
                    <a:pt x="116497" y="30480"/>
                  </a:lnTo>
                  <a:lnTo>
                    <a:pt x="116497" y="34290"/>
                  </a:lnTo>
                  <a:lnTo>
                    <a:pt x="127596" y="34290"/>
                  </a:lnTo>
                  <a:lnTo>
                    <a:pt x="127596" y="30480"/>
                  </a:lnTo>
                  <a:close/>
                </a:path>
                <a:path w="227964" h="255270">
                  <a:moveTo>
                    <a:pt x="142392" y="30480"/>
                  </a:moveTo>
                  <a:lnTo>
                    <a:pt x="138696" y="34290"/>
                  </a:lnTo>
                  <a:lnTo>
                    <a:pt x="142392" y="34290"/>
                  </a:lnTo>
                  <a:lnTo>
                    <a:pt x="142392" y="30480"/>
                  </a:lnTo>
                  <a:close/>
                </a:path>
                <a:path w="227964" h="255270">
                  <a:moveTo>
                    <a:pt x="99860" y="21590"/>
                  </a:moveTo>
                  <a:lnTo>
                    <a:pt x="96164" y="25400"/>
                  </a:lnTo>
                  <a:lnTo>
                    <a:pt x="16637" y="25400"/>
                  </a:lnTo>
                  <a:lnTo>
                    <a:pt x="16637" y="30480"/>
                  </a:lnTo>
                  <a:lnTo>
                    <a:pt x="99860" y="30480"/>
                  </a:lnTo>
                  <a:lnTo>
                    <a:pt x="99860" y="21590"/>
                  </a:lnTo>
                  <a:close/>
                </a:path>
                <a:path w="227964" h="255270">
                  <a:moveTo>
                    <a:pt x="155333" y="26670"/>
                  </a:moveTo>
                  <a:lnTo>
                    <a:pt x="151638" y="26670"/>
                  </a:lnTo>
                  <a:lnTo>
                    <a:pt x="151638" y="30480"/>
                  </a:lnTo>
                  <a:lnTo>
                    <a:pt x="159029" y="30480"/>
                  </a:lnTo>
                  <a:lnTo>
                    <a:pt x="155333" y="26670"/>
                  </a:lnTo>
                  <a:close/>
                </a:path>
                <a:path w="227964" h="255270">
                  <a:moveTo>
                    <a:pt x="53632" y="17780"/>
                  </a:moveTo>
                  <a:lnTo>
                    <a:pt x="16637" y="17780"/>
                  </a:lnTo>
                  <a:lnTo>
                    <a:pt x="20345" y="21590"/>
                  </a:lnTo>
                  <a:lnTo>
                    <a:pt x="20345" y="25400"/>
                  </a:lnTo>
                  <a:lnTo>
                    <a:pt x="92456" y="25400"/>
                  </a:lnTo>
                  <a:lnTo>
                    <a:pt x="92456" y="21590"/>
                  </a:lnTo>
                  <a:lnTo>
                    <a:pt x="53632" y="21590"/>
                  </a:lnTo>
                  <a:lnTo>
                    <a:pt x="53632" y="17780"/>
                  </a:lnTo>
                  <a:close/>
                </a:path>
                <a:path w="227964" h="255270">
                  <a:moveTo>
                    <a:pt x="96164" y="21590"/>
                  </a:moveTo>
                  <a:lnTo>
                    <a:pt x="92456" y="25400"/>
                  </a:lnTo>
                  <a:lnTo>
                    <a:pt x="96164" y="25400"/>
                  </a:lnTo>
                  <a:lnTo>
                    <a:pt x="96164" y="21590"/>
                  </a:lnTo>
                  <a:close/>
                </a:path>
                <a:path w="227964" h="255270">
                  <a:moveTo>
                    <a:pt x="88760" y="13970"/>
                  </a:moveTo>
                  <a:lnTo>
                    <a:pt x="61023" y="13970"/>
                  </a:lnTo>
                  <a:lnTo>
                    <a:pt x="61023" y="17780"/>
                  </a:lnTo>
                  <a:lnTo>
                    <a:pt x="53632" y="17780"/>
                  </a:lnTo>
                  <a:lnTo>
                    <a:pt x="53632" y="21590"/>
                  </a:lnTo>
                  <a:lnTo>
                    <a:pt x="88760" y="21590"/>
                  </a:lnTo>
                  <a:lnTo>
                    <a:pt x="88760" y="13970"/>
                  </a:lnTo>
                  <a:close/>
                </a:path>
                <a:path w="227964" h="255270">
                  <a:moveTo>
                    <a:pt x="42532" y="10160"/>
                  </a:moveTo>
                  <a:lnTo>
                    <a:pt x="38836" y="10160"/>
                  </a:lnTo>
                  <a:lnTo>
                    <a:pt x="38836" y="13970"/>
                  </a:lnTo>
                  <a:lnTo>
                    <a:pt x="20345" y="13970"/>
                  </a:lnTo>
                  <a:lnTo>
                    <a:pt x="20345" y="17780"/>
                  </a:lnTo>
                  <a:lnTo>
                    <a:pt x="42532" y="17780"/>
                  </a:lnTo>
                  <a:lnTo>
                    <a:pt x="42532" y="10160"/>
                  </a:lnTo>
                  <a:close/>
                </a:path>
                <a:path w="227964" h="255270">
                  <a:moveTo>
                    <a:pt x="46228" y="13970"/>
                  </a:moveTo>
                  <a:lnTo>
                    <a:pt x="42532" y="17780"/>
                  </a:lnTo>
                  <a:lnTo>
                    <a:pt x="46228" y="17780"/>
                  </a:lnTo>
                  <a:lnTo>
                    <a:pt x="46228" y="13970"/>
                  </a:lnTo>
                  <a:close/>
                </a:path>
                <a:path w="227964" h="255270">
                  <a:moveTo>
                    <a:pt x="49923" y="10160"/>
                  </a:moveTo>
                  <a:lnTo>
                    <a:pt x="46228" y="13970"/>
                  </a:lnTo>
                  <a:lnTo>
                    <a:pt x="46228" y="17780"/>
                  </a:lnTo>
                  <a:lnTo>
                    <a:pt x="49923" y="17780"/>
                  </a:lnTo>
                  <a:lnTo>
                    <a:pt x="53632" y="13970"/>
                  </a:lnTo>
                  <a:lnTo>
                    <a:pt x="49923" y="10160"/>
                  </a:lnTo>
                  <a:close/>
                </a:path>
                <a:path w="227964" h="255270">
                  <a:moveTo>
                    <a:pt x="35128" y="7620"/>
                  </a:moveTo>
                  <a:lnTo>
                    <a:pt x="24041" y="7620"/>
                  </a:lnTo>
                  <a:lnTo>
                    <a:pt x="24041" y="13970"/>
                  </a:lnTo>
                  <a:lnTo>
                    <a:pt x="35128" y="13970"/>
                  </a:lnTo>
                  <a:lnTo>
                    <a:pt x="35128" y="7620"/>
                  </a:lnTo>
                  <a:close/>
                </a:path>
                <a:path w="227964" h="255270">
                  <a:moveTo>
                    <a:pt x="73964" y="3810"/>
                  </a:moveTo>
                  <a:lnTo>
                    <a:pt x="70269" y="3810"/>
                  </a:lnTo>
                  <a:lnTo>
                    <a:pt x="70269" y="13970"/>
                  </a:lnTo>
                  <a:lnTo>
                    <a:pt x="81368" y="13970"/>
                  </a:lnTo>
                  <a:lnTo>
                    <a:pt x="81368" y="7620"/>
                  </a:lnTo>
                  <a:lnTo>
                    <a:pt x="73964" y="7620"/>
                  </a:lnTo>
                  <a:lnTo>
                    <a:pt x="73964" y="3810"/>
                  </a:lnTo>
                  <a:close/>
                </a:path>
                <a:path w="227964" h="255270">
                  <a:moveTo>
                    <a:pt x="31432" y="0"/>
                  </a:moveTo>
                  <a:lnTo>
                    <a:pt x="24041" y="0"/>
                  </a:lnTo>
                  <a:lnTo>
                    <a:pt x="27736" y="3810"/>
                  </a:lnTo>
                  <a:lnTo>
                    <a:pt x="27736" y="7620"/>
                  </a:lnTo>
                  <a:lnTo>
                    <a:pt x="31432" y="7620"/>
                  </a:lnTo>
                  <a:lnTo>
                    <a:pt x="31432" y="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6" name="object 54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33663" y="5292195"/>
              <a:ext cx="232968" cy="265353"/>
            </a:xfrm>
            <a:prstGeom prst="rect">
              <a:avLst/>
            </a:prstGeom>
          </p:spPr>
        </p:pic>
        <p:sp>
          <p:nvSpPr>
            <p:cNvPr id="547" name="object 547"/>
            <p:cNvSpPr/>
            <p:nvPr/>
          </p:nvSpPr>
          <p:spPr>
            <a:xfrm>
              <a:off x="1658762" y="4913426"/>
              <a:ext cx="266700" cy="255270"/>
            </a:xfrm>
            <a:custGeom>
              <a:avLst/>
              <a:gdLst/>
              <a:ahLst/>
              <a:cxnLst/>
              <a:rect l="l" t="t" r="r" b="b"/>
              <a:pathLst>
                <a:path w="266700" h="255270">
                  <a:moveTo>
                    <a:pt x="159029" y="233679"/>
                  </a:moveTo>
                  <a:lnTo>
                    <a:pt x="116497" y="233679"/>
                  </a:lnTo>
                  <a:lnTo>
                    <a:pt x="116497" y="241299"/>
                  </a:lnTo>
                  <a:lnTo>
                    <a:pt x="112801" y="245109"/>
                  </a:lnTo>
                  <a:lnTo>
                    <a:pt x="112801" y="248919"/>
                  </a:lnTo>
                  <a:lnTo>
                    <a:pt x="116497" y="248919"/>
                  </a:lnTo>
                  <a:lnTo>
                    <a:pt x="116497" y="255269"/>
                  </a:lnTo>
                  <a:lnTo>
                    <a:pt x="120192" y="255269"/>
                  </a:lnTo>
                  <a:lnTo>
                    <a:pt x="120192" y="252729"/>
                  </a:lnTo>
                  <a:lnTo>
                    <a:pt x="123888" y="252729"/>
                  </a:lnTo>
                  <a:lnTo>
                    <a:pt x="123888" y="248919"/>
                  </a:lnTo>
                  <a:lnTo>
                    <a:pt x="120192" y="245109"/>
                  </a:lnTo>
                  <a:lnTo>
                    <a:pt x="127584" y="245109"/>
                  </a:lnTo>
                  <a:lnTo>
                    <a:pt x="131292" y="241299"/>
                  </a:lnTo>
                  <a:lnTo>
                    <a:pt x="138684" y="241299"/>
                  </a:lnTo>
                  <a:lnTo>
                    <a:pt x="140538" y="237489"/>
                  </a:lnTo>
                  <a:lnTo>
                    <a:pt x="159029" y="237489"/>
                  </a:lnTo>
                  <a:lnTo>
                    <a:pt x="159029" y="233679"/>
                  </a:lnTo>
                  <a:close/>
                </a:path>
                <a:path w="266700" h="255270">
                  <a:moveTo>
                    <a:pt x="155333" y="241299"/>
                  </a:moveTo>
                  <a:lnTo>
                    <a:pt x="140538" y="241299"/>
                  </a:lnTo>
                  <a:lnTo>
                    <a:pt x="140538" y="245109"/>
                  </a:lnTo>
                  <a:lnTo>
                    <a:pt x="155333" y="245109"/>
                  </a:lnTo>
                  <a:lnTo>
                    <a:pt x="155333" y="241299"/>
                  </a:lnTo>
                  <a:close/>
                </a:path>
                <a:path w="266700" h="255270">
                  <a:moveTo>
                    <a:pt x="159029" y="237489"/>
                  </a:moveTo>
                  <a:lnTo>
                    <a:pt x="144233" y="237489"/>
                  </a:lnTo>
                  <a:lnTo>
                    <a:pt x="144233" y="241299"/>
                  </a:lnTo>
                  <a:lnTo>
                    <a:pt x="159029" y="241299"/>
                  </a:lnTo>
                  <a:lnTo>
                    <a:pt x="159029" y="237489"/>
                  </a:lnTo>
                  <a:close/>
                </a:path>
                <a:path w="266700" h="255270">
                  <a:moveTo>
                    <a:pt x="173824" y="229869"/>
                  </a:moveTo>
                  <a:lnTo>
                    <a:pt x="112801" y="229869"/>
                  </a:lnTo>
                  <a:lnTo>
                    <a:pt x="112801" y="233679"/>
                  </a:lnTo>
                  <a:lnTo>
                    <a:pt x="166420" y="233679"/>
                  </a:lnTo>
                  <a:lnTo>
                    <a:pt x="166420" y="237489"/>
                  </a:lnTo>
                  <a:lnTo>
                    <a:pt x="173824" y="237489"/>
                  </a:lnTo>
                  <a:lnTo>
                    <a:pt x="173824" y="229869"/>
                  </a:lnTo>
                  <a:close/>
                </a:path>
                <a:path w="266700" h="255270">
                  <a:moveTo>
                    <a:pt x="181216" y="228599"/>
                  </a:moveTo>
                  <a:lnTo>
                    <a:pt x="112801" y="228599"/>
                  </a:lnTo>
                  <a:lnTo>
                    <a:pt x="116497" y="229869"/>
                  </a:lnTo>
                  <a:lnTo>
                    <a:pt x="181216" y="229869"/>
                  </a:lnTo>
                  <a:lnTo>
                    <a:pt x="181216" y="228599"/>
                  </a:lnTo>
                  <a:close/>
                </a:path>
                <a:path w="266700" h="255270">
                  <a:moveTo>
                    <a:pt x="183070" y="217169"/>
                  </a:moveTo>
                  <a:lnTo>
                    <a:pt x="120192" y="217169"/>
                  </a:lnTo>
                  <a:lnTo>
                    <a:pt x="120192" y="220979"/>
                  </a:lnTo>
                  <a:lnTo>
                    <a:pt x="116497" y="220979"/>
                  </a:lnTo>
                  <a:lnTo>
                    <a:pt x="116497" y="228599"/>
                  </a:lnTo>
                  <a:lnTo>
                    <a:pt x="186766" y="228599"/>
                  </a:lnTo>
                  <a:lnTo>
                    <a:pt x="186766" y="224789"/>
                  </a:lnTo>
                  <a:lnTo>
                    <a:pt x="183070" y="224789"/>
                  </a:lnTo>
                  <a:lnTo>
                    <a:pt x="183070" y="217169"/>
                  </a:lnTo>
                  <a:close/>
                </a:path>
                <a:path w="266700" h="255270">
                  <a:moveTo>
                    <a:pt x="186766" y="209549"/>
                  </a:moveTo>
                  <a:lnTo>
                    <a:pt x="123888" y="209549"/>
                  </a:lnTo>
                  <a:lnTo>
                    <a:pt x="123888" y="217169"/>
                  </a:lnTo>
                  <a:lnTo>
                    <a:pt x="186766" y="217169"/>
                  </a:lnTo>
                  <a:lnTo>
                    <a:pt x="186766" y="209549"/>
                  </a:lnTo>
                  <a:close/>
                </a:path>
                <a:path w="266700" h="255270">
                  <a:moveTo>
                    <a:pt x="190461" y="209549"/>
                  </a:moveTo>
                  <a:lnTo>
                    <a:pt x="186766" y="209549"/>
                  </a:lnTo>
                  <a:lnTo>
                    <a:pt x="186766" y="213359"/>
                  </a:lnTo>
                  <a:lnTo>
                    <a:pt x="190461" y="209549"/>
                  </a:lnTo>
                  <a:close/>
                </a:path>
                <a:path w="266700" h="255270">
                  <a:moveTo>
                    <a:pt x="212648" y="195579"/>
                  </a:moveTo>
                  <a:lnTo>
                    <a:pt x="123888" y="195579"/>
                  </a:lnTo>
                  <a:lnTo>
                    <a:pt x="123888" y="207009"/>
                  </a:lnTo>
                  <a:lnTo>
                    <a:pt x="127584" y="207009"/>
                  </a:lnTo>
                  <a:lnTo>
                    <a:pt x="127584" y="209549"/>
                  </a:lnTo>
                  <a:lnTo>
                    <a:pt x="201561" y="209549"/>
                  </a:lnTo>
                  <a:lnTo>
                    <a:pt x="212648" y="195579"/>
                  </a:lnTo>
                  <a:close/>
                </a:path>
                <a:path w="266700" h="255270">
                  <a:moveTo>
                    <a:pt x="216357" y="187959"/>
                  </a:moveTo>
                  <a:lnTo>
                    <a:pt x="127584" y="187959"/>
                  </a:lnTo>
                  <a:lnTo>
                    <a:pt x="127584" y="195579"/>
                  </a:lnTo>
                  <a:lnTo>
                    <a:pt x="220052" y="195579"/>
                  </a:lnTo>
                  <a:lnTo>
                    <a:pt x="220052" y="191769"/>
                  </a:lnTo>
                  <a:lnTo>
                    <a:pt x="216357" y="191769"/>
                  </a:lnTo>
                  <a:lnTo>
                    <a:pt x="216357" y="187959"/>
                  </a:lnTo>
                  <a:close/>
                </a:path>
                <a:path w="266700" h="255270">
                  <a:moveTo>
                    <a:pt x="220052" y="184149"/>
                  </a:moveTo>
                  <a:lnTo>
                    <a:pt x="123888" y="184149"/>
                  </a:lnTo>
                  <a:lnTo>
                    <a:pt x="123888" y="187959"/>
                  </a:lnTo>
                  <a:lnTo>
                    <a:pt x="220052" y="187959"/>
                  </a:lnTo>
                  <a:lnTo>
                    <a:pt x="220052" y="184149"/>
                  </a:lnTo>
                  <a:close/>
                </a:path>
                <a:path w="266700" h="255270">
                  <a:moveTo>
                    <a:pt x="216357" y="167639"/>
                  </a:moveTo>
                  <a:lnTo>
                    <a:pt x="105397" y="167639"/>
                  </a:lnTo>
                  <a:lnTo>
                    <a:pt x="109093" y="171449"/>
                  </a:lnTo>
                  <a:lnTo>
                    <a:pt x="109093" y="179069"/>
                  </a:lnTo>
                  <a:lnTo>
                    <a:pt x="123888" y="179069"/>
                  </a:lnTo>
                  <a:lnTo>
                    <a:pt x="123888" y="182879"/>
                  </a:lnTo>
                  <a:lnTo>
                    <a:pt x="127584" y="182879"/>
                  </a:lnTo>
                  <a:lnTo>
                    <a:pt x="127584" y="184149"/>
                  </a:lnTo>
                  <a:lnTo>
                    <a:pt x="216357" y="184149"/>
                  </a:lnTo>
                  <a:lnTo>
                    <a:pt x="216357" y="175259"/>
                  </a:lnTo>
                  <a:lnTo>
                    <a:pt x="212648" y="175259"/>
                  </a:lnTo>
                  <a:lnTo>
                    <a:pt x="216357" y="171449"/>
                  </a:lnTo>
                  <a:lnTo>
                    <a:pt x="216357" y="167639"/>
                  </a:lnTo>
                  <a:close/>
                </a:path>
                <a:path w="266700" h="255270">
                  <a:moveTo>
                    <a:pt x="109093" y="175259"/>
                  </a:moveTo>
                  <a:lnTo>
                    <a:pt x="105397" y="175259"/>
                  </a:lnTo>
                  <a:lnTo>
                    <a:pt x="105397" y="179069"/>
                  </a:lnTo>
                  <a:lnTo>
                    <a:pt x="109093" y="179069"/>
                  </a:lnTo>
                  <a:lnTo>
                    <a:pt x="109093" y="175259"/>
                  </a:lnTo>
                  <a:close/>
                </a:path>
                <a:path w="266700" h="255270">
                  <a:moveTo>
                    <a:pt x="255181" y="163829"/>
                  </a:moveTo>
                  <a:lnTo>
                    <a:pt x="244094" y="163829"/>
                  </a:lnTo>
                  <a:lnTo>
                    <a:pt x="247789" y="167639"/>
                  </a:lnTo>
                  <a:lnTo>
                    <a:pt x="247789" y="171449"/>
                  </a:lnTo>
                  <a:lnTo>
                    <a:pt x="251485" y="167639"/>
                  </a:lnTo>
                  <a:lnTo>
                    <a:pt x="255181" y="167639"/>
                  </a:lnTo>
                  <a:lnTo>
                    <a:pt x="255181" y="163829"/>
                  </a:lnTo>
                  <a:close/>
                </a:path>
                <a:path w="266700" h="255270">
                  <a:moveTo>
                    <a:pt x="220052" y="163829"/>
                  </a:moveTo>
                  <a:lnTo>
                    <a:pt x="105397" y="163829"/>
                  </a:lnTo>
                  <a:lnTo>
                    <a:pt x="101701" y="167639"/>
                  </a:lnTo>
                  <a:lnTo>
                    <a:pt x="220052" y="167639"/>
                  </a:lnTo>
                  <a:lnTo>
                    <a:pt x="220052" y="163829"/>
                  </a:lnTo>
                  <a:close/>
                </a:path>
                <a:path w="266700" h="255270">
                  <a:moveTo>
                    <a:pt x="227444" y="163829"/>
                  </a:moveTo>
                  <a:lnTo>
                    <a:pt x="223748" y="163829"/>
                  </a:lnTo>
                  <a:lnTo>
                    <a:pt x="227444" y="167639"/>
                  </a:lnTo>
                  <a:lnTo>
                    <a:pt x="227444" y="163829"/>
                  </a:lnTo>
                  <a:close/>
                </a:path>
                <a:path w="266700" h="255270">
                  <a:moveTo>
                    <a:pt x="229298" y="163829"/>
                  </a:moveTo>
                  <a:lnTo>
                    <a:pt x="227444" y="163829"/>
                  </a:lnTo>
                  <a:lnTo>
                    <a:pt x="227444" y="167639"/>
                  </a:lnTo>
                  <a:lnTo>
                    <a:pt x="229298" y="167639"/>
                  </a:lnTo>
                  <a:lnTo>
                    <a:pt x="229298" y="163829"/>
                  </a:lnTo>
                  <a:close/>
                </a:path>
                <a:path w="266700" h="255270">
                  <a:moveTo>
                    <a:pt x="244094" y="163829"/>
                  </a:moveTo>
                  <a:lnTo>
                    <a:pt x="236689" y="163829"/>
                  </a:lnTo>
                  <a:lnTo>
                    <a:pt x="236689" y="167639"/>
                  </a:lnTo>
                  <a:lnTo>
                    <a:pt x="244094" y="167639"/>
                  </a:lnTo>
                  <a:lnTo>
                    <a:pt x="244094" y="163829"/>
                  </a:lnTo>
                  <a:close/>
                </a:path>
                <a:path w="266700" h="255270">
                  <a:moveTo>
                    <a:pt x="258889" y="157479"/>
                  </a:moveTo>
                  <a:lnTo>
                    <a:pt x="94310" y="157479"/>
                  </a:lnTo>
                  <a:lnTo>
                    <a:pt x="94310" y="161289"/>
                  </a:lnTo>
                  <a:lnTo>
                    <a:pt x="98005" y="161289"/>
                  </a:lnTo>
                  <a:lnTo>
                    <a:pt x="98005" y="163829"/>
                  </a:lnTo>
                  <a:lnTo>
                    <a:pt x="258889" y="163829"/>
                  </a:lnTo>
                  <a:lnTo>
                    <a:pt x="258889" y="157479"/>
                  </a:lnTo>
                  <a:close/>
                </a:path>
                <a:path w="266700" h="255270">
                  <a:moveTo>
                    <a:pt x="73964" y="157479"/>
                  </a:moveTo>
                  <a:lnTo>
                    <a:pt x="66560" y="157479"/>
                  </a:lnTo>
                  <a:lnTo>
                    <a:pt x="70269" y="161289"/>
                  </a:lnTo>
                  <a:lnTo>
                    <a:pt x="73964" y="157479"/>
                  </a:lnTo>
                  <a:close/>
                </a:path>
                <a:path w="266700" h="255270">
                  <a:moveTo>
                    <a:pt x="77660" y="157479"/>
                  </a:moveTo>
                  <a:lnTo>
                    <a:pt x="73964" y="157479"/>
                  </a:lnTo>
                  <a:lnTo>
                    <a:pt x="73964" y="161289"/>
                  </a:lnTo>
                  <a:lnTo>
                    <a:pt x="77660" y="161289"/>
                  </a:lnTo>
                  <a:lnTo>
                    <a:pt x="77660" y="157479"/>
                  </a:lnTo>
                  <a:close/>
                </a:path>
                <a:path w="266700" h="255270">
                  <a:moveTo>
                    <a:pt x="85051" y="157479"/>
                  </a:moveTo>
                  <a:lnTo>
                    <a:pt x="81356" y="157479"/>
                  </a:lnTo>
                  <a:lnTo>
                    <a:pt x="81356" y="161289"/>
                  </a:lnTo>
                  <a:lnTo>
                    <a:pt x="85051" y="157479"/>
                  </a:lnTo>
                  <a:close/>
                </a:path>
                <a:path w="266700" h="255270">
                  <a:moveTo>
                    <a:pt x="92456" y="157479"/>
                  </a:moveTo>
                  <a:lnTo>
                    <a:pt x="88760" y="157479"/>
                  </a:lnTo>
                  <a:lnTo>
                    <a:pt x="88760" y="161289"/>
                  </a:lnTo>
                  <a:lnTo>
                    <a:pt x="92456" y="161289"/>
                  </a:lnTo>
                  <a:lnTo>
                    <a:pt x="92456" y="157479"/>
                  </a:lnTo>
                  <a:close/>
                </a:path>
                <a:path w="266700" h="255270">
                  <a:moveTo>
                    <a:pt x="258889" y="153669"/>
                  </a:moveTo>
                  <a:lnTo>
                    <a:pt x="70269" y="153669"/>
                  </a:lnTo>
                  <a:lnTo>
                    <a:pt x="70269" y="157479"/>
                  </a:lnTo>
                  <a:lnTo>
                    <a:pt x="255181" y="157479"/>
                  </a:lnTo>
                  <a:lnTo>
                    <a:pt x="258889" y="153669"/>
                  </a:lnTo>
                  <a:close/>
                </a:path>
                <a:path w="266700" h="255270">
                  <a:moveTo>
                    <a:pt x="251485" y="149859"/>
                  </a:moveTo>
                  <a:lnTo>
                    <a:pt x="62865" y="149859"/>
                  </a:lnTo>
                  <a:lnTo>
                    <a:pt x="62865" y="153669"/>
                  </a:lnTo>
                  <a:lnTo>
                    <a:pt x="255181" y="153669"/>
                  </a:lnTo>
                  <a:lnTo>
                    <a:pt x="251485" y="149859"/>
                  </a:lnTo>
                  <a:close/>
                </a:path>
                <a:path w="266700" h="255270">
                  <a:moveTo>
                    <a:pt x="16637" y="146049"/>
                  </a:moveTo>
                  <a:lnTo>
                    <a:pt x="9245" y="146049"/>
                  </a:lnTo>
                  <a:lnTo>
                    <a:pt x="9245" y="149859"/>
                  </a:lnTo>
                  <a:lnTo>
                    <a:pt x="12941" y="149859"/>
                  </a:lnTo>
                  <a:lnTo>
                    <a:pt x="16637" y="146049"/>
                  </a:lnTo>
                  <a:close/>
                </a:path>
                <a:path w="266700" h="255270">
                  <a:moveTo>
                    <a:pt x="27736" y="146049"/>
                  </a:moveTo>
                  <a:lnTo>
                    <a:pt x="16637" y="146049"/>
                  </a:lnTo>
                  <a:lnTo>
                    <a:pt x="16637" y="149859"/>
                  </a:lnTo>
                  <a:lnTo>
                    <a:pt x="27736" y="149859"/>
                  </a:lnTo>
                  <a:lnTo>
                    <a:pt x="27736" y="146049"/>
                  </a:lnTo>
                  <a:close/>
                </a:path>
                <a:path w="266700" h="255270">
                  <a:moveTo>
                    <a:pt x="31432" y="142239"/>
                  </a:moveTo>
                  <a:lnTo>
                    <a:pt x="5537" y="142239"/>
                  </a:lnTo>
                  <a:lnTo>
                    <a:pt x="5537" y="146049"/>
                  </a:lnTo>
                  <a:lnTo>
                    <a:pt x="27736" y="146049"/>
                  </a:lnTo>
                  <a:lnTo>
                    <a:pt x="27736" y="149859"/>
                  </a:lnTo>
                  <a:lnTo>
                    <a:pt x="31432" y="146049"/>
                  </a:lnTo>
                  <a:lnTo>
                    <a:pt x="31432" y="142239"/>
                  </a:lnTo>
                  <a:close/>
                </a:path>
                <a:path w="266700" h="255270">
                  <a:moveTo>
                    <a:pt x="35128" y="146049"/>
                  </a:moveTo>
                  <a:lnTo>
                    <a:pt x="31432" y="146049"/>
                  </a:lnTo>
                  <a:lnTo>
                    <a:pt x="31432" y="149859"/>
                  </a:lnTo>
                  <a:lnTo>
                    <a:pt x="35128" y="146049"/>
                  </a:lnTo>
                  <a:close/>
                </a:path>
                <a:path w="266700" h="255270">
                  <a:moveTo>
                    <a:pt x="262585" y="129539"/>
                  </a:moveTo>
                  <a:lnTo>
                    <a:pt x="48069" y="129539"/>
                  </a:lnTo>
                  <a:lnTo>
                    <a:pt x="48069" y="133349"/>
                  </a:lnTo>
                  <a:lnTo>
                    <a:pt x="51777" y="133349"/>
                  </a:lnTo>
                  <a:lnTo>
                    <a:pt x="51777" y="137159"/>
                  </a:lnTo>
                  <a:lnTo>
                    <a:pt x="55473" y="137159"/>
                  </a:lnTo>
                  <a:lnTo>
                    <a:pt x="55473" y="142239"/>
                  </a:lnTo>
                  <a:lnTo>
                    <a:pt x="59169" y="146049"/>
                  </a:lnTo>
                  <a:lnTo>
                    <a:pt x="59169" y="149859"/>
                  </a:lnTo>
                  <a:lnTo>
                    <a:pt x="255181" y="149859"/>
                  </a:lnTo>
                  <a:lnTo>
                    <a:pt x="255181" y="146049"/>
                  </a:lnTo>
                  <a:lnTo>
                    <a:pt x="258889" y="146049"/>
                  </a:lnTo>
                  <a:lnTo>
                    <a:pt x="258889" y="138429"/>
                  </a:lnTo>
                  <a:lnTo>
                    <a:pt x="262585" y="138429"/>
                  </a:lnTo>
                  <a:lnTo>
                    <a:pt x="262585" y="129539"/>
                  </a:lnTo>
                  <a:close/>
                </a:path>
                <a:path w="266700" h="255270">
                  <a:moveTo>
                    <a:pt x="35128" y="138429"/>
                  </a:moveTo>
                  <a:lnTo>
                    <a:pt x="1841" y="138429"/>
                  </a:lnTo>
                  <a:lnTo>
                    <a:pt x="1841" y="142239"/>
                  </a:lnTo>
                  <a:lnTo>
                    <a:pt x="35128" y="142239"/>
                  </a:lnTo>
                  <a:lnTo>
                    <a:pt x="35128" y="138429"/>
                  </a:lnTo>
                  <a:close/>
                </a:path>
                <a:path w="266700" h="255270">
                  <a:moveTo>
                    <a:pt x="46228" y="129539"/>
                  </a:moveTo>
                  <a:lnTo>
                    <a:pt x="0" y="129539"/>
                  </a:lnTo>
                  <a:lnTo>
                    <a:pt x="0" y="133349"/>
                  </a:lnTo>
                  <a:lnTo>
                    <a:pt x="1841" y="133349"/>
                  </a:lnTo>
                  <a:lnTo>
                    <a:pt x="5537" y="137159"/>
                  </a:lnTo>
                  <a:lnTo>
                    <a:pt x="5537" y="138429"/>
                  </a:lnTo>
                  <a:lnTo>
                    <a:pt x="42532" y="138429"/>
                  </a:lnTo>
                  <a:lnTo>
                    <a:pt x="42532" y="137159"/>
                  </a:lnTo>
                  <a:lnTo>
                    <a:pt x="46228" y="133349"/>
                  </a:lnTo>
                  <a:lnTo>
                    <a:pt x="46228" y="129539"/>
                  </a:lnTo>
                  <a:close/>
                </a:path>
                <a:path w="266700" h="255270">
                  <a:moveTo>
                    <a:pt x="251485" y="80009"/>
                  </a:moveTo>
                  <a:lnTo>
                    <a:pt x="16637" y="80009"/>
                  </a:lnTo>
                  <a:lnTo>
                    <a:pt x="16637" y="91439"/>
                  </a:lnTo>
                  <a:lnTo>
                    <a:pt x="12941" y="91439"/>
                  </a:lnTo>
                  <a:lnTo>
                    <a:pt x="12941" y="92709"/>
                  </a:lnTo>
                  <a:lnTo>
                    <a:pt x="9245" y="100329"/>
                  </a:lnTo>
                  <a:lnTo>
                    <a:pt x="5537" y="100329"/>
                  </a:lnTo>
                  <a:lnTo>
                    <a:pt x="5537" y="111759"/>
                  </a:lnTo>
                  <a:lnTo>
                    <a:pt x="1841" y="115569"/>
                  </a:lnTo>
                  <a:lnTo>
                    <a:pt x="1841" y="121919"/>
                  </a:lnTo>
                  <a:lnTo>
                    <a:pt x="5537" y="121919"/>
                  </a:lnTo>
                  <a:lnTo>
                    <a:pt x="1841" y="125729"/>
                  </a:lnTo>
                  <a:lnTo>
                    <a:pt x="1841" y="129539"/>
                  </a:lnTo>
                  <a:lnTo>
                    <a:pt x="266280" y="129539"/>
                  </a:lnTo>
                  <a:lnTo>
                    <a:pt x="262585" y="125729"/>
                  </a:lnTo>
                  <a:lnTo>
                    <a:pt x="262585" y="118109"/>
                  </a:lnTo>
                  <a:lnTo>
                    <a:pt x="258889" y="118109"/>
                  </a:lnTo>
                  <a:lnTo>
                    <a:pt x="258889" y="115569"/>
                  </a:lnTo>
                  <a:lnTo>
                    <a:pt x="255181" y="115569"/>
                  </a:lnTo>
                  <a:lnTo>
                    <a:pt x="251485" y="111759"/>
                  </a:lnTo>
                  <a:lnTo>
                    <a:pt x="247789" y="111759"/>
                  </a:lnTo>
                  <a:lnTo>
                    <a:pt x="247789" y="107949"/>
                  </a:lnTo>
                  <a:lnTo>
                    <a:pt x="244094" y="107949"/>
                  </a:lnTo>
                  <a:lnTo>
                    <a:pt x="244094" y="96519"/>
                  </a:lnTo>
                  <a:lnTo>
                    <a:pt x="247789" y="96519"/>
                  </a:lnTo>
                  <a:lnTo>
                    <a:pt x="247789" y="87629"/>
                  </a:lnTo>
                  <a:lnTo>
                    <a:pt x="251485" y="87629"/>
                  </a:lnTo>
                  <a:lnTo>
                    <a:pt x="251485" y="83819"/>
                  </a:lnTo>
                  <a:lnTo>
                    <a:pt x="255181" y="83819"/>
                  </a:lnTo>
                  <a:lnTo>
                    <a:pt x="251485" y="80009"/>
                  </a:lnTo>
                  <a:close/>
                </a:path>
                <a:path w="266700" h="255270">
                  <a:moveTo>
                    <a:pt x="31432" y="58419"/>
                  </a:moveTo>
                  <a:lnTo>
                    <a:pt x="27736" y="58419"/>
                  </a:lnTo>
                  <a:lnTo>
                    <a:pt x="27736" y="69849"/>
                  </a:lnTo>
                  <a:lnTo>
                    <a:pt x="24028" y="72389"/>
                  </a:lnTo>
                  <a:lnTo>
                    <a:pt x="27736" y="76199"/>
                  </a:lnTo>
                  <a:lnTo>
                    <a:pt x="27736" y="80009"/>
                  </a:lnTo>
                  <a:lnTo>
                    <a:pt x="255181" y="80009"/>
                  </a:lnTo>
                  <a:lnTo>
                    <a:pt x="255181" y="76199"/>
                  </a:lnTo>
                  <a:lnTo>
                    <a:pt x="258889" y="72389"/>
                  </a:lnTo>
                  <a:lnTo>
                    <a:pt x="258889" y="69849"/>
                  </a:lnTo>
                  <a:lnTo>
                    <a:pt x="255181" y="69849"/>
                  </a:lnTo>
                  <a:lnTo>
                    <a:pt x="255181" y="66039"/>
                  </a:lnTo>
                  <a:lnTo>
                    <a:pt x="258889" y="66039"/>
                  </a:lnTo>
                  <a:lnTo>
                    <a:pt x="258889" y="62229"/>
                  </a:lnTo>
                  <a:lnTo>
                    <a:pt x="35128" y="62229"/>
                  </a:lnTo>
                  <a:lnTo>
                    <a:pt x="31432" y="58419"/>
                  </a:lnTo>
                  <a:close/>
                </a:path>
                <a:path w="266700" h="255270">
                  <a:moveTo>
                    <a:pt x="255181" y="58419"/>
                  </a:moveTo>
                  <a:lnTo>
                    <a:pt x="35128" y="58419"/>
                  </a:lnTo>
                  <a:lnTo>
                    <a:pt x="35128" y="62229"/>
                  </a:lnTo>
                  <a:lnTo>
                    <a:pt x="255181" y="62229"/>
                  </a:lnTo>
                  <a:lnTo>
                    <a:pt x="255181" y="58419"/>
                  </a:lnTo>
                  <a:close/>
                </a:path>
                <a:path w="266700" h="255270">
                  <a:moveTo>
                    <a:pt x="81356" y="16509"/>
                  </a:moveTo>
                  <a:lnTo>
                    <a:pt x="42532" y="16509"/>
                  </a:lnTo>
                  <a:lnTo>
                    <a:pt x="42532" y="24129"/>
                  </a:lnTo>
                  <a:lnTo>
                    <a:pt x="46228" y="24129"/>
                  </a:lnTo>
                  <a:lnTo>
                    <a:pt x="46228" y="26669"/>
                  </a:lnTo>
                  <a:lnTo>
                    <a:pt x="42532" y="26669"/>
                  </a:lnTo>
                  <a:lnTo>
                    <a:pt x="42532" y="54609"/>
                  </a:lnTo>
                  <a:lnTo>
                    <a:pt x="38823" y="54609"/>
                  </a:lnTo>
                  <a:lnTo>
                    <a:pt x="38823" y="58419"/>
                  </a:lnTo>
                  <a:lnTo>
                    <a:pt x="258889" y="58419"/>
                  </a:lnTo>
                  <a:lnTo>
                    <a:pt x="258889" y="49529"/>
                  </a:lnTo>
                  <a:lnTo>
                    <a:pt x="98005" y="49529"/>
                  </a:lnTo>
                  <a:lnTo>
                    <a:pt x="98005" y="45719"/>
                  </a:lnTo>
                  <a:lnTo>
                    <a:pt x="88760" y="45719"/>
                  </a:lnTo>
                  <a:lnTo>
                    <a:pt x="88760" y="38099"/>
                  </a:lnTo>
                  <a:lnTo>
                    <a:pt x="81356" y="38099"/>
                  </a:lnTo>
                  <a:lnTo>
                    <a:pt x="81356" y="30479"/>
                  </a:lnTo>
                  <a:lnTo>
                    <a:pt x="77660" y="30479"/>
                  </a:lnTo>
                  <a:lnTo>
                    <a:pt x="77660" y="26669"/>
                  </a:lnTo>
                  <a:lnTo>
                    <a:pt x="81356" y="24129"/>
                  </a:lnTo>
                  <a:lnTo>
                    <a:pt x="81356" y="16509"/>
                  </a:lnTo>
                  <a:close/>
                </a:path>
                <a:path w="266700" h="255270">
                  <a:moveTo>
                    <a:pt x="101701" y="45719"/>
                  </a:moveTo>
                  <a:lnTo>
                    <a:pt x="98005" y="45719"/>
                  </a:lnTo>
                  <a:lnTo>
                    <a:pt x="98005" y="49529"/>
                  </a:lnTo>
                  <a:lnTo>
                    <a:pt x="105397" y="49529"/>
                  </a:lnTo>
                  <a:lnTo>
                    <a:pt x="101701" y="45719"/>
                  </a:lnTo>
                  <a:close/>
                </a:path>
                <a:path w="266700" h="255270">
                  <a:moveTo>
                    <a:pt x="131292" y="38099"/>
                  </a:moveTo>
                  <a:lnTo>
                    <a:pt x="127584" y="38099"/>
                  </a:lnTo>
                  <a:lnTo>
                    <a:pt x="123888" y="41909"/>
                  </a:lnTo>
                  <a:lnTo>
                    <a:pt x="116497" y="45719"/>
                  </a:lnTo>
                  <a:lnTo>
                    <a:pt x="105397" y="45719"/>
                  </a:lnTo>
                  <a:lnTo>
                    <a:pt x="105397" y="49529"/>
                  </a:lnTo>
                  <a:lnTo>
                    <a:pt x="255181" y="49529"/>
                  </a:lnTo>
                  <a:lnTo>
                    <a:pt x="262585" y="41909"/>
                  </a:lnTo>
                  <a:lnTo>
                    <a:pt x="131292" y="41909"/>
                  </a:lnTo>
                  <a:lnTo>
                    <a:pt x="131292" y="38099"/>
                  </a:lnTo>
                  <a:close/>
                </a:path>
                <a:path w="266700" h="255270">
                  <a:moveTo>
                    <a:pt x="109093" y="41909"/>
                  </a:moveTo>
                  <a:lnTo>
                    <a:pt x="109093" y="45719"/>
                  </a:lnTo>
                  <a:lnTo>
                    <a:pt x="112801" y="45719"/>
                  </a:lnTo>
                  <a:lnTo>
                    <a:pt x="109093" y="41909"/>
                  </a:lnTo>
                  <a:close/>
                </a:path>
                <a:path w="266700" h="255270">
                  <a:moveTo>
                    <a:pt x="134988" y="38099"/>
                  </a:moveTo>
                  <a:lnTo>
                    <a:pt x="131292" y="41909"/>
                  </a:lnTo>
                  <a:lnTo>
                    <a:pt x="134988" y="41909"/>
                  </a:lnTo>
                  <a:lnTo>
                    <a:pt x="134988" y="38099"/>
                  </a:lnTo>
                  <a:close/>
                </a:path>
                <a:path w="266700" h="255270">
                  <a:moveTo>
                    <a:pt x="262585" y="38099"/>
                  </a:moveTo>
                  <a:lnTo>
                    <a:pt x="144233" y="38099"/>
                  </a:lnTo>
                  <a:lnTo>
                    <a:pt x="144233" y="41909"/>
                  </a:lnTo>
                  <a:lnTo>
                    <a:pt x="262585" y="41909"/>
                  </a:lnTo>
                  <a:lnTo>
                    <a:pt x="262585" y="38099"/>
                  </a:lnTo>
                  <a:close/>
                </a:path>
                <a:path w="266700" h="255270">
                  <a:moveTo>
                    <a:pt x="147929" y="34289"/>
                  </a:moveTo>
                  <a:lnTo>
                    <a:pt x="147929" y="38099"/>
                  </a:lnTo>
                  <a:lnTo>
                    <a:pt x="151625" y="38099"/>
                  </a:lnTo>
                  <a:lnTo>
                    <a:pt x="147929" y="34289"/>
                  </a:lnTo>
                  <a:close/>
                </a:path>
                <a:path w="266700" h="255270">
                  <a:moveTo>
                    <a:pt x="155333" y="34289"/>
                  </a:moveTo>
                  <a:lnTo>
                    <a:pt x="151625" y="34289"/>
                  </a:lnTo>
                  <a:lnTo>
                    <a:pt x="151625" y="38099"/>
                  </a:lnTo>
                  <a:lnTo>
                    <a:pt x="155333" y="38099"/>
                  </a:lnTo>
                  <a:lnTo>
                    <a:pt x="155333" y="34289"/>
                  </a:lnTo>
                  <a:close/>
                </a:path>
                <a:path w="266700" h="255270">
                  <a:moveTo>
                    <a:pt x="244094" y="30479"/>
                  </a:moveTo>
                  <a:lnTo>
                    <a:pt x="159029" y="30479"/>
                  </a:lnTo>
                  <a:lnTo>
                    <a:pt x="159029" y="38099"/>
                  </a:lnTo>
                  <a:lnTo>
                    <a:pt x="247789" y="38099"/>
                  </a:lnTo>
                  <a:lnTo>
                    <a:pt x="247789" y="34289"/>
                  </a:lnTo>
                  <a:lnTo>
                    <a:pt x="244094" y="34289"/>
                  </a:lnTo>
                  <a:lnTo>
                    <a:pt x="244094" y="30479"/>
                  </a:lnTo>
                  <a:close/>
                </a:path>
                <a:path w="266700" h="255270">
                  <a:moveTo>
                    <a:pt x="251485" y="34289"/>
                  </a:moveTo>
                  <a:lnTo>
                    <a:pt x="247789" y="38099"/>
                  </a:lnTo>
                  <a:lnTo>
                    <a:pt x="251485" y="38099"/>
                  </a:lnTo>
                  <a:lnTo>
                    <a:pt x="251485" y="34289"/>
                  </a:lnTo>
                  <a:close/>
                </a:path>
                <a:path w="266700" h="255270">
                  <a:moveTo>
                    <a:pt x="247789" y="30479"/>
                  </a:moveTo>
                  <a:lnTo>
                    <a:pt x="244094" y="30479"/>
                  </a:lnTo>
                  <a:lnTo>
                    <a:pt x="244094" y="34289"/>
                  </a:lnTo>
                  <a:lnTo>
                    <a:pt x="247789" y="34289"/>
                  </a:lnTo>
                  <a:lnTo>
                    <a:pt x="247789" y="30479"/>
                  </a:lnTo>
                  <a:close/>
                </a:path>
                <a:path w="266700" h="255270">
                  <a:moveTo>
                    <a:pt x="240385" y="20319"/>
                  </a:moveTo>
                  <a:lnTo>
                    <a:pt x="181216" y="20319"/>
                  </a:lnTo>
                  <a:lnTo>
                    <a:pt x="181216" y="24129"/>
                  </a:lnTo>
                  <a:lnTo>
                    <a:pt x="170116" y="24129"/>
                  </a:lnTo>
                  <a:lnTo>
                    <a:pt x="166420" y="26669"/>
                  </a:lnTo>
                  <a:lnTo>
                    <a:pt x="162725" y="26669"/>
                  </a:lnTo>
                  <a:lnTo>
                    <a:pt x="162725" y="30479"/>
                  </a:lnTo>
                  <a:lnTo>
                    <a:pt x="240385" y="30479"/>
                  </a:lnTo>
                  <a:lnTo>
                    <a:pt x="240385" y="20319"/>
                  </a:lnTo>
                  <a:close/>
                </a:path>
                <a:path w="266700" h="255270">
                  <a:moveTo>
                    <a:pt x="190461" y="16509"/>
                  </a:moveTo>
                  <a:lnTo>
                    <a:pt x="186766" y="20319"/>
                  </a:lnTo>
                  <a:lnTo>
                    <a:pt x="190461" y="20319"/>
                  </a:lnTo>
                  <a:lnTo>
                    <a:pt x="190461" y="16509"/>
                  </a:lnTo>
                  <a:close/>
                </a:path>
                <a:path w="266700" h="255270">
                  <a:moveTo>
                    <a:pt x="244094" y="5079"/>
                  </a:moveTo>
                  <a:lnTo>
                    <a:pt x="208953" y="5079"/>
                  </a:lnTo>
                  <a:lnTo>
                    <a:pt x="208953" y="12699"/>
                  </a:lnTo>
                  <a:lnTo>
                    <a:pt x="201561" y="12699"/>
                  </a:lnTo>
                  <a:lnTo>
                    <a:pt x="197866" y="16509"/>
                  </a:lnTo>
                  <a:lnTo>
                    <a:pt x="197866" y="20319"/>
                  </a:lnTo>
                  <a:lnTo>
                    <a:pt x="244094" y="20319"/>
                  </a:lnTo>
                  <a:lnTo>
                    <a:pt x="244094" y="5079"/>
                  </a:lnTo>
                  <a:close/>
                </a:path>
                <a:path w="266700" h="255270">
                  <a:moveTo>
                    <a:pt x="247789" y="16509"/>
                  </a:moveTo>
                  <a:lnTo>
                    <a:pt x="244094" y="16509"/>
                  </a:lnTo>
                  <a:lnTo>
                    <a:pt x="244094" y="20319"/>
                  </a:lnTo>
                  <a:lnTo>
                    <a:pt x="247789" y="16509"/>
                  </a:lnTo>
                  <a:close/>
                </a:path>
                <a:path w="266700" h="255270">
                  <a:moveTo>
                    <a:pt x="51777" y="12699"/>
                  </a:moveTo>
                  <a:lnTo>
                    <a:pt x="48069" y="12699"/>
                  </a:lnTo>
                  <a:lnTo>
                    <a:pt x="48069" y="16509"/>
                  </a:lnTo>
                  <a:lnTo>
                    <a:pt x="55473" y="16509"/>
                  </a:lnTo>
                  <a:lnTo>
                    <a:pt x="51777" y="12699"/>
                  </a:lnTo>
                  <a:close/>
                </a:path>
                <a:path w="266700" h="255270">
                  <a:moveTo>
                    <a:pt x="70269" y="8889"/>
                  </a:moveTo>
                  <a:lnTo>
                    <a:pt x="55473" y="8889"/>
                  </a:lnTo>
                  <a:lnTo>
                    <a:pt x="55473" y="16509"/>
                  </a:lnTo>
                  <a:lnTo>
                    <a:pt x="77660" y="16509"/>
                  </a:lnTo>
                  <a:lnTo>
                    <a:pt x="77660" y="12699"/>
                  </a:lnTo>
                  <a:lnTo>
                    <a:pt x="70269" y="12699"/>
                  </a:lnTo>
                  <a:lnTo>
                    <a:pt x="70269" y="8889"/>
                  </a:lnTo>
                  <a:close/>
                </a:path>
                <a:path w="266700" h="255270">
                  <a:moveTo>
                    <a:pt x="77660" y="8889"/>
                  </a:moveTo>
                  <a:lnTo>
                    <a:pt x="73964" y="12699"/>
                  </a:lnTo>
                  <a:lnTo>
                    <a:pt x="77660" y="12699"/>
                  </a:lnTo>
                  <a:lnTo>
                    <a:pt x="77660" y="8889"/>
                  </a:lnTo>
                  <a:close/>
                </a:path>
                <a:path w="266700" h="255270">
                  <a:moveTo>
                    <a:pt x="66560" y="5079"/>
                  </a:moveTo>
                  <a:lnTo>
                    <a:pt x="62865" y="5079"/>
                  </a:lnTo>
                  <a:lnTo>
                    <a:pt x="62865" y="8889"/>
                  </a:lnTo>
                  <a:lnTo>
                    <a:pt x="66560" y="8889"/>
                  </a:lnTo>
                  <a:lnTo>
                    <a:pt x="66560" y="5079"/>
                  </a:lnTo>
                  <a:close/>
                </a:path>
                <a:path w="266700" h="255270">
                  <a:moveTo>
                    <a:pt x="220052" y="3809"/>
                  </a:moveTo>
                  <a:lnTo>
                    <a:pt x="216357" y="3809"/>
                  </a:lnTo>
                  <a:lnTo>
                    <a:pt x="216357" y="5079"/>
                  </a:lnTo>
                  <a:lnTo>
                    <a:pt x="220052" y="5079"/>
                  </a:lnTo>
                  <a:lnTo>
                    <a:pt x="220052" y="3809"/>
                  </a:lnTo>
                  <a:close/>
                </a:path>
                <a:path w="266700" h="255270">
                  <a:moveTo>
                    <a:pt x="236689" y="3809"/>
                  </a:moveTo>
                  <a:lnTo>
                    <a:pt x="223748" y="3809"/>
                  </a:lnTo>
                  <a:lnTo>
                    <a:pt x="223748" y="5079"/>
                  </a:lnTo>
                  <a:lnTo>
                    <a:pt x="236689" y="5079"/>
                  </a:lnTo>
                  <a:lnTo>
                    <a:pt x="236689" y="3809"/>
                  </a:lnTo>
                  <a:close/>
                </a:path>
                <a:path w="266700" h="255270">
                  <a:moveTo>
                    <a:pt x="240385" y="3809"/>
                  </a:moveTo>
                  <a:lnTo>
                    <a:pt x="236689" y="5079"/>
                  </a:lnTo>
                  <a:lnTo>
                    <a:pt x="240385" y="5079"/>
                  </a:lnTo>
                  <a:lnTo>
                    <a:pt x="240385" y="3809"/>
                  </a:lnTo>
                  <a:close/>
                </a:path>
                <a:path w="266700" h="255270">
                  <a:moveTo>
                    <a:pt x="229298" y="0"/>
                  </a:moveTo>
                  <a:lnTo>
                    <a:pt x="227444" y="0"/>
                  </a:lnTo>
                  <a:lnTo>
                    <a:pt x="227444" y="3809"/>
                  </a:lnTo>
                  <a:lnTo>
                    <a:pt x="229298" y="3809"/>
                  </a:lnTo>
                  <a:lnTo>
                    <a:pt x="229298" y="0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8" name="object 54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655993" y="4909776"/>
              <a:ext cx="271932" cy="261683"/>
            </a:xfrm>
            <a:prstGeom prst="rect">
              <a:avLst/>
            </a:prstGeom>
          </p:spPr>
        </p:pic>
        <p:sp>
          <p:nvSpPr>
            <p:cNvPr id="549" name="object 549"/>
            <p:cNvSpPr/>
            <p:nvPr/>
          </p:nvSpPr>
          <p:spPr>
            <a:xfrm>
              <a:off x="1891762" y="4856018"/>
              <a:ext cx="264795" cy="195580"/>
            </a:xfrm>
            <a:custGeom>
              <a:avLst/>
              <a:gdLst/>
              <a:ahLst/>
              <a:cxnLst/>
              <a:rect l="l" t="t" r="r" b="b"/>
              <a:pathLst>
                <a:path w="264794" h="195579">
                  <a:moveTo>
                    <a:pt x="107251" y="168909"/>
                  </a:moveTo>
                  <a:lnTo>
                    <a:pt x="18491" y="168909"/>
                  </a:lnTo>
                  <a:lnTo>
                    <a:pt x="22186" y="172719"/>
                  </a:lnTo>
                  <a:lnTo>
                    <a:pt x="25882" y="172719"/>
                  </a:lnTo>
                  <a:lnTo>
                    <a:pt x="25882" y="176529"/>
                  </a:lnTo>
                  <a:lnTo>
                    <a:pt x="29578" y="176529"/>
                  </a:lnTo>
                  <a:lnTo>
                    <a:pt x="29578" y="182879"/>
                  </a:lnTo>
                  <a:lnTo>
                    <a:pt x="33286" y="186689"/>
                  </a:lnTo>
                  <a:lnTo>
                    <a:pt x="33286" y="194309"/>
                  </a:lnTo>
                  <a:lnTo>
                    <a:pt x="36982" y="195579"/>
                  </a:lnTo>
                  <a:lnTo>
                    <a:pt x="40678" y="194309"/>
                  </a:lnTo>
                  <a:lnTo>
                    <a:pt x="47151" y="194309"/>
                  </a:lnTo>
                  <a:lnTo>
                    <a:pt x="49923" y="190499"/>
                  </a:lnTo>
                  <a:lnTo>
                    <a:pt x="57327" y="190499"/>
                  </a:lnTo>
                  <a:lnTo>
                    <a:pt x="57327" y="186689"/>
                  </a:lnTo>
                  <a:lnTo>
                    <a:pt x="75819" y="186689"/>
                  </a:lnTo>
                  <a:lnTo>
                    <a:pt x="75819" y="182879"/>
                  </a:lnTo>
                  <a:lnTo>
                    <a:pt x="107251" y="182879"/>
                  </a:lnTo>
                  <a:lnTo>
                    <a:pt x="107251" y="180339"/>
                  </a:lnTo>
                  <a:lnTo>
                    <a:pt x="103555" y="180339"/>
                  </a:lnTo>
                  <a:lnTo>
                    <a:pt x="107251" y="176529"/>
                  </a:lnTo>
                  <a:lnTo>
                    <a:pt x="107251" y="168909"/>
                  </a:lnTo>
                  <a:close/>
                </a:path>
                <a:path w="264794" h="195579">
                  <a:moveTo>
                    <a:pt x="47151" y="194309"/>
                  </a:moveTo>
                  <a:lnTo>
                    <a:pt x="42532" y="194309"/>
                  </a:lnTo>
                  <a:lnTo>
                    <a:pt x="46228" y="195579"/>
                  </a:lnTo>
                  <a:lnTo>
                    <a:pt x="47151" y="194309"/>
                  </a:lnTo>
                  <a:close/>
                </a:path>
                <a:path w="264794" h="195579">
                  <a:moveTo>
                    <a:pt x="53619" y="190499"/>
                  </a:moveTo>
                  <a:lnTo>
                    <a:pt x="49923" y="190499"/>
                  </a:lnTo>
                  <a:lnTo>
                    <a:pt x="53619" y="194309"/>
                  </a:lnTo>
                  <a:lnTo>
                    <a:pt x="53619" y="190499"/>
                  </a:lnTo>
                  <a:close/>
                </a:path>
                <a:path w="264794" h="195579">
                  <a:moveTo>
                    <a:pt x="110947" y="182879"/>
                  </a:moveTo>
                  <a:lnTo>
                    <a:pt x="75819" y="182879"/>
                  </a:lnTo>
                  <a:lnTo>
                    <a:pt x="79514" y="186689"/>
                  </a:lnTo>
                  <a:lnTo>
                    <a:pt x="79514" y="194309"/>
                  </a:lnTo>
                  <a:lnTo>
                    <a:pt x="83210" y="194309"/>
                  </a:lnTo>
                  <a:lnTo>
                    <a:pt x="83210" y="190499"/>
                  </a:lnTo>
                  <a:lnTo>
                    <a:pt x="85064" y="190499"/>
                  </a:lnTo>
                  <a:lnTo>
                    <a:pt x="85064" y="186689"/>
                  </a:lnTo>
                  <a:lnTo>
                    <a:pt x="107251" y="186689"/>
                  </a:lnTo>
                  <a:lnTo>
                    <a:pt x="110947" y="182879"/>
                  </a:lnTo>
                  <a:close/>
                </a:path>
                <a:path w="264794" h="195579">
                  <a:moveTo>
                    <a:pt x="68414" y="186689"/>
                  </a:moveTo>
                  <a:lnTo>
                    <a:pt x="61023" y="186689"/>
                  </a:lnTo>
                  <a:lnTo>
                    <a:pt x="64719" y="190499"/>
                  </a:lnTo>
                  <a:lnTo>
                    <a:pt x="68414" y="190499"/>
                  </a:lnTo>
                  <a:lnTo>
                    <a:pt x="68414" y="186689"/>
                  </a:lnTo>
                  <a:close/>
                </a:path>
                <a:path w="264794" h="195579">
                  <a:moveTo>
                    <a:pt x="99860" y="186689"/>
                  </a:moveTo>
                  <a:lnTo>
                    <a:pt x="96151" y="186689"/>
                  </a:lnTo>
                  <a:lnTo>
                    <a:pt x="99860" y="190499"/>
                  </a:lnTo>
                  <a:lnTo>
                    <a:pt x="99860" y="186689"/>
                  </a:lnTo>
                  <a:close/>
                </a:path>
                <a:path w="264794" h="195579">
                  <a:moveTo>
                    <a:pt x="110947" y="168909"/>
                  </a:moveTo>
                  <a:lnTo>
                    <a:pt x="107251" y="168909"/>
                  </a:lnTo>
                  <a:lnTo>
                    <a:pt x="110947" y="172719"/>
                  </a:lnTo>
                  <a:lnTo>
                    <a:pt x="110947" y="168909"/>
                  </a:lnTo>
                  <a:close/>
                </a:path>
                <a:path w="264794" h="195579">
                  <a:moveTo>
                    <a:pt x="131292" y="153669"/>
                  </a:moveTo>
                  <a:lnTo>
                    <a:pt x="11087" y="153669"/>
                  </a:lnTo>
                  <a:lnTo>
                    <a:pt x="11087" y="165099"/>
                  </a:lnTo>
                  <a:lnTo>
                    <a:pt x="14795" y="165099"/>
                  </a:lnTo>
                  <a:lnTo>
                    <a:pt x="14795" y="168909"/>
                  </a:lnTo>
                  <a:lnTo>
                    <a:pt x="114642" y="168909"/>
                  </a:lnTo>
                  <a:lnTo>
                    <a:pt x="110947" y="165099"/>
                  </a:lnTo>
                  <a:lnTo>
                    <a:pt x="110947" y="161289"/>
                  </a:lnTo>
                  <a:lnTo>
                    <a:pt x="118351" y="161289"/>
                  </a:lnTo>
                  <a:lnTo>
                    <a:pt x="122047" y="157479"/>
                  </a:lnTo>
                  <a:lnTo>
                    <a:pt x="131292" y="157479"/>
                  </a:lnTo>
                  <a:lnTo>
                    <a:pt x="131292" y="153669"/>
                  </a:lnTo>
                  <a:close/>
                </a:path>
                <a:path w="264794" h="195579">
                  <a:moveTo>
                    <a:pt x="118351" y="161289"/>
                  </a:moveTo>
                  <a:lnTo>
                    <a:pt x="114642" y="161289"/>
                  </a:lnTo>
                  <a:lnTo>
                    <a:pt x="114642" y="165099"/>
                  </a:lnTo>
                  <a:lnTo>
                    <a:pt x="118351" y="165099"/>
                  </a:lnTo>
                  <a:lnTo>
                    <a:pt x="118351" y="161289"/>
                  </a:lnTo>
                  <a:close/>
                </a:path>
                <a:path w="264794" h="195579">
                  <a:moveTo>
                    <a:pt x="131292" y="157479"/>
                  </a:moveTo>
                  <a:lnTo>
                    <a:pt x="129438" y="157479"/>
                  </a:lnTo>
                  <a:lnTo>
                    <a:pt x="129438" y="161289"/>
                  </a:lnTo>
                  <a:lnTo>
                    <a:pt x="131292" y="161289"/>
                  </a:lnTo>
                  <a:lnTo>
                    <a:pt x="131292" y="157479"/>
                  </a:lnTo>
                  <a:close/>
                </a:path>
                <a:path w="264794" h="195579">
                  <a:moveTo>
                    <a:pt x="142379" y="140969"/>
                  </a:moveTo>
                  <a:lnTo>
                    <a:pt x="138684" y="140969"/>
                  </a:lnTo>
                  <a:lnTo>
                    <a:pt x="138684" y="144779"/>
                  </a:lnTo>
                  <a:lnTo>
                    <a:pt x="14795" y="144779"/>
                  </a:lnTo>
                  <a:lnTo>
                    <a:pt x="14795" y="153669"/>
                  </a:lnTo>
                  <a:lnTo>
                    <a:pt x="134988" y="153669"/>
                  </a:lnTo>
                  <a:lnTo>
                    <a:pt x="134988" y="149859"/>
                  </a:lnTo>
                  <a:lnTo>
                    <a:pt x="142379" y="149859"/>
                  </a:lnTo>
                  <a:lnTo>
                    <a:pt x="146088" y="148589"/>
                  </a:lnTo>
                  <a:lnTo>
                    <a:pt x="142379" y="144779"/>
                  </a:lnTo>
                  <a:lnTo>
                    <a:pt x="142379" y="140969"/>
                  </a:lnTo>
                  <a:close/>
                </a:path>
                <a:path w="264794" h="195579">
                  <a:moveTo>
                    <a:pt x="199707" y="148589"/>
                  </a:moveTo>
                  <a:lnTo>
                    <a:pt x="188620" y="148589"/>
                  </a:lnTo>
                  <a:lnTo>
                    <a:pt x="188620" y="149859"/>
                  </a:lnTo>
                  <a:lnTo>
                    <a:pt x="196011" y="149859"/>
                  </a:lnTo>
                  <a:lnTo>
                    <a:pt x="199707" y="153669"/>
                  </a:lnTo>
                  <a:lnTo>
                    <a:pt x="199707" y="148589"/>
                  </a:lnTo>
                  <a:close/>
                </a:path>
                <a:path w="264794" h="195579">
                  <a:moveTo>
                    <a:pt x="207111" y="140969"/>
                  </a:moveTo>
                  <a:lnTo>
                    <a:pt x="184912" y="140969"/>
                  </a:lnTo>
                  <a:lnTo>
                    <a:pt x="184912" y="149859"/>
                  </a:lnTo>
                  <a:lnTo>
                    <a:pt x="188620" y="149859"/>
                  </a:lnTo>
                  <a:lnTo>
                    <a:pt x="188620" y="148589"/>
                  </a:lnTo>
                  <a:lnTo>
                    <a:pt x="203415" y="148589"/>
                  </a:lnTo>
                  <a:lnTo>
                    <a:pt x="203415" y="144779"/>
                  </a:lnTo>
                  <a:lnTo>
                    <a:pt x="207111" y="144779"/>
                  </a:lnTo>
                  <a:lnTo>
                    <a:pt x="207111" y="140969"/>
                  </a:lnTo>
                  <a:close/>
                </a:path>
                <a:path w="264794" h="195579">
                  <a:moveTo>
                    <a:pt x="138684" y="137159"/>
                  </a:moveTo>
                  <a:lnTo>
                    <a:pt x="18491" y="137159"/>
                  </a:lnTo>
                  <a:lnTo>
                    <a:pt x="22186" y="140969"/>
                  </a:lnTo>
                  <a:lnTo>
                    <a:pt x="18491" y="140969"/>
                  </a:lnTo>
                  <a:lnTo>
                    <a:pt x="18491" y="144779"/>
                  </a:lnTo>
                  <a:lnTo>
                    <a:pt x="138684" y="144779"/>
                  </a:lnTo>
                  <a:lnTo>
                    <a:pt x="138684" y="137159"/>
                  </a:lnTo>
                  <a:close/>
                </a:path>
                <a:path w="264794" h="195579">
                  <a:moveTo>
                    <a:pt x="168275" y="140969"/>
                  </a:moveTo>
                  <a:lnTo>
                    <a:pt x="164579" y="140969"/>
                  </a:lnTo>
                  <a:lnTo>
                    <a:pt x="164579" y="144779"/>
                  </a:lnTo>
                  <a:lnTo>
                    <a:pt x="168275" y="140969"/>
                  </a:lnTo>
                  <a:close/>
                </a:path>
                <a:path w="264794" h="195579">
                  <a:moveTo>
                    <a:pt x="184912" y="140969"/>
                  </a:moveTo>
                  <a:lnTo>
                    <a:pt x="181216" y="140969"/>
                  </a:lnTo>
                  <a:lnTo>
                    <a:pt x="181216" y="144779"/>
                  </a:lnTo>
                  <a:lnTo>
                    <a:pt x="184912" y="140969"/>
                  </a:lnTo>
                  <a:close/>
                </a:path>
                <a:path w="264794" h="195579">
                  <a:moveTo>
                    <a:pt x="153479" y="137159"/>
                  </a:moveTo>
                  <a:lnTo>
                    <a:pt x="149783" y="137159"/>
                  </a:lnTo>
                  <a:lnTo>
                    <a:pt x="149783" y="140969"/>
                  </a:lnTo>
                  <a:lnTo>
                    <a:pt x="153479" y="140969"/>
                  </a:lnTo>
                  <a:lnTo>
                    <a:pt x="153479" y="137159"/>
                  </a:lnTo>
                  <a:close/>
                </a:path>
                <a:path w="264794" h="195579">
                  <a:moveTo>
                    <a:pt x="175666" y="137159"/>
                  </a:moveTo>
                  <a:lnTo>
                    <a:pt x="160883" y="137159"/>
                  </a:lnTo>
                  <a:lnTo>
                    <a:pt x="160883" y="140969"/>
                  </a:lnTo>
                  <a:lnTo>
                    <a:pt x="175666" y="140969"/>
                  </a:lnTo>
                  <a:lnTo>
                    <a:pt x="175666" y="137159"/>
                  </a:lnTo>
                  <a:close/>
                </a:path>
                <a:path w="264794" h="195579">
                  <a:moveTo>
                    <a:pt x="207111" y="137159"/>
                  </a:moveTo>
                  <a:lnTo>
                    <a:pt x="175666" y="137159"/>
                  </a:lnTo>
                  <a:lnTo>
                    <a:pt x="175666" y="140969"/>
                  </a:lnTo>
                  <a:lnTo>
                    <a:pt x="210807" y="140969"/>
                  </a:lnTo>
                  <a:lnTo>
                    <a:pt x="207111" y="137159"/>
                  </a:lnTo>
                  <a:close/>
                </a:path>
                <a:path w="264794" h="195579">
                  <a:moveTo>
                    <a:pt x="210807" y="126999"/>
                  </a:moveTo>
                  <a:lnTo>
                    <a:pt x="25882" y="126999"/>
                  </a:lnTo>
                  <a:lnTo>
                    <a:pt x="25882" y="130809"/>
                  </a:lnTo>
                  <a:lnTo>
                    <a:pt x="22186" y="134619"/>
                  </a:lnTo>
                  <a:lnTo>
                    <a:pt x="22186" y="137159"/>
                  </a:lnTo>
                  <a:lnTo>
                    <a:pt x="142379" y="137159"/>
                  </a:lnTo>
                  <a:lnTo>
                    <a:pt x="142379" y="134619"/>
                  </a:lnTo>
                  <a:lnTo>
                    <a:pt x="207111" y="134619"/>
                  </a:lnTo>
                  <a:lnTo>
                    <a:pt x="207111" y="130809"/>
                  </a:lnTo>
                  <a:lnTo>
                    <a:pt x="210807" y="126999"/>
                  </a:lnTo>
                  <a:close/>
                </a:path>
                <a:path w="264794" h="195579">
                  <a:moveTo>
                    <a:pt x="203415" y="134619"/>
                  </a:moveTo>
                  <a:lnTo>
                    <a:pt x="146088" y="134619"/>
                  </a:lnTo>
                  <a:lnTo>
                    <a:pt x="146088" y="137159"/>
                  </a:lnTo>
                  <a:lnTo>
                    <a:pt x="203415" y="137159"/>
                  </a:lnTo>
                  <a:lnTo>
                    <a:pt x="203415" y="134619"/>
                  </a:lnTo>
                  <a:close/>
                </a:path>
                <a:path w="264794" h="195579">
                  <a:moveTo>
                    <a:pt x="238544" y="119379"/>
                  </a:moveTo>
                  <a:lnTo>
                    <a:pt x="220052" y="119379"/>
                  </a:lnTo>
                  <a:lnTo>
                    <a:pt x="220052" y="123189"/>
                  </a:lnTo>
                  <a:lnTo>
                    <a:pt x="223748" y="123189"/>
                  </a:lnTo>
                  <a:lnTo>
                    <a:pt x="223748" y="126999"/>
                  </a:lnTo>
                  <a:lnTo>
                    <a:pt x="220052" y="130809"/>
                  </a:lnTo>
                  <a:lnTo>
                    <a:pt x="223748" y="130809"/>
                  </a:lnTo>
                  <a:lnTo>
                    <a:pt x="223748" y="134619"/>
                  </a:lnTo>
                  <a:lnTo>
                    <a:pt x="231152" y="126999"/>
                  </a:lnTo>
                  <a:lnTo>
                    <a:pt x="234848" y="126999"/>
                  </a:lnTo>
                  <a:lnTo>
                    <a:pt x="238544" y="123189"/>
                  </a:lnTo>
                  <a:lnTo>
                    <a:pt x="238544" y="119379"/>
                  </a:lnTo>
                  <a:close/>
                </a:path>
                <a:path w="264794" h="195579">
                  <a:moveTo>
                    <a:pt x="214503" y="123189"/>
                  </a:moveTo>
                  <a:lnTo>
                    <a:pt x="22186" y="123189"/>
                  </a:lnTo>
                  <a:lnTo>
                    <a:pt x="22186" y="126999"/>
                  </a:lnTo>
                  <a:lnTo>
                    <a:pt x="210807" y="126999"/>
                  </a:lnTo>
                  <a:lnTo>
                    <a:pt x="210807" y="130809"/>
                  </a:lnTo>
                  <a:lnTo>
                    <a:pt x="214503" y="126999"/>
                  </a:lnTo>
                  <a:lnTo>
                    <a:pt x="214503" y="123189"/>
                  </a:lnTo>
                  <a:close/>
                </a:path>
                <a:path w="264794" h="195579">
                  <a:moveTo>
                    <a:pt x="218198" y="119379"/>
                  </a:moveTo>
                  <a:lnTo>
                    <a:pt x="25882" y="119379"/>
                  </a:lnTo>
                  <a:lnTo>
                    <a:pt x="25882" y="123189"/>
                  </a:lnTo>
                  <a:lnTo>
                    <a:pt x="218198" y="123189"/>
                  </a:lnTo>
                  <a:lnTo>
                    <a:pt x="218198" y="119379"/>
                  </a:lnTo>
                  <a:close/>
                </a:path>
                <a:path w="264794" h="195579">
                  <a:moveTo>
                    <a:pt x="220052" y="119379"/>
                  </a:moveTo>
                  <a:lnTo>
                    <a:pt x="218198" y="119379"/>
                  </a:lnTo>
                  <a:lnTo>
                    <a:pt x="218198" y="123189"/>
                  </a:lnTo>
                  <a:lnTo>
                    <a:pt x="220052" y="119379"/>
                  </a:lnTo>
                  <a:close/>
                </a:path>
                <a:path w="264794" h="195579">
                  <a:moveTo>
                    <a:pt x="242239" y="115569"/>
                  </a:moveTo>
                  <a:lnTo>
                    <a:pt x="22186" y="115569"/>
                  </a:lnTo>
                  <a:lnTo>
                    <a:pt x="22186" y="119379"/>
                  </a:lnTo>
                  <a:lnTo>
                    <a:pt x="242239" y="119379"/>
                  </a:lnTo>
                  <a:lnTo>
                    <a:pt x="242239" y="115569"/>
                  </a:lnTo>
                  <a:close/>
                </a:path>
                <a:path w="264794" h="195579">
                  <a:moveTo>
                    <a:pt x="249643" y="102869"/>
                  </a:moveTo>
                  <a:lnTo>
                    <a:pt x="249643" y="106679"/>
                  </a:lnTo>
                  <a:lnTo>
                    <a:pt x="25882" y="106679"/>
                  </a:lnTo>
                  <a:lnTo>
                    <a:pt x="25882" y="115569"/>
                  </a:lnTo>
                  <a:lnTo>
                    <a:pt x="245948" y="115569"/>
                  </a:lnTo>
                  <a:lnTo>
                    <a:pt x="245948" y="111759"/>
                  </a:lnTo>
                  <a:lnTo>
                    <a:pt x="249643" y="107949"/>
                  </a:lnTo>
                  <a:lnTo>
                    <a:pt x="253339" y="107949"/>
                  </a:lnTo>
                  <a:lnTo>
                    <a:pt x="253339" y="106679"/>
                  </a:lnTo>
                  <a:lnTo>
                    <a:pt x="249643" y="102869"/>
                  </a:lnTo>
                  <a:close/>
                </a:path>
                <a:path w="264794" h="195579">
                  <a:moveTo>
                    <a:pt x="253339" y="95249"/>
                  </a:moveTo>
                  <a:lnTo>
                    <a:pt x="29578" y="95249"/>
                  </a:lnTo>
                  <a:lnTo>
                    <a:pt x="29578" y="99059"/>
                  </a:lnTo>
                  <a:lnTo>
                    <a:pt x="22186" y="106679"/>
                  </a:lnTo>
                  <a:lnTo>
                    <a:pt x="249643" y="106679"/>
                  </a:lnTo>
                  <a:lnTo>
                    <a:pt x="249643" y="99059"/>
                  </a:lnTo>
                  <a:lnTo>
                    <a:pt x="253339" y="99059"/>
                  </a:lnTo>
                  <a:lnTo>
                    <a:pt x="253339" y="95249"/>
                  </a:lnTo>
                  <a:close/>
                </a:path>
                <a:path w="264794" h="195579">
                  <a:moveTo>
                    <a:pt x="11087" y="77469"/>
                  </a:moveTo>
                  <a:lnTo>
                    <a:pt x="7391" y="77469"/>
                  </a:lnTo>
                  <a:lnTo>
                    <a:pt x="7391" y="87629"/>
                  </a:lnTo>
                  <a:lnTo>
                    <a:pt x="14795" y="87629"/>
                  </a:lnTo>
                  <a:lnTo>
                    <a:pt x="14795" y="95249"/>
                  </a:lnTo>
                  <a:lnTo>
                    <a:pt x="18491" y="91439"/>
                  </a:lnTo>
                  <a:lnTo>
                    <a:pt x="257035" y="91439"/>
                  </a:lnTo>
                  <a:lnTo>
                    <a:pt x="257035" y="81279"/>
                  </a:lnTo>
                  <a:lnTo>
                    <a:pt x="11087" y="81279"/>
                  </a:lnTo>
                  <a:lnTo>
                    <a:pt x="11087" y="77469"/>
                  </a:lnTo>
                  <a:close/>
                </a:path>
                <a:path w="264794" h="195579">
                  <a:moveTo>
                    <a:pt x="22186" y="91439"/>
                  </a:moveTo>
                  <a:lnTo>
                    <a:pt x="18491" y="91439"/>
                  </a:lnTo>
                  <a:lnTo>
                    <a:pt x="18491" y="95249"/>
                  </a:lnTo>
                  <a:lnTo>
                    <a:pt x="22186" y="95249"/>
                  </a:lnTo>
                  <a:lnTo>
                    <a:pt x="22186" y="91439"/>
                  </a:lnTo>
                  <a:close/>
                </a:path>
                <a:path w="264794" h="195579">
                  <a:moveTo>
                    <a:pt x="257035" y="91439"/>
                  </a:moveTo>
                  <a:lnTo>
                    <a:pt x="22186" y="91439"/>
                  </a:lnTo>
                  <a:lnTo>
                    <a:pt x="22186" y="95249"/>
                  </a:lnTo>
                  <a:lnTo>
                    <a:pt x="257035" y="95249"/>
                  </a:lnTo>
                  <a:lnTo>
                    <a:pt x="257035" y="91439"/>
                  </a:lnTo>
                  <a:close/>
                </a:path>
                <a:path w="264794" h="195579">
                  <a:moveTo>
                    <a:pt x="3695" y="49529"/>
                  </a:moveTo>
                  <a:lnTo>
                    <a:pt x="0" y="49529"/>
                  </a:lnTo>
                  <a:lnTo>
                    <a:pt x="0" y="60959"/>
                  </a:lnTo>
                  <a:lnTo>
                    <a:pt x="7391" y="60959"/>
                  </a:lnTo>
                  <a:lnTo>
                    <a:pt x="7391" y="62229"/>
                  </a:lnTo>
                  <a:lnTo>
                    <a:pt x="11087" y="62229"/>
                  </a:lnTo>
                  <a:lnTo>
                    <a:pt x="11087" y="73659"/>
                  </a:lnTo>
                  <a:lnTo>
                    <a:pt x="14795" y="73659"/>
                  </a:lnTo>
                  <a:lnTo>
                    <a:pt x="11087" y="77469"/>
                  </a:lnTo>
                  <a:lnTo>
                    <a:pt x="11087" y="81279"/>
                  </a:lnTo>
                  <a:lnTo>
                    <a:pt x="260731" y="81279"/>
                  </a:lnTo>
                  <a:lnTo>
                    <a:pt x="260731" y="77469"/>
                  </a:lnTo>
                  <a:lnTo>
                    <a:pt x="264439" y="77469"/>
                  </a:lnTo>
                  <a:lnTo>
                    <a:pt x="264439" y="57149"/>
                  </a:lnTo>
                  <a:lnTo>
                    <a:pt x="257035" y="57149"/>
                  </a:lnTo>
                  <a:lnTo>
                    <a:pt x="253339" y="53339"/>
                  </a:lnTo>
                  <a:lnTo>
                    <a:pt x="3695" y="53339"/>
                  </a:lnTo>
                  <a:lnTo>
                    <a:pt x="3695" y="49529"/>
                  </a:lnTo>
                  <a:close/>
                </a:path>
                <a:path w="264794" h="195579">
                  <a:moveTo>
                    <a:pt x="7391" y="60959"/>
                  </a:moveTo>
                  <a:lnTo>
                    <a:pt x="3695" y="60959"/>
                  </a:lnTo>
                  <a:lnTo>
                    <a:pt x="3695" y="62229"/>
                  </a:lnTo>
                  <a:lnTo>
                    <a:pt x="7391" y="60959"/>
                  </a:lnTo>
                  <a:close/>
                </a:path>
                <a:path w="264794" h="195579">
                  <a:moveTo>
                    <a:pt x="257035" y="53339"/>
                  </a:moveTo>
                  <a:lnTo>
                    <a:pt x="257035" y="57149"/>
                  </a:lnTo>
                  <a:lnTo>
                    <a:pt x="260731" y="57149"/>
                  </a:lnTo>
                  <a:lnTo>
                    <a:pt x="257035" y="53339"/>
                  </a:lnTo>
                  <a:close/>
                </a:path>
                <a:path w="264794" h="195579">
                  <a:moveTo>
                    <a:pt x="264439" y="53339"/>
                  </a:moveTo>
                  <a:lnTo>
                    <a:pt x="260731" y="53339"/>
                  </a:lnTo>
                  <a:lnTo>
                    <a:pt x="260731" y="57149"/>
                  </a:lnTo>
                  <a:lnTo>
                    <a:pt x="264439" y="57149"/>
                  </a:lnTo>
                  <a:lnTo>
                    <a:pt x="264439" y="53339"/>
                  </a:lnTo>
                  <a:close/>
                </a:path>
                <a:path w="264794" h="195579">
                  <a:moveTo>
                    <a:pt x="3695" y="49529"/>
                  </a:moveTo>
                  <a:lnTo>
                    <a:pt x="3695" y="53339"/>
                  </a:lnTo>
                  <a:lnTo>
                    <a:pt x="7391" y="53339"/>
                  </a:lnTo>
                  <a:lnTo>
                    <a:pt x="3695" y="49529"/>
                  </a:lnTo>
                  <a:close/>
                </a:path>
                <a:path w="264794" h="195579">
                  <a:moveTo>
                    <a:pt x="257035" y="45719"/>
                  </a:moveTo>
                  <a:lnTo>
                    <a:pt x="11087" y="45719"/>
                  </a:lnTo>
                  <a:lnTo>
                    <a:pt x="11087" y="49529"/>
                  </a:lnTo>
                  <a:lnTo>
                    <a:pt x="7391" y="49529"/>
                  </a:lnTo>
                  <a:lnTo>
                    <a:pt x="11087" y="53339"/>
                  </a:lnTo>
                  <a:lnTo>
                    <a:pt x="257035" y="53339"/>
                  </a:lnTo>
                  <a:lnTo>
                    <a:pt x="257035" y="45719"/>
                  </a:lnTo>
                  <a:close/>
                </a:path>
                <a:path w="264794" h="195579">
                  <a:moveTo>
                    <a:pt x="253339" y="41909"/>
                  </a:moveTo>
                  <a:lnTo>
                    <a:pt x="18491" y="41909"/>
                  </a:lnTo>
                  <a:lnTo>
                    <a:pt x="18491" y="45719"/>
                  </a:lnTo>
                  <a:lnTo>
                    <a:pt x="253339" y="45719"/>
                  </a:lnTo>
                  <a:lnTo>
                    <a:pt x="253339" y="41909"/>
                  </a:lnTo>
                  <a:close/>
                </a:path>
                <a:path w="264794" h="195579">
                  <a:moveTo>
                    <a:pt x="79514" y="39369"/>
                  </a:moveTo>
                  <a:lnTo>
                    <a:pt x="22186" y="39369"/>
                  </a:lnTo>
                  <a:lnTo>
                    <a:pt x="22186" y="41909"/>
                  </a:lnTo>
                  <a:lnTo>
                    <a:pt x="85064" y="41909"/>
                  </a:lnTo>
                  <a:lnTo>
                    <a:pt x="79514" y="39369"/>
                  </a:lnTo>
                  <a:close/>
                </a:path>
                <a:path w="264794" h="195579">
                  <a:moveTo>
                    <a:pt x="253339" y="27939"/>
                  </a:moveTo>
                  <a:lnTo>
                    <a:pt x="249643" y="27939"/>
                  </a:lnTo>
                  <a:lnTo>
                    <a:pt x="249643" y="31749"/>
                  </a:lnTo>
                  <a:lnTo>
                    <a:pt x="245948" y="35559"/>
                  </a:lnTo>
                  <a:lnTo>
                    <a:pt x="227444" y="35559"/>
                  </a:lnTo>
                  <a:lnTo>
                    <a:pt x="227444" y="39369"/>
                  </a:lnTo>
                  <a:lnTo>
                    <a:pt x="85064" y="39369"/>
                  </a:lnTo>
                  <a:lnTo>
                    <a:pt x="85064" y="41909"/>
                  </a:lnTo>
                  <a:lnTo>
                    <a:pt x="249643" y="41909"/>
                  </a:lnTo>
                  <a:lnTo>
                    <a:pt x="249643" y="39369"/>
                  </a:lnTo>
                  <a:lnTo>
                    <a:pt x="253339" y="35559"/>
                  </a:lnTo>
                  <a:lnTo>
                    <a:pt x="253339" y="27939"/>
                  </a:lnTo>
                  <a:close/>
                </a:path>
                <a:path w="264794" h="195579">
                  <a:moveTo>
                    <a:pt x="29578" y="35559"/>
                  </a:moveTo>
                  <a:lnTo>
                    <a:pt x="25882" y="35559"/>
                  </a:lnTo>
                  <a:lnTo>
                    <a:pt x="25882" y="39369"/>
                  </a:lnTo>
                  <a:lnTo>
                    <a:pt x="29578" y="39369"/>
                  </a:lnTo>
                  <a:lnTo>
                    <a:pt x="29578" y="35559"/>
                  </a:lnTo>
                  <a:close/>
                </a:path>
                <a:path w="264794" h="195579">
                  <a:moveTo>
                    <a:pt x="75819" y="35559"/>
                  </a:moveTo>
                  <a:lnTo>
                    <a:pt x="29578" y="35559"/>
                  </a:lnTo>
                  <a:lnTo>
                    <a:pt x="29578" y="39369"/>
                  </a:lnTo>
                  <a:lnTo>
                    <a:pt x="75819" y="39369"/>
                  </a:lnTo>
                  <a:lnTo>
                    <a:pt x="75819" y="35559"/>
                  </a:lnTo>
                  <a:close/>
                </a:path>
                <a:path w="264794" h="195579">
                  <a:moveTo>
                    <a:pt x="118351" y="35559"/>
                  </a:moveTo>
                  <a:lnTo>
                    <a:pt x="88760" y="35559"/>
                  </a:lnTo>
                  <a:lnTo>
                    <a:pt x="88760" y="39369"/>
                  </a:lnTo>
                  <a:lnTo>
                    <a:pt x="118351" y="39369"/>
                  </a:lnTo>
                  <a:lnTo>
                    <a:pt x="118351" y="35559"/>
                  </a:lnTo>
                  <a:close/>
                </a:path>
                <a:path w="264794" h="195579">
                  <a:moveTo>
                    <a:pt x="227444" y="35559"/>
                  </a:moveTo>
                  <a:lnTo>
                    <a:pt x="118351" y="35559"/>
                  </a:lnTo>
                  <a:lnTo>
                    <a:pt x="118351" y="39369"/>
                  </a:lnTo>
                  <a:lnTo>
                    <a:pt x="227444" y="39369"/>
                  </a:lnTo>
                  <a:lnTo>
                    <a:pt x="227444" y="35559"/>
                  </a:lnTo>
                  <a:close/>
                </a:path>
                <a:path w="264794" h="195579">
                  <a:moveTo>
                    <a:pt x="72110" y="24129"/>
                  </a:moveTo>
                  <a:lnTo>
                    <a:pt x="33286" y="24129"/>
                  </a:lnTo>
                  <a:lnTo>
                    <a:pt x="33286" y="35559"/>
                  </a:lnTo>
                  <a:lnTo>
                    <a:pt x="72110" y="35559"/>
                  </a:lnTo>
                  <a:lnTo>
                    <a:pt x="72110" y="24129"/>
                  </a:lnTo>
                  <a:close/>
                </a:path>
                <a:path w="264794" h="195579">
                  <a:moveTo>
                    <a:pt x="103555" y="27939"/>
                  </a:moveTo>
                  <a:lnTo>
                    <a:pt x="99860" y="27939"/>
                  </a:lnTo>
                  <a:lnTo>
                    <a:pt x="92456" y="35559"/>
                  </a:lnTo>
                  <a:lnTo>
                    <a:pt x="107251" y="35559"/>
                  </a:lnTo>
                  <a:lnTo>
                    <a:pt x="107251" y="31749"/>
                  </a:lnTo>
                  <a:lnTo>
                    <a:pt x="103555" y="31749"/>
                  </a:lnTo>
                  <a:lnTo>
                    <a:pt x="103555" y="27939"/>
                  </a:lnTo>
                  <a:close/>
                </a:path>
                <a:path w="264794" h="195579">
                  <a:moveTo>
                    <a:pt x="114642" y="31749"/>
                  </a:moveTo>
                  <a:lnTo>
                    <a:pt x="110947" y="31749"/>
                  </a:lnTo>
                  <a:lnTo>
                    <a:pt x="110947" y="35559"/>
                  </a:lnTo>
                  <a:lnTo>
                    <a:pt x="114642" y="35559"/>
                  </a:lnTo>
                  <a:lnTo>
                    <a:pt x="114642" y="31749"/>
                  </a:lnTo>
                  <a:close/>
                </a:path>
                <a:path w="264794" h="195579">
                  <a:moveTo>
                    <a:pt x="218198" y="24129"/>
                  </a:moveTo>
                  <a:lnTo>
                    <a:pt x="129438" y="24129"/>
                  </a:lnTo>
                  <a:lnTo>
                    <a:pt x="129438" y="31749"/>
                  </a:lnTo>
                  <a:lnTo>
                    <a:pt x="125742" y="31749"/>
                  </a:lnTo>
                  <a:lnTo>
                    <a:pt x="122047" y="35559"/>
                  </a:lnTo>
                  <a:lnTo>
                    <a:pt x="218198" y="35559"/>
                  </a:lnTo>
                  <a:lnTo>
                    <a:pt x="218198" y="24129"/>
                  </a:lnTo>
                  <a:close/>
                </a:path>
                <a:path w="264794" h="195579">
                  <a:moveTo>
                    <a:pt x="223748" y="31749"/>
                  </a:moveTo>
                  <a:lnTo>
                    <a:pt x="220052" y="31749"/>
                  </a:lnTo>
                  <a:lnTo>
                    <a:pt x="218198" y="35559"/>
                  </a:lnTo>
                  <a:lnTo>
                    <a:pt x="223748" y="35559"/>
                  </a:lnTo>
                  <a:lnTo>
                    <a:pt x="223748" y="31749"/>
                  </a:lnTo>
                  <a:close/>
                </a:path>
                <a:path w="264794" h="195579">
                  <a:moveTo>
                    <a:pt x="231152" y="31749"/>
                  </a:moveTo>
                  <a:lnTo>
                    <a:pt x="231152" y="35559"/>
                  </a:lnTo>
                  <a:lnTo>
                    <a:pt x="234848" y="35559"/>
                  </a:lnTo>
                  <a:lnTo>
                    <a:pt x="231152" y="31749"/>
                  </a:lnTo>
                  <a:close/>
                </a:path>
                <a:path w="264794" h="195579">
                  <a:moveTo>
                    <a:pt x="245948" y="31749"/>
                  </a:moveTo>
                  <a:lnTo>
                    <a:pt x="234848" y="31749"/>
                  </a:lnTo>
                  <a:lnTo>
                    <a:pt x="234848" y="35559"/>
                  </a:lnTo>
                  <a:lnTo>
                    <a:pt x="245948" y="35559"/>
                  </a:lnTo>
                  <a:lnTo>
                    <a:pt x="245948" y="31749"/>
                  </a:lnTo>
                  <a:close/>
                </a:path>
                <a:path w="264794" h="195579">
                  <a:moveTo>
                    <a:pt x="242239" y="27939"/>
                  </a:moveTo>
                  <a:lnTo>
                    <a:pt x="238544" y="27939"/>
                  </a:lnTo>
                  <a:lnTo>
                    <a:pt x="238544" y="31749"/>
                  </a:lnTo>
                  <a:lnTo>
                    <a:pt x="242239" y="31749"/>
                  </a:lnTo>
                  <a:lnTo>
                    <a:pt x="242239" y="27939"/>
                  </a:lnTo>
                  <a:close/>
                </a:path>
                <a:path w="264794" h="195579">
                  <a:moveTo>
                    <a:pt x="99860" y="24129"/>
                  </a:moveTo>
                  <a:lnTo>
                    <a:pt x="96151" y="24129"/>
                  </a:lnTo>
                  <a:lnTo>
                    <a:pt x="96151" y="27939"/>
                  </a:lnTo>
                  <a:lnTo>
                    <a:pt x="99860" y="27939"/>
                  </a:lnTo>
                  <a:lnTo>
                    <a:pt x="99860" y="24129"/>
                  </a:lnTo>
                  <a:close/>
                </a:path>
                <a:path w="264794" h="195579">
                  <a:moveTo>
                    <a:pt x="68414" y="20319"/>
                  </a:moveTo>
                  <a:lnTo>
                    <a:pt x="36982" y="20319"/>
                  </a:lnTo>
                  <a:lnTo>
                    <a:pt x="36982" y="24129"/>
                  </a:lnTo>
                  <a:lnTo>
                    <a:pt x="68414" y="24129"/>
                  </a:lnTo>
                  <a:lnTo>
                    <a:pt x="68414" y="20319"/>
                  </a:lnTo>
                  <a:close/>
                </a:path>
                <a:path w="264794" h="195579">
                  <a:moveTo>
                    <a:pt x="96151" y="20319"/>
                  </a:moveTo>
                  <a:lnTo>
                    <a:pt x="92456" y="24129"/>
                  </a:lnTo>
                  <a:lnTo>
                    <a:pt x="96151" y="24129"/>
                  </a:lnTo>
                  <a:lnTo>
                    <a:pt x="96151" y="20319"/>
                  </a:lnTo>
                  <a:close/>
                </a:path>
                <a:path w="264794" h="195579">
                  <a:moveTo>
                    <a:pt x="138684" y="16509"/>
                  </a:moveTo>
                  <a:lnTo>
                    <a:pt x="131292" y="16509"/>
                  </a:lnTo>
                  <a:lnTo>
                    <a:pt x="131292" y="24129"/>
                  </a:lnTo>
                  <a:lnTo>
                    <a:pt x="214503" y="24129"/>
                  </a:lnTo>
                  <a:lnTo>
                    <a:pt x="214503" y="20319"/>
                  </a:lnTo>
                  <a:lnTo>
                    <a:pt x="138684" y="20319"/>
                  </a:lnTo>
                  <a:lnTo>
                    <a:pt x="138684" y="16509"/>
                  </a:lnTo>
                  <a:close/>
                </a:path>
                <a:path w="264794" h="195579">
                  <a:moveTo>
                    <a:pt x="64719" y="16509"/>
                  </a:moveTo>
                  <a:lnTo>
                    <a:pt x="42532" y="16509"/>
                  </a:lnTo>
                  <a:lnTo>
                    <a:pt x="42532" y="20319"/>
                  </a:lnTo>
                  <a:lnTo>
                    <a:pt x="64719" y="20319"/>
                  </a:lnTo>
                  <a:lnTo>
                    <a:pt x="64719" y="16509"/>
                  </a:lnTo>
                  <a:close/>
                </a:path>
                <a:path w="264794" h="195579">
                  <a:moveTo>
                    <a:pt x="214503" y="16509"/>
                  </a:moveTo>
                  <a:lnTo>
                    <a:pt x="142379" y="16509"/>
                  </a:lnTo>
                  <a:lnTo>
                    <a:pt x="142379" y="20319"/>
                  </a:lnTo>
                  <a:lnTo>
                    <a:pt x="214503" y="20319"/>
                  </a:lnTo>
                  <a:lnTo>
                    <a:pt x="214503" y="16509"/>
                  </a:lnTo>
                  <a:close/>
                </a:path>
                <a:path w="264794" h="195579">
                  <a:moveTo>
                    <a:pt x="57327" y="15239"/>
                  </a:moveTo>
                  <a:lnTo>
                    <a:pt x="42532" y="15239"/>
                  </a:lnTo>
                  <a:lnTo>
                    <a:pt x="40678" y="16509"/>
                  </a:lnTo>
                  <a:lnTo>
                    <a:pt x="57327" y="16509"/>
                  </a:lnTo>
                  <a:lnTo>
                    <a:pt x="57327" y="15239"/>
                  </a:lnTo>
                  <a:close/>
                </a:path>
                <a:path w="264794" h="195579">
                  <a:moveTo>
                    <a:pt x="192316" y="3809"/>
                  </a:moveTo>
                  <a:lnTo>
                    <a:pt x="175666" y="3809"/>
                  </a:lnTo>
                  <a:lnTo>
                    <a:pt x="171970" y="7619"/>
                  </a:lnTo>
                  <a:lnTo>
                    <a:pt x="171970" y="11429"/>
                  </a:lnTo>
                  <a:lnTo>
                    <a:pt x="164579" y="11429"/>
                  </a:lnTo>
                  <a:lnTo>
                    <a:pt x="164579" y="15239"/>
                  </a:lnTo>
                  <a:lnTo>
                    <a:pt x="153479" y="15239"/>
                  </a:lnTo>
                  <a:lnTo>
                    <a:pt x="153479" y="16509"/>
                  </a:lnTo>
                  <a:lnTo>
                    <a:pt x="207111" y="16509"/>
                  </a:lnTo>
                  <a:lnTo>
                    <a:pt x="207111" y="7619"/>
                  </a:lnTo>
                  <a:lnTo>
                    <a:pt x="196011" y="7619"/>
                  </a:lnTo>
                  <a:lnTo>
                    <a:pt x="192316" y="3809"/>
                  </a:lnTo>
                  <a:close/>
                </a:path>
                <a:path w="264794" h="195579">
                  <a:moveTo>
                    <a:pt x="46228" y="11429"/>
                  </a:moveTo>
                  <a:lnTo>
                    <a:pt x="46228" y="15239"/>
                  </a:lnTo>
                  <a:lnTo>
                    <a:pt x="49923" y="15239"/>
                  </a:lnTo>
                  <a:lnTo>
                    <a:pt x="46228" y="11429"/>
                  </a:lnTo>
                  <a:close/>
                </a:path>
                <a:path w="264794" h="195579">
                  <a:moveTo>
                    <a:pt x="53619" y="11429"/>
                  </a:moveTo>
                  <a:lnTo>
                    <a:pt x="49923" y="11429"/>
                  </a:lnTo>
                  <a:lnTo>
                    <a:pt x="49923" y="15239"/>
                  </a:lnTo>
                  <a:lnTo>
                    <a:pt x="53619" y="15239"/>
                  </a:lnTo>
                  <a:lnTo>
                    <a:pt x="53619" y="11429"/>
                  </a:lnTo>
                  <a:close/>
                </a:path>
                <a:path w="264794" h="195579">
                  <a:moveTo>
                    <a:pt x="199707" y="0"/>
                  </a:moveTo>
                  <a:lnTo>
                    <a:pt x="196011" y="3809"/>
                  </a:lnTo>
                  <a:lnTo>
                    <a:pt x="196011" y="7619"/>
                  </a:lnTo>
                  <a:lnTo>
                    <a:pt x="203415" y="7619"/>
                  </a:lnTo>
                  <a:lnTo>
                    <a:pt x="199707" y="3809"/>
                  </a:lnTo>
                  <a:lnTo>
                    <a:pt x="199707" y="0"/>
                  </a:lnTo>
                  <a:close/>
                </a:path>
                <a:path w="264794" h="195579">
                  <a:moveTo>
                    <a:pt x="184912" y="0"/>
                  </a:moveTo>
                  <a:lnTo>
                    <a:pt x="181216" y="0"/>
                  </a:lnTo>
                  <a:lnTo>
                    <a:pt x="181216" y="3809"/>
                  </a:lnTo>
                  <a:lnTo>
                    <a:pt x="184912" y="3809"/>
                  </a:lnTo>
                  <a:lnTo>
                    <a:pt x="184912" y="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0" name="object 55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885297" y="4853050"/>
              <a:ext cx="273659" cy="201307"/>
            </a:xfrm>
            <a:prstGeom prst="rect">
              <a:avLst/>
            </a:prstGeom>
          </p:spPr>
        </p:pic>
        <p:sp>
          <p:nvSpPr>
            <p:cNvPr id="551" name="object 551"/>
            <p:cNvSpPr/>
            <p:nvPr/>
          </p:nvSpPr>
          <p:spPr>
            <a:xfrm>
              <a:off x="1725329" y="5141935"/>
              <a:ext cx="281305" cy="229870"/>
            </a:xfrm>
            <a:custGeom>
              <a:avLst/>
              <a:gdLst/>
              <a:ahLst/>
              <a:cxnLst/>
              <a:rect l="l" t="t" r="r" b="b"/>
              <a:pathLst>
                <a:path w="281305" h="229870">
                  <a:moveTo>
                    <a:pt x="234848" y="214629"/>
                  </a:moveTo>
                  <a:lnTo>
                    <a:pt x="220052" y="214629"/>
                  </a:lnTo>
                  <a:lnTo>
                    <a:pt x="220052" y="220979"/>
                  </a:lnTo>
                  <a:lnTo>
                    <a:pt x="223748" y="220979"/>
                  </a:lnTo>
                  <a:lnTo>
                    <a:pt x="223748" y="228600"/>
                  </a:lnTo>
                  <a:lnTo>
                    <a:pt x="227457" y="228600"/>
                  </a:lnTo>
                  <a:lnTo>
                    <a:pt x="227457" y="229869"/>
                  </a:lnTo>
                  <a:lnTo>
                    <a:pt x="231152" y="229869"/>
                  </a:lnTo>
                  <a:lnTo>
                    <a:pt x="231152" y="224790"/>
                  </a:lnTo>
                  <a:lnTo>
                    <a:pt x="234848" y="224790"/>
                  </a:lnTo>
                  <a:lnTo>
                    <a:pt x="234848" y="214629"/>
                  </a:lnTo>
                  <a:close/>
                </a:path>
                <a:path w="281305" h="229870">
                  <a:moveTo>
                    <a:pt x="266280" y="182879"/>
                  </a:moveTo>
                  <a:lnTo>
                    <a:pt x="166433" y="182879"/>
                  </a:lnTo>
                  <a:lnTo>
                    <a:pt x="166433" y="184149"/>
                  </a:lnTo>
                  <a:lnTo>
                    <a:pt x="170129" y="187960"/>
                  </a:lnTo>
                  <a:lnTo>
                    <a:pt x="184924" y="187960"/>
                  </a:lnTo>
                  <a:lnTo>
                    <a:pt x="184924" y="191769"/>
                  </a:lnTo>
                  <a:lnTo>
                    <a:pt x="192316" y="191769"/>
                  </a:lnTo>
                  <a:lnTo>
                    <a:pt x="192316" y="199390"/>
                  </a:lnTo>
                  <a:lnTo>
                    <a:pt x="212661" y="199390"/>
                  </a:lnTo>
                  <a:lnTo>
                    <a:pt x="212661" y="203199"/>
                  </a:lnTo>
                  <a:lnTo>
                    <a:pt x="216357" y="203199"/>
                  </a:lnTo>
                  <a:lnTo>
                    <a:pt x="216357" y="217169"/>
                  </a:lnTo>
                  <a:lnTo>
                    <a:pt x="220052" y="217169"/>
                  </a:lnTo>
                  <a:lnTo>
                    <a:pt x="220052" y="214629"/>
                  </a:lnTo>
                  <a:lnTo>
                    <a:pt x="238544" y="214629"/>
                  </a:lnTo>
                  <a:lnTo>
                    <a:pt x="238544" y="210819"/>
                  </a:lnTo>
                  <a:lnTo>
                    <a:pt x="242252" y="207009"/>
                  </a:lnTo>
                  <a:lnTo>
                    <a:pt x="242252" y="187960"/>
                  </a:lnTo>
                  <a:lnTo>
                    <a:pt x="245948" y="184149"/>
                  </a:lnTo>
                  <a:lnTo>
                    <a:pt x="266280" y="184149"/>
                  </a:lnTo>
                  <a:lnTo>
                    <a:pt x="266280" y="182879"/>
                  </a:lnTo>
                  <a:close/>
                </a:path>
                <a:path w="281305" h="229870">
                  <a:moveTo>
                    <a:pt x="203415" y="199390"/>
                  </a:moveTo>
                  <a:lnTo>
                    <a:pt x="196011" y="199390"/>
                  </a:lnTo>
                  <a:lnTo>
                    <a:pt x="196011" y="203199"/>
                  </a:lnTo>
                  <a:lnTo>
                    <a:pt x="199720" y="203199"/>
                  </a:lnTo>
                  <a:lnTo>
                    <a:pt x="203415" y="199390"/>
                  </a:lnTo>
                  <a:close/>
                </a:path>
                <a:path w="281305" h="229870">
                  <a:moveTo>
                    <a:pt x="160883" y="187960"/>
                  </a:moveTo>
                  <a:lnTo>
                    <a:pt x="157187" y="187960"/>
                  </a:lnTo>
                  <a:lnTo>
                    <a:pt x="157187" y="195579"/>
                  </a:lnTo>
                  <a:lnTo>
                    <a:pt x="160883" y="191769"/>
                  </a:lnTo>
                  <a:lnTo>
                    <a:pt x="160883" y="187960"/>
                  </a:lnTo>
                  <a:close/>
                </a:path>
                <a:path w="281305" h="229870">
                  <a:moveTo>
                    <a:pt x="166433" y="182879"/>
                  </a:moveTo>
                  <a:lnTo>
                    <a:pt x="116497" y="182879"/>
                  </a:lnTo>
                  <a:lnTo>
                    <a:pt x="116497" y="191769"/>
                  </a:lnTo>
                  <a:lnTo>
                    <a:pt x="127596" y="191769"/>
                  </a:lnTo>
                  <a:lnTo>
                    <a:pt x="127596" y="187960"/>
                  </a:lnTo>
                  <a:lnTo>
                    <a:pt x="162725" y="187960"/>
                  </a:lnTo>
                  <a:lnTo>
                    <a:pt x="162725" y="184149"/>
                  </a:lnTo>
                  <a:lnTo>
                    <a:pt x="166433" y="184149"/>
                  </a:lnTo>
                  <a:lnTo>
                    <a:pt x="166433" y="182879"/>
                  </a:lnTo>
                  <a:close/>
                </a:path>
                <a:path w="281305" h="229870">
                  <a:moveTo>
                    <a:pt x="153479" y="187960"/>
                  </a:moveTo>
                  <a:lnTo>
                    <a:pt x="138696" y="187960"/>
                  </a:lnTo>
                  <a:lnTo>
                    <a:pt x="138696" y="191769"/>
                  </a:lnTo>
                  <a:lnTo>
                    <a:pt x="149783" y="191769"/>
                  </a:lnTo>
                  <a:lnTo>
                    <a:pt x="153479" y="187960"/>
                  </a:lnTo>
                  <a:close/>
                </a:path>
                <a:path w="281305" h="229870">
                  <a:moveTo>
                    <a:pt x="157187" y="187960"/>
                  </a:moveTo>
                  <a:lnTo>
                    <a:pt x="153479" y="187960"/>
                  </a:lnTo>
                  <a:lnTo>
                    <a:pt x="153479" y="191769"/>
                  </a:lnTo>
                  <a:lnTo>
                    <a:pt x="157187" y="191769"/>
                  </a:lnTo>
                  <a:lnTo>
                    <a:pt x="157187" y="187960"/>
                  </a:lnTo>
                  <a:close/>
                </a:path>
                <a:path w="281305" h="229870">
                  <a:moveTo>
                    <a:pt x="266280" y="184149"/>
                  </a:moveTo>
                  <a:lnTo>
                    <a:pt x="255193" y="184149"/>
                  </a:lnTo>
                  <a:lnTo>
                    <a:pt x="255193" y="187960"/>
                  </a:lnTo>
                  <a:lnTo>
                    <a:pt x="258889" y="191769"/>
                  </a:lnTo>
                  <a:lnTo>
                    <a:pt x="269989" y="191769"/>
                  </a:lnTo>
                  <a:lnTo>
                    <a:pt x="269989" y="187960"/>
                  </a:lnTo>
                  <a:lnTo>
                    <a:pt x="266280" y="187960"/>
                  </a:lnTo>
                  <a:lnTo>
                    <a:pt x="266280" y="184149"/>
                  </a:lnTo>
                  <a:close/>
                </a:path>
                <a:path w="281305" h="229870">
                  <a:moveTo>
                    <a:pt x="249643" y="184149"/>
                  </a:moveTo>
                  <a:lnTo>
                    <a:pt x="245948" y="184149"/>
                  </a:lnTo>
                  <a:lnTo>
                    <a:pt x="249643" y="187960"/>
                  </a:lnTo>
                  <a:lnTo>
                    <a:pt x="249643" y="184149"/>
                  </a:lnTo>
                  <a:close/>
                </a:path>
                <a:path w="281305" h="229870">
                  <a:moveTo>
                    <a:pt x="255193" y="184149"/>
                  </a:moveTo>
                  <a:lnTo>
                    <a:pt x="251498" y="184149"/>
                  </a:lnTo>
                  <a:lnTo>
                    <a:pt x="251498" y="187960"/>
                  </a:lnTo>
                  <a:lnTo>
                    <a:pt x="255193" y="184149"/>
                  </a:lnTo>
                  <a:close/>
                </a:path>
                <a:path w="281305" h="229870">
                  <a:moveTo>
                    <a:pt x="269989" y="179069"/>
                  </a:moveTo>
                  <a:lnTo>
                    <a:pt x="110947" y="179069"/>
                  </a:lnTo>
                  <a:lnTo>
                    <a:pt x="110947" y="184149"/>
                  </a:lnTo>
                  <a:lnTo>
                    <a:pt x="114655" y="184149"/>
                  </a:lnTo>
                  <a:lnTo>
                    <a:pt x="116497" y="182879"/>
                  </a:lnTo>
                  <a:lnTo>
                    <a:pt x="269989" y="182879"/>
                  </a:lnTo>
                  <a:lnTo>
                    <a:pt x="269989" y="179069"/>
                  </a:lnTo>
                  <a:close/>
                </a:path>
                <a:path w="281305" h="229870">
                  <a:moveTo>
                    <a:pt x="107251" y="179069"/>
                  </a:moveTo>
                  <a:lnTo>
                    <a:pt x="103555" y="179069"/>
                  </a:lnTo>
                  <a:lnTo>
                    <a:pt x="103555" y="182879"/>
                  </a:lnTo>
                  <a:lnTo>
                    <a:pt x="107251" y="179069"/>
                  </a:lnTo>
                  <a:close/>
                </a:path>
                <a:path w="281305" h="229870">
                  <a:moveTo>
                    <a:pt x="110947" y="179069"/>
                  </a:moveTo>
                  <a:lnTo>
                    <a:pt x="107251" y="179069"/>
                  </a:lnTo>
                  <a:lnTo>
                    <a:pt x="107251" y="182879"/>
                  </a:lnTo>
                  <a:lnTo>
                    <a:pt x="110947" y="179069"/>
                  </a:lnTo>
                  <a:close/>
                </a:path>
                <a:path w="281305" h="229870">
                  <a:moveTo>
                    <a:pt x="273685" y="171450"/>
                  </a:moveTo>
                  <a:lnTo>
                    <a:pt x="99860" y="171450"/>
                  </a:lnTo>
                  <a:lnTo>
                    <a:pt x="99860" y="179069"/>
                  </a:lnTo>
                  <a:lnTo>
                    <a:pt x="273685" y="179069"/>
                  </a:lnTo>
                  <a:lnTo>
                    <a:pt x="273685" y="171450"/>
                  </a:lnTo>
                  <a:close/>
                </a:path>
                <a:path w="281305" h="229870">
                  <a:moveTo>
                    <a:pt x="61023" y="168910"/>
                  </a:moveTo>
                  <a:lnTo>
                    <a:pt x="53632" y="168910"/>
                  </a:lnTo>
                  <a:lnTo>
                    <a:pt x="53632" y="175260"/>
                  </a:lnTo>
                  <a:lnTo>
                    <a:pt x="57327" y="171450"/>
                  </a:lnTo>
                  <a:lnTo>
                    <a:pt x="61023" y="168910"/>
                  </a:lnTo>
                  <a:close/>
                </a:path>
                <a:path w="281305" h="229870">
                  <a:moveTo>
                    <a:pt x="81368" y="168910"/>
                  </a:moveTo>
                  <a:lnTo>
                    <a:pt x="61023" y="168910"/>
                  </a:lnTo>
                  <a:lnTo>
                    <a:pt x="64719" y="171450"/>
                  </a:lnTo>
                  <a:lnTo>
                    <a:pt x="61023" y="175260"/>
                  </a:lnTo>
                  <a:lnTo>
                    <a:pt x="72123" y="175260"/>
                  </a:lnTo>
                  <a:lnTo>
                    <a:pt x="72123" y="171450"/>
                  </a:lnTo>
                  <a:lnTo>
                    <a:pt x="81368" y="171450"/>
                  </a:lnTo>
                  <a:lnTo>
                    <a:pt x="81368" y="168910"/>
                  </a:lnTo>
                  <a:close/>
                </a:path>
                <a:path w="281305" h="229870">
                  <a:moveTo>
                    <a:pt x="262585" y="157479"/>
                  </a:moveTo>
                  <a:lnTo>
                    <a:pt x="42532" y="157479"/>
                  </a:lnTo>
                  <a:lnTo>
                    <a:pt x="42532" y="165100"/>
                  </a:lnTo>
                  <a:lnTo>
                    <a:pt x="46228" y="165100"/>
                  </a:lnTo>
                  <a:lnTo>
                    <a:pt x="46228" y="171450"/>
                  </a:lnTo>
                  <a:lnTo>
                    <a:pt x="49923" y="171450"/>
                  </a:lnTo>
                  <a:lnTo>
                    <a:pt x="49923" y="168910"/>
                  </a:lnTo>
                  <a:lnTo>
                    <a:pt x="81368" y="168910"/>
                  </a:lnTo>
                  <a:lnTo>
                    <a:pt x="81368" y="161290"/>
                  </a:lnTo>
                  <a:lnTo>
                    <a:pt x="262585" y="161290"/>
                  </a:lnTo>
                  <a:lnTo>
                    <a:pt x="262585" y="157479"/>
                  </a:lnTo>
                  <a:close/>
                </a:path>
                <a:path w="281305" h="229870">
                  <a:moveTo>
                    <a:pt x="273685" y="157479"/>
                  </a:moveTo>
                  <a:lnTo>
                    <a:pt x="269989" y="161290"/>
                  </a:lnTo>
                  <a:lnTo>
                    <a:pt x="92456" y="161290"/>
                  </a:lnTo>
                  <a:lnTo>
                    <a:pt x="92456" y="171450"/>
                  </a:lnTo>
                  <a:lnTo>
                    <a:pt x="277380" y="171450"/>
                  </a:lnTo>
                  <a:lnTo>
                    <a:pt x="277380" y="168910"/>
                  </a:lnTo>
                  <a:lnTo>
                    <a:pt x="281076" y="165100"/>
                  </a:lnTo>
                  <a:lnTo>
                    <a:pt x="273685" y="165100"/>
                  </a:lnTo>
                  <a:lnTo>
                    <a:pt x="273685" y="157479"/>
                  </a:lnTo>
                  <a:close/>
                </a:path>
                <a:path w="281305" h="229870">
                  <a:moveTo>
                    <a:pt x="88760" y="161290"/>
                  </a:moveTo>
                  <a:lnTo>
                    <a:pt x="85064" y="161290"/>
                  </a:lnTo>
                  <a:lnTo>
                    <a:pt x="85064" y="165100"/>
                  </a:lnTo>
                  <a:lnTo>
                    <a:pt x="88760" y="165100"/>
                  </a:lnTo>
                  <a:lnTo>
                    <a:pt x="88760" y="161290"/>
                  </a:lnTo>
                  <a:close/>
                </a:path>
                <a:path w="281305" h="229870">
                  <a:moveTo>
                    <a:pt x="92456" y="161290"/>
                  </a:moveTo>
                  <a:lnTo>
                    <a:pt x="88760" y="161290"/>
                  </a:lnTo>
                  <a:lnTo>
                    <a:pt x="88760" y="165100"/>
                  </a:lnTo>
                  <a:lnTo>
                    <a:pt x="92456" y="165100"/>
                  </a:lnTo>
                  <a:lnTo>
                    <a:pt x="92456" y="161290"/>
                  </a:lnTo>
                  <a:close/>
                </a:path>
                <a:path w="281305" h="229870">
                  <a:moveTo>
                    <a:pt x="249643" y="149860"/>
                  </a:moveTo>
                  <a:lnTo>
                    <a:pt x="46228" y="149860"/>
                  </a:lnTo>
                  <a:lnTo>
                    <a:pt x="42532" y="153669"/>
                  </a:lnTo>
                  <a:lnTo>
                    <a:pt x="38836" y="153669"/>
                  </a:lnTo>
                  <a:lnTo>
                    <a:pt x="38836" y="157479"/>
                  </a:lnTo>
                  <a:lnTo>
                    <a:pt x="251498" y="157479"/>
                  </a:lnTo>
                  <a:lnTo>
                    <a:pt x="249643" y="153669"/>
                  </a:lnTo>
                  <a:lnTo>
                    <a:pt x="42532" y="153669"/>
                  </a:lnTo>
                  <a:lnTo>
                    <a:pt x="42532" y="149860"/>
                  </a:lnTo>
                  <a:lnTo>
                    <a:pt x="249643" y="149860"/>
                  </a:lnTo>
                  <a:close/>
                </a:path>
                <a:path w="281305" h="229870">
                  <a:moveTo>
                    <a:pt x="245948" y="142240"/>
                  </a:moveTo>
                  <a:lnTo>
                    <a:pt x="46228" y="142240"/>
                  </a:lnTo>
                  <a:lnTo>
                    <a:pt x="46228" y="146050"/>
                  </a:lnTo>
                  <a:lnTo>
                    <a:pt x="49923" y="146050"/>
                  </a:lnTo>
                  <a:lnTo>
                    <a:pt x="49923" y="149860"/>
                  </a:lnTo>
                  <a:lnTo>
                    <a:pt x="245948" y="149860"/>
                  </a:lnTo>
                  <a:lnTo>
                    <a:pt x="245948" y="142240"/>
                  </a:lnTo>
                  <a:close/>
                </a:path>
                <a:path w="281305" h="229870">
                  <a:moveTo>
                    <a:pt x="249643" y="133350"/>
                  </a:moveTo>
                  <a:lnTo>
                    <a:pt x="245948" y="133350"/>
                  </a:lnTo>
                  <a:lnTo>
                    <a:pt x="245948" y="137160"/>
                  </a:lnTo>
                  <a:lnTo>
                    <a:pt x="35140" y="137160"/>
                  </a:lnTo>
                  <a:lnTo>
                    <a:pt x="35140" y="142240"/>
                  </a:lnTo>
                  <a:lnTo>
                    <a:pt x="249643" y="142240"/>
                  </a:lnTo>
                  <a:lnTo>
                    <a:pt x="249643" y="133350"/>
                  </a:lnTo>
                  <a:close/>
                </a:path>
                <a:path w="281305" h="229870">
                  <a:moveTo>
                    <a:pt x="220052" y="121919"/>
                  </a:moveTo>
                  <a:lnTo>
                    <a:pt x="42532" y="121919"/>
                  </a:lnTo>
                  <a:lnTo>
                    <a:pt x="42532" y="125729"/>
                  </a:lnTo>
                  <a:lnTo>
                    <a:pt x="38836" y="129539"/>
                  </a:lnTo>
                  <a:lnTo>
                    <a:pt x="38836" y="137160"/>
                  </a:lnTo>
                  <a:lnTo>
                    <a:pt x="238544" y="137160"/>
                  </a:lnTo>
                  <a:lnTo>
                    <a:pt x="238544" y="133350"/>
                  </a:lnTo>
                  <a:lnTo>
                    <a:pt x="223748" y="133350"/>
                  </a:lnTo>
                  <a:lnTo>
                    <a:pt x="220052" y="129539"/>
                  </a:lnTo>
                  <a:lnTo>
                    <a:pt x="220052" y="121919"/>
                  </a:lnTo>
                  <a:close/>
                </a:path>
                <a:path w="281305" h="229870">
                  <a:moveTo>
                    <a:pt x="234848" y="125729"/>
                  </a:moveTo>
                  <a:lnTo>
                    <a:pt x="231152" y="125729"/>
                  </a:lnTo>
                  <a:lnTo>
                    <a:pt x="223748" y="133350"/>
                  </a:lnTo>
                  <a:lnTo>
                    <a:pt x="238544" y="133350"/>
                  </a:lnTo>
                  <a:lnTo>
                    <a:pt x="234848" y="129539"/>
                  </a:lnTo>
                  <a:lnTo>
                    <a:pt x="234848" y="125729"/>
                  </a:lnTo>
                  <a:close/>
                </a:path>
                <a:path w="281305" h="229870">
                  <a:moveTo>
                    <a:pt x="223748" y="119379"/>
                  </a:moveTo>
                  <a:lnTo>
                    <a:pt x="46228" y="119379"/>
                  </a:lnTo>
                  <a:lnTo>
                    <a:pt x="46228" y="121919"/>
                  </a:lnTo>
                  <a:lnTo>
                    <a:pt x="223748" y="121919"/>
                  </a:lnTo>
                  <a:lnTo>
                    <a:pt x="223748" y="119379"/>
                  </a:lnTo>
                  <a:close/>
                </a:path>
                <a:path w="281305" h="229870">
                  <a:moveTo>
                    <a:pt x="220052" y="115569"/>
                  </a:moveTo>
                  <a:lnTo>
                    <a:pt x="38836" y="115569"/>
                  </a:lnTo>
                  <a:lnTo>
                    <a:pt x="38836" y="119379"/>
                  </a:lnTo>
                  <a:lnTo>
                    <a:pt x="220052" y="119379"/>
                  </a:lnTo>
                  <a:lnTo>
                    <a:pt x="220052" y="115569"/>
                  </a:lnTo>
                  <a:close/>
                </a:path>
                <a:path w="281305" h="229870">
                  <a:moveTo>
                    <a:pt x="27736" y="111759"/>
                  </a:moveTo>
                  <a:lnTo>
                    <a:pt x="25882" y="111759"/>
                  </a:lnTo>
                  <a:lnTo>
                    <a:pt x="25882" y="115569"/>
                  </a:lnTo>
                  <a:lnTo>
                    <a:pt x="27736" y="115569"/>
                  </a:lnTo>
                  <a:lnTo>
                    <a:pt x="27736" y="111759"/>
                  </a:lnTo>
                  <a:close/>
                </a:path>
                <a:path w="281305" h="229870">
                  <a:moveTo>
                    <a:pt x="216357" y="111759"/>
                  </a:moveTo>
                  <a:lnTo>
                    <a:pt x="27736" y="111759"/>
                  </a:lnTo>
                  <a:lnTo>
                    <a:pt x="31432" y="115569"/>
                  </a:lnTo>
                  <a:lnTo>
                    <a:pt x="216357" y="115569"/>
                  </a:lnTo>
                  <a:lnTo>
                    <a:pt x="216357" y="111759"/>
                  </a:lnTo>
                  <a:close/>
                </a:path>
                <a:path w="281305" h="229870">
                  <a:moveTo>
                    <a:pt x="220052" y="107950"/>
                  </a:moveTo>
                  <a:lnTo>
                    <a:pt x="22186" y="107950"/>
                  </a:lnTo>
                  <a:lnTo>
                    <a:pt x="22186" y="111759"/>
                  </a:lnTo>
                  <a:lnTo>
                    <a:pt x="220052" y="111759"/>
                  </a:lnTo>
                  <a:lnTo>
                    <a:pt x="220052" y="107950"/>
                  </a:lnTo>
                  <a:close/>
                </a:path>
                <a:path w="281305" h="229870">
                  <a:moveTo>
                    <a:pt x="203415" y="80009"/>
                  </a:moveTo>
                  <a:lnTo>
                    <a:pt x="0" y="80009"/>
                  </a:lnTo>
                  <a:lnTo>
                    <a:pt x="0" y="87630"/>
                  </a:lnTo>
                  <a:lnTo>
                    <a:pt x="11099" y="87630"/>
                  </a:lnTo>
                  <a:lnTo>
                    <a:pt x="11099" y="92709"/>
                  </a:lnTo>
                  <a:lnTo>
                    <a:pt x="14795" y="92709"/>
                  </a:lnTo>
                  <a:lnTo>
                    <a:pt x="22186" y="100330"/>
                  </a:lnTo>
                  <a:lnTo>
                    <a:pt x="18491" y="104139"/>
                  </a:lnTo>
                  <a:lnTo>
                    <a:pt x="18491" y="107950"/>
                  </a:lnTo>
                  <a:lnTo>
                    <a:pt x="216357" y="107950"/>
                  </a:lnTo>
                  <a:lnTo>
                    <a:pt x="216357" y="104139"/>
                  </a:lnTo>
                  <a:lnTo>
                    <a:pt x="212661" y="104139"/>
                  </a:lnTo>
                  <a:lnTo>
                    <a:pt x="212661" y="96519"/>
                  </a:lnTo>
                  <a:lnTo>
                    <a:pt x="207111" y="96519"/>
                  </a:lnTo>
                  <a:lnTo>
                    <a:pt x="207111" y="91439"/>
                  </a:lnTo>
                  <a:lnTo>
                    <a:pt x="203415" y="91439"/>
                  </a:lnTo>
                  <a:lnTo>
                    <a:pt x="203415" y="80009"/>
                  </a:lnTo>
                  <a:close/>
                </a:path>
                <a:path w="281305" h="229870">
                  <a:moveTo>
                    <a:pt x="216357" y="100330"/>
                  </a:moveTo>
                  <a:lnTo>
                    <a:pt x="212661" y="104139"/>
                  </a:lnTo>
                  <a:lnTo>
                    <a:pt x="216357" y="104139"/>
                  </a:lnTo>
                  <a:lnTo>
                    <a:pt x="216357" y="100330"/>
                  </a:lnTo>
                  <a:close/>
                </a:path>
                <a:path w="281305" h="229870">
                  <a:moveTo>
                    <a:pt x="27736" y="34289"/>
                  </a:moveTo>
                  <a:lnTo>
                    <a:pt x="22186" y="34289"/>
                  </a:lnTo>
                  <a:lnTo>
                    <a:pt x="22186" y="38099"/>
                  </a:lnTo>
                  <a:lnTo>
                    <a:pt x="25882" y="41909"/>
                  </a:lnTo>
                  <a:lnTo>
                    <a:pt x="22186" y="45719"/>
                  </a:lnTo>
                  <a:lnTo>
                    <a:pt x="25882" y="46989"/>
                  </a:lnTo>
                  <a:lnTo>
                    <a:pt x="25882" y="50799"/>
                  </a:lnTo>
                  <a:lnTo>
                    <a:pt x="22186" y="50799"/>
                  </a:lnTo>
                  <a:lnTo>
                    <a:pt x="22186" y="54609"/>
                  </a:lnTo>
                  <a:lnTo>
                    <a:pt x="25882" y="54609"/>
                  </a:lnTo>
                  <a:lnTo>
                    <a:pt x="22186" y="58419"/>
                  </a:lnTo>
                  <a:lnTo>
                    <a:pt x="22186" y="62229"/>
                  </a:lnTo>
                  <a:lnTo>
                    <a:pt x="14795" y="62229"/>
                  </a:lnTo>
                  <a:lnTo>
                    <a:pt x="14795" y="66039"/>
                  </a:lnTo>
                  <a:lnTo>
                    <a:pt x="11099" y="66039"/>
                  </a:lnTo>
                  <a:lnTo>
                    <a:pt x="11099" y="73659"/>
                  </a:lnTo>
                  <a:lnTo>
                    <a:pt x="14795" y="76199"/>
                  </a:lnTo>
                  <a:lnTo>
                    <a:pt x="7391" y="76199"/>
                  </a:lnTo>
                  <a:lnTo>
                    <a:pt x="7391" y="80009"/>
                  </a:lnTo>
                  <a:lnTo>
                    <a:pt x="199720" y="80009"/>
                  </a:lnTo>
                  <a:lnTo>
                    <a:pt x="199720" y="69849"/>
                  </a:lnTo>
                  <a:lnTo>
                    <a:pt x="196011" y="69849"/>
                  </a:lnTo>
                  <a:lnTo>
                    <a:pt x="196011" y="45719"/>
                  </a:lnTo>
                  <a:lnTo>
                    <a:pt x="177520" y="45719"/>
                  </a:lnTo>
                  <a:lnTo>
                    <a:pt x="177520" y="41909"/>
                  </a:lnTo>
                  <a:lnTo>
                    <a:pt x="38836" y="41909"/>
                  </a:lnTo>
                  <a:lnTo>
                    <a:pt x="38836" y="38099"/>
                  </a:lnTo>
                  <a:lnTo>
                    <a:pt x="27736" y="38099"/>
                  </a:lnTo>
                  <a:lnTo>
                    <a:pt x="27736" y="34289"/>
                  </a:lnTo>
                  <a:close/>
                </a:path>
                <a:path w="281305" h="229870">
                  <a:moveTo>
                    <a:pt x="162725" y="34289"/>
                  </a:moveTo>
                  <a:lnTo>
                    <a:pt x="46228" y="34289"/>
                  </a:lnTo>
                  <a:lnTo>
                    <a:pt x="49923" y="38099"/>
                  </a:lnTo>
                  <a:lnTo>
                    <a:pt x="46228" y="38099"/>
                  </a:lnTo>
                  <a:lnTo>
                    <a:pt x="46228" y="41909"/>
                  </a:lnTo>
                  <a:lnTo>
                    <a:pt x="162725" y="41909"/>
                  </a:lnTo>
                  <a:lnTo>
                    <a:pt x="162725" y="34289"/>
                  </a:lnTo>
                  <a:close/>
                </a:path>
                <a:path w="281305" h="229870">
                  <a:moveTo>
                    <a:pt x="153479" y="27939"/>
                  </a:moveTo>
                  <a:lnTo>
                    <a:pt x="49923" y="27939"/>
                  </a:lnTo>
                  <a:lnTo>
                    <a:pt x="49923" y="34289"/>
                  </a:lnTo>
                  <a:lnTo>
                    <a:pt x="149783" y="34289"/>
                  </a:lnTo>
                  <a:lnTo>
                    <a:pt x="149783" y="30479"/>
                  </a:lnTo>
                  <a:lnTo>
                    <a:pt x="153479" y="30479"/>
                  </a:lnTo>
                  <a:lnTo>
                    <a:pt x="153479" y="27939"/>
                  </a:lnTo>
                  <a:close/>
                </a:path>
                <a:path w="281305" h="229870">
                  <a:moveTo>
                    <a:pt x="157187" y="12699"/>
                  </a:moveTo>
                  <a:lnTo>
                    <a:pt x="88760" y="12699"/>
                  </a:lnTo>
                  <a:lnTo>
                    <a:pt x="88760" y="16509"/>
                  </a:lnTo>
                  <a:lnTo>
                    <a:pt x="53632" y="16509"/>
                  </a:lnTo>
                  <a:lnTo>
                    <a:pt x="57327" y="20319"/>
                  </a:lnTo>
                  <a:lnTo>
                    <a:pt x="57327" y="24129"/>
                  </a:lnTo>
                  <a:lnTo>
                    <a:pt x="53632" y="24129"/>
                  </a:lnTo>
                  <a:lnTo>
                    <a:pt x="53632" y="27939"/>
                  </a:lnTo>
                  <a:lnTo>
                    <a:pt x="157187" y="27939"/>
                  </a:lnTo>
                  <a:lnTo>
                    <a:pt x="157187" y="12699"/>
                  </a:lnTo>
                  <a:close/>
                </a:path>
                <a:path w="281305" h="229870">
                  <a:moveTo>
                    <a:pt x="73964" y="12699"/>
                  </a:moveTo>
                  <a:lnTo>
                    <a:pt x="64719" y="12699"/>
                  </a:lnTo>
                  <a:lnTo>
                    <a:pt x="61023" y="16509"/>
                  </a:lnTo>
                  <a:lnTo>
                    <a:pt x="73964" y="16509"/>
                  </a:lnTo>
                  <a:lnTo>
                    <a:pt x="73964" y="12699"/>
                  </a:lnTo>
                  <a:close/>
                </a:path>
                <a:path w="281305" h="229870">
                  <a:moveTo>
                    <a:pt x="77673" y="8889"/>
                  </a:moveTo>
                  <a:lnTo>
                    <a:pt x="73964" y="8889"/>
                  </a:lnTo>
                  <a:lnTo>
                    <a:pt x="72123" y="12699"/>
                  </a:lnTo>
                  <a:lnTo>
                    <a:pt x="77673" y="12699"/>
                  </a:lnTo>
                  <a:lnTo>
                    <a:pt x="77673" y="8889"/>
                  </a:lnTo>
                  <a:close/>
                </a:path>
                <a:path w="281305" h="229870">
                  <a:moveTo>
                    <a:pt x="99860" y="5079"/>
                  </a:moveTo>
                  <a:lnTo>
                    <a:pt x="92456" y="5079"/>
                  </a:lnTo>
                  <a:lnTo>
                    <a:pt x="92456" y="12699"/>
                  </a:lnTo>
                  <a:lnTo>
                    <a:pt x="146088" y="12699"/>
                  </a:lnTo>
                  <a:lnTo>
                    <a:pt x="142392" y="8889"/>
                  </a:lnTo>
                  <a:lnTo>
                    <a:pt x="99860" y="8889"/>
                  </a:lnTo>
                  <a:lnTo>
                    <a:pt x="99860" y="5079"/>
                  </a:lnTo>
                  <a:close/>
                </a:path>
                <a:path w="281305" h="229870">
                  <a:moveTo>
                    <a:pt x="149783" y="5079"/>
                  </a:moveTo>
                  <a:lnTo>
                    <a:pt x="146088" y="8889"/>
                  </a:lnTo>
                  <a:lnTo>
                    <a:pt x="146088" y="12699"/>
                  </a:lnTo>
                  <a:lnTo>
                    <a:pt x="160883" y="12699"/>
                  </a:lnTo>
                  <a:lnTo>
                    <a:pt x="160883" y="8889"/>
                  </a:lnTo>
                  <a:lnTo>
                    <a:pt x="149783" y="8889"/>
                  </a:lnTo>
                  <a:lnTo>
                    <a:pt x="149783" y="5079"/>
                  </a:lnTo>
                  <a:close/>
                </a:path>
                <a:path w="281305" h="229870">
                  <a:moveTo>
                    <a:pt x="123901" y="0"/>
                  </a:moveTo>
                  <a:lnTo>
                    <a:pt x="114655" y="0"/>
                  </a:lnTo>
                  <a:lnTo>
                    <a:pt x="114655" y="1269"/>
                  </a:lnTo>
                  <a:lnTo>
                    <a:pt x="107251" y="1269"/>
                  </a:lnTo>
                  <a:lnTo>
                    <a:pt x="107251" y="8889"/>
                  </a:lnTo>
                  <a:lnTo>
                    <a:pt x="142392" y="8889"/>
                  </a:lnTo>
                  <a:lnTo>
                    <a:pt x="138696" y="5079"/>
                  </a:lnTo>
                  <a:lnTo>
                    <a:pt x="123901" y="5079"/>
                  </a:lnTo>
                  <a:lnTo>
                    <a:pt x="120205" y="1269"/>
                  </a:lnTo>
                  <a:lnTo>
                    <a:pt x="123901" y="0"/>
                  </a:lnTo>
                  <a:close/>
                </a:path>
                <a:path w="281305" h="229870">
                  <a:moveTo>
                    <a:pt x="123901" y="1269"/>
                  </a:moveTo>
                  <a:lnTo>
                    <a:pt x="123901" y="5079"/>
                  </a:lnTo>
                  <a:lnTo>
                    <a:pt x="127596" y="5079"/>
                  </a:lnTo>
                  <a:lnTo>
                    <a:pt x="123901" y="1269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2" name="object 55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722565" y="5138490"/>
              <a:ext cx="286600" cy="236080"/>
            </a:xfrm>
            <a:prstGeom prst="rect">
              <a:avLst/>
            </a:prstGeom>
          </p:spPr>
        </p:pic>
        <p:pic>
          <p:nvPicPr>
            <p:cNvPr id="553" name="object 55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968515" y="5147638"/>
              <a:ext cx="232968" cy="234251"/>
            </a:xfrm>
            <a:prstGeom prst="rect">
              <a:avLst/>
            </a:prstGeom>
          </p:spPr>
        </p:pic>
        <p:sp>
          <p:nvSpPr>
            <p:cNvPr id="554" name="object 554"/>
            <p:cNvSpPr/>
            <p:nvPr/>
          </p:nvSpPr>
          <p:spPr>
            <a:xfrm>
              <a:off x="9129588" y="4109262"/>
              <a:ext cx="486409" cy="346075"/>
            </a:xfrm>
            <a:custGeom>
              <a:avLst/>
              <a:gdLst/>
              <a:ahLst/>
              <a:cxnLst/>
              <a:rect l="l" t="t" r="r" b="b"/>
              <a:pathLst>
                <a:path w="486409" h="346075">
                  <a:moveTo>
                    <a:pt x="38836" y="42087"/>
                  </a:moveTo>
                  <a:lnTo>
                    <a:pt x="7404" y="42087"/>
                  </a:lnTo>
                  <a:lnTo>
                    <a:pt x="7404" y="53060"/>
                  </a:lnTo>
                  <a:lnTo>
                    <a:pt x="11099" y="53060"/>
                  </a:lnTo>
                  <a:lnTo>
                    <a:pt x="11099" y="64046"/>
                  </a:lnTo>
                  <a:lnTo>
                    <a:pt x="12954" y="64046"/>
                  </a:lnTo>
                  <a:lnTo>
                    <a:pt x="12954" y="67703"/>
                  </a:lnTo>
                  <a:lnTo>
                    <a:pt x="16649" y="67703"/>
                  </a:lnTo>
                  <a:lnTo>
                    <a:pt x="16649" y="75018"/>
                  </a:lnTo>
                  <a:lnTo>
                    <a:pt x="20345" y="78676"/>
                  </a:lnTo>
                  <a:lnTo>
                    <a:pt x="20345" y="84175"/>
                  </a:lnTo>
                  <a:lnTo>
                    <a:pt x="24041" y="87833"/>
                  </a:lnTo>
                  <a:lnTo>
                    <a:pt x="24041" y="102463"/>
                  </a:lnTo>
                  <a:lnTo>
                    <a:pt x="20345" y="102463"/>
                  </a:lnTo>
                  <a:lnTo>
                    <a:pt x="20345" y="106121"/>
                  </a:lnTo>
                  <a:lnTo>
                    <a:pt x="24041" y="106121"/>
                  </a:lnTo>
                  <a:lnTo>
                    <a:pt x="24041" y="109791"/>
                  </a:lnTo>
                  <a:lnTo>
                    <a:pt x="27749" y="109791"/>
                  </a:lnTo>
                  <a:lnTo>
                    <a:pt x="31445" y="113449"/>
                  </a:lnTo>
                  <a:lnTo>
                    <a:pt x="31445" y="109791"/>
                  </a:lnTo>
                  <a:lnTo>
                    <a:pt x="27749" y="106121"/>
                  </a:lnTo>
                  <a:lnTo>
                    <a:pt x="27749" y="75018"/>
                  </a:lnTo>
                  <a:lnTo>
                    <a:pt x="31445" y="75018"/>
                  </a:lnTo>
                  <a:lnTo>
                    <a:pt x="31445" y="60388"/>
                  </a:lnTo>
                  <a:lnTo>
                    <a:pt x="35140" y="60388"/>
                  </a:lnTo>
                  <a:lnTo>
                    <a:pt x="35140" y="56718"/>
                  </a:lnTo>
                  <a:lnTo>
                    <a:pt x="31445" y="56718"/>
                  </a:lnTo>
                  <a:lnTo>
                    <a:pt x="35140" y="53060"/>
                  </a:lnTo>
                  <a:lnTo>
                    <a:pt x="35140" y="49403"/>
                  </a:lnTo>
                  <a:lnTo>
                    <a:pt x="38836" y="49403"/>
                  </a:lnTo>
                  <a:lnTo>
                    <a:pt x="38836" y="42087"/>
                  </a:lnTo>
                  <a:close/>
                </a:path>
                <a:path w="486409" h="346075">
                  <a:moveTo>
                    <a:pt x="38836" y="49403"/>
                  </a:moveTo>
                  <a:lnTo>
                    <a:pt x="35140" y="49403"/>
                  </a:lnTo>
                  <a:lnTo>
                    <a:pt x="38836" y="53060"/>
                  </a:lnTo>
                  <a:lnTo>
                    <a:pt x="38836" y="49403"/>
                  </a:lnTo>
                  <a:close/>
                </a:path>
                <a:path w="486409" h="346075">
                  <a:moveTo>
                    <a:pt x="3708" y="45745"/>
                  </a:moveTo>
                  <a:lnTo>
                    <a:pt x="0" y="45745"/>
                  </a:lnTo>
                  <a:lnTo>
                    <a:pt x="0" y="49403"/>
                  </a:lnTo>
                  <a:lnTo>
                    <a:pt x="3708" y="45745"/>
                  </a:lnTo>
                  <a:close/>
                </a:path>
                <a:path w="486409" h="346075">
                  <a:moveTo>
                    <a:pt x="35140" y="7315"/>
                  </a:moveTo>
                  <a:lnTo>
                    <a:pt x="12954" y="7315"/>
                  </a:lnTo>
                  <a:lnTo>
                    <a:pt x="12954" y="14643"/>
                  </a:lnTo>
                  <a:lnTo>
                    <a:pt x="16649" y="18300"/>
                  </a:lnTo>
                  <a:lnTo>
                    <a:pt x="12954" y="21958"/>
                  </a:lnTo>
                  <a:lnTo>
                    <a:pt x="12954" y="29273"/>
                  </a:lnTo>
                  <a:lnTo>
                    <a:pt x="11099" y="29273"/>
                  </a:lnTo>
                  <a:lnTo>
                    <a:pt x="11099" y="38430"/>
                  </a:lnTo>
                  <a:lnTo>
                    <a:pt x="7404" y="38430"/>
                  </a:lnTo>
                  <a:lnTo>
                    <a:pt x="3708" y="42087"/>
                  </a:lnTo>
                  <a:lnTo>
                    <a:pt x="3708" y="45745"/>
                  </a:lnTo>
                  <a:lnTo>
                    <a:pt x="7404" y="42087"/>
                  </a:lnTo>
                  <a:lnTo>
                    <a:pt x="38836" y="42087"/>
                  </a:lnTo>
                  <a:lnTo>
                    <a:pt x="42532" y="38430"/>
                  </a:lnTo>
                  <a:lnTo>
                    <a:pt x="42532" y="34759"/>
                  </a:lnTo>
                  <a:lnTo>
                    <a:pt x="46240" y="34759"/>
                  </a:lnTo>
                  <a:lnTo>
                    <a:pt x="46240" y="32931"/>
                  </a:lnTo>
                  <a:lnTo>
                    <a:pt x="49936" y="32931"/>
                  </a:lnTo>
                  <a:lnTo>
                    <a:pt x="49936" y="25615"/>
                  </a:lnTo>
                  <a:lnTo>
                    <a:pt x="46240" y="21958"/>
                  </a:lnTo>
                  <a:lnTo>
                    <a:pt x="42532" y="21958"/>
                  </a:lnTo>
                  <a:lnTo>
                    <a:pt x="42532" y="14643"/>
                  </a:lnTo>
                  <a:lnTo>
                    <a:pt x="38836" y="14643"/>
                  </a:lnTo>
                  <a:lnTo>
                    <a:pt x="38836" y="10985"/>
                  </a:lnTo>
                  <a:lnTo>
                    <a:pt x="35140" y="10985"/>
                  </a:lnTo>
                  <a:lnTo>
                    <a:pt x="35140" y="7315"/>
                  </a:lnTo>
                  <a:close/>
                </a:path>
                <a:path w="486409" h="346075">
                  <a:moveTo>
                    <a:pt x="20345" y="0"/>
                  </a:moveTo>
                  <a:lnTo>
                    <a:pt x="16649" y="0"/>
                  </a:lnTo>
                  <a:lnTo>
                    <a:pt x="16649" y="7315"/>
                  </a:lnTo>
                  <a:lnTo>
                    <a:pt x="27749" y="7315"/>
                  </a:lnTo>
                  <a:lnTo>
                    <a:pt x="27749" y="3657"/>
                  </a:lnTo>
                  <a:lnTo>
                    <a:pt x="20345" y="3657"/>
                  </a:lnTo>
                  <a:lnTo>
                    <a:pt x="20345" y="0"/>
                  </a:lnTo>
                  <a:close/>
                </a:path>
                <a:path w="486409" h="346075">
                  <a:moveTo>
                    <a:pt x="478955" y="342163"/>
                  </a:moveTo>
                  <a:lnTo>
                    <a:pt x="475259" y="342163"/>
                  </a:lnTo>
                  <a:lnTo>
                    <a:pt x="478955" y="345833"/>
                  </a:lnTo>
                  <a:lnTo>
                    <a:pt x="478955" y="342163"/>
                  </a:lnTo>
                  <a:close/>
                </a:path>
                <a:path w="486409" h="346075">
                  <a:moveTo>
                    <a:pt x="486346" y="342163"/>
                  </a:moveTo>
                  <a:lnTo>
                    <a:pt x="482650" y="342163"/>
                  </a:lnTo>
                  <a:lnTo>
                    <a:pt x="482650" y="345833"/>
                  </a:lnTo>
                  <a:lnTo>
                    <a:pt x="486346" y="345833"/>
                  </a:lnTo>
                  <a:lnTo>
                    <a:pt x="486346" y="342163"/>
                  </a:lnTo>
                  <a:close/>
                </a:path>
                <a:path w="486409" h="346075">
                  <a:moveTo>
                    <a:pt x="454914" y="338505"/>
                  </a:moveTo>
                  <a:lnTo>
                    <a:pt x="451218" y="338505"/>
                  </a:lnTo>
                  <a:lnTo>
                    <a:pt x="454914" y="342163"/>
                  </a:lnTo>
                  <a:lnTo>
                    <a:pt x="454914" y="338505"/>
                  </a:lnTo>
                  <a:close/>
                </a:path>
                <a:path w="486409" h="346075">
                  <a:moveTo>
                    <a:pt x="458609" y="338505"/>
                  </a:moveTo>
                  <a:lnTo>
                    <a:pt x="454914" y="338505"/>
                  </a:lnTo>
                  <a:lnTo>
                    <a:pt x="454914" y="342163"/>
                  </a:lnTo>
                  <a:lnTo>
                    <a:pt x="462305" y="342163"/>
                  </a:lnTo>
                  <a:lnTo>
                    <a:pt x="458609" y="338505"/>
                  </a:lnTo>
                  <a:close/>
                </a:path>
                <a:path w="486409" h="346075">
                  <a:moveTo>
                    <a:pt x="478955" y="334848"/>
                  </a:moveTo>
                  <a:lnTo>
                    <a:pt x="464159" y="334848"/>
                  </a:lnTo>
                  <a:lnTo>
                    <a:pt x="467855" y="338505"/>
                  </a:lnTo>
                  <a:lnTo>
                    <a:pt x="467855" y="342163"/>
                  </a:lnTo>
                  <a:lnTo>
                    <a:pt x="482650" y="342163"/>
                  </a:lnTo>
                  <a:lnTo>
                    <a:pt x="482650" y="338505"/>
                  </a:lnTo>
                  <a:lnTo>
                    <a:pt x="478955" y="338505"/>
                  </a:lnTo>
                  <a:lnTo>
                    <a:pt x="478955" y="334848"/>
                  </a:lnTo>
                  <a:close/>
                </a:path>
                <a:path w="486409" h="346075">
                  <a:moveTo>
                    <a:pt x="464159" y="334848"/>
                  </a:moveTo>
                  <a:lnTo>
                    <a:pt x="440118" y="334848"/>
                  </a:lnTo>
                  <a:lnTo>
                    <a:pt x="440118" y="338505"/>
                  </a:lnTo>
                  <a:lnTo>
                    <a:pt x="464159" y="338505"/>
                  </a:lnTo>
                  <a:lnTo>
                    <a:pt x="464159" y="334848"/>
                  </a:lnTo>
                  <a:close/>
                </a:path>
                <a:path w="486409" h="346075">
                  <a:moveTo>
                    <a:pt x="475259" y="331190"/>
                  </a:moveTo>
                  <a:lnTo>
                    <a:pt x="429018" y="331190"/>
                  </a:lnTo>
                  <a:lnTo>
                    <a:pt x="432727" y="334848"/>
                  </a:lnTo>
                  <a:lnTo>
                    <a:pt x="475259" y="334848"/>
                  </a:lnTo>
                  <a:lnTo>
                    <a:pt x="475259" y="331190"/>
                  </a:lnTo>
                  <a:close/>
                </a:path>
                <a:path w="486409" h="346075">
                  <a:moveTo>
                    <a:pt x="471551" y="327533"/>
                  </a:moveTo>
                  <a:lnTo>
                    <a:pt x="425323" y="327533"/>
                  </a:lnTo>
                  <a:lnTo>
                    <a:pt x="425323" y="331190"/>
                  </a:lnTo>
                  <a:lnTo>
                    <a:pt x="471551" y="331190"/>
                  </a:lnTo>
                  <a:lnTo>
                    <a:pt x="471551" y="327533"/>
                  </a:lnTo>
                  <a:close/>
                </a:path>
                <a:path w="486409" h="346075">
                  <a:moveTo>
                    <a:pt x="451218" y="323875"/>
                  </a:moveTo>
                  <a:lnTo>
                    <a:pt x="421627" y="323875"/>
                  </a:lnTo>
                  <a:lnTo>
                    <a:pt x="421627" y="327533"/>
                  </a:lnTo>
                  <a:lnTo>
                    <a:pt x="451218" y="327533"/>
                  </a:lnTo>
                  <a:lnTo>
                    <a:pt x="451218" y="323875"/>
                  </a:lnTo>
                  <a:close/>
                </a:path>
                <a:path w="486409" h="346075">
                  <a:moveTo>
                    <a:pt x="458609" y="323875"/>
                  </a:moveTo>
                  <a:lnTo>
                    <a:pt x="458609" y="327533"/>
                  </a:lnTo>
                  <a:lnTo>
                    <a:pt x="462305" y="327533"/>
                  </a:lnTo>
                  <a:lnTo>
                    <a:pt x="458609" y="323875"/>
                  </a:lnTo>
                  <a:close/>
                </a:path>
                <a:path w="486409" h="346075">
                  <a:moveTo>
                    <a:pt x="464159" y="323875"/>
                  </a:moveTo>
                  <a:lnTo>
                    <a:pt x="462305" y="323875"/>
                  </a:lnTo>
                  <a:lnTo>
                    <a:pt x="462305" y="327533"/>
                  </a:lnTo>
                  <a:lnTo>
                    <a:pt x="464159" y="327533"/>
                  </a:lnTo>
                  <a:lnTo>
                    <a:pt x="464159" y="323875"/>
                  </a:lnTo>
                  <a:close/>
                </a:path>
                <a:path w="486409" h="346075">
                  <a:moveTo>
                    <a:pt x="436422" y="316547"/>
                  </a:moveTo>
                  <a:lnTo>
                    <a:pt x="393890" y="316547"/>
                  </a:lnTo>
                  <a:lnTo>
                    <a:pt x="393890" y="323875"/>
                  </a:lnTo>
                  <a:lnTo>
                    <a:pt x="397586" y="323875"/>
                  </a:lnTo>
                  <a:lnTo>
                    <a:pt x="397586" y="320205"/>
                  </a:lnTo>
                  <a:lnTo>
                    <a:pt x="436422" y="320205"/>
                  </a:lnTo>
                  <a:lnTo>
                    <a:pt x="436422" y="316547"/>
                  </a:lnTo>
                  <a:close/>
                </a:path>
                <a:path w="486409" h="346075">
                  <a:moveTo>
                    <a:pt x="443814" y="320205"/>
                  </a:moveTo>
                  <a:lnTo>
                    <a:pt x="412381" y="320205"/>
                  </a:lnTo>
                  <a:lnTo>
                    <a:pt x="412381" y="323875"/>
                  </a:lnTo>
                  <a:lnTo>
                    <a:pt x="447509" y="323875"/>
                  </a:lnTo>
                  <a:lnTo>
                    <a:pt x="443814" y="320205"/>
                  </a:lnTo>
                  <a:close/>
                </a:path>
                <a:path w="486409" h="346075">
                  <a:moveTo>
                    <a:pt x="419773" y="300088"/>
                  </a:moveTo>
                  <a:lnTo>
                    <a:pt x="412381" y="300088"/>
                  </a:lnTo>
                  <a:lnTo>
                    <a:pt x="412381" y="303745"/>
                  </a:lnTo>
                  <a:lnTo>
                    <a:pt x="408686" y="303745"/>
                  </a:lnTo>
                  <a:lnTo>
                    <a:pt x="408686" y="307403"/>
                  </a:lnTo>
                  <a:lnTo>
                    <a:pt x="397586" y="307403"/>
                  </a:lnTo>
                  <a:lnTo>
                    <a:pt x="397586" y="316547"/>
                  </a:lnTo>
                  <a:lnTo>
                    <a:pt x="429018" y="316547"/>
                  </a:lnTo>
                  <a:lnTo>
                    <a:pt x="425323" y="312889"/>
                  </a:lnTo>
                  <a:lnTo>
                    <a:pt x="421627" y="312889"/>
                  </a:lnTo>
                  <a:lnTo>
                    <a:pt x="421627" y="309232"/>
                  </a:lnTo>
                  <a:lnTo>
                    <a:pt x="419773" y="307403"/>
                  </a:lnTo>
                  <a:lnTo>
                    <a:pt x="419773" y="300088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9130013" y="4106025"/>
              <a:ext cx="485775" cy="349250"/>
            </a:xfrm>
            <a:custGeom>
              <a:avLst/>
              <a:gdLst/>
              <a:ahLst/>
              <a:cxnLst/>
              <a:rect l="l" t="t" r="r" b="b"/>
              <a:pathLst>
                <a:path w="485775" h="349250">
                  <a:moveTo>
                    <a:pt x="16611" y="3644"/>
                  </a:moveTo>
                  <a:lnTo>
                    <a:pt x="20307" y="3644"/>
                  </a:lnTo>
                  <a:lnTo>
                    <a:pt x="20307" y="7289"/>
                  </a:lnTo>
                  <a:lnTo>
                    <a:pt x="23990" y="7289"/>
                  </a:lnTo>
                  <a:lnTo>
                    <a:pt x="23990" y="3644"/>
                  </a:lnTo>
                  <a:lnTo>
                    <a:pt x="23990" y="7289"/>
                  </a:lnTo>
                  <a:lnTo>
                    <a:pt x="27685" y="7289"/>
                  </a:lnTo>
                  <a:lnTo>
                    <a:pt x="27685" y="10947"/>
                  </a:lnTo>
                  <a:lnTo>
                    <a:pt x="31381" y="10947"/>
                  </a:lnTo>
                  <a:lnTo>
                    <a:pt x="35077" y="10947"/>
                  </a:lnTo>
                  <a:lnTo>
                    <a:pt x="35077" y="14592"/>
                  </a:lnTo>
                  <a:lnTo>
                    <a:pt x="38760" y="14592"/>
                  </a:lnTo>
                  <a:lnTo>
                    <a:pt x="38760" y="18249"/>
                  </a:lnTo>
                  <a:lnTo>
                    <a:pt x="42456" y="18249"/>
                  </a:lnTo>
                  <a:lnTo>
                    <a:pt x="42456" y="21894"/>
                  </a:lnTo>
                  <a:lnTo>
                    <a:pt x="42456" y="25552"/>
                  </a:lnTo>
                  <a:lnTo>
                    <a:pt x="46151" y="25552"/>
                  </a:lnTo>
                  <a:lnTo>
                    <a:pt x="49834" y="29197"/>
                  </a:lnTo>
                  <a:lnTo>
                    <a:pt x="49834" y="32854"/>
                  </a:lnTo>
                  <a:lnTo>
                    <a:pt x="49834" y="36499"/>
                  </a:lnTo>
                  <a:lnTo>
                    <a:pt x="46151" y="36499"/>
                  </a:lnTo>
                  <a:lnTo>
                    <a:pt x="46151" y="38328"/>
                  </a:lnTo>
                  <a:lnTo>
                    <a:pt x="42456" y="38328"/>
                  </a:lnTo>
                  <a:lnTo>
                    <a:pt x="42456" y="41973"/>
                  </a:lnTo>
                  <a:lnTo>
                    <a:pt x="38760" y="45631"/>
                  </a:lnTo>
                  <a:lnTo>
                    <a:pt x="38760" y="49276"/>
                  </a:lnTo>
                  <a:lnTo>
                    <a:pt x="38760" y="52933"/>
                  </a:lnTo>
                  <a:lnTo>
                    <a:pt x="38760" y="56578"/>
                  </a:lnTo>
                  <a:lnTo>
                    <a:pt x="35077" y="52933"/>
                  </a:lnTo>
                  <a:lnTo>
                    <a:pt x="35077" y="56578"/>
                  </a:lnTo>
                  <a:lnTo>
                    <a:pt x="31381" y="60236"/>
                  </a:lnTo>
                  <a:lnTo>
                    <a:pt x="35077" y="60236"/>
                  </a:lnTo>
                  <a:lnTo>
                    <a:pt x="35077" y="63881"/>
                  </a:lnTo>
                  <a:lnTo>
                    <a:pt x="31381" y="63881"/>
                  </a:lnTo>
                  <a:lnTo>
                    <a:pt x="31381" y="67538"/>
                  </a:lnTo>
                  <a:lnTo>
                    <a:pt x="31381" y="71183"/>
                  </a:lnTo>
                  <a:lnTo>
                    <a:pt x="31381" y="74841"/>
                  </a:lnTo>
                  <a:lnTo>
                    <a:pt x="31381" y="78486"/>
                  </a:lnTo>
                  <a:lnTo>
                    <a:pt x="27685" y="78486"/>
                  </a:lnTo>
                  <a:lnTo>
                    <a:pt x="27685" y="109512"/>
                  </a:lnTo>
                  <a:lnTo>
                    <a:pt x="31381" y="113169"/>
                  </a:lnTo>
                  <a:lnTo>
                    <a:pt x="31381" y="116814"/>
                  </a:lnTo>
                  <a:lnTo>
                    <a:pt x="27685" y="113169"/>
                  </a:lnTo>
                  <a:lnTo>
                    <a:pt x="23990" y="113169"/>
                  </a:lnTo>
                  <a:lnTo>
                    <a:pt x="23990" y="109512"/>
                  </a:lnTo>
                  <a:lnTo>
                    <a:pt x="20307" y="109512"/>
                  </a:lnTo>
                  <a:lnTo>
                    <a:pt x="20307" y="105867"/>
                  </a:lnTo>
                  <a:lnTo>
                    <a:pt x="23990" y="105867"/>
                  </a:lnTo>
                  <a:lnTo>
                    <a:pt x="23990" y="102222"/>
                  </a:lnTo>
                  <a:lnTo>
                    <a:pt x="23990" y="98564"/>
                  </a:lnTo>
                  <a:lnTo>
                    <a:pt x="23990" y="94919"/>
                  </a:lnTo>
                  <a:lnTo>
                    <a:pt x="23990" y="91262"/>
                  </a:lnTo>
                  <a:lnTo>
                    <a:pt x="20307" y="87617"/>
                  </a:lnTo>
                  <a:lnTo>
                    <a:pt x="20307" y="83959"/>
                  </a:lnTo>
                  <a:lnTo>
                    <a:pt x="20307" y="82143"/>
                  </a:lnTo>
                  <a:lnTo>
                    <a:pt x="16611" y="78486"/>
                  </a:lnTo>
                  <a:lnTo>
                    <a:pt x="16611" y="74841"/>
                  </a:lnTo>
                  <a:lnTo>
                    <a:pt x="16611" y="71183"/>
                  </a:lnTo>
                  <a:lnTo>
                    <a:pt x="12915" y="71183"/>
                  </a:lnTo>
                  <a:lnTo>
                    <a:pt x="12915" y="67538"/>
                  </a:lnTo>
                  <a:lnTo>
                    <a:pt x="11074" y="67538"/>
                  </a:lnTo>
                  <a:lnTo>
                    <a:pt x="11074" y="63881"/>
                  </a:lnTo>
                  <a:lnTo>
                    <a:pt x="11074" y="60236"/>
                  </a:lnTo>
                  <a:lnTo>
                    <a:pt x="11074" y="56578"/>
                  </a:lnTo>
                  <a:lnTo>
                    <a:pt x="7378" y="56578"/>
                  </a:lnTo>
                  <a:lnTo>
                    <a:pt x="7378" y="52933"/>
                  </a:lnTo>
                  <a:lnTo>
                    <a:pt x="7378" y="49276"/>
                  </a:lnTo>
                  <a:lnTo>
                    <a:pt x="7378" y="45631"/>
                  </a:lnTo>
                  <a:lnTo>
                    <a:pt x="3682" y="49276"/>
                  </a:lnTo>
                  <a:lnTo>
                    <a:pt x="0" y="49276"/>
                  </a:lnTo>
                  <a:lnTo>
                    <a:pt x="0" y="52933"/>
                  </a:lnTo>
                  <a:lnTo>
                    <a:pt x="3682" y="52933"/>
                  </a:lnTo>
                  <a:lnTo>
                    <a:pt x="0" y="52933"/>
                  </a:lnTo>
                  <a:lnTo>
                    <a:pt x="0" y="56578"/>
                  </a:lnTo>
                  <a:lnTo>
                    <a:pt x="0" y="52933"/>
                  </a:lnTo>
                  <a:lnTo>
                    <a:pt x="3682" y="49276"/>
                  </a:lnTo>
                  <a:lnTo>
                    <a:pt x="3682" y="45631"/>
                  </a:lnTo>
                  <a:lnTo>
                    <a:pt x="7378" y="41973"/>
                  </a:lnTo>
                  <a:lnTo>
                    <a:pt x="11074" y="41973"/>
                  </a:lnTo>
                  <a:lnTo>
                    <a:pt x="11074" y="38328"/>
                  </a:lnTo>
                  <a:lnTo>
                    <a:pt x="11074" y="36499"/>
                  </a:lnTo>
                  <a:lnTo>
                    <a:pt x="11074" y="32854"/>
                  </a:lnTo>
                  <a:lnTo>
                    <a:pt x="12915" y="32854"/>
                  </a:lnTo>
                  <a:lnTo>
                    <a:pt x="12915" y="29197"/>
                  </a:lnTo>
                  <a:lnTo>
                    <a:pt x="12915" y="25552"/>
                  </a:lnTo>
                  <a:lnTo>
                    <a:pt x="16611" y="21894"/>
                  </a:lnTo>
                  <a:lnTo>
                    <a:pt x="12915" y="18249"/>
                  </a:lnTo>
                  <a:lnTo>
                    <a:pt x="12915" y="14592"/>
                  </a:lnTo>
                  <a:lnTo>
                    <a:pt x="12915" y="10947"/>
                  </a:lnTo>
                  <a:lnTo>
                    <a:pt x="16611" y="10947"/>
                  </a:lnTo>
                  <a:lnTo>
                    <a:pt x="16611" y="7289"/>
                  </a:lnTo>
                  <a:lnTo>
                    <a:pt x="16611" y="3644"/>
                  </a:lnTo>
                  <a:lnTo>
                    <a:pt x="16611" y="0"/>
                  </a:lnTo>
                  <a:lnTo>
                    <a:pt x="16611" y="3644"/>
                  </a:lnTo>
                  <a:close/>
                </a:path>
                <a:path w="485775" h="349250">
                  <a:moveTo>
                    <a:pt x="396900" y="310311"/>
                  </a:moveTo>
                  <a:lnTo>
                    <a:pt x="400596" y="310311"/>
                  </a:lnTo>
                  <a:lnTo>
                    <a:pt x="404279" y="310311"/>
                  </a:lnTo>
                  <a:lnTo>
                    <a:pt x="407974" y="310311"/>
                  </a:lnTo>
                  <a:lnTo>
                    <a:pt x="407974" y="306666"/>
                  </a:lnTo>
                  <a:lnTo>
                    <a:pt x="411670" y="306666"/>
                  </a:lnTo>
                  <a:lnTo>
                    <a:pt x="411670" y="303009"/>
                  </a:lnTo>
                  <a:lnTo>
                    <a:pt x="415353" y="303009"/>
                  </a:lnTo>
                  <a:lnTo>
                    <a:pt x="419049" y="303009"/>
                  </a:lnTo>
                  <a:lnTo>
                    <a:pt x="419049" y="306666"/>
                  </a:lnTo>
                  <a:lnTo>
                    <a:pt x="415353" y="306666"/>
                  </a:lnTo>
                  <a:lnTo>
                    <a:pt x="419049" y="306666"/>
                  </a:lnTo>
                  <a:lnTo>
                    <a:pt x="419049" y="310311"/>
                  </a:lnTo>
                  <a:lnTo>
                    <a:pt x="420890" y="312140"/>
                  </a:lnTo>
                  <a:lnTo>
                    <a:pt x="420890" y="315798"/>
                  </a:lnTo>
                  <a:lnTo>
                    <a:pt x="424586" y="315798"/>
                  </a:lnTo>
                  <a:lnTo>
                    <a:pt x="428282" y="319443"/>
                  </a:lnTo>
                  <a:lnTo>
                    <a:pt x="431977" y="319443"/>
                  </a:lnTo>
                  <a:lnTo>
                    <a:pt x="435660" y="319443"/>
                  </a:lnTo>
                  <a:lnTo>
                    <a:pt x="435660" y="323088"/>
                  </a:lnTo>
                  <a:lnTo>
                    <a:pt x="439356" y="323088"/>
                  </a:lnTo>
                  <a:lnTo>
                    <a:pt x="443052" y="323088"/>
                  </a:lnTo>
                  <a:lnTo>
                    <a:pt x="446735" y="326745"/>
                  </a:lnTo>
                  <a:lnTo>
                    <a:pt x="450430" y="326745"/>
                  </a:lnTo>
                  <a:lnTo>
                    <a:pt x="450430" y="330390"/>
                  </a:lnTo>
                  <a:lnTo>
                    <a:pt x="454126" y="330390"/>
                  </a:lnTo>
                  <a:lnTo>
                    <a:pt x="457822" y="330390"/>
                  </a:lnTo>
                  <a:lnTo>
                    <a:pt x="457822" y="326745"/>
                  </a:lnTo>
                  <a:lnTo>
                    <a:pt x="461505" y="330390"/>
                  </a:lnTo>
                  <a:lnTo>
                    <a:pt x="461505" y="326745"/>
                  </a:lnTo>
                  <a:lnTo>
                    <a:pt x="463359" y="326745"/>
                  </a:lnTo>
                  <a:lnTo>
                    <a:pt x="463359" y="330390"/>
                  </a:lnTo>
                  <a:lnTo>
                    <a:pt x="467042" y="330390"/>
                  </a:lnTo>
                  <a:lnTo>
                    <a:pt x="470738" y="330390"/>
                  </a:lnTo>
                  <a:lnTo>
                    <a:pt x="470738" y="334048"/>
                  </a:lnTo>
                  <a:lnTo>
                    <a:pt x="474433" y="334048"/>
                  </a:lnTo>
                  <a:lnTo>
                    <a:pt x="474433" y="337693"/>
                  </a:lnTo>
                  <a:lnTo>
                    <a:pt x="478129" y="337693"/>
                  </a:lnTo>
                  <a:lnTo>
                    <a:pt x="478129" y="341350"/>
                  </a:lnTo>
                  <a:lnTo>
                    <a:pt x="481812" y="341350"/>
                  </a:lnTo>
                  <a:lnTo>
                    <a:pt x="481812" y="344995"/>
                  </a:lnTo>
                  <a:lnTo>
                    <a:pt x="485508" y="344995"/>
                  </a:lnTo>
                  <a:lnTo>
                    <a:pt x="485508" y="348653"/>
                  </a:lnTo>
                  <a:lnTo>
                    <a:pt x="481812" y="348653"/>
                  </a:lnTo>
                  <a:lnTo>
                    <a:pt x="481812" y="344995"/>
                  </a:lnTo>
                  <a:lnTo>
                    <a:pt x="478129" y="344995"/>
                  </a:lnTo>
                  <a:lnTo>
                    <a:pt x="478129" y="348653"/>
                  </a:lnTo>
                  <a:lnTo>
                    <a:pt x="474433" y="344995"/>
                  </a:lnTo>
                  <a:lnTo>
                    <a:pt x="470738" y="344995"/>
                  </a:lnTo>
                  <a:lnTo>
                    <a:pt x="467042" y="344995"/>
                  </a:lnTo>
                  <a:lnTo>
                    <a:pt x="467042" y="341350"/>
                  </a:lnTo>
                  <a:lnTo>
                    <a:pt x="463359" y="337693"/>
                  </a:lnTo>
                  <a:lnTo>
                    <a:pt x="463359" y="341350"/>
                  </a:lnTo>
                  <a:lnTo>
                    <a:pt x="461505" y="341350"/>
                  </a:lnTo>
                  <a:lnTo>
                    <a:pt x="463359" y="341350"/>
                  </a:lnTo>
                  <a:lnTo>
                    <a:pt x="461505" y="341350"/>
                  </a:lnTo>
                  <a:lnTo>
                    <a:pt x="461505" y="344995"/>
                  </a:lnTo>
                  <a:lnTo>
                    <a:pt x="461505" y="341350"/>
                  </a:lnTo>
                  <a:lnTo>
                    <a:pt x="461505" y="344995"/>
                  </a:lnTo>
                  <a:lnTo>
                    <a:pt x="461505" y="341350"/>
                  </a:lnTo>
                  <a:lnTo>
                    <a:pt x="457822" y="341350"/>
                  </a:lnTo>
                  <a:lnTo>
                    <a:pt x="461505" y="344995"/>
                  </a:lnTo>
                  <a:lnTo>
                    <a:pt x="457822" y="344995"/>
                  </a:lnTo>
                  <a:lnTo>
                    <a:pt x="454126" y="344995"/>
                  </a:lnTo>
                  <a:lnTo>
                    <a:pt x="454126" y="341350"/>
                  </a:lnTo>
                  <a:lnTo>
                    <a:pt x="454126" y="344995"/>
                  </a:lnTo>
                  <a:lnTo>
                    <a:pt x="450430" y="341350"/>
                  </a:lnTo>
                  <a:lnTo>
                    <a:pt x="446735" y="341350"/>
                  </a:lnTo>
                  <a:lnTo>
                    <a:pt x="443052" y="341350"/>
                  </a:lnTo>
                  <a:lnTo>
                    <a:pt x="439356" y="341350"/>
                  </a:lnTo>
                  <a:lnTo>
                    <a:pt x="439356" y="337693"/>
                  </a:lnTo>
                  <a:lnTo>
                    <a:pt x="435660" y="337693"/>
                  </a:lnTo>
                  <a:lnTo>
                    <a:pt x="431977" y="337693"/>
                  </a:lnTo>
                  <a:lnTo>
                    <a:pt x="428282" y="334048"/>
                  </a:lnTo>
                  <a:lnTo>
                    <a:pt x="428282" y="337693"/>
                  </a:lnTo>
                  <a:lnTo>
                    <a:pt x="428282" y="334048"/>
                  </a:lnTo>
                  <a:lnTo>
                    <a:pt x="424586" y="334048"/>
                  </a:lnTo>
                  <a:lnTo>
                    <a:pt x="424586" y="330390"/>
                  </a:lnTo>
                  <a:lnTo>
                    <a:pt x="420890" y="330390"/>
                  </a:lnTo>
                  <a:lnTo>
                    <a:pt x="420890" y="326745"/>
                  </a:lnTo>
                  <a:lnTo>
                    <a:pt x="419049" y="326745"/>
                  </a:lnTo>
                  <a:lnTo>
                    <a:pt x="415353" y="326745"/>
                  </a:lnTo>
                  <a:lnTo>
                    <a:pt x="411670" y="326745"/>
                  </a:lnTo>
                  <a:lnTo>
                    <a:pt x="411670" y="323088"/>
                  </a:lnTo>
                  <a:lnTo>
                    <a:pt x="407974" y="323088"/>
                  </a:lnTo>
                  <a:lnTo>
                    <a:pt x="404279" y="323088"/>
                  </a:lnTo>
                  <a:lnTo>
                    <a:pt x="400596" y="323088"/>
                  </a:lnTo>
                  <a:lnTo>
                    <a:pt x="396900" y="323088"/>
                  </a:lnTo>
                  <a:lnTo>
                    <a:pt x="396900" y="326745"/>
                  </a:lnTo>
                  <a:lnTo>
                    <a:pt x="393204" y="326745"/>
                  </a:lnTo>
                  <a:lnTo>
                    <a:pt x="393204" y="323088"/>
                  </a:lnTo>
                  <a:lnTo>
                    <a:pt x="393204" y="319443"/>
                  </a:lnTo>
                  <a:lnTo>
                    <a:pt x="396900" y="319443"/>
                  </a:lnTo>
                  <a:lnTo>
                    <a:pt x="396900" y="315798"/>
                  </a:lnTo>
                  <a:lnTo>
                    <a:pt x="396900" y="312140"/>
                  </a:lnTo>
                  <a:lnTo>
                    <a:pt x="396900" y="31031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8656190" y="3472824"/>
              <a:ext cx="767715" cy="1752600"/>
            </a:xfrm>
            <a:custGeom>
              <a:avLst/>
              <a:gdLst/>
              <a:ahLst/>
              <a:cxnLst/>
              <a:rect l="l" t="t" r="r" b="b"/>
              <a:pathLst>
                <a:path w="767715" h="1752600">
                  <a:moveTo>
                    <a:pt x="767435" y="1638300"/>
                  </a:moveTo>
                  <a:lnTo>
                    <a:pt x="658329" y="1638300"/>
                  </a:lnTo>
                  <a:lnTo>
                    <a:pt x="662025" y="1651000"/>
                  </a:lnTo>
                  <a:lnTo>
                    <a:pt x="671271" y="1663700"/>
                  </a:lnTo>
                  <a:lnTo>
                    <a:pt x="693458" y="1689100"/>
                  </a:lnTo>
                  <a:lnTo>
                    <a:pt x="700862" y="1701800"/>
                  </a:lnTo>
                  <a:lnTo>
                    <a:pt x="711949" y="1714500"/>
                  </a:lnTo>
                  <a:lnTo>
                    <a:pt x="721194" y="1727200"/>
                  </a:lnTo>
                  <a:lnTo>
                    <a:pt x="732294" y="1727200"/>
                  </a:lnTo>
                  <a:lnTo>
                    <a:pt x="743394" y="1739900"/>
                  </a:lnTo>
                  <a:lnTo>
                    <a:pt x="754481" y="1739900"/>
                  </a:lnTo>
                  <a:lnTo>
                    <a:pt x="760031" y="1752600"/>
                  </a:lnTo>
                  <a:lnTo>
                    <a:pt x="760031" y="1727200"/>
                  </a:lnTo>
                  <a:lnTo>
                    <a:pt x="763727" y="1714500"/>
                  </a:lnTo>
                  <a:lnTo>
                    <a:pt x="763727" y="1701800"/>
                  </a:lnTo>
                  <a:lnTo>
                    <a:pt x="760031" y="1689100"/>
                  </a:lnTo>
                  <a:lnTo>
                    <a:pt x="760031" y="1663700"/>
                  </a:lnTo>
                  <a:lnTo>
                    <a:pt x="767435" y="1651000"/>
                  </a:lnTo>
                  <a:lnTo>
                    <a:pt x="767435" y="1638300"/>
                  </a:lnTo>
                  <a:close/>
                </a:path>
                <a:path w="767715" h="1752600">
                  <a:moveTo>
                    <a:pt x="724903" y="1498600"/>
                  </a:moveTo>
                  <a:lnTo>
                    <a:pt x="515937" y="1498600"/>
                  </a:lnTo>
                  <a:lnTo>
                    <a:pt x="527037" y="1511300"/>
                  </a:lnTo>
                  <a:lnTo>
                    <a:pt x="539978" y="1524000"/>
                  </a:lnTo>
                  <a:lnTo>
                    <a:pt x="573265" y="1562100"/>
                  </a:lnTo>
                  <a:lnTo>
                    <a:pt x="582510" y="1587500"/>
                  </a:lnTo>
                  <a:lnTo>
                    <a:pt x="597306" y="1587500"/>
                  </a:lnTo>
                  <a:lnTo>
                    <a:pt x="604697" y="1600200"/>
                  </a:lnTo>
                  <a:lnTo>
                    <a:pt x="615797" y="1612900"/>
                  </a:lnTo>
                  <a:lnTo>
                    <a:pt x="628738" y="1612900"/>
                  </a:lnTo>
                  <a:lnTo>
                    <a:pt x="662025" y="1651000"/>
                  </a:lnTo>
                  <a:lnTo>
                    <a:pt x="658329" y="1638300"/>
                  </a:lnTo>
                  <a:lnTo>
                    <a:pt x="767435" y="1638300"/>
                  </a:lnTo>
                  <a:lnTo>
                    <a:pt x="767435" y="1625600"/>
                  </a:lnTo>
                  <a:lnTo>
                    <a:pt x="760031" y="1612900"/>
                  </a:lnTo>
                  <a:lnTo>
                    <a:pt x="763727" y="1600200"/>
                  </a:lnTo>
                  <a:lnTo>
                    <a:pt x="763727" y="1587500"/>
                  </a:lnTo>
                  <a:lnTo>
                    <a:pt x="754481" y="1574800"/>
                  </a:lnTo>
                  <a:lnTo>
                    <a:pt x="747090" y="1562100"/>
                  </a:lnTo>
                  <a:lnTo>
                    <a:pt x="750785" y="1549400"/>
                  </a:lnTo>
                  <a:lnTo>
                    <a:pt x="747090" y="1536700"/>
                  </a:lnTo>
                  <a:lnTo>
                    <a:pt x="735990" y="1536700"/>
                  </a:lnTo>
                  <a:lnTo>
                    <a:pt x="735990" y="1524000"/>
                  </a:lnTo>
                  <a:lnTo>
                    <a:pt x="713803" y="1511300"/>
                  </a:lnTo>
                  <a:lnTo>
                    <a:pt x="724903" y="1498600"/>
                  </a:lnTo>
                  <a:close/>
                </a:path>
                <a:path w="767715" h="1752600">
                  <a:moveTo>
                    <a:pt x="597306" y="1587500"/>
                  </a:moveTo>
                  <a:lnTo>
                    <a:pt x="593597" y="1587500"/>
                  </a:lnTo>
                  <a:lnTo>
                    <a:pt x="604697" y="1600200"/>
                  </a:lnTo>
                  <a:lnTo>
                    <a:pt x="597306" y="1587500"/>
                  </a:lnTo>
                  <a:close/>
                </a:path>
                <a:path w="767715" h="1752600">
                  <a:moveTo>
                    <a:pt x="678662" y="1460500"/>
                  </a:moveTo>
                  <a:lnTo>
                    <a:pt x="480796" y="1460500"/>
                  </a:lnTo>
                  <a:lnTo>
                    <a:pt x="493750" y="1485900"/>
                  </a:lnTo>
                  <a:lnTo>
                    <a:pt x="504837" y="1498600"/>
                  </a:lnTo>
                  <a:lnTo>
                    <a:pt x="713803" y="1498600"/>
                  </a:lnTo>
                  <a:lnTo>
                    <a:pt x="708253" y="1485900"/>
                  </a:lnTo>
                  <a:lnTo>
                    <a:pt x="697153" y="1485900"/>
                  </a:lnTo>
                  <a:lnTo>
                    <a:pt x="689762" y="1473200"/>
                  </a:lnTo>
                  <a:lnTo>
                    <a:pt x="678662" y="1460500"/>
                  </a:lnTo>
                  <a:close/>
                </a:path>
                <a:path w="767715" h="1752600">
                  <a:moveTo>
                    <a:pt x="292176" y="1181100"/>
                  </a:moveTo>
                  <a:lnTo>
                    <a:pt x="299580" y="1206500"/>
                  </a:lnTo>
                  <a:lnTo>
                    <a:pt x="306971" y="1219200"/>
                  </a:lnTo>
                  <a:lnTo>
                    <a:pt x="312521" y="1231900"/>
                  </a:lnTo>
                  <a:lnTo>
                    <a:pt x="316217" y="1257300"/>
                  </a:lnTo>
                  <a:lnTo>
                    <a:pt x="323621" y="1270000"/>
                  </a:lnTo>
                  <a:lnTo>
                    <a:pt x="327317" y="1282700"/>
                  </a:lnTo>
                  <a:lnTo>
                    <a:pt x="349503" y="1308100"/>
                  </a:lnTo>
                  <a:lnTo>
                    <a:pt x="355053" y="1320800"/>
                  </a:lnTo>
                  <a:lnTo>
                    <a:pt x="369849" y="1346200"/>
                  </a:lnTo>
                  <a:lnTo>
                    <a:pt x="392036" y="1371600"/>
                  </a:lnTo>
                  <a:lnTo>
                    <a:pt x="401281" y="1384300"/>
                  </a:lnTo>
                  <a:lnTo>
                    <a:pt x="434568" y="1422400"/>
                  </a:lnTo>
                  <a:lnTo>
                    <a:pt x="447509" y="1435100"/>
                  </a:lnTo>
                  <a:lnTo>
                    <a:pt x="469709" y="1460500"/>
                  </a:lnTo>
                  <a:lnTo>
                    <a:pt x="689762" y="1460500"/>
                  </a:lnTo>
                  <a:lnTo>
                    <a:pt x="700862" y="1473200"/>
                  </a:lnTo>
                  <a:lnTo>
                    <a:pt x="713803" y="1485900"/>
                  </a:lnTo>
                  <a:lnTo>
                    <a:pt x="713803" y="1447800"/>
                  </a:lnTo>
                  <a:lnTo>
                    <a:pt x="728598" y="1422400"/>
                  </a:lnTo>
                  <a:lnTo>
                    <a:pt x="732294" y="1409700"/>
                  </a:lnTo>
                  <a:lnTo>
                    <a:pt x="743394" y="1409700"/>
                  </a:lnTo>
                  <a:lnTo>
                    <a:pt x="754481" y="1397000"/>
                  </a:lnTo>
                  <a:lnTo>
                    <a:pt x="747090" y="1384300"/>
                  </a:lnTo>
                  <a:lnTo>
                    <a:pt x="724903" y="1384300"/>
                  </a:lnTo>
                  <a:lnTo>
                    <a:pt x="726751" y="1371600"/>
                  </a:lnTo>
                  <a:lnTo>
                    <a:pt x="682370" y="1371600"/>
                  </a:lnTo>
                  <a:lnTo>
                    <a:pt x="689762" y="1358900"/>
                  </a:lnTo>
                  <a:lnTo>
                    <a:pt x="711949" y="1358900"/>
                  </a:lnTo>
                  <a:lnTo>
                    <a:pt x="700862" y="1346200"/>
                  </a:lnTo>
                  <a:lnTo>
                    <a:pt x="686066" y="1308100"/>
                  </a:lnTo>
                  <a:lnTo>
                    <a:pt x="682370" y="1295400"/>
                  </a:lnTo>
                  <a:lnTo>
                    <a:pt x="682370" y="1282700"/>
                  </a:lnTo>
                  <a:lnTo>
                    <a:pt x="686066" y="1270000"/>
                  </a:lnTo>
                  <a:lnTo>
                    <a:pt x="686066" y="1257300"/>
                  </a:lnTo>
                  <a:lnTo>
                    <a:pt x="689762" y="1231900"/>
                  </a:lnTo>
                  <a:lnTo>
                    <a:pt x="693458" y="1219200"/>
                  </a:lnTo>
                  <a:lnTo>
                    <a:pt x="312521" y="1219200"/>
                  </a:lnTo>
                  <a:lnTo>
                    <a:pt x="312521" y="1206500"/>
                  </a:lnTo>
                  <a:lnTo>
                    <a:pt x="306971" y="1206500"/>
                  </a:lnTo>
                  <a:lnTo>
                    <a:pt x="292176" y="1181100"/>
                  </a:lnTo>
                  <a:close/>
                </a:path>
                <a:path w="767715" h="1752600">
                  <a:moveTo>
                    <a:pt x="728598" y="1358900"/>
                  </a:moveTo>
                  <a:lnTo>
                    <a:pt x="693458" y="1358900"/>
                  </a:lnTo>
                  <a:lnTo>
                    <a:pt x="682370" y="1371600"/>
                  </a:lnTo>
                  <a:lnTo>
                    <a:pt x="726751" y="1371600"/>
                  </a:lnTo>
                  <a:lnTo>
                    <a:pt x="728598" y="1358900"/>
                  </a:lnTo>
                  <a:close/>
                </a:path>
                <a:path w="767715" h="1752600">
                  <a:moveTo>
                    <a:pt x="711949" y="1143000"/>
                  </a:moveTo>
                  <a:lnTo>
                    <a:pt x="292176" y="1143000"/>
                  </a:lnTo>
                  <a:lnTo>
                    <a:pt x="295884" y="1155700"/>
                  </a:lnTo>
                  <a:lnTo>
                    <a:pt x="292176" y="1168400"/>
                  </a:lnTo>
                  <a:lnTo>
                    <a:pt x="292176" y="1181100"/>
                  </a:lnTo>
                  <a:lnTo>
                    <a:pt x="306971" y="1206500"/>
                  </a:lnTo>
                  <a:lnTo>
                    <a:pt x="728592" y="1206500"/>
                  </a:lnTo>
                  <a:lnTo>
                    <a:pt x="739686" y="1193800"/>
                  </a:lnTo>
                  <a:lnTo>
                    <a:pt x="735990" y="1181100"/>
                  </a:lnTo>
                  <a:lnTo>
                    <a:pt x="739686" y="1168400"/>
                  </a:lnTo>
                  <a:lnTo>
                    <a:pt x="735990" y="1155700"/>
                  </a:lnTo>
                  <a:lnTo>
                    <a:pt x="724903" y="1155700"/>
                  </a:lnTo>
                  <a:lnTo>
                    <a:pt x="711949" y="1143000"/>
                  </a:lnTo>
                  <a:close/>
                </a:path>
                <a:path w="767715" h="1752600">
                  <a:moveTo>
                    <a:pt x="309746" y="1136650"/>
                  </a:moveTo>
                  <a:lnTo>
                    <a:pt x="303275" y="1143000"/>
                  </a:lnTo>
                  <a:lnTo>
                    <a:pt x="316217" y="1143000"/>
                  </a:lnTo>
                  <a:lnTo>
                    <a:pt x="309746" y="1136650"/>
                  </a:lnTo>
                  <a:close/>
                </a:path>
                <a:path w="767715" h="1752600">
                  <a:moveTo>
                    <a:pt x="316217" y="1130300"/>
                  </a:moveTo>
                  <a:lnTo>
                    <a:pt x="309746" y="1136650"/>
                  </a:lnTo>
                  <a:lnTo>
                    <a:pt x="316217" y="1143000"/>
                  </a:lnTo>
                  <a:lnTo>
                    <a:pt x="327317" y="1143000"/>
                  </a:lnTo>
                  <a:lnTo>
                    <a:pt x="316217" y="1130300"/>
                  </a:lnTo>
                  <a:close/>
                </a:path>
                <a:path w="767715" h="1752600">
                  <a:moveTo>
                    <a:pt x="689762" y="1130300"/>
                  </a:moveTo>
                  <a:lnTo>
                    <a:pt x="316217" y="1130300"/>
                  </a:lnTo>
                  <a:lnTo>
                    <a:pt x="327317" y="1143000"/>
                  </a:lnTo>
                  <a:lnTo>
                    <a:pt x="700862" y="1143000"/>
                  </a:lnTo>
                  <a:lnTo>
                    <a:pt x="689762" y="1130300"/>
                  </a:lnTo>
                  <a:close/>
                </a:path>
                <a:path w="767715" h="1752600">
                  <a:moveTo>
                    <a:pt x="621347" y="1003300"/>
                  </a:moveTo>
                  <a:lnTo>
                    <a:pt x="277380" y="1003300"/>
                  </a:lnTo>
                  <a:lnTo>
                    <a:pt x="281089" y="1028700"/>
                  </a:lnTo>
                  <a:lnTo>
                    <a:pt x="281089" y="1041400"/>
                  </a:lnTo>
                  <a:lnTo>
                    <a:pt x="257047" y="1041400"/>
                  </a:lnTo>
                  <a:lnTo>
                    <a:pt x="253352" y="1066800"/>
                  </a:lnTo>
                  <a:lnTo>
                    <a:pt x="266293" y="1066800"/>
                  </a:lnTo>
                  <a:lnTo>
                    <a:pt x="277380" y="1079500"/>
                  </a:lnTo>
                  <a:lnTo>
                    <a:pt x="288480" y="1079500"/>
                  </a:lnTo>
                  <a:lnTo>
                    <a:pt x="292176" y="1104900"/>
                  </a:lnTo>
                  <a:lnTo>
                    <a:pt x="295884" y="1117600"/>
                  </a:lnTo>
                  <a:lnTo>
                    <a:pt x="303275" y="1130300"/>
                  </a:lnTo>
                  <a:lnTo>
                    <a:pt x="309746" y="1136650"/>
                  </a:lnTo>
                  <a:lnTo>
                    <a:pt x="316217" y="1130300"/>
                  </a:lnTo>
                  <a:lnTo>
                    <a:pt x="689762" y="1130300"/>
                  </a:lnTo>
                  <a:lnTo>
                    <a:pt x="678662" y="1117600"/>
                  </a:lnTo>
                  <a:lnTo>
                    <a:pt x="665721" y="1117600"/>
                  </a:lnTo>
                  <a:lnTo>
                    <a:pt x="662025" y="1104900"/>
                  </a:lnTo>
                  <a:lnTo>
                    <a:pt x="647230" y="1079500"/>
                  </a:lnTo>
                  <a:lnTo>
                    <a:pt x="636130" y="1041400"/>
                  </a:lnTo>
                  <a:lnTo>
                    <a:pt x="628738" y="1028700"/>
                  </a:lnTo>
                  <a:lnTo>
                    <a:pt x="615797" y="1028700"/>
                  </a:lnTo>
                  <a:lnTo>
                    <a:pt x="621347" y="1003300"/>
                  </a:lnTo>
                  <a:close/>
                </a:path>
                <a:path w="767715" h="1752600">
                  <a:moveTo>
                    <a:pt x="632434" y="1003300"/>
                  </a:moveTo>
                  <a:lnTo>
                    <a:pt x="621347" y="1016000"/>
                  </a:lnTo>
                  <a:lnTo>
                    <a:pt x="615797" y="1028700"/>
                  </a:lnTo>
                  <a:lnTo>
                    <a:pt x="628738" y="1028700"/>
                  </a:lnTo>
                  <a:lnTo>
                    <a:pt x="632434" y="1016000"/>
                  </a:lnTo>
                  <a:lnTo>
                    <a:pt x="632434" y="1003300"/>
                  </a:lnTo>
                  <a:close/>
                </a:path>
                <a:path w="767715" h="1752600">
                  <a:moveTo>
                    <a:pt x="454913" y="546100"/>
                  </a:moveTo>
                  <a:lnTo>
                    <a:pt x="306971" y="546100"/>
                  </a:lnTo>
                  <a:lnTo>
                    <a:pt x="299580" y="558800"/>
                  </a:lnTo>
                  <a:lnTo>
                    <a:pt x="303275" y="571500"/>
                  </a:lnTo>
                  <a:lnTo>
                    <a:pt x="288480" y="596900"/>
                  </a:lnTo>
                  <a:lnTo>
                    <a:pt x="284784" y="609600"/>
                  </a:lnTo>
                  <a:lnTo>
                    <a:pt x="284784" y="635000"/>
                  </a:lnTo>
                  <a:lnTo>
                    <a:pt x="295884" y="635000"/>
                  </a:lnTo>
                  <a:lnTo>
                    <a:pt x="299580" y="647700"/>
                  </a:lnTo>
                  <a:lnTo>
                    <a:pt x="295884" y="673100"/>
                  </a:lnTo>
                  <a:lnTo>
                    <a:pt x="295884" y="685800"/>
                  </a:lnTo>
                  <a:lnTo>
                    <a:pt x="299580" y="698500"/>
                  </a:lnTo>
                  <a:lnTo>
                    <a:pt x="299580" y="711200"/>
                  </a:lnTo>
                  <a:lnTo>
                    <a:pt x="295884" y="723900"/>
                  </a:lnTo>
                  <a:lnTo>
                    <a:pt x="299580" y="736600"/>
                  </a:lnTo>
                  <a:lnTo>
                    <a:pt x="292176" y="749300"/>
                  </a:lnTo>
                  <a:lnTo>
                    <a:pt x="292176" y="762000"/>
                  </a:lnTo>
                  <a:lnTo>
                    <a:pt x="295884" y="774700"/>
                  </a:lnTo>
                  <a:lnTo>
                    <a:pt x="292176" y="800100"/>
                  </a:lnTo>
                  <a:lnTo>
                    <a:pt x="292176" y="825500"/>
                  </a:lnTo>
                  <a:lnTo>
                    <a:pt x="306971" y="850900"/>
                  </a:lnTo>
                  <a:lnTo>
                    <a:pt x="306971" y="901700"/>
                  </a:lnTo>
                  <a:lnTo>
                    <a:pt x="308825" y="914400"/>
                  </a:lnTo>
                  <a:lnTo>
                    <a:pt x="306971" y="927100"/>
                  </a:lnTo>
                  <a:lnTo>
                    <a:pt x="303275" y="939800"/>
                  </a:lnTo>
                  <a:lnTo>
                    <a:pt x="303275" y="965200"/>
                  </a:lnTo>
                  <a:lnTo>
                    <a:pt x="299580" y="977900"/>
                  </a:lnTo>
                  <a:lnTo>
                    <a:pt x="312521" y="990600"/>
                  </a:lnTo>
                  <a:lnTo>
                    <a:pt x="299580" y="990600"/>
                  </a:lnTo>
                  <a:lnTo>
                    <a:pt x="288480" y="1003300"/>
                  </a:lnTo>
                  <a:lnTo>
                    <a:pt x="632434" y="1003300"/>
                  </a:lnTo>
                  <a:lnTo>
                    <a:pt x="625043" y="990600"/>
                  </a:lnTo>
                  <a:lnTo>
                    <a:pt x="628738" y="965200"/>
                  </a:lnTo>
                  <a:lnTo>
                    <a:pt x="639838" y="965200"/>
                  </a:lnTo>
                  <a:lnTo>
                    <a:pt x="636130" y="952500"/>
                  </a:lnTo>
                  <a:lnTo>
                    <a:pt x="647230" y="952500"/>
                  </a:lnTo>
                  <a:lnTo>
                    <a:pt x="643534" y="939800"/>
                  </a:lnTo>
                  <a:lnTo>
                    <a:pt x="604697" y="939800"/>
                  </a:lnTo>
                  <a:lnTo>
                    <a:pt x="597306" y="927100"/>
                  </a:lnTo>
                  <a:lnTo>
                    <a:pt x="586206" y="914400"/>
                  </a:lnTo>
                  <a:lnTo>
                    <a:pt x="573265" y="901700"/>
                  </a:lnTo>
                  <a:lnTo>
                    <a:pt x="539978" y="901700"/>
                  </a:lnTo>
                  <a:lnTo>
                    <a:pt x="551065" y="889000"/>
                  </a:lnTo>
                  <a:lnTo>
                    <a:pt x="562165" y="889000"/>
                  </a:lnTo>
                  <a:lnTo>
                    <a:pt x="562165" y="876300"/>
                  </a:lnTo>
                  <a:lnTo>
                    <a:pt x="519633" y="876300"/>
                  </a:lnTo>
                  <a:lnTo>
                    <a:pt x="508533" y="863600"/>
                  </a:lnTo>
                  <a:lnTo>
                    <a:pt x="484504" y="863600"/>
                  </a:lnTo>
                  <a:lnTo>
                    <a:pt x="462305" y="838200"/>
                  </a:lnTo>
                  <a:lnTo>
                    <a:pt x="454913" y="825500"/>
                  </a:lnTo>
                  <a:lnTo>
                    <a:pt x="443814" y="787400"/>
                  </a:lnTo>
                  <a:lnTo>
                    <a:pt x="441972" y="774700"/>
                  </a:lnTo>
                  <a:lnTo>
                    <a:pt x="441972" y="749300"/>
                  </a:lnTo>
                  <a:lnTo>
                    <a:pt x="443814" y="736600"/>
                  </a:lnTo>
                  <a:lnTo>
                    <a:pt x="434568" y="723900"/>
                  </a:lnTo>
                  <a:lnTo>
                    <a:pt x="423481" y="711200"/>
                  </a:lnTo>
                  <a:lnTo>
                    <a:pt x="447509" y="711200"/>
                  </a:lnTo>
                  <a:lnTo>
                    <a:pt x="434568" y="698500"/>
                  </a:lnTo>
                  <a:lnTo>
                    <a:pt x="423481" y="698500"/>
                  </a:lnTo>
                  <a:lnTo>
                    <a:pt x="434568" y="685800"/>
                  </a:lnTo>
                  <a:lnTo>
                    <a:pt x="427177" y="673100"/>
                  </a:lnTo>
                  <a:lnTo>
                    <a:pt x="416077" y="673100"/>
                  </a:lnTo>
                  <a:lnTo>
                    <a:pt x="404977" y="660400"/>
                  </a:lnTo>
                  <a:lnTo>
                    <a:pt x="408685" y="647700"/>
                  </a:lnTo>
                  <a:lnTo>
                    <a:pt x="397586" y="635000"/>
                  </a:lnTo>
                  <a:lnTo>
                    <a:pt x="395731" y="622300"/>
                  </a:lnTo>
                  <a:lnTo>
                    <a:pt x="401281" y="609600"/>
                  </a:lnTo>
                  <a:lnTo>
                    <a:pt x="392036" y="596900"/>
                  </a:lnTo>
                  <a:lnTo>
                    <a:pt x="404977" y="584200"/>
                  </a:lnTo>
                  <a:lnTo>
                    <a:pt x="416077" y="584200"/>
                  </a:lnTo>
                  <a:lnTo>
                    <a:pt x="412381" y="571500"/>
                  </a:lnTo>
                  <a:lnTo>
                    <a:pt x="458609" y="571500"/>
                  </a:lnTo>
                  <a:lnTo>
                    <a:pt x="462305" y="558800"/>
                  </a:lnTo>
                  <a:lnTo>
                    <a:pt x="454913" y="546100"/>
                  </a:lnTo>
                  <a:close/>
                </a:path>
                <a:path w="767715" h="1752600">
                  <a:moveTo>
                    <a:pt x="658329" y="952500"/>
                  </a:moveTo>
                  <a:lnTo>
                    <a:pt x="647230" y="952500"/>
                  </a:lnTo>
                  <a:lnTo>
                    <a:pt x="647230" y="965200"/>
                  </a:lnTo>
                  <a:lnTo>
                    <a:pt x="643534" y="990600"/>
                  </a:lnTo>
                  <a:lnTo>
                    <a:pt x="643534" y="1003300"/>
                  </a:lnTo>
                  <a:lnTo>
                    <a:pt x="678662" y="1003300"/>
                  </a:lnTo>
                  <a:lnTo>
                    <a:pt x="678662" y="990600"/>
                  </a:lnTo>
                  <a:lnTo>
                    <a:pt x="682370" y="977900"/>
                  </a:lnTo>
                  <a:lnTo>
                    <a:pt x="671271" y="965200"/>
                  </a:lnTo>
                  <a:lnTo>
                    <a:pt x="658329" y="952500"/>
                  </a:lnTo>
                  <a:close/>
                </a:path>
                <a:path w="767715" h="1752600">
                  <a:moveTo>
                    <a:pt x="639838" y="927100"/>
                  </a:moveTo>
                  <a:lnTo>
                    <a:pt x="628738" y="927100"/>
                  </a:lnTo>
                  <a:lnTo>
                    <a:pt x="615797" y="939800"/>
                  </a:lnTo>
                  <a:lnTo>
                    <a:pt x="643534" y="939800"/>
                  </a:lnTo>
                  <a:lnTo>
                    <a:pt x="639838" y="927100"/>
                  </a:lnTo>
                  <a:close/>
                </a:path>
                <a:path w="767715" h="1752600">
                  <a:moveTo>
                    <a:pt x="562165" y="889000"/>
                  </a:moveTo>
                  <a:lnTo>
                    <a:pt x="551065" y="889000"/>
                  </a:lnTo>
                  <a:lnTo>
                    <a:pt x="539978" y="901700"/>
                  </a:lnTo>
                  <a:lnTo>
                    <a:pt x="573265" y="901700"/>
                  </a:lnTo>
                  <a:lnTo>
                    <a:pt x="562165" y="889000"/>
                  </a:lnTo>
                  <a:close/>
                </a:path>
                <a:path w="767715" h="1752600">
                  <a:moveTo>
                    <a:pt x="554774" y="825500"/>
                  </a:moveTo>
                  <a:lnTo>
                    <a:pt x="519633" y="825500"/>
                  </a:lnTo>
                  <a:lnTo>
                    <a:pt x="508533" y="838200"/>
                  </a:lnTo>
                  <a:lnTo>
                    <a:pt x="508533" y="850900"/>
                  </a:lnTo>
                  <a:lnTo>
                    <a:pt x="519633" y="863600"/>
                  </a:lnTo>
                  <a:lnTo>
                    <a:pt x="519633" y="876300"/>
                  </a:lnTo>
                  <a:lnTo>
                    <a:pt x="562165" y="876300"/>
                  </a:lnTo>
                  <a:lnTo>
                    <a:pt x="565861" y="863600"/>
                  </a:lnTo>
                  <a:lnTo>
                    <a:pt x="562165" y="838200"/>
                  </a:lnTo>
                  <a:lnTo>
                    <a:pt x="554774" y="825500"/>
                  </a:lnTo>
                  <a:close/>
                </a:path>
                <a:path w="767715" h="1752600">
                  <a:moveTo>
                    <a:pt x="273684" y="330200"/>
                  </a:moveTo>
                  <a:lnTo>
                    <a:pt x="266293" y="330200"/>
                  </a:lnTo>
                  <a:lnTo>
                    <a:pt x="253352" y="342900"/>
                  </a:lnTo>
                  <a:lnTo>
                    <a:pt x="242252" y="342900"/>
                  </a:lnTo>
                  <a:lnTo>
                    <a:pt x="234861" y="355600"/>
                  </a:lnTo>
                  <a:lnTo>
                    <a:pt x="231152" y="368300"/>
                  </a:lnTo>
                  <a:lnTo>
                    <a:pt x="234861" y="381000"/>
                  </a:lnTo>
                  <a:lnTo>
                    <a:pt x="257047" y="406400"/>
                  </a:lnTo>
                  <a:lnTo>
                    <a:pt x="266293" y="419100"/>
                  </a:lnTo>
                  <a:lnTo>
                    <a:pt x="273684" y="431800"/>
                  </a:lnTo>
                  <a:lnTo>
                    <a:pt x="273684" y="444500"/>
                  </a:lnTo>
                  <a:lnTo>
                    <a:pt x="281089" y="457200"/>
                  </a:lnTo>
                  <a:lnTo>
                    <a:pt x="292176" y="457200"/>
                  </a:lnTo>
                  <a:lnTo>
                    <a:pt x="303275" y="469900"/>
                  </a:lnTo>
                  <a:lnTo>
                    <a:pt x="303275" y="520700"/>
                  </a:lnTo>
                  <a:lnTo>
                    <a:pt x="327317" y="520700"/>
                  </a:lnTo>
                  <a:lnTo>
                    <a:pt x="316217" y="533400"/>
                  </a:lnTo>
                  <a:lnTo>
                    <a:pt x="319912" y="546100"/>
                  </a:lnTo>
                  <a:lnTo>
                    <a:pt x="443814" y="546100"/>
                  </a:lnTo>
                  <a:lnTo>
                    <a:pt x="447509" y="533400"/>
                  </a:lnTo>
                  <a:lnTo>
                    <a:pt x="443814" y="520700"/>
                  </a:lnTo>
                  <a:lnTo>
                    <a:pt x="443814" y="508000"/>
                  </a:lnTo>
                  <a:lnTo>
                    <a:pt x="454913" y="508000"/>
                  </a:lnTo>
                  <a:lnTo>
                    <a:pt x="454913" y="482600"/>
                  </a:lnTo>
                  <a:lnTo>
                    <a:pt x="462305" y="469900"/>
                  </a:lnTo>
                  <a:lnTo>
                    <a:pt x="507305" y="469900"/>
                  </a:lnTo>
                  <a:lnTo>
                    <a:pt x="504837" y="457200"/>
                  </a:lnTo>
                  <a:lnTo>
                    <a:pt x="501141" y="444500"/>
                  </a:lnTo>
                  <a:lnTo>
                    <a:pt x="512241" y="444500"/>
                  </a:lnTo>
                  <a:lnTo>
                    <a:pt x="512241" y="431800"/>
                  </a:lnTo>
                  <a:lnTo>
                    <a:pt x="519633" y="419100"/>
                  </a:lnTo>
                  <a:lnTo>
                    <a:pt x="515937" y="406400"/>
                  </a:lnTo>
                  <a:lnTo>
                    <a:pt x="527037" y="393700"/>
                  </a:lnTo>
                  <a:lnTo>
                    <a:pt x="532574" y="381000"/>
                  </a:lnTo>
                  <a:lnTo>
                    <a:pt x="543674" y="368300"/>
                  </a:lnTo>
                  <a:lnTo>
                    <a:pt x="554774" y="368300"/>
                  </a:lnTo>
                  <a:lnTo>
                    <a:pt x="565861" y="355600"/>
                  </a:lnTo>
                  <a:lnTo>
                    <a:pt x="277380" y="355600"/>
                  </a:lnTo>
                  <a:lnTo>
                    <a:pt x="281089" y="342900"/>
                  </a:lnTo>
                  <a:lnTo>
                    <a:pt x="273684" y="330200"/>
                  </a:lnTo>
                  <a:close/>
                </a:path>
                <a:path w="767715" h="1752600">
                  <a:moveTo>
                    <a:pt x="507305" y="469900"/>
                  </a:moveTo>
                  <a:lnTo>
                    <a:pt x="473405" y="469900"/>
                  </a:lnTo>
                  <a:lnTo>
                    <a:pt x="473405" y="482600"/>
                  </a:lnTo>
                  <a:lnTo>
                    <a:pt x="484504" y="495300"/>
                  </a:lnTo>
                  <a:lnTo>
                    <a:pt x="486346" y="508000"/>
                  </a:lnTo>
                  <a:lnTo>
                    <a:pt x="497446" y="508000"/>
                  </a:lnTo>
                  <a:lnTo>
                    <a:pt x="501141" y="533400"/>
                  </a:lnTo>
                  <a:lnTo>
                    <a:pt x="512241" y="533400"/>
                  </a:lnTo>
                  <a:lnTo>
                    <a:pt x="515937" y="520700"/>
                  </a:lnTo>
                  <a:lnTo>
                    <a:pt x="512241" y="508000"/>
                  </a:lnTo>
                  <a:lnTo>
                    <a:pt x="512241" y="495300"/>
                  </a:lnTo>
                  <a:lnTo>
                    <a:pt x="507305" y="469900"/>
                  </a:lnTo>
                  <a:close/>
                </a:path>
                <a:path w="767715" h="1752600">
                  <a:moveTo>
                    <a:pt x="454913" y="508000"/>
                  </a:moveTo>
                  <a:lnTo>
                    <a:pt x="443814" y="508000"/>
                  </a:lnTo>
                  <a:lnTo>
                    <a:pt x="443814" y="520700"/>
                  </a:lnTo>
                  <a:lnTo>
                    <a:pt x="454913" y="508000"/>
                  </a:lnTo>
                  <a:close/>
                </a:path>
                <a:path w="767715" h="1752600">
                  <a:moveTo>
                    <a:pt x="210819" y="444500"/>
                  </a:moveTo>
                  <a:lnTo>
                    <a:pt x="173824" y="444500"/>
                  </a:lnTo>
                  <a:lnTo>
                    <a:pt x="184924" y="457200"/>
                  </a:lnTo>
                  <a:lnTo>
                    <a:pt x="181228" y="469900"/>
                  </a:lnTo>
                  <a:lnTo>
                    <a:pt x="192328" y="482600"/>
                  </a:lnTo>
                  <a:lnTo>
                    <a:pt x="203415" y="482600"/>
                  </a:lnTo>
                  <a:lnTo>
                    <a:pt x="216369" y="495300"/>
                  </a:lnTo>
                  <a:lnTo>
                    <a:pt x="227456" y="495300"/>
                  </a:lnTo>
                  <a:lnTo>
                    <a:pt x="223761" y="469900"/>
                  </a:lnTo>
                  <a:lnTo>
                    <a:pt x="245948" y="469900"/>
                  </a:lnTo>
                  <a:lnTo>
                    <a:pt x="238556" y="457200"/>
                  </a:lnTo>
                  <a:lnTo>
                    <a:pt x="216369" y="457200"/>
                  </a:lnTo>
                  <a:lnTo>
                    <a:pt x="210819" y="444500"/>
                  </a:lnTo>
                  <a:close/>
                </a:path>
                <a:path w="767715" h="1752600">
                  <a:moveTo>
                    <a:pt x="245948" y="469900"/>
                  </a:moveTo>
                  <a:lnTo>
                    <a:pt x="223761" y="469900"/>
                  </a:lnTo>
                  <a:lnTo>
                    <a:pt x="234861" y="482600"/>
                  </a:lnTo>
                  <a:lnTo>
                    <a:pt x="245948" y="482600"/>
                  </a:lnTo>
                  <a:lnTo>
                    <a:pt x="245948" y="469900"/>
                  </a:lnTo>
                  <a:close/>
                </a:path>
                <a:path w="767715" h="1752600">
                  <a:moveTo>
                    <a:pt x="188620" y="393700"/>
                  </a:moveTo>
                  <a:lnTo>
                    <a:pt x="177533" y="406400"/>
                  </a:lnTo>
                  <a:lnTo>
                    <a:pt x="168287" y="406400"/>
                  </a:lnTo>
                  <a:lnTo>
                    <a:pt x="173824" y="419100"/>
                  </a:lnTo>
                  <a:lnTo>
                    <a:pt x="164579" y="444500"/>
                  </a:lnTo>
                  <a:lnTo>
                    <a:pt x="160883" y="457200"/>
                  </a:lnTo>
                  <a:lnTo>
                    <a:pt x="173824" y="444500"/>
                  </a:lnTo>
                  <a:lnTo>
                    <a:pt x="210819" y="444500"/>
                  </a:lnTo>
                  <a:lnTo>
                    <a:pt x="210819" y="431800"/>
                  </a:lnTo>
                  <a:lnTo>
                    <a:pt x="199720" y="419100"/>
                  </a:lnTo>
                  <a:lnTo>
                    <a:pt x="192328" y="406400"/>
                  </a:lnTo>
                  <a:lnTo>
                    <a:pt x="188620" y="393700"/>
                  </a:lnTo>
                  <a:close/>
                </a:path>
                <a:path w="767715" h="1752600">
                  <a:moveTo>
                    <a:pt x="299580" y="266700"/>
                  </a:moveTo>
                  <a:lnTo>
                    <a:pt x="53632" y="266700"/>
                  </a:lnTo>
                  <a:lnTo>
                    <a:pt x="61023" y="292100"/>
                  </a:lnTo>
                  <a:lnTo>
                    <a:pt x="72123" y="292100"/>
                  </a:lnTo>
                  <a:lnTo>
                    <a:pt x="85064" y="304800"/>
                  </a:lnTo>
                  <a:lnTo>
                    <a:pt x="92468" y="317500"/>
                  </a:lnTo>
                  <a:lnTo>
                    <a:pt x="85064" y="330200"/>
                  </a:lnTo>
                  <a:lnTo>
                    <a:pt x="96164" y="330200"/>
                  </a:lnTo>
                  <a:lnTo>
                    <a:pt x="107251" y="342900"/>
                  </a:lnTo>
                  <a:lnTo>
                    <a:pt x="99860" y="355600"/>
                  </a:lnTo>
                  <a:lnTo>
                    <a:pt x="99860" y="368300"/>
                  </a:lnTo>
                  <a:lnTo>
                    <a:pt x="107251" y="381000"/>
                  </a:lnTo>
                  <a:lnTo>
                    <a:pt x="146088" y="381000"/>
                  </a:lnTo>
                  <a:lnTo>
                    <a:pt x="149783" y="406400"/>
                  </a:lnTo>
                  <a:lnTo>
                    <a:pt x="171983" y="406400"/>
                  </a:lnTo>
                  <a:lnTo>
                    <a:pt x="181228" y="393700"/>
                  </a:lnTo>
                  <a:lnTo>
                    <a:pt x="181228" y="381000"/>
                  </a:lnTo>
                  <a:lnTo>
                    <a:pt x="168287" y="368300"/>
                  </a:lnTo>
                  <a:lnTo>
                    <a:pt x="184924" y="368300"/>
                  </a:lnTo>
                  <a:lnTo>
                    <a:pt x="188620" y="355600"/>
                  </a:lnTo>
                  <a:lnTo>
                    <a:pt x="196024" y="342900"/>
                  </a:lnTo>
                  <a:lnTo>
                    <a:pt x="207111" y="342900"/>
                  </a:lnTo>
                  <a:lnTo>
                    <a:pt x="216369" y="317500"/>
                  </a:lnTo>
                  <a:lnTo>
                    <a:pt x="273684" y="317500"/>
                  </a:lnTo>
                  <a:lnTo>
                    <a:pt x="284784" y="304800"/>
                  </a:lnTo>
                  <a:lnTo>
                    <a:pt x="295884" y="304800"/>
                  </a:lnTo>
                  <a:lnTo>
                    <a:pt x="299580" y="279400"/>
                  </a:lnTo>
                  <a:lnTo>
                    <a:pt x="299580" y="266700"/>
                  </a:lnTo>
                  <a:close/>
                </a:path>
                <a:path w="767715" h="1752600">
                  <a:moveTo>
                    <a:pt x="184924" y="368300"/>
                  </a:moveTo>
                  <a:lnTo>
                    <a:pt x="168287" y="368300"/>
                  </a:lnTo>
                  <a:lnTo>
                    <a:pt x="181228" y="381000"/>
                  </a:lnTo>
                  <a:lnTo>
                    <a:pt x="184924" y="368300"/>
                  </a:lnTo>
                  <a:close/>
                </a:path>
                <a:path w="767715" h="1752600">
                  <a:moveTo>
                    <a:pt x="451218" y="152400"/>
                  </a:moveTo>
                  <a:lnTo>
                    <a:pt x="3708" y="152400"/>
                  </a:lnTo>
                  <a:lnTo>
                    <a:pt x="3708" y="165100"/>
                  </a:lnTo>
                  <a:lnTo>
                    <a:pt x="0" y="177800"/>
                  </a:lnTo>
                  <a:lnTo>
                    <a:pt x="11099" y="190500"/>
                  </a:lnTo>
                  <a:lnTo>
                    <a:pt x="14795" y="203200"/>
                  </a:lnTo>
                  <a:lnTo>
                    <a:pt x="299580" y="203200"/>
                  </a:lnTo>
                  <a:lnTo>
                    <a:pt x="303275" y="215900"/>
                  </a:lnTo>
                  <a:lnTo>
                    <a:pt x="308825" y="228600"/>
                  </a:lnTo>
                  <a:lnTo>
                    <a:pt x="308825" y="232843"/>
                  </a:lnTo>
                  <a:lnTo>
                    <a:pt x="312521" y="241300"/>
                  </a:lnTo>
                  <a:lnTo>
                    <a:pt x="312521" y="266700"/>
                  </a:lnTo>
                  <a:lnTo>
                    <a:pt x="303275" y="279400"/>
                  </a:lnTo>
                  <a:lnTo>
                    <a:pt x="295884" y="304800"/>
                  </a:lnTo>
                  <a:lnTo>
                    <a:pt x="273684" y="317500"/>
                  </a:lnTo>
                  <a:lnTo>
                    <a:pt x="262597" y="317500"/>
                  </a:lnTo>
                  <a:lnTo>
                    <a:pt x="262597" y="330200"/>
                  </a:lnTo>
                  <a:lnTo>
                    <a:pt x="601002" y="330200"/>
                  </a:lnTo>
                  <a:lnTo>
                    <a:pt x="604697" y="342900"/>
                  </a:lnTo>
                  <a:lnTo>
                    <a:pt x="615797" y="355600"/>
                  </a:lnTo>
                  <a:lnTo>
                    <a:pt x="650925" y="355600"/>
                  </a:lnTo>
                  <a:lnTo>
                    <a:pt x="662025" y="368300"/>
                  </a:lnTo>
                  <a:lnTo>
                    <a:pt x="667575" y="355600"/>
                  </a:lnTo>
                  <a:lnTo>
                    <a:pt x="662025" y="342900"/>
                  </a:lnTo>
                  <a:lnTo>
                    <a:pt x="650925" y="330200"/>
                  </a:lnTo>
                  <a:lnTo>
                    <a:pt x="647230" y="317500"/>
                  </a:lnTo>
                  <a:lnTo>
                    <a:pt x="647230" y="304800"/>
                  </a:lnTo>
                  <a:lnTo>
                    <a:pt x="654621" y="279400"/>
                  </a:lnTo>
                  <a:lnTo>
                    <a:pt x="650925" y="266700"/>
                  </a:lnTo>
                  <a:lnTo>
                    <a:pt x="654621" y="241300"/>
                  </a:lnTo>
                  <a:lnTo>
                    <a:pt x="647230" y="228600"/>
                  </a:lnTo>
                  <a:lnTo>
                    <a:pt x="658329" y="228600"/>
                  </a:lnTo>
                  <a:lnTo>
                    <a:pt x="658329" y="215900"/>
                  </a:lnTo>
                  <a:lnTo>
                    <a:pt x="650925" y="203200"/>
                  </a:lnTo>
                  <a:lnTo>
                    <a:pt x="639838" y="190500"/>
                  </a:lnTo>
                  <a:lnTo>
                    <a:pt x="650925" y="190500"/>
                  </a:lnTo>
                  <a:lnTo>
                    <a:pt x="643534" y="177800"/>
                  </a:lnTo>
                  <a:lnTo>
                    <a:pt x="654621" y="177800"/>
                  </a:lnTo>
                  <a:lnTo>
                    <a:pt x="654621" y="165100"/>
                  </a:lnTo>
                  <a:lnTo>
                    <a:pt x="462305" y="165100"/>
                  </a:lnTo>
                  <a:lnTo>
                    <a:pt x="451218" y="152400"/>
                  </a:lnTo>
                  <a:close/>
                </a:path>
                <a:path w="767715" h="1752600">
                  <a:moveTo>
                    <a:pt x="281089" y="342900"/>
                  </a:moveTo>
                  <a:lnTo>
                    <a:pt x="277380" y="355600"/>
                  </a:lnTo>
                  <a:lnTo>
                    <a:pt x="288480" y="355600"/>
                  </a:lnTo>
                  <a:lnTo>
                    <a:pt x="281089" y="342900"/>
                  </a:lnTo>
                  <a:close/>
                </a:path>
                <a:path w="767715" h="1752600">
                  <a:moveTo>
                    <a:pt x="601002" y="330200"/>
                  </a:moveTo>
                  <a:lnTo>
                    <a:pt x="277380" y="330200"/>
                  </a:lnTo>
                  <a:lnTo>
                    <a:pt x="281089" y="342900"/>
                  </a:lnTo>
                  <a:lnTo>
                    <a:pt x="288480" y="355600"/>
                  </a:lnTo>
                  <a:lnTo>
                    <a:pt x="576960" y="355600"/>
                  </a:lnTo>
                  <a:lnTo>
                    <a:pt x="565861" y="342900"/>
                  </a:lnTo>
                  <a:lnTo>
                    <a:pt x="601002" y="342900"/>
                  </a:lnTo>
                  <a:lnTo>
                    <a:pt x="601002" y="330200"/>
                  </a:lnTo>
                  <a:close/>
                </a:path>
                <a:path w="767715" h="1752600">
                  <a:moveTo>
                    <a:pt x="601002" y="342900"/>
                  </a:moveTo>
                  <a:lnTo>
                    <a:pt x="565861" y="342900"/>
                  </a:lnTo>
                  <a:lnTo>
                    <a:pt x="578802" y="355600"/>
                  </a:lnTo>
                  <a:lnTo>
                    <a:pt x="601002" y="342900"/>
                  </a:lnTo>
                  <a:close/>
                </a:path>
                <a:path w="767715" h="1752600">
                  <a:moveTo>
                    <a:pt x="277380" y="330200"/>
                  </a:moveTo>
                  <a:lnTo>
                    <a:pt x="273684" y="330200"/>
                  </a:lnTo>
                  <a:lnTo>
                    <a:pt x="281089" y="342900"/>
                  </a:lnTo>
                  <a:lnTo>
                    <a:pt x="277380" y="330200"/>
                  </a:lnTo>
                  <a:close/>
                </a:path>
                <a:path w="767715" h="1752600">
                  <a:moveTo>
                    <a:pt x="262597" y="317500"/>
                  </a:moveTo>
                  <a:lnTo>
                    <a:pt x="216369" y="317500"/>
                  </a:lnTo>
                  <a:lnTo>
                    <a:pt x="227456" y="330200"/>
                  </a:lnTo>
                  <a:lnTo>
                    <a:pt x="249643" y="330200"/>
                  </a:lnTo>
                  <a:lnTo>
                    <a:pt x="262597" y="317500"/>
                  </a:lnTo>
                  <a:close/>
                </a:path>
                <a:path w="767715" h="1752600">
                  <a:moveTo>
                    <a:pt x="295884" y="304800"/>
                  </a:moveTo>
                  <a:lnTo>
                    <a:pt x="284784" y="304800"/>
                  </a:lnTo>
                  <a:lnTo>
                    <a:pt x="273684" y="317500"/>
                  </a:lnTo>
                  <a:lnTo>
                    <a:pt x="295884" y="304800"/>
                  </a:lnTo>
                  <a:close/>
                </a:path>
                <a:path w="767715" h="1752600">
                  <a:moveTo>
                    <a:pt x="299580" y="203200"/>
                  </a:moveTo>
                  <a:lnTo>
                    <a:pt x="36995" y="203200"/>
                  </a:lnTo>
                  <a:lnTo>
                    <a:pt x="42532" y="215900"/>
                  </a:lnTo>
                  <a:lnTo>
                    <a:pt x="46227" y="228600"/>
                  </a:lnTo>
                  <a:lnTo>
                    <a:pt x="36995" y="241300"/>
                  </a:lnTo>
                  <a:lnTo>
                    <a:pt x="42532" y="266700"/>
                  </a:lnTo>
                  <a:lnTo>
                    <a:pt x="312521" y="266700"/>
                  </a:lnTo>
                  <a:lnTo>
                    <a:pt x="308825" y="241300"/>
                  </a:lnTo>
                  <a:lnTo>
                    <a:pt x="308825" y="232843"/>
                  </a:lnTo>
                  <a:lnTo>
                    <a:pt x="306971" y="228600"/>
                  </a:lnTo>
                  <a:lnTo>
                    <a:pt x="299580" y="215900"/>
                  </a:lnTo>
                  <a:lnTo>
                    <a:pt x="299580" y="203200"/>
                  </a:lnTo>
                  <a:close/>
                </a:path>
                <a:path w="767715" h="1752600">
                  <a:moveTo>
                    <a:pt x="308825" y="232843"/>
                  </a:moveTo>
                  <a:lnTo>
                    <a:pt x="308825" y="241300"/>
                  </a:lnTo>
                  <a:lnTo>
                    <a:pt x="312521" y="266700"/>
                  </a:lnTo>
                  <a:lnTo>
                    <a:pt x="312521" y="241300"/>
                  </a:lnTo>
                  <a:lnTo>
                    <a:pt x="308825" y="232843"/>
                  </a:lnTo>
                  <a:close/>
                </a:path>
                <a:path w="767715" h="1752600">
                  <a:moveTo>
                    <a:pt x="658329" y="139700"/>
                  </a:moveTo>
                  <a:lnTo>
                    <a:pt x="647230" y="139700"/>
                  </a:lnTo>
                  <a:lnTo>
                    <a:pt x="636130" y="152400"/>
                  </a:lnTo>
                  <a:lnTo>
                    <a:pt x="473405" y="152400"/>
                  </a:lnTo>
                  <a:lnTo>
                    <a:pt x="462305" y="165100"/>
                  </a:lnTo>
                  <a:lnTo>
                    <a:pt x="654621" y="165100"/>
                  </a:lnTo>
                  <a:lnTo>
                    <a:pt x="654621" y="152400"/>
                  </a:lnTo>
                  <a:lnTo>
                    <a:pt x="658329" y="139700"/>
                  </a:lnTo>
                  <a:close/>
                </a:path>
                <a:path w="767715" h="1752600">
                  <a:moveTo>
                    <a:pt x="266293" y="50800"/>
                  </a:moveTo>
                  <a:lnTo>
                    <a:pt x="223761" y="50800"/>
                  </a:lnTo>
                  <a:lnTo>
                    <a:pt x="220065" y="76200"/>
                  </a:lnTo>
                  <a:lnTo>
                    <a:pt x="164579" y="76200"/>
                  </a:lnTo>
                  <a:lnTo>
                    <a:pt x="160883" y="88900"/>
                  </a:lnTo>
                  <a:lnTo>
                    <a:pt x="149783" y="88900"/>
                  </a:lnTo>
                  <a:lnTo>
                    <a:pt x="131292" y="101600"/>
                  </a:lnTo>
                  <a:lnTo>
                    <a:pt x="118351" y="114300"/>
                  </a:lnTo>
                  <a:lnTo>
                    <a:pt x="75818" y="114300"/>
                  </a:lnTo>
                  <a:lnTo>
                    <a:pt x="72123" y="127000"/>
                  </a:lnTo>
                  <a:lnTo>
                    <a:pt x="75818" y="139700"/>
                  </a:lnTo>
                  <a:lnTo>
                    <a:pt x="25895" y="139700"/>
                  </a:lnTo>
                  <a:lnTo>
                    <a:pt x="25895" y="152400"/>
                  </a:lnTo>
                  <a:lnTo>
                    <a:pt x="334708" y="152400"/>
                  </a:lnTo>
                  <a:lnTo>
                    <a:pt x="334708" y="139700"/>
                  </a:lnTo>
                  <a:lnTo>
                    <a:pt x="331012" y="114300"/>
                  </a:lnTo>
                  <a:lnTo>
                    <a:pt x="331012" y="88900"/>
                  </a:lnTo>
                  <a:lnTo>
                    <a:pt x="334708" y="76200"/>
                  </a:lnTo>
                  <a:lnTo>
                    <a:pt x="327317" y="63500"/>
                  </a:lnTo>
                  <a:lnTo>
                    <a:pt x="277380" y="63500"/>
                  </a:lnTo>
                  <a:lnTo>
                    <a:pt x="266293" y="50800"/>
                  </a:lnTo>
                  <a:close/>
                </a:path>
                <a:path w="767715" h="1752600">
                  <a:moveTo>
                    <a:pt x="434568" y="139700"/>
                  </a:moveTo>
                  <a:lnTo>
                    <a:pt x="369849" y="139700"/>
                  </a:lnTo>
                  <a:lnTo>
                    <a:pt x="358749" y="152400"/>
                  </a:lnTo>
                  <a:lnTo>
                    <a:pt x="438264" y="152400"/>
                  </a:lnTo>
                  <a:lnTo>
                    <a:pt x="434568" y="139700"/>
                  </a:lnTo>
                  <a:close/>
                </a:path>
                <a:path w="767715" h="1752600">
                  <a:moveTo>
                    <a:pt x="650925" y="63500"/>
                  </a:moveTo>
                  <a:lnTo>
                    <a:pt x="539978" y="63500"/>
                  </a:lnTo>
                  <a:lnTo>
                    <a:pt x="536282" y="76200"/>
                  </a:lnTo>
                  <a:lnTo>
                    <a:pt x="523328" y="88900"/>
                  </a:lnTo>
                  <a:lnTo>
                    <a:pt x="523328" y="101600"/>
                  </a:lnTo>
                  <a:lnTo>
                    <a:pt x="519633" y="114300"/>
                  </a:lnTo>
                  <a:lnTo>
                    <a:pt x="508533" y="114300"/>
                  </a:lnTo>
                  <a:lnTo>
                    <a:pt x="497446" y="127000"/>
                  </a:lnTo>
                  <a:lnTo>
                    <a:pt x="493750" y="139700"/>
                  </a:lnTo>
                  <a:lnTo>
                    <a:pt x="484504" y="152400"/>
                  </a:lnTo>
                  <a:lnTo>
                    <a:pt x="636130" y="152400"/>
                  </a:lnTo>
                  <a:lnTo>
                    <a:pt x="636130" y="139700"/>
                  </a:lnTo>
                  <a:lnTo>
                    <a:pt x="647230" y="139700"/>
                  </a:lnTo>
                  <a:lnTo>
                    <a:pt x="658329" y="127000"/>
                  </a:lnTo>
                  <a:lnTo>
                    <a:pt x="647230" y="88900"/>
                  </a:lnTo>
                  <a:lnTo>
                    <a:pt x="625043" y="88900"/>
                  </a:lnTo>
                  <a:lnTo>
                    <a:pt x="636130" y="76200"/>
                  </a:lnTo>
                  <a:lnTo>
                    <a:pt x="662025" y="76200"/>
                  </a:lnTo>
                  <a:lnTo>
                    <a:pt x="650925" y="63500"/>
                  </a:lnTo>
                  <a:close/>
                </a:path>
                <a:path w="767715" h="1752600">
                  <a:moveTo>
                    <a:pt x="103555" y="101600"/>
                  </a:moveTo>
                  <a:lnTo>
                    <a:pt x="88760" y="114300"/>
                  </a:lnTo>
                  <a:lnTo>
                    <a:pt x="118351" y="114300"/>
                  </a:lnTo>
                  <a:lnTo>
                    <a:pt x="103555" y="101600"/>
                  </a:lnTo>
                  <a:close/>
                </a:path>
                <a:path w="767715" h="1752600">
                  <a:moveTo>
                    <a:pt x="662025" y="76200"/>
                  </a:moveTo>
                  <a:lnTo>
                    <a:pt x="636130" y="76200"/>
                  </a:lnTo>
                  <a:lnTo>
                    <a:pt x="647230" y="88900"/>
                  </a:lnTo>
                  <a:lnTo>
                    <a:pt x="658329" y="88900"/>
                  </a:lnTo>
                  <a:lnTo>
                    <a:pt x="662025" y="76200"/>
                  </a:lnTo>
                  <a:close/>
                </a:path>
                <a:path w="767715" h="1752600">
                  <a:moveTo>
                    <a:pt x="316217" y="50800"/>
                  </a:moveTo>
                  <a:lnTo>
                    <a:pt x="299580" y="50800"/>
                  </a:lnTo>
                  <a:lnTo>
                    <a:pt x="288480" y="63500"/>
                  </a:lnTo>
                  <a:lnTo>
                    <a:pt x="327317" y="63500"/>
                  </a:lnTo>
                  <a:lnTo>
                    <a:pt x="316217" y="50800"/>
                  </a:lnTo>
                  <a:close/>
                </a:path>
                <a:path w="767715" h="1752600">
                  <a:moveTo>
                    <a:pt x="601002" y="0"/>
                  </a:moveTo>
                  <a:lnTo>
                    <a:pt x="589902" y="12700"/>
                  </a:lnTo>
                  <a:lnTo>
                    <a:pt x="576960" y="12700"/>
                  </a:lnTo>
                  <a:lnTo>
                    <a:pt x="569569" y="25400"/>
                  </a:lnTo>
                  <a:lnTo>
                    <a:pt x="565861" y="38100"/>
                  </a:lnTo>
                  <a:lnTo>
                    <a:pt x="562165" y="63500"/>
                  </a:lnTo>
                  <a:lnTo>
                    <a:pt x="639838" y="63500"/>
                  </a:lnTo>
                  <a:lnTo>
                    <a:pt x="639838" y="50800"/>
                  </a:lnTo>
                  <a:lnTo>
                    <a:pt x="665721" y="50800"/>
                  </a:lnTo>
                  <a:lnTo>
                    <a:pt x="665721" y="38100"/>
                  </a:lnTo>
                  <a:lnTo>
                    <a:pt x="632434" y="38100"/>
                  </a:lnTo>
                  <a:lnTo>
                    <a:pt x="619493" y="25400"/>
                  </a:lnTo>
                  <a:lnTo>
                    <a:pt x="608393" y="25400"/>
                  </a:lnTo>
                  <a:lnTo>
                    <a:pt x="612101" y="12700"/>
                  </a:lnTo>
                  <a:lnTo>
                    <a:pt x="601002" y="0"/>
                  </a:lnTo>
                  <a:close/>
                </a:path>
                <a:path w="767715" h="1752600">
                  <a:moveTo>
                    <a:pt x="665721" y="50800"/>
                  </a:moveTo>
                  <a:lnTo>
                    <a:pt x="639838" y="50800"/>
                  </a:lnTo>
                  <a:lnTo>
                    <a:pt x="643534" y="63500"/>
                  </a:lnTo>
                  <a:lnTo>
                    <a:pt x="665721" y="50800"/>
                  </a:lnTo>
                  <a:close/>
                </a:path>
                <a:path w="767715" h="1752600">
                  <a:moveTo>
                    <a:pt x="654621" y="25400"/>
                  </a:moveTo>
                  <a:lnTo>
                    <a:pt x="643534" y="25400"/>
                  </a:lnTo>
                  <a:lnTo>
                    <a:pt x="632434" y="38100"/>
                  </a:lnTo>
                  <a:lnTo>
                    <a:pt x="665721" y="38100"/>
                  </a:lnTo>
                  <a:lnTo>
                    <a:pt x="654621" y="2540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8653538" y="3473802"/>
              <a:ext cx="773430" cy="1752600"/>
            </a:xfrm>
            <a:custGeom>
              <a:avLst/>
              <a:gdLst/>
              <a:ahLst/>
              <a:cxnLst/>
              <a:rect l="l" t="t" r="r" b="b"/>
              <a:pathLst>
                <a:path w="773429" h="1752600">
                  <a:moveTo>
                    <a:pt x="752386" y="1536700"/>
                  </a:moveTo>
                  <a:lnTo>
                    <a:pt x="750963" y="1536700"/>
                  </a:lnTo>
                  <a:lnTo>
                    <a:pt x="750785" y="1549400"/>
                  </a:lnTo>
                  <a:lnTo>
                    <a:pt x="747064" y="1562100"/>
                  </a:lnTo>
                  <a:lnTo>
                    <a:pt x="754672" y="1574800"/>
                  </a:lnTo>
                  <a:lnTo>
                    <a:pt x="764146" y="1587500"/>
                  </a:lnTo>
                  <a:lnTo>
                    <a:pt x="763625" y="1600200"/>
                  </a:lnTo>
                  <a:lnTo>
                    <a:pt x="760006" y="1612900"/>
                  </a:lnTo>
                  <a:lnTo>
                    <a:pt x="767689" y="1625600"/>
                  </a:lnTo>
                  <a:lnTo>
                    <a:pt x="767321" y="1638300"/>
                  </a:lnTo>
                  <a:lnTo>
                    <a:pt x="760221" y="1663700"/>
                  </a:lnTo>
                  <a:lnTo>
                    <a:pt x="759929" y="1676400"/>
                  </a:lnTo>
                  <a:lnTo>
                    <a:pt x="759929" y="1689100"/>
                  </a:lnTo>
                  <a:lnTo>
                    <a:pt x="763714" y="1701800"/>
                  </a:lnTo>
                  <a:lnTo>
                    <a:pt x="763625" y="1714500"/>
                  </a:lnTo>
                  <a:lnTo>
                    <a:pt x="760031" y="1727200"/>
                  </a:lnTo>
                  <a:lnTo>
                    <a:pt x="759929" y="1752097"/>
                  </a:lnTo>
                  <a:lnTo>
                    <a:pt x="760107" y="1752600"/>
                  </a:lnTo>
                  <a:lnTo>
                    <a:pt x="765441" y="1739900"/>
                  </a:lnTo>
                  <a:lnTo>
                    <a:pt x="765441" y="1727200"/>
                  </a:lnTo>
                  <a:lnTo>
                    <a:pt x="769035" y="1714500"/>
                  </a:lnTo>
                  <a:lnTo>
                    <a:pt x="769137" y="1701800"/>
                  </a:lnTo>
                  <a:lnTo>
                    <a:pt x="765365" y="1689100"/>
                  </a:lnTo>
                  <a:lnTo>
                    <a:pt x="765441" y="1663700"/>
                  </a:lnTo>
                  <a:lnTo>
                    <a:pt x="772540" y="1651000"/>
                  </a:lnTo>
                  <a:lnTo>
                    <a:pt x="772845" y="1625600"/>
                  </a:lnTo>
                  <a:lnTo>
                    <a:pt x="765073" y="1612900"/>
                  </a:lnTo>
                  <a:lnTo>
                    <a:pt x="769061" y="1600200"/>
                  </a:lnTo>
                  <a:lnTo>
                    <a:pt x="769137" y="1587500"/>
                  </a:lnTo>
                  <a:lnTo>
                    <a:pt x="759371" y="1574800"/>
                  </a:lnTo>
                  <a:lnTo>
                    <a:pt x="752208" y="1562100"/>
                  </a:lnTo>
                  <a:lnTo>
                    <a:pt x="756107" y="1549400"/>
                  </a:lnTo>
                  <a:lnTo>
                    <a:pt x="752386" y="1536700"/>
                  </a:lnTo>
                  <a:close/>
                </a:path>
                <a:path w="773429" h="1752600">
                  <a:moveTo>
                    <a:pt x="759713" y="1739900"/>
                  </a:moveTo>
                  <a:lnTo>
                    <a:pt x="755611" y="1739900"/>
                  </a:lnTo>
                  <a:lnTo>
                    <a:pt x="759920" y="1752072"/>
                  </a:lnTo>
                  <a:lnTo>
                    <a:pt x="759713" y="1739900"/>
                  </a:lnTo>
                  <a:close/>
                </a:path>
                <a:path w="773429" h="1752600">
                  <a:moveTo>
                    <a:pt x="734948" y="1727200"/>
                  </a:moveTo>
                  <a:lnTo>
                    <a:pt x="747560" y="1739900"/>
                  </a:lnTo>
                  <a:lnTo>
                    <a:pt x="755611" y="1739900"/>
                  </a:lnTo>
                  <a:lnTo>
                    <a:pt x="734948" y="1727200"/>
                  </a:lnTo>
                  <a:close/>
                </a:path>
                <a:path w="773429" h="1752600">
                  <a:moveTo>
                    <a:pt x="663651" y="1638300"/>
                  </a:moveTo>
                  <a:lnTo>
                    <a:pt x="662308" y="1648626"/>
                  </a:lnTo>
                  <a:lnTo>
                    <a:pt x="664717" y="1651000"/>
                  </a:lnTo>
                  <a:lnTo>
                    <a:pt x="662000" y="1651000"/>
                  </a:lnTo>
                  <a:lnTo>
                    <a:pt x="671588" y="1663700"/>
                  </a:lnTo>
                  <a:lnTo>
                    <a:pt x="682929" y="1676400"/>
                  </a:lnTo>
                  <a:lnTo>
                    <a:pt x="693915" y="1689100"/>
                  </a:lnTo>
                  <a:lnTo>
                    <a:pt x="701052" y="1701800"/>
                  </a:lnTo>
                  <a:lnTo>
                    <a:pt x="713079" y="1714500"/>
                  </a:lnTo>
                  <a:lnTo>
                    <a:pt x="721613" y="1727200"/>
                  </a:lnTo>
                  <a:lnTo>
                    <a:pt x="723849" y="1727200"/>
                  </a:lnTo>
                  <a:lnTo>
                    <a:pt x="716838" y="1714500"/>
                  </a:lnTo>
                  <a:lnTo>
                    <a:pt x="705027" y="1701800"/>
                  </a:lnTo>
                  <a:lnTo>
                    <a:pt x="698576" y="1689100"/>
                  </a:lnTo>
                  <a:lnTo>
                    <a:pt x="687209" y="1676400"/>
                  </a:lnTo>
                  <a:lnTo>
                    <a:pt x="676008" y="1663700"/>
                  </a:lnTo>
                  <a:lnTo>
                    <a:pt x="667004" y="1651000"/>
                  </a:lnTo>
                  <a:lnTo>
                    <a:pt x="664717" y="1651000"/>
                  </a:lnTo>
                  <a:lnTo>
                    <a:pt x="662308" y="1648626"/>
                  </a:lnTo>
                  <a:lnTo>
                    <a:pt x="666377" y="1648626"/>
                  </a:lnTo>
                  <a:lnTo>
                    <a:pt x="663651" y="1638300"/>
                  </a:lnTo>
                  <a:close/>
                </a:path>
                <a:path w="773429" h="1752600">
                  <a:moveTo>
                    <a:pt x="659255" y="1645618"/>
                  </a:moveTo>
                  <a:lnTo>
                    <a:pt x="662000" y="1651000"/>
                  </a:lnTo>
                  <a:lnTo>
                    <a:pt x="662308" y="1648626"/>
                  </a:lnTo>
                  <a:lnTo>
                    <a:pt x="659255" y="1645618"/>
                  </a:lnTo>
                  <a:close/>
                </a:path>
                <a:path w="773429" h="1752600">
                  <a:moveTo>
                    <a:pt x="663651" y="1638300"/>
                  </a:moveTo>
                  <a:lnTo>
                    <a:pt x="667004" y="1651000"/>
                  </a:lnTo>
                  <a:lnTo>
                    <a:pt x="668032" y="1651000"/>
                  </a:lnTo>
                  <a:lnTo>
                    <a:pt x="663651" y="1638300"/>
                  </a:lnTo>
                  <a:close/>
                </a:path>
                <a:path w="773429" h="1752600">
                  <a:moveTo>
                    <a:pt x="602335" y="1574800"/>
                  </a:moveTo>
                  <a:lnTo>
                    <a:pt x="609295" y="1587500"/>
                  </a:lnTo>
                  <a:lnTo>
                    <a:pt x="616508" y="1612900"/>
                  </a:lnTo>
                  <a:lnTo>
                    <a:pt x="629602" y="1612900"/>
                  </a:lnTo>
                  <a:lnTo>
                    <a:pt x="651827" y="1638300"/>
                  </a:lnTo>
                  <a:lnTo>
                    <a:pt x="659255" y="1645618"/>
                  </a:lnTo>
                  <a:lnTo>
                    <a:pt x="655523" y="1638300"/>
                  </a:lnTo>
                  <a:lnTo>
                    <a:pt x="644245" y="1625600"/>
                  </a:lnTo>
                  <a:lnTo>
                    <a:pt x="620229" y="1600200"/>
                  </a:lnTo>
                  <a:lnTo>
                    <a:pt x="602335" y="1574800"/>
                  </a:lnTo>
                  <a:close/>
                </a:path>
                <a:path w="773429" h="1752600">
                  <a:moveTo>
                    <a:pt x="604852" y="1599113"/>
                  </a:moveTo>
                  <a:lnTo>
                    <a:pt x="604964" y="1600200"/>
                  </a:lnTo>
                  <a:lnTo>
                    <a:pt x="616508" y="1612900"/>
                  </a:lnTo>
                  <a:lnTo>
                    <a:pt x="604852" y="1599113"/>
                  </a:lnTo>
                  <a:close/>
                </a:path>
                <a:path w="773429" h="1752600">
                  <a:moveTo>
                    <a:pt x="602335" y="1574800"/>
                  </a:moveTo>
                  <a:lnTo>
                    <a:pt x="604852" y="1599113"/>
                  </a:lnTo>
                  <a:lnTo>
                    <a:pt x="616508" y="1612900"/>
                  </a:lnTo>
                  <a:lnTo>
                    <a:pt x="609295" y="1587500"/>
                  </a:lnTo>
                  <a:lnTo>
                    <a:pt x="602335" y="1574800"/>
                  </a:lnTo>
                  <a:close/>
                </a:path>
                <a:path w="773429" h="1752600">
                  <a:moveTo>
                    <a:pt x="603650" y="1587500"/>
                  </a:moveTo>
                  <a:lnTo>
                    <a:pt x="595033" y="1587500"/>
                  </a:lnTo>
                  <a:lnTo>
                    <a:pt x="604852" y="1599113"/>
                  </a:lnTo>
                  <a:lnTo>
                    <a:pt x="603650" y="1587500"/>
                  </a:lnTo>
                  <a:close/>
                </a:path>
                <a:path w="773429" h="1752600">
                  <a:moveTo>
                    <a:pt x="296473" y="1188359"/>
                  </a:moveTo>
                  <a:lnTo>
                    <a:pt x="295859" y="1193800"/>
                  </a:lnTo>
                  <a:lnTo>
                    <a:pt x="299554" y="1206500"/>
                  </a:lnTo>
                  <a:lnTo>
                    <a:pt x="307238" y="1219200"/>
                  </a:lnTo>
                  <a:lnTo>
                    <a:pt x="312597" y="1231900"/>
                  </a:lnTo>
                  <a:lnTo>
                    <a:pt x="316191" y="1257300"/>
                  </a:lnTo>
                  <a:lnTo>
                    <a:pt x="323811" y="1270000"/>
                  </a:lnTo>
                  <a:lnTo>
                    <a:pt x="327317" y="1282700"/>
                  </a:lnTo>
                  <a:lnTo>
                    <a:pt x="338861" y="1295400"/>
                  </a:lnTo>
                  <a:lnTo>
                    <a:pt x="349961" y="1308100"/>
                  </a:lnTo>
                  <a:lnTo>
                    <a:pt x="355168" y="1320800"/>
                  </a:lnTo>
                  <a:lnTo>
                    <a:pt x="370039" y="1346200"/>
                  </a:lnTo>
                  <a:lnTo>
                    <a:pt x="381838" y="1358900"/>
                  </a:lnTo>
                  <a:lnTo>
                    <a:pt x="401599" y="1384300"/>
                  </a:lnTo>
                  <a:lnTo>
                    <a:pt x="412838" y="1397000"/>
                  </a:lnTo>
                  <a:lnTo>
                    <a:pt x="424370" y="1409700"/>
                  </a:lnTo>
                  <a:lnTo>
                    <a:pt x="448106" y="1435100"/>
                  </a:lnTo>
                  <a:lnTo>
                    <a:pt x="459066" y="1447800"/>
                  </a:lnTo>
                  <a:lnTo>
                    <a:pt x="471131" y="1460500"/>
                  </a:lnTo>
                  <a:lnTo>
                    <a:pt x="494334" y="1485900"/>
                  </a:lnTo>
                  <a:lnTo>
                    <a:pt x="505294" y="1498600"/>
                  </a:lnTo>
                  <a:lnTo>
                    <a:pt x="517359" y="1498600"/>
                  </a:lnTo>
                  <a:lnTo>
                    <a:pt x="527481" y="1511300"/>
                  </a:lnTo>
                  <a:lnTo>
                    <a:pt x="540562" y="1536700"/>
                  </a:lnTo>
                  <a:lnTo>
                    <a:pt x="551637" y="1549400"/>
                  </a:lnTo>
                  <a:lnTo>
                    <a:pt x="573976" y="1562100"/>
                  </a:lnTo>
                  <a:lnTo>
                    <a:pt x="582701" y="1587500"/>
                  </a:lnTo>
                  <a:lnTo>
                    <a:pt x="597776" y="1587500"/>
                  </a:lnTo>
                  <a:lnTo>
                    <a:pt x="586384" y="1574800"/>
                  </a:lnTo>
                  <a:lnTo>
                    <a:pt x="578370" y="1562100"/>
                  </a:lnTo>
                  <a:lnTo>
                    <a:pt x="566762" y="1549400"/>
                  </a:lnTo>
                  <a:lnTo>
                    <a:pt x="555663" y="1536700"/>
                  </a:lnTo>
                  <a:lnTo>
                    <a:pt x="544715" y="1524000"/>
                  </a:lnTo>
                  <a:lnTo>
                    <a:pt x="531748" y="1511300"/>
                  </a:lnTo>
                  <a:lnTo>
                    <a:pt x="520788" y="1498600"/>
                  </a:lnTo>
                  <a:lnTo>
                    <a:pt x="508711" y="1485900"/>
                  </a:lnTo>
                  <a:lnTo>
                    <a:pt x="498601" y="1473200"/>
                  </a:lnTo>
                  <a:lnTo>
                    <a:pt x="485520" y="1460500"/>
                  </a:lnTo>
                  <a:lnTo>
                    <a:pt x="474294" y="1447800"/>
                  </a:lnTo>
                  <a:lnTo>
                    <a:pt x="462483" y="1447800"/>
                  </a:lnTo>
                  <a:lnTo>
                    <a:pt x="452361" y="1435100"/>
                  </a:lnTo>
                  <a:lnTo>
                    <a:pt x="439292" y="1422400"/>
                  </a:lnTo>
                  <a:lnTo>
                    <a:pt x="416788" y="1397000"/>
                  </a:lnTo>
                  <a:lnTo>
                    <a:pt x="406133" y="1384300"/>
                  </a:lnTo>
                  <a:lnTo>
                    <a:pt x="397014" y="1371600"/>
                  </a:lnTo>
                  <a:lnTo>
                    <a:pt x="385533" y="1358900"/>
                  </a:lnTo>
                  <a:lnTo>
                    <a:pt x="374256" y="1346200"/>
                  </a:lnTo>
                  <a:lnTo>
                    <a:pt x="367563" y="1333500"/>
                  </a:lnTo>
                  <a:lnTo>
                    <a:pt x="360171" y="1320800"/>
                  </a:lnTo>
                  <a:lnTo>
                    <a:pt x="354685" y="1308100"/>
                  </a:lnTo>
                  <a:lnTo>
                    <a:pt x="343255" y="1295400"/>
                  </a:lnTo>
                  <a:lnTo>
                    <a:pt x="332168" y="1282700"/>
                  </a:lnTo>
                  <a:lnTo>
                    <a:pt x="328917" y="1270000"/>
                  </a:lnTo>
                  <a:lnTo>
                    <a:pt x="321335" y="1244600"/>
                  </a:lnTo>
                  <a:lnTo>
                    <a:pt x="317842" y="1231900"/>
                  </a:lnTo>
                  <a:lnTo>
                    <a:pt x="312204" y="1219200"/>
                  </a:lnTo>
                  <a:lnTo>
                    <a:pt x="304622" y="1206500"/>
                  </a:lnTo>
                  <a:lnTo>
                    <a:pt x="302439" y="1198384"/>
                  </a:lnTo>
                  <a:lnTo>
                    <a:pt x="299770" y="1193800"/>
                  </a:lnTo>
                  <a:lnTo>
                    <a:pt x="296473" y="1188359"/>
                  </a:lnTo>
                  <a:close/>
                </a:path>
                <a:path w="773429" h="1752600">
                  <a:moveTo>
                    <a:pt x="741400" y="1524000"/>
                  </a:moveTo>
                  <a:lnTo>
                    <a:pt x="737120" y="1524000"/>
                  </a:lnTo>
                  <a:lnTo>
                    <a:pt x="735888" y="1536700"/>
                  </a:lnTo>
                  <a:lnTo>
                    <a:pt x="737425" y="1536700"/>
                  </a:lnTo>
                  <a:lnTo>
                    <a:pt x="741400" y="1524000"/>
                  </a:lnTo>
                  <a:close/>
                </a:path>
                <a:path w="773429" h="1752600">
                  <a:moveTo>
                    <a:pt x="729487" y="1498600"/>
                  </a:moveTo>
                  <a:lnTo>
                    <a:pt x="726681" y="1498600"/>
                  </a:lnTo>
                  <a:lnTo>
                    <a:pt x="714514" y="1511300"/>
                  </a:lnTo>
                  <a:lnTo>
                    <a:pt x="726033" y="1524000"/>
                  </a:lnTo>
                  <a:lnTo>
                    <a:pt x="740943" y="1524000"/>
                  </a:lnTo>
                  <a:lnTo>
                    <a:pt x="717969" y="1511300"/>
                  </a:lnTo>
                  <a:lnTo>
                    <a:pt x="729487" y="1498600"/>
                  </a:lnTo>
                  <a:close/>
                </a:path>
                <a:path w="773429" h="1752600">
                  <a:moveTo>
                    <a:pt x="713435" y="1485900"/>
                  </a:moveTo>
                  <a:lnTo>
                    <a:pt x="711771" y="1485900"/>
                  </a:lnTo>
                  <a:lnTo>
                    <a:pt x="713917" y="1498600"/>
                  </a:lnTo>
                  <a:lnTo>
                    <a:pt x="717321" y="1498600"/>
                  </a:lnTo>
                  <a:lnTo>
                    <a:pt x="713435" y="1485900"/>
                  </a:lnTo>
                  <a:close/>
                </a:path>
                <a:path w="773429" h="1752600">
                  <a:moveTo>
                    <a:pt x="682840" y="1460500"/>
                  </a:moveTo>
                  <a:lnTo>
                    <a:pt x="681316" y="1460500"/>
                  </a:lnTo>
                  <a:lnTo>
                    <a:pt x="690892" y="1473200"/>
                  </a:lnTo>
                  <a:lnTo>
                    <a:pt x="697344" y="1485900"/>
                  </a:lnTo>
                  <a:lnTo>
                    <a:pt x="698944" y="1485900"/>
                  </a:lnTo>
                  <a:lnTo>
                    <a:pt x="694880" y="1473200"/>
                  </a:lnTo>
                  <a:lnTo>
                    <a:pt x="682840" y="1460500"/>
                  </a:lnTo>
                  <a:close/>
                </a:path>
                <a:path w="773429" h="1752600">
                  <a:moveTo>
                    <a:pt x="713164" y="1484313"/>
                  </a:moveTo>
                  <a:lnTo>
                    <a:pt x="713689" y="1485900"/>
                  </a:lnTo>
                  <a:lnTo>
                    <a:pt x="713689" y="1484867"/>
                  </a:lnTo>
                  <a:lnTo>
                    <a:pt x="713164" y="1484313"/>
                  </a:lnTo>
                  <a:close/>
                </a:path>
                <a:path w="773429" h="1752600">
                  <a:moveTo>
                    <a:pt x="752208" y="1384300"/>
                  </a:moveTo>
                  <a:lnTo>
                    <a:pt x="748880" y="1384300"/>
                  </a:lnTo>
                  <a:lnTo>
                    <a:pt x="754672" y="1397000"/>
                  </a:lnTo>
                  <a:lnTo>
                    <a:pt x="734948" y="1397000"/>
                  </a:lnTo>
                  <a:lnTo>
                    <a:pt x="728573" y="1422400"/>
                  </a:lnTo>
                  <a:lnTo>
                    <a:pt x="721385" y="1435100"/>
                  </a:lnTo>
                  <a:lnTo>
                    <a:pt x="713930" y="1447800"/>
                  </a:lnTo>
                  <a:lnTo>
                    <a:pt x="713689" y="1460500"/>
                  </a:lnTo>
                  <a:lnTo>
                    <a:pt x="713689" y="1484867"/>
                  </a:lnTo>
                  <a:lnTo>
                    <a:pt x="714667" y="1485900"/>
                  </a:lnTo>
                  <a:lnTo>
                    <a:pt x="719213" y="1460500"/>
                  </a:lnTo>
                  <a:lnTo>
                    <a:pt x="719213" y="1447800"/>
                  </a:lnTo>
                  <a:lnTo>
                    <a:pt x="726363" y="1435100"/>
                  </a:lnTo>
                  <a:lnTo>
                    <a:pt x="733704" y="1422400"/>
                  </a:lnTo>
                  <a:lnTo>
                    <a:pt x="737615" y="1409700"/>
                  </a:lnTo>
                  <a:lnTo>
                    <a:pt x="758367" y="1397000"/>
                  </a:lnTo>
                  <a:lnTo>
                    <a:pt x="752208" y="1384300"/>
                  </a:lnTo>
                  <a:close/>
                </a:path>
                <a:path w="773429" h="1752600">
                  <a:moveTo>
                    <a:pt x="705294" y="1460500"/>
                  </a:moveTo>
                  <a:lnTo>
                    <a:pt x="682840" y="1460500"/>
                  </a:lnTo>
                  <a:lnTo>
                    <a:pt x="702640" y="1473200"/>
                  </a:lnTo>
                  <a:lnTo>
                    <a:pt x="713164" y="1484313"/>
                  </a:lnTo>
                  <a:lnTo>
                    <a:pt x="705294" y="1460500"/>
                  </a:lnTo>
                  <a:close/>
                </a:path>
                <a:path w="773429" h="1752600">
                  <a:moveTo>
                    <a:pt x="728408" y="1371600"/>
                  </a:moveTo>
                  <a:lnTo>
                    <a:pt x="724877" y="1371600"/>
                  </a:lnTo>
                  <a:lnTo>
                    <a:pt x="737781" y="1384300"/>
                  </a:lnTo>
                  <a:lnTo>
                    <a:pt x="739508" y="1384300"/>
                  </a:lnTo>
                  <a:lnTo>
                    <a:pt x="728408" y="1371600"/>
                  </a:lnTo>
                  <a:close/>
                </a:path>
                <a:path w="773429" h="1752600">
                  <a:moveTo>
                    <a:pt x="697636" y="1358900"/>
                  </a:moveTo>
                  <a:lnTo>
                    <a:pt x="691553" y="1358900"/>
                  </a:lnTo>
                  <a:lnTo>
                    <a:pt x="682624" y="1371600"/>
                  </a:lnTo>
                  <a:lnTo>
                    <a:pt x="697636" y="1358900"/>
                  </a:lnTo>
                  <a:close/>
                </a:path>
                <a:path w="773429" h="1752600">
                  <a:moveTo>
                    <a:pt x="728811" y="1370671"/>
                  </a:moveTo>
                  <a:lnTo>
                    <a:pt x="728408" y="1371600"/>
                  </a:lnTo>
                  <a:lnTo>
                    <a:pt x="730376" y="1371600"/>
                  </a:lnTo>
                  <a:lnTo>
                    <a:pt x="728811" y="1370671"/>
                  </a:lnTo>
                  <a:close/>
                </a:path>
                <a:path w="773429" h="1752600">
                  <a:moveTo>
                    <a:pt x="733920" y="1358900"/>
                  </a:moveTo>
                  <a:lnTo>
                    <a:pt x="708964" y="1358900"/>
                  </a:lnTo>
                  <a:lnTo>
                    <a:pt x="728811" y="1370671"/>
                  </a:lnTo>
                  <a:lnTo>
                    <a:pt x="733920" y="1358900"/>
                  </a:lnTo>
                  <a:close/>
                </a:path>
                <a:path w="773429" h="1752600">
                  <a:moveTo>
                    <a:pt x="704338" y="1349795"/>
                  </a:moveTo>
                  <a:lnTo>
                    <a:pt x="694359" y="1358900"/>
                  </a:lnTo>
                  <a:lnTo>
                    <a:pt x="712660" y="1358900"/>
                  </a:lnTo>
                  <a:lnTo>
                    <a:pt x="704338" y="1349795"/>
                  </a:lnTo>
                  <a:close/>
                </a:path>
                <a:path w="773429" h="1752600">
                  <a:moveTo>
                    <a:pt x="706570" y="1347758"/>
                  </a:moveTo>
                  <a:lnTo>
                    <a:pt x="704338" y="1349795"/>
                  </a:lnTo>
                  <a:lnTo>
                    <a:pt x="712660" y="1358900"/>
                  </a:lnTo>
                  <a:lnTo>
                    <a:pt x="714603" y="1358900"/>
                  </a:lnTo>
                  <a:lnTo>
                    <a:pt x="706570" y="1347758"/>
                  </a:lnTo>
                  <a:close/>
                </a:path>
                <a:path w="773429" h="1752600">
                  <a:moveTo>
                    <a:pt x="708279" y="1346200"/>
                  </a:moveTo>
                  <a:lnTo>
                    <a:pt x="706570" y="1347758"/>
                  </a:lnTo>
                  <a:lnTo>
                    <a:pt x="714603" y="1358900"/>
                  </a:lnTo>
                  <a:lnTo>
                    <a:pt x="721017" y="1358900"/>
                  </a:lnTo>
                  <a:lnTo>
                    <a:pt x="708279" y="1346200"/>
                  </a:lnTo>
                  <a:close/>
                </a:path>
                <a:path w="773429" h="1752600">
                  <a:moveTo>
                    <a:pt x="707567" y="1206500"/>
                  </a:moveTo>
                  <a:lnTo>
                    <a:pt x="706335" y="1206500"/>
                  </a:lnTo>
                  <a:lnTo>
                    <a:pt x="694359" y="1219200"/>
                  </a:lnTo>
                  <a:lnTo>
                    <a:pt x="689736" y="1231900"/>
                  </a:lnTo>
                  <a:lnTo>
                    <a:pt x="685990" y="1257300"/>
                  </a:lnTo>
                  <a:lnTo>
                    <a:pt x="685952" y="1270000"/>
                  </a:lnTo>
                  <a:lnTo>
                    <a:pt x="682345" y="1282700"/>
                  </a:lnTo>
                  <a:lnTo>
                    <a:pt x="682256" y="1295400"/>
                  </a:lnTo>
                  <a:lnTo>
                    <a:pt x="693648" y="1333500"/>
                  </a:lnTo>
                  <a:lnTo>
                    <a:pt x="701052" y="1346200"/>
                  </a:lnTo>
                  <a:lnTo>
                    <a:pt x="704338" y="1349795"/>
                  </a:lnTo>
                  <a:lnTo>
                    <a:pt x="706570" y="1347758"/>
                  </a:lnTo>
                  <a:lnTo>
                    <a:pt x="705446" y="1346200"/>
                  </a:lnTo>
                  <a:lnTo>
                    <a:pt x="698576" y="1320800"/>
                  </a:lnTo>
                  <a:lnTo>
                    <a:pt x="691172" y="1308100"/>
                  </a:lnTo>
                  <a:lnTo>
                    <a:pt x="687666" y="1295400"/>
                  </a:lnTo>
                  <a:lnTo>
                    <a:pt x="687781" y="1282700"/>
                  </a:lnTo>
                  <a:lnTo>
                    <a:pt x="691387" y="1270000"/>
                  </a:lnTo>
                  <a:lnTo>
                    <a:pt x="691476" y="1257300"/>
                  </a:lnTo>
                  <a:lnTo>
                    <a:pt x="695134" y="1231900"/>
                  </a:lnTo>
                  <a:lnTo>
                    <a:pt x="698792" y="1219200"/>
                  </a:lnTo>
                  <a:lnTo>
                    <a:pt x="717956" y="1219200"/>
                  </a:lnTo>
                  <a:lnTo>
                    <a:pt x="707567" y="1206500"/>
                  </a:lnTo>
                  <a:close/>
                </a:path>
                <a:path w="773429" h="1752600">
                  <a:moveTo>
                    <a:pt x="729068" y="1143000"/>
                  </a:moveTo>
                  <a:lnTo>
                    <a:pt x="713739" y="1143000"/>
                  </a:lnTo>
                  <a:lnTo>
                    <a:pt x="726185" y="1155700"/>
                  </a:lnTo>
                  <a:lnTo>
                    <a:pt x="739673" y="1168400"/>
                  </a:lnTo>
                  <a:lnTo>
                    <a:pt x="735990" y="1181100"/>
                  </a:lnTo>
                  <a:lnTo>
                    <a:pt x="739673" y="1193800"/>
                  </a:lnTo>
                  <a:lnTo>
                    <a:pt x="717956" y="1219200"/>
                  </a:lnTo>
                  <a:lnTo>
                    <a:pt x="718794" y="1219200"/>
                  </a:lnTo>
                  <a:lnTo>
                    <a:pt x="733450" y="1206500"/>
                  </a:lnTo>
                  <a:lnTo>
                    <a:pt x="744842" y="1193800"/>
                  </a:lnTo>
                  <a:lnTo>
                    <a:pt x="745299" y="1193800"/>
                  </a:lnTo>
                  <a:lnTo>
                    <a:pt x="741324" y="1181100"/>
                  </a:lnTo>
                  <a:lnTo>
                    <a:pt x="744994" y="1168400"/>
                  </a:lnTo>
                  <a:lnTo>
                    <a:pt x="741324" y="1155700"/>
                  </a:lnTo>
                  <a:lnTo>
                    <a:pt x="729068" y="1143000"/>
                  </a:lnTo>
                  <a:close/>
                </a:path>
                <a:path w="773429" h="1752600">
                  <a:moveTo>
                    <a:pt x="297726" y="1181841"/>
                  </a:moveTo>
                  <a:lnTo>
                    <a:pt x="301205" y="1193800"/>
                  </a:lnTo>
                  <a:lnTo>
                    <a:pt x="302439" y="1198384"/>
                  </a:lnTo>
                  <a:lnTo>
                    <a:pt x="307162" y="1206500"/>
                  </a:lnTo>
                  <a:lnTo>
                    <a:pt x="304685" y="1193800"/>
                  </a:lnTo>
                  <a:lnTo>
                    <a:pt x="297726" y="1181841"/>
                  </a:lnTo>
                  <a:close/>
                </a:path>
                <a:path w="773429" h="1752600">
                  <a:moveTo>
                    <a:pt x="297605" y="1181634"/>
                  </a:moveTo>
                  <a:lnTo>
                    <a:pt x="299770" y="1193800"/>
                  </a:lnTo>
                  <a:lnTo>
                    <a:pt x="302439" y="1198384"/>
                  </a:lnTo>
                  <a:lnTo>
                    <a:pt x="301205" y="1193800"/>
                  </a:lnTo>
                  <a:lnTo>
                    <a:pt x="297726" y="1181841"/>
                  </a:lnTo>
                  <a:lnTo>
                    <a:pt x="297605" y="1181634"/>
                  </a:lnTo>
                  <a:close/>
                </a:path>
                <a:path w="773429" h="1752600">
                  <a:moveTo>
                    <a:pt x="297294" y="1181100"/>
                  </a:moveTo>
                  <a:lnTo>
                    <a:pt x="296473" y="1188359"/>
                  </a:lnTo>
                  <a:lnTo>
                    <a:pt x="299770" y="1193800"/>
                  </a:lnTo>
                  <a:lnTo>
                    <a:pt x="297605" y="1181634"/>
                  </a:lnTo>
                  <a:lnTo>
                    <a:pt x="297294" y="1181100"/>
                  </a:lnTo>
                  <a:close/>
                </a:path>
                <a:path w="773429" h="1752600">
                  <a:moveTo>
                    <a:pt x="303466" y="1130300"/>
                  </a:moveTo>
                  <a:lnTo>
                    <a:pt x="291718" y="1130300"/>
                  </a:lnTo>
                  <a:lnTo>
                    <a:pt x="295859" y="1155700"/>
                  </a:lnTo>
                  <a:lnTo>
                    <a:pt x="292163" y="1168400"/>
                  </a:lnTo>
                  <a:lnTo>
                    <a:pt x="292074" y="1181100"/>
                  </a:lnTo>
                  <a:lnTo>
                    <a:pt x="296473" y="1188359"/>
                  </a:lnTo>
                  <a:lnTo>
                    <a:pt x="297294" y="1181100"/>
                  </a:lnTo>
                  <a:lnTo>
                    <a:pt x="297586" y="1168400"/>
                  </a:lnTo>
                  <a:lnTo>
                    <a:pt x="301205" y="1155700"/>
                  </a:lnTo>
                  <a:lnTo>
                    <a:pt x="297510" y="1143000"/>
                  </a:lnTo>
                  <a:lnTo>
                    <a:pt x="317284" y="1143000"/>
                  </a:lnTo>
                  <a:lnTo>
                    <a:pt x="303466" y="1130300"/>
                  </a:lnTo>
                  <a:close/>
                </a:path>
                <a:path w="773429" h="1752600">
                  <a:moveTo>
                    <a:pt x="297510" y="1181100"/>
                  </a:moveTo>
                  <a:lnTo>
                    <a:pt x="297605" y="1181634"/>
                  </a:lnTo>
                  <a:lnTo>
                    <a:pt x="297726" y="1181841"/>
                  </a:lnTo>
                  <a:lnTo>
                    <a:pt x="297510" y="1181100"/>
                  </a:lnTo>
                  <a:close/>
                </a:path>
                <a:path w="773429" h="1752600">
                  <a:moveTo>
                    <a:pt x="293827" y="1079500"/>
                  </a:moveTo>
                  <a:lnTo>
                    <a:pt x="289610" y="1079500"/>
                  </a:lnTo>
                  <a:lnTo>
                    <a:pt x="292138" y="1104900"/>
                  </a:lnTo>
                  <a:lnTo>
                    <a:pt x="295859" y="1117600"/>
                  </a:lnTo>
                  <a:lnTo>
                    <a:pt x="303466" y="1130300"/>
                  </a:lnTo>
                  <a:lnTo>
                    <a:pt x="317284" y="1143000"/>
                  </a:lnTo>
                  <a:lnTo>
                    <a:pt x="329971" y="1143000"/>
                  </a:lnTo>
                  <a:lnTo>
                    <a:pt x="307517" y="1130300"/>
                  </a:lnTo>
                  <a:lnTo>
                    <a:pt x="300989" y="1117600"/>
                  </a:lnTo>
                  <a:lnTo>
                    <a:pt x="297510" y="1104900"/>
                  </a:lnTo>
                  <a:lnTo>
                    <a:pt x="293827" y="1079500"/>
                  </a:lnTo>
                  <a:close/>
                </a:path>
                <a:path w="773429" h="1752600">
                  <a:moveTo>
                    <a:pt x="318122" y="1130300"/>
                  </a:moveTo>
                  <a:lnTo>
                    <a:pt x="307517" y="1130300"/>
                  </a:lnTo>
                  <a:lnTo>
                    <a:pt x="329971" y="1143000"/>
                  </a:lnTo>
                  <a:lnTo>
                    <a:pt x="318122" y="1130300"/>
                  </a:lnTo>
                  <a:close/>
                </a:path>
                <a:path w="773429" h="1752600">
                  <a:moveTo>
                    <a:pt x="683069" y="1117600"/>
                  </a:moveTo>
                  <a:lnTo>
                    <a:pt x="680567" y="1117600"/>
                  </a:lnTo>
                  <a:lnTo>
                    <a:pt x="701992" y="1143000"/>
                  </a:lnTo>
                  <a:lnTo>
                    <a:pt x="715962" y="1143000"/>
                  </a:lnTo>
                  <a:lnTo>
                    <a:pt x="704367" y="1130300"/>
                  </a:lnTo>
                  <a:lnTo>
                    <a:pt x="683069" y="1117600"/>
                  </a:lnTo>
                  <a:close/>
                </a:path>
                <a:path w="773429" h="1752600">
                  <a:moveTo>
                    <a:pt x="632479" y="1016474"/>
                  </a:moveTo>
                  <a:lnTo>
                    <a:pt x="628713" y="1028700"/>
                  </a:lnTo>
                  <a:lnTo>
                    <a:pt x="636396" y="1041400"/>
                  </a:lnTo>
                  <a:lnTo>
                    <a:pt x="643724" y="1066800"/>
                  </a:lnTo>
                  <a:lnTo>
                    <a:pt x="647204" y="1079500"/>
                  </a:lnTo>
                  <a:lnTo>
                    <a:pt x="654888" y="1092200"/>
                  </a:lnTo>
                  <a:lnTo>
                    <a:pt x="662216" y="1104900"/>
                  </a:lnTo>
                  <a:lnTo>
                    <a:pt x="665695" y="1117600"/>
                  </a:lnTo>
                  <a:lnTo>
                    <a:pt x="669124" y="1117600"/>
                  </a:lnTo>
                  <a:lnTo>
                    <a:pt x="667346" y="1104900"/>
                  </a:lnTo>
                  <a:lnTo>
                    <a:pt x="659739" y="1092200"/>
                  </a:lnTo>
                  <a:lnTo>
                    <a:pt x="652271" y="1079500"/>
                  </a:lnTo>
                  <a:lnTo>
                    <a:pt x="648855" y="1054100"/>
                  </a:lnTo>
                  <a:lnTo>
                    <a:pt x="641248" y="1041400"/>
                  </a:lnTo>
                  <a:lnTo>
                    <a:pt x="633780" y="1028700"/>
                  </a:lnTo>
                  <a:lnTo>
                    <a:pt x="635024" y="1024738"/>
                  </a:lnTo>
                  <a:lnTo>
                    <a:pt x="632479" y="1016474"/>
                  </a:lnTo>
                  <a:close/>
                </a:path>
                <a:path w="773429" h="1752600">
                  <a:moveTo>
                    <a:pt x="271558" y="1068792"/>
                  </a:moveTo>
                  <a:lnTo>
                    <a:pt x="281558" y="1079500"/>
                  </a:lnTo>
                  <a:lnTo>
                    <a:pt x="289610" y="1079500"/>
                  </a:lnTo>
                  <a:lnTo>
                    <a:pt x="271558" y="1068792"/>
                  </a:lnTo>
                  <a:close/>
                </a:path>
                <a:path w="773429" h="1752600">
                  <a:moveTo>
                    <a:pt x="262369" y="1041400"/>
                  </a:moveTo>
                  <a:lnTo>
                    <a:pt x="259702" y="1041400"/>
                  </a:lnTo>
                  <a:lnTo>
                    <a:pt x="253326" y="1054100"/>
                  </a:lnTo>
                  <a:lnTo>
                    <a:pt x="268198" y="1066800"/>
                  </a:lnTo>
                  <a:lnTo>
                    <a:pt x="271558" y="1068792"/>
                  </a:lnTo>
                  <a:lnTo>
                    <a:pt x="269697" y="1066800"/>
                  </a:lnTo>
                  <a:lnTo>
                    <a:pt x="256743" y="1054100"/>
                  </a:lnTo>
                  <a:lnTo>
                    <a:pt x="262369" y="1041400"/>
                  </a:lnTo>
                  <a:close/>
                </a:path>
                <a:path w="773429" h="1752600">
                  <a:moveTo>
                    <a:pt x="303987" y="990600"/>
                  </a:moveTo>
                  <a:lnTo>
                    <a:pt x="289382" y="990600"/>
                  </a:lnTo>
                  <a:lnTo>
                    <a:pt x="278091" y="1003300"/>
                  </a:lnTo>
                  <a:lnTo>
                    <a:pt x="281063" y="1028700"/>
                  </a:lnTo>
                  <a:lnTo>
                    <a:pt x="280974" y="1041400"/>
                  </a:lnTo>
                  <a:lnTo>
                    <a:pt x="262369" y="1041400"/>
                  </a:lnTo>
                  <a:lnTo>
                    <a:pt x="274396" y="1054100"/>
                  </a:lnTo>
                  <a:lnTo>
                    <a:pt x="285495" y="1041400"/>
                  </a:lnTo>
                  <a:lnTo>
                    <a:pt x="286499" y="1028700"/>
                  </a:lnTo>
                  <a:lnTo>
                    <a:pt x="282714" y="1003300"/>
                  </a:lnTo>
                  <a:lnTo>
                    <a:pt x="303987" y="990600"/>
                  </a:lnTo>
                  <a:close/>
                </a:path>
                <a:path w="773429" h="1752600">
                  <a:moveTo>
                    <a:pt x="608863" y="1028700"/>
                  </a:moveTo>
                  <a:lnTo>
                    <a:pt x="584301" y="1028700"/>
                  </a:lnTo>
                  <a:lnTo>
                    <a:pt x="596252" y="1041400"/>
                  </a:lnTo>
                  <a:lnTo>
                    <a:pt x="608863" y="1028700"/>
                  </a:lnTo>
                  <a:close/>
                </a:path>
                <a:path w="773429" h="1752600">
                  <a:moveTo>
                    <a:pt x="622477" y="1003300"/>
                  </a:moveTo>
                  <a:lnTo>
                    <a:pt x="621410" y="1003300"/>
                  </a:lnTo>
                  <a:lnTo>
                    <a:pt x="615861" y="1016000"/>
                  </a:lnTo>
                  <a:lnTo>
                    <a:pt x="595388" y="1028700"/>
                  </a:lnTo>
                  <a:lnTo>
                    <a:pt x="615861" y="1028700"/>
                  </a:lnTo>
                  <a:lnTo>
                    <a:pt x="622477" y="1003300"/>
                  </a:lnTo>
                  <a:close/>
                </a:path>
                <a:path w="773429" h="1752600">
                  <a:moveTo>
                    <a:pt x="626567" y="1003300"/>
                  </a:moveTo>
                  <a:lnTo>
                    <a:pt x="622477" y="1003300"/>
                  </a:lnTo>
                  <a:lnTo>
                    <a:pt x="615861" y="1028700"/>
                  </a:lnTo>
                  <a:lnTo>
                    <a:pt x="619315" y="1028700"/>
                  </a:lnTo>
                  <a:lnTo>
                    <a:pt x="626567" y="1003300"/>
                  </a:lnTo>
                  <a:close/>
                </a:path>
                <a:path w="773429" h="1752600">
                  <a:moveTo>
                    <a:pt x="637844" y="1003300"/>
                  </a:moveTo>
                  <a:lnTo>
                    <a:pt x="626567" y="1003300"/>
                  </a:lnTo>
                  <a:lnTo>
                    <a:pt x="619315" y="1028700"/>
                  </a:lnTo>
                  <a:lnTo>
                    <a:pt x="620623" y="1028700"/>
                  </a:lnTo>
                  <a:lnTo>
                    <a:pt x="626567" y="1016000"/>
                  </a:lnTo>
                  <a:lnTo>
                    <a:pt x="632625" y="1016000"/>
                  </a:lnTo>
                  <a:lnTo>
                    <a:pt x="637844" y="1003300"/>
                  </a:lnTo>
                  <a:close/>
                </a:path>
                <a:path w="773429" h="1752600">
                  <a:moveTo>
                    <a:pt x="644944" y="1003300"/>
                  </a:moveTo>
                  <a:lnTo>
                    <a:pt x="637768" y="1016000"/>
                  </a:lnTo>
                  <a:lnTo>
                    <a:pt x="635024" y="1024738"/>
                  </a:lnTo>
                  <a:lnTo>
                    <a:pt x="636244" y="1028700"/>
                  </a:lnTo>
                  <a:lnTo>
                    <a:pt x="644944" y="1003300"/>
                  </a:lnTo>
                  <a:close/>
                </a:path>
                <a:path w="773429" h="1752600">
                  <a:moveTo>
                    <a:pt x="644944" y="1003300"/>
                  </a:moveTo>
                  <a:lnTo>
                    <a:pt x="632625" y="1016000"/>
                  </a:lnTo>
                  <a:lnTo>
                    <a:pt x="632479" y="1016474"/>
                  </a:lnTo>
                  <a:lnTo>
                    <a:pt x="635024" y="1024738"/>
                  </a:lnTo>
                  <a:lnTo>
                    <a:pt x="637768" y="1016000"/>
                  </a:lnTo>
                  <a:lnTo>
                    <a:pt x="644944" y="1003300"/>
                  </a:lnTo>
                  <a:close/>
                </a:path>
                <a:path w="773429" h="1752600">
                  <a:moveTo>
                    <a:pt x="632625" y="1016000"/>
                  </a:moveTo>
                  <a:lnTo>
                    <a:pt x="632332" y="1016000"/>
                  </a:lnTo>
                  <a:lnTo>
                    <a:pt x="632479" y="1016474"/>
                  </a:lnTo>
                  <a:lnTo>
                    <a:pt x="632625" y="1016000"/>
                  </a:lnTo>
                  <a:close/>
                </a:path>
                <a:path w="773429" h="1752600">
                  <a:moveTo>
                    <a:pt x="652640" y="952500"/>
                  </a:moveTo>
                  <a:lnTo>
                    <a:pt x="641464" y="952500"/>
                  </a:lnTo>
                  <a:lnTo>
                    <a:pt x="647115" y="965200"/>
                  </a:lnTo>
                  <a:lnTo>
                    <a:pt x="644731" y="973596"/>
                  </a:lnTo>
                  <a:lnTo>
                    <a:pt x="644283" y="977900"/>
                  </a:lnTo>
                  <a:lnTo>
                    <a:pt x="643508" y="977900"/>
                  </a:lnTo>
                  <a:lnTo>
                    <a:pt x="643420" y="990600"/>
                  </a:lnTo>
                  <a:lnTo>
                    <a:pt x="656412" y="1003300"/>
                  </a:lnTo>
                  <a:lnTo>
                    <a:pt x="668870" y="1016000"/>
                  </a:lnTo>
                  <a:lnTo>
                    <a:pt x="682840" y="1003300"/>
                  </a:lnTo>
                  <a:lnTo>
                    <a:pt x="658634" y="1003300"/>
                  </a:lnTo>
                  <a:lnTo>
                    <a:pt x="647052" y="990600"/>
                  </a:lnTo>
                  <a:lnTo>
                    <a:pt x="649801" y="977900"/>
                  </a:lnTo>
                  <a:lnTo>
                    <a:pt x="644283" y="977900"/>
                  </a:lnTo>
                  <a:lnTo>
                    <a:pt x="643711" y="977188"/>
                  </a:lnTo>
                  <a:lnTo>
                    <a:pt x="649955" y="977188"/>
                  </a:lnTo>
                  <a:lnTo>
                    <a:pt x="652551" y="965200"/>
                  </a:lnTo>
                  <a:lnTo>
                    <a:pt x="652640" y="952500"/>
                  </a:lnTo>
                  <a:close/>
                </a:path>
                <a:path w="773429" h="1752600">
                  <a:moveTo>
                    <a:pt x="634060" y="965200"/>
                  </a:moveTo>
                  <a:lnTo>
                    <a:pt x="629018" y="965200"/>
                  </a:lnTo>
                  <a:lnTo>
                    <a:pt x="625017" y="977900"/>
                  </a:lnTo>
                  <a:lnTo>
                    <a:pt x="632701" y="1003300"/>
                  </a:lnTo>
                  <a:lnTo>
                    <a:pt x="637920" y="1003300"/>
                  </a:lnTo>
                  <a:lnTo>
                    <a:pt x="638111" y="990600"/>
                  </a:lnTo>
                  <a:lnTo>
                    <a:pt x="630085" y="977900"/>
                  </a:lnTo>
                  <a:lnTo>
                    <a:pt x="634060" y="965200"/>
                  </a:lnTo>
                  <a:close/>
                </a:path>
                <a:path w="773429" h="1752600">
                  <a:moveTo>
                    <a:pt x="644944" y="927100"/>
                  </a:moveTo>
                  <a:lnTo>
                    <a:pt x="633171" y="927100"/>
                  </a:lnTo>
                  <a:lnTo>
                    <a:pt x="647420" y="952500"/>
                  </a:lnTo>
                  <a:lnTo>
                    <a:pt x="659218" y="952500"/>
                  </a:lnTo>
                  <a:lnTo>
                    <a:pt x="672566" y="965200"/>
                  </a:lnTo>
                  <a:lnTo>
                    <a:pt x="678637" y="990600"/>
                  </a:lnTo>
                  <a:lnTo>
                    <a:pt x="678560" y="1003300"/>
                  </a:lnTo>
                  <a:lnTo>
                    <a:pt x="682840" y="1003300"/>
                  </a:lnTo>
                  <a:lnTo>
                    <a:pt x="684072" y="990600"/>
                  </a:lnTo>
                  <a:lnTo>
                    <a:pt x="687692" y="977900"/>
                  </a:lnTo>
                  <a:lnTo>
                    <a:pt x="675868" y="965200"/>
                  </a:lnTo>
                  <a:lnTo>
                    <a:pt x="662330" y="952500"/>
                  </a:lnTo>
                  <a:lnTo>
                    <a:pt x="644944" y="927100"/>
                  </a:lnTo>
                  <a:close/>
                </a:path>
                <a:path w="773429" h="1752600">
                  <a:moveTo>
                    <a:pt x="307882" y="985011"/>
                  </a:moveTo>
                  <a:lnTo>
                    <a:pt x="301472" y="990600"/>
                  </a:lnTo>
                  <a:lnTo>
                    <a:pt x="314426" y="990600"/>
                  </a:lnTo>
                  <a:lnTo>
                    <a:pt x="307882" y="985011"/>
                  </a:lnTo>
                  <a:close/>
                </a:path>
                <a:path w="773429" h="1752600">
                  <a:moveTo>
                    <a:pt x="316039" y="977900"/>
                  </a:moveTo>
                  <a:lnTo>
                    <a:pt x="307882" y="985011"/>
                  </a:lnTo>
                  <a:lnTo>
                    <a:pt x="314426" y="990600"/>
                  </a:lnTo>
                  <a:lnTo>
                    <a:pt x="327139" y="990600"/>
                  </a:lnTo>
                  <a:lnTo>
                    <a:pt x="316039" y="977900"/>
                  </a:lnTo>
                  <a:close/>
                </a:path>
                <a:path w="773429" h="1752600">
                  <a:moveTo>
                    <a:pt x="316039" y="977900"/>
                  </a:moveTo>
                  <a:lnTo>
                    <a:pt x="327139" y="990600"/>
                  </a:lnTo>
                  <a:lnTo>
                    <a:pt x="330631" y="990600"/>
                  </a:lnTo>
                  <a:lnTo>
                    <a:pt x="316039" y="977900"/>
                  </a:lnTo>
                  <a:close/>
                </a:path>
                <a:path w="773429" h="1752600">
                  <a:moveTo>
                    <a:pt x="312089" y="546100"/>
                  </a:moveTo>
                  <a:lnTo>
                    <a:pt x="307759" y="546100"/>
                  </a:lnTo>
                  <a:lnTo>
                    <a:pt x="299770" y="558800"/>
                  </a:lnTo>
                  <a:lnTo>
                    <a:pt x="303250" y="571500"/>
                  </a:lnTo>
                  <a:lnTo>
                    <a:pt x="296075" y="584200"/>
                  </a:lnTo>
                  <a:lnTo>
                    <a:pt x="288747" y="596900"/>
                  </a:lnTo>
                  <a:lnTo>
                    <a:pt x="284759" y="609600"/>
                  </a:lnTo>
                  <a:lnTo>
                    <a:pt x="284670" y="635000"/>
                  </a:lnTo>
                  <a:lnTo>
                    <a:pt x="296773" y="635000"/>
                  </a:lnTo>
                  <a:lnTo>
                    <a:pt x="299554" y="647700"/>
                  </a:lnTo>
                  <a:lnTo>
                    <a:pt x="295859" y="660400"/>
                  </a:lnTo>
                  <a:lnTo>
                    <a:pt x="295770" y="685800"/>
                  </a:lnTo>
                  <a:lnTo>
                    <a:pt x="299554" y="698500"/>
                  </a:lnTo>
                  <a:lnTo>
                    <a:pt x="299465" y="711200"/>
                  </a:lnTo>
                  <a:lnTo>
                    <a:pt x="295884" y="723900"/>
                  </a:lnTo>
                  <a:lnTo>
                    <a:pt x="299554" y="736600"/>
                  </a:lnTo>
                  <a:lnTo>
                    <a:pt x="292366" y="749300"/>
                  </a:lnTo>
                  <a:lnTo>
                    <a:pt x="292074" y="762000"/>
                  </a:lnTo>
                  <a:lnTo>
                    <a:pt x="295884" y="774700"/>
                  </a:lnTo>
                  <a:lnTo>
                    <a:pt x="292163" y="787400"/>
                  </a:lnTo>
                  <a:lnTo>
                    <a:pt x="292074" y="825500"/>
                  </a:lnTo>
                  <a:lnTo>
                    <a:pt x="299770" y="838200"/>
                  </a:lnTo>
                  <a:lnTo>
                    <a:pt x="307162" y="850900"/>
                  </a:lnTo>
                  <a:lnTo>
                    <a:pt x="306870" y="863600"/>
                  </a:lnTo>
                  <a:lnTo>
                    <a:pt x="306870" y="901700"/>
                  </a:lnTo>
                  <a:lnTo>
                    <a:pt x="308736" y="914400"/>
                  </a:lnTo>
                  <a:lnTo>
                    <a:pt x="306882" y="927100"/>
                  </a:lnTo>
                  <a:lnTo>
                    <a:pt x="303250" y="939800"/>
                  </a:lnTo>
                  <a:lnTo>
                    <a:pt x="303174" y="965200"/>
                  </a:lnTo>
                  <a:lnTo>
                    <a:pt x="299554" y="977900"/>
                  </a:lnTo>
                  <a:lnTo>
                    <a:pt x="307882" y="985011"/>
                  </a:lnTo>
                  <a:lnTo>
                    <a:pt x="316039" y="977900"/>
                  </a:lnTo>
                  <a:lnTo>
                    <a:pt x="302983" y="977900"/>
                  </a:lnTo>
                  <a:lnTo>
                    <a:pt x="308597" y="965200"/>
                  </a:lnTo>
                  <a:lnTo>
                    <a:pt x="308686" y="939800"/>
                  </a:lnTo>
                  <a:lnTo>
                    <a:pt x="312305" y="927100"/>
                  </a:lnTo>
                  <a:lnTo>
                    <a:pt x="314210" y="914400"/>
                  </a:lnTo>
                  <a:lnTo>
                    <a:pt x="312356" y="901700"/>
                  </a:lnTo>
                  <a:lnTo>
                    <a:pt x="312381" y="850900"/>
                  </a:lnTo>
                  <a:lnTo>
                    <a:pt x="304685" y="838200"/>
                  </a:lnTo>
                  <a:lnTo>
                    <a:pt x="297294" y="825500"/>
                  </a:lnTo>
                  <a:lnTo>
                    <a:pt x="297586" y="812800"/>
                  </a:lnTo>
                  <a:lnTo>
                    <a:pt x="297586" y="787400"/>
                  </a:lnTo>
                  <a:lnTo>
                    <a:pt x="301205" y="774700"/>
                  </a:lnTo>
                  <a:lnTo>
                    <a:pt x="297484" y="762000"/>
                  </a:lnTo>
                  <a:lnTo>
                    <a:pt x="297586" y="749300"/>
                  </a:lnTo>
                  <a:lnTo>
                    <a:pt x="304685" y="736600"/>
                  </a:lnTo>
                  <a:lnTo>
                    <a:pt x="301205" y="723900"/>
                  </a:lnTo>
                  <a:lnTo>
                    <a:pt x="304876" y="711200"/>
                  </a:lnTo>
                  <a:lnTo>
                    <a:pt x="304990" y="698500"/>
                  </a:lnTo>
                  <a:lnTo>
                    <a:pt x="301205" y="685800"/>
                  </a:lnTo>
                  <a:lnTo>
                    <a:pt x="301294" y="673100"/>
                  </a:lnTo>
                  <a:lnTo>
                    <a:pt x="304901" y="647700"/>
                  </a:lnTo>
                  <a:lnTo>
                    <a:pt x="301205" y="635000"/>
                  </a:lnTo>
                  <a:lnTo>
                    <a:pt x="289191" y="622300"/>
                  </a:lnTo>
                  <a:lnTo>
                    <a:pt x="290194" y="609600"/>
                  </a:lnTo>
                  <a:lnTo>
                    <a:pt x="293801" y="596900"/>
                  </a:lnTo>
                  <a:lnTo>
                    <a:pt x="300913" y="584200"/>
                  </a:lnTo>
                  <a:lnTo>
                    <a:pt x="308394" y="571500"/>
                  </a:lnTo>
                  <a:lnTo>
                    <a:pt x="304901" y="558800"/>
                  </a:lnTo>
                  <a:lnTo>
                    <a:pt x="312089" y="546100"/>
                  </a:lnTo>
                  <a:close/>
                </a:path>
                <a:path w="773429" h="1752600">
                  <a:moveTo>
                    <a:pt x="644731" y="973596"/>
                  </a:moveTo>
                  <a:lnTo>
                    <a:pt x="643711" y="977188"/>
                  </a:lnTo>
                  <a:lnTo>
                    <a:pt x="644283" y="977900"/>
                  </a:lnTo>
                  <a:lnTo>
                    <a:pt x="644731" y="973596"/>
                  </a:lnTo>
                  <a:close/>
                </a:path>
                <a:path w="773429" h="1752600">
                  <a:moveTo>
                    <a:pt x="641464" y="952500"/>
                  </a:moveTo>
                  <a:lnTo>
                    <a:pt x="638784" y="952500"/>
                  </a:lnTo>
                  <a:lnTo>
                    <a:pt x="639813" y="965200"/>
                  </a:lnTo>
                  <a:lnTo>
                    <a:pt x="634060" y="965200"/>
                  </a:lnTo>
                  <a:lnTo>
                    <a:pt x="643711" y="977188"/>
                  </a:lnTo>
                  <a:lnTo>
                    <a:pt x="644731" y="973596"/>
                  </a:lnTo>
                  <a:lnTo>
                    <a:pt x="645604" y="965200"/>
                  </a:lnTo>
                  <a:lnTo>
                    <a:pt x="641464" y="952500"/>
                  </a:lnTo>
                  <a:close/>
                </a:path>
                <a:path w="773429" h="1752600">
                  <a:moveTo>
                    <a:pt x="559879" y="825500"/>
                  </a:moveTo>
                  <a:lnTo>
                    <a:pt x="547077" y="825500"/>
                  </a:lnTo>
                  <a:lnTo>
                    <a:pt x="562355" y="838200"/>
                  </a:lnTo>
                  <a:lnTo>
                    <a:pt x="565823" y="863600"/>
                  </a:lnTo>
                  <a:lnTo>
                    <a:pt x="562140" y="876300"/>
                  </a:lnTo>
                  <a:lnTo>
                    <a:pt x="562063" y="889000"/>
                  </a:lnTo>
                  <a:lnTo>
                    <a:pt x="558500" y="891159"/>
                  </a:lnTo>
                  <a:lnTo>
                    <a:pt x="574395" y="901700"/>
                  </a:lnTo>
                  <a:lnTo>
                    <a:pt x="586917" y="914400"/>
                  </a:lnTo>
                  <a:lnTo>
                    <a:pt x="597750" y="927100"/>
                  </a:lnTo>
                  <a:lnTo>
                    <a:pt x="604888" y="939800"/>
                  </a:lnTo>
                  <a:lnTo>
                    <a:pt x="616661" y="939800"/>
                  </a:lnTo>
                  <a:lnTo>
                    <a:pt x="602411" y="927100"/>
                  </a:lnTo>
                  <a:lnTo>
                    <a:pt x="591057" y="901700"/>
                  </a:lnTo>
                  <a:lnTo>
                    <a:pt x="577849" y="889000"/>
                  </a:lnTo>
                  <a:lnTo>
                    <a:pt x="567575" y="889000"/>
                  </a:lnTo>
                  <a:lnTo>
                    <a:pt x="567575" y="876300"/>
                  </a:lnTo>
                  <a:lnTo>
                    <a:pt x="571195" y="863600"/>
                  </a:lnTo>
                  <a:lnTo>
                    <a:pt x="567512" y="838200"/>
                  </a:lnTo>
                  <a:lnTo>
                    <a:pt x="559879" y="825500"/>
                  </a:lnTo>
                  <a:close/>
                </a:path>
                <a:path w="773429" h="1752600">
                  <a:moveTo>
                    <a:pt x="633171" y="927100"/>
                  </a:moveTo>
                  <a:lnTo>
                    <a:pt x="631393" y="927100"/>
                  </a:lnTo>
                  <a:lnTo>
                    <a:pt x="616661" y="939800"/>
                  </a:lnTo>
                  <a:lnTo>
                    <a:pt x="617575" y="939800"/>
                  </a:lnTo>
                  <a:lnTo>
                    <a:pt x="633171" y="927100"/>
                  </a:lnTo>
                  <a:close/>
                </a:path>
                <a:path w="773429" h="1752600">
                  <a:moveTo>
                    <a:pt x="555243" y="889000"/>
                  </a:moveTo>
                  <a:lnTo>
                    <a:pt x="552856" y="889000"/>
                  </a:lnTo>
                  <a:lnTo>
                    <a:pt x="541108" y="901700"/>
                  </a:lnTo>
                  <a:lnTo>
                    <a:pt x="555243" y="889000"/>
                  </a:lnTo>
                  <a:close/>
                </a:path>
                <a:path w="773429" h="1752600">
                  <a:moveTo>
                    <a:pt x="555243" y="889000"/>
                  </a:moveTo>
                  <a:lnTo>
                    <a:pt x="541108" y="901700"/>
                  </a:lnTo>
                  <a:lnTo>
                    <a:pt x="558500" y="891159"/>
                  </a:lnTo>
                  <a:lnTo>
                    <a:pt x="555243" y="889000"/>
                  </a:lnTo>
                  <a:close/>
                </a:path>
                <a:path w="773429" h="1752600">
                  <a:moveTo>
                    <a:pt x="533387" y="825500"/>
                  </a:moveTo>
                  <a:lnTo>
                    <a:pt x="510324" y="825500"/>
                  </a:lnTo>
                  <a:lnTo>
                    <a:pt x="508431" y="850900"/>
                  </a:lnTo>
                  <a:lnTo>
                    <a:pt x="520344" y="863600"/>
                  </a:lnTo>
                  <a:lnTo>
                    <a:pt x="512711" y="863600"/>
                  </a:lnTo>
                  <a:lnTo>
                    <a:pt x="522084" y="876300"/>
                  </a:lnTo>
                  <a:lnTo>
                    <a:pt x="525043" y="876300"/>
                  </a:lnTo>
                  <a:lnTo>
                    <a:pt x="525043" y="863600"/>
                  </a:lnTo>
                  <a:lnTo>
                    <a:pt x="513130" y="850900"/>
                  </a:lnTo>
                  <a:lnTo>
                    <a:pt x="513956" y="838200"/>
                  </a:lnTo>
                  <a:lnTo>
                    <a:pt x="533387" y="825500"/>
                  </a:lnTo>
                  <a:close/>
                </a:path>
                <a:path w="773429" h="1752600">
                  <a:moveTo>
                    <a:pt x="428066" y="698500"/>
                  </a:moveTo>
                  <a:lnTo>
                    <a:pt x="426123" y="698500"/>
                  </a:lnTo>
                  <a:lnTo>
                    <a:pt x="435279" y="723900"/>
                  </a:lnTo>
                  <a:lnTo>
                    <a:pt x="444233" y="736600"/>
                  </a:lnTo>
                  <a:lnTo>
                    <a:pt x="441883" y="749300"/>
                  </a:lnTo>
                  <a:lnTo>
                    <a:pt x="441858" y="774700"/>
                  </a:lnTo>
                  <a:lnTo>
                    <a:pt x="443725" y="787400"/>
                  </a:lnTo>
                  <a:lnTo>
                    <a:pt x="451243" y="812800"/>
                  </a:lnTo>
                  <a:lnTo>
                    <a:pt x="454913" y="825500"/>
                  </a:lnTo>
                  <a:lnTo>
                    <a:pt x="462495" y="838200"/>
                  </a:lnTo>
                  <a:lnTo>
                    <a:pt x="474116" y="850900"/>
                  </a:lnTo>
                  <a:lnTo>
                    <a:pt x="485216" y="863600"/>
                  </a:lnTo>
                  <a:lnTo>
                    <a:pt x="498576" y="863600"/>
                  </a:lnTo>
                  <a:lnTo>
                    <a:pt x="478002" y="850900"/>
                  </a:lnTo>
                  <a:lnTo>
                    <a:pt x="466902" y="838200"/>
                  </a:lnTo>
                  <a:lnTo>
                    <a:pt x="460032" y="825500"/>
                  </a:lnTo>
                  <a:lnTo>
                    <a:pt x="456514" y="812800"/>
                  </a:lnTo>
                  <a:lnTo>
                    <a:pt x="449084" y="787400"/>
                  </a:lnTo>
                  <a:lnTo>
                    <a:pt x="447357" y="774700"/>
                  </a:lnTo>
                  <a:lnTo>
                    <a:pt x="447382" y="749300"/>
                  </a:lnTo>
                  <a:lnTo>
                    <a:pt x="449198" y="723900"/>
                  </a:lnTo>
                  <a:lnTo>
                    <a:pt x="439458" y="711200"/>
                  </a:lnTo>
                  <a:lnTo>
                    <a:pt x="428066" y="698500"/>
                  </a:lnTo>
                  <a:close/>
                </a:path>
                <a:path w="773429" h="1752600">
                  <a:moveTo>
                    <a:pt x="460324" y="838200"/>
                  </a:moveTo>
                  <a:lnTo>
                    <a:pt x="454799" y="838200"/>
                  </a:lnTo>
                  <a:lnTo>
                    <a:pt x="454799" y="850900"/>
                  </a:lnTo>
                  <a:lnTo>
                    <a:pt x="460324" y="850900"/>
                  </a:lnTo>
                  <a:lnTo>
                    <a:pt x="460324" y="838200"/>
                  </a:lnTo>
                  <a:close/>
                </a:path>
                <a:path w="773429" h="1752600">
                  <a:moveTo>
                    <a:pt x="440905" y="762000"/>
                  </a:moveTo>
                  <a:lnTo>
                    <a:pt x="429844" y="762000"/>
                  </a:lnTo>
                  <a:lnTo>
                    <a:pt x="429844" y="774700"/>
                  </a:lnTo>
                  <a:lnTo>
                    <a:pt x="440905" y="774700"/>
                  </a:lnTo>
                  <a:lnTo>
                    <a:pt x="440905" y="762000"/>
                  </a:lnTo>
                  <a:close/>
                </a:path>
                <a:path w="773429" h="1752600">
                  <a:moveTo>
                    <a:pt x="446824" y="709280"/>
                  </a:moveTo>
                  <a:lnTo>
                    <a:pt x="448805" y="711200"/>
                  </a:lnTo>
                  <a:lnTo>
                    <a:pt x="447308" y="709558"/>
                  </a:lnTo>
                  <a:lnTo>
                    <a:pt x="446824" y="709280"/>
                  </a:lnTo>
                  <a:close/>
                </a:path>
                <a:path w="773429" h="1752600">
                  <a:moveTo>
                    <a:pt x="439966" y="685800"/>
                  </a:moveTo>
                  <a:lnTo>
                    <a:pt x="422960" y="685800"/>
                  </a:lnTo>
                  <a:lnTo>
                    <a:pt x="422960" y="698500"/>
                  </a:lnTo>
                  <a:lnTo>
                    <a:pt x="437222" y="698500"/>
                  </a:lnTo>
                  <a:lnTo>
                    <a:pt x="447308" y="709558"/>
                  </a:lnTo>
                  <a:lnTo>
                    <a:pt x="450164" y="711200"/>
                  </a:lnTo>
                  <a:lnTo>
                    <a:pt x="438581" y="698500"/>
                  </a:lnTo>
                  <a:lnTo>
                    <a:pt x="439966" y="685800"/>
                  </a:lnTo>
                  <a:close/>
                </a:path>
                <a:path w="773429" h="1752600">
                  <a:moveTo>
                    <a:pt x="437222" y="698500"/>
                  </a:moveTo>
                  <a:lnTo>
                    <a:pt x="435698" y="698500"/>
                  </a:lnTo>
                  <a:lnTo>
                    <a:pt x="446824" y="709280"/>
                  </a:lnTo>
                  <a:lnTo>
                    <a:pt x="447308" y="709558"/>
                  </a:lnTo>
                  <a:lnTo>
                    <a:pt x="437222" y="698500"/>
                  </a:lnTo>
                  <a:close/>
                </a:path>
                <a:path w="773429" h="1752600">
                  <a:moveTo>
                    <a:pt x="435698" y="698500"/>
                  </a:moveTo>
                  <a:lnTo>
                    <a:pt x="428066" y="698500"/>
                  </a:lnTo>
                  <a:lnTo>
                    <a:pt x="446824" y="709280"/>
                  </a:lnTo>
                  <a:lnTo>
                    <a:pt x="435698" y="698500"/>
                  </a:lnTo>
                  <a:close/>
                </a:path>
                <a:path w="773429" h="1752600">
                  <a:moveTo>
                    <a:pt x="416051" y="584200"/>
                  </a:moveTo>
                  <a:lnTo>
                    <a:pt x="407187" y="584200"/>
                  </a:lnTo>
                  <a:lnTo>
                    <a:pt x="393331" y="596900"/>
                  </a:lnTo>
                  <a:lnTo>
                    <a:pt x="401599" y="609600"/>
                  </a:lnTo>
                  <a:lnTo>
                    <a:pt x="395808" y="622300"/>
                  </a:lnTo>
                  <a:lnTo>
                    <a:pt x="397509" y="635000"/>
                  </a:lnTo>
                  <a:lnTo>
                    <a:pt x="409816" y="647700"/>
                  </a:lnTo>
                  <a:lnTo>
                    <a:pt x="404964" y="660400"/>
                  </a:lnTo>
                  <a:lnTo>
                    <a:pt x="417207" y="673100"/>
                  </a:lnTo>
                  <a:lnTo>
                    <a:pt x="428955" y="673100"/>
                  </a:lnTo>
                  <a:lnTo>
                    <a:pt x="434835" y="685800"/>
                  </a:lnTo>
                  <a:lnTo>
                    <a:pt x="440347" y="685800"/>
                  </a:lnTo>
                  <a:lnTo>
                    <a:pt x="432219" y="673100"/>
                  </a:lnTo>
                  <a:lnTo>
                    <a:pt x="419595" y="660400"/>
                  </a:lnTo>
                  <a:lnTo>
                    <a:pt x="414007" y="647700"/>
                  </a:lnTo>
                  <a:lnTo>
                    <a:pt x="401751" y="635000"/>
                  </a:lnTo>
                  <a:lnTo>
                    <a:pt x="406514" y="609600"/>
                  </a:lnTo>
                  <a:lnTo>
                    <a:pt x="397014" y="596900"/>
                  </a:lnTo>
                  <a:lnTo>
                    <a:pt x="415975" y="596900"/>
                  </a:lnTo>
                  <a:lnTo>
                    <a:pt x="416051" y="584200"/>
                  </a:lnTo>
                  <a:close/>
                </a:path>
                <a:path w="773429" h="1752600">
                  <a:moveTo>
                    <a:pt x="417702" y="558800"/>
                  </a:moveTo>
                  <a:lnTo>
                    <a:pt x="415035" y="558800"/>
                  </a:lnTo>
                  <a:lnTo>
                    <a:pt x="416051" y="584200"/>
                  </a:lnTo>
                  <a:lnTo>
                    <a:pt x="415975" y="596900"/>
                  </a:lnTo>
                  <a:lnTo>
                    <a:pt x="417868" y="596900"/>
                  </a:lnTo>
                  <a:lnTo>
                    <a:pt x="421022" y="585832"/>
                  </a:lnTo>
                  <a:lnTo>
                    <a:pt x="419595" y="584200"/>
                  </a:lnTo>
                  <a:lnTo>
                    <a:pt x="417702" y="558800"/>
                  </a:lnTo>
                  <a:close/>
                </a:path>
                <a:path w="773429" h="1752600">
                  <a:moveTo>
                    <a:pt x="421022" y="585832"/>
                  </a:moveTo>
                  <a:lnTo>
                    <a:pt x="417868" y="596900"/>
                  </a:lnTo>
                  <a:lnTo>
                    <a:pt x="430695" y="596900"/>
                  </a:lnTo>
                  <a:lnTo>
                    <a:pt x="421022" y="585832"/>
                  </a:lnTo>
                  <a:close/>
                </a:path>
                <a:path w="773429" h="1752600">
                  <a:moveTo>
                    <a:pt x="421487" y="584200"/>
                  </a:moveTo>
                  <a:lnTo>
                    <a:pt x="419595" y="584200"/>
                  </a:lnTo>
                  <a:lnTo>
                    <a:pt x="421022" y="585832"/>
                  </a:lnTo>
                  <a:lnTo>
                    <a:pt x="421487" y="584200"/>
                  </a:lnTo>
                  <a:close/>
                </a:path>
                <a:path w="773429" h="1752600">
                  <a:moveTo>
                    <a:pt x="439000" y="558800"/>
                  </a:moveTo>
                  <a:lnTo>
                    <a:pt x="417702" y="558800"/>
                  </a:lnTo>
                  <a:lnTo>
                    <a:pt x="437222" y="571500"/>
                  </a:lnTo>
                  <a:lnTo>
                    <a:pt x="448386" y="584200"/>
                  </a:lnTo>
                  <a:lnTo>
                    <a:pt x="461263" y="584200"/>
                  </a:lnTo>
                  <a:lnTo>
                    <a:pt x="464451" y="571500"/>
                  </a:lnTo>
                  <a:lnTo>
                    <a:pt x="458584" y="571500"/>
                  </a:lnTo>
                  <a:lnTo>
                    <a:pt x="439000" y="558800"/>
                  </a:lnTo>
                  <a:close/>
                </a:path>
                <a:path w="773429" h="1752600">
                  <a:moveTo>
                    <a:pt x="460032" y="546100"/>
                  </a:moveTo>
                  <a:lnTo>
                    <a:pt x="456704" y="546100"/>
                  </a:lnTo>
                  <a:lnTo>
                    <a:pt x="462495" y="558800"/>
                  </a:lnTo>
                  <a:lnTo>
                    <a:pt x="458584" y="571500"/>
                  </a:lnTo>
                  <a:lnTo>
                    <a:pt x="464451" y="571500"/>
                  </a:lnTo>
                  <a:lnTo>
                    <a:pt x="467639" y="558800"/>
                  </a:lnTo>
                  <a:lnTo>
                    <a:pt x="460032" y="546100"/>
                  </a:lnTo>
                  <a:close/>
                </a:path>
                <a:path w="773429" h="1752600">
                  <a:moveTo>
                    <a:pt x="333159" y="520700"/>
                  </a:moveTo>
                  <a:lnTo>
                    <a:pt x="318871" y="520700"/>
                  </a:lnTo>
                  <a:lnTo>
                    <a:pt x="316928" y="533400"/>
                  </a:lnTo>
                  <a:lnTo>
                    <a:pt x="319912" y="546100"/>
                  </a:lnTo>
                  <a:lnTo>
                    <a:pt x="325818" y="546100"/>
                  </a:lnTo>
                  <a:lnTo>
                    <a:pt x="321525" y="533400"/>
                  </a:lnTo>
                  <a:lnTo>
                    <a:pt x="333159" y="520700"/>
                  </a:lnTo>
                  <a:close/>
                </a:path>
                <a:path w="773429" h="1752600">
                  <a:moveTo>
                    <a:pt x="449161" y="516196"/>
                  </a:moveTo>
                  <a:lnTo>
                    <a:pt x="443712" y="520700"/>
                  </a:lnTo>
                  <a:lnTo>
                    <a:pt x="447497" y="533400"/>
                  </a:lnTo>
                  <a:lnTo>
                    <a:pt x="443814" y="546100"/>
                  </a:lnTo>
                  <a:lnTo>
                    <a:pt x="447332" y="546100"/>
                  </a:lnTo>
                  <a:lnTo>
                    <a:pt x="449148" y="520700"/>
                  </a:lnTo>
                  <a:lnTo>
                    <a:pt x="449161" y="516196"/>
                  </a:lnTo>
                  <a:close/>
                </a:path>
                <a:path w="773429" h="1752600">
                  <a:moveTo>
                    <a:pt x="478815" y="469900"/>
                  </a:moveTo>
                  <a:lnTo>
                    <a:pt x="467423" y="469900"/>
                  </a:lnTo>
                  <a:lnTo>
                    <a:pt x="473290" y="482600"/>
                  </a:lnTo>
                  <a:lnTo>
                    <a:pt x="485635" y="495300"/>
                  </a:lnTo>
                  <a:lnTo>
                    <a:pt x="487057" y="508000"/>
                  </a:lnTo>
                  <a:lnTo>
                    <a:pt x="498157" y="508000"/>
                  </a:lnTo>
                  <a:lnTo>
                    <a:pt x="501116" y="533400"/>
                  </a:lnTo>
                  <a:lnTo>
                    <a:pt x="512216" y="533400"/>
                  </a:lnTo>
                  <a:lnTo>
                    <a:pt x="502767" y="508000"/>
                  </a:lnTo>
                  <a:lnTo>
                    <a:pt x="490943" y="495300"/>
                  </a:lnTo>
                  <a:lnTo>
                    <a:pt x="489877" y="482600"/>
                  </a:lnTo>
                  <a:lnTo>
                    <a:pt x="477570" y="482600"/>
                  </a:lnTo>
                  <a:lnTo>
                    <a:pt x="478815" y="469900"/>
                  </a:lnTo>
                  <a:close/>
                </a:path>
                <a:path w="773429" h="1752600">
                  <a:moveTo>
                    <a:pt x="506450" y="444500"/>
                  </a:moveTo>
                  <a:lnTo>
                    <a:pt x="500633" y="444500"/>
                  </a:lnTo>
                  <a:lnTo>
                    <a:pt x="504837" y="457200"/>
                  </a:lnTo>
                  <a:lnTo>
                    <a:pt x="512216" y="482600"/>
                  </a:lnTo>
                  <a:lnTo>
                    <a:pt x="512127" y="495300"/>
                  </a:lnTo>
                  <a:lnTo>
                    <a:pt x="515912" y="520700"/>
                  </a:lnTo>
                  <a:lnTo>
                    <a:pt x="512216" y="533400"/>
                  </a:lnTo>
                  <a:lnTo>
                    <a:pt x="514019" y="533400"/>
                  </a:lnTo>
                  <a:lnTo>
                    <a:pt x="521258" y="520700"/>
                  </a:lnTo>
                  <a:lnTo>
                    <a:pt x="517563" y="495300"/>
                  </a:lnTo>
                  <a:lnTo>
                    <a:pt x="517651" y="482600"/>
                  </a:lnTo>
                  <a:lnTo>
                    <a:pt x="513867" y="469900"/>
                  </a:lnTo>
                  <a:lnTo>
                    <a:pt x="506450" y="444500"/>
                  </a:lnTo>
                  <a:close/>
                </a:path>
                <a:path w="773429" h="1752600">
                  <a:moveTo>
                    <a:pt x="297027" y="457200"/>
                  </a:moveTo>
                  <a:lnTo>
                    <a:pt x="295694" y="457200"/>
                  </a:lnTo>
                  <a:lnTo>
                    <a:pt x="303733" y="469900"/>
                  </a:lnTo>
                  <a:lnTo>
                    <a:pt x="303230" y="481331"/>
                  </a:lnTo>
                  <a:lnTo>
                    <a:pt x="303174" y="520700"/>
                  </a:lnTo>
                  <a:lnTo>
                    <a:pt x="332943" y="520700"/>
                  </a:lnTo>
                  <a:lnTo>
                    <a:pt x="320395" y="508000"/>
                  </a:lnTo>
                  <a:lnTo>
                    <a:pt x="305930" y="508000"/>
                  </a:lnTo>
                  <a:lnTo>
                    <a:pt x="308686" y="495300"/>
                  </a:lnTo>
                  <a:lnTo>
                    <a:pt x="308686" y="469900"/>
                  </a:lnTo>
                  <a:lnTo>
                    <a:pt x="297027" y="457200"/>
                  </a:lnTo>
                  <a:close/>
                </a:path>
                <a:path w="773429" h="1752600">
                  <a:moveTo>
                    <a:pt x="443712" y="495300"/>
                  </a:moveTo>
                  <a:lnTo>
                    <a:pt x="443712" y="520700"/>
                  </a:lnTo>
                  <a:lnTo>
                    <a:pt x="448127" y="500356"/>
                  </a:lnTo>
                  <a:lnTo>
                    <a:pt x="443712" y="495300"/>
                  </a:lnTo>
                  <a:close/>
                </a:path>
                <a:path w="773429" h="1752600">
                  <a:moveTo>
                    <a:pt x="448127" y="500356"/>
                  </a:moveTo>
                  <a:lnTo>
                    <a:pt x="443712" y="520700"/>
                  </a:lnTo>
                  <a:lnTo>
                    <a:pt x="449161" y="516196"/>
                  </a:lnTo>
                  <a:lnTo>
                    <a:pt x="449205" y="501592"/>
                  </a:lnTo>
                  <a:lnTo>
                    <a:pt x="448127" y="500356"/>
                  </a:lnTo>
                  <a:close/>
                </a:path>
                <a:path w="773429" h="1752600">
                  <a:moveTo>
                    <a:pt x="449205" y="501592"/>
                  </a:moveTo>
                  <a:lnTo>
                    <a:pt x="449161" y="516196"/>
                  </a:lnTo>
                  <a:lnTo>
                    <a:pt x="459079" y="508000"/>
                  </a:lnTo>
                  <a:lnTo>
                    <a:pt x="454799" y="508000"/>
                  </a:lnTo>
                  <a:lnTo>
                    <a:pt x="449205" y="501592"/>
                  </a:lnTo>
                  <a:close/>
                </a:path>
                <a:path w="773429" h="1752600">
                  <a:moveTo>
                    <a:pt x="464959" y="457200"/>
                  </a:moveTo>
                  <a:lnTo>
                    <a:pt x="455104" y="482600"/>
                  </a:lnTo>
                  <a:lnTo>
                    <a:pt x="454799" y="495300"/>
                  </a:lnTo>
                  <a:lnTo>
                    <a:pt x="454799" y="508000"/>
                  </a:lnTo>
                  <a:lnTo>
                    <a:pt x="459079" y="508000"/>
                  </a:lnTo>
                  <a:lnTo>
                    <a:pt x="460324" y="495300"/>
                  </a:lnTo>
                  <a:lnTo>
                    <a:pt x="460324" y="482600"/>
                  </a:lnTo>
                  <a:lnTo>
                    <a:pt x="467423" y="469900"/>
                  </a:lnTo>
                  <a:lnTo>
                    <a:pt x="478815" y="469900"/>
                  </a:lnTo>
                  <a:lnTo>
                    <a:pt x="464959" y="457200"/>
                  </a:lnTo>
                  <a:close/>
                </a:path>
                <a:path w="773429" h="1752600">
                  <a:moveTo>
                    <a:pt x="449224" y="495300"/>
                  </a:moveTo>
                  <a:lnTo>
                    <a:pt x="448127" y="500356"/>
                  </a:lnTo>
                  <a:lnTo>
                    <a:pt x="449205" y="501592"/>
                  </a:lnTo>
                  <a:lnTo>
                    <a:pt x="449224" y="495300"/>
                  </a:lnTo>
                  <a:close/>
                </a:path>
                <a:path w="773429" h="1752600">
                  <a:moveTo>
                    <a:pt x="227926" y="469900"/>
                  </a:moveTo>
                  <a:lnTo>
                    <a:pt x="227431" y="482600"/>
                  </a:lnTo>
                  <a:lnTo>
                    <a:pt x="205206" y="482600"/>
                  </a:lnTo>
                  <a:lnTo>
                    <a:pt x="217652" y="495300"/>
                  </a:lnTo>
                  <a:lnTo>
                    <a:pt x="230111" y="495300"/>
                  </a:lnTo>
                  <a:lnTo>
                    <a:pt x="229116" y="470743"/>
                  </a:lnTo>
                  <a:lnTo>
                    <a:pt x="227926" y="469900"/>
                  </a:lnTo>
                  <a:close/>
                </a:path>
                <a:path w="773429" h="1752600">
                  <a:moveTo>
                    <a:pt x="169272" y="404375"/>
                  </a:moveTo>
                  <a:lnTo>
                    <a:pt x="168351" y="406400"/>
                  </a:lnTo>
                  <a:lnTo>
                    <a:pt x="173901" y="419100"/>
                  </a:lnTo>
                  <a:lnTo>
                    <a:pt x="164909" y="431800"/>
                  </a:lnTo>
                  <a:lnTo>
                    <a:pt x="160883" y="444500"/>
                  </a:lnTo>
                  <a:lnTo>
                    <a:pt x="176872" y="457200"/>
                  </a:lnTo>
                  <a:lnTo>
                    <a:pt x="181203" y="469900"/>
                  </a:lnTo>
                  <a:lnTo>
                    <a:pt x="193459" y="482600"/>
                  </a:lnTo>
                  <a:lnTo>
                    <a:pt x="207429" y="482600"/>
                  </a:lnTo>
                  <a:lnTo>
                    <a:pt x="195833" y="469900"/>
                  </a:lnTo>
                  <a:lnTo>
                    <a:pt x="190258" y="457200"/>
                  </a:lnTo>
                  <a:lnTo>
                    <a:pt x="177711" y="444500"/>
                  </a:lnTo>
                  <a:lnTo>
                    <a:pt x="163156" y="444500"/>
                  </a:lnTo>
                  <a:lnTo>
                    <a:pt x="178815" y="431800"/>
                  </a:lnTo>
                  <a:lnTo>
                    <a:pt x="173520" y="406400"/>
                  </a:lnTo>
                  <a:lnTo>
                    <a:pt x="172300" y="406400"/>
                  </a:lnTo>
                  <a:lnTo>
                    <a:pt x="169272" y="404375"/>
                  </a:lnTo>
                  <a:close/>
                </a:path>
                <a:path w="773429" h="1752600">
                  <a:moveTo>
                    <a:pt x="229082" y="469900"/>
                  </a:moveTo>
                  <a:lnTo>
                    <a:pt x="229116" y="470743"/>
                  </a:lnTo>
                  <a:lnTo>
                    <a:pt x="245846" y="482600"/>
                  </a:lnTo>
                  <a:lnTo>
                    <a:pt x="245875" y="481331"/>
                  </a:lnTo>
                  <a:lnTo>
                    <a:pt x="229082" y="469900"/>
                  </a:lnTo>
                  <a:close/>
                </a:path>
                <a:path w="773429" h="1752600">
                  <a:moveTo>
                    <a:pt x="243662" y="457200"/>
                  </a:moveTo>
                  <a:lnTo>
                    <a:pt x="242061" y="457200"/>
                  </a:lnTo>
                  <a:lnTo>
                    <a:pt x="246138" y="469900"/>
                  </a:lnTo>
                  <a:lnTo>
                    <a:pt x="245875" y="481331"/>
                  </a:lnTo>
                  <a:lnTo>
                    <a:pt x="247738" y="482600"/>
                  </a:lnTo>
                  <a:lnTo>
                    <a:pt x="251358" y="469900"/>
                  </a:lnTo>
                  <a:lnTo>
                    <a:pt x="243662" y="457200"/>
                  </a:lnTo>
                  <a:close/>
                </a:path>
                <a:path w="773429" h="1752600">
                  <a:moveTo>
                    <a:pt x="270306" y="330200"/>
                  </a:moveTo>
                  <a:lnTo>
                    <a:pt x="254634" y="330200"/>
                  </a:lnTo>
                  <a:lnTo>
                    <a:pt x="242442" y="342900"/>
                  </a:lnTo>
                  <a:lnTo>
                    <a:pt x="235028" y="355633"/>
                  </a:lnTo>
                  <a:lnTo>
                    <a:pt x="231152" y="368300"/>
                  </a:lnTo>
                  <a:lnTo>
                    <a:pt x="234835" y="381000"/>
                  </a:lnTo>
                  <a:lnTo>
                    <a:pt x="257936" y="406400"/>
                  </a:lnTo>
                  <a:lnTo>
                    <a:pt x="266611" y="419100"/>
                  </a:lnTo>
                  <a:lnTo>
                    <a:pt x="273875" y="431800"/>
                  </a:lnTo>
                  <a:lnTo>
                    <a:pt x="273583" y="444500"/>
                  </a:lnTo>
                  <a:lnTo>
                    <a:pt x="281343" y="469900"/>
                  </a:lnTo>
                  <a:lnTo>
                    <a:pt x="295694" y="457200"/>
                  </a:lnTo>
                  <a:lnTo>
                    <a:pt x="282867" y="457200"/>
                  </a:lnTo>
                  <a:lnTo>
                    <a:pt x="278726" y="444500"/>
                  </a:lnTo>
                  <a:lnTo>
                    <a:pt x="279095" y="431800"/>
                  </a:lnTo>
                  <a:lnTo>
                    <a:pt x="271398" y="419100"/>
                  </a:lnTo>
                  <a:lnTo>
                    <a:pt x="262026" y="406400"/>
                  </a:lnTo>
                  <a:lnTo>
                    <a:pt x="250355" y="393700"/>
                  </a:lnTo>
                  <a:lnTo>
                    <a:pt x="239699" y="381000"/>
                  </a:lnTo>
                  <a:lnTo>
                    <a:pt x="236486" y="368300"/>
                  </a:lnTo>
                  <a:lnTo>
                    <a:pt x="240156" y="355600"/>
                  </a:lnTo>
                  <a:lnTo>
                    <a:pt x="247370" y="342900"/>
                  </a:lnTo>
                  <a:lnTo>
                    <a:pt x="270306" y="330200"/>
                  </a:lnTo>
                  <a:close/>
                </a:path>
                <a:path w="773429" h="1752600">
                  <a:moveTo>
                    <a:pt x="193928" y="393700"/>
                  </a:moveTo>
                  <a:lnTo>
                    <a:pt x="192138" y="393700"/>
                  </a:lnTo>
                  <a:lnTo>
                    <a:pt x="199910" y="419100"/>
                  </a:lnTo>
                  <a:lnTo>
                    <a:pt x="212597" y="431800"/>
                  </a:lnTo>
                  <a:lnTo>
                    <a:pt x="210705" y="444500"/>
                  </a:lnTo>
                  <a:lnTo>
                    <a:pt x="216484" y="457200"/>
                  </a:lnTo>
                  <a:lnTo>
                    <a:pt x="229247" y="457200"/>
                  </a:lnTo>
                  <a:lnTo>
                    <a:pt x="216001" y="444500"/>
                  </a:lnTo>
                  <a:lnTo>
                    <a:pt x="216230" y="431800"/>
                  </a:lnTo>
                  <a:lnTo>
                    <a:pt x="203238" y="419100"/>
                  </a:lnTo>
                  <a:lnTo>
                    <a:pt x="197434" y="406400"/>
                  </a:lnTo>
                  <a:lnTo>
                    <a:pt x="193928" y="393700"/>
                  </a:lnTo>
                  <a:close/>
                </a:path>
                <a:path w="773429" h="1752600">
                  <a:moveTo>
                    <a:pt x="570268" y="355600"/>
                  </a:moveTo>
                  <a:lnTo>
                    <a:pt x="567004" y="355600"/>
                  </a:lnTo>
                  <a:lnTo>
                    <a:pt x="555663" y="368300"/>
                  </a:lnTo>
                  <a:lnTo>
                    <a:pt x="544385" y="368300"/>
                  </a:lnTo>
                  <a:lnTo>
                    <a:pt x="533285" y="381000"/>
                  </a:lnTo>
                  <a:lnTo>
                    <a:pt x="527100" y="393700"/>
                  </a:lnTo>
                  <a:lnTo>
                    <a:pt x="516064" y="406400"/>
                  </a:lnTo>
                  <a:lnTo>
                    <a:pt x="515607" y="406400"/>
                  </a:lnTo>
                  <a:lnTo>
                    <a:pt x="519633" y="419100"/>
                  </a:lnTo>
                  <a:lnTo>
                    <a:pt x="512432" y="431800"/>
                  </a:lnTo>
                  <a:lnTo>
                    <a:pt x="512127" y="444500"/>
                  </a:lnTo>
                  <a:lnTo>
                    <a:pt x="517651" y="444500"/>
                  </a:lnTo>
                  <a:lnTo>
                    <a:pt x="517651" y="431800"/>
                  </a:lnTo>
                  <a:lnTo>
                    <a:pt x="524751" y="419100"/>
                  </a:lnTo>
                  <a:lnTo>
                    <a:pt x="521233" y="406400"/>
                  </a:lnTo>
                  <a:lnTo>
                    <a:pt x="537806" y="381000"/>
                  </a:lnTo>
                  <a:lnTo>
                    <a:pt x="558279" y="368300"/>
                  </a:lnTo>
                  <a:lnTo>
                    <a:pt x="570268" y="355600"/>
                  </a:lnTo>
                  <a:close/>
                </a:path>
                <a:path w="773429" h="1752600">
                  <a:moveTo>
                    <a:pt x="151422" y="381000"/>
                  </a:moveTo>
                  <a:lnTo>
                    <a:pt x="133197" y="381000"/>
                  </a:lnTo>
                  <a:lnTo>
                    <a:pt x="148081" y="393700"/>
                  </a:lnTo>
                  <a:lnTo>
                    <a:pt x="149771" y="406400"/>
                  </a:lnTo>
                  <a:lnTo>
                    <a:pt x="168351" y="406400"/>
                  </a:lnTo>
                  <a:lnTo>
                    <a:pt x="169272" y="404375"/>
                  </a:lnTo>
                  <a:lnTo>
                    <a:pt x="153301" y="393700"/>
                  </a:lnTo>
                  <a:lnTo>
                    <a:pt x="151422" y="381000"/>
                  </a:lnTo>
                  <a:close/>
                </a:path>
                <a:path w="773429" h="1752600">
                  <a:moveTo>
                    <a:pt x="181114" y="393700"/>
                  </a:moveTo>
                  <a:lnTo>
                    <a:pt x="174129" y="393700"/>
                  </a:lnTo>
                  <a:lnTo>
                    <a:pt x="169272" y="404375"/>
                  </a:lnTo>
                  <a:lnTo>
                    <a:pt x="172300" y="406400"/>
                  </a:lnTo>
                  <a:lnTo>
                    <a:pt x="181114" y="393700"/>
                  </a:lnTo>
                  <a:close/>
                </a:path>
                <a:path w="773429" h="1752600">
                  <a:moveTo>
                    <a:pt x="183680" y="378381"/>
                  </a:moveTo>
                  <a:lnTo>
                    <a:pt x="182524" y="381000"/>
                  </a:lnTo>
                  <a:lnTo>
                    <a:pt x="181114" y="393700"/>
                  </a:lnTo>
                  <a:lnTo>
                    <a:pt x="172300" y="406400"/>
                  </a:lnTo>
                  <a:lnTo>
                    <a:pt x="174637" y="406400"/>
                  </a:lnTo>
                  <a:lnTo>
                    <a:pt x="186207" y="393700"/>
                  </a:lnTo>
                  <a:lnTo>
                    <a:pt x="186639" y="381000"/>
                  </a:lnTo>
                  <a:lnTo>
                    <a:pt x="183680" y="378381"/>
                  </a:lnTo>
                  <a:close/>
                </a:path>
                <a:path w="773429" h="1752600">
                  <a:moveTo>
                    <a:pt x="192138" y="393700"/>
                  </a:moveTo>
                  <a:lnTo>
                    <a:pt x="186207" y="393700"/>
                  </a:lnTo>
                  <a:lnTo>
                    <a:pt x="174637" y="406400"/>
                  </a:lnTo>
                  <a:lnTo>
                    <a:pt x="180174" y="406400"/>
                  </a:lnTo>
                  <a:lnTo>
                    <a:pt x="192138" y="393700"/>
                  </a:lnTo>
                  <a:close/>
                </a:path>
                <a:path w="773429" h="1752600">
                  <a:moveTo>
                    <a:pt x="91017" y="320041"/>
                  </a:moveTo>
                  <a:lnTo>
                    <a:pt x="84454" y="330200"/>
                  </a:lnTo>
                  <a:lnTo>
                    <a:pt x="97955" y="330200"/>
                  </a:lnTo>
                  <a:lnTo>
                    <a:pt x="100049" y="355633"/>
                  </a:lnTo>
                  <a:lnTo>
                    <a:pt x="99758" y="368300"/>
                  </a:lnTo>
                  <a:lnTo>
                    <a:pt x="107441" y="381000"/>
                  </a:lnTo>
                  <a:lnTo>
                    <a:pt x="109042" y="381000"/>
                  </a:lnTo>
                  <a:lnTo>
                    <a:pt x="104978" y="368300"/>
                  </a:lnTo>
                  <a:lnTo>
                    <a:pt x="105270" y="355600"/>
                  </a:lnTo>
                  <a:lnTo>
                    <a:pt x="112369" y="342900"/>
                  </a:lnTo>
                  <a:lnTo>
                    <a:pt x="100749" y="330200"/>
                  </a:lnTo>
                  <a:lnTo>
                    <a:pt x="91017" y="320041"/>
                  </a:lnTo>
                  <a:close/>
                </a:path>
                <a:path w="773429" h="1752600">
                  <a:moveTo>
                    <a:pt x="172288" y="368300"/>
                  </a:moveTo>
                  <a:lnTo>
                    <a:pt x="169570" y="368300"/>
                  </a:lnTo>
                  <a:lnTo>
                    <a:pt x="182524" y="381000"/>
                  </a:lnTo>
                  <a:lnTo>
                    <a:pt x="172288" y="368300"/>
                  </a:lnTo>
                  <a:close/>
                </a:path>
                <a:path w="773429" h="1752600">
                  <a:moveTo>
                    <a:pt x="172288" y="368300"/>
                  </a:moveTo>
                  <a:lnTo>
                    <a:pt x="182524" y="381000"/>
                  </a:lnTo>
                  <a:lnTo>
                    <a:pt x="183680" y="378381"/>
                  </a:lnTo>
                  <a:lnTo>
                    <a:pt x="172288" y="368300"/>
                  </a:lnTo>
                  <a:close/>
                </a:path>
                <a:path w="773429" h="1752600">
                  <a:moveTo>
                    <a:pt x="219240" y="317500"/>
                  </a:moveTo>
                  <a:lnTo>
                    <a:pt x="217512" y="317500"/>
                  </a:lnTo>
                  <a:lnTo>
                    <a:pt x="207387" y="330274"/>
                  </a:lnTo>
                  <a:lnTo>
                    <a:pt x="188867" y="355633"/>
                  </a:lnTo>
                  <a:lnTo>
                    <a:pt x="181419" y="368300"/>
                  </a:lnTo>
                  <a:lnTo>
                    <a:pt x="172288" y="368300"/>
                  </a:lnTo>
                  <a:lnTo>
                    <a:pt x="183680" y="378381"/>
                  </a:lnTo>
                  <a:lnTo>
                    <a:pt x="193738" y="355600"/>
                  </a:lnTo>
                  <a:lnTo>
                    <a:pt x="201066" y="342900"/>
                  </a:lnTo>
                  <a:lnTo>
                    <a:pt x="220287" y="318828"/>
                  </a:lnTo>
                  <a:lnTo>
                    <a:pt x="219240" y="317500"/>
                  </a:lnTo>
                  <a:close/>
                </a:path>
                <a:path w="773429" h="1752600">
                  <a:moveTo>
                    <a:pt x="281206" y="343136"/>
                  </a:moveTo>
                  <a:lnTo>
                    <a:pt x="277367" y="355600"/>
                  </a:lnTo>
                  <a:lnTo>
                    <a:pt x="290677" y="368300"/>
                  </a:lnTo>
                  <a:lnTo>
                    <a:pt x="302647" y="355633"/>
                  </a:lnTo>
                  <a:lnTo>
                    <a:pt x="288747" y="355600"/>
                  </a:lnTo>
                  <a:lnTo>
                    <a:pt x="281206" y="343136"/>
                  </a:lnTo>
                  <a:close/>
                </a:path>
                <a:path w="773429" h="1752600">
                  <a:moveTo>
                    <a:pt x="302679" y="355600"/>
                  </a:moveTo>
                  <a:lnTo>
                    <a:pt x="314782" y="368300"/>
                  </a:lnTo>
                  <a:lnTo>
                    <a:pt x="302679" y="355600"/>
                  </a:lnTo>
                  <a:close/>
                </a:path>
                <a:path w="773429" h="1752600">
                  <a:moveTo>
                    <a:pt x="652348" y="228600"/>
                  </a:moveTo>
                  <a:lnTo>
                    <a:pt x="646658" y="228600"/>
                  </a:lnTo>
                  <a:lnTo>
                    <a:pt x="654811" y="241300"/>
                  </a:lnTo>
                  <a:lnTo>
                    <a:pt x="650900" y="254000"/>
                  </a:lnTo>
                  <a:lnTo>
                    <a:pt x="654634" y="266700"/>
                  </a:lnTo>
                  <a:lnTo>
                    <a:pt x="650900" y="292100"/>
                  </a:lnTo>
                  <a:lnTo>
                    <a:pt x="647204" y="304800"/>
                  </a:lnTo>
                  <a:lnTo>
                    <a:pt x="647115" y="317500"/>
                  </a:lnTo>
                  <a:lnTo>
                    <a:pt x="650900" y="330200"/>
                  </a:lnTo>
                  <a:lnTo>
                    <a:pt x="662736" y="342900"/>
                  </a:lnTo>
                  <a:lnTo>
                    <a:pt x="667638" y="355600"/>
                  </a:lnTo>
                  <a:lnTo>
                    <a:pt x="630034" y="355600"/>
                  </a:lnTo>
                  <a:lnTo>
                    <a:pt x="642035" y="368300"/>
                  </a:lnTo>
                  <a:lnTo>
                    <a:pt x="666521" y="368300"/>
                  </a:lnTo>
                  <a:lnTo>
                    <a:pt x="672757" y="355600"/>
                  </a:lnTo>
                  <a:lnTo>
                    <a:pt x="667257" y="342900"/>
                  </a:lnTo>
                  <a:lnTo>
                    <a:pt x="655523" y="330200"/>
                  </a:lnTo>
                  <a:lnTo>
                    <a:pt x="652551" y="317500"/>
                  </a:lnTo>
                  <a:lnTo>
                    <a:pt x="652640" y="304800"/>
                  </a:lnTo>
                  <a:lnTo>
                    <a:pt x="656259" y="292100"/>
                  </a:lnTo>
                  <a:lnTo>
                    <a:pt x="659955" y="266700"/>
                  </a:lnTo>
                  <a:lnTo>
                    <a:pt x="656234" y="254000"/>
                  </a:lnTo>
                  <a:lnTo>
                    <a:pt x="659955" y="241300"/>
                  </a:lnTo>
                  <a:lnTo>
                    <a:pt x="652348" y="228600"/>
                  </a:lnTo>
                  <a:close/>
                </a:path>
                <a:path w="773429" h="1752600">
                  <a:moveTo>
                    <a:pt x="302679" y="355600"/>
                  </a:moveTo>
                  <a:close/>
                </a:path>
                <a:path w="773429" h="1752600">
                  <a:moveTo>
                    <a:pt x="278803" y="330200"/>
                  </a:moveTo>
                  <a:lnTo>
                    <a:pt x="276339" y="330200"/>
                  </a:lnTo>
                  <a:lnTo>
                    <a:pt x="281279" y="342900"/>
                  </a:lnTo>
                  <a:lnTo>
                    <a:pt x="281206" y="343136"/>
                  </a:lnTo>
                  <a:lnTo>
                    <a:pt x="288747" y="355600"/>
                  </a:lnTo>
                  <a:lnTo>
                    <a:pt x="290677" y="355600"/>
                  </a:lnTo>
                  <a:lnTo>
                    <a:pt x="286130" y="342900"/>
                  </a:lnTo>
                  <a:lnTo>
                    <a:pt x="285903" y="342053"/>
                  </a:lnTo>
                  <a:lnTo>
                    <a:pt x="278803" y="330200"/>
                  </a:lnTo>
                  <a:close/>
                </a:path>
                <a:path w="773429" h="1752600">
                  <a:moveTo>
                    <a:pt x="285903" y="342053"/>
                  </a:moveTo>
                  <a:lnTo>
                    <a:pt x="286130" y="342900"/>
                  </a:lnTo>
                  <a:lnTo>
                    <a:pt x="290677" y="355600"/>
                  </a:lnTo>
                  <a:lnTo>
                    <a:pt x="286410" y="342900"/>
                  </a:lnTo>
                  <a:lnTo>
                    <a:pt x="285903" y="342053"/>
                  </a:lnTo>
                  <a:close/>
                </a:path>
                <a:path w="773429" h="1752600">
                  <a:moveTo>
                    <a:pt x="572890" y="350901"/>
                  </a:moveTo>
                  <a:lnTo>
                    <a:pt x="567651" y="355600"/>
                  </a:lnTo>
                  <a:lnTo>
                    <a:pt x="578091" y="355600"/>
                  </a:lnTo>
                  <a:lnTo>
                    <a:pt x="572890" y="350901"/>
                  </a:lnTo>
                  <a:close/>
                </a:path>
                <a:path w="773429" h="1752600">
                  <a:moveTo>
                    <a:pt x="574928" y="349073"/>
                  </a:moveTo>
                  <a:lnTo>
                    <a:pt x="572890" y="350901"/>
                  </a:lnTo>
                  <a:lnTo>
                    <a:pt x="578091" y="355600"/>
                  </a:lnTo>
                  <a:lnTo>
                    <a:pt x="580097" y="355600"/>
                  </a:lnTo>
                  <a:lnTo>
                    <a:pt x="574928" y="349073"/>
                  </a:lnTo>
                  <a:close/>
                </a:path>
                <a:path w="773429" h="1752600">
                  <a:moveTo>
                    <a:pt x="575035" y="348977"/>
                  </a:moveTo>
                  <a:lnTo>
                    <a:pt x="580097" y="355600"/>
                  </a:lnTo>
                  <a:lnTo>
                    <a:pt x="580478" y="355600"/>
                  </a:lnTo>
                  <a:lnTo>
                    <a:pt x="575035" y="348977"/>
                  </a:lnTo>
                  <a:close/>
                </a:path>
                <a:path w="773429" h="1752600">
                  <a:moveTo>
                    <a:pt x="581812" y="342900"/>
                  </a:moveTo>
                  <a:lnTo>
                    <a:pt x="575035" y="348977"/>
                  </a:lnTo>
                  <a:lnTo>
                    <a:pt x="580478" y="355600"/>
                  </a:lnTo>
                  <a:lnTo>
                    <a:pt x="583818" y="355600"/>
                  </a:lnTo>
                  <a:lnTo>
                    <a:pt x="581812" y="342900"/>
                  </a:lnTo>
                  <a:close/>
                </a:path>
                <a:path w="773429" h="1752600">
                  <a:moveTo>
                    <a:pt x="606323" y="330200"/>
                  </a:moveTo>
                  <a:lnTo>
                    <a:pt x="600887" y="342900"/>
                  </a:lnTo>
                  <a:lnTo>
                    <a:pt x="581812" y="342900"/>
                  </a:lnTo>
                  <a:lnTo>
                    <a:pt x="583818" y="355600"/>
                  </a:lnTo>
                  <a:lnTo>
                    <a:pt x="593420" y="355600"/>
                  </a:lnTo>
                  <a:lnTo>
                    <a:pt x="604519" y="342900"/>
                  </a:lnTo>
                  <a:lnTo>
                    <a:pt x="606401" y="330274"/>
                  </a:lnTo>
                  <a:close/>
                </a:path>
                <a:path w="773429" h="1752600">
                  <a:moveTo>
                    <a:pt x="606402" y="330274"/>
                  </a:moveTo>
                  <a:lnTo>
                    <a:pt x="604672" y="342900"/>
                  </a:lnTo>
                  <a:lnTo>
                    <a:pt x="616927" y="355600"/>
                  </a:lnTo>
                  <a:lnTo>
                    <a:pt x="642480" y="355600"/>
                  </a:lnTo>
                  <a:lnTo>
                    <a:pt x="619798" y="342900"/>
                  </a:lnTo>
                  <a:lnTo>
                    <a:pt x="606402" y="330274"/>
                  </a:lnTo>
                  <a:close/>
                </a:path>
                <a:path w="773429" h="1752600">
                  <a:moveTo>
                    <a:pt x="570039" y="342900"/>
                  </a:moveTo>
                  <a:lnTo>
                    <a:pt x="564032" y="342900"/>
                  </a:lnTo>
                  <a:lnTo>
                    <a:pt x="572890" y="350901"/>
                  </a:lnTo>
                  <a:lnTo>
                    <a:pt x="574928" y="349073"/>
                  </a:lnTo>
                  <a:lnTo>
                    <a:pt x="570039" y="342900"/>
                  </a:lnTo>
                  <a:close/>
                </a:path>
                <a:path w="773429" h="1752600">
                  <a:moveTo>
                    <a:pt x="570039" y="342900"/>
                  </a:moveTo>
                  <a:lnTo>
                    <a:pt x="574928" y="349073"/>
                  </a:lnTo>
                  <a:lnTo>
                    <a:pt x="570039" y="342900"/>
                  </a:lnTo>
                  <a:close/>
                </a:path>
                <a:path w="773429" h="1752600">
                  <a:moveTo>
                    <a:pt x="581812" y="342900"/>
                  </a:moveTo>
                  <a:lnTo>
                    <a:pt x="570039" y="342900"/>
                  </a:lnTo>
                  <a:lnTo>
                    <a:pt x="575035" y="348977"/>
                  </a:lnTo>
                  <a:lnTo>
                    <a:pt x="581812" y="342900"/>
                  </a:lnTo>
                  <a:close/>
                </a:path>
                <a:path w="773429" h="1752600">
                  <a:moveTo>
                    <a:pt x="276339" y="330200"/>
                  </a:moveTo>
                  <a:lnTo>
                    <a:pt x="270306" y="330200"/>
                  </a:lnTo>
                  <a:lnTo>
                    <a:pt x="281063" y="342900"/>
                  </a:lnTo>
                  <a:lnTo>
                    <a:pt x="281206" y="343136"/>
                  </a:lnTo>
                  <a:lnTo>
                    <a:pt x="281279" y="342900"/>
                  </a:lnTo>
                  <a:lnTo>
                    <a:pt x="276339" y="330200"/>
                  </a:lnTo>
                  <a:close/>
                </a:path>
                <a:path w="773429" h="1752600">
                  <a:moveTo>
                    <a:pt x="282714" y="330200"/>
                  </a:moveTo>
                  <a:lnTo>
                    <a:pt x="278803" y="330200"/>
                  </a:lnTo>
                  <a:lnTo>
                    <a:pt x="285903" y="342053"/>
                  </a:lnTo>
                  <a:lnTo>
                    <a:pt x="282714" y="330200"/>
                  </a:lnTo>
                  <a:close/>
                </a:path>
                <a:path w="773429" h="1752600">
                  <a:moveTo>
                    <a:pt x="221348" y="317500"/>
                  </a:moveTo>
                  <a:lnTo>
                    <a:pt x="220287" y="318828"/>
                  </a:lnTo>
                  <a:lnTo>
                    <a:pt x="229247" y="330200"/>
                  </a:lnTo>
                  <a:lnTo>
                    <a:pt x="235740" y="326323"/>
                  </a:lnTo>
                  <a:lnTo>
                    <a:pt x="221348" y="317500"/>
                  </a:lnTo>
                  <a:close/>
                </a:path>
                <a:path w="773429" h="1752600">
                  <a:moveTo>
                    <a:pt x="262483" y="317500"/>
                  </a:moveTo>
                  <a:lnTo>
                    <a:pt x="250520" y="317500"/>
                  </a:lnTo>
                  <a:lnTo>
                    <a:pt x="235740" y="326323"/>
                  </a:lnTo>
                  <a:lnTo>
                    <a:pt x="242061" y="330200"/>
                  </a:lnTo>
                  <a:lnTo>
                    <a:pt x="254088" y="330200"/>
                  </a:lnTo>
                  <a:lnTo>
                    <a:pt x="262483" y="321961"/>
                  </a:lnTo>
                  <a:lnTo>
                    <a:pt x="262483" y="317500"/>
                  </a:lnTo>
                  <a:close/>
                </a:path>
                <a:path w="773429" h="1752600">
                  <a:moveTo>
                    <a:pt x="288950" y="304800"/>
                  </a:moveTo>
                  <a:lnTo>
                    <a:pt x="267030" y="317500"/>
                  </a:lnTo>
                  <a:lnTo>
                    <a:pt x="262483" y="321961"/>
                  </a:lnTo>
                  <a:lnTo>
                    <a:pt x="262483" y="330200"/>
                  </a:lnTo>
                  <a:lnTo>
                    <a:pt x="265239" y="330200"/>
                  </a:lnTo>
                  <a:lnTo>
                    <a:pt x="268008" y="317500"/>
                  </a:lnTo>
                  <a:lnTo>
                    <a:pt x="288950" y="304800"/>
                  </a:lnTo>
                  <a:close/>
                </a:path>
                <a:path w="773429" h="1752600">
                  <a:moveTo>
                    <a:pt x="312423" y="253755"/>
                  </a:moveTo>
                  <a:lnTo>
                    <a:pt x="312419" y="254000"/>
                  </a:lnTo>
                  <a:lnTo>
                    <a:pt x="300634" y="266700"/>
                  </a:lnTo>
                  <a:lnTo>
                    <a:pt x="299465" y="279400"/>
                  </a:lnTo>
                  <a:lnTo>
                    <a:pt x="295859" y="292100"/>
                  </a:lnTo>
                  <a:lnTo>
                    <a:pt x="274815" y="304800"/>
                  </a:lnTo>
                  <a:lnTo>
                    <a:pt x="263461" y="317500"/>
                  </a:lnTo>
                  <a:lnTo>
                    <a:pt x="262483" y="317500"/>
                  </a:lnTo>
                  <a:lnTo>
                    <a:pt x="262483" y="321961"/>
                  </a:lnTo>
                  <a:lnTo>
                    <a:pt x="267030" y="317500"/>
                  </a:lnTo>
                  <a:lnTo>
                    <a:pt x="288950" y="304800"/>
                  </a:lnTo>
                  <a:lnTo>
                    <a:pt x="295859" y="304800"/>
                  </a:lnTo>
                  <a:lnTo>
                    <a:pt x="299554" y="292100"/>
                  </a:lnTo>
                  <a:lnTo>
                    <a:pt x="304923" y="276294"/>
                  </a:lnTo>
                  <a:lnTo>
                    <a:pt x="304990" y="266700"/>
                  </a:lnTo>
                  <a:lnTo>
                    <a:pt x="308182" y="266700"/>
                  </a:lnTo>
                  <a:lnTo>
                    <a:pt x="312496" y="254000"/>
                  </a:lnTo>
                  <a:lnTo>
                    <a:pt x="312423" y="253755"/>
                  </a:lnTo>
                  <a:close/>
                </a:path>
                <a:path w="773429" h="1752600">
                  <a:moveTo>
                    <a:pt x="92659" y="317500"/>
                  </a:moveTo>
                  <a:lnTo>
                    <a:pt x="88582" y="317500"/>
                  </a:lnTo>
                  <a:lnTo>
                    <a:pt x="91017" y="320041"/>
                  </a:lnTo>
                  <a:lnTo>
                    <a:pt x="92659" y="317500"/>
                  </a:lnTo>
                  <a:close/>
                </a:path>
                <a:path w="773429" h="1752600">
                  <a:moveTo>
                    <a:pt x="90182" y="292100"/>
                  </a:moveTo>
                  <a:lnTo>
                    <a:pt x="74777" y="292100"/>
                  </a:lnTo>
                  <a:lnTo>
                    <a:pt x="86359" y="304800"/>
                  </a:lnTo>
                  <a:lnTo>
                    <a:pt x="92659" y="317500"/>
                  </a:lnTo>
                  <a:lnTo>
                    <a:pt x="97993" y="317500"/>
                  </a:lnTo>
                  <a:lnTo>
                    <a:pt x="90182" y="292100"/>
                  </a:lnTo>
                  <a:close/>
                </a:path>
                <a:path w="773429" h="1752600">
                  <a:moveTo>
                    <a:pt x="304923" y="276294"/>
                  </a:moveTo>
                  <a:lnTo>
                    <a:pt x="299554" y="292100"/>
                  </a:lnTo>
                  <a:lnTo>
                    <a:pt x="295859" y="304800"/>
                  </a:lnTo>
                  <a:lnTo>
                    <a:pt x="300050" y="304800"/>
                  </a:lnTo>
                  <a:lnTo>
                    <a:pt x="304901" y="279400"/>
                  </a:lnTo>
                  <a:lnTo>
                    <a:pt x="304923" y="276294"/>
                  </a:lnTo>
                  <a:close/>
                </a:path>
                <a:path w="773429" h="1752600">
                  <a:moveTo>
                    <a:pt x="304961" y="203413"/>
                  </a:moveTo>
                  <a:lnTo>
                    <a:pt x="303250" y="215900"/>
                  </a:lnTo>
                  <a:lnTo>
                    <a:pt x="308940" y="228600"/>
                  </a:lnTo>
                  <a:lnTo>
                    <a:pt x="308870" y="232467"/>
                  </a:lnTo>
                  <a:lnTo>
                    <a:pt x="312597" y="241300"/>
                  </a:lnTo>
                  <a:lnTo>
                    <a:pt x="312496" y="254000"/>
                  </a:lnTo>
                  <a:lnTo>
                    <a:pt x="304923" y="276294"/>
                  </a:lnTo>
                  <a:lnTo>
                    <a:pt x="304901" y="279400"/>
                  </a:lnTo>
                  <a:lnTo>
                    <a:pt x="300050" y="304800"/>
                  </a:lnTo>
                  <a:lnTo>
                    <a:pt x="300977" y="304800"/>
                  </a:lnTo>
                  <a:lnTo>
                    <a:pt x="308597" y="266700"/>
                  </a:lnTo>
                  <a:lnTo>
                    <a:pt x="316763" y="266700"/>
                  </a:lnTo>
                  <a:lnTo>
                    <a:pt x="316934" y="262988"/>
                  </a:lnTo>
                  <a:lnTo>
                    <a:pt x="314147" y="241300"/>
                  </a:lnTo>
                  <a:lnTo>
                    <a:pt x="314205" y="233036"/>
                  </a:lnTo>
                  <a:lnTo>
                    <a:pt x="312204" y="228600"/>
                  </a:lnTo>
                  <a:lnTo>
                    <a:pt x="304622" y="215900"/>
                  </a:lnTo>
                  <a:lnTo>
                    <a:pt x="304982" y="203487"/>
                  </a:lnTo>
                  <a:close/>
                </a:path>
                <a:path w="773429" h="1752600">
                  <a:moveTo>
                    <a:pt x="42214" y="203200"/>
                  </a:moveTo>
                  <a:lnTo>
                    <a:pt x="39636" y="203200"/>
                  </a:lnTo>
                  <a:lnTo>
                    <a:pt x="42608" y="215900"/>
                  </a:lnTo>
                  <a:lnTo>
                    <a:pt x="46240" y="228600"/>
                  </a:lnTo>
                  <a:lnTo>
                    <a:pt x="37312" y="241300"/>
                  </a:lnTo>
                  <a:lnTo>
                    <a:pt x="42608" y="266700"/>
                  </a:lnTo>
                  <a:lnTo>
                    <a:pt x="55422" y="266700"/>
                  </a:lnTo>
                  <a:lnTo>
                    <a:pt x="61010" y="292100"/>
                  </a:lnTo>
                  <a:lnTo>
                    <a:pt x="63677" y="292100"/>
                  </a:lnTo>
                  <a:lnTo>
                    <a:pt x="62661" y="279400"/>
                  </a:lnTo>
                  <a:lnTo>
                    <a:pt x="58927" y="266700"/>
                  </a:lnTo>
                  <a:lnTo>
                    <a:pt x="46050" y="254000"/>
                  </a:lnTo>
                  <a:lnTo>
                    <a:pt x="42214" y="241300"/>
                  </a:lnTo>
                  <a:lnTo>
                    <a:pt x="51219" y="228600"/>
                  </a:lnTo>
                  <a:lnTo>
                    <a:pt x="47840" y="215900"/>
                  </a:lnTo>
                  <a:lnTo>
                    <a:pt x="42214" y="203200"/>
                  </a:lnTo>
                  <a:close/>
                </a:path>
                <a:path w="773429" h="1752600">
                  <a:moveTo>
                    <a:pt x="316934" y="262988"/>
                  </a:moveTo>
                  <a:lnTo>
                    <a:pt x="316763" y="266700"/>
                  </a:lnTo>
                  <a:lnTo>
                    <a:pt x="317411" y="266700"/>
                  </a:lnTo>
                  <a:lnTo>
                    <a:pt x="316934" y="262988"/>
                  </a:lnTo>
                  <a:close/>
                </a:path>
                <a:path w="773429" h="1752600">
                  <a:moveTo>
                    <a:pt x="314205" y="233036"/>
                  </a:moveTo>
                  <a:lnTo>
                    <a:pt x="314147" y="241300"/>
                  </a:lnTo>
                  <a:lnTo>
                    <a:pt x="316934" y="262988"/>
                  </a:lnTo>
                  <a:lnTo>
                    <a:pt x="317931" y="241300"/>
                  </a:lnTo>
                  <a:lnTo>
                    <a:pt x="314205" y="233036"/>
                  </a:lnTo>
                  <a:close/>
                </a:path>
                <a:path w="773429" h="1752600">
                  <a:moveTo>
                    <a:pt x="308870" y="232467"/>
                  </a:moveTo>
                  <a:lnTo>
                    <a:pt x="308711" y="241300"/>
                  </a:lnTo>
                  <a:lnTo>
                    <a:pt x="312423" y="253755"/>
                  </a:lnTo>
                  <a:lnTo>
                    <a:pt x="312597" y="241300"/>
                  </a:lnTo>
                  <a:lnTo>
                    <a:pt x="308870" y="232467"/>
                  </a:lnTo>
                  <a:close/>
                </a:path>
                <a:path w="773429" h="1752600">
                  <a:moveTo>
                    <a:pt x="304982" y="203487"/>
                  </a:moveTo>
                  <a:lnTo>
                    <a:pt x="304622" y="215900"/>
                  </a:lnTo>
                  <a:lnTo>
                    <a:pt x="312204" y="228600"/>
                  </a:lnTo>
                  <a:lnTo>
                    <a:pt x="314205" y="233036"/>
                  </a:lnTo>
                  <a:lnTo>
                    <a:pt x="314236" y="228600"/>
                  </a:lnTo>
                  <a:lnTo>
                    <a:pt x="308457" y="215900"/>
                  </a:lnTo>
                  <a:lnTo>
                    <a:pt x="304982" y="203487"/>
                  </a:lnTo>
                  <a:close/>
                </a:path>
                <a:path w="773429" h="1752600">
                  <a:moveTo>
                    <a:pt x="304901" y="203200"/>
                  </a:moveTo>
                  <a:lnTo>
                    <a:pt x="299465" y="215900"/>
                  </a:lnTo>
                  <a:lnTo>
                    <a:pt x="307238" y="228600"/>
                  </a:lnTo>
                  <a:lnTo>
                    <a:pt x="308870" y="232467"/>
                  </a:lnTo>
                  <a:lnTo>
                    <a:pt x="308940" y="228600"/>
                  </a:lnTo>
                  <a:lnTo>
                    <a:pt x="303250" y="215900"/>
                  </a:lnTo>
                  <a:lnTo>
                    <a:pt x="304951" y="203487"/>
                  </a:lnTo>
                  <a:lnTo>
                    <a:pt x="304901" y="203200"/>
                  </a:lnTo>
                  <a:close/>
                </a:path>
                <a:path w="773429" h="1752600">
                  <a:moveTo>
                    <a:pt x="655765" y="202921"/>
                  </a:moveTo>
                  <a:lnTo>
                    <a:pt x="655523" y="203200"/>
                  </a:lnTo>
                  <a:lnTo>
                    <a:pt x="652716" y="203200"/>
                  </a:lnTo>
                  <a:lnTo>
                    <a:pt x="658520" y="215900"/>
                  </a:lnTo>
                  <a:lnTo>
                    <a:pt x="658215" y="228600"/>
                  </a:lnTo>
                  <a:lnTo>
                    <a:pt x="663740" y="228600"/>
                  </a:lnTo>
                  <a:lnTo>
                    <a:pt x="663740" y="215900"/>
                  </a:lnTo>
                  <a:lnTo>
                    <a:pt x="656043" y="203200"/>
                  </a:lnTo>
                  <a:lnTo>
                    <a:pt x="655765" y="202921"/>
                  </a:lnTo>
                  <a:close/>
                </a:path>
                <a:path w="773429" h="1752600">
                  <a:moveTo>
                    <a:pt x="9118" y="152400"/>
                  </a:moveTo>
                  <a:lnTo>
                    <a:pt x="6349" y="152400"/>
                  </a:lnTo>
                  <a:lnTo>
                    <a:pt x="3594" y="165100"/>
                  </a:lnTo>
                  <a:lnTo>
                    <a:pt x="0" y="177800"/>
                  </a:lnTo>
                  <a:lnTo>
                    <a:pt x="12890" y="190500"/>
                  </a:lnTo>
                  <a:lnTo>
                    <a:pt x="14770" y="203200"/>
                  </a:lnTo>
                  <a:lnTo>
                    <a:pt x="28549" y="203200"/>
                  </a:lnTo>
                  <a:lnTo>
                    <a:pt x="16421" y="177800"/>
                  </a:lnTo>
                  <a:lnTo>
                    <a:pt x="3517" y="177800"/>
                  </a:lnTo>
                  <a:lnTo>
                    <a:pt x="9118" y="152400"/>
                  </a:lnTo>
                  <a:close/>
                </a:path>
                <a:path w="773429" h="1752600">
                  <a:moveTo>
                    <a:pt x="643343" y="190500"/>
                  </a:moveTo>
                  <a:lnTo>
                    <a:pt x="639356" y="190500"/>
                  </a:lnTo>
                  <a:lnTo>
                    <a:pt x="638644" y="203200"/>
                  </a:lnTo>
                  <a:lnTo>
                    <a:pt x="655523" y="203200"/>
                  </a:lnTo>
                  <a:lnTo>
                    <a:pt x="643343" y="190500"/>
                  </a:lnTo>
                  <a:close/>
                </a:path>
                <a:path w="773429" h="1752600">
                  <a:moveTo>
                    <a:pt x="643343" y="190500"/>
                  </a:moveTo>
                  <a:lnTo>
                    <a:pt x="655523" y="203200"/>
                  </a:lnTo>
                  <a:lnTo>
                    <a:pt x="655765" y="202921"/>
                  </a:lnTo>
                  <a:lnTo>
                    <a:pt x="643343" y="190500"/>
                  </a:lnTo>
                  <a:close/>
                </a:path>
                <a:path w="773429" h="1752600">
                  <a:moveTo>
                    <a:pt x="644055" y="165100"/>
                  </a:moveTo>
                  <a:lnTo>
                    <a:pt x="642734" y="165100"/>
                  </a:lnTo>
                  <a:lnTo>
                    <a:pt x="651192" y="190500"/>
                  </a:lnTo>
                  <a:lnTo>
                    <a:pt x="643343" y="190500"/>
                  </a:lnTo>
                  <a:lnTo>
                    <a:pt x="655765" y="202921"/>
                  </a:lnTo>
                  <a:lnTo>
                    <a:pt x="666610" y="190500"/>
                  </a:lnTo>
                  <a:lnTo>
                    <a:pt x="653580" y="177800"/>
                  </a:lnTo>
                  <a:lnTo>
                    <a:pt x="652718" y="175614"/>
                  </a:lnTo>
                  <a:lnTo>
                    <a:pt x="644055" y="165100"/>
                  </a:lnTo>
                  <a:close/>
                </a:path>
                <a:path w="773429" h="1752600">
                  <a:moveTo>
                    <a:pt x="648576" y="165100"/>
                  </a:moveTo>
                  <a:lnTo>
                    <a:pt x="652718" y="175614"/>
                  </a:lnTo>
                  <a:lnTo>
                    <a:pt x="654519" y="177800"/>
                  </a:lnTo>
                  <a:lnTo>
                    <a:pt x="654538" y="172506"/>
                  </a:lnTo>
                  <a:lnTo>
                    <a:pt x="648576" y="165100"/>
                  </a:lnTo>
                  <a:close/>
                </a:path>
                <a:path w="773429" h="1752600">
                  <a:moveTo>
                    <a:pt x="663651" y="139700"/>
                  </a:moveTo>
                  <a:lnTo>
                    <a:pt x="650747" y="139700"/>
                  </a:lnTo>
                  <a:lnTo>
                    <a:pt x="654608" y="152400"/>
                  </a:lnTo>
                  <a:lnTo>
                    <a:pt x="654538" y="172506"/>
                  </a:lnTo>
                  <a:lnTo>
                    <a:pt x="658799" y="177800"/>
                  </a:lnTo>
                  <a:lnTo>
                    <a:pt x="660031" y="177800"/>
                  </a:lnTo>
                  <a:lnTo>
                    <a:pt x="660031" y="152400"/>
                  </a:lnTo>
                  <a:lnTo>
                    <a:pt x="663651" y="139700"/>
                  </a:lnTo>
                  <a:close/>
                </a:path>
                <a:path w="773429" h="1752600">
                  <a:moveTo>
                    <a:pt x="320395" y="50800"/>
                  </a:moveTo>
                  <a:lnTo>
                    <a:pt x="318274" y="50800"/>
                  </a:lnTo>
                  <a:lnTo>
                    <a:pt x="334898" y="76200"/>
                  </a:lnTo>
                  <a:lnTo>
                    <a:pt x="330911" y="101600"/>
                  </a:lnTo>
                  <a:lnTo>
                    <a:pt x="330911" y="114300"/>
                  </a:lnTo>
                  <a:lnTo>
                    <a:pt x="334695" y="139700"/>
                  </a:lnTo>
                  <a:lnTo>
                    <a:pt x="346519" y="165100"/>
                  </a:lnTo>
                  <a:lnTo>
                    <a:pt x="362153" y="152400"/>
                  </a:lnTo>
                  <a:lnTo>
                    <a:pt x="347713" y="152400"/>
                  </a:lnTo>
                  <a:lnTo>
                    <a:pt x="340118" y="127000"/>
                  </a:lnTo>
                  <a:lnTo>
                    <a:pt x="336346" y="114300"/>
                  </a:lnTo>
                  <a:lnTo>
                    <a:pt x="336422" y="88900"/>
                  </a:lnTo>
                  <a:lnTo>
                    <a:pt x="340017" y="76200"/>
                  </a:lnTo>
                  <a:lnTo>
                    <a:pt x="332435" y="63500"/>
                  </a:lnTo>
                  <a:lnTo>
                    <a:pt x="320395" y="50800"/>
                  </a:lnTo>
                  <a:close/>
                </a:path>
                <a:path w="773429" h="1752600">
                  <a:moveTo>
                    <a:pt x="439902" y="139700"/>
                  </a:moveTo>
                  <a:lnTo>
                    <a:pt x="438442" y="139700"/>
                  </a:lnTo>
                  <a:lnTo>
                    <a:pt x="438251" y="152400"/>
                  </a:lnTo>
                  <a:lnTo>
                    <a:pt x="452500" y="165100"/>
                  </a:lnTo>
                  <a:lnTo>
                    <a:pt x="476923" y="165100"/>
                  </a:lnTo>
                  <a:lnTo>
                    <a:pt x="488670" y="152400"/>
                  </a:lnTo>
                  <a:lnTo>
                    <a:pt x="442277" y="152400"/>
                  </a:lnTo>
                  <a:lnTo>
                    <a:pt x="439902" y="139700"/>
                  </a:lnTo>
                  <a:close/>
                </a:path>
                <a:path w="773429" h="1752600">
                  <a:moveTo>
                    <a:pt x="56286" y="127000"/>
                  </a:moveTo>
                  <a:lnTo>
                    <a:pt x="27025" y="127000"/>
                  </a:lnTo>
                  <a:lnTo>
                    <a:pt x="25780" y="139700"/>
                  </a:lnTo>
                  <a:lnTo>
                    <a:pt x="25780" y="152400"/>
                  </a:lnTo>
                  <a:lnTo>
                    <a:pt x="29413" y="152400"/>
                  </a:lnTo>
                  <a:lnTo>
                    <a:pt x="31305" y="139700"/>
                  </a:lnTo>
                  <a:lnTo>
                    <a:pt x="75818" y="139700"/>
                  </a:lnTo>
                  <a:lnTo>
                    <a:pt x="56286" y="127000"/>
                  </a:lnTo>
                  <a:close/>
                </a:path>
                <a:path w="773429" h="1752600">
                  <a:moveTo>
                    <a:pt x="374434" y="139700"/>
                  </a:moveTo>
                  <a:lnTo>
                    <a:pt x="372503" y="139700"/>
                  </a:lnTo>
                  <a:lnTo>
                    <a:pt x="359460" y="152400"/>
                  </a:lnTo>
                  <a:lnTo>
                    <a:pt x="362153" y="152400"/>
                  </a:lnTo>
                  <a:lnTo>
                    <a:pt x="374434" y="139700"/>
                  </a:lnTo>
                  <a:close/>
                </a:path>
                <a:path w="773429" h="1752600">
                  <a:moveTo>
                    <a:pt x="540626" y="76200"/>
                  </a:moveTo>
                  <a:lnTo>
                    <a:pt x="523227" y="76200"/>
                  </a:lnTo>
                  <a:lnTo>
                    <a:pt x="523227" y="101600"/>
                  </a:lnTo>
                  <a:lnTo>
                    <a:pt x="519607" y="114300"/>
                  </a:lnTo>
                  <a:lnTo>
                    <a:pt x="499236" y="114300"/>
                  </a:lnTo>
                  <a:lnTo>
                    <a:pt x="493750" y="139700"/>
                  </a:lnTo>
                  <a:lnTo>
                    <a:pt x="484822" y="152400"/>
                  </a:lnTo>
                  <a:lnTo>
                    <a:pt x="488670" y="152400"/>
                  </a:lnTo>
                  <a:lnTo>
                    <a:pt x="498728" y="139700"/>
                  </a:lnTo>
                  <a:lnTo>
                    <a:pt x="502742" y="127000"/>
                  </a:lnTo>
                  <a:lnTo>
                    <a:pt x="523798" y="114300"/>
                  </a:lnTo>
                  <a:lnTo>
                    <a:pt x="528662" y="101600"/>
                  </a:lnTo>
                  <a:lnTo>
                    <a:pt x="528739" y="88900"/>
                  </a:lnTo>
                  <a:lnTo>
                    <a:pt x="540626" y="76200"/>
                  </a:lnTo>
                  <a:close/>
                </a:path>
                <a:path w="773429" h="1752600">
                  <a:moveTo>
                    <a:pt x="77723" y="101600"/>
                  </a:moveTo>
                  <a:lnTo>
                    <a:pt x="75806" y="101600"/>
                  </a:lnTo>
                  <a:lnTo>
                    <a:pt x="72097" y="127000"/>
                  </a:lnTo>
                  <a:lnTo>
                    <a:pt x="75818" y="139700"/>
                  </a:lnTo>
                  <a:lnTo>
                    <a:pt x="78028" y="139700"/>
                  </a:lnTo>
                  <a:lnTo>
                    <a:pt x="77431" y="127000"/>
                  </a:lnTo>
                  <a:lnTo>
                    <a:pt x="81152" y="114300"/>
                  </a:lnTo>
                  <a:lnTo>
                    <a:pt x="90195" y="114300"/>
                  </a:lnTo>
                  <a:lnTo>
                    <a:pt x="77723" y="101600"/>
                  </a:lnTo>
                  <a:close/>
                </a:path>
                <a:path w="773429" h="1752600">
                  <a:moveTo>
                    <a:pt x="652348" y="88900"/>
                  </a:moveTo>
                  <a:lnTo>
                    <a:pt x="638784" y="88900"/>
                  </a:lnTo>
                  <a:lnTo>
                    <a:pt x="654811" y="114300"/>
                  </a:lnTo>
                  <a:lnTo>
                    <a:pt x="658304" y="127000"/>
                  </a:lnTo>
                  <a:lnTo>
                    <a:pt x="638784" y="127000"/>
                  </a:lnTo>
                  <a:lnTo>
                    <a:pt x="636028" y="139700"/>
                  </a:lnTo>
                  <a:lnTo>
                    <a:pt x="649884" y="139700"/>
                  </a:lnTo>
                  <a:lnTo>
                    <a:pt x="662914" y="127000"/>
                  </a:lnTo>
                  <a:lnTo>
                    <a:pt x="659955" y="101600"/>
                  </a:lnTo>
                  <a:lnTo>
                    <a:pt x="652348" y="88900"/>
                  </a:lnTo>
                  <a:close/>
                </a:path>
                <a:path w="773429" h="1752600">
                  <a:moveTo>
                    <a:pt x="107429" y="101600"/>
                  </a:moveTo>
                  <a:lnTo>
                    <a:pt x="106870" y="101600"/>
                  </a:lnTo>
                  <a:lnTo>
                    <a:pt x="90195" y="114300"/>
                  </a:lnTo>
                  <a:lnTo>
                    <a:pt x="92646" y="114300"/>
                  </a:lnTo>
                  <a:lnTo>
                    <a:pt x="107429" y="101600"/>
                  </a:lnTo>
                  <a:close/>
                </a:path>
                <a:path w="773429" h="1752600">
                  <a:moveTo>
                    <a:pt x="153454" y="88900"/>
                  </a:moveTo>
                  <a:lnTo>
                    <a:pt x="132930" y="88900"/>
                  </a:lnTo>
                  <a:lnTo>
                    <a:pt x="119214" y="101600"/>
                  </a:lnTo>
                  <a:lnTo>
                    <a:pt x="107429" y="101600"/>
                  </a:lnTo>
                  <a:lnTo>
                    <a:pt x="120345" y="114300"/>
                  </a:lnTo>
                  <a:lnTo>
                    <a:pt x="135737" y="101600"/>
                  </a:lnTo>
                  <a:lnTo>
                    <a:pt x="153454" y="88900"/>
                  </a:lnTo>
                  <a:close/>
                </a:path>
                <a:path w="773429" h="1752600">
                  <a:moveTo>
                    <a:pt x="169913" y="63500"/>
                  </a:moveTo>
                  <a:lnTo>
                    <a:pt x="167233" y="63500"/>
                  </a:lnTo>
                  <a:lnTo>
                    <a:pt x="160858" y="88900"/>
                  </a:lnTo>
                  <a:lnTo>
                    <a:pt x="164757" y="88900"/>
                  </a:lnTo>
                  <a:lnTo>
                    <a:pt x="169913" y="63500"/>
                  </a:lnTo>
                  <a:close/>
                </a:path>
                <a:path w="773429" h="1752600">
                  <a:moveTo>
                    <a:pt x="639648" y="76200"/>
                  </a:moveTo>
                  <a:lnTo>
                    <a:pt x="626173" y="88900"/>
                  </a:lnTo>
                  <a:lnTo>
                    <a:pt x="627697" y="88900"/>
                  </a:lnTo>
                  <a:lnTo>
                    <a:pt x="640042" y="76468"/>
                  </a:lnTo>
                  <a:lnTo>
                    <a:pt x="639648" y="76200"/>
                  </a:lnTo>
                  <a:close/>
                </a:path>
                <a:path w="773429" h="1752600">
                  <a:moveTo>
                    <a:pt x="640308" y="76200"/>
                  </a:moveTo>
                  <a:lnTo>
                    <a:pt x="640042" y="76468"/>
                  </a:lnTo>
                  <a:lnTo>
                    <a:pt x="658304" y="88900"/>
                  </a:lnTo>
                  <a:lnTo>
                    <a:pt x="657960" y="87049"/>
                  </a:lnTo>
                  <a:lnTo>
                    <a:pt x="640308" y="76200"/>
                  </a:lnTo>
                  <a:close/>
                </a:path>
                <a:path w="773429" h="1752600">
                  <a:moveTo>
                    <a:pt x="655523" y="50800"/>
                  </a:moveTo>
                  <a:lnTo>
                    <a:pt x="639724" y="50800"/>
                  </a:lnTo>
                  <a:lnTo>
                    <a:pt x="639724" y="63500"/>
                  </a:lnTo>
                  <a:lnTo>
                    <a:pt x="653580" y="63500"/>
                  </a:lnTo>
                  <a:lnTo>
                    <a:pt x="657960" y="87049"/>
                  </a:lnTo>
                  <a:lnTo>
                    <a:pt x="660971" y="88900"/>
                  </a:lnTo>
                  <a:lnTo>
                    <a:pt x="667346" y="63500"/>
                  </a:lnTo>
                  <a:lnTo>
                    <a:pt x="655523" y="50800"/>
                  </a:lnTo>
                  <a:close/>
                </a:path>
                <a:path w="773429" h="1752600">
                  <a:moveTo>
                    <a:pt x="191935" y="63500"/>
                  </a:moveTo>
                  <a:lnTo>
                    <a:pt x="169913" y="63500"/>
                  </a:lnTo>
                  <a:lnTo>
                    <a:pt x="191274" y="76200"/>
                  </a:lnTo>
                  <a:lnTo>
                    <a:pt x="205473" y="76200"/>
                  </a:lnTo>
                  <a:lnTo>
                    <a:pt x="191935" y="63500"/>
                  </a:lnTo>
                  <a:close/>
                </a:path>
                <a:path w="773429" h="1752600">
                  <a:moveTo>
                    <a:pt x="229082" y="50800"/>
                  </a:moveTo>
                  <a:lnTo>
                    <a:pt x="224891" y="50800"/>
                  </a:lnTo>
                  <a:lnTo>
                    <a:pt x="220040" y="63500"/>
                  </a:lnTo>
                  <a:lnTo>
                    <a:pt x="205473" y="76200"/>
                  </a:lnTo>
                  <a:lnTo>
                    <a:pt x="223304" y="76200"/>
                  </a:lnTo>
                  <a:lnTo>
                    <a:pt x="229082" y="50800"/>
                  </a:lnTo>
                  <a:close/>
                </a:path>
                <a:path w="773429" h="1752600">
                  <a:moveTo>
                    <a:pt x="545299" y="63500"/>
                  </a:moveTo>
                  <a:lnTo>
                    <a:pt x="541769" y="63500"/>
                  </a:lnTo>
                  <a:lnTo>
                    <a:pt x="536257" y="76200"/>
                  </a:lnTo>
                  <a:lnTo>
                    <a:pt x="541362" y="76200"/>
                  </a:lnTo>
                  <a:lnTo>
                    <a:pt x="545299" y="63500"/>
                  </a:lnTo>
                  <a:close/>
                </a:path>
                <a:path w="773429" h="1752600">
                  <a:moveTo>
                    <a:pt x="303745" y="50800"/>
                  </a:moveTo>
                  <a:lnTo>
                    <a:pt x="254977" y="50800"/>
                  </a:lnTo>
                  <a:lnTo>
                    <a:pt x="268947" y="63500"/>
                  </a:lnTo>
                  <a:lnTo>
                    <a:pt x="291998" y="63500"/>
                  </a:lnTo>
                  <a:lnTo>
                    <a:pt x="303745" y="50800"/>
                  </a:lnTo>
                  <a:close/>
                </a:path>
                <a:path w="773429" h="1752600">
                  <a:moveTo>
                    <a:pt x="582167" y="12700"/>
                  </a:moveTo>
                  <a:lnTo>
                    <a:pt x="577481" y="12700"/>
                  </a:lnTo>
                  <a:lnTo>
                    <a:pt x="569658" y="25400"/>
                  </a:lnTo>
                  <a:lnTo>
                    <a:pt x="565861" y="38100"/>
                  </a:lnTo>
                  <a:lnTo>
                    <a:pt x="562140" y="63500"/>
                  </a:lnTo>
                  <a:lnTo>
                    <a:pt x="565683" y="63500"/>
                  </a:lnTo>
                  <a:lnTo>
                    <a:pt x="571195" y="38100"/>
                  </a:lnTo>
                  <a:lnTo>
                    <a:pt x="574865" y="25400"/>
                  </a:lnTo>
                  <a:lnTo>
                    <a:pt x="582167" y="12700"/>
                  </a:lnTo>
                  <a:close/>
                </a:path>
                <a:path w="773429" h="1752600">
                  <a:moveTo>
                    <a:pt x="658799" y="25400"/>
                  </a:moveTo>
                  <a:lnTo>
                    <a:pt x="622147" y="25400"/>
                  </a:lnTo>
                  <a:lnTo>
                    <a:pt x="633310" y="38100"/>
                  </a:lnTo>
                  <a:lnTo>
                    <a:pt x="666851" y="38100"/>
                  </a:lnTo>
                  <a:lnTo>
                    <a:pt x="656412" y="50800"/>
                  </a:lnTo>
                  <a:lnTo>
                    <a:pt x="669239" y="50800"/>
                  </a:lnTo>
                  <a:lnTo>
                    <a:pt x="671131" y="38100"/>
                  </a:lnTo>
                  <a:lnTo>
                    <a:pt x="658799" y="25400"/>
                  </a:lnTo>
                  <a:close/>
                </a:path>
                <a:path w="773429" h="1752600">
                  <a:moveTo>
                    <a:pt x="605640" y="490"/>
                  </a:moveTo>
                  <a:lnTo>
                    <a:pt x="608380" y="25400"/>
                  </a:lnTo>
                  <a:lnTo>
                    <a:pt x="611047" y="25400"/>
                  </a:lnTo>
                  <a:lnTo>
                    <a:pt x="617423" y="12700"/>
                  </a:lnTo>
                  <a:lnTo>
                    <a:pt x="605640" y="490"/>
                  </a:lnTo>
                  <a:close/>
                </a:path>
                <a:path w="773429" h="1752600">
                  <a:moveTo>
                    <a:pt x="605167" y="0"/>
                  </a:moveTo>
                  <a:lnTo>
                    <a:pt x="590613" y="12700"/>
                  </a:lnTo>
                  <a:lnTo>
                    <a:pt x="594499" y="12700"/>
                  </a:lnTo>
                  <a:lnTo>
                    <a:pt x="605387" y="228"/>
                  </a:lnTo>
                  <a:lnTo>
                    <a:pt x="605167" y="0"/>
                  </a:lnTo>
                  <a:close/>
                </a:path>
                <a:path w="773429" h="1752600">
                  <a:moveTo>
                    <a:pt x="605586" y="0"/>
                  </a:moveTo>
                  <a:lnTo>
                    <a:pt x="605387" y="228"/>
                  </a:lnTo>
                  <a:lnTo>
                    <a:pt x="605640" y="490"/>
                  </a:lnTo>
                  <a:lnTo>
                    <a:pt x="6055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8876252" y="3785389"/>
              <a:ext cx="810260" cy="1041400"/>
            </a:xfrm>
            <a:custGeom>
              <a:avLst/>
              <a:gdLst/>
              <a:ahLst/>
              <a:cxnLst/>
              <a:rect l="l" t="t" r="r" b="b"/>
              <a:pathLst>
                <a:path w="810259" h="1041400">
                  <a:moveTo>
                    <a:pt x="42532" y="0"/>
                  </a:moveTo>
                  <a:lnTo>
                    <a:pt x="40678" y="3657"/>
                  </a:lnTo>
                  <a:lnTo>
                    <a:pt x="42532" y="3657"/>
                  </a:lnTo>
                  <a:lnTo>
                    <a:pt x="42532" y="0"/>
                  </a:lnTo>
                  <a:close/>
                </a:path>
                <a:path w="810259" h="1041400">
                  <a:moveTo>
                    <a:pt x="3695" y="173837"/>
                  </a:moveTo>
                  <a:lnTo>
                    <a:pt x="0" y="173837"/>
                  </a:lnTo>
                  <a:lnTo>
                    <a:pt x="0" y="177495"/>
                  </a:lnTo>
                  <a:lnTo>
                    <a:pt x="3695" y="177495"/>
                  </a:lnTo>
                  <a:lnTo>
                    <a:pt x="3695" y="173837"/>
                  </a:lnTo>
                  <a:close/>
                </a:path>
                <a:path w="810259" h="1041400">
                  <a:moveTo>
                    <a:pt x="380936" y="25615"/>
                  </a:moveTo>
                  <a:lnTo>
                    <a:pt x="377240" y="25615"/>
                  </a:lnTo>
                  <a:lnTo>
                    <a:pt x="377240" y="29286"/>
                  </a:lnTo>
                  <a:lnTo>
                    <a:pt x="380936" y="25615"/>
                  </a:lnTo>
                  <a:close/>
                </a:path>
                <a:path w="810259" h="1041400">
                  <a:moveTo>
                    <a:pt x="177520" y="278130"/>
                  </a:moveTo>
                  <a:lnTo>
                    <a:pt x="175666" y="278130"/>
                  </a:lnTo>
                  <a:lnTo>
                    <a:pt x="175666" y="281787"/>
                  </a:lnTo>
                  <a:lnTo>
                    <a:pt x="177520" y="281787"/>
                  </a:lnTo>
                  <a:lnTo>
                    <a:pt x="177520" y="278130"/>
                  </a:lnTo>
                  <a:close/>
                </a:path>
                <a:path w="810259" h="1041400">
                  <a:moveTo>
                    <a:pt x="245935" y="281787"/>
                  </a:moveTo>
                  <a:lnTo>
                    <a:pt x="242239" y="281787"/>
                  </a:lnTo>
                  <a:lnTo>
                    <a:pt x="242239" y="285445"/>
                  </a:lnTo>
                  <a:lnTo>
                    <a:pt x="245935" y="285445"/>
                  </a:lnTo>
                  <a:lnTo>
                    <a:pt x="245935" y="281787"/>
                  </a:lnTo>
                  <a:close/>
                </a:path>
                <a:path w="810259" h="1041400">
                  <a:moveTo>
                    <a:pt x="184924" y="342176"/>
                  </a:moveTo>
                  <a:lnTo>
                    <a:pt x="184924" y="345833"/>
                  </a:lnTo>
                  <a:lnTo>
                    <a:pt x="188620" y="345833"/>
                  </a:lnTo>
                  <a:lnTo>
                    <a:pt x="184924" y="342176"/>
                  </a:lnTo>
                  <a:close/>
                </a:path>
                <a:path w="810259" h="1041400">
                  <a:moveTo>
                    <a:pt x="419773" y="662381"/>
                  </a:moveTo>
                  <a:lnTo>
                    <a:pt x="416077" y="662381"/>
                  </a:lnTo>
                  <a:lnTo>
                    <a:pt x="416077" y="666038"/>
                  </a:lnTo>
                  <a:lnTo>
                    <a:pt x="419773" y="666038"/>
                  </a:lnTo>
                  <a:lnTo>
                    <a:pt x="419773" y="662381"/>
                  </a:lnTo>
                  <a:close/>
                </a:path>
                <a:path w="810259" h="1041400">
                  <a:moveTo>
                    <a:pt x="401281" y="693483"/>
                  </a:moveTo>
                  <a:lnTo>
                    <a:pt x="399427" y="693483"/>
                  </a:lnTo>
                  <a:lnTo>
                    <a:pt x="399427" y="697141"/>
                  </a:lnTo>
                  <a:lnTo>
                    <a:pt x="401281" y="697141"/>
                  </a:lnTo>
                  <a:lnTo>
                    <a:pt x="401281" y="693483"/>
                  </a:lnTo>
                  <a:close/>
                </a:path>
                <a:path w="810259" h="1041400">
                  <a:moveTo>
                    <a:pt x="809955" y="623951"/>
                  </a:moveTo>
                  <a:lnTo>
                    <a:pt x="808101" y="623951"/>
                  </a:lnTo>
                  <a:lnTo>
                    <a:pt x="808101" y="627621"/>
                  </a:lnTo>
                  <a:lnTo>
                    <a:pt x="809955" y="623951"/>
                  </a:lnTo>
                  <a:close/>
                </a:path>
                <a:path w="810259" h="1041400">
                  <a:moveTo>
                    <a:pt x="804405" y="620293"/>
                  </a:moveTo>
                  <a:lnTo>
                    <a:pt x="763727" y="620293"/>
                  </a:lnTo>
                  <a:lnTo>
                    <a:pt x="763727" y="623951"/>
                  </a:lnTo>
                  <a:lnTo>
                    <a:pt x="808101" y="623951"/>
                  </a:lnTo>
                  <a:lnTo>
                    <a:pt x="804405" y="620293"/>
                  </a:lnTo>
                  <a:close/>
                </a:path>
                <a:path w="810259" h="1041400">
                  <a:moveTo>
                    <a:pt x="767422" y="616635"/>
                  </a:moveTo>
                  <a:lnTo>
                    <a:pt x="761873" y="616635"/>
                  </a:lnTo>
                  <a:lnTo>
                    <a:pt x="761873" y="620293"/>
                  </a:lnTo>
                  <a:lnTo>
                    <a:pt x="767422" y="620293"/>
                  </a:lnTo>
                  <a:lnTo>
                    <a:pt x="767422" y="616635"/>
                  </a:lnTo>
                  <a:close/>
                </a:path>
                <a:path w="810259" h="1041400">
                  <a:moveTo>
                    <a:pt x="778522" y="616635"/>
                  </a:moveTo>
                  <a:lnTo>
                    <a:pt x="774814" y="616635"/>
                  </a:lnTo>
                  <a:lnTo>
                    <a:pt x="774814" y="620293"/>
                  </a:lnTo>
                  <a:lnTo>
                    <a:pt x="778522" y="620293"/>
                  </a:lnTo>
                  <a:lnTo>
                    <a:pt x="778522" y="616635"/>
                  </a:lnTo>
                  <a:close/>
                </a:path>
                <a:path w="810259" h="1041400">
                  <a:moveTo>
                    <a:pt x="785914" y="616635"/>
                  </a:moveTo>
                  <a:lnTo>
                    <a:pt x="782218" y="616635"/>
                  </a:lnTo>
                  <a:lnTo>
                    <a:pt x="778522" y="620293"/>
                  </a:lnTo>
                  <a:lnTo>
                    <a:pt x="785914" y="620293"/>
                  </a:lnTo>
                  <a:lnTo>
                    <a:pt x="785914" y="616635"/>
                  </a:lnTo>
                  <a:close/>
                </a:path>
                <a:path w="810259" h="1041400">
                  <a:moveTo>
                    <a:pt x="473392" y="1039317"/>
                  </a:moveTo>
                  <a:lnTo>
                    <a:pt x="469696" y="1039317"/>
                  </a:lnTo>
                  <a:lnTo>
                    <a:pt x="469696" y="1041146"/>
                  </a:lnTo>
                  <a:lnTo>
                    <a:pt x="473392" y="1041146"/>
                  </a:lnTo>
                  <a:lnTo>
                    <a:pt x="473392" y="1039317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8872968" y="3555258"/>
              <a:ext cx="423545" cy="410209"/>
            </a:xfrm>
            <a:custGeom>
              <a:avLst/>
              <a:gdLst/>
              <a:ahLst/>
              <a:cxnLst/>
              <a:rect l="l" t="t" r="r" b="b"/>
              <a:pathLst>
                <a:path w="423545" h="410210">
                  <a:moveTo>
                    <a:pt x="92367" y="175564"/>
                  </a:moveTo>
                  <a:lnTo>
                    <a:pt x="96062" y="175564"/>
                  </a:lnTo>
                  <a:lnTo>
                    <a:pt x="92367" y="175564"/>
                  </a:lnTo>
                  <a:close/>
                </a:path>
                <a:path w="423545" h="410210">
                  <a:moveTo>
                    <a:pt x="86829" y="184708"/>
                  </a:moveTo>
                  <a:lnTo>
                    <a:pt x="83134" y="184708"/>
                  </a:lnTo>
                  <a:lnTo>
                    <a:pt x="86829" y="184708"/>
                  </a:lnTo>
                  <a:close/>
                </a:path>
                <a:path w="423545" h="410210">
                  <a:moveTo>
                    <a:pt x="49872" y="226771"/>
                  </a:moveTo>
                  <a:lnTo>
                    <a:pt x="53568" y="226771"/>
                  </a:lnTo>
                  <a:lnTo>
                    <a:pt x="49872" y="226771"/>
                  </a:lnTo>
                  <a:close/>
                </a:path>
                <a:path w="423545" h="410210">
                  <a:moveTo>
                    <a:pt x="49872" y="226771"/>
                  </a:moveTo>
                  <a:lnTo>
                    <a:pt x="53568" y="226771"/>
                  </a:lnTo>
                  <a:lnTo>
                    <a:pt x="49872" y="226771"/>
                  </a:lnTo>
                  <a:close/>
                </a:path>
                <a:path w="423545" h="410210">
                  <a:moveTo>
                    <a:pt x="46177" y="230428"/>
                  </a:moveTo>
                  <a:lnTo>
                    <a:pt x="46177" y="234086"/>
                  </a:lnTo>
                  <a:lnTo>
                    <a:pt x="44335" y="234086"/>
                  </a:lnTo>
                  <a:lnTo>
                    <a:pt x="46177" y="230428"/>
                  </a:lnTo>
                  <a:close/>
                </a:path>
                <a:path w="423545" h="410210">
                  <a:moveTo>
                    <a:pt x="60960" y="224942"/>
                  </a:moveTo>
                  <a:lnTo>
                    <a:pt x="64655" y="221284"/>
                  </a:lnTo>
                  <a:lnTo>
                    <a:pt x="60960" y="224942"/>
                  </a:lnTo>
                  <a:close/>
                </a:path>
                <a:path w="423545" h="410210">
                  <a:moveTo>
                    <a:pt x="419354" y="0"/>
                  </a:moveTo>
                  <a:lnTo>
                    <a:pt x="423049" y="0"/>
                  </a:lnTo>
                  <a:lnTo>
                    <a:pt x="419354" y="0"/>
                  </a:lnTo>
                  <a:lnTo>
                    <a:pt x="423049" y="0"/>
                  </a:lnTo>
                  <a:lnTo>
                    <a:pt x="419354" y="0"/>
                  </a:lnTo>
                  <a:close/>
                </a:path>
                <a:path w="423545" h="410210">
                  <a:moveTo>
                    <a:pt x="3695" y="404164"/>
                  </a:moveTo>
                  <a:lnTo>
                    <a:pt x="7391" y="404164"/>
                  </a:lnTo>
                  <a:lnTo>
                    <a:pt x="7391" y="407822"/>
                  </a:lnTo>
                  <a:lnTo>
                    <a:pt x="3695" y="407822"/>
                  </a:lnTo>
                  <a:lnTo>
                    <a:pt x="3695" y="409651"/>
                  </a:lnTo>
                  <a:lnTo>
                    <a:pt x="3695" y="407822"/>
                  </a:lnTo>
                  <a:lnTo>
                    <a:pt x="3695" y="409651"/>
                  </a:lnTo>
                  <a:lnTo>
                    <a:pt x="3695" y="407822"/>
                  </a:lnTo>
                  <a:lnTo>
                    <a:pt x="0" y="407822"/>
                  </a:lnTo>
                  <a:lnTo>
                    <a:pt x="3695" y="407822"/>
                  </a:lnTo>
                  <a:lnTo>
                    <a:pt x="3695" y="40416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8903041" y="3646698"/>
              <a:ext cx="411480" cy="365760"/>
            </a:xfrm>
            <a:custGeom>
              <a:avLst/>
              <a:gdLst/>
              <a:ahLst/>
              <a:cxnLst/>
              <a:rect l="l" t="t" r="r" b="b"/>
              <a:pathLst>
                <a:path w="411479" h="365760">
                  <a:moveTo>
                    <a:pt x="0" y="310896"/>
                  </a:moveTo>
                  <a:lnTo>
                    <a:pt x="6350" y="310896"/>
                  </a:lnTo>
                </a:path>
                <a:path w="411479" h="365760">
                  <a:moveTo>
                    <a:pt x="404571" y="0"/>
                  </a:moveTo>
                  <a:lnTo>
                    <a:pt x="410921" y="0"/>
                  </a:lnTo>
                </a:path>
                <a:path w="411479" h="365760">
                  <a:moveTo>
                    <a:pt x="57276" y="356616"/>
                  </a:moveTo>
                  <a:lnTo>
                    <a:pt x="63626" y="356616"/>
                  </a:lnTo>
                </a:path>
                <a:path w="411479" h="365760">
                  <a:moveTo>
                    <a:pt x="66509" y="365760"/>
                  </a:moveTo>
                  <a:lnTo>
                    <a:pt x="72859" y="36576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8937623" y="407097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8941319" y="407829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9052152" y="3811290"/>
              <a:ext cx="205104" cy="362585"/>
            </a:xfrm>
            <a:custGeom>
              <a:avLst/>
              <a:gdLst/>
              <a:ahLst/>
              <a:cxnLst/>
              <a:rect l="l" t="t" r="r" b="b"/>
              <a:pathLst>
                <a:path w="205104" h="362585">
                  <a:moveTo>
                    <a:pt x="205066" y="0"/>
                  </a:moveTo>
                  <a:lnTo>
                    <a:pt x="201371" y="3657"/>
                  </a:lnTo>
                  <a:lnTo>
                    <a:pt x="201371" y="0"/>
                  </a:lnTo>
                  <a:lnTo>
                    <a:pt x="205066" y="0"/>
                  </a:lnTo>
                  <a:lnTo>
                    <a:pt x="201371" y="0"/>
                  </a:lnTo>
                  <a:lnTo>
                    <a:pt x="205066" y="0"/>
                  </a:lnTo>
                  <a:close/>
                </a:path>
                <a:path w="205104" h="362585">
                  <a:moveTo>
                    <a:pt x="1854" y="256031"/>
                  </a:moveTo>
                  <a:lnTo>
                    <a:pt x="0" y="256031"/>
                  </a:lnTo>
                  <a:lnTo>
                    <a:pt x="0" y="252374"/>
                  </a:lnTo>
                  <a:lnTo>
                    <a:pt x="1854" y="252374"/>
                  </a:lnTo>
                  <a:lnTo>
                    <a:pt x="1854" y="256031"/>
                  </a:lnTo>
                  <a:close/>
                </a:path>
                <a:path w="205104" h="362585">
                  <a:moveTo>
                    <a:pt x="1854" y="256031"/>
                  </a:moveTo>
                  <a:lnTo>
                    <a:pt x="12" y="256031"/>
                  </a:lnTo>
                  <a:lnTo>
                    <a:pt x="1854" y="256031"/>
                  </a:lnTo>
                  <a:close/>
                </a:path>
                <a:path w="205104" h="362585">
                  <a:moveTo>
                    <a:pt x="66509" y="256031"/>
                  </a:moveTo>
                  <a:lnTo>
                    <a:pt x="70205" y="256031"/>
                  </a:lnTo>
                  <a:lnTo>
                    <a:pt x="70205" y="259689"/>
                  </a:lnTo>
                  <a:lnTo>
                    <a:pt x="66509" y="259689"/>
                  </a:lnTo>
                  <a:lnTo>
                    <a:pt x="66509" y="256031"/>
                  </a:lnTo>
                  <a:close/>
                </a:path>
                <a:path w="205104" h="362585">
                  <a:moveTo>
                    <a:pt x="12941" y="320039"/>
                  </a:moveTo>
                  <a:lnTo>
                    <a:pt x="9245" y="320039"/>
                  </a:lnTo>
                  <a:lnTo>
                    <a:pt x="9245" y="316382"/>
                  </a:lnTo>
                  <a:lnTo>
                    <a:pt x="12941" y="320039"/>
                  </a:lnTo>
                  <a:close/>
                </a:path>
                <a:path w="205104" h="362585">
                  <a:moveTo>
                    <a:pt x="35102" y="362102"/>
                  </a:moveTo>
                  <a:lnTo>
                    <a:pt x="31407" y="362102"/>
                  </a:lnTo>
                  <a:lnTo>
                    <a:pt x="35102" y="362102"/>
                  </a:lnTo>
                  <a:close/>
                </a:path>
                <a:path w="205104" h="362585">
                  <a:moveTo>
                    <a:pt x="84988" y="343814"/>
                  </a:moveTo>
                  <a:lnTo>
                    <a:pt x="81292" y="343814"/>
                  </a:lnTo>
                  <a:lnTo>
                    <a:pt x="84988" y="34381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8969031" y="437090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9126053" y="431421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695" y="0"/>
                  </a:moveTo>
                  <a:lnTo>
                    <a:pt x="3695" y="3657"/>
                  </a:ln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9129749" y="431786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9129749" y="432152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9161676" y="4319696"/>
              <a:ext cx="60325" cy="34925"/>
            </a:xfrm>
            <a:custGeom>
              <a:avLst/>
              <a:gdLst/>
              <a:ahLst/>
              <a:cxnLst/>
              <a:rect l="l" t="t" r="r" b="b"/>
              <a:pathLst>
                <a:path w="60325" h="34925">
                  <a:moveTo>
                    <a:pt x="0" y="0"/>
                  </a:moveTo>
                  <a:lnTo>
                    <a:pt x="6350" y="0"/>
                  </a:lnTo>
                </a:path>
                <a:path w="60325" h="34925">
                  <a:moveTo>
                    <a:pt x="53568" y="34747"/>
                  </a:moveTo>
                  <a:lnTo>
                    <a:pt x="59918" y="34747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8959797" y="4447712"/>
              <a:ext cx="336550" cy="148590"/>
            </a:xfrm>
            <a:custGeom>
              <a:avLst/>
              <a:gdLst/>
              <a:ahLst/>
              <a:cxnLst/>
              <a:rect l="l" t="t" r="r" b="b"/>
              <a:pathLst>
                <a:path w="336550" h="148589">
                  <a:moveTo>
                    <a:pt x="3695" y="148132"/>
                  </a:moveTo>
                  <a:lnTo>
                    <a:pt x="0" y="148132"/>
                  </a:lnTo>
                  <a:lnTo>
                    <a:pt x="3695" y="148132"/>
                  </a:lnTo>
                  <a:close/>
                </a:path>
                <a:path w="336550" h="148589">
                  <a:moveTo>
                    <a:pt x="317741" y="10972"/>
                  </a:moveTo>
                  <a:lnTo>
                    <a:pt x="321437" y="10972"/>
                  </a:lnTo>
                  <a:lnTo>
                    <a:pt x="325132" y="10972"/>
                  </a:lnTo>
                  <a:lnTo>
                    <a:pt x="321437" y="10972"/>
                  </a:lnTo>
                  <a:lnTo>
                    <a:pt x="317741" y="10972"/>
                  </a:lnTo>
                  <a:close/>
                </a:path>
                <a:path w="336550" h="148589">
                  <a:moveTo>
                    <a:pt x="332524" y="0"/>
                  </a:moveTo>
                  <a:lnTo>
                    <a:pt x="332524" y="3657"/>
                  </a:lnTo>
                  <a:lnTo>
                    <a:pt x="332524" y="0"/>
                  </a:lnTo>
                  <a:lnTo>
                    <a:pt x="336219" y="0"/>
                  </a:lnTo>
                  <a:lnTo>
                    <a:pt x="336219" y="3657"/>
                  </a:lnTo>
                  <a:lnTo>
                    <a:pt x="332524" y="3657"/>
                  </a:lnTo>
                  <a:lnTo>
                    <a:pt x="332524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9238741" y="450074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9275685" y="4471486"/>
              <a:ext cx="13335" cy="15240"/>
            </a:xfrm>
            <a:custGeom>
              <a:avLst/>
              <a:gdLst/>
              <a:ahLst/>
              <a:cxnLst/>
              <a:rect l="l" t="t" r="r" b="b"/>
              <a:pathLst>
                <a:path w="13334" h="15239">
                  <a:moveTo>
                    <a:pt x="5549" y="7315"/>
                  </a:moveTo>
                  <a:lnTo>
                    <a:pt x="1854" y="7315"/>
                  </a:lnTo>
                  <a:lnTo>
                    <a:pt x="1854" y="10972"/>
                  </a:lnTo>
                  <a:lnTo>
                    <a:pt x="0" y="10972"/>
                  </a:lnTo>
                  <a:lnTo>
                    <a:pt x="0" y="14630"/>
                  </a:lnTo>
                  <a:lnTo>
                    <a:pt x="0" y="10972"/>
                  </a:lnTo>
                  <a:lnTo>
                    <a:pt x="0" y="7315"/>
                  </a:lnTo>
                  <a:lnTo>
                    <a:pt x="1854" y="7315"/>
                  </a:lnTo>
                  <a:lnTo>
                    <a:pt x="5549" y="7315"/>
                  </a:lnTo>
                  <a:close/>
                </a:path>
                <a:path w="13334" h="15239">
                  <a:moveTo>
                    <a:pt x="9245" y="0"/>
                  </a:moveTo>
                  <a:lnTo>
                    <a:pt x="12941" y="0"/>
                  </a:lnTo>
                  <a:lnTo>
                    <a:pt x="924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9284930" y="44714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9296017" y="446417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8973247" y="4469657"/>
              <a:ext cx="322580" cy="258445"/>
            </a:xfrm>
            <a:custGeom>
              <a:avLst/>
              <a:gdLst/>
              <a:ahLst/>
              <a:cxnLst/>
              <a:rect l="l" t="t" r="r" b="b"/>
              <a:pathLst>
                <a:path w="322579" h="258445">
                  <a:moveTo>
                    <a:pt x="315899" y="0"/>
                  </a:moveTo>
                  <a:lnTo>
                    <a:pt x="322249" y="0"/>
                  </a:lnTo>
                </a:path>
                <a:path w="322579" h="258445">
                  <a:moveTo>
                    <a:pt x="315899" y="7315"/>
                  </a:moveTo>
                  <a:lnTo>
                    <a:pt x="322249" y="7315"/>
                  </a:lnTo>
                </a:path>
                <a:path w="322579" h="258445">
                  <a:moveTo>
                    <a:pt x="0" y="257860"/>
                  </a:moveTo>
                  <a:lnTo>
                    <a:pt x="6350" y="25786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9345890" y="4401992"/>
              <a:ext cx="351155" cy="477520"/>
            </a:xfrm>
            <a:custGeom>
              <a:avLst/>
              <a:gdLst/>
              <a:ahLst/>
              <a:cxnLst/>
              <a:rect l="l" t="t" r="r" b="b"/>
              <a:pathLst>
                <a:path w="351154" h="477520">
                  <a:moveTo>
                    <a:pt x="293725" y="0"/>
                  </a:moveTo>
                  <a:lnTo>
                    <a:pt x="297421" y="0"/>
                  </a:lnTo>
                  <a:lnTo>
                    <a:pt x="297421" y="3657"/>
                  </a:lnTo>
                  <a:lnTo>
                    <a:pt x="301116" y="3657"/>
                  </a:lnTo>
                  <a:lnTo>
                    <a:pt x="304812" y="3657"/>
                  </a:lnTo>
                  <a:lnTo>
                    <a:pt x="304812" y="0"/>
                  </a:lnTo>
                  <a:lnTo>
                    <a:pt x="308508" y="0"/>
                  </a:lnTo>
                  <a:lnTo>
                    <a:pt x="308508" y="3657"/>
                  </a:lnTo>
                  <a:lnTo>
                    <a:pt x="312204" y="0"/>
                  </a:lnTo>
                  <a:lnTo>
                    <a:pt x="315899" y="0"/>
                  </a:lnTo>
                  <a:lnTo>
                    <a:pt x="315899" y="3657"/>
                  </a:lnTo>
                  <a:lnTo>
                    <a:pt x="315899" y="0"/>
                  </a:lnTo>
                  <a:lnTo>
                    <a:pt x="315899" y="3657"/>
                  </a:lnTo>
                  <a:lnTo>
                    <a:pt x="319595" y="3657"/>
                  </a:lnTo>
                  <a:lnTo>
                    <a:pt x="323291" y="3657"/>
                  </a:lnTo>
                  <a:lnTo>
                    <a:pt x="323291" y="0"/>
                  </a:lnTo>
                  <a:lnTo>
                    <a:pt x="323291" y="3657"/>
                  </a:lnTo>
                  <a:lnTo>
                    <a:pt x="326974" y="3657"/>
                  </a:lnTo>
                  <a:lnTo>
                    <a:pt x="330669" y="3657"/>
                  </a:lnTo>
                  <a:lnTo>
                    <a:pt x="330669" y="0"/>
                  </a:lnTo>
                  <a:lnTo>
                    <a:pt x="330669" y="3657"/>
                  </a:lnTo>
                  <a:lnTo>
                    <a:pt x="334365" y="3657"/>
                  </a:lnTo>
                  <a:lnTo>
                    <a:pt x="338061" y="7315"/>
                  </a:lnTo>
                  <a:lnTo>
                    <a:pt x="339915" y="7315"/>
                  </a:lnTo>
                  <a:lnTo>
                    <a:pt x="343611" y="7315"/>
                  </a:lnTo>
                  <a:lnTo>
                    <a:pt x="347306" y="7315"/>
                  </a:lnTo>
                  <a:lnTo>
                    <a:pt x="350989" y="7315"/>
                  </a:lnTo>
                  <a:lnTo>
                    <a:pt x="350989" y="10972"/>
                  </a:lnTo>
                  <a:lnTo>
                    <a:pt x="350989" y="7315"/>
                  </a:lnTo>
                  <a:lnTo>
                    <a:pt x="347306" y="7315"/>
                  </a:lnTo>
                  <a:lnTo>
                    <a:pt x="347306" y="10972"/>
                  </a:lnTo>
                  <a:lnTo>
                    <a:pt x="347306" y="7315"/>
                  </a:lnTo>
                  <a:lnTo>
                    <a:pt x="347306" y="10972"/>
                  </a:lnTo>
                  <a:lnTo>
                    <a:pt x="347306" y="7315"/>
                  </a:lnTo>
                  <a:lnTo>
                    <a:pt x="343611" y="7315"/>
                  </a:lnTo>
                  <a:lnTo>
                    <a:pt x="339915" y="7315"/>
                  </a:lnTo>
                  <a:lnTo>
                    <a:pt x="339915" y="10972"/>
                  </a:lnTo>
                  <a:lnTo>
                    <a:pt x="339915" y="7315"/>
                  </a:lnTo>
                  <a:lnTo>
                    <a:pt x="338061" y="10972"/>
                  </a:lnTo>
                  <a:lnTo>
                    <a:pt x="338061" y="7315"/>
                  </a:lnTo>
                  <a:lnTo>
                    <a:pt x="334365" y="7315"/>
                  </a:lnTo>
                  <a:lnTo>
                    <a:pt x="330669" y="7315"/>
                  </a:lnTo>
                  <a:lnTo>
                    <a:pt x="326974" y="7315"/>
                  </a:lnTo>
                  <a:lnTo>
                    <a:pt x="323291" y="7315"/>
                  </a:lnTo>
                  <a:lnTo>
                    <a:pt x="323291" y="10972"/>
                  </a:lnTo>
                  <a:lnTo>
                    <a:pt x="323291" y="7315"/>
                  </a:lnTo>
                  <a:lnTo>
                    <a:pt x="319595" y="7315"/>
                  </a:lnTo>
                  <a:lnTo>
                    <a:pt x="315899" y="7315"/>
                  </a:lnTo>
                  <a:lnTo>
                    <a:pt x="319595" y="7315"/>
                  </a:lnTo>
                  <a:lnTo>
                    <a:pt x="315899" y="7315"/>
                  </a:lnTo>
                  <a:lnTo>
                    <a:pt x="312204" y="7315"/>
                  </a:lnTo>
                  <a:lnTo>
                    <a:pt x="293725" y="7315"/>
                  </a:lnTo>
                  <a:lnTo>
                    <a:pt x="293725" y="3657"/>
                  </a:lnTo>
                  <a:lnTo>
                    <a:pt x="291884" y="3657"/>
                  </a:lnTo>
                  <a:lnTo>
                    <a:pt x="291884" y="0"/>
                  </a:lnTo>
                  <a:lnTo>
                    <a:pt x="293725" y="0"/>
                  </a:lnTo>
                  <a:close/>
                </a:path>
                <a:path w="351154" h="477520">
                  <a:moveTo>
                    <a:pt x="3695" y="424281"/>
                  </a:moveTo>
                  <a:lnTo>
                    <a:pt x="0" y="424281"/>
                  </a:lnTo>
                  <a:lnTo>
                    <a:pt x="3695" y="424281"/>
                  </a:lnTo>
                  <a:lnTo>
                    <a:pt x="0" y="424281"/>
                  </a:lnTo>
                  <a:lnTo>
                    <a:pt x="0" y="422452"/>
                  </a:lnTo>
                  <a:lnTo>
                    <a:pt x="3695" y="422452"/>
                  </a:lnTo>
                  <a:lnTo>
                    <a:pt x="3695" y="424281"/>
                  </a:lnTo>
                  <a:close/>
                </a:path>
                <a:path w="351154" h="477520">
                  <a:moveTo>
                    <a:pt x="42481" y="477316"/>
                  </a:moveTo>
                  <a:lnTo>
                    <a:pt x="38798" y="477316"/>
                  </a:lnTo>
                  <a:lnTo>
                    <a:pt x="42481" y="47731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9373601" y="495794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9264610" y="506584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695" y="3657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9268826" y="5071333"/>
              <a:ext cx="48895" cy="38735"/>
            </a:xfrm>
            <a:custGeom>
              <a:avLst/>
              <a:gdLst/>
              <a:ahLst/>
              <a:cxnLst/>
              <a:rect l="l" t="t" r="r" b="b"/>
              <a:pathLst>
                <a:path w="48895" h="38735">
                  <a:moveTo>
                    <a:pt x="0" y="0"/>
                  </a:moveTo>
                  <a:lnTo>
                    <a:pt x="6350" y="0"/>
                  </a:lnTo>
                </a:path>
                <a:path w="48895" h="38735">
                  <a:moveTo>
                    <a:pt x="5537" y="0"/>
                  </a:moveTo>
                  <a:lnTo>
                    <a:pt x="11887" y="0"/>
                  </a:lnTo>
                </a:path>
                <a:path w="48895" h="38735">
                  <a:moveTo>
                    <a:pt x="42481" y="38404"/>
                  </a:moveTo>
                  <a:lnTo>
                    <a:pt x="48831" y="38404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8872546" y="3757946"/>
              <a:ext cx="405130" cy="655320"/>
            </a:xfrm>
            <a:custGeom>
              <a:avLst/>
              <a:gdLst/>
              <a:ahLst/>
              <a:cxnLst/>
              <a:rect l="l" t="t" r="r" b="b"/>
              <a:pathLst>
                <a:path w="405129" h="655320">
                  <a:moveTo>
                    <a:pt x="86918" y="0"/>
                  </a:moveTo>
                  <a:lnTo>
                    <a:pt x="83223" y="3657"/>
                  </a:lnTo>
                  <a:lnTo>
                    <a:pt x="86918" y="3657"/>
                  </a:lnTo>
                  <a:lnTo>
                    <a:pt x="86918" y="0"/>
                  </a:lnTo>
                  <a:close/>
                </a:path>
                <a:path w="405129" h="655320">
                  <a:moveTo>
                    <a:pt x="3708" y="197611"/>
                  </a:moveTo>
                  <a:lnTo>
                    <a:pt x="0" y="201269"/>
                  </a:lnTo>
                  <a:lnTo>
                    <a:pt x="3708" y="201269"/>
                  </a:lnTo>
                  <a:lnTo>
                    <a:pt x="3708" y="197611"/>
                  </a:lnTo>
                  <a:close/>
                </a:path>
                <a:path w="405129" h="655320">
                  <a:moveTo>
                    <a:pt x="362458" y="53060"/>
                  </a:moveTo>
                  <a:lnTo>
                    <a:pt x="360603" y="53060"/>
                  </a:lnTo>
                  <a:lnTo>
                    <a:pt x="360603" y="60388"/>
                  </a:lnTo>
                  <a:lnTo>
                    <a:pt x="362458" y="56718"/>
                  </a:lnTo>
                  <a:lnTo>
                    <a:pt x="362458" y="53060"/>
                  </a:lnTo>
                  <a:close/>
                </a:path>
                <a:path w="405129" h="655320">
                  <a:moveTo>
                    <a:pt x="404990" y="651395"/>
                  </a:moveTo>
                  <a:lnTo>
                    <a:pt x="403136" y="651395"/>
                  </a:lnTo>
                  <a:lnTo>
                    <a:pt x="403136" y="655065"/>
                  </a:lnTo>
                  <a:lnTo>
                    <a:pt x="404990" y="651395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8959753" y="36850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8963449" y="368874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8872936" y="37929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8917272" y="378567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0" y="0"/>
                  </a:moveTo>
                  <a:lnTo>
                    <a:pt x="1841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8926505" y="378018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8837833" y="386065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8956057" y="3515007"/>
              <a:ext cx="367665" cy="247015"/>
            </a:xfrm>
            <a:custGeom>
              <a:avLst/>
              <a:gdLst/>
              <a:ahLst/>
              <a:cxnLst/>
              <a:rect l="l" t="t" r="r" b="b"/>
              <a:pathLst>
                <a:path w="367665" h="247014">
                  <a:moveTo>
                    <a:pt x="3695" y="246888"/>
                  </a:moveTo>
                  <a:lnTo>
                    <a:pt x="0" y="246888"/>
                  </a:lnTo>
                  <a:lnTo>
                    <a:pt x="3695" y="243230"/>
                  </a:lnTo>
                  <a:lnTo>
                    <a:pt x="3695" y="246888"/>
                  </a:lnTo>
                  <a:close/>
                </a:path>
                <a:path w="367665" h="247014">
                  <a:moveTo>
                    <a:pt x="365760" y="0"/>
                  </a:moveTo>
                  <a:lnTo>
                    <a:pt x="367614" y="0"/>
                  </a:lnTo>
                  <a:lnTo>
                    <a:pt x="36576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8884531" y="3516836"/>
              <a:ext cx="440690" cy="408305"/>
            </a:xfrm>
            <a:custGeom>
              <a:avLst/>
              <a:gdLst/>
              <a:ahLst/>
              <a:cxnLst/>
              <a:rect l="l" t="t" r="r" b="b"/>
              <a:pathLst>
                <a:path w="440690" h="408304">
                  <a:moveTo>
                    <a:pt x="434111" y="0"/>
                  </a:moveTo>
                  <a:lnTo>
                    <a:pt x="440461" y="0"/>
                  </a:lnTo>
                </a:path>
                <a:path w="440690" h="408304">
                  <a:moveTo>
                    <a:pt x="434111" y="0"/>
                  </a:moveTo>
                  <a:lnTo>
                    <a:pt x="440461" y="0"/>
                  </a:lnTo>
                </a:path>
                <a:path w="440690" h="408304">
                  <a:moveTo>
                    <a:pt x="0" y="407822"/>
                  </a:moveTo>
                  <a:lnTo>
                    <a:pt x="6350" y="407822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8872936" y="3579015"/>
              <a:ext cx="434340" cy="381000"/>
            </a:xfrm>
            <a:custGeom>
              <a:avLst/>
              <a:gdLst/>
              <a:ahLst/>
              <a:cxnLst/>
              <a:rect l="l" t="t" r="r" b="b"/>
              <a:pathLst>
                <a:path w="434340" h="381000">
                  <a:moveTo>
                    <a:pt x="3683" y="380390"/>
                  </a:moveTo>
                  <a:lnTo>
                    <a:pt x="0" y="380390"/>
                  </a:lnTo>
                  <a:lnTo>
                    <a:pt x="3683" y="376732"/>
                  </a:lnTo>
                  <a:lnTo>
                    <a:pt x="3683" y="380390"/>
                  </a:lnTo>
                  <a:close/>
                </a:path>
                <a:path w="434340" h="381000">
                  <a:moveTo>
                    <a:pt x="434111" y="0"/>
                  </a:moveTo>
                  <a:lnTo>
                    <a:pt x="430415" y="0"/>
                  </a:lnTo>
                  <a:lnTo>
                    <a:pt x="43411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9307047" y="357901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9299656" y="360096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8980073" y="399049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8972682" y="401061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9225767" y="381127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8952362" y="405450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9225767" y="38185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9233159" y="381127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8948666" y="405999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9229984" y="381310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9225767" y="3814931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3695" y="7315"/>
                  </a:moveTo>
                  <a:lnTo>
                    <a:pt x="0" y="7315"/>
                  </a:lnTo>
                  <a:lnTo>
                    <a:pt x="3695" y="7315"/>
                  </a:lnTo>
                  <a:close/>
                </a:path>
                <a:path w="9525" h="7620">
                  <a:moveTo>
                    <a:pt x="9232" y="0"/>
                  </a:moveTo>
                  <a:lnTo>
                    <a:pt x="7391" y="0"/>
                  </a:lnTo>
                  <a:lnTo>
                    <a:pt x="923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9231825" y="381310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9233159" y="3814931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841" y="0"/>
                  </a:moveTo>
                  <a:lnTo>
                    <a:pt x="0" y="0"/>
                  </a:lnTo>
                  <a:lnTo>
                    <a:pt x="1841" y="0"/>
                  </a:lnTo>
                  <a:close/>
                </a:path>
                <a:path w="1904" h="3810">
                  <a:moveTo>
                    <a:pt x="1841" y="0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184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8945491" y="3813102"/>
              <a:ext cx="314960" cy="294640"/>
            </a:xfrm>
            <a:custGeom>
              <a:avLst/>
              <a:gdLst/>
              <a:ahLst/>
              <a:cxnLst/>
              <a:rect l="l" t="t" r="r" b="b"/>
              <a:pathLst>
                <a:path w="314959" h="294639">
                  <a:moveTo>
                    <a:pt x="308508" y="0"/>
                  </a:moveTo>
                  <a:lnTo>
                    <a:pt x="314858" y="0"/>
                  </a:lnTo>
                </a:path>
                <a:path w="314959" h="294639">
                  <a:moveTo>
                    <a:pt x="151485" y="164591"/>
                  </a:moveTo>
                  <a:lnTo>
                    <a:pt x="157835" y="164591"/>
                  </a:lnTo>
                </a:path>
                <a:path w="314959" h="294639">
                  <a:moveTo>
                    <a:pt x="0" y="294436"/>
                  </a:moveTo>
                  <a:lnTo>
                    <a:pt x="6350" y="294436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8926505" y="41422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8926505" y="414411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8937592" y="41386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9094601" y="4204478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5" h="18414">
                  <a:moveTo>
                    <a:pt x="3695" y="0"/>
                  </a:moveTo>
                  <a:lnTo>
                    <a:pt x="5549" y="0"/>
                  </a:lnTo>
                  <a:lnTo>
                    <a:pt x="3695" y="0"/>
                  </a:lnTo>
                  <a:close/>
                </a:path>
                <a:path w="5715" h="18414">
                  <a:moveTo>
                    <a:pt x="5549" y="3644"/>
                  </a:moveTo>
                  <a:lnTo>
                    <a:pt x="3695" y="0"/>
                  </a:lnTo>
                  <a:lnTo>
                    <a:pt x="5549" y="3644"/>
                  </a:lnTo>
                  <a:close/>
                </a:path>
                <a:path w="5715" h="18414">
                  <a:moveTo>
                    <a:pt x="3695" y="18287"/>
                  </a:moveTo>
                  <a:lnTo>
                    <a:pt x="0" y="18287"/>
                  </a:lnTo>
                  <a:lnTo>
                    <a:pt x="3695" y="1828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8968986" y="437089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8923330" y="4354439"/>
              <a:ext cx="298450" cy="252729"/>
            </a:xfrm>
            <a:custGeom>
              <a:avLst/>
              <a:gdLst/>
              <a:ahLst/>
              <a:cxnLst/>
              <a:rect l="l" t="t" r="r" b="b"/>
              <a:pathLst>
                <a:path w="298450" h="252729">
                  <a:moveTo>
                    <a:pt x="46177" y="98755"/>
                  </a:moveTo>
                  <a:lnTo>
                    <a:pt x="52527" y="98755"/>
                  </a:lnTo>
                </a:path>
                <a:path w="298450" h="252729">
                  <a:moveTo>
                    <a:pt x="0" y="157276"/>
                  </a:moveTo>
                  <a:lnTo>
                    <a:pt x="6350" y="157276"/>
                  </a:lnTo>
                </a:path>
                <a:path w="298450" h="252729">
                  <a:moveTo>
                    <a:pt x="291871" y="0"/>
                  </a:moveTo>
                  <a:lnTo>
                    <a:pt x="298221" y="0"/>
                  </a:lnTo>
                </a:path>
                <a:path w="298450" h="252729">
                  <a:moveTo>
                    <a:pt x="53568" y="252374"/>
                  </a:moveTo>
                  <a:lnTo>
                    <a:pt x="59918" y="252374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9275640" y="4409303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854" y="0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1854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8952882" y="4663507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59" h="3810">
                  <a:moveTo>
                    <a:pt x="0" y="0"/>
                  </a:moveTo>
                  <a:lnTo>
                    <a:pt x="6350" y="0"/>
                  </a:lnTo>
                </a:path>
                <a:path w="10159" h="3810">
                  <a:moveTo>
                    <a:pt x="3695" y="3657"/>
                  </a:moveTo>
                  <a:lnTo>
                    <a:pt x="10045" y="3657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9238696" y="450440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9275640" y="447879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9292264" y="446782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9289089" y="4438564"/>
              <a:ext cx="245110" cy="38735"/>
            </a:xfrm>
            <a:custGeom>
              <a:avLst/>
              <a:gdLst/>
              <a:ahLst/>
              <a:cxnLst/>
              <a:rect l="l" t="t" r="r" b="b"/>
              <a:pathLst>
                <a:path w="245109" h="38735">
                  <a:moveTo>
                    <a:pt x="3695" y="31089"/>
                  </a:moveTo>
                  <a:lnTo>
                    <a:pt x="10045" y="31089"/>
                  </a:lnTo>
                </a:path>
                <a:path w="245109" h="38735">
                  <a:moveTo>
                    <a:pt x="0" y="38404"/>
                  </a:moveTo>
                  <a:lnTo>
                    <a:pt x="6350" y="38404"/>
                  </a:lnTo>
                </a:path>
                <a:path w="245109" h="38735">
                  <a:moveTo>
                    <a:pt x="238302" y="0"/>
                  </a:moveTo>
                  <a:lnTo>
                    <a:pt x="244652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9634021" y="44019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9349528" y="482078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9342150" y="482992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9342150" y="482992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9268249" y="4820783"/>
              <a:ext cx="109220" cy="252729"/>
            </a:xfrm>
            <a:custGeom>
              <a:avLst/>
              <a:gdLst/>
              <a:ahLst/>
              <a:cxnLst/>
              <a:rect l="l" t="t" r="r" b="b"/>
              <a:pathLst>
                <a:path w="109220" h="252729">
                  <a:moveTo>
                    <a:pt x="81279" y="9143"/>
                  </a:moveTo>
                  <a:lnTo>
                    <a:pt x="77584" y="9143"/>
                  </a:lnTo>
                  <a:lnTo>
                    <a:pt x="81279" y="9143"/>
                  </a:lnTo>
                  <a:close/>
                </a:path>
                <a:path w="109220" h="252729">
                  <a:moveTo>
                    <a:pt x="81279" y="9143"/>
                  </a:moveTo>
                  <a:lnTo>
                    <a:pt x="77584" y="9143"/>
                  </a:lnTo>
                  <a:lnTo>
                    <a:pt x="81279" y="9143"/>
                  </a:lnTo>
                  <a:close/>
                </a:path>
                <a:path w="109220" h="252729">
                  <a:moveTo>
                    <a:pt x="81279" y="9143"/>
                  </a:moveTo>
                  <a:lnTo>
                    <a:pt x="77584" y="9143"/>
                  </a:lnTo>
                  <a:lnTo>
                    <a:pt x="81279" y="9143"/>
                  </a:lnTo>
                  <a:close/>
                </a:path>
                <a:path w="109220" h="252729">
                  <a:moveTo>
                    <a:pt x="81279" y="9143"/>
                  </a:moveTo>
                  <a:lnTo>
                    <a:pt x="77584" y="9143"/>
                  </a:lnTo>
                  <a:lnTo>
                    <a:pt x="81279" y="9143"/>
                  </a:lnTo>
                  <a:close/>
                </a:path>
                <a:path w="109220" h="252729">
                  <a:moveTo>
                    <a:pt x="96062" y="0"/>
                  </a:moveTo>
                  <a:lnTo>
                    <a:pt x="99758" y="0"/>
                  </a:lnTo>
                  <a:lnTo>
                    <a:pt x="96062" y="0"/>
                  </a:lnTo>
                  <a:close/>
                </a:path>
                <a:path w="109220" h="252729">
                  <a:moveTo>
                    <a:pt x="108991" y="3657"/>
                  </a:moveTo>
                  <a:lnTo>
                    <a:pt x="105295" y="3657"/>
                  </a:lnTo>
                  <a:lnTo>
                    <a:pt x="108991" y="3657"/>
                  </a:lnTo>
                  <a:close/>
                </a:path>
                <a:path w="109220" h="252729">
                  <a:moveTo>
                    <a:pt x="3695" y="248729"/>
                  </a:moveTo>
                  <a:lnTo>
                    <a:pt x="0" y="248729"/>
                  </a:lnTo>
                  <a:lnTo>
                    <a:pt x="3695" y="248729"/>
                  </a:lnTo>
                  <a:close/>
                </a:path>
                <a:path w="109220" h="252729">
                  <a:moveTo>
                    <a:pt x="12928" y="252387"/>
                  </a:moveTo>
                  <a:lnTo>
                    <a:pt x="9245" y="252387"/>
                  </a:lnTo>
                  <a:lnTo>
                    <a:pt x="12928" y="25238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9416038" y="50804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9423430" y="512254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7996023" y="3643161"/>
              <a:ext cx="871219" cy="1022350"/>
            </a:xfrm>
            <a:custGeom>
              <a:avLst/>
              <a:gdLst/>
              <a:ahLst/>
              <a:cxnLst/>
              <a:rect l="l" t="t" r="r" b="b"/>
              <a:pathLst>
                <a:path w="871220" h="1022350">
                  <a:moveTo>
                    <a:pt x="412381" y="962660"/>
                  </a:moveTo>
                  <a:lnTo>
                    <a:pt x="305117" y="962660"/>
                  </a:lnTo>
                  <a:lnTo>
                    <a:pt x="316217" y="974090"/>
                  </a:lnTo>
                  <a:lnTo>
                    <a:pt x="323608" y="988060"/>
                  </a:lnTo>
                  <a:lnTo>
                    <a:pt x="331012" y="1000760"/>
                  </a:lnTo>
                  <a:lnTo>
                    <a:pt x="331012" y="1022350"/>
                  </a:lnTo>
                  <a:lnTo>
                    <a:pt x="343954" y="1022350"/>
                  </a:lnTo>
                  <a:lnTo>
                    <a:pt x="355053" y="1019810"/>
                  </a:lnTo>
                  <a:lnTo>
                    <a:pt x="377240" y="1004570"/>
                  </a:lnTo>
                  <a:lnTo>
                    <a:pt x="377240" y="991870"/>
                  </a:lnTo>
                  <a:lnTo>
                    <a:pt x="390182" y="980440"/>
                  </a:lnTo>
                  <a:lnTo>
                    <a:pt x="423935" y="980440"/>
                  </a:lnTo>
                  <a:lnTo>
                    <a:pt x="425322" y="976630"/>
                  </a:lnTo>
                  <a:lnTo>
                    <a:pt x="436410" y="976630"/>
                  </a:lnTo>
                  <a:lnTo>
                    <a:pt x="423468" y="970280"/>
                  </a:lnTo>
                  <a:lnTo>
                    <a:pt x="412381" y="962660"/>
                  </a:lnTo>
                  <a:close/>
                </a:path>
                <a:path w="871220" h="1022350">
                  <a:moveTo>
                    <a:pt x="423935" y="980440"/>
                  </a:moveTo>
                  <a:lnTo>
                    <a:pt x="401281" y="980440"/>
                  </a:lnTo>
                  <a:lnTo>
                    <a:pt x="408673" y="995680"/>
                  </a:lnTo>
                  <a:lnTo>
                    <a:pt x="419773" y="991870"/>
                  </a:lnTo>
                  <a:lnTo>
                    <a:pt x="423935" y="980440"/>
                  </a:lnTo>
                  <a:close/>
                </a:path>
                <a:path w="871220" h="1022350">
                  <a:moveTo>
                    <a:pt x="661095" y="774700"/>
                  </a:moveTo>
                  <a:lnTo>
                    <a:pt x="116497" y="774700"/>
                  </a:lnTo>
                  <a:lnTo>
                    <a:pt x="127596" y="775970"/>
                  </a:lnTo>
                  <a:lnTo>
                    <a:pt x="138696" y="775970"/>
                  </a:lnTo>
                  <a:lnTo>
                    <a:pt x="149783" y="779780"/>
                  </a:lnTo>
                  <a:lnTo>
                    <a:pt x="162737" y="793750"/>
                  </a:lnTo>
                  <a:lnTo>
                    <a:pt x="177520" y="805180"/>
                  </a:lnTo>
                  <a:lnTo>
                    <a:pt x="188620" y="808990"/>
                  </a:lnTo>
                  <a:lnTo>
                    <a:pt x="199720" y="820420"/>
                  </a:lnTo>
                  <a:lnTo>
                    <a:pt x="205270" y="833120"/>
                  </a:lnTo>
                  <a:lnTo>
                    <a:pt x="220052" y="862330"/>
                  </a:lnTo>
                  <a:lnTo>
                    <a:pt x="216357" y="875030"/>
                  </a:lnTo>
                  <a:lnTo>
                    <a:pt x="220052" y="889000"/>
                  </a:lnTo>
                  <a:lnTo>
                    <a:pt x="216357" y="904240"/>
                  </a:lnTo>
                  <a:lnTo>
                    <a:pt x="205270" y="904240"/>
                  </a:lnTo>
                  <a:lnTo>
                    <a:pt x="205270" y="916940"/>
                  </a:lnTo>
                  <a:lnTo>
                    <a:pt x="196011" y="930910"/>
                  </a:lnTo>
                  <a:lnTo>
                    <a:pt x="196011" y="946150"/>
                  </a:lnTo>
                  <a:lnTo>
                    <a:pt x="205270" y="958850"/>
                  </a:lnTo>
                  <a:lnTo>
                    <a:pt x="216357" y="966470"/>
                  </a:lnTo>
                  <a:lnTo>
                    <a:pt x="227456" y="970280"/>
                  </a:lnTo>
                  <a:lnTo>
                    <a:pt x="238544" y="958850"/>
                  </a:lnTo>
                  <a:lnTo>
                    <a:pt x="251498" y="949960"/>
                  </a:lnTo>
                  <a:lnTo>
                    <a:pt x="427167" y="949960"/>
                  </a:lnTo>
                  <a:lnTo>
                    <a:pt x="432714" y="942340"/>
                  </a:lnTo>
                  <a:lnTo>
                    <a:pt x="419773" y="934720"/>
                  </a:lnTo>
                  <a:lnTo>
                    <a:pt x="397586" y="928370"/>
                  </a:lnTo>
                  <a:lnTo>
                    <a:pt x="421452" y="928370"/>
                  </a:lnTo>
                  <a:lnTo>
                    <a:pt x="423468" y="920750"/>
                  </a:lnTo>
                  <a:lnTo>
                    <a:pt x="432714" y="908050"/>
                  </a:lnTo>
                  <a:lnTo>
                    <a:pt x="454901" y="900430"/>
                  </a:lnTo>
                  <a:lnTo>
                    <a:pt x="466001" y="900430"/>
                  </a:lnTo>
                  <a:lnTo>
                    <a:pt x="478955" y="896620"/>
                  </a:lnTo>
                  <a:lnTo>
                    <a:pt x="512229" y="896620"/>
                  </a:lnTo>
                  <a:lnTo>
                    <a:pt x="512229" y="892810"/>
                  </a:lnTo>
                  <a:lnTo>
                    <a:pt x="517778" y="878840"/>
                  </a:lnTo>
                  <a:lnTo>
                    <a:pt x="528878" y="867410"/>
                  </a:lnTo>
                  <a:lnTo>
                    <a:pt x="650925" y="867410"/>
                  </a:lnTo>
                  <a:lnTo>
                    <a:pt x="650925" y="854710"/>
                  </a:lnTo>
                  <a:lnTo>
                    <a:pt x="652779" y="839470"/>
                  </a:lnTo>
                  <a:lnTo>
                    <a:pt x="690919" y="839470"/>
                  </a:lnTo>
                  <a:lnTo>
                    <a:pt x="699007" y="833120"/>
                  </a:lnTo>
                  <a:lnTo>
                    <a:pt x="693458" y="820420"/>
                  </a:lnTo>
                  <a:lnTo>
                    <a:pt x="706399" y="812800"/>
                  </a:lnTo>
                  <a:lnTo>
                    <a:pt x="717499" y="805180"/>
                  </a:lnTo>
                  <a:lnTo>
                    <a:pt x="667562" y="805180"/>
                  </a:lnTo>
                  <a:lnTo>
                    <a:pt x="660171" y="791210"/>
                  </a:lnTo>
                  <a:lnTo>
                    <a:pt x="663867" y="775970"/>
                  </a:lnTo>
                  <a:lnTo>
                    <a:pt x="661095" y="774700"/>
                  </a:lnTo>
                  <a:close/>
                </a:path>
                <a:path w="871220" h="1022350">
                  <a:moveTo>
                    <a:pt x="412381" y="953770"/>
                  </a:moveTo>
                  <a:lnTo>
                    <a:pt x="273684" y="953770"/>
                  </a:lnTo>
                  <a:lnTo>
                    <a:pt x="281076" y="966470"/>
                  </a:lnTo>
                  <a:lnTo>
                    <a:pt x="294030" y="962660"/>
                  </a:lnTo>
                  <a:lnTo>
                    <a:pt x="412381" y="962660"/>
                  </a:lnTo>
                  <a:lnTo>
                    <a:pt x="412381" y="953770"/>
                  </a:lnTo>
                  <a:close/>
                </a:path>
                <a:path w="871220" h="1022350">
                  <a:moveTo>
                    <a:pt x="412381" y="949960"/>
                  </a:moveTo>
                  <a:lnTo>
                    <a:pt x="251498" y="949960"/>
                  </a:lnTo>
                  <a:lnTo>
                    <a:pt x="262585" y="955040"/>
                  </a:lnTo>
                  <a:lnTo>
                    <a:pt x="273684" y="953770"/>
                  </a:lnTo>
                  <a:lnTo>
                    <a:pt x="412381" y="953770"/>
                  </a:lnTo>
                  <a:lnTo>
                    <a:pt x="412381" y="949960"/>
                  </a:lnTo>
                  <a:close/>
                </a:path>
                <a:path w="871220" h="1022350">
                  <a:moveTo>
                    <a:pt x="427167" y="949960"/>
                  </a:moveTo>
                  <a:lnTo>
                    <a:pt x="412381" y="949960"/>
                  </a:lnTo>
                  <a:lnTo>
                    <a:pt x="423468" y="955040"/>
                  </a:lnTo>
                  <a:lnTo>
                    <a:pt x="427167" y="949960"/>
                  </a:lnTo>
                  <a:close/>
                </a:path>
                <a:path w="871220" h="1022350">
                  <a:moveTo>
                    <a:pt x="645372" y="878840"/>
                  </a:moveTo>
                  <a:lnTo>
                    <a:pt x="586206" y="878840"/>
                  </a:lnTo>
                  <a:lnTo>
                    <a:pt x="597293" y="882650"/>
                  </a:lnTo>
                  <a:lnTo>
                    <a:pt x="593597" y="896620"/>
                  </a:lnTo>
                  <a:lnTo>
                    <a:pt x="582498" y="904240"/>
                  </a:lnTo>
                  <a:lnTo>
                    <a:pt x="571411" y="908050"/>
                  </a:lnTo>
                  <a:lnTo>
                    <a:pt x="560311" y="916940"/>
                  </a:lnTo>
                  <a:lnTo>
                    <a:pt x="551065" y="930910"/>
                  </a:lnTo>
                  <a:lnTo>
                    <a:pt x="564006" y="942340"/>
                  </a:lnTo>
                  <a:lnTo>
                    <a:pt x="575106" y="946150"/>
                  </a:lnTo>
                  <a:lnTo>
                    <a:pt x="586206" y="938530"/>
                  </a:lnTo>
                  <a:lnTo>
                    <a:pt x="597293" y="938530"/>
                  </a:lnTo>
                  <a:lnTo>
                    <a:pt x="606539" y="924560"/>
                  </a:lnTo>
                  <a:lnTo>
                    <a:pt x="606539" y="909320"/>
                  </a:lnTo>
                  <a:lnTo>
                    <a:pt x="610247" y="896620"/>
                  </a:lnTo>
                  <a:lnTo>
                    <a:pt x="643521" y="896620"/>
                  </a:lnTo>
                  <a:lnTo>
                    <a:pt x="643521" y="882650"/>
                  </a:lnTo>
                  <a:lnTo>
                    <a:pt x="645372" y="878840"/>
                  </a:lnTo>
                  <a:close/>
                </a:path>
                <a:path w="871220" h="1022350">
                  <a:moveTo>
                    <a:pt x="421452" y="928370"/>
                  </a:moveTo>
                  <a:lnTo>
                    <a:pt x="397586" y="928370"/>
                  </a:lnTo>
                  <a:lnTo>
                    <a:pt x="419773" y="934720"/>
                  </a:lnTo>
                  <a:lnTo>
                    <a:pt x="421452" y="928370"/>
                  </a:lnTo>
                  <a:close/>
                </a:path>
                <a:path w="871220" h="1022350">
                  <a:moveTo>
                    <a:pt x="512229" y="896620"/>
                  </a:moveTo>
                  <a:lnTo>
                    <a:pt x="478955" y="896620"/>
                  </a:lnTo>
                  <a:lnTo>
                    <a:pt x="512229" y="908050"/>
                  </a:lnTo>
                  <a:lnTo>
                    <a:pt x="512229" y="896620"/>
                  </a:lnTo>
                  <a:close/>
                </a:path>
                <a:path w="871220" h="1022350">
                  <a:moveTo>
                    <a:pt x="643521" y="896620"/>
                  </a:moveTo>
                  <a:lnTo>
                    <a:pt x="621334" y="896620"/>
                  </a:lnTo>
                  <a:lnTo>
                    <a:pt x="632434" y="900430"/>
                  </a:lnTo>
                  <a:lnTo>
                    <a:pt x="643521" y="896620"/>
                  </a:lnTo>
                  <a:close/>
                </a:path>
                <a:path w="871220" h="1022350">
                  <a:moveTo>
                    <a:pt x="650925" y="867410"/>
                  </a:moveTo>
                  <a:lnTo>
                    <a:pt x="528878" y="867410"/>
                  </a:lnTo>
                  <a:lnTo>
                    <a:pt x="539965" y="875030"/>
                  </a:lnTo>
                  <a:lnTo>
                    <a:pt x="551065" y="875030"/>
                  </a:lnTo>
                  <a:lnTo>
                    <a:pt x="564006" y="889000"/>
                  </a:lnTo>
                  <a:lnTo>
                    <a:pt x="575106" y="885190"/>
                  </a:lnTo>
                  <a:lnTo>
                    <a:pt x="586206" y="878840"/>
                  </a:lnTo>
                  <a:lnTo>
                    <a:pt x="645372" y="878840"/>
                  </a:lnTo>
                  <a:lnTo>
                    <a:pt x="650925" y="867410"/>
                  </a:lnTo>
                  <a:close/>
                </a:path>
                <a:path w="871220" h="1022350">
                  <a:moveTo>
                    <a:pt x="690919" y="839470"/>
                  </a:moveTo>
                  <a:lnTo>
                    <a:pt x="674966" y="839470"/>
                  </a:lnTo>
                  <a:lnTo>
                    <a:pt x="686066" y="843280"/>
                  </a:lnTo>
                  <a:lnTo>
                    <a:pt x="690919" y="839470"/>
                  </a:lnTo>
                  <a:close/>
                </a:path>
                <a:path w="871220" h="1022350">
                  <a:moveTo>
                    <a:pt x="674966" y="791210"/>
                  </a:moveTo>
                  <a:lnTo>
                    <a:pt x="667562" y="805180"/>
                  </a:lnTo>
                  <a:lnTo>
                    <a:pt x="717499" y="805180"/>
                  </a:lnTo>
                  <a:lnTo>
                    <a:pt x="728586" y="801370"/>
                  </a:lnTo>
                  <a:lnTo>
                    <a:pt x="728586" y="793750"/>
                  </a:lnTo>
                  <a:lnTo>
                    <a:pt x="686066" y="793750"/>
                  </a:lnTo>
                  <a:lnTo>
                    <a:pt x="674966" y="791210"/>
                  </a:lnTo>
                  <a:close/>
                </a:path>
                <a:path w="871220" h="1022350">
                  <a:moveTo>
                    <a:pt x="66573" y="505460"/>
                  </a:moveTo>
                  <a:lnTo>
                    <a:pt x="57327" y="519430"/>
                  </a:lnTo>
                  <a:lnTo>
                    <a:pt x="61023" y="534670"/>
                  </a:lnTo>
                  <a:lnTo>
                    <a:pt x="14795" y="534670"/>
                  </a:lnTo>
                  <a:lnTo>
                    <a:pt x="14795" y="547370"/>
                  </a:lnTo>
                  <a:lnTo>
                    <a:pt x="18491" y="561340"/>
                  </a:lnTo>
                  <a:lnTo>
                    <a:pt x="14795" y="576580"/>
                  </a:lnTo>
                  <a:lnTo>
                    <a:pt x="3695" y="584200"/>
                  </a:lnTo>
                  <a:lnTo>
                    <a:pt x="0" y="596900"/>
                  </a:lnTo>
                  <a:lnTo>
                    <a:pt x="11099" y="604520"/>
                  </a:lnTo>
                  <a:lnTo>
                    <a:pt x="11099" y="618490"/>
                  </a:lnTo>
                  <a:lnTo>
                    <a:pt x="14795" y="633730"/>
                  </a:lnTo>
                  <a:lnTo>
                    <a:pt x="18491" y="646430"/>
                  </a:lnTo>
                  <a:lnTo>
                    <a:pt x="18491" y="660400"/>
                  </a:lnTo>
                  <a:lnTo>
                    <a:pt x="24041" y="675640"/>
                  </a:lnTo>
                  <a:lnTo>
                    <a:pt x="35128" y="688340"/>
                  </a:lnTo>
                  <a:lnTo>
                    <a:pt x="46227" y="698500"/>
                  </a:lnTo>
                  <a:lnTo>
                    <a:pt x="49923" y="713740"/>
                  </a:lnTo>
                  <a:lnTo>
                    <a:pt x="61023" y="725170"/>
                  </a:lnTo>
                  <a:lnTo>
                    <a:pt x="61023" y="751840"/>
                  </a:lnTo>
                  <a:lnTo>
                    <a:pt x="66573" y="767080"/>
                  </a:lnTo>
                  <a:lnTo>
                    <a:pt x="66573" y="779780"/>
                  </a:lnTo>
                  <a:lnTo>
                    <a:pt x="70269" y="793750"/>
                  </a:lnTo>
                  <a:lnTo>
                    <a:pt x="81368" y="797560"/>
                  </a:lnTo>
                  <a:lnTo>
                    <a:pt x="92455" y="791210"/>
                  </a:lnTo>
                  <a:lnTo>
                    <a:pt x="103555" y="791210"/>
                  </a:lnTo>
                  <a:lnTo>
                    <a:pt x="103555" y="775970"/>
                  </a:lnTo>
                  <a:lnTo>
                    <a:pt x="116497" y="774700"/>
                  </a:lnTo>
                  <a:lnTo>
                    <a:pt x="661095" y="774700"/>
                  </a:lnTo>
                  <a:lnTo>
                    <a:pt x="652779" y="770890"/>
                  </a:lnTo>
                  <a:lnTo>
                    <a:pt x="643521" y="755650"/>
                  </a:lnTo>
                  <a:lnTo>
                    <a:pt x="650925" y="741680"/>
                  </a:lnTo>
                  <a:lnTo>
                    <a:pt x="639825" y="734060"/>
                  </a:lnTo>
                  <a:lnTo>
                    <a:pt x="643521" y="721360"/>
                  </a:lnTo>
                  <a:lnTo>
                    <a:pt x="643521" y="706120"/>
                  </a:lnTo>
                  <a:lnTo>
                    <a:pt x="639825" y="692150"/>
                  </a:lnTo>
                  <a:lnTo>
                    <a:pt x="643521" y="679450"/>
                  </a:lnTo>
                  <a:lnTo>
                    <a:pt x="647230" y="664210"/>
                  </a:lnTo>
                  <a:lnTo>
                    <a:pt x="652779" y="650240"/>
                  </a:lnTo>
                  <a:lnTo>
                    <a:pt x="650925" y="636270"/>
                  </a:lnTo>
                  <a:lnTo>
                    <a:pt x="652779" y="622300"/>
                  </a:lnTo>
                  <a:lnTo>
                    <a:pt x="650925" y="607060"/>
                  </a:lnTo>
                  <a:lnTo>
                    <a:pt x="647230" y="593090"/>
                  </a:lnTo>
                  <a:lnTo>
                    <a:pt x="647230" y="580390"/>
                  </a:lnTo>
                  <a:lnTo>
                    <a:pt x="650925" y="565150"/>
                  </a:lnTo>
                  <a:lnTo>
                    <a:pt x="650925" y="538480"/>
                  </a:lnTo>
                  <a:lnTo>
                    <a:pt x="639825" y="527050"/>
                  </a:lnTo>
                  <a:lnTo>
                    <a:pt x="639825" y="523240"/>
                  </a:lnTo>
                  <a:lnTo>
                    <a:pt x="96164" y="523240"/>
                  </a:lnTo>
                  <a:lnTo>
                    <a:pt x="85064" y="519430"/>
                  </a:lnTo>
                  <a:lnTo>
                    <a:pt x="73964" y="519430"/>
                  </a:lnTo>
                  <a:lnTo>
                    <a:pt x="66573" y="505460"/>
                  </a:lnTo>
                  <a:close/>
                </a:path>
                <a:path w="871220" h="1022350">
                  <a:moveTo>
                    <a:pt x="721194" y="774700"/>
                  </a:moveTo>
                  <a:lnTo>
                    <a:pt x="710095" y="774700"/>
                  </a:lnTo>
                  <a:lnTo>
                    <a:pt x="697153" y="775970"/>
                  </a:lnTo>
                  <a:lnTo>
                    <a:pt x="686066" y="775970"/>
                  </a:lnTo>
                  <a:lnTo>
                    <a:pt x="674966" y="783590"/>
                  </a:lnTo>
                  <a:lnTo>
                    <a:pt x="686066" y="793750"/>
                  </a:lnTo>
                  <a:lnTo>
                    <a:pt x="728586" y="793750"/>
                  </a:lnTo>
                  <a:lnTo>
                    <a:pt x="728586" y="787400"/>
                  </a:lnTo>
                  <a:lnTo>
                    <a:pt x="721194" y="774700"/>
                  </a:lnTo>
                  <a:close/>
                </a:path>
                <a:path w="871220" h="1022350">
                  <a:moveTo>
                    <a:pt x="643521" y="721360"/>
                  </a:moveTo>
                  <a:lnTo>
                    <a:pt x="643521" y="725170"/>
                  </a:lnTo>
                  <a:lnTo>
                    <a:pt x="647230" y="737870"/>
                  </a:lnTo>
                  <a:lnTo>
                    <a:pt x="643521" y="721360"/>
                  </a:lnTo>
                  <a:close/>
                </a:path>
                <a:path w="871220" h="1022350">
                  <a:moveTo>
                    <a:pt x="49923" y="527050"/>
                  </a:moveTo>
                  <a:lnTo>
                    <a:pt x="27736" y="534670"/>
                  </a:lnTo>
                  <a:lnTo>
                    <a:pt x="61023" y="534670"/>
                  </a:lnTo>
                  <a:lnTo>
                    <a:pt x="49923" y="527050"/>
                  </a:lnTo>
                  <a:close/>
                </a:path>
                <a:path w="871220" h="1022350">
                  <a:moveTo>
                    <a:pt x="85064" y="453390"/>
                  </a:moveTo>
                  <a:lnTo>
                    <a:pt x="73964" y="459740"/>
                  </a:lnTo>
                  <a:lnTo>
                    <a:pt x="73964" y="473710"/>
                  </a:lnTo>
                  <a:lnTo>
                    <a:pt x="85064" y="481330"/>
                  </a:lnTo>
                  <a:lnTo>
                    <a:pt x="96164" y="496570"/>
                  </a:lnTo>
                  <a:lnTo>
                    <a:pt x="99860" y="509270"/>
                  </a:lnTo>
                  <a:lnTo>
                    <a:pt x="96164" y="523240"/>
                  </a:lnTo>
                  <a:lnTo>
                    <a:pt x="639825" y="523240"/>
                  </a:lnTo>
                  <a:lnTo>
                    <a:pt x="639825" y="513080"/>
                  </a:lnTo>
                  <a:lnTo>
                    <a:pt x="643521" y="499110"/>
                  </a:lnTo>
                  <a:lnTo>
                    <a:pt x="650925" y="469900"/>
                  </a:lnTo>
                  <a:lnTo>
                    <a:pt x="660171" y="455930"/>
                  </a:lnTo>
                  <a:lnTo>
                    <a:pt x="96164" y="455930"/>
                  </a:lnTo>
                  <a:lnTo>
                    <a:pt x="85064" y="453390"/>
                  </a:lnTo>
                  <a:close/>
                </a:path>
                <a:path w="871220" h="1022350">
                  <a:moveTo>
                    <a:pt x="870978" y="351790"/>
                  </a:moveTo>
                  <a:lnTo>
                    <a:pt x="760031" y="351790"/>
                  </a:lnTo>
                  <a:lnTo>
                    <a:pt x="767422" y="365760"/>
                  </a:lnTo>
                  <a:lnTo>
                    <a:pt x="778522" y="372110"/>
                  </a:lnTo>
                  <a:lnTo>
                    <a:pt x="782218" y="386080"/>
                  </a:lnTo>
                  <a:lnTo>
                    <a:pt x="787768" y="401320"/>
                  </a:lnTo>
                  <a:lnTo>
                    <a:pt x="787768" y="414020"/>
                  </a:lnTo>
                  <a:lnTo>
                    <a:pt x="795159" y="427990"/>
                  </a:lnTo>
                  <a:lnTo>
                    <a:pt x="787768" y="443230"/>
                  </a:lnTo>
                  <a:lnTo>
                    <a:pt x="833996" y="443230"/>
                  </a:lnTo>
                  <a:lnTo>
                    <a:pt x="833996" y="455930"/>
                  </a:lnTo>
                  <a:lnTo>
                    <a:pt x="841400" y="469900"/>
                  </a:lnTo>
                  <a:lnTo>
                    <a:pt x="852487" y="481330"/>
                  </a:lnTo>
                  <a:lnTo>
                    <a:pt x="856183" y="496570"/>
                  </a:lnTo>
                  <a:lnTo>
                    <a:pt x="856183" y="481330"/>
                  </a:lnTo>
                  <a:lnTo>
                    <a:pt x="852487" y="467360"/>
                  </a:lnTo>
                  <a:lnTo>
                    <a:pt x="863587" y="463550"/>
                  </a:lnTo>
                  <a:lnTo>
                    <a:pt x="867282" y="450850"/>
                  </a:lnTo>
                  <a:lnTo>
                    <a:pt x="867282" y="378460"/>
                  </a:lnTo>
                  <a:lnTo>
                    <a:pt x="870978" y="365760"/>
                  </a:lnTo>
                  <a:lnTo>
                    <a:pt x="870978" y="351790"/>
                  </a:lnTo>
                  <a:close/>
                </a:path>
                <a:path w="871220" h="1022350">
                  <a:moveTo>
                    <a:pt x="833996" y="443230"/>
                  </a:moveTo>
                  <a:lnTo>
                    <a:pt x="798868" y="443230"/>
                  </a:lnTo>
                  <a:lnTo>
                    <a:pt x="809955" y="453390"/>
                  </a:lnTo>
                  <a:lnTo>
                    <a:pt x="809955" y="467360"/>
                  </a:lnTo>
                  <a:lnTo>
                    <a:pt x="821054" y="463550"/>
                  </a:lnTo>
                  <a:lnTo>
                    <a:pt x="821054" y="450850"/>
                  </a:lnTo>
                  <a:lnTo>
                    <a:pt x="833996" y="443230"/>
                  </a:lnTo>
                  <a:close/>
                </a:path>
                <a:path w="871220" h="1022350">
                  <a:moveTo>
                    <a:pt x="138696" y="411480"/>
                  </a:moveTo>
                  <a:lnTo>
                    <a:pt x="134988" y="424180"/>
                  </a:lnTo>
                  <a:lnTo>
                    <a:pt x="131292" y="439420"/>
                  </a:lnTo>
                  <a:lnTo>
                    <a:pt x="120192" y="443230"/>
                  </a:lnTo>
                  <a:lnTo>
                    <a:pt x="107251" y="453390"/>
                  </a:lnTo>
                  <a:lnTo>
                    <a:pt x="96164" y="455930"/>
                  </a:lnTo>
                  <a:lnTo>
                    <a:pt x="660171" y="455930"/>
                  </a:lnTo>
                  <a:lnTo>
                    <a:pt x="682358" y="450850"/>
                  </a:lnTo>
                  <a:lnTo>
                    <a:pt x="682358" y="435610"/>
                  </a:lnTo>
                  <a:lnTo>
                    <a:pt x="686058" y="431800"/>
                  </a:lnTo>
                  <a:lnTo>
                    <a:pt x="170129" y="431800"/>
                  </a:lnTo>
                  <a:lnTo>
                    <a:pt x="159029" y="427990"/>
                  </a:lnTo>
                  <a:lnTo>
                    <a:pt x="149783" y="414020"/>
                  </a:lnTo>
                  <a:lnTo>
                    <a:pt x="138696" y="411480"/>
                  </a:lnTo>
                  <a:close/>
                </a:path>
                <a:path w="871220" h="1022350">
                  <a:moveTo>
                    <a:pt x="238544" y="361950"/>
                  </a:moveTo>
                  <a:lnTo>
                    <a:pt x="227456" y="368300"/>
                  </a:lnTo>
                  <a:lnTo>
                    <a:pt x="216357" y="378460"/>
                  </a:lnTo>
                  <a:lnTo>
                    <a:pt x="212661" y="393700"/>
                  </a:lnTo>
                  <a:lnTo>
                    <a:pt x="201561" y="405130"/>
                  </a:lnTo>
                  <a:lnTo>
                    <a:pt x="188620" y="414020"/>
                  </a:lnTo>
                  <a:lnTo>
                    <a:pt x="196011" y="431800"/>
                  </a:lnTo>
                  <a:lnTo>
                    <a:pt x="686058" y="431800"/>
                  </a:lnTo>
                  <a:lnTo>
                    <a:pt x="693458" y="424180"/>
                  </a:lnTo>
                  <a:lnTo>
                    <a:pt x="706399" y="420370"/>
                  </a:lnTo>
                  <a:lnTo>
                    <a:pt x="702703" y="407670"/>
                  </a:lnTo>
                  <a:lnTo>
                    <a:pt x="713803" y="397510"/>
                  </a:lnTo>
                  <a:lnTo>
                    <a:pt x="724890" y="393700"/>
                  </a:lnTo>
                  <a:lnTo>
                    <a:pt x="760031" y="393700"/>
                  </a:lnTo>
                  <a:lnTo>
                    <a:pt x="756335" y="378460"/>
                  </a:lnTo>
                  <a:lnTo>
                    <a:pt x="756335" y="368300"/>
                  </a:lnTo>
                  <a:lnTo>
                    <a:pt x="251498" y="368300"/>
                  </a:lnTo>
                  <a:lnTo>
                    <a:pt x="238544" y="361950"/>
                  </a:lnTo>
                  <a:close/>
                </a:path>
                <a:path w="871220" h="1022350">
                  <a:moveTo>
                    <a:pt x="760031" y="393700"/>
                  </a:moveTo>
                  <a:lnTo>
                    <a:pt x="724890" y="393700"/>
                  </a:lnTo>
                  <a:lnTo>
                    <a:pt x="735990" y="397510"/>
                  </a:lnTo>
                  <a:lnTo>
                    <a:pt x="748931" y="401320"/>
                  </a:lnTo>
                  <a:lnTo>
                    <a:pt x="760031" y="393700"/>
                  </a:lnTo>
                  <a:close/>
                </a:path>
                <a:path w="871220" h="1022350">
                  <a:moveTo>
                    <a:pt x="331012" y="77470"/>
                  </a:moveTo>
                  <a:lnTo>
                    <a:pt x="319912" y="77470"/>
                  </a:lnTo>
                  <a:lnTo>
                    <a:pt x="308813" y="81280"/>
                  </a:lnTo>
                  <a:lnTo>
                    <a:pt x="308813" y="93980"/>
                  </a:lnTo>
                  <a:lnTo>
                    <a:pt x="297726" y="96520"/>
                  </a:lnTo>
                  <a:lnTo>
                    <a:pt x="284784" y="100330"/>
                  </a:lnTo>
                  <a:lnTo>
                    <a:pt x="273684" y="107950"/>
                  </a:lnTo>
                  <a:lnTo>
                    <a:pt x="262585" y="111760"/>
                  </a:lnTo>
                  <a:lnTo>
                    <a:pt x="251498" y="111760"/>
                  </a:lnTo>
                  <a:lnTo>
                    <a:pt x="242252" y="127000"/>
                  </a:lnTo>
                  <a:lnTo>
                    <a:pt x="231152" y="129540"/>
                  </a:lnTo>
                  <a:lnTo>
                    <a:pt x="220052" y="137160"/>
                  </a:lnTo>
                  <a:lnTo>
                    <a:pt x="227456" y="149860"/>
                  </a:lnTo>
                  <a:lnTo>
                    <a:pt x="238544" y="161290"/>
                  </a:lnTo>
                  <a:lnTo>
                    <a:pt x="242252" y="175260"/>
                  </a:lnTo>
                  <a:lnTo>
                    <a:pt x="231152" y="175260"/>
                  </a:lnTo>
                  <a:lnTo>
                    <a:pt x="220052" y="182880"/>
                  </a:lnTo>
                  <a:lnTo>
                    <a:pt x="208965" y="191770"/>
                  </a:lnTo>
                  <a:lnTo>
                    <a:pt x="223761" y="220980"/>
                  </a:lnTo>
                  <a:lnTo>
                    <a:pt x="234848" y="228600"/>
                  </a:lnTo>
                  <a:lnTo>
                    <a:pt x="234848" y="241300"/>
                  </a:lnTo>
                  <a:lnTo>
                    <a:pt x="231152" y="256540"/>
                  </a:lnTo>
                  <a:lnTo>
                    <a:pt x="220052" y="266700"/>
                  </a:lnTo>
                  <a:lnTo>
                    <a:pt x="216357" y="280670"/>
                  </a:lnTo>
                  <a:lnTo>
                    <a:pt x="231152" y="309880"/>
                  </a:lnTo>
                  <a:lnTo>
                    <a:pt x="242252" y="312420"/>
                  </a:lnTo>
                  <a:lnTo>
                    <a:pt x="255193" y="322580"/>
                  </a:lnTo>
                  <a:lnTo>
                    <a:pt x="247789" y="351790"/>
                  </a:lnTo>
                  <a:lnTo>
                    <a:pt x="258889" y="355600"/>
                  </a:lnTo>
                  <a:lnTo>
                    <a:pt x="251498" y="368300"/>
                  </a:lnTo>
                  <a:lnTo>
                    <a:pt x="756335" y="368300"/>
                  </a:lnTo>
                  <a:lnTo>
                    <a:pt x="756335" y="365760"/>
                  </a:lnTo>
                  <a:lnTo>
                    <a:pt x="760031" y="351790"/>
                  </a:lnTo>
                  <a:lnTo>
                    <a:pt x="870978" y="351790"/>
                  </a:lnTo>
                  <a:lnTo>
                    <a:pt x="870978" y="322580"/>
                  </a:lnTo>
                  <a:lnTo>
                    <a:pt x="863587" y="309880"/>
                  </a:lnTo>
                  <a:lnTo>
                    <a:pt x="852487" y="298450"/>
                  </a:lnTo>
                  <a:lnTo>
                    <a:pt x="848791" y="283210"/>
                  </a:lnTo>
                  <a:lnTo>
                    <a:pt x="837691" y="274320"/>
                  </a:lnTo>
                  <a:lnTo>
                    <a:pt x="824750" y="266700"/>
                  </a:lnTo>
                  <a:lnTo>
                    <a:pt x="833996" y="252730"/>
                  </a:lnTo>
                  <a:lnTo>
                    <a:pt x="832154" y="237490"/>
                  </a:lnTo>
                  <a:lnTo>
                    <a:pt x="821054" y="228600"/>
                  </a:lnTo>
                  <a:lnTo>
                    <a:pt x="809955" y="220980"/>
                  </a:lnTo>
                  <a:lnTo>
                    <a:pt x="802563" y="207010"/>
                  </a:lnTo>
                  <a:lnTo>
                    <a:pt x="767422" y="207010"/>
                  </a:lnTo>
                  <a:lnTo>
                    <a:pt x="760031" y="191770"/>
                  </a:lnTo>
                  <a:lnTo>
                    <a:pt x="763727" y="179070"/>
                  </a:lnTo>
                  <a:lnTo>
                    <a:pt x="767422" y="165100"/>
                  </a:lnTo>
                  <a:lnTo>
                    <a:pt x="756335" y="149860"/>
                  </a:lnTo>
                  <a:lnTo>
                    <a:pt x="745235" y="149860"/>
                  </a:lnTo>
                  <a:lnTo>
                    <a:pt x="752627" y="137160"/>
                  </a:lnTo>
                  <a:lnTo>
                    <a:pt x="745235" y="123190"/>
                  </a:lnTo>
                  <a:lnTo>
                    <a:pt x="736608" y="115570"/>
                  </a:lnTo>
                  <a:lnTo>
                    <a:pt x="721194" y="115570"/>
                  </a:lnTo>
                  <a:lnTo>
                    <a:pt x="717499" y="100330"/>
                  </a:lnTo>
                  <a:lnTo>
                    <a:pt x="713803" y="87630"/>
                  </a:lnTo>
                  <a:lnTo>
                    <a:pt x="702703" y="83820"/>
                  </a:lnTo>
                  <a:lnTo>
                    <a:pt x="343954" y="83820"/>
                  </a:lnTo>
                  <a:lnTo>
                    <a:pt x="331012" y="77470"/>
                  </a:lnTo>
                  <a:close/>
                </a:path>
                <a:path w="871220" h="1022350">
                  <a:moveTo>
                    <a:pt x="778522" y="203200"/>
                  </a:moveTo>
                  <a:lnTo>
                    <a:pt x="767422" y="207010"/>
                  </a:lnTo>
                  <a:lnTo>
                    <a:pt x="791463" y="207010"/>
                  </a:lnTo>
                  <a:lnTo>
                    <a:pt x="778522" y="203200"/>
                  </a:lnTo>
                  <a:close/>
                </a:path>
                <a:path w="871220" h="1022350">
                  <a:moveTo>
                    <a:pt x="732294" y="111760"/>
                  </a:moveTo>
                  <a:lnTo>
                    <a:pt x="721194" y="115570"/>
                  </a:lnTo>
                  <a:lnTo>
                    <a:pt x="736608" y="115570"/>
                  </a:lnTo>
                  <a:lnTo>
                    <a:pt x="732294" y="111760"/>
                  </a:lnTo>
                  <a:close/>
                </a:path>
                <a:path w="871220" h="1022350">
                  <a:moveTo>
                    <a:pt x="408673" y="0"/>
                  </a:moveTo>
                  <a:lnTo>
                    <a:pt x="397586" y="0"/>
                  </a:lnTo>
                  <a:lnTo>
                    <a:pt x="386486" y="2540"/>
                  </a:lnTo>
                  <a:lnTo>
                    <a:pt x="373545" y="5080"/>
                  </a:lnTo>
                  <a:lnTo>
                    <a:pt x="380936" y="20320"/>
                  </a:lnTo>
                  <a:lnTo>
                    <a:pt x="377240" y="34290"/>
                  </a:lnTo>
                  <a:lnTo>
                    <a:pt x="366140" y="45720"/>
                  </a:lnTo>
                  <a:lnTo>
                    <a:pt x="355053" y="50800"/>
                  </a:lnTo>
                  <a:lnTo>
                    <a:pt x="351345" y="66040"/>
                  </a:lnTo>
                  <a:lnTo>
                    <a:pt x="355053" y="81280"/>
                  </a:lnTo>
                  <a:lnTo>
                    <a:pt x="343954" y="83820"/>
                  </a:lnTo>
                  <a:lnTo>
                    <a:pt x="702703" y="83820"/>
                  </a:lnTo>
                  <a:lnTo>
                    <a:pt x="699007" y="69850"/>
                  </a:lnTo>
                  <a:lnTo>
                    <a:pt x="702703" y="54610"/>
                  </a:lnTo>
                  <a:lnTo>
                    <a:pt x="702703" y="50800"/>
                  </a:lnTo>
                  <a:lnTo>
                    <a:pt x="528878" y="50800"/>
                  </a:lnTo>
                  <a:lnTo>
                    <a:pt x="522408" y="48260"/>
                  </a:lnTo>
                  <a:lnTo>
                    <a:pt x="436410" y="48260"/>
                  </a:lnTo>
                  <a:lnTo>
                    <a:pt x="423468" y="41910"/>
                  </a:lnTo>
                  <a:lnTo>
                    <a:pt x="416077" y="27940"/>
                  </a:lnTo>
                  <a:lnTo>
                    <a:pt x="412381" y="12700"/>
                  </a:lnTo>
                  <a:lnTo>
                    <a:pt x="408673" y="0"/>
                  </a:lnTo>
                  <a:close/>
                </a:path>
                <a:path w="871220" h="1022350">
                  <a:moveTo>
                    <a:pt x="564006" y="31750"/>
                  </a:moveTo>
                  <a:lnTo>
                    <a:pt x="551065" y="41910"/>
                  </a:lnTo>
                  <a:lnTo>
                    <a:pt x="539965" y="50800"/>
                  </a:lnTo>
                  <a:lnTo>
                    <a:pt x="702703" y="50800"/>
                  </a:lnTo>
                  <a:lnTo>
                    <a:pt x="702703" y="41910"/>
                  </a:lnTo>
                  <a:lnTo>
                    <a:pt x="610247" y="41910"/>
                  </a:lnTo>
                  <a:lnTo>
                    <a:pt x="597293" y="38100"/>
                  </a:lnTo>
                  <a:lnTo>
                    <a:pt x="590641" y="34290"/>
                  </a:lnTo>
                  <a:lnTo>
                    <a:pt x="575106" y="34290"/>
                  </a:lnTo>
                  <a:lnTo>
                    <a:pt x="564006" y="31750"/>
                  </a:lnTo>
                  <a:close/>
                </a:path>
                <a:path w="871220" h="1022350">
                  <a:moveTo>
                    <a:pt x="493737" y="38100"/>
                  </a:moveTo>
                  <a:lnTo>
                    <a:pt x="482650" y="38100"/>
                  </a:lnTo>
                  <a:lnTo>
                    <a:pt x="469696" y="41910"/>
                  </a:lnTo>
                  <a:lnTo>
                    <a:pt x="458609" y="41910"/>
                  </a:lnTo>
                  <a:lnTo>
                    <a:pt x="447509" y="45720"/>
                  </a:lnTo>
                  <a:lnTo>
                    <a:pt x="436410" y="48260"/>
                  </a:lnTo>
                  <a:lnTo>
                    <a:pt x="522408" y="48260"/>
                  </a:lnTo>
                  <a:lnTo>
                    <a:pt x="515937" y="45720"/>
                  </a:lnTo>
                  <a:lnTo>
                    <a:pt x="504837" y="45720"/>
                  </a:lnTo>
                  <a:lnTo>
                    <a:pt x="493737" y="38100"/>
                  </a:lnTo>
                  <a:close/>
                </a:path>
                <a:path w="871220" h="1022350">
                  <a:moveTo>
                    <a:pt x="697153" y="27940"/>
                  </a:moveTo>
                  <a:lnTo>
                    <a:pt x="643521" y="27940"/>
                  </a:lnTo>
                  <a:lnTo>
                    <a:pt x="632434" y="38100"/>
                  </a:lnTo>
                  <a:lnTo>
                    <a:pt x="621334" y="38100"/>
                  </a:lnTo>
                  <a:lnTo>
                    <a:pt x="610247" y="41910"/>
                  </a:lnTo>
                  <a:lnTo>
                    <a:pt x="702703" y="41910"/>
                  </a:lnTo>
                  <a:lnTo>
                    <a:pt x="697153" y="27940"/>
                  </a:lnTo>
                  <a:close/>
                </a:path>
                <a:path w="871220" h="1022350">
                  <a:moveTo>
                    <a:pt x="586206" y="31750"/>
                  </a:moveTo>
                  <a:lnTo>
                    <a:pt x="575106" y="34290"/>
                  </a:lnTo>
                  <a:lnTo>
                    <a:pt x="590641" y="34290"/>
                  </a:lnTo>
                  <a:lnTo>
                    <a:pt x="586206" y="31750"/>
                  </a:lnTo>
                  <a:close/>
                </a:path>
                <a:path w="871220" h="1022350">
                  <a:moveTo>
                    <a:pt x="660171" y="5080"/>
                  </a:moveTo>
                  <a:lnTo>
                    <a:pt x="660171" y="8890"/>
                  </a:lnTo>
                  <a:lnTo>
                    <a:pt x="667562" y="20320"/>
                  </a:lnTo>
                  <a:lnTo>
                    <a:pt x="656475" y="27940"/>
                  </a:lnTo>
                  <a:lnTo>
                    <a:pt x="686066" y="27940"/>
                  </a:lnTo>
                  <a:lnTo>
                    <a:pt x="674966" y="24130"/>
                  </a:lnTo>
                  <a:lnTo>
                    <a:pt x="671271" y="8890"/>
                  </a:lnTo>
                  <a:lnTo>
                    <a:pt x="660171" y="508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7993377" y="3640836"/>
              <a:ext cx="876935" cy="1027430"/>
            </a:xfrm>
            <a:custGeom>
              <a:avLst/>
              <a:gdLst/>
              <a:ahLst/>
              <a:cxnLst/>
              <a:rect l="l" t="t" r="r" b="b"/>
              <a:pathLst>
                <a:path w="876934" h="1027429">
                  <a:moveTo>
                    <a:pt x="314866" y="967740"/>
                  </a:moveTo>
                  <a:lnTo>
                    <a:pt x="297421" y="967740"/>
                  </a:lnTo>
                  <a:lnTo>
                    <a:pt x="316915" y="977900"/>
                  </a:lnTo>
                  <a:lnTo>
                    <a:pt x="323799" y="991870"/>
                  </a:lnTo>
                  <a:lnTo>
                    <a:pt x="331266" y="1004570"/>
                  </a:lnTo>
                  <a:lnTo>
                    <a:pt x="330898" y="1024890"/>
                  </a:lnTo>
                  <a:lnTo>
                    <a:pt x="346595" y="1027430"/>
                  </a:lnTo>
                  <a:lnTo>
                    <a:pt x="358559" y="1024890"/>
                  </a:lnTo>
                  <a:lnTo>
                    <a:pt x="362474" y="1022350"/>
                  </a:lnTo>
                  <a:lnTo>
                    <a:pt x="333654" y="1022350"/>
                  </a:lnTo>
                  <a:lnTo>
                    <a:pt x="336410" y="1003300"/>
                  </a:lnTo>
                  <a:lnTo>
                    <a:pt x="328650" y="989330"/>
                  </a:lnTo>
                  <a:lnTo>
                    <a:pt x="321322" y="974090"/>
                  </a:lnTo>
                  <a:lnTo>
                    <a:pt x="314866" y="967740"/>
                  </a:lnTo>
                  <a:close/>
                </a:path>
                <a:path w="876934" h="1027429">
                  <a:moveTo>
                    <a:pt x="392836" y="980440"/>
                  </a:moveTo>
                  <a:lnTo>
                    <a:pt x="378104" y="991870"/>
                  </a:lnTo>
                  <a:lnTo>
                    <a:pt x="377126" y="1007110"/>
                  </a:lnTo>
                  <a:lnTo>
                    <a:pt x="356171" y="1019810"/>
                  </a:lnTo>
                  <a:lnTo>
                    <a:pt x="333654" y="1022350"/>
                  </a:lnTo>
                  <a:lnTo>
                    <a:pt x="362474" y="1022350"/>
                  </a:lnTo>
                  <a:lnTo>
                    <a:pt x="370306" y="1017270"/>
                  </a:lnTo>
                  <a:lnTo>
                    <a:pt x="381406" y="1009650"/>
                  </a:lnTo>
                  <a:lnTo>
                    <a:pt x="382638" y="994410"/>
                  </a:lnTo>
                  <a:lnTo>
                    <a:pt x="394614" y="985520"/>
                  </a:lnTo>
                  <a:lnTo>
                    <a:pt x="410870" y="985520"/>
                  </a:lnTo>
                  <a:lnTo>
                    <a:pt x="406387" y="981710"/>
                  </a:lnTo>
                  <a:lnTo>
                    <a:pt x="392836" y="980440"/>
                  </a:lnTo>
                  <a:close/>
                </a:path>
                <a:path w="876934" h="1027429">
                  <a:moveTo>
                    <a:pt x="410870" y="985520"/>
                  </a:moveTo>
                  <a:lnTo>
                    <a:pt x="394614" y="985520"/>
                  </a:lnTo>
                  <a:lnTo>
                    <a:pt x="408863" y="999490"/>
                  </a:lnTo>
                  <a:lnTo>
                    <a:pt x="423278" y="996950"/>
                  </a:lnTo>
                  <a:lnTo>
                    <a:pt x="424954" y="993140"/>
                  </a:lnTo>
                  <a:lnTo>
                    <a:pt x="419836" y="993140"/>
                  </a:lnTo>
                  <a:lnTo>
                    <a:pt x="410870" y="985520"/>
                  </a:lnTo>
                  <a:close/>
                </a:path>
                <a:path w="876934" h="1027429">
                  <a:moveTo>
                    <a:pt x="426821" y="976630"/>
                  </a:moveTo>
                  <a:lnTo>
                    <a:pt x="425792" y="977900"/>
                  </a:lnTo>
                  <a:lnTo>
                    <a:pt x="419836" y="993140"/>
                  </a:lnTo>
                  <a:lnTo>
                    <a:pt x="424954" y="993140"/>
                  </a:lnTo>
                  <a:lnTo>
                    <a:pt x="430542" y="980440"/>
                  </a:lnTo>
                  <a:lnTo>
                    <a:pt x="434984" y="980440"/>
                  </a:lnTo>
                  <a:lnTo>
                    <a:pt x="426821" y="976630"/>
                  </a:lnTo>
                  <a:close/>
                </a:path>
                <a:path w="876934" h="1027429">
                  <a:moveTo>
                    <a:pt x="436384" y="981093"/>
                  </a:moveTo>
                  <a:lnTo>
                    <a:pt x="437705" y="981710"/>
                  </a:lnTo>
                  <a:lnTo>
                    <a:pt x="436707" y="981129"/>
                  </a:lnTo>
                  <a:lnTo>
                    <a:pt x="436384" y="981093"/>
                  </a:lnTo>
                  <a:close/>
                </a:path>
                <a:path w="876934" h="1027429">
                  <a:moveTo>
                    <a:pt x="433340" y="947515"/>
                  </a:moveTo>
                  <a:lnTo>
                    <a:pt x="416242" y="949960"/>
                  </a:lnTo>
                  <a:lnTo>
                    <a:pt x="412267" y="965200"/>
                  </a:lnTo>
                  <a:lnTo>
                    <a:pt x="424599" y="974090"/>
                  </a:lnTo>
                  <a:lnTo>
                    <a:pt x="436707" y="981129"/>
                  </a:lnTo>
                  <a:lnTo>
                    <a:pt x="441896" y="981710"/>
                  </a:lnTo>
                  <a:lnTo>
                    <a:pt x="442887" y="979170"/>
                  </a:lnTo>
                  <a:lnTo>
                    <a:pt x="427469" y="970280"/>
                  </a:lnTo>
                  <a:lnTo>
                    <a:pt x="417779" y="952500"/>
                  </a:lnTo>
                  <a:lnTo>
                    <a:pt x="433340" y="947515"/>
                  </a:lnTo>
                  <a:close/>
                </a:path>
                <a:path w="876934" h="1027429">
                  <a:moveTo>
                    <a:pt x="434984" y="980440"/>
                  </a:moveTo>
                  <a:lnTo>
                    <a:pt x="430542" y="980440"/>
                  </a:lnTo>
                  <a:lnTo>
                    <a:pt x="436384" y="981093"/>
                  </a:lnTo>
                  <a:lnTo>
                    <a:pt x="434984" y="980440"/>
                  </a:lnTo>
                  <a:close/>
                </a:path>
                <a:path w="876934" h="1027429">
                  <a:moveTo>
                    <a:pt x="206387" y="904240"/>
                  </a:moveTo>
                  <a:lnTo>
                    <a:pt x="205155" y="904240"/>
                  </a:lnTo>
                  <a:lnTo>
                    <a:pt x="205155" y="919480"/>
                  </a:lnTo>
                  <a:lnTo>
                    <a:pt x="196329" y="932180"/>
                  </a:lnTo>
                  <a:lnTo>
                    <a:pt x="195897" y="948690"/>
                  </a:lnTo>
                  <a:lnTo>
                    <a:pt x="205676" y="962660"/>
                  </a:lnTo>
                  <a:lnTo>
                    <a:pt x="217487" y="970280"/>
                  </a:lnTo>
                  <a:lnTo>
                    <a:pt x="229234" y="975360"/>
                  </a:lnTo>
                  <a:lnTo>
                    <a:pt x="234792" y="970280"/>
                  </a:lnTo>
                  <a:lnTo>
                    <a:pt x="228155" y="970280"/>
                  </a:lnTo>
                  <a:lnTo>
                    <a:pt x="209422" y="958850"/>
                  </a:lnTo>
                  <a:lnTo>
                    <a:pt x="200972" y="947515"/>
                  </a:lnTo>
                  <a:lnTo>
                    <a:pt x="201043" y="943610"/>
                  </a:lnTo>
                  <a:lnTo>
                    <a:pt x="201421" y="933450"/>
                  </a:lnTo>
                  <a:lnTo>
                    <a:pt x="210235" y="920750"/>
                  </a:lnTo>
                  <a:lnTo>
                    <a:pt x="210667" y="906780"/>
                  </a:lnTo>
                  <a:lnTo>
                    <a:pt x="212517" y="905022"/>
                  </a:lnTo>
                  <a:lnTo>
                    <a:pt x="206387" y="904240"/>
                  </a:lnTo>
                  <a:close/>
                </a:path>
                <a:path w="876934" h="1027429">
                  <a:moveTo>
                    <a:pt x="254457" y="948690"/>
                  </a:moveTo>
                  <a:lnTo>
                    <a:pt x="253377" y="948690"/>
                  </a:lnTo>
                  <a:lnTo>
                    <a:pt x="239598" y="958850"/>
                  </a:lnTo>
                  <a:lnTo>
                    <a:pt x="228155" y="970280"/>
                  </a:lnTo>
                  <a:lnTo>
                    <a:pt x="234792" y="970280"/>
                  </a:lnTo>
                  <a:lnTo>
                    <a:pt x="243128" y="962660"/>
                  </a:lnTo>
                  <a:lnTo>
                    <a:pt x="255727" y="953770"/>
                  </a:lnTo>
                  <a:lnTo>
                    <a:pt x="262717" y="953770"/>
                  </a:lnTo>
                  <a:lnTo>
                    <a:pt x="254457" y="948690"/>
                  </a:lnTo>
                  <a:close/>
                </a:path>
                <a:path w="876934" h="1027429">
                  <a:moveTo>
                    <a:pt x="262717" y="953770"/>
                  </a:moveTo>
                  <a:lnTo>
                    <a:pt x="255727" y="953770"/>
                  </a:lnTo>
                  <a:lnTo>
                    <a:pt x="276771" y="958850"/>
                  </a:lnTo>
                  <a:lnTo>
                    <a:pt x="281343" y="970280"/>
                  </a:lnTo>
                  <a:lnTo>
                    <a:pt x="297421" y="967740"/>
                  </a:lnTo>
                  <a:lnTo>
                    <a:pt x="314866" y="967740"/>
                  </a:lnTo>
                  <a:lnTo>
                    <a:pt x="313575" y="966470"/>
                  </a:lnTo>
                  <a:lnTo>
                    <a:pt x="282981" y="966470"/>
                  </a:lnTo>
                  <a:lnTo>
                    <a:pt x="278714" y="955040"/>
                  </a:lnTo>
                  <a:lnTo>
                    <a:pt x="264782" y="955040"/>
                  </a:lnTo>
                  <a:lnTo>
                    <a:pt x="262717" y="953770"/>
                  </a:lnTo>
                  <a:close/>
                </a:path>
                <a:path w="876934" h="1027429">
                  <a:moveTo>
                    <a:pt x="309702" y="962660"/>
                  </a:moveTo>
                  <a:lnTo>
                    <a:pt x="296671" y="962660"/>
                  </a:lnTo>
                  <a:lnTo>
                    <a:pt x="282981" y="966470"/>
                  </a:lnTo>
                  <a:lnTo>
                    <a:pt x="313575" y="966470"/>
                  </a:lnTo>
                  <a:lnTo>
                    <a:pt x="309702" y="962660"/>
                  </a:lnTo>
                  <a:close/>
                </a:path>
                <a:path w="876934" h="1027429">
                  <a:moveTo>
                    <a:pt x="598313" y="882650"/>
                  </a:moveTo>
                  <a:lnTo>
                    <a:pt x="590372" y="882650"/>
                  </a:lnTo>
                  <a:lnTo>
                    <a:pt x="593572" y="897890"/>
                  </a:lnTo>
                  <a:lnTo>
                    <a:pt x="573189" y="906780"/>
                  </a:lnTo>
                  <a:lnTo>
                    <a:pt x="561200" y="916940"/>
                  </a:lnTo>
                  <a:lnTo>
                    <a:pt x="551383" y="932180"/>
                  </a:lnTo>
                  <a:lnTo>
                    <a:pt x="564870" y="947420"/>
                  </a:lnTo>
                  <a:lnTo>
                    <a:pt x="576884" y="951230"/>
                  </a:lnTo>
                  <a:lnTo>
                    <a:pt x="585876" y="946150"/>
                  </a:lnTo>
                  <a:lnTo>
                    <a:pt x="576237" y="946150"/>
                  </a:lnTo>
                  <a:lnTo>
                    <a:pt x="555497" y="932180"/>
                  </a:lnTo>
                  <a:lnTo>
                    <a:pt x="565289" y="920750"/>
                  </a:lnTo>
                  <a:lnTo>
                    <a:pt x="586016" y="909320"/>
                  </a:lnTo>
                  <a:lnTo>
                    <a:pt x="597763" y="901700"/>
                  </a:lnTo>
                  <a:lnTo>
                    <a:pt x="602614" y="885190"/>
                  </a:lnTo>
                  <a:lnTo>
                    <a:pt x="598313" y="882650"/>
                  </a:lnTo>
                  <a:close/>
                </a:path>
                <a:path w="876934" h="1027429">
                  <a:moveTo>
                    <a:pt x="433882" y="947342"/>
                  </a:moveTo>
                  <a:lnTo>
                    <a:pt x="433340" y="947515"/>
                  </a:lnTo>
                  <a:lnTo>
                    <a:pt x="434009" y="947420"/>
                  </a:lnTo>
                  <a:lnTo>
                    <a:pt x="433882" y="947342"/>
                  </a:lnTo>
                  <a:close/>
                </a:path>
                <a:path w="876934" h="1027429">
                  <a:moveTo>
                    <a:pt x="423777" y="934722"/>
                  </a:moveTo>
                  <a:lnTo>
                    <a:pt x="421551" y="939800"/>
                  </a:lnTo>
                  <a:lnTo>
                    <a:pt x="433882" y="947342"/>
                  </a:lnTo>
                  <a:lnTo>
                    <a:pt x="437603" y="946150"/>
                  </a:lnTo>
                  <a:lnTo>
                    <a:pt x="423777" y="934722"/>
                  </a:lnTo>
                  <a:close/>
                </a:path>
                <a:path w="876934" h="1027429">
                  <a:moveTo>
                    <a:pt x="624852" y="896620"/>
                  </a:moveTo>
                  <a:lnTo>
                    <a:pt x="612889" y="896620"/>
                  </a:lnTo>
                  <a:lnTo>
                    <a:pt x="606539" y="910590"/>
                  </a:lnTo>
                  <a:lnTo>
                    <a:pt x="606424" y="927100"/>
                  </a:lnTo>
                  <a:lnTo>
                    <a:pt x="597611" y="939800"/>
                  </a:lnTo>
                  <a:lnTo>
                    <a:pt x="576237" y="946150"/>
                  </a:lnTo>
                  <a:lnTo>
                    <a:pt x="585876" y="946150"/>
                  </a:lnTo>
                  <a:lnTo>
                    <a:pt x="590372" y="943610"/>
                  </a:lnTo>
                  <a:lnTo>
                    <a:pt x="601764" y="943610"/>
                  </a:lnTo>
                  <a:lnTo>
                    <a:pt x="611517" y="928370"/>
                  </a:lnTo>
                  <a:lnTo>
                    <a:pt x="611949" y="911860"/>
                  </a:lnTo>
                  <a:lnTo>
                    <a:pt x="615543" y="900430"/>
                  </a:lnTo>
                  <a:lnTo>
                    <a:pt x="647174" y="900430"/>
                  </a:lnTo>
                  <a:lnTo>
                    <a:pt x="647309" y="899160"/>
                  </a:lnTo>
                  <a:lnTo>
                    <a:pt x="643407" y="899160"/>
                  </a:lnTo>
                  <a:lnTo>
                    <a:pt x="624852" y="896620"/>
                  </a:lnTo>
                  <a:close/>
                </a:path>
                <a:path w="876934" h="1027429">
                  <a:moveTo>
                    <a:pt x="401091" y="927100"/>
                  </a:moveTo>
                  <a:lnTo>
                    <a:pt x="421551" y="939800"/>
                  </a:lnTo>
                  <a:lnTo>
                    <a:pt x="422664" y="937260"/>
                  </a:lnTo>
                  <a:lnTo>
                    <a:pt x="419747" y="937260"/>
                  </a:lnTo>
                  <a:lnTo>
                    <a:pt x="401091" y="927100"/>
                  </a:lnTo>
                  <a:close/>
                </a:path>
                <a:path w="876934" h="1027429">
                  <a:moveTo>
                    <a:pt x="401091" y="927100"/>
                  </a:moveTo>
                  <a:lnTo>
                    <a:pt x="419747" y="937260"/>
                  </a:lnTo>
                  <a:lnTo>
                    <a:pt x="420640" y="933689"/>
                  </a:lnTo>
                  <a:lnTo>
                    <a:pt x="412191" y="930910"/>
                  </a:lnTo>
                  <a:lnTo>
                    <a:pt x="401091" y="927100"/>
                  </a:lnTo>
                  <a:close/>
                </a:path>
                <a:path w="876934" h="1027429">
                  <a:moveTo>
                    <a:pt x="420640" y="933689"/>
                  </a:moveTo>
                  <a:lnTo>
                    <a:pt x="419747" y="937260"/>
                  </a:lnTo>
                  <a:lnTo>
                    <a:pt x="422664" y="937260"/>
                  </a:lnTo>
                  <a:lnTo>
                    <a:pt x="423773" y="934720"/>
                  </a:lnTo>
                  <a:lnTo>
                    <a:pt x="420640" y="933689"/>
                  </a:lnTo>
                  <a:close/>
                </a:path>
                <a:path w="876934" h="1027429">
                  <a:moveTo>
                    <a:pt x="482460" y="896620"/>
                  </a:moveTo>
                  <a:lnTo>
                    <a:pt x="467893" y="900430"/>
                  </a:lnTo>
                  <a:lnTo>
                    <a:pt x="445592" y="904240"/>
                  </a:lnTo>
                  <a:lnTo>
                    <a:pt x="434492" y="906780"/>
                  </a:lnTo>
                  <a:lnTo>
                    <a:pt x="423875" y="920750"/>
                  </a:lnTo>
                  <a:lnTo>
                    <a:pt x="420640" y="933689"/>
                  </a:lnTo>
                  <a:lnTo>
                    <a:pt x="423778" y="934720"/>
                  </a:lnTo>
                  <a:lnTo>
                    <a:pt x="428790" y="923290"/>
                  </a:lnTo>
                  <a:lnTo>
                    <a:pt x="437603" y="911860"/>
                  </a:lnTo>
                  <a:lnTo>
                    <a:pt x="458419" y="905510"/>
                  </a:lnTo>
                  <a:lnTo>
                    <a:pt x="482345" y="901700"/>
                  </a:lnTo>
                  <a:lnTo>
                    <a:pt x="495868" y="901700"/>
                  </a:lnTo>
                  <a:lnTo>
                    <a:pt x="493547" y="900430"/>
                  </a:lnTo>
                  <a:lnTo>
                    <a:pt x="482460" y="896620"/>
                  </a:lnTo>
                  <a:close/>
                </a:path>
                <a:path w="876934" h="1027429">
                  <a:moveTo>
                    <a:pt x="495868" y="901700"/>
                  </a:moveTo>
                  <a:lnTo>
                    <a:pt x="482345" y="901700"/>
                  </a:lnTo>
                  <a:lnTo>
                    <a:pt x="502919" y="909320"/>
                  </a:lnTo>
                  <a:lnTo>
                    <a:pt x="514019" y="913130"/>
                  </a:lnTo>
                  <a:lnTo>
                    <a:pt x="514536" y="910590"/>
                  </a:lnTo>
                  <a:lnTo>
                    <a:pt x="512114" y="910590"/>
                  </a:lnTo>
                  <a:lnTo>
                    <a:pt x="495868" y="901700"/>
                  </a:lnTo>
                  <a:close/>
                </a:path>
                <a:path w="876934" h="1027429">
                  <a:moveTo>
                    <a:pt x="531952" y="866140"/>
                  </a:moveTo>
                  <a:lnTo>
                    <a:pt x="530504" y="867410"/>
                  </a:lnTo>
                  <a:lnTo>
                    <a:pt x="518490" y="878840"/>
                  </a:lnTo>
                  <a:lnTo>
                    <a:pt x="512292" y="894080"/>
                  </a:lnTo>
                  <a:lnTo>
                    <a:pt x="512114" y="910590"/>
                  </a:lnTo>
                  <a:lnTo>
                    <a:pt x="514536" y="910590"/>
                  </a:lnTo>
                  <a:lnTo>
                    <a:pt x="517639" y="895350"/>
                  </a:lnTo>
                  <a:lnTo>
                    <a:pt x="523011" y="881380"/>
                  </a:lnTo>
                  <a:lnTo>
                    <a:pt x="541096" y="878840"/>
                  </a:lnTo>
                  <a:lnTo>
                    <a:pt x="563449" y="878840"/>
                  </a:lnTo>
                  <a:lnTo>
                    <a:pt x="555777" y="875030"/>
                  </a:lnTo>
                  <a:lnTo>
                    <a:pt x="542620" y="873760"/>
                  </a:lnTo>
                  <a:lnTo>
                    <a:pt x="531952" y="866140"/>
                  </a:lnTo>
                  <a:close/>
                </a:path>
                <a:path w="876934" h="1027429">
                  <a:moveTo>
                    <a:pt x="217984" y="899829"/>
                  </a:moveTo>
                  <a:lnTo>
                    <a:pt x="212517" y="905022"/>
                  </a:lnTo>
                  <a:lnTo>
                    <a:pt x="216331" y="905510"/>
                  </a:lnTo>
                  <a:lnTo>
                    <a:pt x="217984" y="899829"/>
                  </a:lnTo>
                  <a:close/>
                </a:path>
                <a:path w="876934" h="1027429">
                  <a:moveTo>
                    <a:pt x="647174" y="900430"/>
                  </a:moveTo>
                  <a:lnTo>
                    <a:pt x="615543" y="900430"/>
                  </a:lnTo>
                  <a:lnTo>
                    <a:pt x="634212" y="905510"/>
                  </a:lnTo>
                  <a:lnTo>
                    <a:pt x="647039" y="901700"/>
                  </a:lnTo>
                  <a:lnTo>
                    <a:pt x="647174" y="900430"/>
                  </a:lnTo>
                  <a:close/>
                </a:path>
                <a:path w="876934" h="1027429">
                  <a:moveTo>
                    <a:pt x="150397" y="778510"/>
                  </a:moveTo>
                  <a:lnTo>
                    <a:pt x="108965" y="778510"/>
                  </a:lnTo>
                  <a:lnTo>
                    <a:pt x="129793" y="781050"/>
                  </a:lnTo>
                  <a:lnTo>
                    <a:pt x="141338" y="781050"/>
                  </a:lnTo>
                  <a:lnTo>
                    <a:pt x="163309" y="798830"/>
                  </a:lnTo>
                  <a:lnTo>
                    <a:pt x="178523" y="810260"/>
                  </a:lnTo>
                  <a:lnTo>
                    <a:pt x="190398" y="814070"/>
                  </a:lnTo>
                  <a:lnTo>
                    <a:pt x="205371" y="835660"/>
                  </a:lnTo>
                  <a:lnTo>
                    <a:pt x="220243" y="866140"/>
                  </a:lnTo>
                  <a:lnTo>
                    <a:pt x="216331" y="877570"/>
                  </a:lnTo>
                  <a:lnTo>
                    <a:pt x="220027" y="892810"/>
                  </a:lnTo>
                  <a:lnTo>
                    <a:pt x="217984" y="899829"/>
                  </a:lnTo>
                  <a:lnTo>
                    <a:pt x="225374" y="892810"/>
                  </a:lnTo>
                  <a:lnTo>
                    <a:pt x="221678" y="876300"/>
                  </a:lnTo>
                  <a:lnTo>
                    <a:pt x="225348" y="864870"/>
                  </a:lnTo>
                  <a:lnTo>
                    <a:pt x="217766" y="848360"/>
                  </a:lnTo>
                  <a:lnTo>
                    <a:pt x="210375" y="834390"/>
                  </a:lnTo>
                  <a:lnTo>
                    <a:pt x="204889" y="821690"/>
                  </a:lnTo>
                  <a:lnTo>
                    <a:pt x="193205" y="808990"/>
                  </a:lnTo>
                  <a:lnTo>
                    <a:pt x="181038" y="805180"/>
                  </a:lnTo>
                  <a:lnTo>
                    <a:pt x="167017" y="793750"/>
                  </a:lnTo>
                  <a:lnTo>
                    <a:pt x="154495" y="779780"/>
                  </a:lnTo>
                  <a:lnTo>
                    <a:pt x="150397" y="778510"/>
                  </a:lnTo>
                  <a:close/>
                </a:path>
                <a:path w="876934" h="1027429">
                  <a:moveTo>
                    <a:pt x="666521" y="839470"/>
                  </a:moveTo>
                  <a:lnTo>
                    <a:pt x="655421" y="839470"/>
                  </a:lnTo>
                  <a:lnTo>
                    <a:pt x="650836" y="857250"/>
                  </a:lnTo>
                  <a:lnTo>
                    <a:pt x="650811" y="869950"/>
                  </a:lnTo>
                  <a:lnTo>
                    <a:pt x="643712" y="882650"/>
                  </a:lnTo>
                  <a:lnTo>
                    <a:pt x="643407" y="899160"/>
                  </a:lnTo>
                  <a:lnTo>
                    <a:pt x="647309" y="899160"/>
                  </a:lnTo>
                  <a:lnTo>
                    <a:pt x="648931" y="883920"/>
                  </a:lnTo>
                  <a:lnTo>
                    <a:pt x="656031" y="871220"/>
                  </a:lnTo>
                  <a:lnTo>
                    <a:pt x="656323" y="857250"/>
                  </a:lnTo>
                  <a:lnTo>
                    <a:pt x="658152" y="843280"/>
                  </a:lnTo>
                  <a:lnTo>
                    <a:pt x="686917" y="843280"/>
                  </a:lnTo>
                  <a:lnTo>
                    <a:pt x="666521" y="839470"/>
                  </a:lnTo>
                  <a:close/>
                </a:path>
                <a:path w="876934" h="1027429">
                  <a:moveTo>
                    <a:pt x="563449" y="878840"/>
                  </a:moveTo>
                  <a:lnTo>
                    <a:pt x="541096" y="878840"/>
                  </a:lnTo>
                  <a:lnTo>
                    <a:pt x="553707" y="880110"/>
                  </a:lnTo>
                  <a:lnTo>
                    <a:pt x="564591" y="894080"/>
                  </a:lnTo>
                  <a:lnTo>
                    <a:pt x="578611" y="890270"/>
                  </a:lnTo>
                  <a:lnTo>
                    <a:pt x="586452" y="885190"/>
                  </a:lnTo>
                  <a:lnTo>
                    <a:pt x="576237" y="885190"/>
                  </a:lnTo>
                  <a:lnTo>
                    <a:pt x="563449" y="878840"/>
                  </a:lnTo>
                  <a:close/>
                </a:path>
                <a:path w="876934" h="1027429">
                  <a:moveTo>
                    <a:pt x="589711" y="877570"/>
                  </a:moveTo>
                  <a:lnTo>
                    <a:pt x="576237" y="885190"/>
                  </a:lnTo>
                  <a:lnTo>
                    <a:pt x="586452" y="885190"/>
                  </a:lnTo>
                  <a:lnTo>
                    <a:pt x="590372" y="882650"/>
                  </a:lnTo>
                  <a:lnTo>
                    <a:pt x="598313" y="882650"/>
                  </a:lnTo>
                  <a:lnTo>
                    <a:pt x="589711" y="877570"/>
                  </a:lnTo>
                  <a:close/>
                </a:path>
                <a:path w="876934" h="1027429">
                  <a:moveTo>
                    <a:pt x="729050" y="779780"/>
                  </a:moveTo>
                  <a:lnTo>
                    <a:pt x="713130" y="779780"/>
                  </a:lnTo>
                  <a:lnTo>
                    <a:pt x="728852" y="791210"/>
                  </a:lnTo>
                  <a:lnTo>
                    <a:pt x="728471" y="803910"/>
                  </a:lnTo>
                  <a:lnTo>
                    <a:pt x="707529" y="812800"/>
                  </a:lnTo>
                  <a:lnTo>
                    <a:pt x="694740" y="820420"/>
                  </a:lnTo>
                  <a:lnTo>
                    <a:pt x="699122" y="835660"/>
                  </a:lnTo>
                  <a:lnTo>
                    <a:pt x="686917" y="843280"/>
                  </a:lnTo>
                  <a:lnTo>
                    <a:pt x="658152" y="843280"/>
                  </a:lnTo>
                  <a:lnTo>
                    <a:pt x="677608" y="844550"/>
                  </a:lnTo>
                  <a:lnTo>
                    <a:pt x="688759" y="848360"/>
                  </a:lnTo>
                  <a:lnTo>
                    <a:pt x="689762" y="848360"/>
                  </a:lnTo>
                  <a:lnTo>
                    <a:pt x="703427" y="836930"/>
                  </a:lnTo>
                  <a:lnTo>
                    <a:pt x="698626" y="821690"/>
                  </a:lnTo>
                  <a:lnTo>
                    <a:pt x="710399" y="817880"/>
                  </a:lnTo>
                  <a:lnTo>
                    <a:pt x="721664" y="810260"/>
                  </a:lnTo>
                  <a:lnTo>
                    <a:pt x="733234" y="806450"/>
                  </a:lnTo>
                  <a:lnTo>
                    <a:pt x="733996" y="805180"/>
                  </a:lnTo>
                  <a:lnTo>
                    <a:pt x="733996" y="788670"/>
                  </a:lnTo>
                  <a:lnTo>
                    <a:pt x="729050" y="779780"/>
                  </a:lnTo>
                  <a:close/>
                </a:path>
                <a:path w="876934" h="1027429">
                  <a:moveTo>
                    <a:pt x="644168" y="729230"/>
                  </a:moveTo>
                  <a:lnTo>
                    <a:pt x="639825" y="735330"/>
                  </a:lnTo>
                  <a:lnTo>
                    <a:pt x="652056" y="745490"/>
                  </a:lnTo>
                  <a:lnTo>
                    <a:pt x="643712" y="756920"/>
                  </a:lnTo>
                  <a:lnTo>
                    <a:pt x="653084" y="774700"/>
                  </a:lnTo>
                  <a:lnTo>
                    <a:pt x="665289" y="781050"/>
                  </a:lnTo>
                  <a:lnTo>
                    <a:pt x="660145" y="792480"/>
                  </a:lnTo>
                  <a:lnTo>
                    <a:pt x="667753" y="808990"/>
                  </a:lnTo>
                  <a:lnTo>
                    <a:pt x="669806" y="806450"/>
                  </a:lnTo>
                  <a:lnTo>
                    <a:pt x="667753" y="806450"/>
                  </a:lnTo>
                  <a:lnTo>
                    <a:pt x="665276" y="791210"/>
                  </a:lnTo>
                  <a:lnTo>
                    <a:pt x="669188" y="778510"/>
                  </a:lnTo>
                  <a:lnTo>
                    <a:pt x="656640" y="770890"/>
                  </a:lnTo>
                  <a:lnTo>
                    <a:pt x="648512" y="756920"/>
                  </a:lnTo>
                  <a:lnTo>
                    <a:pt x="656031" y="744220"/>
                  </a:lnTo>
                  <a:lnTo>
                    <a:pt x="651516" y="740410"/>
                  </a:lnTo>
                  <a:lnTo>
                    <a:pt x="647217" y="740410"/>
                  </a:lnTo>
                  <a:lnTo>
                    <a:pt x="645932" y="735697"/>
                  </a:lnTo>
                  <a:lnTo>
                    <a:pt x="643991" y="734060"/>
                  </a:lnTo>
                  <a:lnTo>
                    <a:pt x="644613" y="730862"/>
                  </a:lnTo>
                  <a:lnTo>
                    <a:pt x="644168" y="729230"/>
                  </a:lnTo>
                  <a:close/>
                </a:path>
                <a:path w="876934" h="1027429">
                  <a:moveTo>
                    <a:pt x="677176" y="789940"/>
                  </a:moveTo>
                  <a:lnTo>
                    <a:pt x="675766" y="789940"/>
                  </a:lnTo>
                  <a:lnTo>
                    <a:pt x="667753" y="806450"/>
                  </a:lnTo>
                  <a:lnTo>
                    <a:pt x="669806" y="806450"/>
                  </a:lnTo>
                  <a:lnTo>
                    <a:pt x="680072" y="793750"/>
                  </a:lnTo>
                  <a:lnTo>
                    <a:pt x="681286" y="793750"/>
                  </a:lnTo>
                  <a:lnTo>
                    <a:pt x="677176" y="789940"/>
                  </a:lnTo>
                  <a:close/>
                </a:path>
                <a:path w="876934" h="1027429">
                  <a:moveTo>
                    <a:pt x="17437" y="533400"/>
                  </a:moveTo>
                  <a:lnTo>
                    <a:pt x="14681" y="549910"/>
                  </a:lnTo>
                  <a:lnTo>
                    <a:pt x="18465" y="565150"/>
                  </a:lnTo>
                  <a:lnTo>
                    <a:pt x="14770" y="577850"/>
                  </a:lnTo>
                  <a:lnTo>
                    <a:pt x="3695" y="585470"/>
                  </a:lnTo>
                  <a:lnTo>
                    <a:pt x="0" y="598170"/>
                  </a:lnTo>
                  <a:lnTo>
                    <a:pt x="12217" y="608330"/>
                  </a:lnTo>
                  <a:lnTo>
                    <a:pt x="10985" y="621030"/>
                  </a:lnTo>
                  <a:lnTo>
                    <a:pt x="14770" y="636270"/>
                  </a:lnTo>
                  <a:lnTo>
                    <a:pt x="18491" y="648970"/>
                  </a:lnTo>
                  <a:lnTo>
                    <a:pt x="18376" y="662940"/>
                  </a:lnTo>
                  <a:lnTo>
                    <a:pt x="24104" y="678180"/>
                  </a:lnTo>
                  <a:lnTo>
                    <a:pt x="35699" y="692150"/>
                  </a:lnTo>
                  <a:lnTo>
                    <a:pt x="46939" y="703580"/>
                  </a:lnTo>
                  <a:lnTo>
                    <a:pt x="49898" y="716280"/>
                  </a:lnTo>
                  <a:lnTo>
                    <a:pt x="61734" y="728980"/>
                  </a:lnTo>
                  <a:lnTo>
                    <a:pt x="60909" y="754380"/>
                  </a:lnTo>
                  <a:lnTo>
                    <a:pt x="66636" y="769620"/>
                  </a:lnTo>
                  <a:lnTo>
                    <a:pt x="66459" y="782320"/>
                  </a:lnTo>
                  <a:lnTo>
                    <a:pt x="70243" y="797560"/>
                  </a:lnTo>
                  <a:lnTo>
                    <a:pt x="83146" y="802640"/>
                  </a:lnTo>
                  <a:lnTo>
                    <a:pt x="92130" y="797560"/>
                  </a:lnTo>
                  <a:lnTo>
                    <a:pt x="82486" y="797560"/>
                  </a:lnTo>
                  <a:lnTo>
                    <a:pt x="71894" y="781050"/>
                  </a:lnTo>
                  <a:lnTo>
                    <a:pt x="71970" y="769620"/>
                  </a:lnTo>
                  <a:lnTo>
                    <a:pt x="66255" y="753110"/>
                  </a:lnTo>
                  <a:lnTo>
                    <a:pt x="66380" y="744220"/>
                  </a:lnTo>
                  <a:lnTo>
                    <a:pt x="66433" y="726440"/>
                  </a:lnTo>
                  <a:lnTo>
                    <a:pt x="54508" y="713740"/>
                  </a:lnTo>
                  <a:lnTo>
                    <a:pt x="51549" y="701040"/>
                  </a:lnTo>
                  <a:lnTo>
                    <a:pt x="39725" y="688340"/>
                  </a:lnTo>
                  <a:lnTo>
                    <a:pt x="28765" y="675640"/>
                  </a:lnTo>
                  <a:lnTo>
                    <a:pt x="23710" y="661670"/>
                  </a:lnTo>
                  <a:lnTo>
                    <a:pt x="23901" y="648970"/>
                  </a:lnTo>
                  <a:lnTo>
                    <a:pt x="20091" y="635000"/>
                  </a:lnTo>
                  <a:lnTo>
                    <a:pt x="16421" y="619760"/>
                  </a:lnTo>
                  <a:lnTo>
                    <a:pt x="16497" y="605790"/>
                  </a:lnTo>
                  <a:lnTo>
                    <a:pt x="4165" y="596900"/>
                  </a:lnTo>
                  <a:lnTo>
                    <a:pt x="18961" y="581660"/>
                  </a:lnTo>
                  <a:lnTo>
                    <a:pt x="23812" y="565150"/>
                  </a:lnTo>
                  <a:lnTo>
                    <a:pt x="20116" y="548640"/>
                  </a:lnTo>
                  <a:lnTo>
                    <a:pt x="20192" y="537210"/>
                  </a:lnTo>
                  <a:lnTo>
                    <a:pt x="42341" y="535940"/>
                  </a:lnTo>
                  <a:lnTo>
                    <a:pt x="46041" y="534670"/>
                  </a:lnTo>
                  <a:lnTo>
                    <a:pt x="29514" y="534670"/>
                  </a:lnTo>
                  <a:lnTo>
                    <a:pt x="17437" y="533400"/>
                  </a:lnTo>
                  <a:close/>
                </a:path>
                <a:path w="876934" h="1027429">
                  <a:moveTo>
                    <a:pt x="712749" y="773430"/>
                  </a:moveTo>
                  <a:lnTo>
                    <a:pt x="699414" y="775970"/>
                  </a:lnTo>
                  <a:lnTo>
                    <a:pt x="687184" y="775970"/>
                  </a:lnTo>
                  <a:lnTo>
                    <a:pt x="676084" y="783590"/>
                  </a:lnTo>
                  <a:lnTo>
                    <a:pt x="685493" y="797016"/>
                  </a:lnTo>
                  <a:lnTo>
                    <a:pt x="690613" y="800100"/>
                  </a:lnTo>
                  <a:lnTo>
                    <a:pt x="692721" y="796290"/>
                  </a:lnTo>
                  <a:lnTo>
                    <a:pt x="679551" y="783590"/>
                  </a:lnTo>
                  <a:lnTo>
                    <a:pt x="699795" y="781050"/>
                  </a:lnTo>
                  <a:lnTo>
                    <a:pt x="713130" y="779780"/>
                  </a:lnTo>
                  <a:lnTo>
                    <a:pt x="729050" y="779780"/>
                  </a:lnTo>
                  <a:lnTo>
                    <a:pt x="726224" y="774700"/>
                  </a:lnTo>
                  <a:lnTo>
                    <a:pt x="712749" y="773430"/>
                  </a:lnTo>
                  <a:close/>
                </a:path>
                <a:path w="876934" h="1027429">
                  <a:moveTo>
                    <a:pt x="683537" y="795837"/>
                  </a:moveTo>
                  <a:lnTo>
                    <a:pt x="686765" y="798830"/>
                  </a:lnTo>
                  <a:lnTo>
                    <a:pt x="685493" y="797016"/>
                  </a:lnTo>
                  <a:lnTo>
                    <a:pt x="683537" y="795837"/>
                  </a:lnTo>
                  <a:close/>
                </a:path>
                <a:path w="876934" h="1027429">
                  <a:moveTo>
                    <a:pt x="142201" y="775970"/>
                  </a:moveTo>
                  <a:lnTo>
                    <a:pt x="105816" y="775970"/>
                  </a:lnTo>
                  <a:lnTo>
                    <a:pt x="103441" y="792480"/>
                  </a:lnTo>
                  <a:lnTo>
                    <a:pt x="82486" y="797560"/>
                  </a:lnTo>
                  <a:lnTo>
                    <a:pt x="92130" y="797560"/>
                  </a:lnTo>
                  <a:lnTo>
                    <a:pt x="96621" y="795020"/>
                  </a:lnTo>
                  <a:lnTo>
                    <a:pt x="108965" y="795020"/>
                  </a:lnTo>
                  <a:lnTo>
                    <a:pt x="108965" y="778510"/>
                  </a:lnTo>
                  <a:lnTo>
                    <a:pt x="150397" y="778510"/>
                  </a:lnTo>
                  <a:lnTo>
                    <a:pt x="142201" y="775970"/>
                  </a:lnTo>
                  <a:close/>
                </a:path>
                <a:path w="876934" h="1027429">
                  <a:moveTo>
                    <a:pt x="108965" y="795020"/>
                  </a:moveTo>
                  <a:lnTo>
                    <a:pt x="96621" y="795020"/>
                  </a:lnTo>
                  <a:lnTo>
                    <a:pt x="107721" y="796290"/>
                  </a:lnTo>
                  <a:lnTo>
                    <a:pt x="108965" y="795020"/>
                  </a:lnTo>
                  <a:close/>
                </a:path>
                <a:path w="876934" h="1027429">
                  <a:moveTo>
                    <a:pt x="681286" y="793750"/>
                  </a:moveTo>
                  <a:lnTo>
                    <a:pt x="680072" y="793750"/>
                  </a:lnTo>
                  <a:lnTo>
                    <a:pt x="683537" y="795837"/>
                  </a:lnTo>
                  <a:lnTo>
                    <a:pt x="681286" y="793750"/>
                  </a:lnTo>
                  <a:close/>
                </a:path>
                <a:path w="876934" h="1027429">
                  <a:moveTo>
                    <a:pt x="645932" y="735697"/>
                  </a:moveTo>
                  <a:lnTo>
                    <a:pt x="647217" y="740410"/>
                  </a:lnTo>
                  <a:lnTo>
                    <a:pt x="647529" y="737045"/>
                  </a:lnTo>
                  <a:lnTo>
                    <a:pt x="645932" y="735697"/>
                  </a:lnTo>
                  <a:close/>
                </a:path>
                <a:path w="876934" h="1027429">
                  <a:moveTo>
                    <a:pt x="647529" y="737045"/>
                  </a:moveTo>
                  <a:lnTo>
                    <a:pt x="647217" y="740410"/>
                  </a:lnTo>
                  <a:lnTo>
                    <a:pt x="651516" y="740410"/>
                  </a:lnTo>
                  <a:lnTo>
                    <a:pt x="647529" y="737045"/>
                  </a:lnTo>
                  <a:close/>
                </a:path>
                <a:path w="876934" h="1027429">
                  <a:moveTo>
                    <a:pt x="648868" y="722630"/>
                  </a:moveTo>
                  <a:lnTo>
                    <a:pt x="645217" y="727757"/>
                  </a:lnTo>
                  <a:lnTo>
                    <a:pt x="644613" y="730862"/>
                  </a:lnTo>
                  <a:lnTo>
                    <a:pt x="645932" y="735697"/>
                  </a:lnTo>
                  <a:lnTo>
                    <a:pt x="647529" y="737045"/>
                  </a:lnTo>
                  <a:lnTo>
                    <a:pt x="648868" y="722630"/>
                  </a:lnTo>
                  <a:close/>
                </a:path>
                <a:path w="876934" h="1027429">
                  <a:moveTo>
                    <a:pt x="645217" y="727757"/>
                  </a:moveTo>
                  <a:lnTo>
                    <a:pt x="644168" y="729230"/>
                  </a:lnTo>
                  <a:lnTo>
                    <a:pt x="644613" y="730862"/>
                  </a:lnTo>
                  <a:lnTo>
                    <a:pt x="645217" y="727757"/>
                  </a:lnTo>
                  <a:close/>
                </a:path>
                <a:path w="876934" h="1027429">
                  <a:moveTo>
                    <a:pt x="726668" y="393700"/>
                  </a:moveTo>
                  <a:lnTo>
                    <a:pt x="715581" y="397510"/>
                  </a:lnTo>
                  <a:lnTo>
                    <a:pt x="703402" y="408940"/>
                  </a:lnTo>
                  <a:lnTo>
                    <a:pt x="706399" y="424180"/>
                  </a:lnTo>
                  <a:lnTo>
                    <a:pt x="695350" y="424180"/>
                  </a:lnTo>
                  <a:lnTo>
                    <a:pt x="683069" y="435610"/>
                  </a:lnTo>
                  <a:lnTo>
                    <a:pt x="682243" y="452120"/>
                  </a:lnTo>
                  <a:lnTo>
                    <a:pt x="662368" y="455930"/>
                  </a:lnTo>
                  <a:lnTo>
                    <a:pt x="651243" y="471170"/>
                  </a:lnTo>
                  <a:lnTo>
                    <a:pt x="647191" y="486410"/>
                  </a:lnTo>
                  <a:lnTo>
                    <a:pt x="643496" y="501650"/>
                  </a:lnTo>
                  <a:lnTo>
                    <a:pt x="639825" y="514350"/>
                  </a:lnTo>
                  <a:lnTo>
                    <a:pt x="639711" y="529590"/>
                  </a:lnTo>
                  <a:lnTo>
                    <a:pt x="651624" y="542290"/>
                  </a:lnTo>
                  <a:lnTo>
                    <a:pt x="650811" y="567690"/>
                  </a:lnTo>
                  <a:lnTo>
                    <a:pt x="647191" y="581660"/>
                  </a:lnTo>
                  <a:lnTo>
                    <a:pt x="647115" y="595630"/>
                  </a:lnTo>
                  <a:lnTo>
                    <a:pt x="650900" y="610870"/>
                  </a:lnTo>
                  <a:lnTo>
                    <a:pt x="652678" y="624840"/>
                  </a:lnTo>
                  <a:lnTo>
                    <a:pt x="650836" y="638810"/>
                  </a:lnTo>
                  <a:lnTo>
                    <a:pt x="652691" y="652780"/>
                  </a:lnTo>
                  <a:lnTo>
                    <a:pt x="647293" y="665480"/>
                  </a:lnTo>
                  <a:lnTo>
                    <a:pt x="643496" y="680720"/>
                  </a:lnTo>
                  <a:lnTo>
                    <a:pt x="639825" y="693420"/>
                  </a:lnTo>
                  <a:lnTo>
                    <a:pt x="643496" y="709930"/>
                  </a:lnTo>
                  <a:lnTo>
                    <a:pt x="643407" y="726440"/>
                  </a:lnTo>
                  <a:lnTo>
                    <a:pt x="644168" y="729230"/>
                  </a:lnTo>
                  <a:lnTo>
                    <a:pt x="645217" y="727757"/>
                  </a:lnTo>
                  <a:lnTo>
                    <a:pt x="648931" y="708660"/>
                  </a:lnTo>
                  <a:lnTo>
                    <a:pt x="645147" y="693420"/>
                  </a:lnTo>
                  <a:lnTo>
                    <a:pt x="648817" y="681990"/>
                  </a:lnTo>
                  <a:lnTo>
                    <a:pt x="652551" y="666750"/>
                  </a:lnTo>
                  <a:lnTo>
                    <a:pt x="657999" y="652780"/>
                  </a:lnTo>
                  <a:lnTo>
                    <a:pt x="656297" y="638810"/>
                  </a:lnTo>
                  <a:lnTo>
                    <a:pt x="658152" y="624840"/>
                  </a:lnTo>
                  <a:lnTo>
                    <a:pt x="656310" y="609600"/>
                  </a:lnTo>
                  <a:lnTo>
                    <a:pt x="652551" y="594360"/>
                  </a:lnTo>
                  <a:lnTo>
                    <a:pt x="652627" y="582930"/>
                  </a:lnTo>
                  <a:lnTo>
                    <a:pt x="656247" y="568960"/>
                  </a:lnTo>
                  <a:lnTo>
                    <a:pt x="656323" y="541020"/>
                  </a:lnTo>
                  <a:lnTo>
                    <a:pt x="644410" y="527050"/>
                  </a:lnTo>
                  <a:lnTo>
                    <a:pt x="645236" y="514350"/>
                  </a:lnTo>
                  <a:lnTo>
                    <a:pt x="648817" y="502920"/>
                  </a:lnTo>
                  <a:lnTo>
                    <a:pt x="656247" y="473710"/>
                  </a:lnTo>
                  <a:lnTo>
                    <a:pt x="665149" y="459740"/>
                  </a:lnTo>
                  <a:lnTo>
                    <a:pt x="685876" y="454660"/>
                  </a:lnTo>
                  <a:lnTo>
                    <a:pt x="687768" y="438150"/>
                  </a:lnTo>
                  <a:lnTo>
                    <a:pt x="709802" y="425450"/>
                  </a:lnTo>
                  <a:lnTo>
                    <a:pt x="707999" y="410210"/>
                  </a:lnTo>
                  <a:lnTo>
                    <a:pt x="728408" y="398780"/>
                  </a:lnTo>
                  <a:lnTo>
                    <a:pt x="764197" y="398780"/>
                  </a:lnTo>
                  <a:lnTo>
                    <a:pt x="764015" y="397510"/>
                  </a:lnTo>
                  <a:lnTo>
                    <a:pt x="739381" y="397510"/>
                  </a:lnTo>
                  <a:lnTo>
                    <a:pt x="726668" y="393700"/>
                  </a:lnTo>
                  <a:close/>
                </a:path>
                <a:path w="876934" h="1027429">
                  <a:moveTo>
                    <a:pt x="58775" y="536517"/>
                  </a:moveTo>
                  <a:lnTo>
                    <a:pt x="64249" y="541020"/>
                  </a:lnTo>
                  <a:lnTo>
                    <a:pt x="66954" y="538480"/>
                  </a:lnTo>
                  <a:lnTo>
                    <a:pt x="66623" y="537210"/>
                  </a:lnTo>
                  <a:lnTo>
                    <a:pt x="60998" y="537210"/>
                  </a:lnTo>
                  <a:lnTo>
                    <a:pt x="58775" y="536517"/>
                  </a:lnTo>
                  <a:close/>
                </a:path>
                <a:path w="876934" h="1027429">
                  <a:moveTo>
                    <a:pt x="71678" y="506730"/>
                  </a:moveTo>
                  <a:lnTo>
                    <a:pt x="57632" y="520700"/>
                  </a:lnTo>
                  <a:lnTo>
                    <a:pt x="60998" y="537210"/>
                  </a:lnTo>
                  <a:lnTo>
                    <a:pt x="66623" y="537210"/>
                  </a:lnTo>
                  <a:lnTo>
                    <a:pt x="62649" y="521970"/>
                  </a:lnTo>
                  <a:lnTo>
                    <a:pt x="71551" y="509270"/>
                  </a:lnTo>
                  <a:lnTo>
                    <a:pt x="72666" y="509270"/>
                  </a:lnTo>
                  <a:lnTo>
                    <a:pt x="71678" y="506730"/>
                  </a:lnTo>
                  <a:close/>
                </a:path>
                <a:path w="876934" h="1027429">
                  <a:moveTo>
                    <a:pt x="53441" y="532130"/>
                  </a:moveTo>
                  <a:lnTo>
                    <a:pt x="49278" y="533559"/>
                  </a:lnTo>
                  <a:lnTo>
                    <a:pt x="58775" y="536517"/>
                  </a:lnTo>
                  <a:lnTo>
                    <a:pt x="53441" y="532130"/>
                  </a:lnTo>
                  <a:close/>
                </a:path>
                <a:path w="876934" h="1027429">
                  <a:moveTo>
                    <a:pt x="40614" y="530860"/>
                  </a:moveTo>
                  <a:lnTo>
                    <a:pt x="29514" y="534670"/>
                  </a:lnTo>
                  <a:lnTo>
                    <a:pt x="46041" y="534670"/>
                  </a:lnTo>
                  <a:lnTo>
                    <a:pt x="49278" y="533559"/>
                  </a:lnTo>
                  <a:lnTo>
                    <a:pt x="40614" y="530860"/>
                  </a:lnTo>
                  <a:close/>
                </a:path>
                <a:path w="876934" h="1027429">
                  <a:moveTo>
                    <a:pt x="72666" y="509270"/>
                  </a:moveTo>
                  <a:lnTo>
                    <a:pt x="71551" y="509270"/>
                  </a:lnTo>
                  <a:lnTo>
                    <a:pt x="74155" y="523240"/>
                  </a:lnTo>
                  <a:lnTo>
                    <a:pt x="87706" y="524510"/>
                  </a:lnTo>
                  <a:lnTo>
                    <a:pt x="99466" y="528320"/>
                  </a:lnTo>
                  <a:lnTo>
                    <a:pt x="101091" y="528320"/>
                  </a:lnTo>
                  <a:lnTo>
                    <a:pt x="102035" y="524510"/>
                  </a:lnTo>
                  <a:lnTo>
                    <a:pt x="96126" y="524510"/>
                  </a:lnTo>
                  <a:lnTo>
                    <a:pt x="76619" y="519430"/>
                  </a:lnTo>
                  <a:lnTo>
                    <a:pt x="72666" y="509270"/>
                  </a:lnTo>
                  <a:close/>
                </a:path>
                <a:path w="876934" h="1027429">
                  <a:moveTo>
                    <a:pt x="88163" y="453390"/>
                  </a:moveTo>
                  <a:lnTo>
                    <a:pt x="75387" y="459740"/>
                  </a:lnTo>
                  <a:lnTo>
                    <a:pt x="73850" y="476250"/>
                  </a:lnTo>
                  <a:lnTo>
                    <a:pt x="86194" y="486410"/>
                  </a:lnTo>
                  <a:lnTo>
                    <a:pt x="96608" y="500380"/>
                  </a:lnTo>
                  <a:lnTo>
                    <a:pt x="99847" y="511810"/>
                  </a:lnTo>
                  <a:lnTo>
                    <a:pt x="96126" y="524510"/>
                  </a:lnTo>
                  <a:lnTo>
                    <a:pt x="102035" y="524510"/>
                  </a:lnTo>
                  <a:lnTo>
                    <a:pt x="105181" y="511810"/>
                  </a:lnTo>
                  <a:lnTo>
                    <a:pt x="101460" y="497840"/>
                  </a:lnTo>
                  <a:lnTo>
                    <a:pt x="89903" y="482600"/>
                  </a:lnTo>
                  <a:lnTo>
                    <a:pt x="78130" y="473710"/>
                  </a:lnTo>
                  <a:lnTo>
                    <a:pt x="79374" y="462280"/>
                  </a:lnTo>
                  <a:lnTo>
                    <a:pt x="98361" y="461010"/>
                  </a:lnTo>
                  <a:lnTo>
                    <a:pt x="110350" y="458470"/>
                  </a:lnTo>
                  <a:lnTo>
                    <a:pt x="115108" y="454660"/>
                  </a:lnTo>
                  <a:lnTo>
                    <a:pt x="108115" y="454660"/>
                  </a:lnTo>
                  <a:lnTo>
                    <a:pt x="88163" y="453390"/>
                  </a:lnTo>
                  <a:close/>
                </a:path>
                <a:path w="876934" h="1027429">
                  <a:moveTo>
                    <a:pt x="839338" y="448310"/>
                  </a:moveTo>
                  <a:lnTo>
                    <a:pt x="837996" y="448310"/>
                  </a:lnTo>
                  <a:lnTo>
                    <a:pt x="834186" y="459740"/>
                  </a:lnTo>
                  <a:lnTo>
                    <a:pt x="841578" y="473710"/>
                  </a:lnTo>
                  <a:lnTo>
                    <a:pt x="853198" y="485140"/>
                  </a:lnTo>
                  <a:lnTo>
                    <a:pt x="856157" y="499110"/>
                  </a:lnTo>
                  <a:lnTo>
                    <a:pt x="856610" y="497840"/>
                  </a:lnTo>
                  <a:lnTo>
                    <a:pt x="856081" y="497840"/>
                  </a:lnTo>
                  <a:lnTo>
                    <a:pt x="856157" y="483870"/>
                  </a:lnTo>
                  <a:lnTo>
                    <a:pt x="855133" y="480016"/>
                  </a:lnTo>
                  <a:lnTo>
                    <a:pt x="845972" y="471170"/>
                  </a:lnTo>
                  <a:lnTo>
                    <a:pt x="839101" y="457200"/>
                  </a:lnTo>
                  <a:lnTo>
                    <a:pt x="839338" y="448310"/>
                  </a:lnTo>
                  <a:close/>
                </a:path>
                <a:path w="876934" h="1027429">
                  <a:moveTo>
                    <a:pt x="855133" y="480016"/>
                  </a:moveTo>
                  <a:lnTo>
                    <a:pt x="856157" y="483870"/>
                  </a:lnTo>
                  <a:lnTo>
                    <a:pt x="856081" y="497840"/>
                  </a:lnTo>
                  <a:lnTo>
                    <a:pt x="857808" y="482600"/>
                  </a:lnTo>
                  <a:lnTo>
                    <a:pt x="855133" y="480016"/>
                  </a:lnTo>
                  <a:close/>
                </a:path>
                <a:path w="876934" h="1027429">
                  <a:moveTo>
                    <a:pt x="807669" y="208280"/>
                  </a:moveTo>
                  <a:lnTo>
                    <a:pt x="782027" y="208280"/>
                  </a:lnTo>
                  <a:lnTo>
                    <a:pt x="793356" y="212090"/>
                  </a:lnTo>
                  <a:lnTo>
                    <a:pt x="805205" y="212090"/>
                  </a:lnTo>
                  <a:lnTo>
                    <a:pt x="810145" y="224790"/>
                  </a:lnTo>
                  <a:lnTo>
                    <a:pt x="822185" y="233680"/>
                  </a:lnTo>
                  <a:lnTo>
                    <a:pt x="833907" y="255270"/>
                  </a:lnTo>
                  <a:lnTo>
                    <a:pt x="825068" y="267970"/>
                  </a:lnTo>
                  <a:lnTo>
                    <a:pt x="838987" y="279400"/>
                  </a:lnTo>
                  <a:lnTo>
                    <a:pt x="852462" y="300990"/>
                  </a:lnTo>
                  <a:lnTo>
                    <a:pt x="864285" y="313690"/>
                  </a:lnTo>
                  <a:lnTo>
                    <a:pt x="871232" y="326390"/>
                  </a:lnTo>
                  <a:lnTo>
                    <a:pt x="870864" y="339090"/>
                  </a:lnTo>
                  <a:lnTo>
                    <a:pt x="870864" y="368300"/>
                  </a:lnTo>
                  <a:lnTo>
                    <a:pt x="867282" y="381000"/>
                  </a:lnTo>
                  <a:lnTo>
                    <a:pt x="867168" y="452120"/>
                  </a:lnTo>
                  <a:lnTo>
                    <a:pt x="863574" y="464820"/>
                  </a:lnTo>
                  <a:lnTo>
                    <a:pt x="852893" y="467360"/>
                  </a:lnTo>
                  <a:lnTo>
                    <a:pt x="852106" y="468630"/>
                  </a:lnTo>
                  <a:lnTo>
                    <a:pt x="855133" y="480016"/>
                  </a:lnTo>
                  <a:lnTo>
                    <a:pt x="857808" y="482600"/>
                  </a:lnTo>
                  <a:lnTo>
                    <a:pt x="856081" y="497840"/>
                  </a:lnTo>
                  <a:lnTo>
                    <a:pt x="856610" y="497840"/>
                  </a:lnTo>
                  <a:lnTo>
                    <a:pt x="861593" y="483870"/>
                  </a:lnTo>
                  <a:lnTo>
                    <a:pt x="857808" y="468630"/>
                  </a:lnTo>
                  <a:lnTo>
                    <a:pt x="867956" y="467360"/>
                  </a:lnTo>
                  <a:lnTo>
                    <a:pt x="868629" y="467360"/>
                  </a:lnTo>
                  <a:lnTo>
                    <a:pt x="872578" y="453390"/>
                  </a:lnTo>
                  <a:lnTo>
                    <a:pt x="872693" y="381000"/>
                  </a:lnTo>
                  <a:lnTo>
                    <a:pt x="876274" y="369570"/>
                  </a:lnTo>
                  <a:lnTo>
                    <a:pt x="876388" y="325120"/>
                  </a:lnTo>
                  <a:lnTo>
                    <a:pt x="868616" y="309880"/>
                  </a:lnTo>
                  <a:lnTo>
                    <a:pt x="857072" y="298450"/>
                  </a:lnTo>
                  <a:lnTo>
                    <a:pt x="854113" y="285750"/>
                  </a:lnTo>
                  <a:lnTo>
                    <a:pt x="842098" y="274320"/>
                  </a:lnTo>
                  <a:lnTo>
                    <a:pt x="828751" y="266700"/>
                  </a:lnTo>
                  <a:lnTo>
                    <a:pt x="839381" y="255270"/>
                  </a:lnTo>
                  <a:lnTo>
                    <a:pt x="837526" y="240030"/>
                  </a:lnTo>
                  <a:lnTo>
                    <a:pt x="825449" y="228600"/>
                  </a:lnTo>
                  <a:lnTo>
                    <a:pt x="814120" y="220980"/>
                  </a:lnTo>
                  <a:lnTo>
                    <a:pt x="807669" y="208280"/>
                  </a:lnTo>
                  <a:close/>
                </a:path>
                <a:path w="876934" h="1027429">
                  <a:moveTo>
                    <a:pt x="765752" y="354330"/>
                  </a:moveTo>
                  <a:lnTo>
                    <a:pt x="765352" y="354330"/>
                  </a:lnTo>
                  <a:lnTo>
                    <a:pt x="767613" y="369570"/>
                  </a:lnTo>
                  <a:lnTo>
                    <a:pt x="779945" y="375920"/>
                  </a:lnTo>
                  <a:lnTo>
                    <a:pt x="782192" y="388620"/>
                  </a:lnTo>
                  <a:lnTo>
                    <a:pt x="787831" y="403860"/>
                  </a:lnTo>
                  <a:lnTo>
                    <a:pt x="787653" y="416560"/>
                  </a:lnTo>
                  <a:lnTo>
                    <a:pt x="795350" y="431800"/>
                  </a:lnTo>
                  <a:lnTo>
                    <a:pt x="787946" y="444500"/>
                  </a:lnTo>
                  <a:lnTo>
                    <a:pt x="801509" y="448310"/>
                  </a:lnTo>
                  <a:lnTo>
                    <a:pt x="809840" y="468630"/>
                  </a:lnTo>
                  <a:lnTo>
                    <a:pt x="824560" y="468630"/>
                  </a:lnTo>
                  <a:lnTo>
                    <a:pt x="824996" y="464820"/>
                  </a:lnTo>
                  <a:lnTo>
                    <a:pt x="820940" y="464820"/>
                  </a:lnTo>
                  <a:lnTo>
                    <a:pt x="814539" y="454660"/>
                  </a:lnTo>
                  <a:lnTo>
                    <a:pt x="803452" y="443230"/>
                  </a:lnTo>
                  <a:lnTo>
                    <a:pt x="790409" y="441960"/>
                  </a:lnTo>
                  <a:lnTo>
                    <a:pt x="800671" y="430530"/>
                  </a:lnTo>
                  <a:lnTo>
                    <a:pt x="792873" y="415290"/>
                  </a:lnTo>
                  <a:lnTo>
                    <a:pt x="793165" y="402590"/>
                  </a:lnTo>
                  <a:lnTo>
                    <a:pt x="787438" y="387350"/>
                  </a:lnTo>
                  <a:lnTo>
                    <a:pt x="783843" y="373380"/>
                  </a:lnTo>
                  <a:lnTo>
                    <a:pt x="771296" y="365760"/>
                  </a:lnTo>
                  <a:lnTo>
                    <a:pt x="765752" y="354330"/>
                  </a:lnTo>
                  <a:close/>
                </a:path>
                <a:path w="876934" h="1027429">
                  <a:moveTo>
                    <a:pt x="839406" y="445770"/>
                  </a:moveTo>
                  <a:lnTo>
                    <a:pt x="822337" y="449580"/>
                  </a:lnTo>
                  <a:lnTo>
                    <a:pt x="820940" y="464820"/>
                  </a:lnTo>
                  <a:lnTo>
                    <a:pt x="824996" y="464820"/>
                  </a:lnTo>
                  <a:lnTo>
                    <a:pt x="826452" y="452120"/>
                  </a:lnTo>
                  <a:lnTo>
                    <a:pt x="837996" y="448310"/>
                  </a:lnTo>
                  <a:lnTo>
                    <a:pt x="839338" y="448310"/>
                  </a:lnTo>
                  <a:lnTo>
                    <a:pt x="839406" y="445770"/>
                  </a:lnTo>
                  <a:close/>
                </a:path>
                <a:path w="876934" h="1027429">
                  <a:moveTo>
                    <a:pt x="141782" y="411480"/>
                  </a:moveTo>
                  <a:lnTo>
                    <a:pt x="134988" y="426720"/>
                  </a:lnTo>
                  <a:lnTo>
                    <a:pt x="131267" y="440690"/>
                  </a:lnTo>
                  <a:lnTo>
                    <a:pt x="108115" y="454660"/>
                  </a:lnTo>
                  <a:lnTo>
                    <a:pt x="115108" y="454660"/>
                  </a:lnTo>
                  <a:lnTo>
                    <a:pt x="124625" y="447040"/>
                  </a:lnTo>
                  <a:lnTo>
                    <a:pt x="135699" y="444500"/>
                  </a:lnTo>
                  <a:lnTo>
                    <a:pt x="136385" y="443230"/>
                  </a:lnTo>
                  <a:lnTo>
                    <a:pt x="140309" y="427990"/>
                  </a:lnTo>
                  <a:lnTo>
                    <a:pt x="143992" y="415290"/>
                  </a:lnTo>
                  <a:lnTo>
                    <a:pt x="156048" y="415290"/>
                  </a:lnTo>
                  <a:lnTo>
                    <a:pt x="154762" y="414020"/>
                  </a:lnTo>
                  <a:lnTo>
                    <a:pt x="141782" y="411480"/>
                  </a:lnTo>
                  <a:close/>
                </a:path>
                <a:path w="876934" h="1027429">
                  <a:moveTo>
                    <a:pt x="156048" y="415290"/>
                  </a:moveTo>
                  <a:lnTo>
                    <a:pt x="143992" y="415290"/>
                  </a:lnTo>
                  <a:lnTo>
                    <a:pt x="159346" y="431800"/>
                  </a:lnTo>
                  <a:lnTo>
                    <a:pt x="171907" y="436880"/>
                  </a:lnTo>
                  <a:lnTo>
                    <a:pt x="198666" y="436880"/>
                  </a:lnTo>
                  <a:lnTo>
                    <a:pt x="198381" y="435610"/>
                  </a:lnTo>
                  <a:lnTo>
                    <a:pt x="196100" y="435610"/>
                  </a:lnTo>
                  <a:lnTo>
                    <a:pt x="183870" y="431800"/>
                  </a:lnTo>
                  <a:lnTo>
                    <a:pt x="172770" y="431800"/>
                  </a:lnTo>
                  <a:lnTo>
                    <a:pt x="156048" y="415290"/>
                  </a:lnTo>
                  <a:close/>
                </a:path>
                <a:path w="876934" h="1027429">
                  <a:moveTo>
                    <a:pt x="322554" y="76200"/>
                  </a:moveTo>
                  <a:lnTo>
                    <a:pt x="310603" y="80010"/>
                  </a:lnTo>
                  <a:lnTo>
                    <a:pt x="308711" y="95250"/>
                  </a:lnTo>
                  <a:lnTo>
                    <a:pt x="286677" y="100330"/>
                  </a:lnTo>
                  <a:lnTo>
                    <a:pt x="274815" y="107950"/>
                  </a:lnTo>
                  <a:lnTo>
                    <a:pt x="254139" y="111760"/>
                  </a:lnTo>
                  <a:lnTo>
                    <a:pt x="242557" y="127000"/>
                  </a:lnTo>
                  <a:lnTo>
                    <a:pt x="221183" y="137160"/>
                  </a:lnTo>
                  <a:lnTo>
                    <a:pt x="227710" y="153670"/>
                  </a:lnTo>
                  <a:lnTo>
                    <a:pt x="239255" y="165100"/>
                  </a:lnTo>
                  <a:lnTo>
                    <a:pt x="242214" y="179070"/>
                  </a:lnTo>
                  <a:lnTo>
                    <a:pt x="221183" y="182880"/>
                  </a:lnTo>
                  <a:lnTo>
                    <a:pt x="209854" y="193040"/>
                  </a:lnTo>
                  <a:lnTo>
                    <a:pt x="216547" y="210820"/>
                  </a:lnTo>
                  <a:lnTo>
                    <a:pt x="223939" y="224790"/>
                  </a:lnTo>
                  <a:lnTo>
                    <a:pt x="235978" y="233680"/>
                  </a:lnTo>
                  <a:lnTo>
                    <a:pt x="231127" y="257810"/>
                  </a:lnTo>
                  <a:lnTo>
                    <a:pt x="220052" y="269240"/>
                  </a:lnTo>
                  <a:lnTo>
                    <a:pt x="216357" y="281940"/>
                  </a:lnTo>
                  <a:lnTo>
                    <a:pt x="223939" y="298450"/>
                  </a:lnTo>
                  <a:lnTo>
                    <a:pt x="231330" y="312420"/>
                  </a:lnTo>
                  <a:lnTo>
                    <a:pt x="244030" y="317500"/>
                  </a:lnTo>
                  <a:lnTo>
                    <a:pt x="256247" y="326390"/>
                  </a:lnTo>
                  <a:lnTo>
                    <a:pt x="251459" y="339090"/>
                  </a:lnTo>
                  <a:lnTo>
                    <a:pt x="247764" y="353060"/>
                  </a:lnTo>
                  <a:lnTo>
                    <a:pt x="260667" y="360680"/>
                  </a:lnTo>
                  <a:lnTo>
                    <a:pt x="242265" y="361950"/>
                  </a:lnTo>
                  <a:lnTo>
                    <a:pt x="228879" y="368300"/>
                  </a:lnTo>
                  <a:lnTo>
                    <a:pt x="217068" y="379730"/>
                  </a:lnTo>
                  <a:lnTo>
                    <a:pt x="212636" y="394970"/>
                  </a:lnTo>
                  <a:lnTo>
                    <a:pt x="189674" y="414020"/>
                  </a:lnTo>
                  <a:lnTo>
                    <a:pt x="196100" y="435610"/>
                  </a:lnTo>
                  <a:lnTo>
                    <a:pt x="198381" y="435610"/>
                  </a:lnTo>
                  <a:lnTo>
                    <a:pt x="193827" y="415290"/>
                  </a:lnTo>
                  <a:lnTo>
                    <a:pt x="205803" y="408940"/>
                  </a:lnTo>
                  <a:lnTo>
                    <a:pt x="217246" y="397510"/>
                  </a:lnTo>
                  <a:lnTo>
                    <a:pt x="221678" y="382270"/>
                  </a:lnTo>
                  <a:lnTo>
                    <a:pt x="242417" y="367030"/>
                  </a:lnTo>
                  <a:lnTo>
                    <a:pt x="259506" y="367030"/>
                  </a:lnTo>
                  <a:lnTo>
                    <a:pt x="263918" y="359410"/>
                  </a:lnTo>
                  <a:lnTo>
                    <a:pt x="251307" y="351790"/>
                  </a:lnTo>
                  <a:lnTo>
                    <a:pt x="256806" y="340360"/>
                  </a:lnTo>
                  <a:lnTo>
                    <a:pt x="260515" y="325120"/>
                  </a:lnTo>
                  <a:lnTo>
                    <a:pt x="246481" y="313690"/>
                  </a:lnTo>
                  <a:lnTo>
                    <a:pt x="234657" y="308610"/>
                  </a:lnTo>
                  <a:lnTo>
                    <a:pt x="228866" y="295910"/>
                  </a:lnTo>
                  <a:lnTo>
                    <a:pt x="221462" y="280670"/>
                  </a:lnTo>
                  <a:lnTo>
                    <a:pt x="235737" y="260350"/>
                  </a:lnTo>
                  <a:lnTo>
                    <a:pt x="240169" y="245110"/>
                  </a:lnTo>
                  <a:lnTo>
                    <a:pt x="240258" y="231140"/>
                  </a:lnTo>
                  <a:lnTo>
                    <a:pt x="227914" y="220980"/>
                  </a:lnTo>
                  <a:lnTo>
                    <a:pt x="221462" y="208280"/>
                  </a:lnTo>
                  <a:lnTo>
                    <a:pt x="214071" y="193040"/>
                  </a:lnTo>
                  <a:lnTo>
                    <a:pt x="235318" y="180340"/>
                  </a:lnTo>
                  <a:lnTo>
                    <a:pt x="246684" y="180340"/>
                  </a:lnTo>
                  <a:lnTo>
                    <a:pt x="248005" y="179070"/>
                  </a:lnTo>
                  <a:lnTo>
                    <a:pt x="243865" y="162560"/>
                  </a:lnTo>
                  <a:lnTo>
                    <a:pt x="232041" y="151130"/>
                  </a:lnTo>
                  <a:lnTo>
                    <a:pt x="225094" y="138430"/>
                  </a:lnTo>
                  <a:lnTo>
                    <a:pt x="245757" y="130810"/>
                  </a:lnTo>
                  <a:lnTo>
                    <a:pt x="256476" y="115570"/>
                  </a:lnTo>
                  <a:lnTo>
                    <a:pt x="277190" y="113030"/>
                  </a:lnTo>
                  <a:lnTo>
                    <a:pt x="288937" y="105410"/>
                  </a:lnTo>
                  <a:lnTo>
                    <a:pt x="301116" y="101600"/>
                  </a:lnTo>
                  <a:lnTo>
                    <a:pt x="312331" y="97790"/>
                  </a:lnTo>
                  <a:lnTo>
                    <a:pt x="314223" y="82550"/>
                  </a:lnTo>
                  <a:lnTo>
                    <a:pt x="351015" y="82550"/>
                  </a:lnTo>
                  <a:lnTo>
                    <a:pt x="335013" y="77470"/>
                  </a:lnTo>
                  <a:lnTo>
                    <a:pt x="322554" y="76200"/>
                  </a:lnTo>
                  <a:close/>
                </a:path>
                <a:path w="876934" h="1027429">
                  <a:moveTo>
                    <a:pt x="764197" y="398780"/>
                  </a:moveTo>
                  <a:lnTo>
                    <a:pt x="728408" y="398780"/>
                  </a:lnTo>
                  <a:lnTo>
                    <a:pt x="750823" y="406400"/>
                  </a:lnTo>
                  <a:lnTo>
                    <a:pt x="764197" y="398780"/>
                  </a:lnTo>
                  <a:close/>
                </a:path>
                <a:path w="876934" h="1027429">
                  <a:moveTo>
                    <a:pt x="765136" y="353060"/>
                  </a:moveTo>
                  <a:lnTo>
                    <a:pt x="756297" y="368300"/>
                  </a:lnTo>
                  <a:lnTo>
                    <a:pt x="756221" y="381000"/>
                  </a:lnTo>
                  <a:lnTo>
                    <a:pt x="759993" y="396240"/>
                  </a:lnTo>
                  <a:lnTo>
                    <a:pt x="739381" y="397510"/>
                  </a:lnTo>
                  <a:lnTo>
                    <a:pt x="764015" y="397510"/>
                  </a:lnTo>
                  <a:lnTo>
                    <a:pt x="761657" y="381000"/>
                  </a:lnTo>
                  <a:lnTo>
                    <a:pt x="761733" y="368300"/>
                  </a:lnTo>
                  <a:lnTo>
                    <a:pt x="765352" y="354330"/>
                  </a:lnTo>
                  <a:lnTo>
                    <a:pt x="765752" y="354330"/>
                  </a:lnTo>
                  <a:lnTo>
                    <a:pt x="765136" y="353060"/>
                  </a:lnTo>
                  <a:close/>
                </a:path>
                <a:path w="876934" h="1027429">
                  <a:moveTo>
                    <a:pt x="259506" y="367030"/>
                  </a:moveTo>
                  <a:lnTo>
                    <a:pt x="242417" y="367030"/>
                  </a:lnTo>
                  <a:lnTo>
                    <a:pt x="254342" y="373380"/>
                  </a:lnTo>
                  <a:lnTo>
                    <a:pt x="255828" y="373380"/>
                  </a:lnTo>
                  <a:lnTo>
                    <a:pt x="259506" y="367030"/>
                  </a:lnTo>
                  <a:close/>
                </a:path>
                <a:path w="876934" h="1027429">
                  <a:moveTo>
                    <a:pt x="742165" y="116840"/>
                  </a:moveTo>
                  <a:lnTo>
                    <a:pt x="735799" y="116840"/>
                  </a:lnTo>
                  <a:lnTo>
                    <a:pt x="752817" y="140970"/>
                  </a:lnTo>
                  <a:lnTo>
                    <a:pt x="744423" y="152400"/>
                  </a:lnTo>
                  <a:lnTo>
                    <a:pt x="745756" y="154940"/>
                  </a:lnTo>
                  <a:lnTo>
                    <a:pt x="758977" y="154940"/>
                  </a:lnTo>
                  <a:lnTo>
                    <a:pt x="767867" y="168910"/>
                  </a:lnTo>
                  <a:lnTo>
                    <a:pt x="763701" y="181610"/>
                  </a:lnTo>
                  <a:lnTo>
                    <a:pt x="760018" y="194310"/>
                  </a:lnTo>
                  <a:lnTo>
                    <a:pt x="767613" y="210820"/>
                  </a:lnTo>
                  <a:lnTo>
                    <a:pt x="782027" y="208280"/>
                  </a:lnTo>
                  <a:lnTo>
                    <a:pt x="807669" y="208280"/>
                  </a:lnTo>
                  <a:lnTo>
                    <a:pt x="794105" y="207010"/>
                  </a:lnTo>
                  <a:lnTo>
                    <a:pt x="769200" y="207010"/>
                  </a:lnTo>
                  <a:lnTo>
                    <a:pt x="765136" y="193040"/>
                  </a:lnTo>
                  <a:lnTo>
                    <a:pt x="772744" y="167640"/>
                  </a:lnTo>
                  <a:lnTo>
                    <a:pt x="761174" y="151130"/>
                  </a:lnTo>
                  <a:lnTo>
                    <a:pt x="747877" y="149860"/>
                  </a:lnTo>
                  <a:lnTo>
                    <a:pt x="758126" y="139700"/>
                  </a:lnTo>
                  <a:lnTo>
                    <a:pt x="750341" y="124460"/>
                  </a:lnTo>
                  <a:lnTo>
                    <a:pt x="742165" y="116840"/>
                  </a:lnTo>
                  <a:close/>
                </a:path>
                <a:path w="876934" h="1027429">
                  <a:moveTo>
                    <a:pt x="781913" y="203200"/>
                  </a:moveTo>
                  <a:lnTo>
                    <a:pt x="769200" y="207010"/>
                  </a:lnTo>
                  <a:lnTo>
                    <a:pt x="794105" y="207010"/>
                  </a:lnTo>
                  <a:lnTo>
                    <a:pt x="781913" y="203200"/>
                  </a:lnTo>
                  <a:close/>
                </a:path>
                <a:path w="876934" h="1027429">
                  <a:moveTo>
                    <a:pt x="668842" y="7620"/>
                  </a:moveTo>
                  <a:lnTo>
                    <a:pt x="665581" y="7620"/>
                  </a:lnTo>
                  <a:lnTo>
                    <a:pt x="674941" y="26670"/>
                  </a:lnTo>
                  <a:lnTo>
                    <a:pt x="687844" y="33020"/>
                  </a:lnTo>
                  <a:lnTo>
                    <a:pt x="699795" y="33020"/>
                  </a:lnTo>
                  <a:lnTo>
                    <a:pt x="702767" y="45720"/>
                  </a:lnTo>
                  <a:lnTo>
                    <a:pt x="702589" y="57150"/>
                  </a:lnTo>
                  <a:lnTo>
                    <a:pt x="698969" y="71120"/>
                  </a:lnTo>
                  <a:lnTo>
                    <a:pt x="702678" y="87630"/>
                  </a:lnTo>
                  <a:lnTo>
                    <a:pt x="715581" y="92710"/>
                  </a:lnTo>
                  <a:lnTo>
                    <a:pt x="721169" y="118110"/>
                  </a:lnTo>
                  <a:lnTo>
                    <a:pt x="735799" y="116840"/>
                  </a:lnTo>
                  <a:lnTo>
                    <a:pt x="742165" y="116840"/>
                  </a:lnTo>
                  <a:lnTo>
                    <a:pt x="740802" y="115570"/>
                  </a:lnTo>
                  <a:lnTo>
                    <a:pt x="722972" y="115570"/>
                  </a:lnTo>
                  <a:lnTo>
                    <a:pt x="722820" y="102870"/>
                  </a:lnTo>
                  <a:lnTo>
                    <a:pt x="719099" y="90170"/>
                  </a:lnTo>
                  <a:lnTo>
                    <a:pt x="706208" y="83820"/>
                  </a:lnTo>
                  <a:lnTo>
                    <a:pt x="704329" y="71120"/>
                  </a:lnTo>
                  <a:lnTo>
                    <a:pt x="708024" y="58420"/>
                  </a:lnTo>
                  <a:lnTo>
                    <a:pt x="708101" y="44450"/>
                  </a:lnTo>
                  <a:lnTo>
                    <a:pt x="702386" y="29210"/>
                  </a:lnTo>
                  <a:lnTo>
                    <a:pt x="688708" y="26670"/>
                  </a:lnTo>
                  <a:lnTo>
                    <a:pt x="676592" y="11430"/>
                  </a:lnTo>
                  <a:lnTo>
                    <a:pt x="668842" y="7620"/>
                  </a:lnTo>
                  <a:close/>
                </a:path>
                <a:path w="876934" h="1027429">
                  <a:moveTo>
                    <a:pt x="736714" y="111760"/>
                  </a:moveTo>
                  <a:lnTo>
                    <a:pt x="722972" y="115570"/>
                  </a:lnTo>
                  <a:lnTo>
                    <a:pt x="740802" y="115570"/>
                  </a:lnTo>
                  <a:lnTo>
                    <a:pt x="736714" y="111760"/>
                  </a:lnTo>
                  <a:close/>
                </a:path>
                <a:path w="876934" h="1027429">
                  <a:moveTo>
                    <a:pt x="351015" y="82550"/>
                  </a:moveTo>
                  <a:lnTo>
                    <a:pt x="333654" y="82550"/>
                  </a:lnTo>
                  <a:lnTo>
                    <a:pt x="345236" y="88900"/>
                  </a:lnTo>
                  <a:lnTo>
                    <a:pt x="358559" y="85090"/>
                  </a:lnTo>
                  <a:lnTo>
                    <a:pt x="358423" y="83820"/>
                  </a:lnTo>
                  <a:lnTo>
                    <a:pt x="355015" y="83820"/>
                  </a:lnTo>
                  <a:lnTo>
                    <a:pt x="351015" y="82550"/>
                  </a:lnTo>
                  <a:close/>
                </a:path>
                <a:path w="876934" h="1027429">
                  <a:moveTo>
                    <a:pt x="400227" y="0"/>
                  </a:moveTo>
                  <a:lnTo>
                    <a:pt x="388683" y="1270"/>
                  </a:lnTo>
                  <a:lnTo>
                    <a:pt x="375437" y="5080"/>
                  </a:lnTo>
                  <a:lnTo>
                    <a:pt x="381114" y="24130"/>
                  </a:lnTo>
                  <a:lnTo>
                    <a:pt x="377215" y="36830"/>
                  </a:lnTo>
                  <a:lnTo>
                    <a:pt x="356476" y="50800"/>
                  </a:lnTo>
                  <a:lnTo>
                    <a:pt x="351320" y="67310"/>
                  </a:lnTo>
                  <a:lnTo>
                    <a:pt x="355015" y="83820"/>
                  </a:lnTo>
                  <a:lnTo>
                    <a:pt x="358423" y="83820"/>
                  </a:lnTo>
                  <a:lnTo>
                    <a:pt x="356666" y="67310"/>
                  </a:lnTo>
                  <a:lnTo>
                    <a:pt x="360375" y="54610"/>
                  </a:lnTo>
                  <a:lnTo>
                    <a:pt x="381825" y="39370"/>
                  </a:lnTo>
                  <a:lnTo>
                    <a:pt x="386257" y="22860"/>
                  </a:lnTo>
                  <a:lnTo>
                    <a:pt x="378650" y="6350"/>
                  </a:lnTo>
                  <a:lnTo>
                    <a:pt x="389877" y="6350"/>
                  </a:lnTo>
                  <a:lnTo>
                    <a:pt x="411327" y="5080"/>
                  </a:lnTo>
                  <a:lnTo>
                    <a:pt x="415085" y="5080"/>
                  </a:lnTo>
                  <a:lnTo>
                    <a:pt x="413969" y="1270"/>
                  </a:lnTo>
                  <a:lnTo>
                    <a:pt x="400227" y="0"/>
                  </a:lnTo>
                  <a:close/>
                </a:path>
                <a:path w="876934" h="1027429">
                  <a:moveTo>
                    <a:pt x="503779" y="43180"/>
                  </a:moveTo>
                  <a:lnTo>
                    <a:pt x="486041" y="43180"/>
                  </a:lnTo>
                  <a:lnTo>
                    <a:pt x="505967" y="50800"/>
                  </a:lnTo>
                  <a:lnTo>
                    <a:pt x="518579" y="50800"/>
                  </a:lnTo>
                  <a:lnTo>
                    <a:pt x="530440" y="55880"/>
                  </a:lnTo>
                  <a:lnTo>
                    <a:pt x="542620" y="55880"/>
                  </a:lnTo>
                  <a:lnTo>
                    <a:pt x="548128" y="52070"/>
                  </a:lnTo>
                  <a:lnTo>
                    <a:pt x="540867" y="52070"/>
                  </a:lnTo>
                  <a:lnTo>
                    <a:pt x="519658" y="45720"/>
                  </a:lnTo>
                  <a:lnTo>
                    <a:pt x="507479" y="45720"/>
                  </a:lnTo>
                  <a:lnTo>
                    <a:pt x="503779" y="43180"/>
                  </a:lnTo>
                  <a:close/>
                </a:path>
                <a:path w="876934" h="1027429">
                  <a:moveTo>
                    <a:pt x="415085" y="5080"/>
                  </a:moveTo>
                  <a:lnTo>
                    <a:pt x="411327" y="5080"/>
                  </a:lnTo>
                  <a:lnTo>
                    <a:pt x="416039" y="30480"/>
                  </a:lnTo>
                  <a:lnTo>
                    <a:pt x="423659" y="45720"/>
                  </a:lnTo>
                  <a:lnTo>
                    <a:pt x="437984" y="52070"/>
                  </a:lnTo>
                  <a:lnTo>
                    <a:pt x="450608" y="50800"/>
                  </a:lnTo>
                  <a:lnTo>
                    <a:pt x="462114" y="46990"/>
                  </a:lnTo>
                  <a:lnTo>
                    <a:pt x="470090" y="45720"/>
                  </a:lnTo>
                  <a:lnTo>
                    <a:pt x="449287" y="45720"/>
                  </a:lnTo>
                  <a:lnTo>
                    <a:pt x="427189" y="41910"/>
                  </a:lnTo>
                  <a:lnTo>
                    <a:pt x="421182" y="29210"/>
                  </a:lnTo>
                  <a:lnTo>
                    <a:pt x="417690" y="13970"/>
                  </a:lnTo>
                  <a:lnTo>
                    <a:pt x="415085" y="5080"/>
                  </a:lnTo>
                  <a:close/>
                </a:path>
                <a:path w="876934" h="1027429">
                  <a:moveTo>
                    <a:pt x="566610" y="30480"/>
                  </a:moveTo>
                  <a:lnTo>
                    <a:pt x="565607" y="30480"/>
                  </a:lnTo>
                  <a:lnTo>
                    <a:pt x="551929" y="41910"/>
                  </a:lnTo>
                  <a:lnTo>
                    <a:pt x="540867" y="52070"/>
                  </a:lnTo>
                  <a:lnTo>
                    <a:pt x="548128" y="52070"/>
                  </a:lnTo>
                  <a:lnTo>
                    <a:pt x="555472" y="46990"/>
                  </a:lnTo>
                  <a:lnTo>
                    <a:pt x="568439" y="35560"/>
                  </a:lnTo>
                  <a:lnTo>
                    <a:pt x="596459" y="35560"/>
                  </a:lnTo>
                  <a:lnTo>
                    <a:pt x="594340" y="34290"/>
                  </a:lnTo>
                  <a:lnTo>
                    <a:pt x="576884" y="34290"/>
                  </a:lnTo>
                  <a:lnTo>
                    <a:pt x="566610" y="30480"/>
                  </a:lnTo>
                  <a:close/>
                </a:path>
                <a:path w="876934" h="1027429">
                  <a:moveTo>
                    <a:pt x="596459" y="35560"/>
                  </a:moveTo>
                  <a:lnTo>
                    <a:pt x="589711" y="35560"/>
                  </a:lnTo>
                  <a:lnTo>
                    <a:pt x="612139" y="46990"/>
                  </a:lnTo>
                  <a:lnTo>
                    <a:pt x="624852" y="43180"/>
                  </a:lnTo>
                  <a:lnTo>
                    <a:pt x="637019" y="43180"/>
                  </a:lnTo>
                  <a:lnTo>
                    <a:pt x="638252" y="41910"/>
                  </a:lnTo>
                  <a:lnTo>
                    <a:pt x="612025" y="41910"/>
                  </a:lnTo>
                  <a:lnTo>
                    <a:pt x="600697" y="38100"/>
                  </a:lnTo>
                  <a:lnTo>
                    <a:pt x="596459" y="35560"/>
                  </a:lnTo>
                  <a:close/>
                </a:path>
                <a:path w="876934" h="1027429">
                  <a:moveTo>
                    <a:pt x="496379" y="38100"/>
                  </a:moveTo>
                  <a:lnTo>
                    <a:pt x="485292" y="38100"/>
                  </a:lnTo>
                  <a:lnTo>
                    <a:pt x="471601" y="41910"/>
                  </a:lnTo>
                  <a:lnTo>
                    <a:pt x="449287" y="45720"/>
                  </a:lnTo>
                  <a:lnTo>
                    <a:pt x="470090" y="45720"/>
                  </a:lnTo>
                  <a:lnTo>
                    <a:pt x="486041" y="43180"/>
                  </a:lnTo>
                  <a:lnTo>
                    <a:pt x="503779" y="43180"/>
                  </a:lnTo>
                  <a:lnTo>
                    <a:pt x="496379" y="38100"/>
                  </a:lnTo>
                  <a:close/>
                </a:path>
                <a:path w="876934" h="1027429">
                  <a:moveTo>
                    <a:pt x="646175" y="26670"/>
                  </a:moveTo>
                  <a:lnTo>
                    <a:pt x="633133" y="39370"/>
                  </a:lnTo>
                  <a:lnTo>
                    <a:pt x="612025" y="41910"/>
                  </a:lnTo>
                  <a:lnTo>
                    <a:pt x="638252" y="41910"/>
                  </a:lnTo>
                  <a:lnTo>
                    <a:pt x="648119" y="31750"/>
                  </a:lnTo>
                  <a:lnTo>
                    <a:pt x="660641" y="31750"/>
                  </a:lnTo>
                  <a:lnTo>
                    <a:pt x="667293" y="27940"/>
                  </a:lnTo>
                  <a:lnTo>
                    <a:pt x="657593" y="27940"/>
                  </a:lnTo>
                  <a:lnTo>
                    <a:pt x="646175" y="26670"/>
                  </a:lnTo>
                  <a:close/>
                </a:path>
                <a:path w="876934" h="1027429">
                  <a:moveTo>
                    <a:pt x="587984" y="30480"/>
                  </a:moveTo>
                  <a:lnTo>
                    <a:pt x="576884" y="34290"/>
                  </a:lnTo>
                  <a:lnTo>
                    <a:pt x="594340" y="34290"/>
                  </a:lnTo>
                  <a:lnTo>
                    <a:pt x="587984" y="30480"/>
                  </a:lnTo>
                  <a:close/>
                </a:path>
                <a:path w="876934" h="1027429">
                  <a:moveTo>
                    <a:pt x="663676" y="5080"/>
                  </a:moveTo>
                  <a:lnTo>
                    <a:pt x="660057" y="11430"/>
                  </a:lnTo>
                  <a:lnTo>
                    <a:pt x="660526" y="12700"/>
                  </a:lnTo>
                  <a:lnTo>
                    <a:pt x="657593" y="27940"/>
                  </a:lnTo>
                  <a:lnTo>
                    <a:pt x="667293" y="27940"/>
                  </a:lnTo>
                  <a:lnTo>
                    <a:pt x="671728" y="25400"/>
                  </a:lnTo>
                  <a:lnTo>
                    <a:pt x="665651" y="11430"/>
                  </a:lnTo>
                  <a:lnTo>
                    <a:pt x="665098" y="10160"/>
                  </a:lnTo>
                  <a:lnTo>
                    <a:pt x="665581" y="10160"/>
                  </a:lnTo>
                  <a:lnTo>
                    <a:pt x="665581" y="7620"/>
                  </a:lnTo>
                  <a:lnTo>
                    <a:pt x="668842" y="7620"/>
                  </a:lnTo>
                  <a:lnTo>
                    <a:pt x="663676" y="5080"/>
                  </a:lnTo>
                  <a:close/>
                </a:path>
                <a:path w="876934" h="1027429">
                  <a:moveTo>
                    <a:pt x="665098" y="10160"/>
                  </a:moveTo>
                  <a:lnTo>
                    <a:pt x="665581" y="11430"/>
                  </a:lnTo>
                  <a:lnTo>
                    <a:pt x="665581" y="11269"/>
                  </a:lnTo>
                  <a:lnTo>
                    <a:pt x="665098" y="10160"/>
                  </a:lnTo>
                  <a:close/>
                </a:path>
                <a:path w="876934" h="1027429">
                  <a:moveTo>
                    <a:pt x="665581" y="11269"/>
                  </a:moveTo>
                  <a:lnTo>
                    <a:pt x="665581" y="11430"/>
                  </a:lnTo>
                  <a:lnTo>
                    <a:pt x="665581" y="11269"/>
                  </a:lnTo>
                  <a:close/>
                </a:path>
                <a:path w="876934" h="1027429">
                  <a:moveTo>
                    <a:pt x="665581" y="10160"/>
                  </a:moveTo>
                  <a:lnTo>
                    <a:pt x="665098" y="10160"/>
                  </a:lnTo>
                  <a:lnTo>
                    <a:pt x="665581" y="11269"/>
                  </a:lnTo>
                  <a:lnTo>
                    <a:pt x="665581" y="101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8389899" y="4112920"/>
              <a:ext cx="427355" cy="521970"/>
            </a:xfrm>
            <a:custGeom>
              <a:avLst/>
              <a:gdLst/>
              <a:ahLst/>
              <a:cxnLst/>
              <a:rect l="l" t="t" r="r" b="b"/>
              <a:pathLst>
                <a:path w="427354" h="521970">
                  <a:moveTo>
                    <a:pt x="427177" y="0"/>
                  </a:moveTo>
                  <a:lnTo>
                    <a:pt x="423481" y="0"/>
                  </a:lnTo>
                  <a:lnTo>
                    <a:pt x="423481" y="3657"/>
                  </a:lnTo>
                  <a:lnTo>
                    <a:pt x="427177" y="3657"/>
                  </a:lnTo>
                  <a:lnTo>
                    <a:pt x="427177" y="0"/>
                  </a:lnTo>
                  <a:close/>
                </a:path>
                <a:path w="427354" h="521970">
                  <a:moveTo>
                    <a:pt x="257048" y="278130"/>
                  </a:moveTo>
                  <a:lnTo>
                    <a:pt x="257048" y="281787"/>
                  </a:lnTo>
                  <a:lnTo>
                    <a:pt x="258902" y="281787"/>
                  </a:lnTo>
                  <a:lnTo>
                    <a:pt x="257048" y="278130"/>
                  </a:lnTo>
                  <a:close/>
                </a:path>
                <a:path w="427354" h="521970">
                  <a:moveTo>
                    <a:pt x="3708" y="453783"/>
                  </a:moveTo>
                  <a:lnTo>
                    <a:pt x="0" y="453783"/>
                  </a:lnTo>
                  <a:lnTo>
                    <a:pt x="0" y="457441"/>
                  </a:lnTo>
                  <a:lnTo>
                    <a:pt x="3708" y="453783"/>
                  </a:lnTo>
                  <a:close/>
                </a:path>
                <a:path w="427354" h="521970">
                  <a:moveTo>
                    <a:pt x="138696" y="400723"/>
                  </a:moveTo>
                  <a:lnTo>
                    <a:pt x="135000" y="404380"/>
                  </a:lnTo>
                  <a:lnTo>
                    <a:pt x="138696" y="404380"/>
                  </a:lnTo>
                  <a:lnTo>
                    <a:pt x="138696" y="400723"/>
                  </a:lnTo>
                  <a:close/>
                </a:path>
                <a:path w="427354" h="521970">
                  <a:moveTo>
                    <a:pt x="347662" y="296430"/>
                  </a:moveTo>
                  <a:lnTo>
                    <a:pt x="345808" y="296430"/>
                  </a:lnTo>
                  <a:lnTo>
                    <a:pt x="345808" y="300088"/>
                  </a:lnTo>
                  <a:lnTo>
                    <a:pt x="347662" y="300088"/>
                  </a:lnTo>
                  <a:lnTo>
                    <a:pt x="347662" y="296430"/>
                  </a:lnTo>
                  <a:close/>
                </a:path>
                <a:path w="427354" h="521970">
                  <a:moveTo>
                    <a:pt x="46240" y="495871"/>
                  </a:moveTo>
                  <a:lnTo>
                    <a:pt x="42545" y="495871"/>
                  </a:lnTo>
                  <a:lnTo>
                    <a:pt x="42545" y="499529"/>
                  </a:lnTo>
                  <a:lnTo>
                    <a:pt x="46240" y="499529"/>
                  </a:lnTo>
                  <a:lnTo>
                    <a:pt x="46240" y="495871"/>
                  </a:lnTo>
                  <a:close/>
                </a:path>
                <a:path w="427354" h="521970">
                  <a:moveTo>
                    <a:pt x="49936" y="517829"/>
                  </a:moveTo>
                  <a:lnTo>
                    <a:pt x="49936" y="521487"/>
                  </a:lnTo>
                  <a:lnTo>
                    <a:pt x="53632" y="521487"/>
                  </a:lnTo>
                  <a:lnTo>
                    <a:pt x="49936" y="517829"/>
                  </a:lnTo>
                  <a:close/>
                </a:path>
                <a:path w="427354" h="521970">
                  <a:moveTo>
                    <a:pt x="53632" y="506844"/>
                  </a:moveTo>
                  <a:lnTo>
                    <a:pt x="49936" y="506844"/>
                  </a:lnTo>
                  <a:lnTo>
                    <a:pt x="49936" y="517829"/>
                  </a:lnTo>
                  <a:lnTo>
                    <a:pt x="53632" y="514172"/>
                  </a:lnTo>
                  <a:lnTo>
                    <a:pt x="53632" y="506844"/>
                  </a:lnTo>
                  <a:close/>
                </a:path>
                <a:path w="427354" h="521970">
                  <a:moveTo>
                    <a:pt x="138696" y="468426"/>
                  </a:moveTo>
                  <a:lnTo>
                    <a:pt x="131305" y="468426"/>
                  </a:lnTo>
                  <a:lnTo>
                    <a:pt x="131305" y="479399"/>
                  </a:lnTo>
                  <a:lnTo>
                    <a:pt x="127596" y="483057"/>
                  </a:lnTo>
                  <a:lnTo>
                    <a:pt x="131305" y="484886"/>
                  </a:lnTo>
                  <a:lnTo>
                    <a:pt x="135000" y="484886"/>
                  </a:lnTo>
                  <a:lnTo>
                    <a:pt x="138696" y="483057"/>
                  </a:lnTo>
                  <a:lnTo>
                    <a:pt x="138696" y="468426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8390318" y="4113339"/>
              <a:ext cx="426720" cy="520700"/>
            </a:xfrm>
            <a:custGeom>
              <a:avLst/>
              <a:gdLst/>
              <a:ahLst/>
              <a:cxnLst/>
              <a:rect l="l" t="t" r="r" b="b"/>
              <a:pathLst>
                <a:path w="426720" h="520700">
                  <a:moveTo>
                    <a:pt x="422655" y="0"/>
                  </a:moveTo>
                  <a:lnTo>
                    <a:pt x="426351" y="0"/>
                  </a:lnTo>
                  <a:lnTo>
                    <a:pt x="426351" y="3657"/>
                  </a:lnTo>
                  <a:lnTo>
                    <a:pt x="422655" y="3657"/>
                  </a:lnTo>
                  <a:lnTo>
                    <a:pt x="422655" y="0"/>
                  </a:lnTo>
                  <a:close/>
                </a:path>
                <a:path w="426720" h="520700">
                  <a:moveTo>
                    <a:pt x="258394" y="284988"/>
                  </a:moveTo>
                  <a:lnTo>
                    <a:pt x="258394" y="281330"/>
                  </a:lnTo>
                  <a:lnTo>
                    <a:pt x="256540" y="281330"/>
                  </a:lnTo>
                  <a:lnTo>
                    <a:pt x="256540" y="277685"/>
                  </a:lnTo>
                  <a:lnTo>
                    <a:pt x="258394" y="281330"/>
                  </a:lnTo>
                  <a:lnTo>
                    <a:pt x="258394" y="284988"/>
                  </a:lnTo>
                  <a:close/>
                </a:path>
                <a:path w="426720" h="520700">
                  <a:moveTo>
                    <a:pt x="3695" y="453059"/>
                  </a:moveTo>
                  <a:lnTo>
                    <a:pt x="0" y="456717"/>
                  </a:lnTo>
                  <a:lnTo>
                    <a:pt x="0" y="453059"/>
                  </a:lnTo>
                  <a:lnTo>
                    <a:pt x="3695" y="453059"/>
                  </a:lnTo>
                  <a:close/>
                </a:path>
                <a:path w="426720" h="520700">
                  <a:moveTo>
                    <a:pt x="0" y="456717"/>
                  </a:moveTo>
                  <a:lnTo>
                    <a:pt x="3695" y="456717"/>
                  </a:lnTo>
                  <a:lnTo>
                    <a:pt x="3695" y="453059"/>
                  </a:lnTo>
                  <a:lnTo>
                    <a:pt x="3695" y="456717"/>
                  </a:lnTo>
                  <a:lnTo>
                    <a:pt x="7391" y="456717"/>
                  </a:lnTo>
                  <a:lnTo>
                    <a:pt x="3695" y="456717"/>
                  </a:lnTo>
                  <a:lnTo>
                    <a:pt x="0" y="456717"/>
                  </a:lnTo>
                  <a:lnTo>
                    <a:pt x="3695" y="456717"/>
                  </a:lnTo>
                  <a:lnTo>
                    <a:pt x="0" y="456717"/>
                  </a:lnTo>
                  <a:close/>
                </a:path>
                <a:path w="426720" h="520700">
                  <a:moveTo>
                    <a:pt x="11074" y="460362"/>
                  </a:moveTo>
                  <a:lnTo>
                    <a:pt x="7391" y="460362"/>
                  </a:lnTo>
                  <a:lnTo>
                    <a:pt x="11074" y="460362"/>
                  </a:lnTo>
                  <a:close/>
                </a:path>
                <a:path w="426720" h="520700">
                  <a:moveTo>
                    <a:pt x="18465" y="460362"/>
                  </a:moveTo>
                  <a:lnTo>
                    <a:pt x="14770" y="460362"/>
                  </a:lnTo>
                  <a:lnTo>
                    <a:pt x="18465" y="460362"/>
                  </a:lnTo>
                  <a:close/>
                </a:path>
                <a:path w="426720" h="520700">
                  <a:moveTo>
                    <a:pt x="22148" y="464019"/>
                  </a:moveTo>
                  <a:lnTo>
                    <a:pt x="22148" y="460362"/>
                  </a:lnTo>
                  <a:lnTo>
                    <a:pt x="22148" y="464019"/>
                  </a:lnTo>
                  <a:close/>
                </a:path>
                <a:path w="426720" h="520700">
                  <a:moveTo>
                    <a:pt x="88595" y="432968"/>
                  </a:moveTo>
                  <a:lnTo>
                    <a:pt x="88595" y="429310"/>
                  </a:lnTo>
                  <a:lnTo>
                    <a:pt x="88595" y="432968"/>
                  </a:lnTo>
                  <a:close/>
                </a:path>
                <a:path w="426720" h="520700">
                  <a:moveTo>
                    <a:pt x="138429" y="403733"/>
                  </a:moveTo>
                  <a:lnTo>
                    <a:pt x="138429" y="400075"/>
                  </a:lnTo>
                  <a:lnTo>
                    <a:pt x="134734" y="403733"/>
                  </a:lnTo>
                  <a:lnTo>
                    <a:pt x="138429" y="403733"/>
                  </a:lnTo>
                  <a:close/>
                </a:path>
                <a:path w="426720" h="520700">
                  <a:moveTo>
                    <a:pt x="346976" y="295948"/>
                  </a:moveTo>
                  <a:lnTo>
                    <a:pt x="350672" y="295948"/>
                  </a:lnTo>
                  <a:lnTo>
                    <a:pt x="346976" y="295948"/>
                  </a:lnTo>
                  <a:lnTo>
                    <a:pt x="346976" y="299605"/>
                  </a:lnTo>
                  <a:lnTo>
                    <a:pt x="345135" y="299605"/>
                  </a:lnTo>
                  <a:lnTo>
                    <a:pt x="345135" y="295948"/>
                  </a:lnTo>
                  <a:lnTo>
                    <a:pt x="346976" y="295948"/>
                  </a:lnTo>
                  <a:lnTo>
                    <a:pt x="346976" y="292303"/>
                  </a:lnTo>
                  <a:lnTo>
                    <a:pt x="346976" y="295948"/>
                  </a:lnTo>
                  <a:close/>
                </a:path>
                <a:path w="426720" h="520700">
                  <a:moveTo>
                    <a:pt x="46139" y="498729"/>
                  </a:moveTo>
                  <a:lnTo>
                    <a:pt x="42443" y="498729"/>
                  </a:lnTo>
                  <a:lnTo>
                    <a:pt x="42443" y="495071"/>
                  </a:lnTo>
                  <a:lnTo>
                    <a:pt x="46139" y="495071"/>
                  </a:lnTo>
                  <a:lnTo>
                    <a:pt x="46139" y="498729"/>
                  </a:lnTo>
                  <a:close/>
                </a:path>
                <a:path w="426720" h="520700">
                  <a:moveTo>
                    <a:pt x="53530" y="506044"/>
                  </a:moveTo>
                  <a:lnTo>
                    <a:pt x="53530" y="509689"/>
                  </a:lnTo>
                  <a:lnTo>
                    <a:pt x="53530" y="513346"/>
                  </a:lnTo>
                  <a:lnTo>
                    <a:pt x="49834" y="516991"/>
                  </a:lnTo>
                  <a:lnTo>
                    <a:pt x="53530" y="520649"/>
                  </a:lnTo>
                  <a:lnTo>
                    <a:pt x="49834" y="520649"/>
                  </a:lnTo>
                  <a:lnTo>
                    <a:pt x="49834" y="516991"/>
                  </a:lnTo>
                  <a:lnTo>
                    <a:pt x="49834" y="513346"/>
                  </a:lnTo>
                  <a:lnTo>
                    <a:pt x="49834" y="509689"/>
                  </a:lnTo>
                  <a:lnTo>
                    <a:pt x="49834" y="506044"/>
                  </a:lnTo>
                  <a:lnTo>
                    <a:pt x="53530" y="506044"/>
                  </a:lnTo>
                  <a:close/>
                </a:path>
                <a:path w="426720" h="520700">
                  <a:moveTo>
                    <a:pt x="138429" y="471322"/>
                  </a:moveTo>
                  <a:lnTo>
                    <a:pt x="138429" y="474980"/>
                  </a:lnTo>
                  <a:lnTo>
                    <a:pt x="138429" y="478637"/>
                  </a:lnTo>
                  <a:lnTo>
                    <a:pt x="138429" y="482282"/>
                  </a:lnTo>
                  <a:lnTo>
                    <a:pt x="134734" y="484111"/>
                  </a:lnTo>
                  <a:lnTo>
                    <a:pt x="131038" y="484111"/>
                  </a:lnTo>
                  <a:lnTo>
                    <a:pt x="131038" y="487768"/>
                  </a:lnTo>
                  <a:lnTo>
                    <a:pt x="131038" y="484111"/>
                  </a:lnTo>
                  <a:lnTo>
                    <a:pt x="127355" y="482282"/>
                  </a:lnTo>
                  <a:lnTo>
                    <a:pt x="131038" y="478637"/>
                  </a:lnTo>
                  <a:lnTo>
                    <a:pt x="131038" y="474980"/>
                  </a:lnTo>
                  <a:lnTo>
                    <a:pt x="134734" y="474980"/>
                  </a:lnTo>
                  <a:lnTo>
                    <a:pt x="131038" y="474980"/>
                  </a:lnTo>
                  <a:lnTo>
                    <a:pt x="131038" y="471322"/>
                  </a:lnTo>
                  <a:lnTo>
                    <a:pt x="134734" y="471322"/>
                  </a:lnTo>
                  <a:lnTo>
                    <a:pt x="131038" y="471322"/>
                  </a:lnTo>
                  <a:lnTo>
                    <a:pt x="131038" y="467677"/>
                  </a:lnTo>
                  <a:lnTo>
                    <a:pt x="134734" y="467677"/>
                  </a:lnTo>
                  <a:lnTo>
                    <a:pt x="138429" y="467677"/>
                  </a:lnTo>
                  <a:lnTo>
                    <a:pt x="138429" y="47132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8639543" y="4372753"/>
              <a:ext cx="9525" cy="18415"/>
            </a:xfrm>
            <a:custGeom>
              <a:avLst/>
              <a:gdLst/>
              <a:ahLst/>
              <a:cxnLst/>
              <a:rect l="l" t="t" r="r" b="b"/>
              <a:pathLst>
                <a:path w="9525" h="18414">
                  <a:moveTo>
                    <a:pt x="0" y="0"/>
                  </a:moveTo>
                  <a:lnTo>
                    <a:pt x="0" y="3657"/>
                  </a:lnTo>
                  <a:lnTo>
                    <a:pt x="3708" y="3657"/>
                  </a:lnTo>
                  <a:lnTo>
                    <a:pt x="0" y="0"/>
                  </a:lnTo>
                  <a:close/>
                </a:path>
                <a:path w="9525" h="18414">
                  <a:moveTo>
                    <a:pt x="9258" y="14630"/>
                  </a:moveTo>
                  <a:lnTo>
                    <a:pt x="7404" y="18300"/>
                  </a:lnTo>
                  <a:lnTo>
                    <a:pt x="9258" y="18300"/>
                  </a:lnTo>
                  <a:lnTo>
                    <a:pt x="9258" y="14630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8632643" y="4087714"/>
              <a:ext cx="211454" cy="259715"/>
            </a:xfrm>
            <a:custGeom>
              <a:avLst/>
              <a:gdLst/>
              <a:ahLst/>
              <a:cxnLst/>
              <a:rect l="l" t="t" r="r" b="b"/>
              <a:pathLst>
                <a:path w="211454" h="259714">
                  <a:moveTo>
                    <a:pt x="147662" y="0"/>
                  </a:moveTo>
                  <a:lnTo>
                    <a:pt x="154012" y="0"/>
                  </a:lnTo>
                </a:path>
                <a:path w="211454" h="259714">
                  <a:moveTo>
                    <a:pt x="193801" y="7315"/>
                  </a:moveTo>
                  <a:lnTo>
                    <a:pt x="200151" y="7315"/>
                  </a:lnTo>
                </a:path>
                <a:path w="211454" h="259714">
                  <a:moveTo>
                    <a:pt x="204876" y="27406"/>
                  </a:moveTo>
                  <a:lnTo>
                    <a:pt x="211226" y="27406"/>
                  </a:lnTo>
                </a:path>
                <a:path w="211454" h="259714">
                  <a:moveTo>
                    <a:pt x="0" y="259410"/>
                  </a:moveTo>
                  <a:lnTo>
                    <a:pt x="6350" y="25941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8639514" y="437270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8639514" y="4372702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683" y="3644"/>
                  </a:moveTo>
                  <a:lnTo>
                    <a:pt x="0" y="3644"/>
                  </a:lnTo>
                  <a:lnTo>
                    <a:pt x="0" y="0"/>
                  </a:lnTo>
                  <a:lnTo>
                    <a:pt x="3683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8643196" y="437634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8394022" y="4387320"/>
              <a:ext cx="255270" cy="182880"/>
            </a:xfrm>
            <a:custGeom>
              <a:avLst/>
              <a:gdLst/>
              <a:ahLst/>
              <a:cxnLst/>
              <a:rect l="l" t="t" r="r" b="b"/>
              <a:pathLst>
                <a:path w="255270" h="182879">
                  <a:moveTo>
                    <a:pt x="254711" y="3644"/>
                  </a:moveTo>
                  <a:lnTo>
                    <a:pt x="252869" y="3644"/>
                  </a:lnTo>
                  <a:lnTo>
                    <a:pt x="254711" y="0"/>
                  </a:lnTo>
                  <a:lnTo>
                    <a:pt x="254711" y="3644"/>
                  </a:lnTo>
                  <a:close/>
                </a:path>
                <a:path w="255270" h="182879">
                  <a:moveTo>
                    <a:pt x="3695" y="182676"/>
                  </a:moveTo>
                  <a:lnTo>
                    <a:pt x="0" y="182676"/>
                  </a:lnTo>
                  <a:lnTo>
                    <a:pt x="3695" y="18267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8416692" y="455720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6350" y="0"/>
                  </a:lnTo>
                </a:path>
                <a:path w="8254" h="0">
                  <a:moveTo>
                    <a:pt x="1841" y="0"/>
                  </a:moveTo>
                  <a:lnTo>
                    <a:pt x="8191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8412476" y="4422016"/>
              <a:ext cx="243840" cy="155575"/>
            </a:xfrm>
            <a:custGeom>
              <a:avLst/>
              <a:gdLst/>
              <a:ahLst/>
              <a:cxnLst/>
              <a:rect l="l" t="t" r="r" b="b"/>
              <a:pathLst>
                <a:path w="243840" h="155575">
                  <a:moveTo>
                    <a:pt x="0" y="155282"/>
                  </a:moveTo>
                  <a:lnTo>
                    <a:pt x="3695" y="155282"/>
                  </a:lnTo>
                  <a:lnTo>
                    <a:pt x="0" y="155282"/>
                  </a:lnTo>
                  <a:close/>
                </a:path>
                <a:path w="243840" h="155575">
                  <a:moveTo>
                    <a:pt x="243649" y="0"/>
                  </a:moveTo>
                  <a:lnTo>
                    <a:pt x="239953" y="0"/>
                  </a:lnTo>
                  <a:lnTo>
                    <a:pt x="243649" y="0"/>
                  </a:lnTo>
                  <a:close/>
                </a:path>
                <a:path w="243840" h="155575">
                  <a:moveTo>
                    <a:pt x="112598" y="94996"/>
                  </a:moveTo>
                  <a:lnTo>
                    <a:pt x="116281" y="94996"/>
                  </a:lnTo>
                  <a:lnTo>
                    <a:pt x="112598" y="9499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8512145" y="453528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8419867" y="459739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841" y="0"/>
                  </a:moveTo>
                  <a:lnTo>
                    <a:pt x="0" y="0"/>
                  </a:lnTo>
                  <a:lnTo>
                    <a:pt x="184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8681957" y="443663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8731805" y="442933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8571213" y="454624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2072979" y="4734465"/>
              <a:ext cx="273685" cy="336550"/>
            </a:xfrm>
            <a:custGeom>
              <a:avLst/>
              <a:gdLst/>
              <a:ahLst/>
              <a:cxnLst/>
              <a:rect l="l" t="t" r="r" b="b"/>
              <a:pathLst>
                <a:path w="273685" h="336550">
                  <a:moveTo>
                    <a:pt x="129451" y="317499"/>
                  </a:moveTo>
                  <a:lnTo>
                    <a:pt x="103555" y="317499"/>
                  </a:lnTo>
                  <a:lnTo>
                    <a:pt x="103555" y="321309"/>
                  </a:lnTo>
                  <a:lnTo>
                    <a:pt x="99860" y="321309"/>
                  </a:lnTo>
                  <a:lnTo>
                    <a:pt x="99860" y="328929"/>
                  </a:lnTo>
                  <a:lnTo>
                    <a:pt x="103555" y="332739"/>
                  </a:lnTo>
                  <a:lnTo>
                    <a:pt x="103555" y="336549"/>
                  </a:lnTo>
                  <a:lnTo>
                    <a:pt x="110959" y="336549"/>
                  </a:lnTo>
                  <a:lnTo>
                    <a:pt x="110959" y="328929"/>
                  </a:lnTo>
                  <a:lnTo>
                    <a:pt x="129451" y="328929"/>
                  </a:lnTo>
                  <a:lnTo>
                    <a:pt x="131292" y="325119"/>
                  </a:lnTo>
                  <a:lnTo>
                    <a:pt x="129451" y="325119"/>
                  </a:lnTo>
                  <a:lnTo>
                    <a:pt x="129451" y="317499"/>
                  </a:lnTo>
                  <a:close/>
                </a:path>
                <a:path w="273685" h="336550">
                  <a:moveTo>
                    <a:pt x="125742" y="328929"/>
                  </a:moveTo>
                  <a:lnTo>
                    <a:pt x="122046" y="328929"/>
                  </a:lnTo>
                  <a:lnTo>
                    <a:pt x="122046" y="332739"/>
                  </a:lnTo>
                  <a:lnTo>
                    <a:pt x="125742" y="332739"/>
                  </a:lnTo>
                  <a:lnTo>
                    <a:pt x="125742" y="328929"/>
                  </a:lnTo>
                  <a:close/>
                </a:path>
                <a:path w="273685" h="336550">
                  <a:moveTo>
                    <a:pt x="135000" y="304799"/>
                  </a:moveTo>
                  <a:lnTo>
                    <a:pt x="103555" y="304799"/>
                  </a:lnTo>
                  <a:lnTo>
                    <a:pt x="103555" y="316229"/>
                  </a:lnTo>
                  <a:lnTo>
                    <a:pt x="107251" y="317499"/>
                  </a:lnTo>
                  <a:lnTo>
                    <a:pt x="125742" y="317499"/>
                  </a:lnTo>
                  <a:lnTo>
                    <a:pt x="125742" y="316229"/>
                  </a:lnTo>
                  <a:lnTo>
                    <a:pt x="131292" y="316229"/>
                  </a:lnTo>
                  <a:lnTo>
                    <a:pt x="131292" y="308609"/>
                  </a:lnTo>
                  <a:lnTo>
                    <a:pt x="135000" y="304799"/>
                  </a:lnTo>
                  <a:close/>
                </a:path>
                <a:path w="273685" h="336550">
                  <a:moveTo>
                    <a:pt x="164579" y="308609"/>
                  </a:moveTo>
                  <a:lnTo>
                    <a:pt x="149783" y="308609"/>
                  </a:lnTo>
                  <a:lnTo>
                    <a:pt x="149783" y="312419"/>
                  </a:lnTo>
                  <a:lnTo>
                    <a:pt x="157187" y="312419"/>
                  </a:lnTo>
                  <a:lnTo>
                    <a:pt x="157187" y="316229"/>
                  </a:lnTo>
                  <a:lnTo>
                    <a:pt x="164579" y="316229"/>
                  </a:lnTo>
                  <a:lnTo>
                    <a:pt x="164579" y="308609"/>
                  </a:lnTo>
                  <a:close/>
                </a:path>
                <a:path w="273685" h="336550">
                  <a:moveTo>
                    <a:pt x="146088" y="308609"/>
                  </a:moveTo>
                  <a:lnTo>
                    <a:pt x="142392" y="308609"/>
                  </a:lnTo>
                  <a:lnTo>
                    <a:pt x="142392" y="312419"/>
                  </a:lnTo>
                  <a:lnTo>
                    <a:pt x="146088" y="312419"/>
                  </a:lnTo>
                  <a:lnTo>
                    <a:pt x="146088" y="308609"/>
                  </a:lnTo>
                  <a:close/>
                </a:path>
                <a:path w="273685" h="336550">
                  <a:moveTo>
                    <a:pt x="146088" y="304799"/>
                  </a:moveTo>
                  <a:lnTo>
                    <a:pt x="142392" y="304799"/>
                  </a:lnTo>
                  <a:lnTo>
                    <a:pt x="142392" y="308609"/>
                  </a:lnTo>
                  <a:lnTo>
                    <a:pt x="146088" y="304799"/>
                  </a:lnTo>
                  <a:close/>
                </a:path>
                <a:path w="273685" h="336550">
                  <a:moveTo>
                    <a:pt x="171983" y="304799"/>
                  </a:moveTo>
                  <a:lnTo>
                    <a:pt x="146088" y="304799"/>
                  </a:lnTo>
                  <a:lnTo>
                    <a:pt x="146088" y="308609"/>
                  </a:lnTo>
                  <a:lnTo>
                    <a:pt x="171983" y="308609"/>
                  </a:lnTo>
                  <a:lnTo>
                    <a:pt x="171983" y="304799"/>
                  </a:lnTo>
                  <a:close/>
                </a:path>
                <a:path w="273685" h="336550">
                  <a:moveTo>
                    <a:pt x="107251" y="297179"/>
                  </a:moveTo>
                  <a:lnTo>
                    <a:pt x="107251" y="304799"/>
                  </a:lnTo>
                  <a:lnTo>
                    <a:pt x="177533" y="304799"/>
                  </a:lnTo>
                  <a:lnTo>
                    <a:pt x="177533" y="300989"/>
                  </a:lnTo>
                  <a:lnTo>
                    <a:pt x="110959" y="300989"/>
                  </a:lnTo>
                  <a:lnTo>
                    <a:pt x="107251" y="297179"/>
                  </a:lnTo>
                  <a:close/>
                </a:path>
                <a:path w="273685" h="336550">
                  <a:moveTo>
                    <a:pt x="114655" y="297179"/>
                  </a:moveTo>
                  <a:lnTo>
                    <a:pt x="110959" y="300989"/>
                  </a:lnTo>
                  <a:lnTo>
                    <a:pt x="114655" y="300989"/>
                  </a:lnTo>
                  <a:lnTo>
                    <a:pt x="114655" y="297179"/>
                  </a:lnTo>
                  <a:close/>
                </a:path>
                <a:path w="273685" h="336550">
                  <a:moveTo>
                    <a:pt x="181228" y="297179"/>
                  </a:moveTo>
                  <a:lnTo>
                    <a:pt x="114655" y="297179"/>
                  </a:lnTo>
                  <a:lnTo>
                    <a:pt x="114655" y="300989"/>
                  </a:lnTo>
                  <a:lnTo>
                    <a:pt x="181228" y="300989"/>
                  </a:lnTo>
                  <a:lnTo>
                    <a:pt x="181228" y="297179"/>
                  </a:lnTo>
                  <a:close/>
                </a:path>
                <a:path w="273685" h="336550">
                  <a:moveTo>
                    <a:pt x="199720" y="287019"/>
                  </a:moveTo>
                  <a:lnTo>
                    <a:pt x="122046" y="287019"/>
                  </a:lnTo>
                  <a:lnTo>
                    <a:pt x="122046" y="293369"/>
                  </a:lnTo>
                  <a:lnTo>
                    <a:pt x="118351" y="297179"/>
                  </a:lnTo>
                  <a:lnTo>
                    <a:pt x="188620" y="297179"/>
                  </a:lnTo>
                  <a:lnTo>
                    <a:pt x="188620" y="293369"/>
                  </a:lnTo>
                  <a:lnTo>
                    <a:pt x="192316" y="293369"/>
                  </a:lnTo>
                  <a:lnTo>
                    <a:pt x="192316" y="290829"/>
                  </a:lnTo>
                  <a:lnTo>
                    <a:pt x="199720" y="290829"/>
                  </a:lnTo>
                  <a:lnTo>
                    <a:pt x="199720" y="287019"/>
                  </a:lnTo>
                  <a:close/>
                </a:path>
                <a:path w="273685" h="336550">
                  <a:moveTo>
                    <a:pt x="192316" y="293369"/>
                  </a:moveTo>
                  <a:lnTo>
                    <a:pt x="188620" y="293369"/>
                  </a:lnTo>
                  <a:lnTo>
                    <a:pt x="192316" y="297179"/>
                  </a:lnTo>
                  <a:lnTo>
                    <a:pt x="192316" y="293369"/>
                  </a:lnTo>
                  <a:close/>
                </a:path>
                <a:path w="273685" h="336550">
                  <a:moveTo>
                    <a:pt x="223761" y="279399"/>
                  </a:moveTo>
                  <a:lnTo>
                    <a:pt x="220065" y="283209"/>
                  </a:lnTo>
                  <a:lnTo>
                    <a:pt x="118351" y="283209"/>
                  </a:lnTo>
                  <a:lnTo>
                    <a:pt x="114655" y="287019"/>
                  </a:lnTo>
                  <a:lnTo>
                    <a:pt x="210819" y="287019"/>
                  </a:lnTo>
                  <a:lnTo>
                    <a:pt x="210819" y="290829"/>
                  </a:lnTo>
                  <a:lnTo>
                    <a:pt x="214515" y="293369"/>
                  </a:lnTo>
                  <a:lnTo>
                    <a:pt x="214515" y="290829"/>
                  </a:lnTo>
                  <a:lnTo>
                    <a:pt x="220431" y="290829"/>
                  </a:lnTo>
                  <a:lnTo>
                    <a:pt x="223761" y="287019"/>
                  </a:lnTo>
                  <a:lnTo>
                    <a:pt x="223761" y="279399"/>
                  </a:lnTo>
                  <a:close/>
                </a:path>
                <a:path w="273685" h="336550">
                  <a:moveTo>
                    <a:pt x="220431" y="290829"/>
                  </a:moveTo>
                  <a:lnTo>
                    <a:pt x="214515" y="290829"/>
                  </a:lnTo>
                  <a:lnTo>
                    <a:pt x="214515" y="293369"/>
                  </a:lnTo>
                  <a:lnTo>
                    <a:pt x="218211" y="293369"/>
                  </a:lnTo>
                  <a:lnTo>
                    <a:pt x="220431" y="290829"/>
                  </a:lnTo>
                  <a:close/>
                </a:path>
                <a:path w="273685" h="336550">
                  <a:moveTo>
                    <a:pt x="122046" y="287019"/>
                  </a:moveTo>
                  <a:lnTo>
                    <a:pt x="118351" y="287019"/>
                  </a:lnTo>
                  <a:lnTo>
                    <a:pt x="118351" y="290829"/>
                  </a:lnTo>
                  <a:lnTo>
                    <a:pt x="122046" y="287019"/>
                  </a:lnTo>
                  <a:close/>
                </a:path>
                <a:path w="273685" h="336550">
                  <a:moveTo>
                    <a:pt x="207111" y="287019"/>
                  </a:moveTo>
                  <a:lnTo>
                    <a:pt x="199720" y="287019"/>
                  </a:lnTo>
                  <a:lnTo>
                    <a:pt x="199720" y="290829"/>
                  </a:lnTo>
                  <a:lnTo>
                    <a:pt x="203415" y="290829"/>
                  </a:lnTo>
                  <a:lnTo>
                    <a:pt x="207111" y="287019"/>
                  </a:lnTo>
                  <a:close/>
                </a:path>
                <a:path w="273685" h="336550">
                  <a:moveTo>
                    <a:pt x="218211" y="279399"/>
                  </a:moveTo>
                  <a:lnTo>
                    <a:pt x="114655" y="279399"/>
                  </a:lnTo>
                  <a:lnTo>
                    <a:pt x="114655" y="283209"/>
                  </a:lnTo>
                  <a:lnTo>
                    <a:pt x="220065" y="283209"/>
                  </a:lnTo>
                  <a:lnTo>
                    <a:pt x="218211" y="279399"/>
                  </a:lnTo>
                  <a:close/>
                </a:path>
                <a:path w="273685" h="336550">
                  <a:moveTo>
                    <a:pt x="223761" y="275589"/>
                  </a:moveTo>
                  <a:lnTo>
                    <a:pt x="107251" y="275589"/>
                  </a:lnTo>
                  <a:lnTo>
                    <a:pt x="110959" y="279399"/>
                  </a:lnTo>
                  <a:lnTo>
                    <a:pt x="223761" y="279399"/>
                  </a:lnTo>
                  <a:lnTo>
                    <a:pt x="223761" y="275589"/>
                  </a:lnTo>
                  <a:close/>
                </a:path>
                <a:path w="273685" h="336550">
                  <a:moveTo>
                    <a:pt x="253339" y="275589"/>
                  </a:moveTo>
                  <a:lnTo>
                    <a:pt x="234848" y="275589"/>
                  </a:lnTo>
                  <a:lnTo>
                    <a:pt x="234848" y="279399"/>
                  </a:lnTo>
                  <a:lnTo>
                    <a:pt x="253339" y="279399"/>
                  </a:lnTo>
                  <a:lnTo>
                    <a:pt x="253339" y="275589"/>
                  </a:lnTo>
                  <a:close/>
                </a:path>
                <a:path w="273685" h="336550">
                  <a:moveTo>
                    <a:pt x="257047" y="271779"/>
                  </a:moveTo>
                  <a:lnTo>
                    <a:pt x="110959" y="271779"/>
                  </a:lnTo>
                  <a:lnTo>
                    <a:pt x="110959" y="275589"/>
                  </a:lnTo>
                  <a:lnTo>
                    <a:pt x="257047" y="275589"/>
                  </a:lnTo>
                  <a:lnTo>
                    <a:pt x="257047" y="271779"/>
                  </a:lnTo>
                  <a:close/>
                </a:path>
                <a:path w="273685" h="336550">
                  <a:moveTo>
                    <a:pt x="266293" y="247649"/>
                  </a:moveTo>
                  <a:lnTo>
                    <a:pt x="103555" y="247649"/>
                  </a:lnTo>
                  <a:lnTo>
                    <a:pt x="107251" y="251459"/>
                  </a:lnTo>
                  <a:lnTo>
                    <a:pt x="107251" y="262889"/>
                  </a:lnTo>
                  <a:lnTo>
                    <a:pt x="103555" y="266699"/>
                  </a:lnTo>
                  <a:lnTo>
                    <a:pt x="103555" y="270509"/>
                  </a:lnTo>
                  <a:lnTo>
                    <a:pt x="107251" y="270509"/>
                  </a:lnTo>
                  <a:lnTo>
                    <a:pt x="107251" y="271779"/>
                  </a:lnTo>
                  <a:lnTo>
                    <a:pt x="260743" y="271779"/>
                  </a:lnTo>
                  <a:lnTo>
                    <a:pt x="260743" y="262889"/>
                  </a:lnTo>
                  <a:lnTo>
                    <a:pt x="264439" y="259079"/>
                  </a:lnTo>
                  <a:lnTo>
                    <a:pt x="266293" y="259079"/>
                  </a:lnTo>
                  <a:lnTo>
                    <a:pt x="269989" y="255269"/>
                  </a:lnTo>
                  <a:lnTo>
                    <a:pt x="266293" y="255269"/>
                  </a:lnTo>
                  <a:lnTo>
                    <a:pt x="266293" y="247649"/>
                  </a:lnTo>
                  <a:close/>
                </a:path>
                <a:path w="273685" h="336550">
                  <a:moveTo>
                    <a:pt x="96164" y="245109"/>
                  </a:moveTo>
                  <a:lnTo>
                    <a:pt x="83223" y="245109"/>
                  </a:lnTo>
                  <a:lnTo>
                    <a:pt x="83223" y="251459"/>
                  </a:lnTo>
                  <a:lnTo>
                    <a:pt x="85064" y="255269"/>
                  </a:lnTo>
                  <a:lnTo>
                    <a:pt x="92468" y="255269"/>
                  </a:lnTo>
                  <a:lnTo>
                    <a:pt x="92468" y="251459"/>
                  </a:lnTo>
                  <a:lnTo>
                    <a:pt x="96164" y="251459"/>
                  </a:lnTo>
                  <a:lnTo>
                    <a:pt x="92468" y="247649"/>
                  </a:lnTo>
                  <a:lnTo>
                    <a:pt x="96164" y="247649"/>
                  </a:lnTo>
                  <a:lnTo>
                    <a:pt x="96164" y="245109"/>
                  </a:lnTo>
                  <a:close/>
                </a:path>
                <a:path w="273685" h="336550">
                  <a:moveTo>
                    <a:pt x="266293" y="241299"/>
                  </a:moveTo>
                  <a:lnTo>
                    <a:pt x="79514" y="241299"/>
                  </a:lnTo>
                  <a:lnTo>
                    <a:pt x="79514" y="245109"/>
                  </a:lnTo>
                  <a:lnTo>
                    <a:pt x="96164" y="245109"/>
                  </a:lnTo>
                  <a:lnTo>
                    <a:pt x="96164" y="247649"/>
                  </a:lnTo>
                  <a:lnTo>
                    <a:pt x="264439" y="247649"/>
                  </a:lnTo>
                  <a:lnTo>
                    <a:pt x="266293" y="245109"/>
                  </a:lnTo>
                  <a:lnTo>
                    <a:pt x="266293" y="241299"/>
                  </a:lnTo>
                  <a:close/>
                </a:path>
                <a:path w="273685" h="336550">
                  <a:moveTo>
                    <a:pt x="269989" y="217169"/>
                  </a:moveTo>
                  <a:lnTo>
                    <a:pt x="72123" y="217169"/>
                  </a:lnTo>
                  <a:lnTo>
                    <a:pt x="72123" y="220979"/>
                  </a:lnTo>
                  <a:lnTo>
                    <a:pt x="68427" y="220979"/>
                  </a:lnTo>
                  <a:lnTo>
                    <a:pt x="68427" y="224789"/>
                  </a:lnTo>
                  <a:lnTo>
                    <a:pt x="72123" y="228599"/>
                  </a:lnTo>
                  <a:lnTo>
                    <a:pt x="72123" y="229869"/>
                  </a:lnTo>
                  <a:lnTo>
                    <a:pt x="79514" y="229869"/>
                  </a:lnTo>
                  <a:lnTo>
                    <a:pt x="79514" y="233679"/>
                  </a:lnTo>
                  <a:lnTo>
                    <a:pt x="83223" y="237489"/>
                  </a:lnTo>
                  <a:lnTo>
                    <a:pt x="83223" y="241299"/>
                  </a:lnTo>
                  <a:lnTo>
                    <a:pt x="266293" y="241299"/>
                  </a:lnTo>
                  <a:lnTo>
                    <a:pt x="266293" y="245109"/>
                  </a:lnTo>
                  <a:lnTo>
                    <a:pt x="269989" y="241299"/>
                  </a:lnTo>
                  <a:lnTo>
                    <a:pt x="269989" y="217169"/>
                  </a:lnTo>
                  <a:close/>
                </a:path>
                <a:path w="273685" h="336550">
                  <a:moveTo>
                    <a:pt x="249643" y="201929"/>
                  </a:moveTo>
                  <a:lnTo>
                    <a:pt x="75818" y="201929"/>
                  </a:lnTo>
                  <a:lnTo>
                    <a:pt x="75818" y="217169"/>
                  </a:lnTo>
                  <a:lnTo>
                    <a:pt x="273684" y="217169"/>
                  </a:lnTo>
                  <a:lnTo>
                    <a:pt x="273684" y="209549"/>
                  </a:lnTo>
                  <a:lnTo>
                    <a:pt x="249643" y="209549"/>
                  </a:lnTo>
                  <a:lnTo>
                    <a:pt x="249643" y="201929"/>
                  </a:lnTo>
                  <a:close/>
                </a:path>
                <a:path w="273685" h="336550">
                  <a:moveTo>
                    <a:pt x="260743" y="205739"/>
                  </a:moveTo>
                  <a:lnTo>
                    <a:pt x="249643" y="205739"/>
                  </a:lnTo>
                  <a:lnTo>
                    <a:pt x="249643" y="209549"/>
                  </a:lnTo>
                  <a:lnTo>
                    <a:pt x="260743" y="209549"/>
                  </a:lnTo>
                  <a:lnTo>
                    <a:pt x="260743" y="205739"/>
                  </a:lnTo>
                  <a:close/>
                </a:path>
                <a:path w="273685" h="336550">
                  <a:moveTo>
                    <a:pt x="269989" y="205739"/>
                  </a:moveTo>
                  <a:lnTo>
                    <a:pt x="264439" y="205739"/>
                  </a:lnTo>
                  <a:lnTo>
                    <a:pt x="264439" y="209549"/>
                  </a:lnTo>
                  <a:lnTo>
                    <a:pt x="269989" y="209549"/>
                  </a:lnTo>
                  <a:lnTo>
                    <a:pt x="269989" y="205739"/>
                  </a:lnTo>
                  <a:close/>
                </a:path>
                <a:path w="273685" h="336550">
                  <a:moveTo>
                    <a:pt x="253339" y="201929"/>
                  </a:moveTo>
                  <a:lnTo>
                    <a:pt x="253339" y="205739"/>
                  </a:lnTo>
                  <a:lnTo>
                    <a:pt x="257047" y="205739"/>
                  </a:lnTo>
                  <a:lnTo>
                    <a:pt x="253339" y="201929"/>
                  </a:lnTo>
                  <a:close/>
                </a:path>
                <a:path w="273685" h="336550">
                  <a:moveTo>
                    <a:pt x="245948" y="199389"/>
                  </a:moveTo>
                  <a:lnTo>
                    <a:pt x="79514" y="199389"/>
                  </a:lnTo>
                  <a:lnTo>
                    <a:pt x="79514" y="201929"/>
                  </a:lnTo>
                  <a:lnTo>
                    <a:pt x="245948" y="201929"/>
                  </a:lnTo>
                  <a:lnTo>
                    <a:pt x="245948" y="199389"/>
                  </a:lnTo>
                  <a:close/>
                </a:path>
                <a:path w="273685" h="336550">
                  <a:moveTo>
                    <a:pt x="234848" y="175259"/>
                  </a:moveTo>
                  <a:lnTo>
                    <a:pt x="83223" y="175259"/>
                  </a:lnTo>
                  <a:lnTo>
                    <a:pt x="83223" y="199389"/>
                  </a:lnTo>
                  <a:lnTo>
                    <a:pt x="242252" y="199389"/>
                  </a:lnTo>
                  <a:lnTo>
                    <a:pt x="242252" y="195579"/>
                  </a:lnTo>
                  <a:lnTo>
                    <a:pt x="245948" y="191769"/>
                  </a:lnTo>
                  <a:lnTo>
                    <a:pt x="245948" y="187959"/>
                  </a:lnTo>
                  <a:lnTo>
                    <a:pt x="242252" y="187959"/>
                  </a:lnTo>
                  <a:lnTo>
                    <a:pt x="238556" y="184149"/>
                  </a:lnTo>
                  <a:lnTo>
                    <a:pt x="234848" y="184149"/>
                  </a:lnTo>
                  <a:lnTo>
                    <a:pt x="234848" y="175259"/>
                  </a:lnTo>
                  <a:close/>
                </a:path>
                <a:path w="273685" h="336550">
                  <a:moveTo>
                    <a:pt x="245948" y="187959"/>
                  </a:moveTo>
                  <a:lnTo>
                    <a:pt x="245948" y="191769"/>
                  </a:lnTo>
                  <a:lnTo>
                    <a:pt x="249643" y="191769"/>
                  </a:lnTo>
                  <a:lnTo>
                    <a:pt x="245948" y="187959"/>
                  </a:lnTo>
                  <a:close/>
                </a:path>
                <a:path w="273685" h="336550">
                  <a:moveTo>
                    <a:pt x="75818" y="175259"/>
                  </a:moveTo>
                  <a:lnTo>
                    <a:pt x="72123" y="175259"/>
                  </a:lnTo>
                  <a:lnTo>
                    <a:pt x="75818" y="179069"/>
                  </a:lnTo>
                  <a:lnTo>
                    <a:pt x="75818" y="175259"/>
                  </a:lnTo>
                  <a:close/>
                </a:path>
                <a:path w="273685" h="336550">
                  <a:moveTo>
                    <a:pt x="135000" y="167639"/>
                  </a:moveTo>
                  <a:lnTo>
                    <a:pt x="75818" y="167639"/>
                  </a:lnTo>
                  <a:lnTo>
                    <a:pt x="75818" y="175259"/>
                  </a:lnTo>
                  <a:lnTo>
                    <a:pt x="79514" y="179069"/>
                  </a:lnTo>
                  <a:lnTo>
                    <a:pt x="79514" y="175259"/>
                  </a:lnTo>
                  <a:lnTo>
                    <a:pt x="238556" y="175259"/>
                  </a:lnTo>
                  <a:lnTo>
                    <a:pt x="234848" y="171449"/>
                  </a:lnTo>
                  <a:lnTo>
                    <a:pt x="131292" y="171449"/>
                  </a:lnTo>
                  <a:lnTo>
                    <a:pt x="135000" y="167639"/>
                  </a:lnTo>
                  <a:close/>
                </a:path>
                <a:path w="273685" h="336550">
                  <a:moveTo>
                    <a:pt x="138696" y="163829"/>
                  </a:moveTo>
                  <a:lnTo>
                    <a:pt x="135000" y="167639"/>
                  </a:lnTo>
                  <a:lnTo>
                    <a:pt x="135000" y="171449"/>
                  </a:lnTo>
                  <a:lnTo>
                    <a:pt x="231152" y="171449"/>
                  </a:lnTo>
                  <a:lnTo>
                    <a:pt x="231152" y="167639"/>
                  </a:lnTo>
                  <a:lnTo>
                    <a:pt x="142392" y="167639"/>
                  </a:lnTo>
                  <a:lnTo>
                    <a:pt x="138696" y="163829"/>
                  </a:lnTo>
                  <a:close/>
                </a:path>
                <a:path w="273685" h="336550">
                  <a:moveTo>
                    <a:pt x="135000" y="160019"/>
                  </a:moveTo>
                  <a:lnTo>
                    <a:pt x="72123" y="160019"/>
                  </a:lnTo>
                  <a:lnTo>
                    <a:pt x="72123" y="167639"/>
                  </a:lnTo>
                  <a:lnTo>
                    <a:pt x="131292" y="167639"/>
                  </a:lnTo>
                  <a:lnTo>
                    <a:pt x="131292" y="163829"/>
                  </a:lnTo>
                  <a:lnTo>
                    <a:pt x="135000" y="163829"/>
                  </a:lnTo>
                  <a:lnTo>
                    <a:pt x="135000" y="160019"/>
                  </a:lnTo>
                  <a:close/>
                </a:path>
                <a:path w="273685" h="336550">
                  <a:moveTo>
                    <a:pt x="171983" y="146049"/>
                  </a:moveTo>
                  <a:lnTo>
                    <a:pt x="168287" y="146049"/>
                  </a:lnTo>
                  <a:lnTo>
                    <a:pt x="168287" y="149859"/>
                  </a:lnTo>
                  <a:lnTo>
                    <a:pt x="164579" y="153669"/>
                  </a:lnTo>
                  <a:lnTo>
                    <a:pt x="168287" y="153669"/>
                  </a:lnTo>
                  <a:lnTo>
                    <a:pt x="168287" y="160019"/>
                  </a:lnTo>
                  <a:lnTo>
                    <a:pt x="160883" y="160019"/>
                  </a:lnTo>
                  <a:lnTo>
                    <a:pt x="157187" y="163829"/>
                  </a:lnTo>
                  <a:lnTo>
                    <a:pt x="149783" y="163829"/>
                  </a:lnTo>
                  <a:lnTo>
                    <a:pt x="149783" y="167639"/>
                  </a:lnTo>
                  <a:lnTo>
                    <a:pt x="227456" y="167639"/>
                  </a:lnTo>
                  <a:lnTo>
                    <a:pt x="227456" y="163829"/>
                  </a:lnTo>
                  <a:lnTo>
                    <a:pt x="223761" y="160019"/>
                  </a:lnTo>
                  <a:lnTo>
                    <a:pt x="164579" y="160019"/>
                  </a:lnTo>
                  <a:lnTo>
                    <a:pt x="160883" y="156209"/>
                  </a:lnTo>
                  <a:lnTo>
                    <a:pt x="223761" y="156209"/>
                  </a:lnTo>
                  <a:lnTo>
                    <a:pt x="220065" y="153669"/>
                  </a:lnTo>
                  <a:lnTo>
                    <a:pt x="220065" y="149859"/>
                  </a:lnTo>
                  <a:lnTo>
                    <a:pt x="171983" y="149859"/>
                  </a:lnTo>
                  <a:lnTo>
                    <a:pt x="171983" y="146049"/>
                  </a:lnTo>
                  <a:close/>
                </a:path>
                <a:path w="273685" h="336550">
                  <a:moveTo>
                    <a:pt x="135000" y="149859"/>
                  </a:moveTo>
                  <a:lnTo>
                    <a:pt x="72123" y="149859"/>
                  </a:lnTo>
                  <a:lnTo>
                    <a:pt x="72123" y="156209"/>
                  </a:lnTo>
                  <a:lnTo>
                    <a:pt x="68427" y="160019"/>
                  </a:lnTo>
                  <a:lnTo>
                    <a:pt x="68427" y="163829"/>
                  </a:lnTo>
                  <a:lnTo>
                    <a:pt x="72123" y="163829"/>
                  </a:lnTo>
                  <a:lnTo>
                    <a:pt x="72123" y="160019"/>
                  </a:lnTo>
                  <a:lnTo>
                    <a:pt x="138696" y="160019"/>
                  </a:lnTo>
                  <a:lnTo>
                    <a:pt x="135000" y="156209"/>
                  </a:lnTo>
                  <a:lnTo>
                    <a:pt x="135000" y="149859"/>
                  </a:lnTo>
                  <a:close/>
                </a:path>
                <a:path w="273685" h="336550">
                  <a:moveTo>
                    <a:pt x="125742" y="146049"/>
                  </a:moveTo>
                  <a:lnTo>
                    <a:pt x="36982" y="146049"/>
                  </a:lnTo>
                  <a:lnTo>
                    <a:pt x="36982" y="156209"/>
                  </a:lnTo>
                  <a:lnTo>
                    <a:pt x="38836" y="153669"/>
                  </a:lnTo>
                  <a:lnTo>
                    <a:pt x="57327" y="153669"/>
                  </a:lnTo>
                  <a:lnTo>
                    <a:pt x="57327" y="149859"/>
                  </a:lnTo>
                  <a:lnTo>
                    <a:pt x="125742" y="149859"/>
                  </a:lnTo>
                  <a:lnTo>
                    <a:pt x="125742" y="146049"/>
                  </a:lnTo>
                  <a:close/>
                </a:path>
                <a:path w="273685" h="336550">
                  <a:moveTo>
                    <a:pt x="49936" y="153669"/>
                  </a:moveTo>
                  <a:lnTo>
                    <a:pt x="42532" y="153669"/>
                  </a:lnTo>
                  <a:lnTo>
                    <a:pt x="42532" y="156209"/>
                  </a:lnTo>
                  <a:lnTo>
                    <a:pt x="49936" y="156209"/>
                  </a:lnTo>
                  <a:lnTo>
                    <a:pt x="49936" y="153669"/>
                  </a:lnTo>
                  <a:close/>
                </a:path>
                <a:path w="273685" h="336550">
                  <a:moveTo>
                    <a:pt x="53632" y="153669"/>
                  </a:moveTo>
                  <a:lnTo>
                    <a:pt x="49936" y="153669"/>
                  </a:lnTo>
                  <a:lnTo>
                    <a:pt x="53632" y="156209"/>
                  </a:lnTo>
                  <a:lnTo>
                    <a:pt x="53632" y="153669"/>
                  </a:lnTo>
                  <a:close/>
                </a:path>
                <a:path w="273685" h="336550">
                  <a:moveTo>
                    <a:pt x="68427" y="149859"/>
                  </a:moveTo>
                  <a:lnTo>
                    <a:pt x="61023" y="149859"/>
                  </a:lnTo>
                  <a:lnTo>
                    <a:pt x="61023" y="153669"/>
                  </a:lnTo>
                  <a:lnTo>
                    <a:pt x="64719" y="153669"/>
                  </a:lnTo>
                  <a:lnTo>
                    <a:pt x="64719" y="156209"/>
                  </a:lnTo>
                  <a:lnTo>
                    <a:pt x="68427" y="153669"/>
                  </a:lnTo>
                  <a:lnTo>
                    <a:pt x="68427" y="149859"/>
                  </a:lnTo>
                  <a:close/>
                </a:path>
                <a:path w="273685" h="336550">
                  <a:moveTo>
                    <a:pt x="168287" y="153669"/>
                  </a:moveTo>
                  <a:lnTo>
                    <a:pt x="164579" y="156209"/>
                  </a:lnTo>
                  <a:lnTo>
                    <a:pt x="168287" y="156209"/>
                  </a:lnTo>
                  <a:lnTo>
                    <a:pt x="168287" y="153669"/>
                  </a:lnTo>
                  <a:close/>
                </a:path>
                <a:path w="273685" h="336550">
                  <a:moveTo>
                    <a:pt x="131292" y="146049"/>
                  </a:moveTo>
                  <a:lnTo>
                    <a:pt x="129451" y="146049"/>
                  </a:lnTo>
                  <a:lnTo>
                    <a:pt x="129451" y="149859"/>
                  </a:lnTo>
                  <a:lnTo>
                    <a:pt x="131292" y="149859"/>
                  </a:lnTo>
                  <a:lnTo>
                    <a:pt x="131292" y="146049"/>
                  </a:lnTo>
                  <a:close/>
                </a:path>
                <a:path w="273685" h="336550">
                  <a:moveTo>
                    <a:pt x="227456" y="125729"/>
                  </a:moveTo>
                  <a:lnTo>
                    <a:pt x="160883" y="125729"/>
                  </a:lnTo>
                  <a:lnTo>
                    <a:pt x="164579" y="129539"/>
                  </a:lnTo>
                  <a:lnTo>
                    <a:pt x="164579" y="133349"/>
                  </a:lnTo>
                  <a:lnTo>
                    <a:pt x="168287" y="133349"/>
                  </a:lnTo>
                  <a:lnTo>
                    <a:pt x="168287" y="142239"/>
                  </a:lnTo>
                  <a:lnTo>
                    <a:pt x="171983" y="146049"/>
                  </a:lnTo>
                  <a:lnTo>
                    <a:pt x="171983" y="149859"/>
                  </a:lnTo>
                  <a:lnTo>
                    <a:pt x="220065" y="149859"/>
                  </a:lnTo>
                  <a:lnTo>
                    <a:pt x="220065" y="146049"/>
                  </a:lnTo>
                  <a:lnTo>
                    <a:pt x="223761" y="146049"/>
                  </a:lnTo>
                  <a:lnTo>
                    <a:pt x="220065" y="142239"/>
                  </a:lnTo>
                  <a:lnTo>
                    <a:pt x="223761" y="142239"/>
                  </a:lnTo>
                  <a:lnTo>
                    <a:pt x="223761" y="137159"/>
                  </a:lnTo>
                  <a:lnTo>
                    <a:pt x="227456" y="137159"/>
                  </a:lnTo>
                  <a:lnTo>
                    <a:pt x="227456" y="129539"/>
                  </a:lnTo>
                  <a:lnTo>
                    <a:pt x="231152" y="129539"/>
                  </a:lnTo>
                  <a:lnTo>
                    <a:pt x="227456" y="125729"/>
                  </a:lnTo>
                  <a:close/>
                </a:path>
                <a:path w="273685" h="336550">
                  <a:moveTo>
                    <a:pt x="149783" y="121919"/>
                  </a:moveTo>
                  <a:lnTo>
                    <a:pt x="18491" y="121919"/>
                  </a:lnTo>
                  <a:lnTo>
                    <a:pt x="18491" y="125729"/>
                  </a:lnTo>
                  <a:lnTo>
                    <a:pt x="22199" y="129539"/>
                  </a:lnTo>
                  <a:lnTo>
                    <a:pt x="25895" y="129539"/>
                  </a:lnTo>
                  <a:lnTo>
                    <a:pt x="25895" y="138429"/>
                  </a:lnTo>
                  <a:lnTo>
                    <a:pt x="33286" y="138429"/>
                  </a:lnTo>
                  <a:lnTo>
                    <a:pt x="33286" y="146049"/>
                  </a:lnTo>
                  <a:lnTo>
                    <a:pt x="138696" y="146049"/>
                  </a:lnTo>
                  <a:lnTo>
                    <a:pt x="138696" y="138429"/>
                  </a:lnTo>
                  <a:lnTo>
                    <a:pt x="142392" y="137159"/>
                  </a:lnTo>
                  <a:lnTo>
                    <a:pt x="138696" y="137159"/>
                  </a:lnTo>
                  <a:lnTo>
                    <a:pt x="138696" y="133349"/>
                  </a:lnTo>
                  <a:lnTo>
                    <a:pt x="146088" y="133349"/>
                  </a:lnTo>
                  <a:lnTo>
                    <a:pt x="146088" y="125729"/>
                  </a:lnTo>
                  <a:lnTo>
                    <a:pt x="149783" y="125729"/>
                  </a:lnTo>
                  <a:lnTo>
                    <a:pt x="149783" y="121919"/>
                  </a:lnTo>
                  <a:close/>
                </a:path>
                <a:path w="273685" h="336550">
                  <a:moveTo>
                    <a:pt x="142392" y="133349"/>
                  </a:moveTo>
                  <a:lnTo>
                    <a:pt x="138696" y="137159"/>
                  </a:lnTo>
                  <a:lnTo>
                    <a:pt x="142392" y="137159"/>
                  </a:lnTo>
                  <a:lnTo>
                    <a:pt x="142392" y="133349"/>
                  </a:lnTo>
                  <a:close/>
                </a:path>
                <a:path w="273685" h="336550">
                  <a:moveTo>
                    <a:pt x="153492" y="114299"/>
                  </a:moveTo>
                  <a:lnTo>
                    <a:pt x="0" y="114299"/>
                  </a:lnTo>
                  <a:lnTo>
                    <a:pt x="0" y="118109"/>
                  </a:lnTo>
                  <a:lnTo>
                    <a:pt x="3695" y="118109"/>
                  </a:lnTo>
                  <a:lnTo>
                    <a:pt x="3695" y="125729"/>
                  </a:lnTo>
                  <a:lnTo>
                    <a:pt x="11099" y="125729"/>
                  </a:lnTo>
                  <a:lnTo>
                    <a:pt x="14795" y="129539"/>
                  </a:lnTo>
                  <a:lnTo>
                    <a:pt x="14795" y="125729"/>
                  </a:lnTo>
                  <a:lnTo>
                    <a:pt x="18491" y="121919"/>
                  </a:lnTo>
                  <a:lnTo>
                    <a:pt x="153492" y="121919"/>
                  </a:lnTo>
                  <a:lnTo>
                    <a:pt x="153492" y="114299"/>
                  </a:lnTo>
                  <a:close/>
                </a:path>
                <a:path w="273685" h="336550">
                  <a:moveTo>
                    <a:pt x="227456" y="114299"/>
                  </a:moveTo>
                  <a:lnTo>
                    <a:pt x="160883" y="114299"/>
                  </a:lnTo>
                  <a:lnTo>
                    <a:pt x="160883" y="118109"/>
                  </a:lnTo>
                  <a:lnTo>
                    <a:pt x="153492" y="118109"/>
                  </a:lnTo>
                  <a:lnTo>
                    <a:pt x="153492" y="125729"/>
                  </a:lnTo>
                  <a:lnTo>
                    <a:pt x="160883" y="125729"/>
                  </a:lnTo>
                  <a:lnTo>
                    <a:pt x="160883" y="121919"/>
                  </a:lnTo>
                  <a:lnTo>
                    <a:pt x="227456" y="121919"/>
                  </a:lnTo>
                  <a:lnTo>
                    <a:pt x="227456" y="114299"/>
                  </a:lnTo>
                  <a:close/>
                </a:path>
                <a:path w="273685" h="336550">
                  <a:moveTo>
                    <a:pt x="227456" y="121919"/>
                  </a:moveTo>
                  <a:lnTo>
                    <a:pt x="164579" y="121919"/>
                  </a:lnTo>
                  <a:lnTo>
                    <a:pt x="164579" y="125729"/>
                  </a:lnTo>
                  <a:lnTo>
                    <a:pt x="223761" y="125729"/>
                  </a:lnTo>
                  <a:lnTo>
                    <a:pt x="227456" y="121919"/>
                  </a:lnTo>
                  <a:close/>
                </a:path>
                <a:path w="273685" h="336550">
                  <a:moveTo>
                    <a:pt x="157187" y="114299"/>
                  </a:moveTo>
                  <a:lnTo>
                    <a:pt x="153492" y="114299"/>
                  </a:lnTo>
                  <a:lnTo>
                    <a:pt x="157187" y="118109"/>
                  </a:lnTo>
                  <a:lnTo>
                    <a:pt x="157187" y="114299"/>
                  </a:lnTo>
                  <a:close/>
                </a:path>
                <a:path w="273685" h="336550">
                  <a:moveTo>
                    <a:pt x="146088" y="100329"/>
                  </a:moveTo>
                  <a:lnTo>
                    <a:pt x="11099" y="100329"/>
                  </a:lnTo>
                  <a:lnTo>
                    <a:pt x="11099" y="104139"/>
                  </a:lnTo>
                  <a:lnTo>
                    <a:pt x="7404" y="104139"/>
                  </a:lnTo>
                  <a:lnTo>
                    <a:pt x="7404" y="107949"/>
                  </a:lnTo>
                  <a:lnTo>
                    <a:pt x="3695" y="107949"/>
                  </a:lnTo>
                  <a:lnTo>
                    <a:pt x="3695" y="114299"/>
                  </a:lnTo>
                  <a:lnTo>
                    <a:pt x="227456" y="114299"/>
                  </a:lnTo>
                  <a:lnTo>
                    <a:pt x="231152" y="118109"/>
                  </a:lnTo>
                  <a:lnTo>
                    <a:pt x="231152" y="110489"/>
                  </a:lnTo>
                  <a:lnTo>
                    <a:pt x="146088" y="110489"/>
                  </a:lnTo>
                  <a:lnTo>
                    <a:pt x="146088" y="100329"/>
                  </a:lnTo>
                  <a:close/>
                </a:path>
                <a:path w="273685" h="336550">
                  <a:moveTo>
                    <a:pt x="149783" y="107949"/>
                  </a:moveTo>
                  <a:lnTo>
                    <a:pt x="146088" y="107949"/>
                  </a:lnTo>
                  <a:lnTo>
                    <a:pt x="146088" y="110489"/>
                  </a:lnTo>
                  <a:lnTo>
                    <a:pt x="149783" y="110489"/>
                  </a:lnTo>
                  <a:lnTo>
                    <a:pt x="149783" y="107949"/>
                  </a:lnTo>
                  <a:close/>
                </a:path>
                <a:path w="273685" h="336550">
                  <a:moveTo>
                    <a:pt x="238556" y="100329"/>
                  </a:moveTo>
                  <a:lnTo>
                    <a:pt x="149783" y="100329"/>
                  </a:lnTo>
                  <a:lnTo>
                    <a:pt x="149783" y="104139"/>
                  </a:lnTo>
                  <a:lnTo>
                    <a:pt x="153492" y="107949"/>
                  </a:lnTo>
                  <a:lnTo>
                    <a:pt x="153492" y="110489"/>
                  </a:lnTo>
                  <a:lnTo>
                    <a:pt x="234848" y="110489"/>
                  </a:lnTo>
                  <a:lnTo>
                    <a:pt x="234848" y="107949"/>
                  </a:lnTo>
                  <a:lnTo>
                    <a:pt x="238556" y="107949"/>
                  </a:lnTo>
                  <a:lnTo>
                    <a:pt x="238556" y="100329"/>
                  </a:lnTo>
                  <a:close/>
                </a:path>
                <a:path w="273685" h="336550">
                  <a:moveTo>
                    <a:pt x="238556" y="91439"/>
                  </a:moveTo>
                  <a:lnTo>
                    <a:pt x="18491" y="91439"/>
                  </a:lnTo>
                  <a:lnTo>
                    <a:pt x="18491" y="92709"/>
                  </a:lnTo>
                  <a:lnTo>
                    <a:pt x="14795" y="92709"/>
                  </a:lnTo>
                  <a:lnTo>
                    <a:pt x="14795" y="100329"/>
                  </a:lnTo>
                  <a:lnTo>
                    <a:pt x="242252" y="100329"/>
                  </a:lnTo>
                  <a:lnTo>
                    <a:pt x="242252" y="96519"/>
                  </a:lnTo>
                  <a:lnTo>
                    <a:pt x="238556" y="96519"/>
                  </a:lnTo>
                  <a:lnTo>
                    <a:pt x="238556" y="91439"/>
                  </a:lnTo>
                  <a:close/>
                </a:path>
                <a:path w="273685" h="336550">
                  <a:moveTo>
                    <a:pt x="25895" y="83819"/>
                  </a:moveTo>
                  <a:lnTo>
                    <a:pt x="22199" y="83819"/>
                  </a:lnTo>
                  <a:lnTo>
                    <a:pt x="22199" y="91439"/>
                  </a:lnTo>
                  <a:lnTo>
                    <a:pt x="242252" y="91439"/>
                  </a:lnTo>
                  <a:lnTo>
                    <a:pt x="242252" y="87629"/>
                  </a:lnTo>
                  <a:lnTo>
                    <a:pt x="25895" y="87629"/>
                  </a:lnTo>
                  <a:lnTo>
                    <a:pt x="25895" y="83819"/>
                  </a:lnTo>
                  <a:close/>
                </a:path>
                <a:path w="273685" h="336550">
                  <a:moveTo>
                    <a:pt x="245948" y="50799"/>
                  </a:moveTo>
                  <a:lnTo>
                    <a:pt x="38836" y="50799"/>
                  </a:lnTo>
                  <a:lnTo>
                    <a:pt x="38836" y="68579"/>
                  </a:lnTo>
                  <a:lnTo>
                    <a:pt x="36982" y="68579"/>
                  </a:lnTo>
                  <a:lnTo>
                    <a:pt x="33286" y="72389"/>
                  </a:lnTo>
                  <a:lnTo>
                    <a:pt x="33286" y="83819"/>
                  </a:lnTo>
                  <a:lnTo>
                    <a:pt x="29590" y="87629"/>
                  </a:lnTo>
                  <a:lnTo>
                    <a:pt x="242252" y="87629"/>
                  </a:lnTo>
                  <a:lnTo>
                    <a:pt x="245948" y="83819"/>
                  </a:lnTo>
                  <a:lnTo>
                    <a:pt x="249643" y="83819"/>
                  </a:lnTo>
                  <a:lnTo>
                    <a:pt x="249643" y="80009"/>
                  </a:lnTo>
                  <a:lnTo>
                    <a:pt x="253339" y="80009"/>
                  </a:lnTo>
                  <a:lnTo>
                    <a:pt x="253339" y="64769"/>
                  </a:lnTo>
                  <a:lnTo>
                    <a:pt x="257047" y="64769"/>
                  </a:lnTo>
                  <a:lnTo>
                    <a:pt x="257047" y="60959"/>
                  </a:lnTo>
                  <a:lnTo>
                    <a:pt x="253339" y="60959"/>
                  </a:lnTo>
                  <a:lnTo>
                    <a:pt x="253339" y="58419"/>
                  </a:lnTo>
                  <a:lnTo>
                    <a:pt x="249643" y="58419"/>
                  </a:lnTo>
                  <a:lnTo>
                    <a:pt x="249643" y="54609"/>
                  </a:lnTo>
                  <a:lnTo>
                    <a:pt x="245948" y="54609"/>
                  </a:lnTo>
                  <a:lnTo>
                    <a:pt x="245948" y="50799"/>
                  </a:lnTo>
                  <a:close/>
                </a:path>
                <a:path w="273685" h="336550">
                  <a:moveTo>
                    <a:pt x="42532" y="38099"/>
                  </a:moveTo>
                  <a:lnTo>
                    <a:pt x="42532" y="50799"/>
                  </a:lnTo>
                  <a:lnTo>
                    <a:pt x="242252" y="50799"/>
                  </a:lnTo>
                  <a:lnTo>
                    <a:pt x="245948" y="46989"/>
                  </a:lnTo>
                  <a:lnTo>
                    <a:pt x="177533" y="46989"/>
                  </a:lnTo>
                  <a:lnTo>
                    <a:pt x="177533" y="45719"/>
                  </a:lnTo>
                  <a:lnTo>
                    <a:pt x="173824" y="41909"/>
                  </a:lnTo>
                  <a:lnTo>
                    <a:pt x="46227" y="41909"/>
                  </a:lnTo>
                  <a:lnTo>
                    <a:pt x="42532" y="38099"/>
                  </a:lnTo>
                  <a:close/>
                </a:path>
                <a:path w="273685" h="336550">
                  <a:moveTo>
                    <a:pt x="249643" y="38099"/>
                  </a:moveTo>
                  <a:lnTo>
                    <a:pt x="188620" y="38099"/>
                  </a:lnTo>
                  <a:lnTo>
                    <a:pt x="188620" y="45719"/>
                  </a:lnTo>
                  <a:lnTo>
                    <a:pt x="181228" y="45719"/>
                  </a:lnTo>
                  <a:lnTo>
                    <a:pt x="181228" y="46989"/>
                  </a:lnTo>
                  <a:lnTo>
                    <a:pt x="245948" y="46989"/>
                  </a:lnTo>
                  <a:lnTo>
                    <a:pt x="245948" y="45719"/>
                  </a:lnTo>
                  <a:lnTo>
                    <a:pt x="249643" y="41909"/>
                  </a:lnTo>
                  <a:lnTo>
                    <a:pt x="245948" y="41909"/>
                  </a:lnTo>
                  <a:lnTo>
                    <a:pt x="249643" y="38099"/>
                  </a:lnTo>
                  <a:close/>
                </a:path>
                <a:path w="273685" h="336550">
                  <a:moveTo>
                    <a:pt x="177533" y="38099"/>
                  </a:moveTo>
                  <a:lnTo>
                    <a:pt x="46227" y="38099"/>
                  </a:lnTo>
                  <a:lnTo>
                    <a:pt x="46227" y="41909"/>
                  </a:lnTo>
                  <a:lnTo>
                    <a:pt x="177533" y="41909"/>
                  </a:lnTo>
                  <a:lnTo>
                    <a:pt x="177533" y="38099"/>
                  </a:lnTo>
                  <a:close/>
                </a:path>
                <a:path w="273685" h="336550">
                  <a:moveTo>
                    <a:pt x="57327" y="34289"/>
                  </a:moveTo>
                  <a:lnTo>
                    <a:pt x="53632" y="34289"/>
                  </a:lnTo>
                  <a:lnTo>
                    <a:pt x="53632" y="38099"/>
                  </a:lnTo>
                  <a:lnTo>
                    <a:pt x="57327" y="38099"/>
                  </a:lnTo>
                  <a:lnTo>
                    <a:pt x="57327" y="34289"/>
                  </a:lnTo>
                  <a:close/>
                </a:path>
                <a:path w="273685" h="336550">
                  <a:moveTo>
                    <a:pt x="173824" y="34289"/>
                  </a:moveTo>
                  <a:lnTo>
                    <a:pt x="57327" y="34289"/>
                  </a:lnTo>
                  <a:lnTo>
                    <a:pt x="57327" y="38099"/>
                  </a:lnTo>
                  <a:lnTo>
                    <a:pt x="173824" y="38099"/>
                  </a:lnTo>
                  <a:lnTo>
                    <a:pt x="173824" y="34289"/>
                  </a:lnTo>
                  <a:close/>
                </a:path>
                <a:path w="273685" h="336550">
                  <a:moveTo>
                    <a:pt x="245948" y="30479"/>
                  </a:moveTo>
                  <a:lnTo>
                    <a:pt x="220065" y="30479"/>
                  </a:lnTo>
                  <a:lnTo>
                    <a:pt x="220065" y="34289"/>
                  </a:lnTo>
                  <a:lnTo>
                    <a:pt x="192316" y="34289"/>
                  </a:lnTo>
                  <a:lnTo>
                    <a:pt x="192316" y="38099"/>
                  </a:lnTo>
                  <a:lnTo>
                    <a:pt x="245948" y="38099"/>
                  </a:lnTo>
                  <a:lnTo>
                    <a:pt x="245948" y="30479"/>
                  </a:lnTo>
                  <a:close/>
                </a:path>
                <a:path w="273685" h="336550">
                  <a:moveTo>
                    <a:pt x="61023" y="26669"/>
                  </a:moveTo>
                  <a:lnTo>
                    <a:pt x="61023" y="30479"/>
                  </a:lnTo>
                  <a:lnTo>
                    <a:pt x="64719" y="34289"/>
                  </a:lnTo>
                  <a:lnTo>
                    <a:pt x="114655" y="34289"/>
                  </a:lnTo>
                  <a:lnTo>
                    <a:pt x="114655" y="30479"/>
                  </a:lnTo>
                  <a:lnTo>
                    <a:pt x="64719" y="30479"/>
                  </a:lnTo>
                  <a:lnTo>
                    <a:pt x="61023" y="26669"/>
                  </a:lnTo>
                  <a:close/>
                </a:path>
                <a:path w="273685" h="336550">
                  <a:moveTo>
                    <a:pt x="118351" y="30479"/>
                  </a:moveTo>
                  <a:lnTo>
                    <a:pt x="114655" y="34289"/>
                  </a:lnTo>
                  <a:lnTo>
                    <a:pt x="118351" y="34289"/>
                  </a:lnTo>
                  <a:lnTo>
                    <a:pt x="118351" y="30479"/>
                  </a:lnTo>
                  <a:close/>
                </a:path>
                <a:path w="273685" h="336550">
                  <a:moveTo>
                    <a:pt x="146088" y="30479"/>
                  </a:moveTo>
                  <a:lnTo>
                    <a:pt x="118351" y="30479"/>
                  </a:lnTo>
                  <a:lnTo>
                    <a:pt x="118351" y="34289"/>
                  </a:lnTo>
                  <a:lnTo>
                    <a:pt x="149783" y="34289"/>
                  </a:lnTo>
                  <a:lnTo>
                    <a:pt x="146088" y="30479"/>
                  </a:lnTo>
                  <a:close/>
                </a:path>
                <a:path w="273685" h="336550">
                  <a:moveTo>
                    <a:pt x="203415" y="26669"/>
                  </a:moveTo>
                  <a:lnTo>
                    <a:pt x="196024" y="26669"/>
                  </a:lnTo>
                  <a:lnTo>
                    <a:pt x="196024" y="34289"/>
                  </a:lnTo>
                  <a:lnTo>
                    <a:pt x="218211" y="34289"/>
                  </a:lnTo>
                  <a:lnTo>
                    <a:pt x="218211" y="30479"/>
                  </a:lnTo>
                  <a:lnTo>
                    <a:pt x="203415" y="30479"/>
                  </a:lnTo>
                  <a:lnTo>
                    <a:pt x="203415" y="26669"/>
                  </a:lnTo>
                  <a:close/>
                </a:path>
                <a:path w="273685" h="336550">
                  <a:moveTo>
                    <a:pt x="118351" y="26669"/>
                  </a:moveTo>
                  <a:lnTo>
                    <a:pt x="64719" y="26669"/>
                  </a:lnTo>
                  <a:lnTo>
                    <a:pt x="64719" y="30479"/>
                  </a:lnTo>
                  <a:lnTo>
                    <a:pt x="118351" y="30479"/>
                  </a:lnTo>
                  <a:lnTo>
                    <a:pt x="118351" y="26669"/>
                  </a:lnTo>
                  <a:close/>
                </a:path>
                <a:path w="273685" h="336550">
                  <a:moveTo>
                    <a:pt x="125742" y="26669"/>
                  </a:moveTo>
                  <a:lnTo>
                    <a:pt x="125742" y="30479"/>
                  </a:lnTo>
                  <a:lnTo>
                    <a:pt x="131292" y="30479"/>
                  </a:lnTo>
                  <a:lnTo>
                    <a:pt x="125742" y="26669"/>
                  </a:lnTo>
                  <a:close/>
                </a:path>
                <a:path w="273685" h="336550">
                  <a:moveTo>
                    <a:pt x="242252" y="22859"/>
                  </a:moveTo>
                  <a:lnTo>
                    <a:pt x="227456" y="22859"/>
                  </a:lnTo>
                  <a:lnTo>
                    <a:pt x="227456" y="26669"/>
                  </a:lnTo>
                  <a:lnTo>
                    <a:pt x="223761" y="26669"/>
                  </a:lnTo>
                  <a:lnTo>
                    <a:pt x="223761" y="30479"/>
                  </a:lnTo>
                  <a:lnTo>
                    <a:pt x="242252" y="30479"/>
                  </a:lnTo>
                  <a:lnTo>
                    <a:pt x="242252" y="22859"/>
                  </a:lnTo>
                  <a:close/>
                </a:path>
                <a:path w="273685" h="336550">
                  <a:moveTo>
                    <a:pt x="110959" y="19049"/>
                  </a:moveTo>
                  <a:lnTo>
                    <a:pt x="83223" y="19049"/>
                  </a:lnTo>
                  <a:lnTo>
                    <a:pt x="83223" y="22859"/>
                  </a:lnTo>
                  <a:lnTo>
                    <a:pt x="68427" y="22859"/>
                  </a:lnTo>
                  <a:lnTo>
                    <a:pt x="68427" y="26669"/>
                  </a:lnTo>
                  <a:lnTo>
                    <a:pt x="114655" y="26669"/>
                  </a:lnTo>
                  <a:lnTo>
                    <a:pt x="110959" y="22859"/>
                  </a:lnTo>
                  <a:lnTo>
                    <a:pt x="110959" y="19049"/>
                  </a:lnTo>
                  <a:close/>
                </a:path>
                <a:path w="273685" h="336550">
                  <a:moveTo>
                    <a:pt x="207111" y="22859"/>
                  </a:moveTo>
                  <a:lnTo>
                    <a:pt x="203415" y="26669"/>
                  </a:lnTo>
                  <a:lnTo>
                    <a:pt x="207111" y="26669"/>
                  </a:lnTo>
                  <a:lnTo>
                    <a:pt x="207111" y="22859"/>
                  </a:lnTo>
                  <a:close/>
                </a:path>
                <a:path w="273685" h="336550">
                  <a:moveTo>
                    <a:pt x="79514" y="19049"/>
                  </a:moveTo>
                  <a:lnTo>
                    <a:pt x="72123" y="19049"/>
                  </a:lnTo>
                  <a:lnTo>
                    <a:pt x="72123" y="22859"/>
                  </a:lnTo>
                  <a:lnTo>
                    <a:pt x="79514" y="22859"/>
                  </a:lnTo>
                  <a:lnTo>
                    <a:pt x="79514" y="19049"/>
                  </a:lnTo>
                  <a:close/>
                </a:path>
                <a:path w="273685" h="336550">
                  <a:moveTo>
                    <a:pt x="103555" y="1269"/>
                  </a:moveTo>
                  <a:lnTo>
                    <a:pt x="99860" y="1269"/>
                  </a:lnTo>
                  <a:lnTo>
                    <a:pt x="99860" y="5079"/>
                  </a:lnTo>
                  <a:lnTo>
                    <a:pt x="92468" y="5079"/>
                  </a:lnTo>
                  <a:lnTo>
                    <a:pt x="92468" y="8889"/>
                  </a:lnTo>
                  <a:lnTo>
                    <a:pt x="88760" y="8889"/>
                  </a:lnTo>
                  <a:lnTo>
                    <a:pt x="88760" y="12699"/>
                  </a:lnTo>
                  <a:lnTo>
                    <a:pt x="85064" y="12699"/>
                  </a:lnTo>
                  <a:lnTo>
                    <a:pt x="85064" y="19049"/>
                  </a:lnTo>
                  <a:lnTo>
                    <a:pt x="107251" y="19049"/>
                  </a:lnTo>
                  <a:lnTo>
                    <a:pt x="107251" y="15239"/>
                  </a:lnTo>
                  <a:lnTo>
                    <a:pt x="103555" y="15239"/>
                  </a:lnTo>
                  <a:lnTo>
                    <a:pt x="103555" y="1269"/>
                  </a:lnTo>
                  <a:close/>
                </a:path>
                <a:path w="273685" h="336550">
                  <a:moveTo>
                    <a:pt x="92468" y="1269"/>
                  </a:moveTo>
                  <a:lnTo>
                    <a:pt x="88760" y="1269"/>
                  </a:lnTo>
                  <a:lnTo>
                    <a:pt x="88760" y="8889"/>
                  </a:lnTo>
                  <a:lnTo>
                    <a:pt x="92468" y="5079"/>
                  </a:lnTo>
                  <a:lnTo>
                    <a:pt x="96164" y="5079"/>
                  </a:lnTo>
                  <a:lnTo>
                    <a:pt x="92468" y="1269"/>
                  </a:lnTo>
                  <a:close/>
                </a:path>
                <a:path w="273685" h="336550">
                  <a:moveTo>
                    <a:pt x="99860" y="1269"/>
                  </a:moveTo>
                  <a:lnTo>
                    <a:pt x="96164" y="1269"/>
                  </a:lnTo>
                  <a:lnTo>
                    <a:pt x="96164" y="5079"/>
                  </a:lnTo>
                  <a:lnTo>
                    <a:pt x="99860" y="5079"/>
                  </a:lnTo>
                  <a:lnTo>
                    <a:pt x="99860" y="1269"/>
                  </a:lnTo>
                  <a:close/>
                </a:path>
                <a:path w="273685" h="336550">
                  <a:moveTo>
                    <a:pt x="96164" y="0"/>
                  </a:moveTo>
                  <a:lnTo>
                    <a:pt x="92468" y="0"/>
                  </a:lnTo>
                  <a:lnTo>
                    <a:pt x="92468" y="1269"/>
                  </a:lnTo>
                  <a:lnTo>
                    <a:pt x="96164" y="1269"/>
                  </a:lnTo>
                  <a:lnTo>
                    <a:pt x="96164" y="0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2073394" y="4733628"/>
              <a:ext cx="273050" cy="339725"/>
            </a:xfrm>
            <a:custGeom>
              <a:avLst/>
              <a:gdLst/>
              <a:ahLst/>
              <a:cxnLst/>
              <a:rect l="l" t="t" r="r" b="b"/>
              <a:pathLst>
                <a:path w="273050" h="339725">
                  <a:moveTo>
                    <a:pt x="141960" y="133248"/>
                  </a:moveTo>
                  <a:lnTo>
                    <a:pt x="145643" y="133248"/>
                  </a:lnTo>
                  <a:lnTo>
                    <a:pt x="141960" y="133248"/>
                  </a:lnTo>
                  <a:close/>
                </a:path>
                <a:path w="273050" h="339725">
                  <a:moveTo>
                    <a:pt x="125374" y="146024"/>
                  </a:moveTo>
                  <a:lnTo>
                    <a:pt x="121678" y="146024"/>
                  </a:lnTo>
                  <a:lnTo>
                    <a:pt x="125374" y="146024"/>
                  </a:lnTo>
                  <a:close/>
                </a:path>
                <a:path w="273050" h="339725">
                  <a:moveTo>
                    <a:pt x="129057" y="146024"/>
                  </a:moveTo>
                  <a:lnTo>
                    <a:pt x="125374" y="146024"/>
                  </a:lnTo>
                  <a:lnTo>
                    <a:pt x="125374" y="149669"/>
                  </a:lnTo>
                  <a:lnTo>
                    <a:pt x="121678" y="149669"/>
                  </a:lnTo>
                  <a:lnTo>
                    <a:pt x="125374" y="149669"/>
                  </a:lnTo>
                  <a:lnTo>
                    <a:pt x="129057" y="149669"/>
                  </a:lnTo>
                  <a:lnTo>
                    <a:pt x="129057" y="146024"/>
                  </a:lnTo>
                  <a:close/>
                </a:path>
                <a:path w="273050" h="339725">
                  <a:moveTo>
                    <a:pt x="171462" y="146024"/>
                  </a:moveTo>
                  <a:lnTo>
                    <a:pt x="167766" y="146024"/>
                  </a:lnTo>
                  <a:lnTo>
                    <a:pt x="171462" y="146024"/>
                  </a:lnTo>
                  <a:lnTo>
                    <a:pt x="171462" y="149669"/>
                  </a:lnTo>
                  <a:lnTo>
                    <a:pt x="171462" y="146024"/>
                  </a:lnTo>
                  <a:close/>
                </a:path>
                <a:path w="273050" h="339725">
                  <a:moveTo>
                    <a:pt x="160400" y="118643"/>
                  </a:moveTo>
                  <a:lnTo>
                    <a:pt x="160400" y="114998"/>
                  </a:lnTo>
                  <a:lnTo>
                    <a:pt x="156705" y="114998"/>
                  </a:lnTo>
                  <a:lnTo>
                    <a:pt x="156705" y="118643"/>
                  </a:lnTo>
                  <a:lnTo>
                    <a:pt x="153022" y="114998"/>
                  </a:lnTo>
                  <a:lnTo>
                    <a:pt x="153022" y="118643"/>
                  </a:lnTo>
                  <a:lnTo>
                    <a:pt x="149339" y="118643"/>
                  </a:lnTo>
                  <a:lnTo>
                    <a:pt x="153022" y="118643"/>
                  </a:lnTo>
                  <a:lnTo>
                    <a:pt x="149339" y="118643"/>
                  </a:lnTo>
                  <a:lnTo>
                    <a:pt x="153022" y="118643"/>
                  </a:lnTo>
                  <a:lnTo>
                    <a:pt x="153022" y="122301"/>
                  </a:lnTo>
                  <a:lnTo>
                    <a:pt x="149339" y="122301"/>
                  </a:lnTo>
                  <a:lnTo>
                    <a:pt x="149339" y="125945"/>
                  </a:lnTo>
                  <a:lnTo>
                    <a:pt x="149339" y="129603"/>
                  </a:lnTo>
                  <a:lnTo>
                    <a:pt x="149339" y="125945"/>
                  </a:lnTo>
                  <a:lnTo>
                    <a:pt x="145643" y="125945"/>
                  </a:lnTo>
                  <a:lnTo>
                    <a:pt x="145643" y="129603"/>
                  </a:lnTo>
                  <a:lnTo>
                    <a:pt x="145643" y="133248"/>
                  </a:lnTo>
                  <a:lnTo>
                    <a:pt x="141960" y="133248"/>
                  </a:lnTo>
                  <a:lnTo>
                    <a:pt x="138277" y="133248"/>
                  </a:lnTo>
                  <a:lnTo>
                    <a:pt x="138277" y="136893"/>
                  </a:lnTo>
                  <a:lnTo>
                    <a:pt x="138277" y="133248"/>
                  </a:lnTo>
                  <a:lnTo>
                    <a:pt x="138277" y="136893"/>
                  </a:lnTo>
                  <a:lnTo>
                    <a:pt x="141960" y="133248"/>
                  </a:lnTo>
                  <a:lnTo>
                    <a:pt x="141960" y="136893"/>
                  </a:lnTo>
                  <a:lnTo>
                    <a:pt x="138277" y="138722"/>
                  </a:lnTo>
                  <a:lnTo>
                    <a:pt x="138277" y="142379"/>
                  </a:lnTo>
                  <a:lnTo>
                    <a:pt x="138277" y="146024"/>
                  </a:lnTo>
                  <a:lnTo>
                    <a:pt x="134581" y="146024"/>
                  </a:lnTo>
                  <a:lnTo>
                    <a:pt x="130898" y="146024"/>
                  </a:lnTo>
                  <a:lnTo>
                    <a:pt x="130898" y="149669"/>
                  </a:lnTo>
                  <a:lnTo>
                    <a:pt x="134581" y="149669"/>
                  </a:lnTo>
                  <a:lnTo>
                    <a:pt x="138277" y="149669"/>
                  </a:lnTo>
                  <a:lnTo>
                    <a:pt x="134581" y="149669"/>
                  </a:lnTo>
                  <a:lnTo>
                    <a:pt x="134581" y="153327"/>
                  </a:lnTo>
                  <a:lnTo>
                    <a:pt x="134581" y="156972"/>
                  </a:lnTo>
                  <a:lnTo>
                    <a:pt x="138277" y="160629"/>
                  </a:lnTo>
                  <a:lnTo>
                    <a:pt x="134581" y="160629"/>
                  </a:lnTo>
                  <a:lnTo>
                    <a:pt x="134581" y="164274"/>
                  </a:lnTo>
                  <a:lnTo>
                    <a:pt x="130898" y="164274"/>
                  </a:lnTo>
                  <a:lnTo>
                    <a:pt x="130898" y="167932"/>
                  </a:lnTo>
                  <a:lnTo>
                    <a:pt x="134581" y="167932"/>
                  </a:lnTo>
                  <a:lnTo>
                    <a:pt x="130898" y="171577"/>
                  </a:lnTo>
                  <a:lnTo>
                    <a:pt x="134581" y="171577"/>
                  </a:lnTo>
                  <a:lnTo>
                    <a:pt x="134581" y="167932"/>
                  </a:lnTo>
                  <a:lnTo>
                    <a:pt x="138277" y="164274"/>
                  </a:lnTo>
                  <a:lnTo>
                    <a:pt x="141960" y="167932"/>
                  </a:lnTo>
                  <a:lnTo>
                    <a:pt x="145643" y="167932"/>
                  </a:lnTo>
                  <a:lnTo>
                    <a:pt x="149339" y="167932"/>
                  </a:lnTo>
                  <a:lnTo>
                    <a:pt x="149339" y="164274"/>
                  </a:lnTo>
                  <a:lnTo>
                    <a:pt x="153022" y="164274"/>
                  </a:lnTo>
                  <a:lnTo>
                    <a:pt x="156705" y="164274"/>
                  </a:lnTo>
                  <a:lnTo>
                    <a:pt x="160400" y="160629"/>
                  </a:lnTo>
                  <a:lnTo>
                    <a:pt x="160400" y="156972"/>
                  </a:lnTo>
                  <a:lnTo>
                    <a:pt x="164083" y="160629"/>
                  </a:lnTo>
                  <a:lnTo>
                    <a:pt x="167766" y="160629"/>
                  </a:lnTo>
                  <a:lnTo>
                    <a:pt x="167766" y="156972"/>
                  </a:lnTo>
                  <a:lnTo>
                    <a:pt x="164083" y="156972"/>
                  </a:lnTo>
                  <a:lnTo>
                    <a:pt x="167766" y="153327"/>
                  </a:lnTo>
                  <a:lnTo>
                    <a:pt x="167766" y="156972"/>
                  </a:lnTo>
                  <a:lnTo>
                    <a:pt x="167766" y="153327"/>
                  </a:lnTo>
                  <a:lnTo>
                    <a:pt x="164083" y="153327"/>
                  </a:lnTo>
                  <a:lnTo>
                    <a:pt x="167766" y="149669"/>
                  </a:lnTo>
                  <a:lnTo>
                    <a:pt x="167766" y="146024"/>
                  </a:lnTo>
                  <a:lnTo>
                    <a:pt x="171462" y="146024"/>
                  </a:lnTo>
                  <a:lnTo>
                    <a:pt x="167766" y="142379"/>
                  </a:lnTo>
                  <a:lnTo>
                    <a:pt x="167766" y="136893"/>
                  </a:lnTo>
                  <a:lnTo>
                    <a:pt x="167766" y="133248"/>
                  </a:lnTo>
                  <a:lnTo>
                    <a:pt x="164083" y="133248"/>
                  </a:lnTo>
                  <a:lnTo>
                    <a:pt x="164083" y="129603"/>
                  </a:lnTo>
                  <a:lnTo>
                    <a:pt x="160400" y="125945"/>
                  </a:lnTo>
                  <a:lnTo>
                    <a:pt x="164083" y="125945"/>
                  </a:lnTo>
                  <a:lnTo>
                    <a:pt x="164083" y="122301"/>
                  </a:lnTo>
                  <a:lnTo>
                    <a:pt x="160400" y="122301"/>
                  </a:lnTo>
                  <a:lnTo>
                    <a:pt x="160400" y="125945"/>
                  </a:lnTo>
                  <a:lnTo>
                    <a:pt x="156705" y="125945"/>
                  </a:lnTo>
                  <a:lnTo>
                    <a:pt x="153022" y="125945"/>
                  </a:lnTo>
                  <a:lnTo>
                    <a:pt x="153022" y="122301"/>
                  </a:lnTo>
                  <a:lnTo>
                    <a:pt x="153022" y="118643"/>
                  </a:lnTo>
                  <a:lnTo>
                    <a:pt x="153022" y="122301"/>
                  </a:lnTo>
                  <a:lnTo>
                    <a:pt x="153022" y="118643"/>
                  </a:lnTo>
                  <a:lnTo>
                    <a:pt x="156705" y="118643"/>
                  </a:lnTo>
                  <a:lnTo>
                    <a:pt x="160400" y="118643"/>
                  </a:lnTo>
                  <a:close/>
                </a:path>
                <a:path w="273050" h="339725">
                  <a:moveTo>
                    <a:pt x="149339" y="104038"/>
                  </a:moveTo>
                  <a:lnTo>
                    <a:pt x="149339" y="100393"/>
                  </a:lnTo>
                  <a:lnTo>
                    <a:pt x="145643" y="100393"/>
                  </a:lnTo>
                  <a:lnTo>
                    <a:pt x="145643" y="104038"/>
                  </a:lnTo>
                  <a:lnTo>
                    <a:pt x="145643" y="107696"/>
                  </a:lnTo>
                  <a:lnTo>
                    <a:pt x="141960" y="107696"/>
                  </a:lnTo>
                  <a:lnTo>
                    <a:pt x="145643" y="107696"/>
                  </a:lnTo>
                  <a:lnTo>
                    <a:pt x="145643" y="111340"/>
                  </a:lnTo>
                  <a:lnTo>
                    <a:pt x="145643" y="107696"/>
                  </a:lnTo>
                  <a:lnTo>
                    <a:pt x="149339" y="107696"/>
                  </a:lnTo>
                  <a:lnTo>
                    <a:pt x="149339" y="111340"/>
                  </a:lnTo>
                  <a:lnTo>
                    <a:pt x="153022" y="111340"/>
                  </a:lnTo>
                  <a:lnTo>
                    <a:pt x="153022" y="107696"/>
                  </a:lnTo>
                  <a:lnTo>
                    <a:pt x="149339" y="107696"/>
                  </a:lnTo>
                  <a:lnTo>
                    <a:pt x="153022" y="107696"/>
                  </a:lnTo>
                  <a:lnTo>
                    <a:pt x="149339" y="104038"/>
                  </a:lnTo>
                  <a:close/>
                </a:path>
                <a:path w="273050" h="339725">
                  <a:moveTo>
                    <a:pt x="256260" y="58407"/>
                  </a:moveTo>
                  <a:lnTo>
                    <a:pt x="256260" y="62064"/>
                  </a:lnTo>
                  <a:lnTo>
                    <a:pt x="256260" y="65709"/>
                  </a:lnTo>
                  <a:lnTo>
                    <a:pt x="252577" y="65709"/>
                  </a:lnTo>
                  <a:lnTo>
                    <a:pt x="252577" y="69367"/>
                  </a:lnTo>
                  <a:lnTo>
                    <a:pt x="252577" y="73012"/>
                  </a:lnTo>
                  <a:lnTo>
                    <a:pt x="252577" y="76669"/>
                  </a:lnTo>
                  <a:lnTo>
                    <a:pt x="248894" y="76669"/>
                  </a:lnTo>
                  <a:lnTo>
                    <a:pt x="252577" y="76669"/>
                  </a:lnTo>
                  <a:lnTo>
                    <a:pt x="252577" y="80314"/>
                  </a:lnTo>
                  <a:lnTo>
                    <a:pt x="248894" y="80314"/>
                  </a:lnTo>
                  <a:lnTo>
                    <a:pt x="248894" y="83959"/>
                  </a:lnTo>
                  <a:lnTo>
                    <a:pt x="245198" y="83959"/>
                  </a:lnTo>
                  <a:lnTo>
                    <a:pt x="241515" y="87617"/>
                  </a:lnTo>
                  <a:lnTo>
                    <a:pt x="241515" y="91262"/>
                  </a:lnTo>
                  <a:lnTo>
                    <a:pt x="237832" y="91262"/>
                  </a:lnTo>
                  <a:lnTo>
                    <a:pt x="237832" y="93091"/>
                  </a:lnTo>
                  <a:lnTo>
                    <a:pt x="237832" y="96748"/>
                  </a:lnTo>
                  <a:lnTo>
                    <a:pt x="241515" y="96748"/>
                  </a:lnTo>
                  <a:lnTo>
                    <a:pt x="241515" y="100393"/>
                  </a:lnTo>
                  <a:lnTo>
                    <a:pt x="237832" y="100393"/>
                  </a:lnTo>
                  <a:lnTo>
                    <a:pt x="237832" y="104038"/>
                  </a:lnTo>
                  <a:lnTo>
                    <a:pt x="237832" y="107696"/>
                  </a:lnTo>
                  <a:lnTo>
                    <a:pt x="234137" y="107696"/>
                  </a:lnTo>
                  <a:lnTo>
                    <a:pt x="234137" y="111340"/>
                  </a:lnTo>
                  <a:lnTo>
                    <a:pt x="230454" y="111340"/>
                  </a:lnTo>
                  <a:lnTo>
                    <a:pt x="230454" y="114998"/>
                  </a:lnTo>
                  <a:lnTo>
                    <a:pt x="230454" y="118643"/>
                  </a:lnTo>
                  <a:lnTo>
                    <a:pt x="226771" y="114998"/>
                  </a:lnTo>
                  <a:lnTo>
                    <a:pt x="226771" y="118643"/>
                  </a:lnTo>
                  <a:lnTo>
                    <a:pt x="226771" y="122301"/>
                  </a:lnTo>
                  <a:lnTo>
                    <a:pt x="223075" y="125945"/>
                  </a:lnTo>
                  <a:lnTo>
                    <a:pt x="226771" y="125945"/>
                  </a:lnTo>
                  <a:lnTo>
                    <a:pt x="230454" y="129603"/>
                  </a:lnTo>
                  <a:lnTo>
                    <a:pt x="226771" y="129603"/>
                  </a:lnTo>
                  <a:lnTo>
                    <a:pt x="226771" y="133248"/>
                  </a:lnTo>
                  <a:lnTo>
                    <a:pt x="226771" y="136893"/>
                  </a:lnTo>
                  <a:lnTo>
                    <a:pt x="223075" y="136893"/>
                  </a:lnTo>
                  <a:lnTo>
                    <a:pt x="223075" y="138722"/>
                  </a:lnTo>
                  <a:lnTo>
                    <a:pt x="223075" y="142379"/>
                  </a:lnTo>
                  <a:lnTo>
                    <a:pt x="219392" y="142379"/>
                  </a:lnTo>
                  <a:lnTo>
                    <a:pt x="223075" y="142379"/>
                  </a:lnTo>
                  <a:lnTo>
                    <a:pt x="219392" y="142379"/>
                  </a:lnTo>
                  <a:lnTo>
                    <a:pt x="223075" y="146024"/>
                  </a:lnTo>
                  <a:lnTo>
                    <a:pt x="219392" y="146024"/>
                  </a:lnTo>
                  <a:lnTo>
                    <a:pt x="219392" y="149669"/>
                  </a:lnTo>
                  <a:lnTo>
                    <a:pt x="219392" y="153327"/>
                  </a:lnTo>
                  <a:lnTo>
                    <a:pt x="219392" y="149669"/>
                  </a:lnTo>
                  <a:lnTo>
                    <a:pt x="219392" y="153327"/>
                  </a:lnTo>
                  <a:lnTo>
                    <a:pt x="217550" y="153327"/>
                  </a:lnTo>
                  <a:lnTo>
                    <a:pt x="219392" y="153327"/>
                  </a:lnTo>
                  <a:lnTo>
                    <a:pt x="223075" y="156972"/>
                  </a:lnTo>
                  <a:lnTo>
                    <a:pt x="223075" y="160629"/>
                  </a:lnTo>
                  <a:lnTo>
                    <a:pt x="226771" y="164274"/>
                  </a:lnTo>
                  <a:lnTo>
                    <a:pt x="226771" y="167932"/>
                  </a:lnTo>
                  <a:lnTo>
                    <a:pt x="230454" y="167932"/>
                  </a:lnTo>
                  <a:lnTo>
                    <a:pt x="230454" y="171577"/>
                  </a:lnTo>
                  <a:lnTo>
                    <a:pt x="234137" y="171577"/>
                  </a:lnTo>
                  <a:lnTo>
                    <a:pt x="237832" y="171577"/>
                  </a:lnTo>
                  <a:lnTo>
                    <a:pt x="237832" y="175234"/>
                  </a:lnTo>
                  <a:lnTo>
                    <a:pt x="237832" y="171577"/>
                  </a:lnTo>
                  <a:lnTo>
                    <a:pt x="234137" y="171577"/>
                  </a:lnTo>
                  <a:lnTo>
                    <a:pt x="237832" y="175234"/>
                  </a:lnTo>
                  <a:lnTo>
                    <a:pt x="234137" y="175234"/>
                  </a:lnTo>
                  <a:lnTo>
                    <a:pt x="237832" y="175234"/>
                  </a:lnTo>
                  <a:lnTo>
                    <a:pt x="234137" y="175234"/>
                  </a:lnTo>
                  <a:lnTo>
                    <a:pt x="234137" y="178879"/>
                  </a:lnTo>
                  <a:lnTo>
                    <a:pt x="237832" y="178879"/>
                  </a:lnTo>
                  <a:lnTo>
                    <a:pt x="234137" y="178879"/>
                  </a:lnTo>
                  <a:lnTo>
                    <a:pt x="237832" y="178879"/>
                  </a:lnTo>
                  <a:lnTo>
                    <a:pt x="234137" y="178879"/>
                  </a:lnTo>
                  <a:lnTo>
                    <a:pt x="234137" y="182537"/>
                  </a:lnTo>
                  <a:lnTo>
                    <a:pt x="234137" y="184353"/>
                  </a:lnTo>
                  <a:lnTo>
                    <a:pt x="237832" y="184353"/>
                  </a:lnTo>
                  <a:lnTo>
                    <a:pt x="241515" y="188010"/>
                  </a:lnTo>
                  <a:lnTo>
                    <a:pt x="245198" y="188010"/>
                  </a:lnTo>
                  <a:lnTo>
                    <a:pt x="245198" y="191655"/>
                  </a:lnTo>
                  <a:lnTo>
                    <a:pt x="245198" y="188010"/>
                  </a:lnTo>
                  <a:lnTo>
                    <a:pt x="245198" y="191655"/>
                  </a:lnTo>
                  <a:lnTo>
                    <a:pt x="245198" y="188010"/>
                  </a:lnTo>
                  <a:lnTo>
                    <a:pt x="248894" y="191655"/>
                  </a:lnTo>
                  <a:lnTo>
                    <a:pt x="245198" y="191655"/>
                  </a:lnTo>
                  <a:lnTo>
                    <a:pt x="241515" y="195313"/>
                  </a:lnTo>
                  <a:lnTo>
                    <a:pt x="245198" y="195313"/>
                  </a:lnTo>
                  <a:lnTo>
                    <a:pt x="241515" y="195313"/>
                  </a:lnTo>
                  <a:lnTo>
                    <a:pt x="241515" y="198958"/>
                  </a:lnTo>
                  <a:lnTo>
                    <a:pt x="245198" y="198958"/>
                  </a:lnTo>
                  <a:lnTo>
                    <a:pt x="245198" y="202603"/>
                  </a:lnTo>
                  <a:lnTo>
                    <a:pt x="245198" y="198958"/>
                  </a:lnTo>
                  <a:lnTo>
                    <a:pt x="245198" y="202603"/>
                  </a:lnTo>
                  <a:lnTo>
                    <a:pt x="248894" y="202603"/>
                  </a:lnTo>
                  <a:lnTo>
                    <a:pt x="248894" y="206260"/>
                  </a:lnTo>
                  <a:lnTo>
                    <a:pt x="248894" y="209905"/>
                  </a:lnTo>
                  <a:lnTo>
                    <a:pt x="248894" y="206260"/>
                  </a:lnTo>
                  <a:lnTo>
                    <a:pt x="252577" y="206260"/>
                  </a:lnTo>
                  <a:lnTo>
                    <a:pt x="252577" y="202603"/>
                  </a:lnTo>
                  <a:lnTo>
                    <a:pt x="256260" y="206260"/>
                  </a:lnTo>
                  <a:lnTo>
                    <a:pt x="259956" y="206260"/>
                  </a:lnTo>
                  <a:lnTo>
                    <a:pt x="259956" y="209905"/>
                  </a:lnTo>
                  <a:lnTo>
                    <a:pt x="263639" y="209905"/>
                  </a:lnTo>
                  <a:lnTo>
                    <a:pt x="263639" y="206260"/>
                  </a:lnTo>
                  <a:lnTo>
                    <a:pt x="265480" y="206260"/>
                  </a:lnTo>
                  <a:lnTo>
                    <a:pt x="269163" y="206260"/>
                  </a:lnTo>
                  <a:lnTo>
                    <a:pt x="269163" y="209905"/>
                  </a:lnTo>
                  <a:lnTo>
                    <a:pt x="272859" y="209905"/>
                  </a:lnTo>
                  <a:lnTo>
                    <a:pt x="272859" y="213563"/>
                  </a:lnTo>
                  <a:lnTo>
                    <a:pt x="272859" y="217208"/>
                  </a:lnTo>
                  <a:lnTo>
                    <a:pt x="269163" y="217208"/>
                  </a:lnTo>
                  <a:lnTo>
                    <a:pt x="269163" y="240944"/>
                  </a:lnTo>
                  <a:lnTo>
                    <a:pt x="265480" y="244589"/>
                  </a:lnTo>
                  <a:lnTo>
                    <a:pt x="265480" y="240944"/>
                  </a:lnTo>
                  <a:lnTo>
                    <a:pt x="265480" y="244589"/>
                  </a:lnTo>
                  <a:lnTo>
                    <a:pt x="263639" y="244589"/>
                  </a:lnTo>
                  <a:lnTo>
                    <a:pt x="265480" y="244589"/>
                  </a:lnTo>
                  <a:lnTo>
                    <a:pt x="263639" y="248246"/>
                  </a:lnTo>
                  <a:lnTo>
                    <a:pt x="265480" y="248246"/>
                  </a:lnTo>
                  <a:lnTo>
                    <a:pt x="265480" y="251891"/>
                  </a:lnTo>
                  <a:lnTo>
                    <a:pt x="269163" y="251891"/>
                  </a:lnTo>
                  <a:lnTo>
                    <a:pt x="265480" y="251891"/>
                  </a:lnTo>
                  <a:lnTo>
                    <a:pt x="265480" y="255536"/>
                  </a:lnTo>
                  <a:lnTo>
                    <a:pt x="269163" y="255536"/>
                  </a:lnTo>
                  <a:lnTo>
                    <a:pt x="265480" y="259194"/>
                  </a:lnTo>
                  <a:lnTo>
                    <a:pt x="263639" y="259194"/>
                  </a:lnTo>
                  <a:lnTo>
                    <a:pt x="259956" y="262839"/>
                  </a:lnTo>
                  <a:lnTo>
                    <a:pt x="259956" y="266496"/>
                  </a:lnTo>
                  <a:lnTo>
                    <a:pt x="259956" y="270141"/>
                  </a:lnTo>
                  <a:lnTo>
                    <a:pt x="259956" y="271970"/>
                  </a:lnTo>
                  <a:lnTo>
                    <a:pt x="256260" y="271970"/>
                  </a:lnTo>
                  <a:lnTo>
                    <a:pt x="256260" y="275615"/>
                  </a:lnTo>
                  <a:lnTo>
                    <a:pt x="252577" y="275615"/>
                  </a:lnTo>
                  <a:lnTo>
                    <a:pt x="252577" y="279273"/>
                  </a:lnTo>
                  <a:lnTo>
                    <a:pt x="248894" y="279273"/>
                  </a:lnTo>
                  <a:lnTo>
                    <a:pt x="245198" y="279273"/>
                  </a:lnTo>
                  <a:lnTo>
                    <a:pt x="241515" y="279273"/>
                  </a:lnTo>
                  <a:lnTo>
                    <a:pt x="237832" y="279273"/>
                  </a:lnTo>
                  <a:lnTo>
                    <a:pt x="234137" y="279273"/>
                  </a:lnTo>
                  <a:lnTo>
                    <a:pt x="234137" y="275615"/>
                  </a:lnTo>
                  <a:lnTo>
                    <a:pt x="230454" y="275615"/>
                  </a:lnTo>
                  <a:lnTo>
                    <a:pt x="226771" y="275615"/>
                  </a:lnTo>
                  <a:lnTo>
                    <a:pt x="223075" y="275615"/>
                  </a:lnTo>
                  <a:lnTo>
                    <a:pt x="223075" y="279273"/>
                  </a:lnTo>
                  <a:lnTo>
                    <a:pt x="219392" y="279273"/>
                  </a:lnTo>
                  <a:lnTo>
                    <a:pt x="217550" y="279273"/>
                  </a:lnTo>
                  <a:lnTo>
                    <a:pt x="219392" y="282917"/>
                  </a:lnTo>
                  <a:lnTo>
                    <a:pt x="223075" y="279273"/>
                  </a:lnTo>
                  <a:lnTo>
                    <a:pt x="223075" y="282917"/>
                  </a:lnTo>
                  <a:lnTo>
                    <a:pt x="223075" y="286575"/>
                  </a:lnTo>
                  <a:lnTo>
                    <a:pt x="217550" y="293878"/>
                  </a:lnTo>
                  <a:lnTo>
                    <a:pt x="213855" y="293878"/>
                  </a:lnTo>
                  <a:lnTo>
                    <a:pt x="213855" y="290220"/>
                  </a:lnTo>
                  <a:lnTo>
                    <a:pt x="213855" y="293878"/>
                  </a:lnTo>
                  <a:lnTo>
                    <a:pt x="210172" y="290220"/>
                  </a:lnTo>
                  <a:lnTo>
                    <a:pt x="210172" y="286575"/>
                  </a:lnTo>
                  <a:lnTo>
                    <a:pt x="206489" y="286575"/>
                  </a:lnTo>
                  <a:lnTo>
                    <a:pt x="202793" y="290220"/>
                  </a:lnTo>
                  <a:lnTo>
                    <a:pt x="199110" y="290220"/>
                  </a:lnTo>
                  <a:lnTo>
                    <a:pt x="199110" y="286575"/>
                  </a:lnTo>
                  <a:lnTo>
                    <a:pt x="199110" y="290220"/>
                  </a:lnTo>
                  <a:lnTo>
                    <a:pt x="195427" y="290220"/>
                  </a:lnTo>
                  <a:lnTo>
                    <a:pt x="191731" y="290220"/>
                  </a:lnTo>
                  <a:lnTo>
                    <a:pt x="191731" y="293878"/>
                  </a:lnTo>
                  <a:lnTo>
                    <a:pt x="191731" y="297522"/>
                  </a:lnTo>
                  <a:lnTo>
                    <a:pt x="188048" y="293878"/>
                  </a:lnTo>
                  <a:lnTo>
                    <a:pt x="188048" y="297522"/>
                  </a:lnTo>
                  <a:lnTo>
                    <a:pt x="184365" y="297522"/>
                  </a:lnTo>
                  <a:lnTo>
                    <a:pt x="180682" y="297522"/>
                  </a:lnTo>
                  <a:lnTo>
                    <a:pt x="180682" y="301180"/>
                  </a:lnTo>
                  <a:lnTo>
                    <a:pt x="176987" y="301180"/>
                  </a:lnTo>
                  <a:lnTo>
                    <a:pt x="176987" y="304825"/>
                  </a:lnTo>
                  <a:lnTo>
                    <a:pt x="173304" y="304825"/>
                  </a:lnTo>
                  <a:lnTo>
                    <a:pt x="171462" y="304825"/>
                  </a:lnTo>
                  <a:lnTo>
                    <a:pt x="171462" y="308470"/>
                  </a:lnTo>
                  <a:lnTo>
                    <a:pt x="173304" y="308470"/>
                  </a:lnTo>
                  <a:lnTo>
                    <a:pt x="171462" y="308470"/>
                  </a:lnTo>
                  <a:lnTo>
                    <a:pt x="171462" y="312127"/>
                  </a:lnTo>
                  <a:lnTo>
                    <a:pt x="171462" y="308470"/>
                  </a:lnTo>
                  <a:lnTo>
                    <a:pt x="167766" y="308470"/>
                  </a:lnTo>
                  <a:lnTo>
                    <a:pt x="164083" y="308470"/>
                  </a:lnTo>
                  <a:lnTo>
                    <a:pt x="164083" y="312127"/>
                  </a:lnTo>
                  <a:lnTo>
                    <a:pt x="164083" y="315772"/>
                  </a:lnTo>
                  <a:lnTo>
                    <a:pt x="160400" y="315772"/>
                  </a:lnTo>
                  <a:lnTo>
                    <a:pt x="156705" y="315772"/>
                  </a:lnTo>
                  <a:lnTo>
                    <a:pt x="156705" y="312127"/>
                  </a:lnTo>
                  <a:lnTo>
                    <a:pt x="153022" y="312127"/>
                  </a:lnTo>
                  <a:lnTo>
                    <a:pt x="149339" y="312127"/>
                  </a:lnTo>
                  <a:lnTo>
                    <a:pt x="149339" y="308470"/>
                  </a:lnTo>
                  <a:lnTo>
                    <a:pt x="149339" y="312127"/>
                  </a:lnTo>
                  <a:lnTo>
                    <a:pt x="149339" y="308470"/>
                  </a:lnTo>
                  <a:lnTo>
                    <a:pt x="145643" y="308470"/>
                  </a:lnTo>
                  <a:lnTo>
                    <a:pt x="145643" y="312127"/>
                  </a:lnTo>
                  <a:lnTo>
                    <a:pt x="141960" y="312127"/>
                  </a:lnTo>
                  <a:lnTo>
                    <a:pt x="141960" y="308470"/>
                  </a:lnTo>
                  <a:lnTo>
                    <a:pt x="145643" y="308470"/>
                  </a:lnTo>
                  <a:lnTo>
                    <a:pt x="145643" y="304825"/>
                  </a:lnTo>
                  <a:lnTo>
                    <a:pt x="141960" y="308470"/>
                  </a:lnTo>
                  <a:lnTo>
                    <a:pt x="141960" y="304825"/>
                  </a:lnTo>
                  <a:lnTo>
                    <a:pt x="138277" y="304825"/>
                  </a:lnTo>
                  <a:lnTo>
                    <a:pt x="134581" y="304825"/>
                  </a:lnTo>
                  <a:lnTo>
                    <a:pt x="134581" y="308470"/>
                  </a:lnTo>
                  <a:lnTo>
                    <a:pt x="134581" y="304825"/>
                  </a:lnTo>
                  <a:lnTo>
                    <a:pt x="130898" y="308470"/>
                  </a:lnTo>
                  <a:lnTo>
                    <a:pt x="130898" y="312127"/>
                  </a:lnTo>
                  <a:lnTo>
                    <a:pt x="130898" y="315772"/>
                  </a:lnTo>
                  <a:lnTo>
                    <a:pt x="129057" y="315772"/>
                  </a:lnTo>
                  <a:lnTo>
                    <a:pt x="125374" y="315772"/>
                  </a:lnTo>
                  <a:lnTo>
                    <a:pt x="125374" y="317601"/>
                  </a:lnTo>
                  <a:lnTo>
                    <a:pt x="129057" y="317601"/>
                  </a:lnTo>
                  <a:lnTo>
                    <a:pt x="129057" y="321259"/>
                  </a:lnTo>
                  <a:lnTo>
                    <a:pt x="125374" y="321259"/>
                  </a:lnTo>
                  <a:lnTo>
                    <a:pt x="129057" y="321259"/>
                  </a:lnTo>
                  <a:lnTo>
                    <a:pt x="129057" y="324904"/>
                  </a:lnTo>
                  <a:lnTo>
                    <a:pt x="130898" y="324904"/>
                  </a:lnTo>
                  <a:lnTo>
                    <a:pt x="129057" y="328549"/>
                  </a:lnTo>
                  <a:lnTo>
                    <a:pt x="125374" y="328549"/>
                  </a:lnTo>
                  <a:lnTo>
                    <a:pt x="125374" y="332206"/>
                  </a:lnTo>
                  <a:lnTo>
                    <a:pt x="121678" y="332206"/>
                  </a:lnTo>
                  <a:lnTo>
                    <a:pt x="121678" y="328549"/>
                  </a:lnTo>
                  <a:lnTo>
                    <a:pt x="125374" y="328549"/>
                  </a:lnTo>
                  <a:lnTo>
                    <a:pt x="121678" y="328549"/>
                  </a:lnTo>
                  <a:lnTo>
                    <a:pt x="117995" y="328549"/>
                  </a:lnTo>
                  <a:lnTo>
                    <a:pt x="114312" y="328549"/>
                  </a:lnTo>
                  <a:lnTo>
                    <a:pt x="110616" y="328549"/>
                  </a:lnTo>
                  <a:lnTo>
                    <a:pt x="110616" y="332206"/>
                  </a:lnTo>
                  <a:lnTo>
                    <a:pt x="110616" y="335851"/>
                  </a:lnTo>
                  <a:lnTo>
                    <a:pt x="106933" y="335851"/>
                  </a:lnTo>
                  <a:lnTo>
                    <a:pt x="110616" y="335851"/>
                  </a:lnTo>
                  <a:lnTo>
                    <a:pt x="106933" y="335851"/>
                  </a:lnTo>
                  <a:lnTo>
                    <a:pt x="106933" y="339509"/>
                  </a:lnTo>
                  <a:lnTo>
                    <a:pt x="106933" y="335851"/>
                  </a:lnTo>
                  <a:lnTo>
                    <a:pt x="103250" y="335851"/>
                  </a:lnTo>
                  <a:lnTo>
                    <a:pt x="103250" y="332206"/>
                  </a:lnTo>
                  <a:lnTo>
                    <a:pt x="99555" y="328549"/>
                  </a:lnTo>
                  <a:lnTo>
                    <a:pt x="99555" y="324904"/>
                  </a:lnTo>
                  <a:lnTo>
                    <a:pt x="99555" y="321259"/>
                  </a:lnTo>
                  <a:lnTo>
                    <a:pt x="103250" y="321259"/>
                  </a:lnTo>
                  <a:lnTo>
                    <a:pt x="99555" y="321259"/>
                  </a:lnTo>
                  <a:lnTo>
                    <a:pt x="103250" y="321259"/>
                  </a:lnTo>
                  <a:lnTo>
                    <a:pt x="103250" y="317601"/>
                  </a:lnTo>
                  <a:lnTo>
                    <a:pt x="106933" y="317601"/>
                  </a:lnTo>
                  <a:lnTo>
                    <a:pt x="103250" y="315772"/>
                  </a:lnTo>
                  <a:lnTo>
                    <a:pt x="103250" y="312127"/>
                  </a:lnTo>
                  <a:lnTo>
                    <a:pt x="106933" y="312127"/>
                  </a:lnTo>
                  <a:lnTo>
                    <a:pt x="103250" y="312127"/>
                  </a:lnTo>
                  <a:lnTo>
                    <a:pt x="103250" y="308470"/>
                  </a:lnTo>
                  <a:lnTo>
                    <a:pt x="106933" y="308470"/>
                  </a:lnTo>
                  <a:lnTo>
                    <a:pt x="103250" y="308470"/>
                  </a:lnTo>
                  <a:lnTo>
                    <a:pt x="103250" y="304825"/>
                  </a:lnTo>
                  <a:lnTo>
                    <a:pt x="106933" y="304825"/>
                  </a:lnTo>
                  <a:lnTo>
                    <a:pt x="106933" y="301180"/>
                  </a:lnTo>
                  <a:lnTo>
                    <a:pt x="106933" y="297522"/>
                  </a:lnTo>
                  <a:lnTo>
                    <a:pt x="110616" y="301180"/>
                  </a:lnTo>
                  <a:lnTo>
                    <a:pt x="110616" y="297522"/>
                  </a:lnTo>
                  <a:lnTo>
                    <a:pt x="110616" y="301180"/>
                  </a:lnTo>
                  <a:lnTo>
                    <a:pt x="114312" y="297522"/>
                  </a:lnTo>
                  <a:lnTo>
                    <a:pt x="114312" y="301180"/>
                  </a:lnTo>
                  <a:lnTo>
                    <a:pt x="114312" y="297522"/>
                  </a:lnTo>
                  <a:lnTo>
                    <a:pt x="117995" y="297522"/>
                  </a:lnTo>
                  <a:lnTo>
                    <a:pt x="121678" y="293878"/>
                  </a:lnTo>
                  <a:lnTo>
                    <a:pt x="117995" y="293878"/>
                  </a:lnTo>
                  <a:lnTo>
                    <a:pt x="121678" y="293878"/>
                  </a:lnTo>
                  <a:lnTo>
                    <a:pt x="121678" y="290220"/>
                  </a:lnTo>
                  <a:lnTo>
                    <a:pt x="121678" y="286575"/>
                  </a:lnTo>
                  <a:lnTo>
                    <a:pt x="117995" y="290220"/>
                  </a:lnTo>
                  <a:lnTo>
                    <a:pt x="117995" y="286575"/>
                  </a:lnTo>
                  <a:lnTo>
                    <a:pt x="114312" y="286575"/>
                  </a:lnTo>
                  <a:lnTo>
                    <a:pt x="117995" y="282917"/>
                  </a:lnTo>
                  <a:lnTo>
                    <a:pt x="114312" y="282917"/>
                  </a:lnTo>
                  <a:lnTo>
                    <a:pt x="114312" y="279273"/>
                  </a:lnTo>
                  <a:lnTo>
                    <a:pt x="110616" y="279273"/>
                  </a:lnTo>
                  <a:lnTo>
                    <a:pt x="106933" y="275615"/>
                  </a:lnTo>
                  <a:lnTo>
                    <a:pt x="110616" y="275615"/>
                  </a:lnTo>
                  <a:lnTo>
                    <a:pt x="110616" y="271970"/>
                  </a:lnTo>
                  <a:lnTo>
                    <a:pt x="106933" y="271970"/>
                  </a:lnTo>
                  <a:lnTo>
                    <a:pt x="106933" y="275615"/>
                  </a:lnTo>
                  <a:lnTo>
                    <a:pt x="106933" y="271970"/>
                  </a:lnTo>
                  <a:lnTo>
                    <a:pt x="106933" y="270141"/>
                  </a:lnTo>
                  <a:lnTo>
                    <a:pt x="103250" y="270141"/>
                  </a:lnTo>
                  <a:lnTo>
                    <a:pt x="103250" y="266496"/>
                  </a:lnTo>
                  <a:lnTo>
                    <a:pt x="106933" y="262839"/>
                  </a:lnTo>
                  <a:lnTo>
                    <a:pt x="106933" y="259194"/>
                  </a:lnTo>
                  <a:lnTo>
                    <a:pt x="103250" y="259194"/>
                  </a:lnTo>
                  <a:lnTo>
                    <a:pt x="106933" y="259194"/>
                  </a:lnTo>
                  <a:lnTo>
                    <a:pt x="106933" y="255536"/>
                  </a:lnTo>
                  <a:lnTo>
                    <a:pt x="106933" y="251891"/>
                  </a:lnTo>
                  <a:lnTo>
                    <a:pt x="103250" y="248246"/>
                  </a:lnTo>
                  <a:lnTo>
                    <a:pt x="95872" y="248246"/>
                  </a:lnTo>
                  <a:lnTo>
                    <a:pt x="95872" y="244589"/>
                  </a:lnTo>
                  <a:lnTo>
                    <a:pt x="95872" y="248246"/>
                  </a:lnTo>
                  <a:lnTo>
                    <a:pt x="92189" y="248246"/>
                  </a:lnTo>
                  <a:lnTo>
                    <a:pt x="95872" y="251891"/>
                  </a:lnTo>
                  <a:lnTo>
                    <a:pt x="92189" y="251891"/>
                  </a:lnTo>
                  <a:lnTo>
                    <a:pt x="92189" y="255536"/>
                  </a:lnTo>
                  <a:lnTo>
                    <a:pt x="88493" y="255536"/>
                  </a:lnTo>
                  <a:lnTo>
                    <a:pt x="84810" y="255536"/>
                  </a:lnTo>
                  <a:lnTo>
                    <a:pt x="82969" y="251891"/>
                  </a:lnTo>
                  <a:lnTo>
                    <a:pt x="82969" y="248246"/>
                  </a:lnTo>
                  <a:lnTo>
                    <a:pt x="79273" y="248246"/>
                  </a:lnTo>
                  <a:lnTo>
                    <a:pt x="82969" y="248246"/>
                  </a:lnTo>
                  <a:lnTo>
                    <a:pt x="82969" y="244589"/>
                  </a:lnTo>
                  <a:lnTo>
                    <a:pt x="79273" y="244589"/>
                  </a:lnTo>
                  <a:lnTo>
                    <a:pt x="79273" y="240944"/>
                  </a:lnTo>
                  <a:lnTo>
                    <a:pt x="82969" y="240944"/>
                  </a:lnTo>
                  <a:lnTo>
                    <a:pt x="82969" y="237286"/>
                  </a:lnTo>
                  <a:lnTo>
                    <a:pt x="79273" y="233641"/>
                  </a:lnTo>
                  <a:lnTo>
                    <a:pt x="82969" y="233641"/>
                  </a:lnTo>
                  <a:lnTo>
                    <a:pt x="79273" y="233641"/>
                  </a:lnTo>
                  <a:lnTo>
                    <a:pt x="79273" y="229984"/>
                  </a:lnTo>
                  <a:lnTo>
                    <a:pt x="75590" y="229984"/>
                  </a:lnTo>
                  <a:lnTo>
                    <a:pt x="71907" y="229984"/>
                  </a:lnTo>
                  <a:lnTo>
                    <a:pt x="71907" y="228168"/>
                  </a:lnTo>
                  <a:lnTo>
                    <a:pt x="68211" y="228168"/>
                  </a:lnTo>
                  <a:lnTo>
                    <a:pt x="71907" y="228168"/>
                  </a:lnTo>
                  <a:lnTo>
                    <a:pt x="68211" y="224510"/>
                  </a:lnTo>
                  <a:lnTo>
                    <a:pt x="68211" y="228168"/>
                  </a:lnTo>
                  <a:lnTo>
                    <a:pt x="68211" y="224510"/>
                  </a:lnTo>
                  <a:lnTo>
                    <a:pt x="68211" y="220865"/>
                  </a:lnTo>
                  <a:lnTo>
                    <a:pt x="71907" y="220865"/>
                  </a:lnTo>
                  <a:lnTo>
                    <a:pt x="71907" y="217208"/>
                  </a:lnTo>
                  <a:lnTo>
                    <a:pt x="75590" y="217208"/>
                  </a:lnTo>
                  <a:lnTo>
                    <a:pt x="71907" y="217208"/>
                  </a:lnTo>
                  <a:lnTo>
                    <a:pt x="75590" y="217208"/>
                  </a:lnTo>
                  <a:lnTo>
                    <a:pt x="75590" y="213563"/>
                  </a:lnTo>
                  <a:lnTo>
                    <a:pt x="71907" y="213563"/>
                  </a:lnTo>
                  <a:lnTo>
                    <a:pt x="75590" y="213563"/>
                  </a:lnTo>
                  <a:lnTo>
                    <a:pt x="75590" y="209905"/>
                  </a:lnTo>
                  <a:lnTo>
                    <a:pt x="75590" y="206260"/>
                  </a:lnTo>
                  <a:lnTo>
                    <a:pt x="75590" y="202603"/>
                  </a:lnTo>
                  <a:lnTo>
                    <a:pt x="79273" y="202603"/>
                  </a:lnTo>
                  <a:lnTo>
                    <a:pt x="79273" y="198958"/>
                  </a:lnTo>
                  <a:lnTo>
                    <a:pt x="82969" y="198958"/>
                  </a:lnTo>
                  <a:lnTo>
                    <a:pt x="82969" y="195313"/>
                  </a:lnTo>
                  <a:lnTo>
                    <a:pt x="82969" y="191655"/>
                  </a:lnTo>
                  <a:lnTo>
                    <a:pt x="79273" y="191655"/>
                  </a:lnTo>
                  <a:lnTo>
                    <a:pt x="82969" y="191655"/>
                  </a:lnTo>
                  <a:lnTo>
                    <a:pt x="82969" y="175234"/>
                  </a:lnTo>
                  <a:lnTo>
                    <a:pt x="82969" y="178879"/>
                  </a:lnTo>
                  <a:lnTo>
                    <a:pt x="82969" y="175234"/>
                  </a:lnTo>
                  <a:lnTo>
                    <a:pt x="79273" y="175234"/>
                  </a:lnTo>
                  <a:lnTo>
                    <a:pt x="79273" y="178879"/>
                  </a:lnTo>
                  <a:lnTo>
                    <a:pt x="75590" y="175234"/>
                  </a:lnTo>
                  <a:lnTo>
                    <a:pt x="75590" y="178879"/>
                  </a:lnTo>
                  <a:lnTo>
                    <a:pt x="71907" y="175234"/>
                  </a:lnTo>
                  <a:lnTo>
                    <a:pt x="75590" y="175234"/>
                  </a:lnTo>
                  <a:lnTo>
                    <a:pt x="75590" y="171577"/>
                  </a:lnTo>
                  <a:lnTo>
                    <a:pt x="75590" y="167932"/>
                  </a:lnTo>
                  <a:lnTo>
                    <a:pt x="71907" y="167932"/>
                  </a:lnTo>
                  <a:lnTo>
                    <a:pt x="71907" y="164274"/>
                  </a:lnTo>
                  <a:lnTo>
                    <a:pt x="71907" y="160629"/>
                  </a:lnTo>
                  <a:lnTo>
                    <a:pt x="71907" y="164274"/>
                  </a:lnTo>
                  <a:lnTo>
                    <a:pt x="68211" y="164274"/>
                  </a:lnTo>
                  <a:lnTo>
                    <a:pt x="68211" y="160629"/>
                  </a:lnTo>
                  <a:lnTo>
                    <a:pt x="71907" y="156972"/>
                  </a:lnTo>
                  <a:lnTo>
                    <a:pt x="71907" y="153327"/>
                  </a:lnTo>
                  <a:lnTo>
                    <a:pt x="71907" y="149669"/>
                  </a:lnTo>
                  <a:lnTo>
                    <a:pt x="68211" y="149669"/>
                  </a:lnTo>
                  <a:lnTo>
                    <a:pt x="68211" y="153327"/>
                  </a:lnTo>
                  <a:lnTo>
                    <a:pt x="64528" y="156972"/>
                  </a:lnTo>
                  <a:lnTo>
                    <a:pt x="64528" y="153327"/>
                  </a:lnTo>
                  <a:lnTo>
                    <a:pt x="60845" y="153327"/>
                  </a:lnTo>
                  <a:lnTo>
                    <a:pt x="60845" y="149669"/>
                  </a:lnTo>
                  <a:lnTo>
                    <a:pt x="57149" y="149669"/>
                  </a:lnTo>
                  <a:lnTo>
                    <a:pt x="57149" y="153327"/>
                  </a:lnTo>
                  <a:lnTo>
                    <a:pt x="53466" y="153327"/>
                  </a:lnTo>
                  <a:lnTo>
                    <a:pt x="53466" y="156972"/>
                  </a:lnTo>
                  <a:lnTo>
                    <a:pt x="49783" y="153327"/>
                  </a:lnTo>
                  <a:lnTo>
                    <a:pt x="49783" y="156972"/>
                  </a:lnTo>
                  <a:lnTo>
                    <a:pt x="46088" y="156972"/>
                  </a:lnTo>
                  <a:lnTo>
                    <a:pt x="46088" y="160629"/>
                  </a:lnTo>
                  <a:lnTo>
                    <a:pt x="46088" y="156972"/>
                  </a:lnTo>
                  <a:lnTo>
                    <a:pt x="42405" y="156972"/>
                  </a:lnTo>
                  <a:lnTo>
                    <a:pt x="42405" y="153327"/>
                  </a:lnTo>
                  <a:lnTo>
                    <a:pt x="38722" y="153327"/>
                  </a:lnTo>
                  <a:lnTo>
                    <a:pt x="36880" y="156972"/>
                  </a:lnTo>
                  <a:lnTo>
                    <a:pt x="36880" y="153327"/>
                  </a:lnTo>
                  <a:lnTo>
                    <a:pt x="36880" y="149669"/>
                  </a:lnTo>
                  <a:lnTo>
                    <a:pt x="38722" y="149669"/>
                  </a:lnTo>
                  <a:lnTo>
                    <a:pt x="36880" y="149669"/>
                  </a:lnTo>
                  <a:lnTo>
                    <a:pt x="36880" y="146024"/>
                  </a:lnTo>
                  <a:lnTo>
                    <a:pt x="33185" y="146024"/>
                  </a:lnTo>
                  <a:lnTo>
                    <a:pt x="33185" y="142379"/>
                  </a:lnTo>
                  <a:lnTo>
                    <a:pt x="33185" y="138722"/>
                  </a:lnTo>
                  <a:lnTo>
                    <a:pt x="29502" y="138722"/>
                  </a:lnTo>
                  <a:lnTo>
                    <a:pt x="25819" y="138722"/>
                  </a:lnTo>
                  <a:lnTo>
                    <a:pt x="25819" y="136893"/>
                  </a:lnTo>
                  <a:lnTo>
                    <a:pt x="25819" y="133248"/>
                  </a:lnTo>
                  <a:lnTo>
                    <a:pt x="25819" y="129603"/>
                  </a:lnTo>
                  <a:lnTo>
                    <a:pt x="22123" y="129603"/>
                  </a:lnTo>
                  <a:lnTo>
                    <a:pt x="18440" y="125945"/>
                  </a:lnTo>
                  <a:lnTo>
                    <a:pt x="18440" y="122301"/>
                  </a:lnTo>
                  <a:lnTo>
                    <a:pt x="14757" y="125945"/>
                  </a:lnTo>
                  <a:lnTo>
                    <a:pt x="14757" y="129603"/>
                  </a:lnTo>
                  <a:lnTo>
                    <a:pt x="11061" y="125945"/>
                  </a:lnTo>
                  <a:lnTo>
                    <a:pt x="7378" y="125945"/>
                  </a:lnTo>
                  <a:lnTo>
                    <a:pt x="3695" y="125945"/>
                  </a:lnTo>
                  <a:lnTo>
                    <a:pt x="3695" y="122301"/>
                  </a:lnTo>
                  <a:lnTo>
                    <a:pt x="3695" y="118643"/>
                  </a:lnTo>
                  <a:lnTo>
                    <a:pt x="0" y="118643"/>
                  </a:lnTo>
                  <a:lnTo>
                    <a:pt x="0" y="114998"/>
                  </a:lnTo>
                  <a:lnTo>
                    <a:pt x="3695" y="114998"/>
                  </a:lnTo>
                  <a:lnTo>
                    <a:pt x="3695" y="111340"/>
                  </a:lnTo>
                  <a:lnTo>
                    <a:pt x="3695" y="107696"/>
                  </a:lnTo>
                  <a:lnTo>
                    <a:pt x="7378" y="107696"/>
                  </a:lnTo>
                  <a:lnTo>
                    <a:pt x="7378" y="104038"/>
                  </a:lnTo>
                  <a:lnTo>
                    <a:pt x="11061" y="104038"/>
                  </a:lnTo>
                  <a:lnTo>
                    <a:pt x="11061" y="100393"/>
                  </a:lnTo>
                  <a:lnTo>
                    <a:pt x="14757" y="100393"/>
                  </a:lnTo>
                  <a:lnTo>
                    <a:pt x="14757" y="96748"/>
                  </a:lnTo>
                  <a:lnTo>
                    <a:pt x="14757" y="93091"/>
                  </a:lnTo>
                  <a:lnTo>
                    <a:pt x="18440" y="93091"/>
                  </a:lnTo>
                  <a:lnTo>
                    <a:pt x="18440" y="91262"/>
                  </a:lnTo>
                  <a:lnTo>
                    <a:pt x="22123" y="91262"/>
                  </a:lnTo>
                  <a:lnTo>
                    <a:pt x="22123" y="87617"/>
                  </a:lnTo>
                  <a:lnTo>
                    <a:pt x="22123" y="83959"/>
                  </a:lnTo>
                  <a:lnTo>
                    <a:pt x="25819" y="83959"/>
                  </a:lnTo>
                  <a:lnTo>
                    <a:pt x="25819" y="87617"/>
                  </a:lnTo>
                  <a:lnTo>
                    <a:pt x="29502" y="87617"/>
                  </a:lnTo>
                  <a:lnTo>
                    <a:pt x="33185" y="83959"/>
                  </a:lnTo>
                  <a:lnTo>
                    <a:pt x="33185" y="80314"/>
                  </a:lnTo>
                  <a:lnTo>
                    <a:pt x="29502" y="80314"/>
                  </a:lnTo>
                  <a:lnTo>
                    <a:pt x="33185" y="80314"/>
                  </a:lnTo>
                  <a:lnTo>
                    <a:pt x="33185" y="76669"/>
                  </a:lnTo>
                  <a:lnTo>
                    <a:pt x="33185" y="73012"/>
                  </a:lnTo>
                  <a:lnTo>
                    <a:pt x="36880" y="73012"/>
                  </a:lnTo>
                  <a:lnTo>
                    <a:pt x="33185" y="73012"/>
                  </a:lnTo>
                  <a:lnTo>
                    <a:pt x="36880" y="69367"/>
                  </a:lnTo>
                  <a:lnTo>
                    <a:pt x="38722" y="69367"/>
                  </a:lnTo>
                  <a:lnTo>
                    <a:pt x="38722" y="65709"/>
                  </a:lnTo>
                  <a:lnTo>
                    <a:pt x="38722" y="62064"/>
                  </a:lnTo>
                  <a:lnTo>
                    <a:pt x="38722" y="58407"/>
                  </a:lnTo>
                  <a:lnTo>
                    <a:pt x="38722" y="54762"/>
                  </a:lnTo>
                  <a:lnTo>
                    <a:pt x="38722" y="51104"/>
                  </a:lnTo>
                  <a:lnTo>
                    <a:pt x="42405" y="51104"/>
                  </a:lnTo>
                  <a:lnTo>
                    <a:pt x="42405" y="47459"/>
                  </a:lnTo>
                  <a:lnTo>
                    <a:pt x="42405" y="45631"/>
                  </a:lnTo>
                  <a:lnTo>
                    <a:pt x="42405" y="41986"/>
                  </a:lnTo>
                  <a:lnTo>
                    <a:pt x="42405" y="38328"/>
                  </a:lnTo>
                  <a:lnTo>
                    <a:pt x="46088" y="41986"/>
                  </a:lnTo>
                  <a:lnTo>
                    <a:pt x="46088" y="38328"/>
                  </a:lnTo>
                  <a:lnTo>
                    <a:pt x="49783" y="38328"/>
                  </a:lnTo>
                  <a:lnTo>
                    <a:pt x="53466" y="38328"/>
                  </a:lnTo>
                  <a:lnTo>
                    <a:pt x="53466" y="34683"/>
                  </a:lnTo>
                  <a:lnTo>
                    <a:pt x="57149" y="34683"/>
                  </a:lnTo>
                  <a:lnTo>
                    <a:pt x="57149" y="38328"/>
                  </a:lnTo>
                  <a:lnTo>
                    <a:pt x="57149" y="34683"/>
                  </a:lnTo>
                  <a:lnTo>
                    <a:pt x="60845" y="34683"/>
                  </a:lnTo>
                  <a:lnTo>
                    <a:pt x="64528" y="34683"/>
                  </a:lnTo>
                  <a:lnTo>
                    <a:pt x="60845" y="31026"/>
                  </a:lnTo>
                  <a:lnTo>
                    <a:pt x="60845" y="27381"/>
                  </a:lnTo>
                  <a:lnTo>
                    <a:pt x="64528" y="31026"/>
                  </a:lnTo>
                  <a:lnTo>
                    <a:pt x="64528" y="27381"/>
                  </a:lnTo>
                  <a:lnTo>
                    <a:pt x="68211" y="27381"/>
                  </a:lnTo>
                  <a:lnTo>
                    <a:pt x="68211" y="23736"/>
                  </a:lnTo>
                  <a:lnTo>
                    <a:pt x="71907" y="23736"/>
                  </a:lnTo>
                  <a:lnTo>
                    <a:pt x="71907" y="20078"/>
                  </a:lnTo>
                  <a:lnTo>
                    <a:pt x="75590" y="20078"/>
                  </a:lnTo>
                  <a:lnTo>
                    <a:pt x="79273" y="20078"/>
                  </a:lnTo>
                  <a:lnTo>
                    <a:pt x="79273" y="23736"/>
                  </a:lnTo>
                  <a:lnTo>
                    <a:pt x="82969" y="23736"/>
                  </a:lnTo>
                  <a:lnTo>
                    <a:pt x="82969" y="20078"/>
                  </a:lnTo>
                  <a:lnTo>
                    <a:pt x="84810" y="20078"/>
                  </a:lnTo>
                  <a:lnTo>
                    <a:pt x="84810" y="16433"/>
                  </a:lnTo>
                  <a:lnTo>
                    <a:pt x="84810" y="12776"/>
                  </a:lnTo>
                  <a:lnTo>
                    <a:pt x="88493" y="12776"/>
                  </a:lnTo>
                  <a:lnTo>
                    <a:pt x="88493" y="9131"/>
                  </a:lnTo>
                  <a:lnTo>
                    <a:pt x="92189" y="9131"/>
                  </a:lnTo>
                  <a:lnTo>
                    <a:pt x="92189" y="5473"/>
                  </a:lnTo>
                  <a:lnTo>
                    <a:pt x="88493" y="9131"/>
                  </a:lnTo>
                  <a:lnTo>
                    <a:pt x="88493" y="5473"/>
                  </a:lnTo>
                  <a:lnTo>
                    <a:pt x="88493" y="1828"/>
                  </a:lnTo>
                  <a:lnTo>
                    <a:pt x="92189" y="1828"/>
                  </a:lnTo>
                  <a:lnTo>
                    <a:pt x="92189" y="0"/>
                  </a:lnTo>
                  <a:lnTo>
                    <a:pt x="95872" y="0"/>
                  </a:lnTo>
                  <a:lnTo>
                    <a:pt x="95872" y="1828"/>
                  </a:lnTo>
                  <a:lnTo>
                    <a:pt x="92189" y="1828"/>
                  </a:lnTo>
                  <a:lnTo>
                    <a:pt x="95872" y="5473"/>
                  </a:lnTo>
                  <a:lnTo>
                    <a:pt x="95872" y="1828"/>
                  </a:lnTo>
                  <a:lnTo>
                    <a:pt x="99555" y="1828"/>
                  </a:lnTo>
                  <a:lnTo>
                    <a:pt x="99555" y="5473"/>
                  </a:lnTo>
                  <a:lnTo>
                    <a:pt x="99555" y="1828"/>
                  </a:lnTo>
                  <a:lnTo>
                    <a:pt x="103250" y="1828"/>
                  </a:lnTo>
                  <a:lnTo>
                    <a:pt x="103250" y="5473"/>
                  </a:lnTo>
                  <a:lnTo>
                    <a:pt x="103250" y="9131"/>
                  </a:lnTo>
                  <a:lnTo>
                    <a:pt x="103250" y="12776"/>
                  </a:lnTo>
                  <a:lnTo>
                    <a:pt x="103250" y="16433"/>
                  </a:lnTo>
                  <a:lnTo>
                    <a:pt x="106933" y="16433"/>
                  </a:lnTo>
                  <a:lnTo>
                    <a:pt x="106933" y="20078"/>
                  </a:lnTo>
                  <a:lnTo>
                    <a:pt x="110616" y="20078"/>
                  </a:lnTo>
                  <a:lnTo>
                    <a:pt x="106933" y="20078"/>
                  </a:lnTo>
                  <a:lnTo>
                    <a:pt x="110616" y="20078"/>
                  </a:lnTo>
                  <a:lnTo>
                    <a:pt x="110616" y="23736"/>
                  </a:lnTo>
                  <a:lnTo>
                    <a:pt x="114312" y="27381"/>
                  </a:lnTo>
                  <a:lnTo>
                    <a:pt x="117995" y="27381"/>
                  </a:lnTo>
                  <a:lnTo>
                    <a:pt x="117995" y="31026"/>
                  </a:lnTo>
                  <a:lnTo>
                    <a:pt x="117995" y="27381"/>
                  </a:lnTo>
                  <a:lnTo>
                    <a:pt x="117995" y="31026"/>
                  </a:lnTo>
                  <a:lnTo>
                    <a:pt x="114312" y="31026"/>
                  </a:lnTo>
                  <a:lnTo>
                    <a:pt x="114312" y="34683"/>
                  </a:lnTo>
                  <a:lnTo>
                    <a:pt x="117995" y="31026"/>
                  </a:lnTo>
                  <a:lnTo>
                    <a:pt x="117995" y="34683"/>
                  </a:lnTo>
                  <a:lnTo>
                    <a:pt x="117995" y="31026"/>
                  </a:lnTo>
                  <a:lnTo>
                    <a:pt x="121678" y="31026"/>
                  </a:lnTo>
                  <a:lnTo>
                    <a:pt x="125374" y="31026"/>
                  </a:lnTo>
                  <a:lnTo>
                    <a:pt x="125374" y="27381"/>
                  </a:lnTo>
                  <a:lnTo>
                    <a:pt x="130898" y="31026"/>
                  </a:lnTo>
                  <a:lnTo>
                    <a:pt x="134581" y="31026"/>
                  </a:lnTo>
                  <a:lnTo>
                    <a:pt x="138277" y="31026"/>
                  </a:lnTo>
                  <a:lnTo>
                    <a:pt x="141960" y="31026"/>
                  </a:lnTo>
                  <a:lnTo>
                    <a:pt x="145643" y="31026"/>
                  </a:lnTo>
                  <a:lnTo>
                    <a:pt x="149339" y="34683"/>
                  </a:lnTo>
                  <a:lnTo>
                    <a:pt x="171462" y="34683"/>
                  </a:lnTo>
                  <a:lnTo>
                    <a:pt x="171462" y="31026"/>
                  </a:lnTo>
                  <a:lnTo>
                    <a:pt x="171462" y="34683"/>
                  </a:lnTo>
                  <a:lnTo>
                    <a:pt x="173304" y="34683"/>
                  </a:lnTo>
                  <a:lnTo>
                    <a:pt x="173304" y="38328"/>
                  </a:lnTo>
                  <a:lnTo>
                    <a:pt x="176987" y="38328"/>
                  </a:lnTo>
                  <a:lnTo>
                    <a:pt x="176987" y="41986"/>
                  </a:lnTo>
                  <a:lnTo>
                    <a:pt x="173304" y="41986"/>
                  </a:lnTo>
                  <a:lnTo>
                    <a:pt x="176987" y="45631"/>
                  </a:lnTo>
                  <a:lnTo>
                    <a:pt x="176987" y="47459"/>
                  </a:lnTo>
                  <a:lnTo>
                    <a:pt x="180682" y="47459"/>
                  </a:lnTo>
                  <a:lnTo>
                    <a:pt x="180682" y="45631"/>
                  </a:lnTo>
                  <a:lnTo>
                    <a:pt x="180682" y="47459"/>
                  </a:lnTo>
                  <a:lnTo>
                    <a:pt x="180682" y="45631"/>
                  </a:lnTo>
                  <a:lnTo>
                    <a:pt x="184365" y="45631"/>
                  </a:lnTo>
                  <a:lnTo>
                    <a:pt x="188048" y="45631"/>
                  </a:lnTo>
                  <a:lnTo>
                    <a:pt x="188048" y="41986"/>
                  </a:lnTo>
                  <a:lnTo>
                    <a:pt x="188048" y="38328"/>
                  </a:lnTo>
                  <a:lnTo>
                    <a:pt x="191731" y="38328"/>
                  </a:lnTo>
                  <a:lnTo>
                    <a:pt x="191731" y="34683"/>
                  </a:lnTo>
                  <a:lnTo>
                    <a:pt x="195427" y="34683"/>
                  </a:lnTo>
                  <a:lnTo>
                    <a:pt x="195427" y="31026"/>
                  </a:lnTo>
                  <a:lnTo>
                    <a:pt x="195427" y="27381"/>
                  </a:lnTo>
                  <a:lnTo>
                    <a:pt x="199110" y="27381"/>
                  </a:lnTo>
                  <a:lnTo>
                    <a:pt x="202793" y="27381"/>
                  </a:lnTo>
                  <a:lnTo>
                    <a:pt x="206489" y="23736"/>
                  </a:lnTo>
                  <a:lnTo>
                    <a:pt x="206489" y="27381"/>
                  </a:lnTo>
                  <a:lnTo>
                    <a:pt x="202793" y="27381"/>
                  </a:lnTo>
                  <a:lnTo>
                    <a:pt x="202793" y="31026"/>
                  </a:lnTo>
                  <a:lnTo>
                    <a:pt x="206489" y="31026"/>
                  </a:lnTo>
                  <a:lnTo>
                    <a:pt x="206489" y="27381"/>
                  </a:lnTo>
                  <a:lnTo>
                    <a:pt x="206489" y="31026"/>
                  </a:lnTo>
                  <a:lnTo>
                    <a:pt x="210172" y="31026"/>
                  </a:lnTo>
                  <a:lnTo>
                    <a:pt x="213855" y="31026"/>
                  </a:lnTo>
                  <a:lnTo>
                    <a:pt x="217550" y="31026"/>
                  </a:lnTo>
                  <a:lnTo>
                    <a:pt x="217550" y="34683"/>
                  </a:lnTo>
                  <a:lnTo>
                    <a:pt x="219392" y="34683"/>
                  </a:lnTo>
                  <a:lnTo>
                    <a:pt x="219392" y="31026"/>
                  </a:lnTo>
                  <a:lnTo>
                    <a:pt x="223075" y="31026"/>
                  </a:lnTo>
                  <a:lnTo>
                    <a:pt x="223075" y="27381"/>
                  </a:lnTo>
                  <a:lnTo>
                    <a:pt x="226771" y="27381"/>
                  </a:lnTo>
                  <a:lnTo>
                    <a:pt x="226771" y="23736"/>
                  </a:lnTo>
                  <a:lnTo>
                    <a:pt x="230454" y="23736"/>
                  </a:lnTo>
                  <a:lnTo>
                    <a:pt x="234137" y="23736"/>
                  </a:lnTo>
                  <a:lnTo>
                    <a:pt x="237832" y="23736"/>
                  </a:lnTo>
                  <a:lnTo>
                    <a:pt x="241515" y="23736"/>
                  </a:lnTo>
                  <a:lnTo>
                    <a:pt x="241515" y="27381"/>
                  </a:lnTo>
                  <a:lnTo>
                    <a:pt x="241515" y="31026"/>
                  </a:lnTo>
                  <a:lnTo>
                    <a:pt x="245198" y="31026"/>
                  </a:lnTo>
                  <a:lnTo>
                    <a:pt x="245198" y="34683"/>
                  </a:lnTo>
                  <a:lnTo>
                    <a:pt x="245198" y="38328"/>
                  </a:lnTo>
                  <a:lnTo>
                    <a:pt x="248894" y="38328"/>
                  </a:lnTo>
                  <a:lnTo>
                    <a:pt x="245198" y="41986"/>
                  </a:lnTo>
                  <a:lnTo>
                    <a:pt x="248894" y="41986"/>
                  </a:lnTo>
                  <a:lnTo>
                    <a:pt x="245198" y="45631"/>
                  </a:lnTo>
                  <a:lnTo>
                    <a:pt x="245198" y="47459"/>
                  </a:lnTo>
                  <a:lnTo>
                    <a:pt x="241515" y="51104"/>
                  </a:lnTo>
                  <a:lnTo>
                    <a:pt x="245198" y="51104"/>
                  </a:lnTo>
                  <a:lnTo>
                    <a:pt x="245198" y="54762"/>
                  </a:lnTo>
                  <a:lnTo>
                    <a:pt x="248894" y="54762"/>
                  </a:lnTo>
                  <a:lnTo>
                    <a:pt x="248894" y="58407"/>
                  </a:lnTo>
                  <a:lnTo>
                    <a:pt x="252577" y="58407"/>
                  </a:lnTo>
                  <a:lnTo>
                    <a:pt x="252577" y="62064"/>
                  </a:lnTo>
                  <a:lnTo>
                    <a:pt x="256260" y="62064"/>
                  </a:lnTo>
                  <a:lnTo>
                    <a:pt x="256260" y="5840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2198726" y="4833854"/>
              <a:ext cx="46355" cy="71755"/>
            </a:xfrm>
            <a:custGeom>
              <a:avLst/>
              <a:gdLst/>
              <a:ahLst/>
              <a:cxnLst/>
              <a:rect l="l" t="t" r="r" b="b"/>
              <a:pathLst>
                <a:path w="46355" h="71754">
                  <a:moveTo>
                    <a:pt x="24041" y="0"/>
                  </a:moveTo>
                  <a:lnTo>
                    <a:pt x="20345" y="0"/>
                  </a:lnTo>
                  <a:lnTo>
                    <a:pt x="20345" y="7315"/>
                  </a:lnTo>
                  <a:lnTo>
                    <a:pt x="24041" y="7315"/>
                  </a:lnTo>
                  <a:lnTo>
                    <a:pt x="24041" y="10972"/>
                  </a:lnTo>
                  <a:lnTo>
                    <a:pt x="27736" y="10972"/>
                  </a:lnTo>
                  <a:lnTo>
                    <a:pt x="27736" y="7315"/>
                  </a:lnTo>
                  <a:lnTo>
                    <a:pt x="24041" y="3657"/>
                  </a:lnTo>
                  <a:lnTo>
                    <a:pt x="24041" y="0"/>
                  </a:lnTo>
                  <a:close/>
                </a:path>
                <a:path w="46355" h="71754">
                  <a:moveTo>
                    <a:pt x="9245" y="67703"/>
                  </a:moveTo>
                  <a:lnTo>
                    <a:pt x="5549" y="71361"/>
                  </a:lnTo>
                  <a:lnTo>
                    <a:pt x="9245" y="71361"/>
                  </a:lnTo>
                  <a:lnTo>
                    <a:pt x="9245" y="67703"/>
                  </a:lnTo>
                  <a:close/>
                </a:path>
                <a:path w="46355" h="71754">
                  <a:moveTo>
                    <a:pt x="12941" y="64046"/>
                  </a:moveTo>
                  <a:lnTo>
                    <a:pt x="5549" y="64046"/>
                  </a:lnTo>
                  <a:lnTo>
                    <a:pt x="5549" y="67703"/>
                  </a:lnTo>
                  <a:lnTo>
                    <a:pt x="9245" y="67703"/>
                  </a:lnTo>
                  <a:lnTo>
                    <a:pt x="12941" y="64046"/>
                  </a:lnTo>
                  <a:close/>
                </a:path>
                <a:path w="46355" h="71754">
                  <a:moveTo>
                    <a:pt x="24041" y="64046"/>
                  </a:moveTo>
                  <a:lnTo>
                    <a:pt x="12941" y="64046"/>
                  </a:lnTo>
                  <a:lnTo>
                    <a:pt x="16649" y="67703"/>
                  </a:lnTo>
                  <a:lnTo>
                    <a:pt x="24041" y="67703"/>
                  </a:lnTo>
                  <a:lnTo>
                    <a:pt x="24041" y="64046"/>
                  </a:lnTo>
                  <a:close/>
                </a:path>
                <a:path w="46355" h="71754">
                  <a:moveTo>
                    <a:pt x="42532" y="45745"/>
                  </a:moveTo>
                  <a:lnTo>
                    <a:pt x="5549" y="45745"/>
                  </a:lnTo>
                  <a:lnTo>
                    <a:pt x="5549" y="49403"/>
                  </a:lnTo>
                  <a:lnTo>
                    <a:pt x="9245" y="49403"/>
                  </a:lnTo>
                  <a:lnTo>
                    <a:pt x="9245" y="56718"/>
                  </a:lnTo>
                  <a:lnTo>
                    <a:pt x="12941" y="60375"/>
                  </a:lnTo>
                  <a:lnTo>
                    <a:pt x="9245" y="60375"/>
                  </a:lnTo>
                  <a:lnTo>
                    <a:pt x="9245" y="64046"/>
                  </a:lnTo>
                  <a:lnTo>
                    <a:pt x="31432" y="64046"/>
                  </a:lnTo>
                  <a:lnTo>
                    <a:pt x="35140" y="60375"/>
                  </a:lnTo>
                  <a:lnTo>
                    <a:pt x="35140" y="56718"/>
                  </a:lnTo>
                  <a:lnTo>
                    <a:pt x="38836" y="56718"/>
                  </a:lnTo>
                  <a:lnTo>
                    <a:pt x="42532" y="53060"/>
                  </a:lnTo>
                  <a:lnTo>
                    <a:pt x="38836" y="53060"/>
                  </a:lnTo>
                  <a:lnTo>
                    <a:pt x="42532" y="49403"/>
                  </a:lnTo>
                  <a:lnTo>
                    <a:pt x="42532" y="45745"/>
                  </a:lnTo>
                  <a:close/>
                </a:path>
                <a:path w="46355" h="71754">
                  <a:moveTo>
                    <a:pt x="42532" y="56718"/>
                  </a:moveTo>
                  <a:lnTo>
                    <a:pt x="35140" y="56718"/>
                  </a:lnTo>
                  <a:lnTo>
                    <a:pt x="38836" y="60375"/>
                  </a:lnTo>
                  <a:lnTo>
                    <a:pt x="42532" y="60375"/>
                  </a:lnTo>
                  <a:lnTo>
                    <a:pt x="42532" y="56718"/>
                  </a:lnTo>
                  <a:close/>
                </a:path>
                <a:path w="46355" h="71754">
                  <a:moveTo>
                    <a:pt x="42532" y="32931"/>
                  </a:moveTo>
                  <a:lnTo>
                    <a:pt x="16649" y="32931"/>
                  </a:lnTo>
                  <a:lnTo>
                    <a:pt x="16649" y="36588"/>
                  </a:lnTo>
                  <a:lnTo>
                    <a:pt x="12941" y="38430"/>
                  </a:lnTo>
                  <a:lnTo>
                    <a:pt x="12941" y="45745"/>
                  </a:lnTo>
                  <a:lnTo>
                    <a:pt x="46228" y="45745"/>
                  </a:lnTo>
                  <a:lnTo>
                    <a:pt x="42532" y="42087"/>
                  </a:lnTo>
                  <a:lnTo>
                    <a:pt x="42532" y="32931"/>
                  </a:lnTo>
                  <a:close/>
                </a:path>
                <a:path w="46355" h="71754">
                  <a:moveTo>
                    <a:pt x="16649" y="32931"/>
                  </a:moveTo>
                  <a:lnTo>
                    <a:pt x="12941" y="32931"/>
                  </a:lnTo>
                  <a:lnTo>
                    <a:pt x="12941" y="36588"/>
                  </a:lnTo>
                  <a:lnTo>
                    <a:pt x="16649" y="32931"/>
                  </a:lnTo>
                  <a:close/>
                </a:path>
                <a:path w="46355" h="71754">
                  <a:moveTo>
                    <a:pt x="24041" y="25615"/>
                  </a:moveTo>
                  <a:lnTo>
                    <a:pt x="20345" y="25615"/>
                  </a:lnTo>
                  <a:lnTo>
                    <a:pt x="20345" y="32931"/>
                  </a:lnTo>
                  <a:lnTo>
                    <a:pt x="38836" y="32931"/>
                  </a:lnTo>
                  <a:lnTo>
                    <a:pt x="38836" y="29273"/>
                  </a:lnTo>
                  <a:lnTo>
                    <a:pt x="24041" y="29273"/>
                  </a:lnTo>
                  <a:lnTo>
                    <a:pt x="24041" y="25615"/>
                  </a:lnTo>
                  <a:close/>
                </a:path>
                <a:path w="46355" h="71754">
                  <a:moveTo>
                    <a:pt x="27736" y="21958"/>
                  </a:moveTo>
                  <a:lnTo>
                    <a:pt x="24041" y="21958"/>
                  </a:lnTo>
                  <a:lnTo>
                    <a:pt x="24041" y="29273"/>
                  </a:lnTo>
                  <a:lnTo>
                    <a:pt x="38836" y="29273"/>
                  </a:lnTo>
                  <a:lnTo>
                    <a:pt x="35140" y="25615"/>
                  </a:lnTo>
                  <a:lnTo>
                    <a:pt x="27736" y="25615"/>
                  </a:lnTo>
                  <a:lnTo>
                    <a:pt x="27736" y="21958"/>
                  </a:lnTo>
                  <a:close/>
                </a:path>
                <a:path w="46355" h="71754">
                  <a:moveTo>
                    <a:pt x="38836" y="21958"/>
                  </a:moveTo>
                  <a:lnTo>
                    <a:pt x="35140" y="21958"/>
                  </a:lnTo>
                  <a:lnTo>
                    <a:pt x="35140" y="25615"/>
                  </a:lnTo>
                  <a:lnTo>
                    <a:pt x="38836" y="25615"/>
                  </a:lnTo>
                  <a:lnTo>
                    <a:pt x="38836" y="21958"/>
                  </a:lnTo>
                  <a:close/>
                </a:path>
                <a:path w="46355" h="71754">
                  <a:moveTo>
                    <a:pt x="27736" y="14630"/>
                  </a:moveTo>
                  <a:lnTo>
                    <a:pt x="27736" y="18300"/>
                  </a:lnTo>
                  <a:lnTo>
                    <a:pt x="31432" y="18300"/>
                  </a:lnTo>
                  <a:lnTo>
                    <a:pt x="27736" y="14630"/>
                  </a:lnTo>
                  <a:close/>
                </a:path>
                <a:path w="46355" h="71754">
                  <a:moveTo>
                    <a:pt x="35140" y="14630"/>
                  </a:moveTo>
                  <a:lnTo>
                    <a:pt x="31432" y="14630"/>
                  </a:lnTo>
                  <a:lnTo>
                    <a:pt x="31432" y="18300"/>
                  </a:lnTo>
                  <a:lnTo>
                    <a:pt x="35140" y="18300"/>
                  </a:lnTo>
                  <a:lnTo>
                    <a:pt x="35140" y="14630"/>
                  </a:lnTo>
                  <a:close/>
                </a:path>
                <a:path w="46355" h="71754">
                  <a:moveTo>
                    <a:pt x="3695" y="45745"/>
                  </a:moveTo>
                  <a:lnTo>
                    <a:pt x="0" y="45745"/>
                  </a:lnTo>
                  <a:lnTo>
                    <a:pt x="0" y="49403"/>
                  </a:lnTo>
                  <a:lnTo>
                    <a:pt x="3695" y="49403"/>
                  </a:lnTo>
                  <a:lnTo>
                    <a:pt x="3695" y="45745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2195442" y="4834266"/>
              <a:ext cx="49530" cy="71120"/>
            </a:xfrm>
            <a:custGeom>
              <a:avLst/>
              <a:gdLst/>
              <a:ahLst/>
              <a:cxnLst/>
              <a:rect l="l" t="t" r="r" b="b"/>
              <a:pathLst>
                <a:path w="49530" h="71120">
                  <a:moveTo>
                    <a:pt x="27279" y="3619"/>
                  </a:moveTo>
                  <a:lnTo>
                    <a:pt x="30911" y="7239"/>
                  </a:lnTo>
                  <a:lnTo>
                    <a:pt x="27279" y="7239"/>
                  </a:lnTo>
                  <a:lnTo>
                    <a:pt x="30911" y="7239"/>
                  </a:lnTo>
                  <a:lnTo>
                    <a:pt x="30911" y="10858"/>
                  </a:lnTo>
                  <a:lnTo>
                    <a:pt x="27279" y="10858"/>
                  </a:lnTo>
                  <a:lnTo>
                    <a:pt x="27279" y="7239"/>
                  </a:lnTo>
                  <a:lnTo>
                    <a:pt x="23647" y="7239"/>
                  </a:lnTo>
                  <a:lnTo>
                    <a:pt x="23647" y="10858"/>
                  </a:lnTo>
                  <a:lnTo>
                    <a:pt x="23647" y="7239"/>
                  </a:lnTo>
                  <a:lnTo>
                    <a:pt x="20002" y="7239"/>
                  </a:lnTo>
                  <a:lnTo>
                    <a:pt x="23647" y="7239"/>
                  </a:lnTo>
                  <a:lnTo>
                    <a:pt x="23647" y="3619"/>
                  </a:lnTo>
                  <a:lnTo>
                    <a:pt x="23647" y="0"/>
                  </a:lnTo>
                  <a:lnTo>
                    <a:pt x="27279" y="0"/>
                  </a:lnTo>
                  <a:lnTo>
                    <a:pt x="27279" y="3619"/>
                  </a:lnTo>
                  <a:close/>
                </a:path>
                <a:path w="49530" h="71120">
                  <a:moveTo>
                    <a:pt x="38188" y="18084"/>
                  </a:moveTo>
                  <a:lnTo>
                    <a:pt x="34556" y="18084"/>
                  </a:lnTo>
                  <a:lnTo>
                    <a:pt x="30911" y="18084"/>
                  </a:lnTo>
                  <a:lnTo>
                    <a:pt x="30911" y="21704"/>
                  </a:lnTo>
                  <a:lnTo>
                    <a:pt x="30911" y="18084"/>
                  </a:lnTo>
                  <a:lnTo>
                    <a:pt x="30911" y="21704"/>
                  </a:lnTo>
                  <a:lnTo>
                    <a:pt x="30911" y="25323"/>
                  </a:lnTo>
                  <a:lnTo>
                    <a:pt x="34556" y="25323"/>
                  </a:lnTo>
                  <a:lnTo>
                    <a:pt x="38188" y="25323"/>
                  </a:lnTo>
                  <a:lnTo>
                    <a:pt x="38188" y="21704"/>
                  </a:lnTo>
                  <a:lnTo>
                    <a:pt x="41821" y="21704"/>
                  </a:lnTo>
                  <a:lnTo>
                    <a:pt x="41821" y="25323"/>
                  </a:lnTo>
                  <a:lnTo>
                    <a:pt x="38188" y="25323"/>
                  </a:lnTo>
                  <a:lnTo>
                    <a:pt x="41821" y="28943"/>
                  </a:lnTo>
                  <a:lnTo>
                    <a:pt x="41821" y="32550"/>
                  </a:lnTo>
                  <a:lnTo>
                    <a:pt x="45465" y="32550"/>
                  </a:lnTo>
                  <a:lnTo>
                    <a:pt x="45465" y="36169"/>
                  </a:lnTo>
                  <a:lnTo>
                    <a:pt x="45465" y="41592"/>
                  </a:lnTo>
                  <a:lnTo>
                    <a:pt x="49098" y="45212"/>
                  </a:lnTo>
                  <a:lnTo>
                    <a:pt x="45465" y="45212"/>
                  </a:lnTo>
                  <a:lnTo>
                    <a:pt x="45465" y="48831"/>
                  </a:lnTo>
                  <a:lnTo>
                    <a:pt x="41821" y="52451"/>
                  </a:lnTo>
                  <a:lnTo>
                    <a:pt x="45465" y="52451"/>
                  </a:lnTo>
                  <a:lnTo>
                    <a:pt x="45465" y="56070"/>
                  </a:lnTo>
                  <a:lnTo>
                    <a:pt x="45465" y="52451"/>
                  </a:lnTo>
                  <a:lnTo>
                    <a:pt x="41821" y="56070"/>
                  </a:lnTo>
                  <a:lnTo>
                    <a:pt x="45465" y="56070"/>
                  </a:lnTo>
                  <a:lnTo>
                    <a:pt x="45465" y="59677"/>
                  </a:lnTo>
                  <a:lnTo>
                    <a:pt x="41821" y="59677"/>
                  </a:lnTo>
                  <a:lnTo>
                    <a:pt x="38188" y="56070"/>
                  </a:lnTo>
                  <a:lnTo>
                    <a:pt x="38188" y="59677"/>
                  </a:lnTo>
                  <a:lnTo>
                    <a:pt x="34556" y="63296"/>
                  </a:lnTo>
                  <a:lnTo>
                    <a:pt x="30911" y="63296"/>
                  </a:lnTo>
                  <a:lnTo>
                    <a:pt x="27279" y="63296"/>
                  </a:lnTo>
                  <a:lnTo>
                    <a:pt x="27279" y="66916"/>
                  </a:lnTo>
                  <a:lnTo>
                    <a:pt x="23647" y="66916"/>
                  </a:lnTo>
                  <a:lnTo>
                    <a:pt x="20002" y="66916"/>
                  </a:lnTo>
                  <a:lnTo>
                    <a:pt x="16370" y="63296"/>
                  </a:lnTo>
                  <a:lnTo>
                    <a:pt x="12738" y="66916"/>
                  </a:lnTo>
                  <a:lnTo>
                    <a:pt x="12738" y="70535"/>
                  </a:lnTo>
                  <a:lnTo>
                    <a:pt x="9093" y="70535"/>
                  </a:lnTo>
                  <a:lnTo>
                    <a:pt x="12738" y="66916"/>
                  </a:lnTo>
                  <a:lnTo>
                    <a:pt x="9093" y="66916"/>
                  </a:lnTo>
                  <a:lnTo>
                    <a:pt x="9093" y="63296"/>
                  </a:lnTo>
                  <a:lnTo>
                    <a:pt x="12738" y="63296"/>
                  </a:lnTo>
                  <a:lnTo>
                    <a:pt x="12738" y="59677"/>
                  </a:lnTo>
                  <a:lnTo>
                    <a:pt x="16370" y="59677"/>
                  </a:lnTo>
                  <a:lnTo>
                    <a:pt x="12738" y="56070"/>
                  </a:lnTo>
                  <a:lnTo>
                    <a:pt x="12738" y="52451"/>
                  </a:lnTo>
                  <a:lnTo>
                    <a:pt x="12738" y="48831"/>
                  </a:lnTo>
                  <a:lnTo>
                    <a:pt x="16370" y="48831"/>
                  </a:lnTo>
                  <a:lnTo>
                    <a:pt x="12738" y="48831"/>
                  </a:lnTo>
                  <a:lnTo>
                    <a:pt x="9093" y="48831"/>
                  </a:lnTo>
                  <a:lnTo>
                    <a:pt x="9093" y="45212"/>
                  </a:lnTo>
                  <a:lnTo>
                    <a:pt x="12738" y="45212"/>
                  </a:lnTo>
                  <a:lnTo>
                    <a:pt x="16370" y="45212"/>
                  </a:lnTo>
                  <a:lnTo>
                    <a:pt x="16370" y="41592"/>
                  </a:lnTo>
                  <a:lnTo>
                    <a:pt x="16370" y="37985"/>
                  </a:lnTo>
                  <a:lnTo>
                    <a:pt x="20002" y="36169"/>
                  </a:lnTo>
                  <a:lnTo>
                    <a:pt x="20002" y="32550"/>
                  </a:lnTo>
                  <a:lnTo>
                    <a:pt x="16370" y="36169"/>
                  </a:lnTo>
                  <a:lnTo>
                    <a:pt x="16370" y="32550"/>
                  </a:lnTo>
                  <a:lnTo>
                    <a:pt x="16370" y="36169"/>
                  </a:lnTo>
                  <a:lnTo>
                    <a:pt x="16370" y="32550"/>
                  </a:lnTo>
                  <a:lnTo>
                    <a:pt x="20002" y="32550"/>
                  </a:lnTo>
                  <a:lnTo>
                    <a:pt x="23647" y="32550"/>
                  </a:lnTo>
                  <a:lnTo>
                    <a:pt x="23647" y="28943"/>
                  </a:lnTo>
                  <a:lnTo>
                    <a:pt x="23647" y="25323"/>
                  </a:lnTo>
                  <a:lnTo>
                    <a:pt x="27279" y="25323"/>
                  </a:lnTo>
                  <a:lnTo>
                    <a:pt x="27279" y="28943"/>
                  </a:lnTo>
                  <a:lnTo>
                    <a:pt x="27279" y="25323"/>
                  </a:lnTo>
                  <a:lnTo>
                    <a:pt x="27279" y="21704"/>
                  </a:lnTo>
                  <a:lnTo>
                    <a:pt x="30911" y="21704"/>
                  </a:lnTo>
                  <a:lnTo>
                    <a:pt x="30911" y="18084"/>
                  </a:lnTo>
                  <a:lnTo>
                    <a:pt x="27279" y="18084"/>
                  </a:lnTo>
                  <a:lnTo>
                    <a:pt x="30911" y="18084"/>
                  </a:lnTo>
                  <a:lnTo>
                    <a:pt x="27279" y="18084"/>
                  </a:lnTo>
                  <a:lnTo>
                    <a:pt x="30911" y="18084"/>
                  </a:lnTo>
                  <a:lnTo>
                    <a:pt x="30911" y="14465"/>
                  </a:lnTo>
                  <a:lnTo>
                    <a:pt x="34556" y="18084"/>
                  </a:lnTo>
                  <a:lnTo>
                    <a:pt x="34556" y="14465"/>
                  </a:lnTo>
                  <a:lnTo>
                    <a:pt x="38188" y="14465"/>
                  </a:lnTo>
                  <a:lnTo>
                    <a:pt x="38188" y="18084"/>
                  </a:lnTo>
                  <a:close/>
                </a:path>
                <a:path w="49530" h="71120">
                  <a:moveTo>
                    <a:pt x="49098" y="45212"/>
                  </a:moveTo>
                  <a:lnTo>
                    <a:pt x="49098" y="48831"/>
                  </a:lnTo>
                  <a:lnTo>
                    <a:pt x="49098" y="45212"/>
                  </a:lnTo>
                  <a:lnTo>
                    <a:pt x="45465" y="45212"/>
                  </a:lnTo>
                  <a:lnTo>
                    <a:pt x="49098" y="45212"/>
                  </a:lnTo>
                  <a:close/>
                </a:path>
                <a:path w="49530" h="71120">
                  <a:moveTo>
                    <a:pt x="20002" y="32550"/>
                  </a:moveTo>
                  <a:lnTo>
                    <a:pt x="23647" y="32550"/>
                  </a:lnTo>
                  <a:lnTo>
                    <a:pt x="20002" y="32550"/>
                  </a:lnTo>
                  <a:close/>
                </a:path>
                <a:path w="49530" h="71120">
                  <a:moveTo>
                    <a:pt x="3644" y="45212"/>
                  </a:moveTo>
                  <a:lnTo>
                    <a:pt x="0" y="45212"/>
                  </a:lnTo>
                  <a:lnTo>
                    <a:pt x="3644" y="45212"/>
                  </a:lnTo>
                  <a:close/>
                </a:path>
                <a:path w="49530" h="71120">
                  <a:moveTo>
                    <a:pt x="7277" y="45212"/>
                  </a:moveTo>
                  <a:lnTo>
                    <a:pt x="7277" y="48831"/>
                  </a:lnTo>
                  <a:lnTo>
                    <a:pt x="3644" y="48831"/>
                  </a:lnTo>
                  <a:lnTo>
                    <a:pt x="0" y="48831"/>
                  </a:lnTo>
                  <a:lnTo>
                    <a:pt x="3644" y="48831"/>
                  </a:lnTo>
                  <a:lnTo>
                    <a:pt x="3644" y="45212"/>
                  </a:lnTo>
                  <a:lnTo>
                    <a:pt x="7277" y="4521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2635137" y="3318806"/>
              <a:ext cx="514350" cy="565785"/>
            </a:xfrm>
            <a:custGeom>
              <a:avLst/>
              <a:gdLst/>
              <a:ahLst/>
              <a:cxnLst/>
              <a:rect l="l" t="t" r="r" b="b"/>
              <a:pathLst>
                <a:path w="514350" h="565785">
                  <a:moveTo>
                    <a:pt x="508546" y="473900"/>
                  </a:moveTo>
                  <a:lnTo>
                    <a:pt x="266293" y="473900"/>
                  </a:lnTo>
                  <a:lnTo>
                    <a:pt x="269989" y="488543"/>
                  </a:lnTo>
                  <a:lnTo>
                    <a:pt x="281089" y="503186"/>
                  </a:lnTo>
                  <a:lnTo>
                    <a:pt x="288480" y="515988"/>
                  </a:lnTo>
                  <a:lnTo>
                    <a:pt x="297726" y="530631"/>
                  </a:lnTo>
                  <a:lnTo>
                    <a:pt x="308825" y="541604"/>
                  </a:lnTo>
                  <a:lnTo>
                    <a:pt x="319925" y="548919"/>
                  </a:lnTo>
                  <a:lnTo>
                    <a:pt x="332867" y="552589"/>
                  </a:lnTo>
                  <a:lnTo>
                    <a:pt x="343954" y="558076"/>
                  </a:lnTo>
                  <a:lnTo>
                    <a:pt x="355053" y="558076"/>
                  </a:lnTo>
                  <a:lnTo>
                    <a:pt x="366153" y="561733"/>
                  </a:lnTo>
                  <a:lnTo>
                    <a:pt x="379095" y="565391"/>
                  </a:lnTo>
                  <a:lnTo>
                    <a:pt x="401281" y="565391"/>
                  </a:lnTo>
                  <a:lnTo>
                    <a:pt x="412381" y="561733"/>
                  </a:lnTo>
                  <a:lnTo>
                    <a:pt x="425323" y="558076"/>
                  </a:lnTo>
                  <a:lnTo>
                    <a:pt x="436422" y="554418"/>
                  </a:lnTo>
                  <a:lnTo>
                    <a:pt x="447522" y="552589"/>
                  </a:lnTo>
                  <a:lnTo>
                    <a:pt x="458609" y="548919"/>
                  </a:lnTo>
                  <a:lnTo>
                    <a:pt x="471551" y="541604"/>
                  </a:lnTo>
                  <a:lnTo>
                    <a:pt x="482650" y="534289"/>
                  </a:lnTo>
                  <a:lnTo>
                    <a:pt x="486346" y="519645"/>
                  </a:lnTo>
                  <a:lnTo>
                    <a:pt x="486346" y="515988"/>
                  </a:lnTo>
                  <a:lnTo>
                    <a:pt x="475259" y="506844"/>
                  </a:lnTo>
                  <a:lnTo>
                    <a:pt x="494806" y="506844"/>
                  </a:lnTo>
                  <a:lnTo>
                    <a:pt x="493750" y="503186"/>
                  </a:lnTo>
                  <a:lnTo>
                    <a:pt x="508546" y="473900"/>
                  </a:lnTo>
                  <a:close/>
                </a:path>
                <a:path w="514350" h="565785">
                  <a:moveTo>
                    <a:pt x="494806" y="506844"/>
                  </a:moveTo>
                  <a:lnTo>
                    <a:pt x="486346" y="506844"/>
                  </a:lnTo>
                  <a:lnTo>
                    <a:pt x="486346" y="515988"/>
                  </a:lnTo>
                  <a:lnTo>
                    <a:pt x="490054" y="530631"/>
                  </a:lnTo>
                  <a:lnTo>
                    <a:pt x="497446" y="515988"/>
                  </a:lnTo>
                  <a:lnTo>
                    <a:pt x="494806" y="506844"/>
                  </a:lnTo>
                  <a:close/>
                </a:path>
                <a:path w="514350" h="565785">
                  <a:moveTo>
                    <a:pt x="486346" y="506844"/>
                  </a:moveTo>
                  <a:lnTo>
                    <a:pt x="475259" y="506844"/>
                  </a:lnTo>
                  <a:lnTo>
                    <a:pt x="486346" y="515988"/>
                  </a:lnTo>
                  <a:lnTo>
                    <a:pt x="486346" y="506844"/>
                  </a:lnTo>
                  <a:close/>
                </a:path>
                <a:path w="514350" h="565785">
                  <a:moveTo>
                    <a:pt x="458609" y="340334"/>
                  </a:moveTo>
                  <a:lnTo>
                    <a:pt x="177533" y="340334"/>
                  </a:lnTo>
                  <a:lnTo>
                    <a:pt x="177533" y="369608"/>
                  </a:lnTo>
                  <a:lnTo>
                    <a:pt x="188633" y="369608"/>
                  </a:lnTo>
                  <a:lnTo>
                    <a:pt x="192328" y="382422"/>
                  </a:lnTo>
                  <a:lnTo>
                    <a:pt x="197878" y="397052"/>
                  </a:lnTo>
                  <a:lnTo>
                    <a:pt x="208965" y="404380"/>
                  </a:lnTo>
                  <a:lnTo>
                    <a:pt x="212661" y="417182"/>
                  </a:lnTo>
                  <a:lnTo>
                    <a:pt x="227457" y="446455"/>
                  </a:lnTo>
                  <a:lnTo>
                    <a:pt x="238556" y="453783"/>
                  </a:lnTo>
                  <a:lnTo>
                    <a:pt x="244106" y="466585"/>
                  </a:lnTo>
                  <a:lnTo>
                    <a:pt x="255193" y="477570"/>
                  </a:lnTo>
                  <a:lnTo>
                    <a:pt x="266293" y="473900"/>
                  </a:lnTo>
                  <a:lnTo>
                    <a:pt x="508546" y="473900"/>
                  </a:lnTo>
                  <a:lnTo>
                    <a:pt x="514083" y="461098"/>
                  </a:lnTo>
                  <a:lnTo>
                    <a:pt x="512241" y="446455"/>
                  </a:lnTo>
                  <a:lnTo>
                    <a:pt x="509470" y="435483"/>
                  </a:lnTo>
                  <a:lnTo>
                    <a:pt x="497446" y="435483"/>
                  </a:lnTo>
                  <a:lnTo>
                    <a:pt x="504837" y="420839"/>
                  </a:lnTo>
                  <a:lnTo>
                    <a:pt x="497446" y="408038"/>
                  </a:lnTo>
                  <a:lnTo>
                    <a:pt x="497446" y="393395"/>
                  </a:lnTo>
                  <a:lnTo>
                    <a:pt x="490054" y="393395"/>
                  </a:lnTo>
                  <a:lnTo>
                    <a:pt x="478955" y="386080"/>
                  </a:lnTo>
                  <a:lnTo>
                    <a:pt x="475259" y="371436"/>
                  </a:lnTo>
                  <a:lnTo>
                    <a:pt x="471551" y="358635"/>
                  </a:lnTo>
                  <a:lnTo>
                    <a:pt x="471551" y="347649"/>
                  </a:lnTo>
                  <a:lnTo>
                    <a:pt x="462305" y="347649"/>
                  </a:lnTo>
                  <a:lnTo>
                    <a:pt x="458609" y="340334"/>
                  </a:lnTo>
                  <a:close/>
                </a:path>
                <a:path w="514350" h="565785">
                  <a:moveTo>
                    <a:pt x="508546" y="431825"/>
                  </a:moveTo>
                  <a:lnTo>
                    <a:pt x="497446" y="435483"/>
                  </a:lnTo>
                  <a:lnTo>
                    <a:pt x="509470" y="435483"/>
                  </a:lnTo>
                  <a:lnTo>
                    <a:pt x="508546" y="431825"/>
                  </a:lnTo>
                  <a:close/>
                </a:path>
                <a:path w="514350" h="565785">
                  <a:moveTo>
                    <a:pt x="493750" y="378752"/>
                  </a:moveTo>
                  <a:lnTo>
                    <a:pt x="490054" y="393395"/>
                  </a:lnTo>
                  <a:lnTo>
                    <a:pt x="497446" y="393395"/>
                  </a:lnTo>
                  <a:lnTo>
                    <a:pt x="493750" y="378752"/>
                  </a:lnTo>
                  <a:close/>
                </a:path>
                <a:path w="514350" h="565785">
                  <a:moveTo>
                    <a:pt x="447522" y="278117"/>
                  </a:moveTo>
                  <a:lnTo>
                    <a:pt x="149796" y="278117"/>
                  </a:lnTo>
                  <a:lnTo>
                    <a:pt x="155346" y="290931"/>
                  </a:lnTo>
                  <a:lnTo>
                    <a:pt x="166433" y="301904"/>
                  </a:lnTo>
                  <a:lnTo>
                    <a:pt x="155346" y="301904"/>
                  </a:lnTo>
                  <a:lnTo>
                    <a:pt x="155346" y="316547"/>
                  </a:lnTo>
                  <a:lnTo>
                    <a:pt x="159042" y="329349"/>
                  </a:lnTo>
                  <a:lnTo>
                    <a:pt x="159042" y="343992"/>
                  </a:lnTo>
                  <a:lnTo>
                    <a:pt x="170129" y="354965"/>
                  </a:lnTo>
                  <a:lnTo>
                    <a:pt x="177533" y="340334"/>
                  </a:lnTo>
                  <a:lnTo>
                    <a:pt x="458609" y="340334"/>
                  </a:lnTo>
                  <a:lnTo>
                    <a:pt x="454914" y="333019"/>
                  </a:lnTo>
                  <a:lnTo>
                    <a:pt x="454914" y="320205"/>
                  </a:lnTo>
                  <a:lnTo>
                    <a:pt x="451218" y="305562"/>
                  </a:lnTo>
                  <a:lnTo>
                    <a:pt x="451218" y="290931"/>
                  </a:lnTo>
                  <a:lnTo>
                    <a:pt x="447522" y="278117"/>
                  </a:lnTo>
                  <a:close/>
                </a:path>
                <a:path w="514350" h="565785">
                  <a:moveTo>
                    <a:pt x="146100" y="20116"/>
                  </a:moveTo>
                  <a:lnTo>
                    <a:pt x="123901" y="20116"/>
                  </a:lnTo>
                  <a:lnTo>
                    <a:pt x="135001" y="31102"/>
                  </a:lnTo>
                  <a:lnTo>
                    <a:pt x="116509" y="42075"/>
                  </a:lnTo>
                  <a:lnTo>
                    <a:pt x="99860" y="49403"/>
                  </a:lnTo>
                  <a:lnTo>
                    <a:pt x="85064" y="87820"/>
                  </a:lnTo>
                  <a:lnTo>
                    <a:pt x="99860" y="115265"/>
                  </a:lnTo>
                  <a:lnTo>
                    <a:pt x="92468" y="150037"/>
                  </a:lnTo>
                  <a:lnTo>
                    <a:pt x="92468" y="171996"/>
                  </a:lnTo>
                  <a:lnTo>
                    <a:pt x="77673" y="182968"/>
                  </a:lnTo>
                  <a:lnTo>
                    <a:pt x="61036" y="190296"/>
                  </a:lnTo>
                  <a:lnTo>
                    <a:pt x="49936" y="190296"/>
                  </a:lnTo>
                  <a:lnTo>
                    <a:pt x="38836" y="192125"/>
                  </a:lnTo>
                  <a:lnTo>
                    <a:pt x="18503" y="199440"/>
                  </a:lnTo>
                  <a:lnTo>
                    <a:pt x="7404" y="206756"/>
                  </a:lnTo>
                  <a:lnTo>
                    <a:pt x="3708" y="225056"/>
                  </a:lnTo>
                  <a:lnTo>
                    <a:pt x="0" y="241528"/>
                  </a:lnTo>
                  <a:lnTo>
                    <a:pt x="24041" y="259829"/>
                  </a:lnTo>
                  <a:lnTo>
                    <a:pt x="49936" y="278117"/>
                  </a:lnTo>
                  <a:lnTo>
                    <a:pt x="66573" y="287274"/>
                  </a:lnTo>
                  <a:lnTo>
                    <a:pt x="85064" y="305562"/>
                  </a:lnTo>
                  <a:lnTo>
                    <a:pt x="81368" y="323862"/>
                  </a:lnTo>
                  <a:lnTo>
                    <a:pt x="77673" y="340334"/>
                  </a:lnTo>
                  <a:lnTo>
                    <a:pt x="92468" y="351307"/>
                  </a:lnTo>
                  <a:lnTo>
                    <a:pt x="109105" y="347649"/>
                  </a:lnTo>
                  <a:lnTo>
                    <a:pt x="123901" y="340334"/>
                  </a:lnTo>
                  <a:lnTo>
                    <a:pt x="144246" y="340334"/>
                  </a:lnTo>
                  <a:lnTo>
                    <a:pt x="142392" y="333019"/>
                  </a:lnTo>
                  <a:lnTo>
                    <a:pt x="138696" y="320205"/>
                  </a:lnTo>
                  <a:lnTo>
                    <a:pt x="135001" y="305562"/>
                  </a:lnTo>
                  <a:lnTo>
                    <a:pt x="146100" y="305562"/>
                  </a:lnTo>
                  <a:lnTo>
                    <a:pt x="142392" y="290931"/>
                  </a:lnTo>
                  <a:lnTo>
                    <a:pt x="138696" y="278117"/>
                  </a:lnTo>
                  <a:lnTo>
                    <a:pt x="447522" y="278117"/>
                  </a:lnTo>
                  <a:lnTo>
                    <a:pt x="432727" y="248843"/>
                  </a:lnTo>
                  <a:lnTo>
                    <a:pt x="429031" y="236029"/>
                  </a:lnTo>
                  <a:lnTo>
                    <a:pt x="423481" y="221399"/>
                  </a:lnTo>
                  <a:lnTo>
                    <a:pt x="423481" y="206756"/>
                  </a:lnTo>
                  <a:lnTo>
                    <a:pt x="412381" y="203098"/>
                  </a:lnTo>
                  <a:lnTo>
                    <a:pt x="412381" y="195783"/>
                  </a:lnTo>
                  <a:lnTo>
                    <a:pt x="401281" y="195783"/>
                  </a:lnTo>
                  <a:lnTo>
                    <a:pt x="401281" y="182968"/>
                  </a:lnTo>
                  <a:lnTo>
                    <a:pt x="393890" y="168338"/>
                  </a:lnTo>
                  <a:lnTo>
                    <a:pt x="382790" y="168338"/>
                  </a:lnTo>
                  <a:lnTo>
                    <a:pt x="369849" y="157353"/>
                  </a:lnTo>
                  <a:lnTo>
                    <a:pt x="366153" y="144551"/>
                  </a:lnTo>
                  <a:lnTo>
                    <a:pt x="277393" y="144551"/>
                  </a:lnTo>
                  <a:lnTo>
                    <a:pt x="255193" y="137223"/>
                  </a:lnTo>
                  <a:lnTo>
                    <a:pt x="290334" y="137223"/>
                  </a:lnTo>
                  <a:lnTo>
                    <a:pt x="301434" y="129908"/>
                  </a:lnTo>
                  <a:lnTo>
                    <a:pt x="322697" y="129908"/>
                  </a:lnTo>
                  <a:lnTo>
                    <a:pt x="319925" y="118935"/>
                  </a:lnTo>
                  <a:lnTo>
                    <a:pt x="332867" y="115265"/>
                  </a:lnTo>
                  <a:lnTo>
                    <a:pt x="328704" y="104292"/>
                  </a:lnTo>
                  <a:lnTo>
                    <a:pt x="305130" y="104292"/>
                  </a:lnTo>
                  <a:lnTo>
                    <a:pt x="316217" y="100634"/>
                  </a:lnTo>
                  <a:lnTo>
                    <a:pt x="319925" y="87820"/>
                  </a:lnTo>
                  <a:lnTo>
                    <a:pt x="308825" y="80505"/>
                  </a:lnTo>
                  <a:lnTo>
                    <a:pt x="297726" y="76847"/>
                  </a:lnTo>
                  <a:lnTo>
                    <a:pt x="308825" y="76847"/>
                  </a:lnTo>
                  <a:lnTo>
                    <a:pt x="308825" y="69519"/>
                  </a:lnTo>
                  <a:lnTo>
                    <a:pt x="301434" y="54889"/>
                  </a:lnTo>
                  <a:lnTo>
                    <a:pt x="312521" y="49403"/>
                  </a:lnTo>
                  <a:lnTo>
                    <a:pt x="331012" y="49403"/>
                  </a:lnTo>
                  <a:lnTo>
                    <a:pt x="328240" y="38417"/>
                  </a:lnTo>
                  <a:lnTo>
                    <a:pt x="273685" y="38417"/>
                  </a:lnTo>
                  <a:lnTo>
                    <a:pt x="284784" y="31102"/>
                  </a:lnTo>
                  <a:lnTo>
                    <a:pt x="258902" y="31102"/>
                  </a:lnTo>
                  <a:lnTo>
                    <a:pt x="247802" y="27444"/>
                  </a:lnTo>
                  <a:lnTo>
                    <a:pt x="246416" y="23787"/>
                  </a:lnTo>
                  <a:lnTo>
                    <a:pt x="159042" y="23787"/>
                  </a:lnTo>
                  <a:lnTo>
                    <a:pt x="146100" y="20116"/>
                  </a:lnTo>
                  <a:close/>
                </a:path>
                <a:path w="514350" h="565785">
                  <a:moveTo>
                    <a:pt x="144246" y="340334"/>
                  </a:moveTo>
                  <a:lnTo>
                    <a:pt x="123901" y="340334"/>
                  </a:lnTo>
                  <a:lnTo>
                    <a:pt x="135001" y="351307"/>
                  </a:lnTo>
                  <a:lnTo>
                    <a:pt x="146100" y="347649"/>
                  </a:lnTo>
                  <a:lnTo>
                    <a:pt x="144246" y="340334"/>
                  </a:lnTo>
                  <a:close/>
                </a:path>
                <a:path w="514350" h="565785">
                  <a:moveTo>
                    <a:pt x="458609" y="333019"/>
                  </a:moveTo>
                  <a:lnTo>
                    <a:pt x="462305" y="347649"/>
                  </a:lnTo>
                  <a:lnTo>
                    <a:pt x="471551" y="347649"/>
                  </a:lnTo>
                  <a:lnTo>
                    <a:pt x="471551" y="343992"/>
                  </a:lnTo>
                  <a:lnTo>
                    <a:pt x="458609" y="333019"/>
                  </a:lnTo>
                  <a:close/>
                </a:path>
                <a:path w="514350" h="565785">
                  <a:moveTo>
                    <a:pt x="412381" y="190296"/>
                  </a:moveTo>
                  <a:lnTo>
                    <a:pt x="401281" y="195783"/>
                  </a:lnTo>
                  <a:lnTo>
                    <a:pt x="412381" y="195783"/>
                  </a:lnTo>
                  <a:lnTo>
                    <a:pt x="412381" y="190296"/>
                  </a:lnTo>
                  <a:close/>
                </a:path>
                <a:path w="514350" h="565785">
                  <a:moveTo>
                    <a:pt x="290334" y="137223"/>
                  </a:moveTo>
                  <a:lnTo>
                    <a:pt x="255193" y="137223"/>
                  </a:lnTo>
                  <a:lnTo>
                    <a:pt x="277393" y="144551"/>
                  </a:lnTo>
                  <a:lnTo>
                    <a:pt x="290334" y="137223"/>
                  </a:lnTo>
                  <a:close/>
                </a:path>
                <a:path w="514350" h="565785">
                  <a:moveTo>
                    <a:pt x="301434" y="133565"/>
                  </a:moveTo>
                  <a:lnTo>
                    <a:pt x="288480" y="144551"/>
                  </a:lnTo>
                  <a:lnTo>
                    <a:pt x="366153" y="144551"/>
                  </a:lnTo>
                  <a:lnTo>
                    <a:pt x="355045" y="137223"/>
                  </a:lnTo>
                  <a:lnTo>
                    <a:pt x="312521" y="137223"/>
                  </a:lnTo>
                  <a:lnTo>
                    <a:pt x="301434" y="133565"/>
                  </a:lnTo>
                  <a:close/>
                </a:path>
                <a:path w="514350" h="565785">
                  <a:moveTo>
                    <a:pt x="332867" y="122593"/>
                  </a:moveTo>
                  <a:lnTo>
                    <a:pt x="323621" y="137223"/>
                  </a:lnTo>
                  <a:lnTo>
                    <a:pt x="355045" y="137223"/>
                  </a:lnTo>
                  <a:lnTo>
                    <a:pt x="332867" y="122593"/>
                  </a:lnTo>
                  <a:close/>
                </a:path>
                <a:path w="514350" h="565785">
                  <a:moveTo>
                    <a:pt x="322697" y="129908"/>
                  </a:moveTo>
                  <a:lnTo>
                    <a:pt x="301434" y="129908"/>
                  </a:lnTo>
                  <a:lnTo>
                    <a:pt x="312521" y="133565"/>
                  </a:lnTo>
                  <a:lnTo>
                    <a:pt x="323621" y="133565"/>
                  </a:lnTo>
                  <a:lnTo>
                    <a:pt x="322697" y="129908"/>
                  </a:lnTo>
                  <a:close/>
                </a:path>
                <a:path w="514350" h="565785">
                  <a:moveTo>
                    <a:pt x="327317" y="100634"/>
                  </a:moveTo>
                  <a:lnTo>
                    <a:pt x="316217" y="104292"/>
                  </a:lnTo>
                  <a:lnTo>
                    <a:pt x="328704" y="104292"/>
                  </a:lnTo>
                  <a:lnTo>
                    <a:pt x="327317" y="100634"/>
                  </a:lnTo>
                  <a:close/>
                </a:path>
                <a:path w="514350" h="565785">
                  <a:moveTo>
                    <a:pt x="331012" y="49403"/>
                  </a:moveTo>
                  <a:lnTo>
                    <a:pt x="312521" y="49403"/>
                  </a:lnTo>
                  <a:lnTo>
                    <a:pt x="308825" y="62204"/>
                  </a:lnTo>
                  <a:lnTo>
                    <a:pt x="319925" y="73190"/>
                  </a:lnTo>
                  <a:lnTo>
                    <a:pt x="332867" y="80505"/>
                  </a:lnTo>
                  <a:lnTo>
                    <a:pt x="343954" y="76847"/>
                  </a:lnTo>
                  <a:lnTo>
                    <a:pt x="336562" y="62204"/>
                  </a:lnTo>
                  <a:lnTo>
                    <a:pt x="331012" y="49403"/>
                  </a:lnTo>
                  <a:close/>
                </a:path>
                <a:path w="514350" h="565785">
                  <a:moveTo>
                    <a:pt x="316217" y="23787"/>
                  </a:moveTo>
                  <a:lnTo>
                    <a:pt x="308825" y="38417"/>
                  </a:lnTo>
                  <a:lnTo>
                    <a:pt x="328240" y="38417"/>
                  </a:lnTo>
                  <a:lnTo>
                    <a:pt x="327317" y="34759"/>
                  </a:lnTo>
                  <a:lnTo>
                    <a:pt x="316217" y="23787"/>
                  </a:lnTo>
                  <a:close/>
                </a:path>
                <a:path w="514350" h="565785">
                  <a:moveTo>
                    <a:pt x="277393" y="16459"/>
                  </a:moveTo>
                  <a:lnTo>
                    <a:pt x="266293" y="16459"/>
                  </a:lnTo>
                  <a:lnTo>
                    <a:pt x="258902" y="31102"/>
                  </a:lnTo>
                  <a:lnTo>
                    <a:pt x="284784" y="31102"/>
                  </a:lnTo>
                  <a:lnTo>
                    <a:pt x="277393" y="16459"/>
                  </a:lnTo>
                  <a:close/>
                </a:path>
                <a:path w="514350" h="565785">
                  <a:moveTo>
                    <a:pt x="181229" y="9144"/>
                  </a:moveTo>
                  <a:lnTo>
                    <a:pt x="170129" y="23787"/>
                  </a:lnTo>
                  <a:lnTo>
                    <a:pt x="246416" y="23787"/>
                  </a:lnTo>
                  <a:lnTo>
                    <a:pt x="243638" y="16459"/>
                  </a:lnTo>
                  <a:lnTo>
                    <a:pt x="216369" y="16459"/>
                  </a:lnTo>
                  <a:lnTo>
                    <a:pt x="205270" y="12801"/>
                  </a:lnTo>
                  <a:lnTo>
                    <a:pt x="192328" y="12801"/>
                  </a:lnTo>
                  <a:lnTo>
                    <a:pt x="181229" y="9144"/>
                  </a:lnTo>
                  <a:close/>
                </a:path>
                <a:path w="514350" h="565785">
                  <a:moveTo>
                    <a:pt x="234861" y="0"/>
                  </a:moveTo>
                  <a:lnTo>
                    <a:pt x="227457" y="12801"/>
                  </a:lnTo>
                  <a:lnTo>
                    <a:pt x="216369" y="16459"/>
                  </a:lnTo>
                  <a:lnTo>
                    <a:pt x="243638" y="16459"/>
                  </a:lnTo>
                  <a:lnTo>
                    <a:pt x="242252" y="12801"/>
                  </a:lnTo>
                  <a:lnTo>
                    <a:pt x="234861" y="0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2632454" y="3317994"/>
              <a:ext cx="519430" cy="568960"/>
            </a:xfrm>
            <a:custGeom>
              <a:avLst/>
              <a:gdLst/>
              <a:ahLst/>
              <a:cxnLst/>
              <a:rect l="l" t="t" r="r" b="b"/>
              <a:pathLst>
                <a:path w="519430" h="568960">
                  <a:moveTo>
                    <a:pt x="272239" y="477520"/>
                  </a:moveTo>
                  <a:lnTo>
                    <a:pt x="269836" y="477520"/>
                  </a:lnTo>
                  <a:lnTo>
                    <a:pt x="270002" y="490220"/>
                  </a:lnTo>
                  <a:lnTo>
                    <a:pt x="281571" y="506730"/>
                  </a:lnTo>
                  <a:lnTo>
                    <a:pt x="288772" y="519430"/>
                  </a:lnTo>
                  <a:lnTo>
                    <a:pt x="298081" y="533400"/>
                  </a:lnTo>
                  <a:lnTo>
                    <a:pt x="309562" y="544830"/>
                  </a:lnTo>
                  <a:lnTo>
                    <a:pt x="321081" y="552450"/>
                  </a:lnTo>
                  <a:lnTo>
                    <a:pt x="334797" y="556260"/>
                  </a:lnTo>
                  <a:lnTo>
                    <a:pt x="346646" y="562610"/>
                  </a:lnTo>
                  <a:lnTo>
                    <a:pt x="357733" y="562610"/>
                  </a:lnTo>
                  <a:lnTo>
                    <a:pt x="381025" y="568960"/>
                  </a:lnTo>
                  <a:lnTo>
                    <a:pt x="403974" y="568960"/>
                  </a:lnTo>
                  <a:lnTo>
                    <a:pt x="415925" y="566420"/>
                  </a:lnTo>
                  <a:lnTo>
                    <a:pt x="424484" y="563880"/>
                  </a:lnTo>
                  <a:lnTo>
                    <a:pt x="381774" y="563880"/>
                  </a:lnTo>
                  <a:lnTo>
                    <a:pt x="369582" y="560070"/>
                  </a:lnTo>
                  <a:lnTo>
                    <a:pt x="323354" y="547370"/>
                  </a:lnTo>
                  <a:lnTo>
                    <a:pt x="293497" y="515620"/>
                  </a:lnTo>
                  <a:lnTo>
                    <a:pt x="286156" y="502920"/>
                  </a:lnTo>
                  <a:lnTo>
                    <a:pt x="274878" y="488950"/>
                  </a:lnTo>
                  <a:lnTo>
                    <a:pt x="272239" y="477520"/>
                  </a:lnTo>
                  <a:close/>
                </a:path>
                <a:path w="519430" h="568960">
                  <a:moveTo>
                    <a:pt x="481849" y="511312"/>
                  </a:moveTo>
                  <a:lnTo>
                    <a:pt x="486270" y="520700"/>
                  </a:lnTo>
                  <a:lnTo>
                    <a:pt x="482663" y="534670"/>
                  </a:lnTo>
                  <a:lnTo>
                    <a:pt x="459930" y="547370"/>
                  </a:lnTo>
                  <a:lnTo>
                    <a:pt x="438658" y="553720"/>
                  </a:lnTo>
                  <a:lnTo>
                    <a:pt x="427139" y="557530"/>
                  </a:lnTo>
                  <a:lnTo>
                    <a:pt x="414312" y="560070"/>
                  </a:lnTo>
                  <a:lnTo>
                    <a:pt x="403110" y="563880"/>
                  </a:lnTo>
                  <a:lnTo>
                    <a:pt x="424484" y="563880"/>
                  </a:lnTo>
                  <a:lnTo>
                    <a:pt x="428764" y="562610"/>
                  </a:lnTo>
                  <a:lnTo>
                    <a:pt x="439966" y="558800"/>
                  </a:lnTo>
                  <a:lnTo>
                    <a:pt x="462153" y="552450"/>
                  </a:lnTo>
                  <a:lnTo>
                    <a:pt x="486854" y="538480"/>
                  </a:lnTo>
                  <a:lnTo>
                    <a:pt x="489485" y="529527"/>
                  </a:lnTo>
                  <a:lnTo>
                    <a:pt x="487273" y="519430"/>
                  </a:lnTo>
                  <a:lnTo>
                    <a:pt x="481849" y="511312"/>
                  </a:lnTo>
                  <a:close/>
                </a:path>
                <a:path w="519430" h="568960">
                  <a:moveTo>
                    <a:pt x="490903" y="524700"/>
                  </a:moveTo>
                  <a:lnTo>
                    <a:pt x="489485" y="529527"/>
                  </a:lnTo>
                  <a:lnTo>
                    <a:pt x="490054" y="532130"/>
                  </a:lnTo>
                  <a:lnTo>
                    <a:pt x="491194" y="530860"/>
                  </a:lnTo>
                  <a:lnTo>
                    <a:pt x="490270" y="530860"/>
                  </a:lnTo>
                  <a:lnTo>
                    <a:pt x="490903" y="524700"/>
                  </a:lnTo>
                  <a:close/>
                </a:path>
                <a:path w="519430" h="568960">
                  <a:moveTo>
                    <a:pt x="499424" y="381000"/>
                  </a:moveTo>
                  <a:lnTo>
                    <a:pt x="499110" y="381000"/>
                  </a:lnTo>
                  <a:lnTo>
                    <a:pt x="497459" y="394970"/>
                  </a:lnTo>
                  <a:lnTo>
                    <a:pt x="497370" y="408940"/>
                  </a:lnTo>
                  <a:lnTo>
                    <a:pt x="505129" y="424180"/>
                  </a:lnTo>
                  <a:lnTo>
                    <a:pt x="497662" y="435610"/>
                  </a:lnTo>
                  <a:lnTo>
                    <a:pt x="512089" y="435610"/>
                  </a:lnTo>
                  <a:lnTo>
                    <a:pt x="512241" y="448310"/>
                  </a:lnTo>
                  <a:lnTo>
                    <a:pt x="514032" y="462280"/>
                  </a:lnTo>
                  <a:lnTo>
                    <a:pt x="508698" y="473710"/>
                  </a:lnTo>
                  <a:lnTo>
                    <a:pt x="493966" y="502920"/>
                  </a:lnTo>
                  <a:lnTo>
                    <a:pt x="497484" y="518160"/>
                  </a:lnTo>
                  <a:lnTo>
                    <a:pt x="490270" y="530860"/>
                  </a:lnTo>
                  <a:lnTo>
                    <a:pt x="491194" y="530860"/>
                  </a:lnTo>
                  <a:lnTo>
                    <a:pt x="502589" y="518160"/>
                  </a:lnTo>
                  <a:lnTo>
                    <a:pt x="499084" y="504190"/>
                  </a:lnTo>
                  <a:lnTo>
                    <a:pt x="506285" y="491490"/>
                  </a:lnTo>
                  <a:lnTo>
                    <a:pt x="513689" y="476250"/>
                  </a:lnTo>
                  <a:lnTo>
                    <a:pt x="519303" y="463550"/>
                  </a:lnTo>
                  <a:lnTo>
                    <a:pt x="517664" y="447040"/>
                  </a:lnTo>
                  <a:lnTo>
                    <a:pt x="514247" y="434340"/>
                  </a:lnTo>
                  <a:lnTo>
                    <a:pt x="499262" y="434340"/>
                  </a:lnTo>
                  <a:lnTo>
                    <a:pt x="510413" y="422910"/>
                  </a:lnTo>
                  <a:lnTo>
                    <a:pt x="510374" y="421640"/>
                  </a:lnTo>
                  <a:lnTo>
                    <a:pt x="502513" y="407670"/>
                  </a:lnTo>
                  <a:lnTo>
                    <a:pt x="502881" y="394970"/>
                  </a:lnTo>
                  <a:lnTo>
                    <a:pt x="499424" y="381000"/>
                  </a:lnTo>
                  <a:close/>
                </a:path>
                <a:path w="519430" h="568960">
                  <a:moveTo>
                    <a:pt x="479691" y="506730"/>
                  </a:moveTo>
                  <a:lnTo>
                    <a:pt x="481849" y="511312"/>
                  </a:lnTo>
                  <a:lnTo>
                    <a:pt x="487273" y="519430"/>
                  </a:lnTo>
                  <a:lnTo>
                    <a:pt x="489485" y="529527"/>
                  </a:lnTo>
                  <a:lnTo>
                    <a:pt x="490903" y="524700"/>
                  </a:lnTo>
                  <a:lnTo>
                    <a:pt x="491705" y="516890"/>
                  </a:lnTo>
                  <a:lnTo>
                    <a:pt x="479691" y="506730"/>
                  </a:lnTo>
                  <a:close/>
                </a:path>
                <a:path w="519430" h="568960">
                  <a:moveTo>
                    <a:pt x="484866" y="506730"/>
                  </a:moveTo>
                  <a:lnTo>
                    <a:pt x="479691" y="506730"/>
                  </a:lnTo>
                  <a:lnTo>
                    <a:pt x="491705" y="516890"/>
                  </a:lnTo>
                  <a:lnTo>
                    <a:pt x="490903" y="524700"/>
                  </a:lnTo>
                  <a:lnTo>
                    <a:pt x="491705" y="521970"/>
                  </a:lnTo>
                  <a:lnTo>
                    <a:pt x="491794" y="508000"/>
                  </a:lnTo>
                  <a:lnTo>
                    <a:pt x="484866" y="506730"/>
                  </a:lnTo>
                  <a:close/>
                </a:path>
                <a:path w="519430" h="568960">
                  <a:moveTo>
                    <a:pt x="477939" y="505460"/>
                  </a:moveTo>
                  <a:lnTo>
                    <a:pt x="481849" y="511312"/>
                  </a:lnTo>
                  <a:lnTo>
                    <a:pt x="479691" y="506730"/>
                  </a:lnTo>
                  <a:lnTo>
                    <a:pt x="484866" y="506730"/>
                  </a:lnTo>
                  <a:lnTo>
                    <a:pt x="477939" y="505460"/>
                  </a:lnTo>
                  <a:close/>
                </a:path>
                <a:path w="519430" h="568960">
                  <a:moveTo>
                    <a:pt x="182968" y="342900"/>
                  </a:moveTo>
                  <a:lnTo>
                    <a:pt x="182676" y="342900"/>
                  </a:lnTo>
                  <a:lnTo>
                    <a:pt x="177457" y="356870"/>
                  </a:lnTo>
                  <a:lnTo>
                    <a:pt x="177457" y="370840"/>
                  </a:lnTo>
                  <a:lnTo>
                    <a:pt x="191312" y="373380"/>
                  </a:lnTo>
                  <a:lnTo>
                    <a:pt x="197980" y="400050"/>
                  </a:lnTo>
                  <a:lnTo>
                    <a:pt x="210134" y="407670"/>
                  </a:lnTo>
                  <a:lnTo>
                    <a:pt x="212699" y="419100"/>
                  </a:lnTo>
                  <a:lnTo>
                    <a:pt x="220281" y="434340"/>
                  </a:lnTo>
                  <a:lnTo>
                    <a:pt x="227685" y="449580"/>
                  </a:lnTo>
                  <a:lnTo>
                    <a:pt x="239712" y="457200"/>
                  </a:lnTo>
                  <a:lnTo>
                    <a:pt x="244259" y="468630"/>
                  </a:lnTo>
                  <a:lnTo>
                    <a:pt x="255943" y="481330"/>
                  </a:lnTo>
                  <a:lnTo>
                    <a:pt x="269836" y="477520"/>
                  </a:lnTo>
                  <a:lnTo>
                    <a:pt x="272239" y="477520"/>
                  </a:lnTo>
                  <a:lnTo>
                    <a:pt x="271946" y="476250"/>
                  </a:lnTo>
                  <a:lnTo>
                    <a:pt x="257022" y="476250"/>
                  </a:lnTo>
                  <a:lnTo>
                    <a:pt x="243763" y="454660"/>
                  </a:lnTo>
                  <a:lnTo>
                    <a:pt x="231660" y="445770"/>
                  </a:lnTo>
                  <a:lnTo>
                    <a:pt x="225209" y="431800"/>
                  </a:lnTo>
                  <a:lnTo>
                    <a:pt x="217805" y="417830"/>
                  </a:lnTo>
                  <a:lnTo>
                    <a:pt x="214299" y="405130"/>
                  </a:lnTo>
                  <a:lnTo>
                    <a:pt x="202069" y="396240"/>
                  </a:lnTo>
                  <a:lnTo>
                    <a:pt x="197586" y="382270"/>
                  </a:lnTo>
                  <a:lnTo>
                    <a:pt x="193954" y="370840"/>
                  </a:lnTo>
                  <a:lnTo>
                    <a:pt x="180213" y="368300"/>
                  </a:lnTo>
                  <a:lnTo>
                    <a:pt x="182968" y="356870"/>
                  </a:lnTo>
                  <a:lnTo>
                    <a:pt x="182968" y="342900"/>
                  </a:lnTo>
                  <a:close/>
                </a:path>
                <a:path w="519430" h="568960">
                  <a:moveTo>
                    <a:pt x="271653" y="474980"/>
                  </a:moveTo>
                  <a:lnTo>
                    <a:pt x="257022" y="476250"/>
                  </a:lnTo>
                  <a:lnTo>
                    <a:pt x="271946" y="476250"/>
                  </a:lnTo>
                  <a:lnTo>
                    <a:pt x="271653" y="474980"/>
                  </a:lnTo>
                  <a:close/>
                </a:path>
                <a:path w="519430" h="568960">
                  <a:moveTo>
                    <a:pt x="513905" y="433070"/>
                  </a:moveTo>
                  <a:lnTo>
                    <a:pt x="499262" y="434340"/>
                  </a:lnTo>
                  <a:lnTo>
                    <a:pt x="514247" y="434340"/>
                  </a:lnTo>
                  <a:lnTo>
                    <a:pt x="513905" y="433070"/>
                  </a:lnTo>
                  <a:close/>
                </a:path>
                <a:path w="519430" h="568960">
                  <a:moveTo>
                    <a:pt x="464472" y="334010"/>
                  </a:moveTo>
                  <a:lnTo>
                    <a:pt x="463969" y="334010"/>
                  </a:lnTo>
                  <a:lnTo>
                    <a:pt x="472452" y="347980"/>
                  </a:lnTo>
                  <a:lnTo>
                    <a:pt x="471474" y="360680"/>
                  </a:lnTo>
                  <a:lnTo>
                    <a:pt x="475284" y="373380"/>
                  </a:lnTo>
                  <a:lnTo>
                    <a:pt x="478967" y="388620"/>
                  </a:lnTo>
                  <a:lnTo>
                    <a:pt x="491210" y="397510"/>
                  </a:lnTo>
                  <a:lnTo>
                    <a:pt x="493033" y="393700"/>
                  </a:lnTo>
                  <a:lnTo>
                    <a:pt x="490054" y="393700"/>
                  </a:lnTo>
                  <a:lnTo>
                    <a:pt x="480618" y="372110"/>
                  </a:lnTo>
                  <a:lnTo>
                    <a:pt x="476885" y="359410"/>
                  </a:lnTo>
                  <a:lnTo>
                    <a:pt x="476999" y="345440"/>
                  </a:lnTo>
                  <a:lnTo>
                    <a:pt x="464472" y="334010"/>
                  </a:lnTo>
                  <a:close/>
                </a:path>
                <a:path w="519430" h="568960">
                  <a:moveTo>
                    <a:pt x="499110" y="379730"/>
                  </a:moveTo>
                  <a:lnTo>
                    <a:pt x="490054" y="393700"/>
                  </a:lnTo>
                  <a:lnTo>
                    <a:pt x="493033" y="393700"/>
                  </a:lnTo>
                  <a:lnTo>
                    <a:pt x="499110" y="381000"/>
                  </a:lnTo>
                  <a:lnTo>
                    <a:pt x="499424" y="381000"/>
                  </a:lnTo>
                  <a:lnTo>
                    <a:pt x="499110" y="379730"/>
                  </a:lnTo>
                  <a:close/>
                </a:path>
                <a:path w="519430" h="568960">
                  <a:moveTo>
                    <a:pt x="156502" y="300990"/>
                  </a:moveTo>
                  <a:lnTo>
                    <a:pt x="155270" y="302260"/>
                  </a:lnTo>
                  <a:lnTo>
                    <a:pt x="155270" y="317500"/>
                  </a:lnTo>
                  <a:lnTo>
                    <a:pt x="159067" y="331470"/>
                  </a:lnTo>
                  <a:lnTo>
                    <a:pt x="158965" y="345440"/>
                  </a:lnTo>
                  <a:lnTo>
                    <a:pt x="170878" y="358140"/>
                  </a:lnTo>
                  <a:lnTo>
                    <a:pt x="172844" y="355600"/>
                  </a:lnTo>
                  <a:lnTo>
                    <a:pt x="170357" y="355600"/>
                  </a:lnTo>
                  <a:lnTo>
                    <a:pt x="163664" y="342900"/>
                  </a:lnTo>
                  <a:lnTo>
                    <a:pt x="164477" y="330200"/>
                  </a:lnTo>
                  <a:lnTo>
                    <a:pt x="160667" y="317500"/>
                  </a:lnTo>
                  <a:lnTo>
                    <a:pt x="160782" y="303530"/>
                  </a:lnTo>
                  <a:lnTo>
                    <a:pt x="163622" y="303530"/>
                  </a:lnTo>
                  <a:lnTo>
                    <a:pt x="156502" y="300990"/>
                  </a:lnTo>
                  <a:close/>
                </a:path>
                <a:path w="519430" h="568960">
                  <a:moveTo>
                    <a:pt x="128524" y="19050"/>
                  </a:moveTo>
                  <a:lnTo>
                    <a:pt x="126580" y="19050"/>
                  </a:lnTo>
                  <a:lnTo>
                    <a:pt x="135737" y="34290"/>
                  </a:lnTo>
                  <a:lnTo>
                    <a:pt x="117779" y="40640"/>
                  </a:lnTo>
                  <a:lnTo>
                    <a:pt x="101434" y="48260"/>
                  </a:lnTo>
                  <a:lnTo>
                    <a:pt x="85178" y="88900"/>
                  </a:lnTo>
                  <a:lnTo>
                    <a:pt x="100114" y="118110"/>
                  </a:lnTo>
                  <a:lnTo>
                    <a:pt x="92456" y="151130"/>
                  </a:lnTo>
                  <a:lnTo>
                    <a:pt x="92392" y="173990"/>
                  </a:lnTo>
                  <a:lnTo>
                    <a:pt x="78714" y="181610"/>
                  </a:lnTo>
                  <a:lnTo>
                    <a:pt x="62598" y="189230"/>
                  </a:lnTo>
                  <a:lnTo>
                    <a:pt x="41071" y="190500"/>
                  </a:lnTo>
                  <a:lnTo>
                    <a:pt x="20243" y="198120"/>
                  </a:lnTo>
                  <a:lnTo>
                    <a:pt x="8572" y="205740"/>
                  </a:lnTo>
                  <a:lnTo>
                    <a:pt x="3683" y="226060"/>
                  </a:lnTo>
                  <a:lnTo>
                    <a:pt x="0" y="242570"/>
                  </a:lnTo>
                  <a:lnTo>
                    <a:pt x="25057" y="262890"/>
                  </a:lnTo>
                  <a:lnTo>
                    <a:pt x="51028" y="281940"/>
                  </a:lnTo>
                  <a:lnTo>
                    <a:pt x="67932" y="290830"/>
                  </a:lnTo>
                  <a:lnTo>
                    <a:pt x="85813" y="308610"/>
                  </a:lnTo>
                  <a:lnTo>
                    <a:pt x="81356" y="325120"/>
                  </a:lnTo>
                  <a:lnTo>
                    <a:pt x="77660" y="341630"/>
                  </a:lnTo>
                  <a:lnTo>
                    <a:pt x="93510" y="355600"/>
                  </a:lnTo>
                  <a:lnTo>
                    <a:pt x="112382" y="351790"/>
                  </a:lnTo>
                  <a:lnTo>
                    <a:pt x="114954" y="350520"/>
                  </a:lnTo>
                  <a:lnTo>
                    <a:pt x="94551" y="350520"/>
                  </a:lnTo>
                  <a:lnTo>
                    <a:pt x="82003" y="339090"/>
                  </a:lnTo>
                  <a:lnTo>
                    <a:pt x="86741" y="326390"/>
                  </a:lnTo>
                  <a:lnTo>
                    <a:pt x="90462" y="307340"/>
                  </a:lnTo>
                  <a:lnTo>
                    <a:pt x="71196" y="287020"/>
                  </a:lnTo>
                  <a:lnTo>
                    <a:pt x="53949" y="276860"/>
                  </a:lnTo>
                  <a:lnTo>
                    <a:pt x="28321" y="259080"/>
                  </a:lnTo>
                  <a:lnTo>
                    <a:pt x="4356" y="241300"/>
                  </a:lnTo>
                  <a:lnTo>
                    <a:pt x="9080" y="227330"/>
                  </a:lnTo>
                  <a:lnTo>
                    <a:pt x="12788" y="208280"/>
                  </a:lnTo>
                  <a:lnTo>
                    <a:pt x="42456" y="195580"/>
                  </a:lnTo>
                  <a:lnTo>
                    <a:pt x="63715" y="194310"/>
                  </a:lnTo>
                  <a:lnTo>
                    <a:pt x="81470" y="186690"/>
                  </a:lnTo>
                  <a:lnTo>
                    <a:pt x="96799" y="175260"/>
                  </a:lnTo>
                  <a:lnTo>
                    <a:pt x="97904" y="151130"/>
                  </a:lnTo>
                  <a:lnTo>
                    <a:pt x="105244" y="116840"/>
                  </a:lnTo>
                  <a:lnTo>
                    <a:pt x="90182" y="87630"/>
                  </a:lnTo>
                  <a:lnTo>
                    <a:pt x="105117" y="52070"/>
                  </a:lnTo>
                  <a:lnTo>
                    <a:pt x="120307" y="45720"/>
                  </a:lnTo>
                  <a:lnTo>
                    <a:pt x="139090" y="34290"/>
                  </a:lnTo>
                  <a:lnTo>
                    <a:pt x="128524" y="19050"/>
                  </a:lnTo>
                  <a:close/>
                </a:path>
                <a:path w="519430" h="568960">
                  <a:moveTo>
                    <a:pt x="136056" y="344170"/>
                  </a:moveTo>
                  <a:lnTo>
                    <a:pt x="127812" y="344170"/>
                  </a:lnTo>
                  <a:lnTo>
                    <a:pt x="136474" y="355600"/>
                  </a:lnTo>
                  <a:lnTo>
                    <a:pt x="137566" y="355600"/>
                  </a:lnTo>
                  <a:lnTo>
                    <a:pt x="149644" y="351790"/>
                  </a:lnTo>
                  <a:lnTo>
                    <a:pt x="149373" y="349250"/>
                  </a:lnTo>
                  <a:lnTo>
                    <a:pt x="146100" y="349250"/>
                  </a:lnTo>
                  <a:lnTo>
                    <a:pt x="136056" y="344170"/>
                  </a:lnTo>
                  <a:close/>
                </a:path>
                <a:path w="519430" h="568960">
                  <a:moveTo>
                    <a:pt x="182968" y="341630"/>
                  </a:moveTo>
                  <a:lnTo>
                    <a:pt x="170357" y="355600"/>
                  </a:lnTo>
                  <a:lnTo>
                    <a:pt x="172844" y="355600"/>
                  </a:lnTo>
                  <a:lnTo>
                    <a:pt x="182676" y="342900"/>
                  </a:lnTo>
                  <a:lnTo>
                    <a:pt x="182968" y="342900"/>
                  </a:lnTo>
                  <a:lnTo>
                    <a:pt x="182968" y="341630"/>
                  </a:lnTo>
                  <a:close/>
                </a:path>
                <a:path w="519430" h="568960">
                  <a:moveTo>
                    <a:pt x="128524" y="340360"/>
                  </a:moveTo>
                  <a:lnTo>
                    <a:pt x="110566" y="346710"/>
                  </a:lnTo>
                  <a:lnTo>
                    <a:pt x="94551" y="350520"/>
                  </a:lnTo>
                  <a:lnTo>
                    <a:pt x="114954" y="350520"/>
                  </a:lnTo>
                  <a:lnTo>
                    <a:pt x="127812" y="344170"/>
                  </a:lnTo>
                  <a:lnTo>
                    <a:pt x="136056" y="344170"/>
                  </a:lnTo>
                  <a:lnTo>
                    <a:pt x="128524" y="340360"/>
                  </a:lnTo>
                  <a:close/>
                </a:path>
                <a:path w="519430" h="568960">
                  <a:moveTo>
                    <a:pt x="415671" y="187960"/>
                  </a:moveTo>
                  <a:lnTo>
                    <a:pt x="402742" y="194310"/>
                  </a:lnTo>
                  <a:lnTo>
                    <a:pt x="416293" y="194310"/>
                  </a:lnTo>
                  <a:lnTo>
                    <a:pt x="412305" y="205740"/>
                  </a:lnTo>
                  <a:lnTo>
                    <a:pt x="413067" y="207010"/>
                  </a:lnTo>
                  <a:lnTo>
                    <a:pt x="425297" y="210820"/>
                  </a:lnTo>
                  <a:lnTo>
                    <a:pt x="423405" y="222250"/>
                  </a:lnTo>
                  <a:lnTo>
                    <a:pt x="429133" y="238760"/>
                  </a:lnTo>
                  <a:lnTo>
                    <a:pt x="432752" y="251460"/>
                  </a:lnTo>
                  <a:lnTo>
                    <a:pt x="440334" y="266700"/>
                  </a:lnTo>
                  <a:lnTo>
                    <a:pt x="447738" y="280670"/>
                  </a:lnTo>
                  <a:lnTo>
                    <a:pt x="451243" y="293370"/>
                  </a:lnTo>
                  <a:lnTo>
                    <a:pt x="451142" y="307340"/>
                  </a:lnTo>
                  <a:lnTo>
                    <a:pt x="454926" y="322580"/>
                  </a:lnTo>
                  <a:lnTo>
                    <a:pt x="454837" y="334010"/>
                  </a:lnTo>
                  <a:lnTo>
                    <a:pt x="462534" y="350520"/>
                  </a:lnTo>
                  <a:lnTo>
                    <a:pt x="462644" y="349250"/>
                  </a:lnTo>
                  <a:lnTo>
                    <a:pt x="462318" y="349250"/>
                  </a:lnTo>
                  <a:lnTo>
                    <a:pt x="460057" y="332740"/>
                  </a:lnTo>
                  <a:lnTo>
                    <a:pt x="460349" y="321310"/>
                  </a:lnTo>
                  <a:lnTo>
                    <a:pt x="456577" y="306070"/>
                  </a:lnTo>
                  <a:lnTo>
                    <a:pt x="456653" y="292100"/>
                  </a:lnTo>
                  <a:lnTo>
                    <a:pt x="452856" y="279400"/>
                  </a:lnTo>
                  <a:lnTo>
                    <a:pt x="445262" y="264160"/>
                  </a:lnTo>
                  <a:lnTo>
                    <a:pt x="437870" y="248920"/>
                  </a:lnTo>
                  <a:lnTo>
                    <a:pt x="434352" y="236220"/>
                  </a:lnTo>
                  <a:lnTo>
                    <a:pt x="428739" y="222250"/>
                  </a:lnTo>
                  <a:lnTo>
                    <a:pt x="428917" y="208280"/>
                  </a:lnTo>
                  <a:lnTo>
                    <a:pt x="415925" y="201930"/>
                  </a:lnTo>
                  <a:lnTo>
                    <a:pt x="417817" y="189230"/>
                  </a:lnTo>
                  <a:lnTo>
                    <a:pt x="415671" y="187960"/>
                  </a:lnTo>
                  <a:close/>
                </a:path>
                <a:path w="519430" h="568960">
                  <a:moveTo>
                    <a:pt x="135877" y="304800"/>
                  </a:moveTo>
                  <a:lnTo>
                    <a:pt x="134569" y="306070"/>
                  </a:lnTo>
                  <a:lnTo>
                    <a:pt x="138709" y="322580"/>
                  </a:lnTo>
                  <a:lnTo>
                    <a:pt x="142430" y="335280"/>
                  </a:lnTo>
                  <a:lnTo>
                    <a:pt x="146100" y="349250"/>
                  </a:lnTo>
                  <a:lnTo>
                    <a:pt x="149373" y="349250"/>
                  </a:lnTo>
                  <a:lnTo>
                    <a:pt x="147751" y="334010"/>
                  </a:lnTo>
                  <a:lnTo>
                    <a:pt x="144030" y="321310"/>
                  </a:lnTo>
                  <a:lnTo>
                    <a:pt x="140360" y="306070"/>
                  </a:lnTo>
                  <a:lnTo>
                    <a:pt x="140989" y="306070"/>
                  </a:lnTo>
                  <a:lnTo>
                    <a:pt x="135877" y="304800"/>
                  </a:lnTo>
                  <a:close/>
                </a:path>
                <a:path w="519430" h="568960">
                  <a:moveTo>
                    <a:pt x="463080" y="332740"/>
                  </a:moveTo>
                  <a:lnTo>
                    <a:pt x="462318" y="349250"/>
                  </a:lnTo>
                  <a:lnTo>
                    <a:pt x="462644" y="349250"/>
                  </a:lnTo>
                  <a:lnTo>
                    <a:pt x="463969" y="334010"/>
                  </a:lnTo>
                  <a:lnTo>
                    <a:pt x="464472" y="334010"/>
                  </a:lnTo>
                  <a:lnTo>
                    <a:pt x="463080" y="332740"/>
                  </a:lnTo>
                  <a:close/>
                </a:path>
                <a:path w="519430" h="568960">
                  <a:moveTo>
                    <a:pt x="140989" y="306070"/>
                  </a:moveTo>
                  <a:lnTo>
                    <a:pt x="140360" y="306070"/>
                  </a:lnTo>
                  <a:lnTo>
                    <a:pt x="150571" y="309880"/>
                  </a:lnTo>
                  <a:lnTo>
                    <a:pt x="151892" y="308610"/>
                  </a:lnTo>
                  <a:lnTo>
                    <a:pt x="151573" y="307340"/>
                  </a:lnTo>
                  <a:lnTo>
                    <a:pt x="146100" y="307340"/>
                  </a:lnTo>
                  <a:lnTo>
                    <a:pt x="140989" y="306070"/>
                  </a:lnTo>
                  <a:close/>
                </a:path>
                <a:path w="519430" h="568960">
                  <a:moveTo>
                    <a:pt x="141376" y="276860"/>
                  </a:moveTo>
                  <a:lnTo>
                    <a:pt x="142430" y="293370"/>
                  </a:lnTo>
                  <a:lnTo>
                    <a:pt x="146100" y="307340"/>
                  </a:lnTo>
                  <a:lnTo>
                    <a:pt x="151573" y="307340"/>
                  </a:lnTo>
                  <a:lnTo>
                    <a:pt x="147751" y="292100"/>
                  </a:lnTo>
                  <a:lnTo>
                    <a:pt x="144030" y="279400"/>
                  </a:lnTo>
                  <a:lnTo>
                    <a:pt x="155500" y="279400"/>
                  </a:lnTo>
                  <a:lnTo>
                    <a:pt x="155003" y="278130"/>
                  </a:lnTo>
                  <a:lnTo>
                    <a:pt x="141376" y="276860"/>
                  </a:lnTo>
                  <a:close/>
                </a:path>
                <a:path w="519430" h="568960">
                  <a:moveTo>
                    <a:pt x="163622" y="303530"/>
                  </a:moveTo>
                  <a:lnTo>
                    <a:pt x="160782" y="303530"/>
                  </a:lnTo>
                  <a:lnTo>
                    <a:pt x="171577" y="306070"/>
                  </a:lnTo>
                  <a:lnTo>
                    <a:pt x="172192" y="304800"/>
                  </a:lnTo>
                  <a:lnTo>
                    <a:pt x="167182" y="304800"/>
                  </a:lnTo>
                  <a:lnTo>
                    <a:pt x="163622" y="303530"/>
                  </a:lnTo>
                  <a:close/>
                </a:path>
                <a:path w="519430" h="568960">
                  <a:moveTo>
                    <a:pt x="155500" y="279400"/>
                  </a:moveTo>
                  <a:lnTo>
                    <a:pt x="144030" y="279400"/>
                  </a:lnTo>
                  <a:lnTo>
                    <a:pt x="155486" y="293370"/>
                  </a:lnTo>
                  <a:lnTo>
                    <a:pt x="167182" y="304800"/>
                  </a:lnTo>
                  <a:lnTo>
                    <a:pt x="172192" y="304800"/>
                  </a:lnTo>
                  <a:lnTo>
                    <a:pt x="172808" y="303530"/>
                  </a:lnTo>
                  <a:lnTo>
                    <a:pt x="159969" y="290830"/>
                  </a:lnTo>
                  <a:lnTo>
                    <a:pt x="155500" y="279400"/>
                  </a:lnTo>
                  <a:close/>
                </a:path>
                <a:path w="519430" h="568960">
                  <a:moveTo>
                    <a:pt x="343121" y="125730"/>
                  </a:moveTo>
                  <a:lnTo>
                    <a:pt x="337883" y="125730"/>
                  </a:lnTo>
                  <a:lnTo>
                    <a:pt x="356222" y="140970"/>
                  </a:lnTo>
                  <a:lnTo>
                    <a:pt x="367309" y="148590"/>
                  </a:lnTo>
                  <a:lnTo>
                    <a:pt x="369874" y="160020"/>
                  </a:lnTo>
                  <a:lnTo>
                    <a:pt x="383692" y="171450"/>
                  </a:lnTo>
                  <a:lnTo>
                    <a:pt x="396570" y="172720"/>
                  </a:lnTo>
                  <a:lnTo>
                    <a:pt x="401510" y="185420"/>
                  </a:lnTo>
                  <a:lnTo>
                    <a:pt x="401205" y="196850"/>
                  </a:lnTo>
                  <a:lnTo>
                    <a:pt x="416293" y="194310"/>
                  </a:lnTo>
                  <a:lnTo>
                    <a:pt x="402742" y="194310"/>
                  </a:lnTo>
                  <a:lnTo>
                    <a:pt x="406425" y="182880"/>
                  </a:lnTo>
                  <a:lnTo>
                    <a:pt x="399034" y="168910"/>
                  </a:lnTo>
                  <a:lnTo>
                    <a:pt x="385470" y="167640"/>
                  </a:lnTo>
                  <a:lnTo>
                    <a:pt x="374319" y="156210"/>
                  </a:lnTo>
                  <a:lnTo>
                    <a:pt x="371487" y="144780"/>
                  </a:lnTo>
                  <a:lnTo>
                    <a:pt x="359257" y="135890"/>
                  </a:lnTo>
                  <a:lnTo>
                    <a:pt x="343121" y="125730"/>
                  </a:lnTo>
                  <a:close/>
                </a:path>
                <a:path w="519430" h="568960">
                  <a:moveTo>
                    <a:pt x="258749" y="135890"/>
                  </a:moveTo>
                  <a:lnTo>
                    <a:pt x="233845" y="135890"/>
                  </a:lnTo>
                  <a:lnTo>
                    <a:pt x="246786" y="140970"/>
                  </a:lnTo>
                  <a:lnTo>
                    <a:pt x="257886" y="140970"/>
                  </a:lnTo>
                  <a:lnTo>
                    <a:pt x="279209" y="148590"/>
                  </a:lnTo>
                  <a:lnTo>
                    <a:pt x="289318" y="143510"/>
                  </a:lnTo>
                  <a:lnTo>
                    <a:pt x="278690" y="143501"/>
                  </a:lnTo>
                  <a:lnTo>
                    <a:pt x="258749" y="135890"/>
                  </a:lnTo>
                  <a:close/>
                </a:path>
                <a:path w="519430" h="568960">
                  <a:moveTo>
                    <a:pt x="305625" y="133350"/>
                  </a:moveTo>
                  <a:lnTo>
                    <a:pt x="294373" y="140970"/>
                  </a:lnTo>
                  <a:lnTo>
                    <a:pt x="289520" y="143408"/>
                  </a:lnTo>
                  <a:lnTo>
                    <a:pt x="289382" y="143510"/>
                  </a:lnTo>
                  <a:lnTo>
                    <a:pt x="279209" y="148590"/>
                  </a:lnTo>
                  <a:lnTo>
                    <a:pt x="291172" y="148590"/>
                  </a:lnTo>
                  <a:lnTo>
                    <a:pt x="305892" y="137160"/>
                  </a:lnTo>
                  <a:lnTo>
                    <a:pt x="323964" y="137160"/>
                  </a:lnTo>
                  <a:lnTo>
                    <a:pt x="318793" y="135776"/>
                  </a:lnTo>
                  <a:lnTo>
                    <a:pt x="305625" y="133350"/>
                  </a:lnTo>
                  <a:close/>
                </a:path>
                <a:path w="519430" h="568960">
                  <a:moveTo>
                    <a:pt x="258749" y="135890"/>
                  </a:moveTo>
                  <a:lnTo>
                    <a:pt x="278714" y="143510"/>
                  </a:lnTo>
                  <a:lnTo>
                    <a:pt x="281396" y="141953"/>
                  </a:lnTo>
                  <a:lnTo>
                    <a:pt x="269836" y="139700"/>
                  </a:lnTo>
                  <a:lnTo>
                    <a:pt x="258749" y="135890"/>
                  </a:lnTo>
                  <a:close/>
                </a:path>
                <a:path w="519430" h="568960">
                  <a:moveTo>
                    <a:pt x="281396" y="141953"/>
                  </a:moveTo>
                  <a:lnTo>
                    <a:pt x="278714" y="143510"/>
                  </a:lnTo>
                  <a:lnTo>
                    <a:pt x="289336" y="143501"/>
                  </a:lnTo>
                  <a:lnTo>
                    <a:pt x="281396" y="141953"/>
                  </a:lnTo>
                  <a:close/>
                </a:path>
                <a:path w="519430" h="568960">
                  <a:moveTo>
                    <a:pt x="289336" y="143501"/>
                  </a:moveTo>
                  <a:close/>
                </a:path>
                <a:path w="519430" h="568960">
                  <a:moveTo>
                    <a:pt x="304977" y="128270"/>
                  </a:moveTo>
                  <a:lnTo>
                    <a:pt x="281396" y="141953"/>
                  </a:lnTo>
                  <a:lnTo>
                    <a:pt x="289336" y="143501"/>
                  </a:lnTo>
                  <a:lnTo>
                    <a:pt x="289520" y="143408"/>
                  </a:lnTo>
                  <a:lnTo>
                    <a:pt x="304977" y="132080"/>
                  </a:lnTo>
                  <a:lnTo>
                    <a:pt x="314305" y="132080"/>
                  </a:lnTo>
                  <a:lnTo>
                    <a:pt x="304977" y="128270"/>
                  </a:lnTo>
                  <a:close/>
                </a:path>
                <a:path w="519430" h="568960">
                  <a:moveTo>
                    <a:pt x="304977" y="132080"/>
                  </a:moveTo>
                  <a:lnTo>
                    <a:pt x="289520" y="143408"/>
                  </a:lnTo>
                  <a:lnTo>
                    <a:pt x="294373" y="140970"/>
                  </a:lnTo>
                  <a:lnTo>
                    <a:pt x="305625" y="133350"/>
                  </a:lnTo>
                  <a:lnTo>
                    <a:pt x="309724" y="133350"/>
                  </a:lnTo>
                  <a:lnTo>
                    <a:pt x="304977" y="132080"/>
                  </a:lnTo>
                  <a:close/>
                </a:path>
                <a:path w="519430" h="568960">
                  <a:moveTo>
                    <a:pt x="233845" y="135890"/>
                  </a:moveTo>
                  <a:lnTo>
                    <a:pt x="244932" y="140970"/>
                  </a:lnTo>
                  <a:lnTo>
                    <a:pt x="246786" y="140970"/>
                  </a:lnTo>
                  <a:lnTo>
                    <a:pt x="233845" y="135890"/>
                  </a:lnTo>
                  <a:close/>
                </a:path>
                <a:path w="519430" h="568960">
                  <a:moveTo>
                    <a:pt x="337070" y="121920"/>
                  </a:moveTo>
                  <a:lnTo>
                    <a:pt x="326153" y="134614"/>
                  </a:lnTo>
                  <a:lnTo>
                    <a:pt x="326301" y="137160"/>
                  </a:lnTo>
                  <a:lnTo>
                    <a:pt x="305892" y="137160"/>
                  </a:lnTo>
                  <a:lnTo>
                    <a:pt x="326301" y="140970"/>
                  </a:lnTo>
                  <a:lnTo>
                    <a:pt x="337883" y="125730"/>
                  </a:lnTo>
                  <a:lnTo>
                    <a:pt x="343121" y="125730"/>
                  </a:lnTo>
                  <a:lnTo>
                    <a:pt x="337070" y="121920"/>
                  </a:lnTo>
                  <a:close/>
                </a:path>
                <a:path w="519430" h="568960">
                  <a:moveTo>
                    <a:pt x="324283" y="136788"/>
                  </a:moveTo>
                  <a:lnTo>
                    <a:pt x="323964" y="137160"/>
                  </a:lnTo>
                  <a:lnTo>
                    <a:pt x="326301" y="137160"/>
                  </a:lnTo>
                  <a:lnTo>
                    <a:pt x="324283" y="136788"/>
                  </a:lnTo>
                  <a:close/>
                </a:path>
                <a:path w="519430" h="568960">
                  <a:moveTo>
                    <a:pt x="326153" y="134614"/>
                  </a:moveTo>
                  <a:lnTo>
                    <a:pt x="324283" y="136788"/>
                  </a:lnTo>
                  <a:lnTo>
                    <a:pt x="326301" y="137160"/>
                  </a:lnTo>
                  <a:lnTo>
                    <a:pt x="326153" y="134614"/>
                  </a:lnTo>
                  <a:close/>
                </a:path>
                <a:path w="519430" h="568960">
                  <a:moveTo>
                    <a:pt x="314305" y="132080"/>
                  </a:moveTo>
                  <a:lnTo>
                    <a:pt x="304977" y="132080"/>
                  </a:lnTo>
                  <a:lnTo>
                    <a:pt x="318793" y="135776"/>
                  </a:lnTo>
                  <a:lnTo>
                    <a:pt x="324283" y="136788"/>
                  </a:lnTo>
                  <a:lnTo>
                    <a:pt x="325056" y="135890"/>
                  </a:lnTo>
                  <a:lnTo>
                    <a:pt x="323634" y="135890"/>
                  </a:lnTo>
                  <a:lnTo>
                    <a:pt x="314305" y="132080"/>
                  </a:lnTo>
                  <a:close/>
                </a:path>
                <a:path w="519430" h="568960">
                  <a:moveTo>
                    <a:pt x="333595" y="104140"/>
                  </a:moveTo>
                  <a:lnTo>
                    <a:pt x="330860" y="104140"/>
                  </a:lnTo>
                  <a:lnTo>
                    <a:pt x="332968" y="118110"/>
                  </a:lnTo>
                  <a:lnTo>
                    <a:pt x="321856" y="118110"/>
                  </a:lnTo>
                  <a:lnTo>
                    <a:pt x="323634" y="135890"/>
                  </a:lnTo>
                  <a:lnTo>
                    <a:pt x="325056" y="135890"/>
                  </a:lnTo>
                  <a:lnTo>
                    <a:pt x="326153" y="134614"/>
                  </a:lnTo>
                  <a:lnTo>
                    <a:pt x="325272" y="119380"/>
                  </a:lnTo>
                  <a:lnTo>
                    <a:pt x="337858" y="119380"/>
                  </a:lnTo>
                  <a:lnTo>
                    <a:pt x="338696" y="116840"/>
                  </a:lnTo>
                  <a:lnTo>
                    <a:pt x="333595" y="104140"/>
                  </a:lnTo>
                  <a:close/>
                </a:path>
                <a:path w="519430" h="568960">
                  <a:moveTo>
                    <a:pt x="309724" y="133350"/>
                  </a:moveTo>
                  <a:lnTo>
                    <a:pt x="305625" y="133350"/>
                  </a:lnTo>
                  <a:lnTo>
                    <a:pt x="318793" y="135776"/>
                  </a:lnTo>
                  <a:lnTo>
                    <a:pt x="309724" y="133350"/>
                  </a:lnTo>
                  <a:close/>
                </a:path>
                <a:path w="519430" h="568960">
                  <a:moveTo>
                    <a:pt x="302503" y="76596"/>
                  </a:moveTo>
                  <a:lnTo>
                    <a:pt x="321081" y="91440"/>
                  </a:lnTo>
                  <a:lnTo>
                    <a:pt x="306946" y="102870"/>
                  </a:lnTo>
                  <a:lnTo>
                    <a:pt x="318909" y="107950"/>
                  </a:lnTo>
                  <a:lnTo>
                    <a:pt x="330860" y="104140"/>
                  </a:lnTo>
                  <a:lnTo>
                    <a:pt x="333595" y="104140"/>
                  </a:lnTo>
                  <a:lnTo>
                    <a:pt x="333085" y="102870"/>
                  </a:lnTo>
                  <a:lnTo>
                    <a:pt x="318046" y="102870"/>
                  </a:lnTo>
                  <a:lnTo>
                    <a:pt x="325247" y="90170"/>
                  </a:lnTo>
                  <a:lnTo>
                    <a:pt x="319138" y="85090"/>
                  </a:lnTo>
                  <a:lnTo>
                    <a:pt x="314261" y="85090"/>
                  </a:lnTo>
                  <a:lnTo>
                    <a:pt x="314261" y="82550"/>
                  </a:lnTo>
                  <a:lnTo>
                    <a:pt x="312941" y="79981"/>
                  </a:lnTo>
                  <a:lnTo>
                    <a:pt x="302503" y="76596"/>
                  </a:lnTo>
                  <a:close/>
                </a:path>
                <a:path w="519430" h="568960">
                  <a:moveTo>
                    <a:pt x="332574" y="101600"/>
                  </a:moveTo>
                  <a:lnTo>
                    <a:pt x="318046" y="102870"/>
                  </a:lnTo>
                  <a:lnTo>
                    <a:pt x="333085" y="102870"/>
                  </a:lnTo>
                  <a:lnTo>
                    <a:pt x="332574" y="101600"/>
                  </a:lnTo>
                  <a:close/>
                </a:path>
                <a:path w="519430" h="568960">
                  <a:moveTo>
                    <a:pt x="301282" y="76200"/>
                  </a:moveTo>
                  <a:lnTo>
                    <a:pt x="308749" y="82550"/>
                  </a:lnTo>
                  <a:lnTo>
                    <a:pt x="308749" y="85090"/>
                  </a:lnTo>
                  <a:lnTo>
                    <a:pt x="313134" y="85090"/>
                  </a:lnTo>
                  <a:lnTo>
                    <a:pt x="302503" y="76596"/>
                  </a:lnTo>
                  <a:lnTo>
                    <a:pt x="301282" y="76200"/>
                  </a:lnTo>
                  <a:close/>
                </a:path>
                <a:path w="519430" h="568960">
                  <a:moveTo>
                    <a:pt x="314261" y="81034"/>
                  </a:moveTo>
                  <a:lnTo>
                    <a:pt x="314261" y="85090"/>
                  </a:lnTo>
                  <a:lnTo>
                    <a:pt x="319138" y="85090"/>
                  </a:lnTo>
                  <a:lnTo>
                    <a:pt x="314261" y="81034"/>
                  </a:lnTo>
                  <a:close/>
                </a:path>
                <a:path w="519430" h="568960">
                  <a:moveTo>
                    <a:pt x="318619" y="54610"/>
                  </a:moveTo>
                  <a:lnTo>
                    <a:pt x="306578" y="54610"/>
                  </a:lnTo>
                  <a:lnTo>
                    <a:pt x="320662" y="76200"/>
                  </a:lnTo>
                  <a:lnTo>
                    <a:pt x="334187" y="83820"/>
                  </a:lnTo>
                  <a:lnTo>
                    <a:pt x="347510" y="81280"/>
                  </a:lnTo>
                  <a:lnTo>
                    <a:pt x="347123" y="80010"/>
                  </a:lnTo>
                  <a:lnTo>
                    <a:pt x="344182" y="80010"/>
                  </a:lnTo>
                  <a:lnTo>
                    <a:pt x="323964" y="72390"/>
                  </a:lnTo>
                  <a:lnTo>
                    <a:pt x="318619" y="54610"/>
                  </a:lnTo>
                  <a:close/>
                </a:path>
                <a:path w="519430" h="568960">
                  <a:moveTo>
                    <a:pt x="312941" y="79981"/>
                  </a:moveTo>
                  <a:lnTo>
                    <a:pt x="314261" y="82550"/>
                  </a:lnTo>
                  <a:lnTo>
                    <a:pt x="314225" y="81004"/>
                  </a:lnTo>
                  <a:lnTo>
                    <a:pt x="313029" y="80010"/>
                  </a:lnTo>
                  <a:close/>
                </a:path>
                <a:path w="519430" h="568960">
                  <a:moveTo>
                    <a:pt x="311981" y="78112"/>
                  </a:moveTo>
                  <a:lnTo>
                    <a:pt x="312941" y="79981"/>
                  </a:lnTo>
                  <a:lnTo>
                    <a:pt x="314225" y="81004"/>
                  </a:lnTo>
                  <a:lnTo>
                    <a:pt x="314173" y="78715"/>
                  </a:lnTo>
                  <a:lnTo>
                    <a:pt x="311981" y="78112"/>
                  </a:lnTo>
                  <a:close/>
                </a:path>
                <a:path w="519430" h="568960">
                  <a:moveTo>
                    <a:pt x="324391" y="26670"/>
                  </a:moveTo>
                  <a:lnTo>
                    <a:pt x="321373" y="26670"/>
                  </a:lnTo>
                  <a:lnTo>
                    <a:pt x="328053" y="38100"/>
                  </a:lnTo>
                  <a:lnTo>
                    <a:pt x="331025" y="52070"/>
                  </a:lnTo>
                  <a:lnTo>
                    <a:pt x="336715" y="64770"/>
                  </a:lnTo>
                  <a:lnTo>
                    <a:pt x="344182" y="80010"/>
                  </a:lnTo>
                  <a:lnTo>
                    <a:pt x="347123" y="80010"/>
                  </a:lnTo>
                  <a:lnTo>
                    <a:pt x="341706" y="62230"/>
                  </a:lnTo>
                  <a:lnTo>
                    <a:pt x="336232" y="49530"/>
                  </a:lnTo>
                  <a:lnTo>
                    <a:pt x="332676" y="35560"/>
                  </a:lnTo>
                  <a:lnTo>
                    <a:pt x="324391" y="26670"/>
                  </a:lnTo>
                  <a:close/>
                </a:path>
                <a:path w="519430" h="568960">
                  <a:moveTo>
                    <a:pt x="300418" y="74930"/>
                  </a:moveTo>
                  <a:lnTo>
                    <a:pt x="302503" y="76596"/>
                  </a:lnTo>
                  <a:lnTo>
                    <a:pt x="312941" y="79981"/>
                  </a:lnTo>
                  <a:lnTo>
                    <a:pt x="311981" y="78112"/>
                  </a:lnTo>
                  <a:lnTo>
                    <a:pt x="300418" y="74930"/>
                  </a:lnTo>
                  <a:close/>
                </a:path>
                <a:path w="519430" h="568960">
                  <a:moveTo>
                    <a:pt x="317855" y="52070"/>
                  </a:moveTo>
                  <a:lnTo>
                    <a:pt x="302882" y="53340"/>
                  </a:lnTo>
                  <a:lnTo>
                    <a:pt x="309041" y="72390"/>
                  </a:lnTo>
                  <a:lnTo>
                    <a:pt x="311981" y="78112"/>
                  </a:lnTo>
                  <a:lnTo>
                    <a:pt x="314173" y="78715"/>
                  </a:lnTo>
                  <a:lnTo>
                    <a:pt x="313969" y="69850"/>
                  </a:lnTo>
                  <a:lnTo>
                    <a:pt x="306578" y="54610"/>
                  </a:lnTo>
                  <a:lnTo>
                    <a:pt x="318619" y="54610"/>
                  </a:lnTo>
                  <a:lnTo>
                    <a:pt x="317855" y="52070"/>
                  </a:lnTo>
                  <a:close/>
                </a:path>
                <a:path w="519430" h="568960">
                  <a:moveTo>
                    <a:pt x="287464" y="36830"/>
                  </a:moveTo>
                  <a:lnTo>
                    <a:pt x="278784" y="36830"/>
                  </a:lnTo>
                  <a:lnTo>
                    <a:pt x="272567" y="39370"/>
                  </a:lnTo>
                  <a:lnTo>
                    <a:pt x="273634" y="43180"/>
                  </a:lnTo>
                  <a:lnTo>
                    <a:pt x="311505" y="43180"/>
                  </a:lnTo>
                  <a:lnTo>
                    <a:pt x="314541" y="38100"/>
                  </a:lnTo>
                  <a:lnTo>
                    <a:pt x="309041" y="38100"/>
                  </a:lnTo>
                  <a:lnTo>
                    <a:pt x="287464" y="36830"/>
                  </a:lnTo>
                  <a:close/>
                </a:path>
                <a:path w="519430" h="568960">
                  <a:moveTo>
                    <a:pt x="320840" y="22860"/>
                  </a:moveTo>
                  <a:lnTo>
                    <a:pt x="309041" y="38100"/>
                  </a:lnTo>
                  <a:lnTo>
                    <a:pt x="314541" y="38100"/>
                  </a:lnTo>
                  <a:lnTo>
                    <a:pt x="321373" y="26670"/>
                  </a:lnTo>
                  <a:lnTo>
                    <a:pt x="324391" y="26670"/>
                  </a:lnTo>
                  <a:lnTo>
                    <a:pt x="320840" y="22860"/>
                  </a:lnTo>
                  <a:close/>
                </a:path>
                <a:path w="519430" h="568960">
                  <a:moveTo>
                    <a:pt x="281123" y="35874"/>
                  </a:moveTo>
                  <a:lnTo>
                    <a:pt x="276377" y="36830"/>
                  </a:lnTo>
                  <a:lnTo>
                    <a:pt x="278784" y="36830"/>
                  </a:lnTo>
                  <a:lnTo>
                    <a:pt x="281123" y="35874"/>
                  </a:lnTo>
                  <a:close/>
                </a:path>
                <a:path w="519430" h="568960">
                  <a:moveTo>
                    <a:pt x="283458" y="19050"/>
                  </a:moveTo>
                  <a:lnTo>
                    <a:pt x="271437" y="19050"/>
                  </a:lnTo>
                  <a:lnTo>
                    <a:pt x="285000" y="34290"/>
                  </a:lnTo>
                  <a:lnTo>
                    <a:pt x="281123" y="35874"/>
                  </a:lnTo>
                  <a:lnTo>
                    <a:pt x="288988" y="34290"/>
                  </a:lnTo>
                  <a:lnTo>
                    <a:pt x="283458" y="19050"/>
                  </a:lnTo>
                  <a:close/>
                </a:path>
                <a:path w="519430" h="568960">
                  <a:moveTo>
                    <a:pt x="241444" y="2540"/>
                  </a:moveTo>
                  <a:lnTo>
                    <a:pt x="239928" y="2540"/>
                  </a:lnTo>
                  <a:lnTo>
                    <a:pt x="242544" y="15240"/>
                  </a:lnTo>
                  <a:lnTo>
                    <a:pt x="247904" y="30480"/>
                  </a:lnTo>
                  <a:lnTo>
                    <a:pt x="260718" y="35560"/>
                  </a:lnTo>
                  <a:lnTo>
                    <a:pt x="263191" y="31750"/>
                  </a:lnTo>
                  <a:lnTo>
                    <a:pt x="259118" y="31750"/>
                  </a:lnTo>
                  <a:lnTo>
                    <a:pt x="247510" y="12700"/>
                  </a:lnTo>
                  <a:lnTo>
                    <a:pt x="241444" y="2540"/>
                  </a:lnTo>
                  <a:close/>
                </a:path>
                <a:path w="519430" h="568960">
                  <a:moveTo>
                    <a:pt x="268973" y="15240"/>
                  </a:moveTo>
                  <a:lnTo>
                    <a:pt x="259118" y="31750"/>
                  </a:lnTo>
                  <a:lnTo>
                    <a:pt x="263191" y="31750"/>
                  </a:lnTo>
                  <a:lnTo>
                    <a:pt x="271437" y="19050"/>
                  </a:lnTo>
                  <a:lnTo>
                    <a:pt x="283458" y="19050"/>
                  </a:lnTo>
                  <a:lnTo>
                    <a:pt x="282536" y="16510"/>
                  </a:lnTo>
                  <a:lnTo>
                    <a:pt x="268973" y="15240"/>
                  </a:lnTo>
                  <a:close/>
                </a:path>
                <a:path w="519430" h="568960">
                  <a:moveTo>
                    <a:pt x="149529" y="19050"/>
                  </a:moveTo>
                  <a:lnTo>
                    <a:pt x="128524" y="19050"/>
                  </a:lnTo>
                  <a:lnTo>
                    <a:pt x="148780" y="24130"/>
                  </a:lnTo>
                  <a:lnTo>
                    <a:pt x="160972" y="27940"/>
                  </a:lnTo>
                  <a:lnTo>
                    <a:pt x="172821" y="27940"/>
                  </a:lnTo>
                  <a:lnTo>
                    <a:pt x="176142" y="24130"/>
                  </a:lnTo>
                  <a:lnTo>
                    <a:pt x="170611" y="24130"/>
                  </a:lnTo>
                  <a:lnTo>
                    <a:pt x="149529" y="19050"/>
                  </a:lnTo>
                  <a:close/>
                </a:path>
                <a:path w="519430" h="568960">
                  <a:moveTo>
                    <a:pt x="183654" y="7620"/>
                  </a:moveTo>
                  <a:lnTo>
                    <a:pt x="182422" y="7620"/>
                  </a:lnTo>
                  <a:lnTo>
                    <a:pt x="170611" y="24130"/>
                  </a:lnTo>
                  <a:lnTo>
                    <a:pt x="176142" y="24130"/>
                  </a:lnTo>
                  <a:lnTo>
                    <a:pt x="186105" y="12700"/>
                  </a:lnTo>
                  <a:lnTo>
                    <a:pt x="227749" y="12700"/>
                  </a:lnTo>
                  <a:lnTo>
                    <a:pt x="208813" y="11430"/>
                  </a:lnTo>
                  <a:lnTo>
                    <a:pt x="195008" y="11430"/>
                  </a:lnTo>
                  <a:lnTo>
                    <a:pt x="183654" y="7620"/>
                  </a:lnTo>
                  <a:close/>
                </a:path>
                <a:path w="519430" h="568960">
                  <a:moveTo>
                    <a:pt x="239928" y="0"/>
                  </a:moveTo>
                  <a:lnTo>
                    <a:pt x="227749" y="12700"/>
                  </a:lnTo>
                  <a:lnTo>
                    <a:pt x="186105" y="12700"/>
                  </a:lnTo>
                  <a:lnTo>
                    <a:pt x="207949" y="16510"/>
                  </a:lnTo>
                  <a:lnTo>
                    <a:pt x="219913" y="20320"/>
                  </a:lnTo>
                  <a:lnTo>
                    <a:pt x="231000" y="16510"/>
                  </a:lnTo>
                  <a:lnTo>
                    <a:pt x="239928" y="2540"/>
                  </a:lnTo>
                  <a:lnTo>
                    <a:pt x="241444" y="2540"/>
                  </a:lnTo>
                  <a:lnTo>
                    <a:pt x="2399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2773838" y="3373692"/>
              <a:ext cx="370205" cy="377190"/>
            </a:xfrm>
            <a:custGeom>
              <a:avLst/>
              <a:gdLst/>
              <a:ahLst/>
              <a:cxnLst/>
              <a:rect l="l" t="t" r="r" b="b"/>
              <a:pathLst>
                <a:path w="370205" h="377189">
                  <a:moveTo>
                    <a:pt x="159029" y="0"/>
                  </a:moveTo>
                  <a:lnTo>
                    <a:pt x="159029" y="3657"/>
                  </a:lnTo>
                  <a:lnTo>
                    <a:pt x="162725" y="3657"/>
                  </a:lnTo>
                  <a:lnTo>
                    <a:pt x="159029" y="0"/>
                  </a:lnTo>
                  <a:close/>
                </a:path>
                <a:path w="370205" h="377189">
                  <a:moveTo>
                    <a:pt x="173824" y="21958"/>
                  </a:moveTo>
                  <a:lnTo>
                    <a:pt x="170129" y="21958"/>
                  </a:lnTo>
                  <a:lnTo>
                    <a:pt x="170129" y="25615"/>
                  </a:lnTo>
                  <a:lnTo>
                    <a:pt x="173824" y="21958"/>
                  </a:lnTo>
                  <a:close/>
                </a:path>
                <a:path w="370205" h="377189">
                  <a:moveTo>
                    <a:pt x="181216" y="43916"/>
                  </a:moveTo>
                  <a:lnTo>
                    <a:pt x="181216" y="45745"/>
                  </a:lnTo>
                  <a:lnTo>
                    <a:pt x="184911" y="45745"/>
                  </a:lnTo>
                  <a:lnTo>
                    <a:pt x="181216" y="43916"/>
                  </a:lnTo>
                  <a:close/>
                </a:path>
                <a:path w="370205" h="377189">
                  <a:moveTo>
                    <a:pt x="192316" y="43916"/>
                  </a:moveTo>
                  <a:lnTo>
                    <a:pt x="188620" y="43916"/>
                  </a:lnTo>
                  <a:lnTo>
                    <a:pt x="188620" y="45745"/>
                  </a:lnTo>
                  <a:lnTo>
                    <a:pt x="192316" y="43916"/>
                  </a:lnTo>
                  <a:close/>
                </a:path>
                <a:path w="370205" h="377189">
                  <a:moveTo>
                    <a:pt x="223748" y="75018"/>
                  </a:moveTo>
                  <a:lnTo>
                    <a:pt x="216357" y="75018"/>
                  </a:lnTo>
                  <a:lnTo>
                    <a:pt x="216357" y="82346"/>
                  </a:lnTo>
                  <a:lnTo>
                    <a:pt x="223748" y="82346"/>
                  </a:lnTo>
                  <a:lnTo>
                    <a:pt x="223748" y="86004"/>
                  </a:lnTo>
                  <a:lnTo>
                    <a:pt x="227444" y="86004"/>
                  </a:lnTo>
                  <a:lnTo>
                    <a:pt x="227444" y="82346"/>
                  </a:lnTo>
                  <a:lnTo>
                    <a:pt x="223748" y="78676"/>
                  </a:lnTo>
                  <a:lnTo>
                    <a:pt x="223748" y="75018"/>
                  </a:lnTo>
                  <a:close/>
                </a:path>
                <a:path w="370205" h="377189">
                  <a:moveTo>
                    <a:pt x="220052" y="71361"/>
                  </a:moveTo>
                  <a:lnTo>
                    <a:pt x="216357" y="71361"/>
                  </a:lnTo>
                  <a:lnTo>
                    <a:pt x="212661" y="75018"/>
                  </a:lnTo>
                  <a:lnTo>
                    <a:pt x="220052" y="75018"/>
                  </a:lnTo>
                  <a:lnTo>
                    <a:pt x="220052" y="71361"/>
                  </a:lnTo>
                  <a:close/>
                </a:path>
                <a:path w="370205" h="377189">
                  <a:moveTo>
                    <a:pt x="284772" y="159194"/>
                  </a:moveTo>
                  <a:lnTo>
                    <a:pt x="284772" y="162852"/>
                  </a:lnTo>
                  <a:lnTo>
                    <a:pt x="286626" y="162852"/>
                  </a:lnTo>
                  <a:lnTo>
                    <a:pt x="284772" y="159194"/>
                  </a:lnTo>
                  <a:close/>
                </a:path>
                <a:path w="370205" h="377189">
                  <a:moveTo>
                    <a:pt x="305117" y="204939"/>
                  </a:moveTo>
                  <a:lnTo>
                    <a:pt x="301421" y="204939"/>
                  </a:lnTo>
                  <a:lnTo>
                    <a:pt x="305117" y="208597"/>
                  </a:lnTo>
                  <a:lnTo>
                    <a:pt x="305117" y="204939"/>
                  </a:lnTo>
                  <a:close/>
                </a:path>
                <a:path w="370205" h="377189">
                  <a:moveTo>
                    <a:pt x="323608" y="270814"/>
                  </a:moveTo>
                  <a:lnTo>
                    <a:pt x="319912" y="270814"/>
                  </a:lnTo>
                  <a:lnTo>
                    <a:pt x="319912" y="274472"/>
                  </a:lnTo>
                  <a:lnTo>
                    <a:pt x="323608" y="274472"/>
                  </a:lnTo>
                  <a:lnTo>
                    <a:pt x="323608" y="270814"/>
                  </a:lnTo>
                  <a:close/>
                </a:path>
                <a:path w="370205" h="377189">
                  <a:moveTo>
                    <a:pt x="343954" y="323875"/>
                  </a:moveTo>
                  <a:lnTo>
                    <a:pt x="340245" y="323875"/>
                  </a:lnTo>
                  <a:lnTo>
                    <a:pt x="343954" y="327533"/>
                  </a:lnTo>
                  <a:lnTo>
                    <a:pt x="343954" y="323875"/>
                  </a:lnTo>
                  <a:close/>
                </a:path>
                <a:path w="370205" h="377189">
                  <a:moveTo>
                    <a:pt x="369836" y="373278"/>
                  </a:moveTo>
                  <a:lnTo>
                    <a:pt x="366140" y="373278"/>
                  </a:lnTo>
                  <a:lnTo>
                    <a:pt x="366140" y="376936"/>
                  </a:lnTo>
                  <a:lnTo>
                    <a:pt x="369836" y="376936"/>
                  </a:lnTo>
                  <a:lnTo>
                    <a:pt x="369836" y="373278"/>
                  </a:lnTo>
                  <a:close/>
                </a:path>
                <a:path w="370205" h="377189">
                  <a:moveTo>
                    <a:pt x="11087" y="228727"/>
                  </a:moveTo>
                  <a:lnTo>
                    <a:pt x="7391" y="228727"/>
                  </a:lnTo>
                  <a:lnTo>
                    <a:pt x="7391" y="232384"/>
                  </a:lnTo>
                  <a:lnTo>
                    <a:pt x="11087" y="228727"/>
                  </a:lnTo>
                  <a:close/>
                </a:path>
                <a:path w="370205" h="377189">
                  <a:moveTo>
                    <a:pt x="11087" y="247027"/>
                  </a:moveTo>
                  <a:lnTo>
                    <a:pt x="7391" y="247027"/>
                  </a:lnTo>
                  <a:lnTo>
                    <a:pt x="7391" y="250685"/>
                  </a:lnTo>
                  <a:lnTo>
                    <a:pt x="11087" y="250685"/>
                  </a:lnTo>
                  <a:lnTo>
                    <a:pt x="11087" y="247027"/>
                  </a:lnTo>
                  <a:close/>
                </a:path>
                <a:path w="370205" h="377189">
                  <a:moveTo>
                    <a:pt x="11087" y="243357"/>
                  </a:moveTo>
                  <a:lnTo>
                    <a:pt x="7391" y="243357"/>
                  </a:lnTo>
                  <a:lnTo>
                    <a:pt x="11087" y="247027"/>
                  </a:lnTo>
                  <a:lnTo>
                    <a:pt x="11087" y="243357"/>
                  </a:lnTo>
                  <a:close/>
                </a:path>
                <a:path w="370205" h="377189">
                  <a:moveTo>
                    <a:pt x="14795" y="243370"/>
                  </a:moveTo>
                  <a:lnTo>
                    <a:pt x="11099" y="243370"/>
                  </a:lnTo>
                  <a:lnTo>
                    <a:pt x="11099" y="247027"/>
                  </a:lnTo>
                  <a:lnTo>
                    <a:pt x="14795" y="247027"/>
                  </a:lnTo>
                  <a:lnTo>
                    <a:pt x="14795" y="243370"/>
                  </a:lnTo>
                  <a:close/>
                </a:path>
                <a:path w="370205" h="377189">
                  <a:moveTo>
                    <a:pt x="11087" y="239699"/>
                  </a:moveTo>
                  <a:lnTo>
                    <a:pt x="11087" y="243357"/>
                  </a:lnTo>
                  <a:lnTo>
                    <a:pt x="14795" y="243357"/>
                  </a:lnTo>
                  <a:lnTo>
                    <a:pt x="11087" y="239699"/>
                  </a:lnTo>
                  <a:close/>
                </a:path>
                <a:path w="370205" h="377189">
                  <a:moveTo>
                    <a:pt x="53619" y="327533"/>
                  </a:moveTo>
                  <a:lnTo>
                    <a:pt x="49923" y="327533"/>
                  </a:lnTo>
                  <a:lnTo>
                    <a:pt x="49923" y="331190"/>
                  </a:lnTo>
                  <a:lnTo>
                    <a:pt x="53619" y="327533"/>
                  </a:lnTo>
                  <a:close/>
                </a:path>
                <a:path w="370205" h="377189">
                  <a:moveTo>
                    <a:pt x="14795" y="314718"/>
                  </a:moveTo>
                  <a:lnTo>
                    <a:pt x="11087" y="314718"/>
                  </a:lnTo>
                  <a:lnTo>
                    <a:pt x="11087" y="316547"/>
                  </a:lnTo>
                  <a:lnTo>
                    <a:pt x="14795" y="316547"/>
                  </a:lnTo>
                  <a:lnTo>
                    <a:pt x="14795" y="314718"/>
                  </a:lnTo>
                  <a:close/>
                </a:path>
                <a:path w="370205" h="377189">
                  <a:moveTo>
                    <a:pt x="11087" y="300088"/>
                  </a:moveTo>
                  <a:lnTo>
                    <a:pt x="7391" y="300088"/>
                  </a:lnTo>
                  <a:lnTo>
                    <a:pt x="7391" y="303745"/>
                  </a:lnTo>
                  <a:lnTo>
                    <a:pt x="3695" y="303745"/>
                  </a:lnTo>
                  <a:lnTo>
                    <a:pt x="3695" y="307403"/>
                  </a:lnTo>
                  <a:lnTo>
                    <a:pt x="7391" y="307403"/>
                  </a:lnTo>
                  <a:lnTo>
                    <a:pt x="7391" y="311061"/>
                  </a:lnTo>
                  <a:lnTo>
                    <a:pt x="11087" y="314718"/>
                  </a:lnTo>
                  <a:lnTo>
                    <a:pt x="11087" y="300088"/>
                  </a:lnTo>
                  <a:close/>
                </a:path>
                <a:path w="370205" h="377189">
                  <a:moveTo>
                    <a:pt x="14795" y="307403"/>
                  </a:moveTo>
                  <a:lnTo>
                    <a:pt x="11087" y="307403"/>
                  </a:lnTo>
                  <a:lnTo>
                    <a:pt x="14795" y="311061"/>
                  </a:lnTo>
                  <a:lnTo>
                    <a:pt x="14795" y="307403"/>
                  </a:lnTo>
                  <a:close/>
                </a:path>
                <a:path w="370205" h="377189">
                  <a:moveTo>
                    <a:pt x="3695" y="300088"/>
                  </a:moveTo>
                  <a:lnTo>
                    <a:pt x="0" y="300088"/>
                  </a:lnTo>
                  <a:lnTo>
                    <a:pt x="3695" y="303745"/>
                  </a:lnTo>
                  <a:lnTo>
                    <a:pt x="3695" y="300088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2932925" y="3346664"/>
              <a:ext cx="79375" cy="130175"/>
            </a:xfrm>
            <a:custGeom>
              <a:avLst/>
              <a:gdLst/>
              <a:ahLst/>
              <a:cxnLst/>
              <a:rect l="l" t="t" r="r" b="b"/>
              <a:pathLst>
                <a:path w="79375" h="130175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79375" h="130175">
                  <a:moveTo>
                    <a:pt x="0" y="31051"/>
                  </a:moveTo>
                  <a:lnTo>
                    <a:pt x="0" y="27406"/>
                  </a:lnTo>
                  <a:lnTo>
                    <a:pt x="3695" y="31051"/>
                  </a:lnTo>
                  <a:lnTo>
                    <a:pt x="0" y="31051"/>
                  </a:lnTo>
                  <a:close/>
                </a:path>
                <a:path w="79375" h="130175">
                  <a:moveTo>
                    <a:pt x="14757" y="49326"/>
                  </a:moveTo>
                  <a:lnTo>
                    <a:pt x="11074" y="52971"/>
                  </a:lnTo>
                  <a:lnTo>
                    <a:pt x="11074" y="49326"/>
                  </a:lnTo>
                  <a:lnTo>
                    <a:pt x="14757" y="49326"/>
                  </a:lnTo>
                  <a:close/>
                </a:path>
                <a:path w="79375" h="130175">
                  <a:moveTo>
                    <a:pt x="25831" y="63931"/>
                  </a:moveTo>
                  <a:lnTo>
                    <a:pt x="22136" y="63931"/>
                  </a:lnTo>
                  <a:lnTo>
                    <a:pt x="25831" y="63931"/>
                  </a:lnTo>
                  <a:close/>
                </a:path>
                <a:path w="79375" h="130175">
                  <a:moveTo>
                    <a:pt x="7378" y="52971"/>
                  </a:moveTo>
                  <a:lnTo>
                    <a:pt x="3695" y="52971"/>
                  </a:lnTo>
                  <a:lnTo>
                    <a:pt x="7378" y="52971"/>
                  </a:lnTo>
                  <a:close/>
                </a:path>
                <a:path w="79375" h="130175">
                  <a:moveTo>
                    <a:pt x="29514" y="73063"/>
                  </a:moveTo>
                  <a:lnTo>
                    <a:pt x="33210" y="73063"/>
                  </a:lnTo>
                  <a:lnTo>
                    <a:pt x="29514" y="73063"/>
                  </a:lnTo>
                  <a:lnTo>
                    <a:pt x="25831" y="73063"/>
                  </a:lnTo>
                  <a:lnTo>
                    <a:pt x="22136" y="73063"/>
                  </a:lnTo>
                  <a:lnTo>
                    <a:pt x="22136" y="71247"/>
                  </a:lnTo>
                  <a:lnTo>
                    <a:pt x="22136" y="73063"/>
                  </a:lnTo>
                  <a:lnTo>
                    <a:pt x="22136" y="71247"/>
                  </a:lnTo>
                  <a:lnTo>
                    <a:pt x="25831" y="73063"/>
                  </a:lnTo>
                  <a:lnTo>
                    <a:pt x="25831" y="71247"/>
                  </a:lnTo>
                  <a:lnTo>
                    <a:pt x="25831" y="73063"/>
                  </a:lnTo>
                  <a:lnTo>
                    <a:pt x="25831" y="71247"/>
                  </a:lnTo>
                  <a:lnTo>
                    <a:pt x="25831" y="73063"/>
                  </a:lnTo>
                  <a:lnTo>
                    <a:pt x="29514" y="73063"/>
                  </a:lnTo>
                  <a:lnTo>
                    <a:pt x="29514" y="71247"/>
                  </a:lnTo>
                  <a:lnTo>
                    <a:pt x="33210" y="71247"/>
                  </a:lnTo>
                  <a:lnTo>
                    <a:pt x="29514" y="73063"/>
                  </a:lnTo>
                  <a:close/>
                </a:path>
                <a:path w="79375" h="130175">
                  <a:moveTo>
                    <a:pt x="60883" y="102298"/>
                  </a:moveTo>
                  <a:lnTo>
                    <a:pt x="64579" y="102298"/>
                  </a:lnTo>
                  <a:lnTo>
                    <a:pt x="64579" y="105956"/>
                  </a:lnTo>
                  <a:lnTo>
                    <a:pt x="68262" y="109601"/>
                  </a:lnTo>
                  <a:lnTo>
                    <a:pt x="68262" y="113258"/>
                  </a:lnTo>
                  <a:lnTo>
                    <a:pt x="64579" y="113258"/>
                  </a:lnTo>
                  <a:lnTo>
                    <a:pt x="64579" y="109601"/>
                  </a:lnTo>
                  <a:lnTo>
                    <a:pt x="60883" y="109601"/>
                  </a:lnTo>
                  <a:lnTo>
                    <a:pt x="57200" y="109601"/>
                  </a:lnTo>
                  <a:lnTo>
                    <a:pt x="57200" y="105956"/>
                  </a:lnTo>
                  <a:lnTo>
                    <a:pt x="57200" y="102298"/>
                  </a:lnTo>
                  <a:lnTo>
                    <a:pt x="53505" y="102298"/>
                  </a:lnTo>
                  <a:lnTo>
                    <a:pt x="57200" y="98640"/>
                  </a:lnTo>
                  <a:lnTo>
                    <a:pt x="60883" y="98640"/>
                  </a:lnTo>
                  <a:lnTo>
                    <a:pt x="60883" y="102298"/>
                  </a:lnTo>
                  <a:close/>
                </a:path>
                <a:path w="79375" h="130175">
                  <a:moveTo>
                    <a:pt x="11074" y="76720"/>
                  </a:moveTo>
                  <a:lnTo>
                    <a:pt x="14757" y="76720"/>
                  </a:lnTo>
                  <a:lnTo>
                    <a:pt x="11074" y="76720"/>
                  </a:lnTo>
                  <a:close/>
                </a:path>
                <a:path w="79375" h="130175">
                  <a:moveTo>
                    <a:pt x="75641" y="126047"/>
                  </a:moveTo>
                  <a:lnTo>
                    <a:pt x="75641" y="129692"/>
                  </a:lnTo>
                  <a:lnTo>
                    <a:pt x="79336" y="129692"/>
                  </a:lnTo>
                  <a:lnTo>
                    <a:pt x="75641" y="129692"/>
                  </a:lnTo>
                  <a:lnTo>
                    <a:pt x="75641" y="126047"/>
                  </a:lnTo>
                  <a:lnTo>
                    <a:pt x="71958" y="126047"/>
                  </a:lnTo>
                  <a:lnTo>
                    <a:pt x="75641" y="126047"/>
                  </a:lnTo>
                  <a:close/>
                </a:path>
                <a:path w="79375" h="130175">
                  <a:moveTo>
                    <a:pt x="22136" y="91338"/>
                  </a:moveTo>
                  <a:lnTo>
                    <a:pt x="25831" y="91338"/>
                  </a:lnTo>
                  <a:lnTo>
                    <a:pt x="22136" y="91338"/>
                  </a:lnTo>
                  <a:close/>
                </a:path>
                <a:path w="79375" h="130175">
                  <a:moveTo>
                    <a:pt x="29514" y="98640"/>
                  </a:moveTo>
                  <a:lnTo>
                    <a:pt x="29514" y="102298"/>
                  </a:lnTo>
                  <a:lnTo>
                    <a:pt x="29514" y="98640"/>
                  </a:lnTo>
                  <a:lnTo>
                    <a:pt x="25831" y="98640"/>
                  </a:lnTo>
                  <a:lnTo>
                    <a:pt x="29514" y="9864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3036252" y="351472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3058388" y="3529341"/>
              <a:ext cx="20320" cy="53340"/>
            </a:xfrm>
            <a:custGeom>
              <a:avLst/>
              <a:gdLst/>
              <a:ahLst/>
              <a:cxnLst/>
              <a:rect l="l" t="t" r="r" b="b"/>
              <a:pathLst>
                <a:path w="20319" h="53339">
                  <a:moveTo>
                    <a:pt x="0" y="3644"/>
                  </a:moveTo>
                  <a:lnTo>
                    <a:pt x="0" y="7302"/>
                  </a:lnTo>
                  <a:lnTo>
                    <a:pt x="0" y="3644"/>
                  </a:lnTo>
                  <a:lnTo>
                    <a:pt x="1841" y="7302"/>
                  </a:lnTo>
                  <a:lnTo>
                    <a:pt x="0" y="7302"/>
                  </a:lnTo>
                  <a:lnTo>
                    <a:pt x="0" y="3644"/>
                  </a:lnTo>
                  <a:lnTo>
                    <a:pt x="0" y="0"/>
                  </a:lnTo>
                  <a:lnTo>
                    <a:pt x="0" y="3644"/>
                  </a:lnTo>
                  <a:close/>
                </a:path>
                <a:path w="20319" h="53339">
                  <a:moveTo>
                    <a:pt x="20294" y="49314"/>
                  </a:moveTo>
                  <a:lnTo>
                    <a:pt x="20294" y="52971"/>
                  </a:lnTo>
                  <a:lnTo>
                    <a:pt x="16611" y="49314"/>
                  </a:lnTo>
                  <a:lnTo>
                    <a:pt x="20294" y="4931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3078683" y="358231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3082378" y="358597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3093440" y="3644415"/>
              <a:ext cx="27940" cy="60325"/>
            </a:xfrm>
            <a:custGeom>
              <a:avLst/>
              <a:gdLst/>
              <a:ahLst/>
              <a:cxnLst/>
              <a:rect l="l" t="t" r="r" b="b"/>
              <a:pathLst>
                <a:path w="27939" h="60325">
                  <a:moveTo>
                    <a:pt x="3695" y="3657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3695" y="3657"/>
                  </a:lnTo>
                  <a:close/>
                </a:path>
                <a:path w="27939" h="60325">
                  <a:moveTo>
                    <a:pt x="23990" y="52984"/>
                  </a:moveTo>
                  <a:lnTo>
                    <a:pt x="23990" y="56629"/>
                  </a:lnTo>
                  <a:lnTo>
                    <a:pt x="20294" y="52984"/>
                  </a:lnTo>
                  <a:lnTo>
                    <a:pt x="23990" y="52984"/>
                  </a:lnTo>
                  <a:close/>
                </a:path>
                <a:path w="27939" h="60325">
                  <a:moveTo>
                    <a:pt x="27685" y="56629"/>
                  </a:moveTo>
                  <a:lnTo>
                    <a:pt x="23990" y="56629"/>
                  </a:lnTo>
                  <a:lnTo>
                    <a:pt x="27685" y="56629"/>
                  </a:lnTo>
                  <a:close/>
                </a:path>
                <a:path w="27939" h="60325">
                  <a:moveTo>
                    <a:pt x="27685" y="60286"/>
                  </a:moveTo>
                  <a:lnTo>
                    <a:pt x="23990" y="60286"/>
                  </a:lnTo>
                  <a:lnTo>
                    <a:pt x="27685" y="6028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3117430" y="370470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2777934" y="3600575"/>
              <a:ext cx="365760" cy="149860"/>
            </a:xfrm>
            <a:custGeom>
              <a:avLst/>
              <a:gdLst/>
              <a:ahLst/>
              <a:cxnLst/>
              <a:rect l="l" t="t" r="r" b="b"/>
              <a:pathLst>
                <a:path w="365760" h="149860">
                  <a:moveTo>
                    <a:pt x="365328" y="146138"/>
                  </a:moveTo>
                  <a:lnTo>
                    <a:pt x="365328" y="149796"/>
                  </a:lnTo>
                  <a:lnTo>
                    <a:pt x="361632" y="149796"/>
                  </a:lnTo>
                  <a:lnTo>
                    <a:pt x="361632" y="146138"/>
                  </a:lnTo>
                  <a:lnTo>
                    <a:pt x="361632" y="149796"/>
                  </a:lnTo>
                  <a:lnTo>
                    <a:pt x="361632" y="146138"/>
                  </a:lnTo>
                  <a:lnTo>
                    <a:pt x="365328" y="146138"/>
                  </a:lnTo>
                  <a:close/>
                </a:path>
                <a:path w="365760" h="14986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2781630" y="360057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2781630" y="3602404"/>
              <a:ext cx="354330" cy="236220"/>
            </a:xfrm>
            <a:custGeom>
              <a:avLst/>
              <a:gdLst/>
              <a:ahLst/>
              <a:cxnLst/>
              <a:rect l="l" t="t" r="r" b="b"/>
              <a:pathLst>
                <a:path w="354330" h="236220">
                  <a:moveTo>
                    <a:pt x="350558" y="235648"/>
                  </a:moveTo>
                  <a:lnTo>
                    <a:pt x="354253" y="235648"/>
                  </a:lnTo>
                  <a:lnTo>
                    <a:pt x="350558" y="235648"/>
                  </a:lnTo>
                  <a:close/>
                </a:path>
                <a:path w="354330" h="236220">
                  <a:moveTo>
                    <a:pt x="0" y="0"/>
                  </a:moveTo>
                  <a:lnTo>
                    <a:pt x="3695" y="0"/>
                  </a:lnTo>
                  <a:lnTo>
                    <a:pt x="0" y="3657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2782150" y="3607890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82" y="0"/>
                  </a:moveTo>
                  <a:lnTo>
                    <a:pt x="10032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2781630" y="3613364"/>
              <a:ext cx="347345" cy="232410"/>
            </a:xfrm>
            <a:custGeom>
              <a:avLst/>
              <a:gdLst/>
              <a:ahLst/>
              <a:cxnLst/>
              <a:rect l="l" t="t" r="r" b="b"/>
              <a:pathLst>
                <a:path w="347344" h="232410">
                  <a:moveTo>
                    <a:pt x="9220" y="0"/>
                  </a:moveTo>
                  <a:lnTo>
                    <a:pt x="9220" y="3657"/>
                  </a:lnTo>
                  <a:lnTo>
                    <a:pt x="9220" y="0"/>
                  </a:lnTo>
                  <a:lnTo>
                    <a:pt x="9220" y="3657"/>
                  </a:lnTo>
                  <a:lnTo>
                    <a:pt x="9220" y="0"/>
                  </a:lnTo>
                  <a:lnTo>
                    <a:pt x="12915" y="0"/>
                  </a:lnTo>
                  <a:lnTo>
                    <a:pt x="9220" y="0"/>
                  </a:lnTo>
                  <a:close/>
                </a:path>
                <a:path w="347344" h="232410">
                  <a:moveTo>
                    <a:pt x="3695" y="0"/>
                  </a:moveTo>
                  <a:lnTo>
                    <a:pt x="7378" y="3657"/>
                  </a:lnTo>
                  <a:lnTo>
                    <a:pt x="3695" y="3657"/>
                  </a:lnTo>
                  <a:lnTo>
                    <a:pt x="3695" y="0"/>
                  </a:lnTo>
                  <a:close/>
                </a:path>
                <a:path w="347344" h="232410">
                  <a:moveTo>
                    <a:pt x="3695" y="3657"/>
                  </a:moveTo>
                  <a:lnTo>
                    <a:pt x="3695" y="7315"/>
                  </a:lnTo>
                  <a:lnTo>
                    <a:pt x="3695" y="3657"/>
                  </a:lnTo>
                  <a:lnTo>
                    <a:pt x="3695" y="7315"/>
                  </a:lnTo>
                  <a:lnTo>
                    <a:pt x="0" y="3657"/>
                  </a:lnTo>
                  <a:lnTo>
                    <a:pt x="3695" y="3657"/>
                  </a:lnTo>
                  <a:close/>
                </a:path>
                <a:path w="347344" h="232410">
                  <a:moveTo>
                    <a:pt x="7378" y="7315"/>
                  </a:moveTo>
                  <a:lnTo>
                    <a:pt x="3683" y="7315"/>
                  </a:lnTo>
                  <a:lnTo>
                    <a:pt x="3683" y="3657"/>
                  </a:lnTo>
                  <a:lnTo>
                    <a:pt x="7378" y="3657"/>
                  </a:lnTo>
                  <a:lnTo>
                    <a:pt x="7378" y="7315"/>
                  </a:lnTo>
                  <a:close/>
                </a:path>
                <a:path w="347344" h="232410">
                  <a:moveTo>
                    <a:pt x="346875" y="231990"/>
                  </a:moveTo>
                  <a:lnTo>
                    <a:pt x="343179" y="231990"/>
                  </a:lnTo>
                  <a:lnTo>
                    <a:pt x="346875" y="23199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2778455" y="3622502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2781630" y="36243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2785325" y="362432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2777934" y="362432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2777934" y="363894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2802445" y="367547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2777934" y="3655375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3657"/>
                  </a:move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lnTo>
                    <a:pt x="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2777934" y="365537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2774251" y="3673651"/>
              <a:ext cx="127635" cy="118745"/>
            </a:xfrm>
            <a:custGeom>
              <a:avLst/>
              <a:gdLst/>
              <a:ahLst/>
              <a:cxnLst/>
              <a:rect l="l" t="t" r="r" b="b"/>
              <a:pathLst>
                <a:path w="127635" h="118745">
                  <a:moveTo>
                    <a:pt x="53505" y="27393"/>
                  </a:moveTo>
                  <a:lnTo>
                    <a:pt x="49809" y="31051"/>
                  </a:lnTo>
                  <a:lnTo>
                    <a:pt x="49809" y="27393"/>
                  </a:lnTo>
                  <a:lnTo>
                    <a:pt x="53505" y="27393"/>
                  </a:lnTo>
                  <a:close/>
                </a:path>
                <a:path w="127635" h="118745">
                  <a:moveTo>
                    <a:pt x="11074" y="0"/>
                  </a:moveTo>
                  <a:lnTo>
                    <a:pt x="7378" y="0"/>
                  </a:lnTo>
                  <a:lnTo>
                    <a:pt x="11074" y="0"/>
                  </a:lnTo>
                  <a:lnTo>
                    <a:pt x="11074" y="3644"/>
                  </a:lnTo>
                  <a:lnTo>
                    <a:pt x="11074" y="7302"/>
                  </a:lnTo>
                  <a:lnTo>
                    <a:pt x="14757" y="7302"/>
                  </a:lnTo>
                  <a:lnTo>
                    <a:pt x="11074" y="7302"/>
                  </a:lnTo>
                  <a:lnTo>
                    <a:pt x="14757" y="7302"/>
                  </a:lnTo>
                  <a:lnTo>
                    <a:pt x="14757" y="10960"/>
                  </a:lnTo>
                  <a:lnTo>
                    <a:pt x="11074" y="7302"/>
                  </a:lnTo>
                  <a:lnTo>
                    <a:pt x="11074" y="10960"/>
                  </a:lnTo>
                  <a:lnTo>
                    <a:pt x="14757" y="10960"/>
                  </a:lnTo>
                  <a:lnTo>
                    <a:pt x="11074" y="10960"/>
                  </a:lnTo>
                  <a:lnTo>
                    <a:pt x="11074" y="14605"/>
                  </a:lnTo>
                  <a:lnTo>
                    <a:pt x="14757" y="14605"/>
                  </a:lnTo>
                  <a:lnTo>
                    <a:pt x="14757" y="16433"/>
                  </a:lnTo>
                  <a:lnTo>
                    <a:pt x="11074" y="16433"/>
                  </a:lnTo>
                  <a:lnTo>
                    <a:pt x="11074" y="14605"/>
                  </a:lnTo>
                  <a:lnTo>
                    <a:pt x="7378" y="10960"/>
                  </a:lnTo>
                  <a:lnTo>
                    <a:pt x="7378" y="7302"/>
                  </a:lnTo>
                  <a:lnTo>
                    <a:pt x="3682" y="7302"/>
                  </a:lnTo>
                  <a:lnTo>
                    <a:pt x="3682" y="3644"/>
                  </a:lnTo>
                  <a:lnTo>
                    <a:pt x="3682" y="7302"/>
                  </a:lnTo>
                  <a:lnTo>
                    <a:pt x="3682" y="3644"/>
                  </a:lnTo>
                  <a:lnTo>
                    <a:pt x="0" y="0"/>
                  </a:lnTo>
                  <a:lnTo>
                    <a:pt x="0" y="3644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3682" y="3644"/>
                  </a:lnTo>
                  <a:lnTo>
                    <a:pt x="3682" y="0"/>
                  </a:lnTo>
                  <a:lnTo>
                    <a:pt x="3682" y="3644"/>
                  </a:lnTo>
                  <a:lnTo>
                    <a:pt x="7378" y="3644"/>
                  </a:lnTo>
                  <a:lnTo>
                    <a:pt x="7378" y="0"/>
                  </a:lnTo>
                  <a:lnTo>
                    <a:pt x="3682" y="0"/>
                  </a:lnTo>
                  <a:lnTo>
                    <a:pt x="7378" y="0"/>
                  </a:lnTo>
                  <a:lnTo>
                    <a:pt x="11074" y="0"/>
                  </a:lnTo>
                  <a:lnTo>
                    <a:pt x="7378" y="0"/>
                  </a:lnTo>
                  <a:lnTo>
                    <a:pt x="11074" y="0"/>
                  </a:lnTo>
                  <a:close/>
                </a:path>
                <a:path w="127635" h="118745">
                  <a:moveTo>
                    <a:pt x="127304" y="118732"/>
                  </a:moveTo>
                  <a:lnTo>
                    <a:pt x="123621" y="118732"/>
                  </a:lnTo>
                  <a:lnTo>
                    <a:pt x="127304" y="11873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2770139" y="3644500"/>
              <a:ext cx="53975" cy="49530"/>
            </a:xfrm>
            <a:custGeom>
              <a:avLst/>
              <a:gdLst/>
              <a:ahLst/>
              <a:cxnLst/>
              <a:rect l="l" t="t" r="r" b="b"/>
              <a:pathLst>
                <a:path w="53975" h="49529">
                  <a:moveTo>
                    <a:pt x="38823" y="21958"/>
                  </a:moveTo>
                  <a:lnTo>
                    <a:pt x="35128" y="21958"/>
                  </a:lnTo>
                  <a:lnTo>
                    <a:pt x="35128" y="25615"/>
                  </a:lnTo>
                  <a:lnTo>
                    <a:pt x="38823" y="25615"/>
                  </a:lnTo>
                  <a:lnTo>
                    <a:pt x="38823" y="21958"/>
                  </a:lnTo>
                  <a:close/>
                </a:path>
                <a:path w="53975" h="49529">
                  <a:moveTo>
                    <a:pt x="0" y="0"/>
                  </a:moveTo>
                  <a:lnTo>
                    <a:pt x="0" y="3657"/>
                  </a:lnTo>
                  <a:lnTo>
                    <a:pt x="3695" y="3657"/>
                  </a:lnTo>
                  <a:lnTo>
                    <a:pt x="0" y="0"/>
                  </a:lnTo>
                  <a:close/>
                </a:path>
                <a:path w="53975" h="49529">
                  <a:moveTo>
                    <a:pt x="35128" y="29273"/>
                  </a:moveTo>
                  <a:lnTo>
                    <a:pt x="31432" y="29273"/>
                  </a:lnTo>
                  <a:lnTo>
                    <a:pt x="31432" y="32931"/>
                  </a:lnTo>
                  <a:lnTo>
                    <a:pt x="35128" y="29273"/>
                  </a:lnTo>
                  <a:close/>
                </a:path>
                <a:path w="53975" h="49529">
                  <a:moveTo>
                    <a:pt x="53619" y="45745"/>
                  </a:moveTo>
                  <a:lnTo>
                    <a:pt x="49923" y="45745"/>
                  </a:lnTo>
                  <a:lnTo>
                    <a:pt x="49923" y="49403"/>
                  </a:lnTo>
                  <a:lnTo>
                    <a:pt x="53619" y="45745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2971657" y="337771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2912615" y="33430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2943984" y="338867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2962437" y="3441661"/>
              <a:ext cx="85090" cy="67945"/>
            </a:xfrm>
            <a:custGeom>
              <a:avLst/>
              <a:gdLst/>
              <a:ahLst/>
              <a:cxnLst/>
              <a:rect l="l" t="t" r="r" b="b"/>
              <a:pathLst>
                <a:path w="85089" h="67945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  <a:path w="85089" h="67945">
                  <a:moveTo>
                    <a:pt x="84874" y="67589"/>
                  </a:moveTo>
                  <a:lnTo>
                    <a:pt x="81178" y="67589"/>
                  </a:lnTo>
                  <a:lnTo>
                    <a:pt x="84874" y="67589"/>
                  </a:lnTo>
                  <a:close/>
                </a:path>
                <a:path w="85089" h="67945">
                  <a:moveTo>
                    <a:pt x="84874" y="67589"/>
                  </a:moveTo>
                  <a:lnTo>
                    <a:pt x="81178" y="67589"/>
                  </a:lnTo>
                  <a:lnTo>
                    <a:pt x="84874" y="6758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3043615" y="35092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3014609" y="3496462"/>
              <a:ext cx="36195" cy="16510"/>
            </a:xfrm>
            <a:custGeom>
              <a:avLst/>
              <a:gdLst/>
              <a:ahLst/>
              <a:cxnLst/>
              <a:rect l="l" t="t" r="r" b="b"/>
              <a:pathLst>
                <a:path w="36194" h="16510">
                  <a:moveTo>
                    <a:pt x="29527" y="16446"/>
                  </a:moveTo>
                  <a:lnTo>
                    <a:pt x="35877" y="16446"/>
                  </a:lnTo>
                </a:path>
                <a:path w="36194" h="1651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3047311" y="351473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3050994" y="351838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3054690" y="3533000"/>
              <a:ext cx="27940" cy="53340"/>
            </a:xfrm>
            <a:custGeom>
              <a:avLst/>
              <a:gdLst/>
              <a:ahLst/>
              <a:cxnLst/>
              <a:rect l="l" t="t" r="r" b="b"/>
              <a:pathLst>
                <a:path w="27939" h="53339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  <a:path w="27939" h="53339">
                  <a:moveTo>
                    <a:pt x="12915" y="23749"/>
                  </a:moveTo>
                  <a:lnTo>
                    <a:pt x="9220" y="23749"/>
                  </a:lnTo>
                  <a:lnTo>
                    <a:pt x="12915" y="23749"/>
                  </a:lnTo>
                  <a:close/>
                </a:path>
                <a:path w="27939" h="53339">
                  <a:moveTo>
                    <a:pt x="12915" y="23749"/>
                  </a:moveTo>
                  <a:lnTo>
                    <a:pt x="9220" y="23749"/>
                  </a:lnTo>
                  <a:lnTo>
                    <a:pt x="12915" y="23749"/>
                  </a:lnTo>
                  <a:close/>
                </a:path>
                <a:path w="27939" h="53339">
                  <a:moveTo>
                    <a:pt x="27673" y="52984"/>
                  </a:moveTo>
                  <a:lnTo>
                    <a:pt x="23977" y="52984"/>
                  </a:lnTo>
                  <a:lnTo>
                    <a:pt x="27673" y="5298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3075493" y="3591464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2879405" y="34562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3086059" y="360060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08"/>
                  </a:moveTo>
                  <a:lnTo>
                    <a:pt x="3175" y="90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2873867" y="345626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3086059" y="360241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3093438" y="36444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3097121" y="365174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3102658" y="3662717"/>
              <a:ext cx="11430" cy="27940"/>
            </a:xfrm>
            <a:custGeom>
              <a:avLst/>
              <a:gdLst/>
              <a:ahLst/>
              <a:cxnLst/>
              <a:rect l="l" t="t" r="r" b="b"/>
              <a:pathLst>
                <a:path w="11430" h="27939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11430" h="27939">
                  <a:moveTo>
                    <a:pt x="11074" y="27393"/>
                  </a:moveTo>
                  <a:lnTo>
                    <a:pt x="7378" y="27393"/>
                  </a:lnTo>
                  <a:lnTo>
                    <a:pt x="11074" y="2739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3113732" y="369376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3117415" y="370107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3117936" y="3710215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0" y="0"/>
                  </a:moveTo>
                  <a:lnTo>
                    <a:pt x="6350" y="0"/>
                  </a:lnTo>
                </a:path>
                <a:path w="21589" h="22225">
                  <a:moveTo>
                    <a:pt x="14757" y="21920"/>
                  </a:moveTo>
                  <a:lnTo>
                    <a:pt x="21107" y="2192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2774236" y="3596944"/>
              <a:ext cx="365760" cy="139065"/>
            </a:xfrm>
            <a:custGeom>
              <a:avLst/>
              <a:gdLst/>
              <a:ahLst/>
              <a:cxnLst/>
              <a:rect l="l" t="t" r="r" b="b"/>
              <a:pathLst>
                <a:path w="365760" h="139064">
                  <a:moveTo>
                    <a:pt x="365328" y="138849"/>
                  </a:moveTo>
                  <a:lnTo>
                    <a:pt x="361632" y="138849"/>
                  </a:lnTo>
                  <a:lnTo>
                    <a:pt x="365328" y="138849"/>
                  </a:lnTo>
                  <a:close/>
                </a:path>
                <a:path w="365760" h="139064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  <a:path w="365760" h="139064">
                  <a:moveTo>
                    <a:pt x="11061" y="5473"/>
                  </a:moveTo>
                  <a:lnTo>
                    <a:pt x="7378" y="5473"/>
                  </a:lnTo>
                  <a:lnTo>
                    <a:pt x="11061" y="547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2782123" y="3604247"/>
              <a:ext cx="12065" cy="7620"/>
            </a:xfrm>
            <a:custGeom>
              <a:avLst/>
              <a:gdLst/>
              <a:ahLst/>
              <a:cxnLst/>
              <a:rect l="l" t="t" r="r" b="b"/>
              <a:pathLst>
                <a:path w="12064" h="7620">
                  <a:moveTo>
                    <a:pt x="0" y="0"/>
                  </a:moveTo>
                  <a:lnTo>
                    <a:pt x="6350" y="0"/>
                  </a:lnTo>
                </a:path>
                <a:path w="12064" h="7620">
                  <a:moveTo>
                    <a:pt x="5537" y="7315"/>
                  </a:moveTo>
                  <a:lnTo>
                    <a:pt x="11887" y="7315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2790835" y="361339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2794530" y="361339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2785298" y="360607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2777919" y="360607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1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7619" h="3810">
                  <a:moveTo>
                    <a:pt x="7378" y="3657"/>
                  </a:moveTo>
                  <a:lnTo>
                    <a:pt x="3695" y="3657"/>
                  </a:lnTo>
                  <a:lnTo>
                    <a:pt x="7378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3121111" y="384540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2785298" y="362069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2781614" y="362435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2788993" y="363165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2805605" y="366271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3682" y="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0" y="0"/>
                  </a:lnTo>
                  <a:close/>
                </a:path>
                <a:path w="3810" h="3810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  <a:path w="3810" h="3810">
                  <a:moveTo>
                    <a:pt x="3682" y="3644"/>
                  </a:moveTo>
                  <a:lnTo>
                    <a:pt x="0" y="3644"/>
                  </a:lnTo>
                  <a:lnTo>
                    <a:pt x="3682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2791355" y="3657231"/>
              <a:ext cx="21590" cy="11430"/>
            </a:xfrm>
            <a:custGeom>
              <a:avLst/>
              <a:gdLst/>
              <a:ahLst/>
              <a:cxnLst/>
              <a:rect l="l" t="t" r="r" b="b"/>
              <a:pathLst>
                <a:path w="21589" h="11429">
                  <a:moveTo>
                    <a:pt x="0" y="0"/>
                  </a:moveTo>
                  <a:lnTo>
                    <a:pt x="6350" y="0"/>
                  </a:lnTo>
                </a:path>
                <a:path w="21589" h="11429">
                  <a:moveTo>
                    <a:pt x="14757" y="10960"/>
                  </a:moveTo>
                  <a:lnTo>
                    <a:pt x="21107" y="10960"/>
                  </a:lnTo>
                </a:path>
                <a:path w="21589" h="11429">
                  <a:moveTo>
                    <a:pt x="14757" y="10960"/>
                  </a:moveTo>
                  <a:lnTo>
                    <a:pt x="21107" y="1096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2805605" y="366636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2802430" y="3668191"/>
              <a:ext cx="301625" cy="197485"/>
            </a:xfrm>
            <a:custGeom>
              <a:avLst/>
              <a:gdLst/>
              <a:ahLst/>
              <a:cxnLst/>
              <a:rect l="l" t="t" r="r" b="b"/>
              <a:pathLst>
                <a:path w="301625" h="197485">
                  <a:moveTo>
                    <a:pt x="0" y="0"/>
                  </a:moveTo>
                  <a:lnTo>
                    <a:pt x="6350" y="0"/>
                  </a:lnTo>
                </a:path>
                <a:path w="301625" h="197485">
                  <a:moveTo>
                    <a:pt x="295211" y="197307"/>
                  </a:moveTo>
                  <a:lnTo>
                    <a:pt x="301561" y="197307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2770540" y="3644442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3657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2767365" y="3646271"/>
              <a:ext cx="17780" cy="7620"/>
            </a:xfrm>
            <a:custGeom>
              <a:avLst/>
              <a:gdLst/>
              <a:ahLst/>
              <a:cxnLst/>
              <a:rect l="l" t="t" r="r" b="b"/>
              <a:pathLst>
                <a:path w="17780" h="7620">
                  <a:moveTo>
                    <a:pt x="11074" y="7302"/>
                  </a:moveTo>
                  <a:lnTo>
                    <a:pt x="17424" y="7302"/>
                  </a:lnTo>
                </a:path>
                <a:path w="17780" h="762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2770540" y="364810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2806113" y="3679151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2774236" y="3651745"/>
              <a:ext cx="50165" cy="42545"/>
            </a:xfrm>
            <a:custGeom>
              <a:avLst/>
              <a:gdLst/>
              <a:ahLst/>
              <a:cxnLst/>
              <a:rect l="l" t="t" r="r" b="b"/>
              <a:pathLst>
                <a:path w="50164" h="42545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  <a:path w="50164" h="42545">
                  <a:moveTo>
                    <a:pt x="27673" y="18275"/>
                  </a:moveTo>
                  <a:lnTo>
                    <a:pt x="23977" y="18275"/>
                  </a:lnTo>
                  <a:lnTo>
                    <a:pt x="27673" y="18275"/>
                  </a:lnTo>
                  <a:close/>
                </a:path>
                <a:path w="50164" h="42545">
                  <a:moveTo>
                    <a:pt x="31368" y="21932"/>
                  </a:moveTo>
                  <a:lnTo>
                    <a:pt x="27673" y="25577"/>
                  </a:lnTo>
                  <a:lnTo>
                    <a:pt x="27673" y="21932"/>
                  </a:lnTo>
                  <a:lnTo>
                    <a:pt x="31368" y="21932"/>
                  </a:lnTo>
                  <a:close/>
                </a:path>
                <a:path w="50164" h="42545">
                  <a:moveTo>
                    <a:pt x="3682" y="3657"/>
                  </a:moveTo>
                  <a:lnTo>
                    <a:pt x="0" y="3657"/>
                  </a:lnTo>
                  <a:lnTo>
                    <a:pt x="3682" y="3657"/>
                  </a:lnTo>
                  <a:close/>
                </a:path>
                <a:path w="50164" h="42545">
                  <a:moveTo>
                    <a:pt x="38747" y="32893"/>
                  </a:moveTo>
                  <a:lnTo>
                    <a:pt x="35051" y="32893"/>
                  </a:lnTo>
                  <a:lnTo>
                    <a:pt x="38747" y="32893"/>
                  </a:lnTo>
                  <a:close/>
                </a:path>
                <a:path w="50164" h="42545">
                  <a:moveTo>
                    <a:pt x="49809" y="38366"/>
                  </a:moveTo>
                  <a:lnTo>
                    <a:pt x="46126" y="42024"/>
                  </a:lnTo>
                  <a:lnTo>
                    <a:pt x="46126" y="38366"/>
                  </a:lnTo>
                  <a:lnTo>
                    <a:pt x="49809" y="3836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2774744" y="3671849"/>
              <a:ext cx="34290" cy="11430"/>
            </a:xfrm>
            <a:custGeom>
              <a:avLst/>
              <a:gdLst/>
              <a:ahLst/>
              <a:cxnLst/>
              <a:rect l="l" t="t" r="r" b="b"/>
              <a:pathLst>
                <a:path w="34289" h="11429">
                  <a:moveTo>
                    <a:pt x="27686" y="10960"/>
                  </a:moveTo>
                  <a:lnTo>
                    <a:pt x="34036" y="10960"/>
                  </a:lnTo>
                </a:path>
                <a:path w="34289" h="11429">
                  <a:moveTo>
                    <a:pt x="7378" y="0"/>
                  </a:moveTo>
                  <a:lnTo>
                    <a:pt x="13728" y="0"/>
                  </a:lnTo>
                </a:path>
                <a:path w="34289" h="11429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2763682" y="366454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2770540" y="366636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2777919" y="367367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2788993" y="36809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2777919" y="367367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2770540" y="367002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0"/>
                  </a:moveTo>
                  <a:lnTo>
                    <a:pt x="0" y="3657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2788993" y="36882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2785298" y="369011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2897858" y="378876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2966120" y="38709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08"/>
                  </a:moveTo>
                  <a:lnTo>
                    <a:pt x="3175" y="90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2962437" y="387098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3502431" y="3776252"/>
              <a:ext cx="547370" cy="179705"/>
            </a:xfrm>
            <a:custGeom>
              <a:avLst/>
              <a:gdLst/>
              <a:ahLst/>
              <a:cxnLst/>
              <a:rect l="l" t="t" r="r" b="b"/>
              <a:pathLst>
                <a:path w="547370" h="179704">
                  <a:moveTo>
                    <a:pt x="536270" y="175653"/>
                  </a:moveTo>
                  <a:lnTo>
                    <a:pt x="525170" y="175653"/>
                  </a:lnTo>
                  <a:lnTo>
                    <a:pt x="525170" y="179311"/>
                  </a:lnTo>
                  <a:lnTo>
                    <a:pt x="536270" y="179311"/>
                  </a:lnTo>
                  <a:lnTo>
                    <a:pt x="536270" y="175653"/>
                  </a:lnTo>
                  <a:close/>
                </a:path>
                <a:path w="547370" h="179704">
                  <a:moveTo>
                    <a:pt x="506679" y="157352"/>
                  </a:moveTo>
                  <a:lnTo>
                    <a:pt x="502983" y="157352"/>
                  </a:lnTo>
                  <a:lnTo>
                    <a:pt x="502983" y="168325"/>
                  </a:lnTo>
                  <a:lnTo>
                    <a:pt x="506679" y="168325"/>
                  </a:lnTo>
                  <a:lnTo>
                    <a:pt x="506679" y="171996"/>
                  </a:lnTo>
                  <a:lnTo>
                    <a:pt x="521474" y="171996"/>
                  </a:lnTo>
                  <a:lnTo>
                    <a:pt x="521474" y="175653"/>
                  </a:lnTo>
                  <a:lnTo>
                    <a:pt x="536270" y="175653"/>
                  </a:lnTo>
                  <a:lnTo>
                    <a:pt x="536270" y="179311"/>
                  </a:lnTo>
                  <a:lnTo>
                    <a:pt x="539965" y="179311"/>
                  </a:lnTo>
                  <a:lnTo>
                    <a:pt x="539965" y="175653"/>
                  </a:lnTo>
                  <a:lnTo>
                    <a:pt x="543661" y="171996"/>
                  </a:lnTo>
                  <a:lnTo>
                    <a:pt x="543661" y="161010"/>
                  </a:lnTo>
                  <a:lnTo>
                    <a:pt x="506679" y="161010"/>
                  </a:lnTo>
                  <a:lnTo>
                    <a:pt x="506679" y="157352"/>
                  </a:lnTo>
                  <a:close/>
                </a:path>
                <a:path w="547370" h="179704">
                  <a:moveTo>
                    <a:pt x="514070" y="171996"/>
                  </a:moveTo>
                  <a:lnTo>
                    <a:pt x="514070" y="175653"/>
                  </a:lnTo>
                  <a:lnTo>
                    <a:pt x="517779" y="175653"/>
                  </a:lnTo>
                  <a:lnTo>
                    <a:pt x="514070" y="171996"/>
                  </a:lnTo>
                  <a:close/>
                </a:path>
                <a:path w="547370" h="179704">
                  <a:moveTo>
                    <a:pt x="547357" y="157352"/>
                  </a:moveTo>
                  <a:lnTo>
                    <a:pt x="510374" y="157352"/>
                  </a:lnTo>
                  <a:lnTo>
                    <a:pt x="510374" y="161010"/>
                  </a:lnTo>
                  <a:lnTo>
                    <a:pt x="547357" y="161010"/>
                  </a:lnTo>
                  <a:lnTo>
                    <a:pt x="547357" y="157352"/>
                  </a:lnTo>
                  <a:close/>
                </a:path>
                <a:path w="547370" h="179704">
                  <a:moveTo>
                    <a:pt x="532574" y="137223"/>
                  </a:moveTo>
                  <a:lnTo>
                    <a:pt x="493737" y="137223"/>
                  </a:lnTo>
                  <a:lnTo>
                    <a:pt x="493737" y="142709"/>
                  </a:lnTo>
                  <a:lnTo>
                    <a:pt x="501129" y="142709"/>
                  </a:lnTo>
                  <a:lnTo>
                    <a:pt x="502983" y="146380"/>
                  </a:lnTo>
                  <a:lnTo>
                    <a:pt x="502983" y="150037"/>
                  </a:lnTo>
                  <a:lnTo>
                    <a:pt x="506679" y="150037"/>
                  </a:lnTo>
                  <a:lnTo>
                    <a:pt x="506679" y="157352"/>
                  </a:lnTo>
                  <a:lnTo>
                    <a:pt x="543661" y="157352"/>
                  </a:lnTo>
                  <a:lnTo>
                    <a:pt x="543661" y="153695"/>
                  </a:lnTo>
                  <a:lnTo>
                    <a:pt x="539965" y="153695"/>
                  </a:lnTo>
                  <a:lnTo>
                    <a:pt x="539965" y="150037"/>
                  </a:lnTo>
                  <a:lnTo>
                    <a:pt x="536270" y="146380"/>
                  </a:lnTo>
                  <a:lnTo>
                    <a:pt x="536270" y="140881"/>
                  </a:lnTo>
                  <a:lnTo>
                    <a:pt x="532574" y="137223"/>
                  </a:lnTo>
                  <a:close/>
                </a:path>
                <a:path w="547370" h="179704">
                  <a:moveTo>
                    <a:pt x="486333" y="137223"/>
                  </a:moveTo>
                  <a:lnTo>
                    <a:pt x="482638" y="140881"/>
                  </a:lnTo>
                  <a:lnTo>
                    <a:pt x="486333" y="140881"/>
                  </a:lnTo>
                  <a:lnTo>
                    <a:pt x="486333" y="142709"/>
                  </a:lnTo>
                  <a:lnTo>
                    <a:pt x="490042" y="142709"/>
                  </a:lnTo>
                  <a:lnTo>
                    <a:pt x="490042" y="140881"/>
                  </a:lnTo>
                  <a:lnTo>
                    <a:pt x="486333" y="137223"/>
                  </a:lnTo>
                  <a:close/>
                </a:path>
                <a:path w="547370" h="179704">
                  <a:moveTo>
                    <a:pt x="493737" y="137223"/>
                  </a:moveTo>
                  <a:lnTo>
                    <a:pt x="490042" y="137223"/>
                  </a:lnTo>
                  <a:lnTo>
                    <a:pt x="490042" y="140881"/>
                  </a:lnTo>
                  <a:lnTo>
                    <a:pt x="493737" y="137223"/>
                  </a:lnTo>
                  <a:close/>
                </a:path>
                <a:path w="547370" h="179704">
                  <a:moveTo>
                    <a:pt x="528866" y="129908"/>
                  </a:moveTo>
                  <a:lnTo>
                    <a:pt x="482638" y="129908"/>
                  </a:lnTo>
                  <a:lnTo>
                    <a:pt x="482638" y="133565"/>
                  </a:lnTo>
                  <a:lnTo>
                    <a:pt x="486333" y="137223"/>
                  </a:lnTo>
                  <a:lnTo>
                    <a:pt x="486333" y="133565"/>
                  </a:lnTo>
                  <a:lnTo>
                    <a:pt x="528866" y="133565"/>
                  </a:lnTo>
                  <a:lnTo>
                    <a:pt x="528866" y="129908"/>
                  </a:lnTo>
                  <a:close/>
                </a:path>
                <a:path w="547370" h="179704">
                  <a:moveTo>
                    <a:pt x="532574" y="133565"/>
                  </a:moveTo>
                  <a:lnTo>
                    <a:pt x="486333" y="133565"/>
                  </a:lnTo>
                  <a:lnTo>
                    <a:pt x="486333" y="137223"/>
                  </a:lnTo>
                  <a:lnTo>
                    <a:pt x="536270" y="137223"/>
                  </a:lnTo>
                  <a:lnTo>
                    <a:pt x="532574" y="133565"/>
                  </a:lnTo>
                  <a:close/>
                </a:path>
                <a:path w="547370" h="179704">
                  <a:moveTo>
                    <a:pt x="486333" y="100634"/>
                  </a:moveTo>
                  <a:lnTo>
                    <a:pt x="475246" y="100634"/>
                  </a:lnTo>
                  <a:lnTo>
                    <a:pt x="475246" y="122593"/>
                  </a:lnTo>
                  <a:lnTo>
                    <a:pt x="478942" y="122593"/>
                  </a:lnTo>
                  <a:lnTo>
                    <a:pt x="478942" y="129908"/>
                  </a:lnTo>
                  <a:lnTo>
                    <a:pt x="525170" y="129908"/>
                  </a:lnTo>
                  <a:lnTo>
                    <a:pt x="525170" y="118935"/>
                  </a:lnTo>
                  <a:lnTo>
                    <a:pt x="521474" y="118935"/>
                  </a:lnTo>
                  <a:lnTo>
                    <a:pt x="521474" y="115265"/>
                  </a:lnTo>
                  <a:lnTo>
                    <a:pt x="517779" y="111607"/>
                  </a:lnTo>
                  <a:lnTo>
                    <a:pt x="517779" y="107949"/>
                  </a:lnTo>
                  <a:lnTo>
                    <a:pt x="478942" y="107949"/>
                  </a:lnTo>
                  <a:lnTo>
                    <a:pt x="478942" y="104292"/>
                  </a:lnTo>
                  <a:lnTo>
                    <a:pt x="486333" y="104292"/>
                  </a:lnTo>
                  <a:lnTo>
                    <a:pt x="486333" y="100634"/>
                  </a:lnTo>
                  <a:close/>
                </a:path>
                <a:path w="547370" h="179704">
                  <a:moveTo>
                    <a:pt x="506679" y="84162"/>
                  </a:moveTo>
                  <a:lnTo>
                    <a:pt x="493737" y="84162"/>
                  </a:lnTo>
                  <a:lnTo>
                    <a:pt x="493737" y="91478"/>
                  </a:lnTo>
                  <a:lnTo>
                    <a:pt x="482638" y="91478"/>
                  </a:lnTo>
                  <a:lnTo>
                    <a:pt x="482638" y="95148"/>
                  </a:lnTo>
                  <a:lnTo>
                    <a:pt x="486333" y="95148"/>
                  </a:lnTo>
                  <a:lnTo>
                    <a:pt x="486333" y="96977"/>
                  </a:lnTo>
                  <a:lnTo>
                    <a:pt x="490042" y="100634"/>
                  </a:lnTo>
                  <a:lnTo>
                    <a:pt x="490042" y="104292"/>
                  </a:lnTo>
                  <a:lnTo>
                    <a:pt x="478942" y="104292"/>
                  </a:lnTo>
                  <a:lnTo>
                    <a:pt x="478942" y="107949"/>
                  </a:lnTo>
                  <a:lnTo>
                    <a:pt x="517779" y="107949"/>
                  </a:lnTo>
                  <a:lnTo>
                    <a:pt x="517779" y="104292"/>
                  </a:lnTo>
                  <a:lnTo>
                    <a:pt x="514070" y="100634"/>
                  </a:lnTo>
                  <a:lnTo>
                    <a:pt x="517779" y="100634"/>
                  </a:lnTo>
                  <a:lnTo>
                    <a:pt x="514070" y="96977"/>
                  </a:lnTo>
                  <a:lnTo>
                    <a:pt x="514070" y="95148"/>
                  </a:lnTo>
                  <a:lnTo>
                    <a:pt x="510374" y="91478"/>
                  </a:lnTo>
                  <a:lnTo>
                    <a:pt x="510374" y="87820"/>
                  </a:lnTo>
                  <a:lnTo>
                    <a:pt x="506679" y="87820"/>
                  </a:lnTo>
                  <a:lnTo>
                    <a:pt x="506679" y="84162"/>
                  </a:lnTo>
                  <a:close/>
                </a:path>
                <a:path w="547370" h="179704">
                  <a:moveTo>
                    <a:pt x="482638" y="96977"/>
                  </a:moveTo>
                  <a:lnTo>
                    <a:pt x="478942" y="96977"/>
                  </a:lnTo>
                  <a:lnTo>
                    <a:pt x="478942" y="100634"/>
                  </a:lnTo>
                  <a:lnTo>
                    <a:pt x="482638" y="100634"/>
                  </a:lnTo>
                  <a:lnTo>
                    <a:pt x="482638" y="96977"/>
                  </a:lnTo>
                  <a:close/>
                </a:path>
                <a:path w="547370" h="179704">
                  <a:moveTo>
                    <a:pt x="478942" y="95148"/>
                  </a:moveTo>
                  <a:lnTo>
                    <a:pt x="475246" y="95148"/>
                  </a:lnTo>
                  <a:lnTo>
                    <a:pt x="475246" y="96977"/>
                  </a:lnTo>
                  <a:lnTo>
                    <a:pt x="478942" y="96977"/>
                  </a:lnTo>
                  <a:lnTo>
                    <a:pt x="478942" y="95148"/>
                  </a:lnTo>
                  <a:close/>
                </a:path>
                <a:path w="547370" h="179704">
                  <a:moveTo>
                    <a:pt x="490042" y="87820"/>
                  </a:moveTo>
                  <a:lnTo>
                    <a:pt x="486333" y="87820"/>
                  </a:lnTo>
                  <a:lnTo>
                    <a:pt x="486333" y="91478"/>
                  </a:lnTo>
                  <a:lnTo>
                    <a:pt x="490042" y="91478"/>
                  </a:lnTo>
                  <a:lnTo>
                    <a:pt x="490042" y="87820"/>
                  </a:lnTo>
                  <a:close/>
                </a:path>
                <a:path w="547370" h="179704">
                  <a:moveTo>
                    <a:pt x="493737" y="87820"/>
                  </a:moveTo>
                  <a:lnTo>
                    <a:pt x="490042" y="87820"/>
                  </a:lnTo>
                  <a:lnTo>
                    <a:pt x="490042" y="91478"/>
                  </a:lnTo>
                  <a:lnTo>
                    <a:pt x="493737" y="91478"/>
                  </a:lnTo>
                  <a:lnTo>
                    <a:pt x="493737" y="87820"/>
                  </a:lnTo>
                  <a:close/>
                </a:path>
                <a:path w="547370" h="179704">
                  <a:moveTo>
                    <a:pt x="12941" y="69519"/>
                  </a:moveTo>
                  <a:lnTo>
                    <a:pt x="12941" y="73190"/>
                  </a:lnTo>
                  <a:lnTo>
                    <a:pt x="16637" y="76847"/>
                  </a:lnTo>
                  <a:lnTo>
                    <a:pt x="24028" y="80505"/>
                  </a:lnTo>
                  <a:lnTo>
                    <a:pt x="24028" y="76847"/>
                  </a:lnTo>
                  <a:lnTo>
                    <a:pt x="20332" y="76847"/>
                  </a:lnTo>
                  <a:lnTo>
                    <a:pt x="20332" y="73190"/>
                  </a:lnTo>
                  <a:lnTo>
                    <a:pt x="16637" y="73190"/>
                  </a:lnTo>
                  <a:lnTo>
                    <a:pt x="12941" y="69519"/>
                  </a:lnTo>
                  <a:close/>
                </a:path>
                <a:path w="547370" h="179704">
                  <a:moveTo>
                    <a:pt x="24028" y="73190"/>
                  </a:moveTo>
                  <a:lnTo>
                    <a:pt x="20332" y="73190"/>
                  </a:lnTo>
                  <a:lnTo>
                    <a:pt x="20332" y="76847"/>
                  </a:lnTo>
                  <a:lnTo>
                    <a:pt x="24028" y="76847"/>
                  </a:lnTo>
                  <a:lnTo>
                    <a:pt x="24028" y="73190"/>
                  </a:lnTo>
                  <a:close/>
                </a:path>
                <a:path w="547370" h="179704">
                  <a:moveTo>
                    <a:pt x="42532" y="73190"/>
                  </a:moveTo>
                  <a:lnTo>
                    <a:pt x="38823" y="73190"/>
                  </a:lnTo>
                  <a:lnTo>
                    <a:pt x="38823" y="76847"/>
                  </a:lnTo>
                  <a:lnTo>
                    <a:pt x="42532" y="73190"/>
                  </a:lnTo>
                  <a:close/>
                </a:path>
                <a:path w="547370" h="179704">
                  <a:moveTo>
                    <a:pt x="55473" y="73190"/>
                  </a:moveTo>
                  <a:lnTo>
                    <a:pt x="42532" y="73190"/>
                  </a:lnTo>
                  <a:lnTo>
                    <a:pt x="46228" y="76847"/>
                  </a:lnTo>
                  <a:lnTo>
                    <a:pt x="55473" y="76847"/>
                  </a:lnTo>
                  <a:lnTo>
                    <a:pt x="55473" y="73190"/>
                  </a:lnTo>
                  <a:close/>
                </a:path>
                <a:path w="547370" h="179704">
                  <a:moveTo>
                    <a:pt x="70269" y="65862"/>
                  </a:moveTo>
                  <a:lnTo>
                    <a:pt x="12941" y="65862"/>
                  </a:lnTo>
                  <a:lnTo>
                    <a:pt x="12941" y="69519"/>
                  </a:lnTo>
                  <a:lnTo>
                    <a:pt x="16637" y="73190"/>
                  </a:lnTo>
                  <a:lnTo>
                    <a:pt x="59169" y="73190"/>
                  </a:lnTo>
                  <a:lnTo>
                    <a:pt x="59169" y="76847"/>
                  </a:lnTo>
                  <a:lnTo>
                    <a:pt x="62865" y="76847"/>
                  </a:lnTo>
                  <a:lnTo>
                    <a:pt x="62865" y="69519"/>
                  </a:lnTo>
                  <a:lnTo>
                    <a:pt x="70269" y="69519"/>
                  </a:lnTo>
                  <a:lnTo>
                    <a:pt x="70269" y="65862"/>
                  </a:lnTo>
                  <a:close/>
                </a:path>
                <a:path w="547370" h="179704">
                  <a:moveTo>
                    <a:pt x="98005" y="58546"/>
                  </a:moveTo>
                  <a:lnTo>
                    <a:pt x="92456" y="58546"/>
                  </a:lnTo>
                  <a:lnTo>
                    <a:pt x="92456" y="62204"/>
                  </a:lnTo>
                  <a:lnTo>
                    <a:pt x="88760" y="65862"/>
                  </a:lnTo>
                  <a:lnTo>
                    <a:pt x="85064" y="65862"/>
                  </a:lnTo>
                  <a:lnTo>
                    <a:pt x="85064" y="73190"/>
                  </a:lnTo>
                  <a:lnTo>
                    <a:pt x="88760" y="69519"/>
                  </a:lnTo>
                  <a:lnTo>
                    <a:pt x="96151" y="65862"/>
                  </a:lnTo>
                  <a:lnTo>
                    <a:pt x="96151" y="62204"/>
                  </a:lnTo>
                  <a:lnTo>
                    <a:pt x="98005" y="62204"/>
                  </a:lnTo>
                  <a:lnTo>
                    <a:pt x="98005" y="58546"/>
                  </a:lnTo>
                  <a:close/>
                </a:path>
                <a:path w="547370" h="179704">
                  <a:moveTo>
                    <a:pt x="85064" y="20116"/>
                  </a:moveTo>
                  <a:lnTo>
                    <a:pt x="12941" y="20116"/>
                  </a:lnTo>
                  <a:lnTo>
                    <a:pt x="12941" y="23774"/>
                  </a:lnTo>
                  <a:lnTo>
                    <a:pt x="9245" y="23774"/>
                  </a:lnTo>
                  <a:lnTo>
                    <a:pt x="9245" y="27444"/>
                  </a:lnTo>
                  <a:lnTo>
                    <a:pt x="7391" y="31102"/>
                  </a:lnTo>
                  <a:lnTo>
                    <a:pt x="7391" y="34759"/>
                  </a:lnTo>
                  <a:lnTo>
                    <a:pt x="3695" y="38417"/>
                  </a:lnTo>
                  <a:lnTo>
                    <a:pt x="3695" y="54889"/>
                  </a:lnTo>
                  <a:lnTo>
                    <a:pt x="7391" y="54889"/>
                  </a:lnTo>
                  <a:lnTo>
                    <a:pt x="7391" y="69519"/>
                  </a:lnTo>
                  <a:lnTo>
                    <a:pt x="12941" y="69519"/>
                  </a:lnTo>
                  <a:lnTo>
                    <a:pt x="12941" y="65862"/>
                  </a:lnTo>
                  <a:lnTo>
                    <a:pt x="77660" y="65862"/>
                  </a:lnTo>
                  <a:lnTo>
                    <a:pt x="77660" y="58546"/>
                  </a:lnTo>
                  <a:lnTo>
                    <a:pt x="98005" y="58546"/>
                  </a:lnTo>
                  <a:lnTo>
                    <a:pt x="98005" y="45732"/>
                  </a:lnTo>
                  <a:lnTo>
                    <a:pt x="96151" y="45732"/>
                  </a:lnTo>
                  <a:lnTo>
                    <a:pt x="96151" y="38417"/>
                  </a:lnTo>
                  <a:lnTo>
                    <a:pt x="92456" y="38417"/>
                  </a:lnTo>
                  <a:lnTo>
                    <a:pt x="92456" y="34759"/>
                  </a:lnTo>
                  <a:lnTo>
                    <a:pt x="88760" y="31102"/>
                  </a:lnTo>
                  <a:lnTo>
                    <a:pt x="88760" y="27444"/>
                  </a:lnTo>
                  <a:lnTo>
                    <a:pt x="85064" y="27444"/>
                  </a:lnTo>
                  <a:lnTo>
                    <a:pt x="85064" y="20116"/>
                  </a:lnTo>
                  <a:close/>
                </a:path>
                <a:path w="547370" h="179704">
                  <a:moveTo>
                    <a:pt x="3695" y="58546"/>
                  </a:moveTo>
                  <a:lnTo>
                    <a:pt x="3695" y="65862"/>
                  </a:lnTo>
                  <a:lnTo>
                    <a:pt x="7391" y="65862"/>
                  </a:lnTo>
                  <a:lnTo>
                    <a:pt x="7391" y="62204"/>
                  </a:lnTo>
                  <a:lnTo>
                    <a:pt x="3695" y="58546"/>
                  </a:lnTo>
                  <a:close/>
                </a:path>
                <a:path w="547370" h="179704">
                  <a:moveTo>
                    <a:pt x="3695" y="54889"/>
                  </a:moveTo>
                  <a:lnTo>
                    <a:pt x="0" y="54889"/>
                  </a:lnTo>
                  <a:lnTo>
                    <a:pt x="0" y="58546"/>
                  </a:lnTo>
                  <a:lnTo>
                    <a:pt x="3695" y="62204"/>
                  </a:lnTo>
                  <a:lnTo>
                    <a:pt x="3695" y="54889"/>
                  </a:lnTo>
                  <a:close/>
                </a:path>
                <a:path w="547370" h="179704">
                  <a:moveTo>
                    <a:pt x="85064" y="58546"/>
                  </a:moveTo>
                  <a:lnTo>
                    <a:pt x="81356" y="58546"/>
                  </a:lnTo>
                  <a:lnTo>
                    <a:pt x="85064" y="62204"/>
                  </a:lnTo>
                  <a:lnTo>
                    <a:pt x="85064" y="58546"/>
                  </a:lnTo>
                  <a:close/>
                </a:path>
                <a:path w="547370" h="179704">
                  <a:moveTo>
                    <a:pt x="3695" y="45732"/>
                  </a:moveTo>
                  <a:lnTo>
                    <a:pt x="0" y="45732"/>
                  </a:lnTo>
                  <a:lnTo>
                    <a:pt x="0" y="49390"/>
                  </a:lnTo>
                  <a:lnTo>
                    <a:pt x="3695" y="45732"/>
                  </a:lnTo>
                  <a:close/>
                </a:path>
                <a:path w="547370" h="179704">
                  <a:moveTo>
                    <a:pt x="81356" y="12801"/>
                  </a:moveTo>
                  <a:lnTo>
                    <a:pt x="20332" y="12801"/>
                  </a:lnTo>
                  <a:lnTo>
                    <a:pt x="16637" y="20116"/>
                  </a:lnTo>
                  <a:lnTo>
                    <a:pt x="81356" y="20116"/>
                  </a:lnTo>
                  <a:lnTo>
                    <a:pt x="81356" y="12801"/>
                  </a:lnTo>
                  <a:close/>
                </a:path>
                <a:path w="547370" h="179704">
                  <a:moveTo>
                    <a:pt x="73964" y="3657"/>
                  </a:moveTo>
                  <a:lnTo>
                    <a:pt x="31432" y="3657"/>
                  </a:lnTo>
                  <a:lnTo>
                    <a:pt x="27736" y="5486"/>
                  </a:lnTo>
                  <a:lnTo>
                    <a:pt x="24028" y="9143"/>
                  </a:lnTo>
                  <a:lnTo>
                    <a:pt x="24028" y="12801"/>
                  </a:lnTo>
                  <a:lnTo>
                    <a:pt x="77660" y="12801"/>
                  </a:lnTo>
                  <a:lnTo>
                    <a:pt x="77660" y="5486"/>
                  </a:lnTo>
                  <a:lnTo>
                    <a:pt x="73964" y="5486"/>
                  </a:lnTo>
                  <a:lnTo>
                    <a:pt x="73964" y="3657"/>
                  </a:lnTo>
                  <a:close/>
                </a:path>
                <a:path w="547370" h="179704">
                  <a:moveTo>
                    <a:pt x="66560" y="0"/>
                  </a:moveTo>
                  <a:lnTo>
                    <a:pt x="42532" y="0"/>
                  </a:lnTo>
                  <a:lnTo>
                    <a:pt x="38823" y="3657"/>
                  </a:lnTo>
                  <a:lnTo>
                    <a:pt x="70269" y="3657"/>
                  </a:lnTo>
                  <a:lnTo>
                    <a:pt x="66560" y="0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0" name="object 72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970505" y="3857264"/>
              <a:ext cx="82041" cy="101053"/>
            </a:xfrm>
            <a:prstGeom prst="rect">
              <a:avLst/>
            </a:prstGeom>
          </p:spPr>
        </p:pic>
        <p:pic>
          <p:nvPicPr>
            <p:cNvPr id="721" name="object 72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499665" y="3773482"/>
              <a:ext cx="104216" cy="86486"/>
            </a:xfrm>
            <a:prstGeom prst="rect">
              <a:avLst/>
            </a:prstGeom>
          </p:spPr>
        </p:pic>
        <p:sp>
          <p:nvSpPr>
            <p:cNvPr id="722" name="object 722"/>
            <p:cNvSpPr/>
            <p:nvPr/>
          </p:nvSpPr>
          <p:spPr>
            <a:xfrm>
              <a:off x="3213953" y="3734533"/>
              <a:ext cx="1002665" cy="515620"/>
            </a:xfrm>
            <a:custGeom>
              <a:avLst/>
              <a:gdLst/>
              <a:ahLst/>
              <a:cxnLst/>
              <a:rect l="l" t="t" r="r" b="b"/>
              <a:pathLst>
                <a:path w="1002664" h="515620">
                  <a:moveTo>
                    <a:pt x="828446" y="347980"/>
                  </a:moveTo>
                  <a:lnTo>
                    <a:pt x="377240" y="347980"/>
                  </a:lnTo>
                  <a:lnTo>
                    <a:pt x="393877" y="359410"/>
                  </a:lnTo>
                  <a:lnTo>
                    <a:pt x="419773" y="375920"/>
                  </a:lnTo>
                  <a:lnTo>
                    <a:pt x="432714" y="382270"/>
                  </a:lnTo>
                  <a:lnTo>
                    <a:pt x="451205" y="393700"/>
                  </a:lnTo>
                  <a:lnTo>
                    <a:pt x="475246" y="405130"/>
                  </a:lnTo>
                  <a:lnTo>
                    <a:pt x="578802" y="447040"/>
                  </a:lnTo>
                  <a:lnTo>
                    <a:pt x="706399" y="496570"/>
                  </a:lnTo>
                  <a:lnTo>
                    <a:pt x="748931" y="509270"/>
                  </a:lnTo>
                  <a:lnTo>
                    <a:pt x="763714" y="515620"/>
                  </a:lnTo>
                  <a:lnTo>
                    <a:pt x="774814" y="515620"/>
                  </a:lnTo>
                  <a:lnTo>
                    <a:pt x="785914" y="509270"/>
                  </a:lnTo>
                  <a:lnTo>
                    <a:pt x="798855" y="505460"/>
                  </a:lnTo>
                  <a:lnTo>
                    <a:pt x="813650" y="501650"/>
                  </a:lnTo>
                  <a:lnTo>
                    <a:pt x="837692" y="500380"/>
                  </a:lnTo>
                  <a:lnTo>
                    <a:pt x="848791" y="488950"/>
                  </a:lnTo>
                  <a:lnTo>
                    <a:pt x="852487" y="473710"/>
                  </a:lnTo>
                  <a:lnTo>
                    <a:pt x="874674" y="467360"/>
                  </a:lnTo>
                  <a:lnTo>
                    <a:pt x="891651" y="467360"/>
                  </a:lnTo>
                  <a:lnTo>
                    <a:pt x="909815" y="455930"/>
                  </a:lnTo>
                  <a:lnTo>
                    <a:pt x="913511" y="443230"/>
                  </a:lnTo>
                  <a:lnTo>
                    <a:pt x="926452" y="439420"/>
                  </a:lnTo>
                  <a:lnTo>
                    <a:pt x="948639" y="431800"/>
                  </a:lnTo>
                  <a:lnTo>
                    <a:pt x="952347" y="417830"/>
                  </a:lnTo>
                  <a:lnTo>
                    <a:pt x="999583" y="417830"/>
                  </a:lnTo>
                  <a:lnTo>
                    <a:pt x="1002271" y="407670"/>
                  </a:lnTo>
                  <a:lnTo>
                    <a:pt x="994879" y="378460"/>
                  </a:lnTo>
                  <a:lnTo>
                    <a:pt x="983780" y="368300"/>
                  </a:lnTo>
                  <a:lnTo>
                    <a:pt x="832142" y="368300"/>
                  </a:lnTo>
                  <a:lnTo>
                    <a:pt x="828446" y="355600"/>
                  </a:lnTo>
                  <a:lnTo>
                    <a:pt x="828446" y="347980"/>
                  </a:lnTo>
                  <a:close/>
                </a:path>
                <a:path w="1002664" h="515620">
                  <a:moveTo>
                    <a:pt x="891651" y="467360"/>
                  </a:moveTo>
                  <a:lnTo>
                    <a:pt x="874674" y="467360"/>
                  </a:lnTo>
                  <a:lnTo>
                    <a:pt x="887615" y="469900"/>
                  </a:lnTo>
                  <a:lnTo>
                    <a:pt x="891651" y="467360"/>
                  </a:lnTo>
                  <a:close/>
                </a:path>
                <a:path w="1002664" h="515620">
                  <a:moveTo>
                    <a:pt x="999583" y="417830"/>
                  </a:moveTo>
                  <a:lnTo>
                    <a:pt x="963434" y="417830"/>
                  </a:lnTo>
                  <a:lnTo>
                    <a:pt x="976376" y="421640"/>
                  </a:lnTo>
                  <a:lnTo>
                    <a:pt x="998575" y="421640"/>
                  </a:lnTo>
                  <a:lnTo>
                    <a:pt x="999583" y="417830"/>
                  </a:lnTo>
                  <a:close/>
                </a:path>
                <a:path w="1002664" h="515620">
                  <a:moveTo>
                    <a:pt x="325456" y="355600"/>
                  </a:moveTo>
                  <a:lnTo>
                    <a:pt x="142379" y="355600"/>
                  </a:lnTo>
                  <a:lnTo>
                    <a:pt x="153479" y="361950"/>
                  </a:lnTo>
                  <a:lnTo>
                    <a:pt x="170129" y="368300"/>
                  </a:lnTo>
                  <a:lnTo>
                    <a:pt x="181216" y="375920"/>
                  </a:lnTo>
                  <a:lnTo>
                    <a:pt x="196011" y="375920"/>
                  </a:lnTo>
                  <a:lnTo>
                    <a:pt x="216357" y="372110"/>
                  </a:lnTo>
                  <a:lnTo>
                    <a:pt x="227444" y="372110"/>
                  </a:lnTo>
                  <a:lnTo>
                    <a:pt x="255181" y="368300"/>
                  </a:lnTo>
                  <a:lnTo>
                    <a:pt x="273672" y="364490"/>
                  </a:lnTo>
                  <a:lnTo>
                    <a:pt x="301421" y="361950"/>
                  </a:lnTo>
                  <a:lnTo>
                    <a:pt x="323608" y="359410"/>
                  </a:lnTo>
                  <a:lnTo>
                    <a:pt x="325456" y="355600"/>
                  </a:lnTo>
                  <a:close/>
                </a:path>
                <a:path w="1002664" h="515620">
                  <a:moveTo>
                    <a:pt x="81356" y="0"/>
                  </a:moveTo>
                  <a:lnTo>
                    <a:pt x="85051" y="12700"/>
                  </a:lnTo>
                  <a:lnTo>
                    <a:pt x="92456" y="27940"/>
                  </a:lnTo>
                  <a:lnTo>
                    <a:pt x="96151" y="41910"/>
                  </a:lnTo>
                  <a:lnTo>
                    <a:pt x="99847" y="54610"/>
                  </a:lnTo>
                  <a:lnTo>
                    <a:pt x="92456" y="69850"/>
                  </a:lnTo>
                  <a:lnTo>
                    <a:pt x="81356" y="81280"/>
                  </a:lnTo>
                  <a:lnTo>
                    <a:pt x="81356" y="93980"/>
                  </a:lnTo>
                  <a:lnTo>
                    <a:pt x="70269" y="100330"/>
                  </a:lnTo>
                  <a:lnTo>
                    <a:pt x="64719" y="115570"/>
                  </a:lnTo>
                  <a:lnTo>
                    <a:pt x="53619" y="119380"/>
                  </a:lnTo>
                  <a:lnTo>
                    <a:pt x="38823" y="129540"/>
                  </a:lnTo>
                  <a:lnTo>
                    <a:pt x="27736" y="139700"/>
                  </a:lnTo>
                  <a:lnTo>
                    <a:pt x="22186" y="153670"/>
                  </a:lnTo>
                  <a:lnTo>
                    <a:pt x="31432" y="168910"/>
                  </a:lnTo>
                  <a:lnTo>
                    <a:pt x="35128" y="182880"/>
                  </a:lnTo>
                  <a:lnTo>
                    <a:pt x="35128" y="195580"/>
                  </a:lnTo>
                  <a:lnTo>
                    <a:pt x="22186" y="207010"/>
                  </a:lnTo>
                  <a:lnTo>
                    <a:pt x="22186" y="222250"/>
                  </a:lnTo>
                  <a:lnTo>
                    <a:pt x="11087" y="231140"/>
                  </a:lnTo>
                  <a:lnTo>
                    <a:pt x="0" y="234950"/>
                  </a:lnTo>
                  <a:lnTo>
                    <a:pt x="3695" y="248920"/>
                  </a:lnTo>
                  <a:lnTo>
                    <a:pt x="11087" y="270510"/>
                  </a:lnTo>
                  <a:lnTo>
                    <a:pt x="27736" y="287020"/>
                  </a:lnTo>
                  <a:lnTo>
                    <a:pt x="35128" y="302260"/>
                  </a:lnTo>
                  <a:lnTo>
                    <a:pt x="46228" y="309880"/>
                  </a:lnTo>
                  <a:lnTo>
                    <a:pt x="68414" y="330200"/>
                  </a:lnTo>
                  <a:lnTo>
                    <a:pt x="73964" y="344170"/>
                  </a:lnTo>
                  <a:lnTo>
                    <a:pt x="85051" y="364490"/>
                  </a:lnTo>
                  <a:lnTo>
                    <a:pt x="99847" y="372110"/>
                  </a:lnTo>
                  <a:lnTo>
                    <a:pt x="116497" y="368300"/>
                  </a:lnTo>
                  <a:lnTo>
                    <a:pt x="131292" y="361950"/>
                  </a:lnTo>
                  <a:lnTo>
                    <a:pt x="142379" y="355600"/>
                  </a:lnTo>
                  <a:lnTo>
                    <a:pt x="325456" y="355600"/>
                  </a:lnTo>
                  <a:lnTo>
                    <a:pt x="331000" y="344170"/>
                  </a:lnTo>
                  <a:lnTo>
                    <a:pt x="355041" y="344170"/>
                  </a:lnTo>
                  <a:lnTo>
                    <a:pt x="366141" y="336550"/>
                  </a:lnTo>
                  <a:lnTo>
                    <a:pt x="369836" y="322580"/>
                  </a:lnTo>
                  <a:lnTo>
                    <a:pt x="355041" y="322580"/>
                  </a:lnTo>
                  <a:lnTo>
                    <a:pt x="355041" y="320885"/>
                  </a:lnTo>
                  <a:lnTo>
                    <a:pt x="351345" y="320040"/>
                  </a:lnTo>
                  <a:lnTo>
                    <a:pt x="355041" y="306070"/>
                  </a:lnTo>
                  <a:lnTo>
                    <a:pt x="377240" y="290830"/>
                  </a:lnTo>
                  <a:lnTo>
                    <a:pt x="390182" y="290830"/>
                  </a:lnTo>
                  <a:lnTo>
                    <a:pt x="403494" y="287020"/>
                  </a:lnTo>
                  <a:lnTo>
                    <a:pt x="166420" y="287020"/>
                  </a:lnTo>
                  <a:lnTo>
                    <a:pt x="160870" y="274320"/>
                  </a:lnTo>
                  <a:lnTo>
                    <a:pt x="99847" y="274320"/>
                  </a:lnTo>
                  <a:lnTo>
                    <a:pt x="99847" y="260350"/>
                  </a:lnTo>
                  <a:lnTo>
                    <a:pt x="103725" y="259018"/>
                  </a:lnTo>
                  <a:lnTo>
                    <a:pt x="107251" y="245110"/>
                  </a:lnTo>
                  <a:lnTo>
                    <a:pt x="85051" y="245110"/>
                  </a:lnTo>
                  <a:lnTo>
                    <a:pt x="88760" y="231140"/>
                  </a:lnTo>
                  <a:lnTo>
                    <a:pt x="88760" y="218440"/>
                  </a:lnTo>
                  <a:lnTo>
                    <a:pt x="92456" y="203200"/>
                  </a:lnTo>
                  <a:lnTo>
                    <a:pt x="88760" y="189230"/>
                  </a:lnTo>
                  <a:lnTo>
                    <a:pt x="77660" y="179070"/>
                  </a:lnTo>
                  <a:lnTo>
                    <a:pt x="70269" y="165100"/>
                  </a:lnTo>
                  <a:lnTo>
                    <a:pt x="81356" y="153670"/>
                  </a:lnTo>
                  <a:lnTo>
                    <a:pt x="92456" y="149860"/>
                  </a:lnTo>
                  <a:lnTo>
                    <a:pt x="103555" y="149860"/>
                  </a:lnTo>
                  <a:lnTo>
                    <a:pt x="114642" y="137160"/>
                  </a:lnTo>
                  <a:lnTo>
                    <a:pt x="177520" y="137160"/>
                  </a:lnTo>
                  <a:lnTo>
                    <a:pt x="184911" y="123190"/>
                  </a:lnTo>
                  <a:lnTo>
                    <a:pt x="170129" y="93980"/>
                  </a:lnTo>
                  <a:lnTo>
                    <a:pt x="181216" y="83820"/>
                  </a:lnTo>
                  <a:lnTo>
                    <a:pt x="170129" y="69850"/>
                  </a:lnTo>
                  <a:lnTo>
                    <a:pt x="157175" y="54610"/>
                  </a:lnTo>
                  <a:lnTo>
                    <a:pt x="142379" y="45720"/>
                  </a:lnTo>
                  <a:lnTo>
                    <a:pt x="131292" y="41910"/>
                  </a:lnTo>
                  <a:lnTo>
                    <a:pt x="120192" y="35560"/>
                  </a:lnTo>
                  <a:lnTo>
                    <a:pt x="107251" y="31750"/>
                  </a:lnTo>
                  <a:lnTo>
                    <a:pt x="92456" y="2540"/>
                  </a:lnTo>
                  <a:lnTo>
                    <a:pt x="81356" y="0"/>
                  </a:lnTo>
                  <a:close/>
                </a:path>
                <a:path w="1002664" h="515620">
                  <a:moveTo>
                    <a:pt x="973150" y="347980"/>
                  </a:moveTo>
                  <a:lnTo>
                    <a:pt x="828446" y="347980"/>
                  </a:lnTo>
                  <a:lnTo>
                    <a:pt x="828446" y="355600"/>
                  </a:lnTo>
                  <a:lnTo>
                    <a:pt x="832142" y="368300"/>
                  </a:lnTo>
                  <a:lnTo>
                    <a:pt x="972680" y="368300"/>
                  </a:lnTo>
                  <a:lnTo>
                    <a:pt x="971391" y="359410"/>
                  </a:lnTo>
                  <a:lnTo>
                    <a:pt x="959738" y="359410"/>
                  </a:lnTo>
                  <a:lnTo>
                    <a:pt x="970838" y="351790"/>
                  </a:lnTo>
                  <a:lnTo>
                    <a:pt x="973150" y="347980"/>
                  </a:lnTo>
                  <a:close/>
                </a:path>
                <a:path w="1002664" h="515620">
                  <a:moveTo>
                    <a:pt x="970838" y="355600"/>
                  </a:moveTo>
                  <a:lnTo>
                    <a:pt x="959738" y="359410"/>
                  </a:lnTo>
                  <a:lnTo>
                    <a:pt x="971391" y="359410"/>
                  </a:lnTo>
                  <a:lnTo>
                    <a:pt x="970838" y="355600"/>
                  </a:lnTo>
                  <a:close/>
                </a:path>
                <a:path w="1002664" h="515620">
                  <a:moveTo>
                    <a:pt x="355041" y="344170"/>
                  </a:moveTo>
                  <a:lnTo>
                    <a:pt x="331000" y="344170"/>
                  </a:lnTo>
                  <a:lnTo>
                    <a:pt x="343954" y="347980"/>
                  </a:lnTo>
                  <a:lnTo>
                    <a:pt x="355041" y="344170"/>
                  </a:lnTo>
                  <a:close/>
                </a:path>
                <a:path w="1002664" h="515620">
                  <a:moveTo>
                    <a:pt x="384632" y="313690"/>
                  </a:moveTo>
                  <a:lnTo>
                    <a:pt x="373532" y="320040"/>
                  </a:lnTo>
                  <a:lnTo>
                    <a:pt x="373532" y="332740"/>
                  </a:lnTo>
                  <a:lnTo>
                    <a:pt x="377240" y="347980"/>
                  </a:lnTo>
                  <a:lnTo>
                    <a:pt x="377240" y="344170"/>
                  </a:lnTo>
                  <a:lnTo>
                    <a:pt x="734136" y="344170"/>
                  </a:lnTo>
                  <a:lnTo>
                    <a:pt x="728586" y="340360"/>
                  </a:lnTo>
                  <a:lnTo>
                    <a:pt x="725898" y="330200"/>
                  </a:lnTo>
                  <a:lnTo>
                    <a:pt x="621334" y="330200"/>
                  </a:lnTo>
                  <a:lnTo>
                    <a:pt x="612362" y="321987"/>
                  </a:lnTo>
                  <a:lnTo>
                    <a:pt x="608393" y="320040"/>
                  </a:lnTo>
                  <a:lnTo>
                    <a:pt x="601733" y="316230"/>
                  </a:lnTo>
                  <a:lnTo>
                    <a:pt x="380936" y="316230"/>
                  </a:lnTo>
                  <a:lnTo>
                    <a:pt x="384632" y="313690"/>
                  </a:lnTo>
                  <a:close/>
                </a:path>
                <a:path w="1002664" h="515620">
                  <a:moveTo>
                    <a:pt x="756323" y="340360"/>
                  </a:moveTo>
                  <a:lnTo>
                    <a:pt x="728586" y="340360"/>
                  </a:lnTo>
                  <a:lnTo>
                    <a:pt x="739686" y="347980"/>
                  </a:lnTo>
                  <a:lnTo>
                    <a:pt x="752627" y="347980"/>
                  </a:lnTo>
                  <a:lnTo>
                    <a:pt x="756323" y="340360"/>
                  </a:lnTo>
                  <a:close/>
                </a:path>
                <a:path w="1002664" h="515620">
                  <a:moveTo>
                    <a:pt x="375386" y="340360"/>
                  </a:moveTo>
                  <a:lnTo>
                    <a:pt x="373532" y="340360"/>
                  </a:lnTo>
                  <a:lnTo>
                    <a:pt x="373532" y="344170"/>
                  </a:lnTo>
                  <a:lnTo>
                    <a:pt x="376313" y="344170"/>
                  </a:lnTo>
                  <a:lnTo>
                    <a:pt x="375386" y="340360"/>
                  </a:lnTo>
                  <a:close/>
                </a:path>
                <a:path w="1002664" h="515620">
                  <a:moveTo>
                    <a:pt x="767422" y="316230"/>
                  </a:moveTo>
                  <a:lnTo>
                    <a:pt x="756323" y="320040"/>
                  </a:lnTo>
                  <a:lnTo>
                    <a:pt x="760018" y="332740"/>
                  </a:lnTo>
                  <a:lnTo>
                    <a:pt x="754475" y="344170"/>
                  </a:lnTo>
                  <a:lnTo>
                    <a:pt x="828446" y="344170"/>
                  </a:lnTo>
                  <a:lnTo>
                    <a:pt x="828446" y="340360"/>
                  </a:lnTo>
                  <a:lnTo>
                    <a:pt x="823061" y="330200"/>
                  </a:lnTo>
                  <a:lnTo>
                    <a:pt x="802551" y="330200"/>
                  </a:lnTo>
                  <a:lnTo>
                    <a:pt x="802551" y="322580"/>
                  </a:lnTo>
                  <a:lnTo>
                    <a:pt x="778510" y="322580"/>
                  </a:lnTo>
                  <a:lnTo>
                    <a:pt x="767422" y="316230"/>
                  </a:lnTo>
                  <a:close/>
                </a:path>
                <a:path w="1002664" h="515620">
                  <a:moveTo>
                    <a:pt x="987811" y="309880"/>
                  </a:moveTo>
                  <a:lnTo>
                    <a:pt x="823823" y="309880"/>
                  </a:lnTo>
                  <a:lnTo>
                    <a:pt x="824750" y="313690"/>
                  </a:lnTo>
                  <a:lnTo>
                    <a:pt x="828446" y="326390"/>
                  </a:lnTo>
                  <a:lnTo>
                    <a:pt x="828446" y="344170"/>
                  </a:lnTo>
                  <a:lnTo>
                    <a:pt x="975461" y="344170"/>
                  </a:lnTo>
                  <a:lnTo>
                    <a:pt x="980084" y="336550"/>
                  </a:lnTo>
                  <a:lnTo>
                    <a:pt x="991171" y="332740"/>
                  </a:lnTo>
                  <a:lnTo>
                    <a:pt x="980084" y="332740"/>
                  </a:lnTo>
                  <a:lnTo>
                    <a:pt x="988147" y="325350"/>
                  </a:lnTo>
                  <a:lnTo>
                    <a:pt x="980084" y="322580"/>
                  </a:lnTo>
                  <a:lnTo>
                    <a:pt x="998108" y="322580"/>
                  </a:lnTo>
                  <a:lnTo>
                    <a:pt x="991171" y="316230"/>
                  </a:lnTo>
                  <a:lnTo>
                    <a:pt x="987811" y="309880"/>
                  </a:lnTo>
                  <a:close/>
                </a:path>
                <a:path w="1002664" h="515620">
                  <a:moveTo>
                    <a:pt x="980084" y="340360"/>
                  </a:moveTo>
                  <a:lnTo>
                    <a:pt x="977773" y="340360"/>
                  </a:lnTo>
                  <a:lnTo>
                    <a:pt x="975461" y="344170"/>
                  </a:lnTo>
                  <a:lnTo>
                    <a:pt x="980084" y="344170"/>
                  </a:lnTo>
                  <a:lnTo>
                    <a:pt x="980084" y="340360"/>
                  </a:lnTo>
                  <a:close/>
                </a:path>
                <a:path w="1002664" h="515620">
                  <a:moveTo>
                    <a:pt x="373532" y="332740"/>
                  </a:moveTo>
                  <a:lnTo>
                    <a:pt x="369836" y="332740"/>
                  </a:lnTo>
                  <a:lnTo>
                    <a:pt x="369836" y="336550"/>
                  </a:lnTo>
                  <a:lnTo>
                    <a:pt x="374459" y="336550"/>
                  </a:lnTo>
                  <a:lnTo>
                    <a:pt x="373532" y="332740"/>
                  </a:lnTo>
                  <a:close/>
                </a:path>
                <a:path w="1002664" h="515620">
                  <a:moveTo>
                    <a:pt x="760018" y="332740"/>
                  </a:moveTo>
                  <a:lnTo>
                    <a:pt x="726570" y="332740"/>
                  </a:lnTo>
                  <a:lnTo>
                    <a:pt x="727578" y="336550"/>
                  </a:lnTo>
                  <a:lnTo>
                    <a:pt x="758170" y="336550"/>
                  </a:lnTo>
                  <a:lnTo>
                    <a:pt x="760018" y="332740"/>
                  </a:lnTo>
                  <a:close/>
                </a:path>
                <a:path w="1002664" h="515620">
                  <a:moveTo>
                    <a:pt x="828446" y="332740"/>
                  </a:moveTo>
                  <a:lnTo>
                    <a:pt x="824407" y="332740"/>
                  </a:lnTo>
                  <a:lnTo>
                    <a:pt x="826427" y="336550"/>
                  </a:lnTo>
                  <a:lnTo>
                    <a:pt x="828446" y="336550"/>
                  </a:lnTo>
                  <a:lnTo>
                    <a:pt x="828446" y="332740"/>
                  </a:lnTo>
                  <a:close/>
                </a:path>
                <a:path w="1002664" h="515620">
                  <a:moveTo>
                    <a:pt x="612362" y="321987"/>
                  </a:moveTo>
                  <a:lnTo>
                    <a:pt x="621334" y="330200"/>
                  </a:lnTo>
                  <a:lnTo>
                    <a:pt x="626878" y="328295"/>
                  </a:lnTo>
                  <a:lnTo>
                    <a:pt x="621334" y="326390"/>
                  </a:lnTo>
                  <a:lnTo>
                    <a:pt x="612362" y="321987"/>
                  </a:lnTo>
                  <a:close/>
                </a:path>
                <a:path w="1002664" h="515620">
                  <a:moveTo>
                    <a:pt x="626878" y="328295"/>
                  </a:moveTo>
                  <a:lnTo>
                    <a:pt x="621334" y="330200"/>
                  </a:lnTo>
                  <a:lnTo>
                    <a:pt x="632421" y="330200"/>
                  </a:lnTo>
                  <a:lnTo>
                    <a:pt x="626878" y="328295"/>
                  </a:lnTo>
                  <a:close/>
                </a:path>
                <a:path w="1002664" h="515620">
                  <a:moveTo>
                    <a:pt x="745223" y="302260"/>
                  </a:moveTo>
                  <a:lnTo>
                    <a:pt x="625351" y="302260"/>
                  </a:lnTo>
                  <a:lnTo>
                    <a:pt x="632421" y="316230"/>
                  </a:lnTo>
                  <a:lnTo>
                    <a:pt x="632421" y="330200"/>
                  </a:lnTo>
                  <a:lnTo>
                    <a:pt x="725898" y="330200"/>
                  </a:lnTo>
                  <a:lnTo>
                    <a:pt x="724890" y="326390"/>
                  </a:lnTo>
                  <a:lnTo>
                    <a:pt x="721194" y="313690"/>
                  </a:lnTo>
                  <a:lnTo>
                    <a:pt x="732282" y="306070"/>
                  </a:lnTo>
                  <a:lnTo>
                    <a:pt x="745223" y="302260"/>
                  </a:lnTo>
                  <a:close/>
                </a:path>
                <a:path w="1002664" h="515620">
                  <a:moveTo>
                    <a:pt x="817346" y="313690"/>
                  </a:moveTo>
                  <a:lnTo>
                    <a:pt x="806246" y="316230"/>
                  </a:lnTo>
                  <a:lnTo>
                    <a:pt x="802551" y="330200"/>
                  </a:lnTo>
                  <a:lnTo>
                    <a:pt x="823061" y="330200"/>
                  </a:lnTo>
                  <a:lnTo>
                    <a:pt x="821042" y="326390"/>
                  </a:lnTo>
                  <a:lnTo>
                    <a:pt x="817346" y="313690"/>
                  </a:lnTo>
                  <a:close/>
                </a:path>
                <a:path w="1002664" h="515620">
                  <a:moveTo>
                    <a:pt x="628726" y="313690"/>
                  </a:moveTo>
                  <a:lnTo>
                    <a:pt x="597293" y="313690"/>
                  </a:lnTo>
                  <a:lnTo>
                    <a:pt x="610235" y="320040"/>
                  </a:lnTo>
                  <a:lnTo>
                    <a:pt x="612362" y="321987"/>
                  </a:lnTo>
                  <a:lnTo>
                    <a:pt x="621334" y="326390"/>
                  </a:lnTo>
                  <a:lnTo>
                    <a:pt x="626878" y="328295"/>
                  </a:lnTo>
                  <a:lnTo>
                    <a:pt x="632421" y="326390"/>
                  </a:lnTo>
                  <a:lnTo>
                    <a:pt x="628726" y="313690"/>
                  </a:lnTo>
                  <a:close/>
                </a:path>
                <a:path w="1002664" h="515620">
                  <a:moveTo>
                    <a:pt x="373532" y="320040"/>
                  </a:moveTo>
                  <a:lnTo>
                    <a:pt x="368358" y="320040"/>
                  </a:lnTo>
                  <a:lnTo>
                    <a:pt x="369836" y="322580"/>
                  </a:lnTo>
                  <a:lnTo>
                    <a:pt x="373532" y="326390"/>
                  </a:lnTo>
                  <a:lnTo>
                    <a:pt x="373532" y="320040"/>
                  </a:lnTo>
                  <a:close/>
                </a:path>
                <a:path w="1002664" h="515620">
                  <a:moveTo>
                    <a:pt x="632421" y="320040"/>
                  </a:moveTo>
                  <a:lnTo>
                    <a:pt x="630574" y="320040"/>
                  </a:lnTo>
                  <a:lnTo>
                    <a:pt x="632421" y="326390"/>
                  </a:lnTo>
                  <a:lnTo>
                    <a:pt x="632421" y="320040"/>
                  </a:lnTo>
                  <a:close/>
                </a:path>
                <a:path w="1002664" h="515620">
                  <a:moveTo>
                    <a:pt x="756323" y="320040"/>
                  </a:moveTo>
                  <a:lnTo>
                    <a:pt x="723042" y="320040"/>
                  </a:lnTo>
                  <a:lnTo>
                    <a:pt x="724890" y="326390"/>
                  </a:lnTo>
                  <a:lnTo>
                    <a:pt x="758170" y="326390"/>
                  </a:lnTo>
                  <a:lnTo>
                    <a:pt x="756323" y="320040"/>
                  </a:lnTo>
                  <a:close/>
                </a:path>
                <a:path w="1002664" h="515620">
                  <a:moveTo>
                    <a:pt x="805238" y="320040"/>
                  </a:moveTo>
                  <a:lnTo>
                    <a:pt x="802551" y="320040"/>
                  </a:lnTo>
                  <a:lnTo>
                    <a:pt x="802551" y="326390"/>
                  </a:lnTo>
                  <a:lnTo>
                    <a:pt x="803559" y="326390"/>
                  </a:lnTo>
                  <a:lnTo>
                    <a:pt x="805238" y="320040"/>
                  </a:lnTo>
                  <a:close/>
                </a:path>
                <a:path w="1002664" h="515620">
                  <a:moveTo>
                    <a:pt x="826598" y="320040"/>
                  </a:moveTo>
                  <a:lnTo>
                    <a:pt x="819194" y="320040"/>
                  </a:lnTo>
                  <a:lnTo>
                    <a:pt x="821042" y="326390"/>
                  </a:lnTo>
                  <a:lnTo>
                    <a:pt x="828446" y="326390"/>
                  </a:lnTo>
                  <a:lnTo>
                    <a:pt x="826598" y="320040"/>
                  </a:lnTo>
                  <a:close/>
                </a:path>
                <a:path w="1002664" h="515620">
                  <a:moveTo>
                    <a:pt x="988147" y="325350"/>
                  </a:moveTo>
                  <a:lnTo>
                    <a:pt x="987013" y="326390"/>
                  </a:lnTo>
                  <a:lnTo>
                    <a:pt x="991171" y="326390"/>
                  </a:lnTo>
                  <a:lnTo>
                    <a:pt x="988147" y="325350"/>
                  </a:lnTo>
                  <a:close/>
                </a:path>
                <a:path w="1002664" h="515620">
                  <a:moveTo>
                    <a:pt x="998108" y="322580"/>
                  </a:moveTo>
                  <a:lnTo>
                    <a:pt x="991171" y="322580"/>
                  </a:lnTo>
                  <a:lnTo>
                    <a:pt x="988147" y="325350"/>
                  </a:lnTo>
                  <a:lnTo>
                    <a:pt x="991171" y="326390"/>
                  </a:lnTo>
                  <a:lnTo>
                    <a:pt x="1002271" y="326390"/>
                  </a:lnTo>
                  <a:lnTo>
                    <a:pt x="998108" y="322580"/>
                  </a:lnTo>
                  <a:close/>
                </a:path>
                <a:path w="1002664" h="515620">
                  <a:moveTo>
                    <a:pt x="991171" y="322580"/>
                  </a:moveTo>
                  <a:lnTo>
                    <a:pt x="980084" y="322580"/>
                  </a:lnTo>
                  <a:lnTo>
                    <a:pt x="988147" y="325350"/>
                  </a:lnTo>
                  <a:lnTo>
                    <a:pt x="991171" y="322580"/>
                  </a:lnTo>
                  <a:close/>
                </a:path>
                <a:path w="1002664" h="515620">
                  <a:moveTo>
                    <a:pt x="355041" y="320885"/>
                  </a:moveTo>
                  <a:lnTo>
                    <a:pt x="355041" y="322580"/>
                  </a:lnTo>
                  <a:lnTo>
                    <a:pt x="362445" y="322580"/>
                  </a:lnTo>
                  <a:lnTo>
                    <a:pt x="355041" y="320885"/>
                  </a:lnTo>
                  <a:close/>
                </a:path>
                <a:path w="1002664" h="515620">
                  <a:moveTo>
                    <a:pt x="362445" y="320040"/>
                  </a:moveTo>
                  <a:lnTo>
                    <a:pt x="355041" y="320040"/>
                  </a:lnTo>
                  <a:lnTo>
                    <a:pt x="355041" y="320885"/>
                  </a:lnTo>
                  <a:lnTo>
                    <a:pt x="362445" y="322580"/>
                  </a:lnTo>
                  <a:lnTo>
                    <a:pt x="362445" y="320040"/>
                  </a:lnTo>
                  <a:close/>
                </a:path>
                <a:path w="1002664" h="515620">
                  <a:moveTo>
                    <a:pt x="362445" y="309880"/>
                  </a:moveTo>
                  <a:lnTo>
                    <a:pt x="362445" y="322580"/>
                  </a:lnTo>
                  <a:lnTo>
                    <a:pt x="369836" y="322580"/>
                  </a:lnTo>
                  <a:lnTo>
                    <a:pt x="362445" y="309880"/>
                  </a:lnTo>
                  <a:close/>
                </a:path>
                <a:path w="1002664" h="515620">
                  <a:moveTo>
                    <a:pt x="794786" y="320040"/>
                  </a:moveTo>
                  <a:lnTo>
                    <a:pt x="774075" y="320040"/>
                  </a:lnTo>
                  <a:lnTo>
                    <a:pt x="778510" y="322580"/>
                  </a:lnTo>
                  <a:lnTo>
                    <a:pt x="789609" y="322580"/>
                  </a:lnTo>
                  <a:lnTo>
                    <a:pt x="794786" y="320040"/>
                  </a:lnTo>
                  <a:close/>
                </a:path>
                <a:path w="1002664" h="515620">
                  <a:moveTo>
                    <a:pt x="802551" y="316230"/>
                  </a:moveTo>
                  <a:lnTo>
                    <a:pt x="789609" y="322580"/>
                  </a:lnTo>
                  <a:lnTo>
                    <a:pt x="802551" y="322580"/>
                  </a:lnTo>
                  <a:lnTo>
                    <a:pt x="802551" y="316230"/>
                  </a:lnTo>
                  <a:close/>
                </a:path>
                <a:path w="1002664" h="515620">
                  <a:moveTo>
                    <a:pt x="610235" y="320040"/>
                  </a:moveTo>
                  <a:lnTo>
                    <a:pt x="608393" y="320040"/>
                  </a:lnTo>
                  <a:lnTo>
                    <a:pt x="612362" y="321987"/>
                  </a:lnTo>
                  <a:lnTo>
                    <a:pt x="610235" y="320040"/>
                  </a:lnTo>
                  <a:close/>
                </a:path>
                <a:path w="1002664" h="515620">
                  <a:moveTo>
                    <a:pt x="380936" y="302260"/>
                  </a:moveTo>
                  <a:lnTo>
                    <a:pt x="369836" y="302260"/>
                  </a:lnTo>
                  <a:lnTo>
                    <a:pt x="373532" y="316230"/>
                  </a:lnTo>
                  <a:lnTo>
                    <a:pt x="377240" y="314108"/>
                  </a:lnTo>
                  <a:lnTo>
                    <a:pt x="377240" y="313690"/>
                  </a:lnTo>
                  <a:lnTo>
                    <a:pt x="377972" y="313690"/>
                  </a:lnTo>
                  <a:lnTo>
                    <a:pt x="384632" y="309880"/>
                  </a:lnTo>
                  <a:lnTo>
                    <a:pt x="384632" y="306070"/>
                  </a:lnTo>
                  <a:lnTo>
                    <a:pt x="380936" y="306070"/>
                  </a:lnTo>
                  <a:lnTo>
                    <a:pt x="380936" y="302260"/>
                  </a:lnTo>
                  <a:close/>
                </a:path>
                <a:path w="1002664" h="515620">
                  <a:moveTo>
                    <a:pt x="384632" y="313690"/>
                  </a:moveTo>
                  <a:lnTo>
                    <a:pt x="377972" y="313690"/>
                  </a:lnTo>
                  <a:lnTo>
                    <a:pt x="377240" y="314108"/>
                  </a:lnTo>
                  <a:lnTo>
                    <a:pt x="377240" y="316230"/>
                  </a:lnTo>
                  <a:lnTo>
                    <a:pt x="380192" y="316230"/>
                  </a:lnTo>
                  <a:lnTo>
                    <a:pt x="384632" y="313690"/>
                  </a:lnTo>
                  <a:close/>
                </a:path>
                <a:path w="1002664" h="515620">
                  <a:moveTo>
                    <a:pt x="397573" y="302260"/>
                  </a:moveTo>
                  <a:lnTo>
                    <a:pt x="386022" y="302260"/>
                  </a:lnTo>
                  <a:lnTo>
                    <a:pt x="384632" y="313690"/>
                  </a:lnTo>
                  <a:lnTo>
                    <a:pt x="380936" y="316230"/>
                  </a:lnTo>
                  <a:lnTo>
                    <a:pt x="601733" y="316230"/>
                  </a:lnTo>
                  <a:lnTo>
                    <a:pt x="597293" y="313690"/>
                  </a:lnTo>
                  <a:lnTo>
                    <a:pt x="628726" y="313690"/>
                  </a:lnTo>
                  <a:lnTo>
                    <a:pt x="626878" y="309880"/>
                  </a:lnTo>
                  <a:lnTo>
                    <a:pt x="408673" y="309880"/>
                  </a:lnTo>
                  <a:lnTo>
                    <a:pt x="397573" y="302260"/>
                  </a:lnTo>
                  <a:close/>
                </a:path>
                <a:path w="1002664" h="515620">
                  <a:moveTo>
                    <a:pt x="377972" y="313690"/>
                  </a:moveTo>
                  <a:lnTo>
                    <a:pt x="377240" y="313690"/>
                  </a:lnTo>
                  <a:lnTo>
                    <a:pt x="377240" y="314108"/>
                  </a:lnTo>
                  <a:lnTo>
                    <a:pt x="377972" y="313690"/>
                  </a:lnTo>
                  <a:close/>
                </a:path>
                <a:path w="1002664" h="515620">
                  <a:moveTo>
                    <a:pt x="821042" y="294640"/>
                  </a:moveTo>
                  <a:lnTo>
                    <a:pt x="744302" y="294640"/>
                  </a:lnTo>
                  <a:lnTo>
                    <a:pt x="745223" y="302260"/>
                  </a:lnTo>
                  <a:lnTo>
                    <a:pt x="732282" y="306070"/>
                  </a:lnTo>
                  <a:lnTo>
                    <a:pt x="732282" y="309880"/>
                  </a:lnTo>
                  <a:lnTo>
                    <a:pt x="728586" y="309880"/>
                  </a:lnTo>
                  <a:lnTo>
                    <a:pt x="728586" y="313690"/>
                  </a:lnTo>
                  <a:lnTo>
                    <a:pt x="824750" y="313690"/>
                  </a:lnTo>
                  <a:lnTo>
                    <a:pt x="821042" y="298450"/>
                  </a:lnTo>
                  <a:lnTo>
                    <a:pt x="821042" y="294640"/>
                  </a:lnTo>
                  <a:close/>
                </a:path>
                <a:path w="1002664" h="515620">
                  <a:moveTo>
                    <a:pt x="623182" y="302260"/>
                  </a:moveTo>
                  <a:lnTo>
                    <a:pt x="416073" y="302260"/>
                  </a:lnTo>
                  <a:lnTo>
                    <a:pt x="408673" y="309880"/>
                  </a:lnTo>
                  <a:lnTo>
                    <a:pt x="626878" y="309880"/>
                  </a:lnTo>
                  <a:lnTo>
                    <a:pt x="623182" y="302260"/>
                  </a:lnTo>
                  <a:close/>
                </a:path>
                <a:path w="1002664" h="515620">
                  <a:moveTo>
                    <a:pt x="369836" y="302260"/>
                  </a:moveTo>
                  <a:lnTo>
                    <a:pt x="362445" y="302260"/>
                  </a:lnTo>
                  <a:lnTo>
                    <a:pt x="362445" y="306070"/>
                  </a:lnTo>
                  <a:lnTo>
                    <a:pt x="370844" y="306070"/>
                  </a:lnTo>
                  <a:lnTo>
                    <a:pt x="369836" y="302260"/>
                  </a:lnTo>
                  <a:close/>
                </a:path>
                <a:path w="1002664" h="515620">
                  <a:moveTo>
                    <a:pt x="386486" y="298450"/>
                  </a:moveTo>
                  <a:lnTo>
                    <a:pt x="380936" y="298450"/>
                  </a:lnTo>
                  <a:lnTo>
                    <a:pt x="380936" y="306070"/>
                  </a:lnTo>
                  <a:lnTo>
                    <a:pt x="385559" y="306070"/>
                  </a:lnTo>
                  <a:lnTo>
                    <a:pt x="386486" y="298450"/>
                  </a:lnTo>
                  <a:close/>
                </a:path>
                <a:path w="1002664" h="515620">
                  <a:moveTo>
                    <a:pt x="419773" y="298450"/>
                  </a:moveTo>
                  <a:lnTo>
                    <a:pt x="408673" y="298450"/>
                  </a:lnTo>
                  <a:lnTo>
                    <a:pt x="397573" y="302260"/>
                  </a:lnTo>
                  <a:lnTo>
                    <a:pt x="403123" y="306070"/>
                  </a:lnTo>
                  <a:lnTo>
                    <a:pt x="412373" y="306070"/>
                  </a:lnTo>
                  <a:lnTo>
                    <a:pt x="419773" y="298450"/>
                  </a:lnTo>
                  <a:close/>
                </a:path>
                <a:path w="1002664" h="515620">
                  <a:moveTo>
                    <a:pt x="621495" y="294640"/>
                  </a:moveTo>
                  <a:lnTo>
                    <a:pt x="620326" y="294640"/>
                  </a:lnTo>
                  <a:lnTo>
                    <a:pt x="621334" y="298450"/>
                  </a:lnTo>
                  <a:lnTo>
                    <a:pt x="625030" y="306070"/>
                  </a:lnTo>
                  <a:lnTo>
                    <a:pt x="627280" y="306070"/>
                  </a:lnTo>
                  <a:lnTo>
                    <a:pt x="621495" y="294640"/>
                  </a:lnTo>
                  <a:close/>
                </a:path>
                <a:path w="1002664" h="515620">
                  <a:moveTo>
                    <a:pt x="983780" y="302260"/>
                  </a:moveTo>
                  <a:lnTo>
                    <a:pt x="821969" y="302260"/>
                  </a:lnTo>
                  <a:lnTo>
                    <a:pt x="822896" y="306070"/>
                  </a:lnTo>
                  <a:lnTo>
                    <a:pt x="985795" y="306070"/>
                  </a:lnTo>
                  <a:lnTo>
                    <a:pt x="983780" y="302260"/>
                  </a:lnTo>
                  <a:close/>
                </a:path>
                <a:path w="1002664" h="515620">
                  <a:moveTo>
                    <a:pt x="373536" y="298450"/>
                  </a:moveTo>
                  <a:lnTo>
                    <a:pt x="369836" y="298450"/>
                  </a:lnTo>
                  <a:lnTo>
                    <a:pt x="369836" y="302260"/>
                  </a:lnTo>
                  <a:lnTo>
                    <a:pt x="373536" y="298450"/>
                  </a:lnTo>
                  <a:close/>
                </a:path>
                <a:path w="1002664" h="515620">
                  <a:moveTo>
                    <a:pt x="443801" y="294640"/>
                  </a:moveTo>
                  <a:lnTo>
                    <a:pt x="436410" y="294640"/>
                  </a:lnTo>
                  <a:lnTo>
                    <a:pt x="424762" y="298069"/>
                  </a:lnTo>
                  <a:lnTo>
                    <a:pt x="430860" y="302260"/>
                  </a:lnTo>
                  <a:lnTo>
                    <a:pt x="443801" y="294640"/>
                  </a:lnTo>
                  <a:close/>
                </a:path>
                <a:path w="1002664" h="515620">
                  <a:moveTo>
                    <a:pt x="380936" y="290830"/>
                  </a:moveTo>
                  <a:lnTo>
                    <a:pt x="373536" y="298450"/>
                  </a:lnTo>
                  <a:lnTo>
                    <a:pt x="380936" y="298450"/>
                  </a:lnTo>
                  <a:lnTo>
                    <a:pt x="380936" y="290830"/>
                  </a:lnTo>
                  <a:close/>
                </a:path>
                <a:path w="1002664" h="515620">
                  <a:moveTo>
                    <a:pt x="417918" y="294640"/>
                  </a:moveTo>
                  <a:lnTo>
                    <a:pt x="408673" y="294640"/>
                  </a:lnTo>
                  <a:lnTo>
                    <a:pt x="397573" y="298450"/>
                  </a:lnTo>
                  <a:lnTo>
                    <a:pt x="423468" y="298450"/>
                  </a:lnTo>
                  <a:lnTo>
                    <a:pt x="417918" y="294640"/>
                  </a:lnTo>
                  <a:close/>
                </a:path>
                <a:path w="1002664" h="515620">
                  <a:moveTo>
                    <a:pt x="447509" y="280670"/>
                  </a:moveTo>
                  <a:lnTo>
                    <a:pt x="436410" y="287020"/>
                  </a:lnTo>
                  <a:lnTo>
                    <a:pt x="423468" y="287020"/>
                  </a:lnTo>
                  <a:lnTo>
                    <a:pt x="412369" y="290830"/>
                  </a:lnTo>
                  <a:lnTo>
                    <a:pt x="423468" y="298450"/>
                  </a:lnTo>
                  <a:lnTo>
                    <a:pt x="419773" y="294640"/>
                  </a:lnTo>
                  <a:lnTo>
                    <a:pt x="436410" y="294640"/>
                  </a:lnTo>
                  <a:lnTo>
                    <a:pt x="441959" y="290830"/>
                  </a:lnTo>
                  <a:lnTo>
                    <a:pt x="436410" y="290830"/>
                  </a:lnTo>
                  <a:lnTo>
                    <a:pt x="440105" y="287020"/>
                  </a:lnTo>
                  <a:lnTo>
                    <a:pt x="447509" y="280670"/>
                  </a:lnTo>
                  <a:close/>
                </a:path>
                <a:path w="1002664" h="515620">
                  <a:moveTo>
                    <a:pt x="419773" y="294640"/>
                  </a:moveTo>
                  <a:lnTo>
                    <a:pt x="423468" y="298450"/>
                  </a:lnTo>
                  <a:lnTo>
                    <a:pt x="424762" y="298069"/>
                  </a:lnTo>
                  <a:lnTo>
                    <a:pt x="419773" y="294640"/>
                  </a:lnTo>
                  <a:close/>
                </a:path>
                <a:path w="1002664" h="515620">
                  <a:moveTo>
                    <a:pt x="424762" y="298069"/>
                  </a:moveTo>
                  <a:lnTo>
                    <a:pt x="423468" y="298450"/>
                  </a:lnTo>
                  <a:lnTo>
                    <a:pt x="425316" y="298450"/>
                  </a:lnTo>
                  <a:lnTo>
                    <a:pt x="424762" y="298069"/>
                  </a:lnTo>
                  <a:close/>
                </a:path>
                <a:path w="1002664" h="515620">
                  <a:moveTo>
                    <a:pt x="443801" y="294640"/>
                  </a:moveTo>
                  <a:lnTo>
                    <a:pt x="437330" y="298450"/>
                  </a:lnTo>
                  <a:lnTo>
                    <a:pt x="454901" y="298450"/>
                  </a:lnTo>
                  <a:lnTo>
                    <a:pt x="443801" y="294640"/>
                  </a:lnTo>
                  <a:close/>
                </a:path>
                <a:path w="1002664" h="515620">
                  <a:moveTo>
                    <a:pt x="466001" y="287020"/>
                  </a:moveTo>
                  <a:lnTo>
                    <a:pt x="454901" y="287020"/>
                  </a:lnTo>
                  <a:lnTo>
                    <a:pt x="443801" y="294640"/>
                  </a:lnTo>
                  <a:lnTo>
                    <a:pt x="454901" y="298450"/>
                  </a:lnTo>
                  <a:lnTo>
                    <a:pt x="460451" y="294640"/>
                  </a:lnTo>
                  <a:lnTo>
                    <a:pt x="454901" y="294640"/>
                  </a:lnTo>
                  <a:lnTo>
                    <a:pt x="466001" y="287020"/>
                  </a:lnTo>
                  <a:close/>
                </a:path>
                <a:path w="1002664" h="515620">
                  <a:moveTo>
                    <a:pt x="521474" y="280670"/>
                  </a:moveTo>
                  <a:lnTo>
                    <a:pt x="494199" y="280670"/>
                  </a:lnTo>
                  <a:lnTo>
                    <a:pt x="490042" y="284480"/>
                  </a:lnTo>
                  <a:lnTo>
                    <a:pt x="478942" y="287020"/>
                  </a:lnTo>
                  <a:lnTo>
                    <a:pt x="468875" y="289983"/>
                  </a:lnTo>
                  <a:lnTo>
                    <a:pt x="469696" y="290830"/>
                  </a:lnTo>
                  <a:lnTo>
                    <a:pt x="466001" y="290830"/>
                  </a:lnTo>
                  <a:lnTo>
                    <a:pt x="454901" y="298450"/>
                  </a:lnTo>
                  <a:lnTo>
                    <a:pt x="621334" y="298450"/>
                  </a:lnTo>
                  <a:lnTo>
                    <a:pt x="619318" y="290830"/>
                  </a:lnTo>
                  <a:lnTo>
                    <a:pt x="469696" y="290830"/>
                  </a:lnTo>
                  <a:lnTo>
                    <a:pt x="468875" y="289983"/>
                  </a:lnTo>
                  <a:lnTo>
                    <a:pt x="619095" y="289983"/>
                  </a:lnTo>
                  <a:lnTo>
                    <a:pt x="619046" y="289801"/>
                  </a:lnTo>
                  <a:lnTo>
                    <a:pt x="617639" y="287020"/>
                  </a:lnTo>
                  <a:lnTo>
                    <a:pt x="616897" y="284480"/>
                  </a:lnTo>
                  <a:lnTo>
                    <a:pt x="532574" y="284480"/>
                  </a:lnTo>
                  <a:lnTo>
                    <a:pt x="521474" y="280670"/>
                  </a:lnTo>
                  <a:close/>
                </a:path>
                <a:path w="1002664" h="515620">
                  <a:moveTo>
                    <a:pt x="630406" y="280670"/>
                  </a:moveTo>
                  <a:lnTo>
                    <a:pt x="617639" y="280670"/>
                  </a:lnTo>
                  <a:lnTo>
                    <a:pt x="617639" y="284480"/>
                  </a:lnTo>
                  <a:lnTo>
                    <a:pt x="619046" y="289801"/>
                  </a:lnTo>
                  <a:lnTo>
                    <a:pt x="623423" y="298450"/>
                  </a:lnTo>
                  <a:lnTo>
                    <a:pt x="744762" y="298450"/>
                  </a:lnTo>
                  <a:lnTo>
                    <a:pt x="743842" y="290830"/>
                  </a:lnTo>
                  <a:lnTo>
                    <a:pt x="654621" y="290830"/>
                  </a:lnTo>
                  <a:lnTo>
                    <a:pt x="632421" y="284480"/>
                  </a:lnTo>
                  <a:lnTo>
                    <a:pt x="630406" y="280670"/>
                  </a:lnTo>
                  <a:close/>
                </a:path>
                <a:path w="1002664" h="515620">
                  <a:moveTo>
                    <a:pt x="855175" y="280670"/>
                  </a:moveTo>
                  <a:lnTo>
                    <a:pt x="820034" y="280670"/>
                  </a:lnTo>
                  <a:lnTo>
                    <a:pt x="821042" y="284480"/>
                  </a:lnTo>
                  <a:lnTo>
                    <a:pt x="821042" y="298450"/>
                  </a:lnTo>
                  <a:lnTo>
                    <a:pt x="870978" y="298450"/>
                  </a:lnTo>
                  <a:lnTo>
                    <a:pt x="867282" y="284480"/>
                  </a:lnTo>
                  <a:lnTo>
                    <a:pt x="856183" y="284480"/>
                  </a:lnTo>
                  <a:lnTo>
                    <a:pt x="855175" y="280670"/>
                  </a:lnTo>
                  <a:close/>
                </a:path>
                <a:path w="1002664" h="515620">
                  <a:moveTo>
                    <a:pt x="963434" y="280670"/>
                  </a:moveTo>
                  <a:lnTo>
                    <a:pt x="861733" y="280670"/>
                  </a:lnTo>
                  <a:lnTo>
                    <a:pt x="867282" y="284480"/>
                  </a:lnTo>
                  <a:lnTo>
                    <a:pt x="870978" y="298450"/>
                  </a:lnTo>
                  <a:lnTo>
                    <a:pt x="978230" y="298450"/>
                  </a:lnTo>
                  <a:lnTo>
                    <a:pt x="972680" y="294640"/>
                  </a:lnTo>
                  <a:lnTo>
                    <a:pt x="963434" y="280670"/>
                  </a:lnTo>
                  <a:close/>
                </a:path>
                <a:path w="1002664" h="515620">
                  <a:moveTo>
                    <a:pt x="436410" y="294640"/>
                  </a:moveTo>
                  <a:lnTo>
                    <a:pt x="419773" y="294640"/>
                  </a:lnTo>
                  <a:lnTo>
                    <a:pt x="424762" y="298069"/>
                  </a:lnTo>
                  <a:lnTo>
                    <a:pt x="436410" y="294640"/>
                  </a:lnTo>
                  <a:close/>
                </a:path>
                <a:path w="1002664" h="515620">
                  <a:moveTo>
                    <a:pt x="447509" y="287020"/>
                  </a:moveTo>
                  <a:lnTo>
                    <a:pt x="436410" y="290830"/>
                  </a:lnTo>
                  <a:lnTo>
                    <a:pt x="441959" y="290830"/>
                  </a:lnTo>
                  <a:lnTo>
                    <a:pt x="447509" y="287020"/>
                  </a:lnTo>
                  <a:close/>
                </a:path>
                <a:path w="1002664" h="515620">
                  <a:moveTo>
                    <a:pt x="739679" y="280670"/>
                  </a:moveTo>
                  <a:lnTo>
                    <a:pt x="664033" y="280670"/>
                  </a:lnTo>
                  <a:lnTo>
                    <a:pt x="654621" y="290830"/>
                  </a:lnTo>
                  <a:lnTo>
                    <a:pt x="743842" y="290830"/>
                  </a:lnTo>
                  <a:lnTo>
                    <a:pt x="743381" y="287020"/>
                  </a:lnTo>
                  <a:lnTo>
                    <a:pt x="739679" y="280670"/>
                  </a:lnTo>
                  <a:close/>
                </a:path>
                <a:path w="1002664" h="515620">
                  <a:moveTo>
                    <a:pt x="617639" y="273047"/>
                  </a:moveTo>
                  <a:lnTo>
                    <a:pt x="613930" y="274320"/>
                  </a:lnTo>
                  <a:lnTo>
                    <a:pt x="617639" y="287020"/>
                  </a:lnTo>
                  <a:lnTo>
                    <a:pt x="619046" y="289801"/>
                  </a:lnTo>
                  <a:lnTo>
                    <a:pt x="617639" y="284480"/>
                  </a:lnTo>
                  <a:lnTo>
                    <a:pt x="617639" y="273047"/>
                  </a:lnTo>
                  <a:close/>
                </a:path>
                <a:path w="1002664" h="515620">
                  <a:moveTo>
                    <a:pt x="216357" y="203200"/>
                  </a:moveTo>
                  <a:lnTo>
                    <a:pt x="205257" y="214630"/>
                  </a:lnTo>
                  <a:lnTo>
                    <a:pt x="199707" y="228600"/>
                  </a:lnTo>
                  <a:lnTo>
                    <a:pt x="188620" y="234950"/>
                  </a:lnTo>
                  <a:lnTo>
                    <a:pt x="181216" y="248920"/>
                  </a:lnTo>
                  <a:lnTo>
                    <a:pt x="170129" y="260350"/>
                  </a:lnTo>
                  <a:lnTo>
                    <a:pt x="160870" y="274320"/>
                  </a:lnTo>
                  <a:lnTo>
                    <a:pt x="166420" y="287020"/>
                  </a:lnTo>
                  <a:lnTo>
                    <a:pt x="403494" y="287020"/>
                  </a:lnTo>
                  <a:lnTo>
                    <a:pt x="412369" y="284480"/>
                  </a:lnTo>
                  <a:lnTo>
                    <a:pt x="436410" y="284480"/>
                  </a:lnTo>
                  <a:lnTo>
                    <a:pt x="444734" y="276860"/>
                  </a:lnTo>
                  <a:lnTo>
                    <a:pt x="401269" y="276860"/>
                  </a:lnTo>
                  <a:lnTo>
                    <a:pt x="412369" y="274320"/>
                  </a:lnTo>
                  <a:lnTo>
                    <a:pt x="423468" y="274320"/>
                  </a:lnTo>
                  <a:lnTo>
                    <a:pt x="436410" y="270510"/>
                  </a:lnTo>
                  <a:lnTo>
                    <a:pt x="447017" y="264441"/>
                  </a:lnTo>
                  <a:lnTo>
                    <a:pt x="451205" y="256540"/>
                  </a:lnTo>
                  <a:lnTo>
                    <a:pt x="454901" y="248920"/>
                  </a:lnTo>
                  <a:lnTo>
                    <a:pt x="466001" y="241300"/>
                  </a:lnTo>
                  <a:lnTo>
                    <a:pt x="478942" y="238760"/>
                  </a:lnTo>
                  <a:lnTo>
                    <a:pt x="258889" y="238760"/>
                  </a:lnTo>
                  <a:lnTo>
                    <a:pt x="258889" y="224790"/>
                  </a:lnTo>
                  <a:lnTo>
                    <a:pt x="249643" y="210820"/>
                  </a:lnTo>
                  <a:lnTo>
                    <a:pt x="238544" y="210820"/>
                  </a:lnTo>
                  <a:lnTo>
                    <a:pt x="216357" y="203200"/>
                  </a:lnTo>
                  <a:close/>
                </a:path>
                <a:path w="1002664" h="515620">
                  <a:moveTo>
                    <a:pt x="821042" y="284480"/>
                  </a:moveTo>
                  <a:lnTo>
                    <a:pt x="756323" y="284480"/>
                  </a:lnTo>
                  <a:lnTo>
                    <a:pt x="756323" y="287020"/>
                  </a:lnTo>
                  <a:lnTo>
                    <a:pt x="821042" y="287020"/>
                  </a:lnTo>
                  <a:lnTo>
                    <a:pt x="821042" y="284480"/>
                  </a:lnTo>
                  <a:close/>
                </a:path>
                <a:path w="1002664" h="515620">
                  <a:moveTo>
                    <a:pt x="473392" y="274320"/>
                  </a:moveTo>
                  <a:lnTo>
                    <a:pt x="447509" y="274320"/>
                  </a:lnTo>
                  <a:lnTo>
                    <a:pt x="446372" y="275361"/>
                  </a:lnTo>
                  <a:lnTo>
                    <a:pt x="451205" y="284480"/>
                  </a:lnTo>
                  <a:lnTo>
                    <a:pt x="456755" y="280670"/>
                  </a:lnTo>
                  <a:lnTo>
                    <a:pt x="454901" y="280670"/>
                  </a:lnTo>
                  <a:lnTo>
                    <a:pt x="454901" y="276860"/>
                  </a:lnTo>
                  <a:lnTo>
                    <a:pt x="462305" y="276860"/>
                  </a:lnTo>
                  <a:lnTo>
                    <a:pt x="473392" y="274320"/>
                  </a:lnTo>
                  <a:close/>
                </a:path>
                <a:path w="1002664" h="515620">
                  <a:moveTo>
                    <a:pt x="468776" y="280670"/>
                  </a:moveTo>
                  <a:lnTo>
                    <a:pt x="456755" y="280670"/>
                  </a:lnTo>
                  <a:lnTo>
                    <a:pt x="451205" y="284480"/>
                  </a:lnTo>
                  <a:lnTo>
                    <a:pt x="462305" y="284480"/>
                  </a:lnTo>
                  <a:lnTo>
                    <a:pt x="468776" y="280670"/>
                  </a:lnTo>
                  <a:close/>
                </a:path>
                <a:path w="1002664" h="515620">
                  <a:moveTo>
                    <a:pt x="486333" y="280670"/>
                  </a:moveTo>
                  <a:lnTo>
                    <a:pt x="479404" y="280670"/>
                  </a:lnTo>
                  <a:lnTo>
                    <a:pt x="475246" y="284480"/>
                  </a:lnTo>
                  <a:lnTo>
                    <a:pt x="486333" y="280670"/>
                  </a:lnTo>
                  <a:close/>
                </a:path>
                <a:path w="1002664" h="515620">
                  <a:moveTo>
                    <a:pt x="615784" y="280670"/>
                  </a:moveTo>
                  <a:lnTo>
                    <a:pt x="533582" y="280670"/>
                  </a:lnTo>
                  <a:lnTo>
                    <a:pt x="532574" y="284480"/>
                  </a:lnTo>
                  <a:lnTo>
                    <a:pt x="616897" y="284480"/>
                  </a:lnTo>
                  <a:lnTo>
                    <a:pt x="615784" y="280670"/>
                  </a:lnTo>
                  <a:close/>
                </a:path>
                <a:path w="1002664" h="515620">
                  <a:moveTo>
                    <a:pt x="852487" y="261622"/>
                  </a:moveTo>
                  <a:lnTo>
                    <a:pt x="852597" y="270925"/>
                  </a:lnTo>
                  <a:lnTo>
                    <a:pt x="856183" y="284480"/>
                  </a:lnTo>
                  <a:lnTo>
                    <a:pt x="867282" y="284480"/>
                  </a:lnTo>
                  <a:lnTo>
                    <a:pt x="856183" y="276860"/>
                  </a:lnTo>
                  <a:lnTo>
                    <a:pt x="856183" y="264160"/>
                  </a:lnTo>
                  <a:lnTo>
                    <a:pt x="852487" y="261622"/>
                  </a:lnTo>
                  <a:close/>
                </a:path>
                <a:path w="1002664" h="515620">
                  <a:moveTo>
                    <a:pt x="483562" y="276860"/>
                  </a:moveTo>
                  <a:lnTo>
                    <a:pt x="475246" y="276860"/>
                  </a:lnTo>
                  <a:lnTo>
                    <a:pt x="468776" y="280670"/>
                  </a:lnTo>
                  <a:lnTo>
                    <a:pt x="479404" y="280670"/>
                  </a:lnTo>
                  <a:lnTo>
                    <a:pt x="483562" y="276860"/>
                  </a:lnTo>
                  <a:close/>
                </a:path>
                <a:path w="1002664" h="515620">
                  <a:moveTo>
                    <a:pt x="498357" y="276860"/>
                  </a:moveTo>
                  <a:lnTo>
                    <a:pt x="492993" y="276860"/>
                  </a:lnTo>
                  <a:lnTo>
                    <a:pt x="486333" y="280670"/>
                  </a:lnTo>
                  <a:lnTo>
                    <a:pt x="494199" y="280670"/>
                  </a:lnTo>
                  <a:lnTo>
                    <a:pt x="498357" y="276860"/>
                  </a:lnTo>
                  <a:close/>
                </a:path>
                <a:path w="1002664" h="515620">
                  <a:moveTo>
                    <a:pt x="534590" y="276860"/>
                  </a:moveTo>
                  <a:lnTo>
                    <a:pt x="518701" y="276860"/>
                  </a:lnTo>
                  <a:lnTo>
                    <a:pt x="521474" y="280670"/>
                  </a:lnTo>
                  <a:lnTo>
                    <a:pt x="533582" y="280670"/>
                  </a:lnTo>
                  <a:lnTo>
                    <a:pt x="534590" y="276860"/>
                  </a:lnTo>
                  <a:close/>
                </a:path>
                <a:path w="1002664" h="515620">
                  <a:moveTo>
                    <a:pt x="667562" y="276860"/>
                  </a:moveTo>
                  <a:lnTo>
                    <a:pt x="628390" y="276860"/>
                  </a:lnTo>
                  <a:lnTo>
                    <a:pt x="630406" y="280670"/>
                  </a:lnTo>
                  <a:lnTo>
                    <a:pt x="664033" y="280670"/>
                  </a:lnTo>
                  <a:lnTo>
                    <a:pt x="667562" y="276860"/>
                  </a:lnTo>
                  <a:close/>
                </a:path>
                <a:path w="1002664" h="515620">
                  <a:moveTo>
                    <a:pt x="819026" y="276860"/>
                  </a:moveTo>
                  <a:lnTo>
                    <a:pt x="737458" y="276860"/>
                  </a:lnTo>
                  <a:lnTo>
                    <a:pt x="739679" y="280670"/>
                  </a:lnTo>
                  <a:lnTo>
                    <a:pt x="820034" y="280670"/>
                  </a:lnTo>
                  <a:lnTo>
                    <a:pt x="819026" y="276860"/>
                  </a:lnTo>
                  <a:close/>
                </a:path>
                <a:path w="1002664" h="515620">
                  <a:moveTo>
                    <a:pt x="446003" y="274664"/>
                  </a:moveTo>
                  <a:lnTo>
                    <a:pt x="436410" y="276860"/>
                  </a:lnTo>
                  <a:lnTo>
                    <a:pt x="444734" y="276860"/>
                  </a:lnTo>
                  <a:lnTo>
                    <a:pt x="446372" y="275361"/>
                  </a:lnTo>
                  <a:lnTo>
                    <a:pt x="446003" y="274664"/>
                  </a:lnTo>
                  <a:close/>
                </a:path>
                <a:path w="1002664" h="515620">
                  <a:moveTo>
                    <a:pt x="482137" y="267454"/>
                  </a:moveTo>
                  <a:lnTo>
                    <a:pt x="473392" y="274320"/>
                  </a:lnTo>
                  <a:lnTo>
                    <a:pt x="462305" y="276860"/>
                  </a:lnTo>
                  <a:lnTo>
                    <a:pt x="475246" y="276860"/>
                  </a:lnTo>
                  <a:lnTo>
                    <a:pt x="486333" y="274320"/>
                  </a:lnTo>
                  <a:lnTo>
                    <a:pt x="490042" y="270925"/>
                  </a:lnTo>
                  <a:lnTo>
                    <a:pt x="490042" y="270510"/>
                  </a:lnTo>
                  <a:lnTo>
                    <a:pt x="490496" y="270510"/>
                  </a:lnTo>
                  <a:lnTo>
                    <a:pt x="493271" y="267970"/>
                  </a:lnTo>
                  <a:lnTo>
                    <a:pt x="482638" y="267970"/>
                  </a:lnTo>
                  <a:lnTo>
                    <a:pt x="482137" y="267454"/>
                  </a:lnTo>
                  <a:close/>
                </a:path>
                <a:path w="1002664" h="515620">
                  <a:moveTo>
                    <a:pt x="490042" y="270925"/>
                  </a:moveTo>
                  <a:lnTo>
                    <a:pt x="483562" y="276860"/>
                  </a:lnTo>
                  <a:lnTo>
                    <a:pt x="492993" y="276860"/>
                  </a:lnTo>
                  <a:lnTo>
                    <a:pt x="497433" y="274320"/>
                  </a:lnTo>
                  <a:lnTo>
                    <a:pt x="490042" y="274320"/>
                  </a:lnTo>
                  <a:lnTo>
                    <a:pt x="490042" y="270925"/>
                  </a:lnTo>
                  <a:close/>
                </a:path>
                <a:path w="1002664" h="515620">
                  <a:moveTo>
                    <a:pt x="516851" y="274320"/>
                  </a:moveTo>
                  <a:lnTo>
                    <a:pt x="501129" y="274320"/>
                  </a:lnTo>
                  <a:lnTo>
                    <a:pt x="498357" y="276860"/>
                  </a:lnTo>
                  <a:lnTo>
                    <a:pt x="518701" y="276860"/>
                  </a:lnTo>
                  <a:lnTo>
                    <a:pt x="516851" y="274320"/>
                  </a:lnTo>
                  <a:close/>
                </a:path>
                <a:path w="1002664" h="515620">
                  <a:moveTo>
                    <a:pt x="613930" y="274320"/>
                  </a:moveTo>
                  <a:lnTo>
                    <a:pt x="535262" y="274320"/>
                  </a:lnTo>
                  <a:lnTo>
                    <a:pt x="534590" y="276860"/>
                  </a:lnTo>
                  <a:lnTo>
                    <a:pt x="614672" y="276860"/>
                  </a:lnTo>
                  <a:lnTo>
                    <a:pt x="613930" y="274320"/>
                  </a:lnTo>
                  <a:close/>
                </a:path>
                <a:path w="1002664" h="515620">
                  <a:moveTo>
                    <a:pt x="627046" y="274320"/>
                  </a:moveTo>
                  <a:lnTo>
                    <a:pt x="617639" y="274320"/>
                  </a:lnTo>
                  <a:lnTo>
                    <a:pt x="617639" y="276860"/>
                  </a:lnTo>
                  <a:lnTo>
                    <a:pt x="628390" y="276860"/>
                  </a:lnTo>
                  <a:lnTo>
                    <a:pt x="627046" y="274320"/>
                  </a:lnTo>
                  <a:close/>
                </a:path>
                <a:path w="1002664" h="515620">
                  <a:moveTo>
                    <a:pt x="735977" y="274320"/>
                  </a:moveTo>
                  <a:lnTo>
                    <a:pt x="694189" y="274320"/>
                  </a:lnTo>
                  <a:lnTo>
                    <a:pt x="689749" y="276860"/>
                  </a:lnTo>
                  <a:lnTo>
                    <a:pt x="737458" y="276860"/>
                  </a:lnTo>
                  <a:lnTo>
                    <a:pt x="735977" y="274320"/>
                  </a:lnTo>
                  <a:close/>
                </a:path>
                <a:path w="1002664" h="515620">
                  <a:moveTo>
                    <a:pt x="743750" y="274320"/>
                  </a:moveTo>
                  <a:lnTo>
                    <a:pt x="735977" y="274320"/>
                  </a:lnTo>
                  <a:lnTo>
                    <a:pt x="748931" y="276860"/>
                  </a:lnTo>
                  <a:lnTo>
                    <a:pt x="743750" y="274320"/>
                  </a:lnTo>
                  <a:close/>
                </a:path>
                <a:path w="1002664" h="515620">
                  <a:moveTo>
                    <a:pt x="853495" y="274320"/>
                  </a:moveTo>
                  <a:lnTo>
                    <a:pt x="818354" y="274320"/>
                  </a:lnTo>
                  <a:lnTo>
                    <a:pt x="819026" y="276860"/>
                  </a:lnTo>
                  <a:lnTo>
                    <a:pt x="854167" y="276860"/>
                  </a:lnTo>
                  <a:lnTo>
                    <a:pt x="853495" y="274320"/>
                  </a:lnTo>
                  <a:close/>
                </a:path>
                <a:path w="1002664" h="515620">
                  <a:moveTo>
                    <a:pt x="952347" y="274320"/>
                  </a:moveTo>
                  <a:lnTo>
                    <a:pt x="856183" y="274320"/>
                  </a:lnTo>
                  <a:lnTo>
                    <a:pt x="856183" y="276860"/>
                  </a:lnTo>
                  <a:lnTo>
                    <a:pt x="956782" y="276860"/>
                  </a:lnTo>
                  <a:lnTo>
                    <a:pt x="952347" y="274320"/>
                  </a:lnTo>
                  <a:close/>
                </a:path>
                <a:path w="1002664" h="515620">
                  <a:moveTo>
                    <a:pt x="447509" y="274320"/>
                  </a:moveTo>
                  <a:lnTo>
                    <a:pt x="446003" y="274664"/>
                  </a:lnTo>
                  <a:lnTo>
                    <a:pt x="446372" y="275361"/>
                  </a:lnTo>
                  <a:lnTo>
                    <a:pt x="447509" y="274320"/>
                  </a:lnTo>
                  <a:close/>
                </a:path>
                <a:path w="1002664" h="515620">
                  <a:moveTo>
                    <a:pt x="473392" y="248920"/>
                  </a:moveTo>
                  <a:lnTo>
                    <a:pt x="451205" y="256540"/>
                  </a:lnTo>
                  <a:lnTo>
                    <a:pt x="447509" y="264160"/>
                  </a:lnTo>
                  <a:lnTo>
                    <a:pt x="447017" y="264441"/>
                  </a:lnTo>
                  <a:lnTo>
                    <a:pt x="443801" y="270510"/>
                  </a:lnTo>
                  <a:lnTo>
                    <a:pt x="446003" y="274664"/>
                  </a:lnTo>
                  <a:lnTo>
                    <a:pt x="447509" y="274320"/>
                  </a:lnTo>
                  <a:lnTo>
                    <a:pt x="473392" y="274320"/>
                  </a:lnTo>
                  <a:lnTo>
                    <a:pt x="473392" y="264160"/>
                  </a:lnTo>
                  <a:lnTo>
                    <a:pt x="466001" y="264160"/>
                  </a:lnTo>
                  <a:lnTo>
                    <a:pt x="466001" y="256540"/>
                  </a:lnTo>
                  <a:lnTo>
                    <a:pt x="469696" y="256540"/>
                  </a:lnTo>
                  <a:lnTo>
                    <a:pt x="469696" y="252730"/>
                  </a:lnTo>
                  <a:lnTo>
                    <a:pt x="473392" y="252730"/>
                  </a:lnTo>
                  <a:lnTo>
                    <a:pt x="473392" y="248920"/>
                  </a:lnTo>
                  <a:close/>
                </a:path>
                <a:path w="1002664" h="515620">
                  <a:moveTo>
                    <a:pt x="103725" y="259018"/>
                  </a:moveTo>
                  <a:lnTo>
                    <a:pt x="99847" y="260350"/>
                  </a:lnTo>
                  <a:lnTo>
                    <a:pt x="99847" y="274320"/>
                  </a:lnTo>
                  <a:lnTo>
                    <a:pt x="103725" y="259018"/>
                  </a:lnTo>
                  <a:close/>
                </a:path>
                <a:path w="1002664" h="515620">
                  <a:moveTo>
                    <a:pt x="123888" y="256540"/>
                  </a:moveTo>
                  <a:lnTo>
                    <a:pt x="110947" y="256540"/>
                  </a:lnTo>
                  <a:lnTo>
                    <a:pt x="103725" y="259018"/>
                  </a:lnTo>
                  <a:lnTo>
                    <a:pt x="99847" y="274320"/>
                  </a:lnTo>
                  <a:lnTo>
                    <a:pt x="160870" y="274320"/>
                  </a:lnTo>
                  <a:lnTo>
                    <a:pt x="157175" y="260350"/>
                  </a:lnTo>
                  <a:lnTo>
                    <a:pt x="134988" y="260350"/>
                  </a:lnTo>
                  <a:lnTo>
                    <a:pt x="123888" y="256540"/>
                  </a:lnTo>
                  <a:close/>
                </a:path>
                <a:path w="1002664" h="515620">
                  <a:moveTo>
                    <a:pt x="507789" y="270510"/>
                  </a:moveTo>
                  <a:lnTo>
                    <a:pt x="497433" y="270510"/>
                  </a:lnTo>
                  <a:lnTo>
                    <a:pt x="497433" y="274320"/>
                  </a:lnTo>
                  <a:lnTo>
                    <a:pt x="501129" y="274320"/>
                  </a:lnTo>
                  <a:lnTo>
                    <a:pt x="507789" y="270510"/>
                  </a:lnTo>
                  <a:close/>
                </a:path>
                <a:path w="1002664" h="515620">
                  <a:moveTo>
                    <a:pt x="536270" y="270510"/>
                  </a:moveTo>
                  <a:lnTo>
                    <a:pt x="514078" y="270510"/>
                  </a:lnTo>
                  <a:lnTo>
                    <a:pt x="516851" y="274320"/>
                  </a:lnTo>
                  <a:lnTo>
                    <a:pt x="535262" y="274320"/>
                  </a:lnTo>
                  <a:lnTo>
                    <a:pt x="536270" y="270510"/>
                  </a:lnTo>
                  <a:close/>
                </a:path>
                <a:path w="1002664" h="515620">
                  <a:moveTo>
                    <a:pt x="700849" y="270510"/>
                  </a:moveTo>
                  <a:lnTo>
                    <a:pt x="625030" y="270510"/>
                  </a:lnTo>
                  <a:lnTo>
                    <a:pt x="627046" y="274320"/>
                  </a:lnTo>
                  <a:lnTo>
                    <a:pt x="694189" y="274320"/>
                  </a:lnTo>
                  <a:lnTo>
                    <a:pt x="700849" y="270510"/>
                  </a:lnTo>
                  <a:close/>
                </a:path>
                <a:path w="1002664" h="515620">
                  <a:moveTo>
                    <a:pt x="817346" y="270510"/>
                  </a:moveTo>
                  <a:lnTo>
                    <a:pt x="735977" y="270510"/>
                  </a:lnTo>
                  <a:lnTo>
                    <a:pt x="743750" y="274320"/>
                  </a:lnTo>
                  <a:lnTo>
                    <a:pt x="818354" y="274320"/>
                  </a:lnTo>
                  <a:lnTo>
                    <a:pt x="817346" y="270510"/>
                  </a:lnTo>
                  <a:close/>
                </a:path>
                <a:path w="1002664" h="515620">
                  <a:moveTo>
                    <a:pt x="625030" y="270510"/>
                  </a:moveTo>
                  <a:lnTo>
                    <a:pt x="617639" y="270510"/>
                  </a:lnTo>
                  <a:lnTo>
                    <a:pt x="617639" y="273047"/>
                  </a:lnTo>
                  <a:lnTo>
                    <a:pt x="625030" y="270510"/>
                  </a:lnTo>
                  <a:close/>
                </a:path>
                <a:path w="1002664" h="515620">
                  <a:moveTo>
                    <a:pt x="497433" y="264160"/>
                  </a:moveTo>
                  <a:lnTo>
                    <a:pt x="490496" y="270510"/>
                  </a:lnTo>
                  <a:lnTo>
                    <a:pt x="497433" y="270510"/>
                  </a:lnTo>
                  <a:lnTo>
                    <a:pt x="497433" y="264160"/>
                  </a:lnTo>
                  <a:close/>
                </a:path>
                <a:path w="1002664" h="515620">
                  <a:moveTo>
                    <a:pt x="512229" y="267970"/>
                  </a:moveTo>
                  <a:lnTo>
                    <a:pt x="507789" y="270510"/>
                  </a:lnTo>
                  <a:lnTo>
                    <a:pt x="514078" y="270510"/>
                  </a:lnTo>
                  <a:lnTo>
                    <a:pt x="512229" y="267970"/>
                  </a:lnTo>
                  <a:close/>
                </a:path>
                <a:path w="1002664" h="515620">
                  <a:moveTo>
                    <a:pt x="604685" y="260350"/>
                  </a:moveTo>
                  <a:lnTo>
                    <a:pt x="547357" y="260350"/>
                  </a:lnTo>
                  <a:lnTo>
                    <a:pt x="536270" y="270510"/>
                  </a:lnTo>
                  <a:lnTo>
                    <a:pt x="617639" y="270510"/>
                  </a:lnTo>
                  <a:lnTo>
                    <a:pt x="604685" y="260350"/>
                  </a:lnTo>
                  <a:close/>
                </a:path>
                <a:path w="1002664" h="515620">
                  <a:moveTo>
                    <a:pt x="850633" y="260350"/>
                  </a:moveTo>
                  <a:lnTo>
                    <a:pt x="814775" y="260350"/>
                  </a:lnTo>
                  <a:lnTo>
                    <a:pt x="817346" y="270510"/>
                  </a:lnTo>
                  <a:lnTo>
                    <a:pt x="852487" y="270510"/>
                  </a:lnTo>
                  <a:lnTo>
                    <a:pt x="852487" y="261622"/>
                  </a:lnTo>
                  <a:lnTo>
                    <a:pt x="850633" y="260350"/>
                  </a:lnTo>
                  <a:close/>
                </a:path>
                <a:path w="1002664" h="515620">
                  <a:moveTo>
                    <a:pt x="929227" y="260350"/>
                  </a:moveTo>
                  <a:lnTo>
                    <a:pt x="852487" y="260350"/>
                  </a:lnTo>
                  <a:lnTo>
                    <a:pt x="852487" y="261622"/>
                  </a:lnTo>
                  <a:lnTo>
                    <a:pt x="856183" y="264160"/>
                  </a:lnTo>
                  <a:lnTo>
                    <a:pt x="856183" y="270510"/>
                  </a:lnTo>
                  <a:lnTo>
                    <a:pt x="941252" y="270510"/>
                  </a:lnTo>
                  <a:lnTo>
                    <a:pt x="933856" y="267970"/>
                  </a:lnTo>
                  <a:lnTo>
                    <a:pt x="929227" y="260350"/>
                  </a:lnTo>
                  <a:close/>
                </a:path>
                <a:path w="1002664" h="515620">
                  <a:moveTo>
                    <a:pt x="497433" y="264160"/>
                  </a:moveTo>
                  <a:lnTo>
                    <a:pt x="486333" y="264160"/>
                  </a:lnTo>
                  <a:lnTo>
                    <a:pt x="482137" y="267454"/>
                  </a:lnTo>
                  <a:lnTo>
                    <a:pt x="482638" y="267970"/>
                  </a:lnTo>
                  <a:lnTo>
                    <a:pt x="493271" y="267970"/>
                  </a:lnTo>
                  <a:lnTo>
                    <a:pt x="497433" y="264160"/>
                  </a:lnTo>
                  <a:close/>
                </a:path>
                <a:path w="1002664" h="515620">
                  <a:moveTo>
                    <a:pt x="547357" y="260350"/>
                  </a:moveTo>
                  <a:lnTo>
                    <a:pt x="515924" y="260350"/>
                  </a:lnTo>
                  <a:lnTo>
                    <a:pt x="504825" y="264160"/>
                  </a:lnTo>
                  <a:lnTo>
                    <a:pt x="497433" y="264160"/>
                  </a:lnTo>
                  <a:lnTo>
                    <a:pt x="497433" y="267970"/>
                  </a:lnTo>
                  <a:lnTo>
                    <a:pt x="539041" y="267970"/>
                  </a:lnTo>
                  <a:lnTo>
                    <a:pt x="547357" y="260350"/>
                  </a:lnTo>
                  <a:close/>
                </a:path>
                <a:path w="1002664" h="515620">
                  <a:moveTo>
                    <a:pt x="812847" y="252730"/>
                  </a:moveTo>
                  <a:lnTo>
                    <a:pt x="478942" y="252730"/>
                  </a:lnTo>
                  <a:lnTo>
                    <a:pt x="475246" y="256540"/>
                  </a:lnTo>
                  <a:lnTo>
                    <a:pt x="593598" y="256540"/>
                  </a:lnTo>
                  <a:lnTo>
                    <a:pt x="604685" y="260350"/>
                  </a:lnTo>
                  <a:lnTo>
                    <a:pt x="614400" y="267970"/>
                  </a:lnTo>
                  <a:lnTo>
                    <a:pt x="816703" y="267970"/>
                  </a:lnTo>
                  <a:lnTo>
                    <a:pt x="812847" y="252730"/>
                  </a:lnTo>
                  <a:close/>
                </a:path>
                <a:path w="1002664" h="515620">
                  <a:moveTo>
                    <a:pt x="515924" y="260350"/>
                  </a:moveTo>
                  <a:lnTo>
                    <a:pt x="490042" y="260350"/>
                  </a:lnTo>
                  <a:lnTo>
                    <a:pt x="478942" y="264160"/>
                  </a:lnTo>
                  <a:lnTo>
                    <a:pt x="482137" y="267454"/>
                  </a:lnTo>
                  <a:lnTo>
                    <a:pt x="486333" y="264160"/>
                  </a:lnTo>
                  <a:lnTo>
                    <a:pt x="504825" y="264160"/>
                  </a:lnTo>
                  <a:lnTo>
                    <a:pt x="515924" y="260350"/>
                  </a:lnTo>
                  <a:close/>
                </a:path>
                <a:path w="1002664" h="515620">
                  <a:moveTo>
                    <a:pt x="451205" y="256540"/>
                  </a:moveTo>
                  <a:lnTo>
                    <a:pt x="447017" y="264441"/>
                  </a:lnTo>
                  <a:lnTo>
                    <a:pt x="447509" y="264160"/>
                  </a:lnTo>
                  <a:lnTo>
                    <a:pt x="451205" y="256540"/>
                  </a:lnTo>
                  <a:close/>
                </a:path>
                <a:path w="1002664" h="515620">
                  <a:moveTo>
                    <a:pt x="473392" y="260350"/>
                  </a:moveTo>
                  <a:lnTo>
                    <a:pt x="466001" y="260350"/>
                  </a:lnTo>
                  <a:lnTo>
                    <a:pt x="466001" y="264160"/>
                  </a:lnTo>
                  <a:lnTo>
                    <a:pt x="473392" y="264160"/>
                  </a:lnTo>
                  <a:lnTo>
                    <a:pt x="473392" y="260350"/>
                  </a:lnTo>
                  <a:close/>
                </a:path>
                <a:path w="1002664" h="515620">
                  <a:moveTo>
                    <a:pt x="490042" y="256540"/>
                  </a:moveTo>
                  <a:lnTo>
                    <a:pt x="473392" y="256540"/>
                  </a:lnTo>
                  <a:lnTo>
                    <a:pt x="473392" y="264160"/>
                  </a:lnTo>
                  <a:lnTo>
                    <a:pt x="478942" y="264160"/>
                  </a:lnTo>
                  <a:lnTo>
                    <a:pt x="490042" y="256540"/>
                  </a:lnTo>
                  <a:close/>
                </a:path>
                <a:path w="1002664" h="515620">
                  <a:moveTo>
                    <a:pt x="490042" y="260350"/>
                  </a:moveTo>
                  <a:lnTo>
                    <a:pt x="484492" y="260350"/>
                  </a:lnTo>
                  <a:lnTo>
                    <a:pt x="478942" y="264160"/>
                  </a:lnTo>
                  <a:lnTo>
                    <a:pt x="490042" y="260350"/>
                  </a:lnTo>
                  <a:close/>
                </a:path>
                <a:path w="1002664" h="515620">
                  <a:moveTo>
                    <a:pt x="843136" y="253330"/>
                  </a:moveTo>
                  <a:lnTo>
                    <a:pt x="845083" y="256540"/>
                  </a:lnTo>
                  <a:lnTo>
                    <a:pt x="852487" y="261622"/>
                  </a:lnTo>
                  <a:lnTo>
                    <a:pt x="852487" y="256540"/>
                  </a:lnTo>
                  <a:lnTo>
                    <a:pt x="843136" y="253330"/>
                  </a:lnTo>
                  <a:close/>
                </a:path>
                <a:path w="1002664" h="515620">
                  <a:moveTo>
                    <a:pt x="571398" y="256540"/>
                  </a:moveTo>
                  <a:lnTo>
                    <a:pt x="490042" y="256540"/>
                  </a:lnTo>
                  <a:lnTo>
                    <a:pt x="486333" y="260350"/>
                  </a:lnTo>
                  <a:lnTo>
                    <a:pt x="558457" y="260350"/>
                  </a:lnTo>
                  <a:lnTo>
                    <a:pt x="571398" y="256540"/>
                  </a:lnTo>
                  <a:close/>
                </a:path>
                <a:path w="1002664" h="515620">
                  <a:moveTo>
                    <a:pt x="593597" y="256540"/>
                  </a:moveTo>
                  <a:lnTo>
                    <a:pt x="571398" y="256540"/>
                  </a:lnTo>
                  <a:lnTo>
                    <a:pt x="582498" y="260350"/>
                  </a:lnTo>
                  <a:lnTo>
                    <a:pt x="593597" y="256540"/>
                  </a:lnTo>
                  <a:close/>
                </a:path>
                <a:path w="1002664" h="515620">
                  <a:moveTo>
                    <a:pt x="473392" y="252730"/>
                  </a:moveTo>
                  <a:lnTo>
                    <a:pt x="469696" y="252730"/>
                  </a:lnTo>
                  <a:lnTo>
                    <a:pt x="469696" y="256540"/>
                  </a:lnTo>
                  <a:lnTo>
                    <a:pt x="473392" y="256540"/>
                  </a:lnTo>
                  <a:lnTo>
                    <a:pt x="473392" y="252730"/>
                  </a:lnTo>
                  <a:close/>
                </a:path>
                <a:path w="1002664" h="515620">
                  <a:moveTo>
                    <a:pt x="838761" y="246119"/>
                  </a:moveTo>
                  <a:lnTo>
                    <a:pt x="841387" y="252730"/>
                  </a:lnTo>
                  <a:lnTo>
                    <a:pt x="843136" y="253330"/>
                  </a:lnTo>
                  <a:lnTo>
                    <a:pt x="838761" y="246119"/>
                  </a:lnTo>
                  <a:close/>
                </a:path>
                <a:path w="1002664" h="515620">
                  <a:moveTo>
                    <a:pt x="835098" y="238760"/>
                  </a:moveTo>
                  <a:lnTo>
                    <a:pt x="809955" y="238760"/>
                  </a:lnTo>
                  <a:lnTo>
                    <a:pt x="809955" y="241300"/>
                  </a:lnTo>
                  <a:lnTo>
                    <a:pt x="812847" y="252730"/>
                  </a:lnTo>
                  <a:lnTo>
                    <a:pt x="841387" y="252730"/>
                  </a:lnTo>
                  <a:lnTo>
                    <a:pt x="838761" y="246119"/>
                  </a:lnTo>
                  <a:lnTo>
                    <a:pt x="835837" y="241300"/>
                  </a:lnTo>
                  <a:lnTo>
                    <a:pt x="835098" y="238760"/>
                  </a:lnTo>
                  <a:close/>
                </a:path>
                <a:path w="1002664" h="515620">
                  <a:moveTo>
                    <a:pt x="891324" y="238760"/>
                  </a:moveTo>
                  <a:lnTo>
                    <a:pt x="835837" y="238760"/>
                  </a:lnTo>
                  <a:lnTo>
                    <a:pt x="838761" y="246119"/>
                  </a:lnTo>
                  <a:lnTo>
                    <a:pt x="842772" y="252730"/>
                  </a:lnTo>
                  <a:lnTo>
                    <a:pt x="924598" y="252730"/>
                  </a:lnTo>
                  <a:lnTo>
                    <a:pt x="902411" y="245110"/>
                  </a:lnTo>
                  <a:lnTo>
                    <a:pt x="891324" y="238760"/>
                  </a:lnTo>
                  <a:close/>
                </a:path>
                <a:path w="1002664" h="515620">
                  <a:moveTo>
                    <a:pt x="96151" y="241300"/>
                  </a:moveTo>
                  <a:lnTo>
                    <a:pt x="85051" y="245110"/>
                  </a:lnTo>
                  <a:lnTo>
                    <a:pt x="107251" y="245110"/>
                  </a:lnTo>
                  <a:lnTo>
                    <a:pt x="96151" y="241300"/>
                  </a:lnTo>
                  <a:close/>
                </a:path>
                <a:path w="1002664" h="515620">
                  <a:moveTo>
                    <a:pt x="501868" y="238760"/>
                  </a:moveTo>
                  <a:lnTo>
                    <a:pt x="478942" y="238760"/>
                  </a:lnTo>
                  <a:lnTo>
                    <a:pt x="490042" y="245110"/>
                  </a:lnTo>
                  <a:lnTo>
                    <a:pt x="501129" y="241300"/>
                  </a:lnTo>
                  <a:lnTo>
                    <a:pt x="501868" y="238760"/>
                  </a:lnTo>
                  <a:close/>
                </a:path>
                <a:path w="1002664" h="515620">
                  <a:moveTo>
                    <a:pt x="258889" y="195580"/>
                  </a:moveTo>
                  <a:lnTo>
                    <a:pt x="255181" y="210820"/>
                  </a:lnTo>
                  <a:lnTo>
                    <a:pt x="262585" y="224790"/>
                  </a:lnTo>
                  <a:lnTo>
                    <a:pt x="258889" y="238760"/>
                  </a:lnTo>
                  <a:lnTo>
                    <a:pt x="490042" y="238760"/>
                  </a:lnTo>
                  <a:lnTo>
                    <a:pt x="490042" y="234950"/>
                  </a:lnTo>
                  <a:lnTo>
                    <a:pt x="502977" y="234950"/>
                  </a:lnTo>
                  <a:lnTo>
                    <a:pt x="504825" y="228600"/>
                  </a:lnTo>
                  <a:lnTo>
                    <a:pt x="504825" y="222250"/>
                  </a:lnTo>
                  <a:lnTo>
                    <a:pt x="427164" y="222250"/>
                  </a:lnTo>
                  <a:lnTo>
                    <a:pt x="432714" y="207010"/>
                  </a:lnTo>
                  <a:lnTo>
                    <a:pt x="433638" y="203200"/>
                  </a:lnTo>
                  <a:lnTo>
                    <a:pt x="269976" y="203200"/>
                  </a:lnTo>
                  <a:lnTo>
                    <a:pt x="258889" y="195580"/>
                  </a:lnTo>
                  <a:close/>
                </a:path>
                <a:path w="1002664" h="515620">
                  <a:moveTo>
                    <a:pt x="809955" y="234950"/>
                  </a:moveTo>
                  <a:lnTo>
                    <a:pt x="502977" y="234950"/>
                  </a:lnTo>
                  <a:lnTo>
                    <a:pt x="501868" y="238760"/>
                  </a:lnTo>
                  <a:lnTo>
                    <a:pt x="809955" y="238760"/>
                  </a:lnTo>
                  <a:lnTo>
                    <a:pt x="809955" y="234950"/>
                  </a:lnTo>
                  <a:close/>
                </a:path>
                <a:path w="1002664" h="515620">
                  <a:moveTo>
                    <a:pt x="835837" y="234950"/>
                  </a:moveTo>
                  <a:lnTo>
                    <a:pt x="833989" y="234950"/>
                  </a:lnTo>
                  <a:lnTo>
                    <a:pt x="835098" y="238760"/>
                  </a:lnTo>
                  <a:lnTo>
                    <a:pt x="835837" y="238760"/>
                  </a:lnTo>
                  <a:lnTo>
                    <a:pt x="835837" y="234950"/>
                  </a:lnTo>
                  <a:close/>
                </a:path>
                <a:path w="1002664" h="515620">
                  <a:moveTo>
                    <a:pt x="821042" y="224790"/>
                  </a:moveTo>
                  <a:lnTo>
                    <a:pt x="809955" y="228600"/>
                  </a:lnTo>
                  <a:lnTo>
                    <a:pt x="809955" y="234950"/>
                  </a:lnTo>
                  <a:lnTo>
                    <a:pt x="833989" y="234950"/>
                  </a:lnTo>
                  <a:lnTo>
                    <a:pt x="832142" y="228600"/>
                  </a:lnTo>
                  <a:lnTo>
                    <a:pt x="821042" y="224790"/>
                  </a:lnTo>
                  <a:close/>
                </a:path>
                <a:path w="1002664" h="515620">
                  <a:moveTo>
                    <a:pt x="848791" y="214630"/>
                  </a:moveTo>
                  <a:lnTo>
                    <a:pt x="835837" y="224790"/>
                  </a:lnTo>
                  <a:lnTo>
                    <a:pt x="835837" y="234950"/>
                  </a:lnTo>
                  <a:lnTo>
                    <a:pt x="878370" y="234950"/>
                  </a:lnTo>
                  <a:lnTo>
                    <a:pt x="870978" y="231140"/>
                  </a:lnTo>
                  <a:lnTo>
                    <a:pt x="863208" y="222250"/>
                  </a:lnTo>
                  <a:lnTo>
                    <a:pt x="856183" y="222250"/>
                  </a:lnTo>
                  <a:lnTo>
                    <a:pt x="856183" y="218440"/>
                  </a:lnTo>
                  <a:lnTo>
                    <a:pt x="859878" y="218440"/>
                  </a:lnTo>
                  <a:lnTo>
                    <a:pt x="848791" y="214630"/>
                  </a:lnTo>
                  <a:close/>
                </a:path>
                <a:path w="1002664" h="515620">
                  <a:moveTo>
                    <a:pt x="878370" y="231140"/>
                  </a:moveTo>
                  <a:lnTo>
                    <a:pt x="870978" y="231140"/>
                  </a:lnTo>
                  <a:lnTo>
                    <a:pt x="878370" y="234950"/>
                  </a:lnTo>
                  <a:lnTo>
                    <a:pt x="878370" y="231140"/>
                  </a:lnTo>
                  <a:close/>
                </a:path>
                <a:path w="1002664" h="515620">
                  <a:moveTo>
                    <a:pt x="878370" y="231140"/>
                  </a:moveTo>
                  <a:lnTo>
                    <a:pt x="878370" y="234950"/>
                  </a:lnTo>
                  <a:lnTo>
                    <a:pt x="884847" y="234950"/>
                  </a:lnTo>
                  <a:lnTo>
                    <a:pt x="878370" y="231140"/>
                  </a:lnTo>
                  <a:close/>
                </a:path>
                <a:path w="1002664" h="515620">
                  <a:moveTo>
                    <a:pt x="473392" y="189230"/>
                  </a:moveTo>
                  <a:lnTo>
                    <a:pt x="454901" y="189230"/>
                  </a:lnTo>
                  <a:lnTo>
                    <a:pt x="440105" y="191770"/>
                  </a:lnTo>
                  <a:lnTo>
                    <a:pt x="451205" y="203200"/>
                  </a:lnTo>
                  <a:lnTo>
                    <a:pt x="451205" y="218440"/>
                  </a:lnTo>
                  <a:lnTo>
                    <a:pt x="440105" y="222250"/>
                  </a:lnTo>
                  <a:lnTo>
                    <a:pt x="504825" y="222250"/>
                  </a:lnTo>
                  <a:lnTo>
                    <a:pt x="504825" y="214630"/>
                  </a:lnTo>
                  <a:lnTo>
                    <a:pt x="515924" y="207010"/>
                  </a:lnTo>
                  <a:lnTo>
                    <a:pt x="515000" y="203200"/>
                  </a:lnTo>
                  <a:lnTo>
                    <a:pt x="473392" y="203200"/>
                  </a:lnTo>
                  <a:lnTo>
                    <a:pt x="473392" y="189230"/>
                  </a:lnTo>
                  <a:close/>
                </a:path>
                <a:path w="1002664" h="515620">
                  <a:moveTo>
                    <a:pt x="859878" y="218440"/>
                  </a:moveTo>
                  <a:lnTo>
                    <a:pt x="856183" y="218440"/>
                  </a:lnTo>
                  <a:lnTo>
                    <a:pt x="856183" y="222250"/>
                  </a:lnTo>
                  <a:lnTo>
                    <a:pt x="863208" y="222250"/>
                  </a:lnTo>
                  <a:lnTo>
                    <a:pt x="859878" y="218440"/>
                  </a:lnTo>
                  <a:close/>
                </a:path>
                <a:path w="1002664" h="515620">
                  <a:moveTo>
                    <a:pt x="362445" y="189230"/>
                  </a:moveTo>
                  <a:lnTo>
                    <a:pt x="351345" y="191770"/>
                  </a:lnTo>
                  <a:lnTo>
                    <a:pt x="338404" y="195580"/>
                  </a:lnTo>
                  <a:lnTo>
                    <a:pt x="323608" y="203200"/>
                  </a:lnTo>
                  <a:lnTo>
                    <a:pt x="433638" y="203200"/>
                  </a:lnTo>
                  <a:lnTo>
                    <a:pt x="436410" y="191770"/>
                  </a:lnTo>
                  <a:lnTo>
                    <a:pt x="373532" y="191770"/>
                  </a:lnTo>
                  <a:lnTo>
                    <a:pt x="362445" y="189230"/>
                  </a:lnTo>
                  <a:close/>
                </a:path>
                <a:path w="1002664" h="515620">
                  <a:moveTo>
                    <a:pt x="525170" y="185420"/>
                  </a:moveTo>
                  <a:lnTo>
                    <a:pt x="497433" y="185420"/>
                  </a:lnTo>
                  <a:lnTo>
                    <a:pt x="486333" y="195580"/>
                  </a:lnTo>
                  <a:lnTo>
                    <a:pt x="473392" y="203200"/>
                  </a:lnTo>
                  <a:lnTo>
                    <a:pt x="515000" y="203200"/>
                  </a:lnTo>
                  <a:lnTo>
                    <a:pt x="513153" y="195580"/>
                  </a:lnTo>
                  <a:lnTo>
                    <a:pt x="512229" y="195580"/>
                  </a:lnTo>
                  <a:lnTo>
                    <a:pt x="512229" y="189230"/>
                  </a:lnTo>
                  <a:lnTo>
                    <a:pt x="538482" y="189230"/>
                  </a:lnTo>
                  <a:lnTo>
                    <a:pt x="525170" y="185420"/>
                  </a:lnTo>
                  <a:close/>
                </a:path>
                <a:path w="1002664" h="515620">
                  <a:moveTo>
                    <a:pt x="512229" y="191770"/>
                  </a:moveTo>
                  <a:lnTo>
                    <a:pt x="512229" y="195580"/>
                  </a:lnTo>
                  <a:lnTo>
                    <a:pt x="513153" y="195580"/>
                  </a:lnTo>
                  <a:lnTo>
                    <a:pt x="512229" y="191770"/>
                  </a:lnTo>
                  <a:close/>
                </a:path>
                <a:path w="1002664" h="515620">
                  <a:moveTo>
                    <a:pt x="538482" y="189230"/>
                  </a:moveTo>
                  <a:lnTo>
                    <a:pt x="512229" y="189230"/>
                  </a:lnTo>
                  <a:lnTo>
                    <a:pt x="525170" y="191770"/>
                  </a:lnTo>
                  <a:lnTo>
                    <a:pt x="547357" y="191770"/>
                  </a:lnTo>
                  <a:lnTo>
                    <a:pt x="538482" y="189230"/>
                  </a:lnTo>
                  <a:close/>
                </a:path>
                <a:path w="1002664" h="515620">
                  <a:moveTo>
                    <a:pt x="177520" y="137160"/>
                  </a:moveTo>
                  <a:lnTo>
                    <a:pt x="114642" y="137160"/>
                  </a:lnTo>
                  <a:lnTo>
                    <a:pt x="127596" y="139700"/>
                  </a:lnTo>
                  <a:lnTo>
                    <a:pt x="149783" y="146050"/>
                  </a:lnTo>
                  <a:lnTo>
                    <a:pt x="166420" y="153670"/>
                  </a:lnTo>
                  <a:lnTo>
                    <a:pt x="177520" y="149860"/>
                  </a:lnTo>
                  <a:lnTo>
                    <a:pt x="177520" y="137160"/>
                  </a:lnTo>
                  <a:close/>
                </a:path>
                <a:path w="1002664" h="515620">
                  <a:moveTo>
                    <a:pt x="369836" y="104140"/>
                  </a:moveTo>
                  <a:lnTo>
                    <a:pt x="366141" y="104140"/>
                  </a:lnTo>
                  <a:lnTo>
                    <a:pt x="366141" y="107950"/>
                  </a:lnTo>
                  <a:lnTo>
                    <a:pt x="369836" y="107950"/>
                  </a:lnTo>
                  <a:lnTo>
                    <a:pt x="369836" y="104140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3213077" y="3732219"/>
              <a:ext cx="1005840" cy="520700"/>
            </a:xfrm>
            <a:custGeom>
              <a:avLst/>
              <a:gdLst/>
              <a:ahLst/>
              <a:cxnLst/>
              <a:rect l="l" t="t" r="r" b="b"/>
              <a:pathLst>
                <a:path w="1005839" h="520700">
                  <a:moveTo>
                    <a:pt x="377177" y="342899"/>
                  </a:moveTo>
                  <a:lnTo>
                    <a:pt x="375348" y="342899"/>
                  </a:lnTo>
                  <a:lnTo>
                    <a:pt x="375437" y="350519"/>
                  </a:lnTo>
                  <a:lnTo>
                    <a:pt x="393230" y="363219"/>
                  </a:lnTo>
                  <a:lnTo>
                    <a:pt x="419163" y="379729"/>
                  </a:lnTo>
                  <a:lnTo>
                    <a:pt x="432231" y="387349"/>
                  </a:lnTo>
                  <a:lnTo>
                    <a:pt x="450672" y="398779"/>
                  </a:lnTo>
                  <a:lnTo>
                    <a:pt x="578637" y="452119"/>
                  </a:lnTo>
                  <a:lnTo>
                    <a:pt x="706272" y="501649"/>
                  </a:lnTo>
                  <a:lnTo>
                    <a:pt x="749007" y="514349"/>
                  </a:lnTo>
                  <a:lnTo>
                    <a:pt x="763371" y="520699"/>
                  </a:lnTo>
                  <a:lnTo>
                    <a:pt x="775690" y="520699"/>
                  </a:lnTo>
                  <a:lnTo>
                    <a:pt x="781996" y="516889"/>
                  </a:lnTo>
                  <a:lnTo>
                    <a:pt x="774179" y="516889"/>
                  </a:lnTo>
                  <a:lnTo>
                    <a:pt x="708063" y="495299"/>
                  </a:lnTo>
                  <a:lnTo>
                    <a:pt x="580669" y="447039"/>
                  </a:lnTo>
                  <a:lnTo>
                    <a:pt x="453224" y="393699"/>
                  </a:lnTo>
                  <a:lnTo>
                    <a:pt x="435000" y="382269"/>
                  </a:lnTo>
                  <a:lnTo>
                    <a:pt x="396240" y="359409"/>
                  </a:lnTo>
                  <a:lnTo>
                    <a:pt x="383319" y="350519"/>
                  </a:lnTo>
                  <a:lnTo>
                    <a:pt x="377177" y="350519"/>
                  </a:lnTo>
                  <a:lnTo>
                    <a:pt x="377177" y="342899"/>
                  </a:lnTo>
                  <a:close/>
                </a:path>
                <a:path w="1005839" h="520700">
                  <a:moveTo>
                    <a:pt x="874687" y="466089"/>
                  </a:moveTo>
                  <a:lnTo>
                    <a:pt x="852500" y="473709"/>
                  </a:lnTo>
                  <a:lnTo>
                    <a:pt x="846988" y="490219"/>
                  </a:lnTo>
                  <a:lnTo>
                    <a:pt x="814311" y="501649"/>
                  </a:lnTo>
                  <a:lnTo>
                    <a:pt x="799071" y="505459"/>
                  </a:lnTo>
                  <a:lnTo>
                    <a:pt x="786041" y="507999"/>
                  </a:lnTo>
                  <a:lnTo>
                    <a:pt x="774179" y="516889"/>
                  </a:lnTo>
                  <a:lnTo>
                    <a:pt x="781996" y="516889"/>
                  </a:lnTo>
                  <a:lnTo>
                    <a:pt x="788301" y="513079"/>
                  </a:lnTo>
                  <a:lnTo>
                    <a:pt x="800481" y="510539"/>
                  </a:lnTo>
                  <a:lnTo>
                    <a:pt x="815187" y="506729"/>
                  </a:lnTo>
                  <a:lnTo>
                    <a:pt x="838771" y="505459"/>
                  </a:lnTo>
                  <a:lnTo>
                    <a:pt x="851598" y="492759"/>
                  </a:lnTo>
                  <a:lnTo>
                    <a:pt x="856030" y="477519"/>
                  </a:lnTo>
                  <a:lnTo>
                    <a:pt x="876414" y="471169"/>
                  </a:lnTo>
                  <a:lnTo>
                    <a:pt x="894413" y="471169"/>
                  </a:lnTo>
                  <a:lnTo>
                    <a:pt x="896637" y="469899"/>
                  </a:lnTo>
                  <a:lnTo>
                    <a:pt x="886980" y="469899"/>
                  </a:lnTo>
                  <a:lnTo>
                    <a:pt x="874687" y="466089"/>
                  </a:lnTo>
                  <a:close/>
                </a:path>
                <a:path w="1005839" h="520700">
                  <a:moveTo>
                    <a:pt x="894413" y="471169"/>
                  </a:moveTo>
                  <a:lnTo>
                    <a:pt x="876414" y="471169"/>
                  </a:lnTo>
                  <a:lnTo>
                    <a:pt x="887742" y="474979"/>
                  </a:lnTo>
                  <a:lnTo>
                    <a:pt x="894413" y="471169"/>
                  </a:lnTo>
                  <a:close/>
                </a:path>
                <a:path w="1005839" h="520700">
                  <a:moveTo>
                    <a:pt x="965060" y="416559"/>
                  </a:moveTo>
                  <a:lnTo>
                    <a:pt x="953223" y="416559"/>
                  </a:lnTo>
                  <a:lnTo>
                    <a:pt x="946848" y="434339"/>
                  </a:lnTo>
                  <a:lnTo>
                    <a:pt x="926465" y="439419"/>
                  </a:lnTo>
                  <a:lnTo>
                    <a:pt x="913638" y="443229"/>
                  </a:lnTo>
                  <a:lnTo>
                    <a:pt x="908037" y="457199"/>
                  </a:lnTo>
                  <a:lnTo>
                    <a:pt x="886980" y="469899"/>
                  </a:lnTo>
                  <a:lnTo>
                    <a:pt x="896637" y="469899"/>
                  </a:lnTo>
                  <a:lnTo>
                    <a:pt x="912202" y="461009"/>
                  </a:lnTo>
                  <a:lnTo>
                    <a:pt x="917028" y="445769"/>
                  </a:lnTo>
                  <a:lnTo>
                    <a:pt x="928077" y="444499"/>
                  </a:lnTo>
                  <a:lnTo>
                    <a:pt x="950379" y="436879"/>
                  </a:lnTo>
                  <a:lnTo>
                    <a:pt x="955890" y="420369"/>
                  </a:lnTo>
                  <a:lnTo>
                    <a:pt x="977252" y="420369"/>
                  </a:lnTo>
                  <a:lnTo>
                    <a:pt x="965060" y="416559"/>
                  </a:lnTo>
                  <a:close/>
                </a:path>
                <a:path w="1005839" h="520700">
                  <a:moveTo>
                    <a:pt x="977252" y="420369"/>
                  </a:moveTo>
                  <a:lnTo>
                    <a:pt x="955890" y="420369"/>
                  </a:lnTo>
                  <a:lnTo>
                    <a:pt x="976503" y="425449"/>
                  </a:lnTo>
                  <a:lnTo>
                    <a:pt x="988352" y="426719"/>
                  </a:lnTo>
                  <a:lnTo>
                    <a:pt x="999451" y="426719"/>
                  </a:lnTo>
                  <a:lnTo>
                    <a:pt x="1001039" y="422909"/>
                  </a:lnTo>
                  <a:lnTo>
                    <a:pt x="996797" y="422909"/>
                  </a:lnTo>
                  <a:lnTo>
                    <a:pt x="977252" y="420369"/>
                  </a:lnTo>
                  <a:close/>
                </a:path>
                <a:path w="1005839" h="520700">
                  <a:moveTo>
                    <a:pt x="973909" y="360679"/>
                  </a:moveTo>
                  <a:lnTo>
                    <a:pt x="972578" y="360679"/>
                  </a:lnTo>
                  <a:lnTo>
                    <a:pt x="971029" y="372109"/>
                  </a:lnTo>
                  <a:lnTo>
                    <a:pt x="972185" y="373379"/>
                  </a:lnTo>
                  <a:lnTo>
                    <a:pt x="984656" y="373379"/>
                  </a:lnTo>
                  <a:lnTo>
                    <a:pt x="996772" y="396239"/>
                  </a:lnTo>
                  <a:lnTo>
                    <a:pt x="1000467" y="411479"/>
                  </a:lnTo>
                  <a:lnTo>
                    <a:pt x="996797" y="422909"/>
                  </a:lnTo>
                  <a:lnTo>
                    <a:pt x="1001039" y="422909"/>
                  </a:lnTo>
                  <a:lnTo>
                    <a:pt x="1005801" y="411479"/>
                  </a:lnTo>
                  <a:lnTo>
                    <a:pt x="1002118" y="394969"/>
                  </a:lnTo>
                  <a:lnTo>
                    <a:pt x="998423" y="380999"/>
                  </a:lnTo>
                  <a:lnTo>
                    <a:pt x="986599" y="368299"/>
                  </a:lnTo>
                  <a:lnTo>
                    <a:pt x="973556" y="367029"/>
                  </a:lnTo>
                  <a:lnTo>
                    <a:pt x="973909" y="360679"/>
                  </a:lnTo>
                  <a:close/>
                </a:path>
                <a:path w="1005839" h="520700">
                  <a:moveTo>
                    <a:pt x="151430" y="359409"/>
                  </a:moveTo>
                  <a:lnTo>
                    <a:pt x="144780" y="359409"/>
                  </a:lnTo>
                  <a:lnTo>
                    <a:pt x="170141" y="373379"/>
                  </a:lnTo>
                  <a:lnTo>
                    <a:pt x="182092" y="380999"/>
                  </a:lnTo>
                  <a:lnTo>
                    <a:pt x="196888" y="380999"/>
                  </a:lnTo>
                  <a:lnTo>
                    <a:pt x="217716" y="377189"/>
                  </a:lnTo>
                  <a:lnTo>
                    <a:pt x="243522" y="374649"/>
                  </a:lnTo>
                  <a:lnTo>
                    <a:pt x="182092" y="374649"/>
                  </a:lnTo>
                  <a:lnTo>
                    <a:pt x="155219" y="361949"/>
                  </a:lnTo>
                  <a:lnTo>
                    <a:pt x="151430" y="359409"/>
                  </a:lnTo>
                  <a:close/>
                </a:path>
                <a:path w="1005839" h="520700">
                  <a:moveTo>
                    <a:pt x="82689" y="0"/>
                  </a:moveTo>
                  <a:lnTo>
                    <a:pt x="83286" y="16509"/>
                  </a:lnTo>
                  <a:lnTo>
                    <a:pt x="90868" y="31749"/>
                  </a:lnTo>
                  <a:lnTo>
                    <a:pt x="94361" y="45719"/>
                  </a:lnTo>
                  <a:lnTo>
                    <a:pt x="98082" y="58419"/>
                  </a:lnTo>
                  <a:lnTo>
                    <a:pt x="90868" y="71119"/>
                  </a:lnTo>
                  <a:lnTo>
                    <a:pt x="79476" y="82549"/>
                  </a:lnTo>
                  <a:lnTo>
                    <a:pt x="79476" y="96519"/>
                  </a:lnTo>
                  <a:lnTo>
                    <a:pt x="63017" y="116839"/>
                  </a:lnTo>
                  <a:lnTo>
                    <a:pt x="38061" y="130809"/>
                  </a:lnTo>
                  <a:lnTo>
                    <a:pt x="26847" y="139699"/>
                  </a:lnTo>
                  <a:lnTo>
                    <a:pt x="20485" y="154939"/>
                  </a:lnTo>
                  <a:lnTo>
                    <a:pt x="29972" y="172719"/>
                  </a:lnTo>
                  <a:lnTo>
                    <a:pt x="33337" y="186689"/>
                  </a:lnTo>
                  <a:lnTo>
                    <a:pt x="33248" y="198119"/>
                  </a:lnTo>
                  <a:lnTo>
                    <a:pt x="21272" y="207009"/>
                  </a:lnTo>
                  <a:lnTo>
                    <a:pt x="20307" y="223519"/>
                  </a:lnTo>
                  <a:lnTo>
                    <a:pt x="0" y="233679"/>
                  </a:lnTo>
                  <a:lnTo>
                    <a:pt x="1892" y="251459"/>
                  </a:lnTo>
                  <a:lnTo>
                    <a:pt x="9285" y="274129"/>
                  </a:lnTo>
                  <a:lnTo>
                    <a:pt x="9370" y="274343"/>
                  </a:lnTo>
                  <a:lnTo>
                    <a:pt x="26670" y="292099"/>
                  </a:lnTo>
                  <a:lnTo>
                    <a:pt x="33540" y="306069"/>
                  </a:lnTo>
                  <a:lnTo>
                    <a:pt x="45580" y="313689"/>
                  </a:lnTo>
                  <a:lnTo>
                    <a:pt x="67538" y="334009"/>
                  </a:lnTo>
                  <a:lnTo>
                    <a:pt x="72263" y="347979"/>
                  </a:lnTo>
                  <a:lnTo>
                    <a:pt x="83515" y="368299"/>
                  </a:lnTo>
                  <a:lnTo>
                    <a:pt x="99504" y="375919"/>
                  </a:lnTo>
                  <a:lnTo>
                    <a:pt x="117970" y="373379"/>
                  </a:lnTo>
                  <a:lnTo>
                    <a:pt x="124030" y="370839"/>
                  </a:lnTo>
                  <a:lnTo>
                    <a:pt x="100139" y="370839"/>
                  </a:lnTo>
                  <a:lnTo>
                    <a:pt x="87160" y="364489"/>
                  </a:lnTo>
                  <a:lnTo>
                    <a:pt x="77254" y="345439"/>
                  </a:lnTo>
                  <a:lnTo>
                    <a:pt x="71869" y="331469"/>
                  </a:lnTo>
                  <a:lnTo>
                    <a:pt x="59956" y="320039"/>
                  </a:lnTo>
                  <a:lnTo>
                    <a:pt x="37528" y="302259"/>
                  </a:lnTo>
                  <a:lnTo>
                    <a:pt x="31076" y="288289"/>
                  </a:lnTo>
                  <a:lnTo>
                    <a:pt x="13906" y="271779"/>
                  </a:lnTo>
                  <a:lnTo>
                    <a:pt x="7188" y="250189"/>
                  </a:lnTo>
                  <a:lnTo>
                    <a:pt x="3543" y="236219"/>
                  </a:lnTo>
                  <a:lnTo>
                    <a:pt x="24815" y="226059"/>
                  </a:lnTo>
                  <a:lnTo>
                    <a:pt x="25819" y="209549"/>
                  </a:lnTo>
                  <a:lnTo>
                    <a:pt x="37795" y="200659"/>
                  </a:lnTo>
                  <a:lnTo>
                    <a:pt x="38760" y="185419"/>
                  </a:lnTo>
                  <a:lnTo>
                    <a:pt x="34975" y="170179"/>
                  </a:lnTo>
                  <a:lnTo>
                    <a:pt x="25387" y="154939"/>
                  </a:lnTo>
                  <a:lnTo>
                    <a:pt x="31191" y="142239"/>
                  </a:lnTo>
                  <a:lnTo>
                    <a:pt x="56146" y="123189"/>
                  </a:lnTo>
                  <a:lnTo>
                    <a:pt x="68173" y="119379"/>
                  </a:lnTo>
                  <a:lnTo>
                    <a:pt x="73723" y="104139"/>
                  </a:lnTo>
                  <a:lnTo>
                    <a:pt x="84531" y="97789"/>
                  </a:lnTo>
                  <a:lnTo>
                    <a:pt x="85001" y="96519"/>
                  </a:lnTo>
                  <a:lnTo>
                    <a:pt x="85001" y="82549"/>
                  </a:lnTo>
                  <a:lnTo>
                    <a:pt x="103187" y="58419"/>
                  </a:lnTo>
                  <a:lnTo>
                    <a:pt x="99682" y="44449"/>
                  </a:lnTo>
                  <a:lnTo>
                    <a:pt x="96012" y="29209"/>
                  </a:lnTo>
                  <a:lnTo>
                    <a:pt x="88392" y="13969"/>
                  </a:lnTo>
                  <a:lnTo>
                    <a:pt x="84886" y="1269"/>
                  </a:lnTo>
                  <a:lnTo>
                    <a:pt x="89242" y="1269"/>
                  </a:lnTo>
                  <a:lnTo>
                    <a:pt x="82689" y="0"/>
                  </a:lnTo>
                  <a:close/>
                </a:path>
                <a:path w="1005839" h="520700">
                  <a:moveTo>
                    <a:pt x="332625" y="344169"/>
                  </a:moveTo>
                  <a:lnTo>
                    <a:pt x="322021" y="359409"/>
                  </a:lnTo>
                  <a:lnTo>
                    <a:pt x="301840" y="361949"/>
                  </a:lnTo>
                  <a:lnTo>
                    <a:pt x="274370" y="364489"/>
                  </a:lnTo>
                  <a:lnTo>
                    <a:pt x="227965" y="370839"/>
                  </a:lnTo>
                  <a:lnTo>
                    <a:pt x="196405" y="374649"/>
                  </a:lnTo>
                  <a:lnTo>
                    <a:pt x="243522" y="374649"/>
                  </a:lnTo>
                  <a:lnTo>
                    <a:pt x="256425" y="373379"/>
                  </a:lnTo>
                  <a:lnTo>
                    <a:pt x="275094" y="369569"/>
                  </a:lnTo>
                  <a:lnTo>
                    <a:pt x="302475" y="367029"/>
                  </a:lnTo>
                  <a:lnTo>
                    <a:pt x="324929" y="364489"/>
                  </a:lnTo>
                  <a:lnTo>
                    <a:pt x="334340" y="347979"/>
                  </a:lnTo>
                  <a:lnTo>
                    <a:pt x="343966" y="347979"/>
                  </a:lnTo>
                  <a:lnTo>
                    <a:pt x="332625" y="344169"/>
                  </a:lnTo>
                  <a:close/>
                </a:path>
                <a:path w="1005839" h="520700">
                  <a:moveTo>
                    <a:pt x="143852" y="354329"/>
                  </a:moveTo>
                  <a:lnTo>
                    <a:pt x="142659" y="354329"/>
                  </a:lnTo>
                  <a:lnTo>
                    <a:pt x="130644" y="361949"/>
                  </a:lnTo>
                  <a:lnTo>
                    <a:pt x="116408" y="368299"/>
                  </a:lnTo>
                  <a:lnTo>
                    <a:pt x="100139" y="370839"/>
                  </a:lnTo>
                  <a:lnTo>
                    <a:pt x="124030" y="370839"/>
                  </a:lnTo>
                  <a:lnTo>
                    <a:pt x="133121" y="367029"/>
                  </a:lnTo>
                  <a:lnTo>
                    <a:pt x="144780" y="359409"/>
                  </a:lnTo>
                  <a:lnTo>
                    <a:pt x="151430" y="359409"/>
                  </a:lnTo>
                  <a:lnTo>
                    <a:pt x="143852" y="354329"/>
                  </a:lnTo>
                  <a:close/>
                </a:path>
                <a:path w="1005839" h="520700">
                  <a:moveTo>
                    <a:pt x="826645" y="332140"/>
                  </a:moveTo>
                  <a:lnTo>
                    <a:pt x="826566" y="343757"/>
                  </a:lnTo>
                  <a:lnTo>
                    <a:pt x="826858" y="344169"/>
                  </a:lnTo>
                  <a:lnTo>
                    <a:pt x="826566" y="358139"/>
                  </a:lnTo>
                  <a:lnTo>
                    <a:pt x="830364" y="370839"/>
                  </a:lnTo>
                  <a:lnTo>
                    <a:pt x="831977" y="356869"/>
                  </a:lnTo>
                  <a:lnTo>
                    <a:pt x="832078" y="342899"/>
                  </a:lnTo>
                  <a:lnTo>
                    <a:pt x="826645" y="332140"/>
                  </a:lnTo>
                  <a:close/>
                </a:path>
                <a:path w="1005839" h="520700">
                  <a:moveTo>
                    <a:pt x="973543" y="355119"/>
                  </a:moveTo>
                  <a:lnTo>
                    <a:pt x="973226" y="355599"/>
                  </a:lnTo>
                  <a:lnTo>
                    <a:pt x="960254" y="358045"/>
                  </a:lnTo>
                  <a:lnTo>
                    <a:pt x="956411" y="360679"/>
                  </a:lnTo>
                  <a:lnTo>
                    <a:pt x="958418" y="364489"/>
                  </a:lnTo>
                  <a:lnTo>
                    <a:pt x="972578" y="360679"/>
                  </a:lnTo>
                  <a:lnTo>
                    <a:pt x="973909" y="360679"/>
                  </a:lnTo>
                  <a:lnTo>
                    <a:pt x="974191" y="355599"/>
                  </a:lnTo>
                  <a:lnTo>
                    <a:pt x="973543" y="355119"/>
                  </a:lnTo>
                  <a:close/>
                </a:path>
                <a:path w="1005839" h="520700">
                  <a:moveTo>
                    <a:pt x="826805" y="346709"/>
                  </a:moveTo>
                  <a:lnTo>
                    <a:pt x="826566" y="346709"/>
                  </a:lnTo>
                  <a:lnTo>
                    <a:pt x="826566" y="358139"/>
                  </a:lnTo>
                  <a:lnTo>
                    <a:pt x="826805" y="346709"/>
                  </a:lnTo>
                  <a:close/>
                </a:path>
                <a:path w="1005839" h="520700">
                  <a:moveTo>
                    <a:pt x="960399" y="357946"/>
                  </a:moveTo>
                  <a:lnTo>
                    <a:pt x="959751" y="358139"/>
                  </a:lnTo>
                  <a:lnTo>
                    <a:pt x="960254" y="358045"/>
                  </a:lnTo>
                  <a:lnTo>
                    <a:pt x="960399" y="357946"/>
                  </a:lnTo>
                  <a:close/>
                </a:path>
                <a:path w="1005839" h="520700">
                  <a:moveTo>
                    <a:pt x="972477" y="354329"/>
                  </a:moveTo>
                  <a:lnTo>
                    <a:pt x="960399" y="357946"/>
                  </a:lnTo>
                  <a:lnTo>
                    <a:pt x="960254" y="358045"/>
                  </a:lnTo>
                  <a:lnTo>
                    <a:pt x="973226" y="355599"/>
                  </a:lnTo>
                  <a:lnTo>
                    <a:pt x="973543" y="355119"/>
                  </a:lnTo>
                  <a:lnTo>
                    <a:pt x="972477" y="354329"/>
                  </a:lnTo>
                  <a:close/>
                </a:path>
                <a:path w="1005839" h="520700">
                  <a:moveTo>
                    <a:pt x="983716" y="339089"/>
                  </a:moveTo>
                  <a:lnTo>
                    <a:pt x="978310" y="339089"/>
                  </a:lnTo>
                  <a:lnTo>
                    <a:pt x="978192" y="346709"/>
                  </a:lnTo>
                  <a:lnTo>
                    <a:pt x="972951" y="346709"/>
                  </a:lnTo>
                  <a:lnTo>
                    <a:pt x="969378" y="351789"/>
                  </a:lnTo>
                  <a:lnTo>
                    <a:pt x="960399" y="357946"/>
                  </a:lnTo>
                  <a:lnTo>
                    <a:pt x="972477" y="354329"/>
                  </a:lnTo>
                  <a:lnTo>
                    <a:pt x="974064" y="354329"/>
                  </a:lnTo>
                  <a:lnTo>
                    <a:pt x="983284" y="340359"/>
                  </a:lnTo>
                  <a:lnTo>
                    <a:pt x="983716" y="340273"/>
                  </a:lnTo>
                  <a:lnTo>
                    <a:pt x="983716" y="339089"/>
                  </a:lnTo>
                  <a:close/>
                </a:path>
                <a:path w="1005839" h="520700">
                  <a:moveTo>
                    <a:pt x="974064" y="354329"/>
                  </a:moveTo>
                  <a:lnTo>
                    <a:pt x="972477" y="354329"/>
                  </a:lnTo>
                  <a:lnTo>
                    <a:pt x="973543" y="355119"/>
                  </a:lnTo>
                  <a:lnTo>
                    <a:pt x="974064" y="354329"/>
                  </a:lnTo>
                  <a:close/>
                </a:path>
                <a:path w="1005839" h="520700">
                  <a:moveTo>
                    <a:pt x="359638" y="341140"/>
                  </a:moveTo>
                  <a:lnTo>
                    <a:pt x="343966" y="347979"/>
                  </a:lnTo>
                  <a:lnTo>
                    <a:pt x="334340" y="347979"/>
                  </a:lnTo>
                  <a:lnTo>
                    <a:pt x="345694" y="353059"/>
                  </a:lnTo>
                  <a:lnTo>
                    <a:pt x="356781" y="349249"/>
                  </a:lnTo>
                  <a:lnTo>
                    <a:pt x="362654" y="345439"/>
                  </a:lnTo>
                  <a:lnTo>
                    <a:pt x="359638" y="345439"/>
                  </a:lnTo>
                  <a:lnTo>
                    <a:pt x="359638" y="341140"/>
                  </a:lnTo>
                  <a:close/>
                </a:path>
                <a:path w="1005839" h="520700">
                  <a:moveTo>
                    <a:pt x="745310" y="346709"/>
                  </a:moveTo>
                  <a:lnTo>
                    <a:pt x="730284" y="346709"/>
                  </a:lnTo>
                  <a:lnTo>
                    <a:pt x="739038" y="353059"/>
                  </a:lnTo>
                  <a:lnTo>
                    <a:pt x="753503" y="353059"/>
                  </a:lnTo>
                  <a:lnTo>
                    <a:pt x="755777" y="349249"/>
                  </a:lnTo>
                  <a:lnTo>
                    <a:pt x="751039" y="349249"/>
                  </a:lnTo>
                  <a:lnTo>
                    <a:pt x="745310" y="346709"/>
                  </a:lnTo>
                  <a:close/>
                </a:path>
                <a:path w="1005839" h="520700">
                  <a:moveTo>
                    <a:pt x="374491" y="346709"/>
                  </a:moveTo>
                  <a:lnTo>
                    <a:pt x="371652" y="346709"/>
                  </a:lnTo>
                  <a:lnTo>
                    <a:pt x="371652" y="350519"/>
                  </a:lnTo>
                  <a:lnTo>
                    <a:pt x="375348" y="350519"/>
                  </a:lnTo>
                  <a:lnTo>
                    <a:pt x="375348" y="350162"/>
                  </a:lnTo>
                  <a:lnTo>
                    <a:pt x="374491" y="346709"/>
                  </a:lnTo>
                  <a:close/>
                </a:path>
                <a:path w="1005839" h="520700">
                  <a:moveTo>
                    <a:pt x="375348" y="350162"/>
                  </a:moveTo>
                  <a:lnTo>
                    <a:pt x="375348" y="350519"/>
                  </a:lnTo>
                  <a:lnTo>
                    <a:pt x="375348" y="350162"/>
                  </a:lnTo>
                  <a:close/>
                </a:path>
                <a:path w="1005839" h="520700">
                  <a:moveTo>
                    <a:pt x="378612" y="342899"/>
                  </a:moveTo>
                  <a:lnTo>
                    <a:pt x="377177" y="342899"/>
                  </a:lnTo>
                  <a:lnTo>
                    <a:pt x="377177" y="350519"/>
                  </a:lnTo>
                  <a:lnTo>
                    <a:pt x="383319" y="350519"/>
                  </a:lnTo>
                  <a:lnTo>
                    <a:pt x="379628" y="347979"/>
                  </a:lnTo>
                  <a:lnTo>
                    <a:pt x="378612" y="342899"/>
                  </a:lnTo>
                  <a:close/>
                </a:path>
                <a:path w="1005839" h="520700">
                  <a:moveTo>
                    <a:pt x="726477" y="342899"/>
                  </a:moveTo>
                  <a:lnTo>
                    <a:pt x="380873" y="342899"/>
                  </a:lnTo>
                  <a:lnTo>
                    <a:pt x="380873" y="346709"/>
                  </a:lnTo>
                  <a:lnTo>
                    <a:pt x="379374" y="346709"/>
                  </a:lnTo>
                  <a:lnTo>
                    <a:pt x="379628" y="347979"/>
                  </a:lnTo>
                  <a:lnTo>
                    <a:pt x="383319" y="350519"/>
                  </a:lnTo>
                  <a:lnTo>
                    <a:pt x="735536" y="350519"/>
                  </a:lnTo>
                  <a:lnTo>
                    <a:pt x="726782" y="344169"/>
                  </a:lnTo>
                  <a:lnTo>
                    <a:pt x="726477" y="342899"/>
                  </a:lnTo>
                  <a:close/>
                </a:path>
                <a:path w="1005839" h="520700">
                  <a:moveTo>
                    <a:pt x="825959" y="342899"/>
                  </a:moveTo>
                  <a:lnTo>
                    <a:pt x="759568" y="342899"/>
                  </a:lnTo>
                  <a:lnTo>
                    <a:pt x="755019" y="350519"/>
                  </a:lnTo>
                  <a:lnTo>
                    <a:pt x="826566" y="350519"/>
                  </a:lnTo>
                  <a:lnTo>
                    <a:pt x="826566" y="343757"/>
                  </a:lnTo>
                  <a:lnTo>
                    <a:pt x="825959" y="342899"/>
                  </a:lnTo>
                  <a:close/>
                </a:path>
                <a:path w="1005839" h="520700">
                  <a:moveTo>
                    <a:pt x="975630" y="342899"/>
                  </a:moveTo>
                  <a:lnTo>
                    <a:pt x="832078" y="342899"/>
                  </a:lnTo>
                  <a:lnTo>
                    <a:pt x="832023" y="350519"/>
                  </a:lnTo>
                  <a:lnTo>
                    <a:pt x="970271" y="350519"/>
                  </a:lnTo>
                  <a:lnTo>
                    <a:pt x="975630" y="342899"/>
                  </a:lnTo>
                  <a:close/>
                </a:path>
                <a:path w="1005839" h="520700">
                  <a:moveTo>
                    <a:pt x="377850" y="339089"/>
                  </a:moveTo>
                  <a:lnTo>
                    <a:pt x="373468" y="339089"/>
                  </a:lnTo>
                  <a:lnTo>
                    <a:pt x="373545" y="342899"/>
                  </a:lnTo>
                  <a:lnTo>
                    <a:pt x="375348" y="350162"/>
                  </a:lnTo>
                  <a:lnTo>
                    <a:pt x="375348" y="342899"/>
                  </a:lnTo>
                  <a:lnTo>
                    <a:pt x="378612" y="342899"/>
                  </a:lnTo>
                  <a:lnTo>
                    <a:pt x="377850" y="339089"/>
                  </a:lnTo>
                  <a:close/>
                </a:path>
                <a:path w="1005839" h="520700">
                  <a:moveTo>
                    <a:pt x="754646" y="342899"/>
                  </a:moveTo>
                  <a:lnTo>
                    <a:pt x="736716" y="342899"/>
                  </a:lnTo>
                  <a:lnTo>
                    <a:pt x="751039" y="349249"/>
                  </a:lnTo>
                  <a:lnTo>
                    <a:pt x="754646" y="342899"/>
                  </a:lnTo>
                  <a:close/>
                </a:path>
                <a:path w="1005839" h="520700">
                  <a:moveTo>
                    <a:pt x="757294" y="346709"/>
                  </a:moveTo>
                  <a:lnTo>
                    <a:pt x="752482" y="346709"/>
                  </a:lnTo>
                  <a:lnTo>
                    <a:pt x="751039" y="349249"/>
                  </a:lnTo>
                  <a:lnTo>
                    <a:pt x="755777" y="349249"/>
                  </a:lnTo>
                  <a:lnTo>
                    <a:pt x="757294" y="346709"/>
                  </a:lnTo>
                  <a:close/>
                </a:path>
                <a:path w="1005839" h="520700">
                  <a:moveTo>
                    <a:pt x="368256" y="325961"/>
                  </a:moveTo>
                  <a:lnTo>
                    <a:pt x="368306" y="326448"/>
                  </a:lnTo>
                  <a:lnTo>
                    <a:pt x="364337" y="339089"/>
                  </a:lnTo>
                  <a:lnTo>
                    <a:pt x="359638" y="341140"/>
                  </a:lnTo>
                  <a:lnTo>
                    <a:pt x="359638" y="345439"/>
                  </a:lnTo>
                  <a:lnTo>
                    <a:pt x="362654" y="345439"/>
                  </a:lnTo>
                  <a:lnTo>
                    <a:pt x="367957" y="342000"/>
                  </a:lnTo>
                  <a:lnTo>
                    <a:pt x="367957" y="339089"/>
                  </a:lnTo>
                  <a:lnTo>
                    <a:pt x="369276" y="339089"/>
                  </a:lnTo>
                  <a:lnTo>
                    <a:pt x="371652" y="331025"/>
                  </a:lnTo>
                  <a:lnTo>
                    <a:pt x="371652" y="329371"/>
                  </a:lnTo>
                  <a:lnTo>
                    <a:pt x="368256" y="325961"/>
                  </a:lnTo>
                  <a:close/>
                </a:path>
                <a:path w="1005839" h="520700">
                  <a:moveTo>
                    <a:pt x="367957" y="342000"/>
                  </a:moveTo>
                  <a:lnTo>
                    <a:pt x="362654" y="345439"/>
                  </a:lnTo>
                  <a:lnTo>
                    <a:pt x="370700" y="345439"/>
                  </a:lnTo>
                  <a:lnTo>
                    <a:pt x="370700" y="342899"/>
                  </a:lnTo>
                  <a:lnTo>
                    <a:pt x="367957" y="342899"/>
                  </a:lnTo>
                  <a:lnTo>
                    <a:pt x="367957" y="342000"/>
                  </a:lnTo>
                  <a:close/>
                </a:path>
                <a:path w="1005839" h="520700">
                  <a:moveTo>
                    <a:pt x="372598" y="339089"/>
                  </a:moveTo>
                  <a:lnTo>
                    <a:pt x="369276" y="339089"/>
                  </a:lnTo>
                  <a:lnTo>
                    <a:pt x="368528" y="341629"/>
                  </a:lnTo>
                  <a:lnTo>
                    <a:pt x="367957" y="342000"/>
                  </a:lnTo>
                  <a:lnTo>
                    <a:pt x="367957" y="342899"/>
                  </a:lnTo>
                  <a:lnTo>
                    <a:pt x="370700" y="342899"/>
                  </a:lnTo>
                  <a:lnTo>
                    <a:pt x="370700" y="340359"/>
                  </a:lnTo>
                  <a:lnTo>
                    <a:pt x="372914" y="340359"/>
                  </a:lnTo>
                  <a:lnTo>
                    <a:pt x="372598" y="339089"/>
                  </a:lnTo>
                  <a:close/>
                </a:path>
                <a:path w="1005839" h="520700">
                  <a:moveTo>
                    <a:pt x="372914" y="340359"/>
                  </a:moveTo>
                  <a:lnTo>
                    <a:pt x="370700" y="340359"/>
                  </a:lnTo>
                  <a:lnTo>
                    <a:pt x="370700" y="342899"/>
                  </a:lnTo>
                  <a:lnTo>
                    <a:pt x="373468" y="342899"/>
                  </a:lnTo>
                  <a:lnTo>
                    <a:pt x="373468" y="342593"/>
                  </a:lnTo>
                  <a:lnTo>
                    <a:pt x="372914" y="340359"/>
                  </a:lnTo>
                  <a:close/>
                </a:path>
                <a:path w="1005839" h="520700">
                  <a:moveTo>
                    <a:pt x="730731" y="339089"/>
                  </a:moveTo>
                  <a:lnTo>
                    <a:pt x="725559" y="339089"/>
                  </a:lnTo>
                  <a:lnTo>
                    <a:pt x="726477" y="342899"/>
                  </a:lnTo>
                  <a:lnTo>
                    <a:pt x="736716" y="342899"/>
                  </a:lnTo>
                  <a:lnTo>
                    <a:pt x="730986" y="340359"/>
                  </a:lnTo>
                  <a:lnTo>
                    <a:pt x="730731" y="339089"/>
                  </a:lnTo>
                  <a:close/>
                </a:path>
                <a:path w="1005839" h="520700">
                  <a:moveTo>
                    <a:pt x="761842" y="339089"/>
                  </a:moveTo>
                  <a:lnTo>
                    <a:pt x="756810" y="339089"/>
                  </a:lnTo>
                  <a:lnTo>
                    <a:pt x="754646" y="342899"/>
                  </a:lnTo>
                  <a:lnTo>
                    <a:pt x="759568" y="342899"/>
                  </a:lnTo>
                  <a:lnTo>
                    <a:pt x="761842" y="339089"/>
                  </a:lnTo>
                  <a:close/>
                </a:path>
                <a:path w="1005839" h="520700">
                  <a:moveTo>
                    <a:pt x="826594" y="339089"/>
                  </a:moveTo>
                  <a:lnTo>
                    <a:pt x="823262" y="339089"/>
                  </a:lnTo>
                  <a:lnTo>
                    <a:pt x="825959" y="342899"/>
                  </a:lnTo>
                  <a:lnTo>
                    <a:pt x="826566" y="342899"/>
                  </a:lnTo>
                  <a:lnTo>
                    <a:pt x="826594" y="339089"/>
                  </a:lnTo>
                  <a:close/>
                </a:path>
                <a:path w="1005839" h="520700">
                  <a:moveTo>
                    <a:pt x="832078" y="339089"/>
                  </a:moveTo>
                  <a:lnTo>
                    <a:pt x="830154" y="339089"/>
                  </a:lnTo>
                  <a:lnTo>
                    <a:pt x="832078" y="342899"/>
                  </a:lnTo>
                  <a:lnTo>
                    <a:pt x="832078" y="339089"/>
                  </a:lnTo>
                  <a:close/>
                </a:path>
                <a:path w="1005839" h="520700">
                  <a:moveTo>
                    <a:pt x="978192" y="339258"/>
                  </a:moveTo>
                  <a:lnTo>
                    <a:pt x="975630" y="342899"/>
                  </a:lnTo>
                  <a:lnTo>
                    <a:pt x="978192" y="342899"/>
                  </a:lnTo>
                  <a:lnTo>
                    <a:pt x="978192" y="339258"/>
                  </a:lnTo>
                  <a:close/>
                </a:path>
                <a:path w="1005839" h="520700">
                  <a:moveTo>
                    <a:pt x="983716" y="340273"/>
                  </a:moveTo>
                  <a:lnTo>
                    <a:pt x="983284" y="340359"/>
                  </a:lnTo>
                  <a:lnTo>
                    <a:pt x="981608" y="342899"/>
                  </a:lnTo>
                  <a:lnTo>
                    <a:pt x="983716" y="342899"/>
                  </a:lnTo>
                  <a:lnTo>
                    <a:pt x="983716" y="340273"/>
                  </a:lnTo>
                  <a:close/>
                </a:path>
                <a:path w="1005839" h="520700">
                  <a:moveTo>
                    <a:pt x="372028" y="329748"/>
                  </a:moveTo>
                  <a:lnTo>
                    <a:pt x="371736" y="330741"/>
                  </a:lnTo>
                  <a:lnTo>
                    <a:pt x="371652" y="335279"/>
                  </a:lnTo>
                  <a:lnTo>
                    <a:pt x="373468" y="342593"/>
                  </a:lnTo>
                  <a:lnTo>
                    <a:pt x="373468" y="335279"/>
                  </a:lnTo>
                  <a:lnTo>
                    <a:pt x="377088" y="335279"/>
                  </a:lnTo>
                  <a:lnTo>
                    <a:pt x="377106" y="332739"/>
                  </a:lnTo>
                  <a:lnTo>
                    <a:pt x="375081" y="332739"/>
                  </a:lnTo>
                  <a:lnTo>
                    <a:pt x="372028" y="329748"/>
                  </a:lnTo>
                  <a:close/>
                </a:path>
                <a:path w="1005839" h="520700">
                  <a:moveTo>
                    <a:pt x="369276" y="339089"/>
                  </a:moveTo>
                  <a:lnTo>
                    <a:pt x="367957" y="339089"/>
                  </a:lnTo>
                  <a:lnTo>
                    <a:pt x="367957" y="342000"/>
                  </a:lnTo>
                  <a:lnTo>
                    <a:pt x="368528" y="341629"/>
                  </a:lnTo>
                  <a:lnTo>
                    <a:pt x="369276" y="339089"/>
                  </a:lnTo>
                  <a:close/>
                </a:path>
                <a:path w="1005839" h="520700">
                  <a:moveTo>
                    <a:pt x="361427" y="340359"/>
                  </a:moveTo>
                  <a:lnTo>
                    <a:pt x="359638" y="340359"/>
                  </a:lnTo>
                  <a:lnTo>
                    <a:pt x="359638" y="341140"/>
                  </a:lnTo>
                  <a:lnTo>
                    <a:pt x="361427" y="340359"/>
                  </a:lnTo>
                  <a:close/>
                </a:path>
                <a:path w="1005839" h="520700">
                  <a:moveTo>
                    <a:pt x="989590" y="339089"/>
                  </a:moveTo>
                  <a:lnTo>
                    <a:pt x="983716" y="339089"/>
                  </a:lnTo>
                  <a:lnTo>
                    <a:pt x="983716" y="340273"/>
                  </a:lnTo>
                  <a:lnTo>
                    <a:pt x="989590" y="339089"/>
                  </a:lnTo>
                  <a:close/>
                </a:path>
                <a:path w="1005839" h="520700">
                  <a:moveTo>
                    <a:pt x="983361" y="335279"/>
                  </a:moveTo>
                  <a:lnTo>
                    <a:pt x="832078" y="335279"/>
                  </a:lnTo>
                  <a:lnTo>
                    <a:pt x="832078" y="339089"/>
                  </a:lnTo>
                  <a:lnTo>
                    <a:pt x="978192" y="339089"/>
                  </a:lnTo>
                  <a:lnTo>
                    <a:pt x="978192" y="339258"/>
                  </a:lnTo>
                  <a:lnTo>
                    <a:pt x="980097" y="336549"/>
                  </a:lnTo>
                  <a:lnTo>
                    <a:pt x="987704" y="336549"/>
                  </a:lnTo>
                  <a:lnTo>
                    <a:pt x="983361" y="335279"/>
                  </a:lnTo>
                  <a:close/>
                </a:path>
                <a:path w="1005839" h="520700">
                  <a:moveTo>
                    <a:pt x="724641" y="335279"/>
                  </a:moveTo>
                  <a:lnTo>
                    <a:pt x="377088" y="335279"/>
                  </a:lnTo>
                  <a:lnTo>
                    <a:pt x="377850" y="339089"/>
                  </a:lnTo>
                  <a:lnTo>
                    <a:pt x="725559" y="339089"/>
                  </a:lnTo>
                  <a:lnTo>
                    <a:pt x="724641" y="335279"/>
                  </a:lnTo>
                  <a:close/>
                </a:path>
                <a:path w="1005839" h="520700">
                  <a:moveTo>
                    <a:pt x="758105" y="335279"/>
                  </a:moveTo>
                  <a:lnTo>
                    <a:pt x="729965" y="335279"/>
                  </a:lnTo>
                  <a:lnTo>
                    <a:pt x="730731" y="339089"/>
                  </a:lnTo>
                  <a:lnTo>
                    <a:pt x="756810" y="339089"/>
                  </a:lnTo>
                  <a:lnTo>
                    <a:pt x="758253" y="336549"/>
                  </a:lnTo>
                  <a:lnTo>
                    <a:pt x="758105" y="335279"/>
                  </a:lnTo>
                  <a:close/>
                </a:path>
                <a:path w="1005839" h="520700">
                  <a:moveTo>
                    <a:pt x="820565" y="335279"/>
                  </a:moveTo>
                  <a:lnTo>
                    <a:pt x="763040" y="335279"/>
                  </a:lnTo>
                  <a:lnTo>
                    <a:pt x="763358" y="336549"/>
                  </a:lnTo>
                  <a:lnTo>
                    <a:pt x="761842" y="339089"/>
                  </a:lnTo>
                  <a:lnTo>
                    <a:pt x="823262" y="339089"/>
                  </a:lnTo>
                  <a:lnTo>
                    <a:pt x="820565" y="335279"/>
                  </a:lnTo>
                  <a:close/>
                </a:path>
                <a:path w="1005839" h="520700">
                  <a:moveTo>
                    <a:pt x="987704" y="336549"/>
                  </a:moveTo>
                  <a:lnTo>
                    <a:pt x="980097" y="336549"/>
                  </a:lnTo>
                  <a:lnTo>
                    <a:pt x="992047" y="337819"/>
                  </a:lnTo>
                  <a:lnTo>
                    <a:pt x="987704" y="336549"/>
                  </a:lnTo>
                  <a:close/>
                </a:path>
                <a:path w="1005839" h="520700">
                  <a:moveTo>
                    <a:pt x="611247" y="326448"/>
                  </a:moveTo>
                  <a:lnTo>
                    <a:pt x="621182" y="335279"/>
                  </a:lnTo>
                  <a:lnTo>
                    <a:pt x="622173" y="335279"/>
                  </a:lnTo>
                  <a:lnTo>
                    <a:pt x="629397" y="332986"/>
                  </a:lnTo>
                  <a:lnTo>
                    <a:pt x="621131" y="330199"/>
                  </a:lnTo>
                  <a:lnTo>
                    <a:pt x="611247" y="326448"/>
                  </a:lnTo>
                  <a:close/>
                </a:path>
                <a:path w="1005839" h="520700">
                  <a:moveTo>
                    <a:pt x="728061" y="326389"/>
                  </a:moveTo>
                  <a:lnTo>
                    <a:pt x="722685" y="326389"/>
                  </a:lnTo>
                  <a:lnTo>
                    <a:pt x="723108" y="328907"/>
                  </a:lnTo>
                  <a:lnTo>
                    <a:pt x="724641" y="335279"/>
                  </a:lnTo>
                  <a:lnTo>
                    <a:pt x="729965" y="335279"/>
                  </a:lnTo>
                  <a:lnTo>
                    <a:pt x="728400" y="327545"/>
                  </a:lnTo>
                  <a:lnTo>
                    <a:pt x="728061" y="326389"/>
                  </a:lnTo>
                  <a:close/>
                </a:path>
                <a:path w="1005839" h="520700">
                  <a:moveTo>
                    <a:pt x="760809" y="326389"/>
                  </a:moveTo>
                  <a:lnTo>
                    <a:pt x="757073" y="326389"/>
                  </a:lnTo>
                  <a:lnTo>
                    <a:pt x="758105" y="335279"/>
                  </a:lnTo>
                  <a:lnTo>
                    <a:pt x="763040" y="335279"/>
                  </a:lnTo>
                  <a:lnTo>
                    <a:pt x="760809" y="326389"/>
                  </a:lnTo>
                  <a:close/>
                </a:path>
                <a:path w="1005839" h="520700">
                  <a:moveTo>
                    <a:pt x="807867" y="326389"/>
                  </a:moveTo>
                  <a:lnTo>
                    <a:pt x="803112" y="326389"/>
                  </a:lnTo>
                  <a:lnTo>
                    <a:pt x="800671" y="335279"/>
                  </a:lnTo>
                  <a:lnTo>
                    <a:pt x="805192" y="335279"/>
                  </a:lnTo>
                  <a:lnTo>
                    <a:pt x="807867" y="326389"/>
                  </a:lnTo>
                  <a:close/>
                </a:path>
                <a:path w="1005839" h="520700">
                  <a:moveTo>
                    <a:pt x="824031" y="326389"/>
                  </a:moveTo>
                  <a:lnTo>
                    <a:pt x="814272" y="326389"/>
                  </a:lnTo>
                  <a:lnTo>
                    <a:pt x="820565" y="335279"/>
                  </a:lnTo>
                  <a:lnTo>
                    <a:pt x="826622" y="335279"/>
                  </a:lnTo>
                  <a:lnTo>
                    <a:pt x="826645" y="332140"/>
                  </a:lnTo>
                  <a:lnTo>
                    <a:pt x="824382" y="327659"/>
                  </a:lnTo>
                  <a:lnTo>
                    <a:pt x="824031" y="326389"/>
                  </a:lnTo>
                  <a:close/>
                </a:path>
                <a:path w="1005839" h="520700">
                  <a:moveTo>
                    <a:pt x="831697" y="326389"/>
                  </a:moveTo>
                  <a:lnTo>
                    <a:pt x="825924" y="326389"/>
                  </a:lnTo>
                  <a:lnTo>
                    <a:pt x="826623" y="328776"/>
                  </a:lnTo>
                  <a:lnTo>
                    <a:pt x="826645" y="332140"/>
                  </a:lnTo>
                  <a:lnTo>
                    <a:pt x="828230" y="335279"/>
                  </a:lnTo>
                  <a:lnTo>
                    <a:pt x="832078" y="335279"/>
                  </a:lnTo>
                  <a:lnTo>
                    <a:pt x="832044" y="327545"/>
                  </a:lnTo>
                  <a:lnTo>
                    <a:pt x="831697" y="326389"/>
                  </a:lnTo>
                  <a:close/>
                </a:path>
                <a:path w="1005839" h="520700">
                  <a:moveTo>
                    <a:pt x="991609" y="326389"/>
                  </a:moveTo>
                  <a:lnTo>
                    <a:pt x="980888" y="326389"/>
                  </a:lnTo>
                  <a:lnTo>
                    <a:pt x="979017" y="334009"/>
                  </a:lnTo>
                  <a:lnTo>
                    <a:pt x="983361" y="335279"/>
                  </a:lnTo>
                  <a:lnTo>
                    <a:pt x="995540" y="335279"/>
                  </a:lnTo>
                  <a:lnTo>
                    <a:pt x="995184" y="332739"/>
                  </a:lnTo>
                  <a:lnTo>
                    <a:pt x="980960" y="332739"/>
                  </a:lnTo>
                  <a:lnTo>
                    <a:pt x="992933" y="326905"/>
                  </a:lnTo>
                  <a:lnTo>
                    <a:pt x="991609" y="326389"/>
                  </a:lnTo>
                  <a:close/>
                </a:path>
                <a:path w="1005839" h="520700">
                  <a:moveTo>
                    <a:pt x="632947" y="331859"/>
                  </a:moveTo>
                  <a:lnTo>
                    <a:pt x="629397" y="332986"/>
                  </a:lnTo>
                  <a:lnTo>
                    <a:pt x="632434" y="334009"/>
                  </a:lnTo>
                  <a:lnTo>
                    <a:pt x="632947" y="331859"/>
                  </a:lnTo>
                  <a:close/>
                </a:path>
                <a:path w="1005839" h="520700">
                  <a:moveTo>
                    <a:pt x="619316" y="325119"/>
                  </a:moveTo>
                  <a:lnTo>
                    <a:pt x="609752" y="325119"/>
                  </a:lnTo>
                  <a:lnTo>
                    <a:pt x="611247" y="326448"/>
                  </a:lnTo>
                  <a:lnTo>
                    <a:pt x="621131" y="330199"/>
                  </a:lnTo>
                  <a:lnTo>
                    <a:pt x="629397" y="332986"/>
                  </a:lnTo>
                  <a:lnTo>
                    <a:pt x="632947" y="331859"/>
                  </a:lnTo>
                  <a:lnTo>
                    <a:pt x="633039" y="331469"/>
                  </a:lnTo>
                  <a:lnTo>
                    <a:pt x="630542" y="331469"/>
                  </a:lnTo>
                  <a:lnTo>
                    <a:pt x="619316" y="325119"/>
                  </a:lnTo>
                  <a:close/>
                </a:path>
                <a:path w="1005839" h="520700">
                  <a:moveTo>
                    <a:pt x="371652" y="321646"/>
                  </a:moveTo>
                  <a:lnTo>
                    <a:pt x="373392" y="325119"/>
                  </a:lnTo>
                  <a:lnTo>
                    <a:pt x="372028" y="329748"/>
                  </a:lnTo>
                  <a:lnTo>
                    <a:pt x="375081" y="332739"/>
                  </a:lnTo>
                  <a:lnTo>
                    <a:pt x="377120" y="330741"/>
                  </a:lnTo>
                  <a:lnTo>
                    <a:pt x="377145" y="327115"/>
                  </a:lnTo>
                  <a:lnTo>
                    <a:pt x="376476" y="326448"/>
                  </a:lnTo>
                  <a:lnTo>
                    <a:pt x="374503" y="324484"/>
                  </a:lnTo>
                  <a:lnTo>
                    <a:pt x="371652" y="321646"/>
                  </a:lnTo>
                  <a:close/>
                </a:path>
                <a:path w="1005839" h="520700">
                  <a:moveTo>
                    <a:pt x="377120" y="330741"/>
                  </a:moveTo>
                  <a:lnTo>
                    <a:pt x="375081" y="332739"/>
                  </a:lnTo>
                  <a:lnTo>
                    <a:pt x="377106" y="332739"/>
                  </a:lnTo>
                  <a:lnTo>
                    <a:pt x="377120" y="330741"/>
                  </a:lnTo>
                  <a:close/>
                </a:path>
                <a:path w="1005839" h="520700">
                  <a:moveTo>
                    <a:pt x="633802" y="328269"/>
                  </a:moveTo>
                  <a:lnTo>
                    <a:pt x="632947" y="331859"/>
                  </a:lnTo>
                  <a:lnTo>
                    <a:pt x="634174" y="331469"/>
                  </a:lnTo>
                  <a:lnTo>
                    <a:pt x="633802" y="328269"/>
                  </a:lnTo>
                  <a:close/>
                </a:path>
                <a:path w="1005839" h="520700">
                  <a:moveTo>
                    <a:pt x="625572" y="326389"/>
                  </a:moveTo>
                  <a:lnTo>
                    <a:pt x="621561" y="326389"/>
                  </a:lnTo>
                  <a:lnTo>
                    <a:pt x="630542" y="331469"/>
                  </a:lnTo>
                  <a:lnTo>
                    <a:pt x="630610" y="328907"/>
                  </a:lnTo>
                  <a:lnTo>
                    <a:pt x="625572" y="326389"/>
                  </a:lnTo>
                  <a:close/>
                </a:path>
                <a:path w="1005839" h="520700">
                  <a:moveTo>
                    <a:pt x="633436" y="325119"/>
                  </a:moveTo>
                  <a:lnTo>
                    <a:pt x="630711" y="325119"/>
                  </a:lnTo>
                  <a:lnTo>
                    <a:pt x="630656" y="328929"/>
                  </a:lnTo>
                  <a:lnTo>
                    <a:pt x="630542" y="331469"/>
                  </a:lnTo>
                  <a:lnTo>
                    <a:pt x="633039" y="331469"/>
                  </a:lnTo>
                  <a:lnTo>
                    <a:pt x="633681" y="328776"/>
                  </a:lnTo>
                  <a:lnTo>
                    <a:pt x="633584" y="326389"/>
                  </a:lnTo>
                  <a:lnTo>
                    <a:pt x="633436" y="325119"/>
                  </a:lnTo>
                  <a:close/>
                </a:path>
                <a:path w="1005839" h="520700">
                  <a:moveTo>
                    <a:pt x="802949" y="326389"/>
                  </a:moveTo>
                  <a:lnTo>
                    <a:pt x="802610" y="326389"/>
                  </a:lnTo>
                  <a:lnTo>
                    <a:pt x="800785" y="331469"/>
                  </a:lnTo>
                  <a:lnTo>
                    <a:pt x="802949" y="326389"/>
                  </a:lnTo>
                  <a:close/>
                </a:path>
                <a:path w="1005839" h="520700">
                  <a:moveTo>
                    <a:pt x="994578" y="327545"/>
                  </a:moveTo>
                  <a:lnTo>
                    <a:pt x="1003147" y="331469"/>
                  </a:lnTo>
                  <a:lnTo>
                    <a:pt x="1002297" y="330199"/>
                  </a:lnTo>
                  <a:lnTo>
                    <a:pt x="1001395" y="330199"/>
                  </a:lnTo>
                  <a:lnTo>
                    <a:pt x="994578" y="327545"/>
                  </a:lnTo>
                  <a:close/>
                </a:path>
                <a:path w="1005839" h="520700">
                  <a:moveTo>
                    <a:pt x="371652" y="329371"/>
                  </a:moveTo>
                  <a:lnTo>
                    <a:pt x="371652" y="331025"/>
                  </a:lnTo>
                  <a:lnTo>
                    <a:pt x="372028" y="329748"/>
                  </a:lnTo>
                  <a:lnTo>
                    <a:pt x="371652" y="329371"/>
                  </a:lnTo>
                  <a:close/>
                </a:path>
                <a:path w="1005839" h="520700">
                  <a:moveTo>
                    <a:pt x="377145" y="327115"/>
                  </a:moveTo>
                  <a:lnTo>
                    <a:pt x="377120" y="330741"/>
                  </a:lnTo>
                  <a:lnTo>
                    <a:pt x="378968" y="328929"/>
                  </a:lnTo>
                  <a:lnTo>
                    <a:pt x="377145" y="327115"/>
                  </a:lnTo>
                  <a:close/>
                </a:path>
                <a:path w="1005839" h="520700">
                  <a:moveTo>
                    <a:pt x="999748" y="326389"/>
                  </a:moveTo>
                  <a:lnTo>
                    <a:pt x="996965" y="326389"/>
                  </a:lnTo>
                  <a:lnTo>
                    <a:pt x="1001395" y="330199"/>
                  </a:lnTo>
                  <a:lnTo>
                    <a:pt x="1002297" y="330199"/>
                  </a:lnTo>
                  <a:lnTo>
                    <a:pt x="999748" y="326389"/>
                  </a:lnTo>
                  <a:close/>
                </a:path>
                <a:path w="1005839" h="520700">
                  <a:moveTo>
                    <a:pt x="371652" y="321668"/>
                  </a:moveTo>
                  <a:lnTo>
                    <a:pt x="371652" y="329371"/>
                  </a:lnTo>
                  <a:lnTo>
                    <a:pt x="372028" y="329748"/>
                  </a:lnTo>
                  <a:lnTo>
                    <a:pt x="373392" y="325119"/>
                  </a:lnTo>
                  <a:lnTo>
                    <a:pt x="371652" y="321668"/>
                  </a:lnTo>
                  <a:close/>
                </a:path>
                <a:path w="1005839" h="520700">
                  <a:moveTo>
                    <a:pt x="370039" y="320039"/>
                  </a:moveTo>
                  <a:lnTo>
                    <a:pt x="367676" y="322357"/>
                  </a:lnTo>
                  <a:lnTo>
                    <a:pt x="368256" y="325961"/>
                  </a:lnTo>
                  <a:lnTo>
                    <a:pt x="371652" y="329371"/>
                  </a:lnTo>
                  <a:lnTo>
                    <a:pt x="371621" y="321615"/>
                  </a:lnTo>
                  <a:lnTo>
                    <a:pt x="370039" y="320039"/>
                  </a:lnTo>
                  <a:close/>
                </a:path>
                <a:path w="1005839" h="520700">
                  <a:moveTo>
                    <a:pt x="630610" y="328907"/>
                  </a:moveTo>
                  <a:close/>
                </a:path>
                <a:path w="1005839" h="520700">
                  <a:moveTo>
                    <a:pt x="630677" y="326389"/>
                  </a:moveTo>
                  <a:lnTo>
                    <a:pt x="629953" y="326389"/>
                  </a:lnTo>
                  <a:lnTo>
                    <a:pt x="630614" y="328776"/>
                  </a:lnTo>
                  <a:lnTo>
                    <a:pt x="630677" y="326389"/>
                  </a:lnTo>
                  <a:close/>
                </a:path>
                <a:path w="1005839" h="520700">
                  <a:moveTo>
                    <a:pt x="634250" y="326389"/>
                  </a:moveTo>
                  <a:lnTo>
                    <a:pt x="633584" y="326389"/>
                  </a:lnTo>
                  <a:lnTo>
                    <a:pt x="633802" y="328269"/>
                  </a:lnTo>
                  <a:lnTo>
                    <a:pt x="634250" y="326389"/>
                  </a:lnTo>
                  <a:close/>
                </a:path>
                <a:path w="1005839" h="520700">
                  <a:moveTo>
                    <a:pt x="349916" y="321309"/>
                  </a:moveTo>
                  <a:lnTo>
                    <a:pt x="348538" y="321309"/>
                  </a:lnTo>
                  <a:lnTo>
                    <a:pt x="348538" y="327659"/>
                  </a:lnTo>
                  <a:lnTo>
                    <a:pt x="353161" y="327659"/>
                  </a:lnTo>
                  <a:lnTo>
                    <a:pt x="353161" y="325119"/>
                  </a:lnTo>
                  <a:lnTo>
                    <a:pt x="352247" y="325119"/>
                  </a:lnTo>
                  <a:lnTo>
                    <a:pt x="352247" y="323611"/>
                  </a:lnTo>
                  <a:lnTo>
                    <a:pt x="349542" y="322579"/>
                  </a:lnTo>
                  <a:lnTo>
                    <a:pt x="349916" y="321309"/>
                  </a:lnTo>
                  <a:close/>
                </a:path>
                <a:path w="1005839" h="520700">
                  <a:moveTo>
                    <a:pt x="352247" y="323611"/>
                  </a:moveTo>
                  <a:lnTo>
                    <a:pt x="352247" y="325119"/>
                  </a:lnTo>
                  <a:lnTo>
                    <a:pt x="353161" y="325119"/>
                  </a:lnTo>
                  <a:lnTo>
                    <a:pt x="353161" y="327659"/>
                  </a:lnTo>
                  <a:lnTo>
                    <a:pt x="358686" y="327659"/>
                  </a:lnTo>
                  <a:lnTo>
                    <a:pt x="358686" y="326066"/>
                  </a:lnTo>
                  <a:lnTo>
                    <a:pt x="352247" y="323611"/>
                  </a:lnTo>
                  <a:close/>
                </a:path>
                <a:path w="1005839" h="520700">
                  <a:moveTo>
                    <a:pt x="358686" y="326066"/>
                  </a:moveTo>
                  <a:lnTo>
                    <a:pt x="358686" y="327659"/>
                  </a:lnTo>
                  <a:lnTo>
                    <a:pt x="359600" y="327659"/>
                  </a:lnTo>
                  <a:lnTo>
                    <a:pt x="359533" y="326389"/>
                  </a:lnTo>
                  <a:lnTo>
                    <a:pt x="358686" y="326066"/>
                  </a:lnTo>
                  <a:close/>
                </a:path>
                <a:path w="1005839" h="520700">
                  <a:moveTo>
                    <a:pt x="360101" y="321309"/>
                  </a:moveTo>
                  <a:lnTo>
                    <a:pt x="359600" y="321309"/>
                  </a:lnTo>
                  <a:lnTo>
                    <a:pt x="359688" y="326448"/>
                  </a:lnTo>
                  <a:lnTo>
                    <a:pt x="362864" y="327659"/>
                  </a:lnTo>
                  <a:lnTo>
                    <a:pt x="363399" y="325119"/>
                  </a:lnTo>
                  <a:lnTo>
                    <a:pt x="360553" y="325119"/>
                  </a:lnTo>
                  <a:lnTo>
                    <a:pt x="360101" y="321309"/>
                  </a:lnTo>
                  <a:close/>
                </a:path>
                <a:path w="1005839" h="520700">
                  <a:moveTo>
                    <a:pt x="793290" y="326389"/>
                  </a:moveTo>
                  <a:lnTo>
                    <a:pt x="773588" y="326389"/>
                  </a:lnTo>
                  <a:lnTo>
                    <a:pt x="778167" y="327659"/>
                  </a:lnTo>
                  <a:lnTo>
                    <a:pt x="790486" y="327659"/>
                  </a:lnTo>
                  <a:lnTo>
                    <a:pt x="793290" y="326389"/>
                  </a:lnTo>
                  <a:close/>
                </a:path>
                <a:path w="1005839" h="520700">
                  <a:moveTo>
                    <a:pt x="993052" y="326847"/>
                  </a:moveTo>
                  <a:lnTo>
                    <a:pt x="994578" y="327545"/>
                  </a:lnTo>
                  <a:lnTo>
                    <a:pt x="993052" y="326847"/>
                  </a:lnTo>
                  <a:close/>
                </a:path>
                <a:path w="1005839" h="520700">
                  <a:moveTo>
                    <a:pt x="377150" y="326389"/>
                  </a:moveTo>
                  <a:lnTo>
                    <a:pt x="376417" y="326389"/>
                  </a:lnTo>
                  <a:lnTo>
                    <a:pt x="377145" y="327115"/>
                  </a:lnTo>
                  <a:lnTo>
                    <a:pt x="377150" y="326389"/>
                  </a:lnTo>
                  <a:close/>
                </a:path>
                <a:path w="1005839" h="520700">
                  <a:moveTo>
                    <a:pt x="993990" y="326389"/>
                  </a:moveTo>
                  <a:lnTo>
                    <a:pt x="992054" y="326389"/>
                  </a:lnTo>
                  <a:lnTo>
                    <a:pt x="993052" y="326847"/>
                  </a:lnTo>
                  <a:lnTo>
                    <a:pt x="993990" y="326389"/>
                  </a:lnTo>
                  <a:close/>
                </a:path>
                <a:path w="1005839" h="520700">
                  <a:moveTo>
                    <a:pt x="611181" y="326389"/>
                  </a:moveTo>
                  <a:close/>
                </a:path>
                <a:path w="1005839" h="520700">
                  <a:moveTo>
                    <a:pt x="359600" y="322579"/>
                  </a:moveTo>
                  <a:lnTo>
                    <a:pt x="358686" y="322579"/>
                  </a:lnTo>
                  <a:lnTo>
                    <a:pt x="358686" y="326066"/>
                  </a:lnTo>
                  <a:lnTo>
                    <a:pt x="359600" y="326415"/>
                  </a:lnTo>
                  <a:lnTo>
                    <a:pt x="359600" y="322579"/>
                  </a:lnTo>
                  <a:close/>
                </a:path>
                <a:path w="1005839" h="520700">
                  <a:moveTo>
                    <a:pt x="375141" y="325119"/>
                  </a:moveTo>
                  <a:lnTo>
                    <a:pt x="376351" y="326389"/>
                  </a:lnTo>
                  <a:lnTo>
                    <a:pt x="375141" y="325119"/>
                  </a:lnTo>
                  <a:close/>
                </a:path>
                <a:path w="1005839" h="520700">
                  <a:moveTo>
                    <a:pt x="378860" y="321615"/>
                  </a:moveTo>
                  <a:lnTo>
                    <a:pt x="377177" y="322579"/>
                  </a:lnTo>
                  <a:lnTo>
                    <a:pt x="377150" y="326389"/>
                  </a:lnTo>
                  <a:lnTo>
                    <a:pt x="611092" y="326389"/>
                  </a:lnTo>
                  <a:lnTo>
                    <a:pt x="607745" y="325119"/>
                  </a:lnTo>
                  <a:lnTo>
                    <a:pt x="606832" y="323849"/>
                  </a:lnTo>
                  <a:lnTo>
                    <a:pt x="381139" y="323849"/>
                  </a:lnTo>
                  <a:lnTo>
                    <a:pt x="378860" y="321615"/>
                  </a:lnTo>
                  <a:close/>
                </a:path>
                <a:path w="1005839" h="520700">
                  <a:moveTo>
                    <a:pt x="628897" y="322579"/>
                  </a:moveTo>
                  <a:lnTo>
                    <a:pt x="617947" y="322579"/>
                  </a:lnTo>
                  <a:lnTo>
                    <a:pt x="625572" y="326389"/>
                  </a:lnTo>
                  <a:lnTo>
                    <a:pt x="629953" y="326389"/>
                  </a:lnTo>
                  <a:lnTo>
                    <a:pt x="628897" y="322579"/>
                  </a:lnTo>
                  <a:close/>
                </a:path>
                <a:path w="1005839" h="520700">
                  <a:moveTo>
                    <a:pt x="722043" y="322579"/>
                  </a:moveTo>
                  <a:lnTo>
                    <a:pt x="635158" y="322579"/>
                  </a:lnTo>
                  <a:lnTo>
                    <a:pt x="634250" y="326389"/>
                  </a:lnTo>
                  <a:lnTo>
                    <a:pt x="722685" y="326389"/>
                  </a:lnTo>
                  <a:lnTo>
                    <a:pt x="722043" y="322579"/>
                  </a:lnTo>
                  <a:close/>
                </a:path>
                <a:path w="1005839" h="520700">
                  <a:moveTo>
                    <a:pt x="756630" y="322579"/>
                  </a:moveTo>
                  <a:lnTo>
                    <a:pt x="726945" y="322579"/>
                  </a:lnTo>
                  <a:lnTo>
                    <a:pt x="728061" y="326389"/>
                  </a:lnTo>
                  <a:lnTo>
                    <a:pt x="757073" y="326389"/>
                  </a:lnTo>
                  <a:lnTo>
                    <a:pt x="756630" y="322579"/>
                  </a:lnTo>
                  <a:close/>
                </a:path>
                <a:path w="1005839" h="520700">
                  <a:moveTo>
                    <a:pt x="759853" y="322579"/>
                  </a:moveTo>
                  <a:lnTo>
                    <a:pt x="760809" y="326389"/>
                  </a:lnTo>
                  <a:lnTo>
                    <a:pt x="773588" y="326389"/>
                  </a:lnTo>
                  <a:lnTo>
                    <a:pt x="759853" y="322579"/>
                  </a:lnTo>
                  <a:close/>
                </a:path>
                <a:path w="1005839" h="520700">
                  <a:moveTo>
                    <a:pt x="803978" y="322579"/>
                  </a:moveTo>
                  <a:lnTo>
                    <a:pt x="801702" y="322579"/>
                  </a:lnTo>
                  <a:lnTo>
                    <a:pt x="793290" y="326389"/>
                  </a:lnTo>
                  <a:lnTo>
                    <a:pt x="802610" y="326389"/>
                  </a:lnTo>
                  <a:lnTo>
                    <a:pt x="803978" y="322579"/>
                  </a:lnTo>
                  <a:close/>
                </a:path>
                <a:path w="1005839" h="520700">
                  <a:moveTo>
                    <a:pt x="803406" y="325318"/>
                  </a:moveTo>
                  <a:lnTo>
                    <a:pt x="802949" y="326389"/>
                  </a:lnTo>
                  <a:lnTo>
                    <a:pt x="803112" y="326389"/>
                  </a:lnTo>
                  <a:lnTo>
                    <a:pt x="803406" y="325318"/>
                  </a:lnTo>
                  <a:close/>
                </a:path>
                <a:path w="1005839" h="520700">
                  <a:moveTo>
                    <a:pt x="811575" y="322579"/>
                  </a:moveTo>
                  <a:lnTo>
                    <a:pt x="809013" y="322579"/>
                  </a:lnTo>
                  <a:lnTo>
                    <a:pt x="807867" y="326389"/>
                  </a:lnTo>
                  <a:lnTo>
                    <a:pt x="814272" y="326389"/>
                  </a:lnTo>
                  <a:lnTo>
                    <a:pt x="811575" y="322579"/>
                  </a:lnTo>
                  <a:close/>
                </a:path>
                <a:path w="1005839" h="520700">
                  <a:moveTo>
                    <a:pt x="824807" y="322579"/>
                  </a:moveTo>
                  <a:lnTo>
                    <a:pt x="822980" y="322579"/>
                  </a:lnTo>
                  <a:lnTo>
                    <a:pt x="824031" y="326389"/>
                  </a:lnTo>
                  <a:lnTo>
                    <a:pt x="825924" y="326389"/>
                  </a:lnTo>
                  <a:lnTo>
                    <a:pt x="824807" y="322579"/>
                  </a:lnTo>
                  <a:close/>
                </a:path>
                <a:path w="1005839" h="520700">
                  <a:moveTo>
                    <a:pt x="981824" y="322579"/>
                  </a:moveTo>
                  <a:lnTo>
                    <a:pt x="830554" y="322579"/>
                  </a:lnTo>
                  <a:lnTo>
                    <a:pt x="831697" y="326389"/>
                  </a:lnTo>
                  <a:lnTo>
                    <a:pt x="980888" y="326389"/>
                  </a:lnTo>
                  <a:lnTo>
                    <a:pt x="981824" y="322579"/>
                  </a:lnTo>
                  <a:close/>
                </a:path>
                <a:path w="1005839" h="520700">
                  <a:moveTo>
                    <a:pt x="983734" y="322579"/>
                  </a:moveTo>
                  <a:lnTo>
                    <a:pt x="981824" y="322579"/>
                  </a:lnTo>
                  <a:lnTo>
                    <a:pt x="991609" y="326389"/>
                  </a:lnTo>
                  <a:lnTo>
                    <a:pt x="992054" y="326389"/>
                  </a:lnTo>
                  <a:lnTo>
                    <a:pt x="983734" y="322579"/>
                  </a:lnTo>
                  <a:close/>
                </a:path>
                <a:path w="1005839" h="520700">
                  <a:moveTo>
                    <a:pt x="992536" y="322579"/>
                  </a:moveTo>
                  <a:lnTo>
                    <a:pt x="984218" y="322579"/>
                  </a:lnTo>
                  <a:lnTo>
                    <a:pt x="993990" y="326389"/>
                  </a:lnTo>
                  <a:lnTo>
                    <a:pt x="996965" y="326389"/>
                  </a:lnTo>
                  <a:lnTo>
                    <a:pt x="992536" y="322579"/>
                  </a:lnTo>
                  <a:close/>
                </a:path>
                <a:path w="1005839" h="520700">
                  <a:moveTo>
                    <a:pt x="359951" y="320039"/>
                  </a:moveTo>
                  <a:lnTo>
                    <a:pt x="352247" y="320039"/>
                  </a:lnTo>
                  <a:lnTo>
                    <a:pt x="352247" y="323611"/>
                  </a:lnTo>
                  <a:lnTo>
                    <a:pt x="358686" y="326066"/>
                  </a:lnTo>
                  <a:lnTo>
                    <a:pt x="358686" y="322579"/>
                  </a:lnTo>
                  <a:lnTo>
                    <a:pt x="359600" y="322579"/>
                  </a:lnTo>
                  <a:lnTo>
                    <a:pt x="359600" y="321309"/>
                  </a:lnTo>
                  <a:lnTo>
                    <a:pt x="360101" y="321309"/>
                  </a:lnTo>
                  <a:lnTo>
                    <a:pt x="359951" y="320039"/>
                  </a:lnTo>
                  <a:close/>
                </a:path>
                <a:path w="1005839" h="520700">
                  <a:moveTo>
                    <a:pt x="368121" y="325119"/>
                  </a:moveTo>
                  <a:lnTo>
                    <a:pt x="367418" y="325119"/>
                  </a:lnTo>
                  <a:lnTo>
                    <a:pt x="368256" y="325961"/>
                  </a:lnTo>
                  <a:lnTo>
                    <a:pt x="368121" y="325119"/>
                  </a:lnTo>
                  <a:close/>
                </a:path>
                <a:path w="1005839" h="520700">
                  <a:moveTo>
                    <a:pt x="803490" y="325119"/>
                  </a:moveTo>
                  <a:lnTo>
                    <a:pt x="803406" y="325318"/>
                  </a:lnTo>
                  <a:lnTo>
                    <a:pt x="803490" y="325119"/>
                  </a:lnTo>
                  <a:close/>
                </a:path>
                <a:path w="1005839" h="520700">
                  <a:moveTo>
                    <a:pt x="362271" y="320039"/>
                  </a:moveTo>
                  <a:lnTo>
                    <a:pt x="359951" y="320039"/>
                  </a:lnTo>
                  <a:lnTo>
                    <a:pt x="360553" y="325119"/>
                  </a:lnTo>
                  <a:lnTo>
                    <a:pt x="362271" y="320039"/>
                  </a:lnTo>
                  <a:close/>
                </a:path>
                <a:path w="1005839" h="520700">
                  <a:moveTo>
                    <a:pt x="365709" y="309879"/>
                  </a:moveTo>
                  <a:lnTo>
                    <a:pt x="360553" y="325119"/>
                  </a:lnTo>
                  <a:lnTo>
                    <a:pt x="363296" y="325119"/>
                  </a:lnTo>
                  <a:lnTo>
                    <a:pt x="363296" y="320039"/>
                  </a:lnTo>
                  <a:lnTo>
                    <a:pt x="364470" y="320039"/>
                  </a:lnTo>
                  <a:lnTo>
                    <a:pt x="366077" y="312419"/>
                  </a:lnTo>
                  <a:lnTo>
                    <a:pt x="366077" y="310610"/>
                  </a:lnTo>
                  <a:lnTo>
                    <a:pt x="365709" y="309879"/>
                  </a:lnTo>
                  <a:close/>
                </a:path>
                <a:path w="1005839" h="520700">
                  <a:moveTo>
                    <a:pt x="367449" y="322579"/>
                  </a:moveTo>
                  <a:lnTo>
                    <a:pt x="363935" y="322579"/>
                  </a:lnTo>
                  <a:lnTo>
                    <a:pt x="363399" y="325119"/>
                  </a:lnTo>
                  <a:lnTo>
                    <a:pt x="367418" y="325119"/>
                  </a:lnTo>
                  <a:lnTo>
                    <a:pt x="366153" y="323849"/>
                  </a:lnTo>
                  <a:lnTo>
                    <a:pt x="367449" y="322579"/>
                  </a:lnTo>
                  <a:close/>
                </a:path>
                <a:path w="1005839" h="520700">
                  <a:moveTo>
                    <a:pt x="378129" y="317730"/>
                  </a:moveTo>
                  <a:lnTo>
                    <a:pt x="375348" y="319387"/>
                  </a:lnTo>
                  <a:lnTo>
                    <a:pt x="375348" y="322579"/>
                  </a:lnTo>
                  <a:lnTo>
                    <a:pt x="372656" y="322579"/>
                  </a:lnTo>
                  <a:lnTo>
                    <a:pt x="375141" y="325119"/>
                  </a:lnTo>
                  <a:lnTo>
                    <a:pt x="377159" y="325119"/>
                  </a:lnTo>
                  <a:lnTo>
                    <a:pt x="377177" y="322579"/>
                  </a:lnTo>
                  <a:lnTo>
                    <a:pt x="378860" y="321615"/>
                  </a:lnTo>
                  <a:lnTo>
                    <a:pt x="377253" y="320039"/>
                  </a:lnTo>
                  <a:lnTo>
                    <a:pt x="378528" y="318769"/>
                  </a:lnTo>
                  <a:lnTo>
                    <a:pt x="378129" y="318769"/>
                  </a:lnTo>
                  <a:lnTo>
                    <a:pt x="378129" y="317730"/>
                  </a:lnTo>
                  <a:close/>
                </a:path>
                <a:path w="1005839" h="520700">
                  <a:moveTo>
                    <a:pt x="606273" y="323071"/>
                  </a:moveTo>
                  <a:lnTo>
                    <a:pt x="607745" y="325119"/>
                  </a:lnTo>
                  <a:lnTo>
                    <a:pt x="609752" y="325119"/>
                  </a:lnTo>
                  <a:lnTo>
                    <a:pt x="606273" y="323071"/>
                  </a:lnTo>
                  <a:close/>
                </a:path>
                <a:path w="1005839" h="520700">
                  <a:moveTo>
                    <a:pt x="610196" y="318769"/>
                  </a:moveTo>
                  <a:lnTo>
                    <a:pt x="603573" y="318769"/>
                  </a:lnTo>
                  <a:lnTo>
                    <a:pt x="610336" y="320039"/>
                  </a:lnTo>
                  <a:lnTo>
                    <a:pt x="619316" y="325119"/>
                  </a:lnTo>
                  <a:lnTo>
                    <a:pt x="623031" y="325119"/>
                  </a:lnTo>
                  <a:lnTo>
                    <a:pt x="612863" y="320039"/>
                  </a:lnTo>
                  <a:lnTo>
                    <a:pt x="610196" y="318769"/>
                  </a:lnTo>
                  <a:close/>
                </a:path>
                <a:path w="1005839" h="520700">
                  <a:moveTo>
                    <a:pt x="630174" y="318769"/>
                  </a:moveTo>
                  <a:lnTo>
                    <a:pt x="627842" y="318769"/>
                  </a:lnTo>
                  <a:lnTo>
                    <a:pt x="629601" y="325119"/>
                  </a:lnTo>
                  <a:lnTo>
                    <a:pt x="630711" y="325119"/>
                  </a:lnTo>
                  <a:lnTo>
                    <a:pt x="630847" y="320039"/>
                  </a:lnTo>
                  <a:lnTo>
                    <a:pt x="630174" y="318769"/>
                  </a:lnTo>
                  <a:close/>
                </a:path>
                <a:path w="1005839" h="520700">
                  <a:moveTo>
                    <a:pt x="636066" y="318769"/>
                  </a:moveTo>
                  <a:lnTo>
                    <a:pt x="632699" y="318769"/>
                  </a:lnTo>
                  <a:lnTo>
                    <a:pt x="633436" y="325119"/>
                  </a:lnTo>
                  <a:lnTo>
                    <a:pt x="634553" y="325119"/>
                  </a:lnTo>
                  <a:lnTo>
                    <a:pt x="636066" y="318769"/>
                  </a:lnTo>
                  <a:close/>
                </a:path>
                <a:path w="1005839" h="520700">
                  <a:moveTo>
                    <a:pt x="730402" y="309851"/>
                  </a:moveTo>
                  <a:lnTo>
                    <a:pt x="722083" y="313091"/>
                  </a:lnTo>
                  <a:lnTo>
                    <a:pt x="722083" y="318769"/>
                  </a:lnTo>
                  <a:lnTo>
                    <a:pt x="721402" y="318769"/>
                  </a:lnTo>
                  <a:lnTo>
                    <a:pt x="722471" y="325119"/>
                  </a:lnTo>
                  <a:lnTo>
                    <a:pt x="727689" y="325119"/>
                  </a:lnTo>
                  <a:lnTo>
                    <a:pt x="724712" y="314959"/>
                  </a:lnTo>
                  <a:lnTo>
                    <a:pt x="732095" y="312419"/>
                  </a:lnTo>
                  <a:lnTo>
                    <a:pt x="730402" y="312419"/>
                  </a:lnTo>
                  <a:lnTo>
                    <a:pt x="730402" y="309851"/>
                  </a:lnTo>
                  <a:close/>
                </a:path>
                <a:path w="1005839" h="520700">
                  <a:moveTo>
                    <a:pt x="777473" y="318769"/>
                  </a:moveTo>
                  <a:lnTo>
                    <a:pt x="760730" y="318769"/>
                  </a:lnTo>
                  <a:lnTo>
                    <a:pt x="756335" y="320039"/>
                  </a:lnTo>
                  <a:lnTo>
                    <a:pt x="756925" y="325119"/>
                  </a:lnTo>
                  <a:lnTo>
                    <a:pt x="760491" y="325119"/>
                  </a:lnTo>
                  <a:lnTo>
                    <a:pt x="759853" y="322579"/>
                  </a:lnTo>
                  <a:lnTo>
                    <a:pt x="789406" y="322579"/>
                  </a:lnTo>
                  <a:lnTo>
                    <a:pt x="777473" y="318769"/>
                  </a:lnTo>
                  <a:close/>
                </a:path>
                <a:path w="1005839" h="520700">
                  <a:moveTo>
                    <a:pt x="805271" y="318979"/>
                  </a:moveTo>
                  <a:lnTo>
                    <a:pt x="789406" y="322579"/>
                  </a:lnTo>
                  <a:lnTo>
                    <a:pt x="759853" y="322579"/>
                  </a:lnTo>
                  <a:lnTo>
                    <a:pt x="769010" y="325119"/>
                  </a:lnTo>
                  <a:lnTo>
                    <a:pt x="796094" y="325119"/>
                  </a:lnTo>
                  <a:lnTo>
                    <a:pt x="804420" y="321348"/>
                  </a:lnTo>
                  <a:lnTo>
                    <a:pt x="805271" y="318979"/>
                  </a:lnTo>
                  <a:close/>
                </a:path>
                <a:path w="1005839" h="520700">
                  <a:moveTo>
                    <a:pt x="804506" y="321309"/>
                  </a:moveTo>
                  <a:lnTo>
                    <a:pt x="803066" y="325119"/>
                  </a:lnTo>
                  <a:lnTo>
                    <a:pt x="803460" y="325119"/>
                  </a:lnTo>
                  <a:lnTo>
                    <a:pt x="804506" y="321309"/>
                  </a:lnTo>
                  <a:close/>
                </a:path>
                <a:path w="1005839" h="520700">
                  <a:moveTo>
                    <a:pt x="821928" y="318769"/>
                  </a:moveTo>
                  <a:lnTo>
                    <a:pt x="806196" y="318769"/>
                  </a:lnTo>
                  <a:lnTo>
                    <a:pt x="803490" y="325119"/>
                  </a:lnTo>
                  <a:lnTo>
                    <a:pt x="808249" y="325119"/>
                  </a:lnTo>
                  <a:lnTo>
                    <a:pt x="809777" y="320039"/>
                  </a:lnTo>
                  <a:lnTo>
                    <a:pt x="822279" y="320039"/>
                  </a:lnTo>
                  <a:lnTo>
                    <a:pt x="821928" y="318769"/>
                  </a:lnTo>
                  <a:close/>
                </a:path>
                <a:path w="1005839" h="520700">
                  <a:moveTo>
                    <a:pt x="822279" y="320039"/>
                  </a:moveTo>
                  <a:lnTo>
                    <a:pt x="809777" y="320039"/>
                  </a:lnTo>
                  <a:lnTo>
                    <a:pt x="813373" y="325119"/>
                  </a:lnTo>
                  <a:lnTo>
                    <a:pt x="823681" y="325119"/>
                  </a:lnTo>
                  <a:lnTo>
                    <a:pt x="822279" y="320039"/>
                  </a:lnTo>
                  <a:close/>
                </a:path>
                <a:path w="1005839" h="520700">
                  <a:moveTo>
                    <a:pt x="829411" y="318769"/>
                  </a:moveTo>
                  <a:lnTo>
                    <a:pt x="823691" y="318769"/>
                  </a:lnTo>
                  <a:lnTo>
                    <a:pt x="825552" y="325119"/>
                  </a:lnTo>
                  <a:lnTo>
                    <a:pt x="831316" y="325119"/>
                  </a:lnTo>
                  <a:lnTo>
                    <a:pt x="829411" y="318769"/>
                  </a:lnTo>
                  <a:close/>
                </a:path>
                <a:path w="1005839" h="520700">
                  <a:moveTo>
                    <a:pt x="981824" y="322579"/>
                  </a:moveTo>
                  <a:lnTo>
                    <a:pt x="981200" y="325119"/>
                  </a:lnTo>
                  <a:lnTo>
                    <a:pt x="988347" y="325119"/>
                  </a:lnTo>
                  <a:lnTo>
                    <a:pt x="981824" y="322579"/>
                  </a:lnTo>
                  <a:close/>
                </a:path>
                <a:path w="1005839" h="520700">
                  <a:moveTo>
                    <a:pt x="980960" y="321309"/>
                  </a:moveTo>
                  <a:lnTo>
                    <a:pt x="989280" y="325119"/>
                  </a:lnTo>
                  <a:lnTo>
                    <a:pt x="990733" y="325119"/>
                  </a:lnTo>
                  <a:lnTo>
                    <a:pt x="980960" y="321309"/>
                  </a:lnTo>
                  <a:close/>
                </a:path>
                <a:path w="1005839" h="520700">
                  <a:moveTo>
                    <a:pt x="994650" y="318769"/>
                  </a:moveTo>
                  <a:lnTo>
                    <a:pt x="988938" y="318769"/>
                  </a:lnTo>
                  <a:lnTo>
                    <a:pt x="989584" y="320039"/>
                  </a:lnTo>
                  <a:lnTo>
                    <a:pt x="995489" y="325119"/>
                  </a:lnTo>
                  <a:lnTo>
                    <a:pt x="998898" y="325119"/>
                  </a:lnTo>
                  <a:lnTo>
                    <a:pt x="994650" y="318769"/>
                  </a:lnTo>
                  <a:close/>
                </a:path>
                <a:path w="1005839" h="520700">
                  <a:moveTo>
                    <a:pt x="380873" y="320460"/>
                  </a:moveTo>
                  <a:lnTo>
                    <a:pt x="378860" y="321615"/>
                  </a:lnTo>
                  <a:lnTo>
                    <a:pt x="381139" y="323849"/>
                  </a:lnTo>
                  <a:lnTo>
                    <a:pt x="382402" y="322579"/>
                  </a:lnTo>
                  <a:lnTo>
                    <a:pt x="380873" y="322579"/>
                  </a:lnTo>
                  <a:lnTo>
                    <a:pt x="380873" y="320460"/>
                  </a:lnTo>
                  <a:close/>
                </a:path>
                <a:path w="1005839" h="520700">
                  <a:moveTo>
                    <a:pt x="605438" y="322579"/>
                  </a:moveTo>
                  <a:lnTo>
                    <a:pt x="382402" y="322579"/>
                  </a:lnTo>
                  <a:lnTo>
                    <a:pt x="381139" y="323849"/>
                  </a:lnTo>
                  <a:lnTo>
                    <a:pt x="606832" y="323849"/>
                  </a:lnTo>
                  <a:lnTo>
                    <a:pt x="606273" y="323071"/>
                  </a:lnTo>
                  <a:lnTo>
                    <a:pt x="605438" y="322579"/>
                  </a:lnTo>
                  <a:close/>
                </a:path>
                <a:path w="1005839" h="520700">
                  <a:moveTo>
                    <a:pt x="420662" y="283209"/>
                  </a:moveTo>
                  <a:lnTo>
                    <a:pt x="413245" y="283209"/>
                  </a:lnTo>
                  <a:lnTo>
                    <a:pt x="401161" y="287061"/>
                  </a:lnTo>
                  <a:lnTo>
                    <a:pt x="390194" y="290829"/>
                  </a:lnTo>
                  <a:lnTo>
                    <a:pt x="378117" y="290829"/>
                  </a:lnTo>
                  <a:lnTo>
                    <a:pt x="365493" y="298449"/>
                  </a:lnTo>
                  <a:lnTo>
                    <a:pt x="354406" y="306069"/>
                  </a:lnTo>
                  <a:lnTo>
                    <a:pt x="349542" y="322579"/>
                  </a:lnTo>
                  <a:lnTo>
                    <a:pt x="352247" y="323611"/>
                  </a:lnTo>
                  <a:lnTo>
                    <a:pt x="352247" y="320039"/>
                  </a:lnTo>
                  <a:lnTo>
                    <a:pt x="359951" y="320039"/>
                  </a:lnTo>
                  <a:lnTo>
                    <a:pt x="358597" y="308609"/>
                  </a:lnTo>
                  <a:lnTo>
                    <a:pt x="359638" y="307981"/>
                  </a:lnTo>
                  <a:lnTo>
                    <a:pt x="359638" y="304799"/>
                  </a:lnTo>
                  <a:lnTo>
                    <a:pt x="364906" y="304799"/>
                  </a:lnTo>
                  <a:lnTo>
                    <a:pt x="367957" y="302957"/>
                  </a:lnTo>
                  <a:lnTo>
                    <a:pt x="367957" y="297179"/>
                  </a:lnTo>
                  <a:lnTo>
                    <a:pt x="377525" y="297179"/>
                  </a:lnTo>
                  <a:lnTo>
                    <a:pt x="379056" y="296255"/>
                  </a:lnTo>
                  <a:lnTo>
                    <a:pt x="379056" y="293369"/>
                  </a:lnTo>
                  <a:lnTo>
                    <a:pt x="399034" y="293369"/>
                  </a:lnTo>
                  <a:lnTo>
                    <a:pt x="403621" y="291893"/>
                  </a:lnTo>
                  <a:lnTo>
                    <a:pt x="414108" y="288289"/>
                  </a:lnTo>
                  <a:lnTo>
                    <a:pt x="420357" y="288289"/>
                  </a:lnTo>
                  <a:lnTo>
                    <a:pt x="420662" y="288192"/>
                  </a:lnTo>
                  <a:lnTo>
                    <a:pt x="420662" y="283209"/>
                  </a:lnTo>
                  <a:close/>
                </a:path>
                <a:path w="1005839" h="520700">
                  <a:moveTo>
                    <a:pt x="603180" y="318769"/>
                  </a:moveTo>
                  <a:lnTo>
                    <a:pt x="598967" y="318769"/>
                  </a:lnTo>
                  <a:lnTo>
                    <a:pt x="606273" y="323071"/>
                  </a:lnTo>
                  <a:lnTo>
                    <a:pt x="603180" y="318769"/>
                  </a:lnTo>
                  <a:close/>
                </a:path>
                <a:path w="1005839" h="520700">
                  <a:moveTo>
                    <a:pt x="364470" y="320039"/>
                  </a:moveTo>
                  <a:lnTo>
                    <a:pt x="363296" y="320039"/>
                  </a:lnTo>
                  <a:lnTo>
                    <a:pt x="363296" y="322579"/>
                  </a:lnTo>
                  <a:lnTo>
                    <a:pt x="363935" y="322579"/>
                  </a:lnTo>
                  <a:lnTo>
                    <a:pt x="364470" y="320039"/>
                  </a:lnTo>
                  <a:close/>
                </a:path>
                <a:path w="1005839" h="520700">
                  <a:moveTo>
                    <a:pt x="367676" y="322357"/>
                  </a:moveTo>
                  <a:lnTo>
                    <a:pt x="367449" y="322579"/>
                  </a:lnTo>
                  <a:lnTo>
                    <a:pt x="367712" y="322579"/>
                  </a:lnTo>
                  <a:lnTo>
                    <a:pt x="367676" y="322357"/>
                  </a:lnTo>
                  <a:close/>
                </a:path>
                <a:path w="1005839" h="520700">
                  <a:moveTo>
                    <a:pt x="375348" y="319387"/>
                  </a:moveTo>
                  <a:lnTo>
                    <a:pt x="372122" y="321309"/>
                  </a:lnTo>
                  <a:lnTo>
                    <a:pt x="371652" y="321309"/>
                  </a:lnTo>
                  <a:lnTo>
                    <a:pt x="371675" y="321668"/>
                  </a:lnTo>
                  <a:lnTo>
                    <a:pt x="372590" y="322579"/>
                  </a:lnTo>
                  <a:lnTo>
                    <a:pt x="375348" y="322579"/>
                  </a:lnTo>
                  <a:lnTo>
                    <a:pt x="375348" y="319387"/>
                  </a:lnTo>
                  <a:close/>
                </a:path>
                <a:path w="1005839" h="520700">
                  <a:moveTo>
                    <a:pt x="388581" y="313502"/>
                  </a:moveTo>
                  <a:lnTo>
                    <a:pt x="388329" y="315587"/>
                  </a:lnTo>
                  <a:lnTo>
                    <a:pt x="388220" y="316247"/>
                  </a:lnTo>
                  <a:lnTo>
                    <a:pt x="380873" y="320460"/>
                  </a:lnTo>
                  <a:lnTo>
                    <a:pt x="380873" y="322579"/>
                  </a:lnTo>
                  <a:lnTo>
                    <a:pt x="382402" y="322579"/>
                  </a:lnTo>
                  <a:lnTo>
                    <a:pt x="387567" y="317387"/>
                  </a:lnTo>
                  <a:lnTo>
                    <a:pt x="389191" y="315810"/>
                  </a:lnTo>
                  <a:lnTo>
                    <a:pt x="389191" y="314100"/>
                  </a:lnTo>
                  <a:lnTo>
                    <a:pt x="388581" y="313502"/>
                  </a:lnTo>
                  <a:close/>
                </a:path>
                <a:path w="1005839" h="520700">
                  <a:moveTo>
                    <a:pt x="603119" y="318684"/>
                  </a:moveTo>
                  <a:lnTo>
                    <a:pt x="605919" y="322579"/>
                  </a:lnTo>
                  <a:lnTo>
                    <a:pt x="614826" y="322579"/>
                  </a:lnTo>
                  <a:lnTo>
                    <a:pt x="610336" y="320039"/>
                  </a:lnTo>
                  <a:lnTo>
                    <a:pt x="603119" y="318684"/>
                  </a:lnTo>
                  <a:close/>
                </a:path>
                <a:path w="1005839" h="520700">
                  <a:moveTo>
                    <a:pt x="629097" y="308609"/>
                  </a:moveTo>
                  <a:lnTo>
                    <a:pt x="624789" y="308609"/>
                  </a:lnTo>
                  <a:lnTo>
                    <a:pt x="630847" y="320039"/>
                  </a:lnTo>
                  <a:lnTo>
                    <a:pt x="630779" y="322579"/>
                  </a:lnTo>
                  <a:lnTo>
                    <a:pt x="633141" y="322579"/>
                  </a:lnTo>
                  <a:lnTo>
                    <a:pt x="632256" y="314959"/>
                  </a:lnTo>
                  <a:lnTo>
                    <a:pt x="629097" y="308609"/>
                  </a:lnTo>
                  <a:close/>
                </a:path>
                <a:path w="1005839" h="520700">
                  <a:moveTo>
                    <a:pt x="805113" y="321309"/>
                  </a:moveTo>
                  <a:lnTo>
                    <a:pt x="804506" y="321309"/>
                  </a:lnTo>
                  <a:lnTo>
                    <a:pt x="804158" y="322579"/>
                  </a:lnTo>
                  <a:lnTo>
                    <a:pt x="804572" y="322579"/>
                  </a:lnTo>
                  <a:lnTo>
                    <a:pt x="805113" y="321309"/>
                  </a:lnTo>
                  <a:close/>
                </a:path>
                <a:path w="1005839" h="520700">
                  <a:moveTo>
                    <a:pt x="366077" y="310610"/>
                  </a:moveTo>
                  <a:lnTo>
                    <a:pt x="366185" y="313091"/>
                  </a:lnTo>
                  <a:lnTo>
                    <a:pt x="367676" y="322357"/>
                  </a:lnTo>
                  <a:lnTo>
                    <a:pt x="370039" y="320039"/>
                  </a:lnTo>
                  <a:lnTo>
                    <a:pt x="370831" y="320039"/>
                  </a:lnTo>
                  <a:lnTo>
                    <a:pt x="366077" y="310610"/>
                  </a:lnTo>
                  <a:close/>
                </a:path>
                <a:path w="1005839" h="520700">
                  <a:moveTo>
                    <a:pt x="370831" y="320039"/>
                  </a:moveTo>
                  <a:lnTo>
                    <a:pt x="370039" y="320039"/>
                  </a:lnTo>
                  <a:lnTo>
                    <a:pt x="371629" y="321622"/>
                  </a:lnTo>
                  <a:lnTo>
                    <a:pt x="370831" y="320039"/>
                  </a:lnTo>
                  <a:close/>
                </a:path>
                <a:path w="1005839" h="520700">
                  <a:moveTo>
                    <a:pt x="380873" y="316465"/>
                  </a:moveTo>
                  <a:lnTo>
                    <a:pt x="379869" y="317499"/>
                  </a:lnTo>
                  <a:lnTo>
                    <a:pt x="377253" y="320039"/>
                  </a:lnTo>
                  <a:lnTo>
                    <a:pt x="378860" y="321615"/>
                  </a:lnTo>
                  <a:lnTo>
                    <a:pt x="380873" y="320460"/>
                  </a:lnTo>
                  <a:lnTo>
                    <a:pt x="380873" y="316465"/>
                  </a:lnTo>
                  <a:close/>
                </a:path>
                <a:path w="1005839" h="520700">
                  <a:moveTo>
                    <a:pt x="806196" y="318769"/>
                  </a:moveTo>
                  <a:lnTo>
                    <a:pt x="805271" y="318979"/>
                  </a:lnTo>
                  <a:lnTo>
                    <a:pt x="804420" y="321348"/>
                  </a:lnTo>
                  <a:lnTo>
                    <a:pt x="805113" y="321309"/>
                  </a:lnTo>
                  <a:lnTo>
                    <a:pt x="806196" y="318769"/>
                  </a:lnTo>
                  <a:close/>
                </a:path>
                <a:path w="1005839" h="520700">
                  <a:moveTo>
                    <a:pt x="387366" y="312311"/>
                  </a:moveTo>
                  <a:lnTo>
                    <a:pt x="387032" y="313689"/>
                  </a:lnTo>
                  <a:lnTo>
                    <a:pt x="381226" y="316101"/>
                  </a:lnTo>
                  <a:lnTo>
                    <a:pt x="380901" y="316435"/>
                  </a:lnTo>
                  <a:lnTo>
                    <a:pt x="380873" y="320460"/>
                  </a:lnTo>
                  <a:lnTo>
                    <a:pt x="388220" y="316247"/>
                  </a:lnTo>
                  <a:lnTo>
                    <a:pt x="388329" y="315587"/>
                  </a:lnTo>
                  <a:lnTo>
                    <a:pt x="388581" y="313502"/>
                  </a:lnTo>
                  <a:lnTo>
                    <a:pt x="387366" y="312311"/>
                  </a:lnTo>
                  <a:close/>
                </a:path>
                <a:path w="1005839" h="520700">
                  <a:moveTo>
                    <a:pt x="370700" y="308609"/>
                  </a:moveTo>
                  <a:lnTo>
                    <a:pt x="369831" y="308609"/>
                  </a:lnTo>
                  <a:lnTo>
                    <a:pt x="371741" y="320039"/>
                  </a:lnTo>
                  <a:lnTo>
                    <a:pt x="378129" y="317387"/>
                  </a:lnTo>
                  <a:lnTo>
                    <a:pt x="378129" y="312419"/>
                  </a:lnTo>
                  <a:lnTo>
                    <a:pt x="382752" y="312419"/>
                  </a:lnTo>
                  <a:lnTo>
                    <a:pt x="382752" y="311149"/>
                  </a:lnTo>
                  <a:lnTo>
                    <a:pt x="370700" y="311149"/>
                  </a:lnTo>
                  <a:lnTo>
                    <a:pt x="370700" y="308609"/>
                  </a:lnTo>
                  <a:close/>
                </a:path>
                <a:path w="1005839" h="520700">
                  <a:moveTo>
                    <a:pt x="376384" y="318769"/>
                  </a:moveTo>
                  <a:lnTo>
                    <a:pt x="375348" y="318769"/>
                  </a:lnTo>
                  <a:lnTo>
                    <a:pt x="375348" y="319387"/>
                  </a:lnTo>
                  <a:lnTo>
                    <a:pt x="376384" y="318769"/>
                  </a:lnTo>
                  <a:close/>
                </a:path>
                <a:path w="1005839" h="520700">
                  <a:moveTo>
                    <a:pt x="806196" y="318769"/>
                  </a:moveTo>
                  <a:lnTo>
                    <a:pt x="805347" y="318769"/>
                  </a:lnTo>
                  <a:lnTo>
                    <a:pt x="805271" y="318979"/>
                  </a:lnTo>
                  <a:lnTo>
                    <a:pt x="806196" y="318769"/>
                  </a:lnTo>
                  <a:close/>
                </a:path>
                <a:path w="1005839" h="520700">
                  <a:moveTo>
                    <a:pt x="380873" y="316247"/>
                  </a:moveTo>
                  <a:lnTo>
                    <a:pt x="380028" y="316598"/>
                  </a:lnTo>
                  <a:lnTo>
                    <a:pt x="378129" y="317730"/>
                  </a:lnTo>
                  <a:lnTo>
                    <a:pt x="378129" y="318769"/>
                  </a:lnTo>
                  <a:lnTo>
                    <a:pt x="378528" y="318769"/>
                  </a:lnTo>
                  <a:lnTo>
                    <a:pt x="380843" y="316465"/>
                  </a:lnTo>
                  <a:lnTo>
                    <a:pt x="380873" y="316247"/>
                  </a:lnTo>
                  <a:close/>
                </a:path>
                <a:path w="1005839" h="520700">
                  <a:moveTo>
                    <a:pt x="596811" y="317499"/>
                  </a:moveTo>
                  <a:lnTo>
                    <a:pt x="389191" y="317499"/>
                  </a:lnTo>
                  <a:lnTo>
                    <a:pt x="389191" y="318769"/>
                  </a:lnTo>
                  <a:lnTo>
                    <a:pt x="598967" y="318769"/>
                  </a:lnTo>
                  <a:lnTo>
                    <a:pt x="596811" y="317499"/>
                  </a:lnTo>
                  <a:close/>
                </a:path>
                <a:path w="1005839" h="520700">
                  <a:moveTo>
                    <a:pt x="627490" y="317499"/>
                  </a:moveTo>
                  <a:lnTo>
                    <a:pt x="607529" y="317499"/>
                  </a:lnTo>
                  <a:lnTo>
                    <a:pt x="610196" y="318769"/>
                  </a:lnTo>
                  <a:lnTo>
                    <a:pt x="627842" y="318769"/>
                  </a:lnTo>
                  <a:lnTo>
                    <a:pt x="627490" y="317499"/>
                  </a:lnTo>
                  <a:close/>
                </a:path>
                <a:path w="1005839" h="520700">
                  <a:moveTo>
                    <a:pt x="721188" y="317499"/>
                  </a:moveTo>
                  <a:lnTo>
                    <a:pt x="635425" y="317499"/>
                  </a:lnTo>
                  <a:lnTo>
                    <a:pt x="636066" y="318769"/>
                  </a:lnTo>
                  <a:lnTo>
                    <a:pt x="721402" y="318769"/>
                  </a:lnTo>
                  <a:lnTo>
                    <a:pt x="721188" y="317499"/>
                  </a:lnTo>
                  <a:close/>
                </a:path>
                <a:path w="1005839" h="520700">
                  <a:moveTo>
                    <a:pt x="732218" y="314959"/>
                  </a:moveTo>
                  <a:lnTo>
                    <a:pt x="726706" y="314959"/>
                  </a:lnTo>
                  <a:lnTo>
                    <a:pt x="726706" y="318769"/>
                  </a:lnTo>
                  <a:lnTo>
                    <a:pt x="732218" y="318769"/>
                  </a:lnTo>
                  <a:lnTo>
                    <a:pt x="732218" y="314959"/>
                  </a:lnTo>
                  <a:close/>
                </a:path>
                <a:path w="1005839" h="520700">
                  <a:moveTo>
                    <a:pt x="765124" y="317499"/>
                  </a:moveTo>
                  <a:lnTo>
                    <a:pt x="733145" y="317499"/>
                  </a:lnTo>
                  <a:lnTo>
                    <a:pt x="733145" y="318769"/>
                  </a:lnTo>
                  <a:lnTo>
                    <a:pt x="760730" y="318769"/>
                  </a:lnTo>
                  <a:lnTo>
                    <a:pt x="765124" y="317499"/>
                  </a:lnTo>
                  <a:close/>
                </a:path>
                <a:path w="1005839" h="520700">
                  <a:moveTo>
                    <a:pt x="805803" y="317499"/>
                  </a:moveTo>
                  <a:lnTo>
                    <a:pt x="773496" y="317499"/>
                  </a:lnTo>
                  <a:lnTo>
                    <a:pt x="777473" y="318769"/>
                  </a:lnTo>
                  <a:lnTo>
                    <a:pt x="805347" y="318769"/>
                  </a:lnTo>
                  <a:lnTo>
                    <a:pt x="805803" y="317499"/>
                  </a:lnTo>
                  <a:close/>
                </a:path>
                <a:path w="1005839" h="520700">
                  <a:moveTo>
                    <a:pt x="823319" y="317499"/>
                  </a:moveTo>
                  <a:lnTo>
                    <a:pt x="821578" y="317499"/>
                  </a:lnTo>
                  <a:lnTo>
                    <a:pt x="821928" y="318769"/>
                  </a:lnTo>
                  <a:lnTo>
                    <a:pt x="823691" y="318769"/>
                  </a:lnTo>
                  <a:lnTo>
                    <a:pt x="823319" y="317499"/>
                  </a:lnTo>
                  <a:close/>
                </a:path>
                <a:path w="1005839" h="520700">
                  <a:moveTo>
                    <a:pt x="988293" y="317499"/>
                  </a:moveTo>
                  <a:lnTo>
                    <a:pt x="829030" y="317499"/>
                  </a:lnTo>
                  <a:lnTo>
                    <a:pt x="829411" y="318769"/>
                  </a:lnTo>
                  <a:lnTo>
                    <a:pt x="988938" y="318769"/>
                  </a:lnTo>
                  <a:lnTo>
                    <a:pt x="988293" y="317499"/>
                  </a:lnTo>
                  <a:close/>
                </a:path>
                <a:path w="1005839" h="520700">
                  <a:moveTo>
                    <a:pt x="602267" y="317499"/>
                  </a:moveTo>
                  <a:lnTo>
                    <a:pt x="596811" y="317499"/>
                  </a:lnTo>
                  <a:lnTo>
                    <a:pt x="603119" y="318684"/>
                  </a:lnTo>
                  <a:lnTo>
                    <a:pt x="602267" y="317499"/>
                  </a:lnTo>
                  <a:close/>
                </a:path>
                <a:path w="1005839" h="520700">
                  <a:moveTo>
                    <a:pt x="380028" y="316598"/>
                  </a:moveTo>
                  <a:lnTo>
                    <a:pt x="378129" y="317387"/>
                  </a:lnTo>
                  <a:lnTo>
                    <a:pt x="378129" y="317730"/>
                  </a:lnTo>
                  <a:lnTo>
                    <a:pt x="380028" y="316598"/>
                  </a:lnTo>
                  <a:close/>
                </a:path>
                <a:path w="1005839" h="520700">
                  <a:moveTo>
                    <a:pt x="380873" y="316435"/>
                  </a:moveTo>
                  <a:lnTo>
                    <a:pt x="379804" y="317499"/>
                  </a:lnTo>
                  <a:lnTo>
                    <a:pt x="380873" y="316465"/>
                  </a:lnTo>
                  <a:close/>
                </a:path>
                <a:path w="1005839" h="520700">
                  <a:moveTo>
                    <a:pt x="389191" y="315810"/>
                  </a:moveTo>
                  <a:lnTo>
                    <a:pt x="387451" y="317499"/>
                  </a:lnTo>
                  <a:lnTo>
                    <a:pt x="389191" y="317499"/>
                  </a:lnTo>
                  <a:lnTo>
                    <a:pt x="389191" y="315810"/>
                  </a:lnTo>
                  <a:close/>
                </a:path>
                <a:path w="1005839" h="520700">
                  <a:moveTo>
                    <a:pt x="599528" y="313689"/>
                  </a:moveTo>
                  <a:lnTo>
                    <a:pt x="602267" y="317499"/>
                  </a:lnTo>
                  <a:lnTo>
                    <a:pt x="607529" y="317499"/>
                  </a:lnTo>
                  <a:lnTo>
                    <a:pt x="599528" y="313689"/>
                  </a:lnTo>
                  <a:close/>
                </a:path>
                <a:path w="1005839" h="520700">
                  <a:moveTo>
                    <a:pt x="619652" y="298449"/>
                  </a:moveTo>
                  <a:lnTo>
                    <a:pt x="619250" y="298449"/>
                  </a:lnTo>
                  <a:lnTo>
                    <a:pt x="619513" y="300829"/>
                  </a:lnTo>
                  <a:lnTo>
                    <a:pt x="619617" y="301161"/>
                  </a:lnTo>
                  <a:lnTo>
                    <a:pt x="627138" y="316229"/>
                  </a:lnTo>
                  <a:lnTo>
                    <a:pt x="627490" y="317499"/>
                  </a:lnTo>
                  <a:lnTo>
                    <a:pt x="629500" y="317499"/>
                  </a:lnTo>
                  <a:lnTo>
                    <a:pt x="623408" y="306001"/>
                  </a:lnTo>
                  <a:lnTo>
                    <a:pt x="619652" y="298449"/>
                  </a:lnTo>
                  <a:close/>
                </a:path>
                <a:path w="1005839" h="520700">
                  <a:moveTo>
                    <a:pt x="625902" y="298449"/>
                  </a:moveTo>
                  <a:lnTo>
                    <a:pt x="624357" y="298449"/>
                  </a:lnTo>
                  <a:lnTo>
                    <a:pt x="624648" y="299615"/>
                  </a:lnTo>
                  <a:lnTo>
                    <a:pt x="624862" y="300097"/>
                  </a:lnTo>
                  <a:lnTo>
                    <a:pt x="632256" y="314959"/>
                  </a:lnTo>
                  <a:lnTo>
                    <a:pt x="632551" y="317499"/>
                  </a:lnTo>
                  <a:lnTo>
                    <a:pt x="635425" y="317499"/>
                  </a:lnTo>
                  <a:lnTo>
                    <a:pt x="625902" y="298449"/>
                  </a:lnTo>
                  <a:close/>
                </a:path>
                <a:path w="1005839" h="520700">
                  <a:moveTo>
                    <a:pt x="722083" y="313091"/>
                  </a:moveTo>
                  <a:lnTo>
                    <a:pt x="720547" y="313689"/>
                  </a:lnTo>
                  <a:lnTo>
                    <a:pt x="721188" y="317499"/>
                  </a:lnTo>
                  <a:lnTo>
                    <a:pt x="722083" y="317499"/>
                  </a:lnTo>
                  <a:lnTo>
                    <a:pt x="722083" y="313091"/>
                  </a:lnTo>
                  <a:close/>
                </a:path>
                <a:path w="1005839" h="520700">
                  <a:moveTo>
                    <a:pt x="819162" y="300989"/>
                  </a:moveTo>
                  <a:lnTo>
                    <a:pt x="746906" y="300989"/>
                  </a:lnTo>
                  <a:lnTo>
                    <a:pt x="746861" y="307339"/>
                  </a:lnTo>
                  <a:lnTo>
                    <a:pt x="724712" y="314959"/>
                  </a:lnTo>
                  <a:lnTo>
                    <a:pt x="725457" y="317499"/>
                  </a:lnTo>
                  <a:lnTo>
                    <a:pt x="726706" y="317499"/>
                  </a:lnTo>
                  <a:lnTo>
                    <a:pt x="726706" y="314959"/>
                  </a:lnTo>
                  <a:lnTo>
                    <a:pt x="732218" y="314959"/>
                  </a:lnTo>
                  <a:lnTo>
                    <a:pt x="732218" y="312419"/>
                  </a:lnTo>
                  <a:lnTo>
                    <a:pt x="822001" y="312419"/>
                  </a:lnTo>
                  <a:lnTo>
                    <a:pt x="819162" y="300989"/>
                  </a:lnTo>
                  <a:close/>
                </a:path>
                <a:path w="1005839" h="520700">
                  <a:moveTo>
                    <a:pt x="733145" y="313689"/>
                  </a:moveTo>
                  <a:lnTo>
                    <a:pt x="732218" y="313689"/>
                  </a:lnTo>
                  <a:lnTo>
                    <a:pt x="732218" y="317499"/>
                  </a:lnTo>
                  <a:lnTo>
                    <a:pt x="733145" y="317499"/>
                  </a:lnTo>
                  <a:lnTo>
                    <a:pt x="733145" y="313689"/>
                  </a:lnTo>
                  <a:close/>
                </a:path>
                <a:path w="1005839" h="520700">
                  <a:moveTo>
                    <a:pt x="769518" y="316229"/>
                  </a:moveTo>
                  <a:lnTo>
                    <a:pt x="765124" y="317499"/>
                  </a:lnTo>
                  <a:lnTo>
                    <a:pt x="773496" y="317499"/>
                  </a:lnTo>
                  <a:lnTo>
                    <a:pt x="769518" y="316229"/>
                  </a:lnTo>
                  <a:close/>
                </a:path>
                <a:path w="1005839" h="520700">
                  <a:moveTo>
                    <a:pt x="820877" y="314959"/>
                  </a:moveTo>
                  <a:lnTo>
                    <a:pt x="806259" y="316229"/>
                  </a:lnTo>
                  <a:lnTo>
                    <a:pt x="805803" y="317499"/>
                  </a:lnTo>
                  <a:lnTo>
                    <a:pt x="821578" y="317499"/>
                  </a:lnTo>
                  <a:lnTo>
                    <a:pt x="820877" y="314959"/>
                  </a:lnTo>
                  <a:close/>
                </a:path>
                <a:path w="1005839" h="520700">
                  <a:moveTo>
                    <a:pt x="827962" y="313689"/>
                  </a:moveTo>
                  <a:lnTo>
                    <a:pt x="822316" y="313689"/>
                  </a:lnTo>
                  <a:lnTo>
                    <a:pt x="822947" y="316229"/>
                  </a:lnTo>
                  <a:lnTo>
                    <a:pt x="823319" y="317499"/>
                  </a:lnTo>
                  <a:lnTo>
                    <a:pt x="829030" y="317499"/>
                  </a:lnTo>
                  <a:lnTo>
                    <a:pt x="828268" y="314959"/>
                  </a:lnTo>
                  <a:lnTo>
                    <a:pt x="827962" y="313689"/>
                  </a:lnTo>
                  <a:close/>
                </a:path>
                <a:path w="1005839" h="520700">
                  <a:moveTo>
                    <a:pt x="991978" y="313689"/>
                  </a:moveTo>
                  <a:lnTo>
                    <a:pt x="986358" y="313689"/>
                  </a:lnTo>
                  <a:lnTo>
                    <a:pt x="988293" y="317499"/>
                  </a:lnTo>
                  <a:lnTo>
                    <a:pt x="993800" y="317499"/>
                  </a:lnTo>
                  <a:lnTo>
                    <a:pt x="991978" y="313689"/>
                  </a:lnTo>
                  <a:close/>
                </a:path>
                <a:path w="1005839" h="520700">
                  <a:moveTo>
                    <a:pt x="384568" y="295909"/>
                  </a:moveTo>
                  <a:lnTo>
                    <a:pt x="383755" y="295909"/>
                  </a:lnTo>
                  <a:lnTo>
                    <a:pt x="382752" y="312419"/>
                  </a:lnTo>
                  <a:lnTo>
                    <a:pt x="378129" y="312419"/>
                  </a:lnTo>
                  <a:lnTo>
                    <a:pt x="378129" y="317387"/>
                  </a:lnTo>
                  <a:lnTo>
                    <a:pt x="380028" y="316598"/>
                  </a:lnTo>
                  <a:lnTo>
                    <a:pt x="380842" y="316113"/>
                  </a:lnTo>
                  <a:lnTo>
                    <a:pt x="380873" y="314959"/>
                  </a:lnTo>
                  <a:lnTo>
                    <a:pt x="382333" y="314959"/>
                  </a:lnTo>
                  <a:lnTo>
                    <a:pt x="382803" y="314475"/>
                  </a:lnTo>
                  <a:lnTo>
                    <a:pt x="382891" y="314100"/>
                  </a:lnTo>
                  <a:lnTo>
                    <a:pt x="384493" y="302015"/>
                  </a:lnTo>
                  <a:lnTo>
                    <a:pt x="384568" y="295909"/>
                  </a:lnTo>
                  <a:close/>
                </a:path>
                <a:path w="1005839" h="520700">
                  <a:moveTo>
                    <a:pt x="380873" y="316095"/>
                  </a:moveTo>
                  <a:lnTo>
                    <a:pt x="380028" y="316598"/>
                  </a:lnTo>
                  <a:lnTo>
                    <a:pt x="380873" y="316247"/>
                  </a:lnTo>
                  <a:lnTo>
                    <a:pt x="380873" y="316095"/>
                  </a:lnTo>
                  <a:close/>
                </a:path>
                <a:path w="1005839" h="520700">
                  <a:moveTo>
                    <a:pt x="381226" y="316101"/>
                  </a:moveTo>
                  <a:lnTo>
                    <a:pt x="380873" y="316435"/>
                  </a:lnTo>
                  <a:lnTo>
                    <a:pt x="381226" y="316101"/>
                  </a:lnTo>
                  <a:close/>
                </a:path>
                <a:path w="1005839" h="520700">
                  <a:moveTo>
                    <a:pt x="381196" y="316113"/>
                  </a:moveTo>
                  <a:lnTo>
                    <a:pt x="380916" y="316229"/>
                  </a:lnTo>
                  <a:lnTo>
                    <a:pt x="380873" y="316435"/>
                  </a:lnTo>
                  <a:lnTo>
                    <a:pt x="381196" y="316113"/>
                  </a:lnTo>
                  <a:close/>
                </a:path>
                <a:path w="1005839" h="520700">
                  <a:moveTo>
                    <a:pt x="381724" y="315587"/>
                  </a:moveTo>
                  <a:lnTo>
                    <a:pt x="380873" y="316095"/>
                  </a:lnTo>
                  <a:lnTo>
                    <a:pt x="380873" y="316247"/>
                  </a:lnTo>
                  <a:lnTo>
                    <a:pt x="381215" y="316095"/>
                  </a:lnTo>
                  <a:lnTo>
                    <a:pt x="381724" y="315587"/>
                  </a:lnTo>
                  <a:close/>
                </a:path>
                <a:path w="1005839" h="520700">
                  <a:moveTo>
                    <a:pt x="386181" y="311149"/>
                  </a:moveTo>
                  <a:lnTo>
                    <a:pt x="382888" y="314429"/>
                  </a:lnTo>
                  <a:lnTo>
                    <a:pt x="382778" y="314959"/>
                  </a:lnTo>
                  <a:lnTo>
                    <a:pt x="381717" y="315594"/>
                  </a:lnTo>
                  <a:lnTo>
                    <a:pt x="381226" y="316101"/>
                  </a:lnTo>
                  <a:lnTo>
                    <a:pt x="387032" y="313689"/>
                  </a:lnTo>
                  <a:lnTo>
                    <a:pt x="387366" y="312311"/>
                  </a:lnTo>
                  <a:lnTo>
                    <a:pt x="386181" y="311149"/>
                  </a:lnTo>
                  <a:close/>
                </a:path>
                <a:path w="1005839" h="520700">
                  <a:moveTo>
                    <a:pt x="382333" y="314959"/>
                  </a:moveTo>
                  <a:lnTo>
                    <a:pt x="380873" y="314959"/>
                  </a:lnTo>
                  <a:lnTo>
                    <a:pt x="380873" y="316095"/>
                  </a:lnTo>
                  <a:lnTo>
                    <a:pt x="381724" y="315587"/>
                  </a:lnTo>
                  <a:lnTo>
                    <a:pt x="382333" y="314959"/>
                  </a:lnTo>
                  <a:close/>
                </a:path>
                <a:path w="1005839" h="520700">
                  <a:moveTo>
                    <a:pt x="389191" y="314100"/>
                  </a:moveTo>
                  <a:lnTo>
                    <a:pt x="389191" y="315810"/>
                  </a:lnTo>
                  <a:lnTo>
                    <a:pt x="390067" y="314959"/>
                  </a:lnTo>
                  <a:lnTo>
                    <a:pt x="389191" y="314100"/>
                  </a:lnTo>
                  <a:close/>
                </a:path>
                <a:path w="1005839" h="520700">
                  <a:moveTo>
                    <a:pt x="382848" y="314429"/>
                  </a:moveTo>
                  <a:lnTo>
                    <a:pt x="381724" y="315587"/>
                  </a:lnTo>
                  <a:lnTo>
                    <a:pt x="382842" y="314475"/>
                  </a:lnTo>
                  <a:close/>
                </a:path>
                <a:path w="1005839" h="520700">
                  <a:moveTo>
                    <a:pt x="382842" y="314475"/>
                  </a:moveTo>
                  <a:lnTo>
                    <a:pt x="381725" y="315587"/>
                  </a:lnTo>
                  <a:lnTo>
                    <a:pt x="382778" y="314959"/>
                  </a:lnTo>
                  <a:lnTo>
                    <a:pt x="382842" y="314475"/>
                  </a:lnTo>
                  <a:close/>
                </a:path>
                <a:path w="1005839" h="520700">
                  <a:moveTo>
                    <a:pt x="599528" y="313689"/>
                  </a:moveTo>
                  <a:lnTo>
                    <a:pt x="389191" y="313689"/>
                  </a:lnTo>
                  <a:lnTo>
                    <a:pt x="389191" y="314100"/>
                  </a:lnTo>
                  <a:lnTo>
                    <a:pt x="390067" y="314959"/>
                  </a:lnTo>
                  <a:lnTo>
                    <a:pt x="600441" y="314959"/>
                  </a:lnTo>
                  <a:lnTo>
                    <a:pt x="599528" y="313689"/>
                  </a:lnTo>
                  <a:close/>
                </a:path>
                <a:path w="1005839" h="520700">
                  <a:moveTo>
                    <a:pt x="625870" y="313689"/>
                  </a:moveTo>
                  <a:lnTo>
                    <a:pt x="599528" y="313689"/>
                  </a:lnTo>
                  <a:lnTo>
                    <a:pt x="602195" y="314959"/>
                  </a:lnTo>
                  <a:lnTo>
                    <a:pt x="626504" y="314959"/>
                  </a:lnTo>
                  <a:lnTo>
                    <a:pt x="625870" y="313689"/>
                  </a:lnTo>
                  <a:close/>
                </a:path>
                <a:path w="1005839" h="520700">
                  <a:moveTo>
                    <a:pt x="720547" y="313689"/>
                  </a:moveTo>
                  <a:lnTo>
                    <a:pt x="633501" y="313689"/>
                  </a:lnTo>
                  <a:lnTo>
                    <a:pt x="634142" y="314959"/>
                  </a:lnTo>
                  <a:lnTo>
                    <a:pt x="720760" y="314959"/>
                  </a:lnTo>
                  <a:lnTo>
                    <a:pt x="720547" y="313689"/>
                  </a:lnTo>
                  <a:close/>
                </a:path>
                <a:path w="1005839" h="520700">
                  <a:moveTo>
                    <a:pt x="383630" y="313689"/>
                  </a:moveTo>
                  <a:lnTo>
                    <a:pt x="382848" y="314429"/>
                  </a:lnTo>
                  <a:lnTo>
                    <a:pt x="383630" y="313689"/>
                  </a:lnTo>
                  <a:close/>
                </a:path>
                <a:path w="1005839" h="520700">
                  <a:moveTo>
                    <a:pt x="388264" y="308609"/>
                  </a:moveTo>
                  <a:lnTo>
                    <a:pt x="383619" y="308609"/>
                  </a:lnTo>
                  <a:lnTo>
                    <a:pt x="382848" y="314429"/>
                  </a:lnTo>
                  <a:lnTo>
                    <a:pt x="383565" y="313689"/>
                  </a:lnTo>
                  <a:lnTo>
                    <a:pt x="386181" y="311149"/>
                  </a:lnTo>
                  <a:lnTo>
                    <a:pt x="387648" y="311149"/>
                  </a:lnTo>
                  <a:lnTo>
                    <a:pt x="388264" y="308609"/>
                  </a:lnTo>
                  <a:close/>
                </a:path>
                <a:path w="1005839" h="520700">
                  <a:moveTo>
                    <a:pt x="389191" y="312419"/>
                  </a:moveTo>
                  <a:lnTo>
                    <a:pt x="388712" y="312419"/>
                  </a:lnTo>
                  <a:lnTo>
                    <a:pt x="388581" y="313502"/>
                  </a:lnTo>
                  <a:lnTo>
                    <a:pt x="389191" y="314100"/>
                  </a:lnTo>
                  <a:lnTo>
                    <a:pt x="389191" y="312419"/>
                  </a:lnTo>
                  <a:close/>
                </a:path>
                <a:path w="1005839" h="520700">
                  <a:moveTo>
                    <a:pt x="410413" y="299719"/>
                  </a:moveTo>
                  <a:lnTo>
                    <a:pt x="404377" y="300097"/>
                  </a:lnTo>
                  <a:lnTo>
                    <a:pt x="397586" y="302259"/>
                  </a:lnTo>
                  <a:lnTo>
                    <a:pt x="408025" y="313689"/>
                  </a:lnTo>
                  <a:lnTo>
                    <a:pt x="412877" y="309879"/>
                  </a:lnTo>
                  <a:lnTo>
                    <a:pt x="407606" y="309879"/>
                  </a:lnTo>
                  <a:lnTo>
                    <a:pt x="415888" y="301882"/>
                  </a:lnTo>
                  <a:lnTo>
                    <a:pt x="410413" y="299719"/>
                  </a:lnTo>
                  <a:close/>
                </a:path>
                <a:path w="1005839" h="520700">
                  <a:moveTo>
                    <a:pt x="822001" y="312419"/>
                  </a:moveTo>
                  <a:lnTo>
                    <a:pt x="733145" y="312419"/>
                  </a:lnTo>
                  <a:lnTo>
                    <a:pt x="733145" y="313689"/>
                  </a:lnTo>
                  <a:lnTo>
                    <a:pt x="822316" y="313689"/>
                  </a:lnTo>
                  <a:lnTo>
                    <a:pt x="822001" y="312419"/>
                  </a:lnTo>
                  <a:close/>
                </a:path>
                <a:path w="1005839" h="520700">
                  <a:moveTo>
                    <a:pt x="974632" y="300989"/>
                  </a:moveTo>
                  <a:lnTo>
                    <a:pt x="824904" y="300989"/>
                  </a:lnTo>
                  <a:lnTo>
                    <a:pt x="827962" y="313689"/>
                  </a:lnTo>
                  <a:lnTo>
                    <a:pt x="986358" y="313689"/>
                  </a:lnTo>
                  <a:lnTo>
                    <a:pt x="983132" y="307339"/>
                  </a:lnTo>
                  <a:lnTo>
                    <a:pt x="974632" y="300989"/>
                  </a:lnTo>
                  <a:close/>
                </a:path>
                <a:path w="1005839" h="520700">
                  <a:moveTo>
                    <a:pt x="409549" y="298449"/>
                  </a:moveTo>
                  <a:lnTo>
                    <a:pt x="385965" y="298449"/>
                  </a:lnTo>
                  <a:lnTo>
                    <a:pt x="385066" y="299427"/>
                  </a:lnTo>
                  <a:lnTo>
                    <a:pt x="385508" y="304799"/>
                  </a:lnTo>
                  <a:lnTo>
                    <a:pt x="387032" y="304799"/>
                  </a:lnTo>
                  <a:lnTo>
                    <a:pt x="388197" y="306001"/>
                  </a:lnTo>
                  <a:lnTo>
                    <a:pt x="388264" y="308609"/>
                  </a:lnTo>
                  <a:lnTo>
                    <a:pt x="387366" y="312311"/>
                  </a:lnTo>
                  <a:lnTo>
                    <a:pt x="388581" y="313502"/>
                  </a:lnTo>
                  <a:lnTo>
                    <a:pt x="390093" y="300989"/>
                  </a:lnTo>
                  <a:lnTo>
                    <a:pt x="404377" y="300097"/>
                  </a:lnTo>
                  <a:lnTo>
                    <a:pt x="409549" y="298449"/>
                  </a:lnTo>
                  <a:close/>
                </a:path>
                <a:path w="1005839" h="520700">
                  <a:moveTo>
                    <a:pt x="723807" y="312419"/>
                  </a:moveTo>
                  <a:lnTo>
                    <a:pt x="722083" y="312419"/>
                  </a:lnTo>
                  <a:lnTo>
                    <a:pt x="722083" y="313091"/>
                  </a:lnTo>
                  <a:lnTo>
                    <a:pt x="723807" y="312419"/>
                  </a:lnTo>
                  <a:close/>
                </a:path>
                <a:path w="1005839" h="520700">
                  <a:moveTo>
                    <a:pt x="366077" y="308609"/>
                  </a:moveTo>
                  <a:lnTo>
                    <a:pt x="360553" y="308609"/>
                  </a:lnTo>
                  <a:lnTo>
                    <a:pt x="360553" y="312419"/>
                  </a:lnTo>
                  <a:lnTo>
                    <a:pt x="364849" y="312419"/>
                  </a:lnTo>
                  <a:lnTo>
                    <a:pt x="365709" y="309879"/>
                  </a:lnTo>
                  <a:lnTo>
                    <a:pt x="366077" y="309879"/>
                  </a:lnTo>
                  <a:lnTo>
                    <a:pt x="366077" y="308609"/>
                  </a:lnTo>
                  <a:close/>
                </a:path>
                <a:path w="1005839" h="520700">
                  <a:moveTo>
                    <a:pt x="382984" y="308609"/>
                  </a:moveTo>
                  <a:lnTo>
                    <a:pt x="382752" y="308609"/>
                  </a:lnTo>
                  <a:lnTo>
                    <a:pt x="382752" y="312419"/>
                  </a:lnTo>
                  <a:lnTo>
                    <a:pt x="382984" y="308609"/>
                  </a:lnTo>
                  <a:close/>
                </a:path>
                <a:path w="1005839" h="520700">
                  <a:moveTo>
                    <a:pt x="746925" y="298449"/>
                  </a:moveTo>
                  <a:lnTo>
                    <a:pt x="742687" y="298449"/>
                  </a:lnTo>
                  <a:lnTo>
                    <a:pt x="743369" y="304799"/>
                  </a:lnTo>
                  <a:lnTo>
                    <a:pt x="735914" y="307703"/>
                  </a:lnTo>
                  <a:lnTo>
                    <a:pt x="735914" y="308609"/>
                  </a:lnTo>
                  <a:lnTo>
                    <a:pt x="733588" y="308609"/>
                  </a:lnTo>
                  <a:lnTo>
                    <a:pt x="730402" y="309851"/>
                  </a:lnTo>
                  <a:lnTo>
                    <a:pt x="730402" y="312419"/>
                  </a:lnTo>
                  <a:lnTo>
                    <a:pt x="732095" y="312419"/>
                  </a:lnTo>
                  <a:lnTo>
                    <a:pt x="746861" y="307339"/>
                  </a:lnTo>
                  <a:lnTo>
                    <a:pt x="746925" y="298449"/>
                  </a:lnTo>
                  <a:close/>
                </a:path>
                <a:path w="1005839" h="520700">
                  <a:moveTo>
                    <a:pt x="824606" y="298449"/>
                  </a:moveTo>
                  <a:lnTo>
                    <a:pt x="819183" y="298449"/>
                  </a:lnTo>
                  <a:lnTo>
                    <a:pt x="819205" y="301161"/>
                  </a:lnTo>
                  <a:lnTo>
                    <a:pt x="822001" y="312419"/>
                  </a:lnTo>
                  <a:lnTo>
                    <a:pt x="827656" y="312419"/>
                  </a:lnTo>
                  <a:lnTo>
                    <a:pt x="824689" y="300097"/>
                  </a:lnTo>
                  <a:lnTo>
                    <a:pt x="824606" y="298449"/>
                  </a:lnTo>
                  <a:close/>
                </a:path>
                <a:path w="1005839" h="520700">
                  <a:moveTo>
                    <a:pt x="980240" y="298449"/>
                  </a:moveTo>
                  <a:lnTo>
                    <a:pt x="971232" y="298449"/>
                  </a:lnTo>
                  <a:lnTo>
                    <a:pt x="983132" y="307339"/>
                  </a:lnTo>
                  <a:lnTo>
                    <a:pt x="985713" y="312419"/>
                  </a:lnTo>
                  <a:lnTo>
                    <a:pt x="991371" y="312419"/>
                  </a:lnTo>
                  <a:lnTo>
                    <a:pt x="987120" y="303529"/>
                  </a:lnTo>
                  <a:lnTo>
                    <a:pt x="980240" y="298449"/>
                  </a:lnTo>
                  <a:close/>
                </a:path>
                <a:path w="1005839" h="520700">
                  <a:moveTo>
                    <a:pt x="387648" y="311149"/>
                  </a:moveTo>
                  <a:lnTo>
                    <a:pt x="386181" y="311149"/>
                  </a:lnTo>
                  <a:lnTo>
                    <a:pt x="387366" y="312311"/>
                  </a:lnTo>
                  <a:lnTo>
                    <a:pt x="387648" y="311149"/>
                  </a:lnTo>
                  <a:close/>
                </a:path>
                <a:path w="1005839" h="520700">
                  <a:moveTo>
                    <a:pt x="366077" y="304799"/>
                  </a:moveTo>
                  <a:lnTo>
                    <a:pt x="364906" y="304799"/>
                  </a:lnTo>
                  <a:lnTo>
                    <a:pt x="359638" y="307981"/>
                  </a:lnTo>
                  <a:lnTo>
                    <a:pt x="359638" y="311149"/>
                  </a:lnTo>
                  <a:lnTo>
                    <a:pt x="360553" y="311149"/>
                  </a:lnTo>
                  <a:lnTo>
                    <a:pt x="360553" y="308609"/>
                  </a:lnTo>
                  <a:lnTo>
                    <a:pt x="366077" y="308609"/>
                  </a:lnTo>
                  <a:lnTo>
                    <a:pt x="366077" y="304799"/>
                  </a:lnTo>
                  <a:close/>
                </a:path>
                <a:path w="1005839" h="520700">
                  <a:moveTo>
                    <a:pt x="368801" y="302448"/>
                  </a:moveTo>
                  <a:lnTo>
                    <a:pt x="367957" y="302957"/>
                  </a:lnTo>
                  <a:lnTo>
                    <a:pt x="367957" y="304799"/>
                  </a:lnTo>
                  <a:lnTo>
                    <a:pt x="366077" y="304799"/>
                  </a:lnTo>
                  <a:lnTo>
                    <a:pt x="366077" y="310610"/>
                  </a:lnTo>
                  <a:lnTo>
                    <a:pt x="366349" y="311149"/>
                  </a:lnTo>
                  <a:lnTo>
                    <a:pt x="370255" y="311149"/>
                  </a:lnTo>
                  <a:lnTo>
                    <a:pt x="368801" y="302448"/>
                  </a:lnTo>
                  <a:close/>
                </a:path>
                <a:path w="1005839" h="520700">
                  <a:moveTo>
                    <a:pt x="379526" y="307339"/>
                  </a:moveTo>
                  <a:lnTo>
                    <a:pt x="370700" y="307339"/>
                  </a:lnTo>
                  <a:lnTo>
                    <a:pt x="370700" y="311149"/>
                  </a:lnTo>
                  <a:lnTo>
                    <a:pt x="382752" y="311149"/>
                  </a:lnTo>
                  <a:lnTo>
                    <a:pt x="382752" y="308609"/>
                  </a:lnTo>
                  <a:lnTo>
                    <a:pt x="379056" y="308609"/>
                  </a:lnTo>
                  <a:lnTo>
                    <a:pt x="379526" y="307339"/>
                  </a:lnTo>
                  <a:close/>
                </a:path>
                <a:path w="1005839" h="520700">
                  <a:moveTo>
                    <a:pt x="366077" y="309879"/>
                  </a:moveTo>
                  <a:lnTo>
                    <a:pt x="365709" y="309879"/>
                  </a:lnTo>
                  <a:lnTo>
                    <a:pt x="366077" y="310610"/>
                  </a:lnTo>
                  <a:lnTo>
                    <a:pt x="366077" y="309879"/>
                  </a:lnTo>
                  <a:close/>
                </a:path>
                <a:path w="1005839" h="520700">
                  <a:moveTo>
                    <a:pt x="410215" y="308609"/>
                  </a:moveTo>
                  <a:lnTo>
                    <a:pt x="408921" y="308609"/>
                  </a:lnTo>
                  <a:lnTo>
                    <a:pt x="407606" y="309879"/>
                  </a:lnTo>
                  <a:lnTo>
                    <a:pt x="410215" y="308609"/>
                  </a:lnTo>
                  <a:close/>
                </a:path>
                <a:path w="1005839" h="520700">
                  <a:moveTo>
                    <a:pt x="420503" y="303600"/>
                  </a:moveTo>
                  <a:lnTo>
                    <a:pt x="407606" y="309879"/>
                  </a:lnTo>
                  <a:lnTo>
                    <a:pt x="412877" y="309879"/>
                  </a:lnTo>
                  <a:lnTo>
                    <a:pt x="420751" y="303696"/>
                  </a:lnTo>
                  <a:lnTo>
                    <a:pt x="420503" y="303600"/>
                  </a:lnTo>
                  <a:close/>
                </a:path>
                <a:path w="1005839" h="520700">
                  <a:moveTo>
                    <a:pt x="735914" y="304799"/>
                  </a:moveTo>
                  <a:lnTo>
                    <a:pt x="730402" y="304799"/>
                  </a:lnTo>
                  <a:lnTo>
                    <a:pt x="730402" y="309851"/>
                  </a:lnTo>
                  <a:lnTo>
                    <a:pt x="735914" y="307703"/>
                  </a:lnTo>
                  <a:lnTo>
                    <a:pt x="735914" y="304799"/>
                  </a:lnTo>
                  <a:close/>
                </a:path>
                <a:path w="1005839" h="520700">
                  <a:moveTo>
                    <a:pt x="401574" y="300989"/>
                  </a:moveTo>
                  <a:lnTo>
                    <a:pt x="390093" y="300989"/>
                  </a:lnTo>
                  <a:lnTo>
                    <a:pt x="389172" y="308609"/>
                  </a:lnTo>
                  <a:lnTo>
                    <a:pt x="403385" y="308609"/>
                  </a:lnTo>
                  <a:lnTo>
                    <a:pt x="397586" y="302259"/>
                  </a:lnTo>
                  <a:lnTo>
                    <a:pt x="401574" y="300989"/>
                  </a:lnTo>
                  <a:close/>
                </a:path>
                <a:path w="1005839" h="520700">
                  <a:moveTo>
                    <a:pt x="420751" y="303696"/>
                  </a:moveTo>
                  <a:lnTo>
                    <a:pt x="414494" y="308609"/>
                  </a:lnTo>
                  <a:lnTo>
                    <a:pt x="433933" y="308609"/>
                  </a:lnTo>
                  <a:lnTo>
                    <a:pt x="430612" y="307339"/>
                  </a:lnTo>
                  <a:lnTo>
                    <a:pt x="430225" y="307339"/>
                  </a:lnTo>
                  <a:lnTo>
                    <a:pt x="420751" y="303696"/>
                  </a:lnTo>
                  <a:close/>
                </a:path>
                <a:path w="1005839" h="520700">
                  <a:moveTo>
                    <a:pt x="422092" y="302643"/>
                  </a:moveTo>
                  <a:lnTo>
                    <a:pt x="421104" y="303418"/>
                  </a:lnTo>
                  <a:lnTo>
                    <a:pt x="427111" y="306001"/>
                  </a:lnTo>
                  <a:lnTo>
                    <a:pt x="433933" y="308609"/>
                  </a:lnTo>
                  <a:lnTo>
                    <a:pt x="435448" y="304799"/>
                  </a:lnTo>
                  <a:lnTo>
                    <a:pt x="425018" y="304799"/>
                  </a:lnTo>
                  <a:lnTo>
                    <a:pt x="423710" y="303529"/>
                  </a:lnTo>
                  <a:lnTo>
                    <a:pt x="422821" y="303529"/>
                  </a:lnTo>
                  <a:lnTo>
                    <a:pt x="422092" y="302643"/>
                  </a:lnTo>
                  <a:close/>
                </a:path>
                <a:path w="1005839" h="520700">
                  <a:moveTo>
                    <a:pt x="444665" y="299981"/>
                  </a:moveTo>
                  <a:lnTo>
                    <a:pt x="433603" y="301745"/>
                  </a:lnTo>
                  <a:lnTo>
                    <a:pt x="433603" y="302015"/>
                  </a:lnTo>
                  <a:lnTo>
                    <a:pt x="435779" y="303418"/>
                  </a:lnTo>
                  <a:lnTo>
                    <a:pt x="435886" y="303696"/>
                  </a:lnTo>
                  <a:lnTo>
                    <a:pt x="433933" y="308609"/>
                  </a:lnTo>
                  <a:lnTo>
                    <a:pt x="623335" y="308609"/>
                  </a:lnTo>
                  <a:lnTo>
                    <a:pt x="620799" y="303529"/>
                  </a:lnTo>
                  <a:lnTo>
                    <a:pt x="444665" y="303529"/>
                  </a:lnTo>
                  <a:lnTo>
                    <a:pt x="444665" y="299981"/>
                  </a:lnTo>
                  <a:close/>
                </a:path>
                <a:path w="1005839" h="520700">
                  <a:moveTo>
                    <a:pt x="742960" y="300989"/>
                  </a:moveTo>
                  <a:lnTo>
                    <a:pt x="627136" y="300989"/>
                  </a:lnTo>
                  <a:lnTo>
                    <a:pt x="628454" y="303696"/>
                  </a:lnTo>
                  <a:lnTo>
                    <a:pt x="630936" y="308609"/>
                  </a:lnTo>
                  <a:lnTo>
                    <a:pt x="730402" y="308609"/>
                  </a:lnTo>
                  <a:lnTo>
                    <a:pt x="730402" y="304799"/>
                  </a:lnTo>
                  <a:lnTo>
                    <a:pt x="743369" y="304799"/>
                  </a:lnTo>
                  <a:lnTo>
                    <a:pt x="742960" y="300989"/>
                  </a:lnTo>
                  <a:close/>
                </a:path>
                <a:path w="1005839" h="520700">
                  <a:moveTo>
                    <a:pt x="364906" y="304799"/>
                  </a:moveTo>
                  <a:lnTo>
                    <a:pt x="359638" y="304799"/>
                  </a:lnTo>
                  <a:lnTo>
                    <a:pt x="359638" y="307981"/>
                  </a:lnTo>
                  <a:lnTo>
                    <a:pt x="364906" y="304799"/>
                  </a:lnTo>
                  <a:close/>
                </a:path>
                <a:path w="1005839" h="520700">
                  <a:moveTo>
                    <a:pt x="743369" y="304799"/>
                  </a:moveTo>
                  <a:lnTo>
                    <a:pt x="735914" y="304799"/>
                  </a:lnTo>
                  <a:lnTo>
                    <a:pt x="735914" y="307703"/>
                  </a:lnTo>
                  <a:lnTo>
                    <a:pt x="743369" y="304799"/>
                  </a:lnTo>
                  <a:close/>
                </a:path>
                <a:path w="1005839" h="520700">
                  <a:moveTo>
                    <a:pt x="373468" y="299629"/>
                  </a:moveTo>
                  <a:lnTo>
                    <a:pt x="368984" y="302337"/>
                  </a:lnTo>
                  <a:lnTo>
                    <a:pt x="368886" y="302957"/>
                  </a:lnTo>
                  <a:lnTo>
                    <a:pt x="369194" y="304799"/>
                  </a:lnTo>
                  <a:lnTo>
                    <a:pt x="370700" y="304799"/>
                  </a:lnTo>
                  <a:lnTo>
                    <a:pt x="370700" y="307339"/>
                  </a:lnTo>
                  <a:lnTo>
                    <a:pt x="370738" y="302259"/>
                  </a:lnTo>
                  <a:lnTo>
                    <a:pt x="379056" y="302259"/>
                  </a:lnTo>
                  <a:lnTo>
                    <a:pt x="379056" y="300989"/>
                  </a:lnTo>
                  <a:lnTo>
                    <a:pt x="373468" y="300989"/>
                  </a:lnTo>
                  <a:lnTo>
                    <a:pt x="373468" y="299629"/>
                  </a:lnTo>
                  <a:close/>
                </a:path>
                <a:path w="1005839" h="520700">
                  <a:moveTo>
                    <a:pt x="383755" y="295909"/>
                  </a:moveTo>
                  <a:lnTo>
                    <a:pt x="379526" y="307339"/>
                  </a:lnTo>
                  <a:lnTo>
                    <a:pt x="381787" y="307339"/>
                  </a:lnTo>
                  <a:lnTo>
                    <a:pt x="381787" y="302259"/>
                  </a:lnTo>
                  <a:lnTo>
                    <a:pt x="383370" y="302259"/>
                  </a:lnTo>
                  <a:lnTo>
                    <a:pt x="383755" y="295909"/>
                  </a:lnTo>
                  <a:close/>
                </a:path>
                <a:path w="1005839" h="520700">
                  <a:moveTo>
                    <a:pt x="420860" y="303610"/>
                  </a:moveTo>
                  <a:lnTo>
                    <a:pt x="430225" y="307339"/>
                  </a:lnTo>
                  <a:lnTo>
                    <a:pt x="427111" y="306001"/>
                  </a:lnTo>
                  <a:lnTo>
                    <a:pt x="420860" y="303610"/>
                  </a:lnTo>
                  <a:close/>
                </a:path>
                <a:path w="1005839" h="520700">
                  <a:moveTo>
                    <a:pt x="427111" y="306001"/>
                  </a:moveTo>
                  <a:lnTo>
                    <a:pt x="430225" y="307339"/>
                  </a:lnTo>
                  <a:lnTo>
                    <a:pt x="430612" y="307339"/>
                  </a:lnTo>
                  <a:lnTo>
                    <a:pt x="427111" y="306001"/>
                  </a:lnTo>
                  <a:close/>
                </a:path>
                <a:path w="1005839" h="520700">
                  <a:moveTo>
                    <a:pt x="379056" y="302259"/>
                  </a:moveTo>
                  <a:lnTo>
                    <a:pt x="370738" y="302259"/>
                  </a:lnTo>
                  <a:lnTo>
                    <a:pt x="370738" y="304799"/>
                  </a:lnTo>
                  <a:lnTo>
                    <a:pt x="379056" y="304799"/>
                  </a:lnTo>
                  <a:lnTo>
                    <a:pt x="379056" y="302259"/>
                  </a:lnTo>
                  <a:close/>
                </a:path>
                <a:path w="1005839" h="520700">
                  <a:moveTo>
                    <a:pt x="384568" y="293369"/>
                  </a:moveTo>
                  <a:lnTo>
                    <a:pt x="379056" y="296471"/>
                  </a:lnTo>
                  <a:lnTo>
                    <a:pt x="379056" y="304799"/>
                  </a:lnTo>
                  <a:lnTo>
                    <a:pt x="380466" y="304799"/>
                  </a:lnTo>
                  <a:lnTo>
                    <a:pt x="383755" y="295909"/>
                  </a:lnTo>
                  <a:lnTo>
                    <a:pt x="384568" y="295909"/>
                  </a:lnTo>
                  <a:lnTo>
                    <a:pt x="384568" y="293369"/>
                  </a:lnTo>
                  <a:close/>
                </a:path>
                <a:path w="1005839" h="520700">
                  <a:moveTo>
                    <a:pt x="383370" y="302259"/>
                  </a:moveTo>
                  <a:lnTo>
                    <a:pt x="381787" y="302259"/>
                  </a:lnTo>
                  <a:lnTo>
                    <a:pt x="381787" y="304799"/>
                  </a:lnTo>
                  <a:lnTo>
                    <a:pt x="383215" y="304799"/>
                  </a:lnTo>
                  <a:lnTo>
                    <a:pt x="383370" y="302259"/>
                  </a:lnTo>
                  <a:close/>
                </a:path>
                <a:path w="1005839" h="520700">
                  <a:moveTo>
                    <a:pt x="384568" y="301445"/>
                  </a:moveTo>
                  <a:lnTo>
                    <a:pt x="384124" y="304799"/>
                  </a:lnTo>
                  <a:lnTo>
                    <a:pt x="384568" y="304799"/>
                  </a:lnTo>
                  <a:lnTo>
                    <a:pt x="384568" y="301445"/>
                  </a:lnTo>
                  <a:close/>
                </a:path>
                <a:path w="1005839" h="520700">
                  <a:moveTo>
                    <a:pt x="385066" y="299427"/>
                  </a:moveTo>
                  <a:lnTo>
                    <a:pt x="384880" y="299629"/>
                  </a:lnTo>
                  <a:lnTo>
                    <a:pt x="384762" y="299981"/>
                  </a:lnTo>
                  <a:lnTo>
                    <a:pt x="384650" y="300829"/>
                  </a:lnTo>
                  <a:lnTo>
                    <a:pt x="384568" y="304799"/>
                  </a:lnTo>
                  <a:lnTo>
                    <a:pt x="385508" y="304799"/>
                  </a:lnTo>
                  <a:lnTo>
                    <a:pt x="385066" y="299427"/>
                  </a:lnTo>
                  <a:close/>
                </a:path>
                <a:path w="1005839" h="520700">
                  <a:moveTo>
                    <a:pt x="415930" y="301841"/>
                  </a:moveTo>
                  <a:lnTo>
                    <a:pt x="412867" y="304799"/>
                  </a:lnTo>
                  <a:lnTo>
                    <a:pt x="418040" y="304799"/>
                  </a:lnTo>
                  <a:lnTo>
                    <a:pt x="420503" y="303600"/>
                  </a:lnTo>
                  <a:lnTo>
                    <a:pt x="415930" y="301841"/>
                  </a:lnTo>
                  <a:close/>
                </a:path>
                <a:path w="1005839" h="520700">
                  <a:moveTo>
                    <a:pt x="421104" y="303418"/>
                  </a:moveTo>
                  <a:lnTo>
                    <a:pt x="420860" y="303610"/>
                  </a:lnTo>
                  <a:lnTo>
                    <a:pt x="423970" y="304799"/>
                  </a:lnTo>
                  <a:lnTo>
                    <a:pt x="424317" y="304799"/>
                  </a:lnTo>
                  <a:lnTo>
                    <a:pt x="421104" y="303418"/>
                  </a:lnTo>
                  <a:close/>
                </a:path>
                <a:path w="1005839" h="520700">
                  <a:moveTo>
                    <a:pt x="427500" y="302358"/>
                  </a:moveTo>
                  <a:lnTo>
                    <a:pt x="423527" y="303353"/>
                  </a:lnTo>
                  <a:lnTo>
                    <a:pt x="425018" y="304799"/>
                  </a:lnTo>
                  <a:lnTo>
                    <a:pt x="427500" y="302358"/>
                  </a:lnTo>
                  <a:close/>
                </a:path>
                <a:path w="1005839" h="520700">
                  <a:moveTo>
                    <a:pt x="429400" y="301882"/>
                  </a:moveTo>
                  <a:lnTo>
                    <a:pt x="427500" y="302358"/>
                  </a:lnTo>
                  <a:lnTo>
                    <a:pt x="425018" y="304799"/>
                  </a:lnTo>
                  <a:lnTo>
                    <a:pt x="435448" y="304799"/>
                  </a:lnTo>
                  <a:lnTo>
                    <a:pt x="435952" y="303529"/>
                  </a:lnTo>
                  <a:lnTo>
                    <a:pt x="433603" y="303529"/>
                  </a:lnTo>
                  <a:lnTo>
                    <a:pt x="433603" y="302259"/>
                  </a:lnTo>
                  <a:lnTo>
                    <a:pt x="430377" y="302259"/>
                  </a:lnTo>
                  <a:lnTo>
                    <a:pt x="429400" y="301882"/>
                  </a:lnTo>
                  <a:close/>
                </a:path>
                <a:path w="1005839" h="520700">
                  <a:moveTo>
                    <a:pt x="621246" y="273027"/>
                  </a:moveTo>
                  <a:lnTo>
                    <a:pt x="614601" y="274203"/>
                  </a:lnTo>
                  <a:lnTo>
                    <a:pt x="616724" y="275589"/>
                  </a:lnTo>
                  <a:lnTo>
                    <a:pt x="619110" y="297179"/>
                  </a:lnTo>
                  <a:lnTo>
                    <a:pt x="619219" y="297581"/>
                  </a:lnTo>
                  <a:lnTo>
                    <a:pt x="622811" y="304799"/>
                  </a:lnTo>
                  <a:lnTo>
                    <a:pt x="627202" y="304799"/>
                  </a:lnTo>
                  <a:lnTo>
                    <a:pt x="624748" y="299868"/>
                  </a:lnTo>
                  <a:lnTo>
                    <a:pt x="624648" y="299615"/>
                  </a:lnTo>
                  <a:lnTo>
                    <a:pt x="622717" y="291893"/>
                  </a:lnTo>
                  <a:lnTo>
                    <a:pt x="621004" y="288368"/>
                  </a:lnTo>
                  <a:lnTo>
                    <a:pt x="617461" y="276859"/>
                  </a:lnTo>
                  <a:lnTo>
                    <a:pt x="621244" y="276859"/>
                  </a:lnTo>
                  <a:lnTo>
                    <a:pt x="621246" y="273027"/>
                  </a:lnTo>
                  <a:close/>
                </a:path>
                <a:path w="1005839" h="520700">
                  <a:moveTo>
                    <a:pt x="420649" y="303529"/>
                  </a:moveTo>
                  <a:lnTo>
                    <a:pt x="420751" y="303696"/>
                  </a:lnTo>
                  <a:lnTo>
                    <a:pt x="420649" y="303529"/>
                  </a:lnTo>
                  <a:close/>
                </a:path>
                <a:path w="1005839" h="520700">
                  <a:moveTo>
                    <a:pt x="420962" y="303529"/>
                  </a:moveTo>
                  <a:lnTo>
                    <a:pt x="420649" y="303529"/>
                  </a:lnTo>
                  <a:lnTo>
                    <a:pt x="420860" y="303610"/>
                  </a:lnTo>
                  <a:close/>
                </a:path>
                <a:path w="1005839" h="520700">
                  <a:moveTo>
                    <a:pt x="416394" y="301393"/>
                  </a:moveTo>
                  <a:lnTo>
                    <a:pt x="416130" y="301649"/>
                  </a:lnTo>
                  <a:lnTo>
                    <a:pt x="416035" y="301882"/>
                  </a:lnTo>
                  <a:lnTo>
                    <a:pt x="420503" y="303600"/>
                  </a:lnTo>
                  <a:lnTo>
                    <a:pt x="420649" y="303529"/>
                  </a:lnTo>
                  <a:lnTo>
                    <a:pt x="420962" y="303529"/>
                  </a:lnTo>
                  <a:lnTo>
                    <a:pt x="421104" y="303418"/>
                  </a:lnTo>
                  <a:lnTo>
                    <a:pt x="416394" y="301393"/>
                  </a:lnTo>
                  <a:close/>
                </a:path>
                <a:path w="1005839" h="520700">
                  <a:moveTo>
                    <a:pt x="422481" y="302337"/>
                  </a:moveTo>
                  <a:lnTo>
                    <a:pt x="422092" y="302643"/>
                  </a:lnTo>
                  <a:lnTo>
                    <a:pt x="422821" y="303529"/>
                  </a:lnTo>
                  <a:lnTo>
                    <a:pt x="423527" y="303353"/>
                  </a:lnTo>
                  <a:lnTo>
                    <a:pt x="422481" y="302337"/>
                  </a:lnTo>
                  <a:close/>
                </a:path>
                <a:path w="1005839" h="520700">
                  <a:moveTo>
                    <a:pt x="423527" y="303353"/>
                  </a:moveTo>
                  <a:lnTo>
                    <a:pt x="422821" y="303529"/>
                  </a:lnTo>
                  <a:lnTo>
                    <a:pt x="423710" y="303529"/>
                  </a:lnTo>
                  <a:lnTo>
                    <a:pt x="423527" y="303353"/>
                  </a:lnTo>
                  <a:close/>
                </a:path>
                <a:path w="1005839" h="520700">
                  <a:moveTo>
                    <a:pt x="433603" y="302015"/>
                  </a:moveTo>
                  <a:lnTo>
                    <a:pt x="433603" y="303529"/>
                  </a:lnTo>
                  <a:lnTo>
                    <a:pt x="435952" y="303529"/>
                  </a:lnTo>
                  <a:lnTo>
                    <a:pt x="433603" y="302015"/>
                  </a:lnTo>
                  <a:close/>
                </a:path>
                <a:path w="1005839" h="520700">
                  <a:moveTo>
                    <a:pt x="449791" y="300989"/>
                  </a:moveTo>
                  <a:lnTo>
                    <a:pt x="444665" y="300989"/>
                  </a:lnTo>
                  <a:lnTo>
                    <a:pt x="444665" y="303529"/>
                  </a:lnTo>
                  <a:lnTo>
                    <a:pt x="457301" y="303529"/>
                  </a:lnTo>
                  <a:lnTo>
                    <a:pt x="449791" y="300989"/>
                  </a:lnTo>
                  <a:close/>
                </a:path>
                <a:path w="1005839" h="520700">
                  <a:moveTo>
                    <a:pt x="453090" y="298637"/>
                  </a:moveTo>
                  <a:lnTo>
                    <a:pt x="446122" y="299748"/>
                  </a:lnTo>
                  <a:lnTo>
                    <a:pt x="457301" y="303529"/>
                  </a:lnTo>
                  <a:lnTo>
                    <a:pt x="462845" y="299719"/>
                  </a:lnTo>
                  <a:lnTo>
                    <a:pt x="455777" y="299719"/>
                  </a:lnTo>
                  <a:lnTo>
                    <a:pt x="453090" y="298637"/>
                  </a:lnTo>
                  <a:close/>
                </a:path>
                <a:path w="1005839" h="520700">
                  <a:moveTo>
                    <a:pt x="619531" y="300989"/>
                  </a:moveTo>
                  <a:lnTo>
                    <a:pt x="460997" y="300989"/>
                  </a:lnTo>
                  <a:lnTo>
                    <a:pt x="457301" y="303529"/>
                  </a:lnTo>
                  <a:lnTo>
                    <a:pt x="620799" y="303529"/>
                  </a:lnTo>
                  <a:lnTo>
                    <a:pt x="619531" y="300989"/>
                  </a:lnTo>
                  <a:close/>
                </a:path>
                <a:path w="1005839" h="520700">
                  <a:moveTo>
                    <a:pt x="418998" y="298879"/>
                  </a:moveTo>
                  <a:lnTo>
                    <a:pt x="416634" y="301161"/>
                  </a:lnTo>
                  <a:lnTo>
                    <a:pt x="416515" y="301445"/>
                  </a:lnTo>
                  <a:lnTo>
                    <a:pt x="421104" y="303418"/>
                  </a:lnTo>
                  <a:lnTo>
                    <a:pt x="422092" y="302643"/>
                  </a:lnTo>
                  <a:lnTo>
                    <a:pt x="418998" y="298879"/>
                  </a:lnTo>
                  <a:close/>
                </a:path>
                <a:path w="1005839" h="520700">
                  <a:moveTo>
                    <a:pt x="428221" y="301649"/>
                  </a:moveTo>
                  <a:lnTo>
                    <a:pt x="422579" y="302259"/>
                  </a:lnTo>
                  <a:lnTo>
                    <a:pt x="422595" y="302448"/>
                  </a:lnTo>
                  <a:lnTo>
                    <a:pt x="423527" y="303353"/>
                  </a:lnTo>
                  <a:lnTo>
                    <a:pt x="427500" y="302358"/>
                  </a:lnTo>
                  <a:lnTo>
                    <a:pt x="428221" y="301649"/>
                  </a:lnTo>
                  <a:close/>
                </a:path>
                <a:path w="1005839" h="520700">
                  <a:moveTo>
                    <a:pt x="373468" y="297179"/>
                  </a:moveTo>
                  <a:lnTo>
                    <a:pt x="367957" y="297179"/>
                  </a:lnTo>
                  <a:lnTo>
                    <a:pt x="367957" y="302957"/>
                  </a:lnTo>
                  <a:lnTo>
                    <a:pt x="368801" y="302448"/>
                  </a:lnTo>
                  <a:lnTo>
                    <a:pt x="368769" y="302259"/>
                  </a:lnTo>
                  <a:lnTo>
                    <a:pt x="373444" y="299629"/>
                  </a:lnTo>
                  <a:lnTo>
                    <a:pt x="373468" y="297179"/>
                  </a:lnTo>
                  <a:close/>
                </a:path>
                <a:path w="1005839" h="520700">
                  <a:moveTo>
                    <a:pt x="419020" y="298857"/>
                  </a:moveTo>
                  <a:lnTo>
                    <a:pt x="422092" y="302643"/>
                  </a:lnTo>
                  <a:lnTo>
                    <a:pt x="422454" y="302358"/>
                  </a:lnTo>
                  <a:lnTo>
                    <a:pt x="419020" y="298857"/>
                  </a:lnTo>
                  <a:close/>
                </a:path>
                <a:path w="1005839" h="520700">
                  <a:moveTo>
                    <a:pt x="373468" y="299615"/>
                  </a:moveTo>
                  <a:lnTo>
                    <a:pt x="368769" y="302259"/>
                  </a:lnTo>
                  <a:lnTo>
                    <a:pt x="368801" y="302448"/>
                  </a:lnTo>
                  <a:lnTo>
                    <a:pt x="373468" y="299629"/>
                  </a:lnTo>
                  <a:close/>
                </a:path>
                <a:path w="1005839" h="520700">
                  <a:moveTo>
                    <a:pt x="428671" y="301600"/>
                  </a:moveTo>
                  <a:lnTo>
                    <a:pt x="428221" y="301649"/>
                  </a:lnTo>
                  <a:lnTo>
                    <a:pt x="427500" y="302358"/>
                  </a:lnTo>
                  <a:lnTo>
                    <a:pt x="429400" y="301882"/>
                  </a:lnTo>
                  <a:lnTo>
                    <a:pt x="428671" y="301600"/>
                  </a:lnTo>
                  <a:close/>
                </a:path>
                <a:path w="1005839" h="520700">
                  <a:moveTo>
                    <a:pt x="420522" y="298449"/>
                  </a:moveTo>
                  <a:lnTo>
                    <a:pt x="419442" y="298449"/>
                  </a:lnTo>
                  <a:lnTo>
                    <a:pt x="419020" y="298857"/>
                  </a:lnTo>
                  <a:lnTo>
                    <a:pt x="422481" y="302337"/>
                  </a:lnTo>
                  <a:lnTo>
                    <a:pt x="428221" y="301649"/>
                  </a:lnTo>
                  <a:lnTo>
                    <a:pt x="428270" y="301445"/>
                  </a:lnTo>
                  <a:lnTo>
                    <a:pt x="420522" y="298449"/>
                  </a:lnTo>
                  <a:close/>
                </a:path>
                <a:path w="1005839" h="520700">
                  <a:moveTo>
                    <a:pt x="432342" y="301202"/>
                  </a:moveTo>
                  <a:lnTo>
                    <a:pt x="431940" y="301246"/>
                  </a:lnTo>
                  <a:lnTo>
                    <a:pt x="429400" y="301882"/>
                  </a:lnTo>
                  <a:lnTo>
                    <a:pt x="430377" y="302259"/>
                  </a:lnTo>
                  <a:lnTo>
                    <a:pt x="433267" y="301799"/>
                  </a:lnTo>
                  <a:lnTo>
                    <a:pt x="432342" y="301202"/>
                  </a:lnTo>
                  <a:close/>
                </a:path>
                <a:path w="1005839" h="520700">
                  <a:moveTo>
                    <a:pt x="433267" y="301799"/>
                  </a:moveTo>
                  <a:lnTo>
                    <a:pt x="430377" y="302259"/>
                  </a:lnTo>
                  <a:lnTo>
                    <a:pt x="433603" y="302259"/>
                  </a:lnTo>
                  <a:lnTo>
                    <a:pt x="433603" y="302015"/>
                  </a:lnTo>
                  <a:lnTo>
                    <a:pt x="433267" y="301799"/>
                  </a:lnTo>
                  <a:close/>
                </a:path>
                <a:path w="1005839" h="520700">
                  <a:moveTo>
                    <a:pt x="433603" y="301745"/>
                  </a:moveTo>
                  <a:lnTo>
                    <a:pt x="433267" y="301799"/>
                  </a:lnTo>
                  <a:lnTo>
                    <a:pt x="433603" y="302015"/>
                  </a:lnTo>
                  <a:lnTo>
                    <a:pt x="433603" y="301745"/>
                  </a:lnTo>
                  <a:close/>
                </a:path>
                <a:path w="1005839" h="520700">
                  <a:moveTo>
                    <a:pt x="431940" y="301246"/>
                  </a:moveTo>
                  <a:lnTo>
                    <a:pt x="428671" y="301600"/>
                  </a:lnTo>
                  <a:lnTo>
                    <a:pt x="429400" y="301882"/>
                  </a:lnTo>
                  <a:lnTo>
                    <a:pt x="431940" y="301246"/>
                  </a:lnTo>
                  <a:close/>
                </a:path>
                <a:path w="1005839" h="520700">
                  <a:moveTo>
                    <a:pt x="412503" y="299719"/>
                  </a:moveTo>
                  <a:lnTo>
                    <a:pt x="410413" y="299719"/>
                  </a:lnTo>
                  <a:lnTo>
                    <a:pt x="415930" y="301841"/>
                  </a:lnTo>
                  <a:lnTo>
                    <a:pt x="416394" y="301393"/>
                  </a:lnTo>
                  <a:lnTo>
                    <a:pt x="412503" y="299719"/>
                  </a:lnTo>
                  <a:close/>
                </a:path>
                <a:path w="1005839" h="520700">
                  <a:moveTo>
                    <a:pt x="444665" y="299868"/>
                  </a:moveTo>
                  <a:lnTo>
                    <a:pt x="433603" y="301066"/>
                  </a:lnTo>
                  <a:lnTo>
                    <a:pt x="433603" y="301745"/>
                  </a:lnTo>
                  <a:lnTo>
                    <a:pt x="444665" y="299981"/>
                  </a:lnTo>
                  <a:close/>
                </a:path>
                <a:path w="1005839" h="520700">
                  <a:moveTo>
                    <a:pt x="428384" y="301489"/>
                  </a:moveTo>
                  <a:lnTo>
                    <a:pt x="428221" y="301649"/>
                  </a:lnTo>
                  <a:lnTo>
                    <a:pt x="428671" y="301600"/>
                  </a:lnTo>
                  <a:lnTo>
                    <a:pt x="428384" y="301489"/>
                  </a:lnTo>
                  <a:close/>
                </a:path>
                <a:path w="1005839" h="520700">
                  <a:moveTo>
                    <a:pt x="426608" y="297506"/>
                  </a:moveTo>
                  <a:lnTo>
                    <a:pt x="425694" y="297806"/>
                  </a:lnTo>
                  <a:lnTo>
                    <a:pt x="428730" y="300829"/>
                  </a:lnTo>
                  <a:lnTo>
                    <a:pt x="428814" y="301066"/>
                  </a:lnTo>
                  <a:lnTo>
                    <a:pt x="428384" y="301489"/>
                  </a:lnTo>
                  <a:lnTo>
                    <a:pt x="428671" y="301600"/>
                  </a:lnTo>
                  <a:lnTo>
                    <a:pt x="431940" y="301246"/>
                  </a:lnTo>
                  <a:lnTo>
                    <a:pt x="432278" y="301161"/>
                  </a:lnTo>
                  <a:lnTo>
                    <a:pt x="426608" y="297506"/>
                  </a:lnTo>
                  <a:close/>
                </a:path>
                <a:path w="1005839" h="520700">
                  <a:moveTo>
                    <a:pt x="426340" y="298449"/>
                  </a:moveTo>
                  <a:lnTo>
                    <a:pt x="420522" y="298449"/>
                  </a:lnTo>
                  <a:lnTo>
                    <a:pt x="428384" y="301489"/>
                  </a:lnTo>
                  <a:lnTo>
                    <a:pt x="428891" y="300989"/>
                  </a:lnTo>
                  <a:lnTo>
                    <a:pt x="426340" y="298449"/>
                  </a:lnTo>
                  <a:close/>
                </a:path>
                <a:path w="1005839" h="520700">
                  <a:moveTo>
                    <a:pt x="384568" y="293369"/>
                  </a:moveTo>
                  <a:lnTo>
                    <a:pt x="384568" y="301445"/>
                  </a:lnTo>
                  <a:lnTo>
                    <a:pt x="384762" y="299981"/>
                  </a:lnTo>
                  <a:lnTo>
                    <a:pt x="384893" y="299615"/>
                  </a:lnTo>
                  <a:lnTo>
                    <a:pt x="385064" y="299429"/>
                  </a:lnTo>
                  <a:lnTo>
                    <a:pt x="384568" y="293369"/>
                  </a:lnTo>
                  <a:close/>
                </a:path>
                <a:path w="1005839" h="520700">
                  <a:moveTo>
                    <a:pt x="415513" y="294639"/>
                  </a:moveTo>
                  <a:lnTo>
                    <a:pt x="409549" y="294639"/>
                  </a:lnTo>
                  <a:lnTo>
                    <a:pt x="397586" y="298449"/>
                  </a:lnTo>
                  <a:lnTo>
                    <a:pt x="409549" y="298449"/>
                  </a:lnTo>
                  <a:lnTo>
                    <a:pt x="416394" y="301393"/>
                  </a:lnTo>
                  <a:lnTo>
                    <a:pt x="418998" y="298879"/>
                  </a:lnTo>
                  <a:lnTo>
                    <a:pt x="418791" y="298627"/>
                  </a:lnTo>
                  <a:lnTo>
                    <a:pt x="416090" y="295909"/>
                  </a:lnTo>
                  <a:lnTo>
                    <a:pt x="416348" y="295655"/>
                  </a:lnTo>
                  <a:lnTo>
                    <a:pt x="415513" y="294639"/>
                  </a:lnTo>
                  <a:close/>
                </a:path>
                <a:path w="1005839" h="520700">
                  <a:moveTo>
                    <a:pt x="432278" y="301161"/>
                  </a:moveTo>
                  <a:lnTo>
                    <a:pt x="431940" y="301246"/>
                  </a:lnTo>
                  <a:lnTo>
                    <a:pt x="432342" y="301202"/>
                  </a:lnTo>
                  <a:close/>
                </a:path>
                <a:path w="1005839" h="520700">
                  <a:moveTo>
                    <a:pt x="433603" y="300989"/>
                  </a:moveTo>
                  <a:lnTo>
                    <a:pt x="432964" y="300989"/>
                  </a:lnTo>
                  <a:lnTo>
                    <a:pt x="432278" y="301161"/>
                  </a:lnTo>
                  <a:lnTo>
                    <a:pt x="433603" y="301066"/>
                  </a:lnTo>
                  <a:close/>
                </a:path>
                <a:path w="1005839" h="520700">
                  <a:moveTo>
                    <a:pt x="433603" y="298449"/>
                  </a:moveTo>
                  <a:lnTo>
                    <a:pt x="428071" y="298449"/>
                  </a:lnTo>
                  <a:lnTo>
                    <a:pt x="432278" y="301161"/>
                  </a:lnTo>
                  <a:lnTo>
                    <a:pt x="433603" y="300829"/>
                  </a:lnTo>
                  <a:lnTo>
                    <a:pt x="433603" y="298449"/>
                  </a:lnTo>
                  <a:close/>
                </a:path>
                <a:path w="1005839" h="520700">
                  <a:moveTo>
                    <a:pt x="444873" y="295327"/>
                  </a:moveTo>
                  <a:lnTo>
                    <a:pt x="438035" y="299719"/>
                  </a:lnTo>
                  <a:lnTo>
                    <a:pt x="433603" y="300829"/>
                  </a:lnTo>
                  <a:lnTo>
                    <a:pt x="433603" y="301066"/>
                  </a:lnTo>
                  <a:lnTo>
                    <a:pt x="444665" y="299868"/>
                  </a:lnTo>
                  <a:lnTo>
                    <a:pt x="444665" y="298449"/>
                  </a:lnTo>
                  <a:lnTo>
                    <a:pt x="452624" y="298449"/>
                  </a:lnTo>
                  <a:lnTo>
                    <a:pt x="444873" y="295327"/>
                  </a:lnTo>
                  <a:close/>
                </a:path>
                <a:path w="1005839" h="520700">
                  <a:moveTo>
                    <a:pt x="379056" y="296471"/>
                  </a:moveTo>
                  <a:lnTo>
                    <a:pt x="373491" y="299615"/>
                  </a:lnTo>
                  <a:lnTo>
                    <a:pt x="373468" y="300989"/>
                  </a:lnTo>
                  <a:lnTo>
                    <a:pt x="379056" y="300989"/>
                  </a:lnTo>
                  <a:lnTo>
                    <a:pt x="379056" y="296471"/>
                  </a:lnTo>
                  <a:close/>
                </a:path>
                <a:path w="1005839" h="520700">
                  <a:moveTo>
                    <a:pt x="868949" y="298449"/>
                  </a:moveTo>
                  <a:lnTo>
                    <a:pt x="868667" y="298449"/>
                  </a:lnTo>
                  <a:lnTo>
                    <a:pt x="869175" y="300989"/>
                  </a:lnTo>
                  <a:lnTo>
                    <a:pt x="868949" y="298449"/>
                  </a:lnTo>
                  <a:close/>
                </a:path>
                <a:path w="1005839" h="520700">
                  <a:moveTo>
                    <a:pt x="859388" y="283639"/>
                  </a:moveTo>
                  <a:lnTo>
                    <a:pt x="866635" y="288289"/>
                  </a:lnTo>
                  <a:lnTo>
                    <a:pt x="866840" y="289316"/>
                  </a:lnTo>
                  <a:lnTo>
                    <a:pt x="868159" y="289559"/>
                  </a:lnTo>
                  <a:lnTo>
                    <a:pt x="869175" y="300989"/>
                  </a:lnTo>
                  <a:lnTo>
                    <a:pt x="870826" y="285749"/>
                  </a:lnTo>
                  <a:lnTo>
                    <a:pt x="859388" y="283639"/>
                  </a:lnTo>
                  <a:close/>
                </a:path>
                <a:path w="1005839" h="520700">
                  <a:moveTo>
                    <a:pt x="440012" y="298449"/>
                  </a:moveTo>
                  <a:lnTo>
                    <a:pt x="433603" y="298449"/>
                  </a:lnTo>
                  <a:lnTo>
                    <a:pt x="433603" y="300829"/>
                  </a:lnTo>
                  <a:lnTo>
                    <a:pt x="438035" y="299719"/>
                  </a:lnTo>
                  <a:lnTo>
                    <a:pt x="440012" y="298449"/>
                  </a:lnTo>
                  <a:close/>
                </a:path>
                <a:path w="1005839" h="520700">
                  <a:moveTo>
                    <a:pt x="409549" y="298449"/>
                  </a:moveTo>
                  <a:lnTo>
                    <a:pt x="404377" y="300097"/>
                  </a:lnTo>
                  <a:lnTo>
                    <a:pt x="410413" y="299719"/>
                  </a:lnTo>
                  <a:lnTo>
                    <a:pt x="412503" y="299719"/>
                  </a:lnTo>
                  <a:lnTo>
                    <a:pt x="409549" y="298449"/>
                  </a:lnTo>
                  <a:close/>
                </a:path>
                <a:path w="1005839" h="520700">
                  <a:moveTo>
                    <a:pt x="446036" y="299719"/>
                  </a:moveTo>
                  <a:lnTo>
                    <a:pt x="444665" y="299868"/>
                  </a:lnTo>
                  <a:lnTo>
                    <a:pt x="446122" y="299748"/>
                  </a:lnTo>
                  <a:close/>
                </a:path>
                <a:path w="1005839" h="520700">
                  <a:moveTo>
                    <a:pt x="459498" y="295088"/>
                  </a:moveTo>
                  <a:lnTo>
                    <a:pt x="454266" y="298449"/>
                  </a:lnTo>
                  <a:lnTo>
                    <a:pt x="453090" y="298637"/>
                  </a:lnTo>
                  <a:lnTo>
                    <a:pt x="455777" y="299719"/>
                  </a:lnTo>
                  <a:lnTo>
                    <a:pt x="459440" y="297506"/>
                  </a:lnTo>
                  <a:lnTo>
                    <a:pt x="459498" y="295088"/>
                  </a:lnTo>
                  <a:close/>
                </a:path>
                <a:path w="1005839" h="520700">
                  <a:moveTo>
                    <a:pt x="459498" y="298449"/>
                  </a:moveTo>
                  <a:lnTo>
                    <a:pt x="457879" y="298449"/>
                  </a:lnTo>
                  <a:lnTo>
                    <a:pt x="455777" y="299719"/>
                  </a:lnTo>
                  <a:lnTo>
                    <a:pt x="459498" y="299719"/>
                  </a:lnTo>
                  <a:lnTo>
                    <a:pt x="459498" y="298449"/>
                  </a:lnTo>
                  <a:close/>
                </a:path>
                <a:path w="1005839" h="520700">
                  <a:moveTo>
                    <a:pt x="468388" y="292099"/>
                  </a:moveTo>
                  <a:lnTo>
                    <a:pt x="459595" y="297412"/>
                  </a:lnTo>
                  <a:lnTo>
                    <a:pt x="459498" y="299719"/>
                  </a:lnTo>
                  <a:lnTo>
                    <a:pt x="462845" y="299719"/>
                  </a:lnTo>
                  <a:lnTo>
                    <a:pt x="468388" y="295909"/>
                  </a:lnTo>
                  <a:lnTo>
                    <a:pt x="468625" y="295835"/>
                  </a:lnTo>
                  <a:lnTo>
                    <a:pt x="468388" y="292099"/>
                  </a:lnTo>
                  <a:close/>
                </a:path>
                <a:path w="1005839" h="520700">
                  <a:moveTo>
                    <a:pt x="470547" y="298449"/>
                  </a:moveTo>
                  <a:lnTo>
                    <a:pt x="464693" y="298449"/>
                  </a:lnTo>
                  <a:lnTo>
                    <a:pt x="462845" y="299719"/>
                  </a:lnTo>
                  <a:lnTo>
                    <a:pt x="470547" y="299719"/>
                  </a:lnTo>
                  <a:lnTo>
                    <a:pt x="470547" y="298449"/>
                  </a:lnTo>
                  <a:close/>
                </a:path>
                <a:path w="1005839" h="520700">
                  <a:moveTo>
                    <a:pt x="373800" y="299429"/>
                  </a:moveTo>
                  <a:lnTo>
                    <a:pt x="373468" y="299615"/>
                  </a:lnTo>
                  <a:lnTo>
                    <a:pt x="373800" y="299429"/>
                  </a:lnTo>
                  <a:close/>
                </a:path>
                <a:path w="1005839" h="520700">
                  <a:moveTo>
                    <a:pt x="377525" y="297179"/>
                  </a:moveTo>
                  <a:lnTo>
                    <a:pt x="373468" y="297179"/>
                  </a:lnTo>
                  <a:lnTo>
                    <a:pt x="373468" y="299615"/>
                  </a:lnTo>
                  <a:lnTo>
                    <a:pt x="377525" y="297179"/>
                  </a:lnTo>
                  <a:close/>
                </a:path>
                <a:path w="1005839" h="520700">
                  <a:moveTo>
                    <a:pt x="418791" y="298627"/>
                  </a:moveTo>
                  <a:lnTo>
                    <a:pt x="418998" y="298879"/>
                  </a:lnTo>
                  <a:lnTo>
                    <a:pt x="418791" y="298627"/>
                  </a:lnTo>
                  <a:close/>
                </a:path>
                <a:path w="1005839" h="520700">
                  <a:moveTo>
                    <a:pt x="419963" y="292099"/>
                  </a:moveTo>
                  <a:lnTo>
                    <a:pt x="416348" y="295655"/>
                  </a:lnTo>
                  <a:lnTo>
                    <a:pt x="418801" y="298637"/>
                  </a:lnTo>
                  <a:lnTo>
                    <a:pt x="419020" y="298857"/>
                  </a:lnTo>
                  <a:lnTo>
                    <a:pt x="419442" y="298449"/>
                  </a:lnTo>
                  <a:lnTo>
                    <a:pt x="423595" y="298449"/>
                  </a:lnTo>
                  <a:lnTo>
                    <a:pt x="425443" y="297592"/>
                  </a:lnTo>
                  <a:lnTo>
                    <a:pt x="423163" y="295286"/>
                  </a:lnTo>
                  <a:lnTo>
                    <a:pt x="422160" y="294639"/>
                  </a:lnTo>
                  <a:lnTo>
                    <a:pt x="422514" y="294639"/>
                  </a:lnTo>
                  <a:lnTo>
                    <a:pt x="419963" y="292099"/>
                  </a:lnTo>
                  <a:close/>
                </a:path>
                <a:path w="1005839" h="520700">
                  <a:moveTo>
                    <a:pt x="454266" y="298449"/>
                  </a:moveTo>
                  <a:lnTo>
                    <a:pt x="452624" y="298449"/>
                  </a:lnTo>
                  <a:lnTo>
                    <a:pt x="453090" y="298637"/>
                  </a:lnTo>
                  <a:lnTo>
                    <a:pt x="454266" y="298449"/>
                  </a:lnTo>
                  <a:close/>
                </a:path>
                <a:path w="1005839" h="520700">
                  <a:moveTo>
                    <a:pt x="416348" y="295655"/>
                  </a:moveTo>
                  <a:lnTo>
                    <a:pt x="416090" y="295909"/>
                  </a:lnTo>
                  <a:lnTo>
                    <a:pt x="418791" y="298627"/>
                  </a:lnTo>
                  <a:lnTo>
                    <a:pt x="416348" y="295655"/>
                  </a:lnTo>
                  <a:close/>
                </a:path>
                <a:path w="1005839" h="520700">
                  <a:moveTo>
                    <a:pt x="425443" y="297592"/>
                  </a:moveTo>
                  <a:lnTo>
                    <a:pt x="423595" y="298449"/>
                  </a:lnTo>
                  <a:lnTo>
                    <a:pt x="425651" y="297806"/>
                  </a:lnTo>
                  <a:lnTo>
                    <a:pt x="425443" y="297592"/>
                  </a:lnTo>
                  <a:close/>
                </a:path>
                <a:path w="1005839" h="520700">
                  <a:moveTo>
                    <a:pt x="425651" y="297806"/>
                  </a:moveTo>
                  <a:lnTo>
                    <a:pt x="423595" y="298449"/>
                  </a:lnTo>
                  <a:lnTo>
                    <a:pt x="426275" y="298449"/>
                  </a:lnTo>
                  <a:lnTo>
                    <a:pt x="425651" y="297806"/>
                  </a:lnTo>
                  <a:close/>
                </a:path>
                <a:path w="1005839" h="520700">
                  <a:moveTo>
                    <a:pt x="425684" y="297796"/>
                  </a:moveTo>
                  <a:lnTo>
                    <a:pt x="426275" y="298449"/>
                  </a:lnTo>
                  <a:lnTo>
                    <a:pt x="425684" y="297796"/>
                  </a:lnTo>
                  <a:close/>
                </a:path>
                <a:path w="1005839" h="520700">
                  <a:moveTo>
                    <a:pt x="470547" y="297771"/>
                  </a:moveTo>
                  <a:lnTo>
                    <a:pt x="470547" y="298449"/>
                  </a:lnTo>
                  <a:lnTo>
                    <a:pt x="471246" y="298449"/>
                  </a:lnTo>
                  <a:lnTo>
                    <a:pt x="470547" y="297771"/>
                  </a:lnTo>
                  <a:close/>
                </a:path>
                <a:path w="1005839" h="520700">
                  <a:moveTo>
                    <a:pt x="617756" y="294639"/>
                  </a:moveTo>
                  <a:lnTo>
                    <a:pt x="475132" y="294639"/>
                  </a:lnTo>
                  <a:lnTo>
                    <a:pt x="471246" y="298449"/>
                  </a:lnTo>
                  <a:lnTo>
                    <a:pt x="619250" y="298449"/>
                  </a:lnTo>
                  <a:lnTo>
                    <a:pt x="619136" y="297412"/>
                  </a:lnTo>
                  <a:lnTo>
                    <a:pt x="617756" y="294639"/>
                  </a:lnTo>
                  <a:close/>
                </a:path>
                <a:path w="1005839" h="520700">
                  <a:moveTo>
                    <a:pt x="650934" y="294639"/>
                  </a:moveTo>
                  <a:lnTo>
                    <a:pt x="624051" y="294639"/>
                  </a:lnTo>
                  <a:lnTo>
                    <a:pt x="625902" y="298449"/>
                  </a:lnTo>
                  <a:lnTo>
                    <a:pt x="742687" y="298449"/>
                  </a:lnTo>
                  <a:lnTo>
                    <a:pt x="742415" y="295909"/>
                  </a:lnTo>
                  <a:lnTo>
                    <a:pt x="654634" y="295909"/>
                  </a:lnTo>
                  <a:lnTo>
                    <a:pt x="650934" y="294639"/>
                  </a:lnTo>
                  <a:close/>
                </a:path>
                <a:path w="1005839" h="520700">
                  <a:moveTo>
                    <a:pt x="753516" y="294639"/>
                  </a:moveTo>
                  <a:lnTo>
                    <a:pt x="746952" y="294639"/>
                  </a:lnTo>
                  <a:lnTo>
                    <a:pt x="746925" y="298449"/>
                  </a:lnTo>
                  <a:lnTo>
                    <a:pt x="819183" y="298449"/>
                  </a:lnTo>
                  <a:lnTo>
                    <a:pt x="819204" y="295909"/>
                  </a:lnTo>
                  <a:lnTo>
                    <a:pt x="753516" y="295909"/>
                  </a:lnTo>
                  <a:lnTo>
                    <a:pt x="753516" y="294639"/>
                  </a:lnTo>
                  <a:close/>
                </a:path>
                <a:path w="1005839" h="520700">
                  <a:moveTo>
                    <a:pt x="867905" y="294639"/>
                  </a:moveTo>
                  <a:lnTo>
                    <a:pt x="824630" y="294639"/>
                  </a:lnTo>
                  <a:lnTo>
                    <a:pt x="824606" y="298449"/>
                  </a:lnTo>
                  <a:lnTo>
                    <a:pt x="868667" y="298449"/>
                  </a:lnTo>
                  <a:lnTo>
                    <a:pt x="867905" y="294639"/>
                  </a:lnTo>
                  <a:close/>
                </a:path>
                <a:path w="1005839" h="520700">
                  <a:moveTo>
                    <a:pt x="967427" y="294639"/>
                  </a:moveTo>
                  <a:lnTo>
                    <a:pt x="869863" y="294639"/>
                  </a:lnTo>
                  <a:lnTo>
                    <a:pt x="869450" y="298449"/>
                  </a:lnTo>
                  <a:lnTo>
                    <a:pt x="971232" y="298449"/>
                  </a:lnTo>
                  <a:lnTo>
                    <a:pt x="967427" y="294639"/>
                  </a:lnTo>
                  <a:close/>
                </a:path>
                <a:path w="1005839" h="520700">
                  <a:moveTo>
                    <a:pt x="425468" y="297581"/>
                  </a:moveTo>
                  <a:lnTo>
                    <a:pt x="425651" y="297806"/>
                  </a:lnTo>
                  <a:lnTo>
                    <a:pt x="425468" y="297581"/>
                  </a:lnTo>
                  <a:close/>
                </a:path>
                <a:path w="1005839" h="520700">
                  <a:moveTo>
                    <a:pt x="470547" y="295234"/>
                  </a:moveTo>
                  <a:lnTo>
                    <a:pt x="468625" y="295835"/>
                  </a:lnTo>
                  <a:lnTo>
                    <a:pt x="470547" y="297771"/>
                  </a:lnTo>
                  <a:lnTo>
                    <a:pt x="470547" y="295234"/>
                  </a:lnTo>
                  <a:close/>
                </a:path>
                <a:path w="1005839" h="520700">
                  <a:moveTo>
                    <a:pt x="424427" y="296544"/>
                  </a:moveTo>
                  <a:lnTo>
                    <a:pt x="425443" y="297592"/>
                  </a:lnTo>
                  <a:lnTo>
                    <a:pt x="425299" y="297412"/>
                  </a:lnTo>
                  <a:lnTo>
                    <a:pt x="424427" y="296544"/>
                  </a:lnTo>
                  <a:close/>
                </a:path>
                <a:path w="1005839" h="520700">
                  <a:moveTo>
                    <a:pt x="423278" y="295360"/>
                  </a:moveTo>
                  <a:lnTo>
                    <a:pt x="425468" y="297581"/>
                  </a:lnTo>
                  <a:lnTo>
                    <a:pt x="426198" y="297242"/>
                  </a:lnTo>
                  <a:lnTo>
                    <a:pt x="423278" y="295360"/>
                  </a:lnTo>
                  <a:close/>
                </a:path>
                <a:path w="1005839" h="520700">
                  <a:moveTo>
                    <a:pt x="435762" y="294639"/>
                  </a:moveTo>
                  <a:lnTo>
                    <a:pt x="431810" y="294639"/>
                  </a:lnTo>
                  <a:lnTo>
                    <a:pt x="426198" y="297242"/>
                  </a:lnTo>
                  <a:lnTo>
                    <a:pt x="426608" y="297506"/>
                  </a:lnTo>
                  <a:lnTo>
                    <a:pt x="435762" y="294639"/>
                  </a:lnTo>
                  <a:close/>
                </a:path>
                <a:path w="1005839" h="520700">
                  <a:moveTo>
                    <a:pt x="468388" y="292099"/>
                  </a:moveTo>
                  <a:lnTo>
                    <a:pt x="466877" y="292099"/>
                  </a:lnTo>
                  <a:lnTo>
                    <a:pt x="462905" y="292899"/>
                  </a:lnTo>
                  <a:lnTo>
                    <a:pt x="459498" y="295088"/>
                  </a:lnTo>
                  <a:lnTo>
                    <a:pt x="459498" y="297471"/>
                  </a:lnTo>
                  <a:lnTo>
                    <a:pt x="468388" y="292099"/>
                  </a:lnTo>
                  <a:close/>
                </a:path>
                <a:path w="1005839" h="520700">
                  <a:moveTo>
                    <a:pt x="423163" y="295286"/>
                  </a:moveTo>
                  <a:lnTo>
                    <a:pt x="424427" y="296544"/>
                  </a:lnTo>
                  <a:lnTo>
                    <a:pt x="423278" y="295360"/>
                  </a:lnTo>
                  <a:close/>
                </a:path>
                <a:path w="1005839" h="520700">
                  <a:moveTo>
                    <a:pt x="380054" y="295909"/>
                  </a:moveTo>
                  <a:lnTo>
                    <a:pt x="379628" y="295909"/>
                  </a:lnTo>
                  <a:lnTo>
                    <a:pt x="379056" y="296255"/>
                  </a:lnTo>
                  <a:lnTo>
                    <a:pt x="379056" y="296471"/>
                  </a:lnTo>
                  <a:lnTo>
                    <a:pt x="380054" y="295909"/>
                  </a:lnTo>
                  <a:close/>
                </a:path>
                <a:path w="1005839" h="520700">
                  <a:moveTo>
                    <a:pt x="384568" y="293369"/>
                  </a:moveTo>
                  <a:lnTo>
                    <a:pt x="379056" y="293369"/>
                  </a:lnTo>
                  <a:lnTo>
                    <a:pt x="379056" y="296255"/>
                  </a:lnTo>
                  <a:lnTo>
                    <a:pt x="379628" y="295909"/>
                  </a:lnTo>
                  <a:lnTo>
                    <a:pt x="380054" y="295909"/>
                  </a:lnTo>
                  <a:lnTo>
                    <a:pt x="384568" y="293369"/>
                  </a:lnTo>
                  <a:close/>
                </a:path>
                <a:path w="1005839" h="520700">
                  <a:moveTo>
                    <a:pt x="399034" y="293369"/>
                  </a:moveTo>
                  <a:lnTo>
                    <a:pt x="384568" y="293369"/>
                  </a:lnTo>
                  <a:lnTo>
                    <a:pt x="384777" y="295909"/>
                  </a:lnTo>
                  <a:lnTo>
                    <a:pt x="391058" y="295909"/>
                  </a:lnTo>
                  <a:lnTo>
                    <a:pt x="399034" y="293369"/>
                  </a:lnTo>
                  <a:close/>
                </a:path>
                <a:path w="1005839" h="520700">
                  <a:moveTo>
                    <a:pt x="742279" y="294639"/>
                  </a:moveTo>
                  <a:lnTo>
                    <a:pt x="655957" y="294639"/>
                  </a:lnTo>
                  <a:lnTo>
                    <a:pt x="654634" y="295909"/>
                  </a:lnTo>
                  <a:lnTo>
                    <a:pt x="742415" y="295909"/>
                  </a:lnTo>
                  <a:lnTo>
                    <a:pt x="742279" y="294639"/>
                  </a:lnTo>
                  <a:close/>
                </a:path>
                <a:path w="1005839" h="520700">
                  <a:moveTo>
                    <a:pt x="819214" y="294639"/>
                  </a:moveTo>
                  <a:lnTo>
                    <a:pt x="764578" y="294639"/>
                  </a:lnTo>
                  <a:lnTo>
                    <a:pt x="764578" y="295909"/>
                  </a:lnTo>
                  <a:lnTo>
                    <a:pt x="819204" y="295909"/>
                  </a:lnTo>
                  <a:lnTo>
                    <a:pt x="819214" y="294639"/>
                  </a:lnTo>
                  <a:close/>
                </a:path>
                <a:path w="1005839" h="520700">
                  <a:moveTo>
                    <a:pt x="472516" y="292099"/>
                  </a:moveTo>
                  <a:lnTo>
                    <a:pt x="468388" y="292099"/>
                  </a:lnTo>
                  <a:lnTo>
                    <a:pt x="468625" y="295835"/>
                  </a:lnTo>
                  <a:lnTo>
                    <a:pt x="470547" y="295234"/>
                  </a:lnTo>
                  <a:lnTo>
                    <a:pt x="470547" y="294639"/>
                  </a:lnTo>
                  <a:lnTo>
                    <a:pt x="472448" y="294639"/>
                  </a:lnTo>
                  <a:lnTo>
                    <a:pt x="474478" y="294004"/>
                  </a:lnTo>
                  <a:lnTo>
                    <a:pt x="472516" y="292099"/>
                  </a:lnTo>
                  <a:close/>
                </a:path>
                <a:path w="1005839" h="520700">
                  <a:moveTo>
                    <a:pt x="419440" y="288582"/>
                  </a:moveTo>
                  <a:lnTo>
                    <a:pt x="412381" y="290829"/>
                  </a:lnTo>
                  <a:lnTo>
                    <a:pt x="416348" y="295655"/>
                  </a:lnTo>
                  <a:lnTo>
                    <a:pt x="419963" y="292099"/>
                  </a:lnTo>
                  <a:lnTo>
                    <a:pt x="435343" y="292099"/>
                  </a:lnTo>
                  <a:lnTo>
                    <a:pt x="436550" y="290855"/>
                  </a:lnTo>
                  <a:lnTo>
                    <a:pt x="436422" y="290829"/>
                  </a:lnTo>
                  <a:lnTo>
                    <a:pt x="436575" y="290829"/>
                  </a:lnTo>
                  <a:lnTo>
                    <a:pt x="437807" y="289559"/>
                  </a:lnTo>
                  <a:lnTo>
                    <a:pt x="420662" y="289559"/>
                  </a:lnTo>
                  <a:lnTo>
                    <a:pt x="420662" y="288649"/>
                  </a:lnTo>
                  <a:lnTo>
                    <a:pt x="419440" y="288582"/>
                  </a:lnTo>
                  <a:close/>
                </a:path>
                <a:path w="1005839" h="520700">
                  <a:moveTo>
                    <a:pt x="436550" y="290855"/>
                  </a:moveTo>
                  <a:lnTo>
                    <a:pt x="435343" y="292099"/>
                  </a:lnTo>
                  <a:lnTo>
                    <a:pt x="419963" y="292099"/>
                  </a:lnTo>
                  <a:lnTo>
                    <a:pt x="423163" y="295286"/>
                  </a:lnTo>
                  <a:lnTo>
                    <a:pt x="422579" y="294639"/>
                  </a:lnTo>
                  <a:lnTo>
                    <a:pt x="431810" y="294639"/>
                  </a:lnTo>
                  <a:lnTo>
                    <a:pt x="437286" y="292099"/>
                  </a:lnTo>
                  <a:lnTo>
                    <a:pt x="438663" y="291267"/>
                  </a:lnTo>
                  <a:lnTo>
                    <a:pt x="436550" y="290855"/>
                  </a:lnTo>
                  <a:close/>
                </a:path>
                <a:path w="1005839" h="520700">
                  <a:moveTo>
                    <a:pt x="449897" y="292099"/>
                  </a:moveTo>
                  <a:lnTo>
                    <a:pt x="449249" y="292099"/>
                  </a:lnTo>
                  <a:lnTo>
                    <a:pt x="446519" y="292614"/>
                  </a:lnTo>
                  <a:lnTo>
                    <a:pt x="443166" y="294639"/>
                  </a:lnTo>
                  <a:lnTo>
                    <a:pt x="444873" y="295327"/>
                  </a:lnTo>
                  <a:lnTo>
                    <a:pt x="449897" y="292099"/>
                  </a:lnTo>
                  <a:close/>
                </a:path>
                <a:path w="1005839" h="520700">
                  <a:moveTo>
                    <a:pt x="422514" y="294639"/>
                  </a:moveTo>
                  <a:lnTo>
                    <a:pt x="422160" y="294639"/>
                  </a:lnTo>
                  <a:lnTo>
                    <a:pt x="423163" y="295286"/>
                  </a:lnTo>
                  <a:lnTo>
                    <a:pt x="422514" y="294639"/>
                  </a:lnTo>
                  <a:close/>
                </a:path>
                <a:path w="1005839" h="520700">
                  <a:moveTo>
                    <a:pt x="472448" y="294639"/>
                  </a:moveTo>
                  <a:lnTo>
                    <a:pt x="470547" y="294639"/>
                  </a:lnTo>
                  <a:lnTo>
                    <a:pt x="470547" y="295234"/>
                  </a:lnTo>
                  <a:lnTo>
                    <a:pt x="472448" y="294639"/>
                  </a:lnTo>
                  <a:close/>
                </a:path>
                <a:path w="1005839" h="520700">
                  <a:moveTo>
                    <a:pt x="462905" y="292899"/>
                  </a:moveTo>
                  <a:lnTo>
                    <a:pt x="454266" y="294639"/>
                  </a:lnTo>
                  <a:lnTo>
                    <a:pt x="459498" y="294639"/>
                  </a:lnTo>
                  <a:lnTo>
                    <a:pt x="459498" y="295088"/>
                  </a:lnTo>
                  <a:lnTo>
                    <a:pt x="462905" y="292899"/>
                  </a:lnTo>
                  <a:close/>
                </a:path>
                <a:path w="1005839" h="520700">
                  <a:moveTo>
                    <a:pt x="446519" y="292614"/>
                  </a:moveTo>
                  <a:lnTo>
                    <a:pt x="435762" y="294639"/>
                  </a:lnTo>
                  <a:lnTo>
                    <a:pt x="443166" y="294639"/>
                  </a:lnTo>
                  <a:lnTo>
                    <a:pt x="446519" y="292614"/>
                  </a:lnTo>
                  <a:close/>
                </a:path>
                <a:path w="1005839" h="520700">
                  <a:moveTo>
                    <a:pt x="455777" y="287019"/>
                  </a:moveTo>
                  <a:lnTo>
                    <a:pt x="447711" y="291893"/>
                  </a:lnTo>
                  <a:lnTo>
                    <a:pt x="449897" y="292099"/>
                  </a:lnTo>
                  <a:lnTo>
                    <a:pt x="445943" y="294639"/>
                  </a:lnTo>
                  <a:lnTo>
                    <a:pt x="454266" y="294639"/>
                  </a:lnTo>
                  <a:lnTo>
                    <a:pt x="465180" y="289873"/>
                  </a:lnTo>
                  <a:lnTo>
                    <a:pt x="464146" y="289559"/>
                  </a:lnTo>
                  <a:lnTo>
                    <a:pt x="463181" y="289559"/>
                  </a:lnTo>
                  <a:lnTo>
                    <a:pt x="460220" y="288368"/>
                  </a:lnTo>
                  <a:lnTo>
                    <a:pt x="455777" y="287019"/>
                  </a:lnTo>
                  <a:close/>
                </a:path>
                <a:path w="1005839" h="520700">
                  <a:moveTo>
                    <a:pt x="465180" y="289873"/>
                  </a:moveTo>
                  <a:lnTo>
                    <a:pt x="454266" y="294639"/>
                  </a:lnTo>
                  <a:lnTo>
                    <a:pt x="462905" y="292899"/>
                  </a:lnTo>
                  <a:lnTo>
                    <a:pt x="466128" y="290829"/>
                  </a:lnTo>
                  <a:lnTo>
                    <a:pt x="467282" y="290511"/>
                  </a:lnTo>
                  <a:lnTo>
                    <a:pt x="465180" y="289873"/>
                  </a:lnTo>
                  <a:close/>
                </a:path>
                <a:path w="1005839" h="520700">
                  <a:moveTo>
                    <a:pt x="474478" y="294004"/>
                  </a:moveTo>
                  <a:lnTo>
                    <a:pt x="472448" y="294639"/>
                  </a:lnTo>
                  <a:lnTo>
                    <a:pt x="475132" y="294639"/>
                  </a:lnTo>
                  <a:lnTo>
                    <a:pt x="474478" y="294004"/>
                  </a:lnTo>
                  <a:close/>
                </a:path>
                <a:path w="1005839" h="520700">
                  <a:moveTo>
                    <a:pt x="614601" y="274203"/>
                  </a:moveTo>
                  <a:lnTo>
                    <a:pt x="613943" y="274319"/>
                  </a:lnTo>
                  <a:lnTo>
                    <a:pt x="615861" y="290829"/>
                  </a:lnTo>
                  <a:lnTo>
                    <a:pt x="617756" y="294639"/>
                  </a:lnTo>
                  <a:lnTo>
                    <a:pt x="618829" y="294639"/>
                  </a:lnTo>
                  <a:lnTo>
                    <a:pt x="616724" y="275589"/>
                  </a:lnTo>
                  <a:lnTo>
                    <a:pt x="614601" y="274203"/>
                  </a:lnTo>
                  <a:close/>
                </a:path>
                <a:path w="1005839" h="520700">
                  <a:moveTo>
                    <a:pt x="622719" y="291898"/>
                  </a:moveTo>
                  <a:lnTo>
                    <a:pt x="623404" y="294639"/>
                  </a:lnTo>
                  <a:lnTo>
                    <a:pt x="624051" y="294639"/>
                  </a:lnTo>
                  <a:lnTo>
                    <a:pt x="622719" y="291898"/>
                  </a:lnTo>
                  <a:close/>
                </a:path>
                <a:path w="1005839" h="520700">
                  <a:moveTo>
                    <a:pt x="628294" y="271779"/>
                  </a:moveTo>
                  <a:lnTo>
                    <a:pt x="621246" y="273027"/>
                  </a:lnTo>
                  <a:lnTo>
                    <a:pt x="621224" y="279703"/>
                  </a:lnTo>
                  <a:lnTo>
                    <a:pt x="630910" y="287019"/>
                  </a:lnTo>
                  <a:lnTo>
                    <a:pt x="643534" y="292099"/>
                  </a:lnTo>
                  <a:lnTo>
                    <a:pt x="650934" y="294639"/>
                  </a:lnTo>
                  <a:lnTo>
                    <a:pt x="655957" y="294639"/>
                  </a:lnTo>
                  <a:lnTo>
                    <a:pt x="658602" y="292099"/>
                  </a:lnTo>
                  <a:lnTo>
                    <a:pt x="653427" y="292099"/>
                  </a:lnTo>
                  <a:lnTo>
                    <a:pt x="634174" y="283209"/>
                  </a:lnTo>
                  <a:lnTo>
                    <a:pt x="628294" y="271779"/>
                  </a:lnTo>
                  <a:close/>
                </a:path>
                <a:path w="1005839" h="520700">
                  <a:moveTo>
                    <a:pt x="737735" y="276061"/>
                  </a:moveTo>
                  <a:lnTo>
                    <a:pt x="741870" y="290829"/>
                  </a:lnTo>
                  <a:lnTo>
                    <a:pt x="742279" y="294639"/>
                  </a:lnTo>
                  <a:lnTo>
                    <a:pt x="746952" y="294639"/>
                  </a:lnTo>
                  <a:lnTo>
                    <a:pt x="746853" y="289316"/>
                  </a:lnTo>
                  <a:lnTo>
                    <a:pt x="740263" y="277413"/>
                  </a:lnTo>
                  <a:lnTo>
                    <a:pt x="737735" y="276061"/>
                  </a:lnTo>
                  <a:close/>
                </a:path>
                <a:path w="1005839" h="520700">
                  <a:moveTo>
                    <a:pt x="754443" y="290829"/>
                  </a:moveTo>
                  <a:lnTo>
                    <a:pt x="753516" y="290829"/>
                  </a:lnTo>
                  <a:lnTo>
                    <a:pt x="753516" y="294639"/>
                  </a:lnTo>
                  <a:lnTo>
                    <a:pt x="764578" y="294639"/>
                  </a:lnTo>
                  <a:lnTo>
                    <a:pt x="764578" y="293369"/>
                  </a:lnTo>
                  <a:lnTo>
                    <a:pt x="754443" y="293369"/>
                  </a:lnTo>
                  <a:lnTo>
                    <a:pt x="754443" y="290829"/>
                  </a:lnTo>
                  <a:close/>
                </a:path>
                <a:path w="1005839" h="520700">
                  <a:moveTo>
                    <a:pt x="824662" y="289559"/>
                  </a:moveTo>
                  <a:lnTo>
                    <a:pt x="819256" y="289559"/>
                  </a:lnTo>
                  <a:lnTo>
                    <a:pt x="819214" y="294639"/>
                  </a:lnTo>
                  <a:lnTo>
                    <a:pt x="824630" y="294639"/>
                  </a:lnTo>
                  <a:lnTo>
                    <a:pt x="824662" y="289559"/>
                  </a:lnTo>
                  <a:close/>
                </a:path>
                <a:path w="1005839" h="520700">
                  <a:moveTo>
                    <a:pt x="868159" y="289559"/>
                  </a:moveTo>
                  <a:lnTo>
                    <a:pt x="866889" y="289559"/>
                  </a:lnTo>
                  <a:lnTo>
                    <a:pt x="867905" y="294639"/>
                  </a:lnTo>
                  <a:lnTo>
                    <a:pt x="868610" y="294639"/>
                  </a:lnTo>
                  <a:lnTo>
                    <a:pt x="868159" y="289559"/>
                  </a:lnTo>
                  <a:close/>
                </a:path>
                <a:path w="1005839" h="520700">
                  <a:moveTo>
                    <a:pt x="972014" y="289559"/>
                  </a:moveTo>
                  <a:lnTo>
                    <a:pt x="962354" y="289559"/>
                  </a:lnTo>
                  <a:lnTo>
                    <a:pt x="967427" y="294639"/>
                  </a:lnTo>
                  <a:lnTo>
                    <a:pt x="975080" y="294639"/>
                  </a:lnTo>
                  <a:lnTo>
                    <a:pt x="972014" y="289559"/>
                  </a:lnTo>
                  <a:close/>
                </a:path>
                <a:path w="1005839" h="520700">
                  <a:moveTo>
                    <a:pt x="476123" y="288073"/>
                  </a:moveTo>
                  <a:lnTo>
                    <a:pt x="470189" y="289709"/>
                  </a:lnTo>
                  <a:lnTo>
                    <a:pt x="472516" y="292099"/>
                  </a:lnTo>
                  <a:lnTo>
                    <a:pt x="474478" y="294004"/>
                  </a:lnTo>
                  <a:lnTo>
                    <a:pt x="480568" y="292099"/>
                  </a:lnTo>
                  <a:lnTo>
                    <a:pt x="488044" y="289559"/>
                  </a:lnTo>
                  <a:lnTo>
                    <a:pt x="476123" y="289559"/>
                  </a:lnTo>
                  <a:lnTo>
                    <a:pt x="476123" y="288073"/>
                  </a:lnTo>
                  <a:close/>
                </a:path>
                <a:path w="1005839" h="520700">
                  <a:moveTo>
                    <a:pt x="759955" y="289559"/>
                  </a:moveTo>
                  <a:lnTo>
                    <a:pt x="754443" y="289559"/>
                  </a:lnTo>
                  <a:lnTo>
                    <a:pt x="754443" y="293369"/>
                  </a:lnTo>
                  <a:lnTo>
                    <a:pt x="759955" y="293369"/>
                  </a:lnTo>
                  <a:lnTo>
                    <a:pt x="759955" y="289559"/>
                  </a:lnTo>
                  <a:close/>
                </a:path>
                <a:path w="1005839" h="520700">
                  <a:moveTo>
                    <a:pt x="764578" y="290829"/>
                  </a:moveTo>
                  <a:lnTo>
                    <a:pt x="759955" y="290829"/>
                  </a:lnTo>
                  <a:lnTo>
                    <a:pt x="759955" y="293369"/>
                  </a:lnTo>
                  <a:lnTo>
                    <a:pt x="764578" y="293369"/>
                  </a:lnTo>
                  <a:lnTo>
                    <a:pt x="764578" y="290829"/>
                  </a:lnTo>
                  <a:close/>
                </a:path>
                <a:path w="1005839" h="520700">
                  <a:moveTo>
                    <a:pt x="467282" y="290511"/>
                  </a:moveTo>
                  <a:lnTo>
                    <a:pt x="466128" y="290829"/>
                  </a:lnTo>
                  <a:lnTo>
                    <a:pt x="462905" y="292899"/>
                  </a:lnTo>
                  <a:lnTo>
                    <a:pt x="466877" y="292099"/>
                  </a:lnTo>
                  <a:lnTo>
                    <a:pt x="472516" y="292099"/>
                  </a:lnTo>
                  <a:lnTo>
                    <a:pt x="467282" y="290511"/>
                  </a:lnTo>
                  <a:close/>
                </a:path>
                <a:path w="1005839" h="520700">
                  <a:moveTo>
                    <a:pt x="447711" y="291893"/>
                  </a:moveTo>
                  <a:lnTo>
                    <a:pt x="446519" y="292614"/>
                  </a:lnTo>
                  <a:lnTo>
                    <a:pt x="449249" y="292099"/>
                  </a:lnTo>
                  <a:lnTo>
                    <a:pt x="449897" y="292099"/>
                  </a:lnTo>
                  <a:lnTo>
                    <a:pt x="447711" y="291893"/>
                  </a:lnTo>
                  <a:close/>
                </a:path>
                <a:path w="1005839" h="520700">
                  <a:moveTo>
                    <a:pt x="438663" y="291267"/>
                  </a:moveTo>
                  <a:lnTo>
                    <a:pt x="437286" y="292099"/>
                  </a:lnTo>
                  <a:lnTo>
                    <a:pt x="442925" y="292099"/>
                  </a:lnTo>
                  <a:lnTo>
                    <a:pt x="438663" y="291267"/>
                  </a:lnTo>
                  <a:close/>
                </a:path>
                <a:path w="1005839" h="520700">
                  <a:moveTo>
                    <a:pt x="438988" y="291071"/>
                  </a:moveTo>
                  <a:lnTo>
                    <a:pt x="438663" y="291267"/>
                  </a:lnTo>
                  <a:lnTo>
                    <a:pt x="442925" y="292099"/>
                  </a:lnTo>
                  <a:lnTo>
                    <a:pt x="443509" y="291497"/>
                  </a:lnTo>
                  <a:lnTo>
                    <a:pt x="438988" y="291071"/>
                  </a:lnTo>
                  <a:close/>
                </a:path>
                <a:path w="1005839" h="520700">
                  <a:moveTo>
                    <a:pt x="443509" y="291497"/>
                  </a:moveTo>
                  <a:lnTo>
                    <a:pt x="442925" y="292099"/>
                  </a:lnTo>
                  <a:lnTo>
                    <a:pt x="447370" y="292099"/>
                  </a:lnTo>
                  <a:lnTo>
                    <a:pt x="447711" y="291893"/>
                  </a:lnTo>
                  <a:lnTo>
                    <a:pt x="443509" y="291497"/>
                  </a:lnTo>
                  <a:close/>
                </a:path>
                <a:path w="1005839" h="520700">
                  <a:moveTo>
                    <a:pt x="470189" y="289709"/>
                  </a:moveTo>
                  <a:lnTo>
                    <a:pt x="467282" y="290511"/>
                  </a:lnTo>
                  <a:lnTo>
                    <a:pt x="472516" y="292099"/>
                  </a:lnTo>
                  <a:lnTo>
                    <a:pt x="470189" y="289709"/>
                  </a:lnTo>
                  <a:close/>
                </a:path>
                <a:path w="1005839" h="520700">
                  <a:moveTo>
                    <a:pt x="668439" y="275589"/>
                  </a:moveTo>
                  <a:lnTo>
                    <a:pt x="653427" y="292099"/>
                  </a:lnTo>
                  <a:lnTo>
                    <a:pt x="658602" y="292099"/>
                  </a:lnTo>
                  <a:lnTo>
                    <a:pt x="670509" y="280669"/>
                  </a:lnTo>
                  <a:lnTo>
                    <a:pt x="693089" y="280669"/>
                  </a:lnTo>
                  <a:lnTo>
                    <a:pt x="700481" y="276859"/>
                  </a:lnTo>
                  <a:lnTo>
                    <a:pt x="689406" y="276859"/>
                  </a:lnTo>
                  <a:lnTo>
                    <a:pt x="668439" y="275589"/>
                  </a:lnTo>
                  <a:close/>
                </a:path>
                <a:path w="1005839" h="520700">
                  <a:moveTo>
                    <a:pt x="617461" y="276859"/>
                  </a:moveTo>
                  <a:lnTo>
                    <a:pt x="620900" y="288073"/>
                  </a:lnTo>
                  <a:lnTo>
                    <a:pt x="621004" y="288368"/>
                  </a:lnTo>
                  <a:lnTo>
                    <a:pt x="622719" y="291898"/>
                  </a:lnTo>
                  <a:lnTo>
                    <a:pt x="621234" y="285959"/>
                  </a:lnTo>
                  <a:lnTo>
                    <a:pt x="621141" y="279639"/>
                  </a:lnTo>
                  <a:lnTo>
                    <a:pt x="617461" y="276859"/>
                  </a:lnTo>
                  <a:close/>
                </a:path>
                <a:path w="1005839" h="520700">
                  <a:moveTo>
                    <a:pt x="448780" y="285154"/>
                  </a:moveTo>
                  <a:lnTo>
                    <a:pt x="438988" y="291071"/>
                  </a:lnTo>
                  <a:lnTo>
                    <a:pt x="443509" y="291497"/>
                  </a:lnTo>
                  <a:lnTo>
                    <a:pt x="449076" y="285758"/>
                  </a:lnTo>
                  <a:lnTo>
                    <a:pt x="448780" y="285154"/>
                  </a:lnTo>
                  <a:close/>
                </a:path>
                <a:path w="1005839" h="520700">
                  <a:moveTo>
                    <a:pt x="436562" y="290843"/>
                  </a:moveTo>
                  <a:lnTo>
                    <a:pt x="438663" y="291267"/>
                  </a:lnTo>
                  <a:lnTo>
                    <a:pt x="438988" y="291071"/>
                  </a:lnTo>
                  <a:lnTo>
                    <a:pt x="436562" y="290843"/>
                  </a:lnTo>
                  <a:close/>
                </a:path>
                <a:path w="1005839" h="520700">
                  <a:moveTo>
                    <a:pt x="448662" y="284913"/>
                  </a:moveTo>
                  <a:lnTo>
                    <a:pt x="439039" y="288289"/>
                  </a:lnTo>
                  <a:lnTo>
                    <a:pt x="436575" y="290829"/>
                  </a:lnTo>
                  <a:lnTo>
                    <a:pt x="438988" y="291071"/>
                  </a:lnTo>
                  <a:lnTo>
                    <a:pt x="448780" y="285154"/>
                  </a:lnTo>
                  <a:lnTo>
                    <a:pt x="448662" y="284913"/>
                  </a:lnTo>
                  <a:close/>
                </a:path>
                <a:path w="1005839" h="520700">
                  <a:moveTo>
                    <a:pt x="436422" y="290829"/>
                  </a:moveTo>
                  <a:lnTo>
                    <a:pt x="436550" y="290855"/>
                  </a:lnTo>
                  <a:lnTo>
                    <a:pt x="436422" y="290829"/>
                  </a:lnTo>
                  <a:close/>
                </a:path>
                <a:path w="1005839" h="520700">
                  <a:moveTo>
                    <a:pt x="436575" y="290829"/>
                  </a:moveTo>
                  <a:lnTo>
                    <a:pt x="436422" y="290829"/>
                  </a:lnTo>
                  <a:lnTo>
                    <a:pt x="436562" y="290843"/>
                  </a:lnTo>
                  <a:close/>
                </a:path>
                <a:path w="1005839" h="520700">
                  <a:moveTo>
                    <a:pt x="160731" y="261619"/>
                  </a:moveTo>
                  <a:lnTo>
                    <a:pt x="124764" y="261619"/>
                  </a:lnTo>
                  <a:lnTo>
                    <a:pt x="146964" y="265429"/>
                  </a:lnTo>
                  <a:lnTo>
                    <a:pt x="158051" y="265429"/>
                  </a:lnTo>
                  <a:lnTo>
                    <a:pt x="159080" y="278129"/>
                  </a:lnTo>
                  <a:lnTo>
                    <a:pt x="164769" y="290829"/>
                  </a:lnTo>
                  <a:lnTo>
                    <a:pt x="159423" y="275589"/>
                  </a:lnTo>
                  <a:lnTo>
                    <a:pt x="163108" y="270957"/>
                  </a:lnTo>
                  <a:lnTo>
                    <a:pt x="160731" y="261619"/>
                  </a:lnTo>
                  <a:close/>
                </a:path>
                <a:path w="1005839" h="520700">
                  <a:moveTo>
                    <a:pt x="163108" y="270957"/>
                  </a:moveTo>
                  <a:lnTo>
                    <a:pt x="159423" y="275589"/>
                  </a:lnTo>
                  <a:lnTo>
                    <a:pt x="164769" y="290829"/>
                  </a:lnTo>
                  <a:lnTo>
                    <a:pt x="164287" y="275589"/>
                  </a:lnTo>
                  <a:lnTo>
                    <a:pt x="163108" y="270957"/>
                  </a:lnTo>
                  <a:close/>
                </a:path>
                <a:path w="1005839" h="520700">
                  <a:moveTo>
                    <a:pt x="468807" y="288289"/>
                  </a:moveTo>
                  <a:lnTo>
                    <a:pt x="465180" y="289873"/>
                  </a:lnTo>
                  <a:lnTo>
                    <a:pt x="467282" y="290511"/>
                  </a:lnTo>
                  <a:lnTo>
                    <a:pt x="470189" y="289709"/>
                  </a:lnTo>
                  <a:lnTo>
                    <a:pt x="468807" y="288289"/>
                  </a:lnTo>
                  <a:close/>
                </a:path>
                <a:path w="1005839" h="520700">
                  <a:moveTo>
                    <a:pt x="420662" y="288649"/>
                  </a:moveTo>
                  <a:lnTo>
                    <a:pt x="420662" y="289559"/>
                  </a:lnTo>
                  <a:lnTo>
                    <a:pt x="431723" y="289559"/>
                  </a:lnTo>
                  <a:lnTo>
                    <a:pt x="431723" y="289255"/>
                  </a:lnTo>
                  <a:lnTo>
                    <a:pt x="420662" y="288649"/>
                  </a:lnTo>
                  <a:close/>
                </a:path>
                <a:path w="1005839" h="520700">
                  <a:moveTo>
                    <a:pt x="431723" y="289255"/>
                  </a:moveTo>
                  <a:lnTo>
                    <a:pt x="431723" y="289559"/>
                  </a:lnTo>
                  <a:lnTo>
                    <a:pt x="437286" y="289559"/>
                  </a:lnTo>
                  <a:lnTo>
                    <a:pt x="431723" y="289255"/>
                  </a:lnTo>
                  <a:close/>
                </a:path>
                <a:path w="1005839" h="520700">
                  <a:moveTo>
                    <a:pt x="431723" y="284047"/>
                  </a:moveTo>
                  <a:lnTo>
                    <a:pt x="431723" y="289255"/>
                  </a:lnTo>
                  <a:lnTo>
                    <a:pt x="437286" y="289559"/>
                  </a:lnTo>
                  <a:lnTo>
                    <a:pt x="440499" y="287019"/>
                  </a:lnTo>
                  <a:lnTo>
                    <a:pt x="435762" y="287019"/>
                  </a:lnTo>
                  <a:lnTo>
                    <a:pt x="441841" y="285959"/>
                  </a:lnTo>
                  <a:lnTo>
                    <a:pt x="443712" y="284479"/>
                  </a:lnTo>
                  <a:lnTo>
                    <a:pt x="435533" y="284479"/>
                  </a:lnTo>
                  <a:lnTo>
                    <a:pt x="431723" y="284047"/>
                  </a:lnTo>
                  <a:close/>
                </a:path>
                <a:path w="1005839" h="520700">
                  <a:moveTo>
                    <a:pt x="448596" y="284780"/>
                  </a:moveTo>
                  <a:lnTo>
                    <a:pt x="441841" y="285959"/>
                  </a:lnTo>
                  <a:lnTo>
                    <a:pt x="437286" y="289559"/>
                  </a:lnTo>
                  <a:lnTo>
                    <a:pt x="437807" y="289559"/>
                  </a:lnTo>
                  <a:lnTo>
                    <a:pt x="439039" y="288289"/>
                  </a:lnTo>
                  <a:lnTo>
                    <a:pt x="448662" y="284913"/>
                  </a:lnTo>
                  <a:lnTo>
                    <a:pt x="448596" y="284780"/>
                  </a:lnTo>
                  <a:close/>
                </a:path>
                <a:path w="1005839" h="520700">
                  <a:moveTo>
                    <a:pt x="460220" y="288368"/>
                  </a:moveTo>
                  <a:lnTo>
                    <a:pt x="463181" y="289559"/>
                  </a:lnTo>
                  <a:lnTo>
                    <a:pt x="463498" y="289363"/>
                  </a:lnTo>
                  <a:lnTo>
                    <a:pt x="460220" y="288368"/>
                  </a:lnTo>
                  <a:close/>
                </a:path>
                <a:path w="1005839" h="520700">
                  <a:moveTo>
                    <a:pt x="463498" y="289363"/>
                  </a:moveTo>
                  <a:lnTo>
                    <a:pt x="463181" y="289559"/>
                  </a:lnTo>
                  <a:lnTo>
                    <a:pt x="464146" y="289559"/>
                  </a:lnTo>
                  <a:lnTo>
                    <a:pt x="463498" y="289363"/>
                  </a:lnTo>
                  <a:close/>
                </a:path>
                <a:path w="1005839" h="520700">
                  <a:moveTo>
                    <a:pt x="479793" y="287061"/>
                  </a:moveTo>
                  <a:lnTo>
                    <a:pt x="476123" y="288073"/>
                  </a:lnTo>
                  <a:lnTo>
                    <a:pt x="476123" y="289559"/>
                  </a:lnTo>
                  <a:lnTo>
                    <a:pt x="479793" y="289559"/>
                  </a:lnTo>
                  <a:lnTo>
                    <a:pt x="479793" y="287061"/>
                  </a:lnTo>
                  <a:close/>
                </a:path>
                <a:path w="1005839" h="520700">
                  <a:moveTo>
                    <a:pt x="515340" y="267969"/>
                  </a:moveTo>
                  <a:lnTo>
                    <a:pt x="500788" y="274193"/>
                  </a:lnTo>
                  <a:lnTo>
                    <a:pt x="499529" y="279399"/>
                  </a:lnTo>
                  <a:lnTo>
                    <a:pt x="494485" y="279703"/>
                  </a:lnTo>
                  <a:lnTo>
                    <a:pt x="489153" y="284479"/>
                  </a:lnTo>
                  <a:lnTo>
                    <a:pt x="479793" y="287061"/>
                  </a:lnTo>
                  <a:lnTo>
                    <a:pt x="479793" y="289559"/>
                  </a:lnTo>
                  <a:lnTo>
                    <a:pt x="488044" y="289559"/>
                  </a:lnTo>
                  <a:lnTo>
                    <a:pt x="491782" y="288289"/>
                  </a:lnTo>
                  <a:lnTo>
                    <a:pt x="503758" y="279399"/>
                  </a:lnTo>
                  <a:lnTo>
                    <a:pt x="525276" y="279399"/>
                  </a:lnTo>
                  <a:lnTo>
                    <a:pt x="515340" y="267969"/>
                  </a:lnTo>
                  <a:close/>
                </a:path>
                <a:path w="1005839" h="520700">
                  <a:moveTo>
                    <a:pt x="818904" y="285749"/>
                  </a:moveTo>
                  <a:lnTo>
                    <a:pt x="759955" y="285749"/>
                  </a:lnTo>
                  <a:lnTo>
                    <a:pt x="759955" y="289559"/>
                  </a:lnTo>
                  <a:lnTo>
                    <a:pt x="819256" y="289559"/>
                  </a:lnTo>
                  <a:lnTo>
                    <a:pt x="819277" y="287019"/>
                  </a:lnTo>
                  <a:lnTo>
                    <a:pt x="818904" y="285749"/>
                  </a:lnTo>
                  <a:close/>
                </a:path>
                <a:path w="1005839" h="520700">
                  <a:moveTo>
                    <a:pt x="854058" y="285749"/>
                  </a:moveTo>
                  <a:lnTo>
                    <a:pt x="824687" y="285749"/>
                  </a:lnTo>
                  <a:lnTo>
                    <a:pt x="824662" y="289559"/>
                  </a:lnTo>
                  <a:lnTo>
                    <a:pt x="866889" y="289559"/>
                  </a:lnTo>
                  <a:lnTo>
                    <a:pt x="866840" y="289316"/>
                  </a:lnTo>
                  <a:lnTo>
                    <a:pt x="854405" y="287019"/>
                  </a:lnTo>
                  <a:lnTo>
                    <a:pt x="854058" y="285749"/>
                  </a:lnTo>
                  <a:close/>
                </a:path>
                <a:path w="1005839" h="520700">
                  <a:moveTo>
                    <a:pt x="958549" y="285749"/>
                  </a:moveTo>
                  <a:lnTo>
                    <a:pt x="870826" y="285749"/>
                  </a:lnTo>
                  <a:lnTo>
                    <a:pt x="870413" y="289559"/>
                  </a:lnTo>
                  <a:lnTo>
                    <a:pt x="962354" y="289559"/>
                  </a:lnTo>
                  <a:lnTo>
                    <a:pt x="958549" y="285749"/>
                  </a:lnTo>
                  <a:close/>
                </a:path>
                <a:path w="1005839" h="520700">
                  <a:moveTo>
                    <a:pt x="455803" y="284433"/>
                  </a:moveTo>
                  <a:lnTo>
                    <a:pt x="453191" y="285539"/>
                  </a:lnTo>
                  <a:lnTo>
                    <a:pt x="460220" y="288368"/>
                  </a:lnTo>
                  <a:lnTo>
                    <a:pt x="463498" y="289363"/>
                  </a:lnTo>
                  <a:lnTo>
                    <a:pt x="469310" y="285749"/>
                  </a:lnTo>
                  <a:lnTo>
                    <a:pt x="455803" y="285749"/>
                  </a:lnTo>
                  <a:lnTo>
                    <a:pt x="455803" y="284433"/>
                  </a:lnTo>
                  <a:close/>
                </a:path>
                <a:path w="1005839" h="520700">
                  <a:moveTo>
                    <a:pt x="431723" y="287019"/>
                  </a:moveTo>
                  <a:lnTo>
                    <a:pt x="424345" y="287019"/>
                  </a:lnTo>
                  <a:lnTo>
                    <a:pt x="420662" y="288192"/>
                  </a:lnTo>
                  <a:lnTo>
                    <a:pt x="420662" y="288649"/>
                  </a:lnTo>
                  <a:lnTo>
                    <a:pt x="431723" y="289255"/>
                  </a:lnTo>
                  <a:lnTo>
                    <a:pt x="431723" y="287019"/>
                  </a:lnTo>
                  <a:close/>
                </a:path>
                <a:path w="1005839" h="520700">
                  <a:moveTo>
                    <a:pt x="420662" y="288192"/>
                  </a:moveTo>
                  <a:lnTo>
                    <a:pt x="419440" y="288582"/>
                  </a:lnTo>
                  <a:lnTo>
                    <a:pt x="420662" y="288649"/>
                  </a:lnTo>
                  <a:lnTo>
                    <a:pt x="420662" y="288192"/>
                  </a:lnTo>
                  <a:close/>
                </a:path>
                <a:path w="1005839" h="520700">
                  <a:moveTo>
                    <a:pt x="420357" y="288289"/>
                  </a:moveTo>
                  <a:lnTo>
                    <a:pt x="414108" y="288289"/>
                  </a:lnTo>
                  <a:lnTo>
                    <a:pt x="419440" y="288582"/>
                  </a:lnTo>
                  <a:lnTo>
                    <a:pt x="420357" y="288289"/>
                  </a:lnTo>
                  <a:close/>
                </a:path>
                <a:path w="1005839" h="520700">
                  <a:moveTo>
                    <a:pt x="525276" y="279399"/>
                  </a:moveTo>
                  <a:lnTo>
                    <a:pt x="503758" y="279399"/>
                  </a:lnTo>
                  <a:lnTo>
                    <a:pt x="524301" y="285758"/>
                  </a:lnTo>
                  <a:lnTo>
                    <a:pt x="532587" y="288289"/>
                  </a:lnTo>
                  <a:lnTo>
                    <a:pt x="533896" y="285749"/>
                  </a:lnTo>
                  <a:lnTo>
                    <a:pt x="530796" y="285749"/>
                  </a:lnTo>
                  <a:lnTo>
                    <a:pt x="525276" y="279399"/>
                  </a:lnTo>
                  <a:close/>
                </a:path>
                <a:path w="1005839" h="520700">
                  <a:moveTo>
                    <a:pt x="424345" y="283209"/>
                  </a:moveTo>
                  <a:lnTo>
                    <a:pt x="420662" y="283209"/>
                  </a:lnTo>
                  <a:lnTo>
                    <a:pt x="420662" y="288192"/>
                  </a:lnTo>
                  <a:lnTo>
                    <a:pt x="424345" y="287019"/>
                  </a:lnTo>
                  <a:lnTo>
                    <a:pt x="431723" y="287019"/>
                  </a:lnTo>
                  <a:lnTo>
                    <a:pt x="431723" y="284047"/>
                  </a:lnTo>
                  <a:lnTo>
                    <a:pt x="424345" y="283209"/>
                  </a:lnTo>
                  <a:close/>
                </a:path>
                <a:path w="1005839" h="520700">
                  <a:moveTo>
                    <a:pt x="479793" y="283209"/>
                  </a:moveTo>
                  <a:lnTo>
                    <a:pt x="476123" y="283209"/>
                  </a:lnTo>
                  <a:lnTo>
                    <a:pt x="476123" y="288073"/>
                  </a:lnTo>
                  <a:lnTo>
                    <a:pt x="479793" y="287061"/>
                  </a:lnTo>
                  <a:lnTo>
                    <a:pt x="479793" y="283209"/>
                  </a:lnTo>
                  <a:close/>
                </a:path>
                <a:path w="1005839" h="520700">
                  <a:moveTo>
                    <a:pt x="441841" y="285959"/>
                  </a:moveTo>
                  <a:lnTo>
                    <a:pt x="435762" y="287019"/>
                  </a:lnTo>
                  <a:lnTo>
                    <a:pt x="440499" y="287019"/>
                  </a:lnTo>
                  <a:lnTo>
                    <a:pt x="441841" y="285959"/>
                  </a:lnTo>
                  <a:close/>
                </a:path>
                <a:path w="1005839" h="520700">
                  <a:moveTo>
                    <a:pt x="450557" y="284479"/>
                  </a:moveTo>
                  <a:lnTo>
                    <a:pt x="450316" y="284479"/>
                  </a:lnTo>
                  <a:lnTo>
                    <a:pt x="449288" y="285539"/>
                  </a:lnTo>
                  <a:lnTo>
                    <a:pt x="449174" y="285959"/>
                  </a:lnTo>
                  <a:lnTo>
                    <a:pt x="449694" y="287019"/>
                  </a:lnTo>
                  <a:lnTo>
                    <a:pt x="453191" y="285539"/>
                  </a:lnTo>
                  <a:lnTo>
                    <a:pt x="450557" y="284479"/>
                  </a:lnTo>
                  <a:close/>
                </a:path>
                <a:path w="1005839" h="520700">
                  <a:moveTo>
                    <a:pt x="450316" y="284479"/>
                  </a:moveTo>
                  <a:lnTo>
                    <a:pt x="449727" y="284582"/>
                  </a:lnTo>
                  <a:lnTo>
                    <a:pt x="448780" y="285154"/>
                  </a:lnTo>
                  <a:lnTo>
                    <a:pt x="449076" y="285758"/>
                  </a:lnTo>
                  <a:lnTo>
                    <a:pt x="450316" y="284479"/>
                  </a:lnTo>
                  <a:close/>
                </a:path>
                <a:path w="1005839" h="520700">
                  <a:moveTo>
                    <a:pt x="466852" y="280428"/>
                  </a:moveTo>
                  <a:lnTo>
                    <a:pt x="464693" y="280669"/>
                  </a:lnTo>
                  <a:lnTo>
                    <a:pt x="455803" y="284433"/>
                  </a:lnTo>
                  <a:lnTo>
                    <a:pt x="455803" y="285749"/>
                  </a:lnTo>
                  <a:lnTo>
                    <a:pt x="466852" y="285749"/>
                  </a:lnTo>
                  <a:lnTo>
                    <a:pt x="466852" y="283209"/>
                  </a:lnTo>
                  <a:lnTo>
                    <a:pt x="461822" y="283209"/>
                  </a:lnTo>
                  <a:lnTo>
                    <a:pt x="466852" y="280441"/>
                  </a:lnTo>
                  <a:close/>
                </a:path>
                <a:path w="1005839" h="520700">
                  <a:moveTo>
                    <a:pt x="478471" y="276393"/>
                  </a:moveTo>
                  <a:lnTo>
                    <a:pt x="477024" y="277550"/>
                  </a:lnTo>
                  <a:lnTo>
                    <a:pt x="477024" y="278129"/>
                  </a:lnTo>
                  <a:lnTo>
                    <a:pt x="476046" y="279399"/>
                  </a:lnTo>
                  <a:lnTo>
                    <a:pt x="473901" y="279639"/>
                  </a:lnTo>
                  <a:lnTo>
                    <a:pt x="466852" y="281723"/>
                  </a:lnTo>
                  <a:lnTo>
                    <a:pt x="466852" y="285749"/>
                  </a:lnTo>
                  <a:lnTo>
                    <a:pt x="469310" y="285749"/>
                  </a:lnTo>
                  <a:lnTo>
                    <a:pt x="477481" y="280669"/>
                  </a:lnTo>
                  <a:lnTo>
                    <a:pt x="484707" y="280253"/>
                  </a:lnTo>
                  <a:lnTo>
                    <a:pt x="488171" y="279169"/>
                  </a:lnTo>
                  <a:lnTo>
                    <a:pt x="478471" y="276393"/>
                  </a:lnTo>
                  <a:close/>
                </a:path>
                <a:path w="1005839" h="520700">
                  <a:moveTo>
                    <a:pt x="553749" y="267969"/>
                  </a:moveTo>
                  <a:lnTo>
                    <a:pt x="538903" y="267969"/>
                  </a:lnTo>
                  <a:lnTo>
                    <a:pt x="535203" y="271779"/>
                  </a:lnTo>
                  <a:lnTo>
                    <a:pt x="530796" y="285749"/>
                  </a:lnTo>
                  <a:lnTo>
                    <a:pt x="533896" y="285749"/>
                  </a:lnTo>
                  <a:lnTo>
                    <a:pt x="539788" y="274319"/>
                  </a:lnTo>
                  <a:lnTo>
                    <a:pt x="553749" y="267969"/>
                  </a:lnTo>
                  <a:close/>
                </a:path>
                <a:path w="1005839" h="520700">
                  <a:moveTo>
                    <a:pt x="819593" y="267969"/>
                  </a:moveTo>
                  <a:lnTo>
                    <a:pt x="814010" y="267969"/>
                  </a:lnTo>
                  <a:lnTo>
                    <a:pt x="815525" y="274193"/>
                  </a:lnTo>
                  <a:lnTo>
                    <a:pt x="818904" y="285749"/>
                  </a:lnTo>
                  <a:lnTo>
                    <a:pt x="824687" y="285749"/>
                  </a:lnTo>
                  <a:lnTo>
                    <a:pt x="820877" y="273049"/>
                  </a:lnTo>
                  <a:lnTo>
                    <a:pt x="819593" y="267969"/>
                  </a:lnTo>
                  <a:close/>
                </a:path>
                <a:path w="1005839" h="520700">
                  <a:moveTo>
                    <a:pt x="855535" y="267969"/>
                  </a:moveTo>
                  <a:lnTo>
                    <a:pt x="851441" y="267969"/>
                  </a:lnTo>
                  <a:lnTo>
                    <a:pt x="850595" y="273049"/>
                  </a:lnTo>
                  <a:lnTo>
                    <a:pt x="854058" y="285749"/>
                  </a:lnTo>
                  <a:lnTo>
                    <a:pt x="862677" y="285749"/>
                  </a:lnTo>
                  <a:lnTo>
                    <a:pt x="859388" y="283639"/>
                  </a:lnTo>
                  <a:lnTo>
                    <a:pt x="857059" y="283209"/>
                  </a:lnTo>
                  <a:lnTo>
                    <a:pt x="857016" y="282117"/>
                  </a:lnTo>
                  <a:lnTo>
                    <a:pt x="854760" y="280669"/>
                  </a:lnTo>
                  <a:lnTo>
                    <a:pt x="854407" y="279689"/>
                  </a:lnTo>
                  <a:lnTo>
                    <a:pt x="854517" y="277413"/>
                  </a:lnTo>
                  <a:lnTo>
                    <a:pt x="855535" y="267969"/>
                  </a:lnTo>
                  <a:close/>
                </a:path>
                <a:path w="1005839" h="520700">
                  <a:moveTo>
                    <a:pt x="859541" y="267969"/>
                  </a:moveTo>
                  <a:lnTo>
                    <a:pt x="856465" y="267969"/>
                  </a:lnTo>
                  <a:lnTo>
                    <a:pt x="857016" y="282117"/>
                  </a:lnTo>
                  <a:lnTo>
                    <a:pt x="859388" y="283639"/>
                  </a:lnTo>
                  <a:lnTo>
                    <a:pt x="870826" y="285749"/>
                  </a:lnTo>
                  <a:lnTo>
                    <a:pt x="858583" y="276859"/>
                  </a:lnTo>
                  <a:lnTo>
                    <a:pt x="859541" y="267969"/>
                  </a:lnTo>
                  <a:close/>
                </a:path>
                <a:path w="1005839" h="520700">
                  <a:moveTo>
                    <a:pt x="938853" y="267969"/>
                  </a:moveTo>
                  <a:lnTo>
                    <a:pt x="930272" y="267969"/>
                  </a:lnTo>
                  <a:lnTo>
                    <a:pt x="932395" y="271779"/>
                  </a:lnTo>
                  <a:lnTo>
                    <a:pt x="952207" y="279399"/>
                  </a:lnTo>
                  <a:lnTo>
                    <a:pt x="958549" y="285749"/>
                  </a:lnTo>
                  <a:lnTo>
                    <a:pt x="969714" y="285749"/>
                  </a:lnTo>
                  <a:lnTo>
                    <a:pt x="966647" y="280669"/>
                  </a:lnTo>
                  <a:lnTo>
                    <a:pt x="954376" y="274292"/>
                  </a:lnTo>
                  <a:lnTo>
                    <a:pt x="938853" y="267969"/>
                  </a:lnTo>
                  <a:close/>
                </a:path>
                <a:path w="1005839" h="520700">
                  <a:moveTo>
                    <a:pt x="455803" y="282572"/>
                  </a:moveTo>
                  <a:lnTo>
                    <a:pt x="450557" y="284479"/>
                  </a:lnTo>
                  <a:lnTo>
                    <a:pt x="453191" y="285539"/>
                  </a:lnTo>
                  <a:lnTo>
                    <a:pt x="455693" y="284479"/>
                  </a:lnTo>
                  <a:lnTo>
                    <a:pt x="455803" y="282572"/>
                  </a:lnTo>
                  <a:close/>
                </a:path>
                <a:path w="1005839" h="520700">
                  <a:moveTo>
                    <a:pt x="449727" y="284582"/>
                  </a:moveTo>
                  <a:lnTo>
                    <a:pt x="449482" y="284625"/>
                  </a:lnTo>
                  <a:lnTo>
                    <a:pt x="448662" y="284913"/>
                  </a:lnTo>
                  <a:lnTo>
                    <a:pt x="448780" y="285154"/>
                  </a:lnTo>
                  <a:lnTo>
                    <a:pt x="449727" y="284582"/>
                  </a:lnTo>
                  <a:close/>
                </a:path>
                <a:path w="1005839" h="520700">
                  <a:moveTo>
                    <a:pt x="449482" y="284625"/>
                  </a:moveTo>
                  <a:lnTo>
                    <a:pt x="448596" y="284780"/>
                  </a:lnTo>
                  <a:lnTo>
                    <a:pt x="448662" y="284913"/>
                  </a:lnTo>
                  <a:lnTo>
                    <a:pt x="449482" y="284625"/>
                  </a:lnTo>
                  <a:close/>
                </a:path>
                <a:path w="1005839" h="520700">
                  <a:moveTo>
                    <a:pt x="449339" y="280032"/>
                  </a:moveTo>
                  <a:lnTo>
                    <a:pt x="447199" y="281723"/>
                  </a:lnTo>
                  <a:lnTo>
                    <a:pt x="447205" y="281939"/>
                  </a:lnTo>
                  <a:lnTo>
                    <a:pt x="448596" y="284780"/>
                  </a:lnTo>
                  <a:lnTo>
                    <a:pt x="449482" y="284625"/>
                  </a:lnTo>
                  <a:lnTo>
                    <a:pt x="449897" y="284479"/>
                  </a:lnTo>
                  <a:lnTo>
                    <a:pt x="450557" y="284479"/>
                  </a:lnTo>
                  <a:lnTo>
                    <a:pt x="449339" y="280032"/>
                  </a:lnTo>
                  <a:close/>
                </a:path>
                <a:path w="1005839" h="520700">
                  <a:moveTo>
                    <a:pt x="449897" y="284479"/>
                  </a:moveTo>
                  <a:lnTo>
                    <a:pt x="449482" y="284625"/>
                  </a:lnTo>
                  <a:lnTo>
                    <a:pt x="449727" y="284582"/>
                  </a:lnTo>
                  <a:lnTo>
                    <a:pt x="449897" y="284479"/>
                  </a:lnTo>
                  <a:close/>
                </a:path>
                <a:path w="1005839" h="520700">
                  <a:moveTo>
                    <a:pt x="450316" y="284479"/>
                  </a:moveTo>
                  <a:lnTo>
                    <a:pt x="449897" y="284479"/>
                  </a:lnTo>
                  <a:lnTo>
                    <a:pt x="449727" y="284582"/>
                  </a:lnTo>
                  <a:lnTo>
                    <a:pt x="450316" y="284479"/>
                  </a:lnTo>
                  <a:close/>
                </a:path>
                <a:path w="1005839" h="520700">
                  <a:moveTo>
                    <a:pt x="446413" y="280323"/>
                  </a:moveTo>
                  <a:lnTo>
                    <a:pt x="435533" y="284479"/>
                  </a:lnTo>
                  <a:lnTo>
                    <a:pt x="443712" y="284479"/>
                  </a:lnTo>
                  <a:lnTo>
                    <a:pt x="447127" y="281780"/>
                  </a:lnTo>
                  <a:lnTo>
                    <a:pt x="446413" y="280323"/>
                  </a:lnTo>
                  <a:close/>
                </a:path>
                <a:path w="1005839" h="520700">
                  <a:moveTo>
                    <a:pt x="455803" y="282050"/>
                  </a:moveTo>
                  <a:lnTo>
                    <a:pt x="450557" y="284479"/>
                  </a:lnTo>
                  <a:lnTo>
                    <a:pt x="455803" y="282572"/>
                  </a:lnTo>
                  <a:lnTo>
                    <a:pt x="455803" y="282050"/>
                  </a:lnTo>
                  <a:close/>
                </a:path>
                <a:path w="1005839" h="520700">
                  <a:moveTo>
                    <a:pt x="472440" y="274510"/>
                  </a:moveTo>
                  <a:lnTo>
                    <a:pt x="471512" y="276859"/>
                  </a:lnTo>
                  <a:lnTo>
                    <a:pt x="455803" y="282572"/>
                  </a:lnTo>
                  <a:lnTo>
                    <a:pt x="455803" y="284433"/>
                  </a:lnTo>
                  <a:lnTo>
                    <a:pt x="464693" y="280669"/>
                  </a:lnTo>
                  <a:lnTo>
                    <a:pt x="466734" y="280441"/>
                  </a:lnTo>
                  <a:lnTo>
                    <a:pt x="466852" y="279399"/>
                  </a:lnTo>
                  <a:lnTo>
                    <a:pt x="468744" y="279399"/>
                  </a:lnTo>
                  <a:lnTo>
                    <a:pt x="475665" y="275589"/>
                  </a:lnTo>
                  <a:lnTo>
                    <a:pt x="472440" y="275589"/>
                  </a:lnTo>
                  <a:lnTo>
                    <a:pt x="472440" y="274510"/>
                  </a:lnTo>
                  <a:close/>
                </a:path>
                <a:path w="1005839" h="520700">
                  <a:moveTo>
                    <a:pt x="431723" y="283209"/>
                  </a:moveTo>
                  <a:lnTo>
                    <a:pt x="424345" y="283209"/>
                  </a:lnTo>
                  <a:lnTo>
                    <a:pt x="431723" y="284047"/>
                  </a:lnTo>
                  <a:lnTo>
                    <a:pt x="431723" y="283209"/>
                  </a:lnTo>
                  <a:close/>
                </a:path>
                <a:path w="1005839" h="520700">
                  <a:moveTo>
                    <a:pt x="466852" y="280441"/>
                  </a:moveTo>
                  <a:lnTo>
                    <a:pt x="461822" y="283209"/>
                  </a:lnTo>
                  <a:lnTo>
                    <a:pt x="466852" y="281723"/>
                  </a:lnTo>
                  <a:lnTo>
                    <a:pt x="466852" y="280441"/>
                  </a:lnTo>
                  <a:close/>
                </a:path>
                <a:path w="1005839" h="520700">
                  <a:moveTo>
                    <a:pt x="466852" y="281723"/>
                  </a:moveTo>
                  <a:lnTo>
                    <a:pt x="461822" y="283209"/>
                  </a:lnTo>
                  <a:lnTo>
                    <a:pt x="466852" y="283209"/>
                  </a:lnTo>
                  <a:lnTo>
                    <a:pt x="466852" y="281723"/>
                  </a:lnTo>
                  <a:close/>
                </a:path>
                <a:path w="1005839" h="520700">
                  <a:moveTo>
                    <a:pt x="486214" y="280166"/>
                  </a:moveTo>
                  <a:lnTo>
                    <a:pt x="484707" y="280253"/>
                  </a:lnTo>
                  <a:lnTo>
                    <a:pt x="475259" y="283209"/>
                  </a:lnTo>
                  <a:lnTo>
                    <a:pt x="486214" y="280166"/>
                  </a:lnTo>
                  <a:close/>
                </a:path>
                <a:path w="1005839" h="520700">
                  <a:moveTo>
                    <a:pt x="472440" y="274343"/>
                  </a:moveTo>
                  <a:lnTo>
                    <a:pt x="455803" y="282050"/>
                  </a:lnTo>
                  <a:lnTo>
                    <a:pt x="455803" y="282572"/>
                  </a:lnTo>
                  <a:lnTo>
                    <a:pt x="471512" y="276859"/>
                  </a:lnTo>
                  <a:lnTo>
                    <a:pt x="472399" y="274614"/>
                  </a:lnTo>
                  <a:lnTo>
                    <a:pt x="472440" y="274343"/>
                  </a:lnTo>
                  <a:close/>
                </a:path>
                <a:path w="1005839" h="520700">
                  <a:moveTo>
                    <a:pt x="856416" y="266699"/>
                  </a:moveTo>
                  <a:lnTo>
                    <a:pt x="853552" y="266699"/>
                  </a:lnTo>
                  <a:lnTo>
                    <a:pt x="855535" y="267969"/>
                  </a:lnTo>
                  <a:lnTo>
                    <a:pt x="854517" y="277413"/>
                  </a:lnTo>
                  <a:lnTo>
                    <a:pt x="854407" y="279689"/>
                  </a:lnTo>
                  <a:lnTo>
                    <a:pt x="854760" y="280669"/>
                  </a:lnTo>
                  <a:lnTo>
                    <a:pt x="857016" y="282117"/>
                  </a:lnTo>
                  <a:lnTo>
                    <a:pt x="856416" y="266699"/>
                  </a:lnTo>
                  <a:close/>
                </a:path>
                <a:path w="1005839" h="520700">
                  <a:moveTo>
                    <a:pt x="461524" y="279399"/>
                  </a:moveTo>
                  <a:lnTo>
                    <a:pt x="455803" y="279399"/>
                  </a:lnTo>
                  <a:lnTo>
                    <a:pt x="455803" y="282050"/>
                  </a:lnTo>
                  <a:lnTo>
                    <a:pt x="461524" y="279399"/>
                  </a:lnTo>
                  <a:close/>
                </a:path>
                <a:path w="1005839" h="520700">
                  <a:moveTo>
                    <a:pt x="481342" y="238759"/>
                  </a:moveTo>
                  <a:lnTo>
                    <a:pt x="466128" y="241299"/>
                  </a:lnTo>
                  <a:lnTo>
                    <a:pt x="454266" y="248919"/>
                  </a:lnTo>
                  <a:lnTo>
                    <a:pt x="445922" y="265429"/>
                  </a:lnTo>
                  <a:lnTo>
                    <a:pt x="423595" y="274319"/>
                  </a:lnTo>
                  <a:lnTo>
                    <a:pt x="401701" y="275589"/>
                  </a:lnTo>
                  <a:lnTo>
                    <a:pt x="413245" y="281939"/>
                  </a:lnTo>
                  <a:lnTo>
                    <a:pt x="437286" y="281939"/>
                  </a:lnTo>
                  <a:lnTo>
                    <a:pt x="446239" y="279970"/>
                  </a:lnTo>
                  <a:lnTo>
                    <a:pt x="445960" y="279399"/>
                  </a:lnTo>
                  <a:lnTo>
                    <a:pt x="413689" y="279399"/>
                  </a:lnTo>
                  <a:lnTo>
                    <a:pt x="402145" y="275589"/>
                  </a:lnTo>
                  <a:lnTo>
                    <a:pt x="438035" y="275589"/>
                  </a:lnTo>
                  <a:lnTo>
                    <a:pt x="442643" y="272630"/>
                  </a:lnTo>
                  <a:lnTo>
                    <a:pt x="442226" y="271779"/>
                  </a:lnTo>
                  <a:lnTo>
                    <a:pt x="444670" y="267637"/>
                  </a:lnTo>
                  <a:lnTo>
                    <a:pt x="444703" y="266699"/>
                  </a:lnTo>
                  <a:lnTo>
                    <a:pt x="445223" y="266699"/>
                  </a:lnTo>
                  <a:lnTo>
                    <a:pt x="451218" y="256539"/>
                  </a:lnTo>
                  <a:lnTo>
                    <a:pt x="457299" y="254450"/>
                  </a:lnTo>
                  <a:lnTo>
                    <a:pt x="458241" y="252729"/>
                  </a:lnTo>
                  <a:lnTo>
                    <a:pt x="480568" y="242569"/>
                  </a:lnTo>
                  <a:lnTo>
                    <a:pt x="494858" y="242569"/>
                  </a:lnTo>
                  <a:lnTo>
                    <a:pt x="481342" y="238759"/>
                  </a:lnTo>
                  <a:close/>
                </a:path>
                <a:path w="1005839" h="520700">
                  <a:moveTo>
                    <a:pt x="458533" y="275589"/>
                  </a:moveTo>
                  <a:lnTo>
                    <a:pt x="453021" y="275589"/>
                  </a:lnTo>
                  <a:lnTo>
                    <a:pt x="453021" y="281939"/>
                  </a:lnTo>
                  <a:lnTo>
                    <a:pt x="455803" y="281939"/>
                  </a:lnTo>
                  <a:lnTo>
                    <a:pt x="455803" y="279399"/>
                  </a:lnTo>
                  <a:lnTo>
                    <a:pt x="458533" y="279399"/>
                  </a:lnTo>
                  <a:lnTo>
                    <a:pt x="458533" y="275589"/>
                  </a:lnTo>
                  <a:close/>
                </a:path>
                <a:path w="1005839" h="520700">
                  <a:moveTo>
                    <a:pt x="484707" y="280253"/>
                  </a:moveTo>
                  <a:lnTo>
                    <a:pt x="477481" y="280669"/>
                  </a:lnTo>
                  <a:lnTo>
                    <a:pt x="475439" y="281939"/>
                  </a:lnTo>
                  <a:lnTo>
                    <a:pt x="479318" y="281939"/>
                  </a:lnTo>
                  <a:lnTo>
                    <a:pt x="484707" y="280253"/>
                  </a:lnTo>
                  <a:close/>
                </a:path>
                <a:path w="1005839" h="520700">
                  <a:moveTo>
                    <a:pt x="494500" y="279689"/>
                  </a:moveTo>
                  <a:lnTo>
                    <a:pt x="486214" y="280166"/>
                  </a:lnTo>
                  <a:lnTo>
                    <a:pt x="479831" y="281939"/>
                  </a:lnTo>
                  <a:lnTo>
                    <a:pt x="491988" y="281939"/>
                  </a:lnTo>
                  <a:lnTo>
                    <a:pt x="494500" y="279689"/>
                  </a:lnTo>
                  <a:close/>
                </a:path>
                <a:path w="1005839" h="520700">
                  <a:moveTo>
                    <a:pt x="503758" y="279399"/>
                  </a:moveTo>
                  <a:lnTo>
                    <a:pt x="500336" y="281939"/>
                  </a:lnTo>
                  <a:lnTo>
                    <a:pt x="511937" y="281939"/>
                  </a:lnTo>
                  <a:lnTo>
                    <a:pt x="503758" y="279399"/>
                  </a:lnTo>
                  <a:close/>
                </a:path>
                <a:path w="1005839" h="520700">
                  <a:moveTo>
                    <a:pt x="532799" y="279399"/>
                  </a:moveTo>
                  <a:lnTo>
                    <a:pt x="525276" y="279399"/>
                  </a:lnTo>
                  <a:lnTo>
                    <a:pt x="527484" y="281939"/>
                  </a:lnTo>
                  <a:lnTo>
                    <a:pt x="531998" y="281939"/>
                  </a:lnTo>
                  <a:lnTo>
                    <a:pt x="532799" y="279399"/>
                  </a:lnTo>
                  <a:close/>
                </a:path>
                <a:path w="1005839" h="520700">
                  <a:moveTo>
                    <a:pt x="614533" y="279399"/>
                  </a:moveTo>
                  <a:lnTo>
                    <a:pt x="537169" y="279399"/>
                  </a:lnTo>
                  <a:lnTo>
                    <a:pt x="535860" y="281939"/>
                  </a:lnTo>
                  <a:lnTo>
                    <a:pt x="614828" y="281939"/>
                  </a:lnTo>
                  <a:lnTo>
                    <a:pt x="614533" y="279399"/>
                  </a:lnTo>
                  <a:close/>
                </a:path>
                <a:path w="1005839" h="520700">
                  <a:moveTo>
                    <a:pt x="621224" y="279703"/>
                  </a:moveTo>
                  <a:lnTo>
                    <a:pt x="621209" y="281939"/>
                  </a:lnTo>
                  <a:lnTo>
                    <a:pt x="624185" y="281939"/>
                  </a:lnTo>
                  <a:lnTo>
                    <a:pt x="621224" y="279703"/>
                  </a:lnTo>
                  <a:close/>
                </a:path>
                <a:path w="1005839" h="520700">
                  <a:moveTo>
                    <a:pt x="664974" y="279399"/>
                  </a:moveTo>
                  <a:lnTo>
                    <a:pt x="632214" y="279399"/>
                  </a:lnTo>
                  <a:lnTo>
                    <a:pt x="633521" y="281939"/>
                  </a:lnTo>
                  <a:lnTo>
                    <a:pt x="662665" y="281939"/>
                  </a:lnTo>
                  <a:lnTo>
                    <a:pt x="664974" y="279399"/>
                  </a:lnTo>
                  <a:close/>
                </a:path>
                <a:path w="1005839" h="520700">
                  <a:moveTo>
                    <a:pt x="670509" y="280669"/>
                  </a:moveTo>
                  <a:lnTo>
                    <a:pt x="669186" y="281939"/>
                  </a:lnTo>
                  <a:lnTo>
                    <a:pt x="690626" y="281939"/>
                  </a:lnTo>
                  <a:lnTo>
                    <a:pt x="670509" y="280669"/>
                  </a:lnTo>
                  <a:close/>
                </a:path>
                <a:path w="1005839" h="520700">
                  <a:moveTo>
                    <a:pt x="693089" y="280669"/>
                  </a:moveTo>
                  <a:lnTo>
                    <a:pt x="670509" y="280669"/>
                  </a:lnTo>
                  <a:lnTo>
                    <a:pt x="690626" y="281939"/>
                  </a:lnTo>
                  <a:lnTo>
                    <a:pt x="693089" y="280669"/>
                  </a:lnTo>
                  <a:close/>
                </a:path>
                <a:path w="1005839" h="520700">
                  <a:moveTo>
                    <a:pt x="738670" y="279399"/>
                  </a:moveTo>
                  <a:lnTo>
                    <a:pt x="695553" y="279399"/>
                  </a:lnTo>
                  <a:lnTo>
                    <a:pt x="690626" y="281939"/>
                  </a:lnTo>
                  <a:lnTo>
                    <a:pt x="739381" y="281939"/>
                  </a:lnTo>
                  <a:lnTo>
                    <a:pt x="738670" y="279399"/>
                  </a:lnTo>
                  <a:close/>
                </a:path>
                <a:path w="1005839" h="520700">
                  <a:moveTo>
                    <a:pt x="743978" y="279399"/>
                  </a:moveTo>
                  <a:lnTo>
                    <a:pt x="741363" y="279399"/>
                  </a:lnTo>
                  <a:lnTo>
                    <a:pt x="742769" y="281939"/>
                  </a:lnTo>
                  <a:lnTo>
                    <a:pt x="748728" y="281939"/>
                  </a:lnTo>
                  <a:lnTo>
                    <a:pt x="743978" y="279399"/>
                  </a:lnTo>
                  <a:close/>
                </a:path>
                <a:path w="1005839" h="520700">
                  <a:moveTo>
                    <a:pt x="739308" y="275687"/>
                  </a:moveTo>
                  <a:lnTo>
                    <a:pt x="740263" y="277413"/>
                  </a:lnTo>
                  <a:lnTo>
                    <a:pt x="748728" y="281939"/>
                  </a:lnTo>
                  <a:lnTo>
                    <a:pt x="739308" y="275687"/>
                  </a:lnTo>
                  <a:close/>
                </a:path>
                <a:path w="1005839" h="520700">
                  <a:moveTo>
                    <a:pt x="747270" y="279399"/>
                  </a:moveTo>
                  <a:lnTo>
                    <a:pt x="744901" y="279399"/>
                  </a:lnTo>
                  <a:lnTo>
                    <a:pt x="748728" y="281939"/>
                  </a:lnTo>
                  <a:lnTo>
                    <a:pt x="752614" y="281939"/>
                  </a:lnTo>
                  <a:lnTo>
                    <a:pt x="747270" y="279399"/>
                  </a:lnTo>
                  <a:close/>
                </a:path>
                <a:path w="1005839" h="520700">
                  <a:moveTo>
                    <a:pt x="748542" y="275589"/>
                  </a:moveTo>
                  <a:lnTo>
                    <a:pt x="739254" y="275589"/>
                  </a:lnTo>
                  <a:lnTo>
                    <a:pt x="752614" y="281939"/>
                  </a:lnTo>
                  <a:lnTo>
                    <a:pt x="753846" y="278129"/>
                  </a:lnTo>
                  <a:lnTo>
                    <a:pt x="748542" y="275589"/>
                  </a:lnTo>
                  <a:close/>
                </a:path>
                <a:path w="1005839" h="520700">
                  <a:moveTo>
                    <a:pt x="817044" y="279399"/>
                  </a:moveTo>
                  <a:lnTo>
                    <a:pt x="753435" y="279399"/>
                  </a:lnTo>
                  <a:lnTo>
                    <a:pt x="752614" y="281939"/>
                  </a:lnTo>
                  <a:lnTo>
                    <a:pt x="817788" y="281939"/>
                  </a:lnTo>
                  <a:lnTo>
                    <a:pt x="817044" y="279399"/>
                  </a:lnTo>
                  <a:close/>
                </a:path>
                <a:path w="1005839" h="520700">
                  <a:moveTo>
                    <a:pt x="852327" y="279399"/>
                  </a:moveTo>
                  <a:lnTo>
                    <a:pt x="822782" y="279399"/>
                  </a:lnTo>
                  <a:lnTo>
                    <a:pt x="823544" y="281939"/>
                  </a:lnTo>
                  <a:lnTo>
                    <a:pt x="853019" y="281939"/>
                  </a:lnTo>
                  <a:lnTo>
                    <a:pt x="852327" y="279399"/>
                  </a:lnTo>
                  <a:close/>
                </a:path>
                <a:path w="1005839" h="520700">
                  <a:moveTo>
                    <a:pt x="952207" y="279399"/>
                  </a:moveTo>
                  <a:lnTo>
                    <a:pt x="862081" y="279399"/>
                  </a:lnTo>
                  <a:lnTo>
                    <a:pt x="865579" y="281939"/>
                  </a:lnTo>
                  <a:lnTo>
                    <a:pt x="954744" y="281939"/>
                  </a:lnTo>
                  <a:lnTo>
                    <a:pt x="952207" y="279399"/>
                  </a:lnTo>
                  <a:close/>
                </a:path>
                <a:path w="1005839" h="520700">
                  <a:moveTo>
                    <a:pt x="449165" y="279399"/>
                  </a:moveTo>
                  <a:lnTo>
                    <a:pt x="448830" y="279399"/>
                  </a:lnTo>
                  <a:lnTo>
                    <a:pt x="446413" y="280323"/>
                  </a:lnTo>
                  <a:lnTo>
                    <a:pt x="447127" y="281780"/>
                  </a:lnTo>
                  <a:lnTo>
                    <a:pt x="449339" y="280032"/>
                  </a:lnTo>
                  <a:lnTo>
                    <a:pt x="449165" y="279399"/>
                  </a:lnTo>
                  <a:close/>
                </a:path>
                <a:path w="1005839" h="520700">
                  <a:moveTo>
                    <a:pt x="473901" y="279639"/>
                  </a:moveTo>
                  <a:lnTo>
                    <a:pt x="466881" y="280425"/>
                  </a:lnTo>
                  <a:lnTo>
                    <a:pt x="466852" y="281723"/>
                  </a:lnTo>
                  <a:lnTo>
                    <a:pt x="473901" y="279639"/>
                  </a:lnTo>
                  <a:close/>
                </a:path>
                <a:path w="1005839" h="520700">
                  <a:moveTo>
                    <a:pt x="468744" y="279399"/>
                  </a:moveTo>
                  <a:lnTo>
                    <a:pt x="466852" y="279399"/>
                  </a:lnTo>
                  <a:lnTo>
                    <a:pt x="466852" y="280428"/>
                  </a:lnTo>
                  <a:lnTo>
                    <a:pt x="468744" y="279399"/>
                  </a:lnTo>
                  <a:close/>
                </a:path>
                <a:path w="1005839" h="520700">
                  <a:moveTo>
                    <a:pt x="475665" y="275589"/>
                  </a:moveTo>
                  <a:lnTo>
                    <a:pt x="466881" y="280425"/>
                  </a:lnTo>
                  <a:lnTo>
                    <a:pt x="473901" y="279639"/>
                  </a:lnTo>
                  <a:lnTo>
                    <a:pt x="474713" y="279399"/>
                  </a:lnTo>
                  <a:lnTo>
                    <a:pt x="477024" y="277550"/>
                  </a:lnTo>
                  <a:lnTo>
                    <a:pt x="477024" y="275978"/>
                  </a:lnTo>
                  <a:lnTo>
                    <a:pt x="475665" y="275589"/>
                  </a:lnTo>
                  <a:close/>
                </a:path>
                <a:path w="1005839" h="520700">
                  <a:moveTo>
                    <a:pt x="448830" y="279399"/>
                  </a:moveTo>
                  <a:lnTo>
                    <a:pt x="446239" y="279970"/>
                  </a:lnTo>
                  <a:lnTo>
                    <a:pt x="446413" y="280323"/>
                  </a:lnTo>
                  <a:lnTo>
                    <a:pt x="448830" y="279399"/>
                  </a:lnTo>
                  <a:close/>
                </a:path>
                <a:path w="1005839" h="520700">
                  <a:moveTo>
                    <a:pt x="488171" y="279169"/>
                  </a:moveTo>
                  <a:lnTo>
                    <a:pt x="484707" y="280253"/>
                  </a:lnTo>
                  <a:lnTo>
                    <a:pt x="486214" y="280166"/>
                  </a:lnTo>
                  <a:lnTo>
                    <a:pt x="488975" y="279399"/>
                  </a:lnTo>
                  <a:lnTo>
                    <a:pt x="488171" y="279169"/>
                  </a:lnTo>
                  <a:close/>
                </a:path>
                <a:path w="1005839" h="520700">
                  <a:moveTo>
                    <a:pt x="501065" y="266699"/>
                  </a:moveTo>
                  <a:lnTo>
                    <a:pt x="499400" y="267637"/>
                  </a:lnTo>
                  <a:lnTo>
                    <a:pt x="500253" y="267969"/>
                  </a:lnTo>
                  <a:lnTo>
                    <a:pt x="495646" y="272949"/>
                  </a:lnTo>
                  <a:lnTo>
                    <a:pt x="495554" y="276859"/>
                  </a:lnTo>
                  <a:lnTo>
                    <a:pt x="488171" y="279169"/>
                  </a:lnTo>
                  <a:lnTo>
                    <a:pt x="488975" y="279399"/>
                  </a:lnTo>
                  <a:lnTo>
                    <a:pt x="486214" y="280166"/>
                  </a:lnTo>
                  <a:lnTo>
                    <a:pt x="494500" y="279689"/>
                  </a:lnTo>
                  <a:lnTo>
                    <a:pt x="500468" y="274343"/>
                  </a:lnTo>
                  <a:lnTo>
                    <a:pt x="500766" y="274203"/>
                  </a:lnTo>
                  <a:lnTo>
                    <a:pt x="501065" y="273049"/>
                  </a:lnTo>
                  <a:lnTo>
                    <a:pt x="501065" y="266699"/>
                  </a:lnTo>
                  <a:close/>
                </a:path>
                <a:path w="1005839" h="520700">
                  <a:moveTo>
                    <a:pt x="449083" y="279097"/>
                  </a:moveTo>
                  <a:lnTo>
                    <a:pt x="449339" y="280032"/>
                  </a:lnTo>
                  <a:lnTo>
                    <a:pt x="450138" y="279399"/>
                  </a:lnTo>
                  <a:lnTo>
                    <a:pt x="449083" y="279097"/>
                  </a:lnTo>
                  <a:close/>
                </a:path>
                <a:path w="1005839" h="520700">
                  <a:moveTo>
                    <a:pt x="445278" y="278007"/>
                  </a:moveTo>
                  <a:lnTo>
                    <a:pt x="446239" y="279970"/>
                  </a:lnTo>
                  <a:lnTo>
                    <a:pt x="448830" y="279399"/>
                  </a:lnTo>
                  <a:lnTo>
                    <a:pt x="449165" y="279399"/>
                  </a:lnTo>
                  <a:lnTo>
                    <a:pt x="449083" y="279097"/>
                  </a:lnTo>
                  <a:lnTo>
                    <a:pt x="445278" y="278007"/>
                  </a:lnTo>
                  <a:close/>
                </a:path>
                <a:path w="1005839" h="520700">
                  <a:moveTo>
                    <a:pt x="621244" y="276859"/>
                  </a:moveTo>
                  <a:lnTo>
                    <a:pt x="617461" y="276859"/>
                  </a:lnTo>
                  <a:lnTo>
                    <a:pt x="621224" y="279703"/>
                  </a:lnTo>
                  <a:lnTo>
                    <a:pt x="621244" y="276859"/>
                  </a:lnTo>
                  <a:close/>
                </a:path>
                <a:path w="1005839" h="520700">
                  <a:moveTo>
                    <a:pt x="500788" y="274193"/>
                  </a:moveTo>
                  <a:lnTo>
                    <a:pt x="500468" y="274343"/>
                  </a:lnTo>
                  <a:lnTo>
                    <a:pt x="494500" y="279689"/>
                  </a:lnTo>
                  <a:lnTo>
                    <a:pt x="499529" y="279399"/>
                  </a:lnTo>
                  <a:lnTo>
                    <a:pt x="500788" y="274193"/>
                  </a:lnTo>
                  <a:close/>
                </a:path>
                <a:path w="1005839" h="520700">
                  <a:moveTo>
                    <a:pt x="477024" y="277550"/>
                  </a:moveTo>
                  <a:lnTo>
                    <a:pt x="474713" y="279399"/>
                  </a:lnTo>
                  <a:lnTo>
                    <a:pt x="473901" y="279639"/>
                  </a:lnTo>
                  <a:lnTo>
                    <a:pt x="476046" y="279399"/>
                  </a:lnTo>
                  <a:lnTo>
                    <a:pt x="477024" y="278129"/>
                  </a:lnTo>
                  <a:lnTo>
                    <a:pt x="477024" y="277550"/>
                  </a:lnTo>
                  <a:close/>
                </a:path>
                <a:path w="1005839" h="520700">
                  <a:moveTo>
                    <a:pt x="436841" y="275589"/>
                  </a:moveTo>
                  <a:lnTo>
                    <a:pt x="402145" y="275589"/>
                  </a:lnTo>
                  <a:lnTo>
                    <a:pt x="413689" y="279399"/>
                  </a:lnTo>
                  <a:lnTo>
                    <a:pt x="437263" y="275710"/>
                  </a:lnTo>
                  <a:lnTo>
                    <a:pt x="436841" y="275589"/>
                  </a:lnTo>
                  <a:close/>
                </a:path>
                <a:path w="1005839" h="520700">
                  <a:moveTo>
                    <a:pt x="437263" y="275710"/>
                  </a:moveTo>
                  <a:lnTo>
                    <a:pt x="413689" y="279399"/>
                  </a:lnTo>
                  <a:lnTo>
                    <a:pt x="445960" y="279399"/>
                  </a:lnTo>
                  <a:lnTo>
                    <a:pt x="445278" y="278007"/>
                  </a:lnTo>
                  <a:lnTo>
                    <a:pt x="437263" y="275710"/>
                  </a:lnTo>
                  <a:close/>
                </a:path>
                <a:path w="1005839" h="520700">
                  <a:moveTo>
                    <a:pt x="444703" y="271306"/>
                  </a:moveTo>
                  <a:lnTo>
                    <a:pt x="442643" y="272630"/>
                  </a:lnTo>
                  <a:lnTo>
                    <a:pt x="445278" y="278007"/>
                  </a:lnTo>
                  <a:lnTo>
                    <a:pt x="449083" y="279097"/>
                  </a:lnTo>
                  <a:lnTo>
                    <a:pt x="448122" y="275589"/>
                  </a:lnTo>
                  <a:lnTo>
                    <a:pt x="444703" y="275589"/>
                  </a:lnTo>
                  <a:lnTo>
                    <a:pt x="444703" y="271306"/>
                  </a:lnTo>
                  <a:close/>
                </a:path>
                <a:path w="1005839" h="520700">
                  <a:moveTo>
                    <a:pt x="477024" y="275978"/>
                  </a:moveTo>
                  <a:lnTo>
                    <a:pt x="477024" y="277550"/>
                  </a:lnTo>
                  <a:lnTo>
                    <a:pt x="478471" y="276393"/>
                  </a:lnTo>
                  <a:lnTo>
                    <a:pt x="477024" y="275978"/>
                  </a:lnTo>
                  <a:close/>
                </a:path>
                <a:path w="1005839" h="520700">
                  <a:moveTo>
                    <a:pt x="737247" y="274319"/>
                  </a:moveTo>
                  <a:lnTo>
                    <a:pt x="737735" y="276061"/>
                  </a:lnTo>
                  <a:lnTo>
                    <a:pt x="740263" y="277413"/>
                  </a:lnTo>
                  <a:lnTo>
                    <a:pt x="739308" y="275687"/>
                  </a:lnTo>
                  <a:lnTo>
                    <a:pt x="737247" y="274319"/>
                  </a:lnTo>
                  <a:close/>
                </a:path>
                <a:path w="1005839" h="520700">
                  <a:moveTo>
                    <a:pt x="101313" y="259887"/>
                  </a:moveTo>
                  <a:lnTo>
                    <a:pt x="99930" y="260327"/>
                  </a:lnTo>
                  <a:lnTo>
                    <a:pt x="99819" y="260705"/>
                  </a:lnTo>
                  <a:lnTo>
                    <a:pt x="97967" y="276859"/>
                  </a:lnTo>
                  <a:lnTo>
                    <a:pt x="98109" y="276643"/>
                  </a:lnTo>
                  <a:lnTo>
                    <a:pt x="101679" y="261919"/>
                  </a:lnTo>
                  <a:lnTo>
                    <a:pt x="101598" y="261014"/>
                  </a:lnTo>
                  <a:lnTo>
                    <a:pt x="101313" y="259887"/>
                  </a:lnTo>
                  <a:close/>
                </a:path>
                <a:path w="1005839" h="520700">
                  <a:moveTo>
                    <a:pt x="98187" y="276523"/>
                  </a:moveTo>
                  <a:lnTo>
                    <a:pt x="98056" y="276859"/>
                  </a:lnTo>
                  <a:lnTo>
                    <a:pt x="98187" y="276523"/>
                  </a:lnTo>
                  <a:close/>
                </a:path>
                <a:path w="1005839" h="520700">
                  <a:moveTo>
                    <a:pt x="493674" y="271317"/>
                  </a:moveTo>
                  <a:lnTo>
                    <a:pt x="488149" y="274129"/>
                  </a:lnTo>
                  <a:lnTo>
                    <a:pt x="488149" y="276859"/>
                  </a:lnTo>
                  <a:lnTo>
                    <a:pt x="495554" y="276859"/>
                  </a:lnTo>
                  <a:lnTo>
                    <a:pt x="495554" y="273049"/>
                  </a:lnTo>
                  <a:lnTo>
                    <a:pt x="493674" y="273049"/>
                  </a:lnTo>
                  <a:lnTo>
                    <a:pt x="493674" y="271317"/>
                  </a:lnTo>
                  <a:close/>
                </a:path>
                <a:path w="1005839" h="520700">
                  <a:moveTo>
                    <a:pt x="534802" y="273049"/>
                  </a:moveTo>
                  <a:lnTo>
                    <a:pt x="519756" y="273049"/>
                  </a:lnTo>
                  <a:lnTo>
                    <a:pt x="523068" y="276859"/>
                  </a:lnTo>
                  <a:lnTo>
                    <a:pt x="533600" y="276859"/>
                  </a:lnTo>
                  <a:lnTo>
                    <a:pt x="534802" y="273049"/>
                  </a:lnTo>
                  <a:close/>
                </a:path>
                <a:path w="1005839" h="520700">
                  <a:moveTo>
                    <a:pt x="612836" y="273049"/>
                  </a:moveTo>
                  <a:lnTo>
                    <a:pt x="542580" y="273049"/>
                  </a:lnTo>
                  <a:lnTo>
                    <a:pt x="539788" y="274319"/>
                  </a:lnTo>
                  <a:lnTo>
                    <a:pt x="538478" y="276859"/>
                  </a:lnTo>
                  <a:lnTo>
                    <a:pt x="614238" y="276859"/>
                  </a:lnTo>
                  <a:lnTo>
                    <a:pt x="613943" y="274319"/>
                  </a:lnTo>
                  <a:lnTo>
                    <a:pt x="614601" y="274203"/>
                  </a:lnTo>
                  <a:lnTo>
                    <a:pt x="612836" y="273049"/>
                  </a:lnTo>
                  <a:close/>
                </a:path>
                <a:path w="1005839" h="520700">
                  <a:moveTo>
                    <a:pt x="696798" y="273049"/>
                  </a:moveTo>
                  <a:lnTo>
                    <a:pt x="628947" y="273049"/>
                  </a:lnTo>
                  <a:lnTo>
                    <a:pt x="630907" y="276859"/>
                  </a:lnTo>
                  <a:lnTo>
                    <a:pt x="667284" y="276859"/>
                  </a:lnTo>
                  <a:lnTo>
                    <a:pt x="668439" y="275589"/>
                  </a:lnTo>
                  <a:lnTo>
                    <a:pt x="691870" y="275589"/>
                  </a:lnTo>
                  <a:lnTo>
                    <a:pt x="696798" y="273049"/>
                  </a:lnTo>
                  <a:close/>
                </a:path>
                <a:path w="1005839" h="520700">
                  <a:moveTo>
                    <a:pt x="691870" y="275589"/>
                  </a:moveTo>
                  <a:lnTo>
                    <a:pt x="668439" y="275589"/>
                  </a:lnTo>
                  <a:lnTo>
                    <a:pt x="689406" y="276859"/>
                  </a:lnTo>
                  <a:lnTo>
                    <a:pt x="691870" y="275589"/>
                  </a:lnTo>
                  <a:close/>
                </a:path>
                <a:path w="1005839" h="520700">
                  <a:moveTo>
                    <a:pt x="737933" y="270509"/>
                  </a:moveTo>
                  <a:lnTo>
                    <a:pt x="701725" y="270509"/>
                  </a:lnTo>
                  <a:lnTo>
                    <a:pt x="689406" y="276859"/>
                  </a:lnTo>
                  <a:lnTo>
                    <a:pt x="700481" y="276859"/>
                  </a:lnTo>
                  <a:lnTo>
                    <a:pt x="702945" y="275589"/>
                  </a:lnTo>
                  <a:lnTo>
                    <a:pt x="737603" y="275589"/>
                  </a:lnTo>
                  <a:lnTo>
                    <a:pt x="737247" y="274319"/>
                  </a:lnTo>
                  <a:lnTo>
                    <a:pt x="745890" y="274319"/>
                  </a:lnTo>
                  <a:lnTo>
                    <a:pt x="737933" y="270509"/>
                  </a:lnTo>
                  <a:close/>
                </a:path>
                <a:path w="1005839" h="520700">
                  <a:moveTo>
                    <a:pt x="736854" y="275589"/>
                  </a:moveTo>
                  <a:lnTo>
                    <a:pt x="702945" y="275589"/>
                  </a:lnTo>
                  <a:lnTo>
                    <a:pt x="700481" y="276859"/>
                  </a:lnTo>
                  <a:lnTo>
                    <a:pt x="737958" y="276859"/>
                  </a:lnTo>
                  <a:lnTo>
                    <a:pt x="737735" y="276061"/>
                  </a:lnTo>
                  <a:lnTo>
                    <a:pt x="736854" y="275589"/>
                  </a:lnTo>
                  <a:close/>
                </a:path>
                <a:path w="1005839" h="520700">
                  <a:moveTo>
                    <a:pt x="739254" y="275589"/>
                  </a:moveTo>
                  <a:lnTo>
                    <a:pt x="741074" y="276859"/>
                  </a:lnTo>
                  <a:lnTo>
                    <a:pt x="741926" y="276859"/>
                  </a:lnTo>
                  <a:lnTo>
                    <a:pt x="739254" y="275589"/>
                  </a:lnTo>
                  <a:close/>
                </a:path>
                <a:path w="1005839" h="520700">
                  <a:moveTo>
                    <a:pt x="815246" y="273049"/>
                  </a:moveTo>
                  <a:lnTo>
                    <a:pt x="743237" y="273049"/>
                  </a:lnTo>
                  <a:lnTo>
                    <a:pt x="751194" y="276859"/>
                  </a:lnTo>
                  <a:lnTo>
                    <a:pt x="816300" y="276859"/>
                  </a:lnTo>
                  <a:lnTo>
                    <a:pt x="815393" y="273654"/>
                  </a:lnTo>
                  <a:lnTo>
                    <a:pt x="815246" y="273049"/>
                  </a:lnTo>
                  <a:close/>
                </a:path>
                <a:path w="1005839" h="520700">
                  <a:moveTo>
                    <a:pt x="850595" y="273049"/>
                  </a:moveTo>
                  <a:lnTo>
                    <a:pt x="820877" y="273049"/>
                  </a:lnTo>
                  <a:lnTo>
                    <a:pt x="822020" y="276859"/>
                  </a:lnTo>
                  <a:lnTo>
                    <a:pt x="851634" y="276859"/>
                  </a:lnTo>
                  <a:lnTo>
                    <a:pt x="850595" y="273049"/>
                  </a:lnTo>
                  <a:close/>
                </a:path>
                <a:path w="1005839" h="520700">
                  <a:moveTo>
                    <a:pt x="935697" y="273049"/>
                  </a:moveTo>
                  <a:lnTo>
                    <a:pt x="858994" y="273049"/>
                  </a:lnTo>
                  <a:lnTo>
                    <a:pt x="858583" y="276859"/>
                  </a:lnTo>
                  <a:lnTo>
                    <a:pt x="945603" y="276859"/>
                  </a:lnTo>
                  <a:lnTo>
                    <a:pt x="935697" y="273049"/>
                  </a:lnTo>
                  <a:close/>
                </a:path>
                <a:path w="1005839" h="520700">
                  <a:moveTo>
                    <a:pt x="108498" y="257598"/>
                  </a:moveTo>
                  <a:lnTo>
                    <a:pt x="101313" y="259887"/>
                  </a:lnTo>
                  <a:lnTo>
                    <a:pt x="101598" y="261014"/>
                  </a:lnTo>
                  <a:lnTo>
                    <a:pt x="101679" y="261919"/>
                  </a:lnTo>
                  <a:lnTo>
                    <a:pt x="98109" y="276643"/>
                  </a:lnTo>
                  <a:lnTo>
                    <a:pt x="103492" y="262889"/>
                  </a:lnTo>
                  <a:lnTo>
                    <a:pt x="107156" y="262671"/>
                  </a:lnTo>
                  <a:lnTo>
                    <a:pt x="108498" y="257598"/>
                  </a:lnTo>
                  <a:close/>
                </a:path>
                <a:path w="1005839" h="520700">
                  <a:moveTo>
                    <a:pt x="107156" y="262671"/>
                  </a:moveTo>
                  <a:lnTo>
                    <a:pt x="103492" y="262889"/>
                  </a:lnTo>
                  <a:lnTo>
                    <a:pt x="98187" y="276523"/>
                  </a:lnTo>
                  <a:lnTo>
                    <a:pt x="107099" y="262889"/>
                  </a:lnTo>
                  <a:lnTo>
                    <a:pt x="107156" y="262671"/>
                  </a:lnTo>
                  <a:close/>
                </a:path>
                <a:path w="1005839" h="520700">
                  <a:moveTo>
                    <a:pt x="479040" y="269233"/>
                  </a:moveTo>
                  <a:lnTo>
                    <a:pt x="477024" y="270799"/>
                  </a:lnTo>
                  <a:lnTo>
                    <a:pt x="477024" y="275978"/>
                  </a:lnTo>
                  <a:lnTo>
                    <a:pt x="478471" y="276393"/>
                  </a:lnTo>
                  <a:lnTo>
                    <a:pt x="482776" y="272949"/>
                  </a:lnTo>
                  <a:lnTo>
                    <a:pt x="479040" y="269233"/>
                  </a:lnTo>
                  <a:close/>
                </a:path>
                <a:path w="1005839" h="520700">
                  <a:moveTo>
                    <a:pt x="737603" y="275589"/>
                  </a:moveTo>
                  <a:lnTo>
                    <a:pt x="736854" y="275589"/>
                  </a:lnTo>
                  <a:lnTo>
                    <a:pt x="737735" y="276061"/>
                  </a:lnTo>
                  <a:lnTo>
                    <a:pt x="737603" y="275589"/>
                  </a:lnTo>
                  <a:close/>
                </a:path>
                <a:path w="1005839" h="520700">
                  <a:moveTo>
                    <a:pt x="477024" y="270799"/>
                  </a:moveTo>
                  <a:lnTo>
                    <a:pt x="476135" y="271489"/>
                  </a:lnTo>
                  <a:lnTo>
                    <a:pt x="476135" y="275589"/>
                  </a:lnTo>
                  <a:lnTo>
                    <a:pt x="475665" y="275589"/>
                  </a:lnTo>
                  <a:lnTo>
                    <a:pt x="477024" y="275978"/>
                  </a:lnTo>
                  <a:lnTo>
                    <a:pt x="477024" y="270799"/>
                  </a:lnTo>
                  <a:close/>
                </a:path>
                <a:path w="1005839" h="520700">
                  <a:moveTo>
                    <a:pt x="438035" y="275589"/>
                  </a:moveTo>
                  <a:lnTo>
                    <a:pt x="436841" y="275589"/>
                  </a:lnTo>
                  <a:lnTo>
                    <a:pt x="437263" y="275710"/>
                  </a:lnTo>
                  <a:lnTo>
                    <a:pt x="438035" y="275589"/>
                  </a:lnTo>
                  <a:close/>
                </a:path>
                <a:path w="1005839" h="520700">
                  <a:moveTo>
                    <a:pt x="745890" y="274319"/>
                  </a:moveTo>
                  <a:lnTo>
                    <a:pt x="737247" y="274319"/>
                  </a:lnTo>
                  <a:lnTo>
                    <a:pt x="739308" y="275687"/>
                  </a:lnTo>
                  <a:lnTo>
                    <a:pt x="748542" y="275589"/>
                  </a:lnTo>
                  <a:lnTo>
                    <a:pt x="745890" y="274319"/>
                  </a:lnTo>
                  <a:close/>
                </a:path>
                <a:path w="1005839" h="520700">
                  <a:moveTo>
                    <a:pt x="171018" y="261014"/>
                  </a:moveTo>
                  <a:lnTo>
                    <a:pt x="163234" y="270799"/>
                  </a:lnTo>
                  <a:lnTo>
                    <a:pt x="163196" y="271306"/>
                  </a:lnTo>
                  <a:lnTo>
                    <a:pt x="164287" y="275589"/>
                  </a:lnTo>
                  <a:lnTo>
                    <a:pt x="172324" y="265429"/>
                  </a:lnTo>
                  <a:lnTo>
                    <a:pt x="171018" y="265429"/>
                  </a:lnTo>
                  <a:lnTo>
                    <a:pt x="171018" y="261014"/>
                  </a:lnTo>
                  <a:close/>
                </a:path>
                <a:path w="1005839" h="520700">
                  <a:moveTo>
                    <a:pt x="449328" y="268335"/>
                  </a:moveTo>
                  <a:lnTo>
                    <a:pt x="444703" y="271306"/>
                  </a:lnTo>
                  <a:lnTo>
                    <a:pt x="444703" y="275589"/>
                  </a:lnTo>
                  <a:lnTo>
                    <a:pt x="448122" y="275589"/>
                  </a:lnTo>
                  <a:lnTo>
                    <a:pt x="447078" y="271779"/>
                  </a:lnTo>
                  <a:lnTo>
                    <a:pt x="449328" y="268335"/>
                  </a:lnTo>
                  <a:close/>
                </a:path>
                <a:path w="1005839" h="520700">
                  <a:moveTo>
                    <a:pt x="452094" y="266699"/>
                  </a:moveTo>
                  <a:lnTo>
                    <a:pt x="450592" y="266699"/>
                  </a:lnTo>
                  <a:lnTo>
                    <a:pt x="449897" y="267969"/>
                  </a:lnTo>
                  <a:lnTo>
                    <a:pt x="449328" y="268335"/>
                  </a:lnTo>
                  <a:lnTo>
                    <a:pt x="447078" y="271779"/>
                  </a:lnTo>
                  <a:lnTo>
                    <a:pt x="448122" y="275589"/>
                  </a:lnTo>
                  <a:lnTo>
                    <a:pt x="452094" y="275589"/>
                  </a:lnTo>
                  <a:lnTo>
                    <a:pt x="452094" y="266699"/>
                  </a:lnTo>
                  <a:close/>
                </a:path>
                <a:path w="1005839" h="520700">
                  <a:moveTo>
                    <a:pt x="455752" y="266699"/>
                  </a:moveTo>
                  <a:lnTo>
                    <a:pt x="452094" y="266699"/>
                  </a:lnTo>
                  <a:lnTo>
                    <a:pt x="452094" y="275589"/>
                  </a:lnTo>
                  <a:lnTo>
                    <a:pt x="455752" y="275589"/>
                  </a:lnTo>
                  <a:lnTo>
                    <a:pt x="455752" y="266699"/>
                  </a:lnTo>
                  <a:close/>
                </a:path>
                <a:path w="1005839" h="520700">
                  <a:moveTo>
                    <a:pt x="463156" y="266699"/>
                  </a:moveTo>
                  <a:lnTo>
                    <a:pt x="455752" y="266699"/>
                  </a:lnTo>
                  <a:lnTo>
                    <a:pt x="455752" y="275589"/>
                  </a:lnTo>
                  <a:lnTo>
                    <a:pt x="463156" y="275589"/>
                  </a:lnTo>
                  <a:lnTo>
                    <a:pt x="463156" y="266699"/>
                  </a:lnTo>
                  <a:close/>
                </a:path>
                <a:path w="1005839" h="520700">
                  <a:moveTo>
                    <a:pt x="476135" y="271489"/>
                  </a:moveTo>
                  <a:lnTo>
                    <a:pt x="474255" y="272949"/>
                  </a:lnTo>
                  <a:lnTo>
                    <a:pt x="474126" y="273049"/>
                  </a:lnTo>
                  <a:lnTo>
                    <a:pt x="472525" y="274292"/>
                  </a:lnTo>
                  <a:lnTo>
                    <a:pt x="472440" y="275589"/>
                  </a:lnTo>
                  <a:lnTo>
                    <a:pt x="476135" y="275589"/>
                  </a:lnTo>
                  <a:lnTo>
                    <a:pt x="476135" y="271489"/>
                  </a:lnTo>
                  <a:close/>
                </a:path>
                <a:path w="1005839" h="520700">
                  <a:moveTo>
                    <a:pt x="482776" y="272949"/>
                  </a:moveTo>
                  <a:lnTo>
                    <a:pt x="479475" y="275589"/>
                  </a:lnTo>
                  <a:lnTo>
                    <a:pt x="483501" y="275589"/>
                  </a:lnTo>
                  <a:lnTo>
                    <a:pt x="483501" y="273654"/>
                  </a:lnTo>
                  <a:lnTo>
                    <a:pt x="482776" y="272949"/>
                  </a:lnTo>
                  <a:close/>
                </a:path>
                <a:path w="1005839" h="520700">
                  <a:moveTo>
                    <a:pt x="483501" y="273654"/>
                  </a:moveTo>
                  <a:lnTo>
                    <a:pt x="483501" y="275589"/>
                  </a:lnTo>
                  <a:lnTo>
                    <a:pt x="485279" y="275589"/>
                  </a:lnTo>
                  <a:lnTo>
                    <a:pt x="487197" y="274510"/>
                  </a:lnTo>
                  <a:lnTo>
                    <a:pt x="487197" y="274319"/>
                  </a:lnTo>
                  <a:lnTo>
                    <a:pt x="484187" y="274319"/>
                  </a:lnTo>
                  <a:lnTo>
                    <a:pt x="483501" y="273654"/>
                  </a:lnTo>
                  <a:close/>
                </a:path>
                <a:path w="1005839" h="520700">
                  <a:moveTo>
                    <a:pt x="487197" y="274510"/>
                  </a:moveTo>
                  <a:lnTo>
                    <a:pt x="485279" y="275589"/>
                  </a:lnTo>
                  <a:lnTo>
                    <a:pt x="487197" y="274614"/>
                  </a:lnTo>
                  <a:close/>
                </a:path>
                <a:path w="1005839" h="520700">
                  <a:moveTo>
                    <a:pt x="487197" y="274614"/>
                  </a:moveTo>
                  <a:lnTo>
                    <a:pt x="485279" y="275589"/>
                  </a:lnTo>
                  <a:lnTo>
                    <a:pt x="487197" y="275589"/>
                  </a:lnTo>
                  <a:lnTo>
                    <a:pt x="487197" y="274614"/>
                  </a:lnTo>
                  <a:close/>
                </a:path>
                <a:path w="1005839" h="520700">
                  <a:moveTo>
                    <a:pt x="488149" y="273973"/>
                  </a:moveTo>
                  <a:lnTo>
                    <a:pt x="487197" y="274510"/>
                  </a:lnTo>
                  <a:lnTo>
                    <a:pt x="488149" y="274129"/>
                  </a:lnTo>
                  <a:lnTo>
                    <a:pt x="488149" y="273973"/>
                  </a:lnTo>
                  <a:close/>
                </a:path>
                <a:path w="1005839" h="520700">
                  <a:moveTo>
                    <a:pt x="474018" y="270509"/>
                  </a:moveTo>
                  <a:lnTo>
                    <a:pt x="472440" y="270509"/>
                  </a:lnTo>
                  <a:lnTo>
                    <a:pt x="472440" y="274343"/>
                  </a:lnTo>
                  <a:lnTo>
                    <a:pt x="472564" y="274193"/>
                  </a:lnTo>
                  <a:lnTo>
                    <a:pt x="474018" y="270509"/>
                  </a:lnTo>
                  <a:close/>
                </a:path>
                <a:path w="1005839" h="520700">
                  <a:moveTo>
                    <a:pt x="487072" y="269512"/>
                  </a:moveTo>
                  <a:lnTo>
                    <a:pt x="483501" y="272369"/>
                  </a:lnTo>
                  <a:lnTo>
                    <a:pt x="483501" y="273654"/>
                  </a:lnTo>
                  <a:lnTo>
                    <a:pt x="484187" y="274319"/>
                  </a:lnTo>
                  <a:lnTo>
                    <a:pt x="487074" y="271489"/>
                  </a:lnTo>
                  <a:lnTo>
                    <a:pt x="487197" y="270509"/>
                  </a:lnTo>
                  <a:lnTo>
                    <a:pt x="488073" y="270509"/>
                  </a:lnTo>
                  <a:lnTo>
                    <a:pt x="487072" y="269512"/>
                  </a:lnTo>
                  <a:close/>
                </a:path>
                <a:path w="1005839" h="520700">
                  <a:moveTo>
                    <a:pt x="487197" y="271369"/>
                  </a:moveTo>
                  <a:lnTo>
                    <a:pt x="484187" y="274319"/>
                  </a:lnTo>
                  <a:lnTo>
                    <a:pt x="487197" y="274319"/>
                  </a:lnTo>
                  <a:lnTo>
                    <a:pt x="487197" y="271369"/>
                  </a:lnTo>
                  <a:close/>
                </a:path>
                <a:path w="1005839" h="520700">
                  <a:moveTo>
                    <a:pt x="474243" y="269939"/>
                  </a:moveTo>
                  <a:lnTo>
                    <a:pt x="472525" y="274292"/>
                  </a:lnTo>
                  <a:lnTo>
                    <a:pt x="474126" y="273049"/>
                  </a:lnTo>
                  <a:lnTo>
                    <a:pt x="474243" y="269939"/>
                  </a:lnTo>
                  <a:close/>
                </a:path>
                <a:path w="1005839" h="520700">
                  <a:moveTo>
                    <a:pt x="615703" y="267969"/>
                  </a:moveTo>
                  <a:lnTo>
                    <a:pt x="605059" y="267969"/>
                  </a:lnTo>
                  <a:lnTo>
                    <a:pt x="614601" y="274203"/>
                  </a:lnTo>
                  <a:lnTo>
                    <a:pt x="621246" y="273027"/>
                  </a:lnTo>
                  <a:lnTo>
                    <a:pt x="615703" y="267969"/>
                  </a:lnTo>
                  <a:close/>
                </a:path>
                <a:path w="1005839" h="520700">
                  <a:moveTo>
                    <a:pt x="503463" y="273049"/>
                  </a:moveTo>
                  <a:lnTo>
                    <a:pt x="501065" y="273049"/>
                  </a:lnTo>
                  <a:lnTo>
                    <a:pt x="500788" y="274193"/>
                  </a:lnTo>
                  <a:lnTo>
                    <a:pt x="503463" y="273049"/>
                  </a:lnTo>
                  <a:close/>
                </a:path>
                <a:path w="1005839" h="520700">
                  <a:moveTo>
                    <a:pt x="493674" y="270862"/>
                  </a:moveTo>
                  <a:lnTo>
                    <a:pt x="488149" y="273973"/>
                  </a:lnTo>
                  <a:lnTo>
                    <a:pt x="488149" y="274129"/>
                  </a:lnTo>
                  <a:lnTo>
                    <a:pt x="493573" y="271369"/>
                  </a:lnTo>
                  <a:lnTo>
                    <a:pt x="493674" y="270862"/>
                  </a:lnTo>
                  <a:close/>
                </a:path>
                <a:path w="1005839" h="520700">
                  <a:moveTo>
                    <a:pt x="493674" y="269239"/>
                  </a:moveTo>
                  <a:lnTo>
                    <a:pt x="488149" y="269239"/>
                  </a:lnTo>
                  <a:lnTo>
                    <a:pt x="488149" y="273973"/>
                  </a:lnTo>
                  <a:lnTo>
                    <a:pt x="493674" y="270862"/>
                  </a:lnTo>
                  <a:lnTo>
                    <a:pt x="493674" y="269239"/>
                  </a:lnTo>
                  <a:close/>
                </a:path>
                <a:path w="1005839" h="520700">
                  <a:moveTo>
                    <a:pt x="483501" y="272369"/>
                  </a:moveTo>
                  <a:lnTo>
                    <a:pt x="482776" y="272949"/>
                  </a:lnTo>
                  <a:lnTo>
                    <a:pt x="483501" y="273654"/>
                  </a:lnTo>
                  <a:lnTo>
                    <a:pt x="483501" y="272369"/>
                  </a:lnTo>
                  <a:close/>
                </a:path>
                <a:path w="1005839" h="520700">
                  <a:moveTo>
                    <a:pt x="464121" y="266699"/>
                  </a:moveTo>
                  <a:lnTo>
                    <a:pt x="463194" y="266699"/>
                  </a:lnTo>
                  <a:lnTo>
                    <a:pt x="463194" y="273049"/>
                  </a:lnTo>
                  <a:lnTo>
                    <a:pt x="472440" y="273049"/>
                  </a:lnTo>
                  <a:lnTo>
                    <a:pt x="472440" y="270509"/>
                  </a:lnTo>
                  <a:lnTo>
                    <a:pt x="474018" y="270509"/>
                  </a:lnTo>
                  <a:lnTo>
                    <a:pt x="474243" y="269939"/>
                  </a:lnTo>
                  <a:lnTo>
                    <a:pt x="474243" y="269239"/>
                  </a:lnTo>
                  <a:lnTo>
                    <a:pt x="464121" y="269239"/>
                  </a:lnTo>
                  <a:lnTo>
                    <a:pt x="464121" y="266699"/>
                  </a:lnTo>
                  <a:close/>
                </a:path>
                <a:path w="1005839" h="520700">
                  <a:moveTo>
                    <a:pt x="474243" y="272959"/>
                  </a:moveTo>
                  <a:close/>
                </a:path>
                <a:path w="1005839" h="520700">
                  <a:moveTo>
                    <a:pt x="475805" y="265979"/>
                  </a:moveTo>
                  <a:lnTo>
                    <a:pt x="474243" y="269939"/>
                  </a:lnTo>
                  <a:lnTo>
                    <a:pt x="474243" y="272959"/>
                  </a:lnTo>
                  <a:lnTo>
                    <a:pt x="476135" y="271489"/>
                  </a:lnTo>
                  <a:lnTo>
                    <a:pt x="476135" y="270509"/>
                  </a:lnTo>
                  <a:lnTo>
                    <a:pt x="477024" y="270509"/>
                  </a:lnTo>
                  <a:lnTo>
                    <a:pt x="477024" y="267205"/>
                  </a:lnTo>
                  <a:lnTo>
                    <a:pt x="475805" y="265979"/>
                  </a:lnTo>
                  <a:close/>
                </a:path>
                <a:path w="1005839" h="520700">
                  <a:moveTo>
                    <a:pt x="483395" y="265851"/>
                  </a:moveTo>
                  <a:lnTo>
                    <a:pt x="479040" y="269233"/>
                  </a:lnTo>
                  <a:lnTo>
                    <a:pt x="481571" y="271779"/>
                  </a:lnTo>
                  <a:lnTo>
                    <a:pt x="482776" y="272949"/>
                  </a:lnTo>
                  <a:lnTo>
                    <a:pt x="483501" y="272369"/>
                  </a:lnTo>
                  <a:lnTo>
                    <a:pt x="483501" y="270509"/>
                  </a:lnTo>
                  <a:lnTo>
                    <a:pt x="485825" y="270509"/>
                  </a:lnTo>
                  <a:lnTo>
                    <a:pt x="487072" y="269512"/>
                  </a:lnTo>
                  <a:lnTo>
                    <a:pt x="485522" y="267969"/>
                  </a:lnTo>
                  <a:lnTo>
                    <a:pt x="483395" y="265851"/>
                  </a:lnTo>
                  <a:close/>
                </a:path>
                <a:path w="1005839" h="520700">
                  <a:moveTo>
                    <a:pt x="444703" y="267582"/>
                  </a:moveTo>
                  <a:lnTo>
                    <a:pt x="442226" y="271779"/>
                  </a:lnTo>
                  <a:lnTo>
                    <a:pt x="442643" y="272630"/>
                  </a:lnTo>
                  <a:lnTo>
                    <a:pt x="444606" y="271369"/>
                  </a:lnTo>
                  <a:lnTo>
                    <a:pt x="444703" y="267582"/>
                  </a:lnTo>
                  <a:close/>
                </a:path>
                <a:path w="1005839" h="520700">
                  <a:moveTo>
                    <a:pt x="485825" y="270509"/>
                  </a:moveTo>
                  <a:lnTo>
                    <a:pt x="483501" y="270509"/>
                  </a:lnTo>
                  <a:lnTo>
                    <a:pt x="483501" y="272369"/>
                  </a:lnTo>
                  <a:lnTo>
                    <a:pt x="485825" y="270509"/>
                  </a:lnTo>
                  <a:close/>
                </a:path>
                <a:path w="1005839" h="520700">
                  <a:moveTo>
                    <a:pt x="477024" y="270509"/>
                  </a:moveTo>
                  <a:lnTo>
                    <a:pt x="476135" y="270509"/>
                  </a:lnTo>
                  <a:lnTo>
                    <a:pt x="476135" y="271489"/>
                  </a:lnTo>
                  <a:lnTo>
                    <a:pt x="476943" y="270862"/>
                  </a:lnTo>
                  <a:lnTo>
                    <a:pt x="477024" y="270509"/>
                  </a:lnTo>
                  <a:close/>
                </a:path>
                <a:path w="1005839" h="520700">
                  <a:moveTo>
                    <a:pt x="488073" y="270509"/>
                  </a:moveTo>
                  <a:lnTo>
                    <a:pt x="487197" y="270509"/>
                  </a:lnTo>
                  <a:lnTo>
                    <a:pt x="487197" y="271369"/>
                  </a:lnTo>
                  <a:lnTo>
                    <a:pt x="488073" y="270509"/>
                  </a:lnTo>
                  <a:close/>
                </a:path>
                <a:path w="1005839" h="520700">
                  <a:moveTo>
                    <a:pt x="498335" y="268237"/>
                  </a:moveTo>
                  <a:lnTo>
                    <a:pt x="493786" y="270799"/>
                  </a:lnTo>
                  <a:lnTo>
                    <a:pt x="493674" y="271317"/>
                  </a:lnTo>
                  <a:lnTo>
                    <a:pt x="498335" y="268945"/>
                  </a:lnTo>
                  <a:lnTo>
                    <a:pt x="498335" y="268237"/>
                  </a:lnTo>
                  <a:close/>
                </a:path>
                <a:path w="1005839" h="520700">
                  <a:moveTo>
                    <a:pt x="457299" y="254450"/>
                  </a:moveTo>
                  <a:lnTo>
                    <a:pt x="451218" y="256539"/>
                  </a:lnTo>
                  <a:lnTo>
                    <a:pt x="444703" y="267582"/>
                  </a:lnTo>
                  <a:lnTo>
                    <a:pt x="444703" y="271306"/>
                  </a:lnTo>
                  <a:lnTo>
                    <a:pt x="449328" y="268335"/>
                  </a:lnTo>
                  <a:lnTo>
                    <a:pt x="451605" y="264849"/>
                  </a:lnTo>
                  <a:lnTo>
                    <a:pt x="457299" y="254450"/>
                  </a:lnTo>
                  <a:close/>
                </a:path>
                <a:path w="1005839" h="520700">
                  <a:moveTo>
                    <a:pt x="477397" y="270509"/>
                  </a:moveTo>
                  <a:lnTo>
                    <a:pt x="477024" y="270509"/>
                  </a:lnTo>
                  <a:lnTo>
                    <a:pt x="477024" y="270799"/>
                  </a:lnTo>
                  <a:lnTo>
                    <a:pt x="477397" y="270509"/>
                  </a:lnTo>
                  <a:close/>
                </a:path>
                <a:path w="1005839" h="520700">
                  <a:moveTo>
                    <a:pt x="489000" y="267969"/>
                  </a:moveTo>
                  <a:lnTo>
                    <a:pt x="485522" y="267969"/>
                  </a:lnTo>
                  <a:lnTo>
                    <a:pt x="487072" y="269512"/>
                  </a:lnTo>
                  <a:lnTo>
                    <a:pt x="489000" y="267969"/>
                  </a:lnTo>
                  <a:close/>
                </a:path>
                <a:path w="1005839" h="520700">
                  <a:moveTo>
                    <a:pt x="469633" y="266699"/>
                  </a:moveTo>
                  <a:lnTo>
                    <a:pt x="464121" y="266699"/>
                  </a:lnTo>
                  <a:lnTo>
                    <a:pt x="464121" y="269239"/>
                  </a:lnTo>
                  <a:lnTo>
                    <a:pt x="469633" y="269239"/>
                  </a:lnTo>
                  <a:lnTo>
                    <a:pt x="469633" y="266699"/>
                  </a:lnTo>
                  <a:close/>
                </a:path>
                <a:path w="1005839" h="520700">
                  <a:moveTo>
                    <a:pt x="471563" y="259079"/>
                  </a:moveTo>
                  <a:lnTo>
                    <a:pt x="467817" y="259079"/>
                  </a:lnTo>
                  <a:lnTo>
                    <a:pt x="467817" y="262889"/>
                  </a:lnTo>
                  <a:lnTo>
                    <a:pt x="469633" y="262889"/>
                  </a:lnTo>
                  <a:lnTo>
                    <a:pt x="469633" y="269239"/>
                  </a:lnTo>
                  <a:lnTo>
                    <a:pt x="471512" y="269239"/>
                  </a:lnTo>
                  <a:lnTo>
                    <a:pt x="471512" y="266699"/>
                  </a:lnTo>
                  <a:lnTo>
                    <a:pt x="472960" y="261619"/>
                  </a:lnTo>
                  <a:lnTo>
                    <a:pt x="472440" y="261619"/>
                  </a:lnTo>
                  <a:lnTo>
                    <a:pt x="472387" y="259887"/>
                  </a:lnTo>
                  <a:lnTo>
                    <a:pt x="471563" y="259079"/>
                  </a:lnTo>
                  <a:close/>
                </a:path>
                <a:path w="1005839" h="520700">
                  <a:moveTo>
                    <a:pt x="477024" y="262889"/>
                  </a:moveTo>
                  <a:lnTo>
                    <a:pt x="471512" y="266699"/>
                  </a:lnTo>
                  <a:lnTo>
                    <a:pt x="471512" y="269239"/>
                  </a:lnTo>
                  <a:lnTo>
                    <a:pt x="474243" y="269239"/>
                  </a:lnTo>
                  <a:lnTo>
                    <a:pt x="474243" y="266699"/>
                  </a:lnTo>
                  <a:lnTo>
                    <a:pt x="475521" y="266699"/>
                  </a:lnTo>
                  <a:lnTo>
                    <a:pt x="475772" y="266064"/>
                  </a:lnTo>
                  <a:lnTo>
                    <a:pt x="475675" y="265848"/>
                  </a:lnTo>
                  <a:lnTo>
                    <a:pt x="475264" y="265424"/>
                  </a:lnTo>
                  <a:lnTo>
                    <a:pt x="476446" y="264266"/>
                  </a:lnTo>
                  <a:lnTo>
                    <a:pt x="477024" y="262889"/>
                  </a:lnTo>
                  <a:close/>
                </a:path>
                <a:path w="1005839" h="520700">
                  <a:moveTo>
                    <a:pt x="475521" y="266699"/>
                  </a:moveTo>
                  <a:lnTo>
                    <a:pt x="474243" y="266699"/>
                  </a:lnTo>
                  <a:lnTo>
                    <a:pt x="474243" y="269239"/>
                  </a:lnTo>
                  <a:lnTo>
                    <a:pt x="474519" y="269239"/>
                  </a:lnTo>
                  <a:lnTo>
                    <a:pt x="475521" y="266699"/>
                  </a:lnTo>
                  <a:close/>
                </a:path>
                <a:path w="1005839" h="520700">
                  <a:moveTo>
                    <a:pt x="500253" y="267969"/>
                  </a:moveTo>
                  <a:lnTo>
                    <a:pt x="498335" y="268945"/>
                  </a:lnTo>
                  <a:lnTo>
                    <a:pt x="498335" y="269239"/>
                  </a:lnTo>
                  <a:lnTo>
                    <a:pt x="499083" y="269233"/>
                  </a:lnTo>
                  <a:lnTo>
                    <a:pt x="500253" y="267969"/>
                  </a:lnTo>
                  <a:close/>
                </a:path>
                <a:path w="1005839" h="520700">
                  <a:moveTo>
                    <a:pt x="502640" y="267969"/>
                  </a:moveTo>
                  <a:lnTo>
                    <a:pt x="501065" y="267969"/>
                  </a:lnTo>
                  <a:lnTo>
                    <a:pt x="501065" y="269239"/>
                  </a:lnTo>
                  <a:lnTo>
                    <a:pt x="503072" y="269239"/>
                  </a:lnTo>
                  <a:lnTo>
                    <a:pt x="502640" y="267969"/>
                  </a:lnTo>
                  <a:close/>
                </a:path>
                <a:path w="1005839" h="520700">
                  <a:moveTo>
                    <a:pt x="509384" y="266699"/>
                  </a:moveTo>
                  <a:lnTo>
                    <a:pt x="502208" y="266699"/>
                  </a:lnTo>
                  <a:lnTo>
                    <a:pt x="503072" y="269239"/>
                  </a:lnTo>
                  <a:lnTo>
                    <a:pt x="509384" y="267591"/>
                  </a:lnTo>
                  <a:lnTo>
                    <a:pt x="509384" y="266699"/>
                  </a:lnTo>
                  <a:close/>
                </a:path>
                <a:path w="1005839" h="520700">
                  <a:moveTo>
                    <a:pt x="509384" y="267969"/>
                  </a:moveTo>
                  <a:lnTo>
                    <a:pt x="507936" y="267969"/>
                  </a:lnTo>
                  <a:lnTo>
                    <a:pt x="503072" y="269239"/>
                  </a:lnTo>
                  <a:lnTo>
                    <a:pt x="509384" y="269239"/>
                  </a:lnTo>
                  <a:lnTo>
                    <a:pt x="509384" y="267969"/>
                  </a:lnTo>
                  <a:close/>
                </a:path>
                <a:path w="1005839" h="520700">
                  <a:moveTo>
                    <a:pt x="482303" y="266699"/>
                  </a:moveTo>
                  <a:lnTo>
                    <a:pt x="477024" y="266699"/>
                  </a:lnTo>
                  <a:lnTo>
                    <a:pt x="477041" y="267223"/>
                  </a:lnTo>
                  <a:lnTo>
                    <a:pt x="479040" y="269233"/>
                  </a:lnTo>
                  <a:lnTo>
                    <a:pt x="482303" y="266699"/>
                  </a:lnTo>
                  <a:close/>
                </a:path>
                <a:path w="1005839" h="520700">
                  <a:moveTo>
                    <a:pt x="499400" y="267637"/>
                  </a:moveTo>
                  <a:lnTo>
                    <a:pt x="498335" y="268237"/>
                  </a:lnTo>
                  <a:lnTo>
                    <a:pt x="498335" y="268945"/>
                  </a:lnTo>
                  <a:lnTo>
                    <a:pt x="500253" y="267969"/>
                  </a:lnTo>
                  <a:lnTo>
                    <a:pt x="499400" y="267637"/>
                  </a:lnTo>
                  <a:close/>
                </a:path>
                <a:path w="1005839" h="520700">
                  <a:moveTo>
                    <a:pt x="451605" y="264849"/>
                  </a:moveTo>
                  <a:lnTo>
                    <a:pt x="449328" y="268335"/>
                  </a:lnTo>
                  <a:lnTo>
                    <a:pt x="449897" y="267969"/>
                  </a:lnTo>
                  <a:lnTo>
                    <a:pt x="451605" y="264849"/>
                  </a:lnTo>
                  <a:close/>
                </a:path>
                <a:path w="1005839" h="520700">
                  <a:moveTo>
                    <a:pt x="498335" y="267223"/>
                  </a:moveTo>
                  <a:lnTo>
                    <a:pt x="498335" y="268237"/>
                  </a:lnTo>
                  <a:lnTo>
                    <a:pt x="499400" y="267637"/>
                  </a:lnTo>
                  <a:lnTo>
                    <a:pt x="498335" y="267223"/>
                  </a:lnTo>
                  <a:close/>
                </a:path>
                <a:path w="1005839" h="520700">
                  <a:moveTo>
                    <a:pt x="484247" y="266699"/>
                  </a:moveTo>
                  <a:lnTo>
                    <a:pt x="485457" y="267969"/>
                  </a:lnTo>
                  <a:lnTo>
                    <a:pt x="484247" y="266699"/>
                  </a:lnTo>
                  <a:close/>
                </a:path>
                <a:path w="1005839" h="520700">
                  <a:moveTo>
                    <a:pt x="586786" y="259079"/>
                  </a:moveTo>
                  <a:lnTo>
                    <a:pt x="516775" y="259079"/>
                  </a:lnTo>
                  <a:lnTo>
                    <a:pt x="516788" y="264209"/>
                  </a:lnTo>
                  <a:lnTo>
                    <a:pt x="517664" y="265429"/>
                  </a:lnTo>
                  <a:lnTo>
                    <a:pt x="509420" y="267582"/>
                  </a:lnTo>
                  <a:lnTo>
                    <a:pt x="509384" y="267969"/>
                  </a:lnTo>
                  <a:lnTo>
                    <a:pt x="538903" y="267969"/>
                  </a:lnTo>
                  <a:lnTo>
                    <a:pt x="546303" y="260349"/>
                  </a:lnTo>
                  <a:lnTo>
                    <a:pt x="582510" y="260349"/>
                  </a:lnTo>
                  <a:lnTo>
                    <a:pt x="586786" y="259079"/>
                  </a:lnTo>
                  <a:close/>
                </a:path>
                <a:path w="1005839" h="520700">
                  <a:moveTo>
                    <a:pt x="573024" y="261619"/>
                  </a:moveTo>
                  <a:lnTo>
                    <a:pt x="559333" y="265429"/>
                  </a:lnTo>
                  <a:lnTo>
                    <a:pt x="553749" y="267969"/>
                  </a:lnTo>
                  <a:lnTo>
                    <a:pt x="605059" y="267969"/>
                  </a:lnTo>
                  <a:lnTo>
                    <a:pt x="601170" y="265429"/>
                  </a:lnTo>
                  <a:lnTo>
                    <a:pt x="584222" y="265424"/>
                  </a:lnTo>
                  <a:lnTo>
                    <a:pt x="573024" y="261619"/>
                  </a:lnTo>
                  <a:close/>
                </a:path>
                <a:path w="1005839" h="520700">
                  <a:moveTo>
                    <a:pt x="811847" y="259079"/>
                  </a:moveTo>
                  <a:lnTo>
                    <a:pt x="605548" y="259079"/>
                  </a:lnTo>
                  <a:lnTo>
                    <a:pt x="605548" y="259778"/>
                  </a:lnTo>
                  <a:lnTo>
                    <a:pt x="607352" y="260349"/>
                  </a:lnTo>
                  <a:lnTo>
                    <a:pt x="615703" y="267969"/>
                  </a:lnTo>
                  <a:lnTo>
                    <a:pt x="814010" y="267969"/>
                  </a:lnTo>
                  <a:lnTo>
                    <a:pt x="811847" y="259079"/>
                  </a:lnTo>
                  <a:close/>
                </a:path>
                <a:path w="1005839" h="520700">
                  <a:moveTo>
                    <a:pt x="843088" y="259079"/>
                  </a:moveTo>
                  <a:lnTo>
                    <a:pt x="817348" y="259079"/>
                  </a:lnTo>
                  <a:lnTo>
                    <a:pt x="819593" y="267969"/>
                  </a:lnTo>
                  <a:lnTo>
                    <a:pt x="851441" y="267969"/>
                  </a:lnTo>
                  <a:lnTo>
                    <a:pt x="851836" y="265601"/>
                  </a:lnTo>
                  <a:lnTo>
                    <a:pt x="843635" y="260349"/>
                  </a:lnTo>
                  <a:lnTo>
                    <a:pt x="843088" y="259079"/>
                  </a:lnTo>
                  <a:close/>
                </a:path>
                <a:path w="1005839" h="520700">
                  <a:moveTo>
                    <a:pt x="925318" y="259079"/>
                  </a:moveTo>
                  <a:lnTo>
                    <a:pt x="856119" y="259079"/>
                  </a:lnTo>
                  <a:lnTo>
                    <a:pt x="856255" y="262561"/>
                  </a:lnTo>
                  <a:lnTo>
                    <a:pt x="858583" y="264159"/>
                  </a:lnTo>
                  <a:lnTo>
                    <a:pt x="859345" y="264159"/>
                  </a:lnTo>
                  <a:lnTo>
                    <a:pt x="859629" y="264927"/>
                  </a:lnTo>
                  <a:lnTo>
                    <a:pt x="859746" y="266064"/>
                  </a:lnTo>
                  <a:lnTo>
                    <a:pt x="859541" y="267969"/>
                  </a:lnTo>
                  <a:lnTo>
                    <a:pt x="930272" y="267969"/>
                  </a:lnTo>
                  <a:lnTo>
                    <a:pt x="925318" y="259079"/>
                  </a:lnTo>
                  <a:close/>
                </a:path>
                <a:path w="1005839" h="520700">
                  <a:moveTo>
                    <a:pt x="445223" y="266699"/>
                  </a:moveTo>
                  <a:lnTo>
                    <a:pt x="444703" y="266699"/>
                  </a:lnTo>
                  <a:lnTo>
                    <a:pt x="444703" y="267582"/>
                  </a:lnTo>
                  <a:lnTo>
                    <a:pt x="445223" y="266699"/>
                  </a:lnTo>
                  <a:close/>
                </a:path>
                <a:path w="1005839" h="520700">
                  <a:moveTo>
                    <a:pt x="505726" y="259079"/>
                  </a:moveTo>
                  <a:lnTo>
                    <a:pt x="498284" y="259079"/>
                  </a:lnTo>
                  <a:lnTo>
                    <a:pt x="498284" y="261619"/>
                  </a:lnTo>
                  <a:lnTo>
                    <a:pt x="492429" y="261619"/>
                  </a:lnTo>
                  <a:lnTo>
                    <a:pt x="491497" y="261707"/>
                  </a:lnTo>
                  <a:lnTo>
                    <a:pt x="490199" y="263066"/>
                  </a:lnTo>
                  <a:lnTo>
                    <a:pt x="490238" y="263285"/>
                  </a:lnTo>
                  <a:lnTo>
                    <a:pt x="491022" y="264374"/>
                  </a:lnTo>
                  <a:lnTo>
                    <a:pt x="498335" y="267223"/>
                  </a:lnTo>
                  <a:lnTo>
                    <a:pt x="498335" y="262889"/>
                  </a:lnTo>
                  <a:lnTo>
                    <a:pt x="505726" y="262889"/>
                  </a:lnTo>
                  <a:lnTo>
                    <a:pt x="505726" y="259079"/>
                  </a:lnTo>
                  <a:close/>
                </a:path>
                <a:path w="1005839" h="520700">
                  <a:moveTo>
                    <a:pt x="477024" y="263699"/>
                  </a:moveTo>
                  <a:lnTo>
                    <a:pt x="476503" y="264209"/>
                  </a:lnTo>
                  <a:lnTo>
                    <a:pt x="475954" y="265601"/>
                  </a:lnTo>
                  <a:lnTo>
                    <a:pt x="475890" y="266064"/>
                  </a:lnTo>
                  <a:lnTo>
                    <a:pt x="477024" y="267205"/>
                  </a:lnTo>
                  <a:lnTo>
                    <a:pt x="477024" y="263699"/>
                  </a:lnTo>
                  <a:close/>
                </a:path>
                <a:path w="1005839" h="520700">
                  <a:moveTo>
                    <a:pt x="484585" y="264927"/>
                  </a:moveTo>
                  <a:lnTo>
                    <a:pt x="483399" y="265848"/>
                  </a:lnTo>
                  <a:lnTo>
                    <a:pt x="484247" y="266699"/>
                  </a:lnTo>
                  <a:lnTo>
                    <a:pt x="496992" y="266699"/>
                  </a:lnTo>
                  <a:lnTo>
                    <a:pt x="493731" y="265429"/>
                  </a:lnTo>
                  <a:lnTo>
                    <a:pt x="484746" y="265429"/>
                  </a:lnTo>
                  <a:lnTo>
                    <a:pt x="484585" y="264927"/>
                  </a:lnTo>
                  <a:close/>
                </a:path>
                <a:path w="1005839" h="520700">
                  <a:moveTo>
                    <a:pt x="501345" y="264159"/>
                  </a:moveTo>
                  <a:lnTo>
                    <a:pt x="498335" y="264159"/>
                  </a:lnTo>
                  <a:lnTo>
                    <a:pt x="498335" y="266699"/>
                  </a:lnTo>
                  <a:lnTo>
                    <a:pt x="502208" y="266699"/>
                  </a:lnTo>
                  <a:lnTo>
                    <a:pt x="501345" y="264159"/>
                  </a:lnTo>
                  <a:close/>
                </a:path>
                <a:path w="1005839" h="520700">
                  <a:moveTo>
                    <a:pt x="516775" y="265253"/>
                  </a:moveTo>
                  <a:lnTo>
                    <a:pt x="516801" y="265429"/>
                  </a:lnTo>
                  <a:lnTo>
                    <a:pt x="509384" y="265429"/>
                  </a:lnTo>
                  <a:lnTo>
                    <a:pt x="509384" y="266699"/>
                  </a:lnTo>
                  <a:lnTo>
                    <a:pt x="512800" y="266699"/>
                  </a:lnTo>
                  <a:lnTo>
                    <a:pt x="517664" y="265429"/>
                  </a:lnTo>
                  <a:lnTo>
                    <a:pt x="516775" y="265253"/>
                  </a:lnTo>
                  <a:close/>
                </a:path>
                <a:path w="1005839" h="520700">
                  <a:moveTo>
                    <a:pt x="563896" y="264159"/>
                  </a:moveTo>
                  <a:lnTo>
                    <a:pt x="542603" y="264159"/>
                  </a:lnTo>
                  <a:lnTo>
                    <a:pt x="540136" y="266699"/>
                  </a:lnTo>
                  <a:lnTo>
                    <a:pt x="556541" y="266699"/>
                  </a:lnTo>
                  <a:lnTo>
                    <a:pt x="559352" y="265424"/>
                  </a:lnTo>
                  <a:lnTo>
                    <a:pt x="563896" y="264159"/>
                  </a:lnTo>
                  <a:close/>
                </a:path>
                <a:path w="1005839" h="520700">
                  <a:moveTo>
                    <a:pt x="611527" y="264159"/>
                  </a:moveTo>
                  <a:lnTo>
                    <a:pt x="599226" y="264159"/>
                  </a:lnTo>
                  <a:lnTo>
                    <a:pt x="603114" y="266699"/>
                  </a:lnTo>
                  <a:lnTo>
                    <a:pt x="614311" y="266699"/>
                  </a:lnTo>
                  <a:lnTo>
                    <a:pt x="611527" y="264159"/>
                  </a:lnTo>
                  <a:close/>
                </a:path>
                <a:path w="1005839" h="520700">
                  <a:moveTo>
                    <a:pt x="818631" y="264159"/>
                  </a:moveTo>
                  <a:lnTo>
                    <a:pt x="813083" y="264159"/>
                  </a:lnTo>
                  <a:lnTo>
                    <a:pt x="813701" y="266699"/>
                  </a:lnTo>
                  <a:lnTo>
                    <a:pt x="819273" y="266699"/>
                  </a:lnTo>
                  <a:lnTo>
                    <a:pt x="818631" y="264159"/>
                  </a:lnTo>
                  <a:close/>
                </a:path>
                <a:path w="1005839" h="520700">
                  <a:moveTo>
                    <a:pt x="851836" y="265601"/>
                  </a:moveTo>
                  <a:lnTo>
                    <a:pt x="851653" y="266699"/>
                  </a:lnTo>
                  <a:lnTo>
                    <a:pt x="853552" y="266699"/>
                  </a:lnTo>
                  <a:lnTo>
                    <a:pt x="851836" y="265601"/>
                  </a:lnTo>
                  <a:close/>
                </a:path>
                <a:path w="1005839" h="520700">
                  <a:moveTo>
                    <a:pt x="859345" y="264159"/>
                  </a:moveTo>
                  <a:lnTo>
                    <a:pt x="856317" y="264159"/>
                  </a:lnTo>
                  <a:lnTo>
                    <a:pt x="856416" y="266699"/>
                  </a:lnTo>
                  <a:lnTo>
                    <a:pt x="859678" y="266699"/>
                  </a:lnTo>
                  <a:lnTo>
                    <a:pt x="859796" y="265601"/>
                  </a:lnTo>
                  <a:lnTo>
                    <a:pt x="859750" y="265253"/>
                  </a:lnTo>
                  <a:lnTo>
                    <a:pt x="859345" y="264159"/>
                  </a:lnTo>
                  <a:close/>
                </a:path>
                <a:path w="1005839" h="520700">
                  <a:moveTo>
                    <a:pt x="934151" y="264159"/>
                  </a:moveTo>
                  <a:lnTo>
                    <a:pt x="928149" y="264159"/>
                  </a:lnTo>
                  <a:lnTo>
                    <a:pt x="929564" y="266699"/>
                  </a:lnTo>
                  <a:lnTo>
                    <a:pt x="935736" y="266699"/>
                  </a:lnTo>
                  <a:lnTo>
                    <a:pt x="934151" y="264159"/>
                  </a:lnTo>
                  <a:close/>
                </a:path>
                <a:path w="1005839" h="520700">
                  <a:moveTo>
                    <a:pt x="476503" y="264209"/>
                  </a:moveTo>
                  <a:lnTo>
                    <a:pt x="475259" y="265429"/>
                  </a:lnTo>
                  <a:lnTo>
                    <a:pt x="475805" y="265979"/>
                  </a:lnTo>
                  <a:lnTo>
                    <a:pt x="476503" y="264209"/>
                  </a:lnTo>
                  <a:close/>
                </a:path>
                <a:path w="1005839" h="520700">
                  <a:moveTo>
                    <a:pt x="482051" y="264513"/>
                  </a:moveTo>
                  <a:lnTo>
                    <a:pt x="483399" y="265848"/>
                  </a:lnTo>
                  <a:lnTo>
                    <a:pt x="482110" y="264519"/>
                  </a:lnTo>
                  <a:close/>
                </a:path>
                <a:path w="1005839" h="520700">
                  <a:moveTo>
                    <a:pt x="482110" y="264519"/>
                  </a:moveTo>
                  <a:lnTo>
                    <a:pt x="483399" y="265848"/>
                  </a:lnTo>
                  <a:lnTo>
                    <a:pt x="484456" y="265028"/>
                  </a:lnTo>
                  <a:lnTo>
                    <a:pt x="484527" y="264746"/>
                  </a:lnTo>
                  <a:lnTo>
                    <a:pt x="482110" y="264519"/>
                  </a:lnTo>
                  <a:close/>
                </a:path>
                <a:path w="1005839" h="520700">
                  <a:moveTo>
                    <a:pt x="852076" y="264159"/>
                  </a:moveTo>
                  <a:lnTo>
                    <a:pt x="849585" y="264159"/>
                  </a:lnTo>
                  <a:lnTo>
                    <a:pt x="851836" y="265601"/>
                  </a:lnTo>
                  <a:lnTo>
                    <a:pt x="852076" y="264159"/>
                  </a:lnTo>
                  <a:close/>
                </a:path>
                <a:path w="1005839" h="520700">
                  <a:moveTo>
                    <a:pt x="218097" y="203199"/>
                  </a:moveTo>
                  <a:lnTo>
                    <a:pt x="204190" y="214629"/>
                  </a:lnTo>
                  <a:lnTo>
                    <a:pt x="198005" y="229869"/>
                  </a:lnTo>
                  <a:lnTo>
                    <a:pt x="179628" y="250189"/>
                  </a:lnTo>
                  <a:lnTo>
                    <a:pt x="171018" y="261014"/>
                  </a:lnTo>
                  <a:lnTo>
                    <a:pt x="171018" y="265429"/>
                  </a:lnTo>
                  <a:lnTo>
                    <a:pt x="172324" y="265429"/>
                  </a:lnTo>
                  <a:lnTo>
                    <a:pt x="175102" y="261619"/>
                  </a:lnTo>
                  <a:lnTo>
                    <a:pt x="191947" y="237489"/>
                  </a:lnTo>
                  <a:lnTo>
                    <a:pt x="203161" y="232409"/>
                  </a:lnTo>
                  <a:lnTo>
                    <a:pt x="208711" y="217169"/>
                  </a:lnTo>
                  <a:lnTo>
                    <a:pt x="227457" y="212089"/>
                  </a:lnTo>
                  <a:lnTo>
                    <a:pt x="252844" y="212089"/>
                  </a:lnTo>
                  <a:lnTo>
                    <a:pt x="239420" y="210819"/>
                  </a:lnTo>
                  <a:lnTo>
                    <a:pt x="218097" y="203199"/>
                  </a:lnTo>
                  <a:close/>
                </a:path>
                <a:path w="1005839" h="520700">
                  <a:moveTo>
                    <a:pt x="182079" y="259079"/>
                  </a:moveTo>
                  <a:lnTo>
                    <a:pt x="176875" y="259079"/>
                  </a:lnTo>
                  <a:lnTo>
                    <a:pt x="172639" y="265032"/>
                  </a:lnTo>
                  <a:lnTo>
                    <a:pt x="172324" y="265429"/>
                  </a:lnTo>
                  <a:lnTo>
                    <a:pt x="182079" y="265429"/>
                  </a:lnTo>
                  <a:lnTo>
                    <a:pt x="182079" y="259079"/>
                  </a:lnTo>
                  <a:close/>
                </a:path>
                <a:path w="1005839" h="520700">
                  <a:moveTo>
                    <a:pt x="490230" y="265283"/>
                  </a:moveTo>
                  <a:lnTo>
                    <a:pt x="490918" y="265429"/>
                  </a:lnTo>
                  <a:lnTo>
                    <a:pt x="491782" y="265429"/>
                  </a:lnTo>
                  <a:lnTo>
                    <a:pt x="490230" y="265283"/>
                  </a:lnTo>
                  <a:close/>
                </a:path>
                <a:path w="1005839" h="520700">
                  <a:moveTo>
                    <a:pt x="491022" y="264374"/>
                  </a:moveTo>
                  <a:lnTo>
                    <a:pt x="491782" y="265429"/>
                  </a:lnTo>
                  <a:lnTo>
                    <a:pt x="493731" y="265429"/>
                  </a:lnTo>
                  <a:lnTo>
                    <a:pt x="491022" y="264374"/>
                  </a:lnTo>
                  <a:close/>
                </a:path>
                <a:path w="1005839" h="520700">
                  <a:moveTo>
                    <a:pt x="505726" y="264633"/>
                  </a:moveTo>
                  <a:lnTo>
                    <a:pt x="505726" y="265429"/>
                  </a:lnTo>
                  <a:lnTo>
                    <a:pt x="509384" y="265429"/>
                  </a:lnTo>
                  <a:lnTo>
                    <a:pt x="509384" y="265028"/>
                  </a:lnTo>
                  <a:lnTo>
                    <a:pt x="505726" y="264633"/>
                  </a:lnTo>
                  <a:close/>
                </a:path>
                <a:path w="1005839" h="520700">
                  <a:moveTo>
                    <a:pt x="509422" y="265032"/>
                  </a:moveTo>
                  <a:lnTo>
                    <a:pt x="509422" y="265429"/>
                  </a:lnTo>
                  <a:lnTo>
                    <a:pt x="513105" y="265429"/>
                  </a:lnTo>
                  <a:lnTo>
                    <a:pt x="509422" y="265032"/>
                  </a:lnTo>
                  <a:close/>
                </a:path>
                <a:path w="1005839" h="520700">
                  <a:moveTo>
                    <a:pt x="516775" y="265424"/>
                  </a:moveTo>
                  <a:close/>
                </a:path>
                <a:path w="1005839" h="520700">
                  <a:moveTo>
                    <a:pt x="516775" y="264191"/>
                  </a:moveTo>
                  <a:lnTo>
                    <a:pt x="516775" y="265253"/>
                  </a:lnTo>
                  <a:lnTo>
                    <a:pt x="517664" y="265429"/>
                  </a:lnTo>
                  <a:lnTo>
                    <a:pt x="516775" y="264191"/>
                  </a:lnTo>
                  <a:close/>
                </a:path>
                <a:path w="1005839" h="520700">
                  <a:moveTo>
                    <a:pt x="587938" y="264159"/>
                  </a:moveTo>
                  <a:lnTo>
                    <a:pt x="580500" y="264159"/>
                  </a:lnTo>
                  <a:lnTo>
                    <a:pt x="584253" y="265424"/>
                  </a:lnTo>
                  <a:lnTo>
                    <a:pt x="587938" y="264159"/>
                  </a:lnTo>
                  <a:close/>
                </a:path>
                <a:path w="1005839" h="520700">
                  <a:moveTo>
                    <a:pt x="595337" y="261619"/>
                  </a:moveTo>
                  <a:lnTo>
                    <a:pt x="584238" y="265429"/>
                  </a:lnTo>
                  <a:lnTo>
                    <a:pt x="601170" y="265429"/>
                  </a:lnTo>
                  <a:lnTo>
                    <a:pt x="595337" y="261619"/>
                  </a:lnTo>
                  <a:close/>
                </a:path>
                <a:path w="1005839" h="520700">
                  <a:moveTo>
                    <a:pt x="511251" y="264159"/>
                  </a:moveTo>
                  <a:lnTo>
                    <a:pt x="510819" y="264159"/>
                  </a:lnTo>
                  <a:lnTo>
                    <a:pt x="516775" y="265424"/>
                  </a:lnTo>
                  <a:lnTo>
                    <a:pt x="516775" y="265253"/>
                  </a:lnTo>
                  <a:lnTo>
                    <a:pt x="511251" y="264159"/>
                  </a:lnTo>
                  <a:close/>
                </a:path>
                <a:path w="1005839" h="520700">
                  <a:moveTo>
                    <a:pt x="485437" y="264266"/>
                  </a:moveTo>
                  <a:lnTo>
                    <a:pt x="484787" y="264771"/>
                  </a:lnTo>
                  <a:lnTo>
                    <a:pt x="490230" y="265283"/>
                  </a:lnTo>
                  <a:lnTo>
                    <a:pt x="485437" y="264266"/>
                  </a:lnTo>
                  <a:close/>
                </a:path>
                <a:path w="1005839" h="520700">
                  <a:moveTo>
                    <a:pt x="509422" y="264159"/>
                  </a:moveTo>
                  <a:lnTo>
                    <a:pt x="509422" y="265032"/>
                  </a:lnTo>
                  <a:lnTo>
                    <a:pt x="509422" y="264159"/>
                  </a:lnTo>
                  <a:close/>
                </a:path>
                <a:path w="1005839" h="520700">
                  <a:moveTo>
                    <a:pt x="484527" y="264746"/>
                  </a:moveTo>
                  <a:lnTo>
                    <a:pt x="484585" y="264927"/>
                  </a:lnTo>
                  <a:lnTo>
                    <a:pt x="484787" y="264771"/>
                  </a:lnTo>
                  <a:lnTo>
                    <a:pt x="484527" y="264746"/>
                  </a:lnTo>
                  <a:close/>
                </a:path>
                <a:path w="1005839" h="520700">
                  <a:moveTo>
                    <a:pt x="471512" y="251935"/>
                  </a:moveTo>
                  <a:lnTo>
                    <a:pt x="462305" y="252729"/>
                  </a:lnTo>
                  <a:lnTo>
                    <a:pt x="457299" y="254450"/>
                  </a:lnTo>
                  <a:lnTo>
                    <a:pt x="451605" y="264849"/>
                  </a:lnTo>
                  <a:lnTo>
                    <a:pt x="454545" y="260349"/>
                  </a:lnTo>
                  <a:lnTo>
                    <a:pt x="463194" y="257682"/>
                  </a:lnTo>
                  <a:lnTo>
                    <a:pt x="463194" y="256539"/>
                  </a:lnTo>
                  <a:lnTo>
                    <a:pt x="464121" y="256539"/>
                  </a:lnTo>
                  <a:lnTo>
                    <a:pt x="464121" y="255269"/>
                  </a:lnTo>
                  <a:lnTo>
                    <a:pt x="471015" y="255269"/>
                  </a:lnTo>
                  <a:lnTo>
                    <a:pt x="471512" y="255116"/>
                  </a:lnTo>
                  <a:lnTo>
                    <a:pt x="471512" y="251935"/>
                  </a:lnTo>
                  <a:close/>
                </a:path>
                <a:path w="1005839" h="520700">
                  <a:moveTo>
                    <a:pt x="484339" y="264159"/>
                  </a:moveTo>
                  <a:lnTo>
                    <a:pt x="481761" y="264159"/>
                  </a:lnTo>
                  <a:lnTo>
                    <a:pt x="482110" y="264519"/>
                  </a:lnTo>
                  <a:lnTo>
                    <a:pt x="484527" y="264746"/>
                  </a:lnTo>
                  <a:lnTo>
                    <a:pt x="484339" y="264159"/>
                  </a:lnTo>
                  <a:close/>
                </a:path>
                <a:path w="1005839" h="520700">
                  <a:moveTo>
                    <a:pt x="505726" y="264159"/>
                  </a:moveTo>
                  <a:lnTo>
                    <a:pt x="501345" y="264159"/>
                  </a:lnTo>
                  <a:lnTo>
                    <a:pt x="505726" y="264633"/>
                  </a:lnTo>
                  <a:lnTo>
                    <a:pt x="505726" y="264159"/>
                  </a:lnTo>
                  <a:close/>
                </a:path>
                <a:path w="1005839" h="520700">
                  <a:moveTo>
                    <a:pt x="479788" y="263066"/>
                  </a:moveTo>
                  <a:lnTo>
                    <a:pt x="478294" y="264159"/>
                  </a:lnTo>
                  <a:lnTo>
                    <a:pt x="482051" y="264513"/>
                  </a:lnTo>
                  <a:lnTo>
                    <a:pt x="480818" y="263285"/>
                  </a:lnTo>
                  <a:lnTo>
                    <a:pt x="479788" y="263066"/>
                  </a:lnTo>
                  <a:close/>
                </a:path>
                <a:path w="1005839" h="520700">
                  <a:moveTo>
                    <a:pt x="490867" y="264159"/>
                  </a:moveTo>
                  <a:lnTo>
                    <a:pt x="490470" y="264159"/>
                  </a:lnTo>
                  <a:lnTo>
                    <a:pt x="491022" y="264374"/>
                  </a:lnTo>
                  <a:lnTo>
                    <a:pt x="490867" y="264159"/>
                  </a:lnTo>
                  <a:close/>
                </a:path>
                <a:path w="1005839" h="520700">
                  <a:moveTo>
                    <a:pt x="485574" y="264159"/>
                  </a:moveTo>
                  <a:lnTo>
                    <a:pt x="484936" y="264159"/>
                  </a:lnTo>
                  <a:lnTo>
                    <a:pt x="485437" y="264266"/>
                  </a:lnTo>
                  <a:lnTo>
                    <a:pt x="485574" y="264159"/>
                  </a:lnTo>
                  <a:close/>
                </a:path>
                <a:path w="1005839" h="520700">
                  <a:moveTo>
                    <a:pt x="477024" y="262889"/>
                  </a:moveTo>
                  <a:lnTo>
                    <a:pt x="476503" y="264209"/>
                  </a:lnTo>
                  <a:lnTo>
                    <a:pt x="476936" y="263786"/>
                  </a:lnTo>
                  <a:lnTo>
                    <a:pt x="477024" y="262889"/>
                  </a:lnTo>
                  <a:close/>
                </a:path>
                <a:path w="1005839" h="520700">
                  <a:moveTo>
                    <a:pt x="516775" y="264159"/>
                  </a:moveTo>
                  <a:close/>
                </a:path>
                <a:path w="1005839" h="520700">
                  <a:moveTo>
                    <a:pt x="484296" y="264024"/>
                  </a:moveTo>
                  <a:lnTo>
                    <a:pt x="484339" y="264159"/>
                  </a:lnTo>
                  <a:lnTo>
                    <a:pt x="484936" y="264159"/>
                  </a:lnTo>
                  <a:lnTo>
                    <a:pt x="484296" y="264024"/>
                  </a:lnTo>
                  <a:close/>
                </a:path>
                <a:path w="1005839" h="520700">
                  <a:moveTo>
                    <a:pt x="487210" y="262889"/>
                  </a:moveTo>
                  <a:lnTo>
                    <a:pt x="485574" y="264159"/>
                  </a:lnTo>
                  <a:lnTo>
                    <a:pt x="489153" y="264159"/>
                  </a:lnTo>
                  <a:lnTo>
                    <a:pt x="488922" y="263556"/>
                  </a:lnTo>
                  <a:lnTo>
                    <a:pt x="487210" y="262889"/>
                  </a:lnTo>
                  <a:close/>
                </a:path>
                <a:path w="1005839" h="520700">
                  <a:moveTo>
                    <a:pt x="488922" y="263556"/>
                  </a:moveTo>
                  <a:lnTo>
                    <a:pt x="489153" y="264159"/>
                  </a:lnTo>
                  <a:lnTo>
                    <a:pt x="489510" y="263786"/>
                  </a:lnTo>
                  <a:lnTo>
                    <a:pt x="488922" y="263556"/>
                  </a:lnTo>
                  <a:close/>
                </a:path>
                <a:path w="1005839" h="520700">
                  <a:moveTo>
                    <a:pt x="489510" y="263786"/>
                  </a:moveTo>
                  <a:lnTo>
                    <a:pt x="489153" y="264159"/>
                  </a:lnTo>
                  <a:lnTo>
                    <a:pt x="490470" y="264159"/>
                  </a:lnTo>
                  <a:lnTo>
                    <a:pt x="489510" y="263786"/>
                  </a:lnTo>
                  <a:close/>
                </a:path>
                <a:path w="1005839" h="520700">
                  <a:moveTo>
                    <a:pt x="505726" y="263078"/>
                  </a:moveTo>
                  <a:lnTo>
                    <a:pt x="505726" y="264159"/>
                  </a:lnTo>
                  <a:lnTo>
                    <a:pt x="509384" y="264159"/>
                  </a:lnTo>
                  <a:lnTo>
                    <a:pt x="509384" y="263855"/>
                  </a:lnTo>
                  <a:lnTo>
                    <a:pt x="505726" y="263078"/>
                  </a:lnTo>
                  <a:close/>
                </a:path>
                <a:path w="1005839" h="520700">
                  <a:moveTo>
                    <a:pt x="509422" y="263863"/>
                  </a:moveTo>
                  <a:lnTo>
                    <a:pt x="509422" y="264159"/>
                  </a:lnTo>
                  <a:lnTo>
                    <a:pt x="510819" y="264159"/>
                  </a:lnTo>
                  <a:lnTo>
                    <a:pt x="509422" y="263863"/>
                  </a:lnTo>
                  <a:close/>
                </a:path>
                <a:path w="1005839" h="520700">
                  <a:moveTo>
                    <a:pt x="513105" y="259079"/>
                  </a:moveTo>
                  <a:lnTo>
                    <a:pt x="509422" y="259079"/>
                  </a:lnTo>
                  <a:lnTo>
                    <a:pt x="509422" y="263797"/>
                  </a:lnTo>
                  <a:lnTo>
                    <a:pt x="511251" y="264159"/>
                  </a:lnTo>
                  <a:lnTo>
                    <a:pt x="516752" y="264159"/>
                  </a:lnTo>
                  <a:lnTo>
                    <a:pt x="513105" y="259079"/>
                  </a:lnTo>
                  <a:close/>
                </a:path>
                <a:path w="1005839" h="520700">
                  <a:moveTo>
                    <a:pt x="834616" y="230619"/>
                  </a:moveTo>
                  <a:lnTo>
                    <a:pt x="834088" y="238171"/>
                  </a:lnTo>
                  <a:lnTo>
                    <a:pt x="842451" y="257598"/>
                  </a:lnTo>
                  <a:lnTo>
                    <a:pt x="852500" y="261619"/>
                  </a:lnTo>
                  <a:lnTo>
                    <a:pt x="852076" y="264159"/>
                  </a:lnTo>
                  <a:lnTo>
                    <a:pt x="856317" y="264159"/>
                  </a:lnTo>
                  <a:lnTo>
                    <a:pt x="856255" y="262561"/>
                  </a:lnTo>
                  <a:lnTo>
                    <a:pt x="847483" y="256539"/>
                  </a:lnTo>
                  <a:lnTo>
                    <a:pt x="846044" y="254155"/>
                  </a:lnTo>
                  <a:lnTo>
                    <a:pt x="843127" y="252729"/>
                  </a:lnTo>
                  <a:lnTo>
                    <a:pt x="841068" y="245913"/>
                  </a:lnTo>
                  <a:lnTo>
                    <a:pt x="839050" y="242569"/>
                  </a:lnTo>
                  <a:lnTo>
                    <a:pt x="835672" y="231139"/>
                  </a:lnTo>
                  <a:lnTo>
                    <a:pt x="834616" y="230619"/>
                  </a:lnTo>
                  <a:close/>
                </a:path>
                <a:path w="1005839" h="520700">
                  <a:moveTo>
                    <a:pt x="483787" y="262434"/>
                  </a:moveTo>
                  <a:lnTo>
                    <a:pt x="480294" y="262763"/>
                  </a:lnTo>
                  <a:lnTo>
                    <a:pt x="480818" y="263285"/>
                  </a:lnTo>
                  <a:lnTo>
                    <a:pt x="484296" y="264024"/>
                  </a:lnTo>
                  <a:lnTo>
                    <a:pt x="483787" y="262434"/>
                  </a:lnTo>
                  <a:close/>
                </a:path>
                <a:path w="1005839" h="520700">
                  <a:moveTo>
                    <a:pt x="509422" y="259079"/>
                  </a:moveTo>
                  <a:lnTo>
                    <a:pt x="505726" y="259079"/>
                  </a:lnTo>
                  <a:lnTo>
                    <a:pt x="505790" y="263078"/>
                  </a:lnTo>
                  <a:lnTo>
                    <a:pt x="509384" y="263790"/>
                  </a:lnTo>
                  <a:lnTo>
                    <a:pt x="509422" y="262889"/>
                  </a:lnTo>
                  <a:lnTo>
                    <a:pt x="509422" y="259079"/>
                  </a:lnTo>
                  <a:close/>
                </a:path>
                <a:path w="1005839" h="520700">
                  <a:moveTo>
                    <a:pt x="489254" y="261919"/>
                  </a:moveTo>
                  <a:lnTo>
                    <a:pt x="488329" y="262006"/>
                  </a:lnTo>
                  <a:lnTo>
                    <a:pt x="488922" y="263556"/>
                  </a:lnTo>
                  <a:lnTo>
                    <a:pt x="489510" y="263786"/>
                  </a:lnTo>
                  <a:lnTo>
                    <a:pt x="490131" y="263137"/>
                  </a:lnTo>
                  <a:lnTo>
                    <a:pt x="489254" y="261919"/>
                  </a:lnTo>
                  <a:close/>
                </a:path>
                <a:path w="1005839" h="520700">
                  <a:moveTo>
                    <a:pt x="810275" y="252729"/>
                  </a:moveTo>
                  <a:lnTo>
                    <a:pt x="483082" y="252729"/>
                  </a:lnTo>
                  <a:lnTo>
                    <a:pt x="484378" y="253999"/>
                  </a:lnTo>
                  <a:lnTo>
                    <a:pt x="481761" y="256539"/>
                  </a:lnTo>
                  <a:lnTo>
                    <a:pt x="477024" y="261305"/>
                  </a:lnTo>
                  <a:lnTo>
                    <a:pt x="477024" y="263699"/>
                  </a:lnTo>
                  <a:lnTo>
                    <a:pt x="479145" y="261619"/>
                  </a:lnTo>
                  <a:lnTo>
                    <a:pt x="481764" y="261619"/>
                  </a:lnTo>
                  <a:lnTo>
                    <a:pt x="483500" y="260349"/>
                  </a:lnTo>
                  <a:lnTo>
                    <a:pt x="483501" y="256539"/>
                  </a:lnTo>
                  <a:lnTo>
                    <a:pt x="488705" y="256539"/>
                  </a:lnTo>
                  <a:lnTo>
                    <a:pt x="492175" y="253999"/>
                  </a:lnTo>
                  <a:lnTo>
                    <a:pt x="810590" y="253999"/>
                  </a:lnTo>
                  <a:lnTo>
                    <a:pt x="810275" y="252729"/>
                  </a:lnTo>
                  <a:close/>
                </a:path>
                <a:path w="1005839" h="520700">
                  <a:moveTo>
                    <a:pt x="480188" y="262773"/>
                  </a:moveTo>
                  <a:lnTo>
                    <a:pt x="478955" y="262889"/>
                  </a:lnTo>
                  <a:lnTo>
                    <a:pt x="479789" y="263066"/>
                  </a:lnTo>
                  <a:lnTo>
                    <a:pt x="480188" y="262773"/>
                  </a:lnTo>
                  <a:close/>
                </a:path>
                <a:path w="1005839" h="520700">
                  <a:moveTo>
                    <a:pt x="469633" y="255696"/>
                  </a:moveTo>
                  <a:lnTo>
                    <a:pt x="464121" y="257396"/>
                  </a:lnTo>
                  <a:lnTo>
                    <a:pt x="464121" y="262889"/>
                  </a:lnTo>
                  <a:lnTo>
                    <a:pt x="467817" y="262889"/>
                  </a:lnTo>
                  <a:lnTo>
                    <a:pt x="467817" y="259079"/>
                  </a:lnTo>
                  <a:lnTo>
                    <a:pt x="469633" y="259079"/>
                  </a:lnTo>
                  <a:lnTo>
                    <a:pt x="469633" y="255696"/>
                  </a:lnTo>
                  <a:close/>
                </a:path>
                <a:path w="1005839" h="520700">
                  <a:moveTo>
                    <a:pt x="473221" y="260705"/>
                  </a:moveTo>
                  <a:lnTo>
                    <a:pt x="472598" y="262889"/>
                  </a:lnTo>
                  <a:lnTo>
                    <a:pt x="473329" y="262889"/>
                  </a:lnTo>
                  <a:lnTo>
                    <a:pt x="473221" y="260705"/>
                  </a:lnTo>
                  <a:close/>
                </a:path>
                <a:path w="1005839" h="520700">
                  <a:moveTo>
                    <a:pt x="473329" y="260810"/>
                  </a:moveTo>
                  <a:lnTo>
                    <a:pt x="473329" y="262889"/>
                  </a:lnTo>
                  <a:lnTo>
                    <a:pt x="475449" y="262889"/>
                  </a:lnTo>
                  <a:lnTo>
                    <a:pt x="473329" y="260810"/>
                  </a:lnTo>
                  <a:close/>
                </a:path>
                <a:path w="1005839" h="520700">
                  <a:moveTo>
                    <a:pt x="477024" y="253642"/>
                  </a:moveTo>
                  <a:lnTo>
                    <a:pt x="476027" y="254634"/>
                  </a:lnTo>
                  <a:lnTo>
                    <a:pt x="474503" y="256206"/>
                  </a:lnTo>
                  <a:lnTo>
                    <a:pt x="474336" y="256792"/>
                  </a:lnTo>
                  <a:lnTo>
                    <a:pt x="474244" y="261707"/>
                  </a:lnTo>
                  <a:lnTo>
                    <a:pt x="475449" y="262889"/>
                  </a:lnTo>
                  <a:lnTo>
                    <a:pt x="477024" y="261305"/>
                  </a:lnTo>
                  <a:lnTo>
                    <a:pt x="477024" y="253642"/>
                  </a:lnTo>
                  <a:close/>
                </a:path>
                <a:path w="1005839" h="520700">
                  <a:moveTo>
                    <a:pt x="477024" y="261305"/>
                  </a:moveTo>
                  <a:lnTo>
                    <a:pt x="475449" y="262889"/>
                  </a:lnTo>
                  <a:lnTo>
                    <a:pt x="477024" y="262889"/>
                  </a:lnTo>
                  <a:lnTo>
                    <a:pt x="477024" y="261305"/>
                  </a:lnTo>
                  <a:close/>
                </a:path>
                <a:path w="1005839" h="520700">
                  <a:moveTo>
                    <a:pt x="479145" y="261619"/>
                  </a:moveTo>
                  <a:lnTo>
                    <a:pt x="477850" y="262889"/>
                  </a:lnTo>
                  <a:lnTo>
                    <a:pt x="478955" y="262889"/>
                  </a:lnTo>
                  <a:lnTo>
                    <a:pt x="480188" y="262773"/>
                  </a:lnTo>
                  <a:lnTo>
                    <a:pt x="480091" y="262561"/>
                  </a:lnTo>
                  <a:lnTo>
                    <a:pt x="479145" y="261619"/>
                  </a:lnTo>
                  <a:close/>
                </a:path>
                <a:path w="1005839" h="520700">
                  <a:moveTo>
                    <a:pt x="480294" y="262763"/>
                  </a:moveTo>
                  <a:lnTo>
                    <a:pt x="480029" y="262889"/>
                  </a:lnTo>
                  <a:lnTo>
                    <a:pt x="480421" y="262889"/>
                  </a:lnTo>
                  <a:close/>
                </a:path>
                <a:path w="1005839" h="520700">
                  <a:moveTo>
                    <a:pt x="488329" y="262006"/>
                  </a:moveTo>
                  <a:lnTo>
                    <a:pt x="483787" y="262434"/>
                  </a:lnTo>
                  <a:lnTo>
                    <a:pt x="483933" y="262889"/>
                  </a:lnTo>
                  <a:lnTo>
                    <a:pt x="488667" y="262889"/>
                  </a:lnTo>
                  <a:lnTo>
                    <a:pt x="488329" y="262006"/>
                  </a:lnTo>
                  <a:close/>
                </a:path>
                <a:path w="1005839" h="520700">
                  <a:moveTo>
                    <a:pt x="491497" y="261707"/>
                  </a:moveTo>
                  <a:lnTo>
                    <a:pt x="489254" y="261919"/>
                  </a:lnTo>
                  <a:lnTo>
                    <a:pt x="489953" y="262889"/>
                  </a:lnTo>
                  <a:lnTo>
                    <a:pt x="490367" y="262889"/>
                  </a:lnTo>
                  <a:lnTo>
                    <a:pt x="491497" y="261707"/>
                  </a:lnTo>
                  <a:close/>
                </a:path>
                <a:path w="1005839" h="520700">
                  <a:moveTo>
                    <a:pt x="516775" y="259079"/>
                  </a:moveTo>
                  <a:lnTo>
                    <a:pt x="513105" y="259079"/>
                  </a:lnTo>
                  <a:lnTo>
                    <a:pt x="515840" y="262889"/>
                  </a:lnTo>
                  <a:lnTo>
                    <a:pt x="516775" y="262889"/>
                  </a:lnTo>
                  <a:lnTo>
                    <a:pt x="516775" y="259079"/>
                  </a:lnTo>
                  <a:close/>
                </a:path>
                <a:path w="1005839" h="520700">
                  <a:moveTo>
                    <a:pt x="594487" y="256792"/>
                  </a:moveTo>
                  <a:lnTo>
                    <a:pt x="582510" y="260349"/>
                  </a:lnTo>
                  <a:lnTo>
                    <a:pt x="546303" y="260349"/>
                  </a:lnTo>
                  <a:lnTo>
                    <a:pt x="543836" y="262889"/>
                  </a:lnTo>
                  <a:lnTo>
                    <a:pt x="568460" y="262889"/>
                  </a:lnTo>
                  <a:lnTo>
                    <a:pt x="573024" y="261619"/>
                  </a:lnTo>
                  <a:lnTo>
                    <a:pt x="594487" y="261619"/>
                  </a:lnTo>
                  <a:lnTo>
                    <a:pt x="594487" y="256792"/>
                  </a:lnTo>
                  <a:close/>
                </a:path>
                <a:path w="1005839" h="520700">
                  <a:moveTo>
                    <a:pt x="595337" y="261619"/>
                  </a:moveTo>
                  <a:lnTo>
                    <a:pt x="573024" y="261619"/>
                  </a:lnTo>
                  <a:lnTo>
                    <a:pt x="576762" y="262889"/>
                  </a:lnTo>
                  <a:lnTo>
                    <a:pt x="591637" y="262889"/>
                  </a:lnTo>
                  <a:lnTo>
                    <a:pt x="595337" y="261619"/>
                  </a:lnTo>
                  <a:close/>
                </a:path>
                <a:path w="1005839" h="520700">
                  <a:moveTo>
                    <a:pt x="605548" y="259778"/>
                  </a:moveTo>
                  <a:lnTo>
                    <a:pt x="605548" y="261619"/>
                  </a:lnTo>
                  <a:lnTo>
                    <a:pt x="595337" y="261619"/>
                  </a:lnTo>
                  <a:lnTo>
                    <a:pt x="597282" y="262889"/>
                  </a:lnTo>
                  <a:lnTo>
                    <a:pt x="610135" y="262889"/>
                  </a:lnTo>
                  <a:lnTo>
                    <a:pt x="607352" y="260349"/>
                  </a:lnTo>
                  <a:lnTo>
                    <a:pt x="605548" y="259778"/>
                  </a:lnTo>
                  <a:close/>
                </a:path>
                <a:path w="1005839" h="520700">
                  <a:moveTo>
                    <a:pt x="822782" y="224789"/>
                  </a:moveTo>
                  <a:lnTo>
                    <a:pt x="809967" y="228599"/>
                  </a:lnTo>
                  <a:lnTo>
                    <a:pt x="808075" y="243839"/>
                  </a:lnTo>
                  <a:lnTo>
                    <a:pt x="812774" y="262889"/>
                  </a:lnTo>
                  <a:lnTo>
                    <a:pt x="818310" y="262889"/>
                  </a:lnTo>
                  <a:lnTo>
                    <a:pt x="813498" y="243839"/>
                  </a:lnTo>
                  <a:lnTo>
                    <a:pt x="813587" y="231139"/>
                  </a:lnTo>
                  <a:lnTo>
                    <a:pt x="834580" y="231139"/>
                  </a:lnTo>
                  <a:lnTo>
                    <a:pt x="834616" y="230619"/>
                  </a:lnTo>
                  <a:lnTo>
                    <a:pt x="822782" y="224789"/>
                  </a:lnTo>
                  <a:close/>
                </a:path>
                <a:path w="1005839" h="520700">
                  <a:moveTo>
                    <a:pt x="842470" y="257643"/>
                  </a:moveTo>
                  <a:lnTo>
                    <a:pt x="843635" y="260349"/>
                  </a:lnTo>
                  <a:lnTo>
                    <a:pt x="847602" y="262889"/>
                  </a:lnTo>
                  <a:lnTo>
                    <a:pt x="852288" y="262889"/>
                  </a:lnTo>
                  <a:lnTo>
                    <a:pt x="852500" y="261619"/>
                  </a:lnTo>
                  <a:lnTo>
                    <a:pt x="842470" y="257643"/>
                  </a:lnTo>
                  <a:close/>
                </a:path>
                <a:path w="1005839" h="520700">
                  <a:moveTo>
                    <a:pt x="856255" y="262561"/>
                  </a:moveTo>
                  <a:lnTo>
                    <a:pt x="856268" y="262889"/>
                  </a:lnTo>
                  <a:lnTo>
                    <a:pt x="856733" y="262889"/>
                  </a:lnTo>
                  <a:lnTo>
                    <a:pt x="856255" y="262561"/>
                  </a:lnTo>
                  <a:close/>
                </a:path>
                <a:path w="1005839" h="520700">
                  <a:moveTo>
                    <a:pt x="889167" y="236219"/>
                  </a:moveTo>
                  <a:lnTo>
                    <a:pt x="885053" y="236219"/>
                  </a:lnTo>
                  <a:lnTo>
                    <a:pt x="901763" y="250189"/>
                  </a:lnTo>
                  <a:lnTo>
                    <a:pt x="913523" y="253999"/>
                  </a:lnTo>
                  <a:lnTo>
                    <a:pt x="924610" y="257809"/>
                  </a:lnTo>
                  <a:lnTo>
                    <a:pt x="927441" y="262889"/>
                  </a:lnTo>
                  <a:lnTo>
                    <a:pt x="933358" y="262889"/>
                  </a:lnTo>
                  <a:lnTo>
                    <a:pt x="927811" y="253999"/>
                  </a:lnTo>
                  <a:lnTo>
                    <a:pt x="915250" y="248919"/>
                  </a:lnTo>
                  <a:lnTo>
                    <a:pt x="904151" y="245109"/>
                  </a:lnTo>
                  <a:lnTo>
                    <a:pt x="889167" y="236219"/>
                  </a:lnTo>
                  <a:close/>
                </a:path>
                <a:path w="1005839" h="520700">
                  <a:moveTo>
                    <a:pt x="483501" y="260348"/>
                  </a:moveTo>
                  <a:lnTo>
                    <a:pt x="480328" y="262671"/>
                  </a:lnTo>
                  <a:lnTo>
                    <a:pt x="483787" y="262434"/>
                  </a:lnTo>
                  <a:lnTo>
                    <a:pt x="483527" y="261619"/>
                  </a:lnTo>
                  <a:lnTo>
                    <a:pt x="483501" y="260348"/>
                  </a:lnTo>
                  <a:close/>
                </a:path>
                <a:path w="1005839" h="520700">
                  <a:moveTo>
                    <a:pt x="481764" y="261619"/>
                  </a:moveTo>
                  <a:lnTo>
                    <a:pt x="479145" y="261619"/>
                  </a:lnTo>
                  <a:lnTo>
                    <a:pt x="480255" y="262724"/>
                  </a:lnTo>
                  <a:lnTo>
                    <a:pt x="481764" y="261619"/>
                  </a:lnTo>
                  <a:close/>
                </a:path>
                <a:path w="1005839" h="520700">
                  <a:moveTo>
                    <a:pt x="111823" y="256539"/>
                  </a:moveTo>
                  <a:lnTo>
                    <a:pt x="108498" y="257598"/>
                  </a:lnTo>
                  <a:lnTo>
                    <a:pt x="107156" y="262671"/>
                  </a:lnTo>
                  <a:lnTo>
                    <a:pt x="124764" y="261619"/>
                  </a:lnTo>
                  <a:lnTo>
                    <a:pt x="160731" y="261619"/>
                  </a:lnTo>
                  <a:lnTo>
                    <a:pt x="146964" y="259079"/>
                  </a:lnTo>
                  <a:lnTo>
                    <a:pt x="135864" y="259079"/>
                  </a:lnTo>
                  <a:lnTo>
                    <a:pt x="111823" y="256539"/>
                  </a:lnTo>
                  <a:close/>
                </a:path>
                <a:path w="1005839" h="520700">
                  <a:moveTo>
                    <a:pt x="846044" y="254155"/>
                  </a:moveTo>
                  <a:lnTo>
                    <a:pt x="847483" y="256539"/>
                  </a:lnTo>
                  <a:lnTo>
                    <a:pt x="856255" y="262561"/>
                  </a:lnTo>
                  <a:lnTo>
                    <a:pt x="856119" y="259079"/>
                  </a:lnTo>
                  <a:lnTo>
                    <a:pt x="846044" y="254155"/>
                  </a:lnTo>
                  <a:close/>
                </a:path>
                <a:path w="1005839" h="520700">
                  <a:moveTo>
                    <a:pt x="487235" y="259146"/>
                  </a:moveTo>
                  <a:lnTo>
                    <a:pt x="487235" y="261619"/>
                  </a:lnTo>
                  <a:lnTo>
                    <a:pt x="483527" y="261619"/>
                  </a:lnTo>
                  <a:lnTo>
                    <a:pt x="483787" y="262434"/>
                  </a:lnTo>
                  <a:lnTo>
                    <a:pt x="488329" y="262006"/>
                  </a:lnTo>
                  <a:lnTo>
                    <a:pt x="487235" y="259146"/>
                  </a:lnTo>
                  <a:close/>
                </a:path>
                <a:path w="1005839" h="520700">
                  <a:moveTo>
                    <a:pt x="487235" y="259115"/>
                  </a:moveTo>
                  <a:lnTo>
                    <a:pt x="488329" y="262006"/>
                  </a:lnTo>
                  <a:lnTo>
                    <a:pt x="489254" y="261919"/>
                  </a:lnTo>
                  <a:lnTo>
                    <a:pt x="487235" y="259115"/>
                  </a:lnTo>
                  <a:close/>
                </a:path>
                <a:path w="1005839" h="520700">
                  <a:moveTo>
                    <a:pt x="492175" y="253999"/>
                  </a:moveTo>
                  <a:lnTo>
                    <a:pt x="487258" y="257598"/>
                  </a:lnTo>
                  <a:lnTo>
                    <a:pt x="487257" y="259146"/>
                  </a:lnTo>
                  <a:lnTo>
                    <a:pt x="489254" y="261919"/>
                  </a:lnTo>
                  <a:lnTo>
                    <a:pt x="491497" y="261707"/>
                  </a:lnTo>
                  <a:lnTo>
                    <a:pt x="495223" y="257809"/>
                  </a:lnTo>
                  <a:lnTo>
                    <a:pt x="492175" y="253999"/>
                  </a:lnTo>
                  <a:close/>
                </a:path>
                <a:path w="1005839" h="520700">
                  <a:moveTo>
                    <a:pt x="810590" y="253999"/>
                  </a:moveTo>
                  <a:lnTo>
                    <a:pt x="492175" y="253999"/>
                  </a:lnTo>
                  <a:lnTo>
                    <a:pt x="495223" y="257809"/>
                  </a:lnTo>
                  <a:lnTo>
                    <a:pt x="491497" y="261707"/>
                  </a:lnTo>
                  <a:lnTo>
                    <a:pt x="492429" y="261619"/>
                  </a:lnTo>
                  <a:lnTo>
                    <a:pt x="498284" y="261619"/>
                  </a:lnTo>
                  <a:lnTo>
                    <a:pt x="498284" y="256539"/>
                  </a:lnTo>
                  <a:lnTo>
                    <a:pt x="811218" y="256539"/>
                  </a:lnTo>
                  <a:lnTo>
                    <a:pt x="810590" y="253999"/>
                  </a:lnTo>
                  <a:close/>
                </a:path>
                <a:path w="1005839" h="520700">
                  <a:moveTo>
                    <a:pt x="464121" y="257396"/>
                  </a:moveTo>
                  <a:lnTo>
                    <a:pt x="463318" y="257643"/>
                  </a:lnTo>
                  <a:lnTo>
                    <a:pt x="463194" y="261619"/>
                  </a:lnTo>
                  <a:lnTo>
                    <a:pt x="464121" y="261619"/>
                  </a:lnTo>
                  <a:lnTo>
                    <a:pt x="464121" y="257396"/>
                  </a:lnTo>
                  <a:close/>
                </a:path>
                <a:path w="1005839" h="520700">
                  <a:moveTo>
                    <a:pt x="472440" y="259939"/>
                  </a:moveTo>
                  <a:lnTo>
                    <a:pt x="472440" y="261619"/>
                  </a:lnTo>
                  <a:lnTo>
                    <a:pt x="472960" y="261619"/>
                  </a:lnTo>
                  <a:lnTo>
                    <a:pt x="473221" y="260705"/>
                  </a:lnTo>
                  <a:lnTo>
                    <a:pt x="472440" y="259939"/>
                  </a:lnTo>
                  <a:close/>
                </a:path>
                <a:path w="1005839" h="520700">
                  <a:moveTo>
                    <a:pt x="474243" y="257119"/>
                  </a:moveTo>
                  <a:lnTo>
                    <a:pt x="473454" y="259887"/>
                  </a:lnTo>
                  <a:lnTo>
                    <a:pt x="473329" y="260810"/>
                  </a:lnTo>
                  <a:lnTo>
                    <a:pt x="474154" y="261619"/>
                  </a:lnTo>
                  <a:lnTo>
                    <a:pt x="474243" y="257119"/>
                  </a:lnTo>
                  <a:close/>
                </a:path>
                <a:path w="1005839" h="520700">
                  <a:moveTo>
                    <a:pt x="487235" y="257615"/>
                  </a:moveTo>
                  <a:lnTo>
                    <a:pt x="483530" y="260327"/>
                  </a:lnTo>
                  <a:lnTo>
                    <a:pt x="483501" y="261619"/>
                  </a:lnTo>
                  <a:lnTo>
                    <a:pt x="487235" y="261619"/>
                  </a:lnTo>
                  <a:lnTo>
                    <a:pt x="487235" y="257615"/>
                  </a:lnTo>
                  <a:close/>
                </a:path>
                <a:path w="1005839" h="520700">
                  <a:moveTo>
                    <a:pt x="595337" y="256539"/>
                  </a:moveTo>
                  <a:lnTo>
                    <a:pt x="594487" y="256792"/>
                  </a:lnTo>
                  <a:lnTo>
                    <a:pt x="594487" y="261619"/>
                  </a:lnTo>
                  <a:lnTo>
                    <a:pt x="605548" y="261619"/>
                  </a:lnTo>
                  <a:lnTo>
                    <a:pt x="605548" y="259778"/>
                  </a:lnTo>
                  <a:lnTo>
                    <a:pt x="595337" y="256539"/>
                  </a:lnTo>
                  <a:close/>
                </a:path>
                <a:path w="1005839" h="520700">
                  <a:moveTo>
                    <a:pt x="480491" y="250189"/>
                  </a:moveTo>
                  <a:lnTo>
                    <a:pt x="477059" y="253607"/>
                  </a:lnTo>
                  <a:lnTo>
                    <a:pt x="477024" y="261305"/>
                  </a:lnTo>
                  <a:lnTo>
                    <a:pt x="482182" y="256131"/>
                  </a:lnTo>
                  <a:lnTo>
                    <a:pt x="484378" y="253999"/>
                  </a:lnTo>
                  <a:lnTo>
                    <a:pt x="480491" y="250189"/>
                  </a:lnTo>
                  <a:close/>
                </a:path>
                <a:path w="1005839" h="520700">
                  <a:moveTo>
                    <a:pt x="172556" y="259079"/>
                  </a:moveTo>
                  <a:lnTo>
                    <a:pt x="171018" y="259079"/>
                  </a:lnTo>
                  <a:lnTo>
                    <a:pt x="171018" y="261014"/>
                  </a:lnTo>
                  <a:lnTo>
                    <a:pt x="172556" y="259079"/>
                  </a:lnTo>
                  <a:close/>
                </a:path>
                <a:path w="1005839" h="520700">
                  <a:moveTo>
                    <a:pt x="473329" y="257322"/>
                  </a:moveTo>
                  <a:lnTo>
                    <a:pt x="472440" y="258207"/>
                  </a:lnTo>
                  <a:lnTo>
                    <a:pt x="472440" y="259939"/>
                  </a:lnTo>
                  <a:lnTo>
                    <a:pt x="473221" y="260705"/>
                  </a:lnTo>
                  <a:lnTo>
                    <a:pt x="473329" y="257322"/>
                  </a:lnTo>
                  <a:close/>
                </a:path>
                <a:path w="1005839" h="520700">
                  <a:moveTo>
                    <a:pt x="485235" y="259079"/>
                  </a:moveTo>
                  <a:lnTo>
                    <a:pt x="483501" y="259079"/>
                  </a:lnTo>
                  <a:lnTo>
                    <a:pt x="483501" y="260348"/>
                  </a:lnTo>
                  <a:lnTo>
                    <a:pt x="485235" y="259079"/>
                  </a:lnTo>
                  <a:close/>
                </a:path>
                <a:path w="1005839" h="520700">
                  <a:moveTo>
                    <a:pt x="474243" y="256539"/>
                  </a:moveTo>
                  <a:lnTo>
                    <a:pt x="474114" y="256539"/>
                  </a:lnTo>
                  <a:lnTo>
                    <a:pt x="473329" y="257322"/>
                  </a:lnTo>
                  <a:lnTo>
                    <a:pt x="473329" y="260327"/>
                  </a:lnTo>
                  <a:lnTo>
                    <a:pt x="474164" y="257396"/>
                  </a:lnTo>
                  <a:lnTo>
                    <a:pt x="474243" y="256539"/>
                  </a:lnTo>
                  <a:close/>
                </a:path>
                <a:path w="1005839" h="520700">
                  <a:moveTo>
                    <a:pt x="472440" y="258207"/>
                  </a:moveTo>
                  <a:lnTo>
                    <a:pt x="471563" y="259079"/>
                  </a:lnTo>
                  <a:lnTo>
                    <a:pt x="472440" y="259939"/>
                  </a:lnTo>
                  <a:lnTo>
                    <a:pt x="472440" y="258207"/>
                  </a:lnTo>
                  <a:close/>
                </a:path>
                <a:path w="1005839" h="520700">
                  <a:moveTo>
                    <a:pt x="106493" y="246379"/>
                  </a:moveTo>
                  <a:lnTo>
                    <a:pt x="97891" y="246379"/>
                  </a:lnTo>
                  <a:lnTo>
                    <a:pt x="101313" y="259887"/>
                  </a:lnTo>
                  <a:lnTo>
                    <a:pt x="108444" y="257615"/>
                  </a:lnTo>
                  <a:lnTo>
                    <a:pt x="108552" y="257396"/>
                  </a:lnTo>
                  <a:lnTo>
                    <a:pt x="110794" y="248919"/>
                  </a:lnTo>
                  <a:lnTo>
                    <a:pt x="106493" y="246379"/>
                  </a:lnTo>
                  <a:close/>
                </a:path>
                <a:path w="1005839" h="520700">
                  <a:moveTo>
                    <a:pt x="605548" y="256539"/>
                  </a:moveTo>
                  <a:lnTo>
                    <a:pt x="595337" y="256539"/>
                  </a:lnTo>
                  <a:lnTo>
                    <a:pt x="605548" y="259778"/>
                  </a:lnTo>
                  <a:lnTo>
                    <a:pt x="605548" y="256539"/>
                  </a:lnTo>
                  <a:close/>
                </a:path>
                <a:path w="1005839" h="520700">
                  <a:moveTo>
                    <a:pt x="487235" y="259079"/>
                  </a:moveTo>
                  <a:close/>
                </a:path>
                <a:path w="1005839" h="520700">
                  <a:moveTo>
                    <a:pt x="471512" y="256539"/>
                  </a:moveTo>
                  <a:lnTo>
                    <a:pt x="469633" y="256539"/>
                  </a:lnTo>
                  <a:lnTo>
                    <a:pt x="469633" y="259079"/>
                  </a:lnTo>
                  <a:lnTo>
                    <a:pt x="471512" y="259079"/>
                  </a:lnTo>
                  <a:lnTo>
                    <a:pt x="471512" y="256539"/>
                  </a:lnTo>
                  <a:close/>
                </a:path>
                <a:path w="1005839" h="520700">
                  <a:moveTo>
                    <a:pt x="475132" y="253999"/>
                  </a:moveTo>
                  <a:lnTo>
                    <a:pt x="471512" y="255116"/>
                  </a:lnTo>
                  <a:lnTo>
                    <a:pt x="471512" y="259079"/>
                  </a:lnTo>
                  <a:lnTo>
                    <a:pt x="472440" y="258207"/>
                  </a:lnTo>
                  <a:lnTo>
                    <a:pt x="472440" y="256539"/>
                  </a:lnTo>
                  <a:lnTo>
                    <a:pt x="473329" y="256539"/>
                  </a:lnTo>
                  <a:lnTo>
                    <a:pt x="473329" y="255269"/>
                  </a:lnTo>
                  <a:lnTo>
                    <a:pt x="474770" y="255269"/>
                  </a:lnTo>
                  <a:lnTo>
                    <a:pt x="475132" y="253999"/>
                  </a:lnTo>
                  <a:close/>
                </a:path>
                <a:path w="1005839" h="520700">
                  <a:moveTo>
                    <a:pt x="473329" y="256539"/>
                  </a:moveTo>
                  <a:lnTo>
                    <a:pt x="472440" y="256539"/>
                  </a:lnTo>
                  <a:lnTo>
                    <a:pt x="472440" y="258207"/>
                  </a:lnTo>
                  <a:lnTo>
                    <a:pt x="473254" y="257396"/>
                  </a:lnTo>
                  <a:lnTo>
                    <a:pt x="473329" y="256539"/>
                  </a:lnTo>
                  <a:close/>
                </a:path>
                <a:path w="1005839" h="520700">
                  <a:moveTo>
                    <a:pt x="464121" y="256539"/>
                  </a:moveTo>
                  <a:lnTo>
                    <a:pt x="463194" y="256539"/>
                  </a:lnTo>
                  <a:lnTo>
                    <a:pt x="463194" y="257682"/>
                  </a:lnTo>
                  <a:lnTo>
                    <a:pt x="464121" y="257396"/>
                  </a:lnTo>
                  <a:lnTo>
                    <a:pt x="464121" y="256539"/>
                  </a:lnTo>
                  <a:close/>
                </a:path>
                <a:path w="1005839" h="520700">
                  <a:moveTo>
                    <a:pt x="834088" y="238171"/>
                  </a:moveTo>
                  <a:lnTo>
                    <a:pt x="833958" y="240029"/>
                  </a:lnTo>
                  <a:lnTo>
                    <a:pt x="839685" y="256539"/>
                  </a:lnTo>
                  <a:lnTo>
                    <a:pt x="842470" y="257643"/>
                  </a:lnTo>
                  <a:lnTo>
                    <a:pt x="834088" y="238171"/>
                  </a:lnTo>
                  <a:close/>
                </a:path>
                <a:path w="1005839" h="520700">
                  <a:moveTo>
                    <a:pt x="488705" y="256539"/>
                  </a:moveTo>
                  <a:lnTo>
                    <a:pt x="487235" y="256539"/>
                  </a:lnTo>
                  <a:lnTo>
                    <a:pt x="487235" y="257615"/>
                  </a:lnTo>
                  <a:lnTo>
                    <a:pt x="488705" y="256539"/>
                  </a:lnTo>
                  <a:close/>
                </a:path>
                <a:path w="1005839" h="520700">
                  <a:moveTo>
                    <a:pt x="469633" y="255269"/>
                  </a:moveTo>
                  <a:lnTo>
                    <a:pt x="464121" y="255269"/>
                  </a:lnTo>
                  <a:lnTo>
                    <a:pt x="464121" y="257396"/>
                  </a:lnTo>
                  <a:lnTo>
                    <a:pt x="469633" y="255696"/>
                  </a:lnTo>
                  <a:lnTo>
                    <a:pt x="469633" y="255269"/>
                  </a:lnTo>
                  <a:close/>
                </a:path>
                <a:path w="1005839" h="520700">
                  <a:moveTo>
                    <a:pt x="474114" y="256539"/>
                  </a:moveTo>
                  <a:lnTo>
                    <a:pt x="473329" y="256539"/>
                  </a:lnTo>
                  <a:lnTo>
                    <a:pt x="473329" y="257322"/>
                  </a:lnTo>
                  <a:lnTo>
                    <a:pt x="474114" y="256539"/>
                  </a:lnTo>
                  <a:close/>
                </a:path>
                <a:path w="1005839" h="520700">
                  <a:moveTo>
                    <a:pt x="474503" y="256206"/>
                  </a:moveTo>
                  <a:lnTo>
                    <a:pt x="474179" y="256539"/>
                  </a:lnTo>
                  <a:lnTo>
                    <a:pt x="474243" y="257119"/>
                  </a:lnTo>
                  <a:lnTo>
                    <a:pt x="474503" y="256206"/>
                  </a:lnTo>
                  <a:close/>
                </a:path>
                <a:path w="1005839" h="520700">
                  <a:moveTo>
                    <a:pt x="595337" y="256539"/>
                  </a:moveTo>
                  <a:lnTo>
                    <a:pt x="594487" y="256539"/>
                  </a:lnTo>
                  <a:lnTo>
                    <a:pt x="594487" y="256792"/>
                  </a:lnTo>
                  <a:lnTo>
                    <a:pt x="595337" y="256539"/>
                  </a:lnTo>
                  <a:close/>
                </a:path>
                <a:path w="1005839" h="520700">
                  <a:moveTo>
                    <a:pt x="474524" y="256131"/>
                  </a:moveTo>
                  <a:lnTo>
                    <a:pt x="474114" y="256539"/>
                  </a:lnTo>
                  <a:lnTo>
                    <a:pt x="474503" y="256206"/>
                  </a:lnTo>
                  <a:close/>
                </a:path>
                <a:path w="1005839" h="520700">
                  <a:moveTo>
                    <a:pt x="838364" y="252729"/>
                  </a:moveTo>
                  <a:lnTo>
                    <a:pt x="815744" y="252729"/>
                  </a:lnTo>
                  <a:lnTo>
                    <a:pt x="816706" y="256539"/>
                  </a:lnTo>
                  <a:lnTo>
                    <a:pt x="839685" y="256539"/>
                  </a:lnTo>
                  <a:lnTo>
                    <a:pt x="838364" y="252729"/>
                  </a:lnTo>
                  <a:close/>
                </a:path>
                <a:path w="1005839" h="520700">
                  <a:moveTo>
                    <a:pt x="909603" y="252729"/>
                  </a:moveTo>
                  <a:lnTo>
                    <a:pt x="845183" y="252729"/>
                  </a:lnTo>
                  <a:lnTo>
                    <a:pt x="846044" y="254155"/>
                  </a:lnTo>
                  <a:lnTo>
                    <a:pt x="850922" y="256539"/>
                  </a:lnTo>
                  <a:lnTo>
                    <a:pt x="920915" y="256539"/>
                  </a:lnTo>
                  <a:lnTo>
                    <a:pt x="913523" y="253999"/>
                  </a:lnTo>
                  <a:lnTo>
                    <a:pt x="909603" y="252729"/>
                  </a:lnTo>
                  <a:close/>
                </a:path>
                <a:path w="1005839" h="520700">
                  <a:moveTo>
                    <a:pt x="476027" y="254634"/>
                  </a:moveTo>
                  <a:lnTo>
                    <a:pt x="474524" y="256131"/>
                  </a:lnTo>
                  <a:lnTo>
                    <a:pt x="476027" y="254634"/>
                  </a:lnTo>
                  <a:close/>
                </a:path>
                <a:path w="1005839" h="520700">
                  <a:moveTo>
                    <a:pt x="476643" y="253999"/>
                  </a:moveTo>
                  <a:lnTo>
                    <a:pt x="475132" y="253999"/>
                  </a:lnTo>
                  <a:lnTo>
                    <a:pt x="474524" y="256131"/>
                  </a:lnTo>
                  <a:lnTo>
                    <a:pt x="476643" y="253999"/>
                  </a:lnTo>
                  <a:close/>
                </a:path>
                <a:path w="1005839" h="520700">
                  <a:moveTo>
                    <a:pt x="471015" y="255269"/>
                  </a:moveTo>
                  <a:lnTo>
                    <a:pt x="469633" y="255269"/>
                  </a:lnTo>
                  <a:lnTo>
                    <a:pt x="469633" y="255696"/>
                  </a:lnTo>
                  <a:lnTo>
                    <a:pt x="471015" y="255269"/>
                  </a:lnTo>
                  <a:close/>
                </a:path>
                <a:path w="1005839" h="520700">
                  <a:moveTo>
                    <a:pt x="477024" y="251459"/>
                  </a:moveTo>
                  <a:lnTo>
                    <a:pt x="471512" y="251935"/>
                  </a:lnTo>
                  <a:lnTo>
                    <a:pt x="471512" y="255116"/>
                  </a:lnTo>
                  <a:lnTo>
                    <a:pt x="475132" y="253999"/>
                  </a:lnTo>
                  <a:lnTo>
                    <a:pt x="476643" y="253999"/>
                  </a:lnTo>
                  <a:lnTo>
                    <a:pt x="476990" y="253642"/>
                  </a:lnTo>
                  <a:lnTo>
                    <a:pt x="477024" y="251459"/>
                  </a:lnTo>
                  <a:close/>
                </a:path>
                <a:path w="1005839" h="520700">
                  <a:moveTo>
                    <a:pt x="477024" y="253607"/>
                  </a:moveTo>
                  <a:lnTo>
                    <a:pt x="476027" y="254634"/>
                  </a:lnTo>
                  <a:lnTo>
                    <a:pt x="477024" y="253642"/>
                  </a:lnTo>
                  <a:close/>
                </a:path>
                <a:path w="1005839" h="520700">
                  <a:moveTo>
                    <a:pt x="841068" y="245913"/>
                  </a:moveTo>
                  <a:lnTo>
                    <a:pt x="843127" y="252729"/>
                  </a:lnTo>
                  <a:lnTo>
                    <a:pt x="846044" y="254155"/>
                  </a:lnTo>
                  <a:lnTo>
                    <a:pt x="841068" y="245913"/>
                  </a:lnTo>
                  <a:close/>
                </a:path>
                <a:path w="1005839" h="520700">
                  <a:moveTo>
                    <a:pt x="477940" y="252729"/>
                  </a:moveTo>
                  <a:lnTo>
                    <a:pt x="477024" y="253607"/>
                  </a:lnTo>
                  <a:lnTo>
                    <a:pt x="477940" y="252729"/>
                  </a:lnTo>
                  <a:close/>
                </a:path>
                <a:path w="1005839" h="520700">
                  <a:moveTo>
                    <a:pt x="477024" y="251459"/>
                  </a:moveTo>
                  <a:lnTo>
                    <a:pt x="471512" y="251459"/>
                  </a:lnTo>
                  <a:lnTo>
                    <a:pt x="471512" y="251935"/>
                  </a:lnTo>
                  <a:lnTo>
                    <a:pt x="477024" y="251459"/>
                  </a:lnTo>
                  <a:close/>
                </a:path>
                <a:path w="1005839" h="520700">
                  <a:moveTo>
                    <a:pt x="494858" y="242569"/>
                  </a:moveTo>
                  <a:lnTo>
                    <a:pt x="480568" y="242569"/>
                  </a:lnTo>
                  <a:lnTo>
                    <a:pt x="491782" y="250189"/>
                  </a:lnTo>
                  <a:lnTo>
                    <a:pt x="502869" y="246379"/>
                  </a:lnTo>
                  <a:lnTo>
                    <a:pt x="503866" y="243839"/>
                  </a:lnTo>
                  <a:lnTo>
                    <a:pt x="499364" y="243839"/>
                  </a:lnTo>
                  <a:lnTo>
                    <a:pt x="494858" y="242569"/>
                  </a:lnTo>
                  <a:close/>
                </a:path>
                <a:path w="1005839" h="520700">
                  <a:moveTo>
                    <a:pt x="115912" y="137159"/>
                  </a:moveTo>
                  <a:lnTo>
                    <a:pt x="102336" y="151129"/>
                  </a:lnTo>
                  <a:lnTo>
                    <a:pt x="81368" y="153669"/>
                  </a:lnTo>
                  <a:lnTo>
                    <a:pt x="69202" y="165099"/>
                  </a:lnTo>
                  <a:lnTo>
                    <a:pt x="76073" y="182879"/>
                  </a:lnTo>
                  <a:lnTo>
                    <a:pt x="87884" y="193039"/>
                  </a:lnTo>
                  <a:lnTo>
                    <a:pt x="90652" y="205739"/>
                  </a:lnTo>
                  <a:lnTo>
                    <a:pt x="86956" y="219709"/>
                  </a:lnTo>
                  <a:lnTo>
                    <a:pt x="86897" y="230619"/>
                  </a:lnTo>
                  <a:lnTo>
                    <a:pt x="86772" y="234096"/>
                  </a:lnTo>
                  <a:lnTo>
                    <a:pt x="83261" y="247649"/>
                  </a:lnTo>
                  <a:lnTo>
                    <a:pt x="97891" y="246379"/>
                  </a:lnTo>
                  <a:lnTo>
                    <a:pt x="106493" y="246379"/>
                  </a:lnTo>
                  <a:lnTo>
                    <a:pt x="104343" y="245109"/>
                  </a:lnTo>
                  <a:lnTo>
                    <a:pt x="85064" y="245109"/>
                  </a:lnTo>
                  <a:lnTo>
                    <a:pt x="92303" y="233679"/>
                  </a:lnTo>
                  <a:lnTo>
                    <a:pt x="92392" y="219709"/>
                  </a:lnTo>
                  <a:lnTo>
                    <a:pt x="96012" y="205739"/>
                  </a:lnTo>
                  <a:lnTo>
                    <a:pt x="92303" y="190499"/>
                  </a:lnTo>
                  <a:lnTo>
                    <a:pt x="80289" y="180339"/>
                  </a:lnTo>
                  <a:lnTo>
                    <a:pt x="73609" y="166369"/>
                  </a:lnTo>
                  <a:lnTo>
                    <a:pt x="94195" y="154939"/>
                  </a:lnTo>
                  <a:lnTo>
                    <a:pt x="106514" y="154939"/>
                  </a:lnTo>
                  <a:lnTo>
                    <a:pt x="117602" y="142239"/>
                  </a:lnTo>
                  <a:lnTo>
                    <a:pt x="140550" y="142239"/>
                  </a:lnTo>
                  <a:lnTo>
                    <a:pt x="129336" y="138429"/>
                  </a:lnTo>
                  <a:lnTo>
                    <a:pt x="115912" y="137159"/>
                  </a:lnTo>
                  <a:close/>
                </a:path>
                <a:path w="1005839" h="520700">
                  <a:moveTo>
                    <a:pt x="850531" y="214629"/>
                  </a:moveTo>
                  <a:lnTo>
                    <a:pt x="834936" y="226059"/>
                  </a:lnTo>
                  <a:lnTo>
                    <a:pt x="834616" y="230619"/>
                  </a:lnTo>
                  <a:lnTo>
                    <a:pt x="835672" y="231139"/>
                  </a:lnTo>
                  <a:lnTo>
                    <a:pt x="839050" y="242569"/>
                  </a:lnTo>
                  <a:lnTo>
                    <a:pt x="841068" y="245913"/>
                  </a:lnTo>
                  <a:lnTo>
                    <a:pt x="839292" y="240029"/>
                  </a:lnTo>
                  <a:lnTo>
                    <a:pt x="839470" y="227329"/>
                  </a:lnTo>
                  <a:lnTo>
                    <a:pt x="851446" y="218439"/>
                  </a:lnTo>
                  <a:lnTo>
                    <a:pt x="862838" y="218439"/>
                  </a:lnTo>
                  <a:lnTo>
                    <a:pt x="850531" y="214629"/>
                  </a:lnTo>
                  <a:close/>
                </a:path>
                <a:path w="1005839" h="520700">
                  <a:moveTo>
                    <a:pt x="97891" y="241299"/>
                  </a:moveTo>
                  <a:lnTo>
                    <a:pt x="85064" y="245109"/>
                  </a:lnTo>
                  <a:lnTo>
                    <a:pt x="104343" y="245109"/>
                  </a:lnTo>
                  <a:lnTo>
                    <a:pt x="97891" y="241299"/>
                  </a:lnTo>
                  <a:close/>
                </a:path>
                <a:path w="1005839" h="520700">
                  <a:moveTo>
                    <a:pt x="515586" y="196730"/>
                  </a:moveTo>
                  <a:lnTo>
                    <a:pt x="514134" y="209549"/>
                  </a:lnTo>
                  <a:lnTo>
                    <a:pt x="503415" y="214629"/>
                  </a:lnTo>
                  <a:lnTo>
                    <a:pt x="502945" y="215899"/>
                  </a:lnTo>
                  <a:lnTo>
                    <a:pt x="502945" y="231139"/>
                  </a:lnTo>
                  <a:lnTo>
                    <a:pt x="499364" y="243839"/>
                  </a:lnTo>
                  <a:lnTo>
                    <a:pt x="503866" y="243839"/>
                  </a:lnTo>
                  <a:lnTo>
                    <a:pt x="508355" y="232409"/>
                  </a:lnTo>
                  <a:lnTo>
                    <a:pt x="508469" y="217169"/>
                  </a:lnTo>
                  <a:lnTo>
                    <a:pt x="519303" y="210819"/>
                  </a:lnTo>
                  <a:lnTo>
                    <a:pt x="519760" y="209549"/>
                  </a:lnTo>
                  <a:lnTo>
                    <a:pt x="517772" y="201929"/>
                  </a:lnTo>
                  <a:lnTo>
                    <a:pt x="515861" y="201929"/>
                  </a:lnTo>
                  <a:lnTo>
                    <a:pt x="515850" y="198066"/>
                  </a:lnTo>
                  <a:lnTo>
                    <a:pt x="515586" y="196730"/>
                  </a:lnTo>
                  <a:close/>
                </a:path>
                <a:path w="1005839" h="520700">
                  <a:moveTo>
                    <a:pt x="252844" y="212089"/>
                  </a:moveTo>
                  <a:lnTo>
                    <a:pt x="227457" y="212089"/>
                  </a:lnTo>
                  <a:lnTo>
                    <a:pt x="238556" y="215899"/>
                  </a:lnTo>
                  <a:lnTo>
                    <a:pt x="250520" y="215899"/>
                  </a:lnTo>
                  <a:lnTo>
                    <a:pt x="257429" y="228599"/>
                  </a:lnTo>
                  <a:lnTo>
                    <a:pt x="256997" y="240029"/>
                  </a:lnTo>
                  <a:lnTo>
                    <a:pt x="261730" y="234096"/>
                  </a:lnTo>
                  <a:lnTo>
                    <a:pt x="260997" y="228599"/>
                  </a:lnTo>
                  <a:lnTo>
                    <a:pt x="254834" y="215224"/>
                  </a:lnTo>
                  <a:lnTo>
                    <a:pt x="252844" y="212089"/>
                  </a:lnTo>
                  <a:close/>
                </a:path>
                <a:path w="1005839" h="520700">
                  <a:moveTo>
                    <a:pt x="262521" y="233105"/>
                  </a:moveTo>
                  <a:lnTo>
                    <a:pt x="261730" y="234096"/>
                  </a:lnTo>
                  <a:lnTo>
                    <a:pt x="262521" y="240029"/>
                  </a:lnTo>
                  <a:lnTo>
                    <a:pt x="262521" y="233105"/>
                  </a:lnTo>
                  <a:close/>
                </a:path>
                <a:path w="1005839" h="520700">
                  <a:moveTo>
                    <a:pt x="493674" y="233679"/>
                  </a:moveTo>
                  <a:lnTo>
                    <a:pt x="488149" y="233679"/>
                  </a:lnTo>
                  <a:lnTo>
                    <a:pt x="488149" y="240029"/>
                  </a:lnTo>
                  <a:lnTo>
                    <a:pt x="500438" y="240029"/>
                  </a:lnTo>
                  <a:lnTo>
                    <a:pt x="501512" y="236219"/>
                  </a:lnTo>
                  <a:lnTo>
                    <a:pt x="493674" y="236219"/>
                  </a:lnTo>
                  <a:lnTo>
                    <a:pt x="493674" y="233679"/>
                  </a:lnTo>
                  <a:close/>
                </a:path>
                <a:path w="1005839" h="520700">
                  <a:moveTo>
                    <a:pt x="809021" y="236219"/>
                  </a:moveTo>
                  <a:lnTo>
                    <a:pt x="506859" y="236219"/>
                  </a:lnTo>
                  <a:lnTo>
                    <a:pt x="505363" y="240029"/>
                  </a:lnTo>
                  <a:lnTo>
                    <a:pt x="808548" y="240029"/>
                  </a:lnTo>
                  <a:lnTo>
                    <a:pt x="809021" y="236219"/>
                  </a:lnTo>
                  <a:close/>
                </a:path>
                <a:path w="1005839" h="520700">
                  <a:moveTo>
                    <a:pt x="833248" y="236219"/>
                  </a:moveTo>
                  <a:lnTo>
                    <a:pt x="813551" y="236219"/>
                  </a:lnTo>
                  <a:lnTo>
                    <a:pt x="813525" y="240029"/>
                  </a:lnTo>
                  <a:lnTo>
                    <a:pt x="833958" y="240029"/>
                  </a:lnTo>
                  <a:lnTo>
                    <a:pt x="833958" y="237869"/>
                  </a:lnTo>
                  <a:lnTo>
                    <a:pt x="833248" y="236219"/>
                  </a:lnTo>
                  <a:close/>
                </a:path>
                <a:path w="1005839" h="520700">
                  <a:moveTo>
                    <a:pt x="833958" y="237869"/>
                  </a:moveTo>
                  <a:lnTo>
                    <a:pt x="833958" y="240029"/>
                  </a:lnTo>
                  <a:lnTo>
                    <a:pt x="834088" y="238171"/>
                  </a:lnTo>
                  <a:lnTo>
                    <a:pt x="833958" y="237869"/>
                  </a:lnTo>
                  <a:close/>
                </a:path>
                <a:path w="1005839" h="520700">
                  <a:moveTo>
                    <a:pt x="839470" y="236219"/>
                  </a:moveTo>
                  <a:lnTo>
                    <a:pt x="839292" y="240029"/>
                  </a:lnTo>
                  <a:lnTo>
                    <a:pt x="839470" y="240029"/>
                  </a:lnTo>
                  <a:lnTo>
                    <a:pt x="839470" y="236219"/>
                  </a:lnTo>
                  <a:close/>
                </a:path>
                <a:path w="1005839" h="520700">
                  <a:moveTo>
                    <a:pt x="868362" y="233679"/>
                  </a:moveTo>
                  <a:lnTo>
                    <a:pt x="839470" y="233679"/>
                  </a:lnTo>
                  <a:lnTo>
                    <a:pt x="839470" y="240029"/>
                  </a:lnTo>
                  <a:lnTo>
                    <a:pt x="879856" y="240029"/>
                  </a:lnTo>
                  <a:lnTo>
                    <a:pt x="869772" y="234949"/>
                  </a:lnTo>
                  <a:lnTo>
                    <a:pt x="868362" y="233679"/>
                  </a:lnTo>
                  <a:close/>
                </a:path>
                <a:path w="1005839" h="520700">
                  <a:moveTo>
                    <a:pt x="882015" y="236219"/>
                  </a:moveTo>
                  <a:lnTo>
                    <a:pt x="872293" y="236219"/>
                  </a:lnTo>
                  <a:lnTo>
                    <a:pt x="879856" y="240029"/>
                  </a:lnTo>
                  <a:lnTo>
                    <a:pt x="882015" y="238759"/>
                  </a:lnTo>
                  <a:lnTo>
                    <a:pt x="882015" y="236219"/>
                  </a:lnTo>
                  <a:close/>
                </a:path>
                <a:path w="1005839" h="520700">
                  <a:moveTo>
                    <a:pt x="882015" y="233679"/>
                  </a:moveTo>
                  <a:lnTo>
                    <a:pt x="882015" y="238759"/>
                  </a:lnTo>
                  <a:lnTo>
                    <a:pt x="879856" y="240029"/>
                  </a:lnTo>
                  <a:lnTo>
                    <a:pt x="889610" y="240029"/>
                  </a:lnTo>
                  <a:lnTo>
                    <a:pt x="882015" y="233679"/>
                  </a:lnTo>
                  <a:close/>
                </a:path>
                <a:path w="1005839" h="520700">
                  <a:moveTo>
                    <a:pt x="834224" y="236219"/>
                  </a:moveTo>
                  <a:lnTo>
                    <a:pt x="833958" y="236219"/>
                  </a:lnTo>
                  <a:lnTo>
                    <a:pt x="833958" y="237869"/>
                  </a:lnTo>
                  <a:lnTo>
                    <a:pt x="834088" y="238171"/>
                  </a:lnTo>
                  <a:lnTo>
                    <a:pt x="834224" y="236219"/>
                  </a:lnTo>
                  <a:close/>
                </a:path>
                <a:path w="1005839" h="520700">
                  <a:moveTo>
                    <a:pt x="834580" y="231139"/>
                  </a:moveTo>
                  <a:lnTo>
                    <a:pt x="813587" y="231139"/>
                  </a:lnTo>
                  <a:lnTo>
                    <a:pt x="832154" y="233679"/>
                  </a:lnTo>
                  <a:lnTo>
                    <a:pt x="833958" y="237869"/>
                  </a:lnTo>
                  <a:lnTo>
                    <a:pt x="833958" y="236219"/>
                  </a:lnTo>
                  <a:lnTo>
                    <a:pt x="834224" y="236219"/>
                  </a:lnTo>
                  <a:lnTo>
                    <a:pt x="834580" y="231139"/>
                  </a:lnTo>
                  <a:close/>
                </a:path>
                <a:path w="1005839" h="520700">
                  <a:moveTo>
                    <a:pt x="878790" y="233380"/>
                  </a:moveTo>
                  <a:lnTo>
                    <a:pt x="876490" y="236219"/>
                  </a:lnTo>
                  <a:lnTo>
                    <a:pt x="880465" y="234949"/>
                  </a:lnTo>
                  <a:lnTo>
                    <a:pt x="878790" y="233380"/>
                  </a:lnTo>
                  <a:close/>
                </a:path>
                <a:path w="1005839" h="520700">
                  <a:moveTo>
                    <a:pt x="254834" y="215224"/>
                  </a:moveTo>
                  <a:lnTo>
                    <a:pt x="260997" y="228599"/>
                  </a:lnTo>
                  <a:lnTo>
                    <a:pt x="261730" y="234096"/>
                  </a:lnTo>
                  <a:lnTo>
                    <a:pt x="262521" y="233105"/>
                  </a:lnTo>
                  <a:lnTo>
                    <a:pt x="262521" y="227329"/>
                  </a:lnTo>
                  <a:lnTo>
                    <a:pt x="254834" y="215224"/>
                  </a:lnTo>
                  <a:close/>
                </a:path>
                <a:path w="1005839" h="520700">
                  <a:moveTo>
                    <a:pt x="868261" y="223519"/>
                  </a:moveTo>
                  <a:lnTo>
                    <a:pt x="859815" y="223519"/>
                  </a:lnTo>
                  <a:lnTo>
                    <a:pt x="859904" y="226059"/>
                  </a:lnTo>
                  <a:lnTo>
                    <a:pt x="868362" y="233679"/>
                  </a:lnTo>
                  <a:lnTo>
                    <a:pt x="878547" y="233679"/>
                  </a:lnTo>
                  <a:lnTo>
                    <a:pt x="878790" y="233380"/>
                  </a:lnTo>
                  <a:lnTo>
                    <a:pt x="868261" y="223519"/>
                  </a:lnTo>
                  <a:close/>
                </a:path>
                <a:path w="1005839" h="520700">
                  <a:moveTo>
                    <a:pt x="880605" y="231139"/>
                  </a:moveTo>
                  <a:lnTo>
                    <a:pt x="878790" y="233380"/>
                  </a:lnTo>
                  <a:lnTo>
                    <a:pt x="879109" y="233679"/>
                  </a:lnTo>
                  <a:lnTo>
                    <a:pt x="884886" y="233679"/>
                  </a:lnTo>
                  <a:lnTo>
                    <a:pt x="880605" y="231139"/>
                  </a:lnTo>
                  <a:close/>
                </a:path>
                <a:path w="1005839" h="520700">
                  <a:moveTo>
                    <a:pt x="259689" y="195579"/>
                  </a:moveTo>
                  <a:lnTo>
                    <a:pt x="257556" y="195579"/>
                  </a:lnTo>
                  <a:lnTo>
                    <a:pt x="253390" y="212089"/>
                  </a:lnTo>
                  <a:lnTo>
                    <a:pt x="254834" y="215224"/>
                  </a:lnTo>
                  <a:lnTo>
                    <a:pt x="262521" y="227329"/>
                  </a:lnTo>
                  <a:lnTo>
                    <a:pt x="262521" y="233105"/>
                  </a:lnTo>
                  <a:lnTo>
                    <a:pt x="266115" y="228599"/>
                  </a:lnTo>
                  <a:lnTo>
                    <a:pt x="258521" y="212089"/>
                  </a:lnTo>
                  <a:lnTo>
                    <a:pt x="262432" y="199389"/>
                  </a:lnTo>
                  <a:lnTo>
                    <a:pt x="265271" y="199389"/>
                  </a:lnTo>
                  <a:lnTo>
                    <a:pt x="259689" y="195579"/>
                  </a:lnTo>
                  <a:close/>
                </a:path>
                <a:path w="1005839" h="520700">
                  <a:moveTo>
                    <a:pt x="429552" y="193039"/>
                  </a:moveTo>
                  <a:lnTo>
                    <a:pt x="364185" y="193039"/>
                  </a:lnTo>
                  <a:lnTo>
                    <a:pt x="385508" y="196849"/>
                  </a:lnTo>
                  <a:lnTo>
                    <a:pt x="437286" y="196849"/>
                  </a:lnTo>
                  <a:lnTo>
                    <a:pt x="430911" y="208279"/>
                  </a:lnTo>
                  <a:lnTo>
                    <a:pt x="425462" y="223519"/>
                  </a:lnTo>
                  <a:lnTo>
                    <a:pt x="440982" y="227329"/>
                  </a:lnTo>
                  <a:lnTo>
                    <a:pt x="452945" y="223519"/>
                  </a:lnTo>
                  <a:lnTo>
                    <a:pt x="453215" y="220979"/>
                  </a:lnTo>
                  <a:lnTo>
                    <a:pt x="428040" y="220979"/>
                  </a:lnTo>
                  <a:lnTo>
                    <a:pt x="433603" y="209132"/>
                  </a:lnTo>
                  <a:lnTo>
                    <a:pt x="433603" y="207009"/>
                  </a:lnTo>
                  <a:lnTo>
                    <a:pt x="434599" y="207009"/>
                  </a:lnTo>
                  <a:lnTo>
                    <a:pt x="439966" y="195579"/>
                  </a:lnTo>
                  <a:lnTo>
                    <a:pt x="429552" y="193039"/>
                  </a:lnTo>
                  <a:close/>
                </a:path>
                <a:path w="1005839" h="520700">
                  <a:moveTo>
                    <a:pt x="857084" y="223519"/>
                  </a:moveTo>
                  <a:lnTo>
                    <a:pt x="854303" y="223519"/>
                  </a:lnTo>
                  <a:lnTo>
                    <a:pt x="854303" y="227329"/>
                  </a:lnTo>
                  <a:lnTo>
                    <a:pt x="859815" y="227329"/>
                  </a:lnTo>
                  <a:lnTo>
                    <a:pt x="859815" y="225979"/>
                  </a:lnTo>
                  <a:lnTo>
                    <a:pt x="857084" y="223519"/>
                  </a:lnTo>
                  <a:close/>
                </a:path>
                <a:path w="1005839" h="520700">
                  <a:moveTo>
                    <a:pt x="862838" y="218439"/>
                  </a:moveTo>
                  <a:lnTo>
                    <a:pt x="851446" y="218439"/>
                  </a:lnTo>
                  <a:lnTo>
                    <a:pt x="859815" y="225979"/>
                  </a:lnTo>
                  <a:lnTo>
                    <a:pt x="859815" y="219709"/>
                  </a:lnTo>
                  <a:lnTo>
                    <a:pt x="864193" y="219709"/>
                  </a:lnTo>
                  <a:lnTo>
                    <a:pt x="862838" y="218439"/>
                  </a:lnTo>
                  <a:close/>
                </a:path>
                <a:path w="1005839" h="520700">
                  <a:moveTo>
                    <a:pt x="455777" y="187959"/>
                  </a:moveTo>
                  <a:lnTo>
                    <a:pt x="440321" y="191769"/>
                  </a:lnTo>
                  <a:lnTo>
                    <a:pt x="450138" y="207009"/>
                  </a:lnTo>
                  <a:lnTo>
                    <a:pt x="449326" y="219709"/>
                  </a:lnTo>
                  <a:lnTo>
                    <a:pt x="428040" y="220979"/>
                  </a:lnTo>
                  <a:lnTo>
                    <a:pt x="453215" y="220979"/>
                  </a:lnTo>
                  <a:lnTo>
                    <a:pt x="454837" y="205739"/>
                  </a:lnTo>
                  <a:lnTo>
                    <a:pt x="442925" y="193039"/>
                  </a:lnTo>
                  <a:lnTo>
                    <a:pt x="476201" y="193039"/>
                  </a:lnTo>
                  <a:lnTo>
                    <a:pt x="477024" y="190499"/>
                  </a:lnTo>
                  <a:lnTo>
                    <a:pt x="455777" y="187959"/>
                  </a:lnTo>
                  <a:close/>
                </a:path>
                <a:path w="1005839" h="520700">
                  <a:moveTo>
                    <a:pt x="444665" y="207009"/>
                  </a:moveTo>
                  <a:lnTo>
                    <a:pt x="434599" y="207009"/>
                  </a:lnTo>
                  <a:lnTo>
                    <a:pt x="433603" y="209132"/>
                  </a:lnTo>
                  <a:lnTo>
                    <a:pt x="433603" y="212089"/>
                  </a:lnTo>
                  <a:lnTo>
                    <a:pt x="444665" y="212089"/>
                  </a:lnTo>
                  <a:lnTo>
                    <a:pt x="444665" y="207009"/>
                  </a:lnTo>
                  <a:close/>
                </a:path>
                <a:path w="1005839" h="520700">
                  <a:moveTo>
                    <a:pt x="434599" y="207009"/>
                  </a:moveTo>
                  <a:lnTo>
                    <a:pt x="433603" y="207009"/>
                  </a:lnTo>
                  <a:lnTo>
                    <a:pt x="433603" y="209132"/>
                  </a:lnTo>
                  <a:lnTo>
                    <a:pt x="434599" y="207009"/>
                  </a:lnTo>
                  <a:close/>
                </a:path>
                <a:path w="1005839" h="520700">
                  <a:moveTo>
                    <a:pt x="312521" y="203199"/>
                  </a:moveTo>
                  <a:lnTo>
                    <a:pt x="273966" y="203199"/>
                  </a:lnTo>
                  <a:lnTo>
                    <a:pt x="289344" y="208279"/>
                  </a:lnTo>
                  <a:lnTo>
                    <a:pt x="313385" y="208279"/>
                  </a:lnTo>
                  <a:lnTo>
                    <a:pt x="319727" y="206260"/>
                  </a:lnTo>
                  <a:lnTo>
                    <a:pt x="312521" y="203199"/>
                  </a:lnTo>
                  <a:close/>
                </a:path>
                <a:path w="1005839" h="520700">
                  <a:moveTo>
                    <a:pt x="362458" y="187959"/>
                  </a:moveTo>
                  <a:lnTo>
                    <a:pt x="351358" y="191769"/>
                  </a:lnTo>
                  <a:lnTo>
                    <a:pt x="338531" y="195579"/>
                  </a:lnTo>
                  <a:lnTo>
                    <a:pt x="323265" y="203199"/>
                  </a:lnTo>
                  <a:lnTo>
                    <a:pt x="312521" y="203199"/>
                  </a:lnTo>
                  <a:lnTo>
                    <a:pt x="325348" y="204469"/>
                  </a:lnTo>
                  <a:lnTo>
                    <a:pt x="319727" y="206260"/>
                  </a:lnTo>
                  <a:lnTo>
                    <a:pt x="324485" y="208279"/>
                  </a:lnTo>
                  <a:lnTo>
                    <a:pt x="340499" y="200659"/>
                  </a:lnTo>
                  <a:lnTo>
                    <a:pt x="352971" y="196849"/>
                  </a:lnTo>
                  <a:lnTo>
                    <a:pt x="364185" y="193039"/>
                  </a:lnTo>
                  <a:lnTo>
                    <a:pt x="429552" y="193039"/>
                  </a:lnTo>
                  <a:lnTo>
                    <a:pt x="424345" y="191769"/>
                  </a:lnTo>
                  <a:lnTo>
                    <a:pt x="374408" y="191769"/>
                  </a:lnTo>
                  <a:lnTo>
                    <a:pt x="362458" y="187959"/>
                  </a:lnTo>
                  <a:close/>
                </a:path>
                <a:path w="1005839" h="520700">
                  <a:moveTo>
                    <a:pt x="312521" y="203199"/>
                  </a:moveTo>
                  <a:lnTo>
                    <a:pt x="319727" y="206260"/>
                  </a:lnTo>
                  <a:lnTo>
                    <a:pt x="325348" y="204469"/>
                  </a:lnTo>
                  <a:lnTo>
                    <a:pt x="312521" y="203199"/>
                  </a:lnTo>
                  <a:close/>
                </a:path>
                <a:path w="1005839" h="520700">
                  <a:moveTo>
                    <a:pt x="476201" y="193039"/>
                  </a:moveTo>
                  <a:lnTo>
                    <a:pt x="442925" y="193039"/>
                  </a:lnTo>
                  <a:lnTo>
                    <a:pt x="456438" y="194309"/>
                  </a:lnTo>
                  <a:lnTo>
                    <a:pt x="474268" y="194309"/>
                  </a:lnTo>
                  <a:lnTo>
                    <a:pt x="471512" y="205739"/>
                  </a:lnTo>
                  <a:lnTo>
                    <a:pt x="480040" y="203199"/>
                  </a:lnTo>
                  <a:lnTo>
                    <a:pt x="472909" y="203199"/>
                  </a:lnTo>
                  <a:lnTo>
                    <a:pt x="476201" y="193039"/>
                  </a:lnTo>
                  <a:close/>
                </a:path>
                <a:path w="1005839" h="520700">
                  <a:moveTo>
                    <a:pt x="267933" y="201207"/>
                  </a:moveTo>
                  <a:lnTo>
                    <a:pt x="270852" y="203199"/>
                  </a:lnTo>
                  <a:lnTo>
                    <a:pt x="273966" y="203199"/>
                  </a:lnTo>
                  <a:lnTo>
                    <a:pt x="267933" y="201207"/>
                  </a:lnTo>
                  <a:close/>
                </a:path>
                <a:path w="1005839" h="520700">
                  <a:moveTo>
                    <a:pt x="526910" y="184149"/>
                  </a:moveTo>
                  <a:lnTo>
                    <a:pt x="498309" y="184149"/>
                  </a:lnTo>
                  <a:lnTo>
                    <a:pt x="485279" y="196849"/>
                  </a:lnTo>
                  <a:lnTo>
                    <a:pt x="472909" y="203199"/>
                  </a:lnTo>
                  <a:lnTo>
                    <a:pt x="480040" y="203199"/>
                  </a:lnTo>
                  <a:lnTo>
                    <a:pt x="488569" y="200659"/>
                  </a:lnTo>
                  <a:lnTo>
                    <a:pt x="500253" y="189229"/>
                  </a:lnTo>
                  <a:lnTo>
                    <a:pt x="514105" y="189229"/>
                  </a:lnTo>
                  <a:lnTo>
                    <a:pt x="513854" y="187959"/>
                  </a:lnTo>
                  <a:lnTo>
                    <a:pt x="533307" y="187959"/>
                  </a:lnTo>
                  <a:lnTo>
                    <a:pt x="526910" y="184149"/>
                  </a:lnTo>
                  <a:close/>
                </a:path>
                <a:path w="1005839" h="520700">
                  <a:moveTo>
                    <a:pt x="515191" y="194726"/>
                  </a:moveTo>
                  <a:lnTo>
                    <a:pt x="510426" y="198066"/>
                  </a:lnTo>
                  <a:lnTo>
                    <a:pt x="510349" y="201929"/>
                  </a:lnTo>
                  <a:lnTo>
                    <a:pt x="514997" y="201929"/>
                  </a:lnTo>
                  <a:lnTo>
                    <a:pt x="515586" y="196730"/>
                  </a:lnTo>
                  <a:lnTo>
                    <a:pt x="515191" y="194726"/>
                  </a:lnTo>
                  <a:close/>
                </a:path>
                <a:path w="1005839" h="520700">
                  <a:moveTo>
                    <a:pt x="516764" y="198066"/>
                  </a:moveTo>
                  <a:lnTo>
                    <a:pt x="515861" y="198119"/>
                  </a:lnTo>
                  <a:lnTo>
                    <a:pt x="515861" y="201929"/>
                  </a:lnTo>
                  <a:lnTo>
                    <a:pt x="517772" y="201929"/>
                  </a:lnTo>
                  <a:lnTo>
                    <a:pt x="516764" y="198066"/>
                  </a:lnTo>
                  <a:close/>
                </a:path>
                <a:path w="1005839" h="520700">
                  <a:moveTo>
                    <a:pt x="265271" y="199389"/>
                  </a:moveTo>
                  <a:lnTo>
                    <a:pt x="262432" y="199389"/>
                  </a:lnTo>
                  <a:lnTo>
                    <a:pt x="267933" y="201207"/>
                  </a:lnTo>
                  <a:lnTo>
                    <a:pt x="265271" y="199389"/>
                  </a:lnTo>
                  <a:close/>
                </a:path>
                <a:path w="1005839" h="520700">
                  <a:moveTo>
                    <a:pt x="515838" y="194513"/>
                  </a:moveTo>
                  <a:lnTo>
                    <a:pt x="515717" y="195579"/>
                  </a:lnTo>
                  <a:lnTo>
                    <a:pt x="515610" y="196849"/>
                  </a:lnTo>
                  <a:lnTo>
                    <a:pt x="515861" y="198119"/>
                  </a:lnTo>
                  <a:lnTo>
                    <a:pt x="515838" y="194513"/>
                  </a:lnTo>
                  <a:close/>
                </a:path>
                <a:path w="1005839" h="520700">
                  <a:moveTo>
                    <a:pt x="515861" y="194602"/>
                  </a:moveTo>
                  <a:lnTo>
                    <a:pt x="515861" y="198119"/>
                  </a:lnTo>
                  <a:lnTo>
                    <a:pt x="516764" y="198066"/>
                  </a:lnTo>
                  <a:lnTo>
                    <a:pt x="515861" y="194602"/>
                  </a:lnTo>
                  <a:close/>
                </a:path>
                <a:path w="1005839" h="520700">
                  <a:moveTo>
                    <a:pt x="536708" y="194309"/>
                  </a:moveTo>
                  <a:lnTo>
                    <a:pt x="515861" y="194309"/>
                  </a:lnTo>
                  <a:lnTo>
                    <a:pt x="515893" y="194726"/>
                  </a:lnTo>
                  <a:lnTo>
                    <a:pt x="516764" y="198066"/>
                  </a:lnTo>
                  <a:lnTo>
                    <a:pt x="537146" y="196849"/>
                  </a:lnTo>
                  <a:lnTo>
                    <a:pt x="547370" y="196849"/>
                  </a:lnTo>
                  <a:lnTo>
                    <a:pt x="536708" y="194309"/>
                  </a:lnTo>
                  <a:close/>
                </a:path>
                <a:path w="1005839" h="520700">
                  <a:moveTo>
                    <a:pt x="533307" y="187959"/>
                  </a:moveTo>
                  <a:lnTo>
                    <a:pt x="513854" y="187959"/>
                  </a:lnTo>
                  <a:lnTo>
                    <a:pt x="521982" y="190499"/>
                  </a:lnTo>
                  <a:lnTo>
                    <a:pt x="526046" y="190499"/>
                  </a:lnTo>
                  <a:lnTo>
                    <a:pt x="547370" y="196849"/>
                  </a:lnTo>
                  <a:lnTo>
                    <a:pt x="548233" y="196849"/>
                  </a:lnTo>
                  <a:lnTo>
                    <a:pt x="533307" y="187959"/>
                  </a:lnTo>
                  <a:close/>
                </a:path>
                <a:path w="1005839" h="520700">
                  <a:moveTo>
                    <a:pt x="515785" y="194309"/>
                  </a:moveTo>
                  <a:lnTo>
                    <a:pt x="515191" y="194726"/>
                  </a:lnTo>
                  <a:lnTo>
                    <a:pt x="515586" y="196730"/>
                  </a:lnTo>
                  <a:lnTo>
                    <a:pt x="515717" y="195579"/>
                  </a:lnTo>
                  <a:lnTo>
                    <a:pt x="515785" y="194309"/>
                  </a:lnTo>
                  <a:close/>
                </a:path>
                <a:path w="1005839" h="520700">
                  <a:moveTo>
                    <a:pt x="513854" y="187959"/>
                  </a:moveTo>
                  <a:lnTo>
                    <a:pt x="515191" y="194726"/>
                  </a:lnTo>
                  <a:lnTo>
                    <a:pt x="515785" y="194309"/>
                  </a:lnTo>
                  <a:lnTo>
                    <a:pt x="536708" y="194309"/>
                  </a:lnTo>
                  <a:lnTo>
                    <a:pt x="526046" y="191769"/>
                  </a:lnTo>
                  <a:lnTo>
                    <a:pt x="513854" y="187959"/>
                  </a:lnTo>
                  <a:close/>
                </a:path>
                <a:path w="1005839" h="520700">
                  <a:moveTo>
                    <a:pt x="515861" y="194309"/>
                  </a:moveTo>
                  <a:lnTo>
                    <a:pt x="515838" y="194513"/>
                  </a:lnTo>
                  <a:lnTo>
                    <a:pt x="515861" y="194309"/>
                  </a:lnTo>
                  <a:close/>
                </a:path>
                <a:path w="1005839" h="520700">
                  <a:moveTo>
                    <a:pt x="514105" y="189229"/>
                  </a:moveTo>
                  <a:lnTo>
                    <a:pt x="500253" y="189229"/>
                  </a:lnTo>
                  <a:lnTo>
                    <a:pt x="513105" y="190499"/>
                  </a:lnTo>
                  <a:lnTo>
                    <a:pt x="514356" y="190499"/>
                  </a:lnTo>
                  <a:lnTo>
                    <a:pt x="514105" y="189229"/>
                  </a:lnTo>
                  <a:close/>
                </a:path>
                <a:path w="1005839" h="520700">
                  <a:moveTo>
                    <a:pt x="140550" y="142239"/>
                  </a:moveTo>
                  <a:lnTo>
                    <a:pt x="117602" y="142239"/>
                  </a:lnTo>
                  <a:lnTo>
                    <a:pt x="138696" y="147319"/>
                  </a:lnTo>
                  <a:lnTo>
                    <a:pt x="149796" y="151129"/>
                  </a:lnTo>
                  <a:lnTo>
                    <a:pt x="166192" y="158749"/>
                  </a:lnTo>
                  <a:lnTo>
                    <a:pt x="179260" y="154939"/>
                  </a:lnTo>
                  <a:lnTo>
                    <a:pt x="179575" y="152399"/>
                  </a:lnTo>
                  <a:lnTo>
                    <a:pt x="175641" y="152399"/>
                  </a:lnTo>
                  <a:lnTo>
                    <a:pt x="151765" y="146049"/>
                  </a:lnTo>
                  <a:lnTo>
                    <a:pt x="140550" y="142239"/>
                  </a:lnTo>
                  <a:close/>
                </a:path>
                <a:path w="1005839" h="520700">
                  <a:moveTo>
                    <a:pt x="89242" y="1269"/>
                  </a:moveTo>
                  <a:lnTo>
                    <a:pt x="84886" y="1269"/>
                  </a:lnTo>
                  <a:lnTo>
                    <a:pt x="98272" y="20319"/>
                  </a:lnTo>
                  <a:lnTo>
                    <a:pt x="105664" y="34289"/>
                  </a:lnTo>
                  <a:lnTo>
                    <a:pt x="142392" y="50799"/>
                  </a:lnTo>
                  <a:lnTo>
                    <a:pt x="179895" y="88899"/>
                  </a:lnTo>
                  <a:lnTo>
                    <a:pt x="168249" y="93979"/>
                  </a:lnTo>
                  <a:lnTo>
                    <a:pt x="167957" y="96519"/>
                  </a:lnTo>
                  <a:lnTo>
                    <a:pt x="183337" y="126999"/>
                  </a:lnTo>
                  <a:lnTo>
                    <a:pt x="175933" y="138429"/>
                  </a:lnTo>
                  <a:lnTo>
                    <a:pt x="175641" y="152399"/>
                  </a:lnTo>
                  <a:lnTo>
                    <a:pt x="179575" y="152399"/>
                  </a:lnTo>
                  <a:lnTo>
                    <a:pt x="181152" y="139699"/>
                  </a:lnTo>
                  <a:lnTo>
                    <a:pt x="188252" y="126999"/>
                  </a:lnTo>
                  <a:lnTo>
                    <a:pt x="180860" y="109219"/>
                  </a:lnTo>
                  <a:lnTo>
                    <a:pt x="173456" y="95249"/>
                  </a:lnTo>
                  <a:lnTo>
                    <a:pt x="184988" y="87629"/>
                  </a:lnTo>
                  <a:lnTo>
                    <a:pt x="160121" y="55879"/>
                  </a:lnTo>
                  <a:lnTo>
                    <a:pt x="133032" y="41909"/>
                  </a:lnTo>
                  <a:lnTo>
                    <a:pt x="108877" y="30479"/>
                  </a:lnTo>
                  <a:lnTo>
                    <a:pt x="103187" y="17779"/>
                  </a:lnTo>
                  <a:lnTo>
                    <a:pt x="95796" y="2539"/>
                  </a:lnTo>
                  <a:lnTo>
                    <a:pt x="89242" y="1269"/>
                  </a:lnTo>
                  <a:close/>
                </a:path>
                <a:path w="1005839" h="520700">
                  <a:moveTo>
                    <a:pt x="367957" y="102869"/>
                  </a:moveTo>
                  <a:lnTo>
                    <a:pt x="364261" y="102869"/>
                  </a:lnTo>
                  <a:lnTo>
                    <a:pt x="364261" y="110489"/>
                  </a:lnTo>
                  <a:lnTo>
                    <a:pt x="367957" y="110489"/>
                  </a:lnTo>
                  <a:lnTo>
                    <a:pt x="367957" y="102869"/>
                  </a:lnTo>
                  <a:close/>
                </a:path>
                <a:path w="1005839" h="520700">
                  <a:moveTo>
                    <a:pt x="364261" y="104139"/>
                  </a:moveTo>
                  <a:lnTo>
                    <a:pt x="363334" y="104139"/>
                  </a:lnTo>
                  <a:lnTo>
                    <a:pt x="363334" y="109219"/>
                  </a:lnTo>
                  <a:lnTo>
                    <a:pt x="364261" y="109219"/>
                  </a:lnTo>
                  <a:lnTo>
                    <a:pt x="364261" y="104139"/>
                  </a:lnTo>
                  <a:close/>
                </a:path>
                <a:path w="1005839" h="520700">
                  <a:moveTo>
                    <a:pt x="369773" y="102869"/>
                  </a:moveTo>
                  <a:lnTo>
                    <a:pt x="367957" y="102869"/>
                  </a:lnTo>
                  <a:lnTo>
                    <a:pt x="367957" y="109219"/>
                  </a:lnTo>
                  <a:lnTo>
                    <a:pt x="374396" y="109219"/>
                  </a:lnTo>
                  <a:lnTo>
                    <a:pt x="374396" y="106679"/>
                  </a:lnTo>
                  <a:lnTo>
                    <a:pt x="369773" y="106679"/>
                  </a:lnTo>
                  <a:lnTo>
                    <a:pt x="369773" y="102869"/>
                  </a:lnTo>
                  <a:close/>
                </a:path>
                <a:path w="1005839" h="520700">
                  <a:moveTo>
                    <a:pt x="373468" y="102869"/>
                  </a:moveTo>
                  <a:lnTo>
                    <a:pt x="369773" y="102869"/>
                  </a:lnTo>
                  <a:lnTo>
                    <a:pt x="369773" y="106679"/>
                  </a:lnTo>
                  <a:lnTo>
                    <a:pt x="373468" y="106679"/>
                  </a:lnTo>
                  <a:lnTo>
                    <a:pt x="373468" y="102869"/>
                  </a:lnTo>
                  <a:close/>
                </a:path>
                <a:path w="1005839" h="520700">
                  <a:moveTo>
                    <a:pt x="374396" y="104139"/>
                  </a:moveTo>
                  <a:lnTo>
                    <a:pt x="373468" y="104139"/>
                  </a:lnTo>
                  <a:lnTo>
                    <a:pt x="373468" y="106679"/>
                  </a:lnTo>
                  <a:lnTo>
                    <a:pt x="374396" y="106679"/>
                  </a:lnTo>
                  <a:lnTo>
                    <a:pt x="374396" y="1041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3245382" y="3818323"/>
              <a:ext cx="952500" cy="256540"/>
            </a:xfrm>
            <a:custGeom>
              <a:avLst/>
              <a:gdLst/>
              <a:ahLst/>
              <a:cxnLst/>
              <a:rect l="l" t="t" r="r" b="b"/>
              <a:pathLst>
                <a:path w="952500" h="256539">
                  <a:moveTo>
                    <a:pt x="760031" y="104305"/>
                  </a:moveTo>
                  <a:lnTo>
                    <a:pt x="758177" y="104305"/>
                  </a:lnTo>
                  <a:lnTo>
                    <a:pt x="758177" y="107962"/>
                  </a:lnTo>
                  <a:lnTo>
                    <a:pt x="760031" y="107962"/>
                  </a:lnTo>
                  <a:lnTo>
                    <a:pt x="760031" y="104305"/>
                  </a:lnTo>
                  <a:close/>
                </a:path>
                <a:path w="952500" h="256539">
                  <a:moveTo>
                    <a:pt x="804405" y="144564"/>
                  </a:moveTo>
                  <a:lnTo>
                    <a:pt x="800709" y="144564"/>
                  </a:lnTo>
                  <a:lnTo>
                    <a:pt x="800709" y="146392"/>
                  </a:lnTo>
                  <a:lnTo>
                    <a:pt x="804405" y="146392"/>
                  </a:lnTo>
                  <a:lnTo>
                    <a:pt x="804405" y="144564"/>
                  </a:lnTo>
                  <a:close/>
                </a:path>
                <a:path w="952500" h="256539">
                  <a:moveTo>
                    <a:pt x="708253" y="129921"/>
                  </a:moveTo>
                  <a:lnTo>
                    <a:pt x="704557" y="129921"/>
                  </a:lnTo>
                  <a:lnTo>
                    <a:pt x="704557" y="133578"/>
                  </a:lnTo>
                  <a:lnTo>
                    <a:pt x="708253" y="133578"/>
                  </a:lnTo>
                  <a:lnTo>
                    <a:pt x="708253" y="129921"/>
                  </a:lnTo>
                  <a:close/>
                </a:path>
                <a:path w="952500" h="256539">
                  <a:moveTo>
                    <a:pt x="724890" y="175666"/>
                  </a:moveTo>
                  <a:lnTo>
                    <a:pt x="721194" y="175666"/>
                  </a:lnTo>
                  <a:lnTo>
                    <a:pt x="721194" y="179324"/>
                  </a:lnTo>
                  <a:lnTo>
                    <a:pt x="724890" y="179324"/>
                  </a:lnTo>
                  <a:lnTo>
                    <a:pt x="724890" y="175666"/>
                  </a:lnTo>
                  <a:close/>
                </a:path>
                <a:path w="952500" h="256539">
                  <a:moveTo>
                    <a:pt x="724890" y="161023"/>
                  </a:moveTo>
                  <a:lnTo>
                    <a:pt x="721194" y="161023"/>
                  </a:lnTo>
                  <a:lnTo>
                    <a:pt x="721194" y="175666"/>
                  </a:lnTo>
                  <a:lnTo>
                    <a:pt x="724890" y="172008"/>
                  </a:lnTo>
                  <a:lnTo>
                    <a:pt x="724890" y="161023"/>
                  </a:lnTo>
                  <a:close/>
                </a:path>
                <a:path w="952500" h="256539">
                  <a:moveTo>
                    <a:pt x="711949" y="146392"/>
                  </a:moveTo>
                  <a:lnTo>
                    <a:pt x="711949" y="153708"/>
                  </a:lnTo>
                  <a:lnTo>
                    <a:pt x="713803" y="153708"/>
                  </a:lnTo>
                  <a:lnTo>
                    <a:pt x="713803" y="157365"/>
                  </a:lnTo>
                  <a:lnTo>
                    <a:pt x="717499" y="157365"/>
                  </a:lnTo>
                  <a:lnTo>
                    <a:pt x="717499" y="161023"/>
                  </a:lnTo>
                  <a:lnTo>
                    <a:pt x="721194" y="161023"/>
                  </a:lnTo>
                  <a:lnTo>
                    <a:pt x="721194" y="157365"/>
                  </a:lnTo>
                  <a:lnTo>
                    <a:pt x="713803" y="150050"/>
                  </a:lnTo>
                  <a:lnTo>
                    <a:pt x="711949" y="146392"/>
                  </a:lnTo>
                  <a:close/>
                </a:path>
                <a:path w="952500" h="256539">
                  <a:moveTo>
                    <a:pt x="711949" y="144564"/>
                  </a:moveTo>
                  <a:lnTo>
                    <a:pt x="708253" y="144564"/>
                  </a:lnTo>
                  <a:lnTo>
                    <a:pt x="708253" y="146392"/>
                  </a:lnTo>
                  <a:lnTo>
                    <a:pt x="711949" y="146392"/>
                  </a:lnTo>
                  <a:lnTo>
                    <a:pt x="711949" y="144564"/>
                  </a:lnTo>
                  <a:close/>
                </a:path>
                <a:path w="952500" h="256539">
                  <a:moveTo>
                    <a:pt x="952347" y="252514"/>
                  </a:moveTo>
                  <a:lnTo>
                    <a:pt x="948651" y="252514"/>
                  </a:lnTo>
                  <a:lnTo>
                    <a:pt x="948651" y="256171"/>
                  </a:lnTo>
                  <a:lnTo>
                    <a:pt x="952347" y="256171"/>
                  </a:lnTo>
                  <a:lnTo>
                    <a:pt x="952347" y="252514"/>
                  </a:lnTo>
                  <a:close/>
                </a:path>
                <a:path w="952500" h="256539">
                  <a:moveTo>
                    <a:pt x="523328" y="111620"/>
                  </a:moveTo>
                  <a:lnTo>
                    <a:pt x="523328" y="118935"/>
                  </a:lnTo>
                  <a:lnTo>
                    <a:pt x="527024" y="115277"/>
                  </a:lnTo>
                  <a:lnTo>
                    <a:pt x="523328" y="111620"/>
                  </a:lnTo>
                  <a:close/>
                </a:path>
                <a:path w="952500" h="256539">
                  <a:moveTo>
                    <a:pt x="534428" y="122605"/>
                  </a:moveTo>
                  <a:lnTo>
                    <a:pt x="534428" y="126263"/>
                  </a:lnTo>
                  <a:lnTo>
                    <a:pt x="536270" y="126263"/>
                  </a:lnTo>
                  <a:lnTo>
                    <a:pt x="534428" y="122605"/>
                  </a:lnTo>
                  <a:close/>
                </a:path>
                <a:path w="952500" h="256539">
                  <a:moveTo>
                    <a:pt x="554774" y="133578"/>
                  </a:moveTo>
                  <a:lnTo>
                    <a:pt x="554774" y="140893"/>
                  </a:lnTo>
                  <a:lnTo>
                    <a:pt x="558469" y="140893"/>
                  </a:lnTo>
                  <a:lnTo>
                    <a:pt x="558469" y="137236"/>
                  </a:lnTo>
                  <a:lnTo>
                    <a:pt x="554774" y="133578"/>
                  </a:lnTo>
                  <a:close/>
                </a:path>
                <a:path w="952500" h="256539">
                  <a:moveTo>
                    <a:pt x="558469" y="137236"/>
                  </a:moveTo>
                  <a:lnTo>
                    <a:pt x="558469" y="140893"/>
                  </a:lnTo>
                  <a:lnTo>
                    <a:pt x="562165" y="140893"/>
                  </a:lnTo>
                  <a:lnTo>
                    <a:pt x="558469" y="137236"/>
                  </a:lnTo>
                  <a:close/>
                </a:path>
                <a:path w="952500" h="256539">
                  <a:moveTo>
                    <a:pt x="551065" y="129921"/>
                  </a:moveTo>
                  <a:lnTo>
                    <a:pt x="547369" y="129921"/>
                  </a:lnTo>
                  <a:lnTo>
                    <a:pt x="547369" y="133578"/>
                  </a:lnTo>
                  <a:lnTo>
                    <a:pt x="551065" y="133578"/>
                  </a:lnTo>
                  <a:lnTo>
                    <a:pt x="551065" y="129921"/>
                  </a:lnTo>
                  <a:close/>
                </a:path>
                <a:path w="952500" h="256539">
                  <a:moveTo>
                    <a:pt x="789622" y="228727"/>
                  </a:moveTo>
                  <a:lnTo>
                    <a:pt x="785926" y="228727"/>
                  </a:lnTo>
                  <a:lnTo>
                    <a:pt x="785926" y="232384"/>
                  </a:lnTo>
                  <a:lnTo>
                    <a:pt x="789622" y="232384"/>
                  </a:lnTo>
                  <a:lnTo>
                    <a:pt x="789622" y="228727"/>
                  </a:lnTo>
                  <a:close/>
                </a:path>
                <a:path w="952500" h="256539">
                  <a:moveTo>
                    <a:pt x="793318" y="228727"/>
                  </a:moveTo>
                  <a:lnTo>
                    <a:pt x="789622" y="228727"/>
                  </a:lnTo>
                  <a:lnTo>
                    <a:pt x="789622" y="232384"/>
                  </a:lnTo>
                  <a:lnTo>
                    <a:pt x="793318" y="228727"/>
                  </a:lnTo>
                  <a:close/>
                </a:path>
                <a:path w="952500" h="256539">
                  <a:moveTo>
                    <a:pt x="504837" y="122605"/>
                  </a:moveTo>
                  <a:lnTo>
                    <a:pt x="501141" y="122605"/>
                  </a:lnTo>
                  <a:lnTo>
                    <a:pt x="501141" y="126263"/>
                  </a:lnTo>
                  <a:lnTo>
                    <a:pt x="504837" y="129921"/>
                  </a:lnTo>
                  <a:lnTo>
                    <a:pt x="504837" y="122605"/>
                  </a:lnTo>
                  <a:close/>
                </a:path>
                <a:path w="952500" h="256539">
                  <a:moveTo>
                    <a:pt x="636130" y="186639"/>
                  </a:moveTo>
                  <a:lnTo>
                    <a:pt x="639825" y="190296"/>
                  </a:lnTo>
                  <a:lnTo>
                    <a:pt x="643534" y="192138"/>
                  </a:lnTo>
                  <a:lnTo>
                    <a:pt x="650925" y="192138"/>
                  </a:lnTo>
                  <a:lnTo>
                    <a:pt x="650925" y="190296"/>
                  </a:lnTo>
                  <a:lnTo>
                    <a:pt x="647230" y="190296"/>
                  </a:lnTo>
                  <a:lnTo>
                    <a:pt x="636130" y="186639"/>
                  </a:lnTo>
                  <a:close/>
                </a:path>
                <a:path w="952500" h="256539">
                  <a:moveTo>
                    <a:pt x="628738" y="186639"/>
                  </a:moveTo>
                  <a:lnTo>
                    <a:pt x="625043" y="186639"/>
                  </a:lnTo>
                  <a:lnTo>
                    <a:pt x="625043" y="190296"/>
                  </a:lnTo>
                  <a:lnTo>
                    <a:pt x="628738" y="190296"/>
                  </a:lnTo>
                  <a:lnTo>
                    <a:pt x="628738" y="186639"/>
                  </a:lnTo>
                  <a:close/>
                </a:path>
                <a:path w="952500" h="256539">
                  <a:moveTo>
                    <a:pt x="260743" y="16471"/>
                  </a:moveTo>
                  <a:lnTo>
                    <a:pt x="260743" y="20129"/>
                  </a:lnTo>
                  <a:lnTo>
                    <a:pt x="264439" y="20129"/>
                  </a:lnTo>
                  <a:lnTo>
                    <a:pt x="260743" y="16471"/>
                  </a:lnTo>
                  <a:close/>
                </a:path>
                <a:path w="952500" h="256539">
                  <a:moveTo>
                    <a:pt x="264439" y="16471"/>
                  </a:moveTo>
                  <a:lnTo>
                    <a:pt x="260743" y="16471"/>
                  </a:lnTo>
                  <a:lnTo>
                    <a:pt x="264439" y="20129"/>
                  </a:lnTo>
                  <a:lnTo>
                    <a:pt x="264439" y="16471"/>
                  </a:lnTo>
                  <a:close/>
                </a:path>
                <a:path w="952500" h="256539">
                  <a:moveTo>
                    <a:pt x="299580" y="45745"/>
                  </a:moveTo>
                  <a:lnTo>
                    <a:pt x="295871" y="45745"/>
                  </a:lnTo>
                  <a:lnTo>
                    <a:pt x="299580" y="49403"/>
                  </a:lnTo>
                  <a:lnTo>
                    <a:pt x="303275" y="49403"/>
                  </a:lnTo>
                  <a:lnTo>
                    <a:pt x="299580" y="45745"/>
                  </a:lnTo>
                  <a:close/>
                </a:path>
                <a:path w="952500" h="256539">
                  <a:moveTo>
                    <a:pt x="619493" y="186639"/>
                  </a:moveTo>
                  <a:lnTo>
                    <a:pt x="615797" y="186639"/>
                  </a:lnTo>
                  <a:lnTo>
                    <a:pt x="615797" y="190296"/>
                  </a:lnTo>
                  <a:lnTo>
                    <a:pt x="619493" y="190296"/>
                  </a:lnTo>
                  <a:lnTo>
                    <a:pt x="619493" y="186639"/>
                  </a:lnTo>
                  <a:close/>
                </a:path>
                <a:path w="952500" h="256539">
                  <a:moveTo>
                    <a:pt x="404977" y="111620"/>
                  </a:moveTo>
                  <a:lnTo>
                    <a:pt x="401281" y="111620"/>
                  </a:lnTo>
                  <a:lnTo>
                    <a:pt x="401281" y="115277"/>
                  </a:lnTo>
                  <a:lnTo>
                    <a:pt x="404977" y="111620"/>
                  </a:lnTo>
                  <a:close/>
                </a:path>
                <a:path w="952500" h="256539">
                  <a:moveTo>
                    <a:pt x="342112" y="100647"/>
                  </a:moveTo>
                  <a:lnTo>
                    <a:pt x="338404" y="100647"/>
                  </a:lnTo>
                  <a:lnTo>
                    <a:pt x="338404" y="104305"/>
                  </a:lnTo>
                  <a:lnTo>
                    <a:pt x="342112" y="104305"/>
                  </a:lnTo>
                  <a:lnTo>
                    <a:pt x="342112" y="100647"/>
                  </a:lnTo>
                  <a:close/>
                </a:path>
                <a:path w="952500" h="256539">
                  <a:moveTo>
                    <a:pt x="355053" y="100647"/>
                  </a:moveTo>
                  <a:lnTo>
                    <a:pt x="353199" y="100647"/>
                  </a:lnTo>
                  <a:lnTo>
                    <a:pt x="353199" y="104305"/>
                  </a:lnTo>
                  <a:lnTo>
                    <a:pt x="355053" y="100647"/>
                  </a:lnTo>
                  <a:close/>
                </a:path>
                <a:path w="952500" h="256539">
                  <a:moveTo>
                    <a:pt x="362445" y="98818"/>
                  </a:moveTo>
                  <a:lnTo>
                    <a:pt x="345808" y="98818"/>
                  </a:lnTo>
                  <a:lnTo>
                    <a:pt x="342112" y="100647"/>
                  </a:lnTo>
                  <a:lnTo>
                    <a:pt x="358749" y="100647"/>
                  </a:lnTo>
                  <a:lnTo>
                    <a:pt x="358749" y="104305"/>
                  </a:lnTo>
                  <a:lnTo>
                    <a:pt x="369849" y="104305"/>
                  </a:lnTo>
                  <a:lnTo>
                    <a:pt x="362445" y="98818"/>
                  </a:lnTo>
                  <a:close/>
                </a:path>
                <a:path w="952500" h="256539">
                  <a:moveTo>
                    <a:pt x="149796" y="0"/>
                  </a:moveTo>
                  <a:lnTo>
                    <a:pt x="146088" y="0"/>
                  </a:lnTo>
                  <a:lnTo>
                    <a:pt x="149796" y="3670"/>
                  </a:lnTo>
                  <a:lnTo>
                    <a:pt x="149796" y="0"/>
                  </a:lnTo>
                  <a:close/>
                </a:path>
                <a:path w="952500" h="256539">
                  <a:moveTo>
                    <a:pt x="469709" y="161023"/>
                  </a:moveTo>
                  <a:lnTo>
                    <a:pt x="462305" y="161023"/>
                  </a:lnTo>
                  <a:lnTo>
                    <a:pt x="462305" y="168338"/>
                  </a:lnTo>
                  <a:lnTo>
                    <a:pt x="466001" y="172008"/>
                  </a:lnTo>
                  <a:lnTo>
                    <a:pt x="469709" y="168338"/>
                  </a:lnTo>
                  <a:lnTo>
                    <a:pt x="469709" y="161023"/>
                  </a:lnTo>
                  <a:close/>
                </a:path>
                <a:path w="952500" h="256539">
                  <a:moveTo>
                    <a:pt x="157187" y="9156"/>
                  </a:moveTo>
                  <a:lnTo>
                    <a:pt x="149796" y="9156"/>
                  </a:lnTo>
                  <a:lnTo>
                    <a:pt x="149796" y="12814"/>
                  </a:lnTo>
                  <a:lnTo>
                    <a:pt x="153492" y="12814"/>
                  </a:lnTo>
                  <a:lnTo>
                    <a:pt x="157187" y="16471"/>
                  </a:lnTo>
                  <a:lnTo>
                    <a:pt x="157187" y="9156"/>
                  </a:lnTo>
                  <a:close/>
                </a:path>
                <a:path w="952500" h="256539">
                  <a:moveTo>
                    <a:pt x="473405" y="175666"/>
                  </a:moveTo>
                  <a:lnTo>
                    <a:pt x="469709" y="175666"/>
                  </a:lnTo>
                  <a:lnTo>
                    <a:pt x="469709" y="179324"/>
                  </a:lnTo>
                  <a:lnTo>
                    <a:pt x="473405" y="179324"/>
                  </a:lnTo>
                  <a:lnTo>
                    <a:pt x="473405" y="175666"/>
                  </a:lnTo>
                  <a:close/>
                </a:path>
                <a:path w="952500" h="256539">
                  <a:moveTo>
                    <a:pt x="480796" y="172008"/>
                  </a:moveTo>
                  <a:lnTo>
                    <a:pt x="477100" y="172008"/>
                  </a:lnTo>
                  <a:lnTo>
                    <a:pt x="477100" y="175666"/>
                  </a:lnTo>
                  <a:lnTo>
                    <a:pt x="480796" y="172008"/>
                  </a:lnTo>
                  <a:close/>
                </a:path>
                <a:path w="952500" h="256539">
                  <a:moveTo>
                    <a:pt x="430872" y="164680"/>
                  </a:moveTo>
                  <a:lnTo>
                    <a:pt x="427177" y="164680"/>
                  </a:lnTo>
                  <a:lnTo>
                    <a:pt x="427177" y="168338"/>
                  </a:lnTo>
                  <a:lnTo>
                    <a:pt x="430872" y="168338"/>
                  </a:lnTo>
                  <a:lnTo>
                    <a:pt x="430872" y="164680"/>
                  </a:lnTo>
                  <a:close/>
                </a:path>
                <a:path w="952500" h="256539">
                  <a:moveTo>
                    <a:pt x="434568" y="161023"/>
                  </a:moveTo>
                  <a:lnTo>
                    <a:pt x="430872" y="161023"/>
                  </a:lnTo>
                  <a:lnTo>
                    <a:pt x="430872" y="164680"/>
                  </a:lnTo>
                  <a:lnTo>
                    <a:pt x="434568" y="164680"/>
                  </a:lnTo>
                  <a:lnTo>
                    <a:pt x="434568" y="161023"/>
                  </a:lnTo>
                  <a:close/>
                </a:path>
                <a:path w="952500" h="256539">
                  <a:moveTo>
                    <a:pt x="473405" y="182981"/>
                  </a:moveTo>
                  <a:lnTo>
                    <a:pt x="469709" y="182981"/>
                  </a:lnTo>
                  <a:lnTo>
                    <a:pt x="469709" y="186639"/>
                  </a:lnTo>
                  <a:lnTo>
                    <a:pt x="473405" y="182981"/>
                  </a:lnTo>
                  <a:close/>
                </a:path>
                <a:path w="952500" h="256539">
                  <a:moveTo>
                    <a:pt x="160883" y="49415"/>
                  </a:moveTo>
                  <a:lnTo>
                    <a:pt x="157187" y="49415"/>
                  </a:lnTo>
                  <a:lnTo>
                    <a:pt x="157187" y="53073"/>
                  </a:lnTo>
                  <a:lnTo>
                    <a:pt x="160883" y="53073"/>
                  </a:lnTo>
                  <a:lnTo>
                    <a:pt x="160883" y="49415"/>
                  </a:lnTo>
                  <a:close/>
                </a:path>
                <a:path w="952500" h="256539">
                  <a:moveTo>
                    <a:pt x="412381" y="179324"/>
                  </a:moveTo>
                  <a:lnTo>
                    <a:pt x="412381" y="182981"/>
                  </a:lnTo>
                  <a:lnTo>
                    <a:pt x="408685" y="182981"/>
                  </a:lnTo>
                  <a:lnTo>
                    <a:pt x="408685" y="186639"/>
                  </a:lnTo>
                  <a:lnTo>
                    <a:pt x="416077" y="186639"/>
                  </a:lnTo>
                  <a:lnTo>
                    <a:pt x="416077" y="182981"/>
                  </a:lnTo>
                  <a:lnTo>
                    <a:pt x="412381" y="179324"/>
                  </a:lnTo>
                  <a:close/>
                </a:path>
                <a:path w="952500" h="256539">
                  <a:moveTo>
                    <a:pt x="416077" y="179324"/>
                  </a:moveTo>
                  <a:lnTo>
                    <a:pt x="412381" y="179324"/>
                  </a:lnTo>
                  <a:lnTo>
                    <a:pt x="416077" y="182981"/>
                  </a:lnTo>
                  <a:lnTo>
                    <a:pt x="416077" y="179324"/>
                  </a:lnTo>
                  <a:close/>
                </a:path>
                <a:path w="952500" h="256539">
                  <a:moveTo>
                    <a:pt x="441959" y="203111"/>
                  </a:moveTo>
                  <a:lnTo>
                    <a:pt x="438264" y="206768"/>
                  </a:lnTo>
                  <a:lnTo>
                    <a:pt x="441959" y="206768"/>
                  </a:lnTo>
                  <a:lnTo>
                    <a:pt x="441959" y="203111"/>
                  </a:lnTo>
                  <a:close/>
                </a:path>
                <a:path w="952500" h="256539">
                  <a:moveTo>
                    <a:pt x="441959" y="199453"/>
                  </a:moveTo>
                  <a:lnTo>
                    <a:pt x="438264" y="203111"/>
                  </a:lnTo>
                  <a:lnTo>
                    <a:pt x="441959" y="203111"/>
                  </a:lnTo>
                  <a:lnTo>
                    <a:pt x="441959" y="199453"/>
                  </a:lnTo>
                  <a:close/>
                </a:path>
                <a:path w="952500" h="256539">
                  <a:moveTo>
                    <a:pt x="427177" y="192138"/>
                  </a:moveTo>
                  <a:lnTo>
                    <a:pt x="423468" y="195795"/>
                  </a:lnTo>
                  <a:lnTo>
                    <a:pt x="427177" y="195795"/>
                  </a:lnTo>
                  <a:lnTo>
                    <a:pt x="427177" y="192138"/>
                  </a:lnTo>
                  <a:close/>
                </a:path>
                <a:path w="952500" h="256539">
                  <a:moveTo>
                    <a:pt x="416077" y="203111"/>
                  </a:moveTo>
                  <a:lnTo>
                    <a:pt x="412381" y="203111"/>
                  </a:lnTo>
                  <a:lnTo>
                    <a:pt x="412381" y="206768"/>
                  </a:lnTo>
                  <a:lnTo>
                    <a:pt x="416077" y="203111"/>
                  </a:lnTo>
                  <a:close/>
                </a:path>
                <a:path w="952500" h="256539">
                  <a:moveTo>
                    <a:pt x="401281" y="199453"/>
                  </a:moveTo>
                  <a:lnTo>
                    <a:pt x="401281" y="203111"/>
                  </a:lnTo>
                  <a:lnTo>
                    <a:pt x="404977" y="203111"/>
                  </a:lnTo>
                  <a:lnTo>
                    <a:pt x="401281" y="199453"/>
                  </a:lnTo>
                  <a:close/>
                </a:path>
                <a:path w="952500" h="256539">
                  <a:moveTo>
                    <a:pt x="392036" y="199453"/>
                  </a:moveTo>
                  <a:lnTo>
                    <a:pt x="388340" y="203111"/>
                  </a:lnTo>
                  <a:lnTo>
                    <a:pt x="392036" y="203111"/>
                  </a:lnTo>
                  <a:lnTo>
                    <a:pt x="392036" y="199453"/>
                  </a:lnTo>
                  <a:close/>
                </a:path>
                <a:path w="952500" h="256539">
                  <a:moveTo>
                    <a:pt x="395731" y="199453"/>
                  </a:moveTo>
                  <a:lnTo>
                    <a:pt x="392036" y="199453"/>
                  </a:lnTo>
                  <a:lnTo>
                    <a:pt x="392036" y="203111"/>
                  </a:lnTo>
                  <a:lnTo>
                    <a:pt x="395731" y="203111"/>
                  </a:lnTo>
                  <a:lnTo>
                    <a:pt x="395731" y="199453"/>
                  </a:lnTo>
                  <a:close/>
                </a:path>
                <a:path w="952500" h="256539">
                  <a:moveTo>
                    <a:pt x="399440" y="214096"/>
                  </a:moveTo>
                  <a:lnTo>
                    <a:pt x="399427" y="217754"/>
                  </a:lnTo>
                  <a:lnTo>
                    <a:pt x="399440" y="214096"/>
                  </a:lnTo>
                  <a:close/>
                </a:path>
                <a:path w="952500" h="256539">
                  <a:moveTo>
                    <a:pt x="401281" y="214096"/>
                  </a:moveTo>
                  <a:lnTo>
                    <a:pt x="399440" y="214096"/>
                  </a:lnTo>
                  <a:lnTo>
                    <a:pt x="399440" y="217754"/>
                  </a:lnTo>
                  <a:lnTo>
                    <a:pt x="401281" y="217754"/>
                  </a:lnTo>
                  <a:lnTo>
                    <a:pt x="401281" y="214096"/>
                  </a:lnTo>
                  <a:close/>
                </a:path>
                <a:path w="952500" h="256539">
                  <a:moveTo>
                    <a:pt x="404977" y="210426"/>
                  </a:moveTo>
                  <a:lnTo>
                    <a:pt x="401281" y="210426"/>
                  </a:lnTo>
                  <a:lnTo>
                    <a:pt x="399440" y="214083"/>
                  </a:lnTo>
                  <a:lnTo>
                    <a:pt x="404977" y="214083"/>
                  </a:lnTo>
                  <a:lnTo>
                    <a:pt x="404977" y="210426"/>
                  </a:lnTo>
                  <a:close/>
                </a:path>
                <a:path w="952500" h="256539">
                  <a:moveTo>
                    <a:pt x="373545" y="210426"/>
                  </a:moveTo>
                  <a:lnTo>
                    <a:pt x="366153" y="210426"/>
                  </a:lnTo>
                  <a:lnTo>
                    <a:pt x="366153" y="214083"/>
                  </a:lnTo>
                  <a:lnTo>
                    <a:pt x="369849" y="214083"/>
                  </a:lnTo>
                  <a:lnTo>
                    <a:pt x="373545" y="210426"/>
                  </a:lnTo>
                  <a:close/>
                </a:path>
                <a:path w="952500" h="256539">
                  <a:moveTo>
                    <a:pt x="362445" y="206768"/>
                  </a:moveTo>
                  <a:lnTo>
                    <a:pt x="358749" y="206768"/>
                  </a:lnTo>
                  <a:lnTo>
                    <a:pt x="358749" y="210426"/>
                  </a:lnTo>
                  <a:lnTo>
                    <a:pt x="362445" y="210426"/>
                  </a:lnTo>
                  <a:lnTo>
                    <a:pt x="362445" y="206768"/>
                  </a:lnTo>
                  <a:close/>
                </a:path>
                <a:path w="952500" h="256539">
                  <a:moveTo>
                    <a:pt x="380936" y="206768"/>
                  </a:moveTo>
                  <a:lnTo>
                    <a:pt x="362445" y="206768"/>
                  </a:lnTo>
                  <a:lnTo>
                    <a:pt x="362445" y="210426"/>
                  </a:lnTo>
                  <a:lnTo>
                    <a:pt x="380936" y="210426"/>
                  </a:lnTo>
                  <a:lnTo>
                    <a:pt x="380936" y="206768"/>
                  </a:lnTo>
                  <a:close/>
                </a:path>
                <a:path w="952500" h="256539">
                  <a:moveTo>
                    <a:pt x="373545" y="203111"/>
                  </a:moveTo>
                  <a:lnTo>
                    <a:pt x="366153" y="203111"/>
                  </a:lnTo>
                  <a:lnTo>
                    <a:pt x="369849" y="206768"/>
                  </a:lnTo>
                  <a:lnTo>
                    <a:pt x="373545" y="206768"/>
                  </a:lnTo>
                  <a:lnTo>
                    <a:pt x="373545" y="203111"/>
                  </a:lnTo>
                  <a:close/>
                </a:path>
                <a:path w="952500" h="256539">
                  <a:moveTo>
                    <a:pt x="377240" y="203111"/>
                  </a:moveTo>
                  <a:lnTo>
                    <a:pt x="373545" y="206768"/>
                  </a:lnTo>
                  <a:lnTo>
                    <a:pt x="377240" y="206768"/>
                  </a:lnTo>
                  <a:lnTo>
                    <a:pt x="377240" y="203111"/>
                  </a:lnTo>
                  <a:close/>
                </a:path>
                <a:path w="952500" h="256539">
                  <a:moveTo>
                    <a:pt x="353199" y="225069"/>
                  </a:moveTo>
                  <a:lnTo>
                    <a:pt x="349503" y="225069"/>
                  </a:lnTo>
                  <a:lnTo>
                    <a:pt x="349503" y="228727"/>
                  </a:lnTo>
                  <a:lnTo>
                    <a:pt x="353199" y="225069"/>
                  </a:lnTo>
                  <a:close/>
                </a:path>
                <a:path w="952500" h="256539">
                  <a:moveTo>
                    <a:pt x="355053" y="225069"/>
                  </a:moveTo>
                  <a:lnTo>
                    <a:pt x="353199" y="225069"/>
                  </a:lnTo>
                  <a:lnTo>
                    <a:pt x="353199" y="228727"/>
                  </a:lnTo>
                  <a:lnTo>
                    <a:pt x="355053" y="225069"/>
                  </a:lnTo>
                  <a:close/>
                </a:path>
                <a:path w="952500" h="256539">
                  <a:moveTo>
                    <a:pt x="342112" y="237883"/>
                  </a:moveTo>
                  <a:lnTo>
                    <a:pt x="338404" y="237883"/>
                  </a:lnTo>
                  <a:lnTo>
                    <a:pt x="338404" y="241541"/>
                  </a:lnTo>
                  <a:lnTo>
                    <a:pt x="334708" y="241541"/>
                  </a:lnTo>
                  <a:lnTo>
                    <a:pt x="338404" y="245198"/>
                  </a:lnTo>
                  <a:lnTo>
                    <a:pt x="342112" y="245198"/>
                  </a:lnTo>
                  <a:lnTo>
                    <a:pt x="342112" y="237883"/>
                  </a:lnTo>
                  <a:close/>
                </a:path>
                <a:path w="952500" h="256539">
                  <a:moveTo>
                    <a:pt x="342112" y="232384"/>
                  </a:moveTo>
                  <a:lnTo>
                    <a:pt x="338404" y="232384"/>
                  </a:lnTo>
                  <a:lnTo>
                    <a:pt x="338404" y="236042"/>
                  </a:lnTo>
                  <a:lnTo>
                    <a:pt x="342112" y="236042"/>
                  </a:lnTo>
                  <a:lnTo>
                    <a:pt x="342112" y="232384"/>
                  </a:lnTo>
                  <a:close/>
                </a:path>
                <a:path w="952500" h="256539">
                  <a:moveTo>
                    <a:pt x="3695" y="107962"/>
                  </a:moveTo>
                  <a:lnTo>
                    <a:pt x="0" y="107962"/>
                  </a:lnTo>
                  <a:lnTo>
                    <a:pt x="3695" y="111620"/>
                  </a:lnTo>
                  <a:lnTo>
                    <a:pt x="3695" y="107962"/>
                  </a:lnTo>
                  <a:close/>
                </a:path>
                <a:path w="952500" h="256539">
                  <a:moveTo>
                    <a:pt x="83223" y="168338"/>
                  </a:moveTo>
                  <a:lnTo>
                    <a:pt x="75818" y="168338"/>
                  </a:lnTo>
                  <a:lnTo>
                    <a:pt x="75818" y="172008"/>
                  </a:lnTo>
                  <a:lnTo>
                    <a:pt x="83223" y="172008"/>
                  </a:lnTo>
                  <a:lnTo>
                    <a:pt x="83223" y="168338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3995927" y="385338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3981145" y="385703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3973753" y="3873455"/>
              <a:ext cx="103505" cy="82550"/>
            </a:xfrm>
            <a:custGeom>
              <a:avLst/>
              <a:gdLst/>
              <a:ahLst/>
              <a:cxnLst/>
              <a:rect l="l" t="t" r="r" b="b"/>
              <a:pathLst>
                <a:path w="103504" h="82550">
                  <a:moveTo>
                    <a:pt x="3695" y="3644"/>
                  </a:moveTo>
                  <a:lnTo>
                    <a:pt x="0" y="3644"/>
                  </a:lnTo>
                  <a:lnTo>
                    <a:pt x="3695" y="3644"/>
                  </a:lnTo>
                  <a:lnTo>
                    <a:pt x="3695" y="0"/>
                  </a:lnTo>
                  <a:lnTo>
                    <a:pt x="3695" y="3644"/>
                  </a:lnTo>
                  <a:close/>
                </a:path>
                <a:path w="103504" h="82550">
                  <a:moveTo>
                    <a:pt x="31407" y="49250"/>
                  </a:moveTo>
                  <a:lnTo>
                    <a:pt x="31407" y="52895"/>
                  </a:lnTo>
                  <a:lnTo>
                    <a:pt x="29565" y="52895"/>
                  </a:lnTo>
                  <a:lnTo>
                    <a:pt x="29565" y="49250"/>
                  </a:lnTo>
                  <a:lnTo>
                    <a:pt x="29565" y="52895"/>
                  </a:lnTo>
                  <a:lnTo>
                    <a:pt x="29565" y="49250"/>
                  </a:lnTo>
                  <a:lnTo>
                    <a:pt x="31407" y="49250"/>
                  </a:lnTo>
                  <a:close/>
                </a:path>
                <a:path w="103504" h="82550">
                  <a:moveTo>
                    <a:pt x="103466" y="78435"/>
                  </a:moveTo>
                  <a:lnTo>
                    <a:pt x="103466" y="82080"/>
                  </a:lnTo>
                  <a:lnTo>
                    <a:pt x="103466" y="78435"/>
                  </a:lnTo>
                  <a:lnTo>
                    <a:pt x="99771" y="78435"/>
                  </a:lnTo>
                  <a:lnTo>
                    <a:pt x="103466" y="78435"/>
                  </a:lnTo>
                  <a:close/>
                </a:path>
                <a:path w="103504" h="82550">
                  <a:moveTo>
                    <a:pt x="29565" y="52895"/>
                  </a:moveTo>
                  <a:lnTo>
                    <a:pt x="31407" y="52895"/>
                  </a:lnTo>
                  <a:lnTo>
                    <a:pt x="29565" y="52895"/>
                  </a:lnTo>
                  <a:close/>
                </a:path>
                <a:path w="103504" h="82550">
                  <a:moveTo>
                    <a:pt x="29565" y="52895"/>
                  </a:moveTo>
                  <a:lnTo>
                    <a:pt x="25869" y="52895"/>
                  </a:lnTo>
                  <a:lnTo>
                    <a:pt x="29565" y="5289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4027335" y="39518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4045813" y="3962825"/>
              <a:ext cx="98425" cy="31115"/>
            </a:xfrm>
            <a:custGeom>
              <a:avLst/>
              <a:gdLst/>
              <a:ahLst/>
              <a:cxnLst/>
              <a:rect l="l" t="t" r="r" b="b"/>
              <a:pathLst>
                <a:path w="98425" h="31114">
                  <a:moveTo>
                    <a:pt x="97929" y="31013"/>
                  </a:moveTo>
                  <a:lnTo>
                    <a:pt x="94234" y="31013"/>
                  </a:lnTo>
                  <a:lnTo>
                    <a:pt x="97929" y="31013"/>
                  </a:lnTo>
                  <a:close/>
                </a:path>
                <a:path w="98425" h="31114">
                  <a:moveTo>
                    <a:pt x="97929" y="31013"/>
                  </a:moveTo>
                  <a:lnTo>
                    <a:pt x="94234" y="31013"/>
                  </a:lnTo>
                  <a:lnTo>
                    <a:pt x="97929" y="31013"/>
                  </a:lnTo>
                  <a:close/>
                </a:path>
                <a:path w="98425" h="31114">
                  <a:moveTo>
                    <a:pt x="0" y="0"/>
                  </a:moveTo>
                  <a:lnTo>
                    <a:pt x="3695" y="0"/>
                  </a:lnTo>
                  <a:lnTo>
                    <a:pt x="3695" y="1828"/>
                  </a:lnTo>
                  <a:lnTo>
                    <a:pt x="0" y="1828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4049509" y="396465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3583914" y="3838796"/>
              <a:ext cx="617220" cy="239395"/>
            </a:xfrm>
            <a:custGeom>
              <a:avLst/>
              <a:gdLst/>
              <a:ahLst/>
              <a:cxnLst/>
              <a:rect l="l" t="t" r="r" b="b"/>
              <a:pathLst>
                <a:path w="617220" h="239395">
                  <a:moveTo>
                    <a:pt x="369519" y="113093"/>
                  </a:moveTo>
                  <a:lnTo>
                    <a:pt x="365823" y="113093"/>
                  </a:lnTo>
                  <a:lnTo>
                    <a:pt x="365823" y="109448"/>
                  </a:lnTo>
                  <a:lnTo>
                    <a:pt x="369519" y="109448"/>
                  </a:lnTo>
                  <a:lnTo>
                    <a:pt x="369519" y="113093"/>
                  </a:lnTo>
                  <a:close/>
                </a:path>
                <a:path w="617220" h="239395">
                  <a:moveTo>
                    <a:pt x="378752" y="133146"/>
                  </a:moveTo>
                  <a:lnTo>
                    <a:pt x="382447" y="136804"/>
                  </a:lnTo>
                  <a:lnTo>
                    <a:pt x="382447" y="140449"/>
                  </a:lnTo>
                  <a:lnTo>
                    <a:pt x="386143" y="140449"/>
                  </a:lnTo>
                  <a:lnTo>
                    <a:pt x="386143" y="144094"/>
                  </a:lnTo>
                  <a:lnTo>
                    <a:pt x="386143" y="147739"/>
                  </a:lnTo>
                  <a:lnTo>
                    <a:pt x="386143" y="151396"/>
                  </a:lnTo>
                  <a:lnTo>
                    <a:pt x="382447" y="155041"/>
                  </a:lnTo>
                  <a:lnTo>
                    <a:pt x="382447" y="158686"/>
                  </a:lnTo>
                  <a:lnTo>
                    <a:pt x="382447" y="155041"/>
                  </a:lnTo>
                  <a:lnTo>
                    <a:pt x="382447" y="151396"/>
                  </a:lnTo>
                  <a:lnTo>
                    <a:pt x="382447" y="147739"/>
                  </a:lnTo>
                  <a:lnTo>
                    <a:pt x="382447" y="144094"/>
                  </a:lnTo>
                  <a:lnTo>
                    <a:pt x="382447" y="140449"/>
                  </a:lnTo>
                  <a:lnTo>
                    <a:pt x="378752" y="140449"/>
                  </a:lnTo>
                  <a:lnTo>
                    <a:pt x="378752" y="136804"/>
                  </a:lnTo>
                  <a:lnTo>
                    <a:pt x="375056" y="136804"/>
                  </a:lnTo>
                  <a:lnTo>
                    <a:pt x="375056" y="133146"/>
                  </a:lnTo>
                  <a:lnTo>
                    <a:pt x="373214" y="133146"/>
                  </a:lnTo>
                  <a:lnTo>
                    <a:pt x="373214" y="129501"/>
                  </a:lnTo>
                  <a:lnTo>
                    <a:pt x="373214" y="125857"/>
                  </a:lnTo>
                  <a:lnTo>
                    <a:pt x="369519" y="125857"/>
                  </a:lnTo>
                  <a:lnTo>
                    <a:pt x="373214" y="125857"/>
                  </a:lnTo>
                  <a:lnTo>
                    <a:pt x="369519" y="125857"/>
                  </a:lnTo>
                  <a:lnTo>
                    <a:pt x="369519" y="124028"/>
                  </a:lnTo>
                  <a:lnTo>
                    <a:pt x="373214" y="124028"/>
                  </a:lnTo>
                  <a:lnTo>
                    <a:pt x="373214" y="125857"/>
                  </a:lnTo>
                  <a:lnTo>
                    <a:pt x="375056" y="129501"/>
                  </a:lnTo>
                  <a:lnTo>
                    <a:pt x="378752" y="133146"/>
                  </a:lnTo>
                  <a:close/>
                </a:path>
                <a:path w="617220" h="239395">
                  <a:moveTo>
                    <a:pt x="386143" y="158686"/>
                  </a:moveTo>
                  <a:lnTo>
                    <a:pt x="382447" y="158686"/>
                  </a:lnTo>
                  <a:lnTo>
                    <a:pt x="382447" y="155041"/>
                  </a:lnTo>
                  <a:lnTo>
                    <a:pt x="386143" y="155041"/>
                  </a:lnTo>
                  <a:lnTo>
                    <a:pt x="386143" y="151396"/>
                  </a:lnTo>
                  <a:lnTo>
                    <a:pt x="386143" y="155041"/>
                  </a:lnTo>
                  <a:lnTo>
                    <a:pt x="386143" y="158686"/>
                  </a:lnTo>
                  <a:close/>
                </a:path>
                <a:path w="617220" h="239395">
                  <a:moveTo>
                    <a:pt x="617105" y="231648"/>
                  </a:moveTo>
                  <a:lnTo>
                    <a:pt x="613410" y="231648"/>
                  </a:lnTo>
                  <a:lnTo>
                    <a:pt x="613410" y="235292"/>
                  </a:lnTo>
                  <a:lnTo>
                    <a:pt x="609714" y="235292"/>
                  </a:lnTo>
                  <a:lnTo>
                    <a:pt x="609714" y="231648"/>
                  </a:lnTo>
                  <a:lnTo>
                    <a:pt x="613410" y="231648"/>
                  </a:lnTo>
                  <a:lnTo>
                    <a:pt x="617105" y="231648"/>
                  </a:lnTo>
                  <a:close/>
                </a:path>
                <a:path w="617220" h="239395">
                  <a:moveTo>
                    <a:pt x="447116" y="175107"/>
                  </a:moveTo>
                  <a:lnTo>
                    <a:pt x="450811" y="175107"/>
                  </a:lnTo>
                  <a:lnTo>
                    <a:pt x="447116" y="175107"/>
                  </a:lnTo>
                  <a:close/>
                </a:path>
                <a:path w="617220" h="239395">
                  <a:moveTo>
                    <a:pt x="617105" y="235292"/>
                  </a:moveTo>
                  <a:lnTo>
                    <a:pt x="613410" y="235292"/>
                  </a:lnTo>
                  <a:lnTo>
                    <a:pt x="617105" y="235292"/>
                  </a:lnTo>
                  <a:lnTo>
                    <a:pt x="617105" y="231648"/>
                  </a:lnTo>
                  <a:lnTo>
                    <a:pt x="617105" y="235292"/>
                  </a:lnTo>
                  <a:close/>
                </a:path>
                <a:path w="617220" h="239395">
                  <a:moveTo>
                    <a:pt x="609714" y="238937"/>
                  </a:moveTo>
                  <a:lnTo>
                    <a:pt x="606018" y="238937"/>
                  </a:lnTo>
                  <a:lnTo>
                    <a:pt x="609714" y="238937"/>
                  </a:lnTo>
                  <a:close/>
                </a:path>
                <a:path w="617220" h="239395">
                  <a:moveTo>
                    <a:pt x="386143" y="165989"/>
                  </a:moveTo>
                  <a:lnTo>
                    <a:pt x="386143" y="169633"/>
                  </a:lnTo>
                  <a:lnTo>
                    <a:pt x="386143" y="165989"/>
                  </a:lnTo>
                  <a:lnTo>
                    <a:pt x="386143" y="169633"/>
                  </a:lnTo>
                  <a:lnTo>
                    <a:pt x="389839" y="169633"/>
                  </a:lnTo>
                  <a:lnTo>
                    <a:pt x="386143" y="169633"/>
                  </a:lnTo>
                  <a:lnTo>
                    <a:pt x="386143" y="165989"/>
                  </a:lnTo>
                  <a:close/>
                </a:path>
                <a:path w="617220" h="239395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3973753" y="40047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3583914" y="383879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0" y="3644"/>
                  </a:lnTo>
                  <a:lnTo>
                    <a:pt x="3683" y="0"/>
                  </a:lnTo>
                  <a:lnTo>
                    <a:pt x="0" y="3644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3577043" y="3844264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3580218" y="3846086"/>
              <a:ext cx="192405" cy="91440"/>
            </a:xfrm>
            <a:custGeom>
              <a:avLst/>
              <a:gdLst/>
              <a:ahLst/>
              <a:cxnLst/>
              <a:rect l="l" t="t" r="r" b="b"/>
              <a:pathLst>
                <a:path w="192404" h="91439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192404" h="91439">
                  <a:moveTo>
                    <a:pt x="192151" y="87553"/>
                  </a:moveTo>
                  <a:lnTo>
                    <a:pt x="188455" y="91211"/>
                  </a:lnTo>
                  <a:lnTo>
                    <a:pt x="188455" y="87553"/>
                  </a:lnTo>
                  <a:lnTo>
                    <a:pt x="184759" y="87553"/>
                  </a:lnTo>
                  <a:lnTo>
                    <a:pt x="188455" y="87553"/>
                  </a:lnTo>
                  <a:lnTo>
                    <a:pt x="188455" y="83908"/>
                  </a:lnTo>
                  <a:lnTo>
                    <a:pt x="192151" y="8755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3591293" y="384974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3576523" y="384244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3565436" y="3849744"/>
              <a:ext cx="473075" cy="204470"/>
            </a:xfrm>
            <a:custGeom>
              <a:avLst/>
              <a:gdLst/>
              <a:ahLst/>
              <a:cxnLst/>
              <a:rect l="l" t="t" r="r" b="b"/>
              <a:pathLst>
                <a:path w="473075" h="204470">
                  <a:moveTo>
                    <a:pt x="18478" y="0"/>
                  </a:moveTo>
                  <a:lnTo>
                    <a:pt x="14782" y="0"/>
                  </a:lnTo>
                  <a:lnTo>
                    <a:pt x="11087" y="0"/>
                  </a:lnTo>
                  <a:lnTo>
                    <a:pt x="14782" y="0"/>
                  </a:lnTo>
                  <a:lnTo>
                    <a:pt x="18478" y="0"/>
                  </a:lnTo>
                  <a:close/>
                </a:path>
                <a:path w="473075" h="204470">
                  <a:moveTo>
                    <a:pt x="199542" y="83896"/>
                  </a:moveTo>
                  <a:lnTo>
                    <a:pt x="195846" y="83896"/>
                  </a:lnTo>
                  <a:lnTo>
                    <a:pt x="199542" y="83896"/>
                  </a:lnTo>
                  <a:close/>
                </a:path>
                <a:path w="473075" h="204470">
                  <a:moveTo>
                    <a:pt x="210629" y="87553"/>
                  </a:moveTo>
                  <a:lnTo>
                    <a:pt x="206933" y="87553"/>
                  </a:lnTo>
                  <a:lnTo>
                    <a:pt x="210629" y="87553"/>
                  </a:lnTo>
                  <a:close/>
                </a:path>
                <a:path w="473075" h="204470">
                  <a:moveTo>
                    <a:pt x="216166" y="94843"/>
                  </a:moveTo>
                  <a:lnTo>
                    <a:pt x="214325" y="94843"/>
                  </a:lnTo>
                  <a:lnTo>
                    <a:pt x="214325" y="91198"/>
                  </a:lnTo>
                  <a:lnTo>
                    <a:pt x="216166" y="94843"/>
                  </a:lnTo>
                  <a:close/>
                </a:path>
                <a:path w="473075" h="204470">
                  <a:moveTo>
                    <a:pt x="230949" y="102146"/>
                  </a:moveTo>
                  <a:lnTo>
                    <a:pt x="227253" y="102146"/>
                  </a:lnTo>
                  <a:lnTo>
                    <a:pt x="227253" y="98501"/>
                  </a:lnTo>
                  <a:lnTo>
                    <a:pt x="230949" y="98501"/>
                  </a:lnTo>
                  <a:lnTo>
                    <a:pt x="230949" y="102146"/>
                  </a:lnTo>
                  <a:close/>
                </a:path>
                <a:path w="473075" h="204470">
                  <a:moveTo>
                    <a:pt x="234645" y="102146"/>
                  </a:moveTo>
                  <a:lnTo>
                    <a:pt x="238340" y="105791"/>
                  </a:lnTo>
                  <a:lnTo>
                    <a:pt x="242036" y="109435"/>
                  </a:lnTo>
                  <a:lnTo>
                    <a:pt x="242036" y="113080"/>
                  </a:lnTo>
                  <a:lnTo>
                    <a:pt x="242036" y="109435"/>
                  </a:lnTo>
                  <a:lnTo>
                    <a:pt x="238340" y="109435"/>
                  </a:lnTo>
                  <a:lnTo>
                    <a:pt x="238340" y="105791"/>
                  </a:lnTo>
                  <a:lnTo>
                    <a:pt x="234645" y="105791"/>
                  </a:lnTo>
                  <a:lnTo>
                    <a:pt x="234645" y="102146"/>
                  </a:lnTo>
                  <a:lnTo>
                    <a:pt x="230949" y="102146"/>
                  </a:lnTo>
                  <a:lnTo>
                    <a:pt x="234645" y="102146"/>
                  </a:lnTo>
                  <a:close/>
                </a:path>
                <a:path w="473075" h="204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473075" h="204470">
                  <a:moveTo>
                    <a:pt x="238340" y="109435"/>
                  </a:moveTo>
                  <a:lnTo>
                    <a:pt x="234645" y="109435"/>
                  </a:lnTo>
                  <a:lnTo>
                    <a:pt x="234645" y="105791"/>
                  </a:lnTo>
                  <a:lnTo>
                    <a:pt x="238340" y="105791"/>
                  </a:lnTo>
                  <a:lnTo>
                    <a:pt x="238340" y="109435"/>
                  </a:lnTo>
                  <a:close/>
                </a:path>
                <a:path w="473075" h="204470">
                  <a:moveTo>
                    <a:pt x="469290" y="200634"/>
                  </a:moveTo>
                  <a:lnTo>
                    <a:pt x="469290" y="196989"/>
                  </a:lnTo>
                  <a:lnTo>
                    <a:pt x="472986" y="196989"/>
                  </a:lnTo>
                  <a:lnTo>
                    <a:pt x="469290" y="200634"/>
                  </a:lnTo>
                  <a:close/>
                </a:path>
                <a:path w="473075" h="204470">
                  <a:moveTo>
                    <a:pt x="469290" y="196989"/>
                  </a:moveTo>
                  <a:lnTo>
                    <a:pt x="469290" y="200634"/>
                  </a:lnTo>
                  <a:lnTo>
                    <a:pt x="469290" y="204279"/>
                  </a:lnTo>
                  <a:lnTo>
                    <a:pt x="472986" y="204279"/>
                  </a:lnTo>
                  <a:lnTo>
                    <a:pt x="469290" y="204279"/>
                  </a:lnTo>
                  <a:lnTo>
                    <a:pt x="472986" y="204279"/>
                  </a:lnTo>
                  <a:lnTo>
                    <a:pt x="469290" y="204279"/>
                  </a:lnTo>
                  <a:lnTo>
                    <a:pt x="472986" y="204279"/>
                  </a:lnTo>
                  <a:lnTo>
                    <a:pt x="469290" y="204279"/>
                  </a:lnTo>
                  <a:lnTo>
                    <a:pt x="469290" y="200634"/>
                  </a:lnTo>
                  <a:lnTo>
                    <a:pt x="465594" y="200634"/>
                  </a:lnTo>
                  <a:lnTo>
                    <a:pt x="465594" y="196989"/>
                  </a:lnTo>
                  <a:lnTo>
                    <a:pt x="465594" y="200634"/>
                  </a:lnTo>
                  <a:lnTo>
                    <a:pt x="465594" y="196989"/>
                  </a:lnTo>
                  <a:lnTo>
                    <a:pt x="465594" y="200634"/>
                  </a:lnTo>
                  <a:lnTo>
                    <a:pt x="465594" y="196989"/>
                  </a:lnTo>
                  <a:lnTo>
                    <a:pt x="469290" y="196989"/>
                  </a:lnTo>
                  <a:close/>
                </a:path>
                <a:path w="473075" h="204470">
                  <a:moveTo>
                    <a:pt x="465594" y="200634"/>
                  </a:moveTo>
                  <a:lnTo>
                    <a:pt x="461898" y="200634"/>
                  </a:lnTo>
                  <a:lnTo>
                    <a:pt x="465594" y="20063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3735412" y="39336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3506304" y="3835152"/>
              <a:ext cx="393700" cy="175260"/>
            </a:xfrm>
            <a:custGeom>
              <a:avLst/>
              <a:gdLst/>
              <a:ahLst/>
              <a:cxnLst/>
              <a:rect l="l" t="t" r="r" b="b"/>
              <a:pathLst>
                <a:path w="393700" h="175260">
                  <a:moveTo>
                    <a:pt x="240195" y="105791"/>
                  </a:moveTo>
                  <a:lnTo>
                    <a:pt x="243890" y="105791"/>
                  </a:lnTo>
                  <a:lnTo>
                    <a:pt x="243890" y="109435"/>
                  </a:lnTo>
                  <a:lnTo>
                    <a:pt x="243890" y="113080"/>
                  </a:lnTo>
                  <a:lnTo>
                    <a:pt x="240195" y="109435"/>
                  </a:lnTo>
                  <a:lnTo>
                    <a:pt x="240195" y="105791"/>
                  </a:lnTo>
                  <a:lnTo>
                    <a:pt x="236499" y="105791"/>
                  </a:lnTo>
                  <a:lnTo>
                    <a:pt x="240195" y="105791"/>
                  </a:lnTo>
                  <a:lnTo>
                    <a:pt x="236499" y="105791"/>
                  </a:lnTo>
                  <a:lnTo>
                    <a:pt x="240195" y="105791"/>
                  </a:lnTo>
                  <a:lnTo>
                    <a:pt x="236499" y="105791"/>
                  </a:lnTo>
                  <a:lnTo>
                    <a:pt x="240195" y="105791"/>
                  </a:lnTo>
                  <a:close/>
                </a:path>
                <a:path w="393700" h="175260">
                  <a:moveTo>
                    <a:pt x="48044" y="18237"/>
                  </a:moveTo>
                  <a:lnTo>
                    <a:pt x="46189" y="18237"/>
                  </a:lnTo>
                  <a:lnTo>
                    <a:pt x="42494" y="18237"/>
                  </a:lnTo>
                  <a:lnTo>
                    <a:pt x="46189" y="18237"/>
                  </a:lnTo>
                  <a:lnTo>
                    <a:pt x="48044" y="18237"/>
                  </a:lnTo>
                  <a:close/>
                </a:path>
                <a:path w="393700" h="175260">
                  <a:moveTo>
                    <a:pt x="332574" y="147739"/>
                  </a:moveTo>
                  <a:lnTo>
                    <a:pt x="336270" y="147739"/>
                  </a:lnTo>
                  <a:lnTo>
                    <a:pt x="332574" y="147739"/>
                  </a:lnTo>
                  <a:close/>
                </a:path>
                <a:path w="393700" h="175260">
                  <a:moveTo>
                    <a:pt x="389851" y="175094"/>
                  </a:moveTo>
                  <a:lnTo>
                    <a:pt x="386156" y="175094"/>
                  </a:lnTo>
                  <a:lnTo>
                    <a:pt x="382460" y="175094"/>
                  </a:lnTo>
                  <a:lnTo>
                    <a:pt x="378764" y="173278"/>
                  </a:lnTo>
                  <a:lnTo>
                    <a:pt x="375069" y="169633"/>
                  </a:lnTo>
                  <a:lnTo>
                    <a:pt x="371373" y="169633"/>
                  </a:lnTo>
                  <a:lnTo>
                    <a:pt x="367677" y="169633"/>
                  </a:lnTo>
                  <a:lnTo>
                    <a:pt x="367677" y="173278"/>
                  </a:lnTo>
                  <a:lnTo>
                    <a:pt x="363981" y="173278"/>
                  </a:lnTo>
                  <a:lnTo>
                    <a:pt x="363981" y="169633"/>
                  </a:lnTo>
                  <a:lnTo>
                    <a:pt x="362140" y="169633"/>
                  </a:lnTo>
                  <a:lnTo>
                    <a:pt x="363981" y="169633"/>
                  </a:lnTo>
                  <a:lnTo>
                    <a:pt x="367677" y="169633"/>
                  </a:lnTo>
                  <a:lnTo>
                    <a:pt x="375069" y="169633"/>
                  </a:lnTo>
                  <a:lnTo>
                    <a:pt x="386156" y="173278"/>
                  </a:lnTo>
                  <a:lnTo>
                    <a:pt x="389851" y="173278"/>
                  </a:lnTo>
                  <a:lnTo>
                    <a:pt x="393547" y="173278"/>
                  </a:lnTo>
                  <a:lnTo>
                    <a:pt x="389851" y="173278"/>
                  </a:lnTo>
                  <a:lnTo>
                    <a:pt x="389851" y="175094"/>
                  </a:lnTo>
                  <a:close/>
                </a:path>
                <a:path w="393700" h="17526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3695" y="3644"/>
                  </a:lnTo>
                  <a:lnTo>
                    <a:pt x="0" y="0"/>
                  </a:lnTo>
                  <a:close/>
                </a:path>
                <a:path w="393700" h="175260">
                  <a:moveTo>
                    <a:pt x="389851" y="175094"/>
                  </a:moveTo>
                  <a:lnTo>
                    <a:pt x="393547" y="175094"/>
                  </a:lnTo>
                  <a:lnTo>
                    <a:pt x="389851" y="175094"/>
                  </a:lnTo>
                  <a:lnTo>
                    <a:pt x="393547" y="175094"/>
                  </a:lnTo>
                  <a:lnTo>
                    <a:pt x="389851" y="17509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4042118" y="406315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3506304" y="383515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3530333" y="3860691"/>
              <a:ext cx="334645" cy="147955"/>
            </a:xfrm>
            <a:custGeom>
              <a:avLst/>
              <a:gdLst/>
              <a:ahLst/>
              <a:cxnLst/>
              <a:rect l="l" t="t" r="r" b="b"/>
              <a:pathLst>
                <a:path w="334645" h="147954">
                  <a:moveTo>
                    <a:pt x="22161" y="7289"/>
                  </a:moveTo>
                  <a:lnTo>
                    <a:pt x="18465" y="7289"/>
                  </a:lnTo>
                  <a:lnTo>
                    <a:pt x="14770" y="7289"/>
                  </a:lnTo>
                  <a:lnTo>
                    <a:pt x="11074" y="3644"/>
                  </a:lnTo>
                  <a:lnTo>
                    <a:pt x="14770" y="3644"/>
                  </a:lnTo>
                  <a:lnTo>
                    <a:pt x="18465" y="7289"/>
                  </a:lnTo>
                  <a:lnTo>
                    <a:pt x="18465" y="3644"/>
                  </a:lnTo>
                  <a:lnTo>
                    <a:pt x="18465" y="7289"/>
                  </a:lnTo>
                  <a:lnTo>
                    <a:pt x="22161" y="7289"/>
                  </a:lnTo>
                  <a:close/>
                </a:path>
                <a:path w="334645" h="147954">
                  <a:moveTo>
                    <a:pt x="330720" y="144094"/>
                  </a:moveTo>
                  <a:lnTo>
                    <a:pt x="334416" y="144094"/>
                  </a:lnTo>
                  <a:lnTo>
                    <a:pt x="334416" y="147739"/>
                  </a:lnTo>
                  <a:lnTo>
                    <a:pt x="330720" y="147739"/>
                  </a:lnTo>
                  <a:lnTo>
                    <a:pt x="330720" y="144094"/>
                  </a:lnTo>
                  <a:close/>
                </a:path>
                <a:path w="334645" h="147954">
                  <a:moveTo>
                    <a:pt x="3682" y="0"/>
                  </a:moveTo>
                  <a:lnTo>
                    <a:pt x="0" y="0"/>
                  </a:lnTo>
                  <a:lnTo>
                    <a:pt x="3682" y="0"/>
                  </a:lnTo>
                  <a:close/>
                </a:path>
                <a:path w="334645" h="147954">
                  <a:moveTo>
                    <a:pt x="123786" y="69303"/>
                  </a:moveTo>
                  <a:lnTo>
                    <a:pt x="120091" y="69303"/>
                  </a:lnTo>
                  <a:lnTo>
                    <a:pt x="123786" y="69303"/>
                  </a:lnTo>
                  <a:close/>
                </a:path>
                <a:path w="334645" h="147954">
                  <a:moveTo>
                    <a:pt x="131178" y="76606"/>
                  </a:moveTo>
                  <a:lnTo>
                    <a:pt x="127482" y="76606"/>
                  </a:lnTo>
                  <a:lnTo>
                    <a:pt x="131178" y="76606"/>
                  </a:lnTo>
                  <a:close/>
                </a:path>
                <a:path w="334645" h="147954">
                  <a:moveTo>
                    <a:pt x="116395" y="72948"/>
                  </a:moveTo>
                  <a:lnTo>
                    <a:pt x="116395" y="69303"/>
                  </a:lnTo>
                  <a:lnTo>
                    <a:pt x="120091" y="69303"/>
                  </a:lnTo>
                  <a:lnTo>
                    <a:pt x="116395" y="7294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3654120" y="39336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3583914" y="3917232"/>
              <a:ext cx="35560" cy="5715"/>
            </a:xfrm>
            <a:custGeom>
              <a:avLst/>
              <a:gdLst/>
              <a:ahLst/>
              <a:cxnLst/>
              <a:rect l="l" t="t" r="r" b="b"/>
              <a:pathLst>
                <a:path w="35560" h="5714">
                  <a:moveTo>
                    <a:pt x="31407" y="5473"/>
                  </a:moveTo>
                  <a:lnTo>
                    <a:pt x="27711" y="5473"/>
                  </a:lnTo>
                  <a:lnTo>
                    <a:pt x="24015" y="5473"/>
                  </a:lnTo>
                  <a:lnTo>
                    <a:pt x="20320" y="5473"/>
                  </a:lnTo>
                  <a:lnTo>
                    <a:pt x="20320" y="1816"/>
                  </a:lnTo>
                  <a:lnTo>
                    <a:pt x="16624" y="1816"/>
                  </a:lnTo>
                  <a:lnTo>
                    <a:pt x="14770" y="5473"/>
                  </a:lnTo>
                  <a:lnTo>
                    <a:pt x="14770" y="1816"/>
                  </a:lnTo>
                  <a:lnTo>
                    <a:pt x="11074" y="1816"/>
                  </a:lnTo>
                  <a:lnTo>
                    <a:pt x="7378" y="1816"/>
                  </a:lnTo>
                  <a:lnTo>
                    <a:pt x="7378" y="5473"/>
                  </a:lnTo>
                  <a:lnTo>
                    <a:pt x="7378" y="1816"/>
                  </a:lnTo>
                  <a:lnTo>
                    <a:pt x="7378" y="5473"/>
                  </a:lnTo>
                  <a:lnTo>
                    <a:pt x="7378" y="1816"/>
                  </a:lnTo>
                  <a:lnTo>
                    <a:pt x="3683" y="1816"/>
                  </a:lnTo>
                  <a:lnTo>
                    <a:pt x="3683" y="5473"/>
                  </a:lnTo>
                  <a:lnTo>
                    <a:pt x="0" y="5473"/>
                  </a:lnTo>
                  <a:lnTo>
                    <a:pt x="0" y="1816"/>
                  </a:lnTo>
                  <a:lnTo>
                    <a:pt x="3683" y="1816"/>
                  </a:lnTo>
                  <a:lnTo>
                    <a:pt x="7378" y="0"/>
                  </a:lnTo>
                  <a:lnTo>
                    <a:pt x="24015" y="0"/>
                  </a:lnTo>
                  <a:lnTo>
                    <a:pt x="31407" y="5473"/>
                  </a:lnTo>
                  <a:lnTo>
                    <a:pt x="35102" y="5473"/>
                  </a:lnTo>
                  <a:lnTo>
                    <a:pt x="31407" y="547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3612146" y="3924528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0" y="0"/>
                  </a:moveTo>
                  <a:lnTo>
                    <a:pt x="6350" y="0"/>
                  </a:lnTo>
                </a:path>
                <a:path w="6350" h="3810">
                  <a:moveTo>
                    <a:pt x="0" y="3644"/>
                  </a:moveTo>
                  <a:lnTo>
                    <a:pt x="6350" y="3644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3388055" y="3815086"/>
              <a:ext cx="338455" cy="179070"/>
            </a:xfrm>
            <a:custGeom>
              <a:avLst/>
              <a:gdLst/>
              <a:ahLst/>
              <a:cxnLst/>
              <a:rect l="l" t="t" r="r" b="b"/>
              <a:pathLst>
                <a:path w="338454" h="179070">
                  <a:moveTo>
                    <a:pt x="227266" y="111264"/>
                  </a:moveTo>
                  <a:lnTo>
                    <a:pt x="223570" y="111264"/>
                  </a:lnTo>
                  <a:lnTo>
                    <a:pt x="227266" y="111264"/>
                  </a:lnTo>
                  <a:close/>
                </a:path>
                <a:path w="338454" h="17907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338454" h="179070">
                  <a:moveTo>
                    <a:pt x="7391" y="7289"/>
                  </a:moveTo>
                  <a:lnTo>
                    <a:pt x="3695" y="3644"/>
                  </a:lnTo>
                  <a:lnTo>
                    <a:pt x="7391" y="3644"/>
                  </a:lnTo>
                  <a:lnTo>
                    <a:pt x="7391" y="7289"/>
                  </a:lnTo>
                  <a:close/>
                </a:path>
                <a:path w="338454" h="179070">
                  <a:moveTo>
                    <a:pt x="7391" y="7289"/>
                  </a:moveTo>
                  <a:lnTo>
                    <a:pt x="7391" y="10947"/>
                  </a:lnTo>
                  <a:lnTo>
                    <a:pt x="7391" y="7289"/>
                  </a:lnTo>
                  <a:lnTo>
                    <a:pt x="3695" y="7289"/>
                  </a:lnTo>
                  <a:lnTo>
                    <a:pt x="7391" y="7289"/>
                  </a:lnTo>
                  <a:close/>
                </a:path>
                <a:path w="338454" h="179070">
                  <a:moveTo>
                    <a:pt x="199542" y="107619"/>
                  </a:moveTo>
                  <a:lnTo>
                    <a:pt x="195859" y="107619"/>
                  </a:lnTo>
                  <a:lnTo>
                    <a:pt x="199542" y="107619"/>
                  </a:lnTo>
                  <a:lnTo>
                    <a:pt x="199542" y="103962"/>
                  </a:lnTo>
                  <a:lnTo>
                    <a:pt x="199542" y="107619"/>
                  </a:lnTo>
                  <a:lnTo>
                    <a:pt x="199542" y="103962"/>
                  </a:lnTo>
                  <a:lnTo>
                    <a:pt x="199542" y="107619"/>
                  </a:lnTo>
                  <a:close/>
                </a:path>
                <a:path w="338454" h="179070">
                  <a:moveTo>
                    <a:pt x="327037" y="164160"/>
                  </a:moveTo>
                  <a:lnTo>
                    <a:pt x="327037" y="167805"/>
                  </a:lnTo>
                  <a:lnTo>
                    <a:pt x="327037" y="171449"/>
                  </a:lnTo>
                  <a:lnTo>
                    <a:pt x="323341" y="175107"/>
                  </a:lnTo>
                  <a:lnTo>
                    <a:pt x="319646" y="171449"/>
                  </a:lnTo>
                  <a:lnTo>
                    <a:pt x="319646" y="167805"/>
                  </a:lnTo>
                  <a:lnTo>
                    <a:pt x="319646" y="164160"/>
                  </a:lnTo>
                  <a:lnTo>
                    <a:pt x="323341" y="164160"/>
                  </a:lnTo>
                  <a:lnTo>
                    <a:pt x="327037" y="164160"/>
                  </a:lnTo>
                  <a:close/>
                </a:path>
                <a:path w="338454" h="179070">
                  <a:moveTo>
                    <a:pt x="319646" y="164160"/>
                  </a:moveTo>
                  <a:lnTo>
                    <a:pt x="323341" y="164160"/>
                  </a:lnTo>
                  <a:lnTo>
                    <a:pt x="319646" y="164160"/>
                  </a:lnTo>
                  <a:close/>
                </a:path>
                <a:path w="338454" h="179070">
                  <a:moveTo>
                    <a:pt x="14782" y="16421"/>
                  </a:moveTo>
                  <a:lnTo>
                    <a:pt x="11087" y="16421"/>
                  </a:lnTo>
                  <a:lnTo>
                    <a:pt x="14782" y="16421"/>
                  </a:lnTo>
                  <a:lnTo>
                    <a:pt x="14782" y="20065"/>
                  </a:lnTo>
                  <a:lnTo>
                    <a:pt x="14782" y="16421"/>
                  </a:lnTo>
                  <a:lnTo>
                    <a:pt x="14782" y="20065"/>
                  </a:lnTo>
                  <a:lnTo>
                    <a:pt x="11087" y="20065"/>
                  </a:lnTo>
                  <a:lnTo>
                    <a:pt x="14782" y="20065"/>
                  </a:lnTo>
                  <a:lnTo>
                    <a:pt x="11087" y="20065"/>
                  </a:lnTo>
                  <a:lnTo>
                    <a:pt x="14782" y="20065"/>
                  </a:lnTo>
                  <a:lnTo>
                    <a:pt x="11087" y="16421"/>
                  </a:lnTo>
                  <a:lnTo>
                    <a:pt x="11087" y="20065"/>
                  </a:lnTo>
                  <a:lnTo>
                    <a:pt x="11087" y="16421"/>
                  </a:lnTo>
                  <a:lnTo>
                    <a:pt x="7391" y="16421"/>
                  </a:lnTo>
                  <a:lnTo>
                    <a:pt x="7391" y="12763"/>
                  </a:lnTo>
                  <a:lnTo>
                    <a:pt x="11087" y="12763"/>
                  </a:lnTo>
                  <a:lnTo>
                    <a:pt x="14782" y="12763"/>
                  </a:lnTo>
                  <a:lnTo>
                    <a:pt x="14782" y="16421"/>
                  </a:lnTo>
                  <a:close/>
                </a:path>
                <a:path w="338454" h="179070">
                  <a:moveTo>
                    <a:pt x="338124" y="175107"/>
                  </a:moveTo>
                  <a:lnTo>
                    <a:pt x="334429" y="178752"/>
                  </a:lnTo>
                  <a:lnTo>
                    <a:pt x="334429" y="175107"/>
                  </a:lnTo>
                  <a:lnTo>
                    <a:pt x="338124" y="175107"/>
                  </a:lnTo>
                  <a:close/>
                </a:path>
                <a:path w="338454" h="179070">
                  <a:moveTo>
                    <a:pt x="334429" y="175107"/>
                  </a:moveTo>
                  <a:lnTo>
                    <a:pt x="330733" y="175107"/>
                  </a:lnTo>
                  <a:lnTo>
                    <a:pt x="334429" y="175107"/>
                  </a:lnTo>
                  <a:close/>
                </a:path>
                <a:path w="338454" h="179070">
                  <a:moveTo>
                    <a:pt x="330733" y="178752"/>
                  </a:moveTo>
                  <a:lnTo>
                    <a:pt x="334429" y="178752"/>
                  </a:lnTo>
                  <a:lnTo>
                    <a:pt x="334429" y="175107"/>
                  </a:lnTo>
                  <a:lnTo>
                    <a:pt x="334429" y="178752"/>
                  </a:lnTo>
                  <a:lnTo>
                    <a:pt x="330733" y="17875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3395967" y="3836974"/>
              <a:ext cx="326390" cy="158750"/>
            </a:xfrm>
            <a:custGeom>
              <a:avLst/>
              <a:gdLst/>
              <a:ahLst/>
              <a:cxnLst/>
              <a:rect l="l" t="t" r="r" b="b"/>
              <a:pathLst>
                <a:path w="326389" h="158750">
                  <a:moveTo>
                    <a:pt x="0" y="0"/>
                  </a:moveTo>
                  <a:lnTo>
                    <a:pt x="6350" y="0"/>
                  </a:lnTo>
                </a:path>
                <a:path w="326389" h="158750">
                  <a:moveTo>
                    <a:pt x="319646" y="158686"/>
                  </a:moveTo>
                  <a:lnTo>
                    <a:pt x="325996" y="158686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3395446" y="3838796"/>
              <a:ext cx="323850" cy="158750"/>
            </a:xfrm>
            <a:custGeom>
              <a:avLst/>
              <a:gdLst/>
              <a:ahLst/>
              <a:cxnLst/>
              <a:rect l="l" t="t" r="r" b="b"/>
              <a:pathLst>
                <a:path w="323850" h="15875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323850" h="158750">
                  <a:moveTo>
                    <a:pt x="323341" y="158686"/>
                  </a:moveTo>
                  <a:lnTo>
                    <a:pt x="319646" y="158686"/>
                  </a:lnTo>
                  <a:lnTo>
                    <a:pt x="319646" y="155041"/>
                  </a:lnTo>
                  <a:lnTo>
                    <a:pt x="323341" y="155041"/>
                  </a:lnTo>
                  <a:lnTo>
                    <a:pt x="323341" y="158686"/>
                  </a:lnTo>
                  <a:close/>
                </a:path>
                <a:path w="323850" h="158750">
                  <a:moveTo>
                    <a:pt x="323341" y="155041"/>
                  </a:moveTo>
                  <a:lnTo>
                    <a:pt x="319646" y="155041"/>
                  </a:lnTo>
                  <a:lnTo>
                    <a:pt x="323341" y="155041"/>
                  </a:lnTo>
                  <a:close/>
                </a:path>
                <a:path w="323850" h="158750">
                  <a:moveTo>
                    <a:pt x="284543" y="144094"/>
                  </a:moveTo>
                  <a:lnTo>
                    <a:pt x="280847" y="144094"/>
                  </a:lnTo>
                  <a:lnTo>
                    <a:pt x="280847" y="140449"/>
                  </a:lnTo>
                  <a:lnTo>
                    <a:pt x="284543" y="140449"/>
                  </a:lnTo>
                  <a:lnTo>
                    <a:pt x="284543" y="144094"/>
                  </a:lnTo>
                  <a:close/>
                </a:path>
                <a:path w="323850" h="158750">
                  <a:moveTo>
                    <a:pt x="0" y="0"/>
                  </a:moveTo>
                  <a:lnTo>
                    <a:pt x="0" y="3644"/>
                  </a:lnTo>
                  <a:lnTo>
                    <a:pt x="0" y="7289"/>
                  </a:lnTo>
                  <a:lnTo>
                    <a:pt x="0" y="3644"/>
                  </a:lnTo>
                  <a:lnTo>
                    <a:pt x="0" y="0"/>
                  </a:lnTo>
                  <a:close/>
                </a:path>
                <a:path w="323850" h="158750">
                  <a:moveTo>
                    <a:pt x="293776" y="144094"/>
                  </a:moveTo>
                  <a:lnTo>
                    <a:pt x="293776" y="147739"/>
                  </a:lnTo>
                  <a:lnTo>
                    <a:pt x="291922" y="147739"/>
                  </a:lnTo>
                  <a:lnTo>
                    <a:pt x="293776" y="147739"/>
                  </a:lnTo>
                  <a:lnTo>
                    <a:pt x="293776" y="144094"/>
                  </a:lnTo>
                  <a:lnTo>
                    <a:pt x="293776" y="147739"/>
                  </a:lnTo>
                  <a:lnTo>
                    <a:pt x="293776" y="14409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3679990" y="397924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3842575" y="4050378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0" y="3644"/>
                  </a:lnTo>
                  <a:lnTo>
                    <a:pt x="3695" y="3644"/>
                  </a:lnTo>
                  <a:lnTo>
                    <a:pt x="0" y="3644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3704005" y="399383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3665207" y="3982891"/>
              <a:ext cx="53975" cy="22225"/>
            </a:xfrm>
            <a:custGeom>
              <a:avLst/>
              <a:gdLst/>
              <a:ahLst/>
              <a:cxnLst/>
              <a:rect l="l" t="t" r="r" b="b"/>
              <a:pathLst>
                <a:path w="53975" h="22225">
                  <a:moveTo>
                    <a:pt x="11087" y="0"/>
                  </a:moveTo>
                  <a:lnTo>
                    <a:pt x="7391" y="0"/>
                  </a:lnTo>
                  <a:lnTo>
                    <a:pt x="7391" y="3644"/>
                  </a:lnTo>
                  <a:lnTo>
                    <a:pt x="7391" y="0"/>
                  </a:lnTo>
                  <a:lnTo>
                    <a:pt x="11087" y="0"/>
                  </a:lnTo>
                  <a:close/>
                </a:path>
                <a:path w="53975" h="22225">
                  <a:moveTo>
                    <a:pt x="42494" y="14592"/>
                  </a:moveTo>
                  <a:lnTo>
                    <a:pt x="38798" y="14592"/>
                  </a:lnTo>
                  <a:lnTo>
                    <a:pt x="42494" y="14592"/>
                  </a:lnTo>
                  <a:close/>
                </a:path>
                <a:path w="53975" h="22225">
                  <a:moveTo>
                    <a:pt x="38798" y="14592"/>
                  </a:moveTo>
                  <a:lnTo>
                    <a:pt x="42494" y="14592"/>
                  </a:lnTo>
                  <a:lnTo>
                    <a:pt x="38798" y="14592"/>
                  </a:lnTo>
                  <a:close/>
                </a:path>
                <a:path w="53975" h="22225">
                  <a:moveTo>
                    <a:pt x="49885" y="21894"/>
                  </a:moveTo>
                  <a:lnTo>
                    <a:pt x="49885" y="18237"/>
                  </a:lnTo>
                  <a:lnTo>
                    <a:pt x="53581" y="18237"/>
                  </a:lnTo>
                  <a:lnTo>
                    <a:pt x="49885" y="21894"/>
                  </a:lnTo>
                  <a:close/>
                </a:path>
                <a:path w="53975" h="22225">
                  <a:moveTo>
                    <a:pt x="11087" y="3644"/>
                  </a:moveTo>
                  <a:lnTo>
                    <a:pt x="7391" y="3644"/>
                  </a:lnTo>
                  <a:lnTo>
                    <a:pt x="7391" y="0"/>
                  </a:lnTo>
                  <a:lnTo>
                    <a:pt x="11087" y="0"/>
                  </a:lnTo>
                  <a:lnTo>
                    <a:pt x="11087" y="3644"/>
                  </a:lnTo>
                  <a:close/>
                </a:path>
                <a:path w="53975" h="22225">
                  <a:moveTo>
                    <a:pt x="7391" y="3644"/>
                  </a:moveTo>
                  <a:lnTo>
                    <a:pt x="7391" y="7302"/>
                  </a:lnTo>
                  <a:lnTo>
                    <a:pt x="7391" y="3644"/>
                  </a:lnTo>
                  <a:lnTo>
                    <a:pt x="11087" y="3644"/>
                  </a:lnTo>
                  <a:lnTo>
                    <a:pt x="7391" y="3644"/>
                  </a:lnTo>
                  <a:close/>
                </a:path>
                <a:path w="53975" h="22225">
                  <a:moveTo>
                    <a:pt x="3695" y="7302"/>
                  </a:moveTo>
                  <a:lnTo>
                    <a:pt x="0" y="7302"/>
                  </a:lnTo>
                  <a:lnTo>
                    <a:pt x="0" y="10947"/>
                  </a:lnTo>
                  <a:lnTo>
                    <a:pt x="0" y="7302"/>
                  </a:lnTo>
                  <a:lnTo>
                    <a:pt x="3695" y="7302"/>
                  </a:lnTo>
                  <a:lnTo>
                    <a:pt x="0" y="7302"/>
                  </a:lnTo>
                  <a:lnTo>
                    <a:pt x="3695" y="730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3687368" y="40011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3402838" y="3867981"/>
              <a:ext cx="259079" cy="137160"/>
            </a:xfrm>
            <a:custGeom>
              <a:avLst/>
              <a:gdLst/>
              <a:ahLst/>
              <a:cxnLst/>
              <a:rect l="l" t="t" r="r" b="b"/>
              <a:pathLst>
                <a:path w="259079" h="137160">
                  <a:moveTo>
                    <a:pt x="3695" y="3644"/>
                  </a:moveTo>
                  <a:lnTo>
                    <a:pt x="0" y="3644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3695" y="3644"/>
                  </a:lnTo>
                  <a:close/>
                </a:path>
                <a:path w="259079" h="13716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259079" h="137160">
                  <a:moveTo>
                    <a:pt x="254977" y="133146"/>
                  </a:moveTo>
                  <a:lnTo>
                    <a:pt x="254977" y="129501"/>
                  </a:lnTo>
                  <a:lnTo>
                    <a:pt x="258673" y="129501"/>
                  </a:lnTo>
                  <a:lnTo>
                    <a:pt x="254977" y="129501"/>
                  </a:lnTo>
                  <a:lnTo>
                    <a:pt x="254977" y="133146"/>
                  </a:lnTo>
                  <a:lnTo>
                    <a:pt x="254977" y="129501"/>
                  </a:lnTo>
                  <a:lnTo>
                    <a:pt x="254977" y="133146"/>
                  </a:lnTo>
                  <a:lnTo>
                    <a:pt x="258673" y="133146"/>
                  </a:lnTo>
                  <a:lnTo>
                    <a:pt x="254977" y="129501"/>
                  </a:lnTo>
                  <a:lnTo>
                    <a:pt x="258673" y="129501"/>
                  </a:lnTo>
                  <a:lnTo>
                    <a:pt x="258673" y="133146"/>
                  </a:lnTo>
                  <a:lnTo>
                    <a:pt x="258673" y="136804"/>
                  </a:lnTo>
                  <a:lnTo>
                    <a:pt x="254977" y="136804"/>
                  </a:lnTo>
                  <a:lnTo>
                    <a:pt x="251282" y="136804"/>
                  </a:lnTo>
                  <a:lnTo>
                    <a:pt x="251282" y="133146"/>
                  </a:lnTo>
                  <a:lnTo>
                    <a:pt x="254977" y="13314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3657815" y="399748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3679990" y="4010246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29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13335" h="11429">
                  <a:moveTo>
                    <a:pt x="12928" y="7302"/>
                  </a:moveTo>
                  <a:lnTo>
                    <a:pt x="9232" y="7302"/>
                  </a:lnTo>
                  <a:lnTo>
                    <a:pt x="12928" y="7302"/>
                  </a:lnTo>
                  <a:close/>
                </a:path>
                <a:path w="13335" h="11429">
                  <a:moveTo>
                    <a:pt x="7378" y="10947"/>
                  </a:moveTo>
                  <a:lnTo>
                    <a:pt x="9232" y="10947"/>
                  </a:lnTo>
                  <a:lnTo>
                    <a:pt x="7378" y="1094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3687368" y="401754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3641178" y="4004785"/>
              <a:ext cx="48260" cy="20320"/>
            </a:xfrm>
            <a:custGeom>
              <a:avLst/>
              <a:gdLst/>
              <a:ahLst/>
              <a:cxnLst/>
              <a:rect l="l" t="t" r="r" b="b"/>
              <a:pathLst>
                <a:path w="48260" h="20320">
                  <a:moveTo>
                    <a:pt x="27724" y="9118"/>
                  </a:moveTo>
                  <a:lnTo>
                    <a:pt x="31419" y="5460"/>
                  </a:lnTo>
                  <a:lnTo>
                    <a:pt x="31419" y="9118"/>
                  </a:lnTo>
                  <a:lnTo>
                    <a:pt x="27724" y="9118"/>
                  </a:lnTo>
                  <a:close/>
                </a:path>
                <a:path w="48260" h="20320">
                  <a:moveTo>
                    <a:pt x="46189" y="16408"/>
                  </a:moveTo>
                  <a:lnTo>
                    <a:pt x="42506" y="16408"/>
                  </a:lnTo>
                  <a:lnTo>
                    <a:pt x="46189" y="16408"/>
                  </a:lnTo>
                  <a:lnTo>
                    <a:pt x="48044" y="16408"/>
                  </a:lnTo>
                  <a:lnTo>
                    <a:pt x="46189" y="16408"/>
                  </a:lnTo>
                  <a:close/>
                </a:path>
                <a:path w="48260" h="20320">
                  <a:moveTo>
                    <a:pt x="46189" y="16408"/>
                  </a:moveTo>
                  <a:lnTo>
                    <a:pt x="42506" y="16408"/>
                  </a:lnTo>
                  <a:lnTo>
                    <a:pt x="46189" y="12763"/>
                  </a:lnTo>
                  <a:lnTo>
                    <a:pt x="46189" y="16408"/>
                  </a:lnTo>
                  <a:close/>
                </a:path>
                <a:path w="48260" h="20320">
                  <a:moveTo>
                    <a:pt x="46189" y="16408"/>
                  </a:moveTo>
                  <a:lnTo>
                    <a:pt x="42506" y="16408"/>
                  </a:lnTo>
                  <a:lnTo>
                    <a:pt x="46189" y="16408"/>
                  </a:lnTo>
                  <a:close/>
                </a:path>
                <a:path w="48260" h="2032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48260" h="20320">
                  <a:moveTo>
                    <a:pt x="46189" y="20053"/>
                  </a:moveTo>
                  <a:lnTo>
                    <a:pt x="42506" y="20053"/>
                  </a:lnTo>
                  <a:lnTo>
                    <a:pt x="46189" y="16408"/>
                  </a:lnTo>
                  <a:lnTo>
                    <a:pt x="46189" y="2005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3288283" y="382603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08"/>
                  </a:moveTo>
                  <a:lnTo>
                    <a:pt x="3175" y="908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3657815" y="402119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7391" y="0"/>
                  </a:moveTo>
                  <a:lnTo>
                    <a:pt x="3695" y="0"/>
                  </a:lnTo>
                  <a:lnTo>
                    <a:pt x="3695" y="3644"/>
                  </a:lnTo>
                  <a:lnTo>
                    <a:pt x="0" y="3644"/>
                  </a:lnTo>
                  <a:lnTo>
                    <a:pt x="3695" y="0"/>
                  </a:lnTo>
                  <a:lnTo>
                    <a:pt x="7391" y="0"/>
                  </a:lnTo>
                  <a:lnTo>
                    <a:pt x="11087" y="0"/>
                  </a:lnTo>
                  <a:lnTo>
                    <a:pt x="7391" y="0"/>
                  </a:lnTo>
                  <a:close/>
                </a:path>
                <a:path w="22225" h="7620">
                  <a:moveTo>
                    <a:pt x="22174" y="7302"/>
                  </a:moveTo>
                  <a:lnTo>
                    <a:pt x="22174" y="3644"/>
                  </a:lnTo>
                  <a:lnTo>
                    <a:pt x="18478" y="3644"/>
                  </a:lnTo>
                  <a:lnTo>
                    <a:pt x="18478" y="7302"/>
                  </a:lnTo>
                  <a:lnTo>
                    <a:pt x="18478" y="3644"/>
                  </a:lnTo>
                  <a:lnTo>
                    <a:pt x="22174" y="3644"/>
                  </a:lnTo>
                  <a:lnTo>
                    <a:pt x="22174" y="7302"/>
                  </a:lnTo>
                  <a:lnTo>
                    <a:pt x="22174" y="3644"/>
                  </a:lnTo>
                  <a:lnTo>
                    <a:pt x="22174" y="730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3661511" y="401754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3661511" y="402119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0" y="3644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3657815" y="402119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3604234" y="4017549"/>
              <a:ext cx="46355" cy="18415"/>
            </a:xfrm>
            <a:custGeom>
              <a:avLst/>
              <a:gdLst/>
              <a:ahLst/>
              <a:cxnLst/>
              <a:rect l="l" t="t" r="r" b="b"/>
              <a:pathLst>
                <a:path w="46354" h="18414">
                  <a:moveTo>
                    <a:pt x="46189" y="3644"/>
                  </a:moveTo>
                  <a:lnTo>
                    <a:pt x="42494" y="3644"/>
                  </a:lnTo>
                  <a:lnTo>
                    <a:pt x="42494" y="0"/>
                  </a:lnTo>
                  <a:lnTo>
                    <a:pt x="46189" y="3644"/>
                  </a:lnTo>
                  <a:lnTo>
                    <a:pt x="42494" y="3644"/>
                  </a:lnTo>
                  <a:lnTo>
                    <a:pt x="46189" y="3644"/>
                  </a:lnTo>
                  <a:close/>
                </a:path>
                <a:path w="46354" h="18414">
                  <a:moveTo>
                    <a:pt x="36944" y="3644"/>
                  </a:moveTo>
                  <a:lnTo>
                    <a:pt x="33248" y="3644"/>
                  </a:lnTo>
                  <a:lnTo>
                    <a:pt x="33248" y="0"/>
                  </a:lnTo>
                  <a:lnTo>
                    <a:pt x="36944" y="0"/>
                  </a:lnTo>
                  <a:lnTo>
                    <a:pt x="36944" y="3644"/>
                  </a:lnTo>
                  <a:close/>
                </a:path>
                <a:path w="46354" h="18414">
                  <a:moveTo>
                    <a:pt x="33248" y="3644"/>
                  </a:moveTo>
                  <a:lnTo>
                    <a:pt x="29565" y="3644"/>
                  </a:lnTo>
                  <a:lnTo>
                    <a:pt x="33248" y="0"/>
                  </a:lnTo>
                  <a:lnTo>
                    <a:pt x="33248" y="3644"/>
                  </a:lnTo>
                  <a:close/>
                </a:path>
                <a:path w="46354" h="18414">
                  <a:moveTo>
                    <a:pt x="46189" y="10947"/>
                  </a:moveTo>
                  <a:lnTo>
                    <a:pt x="46189" y="14592"/>
                  </a:lnTo>
                  <a:lnTo>
                    <a:pt x="42494" y="14592"/>
                  </a:lnTo>
                  <a:lnTo>
                    <a:pt x="40639" y="14592"/>
                  </a:lnTo>
                  <a:lnTo>
                    <a:pt x="42494" y="10947"/>
                  </a:lnTo>
                  <a:lnTo>
                    <a:pt x="46189" y="10947"/>
                  </a:lnTo>
                  <a:close/>
                </a:path>
                <a:path w="46354" h="18414">
                  <a:moveTo>
                    <a:pt x="42494" y="18237"/>
                  </a:moveTo>
                  <a:lnTo>
                    <a:pt x="40639" y="18237"/>
                  </a:lnTo>
                  <a:lnTo>
                    <a:pt x="40639" y="14592"/>
                  </a:lnTo>
                  <a:lnTo>
                    <a:pt x="42494" y="14592"/>
                  </a:lnTo>
                  <a:lnTo>
                    <a:pt x="42494" y="18237"/>
                  </a:lnTo>
                  <a:close/>
                </a:path>
                <a:path w="46354" h="18414">
                  <a:moveTo>
                    <a:pt x="22174" y="10947"/>
                  </a:moveTo>
                  <a:lnTo>
                    <a:pt x="22174" y="7289"/>
                  </a:lnTo>
                  <a:lnTo>
                    <a:pt x="18478" y="7289"/>
                  </a:lnTo>
                  <a:lnTo>
                    <a:pt x="22174" y="7289"/>
                  </a:lnTo>
                  <a:lnTo>
                    <a:pt x="22174" y="10947"/>
                  </a:lnTo>
                  <a:lnTo>
                    <a:pt x="22174" y="7289"/>
                  </a:lnTo>
                  <a:lnTo>
                    <a:pt x="22174" y="10947"/>
                  </a:lnTo>
                  <a:close/>
                </a:path>
                <a:path w="46354" h="18414">
                  <a:moveTo>
                    <a:pt x="22174" y="10947"/>
                  </a:moveTo>
                  <a:lnTo>
                    <a:pt x="25869" y="10947"/>
                  </a:lnTo>
                  <a:lnTo>
                    <a:pt x="22174" y="10947"/>
                  </a:lnTo>
                  <a:lnTo>
                    <a:pt x="18478" y="10947"/>
                  </a:lnTo>
                  <a:lnTo>
                    <a:pt x="22174" y="10947"/>
                  </a:lnTo>
                  <a:lnTo>
                    <a:pt x="18478" y="10947"/>
                  </a:lnTo>
                  <a:lnTo>
                    <a:pt x="18478" y="14592"/>
                  </a:lnTo>
                  <a:lnTo>
                    <a:pt x="18478" y="10947"/>
                  </a:lnTo>
                  <a:lnTo>
                    <a:pt x="14782" y="10947"/>
                  </a:lnTo>
                  <a:lnTo>
                    <a:pt x="11087" y="14592"/>
                  </a:lnTo>
                  <a:lnTo>
                    <a:pt x="7391" y="14592"/>
                  </a:lnTo>
                  <a:lnTo>
                    <a:pt x="7391" y="10947"/>
                  </a:lnTo>
                  <a:lnTo>
                    <a:pt x="3695" y="10947"/>
                  </a:lnTo>
                  <a:lnTo>
                    <a:pt x="7391" y="10947"/>
                  </a:lnTo>
                  <a:lnTo>
                    <a:pt x="3695" y="10947"/>
                  </a:lnTo>
                  <a:lnTo>
                    <a:pt x="3695" y="7289"/>
                  </a:lnTo>
                  <a:lnTo>
                    <a:pt x="3695" y="10947"/>
                  </a:lnTo>
                  <a:lnTo>
                    <a:pt x="0" y="10947"/>
                  </a:lnTo>
                  <a:lnTo>
                    <a:pt x="0" y="7289"/>
                  </a:lnTo>
                  <a:lnTo>
                    <a:pt x="3695" y="7289"/>
                  </a:lnTo>
                  <a:lnTo>
                    <a:pt x="7391" y="7289"/>
                  </a:lnTo>
                  <a:lnTo>
                    <a:pt x="11087" y="7289"/>
                  </a:lnTo>
                  <a:lnTo>
                    <a:pt x="14782" y="7289"/>
                  </a:lnTo>
                  <a:lnTo>
                    <a:pt x="18478" y="3644"/>
                  </a:lnTo>
                  <a:lnTo>
                    <a:pt x="18478" y="7289"/>
                  </a:lnTo>
                  <a:lnTo>
                    <a:pt x="22174" y="7289"/>
                  </a:lnTo>
                  <a:lnTo>
                    <a:pt x="22174" y="10947"/>
                  </a:lnTo>
                  <a:close/>
                </a:path>
                <a:path w="46354" h="18414">
                  <a:moveTo>
                    <a:pt x="29565" y="10947"/>
                  </a:moveTo>
                  <a:lnTo>
                    <a:pt x="25869" y="10947"/>
                  </a:lnTo>
                  <a:lnTo>
                    <a:pt x="29565" y="1094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3644874" y="403214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3587597" y="4021194"/>
              <a:ext cx="31750" cy="26034"/>
            </a:xfrm>
            <a:custGeom>
              <a:avLst/>
              <a:gdLst/>
              <a:ahLst/>
              <a:cxnLst/>
              <a:rect l="l" t="t" r="r" b="b"/>
              <a:pathLst>
                <a:path w="31750" h="26035">
                  <a:moveTo>
                    <a:pt x="27724" y="3644"/>
                  </a:moveTo>
                  <a:lnTo>
                    <a:pt x="31419" y="3644"/>
                  </a:lnTo>
                  <a:lnTo>
                    <a:pt x="27724" y="3644"/>
                  </a:lnTo>
                  <a:lnTo>
                    <a:pt x="24028" y="0"/>
                  </a:lnTo>
                  <a:lnTo>
                    <a:pt x="24028" y="3644"/>
                  </a:lnTo>
                  <a:lnTo>
                    <a:pt x="27724" y="3644"/>
                  </a:lnTo>
                  <a:lnTo>
                    <a:pt x="24028" y="3644"/>
                  </a:lnTo>
                  <a:lnTo>
                    <a:pt x="24028" y="0"/>
                  </a:lnTo>
                  <a:lnTo>
                    <a:pt x="27724" y="0"/>
                  </a:lnTo>
                  <a:lnTo>
                    <a:pt x="31419" y="0"/>
                  </a:lnTo>
                  <a:lnTo>
                    <a:pt x="31419" y="3644"/>
                  </a:lnTo>
                  <a:lnTo>
                    <a:pt x="27724" y="3644"/>
                  </a:lnTo>
                  <a:close/>
                </a:path>
                <a:path w="31750" h="26035">
                  <a:moveTo>
                    <a:pt x="20332" y="3644"/>
                  </a:moveTo>
                  <a:lnTo>
                    <a:pt x="20332" y="0"/>
                  </a:lnTo>
                  <a:lnTo>
                    <a:pt x="24028" y="0"/>
                  </a:lnTo>
                  <a:lnTo>
                    <a:pt x="20332" y="0"/>
                  </a:lnTo>
                  <a:lnTo>
                    <a:pt x="20332" y="3644"/>
                  </a:lnTo>
                  <a:close/>
                </a:path>
                <a:path w="31750" h="26035">
                  <a:moveTo>
                    <a:pt x="11087" y="3644"/>
                  </a:moveTo>
                  <a:lnTo>
                    <a:pt x="12941" y="3644"/>
                  </a:lnTo>
                  <a:lnTo>
                    <a:pt x="11087" y="3644"/>
                  </a:lnTo>
                  <a:close/>
                </a:path>
                <a:path w="31750" h="26035">
                  <a:moveTo>
                    <a:pt x="12941" y="10947"/>
                  </a:moveTo>
                  <a:lnTo>
                    <a:pt x="11087" y="10947"/>
                  </a:lnTo>
                  <a:lnTo>
                    <a:pt x="11087" y="14592"/>
                  </a:lnTo>
                  <a:lnTo>
                    <a:pt x="11087" y="10947"/>
                  </a:lnTo>
                  <a:lnTo>
                    <a:pt x="12941" y="10947"/>
                  </a:lnTo>
                  <a:close/>
                </a:path>
                <a:path w="31750" h="26035">
                  <a:moveTo>
                    <a:pt x="3695" y="7302"/>
                  </a:moveTo>
                  <a:lnTo>
                    <a:pt x="0" y="7302"/>
                  </a:lnTo>
                  <a:lnTo>
                    <a:pt x="3695" y="7302"/>
                  </a:lnTo>
                  <a:lnTo>
                    <a:pt x="0" y="7302"/>
                  </a:lnTo>
                  <a:lnTo>
                    <a:pt x="3695" y="7302"/>
                  </a:lnTo>
                  <a:close/>
                </a:path>
                <a:path w="31750" h="26035">
                  <a:moveTo>
                    <a:pt x="12941" y="21894"/>
                  </a:moveTo>
                  <a:lnTo>
                    <a:pt x="11087" y="25539"/>
                  </a:lnTo>
                  <a:lnTo>
                    <a:pt x="11087" y="21894"/>
                  </a:lnTo>
                  <a:lnTo>
                    <a:pt x="12941" y="21894"/>
                  </a:lnTo>
                  <a:lnTo>
                    <a:pt x="12941" y="18237"/>
                  </a:lnTo>
                  <a:lnTo>
                    <a:pt x="12941" y="21894"/>
                  </a:lnTo>
                  <a:close/>
                </a:path>
                <a:path w="31750" h="26035">
                  <a:moveTo>
                    <a:pt x="11087" y="21894"/>
                  </a:moveTo>
                  <a:lnTo>
                    <a:pt x="7391" y="25539"/>
                  </a:lnTo>
                  <a:lnTo>
                    <a:pt x="3695" y="25539"/>
                  </a:lnTo>
                  <a:lnTo>
                    <a:pt x="7391" y="25539"/>
                  </a:lnTo>
                  <a:lnTo>
                    <a:pt x="7391" y="21894"/>
                  </a:lnTo>
                  <a:lnTo>
                    <a:pt x="11087" y="2189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3591293" y="405037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3580218" y="4050378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20" h="13335">
                  <a:moveTo>
                    <a:pt x="7378" y="5473"/>
                  </a:moveTo>
                  <a:lnTo>
                    <a:pt x="7378" y="3644"/>
                  </a:lnTo>
                  <a:lnTo>
                    <a:pt x="3695" y="3644"/>
                  </a:lnTo>
                  <a:lnTo>
                    <a:pt x="3695" y="0"/>
                  </a:lnTo>
                  <a:lnTo>
                    <a:pt x="7378" y="0"/>
                  </a:lnTo>
                  <a:lnTo>
                    <a:pt x="7378" y="3644"/>
                  </a:lnTo>
                  <a:lnTo>
                    <a:pt x="7378" y="5473"/>
                  </a:lnTo>
                  <a:close/>
                </a:path>
                <a:path w="7620" h="13335">
                  <a:moveTo>
                    <a:pt x="7378" y="5473"/>
                  </a:moveTo>
                  <a:lnTo>
                    <a:pt x="3695" y="5473"/>
                  </a:lnTo>
                  <a:lnTo>
                    <a:pt x="7378" y="5473"/>
                  </a:lnTo>
                  <a:lnTo>
                    <a:pt x="3695" y="5473"/>
                  </a:lnTo>
                  <a:lnTo>
                    <a:pt x="7378" y="5473"/>
                  </a:lnTo>
                  <a:close/>
                </a:path>
                <a:path w="7620" h="13335">
                  <a:moveTo>
                    <a:pt x="7378" y="5473"/>
                  </a:moveTo>
                  <a:lnTo>
                    <a:pt x="7378" y="9118"/>
                  </a:lnTo>
                  <a:lnTo>
                    <a:pt x="7378" y="5473"/>
                  </a:lnTo>
                  <a:lnTo>
                    <a:pt x="7378" y="9118"/>
                  </a:lnTo>
                  <a:lnTo>
                    <a:pt x="7378" y="12776"/>
                  </a:lnTo>
                  <a:lnTo>
                    <a:pt x="3695" y="12776"/>
                  </a:lnTo>
                  <a:lnTo>
                    <a:pt x="0" y="9118"/>
                  </a:lnTo>
                  <a:lnTo>
                    <a:pt x="3695" y="9118"/>
                  </a:lnTo>
                  <a:lnTo>
                    <a:pt x="3695" y="5473"/>
                  </a:lnTo>
                  <a:lnTo>
                    <a:pt x="3695" y="9118"/>
                  </a:lnTo>
                  <a:lnTo>
                    <a:pt x="3695" y="5473"/>
                  </a:lnTo>
                  <a:lnTo>
                    <a:pt x="7378" y="547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3587597" y="405949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3587597" y="406315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3584422" y="406497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3587597" y="406680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3245789" y="3913587"/>
              <a:ext cx="7620" cy="16510"/>
            </a:xfrm>
            <a:custGeom>
              <a:avLst/>
              <a:gdLst/>
              <a:ahLst/>
              <a:cxnLst/>
              <a:rect l="l" t="t" r="r" b="b"/>
              <a:pathLst>
                <a:path w="7620" h="16510">
                  <a:moveTo>
                    <a:pt x="7391" y="0"/>
                  </a:move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7620" h="16510">
                  <a:moveTo>
                    <a:pt x="3695" y="12763"/>
                  </a:moveTo>
                  <a:lnTo>
                    <a:pt x="3695" y="16408"/>
                  </a:lnTo>
                  <a:lnTo>
                    <a:pt x="3695" y="12763"/>
                  </a:lnTo>
                  <a:lnTo>
                    <a:pt x="3695" y="16408"/>
                  </a:lnTo>
                  <a:lnTo>
                    <a:pt x="0" y="16408"/>
                  </a:lnTo>
                  <a:lnTo>
                    <a:pt x="3695" y="16408"/>
                  </a:lnTo>
                  <a:lnTo>
                    <a:pt x="3695" y="12763"/>
                  </a:lnTo>
                  <a:lnTo>
                    <a:pt x="3695" y="16408"/>
                  </a:lnTo>
                  <a:lnTo>
                    <a:pt x="0" y="12763"/>
                  </a:lnTo>
                  <a:lnTo>
                    <a:pt x="3695" y="1276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3376968" y="40011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3242094" y="393729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3376968" y="401024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3321545" y="3986536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7391" y="3657"/>
                  </a:moveTo>
                  <a:lnTo>
                    <a:pt x="7391" y="0"/>
                  </a:lnTo>
                  <a:lnTo>
                    <a:pt x="3695" y="0"/>
                  </a:lnTo>
                  <a:lnTo>
                    <a:pt x="7391" y="0"/>
                  </a:lnTo>
                  <a:lnTo>
                    <a:pt x="7391" y="3657"/>
                  </a:lnTo>
                  <a:close/>
                </a:path>
                <a:path w="7620" h="3810">
                  <a:moveTo>
                    <a:pt x="3695" y="3657"/>
                  </a:moveTo>
                  <a:lnTo>
                    <a:pt x="0" y="3657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3314674" y="3988364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3236556" y="395553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3295307" y="3814669"/>
              <a:ext cx="909955" cy="267335"/>
            </a:xfrm>
            <a:custGeom>
              <a:avLst/>
              <a:gdLst/>
              <a:ahLst/>
              <a:cxnLst/>
              <a:rect l="l" t="t" r="r" b="b"/>
              <a:pathLst>
                <a:path w="909954" h="267335">
                  <a:moveTo>
                    <a:pt x="678662" y="56730"/>
                  </a:moveTo>
                  <a:lnTo>
                    <a:pt x="674966" y="56730"/>
                  </a:lnTo>
                  <a:lnTo>
                    <a:pt x="674966" y="58559"/>
                  </a:lnTo>
                  <a:lnTo>
                    <a:pt x="678662" y="56730"/>
                  </a:lnTo>
                  <a:close/>
                </a:path>
                <a:path w="909954" h="267335">
                  <a:moveTo>
                    <a:pt x="906119" y="256171"/>
                  </a:moveTo>
                  <a:lnTo>
                    <a:pt x="906119" y="259829"/>
                  </a:lnTo>
                  <a:lnTo>
                    <a:pt x="909815" y="259829"/>
                  </a:lnTo>
                  <a:lnTo>
                    <a:pt x="906119" y="256171"/>
                  </a:lnTo>
                  <a:close/>
                </a:path>
                <a:path w="909954" h="267335">
                  <a:moveTo>
                    <a:pt x="288480" y="23787"/>
                  </a:moveTo>
                  <a:lnTo>
                    <a:pt x="284784" y="23787"/>
                  </a:lnTo>
                  <a:lnTo>
                    <a:pt x="284784" y="27444"/>
                  </a:lnTo>
                  <a:lnTo>
                    <a:pt x="281089" y="27444"/>
                  </a:lnTo>
                  <a:lnTo>
                    <a:pt x="281089" y="34772"/>
                  </a:lnTo>
                  <a:lnTo>
                    <a:pt x="288480" y="34772"/>
                  </a:lnTo>
                  <a:lnTo>
                    <a:pt x="288480" y="31102"/>
                  </a:lnTo>
                  <a:lnTo>
                    <a:pt x="284784" y="31102"/>
                  </a:lnTo>
                  <a:lnTo>
                    <a:pt x="288480" y="27444"/>
                  </a:lnTo>
                  <a:lnTo>
                    <a:pt x="288480" y="23787"/>
                  </a:lnTo>
                  <a:close/>
                </a:path>
                <a:path w="909954" h="267335">
                  <a:moveTo>
                    <a:pt x="288480" y="27444"/>
                  </a:moveTo>
                  <a:lnTo>
                    <a:pt x="284784" y="31102"/>
                  </a:lnTo>
                  <a:lnTo>
                    <a:pt x="288480" y="31102"/>
                  </a:lnTo>
                  <a:lnTo>
                    <a:pt x="288480" y="27444"/>
                  </a:lnTo>
                  <a:close/>
                </a:path>
                <a:path w="909954" h="267335">
                  <a:moveTo>
                    <a:pt x="292176" y="23787"/>
                  </a:moveTo>
                  <a:lnTo>
                    <a:pt x="288480" y="23787"/>
                  </a:lnTo>
                  <a:lnTo>
                    <a:pt x="288480" y="27444"/>
                  </a:lnTo>
                  <a:lnTo>
                    <a:pt x="292176" y="27444"/>
                  </a:lnTo>
                  <a:lnTo>
                    <a:pt x="292176" y="23787"/>
                  </a:lnTo>
                  <a:close/>
                </a:path>
                <a:path w="909954" h="267335">
                  <a:moveTo>
                    <a:pt x="667575" y="203111"/>
                  </a:moveTo>
                  <a:lnTo>
                    <a:pt x="663879" y="203111"/>
                  </a:lnTo>
                  <a:lnTo>
                    <a:pt x="663879" y="206768"/>
                  </a:lnTo>
                  <a:lnTo>
                    <a:pt x="667575" y="206768"/>
                  </a:lnTo>
                  <a:lnTo>
                    <a:pt x="667575" y="203111"/>
                  </a:lnTo>
                  <a:close/>
                </a:path>
                <a:path w="909954" h="267335">
                  <a:moveTo>
                    <a:pt x="662025" y="228726"/>
                  </a:moveTo>
                  <a:lnTo>
                    <a:pt x="662025" y="232384"/>
                  </a:lnTo>
                  <a:lnTo>
                    <a:pt x="663879" y="232384"/>
                  </a:lnTo>
                  <a:lnTo>
                    <a:pt x="662025" y="228726"/>
                  </a:lnTo>
                  <a:close/>
                </a:path>
                <a:path w="909954" h="267335">
                  <a:moveTo>
                    <a:pt x="650925" y="228726"/>
                  </a:moveTo>
                  <a:lnTo>
                    <a:pt x="647230" y="228726"/>
                  </a:lnTo>
                  <a:lnTo>
                    <a:pt x="647230" y="232384"/>
                  </a:lnTo>
                  <a:lnTo>
                    <a:pt x="650925" y="232384"/>
                  </a:lnTo>
                  <a:lnTo>
                    <a:pt x="650925" y="228726"/>
                  </a:lnTo>
                  <a:close/>
                </a:path>
                <a:path w="909954" h="267335">
                  <a:moveTo>
                    <a:pt x="547369" y="193954"/>
                  </a:moveTo>
                  <a:lnTo>
                    <a:pt x="543674" y="193954"/>
                  </a:lnTo>
                  <a:lnTo>
                    <a:pt x="543674" y="195783"/>
                  </a:lnTo>
                  <a:lnTo>
                    <a:pt x="547369" y="195783"/>
                  </a:lnTo>
                  <a:lnTo>
                    <a:pt x="547369" y="193954"/>
                  </a:lnTo>
                  <a:close/>
                </a:path>
                <a:path w="909954" h="267335">
                  <a:moveTo>
                    <a:pt x="355053" y="115277"/>
                  </a:moveTo>
                  <a:lnTo>
                    <a:pt x="355053" y="122593"/>
                  </a:lnTo>
                  <a:lnTo>
                    <a:pt x="362457" y="122593"/>
                  </a:lnTo>
                  <a:lnTo>
                    <a:pt x="362457" y="118935"/>
                  </a:lnTo>
                  <a:lnTo>
                    <a:pt x="358749" y="118935"/>
                  </a:lnTo>
                  <a:lnTo>
                    <a:pt x="355053" y="115277"/>
                  </a:lnTo>
                  <a:close/>
                </a:path>
                <a:path w="909954" h="267335">
                  <a:moveTo>
                    <a:pt x="355053" y="115277"/>
                  </a:moveTo>
                  <a:lnTo>
                    <a:pt x="351358" y="118935"/>
                  </a:lnTo>
                  <a:lnTo>
                    <a:pt x="355053" y="118935"/>
                  </a:lnTo>
                  <a:lnTo>
                    <a:pt x="355053" y="115277"/>
                  </a:lnTo>
                  <a:close/>
                </a:path>
                <a:path w="909954" h="267335">
                  <a:moveTo>
                    <a:pt x="316217" y="107962"/>
                  </a:moveTo>
                  <a:lnTo>
                    <a:pt x="316217" y="111620"/>
                  </a:lnTo>
                  <a:lnTo>
                    <a:pt x="319925" y="111620"/>
                  </a:lnTo>
                  <a:lnTo>
                    <a:pt x="316217" y="107962"/>
                  </a:lnTo>
                  <a:close/>
                </a:path>
                <a:path w="909954" h="267335">
                  <a:moveTo>
                    <a:pt x="295884" y="104292"/>
                  </a:moveTo>
                  <a:lnTo>
                    <a:pt x="292176" y="104292"/>
                  </a:lnTo>
                  <a:lnTo>
                    <a:pt x="292176" y="107962"/>
                  </a:lnTo>
                  <a:lnTo>
                    <a:pt x="295884" y="107962"/>
                  </a:lnTo>
                  <a:lnTo>
                    <a:pt x="295884" y="104292"/>
                  </a:lnTo>
                  <a:close/>
                </a:path>
                <a:path w="909954" h="267335">
                  <a:moveTo>
                    <a:pt x="404990" y="157365"/>
                  </a:moveTo>
                  <a:lnTo>
                    <a:pt x="404990" y="161023"/>
                  </a:lnTo>
                  <a:lnTo>
                    <a:pt x="408685" y="161023"/>
                  </a:lnTo>
                  <a:lnTo>
                    <a:pt x="404990" y="157365"/>
                  </a:lnTo>
                  <a:close/>
                </a:path>
                <a:path w="909954" h="267335">
                  <a:moveTo>
                    <a:pt x="654621" y="263486"/>
                  </a:moveTo>
                  <a:lnTo>
                    <a:pt x="650925" y="263486"/>
                  </a:lnTo>
                  <a:lnTo>
                    <a:pt x="650925" y="267144"/>
                  </a:lnTo>
                  <a:lnTo>
                    <a:pt x="654621" y="263486"/>
                  </a:lnTo>
                  <a:close/>
                </a:path>
                <a:path w="909954" h="267335">
                  <a:moveTo>
                    <a:pt x="427177" y="171996"/>
                  </a:moveTo>
                  <a:lnTo>
                    <a:pt x="423481" y="171996"/>
                  </a:lnTo>
                  <a:lnTo>
                    <a:pt x="423481" y="175653"/>
                  </a:lnTo>
                  <a:lnTo>
                    <a:pt x="427177" y="175653"/>
                  </a:lnTo>
                  <a:lnTo>
                    <a:pt x="427177" y="171996"/>
                  </a:lnTo>
                  <a:close/>
                </a:path>
                <a:path w="909954" h="267335">
                  <a:moveTo>
                    <a:pt x="3708" y="0"/>
                  </a:moveTo>
                  <a:lnTo>
                    <a:pt x="0" y="0"/>
                  </a:lnTo>
                  <a:lnTo>
                    <a:pt x="0" y="3657"/>
                  </a:lnTo>
                  <a:lnTo>
                    <a:pt x="3708" y="0"/>
                  </a:lnTo>
                  <a:close/>
                </a:path>
                <a:path w="909954" h="267335">
                  <a:moveTo>
                    <a:pt x="327317" y="225069"/>
                  </a:moveTo>
                  <a:lnTo>
                    <a:pt x="323621" y="228726"/>
                  </a:lnTo>
                  <a:lnTo>
                    <a:pt x="327317" y="228726"/>
                  </a:lnTo>
                  <a:lnTo>
                    <a:pt x="327317" y="225069"/>
                  </a:lnTo>
                  <a:close/>
                </a:path>
                <a:path w="909954" h="267335">
                  <a:moveTo>
                    <a:pt x="284784" y="221399"/>
                  </a:moveTo>
                  <a:lnTo>
                    <a:pt x="277393" y="221399"/>
                  </a:lnTo>
                  <a:lnTo>
                    <a:pt x="277393" y="225069"/>
                  </a:lnTo>
                  <a:lnTo>
                    <a:pt x="284784" y="225069"/>
                  </a:lnTo>
                  <a:lnTo>
                    <a:pt x="284784" y="221399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4008863" y="386068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3973760" y="38679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3970064" y="3871635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4">
                  <a:moveTo>
                    <a:pt x="0" y="0"/>
                  </a:moveTo>
                  <a:lnTo>
                    <a:pt x="3695" y="0"/>
                  </a:lnTo>
                  <a:lnTo>
                    <a:pt x="0" y="1816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3973760" y="387345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4058748" y="394459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3996455" y="3924530"/>
              <a:ext cx="137795" cy="64135"/>
            </a:xfrm>
            <a:custGeom>
              <a:avLst/>
              <a:gdLst/>
              <a:ahLst/>
              <a:cxnLst/>
              <a:rect l="l" t="t" r="r" b="b"/>
              <a:pathLst>
                <a:path w="137795" h="64135">
                  <a:moveTo>
                    <a:pt x="0" y="0"/>
                  </a:moveTo>
                  <a:lnTo>
                    <a:pt x="6350" y="0"/>
                  </a:lnTo>
                </a:path>
                <a:path w="137795" h="64135">
                  <a:moveTo>
                    <a:pt x="131178" y="63842"/>
                  </a:moveTo>
                  <a:lnTo>
                    <a:pt x="137528" y="63842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4027341" y="3964662"/>
              <a:ext cx="177800" cy="109855"/>
            </a:xfrm>
            <a:custGeom>
              <a:avLst/>
              <a:gdLst/>
              <a:ahLst/>
              <a:cxnLst/>
              <a:rect l="l" t="t" r="r" b="b"/>
              <a:pathLst>
                <a:path w="177800" h="109854">
                  <a:moveTo>
                    <a:pt x="120091" y="32829"/>
                  </a:moveTo>
                  <a:lnTo>
                    <a:pt x="116395" y="32829"/>
                  </a:lnTo>
                  <a:lnTo>
                    <a:pt x="120091" y="32829"/>
                  </a:lnTo>
                  <a:close/>
                </a:path>
                <a:path w="177800" h="109854">
                  <a:moveTo>
                    <a:pt x="22174" y="0"/>
                  </a:moveTo>
                  <a:lnTo>
                    <a:pt x="18478" y="0"/>
                  </a:lnTo>
                  <a:lnTo>
                    <a:pt x="22174" y="0"/>
                  </a:lnTo>
                  <a:close/>
                </a:path>
                <a:path w="177800" h="109854">
                  <a:moveTo>
                    <a:pt x="3695" y="43776"/>
                  </a:moveTo>
                  <a:lnTo>
                    <a:pt x="0" y="43776"/>
                  </a:lnTo>
                  <a:lnTo>
                    <a:pt x="3695" y="43776"/>
                  </a:lnTo>
                  <a:close/>
                </a:path>
                <a:path w="177800" h="109854">
                  <a:moveTo>
                    <a:pt x="177368" y="105790"/>
                  </a:moveTo>
                  <a:lnTo>
                    <a:pt x="173672" y="105790"/>
                  </a:lnTo>
                  <a:lnTo>
                    <a:pt x="177368" y="105790"/>
                  </a:lnTo>
                  <a:close/>
                </a:path>
                <a:path w="177800" h="109854">
                  <a:moveTo>
                    <a:pt x="177368" y="109435"/>
                  </a:moveTo>
                  <a:lnTo>
                    <a:pt x="173672" y="109435"/>
                  </a:lnTo>
                  <a:lnTo>
                    <a:pt x="173672" y="105790"/>
                  </a:lnTo>
                  <a:lnTo>
                    <a:pt x="177368" y="10943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3984847" y="400479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3587604" y="38351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3587604" y="383514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3966889" y="400296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3583908" y="383879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4186231" y="407775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3587604" y="383879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3580212" y="383879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3577037" y="3840621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3580212" y="3842450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7391" y="0"/>
                  </a:move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7620" h="3810">
                  <a:moveTo>
                    <a:pt x="7391" y="0"/>
                  </a:move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7620" h="381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7620" h="3810">
                  <a:moveTo>
                    <a:pt x="3695" y="3644"/>
                  </a:moveTo>
                  <a:lnTo>
                    <a:pt x="7391" y="3644"/>
                  </a:lnTo>
                  <a:lnTo>
                    <a:pt x="3695" y="3644"/>
                  </a:lnTo>
                  <a:close/>
                </a:path>
                <a:path w="7620" h="3810">
                  <a:moveTo>
                    <a:pt x="7391" y="3644"/>
                  </a:moveTo>
                  <a:lnTo>
                    <a:pt x="3695" y="3644"/>
                  </a:lnTo>
                  <a:lnTo>
                    <a:pt x="7391" y="3644"/>
                  </a:lnTo>
                  <a:close/>
                </a:path>
                <a:path w="7620" h="3810">
                  <a:moveTo>
                    <a:pt x="3695" y="0"/>
                  </a:moveTo>
                  <a:lnTo>
                    <a:pt x="3695" y="3644"/>
                  </a:lnTo>
                  <a:lnTo>
                    <a:pt x="0" y="3644"/>
                  </a:lnTo>
                  <a:lnTo>
                    <a:pt x="3695" y="0"/>
                  </a:lnTo>
                  <a:close/>
                </a:path>
                <a:path w="7620" h="3810">
                  <a:moveTo>
                    <a:pt x="3695" y="3644"/>
                  </a:moveTo>
                  <a:lnTo>
                    <a:pt x="0" y="3644"/>
                  </a:lnTo>
                  <a:lnTo>
                    <a:pt x="3695" y="3644"/>
                  </a:lnTo>
                  <a:lnTo>
                    <a:pt x="0" y="3644"/>
                  </a:lnTo>
                  <a:lnTo>
                    <a:pt x="3695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3594995" y="38497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3576516" y="384245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3573341" y="3844273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7391" y="3644"/>
                  </a:moveTo>
                  <a:lnTo>
                    <a:pt x="13741" y="3644"/>
                  </a:lnTo>
                </a:path>
                <a:path w="13970" h="381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3572821" y="3842450"/>
              <a:ext cx="26034" cy="11430"/>
            </a:xfrm>
            <a:custGeom>
              <a:avLst/>
              <a:gdLst/>
              <a:ahLst/>
              <a:cxnLst/>
              <a:rect l="l" t="t" r="r" b="b"/>
              <a:pathLst>
                <a:path w="26035" h="11429">
                  <a:moveTo>
                    <a:pt x="25869" y="10947"/>
                  </a:moveTo>
                  <a:lnTo>
                    <a:pt x="22174" y="10947"/>
                  </a:lnTo>
                  <a:lnTo>
                    <a:pt x="25869" y="10947"/>
                  </a:lnTo>
                  <a:close/>
                </a:path>
                <a:path w="26035" h="11429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3576516" y="384609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3576516" y="3849740"/>
              <a:ext cx="386715" cy="168275"/>
            </a:xfrm>
            <a:custGeom>
              <a:avLst/>
              <a:gdLst/>
              <a:ahLst/>
              <a:cxnLst/>
              <a:rect l="l" t="t" r="r" b="b"/>
              <a:pathLst>
                <a:path w="386714" h="168275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6714" h="168275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6714" h="168275">
                  <a:moveTo>
                    <a:pt x="386156" y="167817"/>
                  </a:moveTo>
                  <a:lnTo>
                    <a:pt x="382460" y="167817"/>
                  </a:lnTo>
                  <a:lnTo>
                    <a:pt x="386156" y="167817"/>
                  </a:lnTo>
                  <a:close/>
                </a:path>
                <a:path w="386714" h="168275">
                  <a:moveTo>
                    <a:pt x="386156" y="167817"/>
                  </a:moveTo>
                  <a:lnTo>
                    <a:pt x="382460" y="167817"/>
                  </a:lnTo>
                  <a:lnTo>
                    <a:pt x="386156" y="16781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3955802" y="4019380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3966368" y="402120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3569125" y="38497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3973760" y="402486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3977455" y="402486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3569125" y="3853398"/>
              <a:ext cx="469900" cy="197485"/>
            </a:xfrm>
            <a:custGeom>
              <a:avLst/>
              <a:gdLst/>
              <a:ahLst/>
              <a:cxnLst/>
              <a:rect l="l" t="t" r="r" b="b"/>
              <a:pathLst>
                <a:path w="469900" h="197485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469900" h="197485">
                  <a:moveTo>
                    <a:pt x="469303" y="196989"/>
                  </a:moveTo>
                  <a:lnTo>
                    <a:pt x="465607" y="196989"/>
                  </a:lnTo>
                  <a:lnTo>
                    <a:pt x="469303" y="196989"/>
                  </a:lnTo>
                  <a:close/>
                </a:path>
                <a:path w="469900" h="197485">
                  <a:moveTo>
                    <a:pt x="164439" y="72961"/>
                  </a:moveTo>
                  <a:lnTo>
                    <a:pt x="160743" y="72961"/>
                  </a:lnTo>
                  <a:lnTo>
                    <a:pt x="164439" y="72961"/>
                  </a:lnTo>
                  <a:close/>
                </a:path>
                <a:path w="469900" h="197485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469900" h="197485">
                  <a:moveTo>
                    <a:pt x="389851" y="171462"/>
                  </a:moveTo>
                  <a:lnTo>
                    <a:pt x="393547" y="171462"/>
                  </a:lnTo>
                  <a:lnTo>
                    <a:pt x="389851" y="17146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3735419" y="39300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3746493" y="3940951"/>
              <a:ext cx="231140" cy="91440"/>
            </a:xfrm>
            <a:custGeom>
              <a:avLst/>
              <a:gdLst/>
              <a:ahLst/>
              <a:cxnLst/>
              <a:rect l="l" t="t" r="r" b="b"/>
              <a:pathLst>
                <a:path w="231139" h="91439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231139" h="91439">
                  <a:moveTo>
                    <a:pt x="230962" y="91198"/>
                  </a:moveTo>
                  <a:lnTo>
                    <a:pt x="227266" y="91198"/>
                  </a:lnTo>
                  <a:lnTo>
                    <a:pt x="230962" y="9119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3750189" y="394095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4016254" y="405038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0" y="3657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3750189" y="394459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4016254" y="405404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4034732" y="405586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3735419" y="394095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83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3506311" y="383150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3970064" y="403945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3696608" y="392635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3696608" y="3930004"/>
              <a:ext cx="203835" cy="84455"/>
            </a:xfrm>
            <a:custGeom>
              <a:avLst/>
              <a:gdLst/>
              <a:ahLst/>
              <a:cxnLst/>
              <a:rect l="l" t="t" r="r" b="b"/>
              <a:pathLst>
                <a:path w="203835" h="84454">
                  <a:moveTo>
                    <a:pt x="203250" y="83908"/>
                  </a:moveTo>
                  <a:lnTo>
                    <a:pt x="199555" y="83908"/>
                  </a:lnTo>
                  <a:lnTo>
                    <a:pt x="203250" y="83908"/>
                  </a:lnTo>
                  <a:close/>
                </a:path>
                <a:path w="203835" h="84454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3689216" y="39300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3692912" y="393364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3689216" y="39300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3526631" y="385339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3962673" y="404309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3689216" y="3937294"/>
              <a:ext cx="269875" cy="109855"/>
            </a:xfrm>
            <a:custGeom>
              <a:avLst/>
              <a:gdLst/>
              <a:ahLst/>
              <a:cxnLst/>
              <a:rect l="l" t="t" r="r" b="b"/>
              <a:pathLst>
                <a:path w="269875" h="109854">
                  <a:moveTo>
                    <a:pt x="269760" y="105803"/>
                  </a:moveTo>
                  <a:lnTo>
                    <a:pt x="267906" y="105803"/>
                  </a:lnTo>
                  <a:lnTo>
                    <a:pt x="269760" y="105803"/>
                  </a:lnTo>
                  <a:close/>
                </a:path>
                <a:path w="269875" h="109854">
                  <a:moveTo>
                    <a:pt x="260527" y="102158"/>
                  </a:moveTo>
                  <a:lnTo>
                    <a:pt x="256832" y="102158"/>
                  </a:lnTo>
                  <a:lnTo>
                    <a:pt x="260527" y="102158"/>
                  </a:lnTo>
                  <a:close/>
                </a:path>
                <a:path w="269875" h="109854">
                  <a:moveTo>
                    <a:pt x="269760" y="109448"/>
                  </a:moveTo>
                  <a:lnTo>
                    <a:pt x="267906" y="109448"/>
                  </a:lnTo>
                  <a:lnTo>
                    <a:pt x="267906" y="105803"/>
                  </a:lnTo>
                  <a:lnTo>
                    <a:pt x="269760" y="109448"/>
                  </a:lnTo>
                  <a:close/>
                </a:path>
                <a:path w="269875" h="109854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269875" h="109854">
                  <a:moveTo>
                    <a:pt x="125641" y="52908"/>
                  </a:moveTo>
                  <a:lnTo>
                    <a:pt x="121945" y="52908"/>
                  </a:lnTo>
                  <a:lnTo>
                    <a:pt x="125641" y="52908"/>
                  </a:lnTo>
                  <a:close/>
                </a:path>
                <a:path w="269875" h="109854">
                  <a:moveTo>
                    <a:pt x="3695" y="3657"/>
                  </a:moveTo>
                  <a:lnTo>
                    <a:pt x="0" y="3657"/>
                  </a:lnTo>
                  <a:lnTo>
                    <a:pt x="3695" y="3657"/>
                  </a:lnTo>
                  <a:close/>
                </a:path>
                <a:path w="269875" h="109854">
                  <a:moveTo>
                    <a:pt x="256832" y="105803"/>
                  </a:moveTo>
                  <a:lnTo>
                    <a:pt x="253136" y="105803"/>
                  </a:lnTo>
                  <a:lnTo>
                    <a:pt x="256832" y="10580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3939178" y="4044920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3835190" y="4004794"/>
              <a:ext cx="111125" cy="42545"/>
            </a:xfrm>
            <a:custGeom>
              <a:avLst/>
              <a:gdLst/>
              <a:ahLst/>
              <a:cxnLst/>
              <a:rect l="l" t="t" r="r" b="b"/>
              <a:pathLst>
                <a:path w="111125" h="42545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111125" h="42545">
                  <a:moveTo>
                    <a:pt x="110858" y="41948"/>
                  </a:moveTo>
                  <a:lnTo>
                    <a:pt x="107162" y="41948"/>
                  </a:lnTo>
                  <a:lnTo>
                    <a:pt x="110858" y="4194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3818553" y="399749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3870293" y="401755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3650418" y="3926359"/>
              <a:ext cx="292100" cy="120650"/>
            </a:xfrm>
            <a:custGeom>
              <a:avLst/>
              <a:gdLst/>
              <a:ahLst/>
              <a:cxnLst/>
              <a:rect l="l" t="t" r="r" b="b"/>
              <a:pathLst>
                <a:path w="292100" h="120650">
                  <a:moveTo>
                    <a:pt x="192163" y="82080"/>
                  </a:moveTo>
                  <a:lnTo>
                    <a:pt x="188467" y="82080"/>
                  </a:lnTo>
                  <a:lnTo>
                    <a:pt x="192163" y="82080"/>
                  </a:lnTo>
                  <a:close/>
                </a:path>
                <a:path w="292100" h="120650">
                  <a:moveTo>
                    <a:pt x="171830" y="74777"/>
                  </a:moveTo>
                  <a:lnTo>
                    <a:pt x="168135" y="74777"/>
                  </a:lnTo>
                  <a:lnTo>
                    <a:pt x="171830" y="74777"/>
                  </a:lnTo>
                  <a:close/>
                </a:path>
                <a:path w="292100" h="120650">
                  <a:moveTo>
                    <a:pt x="291934" y="120383"/>
                  </a:moveTo>
                  <a:lnTo>
                    <a:pt x="288239" y="120383"/>
                  </a:lnTo>
                  <a:lnTo>
                    <a:pt x="291934" y="120383"/>
                  </a:lnTo>
                  <a:close/>
                </a:path>
                <a:path w="292100" h="12065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292100" h="120650">
                  <a:moveTo>
                    <a:pt x="280847" y="120383"/>
                  </a:moveTo>
                  <a:lnTo>
                    <a:pt x="284543" y="120383"/>
                  </a:lnTo>
                  <a:lnTo>
                    <a:pt x="280847" y="12038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3842581" y="400843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3931266" y="404674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3938657" y="404674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3838886" y="400843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3931266" y="404674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3838886" y="400843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3931266" y="404674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3838886" y="400843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3650418" y="3930004"/>
              <a:ext cx="220345" cy="91440"/>
            </a:xfrm>
            <a:custGeom>
              <a:avLst/>
              <a:gdLst/>
              <a:ahLst/>
              <a:cxnLst/>
              <a:rect l="l" t="t" r="r" b="b"/>
              <a:pathLst>
                <a:path w="220345" h="91439">
                  <a:moveTo>
                    <a:pt x="188467" y="80264"/>
                  </a:moveTo>
                  <a:lnTo>
                    <a:pt x="192163" y="80264"/>
                  </a:lnTo>
                  <a:lnTo>
                    <a:pt x="188467" y="80264"/>
                  </a:lnTo>
                  <a:close/>
                </a:path>
                <a:path w="220345" h="91439">
                  <a:moveTo>
                    <a:pt x="218020" y="91198"/>
                  </a:moveTo>
                  <a:lnTo>
                    <a:pt x="219875" y="91198"/>
                  </a:lnTo>
                  <a:lnTo>
                    <a:pt x="218020" y="91198"/>
                  </a:lnTo>
                  <a:close/>
                </a:path>
                <a:path w="220345" h="91439">
                  <a:moveTo>
                    <a:pt x="192163" y="80264"/>
                  </a:moveTo>
                  <a:lnTo>
                    <a:pt x="188467" y="80264"/>
                  </a:lnTo>
                  <a:lnTo>
                    <a:pt x="192163" y="80264"/>
                  </a:lnTo>
                  <a:close/>
                </a:path>
                <a:path w="220345" h="91439">
                  <a:moveTo>
                    <a:pt x="3695" y="0"/>
                  </a:moveTo>
                  <a:lnTo>
                    <a:pt x="7391" y="0"/>
                  </a:lnTo>
                  <a:lnTo>
                    <a:pt x="3695" y="0"/>
                  </a:lnTo>
                  <a:close/>
                </a:path>
                <a:path w="220345" h="91439">
                  <a:moveTo>
                    <a:pt x="138582" y="63842"/>
                  </a:moveTo>
                  <a:lnTo>
                    <a:pt x="142278" y="63842"/>
                  </a:lnTo>
                  <a:lnTo>
                    <a:pt x="138582" y="63842"/>
                  </a:lnTo>
                  <a:close/>
                </a:path>
                <a:path w="220345" h="91439">
                  <a:moveTo>
                    <a:pt x="7391" y="3644"/>
                  </a:moveTo>
                  <a:lnTo>
                    <a:pt x="3695" y="3644"/>
                  </a:lnTo>
                  <a:lnTo>
                    <a:pt x="7391" y="3644"/>
                  </a:lnTo>
                  <a:close/>
                </a:path>
                <a:path w="220345" h="91439">
                  <a:moveTo>
                    <a:pt x="3695" y="3644"/>
                  </a:moveTo>
                  <a:lnTo>
                    <a:pt x="0" y="3644"/>
                  </a:lnTo>
                  <a:lnTo>
                    <a:pt x="0" y="0"/>
                  </a:lnTo>
                  <a:lnTo>
                    <a:pt x="3695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3864743" y="402120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3657809" y="393364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3646722" y="393000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3644"/>
                  </a:moveTo>
                  <a:lnTo>
                    <a:pt x="0" y="3644"/>
                  </a:lnTo>
                  <a:lnTo>
                    <a:pt x="3695" y="0"/>
                  </a:lnTo>
                  <a:lnTo>
                    <a:pt x="3695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3643547" y="393182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3861047" y="402120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3776059" y="3990202"/>
              <a:ext cx="85090" cy="34925"/>
            </a:xfrm>
            <a:custGeom>
              <a:avLst/>
              <a:gdLst/>
              <a:ahLst/>
              <a:cxnLst/>
              <a:rect l="l" t="t" r="r" b="b"/>
              <a:pathLst>
                <a:path w="85089" h="34925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85089" h="34925">
                  <a:moveTo>
                    <a:pt x="84988" y="31000"/>
                  </a:moveTo>
                  <a:lnTo>
                    <a:pt x="81292" y="31000"/>
                  </a:lnTo>
                  <a:lnTo>
                    <a:pt x="84988" y="31000"/>
                  </a:lnTo>
                  <a:close/>
                </a:path>
                <a:path w="85089" h="34925">
                  <a:moveTo>
                    <a:pt x="84988" y="34658"/>
                  </a:moveTo>
                  <a:lnTo>
                    <a:pt x="81292" y="34658"/>
                  </a:lnTo>
                  <a:lnTo>
                    <a:pt x="84988" y="3465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3647243" y="3935471"/>
              <a:ext cx="330200" cy="133350"/>
            </a:xfrm>
            <a:custGeom>
              <a:avLst/>
              <a:gdLst/>
              <a:ahLst/>
              <a:cxnLst/>
              <a:rect l="l" t="t" r="r" b="b"/>
              <a:pathLst>
                <a:path w="330200" h="133350">
                  <a:moveTo>
                    <a:pt x="0" y="0"/>
                  </a:moveTo>
                  <a:lnTo>
                    <a:pt x="6350" y="0"/>
                  </a:lnTo>
                </a:path>
                <a:path w="330200" h="133350">
                  <a:moveTo>
                    <a:pt x="323341" y="133159"/>
                  </a:moveTo>
                  <a:lnTo>
                    <a:pt x="329691" y="133159"/>
                  </a:lnTo>
                </a:path>
                <a:path w="330200" h="133350">
                  <a:moveTo>
                    <a:pt x="121945" y="56553"/>
                  </a:moveTo>
                  <a:lnTo>
                    <a:pt x="128295" y="56553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3970064" y="407045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3615315" y="392270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3611619" y="3922702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3657"/>
                  </a:moveTo>
                  <a:lnTo>
                    <a:pt x="0" y="0"/>
                  </a:lnTo>
                  <a:lnTo>
                    <a:pt x="3695" y="3657"/>
                  </a:lnTo>
                  <a:lnTo>
                    <a:pt x="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3615315" y="392635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3931266" y="40631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3591299" y="391905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3587604" y="391905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3588124" y="3920879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3700303" y="3971952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3657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3580733" y="3920879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3644881" y="3955544"/>
              <a:ext cx="318135" cy="126364"/>
            </a:xfrm>
            <a:custGeom>
              <a:avLst/>
              <a:gdLst/>
              <a:ahLst/>
              <a:cxnLst/>
              <a:rect l="l" t="t" r="r" b="b"/>
              <a:pathLst>
                <a:path w="318135" h="126364">
                  <a:moveTo>
                    <a:pt x="317792" y="125856"/>
                  </a:moveTo>
                  <a:lnTo>
                    <a:pt x="314096" y="125856"/>
                  </a:lnTo>
                  <a:lnTo>
                    <a:pt x="317792" y="125856"/>
                  </a:lnTo>
                  <a:close/>
                </a:path>
                <a:path w="318135" h="126364">
                  <a:moveTo>
                    <a:pt x="314096" y="125856"/>
                  </a:moveTo>
                  <a:lnTo>
                    <a:pt x="312242" y="125856"/>
                  </a:lnTo>
                  <a:lnTo>
                    <a:pt x="314096" y="125856"/>
                  </a:lnTo>
                  <a:close/>
                </a:path>
                <a:path w="318135" h="126364">
                  <a:moveTo>
                    <a:pt x="314096" y="125856"/>
                  </a:moveTo>
                  <a:lnTo>
                    <a:pt x="312242" y="125856"/>
                  </a:lnTo>
                  <a:lnTo>
                    <a:pt x="314096" y="125856"/>
                  </a:lnTo>
                  <a:close/>
                </a:path>
                <a:path w="318135" h="126364">
                  <a:moveTo>
                    <a:pt x="304863" y="122212"/>
                  </a:moveTo>
                  <a:lnTo>
                    <a:pt x="301167" y="125856"/>
                  </a:lnTo>
                  <a:lnTo>
                    <a:pt x="301167" y="122212"/>
                  </a:lnTo>
                  <a:lnTo>
                    <a:pt x="304863" y="122212"/>
                  </a:lnTo>
                  <a:close/>
                </a:path>
                <a:path w="318135" h="126364">
                  <a:moveTo>
                    <a:pt x="73901" y="31000"/>
                  </a:moveTo>
                  <a:lnTo>
                    <a:pt x="73901" y="34658"/>
                  </a:lnTo>
                  <a:lnTo>
                    <a:pt x="73901" y="31000"/>
                  </a:lnTo>
                  <a:lnTo>
                    <a:pt x="77597" y="31000"/>
                  </a:lnTo>
                  <a:lnTo>
                    <a:pt x="73901" y="31000"/>
                  </a:lnTo>
                  <a:close/>
                </a:path>
                <a:path w="318135" h="126364">
                  <a:moveTo>
                    <a:pt x="73901" y="31000"/>
                  </a:moveTo>
                  <a:lnTo>
                    <a:pt x="77597" y="31000"/>
                  </a:lnTo>
                  <a:lnTo>
                    <a:pt x="77597" y="34645"/>
                  </a:lnTo>
                  <a:lnTo>
                    <a:pt x="73901" y="34645"/>
                  </a:lnTo>
                  <a:lnTo>
                    <a:pt x="73901" y="31000"/>
                  </a:lnTo>
                  <a:close/>
                </a:path>
                <a:path w="318135" h="126364">
                  <a:moveTo>
                    <a:pt x="1841" y="0"/>
                  </a:moveTo>
                  <a:lnTo>
                    <a:pt x="0" y="0"/>
                  </a:lnTo>
                  <a:lnTo>
                    <a:pt x="184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3715086" y="399384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3696608" y="398654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3657"/>
                  </a:moveTo>
                  <a:lnTo>
                    <a:pt x="0" y="0"/>
                  </a:lnTo>
                  <a:lnTo>
                    <a:pt x="0" y="3657"/>
                  </a:lnTo>
                  <a:lnTo>
                    <a:pt x="3695" y="3657"/>
                  </a:lnTo>
                  <a:lnTo>
                    <a:pt x="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3693433" y="398837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3679983" y="397925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3391757" y="3846095"/>
              <a:ext cx="436245" cy="208279"/>
            </a:xfrm>
            <a:custGeom>
              <a:avLst/>
              <a:gdLst/>
              <a:ahLst/>
              <a:cxnLst/>
              <a:rect l="l" t="t" r="r" b="b"/>
              <a:pathLst>
                <a:path w="436245" h="208279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436245" h="208279">
                  <a:moveTo>
                    <a:pt x="14770" y="10947"/>
                  </a:moveTo>
                  <a:lnTo>
                    <a:pt x="11087" y="10947"/>
                  </a:lnTo>
                  <a:lnTo>
                    <a:pt x="11087" y="7302"/>
                  </a:lnTo>
                  <a:lnTo>
                    <a:pt x="11087" y="10947"/>
                  </a:lnTo>
                  <a:lnTo>
                    <a:pt x="14770" y="10947"/>
                  </a:lnTo>
                  <a:close/>
                </a:path>
                <a:path w="436245" h="208279">
                  <a:moveTo>
                    <a:pt x="14770" y="10947"/>
                  </a:moveTo>
                  <a:lnTo>
                    <a:pt x="11087" y="10947"/>
                  </a:lnTo>
                  <a:lnTo>
                    <a:pt x="14770" y="10947"/>
                  </a:lnTo>
                  <a:close/>
                </a:path>
                <a:path w="436245" h="208279">
                  <a:moveTo>
                    <a:pt x="436041" y="207949"/>
                  </a:moveTo>
                  <a:lnTo>
                    <a:pt x="432346" y="207949"/>
                  </a:lnTo>
                  <a:lnTo>
                    <a:pt x="436041" y="20794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3402844" y="386433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3537718" y="393364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3288290" y="3815082"/>
              <a:ext cx="377190" cy="199390"/>
            </a:xfrm>
            <a:custGeom>
              <a:avLst/>
              <a:gdLst/>
              <a:ahLst/>
              <a:cxnLst/>
              <a:rect l="l" t="t" r="r" b="b"/>
              <a:pathLst>
                <a:path w="377189" h="199389">
                  <a:moveTo>
                    <a:pt x="11074" y="0"/>
                  </a:moveTo>
                  <a:lnTo>
                    <a:pt x="7391" y="0"/>
                  </a:lnTo>
                  <a:lnTo>
                    <a:pt x="11074" y="0"/>
                  </a:lnTo>
                  <a:close/>
                </a:path>
                <a:path w="377189" h="199389">
                  <a:moveTo>
                    <a:pt x="11074" y="0"/>
                  </a:moveTo>
                  <a:lnTo>
                    <a:pt x="7391" y="3657"/>
                  </a:lnTo>
                  <a:lnTo>
                    <a:pt x="7391" y="0"/>
                  </a:lnTo>
                  <a:lnTo>
                    <a:pt x="11074" y="0"/>
                  </a:lnTo>
                  <a:close/>
                </a:path>
                <a:path w="377189" h="199389">
                  <a:moveTo>
                    <a:pt x="3695" y="7302"/>
                  </a:moveTo>
                  <a:lnTo>
                    <a:pt x="7391" y="7302"/>
                  </a:lnTo>
                  <a:lnTo>
                    <a:pt x="3695" y="7302"/>
                  </a:lnTo>
                  <a:close/>
                </a:path>
                <a:path w="377189" h="199389">
                  <a:moveTo>
                    <a:pt x="3695" y="12776"/>
                  </a:moveTo>
                  <a:lnTo>
                    <a:pt x="7391" y="12776"/>
                  </a:lnTo>
                  <a:lnTo>
                    <a:pt x="3695" y="12776"/>
                  </a:lnTo>
                  <a:close/>
                </a:path>
                <a:path w="377189" h="199389">
                  <a:moveTo>
                    <a:pt x="373214" y="198831"/>
                  </a:moveTo>
                  <a:lnTo>
                    <a:pt x="376910" y="198831"/>
                  </a:lnTo>
                  <a:lnTo>
                    <a:pt x="373214" y="198831"/>
                  </a:lnTo>
                  <a:close/>
                </a:path>
                <a:path w="377189" h="199389">
                  <a:moveTo>
                    <a:pt x="7391" y="12776"/>
                  </a:moveTo>
                  <a:lnTo>
                    <a:pt x="3695" y="12776"/>
                  </a:lnTo>
                  <a:lnTo>
                    <a:pt x="7391" y="12776"/>
                  </a:lnTo>
                  <a:close/>
                </a:path>
                <a:path w="377189" h="199389">
                  <a:moveTo>
                    <a:pt x="3695" y="12776"/>
                  </a:moveTo>
                  <a:lnTo>
                    <a:pt x="0" y="12776"/>
                  </a:lnTo>
                  <a:lnTo>
                    <a:pt x="3695" y="1277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3275869" y="3847918"/>
              <a:ext cx="322580" cy="179070"/>
            </a:xfrm>
            <a:custGeom>
              <a:avLst/>
              <a:gdLst/>
              <a:ahLst/>
              <a:cxnLst/>
              <a:rect l="l" t="t" r="r" b="b"/>
              <a:pathLst>
                <a:path w="322579" h="179070">
                  <a:moveTo>
                    <a:pt x="0" y="0"/>
                  </a:moveTo>
                  <a:lnTo>
                    <a:pt x="6350" y="0"/>
                  </a:lnTo>
                </a:path>
                <a:path w="322579" h="179070">
                  <a:moveTo>
                    <a:pt x="194005" y="118567"/>
                  </a:moveTo>
                  <a:lnTo>
                    <a:pt x="200355" y="118567"/>
                  </a:lnTo>
                </a:path>
                <a:path w="322579" h="179070">
                  <a:moveTo>
                    <a:pt x="315950" y="178765"/>
                  </a:moveTo>
                  <a:lnTo>
                    <a:pt x="322300" y="178765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3619011" y="403945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3644"/>
                  </a:moveTo>
                  <a:lnTo>
                    <a:pt x="3695" y="0"/>
                  </a:lnTo>
                  <a:lnTo>
                    <a:pt x="3695" y="3644"/>
                  </a:lnTo>
                  <a:lnTo>
                    <a:pt x="0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3580212" y="403579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3572821" y="403579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7391" y="3657"/>
                  </a:moveTo>
                  <a:lnTo>
                    <a:pt x="3695" y="3657"/>
                  </a:lnTo>
                  <a:lnTo>
                    <a:pt x="7391" y="3657"/>
                  </a:lnTo>
                  <a:close/>
                </a:path>
                <a:path w="7620" h="381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3594995" y="404674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3572821" y="403579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3410235" y="3959189"/>
              <a:ext cx="166370" cy="97155"/>
            </a:xfrm>
            <a:custGeom>
              <a:avLst/>
              <a:gdLst/>
              <a:ahLst/>
              <a:cxnLst/>
              <a:rect l="l" t="t" r="r" b="b"/>
              <a:pathLst>
                <a:path w="166370" h="97154">
                  <a:moveTo>
                    <a:pt x="162585" y="80264"/>
                  </a:moveTo>
                  <a:lnTo>
                    <a:pt x="166281" y="80264"/>
                  </a:lnTo>
                  <a:lnTo>
                    <a:pt x="162585" y="80264"/>
                  </a:lnTo>
                  <a:close/>
                </a:path>
                <a:path w="166370" h="97154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  <a:path w="166370" h="97154">
                  <a:moveTo>
                    <a:pt x="162585" y="83908"/>
                  </a:moveTo>
                  <a:lnTo>
                    <a:pt x="158889" y="83908"/>
                  </a:lnTo>
                  <a:lnTo>
                    <a:pt x="162585" y="83908"/>
                  </a:lnTo>
                  <a:close/>
                </a:path>
                <a:path w="166370" h="97154">
                  <a:moveTo>
                    <a:pt x="162585" y="87553"/>
                  </a:moveTo>
                  <a:lnTo>
                    <a:pt x="166281" y="87553"/>
                  </a:lnTo>
                  <a:lnTo>
                    <a:pt x="162585" y="87553"/>
                  </a:lnTo>
                  <a:close/>
                </a:path>
                <a:path w="166370" h="97154">
                  <a:moveTo>
                    <a:pt x="166281" y="87553"/>
                  </a:moveTo>
                  <a:lnTo>
                    <a:pt x="162585" y="87553"/>
                  </a:lnTo>
                  <a:lnTo>
                    <a:pt x="166281" y="87553"/>
                  </a:lnTo>
                  <a:close/>
                </a:path>
                <a:path w="166370" h="97154">
                  <a:moveTo>
                    <a:pt x="158889" y="87553"/>
                  </a:moveTo>
                  <a:lnTo>
                    <a:pt x="155194" y="87553"/>
                  </a:lnTo>
                  <a:lnTo>
                    <a:pt x="158889" y="87553"/>
                  </a:lnTo>
                  <a:close/>
                </a:path>
                <a:path w="166370" h="97154">
                  <a:moveTo>
                    <a:pt x="162585" y="96672"/>
                  </a:moveTo>
                  <a:lnTo>
                    <a:pt x="158889" y="96672"/>
                  </a:lnTo>
                  <a:lnTo>
                    <a:pt x="162585" y="9667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3562254" y="4054953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3695" y="0"/>
                  </a:moveTo>
                  <a:lnTo>
                    <a:pt x="10045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3242608" y="3931827"/>
              <a:ext cx="135890" cy="74930"/>
            </a:xfrm>
            <a:custGeom>
              <a:avLst/>
              <a:gdLst/>
              <a:ahLst/>
              <a:cxnLst/>
              <a:rect l="l" t="t" r="r" b="b"/>
              <a:pathLst>
                <a:path w="135889" h="74929">
                  <a:moveTo>
                    <a:pt x="0" y="0"/>
                  </a:moveTo>
                  <a:lnTo>
                    <a:pt x="6350" y="0"/>
                  </a:lnTo>
                </a:path>
                <a:path w="135889" h="74929">
                  <a:moveTo>
                    <a:pt x="129336" y="74790"/>
                  </a:moveTo>
                  <a:lnTo>
                    <a:pt x="135686" y="7479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3238404" y="393729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3375120" y="401026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854" y="0"/>
                  </a:moveTo>
                  <a:lnTo>
                    <a:pt x="0" y="0"/>
                  </a:lnTo>
                  <a:lnTo>
                    <a:pt x="1854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3299364" y="397561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3232854" y="395554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2396595" y="4856632"/>
              <a:ext cx="486409" cy="396240"/>
            </a:xfrm>
            <a:custGeom>
              <a:avLst/>
              <a:gdLst/>
              <a:ahLst/>
              <a:cxnLst/>
              <a:rect l="l" t="t" r="r" b="b"/>
              <a:pathLst>
                <a:path w="486410" h="396239">
                  <a:moveTo>
                    <a:pt x="142392" y="382270"/>
                  </a:moveTo>
                  <a:lnTo>
                    <a:pt x="123901" y="382270"/>
                  </a:lnTo>
                  <a:lnTo>
                    <a:pt x="127596" y="386080"/>
                  </a:lnTo>
                  <a:lnTo>
                    <a:pt x="123901" y="386080"/>
                  </a:lnTo>
                  <a:lnTo>
                    <a:pt x="127596" y="389890"/>
                  </a:lnTo>
                  <a:lnTo>
                    <a:pt x="127596" y="393700"/>
                  </a:lnTo>
                  <a:lnTo>
                    <a:pt x="138683" y="393700"/>
                  </a:lnTo>
                  <a:lnTo>
                    <a:pt x="138683" y="396240"/>
                  </a:lnTo>
                  <a:lnTo>
                    <a:pt x="146088" y="396240"/>
                  </a:lnTo>
                  <a:lnTo>
                    <a:pt x="146088" y="393700"/>
                  </a:lnTo>
                  <a:lnTo>
                    <a:pt x="142392" y="389890"/>
                  </a:lnTo>
                  <a:lnTo>
                    <a:pt x="146088" y="389890"/>
                  </a:lnTo>
                  <a:lnTo>
                    <a:pt x="142392" y="386080"/>
                  </a:lnTo>
                  <a:lnTo>
                    <a:pt x="142392" y="382270"/>
                  </a:lnTo>
                  <a:close/>
                </a:path>
                <a:path w="486410" h="396239">
                  <a:moveTo>
                    <a:pt x="146088" y="378460"/>
                  </a:moveTo>
                  <a:lnTo>
                    <a:pt x="114655" y="378460"/>
                  </a:lnTo>
                  <a:lnTo>
                    <a:pt x="114655" y="382270"/>
                  </a:lnTo>
                  <a:lnTo>
                    <a:pt x="146088" y="382270"/>
                  </a:lnTo>
                  <a:lnTo>
                    <a:pt x="146088" y="378460"/>
                  </a:lnTo>
                  <a:close/>
                </a:path>
                <a:path w="486410" h="396239">
                  <a:moveTo>
                    <a:pt x="153479" y="373380"/>
                  </a:moveTo>
                  <a:lnTo>
                    <a:pt x="122046" y="373380"/>
                  </a:lnTo>
                  <a:lnTo>
                    <a:pt x="122046" y="378460"/>
                  </a:lnTo>
                  <a:lnTo>
                    <a:pt x="149783" y="378460"/>
                  </a:lnTo>
                  <a:lnTo>
                    <a:pt x="153479" y="377190"/>
                  </a:lnTo>
                  <a:lnTo>
                    <a:pt x="153479" y="373380"/>
                  </a:lnTo>
                  <a:close/>
                </a:path>
                <a:path w="486410" h="396239">
                  <a:moveTo>
                    <a:pt x="118351" y="373380"/>
                  </a:moveTo>
                  <a:lnTo>
                    <a:pt x="110947" y="373380"/>
                  </a:lnTo>
                  <a:lnTo>
                    <a:pt x="114655" y="377190"/>
                  </a:lnTo>
                  <a:lnTo>
                    <a:pt x="118351" y="373380"/>
                  </a:lnTo>
                  <a:close/>
                </a:path>
                <a:path w="486410" h="396239">
                  <a:moveTo>
                    <a:pt x="164579" y="361950"/>
                  </a:moveTo>
                  <a:lnTo>
                    <a:pt x="107251" y="361950"/>
                  </a:lnTo>
                  <a:lnTo>
                    <a:pt x="107251" y="373380"/>
                  </a:lnTo>
                  <a:lnTo>
                    <a:pt x="149783" y="373380"/>
                  </a:lnTo>
                  <a:lnTo>
                    <a:pt x="149783" y="369570"/>
                  </a:lnTo>
                  <a:lnTo>
                    <a:pt x="153479" y="369570"/>
                  </a:lnTo>
                  <a:lnTo>
                    <a:pt x="153479" y="365760"/>
                  </a:lnTo>
                  <a:lnTo>
                    <a:pt x="160883" y="365760"/>
                  </a:lnTo>
                  <a:lnTo>
                    <a:pt x="164579" y="361950"/>
                  </a:lnTo>
                  <a:close/>
                </a:path>
                <a:path w="486410" h="396239">
                  <a:moveTo>
                    <a:pt x="170129" y="358140"/>
                  </a:moveTo>
                  <a:lnTo>
                    <a:pt x="103555" y="358140"/>
                  </a:lnTo>
                  <a:lnTo>
                    <a:pt x="103555" y="361950"/>
                  </a:lnTo>
                  <a:lnTo>
                    <a:pt x="164579" y="361950"/>
                  </a:lnTo>
                  <a:lnTo>
                    <a:pt x="164579" y="369570"/>
                  </a:lnTo>
                  <a:lnTo>
                    <a:pt x="166420" y="369570"/>
                  </a:lnTo>
                  <a:lnTo>
                    <a:pt x="166420" y="365760"/>
                  </a:lnTo>
                  <a:lnTo>
                    <a:pt x="170129" y="361950"/>
                  </a:lnTo>
                  <a:lnTo>
                    <a:pt x="170129" y="358140"/>
                  </a:lnTo>
                  <a:close/>
                </a:path>
                <a:path w="486410" h="396239">
                  <a:moveTo>
                    <a:pt x="227456" y="361950"/>
                  </a:moveTo>
                  <a:lnTo>
                    <a:pt x="216357" y="361950"/>
                  </a:lnTo>
                  <a:lnTo>
                    <a:pt x="216357" y="365760"/>
                  </a:lnTo>
                  <a:lnTo>
                    <a:pt x="227456" y="365760"/>
                  </a:lnTo>
                  <a:lnTo>
                    <a:pt x="227456" y="361950"/>
                  </a:lnTo>
                  <a:close/>
                </a:path>
                <a:path w="486410" h="396239">
                  <a:moveTo>
                    <a:pt x="184924" y="358140"/>
                  </a:moveTo>
                  <a:lnTo>
                    <a:pt x="177520" y="358140"/>
                  </a:lnTo>
                  <a:lnTo>
                    <a:pt x="181216" y="361950"/>
                  </a:lnTo>
                  <a:lnTo>
                    <a:pt x="184924" y="361950"/>
                  </a:lnTo>
                  <a:lnTo>
                    <a:pt x="184924" y="358140"/>
                  </a:lnTo>
                  <a:close/>
                </a:path>
                <a:path w="486410" h="396239">
                  <a:moveTo>
                    <a:pt x="231152" y="347980"/>
                  </a:moveTo>
                  <a:lnTo>
                    <a:pt x="212661" y="347980"/>
                  </a:lnTo>
                  <a:lnTo>
                    <a:pt x="212661" y="350520"/>
                  </a:lnTo>
                  <a:lnTo>
                    <a:pt x="210807" y="354330"/>
                  </a:lnTo>
                  <a:lnTo>
                    <a:pt x="207111" y="354330"/>
                  </a:lnTo>
                  <a:lnTo>
                    <a:pt x="207111" y="361950"/>
                  </a:lnTo>
                  <a:lnTo>
                    <a:pt x="210807" y="358140"/>
                  </a:lnTo>
                  <a:lnTo>
                    <a:pt x="231152" y="358140"/>
                  </a:lnTo>
                  <a:lnTo>
                    <a:pt x="231152" y="347980"/>
                  </a:lnTo>
                  <a:close/>
                </a:path>
                <a:path w="486410" h="396239">
                  <a:moveTo>
                    <a:pt x="231152" y="358140"/>
                  </a:moveTo>
                  <a:lnTo>
                    <a:pt x="210807" y="358140"/>
                  </a:lnTo>
                  <a:lnTo>
                    <a:pt x="212661" y="361950"/>
                  </a:lnTo>
                  <a:lnTo>
                    <a:pt x="231152" y="361950"/>
                  </a:lnTo>
                  <a:lnTo>
                    <a:pt x="231152" y="358140"/>
                  </a:lnTo>
                  <a:close/>
                </a:path>
                <a:path w="486410" h="396239">
                  <a:moveTo>
                    <a:pt x="192316" y="344170"/>
                  </a:moveTo>
                  <a:lnTo>
                    <a:pt x="96151" y="344170"/>
                  </a:lnTo>
                  <a:lnTo>
                    <a:pt x="96151" y="350520"/>
                  </a:lnTo>
                  <a:lnTo>
                    <a:pt x="99860" y="350520"/>
                  </a:lnTo>
                  <a:lnTo>
                    <a:pt x="99860" y="358140"/>
                  </a:lnTo>
                  <a:lnTo>
                    <a:pt x="188620" y="358140"/>
                  </a:lnTo>
                  <a:lnTo>
                    <a:pt x="188620" y="354330"/>
                  </a:lnTo>
                  <a:lnTo>
                    <a:pt x="192316" y="350520"/>
                  </a:lnTo>
                  <a:lnTo>
                    <a:pt x="192316" y="344170"/>
                  </a:lnTo>
                  <a:close/>
                </a:path>
                <a:path w="486410" h="396239">
                  <a:moveTo>
                    <a:pt x="238544" y="344170"/>
                  </a:moveTo>
                  <a:lnTo>
                    <a:pt x="220052" y="344170"/>
                  </a:lnTo>
                  <a:lnTo>
                    <a:pt x="216357" y="347980"/>
                  </a:lnTo>
                  <a:lnTo>
                    <a:pt x="238544" y="347980"/>
                  </a:lnTo>
                  <a:lnTo>
                    <a:pt x="238544" y="344170"/>
                  </a:lnTo>
                  <a:close/>
                </a:path>
                <a:path w="486410" h="396239">
                  <a:moveTo>
                    <a:pt x="199707" y="340360"/>
                  </a:moveTo>
                  <a:lnTo>
                    <a:pt x="99860" y="340360"/>
                  </a:lnTo>
                  <a:lnTo>
                    <a:pt x="99860" y="344170"/>
                  </a:lnTo>
                  <a:lnTo>
                    <a:pt x="199707" y="344170"/>
                  </a:lnTo>
                  <a:lnTo>
                    <a:pt x="199707" y="340360"/>
                  </a:lnTo>
                  <a:close/>
                </a:path>
                <a:path w="486410" h="396239">
                  <a:moveTo>
                    <a:pt x="207111" y="336550"/>
                  </a:moveTo>
                  <a:lnTo>
                    <a:pt x="103555" y="336550"/>
                  </a:lnTo>
                  <a:lnTo>
                    <a:pt x="103555" y="340360"/>
                  </a:lnTo>
                  <a:lnTo>
                    <a:pt x="203415" y="340360"/>
                  </a:lnTo>
                  <a:lnTo>
                    <a:pt x="207111" y="344170"/>
                  </a:lnTo>
                  <a:lnTo>
                    <a:pt x="207111" y="336550"/>
                  </a:lnTo>
                  <a:close/>
                </a:path>
                <a:path w="486410" h="396239">
                  <a:moveTo>
                    <a:pt x="253339" y="332740"/>
                  </a:moveTo>
                  <a:lnTo>
                    <a:pt x="96151" y="332740"/>
                  </a:lnTo>
                  <a:lnTo>
                    <a:pt x="96151" y="336550"/>
                  </a:lnTo>
                  <a:lnTo>
                    <a:pt x="220052" y="336550"/>
                  </a:lnTo>
                  <a:lnTo>
                    <a:pt x="220052" y="340360"/>
                  </a:lnTo>
                  <a:lnTo>
                    <a:pt x="216357" y="340360"/>
                  </a:lnTo>
                  <a:lnTo>
                    <a:pt x="216357" y="344170"/>
                  </a:lnTo>
                  <a:lnTo>
                    <a:pt x="253339" y="344170"/>
                  </a:lnTo>
                  <a:lnTo>
                    <a:pt x="253339" y="332740"/>
                  </a:lnTo>
                  <a:close/>
                </a:path>
                <a:path w="486410" h="396239">
                  <a:moveTo>
                    <a:pt x="210807" y="336550"/>
                  </a:moveTo>
                  <a:lnTo>
                    <a:pt x="207111" y="336550"/>
                  </a:lnTo>
                  <a:lnTo>
                    <a:pt x="207111" y="340360"/>
                  </a:lnTo>
                  <a:lnTo>
                    <a:pt x="210807" y="336550"/>
                  </a:lnTo>
                  <a:close/>
                </a:path>
                <a:path w="486410" h="396239">
                  <a:moveTo>
                    <a:pt x="257035" y="331470"/>
                  </a:moveTo>
                  <a:lnTo>
                    <a:pt x="92455" y="331470"/>
                  </a:lnTo>
                  <a:lnTo>
                    <a:pt x="92455" y="332740"/>
                  </a:lnTo>
                  <a:lnTo>
                    <a:pt x="257035" y="332740"/>
                  </a:lnTo>
                  <a:lnTo>
                    <a:pt x="257035" y="331470"/>
                  </a:lnTo>
                  <a:close/>
                </a:path>
                <a:path w="486410" h="396239">
                  <a:moveTo>
                    <a:pt x="269989" y="323850"/>
                  </a:moveTo>
                  <a:lnTo>
                    <a:pt x="96151" y="323850"/>
                  </a:lnTo>
                  <a:lnTo>
                    <a:pt x="96151" y="327660"/>
                  </a:lnTo>
                  <a:lnTo>
                    <a:pt x="99860" y="327660"/>
                  </a:lnTo>
                  <a:lnTo>
                    <a:pt x="96151" y="331470"/>
                  </a:lnTo>
                  <a:lnTo>
                    <a:pt x="269989" y="331470"/>
                  </a:lnTo>
                  <a:lnTo>
                    <a:pt x="269989" y="323850"/>
                  </a:lnTo>
                  <a:close/>
                </a:path>
                <a:path w="486410" h="396239">
                  <a:moveTo>
                    <a:pt x="269989" y="320040"/>
                  </a:moveTo>
                  <a:lnTo>
                    <a:pt x="92455" y="320040"/>
                  </a:lnTo>
                  <a:lnTo>
                    <a:pt x="92455" y="323850"/>
                  </a:lnTo>
                  <a:lnTo>
                    <a:pt x="96151" y="327660"/>
                  </a:lnTo>
                  <a:lnTo>
                    <a:pt x="96151" y="323850"/>
                  </a:lnTo>
                  <a:lnTo>
                    <a:pt x="269989" y="323850"/>
                  </a:lnTo>
                  <a:lnTo>
                    <a:pt x="269989" y="320040"/>
                  </a:lnTo>
                  <a:close/>
                </a:path>
                <a:path w="486410" h="396239">
                  <a:moveTo>
                    <a:pt x="266280" y="316230"/>
                  </a:moveTo>
                  <a:lnTo>
                    <a:pt x="88760" y="316230"/>
                  </a:lnTo>
                  <a:lnTo>
                    <a:pt x="88760" y="320040"/>
                  </a:lnTo>
                  <a:lnTo>
                    <a:pt x="266280" y="320040"/>
                  </a:lnTo>
                  <a:lnTo>
                    <a:pt x="266280" y="316230"/>
                  </a:lnTo>
                  <a:close/>
                </a:path>
                <a:path w="486410" h="396239">
                  <a:moveTo>
                    <a:pt x="262585" y="298450"/>
                  </a:moveTo>
                  <a:lnTo>
                    <a:pt x="77660" y="298450"/>
                  </a:lnTo>
                  <a:lnTo>
                    <a:pt x="85064" y="304800"/>
                  </a:lnTo>
                  <a:lnTo>
                    <a:pt x="85064" y="316230"/>
                  </a:lnTo>
                  <a:lnTo>
                    <a:pt x="262585" y="316230"/>
                  </a:lnTo>
                  <a:lnTo>
                    <a:pt x="262585" y="312420"/>
                  </a:lnTo>
                  <a:lnTo>
                    <a:pt x="258889" y="312420"/>
                  </a:lnTo>
                  <a:lnTo>
                    <a:pt x="258889" y="308610"/>
                  </a:lnTo>
                  <a:lnTo>
                    <a:pt x="262585" y="308610"/>
                  </a:lnTo>
                  <a:lnTo>
                    <a:pt x="262585" y="298450"/>
                  </a:lnTo>
                  <a:close/>
                </a:path>
                <a:path w="486410" h="396239">
                  <a:moveTo>
                    <a:pt x="57327" y="294640"/>
                  </a:moveTo>
                  <a:lnTo>
                    <a:pt x="38836" y="294640"/>
                  </a:lnTo>
                  <a:lnTo>
                    <a:pt x="35128" y="298450"/>
                  </a:lnTo>
                  <a:lnTo>
                    <a:pt x="49923" y="298450"/>
                  </a:lnTo>
                  <a:lnTo>
                    <a:pt x="46227" y="302260"/>
                  </a:lnTo>
                  <a:lnTo>
                    <a:pt x="53619" y="302260"/>
                  </a:lnTo>
                  <a:lnTo>
                    <a:pt x="57327" y="298450"/>
                  </a:lnTo>
                  <a:lnTo>
                    <a:pt x="57327" y="294640"/>
                  </a:lnTo>
                  <a:close/>
                </a:path>
                <a:path w="486410" h="396239">
                  <a:moveTo>
                    <a:pt x="258889" y="287020"/>
                  </a:moveTo>
                  <a:lnTo>
                    <a:pt x="31432" y="287020"/>
                  </a:lnTo>
                  <a:lnTo>
                    <a:pt x="31432" y="290830"/>
                  </a:lnTo>
                  <a:lnTo>
                    <a:pt x="77660" y="290830"/>
                  </a:lnTo>
                  <a:lnTo>
                    <a:pt x="77660" y="294640"/>
                  </a:lnTo>
                  <a:lnTo>
                    <a:pt x="81368" y="298450"/>
                  </a:lnTo>
                  <a:lnTo>
                    <a:pt x="258889" y="298450"/>
                  </a:lnTo>
                  <a:lnTo>
                    <a:pt x="258889" y="287020"/>
                  </a:lnTo>
                  <a:close/>
                </a:path>
                <a:path w="486410" h="396239">
                  <a:moveTo>
                    <a:pt x="61023" y="290830"/>
                  </a:moveTo>
                  <a:lnTo>
                    <a:pt x="35128" y="290830"/>
                  </a:lnTo>
                  <a:lnTo>
                    <a:pt x="35128" y="294640"/>
                  </a:lnTo>
                  <a:lnTo>
                    <a:pt x="61023" y="294640"/>
                  </a:lnTo>
                  <a:lnTo>
                    <a:pt x="61023" y="290830"/>
                  </a:lnTo>
                  <a:close/>
                </a:path>
                <a:path w="486410" h="396239">
                  <a:moveTo>
                    <a:pt x="68414" y="290830"/>
                  </a:moveTo>
                  <a:lnTo>
                    <a:pt x="64719" y="290830"/>
                  </a:lnTo>
                  <a:lnTo>
                    <a:pt x="64719" y="294640"/>
                  </a:lnTo>
                  <a:lnTo>
                    <a:pt x="68414" y="294640"/>
                  </a:lnTo>
                  <a:lnTo>
                    <a:pt x="68414" y="290830"/>
                  </a:lnTo>
                  <a:close/>
                </a:path>
                <a:path w="486410" h="396239">
                  <a:moveTo>
                    <a:pt x="72123" y="290830"/>
                  </a:moveTo>
                  <a:lnTo>
                    <a:pt x="68414" y="290830"/>
                  </a:lnTo>
                  <a:lnTo>
                    <a:pt x="68414" y="294640"/>
                  </a:lnTo>
                  <a:lnTo>
                    <a:pt x="72123" y="290830"/>
                  </a:lnTo>
                  <a:close/>
                </a:path>
                <a:path w="486410" h="396239">
                  <a:moveTo>
                    <a:pt x="18491" y="281940"/>
                  </a:moveTo>
                  <a:lnTo>
                    <a:pt x="14795" y="285750"/>
                  </a:lnTo>
                  <a:lnTo>
                    <a:pt x="18491" y="287020"/>
                  </a:lnTo>
                  <a:lnTo>
                    <a:pt x="18491" y="281940"/>
                  </a:lnTo>
                  <a:close/>
                </a:path>
                <a:path w="486410" h="396239">
                  <a:moveTo>
                    <a:pt x="266280" y="281940"/>
                  </a:moveTo>
                  <a:lnTo>
                    <a:pt x="22186" y="281940"/>
                  </a:lnTo>
                  <a:lnTo>
                    <a:pt x="25882" y="285750"/>
                  </a:lnTo>
                  <a:lnTo>
                    <a:pt x="25882" y="287020"/>
                  </a:lnTo>
                  <a:lnTo>
                    <a:pt x="262585" y="287020"/>
                  </a:lnTo>
                  <a:lnTo>
                    <a:pt x="262585" y="285750"/>
                  </a:lnTo>
                  <a:lnTo>
                    <a:pt x="266280" y="281940"/>
                  </a:lnTo>
                  <a:close/>
                </a:path>
                <a:path w="486410" h="396239">
                  <a:moveTo>
                    <a:pt x="269989" y="281940"/>
                  </a:moveTo>
                  <a:lnTo>
                    <a:pt x="266280" y="281940"/>
                  </a:lnTo>
                  <a:lnTo>
                    <a:pt x="266280" y="285750"/>
                  </a:lnTo>
                  <a:lnTo>
                    <a:pt x="269989" y="285750"/>
                  </a:lnTo>
                  <a:lnTo>
                    <a:pt x="269989" y="281940"/>
                  </a:lnTo>
                  <a:close/>
                </a:path>
                <a:path w="486410" h="396239">
                  <a:moveTo>
                    <a:pt x="22186" y="278130"/>
                  </a:moveTo>
                  <a:lnTo>
                    <a:pt x="18491" y="278130"/>
                  </a:lnTo>
                  <a:lnTo>
                    <a:pt x="18491" y="281940"/>
                  </a:lnTo>
                  <a:lnTo>
                    <a:pt x="22186" y="281940"/>
                  </a:lnTo>
                  <a:lnTo>
                    <a:pt x="22186" y="278130"/>
                  </a:lnTo>
                  <a:close/>
                </a:path>
                <a:path w="486410" h="396239">
                  <a:moveTo>
                    <a:pt x="277380" y="274320"/>
                  </a:moveTo>
                  <a:lnTo>
                    <a:pt x="22186" y="274320"/>
                  </a:lnTo>
                  <a:lnTo>
                    <a:pt x="22186" y="278130"/>
                  </a:lnTo>
                  <a:lnTo>
                    <a:pt x="25882" y="278130"/>
                  </a:lnTo>
                  <a:lnTo>
                    <a:pt x="25882" y="281940"/>
                  </a:lnTo>
                  <a:lnTo>
                    <a:pt x="277380" y="281940"/>
                  </a:lnTo>
                  <a:lnTo>
                    <a:pt x="277380" y="274320"/>
                  </a:lnTo>
                  <a:close/>
                </a:path>
                <a:path w="486410" h="396239">
                  <a:moveTo>
                    <a:pt x="18491" y="274320"/>
                  </a:moveTo>
                  <a:lnTo>
                    <a:pt x="14795" y="278130"/>
                  </a:lnTo>
                  <a:lnTo>
                    <a:pt x="18491" y="278130"/>
                  </a:lnTo>
                  <a:lnTo>
                    <a:pt x="18491" y="274320"/>
                  </a:lnTo>
                  <a:close/>
                </a:path>
                <a:path w="486410" h="396239">
                  <a:moveTo>
                    <a:pt x="292176" y="256540"/>
                  </a:moveTo>
                  <a:lnTo>
                    <a:pt x="31432" y="256540"/>
                  </a:lnTo>
                  <a:lnTo>
                    <a:pt x="31432" y="259080"/>
                  </a:lnTo>
                  <a:lnTo>
                    <a:pt x="29590" y="262890"/>
                  </a:lnTo>
                  <a:lnTo>
                    <a:pt x="29590" y="270510"/>
                  </a:lnTo>
                  <a:lnTo>
                    <a:pt x="25882" y="270510"/>
                  </a:lnTo>
                  <a:lnTo>
                    <a:pt x="25882" y="274320"/>
                  </a:lnTo>
                  <a:lnTo>
                    <a:pt x="284772" y="274320"/>
                  </a:lnTo>
                  <a:lnTo>
                    <a:pt x="284772" y="262890"/>
                  </a:lnTo>
                  <a:lnTo>
                    <a:pt x="292176" y="262890"/>
                  </a:lnTo>
                  <a:lnTo>
                    <a:pt x="295871" y="259080"/>
                  </a:lnTo>
                  <a:lnTo>
                    <a:pt x="292176" y="259080"/>
                  </a:lnTo>
                  <a:lnTo>
                    <a:pt x="292176" y="256540"/>
                  </a:lnTo>
                  <a:close/>
                </a:path>
                <a:path w="486410" h="396239">
                  <a:moveTo>
                    <a:pt x="292176" y="256540"/>
                  </a:moveTo>
                  <a:lnTo>
                    <a:pt x="292176" y="259080"/>
                  </a:lnTo>
                  <a:lnTo>
                    <a:pt x="295871" y="259080"/>
                  </a:lnTo>
                  <a:lnTo>
                    <a:pt x="292176" y="256540"/>
                  </a:lnTo>
                  <a:close/>
                </a:path>
                <a:path w="486410" h="396239">
                  <a:moveTo>
                    <a:pt x="292176" y="224790"/>
                  </a:moveTo>
                  <a:lnTo>
                    <a:pt x="3695" y="224790"/>
                  </a:lnTo>
                  <a:lnTo>
                    <a:pt x="3695" y="228600"/>
                  </a:lnTo>
                  <a:lnTo>
                    <a:pt x="0" y="228600"/>
                  </a:lnTo>
                  <a:lnTo>
                    <a:pt x="0" y="232410"/>
                  </a:lnTo>
                  <a:lnTo>
                    <a:pt x="3695" y="232410"/>
                  </a:lnTo>
                  <a:lnTo>
                    <a:pt x="3695" y="236220"/>
                  </a:lnTo>
                  <a:lnTo>
                    <a:pt x="11087" y="236220"/>
                  </a:lnTo>
                  <a:lnTo>
                    <a:pt x="11087" y="241300"/>
                  </a:lnTo>
                  <a:lnTo>
                    <a:pt x="7391" y="241300"/>
                  </a:lnTo>
                  <a:lnTo>
                    <a:pt x="7391" y="248920"/>
                  </a:lnTo>
                  <a:lnTo>
                    <a:pt x="11087" y="248920"/>
                  </a:lnTo>
                  <a:lnTo>
                    <a:pt x="14795" y="256540"/>
                  </a:lnTo>
                  <a:lnTo>
                    <a:pt x="288480" y="256540"/>
                  </a:lnTo>
                  <a:lnTo>
                    <a:pt x="292176" y="252730"/>
                  </a:lnTo>
                  <a:lnTo>
                    <a:pt x="292176" y="245110"/>
                  </a:lnTo>
                  <a:lnTo>
                    <a:pt x="299567" y="245110"/>
                  </a:lnTo>
                  <a:lnTo>
                    <a:pt x="299567" y="240030"/>
                  </a:lnTo>
                  <a:lnTo>
                    <a:pt x="292176" y="240030"/>
                  </a:lnTo>
                  <a:lnTo>
                    <a:pt x="292176" y="224790"/>
                  </a:lnTo>
                  <a:close/>
                </a:path>
                <a:path w="486410" h="396239">
                  <a:moveTo>
                    <a:pt x="295871" y="220980"/>
                  </a:moveTo>
                  <a:lnTo>
                    <a:pt x="7391" y="220980"/>
                  </a:lnTo>
                  <a:lnTo>
                    <a:pt x="7391" y="224790"/>
                  </a:lnTo>
                  <a:lnTo>
                    <a:pt x="295871" y="224790"/>
                  </a:lnTo>
                  <a:lnTo>
                    <a:pt x="295871" y="220980"/>
                  </a:lnTo>
                  <a:close/>
                </a:path>
                <a:path w="486410" h="396239">
                  <a:moveTo>
                    <a:pt x="29590" y="207010"/>
                  </a:moveTo>
                  <a:lnTo>
                    <a:pt x="25882" y="207010"/>
                  </a:lnTo>
                  <a:lnTo>
                    <a:pt x="25882" y="213360"/>
                  </a:lnTo>
                  <a:lnTo>
                    <a:pt x="14795" y="213360"/>
                  </a:lnTo>
                  <a:lnTo>
                    <a:pt x="14795" y="217170"/>
                  </a:lnTo>
                  <a:lnTo>
                    <a:pt x="18491" y="217170"/>
                  </a:lnTo>
                  <a:lnTo>
                    <a:pt x="14795" y="220980"/>
                  </a:lnTo>
                  <a:lnTo>
                    <a:pt x="299567" y="220980"/>
                  </a:lnTo>
                  <a:lnTo>
                    <a:pt x="301421" y="217170"/>
                  </a:lnTo>
                  <a:lnTo>
                    <a:pt x="301421" y="210820"/>
                  </a:lnTo>
                  <a:lnTo>
                    <a:pt x="29590" y="210820"/>
                  </a:lnTo>
                  <a:lnTo>
                    <a:pt x="29590" y="207010"/>
                  </a:lnTo>
                  <a:close/>
                </a:path>
                <a:path w="486410" h="396239">
                  <a:moveTo>
                    <a:pt x="301421" y="203200"/>
                  </a:moveTo>
                  <a:lnTo>
                    <a:pt x="31432" y="203200"/>
                  </a:lnTo>
                  <a:lnTo>
                    <a:pt x="31432" y="207010"/>
                  </a:lnTo>
                  <a:lnTo>
                    <a:pt x="29590" y="210820"/>
                  </a:lnTo>
                  <a:lnTo>
                    <a:pt x="305117" y="210820"/>
                  </a:lnTo>
                  <a:lnTo>
                    <a:pt x="305117" y="207010"/>
                  </a:lnTo>
                  <a:lnTo>
                    <a:pt x="301421" y="207010"/>
                  </a:lnTo>
                  <a:lnTo>
                    <a:pt x="301421" y="203200"/>
                  </a:lnTo>
                  <a:close/>
                </a:path>
                <a:path w="486410" h="396239">
                  <a:moveTo>
                    <a:pt x="49923" y="179070"/>
                  </a:moveTo>
                  <a:lnTo>
                    <a:pt x="49923" y="186690"/>
                  </a:lnTo>
                  <a:lnTo>
                    <a:pt x="46227" y="190500"/>
                  </a:lnTo>
                  <a:lnTo>
                    <a:pt x="46227" y="194310"/>
                  </a:lnTo>
                  <a:lnTo>
                    <a:pt x="42532" y="194310"/>
                  </a:lnTo>
                  <a:lnTo>
                    <a:pt x="42532" y="195580"/>
                  </a:lnTo>
                  <a:lnTo>
                    <a:pt x="46227" y="199390"/>
                  </a:lnTo>
                  <a:lnTo>
                    <a:pt x="46227" y="203200"/>
                  </a:lnTo>
                  <a:lnTo>
                    <a:pt x="299567" y="203200"/>
                  </a:lnTo>
                  <a:lnTo>
                    <a:pt x="299567" y="199390"/>
                  </a:lnTo>
                  <a:lnTo>
                    <a:pt x="295871" y="199390"/>
                  </a:lnTo>
                  <a:lnTo>
                    <a:pt x="295871" y="195580"/>
                  </a:lnTo>
                  <a:lnTo>
                    <a:pt x="292176" y="195580"/>
                  </a:lnTo>
                  <a:lnTo>
                    <a:pt x="295871" y="194310"/>
                  </a:lnTo>
                  <a:lnTo>
                    <a:pt x="295871" y="182880"/>
                  </a:lnTo>
                  <a:lnTo>
                    <a:pt x="53619" y="182880"/>
                  </a:lnTo>
                  <a:lnTo>
                    <a:pt x="49923" y="179070"/>
                  </a:lnTo>
                  <a:close/>
                </a:path>
                <a:path w="486410" h="396239">
                  <a:moveTo>
                    <a:pt x="316217" y="182880"/>
                  </a:moveTo>
                  <a:lnTo>
                    <a:pt x="312521" y="182880"/>
                  </a:lnTo>
                  <a:lnTo>
                    <a:pt x="312521" y="186690"/>
                  </a:lnTo>
                  <a:lnTo>
                    <a:pt x="316217" y="182880"/>
                  </a:lnTo>
                  <a:close/>
                </a:path>
                <a:path w="486410" h="396239">
                  <a:moveTo>
                    <a:pt x="61023" y="175260"/>
                  </a:moveTo>
                  <a:lnTo>
                    <a:pt x="57327" y="175260"/>
                  </a:lnTo>
                  <a:lnTo>
                    <a:pt x="57327" y="182880"/>
                  </a:lnTo>
                  <a:lnTo>
                    <a:pt x="301421" y="182880"/>
                  </a:lnTo>
                  <a:lnTo>
                    <a:pt x="301421" y="179070"/>
                  </a:lnTo>
                  <a:lnTo>
                    <a:pt x="61023" y="179070"/>
                  </a:lnTo>
                  <a:lnTo>
                    <a:pt x="61023" y="175260"/>
                  </a:lnTo>
                  <a:close/>
                </a:path>
                <a:path w="486410" h="396239">
                  <a:moveTo>
                    <a:pt x="319912" y="179070"/>
                  </a:moveTo>
                  <a:lnTo>
                    <a:pt x="301421" y="179070"/>
                  </a:lnTo>
                  <a:lnTo>
                    <a:pt x="305117" y="182880"/>
                  </a:lnTo>
                  <a:lnTo>
                    <a:pt x="319912" y="182880"/>
                  </a:lnTo>
                  <a:lnTo>
                    <a:pt x="319912" y="179070"/>
                  </a:lnTo>
                  <a:close/>
                </a:path>
                <a:path w="486410" h="396239">
                  <a:moveTo>
                    <a:pt x="316217" y="175260"/>
                  </a:moveTo>
                  <a:lnTo>
                    <a:pt x="61023" y="175260"/>
                  </a:lnTo>
                  <a:lnTo>
                    <a:pt x="61023" y="179070"/>
                  </a:lnTo>
                  <a:lnTo>
                    <a:pt x="316217" y="179070"/>
                  </a:lnTo>
                  <a:lnTo>
                    <a:pt x="316217" y="175260"/>
                  </a:lnTo>
                  <a:close/>
                </a:path>
                <a:path w="486410" h="396239">
                  <a:moveTo>
                    <a:pt x="319912" y="171450"/>
                  </a:moveTo>
                  <a:lnTo>
                    <a:pt x="68414" y="171450"/>
                  </a:lnTo>
                  <a:lnTo>
                    <a:pt x="68414" y="175260"/>
                  </a:lnTo>
                  <a:lnTo>
                    <a:pt x="319912" y="175260"/>
                  </a:lnTo>
                  <a:lnTo>
                    <a:pt x="319912" y="171450"/>
                  </a:lnTo>
                  <a:close/>
                </a:path>
                <a:path w="486410" h="396239">
                  <a:moveTo>
                    <a:pt x="327304" y="165100"/>
                  </a:moveTo>
                  <a:lnTo>
                    <a:pt x="88760" y="165100"/>
                  </a:lnTo>
                  <a:lnTo>
                    <a:pt x="88760" y="167640"/>
                  </a:lnTo>
                  <a:lnTo>
                    <a:pt x="81368" y="167640"/>
                  </a:lnTo>
                  <a:lnTo>
                    <a:pt x="81368" y="171450"/>
                  </a:lnTo>
                  <a:lnTo>
                    <a:pt x="319912" y="171450"/>
                  </a:lnTo>
                  <a:lnTo>
                    <a:pt x="319912" y="175260"/>
                  </a:lnTo>
                  <a:lnTo>
                    <a:pt x="323608" y="175260"/>
                  </a:lnTo>
                  <a:lnTo>
                    <a:pt x="327304" y="167640"/>
                  </a:lnTo>
                  <a:lnTo>
                    <a:pt x="327304" y="165100"/>
                  </a:lnTo>
                  <a:close/>
                </a:path>
                <a:path w="486410" h="396239">
                  <a:moveTo>
                    <a:pt x="366140" y="167640"/>
                  </a:moveTo>
                  <a:lnTo>
                    <a:pt x="362445" y="171450"/>
                  </a:lnTo>
                  <a:lnTo>
                    <a:pt x="366140" y="171450"/>
                  </a:lnTo>
                  <a:lnTo>
                    <a:pt x="366140" y="167640"/>
                  </a:lnTo>
                  <a:close/>
                </a:path>
                <a:path w="486410" h="396239">
                  <a:moveTo>
                    <a:pt x="377240" y="167640"/>
                  </a:moveTo>
                  <a:lnTo>
                    <a:pt x="366140" y="167640"/>
                  </a:lnTo>
                  <a:lnTo>
                    <a:pt x="369836" y="171450"/>
                  </a:lnTo>
                  <a:lnTo>
                    <a:pt x="377240" y="171450"/>
                  </a:lnTo>
                  <a:lnTo>
                    <a:pt x="377240" y="167640"/>
                  </a:lnTo>
                  <a:close/>
                </a:path>
                <a:path w="486410" h="396239">
                  <a:moveTo>
                    <a:pt x="384632" y="167640"/>
                  </a:moveTo>
                  <a:lnTo>
                    <a:pt x="377240" y="167640"/>
                  </a:lnTo>
                  <a:lnTo>
                    <a:pt x="377240" y="171450"/>
                  </a:lnTo>
                  <a:lnTo>
                    <a:pt x="384632" y="171450"/>
                  </a:lnTo>
                  <a:lnTo>
                    <a:pt x="384632" y="167640"/>
                  </a:lnTo>
                  <a:close/>
                </a:path>
                <a:path w="486410" h="396239">
                  <a:moveTo>
                    <a:pt x="392036" y="149860"/>
                  </a:moveTo>
                  <a:lnTo>
                    <a:pt x="110947" y="149860"/>
                  </a:lnTo>
                  <a:lnTo>
                    <a:pt x="110947" y="153670"/>
                  </a:lnTo>
                  <a:lnTo>
                    <a:pt x="114655" y="153670"/>
                  </a:lnTo>
                  <a:lnTo>
                    <a:pt x="110947" y="157480"/>
                  </a:lnTo>
                  <a:lnTo>
                    <a:pt x="110947" y="161290"/>
                  </a:lnTo>
                  <a:lnTo>
                    <a:pt x="355053" y="161290"/>
                  </a:lnTo>
                  <a:lnTo>
                    <a:pt x="362445" y="165100"/>
                  </a:lnTo>
                  <a:lnTo>
                    <a:pt x="362445" y="167640"/>
                  </a:lnTo>
                  <a:lnTo>
                    <a:pt x="380936" y="167640"/>
                  </a:lnTo>
                  <a:lnTo>
                    <a:pt x="384632" y="165100"/>
                  </a:lnTo>
                  <a:lnTo>
                    <a:pt x="388327" y="165100"/>
                  </a:lnTo>
                  <a:lnTo>
                    <a:pt x="388327" y="157480"/>
                  </a:lnTo>
                  <a:lnTo>
                    <a:pt x="392036" y="157480"/>
                  </a:lnTo>
                  <a:lnTo>
                    <a:pt x="392036" y="149860"/>
                  </a:lnTo>
                  <a:close/>
                </a:path>
                <a:path w="486410" h="396239">
                  <a:moveTo>
                    <a:pt x="96151" y="157480"/>
                  </a:moveTo>
                  <a:lnTo>
                    <a:pt x="96151" y="161290"/>
                  </a:lnTo>
                  <a:lnTo>
                    <a:pt x="92455" y="161290"/>
                  </a:lnTo>
                  <a:lnTo>
                    <a:pt x="92455" y="165100"/>
                  </a:lnTo>
                  <a:lnTo>
                    <a:pt x="99860" y="165100"/>
                  </a:lnTo>
                  <a:lnTo>
                    <a:pt x="99860" y="161290"/>
                  </a:lnTo>
                  <a:lnTo>
                    <a:pt x="96151" y="157480"/>
                  </a:lnTo>
                  <a:close/>
                </a:path>
                <a:path w="486410" h="396239">
                  <a:moveTo>
                    <a:pt x="107251" y="161290"/>
                  </a:moveTo>
                  <a:lnTo>
                    <a:pt x="103555" y="161290"/>
                  </a:lnTo>
                  <a:lnTo>
                    <a:pt x="99860" y="165100"/>
                  </a:lnTo>
                  <a:lnTo>
                    <a:pt x="107251" y="165100"/>
                  </a:lnTo>
                  <a:lnTo>
                    <a:pt x="107251" y="161290"/>
                  </a:lnTo>
                  <a:close/>
                </a:path>
                <a:path w="486410" h="396239">
                  <a:moveTo>
                    <a:pt x="331012" y="161290"/>
                  </a:moveTo>
                  <a:lnTo>
                    <a:pt x="107251" y="161290"/>
                  </a:lnTo>
                  <a:lnTo>
                    <a:pt x="107251" y="165100"/>
                  </a:lnTo>
                  <a:lnTo>
                    <a:pt x="331012" y="165100"/>
                  </a:lnTo>
                  <a:lnTo>
                    <a:pt x="331012" y="161290"/>
                  </a:lnTo>
                  <a:close/>
                </a:path>
                <a:path w="486410" h="396239">
                  <a:moveTo>
                    <a:pt x="355053" y="161290"/>
                  </a:moveTo>
                  <a:lnTo>
                    <a:pt x="334708" y="161290"/>
                  </a:lnTo>
                  <a:lnTo>
                    <a:pt x="338404" y="165100"/>
                  </a:lnTo>
                  <a:lnTo>
                    <a:pt x="351345" y="165100"/>
                  </a:lnTo>
                  <a:lnTo>
                    <a:pt x="355053" y="161290"/>
                  </a:lnTo>
                  <a:close/>
                </a:path>
                <a:path w="486410" h="396239">
                  <a:moveTo>
                    <a:pt x="397573" y="144780"/>
                  </a:moveTo>
                  <a:lnTo>
                    <a:pt x="131292" y="144780"/>
                  </a:lnTo>
                  <a:lnTo>
                    <a:pt x="131292" y="149860"/>
                  </a:lnTo>
                  <a:lnTo>
                    <a:pt x="397573" y="149860"/>
                  </a:lnTo>
                  <a:lnTo>
                    <a:pt x="397573" y="144780"/>
                  </a:lnTo>
                  <a:close/>
                </a:path>
                <a:path w="486410" h="396239">
                  <a:moveTo>
                    <a:pt x="401281" y="137160"/>
                  </a:moveTo>
                  <a:lnTo>
                    <a:pt x="123901" y="137160"/>
                  </a:lnTo>
                  <a:lnTo>
                    <a:pt x="123901" y="140970"/>
                  </a:lnTo>
                  <a:lnTo>
                    <a:pt x="127596" y="140970"/>
                  </a:lnTo>
                  <a:lnTo>
                    <a:pt x="127596" y="144780"/>
                  </a:lnTo>
                  <a:lnTo>
                    <a:pt x="401281" y="144780"/>
                  </a:lnTo>
                  <a:lnTo>
                    <a:pt x="401281" y="137160"/>
                  </a:lnTo>
                  <a:close/>
                </a:path>
                <a:path w="486410" h="396239">
                  <a:moveTo>
                    <a:pt x="404977" y="125730"/>
                  </a:moveTo>
                  <a:lnTo>
                    <a:pt x="131292" y="125730"/>
                  </a:lnTo>
                  <a:lnTo>
                    <a:pt x="131292" y="133350"/>
                  </a:lnTo>
                  <a:lnTo>
                    <a:pt x="127596" y="133350"/>
                  </a:lnTo>
                  <a:lnTo>
                    <a:pt x="127596" y="137160"/>
                  </a:lnTo>
                  <a:lnTo>
                    <a:pt x="397573" y="137160"/>
                  </a:lnTo>
                  <a:lnTo>
                    <a:pt x="397573" y="129540"/>
                  </a:lnTo>
                  <a:lnTo>
                    <a:pt x="404977" y="129540"/>
                  </a:lnTo>
                  <a:lnTo>
                    <a:pt x="404977" y="125730"/>
                  </a:lnTo>
                  <a:close/>
                </a:path>
                <a:path w="486410" h="396239">
                  <a:moveTo>
                    <a:pt x="454901" y="125730"/>
                  </a:moveTo>
                  <a:lnTo>
                    <a:pt x="443814" y="125730"/>
                  </a:lnTo>
                  <a:lnTo>
                    <a:pt x="451205" y="133350"/>
                  </a:lnTo>
                  <a:lnTo>
                    <a:pt x="454901" y="125730"/>
                  </a:lnTo>
                  <a:close/>
                </a:path>
                <a:path w="486410" h="396239">
                  <a:moveTo>
                    <a:pt x="134988" y="107950"/>
                  </a:moveTo>
                  <a:lnTo>
                    <a:pt x="134988" y="111760"/>
                  </a:lnTo>
                  <a:lnTo>
                    <a:pt x="131292" y="111760"/>
                  </a:lnTo>
                  <a:lnTo>
                    <a:pt x="131292" y="121920"/>
                  </a:lnTo>
                  <a:lnTo>
                    <a:pt x="134988" y="125730"/>
                  </a:lnTo>
                  <a:lnTo>
                    <a:pt x="401281" y="125730"/>
                  </a:lnTo>
                  <a:lnTo>
                    <a:pt x="401281" y="121920"/>
                  </a:lnTo>
                  <a:lnTo>
                    <a:pt x="412368" y="121920"/>
                  </a:lnTo>
                  <a:lnTo>
                    <a:pt x="412368" y="115570"/>
                  </a:lnTo>
                  <a:lnTo>
                    <a:pt x="149783" y="115570"/>
                  </a:lnTo>
                  <a:lnTo>
                    <a:pt x="134988" y="107950"/>
                  </a:lnTo>
                  <a:close/>
                </a:path>
                <a:path w="486410" h="396239">
                  <a:moveTo>
                    <a:pt x="408673" y="121920"/>
                  </a:moveTo>
                  <a:lnTo>
                    <a:pt x="404977" y="121920"/>
                  </a:lnTo>
                  <a:lnTo>
                    <a:pt x="401281" y="125730"/>
                  </a:lnTo>
                  <a:lnTo>
                    <a:pt x="408673" y="125730"/>
                  </a:lnTo>
                  <a:lnTo>
                    <a:pt x="408673" y="121920"/>
                  </a:lnTo>
                  <a:close/>
                </a:path>
                <a:path w="486410" h="396239">
                  <a:moveTo>
                    <a:pt x="466001" y="111760"/>
                  </a:moveTo>
                  <a:lnTo>
                    <a:pt x="416077" y="111760"/>
                  </a:lnTo>
                  <a:lnTo>
                    <a:pt x="416077" y="115570"/>
                  </a:lnTo>
                  <a:lnTo>
                    <a:pt x="419773" y="115570"/>
                  </a:lnTo>
                  <a:lnTo>
                    <a:pt x="423468" y="118110"/>
                  </a:lnTo>
                  <a:lnTo>
                    <a:pt x="423468" y="121920"/>
                  </a:lnTo>
                  <a:lnTo>
                    <a:pt x="447509" y="121920"/>
                  </a:lnTo>
                  <a:lnTo>
                    <a:pt x="447509" y="125730"/>
                  </a:lnTo>
                  <a:lnTo>
                    <a:pt x="458609" y="125730"/>
                  </a:lnTo>
                  <a:lnTo>
                    <a:pt x="458609" y="118110"/>
                  </a:lnTo>
                  <a:lnTo>
                    <a:pt x="462305" y="118110"/>
                  </a:lnTo>
                  <a:lnTo>
                    <a:pt x="462305" y="115570"/>
                  </a:lnTo>
                  <a:lnTo>
                    <a:pt x="466001" y="111760"/>
                  </a:lnTo>
                  <a:close/>
                </a:path>
                <a:path w="486410" h="396239">
                  <a:moveTo>
                    <a:pt x="469696" y="107950"/>
                  </a:moveTo>
                  <a:lnTo>
                    <a:pt x="153479" y="107950"/>
                  </a:lnTo>
                  <a:lnTo>
                    <a:pt x="149783" y="111760"/>
                  </a:lnTo>
                  <a:lnTo>
                    <a:pt x="149783" y="115570"/>
                  </a:lnTo>
                  <a:lnTo>
                    <a:pt x="412368" y="115570"/>
                  </a:lnTo>
                  <a:lnTo>
                    <a:pt x="412368" y="111760"/>
                  </a:lnTo>
                  <a:lnTo>
                    <a:pt x="469696" y="111760"/>
                  </a:lnTo>
                  <a:lnTo>
                    <a:pt x="469696" y="107950"/>
                  </a:lnTo>
                  <a:close/>
                </a:path>
                <a:path w="486410" h="396239">
                  <a:moveTo>
                    <a:pt x="473392" y="102870"/>
                  </a:moveTo>
                  <a:lnTo>
                    <a:pt x="157187" y="102870"/>
                  </a:lnTo>
                  <a:lnTo>
                    <a:pt x="157187" y="105410"/>
                  </a:lnTo>
                  <a:lnTo>
                    <a:pt x="149783" y="105410"/>
                  </a:lnTo>
                  <a:lnTo>
                    <a:pt x="149783" y="107950"/>
                  </a:lnTo>
                  <a:lnTo>
                    <a:pt x="473392" y="107950"/>
                  </a:lnTo>
                  <a:lnTo>
                    <a:pt x="473392" y="102870"/>
                  </a:lnTo>
                  <a:close/>
                </a:path>
                <a:path w="486410" h="396239">
                  <a:moveTo>
                    <a:pt x="486346" y="95250"/>
                  </a:moveTo>
                  <a:lnTo>
                    <a:pt x="160883" y="95250"/>
                  </a:lnTo>
                  <a:lnTo>
                    <a:pt x="160883" y="102870"/>
                  </a:lnTo>
                  <a:lnTo>
                    <a:pt x="477100" y="102870"/>
                  </a:lnTo>
                  <a:lnTo>
                    <a:pt x="477100" y="99060"/>
                  </a:lnTo>
                  <a:lnTo>
                    <a:pt x="486346" y="99060"/>
                  </a:lnTo>
                  <a:lnTo>
                    <a:pt x="486346" y="95250"/>
                  </a:lnTo>
                  <a:close/>
                </a:path>
                <a:path w="486410" h="396239">
                  <a:moveTo>
                    <a:pt x="482638" y="83820"/>
                  </a:moveTo>
                  <a:lnTo>
                    <a:pt x="160883" y="83820"/>
                  </a:lnTo>
                  <a:lnTo>
                    <a:pt x="160883" y="87630"/>
                  </a:lnTo>
                  <a:lnTo>
                    <a:pt x="157187" y="87630"/>
                  </a:lnTo>
                  <a:lnTo>
                    <a:pt x="157187" y="95250"/>
                  </a:lnTo>
                  <a:lnTo>
                    <a:pt x="160883" y="99060"/>
                  </a:lnTo>
                  <a:lnTo>
                    <a:pt x="160883" y="95250"/>
                  </a:lnTo>
                  <a:lnTo>
                    <a:pt x="486346" y="95250"/>
                  </a:lnTo>
                  <a:lnTo>
                    <a:pt x="486346" y="91440"/>
                  </a:lnTo>
                  <a:lnTo>
                    <a:pt x="482638" y="87630"/>
                  </a:lnTo>
                  <a:lnTo>
                    <a:pt x="482638" y="83820"/>
                  </a:lnTo>
                  <a:close/>
                </a:path>
                <a:path w="486410" h="396239">
                  <a:moveTo>
                    <a:pt x="188620" y="80010"/>
                  </a:moveTo>
                  <a:lnTo>
                    <a:pt x="164579" y="80010"/>
                  </a:lnTo>
                  <a:lnTo>
                    <a:pt x="164579" y="83820"/>
                  </a:lnTo>
                  <a:lnTo>
                    <a:pt x="188620" y="83820"/>
                  </a:lnTo>
                  <a:lnTo>
                    <a:pt x="188620" y="80010"/>
                  </a:lnTo>
                  <a:close/>
                </a:path>
                <a:path w="486410" h="396239">
                  <a:moveTo>
                    <a:pt x="253339" y="16510"/>
                  </a:moveTo>
                  <a:lnTo>
                    <a:pt x="234848" y="16510"/>
                  </a:lnTo>
                  <a:lnTo>
                    <a:pt x="234848" y="20320"/>
                  </a:lnTo>
                  <a:lnTo>
                    <a:pt x="231152" y="24130"/>
                  </a:lnTo>
                  <a:lnTo>
                    <a:pt x="227456" y="24130"/>
                  </a:lnTo>
                  <a:lnTo>
                    <a:pt x="216357" y="30480"/>
                  </a:lnTo>
                  <a:lnTo>
                    <a:pt x="212661" y="34290"/>
                  </a:lnTo>
                  <a:lnTo>
                    <a:pt x="212661" y="38100"/>
                  </a:lnTo>
                  <a:lnTo>
                    <a:pt x="207111" y="45720"/>
                  </a:lnTo>
                  <a:lnTo>
                    <a:pt x="196011" y="62230"/>
                  </a:lnTo>
                  <a:lnTo>
                    <a:pt x="196011" y="76200"/>
                  </a:lnTo>
                  <a:lnTo>
                    <a:pt x="188620" y="83820"/>
                  </a:lnTo>
                  <a:lnTo>
                    <a:pt x="477100" y="83820"/>
                  </a:lnTo>
                  <a:lnTo>
                    <a:pt x="477100" y="80010"/>
                  </a:lnTo>
                  <a:lnTo>
                    <a:pt x="473392" y="80010"/>
                  </a:lnTo>
                  <a:lnTo>
                    <a:pt x="473392" y="76200"/>
                  </a:lnTo>
                  <a:lnTo>
                    <a:pt x="477100" y="76200"/>
                  </a:lnTo>
                  <a:lnTo>
                    <a:pt x="469696" y="72390"/>
                  </a:lnTo>
                  <a:lnTo>
                    <a:pt x="462305" y="66040"/>
                  </a:lnTo>
                  <a:lnTo>
                    <a:pt x="454901" y="62230"/>
                  </a:lnTo>
                  <a:lnTo>
                    <a:pt x="447509" y="59690"/>
                  </a:lnTo>
                  <a:lnTo>
                    <a:pt x="434568" y="53340"/>
                  </a:lnTo>
                  <a:lnTo>
                    <a:pt x="427164" y="53340"/>
                  </a:lnTo>
                  <a:lnTo>
                    <a:pt x="427164" y="45720"/>
                  </a:lnTo>
                  <a:lnTo>
                    <a:pt x="266280" y="45720"/>
                  </a:lnTo>
                  <a:lnTo>
                    <a:pt x="262585" y="41910"/>
                  </a:lnTo>
                  <a:lnTo>
                    <a:pt x="257035" y="41910"/>
                  </a:lnTo>
                  <a:lnTo>
                    <a:pt x="257035" y="30480"/>
                  </a:lnTo>
                  <a:lnTo>
                    <a:pt x="253339" y="26670"/>
                  </a:lnTo>
                  <a:lnTo>
                    <a:pt x="253339" y="24130"/>
                  </a:lnTo>
                  <a:lnTo>
                    <a:pt x="257035" y="20320"/>
                  </a:lnTo>
                  <a:lnTo>
                    <a:pt x="253339" y="20320"/>
                  </a:lnTo>
                  <a:lnTo>
                    <a:pt x="253339" y="16510"/>
                  </a:lnTo>
                  <a:close/>
                </a:path>
                <a:path w="486410" h="396239">
                  <a:moveTo>
                    <a:pt x="170129" y="76200"/>
                  </a:moveTo>
                  <a:lnTo>
                    <a:pt x="166420" y="76200"/>
                  </a:lnTo>
                  <a:lnTo>
                    <a:pt x="166420" y="80010"/>
                  </a:lnTo>
                  <a:lnTo>
                    <a:pt x="170129" y="80010"/>
                  </a:lnTo>
                  <a:lnTo>
                    <a:pt x="170129" y="76200"/>
                  </a:lnTo>
                  <a:close/>
                </a:path>
                <a:path w="486410" h="396239">
                  <a:moveTo>
                    <a:pt x="177520" y="76200"/>
                  </a:moveTo>
                  <a:lnTo>
                    <a:pt x="173824" y="76200"/>
                  </a:lnTo>
                  <a:lnTo>
                    <a:pt x="173824" y="80010"/>
                  </a:lnTo>
                  <a:lnTo>
                    <a:pt x="177520" y="80010"/>
                  </a:lnTo>
                  <a:lnTo>
                    <a:pt x="177520" y="76200"/>
                  </a:lnTo>
                  <a:close/>
                </a:path>
                <a:path w="486410" h="396239">
                  <a:moveTo>
                    <a:pt x="434568" y="49530"/>
                  </a:moveTo>
                  <a:lnTo>
                    <a:pt x="427164" y="49530"/>
                  </a:lnTo>
                  <a:lnTo>
                    <a:pt x="427164" y="53340"/>
                  </a:lnTo>
                  <a:lnTo>
                    <a:pt x="434568" y="53340"/>
                  </a:lnTo>
                  <a:lnTo>
                    <a:pt x="434568" y="49530"/>
                  </a:lnTo>
                  <a:close/>
                </a:path>
                <a:path w="486410" h="396239">
                  <a:moveTo>
                    <a:pt x="288480" y="41910"/>
                  </a:moveTo>
                  <a:lnTo>
                    <a:pt x="284772" y="41910"/>
                  </a:lnTo>
                  <a:lnTo>
                    <a:pt x="281076" y="45720"/>
                  </a:lnTo>
                  <a:lnTo>
                    <a:pt x="288480" y="45720"/>
                  </a:lnTo>
                  <a:lnTo>
                    <a:pt x="288480" y="41910"/>
                  </a:lnTo>
                  <a:close/>
                </a:path>
                <a:path w="486410" h="396239">
                  <a:moveTo>
                    <a:pt x="292176" y="41910"/>
                  </a:moveTo>
                  <a:lnTo>
                    <a:pt x="288480" y="45720"/>
                  </a:lnTo>
                  <a:lnTo>
                    <a:pt x="292176" y="45720"/>
                  </a:lnTo>
                  <a:lnTo>
                    <a:pt x="292176" y="41910"/>
                  </a:lnTo>
                  <a:close/>
                </a:path>
                <a:path w="486410" h="396239">
                  <a:moveTo>
                    <a:pt x="377240" y="24130"/>
                  </a:moveTo>
                  <a:lnTo>
                    <a:pt x="334708" y="24130"/>
                  </a:lnTo>
                  <a:lnTo>
                    <a:pt x="327304" y="30480"/>
                  </a:lnTo>
                  <a:lnTo>
                    <a:pt x="323608" y="30480"/>
                  </a:lnTo>
                  <a:lnTo>
                    <a:pt x="323608" y="34290"/>
                  </a:lnTo>
                  <a:lnTo>
                    <a:pt x="305117" y="34290"/>
                  </a:lnTo>
                  <a:lnTo>
                    <a:pt x="301421" y="38100"/>
                  </a:lnTo>
                  <a:lnTo>
                    <a:pt x="301421" y="41910"/>
                  </a:lnTo>
                  <a:lnTo>
                    <a:pt x="295871" y="41910"/>
                  </a:lnTo>
                  <a:lnTo>
                    <a:pt x="292176" y="45720"/>
                  </a:lnTo>
                  <a:lnTo>
                    <a:pt x="423468" y="45720"/>
                  </a:lnTo>
                  <a:lnTo>
                    <a:pt x="423468" y="41910"/>
                  </a:lnTo>
                  <a:lnTo>
                    <a:pt x="419773" y="38100"/>
                  </a:lnTo>
                  <a:lnTo>
                    <a:pt x="380936" y="38100"/>
                  </a:lnTo>
                  <a:lnTo>
                    <a:pt x="377240" y="34290"/>
                  </a:lnTo>
                  <a:lnTo>
                    <a:pt x="377240" y="24130"/>
                  </a:lnTo>
                  <a:close/>
                </a:path>
                <a:path w="486410" h="396239">
                  <a:moveTo>
                    <a:pt x="258889" y="38100"/>
                  </a:moveTo>
                  <a:lnTo>
                    <a:pt x="257035" y="41910"/>
                  </a:lnTo>
                  <a:lnTo>
                    <a:pt x="258889" y="41910"/>
                  </a:lnTo>
                  <a:lnTo>
                    <a:pt x="258889" y="38100"/>
                  </a:lnTo>
                  <a:close/>
                </a:path>
                <a:path w="486410" h="396239">
                  <a:moveTo>
                    <a:pt x="299567" y="38100"/>
                  </a:moveTo>
                  <a:lnTo>
                    <a:pt x="299567" y="41910"/>
                  </a:lnTo>
                  <a:lnTo>
                    <a:pt x="301421" y="41910"/>
                  </a:lnTo>
                  <a:lnTo>
                    <a:pt x="299567" y="38100"/>
                  </a:lnTo>
                  <a:close/>
                </a:path>
                <a:path w="486410" h="396239">
                  <a:moveTo>
                    <a:pt x="404977" y="30480"/>
                  </a:moveTo>
                  <a:lnTo>
                    <a:pt x="392036" y="30480"/>
                  </a:lnTo>
                  <a:lnTo>
                    <a:pt x="392036" y="34290"/>
                  </a:lnTo>
                  <a:lnTo>
                    <a:pt x="384632" y="34290"/>
                  </a:lnTo>
                  <a:lnTo>
                    <a:pt x="384632" y="38100"/>
                  </a:lnTo>
                  <a:lnTo>
                    <a:pt x="416077" y="38100"/>
                  </a:lnTo>
                  <a:lnTo>
                    <a:pt x="408673" y="34290"/>
                  </a:lnTo>
                  <a:lnTo>
                    <a:pt x="404977" y="30480"/>
                  </a:lnTo>
                  <a:close/>
                </a:path>
                <a:path w="486410" h="396239">
                  <a:moveTo>
                    <a:pt x="312521" y="30480"/>
                  </a:moveTo>
                  <a:lnTo>
                    <a:pt x="308813" y="34290"/>
                  </a:lnTo>
                  <a:lnTo>
                    <a:pt x="312521" y="34290"/>
                  </a:lnTo>
                  <a:lnTo>
                    <a:pt x="312521" y="30480"/>
                  </a:lnTo>
                  <a:close/>
                </a:path>
                <a:path w="486410" h="396239">
                  <a:moveTo>
                    <a:pt x="388327" y="30480"/>
                  </a:moveTo>
                  <a:lnTo>
                    <a:pt x="388327" y="34290"/>
                  </a:lnTo>
                  <a:lnTo>
                    <a:pt x="392036" y="34290"/>
                  </a:lnTo>
                  <a:lnTo>
                    <a:pt x="388327" y="30480"/>
                  </a:lnTo>
                  <a:close/>
                </a:path>
                <a:path w="486410" h="396239">
                  <a:moveTo>
                    <a:pt x="397573" y="26670"/>
                  </a:moveTo>
                  <a:lnTo>
                    <a:pt x="393877" y="26670"/>
                  </a:lnTo>
                  <a:lnTo>
                    <a:pt x="393877" y="30480"/>
                  </a:lnTo>
                  <a:lnTo>
                    <a:pt x="397573" y="30480"/>
                  </a:lnTo>
                  <a:lnTo>
                    <a:pt x="397573" y="26670"/>
                  </a:lnTo>
                  <a:close/>
                </a:path>
                <a:path w="486410" h="396239">
                  <a:moveTo>
                    <a:pt x="362445" y="3810"/>
                  </a:moveTo>
                  <a:lnTo>
                    <a:pt x="345795" y="3810"/>
                  </a:lnTo>
                  <a:lnTo>
                    <a:pt x="342099" y="7620"/>
                  </a:lnTo>
                  <a:lnTo>
                    <a:pt x="342099" y="10160"/>
                  </a:lnTo>
                  <a:lnTo>
                    <a:pt x="338404" y="10160"/>
                  </a:lnTo>
                  <a:lnTo>
                    <a:pt x="338404" y="24130"/>
                  </a:lnTo>
                  <a:lnTo>
                    <a:pt x="380936" y="24130"/>
                  </a:lnTo>
                  <a:lnTo>
                    <a:pt x="380936" y="20320"/>
                  </a:lnTo>
                  <a:lnTo>
                    <a:pt x="369836" y="16510"/>
                  </a:lnTo>
                  <a:lnTo>
                    <a:pt x="369836" y="13970"/>
                  </a:lnTo>
                  <a:lnTo>
                    <a:pt x="366140" y="13970"/>
                  </a:lnTo>
                  <a:lnTo>
                    <a:pt x="369836" y="7620"/>
                  </a:lnTo>
                  <a:lnTo>
                    <a:pt x="362445" y="3810"/>
                  </a:lnTo>
                  <a:close/>
                </a:path>
                <a:path w="486410" h="396239">
                  <a:moveTo>
                    <a:pt x="249643" y="13970"/>
                  </a:moveTo>
                  <a:lnTo>
                    <a:pt x="238544" y="13970"/>
                  </a:lnTo>
                  <a:lnTo>
                    <a:pt x="238544" y="16510"/>
                  </a:lnTo>
                  <a:lnTo>
                    <a:pt x="249643" y="16510"/>
                  </a:lnTo>
                  <a:lnTo>
                    <a:pt x="249643" y="13970"/>
                  </a:lnTo>
                  <a:close/>
                </a:path>
                <a:path w="486410" h="396239">
                  <a:moveTo>
                    <a:pt x="253339" y="10160"/>
                  </a:moveTo>
                  <a:lnTo>
                    <a:pt x="249643" y="10160"/>
                  </a:lnTo>
                  <a:lnTo>
                    <a:pt x="249643" y="13970"/>
                  </a:lnTo>
                  <a:lnTo>
                    <a:pt x="253339" y="13970"/>
                  </a:lnTo>
                  <a:lnTo>
                    <a:pt x="253339" y="10160"/>
                  </a:lnTo>
                  <a:close/>
                </a:path>
                <a:path w="486410" h="396239">
                  <a:moveTo>
                    <a:pt x="355053" y="0"/>
                  </a:moveTo>
                  <a:lnTo>
                    <a:pt x="347649" y="0"/>
                  </a:lnTo>
                  <a:lnTo>
                    <a:pt x="347649" y="3810"/>
                  </a:lnTo>
                  <a:lnTo>
                    <a:pt x="355053" y="3810"/>
                  </a:lnTo>
                  <a:lnTo>
                    <a:pt x="355053" y="0"/>
                  </a:lnTo>
                  <a:close/>
                </a:path>
                <a:path w="486410" h="396239">
                  <a:moveTo>
                    <a:pt x="358749" y="0"/>
                  </a:moveTo>
                  <a:lnTo>
                    <a:pt x="355053" y="3810"/>
                  </a:lnTo>
                  <a:lnTo>
                    <a:pt x="358749" y="3810"/>
                  </a:lnTo>
                  <a:lnTo>
                    <a:pt x="358749" y="0"/>
                  </a:lnTo>
                  <a:close/>
                </a:path>
              </a:pathLst>
            </a:custGeom>
            <a:solidFill>
              <a:srgbClr val="6B8DC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3" name="object 88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393835" y="4853048"/>
              <a:ext cx="491858" cy="402577"/>
            </a:xfrm>
            <a:prstGeom prst="rect">
              <a:avLst/>
            </a:prstGeom>
          </p:spPr>
        </p:pic>
        <p:sp>
          <p:nvSpPr>
            <p:cNvPr id="884" name="object 884"/>
            <p:cNvSpPr/>
            <p:nvPr/>
          </p:nvSpPr>
          <p:spPr>
            <a:xfrm>
              <a:off x="1976817" y="4311587"/>
              <a:ext cx="381000" cy="248920"/>
            </a:xfrm>
            <a:custGeom>
              <a:avLst/>
              <a:gdLst/>
              <a:ahLst/>
              <a:cxnLst/>
              <a:rect l="l" t="t" r="r" b="b"/>
              <a:pathLst>
                <a:path w="381000" h="248920">
                  <a:moveTo>
                    <a:pt x="160883" y="238760"/>
                  </a:moveTo>
                  <a:lnTo>
                    <a:pt x="149796" y="238760"/>
                  </a:lnTo>
                  <a:lnTo>
                    <a:pt x="149796" y="241300"/>
                  </a:lnTo>
                  <a:lnTo>
                    <a:pt x="153492" y="241300"/>
                  </a:lnTo>
                  <a:lnTo>
                    <a:pt x="153492" y="245110"/>
                  </a:lnTo>
                  <a:lnTo>
                    <a:pt x="149796" y="245110"/>
                  </a:lnTo>
                  <a:lnTo>
                    <a:pt x="149796" y="248920"/>
                  </a:lnTo>
                  <a:lnTo>
                    <a:pt x="157187" y="248920"/>
                  </a:lnTo>
                  <a:lnTo>
                    <a:pt x="157187" y="241300"/>
                  </a:lnTo>
                  <a:lnTo>
                    <a:pt x="160883" y="238760"/>
                  </a:lnTo>
                  <a:close/>
                </a:path>
                <a:path w="381000" h="248920">
                  <a:moveTo>
                    <a:pt x="168287" y="236220"/>
                  </a:moveTo>
                  <a:lnTo>
                    <a:pt x="142392" y="236220"/>
                  </a:lnTo>
                  <a:lnTo>
                    <a:pt x="142392" y="241300"/>
                  </a:lnTo>
                  <a:lnTo>
                    <a:pt x="146088" y="241300"/>
                  </a:lnTo>
                  <a:lnTo>
                    <a:pt x="146088" y="238760"/>
                  </a:lnTo>
                  <a:lnTo>
                    <a:pt x="168287" y="238760"/>
                  </a:lnTo>
                  <a:lnTo>
                    <a:pt x="168287" y="236220"/>
                  </a:lnTo>
                  <a:close/>
                </a:path>
                <a:path w="381000" h="248920">
                  <a:moveTo>
                    <a:pt x="40690" y="236220"/>
                  </a:moveTo>
                  <a:lnTo>
                    <a:pt x="36995" y="236220"/>
                  </a:lnTo>
                  <a:lnTo>
                    <a:pt x="36995" y="238760"/>
                  </a:lnTo>
                  <a:lnTo>
                    <a:pt x="40690" y="236220"/>
                  </a:lnTo>
                  <a:close/>
                </a:path>
                <a:path w="381000" h="248920">
                  <a:moveTo>
                    <a:pt x="90614" y="236220"/>
                  </a:moveTo>
                  <a:lnTo>
                    <a:pt x="86918" y="236220"/>
                  </a:lnTo>
                  <a:lnTo>
                    <a:pt x="90614" y="238760"/>
                  </a:lnTo>
                  <a:lnTo>
                    <a:pt x="90614" y="236220"/>
                  </a:lnTo>
                  <a:close/>
                </a:path>
                <a:path w="381000" h="248920">
                  <a:moveTo>
                    <a:pt x="125755" y="232410"/>
                  </a:moveTo>
                  <a:lnTo>
                    <a:pt x="96164" y="232410"/>
                  </a:lnTo>
                  <a:lnTo>
                    <a:pt x="96164" y="238760"/>
                  </a:lnTo>
                  <a:lnTo>
                    <a:pt x="99860" y="238760"/>
                  </a:lnTo>
                  <a:lnTo>
                    <a:pt x="99860" y="236220"/>
                  </a:lnTo>
                  <a:lnTo>
                    <a:pt x="125755" y="236220"/>
                  </a:lnTo>
                  <a:lnTo>
                    <a:pt x="125755" y="232410"/>
                  </a:lnTo>
                  <a:close/>
                </a:path>
                <a:path w="381000" h="248920">
                  <a:moveTo>
                    <a:pt x="103555" y="236220"/>
                  </a:moveTo>
                  <a:lnTo>
                    <a:pt x="99860" y="236220"/>
                  </a:lnTo>
                  <a:lnTo>
                    <a:pt x="99860" y="238760"/>
                  </a:lnTo>
                  <a:lnTo>
                    <a:pt x="103555" y="236220"/>
                  </a:lnTo>
                  <a:close/>
                </a:path>
                <a:path w="381000" h="248920">
                  <a:moveTo>
                    <a:pt x="118351" y="236220"/>
                  </a:moveTo>
                  <a:lnTo>
                    <a:pt x="114655" y="236220"/>
                  </a:lnTo>
                  <a:lnTo>
                    <a:pt x="118351" y="238760"/>
                  </a:lnTo>
                  <a:lnTo>
                    <a:pt x="118351" y="236220"/>
                  </a:lnTo>
                  <a:close/>
                </a:path>
                <a:path w="381000" h="248920">
                  <a:moveTo>
                    <a:pt x="356908" y="236220"/>
                  </a:moveTo>
                  <a:lnTo>
                    <a:pt x="353199" y="236220"/>
                  </a:lnTo>
                  <a:lnTo>
                    <a:pt x="353199" y="238760"/>
                  </a:lnTo>
                  <a:lnTo>
                    <a:pt x="356908" y="238760"/>
                  </a:lnTo>
                  <a:lnTo>
                    <a:pt x="356908" y="236220"/>
                  </a:lnTo>
                  <a:close/>
                </a:path>
                <a:path w="381000" h="248920">
                  <a:moveTo>
                    <a:pt x="57327" y="228600"/>
                  </a:moveTo>
                  <a:lnTo>
                    <a:pt x="25895" y="228600"/>
                  </a:lnTo>
                  <a:lnTo>
                    <a:pt x="25895" y="232410"/>
                  </a:lnTo>
                  <a:lnTo>
                    <a:pt x="29591" y="236220"/>
                  </a:lnTo>
                  <a:lnTo>
                    <a:pt x="46240" y="236220"/>
                  </a:lnTo>
                  <a:lnTo>
                    <a:pt x="49936" y="232410"/>
                  </a:lnTo>
                  <a:lnTo>
                    <a:pt x="57327" y="232410"/>
                  </a:lnTo>
                  <a:lnTo>
                    <a:pt x="57327" y="228600"/>
                  </a:lnTo>
                  <a:close/>
                </a:path>
                <a:path w="381000" h="248920">
                  <a:moveTo>
                    <a:pt x="92468" y="232410"/>
                  </a:moveTo>
                  <a:lnTo>
                    <a:pt x="68427" y="232410"/>
                  </a:lnTo>
                  <a:lnTo>
                    <a:pt x="68427" y="236220"/>
                  </a:lnTo>
                  <a:lnTo>
                    <a:pt x="92468" y="236220"/>
                  </a:lnTo>
                  <a:lnTo>
                    <a:pt x="92468" y="232410"/>
                  </a:lnTo>
                  <a:close/>
                </a:path>
                <a:path w="381000" h="248920">
                  <a:moveTo>
                    <a:pt x="175679" y="228600"/>
                  </a:moveTo>
                  <a:lnTo>
                    <a:pt x="135001" y="228600"/>
                  </a:lnTo>
                  <a:lnTo>
                    <a:pt x="135001" y="232410"/>
                  </a:lnTo>
                  <a:lnTo>
                    <a:pt x="138696" y="236220"/>
                  </a:lnTo>
                  <a:lnTo>
                    <a:pt x="171983" y="236220"/>
                  </a:lnTo>
                  <a:lnTo>
                    <a:pt x="171983" y="232410"/>
                  </a:lnTo>
                  <a:lnTo>
                    <a:pt x="175679" y="228600"/>
                  </a:lnTo>
                  <a:close/>
                </a:path>
                <a:path w="381000" h="248920">
                  <a:moveTo>
                    <a:pt x="377240" y="220980"/>
                  </a:moveTo>
                  <a:lnTo>
                    <a:pt x="338416" y="220980"/>
                  </a:lnTo>
                  <a:lnTo>
                    <a:pt x="338416" y="224790"/>
                  </a:lnTo>
                  <a:lnTo>
                    <a:pt x="342112" y="224790"/>
                  </a:lnTo>
                  <a:lnTo>
                    <a:pt x="342112" y="228600"/>
                  </a:lnTo>
                  <a:lnTo>
                    <a:pt x="349504" y="236220"/>
                  </a:lnTo>
                  <a:lnTo>
                    <a:pt x="369849" y="236220"/>
                  </a:lnTo>
                  <a:lnTo>
                    <a:pt x="373545" y="232410"/>
                  </a:lnTo>
                  <a:lnTo>
                    <a:pt x="377247" y="232410"/>
                  </a:lnTo>
                  <a:lnTo>
                    <a:pt x="380949" y="228600"/>
                  </a:lnTo>
                  <a:lnTo>
                    <a:pt x="377240" y="224790"/>
                  </a:lnTo>
                  <a:lnTo>
                    <a:pt x="377240" y="220980"/>
                  </a:lnTo>
                  <a:close/>
                </a:path>
                <a:path w="381000" h="248920">
                  <a:moveTo>
                    <a:pt x="377247" y="232410"/>
                  </a:moveTo>
                  <a:lnTo>
                    <a:pt x="373545" y="232410"/>
                  </a:lnTo>
                  <a:lnTo>
                    <a:pt x="373545" y="236220"/>
                  </a:lnTo>
                  <a:lnTo>
                    <a:pt x="377247" y="232410"/>
                  </a:lnTo>
                  <a:close/>
                </a:path>
                <a:path w="381000" h="248920">
                  <a:moveTo>
                    <a:pt x="135001" y="228600"/>
                  </a:moveTo>
                  <a:lnTo>
                    <a:pt x="61023" y="228600"/>
                  </a:lnTo>
                  <a:lnTo>
                    <a:pt x="61023" y="232410"/>
                  </a:lnTo>
                  <a:lnTo>
                    <a:pt x="133146" y="232410"/>
                  </a:lnTo>
                  <a:lnTo>
                    <a:pt x="135001" y="228600"/>
                  </a:lnTo>
                  <a:close/>
                </a:path>
                <a:path w="381000" h="248920">
                  <a:moveTo>
                    <a:pt x="184924" y="228600"/>
                  </a:moveTo>
                  <a:lnTo>
                    <a:pt x="181229" y="228600"/>
                  </a:lnTo>
                  <a:lnTo>
                    <a:pt x="181229" y="232410"/>
                  </a:lnTo>
                  <a:lnTo>
                    <a:pt x="184924" y="232410"/>
                  </a:lnTo>
                  <a:lnTo>
                    <a:pt x="184924" y="228600"/>
                  </a:lnTo>
                  <a:close/>
                </a:path>
                <a:path w="381000" h="248920">
                  <a:moveTo>
                    <a:pt x="218211" y="199390"/>
                  </a:moveTo>
                  <a:lnTo>
                    <a:pt x="0" y="199390"/>
                  </a:lnTo>
                  <a:lnTo>
                    <a:pt x="0" y="209550"/>
                  </a:lnTo>
                  <a:lnTo>
                    <a:pt x="3708" y="209550"/>
                  </a:lnTo>
                  <a:lnTo>
                    <a:pt x="3708" y="213360"/>
                  </a:lnTo>
                  <a:lnTo>
                    <a:pt x="14795" y="213360"/>
                  </a:lnTo>
                  <a:lnTo>
                    <a:pt x="14795" y="224790"/>
                  </a:lnTo>
                  <a:lnTo>
                    <a:pt x="18491" y="224790"/>
                  </a:lnTo>
                  <a:lnTo>
                    <a:pt x="22199" y="228600"/>
                  </a:lnTo>
                  <a:lnTo>
                    <a:pt x="188620" y="228600"/>
                  </a:lnTo>
                  <a:lnTo>
                    <a:pt x="188620" y="232410"/>
                  </a:lnTo>
                  <a:lnTo>
                    <a:pt x="192328" y="232410"/>
                  </a:lnTo>
                  <a:lnTo>
                    <a:pt x="192328" y="224790"/>
                  </a:lnTo>
                  <a:lnTo>
                    <a:pt x="199720" y="217170"/>
                  </a:lnTo>
                  <a:lnTo>
                    <a:pt x="210820" y="217170"/>
                  </a:lnTo>
                  <a:lnTo>
                    <a:pt x="214515" y="209550"/>
                  </a:lnTo>
                  <a:lnTo>
                    <a:pt x="214515" y="205740"/>
                  </a:lnTo>
                  <a:lnTo>
                    <a:pt x="218211" y="205740"/>
                  </a:lnTo>
                  <a:lnTo>
                    <a:pt x="218211" y="203200"/>
                  </a:lnTo>
                  <a:lnTo>
                    <a:pt x="214515" y="203200"/>
                  </a:lnTo>
                  <a:lnTo>
                    <a:pt x="218211" y="199390"/>
                  </a:lnTo>
                  <a:close/>
                </a:path>
                <a:path w="381000" h="248920">
                  <a:moveTo>
                    <a:pt x="277393" y="220980"/>
                  </a:moveTo>
                  <a:lnTo>
                    <a:pt x="264439" y="220980"/>
                  </a:lnTo>
                  <a:lnTo>
                    <a:pt x="264439" y="224790"/>
                  </a:lnTo>
                  <a:lnTo>
                    <a:pt x="268135" y="224790"/>
                  </a:lnTo>
                  <a:lnTo>
                    <a:pt x="268135" y="232410"/>
                  </a:lnTo>
                  <a:lnTo>
                    <a:pt x="273685" y="232410"/>
                  </a:lnTo>
                  <a:lnTo>
                    <a:pt x="277393" y="228600"/>
                  </a:lnTo>
                  <a:lnTo>
                    <a:pt x="277393" y="220980"/>
                  </a:lnTo>
                  <a:close/>
                </a:path>
                <a:path w="381000" h="248920">
                  <a:moveTo>
                    <a:pt x="323621" y="217170"/>
                  </a:moveTo>
                  <a:lnTo>
                    <a:pt x="288480" y="217170"/>
                  </a:lnTo>
                  <a:lnTo>
                    <a:pt x="288480" y="220980"/>
                  </a:lnTo>
                  <a:lnTo>
                    <a:pt x="292176" y="224790"/>
                  </a:lnTo>
                  <a:lnTo>
                    <a:pt x="292176" y="228600"/>
                  </a:lnTo>
                  <a:lnTo>
                    <a:pt x="295884" y="228600"/>
                  </a:lnTo>
                  <a:lnTo>
                    <a:pt x="295884" y="232410"/>
                  </a:lnTo>
                  <a:lnTo>
                    <a:pt x="314375" y="232410"/>
                  </a:lnTo>
                  <a:lnTo>
                    <a:pt x="314375" y="228600"/>
                  </a:lnTo>
                  <a:lnTo>
                    <a:pt x="316217" y="224790"/>
                  </a:lnTo>
                  <a:lnTo>
                    <a:pt x="323621" y="217170"/>
                  </a:lnTo>
                  <a:close/>
                </a:path>
                <a:path w="381000" h="248920">
                  <a:moveTo>
                    <a:pt x="331012" y="220980"/>
                  </a:moveTo>
                  <a:lnTo>
                    <a:pt x="327317" y="220980"/>
                  </a:lnTo>
                  <a:lnTo>
                    <a:pt x="331012" y="224790"/>
                  </a:lnTo>
                  <a:lnTo>
                    <a:pt x="331012" y="220980"/>
                  </a:lnTo>
                  <a:close/>
                </a:path>
                <a:path w="381000" h="248920">
                  <a:moveTo>
                    <a:pt x="334708" y="220980"/>
                  </a:moveTo>
                  <a:lnTo>
                    <a:pt x="331012" y="220980"/>
                  </a:lnTo>
                  <a:lnTo>
                    <a:pt x="331012" y="224790"/>
                  </a:lnTo>
                  <a:lnTo>
                    <a:pt x="334708" y="224790"/>
                  </a:lnTo>
                  <a:lnTo>
                    <a:pt x="334708" y="220980"/>
                  </a:lnTo>
                  <a:close/>
                </a:path>
                <a:path w="381000" h="248920">
                  <a:moveTo>
                    <a:pt x="338416" y="220980"/>
                  </a:moveTo>
                  <a:lnTo>
                    <a:pt x="334708" y="220980"/>
                  </a:lnTo>
                  <a:lnTo>
                    <a:pt x="334708" y="224790"/>
                  </a:lnTo>
                  <a:lnTo>
                    <a:pt x="338416" y="224790"/>
                  </a:lnTo>
                  <a:lnTo>
                    <a:pt x="338416" y="220980"/>
                  </a:lnTo>
                  <a:close/>
                </a:path>
                <a:path w="381000" h="248920">
                  <a:moveTo>
                    <a:pt x="288480" y="217170"/>
                  </a:moveTo>
                  <a:lnTo>
                    <a:pt x="268135" y="217170"/>
                  </a:lnTo>
                  <a:lnTo>
                    <a:pt x="268135" y="220980"/>
                  </a:lnTo>
                  <a:lnTo>
                    <a:pt x="284784" y="220980"/>
                  </a:lnTo>
                  <a:lnTo>
                    <a:pt x="288480" y="217170"/>
                  </a:lnTo>
                  <a:close/>
                </a:path>
                <a:path w="381000" h="248920">
                  <a:moveTo>
                    <a:pt x="380949" y="209550"/>
                  </a:moveTo>
                  <a:lnTo>
                    <a:pt x="260743" y="209550"/>
                  </a:lnTo>
                  <a:lnTo>
                    <a:pt x="264439" y="213360"/>
                  </a:lnTo>
                  <a:lnTo>
                    <a:pt x="264439" y="217170"/>
                  </a:lnTo>
                  <a:lnTo>
                    <a:pt x="323621" y="217170"/>
                  </a:lnTo>
                  <a:lnTo>
                    <a:pt x="323621" y="220980"/>
                  </a:lnTo>
                  <a:lnTo>
                    <a:pt x="380949" y="220980"/>
                  </a:lnTo>
                  <a:lnTo>
                    <a:pt x="380949" y="209550"/>
                  </a:lnTo>
                  <a:close/>
                </a:path>
                <a:path w="381000" h="248920">
                  <a:moveTo>
                    <a:pt x="14795" y="213360"/>
                  </a:moveTo>
                  <a:lnTo>
                    <a:pt x="11099" y="213360"/>
                  </a:lnTo>
                  <a:lnTo>
                    <a:pt x="11099" y="217170"/>
                  </a:lnTo>
                  <a:lnTo>
                    <a:pt x="14795" y="217170"/>
                  </a:lnTo>
                  <a:lnTo>
                    <a:pt x="14795" y="213360"/>
                  </a:lnTo>
                  <a:close/>
                </a:path>
                <a:path w="381000" h="248920">
                  <a:moveTo>
                    <a:pt x="377240" y="203200"/>
                  </a:moveTo>
                  <a:lnTo>
                    <a:pt x="257048" y="203200"/>
                  </a:lnTo>
                  <a:lnTo>
                    <a:pt x="257048" y="205740"/>
                  </a:lnTo>
                  <a:lnTo>
                    <a:pt x="260743" y="205740"/>
                  </a:lnTo>
                  <a:lnTo>
                    <a:pt x="257048" y="209550"/>
                  </a:lnTo>
                  <a:lnTo>
                    <a:pt x="260743" y="213360"/>
                  </a:lnTo>
                  <a:lnTo>
                    <a:pt x="260743" y="209550"/>
                  </a:lnTo>
                  <a:lnTo>
                    <a:pt x="377240" y="209550"/>
                  </a:lnTo>
                  <a:lnTo>
                    <a:pt x="377240" y="203200"/>
                  </a:lnTo>
                  <a:close/>
                </a:path>
                <a:path w="381000" h="248920">
                  <a:moveTo>
                    <a:pt x="373545" y="199390"/>
                  </a:moveTo>
                  <a:lnTo>
                    <a:pt x="253352" y="199390"/>
                  </a:lnTo>
                  <a:lnTo>
                    <a:pt x="253352" y="203200"/>
                  </a:lnTo>
                  <a:lnTo>
                    <a:pt x="373545" y="203200"/>
                  </a:lnTo>
                  <a:lnTo>
                    <a:pt x="373545" y="199390"/>
                  </a:lnTo>
                  <a:close/>
                </a:path>
                <a:path w="381000" h="248920">
                  <a:moveTo>
                    <a:pt x="366153" y="182880"/>
                  </a:moveTo>
                  <a:lnTo>
                    <a:pt x="11099" y="182880"/>
                  </a:lnTo>
                  <a:lnTo>
                    <a:pt x="11099" y="190500"/>
                  </a:lnTo>
                  <a:lnTo>
                    <a:pt x="7404" y="193040"/>
                  </a:lnTo>
                  <a:lnTo>
                    <a:pt x="7404" y="196850"/>
                  </a:lnTo>
                  <a:lnTo>
                    <a:pt x="3708" y="199390"/>
                  </a:lnTo>
                  <a:lnTo>
                    <a:pt x="214515" y="199390"/>
                  </a:lnTo>
                  <a:lnTo>
                    <a:pt x="214515" y="196850"/>
                  </a:lnTo>
                  <a:lnTo>
                    <a:pt x="221907" y="193040"/>
                  </a:lnTo>
                  <a:lnTo>
                    <a:pt x="227457" y="193040"/>
                  </a:lnTo>
                  <a:lnTo>
                    <a:pt x="231152" y="190500"/>
                  </a:lnTo>
                  <a:lnTo>
                    <a:pt x="362445" y="190500"/>
                  </a:lnTo>
                  <a:lnTo>
                    <a:pt x="366153" y="186690"/>
                  </a:lnTo>
                  <a:lnTo>
                    <a:pt x="362445" y="186690"/>
                  </a:lnTo>
                  <a:lnTo>
                    <a:pt x="366153" y="182880"/>
                  </a:lnTo>
                  <a:close/>
                </a:path>
                <a:path w="381000" h="248920">
                  <a:moveTo>
                    <a:pt x="245948" y="196850"/>
                  </a:moveTo>
                  <a:lnTo>
                    <a:pt x="238556" y="196850"/>
                  </a:lnTo>
                  <a:lnTo>
                    <a:pt x="238556" y="199390"/>
                  </a:lnTo>
                  <a:lnTo>
                    <a:pt x="242252" y="199390"/>
                  </a:lnTo>
                  <a:lnTo>
                    <a:pt x="245948" y="196850"/>
                  </a:lnTo>
                  <a:close/>
                </a:path>
                <a:path w="381000" h="248920">
                  <a:moveTo>
                    <a:pt x="366153" y="190500"/>
                  </a:moveTo>
                  <a:lnTo>
                    <a:pt x="231152" y="190500"/>
                  </a:lnTo>
                  <a:lnTo>
                    <a:pt x="231152" y="193040"/>
                  </a:lnTo>
                  <a:lnTo>
                    <a:pt x="234861" y="196850"/>
                  </a:lnTo>
                  <a:lnTo>
                    <a:pt x="245948" y="196850"/>
                  </a:lnTo>
                  <a:lnTo>
                    <a:pt x="245948" y="199390"/>
                  </a:lnTo>
                  <a:lnTo>
                    <a:pt x="369849" y="199390"/>
                  </a:lnTo>
                  <a:lnTo>
                    <a:pt x="369849" y="196850"/>
                  </a:lnTo>
                  <a:lnTo>
                    <a:pt x="373545" y="193040"/>
                  </a:lnTo>
                  <a:lnTo>
                    <a:pt x="369849" y="193040"/>
                  </a:lnTo>
                  <a:lnTo>
                    <a:pt x="366153" y="190500"/>
                  </a:lnTo>
                  <a:close/>
                </a:path>
                <a:path w="381000" h="248920">
                  <a:moveTo>
                    <a:pt x="373545" y="190500"/>
                  </a:moveTo>
                  <a:lnTo>
                    <a:pt x="369849" y="193040"/>
                  </a:lnTo>
                  <a:lnTo>
                    <a:pt x="373545" y="193040"/>
                  </a:lnTo>
                  <a:lnTo>
                    <a:pt x="373545" y="190500"/>
                  </a:lnTo>
                  <a:close/>
                </a:path>
                <a:path w="381000" h="248920">
                  <a:moveTo>
                    <a:pt x="373545" y="186690"/>
                  </a:moveTo>
                  <a:lnTo>
                    <a:pt x="369849" y="190500"/>
                  </a:lnTo>
                  <a:lnTo>
                    <a:pt x="373545" y="190500"/>
                  </a:lnTo>
                  <a:lnTo>
                    <a:pt x="373545" y="186690"/>
                  </a:lnTo>
                  <a:close/>
                </a:path>
                <a:path w="381000" h="248920">
                  <a:moveTo>
                    <a:pt x="349504" y="179070"/>
                  </a:moveTo>
                  <a:lnTo>
                    <a:pt x="18491" y="179070"/>
                  </a:lnTo>
                  <a:lnTo>
                    <a:pt x="18491" y="182880"/>
                  </a:lnTo>
                  <a:lnTo>
                    <a:pt x="345808" y="182880"/>
                  </a:lnTo>
                  <a:lnTo>
                    <a:pt x="349504" y="179070"/>
                  </a:lnTo>
                  <a:close/>
                </a:path>
                <a:path w="381000" h="248920">
                  <a:moveTo>
                    <a:pt x="362445" y="179070"/>
                  </a:moveTo>
                  <a:lnTo>
                    <a:pt x="349504" y="179070"/>
                  </a:lnTo>
                  <a:lnTo>
                    <a:pt x="349504" y="182880"/>
                  </a:lnTo>
                  <a:lnTo>
                    <a:pt x="362445" y="182880"/>
                  </a:lnTo>
                  <a:lnTo>
                    <a:pt x="362445" y="179070"/>
                  </a:lnTo>
                  <a:close/>
                </a:path>
                <a:path w="381000" h="248920">
                  <a:moveTo>
                    <a:pt x="345808" y="157480"/>
                  </a:moveTo>
                  <a:lnTo>
                    <a:pt x="18491" y="157480"/>
                  </a:lnTo>
                  <a:lnTo>
                    <a:pt x="18491" y="171450"/>
                  </a:lnTo>
                  <a:lnTo>
                    <a:pt x="22199" y="171450"/>
                  </a:lnTo>
                  <a:lnTo>
                    <a:pt x="22199" y="179070"/>
                  </a:lnTo>
                  <a:lnTo>
                    <a:pt x="345808" y="179070"/>
                  </a:lnTo>
                  <a:lnTo>
                    <a:pt x="349504" y="175260"/>
                  </a:lnTo>
                  <a:lnTo>
                    <a:pt x="345808" y="175260"/>
                  </a:lnTo>
                  <a:lnTo>
                    <a:pt x="345808" y="167640"/>
                  </a:lnTo>
                  <a:lnTo>
                    <a:pt x="349504" y="167640"/>
                  </a:lnTo>
                  <a:lnTo>
                    <a:pt x="349504" y="163830"/>
                  </a:lnTo>
                  <a:lnTo>
                    <a:pt x="353199" y="163830"/>
                  </a:lnTo>
                  <a:lnTo>
                    <a:pt x="353199" y="160020"/>
                  </a:lnTo>
                  <a:lnTo>
                    <a:pt x="349504" y="160020"/>
                  </a:lnTo>
                  <a:lnTo>
                    <a:pt x="345808" y="157480"/>
                  </a:lnTo>
                  <a:close/>
                </a:path>
                <a:path w="381000" h="248920">
                  <a:moveTo>
                    <a:pt x="349504" y="171450"/>
                  </a:moveTo>
                  <a:lnTo>
                    <a:pt x="345808" y="175260"/>
                  </a:lnTo>
                  <a:lnTo>
                    <a:pt x="349504" y="175260"/>
                  </a:lnTo>
                  <a:lnTo>
                    <a:pt x="349504" y="171450"/>
                  </a:lnTo>
                  <a:close/>
                </a:path>
                <a:path w="381000" h="248920">
                  <a:moveTo>
                    <a:pt x="18491" y="153670"/>
                  </a:moveTo>
                  <a:lnTo>
                    <a:pt x="14795" y="157480"/>
                  </a:lnTo>
                  <a:lnTo>
                    <a:pt x="18491" y="157480"/>
                  </a:lnTo>
                  <a:lnTo>
                    <a:pt x="18491" y="153670"/>
                  </a:lnTo>
                  <a:close/>
                </a:path>
                <a:path w="381000" h="248920">
                  <a:moveTo>
                    <a:pt x="349504" y="153670"/>
                  </a:moveTo>
                  <a:lnTo>
                    <a:pt x="22199" y="153670"/>
                  </a:lnTo>
                  <a:lnTo>
                    <a:pt x="22199" y="157480"/>
                  </a:lnTo>
                  <a:lnTo>
                    <a:pt x="349504" y="157480"/>
                  </a:lnTo>
                  <a:lnTo>
                    <a:pt x="349504" y="153670"/>
                  </a:lnTo>
                  <a:close/>
                </a:path>
                <a:path w="381000" h="248920">
                  <a:moveTo>
                    <a:pt x="345808" y="147320"/>
                  </a:moveTo>
                  <a:lnTo>
                    <a:pt x="25895" y="147320"/>
                  </a:lnTo>
                  <a:lnTo>
                    <a:pt x="25895" y="151130"/>
                  </a:lnTo>
                  <a:lnTo>
                    <a:pt x="22199" y="151130"/>
                  </a:lnTo>
                  <a:lnTo>
                    <a:pt x="18491" y="153670"/>
                  </a:lnTo>
                  <a:lnTo>
                    <a:pt x="345808" y="153670"/>
                  </a:lnTo>
                  <a:lnTo>
                    <a:pt x="345808" y="147320"/>
                  </a:lnTo>
                  <a:close/>
                </a:path>
                <a:path w="381000" h="248920">
                  <a:moveTo>
                    <a:pt x="342112" y="143510"/>
                  </a:moveTo>
                  <a:lnTo>
                    <a:pt x="29591" y="143510"/>
                  </a:lnTo>
                  <a:lnTo>
                    <a:pt x="29591" y="147320"/>
                  </a:lnTo>
                  <a:lnTo>
                    <a:pt x="342112" y="147320"/>
                  </a:lnTo>
                  <a:lnTo>
                    <a:pt x="342112" y="143510"/>
                  </a:lnTo>
                  <a:close/>
                </a:path>
                <a:path w="381000" h="248920">
                  <a:moveTo>
                    <a:pt x="345808" y="125730"/>
                  </a:moveTo>
                  <a:lnTo>
                    <a:pt x="44386" y="125730"/>
                  </a:lnTo>
                  <a:lnTo>
                    <a:pt x="44386" y="133350"/>
                  </a:lnTo>
                  <a:lnTo>
                    <a:pt x="49936" y="140970"/>
                  </a:lnTo>
                  <a:lnTo>
                    <a:pt x="40690" y="140970"/>
                  </a:lnTo>
                  <a:lnTo>
                    <a:pt x="36995" y="143510"/>
                  </a:lnTo>
                  <a:lnTo>
                    <a:pt x="349504" y="143510"/>
                  </a:lnTo>
                  <a:lnTo>
                    <a:pt x="349504" y="140970"/>
                  </a:lnTo>
                  <a:lnTo>
                    <a:pt x="342112" y="133350"/>
                  </a:lnTo>
                  <a:lnTo>
                    <a:pt x="345808" y="133350"/>
                  </a:lnTo>
                  <a:lnTo>
                    <a:pt x="345808" y="125730"/>
                  </a:lnTo>
                  <a:close/>
                </a:path>
                <a:path w="381000" h="248920">
                  <a:moveTo>
                    <a:pt x="342112" y="121920"/>
                  </a:moveTo>
                  <a:lnTo>
                    <a:pt x="46240" y="121920"/>
                  </a:lnTo>
                  <a:lnTo>
                    <a:pt x="46240" y="125730"/>
                  </a:lnTo>
                  <a:lnTo>
                    <a:pt x="342112" y="125730"/>
                  </a:lnTo>
                  <a:lnTo>
                    <a:pt x="342112" y="121920"/>
                  </a:lnTo>
                  <a:close/>
                </a:path>
                <a:path w="381000" h="248920">
                  <a:moveTo>
                    <a:pt x="338416" y="114300"/>
                  </a:moveTo>
                  <a:lnTo>
                    <a:pt x="49936" y="114300"/>
                  </a:lnTo>
                  <a:lnTo>
                    <a:pt x="49936" y="121920"/>
                  </a:lnTo>
                  <a:lnTo>
                    <a:pt x="338416" y="121920"/>
                  </a:lnTo>
                  <a:lnTo>
                    <a:pt x="338416" y="114300"/>
                  </a:lnTo>
                  <a:close/>
                </a:path>
                <a:path w="381000" h="248920">
                  <a:moveTo>
                    <a:pt x="331012" y="105410"/>
                  </a:moveTo>
                  <a:lnTo>
                    <a:pt x="319925" y="105410"/>
                  </a:lnTo>
                  <a:lnTo>
                    <a:pt x="319925" y="107950"/>
                  </a:lnTo>
                  <a:lnTo>
                    <a:pt x="61023" y="107950"/>
                  </a:lnTo>
                  <a:lnTo>
                    <a:pt x="57327" y="111760"/>
                  </a:lnTo>
                  <a:lnTo>
                    <a:pt x="57327" y="114300"/>
                  </a:lnTo>
                  <a:lnTo>
                    <a:pt x="334708" y="114300"/>
                  </a:lnTo>
                  <a:lnTo>
                    <a:pt x="334708" y="111760"/>
                  </a:lnTo>
                  <a:lnTo>
                    <a:pt x="331012" y="111760"/>
                  </a:lnTo>
                  <a:lnTo>
                    <a:pt x="331012" y="105410"/>
                  </a:lnTo>
                  <a:close/>
                </a:path>
                <a:path w="381000" h="248920">
                  <a:moveTo>
                    <a:pt x="310667" y="87630"/>
                  </a:moveTo>
                  <a:lnTo>
                    <a:pt x="44386" y="87630"/>
                  </a:lnTo>
                  <a:lnTo>
                    <a:pt x="44386" y="91440"/>
                  </a:lnTo>
                  <a:lnTo>
                    <a:pt x="46240" y="91440"/>
                  </a:lnTo>
                  <a:lnTo>
                    <a:pt x="46240" y="97790"/>
                  </a:lnTo>
                  <a:lnTo>
                    <a:pt x="53632" y="97790"/>
                  </a:lnTo>
                  <a:lnTo>
                    <a:pt x="53632" y="107950"/>
                  </a:lnTo>
                  <a:lnTo>
                    <a:pt x="319925" y="107950"/>
                  </a:lnTo>
                  <a:lnTo>
                    <a:pt x="319925" y="105410"/>
                  </a:lnTo>
                  <a:lnTo>
                    <a:pt x="316217" y="105410"/>
                  </a:lnTo>
                  <a:lnTo>
                    <a:pt x="316217" y="95250"/>
                  </a:lnTo>
                  <a:lnTo>
                    <a:pt x="314375" y="95250"/>
                  </a:lnTo>
                  <a:lnTo>
                    <a:pt x="310667" y="91440"/>
                  </a:lnTo>
                  <a:lnTo>
                    <a:pt x="310667" y="87630"/>
                  </a:lnTo>
                  <a:close/>
                </a:path>
                <a:path w="381000" h="248920">
                  <a:moveTo>
                    <a:pt x="316217" y="91440"/>
                  </a:moveTo>
                  <a:lnTo>
                    <a:pt x="314375" y="95250"/>
                  </a:lnTo>
                  <a:lnTo>
                    <a:pt x="316217" y="95250"/>
                  </a:lnTo>
                  <a:lnTo>
                    <a:pt x="316217" y="91440"/>
                  </a:lnTo>
                  <a:close/>
                </a:path>
                <a:path w="381000" h="248920">
                  <a:moveTo>
                    <a:pt x="314375" y="76200"/>
                  </a:moveTo>
                  <a:lnTo>
                    <a:pt x="36995" y="76200"/>
                  </a:lnTo>
                  <a:lnTo>
                    <a:pt x="36995" y="83820"/>
                  </a:lnTo>
                  <a:lnTo>
                    <a:pt x="40690" y="83820"/>
                  </a:lnTo>
                  <a:lnTo>
                    <a:pt x="40690" y="87630"/>
                  </a:lnTo>
                  <a:lnTo>
                    <a:pt x="314375" y="87630"/>
                  </a:lnTo>
                  <a:lnTo>
                    <a:pt x="314375" y="76200"/>
                  </a:lnTo>
                  <a:close/>
                </a:path>
                <a:path w="381000" h="248920">
                  <a:moveTo>
                    <a:pt x="314375" y="72390"/>
                  </a:moveTo>
                  <a:lnTo>
                    <a:pt x="46240" y="72390"/>
                  </a:lnTo>
                  <a:lnTo>
                    <a:pt x="46240" y="76200"/>
                  </a:lnTo>
                  <a:lnTo>
                    <a:pt x="310667" y="76200"/>
                  </a:lnTo>
                  <a:lnTo>
                    <a:pt x="314375" y="72390"/>
                  </a:lnTo>
                  <a:close/>
                </a:path>
                <a:path w="381000" h="248920">
                  <a:moveTo>
                    <a:pt x="310667" y="62230"/>
                  </a:moveTo>
                  <a:lnTo>
                    <a:pt x="44386" y="62230"/>
                  </a:lnTo>
                  <a:lnTo>
                    <a:pt x="44386" y="72390"/>
                  </a:lnTo>
                  <a:lnTo>
                    <a:pt x="310667" y="72390"/>
                  </a:lnTo>
                  <a:lnTo>
                    <a:pt x="310667" y="68580"/>
                  </a:lnTo>
                  <a:lnTo>
                    <a:pt x="314375" y="68580"/>
                  </a:lnTo>
                  <a:lnTo>
                    <a:pt x="314375" y="66040"/>
                  </a:lnTo>
                  <a:lnTo>
                    <a:pt x="310667" y="66040"/>
                  </a:lnTo>
                  <a:lnTo>
                    <a:pt x="310667" y="62230"/>
                  </a:lnTo>
                  <a:close/>
                </a:path>
                <a:path w="381000" h="248920">
                  <a:moveTo>
                    <a:pt x="310667" y="62230"/>
                  </a:moveTo>
                  <a:lnTo>
                    <a:pt x="310667" y="66040"/>
                  </a:lnTo>
                  <a:lnTo>
                    <a:pt x="314375" y="66040"/>
                  </a:lnTo>
                  <a:lnTo>
                    <a:pt x="310667" y="62230"/>
                  </a:lnTo>
                  <a:close/>
                </a:path>
                <a:path w="381000" h="248920">
                  <a:moveTo>
                    <a:pt x="249643" y="55880"/>
                  </a:moveTo>
                  <a:lnTo>
                    <a:pt x="36995" y="55880"/>
                  </a:lnTo>
                  <a:lnTo>
                    <a:pt x="36995" y="62230"/>
                  </a:lnTo>
                  <a:lnTo>
                    <a:pt x="40690" y="59690"/>
                  </a:lnTo>
                  <a:lnTo>
                    <a:pt x="245948" y="59690"/>
                  </a:lnTo>
                  <a:lnTo>
                    <a:pt x="249643" y="55880"/>
                  </a:lnTo>
                  <a:close/>
                </a:path>
                <a:path w="381000" h="248920">
                  <a:moveTo>
                    <a:pt x="245948" y="59690"/>
                  </a:moveTo>
                  <a:lnTo>
                    <a:pt x="40690" y="59690"/>
                  </a:lnTo>
                  <a:lnTo>
                    <a:pt x="40690" y="62230"/>
                  </a:lnTo>
                  <a:lnTo>
                    <a:pt x="249643" y="62230"/>
                  </a:lnTo>
                  <a:lnTo>
                    <a:pt x="245948" y="59690"/>
                  </a:lnTo>
                  <a:close/>
                </a:path>
                <a:path w="381000" h="248920">
                  <a:moveTo>
                    <a:pt x="292176" y="59690"/>
                  </a:moveTo>
                  <a:lnTo>
                    <a:pt x="249643" y="59690"/>
                  </a:lnTo>
                  <a:lnTo>
                    <a:pt x="249643" y="62230"/>
                  </a:lnTo>
                  <a:lnTo>
                    <a:pt x="292176" y="62230"/>
                  </a:lnTo>
                  <a:lnTo>
                    <a:pt x="292176" y="59690"/>
                  </a:lnTo>
                  <a:close/>
                </a:path>
                <a:path w="381000" h="248920">
                  <a:moveTo>
                    <a:pt x="303276" y="59690"/>
                  </a:moveTo>
                  <a:lnTo>
                    <a:pt x="299580" y="59690"/>
                  </a:lnTo>
                  <a:lnTo>
                    <a:pt x="295884" y="62230"/>
                  </a:lnTo>
                  <a:lnTo>
                    <a:pt x="306971" y="62230"/>
                  </a:lnTo>
                  <a:lnTo>
                    <a:pt x="303276" y="59690"/>
                  </a:lnTo>
                  <a:close/>
                </a:path>
                <a:path w="381000" h="248920">
                  <a:moveTo>
                    <a:pt x="288480" y="41910"/>
                  </a:moveTo>
                  <a:lnTo>
                    <a:pt x="284784" y="45720"/>
                  </a:lnTo>
                  <a:lnTo>
                    <a:pt x="281089" y="45720"/>
                  </a:lnTo>
                  <a:lnTo>
                    <a:pt x="281089" y="49530"/>
                  </a:lnTo>
                  <a:lnTo>
                    <a:pt x="264439" y="49530"/>
                  </a:lnTo>
                  <a:lnTo>
                    <a:pt x="264439" y="55880"/>
                  </a:lnTo>
                  <a:lnTo>
                    <a:pt x="260743" y="55880"/>
                  </a:lnTo>
                  <a:lnTo>
                    <a:pt x="260743" y="59690"/>
                  </a:lnTo>
                  <a:lnTo>
                    <a:pt x="295884" y="59690"/>
                  </a:lnTo>
                  <a:lnTo>
                    <a:pt x="295884" y="55880"/>
                  </a:lnTo>
                  <a:lnTo>
                    <a:pt x="292176" y="52070"/>
                  </a:lnTo>
                  <a:lnTo>
                    <a:pt x="292176" y="45720"/>
                  </a:lnTo>
                  <a:lnTo>
                    <a:pt x="288480" y="41910"/>
                  </a:lnTo>
                  <a:close/>
                </a:path>
                <a:path w="381000" h="248920">
                  <a:moveTo>
                    <a:pt x="49936" y="41910"/>
                  </a:moveTo>
                  <a:lnTo>
                    <a:pt x="46240" y="41910"/>
                  </a:lnTo>
                  <a:lnTo>
                    <a:pt x="46240" y="49530"/>
                  </a:lnTo>
                  <a:lnTo>
                    <a:pt x="44386" y="52070"/>
                  </a:lnTo>
                  <a:lnTo>
                    <a:pt x="40690" y="55880"/>
                  </a:lnTo>
                  <a:lnTo>
                    <a:pt x="238556" y="55880"/>
                  </a:lnTo>
                  <a:lnTo>
                    <a:pt x="238556" y="52070"/>
                  </a:lnTo>
                  <a:lnTo>
                    <a:pt x="242252" y="49530"/>
                  </a:lnTo>
                  <a:lnTo>
                    <a:pt x="53632" y="49530"/>
                  </a:lnTo>
                  <a:lnTo>
                    <a:pt x="53632" y="45720"/>
                  </a:lnTo>
                  <a:lnTo>
                    <a:pt x="49936" y="45720"/>
                  </a:lnTo>
                  <a:lnTo>
                    <a:pt x="49936" y="41910"/>
                  </a:lnTo>
                  <a:close/>
                </a:path>
                <a:path w="381000" h="248920">
                  <a:moveTo>
                    <a:pt x="242252" y="49530"/>
                  </a:moveTo>
                  <a:lnTo>
                    <a:pt x="242252" y="52070"/>
                  </a:lnTo>
                  <a:lnTo>
                    <a:pt x="245948" y="52070"/>
                  </a:lnTo>
                  <a:lnTo>
                    <a:pt x="242252" y="49530"/>
                  </a:lnTo>
                  <a:close/>
                </a:path>
                <a:path w="381000" h="248920">
                  <a:moveTo>
                    <a:pt x="61023" y="45720"/>
                  </a:moveTo>
                  <a:lnTo>
                    <a:pt x="57327" y="45720"/>
                  </a:lnTo>
                  <a:lnTo>
                    <a:pt x="57327" y="49530"/>
                  </a:lnTo>
                  <a:lnTo>
                    <a:pt x="61023" y="49530"/>
                  </a:lnTo>
                  <a:lnTo>
                    <a:pt x="61023" y="45720"/>
                  </a:lnTo>
                  <a:close/>
                </a:path>
                <a:path w="381000" h="248920">
                  <a:moveTo>
                    <a:pt x="242252" y="45720"/>
                  </a:moveTo>
                  <a:lnTo>
                    <a:pt x="61023" y="45720"/>
                  </a:lnTo>
                  <a:lnTo>
                    <a:pt x="61023" y="49530"/>
                  </a:lnTo>
                  <a:lnTo>
                    <a:pt x="242252" y="49530"/>
                  </a:lnTo>
                  <a:lnTo>
                    <a:pt x="242252" y="45720"/>
                  </a:lnTo>
                  <a:close/>
                </a:path>
                <a:path w="381000" h="248920">
                  <a:moveTo>
                    <a:pt x="277393" y="45720"/>
                  </a:moveTo>
                  <a:lnTo>
                    <a:pt x="269989" y="45720"/>
                  </a:lnTo>
                  <a:lnTo>
                    <a:pt x="269989" y="49530"/>
                  </a:lnTo>
                  <a:lnTo>
                    <a:pt x="281089" y="49530"/>
                  </a:lnTo>
                  <a:lnTo>
                    <a:pt x="277393" y="45720"/>
                  </a:lnTo>
                  <a:close/>
                </a:path>
                <a:path w="381000" h="248920">
                  <a:moveTo>
                    <a:pt x="92468" y="30480"/>
                  </a:moveTo>
                  <a:lnTo>
                    <a:pt x="90614" y="34290"/>
                  </a:lnTo>
                  <a:lnTo>
                    <a:pt x="90614" y="38100"/>
                  </a:lnTo>
                  <a:lnTo>
                    <a:pt x="68427" y="38100"/>
                  </a:lnTo>
                  <a:lnTo>
                    <a:pt x="68427" y="41910"/>
                  </a:lnTo>
                  <a:lnTo>
                    <a:pt x="64731" y="45720"/>
                  </a:lnTo>
                  <a:lnTo>
                    <a:pt x="238556" y="45720"/>
                  </a:lnTo>
                  <a:lnTo>
                    <a:pt x="238556" y="41910"/>
                  </a:lnTo>
                  <a:lnTo>
                    <a:pt x="242252" y="38100"/>
                  </a:lnTo>
                  <a:lnTo>
                    <a:pt x="242252" y="34290"/>
                  </a:lnTo>
                  <a:lnTo>
                    <a:pt x="92468" y="34290"/>
                  </a:lnTo>
                  <a:lnTo>
                    <a:pt x="92468" y="30480"/>
                  </a:lnTo>
                  <a:close/>
                </a:path>
                <a:path w="381000" h="248920">
                  <a:moveTo>
                    <a:pt x="75819" y="30480"/>
                  </a:moveTo>
                  <a:lnTo>
                    <a:pt x="72123" y="34290"/>
                  </a:lnTo>
                  <a:lnTo>
                    <a:pt x="72123" y="38100"/>
                  </a:lnTo>
                  <a:lnTo>
                    <a:pt x="75819" y="38100"/>
                  </a:lnTo>
                  <a:lnTo>
                    <a:pt x="75819" y="30480"/>
                  </a:lnTo>
                  <a:close/>
                </a:path>
                <a:path w="381000" h="248920">
                  <a:moveTo>
                    <a:pt x="90614" y="34290"/>
                  </a:moveTo>
                  <a:lnTo>
                    <a:pt x="86918" y="34290"/>
                  </a:lnTo>
                  <a:lnTo>
                    <a:pt x="83223" y="38100"/>
                  </a:lnTo>
                  <a:lnTo>
                    <a:pt x="90614" y="38100"/>
                  </a:lnTo>
                  <a:lnTo>
                    <a:pt x="90614" y="34290"/>
                  </a:lnTo>
                  <a:close/>
                </a:path>
                <a:path w="381000" h="248920">
                  <a:moveTo>
                    <a:pt x="118351" y="16510"/>
                  </a:moveTo>
                  <a:lnTo>
                    <a:pt x="99860" y="16510"/>
                  </a:lnTo>
                  <a:lnTo>
                    <a:pt x="99860" y="20320"/>
                  </a:lnTo>
                  <a:lnTo>
                    <a:pt x="96164" y="20320"/>
                  </a:lnTo>
                  <a:lnTo>
                    <a:pt x="96164" y="22860"/>
                  </a:lnTo>
                  <a:lnTo>
                    <a:pt x="92468" y="26670"/>
                  </a:lnTo>
                  <a:lnTo>
                    <a:pt x="92468" y="34290"/>
                  </a:lnTo>
                  <a:lnTo>
                    <a:pt x="133146" y="34290"/>
                  </a:lnTo>
                  <a:lnTo>
                    <a:pt x="133146" y="30480"/>
                  </a:lnTo>
                  <a:lnTo>
                    <a:pt x="125755" y="30480"/>
                  </a:lnTo>
                  <a:lnTo>
                    <a:pt x="125755" y="26670"/>
                  </a:lnTo>
                  <a:lnTo>
                    <a:pt x="118351" y="26670"/>
                  </a:lnTo>
                  <a:lnTo>
                    <a:pt x="118351" y="20320"/>
                  </a:lnTo>
                  <a:lnTo>
                    <a:pt x="99860" y="20320"/>
                  </a:lnTo>
                  <a:lnTo>
                    <a:pt x="99860" y="16510"/>
                  </a:lnTo>
                  <a:lnTo>
                    <a:pt x="118351" y="16510"/>
                  </a:lnTo>
                  <a:close/>
                </a:path>
                <a:path w="381000" h="248920">
                  <a:moveTo>
                    <a:pt x="245948" y="30480"/>
                  </a:moveTo>
                  <a:lnTo>
                    <a:pt x="133146" y="30480"/>
                  </a:lnTo>
                  <a:lnTo>
                    <a:pt x="133146" y="34290"/>
                  </a:lnTo>
                  <a:lnTo>
                    <a:pt x="245948" y="34290"/>
                  </a:lnTo>
                  <a:lnTo>
                    <a:pt x="245948" y="30480"/>
                  </a:lnTo>
                  <a:close/>
                </a:path>
                <a:path w="381000" h="248920">
                  <a:moveTo>
                    <a:pt x="146088" y="20320"/>
                  </a:moveTo>
                  <a:lnTo>
                    <a:pt x="138696" y="20320"/>
                  </a:lnTo>
                  <a:lnTo>
                    <a:pt x="138696" y="22860"/>
                  </a:lnTo>
                  <a:lnTo>
                    <a:pt x="135001" y="30480"/>
                  </a:lnTo>
                  <a:lnTo>
                    <a:pt x="242252" y="30480"/>
                  </a:lnTo>
                  <a:lnTo>
                    <a:pt x="242252" y="26670"/>
                  </a:lnTo>
                  <a:lnTo>
                    <a:pt x="181229" y="26670"/>
                  </a:lnTo>
                  <a:lnTo>
                    <a:pt x="179374" y="22860"/>
                  </a:lnTo>
                  <a:lnTo>
                    <a:pt x="146088" y="22860"/>
                  </a:lnTo>
                  <a:lnTo>
                    <a:pt x="146088" y="20320"/>
                  </a:lnTo>
                  <a:close/>
                </a:path>
                <a:path w="381000" h="248920">
                  <a:moveTo>
                    <a:pt x="184924" y="22860"/>
                  </a:moveTo>
                  <a:lnTo>
                    <a:pt x="181229" y="22860"/>
                  </a:lnTo>
                  <a:lnTo>
                    <a:pt x="181229" y="26670"/>
                  </a:lnTo>
                  <a:lnTo>
                    <a:pt x="184924" y="26670"/>
                  </a:lnTo>
                  <a:lnTo>
                    <a:pt x="184924" y="22860"/>
                  </a:lnTo>
                  <a:close/>
                </a:path>
                <a:path w="381000" h="248920">
                  <a:moveTo>
                    <a:pt x="242252" y="22860"/>
                  </a:moveTo>
                  <a:lnTo>
                    <a:pt x="184924" y="22860"/>
                  </a:lnTo>
                  <a:lnTo>
                    <a:pt x="184924" y="26670"/>
                  </a:lnTo>
                  <a:lnTo>
                    <a:pt x="245948" y="26670"/>
                  </a:lnTo>
                  <a:lnTo>
                    <a:pt x="242252" y="22860"/>
                  </a:lnTo>
                  <a:close/>
                </a:path>
                <a:path w="381000" h="248920">
                  <a:moveTo>
                    <a:pt x="149796" y="20320"/>
                  </a:moveTo>
                  <a:lnTo>
                    <a:pt x="146088" y="20320"/>
                  </a:lnTo>
                  <a:lnTo>
                    <a:pt x="146088" y="22860"/>
                  </a:lnTo>
                  <a:lnTo>
                    <a:pt x="149796" y="22860"/>
                  </a:lnTo>
                  <a:lnTo>
                    <a:pt x="149796" y="20320"/>
                  </a:lnTo>
                  <a:close/>
                </a:path>
                <a:path w="381000" h="248920">
                  <a:moveTo>
                    <a:pt x="179374" y="10160"/>
                  </a:moveTo>
                  <a:lnTo>
                    <a:pt x="175679" y="13970"/>
                  </a:lnTo>
                  <a:lnTo>
                    <a:pt x="168287" y="13970"/>
                  </a:lnTo>
                  <a:lnTo>
                    <a:pt x="168287" y="16510"/>
                  </a:lnTo>
                  <a:lnTo>
                    <a:pt x="164579" y="16510"/>
                  </a:lnTo>
                  <a:lnTo>
                    <a:pt x="160883" y="20320"/>
                  </a:lnTo>
                  <a:lnTo>
                    <a:pt x="157187" y="20320"/>
                  </a:lnTo>
                  <a:lnTo>
                    <a:pt x="153492" y="22860"/>
                  </a:lnTo>
                  <a:lnTo>
                    <a:pt x="179374" y="22860"/>
                  </a:lnTo>
                  <a:lnTo>
                    <a:pt x="179374" y="10160"/>
                  </a:lnTo>
                  <a:close/>
                </a:path>
                <a:path w="381000" h="248920">
                  <a:moveTo>
                    <a:pt x="225602" y="3810"/>
                  </a:moveTo>
                  <a:lnTo>
                    <a:pt x="214515" y="3810"/>
                  </a:lnTo>
                  <a:lnTo>
                    <a:pt x="214515" y="6350"/>
                  </a:lnTo>
                  <a:lnTo>
                    <a:pt x="210820" y="6350"/>
                  </a:lnTo>
                  <a:lnTo>
                    <a:pt x="210820" y="13970"/>
                  </a:lnTo>
                  <a:lnTo>
                    <a:pt x="207111" y="16510"/>
                  </a:lnTo>
                  <a:lnTo>
                    <a:pt x="199720" y="16510"/>
                  </a:lnTo>
                  <a:lnTo>
                    <a:pt x="199720" y="20320"/>
                  </a:lnTo>
                  <a:lnTo>
                    <a:pt x="196024" y="20320"/>
                  </a:lnTo>
                  <a:lnTo>
                    <a:pt x="196024" y="22860"/>
                  </a:lnTo>
                  <a:lnTo>
                    <a:pt x="245948" y="22860"/>
                  </a:lnTo>
                  <a:lnTo>
                    <a:pt x="245948" y="13970"/>
                  </a:lnTo>
                  <a:lnTo>
                    <a:pt x="225602" y="13970"/>
                  </a:lnTo>
                  <a:lnTo>
                    <a:pt x="225602" y="3810"/>
                  </a:lnTo>
                  <a:close/>
                </a:path>
                <a:path w="381000" h="248920">
                  <a:moveTo>
                    <a:pt x="114655" y="13970"/>
                  </a:moveTo>
                  <a:lnTo>
                    <a:pt x="103555" y="13970"/>
                  </a:lnTo>
                  <a:lnTo>
                    <a:pt x="103555" y="16510"/>
                  </a:lnTo>
                  <a:lnTo>
                    <a:pt x="114655" y="16510"/>
                  </a:lnTo>
                  <a:lnTo>
                    <a:pt x="114655" y="13970"/>
                  </a:lnTo>
                  <a:close/>
                </a:path>
                <a:path w="381000" h="248920">
                  <a:moveTo>
                    <a:pt x="207111" y="13970"/>
                  </a:moveTo>
                  <a:lnTo>
                    <a:pt x="203415" y="13970"/>
                  </a:lnTo>
                  <a:lnTo>
                    <a:pt x="203415" y="16510"/>
                  </a:lnTo>
                  <a:lnTo>
                    <a:pt x="207111" y="16510"/>
                  </a:lnTo>
                  <a:lnTo>
                    <a:pt x="207111" y="13970"/>
                  </a:lnTo>
                  <a:close/>
                </a:path>
                <a:path w="381000" h="248920">
                  <a:moveTo>
                    <a:pt x="107264" y="10160"/>
                  </a:moveTo>
                  <a:lnTo>
                    <a:pt x="107264" y="13970"/>
                  </a:lnTo>
                  <a:lnTo>
                    <a:pt x="110959" y="13970"/>
                  </a:lnTo>
                  <a:lnTo>
                    <a:pt x="107264" y="10160"/>
                  </a:lnTo>
                  <a:close/>
                </a:path>
                <a:path w="381000" h="248920">
                  <a:moveTo>
                    <a:pt x="175679" y="10160"/>
                  </a:moveTo>
                  <a:lnTo>
                    <a:pt x="171983" y="13970"/>
                  </a:lnTo>
                  <a:lnTo>
                    <a:pt x="175679" y="13970"/>
                  </a:lnTo>
                  <a:lnTo>
                    <a:pt x="175679" y="10160"/>
                  </a:lnTo>
                  <a:close/>
                </a:path>
                <a:path w="381000" h="248920">
                  <a:moveTo>
                    <a:pt x="242252" y="6350"/>
                  </a:moveTo>
                  <a:lnTo>
                    <a:pt x="238556" y="6350"/>
                  </a:lnTo>
                  <a:lnTo>
                    <a:pt x="238556" y="10160"/>
                  </a:lnTo>
                  <a:lnTo>
                    <a:pt x="227457" y="10160"/>
                  </a:lnTo>
                  <a:lnTo>
                    <a:pt x="227457" y="13970"/>
                  </a:lnTo>
                  <a:lnTo>
                    <a:pt x="242252" y="13970"/>
                  </a:lnTo>
                  <a:lnTo>
                    <a:pt x="242252" y="10160"/>
                  </a:lnTo>
                  <a:lnTo>
                    <a:pt x="231152" y="10160"/>
                  </a:lnTo>
                  <a:lnTo>
                    <a:pt x="231152" y="6350"/>
                  </a:lnTo>
                  <a:lnTo>
                    <a:pt x="242252" y="6350"/>
                  </a:lnTo>
                  <a:close/>
                </a:path>
                <a:path w="381000" h="248920">
                  <a:moveTo>
                    <a:pt x="221907" y="0"/>
                  </a:moveTo>
                  <a:lnTo>
                    <a:pt x="218211" y="0"/>
                  </a:lnTo>
                  <a:lnTo>
                    <a:pt x="218211" y="3810"/>
                  </a:lnTo>
                  <a:lnTo>
                    <a:pt x="221907" y="3810"/>
                  </a:lnTo>
                  <a:lnTo>
                    <a:pt x="221907" y="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5" name="object 88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974065" y="4307778"/>
              <a:ext cx="386461" cy="258025"/>
            </a:xfrm>
            <a:prstGeom prst="rect">
              <a:avLst/>
            </a:prstGeom>
          </p:spPr>
        </p:pic>
        <p:sp>
          <p:nvSpPr>
            <p:cNvPr id="886" name="object 886"/>
            <p:cNvSpPr/>
            <p:nvPr/>
          </p:nvSpPr>
          <p:spPr>
            <a:xfrm>
              <a:off x="4316083" y="5573158"/>
              <a:ext cx="599440" cy="523240"/>
            </a:xfrm>
            <a:custGeom>
              <a:avLst/>
              <a:gdLst/>
              <a:ahLst/>
              <a:cxnLst/>
              <a:rect l="l" t="t" r="r" b="b"/>
              <a:pathLst>
                <a:path w="599439" h="523239">
                  <a:moveTo>
                    <a:pt x="417918" y="521970"/>
                  </a:moveTo>
                  <a:lnTo>
                    <a:pt x="414223" y="521970"/>
                  </a:lnTo>
                  <a:lnTo>
                    <a:pt x="417918" y="523240"/>
                  </a:lnTo>
                  <a:lnTo>
                    <a:pt x="417918" y="521970"/>
                  </a:lnTo>
                  <a:close/>
                </a:path>
                <a:path w="599439" h="523239">
                  <a:moveTo>
                    <a:pt x="421614" y="518160"/>
                  </a:moveTo>
                  <a:lnTo>
                    <a:pt x="410527" y="518160"/>
                  </a:lnTo>
                  <a:lnTo>
                    <a:pt x="410527" y="521970"/>
                  </a:lnTo>
                  <a:lnTo>
                    <a:pt x="421614" y="521970"/>
                  </a:lnTo>
                  <a:lnTo>
                    <a:pt x="421614" y="518160"/>
                  </a:lnTo>
                  <a:close/>
                </a:path>
                <a:path w="599439" h="523239">
                  <a:moveTo>
                    <a:pt x="436410" y="488950"/>
                  </a:moveTo>
                  <a:lnTo>
                    <a:pt x="386486" y="488950"/>
                  </a:lnTo>
                  <a:lnTo>
                    <a:pt x="386486" y="492760"/>
                  </a:lnTo>
                  <a:lnTo>
                    <a:pt x="390182" y="492760"/>
                  </a:lnTo>
                  <a:lnTo>
                    <a:pt x="393877" y="496570"/>
                  </a:lnTo>
                  <a:lnTo>
                    <a:pt x="393877" y="500380"/>
                  </a:lnTo>
                  <a:lnTo>
                    <a:pt x="401281" y="500380"/>
                  </a:lnTo>
                  <a:lnTo>
                    <a:pt x="401281" y="508000"/>
                  </a:lnTo>
                  <a:lnTo>
                    <a:pt x="404977" y="510540"/>
                  </a:lnTo>
                  <a:lnTo>
                    <a:pt x="408673" y="510540"/>
                  </a:lnTo>
                  <a:lnTo>
                    <a:pt x="408673" y="518160"/>
                  </a:lnTo>
                  <a:lnTo>
                    <a:pt x="417918" y="518160"/>
                  </a:lnTo>
                  <a:lnTo>
                    <a:pt x="432714" y="508000"/>
                  </a:lnTo>
                  <a:lnTo>
                    <a:pt x="429018" y="504190"/>
                  </a:lnTo>
                  <a:lnTo>
                    <a:pt x="440105" y="492760"/>
                  </a:lnTo>
                  <a:lnTo>
                    <a:pt x="436410" y="488950"/>
                  </a:lnTo>
                  <a:close/>
                </a:path>
                <a:path w="599439" h="523239">
                  <a:moveTo>
                    <a:pt x="401281" y="504190"/>
                  </a:moveTo>
                  <a:lnTo>
                    <a:pt x="397586" y="504190"/>
                  </a:lnTo>
                  <a:lnTo>
                    <a:pt x="397586" y="508000"/>
                  </a:lnTo>
                  <a:lnTo>
                    <a:pt x="401281" y="508000"/>
                  </a:lnTo>
                  <a:lnTo>
                    <a:pt x="401281" y="504190"/>
                  </a:lnTo>
                  <a:close/>
                </a:path>
                <a:path w="599439" h="523239">
                  <a:moveTo>
                    <a:pt x="51777" y="381000"/>
                  </a:moveTo>
                  <a:lnTo>
                    <a:pt x="49923" y="384810"/>
                  </a:lnTo>
                  <a:lnTo>
                    <a:pt x="51777" y="389890"/>
                  </a:lnTo>
                  <a:lnTo>
                    <a:pt x="51777" y="401320"/>
                  </a:lnTo>
                  <a:lnTo>
                    <a:pt x="62864" y="412750"/>
                  </a:lnTo>
                  <a:lnTo>
                    <a:pt x="73964" y="430530"/>
                  </a:lnTo>
                  <a:lnTo>
                    <a:pt x="85064" y="443230"/>
                  </a:lnTo>
                  <a:lnTo>
                    <a:pt x="94310" y="462280"/>
                  </a:lnTo>
                  <a:lnTo>
                    <a:pt x="105397" y="477520"/>
                  </a:lnTo>
                  <a:lnTo>
                    <a:pt x="123901" y="504190"/>
                  </a:lnTo>
                  <a:lnTo>
                    <a:pt x="123901" y="496570"/>
                  </a:lnTo>
                  <a:lnTo>
                    <a:pt x="127596" y="496570"/>
                  </a:lnTo>
                  <a:lnTo>
                    <a:pt x="127596" y="485140"/>
                  </a:lnTo>
                  <a:lnTo>
                    <a:pt x="138683" y="485140"/>
                  </a:lnTo>
                  <a:lnTo>
                    <a:pt x="138683" y="481330"/>
                  </a:lnTo>
                  <a:lnTo>
                    <a:pt x="131292" y="481330"/>
                  </a:lnTo>
                  <a:lnTo>
                    <a:pt x="131292" y="468630"/>
                  </a:lnTo>
                  <a:lnTo>
                    <a:pt x="144233" y="468630"/>
                  </a:lnTo>
                  <a:lnTo>
                    <a:pt x="144233" y="464820"/>
                  </a:lnTo>
                  <a:lnTo>
                    <a:pt x="240398" y="464820"/>
                  </a:lnTo>
                  <a:lnTo>
                    <a:pt x="244093" y="462280"/>
                  </a:lnTo>
                  <a:lnTo>
                    <a:pt x="240398" y="462280"/>
                  </a:lnTo>
                  <a:lnTo>
                    <a:pt x="247789" y="458470"/>
                  </a:lnTo>
                  <a:lnTo>
                    <a:pt x="258889" y="458470"/>
                  </a:lnTo>
                  <a:lnTo>
                    <a:pt x="258889" y="447040"/>
                  </a:lnTo>
                  <a:lnTo>
                    <a:pt x="262585" y="447040"/>
                  </a:lnTo>
                  <a:lnTo>
                    <a:pt x="269976" y="443230"/>
                  </a:lnTo>
                  <a:lnTo>
                    <a:pt x="273684" y="439420"/>
                  </a:lnTo>
                  <a:lnTo>
                    <a:pt x="275526" y="439420"/>
                  </a:lnTo>
                  <a:lnTo>
                    <a:pt x="273684" y="435610"/>
                  </a:lnTo>
                  <a:lnTo>
                    <a:pt x="273684" y="431800"/>
                  </a:lnTo>
                  <a:lnTo>
                    <a:pt x="282930" y="430530"/>
                  </a:lnTo>
                  <a:lnTo>
                    <a:pt x="308813" y="430530"/>
                  </a:lnTo>
                  <a:lnTo>
                    <a:pt x="305117" y="426720"/>
                  </a:lnTo>
                  <a:lnTo>
                    <a:pt x="305117" y="422910"/>
                  </a:lnTo>
                  <a:lnTo>
                    <a:pt x="308813" y="422910"/>
                  </a:lnTo>
                  <a:lnTo>
                    <a:pt x="312508" y="419100"/>
                  </a:lnTo>
                  <a:lnTo>
                    <a:pt x="316217" y="419100"/>
                  </a:lnTo>
                  <a:lnTo>
                    <a:pt x="319912" y="415290"/>
                  </a:lnTo>
                  <a:lnTo>
                    <a:pt x="321767" y="415290"/>
                  </a:lnTo>
                  <a:lnTo>
                    <a:pt x="325462" y="412750"/>
                  </a:lnTo>
                  <a:lnTo>
                    <a:pt x="329158" y="412750"/>
                  </a:lnTo>
                  <a:lnTo>
                    <a:pt x="325462" y="405130"/>
                  </a:lnTo>
                  <a:lnTo>
                    <a:pt x="325462" y="401320"/>
                  </a:lnTo>
                  <a:lnTo>
                    <a:pt x="586193" y="401320"/>
                  </a:lnTo>
                  <a:lnTo>
                    <a:pt x="591743" y="397510"/>
                  </a:lnTo>
                  <a:lnTo>
                    <a:pt x="591743" y="389890"/>
                  </a:lnTo>
                  <a:lnTo>
                    <a:pt x="589902" y="389890"/>
                  </a:lnTo>
                  <a:lnTo>
                    <a:pt x="589902" y="386080"/>
                  </a:lnTo>
                  <a:lnTo>
                    <a:pt x="62864" y="386080"/>
                  </a:lnTo>
                  <a:lnTo>
                    <a:pt x="62864" y="384810"/>
                  </a:lnTo>
                  <a:lnTo>
                    <a:pt x="59169" y="384810"/>
                  </a:lnTo>
                  <a:lnTo>
                    <a:pt x="51777" y="381000"/>
                  </a:lnTo>
                  <a:close/>
                </a:path>
                <a:path w="599439" h="523239">
                  <a:moveTo>
                    <a:pt x="471550" y="458470"/>
                  </a:moveTo>
                  <a:lnTo>
                    <a:pt x="386486" y="458470"/>
                  </a:lnTo>
                  <a:lnTo>
                    <a:pt x="386486" y="464820"/>
                  </a:lnTo>
                  <a:lnTo>
                    <a:pt x="382790" y="464820"/>
                  </a:lnTo>
                  <a:lnTo>
                    <a:pt x="382790" y="472440"/>
                  </a:lnTo>
                  <a:lnTo>
                    <a:pt x="375386" y="472440"/>
                  </a:lnTo>
                  <a:lnTo>
                    <a:pt x="375386" y="485140"/>
                  </a:lnTo>
                  <a:lnTo>
                    <a:pt x="379082" y="488950"/>
                  </a:lnTo>
                  <a:lnTo>
                    <a:pt x="379082" y="492760"/>
                  </a:lnTo>
                  <a:lnTo>
                    <a:pt x="382790" y="488950"/>
                  </a:lnTo>
                  <a:lnTo>
                    <a:pt x="436410" y="488950"/>
                  </a:lnTo>
                  <a:lnTo>
                    <a:pt x="447509" y="477520"/>
                  </a:lnTo>
                  <a:lnTo>
                    <a:pt x="454901" y="476250"/>
                  </a:lnTo>
                  <a:lnTo>
                    <a:pt x="456755" y="472440"/>
                  </a:lnTo>
                  <a:lnTo>
                    <a:pt x="464146" y="464820"/>
                  </a:lnTo>
                  <a:lnTo>
                    <a:pt x="464146" y="462280"/>
                  </a:lnTo>
                  <a:lnTo>
                    <a:pt x="467842" y="462280"/>
                  </a:lnTo>
                  <a:lnTo>
                    <a:pt x="471550" y="458470"/>
                  </a:lnTo>
                  <a:close/>
                </a:path>
                <a:path w="599439" h="523239">
                  <a:moveTo>
                    <a:pt x="138683" y="485140"/>
                  </a:moveTo>
                  <a:lnTo>
                    <a:pt x="134988" y="485140"/>
                  </a:lnTo>
                  <a:lnTo>
                    <a:pt x="138683" y="488950"/>
                  </a:lnTo>
                  <a:lnTo>
                    <a:pt x="138683" y="485140"/>
                  </a:lnTo>
                  <a:close/>
                </a:path>
                <a:path w="599439" h="523239">
                  <a:moveTo>
                    <a:pt x="177520" y="468630"/>
                  </a:moveTo>
                  <a:lnTo>
                    <a:pt x="151637" y="468630"/>
                  </a:lnTo>
                  <a:lnTo>
                    <a:pt x="151637" y="472440"/>
                  </a:lnTo>
                  <a:lnTo>
                    <a:pt x="147929" y="476250"/>
                  </a:lnTo>
                  <a:lnTo>
                    <a:pt x="147929" y="477520"/>
                  </a:lnTo>
                  <a:lnTo>
                    <a:pt x="151637" y="477520"/>
                  </a:lnTo>
                  <a:lnTo>
                    <a:pt x="151637" y="481330"/>
                  </a:lnTo>
                  <a:lnTo>
                    <a:pt x="155333" y="485140"/>
                  </a:lnTo>
                  <a:lnTo>
                    <a:pt x="159029" y="485140"/>
                  </a:lnTo>
                  <a:lnTo>
                    <a:pt x="162725" y="481330"/>
                  </a:lnTo>
                  <a:lnTo>
                    <a:pt x="177520" y="481330"/>
                  </a:lnTo>
                  <a:lnTo>
                    <a:pt x="177520" y="468630"/>
                  </a:lnTo>
                  <a:close/>
                </a:path>
                <a:path w="599439" h="523239">
                  <a:moveTo>
                    <a:pt x="177520" y="481330"/>
                  </a:moveTo>
                  <a:lnTo>
                    <a:pt x="170129" y="481330"/>
                  </a:lnTo>
                  <a:lnTo>
                    <a:pt x="170129" y="485140"/>
                  </a:lnTo>
                  <a:lnTo>
                    <a:pt x="173824" y="485140"/>
                  </a:lnTo>
                  <a:lnTo>
                    <a:pt x="177520" y="481330"/>
                  </a:lnTo>
                  <a:close/>
                </a:path>
                <a:path w="599439" h="523239">
                  <a:moveTo>
                    <a:pt x="493737" y="454660"/>
                  </a:moveTo>
                  <a:lnTo>
                    <a:pt x="478942" y="454660"/>
                  </a:lnTo>
                  <a:lnTo>
                    <a:pt x="478942" y="476250"/>
                  </a:lnTo>
                  <a:lnTo>
                    <a:pt x="486346" y="476250"/>
                  </a:lnTo>
                  <a:lnTo>
                    <a:pt x="486346" y="472440"/>
                  </a:lnTo>
                  <a:lnTo>
                    <a:pt x="490042" y="472440"/>
                  </a:lnTo>
                  <a:lnTo>
                    <a:pt x="490042" y="458470"/>
                  </a:lnTo>
                  <a:lnTo>
                    <a:pt x="493737" y="458470"/>
                  </a:lnTo>
                  <a:lnTo>
                    <a:pt x="493737" y="454660"/>
                  </a:lnTo>
                  <a:close/>
                </a:path>
                <a:path w="599439" h="523239">
                  <a:moveTo>
                    <a:pt x="144233" y="468630"/>
                  </a:moveTo>
                  <a:lnTo>
                    <a:pt x="134988" y="468630"/>
                  </a:lnTo>
                  <a:lnTo>
                    <a:pt x="138683" y="472440"/>
                  </a:lnTo>
                  <a:lnTo>
                    <a:pt x="144233" y="472440"/>
                  </a:lnTo>
                  <a:lnTo>
                    <a:pt x="144233" y="468630"/>
                  </a:lnTo>
                  <a:close/>
                </a:path>
                <a:path w="599439" h="523239">
                  <a:moveTo>
                    <a:pt x="186766" y="468630"/>
                  </a:moveTo>
                  <a:lnTo>
                    <a:pt x="181216" y="468630"/>
                  </a:lnTo>
                  <a:lnTo>
                    <a:pt x="181216" y="472440"/>
                  </a:lnTo>
                  <a:lnTo>
                    <a:pt x="186766" y="468630"/>
                  </a:lnTo>
                  <a:close/>
                </a:path>
                <a:path w="599439" h="523239">
                  <a:moveTo>
                    <a:pt x="205257" y="468630"/>
                  </a:moveTo>
                  <a:lnTo>
                    <a:pt x="197865" y="468630"/>
                  </a:lnTo>
                  <a:lnTo>
                    <a:pt x="201561" y="472440"/>
                  </a:lnTo>
                  <a:lnTo>
                    <a:pt x="205257" y="468630"/>
                  </a:lnTo>
                  <a:close/>
                </a:path>
                <a:path w="599439" h="523239">
                  <a:moveTo>
                    <a:pt x="220052" y="468630"/>
                  </a:moveTo>
                  <a:lnTo>
                    <a:pt x="208965" y="468630"/>
                  </a:lnTo>
                  <a:lnTo>
                    <a:pt x="216357" y="472440"/>
                  </a:lnTo>
                  <a:lnTo>
                    <a:pt x="220052" y="468630"/>
                  </a:lnTo>
                  <a:close/>
                </a:path>
                <a:path w="599439" h="523239">
                  <a:moveTo>
                    <a:pt x="240398" y="464820"/>
                  </a:moveTo>
                  <a:lnTo>
                    <a:pt x="144233" y="464820"/>
                  </a:lnTo>
                  <a:lnTo>
                    <a:pt x="147929" y="468630"/>
                  </a:lnTo>
                  <a:lnTo>
                    <a:pt x="227456" y="468630"/>
                  </a:lnTo>
                  <a:lnTo>
                    <a:pt x="227456" y="472440"/>
                  </a:lnTo>
                  <a:lnTo>
                    <a:pt x="240398" y="464820"/>
                  </a:lnTo>
                  <a:close/>
                </a:path>
                <a:path w="599439" h="523239">
                  <a:moveTo>
                    <a:pt x="567702" y="435610"/>
                  </a:moveTo>
                  <a:lnTo>
                    <a:pt x="347649" y="435610"/>
                  </a:lnTo>
                  <a:lnTo>
                    <a:pt x="351345" y="439420"/>
                  </a:lnTo>
                  <a:lnTo>
                    <a:pt x="362445" y="439420"/>
                  </a:lnTo>
                  <a:lnTo>
                    <a:pt x="364299" y="443230"/>
                  </a:lnTo>
                  <a:lnTo>
                    <a:pt x="364299" y="450850"/>
                  </a:lnTo>
                  <a:lnTo>
                    <a:pt x="367995" y="450850"/>
                  </a:lnTo>
                  <a:lnTo>
                    <a:pt x="367995" y="458470"/>
                  </a:lnTo>
                  <a:lnTo>
                    <a:pt x="364299" y="458470"/>
                  </a:lnTo>
                  <a:lnTo>
                    <a:pt x="364299" y="462280"/>
                  </a:lnTo>
                  <a:lnTo>
                    <a:pt x="367995" y="462280"/>
                  </a:lnTo>
                  <a:lnTo>
                    <a:pt x="371690" y="458470"/>
                  </a:lnTo>
                  <a:lnTo>
                    <a:pt x="371690" y="454660"/>
                  </a:lnTo>
                  <a:lnTo>
                    <a:pt x="517778" y="454660"/>
                  </a:lnTo>
                  <a:lnTo>
                    <a:pt x="525170" y="450850"/>
                  </a:lnTo>
                  <a:lnTo>
                    <a:pt x="528878" y="447040"/>
                  </a:lnTo>
                  <a:lnTo>
                    <a:pt x="560311" y="447040"/>
                  </a:lnTo>
                  <a:lnTo>
                    <a:pt x="560311" y="443230"/>
                  </a:lnTo>
                  <a:lnTo>
                    <a:pt x="567702" y="435610"/>
                  </a:lnTo>
                  <a:close/>
                </a:path>
                <a:path w="599439" h="523239">
                  <a:moveTo>
                    <a:pt x="478942" y="454660"/>
                  </a:moveTo>
                  <a:lnTo>
                    <a:pt x="375386" y="454660"/>
                  </a:lnTo>
                  <a:lnTo>
                    <a:pt x="379082" y="462280"/>
                  </a:lnTo>
                  <a:lnTo>
                    <a:pt x="379082" y="458470"/>
                  </a:lnTo>
                  <a:lnTo>
                    <a:pt x="478942" y="458470"/>
                  </a:lnTo>
                  <a:lnTo>
                    <a:pt x="478942" y="454660"/>
                  </a:lnTo>
                  <a:close/>
                </a:path>
                <a:path w="599439" h="523239">
                  <a:moveTo>
                    <a:pt x="506679" y="454660"/>
                  </a:moveTo>
                  <a:lnTo>
                    <a:pt x="502983" y="454660"/>
                  </a:lnTo>
                  <a:lnTo>
                    <a:pt x="502983" y="458470"/>
                  </a:lnTo>
                  <a:lnTo>
                    <a:pt x="506679" y="458470"/>
                  </a:lnTo>
                  <a:lnTo>
                    <a:pt x="506679" y="454660"/>
                  </a:lnTo>
                  <a:close/>
                </a:path>
                <a:path w="599439" h="523239">
                  <a:moveTo>
                    <a:pt x="560311" y="447040"/>
                  </a:moveTo>
                  <a:lnTo>
                    <a:pt x="539965" y="447040"/>
                  </a:lnTo>
                  <a:lnTo>
                    <a:pt x="543661" y="450850"/>
                  </a:lnTo>
                  <a:lnTo>
                    <a:pt x="545515" y="450850"/>
                  </a:lnTo>
                  <a:lnTo>
                    <a:pt x="549211" y="454660"/>
                  </a:lnTo>
                  <a:lnTo>
                    <a:pt x="549211" y="458470"/>
                  </a:lnTo>
                  <a:lnTo>
                    <a:pt x="552907" y="458470"/>
                  </a:lnTo>
                  <a:lnTo>
                    <a:pt x="560311" y="450850"/>
                  </a:lnTo>
                  <a:lnTo>
                    <a:pt x="560311" y="447040"/>
                  </a:lnTo>
                  <a:close/>
                </a:path>
                <a:path w="599439" h="523239">
                  <a:moveTo>
                    <a:pt x="539965" y="447040"/>
                  </a:moveTo>
                  <a:lnTo>
                    <a:pt x="528878" y="447040"/>
                  </a:lnTo>
                  <a:lnTo>
                    <a:pt x="528878" y="450850"/>
                  </a:lnTo>
                  <a:lnTo>
                    <a:pt x="532574" y="450850"/>
                  </a:lnTo>
                  <a:lnTo>
                    <a:pt x="539965" y="447040"/>
                  </a:lnTo>
                  <a:close/>
                </a:path>
                <a:path w="599439" h="523239">
                  <a:moveTo>
                    <a:pt x="362445" y="439420"/>
                  </a:moveTo>
                  <a:lnTo>
                    <a:pt x="355053" y="439420"/>
                  </a:lnTo>
                  <a:lnTo>
                    <a:pt x="355053" y="443230"/>
                  </a:lnTo>
                  <a:lnTo>
                    <a:pt x="362445" y="439420"/>
                  </a:lnTo>
                  <a:close/>
                </a:path>
                <a:path w="599439" h="523239">
                  <a:moveTo>
                    <a:pt x="294017" y="430530"/>
                  </a:moveTo>
                  <a:lnTo>
                    <a:pt x="282930" y="430530"/>
                  </a:lnTo>
                  <a:lnTo>
                    <a:pt x="282930" y="435610"/>
                  </a:lnTo>
                  <a:lnTo>
                    <a:pt x="290321" y="431800"/>
                  </a:lnTo>
                  <a:lnTo>
                    <a:pt x="294017" y="431800"/>
                  </a:lnTo>
                  <a:lnTo>
                    <a:pt x="294017" y="430530"/>
                  </a:lnTo>
                  <a:close/>
                </a:path>
                <a:path w="599439" h="523239">
                  <a:moveTo>
                    <a:pt x="586193" y="401320"/>
                  </a:moveTo>
                  <a:lnTo>
                    <a:pt x="336549" y="401320"/>
                  </a:lnTo>
                  <a:lnTo>
                    <a:pt x="336549" y="415290"/>
                  </a:lnTo>
                  <a:lnTo>
                    <a:pt x="340258" y="419100"/>
                  </a:lnTo>
                  <a:lnTo>
                    <a:pt x="340258" y="422910"/>
                  </a:lnTo>
                  <a:lnTo>
                    <a:pt x="343954" y="426720"/>
                  </a:lnTo>
                  <a:lnTo>
                    <a:pt x="343954" y="435610"/>
                  </a:lnTo>
                  <a:lnTo>
                    <a:pt x="571411" y="435610"/>
                  </a:lnTo>
                  <a:lnTo>
                    <a:pt x="575106" y="431800"/>
                  </a:lnTo>
                  <a:lnTo>
                    <a:pt x="582498" y="431800"/>
                  </a:lnTo>
                  <a:lnTo>
                    <a:pt x="589902" y="430530"/>
                  </a:lnTo>
                  <a:lnTo>
                    <a:pt x="595452" y="426720"/>
                  </a:lnTo>
                  <a:lnTo>
                    <a:pt x="591743" y="419100"/>
                  </a:lnTo>
                  <a:lnTo>
                    <a:pt x="589902" y="408940"/>
                  </a:lnTo>
                  <a:lnTo>
                    <a:pt x="586193" y="401320"/>
                  </a:lnTo>
                  <a:close/>
                </a:path>
                <a:path w="599439" h="523239">
                  <a:moveTo>
                    <a:pt x="329158" y="412750"/>
                  </a:moveTo>
                  <a:lnTo>
                    <a:pt x="325462" y="412750"/>
                  </a:lnTo>
                  <a:lnTo>
                    <a:pt x="325462" y="415290"/>
                  </a:lnTo>
                  <a:lnTo>
                    <a:pt x="329158" y="415290"/>
                  </a:lnTo>
                  <a:lnTo>
                    <a:pt x="329158" y="412750"/>
                  </a:lnTo>
                  <a:close/>
                </a:path>
                <a:path w="599439" h="523239">
                  <a:moveTo>
                    <a:pt x="586193" y="384810"/>
                  </a:moveTo>
                  <a:lnTo>
                    <a:pt x="66573" y="384810"/>
                  </a:lnTo>
                  <a:lnTo>
                    <a:pt x="66573" y="386080"/>
                  </a:lnTo>
                  <a:lnTo>
                    <a:pt x="586193" y="386080"/>
                  </a:lnTo>
                  <a:lnTo>
                    <a:pt x="586193" y="384810"/>
                  </a:lnTo>
                  <a:close/>
                </a:path>
                <a:path w="599439" h="523239">
                  <a:moveTo>
                    <a:pt x="591743" y="381000"/>
                  </a:moveTo>
                  <a:lnTo>
                    <a:pt x="70269" y="381000"/>
                  </a:lnTo>
                  <a:lnTo>
                    <a:pt x="70269" y="384810"/>
                  </a:lnTo>
                  <a:lnTo>
                    <a:pt x="589902" y="384810"/>
                  </a:lnTo>
                  <a:lnTo>
                    <a:pt x="591743" y="381000"/>
                  </a:lnTo>
                  <a:close/>
                </a:path>
                <a:path w="599439" h="523239">
                  <a:moveTo>
                    <a:pt x="599147" y="369570"/>
                  </a:moveTo>
                  <a:lnTo>
                    <a:pt x="77660" y="369570"/>
                  </a:lnTo>
                  <a:lnTo>
                    <a:pt x="77660" y="377190"/>
                  </a:lnTo>
                  <a:lnTo>
                    <a:pt x="73964" y="381000"/>
                  </a:lnTo>
                  <a:lnTo>
                    <a:pt x="595452" y="381000"/>
                  </a:lnTo>
                  <a:lnTo>
                    <a:pt x="591743" y="377190"/>
                  </a:lnTo>
                  <a:lnTo>
                    <a:pt x="599147" y="377190"/>
                  </a:lnTo>
                  <a:lnTo>
                    <a:pt x="599147" y="373380"/>
                  </a:lnTo>
                  <a:lnTo>
                    <a:pt x="595452" y="373380"/>
                  </a:lnTo>
                  <a:lnTo>
                    <a:pt x="599147" y="369570"/>
                  </a:lnTo>
                  <a:close/>
                </a:path>
                <a:path w="599439" h="523239">
                  <a:moveTo>
                    <a:pt x="16636" y="323850"/>
                  </a:moveTo>
                  <a:lnTo>
                    <a:pt x="12941" y="323850"/>
                  </a:lnTo>
                  <a:lnTo>
                    <a:pt x="12941" y="331470"/>
                  </a:lnTo>
                  <a:lnTo>
                    <a:pt x="9245" y="344170"/>
                  </a:lnTo>
                  <a:lnTo>
                    <a:pt x="9245" y="351790"/>
                  </a:lnTo>
                  <a:lnTo>
                    <a:pt x="5549" y="359410"/>
                  </a:lnTo>
                  <a:lnTo>
                    <a:pt x="5549" y="367030"/>
                  </a:lnTo>
                  <a:lnTo>
                    <a:pt x="3695" y="377190"/>
                  </a:lnTo>
                  <a:lnTo>
                    <a:pt x="38836" y="367030"/>
                  </a:lnTo>
                  <a:lnTo>
                    <a:pt x="42532" y="367030"/>
                  </a:lnTo>
                  <a:lnTo>
                    <a:pt x="42532" y="363220"/>
                  </a:lnTo>
                  <a:lnTo>
                    <a:pt x="38836" y="359410"/>
                  </a:lnTo>
                  <a:lnTo>
                    <a:pt x="42532" y="359410"/>
                  </a:lnTo>
                  <a:lnTo>
                    <a:pt x="42532" y="355600"/>
                  </a:lnTo>
                  <a:lnTo>
                    <a:pt x="46227" y="351790"/>
                  </a:lnTo>
                  <a:lnTo>
                    <a:pt x="85064" y="351790"/>
                  </a:lnTo>
                  <a:lnTo>
                    <a:pt x="88760" y="347980"/>
                  </a:lnTo>
                  <a:lnTo>
                    <a:pt x="589902" y="347980"/>
                  </a:lnTo>
                  <a:lnTo>
                    <a:pt x="591743" y="344170"/>
                  </a:lnTo>
                  <a:lnTo>
                    <a:pt x="591743" y="327660"/>
                  </a:lnTo>
                  <a:lnTo>
                    <a:pt x="20345" y="327660"/>
                  </a:lnTo>
                  <a:lnTo>
                    <a:pt x="16636" y="323850"/>
                  </a:lnTo>
                  <a:close/>
                </a:path>
                <a:path w="599439" h="523239">
                  <a:moveTo>
                    <a:pt x="595452" y="359410"/>
                  </a:moveTo>
                  <a:lnTo>
                    <a:pt x="81368" y="359410"/>
                  </a:lnTo>
                  <a:lnTo>
                    <a:pt x="81368" y="369570"/>
                  </a:lnTo>
                  <a:lnTo>
                    <a:pt x="595452" y="369570"/>
                  </a:lnTo>
                  <a:lnTo>
                    <a:pt x="595452" y="359410"/>
                  </a:lnTo>
                  <a:close/>
                </a:path>
                <a:path w="599439" h="523239">
                  <a:moveTo>
                    <a:pt x="73964" y="351790"/>
                  </a:moveTo>
                  <a:lnTo>
                    <a:pt x="46227" y="351790"/>
                  </a:lnTo>
                  <a:lnTo>
                    <a:pt x="49923" y="355600"/>
                  </a:lnTo>
                  <a:lnTo>
                    <a:pt x="51777" y="359410"/>
                  </a:lnTo>
                  <a:lnTo>
                    <a:pt x="55473" y="363220"/>
                  </a:lnTo>
                  <a:lnTo>
                    <a:pt x="62864" y="363220"/>
                  </a:lnTo>
                  <a:lnTo>
                    <a:pt x="66573" y="359410"/>
                  </a:lnTo>
                  <a:lnTo>
                    <a:pt x="70269" y="359410"/>
                  </a:lnTo>
                  <a:lnTo>
                    <a:pt x="73964" y="355600"/>
                  </a:lnTo>
                  <a:lnTo>
                    <a:pt x="73964" y="351790"/>
                  </a:lnTo>
                  <a:close/>
                </a:path>
                <a:path w="599439" h="523239">
                  <a:moveTo>
                    <a:pt x="589902" y="347980"/>
                  </a:moveTo>
                  <a:lnTo>
                    <a:pt x="88760" y="347980"/>
                  </a:lnTo>
                  <a:lnTo>
                    <a:pt x="88760" y="355600"/>
                  </a:lnTo>
                  <a:lnTo>
                    <a:pt x="85064" y="355600"/>
                  </a:lnTo>
                  <a:lnTo>
                    <a:pt x="77660" y="359410"/>
                  </a:lnTo>
                  <a:lnTo>
                    <a:pt x="589902" y="359410"/>
                  </a:lnTo>
                  <a:lnTo>
                    <a:pt x="589902" y="351790"/>
                  </a:lnTo>
                  <a:lnTo>
                    <a:pt x="586193" y="351790"/>
                  </a:lnTo>
                  <a:lnTo>
                    <a:pt x="589902" y="347980"/>
                  </a:lnTo>
                  <a:close/>
                </a:path>
                <a:path w="599439" h="523239">
                  <a:moveTo>
                    <a:pt x="591743" y="317500"/>
                  </a:moveTo>
                  <a:lnTo>
                    <a:pt x="24041" y="317500"/>
                  </a:lnTo>
                  <a:lnTo>
                    <a:pt x="24041" y="321310"/>
                  </a:lnTo>
                  <a:lnTo>
                    <a:pt x="20345" y="323850"/>
                  </a:lnTo>
                  <a:lnTo>
                    <a:pt x="20345" y="327660"/>
                  </a:lnTo>
                  <a:lnTo>
                    <a:pt x="591743" y="327660"/>
                  </a:lnTo>
                  <a:lnTo>
                    <a:pt x="589902" y="323850"/>
                  </a:lnTo>
                  <a:lnTo>
                    <a:pt x="589902" y="321310"/>
                  </a:lnTo>
                  <a:lnTo>
                    <a:pt x="591743" y="321310"/>
                  </a:lnTo>
                  <a:lnTo>
                    <a:pt x="591743" y="317500"/>
                  </a:lnTo>
                  <a:close/>
                </a:path>
                <a:path w="599439" h="523239">
                  <a:moveTo>
                    <a:pt x="591743" y="306070"/>
                  </a:moveTo>
                  <a:lnTo>
                    <a:pt x="24041" y="306070"/>
                  </a:lnTo>
                  <a:lnTo>
                    <a:pt x="24041" y="309880"/>
                  </a:lnTo>
                  <a:lnTo>
                    <a:pt x="27736" y="313690"/>
                  </a:lnTo>
                  <a:lnTo>
                    <a:pt x="27736" y="317500"/>
                  </a:lnTo>
                  <a:lnTo>
                    <a:pt x="595452" y="317500"/>
                  </a:lnTo>
                  <a:lnTo>
                    <a:pt x="595452" y="309880"/>
                  </a:lnTo>
                  <a:lnTo>
                    <a:pt x="591743" y="306070"/>
                  </a:lnTo>
                  <a:close/>
                </a:path>
                <a:path w="599439" h="523239">
                  <a:moveTo>
                    <a:pt x="586193" y="289560"/>
                  </a:moveTo>
                  <a:lnTo>
                    <a:pt x="16636" y="289560"/>
                  </a:lnTo>
                  <a:lnTo>
                    <a:pt x="16636" y="306070"/>
                  </a:lnTo>
                  <a:lnTo>
                    <a:pt x="20345" y="309880"/>
                  </a:lnTo>
                  <a:lnTo>
                    <a:pt x="20345" y="306070"/>
                  </a:lnTo>
                  <a:lnTo>
                    <a:pt x="582498" y="306070"/>
                  </a:lnTo>
                  <a:lnTo>
                    <a:pt x="582498" y="302260"/>
                  </a:lnTo>
                  <a:lnTo>
                    <a:pt x="578802" y="302260"/>
                  </a:lnTo>
                  <a:lnTo>
                    <a:pt x="578802" y="298450"/>
                  </a:lnTo>
                  <a:lnTo>
                    <a:pt x="582498" y="298450"/>
                  </a:lnTo>
                  <a:lnTo>
                    <a:pt x="582498" y="297180"/>
                  </a:lnTo>
                  <a:lnTo>
                    <a:pt x="589902" y="297180"/>
                  </a:lnTo>
                  <a:lnTo>
                    <a:pt x="589902" y="293370"/>
                  </a:lnTo>
                  <a:lnTo>
                    <a:pt x="586193" y="289560"/>
                  </a:lnTo>
                  <a:close/>
                </a:path>
                <a:path w="599439" h="523239">
                  <a:moveTo>
                    <a:pt x="586193" y="302260"/>
                  </a:moveTo>
                  <a:lnTo>
                    <a:pt x="582498" y="306070"/>
                  </a:lnTo>
                  <a:lnTo>
                    <a:pt x="589902" y="306070"/>
                  </a:lnTo>
                  <a:lnTo>
                    <a:pt x="586193" y="302260"/>
                  </a:lnTo>
                  <a:close/>
                </a:path>
                <a:path w="599439" h="523239">
                  <a:moveTo>
                    <a:pt x="589902" y="275590"/>
                  </a:moveTo>
                  <a:lnTo>
                    <a:pt x="12941" y="275590"/>
                  </a:lnTo>
                  <a:lnTo>
                    <a:pt x="12941" y="278130"/>
                  </a:lnTo>
                  <a:lnTo>
                    <a:pt x="9245" y="278130"/>
                  </a:lnTo>
                  <a:lnTo>
                    <a:pt x="9245" y="289560"/>
                  </a:lnTo>
                  <a:lnTo>
                    <a:pt x="589902" y="289560"/>
                  </a:lnTo>
                  <a:lnTo>
                    <a:pt x="589902" y="275590"/>
                  </a:lnTo>
                  <a:close/>
                </a:path>
                <a:path w="599439" h="523239">
                  <a:moveTo>
                    <a:pt x="586193" y="264160"/>
                  </a:moveTo>
                  <a:lnTo>
                    <a:pt x="5549" y="264160"/>
                  </a:lnTo>
                  <a:lnTo>
                    <a:pt x="5549" y="267970"/>
                  </a:lnTo>
                  <a:lnTo>
                    <a:pt x="3695" y="271780"/>
                  </a:lnTo>
                  <a:lnTo>
                    <a:pt x="3695" y="275590"/>
                  </a:lnTo>
                  <a:lnTo>
                    <a:pt x="9245" y="278130"/>
                  </a:lnTo>
                  <a:lnTo>
                    <a:pt x="9245" y="275590"/>
                  </a:lnTo>
                  <a:lnTo>
                    <a:pt x="589902" y="275590"/>
                  </a:lnTo>
                  <a:lnTo>
                    <a:pt x="589902" y="271780"/>
                  </a:lnTo>
                  <a:lnTo>
                    <a:pt x="586193" y="267970"/>
                  </a:lnTo>
                  <a:lnTo>
                    <a:pt x="586193" y="264160"/>
                  </a:lnTo>
                  <a:close/>
                </a:path>
                <a:path w="599439" h="523239">
                  <a:moveTo>
                    <a:pt x="514083" y="256540"/>
                  </a:moveTo>
                  <a:lnTo>
                    <a:pt x="9245" y="256540"/>
                  </a:lnTo>
                  <a:lnTo>
                    <a:pt x="9245" y="264160"/>
                  </a:lnTo>
                  <a:lnTo>
                    <a:pt x="578802" y="264160"/>
                  </a:lnTo>
                  <a:lnTo>
                    <a:pt x="578802" y="260350"/>
                  </a:lnTo>
                  <a:lnTo>
                    <a:pt x="521474" y="260350"/>
                  </a:lnTo>
                  <a:lnTo>
                    <a:pt x="514083" y="256540"/>
                  </a:lnTo>
                  <a:close/>
                </a:path>
                <a:path w="599439" h="523239">
                  <a:moveTo>
                    <a:pt x="582498" y="232410"/>
                  </a:moveTo>
                  <a:lnTo>
                    <a:pt x="536270" y="232410"/>
                  </a:lnTo>
                  <a:lnTo>
                    <a:pt x="532574" y="240030"/>
                  </a:lnTo>
                  <a:lnTo>
                    <a:pt x="532574" y="247650"/>
                  </a:lnTo>
                  <a:lnTo>
                    <a:pt x="525170" y="247650"/>
                  </a:lnTo>
                  <a:lnTo>
                    <a:pt x="528878" y="251460"/>
                  </a:lnTo>
                  <a:lnTo>
                    <a:pt x="525170" y="251460"/>
                  </a:lnTo>
                  <a:lnTo>
                    <a:pt x="525170" y="256540"/>
                  </a:lnTo>
                  <a:lnTo>
                    <a:pt x="521474" y="256540"/>
                  </a:lnTo>
                  <a:lnTo>
                    <a:pt x="521474" y="260350"/>
                  </a:lnTo>
                  <a:lnTo>
                    <a:pt x="578802" y="260350"/>
                  </a:lnTo>
                  <a:lnTo>
                    <a:pt x="578802" y="256540"/>
                  </a:lnTo>
                  <a:lnTo>
                    <a:pt x="582498" y="252730"/>
                  </a:lnTo>
                  <a:lnTo>
                    <a:pt x="582498" y="243840"/>
                  </a:lnTo>
                  <a:lnTo>
                    <a:pt x="578802" y="243840"/>
                  </a:lnTo>
                  <a:lnTo>
                    <a:pt x="578802" y="240030"/>
                  </a:lnTo>
                  <a:lnTo>
                    <a:pt x="575106" y="240030"/>
                  </a:lnTo>
                  <a:lnTo>
                    <a:pt x="578802" y="236220"/>
                  </a:lnTo>
                  <a:lnTo>
                    <a:pt x="582498" y="236220"/>
                  </a:lnTo>
                  <a:lnTo>
                    <a:pt x="582498" y="232410"/>
                  </a:lnTo>
                  <a:close/>
                </a:path>
                <a:path w="599439" h="523239">
                  <a:moveTo>
                    <a:pt x="497433" y="247650"/>
                  </a:moveTo>
                  <a:lnTo>
                    <a:pt x="5549" y="247650"/>
                  </a:lnTo>
                  <a:lnTo>
                    <a:pt x="5549" y="256540"/>
                  </a:lnTo>
                  <a:lnTo>
                    <a:pt x="502983" y="256540"/>
                  </a:lnTo>
                  <a:lnTo>
                    <a:pt x="502983" y="252730"/>
                  </a:lnTo>
                  <a:lnTo>
                    <a:pt x="501129" y="252730"/>
                  </a:lnTo>
                  <a:lnTo>
                    <a:pt x="501129" y="251460"/>
                  </a:lnTo>
                  <a:lnTo>
                    <a:pt x="497433" y="251460"/>
                  </a:lnTo>
                  <a:lnTo>
                    <a:pt x="497433" y="247650"/>
                  </a:lnTo>
                  <a:close/>
                </a:path>
                <a:path w="599439" h="523239">
                  <a:moveTo>
                    <a:pt x="510374" y="252730"/>
                  </a:moveTo>
                  <a:lnTo>
                    <a:pt x="502983" y="252730"/>
                  </a:lnTo>
                  <a:lnTo>
                    <a:pt x="502983" y="256540"/>
                  </a:lnTo>
                  <a:lnTo>
                    <a:pt x="510374" y="256540"/>
                  </a:lnTo>
                  <a:lnTo>
                    <a:pt x="510374" y="252730"/>
                  </a:lnTo>
                  <a:close/>
                </a:path>
                <a:path w="599439" h="523239">
                  <a:moveTo>
                    <a:pt x="501129" y="194310"/>
                  </a:moveTo>
                  <a:lnTo>
                    <a:pt x="12941" y="194310"/>
                  </a:lnTo>
                  <a:lnTo>
                    <a:pt x="16636" y="198120"/>
                  </a:lnTo>
                  <a:lnTo>
                    <a:pt x="16636" y="201930"/>
                  </a:lnTo>
                  <a:lnTo>
                    <a:pt x="5549" y="207010"/>
                  </a:lnTo>
                  <a:lnTo>
                    <a:pt x="5549" y="210820"/>
                  </a:lnTo>
                  <a:lnTo>
                    <a:pt x="0" y="214630"/>
                  </a:lnTo>
                  <a:lnTo>
                    <a:pt x="3695" y="214630"/>
                  </a:lnTo>
                  <a:lnTo>
                    <a:pt x="3695" y="229870"/>
                  </a:lnTo>
                  <a:lnTo>
                    <a:pt x="5549" y="229870"/>
                  </a:lnTo>
                  <a:lnTo>
                    <a:pt x="5549" y="243840"/>
                  </a:lnTo>
                  <a:lnTo>
                    <a:pt x="3695" y="243840"/>
                  </a:lnTo>
                  <a:lnTo>
                    <a:pt x="3695" y="247650"/>
                  </a:lnTo>
                  <a:lnTo>
                    <a:pt x="501129" y="247650"/>
                  </a:lnTo>
                  <a:lnTo>
                    <a:pt x="502983" y="243840"/>
                  </a:lnTo>
                  <a:lnTo>
                    <a:pt x="502983" y="240030"/>
                  </a:lnTo>
                  <a:lnTo>
                    <a:pt x="506679" y="236220"/>
                  </a:lnTo>
                  <a:lnTo>
                    <a:pt x="510374" y="236220"/>
                  </a:lnTo>
                  <a:lnTo>
                    <a:pt x="510374" y="229870"/>
                  </a:lnTo>
                  <a:lnTo>
                    <a:pt x="506679" y="222250"/>
                  </a:lnTo>
                  <a:lnTo>
                    <a:pt x="506679" y="218440"/>
                  </a:lnTo>
                  <a:lnTo>
                    <a:pt x="502983" y="214630"/>
                  </a:lnTo>
                  <a:lnTo>
                    <a:pt x="502983" y="207010"/>
                  </a:lnTo>
                  <a:lnTo>
                    <a:pt x="506679" y="205740"/>
                  </a:lnTo>
                  <a:lnTo>
                    <a:pt x="502983" y="205740"/>
                  </a:lnTo>
                  <a:lnTo>
                    <a:pt x="501129" y="201930"/>
                  </a:lnTo>
                  <a:lnTo>
                    <a:pt x="501129" y="198120"/>
                  </a:lnTo>
                  <a:lnTo>
                    <a:pt x="502983" y="198120"/>
                  </a:lnTo>
                  <a:lnTo>
                    <a:pt x="501129" y="194310"/>
                  </a:lnTo>
                  <a:close/>
                </a:path>
                <a:path w="599439" h="523239">
                  <a:moveTo>
                    <a:pt x="560311" y="214630"/>
                  </a:moveTo>
                  <a:lnTo>
                    <a:pt x="552907" y="218440"/>
                  </a:lnTo>
                  <a:lnTo>
                    <a:pt x="545515" y="218440"/>
                  </a:lnTo>
                  <a:lnTo>
                    <a:pt x="545515" y="222250"/>
                  </a:lnTo>
                  <a:lnTo>
                    <a:pt x="543661" y="222250"/>
                  </a:lnTo>
                  <a:lnTo>
                    <a:pt x="543661" y="226060"/>
                  </a:lnTo>
                  <a:lnTo>
                    <a:pt x="539965" y="229870"/>
                  </a:lnTo>
                  <a:lnTo>
                    <a:pt x="539965" y="232410"/>
                  </a:lnTo>
                  <a:lnTo>
                    <a:pt x="578802" y="232410"/>
                  </a:lnTo>
                  <a:lnTo>
                    <a:pt x="578802" y="229870"/>
                  </a:lnTo>
                  <a:lnTo>
                    <a:pt x="582498" y="229870"/>
                  </a:lnTo>
                  <a:lnTo>
                    <a:pt x="582498" y="226060"/>
                  </a:lnTo>
                  <a:lnTo>
                    <a:pt x="567702" y="226060"/>
                  </a:lnTo>
                  <a:lnTo>
                    <a:pt x="567702" y="222250"/>
                  </a:lnTo>
                  <a:lnTo>
                    <a:pt x="560311" y="214630"/>
                  </a:lnTo>
                  <a:close/>
                </a:path>
                <a:path w="599439" h="523239">
                  <a:moveTo>
                    <a:pt x="582498" y="229870"/>
                  </a:moveTo>
                  <a:lnTo>
                    <a:pt x="578802" y="229870"/>
                  </a:lnTo>
                  <a:lnTo>
                    <a:pt x="582498" y="232410"/>
                  </a:lnTo>
                  <a:lnTo>
                    <a:pt x="582498" y="229870"/>
                  </a:lnTo>
                  <a:close/>
                </a:path>
                <a:path w="599439" h="523239">
                  <a:moveTo>
                    <a:pt x="578802" y="218440"/>
                  </a:moveTo>
                  <a:lnTo>
                    <a:pt x="575106" y="218440"/>
                  </a:lnTo>
                  <a:lnTo>
                    <a:pt x="575106" y="222250"/>
                  </a:lnTo>
                  <a:lnTo>
                    <a:pt x="571411" y="226060"/>
                  </a:lnTo>
                  <a:lnTo>
                    <a:pt x="582498" y="226060"/>
                  </a:lnTo>
                  <a:lnTo>
                    <a:pt x="582498" y="222250"/>
                  </a:lnTo>
                  <a:lnTo>
                    <a:pt x="578802" y="222250"/>
                  </a:lnTo>
                  <a:lnTo>
                    <a:pt x="578802" y="218440"/>
                  </a:lnTo>
                  <a:close/>
                </a:path>
                <a:path w="599439" h="523239">
                  <a:moveTo>
                    <a:pt x="506679" y="165100"/>
                  </a:moveTo>
                  <a:lnTo>
                    <a:pt x="432714" y="165100"/>
                  </a:lnTo>
                  <a:lnTo>
                    <a:pt x="425322" y="168910"/>
                  </a:lnTo>
                  <a:lnTo>
                    <a:pt x="408673" y="172720"/>
                  </a:lnTo>
                  <a:lnTo>
                    <a:pt x="9245" y="172720"/>
                  </a:lnTo>
                  <a:lnTo>
                    <a:pt x="9245" y="176530"/>
                  </a:lnTo>
                  <a:lnTo>
                    <a:pt x="12941" y="180340"/>
                  </a:lnTo>
                  <a:lnTo>
                    <a:pt x="12941" y="184150"/>
                  </a:lnTo>
                  <a:lnTo>
                    <a:pt x="16636" y="186690"/>
                  </a:lnTo>
                  <a:lnTo>
                    <a:pt x="9245" y="186690"/>
                  </a:lnTo>
                  <a:lnTo>
                    <a:pt x="9245" y="198120"/>
                  </a:lnTo>
                  <a:lnTo>
                    <a:pt x="12941" y="198120"/>
                  </a:lnTo>
                  <a:lnTo>
                    <a:pt x="12941" y="194310"/>
                  </a:lnTo>
                  <a:lnTo>
                    <a:pt x="502983" y="194310"/>
                  </a:lnTo>
                  <a:lnTo>
                    <a:pt x="502983" y="190500"/>
                  </a:lnTo>
                  <a:lnTo>
                    <a:pt x="497433" y="190500"/>
                  </a:lnTo>
                  <a:lnTo>
                    <a:pt x="497433" y="186690"/>
                  </a:lnTo>
                  <a:lnTo>
                    <a:pt x="501129" y="184150"/>
                  </a:lnTo>
                  <a:lnTo>
                    <a:pt x="502983" y="180340"/>
                  </a:lnTo>
                  <a:lnTo>
                    <a:pt x="501129" y="180340"/>
                  </a:lnTo>
                  <a:lnTo>
                    <a:pt x="502983" y="176530"/>
                  </a:lnTo>
                  <a:lnTo>
                    <a:pt x="502983" y="168910"/>
                  </a:lnTo>
                  <a:lnTo>
                    <a:pt x="506679" y="165100"/>
                  </a:lnTo>
                  <a:close/>
                </a:path>
                <a:path w="599439" h="523239">
                  <a:moveTo>
                    <a:pt x="501129" y="186690"/>
                  </a:moveTo>
                  <a:lnTo>
                    <a:pt x="501129" y="190500"/>
                  </a:lnTo>
                  <a:lnTo>
                    <a:pt x="502983" y="190500"/>
                  </a:lnTo>
                  <a:lnTo>
                    <a:pt x="501129" y="186690"/>
                  </a:lnTo>
                  <a:close/>
                </a:path>
                <a:path w="599439" h="523239">
                  <a:moveTo>
                    <a:pt x="9245" y="168910"/>
                  </a:moveTo>
                  <a:lnTo>
                    <a:pt x="5549" y="172720"/>
                  </a:lnTo>
                  <a:lnTo>
                    <a:pt x="12941" y="172720"/>
                  </a:lnTo>
                  <a:lnTo>
                    <a:pt x="9245" y="168910"/>
                  </a:lnTo>
                  <a:close/>
                </a:path>
                <a:path w="599439" h="523239">
                  <a:moveTo>
                    <a:pt x="390182" y="134620"/>
                  </a:moveTo>
                  <a:lnTo>
                    <a:pt x="362445" y="137160"/>
                  </a:lnTo>
                  <a:lnTo>
                    <a:pt x="340258" y="137160"/>
                  </a:lnTo>
                  <a:lnTo>
                    <a:pt x="332854" y="140970"/>
                  </a:lnTo>
                  <a:lnTo>
                    <a:pt x="42532" y="140970"/>
                  </a:lnTo>
                  <a:lnTo>
                    <a:pt x="31432" y="152400"/>
                  </a:lnTo>
                  <a:lnTo>
                    <a:pt x="27736" y="152400"/>
                  </a:lnTo>
                  <a:lnTo>
                    <a:pt x="20345" y="160020"/>
                  </a:lnTo>
                  <a:lnTo>
                    <a:pt x="20345" y="161290"/>
                  </a:lnTo>
                  <a:lnTo>
                    <a:pt x="24041" y="161290"/>
                  </a:lnTo>
                  <a:lnTo>
                    <a:pt x="24041" y="165100"/>
                  </a:lnTo>
                  <a:lnTo>
                    <a:pt x="27736" y="165100"/>
                  </a:lnTo>
                  <a:lnTo>
                    <a:pt x="24041" y="172720"/>
                  </a:lnTo>
                  <a:lnTo>
                    <a:pt x="408673" y="172720"/>
                  </a:lnTo>
                  <a:lnTo>
                    <a:pt x="404977" y="168910"/>
                  </a:lnTo>
                  <a:lnTo>
                    <a:pt x="401281" y="160020"/>
                  </a:lnTo>
                  <a:lnTo>
                    <a:pt x="401281" y="156210"/>
                  </a:lnTo>
                  <a:lnTo>
                    <a:pt x="390182" y="134620"/>
                  </a:lnTo>
                  <a:close/>
                </a:path>
                <a:path w="599439" h="523239">
                  <a:moveTo>
                    <a:pt x="502983" y="148590"/>
                  </a:moveTo>
                  <a:lnTo>
                    <a:pt x="501129" y="148590"/>
                  </a:lnTo>
                  <a:lnTo>
                    <a:pt x="501129" y="152400"/>
                  </a:lnTo>
                  <a:lnTo>
                    <a:pt x="482638" y="152400"/>
                  </a:lnTo>
                  <a:lnTo>
                    <a:pt x="486346" y="156210"/>
                  </a:lnTo>
                  <a:lnTo>
                    <a:pt x="482638" y="156210"/>
                  </a:lnTo>
                  <a:lnTo>
                    <a:pt x="482638" y="160020"/>
                  </a:lnTo>
                  <a:lnTo>
                    <a:pt x="486346" y="160020"/>
                  </a:lnTo>
                  <a:lnTo>
                    <a:pt x="486346" y="161290"/>
                  </a:lnTo>
                  <a:lnTo>
                    <a:pt x="456755" y="161290"/>
                  </a:lnTo>
                  <a:lnTo>
                    <a:pt x="456755" y="165100"/>
                  </a:lnTo>
                  <a:lnTo>
                    <a:pt x="510374" y="165100"/>
                  </a:lnTo>
                  <a:lnTo>
                    <a:pt x="514083" y="161290"/>
                  </a:lnTo>
                  <a:lnTo>
                    <a:pt x="502983" y="148590"/>
                  </a:lnTo>
                  <a:close/>
                </a:path>
                <a:path w="599439" h="523239">
                  <a:moveTo>
                    <a:pt x="478942" y="160020"/>
                  </a:moveTo>
                  <a:lnTo>
                    <a:pt x="475246" y="160020"/>
                  </a:lnTo>
                  <a:lnTo>
                    <a:pt x="475246" y="161290"/>
                  </a:lnTo>
                  <a:lnTo>
                    <a:pt x="478942" y="161290"/>
                  </a:lnTo>
                  <a:lnTo>
                    <a:pt x="478942" y="160020"/>
                  </a:lnTo>
                  <a:close/>
                </a:path>
                <a:path w="599439" h="523239">
                  <a:moveTo>
                    <a:pt x="493737" y="148590"/>
                  </a:moveTo>
                  <a:lnTo>
                    <a:pt x="486346" y="148590"/>
                  </a:lnTo>
                  <a:lnTo>
                    <a:pt x="486346" y="152400"/>
                  </a:lnTo>
                  <a:lnTo>
                    <a:pt x="493737" y="152400"/>
                  </a:lnTo>
                  <a:lnTo>
                    <a:pt x="493737" y="148590"/>
                  </a:lnTo>
                  <a:close/>
                </a:path>
                <a:path w="599439" h="523239">
                  <a:moveTo>
                    <a:pt x="308813" y="91440"/>
                  </a:moveTo>
                  <a:lnTo>
                    <a:pt x="85064" y="91440"/>
                  </a:lnTo>
                  <a:lnTo>
                    <a:pt x="85064" y="95250"/>
                  </a:lnTo>
                  <a:lnTo>
                    <a:pt x="88760" y="95250"/>
                  </a:lnTo>
                  <a:lnTo>
                    <a:pt x="88760" y="99060"/>
                  </a:lnTo>
                  <a:lnTo>
                    <a:pt x="85064" y="99060"/>
                  </a:lnTo>
                  <a:lnTo>
                    <a:pt x="85064" y="115570"/>
                  </a:lnTo>
                  <a:lnTo>
                    <a:pt x="88760" y="115570"/>
                  </a:lnTo>
                  <a:lnTo>
                    <a:pt x="88760" y="127000"/>
                  </a:lnTo>
                  <a:lnTo>
                    <a:pt x="92455" y="130810"/>
                  </a:lnTo>
                  <a:lnTo>
                    <a:pt x="92455" y="134620"/>
                  </a:lnTo>
                  <a:lnTo>
                    <a:pt x="55473" y="134620"/>
                  </a:lnTo>
                  <a:lnTo>
                    <a:pt x="51777" y="137160"/>
                  </a:lnTo>
                  <a:lnTo>
                    <a:pt x="49923" y="140970"/>
                  </a:lnTo>
                  <a:lnTo>
                    <a:pt x="332854" y="140970"/>
                  </a:lnTo>
                  <a:lnTo>
                    <a:pt x="329158" y="137160"/>
                  </a:lnTo>
                  <a:lnTo>
                    <a:pt x="328289" y="134620"/>
                  </a:lnTo>
                  <a:lnTo>
                    <a:pt x="70269" y="134620"/>
                  </a:lnTo>
                  <a:lnTo>
                    <a:pt x="55473" y="130810"/>
                  </a:lnTo>
                  <a:lnTo>
                    <a:pt x="326984" y="130810"/>
                  </a:lnTo>
                  <a:lnTo>
                    <a:pt x="321767" y="115570"/>
                  </a:lnTo>
                  <a:lnTo>
                    <a:pt x="316217" y="106680"/>
                  </a:lnTo>
                  <a:lnTo>
                    <a:pt x="316217" y="102870"/>
                  </a:lnTo>
                  <a:lnTo>
                    <a:pt x="308813" y="91440"/>
                  </a:lnTo>
                  <a:close/>
                </a:path>
                <a:path w="599439" h="523239">
                  <a:moveTo>
                    <a:pt x="81368" y="130810"/>
                  </a:moveTo>
                  <a:lnTo>
                    <a:pt x="73964" y="130810"/>
                  </a:lnTo>
                  <a:lnTo>
                    <a:pt x="70269" y="134620"/>
                  </a:lnTo>
                  <a:lnTo>
                    <a:pt x="81368" y="134620"/>
                  </a:lnTo>
                  <a:lnTo>
                    <a:pt x="81368" y="130810"/>
                  </a:lnTo>
                  <a:close/>
                </a:path>
                <a:path w="599439" h="523239">
                  <a:moveTo>
                    <a:pt x="112801" y="0"/>
                  </a:moveTo>
                  <a:lnTo>
                    <a:pt x="105397" y="0"/>
                  </a:lnTo>
                  <a:lnTo>
                    <a:pt x="105397" y="27940"/>
                  </a:lnTo>
                  <a:lnTo>
                    <a:pt x="101701" y="31750"/>
                  </a:lnTo>
                  <a:lnTo>
                    <a:pt x="105397" y="39370"/>
                  </a:lnTo>
                  <a:lnTo>
                    <a:pt x="105397" y="45720"/>
                  </a:lnTo>
                  <a:lnTo>
                    <a:pt x="101701" y="49530"/>
                  </a:lnTo>
                  <a:lnTo>
                    <a:pt x="105397" y="53340"/>
                  </a:lnTo>
                  <a:lnTo>
                    <a:pt x="101701" y="57150"/>
                  </a:lnTo>
                  <a:lnTo>
                    <a:pt x="101701" y="68580"/>
                  </a:lnTo>
                  <a:lnTo>
                    <a:pt x="94310" y="73660"/>
                  </a:lnTo>
                  <a:lnTo>
                    <a:pt x="92455" y="77470"/>
                  </a:lnTo>
                  <a:lnTo>
                    <a:pt x="85064" y="77470"/>
                  </a:lnTo>
                  <a:lnTo>
                    <a:pt x="81368" y="85090"/>
                  </a:lnTo>
                  <a:lnTo>
                    <a:pt x="73964" y="85090"/>
                  </a:lnTo>
                  <a:lnTo>
                    <a:pt x="70269" y="88900"/>
                  </a:lnTo>
                  <a:lnTo>
                    <a:pt x="70269" y="95250"/>
                  </a:lnTo>
                  <a:lnTo>
                    <a:pt x="73964" y="95250"/>
                  </a:lnTo>
                  <a:lnTo>
                    <a:pt x="77660" y="91440"/>
                  </a:lnTo>
                  <a:lnTo>
                    <a:pt x="308813" y="91440"/>
                  </a:lnTo>
                  <a:lnTo>
                    <a:pt x="305117" y="81280"/>
                  </a:lnTo>
                  <a:lnTo>
                    <a:pt x="303269" y="77470"/>
                  </a:lnTo>
                  <a:lnTo>
                    <a:pt x="92455" y="77470"/>
                  </a:lnTo>
                  <a:lnTo>
                    <a:pt x="88760" y="73660"/>
                  </a:lnTo>
                  <a:lnTo>
                    <a:pt x="301421" y="73660"/>
                  </a:lnTo>
                  <a:lnTo>
                    <a:pt x="282930" y="60960"/>
                  </a:lnTo>
                  <a:lnTo>
                    <a:pt x="269976" y="53340"/>
                  </a:lnTo>
                  <a:lnTo>
                    <a:pt x="247789" y="43180"/>
                  </a:lnTo>
                  <a:lnTo>
                    <a:pt x="236702" y="39370"/>
                  </a:lnTo>
                  <a:lnTo>
                    <a:pt x="240398" y="31750"/>
                  </a:lnTo>
                  <a:lnTo>
                    <a:pt x="236702" y="31750"/>
                  </a:lnTo>
                  <a:lnTo>
                    <a:pt x="223748" y="27940"/>
                  </a:lnTo>
                  <a:lnTo>
                    <a:pt x="159029" y="19050"/>
                  </a:lnTo>
                  <a:lnTo>
                    <a:pt x="151637" y="19050"/>
                  </a:lnTo>
                  <a:lnTo>
                    <a:pt x="138683" y="7620"/>
                  </a:lnTo>
                  <a:lnTo>
                    <a:pt x="123901" y="3810"/>
                  </a:lnTo>
                  <a:lnTo>
                    <a:pt x="112801" y="0"/>
                  </a:lnTo>
                  <a:close/>
                </a:path>
              </a:pathLst>
            </a:custGeom>
            <a:solidFill>
              <a:srgbClr val="6B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4802168" y="5790892"/>
              <a:ext cx="113030" cy="254000"/>
            </a:xfrm>
            <a:custGeom>
              <a:avLst/>
              <a:gdLst/>
              <a:ahLst/>
              <a:cxnLst/>
              <a:rect l="l" t="t" r="r" b="b"/>
              <a:pathLst>
                <a:path w="113029" h="254000">
                  <a:moveTo>
                    <a:pt x="92328" y="0"/>
                  </a:moveTo>
                  <a:lnTo>
                    <a:pt x="92328" y="3657"/>
                  </a:lnTo>
                  <a:lnTo>
                    <a:pt x="96024" y="3657"/>
                  </a:lnTo>
                  <a:lnTo>
                    <a:pt x="96024" y="7302"/>
                  </a:lnTo>
                  <a:lnTo>
                    <a:pt x="96024" y="3657"/>
                  </a:lnTo>
                  <a:lnTo>
                    <a:pt x="96024" y="7302"/>
                  </a:lnTo>
                  <a:lnTo>
                    <a:pt x="96024" y="10960"/>
                  </a:lnTo>
                  <a:lnTo>
                    <a:pt x="96024" y="14617"/>
                  </a:lnTo>
                  <a:lnTo>
                    <a:pt x="92328" y="10960"/>
                  </a:lnTo>
                  <a:lnTo>
                    <a:pt x="92328" y="14617"/>
                  </a:lnTo>
                  <a:lnTo>
                    <a:pt x="96024" y="14617"/>
                  </a:lnTo>
                  <a:lnTo>
                    <a:pt x="96024" y="18262"/>
                  </a:lnTo>
                  <a:lnTo>
                    <a:pt x="92328" y="18262"/>
                  </a:lnTo>
                  <a:lnTo>
                    <a:pt x="88633" y="21920"/>
                  </a:lnTo>
                  <a:lnTo>
                    <a:pt x="92328" y="21920"/>
                  </a:lnTo>
                  <a:lnTo>
                    <a:pt x="92328" y="25577"/>
                  </a:lnTo>
                  <a:lnTo>
                    <a:pt x="96024" y="25577"/>
                  </a:lnTo>
                  <a:lnTo>
                    <a:pt x="96024" y="29235"/>
                  </a:lnTo>
                  <a:lnTo>
                    <a:pt x="96024" y="32880"/>
                  </a:lnTo>
                  <a:lnTo>
                    <a:pt x="96024" y="34709"/>
                  </a:lnTo>
                  <a:lnTo>
                    <a:pt x="96024" y="38366"/>
                  </a:lnTo>
                  <a:lnTo>
                    <a:pt x="96024" y="34709"/>
                  </a:lnTo>
                  <a:lnTo>
                    <a:pt x="92328" y="38366"/>
                  </a:lnTo>
                  <a:lnTo>
                    <a:pt x="92328" y="42024"/>
                  </a:lnTo>
                  <a:lnTo>
                    <a:pt x="92328" y="45669"/>
                  </a:lnTo>
                  <a:lnTo>
                    <a:pt x="96024" y="45669"/>
                  </a:lnTo>
                  <a:lnTo>
                    <a:pt x="99720" y="45669"/>
                  </a:lnTo>
                  <a:lnTo>
                    <a:pt x="99720" y="49326"/>
                  </a:lnTo>
                  <a:lnTo>
                    <a:pt x="103403" y="52984"/>
                  </a:lnTo>
                  <a:lnTo>
                    <a:pt x="99720" y="52984"/>
                  </a:lnTo>
                  <a:lnTo>
                    <a:pt x="103403" y="52984"/>
                  </a:lnTo>
                  <a:lnTo>
                    <a:pt x="103403" y="56629"/>
                  </a:lnTo>
                  <a:lnTo>
                    <a:pt x="103403" y="60286"/>
                  </a:lnTo>
                  <a:lnTo>
                    <a:pt x="103403" y="63944"/>
                  </a:lnTo>
                  <a:lnTo>
                    <a:pt x="103403" y="67589"/>
                  </a:lnTo>
                  <a:lnTo>
                    <a:pt x="103403" y="71247"/>
                  </a:lnTo>
                  <a:lnTo>
                    <a:pt x="99720" y="71247"/>
                  </a:lnTo>
                  <a:lnTo>
                    <a:pt x="103403" y="74904"/>
                  </a:lnTo>
                  <a:lnTo>
                    <a:pt x="103403" y="78549"/>
                  </a:lnTo>
                  <a:lnTo>
                    <a:pt x="99720" y="78549"/>
                  </a:lnTo>
                  <a:lnTo>
                    <a:pt x="96024" y="78549"/>
                  </a:lnTo>
                  <a:lnTo>
                    <a:pt x="96024" y="80378"/>
                  </a:lnTo>
                  <a:lnTo>
                    <a:pt x="92328" y="80378"/>
                  </a:lnTo>
                  <a:lnTo>
                    <a:pt x="92328" y="84035"/>
                  </a:lnTo>
                  <a:lnTo>
                    <a:pt x="96024" y="84035"/>
                  </a:lnTo>
                  <a:lnTo>
                    <a:pt x="96024" y="87693"/>
                  </a:lnTo>
                  <a:lnTo>
                    <a:pt x="99720" y="84035"/>
                  </a:lnTo>
                  <a:lnTo>
                    <a:pt x="103403" y="87693"/>
                  </a:lnTo>
                  <a:lnTo>
                    <a:pt x="105257" y="87693"/>
                  </a:lnTo>
                  <a:lnTo>
                    <a:pt x="108953" y="91338"/>
                  </a:lnTo>
                  <a:lnTo>
                    <a:pt x="108953" y="94996"/>
                  </a:lnTo>
                  <a:lnTo>
                    <a:pt x="108953" y="98653"/>
                  </a:lnTo>
                  <a:lnTo>
                    <a:pt x="105257" y="98653"/>
                  </a:lnTo>
                  <a:lnTo>
                    <a:pt x="105257" y="102298"/>
                  </a:lnTo>
                  <a:lnTo>
                    <a:pt x="103403" y="102298"/>
                  </a:lnTo>
                  <a:lnTo>
                    <a:pt x="103403" y="105956"/>
                  </a:lnTo>
                  <a:lnTo>
                    <a:pt x="105257" y="109613"/>
                  </a:lnTo>
                  <a:lnTo>
                    <a:pt x="105257" y="113271"/>
                  </a:lnTo>
                  <a:lnTo>
                    <a:pt x="105257" y="116916"/>
                  </a:lnTo>
                  <a:lnTo>
                    <a:pt x="105257" y="122402"/>
                  </a:lnTo>
                  <a:lnTo>
                    <a:pt x="105257" y="126047"/>
                  </a:lnTo>
                  <a:lnTo>
                    <a:pt x="103403" y="129705"/>
                  </a:lnTo>
                  <a:lnTo>
                    <a:pt x="99720" y="133362"/>
                  </a:lnTo>
                  <a:lnTo>
                    <a:pt x="103403" y="133362"/>
                  </a:lnTo>
                  <a:lnTo>
                    <a:pt x="103403" y="137020"/>
                  </a:lnTo>
                  <a:lnTo>
                    <a:pt x="103403" y="140665"/>
                  </a:lnTo>
                  <a:lnTo>
                    <a:pt x="105257" y="140665"/>
                  </a:lnTo>
                  <a:lnTo>
                    <a:pt x="108953" y="140665"/>
                  </a:lnTo>
                  <a:lnTo>
                    <a:pt x="108953" y="147980"/>
                  </a:lnTo>
                  <a:lnTo>
                    <a:pt x="108953" y="151625"/>
                  </a:lnTo>
                  <a:lnTo>
                    <a:pt x="112636" y="151625"/>
                  </a:lnTo>
                  <a:lnTo>
                    <a:pt x="108953" y="155282"/>
                  </a:lnTo>
                  <a:lnTo>
                    <a:pt x="112636" y="155282"/>
                  </a:lnTo>
                  <a:lnTo>
                    <a:pt x="112636" y="158940"/>
                  </a:lnTo>
                  <a:lnTo>
                    <a:pt x="108953" y="158940"/>
                  </a:lnTo>
                  <a:lnTo>
                    <a:pt x="105257" y="158940"/>
                  </a:lnTo>
                  <a:lnTo>
                    <a:pt x="108953" y="162585"/>
                  </a:lnTo>
                  <a:lnTo>
                    <a:pt x="105257" y="162585"/>
                  </a:lnTo>
                  <a:lnTo>
                    <a:pt x="103403" y="166243"/>
                  </a:lnTo>
                  <a:lnTo>
                    <a:pt x="99720" y="166243"/>
                  </a:lnTo>
                  <a:lnTo>
                    <a:pt x="99720" y="168071"/>
                  </a:lnTo>
                  <a:lnTo>
                    <a:pt x="103403" y="168071"/>
                  </a:lnTo>
                  <a:lnTo>
                    <a:pt x="103403" y="171729"/>
                  </a:lnTo>
                  <a:lnTo>
                    <a:pt x="105257" y="171729"/>
                  </a:lnTo>
                  <a:lnTo>
                    <a:pt x="105257" y="175374"/>
                  </a:lnTo>
                  <a:lnTo>
                    <a:pt x="105257" y="179031"/>
                  </a:lnTo>
                  <a:lnTo>
                    <a:pt x="99720" y="182689"/>
                  </a:lnTo>
                  <a:lnTo>
                    <a:pt x="103403" y="189992"/>
                  </a:lnTo>
                  <a:lnTo>
                    <a:pt x="105257" y="200952"/>
                  </a:lnTo>
                  <a:lnTo>
                    <a:pt x="108953" y="208267"/>
                  </a:lnTo>
                  <a:lnTo>
                    <a:pt x="103403" y="211912"/>
                  </a:lnTo>
                  <a:lnTo>
                    <a:pt x="96024" y="213740"/>
                  </a:lnTo>
                  <a:lnTo>
                    <a:pt x="92328" y="213740"/>
                  </a:lnTo>
                  <a:lnTo>
                    <a:pt x="88633" y="213740"/>
                  </a:lnTo>
                  <a:lnTo>
                    <a:pt x="84937" y="217398"/>
                  </a:lnTo>
                  <a:lnTo>
                    <a:pt x="81254" y="217398"/>
                  </a:lnTo>
                  <a:lnTo>
                    <a:pt x="77558" y="221043"/>
                  </a:lnTo>
                  <a:lnTo>
                    <a:pt x="73863" y="224701"/>
                  </a:lnTo>
                  <a:lnTo>
                    <a:pt x="73863" y="228358"/>
                  </a:lnTo>
                  <a:lnTo>
                    <a:pt x="73863" y="232016"/>
                  </a:lnTo>
                  <a:lnTo>
                    <a:pt x="70167" y="235661"/>
                  </a:lnTo>
                  <a:lnTo>
                    <a:pt x="66471" y="239318"/>
                  </a:lnTo>
                  <a:lnTo>
                    <a:pt x="62788" y="239318"/>
                  </a:lnTo>
                  <a:lnTo>
                    <a:pt x="62788" y="235661"/>
                  </a:lnTo>
                  <a:lnTo>
                    <a:pt x="59093" y="232016"/>
                  </a:lnTo>
                  <a:lnTo>
                    <a:pt x="57238" y="232016"/>
                  </a:lnTo>
                  <a:lnTo>
                    <a:pt x="53543" y="228358"/>
                  </a:lnTo>
                  <a:lnTo>
                    <a:pt x="46164" y="232016"/>
                  </a:lnTo>
                  <a:lnTo>
                    <a:pt x="42468" y="232016"/>
                  </a:lnTo>
                  <a:lnTo>
                    <a:pt x="42468" y="228358"/>
                  </a:lnTo>
                  <a:lnTo>
                    <a:pt x="38773" y="232016"/>
                  </a:lnTo>
                  <a:lnTo>
                    <a:pt x="31394" y="235661"/>
                  </a:lnTo>
                  <a:lnTo>
                    <a:pt x="27698" y="235661"/>
                  </a:lnTo>
                  <a:lnTo>
                    <a:pt x="24002" y="235661"/>
                  </a:lnTo>
                  <a:lnTo>
                    <a:pt x="20307" y="235661"/>
                  </a:lnTo>
                  <a:lnTo>
                    <a:pt x="20307" y="239318"/>
                  </a:lnTo>
                  <a:lnTo>
                    <a:pt x="16611" y="239318"/>
                  </a:lnTo>
                  <a:lnTo>
                    <a:pt x="16611" y="235661"/>
                  </a:lnTo>
                  <a:lnTo>
                    <a:pt x="14770" y="235661"/>
                  </a:lnTo>
                  <a:lnTo>
                    <a:pt x="11074" y="235661"/>
                  </a:lnTo>
                  <a:lnTo>
                    <a:pt x="7378" y="235661"/>
                  </a:lnTo>
                  <a:lnTo>
                    <a:pt x="7378" y="239318"/>
                  </a:lnTo>
                  <a:lnTo>
                    <a:pt x="3695" y="239318"/>
                  </a:lnTo>
                  <a:lnTo>
                    <a:pt x="3695" y="242976"/>
                  </a:lnTo>
                  <a:lnTo>
                    <a:pt x="3695" y="246621"/>
                  </a:lnTo>
                  <a:lnTo>
                    <a:pt x="3695" y="250278"/>
                  </a:lnTo>
                  <a:lnTo>
                    <a:pt x="3695" y="253936"/>
                  </a:lnTo>
                  <a:lnTo>
                    <a:pt x="0" y="253936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88" name="object 88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352106" y="5917422"/>
              <a:ext cx="453237" cy="181737"/>
            </a:xfrm>
            <a:prstGeom prst="rect">
              <a:avLst/>
            </a:prstGeom>
          </p:spPr>
        </p:pic>
        <p:sp>
          <p:nvSpPr>
            <p:cNvPr id="889" name="object 889"/>
            <p:cNvSpPr/>
            <p:nvPr/>
          </p:nvSpPr>
          <p:spPr>
            <a:xfrm>
              <a:off x="4316495" y="5573493"/>
              <a:ext cx="578485" cy="376555"/>
            </a:xfrm>
            <a:custGeom>
              <a:avLst/>
              <a:gdLst/>
              <a:ahLst/>
              <a:cxnLst/>
              <a:rect l="l" t="t" r="r" b="b"/>
              <a:pathLst>
                <a:path w="578485" h="376554">
                  <a:moveTo>
                    <a:pt x="42468" y="361721"/>
                  </a:moveTo>
                  <a:lnTo>
                    <a:pt x="42468" y="365378"/>
                  </a:lnTo>
                  <a:lnTo>
                    <a:pt x="38785" y="365378"/>
                  </a:lnTo>
                  <a:lnTo>
                    <a:pt x="3695" y="376339"/>
                  </a:lnTo>
                  <a:lnTo>
                    <a:pt x="5537" y="365378"/>
                  </a:lnTo>
                  <a:lnTo>
                    <a:pt x="5537" y="358063"/>
                  </a:lnTo>
                  <a:lnTo>
                    <a:pt x="9232" y="350761"/>
                  </a:lnTo>
                  <a:lnTo>
                    <a:pt x="9232" y="343446"/>
                  </a:lnTo>
                  <a:lnTo>
                    <a:pt x="12928" y="330669"/>
                  </a:lnTo>
                  <a:lnTo>
                    <a:pt x="12928" y="323354"/>
                  </a:lnTo>
                  <a:lnTo>
                    <a:pt x="16624" y="323354"/>
                  </a:lnTo>
                  <a:lnTo>
                    <a:pt x="20320" y="327012"/>
                  </a:lnTo>
                  <a:lnTo>
                    <a:pt x="20320" y="323354"/>
                  </a:lnTo>
                  <a:lnTo>
                    <a:pt x="24003" y="319697"/>
                  </a:lnTo>
                  <a:lnTo>
                    <a:pt x="24003" y="316052"/>
                  </a:lnTo>
                  <a:lnTo>
                    <a:pt x="27698" y="316052"/>
                  </a:lnTo>
                  <a:lnTo>
                    <a:pt x="27698" y="312394"/>
                  </a:lnTo>
                  <a:lnTo>
                    <a:pt x="24003" y="308736"/>
                  </a:lnTo>
                  <a:lnTo>
                    <a:pt x="24003" y="305092"/>
                  </a:lnTo>
                  <a:lnTo>
                    <a:pt x="27698" y="305092"/>
                  </a:lnTo>
                  <a:lnTo>
                    <a:pt x="24003" y="305092"/>
                  </a:lnTo>
                  <a:lnTo>
                    <a:pt x="20320" y="305092"/>
                  </a:lnTo>
                  <a:lnTo>
                    <a:pt x="20320" y="308736"/>
                  </a:lnTo>
                  <a:lnTo>
                    <a:pt x="16624" y="305092"/>
                  </a:lnTo>
                  <a:lnTo>
                    <a:pt x="16624" y="301434"/>
                  </a:lnTo>
                  <a:lnTo>
                    <a:pt x="16624" y="295948"/>
                  </a:lnTo>
                  <a:lnTo>
                    <a:pt x="16624" y="292303"/>
                  </a:lnTo>
                  <a:lnTo>
                    <a:pt x="16624" y="288645"/>
                  </a:lnTo>
                  <a:lnTo>
                    <a:pt x="12928" y="288645"/>
                  </a:lnTo>
                  <a:lnTo>
                    <a:pt x="12928" y="292303"/>
                  </a:lnTo>
                  <a:lnTo>
                    <a:pt x="12928" y="288645"/>
                  </a:lnTo>
                  <a:lnTo>
                    <a:pt x="9232" y="288645"/>
                  </a:lnTo>
                  <a:lnTo>
                    <a:pt x="9232" y="284987"/>
                  </a:lnTo>
                  <a:lnTo>
                    <a:pt x="9232" y="281343"/>
                  </a:lnTo>
                  <a:lnTo>
                    <a:pt x="9232" y="277685"/>
                  </a:lnTo>
                  <a:lnTo>
                    <a:pt x="12928" y="277685"/>
                  </a:lnTo>
                  <a:lnTo>
                    <a:pt x="12928" y="274027"/>
                  </a:lnTo>
                  <a:lnTo>
                    <a:pt x="9232" y="274027"/>
                  </a:lnTo>
                  <a:lnTo>
                    <a:pt x="9232" y="277685"/>
                  </a:lnTo>
                  <a:lnTo>
                    <a:pt x="3695" y="274027"/>
                  </a:lnTo>
                  <a:lnTo>
                    <a:pt x="3695" y="270382"/>
                  </a:lnTo>
                  <a:lnTo>
                    <a:pt x="5537" y="266725"/>
                  </a:lnTo>
                  <a:lnTo>
                    <a:pt x="5537" y="263067"/>
                  </a:lnTo>
                  <a:lnTo>
                    <a:pt x="9232" y="263067"/>
                  </a:lnTo>
                  <a:lnTo>
                    <a:pt x="9232" y="259422"/>
                  </a:lnTo>
                  <a:lnTo>
                    <a:pt x="9232" y="255765"/>
                  </a:lnTo>
                  <a:lnTo>
                    <a:pt x="5537" y="255765"/>
                  </a:lnTo>
                  <a:lnTo>
                    <a:pt x="5537" y="246633"/>
                  </a:lnTo>
                  <a:lnTo>
                    <a:pt x="3695" y="246633"/>
                  </a:lnTo>
                  <a:lnTo>
                    <a:pt x="3695" y="242976"/>
                  </a:lnTo>
                  <a:lnTo>
                    <a:pt x="5537" y="242976"/>
                  </a:lnTo>
                  <a:lnTo>
                    <a:pt x="5537" y="239318"/>
                  </a:lnTo>
                  <a:lnTo>
                    <a:pt x="5537" y="235661"/>
                  </a:lnTo>
                  <a:lnTo>
                    <a:pt x="5537" y="232016"/>
                  </a:lnTo>
                  <a:lnTo>
                    <a:pt x="5537" y="228358"/>
                  </a:lnTo>
                  <a:lnTo>
                    <a:pt x="3695" y="228358"/>
                  </a:lnTo>
                  <a:lnTo>
                    <a:pt x="3695" y="224701"/>
                  </a:lnTo>
                  <a:lnTo>
                    <a:pt x="3695" y="221056"/>
                  </a:lnTo>
                  <a:lnTo>
                    <a:pt x="3695" y="217398"/>
                  </a:lnTo>
                  <a:lnTo>
                    <a:pt x="3695" y="213740"/>
                  </a:lnTo>
                  <a:lnTo>
                    <a:pt x="0" y="213740"/>
                  </a:lnTo>
                  <a:lnTo>
                    <a:pt x="5537" y="210096"/>
                  </a:lnTo>
                  <a:lnTo>
                    <a:pt x="5537" y="206438"/>
                  </a:lnTo>
                  <a:lnTo>
                    <a:pt x="16624" y="200952"/>
                  </a:lnTo>
                  <a:lnTo>
                    <a:pt x="16624" y="197307"/>
                  </a:lnTo>
                  <a:lnTo>
                    <a:pt x="12928" y="193649"/>
                  </a:lnTo>
                  <a:lnTo>
                    <a:pt x="12928" y="197307"/>
                  </a:lnTo>
                  <a:lnTo>
                    <a:pt x="9232" y="197307"/>
                  </a:lnTo>
                  <a:lnTo>
                    <a:pt x="9232" y="193649"/>
                  </a:lnTo>
                  <a:lnTo>
                    <a:pt x="9232" y="189991"/>
                  </a:lnTo>
                  <a:lnTo>
                    <a:pt x="5537" y="189991"/>
                  </a:lnTo>
                  <a:lnTo>
                    <a:pt x="9232" y="189991"/>
                  </a:lnTo>
                  <a:lnTo>
                    <a:pt x="9232" y="186347"/>
                  </a:lnTo>
                  <a:lnTo>
                    <a:pt x="12928" y="186347"/>
                  </a:lnTo>
                  <a:lnTo>
                    <a:pt x="16624" y="186347"/>
                  </a:lnTo>
                  <a:lnTo>
                    <a:pt x="12928" y="182689"/>
                  </a:lnTo>
                  <a:lnTo>
                    <a:pt x="12928" y="179031"/>
                  </a:lnTo>
                  <a:lnTo>
                    <a:pt x="9232" y="175386"/>
                  </a:lnTo>
                  <a:lnTo>
                    <a:pt x="9232" y="171729"/>
                  </a:lnTo>
                  <a:lnTo>
                    <a:pt x="5537" y="171729"/>
                  </a:lnTo>
                  <a:lnTo>
                    <a:pt x="9232" y="168071"/>
                  </a:lnTo>
                  <a:lnTo>
                    <a:pt x="12928" y="171729"/>
                  </a:lnTo>
                  <a:lnTo>
                    <a:pt x="16624" y="171729"/>
                  </a:lnTo>
                  <a:lnTo>
                    <a:pt x="20320" y="171729"/>
                  </a:lnTo>
                  <a:lnTo>
                    <a:pt x="24003" y="171729"/>
                  </a:lnTo>
                  <a:lnTo>
                    <a:pt x="27698" y="164414"/>
                  </a:lnTo>
                  <a:lnTo>
                    <a:pt x="24003" y="164414"/>
                  </a:lnTo>
                  <a:lnTo>
                    <a:pt x="24003" y="160769"/>
                  </a:lnTo>
                  <a:lnTo>
                    <a:pt x="20320" y="160769"/>
                  </a:lnTo>
                  <a:lnTo>
                    <a:pt x="20320" y="158940"/>
                  </a:lnTo>
                  <a:lnTo>
                    <a:pt x="24003" y="155282"/>
                  </a:lnTo>
                  <a:lnTo>
                    <a:pt x="27698" y="151637"/>
                  </a:lnTo>
                  <a:lnTo>
                    <a:pt x="31394" y="151637"/>
                  </a:lnTo>
                  <a:lnTo>
                    <a:pt x="35090" y="147980"/>
                  </a:lnTo>
                  <a:lnTo>
                    <a:pt x="42468" y="140665"/>
                  </a:lnTo>
                  <a:lnTo>
                    <a:pt x="46164" y="140665"/>
                  </a:lnTo>
                  <a:lnTo>
                    <a:pt x="49860" y="140665"/>
                  </a:lnTo>
                  <a:lnTo>
                    <a:pt x="51701" y="137020"/>
                  </a:lnTo>
                  <a:lnTo>
                    <a:pt x="55397" y="133362"/>
                  </a:lnTo>
                  <a:lnTo>
                    <a:pt x="55397" y="129705"/>
                  </a:lnTo>
                  <a:lnTo>
                    <a:pt x="70180" y="133362"/>
                  </a:lnTo>
                  <a:lnTo>
                    <a:pt x="73863" y="129705"/>
                  </a:lnTo>
                  <a:lnTo>
                    <a:pt x="77558" y="129705"/>
                  </a:lnTo>
                  <a:lnTo>
                    <a:pt x="81254" y="129705"/>
                  </a:lnTo>
                  <a:lnTo>
                    <a:pt x="81254" y="133362"/>
                  </a:lnTo>
                  <a:lnTo>
                    <a:pt x="84950" y="133362"/>
                  </a:lnTo>
                  <a:lnTo>
                    <a:pt x="92329" y="133362"/>
                  </a:lnTo>
                  <a:lnTo>
                    <a:pt x="92329" y="129705"/>
                  </a:lnTo>
                  <a:lnTo>
                    <a:pt x="88646" y="126060"/>
                  </a:lnTo>
                  <a:lnTo>
                    <a:pt x="88646" y="122402"/>
                  </a:lnTo>
                  <a:lnTo>
                    <a:pt x="88646" y="118744"/>
                  </a:lnTo>
                  <a:lnTo>
                    <a:pt x="88646" y="115100"/>
                  </a:lnTo>
                  <a:lnTo>
                    <a:pt x="84950" y="115100"/>
                  </a:lnTo>
                  <a:lnTo>
                    <a:pt x="84950" y="113271"/>
                  </a:lnTo>
                  <a:lnTo>
                    <a:pt x="84950" y="102311"/>
                  </a:lnTo>
                  <a:lnTo>
                    <a:pt x="84950" y="98653"/>
                  </a:lnTo>
                  <a:lnTo>
                    <a:pt x="88646" y="98653"/>
                  </a:lnTo>
                  <a:lnTo>
                    <a:pt x="88646" y="94995"/>
                  </a:lnTo>
                  <a:lnTo>
                    <a:pt x="84950" y="94995"/>
                  </a:lnTo>
                  <a:lnTo>
                    <a:pt x="84950" y="91351"/>
                  </a:lnTo>
                  <a:lnTo>
                    <a:pt x="81254" y="91351"/>
                  </a:lnTo>
                  <a:lnTo>
                    <a:pt x="81254" y="94995"/>
                  </a:lnTo>
                  <a:lnTo>
                    <a:pt x="81254" y="91351"/>
                  </a:lnTo>
                  <a:lnTo>
                    <a:pt x="77558" y="91351"/>
                  </a:lnTo>
                  <a:lnTo>
                    <a:pt x="77558" y="94995"/>
                  </a:lnTo>
                  <a:lnTo>
                    <a:pt x="77558" y="91351"/>
                  </a:lnTo>
                  <a:lnTo>
                    <a:pt x="77558" y="94995"/>
                  </a:lnTo>
                  <a:lnTo>
                    <a:pt x="77558" y="91351"/>
                  </a:lnTo>
                </a:path>
                <a:path w="578485" h="376554">
                  <a:moveTo>
                    <a:pt x="77558" y="91351"/>
                  </a:moveTo>
                  <a:lnTo>
                    <a:pt x="73863" y="94995"/>
                  </a:lnTo>
                  <a:lnTo>
                    <a:pt x="73863" y="98653"/>
                  </a:lnTo>
                  <a:lnTo>
                    <a:pt x="73863" y="94995"/>
                  </a:lnTo>
                  <a:lnTo>
                    <a:pt x="70180" y="94995"/>
                  </a:lnTo>
                  <a:lnTo>
                    <a:pt x="70180" y="98653"/>
                  </a:lnTo>
                  <a:lnTo>
                    <a:pt x="70180" y="94995"/>
                  </a:lnTo>
                  <a:lnTo>
                    <a:pt x="70180" y="98653"/>
                  </a:lnTo>
                  <a:lnTo>
                    <a:pt x="66484" y="98653"/>
                  </a:lnTo>
                  <a:lnTo>
                    <a:pt x="70180" y="98653"/>
                  </a:lnTo>
                  <a:lnTo>
                    <a:pt x="70180" y="94995"/>
                  </a:lnTo>
                  <a:lnTo>
                    <a:pt x="66484" y="94995"/>
                  </a:lnTo>
                  <a:lnTo>
                    <a:pt x="70180" y="94995"/>
                  </a:lnTo>
                  <a:lnTo>
                    <a:pt x="70180" y="91351"/>
                  </a:lnTo>
                  <a:lnTo>
                    <a:pt x="70180" y="87693"/>
                  </a:lnTo>
                  <a:lnTo>
                    <a:pt x="73863" y="84035"/>
                  </a:lnTo>
                  <a:lnTo>
                    <a:pt x="81254" y="84035"/>
                  </a:lnTo>
                  <a:lnTo>
                    <a:pt x="84950" y="76733"/>
                  </a:lnTo>
                  <a:lnTo>
                    <a:pt x="88646" y="73075"/>
                  </a:lnTo>
                  <a:lnTo>
                    <a:pt x="92329" y="76733"/>
                  </a:lnTo>
                  <a:lnTo>
                    <a:pt x="94183" y="73075"/>
                  </a:lnTo>
                  <a:lnTo>
                    <a:pt x="101561" y="67602"/>
                  </a:lnTo>
                  <a:lnTo>
                    <a:pt x="101561" y="56629"/>
                  </a:lnTo>
                  <a:lnTo>
                    <a:pt x="105257" y="52984"/>
                  </a:lnTo>
                  <a:lnTo>
                    <a:pt x="101561" y="49326"/>
                  </a:lnTo>
                  <a:lnTo>
                    <a:pt x="105257" y="45669"/>
                  </a:lnTo>
                  <a:lnTo>
                    <a:pt x="105257" y="42024"/>
                  </a:lnTo>
                  <a:lnTo>
                    <a:pt x="105257" y="38366"/>
                  </a:lnTo>
                  <a:lnTo>
                    <a:pt x="101561" y="31064"/>
                  </a:lnTo>
                  <a:lnTo>
                    <a:pt x="105257" y="27406"/>
                  </a:lnTo>
                  <a:lnTo>
                    <a:pt x="105257" y="23748"/>
                  </a:lnTo>
                  <a:lnTo>
                    <a:pt x="105257" y="7315"/>
                  </a:lnTo>
                  <a:lnTo>
                    <a:pt x="105257" y="0"/>
                  </a:lnTo>
                  <a:lnTo>
                    <a:pt x="112648" y="0"/>
                  </a:lnTo>
                  <a:lnTo>
                    <a:pt x="123723" y="3657"/>
                  </a:lnTo>
                  <a:lnTo>
                    <a:pt x="138493" y="7315"/>
                  </a:lnTo>
                  <a:lnTo>
                    <a:pt x="151422" y="18275"/>
                  </a:lnTo>
                  <a:lnTo>
                    <a:pt x="158813" y="18275"/>
                  </a:lnTo>
                  <a:lnTo>
                    <a:pt x="197586" y="23748"/>
                  </a:lnTo>
                  <a:lnTo>
                    <a:pt x="223443" y="27406"/>
                  </a:lnTo>
                  <a:lnTo>
                    <a:pt x="236372" y="31064"/>
                  </a:lnTo>
                  <a:lnTo>
                    <a:pt x="240068" y="31064"/>
                  </a:lnTo>
                  <a:lnTo>
                    <a:pt x="236372" y="38366"/>
                  </a:lnTo>
                  <a:lnTo>
                    <a:pt x="247446" y="42024"/>
                  </a:lnTo>
                  <a:lnTo>
                    <a:pt x="262229" y="49326"/>
                  </a:lnTo>
                  <a:lnTo>
                    <a:pt x="301002" y="73075"/>
                  </a:lnTo>
                  <a:lnTo>
                    <a:pt x="308394" y="91351"/>
                  </a:lnTo>
                  <a:lnTo>
                    <a:pt x="315772" y="102311"/>
                  </a:lnTo>
                  <a:lnTo>
                    <a:pt x="315772" y="105956"/>
                  </a:lnTo>
                  <a:lnTo>
                    <a:pt x="321322" y="115100"/>
                  </a:lnTo>
                  <a:lnTo>
                    <a:pt x="325005" y="126060"/>
                  </a:lnTo>
                  <a:lnTo>
                    <a:pt x="328701" y="137020"/>
                  </a:lnTo>
                  <a:lnTo>
                    <a:pt x="332397" y="140665"/>
                  </a:lnTo>
                  <a:lnTo>
                    <a:pt x="339788" y="137020"/>
                  </a:lnTo>
                  <a:lnTo>
                    <a:pt x="361950" y="137020"/>
                  </a:lnTo>
                  <a:lnTo>
                    <a:pt x="389648" y="133362"/>
                  </a:lnTo>
                  <a:lnTo>
                    <a:pt x="400723" y="155282"/>
                  </a:lnTo>
                  <a:lnTo>
                    <a:pt x="400723" y="158940"/>
                  </a:lnTo>
                  <a:lnTo>
                    <a:pt x="404418" y="168071"/>
                  </a:lnTo>
                  <a:lnTo>
                    <a:pt x="408114" y="171729"/>
                  </a:lnTo>
                  <a:lnTo>
                    <a:pt x="424726" y="168071"/>
                  </a:lnTo>
                  <a:lnTo>
                    <a:pt x="432117" y="164414"/>
                  </a:lnTo>
                  <a:lnTo>
                    <a:pt x="439508" y="164414"/>
                  </a:lnTo>
                  <a:lnTo>
                    <a:pt x="456120" y="164414"/>
                  </a:lnTo>
                  <a:lnTo>
                    <a:pt x="456120" y="160769"/>
                  </a:lnTo>
                  <a:lnTo>
                    <a:pt x="474586" y="160769"/>
                  </a:lnTo>
                  <a:lnTo>
                    <a:pt x="474586" y="158940"/>
                  </a:lnTo>
                  <a:lnTo>
                    <a:pt x="474586" y="160769"/>
                  </a:lnTo>
                  <a:lnTo>
                    <a:pt x="474586" y="158940"/>
                  </a:lnTo>
                  <a:lnTo>
                    <a:pt x="478281" y="158940"/>
                  </a:lnTo>
                  <a:lnTo>
                    <a:pt x="478281" y="160769"/>
                  </a:lnTo>
                  <a:lnTo>
                    <a:pt x="481977" y="160769"/>
                  </a:lnTo>
                  <a:lnTo>
                    <a:pt x="485673" y="160769"/>
                  </a:lnTo>
                  <a:lnTo>
                    <a:pt x="485673" y="158940"/>
                  </a:lnTo>
                  <a:lnTo>
                    <a:pt x="481977" y="158940"/>
                  </a:lnTo>
                  <a:lnTo>
                    <a:pt x="485673" y="158940"/>
                  </a:lnTo>
                  <a:lnTo>
                    <a:pt x="481977" y="158940"/>
                  </a:lnTo>
                  <a:lnTo>
                    <a:pt x="481977" y="155282"/>
                  </a:lnTo>
                  <a:lnTo>
                    <a:pt x="485673" y="155282"/>
                  </a:lnTo>
                  <a:lnTo>
                    <a:pt x="481977" y="155282"/>
                  </a:lnTo>
                  <a:lnTo>
                    <a:pt x="485673" y="155282"/>
                  </a:lnTo>
                  <a:lnTo>
                    <a:pt x="481977" y="151637"/>
                  </a:lnTo>
                  <a:lnTo>
                    <a:pt x="485673" y="151637"/>
                  </a:lnTo>
                  <a:lnTo>
                    <a:pt x="485673" y="147980"/>
                  </a:lnTo>
                  <a:lnTo>
                    <a:pt x="489369" y="147980"/>
                  </a:lnTo>
                  <a:lnTo>
                    <a:pt x="493052" y="147980"/>
                  </a:lnTo>
                  <a:lnTo>
                    <a:pt x="493052" y="151637"/>
                  </a:lnTo>
                  <a:lnTo>
                    <a:pt x="496747" y="151637"/>
                  </a:lnTo>
                  <a:lnTo>
                    <a:pt x="500443" y="151637"/>
                  </a:lnTo>
                  <a:lnTo>
                    <a:pt x="500443" y="147980"/>
                  </a:lnTo>
                  <a:lnTo>
                    <a:pt x="502284" y="147980"/>
                  </a:lnTo>
                  <a:lnTo>
                    <a:pt x="513372" y="160769"/>
                  </a:lnTo>
                  <a:lnTo>
                    <a:pt x="509676" y="164414"/>
                  </a:lnTo>
                  <a:lnTo>
                    <a:pt x="505980" y="164414"/>
                  </a:lnTo>
                  <a:lnTo>
                    <a:pt x="502284" y="168071"/>
                  </a:lnTo>
                  <a:lnTo>
                    <a:pt x="502284" y="171729"/>
                  </a:lnTo>
                  <a:lnTo>
                    <a:pt x="502284" y="175386"/>
                  </a:lnTo>
                  <a:lnTo>
                    <a:pt x="500443" y="179031"/>
                  </a:lnTo>
                  <a:lnTo>
                    <a:pt x="502284" y="179031"/>
                  </a:lnTo>
                  <a:lnTo>
                    <a:pt x="500443" y="182689"/>
                  </a:lnTo>
                  <a:lnTo>
                    <a:pt x="496747" y="186347"/>
                  </a:lnTo>
                  <a:lnTo>
                    <a:pt x="496747" y="189991"/>
                  </a:lnTo>
                  <a:lnTo>
                    <a:pt x="500443" y="189991"/>
                  </a:lnTo>
                  <a:lnTo>
                    <a:pt x="500443" y="186347"/>
                  </a:lnTo>
                  <a:lnTo>
                    <a:pt x="502284" y="189991"/>
                  </a:lnTo>
                  <a:lnTo>
                    <a:pt x="502284" y="193649"/>
                  </a:lnTo>
                  <a:lnTo>
                    <a:pt x="500443" y="193649"/>
                  </a:lnTo>
                  <a:lnTo>
                    <a:pt x="502284" y="197307"/>
                  </a:lnTo>
                  <a:lnTo>
                    <a:pt x="500443" y="197307"/>
                  </a:lnTo>
                  <a:lnTo>
                    <a:pt x="500443" y="200952"/>
                  </a:lnTo>
                  <a:lnTo>
                    <a:pt x="500443" y="197307"/>
                  </a:lnTo>
                  <a:lnTo>
                    <a:pt x="500443" y="200952"/>
                  </a:lnTo>
                  <a:lnTo>
                    <a:pt x="502284" y="204609"/>
                  </a:lnTo>
                  <a:lnTo>
                    <a:pt x="505980" y="204609"/>
                  </a:lnTo>
                  <a:lnTo>
                    <a:pt x="502284" y="206438"/>
                  </a:lnTo>
                  <a:lnTo>
                    <a:pt x="502284" y="210096"/>
                  </a:lnTo>
                </a:path>
                <a:path w="578485" h="376554">
                  <a:moveTo>
                    <a:pt x="502284" y="210096"/>
                  </a:moveTo>
                  <a:lnTo>
                    <a:pt x="502284" y="213740"/>
                  </a:lnTo>
                  <a:lnTo>
                    <a:pt x="505980" y="217398"/>
                  </a:lnTo>
                  <a:lnTo>
                    <a:pt x="505980" y="221056"/>
                  </a:lnTo>
                  <a:lnTo>
                    <a:pt x="509676" y="228358"/>
                  </a:lnTo>
                  <a:lnTo>
                    <a:pt x="509676" y="232016"/>
                  </a:lnTo>
                  <a:lnTo>
                    <a:pt x="509676" y="235661"/>
                  </a:lnTo>
                  <a:lnTo>
                    <a:pt x="505980" y="235661"/>
                  </a:lnTo>
                  <a:lnTo>
                    <a:pt x="502284" y="239318"/>
                  </a:lnTo>
                  <a:lnTo>
                    <a:pt x="502284" y="242976"/>
                  </a:lnTo>
                  <a:lnTo>
                    <a:pt x="500443" y="246633"/>
                  </a:lnTo>
                  <a:lnTo>
                    <a:pt x="496747" y="246633"/>
                  </a:lnTo>
                  <a:lnTo>
                    <a:pt x="496747" y="250278"/>
                  </a:lnTo>
                  <a:lnTo>
                    <a:pt x="500443" y="250278"/>
                  </a:lnTo>
                  <a:lnTo>
                    <a:pt x="500443" y="252107"/>
                  </a:lnTo>
                  <a:lnTo>
                    <a:pt x="502284" y="252107"/>
                  </a:lnTo>
                  <a:lnTo>
                    <a:pt x="502284" y="255765"/>
                  </a:lnTo>
                  <a:lnTo>
                    <a:pt x="502284" y="252107"/>
                  </a:lnTo>
                  <a:lnTo>
                    <a:pt x="505980" y="252107"/>
                  </a:lnTo>
                  <a:lnTo>
                    <a:pt x="509676" y="252107"/>
                  </a:lnTo>
                  <a:lnTo>
                    <a:pt x="509676" y="255765"/>
                  </a:lnTo>
                  <a:lnTo>
                    <a:pt x="513372" y="255765"/>
                  </a:lnTo>
                  <a:lnTo>
                    <a:pt x="513372" y="252107"/>
                  </a:lnTo>
                  <a:lnTo>
                    <a:pt x="513372" y="255765"/>
                  </a:lnTo>
                  <a:lnTo>
                    <a:pt x="517067" y="255765"/>
                  </a:lnTo>
                  <a:lnTo>
                    <a:pt x="513372" y="255765"/>
                  </a:lnTo>
                  <a:lnTo>
                    <a:pt x="520750" y="259422"/>
                  </a:lnTo>
                  <a:lnTo>
                    <a:pt x="520750" y="255765"/>
                  </a:lnTo>
                  <a:lnTo>
                    <a:pt x="524446" y="255765"/>
                  </a:lnTo>
                  <a:lnTo>
                    <a:pt x="524446" y="252107"/>
                  </a:lnTo>
                  <a:lnTo>
                    <a:pt x="524446" y="250278"/>
                  </a:lnTo>
                  <a:lnTo>
                    <a:pt x="528142" y="250278"/>
                  </a:lnTo>
                  <a:lnTo>
                    <a:pt x="524446" y="246633"/>
                  </a:lnTo>
                  <a:lnTo>
                    <a:pt x="528142" y="246633"/>
                  </a:lnTo>
                  <a:lnTo>
                    <a:pt x="531837" y="246633"/>
                  </a:lnTo>
                  <a:lnTo>
                    <a:pt x="531837" y="242976"/>
                  </a:lnTo>
                  <a:lnTo>
                    <a:pt x="531837" y="239318"/>
                  </a:lnTo>
                  <a:lnTo>
                    <a:pt x="535533" y="239318"/>
                  </a:lnTo>
                  <a:lnTo>
                    <a:pt x="531837" y="239318"/>
                  </a:lnTo>
                  <a:lnTo>
                    <a:pt x="535533" y="232016"/>
                  </a:lnTo>
                  <a:lnTo>
                    <a:pt x="539216" y="232016"/>
                  </a:lnTo>
                  <a:lnTo>
                    <a:pt x="539216" y="228358"/>
                  </a:lnTo>
                  <a:lnTo>
                    <a:pt x="542912" y="224701"/>
                  </a:lnTo>
                  <a:lnTo>
                    <a:pt x="542912" y="221056"/>
                  </a:lnTo>
                  <a:lnTo>
                    <a:pt x="544766" y="221056"/>
                  </a:lnTo>
                  <a:lnTo>
                    <a:pt x="544766" y="217398"/>
                  </a:lnTo>
                  <a:lnTo>
                    <a:pt x="552145" y="217398"/>
                  </a:lnTo>
                  <a:lnTo>
                    <a:pt x="559536" y="213740"/>
                  </a:lnTo>
                  <a:lnTo>
                    <a:pt x="563232" y="217398"/>
                  </a:lnTo>
                  <a:lnTo>
                    <a:pt x="566928" y="221056"/>
                  </a:lnTo>
                  <a:lnTo>
                    <a:pt x="566928" y="224701"/>
                  </a:lnTo>
                  <a:lnTo>
                    <a:pt x="570611" y="224701"/>
                  </a:lnTo>
                  <a:lnTo>
                    <a:pt x="574306" y="221056"/>
                  </a:lnTo>
                  <a:lnTo>
                    <a:pt x="574306" y="217398"/>
                  </a:lnTo>
                  <a:lnTo>
                    <a:pt x="578002" y="217398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4035000" y="5351820"/>
              <a:ext cx="386715" cy="660400"/>
            </a:xfrm>
            <a:custGeom>
              <a:avLst/>
              <a:gdLst/>
              <a:ahLst/>
              <a:cxnLst/>
              <a:rect l="l" t="t" r="r" b="b"/>
              <a:pathLst>
                <a:path w="386714" h="660400">
                  <a:moveTo>
                    <a:pt x="196011" y="647700"/>
                  </a:moveTo>
                  <a:lnTo>
                    <a:pt x="184924" y="647700"/>
                  </a:lnTo>
                  <a:lnTo>
                    <a:pt x="181229" y="654050"/>
                  </a:lnTo>
                  <a:lnTo>
                    <a:pt x="184924" y="654050"/>
                  </a:lnTo>
                  <a:lnTo>
                    <a:pt x="181229" y="657860"/>
                  </a:lnTo>
                  <a:lnTo>
                    <a:pt x="188620" y="660400"/>
                  </a:lnTo>
                  <a:lnTo>
                    <a:pt x="197866" y="651510"/>
                  </a:lnTo>
                  <a:lnTo>
                    <a:pt x="196011" y="647700"/>
                  </a:lnTo>
                  <a:close/>
                </a:path>
                <a:path w="386714" h="660400">
                  <a:moveTo>
                    <a:pt x="142392" y="641350"/>
                  </a:moveTo>
                  <a:lnTo>
                    <a:pt x="127596" y="641350"/>
                  </a:lnTo>
                  <a:lnTo>
                    <a:pt x="123901" y="647700"/>
                  </a:lnTo>
                  <a:lnTo>
                    <a:pt x="127596" y="654050"/>
                  </a:lnTo>
                  <a:lnTo>
                    <a:pt x="138696" y="645160"/>
                  </a:lnTo>
                  <a:lnTo>
                    <a:pt x="142392" y="641350"/>
                  </a:lnTo>
                  <a:close/>
                </a:path>
                <a:path w="386714" h="660400">
                  <a:moveTo>
                    <a:pt x="197866" y="633730"/>
                  </a:moveTo>
                  <a:lnTo>
                    <a:pt x="162725" y="633730"/>
                  </a:lnTo>
                  <a:lnTo>
                    <a:pt x="173824" y="637540"/>
                  </a:lnTo>
                  <a:lnTo>
                    <a:pt x="170129" y="645160"/>
                  </a:lnTo>
                  <a:lnTo>
                    <a:pt x="173824" y="647700"/>
                  </a:lnTo>
                  <a:lnTo>
                    <a:pt x="177520" y="641350"/>
                  </a:lnTo>
                  <a:lnTo>
                    <a:pt x="196011" y="641350"/>
                  </a:lnTo>
                  <a:lnTo>
                    <a:pt x="197866" y="633730"/>
                  </a:lnTo>
                  <a:close/>
                </a:path>
                <a:path w="386714" h="660400">
                  <a:moveTo>
                    <a:pt x="196011" y="641350"/>
                  </a:moveTo>
                  <a:lnTo>
                    <a:pt x="177520" y="641350"/>
                  </a:lnTo>
                  <a:lnTo>
                    <a:pt x="181229" y="645160"/>
                  </a:lnTo>
                  <a:lnTo>
                    <a:pt x="181229" y="647700"/>
                  </a:lnTo>
                  <a:lnTo>
                    <a:pt x="192316" y="647700"/>
                  </a:lnTo>
                  <a:lnTo>
                    <a:pt x="196011" y="641350"/>
                  </a:lnTo>
                  <a:close/>
                </a:path>
                <a:path w="386714" h="660400">
                  <a:moveTo>
                    <a:pt x="123901" y="618490"/>
                  </a:moveTo>
                  <a:lnTo>
                    <a:pt x="120192" y="626110"/>
                  </a:lnTo>
                  <a:lnTo>
                    <a:pt x="123901" y="626110"/>
                  </a:lnTo>
                  <a:lnTo>
                    <a:pt x="120192" y="629920"/>
                  </a:lnTo>
                  <a:lnTo>
                    <a:pt x="120192" y="633730"/>
                  </a:lnTo>
                  <a:lnTo>
                    <a:pt x="123901" y="637540"/>
                  </a:lnTo>
                  <a:lnTo>
                    <a:pt x="123901" y="641350"/>
                  </a:lnTo>
                  <a:lnTo>
                    <a:pt x="146088" y="641350"/>
                  </a:lnTo>
                  <a:lnTo>
                    <a:pt x="146088" y="633730"/>
                  </a:lnTo>
                  <a:lnTo>
                    <a:pt x="211429" y="633730"/>
                  </a:lnTo>
                  <a:lnTo>
                    <a:pt x="212661" y="629920"/>
                  </a:lnTo>
                  <a:lnTo>
                    <a:pt x="218821" y="629920"/>
                  </a:lnTo>
                  <a:lnTo>
                    <a:pt x="223748" y="622300"/>
                  </a:lnTo>
                  <a:lnTo>
                    <a:pt x="127596" y="622300"/>
                  </a:lnTo>
                  <a:lnTo>
                    <a:pt x="123901" y="618490"/>
                  </a:lnTo>
                  <a:close/>
                </a:path>
                <a:path w="386714" h="660400">
                  <a:moveTo>
                    <a:pt x="162725" y="633730"/>
                  </a:moveTo>
                  <a:lnTo>
                    <a:pt x="146088" y="633730"/>
                  </a:lnTo>
                  <a:lnTo>
                    <a:pt x="151638" y="637540"/>
                  </a:lnTo>
                  <a:lnTo>
                    <a:pt x="155333" y="641350"/>
                  </a:lnTo>
                  <a:lnTo>
                    <a:pt x="162725" y="633730"/>
                  </a:lnTo>
                  <a:close/>
                </a:path>
                <a:path w="386714" h="660400">
                  <a:moveTo>
                    <a:pt x="211429" y="633730"/>
                  </a:moveTo>
                  <a:lnTo>
                    <a:pt x="197866" y="633730"/>
                  </a:lnTo>
                  <a:lnTo>
                    <a:pt x="208965" y="641350"/>
                  </a:lnTo>
                  <a:lnTo>
                    <a:pt x="211429" y="633730"/>
                  </a:lnTo>
                  <a:close/>
                </a:path>
                <a:path w="386714" h="660400">
                  <a:moveTo>
                    <a:pt x="218821" y="629920"/>
                  </a:moveTo>
                  <a:lnTo>
                    <a:pt x="212661" y="629920"/>
                  </a:lnTo>
                  <a:lnTo>
                    <a:pt x="216357" y="633730"/>
                  </a:lnTo>
                  <a:lnTo>
                    <a:pt x="218821" y="629920"/>
                  </a:lnTo>
                  <a:close/>
                </a:path>
                <a:path w="386714" h="660400">
                  <a:moveTo>
                    <a:pt x="142392" y="599440"/>
                  </a:moveTo>
                  <a:lnTo>
                    <a:pt x="138696" y="601980"/>
                  </a:lnTo>
                  <a:lnTo>
                    <a:pt x="138696" y="608330"/>
                  </a:lnTo>
                  <a:lnTo>
                    <a:pt x="131292" y="608330"/>
                  </a:lnTo>
                  <a:lnTo>
                    <a:pt x="131292" y="612140"/>
                  </a:lnTo>
                  <a:lnTo>
                    <a:pt x="127596" y="614680"/>
                  </a:lnTo>
                  <a:lnTo>
                    <a:pt x="127596" y="622300"/>
                  </a:lnTo>
                  <a:lnTo>
                    <a:pt x="227457" y="622300"/>
                  </a:lnTo>
                  <a:lnTo>
                    <a:pt x="231152" y="626110"/>
                  </a:lnTo>
                  <a:lnTo>
                    <a:pt x="234848" y="626110"/>
                  </a:lnTo>
                  <a:lnTo>
                    <a:pt x="234848" y="629920"/>
                  </a:lnTo>
                  <a:lnTo>
                    <a:pt x="238544" y="629920"/>
                  </a:lnTo>
                  <a:lnTo>
                    <a:pt x="244094" y="626110"/>
                  </a:lnTo>
                  <a:lnTo>
                    <a:pt x="255193" y="614680"/>
                  </a:lnTo>
                  <a:lnTo>
                    <a:pt x="258889" y="614680"/>
                  </a:lnTo>
                  <a:lnTo>
                    <a:pt x="262585" y="612140"/>
                  </a:lnTo>
                  <a:lnTo>
                    <a:pt x="266280" y="612140"/>
                  </a:lnTo>
                  <a:lnTo>
                    <a:pt x="266280" y="605790"/>
                  </a:lnTo>
                  <a:lnTo>
                    <a:pt x="151638" y="605790"/>
                  </a:lnTo>
                  <a:lnTo>
                    <a:pt x="149783" y="601980"/>
                  </a:lnTo>
                  <a:lnTo>
                    <a:pt x="142392" y="599440"/>
                  </a:lnTo>
                  <a:close/>
                </a:path>
                <a:path w="386714" h="660400">
                  <a:moveTo>
                    <a:pt x="227457" y="622300"/>
                  </a:moveTo>
                  <a:lnTo>
                    <a:pt x="223748" y="622300"/>
                  </a:lnTo>
                  <a:lnTo>
                    <a:pt x="227457" y="626110"/>
                  </a:lnTo>
                  <a:lnTo>
                    <a:pt x="227457" y="622300"/>
                  </a:lnTo>
                  <a:close/>
                </a:path>
                <a:path w="386714" h="660400">
                  <a:moveTo>
                    <a:pt x="266280" y="612140"/>
                  </a:moveTo>
                  <a:lnTo>
                    <a:pt x="262585" y="612140"/>
                  </a:lnTo>
                  <a:lnTo>
                    <a:pt x="262585" y="614680"/>
                  </a:lnTo>
                  <a:lnTo>
                    <a:pt x="266280" y="612140"/>
                  </a:lnTo>
                  <a:close/>
                </a:path>
                <a:path w="386714" h="660400">
                  <a:moveTo>
                    <a:pt x="288474" y="576580"/>
                  </a:moveTo>
                  <a:lnTo>
                    <a:pt x="155333" y="576580"/>
                  </a:lnTo>
                  <a:lnTo>
                    <a:pt x="162725" y="580390"/>
                  </a:lnTo>
                  <a:lnTo>
                    <a:pt x="166433" y="580390"/>
                  </a:lnTo>
                  <a:lnTo>
                    <a:pt x="155333" y="605790"/>
                  </a:lnTo>
                  <a:lnTo>
                    <a:pt x="266280" y="605790"/>
                  </a:lnTo>
                  <a:lnTo>
                    <a:pt x="266280" y="601980"/>
                  </a:lnTo>
                  <a:lnTo>
                    <a:pt x="277380" y="595630"/>
                  </a:lnTo>
                  <a:lnTo>
                    <a:pt x="285398" y="595630"/>
                  </a:lnTo>
                  <a:lnTo>
                    <a:pt x="286626" y="588010"/>
                  </a:lnTo>
                  <a:lnTo>
                    <a:pt x="286626" y="580390"/>
                  </a:lnTo>
                  <a:lnTo>
                    <a:pt x="288474" y="576580"/>
                  </a:lnTo>
                  <a:close/>
                </a:path>
                <a:path w="386714" h="660400">
                  <a:moveTo>
                    <a:pt x="285398" y="595630"/>
                  </a:moveTo>
                  <a:lnTo>
                    <a:pt x="277380" y="595630"/>
                  </a:lnTo>
                  <a:lnTo>
                    <a:pt x="277380" y="599440"/>
                  </a:lnTo>
                  <a:lnTo>
                    <a:pt x="284784" y="599440"/>
                  </a:lnTo>
                  <a:lnTo>
                    <a:pt x="285398" y="595630"/>
                  </a:lnTo>
                  <a:close/>
                </a:path>
                <a:path w="386714" h="660400">
                  <a:moveTo>
                    <a:pt x="294030" y="546100"/>
                  </a:moveTo>
                  <a:lnTo>
                    <a:pt x="81368" y="546100"/>
                  </a:lnTo>
                  <a:lnTo>
                    <a:pt x="88760" y="552450"/>
                  </a:lnTo>
                  <a:lnTo>
                    <a:pt x="88760" y="556260"/>
                  </a:lnTo>
                  <a:lnTo>
                    <a:pt x="96164" y="556260"/>
                  </a:lnTo>
                  <a:lnTo>
                    <a:pt x="103555" y="560070"/>
                  </a:lnTo>
                  <a:lnTo>
                    <a:pt x="109105" y="560070"/>
                  </a:lnTo>
                  <a:lnTo>
                    <a:pt x="109105" y="562610"/>
                  </a:lnTo>
                  <a:lnTo>
                    <a:pt x="116497" y="566420"/>
                  </a:lnTo>
                  <a:lnTo>
                    <a:pt x="116497" y="568960"/>
                  </a:lnTo>
                  <a:lnTo>
                    <a:pt x="120192" y="572770"/>
                  </a:lnTo>
                  <a:lnTo>
                    <a:pt x="120192" y="580390"/>
                  </a:lnTo>
                  <a:lnTo>
                    <a:pt x="127596" y="584200"/>
                  </a:lnTo>
                  <a:lnTo>
                    <a:pt x="131292" y="588010"/>
                  </a:lnTo>
                  <a:lnTo>
                    <a:pt x="138696" y="591820"/>
                  </a:lnTo>
                  <a:lnTo>
                    <a:pt x="142392" y="584200"/>
                  </a:lnTo>
                  <a:lnTo>
                    <a:pt x="155333" y="584200"/>
                  </a:lnTo>
                  <a:lnTo>
                    <a:pt x="159029" y="580390"/>
                  </a:lnTo>
                  <a:lnTo>
                    <a:pt x="155333" y="576580"/>
                  </a:lnTo>
                  <a:lnTo>
                    <a:pt x="288474" y="576580"/>
                  </a:lnTo>
                  <a:lnTo>
                    <a:pt x="290322" y="572770"/>
                  </a:lnTo>
                  <a:lnTo>
                    <a:pt x="290322" y="566420"/>
                  </a:lnTo>
                  <a:lnTo>
                    <a:pt x="294030" y="552450"/>
                  </a:lnTo>
                  <a:lnTo>
                    <a:pt x="294030" y="546100"/>
                  </a:lnTo>
                  <a:close/>
                </a:path>
                <a:path w="386714" h="660400">
                  <a:moveTo>
                    <a:pt x="149783" y="584200"/>
                  </a:moveTo>
                  <a:lnTo>
                    <a:pt x="142392" y="584200"/>
                  </a:lnTo>
                  <a:lnTo>
                    <a:pt x="142392" y="588010"/>
                  </a:lnTo>
                  <a:lnTo>
                    <a:pt x="146088" y="591820"/>
                  </a:lnTo>
                  <a:lnTo>
                    <a:pt x="149783" y="591820"/>
                  </a:lnTo>
                  <a:lnTo>
                    <a:pt x="149783" y="584200"/>
                  </a:lnTo>
                  <a:close/>
                </a:path>
                <a:path w="386714" h="660400">
                  <a:moveTo>
                    <a:pt x="92456" y="556260"/>
                  </a:moveTo>
                  <a:lnTo>
                    <a:pt x="81368" y="556260"/>
                  </a:lnTo>
                  <a:lnTo>
                    <a:pt x="81368" y="568960"/>
                  </a:lnTo>
                  <a:lnTo>
                    <a:pt x="73964" y="572770"/>
                  </a:lnTo>
                  <a:lnTo>
                    <a:pt x="77673" y="580390"/>
                  </a:lnTo>
                  <a:lnTo>
                    <a:pt x="81368" y="580390"/>
                  </a:lnTo>
                  <a:lnTo>
                    <a:pt x="88760" y="572770"/>
                  </a:lnTo>
                  <a:lnTo>
                    <a:pt x="99860" y="572770"/>
                  </a:lnTo>
                  <a:lnTo>
                    <a:pt x="99860" y="566420"/>
                  </a:lnTo>
                  <a:lnTo>
                    <a:pt x="88760" y="566420"/>
                  </a:lnTo>
                  <a:lnTo>
                    <a:pt x="92456" y="556260"/>
                  </a:lnTo>
                  <a:close/>
                </a:path>
                <a:path w="386714" h="660400">
                  <a:moveTo>
                    <a:pt x="99860" y="572770"/>
                  </a:moveTo>
                  <a:lnTo>
                    <a:pt x="88760" y="572770"/>
                  </a:lnTo>
                  <a:lnTo>
                    <a:pt x="96164" y="576580"/>
                  </a:lnTo>
                  <a:lnTo>
                    <a:pt x="96164" y="580390"/>
                  </a:lnTo>
                  <a:lnTo>
                    <a:pt x="99860" y="572770"/>
                  </a:lnTo>
                  <a:close/>
                </a:path>
                <a:path w="386714" h="660400">
                  <a:moveTo>
                    <a:pt x="70269" y="530860"/>
                  </a:moveTo>
                  <a:lnTo>
                    <a:pt x="61023" y="530860"/>
                  </a:lnTo>
                  <a:lnTo>
                    <a:pt x="62877" y="538480"/>
                  </a:lnTo>
                  <a:lnTo>
                    <a:pt x="62877" y="542290"/>
                  </a:lnTo>
                  <a:lnTo>
                    <a:pt x="66573" y="542290"/>
                  </a:lnTo>
                  <a:lnTo>
                    <a:pt x="62877" y="546100"/>
                  </a:lnTo>
                  <a:lnTo>
                    <a:pt x="70269" y="552450"/>
                  </a:lnTo>
                  <a:lnTo>
                    <a:pt x="73964" y="546100"/>
                  </a:lnTo>
                  <a:lnTo>
                    <a:pt x="70269" y="538480"/>
                  </a:lnTo>
                  <a:lnTo>
                    <a:pt x="66573" y="538480"/>
                  </a:lnTo>
                  <a:lnTo>
                    <a:pt x="70269" y="530860"/>
                  </a:lnTo>
                  <a:close/>
                </a:path>
                <a:path w="386714" h="660400">
                  <a:moveTo>
                    <a:pt x="297726" y="518160"/>
                  </a:moveTo>
                  <a:lnTo>
                    <a:pt x="66573" y="518160"/>
                  </a:lnTo>
                  <a:lnTo>
                    <a:pt x="77673" y="520700"/>
                  </a:lnTo>
                  <a:lnTo>
                    <a:pt x="77673" y="527050"/>
                  </a:lnTo>
                  <a:lnTo>
                    <a:pt x="81368" y="527050"/>
                  </a:lnTo>
                  <a:lnTo>
                    <a:pt x="81368" y="538480"/>
                  </a:lnTo>
                  <a:lnTo>
                    <a:pt x="77673" y="546100"/>
                  </a:lnTo>
                  <a:lnTo>
                    <a:pt x="297726" y="546100"/>
                  </a:lnTo>
                  <a:lnTo>
                    <a:pt x="301421" y="549910"/>
                  </a:lnTo>
                  <a:lnTo>
                    <a:pt x="301421" y="546100"/>
                  </a:lnTo>
                  <a:lnTo>
                    <a:pt x="305117" y="542290"/>
                  </a:lnTo>
                  <a:lnTo>
                    <a:pt x="305117" y="538480"/>
                  </a:lnTo>
                  <a:lnTo>
                    <a:pt x="308813" y="538480"/>
                  </a:lnTo>
                  <a:lnTo>
                    <a:pt x="308813" y="534670"/>
                  </a:lnTo>
                  <a:lnTo>
                    <a:pt x="305117" y="530860"/>
                  </a:lnTo>
                  <a:lnTo>
                    <a:pt x="301421" y="530860"/>
                  </a:lnTo>
                  <a:lnTo>
                    <a:pt x="297726" y="527050"/>
                  </a:lnTo>
                  <a:lnTo>
                    <a:pt x="297726" y="518160"/>
                  </a:lnTo>
                  <a:close/>
                </a:path>
                <a:path w="386714" h="660400">
                  <a:moveTo>
                    <a:pt x="44380" y="530860"/>
                  </a:moveTo>
                  <a:lnTo>
                    <a:pt x="20345" y="530860"/>
                  </a:lnTo>
                  <a:lnTo>
                    <a:pt x="20345" y="534670"/>
                  </a:lnTo>
                  <a:lnTo>
                    <a:pt x="27736" y="534670"/>
                  </a:lnTo>
                  <a:lnTo>
                    <a:pt x="24041" y="542290"/>
                  </a:lnTo>
                  <a:lnTo>
                    <a:pt x="35128" y="542290"/>
                  </a:lnTo>
                  <a:lnTo>
                    <a:pt x="35128" y="546100"/>
                  </a:lnTo>
                  <a:lnTo>
                    <a:pt x="42532" y="546100"/>
                  </a:lnTo>
                  <a:lnTo>
                    <a:pt x="46228" y="542290"/>
                  </a:lnTo>
                  <a:lnTo>
                    <a:pt x="42532" y="538480"/>
                  </a:lnTo>
                  <a:lnTo>
                    <a:pt x="42532" y="534670"/>
                  </a:lnTo>
                  <a:lnTo>
                    <a:pt x="44380" y="530860"/>
                  </a:lnTo>
                  <a:close/>
                </a:path>
                <a:path w="386714" h="660400">
                  <a:moveTo>
                    <a:pt x="46228" y="527050"/>
                  </a:moveTo>
                  <a:lnTo>
                    <a:pt x="3695" y="527050"/>
                  </a:lnTo>
                  <a:lnTo>
                    <a:pt x="7391" y="530860"/>
                  </a:lnTo>
                  <a:lnTo>
                    <a:pt x="3695" y="534670"/>
                  </a:lnTo>
                  <a:lnTo>
                    <a:pt x="7391" y="538480"/>
                  </a:lnTo>
                  <a:lnTo>
                    <a:pt x="14795" y="534670"/>
                  </a:lnTo>
                  <a:lnTo>
                    <a:pt x="16637" y="530860"/>
                  </a:lnTo>
                  <a:lnTo>
                    <a:pt x="44380" y="530860"/>
                  </a:lnTo>
                  <a:lnTo>
                    <a:pt x="46228" y="527050"/>
                  </a:lnTo>
                  <a:close/>
                </a:path>
                <a:path w="386714" h="660400">
                  <a:moveTo>
                    <a:pt x="3695" y="506730"/>
                  </a:moveTo>
                  <a:lnTo>
                    <a:pt x="0" y="514350"/>
                  </a:lnTo>
                  <a:lnTo>
                    <a:pt x="7391" y="518160"/>
                  </a:lnTo>
                  <a:lnTo>
                    <a:pt x="3695" y="523240"/>
                  </a:lnTo>
                  <a:lnTo>
                    <a:pt x="7391" y="527050"/>
                  </a:lnTo>
                  <a:lnTo>
                    <a:pt x="46228" y="527050"/>
                  </a:lnTo>
                  <a:lnTo>
                    <a:pt x="53619" y="534670"/>
                  </a:lnTo>
                  <a:lnTo>
                    <a:pt x="57327" y="534670"/>
                  </a:lnTo>
                  <a:lnTo>
                    <a:pt x="61023" y="530860"/>
                  </a:lnTo>
                  <a:lnTo>
                    <a:pt x="70269" y="530860"/>
                  </a:lnTo>
                  <a:lnTo>
                    <a:pt x="70269" y="523240"/>
                  </a:lnTo>
                  <a:lnTo>
                    <a:pt x="66573" y="523240"/>
                  </a:lnTo>
                  <a:lnTo>
                    <a:pt x="66573" y="518160"/>
                  </a:lnTo>
                  <a:lnTo>
                    <a:pt x="297726" y="518160"/>
                  </a:lnTo>
                  <a:lnTo>
                    <a:pt x="297726" y="514350"/>
                  </a:lnTo>
                  <a:lnTo>
                    <a:pt x="14795" y="514350"/>
                  </a:lnTo>
                  <a:lnTo>
                    <a:pt x="11099" y="510540"/>
                  </a:lnTo>
                  <a:lnTo>
                    <a:pt x="3695" y="506730"/>
                  </a:lnTo>
                  <a:close/>
                </a:path>
                <a:path w="386714" h="660400">
                  <a:moveTo>
                    <a:pt x="305117" y="527050"/>
                  </a:moveTo>
                  <a:lnTo>
                    <a:pt x="301421" y="527050"/>
                  </a:lnTo>
                  <a:lnTo>
                    <a:pt x="301421" y="530860"/>
                  </a:lnTo>
                  <a:lnTo>
                    <a:pt x="305117" y="530860"/>
                  </a:lnTo>
                  <a:lnTo>
                    <a:pt x="305117" y="527050"/>
                  </a:lnTo>
                  <a:close/>
                </a:path>
                <a:path w="386714" h="660400">
                  <a:moveTo>
                    <a:pt x="290322" y="477520"/>
                  </a:moveTo>
                  <a:lnTo>
                    <a:pt x="24041" y="477520"/>
                  </a:lnTo>
                  <a:lnTo>
                    <a:pt x="20345" y="481330"/>
                  </a:lnTo>
                  <a:lnTo>
                    <a:pt x="20345" y="485140"/>
                  </a:lnTo>
                  <a:lnTo>
                    <a:pt x="16637" y="496570"/>
                  </a:lnTo>
                  <a:lnTo>
                    <a:pt x="20345" y="496570"/>
                  </a:lnTo>
                  <a:lnTo>
                    <a:pt x="16637" y="504190"/>
                  </a:lnTo>
                  <a:lnTo>
                    <a:pt x="20345" y="504190"/>
                  </a:lnTo>
                  <a:lnTo>
                    <a:pt x="16637" y="510540"/>
                  </a:lnTo>
                  <a:lnTo>
                    <a:pt x="14795" y="514350"/>
                  </a:lnTo>
                  <a:lnTo>
                    <a:pt x="294030" y="514350"/>
                  </a:lnTo>
                  <a:lnTo>
                    <a:pt x="294030" y="510540"/>
                  </a:lnTo>
                  <a:lnTo>
                    <a:pt x="290322" y="510540"/>
                  </a:lnTo>
                  <a:lnTo>
                    <a:pt x="290322" y="500380"/>
                  </a:lnTo>
                  <a:lnTo>
                    <a:pt x="284784" y="496570"/>
                  </a:lnTo>
                  <a:lnTo>
                    <a:pt x="284784" y="492760"/>
                  </a:lnTo>
                  <a:lnTo>
                    <a:pt x="286626" y="488950"/>
                  </a:lnTo>
                  <a:lnTo>
                    <a:pt x="286626" y="485140"/>
                  </a:lnTo>
                  <a:lnTo>
                    <a:pt x="290322" y="485140"/>
                  </a:lnTo>
                  <a:lnTo>
                    <a:pt x="290322" y="477520"/>
                  </a:lnTo>
                  <a:close/>
                </a:path>
                <a:path w="386714" h="660400">
                  <a:moveTo>
                    <a:pt x="297726" y="510540"/>
                  </a:moveTo>
                  <a:lnTo>
                    <a:pt x="294030" y="510540"/>
                  </a:lnTo>
                  <a:lnTo>
                    <a:pt x="294030" y="514350"/>
                  </a:lnTo>
                  <a:lnTo>
                    <a:pt x="297726" y="514350"/>
                  </a:lnTo>
                  <a:lnTo>
                    <a:pt x="297726" y="510540"/>
                  </a:lnTo>
                  <a:close/>
                </a:path>
                <a:path w="386714" h="660400">
                  <a:moveTo>
                    <a:pt x="16637" y="506730"/>
                  </a:moveTo>
                  <a:lnTo>
                    <a:pt x="14795" y="510540"/>
                  </a:lnTo>
                  <a:lnTo>
                    <a:pt x="16637" y="510540"/>
                  </a:lnTo>
                  <a:lnTo>
                    <a:pt x="16637" y="506730"/>
                  </a:lnTo>
                  <a:close/>
                </a:path>
                <a:path w="386714" h="660400">
                  <a:moveTo>
                    <a:pt x="294030" y="496570"/>
                  </a:moveTo>
                  <a:lnTo>
                    <a:pt x="290322" y="496570"/>
                  </a:lnTo>
                  <a:lnTo>
                    <a:pt x="290322" y="500380"/>
                  </a:lnTo>
                  <a:lnTo>
                    <a:pt x="294030" y="500380"/>
                  </a:lnTo>
                  <a:lnTo>
                    <a:pt x="294030" y="496570"/>
                  </a:lnTo>
                  <a:close/>
                </a:path>
                <a:path w="386714" h="660400">
                  <a:moveTo>
                    <a:pt x="284784" y="464820"/>
                  </a:moveTo>
                  <a:lnTo>
                    <a:pt x="27736" y="464820"/>
                  </a:lnTo>
                  <a:lnTo>
                    <a:pt x="27736" y="472440"/>
                  </a:lnTo>
                  <a:lnTo>
                    <a:pt x="31432" y="472440"/>
                  </a:lnTo>
                  <a:lnTo>
                    <a:pt x="27736" y="477520"/>
                  </a:lnTo>
                  <a:lnTo>
                    <a:pt x="286626" y="477520"/>
                  </a:lnTo>
                  <a:lnTo>
                    <a:pt x="286626" y="468630"/>
                  </a:lnTo>
                  <a:lnTo>
                    <a:pt x="284784" y="468630"/>
                  </a:lnTo>
                  <a:lnTo>
                    <a:pt x="284784" y="464820"/>
                  </a:lnTo>
                  <a:close/>
                </a:path>
                <a:path w="386714" h="660400">
                  <a:moveTo>
                    <a:pt x="308813" y="386080"/>
                  </a:moveTo>
                  <a:lnTo>
                    <a:pt x="20345" y="386080"/>
                  </a:lnTo>
                  <a:lnTo>
                    <a:pt x="20345" y="405130"/>
                  </a:lnTo>
                  <a:lnTo>
                    <a:pt x="24041" y="405130"/>
                  </a:lnTo>
                  <a:lnTo>
                    <a:pt x="24041" y="415290"/>
                  </a:lnTo>
                  <a:lnTo>
                    <a:pt x="27736" y="415290"/>
                  </a:lnTo>
                  <a:lnTo>
                    <a:pt x="24041" y="419100"/>
                  </a:lnTo>
                  <a:lnTo>
                    <a:pt x="24041" y="429260"/>
                  </a:lnTo>
                  <a:lnTo>
                    <a:pt x="20345" y="435610"/>
                  </a:lnTo>
                  <a:lnTo>
                    <a:pt x="16637" y="439420"/>
                  </a:lnTo>
                  <a:lnTo>
                    <a:pt x="16637" y="443230"/>
                  </a:lnTo>
                  <a:lnTo>
                    <a:pt x="20345" y="443230"/>
                  </a:lnTo>
                  <a:lnTo>
                    <a:pt x="20345" y="447040"/>
                  </a:lnTo>
                  <a:lnTo>
                    <a:pt x="16637" y="450850"/>
                  </a:lnTo>
                  <a:lnTo>
                    <a:pt x="16637" y="454660"/>
                  </a:lnTo>
                  <a:lnTo>
                    <a:pt x="20345" y="458470"/>
                  </a:lnTo>
                  <a:lnTo>
                    <a:pt x="20345" y="464820"/>
                  </a:lnTo>
                  <a:lnTo>
                    <a:pt x="286626" y="464820"/>
                  </a:lnTo>
                  <a:lnTo>
                    <a:pt x="286626" y="450850"/>
                  </a:lnTo>
                  <a:lnTo>
                    <a:pt x="284784" y="450850"/>
                  </a:lnTo>
                  <a:lnTo>
                    <a:pt x="284784" y="435610"/>
                  </a:lnTo>
                  <a:lnTo>
                    <a:pt x="281076" y="435610"/>
                  </a:lnTo>
                  <a:lnTo>
                    <a:pt x="286626" y="431800"/>
                  </a:lnTo>
                  <a:lnTo>
                    <a:pt x="286626" y="429260"/>
                  </a:lnTo>
                  <a:lnTo>
                    <a:pt x="297726" y="422910"/>
                  </a:lnTo>
                  <a:lnTo>
                    <a:pt x="297726" y="419100"/>
                  </a:lnTo>
                  <a:lnTo>
                    <a:pt x="290322" y="419100"/>
                  </a:lnTo>
                  <a:lnTo>
                    <a:pt x="290322" y="408940"/>
                  </a:lnTo>
                  <a:lnTo>
                    <a:pt x="297726" y="408940"/>
                  </a:lnTo>
                  <a:lnTo>
                    <a:pt x="294030" y="405130"/>
                  </a:lnTo>
                  <a:lnTo>
                    <a:pt x="294030" y="401320"/>
                  </a:lnTo>
                  <a:lnTo>
                    <a:pt x="290322" y="397510"/>
                  </a:lnTo>
                  <a:lnTo>
                    <a:pt x="290322" y="393700"/>
                  </a:lnTo>
                  <a:lnTo>
                    <a:pt x="286626" y="393700"/>
                  </a:lnTo>
                  <a:lnTo>
                    <a:pt x="290322" y="389890"/>
                  </a:lnTo>
                  <a:lnTo>
                    <a:pt x="306965" y="389890"/>
                  </a:lnTo>
                  <a:lnTo>
                    <a:pt x="308813" y="386080"/>
                  </a:lnTo>
                  <a:close/>
                </a:path>
                <a:path w="386714" h="660400">
                  <a:moveTo>
                    <a:pt x="294030" y="415290"/>
                  </a:moveTo>
                  <a:lnTo>
                    <a:pt x="294030" y="419100"/>
                  </a:lnTo>
                  <a:lnTo>
                    <a:pt x="297726" y="419100"/>
                  </a:lnTo>
                  <a:lnTo>
                    <a:pt x="294030" y="415290"/>
                  </a:lnTo>
                  <a:close/>
                </a:path>
                <a:path w="386714" h="660400">
                  <a:moveTo>
                    <a:pt x="306965" y="389890"/>
                  </a:moveTo>
                  <a:lnTo>
                    <a:pt x="290322" y="389890"/>
                  </a:lnTo>
                  <a:lnTo>
                    <a:pt x="294030" y="393700"/>
                  </a:lnTo>
                  <a:lnTo>
                    <a:pt x="305117" y="393700"/>
                  </a:lnTo>
                  <a:lnTo>
                    <a:pt x="306965" y="389890"/>
                  </a:lnTo>
                  <a:close/>
                </a:path>
                <a:path w="386714" h="660400">
                  <a:moveTo>
                    <a:pt x="14795" y="386080"/>
                  </a:moveTo>
                  <a:lnTo>
                    <a:pt x="3695" y="386080"/>
                  </a:lnTo>
                  <a:lnTo>
                    <a:pt x="11099" y="389890"/>
                  </a:lnTo>
                  <a:lnTo>
                    <a:pt x="14795" y="386080"/>
                  </a:lnTo>
                  <a:close/>
                </a:path>
                <a:path w="386714" h="660400">
                  <a:moveTo>
                    <a:pt x="305117" y="383540"/>
                  </a:moveTo>
                  <a:lnTo>
                    <a:pt x="0" y="383540"/>
                  </a:lnTo>
                  <a:lnTo>
                    <a:pt x="0" y="386080"/>
                  </a:lnTo>
                  <a:lnTo>
                    <a:pt x="305117" y="386080"/>
                  </a:lnTo>
                  <a:lnTo>
                    <a:pt x="305117" y="383540"/>
                  </a:lnTo>
                  <a:close/>
                </a:path>
                <a:path w="386714" h="660400">
                  <a:moveTo>
                    <a:pt x="16637" y="359410"/>
                  </a:moveTo>
                  <a:lnTo>
                    <a:pt x="11099" y="359410"/>
                  </a:lnTo>
                  <a:lnTo>
                    <a:pt x="7391" y="367030"/>
                  </a:lnTo>
                  <a:lnTo>
                    <a:pt x="3695" y="369570"/>
                  </a:lnTo>
                  <a:lnTo>
                    <a:pt x="3695" y="383540"/>
                  </a:lnTo>
                  <a:lnTo>
                    <a:pt x="301421" y="383540"/>
                  </a:lnTo>
                  <a:lnTo>
                    <a:pt x="301421" y="381000"/>
                  </a:lnTo>
                  <a:lnTo>
                    <a:pt x="308813" y="373380"/>
                  </a:lnTo>
                  <a:lnTo>
                    <a:pt x="312521" y="373380"/>
                  </a:lnTo>
                  <a:lnTo>
                    <a:pt x="323608" y="363220"/>
                  </a:lnTo>
                  <a:lnTo>
                    <a:pt x="16637" y="363220"/>
                  </a:lnTo>
                  <a:lnTo>
                    <a:pt x="16637" y="359410"/>
                  </a:lnTo>
                  <a:close/>
                </a:path>
                <a:path w="386714" h="660400">
                  <a:moveTo>
                    <a:pt x="336562" y="351790"/>
                  </a:moveTo>
                  <a:lnTo>
                    <a:pt x="24041" y="351790"/>
                  </a:lnTo>
                  <a:lnTo>
                    <a:pt x="24041" y="355600"/>
                  </a:lnTo>
                  <a:lnTo>
                    <a:pt x="20345" y="359410"/>
                  </a:lnTo>
                  <a:lnTo>
                    <a:pt x="20345" y="363220"/>
                  </a:lnTo>
                  <a:lnTo>
                    <a:pt x="331012" y="363220"/>
                  </a:lnTo>
                  <a:lnTo>
                    <a:pt x="332854" y="359410"/>
                  </a:lnTo>
                  <a:lnTo>
                    <a:pt x="336562" y="355600"/>
                  </a:lnTo>
                  <a:lnTo>
                    <a:pt x="336562" y="351790"/>
                  </a:lnTo>
                  <a:close/>
                </a:path>
                <a:path w="386714" h="660400">
                  <a:moveTo>
                    <a:pt x="355053" y="351790"/>
                  </a:moveTo>
                  <a:lnTo>
                    <a:pt x="336562" y="351790"/>
                  </a:lnTo>
                  <a:lnTo>
                    <a:pt x="351345" y="355600"/>
                  </a:lnTo>
                  <a:lnTo>
                    <a:pt x="355053" y="351790"/>
                  </a:lnTo>
                  <a:close/>
                </a:path>
                <a:path w="386714" h="660400">
                  <a:moveTo>
                    <a:pt x="27736" y="309880"/>
                  </a:moveTo>
                  <a:lnTo>
                    <a:pt x="20345" y="309880"/>
                  </a:lnTo>
                  <a:lnTo>
                    <a:pt x="20345" y="313690"/>
                  </a:lnTo>
                  <a:lnTo>
                    <a:pt x="16637" y="317500"/>
                  </a:lnTo>
                  <a:lnTo>
                    <a:pt x="35128" y="317500"/>
                  </a:lnTo>
                  <a:lnTo>
                    <a:pt x="35128" y="323850"/>
                  </a:lnTo>
                  <a:lnTo>
                    <a:pt x="20345" y="323850"/>
                  </a:lnTo>
                  <a:lnTo>
                    <a:pt x="20345" y="331470"/>
                  </a:lnTo>
                  <a:lnTo>
                    <a:pt x="16637" y="331470"/>
                  </a:lnTo>
                  <a:lnTo>
                    <a:pt x="16637" y="340360"/>
                  </a:lnTo>
                  <a:lnTo>
                    <a:pt x="20345" y="344170"/>
                  </a:lnTo>
                  <a:lnTo>
                    <a:pt x="24041" y="344170"/>
                  </a:lnTo>
                  <a:lnTo>
                    <a:pt x="27736" y="347980"/>
                  </a:lnTo>
                  <a:lnTo>
                    <a:pt x="27736" y="351790"/>
                  </a:lnTo>
                  <a:lnTo>
                    <a:pt x="362445" y="351790"/>
                  </a:lnTo>
                  <a:lnTo>
                    <a:pt x="362445" y="355600"/>
                  </a:lnTo>
                  <a:lnTo>
                    <a:pt x="373545" y="355600"/>
                  </a:lnTo>
                  <a:lnTo>
                    <a:pt x="373545" y="351790"/>
                  </a:lnTo>
                  <a:lnTo>
                    <a:pt x="369849" y="347980"/>
                  </a:lnTo>
                  <a:lnTo>
                    <a:pt x="369849" y="336550"/>
                  </a:lnTo>
                  <a:lnTo>
                    <a:pt x="366141" y="336550"/>
                  </a:lnTo>
                  <a:lnTo>
                    <a:pt x="366141" y="321310"/>
                  </a:lnTo>
                  <a:lnTo>
                    <a:pt x="351345" y="321310"/>
                  </a:lnTo>
                  <a:lnTo>
                    <a:pt x="351345" y="313690"/>
                  </a:lnTo>
                  <a:lnTo>
                    <a:pt x="31432" y="313690"/>
                  </a:lnTo>
                  <a:lnTo>
                    <a:pt x="27736" y="309880"/>
                  </a:lnTo>
                  <a:close/>
                </a:path>
                <a:path w="386714" h="660400">
                  <a:moveTo>
                    <a:pt x="24041" y="317500"/>
                  </a:moveTo>
                  <a:lnTo>
                    <a:pt x="20345" y="317500"/>
                  </a:lnTo>
                  <a:lnTo>
                    <a:pt x="24041" y="321310"/>
                  </a:lnTo>
                  <a:lnTo>
                    <a:pt x="24041" y="317500"/>
                  </a:lnTo>
                  <a:close/>
                </a:path>
                <a:path w="386714" h="660400">
                  <a:moveTo>
                    <a:pt x="355053" y="317500"/>
                  </a:moveTo>
                  <a:lnTo>
                    <a:pt x="351345" y="317500"/>
                  </a:lnTo>
                  <a:lnTo>
                    <a:pt x="351345" y="321310"/>
                  </a:lnTo>
                  <a:lnTo>
                    <a:pt x="355053" y="321310"/>
                  </a:lnTo>
                  <a:lnTo>
                    <a:pt x="355053" y="317500"/>
                  </a:lnTo>
                  <a:close/>
                </a:path>
                <a:path w="386714" h="660400">
                  <a:moveTo>
                    <a:pt x="358749" y="313690"/>
                  </a:moveTo>
                  <a:lnTo>
                    <a:pt x="355053" y="317500"/>
                  </a:lnTo>
                  <a:lnTo>
                    <a:pt x="355053" y="321310"/>
                  </a:lnTo>
                  <a:lnTo>
                    <a:pt x="369849" y="321310"/>
                  </a:lnTo>
                  <a:lnTo>
                    <a:pt x="369849" y="317500"/>
                  </a:lnTo>
                  <a:lnTo>
                    <a:pt x="358749" y="317500"/>
                  </a:lnTo>
                  <a:lnTo>
                    <a:pt x="358749" y="313690"/>
                  </a:lnTo>
                  <a:close/>
                </a:path>
                <a:path w="386714" h="660400">
                  <a:moveTo>
                    <a:pt x="362445" y="313690"/>
                  </a:moveTo>
                  <a:lnTo>
                    <a:pt x="358749" y="313690"/>
                  </a:lnTo>
                  <a:lnTo>
                    <a:pt x="358749" y="317500"/>
                  </a:lnTo>
                  <a:lnTo>
                    <a:pt x="362445" y="317500"/>
                  </a:lnTo>
                  <a:lnTo>
                    <a:pt x="362445" y="313690"/>
                  </a:lnTo>
                  <a:close/>
                </a:path>
                <a:path w="386714" h="660400">
                  <a:moveTo>
                    <a:pt x="366141" y="313690"/>
                  </a:moveTo>
                  <a:lnTo>
                    <a:pt x="362445" y="313690"/>
                  </a:lnTo>
                  <a:lnTo>
                    <a:pt x="362445" y="317500"/>
                  </a:lnTo>
                  <a:lnTo>
                    <a:pt x="366141" y="317500"/>
                  </a:lnTo>
                  <a:lnTo>
                    <a:pt x="366141" y="313690"/>
                  </a:lnTo>
                  <a:close/>
                </a:path>
                <a:path w="386714" h="660400">
                  <a:moveTo>
                    <a:pt x="81368" y="222250"/>
                  </a:moveTo>
                  <a:lnTo>
                    <a:pt x="77673" y="222250"/>
                  </a:lnTo>
                  <a:lnTo>
                    <a:pt x="73964" y="228600"/>
                  </a:lnTo>
                  <a:lnTo>
                    <a:pt x="81368" y="232410"/>
                  </a:lnTo>
                  <a:lnTo>
                    <a:pt x="77673" y="240030"/>
                  </a:lnTo>
                  <a:lnTo>
                    <a:pt x="73964" y="243840"/>
                  </a:lnTo>
                  <a:lnTo>
                    <a:pt x="70269" y="243840"/>
                  </a:lnTo>
                  <a:lnTo>
                    <a:pt x="66573" y="248920"/>
                  </a:lnTo>
                  <a:lnTo>
                    <a:pt x="61023" y="248920"/>
                  </a:lnTo>
                  <a:lnTo>
                    <a:pt x="61023" y="256540"/>
                  </a:lnTo>
                  <a:lnTo>
                    <a:pt x="62877" y="256540"/>
                  </a:lnTo>
                  <a:lnTo>
                    <a:pt x="62877" y="260350"/>
                  </a:lnTo>
                  <a:lnTo>
                    <a:pt x="61023" y="264160"/>
                  </a:lnTo>
                  <a:lnTo>
                    <a:pt x="61023" y="267970"/>
                  </a:lnTo>
                  <a:lnTo>
                    <a:pt x="57327" y="267970"/>
                  </a:lnTo>
                  <a:lnTo>
                    <a:pt x="53619" y="271780"/>
                  </a:lnTo>
                  <a:lnTo>
                    <a:pt x="46228" y="271780"/>
                  </a:lnTo>
                  <a:lnTo>
                    <a:pt x="46228" y="274320"/>
                  </a:lnTo>
                  <a:lnTo>
                    <a:pt x="49923" y="274320"/>
                  </a:lnTo>
                  <a:lnTo>
                    <a:pt x="49923" y="278130"/>
                  </a:lnTo>
                  <a:lnTo>
                    <a:pt x="46228" y="278130"/>
                  </a:lnTo>
                  <a:lnTo>
                    <a:pt x="49923" y="281940"/>
                  </a:lnTo>
                  <a:lnTo>
                    <a:pt x="49923" y="285750"/>
                  </a:lnTo>
                  <a:lnTo>
                    <a:pt x="53619" y="285750"/>
                  </a:lnTo>
                  <a:lnTo>
                    <a:pt x="53619" y="290830"/>
                  </a:lnTo>
                  <a:lnTo>
                    <a:pt x="49923" y="294640"/>
                  </a:lnTo>
                  <a:lnTo>
                    <a:pt x="49923" y="298450"/>
                  </a:lnTo>
                  <a:lnTo>
                    <a:pt x="46228" y="309880"/>
                  </a:lnTo>
                  <a:lnTo>
                    <a:pt x="42532" y="313690"/>
                  </a:lnTo>
                  <a:lnTo>
                    <a:pt x="351345" y="313690"/>
                  </a:lnTo>
                  <a:lnTo>
                    <a:pt x="351345" y="309880"/>
                  </a:lnTo>
                  <a:lnTo>
                    <a:pt x="355053" y="306070"/>
                  </a:lnTo>
                  <a:lnTo>
                    <a:pt x="362445" y="306070"/>
                  </a:lnTo>
                  <a:lnTo>
                    <a:pt x="366141" y="298450"/>
                  </a:lnTo>
                  <a:lnTo>
                    <a:pt x="369849" y="294640"/>
                  </a:lnTo>
                  <a:lnTo>
                    <a:pt x="375386" y="294640"/>
                  </a:lnTo>
                  <a:lnTo>
                    <a:pt x="382790" y="289560"/>
                  </a:lnTo>
                  <a:lnTo>
                    <a:pt x="382790" y="278130"/>
                  </a:lnTo>
                  <a:lnTo>
                    <a:pt x="386486" y="274320"/>
                  </a:lnTo>
                  <a:lnTo>
                    <a:pt x="382790" y="271780"/>
                  </a:lnTo>
                  <a:lnTo>
                    <a:pt x="386486" y="267970"/>
                  </a:lnTo>
                  <a:lnTo>
                    <a:pt x="386486" y="260350"/>
                  </a:lnTo>
                  <a:lnTo>
                    <a:pt x="382790" y="252730"/>
                  </a:lnTo>
                  <a:lnTo>
                    <a:pt x="386486" y="248920"/>
                  </a:lnTo>
                  <a:lnTo>
                    <a:pt x="386486" y="232410"/>
                  </a:lnTo>
                  <a:lnTo>
                    <a:pt x="92456" y="232410"/>
                  </a:lnTo>
                  <a:lnTo>
                    <a:pt x="88760" y="228600"/>
                  </a:lnTo>
                  <a:lnTo>
                    <a:pt x="81368" y="228600"/>
                  </a:lnTo>
                  <a:lnTo>
                    <a:pt x="81368" y="222250"/>
                  </a:lnTo>
                  <a:close/>
                </a:path>
                <a:path w="386714" h="660400">
                  <a:moveTo>
                    <a:pt x="375386" y="294640"/>
                  </a:moveTo>
                  <a:lnTo>
                    <a:pt x="369849" y="294640"/>
                  </a:lnTo>
                  <a:lnTo>
                    <a:pt x="373545" y="298450"/>
                  </a:lnTo>
                  <a:lnTo>
                    <a:pt x="375386" y="294640"/>
                  </a:lnTo>
                  <a:close/>
                </a:path>
                <a:path w="386714" h="660400">
                  <a:moveTo>
                    <a:pt x="62877" y="245110"/>
                  </a:moveTo>
                  <a:lnTo>
                    <a:pt x="57327" y="245110"/>
                  </a:lnTo>
                  <a:lnTo>
                    <a:pt x="53619" y="248920"/>
                  </a:lnTo>
                  <a:lnTo>
                    <a:pt x="57327" y="252730"/>
                  </a:lnTo>
                  <a:lnTo>
                    <a:pt x="57327" y="248920"/>
                  </a:lnTo>
                  <a:lnTo>
                    <a:pt x="62877" y="248920"/>
                  </a:lnTo>
                  <a:lnTo>
                    <a:pt x="62877" y="245110"/>
                  </a:lnTo>
                  <a:close/>
                </a:path>
                <a:path w="386714" h="660400">
                  <a:moveTo>
                    <a:pt x="103555" y="228600"/>
                  </a:moveTo>
                  <a:lnTo>
                    <a:pt x="99860" y="228600"/>
                  </a:lnTo>
                  <a:lnTo>
                    <a:pt x="96164" y="232410"/>
                  </a:lnTo>
                  <a:lnTo>
                    <a:pt x="105410" y="232410"/>
                  </a:lnTo>
                  <a:lnTo>
                    <a:pt x="103555" y="228600"/>
                  </a:lnTo>
                  <a:close/>
                </a:path>
                <a:path w="386714" h="660400">
                  <a:moveTo>
                    <a:pt x="371865" y="137160"/>
                  </a:moveTo>
                  <a:lnTo>
                    <a:pt x="96164" y="137160"/>
                  </a:lnTo>
                  <a:lnTo>
                    <a:pt x="96164" y="140970"/>
                  </a:lnTo>
                  <a:lnTo>
                    <a:pt x="99860" y="140970"/>
                  </a:lnTo>
                  <a:lnTo>
                    <a:pt x="99860" y="144780"/>
                  </a:lnTo>
                  <a:lnTo>
                    <a:pt x="96164" y="152400"/>
                  </a:lnTo>
                  <a:lnTo>
                    <a:pt x="99860" y="152400"/>
                  </a:lnTo>
                  <a:lnTo>
                    <a:pt x="99860" y="153670"/>
                  </a:lnTo>
                  <a:lnTo>
                    <a:pt x="96164" y="153670"/>
                  </a:lnTo>
                  <a:lnTo>
                    <a:pt x="96164" y="161290"/>
                  </a:lnTo>
                  <a:lnTo>
                    <a:pt x="103555" y="161290"/>
                  </a:lnTo>
                  <a:lnTo>
                    <a:pt x="103555" y="172720"/>
                  </a:lnTo>
                  <a:lnTo>
                    <a:pt x="105410" y="176530"/>
                  </a:lnTo>
                  <a:lnTo>
                    <a:pt x="105410" y="182880"/>
                  </a:lnTo>
                  <a:lnTo>
                    <a:pt x="112801" y="198120"/>
                  </a:lnTo>
                  <a:lnTo>
                    <a:pt x="116497" y="203200"/>
                  </a:lnTo>
                  <a:lnTo>
                    <a:pt x="116497" y="222250"/>
                  </a:lnTo>
                  <a:lnTo>
                    <a:pt x="109105" y="222250"/>
                  </a:lnTo>
                  <a:lnTo>
                    <a:pt x="109105" y="228600"/>
                  </a:lnTo>
                  <a:lnTo>
                    <a:pt x="105410" y="232410"/>
                  </a:lnTo>
                  <a:lnTo>
                    <a:pt x="386486" y="232410"/>
                  </a:lnTo>
                  <a:lnTo>
                    <a:pt x="386486" y="218440"/>
                  </a:lnTo>
                  <a:lnTo>
                    <a:pt x="382790" y="210820"/>
                  </a:lnTo>
                  <a:lnTo>
                    <a:pt x="382790" y="199390"/>
                  </a:lnTo>
                  <a:lnTo>
                    <a:pt x="375386" y="199390"/>
                  </a:lnTo>
                  <a:lnTo>
                    <a:pt x="375386" y="198120"/>
                  </a:lnTo>
                  <a:lnTo>
                    <a:pt x="373545" y="168910"/>
                  </a:lnTo>
                  <a:lnTo>
                    <a:pt x="369849" y="168910"/>
                  </a:lnTo>
                  <a:lnTo>
                    <a:pt x="362445" y="165100"/>
                  </a:lnTo>
                  <a:lnTo>
                    <a:pt x="366141" y="157480"/>
                  </a:lnTo>
                  <a:lnTo>
                    <a:pt x="369849" y="144780"/>
                  </a:lnTo>
                  <a:lnTo>
                    <a:pt x="371865" y="137160"/>
                  </a:lnTo>
                  <a:close/>
                </a:path>
                <a:path w="386714" h="660400">
                  <a:moveTo>
                    <a:pt x="73964" y="152400"/>
                  </a:moveTo>
                  <a:lnTo>
                    <a:pt x="66573" y="152400"/>
                  </a:lnTo>
                  <a:lnTo>
                    <a:pt x="66573" y="153670"/>
                  </a:lnTo>
                  <a:lnTo>
                    <a:pt x="73964" y="153670"/>
                  </a:lnTo>
                  <a:lnTo>
                    <a:pt x="73964" y="152400"/>
                  </a:lnTo>
                  <a:close/>
                </a:path>
                <a:path w="386714" h="660400">
                  <a:moveTo>
                    <a:pt x="173824" y="64770"/>
                  </a:moveTo>
                  <a:lnTo>
                    <a:pt x="77673" y="64770"/>
                  </a:lnTo>
                  <a:lnTo>
                    <a:pt x="73964" y="66040"/>
                  </a:lnTo>
                  <a:lnTo>
                    <a:pt x="77673" y="66040"/>
                  </a:lnTo>
                  <a:lnTo>
                    <a:pt x="77673" y="77470"/>
                  </a:lnTo>
                  <a:lnTo>
                    <a:pt x="73964" y="81280"/>
                  </a:lnTo>
                  <a:lnTo>
                    <a:pt x="77673" y="85090"/>
                  </a:lnTo>
                  <a:lnTo>
                    <a:pt x="77673" y="88900"/>
                  </a:lnTo>
                  <a:lnTo>
                    <a:pt x="81368" y="91440"/>
                  </a:lnTo>
                  <a:lnTo>
                    <a:pt x="77673" y="107950"/>
                  </a:lnTo>
                  <a:lnTo>
                    <a:pt x="81368" y="107950"/>
                  </a:lnTo>
                  <a:lnTo>
                    <a:pt x="85064" y="111760"/>
                  </a:lnTo>
                  <a:lnTo>
                    <a:pt x="81368" y="115570"/>
                  </a:lnTo>
                  <a:lnTo>
                    <a:pt x="81368" y="119380"/>
                  </a:lnTo>
                  <a:lnTo>
                    <a:pt x="73964" y="119380"/>
                  </a:lnTo>
                  <a:lnTo>
                    <a:pt x="73964" y="123190"/>
                  </a:lnTo>
                  <a:lnTo>
                    <a:pt x="70269" y="123190"/>
                  </a:lnTo>
                  <a:lnTo>
                    <a:pt x="66573" y="127000"/>
                  </a:lnTo>
                  <a:lnTo>
                    <a:pt x="62877" y="127000"/>
                  </a:lnTo>
                  <a:lnTo>
                    <a:pt x="61023" y="130810"/>
                  </a:lnTo>
                  <a:lnTo>
                    <a:pt x="61023" y="137160"/>
                  </a:lnTo>
                  <a:lnTo>
                    <a:pt x="62877" y="144780"/>
                  </a:lnTo>
                  <a:lnTo>
                    <a:pt x="70269" y="144780"/>
                  </a:lnTo>
                  <a:lnTo>
                    <a:pt x="70269" y="152400"/>
                  </a:lnTo>
                  <a:lnTo>
                    <a:pt x="77673" y="152400"/>
                  </a:lnTo>
                  <a:lnTo>
                    <a:pt x="77673" y="148590"/>
                  </a:lnTo>
                  <a:lnTo>
                    <a:pt x="81368" y="148590"/>
                  </a:lnTo>
                  <a:lnTo>
                    <a:pt x="77673" y="144780"/>
                  </a:lnTo>
                  <a:lnTo>
                    <a:pt x="77673" y="140970"/>
                  </a:lnTo>
                  <a:lnTo>
                    <a:pt x="81368" y="140970"/>
                  </a:lnTo>
                  <a:lnTo>
                    <a:pt x="81368" y="137160"/>
                  </a:lnTo>
                  <a:lnTo>
                    <a:pt x="371865" y="137160"/>
                  </a:lnTo>
                  <a:lnTo>
                    <a:pt x="373545" y="130810"/>
                  </a:lnTo>
                  <a:lnTo>
                    <a:pt x="369849" y="123190"/>
                  </a:lnTo>
                  <a:lnTo>
                    <a:pt x="366141" y="119380"/>
                  </a:lnTo>
                  <a:lnTo>
                    <a:pt x="347649" y="102870"/>
                  </a:lnTo>
                  <a:lnTo>
                    <a:pt x="362445" y="95250"/>
                  </a:lnTo>
                  <a:lnTo>
                    <a:pt x="359085" y="88900"/>
                  </a:lnTo>
                  <a:lnTo>
                    <a:pt x="216357" y="88900"/>
                  </a:lnTo>
                  <a:lnTo>
                    <a:pt x="201561" y="85090"/>
                  </a:lnTo>
                  <a:lnTo>
                    <a:pt x="197866" y="85090"/>
                  </a:lnTo>
                  <a:lnTo>
                    <a:pt x="188620" y="81280"/>
                  </a:lnTo>
                  <a:lnTo>
                    <a:pt x="181229" y="77470"/>
                  </a:lnTo>
                  <a:lnTo>
                    <a:pt x="181229" y="73660"/>
                  </a:lnTo>
                  <a:lnTo>
                    <a:pt x="177520" y="73660"/>
                  </a:lnTo>
                  <a:lnTo>
                    <a:pt x="177520" y="66040"/>
                  </a:lnTo>
                  <a:lnTo>
                    <a:pt x="173824" y="64770"/>
                  </a:lnTo>
                  <a:close/>
                </a:path>
                <a:path w="386714" h="660400">
                  <a:moveTo>
                    <a:pt x="81368" y="140970"/>
                  </a:moveTo>
                  <a:lnTo>
                    <a:pt x="77673" y="140970"/>
                  </a:lnTo>
                  <a:lnTo>
                    <a:pt x="81368" y="144780"/>
                  </a:lnTo>
                  <a:lnTo>
                    <a:pt x="81368" y="140970"/>
                  </a:lnTo>
                  <a:close/>
                </a:path>
                <a:path w="386714" h="660400">
                  <a:moveTo>
                    <a:pt x="85064" y="137160"/>
                  </a:moveTo>
                  <a:lnTo>
                    <a:pt x="81368" y="137160"/>
                  </a:lnTo>
                  <a:lnTo>
                    <a:pt x="85064" y="140970"/>
                  </a:lnTo>
                  <a:lnTo>
                    <a:pt x="85064" y="137160"/>
                  </a:lnTo>
                  <a:close/>
                </a:path>
                <a:path w="386714" h="660400">
                  <a:moveTo>
                    <a:pt x="92456" y="137160"/>
                  </a:moveTo>
                  <a:lnTo>
                    <a:pt x="88760" y="137160"/>
                  </a:lnTo>
                  <a:lnTo>
                    <a:pt x="88760" y="140970"/>
                  </a:lnTo>
                  <a:lnTo>
                    <a:pt x="92456" y="140970"/>
                  </a:lnTo>
                  <a:lnTo>
                    <a:pt x="92456" y="137160"/>
                  </a:lnTo>
                  <a:close/>
                </a:path>
                <a:path w="386714" h="660400">
                  <a:moveTo>
                    <a:pt x="244094" y="73660"/>
                  </a:moveTo>
                  <a:lnTo>
                    <a:pt x="240398" y="73660"/>
                  </a:lnTo>
                  <a:lnTo>
                    <a:pt x="231152" y="81280"/>
                  </a:lnTo>
                  <a:lnTo>
                    <a:pt x="227457" y="81280"/>
                  </a:lnTo>
                  <a:lnTo>
                    <a:pt x="227457" y="85090"/>
                  </a:lnTo>
                  <a:lnTo>
                    <a:pt x="223748" y="85090"/>
                  </a:lnTo>
                  <a:lnTo>
                    <a:pt x="223748" y="88900"/>
                  </a:lnTo>
                  <a:lnTo>
                    <a:pt x="301421" y="88900"/>
                  </a:lnTo>
                  <a:lnTo>
                    <a:pt x="258889" y="81280"/>
                  </a:lnTo>
                  <a:lnTo>
                    <a:pt x="244094" y="73660"/>
                  </a:lnTo>
                  <a:close/>
                </a:path>
                <a:path w="386714" h="660400">
                  <a:moveTo>
                    <a:pt x="358749" y="69850"/>
                  </a:moveTo>
                  <a:lnTo>
                    <a:pt x="331012" y="69850"/>
                  </a:lnTo>
                  <a:lnTo>
                    <a:pt x="331012" y="77470"/>
                  </a:lnTo>
                  <a:lnTo>
                    <a:pt x="319913" y="77470"/>
                  </a:lnTo>
                  <a:lnTo>
                    <a:pt x="316217" y="81280"/>
                  </a:lnTo>
                  <a:lnTo>
                    <a:pt x="312521" y="81280"/>
                  </a:lnTo>
                  <a:lnTo>
                    <a:pt x="308813" y="85090"/>
                  </a:lnTo>
                  <a:lnTo>
                    <a:pt x="301421" y="88900"/>
                  </a:lnTo>
                  <a:lnTo>
                    <a:pt x="359085" y="88900"/>
                  </a:lnTo>
                  <a:lnTo>
                    <a:pt x="355053" y="81280"/>
                  </a:lnTo>
                  <a:lnTo>
                    <a:pt x="355053" y="73660"/>
                  </a:lnTo>
                  <a:lnTo>
                    <a:pt x="358749" y="69850"/>
                  </a:lnTo>
                  <a:close/>
                </a:path>
                <a:path w="386714" h="660400">
                  <a:moveTo>
                    <a:pt x="362445" y="45720"/>
                  </a:moveTo>
                  <a:lnTo>
                    <a:pt x="358749" y="49530"/>
                  </a:lnTo>
                  <a:lnTo>
                    <a:pt x="351345" y="53340"/>
                  </a:lnTo>
                  <a:lnTo>
                    <a:pt x="351345" y="57150"/>
                  </a:lnTo>
                  <a:lnTo>
                    <a:pt x="347649" y="60960"/>
                  </a:lnTo>
                  <a:lnTo>
                    <a:pt x="347649" y="64770"/>
                  </a:lnTo>
                  <a:lnTo>
                    <a:pt x="340258" y="64770"/>
                  </a:lnTo>
                  <a:lnTo>
                    <a:pt x="332854" y="66040"/>
                  </a:lnTo>
                  <a:lnTo>
                    <a:pt x="332854" y="69850"/>
                  </a:lnTo>
                  <a:lnTo>
                    <a:pt x="362445" y="69850"/>
                  </a:lnTo>
                  <a:lnTo>
                    <a:pt x="373545" y="64770"/>
                  </a:lnTo>
                  <a:lnTo>
                    <a:pt x="362445" y="45720"/>
                  </a:lnTo>
                  <a:close/>
                </a:path>
                <a:path w="386714" h="660400">
                  <a:moveTo>
                    <a:pt x="134988" y="3810"/>
                  </a:moveTo>
                  <a:lnTo>
                    <a:pt x="116497" y="3810"/>
                  </a:lnTo>
                  <a:lnTo>
                    <a:pt x="116497" y="7620"/>
                  </a:lnTo>
                  <a:lnTo>
                    <a:pt x="92456" y="45720"/>
                  </a:lnTo>
                  <a:lnTo>
                    <a:pt x="85064" y="60960"/>
                  </a:lnTo>
                  <a:lnTo>
                    <a:pt x="81368" y="64770"/>
                  </a:lnTo>
                  <a:lnTo>
                    <a:pt x="138696" y="64770"/>
                  </a:lnTo>
                  <a:lnTo>
                    <a:pt x="138696" y="60960"/>
                  </a:lnTo>
                  <a:lnTo>
                    <a:pt x="127596" y="60960"/>
                  </a:lnTo>
                  <a:lnTo>
                    <a:pt x="127596" y="57150"/>
                  </a:lnTo>
                  <a:lnTo>
                    <a:pt x="131292" y="57150"/>
                  </a:lnTo>
                  <a:lnTo>
                    <a:pt x="131292" y="49530"/>
                  </a:lnTo>
                  <a:lnTo>
                    <a:pt x="138696" y="27940"/>
                  </a:lnTo>
                  <a:lnTo>
                    <a:pt x="142392" y="27940"/>
                  </a:lnTo>
                  <a:lnTo>
                    <a:pt x="142392" y="24130"/>
                  </a:lnTo>
                  <a:lnTo>
                    <a:pt x="146088" y="20320"/>
                  </a:lnTo>
                  <a:lnTo>
                    <a:pt x="142392" y="20320"/>
                  </a:lnTo>
                  <a:lnTo>
                    <a:pt x="142392" y="19050"/>
                  </a:lnTo>
                  <a:lnTo>
                    <a:pt x="138696" y="19050"/>
                  </a:lnTo>
                  <a:lnTo>
                    <a:pt x="138696" y="15240"/>
                  </a:lnTo>
                  <a:lnTo>
                    <a:pt x="134988" y="15240"/>
                  </a:lnTo>
                  <a:lnTo>
                    <a:pt x="134988" y="3810"/>
                  </a:lnTo>
                  <a:close/>
                </a:path>
                <a:path w="386714" h="660400">
                  <a:moveTo>
                    <a:pt x="127596" y="0"/>
                  </a:moveTo>
                  <a:lnTo>
                    <a:pt x="120192" y="0"/>
                  </a:lnTo>
                  <a:lnTo>
                    <a:pt x="120192" y="3810"/>
                  </a:lnTo>
                  <a:lnTo>
                    <a:pt x="127596" y="3810"/>
                  </a:lnTo>
                  <a:lnTo>
                    <a:pt x="127596" y="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4035422" y="5352097"/>
              <a:ext cx="386080" cy="659765"/>
            </a:xfrm>
            <a:custGeom>
              <a:avLst/>
              <a:gdLst/>
              <a:ahLst/>
              <a:cxnLst/>
              <a:rect l="l" t="t" r="r" b="b"/>
              <a:pathLst>
                <a:path w="386079" h="659764">
                  <a:moveTo>
                    <a:pt x="385648" y="221119"/>
                  </a:moveTo>
                  <a:lnTo>
                    <a:pt x="385648" y="228434"/>
                  </a:lnTo>
                  <a:lnTo>
                    <a:pt x="385648" y="244881"/>
                  </a:lnTo>
                  <a:lnTo>
                    <a:pt x="385648" y="248526"/>
                  </a:lnTo>
                  <a:lnTo>
                    <a:pt x="381952" y="252183"/>
                  </a:lnTo>
                  <a:lnTo>
                    <a:pt x="385648" y="259499"/>
                  </a:lnTo>
                  <a:lnTo>
                    <a:pt x="385648" y="263156"/>
                  </a:lnTo>
                  <a:lnTo>
                    <a:pt x="385648" y="266801"/>
                  </a:lnTo>
                  <a:lnTo>
                    <a:pt x="381952" y="270459"/>
                  </a:lnTo>
                  <a:lnTo>
                    <a:pt x="385648" y="274116"/>
                  </a:lnTo>
                  <a:lnTo>
                    <a:pt x="381952" y="277774"/>
                  </a:lnTo>
                  <a:lnTo>
                    <a:pt x="381952" y="288734"/>
                  </a:lnTo>
                  <a:lnTo>
                    <a:pt x="374573" y="294220"/>
                  </a:lnTo>
                  <a:lnTo>
                    <a:pt x="372732" y="297878"/>
                  </a:lnTo>
                  <a:lnTo>
                    <a:pt x="369036" y="294220"/>
                  </a:lnTo>
                  <a:lnTo>
                    <a:pt x="365353" y="297878"/>
                  </a:lnTo>
                  <a:lnTo>
                    <a:pt x="361657" y="305181"/>
                  </a:lnTo>
                  <a:lnTo>
                    <a:pt x="354279" y="305181"/>
                  </a:lnTo>
                  <a:lnTo>
                    <a:pt x="350583" y="308838"/>
                  </a:lnTo>
                  <a:lnTo>
                    <a:pt x="350583" y="312496"/>
                  </a:lnTo>
                  <a:lnTo>
                    <a:pt x="350583" y="316141"/>
                  </a:lnTo>
                  <a:lnTo>
                    <a:pt x="346900" y="316141"/>
                  </a:lnTo>
                  <a:lnTo>
                    <a:pt x="350583" y="316141"/>
                  </a:lnTo>
                  <a:lnTo>
                    <a:pt x="350583" y="319798"/>
                  </a:lnTo>
                  <a:lnTo>
                    <a:pt x="346900" y="319798"/>
                  </a:lnTo>
                  <a:lnTo>
                    <a:pt x="350583" y="319798"/>
                  </a:lnTo>
                  <a:lnTo>
                    <a:pt x="350583" y="316141"/>
                  </a:lnTo>
                  <a:lnTo>
                    <a:pt x="350583" y="319798"/>
                  </a:lnTo>
                  <a:lnTo>
                    <a:pt x="350583" y="316141"/>
                  </a:lnTo>
                  <a:lnTo>
                    <a:pt x="354279" y="316141"/>
                  </a:lnTo>
                  <a:lnTo>
                    <a:pt x="354279" y="319798"/>
                  </a:lnTo>
                  <a:lnTo>
                    <a:pt x="354279" y="316141"/>
                  </a:lnTo>
                  <a:lnTo>
                    <a:pt x="357974" y="312496"/>
                  </a:lnTo>
                  <a:lnTo>
                    <a:pt x="357974" y="316141"/>
                  </a:lnTo>
                  <a:lnTo>
                    <a:pt x="357974" y="312496"/>
                  </a:lnTo>
                  <a:lnTo>
                    <a:pt x="357974" y="316141"/>
                  </a:lnTo>
                  <a:lnTo>
                    <a:pt x="357974" y="312496"/>
                  </a:lnTo>
                  <a:lnTo>
                    <a:pt x="361657" y="312496"/>
                  </a:lnTo>
                  <a:lnTo>
                    <a:pt x="361657" y="316141"/>
                  </a:lnTo>
                  <a:lnTo>
                    <a:pt x="361657" y="312496"/>
                  </a:lnTo>
                  <a:lnTo>
                    <a:pt x="365353" y="312496"/>
                  </a:lnTo>
                  <a:lnTo>
                    <a:pt x="365353" y="316141"/>
                  </a:lnTo>
                  <a:lnTo>
                    <a:pt x="369036" y="316141"/>
                  </a:lnTo>
                  <a:lnTo>
                    <a:pt x="369036" y="319798"/>
                  </a:lnTo>
                  <a:lnTo>
                    <a:pt x="365353" y="319798"/>
                  </a:lnTo>
                  <a:lnTo>
                    <a:pt x="365353" y="323456"/>
                  </a:lnTo>
                  <a:lnTo>
                    <a:pt x="365353" y="334416"/>
                  </a:lnTo>
                  <a:lnTo>
                    <a:pt x="365353" y="336245"/>
                  </a:lnTo>
                  <a:lnTo>
                    <a:pt x="369036" y="336245"/>
                  </a:lnTo>
                  <a:lnTo>
                    <a:pt x="369036" y="339902"/>
                  </a:lnTo>
                  <a:lnTo>
                    <a:pt x="369036" y="343560"/>
                  </a:lnTo>
                  <a:lnTo>
                    <a:pt x="369036" y="347218"/>
                  </a:lnTo>
                  <a:lnTo>
                    <a:pt x="372732" y="350875"/>
                  </a:lnTo>
                  <a:lnTo>
                    <a:pt x="372732" y="354520"/>
                  </a:lnTo>
                  <a:lnTo>
                    <a:pt x="365353" y="354520"/>
                  </a:lnTo>
                  <a:lnTo>
                    <a:pt x="361657" y="354520"/>
                  </a:lnTo>
                  <a:lnTo>
                    <a:pt x="361657" y="350875"/>
                  </a:lnTo>
                  <a:lnTo>
                    <a:pt x="357974" y="350875"/>
                  </a:lnTo>
                  <a:lnTo>
                    <a:pt x="354279" y="350875"/>
                  </a:lnTo>
                  <a:lnTo>
                    <a:pt x="350583" y="354520"/>
                  </a:lnTo>
                  <a:lnTo>
                    <a:pt x="335826" y="350875"/>
                  </a:lnTo>
                  <a:lnTo>
                    <a:pt x="335826" y="354520"/>
                  </a:lnTo>
                  <a:lnTo>
                    <a:pt x="332130" y="358178"/>
                  </a:lnTo>
                  <a:lnTo>
                    <a:pt x="330288" y="361835"/>
                  </a:lnTo>
                  <a:lnTo>
                    <a:pt x="326605" y="361835"/>
                  </a:lnTo>
                  <a:lnTo>
                    <a:pt x="322910" y="361835"/>
                  </a:lnTo>
                  <a:lnTo>
                    <a:pt x="315531" y="369138"/>
                  </a:lnTo>
                  <a:lnTo>
                    <a:pt x="311835" y="372795"/>
                  </a:lnTo>
                  <a:lnTo>
                    <a:pt x="308152" y="372795"/>
                  </a:lnTo>
                  <a:lnTo>
                    <a:pt x="304457" y="376453"/>
                  </a:lnTo>
                  <a:lnTo>
                    <a:pt x="300761" y="380111"/>
                  </a:lnTo>
                  <a:lnTo>
                    <a:pt x="300761" y="381939"/>
                  </a:lnTo>
                  <a:lnTo>
                    <a:pt x="304457" y="381939"/>
                  </a:lnTo>
                  <a:lnTo>
                    <a:pt x="304457" y="385597"/>
                  </a:lnTo>
                  <a:lnTo>
                    <a:pt x="308152" y="385597"/>
                  </a:lnTo>
                  <a:lnTo>
                    <a:pt x="304457" y="392899"/>
                  </a:lnTo>
                  <a:lnTo>
                    <a:pt x="300761" y="392899"/>
                  </a:lnTo>
                  <a:lnTo>
                    <a:pt x="297078" y="392899"/>
                  </a:lnTo>
                  <a:lnTo>
                    <a:pt x="293382" y="392899"/>
                  </a:lnTo>
                  <a:lnTo>
                    <a:pt x="289699" y="389242"/>
                  </a:lnTo>
                  <a:lnTo>
                    <a:pt x="286003" y="392899"/>
                  </a:lnTo>
                  <a:lnTo>
                    <a:pt x="289699" y="392899"/>
                  </a:lnTo>
                  <a:lnTo>
                    <a:pt x="289699" y="396557"/>
                  </a:lnTo>
                  <a:lnTo>
                    <a:pt x="293382" y="400215"/>
                  </a:lnTo>
                  <a:lnTo>
                    <a:pt x="293382" y="403860"/>
                  </a:lnTo>
                  <a:lnTo>
                    <a:pt x="297078" y="407517"/>
                  </a:lnTo>
                  <a:lnTo>
                    <a:pt x="293382" y="407517"/>
                  </a:lnTo>
                  <a:lnTo>
                    <a:pt x="289699" y="407517"/>
                  </a:lnTo>
                  <a:lnTo>
                    <a:pt x="289699" y="411175"/>
                  </a:lnTo>
                  <a:lnTo>
                    <a:pt x="286003" y="411175"/>
                  </a:lnTo>
                  <a:lnTo>
                    <a:pt x="289699" y="411175"/>
                  </a:lnTo>
                  <a:lnTo>
                    <a:pt x="289699" y="414832"/>
                  </a:lnTo>
                  <a:lnTo>
                    <a:pt x="289699" y="418490"/>
                  </a:lnTo>
                  <a:lnTo>
                    <a:pt x="293382" y="418490"/>
                  </a:lnTo>
                  <a:lnTo>
                    <a:pt x="293382" y="414832"/>
                  </a:lnTo>
                  <a:lnTo>
                    <a:pt x="297078" y="418490"/>
                  </a:lnTo>
                  <a:lnTo>
                    <a:pt x="297078" y="422135"/>
                  </a:lnTo>
                  <a:lnTo>
                    <a:pt x="286003" y="427621"/>
                  </a:lnTo>
                  <a:lnTo>
                    <a:pt x="286003" y="431279"/>
                  </a:lnTo>
                  <a:lnTo>
                    <a:pt x="280466" y="434936"/>
                  </a:lnTo>
                  <a:lnTo>
                    <a:pt x="284162" y="434936"/>
                  </a:lnTo>
                  <a:lnTo>
                    <a:pt x="284162" y="438581"/>
                  </a:lnTo>
                  <a:lnTo>
                    <a:pt x="284162" y="442239"/>
                  </a:lnTo>
                  <a:lnTo>
                    <a:pt x="284162" y="445897"/>
                  </a:lnTo>
                  <a:lnTo>
                    <a:pt x="284162" y="449554"/>
                  </a:lnTo>
                  <a:lnTo>
                    <a:pt x="286003" y="449554"/>
                  </a:lnTo>
                  <a:lnTo>
                    <a:pt x="286003" y="453212"/>
                  </a:lnTo>
                  <a:lnTo>
                    <a:pt x="286003" y="456857"/>
                  </a:lnTo>
                  <a:lnTo>
                    <a:pt x="286003" y="460514"/>
                  </a:lnTo>
                  <a:lnTo>
                    <a:pt x="286003" y="464172"/>
                  </a:lnTo>
                  <a:lnTo>
                    <a:pt x="284162" y="464172"/>
                  </a:lnTo>
                  <a:lnTo>
                    <a:pt x="284162" y="467829"/>
                  </a:lnTo>
                  <a:lnTo>
                    <a:pt x="286003" y="467829"/>
                  </a:lnTo>
                  <a:lnTo>
                    <a:pt x="286003" y="476961"/>
                  </a:lnTo>
                  <a:lnTo>
                    <a:pt x="289699" y="476961"/>
                  </a:lnTo>
                  <a:lnTo>
                    <a:pt x="289699" y="480618"/>
                  </a:lnTo>
                  <a:lnTo>
                    <a:pt x="289699" y="484276"/>
                  </a:lnTo>
                  <a:lnTo>
                    <a:pt x="286003" y="484276"/>
                  </a:lnTo>
                  <a:lnTo>
                    <a:pt x="286003" y="487934"/>
                  </a:lnTo>
                  <a:lnTo>
                    <a:pt x="284162" y="491578"/>
                  </a:lnTo>
                  <a:lnTo>
                    <a:pt x="284162" y="495236"/>
                  </a:lnTo>
                  <a:lnTo>
                    <a:pt x="289699" y="498894"/>
                  </a:lnTo>
                  <a:lnTo>
                    <a:pt x="289699" y="495236"/>
                  </a:lnTo>
                  <a:lnTo>
                    <a:pt x="293382" y="495236"/>
                  </a:lnTo>
                  <a:lnTo>
                    <a:pt x="293382" y="498894"/>
                  </a:lnTo>
                  <a:lnTo>
                    <a:pt x="289699" y="498894"/>
                  </a:lnTo>
                  <a:lnTo>
                    <a:pt x="289699" y="502551"/>
                  </a:lnTo>
                  <a:lnTo>
                    <a:pt x="289699" y="506209"/>
                  </a:lnTo>
                </a:path>
                <a:path w="386079" h="659764">
                  <a:moveTo>
                    <a:pt x="289699" y="506209"/>
                  </a:moveTo>
                  <a:lnTo>
                    <a:pt x="289699" y="509854"/>
                  </a:lnTo>
                  <a:lnTo>
                    <a:pt x="293382" y="509854"/>
                  </a:lnTo>
                  <a:lnTo>
                    <a:pt x="293382" y="513511"/>
                  </a:lnTo>
                  <a:lnTo>
                    <a:pt x="293382" y="509854"/>
                  </a:lnTo>
                  <a:lnTo>
                    <a:pt x="297078" y="509854"/>
                  </a:lnTo>
                  <a:lnTo>
                    <a:pt x="297078" y="513511"/>
                  </a:lnTo>
                  <a:lnTo>
                    <a:pt x="297078" y="517169"/>
                  </a:lnTo>
                  <a:lnTo>
                    <a:pt x="297078" y="522655"/>
                  </a:lnTo>
                  <a:lnTo>
                    <a:pt x="297078" y="526300"/>
                  </a:lnTo>
                  <a:lnTo>
                    <a:pt x="300761" y="529958"/>
                  </a:lnTo>
                  <a:lnTo>
                    <a:pt x="300761" y="526300"/>
                  </a:lnTo>
                  <a:lnTo>
                    <a:pt x="304457" y="526300"/>
                  </a:lnTo>
                  <a:lnTo>
                    <a:pt x="308152" y="526300"/>
                  </a:lnTo>
                  <a:lnTo>
                    <a:pt x="304457" y="526300"/>
                  </a:lnTo>
                  <a:lnTo>
                    <a:pt x="304457" y="529958"/>
                  </a:lnTo>
                  <a:lnTo>
                    <a:pt x="308152" y="533615"/>
                  </a:lnTo>
                  <a:lnTo>
                    <a:pt x="308152" y="537273"/>
                  </a:lnTo>
                  <a:lnTo>
                    <a:pt x="304457" y="537273"/>
                  </a:lnTo>
                  <a:lnTo>
                    <a:pt x="304457" y="540931"/>
                  </a:lnTo>
                  <a:lnTo>
                    <a:pt x="300761" y="544576"/>
                  </a:lnTo>
                  <a:lnTo>
                    <a:pt x="300761" y="548233"/>
                  </a:lnTo>
                  <a:lnTo>
                    <a:pt x="297078" y="544576"/>
                  </a:lnTo>
                  <a:lnTo>
                    <a:pt x="293382" y="544576"/>
                  </a:lnTo>
                  <a:lnTo>
                    <a:pt x="293382" y="551891"/>
                  </a:lnTo>
                  <a:lnTo>
                    <a:pt x="289699" y="564680"/>
                  </a:lnTo>
                  <a:lnTo>
                    <a:pt x="289699" y="571995"/>
                  </a:lnTo>
                  <a:lnTo>
                    <a:pt x="286003" y="579297"/>
                  </a:lnTo>
                  <a:lnTo>
                    <a:pt x="286003" y="586613"/>
                  </a:lnTo>
                  <a:lnTo>
                    <a:pt x="284162" y="597573"/>
                  </a:lnTo>
                  <a:lnTo>
                    <a:pt x="280466" y="597573"/>
                  </a:lnTo>
                  <a:lnTo>
                    <a:pt x="276783" y="597573"/>
                  </a:lnTo>
                  <a:lnTo>
                    <a:pt x="276783" y="593915"/>
                  </a:lnTo>
                  <a:lnTo>
                    <a:pt x="265709" y="601230"/>
                  </a:lnTo>
                  <a:lnTo>
                    <a:pt x="265709" y="606717"/>
                  </a:lnTo>
                  <a:lnTo>
                    <a:pt x="265709" y="610374"/>
                  </a:lnTo>
                  <a:lnTo>
                    <a:pt x="262013" y="614019"/>
                  </a:lnTo>
                  <a:lnTo>
                    <a:pt x="262013" y="610374"/>
                  </a:lnTo>
                  <a:lnTo>
                    <a:pt x="258330" y="614019"/>
                  </a:lnTo>
                  <a:lnTo>
                    <a:pt x="254634" y="614019"/>
                  </a:lnTo>
                  <a:lnTo>
                    <a:pt x="250939" y="617677"/>
                  </a:lnTo>
                  <a:lnTo>
                    <a:pt x="247256" y="621334"/>
                  </a:lnTo>
                  <a:lnTo>
                    <a:pt x="243560" y="624992"/>
                  </a:lnTo>
                  <a:lnTo>
                    <a:pt x="238023" y="628650"/>
                  </a:lnTo>
                  <a:lnTo>
                    <a:pt x="234340" y="628650"/>
                  </a:lnTo>
                  <a:lnTo>
                    <a:pt x="234340" y="624992"/>
                  </a:lnTo>
                  <a:lnTo>
                    <a:pt x="230644" y="624992"/>
                  </a:lnTo>
                  <a:lnTo>
                    <a:pt x="226961" y="621334"/>
                  </a:lnTo>
                  <a:lnTo>
                    <a:pt x="226961" y="624992"/>
                  </a:lnTo>
                  <a:lnTo>
                    <a:pt x="223265" y="621334"/>
                  </a:lnTo>
                  <a:lnTo>
                    <a:pt x="215887" y="632294"/>
                  </a:lnTo>
                  <a:lnTo>
                    <a:pt x="212191" y="628650"/>
                  </a:lnTo>
                  <a:lnTo>
                    <a:pt x="208508" y="639610"/>
                  </a:lnTo>
                  <a:lnTo>
                    <a:pt x="197434" y="632294"/>
                  </a:lnTo>
                  <a:lnTo>
                    <a:pt x="195592" y="639610"/>
                  </a:lnTo>
                  <a:lnTo>
                    <a:pt x="191896" y="646912"/>
                  </a:lnTo>
                  <a:lnTo>
                    <a:pt x="195592" y="646912"/>
                  </a:lnTo>
                  <a:lnTo>
                    <a:pt x="197434" y="650570"/>
                  </a:lnTo>
                  <a:lnTo>
                    <a:pt x="195592" y="652399"/>
                  </a:lnTo>
                  <a:lnTo>
                    <a:pt x="188213" y="659714"/>
                  </a:lnTo>
                  <a:lnTo>
                    <a:pt x="180822" y="656056"/>
                  </a:lnTo>
                  <a:lnTo>
                    <a:pt x="184518" y="652399"/>
                  </a:lnTo>
                  <a:lnTo>
                    <a:pt x="180822" y="652399"/>
                  </a:lnTo>
                  <a:lnTo>
                    <a:pt x="184518" y="646912"/>
                  </a:lnTo>
                  <a:lnTo>
                    <a:pt x="180822" y="646912"/>
                  </a:lnTo>
                  <a:lnTo>
                    <a:pt x="180822" y="643267"/>
                  </a:lnTo>
                  <a:lnTo>
                    <a:pt x="177139" y="639610"/>
                  </a:lnTo>
                  <a:lnTo>
                    <a:pt x="173443" y="646912"/>
                  </a:lnTo>
                  <a:lnTo>
                    <a:pt x="169760" y="643267"/>
                  </a:lnTo>
                  <a:lnTo>
                    <a:pt x="173443" y="635952"/>
                  </a:lnTo>
                  <a:lnTo>
                    <a:pt x="162369" y="632294"/>
                  </a:lnTo>
                  <a:lnTo>
                    <a:pt x="154990" y="639610"/>
                  </a:lnTo>
                  <a:lnTo>
                    <a:pt x="151307" y="635952"/>
                  </a:lnTo>
                  <a:lnTo>
                    <a:pt x="145770" y="632294"/>
                  </a:lnTo>
                  <a:lnTo>
                    <a:pt x="145770" y="639610"/>
                  </a:lnTo>
                  <a:lnTo>
                    <a:pt x="142074" y="639610"/>
                  </a:lnTo>
                  <a:lnTo>
                    <a:pt x="138391" y="643267"/>
                  </a:lnTo>
                  <a:lnTo>
                    <a:pt x="127317" y="652399"/>
                  </a:lnTo>
                  <a:lnTo>
                    <a:pt x="123621" y="646912"/>
                  </a:lnTo>
                  <a:lnTo>
                    <a:pt x="127317" y="639610"/>
                  </a:lnTo>
                  <a:lnTo>
                    <a:pt x="123621" y="639610"/>
                  </a:lnTo>
                  <a:lnTo>
                    <a:pt x="123621" y="635952"/>
                  </a:lnTo>
                  <a:lnTo>
                    <a:pt x="119938" y="632294"/>
                  </a:lnTo>
                  <a:lnTo>
                    <a:pt x="119938" y="628650"/>
                  </a:lnTo>
                  <a:lnTo>
                    <a:pt x="123621" y="624992"/>
                  </a:lnTo>
                  <a:lnTo>
                    <a:pt x="119938" y="624992"/>
                  </a:lnTo>
                  <a:lnTo>
                    <a:pt x="123621" y="617677"/>
                  </a:lnTo>
                  <a:lnTo>
                    <a:pt x="127317" y="621334"/>
                  </a:lnTo>
                  <a:lnTo>
                    <a:pt x="127317" y="614019"/>
                  </a:lnTo>
                  <a:lnTo>
                    <a:pt x="131000" y="610374"/>
                  </a:lnTo>
                  <a:lnTo>
                    <a:pt x="131000" y="606717"/>
                  </a:lnTo>
                  <a:lnTo>
                    <a:pt x="134696" y="606717"/>
                  </a:lnTo>
                  <a:lnTo>
                    <a:pt x="138391" y="606717"/>
                  </a:lnTo>
                  <a:lnTo>
                    <a:pt x="138391" y="604888"/>
                  </a:lnTo>
                  <a:lnTo>
                    <a:pt x="138391" y="601230"/>
                  </a:lnTo>
                  <a:lnTo>
                    <a:pt x="142074" y="597573"/>
                  </a:lnTo>
                  <a:lnTo>
                    <a:pt x="149453" y="601230"/>
                  </a:lnTo>
                  <a:lnTo>
                    <a:pt x="151307" y="604888"/>
                  </a:lnTo>
                  <a:lnTo>
                    <a:pt x="154990" y="604888"/>
                  </a:lnTo>
                  <a:lnTo>
                    <a:pt x="166065" y="579297"/>
                  </a:lnTo>
                  <a:lnTo>
                    <a:pt x="158686" y="579297"/>
                  </a:lnTo>
                  <a:lnTo>
                    <a:pt x="162369" y="579297"/>
                  </a:lnTo>
                  <a:lnTo>
                    <a:pt x="154990" y="575652"/>
                  </a:lnTo>
                  <a:lnTo>
                    <a:pt x="158686" y="579297"/>
                  </a:lnTo>
                  <a:lnTo>
                    <a:pt x="154990" y="582955"/>
                  </a:lnTo>
                  <a:lnTo>
                    <a:pt x="151307" y="582955"/>
                  </a:lnTo>
                  <a:lnTo>
                    <a:pt x="149453" y="582955"/>
                  </a:lnTo>
                  <a:lnTo>
                    <a:pt x="149453" y="586613"/>
                  </a:lnTo>
                  <a:lnTo>
                    <a:pt x="149453" y="590270"/>
                  </a:lnTo>
                  <a:lnTo>
                    <a:pt x="145770" y="590270"/>
                  </a:lnTo>
                  <a:lnTo>
                    <a:pt x="142074" y="586613"/>
                  </a:lnTo>
                  <a:lnTo>
                    <a:pt x="142074" y="582955"/>
                  </a:lnTo>
                  <a:lnTo>
                    <a:pt x="138391" y="590270"/>
                  </a:lnTo>
                  <a:lnTo>
                    <a:pt x="131000" y="586613"/>
                  </a:lnTo>
                  <a:lnTo>
                    <a:pt x="127317" y="582955"/>
                  </a:lnTo>
                  <a:lnTo>
                    <a:pt x="119938" y="579297"/>
                  </a:lnTo>
                  <a:lnTo>
                    <a:pt x="119938" y="571995"/>
                  </a:lnTo>
                  <a:lnTo>
                    <a:pt x="116243" y="568337"/>
                  </a:lnTo>
                  <a:lnTo>
                    <a:pt x="116243" y="564680"/>
                  </a:lnTo>
                  <a:lnTo>
                    <a:pt x="108864" y="561022"/>
                  </a:lnTo>
                  <a:lnTo>
                    <a:pt x="108864" y="559206"/>
                  </a:lnTo>
                  <a:lnTo>
                    <a:pt x="103327" y="559206"/>
                  </a:lnTo>
                  <a:lnTo>
                    <a:pt x="95948" y="555548"/>
                  </a:lnTo>
                  <a:lnTo>
                    <a:pt x="92252" y="555548"/>
                  </a:lnTo>
                  <a:lnTo>
                    <a:pt x="88569" y="564680"/>
                  </a:lnTo>
                  <a:lnTo>
                    <a:pt x="92252" y="564680"/>
                  </a:lnTo>
                  <a:lnTo>
                    <a:pt x="95948" y="564680"/>
                  </a:lnTo>
                  <a:lnTo>
                    <a:pt x="99631" y="564680"/>
                  </a:lnTo>
                </a:path>
                <a:path w="386079" h="659764">
                  <a:moveTo>
                    <a:pt x="99631" y="564680"/>
                  </a:moveTo>
                  <a:lnTo>
                    <a:pt x="99631" y="571995"/>
                  </a:lnTo>
                  <a:lnTo>
                    <a:pt x="95948" y="579297"/>
                  </a:lnTo>
                  <a:lnTo>
                    <a:pt x="95948" y="575652"/>
                  </a:lnTo>
                  <a:lnTo>
                    <a:pt x="88569" y="571995"/>
                  </a:lnTo>
                  <a:lnTo>
                    <a:pt x="81178" y="579297"/>
                  </a:lnTo>
                  <a:lnTo>
                    <a:pt x="77495" y="579297"/>
                  </a:lnTo>
                  <a:lnTo>
                    <a:pt x="73799" y="571995"/>
                  </a:lnTo>
                  <a:lnTo>
                    <a:pt x="81178" y="568337"/>
                  </a:lnTo>
                  <a:lnTo>
                    <a:pt x="81178" y="561022"/>
                  </a:lnTo>
                  <a:lnTo>
                    <a:pt x="81178" y="559206"/>
                  </a:lnTo>
                  <a:lnTo>
                    <a:pt x="81178" y="555548"/>
                  </a:lnTo>
                  <a:lnTo>
                    <a:pt x="84874" y="555548"/>
                  </a:lnTo>
                  <a:lnTo>
                    <a:pt x="88569" y="555548"/>
                  </a:lnTo>
                  <a:lnTo>
                    <a:pt x="88569" y="551891"/>
                  </a:lnTo>
                  <a:lnTo>
                    <a:pt x="84874" y="548233"/>
                  </a:lnTo>
                  <a:lnTo>
                    <a:pt x="81178" y="544576"/>
                  </a:lnTo>
                  <a:lnTo>
                    <a:pt x="77495" y="544576"/>
                  </a:lnTo>
                  <a:lnTo>
                    <a:pt x="81178" y="537273"/>
                  </a:lnTo>
                  <a:lnTo>
                    <a:pt x="81178" y="529958"/>
                  </a:lnTo>
                  <a:lnTo>
                    <a:pt x="81178" y="526300"/>
                  </a:lnTo>
                  <a:lnTo>
                    <a:pt x="77495" y="526300"/>
                  </a:lnTo>
                  <a:lnTo>
                    <a:pt x="77495" y="522655"/>
                  </a:lnTo>
                  <a:lnTo>
                    <a:pt x="77495" y="518998"/>
                  </a:lnTo>
                  <a:lnTo>
                    <a:pt x="66420" y="517169"/>
                  </a:lnTo>
                  <a:lnTo>
                    <a:pt x="66420" y="518998"/>
                  </a:lnTo>
                  <a:lnTo>
                    <a:pt x="66420" y="522655"/>
                  </a:lnTo>
                  <a:lnTo>
                    <a:pt x="70116" y="522655"/>
                  </a:lnTo>
                  <a:lnTo>
                    <a:pt x="70116" y="526300"/>
                  </a:lnTo>
                  <a:lnTo>
                    <a:pt x="70116" y="529958"/>
                  </a:lnTo>
                  <a:lnTo>
                    <a:pt x="66420" y="537273"/>
                  </a:lnTo>
                  <a:lnTo>
                    <a:pt x="70116" y="537273"/>
                  </a:lnTo>
                  <a:lnTo>
                    <a:pt x="73799" y="544576"/>
                  </a:lnTo>
                  <a:lnTo>
                    <a:pt x="70116" y="551891"/>
                  </a:lnTo>
                  <a:lnTo>
                    <a:pt x="62725" y="544576"/>
                  </a:lnTo>
                  <a:lnTo>
                    <a:pt x="66420" y="540931"/>
                  </a:lnTo>
                  <a:lnTo>
                    <a:pt x="62725" y="540931"/>
                  </a:lnTo>
                  <a:lnTo>
                    <a:pt x="62725" y="537273"/>
                  </a:lnTo>
                  <a:lnTo>
                    <a:pt x="60883" y="529958"/>
                  </a:lnTo>
                  <a:lnTo>
                    <a:pt x="57200" y="533615"/>
                  </a:lnTo>
                  <a:lnTo>
                    <a:pt x="53505" y="533615"/>
                  </a:lnTo>
                  <a:lnTo>
                    <a:pt x="49809" y="529958"/>
                  </a:lnTo>
                  <a:lnTo>
                    <a:pt x="46126" y="526300"/>
                  </a:lnTo>
                  <a:lnTo>
                    <a:pt x="42430" y="533615"/>
                  </a:lnTo>
                  <a:lnTo>
                    <a:pt x="42430" y="537273"/>
                  </a:lnTo>
                  <a:lnTo>
                    <a:pt x="46126" y="540931"/>
                  </a:lnTo>
                  <a:lnTo>
                    <a:pt x="42430" y="544576"/>
                  </a:lnTo>
                  <a:lnTo>
                    <a:pt x="38747" y="544576"/>
                  </a:lnTo>
                  <a:lnTo>
                    <a:pt x="35051" y="544576"/>
                  </a:lnTo>
                  <a:lnTo>
                    <a:pt x="35051" y="540931"/>
                  </a:lnTo>
                  <a:lnTo>
                    <a:pt x="23977" y="540931"/>
                  </a:lnTo>
                  <a:lnTo>
                    <a:pt x="27673" y="533615"/>
                  </a:lnTo>
                  <a:lnTo>
                    <a:pt x="20294" y="533615"/>
                  </a:lnTo>
                  <a:lnTo>
                    <a:pt x="20294" y="529958"/>
                  </a:lnTo>
                  <a:lnTo>
                    <a:pt x="16598" y="529958"/>
                  </a:lnTo>
                  <a:lnTo>
                    <a:pt x="14757" y="533615"/>
                  </a:lnTo>
                  <a:lnTo>
                    <a:pt x="7378" y="537273"/>
                  </a:lnTo>
                  <a:lnTo>
                    <a:pt x="3682" y="533615"/>
                  </a:lnTo>
                  <a:lnTo>
                    <a:pt x="7378" y="529958"/>
                  </a:lnTo>
                  <a:lnTo>
                    <a:pt x="3682" y="526300"/>
                  </a:lnTo>
                  <a:lnTo>
                    <a:pt x="7378" y="526300"/>
                  </a:lnTo>
                  <a:lnTo>
                    <a:pt x="3682" y="522655"/>
                  </a:lnTo>
                  <a:lnTo>
                    <a:pt x="7378" y="517169"/>
                  </a:lnTo>
                  <a:lnTo>
                    <a:pt x="0" y="513511"/>
                  </a:lnTo>
                  <a:lnTo>
                    <a:pt x="3682" y="506209"/>
                  </a:lnTo>
                  <a:lnTo>
                    <a:pt x="11061" y="509854"/>
                  </a:lnTo>
                  <a:lnTo>
                    <a:pt x="14757" y="513511"/>
                  </a:lnTo>
                  <a:lnTo>
                    <a:pt x="16598" y="509854"/>
                  </a:lnTo>
                  <a:lnTo>
                    <a:pt x="14757" y="509854"/>
                  </a:lnTo>
                  <a:lnTo>
                    <a:pt x="16598" y="506209"/>
                  </a:lnTo>
                  <a:lnTo>
                    <a:pt x="16598" y="509854"/>
                  </a:lnTo>
                  <a:lnTo>
                    <a:pt x="20294" y="502551"/>
                  </a:lnTo>
                  <a:lnTo>
                    <a:pt x="16598" y="502551"/>
                  </a:lnTo>
                  <a:lnTo>
                    <a:pt x="20294" y="495236"/>
                  </a:lnTo>
                  <a:lnTo>
                    <a:pt x="16598" y="495236"/>
                  </a:lnTo>
                  <a:lnTo>
                    <a:pt x="20294" y="484276"/>
                  </a:lnTo>
                  <a:lnTo>
                    <a:pt x="20294" y="480618"/>
                  </a:lnTo>
                  <a:lnTo>
                    <a:pt x="23977" y="476961"/>
                  </a:lnTo>
                  <a:lnTo>
                    <a:pt x="27673" y="476961"/>
                  </a:lnTo>
                  <a:lnTo>
                    <a:pt x="31368" y="471487"/>
                  </a:lnTo>
                  <a:lnTo>
                    <a:pt x="27673" y="471487"/>
                  </a:lnTo>
                  <a:lnTo>
                    <a:pt x="27673" y="467829"/>
                  </a:lnTo>
                  <a:lnTo>
                    <a:pt x="27673" y="464172"/>
                  </a:lnTo>
                  <a:lnTo>
                    <a:pt x="20294" y="464172"/>
                  </a:lnTo>
                  <a:lnTo>
                    <a:pt x="20294" y="460514"/>
                  </a:lnTo>
                  <a:lnTo>
                    <a:pt x="20294" y="456857"/>
                  </a:lnTo>
                  <a:lnTo>
                    <a:pt x="16598" y="453212"/>
                  </a:lnTo>
                  <a:lnTo>
                    <a:pt x="16598" y="449554"/>
                  </a:lnTo>
                  <a:lnTo>
                    <a:pt x="20294" y="445897"/>
                  </a:lnTo>
                  <a:lnTo>
                    <a:pt x="20294" y="442239"/>
                  </a:lnTo>
                  <a:lnTo>
                    <a:pt x="16598" y="442239"/>
                  </a:lnTo>
                  <a:lnTo>
                    <a:pt x="16598" y="438581"/>
                  </a:lnTo>
                  <a:lnTo>
                    <a:pt x="20294" y="434936"/>
                  </a:lnTo>
                  <a:lnTo>
                    <a:pt x="23977" y="427621"/>
                  </a:lnTo>
                  <a:lnTo>
                    <a:pt x="20294" y="427621"/>
                  </a:lnTo>
                  <a:lnTo>
                    <a:pt x="23977" y="427621"/>
                  </a:lnTo>
                  <a:lnTo>
                    <a:pt x="23977" y="425792"/>
                  </a:lnTo>
                  <a:lnTo>
                    <a:pt x="23977" y="418490"/>
                  </a:lnTo>
                  <a:lnTo>
                    <a:pt x="27673" y="414832"/>
                  </a:lnTo>
                  <a:lnTo>
                    <a:pt x="23977" y="414832"/>
                  </a:lnTo>
                  <a:lnTo>
                    <a:pt x="23977" y="407517"/>
                  </a:lnTo>
                  <a:lnTo>
                    <a:pt x="23977" y="403860"/>
                  </a:lnTo>
                  <a:lnTo>
                    <a:pt x="20294" y="403860"/>
                  </a:lnTo>
                  <a:lnTo>
                    <a:pt x="20294" y="389242"/>
                  </a:lnTo>
                  <a:lnTo>
                    <a:pt x="20294" y="385597"/>
                  </a:lnTo>
                  <a:lnTo>
                    <a:pt x="14757" y="385597"/>
                  </a:lnTo>
                  <a:lnTo>
                    <a:pt x="11061" y="389242"/>
                  </a:lnTo>
                  <a:lnTo>
                    <a:pt x="3682" y="385597"/>
                  </a:lnTo>
                  <a:lnTo>
                    <a:pt x="0" y="385597"/>
                  </a:lnTo>
                  <a:lnTo>
                    <a:pt x="0" y="381939"/>
                  </a:lnTo>
                  <a:lnTo>
                    <a:pt x="3682" y="381939"/>
                  </a:lnTo>
                  <a:lnTo>
                    <a:pt x="3682" y="380111"/>
                  </a:lnTo>
                  <a:lnTo>
                    <a:pt x="3682" y="376453"/>
                  </a:lnTo>
                  <a:lnTo>
                    <a:pt x="3682" y="372795"/>
                  </a:lnTo>
                  <a:lnTo>
                    <a:pt x="3682" y="369138"/>
                  </a:lnTo>
                  <a:lnTo>
                    <a:pt x="7378" y="365493"/>
                  </a:lnTo>
                  <a:lnTo>
                    <a:pt x="11061" y="358178"/>
                  </a:lnTo>
                  <a:lnTo>
                    <a:pt x="14757" y="358178"/>
                  </a:lnTo>
                  <a:lnTo>
                    <a:pt x="16598" y="358178"/>
                  </a:lnTo>
                  <a:lnTo>
                    <a:pt x="16598" y="361835"/>
                  </a:lnTo>
                  <a:lnTo>
                    <a:pt x="20294" y="361835"/>
                  </a:lnTo>
                  <a:lnTo>
                    <a:pt x="20294" y="358178"/>
                  </a:lnTo>
                  <a:lnTo>
                    <a:pt x="23977" y="354520"/>
                  </a:lnTo>
                  <a:lnTo>
                    <a:pt x="23977" y="350875"/>
                  </a:lnTo>
                  <a:lnTo>
                    <a:pt x="27673" y="350875"/>
                  </a:lnTo>
                  <a:lnTo>
                    <a:pt x="27673" y="347218"/>
                  </a:lnTo>
                  <a:lnTo>
                    <a:pt x="23977" y="343560"/>
                  </a:lnTo>
                  <a:lnTo>
                    <a:pt x="20294" y="343560"/>
                  </a:lnTo>
                </a:path>
                <a:path w="386079" h="659764">
                  <a:moveTo>
                    <a:pt x="20294" y="343560"/>
                  </a:moveTo>
                  <a:lnTo>
                    <a:pt x="16598" y="339902"/>
                  </a:lnTo>
                  <a:lnTo>
                    <a:pt x="16598" y="336245"/>
                  </a:lnTo>
                  <a:lnTo>
                    <a:pt x="16598" y="334416"/>
                  </a:lnTo>
                  <a:lnTo>
                    <a:pt x="16598" y="330771"/>
                  </a:lnTo>
                  <a:lnTo>
                    <a:pt x="20294" y="330771"/>
                  </a:lnTo>
                  <a:lnTo>
                    <a:pt x="20294" y="327113"/>
                  </a:lnTo>
                  <a:lnTo>
                    <a:pt x="23977" y="327113"/>
                  </a:lnTo>
                  <a:lnTo>
                    <a:pt x="20294" y="327113"/>
                  </a:lnTo>
                  <a:lnTo>
                    <a:pt x="20294" y="323456"/>
                  </a:lnTo>
                  <a:lnTo>
                    <a:pt x="23977" y="323456"/>
                  </a:lnTo>
                  <a:lnTo>
                    <a:pt x="27673" y="323456"/>
                  </a:lnTo>
                  <a:lnTo>
                    <a:pt x="31368" y="323456"/>
                  </a:lnTo>
                  <a:lnTo>
                    <a:pt x="35051" y="323456"/>
                  </a:lnTo>
                  <a:lnTo>
                    <a:pt x="35051" y="319798"/>
                  </a:lnTo>
                  <a:lnTo>
                    <a:pt x="35051" y="316141"/>
                  </a:lnTo>
                  <a:lnTo>
                    <a:pt x="31368" y="316141"/>
                  </a:lnTo>
                  <a:lnTo>
                    <a:pt x="27673" y="316141"/>
                  </a:lnTo>
                  <a:lnTo>
                    <a:pt x="23977" y="316141"/>
                  </a:lnTo>
                  <a:lnTo>
                    <a:pt x="23977" y="319798"/>
                  </a:lnTo>
                  <a:lnTo>
                    <a:pt x="20294" y="316141"/>
                  </a:lnTo>
                  <a:lnTo>
                    <a:pt x="16598" y="316141"/>
                  </a:lnTo>
                  <a:lnTo>
                    <a:pt x="20294" y="312496"/>
                  </a:lnTo>
                  <a:lnTo>
                    <a:pt x="20294" y="308838"/>
                  </a:lnTo>
                  <a:lnTo>
                    <a:pt x="27673" y="308838"/>
                  </a:lnTo>
                  <a:lnTo>
                    <a:pt x="31368" y="312496"/>
                  </a:lnTo>
                  <a:lnTo>
                    <a:pt x="38747" y="312496"/>
                  </a:lnTo>
                  <a:lnTo>
                    <a:pt x="42430" y="312496"/>
                  </a:lnTo>
                  <a:lnTo>
                    <a:pt x="46126" y="308838"/>
                  </a:lnTo>
                  <a:lnTo>
                    <a:pt x="49809" y="297878"/>
                  </a:lnTo>
                  <a:lnTo>
                    <a:pt x="49809" y="294220"/>
                  </a:lnTo>
                  <a:lnTo>
                    <a:pt x="53505" y="290563"/>
                  </a:lnTo>
                  <a:lnTo>
                    <a:pt x="53505" y="288734"/>
                  </a:lnTo>
                  <a:lnTo>
                    <a:pt x="53505" y="285076"/>
                  </a:lnTo>
                  <a:lnTo>
                    <a:pt x="49809" y="285076"/>
                  </a:lnTo>
                  <a:lnTo>
                    <a:pt x="49809" y="281419"/>
                  </a:lnTo>
                  <a:lnTo>
                    <a:pt x="46126" y="277774"/>
                  </a:lnTo>
                  <a:lnTo>
                    <a:pt x="49809" y="277774"/>
                  </a:lnTo>
                  <a:lnTo>
                    <a:pt x="49809" y="274116"/>
                  </a:lnTo>
                  <a:lnTo>
                    <a:pt x="46126" y="274116"/>
                  </a:lnTo>
                  <a:lnTo>
                    <a:pt x="46126" y="277774"/>
                  </a:lnTo>
                  <a:lnTo>
                    <a:pt x="46126" y="274116"/>
                  </a:lnTo>
                  <a:lnTo>
                    <a:pt x="46126" y="270459"/>
                  </a:lnTo>
                  <a:lnTo>
                    <a:pt x="49809" y="270459"/>
                  </a:lnTo>
                  <a:lnTo>
                    <a:pt x="53505" y="270459"/>
                  </a:lnTo>
                  <a:lnTo>
                    <a:pt x="57200" y="266801"/>
                  </a:lnTo>
                  <a:lnTo>
                    <a:pt x="60883" y="266801"/>
                  </a:lnTo>
                  <a:lnTo>
                    <a:pt x="60883" y="263156"/>
                  </a:lnTo>
                  <a:lnTo>
                    <a:pt x="62725" y="259499"/>
                  </a:lnTo>
                  <a:lnTo>
                    <a:pt x="62725" y="255841"/>
                  </a:lnTo>
                  <a:lnTo>
                    <a:pt x="60883" y="255841"/>
                  </a:lnTo>
                  <a:lnTo>
                    <a:pt x="60883" y="252183"/>
                  </a:lnTo>
                  <a:lnTo>
                    <a:pt x="60883" y="248526"/>
                  </a:lnTo>
                  <a:lnTo>
                    <a:pt x="57200" y="248526"/>
                  </a:lnTo>
                  <a:lnTo>
                    <a:pt x="57200" y="252183"/>
                  </a:lnTo>
                  <a:lnTo>
                    <a:pt x="53505" y="248526"/>
                  </a:lnTo>
                  <a:lnTo>
                    <a:pt x="57200" y="244881"/>
                  </a:lnTo>
                  <a:lnTo>
                    <a:pt x="60883" y="244881"/>
                  </a:lnTo>
                  <a:lnTo>
                    <a:pt x="62725" y="244881"/>
                  </a:lnTo>
                  <a:lnTo>
                    <a:pt x="62725" y="248526"/>
                  </a:lnTo>
                  <a:lnTo>
                    <a:pt x="66420" y="248526"/>
                  </a:lnTo>
                  <a:lnTo>
                    <a:pt x="70116" y="243052"/>
                  </a:lnTo>
                  <a:lnTo>
                    <a:pt x="73799" y="243052"/>
                  </a:lnTo>
                  <a:lnTo>
                    <a:pt x="77495" y="239395"/>
                  </a:lnTo>
                  <a:lnTo>
                    <a:pt x="81178" y="232079"/>
                  </a:lnTo>
                  <a:lnTo>
                    <a:pt x="73799" y="228434"/>
                  </a:lnTo>
                  <a:lnTo>
                    <a:pt x="77495" y="221119"/>
                  </a:lnTo>
                  <a:lnTo>
                    <a:pt x="81178" y="221119"/>
                  </a:lnTo>
                  <a:lnTo>
                    <a:pt x="81178" y="224777"/>
                  </a:lnTo>
                  <a:lnTo>
                    <a:pt x="81178" y="228434"/>
                  </a:lnTo>
                  <a:lnTo>
                    <a:pt x="84874" y="228434"/>
                  </a:lnTo>
                  <a:lnTo>
                    <a:pt x="88569" y="228434"/>
                  </a:lnTo>
                  <a:lnTo>
                    <a:pt x="92252" y="232079"/>
                  </a:lnTo>
                  <a:lnTo>
                    <a:pt x="95948" y="232079"/>
                  </a:lnTo>
                  <a:lnTo>
                    <a:pt x="99631" y="228434"/>
                  </a:lnTo>
                  <a:lnTo>
                    <a:pt x="103327" y="228434"/>
                  </a:lnTo>
                  <a:lnTo>
                    <a:pt x="105168" y="232079"/>
                  </a:lnTo>
                  <a:lnTo>
                    <a:pt x="108864" y="228434"/>
                  </a:lnTo>
                  <a:lnTo>
                    <a:pt x="108864" y="224777"/>
                  </a:lnTo>
                  <a:lnTo>
                    <a:pt x="108864" y="221119"/>
                  </a:lnTo>
                  <a:lnTo>
                    <a:pt x="112560" y="221119"/>
                  </a:lnTo>
                  <a:lnTo>
                    <a:pt x="116243" y="221119"/>
                  </a:lnTo>
                  <a:lnTo>
                    <a:pt x="116243" y="217462"/>
                  </a:lnTo>
                  <a:lnTo>
                    <a:pt x="116243" y="206502"/>
                  </a:lnTo>
                  <a:lnTo>
                    <a:pt x="116243" y="202844"/>
                  </a:lnTo>
                  <a:lnTo>
                    <a:pt x="112560" y="197358"/>
                  </a:lnTo>
                  <a:lnTo>
                    <a:pt x="105168" y="182740"/>
                  </a:lnTo>
                  <a:lnTo>
                    <a:pt x="105168" y="179082"/>
                  </a:lnTo>
                  <a:lnTo>
                    <a:pt x="105168" y="175437"/>
                  </a:lnTo>
                  <a:lnTo>
                    <a:pt x="103327" y="171780"/>
                  </a:lnTo>
                  <a:lnTo>
                    <a:pt x="103327" y="168122"/>
                  </a:lnTo>
                  <a:lnTo>
                    <a:pt x="103327" y="164465"/>
                  </a:lnTo>
                  <a:lnTo>
                    <a:pt x="103327" y="160807"/>
                  </a:lnTo>
                  <a:lnTo>
                    <a:pt x="99631" y="160807"/>
                  </a:lnTo>
                  <a:lnTo>
                    <a:pt x="95948" y="160807"/>
                  </a:lnTo>
                  <a:lnTo>
                    <a:pt x="95948" y="157162"/>
                  </a:lnTo>
                  <a:lnTo>
                    <a:pt x="95948" y="153504"/>
                  </a:lnTo>
                  <a:lnTo>
                    <a:pt x="99631" y="153504"/>
                  </a:lnTo>
                  <a:lnTo>
                    <a:pt x="99631" y="151676"/>
                  </a:lnTo>
                  <a:lnTo>
                    <a:pt x="95948" y="151676"/>
                  </a:lnTo>
                  <a:lnTo>
                    <a:pt x="99631" y="144360"/>
                  </a:lnTo>
                  <a:lnTo>
                    <a:pt x="99631" y="140716"/>
                  </a:lnTo>
                  <a:lnTo>
                    <a:pt x="95948" y="140716"/>
                  </a:lnTo>
                  <a:lnTo>
                    <a:pt x="95948" y="144360"/>
                  </a:lnTo>
                  <a:lnTo>
                    <a:pt x="95948" y="140716"/>
                  </a:lnTo>
                  <a:lnTo>
                    <a:pt x="95948" y="137058"/>
                  </a:lnTo>
                  <a:lnTo>
                    <a:pt x="92252" y="137058"/>
                  </a:lnTo>
                  <a:lnTo>
                    <a:pt x="92252" y="140716"/>
                  </a:lnTo>
                  <a:lnTo>
                    <a:pt x="88569" y="140716"/>
                  </a:lnTo>
                  <a:lnTo>
                    <a:pt x="88569" y="137058"/>
                  </a:lnTo>
                  <a:lnTo>
                    <a:pt x="84874" y="137058"/>
                  </a:lnTo>
                  <a:lnTo>
                    <a:pt x="84874" y="140716"/>
                  </a:lnTo>
                  <a:lnTo>
                    <a:pt x="81178" y="137058"/>
                  </a:lnTo>
                  <a:lnTo>
                    <a:pt x="81178" y="140716"/>
                  </a:lnTo>
                  <a:lnTo>
                    <a:pt x="81178" y="144360"/>
                  </a:lnTo>
                  <a:lnTo>
                    <a:pt x="77495" y="140716"/>
                  </a:lnTo>
                  <a:lnTo>
                    <a:pt x="77495" y="144360"/>
                  </a:lnTo>
                  <a:lnTo>
                    <a:pt x="81178" y="148018"/>
                  </a:lnTo>
                  <a:lnTo>
                    <a:pt x="77495" y="148018"/>
                  </a:lnTo>
                  <a:lnTo>
                    <a:pt x="77495" y="151676"/>
                  </a:lnTo>
                  <a:lnTo>
                    <a:pt x="73799" y="151676"/>
                  </a:lnTo>
                  <a:lnTo>
                    <a:pt x="73799" y="153504"/>
                  </a:lnTo>
                  <a:lnTo>
                    <a:pt x="70116" y="153504"/>
                  </a:lnTo>
                  <a:lnTo>
                    <a:pt x="66420" y="153504"/>
                  </a:lnTo>
                  <a:lnTo>
                    <a:pt x="66420" y="151676"/>
                  </a:lnTo>
                  <a:lnTo>
                    <a:pt x="70116" y="151676"/>
                  </a:lnTo>
                  <a:lnTo>
                    <a:pt x="70116" y="148018"/>
                  </a:lnTo>
                  <a:lnTo>
                    <a:pt x="70116" y="144360"/>
                  </a:lnTo>
                </a:path>
                <a:path w="386079" h="659764">
                  <a:moveTo>
                    <a:pt x="70116" y="144360"/>
                  </a:moveTo>
                  <a:lnTo>
                    <a:pt x="66420" y="144360"/>
                  </a:lnTo>
                  <a:lnTo>
                    <a:pt x="62725" y="144360"/>
                  </a:lnTo>
                  <a:lnTo>
                    <a:pt x="60883" y="137058"/>
                  </a:lnTo>
                  <a:lnTo>
                    <a:pt x="60883" y="133400"/>
                  </a:lnTo>
                  <a:lnTo>
                    <a:pt x="60883" y="129743"/>
                  </a:lnTo>
                  <a:lnTo>
                    <a:pt x="62725" y="126085"/>
                  </a:lnTo>
                  <a:lnTo>
                    <a:pt x="66420" y="126085"/>
                  </a:lnTo>
                  <a:lnTo>
                    <a:pt x="70116" y="122440"/>
                  </a:lnTo>
                  <a:lnTo>
                    <a:pt x="73799" y="122440"/>
                  </a:lnTo>
                  <a:lnTo>
                    <a:pt x="73799" y="118783"/>
                  </a:lnTo>
                  <a:lnTo>
                    <a:pt x="77495" y="118783"/>
                  </a:lnTo>
                  <a:lnTo>
                    <a:pt x="81178" y="118783"/>
                  </a:lnTo>
                  <a:lnTo>
                    <a:pt x="81178" y="115125"/>
                  </a:lnTo>
                  <a:lnTo>
                    <a:pt x="84874" y="111467"/>
                  </a:lnTo>
                  <a:lnTo>
                    <a:pt x="81178" y="107810"/>
                  </a:lnTo>
                  <a:lnTo>
                    <a:pt x="77495" y="107810"/>
                  </a:lnTo>
                  <a:lnTo>
                    <a:pt x="81178" y="91363"/>
                  </a:lnTo>
                  <a:lnTo>
                    <a:pt x="77495" y="87718"/>
                  </a:lnTo>
                  <a:lnTo>
                    <a:pt x="77495" y="84061"/>
                  </a:lnTo>
                  <a:lnTo>
                    <a:pt x="73799" y="80403"/>
                  </a:lnTo>
                  <a:lnTo>
                    <a:pt x="77495" y="76746"/>
                  </a:lnTo>
                  <a:lnTo>
                    <a:pt x="77495" y="73088"/>
                  </a:lnTo>
                  <a:lnTo>
                    <a:pt x="77495" y="69443"/>
                  </a:lnTo>
                  <a:lnTo>
                    <a:pt x="77495" y="65786"/>
                  </a:lnTo>
                  <a:lnTo>
                    <a:pt x="73799" y="65786"/>
                  </a:lnTo>
                  <a:lnTo>
                    <a:pt x="77495" y="63957"/>
                  </a:lnTo>
                  <a:lnTo>
                    <a:pt x="81178" y="63957"/>
                  </a:lnTo>
                  <a:lnTo>
                    <a:pt x="84874" y="60299"/>
                  </a:lnTo>
                  <a:lnTo>
                    <a:pt x="92252" y="45681"/>
                  </a:lnTo>
                  <a:lnTo>
                    <a:pt x="116243" y="7302"/>
                  </a:lnTo>
                  <a:lnTo>
                    <a:pt x="116243" y="3644"/>
                  </a:lnTo>
                  <a:lnTo>
                    <a:pt x="119938" y="3644"/>
                  </a:lnTo>
                  <a:lnTo>
                    <a:pt x="116243" y="3644"/>
                  </a:lnTo>
                  <a:lnTo>
                    <a:pt x="119938" y="3644"/>
                  </a:lnTo>
                  <a:lnTo>
                    <a:pt x="119938" y="0"/>
                  </a:lnTo>
                  <a:lnTo>
                    <a:pt x="123621" y="0"/>
                  </a:lnTo>
                  <a:lnTo>
                    <a:pt x="127317" y="0"/>
                  </a:lnTo>
                  <a:lnTo>
                    <a:pt x="127317" y="3644"/>
                  </a:lnTo>
                  <a:lnTo>
                    <a:pt x="131000" y="3644"/>
                  </a:lnTo>
                  <a:lnTo>
                    <a:pt x="134696" y="3644"/>
                  </a:lnTo>
                  <a:lnTo>
                    <a:pt x="134696" y="7302"/>
                  </a:lnTo>
                  <a:lnTo>
                    <a:pt x="134696" y="3644"/>
                  </a:lnTo>
                  <a:lnTo>
                    <a:pt x="134696" y="7302"/>
                  </a:lnTo>
                  <a:lnTo>
                    <a:pt x="134696" y="10960"/>
                  </a:lnTo>
                  <a:lnTo>
                    <a:pt x="134696" y="7302"/>
                  </a:lnTo>
                  <a:lnTo>
                    <a:pt x="134696" y="10960"/>
                  </a:lnTo>
                  <a:lnTo>
                    <a:pt x="134696" y="14617"/>
                  </a:lnTo>
                  <a:lnTo>
                    <a:pt x="138391" y="14617"/>
                  </a:lnTo>
                  <a:lnTo>
                    <a:pt x="138391" y="18275"/>
                  </a:lnTo>
                  <a:lnTo>
                    <a:pt x="142074" y="18275"/>
                  </a:lnTo>
                  <a:lnTo>
                    <a:pt x="142074" y="20104"/>
                  </a:lnTo>
                  <a:lnTo>
                    <a:pt x="145770" y="20104"/>
                  </a:lnTo>
                  <a:lnTo>
                    <a:pt x="142074" y="23749"/>
                  </a:lnTo>
                  <a:lnTo>
                    <a:pt x="142074" y="27406"/>
                  </a:lnTo>
                  <a:lnTo>
                    <a:pt x="138391" y="27406"/>
                  </a:lnTo>
                  <a:lnTo>
                    <a:pt x="134696" y="38366"/>
                  </a:lnTo>
                  <a:lnTo>
                    <a:pt x="131000" y="49339"/>
                  </a:lnTo>
                  <a:lnTo>
                    <a:pt x="131000" y="52997"/>
                  </a:lnTo>
                  <a:lnTo>
                    <a:pt x="131000" y="56642"/>
                  </a:lnTo>
                  <a:lnTo>
                    <a:pt x="127317" y="56642"/>
                  </a:lnTo>
                  <a:lnTo>
                    <a:pt x="127317" y="60299"/>
                  </a:lnTo>
                  <a:lnTo>
                    <a:pt x="131000" y="60299"/>
                  </a:lnTo>
                  <a:lnTo>
                    <a:pt x="134696" y="60299"/>
                  </a:lnTo>
                  <a:lnTo>
                    <a:pt x="138391" y="60299"/>
                  </a:lnTo>
                  <a:lnTo>
                    <a:pt x="138391" y="63957"/>
                  </a:lnTo>
                  <a:lnTo>
                    <a:pt x="142074" y="63957"/>
                  </a:lnTo>
                  <a:lnTo>
                    <a:pt x="145770" y="63957"/>
                  </a:lnTo>
                  <a:lnTo>
                    <a:pt x="149453" y="63957"/>
                  </a:lnTo>
                  <a:lnTo>
                    <a:pt x="166065" y="63957"/>
                  </a:lnTo>
                  <a:lnTo>
                    <a:pt x="173443" y="63957"/>
                  </a:lnTo>
                  <a:lnTo>
                    <a:pt x="177139" y="65786"/>
                  </a:lnTo>
                  <a:lnTo>
                    <a:pt x="177139" y="69443"/>
                  </a:lnTo>
                  <a:lnTo>
                    <a:pt x="177139" y="73088"/>
                  </a:lnTo>
                  <a:lnTo>
                    <a:pt x="180822" y="73088"/>
                  </a:lnTo>
                  <a:lnTo>
                    <a:pt x="180822" y="76746"/>
                  </a:lnTo>
                  <a:lnTo>
                    <a:pt x="188213" y="80403"/>
                  </a:lnTo>
                  <a:lnTo>
                    <a:pt x="197434" y="84061"/>
                  </a:lnTo>
                  <a:lnTo>
                    <a:pt x="201129" y="84061"/>
                  </a:lnTo>
                  <a:lnTo>
                    <a:pt x="215887" y="87718"/>
                  </a:lnTo>
                  <a:lnTo>
                    <a:pt x="219582" y="87718"/>
                  </a:lnTo>
                  <a:lnTo>
                    <a:pt x="223265" y="87718"/>
                  </a:lnTo>
                  <a:lnTo>
                    <a:pt x="223265" y="84061"/>
                  </a:lnTo>
                  <a:lnTo>
                    <a:pt x="226961" y="84061"/>
                  </a:lnTo>
                  <a:lnTo>
                    <a:pt x="226961" y="80403"/>
                  </a:lnTo>
                  <a:lnTo>
                    <a:pt x="230644" y="80403"/>
                  </a:lnTo>
                  <a:lnTo>
                    <a:pt x="239877" y="73088"/>
                  </a:lnTo>
                  <a:lnTo>
                    <a:pt x="243560" y="73088"/>
                  </a:lnTo>
                  <a:lnTo>
                    <a:pt x="258330" y="80403"/>
                  </a:lnTo>
                  <a:lnTo>
                    <a:pt x="300761" y="87718"/>
                  </a:lnTo>
                  <a:lnTo>
                    <a:pt x="308152" y="84061"/>
                  </a:lnTo>
                  <a:lnTo>
                    <a:pt x="311835" y="80403"/>
                  </a:lnTo>
                  <a:lnTo>
                    <a:pt x="315531" y="80403"/>
                  </a:lnTo>
                  <a:lnTo>
                    <a:pt x="319214" y="76746"/>
                  </a:lnTo>
                  <a:lnTo>
                    <a:pt x="322910" y="76746"/>
                  </a:lnTo>
                  <a:lnTo>
                    <a:pt x="326605" y="76746"/>
                  </a:lnTo>
                  <a:lnTo>
                    <a:pt x="330288" y="76746"/>
                  </a:lnTo>
                  <a:lnTo>
                    <a:pt x="330288" y="73088"/>
                  </a:lnTo>
                  <a:lnTo>
                    <a:pt x="326605" y="73088"/>
                  </a:lnTo>
                  <a:lnTo>
                    <a:pt x="330288" y="73088"/>
                  </a:lnTo>
                  <a:lnTo>
                    <a:pt x="330288" y="69443"/>
                  </a:lnTo>
                  <a:lnTo>
                    <a:pt x="332130" y="69443"/>
                  </a:lnTo>
                  <a:lnTo>
                    <a:pt x="332130" y="65786"/>
                  </a:lnTo>
                  <a:lnTo>
                    <a:pt x="339521" y="63957"/>
                  </a:lnTo>
                  <a:lnTo>
                    <a:pt x="343204" y="63957"/>
                  </a:lnTo>
                  <a:lnTo>
                    <a:pt x="346900" y="63957"/>
                  </a:lnTo>
                  <a:lnTo>
                    <a:pt x="346900" y="60299"/>
                  </a:lnTo>
                  <a:lnTo>
                    <a:pt x="350583" y="56642"/>
                  </a:lnTo>
                  <a:lnTo>
                    <a:pt x="350583" y="52997"/>
                  </a:lnTo>
                  <a:lnTo>
                    <a:pt x="357974" y="49339"/>
                  </a:lnTo>
                  <a:lnTo>
                    <a:pt x="361657" y="45681"/>
                  </a:lnTo>
                  <a:lnTo>
                    <a:pt x="372732" y="63957"/>
                  </a:lnTo>
                  <a:lnTo>
                    <a:pt x="361657" y="69443"/>
                  </a:lnTo>
                  <a:lnTo>
                    <a:pt x="357974" y="69443"/>
                  </a:lnTo>
                  <a:lnTo>
                    <a:pt x="354279" y="73088"/>
                  </a:lnTo>
                  <a:lnTo>
                    <a:pt x="354279" y="80403"/>
                  </a:lnTo>
                  <a:lnTo>
                    <a:pt x="361657" y="95021"/>
                  </a:lnTo>
                  <a:lnTo>
                    <a:pt x="346900" y="102336"/>
                  </a:lnTo>
                  <a:lnTo>
                    <a:pt x="365353" y="118783"/>
                  </a:lnTo>
                  <a:lnTo>
                    <a:pt x="369036" y="122440"/>
                  </a:lnTo>
                  <a:lnTo>
                    <a:pt x="372732" y="129743"/>
                  </a:lnTo>
                  <a:lnTo>
                    <a:pt x="369036" y="144360"/>
                  </a:lnTo>
                  <a:lnTo>
                    <a:pt x="365353" y="157162"/>
                  </a:lnTo>
                  <a:lnTo>
                    <a:pt x="361657" y="164465"/>
                  </a:lnTo>
                  <a:lnTo>
                    <a:pt x="369036" y="168122"/>
                  </a:lnTo>
                  <a:lnTo>
                    <a:pt x="372732" y="168122"/>
                  </a:lnTo>
                  <a:lnTo>
                    <a:pt x="374573" y="197358"/>
                  </a:lnTo>
                  <a:lnTo>
                    <a:pt x="374573" y="199186"/>
                  </a:lnTo>
                </a:path>
                <a:path w="386079" h="659764">
                  <a:moveTo>
                    <a:pt x="374573" y="199186"/>
                  </a:moveTo>
                  <a:lnTo>
                    <a:pt x="381952" y="199186"/>
                  </a:lnTo>
                  <a:lnTo>
                    <a:pt x="381952" y="202844"/>
                  </a:lnTo>
                  <a:lnTo>
                    <a:pt x="381952" y="210159"/>
                  </a:lnTo>
                  <a:lnTo>
                    <a:pt x="385648" y="217462"/>
                  </a:lnTo>
                  <a:lnTo>
                    <a:pt x="385648" y="221119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2709114" y="5477936"/>
              <a:ext cx="632460" cy="633095"/>
            </a:xfrm>
            <a:custGeom>
              <a:avLst/>
              <a:gdLst/>
              <a:ahLst/>
              <a:cxnLst/>
              <a:rect l="l" t="t" r="r" b="b"/>
              <a:pathLst>
                <a:path w="632460" h="633095">
                  <a:moveTo>
                    <a:pt x="242239" y="0"/>
                  </a:moveTo>
                  <a:lnTo>
                    <a:pt x="220052" y="0"/>
                  </a:lnTo>
                  <a:lnTo>
                    <a:pt x="216357" y="18288"/>
                  </a:lnTo>
                  <a:lnTo>
                    <a:pt x="214503" y="31102"/>
                  </a:lnTo>
                  <a:lnTo>
                    <a:pt x="203415" y="45745"/>
                  </a:lnTo>
                  <a:lnTo>
                    <a:pt x="188620" y="60375"/>
                  </a:lnTo>
                  <a:lnTo>
                    <a:pt x="181216" y="73190"/>
                  </a:lnTo>
                  <a:lnTo>
                    <a:pt x="168275" y="76847"/>
                  </a:lnTo>
                  <a:lnTo>
                    <a:pt x="168275" y="91478"/>
                  </a:lnTo>
                  <a:lnTo>
                    <a:pt x="164579" y="106121"/>
                  </a:lnTo>
                  <a:lnTo>
                    <a:pt x="153479" y="118935"/>
                  </a:lnTo>
                  <a:lnTo>
                    <a:pt x="142392" y="129908"/>
                  </a:lnTo>
                  <a:lnTo>
                    <a:pt x="122047" y="144551"/>
                  </a:lnTo>
                  <a:lnTo>
                    <a:pt x="110947" y="144551"/>
                  </a:lnTo>
                  <a:lnTo>
                    <a:pt x="107251" y="162852"/>
                  </a:lnTo>
                  <a:lnTo>
                    <a:pt x="92456" y="164680"/>
                  </a:lnTo>
                  <a:lnTo>
                    <a:pt x="79514" y="171996"/>
                  </a:lnTo>
                  <a:lnTo>
                    <a:pt x="79514" y="186626"/>
                  </a:lnTo>
                  <a:lnTo>
                    <a:pt x="68414" y="193954"/>
                  </a:lnTo>
                  <a:lnTo>
                    <a:pt x="57327" y="204927"/>
                  </a:lnTo>
                  <a:lnTo>
                    <a:pt x="57327" y="217741"/>
                  </a:lnTo>
                  <a:lnTo>
                    <a:pt x="46228" y="228714"/>
                  </a:lnTo>
                  <a:lnTo>
                    <a:pt x="25882" y="236042"/>
                  </a:lnTo>
                  <a:lnTo>
                    <a:pt x="14795" y="236042"/>
                  </a:lnTo>
                  <a:lnTo>
                    <a:pt x="0" y="250672"/>
                  </a:lnTo>
                  <a:lnTo>
                    <a:pt x="0" y="263486"/>
                  </a:lnTo>
                  <a:lnTo>
                    <a:pt x="11087" y="267144"/>
                  </a:lnTo>
                  <a:lnTo>
                    <a:pt x="22186" y="278117"/>
                  </a:lnTo>
                  <a:lnTo>
                    <a:pt x="11087" y="292760"/>
                  </a:lnTo>
                  <a:lnTo>
                    <a:pt x="22186" y="296418"/>
                  </a:lnTo>
                  <a:lnTo>
                    <a:pt x="33286" y="292760"/>
                  </a:lnTo>
                  <a:lnTo>
                    <a:pt x="29578" y="305562"/>
                  </a:lnTo>
                  <a:lnTo>
                    <a:pt x="42532" y="305562"/>
                  </a:lnTo>
                  <a:lnTo>
                    <a:pt x="49923" y="289102"/>
                  </a:lnTo>
                  <a:lnTo>
                    <a:pt x="61023" y="292760"/>
                  </a:lnTo>
                  <a:lnTo>
                    <a:pt x="72123" y="292760"/>
                  </a:lnTo>
                  <a:lnTo>
                    <a:pt x="85064" y="300075"/>
                  </a:lnTo>
                  <a:lnTo>
                    <a:pt x="85064" y="316547"/>
                  </a:lnTo>
                  <a:lnTo>
                    <a:pt x="88760" y="331190"/>
                  </a:lnTo>
                  <a:lnTo>
                    <a:pt x="99860" y="334848"/>
                  </a:lnTo>
                  <a:lnTo>
                    <a:pt x="110947" y="342163"/>
                  </a:lnTo>
                  <a:lnTo>
                    <a:pt x="123901" y="342163"/>
                  </a:lnTo>
                  <a:lnTo>
                    <a:pt x="134988" y="347649"/>
                  </a:lnTo>
                  <a:lnTo>
                    <a:pt x="142392" y="362292"/>
                  </a:lnTo>
                  <a:lnTo>
                    <a:pt x="138684" y="376923"/>
                  </a:lnTo>
                  <a:lnTo>
                    <a:pt x="142392" y="391566"/>
                  </a:lnTo>
                  <a:lnTo>
                    <a:pt x="153479" y="397052"/>
                  </a:lnTo>
                  <a:lnTo>
                    <a:pt x="160883" y="411695"/>
                  </a:lnTo>
                  <a:lnTo>
                    <a:pt x="157187" y="426339"/>
                  </a:lnTo>
                  <a:lnTo>
                    <a:pt x="164579" y="439140"/>
                  </a:lnTo>
                  <a:lnTo>
                    <a:pt x="170129" y="453783"/>
                  </a:lnTo>
                  <a:lnTo>
                    <a:pt x="164579" y="468414"/>
                  </a:lnTo>
                  <a:lnTo>
                    <a:pt x="153479" y="479399"/>
                  </a:lnTo>
                  <a:lnTo>
                    <a:pt x="160883" y="492201"/>
                  </a:lnTo>
                  <a:lnTo>
                    <a:pt x="173824" y="481228"/>
                  </a:lnTo>
                  <a:lnTo>
                    <a:pt x="177520" y="468414"/>
                  </a:lnTo>
                  <a:lnTo>
                    <a:pt x="181216" y="450113"/>
                  </a:lnTo>
                  <a:lnTo>
                    <a:pt x="184924" y="435483"/>
                  </a:lnTo>
                  <a:lnTo>
                    <a:pt x="196011" y="442798"/>
                  </a:lnTo>
                  <a:lnTo>
                    <a:pt x="199707" y="457441"/>
                  </a:lnTo>
                  <a:lnTo>
                    <a:pt x="210807" y="461098"/>
                  </a:lnTo>
                  <a:lnTo>
                    <a:pt x="210807" y="475729"/>
                  </a:lnTo>
                  <a:lnTo>
                    <a:pt x="220052" y="495858"/>
                  </a:lnTo>
                  <a:lnTo>
                    <a:pt x="223748" y="510501"/>
                  </a:lnTo>
                  <a:lnTo>
                    <a:pt x="234848" y="517817"/>
                  </a:lnTo>
                  <a:lnTo>
                    <a:pt x="245948" y="517817"/>
                  </a:lnTo>
                  <a:lnTo>
                    <a:pt x="258889" y="514159"/>
                  </a:lnTo>
                  <a:lnTo>
                    <a:pt x="269989" y="499529"/>
                  </a:lnTo>
                  <a:lnTo>
                    <a:pt x="281076" y="492201"/>
                  </a:lnTo>
                  <a:lnTo>
                    <a:pt x="292176" y="488543"/>
                  </a:lnTo>
                  <a:lnTo>
                    <a:pt x="305117" y="484886"/>
                  </a:lnTo>
                  <a:lnTo>
                    <a:pt x="327304" y="484886"/>
                  </a:lnTo>
                  <a:lnTo>
                    <a:pt x="349504" y="499529"/>
                  </a:lnTo>
                  <a:lnTo>
                    <a:pt x="351345" y="514159"/>
                  </a:lnTo>
                  <a:lnTo>
                    <a:pt x="355053" y="526973"/>
                  </a:lnTo>
                  <a:lnTo>
                    <a:pt x="366141" y="525145"/>
                  </a:lnTo>
                  <a:lnTo>
                    <a:pt x="377240" y="525145"/>
                  </a:lnTo>
                  <a:lnTo>
                    <a:pt x="388327" y="503186"/>
                  </a:lnTo>
                  <a:lnTo>
                    <a:pt x="401281" y="514159"/>
                  </a:lnTo>
                  <a:lnTo>
                    <a:pt x="412369" y="517817"/>
                  </a:lnTo>
                  <a:lnTo>
                    <a:pt x="423468" y="525145"/>
                  </a:lnTo>
                  <a:lnTo>
                    <a:pt x="434568" y="534289"/>
                  </a:lnTo>
                  <a:lnTo>
                    <a:pt x="427164" y="548932"/>
                  </a:lnTo>
                  <a:lnTo>
                    <a:pt x="430860" y="563562"/>
                  </a:lnTo>
                  <a:lnTo>
                    <a:pt x="438264" y="576376"/>
                  </a:lnTo>
                  <a:lnTo>
                    <a:pt x="447509" y="591007"/>
                  </a:lnTo>
                  <a:lnTo>
                    <a:pt x="458609" y="598335"/>
                  </a:lnTo>
                  <a:lnTo>
                    <a:pt x="469696" y="609307"/>
                  </a:lnTo>
                  <a:lnTo>
                    <a:pt x="469696" y="622122"/>
                  </a:lnTo>
                  <a:lnTo>
                    <a:pt x="486346" y="622122"/>
                  </a:lnTo>
                  <a:lnTo>
                    <a:pt x="497433" y="616623"/>
                  </a:lnTo>
                  <a:lnTo>
                    <a:pt x="508533" y="605650"/>
                  </a:lnTo>
                  <a:lnTo>
                    <a:pt x="515924" y="591007"/>
                  </a:lnTo>
                  <a:lnTo>
                    <a:pt x="523328" y="609307"/>
                  </a:lnTo>
                  <a:lnTo>
                    <a:pt x="532574" y="622122"/>
                  </a:lnTo>
                  <a:lnTo>
                    <a:pt x="543661" y="625779"/>
                  </a:lnTo>
                  <a:lnTo>
                    <a:pt x="558457" y="633095"/>
                  </a:lnTo>
                  <a:lnTo>
                    <a:pt x="569556" y="629437"/>
                  </a:lnTo>
                  <a:lnTo>
                    <a:pt x="604697" y="629437"/>
                  </a:lnTo>
                  <a:lnTo>
                    <a:pt x="619480" y="601992"/>
                  </a:lnTo>
                  <a:lnTo>
                    <a:pt x="632434" y="570890"/>
                  </a:lnTo>
                  <a:lnTo>
                    <a:pt x="628726" y="556247"/>
                  </a:lnTo>
                  <a:lnTo>
                    <a:pt x="615784" y="545261"/>
                  </a:lnTo>
                  <a:lnTo>
                    <a:pt x="604697" y="534289"/>
                  </a:lnTo>
                  <a:lnTo>
                    <a:pt x="608393" y="521474"/>
                  </a:lnTo>
                  <a:lnTo>
                    <a:pt x="582498" y="510501"/>
                  </a:lnTo>
                  <a:lnTo>
                    <a:pt x="578802" y="495858"/>
                  </a:lnTo>
                  <a:lnTo>
                    <a:pt x="589902" y="488543"/>
                  </a:lnTo>
                  <a:lnTo>
                    <a:pt x="578802" y="481228"/>
                  </a:lnTo>
                  <a:lnTo>
                    <a:pt x="565861" y="468414"/>
                  </a:lnTo>
                  <a:lnTo>
                    <a:pt x="565861" y="439140"/>
                  </a:lnTo>
                  <a:lnTo>
                    <a:pt x="578802" y="429996"/>
                  </a:lnTo>
                  <a:lnTo>
                    <a:pt x="589902" y="422668"/>
                  </a:lnTo>
                  <a:lnTo>
                    <a:pt x="593598" y="408038"/>
                  </a:lnTo>
                  <a:lnTo>
                    <a:pt x="582498" y="404380"/>
                  </a:lnTo>
                  <a:lnTo>
                    <a:pt x="569556" y="397052"/>
                  </a:lnTo>
                  <a:lnTo>
                    <a:pt x="558457" y="391566"/>
                  </a:lnTo>
                  <a:lnTo>
                    <a:pt x="547370" y="384251"/>
                  </a:lnTo>
                  <a:lnTo>
                    <a:pt x="536270" y="391566"/>
                  </a:lnTo>
                  <a:lnTo>
                    <a:pt x="523328" y="391566"/>
                  </a:lnTo>
                  <a:lnTo>
                    <a:pt x="523328" y="376923"/>
                  </a:lnTo>
                  <a:lnTo>
                    <a:pt x="512229" y="387908"/>
                  </a:lnTo>
                  <a:lnTo>
                    <a:pt x="508533" y="400710"/>
                  </a:lnTo>
                  <a:lnTo>
                    <a:pt x="493737" y="393395"/>
                  </a:lnTo>
                  <a:lnTo>
                    <a:pt x="486346" y="408038"/>
                  </a:lnTo>
                  <a:lnTo>
                    <a:pt x="480796" y="426339"/>
                  </a:lnTo>
                  <a:lnTo>
                    <a:pt x="473392" y="442798"/>
                  </a:lnTo>
                  <a:lnTo>
                    <a:pt x="451205" y="442798"/>
                  </a:lnTo>
                  <a:lnTo>
                    <a:pt x="438264" y="439140"/>
                  </a:lnTo>
                  <a:lnTo>
                    <a:pt x="430860" y="426339"/>
                  </a:lnTo>
                  <a:lnTo>
                    <a:pt x="419773" y="415353"/>
                  </a:lnTo>
                  <a:lnTo>
                    <a:pt x="408673" y="426339"/>
                  </a:lnTo>
                  <a:lnTo>
                    <a:pt x="397573" y="426339"/>
                  </a:lnTo>
                  <a:lnTo>
                    <a:pt x="384632" y="433654"/>
                  </a:lnTo>
                  <a:lnTo>
                    <a:pt x="373545" y="439140"/>
                  </a:lnTo>
                  <a:lnTo>
                    <a:pt x="369836" y="426339"/>
                  </a:lnTo>
                  <a:lnTo>
                    <a:pt x="362445" y="411695"/>
                  </a:lnTo>
                  <a:lnTo>
                    <a:pt x="351345" y="415353"/>
                  </a:lnTo>
                  <a:lnTo>
                    <a:pt x="355053" y="400710"/>
                  </a:lnTo>
                  <a:lnTo>
                    <a:pt x="351345" y="387908"/>
                  </a:lnTo>
                  <a:lnTo>
                    <a:pt x="362445" y="387908"/>
                  </a:lnTo>
                  <a:lnTo>
                    <a:pt x="362445" y="373265"/>
                  </a:lnTo>
                  <a:lnTo>
                    <a:pt x="366141" y="358635"/>
                  </a:lnTo>
                  <a:lnTo>
                    <a:pt x="355053" y="347649"/>
                  </a:lnTo>
                  <a:lnTo>
                    <a:pt x="342099" y="345821"/>
                  </a:lnTo>
                  <a:lnTo>
                    <a:pt x="355053" y="334848"/>
                  </a:lnTo>
                  <a:lnTo>
                    <a:pt x="366141" y="331190"/>
                  </a:lnTo>
                  <a:lnTo>
                    <a:pt x="366141" y="316547"/>
                  </a:lnTo>
                  <a:lnTo>
                    <a:pt x="373545" y="300075"/>
                  </a:lnTo>
                  <a:lnTo>
                    <a:pt x="362445" y="289102"/>
                  </a:lnTo>
                  <a:lnTo>
                    <a:pt x="349504" y="292760"/>
                  </a:lnTo>
                  <a:lnTo>
                    <a:pt x="338404" y="300075"/>
                  </a:lnTo>
                  <a:lnTo>
                    <a:pt x="327304" y="309232"/>
                  </a:lnTo>
                  <a:lnTo>
                    <a:pt x="316217" y="305562"/>
                  </a:lnTo>
                  <a:lnTo>
                    <a:pt x="312521" y="292760"/>
                  </a:lnTo>
                  <a:lnTo>
                    <a:pt x="319913" y="263486"/>
                  </a:lnTo>
                  <a:lnTo>
                    <a:pt x="308813" y="267144"/>
                  </a:lnTo>
                  <a:lnTo>
                    <a:pt x="308813" y="254330"/>
                  </a:lnTo>
                  <a:lnTo>
                    <a:pt x="319913" y="256159"/>
                  </a:lnTo>
                  <a:lnTo>
                    <a:pt x="323608" y="243357"/>
                  </a:lnTo>
                  <a:lnTo>
                    <a:pt x="312521" y="239699"/>
                  </a:lnTo>
                  <a:lnTo>
                    <a:pt x="312521" y="210426"/>
                  </a:lnTo>
                  <a:lnTo>
                    <a:pt x="316217" y="197612"/>
                  </a:lnTo>
                  <a:lnTo>
                    <a:pt x="312521" y="182968"/>
                  </a:lnTo>
                  <a:lnTo>
                    <a:pt x="299567" y="171996"/>
                  </a:lnTo>
                  <a:lnTo>
                    <a:pt x="295871" y="159181"/>
                  </a:lnTo>
                  <a:lnTo>
                    <a:pt x="284772" y="155524"/>
                  </a:lnTo>
                  <a:lnTo>
                    <a:pt x="277380" y="140893"/>
                  </a:lnTo>
                  <a:lnTo>
                    <a:pt x="277380" y="106121"/>
                  </a:lnTo>
                  <a:lnTo>
                    <a:pt x="269989" y="87820"/>
                  </a:lnTo>
                  <a:lnTo>
                    <a:pt x="273685" y="73190"/>
                  </a:lnTo>
                  <a:lnTo>
                    <a:pt x="277380" y="60375"/>
                  </a:lnTo>
                  <a:lnTo>
                    <a:pt x="277380" y="56718"/>
                  </a:lnTo>
                  <a:lnTo>
                    <a:pt x="273685" y="56718"/>
                  </a:lnTo>
                  <a:lnTo>
                    <a:pt x="262585" y="53060"/>
                  </a:lnTo>
                  <a:lnTo>
                    <a:pt x="257035" y="38417"/>
                  </a:lnTo>
                  <a:lnTo>
                    <a:pt x="253339" y="25615"/>
                  </a:lnTo>
                  <a:lnTo>
                    <a:pt x="266280" y="25615"/>
                  </a:lnTo>
                  <a:lnTo>
                    <a:pt x="266280" y="10972"/>
                  </a:lnTo>
                  <a:lnTo>
                    <a:pt x="253339" y="7315"/>
                  </a:lnTo>
                  <a:lnTo>
                    <a:pt x="242239" y="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2706348" y="5475967"/>
              <a:ext cx="638175" cy="637540"/>
            </a:xfrm>
            <a:custGeom>
              <a:avLst/>
              <a:gdLst/>
              <a:ahLst/>
              <a:cxnLst/>
              <a:rect l="l" t="t" r="r" b="b"/>
              <a:pathLst>
                <a:path w="638175" h="637539">
                  <a:moveTo>
                    <a:pt x="521764" y="594359"/>
                  </a:moveTo>
                  <a:lnTo>
                    <a:pt x="521157" y="594359"/>
                  </a:lnTo>
                  <a:lnTo>
                    <a:pt x="523532" y="613409"/>
                  </a:lnTo>
                  <a:lnTo>
                    <a:pt x="533095" y="626109"/>
                  </a:lnTo>
                  <a:lnTo>
                    <a:pt x="545566" y="631189"/>
                  </a:lnTo>
                  <a:lnTo>
                    <a:pt x="560006" y="637539"/>
                  </a:lnTo>
                  <a:lnTo>
                    <a:pt x="573189" y="634999"/>
                  </a:lnTo>
                  <a:lnTo>
                    <a:pt x="607453" y="634999"/>
                  </a:lnTo>
                  <a:lnTo>
                    <a:pt x="608951" y="632459"/>
                  </a:lnTo>
                  <a:lnTo>
                    <a:pt x="560362" y="632459"/>
                  </a:lnTo>
                  <a:lnTo>
                    <a:pt x="547662" y="626109"/>
                  </a:lnTo>
                  <a:lnTo>
                    <a:pt x="536206" y="622299"/>
                  </a:lnTo>
                  <a:lnTo>
                    <a:pt x="528332" y="610869"/>
                  </a:lnTo>
                  <a:lnTo>
                    <a:pt x="521764" y="594359"/>
                  </a:lnTo>
                  <a:close/>
                </a:path>
                <a:path w="638175" h="637539">
                  <a:moveTo>
                    <a:pt x="572325" y="628649"/>
                  </a:moveTo>
                  <a:lnTo>
                    <a:pt x="560362" y="632459"/>
                  </a:lnTo>
                  <a:lnTo>
                    <a:pt x="608951" y="632459"/>
                  </a:lnTo>
                  <a:lnTo>
                    <a:pt x="609699" y="631189"/>
                  </a:lnTo>
                  <a:lnTo>
                    <a:pt x="605028" y="631189"/>
                  </a:lnTo>
                  <a:lnTo>
                    <a:pt x="572325" y="628649"/>
                  </a:lnTo>
                  <a:close/>
                </a:path>
                <a:path w="638175" h="637539">
                  <a:moveTo>
                    <a:pt x="558537" y="388619"/>
                  </a:moveTo>
                  <a:lnTo>
                    <a:pt x="551649" y="388619"/>
                  </a:lnTo>
                  <a:lnTo>
                    <a:pt x="571093" y="402589"/>
                  </a:lnTo>
                  <a:lnTo>
                    <a:pt x="583907" y="408939"/>
                  </a:lnTo>
                  <a:lnTo>
                    <a:pt x="595503" y="412749"/>
                  </a:lnTo>
                  <a:lnTo>
                    <a:pt x="589991" y="424179"/>
                  </a:lnTo>
                  <a:lnTo>
                    <a:pt x="567029" y="439419"/>
                  </a:lnTo>
                  <a:lnTo>
                    <a:pt x="565861" y="455929"/>
                  </a:lnTo>
                  <a:lnTo>
                    <a:pt x="565861" y="471169"/>
                  </a:lnTo>
                  <a:lnTo>
                    <a:pt x="579628" y="486409"/>
                  </a:lnTo>
                  <a:lnTo>
                    <a:pt x="591146" y="494029"/>
                  </a:lnTo>
                  <a:lnTo>
                    <a:pt x="580047" y="496569"/>
                  </a:lnTo>
                  <a:lnTo>
                    <a:pt x="582587" y="514349"/>
                  </a:lnTo>
                  <a:lnTo>
                    <a:pt x="610082" y="527049"/>
                  </a:lnTo>
                  <a:lnTo>
                    <a:pt x="604532" y="537209"/>
                  </a:lnTo>
                  <a:lnTo>
                    <a:pt x="604799" y="538479"/>
                  </a:lnTo>
                  <a:lnTo>
                    <a:pt x="616610" y="549909"/>
                  </a:lnTo>
                  <a:lnTo>
                    <a:pt x="629716" y="561339"/>
                  </a:lnTo>
                  <a:lnTo>
                    <a:pt x="632523" y="574039"/>
                  </a:lnTo>
                  <a:lnTo>
                    <a:pt x="619709" y="603249"/>
                  </a:lnTo>
                  <a:lnTo>
                    <a:pt x="605028" y="631189"/>
                  </a:lnTo>
                  <a:lnTo>
                    <a:pt x="609699" y="631189"/>
                  </a:lnTo>
                  <a:lnTo>
                    <a:pt x="624674" y="605789"/>
                  </a:lnTo>
                  <a:lnTo>
                    <a:pt x="637743" y="574039"/>
                  </a:lnTo>
                  <a:lnTo>
                    <a:pt x="634174" y="558799"/>
                  </a:lnTo>
                  <a:lnTo>
                    <a:pt x="620344" y="546099"/>
                  </a:lnTo>
                  <a:lnTo>
                    <a:pt x="613803" y="524509"/>
                  </a:lnTo>
                  <a:lnTo>
                    <a:pt x="586346" y="510539"/>
                  </a:lnTo>
                  <a:lnTo>
                    <a:pt x="584238" y="497839"/>
                  </a:lnTo>
                  <a:lnTo>
                    <a:pt x="595833" y="492759"/>
                  </a:lnTo>
                  <a:lnTo>
                    <a:pt x="595833" y="490219"/>
                  </a:lnTo>
                  <a:lnTo>
                    <a:pt x="583082" y="481329"/>
                  </a:lnTo>
                  <a:lnTo>
                    <a:pt x="570560" y="468629"/>
                  </a:lnTo>
                  <a:lnTo>
                    <a:pt x="571303" y="457199"/>
                  </a:lnTo>
                  <a:lnTo>
                    <a:pt x="571385" y="441959"/>
                  </a:lnTo>
                  <a:lnTo>
                    <a:pt x="583158" y="434339"/>
                  </a:lnTo>
                  <a:lnTo>
                    <a:pt x="595337" y="425449"/>
                  </a:lnTo>
                  <a:lnTo>
                    <a:pt x="599033" y="411479"/>
                  </a:lnTo>
                  <a:lnTo>
                    <a:pt x="586130" y="403859"/>
                  </a:lnTo>
                  <a:lnTo>
                    <a:pt x="573684" y="397509"/>
                  </a:lnTo>
                  <a:lnTo>
                    <a:pt x="562444" y="391159"/>
                  </a:lnTo>
                  <a:lnTo>
                    <a:pt x="558537" y="388619"/>
                  </a:lnTo>
                  <a:close/>
                </a:path>
                <a:path w="638175" h="637539">
                  <a:moveTo>
                    <a:pt x="395890" y="506729"/>
                  </a:moveTo>
                  <a:lnTo>
                    <a:pt x="393560" y="506729"/>
                  </a:lnTo>
                  <a:lnTo>
                    <a:pt x="402259" y="519429"/>
                  </a:lnTo>
                  <a:lnTo>
                    <a:pt x="414274" y="523239"/>
                  </a:lnTo>
                  <a:lnTo>
                    <a:pt x="435571" y="538479"/>
                  </a:lnTo>
                  <a:lnTo>
                    <a:pt x="427469" y="549909"/>
                  </a:lnTo>
                  <a:lnTo>
                    <a:pt x="430961" y="566419"/>
                  </a:lnTo>
                  <a:lnTo>
                    <a:pt x="438632" y="580389"/>
                  </a:lnTo>
                  <a:lnTo>
                    <a:pt x="447941" y="595629"/>
                  </a:lnTo>
                  <a:lnTo>
                    <a:pt x="459854" y="603249"/>
                  </a:lnTo>
                  <a:lnTo>
                    <a:pt x="469709" y="624839"/>
                  </a:lnTo>
                  <a:lnTo>
                    <a:pt x="489102" y="627379"/>
                  </a:lnTo>
                  <a:lnTo>
                    <a:pt x="501421" y="622299"/>
                  </a:lnTo>
                  <a:lnTo>
                    <a:pt x="472465" y="622299"/>
                  </a:lnTo>
                  <a:lnTo>
                    <a:pt x="474408" y="609599"/>
                  </a:lnTo>
                  <a:lnTo>
                    <a:pt x="463308" y="599439"/>
                  </a:lnTo>
                  <a:lnTo>
                    <a:pt x="451789" y="591819"/>
                  </a:lnTo>
                  <a:lnTo>
                    <a:pt x="443357" y="577849"/>
                  </a:lnTo>
                  <a:lnTo>
                    <a:pt x="436016" y="565149"/>
                  </a:lnTo>
                  <a:lnTo>
                    <a:pt x="432612" y="551179"/>
                  </a:lnTo>
                  <a:lnTo>
                    <a:pt x="439788" y="538479"/>
                  </a:lnTo>
                  <a:lnTo>
                    <a:pt x="427990" y="525779"/>
                  </a:lnTo>
                  <a:lnTo>
                    <a:pt x="416661" y="518159"/>
                  </a:lnTo>
                  <a:lnTo>
                    <a:pt x="404901" y="514349"/>
                  </a:lnTo>
                  <a:lnTo>
                    <a:pt x="395890" y="506729"/>
                  </a:lnTo>
                  <a:close/>
                </a:path>
                <a:path w="638175" h="637539">
                  <a:moveTo>
                    <a:pt x="521258" y="593089"/>
                  </a:moveTo>
                  <a:lnTo>
                    <a:pt x="508838" y="607059"/>
                  </a:lnTo>
                  <a:lnTo>
                    <a:pt x="487883" y="622299"/>
                  </a:lnTo>
                  <a:lnTo>
                    <a:pt x="501421" y="622299"/>
                  </a:lnTo>
                  <a:lnTo>
                    <a:pt x="513232" y="609599"/>
                  </a:lnTo>
                  <a:lnTo>
                    <a:pt x="521157" y="594359"/>
                  </a:lnTo>
                  <a:lnTo>
                    <a:pt x="521764" y="594359"/>
                  </a:lnTo>
                  <a:lnTo>
                    <a:pt x="521258" y="593089"/>
                  </a:lnTo>
                  <a:close/>
                </a:path>
                <a:path w="638175" h="637539">
                  <a:moveTo>
                    <a:pt x="338988" y="490219"/>
                  </a:moveTo>
                  <a:lnTo>
                    <a:pt x="330073" y="490219"/>
                  </a:lnTo>
                  <a:lnTo>
                    <a:pt x="350748" y="504189"/>
                  </a:lnTo>
                  <a:lnTo>
                    <a:pt x="351383" y="516889"/>
                  </a:lnTo>
                  <a:lnTo>
                    <a:pt x="355168" y="530859"/>
                  </a:lnTo>
                  <a:lnTo>
                    <a:pt x="381038" y="530859"/>
                  </a:lnTo>
                  <a:lnTo>
                    <a:pt x="381990" y="529589"/>
                  </a:lnTo>
                  <a:lnTo>
                    <a:pt x="383276" y="527049"/>
                  </a:lnTo>
                  <a:lnTo>
                    <a:pt x="357365" y="527049"/>
                  </a:lnTo>
                  <a:lnTo>
                    <a:pt x="355003" y="501649"/>
                  </a:lnTo>
                  <a:lnTo>
                    <a:pt x="342684" y="492759"/>
                  </a:lnTo>
                  <a:lnTo>
                    <a:pt x="338988" y="490219"/>
                  </a:lnTo>
                  <a:close/>
                </a:path>
                <a:path w="638175" h="637539">
                  <a:moveTo>
                    <a:pt x="392887" y="504189"/>
                  </a:moveTo>
                  <a:lnTo>
                    <a:pt x="377545" y="527049"/>
                  </a:lnTo>
                  <a:lnTo>
                    <a:pt x="383276" y="527049"/>
                  </a:lnTo>
                  <a:lnTo>
                    <a:pt x="393560" y="506729"/>
                  </a:lnTo>
                  <a:lnTo>
                    <a:pt x="395890" y="506729"/>
                  </a:lnTo>
                  <a:lnTo>
                    <a:pt x="392887" y="504189"/>
                  </a:lnTo>
                  <a:close/>
                </a:path>
                <a:path w="638175" h="637539">
                  <a:moveTo>
                    <a:pt x="192706" y="438149"/>
                  </a:moveTo>
                  <a:lnTo>
                    <a:pt x="190360" y="438149"/>
                  </a:lnTo>
                  <a:lnTo>
                    <a:pt x="199809" y="461009"/>
                  </a:lnTo>
                  <a:lnTo>
                    <a:pt x="212712" y="466089"/>
                  </a:lnTo>
                  <a:lnTo>
                    <a:pt x="210820" y="478789"/>
                  </a:lnTo>
                  <a:lnTo>
                    <a:pt x="220319" y="499109"/>
                  </a:lnTo>
                  <a:lnTo>
                    <a:pt x="223850" y="514349"/>
                  </a:lnTo>
                  <a:lnTo>
                    <a:pt x="236093" y="523239"/>
                  </a:lnTo>
                  <a:lnTo>
                    <a:pt x="248704" y="523239"/>
                  </a:lnTo>
                  <a:lnTo>
                    <a:pt x="262407" y="519429"/>
                  </a:lnTo>
                  <a:lnTo>
                    <a:pt x="263451" y="518159"/>
                  </a:lnTo>
                  <a:lnTo>
                    <a:pt x="247954" y="518159"/>
                  </a:lnTo>
                  <a:lnTo>
                    <a:pt x="228041" y="510539"/>
                  </a:lnTo>
                  <a:lnTo>
                    <a:pt x="225501" y="497839"/>
                  </a:lnTo>
                  <a:lnTo>
                    <a:pt x="216077" y="477519"/>
                  </a:lnTo>
                  <a:lnTo>
                    <a:pt x="216331" y="463549"/>
                  </a:lnTo>
                  <a:lnTo>
                    <a:pt x="203339" y="457199"/>
                  </a:lnTo>
                  <a:lnTo>
                    <a:pt x="201460" y="444499"/>
                  </a:lnTo>
                  <a:lnTo>
                    <a:pt x="192706" y="438149"/>
                  </a:lnTo>
                  <a:close/>
                </a:path>
                <a:path w="638175" h="637539">
                  <a:moveTo>
                    <a:pt x="331597" y="485139"/>
                  </a:moveTo>
                  <a:lnTo>
                    <a:pt x="307886" y="485139"/>
                  </a:lnTo>
                  <a:lnTo>
                    <a:pt x="294182" y="488949"/>
                  </a:lnTo>
                  <a:lnTo>
                    <a:pt x="282981" y="492759"/>
                  </a:lnTo>
                  <a:lnTo>
                    <a:pt x="271233" y="500379"/>
                  </a:lnTo>
                  <a:lnTo>
                    <a:pt x="259461" y="515619"/>
                  </a:lnTo>
                  <a:lnTo>
                    <a:pt x="247954" y="518159"/>
                  </a:lnTo>
                  <a:lnTo>
                    <a:pt x="263451" y="518159"/>
                  </a:lnTo>
                  <a:lnTo>
                    <a:pt x="274942" y="504189"/>
                  </a:lnTo>
                  <a:lnTo>
                    <a:pt x="295808" y="494029"/>
                  </a:lnTo>
                  <a:lnTo>
                    <a:pt x="308635" y="490219"/>
                  </a:lnTo>
                  <a:lnTo>
                    <a:pt x="338988" y="490219"/>
                  </a:lnTo>
                  <a:lnTo>
                    <a:pt x="331597" y="485139"/>
                  </a:lnTo>
                  <a:close/>
                </a:path>
                <a:path w="638175" h="637539">
                  <a:moveTo>
                    <a:pt x="76238" y="293369"/>
                  </a:moveTo>
                  <a:lnTo>
                    <a:pt x="55206" y="293369"/>
                  </a:lnTo>
                  <a:lnTo>
                    <a:pt x="74879" y="298449"/>
                  </a:lnTo>
                  <a:lnTo>
                    <a:pt x="86474" y="304799"/>
                  </a:lnTo>
                  <a:lnTo>
                    <a:pt x="85064" y="318769"/>
                  </a:lnTo>
                  <a:lnTo>
                    <a:pt x="88849" y="334009"/>
                  </a:lnTo>
                  <a:lnTo>
                    <a:pt x="101752" y="340359"/>
                  </a:lnTo>
                  <a:lnTo>
                    <a:pt x="113715" y="347979"/>
                  </a:lnTo>
                  <a:lnTo>
                    <a:pt x="126657" y="347979"/>
                  </a:lnTo>
                  <a:lnTo>
                    <a:pt x="142697" y="365759"/>
                  </a:lnTo>
                  <a:lnTo>
                    <a:pt x="138785" y="378459"/>
                  </a:lnTo>
                  <a:lnTo>
                    <a:pt x="142481" y="394969"/>
                  </a:lnTo>
                  <a:lnTo>
                    <a:pt x="155028" y="402589"/>
                  </a:lnTo>
                  <a:lnTo>
                    <a:pt x="161188" y="415289"/>
                  </a:lnTo>
                  <a:lnTo>
                    <a:pt x="157276" y="427989"/>
                  </a:lnTo>
                  <a:lnTo>
                    <a:pt x="164960" y="443229"/>
                  </a:lnTo>
                  <a:lnTo>
                    <a:pt x="170307" y="457199"/>
                  </a:lnTo>
                  <a:lnTo>
                    <a:pt x="164769" y="469899"/>
                  </a:lnTo>
                  <a:lnTo>
                    <a:pt x="153416" y="481329"/>
                  </a:lnTo>
                  <a:lnTo>
                    <a:pt x="153238" y="482599"/>
                  </a:lnTo>
                  <a:lnTo>
                    <a:pt x="161251" y="496569"/>
                  </a:lnTo>
                  <a:lnTo>
                    <a:pt x="167671" y="492759"/>
                  </a:lnTo>
                  <a:lnTo>
                    <a:pt x="161861" y="492759"/>
                  </a:lnTo>
                  <a:lnTo>
                    <a:pt x="158635" y="480059"/>
                  </a:lnTo>
                  <a:lnTo>
                    <a:pt x="169926" y="472439"/>
                  </a:lnTo>
                  <a:lnTo>
                    <a:pt x="175475" y="457199"/>
                  </a:lnTo>
                  <a:lnTo>
                    <a:pt x="169926" y="440689"/>
                  </a:lnTo>
                  <a:lnTo>
                    <a:pt x="162331" y="427989"/>
                  </a:lnTo>
                  <a:lnTo>
                    <a:pt x="166319" y="415289"/>
                  </a:lnTo>
                  <a:lnTo>
                    <a:pt x="158711" y="398779"/>
                  </a:lnTo>
                  <a:lnTo>
                    <a:pt x="146380" y="391159"/>
                  </a:lnTo>
                  <a:lnTo>
                    <a:pt x="144132" y="378459"/>
                  </a:lnTo>
                  <a:lnTo>
                    <a:pt x="147828" y="365759"/>
                  </a:lnTo>
                  <a:lnTo>
                    <a:pt x="140220" y="349249"/>
                  </a:lnTo>
                  <a:lnTo>
                    <a:pt x="127889" y="342899"/>
                  </a:lnTo>
                  <a:lnTo>
                    <a:pt x="113715" y="341629"/>
                  </a:lnTo>
                  <a:lnTo>
                    <a:pt x="92392" y="331469"/>
                  </a:lnTo>
                  <a:lnTo>
                    <a:pt x="90500" y="318769"/>
                  </a:lnTo>
                  <a:lnTo>
                    <a:pt x="90589" y="302259"/>
                  </a:lnTo>
                  <a:lnTo>
                    <a:pt x="76238" y="293369"/>
                  </a:lnTo>
                  <a:close/>
                </a:path>
                <a:path w="638175" h="637539">
                  <a:moveTo>
                    <a:pt x="189204" y="435609"/>
                  </a:moveTo>
                  <a:lnTo>
                    <a:pt x="181317" y="452119"/>
                  </a:lnTo>
                  <a:lnTo>
                    <a:pt x="177584" y="469899"/>
                  </a:lnTo>
                  <a:lnTo>
                    <a:pt x="173939" y="482599"/>
                  </a:lnTo>
                  <a:lnTo>
                    <a:pt x="161861" y="492759"/>
                  </a:lnTo>
                  <a:lnTo>
                    <a:pt x="167671" y="492759"/>
                  </a:lnTo>
                  <a:lnTo>
                    <a:pt x="178371" y="486409"/>
                  </a:lnTo>
                  <a:lnTo>
                    <a:pt x="182943" y="471169"/>
                  </a:lnTo>
                  <a:lnTo>
                    <a:pt x="186690" y="453389"/>
                  </a:lnTo>
                  <a:lnTo>
                    <a:pt x="190360" y="438149"/>
                  </a:lnTo>
                  <a:lnTo>
                    <a:pt x="192706" y="438149"/>
                  </a:lnTo>
                  <a:lnTo>
                    <a:pt x="189204" y="435609"/>
                  </a:lnTo>
                  <a:close/>
                </a:path>
                <a:path w="638175" h="637539">
                  <a:moveTo>
                    <a:pt x="428320" y="420369"/>
                  </a:moveTo>
                  <a:lnTo>
                    <a:pt x="424472" y="420369"/>
                  </a:lnTo>
                  <a:lnTo>
                    <a:pt x="438632" y="443229"/>
                  </a:lnTo>
                  <a:lnTo>
                    <a:pt x="453224" y="448309"/>
                  </a:lnTo>
                  <a:lnTo>
                    <a:pt x="476161" y="448309"/>
                  </a:lnTo>
                  <a:lnTo>
                    <a:pt x="478286" y="444499"/>
                  </a:lnTo>
                  <a:lnTo>
                    <a:pt x="473646" y="444499"/>
                  </a:lnTo>
                  <a:lnTo>
                    <a:pt x="453974" y="443229"/>
                  </a:lnTo>
                  <a:lnTo>
                    <a:pt x="441782" y="439419"/>
                  </a:lnTo>
                  <a:lnTo>
                    <a:pt x="436016" y="427989"/>
                  </a:lnTo>
                  <a:lnTo>
                    <a:pt x="428320" y="420369"/>
                  </a:lnTo>
                  <a:close/>
                </a:path>
                <a:path w="638175" h="637539">
                  <a:moveTo>
                    <a:pt x="496366" y="392429"/>
                  </a:moveTo>
                  <a:lnTo>
                    <a:pt x="494728" y="393699"/>
                  </a:lnTo>
                  <a:lnTo>
                    <a:pt x="486651" y="408939"/>
                  </a:lnTo>
                  <a:lnTo>
                    <a:pt x="480923" y="427989"/>
                  </a:lnTo>
                  <a:lnTo>
                    <a:pt x="473646" y="444499"/>
                  </a:lnTo>
                  <a:lnTo>
                    <a:pt x="478286" y="444499"/>
                  </a:lnTo>
                  <a:lnTo>
                    <a:pt x="486079" y="430529"/>
                  </a:lnTo>
                  <a:lnTo>
                    <a:pt x="491744" y="411479"/>
                  </a:lnTo>
                  <a:lnTo>
                    <a:pt x="498970" y="397509"/>
                  </a:lnTo>
                  <a:lnTo>
                    <a:pt x="502507" y="397509"/>
                  </a:lnTo>
                  <a:lnTo>
                    <a:pt x="496366" y="392429"/>
                  </a:lnTo>
                  <a:close/>
                </a:path>
                <a:path w="638175" h="637539">
                  <a:moveTo>
                    <a:pt x="370918" y="416559"/>
                  </a:moveTo>
                  <a:lnTo>
                    <a:pt x="366077" y="416559"/>
                  </a:lnTo>
                  <a:lnTo>
                    <a:pt x="370141" y="430529"/>
                  </a:lnTo>
                  <a:lnTo>
                    <a:pt x="373659" y="441959"/>
                  </a:lnTo>
                  <a:lnTo>
                    <a:pt x="388620" y="438149"/>
                  </a:lnTo>
                  <a:lnTo>
                    <a:pt x="396468" y="434339"/>
                  </a:lnTo>
                  <a:lnTo>
                    <a:pt x="386041" y="434339"/>
                  </a:lnTo>
                  <a:lnTo>
                    <a:pt x="370918" y="416559"/>
                  </a:lnTo>
                  <a:close/>
                </a:path>
                <a:path w="638175" h="637539">
                  <a:moveTo>
                    <a:pt x="424472" y="416559"/>
                  </a:moveTo>
                  <a:lnTo>
                    <a:pt x="409498" y="426719"/>
                  </a:lnTo>
                  <a:lnTo>
                    <a:pt x="386041" y="434339"/>
                  </a:lnTo>
                  <a:lnTo>
                    <a:pt x="396468" y="434339"/>
                  </a:lnTo>
                  <a:lnTo>
                    <a:pt x="401701" y="431799"/>
                  </a:lnTo>
                  <a:lnTo>
                    <a:pt x="413385" y="430529"/>
                  </a:lnTo>
                  <a:lnTo>
                    <a:pt x="424472" y="420369"/>
                  </a:lnTo>
                  <a:lnTo>
                    <a:pt x="428320" y="420369"/>
                  </a:lnTo>
                  <a:lnTo>
                    <a:pt x="424472" y="416559"/>
                  </a:lnTo>
                  <a:close/>
                </a:path>
                <a:path w="638175" h="637539">
                  <a:moveTo>
                    <a:pt x="352272" y="387349"/>
                  </a:moveTo>
                  <a:lnTo>
                    <a:pt x="350951" y="389889"/>
                  </a:lnTo>
                  <a:lnTo>
                    <a:pt x="355168" y="403859"/>
                  </a:lnTo>
                  <a:lnTo>
                    <a:pt x="351434" y="417829"/>
                  </a:lnTo>
                  <a:lnTo>
                    <a:pt x="366077" y="416559"/>
                  </a:lnTo>
                  <a:lnTo>
                    <a:pt x="370918" y="416559"/>
                  </a:lnTo>
                  <a:lnTo>
                    <a:pt x="369838" y="415289"/>
                  </a:lnTo>
                  <a:lnTo>
                    <a:pt x="353250" y="415289"/>
                  </a:lnTo>
                  <a:lnTo>
                    <a:pt x="360489" y="403859"/>
                  </a:lnTo>
                  <a:lnTo>
                    <a:pt x="356768" y="389889"/>
                  </a:lnTo>
                  <a:lnTo>
                    <a:pt x="362445" y="389889"/>
                  </a:lnTo>
                  <a:lnTo>
                    <a:pt x="352272" y="387349"/>
                  </a:lnTo>
                  <a:close/>
                </a:path>
                <a:path w="638175" h="637539">
                  <a:moveTo>
                    <a:pt x="367677" y="412749"/>
                  </a:moveTo>
                  <a:lnTo>
                    <a:pt x="353250" y="415289"/>
                  </a:lnTo>
                  <a:lnTo>
                    <a:pt x="369838" y="415289"/>
                  </a:lnTo>
                  <a:lnTo>
                    <a:pt x="367677" y="412749"/>
                  </a:lnTo>
                  <a:close/>
                </a:path>
                <a:path w="638175" h="637539">
                  <a:moveTo>
                    <a:pt x="502507" y="397509"/>
                  </a:moveTo>
                  <a:lnTo>
                    <a:pt x="498970" y="397509"/>
                  </a:lnTo>
                  <a:lnTo>
                    <a:pt x="510070" y="406399"/>
                  </a:lnTo>
                  <a:lnTo>
                    <a:pt x="511964" y="402589"/>
                  </a:lnTo>
                  <a:lnTo>
                    <a:pt x="508647" y="402589"/>
                  </a:lnTo>
                  <a:lnTo>
                    <a:pt x="502507" y="397509"/>
                  </a:lnTo>
                  <a:close/>
                </a:path>
                <a:path w="638175" h="637539">
                  <a:moveTo>
                    <a:pt x="521183" y="384046"/>
                  </a:moveTo>
                  <a:lnTo>
                    <a:pt x="513054" y="388619"/>
                  </a:lnTo>
                  <a:lnTo>
                    <a:pt x="508647" y="402589"/>
                  </a:lnTo>
                  <a:lnTo>
                    <a:pt x="511964" y="402589"/>
                  </a:lnTo>
                  <a:lnTo>
                    <a:pt x="521183" y="384046"/>
                  </a:lnTo>
                  <a:close/>
                </a:path>
                <a:path w="638175" h="637539">
                  <a:moveTo>
                    <a:pt x="528853" y="379729"/>
                  </a:moveTo>
                  <a:lnTo>
                    <a:pt x="523328" y="382838"/>
                  </a:lnTo>
                  <a:lnTo>
                    <a:pt x="523328" y="393699"/>
                  </a:lnTo>
                  <a:lnTo>
                    <a:pt x="539038" y="397509"/>
                  </a:lnTo>
                  <a:lnTo>
                    <a:pt x="546245" y="392429"/>
                  </a:lnTo>
                  <a:lnTo>
                    <a:pt x="537514" y="392429"/>
                  </a:lnTo>
                  <a:lnTo>
                    <a:pt x="526097" y="391159"/>
                  </a:lnTo>
                  <a:lnTo>
                    <a:pt x="528853" y="379729"/>
                  </a:lnTo>
                  <a:close/>
                </a:path>
                <a:path w="638175" h="637539">
                  <a:moveTo>
                    <a:pt x="345352" y="345458"/>
                  </a:moveTo>
                  <a:lnTo>
                    <a:pt x="343077" y="346709"/>
                  </a:lnTo>
                  <a:lnTo>
                    <a:pt x="357428" y="353059"/>
                  </a:lnTo>
                  <a:lnTo>
                    <a:pt x="362534" y="374649"/>
                  </a:lnTo>
                  <a:lnTo>
                    <a:pt x="362445" y="389889"/>
                  </a:lnTo>
                  <a:lnTo>
                    <a:pt x="356768" y="389889"/>
                  </a:lnTo>
                  <a:lnTo>
                    <a:pt x="366737" y="393699"/>
                  </a:lnTo>
                  <a:lnTo>
                    <a:pt x="367969" y="392429"/>
                  </a:lnTo>
                  <a:lnTo>
                    <a:pt x="367969" y="375919"/>
                  </a:lnTo>
                  <a:lnTo>
                    <a:pt x="371589" y="361949"/>
                  </a:lnTo>
                  <a:lnTo>
                    <a:pt x="359752" y="347979"/>
                  </a:lnTo>
                  <a:lnTo>
                    <a:pt x="345352" y="345458"/>
                  </a:lnTo>
                  <a:close/>
                </a:path>
                <a:path w="638175" h="637539">
                  <a:moveTo>
                    <a:pt x="550722" y="383539"/>
                  </a:moveTo>
                  <a:lnTo>
                    <a:pt x="549529" y="383539"/>
                  </a:lnTo>
                  <a:lnTo>
                    <a:pt x="537514" y="392429"/>
                  </a:lnTo>
                  <a:lnTo>
                    <a:pt x="546245" y="392429"/>
                  </a:lnTo>
                  <a:lnTo>
                    <a:pt x="551649" y="388619"/>
                  </a:lnTo>
                  <a:lnTo>
                    <a:pt x="558537" y="388619"/>
                  </a:lnTo>
                  <a:lnTo>
                    <a:pt x="550722" y="383539"/>
                  </a:lnTo>
                  <a:close/>
                </a:path>
                <a:path w="638175" h="637539">
                  <a:moveTo>
                    <a:pt x="523328" y="379729"/>
                  </a:moveTo>
                  <a:lnTo>
                    <a:pt x="521183" y="384046"/>
                  </a:lnTo>
                  <a:lnTo>
                    <a:pt x="523328" y="382838"/>
                  </a:lnTo>
                  <a:lnTo>
                    <a:pt x="523328" y="379729"/>
                  </a:lnTo>
                  <a:close/>
                </a:path>
                <a:path w="638175" h="637539">
                  <a:moveTo>
                    <a:pt x="345942" y="345133"/>
                  </a:moveTo>
                  <a:lnTo>
                    <a:pt x="345249" y="345439"/>
                  </a:lnTo>
                  <a:lnTo>
                    <a:pt x="345942" y="345133"/>
                  </a:lnTo>
                  <a:close/>
                </a:path>
                <a:path w="638175" h="637539">
                  <a:moveTo>
                    <a:pt x="371388" y="294639"/>
                  </a:moveTo>
                  <a:lnTo>
                    <a:pt x="365963" y="294639"/>
                  </a:lnTo>
                  <a:lnTo>
                    <a:pt x="366251" y="309879"/>
                  </a:lnTo>
                  <a:lnTo>
                    <a:pt x="366376" y="318769"/>
                  </a:lnTo>
                  <a:lnTo>
                    <a:pt x="366153" y="334009"/>
                  </a:lnTo>
                  <a:lnTo>
                    <a:pt x="345942" y="345133"/>
                  </a:lnTo>
                  <a:lnTo>
                    <a:pt x="359600" y="339089"/>
                  </a:lnTo>
                  <a:lnTo>
                    <a:pt x="370903" y="336549"/>
                  </a:lnTo>
                  <a:lnTo>
                    <a:pt x="371665" y="335279"/>
                  </a:lnTo>
                  <a:lnTo>
                    <a:pt x="371665" y="318769"/>
                  </a:lnTo>
                  <a:lnTo>
                    <a:pt x="378815" y="303529"/>
                  </a:lnTo>
                  <a:lnTo>
                    <a:pt x="371388" y="294639"/>
                  </a:lnTo>
                  <a:close/>
                </a:path>
                <a:path w="638175" h="637539">
                  <a:moveTo>
                    <a:pt x="282905" y="59689"/>
                  </a:moveTo>
                  <a:lnTo>
                    <a:pt x="277393" y="59689"/>
                  </a:lnTo>
                  <a:lnTo>
                    <a:pt x="277393" y="63499"/>
                  </a:lnTo>
                  <a:lnTo>
                    <a:pt x="273799" y="74929"/>
                  </a:lnTo>
                  <a:lnTo>
                    <a:pt x="270078" y="90169"/>
                  </a:lnTo>
                  <a:lnTo>
                    <a:pt x="277583" y="109219"/>
                  </a:lnTo>
                  <a:lnTo>
                    <a:pt x="277482" y="119379"/>
                  </a:lnTo>
                  <a:lnTo>
                    <a:pt x="277393" y="143509"/>
                  </a:lnTo>
                  <a:lnTo>
                    <a:pt x="285076" y="158749"/>
                  </a:lnTo>
                  <a:lnTo>
                    <a:pt x="297776" y="163829"/>
                  </a:lnTo>
                  <a:lnTo>
                    <a:pt x="300558" y="176529"/>
                  </a:lnTo>
                  <a:lnTo>
                    <a:pt x="313499" y="187959"/>
                  </a:lnTo>
                  <a:lnTo>
                    <a:pt x="316306" y="200659"/>
                  </a:lnTo>
                  <a:lnTo>
                    <a:pt x="312635" y="212089"/>
                  </a:lnTo>
                  <a:lnTo>
                    <a:pt x="312521" y="242569"/>
                  </a:lnTo>
                  <a:lnTo>
                    <a:pt x="325513" y="248919"/>
                  </a:lnTo>
                  <a:lnTo>
                    <a:pt x="312026" y="253999"/>
                  </a:lnTo>
                  <a:lnTo>
                    <a:pt x="308825" y="269239"/>
                  </a:lnTo>
                  <a:lnTo>
                    <a:pt x="323545" y="269239"/>
                  </a:lnTo>
                  <a:lnTo>
                    <a:pt x="316306" y="280669"/>
                  </a:lnTo>
                  <a:lnTo>
                    <a:pt x="312610" y="294639"/>
                  </a:lnTo>
                  <a:lnTo>
                    <a:pt x="316331" y="308609"/>
                  </a:lnTo>
                  <a:lnTo>
                    <a:pt x="329209" y="314959"/>
                  </a:lnTo>
                  <a:lnTo>
                    <a:pt x="336067" y="309879"/>
                  </a:lnTo>
                  <a:lnTo>
                    <a:pt x="328320" y="309879"/>
                  </a:lnTo>
                  <a:lnTo>
                    <a:pt x="317931" y="294639"/>
                  </a:lnTo>
                  <a:lnTo>
                    <a:pt x="321652" y="281939"/>
                  </a:lnTo>
                  <a:lnTo>
                    <a:pt x="325348" y="266699"/>
                  </a:lnTo>
                  <a:lnTo>
                    <a:pt x="310718" y="266699"/>
                  </a:lnTo>
                  <a:lnTo>
                    <a:pt x="322224" y="261619"/>
                  </a:lnTo>
                  <a:lnTo>
                    <a:pt x="329031" y="246379"/>
                  </a:lnTo>
                  <a:lnTo>
                    <a:pt x="316141" y="240029"/>
                  </a:lnTo>
                  <a:lnTo>
                    <a:pt x="318046" y="227329"/>
                  </a:lnTo>
                  <a:lnTo>
                    <a:pt x="318046" y="213359"/>
                  </a:lnTo>
                  <a:lnTo>
                    <a:pt x="321627" y="200659"/>
                  </a:lnTo>
                  <a:lnTo>
                    <a:pt x="317957" y="185419"/>
                  </a:lnTo>
                  <a:lnTo>
                    <a:pt x="304126" y="172719"/>
                  </a:lnTo>
                  <a:lnTo>
                    <a:pt x="301282" y="161289"/>
                  </a:lnTo>
                  <a:lnTo>
                    <a:pt x="288404" y="154939"/>
                  </a:lnTo>
                  <a:lnTo>
                    <a:pt x="282613" y="142239"/>
                  </a:lnTo>
                  <a:lnTo>
                    <a:pt x="282905" y="128269"/>
                  </a:lnTo>
                  <a:lnTo>
                    <a:pt x="282905" y="109219"/>
                  </a:lnTo>
                  <a:lnTo>
                    <a:pt x="275310" y="88899"/>
                  </a:lnTo>
                  <a:lnTo>
                    <a:pt x="279120" y="76199"/>
                  </a:lnTo>
                  <a:lnTo>
                    <a:pt x="282790" y="63499"/>
                  </a:lnTo>
                  <a:lnTo>
                    <a:pt x="282905" y="59689"/>
                  </a:lnTo>
                  <a:close/>
                </a:path>
                <a:path w="638175" h="637539">
                  <a:moveTo>
                    <a:pt x="40575" y="298449"/>
                  </a:moveTo>
                  <a:lnTo>
                    <a:pt x="36918" y="298449"/>
                  </a:lnTo>
                  <a:lnTo>
                    <a:pt x="29197" y="308609"/>
                  </a:lnTo>
                  <a:lnTo>
                    <a:pt x="30518" y="311149"/>
                  </a:lnTo>
                  <a:lnTo>
                    <a:pt x="45300" y="311149"/>
                  </a:lnTo>
                  <a:lnTo>
                    <a:pt x="47423" y="307339"/>
                  </a:lnTo>
                  <a:lnTo>
                    <a:pt x="42773" y="307339"/>
                  </a:lnTo>
                  <a:lnTo>
                    <a:pt x="40575" y="298449"/>
                  </a:lnTo>
                  <a:close/>
                </a:path>
                <a:path w="638175" h="637539">
                  <a:moveTo>
                    <a:pt x="367144" y="289559"/>
                  </a:moveTo>
                  <a:lnTo>
                    <a:pt x="351510" y="292099"/>
                  </a:lnTo>
                  <a:lnTo>
                    <a:pt x="339648" y="300989"/>
                  </a:lnTo>
                  <a:lnTo>
                    <a:pt x="328320" y="309879"/>
                  </a:lnTo>
                  <a:lnTo>
                    <a:pt x="336067" y="309879"/>
                  </a:lnTo>
                  <a:lnTo>
                    <a:pt x="342925" y="304799"/>
                  </a:lnTo>
                  <a:lnTo>
                    <a:pt x="365963" y="294639"/>
                  </a:lnTo>
                  <a:lnTo>
                    <a:pt x="371388" y="294639"/>
                  </a:lnTo>
                  <a:lnTo>
                    <a:pt x="367144" y="289559"/>
                  </a:lnTo>
                  <a:close/>
                </a:path>
                <a:path w="638175" h="637539">
                  <a:moveTo>
                    <a:pt x="52209" y="288289"/>
                  </a:moveTo>
                  <a:lnTo>
                    <a:pt x="50749" y="289559"/>
                  </a:lnTo>
                  <a:lnTo>
                    <a:pt x="42773" y="307339"/>
                  </a:lnTo>
                  <a:lnTo>
                    <a:pt x="47423" y="307339"/>
                  </a:lnTo>
                  <a:lnTo>
                    <a:pt x="55206" y="293369"/>
                  </a:lnTo>
                  <a:lnTo>
                    <a:pt x="76238" y="293369"/>
                  </a:lnTo>
                  <a:lnTo>
                    <a:pt x="63792" y="292099"/>
                  </a:lnTo>
                  <a:lnTo>
                    <a:pt x="52209" y="288289"/>
                  </a:lnTo>
                  <a:close/>
                </a:path>
                <a:path w="638175" h="637539">
                  <a:moveTo>
                    <a:pt x="122488" y="144779"/>
                  </a:moveTo>
                  <a:lnTo>
                    <a:pt x="111277" y="144779"/>
                  </a:lnTo>
                  <a:lnTo>
                    <a:pt x="107315" y="165099"/>
                  </a:lnTo>
                  <a:lnTo>
                    <a:pt x="94881" y="165099"/>
                  </a:lnTo>
                  <a:lnTo>
                    <a:pt x="80924" y="172719"/>
                  </a:lnTo>
                  <a:lnTo>
                    <a:pt x="79514" y="189229"/>
                  </a:lnTo>
                  <a:lnTo>
                    <a:pt x="58153" y="205739"/>
                  </a:lnTo>
                  <a:lnTo>
                    <a:pt x="57327" y="219709"/>
                  </a:lnTo>
                  <a:lnTo>
                    <a:pt x="27724" y="236219"/>
                  </a:lnTo>
                  <a:lnTo>
                    <a:pt x="15621" y="236219"/>
                  </a:lnTo>
                  <a:lnTo>
                    <a:pt x="825" y="251459"/>
                  </a:lnTo>
                  <a:lnTo>
                    <a:pt x="0" y="266699"/>
                  </a:lnTo>
                  <a:lnTo>
                    <a:pt x="12992" y="271779"/>
                  </a:lnTo>
                  <a:lnTo>
                    <a:pt x="11658" y="293369"/>
                  </a:lnTo>
                  <a:lnTo>
                    <a:pt x="24091" y="302259"/>
                  </a:lnTo>
                  <a:lnTo>
                    <a:pt x="36918" y="298449"/>
                  </a:lnTo>
                  <a:lnTo>
                    <a:pt x="40575" y="298449"/>
                  </a:lnTo>
                  <a:lnTo>
                    <a:pt x="39947" y="295909"/>
                  </a:lnTo>
                  <a:lnTo>
                    <a:pt x="24091" y="295909"/>
                  </a:lnTo>
                  <a:lnTo>
                    <a:pt x="27152" y="281939"/>
                  </a:lnTo>
                  <a:lnTo>
                    <a:pt x="15798" y="267969"/>
                  </a:lnTo>
                  <a:lnTo>
                    <a:pt x="3632" y="262889"/>
                  </a:lnTo>
                  <a:lnTo>
                    <a:pt x="19494" y="240029"/>
                  </a:lnTo>
                  <a:lnTo>
                    <a:pt x="49923" y="233679"/>
                  </a:lnTo>
                  <a:lnTo>
                    <a:pt x="62026" y="222249"/>
                  </a:lnTo>
                  <a:lnTo>
                    <a:pt x="62852" y="207009"/>
                  </a:lnTo>
                  <a:lnTo>
                    <a:pt x="83794" y="191769"/>
                  </a:lnTo>
                  <a:lnTo>
                    <a:pt x="85039" y="173989"/>
                  </a:lnTo>
                  <a:lnTo>
                    <a:pt x="96583" y="170179"/>
                  </a:lnTo>
                  <a:lnTo>
                    <a:pt x="110350" y="167639"/>
                  </a:lnTo>
                  <a:lnTo>
                    <a:pt x="116420" y="147319"/>
                  </a:lnTo>
                  <a:lnTo>
                    <a:pt x="122488" y="144779"/>
                  </a:lnTo>
                  <a:close/>
                </a:path>
                <a:path w="638175" h="637539">
                  <a:moveTo>
                    <a:pt x="37287" y="292099"/>
                  </a:moveTo>
                  <a:lnTo>
                    <a:pt x="24091" y="295909"/>
                  </a:lnTo>
                  <a:lnTo>
                    <a:pt x="39947" y="295909"/>
                  </a:lnTo>
                  <a:lnTo>
                    <a:pt x="39319" y="293369"/>
                  </a:lnTo>
                  <a:lnTo>
                    <a:pt x="37287" y="292099"/>
                  </a:lnTo>
                  <a:close/>
                </a:path>
                <a:path w="638175" h="637539">
                  <a:moveTo>
                    <a:pt x="123946" y="144169"/>
                  </a:moveTo>
                  <a:lnTo>
                    <a:pt x="122488" y="144779"/>
                  </a:lnTo>
                  <a:lnTo>
                    <a:pt x="123202" y="144779"/>
                  </a:lnTo>
                  <a:lnTo>
                    <a:pt x="123946" y="144169"/>
                  </a:lnTo>
                  <a:close/>
                </a:path>
                <a:path w="638175" h="637539">
                  <a:moveTo>
                    <a:pt x="245008" y="0"/>
                  </a:moveTo>
                  <a:lnTo>
                    <a:pt x="222821" y="0"/>
                  </a:lnTo>
                  <a:lnTo>
                    <a:pt x="216420" y="20319"/>
                  </a:lnTo>
                  <a:lnTo>
                    <a:pt x="214541" y="33019"/>
                  </a:lnTo>
                  <a:lnTo>
                    <a:pt x="203974" y="46989"/>
                  </a:lnTo>
                  <a:lnTo>
                    <a:pt x="189445" y="60959"/>
                  </a:lnTo>
                  <a:lnTo>
                    <a:pt x="181597" y="74929"/>
                  </a:lnTo>
                  <a:lnTo>
                    <a:pt x="170294" y="76199"/>
                  </a:lnTo>
                  <a:lnTo>
                    <a:pt x="168287" y="93979"/>
                  </a:lnTo>
                  <a:lnTo>
                    <a:pt x="164668" y="107949"/>
                  </a:lnTo>
                  <a:lnTo>
                    <a:pt x="154165" y="119379"/>
                  </a:lnTo>
                  <a:lnTo>
                    <a:pt x="123946" y="144169"/>
                  </a:lnTo>
                  <a:lnTo>
                    <a:pt x="146761" y="134619"/>
                  </a:lnTo>
                  <a:lnTo>
                    <a:pt x="158191" y="123189"/>
                  </a:lnTo>
                  <a:lnTo>
                    <a:pt x="169430" y="110489"/>
                  </a:lnTo>
                  <a:lnTo>
                    <a:pt x="173723" y="95249"/>
                  </a:lnTo>
                  <a:lnTo>
                    <a:pt x="173799" y="80009"/>
                  </a:lnTo>
                  <a:lnTo>
                    <a:pt x="186372" y="77469"/>
                  </a:lnTo>
                  <a:lnTo>
                    <a:pt x="193776" y="64769"/>
                  </a:lnTo>
                  <a:lnTo>
                    <a:pt x="208114" y="50799"/>
                  </a:lnTo>
                  <a:lnTo>
                    <a:pt x="219468" y="35559"/>
                  </a:lnTo>
                  <a:lnTo>
                    <a:pt x="221856" y="21589"/>
                  </a:lnTo>
                  <a:lnTo>
                    <a:pt x="225526" y="2539"/>
                  </a:lnTo>
                  <a:lnTo>
                    <a:pt x="248958" y="2539"/>
                  </a:lnTo>
                  <a:lnTo>
                    <a:pt x="245008" y="0"/>
                  </a:lnTo>
                  <a:close/>
                </a:path>
                <a:path w="638175" h="637539">
                  <a:moveTo>
                    <a:pt x="254266" y="25399"/>
                  </a:moveTo>
                  <a:lnTo>
                    <a:pt x="252945" y="26669"/>
                  </a:lnTo>
                  <a:lnTo>
                    <a:pt x="257149" y="41909"/>
                  </a:lnTo>
                  <a:lnTo>
                    <a:pt x="262775" y="57149"/>
                  </a:lnTo>
                  <a:lnTo>
                    <a:pt x="275577" y="62229"/>
                  </a:lnTo>
                  <a:lnTo>
                    <a:pt x="277393" y="59689"/>
                  </a:lnTo>
                  <a:lnTo>
                    <a:pt x="282905" y="59689"/>
                  </a:lnTo>
                  <a:lnTo>
                    <a:pt x="282905" y="58419"/>
                  </a:lnTo>
                  <a:lnTo>
                    <a:pt x="281673" y="57149"/>
                  </a:lnTo>
                  <a:lnTo>
                    <a:pt x="280149" y="57149"/>
                  </a:lnTo>
                  <a:lnTo>
                    <a:pt x="266217" y="53339"/>
                  </a:lnTo>
                  <a:lnTo>
                    <a:pt x="262382" y="40639"/>
                  </a:lnTo>
                  <a:lnTo>
                    <a:pt x="258762" y="27939"/>
                  </a:lnTo>
                  <a:lnTo>
                    <a:pt x="266293" y="27939"/>
                  </a:lnTo>
                  <a:lnTo>
                    <a:pt x="254266" y="25399"/>
                  </a:lnTo>
                  <a:close/>
                </a:path>
                <a:path w="638175" h="637539">
                  <a:moveTo>
                    <a:pt x="248958" y="2539"/>
                  </a:moveTo>
                  <a:lnTo>
                    <a:pt x="225526" y="2539"/>
                  </a:lnTo>
                  <a:lnTo>
                    <a:pt x="245008" y="5079"/>
                  </a:lnTo>
                  <a:lnTo>
                    <a:pt x="268300" y="16509"/>
                  </a:lnTo>
                  <a:lnTo>
                    <a:pt x="266293" y="27939"/>
                  </a:lnTo>
                  <a:lnTo>
                    <a:pt x="258762" y="27939"/>
                  </a:lnTo>
                  <a:lnTo>
                    <a:pt x="270573" y="30479"/>
                  </a:lnTo>
                  <a:lnTo>
                    <a:pt x="271805" y="29209"/>
                  </a:lnTo>
                  <a:lnTo>
                    <a:pt x="271805" y="13969"/>
                  </a:lnTo>
                  <a:lnTo>
                    <a:pt x="256857" y="7619"/>
                  </a:lnTo>
                  <a:lnTo>
                    <a:pt x="248958" y="25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94" name="object 89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839066" y="5036032"/>
              <a:ext cx="216331" cy="245211"/>
            </a:xfrm>
            <a:prstGeom prst="rect">
              <a:avLst/>
            </a:prstGeom>
          </p:spPr>
        </p:pic>
        <p:sp>
          <p:nvSpPr>
            <p:cNvPr id="895" name="object 895"/>
            <p:cNvSpPr/>
            <p:nvPr/>
          </p:nvSpPr>
          <p:spPr>
            <a:xfrm>
              <a:off x="2291193" y="5233448"/>
              <a:ext cx="275590" cy="275590"/>
            </a:xfrm>
            <a:custGeom>
              <a:avLst/>
              <a:gdLst/>
              <a:ahLst/>
              <a:cxnLst/>
              <a:rect l="l" t="t" r="r" b="b"/>
              <a:pathLst>
                <a:path w="275589" h="275589">
                  <a:moveTo>
                    <a:pt x="170129" y="273049"/>
                  </a:moveTo>
                  <a:lnTo>
                    <a:pt x="166420" y="273049"/>
                  </a:lnTo>
                  <a:lnTo>
                    <a:pt x="166420" y="275589"/>
                  </a:lnTo>
                  <a:lnTo>
                    <a:pt x="170129" y="273049"/>
                  </a:lnTo>
                  <a:close/>
                </a:path>
                <a:path w="275589" h="275589">
                  <a:moveTo>
                    <a:pt x="251485" y="260349"/>
                  </a:moveTo>
                  <a:lnTo>
                    <a:pt x="223748" y="260349"/>
                  </a:lnTo>
                  <a:lnTo>
                    <a:pt x="223748" y="273049"/>
                  </a:lnTo>
                  <a:lnTo>
                    <a:pt x="227457" y="275589"/>
                  </a:lnTo>
                  <a:lnTo>
                    <a:pt x="229298" y="275589"/>
                  </a:lnTo>
                  <a:lnTo>
                    <a:pt x="229298" y="273049"/>
                  </a:lnTo>
                  <a:lnTo>
                    <a:pt x="232994" y="273049"/>
                  </a:lnTo>
                  <a:lnTo>
                    <a:pt x="232994" y="270509"/>
                  </a:lnTo>
                  <a:lnTo>
                    <a:pt x="244094" y="270509"/>
                  </a:lnTo>
                  <a:lnTo>
                    <a:pt x="244094" y="266699"/>
                  </a:lnTo>
                  <a:lnTo>
                    <a:pt x="247789" y="266699"/>
                  </a:lnTo>
                  <a:lnTo>
                    <a:pt x="247789" y="262889"/>
                  </a:lnTo>
                  <a:lnTo>
                    <a:pt x="251485" y="260349"/>
                  </a:lnTo>
                  <a:close/>
                </a:path>
                <a:path w="275589" h="275589">
                  <a:moveTo>
                    <a:pt x="183070" y="262889"/>
                  </a:moveTo>
                  <a:lnTo>
                    <a:pt x="159029" y="262889"/>
                  </a:lnTo>
                  <a:lnTo>
                    <a:pt x="159029" y="270509"/>
                  </a:lnTo>
                  <a:lnTo>
                    <a:pt x="162725" y="270509"/>
                  </a:lnTo>
                  <a:lnTo>
                    <a:pt x="162725" y="273049"/>
                  </a:lnTo>
                  <a:lnTo>
                    <a:pt x="173824" y="273049"/>
                  </a:lnTo>
                  <a:lnTo>
                    <a:pt x="173824" y="270509"/>
                  </a:lnTo>
                  <a:lnTo>
                    <a:pt x="177520" y="266699"/>
                  </a:lnTo>
                  <a:lnTo>
                    <a:pt x="181216" y="266699"/>
                  </a:lnTo>
                  <a:lnTo>
                    <a:pt x="183070" y="262889"/>
                  </a:lnTo>
                  <a:close/>
                </a:path>
                <a:path w="275589" h="275589">
                  <a:moveTo>
                    <a:pt x="201561" y="256539"/>
                  </a:moveTo>
                  <a:lnTo>
                    <a:pt x="155333" y="256539"/>
                  </a:lnTo>
                  <a:lnTo>
                    <a:pt x="155333" y="262889"/>
                  </a:lnTo>
                  <a:lnTo>
                    <a:pt x="183070" y="262889"/>
                  </a:lnTo>
                  <a:lnTo>
                    <a:pt x="183070" y="266699"/>
                  </a:lnTo>
                  <a:lnTo>
                    <a:pt x="186766" y="266699"/>
                  </a:lnTo>
                  <a:lnTo>
                    <a:pt x="186766" y="262889"/>
                  </a:lnTo>
                  <a:lnTo>
                    <a:pt x="190461" y="260349"/>
                  </a:lnTo>
                  <a:lnTo>
                    <a:pt x="201561" y="260349"/>
                  </a:lnTo>
                  <a:lnTo>
                    <a:pt x="201561" y="256539"/>
                  </a:lnTo>
                  <a:close/>
                </a:path>
                <a:path w="275589" h="275589">
                  <a:moveTo>
                    <a:pt x="220052" y="260349"/>
                  </a:moveTo>
                  <a:lnTo>
                    <a:pt x="216357" y="260349"/>
                  </a:lnTo>
                  <a:lnTo>
                    <a:pt x="216357" y="262889"/>
                  </a:lnTo>
                  <a:lnTo>
                    <a:pt x="220052" y="262889"/>
                  </a:lnTo>
                  <a:lnTo>
                    <a:pt x="220052" y="260349"/>
                  </a:lnTo>
                  <a:close/>
                </a:path>
                <a:path w="275589" h="275589">
                  <a:moveTo>
                    <a:pt x="116497" y="248919"/>
                  </a:moveTo>
                  <a:lnTo>
                    <a:pt x="109105" y="248919"/>
                  </a:lnTo>
                  <a:lnTo>
                    <a:pt x="109105" y="260349"/>
                  </a:lnTo>
                  <a:lnTo>
                    <a:pt x="112801" y="260349"/>
                  </a:lnTo>
                  <a:lnTo>
                    <a:pt x="112801" y="252729"/>
                  </a:lnTo>
                  <a:lnTo>
                    <a:pt x="116497" y="252729"/>
                  </a:lnTo>
                  <a:lnTo>
                    <a:pt x="116497" y="248919"/>
                  </a:lnTo>
                  <a:close/>
                </a:path>
                <a:path w="275589" h="275589">
                  <a:moveTo>
                    <a:pt x="140538" y="256539"/>
                  </a:moveTo>
                  <a:lnTo>
                    <a:pt x="134988" y="256539"/>
                  </a:lnTo>
                  <a:lnTo>
                    <a:pt x="131292" y="260349"/>
                  </a:lnTo>
                  <a:lnTo>
                    <a:pt x="136842" y="260349"/>
                  </a:lnTo>
                  <a:lnTo>
                    <a:pt x="140538" y="256539"/>
                  </a:lnTo>
                  <a:close/>
                </a:path>
                <a:path w="275589" h="275589">
                  <a:moveTo>
                    <a:pt x="251485" y="248919"/>
                  </a:moveTo>
                  <a:lnTo>
                    <a:pt x="123888" y="248919"/>
                  </a:lnTo>
                  <a:lnTo>
                    <a:pt x="123888" y="256539"/>
                  </a:lnTo>
                  <a:lnTo>
                    <a:pt x="140538" y="256539"/>
                  </a:lnTo>
                  <a:lnTo>
                    <a:pt x="140538" y="260349"/>
                  </a:lnTo>
                  <a:lnTo>
                    <a:pt x="144233" y="260349"/>
                  </a:lnTo>
                  <a:lnTo>
                    <a:pt x="144233" y="256539"/>
                  </a:lnTo>
                  <a:lnTo>
                    <a:pt x="147929" y="252729"/>
                  </a:lnTo>
                  <a:lnTo>
                    <a:pt x="251485" y="252729"/>
                  </a:lnTo>
                  <a:lnTo>
                    <a:pt x="251485" y="248919"/>
                  </a:lnTo>
                  <a:close/>
                </a:path>
                <a:path w="275589" h="275589">
                  <a:moveTo>
                    <a:pt x="251485" y="252729"/>
                  </a:moveTo>
                  <a:lnTo>
                    <a:pt x="147929" y="252729"/>
                  </a:lnTo>
                  <a:lnTo>
                    <a:pt x="147929" y="260349"/>
                  </a:lnTo>
                  <a:lnTo>
                    <a:pt x="151638" y="256539"/>
                  </a:lnTo>
                  <a:lnTo>
                    <a:pt x="251485" y="256539"/>
                  </a:lnTo>
                  <a:lnTo>
                    <a:pt x="251485" y="252729"/>
                  </a:lnTo>
                  <a:close/>
                </a:path>
                <a:path w="275589" h="275589">
                  <a:moveTo>
                    <a:pt x="251485" y="256539"/>
                  </a:moveTo>
                  <a:lnTo>
                    <a:pt x="208953" y="256539"/>
                  </a:lnTo>
                  <a:lnTo>
                    <a:pt x="208953" y="260349"/>
                  </a:lnTo>
                  <a:lnTo>
                    <a:pt x="247789" y="260349"/>
                  </a:lnTo>
                  <a:lnTo>
                    <a:pt x="251485" y="256539"/>
                  </a:lnTo>
                  <a:close/>
                </a:path>
                <a:path w="275589" h="275589">
                  <a:moveTo>
                    <a:pt x="266280" y="217169"/>
                  </a:moveTo>
                  <a:lnTo>
                    <a:pt x="94310" y="217169"/>
                  </a:lnTo>
                  <a:lnTo>
                    <a:pt x="94310" y="224789"/>
                  </a:lnTo>
                  <a:lnTo>
                    <a:pt x="98005" y="227329"/>
                  </a:lnTo>
                  <a:lnTo>
                    <a:pt x="98005" y="229869"/>
                  </a:lnTo>
                  <a:lnTo>
                    <a:pt x="101701" y="233679"/>
                  </a:lnTo>
                  <a:lnTo>
                    <a:pt x="105397" y="233679"/>
                  </a:lnTo>
                  <a:lnTo>
                    <a:pt x="105397" y="237489"/>
                  </a:lnTo>
                  <a:lnTo>
                    <a:pt x="109105" y="241299"/>
                  </a:lnTo>
                  <a:lnTo>
                    <a:pt x="101701" y="248919"/>
                  </a:lnTo>
                  <a:lnTo>
                    <a:pt x="255193" y="248919"/>
                  </a:lnTo>
                  <a:lnTo>
                    <a:pt x="255193" y="245109"/>
                  </a:lnTo>
                  <a:lnTo>
                    <a:pt x="258889" y="241299"/>
                  </a:lnTo>
                  <a:lnTo>
                    <a:pt x="255193" y="241299"/>
                  </a:lnTo>
                  <a:lnTo>
                    <a:pt x="262585" y="233679"/>
                  </a:lnTo>
                  <a:lnTo>
                    <a:pt x="266280" y="227329"/>
                  </a:lnTo>
                  <a:lnTo>
                    <a:pt x="269976" y="227329"/>
                  </a:lnTo>
                  <a:lnTo>
                    <a:pt x="269976" y="220979"/>
                  </a:lnTo>
                  <a:lnTo>
                    <a:pt x="266280" y="217169"/>
                  </a:lnTo>
                  <a:close/>
                </a:path>
                <a:path w="275589" h="275589">
                  <a:moveTo>
                    <a:pt x="70269" y="229869"/>
                  </a:moveTo>
                  <a:lnTo>
                    <a:pt x="66573" y="229869"/>
                  </a:lnTo>
                  <a:lnTo>
                    <a:pt x="66573" y="233679"/>
                  </a:lnTo>
                  <a:lnTo>
                    <a:pt x="70269" y="229869"/>
                  </a:lnTo>
                  <a:close/>
                </a:path>
                <a:path w="275589" h="275589">
                  <a:moveTo>
                    <a:pt x="73964" y="227329"/>
                  </a:moveTo>
                  <a:lnTo>
                    <a:pt x="62865" y="227329"/>
                  </a:lnTo>
                  <a:lnTo>
                    <a:pt x="62865" y="229869"/>
                  </a:lnTo>
                  <a:lnTo>
                    <a:pt x="73964" y="229869"/>
                  </a:lnTo>
                  <a:lnTo>
                    <a:pt x="73964" y="227329"/>
                  </a:lnTo>
                  <a:close/>
                </a:path>
                <a:path w="275589" h="275589">
                  <a:moveTo>
                    <a:pt x="88760" y="220979"/>
                  </a:moveTo>
                  <a:lnTo>
                    <a:pt x="55473" y="220979"/>
                  </a:lnTo>
                  <a:lnTo>
                    <a:pt x="55473" y="224789"/>
                  </a:lnTo>
                  <a:lnTo>
                    <a:pt x="59169" y="224789"/>
                  </a:lnTo>
                  <a:lnTo>
                    <a:pt x="59169" y="227329"/>
                  </a:lnTo>
                  <a:lnTo>
                    <a:pt x="88760" y="227329"/>
                  </a:lnTo>
                  <a:lnTo>
                    <a:pt x="88760" y="220979"/>
                  </a:lnTo>
                  <a:close/>
                </a:path>
                <a:path w="275589" h="275589">
                  <a:moveTo>
                    <a:pt x="269976" y="210819"/>
                  </a:moveTo>
                  <a:lnTo>
                    <a:pt x="48069" y="210819"/>
                  </a:lnTo>
                  <a:lnTo>
                    <a:pt x="48069" y="214629"/>
                  </a:lnTo>
                  <a:lnTo>
                    <a:pt x="51777" y="214629"/>
                  </a:lnTo>
                  <a:lnTo>
                    <a:pt x="51777" y="224789"/>
                  </a:lnTo>
                  <a:lnTo>
                    <a:pt x="55473" y="220979"/>
                  </a:lnTo>
                  <a:lnTo>
                    <a:pt x="90614" y="220979"/>
                  </a:lnTo>
                  <a:lnTo>
                    <a:pt x="90614" y="217169"/>
                  </a:lnTo>
                  <a:lnTo>
                    <a:pt x="266280" y="217169"/>
                  </a:lnTo>
                  <a:lnTo>
                    <a:pt x="269976" y="214629"/>
                  </a:lnTo>
                  <a:lnTo>
                    <a:pt x="269976" y="210819"/>
                  </a:lnTo>
                  <a:close/>
                </a:path>
                <a:path w="275589" h="275589">
                  <a:moveTo>
                    <a:pt x="271830" y="182879"/>
                  </a:moveTo>
                  <a:lnTo>
                    <a:pt x="269976" y="184149"/>
                  </a:lnTo>
                  <a:lnTo>
                    <a:pt x="16637" y="184149"/>
                  </a:lnTo>
                  <a:lnTo>
                    <a:pt x="16637" y="195579"/>
                  </a:lnTo>
                  <a:lnTo>
                    <a:pt x="20332" y="195579"/>
                  </a:lnTo>
                  <a:lnTo>
                    <a:pt x="20332" y="199389"/>
                  </a:lnTo>
                  <a:lnTo>
                    <a:pt x="31432" y="199389"/>
                  </a:lnTo>
                  <a:lnTo>
                    <a:pt x="35128" y="203199"/>
                  </a:lnTo>
                  <a:lnTo>
                    <a:pt x="46228" y="203199"/>
                  </a:lnTo>
                  <a:lnTo>
                    <a:pt x="46228" y="210819"/>
                  </a:lnTo>
                  <a:lnTo>
                    <a:pt x="275526" y="210819"/>
                  </a:lnTo>
                  <a:lnTo>
                    <a:pt x="275526" y="207009"/>
                  </a:lnTo>
                  <a:lnTo>
                    <a:pt x="271830" y="207009"/>
                  </a:lnTo>
                  <a:lnTo>
                    <a:pt x="275526" y="199389"/>
                  </a:lnTo>
                  <a:lnTo>
                    <a:pt x="275526" y="187959"/>
                  </a:lnTo>
                  <a:lnTo>
                    <a:pt x="271830" y="187959"/>
                  </a:lnTo>
                  <a:lnTo>
                    <a:pt x="271830" y="182879"/>
                  </a:lnTo>
                  <a:close/>
                </a:path>
                <a:path w="275589" h="275589">
                  <a:moveTo>
                    <a:pt x="1841" y="184149"/>
                  </a:moveTo>
                  <a:lnTo>
                    <a:pt x="0" y="184149"/>
                  </a:lnTo>
                  <a:lnTo>
                    <a:pt x="0" y="187959"/>
                  </a:lnTo>
                  <a:lnTo>
                    <a:pt x="1841" y="187959"/>
                  </a:lnTo>
                  <a:lnTo>
                    <a:pt x="1841" y="184149"/>
                  </a:lnTo>
                  <a:close/>
                </a:path>
                <a:path w="275589" h="275589">
                  <a:moveTo>
                    <a:pt x="9245" y="182879"/>
                  </a:moveTo>
                  <a:lnTo>
                    <a:pt x="1841" y="182879"/>
                  </a:lnTo>
                  <a:lnTo>
                    <a:pt x="1841" y="187959"/>
                  </a:lnTo>
                  <a:lnTo>
                    <a:pt x="5549" y="184149"/>
                  </a:lnTo>
                  <a:lnTo>
                    <a:pt x="9245" y="182879"/>
                  </a:lnTo>
                  <a:close/>
                </a:path>
                <a:path w="275589" h="275589">
                  <a:moveTo>
                    <a:pt x="269976" y="182879"/>
                  </a:moveTo>
                  <a:lnTo>
                    <a:pt x="12941" y="182879"/>
                  </a:lnTo>
                  <a:lnTo>
                    <a:pt x="12941" y="184149"/>
                  </a:lnTo>
                  <a:lnTo>
                    <a:pt x="269976" y="184149"/>
                  </a:lnTo>
                  <a:lnTo>
                    <a:pt x="269976" y="182879"/>
                  </a:lnTo>
                  <a:close/>
                </a:path>
                <a:path w="275589" h="275589">
                  <a:moveTo>
                    <a:pt x="5549" y="171449"/>
                  </a:moveTo>
                  <a:lnTo>
                    <a:pt x="5549" y="175259"/>
                  </a:lnTo>
                  <a:lnTo>
                    <a:pt x="1841" y="179069"/>
                  </a:lnTo>
                  <a:lnTo>
                    <a:pt x="5549" y="182879"/>
                  </a:lnTo>
                  <a:lnTo>
                    <a:pt x="271830" y="182879"/>
                  </a:lnTo>
                  <a:lnTo>
                    <a:pt x="271830" y="179069"/>
                  </a:lnTo>
                  <a:lnTo>
                    <a:pt x="269976" y="179069"/>
                  </a:lnTo>
                  <a:lnTo>
                    <a:pt x="269976" y="175259"/>
                  </a:lnTo>
                  <a:lnTo>
                    <a:pt x="9245" y="175259"/>
                  </a:lnTo>
                  <a:lnTo>
                    <a:pt x="5549" y="171449"/>
                  </a:lnTo>
                  <a:close/>
                </a:path>
                <a:path w="275589" h="275589">
                  <a:moveTo>
                    <a:pt x="266280" y="171449"/>
                  </a:moveTo>
                  <a:lnTo>
                    <a:pt x="12941" y="171449"/>
                  </a:lnTo>
                  <a:lnTo>
                    <a:pt x="12941" y="175259"/>
                  </a:lnTo>
                  <a:lnTo>
                    <a:pt x="266280" y="175259"/>
                  </a:lnTo>
                  <a:lnTo>
                    <a:pt x="266280" y="171449"/>
                  </a:lnTo>
                  <a:close/>
                </a:path>
                <a:path w="275589" h="275589">
                  <a:moveTo>
                    <a:pt x="269976" y="171449"/>
                  </a:moveTo>
                  <a:lnTo>
                    <a:pt x="266280" y="171449"/>
                  </a:lnTo>
                  <a:lnTo>
                    <a:pt x="266280" y="175259"/>
                  </a:lnTo>
                  <a:lnTo>
                    <a:pt x="269976" y="171449"/>
                  </a:lnTo>
                  <a:close/>
                </a:path>
                <a:path w="275589" h="275589">
                  <a:moveTo>
                    <a:pt x="262585" y="167639"/>
                  </a:moveTo>
                  <a:lnTo>
                    <a:pt x="9245" y="167639"/>
                  </a:lnTo>
                  <a:lnTo>
                    <a:pt x="9245" y="171449"/>
                  </a:lnTo>
                  <a:lnTo>
                    <a:pt x="262585" y="171449"/>
                  </a:lnTo>
                  <a:lnTo>
                    <a:pt x="262585" y="167639"/>
                  </a:lnTo>
                  <a:close/>
                </a:path>
                <a:path w="275589" h="275589">
                  <a:moveTo>
                    <a:pt x="16637" y="165099"/>
                  </a:moveTo>
                  <a:lnTo>
                    <a:pt x="12941" y="165099"/>
                  </a:lnTo>
                  <a:lnTo>
                    <a:pt x="12941" y="167639"/>
                  </a:lnTo>
                  <a:lnTo>
                    <a:pt x="16637" y="167639"/>
                  </a:lnTo>
                  <a:lnTo>
                    <a:pt x="16637" y="165099"/>
                  </a:lnTo>
                  <a:close/>
                </a:path>
                <a:path w="275589" h="275589">
                  <a:moveTo>
                    <a:pt x="155333" y="80009"/>
                  </a:moveTo>
                  <a:lnTo>
                    <a:pt x="155333" y="83819"/>
                  </a:lnTo>
                  <a:lnTo>
                    <a:pt x="20332" y="83819"/>
                  </a:lnTo>
                  <a:lnTo>
                    <a:pt x="20332" y="87629"/>
                  </a:lnTo>
                  <a:lnTo>
                    <a:pt x="24041" y="91439"/>
                  </a:lnTo>
                  <a:lnTo>
                    <a:pt x="24041" y="107949"/>
                  </a:lnTo>
                  <a:lnTo>
                    <a:pt x="27736" y="111759"/>
                  </a:lnTo>
                  <a:lnTo>
                    <a:pt x="27736" y="115569"/>
                  </a:lnTo>
                  <a:lnTo>
                    <a:pt x="31432" y="119379"/>
                  </a:lnTo>
                  <a:lnTo>
                    <a:pt x="31432" y="149859"/>
                  </a:lnTo>
                  <a:lnTo>
                    <a:pt x="27736" y="165099"/>
                  </a:lnTo>
                  <a:lnTo>
                    <a:pt x="24041" y="165099"/>
                  </a:lnTo>
                  <a:lnTo>
                    <a:pt x="16637" y="167639"/>
                  </a:lnTo>
                  <a:lnTo>
                    <a:pt x="266280" y="167639"/>
                  </a:lnTo>
                  <a:lnTo>
                    <a:pt x="266280" y="165099"/>
                  </a:lnTo>
                  <a:lnTo>
                    <a:pt x="269976" y="157479"/>
                  </a:lnTo>
                  <a:lnTo>
                    <a:pt x="269976" y="153669"/>
                  </a:lnTo>
                  <a:lnTo>
                    <a:pt x="271830" y="153669"/>
                  </a:lnTo>
                  <a:lnTo>
                    <a:pt x="271830" y="149859"/>
                  </a:lnTo>
                  <a:lnTo>
                    <a:pt x="269976" y="149859"/>
                  </a:lnTo>
                  <a:lnTo>
                    <a:pt x="269976" y="137159"/>
                  </a:lnTo>
                  <a:lnTo>
                    <a:pt x="266280" y="137159"/>
                  </a:lnTo>
                  <a:lnTo>
                    <a:pt x="266280" y="133349"/>
                  </a:lnTo>
                  <a:lnTo>
                    <a:pt x="269976" y="133349"/>
                  </a:lnTo>
                  <a:lnTo>
                    <a:pt x="269976" y="129539"/>
                  </a:lnTo>
                  <a:lnTo>
                    <a:pt x="266280" y="129539"/>
                  </a:lnTo>
                  <a:lnTo>
                    <a:pt x="266280" y="121919"/>
                  </a:lnTo>
                  <a:lnTo>
                    <a:pt x="269976" y="121919"/>
                  </a:lnTo>
                  <a:lnTo>
                    <a:pt x="269976" y="119379"/>
                  </a:lnTo>
                  <a:lnTo>
                    <a:pt x="271830" y="119379"/>
                  </a:lnTo>
                  <a:lnTo>
                    <a:pt x="271830" y="111759"/>
                  </a:lnTo>
                  <a:lnTo>
                    <a:pt x="269976" y="111759"/>
                  </a:lnTo>
                  <a:lnTo>
                    <a:pt x="269976" y="104139"/>
                  </a:lnTo>
                  <a:lnTo>
                    <a:pt x="244094" y="104139"/>
                  </a:lnTo>
                  <a:lnTo>
                    <a:pt x="244094" y="96519"/>
                  </a:lnTo>
                  <a:lnTo>
                    <a:pt x="177520" y="96519"/>
                  </a:lnTo>
                  <a:lnTo>
                    <a:pt x="173824" y="92709"/>
                  </a:lnTo>
                  <a:lnTo>
                    <a:pt x="162725" y="92709"/>
                  </a:lnTo>
                  <a:lnTo>
                    <a:pt x="162725" y="87629"/>
                  </a:lnTo>
                  <a:lnTo>
                    <a:pt x="159029" y="87629"/>
                  </a:lnTo>
                  <a:lnTo>
                    <a:pt x="159029" y="83819"/>
                  </a:lnTo>
                  <a:lnTo>
                    <a:pt x="155333" y="80009"/>
                  </a:lnTo>
                  <a:close/>
                </a:path>
                <a:path w="275589" h="275589">
                  <a:moveTo>
                    <a:pt x="262585" y="96519"/>
                  </a:moveTo>
                  <a:lnTo>
                    <a:pt x="247789" y="96519"/>
                  </a:lnTo>
                  <a:lnTo>
                    <a:pt x="247789" y="100329"/>
                  </a:lnTo>
                  <a:lnTo>
                    <a:pt x="244094" y="104139"/>
                  </a:lnTo>
                  <a:lnTo>
                    <a:pt x="266280" y="104139"/>
                  </a:lnTo>
                  <a:lnTo>
                    <a:pt x="269976" y="100329"/>
                  </a:lnTo>
                  <a:lnTo>
                    <a:pt x="262585" y="100329"/>
                  </a:lnTo>
                  <a:lnTo>
                    <a:pt x="262585" y="96519"/>
                  </a:lnTo>
                  <a:close/>
                </a:path>
                <a:path w="275589" h="275589">
                  <a:moveTo>
                    <a:pt x="266280" y="96519"/>
                  </a:moveTo>
                  <a:lnTo>
                    <a:pt x="262585" y="96519"/>
                  </a:lnTo>
                  <a:lnTo>
                    <a:pt x="262585" y="100329"/>
                  </a:lnTo>
                  <a:lnTo>
                    <a:pt x="266280" y="100329"/>
                  </a:lnTo>
                  <a:lnTo>
                    <a:pt x="266280" y="96519"/>
                  </a:lnTo>
                  <a:close/>
                </a:path>
                <a:path w="275589" h="275589">
                  <a:moveTo>
                    <a:pt x="216357" y="76199"/>
                  </a:moveTo>
                  <a:lnTo>
                    <a:pt x="216357" y="80009"/>
                  </a:lnTo>
                  <a:lnTo>
                    <a:pt x="181216" y="80009"/>
                  </a:lnTo>
                  <a:lnTo>
                    <a:pt x="181216" y="83819"/>
                  </a:lnTo>
                  <a:lnTo>
                    <a:pt x="177520" y="83819"/>
                  </a:lnTo>
                  <a:lnTo>
                    <a:pt x="177520" y="87629"/>
                  </a:lnTo>
                  <a:lnTo>
                    <a:pt x="181216" y="87629"/>
                  </a:lnTo>
                  <a:lnTo>
                    <a:pt x="177520" y="91439"/>
                  </a:lnTo>
                  <a:lnTo>
                    <a:pt x="177520" y="96519"/>
                  </a:lnTo>
                  <a:lnTo>
                    <a:pt x="229298" y="96519"/>
                  </a:lnTo>
                  <a:lnTo>
                    <a:pt x="232994" y="92709"/>
                  </a:lnTo>
                  <a:lnTo>
                    <a:pt x="220052" y="92709"/>
                  </a:lnTo>
                  <a:lnTo>
                    <a:pt x="220052" y="91439"/>
                  </a:lnTo>
                  <a:lnTo>
                    <a:pt x="223748" y="91439"/>
                  </a:lnTo>
                  <a:lnTo>
                    <a:pt x="223748" y="87629"/>
                  </a:lnTo>
                  <a:lnTo>
                    <a:pt x="220052" y="83819"/>
                  </a:lnTo>
                  <a:lnTo>
                    <a:pt x="220052" y="80009"/>
                  </a:lnTo>
                  <a:lnTo>
                    <a:pt x="216357" y="76199"/>
                  </a:lnTo>
                  <a:close/>
                </a:path>
                <a:path w="275589" h="275589">
                  <a:moveTo>
                    <a:pt x="240398" y="92709"/>
                  </a:moveTo>
                  <a:lnTo>
                    <a:pt x="236702" y="92709"/>
                  </a:lnTo>
                  <a:lnTo>
                    <a:pt x="236702" y="96519"/>
                  </a:lnTo>
                  <a:lnTo>
                    <a:pt x="240398" y="96519"/>
                  </a:lnTo>
                  <a:lnTo>
                    <a:pt x="240398" y="92709"/>
                  </a:lnTo>
                  <a:close/>
                </a:path>
                <a:path w="275589" h="275589">
                  <a:moveTo>
                    <a:pt x="166420" y="91439"/>
                  </a:moveTo>
                  <a:lnTo>
                    <a:pt x="162725" y="91439"/>
                  </a:lnTo>
                  <a:lnTo>
                    <a:pt x="162725" y="92709"/>
                  </a:lnTo>
                  <a:lnTo>
                    <a:pt x="166420" y="92709"/>
                  </a:lnTo>
                  <a:lnTo>
                    <a:pt x="166420" y="91439"/>
                  </a:lnTo>
                  <a:close/>
                </a:path>
                <a:path w="275589" h="275589">
                  <a:moveTo>
                    <a:pt x="136842" y="58419"/>
                  </a:moveTo>
                  <a:lnTo>
                    <a:pt x="27736" y="58419"/>
                  </a:lnTo>
                  <a:lnTo>
                    <a:pt x="24041" y="66039"/>
                  </a:lnTo>
                  <a:lnTo>
                    <a:pt x="24041" y="76199"/>
                  </a:lnTo>
                  <a:lnTo>
                    <a:pt x="27736" y="80009"/>
                  </a:lnTo>
                  <a:lnTo>
                    <a:pt x="24041" y="83819"/>
                  </a:lnTo>
                  <a:lnTo>
                    <a:pt x="155333" y="83819"/>
                  </a:lnTo>
                  <a:lnTo>
                    <a:pt x="151638" y="80009"/>
                  </a:lnTo>
                  <a:lnTo>
                    <a:pt x="147929" y="80009"/>
                  </a:lnTo>
                  <a:lnTo>
                    <a:pt x="147929" y="76199"/>
                  </a:lnTo>
                  <a:lnTo>
                    <a:pt x="144233" y="76199"/>
                  </a:lnTo>
                  <a:lnTo>
                    <a:pt x="144233" y="69849"/>
                  </a:lnTo>
                  <a:lnTo>
                    <a:pt x="140538" y="69849"/>
                  </a:lnTo>
                  <a:lnTo>
                    <a:pt x="140538" y="66039"/>
                  </a:lnTo>
                  <a:lnTo>
                    <a:pt x="136842" y="66039"/>
                  </a:lnTo>
                  <a:lnTo>
                    <a:pt x="136842" y="58419"/>
                  </a:lnTo>
                  <a:close/>
                </a:path>
                <a:path w="275589" h="275589">
                  <a:moveTo>
                    <a:pt x="183070" y="69849"/>
                  </a:moveTo>
                  <a:lnTo>
                    <a:pt x="181216" y="69849"/>
                  </a:lnTo>
                  <a:lnTo>
                    <a:pt x="181216" y="76199"/>
                  </a:lnTo>
                  <a:lnTo>
                    <a:pt x="177520" y="80009"/>
                  </a:lnTo>
                  <a:lnTo>
                    <a:pt x="216357" y="80009"/>
                  </a:lnTo>
                  <a:lnTo>
                    <a:pt x="216357" y="76199"/>
                  </a:lnTo>
                  <a:lnTo>
                    <a:pt x="212661" y="76199"/>
                  </a:lnTo>
                  <a:lnTo>
                    <a:pt x="208953" y="73659"/>
                  </a:lnTo>
                  <a:lnTo>
                    <a:pt x="183070" y="73659"/>
                  </a:lnTo>
                  <a:lnTo>
                    <a:pt x="183070" y="69849"/>
                  </a:lnTo>
                  <a:close/>
                </a:path>
                <a:path w="275589" h="275589">
                  <a:moveTo>
                    <a:pt x="190461" y="69849"/>
                  </a:moveTo>
                  <a:lnTo>
                    <a:pt x="186766" y="69849"/>
                  </a:lnTo>
                  <a:lnTo>
                    <a:pt x="183070" y="73659"/>
                  </a:lnTo>
                  <a:lnTo>
                    <a:pt x="186766" y="73659"/>
                  </a:lnTo>
                  <a:lnTo>
                    <a:pt x="190461" y="69849"/>
                  </a:lnTo>
                  <a:close/>
                </a:path>
                <a:path w="275589" h="275589">
                  <a:moveTo>
                    <a:pt x="194170" y="69849"/>
                  </a:moveTo>
                  <a:lnTo>
                    <a:pt x="190461" y="69849"/>
                  </a:lnTo>
                  <a:lnTo>
                    <a:pt x="190461" y="73659"/>
                  </a:lnTo>
                  <a:lnTo>
                    <a:pt x="194170" y="73659"/>
                  </a:lnTo>
                  <a:lnTo>
                    <a:pt x="194170" y="69849"/>
                  </a:lnTo>
                  <a:close/>
                </a:path>
                <a:path w="275589" h="275589">
                  <a:moveTo>
                    <a:pt x="197866" y="69849"/>
                  </a:moveTo>
                  <a:lnTo>
                    <a:pt x="194170" y="73659"/>
                  </a:lnTo>
                  <a:lnTo>
                    <a:pt x="197866" y="73659"/>
                  </a:lnTo>
                  <a:lnTo>
                    <a:pt x="197866" y="69849"/>
                  </a:lnTo>
                  <a:close/>
                </a:path>
                <a:path w="275589" h="275589">
                  <a:moveTo>
                    <a:pt x="205257" y="69849"/>
                  </a:moveTo>
                  <a:lnTo>
                    <a:pt x="197866" y="69849"/>
                  </a:lnTo>
                  <a:lnTo>
                    <a:pt x="197866" y="73659"/>
                  </a:lnTo>
                  <a:lnTo>
                    <a:pt x="205257" y="73659"/>
                  </a:lnTo>
                  <a:lnTo>
                    <a:pt x="205257" y="69849"/>
                  </a:lnTo>
                  <a:close/>
                </a:path>
                <a:path w="275589" h="275589">
                  <a:moveTo>
                    <a:pt x="140538" y="50799"/>
                  </a:moveTo>
                  <a:lnTo>
                    <a:pt x="24041" y="50799"/>
                  </a:lnTo>
                  <a:lnTo>
                    <a:pt x="24041" y="62229"/>
                  </a:lnTo>
                  <a:lnTo>
                    <a:pt x="27736" y="58419"/>
                  </a:lnTo>
                  <a:lnTo>
                    <a:pt x="136842" y="58419"/>
                  </a:lnTo>
                  <a:lnTo>
                    <a:pt x="136842" y="54609"/>
                  </a:lnTo>
                  <a:lnTo>
                    <a:pt x="140538" y="54609"/>
                  </a:lnTo>
                  <a:lnTo>
                    <a:pt x="140538" y="50799"/>
                  </a:lnTo>
                  <a:close/>
                </a:path>
                <a:path w="275589" h="275589">
                  <a:moveTo>
                    <a:pt x="134988" y="24129"/>
                  </a:moveTo>
                  <a:lnTo>
                    <a:pt x="105397" y="24129"/>
                  </a:lnTo>
                  <a:lnTo>
                    <a:pt x="101701" y="27939"/>
                  </a:lnTo>
                  <a:lnTo>
                    <a:pt x="101701" y="30479"/>
                  </a:lnTo>
                  <a:lnTo>
                    <a:pt x="27736" y="30479"/>
                  </a:lnTo>
                  <a:lnTo>
                    <a:pt x="24041" y="34289"/>
                  </a:lnTo>
                  <a:lnTo>
                    <a:pt x="24041" y="38099"/>
                  </a:lnTo>
                  <a:lnTo>
                    <a:pt x="27736" y="38099"/>
                  </a:lnTo>
                  <a:lnTo>
                    <a:pt x="27736" y="46989"/>
                  </a:lnTo>
                  <a:lnTo>
                    <a:pt x="20332" y="46989"/>
                  </a:lnTo>
                  <a:lnTo>
                    <a:pt x="20332" y="50799"/>
                  </a:lnTo>
                  <a:lnTo>
                    <a:pt x="144233" y="50799"/>
                  </a:lnTo>
                  <a:lnTo>
                    <a:pt x="144233" y="46989"/>
                  </a:lnTo>
                  <a:lnTo>
                    <a:pt x="140538" y="45719"/>
                  </a:lnTo>
                  <a:lnTo>
                    <a:pt x="140538" y="34289"/>
                  </a:lnTo>
                  <a:lnTo>
                    <a:pt x="134988" y="34289"/>
                  </a:lnTo>
                  <a:lnTo>
                    <a:pt x="134988" y="24129"/>
                  </a:lnTo>
                  <a:close/>
                </a:path>
                <a:path w="275589" h="275589">
                  <a:moveTo>
                    <a:pt x="90614" y="27939"/>
                  </a:moveTo>
                  <a:lnTo>
                    <a:pt x="24041" y="27939"/>
                  </a:lnTo>
                  <a:lnTo>
                    <a:pt x="24041" y="30479"/>
                  </a:lnTo>
                  <a:lnTo>
                    <a:pt x="90614" y="30479"/>
                  </a:lnTo>
                  <a:lnTo>
                    <a:pt x="90614" y="27939"/>
                  </a:lnTo>
                  <a:close/>
                </a:path>
                <a:path w="275589" h="275589">
                  <a:moveTo>
                    <a:pt x="98005" y="24129"/>
                  </a:moveTo>
                  <a:lnTo>
                    <a:pt x="94310" y="24129"/>
                  </a:lnTo>
                  <a:lnTo>
                    <a:pt x="94310" y="30479"/>
                  </a:lnTo>
                  <a:lnTo>
                    <a:pt x="98005" y="30479"/>
                  </a:lnTo>
                  <a:lnTo>
                    <a:pt x="98005" y="24129"/>
                  </a:lnTo>
                  <a:close/>
                </a:path>
                <a:path w="275589" h="275589">
                  <a:moveTo>
                    <a:pt x="46228" y="0"/>
                  </a:moveTo>
                  <a:lnTo>
                    <a:pt x="42532" y="0"/>
                  </a:lnTo>
                  <a:lnTo>
                    <a:pt x="42532" y="5079"/>
                  </a:lnTo>
                  <a:lnTo>
                    <a:pt x="35128" y="5079"/>
                  </a:lnTo>
                  <a:lnTo>
                    <a:pt x="35128" y="12699"/>
                  </a:lnTo>
                  <a:lnTo>
                    <a:pt x="31432" y="16509"/>
                  </a:lnTo>
                  <a:lnTo>
                    <a:pt x="27736" y="24129"/>
                  </a:lnTo>
                  <a:lnTo>
                    <a:pt x="27736" y="27939"/>
                  </a:lnTo>
                  <a:lnTo>
                    <a:pt x="70269" y="27939"/>
                  </a:lnTo>
                  <a:lnTo>
                    <a:pt x="70269" y="24129"/>
                  </a:lnTo>
                  <a:lnTo>
                    <a:pt x="59169" y="24129"/>
                  </a:lnTo>
                  <a:lnTo>
                    <a:pt x="55473" y="20319"/>
                  </a:lnTo>
                  <a:lnTo>
                    <a:pt x="55473" y="8889"/>
                  </a:lnTo>
                  <a:lnTo>
                    <a:pt x="51777" y="8889"/>
                  </a:lnTo>
                  <a:lnTo>
                    <a:pt x="51777" y="1269"/>
                  </a:lnTo>
                  <a:lnTo>
                    <a:pt x="46228" y="1269"/>
                  </a:lnTo>
                  <a:lnTo>
                    <a:pt x="46228" y="0"/>
                  </a:lnTo>
                  <a:close/>
                </a:path>
                <a:path w="275589" h="275589">
                  <a:moveTo>
                    <a:pt x="77660" y="20319"/>
                  </a:moveTo>
                  <a:lnTo>
                    <a:pt x="73964" y="24129"/>
                  </a:lnTo>
                  <a:lnTo>
                    <a:pt x="73964" y="27939"/>
                  </a:lnTo>
                  <a:lnTo>
                    <a:pt x="85064" y="27939"/>
                  </a:lnTo>
                  <a:lnTo>
                    <a:pt x="81356" y="24129"/>
                  </a:lnTo>
                  <a:lnTo>
                    <a:pt x="77660" y="24129"/>
                  </a:lnTo>
                  <a:lnTo>
                    <a:pt x="77660" y="20319"/>
                  </a:lnTo>
                  <a:close/>
                </a:path>
                <a:path w="275589" h="275589">
                  <a:moveTo>
                    <a:pt x="73964" y="20319"/>
                  </a:moveTo>
                  <a:lnTo>
                    <a:pt x="62865" y="20319"/>
                  </a:lnTo>
                  <a:lnTo>
                    <a:pt x="59169" y="24129"/>
                  </a:lnTo>
                  <a:lnTo>
                    <a:pt x="70269" y="24129"/>
                  </a:lnTo>
                  <a:lnTo>
                    <a:pt x="73964" y="20319"/>
                  </a:lnTo>
                  <a:close/>
                </a:path>
                <a:path w="275589" h="275589">
                  <a:moveTo>
                    <a:pt x="109105" y="12699"/>
                  </a:moveTo>
                  <a:lnTo>
                    <a:pt x="105397" y="12699"/>
                  </a:lnTo>
                  <a:lnTo>
                    <a:pt x="105397" y="16509"/>
                  </a:lnTo>
                  <a:lnTo>
                    <a:pt x="101701" y="20319"/>
                  </a:lnTo>
                  <a:lnTo>
                    <a:pt x="101701" y="24129"/>
                  </a:lnTo>
                  <a:lnTo>
                    <a:pt x="127596" y="24129"/>
                  </a:lnTo>
                  <a:lnTo>
                    <a:pt x="123888" y="20319"/>
                  </a:lnTo>
                  <a:lnTo>
                    <a:pt x="120192" y="20319"/>
                  </a:lnTo>
                  <a:lnTo>
                    <a:pt x="120192" y="16509"/>
                  </a:lnTo>
                  <a:lnTo>
                    <a:pt x="109105" y="16509"/>
                  </a:lnTo>
                  <a:lnTo>
                    <a:pt x="109105" y="12699"/>
                  </a:lnTo>
                  <a:close/>
                </a:path>
                <a:path w="275589" h="275589">
                  <a:moveTo>
                    <a:pt x="66573" y="12699"/>
                  </a:moveTo>
                  <a:lnTo>
                    <a:pt x="62865" y="12699"/>
                  </a:lnTo>
                  <a:lnTo>
                    <a:pt x="59169" y="16509"/>
                  </a:lnTo>
                  <a:lnTo>
                    <a:pt x="59169" y="20319"/>
                  </a:lnTo>
                  <a:lnTo>
                    <a:pt x="62865" y="16509"/>
                  </a:lnTo>
                  <a:lnTo>
                    <a:pt x="66573" y="16509"/>
                  </a:lnTo>
                  <a:lnTo>
                    <a:pt x="66573" y="12699"/>
                  </a:lnTo>
                  <a:close/>
                </a:path>
                <a:path w="275589" h="275589">
                  <a:moveTo>
                    <a:pt x="70269" y="16509"/>
                  </a:moveTo>
                  <a:lnTo>
                    <a:pt x="66573" y="20319"/>
                  </a:lnTo>
                  <a:lnTo>
                    <a:pt x="70269" y="20319"/>
                  </a:lnTo>
                  <a:lnTo>
                    <a:pt x="70269" y="16509"/>
                  </a:lnTo>
                  <a:close/>
                </a:path>
                <a:path w="275589" h="275589">
                  <a:moveTo>
                    <a:pt x="77660" y="16509"/>
                  </a:moveTo>
                  <a:lnTo>
                    <a:pt x="73964" y="20319"/>
                  </a:lnTo>
                  <a:lnTo>
                    <a:pt x="77660" y="20319"/>
                  </a:lnTo>
                  <a:lnTo>
                    <a:pt x="77660" y="16509"/>
                  </a:lnTo>
                  <a:close/>
                </a:path>
                <a:path w="275589" h="275589">
                  <a:moveTo>
                    <a:pt x="112801" y="12699"/>
                  </a:moveTo>
                  <a:lnTo>
                    <a:pt x="109105" y="12699"/>
                  </a:lnTo>
                  <a:lnTo>
                    <a:pt x="109105" y="16509"/>
                  </a:lnTo>
                  <a:lnTo>
                    <a:pt x="112801" y="16509"/>
                  </a:lnTo>
                  <a:lnTo>
                    <a:pt x="112801" y="12699"/>
                  </a:lnTo>
                  <a:close/>
                </a:path>
                <a:path w="275589" h="275589">
                  <a:moveTo>
                    <a:pt x="48069" y="0"/>
                  </a:moveTo>
                  <a:lnTo>
                    <a:pt x="46228" y="1269"/>
                  </a:lnTo>
                  <a:lnTo>
                    <a:pt x="48069" y="1269"/>
                  </a:lnTo>
                  <a:lnTo>
                    <a:pt x="48069" y="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96" name="object 89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288424" y="5229984"/>
              <a:ext cx="284759" cy="281813"/>
            </a:xfrm>
            <a:prstGeom prst="rect">
              <a:avLst/>
            </a:prstGeom>
          </p:spPr>
        </p:pic>
        <p:sp>
          <p:nvSpPr>
            <p:cNvPr id="897" name="object 897"/>
            <p:cNvSpPr/>
            <p:nvPr/>
          </p:nvSpPr>
          <p:spPr>
            <a:xfrm>
              <a:off x="3136277" y="4730007"/>
              <a:ext cx="528955" cy="652780"/>
            </a:xfrm>
            <a:custGeom>
              <a:avLst/>
              <a:gdLst/>
              <a:ahLst/>
              <a:cxnLst/>
              <a:rect l="l" t="t" r="r" b="b"/>
              <a:pathLst>
                <a:path w="528954" h="652779">
                  <a:moveTo>
                    <a:pt x="166433" y="642620"/>
                  </a:moveTo>
                  <a:lnTo>
                    <a:pt x="146088" y="642620"/>
                  </a:lnTo>
                  <a:lnTo>
                    <a:pt x="146088" y="652780"/>
                  </a:lnTo>
                  <a:lnTo>
                    <a:pt x="147942" y="652780"/>
                  </a:lnTo>
                  <a:lnTo>
                    <a:pt x="147942" y="650240"/>
                  </a:lnTo>
                  <a:lnTo>
                    <a:pt x="166433" y="650240"/>
                  </a:lnTo>
                  <a:lnTo>
                    <a:pt x="166433" y="642620"/>
                  </a:lnTo>
                  <a:close/>
                </a:path>
                <a:path w="528954" h="652779">
                  <a:moveTo>
                    <a:pt x="155333" y="650240"/>
                  </a:moveTo>
                  <a:lnTo>
                    <a:pt x="151638" y="650240"/>
                  </a:lnTo>
                  <a:lnTo>
                    <a:pt x="155333" y="652780"/>
                  </a:lnTo>
                  <a:lnTo>
                    <a:pt x="155333" y="650240"/>
                  </a:lnTo>
                  <a:close/>
                </a:path>
                <a:path w="528954" h="652779">
                  <a:moveTo>
                    <a:pt x="166433" y="646430"/>
                  </a:moveTo>
                  <a:lnTo>
                    <a:pt x="166433" y="650240"/>
                  </a:lnTo>
                  <a:lnTo>
                    <a:pt x="170129" y="650240"/>
                  </a:lnTo>
                  <a:lnTo>
                    <a:pt x="166433" y="646430"/>
                  </a:lnTo>
                  <a:close/>
                </a:path>
                <a:path w="528954" h="652779">
                  <a:moveTo>
                    <a:pt x="197866" y="604520"/>
                  </a:moveTo>
                  <a:lnTo>
                    <a:pt x="131292" y="604520"/>
                  </a:lnTo>
                  <a:lnTo>
                    <a:pt x="131292" y="610870"/>
                  </a:lnTo>
                  <a:lnTo>
                    <a:pt x="138696" y="610870"/>
                  </a:lnTo>
                  <a:lnTo>
                    <a:pt x="138696" y="614680"/>
                  </a:lnTo>
                  <a:lnTo>
                    <a:pt x="135001" y="614680"/>
                  </a:lnTo>
                  <a:lnTo>
                    <a:pt x="135001" y="622300"/>
                  </a:lnTo>
                  <a:lnTo>
                    <a:pt x="138696" y="626110"/>
                  </a:lnTo>
                  <a:lnTo>
                    <a:pt x="138696" y="633730"/>
                  </a:lnTo>
                  <a:lnTo>
                    <a:pt x="142392" y="633730"/>
                  </a:lnTo>
                  <a:lnTo>
                    <a:pt x="142392" y="642620"/>
                  </a:lnTo>
                  <a:lnTo>
                    <a:pt x="170129" y="642620"/>
                  </a:lnTo>
                  <a:lnTo>
                    <a:pt x="173824" y="640080"/>
                  </a:lnTo>
                  <a:lnTo>
                    <a:pt x="177533" y="640080"/>
                  </a:lnTo>
                  <a:lnTo>
                    <a:pt x="177533" y="637540"/>
                  </a:lnTo>
                  <a:lnTo>
                    <a:pt x="184924" y="637540"/>
                  </a:lnTo>
                  <a:lnTo>
                    <a:pt x="184924" y="633730"/>
                  </a:lnTo>
                  <a:lnTo>
                    <a:pt x="181229" y="629920"/>
                  </a:lnTo>
                  <a:lnTo>
                    <a:pt x="184924" y="626110"/>
                  </a:lnTo>
                  <a:lnTo>
                    <a:pt x="188620" y="618490"/>
                  </a:lnTo>
                  <a:lnTo>
                    <a:pt x="192316" y="614680"/>
                  </a:lnTo>
                  <a:lnTo>
                    <a:pt x="194170" y="610870"/>
                  </a:lnTo>
                  <a:lnTo>
                    <a:pt x="194170" y="607060"/>
                  </a:lnTo>
                  <a:lnTo>
                    <a:pt x="197866" y="604520"/>
                  </a:lnTo>
                  <a:close/>
                </a:path>
                <a:path w="528954" h="652779">
                  <a:moveTo>
                    <a:pt x="177533" y="640080"/>
                  </a:moveTo>
                  <a:lnTo>
                    <a:pt x="173824" y="640080"/>
                  </a:lnTo>
                  <a:lnTo>
                    <a:pt x="177533" y="642620"/>
                  </a:lnTo>
                  <a:lnTo>
                    <a:pt x="177533" y="640080"/>
                  </a:lnTo>
                  <a:close/>
                </a:path>
                <a:path w="528954" h="652779">
                  <a:moveTo>
                    <a:pt x="131292" y="604520"/>
                  </a:moveTo>
                  <a:lnTo>
                    <a:pt x="109105" y="604520"/>
                  </a:lnTo>
                  <a:lnTo>
                    <a:pt x="109105" y="610870"/>
                  </a:lnTo>
                  <a:lnTo>
                    <a:pt x="123901" y="610870"/>
                  </a:lnTo>
                  <a:lnTo>
                    <a:pt x="123901" y="607060"/>
                  </a:lnTo>
                  <a:lnTo>
                    <a:pt x="127596" y="607060"/>
                  </a:lnTo>
                  <a:lnTo>
                    <a:pt x="131292" y="604520"/>
                  </a:lnTo>
                  <a:close/>
                </a:path>
                <a:path w="528954" h="652779">
                  <a:moveTo>
                    <a:pt x="127596" y="607060"/>
                  </a:moveTo>
                  <a:lnTo>
                    <a:pt x="123901" y="607060"/>
                  </a:lnTo>
                  <a:lnTo>
                    <a:pt x="127596" y="610870"/>
                  </a:lnTo>
                  <a:lnTo>
                    <a:pt x="127596" y="607060"/>
                  </a:lnTo>
                  <a:close/>
                </a:path>
                <a:path w="528954" h="652779">
                  <a:moveTo>
                    <a:pt x="197866" y="588010"/>
                  </a:moveTo>
                  <a:lnTo>
                    <a:pt x="105410" y="588010"/>
                  </a:lnTo>
                  <a:lnTo>
                    <a:pt x="105410" y="604520"/>
                  </a:lnTo>
                  <a:lnTo>
                    <a:pt x="194170" y="604520"/>
                  </a:lnTo>
                  <a:lnTo>
                    <a:pt x="201574" y="600710"/>
                  </a:lnTo>
                  <a:lnTo>
                    <a:pt x="201574" y="596900"/>
                  </a:lnTo>
                  <a:lnTo>
                    <a:pt x="197866" y="594360"/>
                  </a:lnTo>
                  <a:lnTo>
                    <a:pt x="197866" y="588010"/>
                  </a:lnTo>
                  <a:close/>
                </a:path>
                <a:path w="528954" h="652779">
                  <a:moveTo>
                    <a:pt x="73964" y="591820"/>
                  </a:moveTo>
                  <a:lnTo>
                    <a:pt x="70269" y="591820"/>
                  </a:lnTo>
                  <a:lnTo>
                    <a:pt x="70269" y="594360"/>
                  </a:lnTo>
                  <a:lnTo>
                    <a:pt x="73964" y="591820"/>
                  </a:lnTo>
                  <a:close/>
                </a:path>
                <a:path w="528954" h="652779">
                  <a:moveTo>
                    <a:pt x="77673" y="591820"/>
                  </a:moveTo>
                  <a:lnTo>
                    <a:pt x="73964" y="591820"/>
                  </a:lnTo>
                  <a:lnTo>
                    <a:pt x="77673" y="594360"/>
                  </a:lnTo>
                  <a:lnTo>
                    <a:pt x="77673" y="591820"/>
                  </a:lnTo>
                  <a:close/>
                </a:path>
                <a:path w="528954" h="652779">
                  <a:moveTo>
                    <a:pt x="197866" y="580390"/>
                  </a:moveTo>
                  <a:lnTo>
                    <a:pt x="53632" y="580390"/>
                  </a:lnTo>
                  <a:lnTo>
                    <a:pt x="53632" y="584200"/>
                  </a:lnTo>
                  <a:lnTo>
                    <a:pt x="62877" y="584200"/>
                  </a:lnTo>
                  <a:lnTo>
                    <a:pt x="62877" y="591820"/>
                  </a:lnTo>
                  <a:lnTo>
                    <a:pt x="81368" y="591820"/>
                  </a:lnTo>
                  <a:lnTo>
                    <a:pt x="81368" y="588010"/>
                  </a:lnTo>
                  <a:lnTo>
                    <a:pt x="197866" y="588010"/>
                  </a:lnTo>
                  <a:lnTo>
                    <a:pt x="197866" y="580390"/>
                  </a:lnTo>
                  <a:close/>
                </a:path>
                <a:path w="528954" h="652779">
                  <a:moveTo>
                    <a:pt x="92468" y="588010"/>
                  </a:moveTo>
                  <a:lnTo>
                    <a:pt x="88760" y="588010"/>
                  </a:lnTo>
                  <a:lnTo>
                    <a:pt x="88760" y="591820"/>
                  </a:lnTo>
                  <a:lnTo>
                    <a:pt x="92468" y="591820"/>
                  </a:lnTo>
                  <a:lnTo>
                    <a:pt x="92468" y="588010"/>
                  </a:lnTo>
                  <a:close/>
                </a:path>
                <a:path w="528954" h="652779">
                  <a:moveTo>
                    <a:pt x="105410" y="588010"/>
                  </a:moveTo>
                  <a:lnTo>
                    <a:pt x="99860" y="588010"/>
                  </a:lnTo>
                  <a:lnTo>
                    <a:pt x="99860" y="591820"/>
                  </a:lnTo>
                  <a:lnTo>
                    <a:pt x="101714" y="591820"/>
                  </a:lnTo>
                  <a:lnTo>
                    <a:pt x="105410" y="588010"/>
                  </a:lnTo>
                  <a:close/>
                </a:path>
                <a:path w="528954" h="652779">
                  <a:moveTo>
                    <a:pt x="62877" y="584200"/>
                  </a:moveTo>
                  <a:lnTo>
                    <a:pt x="59182" y="584200"/>
                  </a:lnTo>
                  <a:lnTo>
                    <a:pt x="59182" y="588010"/>
                  </a:lnTo>
                  <a:lnTo>
                    <a:pt x="62877" y="584200"/>
                  </a:lnTo>
                  <a:close/>
                </a:path>
                <a:path w="528954" h="652779">
                  <a:moveTo>
                    <a:pt x="205270" y="565150"/>
                  </a:moveTo>
                  <a:lnTo>
                    <a:pt x="46228" y="565150"/>
                  </a:lnTo>
                  <a:lnTo>
                    <a:pt x="46228" y="572770"/>
                  </a:lnTo>
                  <a:lnTo>
                    <a:pt x="49936" y="572770"/>
                  </a:lnTo>
                  <a:lnTo>
                    <a:pt x="49936" y="584200"/>
                  </a:lnTo>
                  <a:lnTo>
                    <a:pt x="53632" y="584200"/>
                  </a:lnTo>
                  <a:lnTo>
                    <a:pt x="53632" y="580390"/>
                  </a:lnTo>
                  <a:lnTo>
                    <a:pt x="197866" y="580390"/>
                  </a:lnTo>
                  <a:lnTo>
                    <a:pt x="197866" y="572770"/>
                  </a:lnTo>
                  <a:lnTo>
                    <a:pt x="205270" y="565150"/>
                  </a:lnTo>
                  <a:close/>
                </a:path>
                <a:path w="528954" h="652779">
                  <a:moveTo>
                    <a:pt x="255193" y="548640"/>
                  </a:moveTo>
                  <a:lnTo>
                    <a:pt x="38836" y="548640"/>
                  </a:lnTo>
                  <a:lnTo>
                    <a:pt x="38836" y="554990"/>
                  </a:lnTo>
                  <a:lnTo>
                    <a:pt x="42532" y="554990"/>
                  </a:lnTo>
                  <a:lnTo>
                    <a:pt x="42532" y="565150"/>
                  </a:lnTo>
                  <a:lnTo>
                    <a:pt x="208965" y="565150"/>
                  </a:lnTo>
                  <a:lnTo>
                    <a:pt x="212661" y="568960"/>
                  </a:lnTo>
                  <a:lnTo>
                    <a:pt x="212661" y="572770"/>
                  </a:lnTo>
                  <a:lnTo>
                    <a:pt x="220065" y="576580"/>
                  </a:lnTo>
                  <a:lnTo>
                    <a:pt x="227457" y="576580"/>
                  </a:lnTo>
                  <a:lnTo>
                    <a:pt x="231152" y="572770"/>
                  </a:lnTo>
                  <a:lnTo>
                    <a:pt x="234848" y="572770"/>
                  </a:lnTo>
                  <a:lnTo>
                    <a:pt x="234848" y="568960"/>
                  </a:lnTo>
                  <a:lnTo>
                    <a:pt x="240406" y="568960"/>
                  </a:lnTo>
                  <a:lnTo>
                    <a:pt x="244106" y="561340"/>
                  </a:lnTo>
                  <a:lnTo>
                    <a:pt x="255193" y="561340"/>
                  </a:lnTo>
                  <a:lnTo>
                    <a:pt x="255193" y="558800"/>
                  </a:lnTo>
                  <a:lnTo>
                    <a:pt x="262597" y="558800"/>
                  </a:lnTo>
                  <a:lnTo>
                    <a:pt x="258889" y="554990"/>
                  </a:lnTo>
                  <a:lnTo>
                    <a:pt x="258889" y="551180"/>
                  </a:lnTo>
                  <a:lnTo>
                    <a:pt x="255193" y="548640"/>
                  </a:lnTo>
                  <a:close/>
                </a:path>
                <a:path w="528954" h="652779">
                  <a:moveTo>
                    <a:pt x="234848" y="572770"/>
                  </a:moveTo>
                  <a:lnTo>
                    <a:pt x="231152" y="572770"/>
                  </a:lnTo>
                  <a:lnTo>
                    <a:pt x="231152" y="576580"/>
                  </a:lnTo>
                  <a:lnTo>
                    <a:pt x="234848" y="572770"/>
                  </a:lnTo>
                  <a:close/>
                </a:path>
                <a:path w="528954" h="652779">
                  <a:moveTo>
                    <a:pt x="240406" y="568960"/>
                  </a:moveTo>
                  <a:lnTo>
                    <a:pt x="234848" y="568960"/>
                  </a:lnTo>
                  <a:lnTo>
                    <a:pt x="238556" y="572770"/>
                  </a:lnTo>
                  <a:lnTo>
                    <a:pt x="240406" y="568960"/>
                  </a:lnTo>
                  <a:close/>
                </a:path>
                <a:path w="528954" h="652779">
                  <a:moveTo>
                    <a:pt x="258889" y="561340"/>
                  </a:moveTo>
                  <a:lnTo>
                    <a:pt x="251498" y="561340"/>
                  </a:lnTo>
                  <a:lnTo>
                    <a:pt x="251498" y="568960"/>
                  </a:lnTo>
                  <a:lnTo>
                    <a:pt x="255193" y="568960"/>
                  </a:lnTo>
                  <a:lnTo>
                    <a:pt x="255193" y="565150"/>
                  </a:lnTo>
                  <a:lnTo>
                    <a:pt x="258889" y="561340"/>
                  </a:lnTo>
                  <a:close/>
                </a:path>
                <a:path w="528954" h="652779">
                  <a:moveTo>
                    <a:pt x="247802" y="561340"/>
                  </a:moveTo>
                  <a:lnTo>
                    <a:pt x="244106" y="561340"/>
                  </a:lnTo>
                  <a:lnTo>
                    <a:pt x="244106" y="565150"/>
                  </a:lnTo>
                  <a:lnTo>
                    <a:pt x="247802" y="561340"/>
                  </a:lnTo>
                  <a:close/>
                </a:path>
                <a:path w="528954" h="652779">
                  <a:moveTo>
                    <a:pt x="27736" y="554990"/>
                  </a:moveTo>
                  <a:lnTo>
                    <a:pt x="16649" y="554990"/>
                  </a:lnTo>
                  <a:lnTo>
                    <a:pt x="16649" y="561340"/>
                  </a:lnTo>
                  <a:lnTo>
                    <a:pt x="24041" y="561340"/>
                  </a:lnTo>
                  <a:lnTo>
                    <a:pt x="27736" y="558800"/>
                  </a:lnTo>
                  <a:lnTo>
                    <a:pt x="27736" y="554990"/>
                  </a:lnTo>
                  <a:close/>
                </a:path>
                <a:path w="528954" h="652779">
                  <a:moveTo>
                    <a:pt x="262597" y="558800"/>
                  </a:moveTo>
                  <a:lnTo>
                    <a:pt x="258889" y="558800"/>
                  </a:lnTo>
                  <a:lnTo>
                    <a:pt x="258889" y="561340"/>
                  </a:lnTo>
                  <a:lnTo>
                    <a:pt x="262597" y="558800"/>
                  </a:lnTo>
                  <a:close/>
                </a:path>
                <a:path w="528954" h="652779">
                  <a:moveTo>
                    <a:pt x="35140" y="548640"/>
                  </a:moveTo>
                  <a:lnTo>
                    <a:pt x="20345" y="548640"/>
                  </a:lnTo>
                  <a:lnTo>
                    <a:pt x="20345" y="554990"/>
                  </a:lnTo>
                  <a:lnTo>
                    <a:pt x="31445" y="554990"/>
                  </a:lnTo>
                  <a:lnTo>
                    <a:pt x="31445" y="551180"/>
                  </a:lnTo>
                  <a:lnTo>
                    <a:pt x="35140" y="551180"/>
                  </a:lnTo>
                  <a:lnTo>
                    <a:pt x="35140" y="548640"/>
                  </a:lnTo>
                  <a:close/>
                </a:path>
                <a:path w="528954" h="652779">
                  <a:moveTo>
                    <a:pt x="258889" y="538480"/>
                  </a:moveTo>
                  <a:lnTo>
                    <a:pt x="16649" y="538480"/>
                  </a:lnTo>
                  <a:lnTo>
                    <a:pt x="12954" y="542290"/>
                  </a:lnTo>
                  <a:lnTo>
                    <a:pt x="16649" y="542290"/>
                  </a:lnTo>
                  <a:lnTo>
                    <a:pt x="12954" y="544830"/>
                  </a:lnTo>
                  <a:lnTo>
                    <a:pt x="12954" y="548640"/>
                  </a:lnTo>
                  <a:lnTo>
                    <a:pt x="258889" y="548640"/>
                  </a:lnTo>
                  <a:lnTo>
                    <a:pt x="262597" y="544830"/>
                  </a:lnTo>
                  <a:lnTo>
                    <a:pt x="262597" y="542290"/>
                  </a:lnTo>
                  <a:lnTo>
                    <a:pt x="258889" y="538480"/>
                  </a:lnTo>
                  <a:close/>
                </a:path>
                <a:path w="528954" h="652779">
                  <a:moveTo>
                    <a:pt x="273685" y="515620"/>
                  </a:moveTo>
                  <a:lnTo>
                    <a:pt x="3708" y="515620"/>
                  </a:lnTo>
                  <a:lnTo>
                    <a:pt x="3708" y="519430"/>
                  </a:lnTo>
                  <a:lnTo>
                    <a:pt x="12954" y="519430"/>
                  </a:lnTo>
                  <a:lnTo>
                    <a:pt x="16649" y="523240"/>
                  </a:lnTo>
                  <a:lnTo>
                    <a:pt x="12954" y="523240"/>
                  </a:lnTo>
                  <a:lnTo>
                    <a:pt x="12954" y="527050"/>
                  </a:lnTo>
                  <a:lnTo>
                    <a:pt x="11099" y="527050"/>
                  </a:lnTo>
                  <a:lnTo>
                    <a:pt x="11099" y="530860"/>
                  </a:lnTo>
                  <a:lnTo>
                    <a:pt x="12954" y="530860"/>
                  </a:lnTo>
                  <a:lnTo>
                    <a:pt x="12954" y="538480"/>
                  </a:lnTo>
                  <a:lnTo>
                    <a:pt x="262597" y="538480"/>
                  </a:lnTo>
                  <a:lnTo>
                    <a:pt x="262597" y="534670"/>
                  </a:lnTo>
                  <a:lnTo>
                    <a:pt x="273685" y="515620"/>
                  </a:lnTo>
                  <a:close/>
                </a:path>
                <a:path w="528954" h="652779">
                  <a:moveTo>
                    <a:pt x="3708" y="519430"/>
                  </a:moveTo>
                  <a:lnTo>
                    <a:pt x="0" y="519430"/>
                  </a:lnTo>
                  <a:lnTo>
                    <a:pt x="0" y="523240"/>
                  </a:lnTo>
                  <a:lnTo>
                    <a:pt x="3708" y="523240"/>
                  </a:lnTo>
                  <a:lnTo>
                    <a:pt x="3708" y="519430"/>
                  </a:lnTo>
                  <a:close/>
                </a:path>
                <a:path w="528954" h="652779">
                  <a:moveTo>
                    <a:pt x="12954" y="519430"/>
                  </a:moveTo>
                  <a:lnTo>
                    <a:pt x="11099" y="519430"/>
                  </a:lnTo>
                  <a:lnTo>
                    <a:pt x="7404" y="523240"/>
                  </a:lnTo>
                  <a:lnTo>
                    <a:pt x="11099" y="523240"/>
                  </a:lnTo>
                  <a:lnTo>
                    <a:pt x="12954" y="519430"/>
                  </a:lnTo>
                  <a:close/>
                </a:path>
                <a:path w="528954" h="652779">
                  <a:moveTo>
                    <a:pt x="332867" y="496570"/>
                  </a:moveTo>
                  <a:lnTo>
                    <a:pt x="286626" y="496570"/>
                  </a:lnTo>
                  <a:lnTo>
                    <a:pt x="286626" y="499110"/>
                  </a:lnTo>
                  <a:lnTo>
                    <a:pt x="305117" y="505460"/>
                  </a:lnTo>
                  <a:lnTo>
                    <a:pt x="301421" y="513080"/>
                  </a:lnTo>
                  <a:lnTo>
                    <a:pt x="305117" y="519430"/>
                  </a:lnTo>
                  <a:lnTo>
                    <a:pt x="327317" y="505460"/>
                  </a:lnTo>
                  <a:lnTo>
                    <a:pt x="329158" y="505460"/>
                  </a:lnTo>
                  <a:lnTo>
                    <a:pt x="329158" y="502920"/>
                  </a:lnTo>
                  <a:lnTo>
                    <a:pt x="332867" y="496570"/>
                  </a:lnTo>
                  <a:close/>
                </a:path>
                <a:path w="528954" h="652779">
                  <a:moveTo>
                    <a:pt x="12954" y="499110"/>
                  </a:moveTo>
                  <a:lnTo>
                    <a:pt x="7404" y="499110"/>
                  </a:lnTo>
                  <a:lnTo>
                    <a:pt x="11099" y="502920"/>
                  </a:lnTo>
                  <a:lnTo>
                    <a:pt x="7404" y="502920"/>
                  </a:lnTo>
                  <a:lnTo>
                    <a:pt x="7404" y="505460"/>
                  </a:lnTo>
                  <a:lnTo>
                    <a:pt x="11099" y="505460"/>
                  </a:lnTo>
                  <a:lnTo>
                    <a:pt x="7404" y="509270"/>
                  </a:lnTo>
                  <a:lnTo>
                    <a:pt x="11099" y="513080"/>
                  </a:lnTo>
                  <a:lnTo>
                    <a:pt x="7404" y="515620"/>
                  </a:lnTo>
                  <a:lnTo>
                    <a:pt x="269989" y="515620"/>
                  </a:lnTo>
                  <a:lnTo>
                    <a:pt x="273685" y="513080"/>
                  </a:lnTo>
                  <a:lnTo>
                    <a:pt x="273685" y="509270"/>
                  </a:lnTo>
                  <a:lnTo>
                    <a:pt x="12954" y="509270"/>
                  </a:lnTo>
                  <a:lnTo>
                    <a:pt x="12954" y="499110"/>
                  </a:lnTo>
                  <a:close/>
                </a:path>
                <a:path w="528954" h="652779">
                  <a:moveTo>
                    <a:pt x="379095" y="439420"/>
                  </a:moveTo>
                  <a:lnTo>
                    <a:pt x="62877" y="439420"/>
                  </a:lnTo>
                  <a:lnTo>
                    <a:pt x="59182" y="443230"/>
                  </a:lnTo>
                  <a:lnTo>
                    <a:pt x="57327" y="443230"/>
                  </a:lnTo>
                  <a:lnTo>
                    <a:pt x="53632" y="447040"/>
                  </a:lnTo>
                  <a:lnTo>
                    <a:pt x="53632" y="450850"/>
                  </a:lnTo>
                  <a:lnTo>
                    <a:pt x="57327" y="450850"/>
                  </a:lnTo>
                  <a:lnTo>
                    <a:pt x="57327" y="453390"/>
                  </a:lnTo>
                  <a:lnTo>
                    <a:pt x="62877" y="457200"/>
                  </a:lnTo>
                  <a:lnTo>
                    <a:pt x="59182" y="457200"/>
                  </a:lnTo>
                  <a:lnTo>
                    <a:pt x="59182" y="459740"/>
                  </a:lnTo>
                  <a:lnTo>
                    <a:pt x="57327" y="459740"/>
                  </a:lnTo>
                  <a:lnTo>
                    <a:pt x="59182" y="463550"/>
                  </a:lnTo>
                  <a:lnTo>
                    <a:pt x="59182" y="467360"/>
                  </a:lnTo>
                  <a:lnTo>
                    <a:pt x="57327" y="467360"/>
                  </a:lnTo>
                  <a:lnTo>
                    <a:pt x="57327" y="469900"/>
                  </a:lnTo>
                  <a:lnTo>
                    <a:pt x="49936" y="477520"/>
                  </a:lnTo>
                  <a:lnTo>
                    <a:pt x="53632" y="481330"/>
                  </a:lnTo>
                  <a:lnTo>
                    <a:pt x="53632" y="488950"/>
                  </a:lnTo>
                  <a:lnTo>
                    <a:pt x="57327" y="488950"/>
                  </a:lnTo>
                  <a:lnTo>
                    <a:pt x="53632" y="492760"/>
                  </a:lnTo>
                  <a:lnTo>
                    <a:pt x="35140" y="492760"/>
                  </a:lnTo>
                  <a:lnTo>
                    <a:pt x="27736" y="502920"/>
                  </a:lnTo>
                  <a:lnTo>
                    <a:pt x="24041" y="505460"/>
                  </a:lnTo>
                  <a:lnTo>
                    <a:pt x="20345" y="505460"/>
                  </a:lnTo>
                  <a:lnTo>
                    <a:pt x="20345" y="509270"/>
                  </a:lnTo>
                  <a:lnTo>
                    <a:pt x="277380" y="509270"/>
                  </a:lnTo>
                  <a:lnTo>
                    <a:pt x="277380" y="505460"/>
                  </a:lnTo>
                  <a:lnTo>
                    <a:pt x="281089" y="502920"/>
                  </a:lnTo>
                  <a:lnTo>
                    <a:pt x="282930" y="502920"/>
                  </a:lnTo>
                  <a:lnTo>
                    <a:pt x="286626" y="496570"/>
                  </a:lnTo>
                  <a:lnTo>
                    <a:pt x="332867" y="496570"/>
                  </a:lnTo>
                  <a:lnTo>
                    <a:pt x="329158" y="492760"/>
                  </a:lnTo>
                  <a:lnTo>
                    <a:pt x="46228" y="492760"/>
                  </a:lnTo>
                  <a:lnTo>
                    <a:pt x="38836" y="488950"/>
                  </a:lnTo>
                  <a:lnTo>
                    <a:pt x="329158" y="488950"/>
                  </a:lnTo>
                  <a:lnTo>
                    <a:pt x="329158" y="485140"/>
                  </a:lnTo>
                  <a:lnTo>
                    <a:pt x="327317" y="485140"/>
                  </a:lnTo>
                  <a:lnTo>
                    <a:pt x="327317" y="469900"/>
                  </a:lnTo>
                  <a:lnTo>
                    <a:pt x="329158" y="467360"/>
                  </a:lnTo>
                  <a:lnTo>
                    <a:pt x="336562" y="459740"/>
                  </a:lnTo>
                  <a:lnTo>
                    <a:pt x="340258" y="457200"/>
                  </a:lnTo>
                  <a:lnTo>
                    <a:pt x="343954" y="453390"/>
                  </a:lnTo>
                  <a:lnTo>
                    <a:pt x="362445" y="453390"/>
                  </a:lnTo>
                  <a:lnTo>
                    <a:pt x="369849" y="450850"/>
                  </a:lnTo>
                  <a:lnTo>
                    <a:pt x="373545" y="447040"/>
                  </a:lnTo>
                  <a:lnTo>
                    <a:pt x="379095" y="443230"/>
                  </a:lnTo>
                  <a:lnTo>
                    <a:pt x="59182" y="443230"/>
                  </a:lnTo>
                  <a:lnTo>
                    <a:pt x="59182" y="439420"/>
                  </a:lnTo>
                  <a:lnTo>
                    <a:pt x="379095" y="439420"/>
                  </a:lnTo>
                  <a:close/>
                </a:path>
                <a:path w="528954" h="652779">
                  <a:moveTo>
                    <a:pt x="282930" y="502920"/>
                  </a:moveTo>
                  <a:lnTo>
                    <a:pt x="281089" y="502920"/>
                  </a:lnTo>
                  <a:lnTo>
                    <a:pt x="281089" y="505460"/>
                  </a:lnTo>
                  <a:lnTo>
                    <a:pt x="282930" y="502920"/>
                  </a:lnTo>
                  <a:close/>
                </a:path>
                <a:path w="528954" h="652779">
                  <a:moveTo>
                    <a:pt x="362445" y="453390"/>
                  </a:moveTo>
                  <a:lnTo>
                    <a:pt x="355053" y="453390"/>
                  </a:lnTo>
                  <a:lnTo>
                    <a:pt x="358749" y="457200"/>
                  </a:lnTo>
                  <a:lnTo>
                    <a:pt x="362445" y="453390"/>
                  </a:lnTo>
                  <a:close/>
                </a:path>
                <a:path w="528954" h="652779">
                  <a:moveTo>
                    <a:pt x="70269" y="405130"/>
                  </a:moveTo>
                  <a:lnTo>
                    <a:pt x="66573" y="405130"/>
                  </a:lnTo>
                  <a:lnTo>
                    <a:pt x="66573" y="414020"/>
                  </a:lnTo>
                  <a:lnTo>
                    <a:pt x="62877" y="414020"/>
                  </a:lnTo>
                  <a:lnTo>
                    <a:pt x="59182" y="417830"/>
                  </a:lnTo>
                  <a:lnTo>
                    <a:pt x="59182" y="421640"/>
                  </a:lnTo>
                  <a:lnTo>
                    <a:pt x="57327" y="421640"/>
                  </a:lnTo>
                  <a:lnTo>
                    <a:pt x="59182" y="424180"/>
                  </a:lnTo>
                  <a:lnTo>
                    <a:pt x="66573" y="424180"/>
                  </a:lnTo>
                  <a:lnTo>
                    <a:pt x="62877" y="427990"/>
                  </a:lnTo>
                  <a:lnTo>
                    <a:pt x="62877" y="435610"/>
                  </a:lnTo>
                  <a:lnTo>
                    <a:pt x="66573" y="435610"/>
                  </a:lnTo>
                  <a:lnTo>
                    <a:pt x="66573" y="439420"/>
                  </a:lnTo>
                  <a:lnTo>
                    <a:pt x="382790" y="439420"/>
                  </a:lnTo>
                  <a:lnTo>
                    <a:pt x="390182" y="435610"/>
                  </a:lnTo>
                  <a:lnTo>
                    <a:pt x="393890" y="431800"/>
                  </a:lnTo>
                  <a:lnTo>
                    <a:pt x="397586" y="417830"/>
                  </a:lnTo>
                  <a:lnTo>
                    <a:pt x="397586" y="414020"/>
                  </a:lnTo>
                  <a:lnTo>
                    <a:pt x="401281" y="411480"/>
                  </a:lnTo>
                  <a:lnTo>
                    <a:pt x="401281" y="407670"/>
                  </a:lnTo>
                  <a:lnTo>
                    <a:pt x="73964" y="407670"/>
                  </a:lnTo>
                  <a:lnTo>
                    <a:pt x="70269" y="405130"/>
                  </a:lnTo>
                  <a:close/>
                </a:path>
                <a:path w="528954" h="652779">
                  <a:moveTo>
                    <a:pt x="57327" y="414020"/>
                  </a:moveTo>
                  <a:lnTo>
                    <a:pt x="57327" y="417830"/>
                  </a:lnTo>
                  <a:lnTo>
                    <a:pt x="59182" y="417830"/>
                  </a:lnTo>
                  <a:lnTo>
                    <a:pt x="57327" y="414020"/>
                  </a:lnTo>
                  <a:close/>
                </a:path>
                <a:path w="528954" h="652779">
                  <a:moveTo>
                    <a:pt x="451218" y="232410"/>
                  </a:moveTo>
                  <a:lnTo>
                    <a:pt x="123901" y="232410"/>
                  </a:lnTo>
                  <a:lnTo>
                    <a:pt x="127596" y="237490"/>
                  </a:lnTo>
                  <a:lnTo>
                    <a:pt x="131292" y="237490"/>
                  </a:lnTo>
                  <a:lnTo>
                    <a:pt x="131292" y="241300"/>
                  </a:lnTo>
                  <a:lnTo>
                    <a:pt x="127596" y="241300"/>
                  </a:lnTo>
                  <a:lnTo>
                    <a:pt x="131292" y="245110"/>
                  </a:lnTo>
                  <a:lnTo>
                    <a:pt x="127596" y="245110"/>
                  </a:lnTo>
                  <a:lnTo>
                    <a:pt x="123901" y="248920"/>
                  </a:lnTo>
                  <a:lnTo>
                    <a:pt x="120205" y="248920"/>
                  </a:lnTo>
                  <a:lnTo>
                    <a:pt x="112801" y="252730"/>
                  </a:lnTo>
                  <a:lnTo>
                    <a:pt x="112801" y="256540"/>
                  </a:lnTo>
                  <a:lnTo>
                    <a:pt x="109105" y="264160"/>
                  </a:lnTo>
                  <a:lnTo>
                    <a:pt x="109105" y="266700"/>
                  </a:lnTo>
                  <a:lnTo>
                    <a:pt x="112801" y="270510"/>
                  </a:lnTo>
                  <a:lnTo>
                    <a:pt x="116509" y="276860"/>
                  </a:lnTo>
                  <a:lnTo>
                    <a:pt x="112801" y="280670"/>
                  </a:lnTo>
                  <a:lnTo>
                    <a:pt x="105410" y="280670"/>
                  </a:lnTo>
                  <a:lnTo>
                    <a:pt x="105410" y="283210"/>
                  </a:lnTo>
                  <a:lnTo>
                    <a:pt x="101714" y="283210"/>
                  </a:lnTo>
                  <a:lnTo>
                    <a:pt x="101714" y="287020"/>
                  </a:lnTo>
                  <a:lnTo>
                    <a:pt x="99860" y="290830"/>
                  </a:lnTo>
                  <a:lnTo>
                    <a:pt x="96164" y="294640"/>
                  </a:lnTo>
                  <a:lnTo>
                    <a:pt x="92468" y="302260"/>
                  </a:lnTo>
                  <a:lnTo>
                    <a:pt x="92468" y="313690"/>
                  </a:lnTo>
                  <a:lnTo>
                    <a:pt x="88760" y="316230"/>
                  </a:lnTo>
                  <a:lnTo>
                    <a:pt x="88760" y="326390"/>
                  </a:lnTo>
                  <a:lnTo>
                    <a:pt x="92468" y="328930"/>
                  </a:lnTo>
                  <a:lnTo>
                    <a:pt x="88760" y="328930"/>
                  </a:lnTo>
                  <a:lnTo>
                    <a:pt x="88760" y="332740"/>
                  </a:lnTo>
                  <a:lnTo>
                    <a:pt x="85064" y="332740"/>
                  </a:lnTo>
                  <a:lnTo>
                    <a:pt x="81368" y="336550"/>
                  </a:lnTo>
                  <a:lnTo>
                    <a:pt x="81368" y="340360"/>
                  </a:lnTo>
                  <a:lnTo>
                    <a:pt x="85064" y="344170"/>
                  </a:lnTo>
                  <a:lnTo>
                    <a:pt x="85064" y="355600"/>
                  </a:lnTo>
                  <a:lnTo>
                    <a:pt x="81368" y="355600"/>
                  </a:lnTo>
                  <a:lnTo>
                    <a:pt x="81368" y="359410"/>
                  </a:lnTo>
                  <a:lnTo>
                    <a:pt x="85064" y="361950"/>
                  </a:lnTo>
                  <a:lnTo>
                    <a:pt x="85064" y="374650"/>
                  </a:lnTo>
                  <a:lnTo>
                    <a:pt x="81368" y="378460"/>
                  </a:lnTo>
                  <a:lnTo>
                    <a:pt x="81368" y="389890"/>
                  </a:lnTo>
                  <a:lnTo>
                    <a:pt x="77673" y="389890"/>
                  </a:lnTo>
                  <a:lnTo>
                    <a:pt x="77673" y="397510"/>
                  </a:lnTo>
                  <a:lnTo>
                    <a:pt x="73964" y="401320"/>
                  </a:lnTo>
                  <a:lnTo>
                    <a:pt x="73964" y="407670"/>
                  </a:lnTo>
                  <a:lnTo>
                    <a:pt x="401281" y="407670"/>
                  </a:lnTo>
                  <a:lnTo>
                    <a:pt x="401281" y="405130"/>
                  </a:lnTo>
                  <a:lnTo>
                    <a:pt x="393890" y="405130"/>
                  </a:lnTo>
                  <a:lnTo>
                    <a:pt x="390182" y="401320"/>
                  </a:lnTo>
                  <a:lnTo>
                    <a:pt x="390182" y="397510"/>
                  </a:lnTo>
                  <a:lnTo>
                    <a:pt x="386486" y="393700"/>
                  </a:lnTo>
                  <a:lnTo>
                    <a:pt x="386486" y="389890"/>
                  </a:lnTo>
                  <a:lnTo>
                    <a:pt x="390182" y="382270"/>
                  </a:lnTo>
                  <a:lnTo>
                    <a:pt x="390182" y="378460"/>
                  </a:lnTo>
                  <a:lnTo>
                    <a:pt x="393890" y="374650"/>
                  </a:lnTo>
                  <a:lnTo>
                    <a:pt x="399803" y="374650"/>
                  </a:lnTo>
                  <a:lnTo>
                    <a:pt x="401281" y="372110"/>
                  </a:lnTo>
                  <a:lnTo>
                    <a:pt x="397586" y="368300"/>
                  </a:lnTo>
                  <a:lnTo>
                    <a:pt x="397586" y="365760"/>
                  </a:lnTo>
                  <a:lnTo>
                    <a:pt x="401281" y="361950"/>
                  </a:lnTo>
                  <a:lnTo>
                    <a:pt x="408686" y="347980"/>
                  </a:lnTo>
                  <a:lnTo>
                    <a:pt x="404977" y="344170"/>
                  </a:lnTo>
                  <a:lnTo>
                    <a:pt x="404977" y="336550"/>
                  </a:lnTo>
                  <a:lnTo>
                    <a:pt x="401281" y="332740"/>
                  </a:lnTo>
                  <a:lnTo>
                    <a:pt x="393890" y="328930"/>
                  </a:lnTo>
                  <a:lnTo>
                    <a:pt x="386486" y="322580"/>
                  </a:lnTo>
                  <a:lnTo>
                    <a:pt x="386486" y="316230"/>
                  </a:lnTo>
                  <a:lnTo>
                    <a:pt x="390182" y="316230"/>
                  </a:lnTo>
                  <a:lnTo>
                    <a:pt x="386486" y="309880"/>
                  </a:lnTo>
                  <a:lnTo>
                    <a:pt x="386486" y="302260"/>
                  </a:lnTo>
                  <a:lnTo>
                    <a:pt x="382790" y="302260"/>
                  </a:lnTo>
                  <a:lnTo>
                    <a:pt x="379095" y="298450"/>
                  </a:lnTo>
                  <a:lnTo>
                    <a:pt x="375399" y="298450"/>
                  </a:lnTo>
                  <a:lnTo>
                    <a:pt x="375399" y="294640"/>
                  </a:lnTo>
                  <a:lnTo>
                    <a:pt x="382790" y="290830"/>
                  </a:lnTo>
                  <a:lnTo>
                    <a:pt x="386486" y="287020"/>
                  </a:lnTo>
                  <a:lnTo>
                    <a:pt x="397586" y="270510"/>
                  </a:lnTo>
                  <a:lnTo>
                    <a:pt x="409246" y="270510"/>
                  </a:lnTo>
                  <a:lnTo>
                    <a:pt x="416077" y="260350"/>
                  </a:lnTo>
                  <a:lnTo>
                    <a:pt x="421627" y="260350"/>
                  </a:lnTo>
                  <a:lnTo>
                    <a:pt x="429018" y="252730"/>
                  </a:lnTo>
                  <a:lnTo>
                    <a:pt x="436422" y="252730"/>
                  </a:lnTo>
                  <a:lnTo>
                    <a:pt x="436422" y="248920"/>
                  </a:lnTo>
                  <a:lnTo>
                    <a:pt x="443814" y="241300"/>
                  </a:lnTo>
                  <a:lnTo>
                    <a:pt x="443814" y="237490"/>
                  </a:lnTo>
                  <a:lnTo>
                    <a:pt x="451218" y="232410"/>
                  </a:lnTo>
                  <a:close/>
                </a:path>
                <a:path w="528954" h="652779">
                  <a:moveTo>
                    <a:pt x="399803" y="374650"/>
                  </a:moveTo>
                  <a:lnTo>
                    <a:pt x="393890" y="374650"/>
                  </a:lnTo>
                  <a:lnTo>
                    <a:pt x="397586" y="378460"/>
                  </a:lnTo>
                  <a:lnTo>
                    <a:pt x="399803" y="374650"/>
                  </a:lnTo>
                  <a:close/>
                </a:path>
                <a:path w="528954" h="652779">
                  <a:moveTo>
                    <a:pt x="409246" y="270510"/>
                  </a:moveTo>
                  <a:lnTo>
                    <a:pt x="397586" y="270510"/>
                  </a:lnTo>
                  <a:lnTo>
                    <a:pt x="401281" y="274320"/>
                  </a:lnTo>
                  <a:lnTo>
                    <a:pt x="404977" y="276860"/>
                  </a:lnTo>
                  <a:lnTo>
                    <a:pt x="409246" y="270510"/>
                  </a:lnTo>
                  <a:close/>
                </a:path>
                <a:path w="528954" h="652779">
                  <a:moveTo>
                    <a:pt x="421627" y="260350"/>
                  </a:moveTo>
                  <a:lnTo>
                    <a:pt x="416077" y="260350"/>
                  </a:lnTo>
                  <a:lnTo>
                    <a:pt x="417931" y="264160"/>
                  </a:lnTo>
                  <a:lnTo>
                    <a:pt x="421627" y="260350"/>
                  </a:lnTo>
                  <a:close/>
                </a:path>
                <a:path w="528954" h="652779">
                  <a:moveTo>
                    <a:pt x="432714" y="252730"/>
                  </a:moveTo>
                  <a:lnTo>
                    <a:pt x="429018" y="252730"/>
                  </a:lnTo>
                  <a:lnTo>
                    <a:pt x="432714" y="256540"/>
                  </a:lnTo>
                  <a:lnTo>
                    <a:pt x="436422" y="256540"/>
                  </a:lnTo>
                  <a:lnTo>
                    <a:pt x="432714" y="252730"/>
                  </a:lnTo>
                  <a:close/>
                </a:path>
                <a:path w="528954" h="652779">
                  <a:moveTo>
                    <a:pt x="138696" y="165100"/>
                  </a:moveTo>
                  <a:lnTo>
                    <a:pt x="116509" y="191770"/>
                  </a:lnTo>
                  <a:lnTo>
                    <a:pt x="109105" y="199390"/>
                  </a:lnTo>
                  <a:lnTo>
                    <a:pt x="105410" y="199390"/>
                  </a:lnTo>
                  <a:lnTo>
                    <a:pt x="105410" y="228600"/>
                  </a:lnTo>
                  <a:lnTo>
                    <a:pt x="112801" y="228600"/>
                  </a:lnTo>
                  <a:lnTo>
                    <a:pt x="116509" y="234950"/>
                  </a:lnTo>
                  <a:lnTo>
                    <a:pt x="120205" y="237490"/>
                  </a:lnTo>
                  <a:lnTo>
                    <a:pt x="120205" y="232410"/>
                  </a:lnTo>
                  <a:lnTo>
                    <a:pt x="451218" y="232410"/>
                  </a:lnTo>
                  <a:lnTo>
                    <a:pt x="454914" y="224790"/>
                  </a:lnTo>
                  <a:lnTo>
                    <a:pt x="458609" y="220980"/>
                  </a:lnTo>
                  <a:lnTo>
                    <a:pt x="458609" y="218440"/>
                  </a:lnTo>
                  <a:lnTo>
                    <a:pt x="462305" y="214630"/>
                  </a:lnTo>
                  <a:lnTo>
                    <a:pt x="462305" y="210820"/>
                  </a:lnTo>
                  <a:lnTo>
                    <a:pt x="464159" y="207010"/>
                  </a:lnTo>
                  <a:lnTo>
                    <a:pt x="475246" y="195580"/>
                  </a:lnTo>
                  <a:lnTo>
                    <a:pt x="480802" y="195580"/>
                  </a:lnTo>
                  <a:lnTo>
                    <a:pt x="482650" y="191770"/>
                  </a:lnTo>
                  <a:lnTo>
                    <a:pt x="486346" y="182880"/>
                  </a:lnTo>
                  <a:lnTo>
                    <a:pt x="490042" y="175260"/>
                  </a:lnTo>
                  <a:lnTo>
                    <a:pt x="493003" y="172720"/>
                  </a:lnTo>
                  <a:lnTo>
                    <a:pt x="146088" y="172720"/>
                  </a:lnTo>
                  <a:lnTo>
                    <a:pt x="138696" y="165100"/>
                  </a:lnTo>
                  <a:close/>
                </a:path>
                <a:path w="528954" h="652779">
                  <a:moveTo>
                    <a:pt x="480802" y="195580"/>
                  </a:moveTo>
                  <a:lnTo>
                    <a:pt x="475246" y="195580"/>
                  </a:lnTo>
                  <a:lnTo>
                    <a:pt x="478955" y="199390"/>
                  </a:lnTo>
                  <a:lnTo>
                    <a:pt x="480802" y="195580"/>
                  </a:lnTo>
                  <a:close/>
                </a:path>
                <a:path w="528954" h="652779">
                  <a:moveTo>
                    <a:pt x="510387" y="104140"/>
                  </a:moveTo>
                  <a:lnTo>
                    <a:pt x="162737" y="104140"/>
                  </a:lnTo>
                  <a:lnTo>
                    <a:pt x="162737" y="115570"/>
                  </a:lnTo>
                  <a:lnTo>
                    <a:pt x="166433" y="115570"/>
                  </a:lnTo>
                  <a:lnTo>
                    <a:pt x="166433" y="137160"/>
                  </a:lnTo>
                  <a:lnTo>
                    <a:pt x="162737" y="140970"/>
                  </a:lnTo>
                  <a:lnTo>
                    <a:pt x="155333" y="149860"/>
                  </a:lnTo>
                  <a:lnTo>
                    <a:pt x="146088" y="172720"/>
                  </a:lnTo>
                  <a:lnTo>
                    <a:pt x="493003" y="172720"/>
                  </a:lnTo>
                  <a:lnTo>
                    <a:pt x="497446" y="168910"/>
                  </a:lnTo>
                  <a:lnTo>
                    <a:pt x="497446" y="165100"/>
                  </a:lnTo>
                  <a:lnTo>
                    <a:pt x="504837" y="149860"/>
                  </a:lnTo>
                  <a:lnTo>
                    <a:pt x="501142" y="149860"/>
                  </a:lnTo>
                  <a:lnTo>
                    <a:pt x="497446" y="146050"/>
                  </a:lnTo>
                  <a:lnTo>
                    <a:pt x="501142" y="143510"/>
                  </a:lnTo>
                  <a:lnTo>
                    <a:pt x="501142" y="137160"/>
                  </a:lnTo>
                  <a:lnTo>
                    <a:pt x="504837" y="133350"/>
                  </a:lnTo>
                  <a:lnTo>
                    <a:pt x="504837" y="111760"/>
                  </a:lnTo>
                  <a:lnTo>
                    <a:pt x="508533" y="107950"/>
                  </a:lnTo>
                  <a:lnTo>
                    <a:pt x="510387" y="104140"/>
                  </a:lnTo>
                  <a:close/>
                </a:path>
                <a:path w="528954" h="652779">
                  <a:moveTo>
                    <a:pt x="120205" y="0"/>
                  </a:moveTo>
                  <a:lnTo>
                    <a:pt x="116509" y="5080"/>
                  </a:lnTo>
                  <a:lnTo>
                    <a:pt x="105410" y="16510"/>
                  </a:lnTo>
                  <a:lnTo>
                    <a:pt x="99860" y="27940"/>
                  </a:lnTo>
                  <a:lnTo>
                    <a:pt x="101714" y="35560"/>
                  </a:lnTo>
                  <a:lnTo>
                    <a:pt x="116509" y="41910"/>
                  </a:lnTo>
                  <a:lnTo>
                    <a:pt x="109105" y="49530"/>
                  </a:lnTo>
                  <a:lnTo>
                    <a:pt x="112801" y="50800"/>
                  </a:lnTo>
                  <a:lnTo>
                    <a:pt x="120205" y="58420"/>
                  </a:lnTo>
                  <a:lnTo>
                    <a:pt x="116509" y="58420"/>
                  </a:lnTo>
                  <a:lnTo>
                    <a:pt x="112801" y="66040"/>
                  </a:lnTo>
                  <a:lnTo>
                    <a:pt x="116509" y="66040"/>
                  </a:lnTo>
                  <a:lnTo>
                    <a:pt x="109105" y="77470"/>
                  </a:lnTo>
                  <a:lnTo>
                    <a:pt x="105410" y="81280"/>
                  </a:lnTo>
                  <a:lnTo>
                    <a:pt x="109105" y="87630"/>
                  </a:lnTo>
                  <a:lnTo>
                    <a:pt x="112801" y="87630"/>
                  </a:lnTo>
                  <a:lnTo>
                    <a:pt x="123901" y="96520"/>
                  </a:lnTo>
                  <a:lnTo>
                    <a:pt x="131292" y="100330"/>
                  </a:lnTo>
                  <a:lnTo>
                    <a:pt x="135001" y="104140"/>
                  </a:lnTo>
                  <a:lnTo>
                    <a:pt x="155333" y="115570"/>
                  </a:lnTo>
                  <a:lnTo>
                    <a:pt x="162737" y="104140"/>
                  </a:lnTo>
                  <a:lnTo>
                    <a:pt x="510387" y="104140"/>
                  </a:lnTo>
                  <a:lnTo>
                    <a:pt x="517779" y="96520"/>
                  </a:lnTo>
                  <a:lnTo>
                    <a:pt x="521487" y="96520"/>
                  </a:lnTo>
                  <a:lnTo>
                    <a:pt x="521487" y="91440"/>
                  </a:lnTo>
                  <a:lnTo>
                    <a:pt x="525183" y="87630"/>
                  </a:lnTo>
                  <a:lnTo>
                    <a:pt x="525183" y="81280"/>
                  </a:lnTo>
                  <a:lnTo>
                    <a:pt x="528878" y="77470"/>
                  </a:lnTo>
                  <a:lnTo>
                    <a:pt x="490042" y="77470"/>
                  </a:lnTo>
                  <a:lnTo>
                    <a:pt x="476173" y="69850"/>
                  </a:lnTo>
                  <a:lnTo>
                    <a:pt x="273685" y="69850"/>
                  </a:lnTo>
                  <a:lnTo>
                    <a:pt x="266293" y="62230"/>
                  </a:lnTo>
                  <a:lnTo>
                    <a:pt x="247798" y="49530"/>
                  </a:lnTo>
                  <a:lnTo>
                    <a:pt x="212661" y="49530"/>
                  </a:lnTo>
                  <a:lnTo>
                    <a:pt x="192316" y="31750"/>
                  </a:lnTo>
                  <a:lnTo>
                    <a:pt x="194170" y="24130"/>
                  </a:lnTo>
                  <a:lnTo>
                    <a:pt x="201574" y="16510"/>
                  </a:lnTo>
                  <a:lnTo>
                    <a:pt x="196945" y="12700"/>
                  </a:lnTo>
                  <a:lnTo>
                    <a:pt x="138696" y="12700"/>
                  </a:lnTo>
                  <a:lnTo>
                    <a:pt x="135001" y="8890"/>
                  </a:lnTo>
                  <a:lnTo>
                    <a:pt x="120205" y="0"/>
                  </a:lnTo>
                  <a:close/>
                </a:path>
                <a:path w="528954" h="652779">
                  <a:moveTo>
                    <a:pt x="501142" y="73660"/>
                  </a:moveTo>
                  <a:lnTo>
                    <a:pt x="497446" y="73660"/>
                  </a:lnTo>
                  <a:lnTo>
                    <a:pt x="497446" y="77470"/>
                  </a:lnTo>
                  <a:lnTo>
                    <a:pt x="501142" y="77470"/>
                  </a:lnTo>
                  <a:lnTo>
                    <a:pt x="501142" y="73660"/>
                  </a:lnTo>
                  <a:close/>
                </a:path>
                <a:path w="528954" h="652779">
                  <a:moveTo>
                    <a:pt x="514083" y="66040"/>
                  </a:moveTo>
                  <a:lnTo>
                    <a:pt x="514083" y="69850"/>
                  </a:lnTo>
                  <a:lnTo>
                    <a:pt x="510387" y="73660"/>
                  </a:lnTo>
                  <a:lnTo>
                    <a:pt x="508533" y="77470"/>
                  </a:lnTo>
                  <a:lnTo>
                    <a:pt x="528878" y="77470"/>
                  </a:lnTo>
                  <a:lnTo>
                    <a:pt x="528878" y="73660"/>
                  </a:lnTo>
                  <a:lnTo>
                    <a:pt x="525183" y="69850"/>
                  </a:lnTo>
                  <a:lnTo>
                    <a:pt x="517779" y="69850"/>
                  </a:lnTo>
                  <a:lnTo>
                    <a:pt x="514083" y="66040"/>
                  </a:lnTo>
                  <a:close/>
                </a:path>
                <a:path w="528954" h="652779">
                  <a:moveTo>
                    <a:pt x="282930" y="54610"/>
                  </a:moveTo>
                  <a:lnTo>
                    <a:pt x="277380" y="62230"/>
                  </a:lnTo>
                  <a:lnTo>
                    <a:pt x="273685" y="66040"/>
                  </a:lnTo>
                  <a:lnTo>
                    <a:pt x="273685" y="69850"/>
                  </a:lnTo>
                  <a:lnTo>
                    <a:pt x="476173" y="69850"/>
                  </a:lnTo>
                  <a:lnTo>
                    <a:pt x="462305" y="62230"/>
                  </a:lnTo>
                  <a:lnTo>
                    <a:pt x="319913" y="62230"/>
                  </a:lnTo>
                  <a:lnTo>
                    <a:pt x="315645" y="58420"/>
                  </a:lnTo>
                  <a:lnTo>
                    <a:pt x="290334" y="58420"/>
                  </a:lnTo>
                  <a:lnTo>
                    <a:pt x="282930" y="54610"/>
                  </a:lnTo>
                  <a:close/>
                </a:path>
                <a:path w="528954" h="652779">
                  <a:moveTo>
                    <a:pt x="332867" y="45720"/>
                  </a:moveTo>
                  <a:lnTo>
                    <a:pt x="327317" y="50800"/>
                  </a:lnTo>
                  <a:lnTo>
                    <a:pt x="319913" y="62230"/>
                  </a:lnTo>
                  <a:lnTo>
                    <a:pt x="462305" y="62230"/>
                  </a:lnTo>
                  <a:lnTo>
                    <a:pt x="453059" y="58420"/>
                  </a:lnTo>
                  <a:lnTo>
                    <a:pt x="355053" y="58420"/>
                  </a:lnTo>
                  <a:lnTo>
                    <a:pt x="343954" y="50800"/>
                  </a:lnTo>
                  <a:lnTo>
                    <a:pt x="332867" y="45720"/>
                  </a:lnTo>
                  <a:close/>
                </a:path>
                <a:path w="528954" h="652779">
                  <a:moveTo>
                    <a:pt x="301421" y="45720"/>
                  </a:moveTo>
                  <a:lnTo>
                    <a:pt x="290334" y="58420"/>
                  </a:lnTo>
                  <a:lnTo>
                    <a:pt x="315645" y="58420"/>
                  </a:lnTo>
                  <a:lnTo>
                    <a:pt x="301421" y="45720"/>
                  </a:lnTo>
                  <a:close/>
                </a:path>
                <a:path w="528954" h="652779">
                  <a:moveTo>
                    <a:pt x="369849" y="35560"/>
                  </a:moveTo>
                  <a:lnTo>
                    <a:pt x="358749" y="49530"/>
                  </a:lnTo>
                  <a:lnTo>
                    <a:pt x="362445" y="49530"/>
                  </a:lnTo>
                  <a:lnTo>
                    <a:pt x="362445" y="50800"/>
                  </a:lnTo>
                  <a:lnTo>
                    <a:pt x="355053" y="58420"/>
                  </a:lnTo>
                  <a:lnTo>
                    <a:pt x="453059" y="58420"/>
                  </a:lnTo>
                  <a:lnTo>
                    <a:pt x="443814" y="54610"/>
                  </a:lnTo>
                  <a:lnTo>
                    <a:pt x="412381" y="45720"/>
                  </a:lnTo>
                  <a:lnTo>
                    <a:pt x="404977" y="45720"/>
                  </a:lnTo>
                  <a:lnTo>
                    <a:pt x="399934" y="41910"/>
                  </a:lnTo>
                  <a:lnTo>
                    <a:pt x="375399" y="41910"/>
                  </a:lnTo>
                  <a:lnTo>
                    <a:pt x="369849" y="35560"/>
                  </a:lnTo>
                  <a:close/>
                </a:path>
                <a:path w="528954" h="652779">
                  <a:moveTo>
                    <a:pt x="223761" y="31750"/>
                  </a:moveTo>
                  <a:lnTo>
                    <a:pt x="223761" y="35560"/>
                  </a:lnTo>
                  <a:lnTo>
                    <a:pt x="212661" y="49530"/>
                  </a:lnTo>
                  <a:lnTo>
                    <a:pt x="247798" y="49530"/>
                  </a:lnTo>
                  <a:lnTo>
                    <a:pt x="231152" y="38100"/>
                  </a:lnTo>
                  <a:lnTo>
                    <a:pt x="223761" y="31750"/>
                  </a:lnTo>
                  <a:close/>
                </a:path>
                <a:path w="528954" h="652779">
                  <a:moveTo>
                    <a:pt x="408686" y="41910"/>
                  </a:moveTo>
                  <a:lnTo>
                    <a:pt x="408686" y="45720"/>
                  </a:lnTo>
                  <a:lnTo>
                    <a:pt x="412381" y="45720"/>
                  </a:lnTo>
                  <a:lnTo>
                    <a:pt x="408686" y="41910"/>
                  </a:lnTo>
                  <a:close/>
                </a:path>
                <a:path w="528954" h="652779">
                  <a:moveTo>
                    <a:pt x="386486" y="31750"/>
                  </a:moveTo>
                  <a:lnTo>
                    <a:pt x="386486" y="35560"/>
                  </a:lnTo>
                  <a:lnTo>
                    <a:pt x="382790" y="35560"/>
                  </a:lnTo>
                  <a:lnTo>
                    <a:pt x="375399" y="41910"/>
                  </a:lnTo>
                  <a:lnTo>
                    <a:pt x="399934" y="41910"/>
                  </a:lnTo>
                  <a:lnTo>
                    <a:pt x="386486" y="31750"/>
                  </a:lnTo>
                  <a:close/>
                </a:path>
                <a:path w="528954" h="652779">
                  <a:moveTo>
                    <a:pt x="151638" y="0"/>
                  </a:moveTo>
                  <a:lnTo>
                    <a:pt x="138696" y="12700"/>
                  </a:lnTo>
                  <a:lnTo>
                    <a:pt x="166433" y="12700"/>
                  </a:lnTo>
                  <a:lnTo>
                    <a:pt x="155333" y="5080"/>
                  </a:lnTo>
                  <a:lnTo>
                    <a:pt x="151638" y="0"/>
                  </a:lnTo>
                  <a:close/>
                </a:path>
                <a:path w="528954" h="652779">
                  <a:moveTo>
                    <a:pt x="177533" y="0"/>
                  </a:moveTo>
                  <a:lnTo>
                    <a:pt x="173824" y="3810"/>
                  </a:lnTo>
                  <a:lnTo>
                    <a:pt x="166433" y="12700"/>
                  </a:lnTo>
                  <a:lnTo>
                    <a:pt x="196945" y="12700"/>
                  </a:lnTo>
                  <a:lnTo>
                    <a:pt x="192316" y="8890"/>
                  </a:lnTo>
                  <a:lnTo>
                    <a:pt x="177533" y="0"/>
                  </a:lnTo>
                  <a:close/>
                </a:path>
              </a:pathLst>
            </a:custGeom>
            <a:solidFill>
              <a:srgbClr val="6B8DC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98" name="object 89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133519" y="5055737"/>
              <a:ext cx="190982" cy="329806"/>
            </a:xfrm>
            <a:prstGeom prst="rect">
              <a:avLst/>
            </a:prstGeom>
          </p:spPr>
        </p:pic>
        <p:sp>
          <p:nvSpPr>
            <p:cNvPr id="899" name="object 899"/>
            <p:cNvSpPr/>
            <p:nvPr/>
          </p:nvSpPr>
          <p:spPr>
            <a:xfrm>
              <a:off x="3225314" y="4729970"/>
              <a:ext cx="439420" cy="495300"/>
            </a:xfrm>
            <a:custGeom>
              <a:avLst/>
              <a:gdLst/>
              <a:ahLst/>
              <a:cxnLst/>
              <a:rect l="l" t="t" r="r" b="b"/>
              <a:pathLst>
                <a:path w="439420" h="495300">
                  <a:moveTo>
                    <a:pt x="3695" y="328942"/>
                  </a:moveTo>
                  <a:lnTo>
                    <a:pt x="0" y="325285"/>
                  </a:lnTo>
                  <a:lnTo>
                    <a:pt x="0" y="321627"/>
                  </a:lnTo>
                  <a:lnTo>
                    <a:pt x="0" y="319811"/>
                  </a:lnTo>
                  <a:lnTo>
                    <a:pt x="0" y="316153"/>
                  </a:lnTo>
                  <a:lnTo>
                    <a:pt x="3695" y="312496"/>
                  </a:lnTo>
                  <a:lnTo>
                    <a:pt x="3695" y="305180"/>
                  </a:lnTo>
                  <a:lnTo>
                    <a:pt x="3695" y="301536"/>
                  </a:lnTo>
                  <a:lnTo>
                    <a:pt x="7391" y="294220"/>
                  </a:lnTo>
                  <a:lnTo>
                    <a:pt x="11087" y="290563"/>
                  </a:lnTo>
                  <a:lnTo>
                    <a:pt x="12928" y="286905"/>
                  </a:lnTo>
                  <a:lnTo>
                    <a:pt x="12928" y="283260"/>
                  </a:lnTo>
                  <a:lnTo>
                    <a:pt x="16624" y="283260"/>
                  </a:lnTo>
                  <a:lnTo>
                    <a:pt x="16624" y="279603"/>
                  </a:lnTo>
                  <a:lnTo>
                    <a:pt x="20320" y="279603"/>
                  </a:lnTo>
                  <a:lnTo>
                    <a:pt x="24003" y="279603"/>
                  </a:lnTo>
                  <a:lnTo>
                    <a:pt x="27698" y="275945"/>
                  </a:lnTo>
                  <a:lnTo>
                    <a:pt x="24003" y="270459"/>
                  </a:lnTo>
                  <a:lnTo>
                    <a:pt x="20320" y="266814"/>
                  </a:lnTo>
                  <a:lnTo>
                    <a:pt x="20320" y="263156"/>
                  </a:lnTo>
                  <a:lnTo>
                    <a:pt x="24003" y="255841"/>
                  </a:lnTo>
                  <a:lnTo>
                    <a:pt x="24003" y="252183"/>
                  </a:lnTo>
                  <a:lnTo>
                    <a:pt x="31394" y="248538"/>
                  </a:lnTo>
                  <a:lnTo>
                    <a:pt x="35090" y="248538"/>
                  </a:lnTo>
                  <a:lnTo>
                    <a:pt x="38773" y="244881"/>
                  </a:lnTo>
                  <a:lnTo>
                    <a:pt x="42468" y="244881"/>
                  </a:lnTo>
                  <a:lnTo>
                    <a:pt x="38773" y="241223"/>
                  </a:lnTo>
                  <a:lnTo>
                    <a:pt x="42468" y="241223"/>
                  </a:lnTo>
                  <a:lnTo>
                    <a:pt x="42468" y="237566"/>
                  </a:lnTo>
                  <a:lnTo>
                    <a:pt x="38773" y="237566"/>
                  </a:lnTo>
                  <a:lnTo>
                    <a:pt x="35090" y="232092"/>
                  </a:lnTo>
                  <a:lnTo>
                    <a:pt x="31394" y="232092"/>
                  </a:lnTo>
                  <a:lnTo>
                    <a:pt x="31394" y="233921"/>
                  </a:lnTo>
                  <a:lnTo>
                    <a:pt x="31394" y="237566"/>
                  </a:lnTo>
                  <a:lnTo>
                    <a:pt x="27698" y="233921"/>
                  </a:lnTo>
                  <a:lnTo>
                    <a:pt x="24003" y="228434"/>
                  </a:lnTo>
                  <a:lnTo>
                    <a:pt x="20320" y="228434"/>
                  </a:lnTo>
                  <a:lnTo>
                    <a:pt x="16624" y="228434"/>
                  </a:lnTo>
                  <a:lnTo>
                    <a:pt x="16624" y="199199"/>
                  </a:lnTo>
                  <a:lnTo>
                    <a:pt x="20320" y="199199"/>
                  </a:lnTo>
                  <a:lnTo>
                    <a:pt x="24003" y="195541"/>
                  </a:lnTo>
                  <a:lnTo>
                    <a:pt x="27698" y="191884"/>
                  </a:lnTo>
                  <a:lnTo>
                    <a:pt x="49860" y="164477"/>
                  </a:lnTo>
                  <a:lnTo>
                    <a:pt x="57238" y="171780"/>
                  </a:lnTo>
                  <a:lnTo>
                    <a:pt x="66471" y="149847"/>
                  </a:lnTo>
                  <a:lnTo>
                    <a:pt x="73850" y="140715"/>
                  </a:lnTo>
                  <a:lnTo>
                    <a:pt x="77546" y="137058"/>
                  </a:lnTo>
                  <a:lnTo>
                    <a:pt x="77546" y="126098"/>
                  </a:lnTo>
                  <a:lnTo>
                    <a:pt x="77546" y="122440"/>
                  </a:lnTo>
                  <a:lnTo>
                    <a:pt x="77546" y="118783"/>
                  </a:lnTo>
                  <a:lnTo>
                    <a:pt x="77546" y="115125"/>
                  </a:lnTo>
                  <a:lnTo>
                    <a:pt x="73850" y="115125"/>
                  </a:lnTo>
                  <a:lnTo>
                    <a:pt x="73850" y="111480"/>
                  </a:lnTo>
                  <a:lnTo>
                    <a:pt x="73850" y="107822"/>
                  </a:lnTo>
                  <a:lnTo>
                    <a:pt x="73850" y="104165"/>
                  </a:lnTo>
                  <a:lnTo>
                    <a:pt x="66471" y="115125"/>
                  </a:lnTo>
                  <a:lnTo>
                    <a:pt x="46164" y="104165"/>
                  </a:lnTo>
                  <a:lnTo>
                    <a:pt x="42468" y="100507"/>
                  </a:lnTo>
                  <a:lnTo>
                    <a:pt x="35090" y="96862"/>
                  </a:lnTo>
                  <a:lnTo>
                    <a:pt x="24003" y="87718"/>
                  </a:lnTo>
                  <a:lnTo>
                    <a:pt x="20320" y="87718"/>
                  </a:lnTo>
                  <a:lnTo>
                    <a:pt x="16624" y="80416"/>
                  </a:lnTo>
                  <a:lnTo>
                    <a:pt x="20320" y="76758"/>
                  </a:lnTo>
                  <a:lnTo>
                    <a:pt x="27698" y="65785"/>
                  </a:lnTo>
                  <a:lnTo>
                    <a:pt x="24003" y="65785"/>
                  </a:lnTo>
                  <a:lnTo>
                    <a:pt x="27698" y="58483"/>
                  </a:lnTo>
                  <a:lnTo>
                    <a:pt x="31394" y="58483"/>
                  </a:lnTo>
                  <a:lnTo>
                    <a:pt x="24003" y="51168"/>
                  </a:lnTo>
                  <a:lnTo>
                    <a:pt x="20320" y="49339"/>
                  </a:lnTo>
                  <a:lnTo>
                    <a:pt x="27698" y="42036"/>
                  </a:lnTo>
                  <a:lnTo>
                    <a:pt x="20320" y="38379"/>
                  </a:lnTo>
                  <a:lnTo>
                    <a:pt x="12928" y="34721"/>
                  </a:lnTo>
                  <a:lnTo>
                    <a:pt x="11087" y="27419"/>
                  </a:lnTo>
                  <a:lnTo>
                    <a:pt x="16624" y="16446"/>
                  </a:lnTo>
                  <a:lnTo>
                    <a:pt x="27698" y="5486"/>
                  </a:lnTo>
                  <a:lnTo>
                    <a:pt x="31394" y="0"/>
                  </a:lnTo>
                  <a:lnTo>
                    <a:pt x="46164" y="9143"/>
                  </a:lnTo>
                  <a:lnTo>
                    <a:pt x="49860" y="12788"/>
                  </a:lnTo>
                  <a:lnTo>
                    <a:pt x="62776" y="0"/>
                  </a:lnTo>
                  <a:lnTo>
                    <a:pt x="66471" y="5486"/>
                  </a:lnTo>
                  <a:lnTo>
                    <a:pt x="77546" y="12788"/>
                  </a:lnTo>
                  <a:lnTo>
                    <a:pt x="84937" y="3657"/>
                  </a:lnTo>
                  <a:lnTo>
                    <a:pt x="88620" y="0"/>
                  </a:lnTo>
                  <a:lnTo>
                    <a:pt x="103403" y="9143"/>
                  </a:lnTo>
                  <a:lnTo>
                    <a:pt x="112623" y="16446"/>
                  </a:lnTo>
                  <a:lnTo>
                    <a:pt x="105244" y="23761"/>
                  </a:lnTo>
                  <a:lnTo>
                    <a:pt x="103403" y="31064"/>
                  </a:lnTo>
                  <a:lnTo>
                    <a:pt x="123710" y="49339"/>
                  </a:lnTo>
                  <a:lnTo>
                    <a:pt x="134785" y="34721"/>
                  </a:lnTo>
                  <a:lnTo>
                    <a:pt x="134785" y="31064"/>
                  </a:lnTo>
                  <a:lnTo>
                    <a:pt x="142163" y="38379"/>
                  </a:lnTo>
                  <a:lnTo>
                    <a:pt x="177253" y="62141"/>
                  </a:lnTo>
                  <a:lnTo>
                    <a:pt x="184632" y="69443"/>
                  </a:lnTo>
                  <a:lnTo>
                    <a:pt x="184632" y="65785"/>
                  </a:lnTo>
                  <a:lnTo>
                    <a:pt x="188328" y="62141"/>
                  </a:lnTo>
                  <a:lnTo>
                    <a:pt x="193865" y="54825"/>
                  </a:lnTo>
                  <a:lnTo>
                    <a:pt x="201256" y="58483"/>
                  </a:lnTo>
                  <a:lnTo>
                    <a:pt x="212331" y="45694"/>
                  </a:lnTo>
                  <a:lnTo>
                    <a:pt x="230797" y="62141"/>
                  </a:lnTo>
                  <a:lnTo>
                    <a:pt x="238175" y="51168"/>
                  </a:lnTo>
                  <a:lnTo>
                    <a:pt x="243713" y="45694"/>
                  </a:lnTo>
                  <a:lnTo>
                    <a:pt x="254800" y="51168"/>
                  </a:lnTo>
                  <a:lnTo>
                    <a:pt x="265874" y="58483"/>
                  </a:lnTo>
                  <a:lnTo>
                    <a:pt x="273253" y="51168"/>
                  </a:lnTo>
                  <a:lnTo>
                    <a:pt x="273253" y="49339"/>
                  </a:lnTo>
                  <a:lnTo>
                    <a:pt x="269570" y="49339"/>
                  </a:lnTo>
                  <a:lnTo>
                    <a:pt x="280644" y="34721"/>
                  </a:lnTo>
                  <a:lnTo>
                    <a:pt x="286181" y="42036"/>
                  </a:lnTo>
                  <a:lnTo>
                    <a:pt x="293573" y="34721"/>
                  </a:lnTo>
                  <a:lnTo>
                    <a:pt x="297256" y="34721"/>
                  </a:lnTo>
                  <a:lnTo>
                    <a:pt x="297256" y="31064"/>
                  </a:lnTo>
                  <a:lnTo>
                    <a:pt x="315722" y="45694"/>
                  </a:lnTo>
                  <a:lnTo>
                    <a:pt x="319417" y="45694"/>
                  </a:lnTo>
                  <a:lnTo>
                    <a:pt x="319417" y="42036"/>
                  </a:lnTo>
                  <a:lnTo>
                    <a:pt x="323113" y="45694"/>
                  </a:lnTo>
                  <a:lnTo>
                    <a:pt x="354495" y="54825"/>
                  </a:lnTo>
                  <a:lnTo>
                    <a:pt x="372960" y="62141"/>
                  </a:lnTo>
                  <a:lnTo>
                    <a:pt x="400646" y="76758"/>
                  </a:lnTo>
                  <a:lnTo>
                    <a:pt x="408038" y="76758"/>
                  </a:lnTo>
                  <a:lnTo>
                    <a:pt x="408038" y="73101"/>
                  </a:lnTo>
                  <a:lnTo>
                    <a:pt x="411734" y="73101"/>
                  </a:lnTo>
                  <a:lnTo>
                    <a:pt x="411734" y="76758"/>
                  </a:lnTo>
                  <a:lnTo>
                    <a:pt x="415429" y="76758"/>
                  </a:lnTo>
                  <a:lnTo>
                    <a:pt x="419112" y="76758"/>
                  </a:lnTo>
                </a:path>
                <a:path w="439420" h="495300">
                  <a:moveTo>
                    <a:pt x="419112" y="76758"/>
                  </a:moveTo>
                  <a:lnTo>
                    <a:pt x="420966" y="73101"/>
                  </a:lnTo>
                  <a:lnTo>
                    <a:pt x="424649" y="69443"/>
                  </a:lnTo>
                  <a:lnTo>
                    <a:pt x="424649" y="65785"/>
                  </a:lnTo>
                  <a:lnTo>
                    <a:pt x="428345" y="69443"/>
                  </a:lnTo>
                  <a:lnTo>
                    <a:pt x="432041" y="69443"/>
                  </a:lnTo>
                  <a:lnTo>
                    <a:pt x="435737" y="69443"/>
                  </a:lnTo>
                  <a:lnTo>
                    <a:pt x="439420" y="73101"/>
                  </a:lnTo>
                  <a:lnTo>
                    <a:pt x="439420" y="76758"/>
                  </a:lnTo>
                  <a:lnTo>
                    <a:pt x="435737" y="80416"/>
                  </a:lnTo>
                  <a:lnTo>
                    <a:pt x="435737" y="84061"/>
                  </a:lnTo>
                  <a:lnTo>
                    <a:pt x="435737" y="87718"/>
                  </a:lnTo>
                  <a:lnTo>
                    <a:pt x="432041" y="91376"/>
                  </a:lnTo>
                  <a:lnTo>
                    <a:pt x="432041" y="95034"/>
                  </a:lnTo>
                  <a:lnTo>
                    <a:pt x="432041" y="96862"/>
                  </a:lnTo>
                  <a:lnTo>
                    <a:pt x="428345" y="96862"/>
                  </a:lnTo>
                  <a:lnTo>
                    <a:pt x="424649" y="100507"/>
                  </a:lnTo>
                  <a:lnTo>
                    <a:pt x="420966" y="104165"/>
                  </a:lnTo>
                  <a:lnTo>
                    <a:pt x="419112" y="107822"/>
                  </a:lnTo>
                  <a:lnTo>
                    <a:pt x="415429" y="111480"/>
                  </a:lnTo>
                  <a:lnTo>
                    <a:pt x="415429" y="133400"/>
                  </a:lnTo>
                  <a:lnTo>
                    <a:pt x="411734" y="137058"/>
                  </a:lnTo>
                  <a:lnTo>
                    <a:pt x="411734" y="140715"/>
                  </a:lnTo>
                  <a:lnTo>
                    <a:pt x="411734" y="142544"/>
                  </a:lnTo>
                  <a:lnTo>
                    <a:pt x="408038" y="146202"/>
                  </a:lnTo>
                  <a:lnTo>
                    <a:pt x="411734" y="149847"/>
                  </a:lnTo>
                  <a:lnTo>
                    <a:pt x="415429" y="149847"/>
                  </a:lnTo>
                  <a:lnTo>
                    <a:pt x="411734" y="157162"/>
                  </a:lnTo>
                  <a:lnTo>
                    <a:pt x="408038" y="164477"/>
                  </a:lnTo>
                  <a:lnTo>
                    <a:pt x="408038" y="168122"/>
                  </a:lnTo>
                  <a:lnTo>
                    <a:pt x="404342" y="171780"/>
                  </a:lnTo>
                  <a:lnTo>
                    <a:pt x="400646" y="175437"/>
                  </a:lnTo>
                  <a:lnTo>
                    <a:pt x="396963" y="182752"/>
                  </a:lnTo>
                  <a:lnTo>
                    <a:pt x="393268" y="191884"/>
                  </a:lnTo>
                  <a:lnTo>
                    <a:pt x="389572" y="199199"/>
                  </a:lnTo>
                  <a:lnTo>
                    <a:pt x="385876" y="195541"/>
                  </a:lnTo>
                  <a:lnTo>
                    <a:pt x="382193" y="199199"/>
                  </a:lnTo>
                  <a:lnTo>
                    <a:pt x="378498" y="202844"/>
                  </a:lnTo>
                  <a:lnTo>
                    <a:pt x="374802" y="206501"/>
                  </a:lnTo>
                  <a:lnTo>
                    <a:pt x="372960" y="210159"/>
                  </a:lnTo>
                  <a:lnTo>
                    <a:pt x="372960" y="213817"/>
                  </a:lnTo>
                  <a:lnTo>
                    <a:pt x="369265" y="217474"/>
                  </a:lnTo>
                  <a:lnTo>
                    <a:pt x="369265" y="221119"/>
                  </a:lnTo>
                  <a:lnTo>
                    <a:pt x="365569" y="224777"/>
                  </a:lnTo>
                  <a:lnTo>
                    <a:pt x="361886" y="232092"/>
                  </a:lnTo>
                  <a:lnTo>
                    <a:pt x="358190" y="233921"/>
                  </a:lnTo>
                  <a:lnTo>
                    <a:pt x="354495" y="237566"/>
                  </a:lnTo>
                  <a:lnTo>
                    <a:pt x="354495" y="241223"/>
                  </a:lnTo>
                  <a:lnTo>
                    <a:pt x="350799" y="244881"/>
                  </a:lnTo>
                  <a:lnTo>
                    <a:pt x="347103" y="248538"/>
                  </a:lnTo>
                  <a:lnTo>
                    <a:pt x="347103" y="252183"/>
                  </a:lnTo>
                  <a:lnTo>
                    <a:pt x="343420" y="252183"/>
                  </a:lnTo>
                  <a:lnTo>
                    <a:pt x="347103" y="255841"/>
                  </a:lnTo>
                  <a:lnTo>
                    <a:pt x="343420" y="255841"/>
                  </a:lnTo>
                  <a:lnTo>
                    <a:pt x="339725" y="252183"/>
                  </a:lnTo>
                  <a:lnTo>
                    <a:pt x="332346" y="259499"/>
                  </a:lnTo>
                  <a:lnTo>
                    <a:pt x="328650" y="263156"/>
                  </a:lnTo>
                  <a:lnTo>
                    <a:pt x="326796" y="259499"/>
                  </a:lnTo>
                  <a:lnTo>
                    <a:pt x="315722" y="275945"/>
                  </a:lnTo>
                  <a:lnTo>
                    <a:pt x="312026" y="274116"/>
                  </a:lnTo>
                  <a:lnTo>
                    <a:pt x="308343" y="270459"/>
                  </a:lnTo>
                  <a:lnTo>
                    <a:pt x="297256" y="286905"/>
                  </a:lnTo>
                  <a:lnTo>
                    <a:pt x="293573" y="290563"/>
                  </a:lnTo>
                  <a:lnTo>
                    <a:pt x="286181" y="294220"/>
                  </a:lnTo>
                  <a:lnTo>
                    <a:pt x="286181" y="297878"/>
                  </a:lnTo>
                  <a:lnTo>
                    <a:pt x="289877" y="297878"/>
                  </a:lnTo>
                  <a:lnTo>
                    <a:pt x="293573" y="301536"/>
                  </a:lnTo>
                  <a:lnTo>
                    <a:pt x="297256" y="301536"/>
                  </a:lnTo>
                  <a:lnTo>
                    <a:pt x="297256" y="305180"/>
                  </a:lnTo>
                  <a:lnTo>
                    <a:pt x="297256" y="308838"/>
                  </a:lnTo>
                  <a:lnTo>
                    <a:pt x="300951" y="316153"/>
                  </a:lnTo>
                  <a:lnTo>
                    <a:pt x="297256" y="316153"/>
                  </a:lnTo>
                  <a:lnTo>
                    <a:pt x="297256" y="321627"/>
                  </a:lnTo>
                  <a:lnTo>
                    <a:pt x="300951" y="325285"/>
                  </a:lnTo>
                  <a:lnTo>
                    <a:pt x="304647" y="328942"/>
                  </a:lnTo>
                  <a:lnTo>
                    <a:pt x="312026" y="332600"/>
                  </a:lnTo>
                  <a:lnTo>
                    <a:pt x="315722" y="336245"/>
                  </a:lnTo>
                  <a:lnTo>
                    <a:pt x="315722" y="343560"/>
                  </a:lnTo>
                  <a:lnTo>
                    <a:pt x="319417" y="347217"/>
                  </a:lnTo>
                  <a:lnTo>
                    <a:pt x="312026" y="361835"/>
                  </a:lnTo>
                  <a:lnTo>
                    <a:pt x="308343" y="365493"/>
                  </a:lnTo>
                  <a:lnTo>
                    <a:pt x="308343" y="367322"/>
                  </a:lnTo>
                  <a:lnTo>
                    <a:pt x="312026" y="370979"/>
                  </a:lnTo>
                  <a:lnTo>
                    <a:pt x="308343" y="378282"/>
                  </a:lnTo>
                  <a:lnTo>
                    <a:pt x="304647" y="374624"/>
                  </a:lnTo>
                  <a:lnTo>
                    <a:pt x="300951" y="378282"/>
                  </a:lnTo>
                  <a:lnTo>
                    <a:pt x="300951" y="381939"/>
                  </a:lnTo>
                  <a:lnTo>
                    <a:pt x="297256" y="389242"/>
                  </a:lnTo>
                  <a:lnTo>
                    <a:pt x="297256" y="392899"/>
                  </a:lnTo>
                  <a:lnTo>
                    <a:pt x="300951" y="396557"/>
                  </a:lnTo>
                  <a:lnTo>
                    <a:pt x="300951" y="400215"/>
                  </a:lnTo>
                  <a:lnTo>
                    <a:pt x="304647" y="403872"/>
                  </a:lnTo>
                  <a:lnTo>
                    <a:pt x="308343" y="403872"/>
                  </a:lnTo>
                  <a:lnTo>
                    <a:pt x="312026" y="403872"/>
                  </a:lnTo>
                  <a:lnTo>
                    <a:pt x="312026" y="407517"/>
                  </a:lnTo>
                  <a:lnTo>
                    <a:pt x="312026" y="411175"/>
                  </a:lnTo>
                  <a:lnTo>
                    <a:pt x="308343" y="413003"/>
                  </a:lnTo>
                  <a:lnTo>
                    <a:pt x="308343" y="416661"/>
                  </a:lnTo>
                  <a:lnTo>
                    <a:pt x="304647" y="431279"/>
                  </a:lnTo>
                  <a:lnTo>
                    <a:pt x="300951" y="434936"/>
                  </a:lnTo>
                  <a:lnTo>
                    <a:pt x="293573" y="438594"/>
                  </a:lnTo>
                  <a:lnTo>
                    <a:pt x="289877" y="438594"/>
                  </a:lnTo>
                  <a:lnTo>
                    <a:pt x="289877" y="442239"/>
                  </a:lnTo>
                  <a:lnTo>
                    <a:pt x="284340" y="445896"/>
                  </a:lnTo>
                  <a:lnTo>
                    <a:pt x="280644" y="449554"/>
                  </a:lnTo>
                  <a:lnTo>
                    <a:pt x="273253" y="453212"/>
                  </a:lnTo>
                  <a:lnTo>
                    <a:pt x="269570" y="456857"/>
                  </a:lnTo>
                  <a:lnTo>
                    <a:pt x="265874" y="453212"/>
                  </a:lnTo>
                  <a:lnTo>
                    <a:pt x="262178" y="453212"/>
                  </a:lnTo>
                  <a:lnTo>
                    <a:pt x="258483" y="453212"/>
                  </a:lnTo>
                  <a:lnTo>
                    <a:pt x="254800" y="453212"/>
                  </a:lnTo>
                  <a:lnTo>
                    <a:pt x="251104" y="456857"/>
                  </a:lnTo>
                  <a:lnTo>
                    <a:pt x="247408" y="458685"/>
                  </a:lnTo>
                  <a:lnTo>
                    <a:pt x="243713" y="462343"/>
                  </a:lnTo>
                  <a:lnTo>
                    <a:pt x="240030" y="466001"/>
                  </a:lnTo>
                  <a:lnTo>
                    <a:pt x="238175" y="469658"/>
                  </a:lnTo>
                  <a:lnTo>
                    <a:pt x="238175" y="473316"/>
                  </a:lnTo>
                  <a:lnTo>
                    <a:pt x="238175" y="476961"/>
                  </a:lnTo>
                  <a:lnTo>
                    <a:pt x="238175" y="480618"/>
                  </a:lnTo>
                  <a:lnTo>
                    <a:pt x="238175" y="484276"/>
                  </a:lnTo>
                  <a:lnTo>
                    <a:pt x="240030" y="484276"/>
                  </a:lnTo>
                  <a:lnTo>
                    <a:pt x="240030" y="487933"/>
                  </a:lnTo>
                  <a:lnTo>
                    <a:pt x="240030" y="491578"/>
                  </a:lnTo>
                  <a:lnTo>
                    <a:pt x="243713" y="495236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00" name="object 90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314456" y="5222031"/>
              <a:ext cx="157746" cy="147065"/>
            </a:xfrm>
            <a:prstGeom prst="rect">
              <a:avLst/>
            </a:prstGeom>
          </p:spPr>
        </p:pic>
        <p:sp>
          <p:nvSpPr>
            <p:cNvPr id="901" name="object 901"/>
            <p:cNvSpPr/>
            <p:nvPr/>
          </p:nvSpPr>
          <p:spPr>
            <a:xfrm>
              <a:off x="8180947" y="6129333"/>
              <a:ext cx="412750" cy="931544"/>
            </a:xfrm>
            <a:custGeom>
              <a:avLst/>
              <a:gdLst/>
              <a:ahLst/>
              <a:cxnLst/>
              <a:rect l="l" t="t" r="r" b="b"/>
              <a:pathLst>
                <a:path w="412750" h="931545">
                  <a:moveTo>
                    <a:pt x="81356" y="896581"/>
                  </a:moveTo>
                  <a:lnTo>
                    <a:pt x="62864" y="896581"/>
                  </a:lnTo>
                  <a:lnTo>
                    <a:pt x="73964" y="903909"/>
                  </a:lnTo>
                  <a:lnTo>
                    <a:pt x="70269" y="918540"/>
                  </a:lnTo>
                  <a:lnTo>
                    <a:pt x="81356" y="927696"/>
                  </a:lnTo>
                  <a:lnTo>
                    <a:pt x="92455" y="931354"/>
                  </a:lnTo>
                  <a:lnTo>
                    <a:pt x="96151" y="918540"/>
                  </a:lnTo>
                  <a:lnTo>
                    <a:pt x="92455" y="903909"/>
                  </a:lnTo>
                  <a:lnTo>
                    <a:pt x="81356" y="896581"/>
                  </a:lnTo>
                  <a:close/>
                </a:path>
                <a:path w="412750" h="931545">
                  <a:moveTo>
                    <a:pt x="162725" y="236042"/>
                  </a:moveTo>
                  <a:lnTo>
                    <a:pt x="159029" y="248843"/>
                  </a:lnTo>
                  <a:lnTo>
                    <a:pt x="146088" y="248843"/>
                  </a:lnTo>
                  <a:lnTo>
                    <a:pt x="138683" y="263486"/>
                  </a:lnTo>
                  <a:lnTo>
                    <a:pt x="138683" y="278117"/>
                  </a:lnTo>
                  <a:lnTo>
                    <a:pt x="134988" y="290931"/>
                  </a:lnTo>
                  <a:lnTo>
                    <a:pt x="142379" y="305574"/>
                  </a:lnTo>
                  <a:lnTo>
                    <a:pt x="142379" y="320205"/>
                  </a:lnTo>
                  <a:lnTo>
                    <a:pt x="131292" y="327532"/>
                  </a:lnTo>
                  <a:lnTo>
                    <a:pt x="120192" y="329361"/>
                  </a:lnTo>
                  <a:lnTo>
                    <a:pt x="112801" y="343992"/>
                  </a:lnTo>
                  <a:lnTo>
                    <a:pt x="112801" y="358635"/>
                  </a:lnTo>
                  <a:lnTo>
                    <a:pt x="123888" y="369608"/>
                  </a:lnTo>
                  <a:lnTo>
                    <a:pt x="127596" y="382422"/>
                  </a:lnTo>
                  <a:lnTo>
                    <a:pt x="123888" y="397052"/>
                  </a:lnTo>
                  <a:lnTo>
                    <a:pt x="127596" y="411695"/>
                  </a:lnTo>
                  <a:lnTo>
                    <a:pt x="127596" y="424510"/>
                  </a:lnTo>
                  <a:lnTo>
                    <a:pt x="120192" y="439140"/>
                  </a:lnTo>
                  <a:lnTo>
                    <a:pt x="127596" y="453783"/>
                  </a:lnTo>
                  <a:lnTo>
                    <a:pt x="131292" y="466585"/>
                  </a:lnTo>
                  <a:lnTo>
                    <a:pt x="127596" y="481228"/>
                  </a:lnTo>
                  <a:lnTo>
                    <a:pt x="116497" y="492201"/>
                  </a:lnTo>
                  <a:lnTo>
                    <a:pt x="120192" y="506844"/>
                  </a:lnTo>
                  <a:lnTo>
                    <a:pt x="123888" y="519658"/>
                  </a:lnTo>
                  <a:lnTo>
                    <a:pt x="131292" y="534288"/>
                  </a:lnTo>
                  <a:lnTo>
                    <a:pt x="131292" y="548932"/>
                  </a:lnTo>
                  <a:lnTo>
                    <a:pt x="120192" y="552589"/>
                  </a:lnTo>
                  <a:lnTo>
                    <a:pt x="35128" y="552589"/>
                  </a:lnTo>
                  <a:lnTo>
                    <a:pt x="27736" y="565391"/>
                  </a:lnTo>
                  <a:lnTo>
                    <a:pt x="31432" y="580034"/>
                  </a:lnTo>
                  <a:lnTo>
                    <a:pt x="27736" y="594677"/>
                  </a:lnTo>
                  <a:lnTo>
                    <a:pt x="14795" y="601992"/>
                  </a:lnTo>
                  <a:lnTo>
                    <a:pt x="11087" y="614806"/>
                  </a:lnTo>
                  <a:lnTo>
                    <a:pt x="0" y="622122"/>
                  </a:lnTo>
                  <a:lnTo>
                    <a:pt x="0" y="636752"/>
                  </a:lnTo>
                  <a:lnTo>
                    <a:pt x="11087" y="644080"/>
                  </a:lnTo>
                  <a:lnTo>
                    <a:pt x="16636" y="656882"/>
                  </a:lnTo>
                  <a:lnTo>
                    <a:pt x="31432" y="678840"/>
                  </a:lnTo>
                  <a:lnTo>
                    <a:pt x="42532" y="693483"/>
                  </a:lnTo>
                  <a:lnTo>
                    <a:pt x="49923" y="706285"/>
                  </a:lnTo>
                  <a:lnTo>
                    <a:pt x="57327" y="728243"/>
                  </a:lnTo>
                  <a:lnTo>
                    <a:pt x="61023" y="741057"/>
                  </a:lnTo>
                  <a:lnTo>
                    <a:pt x="62864" y="755688"/>
                  </a:lnTo>
                  <a:lnTo>
                    <a:pt x="66573" y="770331"/>
                  </a:lnTo>
                  <a:lnTo>
                    <a:pt x="77660" y="781316"/>
                  </a:lnTo>
                  <a:lnTo>
                    <a:pt x="85064" y="794118"/>
                  </a:lnTo>
                  <a:lnTo>
                    <a:pt x="88760" y="808761"/>
                  </a:lnTo>
                  <a:lnTo>
                    <a:pt x="88760" y="836206"/>
                  </a:lnTo>
                  <a:lnTo>
                    <a:pt x="96151" y="850836"/>
                  </a:lnTo>
                  <a:lnTo>
                    <a:pt x="92455" y="865479"/>
                  </a:lnTo>
                  <a:lnTo>
                    <a:pt x="81356" y="869137"/>
                  </a:lnTo>
                  <a:lnTo>
                    <a:pt x="70269" y="874623"/>
                  </a:lnTo>
                  <a:lnTo>
                    <a:pt x="57327" y="881951"/>
                  </a:lnTo>
                  <a:lnTo>
                    <a:pt x="49923" y="896581"/>
                  </a:lnTo>
                  <a:lnTo>
                    <a:pt x="81356" y="896581"/>
                  </a:lnTo>
                  <a:lnTo>
                    <a:pt x="92455" y="900239"/>
                  </a:lnTo>
                  <a:lnTo>
                    <a:pt x="105397" y="889266"/>
                  </a:lnTo>
                  <a:lnTo>
                    <a:pt x="115573" y="889266"/>
                  </a:lnTo>
                  <a:lnTo>
                    <a:pt x="112801" y="878293"/>
                  </a:lnTo>
                  <a:lnTo>
                    <a:pt x="116497" y="865479"/>
                  </a:lnTo>
                  <a:lnTo>
                    <a:pt x="116497" y="850836"/>
                  </a:lnTo>
                  <a:lnTo>
                    <a:pt x="112801" y="836206"/>
                  </a:lnTo>
                  <a:lnTo>
                    <a:pt x="123888" y="827049"/>
                  </a:lnTo>
                  <a:lnTo>
                    <a:pt x="120192" y="812418"/>
                  </a:lnTo>
                  <a:lnTo>
                    <a:pt x="123888" y="797775"/>
                  </a:lnTo>
                  <a:lnTo>
                    <a:pt x="120192" y="783145"/>
                  </a:lnTo>
                  <a:lnTo>
                    <a:pt x="163248" y="783145"/>
                  </a:lnTo>
                  <a:lnTo>
                    <a:pt x="166420" y="777646"/>
                  </a:lnTo>
                  <a:lnTo>
                    <a:pt x="294030" y="777646"/>
                  </a:lnTo>
                  <a:lnTo>
                    <a:pt x="301421" y="770331"/>
                  </a:lnTo>
                  <a:lnTo>
                    <a:pt x="316217" y="741057"/>
                  </a:lnTo>
                  <a:lnTo>
                    <a:pt x="316217" y="728243"/>
                  </a:lnTo>
                  <a:lnTo>
                    <a:pt x="327304" y="720928"/>
                  </a:lnTo>
                  <a:lnTo>
                    <a:pt x="332854" y="706285"/>
                  </a:lnTo>
                  <a:lnTo>
                    <a:pt x="340245" y="693483"/>
                  </a:lnTo>
                  <a:lnTo>
                    <a:pt x="343954" y="678840"/>
                  </a:lnTo>
                  <a:lnTo>
                    <a:pt x="355041" y="671525"/>
                  </a:lnTo>
                  <a:lnTo>
                    <a:pt x="351345" y="656882"/>
                  </a:lnTo>
                  <a:lnTo>
                    <a:pt x="351345" y="644080"/>
                  </a:lnTo>
                  <a:lnTo>
                    <a:pt x="362445" y="633094"/>
                  </a:lnTo>
                  <a:lnTo>
                    <a:pt x="362445" y="618464"/>
                  </a:lnTo>
                  <a:lnTo>
                    <a:pt x="358749" y="603821"/>
                  </a:lnTo>
                  <a:lnTo>
                    <a:pt x="358749" y="591019"/>
                  </a:lnTo>
                  <a:lnTo>
                    <a:pt x="355041" y="576376"/>
                  </a:lnTo>
                  <a:lnTo>
                    <a:pt x="362445" y="561733"/>
                  </a:lnTo>
                  <a:lnTo>
                    <a:pt x="358749" y="548932"/>
                  </a:lnTo>
                  <a:lnTo>
                    <a:pt x="362445" y="534288"/>
                  </a:lnTo>
                  <a:lnTo>
                    <a:pt x="373545" y="526973"/>
                  </a:lnTo>
                  <a:lnTo>
                    <a:pt x="373545" y="512330"/>
                  </a:lnTo>
                  <a:lnTo>
                    <a:pt x="369836" y="499529"/>
                  </a:lnTo>
                  <a:lnTo>
                    <a:pt x="373545" y="484885"/>
                  </a:lnTo>
                  <a:lnTo>
                    <a:pt x="379082" y="470242"/>
                  </a:lnTo>
                  <a:lnTo>
                    <a:pt x="375386" y="457441"/>
                  </a:lnTo>
                  <a:lnTo>
                    <a:pt x="382777" y="428167"/>
                  </a:lnTo>
                  <a:lnTo>
                    <a:pt x="382777" y="415353"/>
                  </a:lnTo>
                  <a:lnTo>
                    <a:pt x="390182" y="400723"/>
                  </a:lnTo>
                  <a:lnTo>
                    <a:pt x="393877" y="386079"/>
                  </a:lnTo>
                  <a:lnTo>
                    <a:pt x="397573" y="373265"/>
                  </a:lnTo>
                  <a:lnTo>
                    <a:pt x="397573" y="358635"/>
                  </a:lnTo>
                  <a:lnTo>
                    <a:pt x="401281" y="343992"/>
                  </a:lnTo>
                  <a:lnTo>
                    <a:pt x="408673" y="329361"/>
                  </a:lnTo>
                  <a:lnTo>
                    <a:pt x="408673" y="287273"/>
                  </a:lnTo>
                  <a:lnTo>
                    <a:pt x="412368" y="274459"/>
                  </a:lnTo>
                  <a:lnTo>
                    <a:pt x="412368" y="259829"/>
                  </a:lnTo>
                  <a:lnTo>
                    <a:pt x="231152" y="259829"/>
                  </a:lnTo>
                  <a:lnTo>
                    <a:pt x="227457" y="256171"/>
                  </a:lnTo>
                  <a:lnTo>
                    <a:pt x="196011" y="256171"/>
                  </a:lnTo>
                  <a:lnTo>
                    <a:pt x="184911" y="241528"/>
                  </a:lnTo>
                  <a:lnTo>
                    <a:pt x="173824" y="239699"/>
                  </a:lnTo>
                  <a:lnTo>
                    <a:pt x="162725" y="236042"/>
                  </a:lnTo>
                  <a:close/>
                </a:path>
                <a:path w="412750" h="931545">
                  <a:moveTo>
                    <a:pt x="115573" y="889266"/>
                  </a:moveTo>
                  <a:lnTo>
                    <a:pt x="105397" y="889266"/>
                  </a:lnTo>
                  <a:lnTo>
                    <a:pt x="116497" y="892924"/>
                  </a:lnTo>
                  <a:lnTo>
                    <a:pt x="115573" y="889266"/>
                  </a:lnTo>
                  <a:close/>
                </a:path>
                <a:path w="412750" h="931545">
                  <a:moveTo>
                    <a:pt x="294030" y="777646"/>
                  </a:moveTo>
                  <a:lnTo>
                    <a:pt x="166420" y="777646"/>
                  </a:lnTo>
                  <a:lnTo>
                    <a:pt x="170129" y="790460"/>
                  </a:lnTo>
                  <a:lnTo>
                    <a:pt x="177520" y="819734"/>
                  </a:lnTo>
                  <a:lnTo>
                    <a:pt x="188620" y="828890"/>
                  </a:lnTo>
                  <a:lnTo>
                    <a:pt x="184911" y="816076"/>
                  </a:lnTo>
                  <a:lnTo>
                    <a:pt x="205257" y="816076"/>
                  </a:lnTo>
                  <a:lnTo>
                    <a:pt x="208953" y="812418"/>
                  </a:lnTo>
                  <a:lnTo>
                    <a:pt x="255193" y="812418"/>
                  </a:lnTo>
                  <a:lnTo>
                    <a:pt x="266280" y="808761"/>
                  </a:lnTo>
                  <a:lnTo>
                    <a:pt x="273684" y="794118"/>
                  </a:lnTo>
                  <a:lnTo>
                    <a:pt x="286626" y="794118"/>
                  </a:lnTo>
                  <a:lnTo>
                    <a:pt x="290321" y="781316"/>
                  </a:lnTo>
                  <a:lnTo>
                    <a:pt x="294030" y="777646"/>
                  </a:lnTo>
                  <a:close/>
                </a:path>
                <a:path w="412750" h="931545">
                  <a:moveTo>
                    <a:pt x="234848" y="812418"/>
                  </a:moveTo>
                  <a:lnTo>
                    <a:pt x="208953" y="812418"/>
                  </a:lnTo>
                  <a:lnTo>
                    <a:pt x="231152" y="827049"/>
                  </a:lnTo>
                  <a:lnTo>
                    <a:pt x="234848" y="812418"/>
                  </a:lnTo>
                  <a:close/>
                </a:path>
                <a:path w="412750" h="931545">
                  <a:moveTo>
                    <a:pt x="255193" y="812418"/>
                  </a:moveTo>
                  <a:lnTo>
                    <a:pt x="234848" y="812418"/>
                  </a:lnTo>
                  <a:lnTo>
                    <a:pt x="240398" y="827049"/>
                  </a:lnTo>
                  <a:lnTo>
                    <a:pt x="251485" y="827049"/>
                  </a:lnTo>
                  <a:lnTo>
                    <a:pt x="255193" y="812418"/>
                  </a:lnTo>
                  <a:close/>
                </a:path>
                <a:path w="412750" h="931545">
                  <a:moveTo>
                    <a:pt x="205257" y="816076"/>
                  </a:moveTo>
                  <a:lnTo>
                    <a:pt x="184911" y="816076"/>
                  </a:lnTo>
                  <a:lnTo>
                    <a:pt x="197865" y="823391"/>
                  </a:lnTo>
                  <a:lnTo>
                    <a:pt x="205257" y="816076"/>
                  </a:lnTo>
                  <a:close/>
                </a:path>
                <a:path w="412750" h="931545">
                  <a:moveTo>
                    <a:pt x="163248" y="783145"/>
                  </a:moveTo>
                  <a:lnTo>
                    <a:pt x="131292" y="783145"/>
                  </a:lnTo>
                  <a:lnTo>
                    <a:pt x="142379" y="786803"/>
                  </a:lnTo>
                  <a:lnTo>
                    <a:pt x="138683" y="801433"/>
                  </a:lnTo>
                  <a:lnTo>
                    <a:pt x="138683" y="816076"/>
                  </a:lnTo>
                  <a:lnTo>
                    <a:pt x="151637" y="805103"/>
                  </a:lnTo>
                  <a:lnTo>
                    <a:pt x="159029" y="790460"/>
                  </a:lnTo>
                  <a:lnTo>
                    <a:pt x="163248" y="783145"/>
                  </a:lnTo>
                  <a:close/>
                </a:path>
                <a:path w="412750" h="931545">
                  <a:moveTo>
                    <a:pt x="373545" y="95148"/>
                  </a:moveTo>
                  <a:lnTo>
                    <a:pt x="331000" y="95148"/>
                  </a:lnTo>
                  <a:lnTo>
                    <a:pt x="336549" y="107949"/>
                  </a:lnTo>
                  <a:lnTo>
                    <a:pt x="336549" y="122593"/>
                  </a:lnTo>
                  <a:lnTo>
                    <a:pt x="332854" y="137236"/>
                  </a:lnTo>
                  <a:lnTo>
                    <a:pt x="323608" y="150037"/>
                  </a:lnTo>
                  <a:lnTo>
                    <a:pt x="319912" y="164680"/>
                  </a:lnTo>
                  <a:lnTo>
                    <a:pt x="308813" y="168338"/>
                  </a:lnTo>
                  <a:lnTo>
                    <a:pt x="297713" y="168338"/>
                  </a:lnTo>
                  <a:lnTo>
                    <a:pt x="286626" y="171996"/>
                  </a:lnTo>
                  <a:lnTo>
                    <a:pt x="286626" y="190296"/>
                  </a:lnTo>
                  <a:lnTo>
                    <a:pt x="294017" y="203098"/>
                  </a:lnTo>
                  <a:lnTo>
                    <a:pt x="286626" y="232384"/>
                  </a:lnTo>
                  <a:lnTo>
                    <a:pt x="277380" y="245186"/>
                  </a:lnTo>
                  <a:lnTo>
                    <a:pt x="266280" y="252501"/>
                  </a:lnTo>
                  <a:lnTo>
                    <a:pt x="244093" y="252501"/>
                  </a:lnTo>
                  <a:lnTo>
                    <a:pt x="231152" y="259829"/>
                  </a:lnTo>
                  <a:lnTo>
                    <a:pt x="412368" y="259829"/>
                  </a:lnTo>
                  <a:lnTo>
                    <a:pt x="408673" y="245186"/>
                  </a:lnTo>
                  <a:lnTo>
                    <a:pt x="408673" y="232384"/>
                  </a:lnTo>
                  <a:lnTo>
                    <a:pt x="412368" y="217741"/>
                  </a:lnTo>
                  <a:lnTo>
                    <a:pt x="404977" y="203098"/>
                  </a:lnTo>
                  <a:lnTo>
                    <a:pt x="404977" y="190296"/>
                  </a:lnTo>
                  <a:lnTo>
                    <a:pt x="401281" y="175653"/>
                  </a:lnTo>
                  <a:lnTo>
                    <a:pt x="401281" y="144551"/>
                  </a:lnTo>
                  <a:lnTo>
                    <a:pt x="404977" y="129908"/>
                  </a:lnTo>
                  <a:lnTo>
                    <a:pt x="404977" y="115277"/>
                  </a:lnTo>
                  <a:lnTo>
                    <a:pt x="408145" y="104292"/>
                  </a:lnTo>
                  <a:lnTo>
                    <a:pt x="386486" y="104292"/>
                  </a:lnTo>
                  <a:lnTo>
                    <a:pt x="373545" y="102463"/>
                  </a:lnTo>
                  <a:lnTo>
                    <a:pt x="373545" y="95148"/>
                  </a:lnTo>
                  <a:close/>
                </a:path>
                <a:path w="412750" h="931545">
                  <a:moveTo>
                    <a:pt x="220052" y="248843"/>
                  </a:moveTo>
                  <a:lnTo>
                    <a:pt x="208953" y="252501"/>
                  </a:lnTo>
                  <a:lnTo>
                    <a:pt x="196011" y="256171"/>
                  </a:lnTo>
                  <a:lnTo>
                    <a:pt x="227457" y="256171"/>
                  </a:lnTo>
                  <a:lnTo>
                    <a:pt x="220052" y="248843"/>
                  </a:lnTo>
                  <a:close/>
                </a:path>
                <a:path w="412750" h="931545">
                  <a:moveTo>
                    <a:pt x="397573" y="98805"/>
                  </a:moveTo>
                  <a:lnTo>
                    <a:pt x="386486" y="104292"/>
                  </a:lnTo>
                  <a:lnTo>
                    <a:pt x="408145" y="104292"/>
                  </a:lnTo>
                  <a:lnTo>
                    <a:pt x="408673" y="102463"/>
                  </a:lnTo>
                  <a:lnTo>
                    <a:pt x="397573" y="98805"/>
                  </a:lnTo>
                  <a:close/>
                </a:path>
                <a:path w="412750" h="931545">
                  <a:moveTo>
                    <a:pt x="312508" y="0"/>
                  </a:moveTo>
                  <a:lnTo>
                    <a:pt x="301421" y="3657"/>
                  </a:lnTo>
                  <a:lnTo>
                    <a:pt x="301421" y="16459"/>
                  </a:lnTo>
                  <a:lnTo>
                    <a:pt x="290321" y="31102"/>
                  </a:lnTo>
                  <a:lnTo>
                    <a:pt x="281076" y="45745"/>
                  </a:lnTo>
                  <a:lnTo>
                    <a:pt x="269989" y="45745"/>
                  </a:lnTo>
                  <a:lnTo>
                    <a:pt x="262585" y="58546"/>
                  </a:lnTo>
                  <a:lnTo>
                    <a:pt x="262585" y="73190"/>
                  </a:lnTo>
                  <a:lnTo>
                    <a:pt x="273684" y="80505"/>
                  </a:lnTo>
                  <a:lnTo>
                    <a:pt x="286626" y="87820"/>
                  </a:lnTo>
                  <a:lnTo>
                    <a:pt x="286626" y="102463"/>
                  </a:lnTo>
                  <a:lnTo>
                    <a:pt x="297713" y="98805"/>
                  </a:lnTo>
                  <a:lnTo>
                    <a:pt x="308813" y="98805"/>
                  </a:lnTo>
                  <a:lnTo>
                    <a:pt x="319912" y="95148"/>
                  </a:lnTo>
                  <a:lnTo>
                    <a:pt x="373545" y="95148"/>
                  </a:lnTo>
                  <a:lnTo>
                    <a:pt x="373545" y="87820"/>
                  </a:lnTo>
                  <a:lnTo>
                    <a:pt x="362445" y="76847"/>
                  </a:lnTo>
                  <a:lnTo>
                    <a:pt x="373545" y="65862"/>
                  </a:lnTo>
                  <a:lnTo>
                    <a:pt x="366140" y="53060"/>
                  </a:lnTo>
                  <a:lnTo>
                    <a:pt x="355041" y="45745"/>
                  </a:lnTo>
                  <a:lnTo>
                    <a:pt x="343954" y="31102"/>
                  </a:lnTo>
                  <a:lnTo>
                    <a:pt x="343954" y="23787"/>
                  </a:lnTo>
                  <a:lnTo>
                    <a:pt x="332854" y="23787"/>
                  </a:lnTo>
                  <a:lnTo>
                    <a:pt x="323608" y="10972"/>
                  </a:lnTo>
                  <a:lnTo>
                    <a:pt x="312508" y="0"/>
                  </a:lnTo>
                  <a:close/>
                </a:path>
                <a:path w="412750" h="931545">
                  <a:moveTo>
                    <a:pt x="343954" y="16459"/>
                  </a:moveTo>
                  <a:lnTo>
                    <a:pt x="332854" y="23787"/>
                  </a:lnTo>
                  <a:lnTo>
                    <a:pt x="343954" y="23787"/>
                  </a:lnTo>
                  <a:lnTo>
                    <a:pt x="343954" y="16459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8178182" y="6128584"/>
              <a:ext cx="418465" cy="934719"/>
            </a:xfrm>
            <a:custGeom>
              <a:avLst/>
              <a:gdLst/>
              <a:ahLst/>
              <a:cxnLst/>
              <a:rect l="l" t="t" r="r" b="b"/>
              <a:pathLst>
                <a:path w="418465" h="934720">
                  <a:moveTo>
                    <a:pt x="147815" y="247649"/>
                  </a:moveTo>
                  <a:lnTo>
                    <a:pt x="146862" y="247649"/>
                  </a:lnTo>
                  <a:lnTo>
                    <a:pt x="138988" y="264159"/>
                  </a:lnTo>
                  <a:lnTo>
                    <a:pt x="138696" y="279399"/>
                  </a:lnTo>
                  <a:lnTo>
                    <a:pt x="135102" y="292099"/>
                  </a:lnTo>
                  <a:lnTo>
                    <a:pt x="142684" y="308609"/>
                  </a:lnTo>
                  <a:lnTo>
                    <a:pt x="142392" y="321309"/>
                  </a:lnTo>
                  <a:lnTo>
                    <a:pt x="122516" y="327659"/>
                  </a:lnTo>
                  <a:lnTo>
                    <a:pt x="113106" y="344169"/>
                  </a:lnTo>
                  <a:lnTo>
                    <a:pt x="112801" y="359409"/>
                  </a:lnTo>
                  <a:lnTo>
                    <a:pt x="124714" y="373379"/>
                  </a:lnTo>
                  <a:lnTo>
                    <a:pt x="127711" y="384809"/>
                  </a:lnTo>
                  <a:lnTo>
                    <a:pt x="123990" y="397509"/>
                  </a:lnTo>
                  <a:lnTo>
                    <a:pt x="127685" y="414019"/>
                  </a:lnTo>
                  <a:lnTo>
                    <a:pt x="127596" y="425449"/>
                  </a:lnTo>
                  <a:lnTo>
                    <a:pt x="120497" y="439419"/>
                  </a:lnTo>
                  <a:lnTo>
                    <a:pt x="127901" y="455929"/>
                  </a:lnTo>
                  <a:lnTo>
                    <a:pt x="131406" y="468629"/>
                  </a:lnTo>
                  <a:lnTo>
                    <a:pt x="127685" y="481329"/>
                  </a:lnTo>
                  <a:lnTo>
                    <a:pt x="116624" y="492759"/>
                  </a:lnTo>
                  <a:lnTo>
                    <a:pt x="116344" y="492759"/>
                  </a:lnTo>
                  <a:lnTo>
                    <a:pt x="120281" y="509269"/>
                  </a:lnTo>
                  <a:lnTo>
                    <a:pt x="124002" y="521969"/>
                  </a:lnTo>
                  <a:lnTo>
                    <a:pt x="131597" y="537210"/>
                  </a:lnTo>
                  <a:lnTo>
                    <a:pt x="131292" y="549910"/>
                  </a:lnTo>
                  <a:lnTo>
                    <a:pt x="111861" y="551179"/>
                  </a:lnTo>
                  <a:lnTo>
                    <a:pt x="37896" y="551179"/>
                  </a:lnTo>
                  <a:lnTo>
                    <a:pt x="28117" y="565149"/>
                  </a:lnTo>
                  <a:lnTo>
                    <a:pt x="31521" y="581660"/>
                  </a:lnTo>
                  <a:lnTo>
                    <a:pt x="27825" y="595629"/>
                  </a:lnTo>
                  <a:lnTo>
                    <a:pt x="16192" y="600710"/>
                  </a:lnTo>
                  <a:lnTo>
                    <a:pt x="11214" y="615949"/>
                  </a:lnTo>
                  <a:lnTo>
                    <a:pt x="469" y="622299"/>
                  </a:lnTo>
                  <a:lnTo>
                    <a:pt x="0" y="622299"/>
                  </a:lnTo>
                  <a:lnTo>
                    <a:pt x="0" y="637540"/>
                  </a:lnTo>
                  <a:lnTo>
                    <a:pt x="12344" y="647699"/>
                  </a:lnTo>
                  <a:lnTo>
                    <a:pt x="16878" y="659129"/>
                  </a:lnTo>
                  <a:lnTo>
                    <a:pt x="31915" y="681990"/>
                  </a:lnTo>
                  <a:lnTo>
                    <a:pt x="57467" y="730249"/>
                  </a:lnTo>
                  <a:lnTo>
                    <a:pt x="62903" y="756919"/>
                  </a:lnTo>
                  <a:lnTo>
                    <a:pt x="66662" y="772160"/>
                  </a:lnTo>
                  <a:lnTo>
                    <a:pt x="78486" y="784860"/>
                  </a:lnTo>
                  <a:lnTo>
                    <a:pt x="85432" y="796290"/>
                  </a:lnTo>
                  <a:lnTo>
                    <a:pt x="88849" y="810260"/>
                  </a:lnTo>
                  <a:lnTo>
                    <a:pt x="88760" y="838200"/>
                  </a:lnTo>
                  <a:lnTo>
                    <a:pt x="96456" y="853439"/>
                  </a:lnTo>
                  <a:lnTo>
                    <a:pt x="92544" y="866139"/>
                  </a:lnTo>
                  <a:lnTo>
                    <a:pt x="71805" y="873760"/>
                  </a:lnTo>
                  <a:lnTo>
                    <a:pt x="58724" y="881379"/>
                  </a:lnTo>
                  <a:lnTo>
                    <a:pt x="50228" y="896619"/>
                  </a:lnTo>
                  <a:lnTo>
                    <a:pt x="65633" y="900429"/>
                  </a:lnTo>
                  <a:lnTo>
                    <a:pt x="70358" y="919479"/>
                  </a:lnTo>
                  <a:lnTo>
                    <a:pt x="82372" y="930910"/>
                  </a:lnTo>
                  <a:lnTo>
                    <a:pt x="94361" y="934719"/>
                  </a:lnTo>
                  <a:lnTo>
                    <a:pt x="95672" y="932179"/>
                  </a:lnTo>
                  <a:lnTo>
                    <a:pt x="92570" y="932179"/>
                  </a:lnTo>
                  <a:lnTo>
                    <a:pt x="74790" y="918210"/>
                  </a:lnTo>
                  <a:lnTo>
                    <a:pt x="79400" y="905510"/>
                  </a:lnTo>
                  <a:lnTo>
                    <a:pt x="67157" y="895350"/>
                  </a:lnTo>
                  <a:lnTo>
                    <a:pt x="52692" y="895350"/>
                  </a:lnTo>
                  <a:lnTo>
                    <a:pt x="74383" y="878839"/>
                  </a:lnTo>
                  <a:lnTo>
                    <a:pt x="96088" y="869950"/>
                  </a:lnTo>
                  <a:lnTo>
                    <a:pt x="101600" y="853439"/>
                  </a:lnTo>
                  <a:lnTo>
                    <a:pt x="93992" y="836929"/>
                  </a:lnTo>
                  <a:lnTo>
                    <a:pt x="94197" y="828039"/>
                  </a:lnTo>
                  <a:lnTo>
                    <a:pt x="94284" y="810260"/>
                  </a:lnTo>
                  <a:lnTo>
                    <a:pt x="90500" y="795019"/>
                  </a:lnTo>
                  <a:lnTo>
                    <a:pt x="82816" y="781049"/>
                  </a:lnTo>
                  <a:lnTo>
                    <a:pt x="71272" y="769619"/>
                  </a:lnTo>
                  <a:lnTo>
                    <a:pt x="68313" y="756919"/>
                  </a:lnTo>
                  <a:lnTo>
                    <a:pt x="55308" y="707390"/>
                  </a:lnTo>
                  <a:lnTo>
                    <a:pt x="36398" y="678179"/>
                  </a:lnTo>
                  <a:lnTo>
                    <a:pt x="21691" y="656590"/>
                  </a:lnTo>
                  <a:lnTo>
                    <a:pt x="16383" y="643890"/>
                  </a:lnTo>
                  <a:lnTo>
                    <a:pt x="4279" y="636269"/>
                  </a:lnTo>
                  <a:lnTo>
                    <a:pt x="5524" y="623569"/>
                  </a:lnTo>
                  <a:lnTo>
                    <a:pt x="20205" y="604519"/>
                  </a:lnTo>
                  <a:lnTo>
                    <a:pt x="31864" y="598169"/>
                  </a:lnTo>
                  <a:lnTo>
                    <a:pt x="36868" y="581660"/>
                  </a:lnTo>
                  <a:lnTo>
                    <a:pt x="33172" y="566419"/>
                  </a:lnTo>
                  <a:lnTo>
                    <a:pt x="48996" y="556260"/>
                  </a:lnTo>
                  <a:lnTo>
                    <a:pt x="122961" y="556260"/>
                  </a:lnTo>
                  <a:lnTo>
                    <a:pt x="134924" y="552449"/>
                  </a:lnTo>
                  <a:lnTo>
                    <a:pt x="136817" y="535940"/>
                  </a:lnTo>
                  <a:lnTo>
                    <a:pt x="129120" y="519429"/>
                  </a:lnTo>
                  <a:lnTo>
                    <a:pt x="125615" y="507999"/>
                  </a:lnTo>
                  <a:lnTo>
                    <a:pt x="121932" y="492759"/>
                  </a:lnTo>
                  <a:lnTo>
                    <a:pt x="133032" y="483869"/>
                  </a:lnTo>
                  <a:lnTo>
                    <a:pt x="136728" y="468629"/>
                  </a:lnTo>
                  <a:lnTo>
                    <a:pt x="133007" y="454659"/>
                  </a:lnTo>
                  <a:lnTo>
                    <a:pt x="125425" y="439419"/>
                  </a:lnTo>
                  <a:lnTo>
                    <a:pt x="132816" y="426719"/>
                  </a:lnTo>
                  <a:lnTo>
                    <a:pt x="133121" y="412749"/>
                  </a:lnTo>
                  <a:lnTo>
                    <a:pt x="129336" y="397509"/>
                  </a:lnTo>
                  <a:lnTo>
                    <a:pt x="133032" y="384809"/>
                  </a:lnTo>
                  <a:lnTo>
                    <a:pt x="129311" y="370839"/>
                  </a:lnTo>
                  <a:lnTo>
                    <a:pt x="117500" y="358139"/>
                  </a:lnTo>
                  <a:lnTo>
                    <a:pt x="118325" y="345439"/>
                  </a:lnTo>
                  <a:lnTo>
                    <a:pt x="125425" y="331469"/>
                  </a:lnTo>
                  <a:lnTo>
                    <a:pt x="146672" y="323849"/>
                  </a:lnTo>
                  <a:lnTo>
                    <a:pt x="147904" y="307339"/>
                  </a:lnTo>
                  <a:lnTo>
                    <a:pt x="140220" y="290829"/>
                  </a:lnTo>
                  <a:lnTo>
                    <a:pt x="144208" y="265429"/>
                  </a:lnTo>
                  <a:lnTo>
                    <a:pt x="151307" y="251459"/>
                  </a:lnTo>
                  <a:lnTo>
                    <a:pt x="164476" y="251459"/>
                  </a:lnTo>
                  <a:lnTo>
                    <a:pt x="165210" y="248919"/>
                  </a:lnTo>
                  <a:lnTo>
                    <a:pt x="159143" y="248919"/>
                  </a:lnTo>
                  <a:lnTo>
                    <a:pt x="147815" y="247649"/>
                  </a:lnTo>
                  <a:close/>
                </a:path>
                <a:path w="418465" h="934720">
                  <a:moveTo>
                    <a:pt x="81927" y="894079"/>
                  </a:moveTo>
                  <a:lnTo>
                    <a:pt x="79921" y="897889"/>
                  </a:lnTo>
                  <a:lnTo>
                    <a:pt x="93700" y="908050"/>
                  </a:lnTo>
                  <a:lnTo>
                    <a:pt x="96240" y="920750"/>
                  </a:lnTo>
                  <a:lnTo>
                    <a:pt x="92570" y="932179"/>
                  </a:lnTo>
                  <a:lnTo>
                    <a:pt x="95672" y="932179"/>
                  </a:lnTo>
                  <a:lnTo>
                    <a:pt x="101574" y="920750"/>
                  </a:lnTo>
                  <a:lnTo>
                    <a:pt x="97891" y="904239"/>
                  </a:lnTo>
                  <a:lnTo>
                    <a:pt x="95275" y="904239"/>
                  </a:lnTo>
                  <a:lnTo>
                    <a:pt x="86422" y="896064"/>
                  </a:lnTo>
                  <a:lnTo>
                    <a:pt x="81927" y="894079"/>
                  </a:lnTo>
                  <a:close/>
                </a:path>
                <a:path w="418465" h="934720">
                  <a:moveTo>
                    <a:pt x="86422" y="896064"/>
                  </a:moveTo>
                  <a:lnTo>
                    <a:pt x="95275" y="904239"/>
                  </a:lnTo>
                  <a:lnTo>
                    <a:pt x="96278" y="904239"/>
                  </a:lnTo>
                  <a:lnTo>
                    <a:pt x="97028" y="903613"/>
                  </a:lnTo>
                  <a:lnTo>
                    <a:pt x="86958" y="896301"/>
                  </a:lnTo>
                  <a:lnTo>
                    <a:pt x="86422" y="896064"/>
                  </a:lnTo>
                  <a:close/>
                </a:path>
                <a:path w="418465" h="934720">
                  <a:moveTo>
                    <a:pt x="97028" y="903613"/>
                  </a:moveTo>
                  <a:lnTo>
                    <a:pt x="96278" y="904239"/>
                  </a:lnTo>
                  <a:lnTo>
                    <a:pt x="97891" y="904239"/>
                  </a:lnTo>
                  <a:lnTo>
                    <a:pt x="97028" y="903613"/>
                  </a:lnTo>
                  <a:close/>
                </a:path>
                <a:path w="418465" h="934720">
                  <a:moveTo>
                    <a:pt x="86958" y="896301"/>
                  </a:moveTo>
                  <a:lnTo>
                    <a:pt x="97028" y="903613"/>
                  </a:lnTo>
                  <a:lnTo>
                    <a:pt x="102357" y="899160"/>
                  </a:lnTo>
                  <a:lnTo>
                    <a:pt x="93433" y="899160"/>
                  </a:lnTo>
                  <a:lnTo>
                    <a:pt x="86958" y="896301"/>
                  </a:lnTo>
                  <a:close/>
                </a:path>
                <a:path w="418465" h="934720">
                  <a:moveTo>
                    <a:pt x="104546" y="897331"/>
                  </a:moveTo>
                  <a:lnTo>
                    <a:pt x="93433" y="899160"/>
                  </a:lnTo>
                  <a:lnTo>
                    <a:pt x="102357" y="899160"/>
                  </a:lnTo>
                  <a:lnTo>
                    <a:pt x="104546" y="897331"/>
                  </a:lnTo>
                  <a:close/>
                </a:path>
                <a:path w="418465" h="934720">
                  <a:moveTo>
                    <a:pt x="134924" y="782319"/>
                  </a:moveTo>
                  <a:lnTo>
                    <a:pt x="122961" y="782319"/>
                  </a:lnTo>
                  <a:lnTo>
                    <a:pt x="123990" y="800099"/>
                  </a:lnTo>
                  <a:lnTo>
                    <a:pt x="120281" y="812799"/>
                  </a:lnTo>
                  <a:lnTo>
                    <a:pt x="123990" y="829310"/>
                  </a:lnTo>
                  <a:lnTo>
                    <a:pt x="112991" y="835660"/>
                  </a:lnTo>
                  <a:lnTo>
                    <a:pt x="112623" y="836929"/>
                  </a:lnTo>
                  <a:lnTo>
                    <a:pt x="116586" y="853439"/>
                  </a:lnTo>
                  <a:lnTo>
                    <a:pt x="116509" y="867410"/>
                  </a:lnTo>
                  <a:lnTo>
                    <a:pt x="112915" y="878839"/>
                  </a:lnTo>
                  <a:lnTo>
                    <a:pt x="116586" y="895350"/>
                  </a:lnTo>
                  <a:lnTo>
                    <a:pt x="115557" y="895519"/>
                  </a:lnTo>
                  <a:lnTo>
                    <a:pt x="120459" y="897889"/>
                  </a:lnTo>
                  <a:lnTo>
                    <a:pt x="122466" y="895350"/>
                  </a:lnTo>
                  <a:lnTo>
                    <a:pt x="118237" y="878839"/>
                  </a:lnTo>
                  <a:lnTo>
                    <a:pt x="121907" y="867410"/>
                  </a:lnTo>
                  <a:lnTo>
                    <a:pt x="122021" y="852169"/>
                  </a:lnTo>
                  <a:lnTo>
                    <a:pt x="118237" y="836929"/>
                  </a:lnTo>
                  <a:lnTo>
                    <a:pt x="129235" y="829310"/>
                  </a:lnTo>
                  <a:lnTo>
                    <a:pt x="129590" y="829310"/>
                  </a:lnTo>
                  <a:lnTo>
                    <a:pt x="125641" y="812799"/>
                  </a:lnTo>
                  <a:lnTo>
                    <a:pt x="129336" y="800099"/>
                  </a:lnTo>
                  <a:lnTo>
                    <a:pt x="125641" y="783590"/>
                  </a:lnTo>
                  <a:lnTo>
                    <a:pt x="137505" y="783590"/>
                  </a:lnTo>
                  <a:lnTo>
                    <a:pt x="134924" y="782319"/>
                  </a:lnTo>
                  <a:close/>
                </a:path>
                <a:path w="418465" h="934720">
                  <a:moveTo>
                    <a:pt x="109956" y="892810"/>
                  </a:moveTo>
                  <a:lnTo>
                    <a:pt x="104546" y="897331"/>
                  </a:lnTo>
                  <a:lnTo>
                    <a:pt x="115557" y="895519"/>
                  </a:lnTo>
                  <a:lnTo>
                    <a:pt x="109956" y="892810"/>
                  </a:lnTo>
                  <a:close/>
                </a:path>
                <a:path w="418465" h="934720">
                  <a:moveTo>
                    <a:pt x="85648" y="895350"/>
                  </a:moveTo>
                  <a:lnTo>
                    <a:pt x="86422" y="896064"/>
                  </a:lnTo>
                  <a:lnTo>
                    <a:pt x="86958" y="896301"/>
                  </a:lnTo>
                  <a:lnTo>
                    <a:pt x="85648" y="895350"/>
                  </a:lnTo>
                  <a:close/>
                </a:path>
                <a:path w="418465" h="934720">
                  <a:moveTo>
                    <a:pt x="172587" y="781049"/>
                  </a:moveTo>
                  <a:lnTo>
                    <a:pt x="171577" y="781049"/>
                  </a:lnTo>
                  <a:lnTo>
                    <a:pt x="170243" y="792479"/>
                  </a:lnTo>
                  <a:lnTo>
                    <a:pt x="177609" y="821689"/>
                  </a:lnTo>
                  <a:lnTo>
                    <a:pt x="189623" y="831850"/>
                  </a:lnTo>
                  <a:lnTo>
                    <a:pt x="189682" y="830579"/>
                  </a:lnTo>
                  <a:lnTo>
                    <a:pt x="188734" y="830579"/>
                  </a:lnTo>
                  <a:lnTo>
                    <a:pt x="182041" y="819150"/>
                  </a:lnTo>
                  <a:lnTo>
                    <a:pt x="179260" y="805179"/>
                  </a:lnTo>
                  <a:lnTo>
                    <a:pt x="175564" y="791210"/>
                  </a:lnTo>
                  <a:lnTo>
                    <a:pt x="172587" y="781049"/>
                  </a:lnTo>
                  <a:close/>
                </a:path>
                <a:path w="418465" h="934720">
                  <a:moveTo>
                    <a:pt x="186893" y="814069"/>
                  </a:moveTo>
                  <a:lnTo>
                    <a:pt x="184340" y="815339"/>
                  </a:lnTo>
                  <a:lnTo>
                    <a:pt x="188734" y="830579"/>
                  </a:lnTo>
                  <a:lnTo>
                    <a:pt x="189682" y="830579"/>
                  </a:lnTo>
                  <a:lnTo>
                    <a:pt x="190216" y="819150"/>
                  </a:lnTo>
                  <a:lnTo>
                    <a:pt x="190264" y="816610"/>
                  </a:lnTo>
                  <a:lnTo>
                    <a:pt x="186893" y="814069"/>
                  </a:lnTo>
                  <a:close/>
                </a:path>
                <a:path w="418465" h="934720">
                  <a:moveTo>
                    <a:pt x="217398" y="815339"/>
                  </a:moveTo>
                  <a:lnTo>
                    <a:pt x="213664" y="815339"/>
                  </a:lnTo>
                  <a:lnTo>
                    <a:pt x="232397" y="830579"/>
                  </a:lnTo>
                  <a:lnTo>
                    <a:pt x="233610" y="828039"/>
                  </a:lnTo>
                  <a:lnTo>
                    <a:pt x="231241" y="828039"/>
                  </a:lnTo>
                  <a:lnTo>
                    <a:pt x="217398" y="815339"/>
                  </a:lnTo>
                  <a:close/>
                </a:path>
                <a:path w="418465" h="934720">
                  <a:moveTo>
                    <a:pt x="241144" y="814069"/>
                  </a:moveTo>
                  <a:lnTo>
                    <a:pt x="240284" y="814069"/>
                  </a:lnTo>
                  <a:lnTo>
                    <a:pt x="240576" y="829310"/>
                  </a:lnTo>
                  <a:lnTo>
                    <a:pt x="254254" y="830579"/>
                  </a:lnTo>
                  <a:lnTo>
                    <a:pt x="255234" y="828039"/>
                  </a:lnTo>
                  <a:lnTo>
                    <a:pt x="251587" y="828039"/>
                  </a:lnTo>
                  <a:lnTo>
                    <a:pt x="241144" y="814069"/>
                  </a:lnTo>
                  <a:close/>
                </a:path>
                <a:path w="418465" h="934720">
                  <a:moveTo>
                    <a:pt x="190472" y="816766"/>
                  </a:moveTo>
                  <a:lnTo>
                    <a:pt x="200342" y="828039"/>
                  </a:lnTo>
                  <a:lnTo>
                    <a:pt x="201688" y="828039"/>
                  </a:lnTo>
                  <a:lnTo>
                    <a:pt x="206479" y="822960"/>
                  </a:lnTo>
                  <a:lnTo>
                    <a:pt x="198691" y="822960"/>
                  </a:lnTo>
                  <a:lnTo>
                    <a:pt x="190472" y="816766"/>
                  </a:lnTo>
                  <a:close/>
                </a:path>
                <a:path w="418465" h="934720">
                  <a:moveTo>
                    <a:pt x="240195" y="812799"/>
                  </a:moveTo>
                  <a:lnTo>
                    <a:pt x="231241" y="828039"/>
                  </a:lnTo>
                  <a:lnTo>
                    <a:pt x="233610" y="828039"/>
                  </a:lnTo>
                  <a:lnTo>
                    <a:pt x="240284" y="814069"/>
                  </a:lnTo>
                  <a:lnTo>
                    <a:pt x="241144" y="814069"/>
                  </a:lnTo>
                  <a:lnTo>
                    <a:pt x="240195" y="812799"/>
                  </a:lnTo>
                  <a:close/>
                </a:path>
                <a:path w="418465" h="934720">
                  <a:moveTo>
                    <a:pt x="265604" y="809229"/>
                  </a:moveTo>
                  <a:lnTo>
                    <a:pt x="256197" y="811529"/>
                  </a:lnTo>
                  <a:lnTo>
                    <a:pt x="255511" y="812799"/>
                  </a:lnTo>
                  <a:lnTo>
                    <a:pt x="251587" y="828039"/>
                  </a:lnTo>
                  <a:lnTo>
                    <a:pt x="255234" y="828039"/>
                  </a:lnTo>
                  <a:lnTo>
                    <a:pt x="260629" y="814069"/>
                  </a:lnTo>
                  <a:lnTo>
                    <a:pt x="265604" y="809229"/>
                  </a:lnTo>
                  <a:close/>
                </a:path>
                <a:path w="418465" h="934720">
                  <a:moveTo>
                    <a:pt x="213245" y="811529"/>
                  </a:moveTo>
                  <a:lnTo>
                    <a:pt x="198691" y="822960"/>
                  </a:lnTo>
                  <a:lnTo>
                    <a:pt x="206479" y="822960"/>
                  </a:lnTo>
                  <a:lnTo>
                    <a:pt x="213664" y="815339"/>
                  </a:lnTo>
                  <a:lnTo>
                    <a:pt x="217398" y="815339"/>
                  </a:lnTo>
                  <a:lnTo>
                    <a:pt x="213245" y="811529"/>
                  </a:lnTo>
                  <a:close/>
                </a:path>
                <a:path w="418465" h="934720">
                  <a:moveTo>
                    <a:pt x="137505" y="783590"/>
                  </a:moveTo>
                  <a:lnTo>
                    <a:pt x="125641" y="783590"/>
                  </a:lnTo>
                  <a:lnTo>
                    <a:pt x="144284" y="791210"/>
                  </a:lnTo>
                  <a:lnTo>
                    <a:pt x="138772" y="802640"/>
                  </a:lnTo>
                  <a:lnTo>
                    <a:pt x="138696" y="817879"/>
                  </a:lnTo>
                  <a:lnTo>
                    <a:pt x="143693" y="815339"/>
                  </a:lnTo>
                  <a:lnTo>
                    <a:pt x="139674" y="815339"/>
                  </a:lnTo>
                  <a:lnTo>
                    <a:pt x="144208" y="802640"/>
                  </a:lnTo>
                  <a:lnTo>
                    <a:pt x="147828" y="788669"/>
                  </a:lnTo>
                  <a:lnTo>
                    <a:pt x="137505" y="783590"/>
                  </a:lnTo>
                  <a:close/>
                </a:path>
                <a:path w="418465" h="934720">
                  <a:moveTo>
                    <a:pt x="190334" y="816610"/>
                  </a:moveTo>
                  <a:lnTo>
                    <a:pt x="190472" y="816766"/>
                  </a:lnTo>
                  <a:lnTo>
                    <a:pt x="190334" y="816610"/>
                  </a:lnTo>
                  <a:close/>
                </a:path>
                <a:path w="418465" h="934720">
                  <a:moveTo>
                    <a:pt x="171843" y="778510"/>
                  </a:moveTo>
                  <a:lnTo>
                    <a:pt x="159410" y="789940"/>
                  </a:lnTo>
                  <a:lnTo>
                    <a:pt x="151930" y="805179"/>
                  </a:lnTo>
                  <a:lnTo>
                    <a:pt x="139674" y="815339"/>
                  </a:lnTo>
                  <a:lnTo>
                    <a:pt x="143693" y="815339"/>
                  </a:lnTo>
                  <a:lnTo>
                    <a:pt x="156184" y="808990"/>
                  </a:lnTo>
                  <a:lnTo>
                    <a:pt x="164261" y="792479"/>
                  </a:lnTo>
                  <a:lnTo>
                    <a:pt x="171577" y="781049"/>
                  </a:lnTo>
                  <a:lnTo>
                    <a:pt x="172587" y="781049"/>
                  </a:lnTo>
                  <a:lnTo>
                    <a:pt x="171843" y="778510"/>
                  </a:lnTo>
                  <a:close/>
                </a:path>
                <a:path w="418465" h="934720">
                  <a:moveTo>
                    <a:pt x="267325" y="807554"/>
                  </a:moveTo>
                  <a:lnTo>
                    <a:pt x="265604" y="809229"/>
                  </a:lnTo>
                  <a:lnTo>
                    <a:pt x="266585" y="808990"/>
                  </a:lnTo>
                  <a:lnTo>
                    <a:pt x="267325" y="807554"/>
                  </a:lnTo>
                  <a:close/>
                </a:path>
                <a:path w="418465" h="934720">
                  <a:moveTo>
                    <a:pt x="275399" y="792479"/>
                  </a:moveTo>
                  <a:lnTo>
                    <a:pt x="274447" y="793749"/>
                  </a:lnTo>
                  <a:lnTo>
                    <a:pt x="267325" y="807554"/>
                  </a:lnTo>
                  <a:lnTo>
                    <a:pt x="278904" y="796290"/>
                  </a:lnTo>
                  <a:lnTo>
                    <a:pt x="292073" y="796290"/>
                  </a:lnTo>
                  <a:lnTo>
                    <a:pt x="292440" y="795019"/>
                  </a:lnTo>
                  <a:lnTo>
                    <a:pt x="286740" y="795019"/>
                  </a:lnTo>
                  <a:lnTo>
                    <a:pt x="275399" y="792479"/>
                  </a:lnTo>
                  <a:close/>
                </a:path>
                <a:path w="418465" h="934720">
                  <a:moveTo>
                    <a:pt x="292073" y="796290"/>
                  </a:moveTo>
                  <a:lnTo>
                    <a:pt x="278904" y="796290"/>
                  </a:lnTo>
                  <a:lnTo>
                    <a:pt x="290626" y="798829"/>
                  </a:lnTo>
                  <a:lnTo>
                    <a:pt x="291706" y="797560"/>
                  </a:lnTo>
                  <a:lnTo>
                    <a:pt x="292073" y="796290"/>
                  </a:lnTo>
                  <a:close/>
                </a:path>
                <a:path w="418465" h="934720">
                  <a:moveTo>
                    <a:pt x="367576" y="537081"/>
                  </a:moveTo>
                  <a:lnTo>
                    <a:pt x="358838" y="549910"/>
                  </a:lnTo>
                  <a:lnTo>
                    <a:pt x="362559" y="563879"/>
                  </a:lnTo>
                  <a:lnTo>
                    <a:pt x="355346" y="576579"/>
                  </a:lnTo>
                  <a:lnTo>
                    <a:pt x="358838" y="593090"/>
                  </a:lnTo>
                  <a:lnTo>
                    <a:pt x="358749" y="605790"/>
                  </a:lnTo>
                  <a:lnTo>
                    <a:pt x="362534" y="621029"/>
                  </a:lnTo>
                  <a:lnTo>
                    <a:pt x="362445" y="634999"/>
                  </a:lnTo>
                  <a:lnTo>
                    <a:pt x="351358" y="645160"/>
                  </a:lnTo>
                  <a:lnTo>
                    <a:pt x="351358" y="657860"/>
                  </a:lnTo>
                  <a:lnTo>
                    <a:pt x="355142" y="673099"/>
                  </a:lnTo>
                  <a:lnTo>
                    <a:pt x="344043" y="679449"/>
                  </a:lnTo>
                  <a:lnTo>
                    <a:pt x="340347" y="694690"/>
                  </a:lnTo>
                  <a:lnTo>
                    <a:pt x="333235" y="706119"/>
                  </a:lnTo>
                  <a:lnTo>
                    <a:pt x="327494" y="721360"/>
                  </a:lnTo>
                  <a:lnTo>
                    <a:pt x="316687" y="727710"/>
                  </a:lnTo>
                  <a:lnTo>
                    <a:pt x="316217" y="728979"/>
                  </a:lnTo>
                  <a:lnTo>
                    <a:pt x="316217" y="742949"/>
                  </a:lnTo>
                  <a:lnTo>
                    <a:pt x="309118" y="755649"/>
                  </a:lnTo>
                  <a:lnTo>
                    <a:pt x="301726" y="770890"/>
                  </a:lnTo>
                  <a:lnTo>
                    <a:pt x="290436" y="782319"/>
                  </a:lnTo>
                  <a:lnTo>
                    <a:pt x="286740" y="795019"/>
                  </a:lnTo>
                  <a:lnTo>
                    <a:pt x="292440" y="795019"/>
                  </a:lnTo>
                  <a:lnTo>
                    <a:pt x="295744" y="783590"/>
                  </a:lnTo>
                  <a:lnTo>
                    <a:pt x="314045" y="758190"/>
                  </a:lnTo>
                  <a:lnTo>
                    <a:pt x="321437" y="744219"/>
                  </a:lnTo>
                  <a:lnTo>
                    <a:pt x="321741" y="730249"/>
                  </a:lnTo>
                  <a:lnTo>
                    <a:pt x="338201" y="708660"/>
                  </a:lnTo>
                  <a:lnTo>
                    <a:pt x="345401" y="695960"/>
                  </a:lnTo>
                  <a:lnTo>
                    <a:pt x="349389" y="680719"/>
                  </a:lnTo>
                  <a:lnTo>
                    <a:pt x="360311" y="674369"/>
                  </a:lnTo>
                  <a:lnTo>
                    <a:pt x="360768" y="673099"/>
                  </a:lnTo>
                  <a:lnTo>
                    <a:pt x="356793" y="657860"/>
                  </a:lnTo>
                  <a:lnTo>
                    <a:pt x="356870" y="645160"/>
                  </a:lnTo>
                  <a:lnTo>
                    <a:pt x="367969" y="634999"/>
                  </a:lnTo>
                  <a:lnTo>
                    <a:pt x="367969" y="619760"/>
                  </a:lnTo>
                  <a:lnTo>
                    <a:pt x="364185" y="604519"/>
                  </a:lnTo>
                  <a:lnTo>
                    <a:pt x="364274" y="591819"/>
                  </a:lnTo>
                  <a:lnTo>
                    <a:pt x="360489" y="576579"/>
                  </a:lnTo>
                  <a:lnTo>
                    <a:pt x="367665" y="563879"/>
                  </a:lnTo>
                  <a:lnTo>
                    <a:pt x="364159" y="549910"/>
                  </a:lnTo>
                  <a:lnTo>
                    <a:pt x="367576" y="537081"/>
                  </a:lnTo>
                  <a:close/>
                </a:path>
                <a:path w="418465" h="934720">
                  <a:moveTo>
                    <a:pt x="368674" y="535469"/>
                  </a:moveTo>
                  <a:lnTo>
                    <a:pt x="367880" y="535940"/>
                  </a:lnTo>
                  <a:lnTo>
                    <a:pt x="367576" y="537081"/>
                  </a:lnTo>
                  <a:lnTo>
                    <a:pt x="368674" y="535469"/>
                  </a:lnTo>
                  <a:close/>
                </a:path>
                <a:path w="418465" h="934720">
                  <a:moveTo>
                    <a:pt x="408334" y="105258"/>
                  </a:moveTo>
                  <a:lnTo>
                    <a:pt x="405091" y="115569"/>
                  </a:lnTo>
                  <a:lnTo>
                    <a:pt x="404977" y="130809"/>
                  </a:lnTo>
                  <a:lnTo>
                    <a:pt x="401370" y="144779"/>
                  </a:lnTo>
                  <a:lnTo>
                    <a:pt x="401281" y="176529"/>
                  </a:lnTo>
                  <a:lnTo>
                    <a:pt x="405066" y="191769"/>
                  </a:lnTo>
                  <a:lnTo>
                    <a:pt x="404977" y="204469"/>
                  </a:lnTo>
                  <a:lnTo>
                    <a:pt x="412673" y="220979"/>
                  </a:lnTo>
                  <a:lnTo>
                    <a:pt x="408762" y="233679"/>
                  </a:lnTo>
                  <a:lnTo>
                    <a:pt x="408686" y="246379"/>
                  </a:lnTo>
                  <a:lnTo>
                    <a:pt x="412457" y="261619"/>
                  </a:lnTo>
                  <a:lnTo>
                    <a:pt x="412381" y="275589"/>
                  </a:lnTo>
                  <a:lnTo>
                    <a:pt x="408787" y="288289"/>
                  </a:lnTo>
                  <a:lnTo>
                    <a:pt x="408686" y="330199"/>
                  </a:lnTo>
                  <a:lnTo>
                    <a:pt x="401574" y="344169"/>
                  </a:lnTo>
                  <a:lnTo>
                    <a:pt x="397675" y="359409"/>
                  </a:lnTo>
                  <a:lnTo>
                    <a:pt x="397586" y="374649"/>
                  </a:lnTo>
                  <a:lnTo>
                    <a:pt x="393992" y="386079"/>
                  </a:lnTo>
                  <a:lnTo>
                    <a:pt x="390271" y="401319"/>
                  </a:lnTo>
                  <a:lnTo>
                    <a:pt x="383082" y="415289"/>
                  </a:lnTo>
                  <a:lnTo>
                    <a:pt x="382790" y="429259"/>
                  </a:lnTo>
                  <a:lnTo>
                    <a:pt x="379171" y="443229"/>
                  </a:lnTo>
                  <a:lnTo>
                    <a:pt x="375475" y="458469"/>
                  </a:lnTo>
                  <a:lnTo>
                    <a:pt x="379196" y="472439"/>
                  </a:lnTo>
                  <a:lnTo>
                    <a:pt x="373722" y="485139"/>
                  </a:lnTo>
                  <a:lnTo>
                    <a:pt x="369925" y="500379"/>
                  </a:lnTo>
                  <a:lnTo>
                    <a:pt x="373646" y="514349"/>
                  </a:lnTo>
                  <a:lnTo>
                    <a:pt x="373545" y="528319"/>
                  </a:lnTo>
                  <a:lnTo>
                    <a:pt x="368674" y="535469"/>
                  </a:lnTo>
                  <a:lnTo>
                    <a:pt x="378599" y="529590"/>
                  </a:lnTo>
                  <a:lnTo>
                    <a:pt x="379069" y="529590"/>
                  </a:lnTo>
                  <a:lnTo>
                    <a:pt x="379069" y="514349"/>
                  </a:lnTo>
                  <a:lnTo>
                    <a:pt x="375259" y="500379"/>
                  </a:lnTo>
                  <a:lnTo>
                    <a:pt x="378980" y="486409"/>
                  </a:lnTo>
                  <a:lnTo>
                    <a:pt x="384429" y="472439"/>
                  </a:lnTo>
                  <a:lnTo>
                    <a:pt x="380809" y="458469"/>
                  </a:lnTo>
                  <a:lnTo>
                    <a:pt x="388226" y="430529"/>
                  </a:lnTo>
                  <a:lnTo>
                    <a:pt x="388302" y="416559"/>
                  </a:lnTo>
                  <a:lnTo>
                    <a:pt x="395414" y="403859"/>
                  </a:lnTo>
                  <a:lnTo>
                    <a:pt x="399313" y="388619"/>
                  </a:lnTo>
                  <a:lnTo>
                    <a:pt x="402996" y="375919"/>
                  </a:lnTo>
                  <a:lnTo>
                    <a:pt x="403098" y="359409"/>
                  </a:lnTo>
                  <a:lnTo>
                    <a:pt x="406717" y="345439"/>
                  </a:lnTo>
                  <a:lnTo>
                    <a:pt x="413905" y="331469"/>
                  </a:lnTo>
                  <a:lnTo>
                    <a:pt x="414118" y="321309"/>
                  </a:lnTo>
                  <a:lnTo>
                    <a:pt x="414197" y="288289"/>
                  </a:lnTo>
                  <a:lnTo>
                    <a:pt x="417791" y="276859"/>
                  </a:lnTo>
                  <a:lnTo>
                    <a:pt x="417893" y="261619"/>
                  </a:lnTo>
                  <a:lnTo>
                    <a:pt x="414108" y="246379"/>
                  </a:lnTo>
                  <a:lnTo>
                    <a:pt x="414197" y="233679"/>
                  </a:lnTo>
                  <a:lnTo>
                    <a:pt x="417817" y="219709"/>
                  </a:lnTo>
                  <a:lnTo>
                    <a:pt x="410197" y="203199"/>
                  </a:lnTo>
                  <a:lnTo>
                    <a:pt x="410502" y="191769"/>
                  </a:lnTo>
                  <a:lnTo>
                    <a:pt x="406717" y="176529"/>
                  </a:lnTo>
                  <a:lnTo>
                    <a:pt x="406806" y="146049"/>
                  </a:lnTo>
                  <a:lnTo>
                    <a:pt x="410413" y="132079"/>
                  </a:lnTo>
                  <a:lnTo>
                    <a:pt x="410502" y="116839"/>
                  </a:lnTo>
                  <a:lnTo>
                    <a:pt x="413377" y="106679"/>
                  </a:lnTo>
                  <a:lnTo>
                    <a:pt x="412356" y="106679"/>
                  </a:lnTo>
                  <a:lnTo>
                    <a:pt x="408334" y="105258"/>
                  </a:lnTo>
                  <a:close/>
                </a:path>
                <a:path w="418465" h="934720">
                  <a:moveTo>
                    <a:pt x="227821" y="252729"/>
                  </a:moveTo>
                  <a:lnTo>
                    <a:pt x="223685" y="252729"/>
                  </a:lnTo>
                  <a:lnTo>
                    <a:pt x="232854" y="264159"/>
                  </a:lnTo>
                  <a:lnTo>
                    <a:pt x="234200" y="264159"/>
                  </a:lnTo>
                  <a:lnTo>
                    <a:pt x="243547" y="259079"/>
                  </a:lnTo>
                  <a:lnTo>
                    <a:pt x="232562" y="259079"/>
                  </a:lnTo>
                  <a:lnTo>
                    <a:pt x="227821" y="252729"/>
                  </a:lnTo>
                  <a:close/>
                </a:path>
                <a:path w="418465" h="934720">
                  <a:moveTo>
                    <a:pt x="177038" y="238759"/>
                  </a:moveTo>
                  <a:lnTo>
                    <a:pt x="168148" y="238759"/>
                  </a:lnTo>
                  <a:lnTo>
                    <a:pt x="187236" y="245109"/>
                  </a:lnTo>
                  <a:lnTo>
                    <a:pt x="196583" y="259079"/>
                  </a:lnTo>
                  <a:lnTo>
                    <a:pt x="212471" y="256539"/>
                  </a:lnTo>
                  <a:lnTo>
                    <a:pt x="216209" y="255269"/>
                  </a:lnTo>
                  <a:lnTo>
                    <a:pt x="198031" y="255269"/>
                  </a:lnTo>
                  <a:lnTo>
                    <a:pt x="189877" y="241299"/>
                  </a:lnTo>
                  <a:lnTo>
                    <a:pt x="177038" y="238759"/>
                  </a:lnTo>
                  <a:close/>
                </a:path>
                <a:path w="418465" h="934720">
                  <a:moveTo>
                    <a:pt x="337881" y="99059"/>
                  </a:moveTo>
                  <a:lnTo>
                    <a:pt x="323545" y="99059"/>
                  </a:lnTo>
                  <a:lnTo>
                    <a:pt x="336791" y="110489"/>
                  </a:lnTo>
                  <a:lnTo>
                    <a:pt x="336562" y="124459"/>
                  </a:lnTo>
                  <a:lnTo>
                    <a:pt x="332943" y="138429"/>
                  </a:lnTo>
                  <a:lnTo>
                    <a:pt x="324142" y="149859"/>
                  </a:lnTo>
                  <a:lnTo>
                    <a:pt x="320001" y="165099"/>
                  </a:lnTo>
                  <a:lnTo>
                    <a:pt x="300482" y="166369"/>
                  </a:lnTo>
                  <a:lnTo>
                    <a:pt x="288531" y="170179"/>
                  </a:lnTo>
                  <a:lnTo>
                    <a:pt x="286639" y="191769"/>
                  </a:lnTo>
                  <a:lnTo>
                    <a:pt x="294398" y="205739"/>
                  </a:lnTo>
                  <a:lnTo>
                    <a:pt x="290410" y="218439"/>
                  </a:lnTo>
                  <a:lnTo>
                    <a:pt x="286715" y="233679"/>
                  </a:lnTo>
                  <a:lnTo>
                    <a:pt x="277901" y="245109"/>
                  </a:lnTo>
                  <a:lnTo>
                    <a:pt x="257949" y="251459"/>
                  </a:lnTo>
                  <a:lnTo>
                    <a:pt x="246862" y="251459"/>
                  </a:lnTo>
                  <a:lnTo>
                    <a:pt x="232562" y="259079"/>
                  </a:lnTo>
                  <a:lnTo>
                    <a:pt x="243547" y="259079"/>
                  </a:lnTo>
                  <a:lnTo>
                    <a:pt x="248221" y="256539"/>
                  </a:lnTo>
                  <a:lnTo>
                    <a:pt x="269049" y="256539"/>
                  </a:lnTo>
                  <a:lnTo>
                    <a:pt x="281660" y="248919"/>
                  </a:lnTo>
                  <a:lnTo>
                    <a:pt x="291630" y="234949"/>
                  </a:lnTo>
                  <a:lnTo>
                    <a:pt x="295770" y="219709"/>
                  </a:lnTo>
                  <a:lnTo>
                    <a:pt x="299466" y="205739"/>
                  </a:lnTo>
                  <a:lnTo>
                    <a:pt x="291782" y="190499"/>
                  </a:lnTo>
                  <a:lnTo>
                    <a:pt x="292150" y="173989"/>
                  </a:lnTo>
                  <a:lnTo>
                    <a:pt x="311581" y="172719"/>
                  </a:lnTo>
                  <a:lnTo>
                    <a:pt x="323545" y="168909"/>
                  </a:lnTo>
                  <a:lnTo>
                    <a:pt x="329044" y="152399"/>
                  </a:lnTo>
                  <a:lnTo>
                    <a:pt x="337858" y="139699"/>
                  </a:lnTo>
                  <a:lnTo>
                    <a:pt x="341998" y="124459"/>
                  </a:lnTo>
                  <a:lnTo>
                    <a:pt x="342074" y="109219"/>
                  </a:lnTo>
                  <a:lnTo>
                    <a:pt x="337881" y="99059"/>
                  </a:lnTo>
                  <a:close/>
                </a:path>
                <a:path w="418465" h="934720">
                  <a:moveTo>
                    <a:pt x="224028" y="247649"/>
                  </a:moveTo>
                  <a:lnTo>
                    <a:pt x="222935" y="247649"/>
                  </a:lnTo>
                  <a:lnTo>
                    <a:pt x="210858" y="251459"/>
                  </a:lnTo>
                  <a:lnTo>
                    <a:pt x="198031" y="255269"/>
                  </a:lnTo>
                  <a:lnTo>
                    <a:pt x="216209" y="255269"/>
                  </a:lnTo>
                  <a:lnTo>
                    <a:pt x="223685" y="252729"/>
                  </a:lnTo>
                  <a:lnTo>
                    <a:pt x="227821" y="252729"/>
                  </a:lnTo>
                  <a:lnTo>
                    <a:pt x="224028" y="247649"/>
                  </a:lnTo>
                  <a:close/>
                </a:path>
                <a:path w="418465" h="934720">
                  <a:moveTo>
                    <a:pt x="164476" y="251459"/>
                  </a:moveTo>
                  <a:lnTo>
                    <a:pt x="151307" y="251459"/>
                  </a:lnTo>
                  <a:lnTo>
                    <a:pt x="163017" y="252729"/>
                  </a:lnTo>
                  <a:lnTo>
                    <a:pt x="164109" y="252729"/>
                  </a:lnTo>
                  <a:lnTo>
                    <a:pt x="164476" y="251459"/>
                  </a:lnTo>
                  <a:close/>
                </a:path>
                <a:path w="418465" h="934720">
                  <a:moveTo>
                    <a:pt x="164871" y="233679"/>
                  </a:moveTo>
                  <a:lnTo>
                    <a:pt x="163271" y="234949"/>
                  </a:lnTo>
                  <a:lnTo>
                    <a:pt x="159143" y="248919"/>
                  </a:lnTo>
                  <a:lnTo>
                    <a:pt x="165210" y="248919"/>
                  </a:lnTo>
                  <a:lnTo>
                    <a:pt x="168148" y="238759"/>
                  </a:lnTo>
                  <a:lnTo>
                    <a:pt x="177038" y="238759"/>
                  </a:lnTo>
                  <a:lnTo>
                    <a:pt x="164871" y="233679"/>
                  </a:lnTo>
                  <a:close/>
                </a:path>
                <a:path w="418465" h="934720">
                  <a:moveTo>
                    <a:pt x="349366" y="20319"/>
                  </a:moveTo>
                  <a:lnTo>
                    <a:pt x="348234" y="20319"/>
                  </a:lnTo>
                  <a:lnTo>
                    <a:pt x="343954" y="33019"/>
                  </a:lnTo>
                  <a:lnTo>
                    <a:pt x="355612" y="48259"/>
                  </a:lnTo>
                  <a:lnTo>
                    <a:pt x="367385" y="57150"/>
                  </a:lnTo>
                  <a:lnTo>
                    <a:pt x="373913" y="68579"/>
                  </a:lnTo>
                  <a:lnTo>
                    <a:pt x="362178" y="77469"/>
                  </a:lnTo>
                  <a:lnTo>
                    <a:pt x="362178" y="78739"/>
                  </a:lnTo>
                  <a:lnTo>
                    <a:pt x="374357" y="91439"/>
                  </a:lnTo>
                  <a:lnTo>
                    <a:pt x="373545" y="104139"/>
                  </a:lnTo>
                  <a:lnTo>
                    <a:pt x="388861" y="107950"/>
                  </a:lnTo>
                  <a:lnTo>
                    <a:pt x="401574" y="102869"/>
                  </a:lnTo>
                  <a:lnTo>
                    <a:pt x="388023" y="102869"/>
                  </a:lnTo>
                  <a:lnTo>
                    <a:pt x="376694" y="101600"/>
                  </a:lnTo>
                  <a:lnTo>
                    <a:pt x="379069" y="88900"/>
                  </a:lnTo>
                  <a:lnTo>
                    <a:pt x="367144" y="76200"/>
                  </a:lnTo>
                  <a:lnTo>
                    <a:pt x="378244" y="69850"/>
                  </a:lnTo>
                  <a:lnTo>
                    <a:pt x="371297" y="53339"/>
                  </a:lnTo>
                  <a:lnTo>
                    <a:pt x="359333" y="44450"/>
                  </a:lnTo>
                  <a:lnTo>
                    <a:pt x="348919" y="30479"/>
                  </a:lnTo>
                  <a:lnTo>
                    <a:pt x="349366" y="20319"/>
                  </a:lnTo>
                  <a:close/>
                </a:path>
                <a:path w="418465" h="934720">
                  <a:moveTo>
                    <a:pt x="408686" y="100329"/>
                  </a:moveTo>
                  <a:lnTo>
                    <a:pt x="408686" y="104139"/>
                  </a:lnTo>
                  <a:lnTo>
                    <a:pt x="408334" y="105258"/>
                  </a:lnTo>
                  <a:lnTo>
                    <a:pt x="412356" y="106679"/>
                  </a:lnTo>
                  <a:lnTo>
                    <a:pt x="413624" y="105805"/>
                  </a:lnTo>
                  <a:lnTo>
                    <a:pt x="414096" y="104139"/>
                  </a:lnTo>
                  <a:lnTo>
                    <a:pt x="408686" y="100329"/>
                  </a:lnTo>
                  <a:close/>
                </a:path>
                <a:path w="418465" h="934720">
                  <a:moveTo>
                    <a:pt x="413624" y="105805"/>
                  </a:moveTo>
                  <a:lnTo>
                    <a:pt x="412356" y="106679"/>
                  </a:lnTo>
                  <a:lnTo>
                    <a:pt x="413377" y="106679"/>
                  </a:lnTo>
                  <a:lnTo>
                    <a:pt x="413624" y="105805"/>
                  </a:lnTo>
                  <a:close/>
                </a:path>
                <a:path w="418465" h="934720">
                  <a:moveTo>
                    <a:pt x="414098" y="104071"/>
                  </a:moveTo>
                  <a:lnTo>
                    <a:pt x="413624" y="105805"/>
                  </a:lnTo>
                  <a:lnTo>
                    <a:pt x="414197" y="105409"/>
                  </a:lnTo>
                  <a:lnTo>
                    <a:pt x="414098" y="104071"/>
                  </a:lnTo>
                  <a:close/>
                </a:path>
                <a:path w="418465" h="934720">
                  <a:moveTo>
                    <a:pt x="408686" y="100329"/>
                  </a:moveTo>
                  <a:lnTo>
                    <a:pt x="388023" y="102869"/>
                  </a:lnTo>
                  <a:lnTo>
                    <a:pt x="401574" y="102869"/>
                  </a:lnTo>
                  <a:lnTo>
                    <a:pt x="408334" y="105258"/>
                  </a:lnTo>
                  <a:lnTo>
                    <a:pt x="408686" y="104139"/>
                  </a:lnTo>
                  <a:lnTo>
                    <a:pt x="408686" y="100329"/>
                  </a:lnTo>
                  <a:close/>
                </a:path>
                <a:path w="418465" h="934720">
                  <a:moveTo>
                    <a:pt x="271767" y="44450"/>
                  </a:moveTo>
                  <a:lnTo>
                    <a:pt x="270852" y="44450"/>
                  </a:lnTo>
                  <a:lnTo>
                    <a:pt x="262966" y="58419"/>
                  </a:lnTo>
                  <a:lnTo>
                    <a:pt x="262597" y="74929"/>
                  </a:lnTo>
                  <a:lnTo>
                    <a:pt x="274929" y="83819"/>
                  </a:lnTo>
                  <a:lnTo>
                    <a:pt x="288036" y="91439"/>
                  </a:lnTo>
                  <a:lnTo>
                    <a:pt x="286639" y="104139"/>
                  </a:lnTo>
                  <a:lnTo>
                    <a:pt x="301345" y="102869"/>
                  </a:lnTo>
                  <a:lnTo>
                    <a:pt x="308745" y="101600"/>
                  </a:lnTo>
                  <a:lnTo>
                    <a:pt x="288531" y="101600"/>
                  </a:lnTo>
                  <a:lnTo>
                    <a:pt x="292150" y="88900"/>
                  </a:lnTo>
                  <a:lnTo>
                    <a:pt x="277799" y="80009"/>
                  </a:lnTo>
                  <a:lnTo>
                    <a:pt x="268109" y="59689"/>
                  </a:lnTo>
                  <a:lnTo>
                    <a:pt x="275132" y="48259"/>
                  </a:lnTo>
                  <a:lnTo>
                    <a:pt x="286486" y="48259"/>
                  </a:lnTo>
                  <a:lnTo>
                    <a:pt x="288112" y="45719"/>
                  </a:lnTo>
                  <a:lnTo>
                    <a:pt x="281508" y="45719"/>
                  </a:lnTo>
                  <a:lnTo>
                    <a:pt x="271767" y="44450"/>
                  </a:lnTo>
                  <a:close/>
                </a:path>
                <a:path w="418465" h="934720">
                  <a:moveTo>
                    <a:pt x="414197" y="96519"/>
                  </a:moveTo>
                  <a:lnTo>
                    <a:pt x="408686" y="96519"/>
                  </a:lnTo>
                  <a:lnTo>
                    <a:pt x="408686" y="100329"/>
                  </a:lnTo>
                  <a:lnTo>
                    <a:pt x="414098" y="104071"/>
                  </a:lnTo>
                  <a:lnTo>
                    <a:pt x="414197" y="96519"/>
                  </a:lnTo>
                  <a:close/>
                </a:path>
                <a:path w="418465" h="934720">
                  <a:moveTo>
                    <a:pt x="322681" y="93979"/>
                  </a:moveTo>
                  <a:lnTo>
                    <a:pt x="310718" y="97789"/>
                  </a:lnTo>
                  <a:lnTo>
                    <a:pt x="288531" y="101600"/>
                  </a:lnTo>
                  <a:lnTo>
                    <a:pt x="308745" y="101600"/>
                  </a:lnTo>
                  <a:lnTo>
                    <a:pt x="323545" y="99059"/>
                  </a:lnTo>
                  <a:lnTo>
                    <a:pt x="337881" y="99059"/>
                  </a:lnTo>
                  <a:lnTo>
                    <a:pt x="336308" y="95250"/>
                  </a:lnTo>
                  <a:lnTo>
                    <a:pt x="322681" y="93979"/>
                  </a:lnTo>
                  <a:close/>
                </a:path>
                <a:path w="418465" h="934720">
                  <a:moveTo>
                    <a:pt x="286486" y="48259"/>
                  </a:moveTo>
                  <a:lnTo>
                    <a:pt x="275132" y="48259"/>
                  </a:lnTo>
                  <a:lnTo>
                    <a:pt x="284784" y="49529"/>
                  </a:lnTo>
                  <a:lnTo>
                    <a:pt x="285673" y="49529"/>
                  </a:lnTo>
                  <a:lnTo>
                    <a:pt x="286486" y="48259"/>
                  </a:lnTo>
                  <a:close/>
                </a:path>
                <a:path w="418465" h="934720">
                  <a:moveTo>
                    <a:pt x="317220" y="0"/>
                  </a:moveTo>
                  <a:lnTo>
                    <a:pt x="303326" y="2539"/>
                  </a:lnTo>
                  <a:lnTo>
                    <a:pt x="301421" y="17779"/>
                  </a:lnTo>
                  <a:lnTo>
                    <a:pt x="290893" y="30479"/>
                  </a:lnTo>
                  <a:lnTo>
                    <a:pt x="281508" y="45719"/>
                  </a:lnTo>
                  <a:lnTo>
                    <a:pt x="288112" y="45719"/>
                  </a:lnTo>
                  <a:lnTo>
                    <a:pt x="295427" y="34289"/>
                  </a:lnTo>
                  <a:lnTo>
                    <a:pt x="306387" y="19050"/>
                  </a:lnTo>
                  <a:lnTo>
                    <a:pt x="306946" y="5079"/>
                  </a:lnTo>
                  <a:lnTo>
                    <a:pt x="322916" y="5079"/>
                  </a:lnTo>
                  <a:lnTo>
                    <a:pt x="317220" y="0"/>
                  </a:lnTo>
                  <a:close/>
                </a:path>
                <a:path w="418465" h="934720">
                  <a:moveTo>
                    <a:pt x="322916" y="5079"/>
                  </a:moveTo>
                  <a:lnTo>
                    <a:pt x="306946" y="5079"/>
                  </a:lnTo>
                  <a:lnTo>
                    <a:pt x="324434" y="13969"/>
                  </a:lnTo>
                  <a:lnTo>
                    <a:pt x="333387" y="26669"/>
                  </a:lnTo>
                  <a:lnTo>
                    <a:pt x="342295" y="22859"/>
                  </a:lnTo>
                  <a:lnTo>
                    <a:pt x="334098" y="22859"/>
                  </a:lnTo>
                  <a:lnTo>
                    <a:pt x="328612" y="10159"/>
                  </a:lnTo>
                  <a:lnTo>
                    <a:pt x="322916" y="5079"/>
                  </a:lnTo>
                  <a:close/>
                </a:path>
                <a:path w="418465" h="934720">
                  <a:moveTo>
                    <a:pt x="349478" y="17779"/>
                  </a:moveTo>
                  <a:lnTo>
                    <a:pt x="334098" y="22859"/>
                  </a:lnTo>
                  <a:lnTo>
                    <a:pt x="342295" y="22859"/>
                  </a:lnTo>
                  <a:lnTo>
                    <a:pt x="348234" y="20319"/>
                  </a:lnTo>
                  <a:lnTo>
                    <a:pt x="349366" y="20319"/>
                  </a:lnTo>
                  <a:lnTo>
                    <a:pt x="349478" y="1777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8301144" y="6912468"/>
              <a:ext cx="76200" cy="75565"/>
            </a:xfrm>
            <a:custGeom>
              <a:avLst/>
              <a:gdLst/>
              <a:ahLst/>
              <a:cxnLst/>
              <a:rect l="l" t="t" r="r" b="b"/>
              <a:pathLst>
                <a:path w="76200" h="75565">
                  <a:moveTo>
                    <a:pt x="3695" y="0"/>
                  </a:moveTo>
                  <a:lnTo>
                    <a:pt x="0" y="0"/>
                  </a:lnTo>
                  <a:lnTo>
                    <a:pt x="0" y="3657"/>
                  </a:lnTo>
                  <a:lnTo>
                    <a:pt x="3695" y="3657"/>
                  </a:lnTo>
                  <a:lnTo>
                    <a:pt x="3695" y="0"/>
                  </a:lnTo>
                  <a:close/>
                </a:path>
                <a:path w="76200" h="75565">
                  <a:moveTo>
                    <a:pt x="22186" y="53073"/>
                  </a:moveTo>
                  <a:lnTo>
                    <a:pt x="18491" y="53073"/>
                  </a:lnTo>
                  <a:lnTo>
                    <a:pt x="18491" y="56730"/>
                  </a:lnTo>
                  <a:lnTo>
                    <a:pt x="22186" y="56730"/>
                  </a:lnTo>
                  <a:lnTo>
                    <a:pt x="22186" y="53073"/>
                  </a:lnTo>
                  <a:close/>
                </a:path>
                <a:path w="76200" h="75565">
                  <a:moveTo>
                    <a:pt x="18491" y="45745"/>
                  </a:moveTo>
                  <a:lnTo>
                    <a:pt x="14795" y="45745"/>
                  </a:lnTo>
                  <a:lnTo>
                    <a:pt x="14795" y="49402"/>
                  </a:lnTo>
                  <a:lnTo>
                    <a:pt x="18491" y="49402"/>
                  </a:lnTo>
                  <a:lnTo>
                    <a:pt x="18491" y="45745"/>
                  </a:lnTo>
                  <a:close/>
                </a:path>
                <a:path w="76200" h="75565">
                  <a:moveTo>
                    <a:pt x="22186" y="32943"/>
                  </a:moveTo>
                  <a:lnTo>
                    <a:pt x="18491" y="32943"/>
                  </a:lnTo>
                  <a:lnTo>
                    <a:pt x="18491" y="45745"/>
                  </a:lnTo>
                  <a:lnTo>
                    <a:pt x="25882" y="45745"/>
                  </a:lnTo>
                  <a:lnTo>
                    <a:pt x="25882" y="43916"/>
                  </a:lnTo>
                  <a:lnTo>
                    <a:pt x="29590" y="43916"/>
                  </a:lnTo>
                  <a:lnTo>
                    <a:pt x="29590" y="40258"/>
                  </a:lnTo>
                  <a:lnTo>
                    <a:pt x="22186" y="40258"/>
                  </a:lnTo>
                  <a:lnTo>
                    <a:pt x="22186" y="32943"/>
                  </a:lnTo>
                  <a:close/>
                </a:path>
                <a:path w="76200" h="75565">
                  <a:moveTo>
                    <a:pt x="29590" y="36601"/>
                  </a:moveTo>
                  <a:lnTo>
                    <a:pt x="25882" y="36601"/>
                  </a:lnTo>
                  <a:lnTo>
                    <a:pt x="25882" y="40258"/>
                  </a:lnTo>
                  <a:lnTo>
                    <a:pt x="29590" y="40258"/>
                  </a:lnTo>
                  <a:lnTo>
                    <a:pt x="29590" y="36601"/>
                  </a:lnTo>
                  <a:close/>
                </a:path>
                <a:path w="76200" h="75565">
                  <a:moveTo>
                    <a:pt x="25882" y="32943"/>
                  </a:moveTo>
                  <a:lnTo>
                    <a:pt x="22186" y="32943"/>
                  </a:lnTo>
                  <a:lnTo>
                    <a:pt x="22186" y="36601"/>
                  </a:lnTo>
                  <a:lnTo>
                    <a:pt x="25882" y="36601"/>
                  </a:lnTo>
                  <a:lnTo>
                    <a:pt x="25882" y="32943"/>
                  </a:lnTo>
                  <a:close/>
                </a:path>
                <a:path w="76200" h="75565">
                  <a:moveTo>
                    <a:pt x="75818" y="40258"/>
                  </a:moveTo>
                  <a:lnTo>
                    <a:pt x="72123" y="40258"/>
                  </a:lnTo>
                  <a:lnTo>
                    <a:pt x="72123" y="43916"/>
                  </a:lnTo>
                  <a:lnTo>
                    <a:pt x="75818" y="43916"/>
                  </a:lnTo>
                  <a:lnTo>
                    <a:pt x="75818" y="40258"/>
                  </a:lnTo>
                  <a:close/>
                </a:path>
                <a:path w="76200" h="75565">
                  <a:moveTo>
                    <a:pt x="72123" y="36601"/>
                  </a:moveTo>
                  <a:lnTo>
                    <a:pt x="68414" y="36601"/>
                  </a:lnTo>
                  <a:lnTo>
                    <a:pt x="68414" y="40258"/>
                  </a:lnTo>
                  <a:lnTo>
                    <a:pt x="72123" y="40258"/>
                  </a:lnTo>
                  <a:lnTo>
                    <a:pt x="72123" y="36601"/>
                  </a:lnTo>
                  <a:close/>
                </a:path>
                <a:path w="76200" h="75565">
                  <a:moveTo>
                    <a:pt x="3695" y="71361"/>
                  </a:moveTo>
                  <a:lnTo>
                    <a:pt x="0" y="71361"/>
                  </a:lnTo>
                  <a:lnTo>
                    <a:pt x="0" y="75018"/>
                  </a:lnTo>
                  <a:lnTo>
                    <a:pt x="3695" y="75018"/>
                  </a:lnTo>
                  <a:lnTo>
                    <a:pt x="3695" y="71361"/>
                  </a:lnTo>
                  <a:close/>
                </a:path>
                <a:path w="76200" h="75565">
                  <a:moveTo>
                    <a:pt x="72123" y="53073"/>
                  </a:moveTo>
                  <a:lnTo>
                    <a:pt x="68414" y="53073"/>
                  </a:lnTo>
                  <a:lnTo>
                    <a:pt x="68414" y="56730"/>
                  </a:lnTo>
                  <a:lnTo>
                    <a:pt x="72123" y="56730"/>
                  </a:lnTo>
                  <a:lnTo>
                    <a:pt x="72123" y="53073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8559619" y="657255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09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8301504" y="6912288"/>
              <a:ext cx="29845" cy="53340"/>
            </a:xfrm>
            <a:custGeom>
              <a:avLst/>
              <a:gdLst/>
              <a:ahLst/>
              <a:cxnLst/>
              <a:rect l="l" t="t" r="r" b="b"/>
              <a:pathLst>
                <a:path w="29845" h="53340">
                  <a:moveTo>
                    <a:pt x="3682" y="0"/>
                  </a:moveTo>
                  <a:lnTo>
                    <a:pt x="3682" y="3657"/>
                  </a:lnTo>
                  <a:lnTo>
                    <a:pt x="3682" y="7302"/>
                  </a:lnTo>
                  <a:lnTo>
                    <a:pt x="3682" y="3657"/>
                  </a:lnTo>
                  <a:lnTo>
                    <a:pt x="0" y="3657"/>
                  </a:lnTo>
                  <a:lnTo>
                    <a:pt x="3682" y="3657"/>
                  </a:lnTo>
                  <a:lnTo>
                    <a:pt x="0" y="3657"/>
                  </a:lnTo>
                  <a:lnTo>
                    <a:pt x="0" y="0"/>
                  </a:lnTo>
                  <a:lnTo>
                    <a:pt x="3682" y="0"/>
                  </a:lnTo>
                  <a:close/>
                </a:path>
                <a:path w="29845" h="53340">
                  <a:moveTo>
                    <a:pt x="18427" y="32880"/>
                  </a:moveTo>
                  <a:lnTo>
                    <a:pt x="22123" y="32880"/>
                  </a:lnTo>
                  <a:lnTo>
                    <a:pt x="22123" y="36525"/>
                  </a:lnTo>
                  <a:lnTo>
                    <a:pt x="22123" y="32880"/>
                  </a:lnTo>
                  <a:lnTo>
                    <a:pt x="25806" y="32880"/>
                  </a:lnTo>
                  <a:lnTo>
                    <a:pt x="25806" y="36525"/>
                  </a:lnTo>
                  <a:lnTo>
                    <a:pt x="29489" y="36525"/>
                  </a:lnTo>
                  <a:lnTo>
                    <a:pt x="29489" y="40182"/>
                  </a:lnTo>
                  <a:lnTo>
                    <a:pt x="29489" y="36525"/>
                  </a:lnTo>
                  <a:lnTo>
                    <a:pt x="29489" y="40182"/>
                  </a:lnTo>
                  <a:lnTo>
                    <a:pt x="29489" y="43840"/>
                  </a:lnTo>
                  <a:lnTo>
                    <a:pt x="29489" y="45656"/>
                  </a:lnTo>
                  <a:lnTo>
                    <a:pt x="29489" y="43840"/>
                  </a:lnTo>
                  <a:lnTo>
                    <a:pt x="29489" y="45656"/>
                  </a:lnTo>
                  <a:lnTo>
                    <a:pt x="29489" y="43840"/>
                  </a:lnTo>
                  <a:lnTo>
                    <a:pt x="25806" y="43840"/>
                  </a:lnTo>
                  <a:lnTo>
                    <a:pt x="25806" y="45656"/>
                  </a:lnTo>
                  <a:lnTo>
                    <a:pt x="22123" y="45656"/>
                  </a:lnTo>
                  <a:lnTo>
                    <a:pt x="18427" y="45656"/>
                  </a:lnTo>
                  <a:lnTo>
                    <a:pt x="18427" y="43840"/>
                  </a:lnTo>
                  <a:lnTo>
                    <a:pt x="22123" y="43840"/>
                  </a:lnTo>
                  <a:lnTo>
                    <a:pt x="18427" y="43840"/>
                  </a:lnTo>
                  <a:lnTo>
                    <a:pt x="18427" y="40182"/>
                  </a:lnTo>
                  <a:lnTo>
                    <a:pt x="18427" y="36525"/>
                  </a:lnTo>
                  <a:lnTo>
                    <a:pt x="22123" y="36525"/>
                  </a:lnTo>
                  <a:lnTo>
                    <a:pt x="22123" y="40182"/>
                  </a:lnTo>
                  <a:lnTo>
                    <a:pt x="25806" y="40182"/>
                  </a:lnTo>
                  <a:lnTo>
                    <a:pt x="29489" y="40182"/>
                  </a:lnTo>
                  <a:lnTo>
                    <a:pt x="29489" y="43840"/>
                  </a:lnTo>
                  <a:lnTo>
                    <a:pt x="29489" y="40182"/>
                  </a:lnTo>
                  <a:lnTo>
                    <a:pt x="25806" y="40182"/>
                  </a:lnTo>
                  <a:lnTo>
                    <a:pt x="25806" y="36525"/>
                  </a:lnTo>
                  <a:lnTo>
                    <a:pt x="22123" y="36525"/>
                  </a:lnTo>
                  <a:lnTo>
                    <a:pt x="25806" y="36525"/>
                  </a:lnTo>
                  <a:lnTo>
                    <a:pt x="22123" y="36525"/>
                  </a:lnTo>
                  <a:lnTo>
                    <a:pt x="18427" y="36525"/>
                  </a:lnTo>
                  <a:lnTo>
                    <a:pt x="18427" y="32880"/>
                  </a:lnTo>
                  <a:close/>
                </a:path>
                <a:path w="29845" h="53340">
                  <a:moveTo>
                    <a:pt x="18427" y="45656"/>
                  </a:moveTo>
                  <a:lnTo>
                    <a:pt x="18427" y="49314"/>
                  </a:lnTo>
                  <a:lnTo>
                    <a:pt x="18427" y="52971"/>
                  </a:lnTo>
                  <a:lnTo>
                    <a:pt x="18427" y="49314"/>
                  </a:lnTo>
                  <a:lnTo>
                    <a:pt x="14744" y="49314"/>
                  </a:lnTo>
                  <a:lnTo>
                    <a:pt x="14744" y="45656"/>
                  </a:lnTo>
                  <a:lnTo>
                    <a:pt x="18427" y="4565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8327311" y="695794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09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8301504" y="6948813"/>
              <a:ext cx="77470" cy="38735"/>
            </a:xfrm>
            <a:custGeom>
              <a:avLst/>
              <a:gdLst/>
              <a:ahLst/>
              <a:cxnLst/>
              <a:rect l="l" t="t" r="r" b="b"/>
              <a:pathLst>
                <a:path w="77470" h="38734">
                  <a:moveTo>
                    <a:pt x="18427" y="16446"/>
                  </a:moveTo>
                  <a:lnTo>
                    <a:pt x="22110" y="16446"/>
                  </a:lnTo>
                  <a:lnTo>
                    <a:pt x="22110" y="20104"/>
                  </a:lnTo>
                  <a:lnTo>
                    <a:pt x="18427" y="20104"/>
                  </a:lnTo>
                  <a:lnTo>
                    <a:pt x="18427" y="16446"/>
                  </a:lnTo>
                  <a:close/>
                </a:path>
                <a:path w="77470" h="38734">
                  <a:moveTo>
                    <a:pt x="71894" y="3657"/>
                  </a:moveTo>
                  <a:lnTo>
                    <a:pt x="75590" y="3657"/>
                  </a:lnTo>
                  <a:lnTo>
                    <a:pt x="75590" y="7315"/>
                  </a:lnTo>
                  <a:lnTo>
                    <a:pt x="75590" y="9131"/>
                  </a:lnTo>
                  <a:lnTo>
                    <a:pt x="77431" y="9131"/>
                  </a:lnTo>
                  <a:lnTo>
                    <a:pt x="75590" y="9131"/>
                  </a:lnTo>
                  <a:lnTo>
                    <a:pt x="75590" y="7315"/>
                  </a:lnTo>
                  <a:lnTo>
                    <a:pt x="71894" y="7315"/>
                  </a:lnTo>
                  <a:lnTo>
                    <a:pt x="71894" y="9131"/>
                  </a:lnTo>
                  <a:lnTo>
                    <a:pt x="71894" y="7315"/>
                  </a:lnTo>
                  <a:lnTo>
                    <a:pt x="68211" y="7315"/>
                  </a:lnTo>
                  <a:lnTo>
                    <a:pt x="71894" y="7315"/>
                  </a:lnTo>
                  <a:lnTo>
                    <a:pt x="71894" y="3657"/>
                  </a:lnTo>
                  <a:lnTo>
                    <a:pt x="68211" y="3657"/>
                  </a:lnTo>
                  <a:lnTo>
                    <a:pt x="68211" y="0"/>
                  </a:lnTo>
                  <a:lnTo>
                    <a:pt x="71894" y="0"/>
                  </a:lnTo>
                  <a:lnTo>
                    <a:pt x="71894" y="3657"/>
                  </a:lnTo>
                  <a:close/>
                </a:path>
                <a:path w="77470" h="38734">
                  <a:moveTo>
                    <a:pt x="18427" y="23748"/>
                  </a:moveTo>
                  <a:lnTo>
                    <a:pt x="14744" y="23748"/>
                  </a:lnTo>
                  <a:lnTo>
                    <a:pt x="14744" y="20104"/>
                  </a:lnTo>
                  <a:lnTo>
                    <a:pt x="14744" y="23748"/>
                  </a:lnTo>
                  <a:lnTo>
                    <a:pt x="18427" y="23748"/>
                  </a:lnTo>
                  <a:close/>
                </a:path>
                <a:path w="77470" h="38734">
                  <a:moveTo>
                    <a:pt x="14744" y="27406"/>
                  </a:moveTo>
                  <a:lnTo>
                    <a:pt x="18427" y="27406"/>
                  </a:lnTo>
                  <a:lnTo>
                    <a:pt x="14744" y="27406"/>
                  </a:lnTo>
                  <a:lnTo>
                    <a:pt x="14744" y="23748"/>
                  </a:lnTo>
                  <a:lnTo>
                    <a:pt x="14744" y="27406"/>
                  </a:lnTo>
                  <a:close/>
                </a:path>
                <a:path w="77470" h="38734">
                  <a:moveTo>
                    <a:pt x="3682" y="38366"/>
                  </a:moveTo>
                  <a:lnTo>
                    <a:pt x="0" y="38366"/>
                  </a:lnTo>
                  <a:lnTo>
                    <a:pt x="0" y="34709"/>
                  </a:lnTo>
                  <a:lnTo>
                    <a:pt x="3682" y="34709"/>
                  </a:lnTo>
                  <a:lnTo>
                    <a:pt x="3682" y="3836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8305188" y="69871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09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8312566" y="6965259"/>
              <a:ext cx="64769" cy="33020"/>
            </a:xfrm>
            <a:custGeom>
              <a:avLst/>
              <a:gdLst/>
              <a:ahLst/>
              <a:cxnLst/>
              <a:rect l="l" t="t" r="r" b="b"/>
              <a:pathLst>
                <a:path w="64770" h="33020">
                  <a:moveTo>
                    <a:pt x="60832" y="0"/>
                  </a:moveTo>
                  <a:lnTo>
                    <a:pt x="60832" y="3657"/>
                  </a:lnTo>
                  <a:lnTo>
                    <a:pt x="64528" y="3657"/>
                  </a:lnTo>
                  <a:lnTo>
                    <a:pt x="60832" y="3657"/>
                  </a:lnTo>
                  <a:lnTo>
                    <a:pt x="60832" y="7302"/>
                  </a:lnTo>
                  <a:lnTo>
                    <a:pt x="60832" y="3657"/>
                  </a:lnTo>
                  <a:lnTo>
                    <a:pt x="57149" y="3657"/>
                  </a:lnTo>
                  <a:lnTo>
                    <a:pt x="57149" y="0"/>
                  </a:lnTo>
                  <a:lnTo>
                    <a:pt x="60832" y="0"/>
                  </a:lnTo>
                  <a:close/>
                </a:path>
                <a:path w="64770" h="33020">
                  <a:moveTo>
                    <a:pt x="3682" y="32880"/>
                  </a:moveTo>
                  <a:lnTo>
                    <a:pt x="0" y="32880"/>
                  </a:lnTo>
                  <a:lnTo>
                    <a:pt x="0" y="29222"/>
                  </a:lnTo>
                  <a:lnTo>
                    <a:pt x="0" y="32880"/>
                  </a:lnTo>
                  <a:lnTo>
                    <a:pt x="3682" y="3288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8312566" y="700361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09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8281222" y="704015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09">
                  <a:moveTo>
                    <a:pt x="3683" y="3644"/>
                  </a:moveTo>
                  <a:lnTo>
                    <a:pt x="0" y="3644"/>
                  </a:lnTo>
                  <a:lnTo>
                    <a:pt x="3683" y="3644"/>
                  </a:lnTo>
                  <a:lnTo>
                    <a:pt x="3683" y="0"/>
                  </a:lnTo>
                  <a:lnTo>
                    <a:pt x="3683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8301520" y="6961586"/>
              <a:ext cx="72390" cy="15240"/>
            </a:xfrm>
            <a:custGeom>
              <a:avLst/>
              <a:gdLst/>
              <a:ahLst/>
              <a:cxnLst/>
              <a:rect l="l" t="t" r="r" b="b"/>
              <a:pathLst>
                <a:path w="72390" h="15240">
                  <a:moveTo>
                    <a:pt x="22148" y="3657"/>
                  </a:moveTo>
                  <a:lnTo>
                    <a:pt x="18453" y="3657"/>
                  </a:lnTo>
                  <a:lnTo>
                    <a:pt x="22148" y="3657"/>
                  </a:lnTo>
                  <a:close/>
                </a:path>
                <a:path w="72390" h="15240">
                  <a:moveTo>
                    <a:pt x="0" y="14617"/>
                  </a:moveTo>
                  <a:lnTo>
                    <a:pt x="0" y="10960"/>
                  </a:lnTo>
                  <a:lnTo>
                    <a:pt x="0" y="14617"/>
                  </a:lnTo>
                  <a:close/>
                </a:path>
                <a:path w="72390" h="15240">
                  <a:moveTo>
                    <a:pt x="71996" y="0"/>
                  </a:moveTo>
                  <a:lnTo>
                    <a:pt x="68313" y="0"/>
                  </a:lnTo>
                  <a:lnTo>
                    <a:pt x="71996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8297824" y="699447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09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8305202" y="7003610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09">
                  <a:moveTo>
                    <a:pt x="0" y="3657"/>
                  </a:moveTo>
                  <a:lnTo>
                    <a:pt x="0" y="0"/>
                  </a:lnTo>
                  <a:lnTo>
                    <a:pt x="0" y="3657"/>
                  </a:lnTo>
                  <a:close/>
                </a:path>
                <a:path w="7620" h="3809">
                  <a:moveTo>
                    <a:pt x="3695" y="0"/>
                  </a:moveTo>
                  <a:lnTo>
                    <a:pt x="7391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8281200" y="70218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09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8273821" y="704746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1793751" y="4215787"/>
              <a:ext cx="259079" cy="453390"/>
            </a:xfrm>
            <a:custGeom>
              <a:avLst/>
              <a:gdLst/>
              <a:ahLst/>
              <a:cxnLst/>
              <a:rect l="l" t="t" r="r" b="b"/>
              <a:pathLst>
                <a:path w="259080" h="453389">
                  <a:moveTo>
                    <a:pt x="127596" y="439419"/>
                  </a:moveTo>
                  <a:lnTo>
                    <a:pt x="112801" y="439419"/>
                  </a:lnTo>
                  <a:lnTo>
                    <a:pt x="112801" y="443229"/>
                  </a:lnTo>
                  <a:lnTo>
                    <a:pt x="116497" y="443229"/>
                  </a:lnTo>
                  <a:lnTo>
                    <a:pt x="120192" y="447039"/>
                  </a:lnTo>
                  <a:lnTo>
                    <a:pt x="120192" y="453389"/>
                  </a:lnTo>
                  <a:lnTo>
                    <a:pt x="123901" y="453389"/>
                  </a:lnTo>
                  <a:lnTo>
                    <a:pt x="123901" y="450849"/>
                  </a:lnTo>
                  <a:lnTo>
                    <a:pt x="127596" y="450849"/>
                  </a:lnTo>
                  <a:lnTo>
                    <a:pt x="127596" y="439419"/>
                  </a:lnTo>
                  <a:close/>
                </a:path>
                <a:path w="259080" h="453389">
                  <a:moveTo>
                    <a:pt x="92455" y="439419"/>
                  </a:moveTo>
                  <a:lnTo>
                    <a:pt x="88760" y="439419"/>
                  </a:lnTo>
                  <a:lnTo>
                    <a:pt x="88760" y="443229"/>
                  </a:lnTo>
                  <a:lnTo>
                    <a:pt x="92455" y="443229"/>
                  </a:lnTo>
                  <a:lnTo>
                    <a:pt x="92455" y="439419"/>
                  </a:lnTo>
                  <a:close/>
                </a:path>
                <a:path w="259080" h="453389">
                  <a:moveTo>
                    <a:pt x="105397" y="431799"/>
                  </a:moveTo>
                  <a:lnTo>
                    <a:pt x="81368" y="431799"/>
                  </a:lnTo>
                  <a:lnTo>
                    <a:pt x="81368" y="439419"/>
                  </a:lnTo>
                  <a:lnTo>
                    <a:pt x="101701" y="439419"/>
                  </a:lnTo>
                  <a:lnTo>
                    <a:pt x="101701" y="435609"/>
                  </a:lnTo>
                  <a:lnTo>
                    <a:pt x="105397" y="435609"/>
                  </a:lnTo>
                  <a:lnTo>
                    <a:pt x="105397" y="431799"/>
                  </a:lnTo>
                  <a:close/>
                </a:path>
                <a:path w="259080" h="453389">
                  <a:moveTo>
                    <a:pt x="134988" y="426719"/>
                  </a:moveTo>
                  <a:lnTo>
                    <a:pt x="81368" y="426719"/>
                  </a:lnTo>
                  <a:lnTo>
                    <a:pt x="81368" y="427989"/>
                  </a:lnTo>
                  <a:lnTo>
                    <a:pt x="85064" y="431799"/>
                  </a:lnTo>
                  <a:lnTo>
                    <a:pt x="105397" y="431799"/>
                  </a:lnTo>
                  <a:lnTo>
                    <a:pt x="109105" y="435609"/>
                  </a:lnTo>
                  <a:lnTo>
                    <a:pt x="109105" y="439419"/>
                  </a:lnTo>
                  <a:lnTo>
                    <a:pt x="131292" y="439419"/>
                  </a:lnTo>
                  <a:lnTo>
                    <a:pt x="131292" y="435609"/>
                  </a:lnTo>
                  <a:lnTo>
                    <a:pt x="134988" y="435609"/>
                  </a:lnTo>
                  <a:lnTo>
                    <a:pt x="134988" y="426719"/>
                  </a:lnTo>
                  <a:close/>
                </a:path>
                <a:path w="259080" h="453389">
                  <a:moveTo>
                    <a:pt x="81368" y="427989"/>
                  </a:moveTo>
                  <a:lnTo>
                    <a:pt x="77660" y="431799"/>
                  </a:lnTo>
                  <a:lnTo>
                    <a:pt x="81368" y="431799"/>
                  </a:lnTo>
                  <a:lnTo>
                    <a:pt x="81368" y="427989"/>
                  </a:lnTo>
                  <a:close/>
                </a:path>
                <a:path w="259080" h="453389">
                  <a:moveTo>
                    <a:pt x="151637" y="411479"/>
                  </a:moveTo>
                  <a:lnTo>
                    <a:pt x="81368" y="411479"/>
                  </a:lnTo>
                  <a:lnTo>
                    <a:pt x="81368" y="415289"/>
                  </a:lnTo>
                  <a:lnTo>
                    <a:pt x="85064" y="419099"/>
                  </a:lnTo>
                  <a:lnTo>
                    <a:pt x="85064" y="426719"/>
                  </a:lnTo>
                  <a:lnTo>
                    <a:pt x="140538" y="426719"/>
                  </a:lnTo>
                  <a:lnTo>
                    <a:pt x="140538" y="422909"/>
                  </a:lnTo>
                  <a:lnTo>
                    <a:pt x="151637" y="422909"/>
                  </a:lnTo>
                  <a:lnTo>
                    <a:pt x="151637" y="411479"/>
                  </a:lnTo>
                  <a:close/>
                </a:path>
                <a:path w="259080" h="453389">
                  <a:moveTo>
                    <a:pt x="170129" y="393699"/>
                  </a:moveTo>
                  <a:lnTo>
                    <a:pt x="77660" y="393699"/>
                  </a:lnTo>
                  <a:lnTo>
                    <a:pt x="77660" y="405129"/>
                  </a:lnTo>
                  <a:lnTo>
                    <a:pt x="81368" y="405129"/>
                  </a:lnTo>
                  <a:lnTo>
                    <a:pt x="85064" y="407669"/>
                  </a:lnTo>
                  <a:lnTo>
                    <a:pt x="85064" y="411479"/>
                  </a:lnTo>
                  <a:lnTo>
                    <a:pt x="159029" y="411479"/>
                  </a:lnTo>
                  <a:lnTo>
                    <a:pt x="162725" y="407669"/>
                  </a:lnTo>
                  <a:lnTo>
                    <a:pt x="159029" y="405129"/>
                  </a:lnTo>
                  <a:lnTo>
                    <a:pt x="162725" y="401319"/>
                  </a:lnTo>
                  <a:lnTo>
                    <a:pt x="166420" y="401319"/>
                  </a:lnTo>
                  <a:lnTo>
                    <a:pt x="170129" y="397509"/>
                  </a:lnTo>
                  <a:lnTo>
                    <a:pt x="170129" y="393699"/>
                  </a:lnTo>
                  <a:close/>
                </a:path>
                <a:path w="259080" h="453389">
                  <a:moveTo>
                    <a:pt x="162725" y="386079"/>
                  </a:moveTo>
                  <a:lnTo>
                    <a:pt x="66573" y="386079"/>
                  </a:lnTo>
                  <a:lnTo>
                    <a:pt x="66573" y="393699"/>
                  </a:lnTo>
                  <a:lnTo>
                    <a:pt x="70269" y="389889"/>
                  </a:lnTo>
                  <a:lnTo>
                    <a:pt x="162725" y="389889"/>
                  </a:lnTo>
                  <a:lnTo>
                    <a:pt x="162725" y="386079"/>
                  </a:lnTo>
                  <a:close/>
                </a:path>
                <a:path w="259080" h="453389">
                  <a:moveTo>
                    <a:pt x="166420" y="389889"/>
                  </a:moveTo>
                  <a:lnTo>
                    <a:pt x="73964" y="389889"/>
                  </a:lnTo>
                  <a:lnTo>
                    <a:pt x="73964" y="393699"/>
                  </a:lnTo>
                  <a:lnTo>
                    <a:pt x="166420" y="393699"/>
                  </a:lnTo>
                  <a:lnTo>
                    <a:pt x="166420" y="389889"/>
                  </a:lnTo>
                  <a:close/>
                </a:path>
                <a:path w="259080" h="453389">
                  <a:moveTo>
                    <a:pt x="159029" y="380999"/>
                  </a:moveTo>
                  <a:lnTo>
                    <a:pt x="59169" y="380999"/>
                  </a:lnTo>
                  <a:lnTo>
                    <a:pt x="59169" y="382269"/>
                  </a:lnTo>
                  <a:lnTo>
                    <a:pt x="62877" y="382269"/>
                  </a:lnTo>
                  <a:lnTo>
                    <a:pt x="62877" y="386079"/>
                  </a:lnTo>
                  <a:lnTo>
                    <a:pt x="159029" y="386079"/>
                  </a:lnTo>
                  <a:lnTo>
                    <a:pt x="159029" y="380999"/>
                  </a:lnTo>
                  <a:close/>
                </a:path>
                <a:path w="259080" h="453389">
                  <a:moveTo>
                    <a:pt x="159029" y="359409"/>
                  </a:moveTo>
                  <a:lnTo>
                    <a:pt x="38836" y="359409"/>
                  </a:lnTo>
                  <a:lnTo>
                    <a:pt x="38836" y="361949"/>
                  </a:lnTo>
                  <a:lnTo>
                    <a:pt x="35128" y="361949"/>
                  </a:lnTo>
                  <a:lnTo>
                    <a:pt x="31432" y="365759"/>
                  </a:lnTo>
                  <a:lnTo>
                    <a:pt x="27736" y="365759"/>
                  </a:lnTo>
                  <a:lnTo>
                    <a:pt x="27736" y="369569"/>
                  </a:lnTo>
                  <a:lnTo>
                    <a:pt x="24041" y="369569"/>
                  </a:lnTo>
                  <a:lnTo>
                    <a:pt x="24041" y="373379"/>
                  </a:lnTo>
                  <a:lnTo>
                    <a:pt x="27736" y="373379"/>
                  </a:lnTo>
                  <a:lnTo>
                    <a:pt x="27736" y="382269"/>
                  </a:lnTo>
                  <a:lnTo>
                    <a:pt x="31432" y="380999"/>
                  </a:lnTo>
                  <a:lnTo>
                    <a:pt x="162725" y="380999"/>
                  </a:lnTo>
                  <a:lnTo>
                    <a:pt x="162725" y="377189"/>
                  </a:lnTo>
                  <a:lnTo>
                    <a:pt x="166420" y="377189"/>
                  </a:lnTo>
                  <a:lnTo>
                    <a:pt x="166420" y="373379"/>
                  </a:lnTo>
                  <a:lnTo>
                    <a:pt x="162725" y="369569"/>
                  </a:lnTo>
                  <a:lnTo>
                    <a:pt x="162725" y="365759"/>
                  </a:lnTo>
                  <a:lnTo>
                    <a:pt x="159029" y="361949"/>
                  </a:lnTo>
                  <a:lnTo>
                    <a:pt x="159029" y="359409"/>
                  </a:lnTo>
                  <a:close/>
                </a:path>
                <a:path w="259080" h="453389">
                  <a:moveTo>
                    <a:pt x="55473" y="380999"/>
                  </a:moveTo>
                  <a:lnTo>
                    <a:pt x="46227" y="380999"/>
                  </a:lnTo>
                  <a:lnTo>
                    <a:pt x="48082" y="382269"/>
                  </a:lnTo>
                  <a:lnTo>
                    <a:pt x="55473" y="382269"/>
                  </a:lnTo>
                  <a:lnTo>
                    <a:pt x="55473" y="380999"/>
                  </a:lnTo>
                  <a:close/>
                </a:path>
                <a:path w="259080" h="453389">
                  <a:moveTo>
                    <a:pt x="162725" y="355599"/>
                  </a:moveTo>
                  <a:lnTo>
                    <a:pt x="42532" y="355599"/>
                  </a:lnTo>
                  <a:lnTo>
                    <a:pt x="46227" y="359409"/>
                  </a:lnTo>
                  <a:lnTo>
                    <a:pt x="162725" y="359409"/>
                  </a:lnTo>
                  <a:lnTo>
                    <a:pt x="162725" y="355599"/>
                  </a:lnTo>
                  <a:close/>
                </a:path>
                <a:path w="259080" h="453389">
                  <a:moveTo>
                    <a:pt x="166420" y="351789"/>
                  </a:moveTo>
                  <a:lnTo>
                    <a:pt x="46227" y="351789"/>
                  </a:lnTo>
                  <a:lnTo>
                    <a:pt x="46227" y="355599"/>
                  </a:lnTo>
                  <a:lnTo>
                    <a:pt x="166420" y="355599"/>
                  </a:lnTo>
                  <a:lnTo>
                    <a:pt x="166420" y="351789"/>
                  </a:lnTo>
                  <a:close/>
                </a:path>
                <a:path w="259080" h="453389">
                  <a:moveTo>
                    <a:pt x="170129" y="340359"/>
                  </a:moveTo>
                  <a:lnTo>
                    <a:pt x="35128" y="340359"/>
                  </a:lnTo>
                  <a:lnTo>
                    <a:pt x="35128" y="344169"/>
                  </a:lnTo>
                  <a:lnTo>
                    <a:pt x="42532" y="344169"/>
                  </a:lnTo>
                  <a:lnTo>
                    <a:pt x="42532" y="351789"/>
                  </a:lnTo>
                  <a:lnTo>
                    <a:pt x="170129" y="351789"/>
                  </a:lnTo>
                  <a:lnTo>
                    <a:pt x="173824" y="347979"/>
                  </a:lnTo>
                  <a:lnTo>
                    <a:pt x="173824" y="344169"/>
                  </a:lnTo>
                  <a:lnTo>
                    <a:pt x="170129" y="340359"/>
                  </a:lnTo>
                  <a:close/>
                </a:path>
                <a:path w="259080" h="453389">
                  <a:moveTo>
                    <a:pt x="166420" y="331469"/>
                  </a:moveTo>
                  <a:lnTo>
                    <a:pt x="31432" y="331469"/>
                  </a:lnTo>
                  <a:lnTo>
                    <a:pt x="31432" y="335279"/>
                  </a:lnTo>
                  <a:lnTo>
                    <a:pt x="35128" y="335279"/>
                  </a:lnTo>
                  <a:lnTo>
                    <a:pt x="31432" y="336549"/>
                  </a:lnTo>
                  <a:lnTo>
                    <a:pt x="38836" y="336549"/>
                  </a:lnTo>
                  <a:lnTo>
                    <a:pt x="38836" y="340359"/>
                  </a:lnTo>
                  <a:lnTo>
                    <a:pt x="166420" y="340359"/>
                  </a:lnTo>
                  <a:lnTo>
                    <a:pt x="166420" y="331469"/>
                  </a:lnTo>
                  <a:close/>
                </a:path>
                <a:path w="259080" h="453389">
                  <a:moveTo>
                    <a:pt x="190474" y="313689"/>
                  </a:moveTo>
                  <a:lnTo>
                    <a:pt x="12941" y="313689"/>
                  </a:lnTo>
                  <a:lnTo>
                    <a:pt x="12941" y="327659"/>
                  </a:lnTo>
                  <a:lnTo>
                    <a:pt x="16636" y="331469"/>
                  </a:lnTo>
                  <a:lnTo>
                    <a:pt x="170129" y="331469"/>
                  </a:lnTo>
                  <a:lnTo>
                    <a:pt x="170129" y="323849"/>
                  </a:lnTo>
                  <a:lnTo>
                    <a:pt x="173824" y="323849"/>
                  </a:lnTo>
                  <a:lnTo>
                    <a:pt x="173824" y="320039"/>
                  </a:lnTo>
                  <a:lnTo>
                    <a:pt x="181216" y="320039"/>
                  </a:lnTo>
                  <a:lnTo>
                    <a:pt x="181216" y="316229"/>
                  </a:lnTo>
                  <a:lnTo>
                    <a:pt x="190474" y="316229"/>
                  </a:lnTo>
                  <a:lnTo>
                    <a:pt x="190474" y="313689"/>
                  </a:lnTo>
                  <a:close/>
                </a:path>
                <a:path w="259080" h="453389">
                  <a:moveTo>
                    <a:pt x="181216" y="320039"/>
                  </a:moveTo>
                  <a:lnTo>
                    <a:pt x="173824" y="320039"/>
                  </a:lnTo>
                  <a:lnTo>
                    <a:pt x="177520" y="323849"/>
                  </a:lnTo>
                  <a:lnTo>
                    <a:pt x="181216" y="323849"/>
                  </a:lnTo>
                  <a:lnTo>
                    <a:pt x="181216" y="320039"/>
                  </a:lnTo>
                  <a:close/>
                </a:path>
                <a:path w="259080" h="453389">
                  <a:moveTo>
                    <a:pt x="186766" y="316229"/>
                  </a:moveTo>
                  <a:lnTo>
                    <a:pt x="183070" y="316229"/>
                  </a:lnTo>
                  <a:lnTo>
                    <a:pt x="183070" y="320039"/>
                  </a:lnTo>
                  <a:lnTo>
                    <a:pt x="186766" y="320039"/>
                  </a:lnTo>
                  <a:lnTo>
                    <a:pt x="186766" y="316229"/>
                  </a:lnTo>
                  <a:close/>
                </a:path>
                <a:path w="259080" h="453389">
                  <a:moveTo>
                    <a:pt x="186766" y="306069"/>
                  </a:moveTo>
                  <a:lnTo>
                    <a:pt x="16636" y="306069"/>
                  </a:lnTo>
                  <a:lnTo>
                    <a:pt x="16636" y="309879"/>
                  </a:lnTo>
                  <a:lnTo>
                    <a:pt x="20345" y="313689"/>
                  </a:lnTo>
                  <a:lnTo>
                    <a:pt x="194170" y="313689"/>
                  </a:lnTo>
                  <a:lnTo>
                    <a:pt x="194170" y="309879"/>
                  </a:lnTo>
                  <a:lnTo>
                    <a:pt x="186766" y="309879"/>
                  </a:lnTo>
                  <a:lnTo>
                    <a:pt x="186766" y="306069"/>
                  </a:lnTo>
                  <a:close/>
                </a:path>
                <a:path w="259080" h="453389">
                  <a:moveTo>
                    <a:pt x="183070" y="298449"/>
                  </a:moveTo>
                  <a:lnTo>
                    <a:pt x="5549" y="298449"/>
                  </a:lnTo>
                  <a:lnTo>
                    <a:pt x="5549" y="302259"/>
                  </a:lnTo>
                  <a:lnTo>
                    <a:pt x="9245" y="302259"/>
                  </a:lnTo>
                  <a:lnTo>
                    <a:pt x="9245" y="306069"/>
                  </a:lnTo>
                  <a:lnTo>
                    <a:pt x="183070" y="306069"/>
                  </a:lnTo>
                  <a:lnTo>
                    <a:pt x="183070" y="298449"/>
                  </a:lnTo>
                  <a:close/>
                </a:path>
                <a:path w="259080" h="453389">
                  <a:moveTo>
                    <a:pt x="201561" y="252729"/>
                  </a:moveTo>
                  <a:lnTo>
                    <a:pt x="24041" y="252729"/>
                  </a:lnTo>
                  <a:lnTo>
                    <a:pt x="24041" y="260349"/>
                  </a:lnTo>
                  <a:lnTo>
                    <a:pt x="20345" y="264159"/>
                  </a:lnTo>
                  <a:lnTo>
                    <a:pt x="16636" y="264159"/>
                  </a:lnTo>
                  <a:lnTo>
                    <a:pt x="16636" y="270509"/>
                  </a:lnTo>
                  <a:lnTo>
                    <a:pt x="12941" y="274319"/>
                  </a:lnTo>
                  <a:lnTo>
                    <a:pt x="12941" y="278129"/>
                  </a:lnTo>
                  <a:lnTo>
                    <a:pt x="9245" y="281939"/>
                  </a:lnTo>
                  <a:lnTo>
                    <a:pt x="5549" y="281939"/>
                  </a:lnTo>
                  <a:lnTo>
                    <a:pt x="5549" y="285749"/>
                  </a:lnTo>
                  <a:lnTo>
                    <a:pt x="0" y="285749"/>
                  </a:lnTo>
                  <a:lnTo>
                    <a:pt x="0" y="302259"/>
                  </a:lnTo>
                  <a:lnTo>
                    <a:pt x="5549" y="302259"/>
                  </a:lnTo>
                  <a:lnTo>
                    <a:pt x="5549" y="298449"/>
                  </a:lnTo>
                  <a:lnTo>
                    <a:pt x="183070" y="298449"/>
                  </a:lnTo>
                  <a:lnTo>
                    <a:pt x="183070" y="294639"/>
                  </a:lnTo>
                  <a:lnTo>
                    <a:pt x="186766" y="294639"/>
                  </a:lnTo>
                  <a:lnTo>
                    <a:pt x="190474" y="293369"/>
                  </a:lnTo>
                  <a:lnTo>
                    <a:pt x="190474" y="289559"/>
                  </a:lnTo>
                  <a:lnTo>
                    <a:pt x="194170" y="285749"/>
                  </a:lnTo>
                  <a:lnTo>
                    <a:pt x="194170" y="278129"/>
                  </a:lnTo>
                  <a:lnTo>
                    <a:pt x="201561" y="278129"/>
                  </a:lnTo>
                  <a:lnTo>
                    <a:pt x="201561" y="274319"/>
                  </a:lnTo>
                  <a:lnTo>
                    <a:pt x="205257" y="274319"/>
                  </a:lnTo>
                  <a:lnTo>
                    <a:pt x="205257" y="267969"/>
                  </a:lnTo>
                  <a:lnTo>
                    <a:pt x="201561" y="267969"/>
                  </a:lnTo>
                  <a:lnTo>
                    <a:pt x="201561" y="252729"/>
                  </a:lnTo>
                  <a:close/>
                </a:path>
                <a:path w="259080" h="453389">
                  <a:moveTo>
                    <a:pt x="208965" y="243839"/>
                  </a:moveTo>
                  <a:lnTo>
                    <a:pt x="31432" y="243839"/>
                  </a:lnTo>
                  <a:lnTo>
                    <a:pt x="31432" y="248919"/>
                  </a:lnTo>
                  <a:lnTo>
                    <a:pt x="27736" y="248919"/>
                  </a:lnTo>
                  <a:lnTo>
                    <a:pt x="27736" y="252729"/>
                  </a:lnTo>
                  <a:lnTo>
                    <a:pt x="197865" y="252729"/>
                  </a:lnTo>
                  <a:lnTo>
                    <a:pt x="201561" y="248919"/>
                  </a:lnTo>
                  <a:lnTo>
                    <a:pt x="205257" y="247649"/>
                  </a:lnTo>
                  <a:lnTo>
                    <a:pt x="208965" y="247649"/>
                  </a:lnTo>
                  <a:lnTo>
                    <a:pt x="208965" y="243839"/>
                  </a:lnTo>
                  <a:close/>
                </a:path>
                <a:path w="259080" h="453389">
                  <a:moveTo>
                    <a:pt x="205257" y="248919"/>
                  </a:moveTo>
                  <a:lnTo>
                    <a:pt x="201561" y="248919"/>
                  </a:lnTo>
                  <a:lnTo>
                    <a:pt x="201561" y="252729"/>
                  </a:lnTo>
                  <a:lnTo>
                    <a:pt x="205257" y="252729"/>
                  </a:lnTo>
                  <a:lnTo>
                    <a:pt x="205257" y="248919"/>
                  </a:lnTo>
                  <a:close/>
                </a:path>
                <a:path w="259080" h="453389">
                  <a:moveTo>
                    <a:pt x="229298" y="218439"/>
                  </a:moveTo>
                  <a:lnTo>
                    <a:pt x="35128" y="218439"/>
                  </a:lnTo>
                  <a:lnTo>
                    <a:pt x="35128" y="232409"/>
                  </a:lnTo>
                  <a:lnTo>
                    <a:pt x="31432" y="232409"/>
                  </a:lnTo>
                  <a:lnTo>
                    <a:pt x="31432" y="236219"/>
                  </a:lnTo>
                  <a:lnTo>
                    <a:pt x="27736" y="240029"/>
                  </a:lnTo>
                  <a:lnTo>
                    <a:pt x="27736" y="243839"/>
                  </a:lnTo>
                  <a:lnTo>
                    <a:pt x="212661" y="243839"/>
                  </a:lnTo>
                  <a:lnTo>
                    <a:pt x="212661" y="240029"/>
                  </a:lnTo>
                  <a:lnTo>
                    <a:pt x="220052" y="240029"/>
                  </a:lnTo>
                  <a:lnTo>
                    <a:pt x="223748" y="236219"/>
                  </a:lnTo>
                  <a:lnTo>
                    <a:pt x="232994" y="236219"/>
                  </a:lnTo>
                  <a:lnTo>
                    <a:pt x="227456" y="228599"/>
                  </a:lnTo>
                  <a:lnTo>
                    <a:pt x="227456" y="222249"/>
                  </a:lnTo>
                  <a:lnTo>
                    <a:pt x="229298" y="222249"/>
                  </a:lnTo>
                  <a:lnTo>
                    <a:pt x="229298" y="218439"/>
                  </a:lnTo>
                  <a:close/>
                </a:path>
                <a:path w="259080" h="453389">
                  <a:moveTo>
                    <a:pt x="244093" y="203199"/>
                  </a:moveTo>
                  <a:lnTo>
                    <a:pt x="38836" y="203199"/>
                  </a:lnTo>
                  <a:lnTo>
                    <a:pt x="42532" y="207009"/>
                  </a:lnTo>
                  <a:lnTo>
                    <a:pt x="42532" y="218439"/>
                  </a:lnTo>
                  <a:lnTo>
                    <a:pt x="232994" y="218439"/>
                  </a:lnTo>
                  <a:lnTo>
                    <a:pt x="232994" y="210819"/>
                  </a:lnTo>
                  <a:lnTo>
                    <a:pt x="240398" y="210819"/>
                  </a:lnTo>
                  <a:lnTo>
                    <a:pt x="240398" y="207009"/>
                  </a:lnTo>
                  <a:lnTo>
                    <a:pt x="244093" y="203199"/>
                  </a:lnTo>
                  <a:close/>
                </a:path>
                <a:path w="259080" h="453389">
                  <a:moveTo>
                    <a:pt x="229298" y="186689"/>
                  </a:moveTo>
                  <a:lnTo>
                    <a:pt x="48082" y="186689"/>
                  </a:lnTo>
                  <a:lnTo>
                    <a:pt x="46227" y="190499"/>
                  </a:lnTo>
                  <a:lnTo>
                    <a:pt x="48082" y="190499"/>
                  </a:lnTo>
                  <a:lnTo>
                    <a:pt x="42532" y="194309"/>
                  </a:lnTo>
                  <a:lnTo>
                    <a:pt x="42532" y="198119"/>
                  </a:lnTo>
                  <a:lnTo>
                    <a:pt x="35128" y="198119"/>
                  </a:lnTo>
                  <a:lnTo>
                    <a:pt x="35128" y="201929"/>
                  </a:lnTo>
                  <a:lnTo>
                    <a:pt x="31432" y="201929"/>
                  </a:lnTo>
                  <a:lnTo>
                    <a:pt x="31432" y="203199"/>
                  </a:lnTo>
                  <a:lnTo>
                    <a:pt x="236702" y="203199"/>
                  </a:lnTo>
                  <a:lnTo>
                    <a:pt x="236702" y="194309"/>
                  </a:lnTo>
                  <a:lnTo>
                    <a:pt x="229298" y="194309"/>
                  </a:lnTo>
                  <a:lnTo>
                    <a:pt x="229298" y="186689"/>
                  </a:lnTo>
                  <a:close/>
                </a:path>
                <a:path w="259080" h="453389">
                  <a:moveTo>
                    <a:pt x="223748" y="179069"/>
                  </a:moveTo>
                  <a:lnTo>
                    <a:pt x="51777" y="179069"/>
                  </a:lnTo>
                  <a:lnTo>
                    <a:pt x="51777" y="186689"/>
                  </a:lnTo>
                  <a:lnTo>
                    <a:pt x="227456" y="186689"/>
                  </a:lnTo>
                  <a:lnTo>
                    <a:pt x="227456" y="182879"/>
                  </a:lnTo>
                  <a:lnTo>
                    <a:pt x="223748" y="182879"/>
                  </a:lnTo>
                  <a:lnTo>
                    <a:pt x="223748" y="179069"/>
                  </a:lnTo>
                  <a:close/>
                </a:path>
                <a:path w="259080" h="453389">
                  <a:moveTo>
                    <a:pt x="220052" y="172719"/>
                  </a:moveTo>
                  <a:lnTo>
                    <a:pt x="66573" y="172719"/>
                  </a:lnTo>
                  <a:lnTo>
                    <a:pt x="66573" y="175259"/>
                  </a:lnTo>
                  <a:lnTo>
                    <a:pt x="62877" y="179069"/>
                  </a:lnTo>
                  <a:lnTo>
                    <a:pt x="220052" y="179069"/>
                  </a:lnTo>
                  <a:lnTo>
                    <a:pt x="220052" y="172719"/>
                  </a:lnTo>
                  <a:close/>
                </a:path>
                <a:path w="259080" h="453389">
                  <a:moveTo>
                    <a:pt x="227456" y="144779"/>
                  </a:moveTo>
                  <a:lnTo>
                    <a:pt x="73964" y="144779"/>
                  </a:lnTo>
                  <a:lnTo>
                    <a:pt x="73964" y="161289"/>
                  </a:lnTo>
                  <a:lnTo>
                    <a:pt x="77660" y="161289"/>
                  </a:lnTo>
                  <a:lnTo>
                    <a:pt x="77660" y="165099"/>
                  </a:lnTo>
                  <a:lnTo>
                    <a:pt x="73964" y="168909"/>
                  </a:lnTo>
                  <a:lnTo>
                    <a:pt x="73964" y="172719"/>
                  </a:lnTo>
                  <a:lnTo>
                    <a:pt x="229298" y="172719"/>
                  </a:lnTo>
                  <a:lnTo>
                    <a:pt x="229298" y="168909"/>
                  </a:lnTo>
                  <a:lnTo>
                    <a:pt x="227456" y="168909"/>
                  </a:lnTo>
                  <a:lnTo>
                    <a:pt x="227456" y="157479"/>
                  </a:lnTo>
                  <a:lnTo>
                    <a:pt x="220052" y="157479"/>
                  </a:lnTo>
                  <a:lnTo>
                    <a:pt x="220052" y="152399"/>
                  </a:lnTo>
                  <a:lnTo>
                    <a:pt x="223748" y="152399"/>
                  </a:lnTo>
                  <a:lnTo>
                    <a:pt x="227456" y="148589"/>
                  </a:lnTo>
                  <a:lnTo>
                    <a:pt x="227456" y="144779"/>
                  </a:lnTo>
                  <a:close/>
                </a:path>
                <a:path w="259080" h="453389">
                  <a:moveTo>
                    <a:pt x="223748" y="156209"/>
                  </a:moveTo>
                  <a:lnTo>
                    <a:pt x="220052" y="157479"/>
                  </a:lnTo>
                  <a:lnTo>
                    <a:pt x="223748" y="157479"/>
                  </a:lnTo>
                  <a:lnTo>
                    <a:pt x="223748" y="156209"/>
                  </a:lnTo>
                  <a:close/>
                </a:path>
                <a:path w="259080" h="453389">
                  <a:moveTo>
                    <a:pt x="229298" y="137159"/>
                  </a:moveTo>
                  <a:lnTo>
                    <a:pt x="73964" y="137159"/>
                  </a:lnTo>
                  <a:lnTo>
                    <a:pt x="73964" y="140969"/>
                  </a:lnTo>
                  <a:lnTo>
                    <a:pt x="70269" y="140969"/>
                  </a:lnTo>
                  <a:lnTo>
                    <a:pt x="70269" y="144779"/>
                  </a:lnTo>
                  <a:lnTo>
                    <a:pt x="227456" y="144779"/>
                  </a:lnTo>
                  <a:lnTo>
                    <a:pt x="227456" y="148589"/>
                  </a:lnTo>
                  <a:lnTo>
                    <a:pt x="229298" y="144779"/>
                  </a:lnTo>
                  <a:lnTo>
                    <a:pt x="229298" y="137159"/>
                  </a:lnTo>
                  <a:close/>
                </a:path>
                <a:path w="259080" h="453389">
                  <a:moveTo>
                    <a:pt x="240398" y="140969"/>
                  </a:moveTo>
                  <a:lnTo>
                    <a:pt x="236702" y="140969"/>
                  </a:lnTo>
                  <a:lnTo>
                    <a:pt x="236702" y="144779"/>
                  </a:lnTo>
                  <a:lnTo>
                    <a:pt x="240398" y="144779"/>
                  </a:lnTo>
                  <a:lnTo>
                    <a:pt x="240398" y="140969"/>
                  </a:lnTo>
                  <a:close/>
                </a:path>
                <a:path w="259080" h="453389">
                  <a:moveTo>
                    <a:pt x="251498" y="133349"/>
                  </a:moveTo>
                  <a:lnTo>
                    <a:pt x="77660" y="133349"/>
                  </a:lnTo>
                  <a:lnTo>
                    <a:pt x="77660" y="137159"/>
                  </a:lnTo>
                  <a:lnTo>
                    <a:pt x="232994" y="137159"/>
                  </a:lnTo>
                  <a:lnTo>
                    <a:pt x="232994" y="140969"/>
                  </a:lnTo>
                  <a:lnTo>
                    <a:pt x="247789" y="140969"/>
                  </a:lnTo>
                  <a:lnTo>
                    <a:pt x="251498" y="137159"/>
                  </a:lnTo>
                  <a:lnTo>
                    <a:pt x="251498" y="133349"/>
                  </a:lnTo>
                  <a:close/>
                </a:path>
                <a:path w="259080" h="453389">
                  <a:moveTo>
                    <a:pt x="251498" y="126999"/>
                  </a:moveTo>
                  <a:lnTo>
                    <a:pt x="73964" y="126999"/>
                  </a:lnTo>
                  <a:lnTo>
                    <a:pt x="77660" y="129539"/>
                  </a:lnTo>
                  <a:lnTo>
                    <a:pt x="81368" y="129539"/>
                  </a:lnTo>
                  <a:lnTo>
                    <a:pt x="81368" y="133349"/>
                  </a:lnTo>
                  <a:lnTo>
                    <a:pt x="255193" y="133349"/>
                  </a:lnTo>
                  <a:lnTo>
                    <a:pt x="255193" y="129539"/>
                  </a:lnTo>
                  <a:lnTo>
                    <a:pt x="251498" y="126999"/>
                  </a:lnTo>
                  <a:close/>
                </a:path>
                <a:path w="259080" h="453389">
                  <a:moveTo>
                    <a:pt x="258889" y="126999"/>
                  </a:moveTo>
                  <a:lnTo>
                    <a:pt x="255193" y="126999"/>
                  </a:lnTo>
                  <a:lnTo>
                    <a:pt x="255193" y="129539"/>
                  </a:lnTo>
                  <a:lnTo>
                    <a:pt x="258889" y="126999"/>
                  </a:lnTo>
                  <a:close/>
                </a:path>
                <a:path w="259080" h="453389">
                  <a:moveTo>
                    <a:pt x="247789" y="123189"/>
                  </a:moveTo>
                  <a:lnTo>
                    <a:pt x="70269" y="123189"/>
                  </a:lnTo>
                  <a:lnTo>
                    <a:pt x="70269" y="126999"/>
                  </a:lnTo>
                  <a:lnTo>
                    <a:pt x="247789" y="126999"/>
                  </a:lnTo>
                  <a:lnTo>
                    <a:pt x="247789" y="123189"/>
                  </a:lnTo>
                  <a:close/>
                </a:path>
                <a:path w="259080" h="453389">
                  <a:moveTo>
                    <a:pt x="251498" y="119379"/>
                  </a:moveTo>
                  <a:lnTo>
                    <a:pt x="73964" y="119379"/>
                  </a:lnTo>
                  <a:lnTo>
                    <a:pt x="73964" y="123189"/>
                  </a:lnTo>
                  <a:lnTo>
                    <a:pt x="251498" y="123189"/>
                  </a:lnTo>
                  <a:lnTo>
                    <a:pt x="251498" y="119379"/>
                  </a:lnTo>
                  <a:close/>
                </a:path>
                <a:path w="259080" h="453389">
                  <a:moveTo>
                    <a:pt x="244093" y="111759"/>
                  </a:moveTo>
                  <a:lnTo>
                    <a:pt x="85064" y="111759"/>
                  </a:lnTo>
                  <a:lnTo>
                    <a:pt x="81368" y="115569"/>
                  </a:lnTo>
                  <a:lnTo>
                    <a:pt x="81368" y="119379"/>
                  </a:lnTo>
                  <a:lnTo>
                    <a:pt x="247789" y="119379"/>
                  </a:lnTo>
                  <a:lnTo>
                    <a:pt x="244093" y="115569"/>
                  </a:lnTo>
                  <a:lnTo>
                    <a:pt x="244093" y="111759"/>
                  </a:lnTo>
                  <a:close/>
                </a:path>
                <a:path w="259080" h="453389">
                  <a:moveTo>
                    <a:pt x="92455" y="110489"/>
                  </a:moveTo>
                  <a:lnTo>
                    <a:pt x="88760" y="110489"/>
                  </a:lnTo>
                  <a:lnTo>
                    <a:pt x="88760" y="111759"/>
                  </a:lnTo>
                  <a:lnTo>
                    <a:pt x="92455" y="111759"/>
                  </a:lnTo>
                  <a:lnTo>
                    <a:pt x="92455" y="110489"/>
                  </a:lnTo>
                  <a:close/>
                </a:path>
                <a:path w="259080" h="453389">
                  <a:moveTo>
                    <a:pt x="112801" y="110489"/>
                  </a:moveTo>
                  <a:lnTo>
                    <a:pt x="94310" y="110489"/>
                  </a:lnTo>
                  <a:lnTo>
                    <a:pt x="94310" y="111759"/>
                  </a:lnTo>
                  <a:lnTo>
                    <a:pt x="112801" y="111759"/>
                  </a:lnTo>
                  <a:lnTo>
                    <a:pt x="112801" y="110489"/>
                  </a:lnTo>
                  <a:close/>
                </a:path>
                <a:path w="259080" h="453389">
                  <a:moveTo>
                    <a:pt x="247789" y="110489"/>
                  </a:moveTo>
                  <a:lnTo>
                    <a:pt x="116497" y="110489"/>
                  </a:lnTo>
                  <a:lnTo>
                    <a:pt x="116497" y="111759"/>
                  </a:lnTo>
                  <a:lnTo>
                    <a:pt x="247789" y="111759"/>
                  </a:lnTo>
                  <a:lnTo>
                    <a:pt x="247789" y="110489"/>
                  </a:lnTo>
                  <a:close/>
                </a:path>
                <a:path w="259080" h="453389">
                  <a:moveTo>
                    <a:pt x="109105" y="106679"/>
                  </a:moveTo>
                  <a:lnTo>
                    <a:pt x="98005" y="106679"/>
                  </a:lnTo>
                  <a:lnTo>
                    <a:pt x="98005" y="110489"/>
                  </a:lnTo>
                  <a:lnTo>
                    <a:pt x="109105" y="110489"/>
                  </a:lnTo>
                  <a:lnTo>
                    <a:pt x="109105" y="106679"/>
                  </a:lnTo>
                  <a:close/>
                </a:path>
                <a:path w="259080" h="453389">
                  <a:moveTo>
                    <a:pt x="251498" y="106679"/>
                  </a:moveTo>
                  <a:lnTo>
                    <a:pt x="120192" y="106679"/>
                  </a:lnTo>
                  <a:lnTo>
                    <a:pt x="120192" y="110489"/>
                  </a:lnTo>
                  <a:lnTo>
                    <a:pt x="251498" y="110489"/>
                  </a:lnTo>
                  <a:lnTo>
                    <a:pt x="251498" y="106679"/>
                  </a:lnTo>
                  <a:close/>
                </a:path>
                <a:path w="259080" h="453389">
                  <a:moveTo>
                    <a:pt x="105397" y="102869"/>
                  </a:moveTo>
                  <a:lnTo>
                    <a:pt x="101701" y="106679"/>
                  </a:lnTo>
                  <a:lnTo>
                    <a:pt x="105397" y="106679"/>
                  </a:lnTo>
                  <a:lnTo>
                    <a:pt x="105397" y="102869"/>
                  </a:lnTo>
                  <a:close/>
                </a:path>
                <a:path w="259080" h="453389">
                  <a:moveTo>
                    <a:pt x="247789" y="99059"/>
                  </a:moveTo>
                  <a:lnTo>
                    <a:pt x="244093" y="99059"/>
                  </a:lnTo>
                  <a:lnTo>
                    <a:pt x="244093" y="102869"/>
                  </a:lnTo>
                  <a:lnTo>
                    <a:pt x="116497" y="102869"/>
                  </a:lnTo>
                  <a:lnTo>
                    <a:pt x="116497" y="106679"/>
                  </a:lnTo>
                  <a:lnTo>
                    <a:pt x="247789" y="106679"/>
                  </a:lnTo>
                  <a:lnTo>
                    <a:pt x="247789" y="99059"/>
                  </a:lnTo>
                  <a:close/>
                </a:path>
                <a:path w="259080" h="453389">
                  <a:moveTo>
                    <a:pt x="240398" y="95249"/>
                  </a:moveTo>
                  <a:lnTo>
                    <a:pt x="116497" y="95249"/>
                  </a:lnTo>
                  <a:lnTo>
                    <a:pt x="116497" y="99059"/>
                  </a:lnTo>
                  <a:lnTo>
                    <a:pt x="120192" y="102869"/>
                  </a:lnTo>
                  <a:lnTo>
                    <a:pt x="244093" y="102869"/>
                  </a:lnTo>
                  <a:lnTo>
                    <a:pt x="244093" y="99059"/>
                  </a:lnTo>
                  <a:lnTo>
                    <a:pt x="240398" y="99059"/>
                  </a:lnTo>
                  <a:lnTo>
                    <a:pt x="240398" y="95249"/>
                  </a:lnTo>
                  <a:close/>
                </a:path>
                <a:path w="259080" h="453389">
                  <a:moveTo>
                    <a:pt x="216357" y="3809"/>
                  </a:moveTo>
                  <a:lnTo>
                    <a:pt x="181216" y="3809"/>
                  </a:lnTo>
                  <a:lnTo>
                    <a:pt x="170129" y="7619"/>
                  </a:lnTo>
                  <a:lnTo>
                    <a:pt x="166420" y="15239"/>
                  </a:lnTo>
                  <a:lnTo>
                    <a:pt x="162725" y="24129"/>
                  </a:lnTo>
                  <a:lnTo>
                    <a:pt x="151637" y="38099"/>
                  </a:lnTo>
                  <a:lnTo>
                    <a:pt x="144233" y="53339"/>
                  </a:lnTo>
                  <a:lnTo>
                    <a:pt x="138683" y="57149"/>
                  </a:lnTo>
                  <a:lnTo>
                    <a:pt x="131292" y="64769"/>
                  </a:lnTo>
                  <a:lnTo>
                    <a:pt x="131292" y="77469"/>
                  </a:lnTo>
                  <a:lnTo>
                    <a:pt x="127596" y="81279"/>
                  </a:lnTo>
                  <a:lnTo>
                    <a:pt x="127596" y="83819"/>
                  </a:lnTo>
                  <a:lnTo>
                    <a:pt x="123901" y="83819"/>
                  </a:lnTo>
                  <a:lnTo>
                    <a:pt x="123901" y="95249"/>
                  </a:lnTo>
                  <a:lnTo>
                    <a:pt x="244093" y="95249"/>
                  </a:lnTo>
                  <a:lnTo>
                    <a:pt x="244093" y="91439"/>
                  </a:lnTo>
                  <a:lnTo>
                    <a:pt x="240398" y="91439"/>
                  </a:lnTo>
                  <a:lnTo>
                    <a:pt x="240398" y="87629"/>
                  </a:lnTo>
                  <a:lnTo>
                    <a:pt x="247789" y="87629"/>
                  </a:lnTo>
                  <a:lnTo>
                    <a:pt x="247789" y="77469"/>
                  </a:lnTo>
                  <a:lnTo>
                    <a:pt x="244093" y="77469"/>
                  </a:lnTo>
                  <a:lnTo>
                    <a:pt x="244093" y="66039"/>
                  </a:lnTo>
                  <a:lnTo>
                    <a:pt x="247789" y="64769"/>
                  </a:lnTo>
                  <a:lnTo>
                    <a:pt x="244093" y="64769"/>
                  </a:lnTo>
                  <a:lnTo>
                    <a:pt x="240398" y="60959"/>
                  </a:lnTo>
                  <a:lnTo>
                    <a:pt x="240398" y="57149"/>
                  </a:lnTo>
                  <a:lnTo>
                    <a:pt x="236702" y="53339"/>
                  </a:lnTo>
                  <a:lnTo>
                    <a:pt x="236702" y="49529"/>
                  </a:lnTo>
                  <a:lnTo>
                    <a:pt x="232994" y="49529"/>
                  </a:lnTo>
                  <a:lnTo>
                    <a:pt x="232994" y="41909"/>
                  </a:lnTo>
                  <a:lnTo>
                    <a:pt x="229298" y="41909"/>
                  </a:lnTo>
                  <a:lnTo>
                    <a:pt x="229298" y="38099"/>
                  </a:lnTo>
                  <a:lnTo>
                    <a:pt x="223748" y="38099"/>
                  </a:lnTo>
                  <a:lnTo>
                    <a:pt x="223748" y="35559"/>
                  </a:lnTo>
                  <a:lnTo>
                    <a:pt x="216357" y="35559"/>
                  </a:lnTo>
                  <a:lnTo>
                    <a:pt x="216357" y="27939"/>
                  </a:lnTo>
                  <a:lnTo>
                    <a:pt x="220052" y="27939"/>
                  </a:lnTo>
                  <a:lnTo>
                    <a:pt x="220052" y="11429"/>
                  </a:lnTo>
                  <a:lnTo>
                    <a:pt x="216357" y="11429"/>
                  </a:lnTo>
                  <a:lnTo>
                    <a:pt x="216357" y="3809"/>
                  </a:lnTo>
                  <a:close/>
                </a:path>
                <a:path w="259080" h="453389">
                  <a:moveTo>
                    <a:pt x="123901" y="87629"/>
                  </a:moveTo>
                  <a:lnTo>
                    <a:pt x="120192" y="87629"/>
                  </a:lnTo>
                  <a:lnTo>
                    <a:pt x="120192" y="91439"/>
                  </a:lnTo>
                  <a:lnTo>
                    <a:pt x="123901" y="91439"/>
                  </a:lnTo>
                  <a:lnTo>
                    <a:pt x="123901" y="87629"/>
                  </a:lnTo>
                  <a:close/>
                </a:path>
                <a:path w="259080" h="453389">
                  <a:moveTo>
                    <a:pt x="251498" y="81279"/>
                  </a:moveTo>
                  <a:lnTo>
                    <a:pt x="247789" y="81279"/>
                  </a:lnTo>
                  <a:lnTo>
                    <a:pt x="247789" y="83819"/>
                  </a:lnTo>
                  <a:lnTo>
                    <a:pt x="251498" y="81279"/>
                  </a:lnTo>
                  <a:close/>
                </a:path>
                <a:path w="259080" h="453389">
                  <a:moveTo>
                    <a:pt x="227456" y="35559"/>
                  </a:moveTo>
                  <a:lnTo>
                    <a:pt x="223748" y="35559"/>
                  </a:lnTo>
                  <a:lnTo>
                    <a:pt x="223748" y="38099"/>
                  </a:lnTo>
                  <a:lnTo>
                    <a:pt x="227456" y="38099"/>
                  </a:lnTo>
                  <a:lnTo>
                    <a:pt x="227456" y="35559"/>
                  </a:lnTo>
                  <a:close/>
                </a:path>
                <a:path w="259080" h="453389">
                  <a:moveTo>
                    <a:pt x="208965" y="0"/>
                  </a:moveTo>
                  <a:lnTo>
                    <a:pt x="201561" y="0"/>
                  </a:lnTo>
                  <a:lnTo>
                    <a:pt x="186766" y="3809"/>
                  </a:lnTo>
                  <a:lnTo>
                    <a:pt x="212661" y="3809"/>
                  </a:lnTo>
                  <a:lnTo>
                    <a:pt x="208965" y="0"/>
                  </a:lnTo>
                  <a:close/>
                </a:path>
              </a:pathLst>
            </a:custGeom>
            <a:solidFill>
              <a:srgbClr val="6B8DC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18" name="object 91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790984" y="4212631"/>
              <a:ext cx="264413" cy="459295"/>
            </a:xfrm>
            <a:prstGeom prst="rect">
              <a:avLst/>
            </a:prstGeom>
          </p:spPr>
        </p:pic>
        <p:pic>
          <p:nvPicPr>
            <p:cNvPr id="919" name="object 91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802997" y="6416610"/>
              <a:ext cx="173824" cy="190296"/>
            </a:xfrm>
            <a:prstGeom prst="rect">
              <a:avLst/>
            </a:prstGeom>
          </p:spPr>
        </p:pic>
        <p:pic>
          <p:nvPicPr>
            <p:cNvPr id="920" name="object 92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776192" y="6435808"/>
              <a:ext cx="83184" cy="124447"/>
            </a:xfrm>
            <a:prstGeom prst="rect">
              <a:avLst/>
            </a:prstGeom>
          </p:spPr>
        </p:pic>
        <p:pic>
          <p:nvPicPr>
            <p:cNvPr id="921" name="object 92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656002" y="6340660"/>
              <a:ext cx="188582" cy="135432"/>
            </a:xfrm>
            <a:prstGeom prst="rect">
              <a:avLst/>
            </a:prstGeom>
          </p:spPr>
        </p:pic>
        <p:pic>
          <p:nvPicPr>
            <p:cNvPr id="922" name="object 92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563537" y="6230873"/>
              <a:ext cx="179349" cy="168363"/>
            </a:xfrm>
            <a:prstGeom prst="rect">
              <a:avLst/>
            </a:prstGeom>
          </p:spPr>
        </p:pic>
        <p:sp>
          <p:nvSpPr>
            <p:cNvPr id="923" name="object 923"/>
            <p:cNvSpPr/>
            <p:nvPr/>
          </p:nvSpPr>
          <p:spPr>
            <a:xfrm>
              <a:off x="1420210" y="5840221"/>
              <a:ext cx="340360" cy="457834"/>
            </a:xfrm>
            <a:custGeom>
              <a:avLst/>
              <a:gdLst/>
              <a:ahLst/>
              <a:cxnLst/>
              <a:rect l="l" t="t" r="r" b="b"/>
              <a:pathLst>
                <a:path w="340360" h="457835">
                  <a:moveTo>
                    <a:pt x="164574" y="433666"/>
                  </a:moveTo>
                  <a:lnTo>
                    <a:pt x="112801" y="433666"/>
                  </a:lnTo>
                  <a:lnTo>
                    <a:pt x="123888" y="442810"/>
                  </a:lnTo>
                  <a:lnTo>
                    <a:pt x="134988" y="453783"/>
                  </a:lnTo>
                  <a:lnTo>
                    <a:pt x="146088" y="457453"/>
                  </a:lnTo>
                  <a:lnTo>
                    <a:pt x="151625" y="442810"/>
                  </a:lnTo>
                  <a:lnTo>
                    <a:pt x="162725" y="437324"/>
                  </a:lnTo>
                  <a:lnTo>
                    <a:pt x="164574" y="433666"/>
                  </a:lnTo>
                  <a:close/>
                </a:path>
                <a:path w="340360" h="457835">
                  <a:moveTo>
                    <a:pt x="0" y="113449"/>
                  </a:moveTo>
                  <a:lnTo>
                    <a:pt x="3695" y="126263"/>
                  </a:lnTo>
                  <a:lnTo>
                    <a:pt x="14782" y="137236"/>
                  </a:lnTo>
                  <a:lnTo>
                    <a:pt x="20332" y="151879"/>
                  </a:lnTo>
                  <a:lnTo>
                    <a:pt x="24041" y="164680"/>
                  </a:lnTo>
                  <a:lnTo>
                    <a:pt x="16637" y="179323"/>
                  </a:lnTo>
                  <a:lnTo>
                    <a:pt x="16637" y="193954"/>
                  </a:lnTo>
                  <a:lnTo>
                    <a:pt x="20332" y="208597"/>
                  </a:lnTo>
                  <a:lnTo>
                    <a:pt x="31432" y="217741"/>
                  </a:lnTo>
                  <a:lnTo>
                    <a:pt x="42532" y="221411"/>
                  </a:lnTo>
                  <a:lnTo>
                    <a:pt x="46228" y="236042"/>
                  </a:lnTo>
                  <a:lnTo>
                    <a:pt x="42532" y="250685"/>
                  </a:lnTo>
                  <a:lnTo>
                    <a:pt x="46228" y="263486"/>
                  </a:lnTo>
                  <a:lnTo>
                    <a:pt x="57315" y="274472"/>
                  </a:lnTo>
                  <a:lnTo>
                    <a:pt x="66573" y="289102"/>
                  </a:lnTo>
                  <a:lnTo>
                    <a:pt x="70269" y="301917"/>
                  </a:lnTo>
                  <a:lnTo>
                    <a:pt x="77660" y="331190"/>
                  </a:lnTo>
                  <a:lnTo>
                    <a:pt x="77660" y="345833"/>
                  </a:lnTo>
                  <a:lnTo>
                    <a:pt x="81356" y="358635"/>
                  </a:lnTo>
                  <a:lnTo>
                    <a:pt x="81356" y="387921"/>
                  </a:lnTo>
                  <a:lnTo>
                    <a:pt x="85064" y="400723"/>
                  </a:lnTo>
                  <a:lnTo>
                    <a:pt x="85064" y="415366"/>
                  </a:lnTo>
                  <a:lnTo>
                    <a:pt x="88760" y="429996"/>
                  </a:lnTo>
                  <a:lnTo>
                    <a:pt x="88760" y="442810"/>
                  </a:lnTo>
                  <a:lnTo>
                    <a:pt x="99847" y="433666"/>
                  </a:lnTo>
                  <a:lnTo>
                    <a:pt x="164574" y="433666"/>
                  </a:lnTo>
                  <a:lnTo>
                    <a:pt x="170129" y="422681"/>
                  </a:lnTo>
                  <a:lnTo>
                    <a:pt x="192316" y="415366"/>
                  </a:lnTo>
                  <a:lnTo>
                    <a:pt x="138684" y="415366"/>
                  </a:lnTo>
                  <a:lnTo>
                    <a:pt x="127596" y="411708"/>
                  </a:lnTo>
                  <a:lnTo>
                    <a:pt x="123888" y="397065"/>
                  </a:lnTo>
                  <a:lnTo>
                    <a:pt x="116497" y="384251"/>
                  </a:lnTo>
                  <a:lnTo>
                    <a:pt x="105397" y="376935"/>
                  </a:lnTo>
                  <a:lnTo>
                    <a:pt x="116497" y="362292"/>
                  </a:lnTo>
                  <a:lnTo>
                    <a:pt x="127596" y="354977"/>
                  </a:lnTo>
                  <a:lnTo>
                    <a:pt x="147935" y="354977"/>
                  </a:lnTo>
                  <a:lnTo>
                    <a:pt x="149783" y="347662"/>
                  </a:lnTo>
                  <a:lnTo>
                    <a:pt x="146088" y="334848"/>
                  </a:lnTo>
                  <a:lnTo>
                    <a:pt x="155333" y="320217"/>
                  </a:lnTo>
                  <a:lnTo>
                    <a:pt x="166420" y="312889"/>
                  </a:lnTo>
                  <a:lnTo>
                    <a:pt x="170129" y="300088"/>
                  </a:lnTo>
                  <a:lnTo>
                    <a:pt x="181216" y="296430"/>
                  </a:lnTo>
                  <a:lnTo>
                    <a:pt x="188620" y="281787"/>
                  </a:lnTo>
                  <a:lnTo>
                    <a:pt x="188620" y="270814"/>
                  </a:lnTo>
                  <a:lnTo>
                    <a:pt x="162725" y="270814"/>
                  </a:lnTo>
                  <a:lnTo>
                    <a:pt x="151625" y="267157"/>
                  </a:lnTo>
                  <a:lnTo>
                    <a:pt x="138684" y="259829"/>
                  </a:lnTo>
                  <a:lnTo>
                    <a:pt x="127596" y="254342"/>
                  </a:lnTo>
                  <a:lnTo>
                    <a:pt x="120192" y="239699"/>
                  </a:lnTo>
                  <a:lnTo>
                    <a:pt x="120192" y="225069"/>
                  </a:lnTo>
                  <a:lnTo>
                    <a:pt x="109105" y="221411"/>
                  </a:lnTo>
                  <a:lnTo>
                    <a:pt x="331464" y="221411"/>
                  </a:lnTo>
                  <a:lnTo>
                    <a:pt x="331000" y="217741"/>
                  </a:lnTo>
                  <a:lnTo>
                    <a:pt x="336550" y="204939"/>
                  </a:lnTo>
                  <a:lnTo>
                    <a:pt x="336550" y="186639"/>
                  </a:lnTo>
                  <a:lnTo>
                    <a:pt x="340245" y="172008"/>
                  </a:lnTo>
                  <a:lnTo>
                    <a:pt x="332854" y="159194"/>
                  </a:lnTo>
                  <a:lnTo>
                    <a:pt x="316217" y="151879"/>
                  </a:lnTo>
                  <a:lnTo>
                    <a:pt x="305117" y="140893"/>
                  </a:lnTo>
                  <a:lnTo>
                    <a:pt x="309549" y="129920"/>
                  </a:lnTo>
                  <a:lnTo>
                    <a:pt x="70269" y="129920"/>
                  </a:lnTo>
                  <a:lnTo>
                    <a:pt x="57315" y="126263"/>
                  </a:lnTo>
                  <a:lnTo>
                    <a:pt x="46228" y="122593"/>
                  </a:lnTo>
                  <a:lnTo>
                    <a:pt x="43054" y="117106"/>
                  </a:lnTo>
                  <a:lnTo>
                    <a:pt x="11087" y="117106"/>
                  </a:lnTo>
                  <a:lnTo>
                    <a:pt x="0" y="113449"/>
                  </a:lnTo>
                  <a:close/>
                </a:path>
                <a:path w="340360" h="457835">
                  <a:moveTo>
                    <a:pt x="266280" y="400723"/>
                  </a:moveTo>
                  <a:lnTo>
                    <a:pt x="201561" y="400723"/>
                  </a:lnTo>
                  <a:lnTo>
                    <a:pt x="208953" y="415366"/>
                  </a:lnTo>
                  <a:lnTo>
                    <a:pt x="220052" y="419023"/>
                  </a:lnTo>
                  <a:lnTo>
                    <a:pt x="216357" y="433666"/>
                  </a:lnTo>
                  <a:lnTo>
                    <a:pt x="227444" y="433666"/>
                  </a:lnTo>
                  <a:lnTo>
                    <a:pt x="240398" y="429996"/>
                  </a:lnTo>
                  <a:lnTo>
                    <a:pt x="251485" y="426338"/>
                  </a:lnTo>
                  <a:lnTo>
                    <a:pt x="262585" y="419023"/>
                  </a:lnTo>
                  <a:lnTo>
                    <a:pt x="266280" y="400723"/>
                  </a:lnTo>
                  <a:close/>
                </a:path>
                <a:path w="340360" h="457835">
                  <a:moveTo>
                    <a:pt x="208953" y="316560"/>
                  </a:moveTo>
                  <a:lnTo>
                    <a:pt x="196011" y="320217"/>
                  </a:lnTo>
                  <a:lnTo>
                    <a:pt x="192316" y="334848"/>
                  </a:lnTo>
                  <a:lnTo>
                    <a:pt x="188620" y="347662"/>
                  </a:lnTo>
                  <a:lnTo>
                    <a:pt x="181216" y="362292"/>
                  </a:lnTo>
                  <a:lnTo>
                    <a:pt x="170129" y="365963"/>
                  </a:lnTo>
                  <a:lnTo>
                    <a:pt x="166420" y="380593"/>
                  </a:lnTo>
                  <a:lnTo>
                    <a:pt x="159029" y="393407"/>
                  </a:lnTo>
                  <a:lnTo>
                    <a:pt x="149783" y="408038"/>
                  </a:lnTo>
                  <a:lnTo>
                    <a:pt x="138684" y="415366"/>
                  </a:lnTo>
                  <a:lnTo>
                    <a:pt x="192316" y="415366"/>
                  </a:lnTo>
                  <a:lnTo>
                    <a:pt x="201561" y="400723"/>
                  </a:lnTo>
                  <a:lnTo>
                    <a:pt x="266280" y="400723"/>
                  </a:lnTo>
                  <a:lnTo>
                    <a:pt x="269976" y="387921"/>
                  </a:lnTo>
                  <a:lnTo>
                    <a:pt x="266280" y="373278"/>
                  </a:lnTo>
                  <a:lnTo>
                    <a:pt x="269976" y="358635"/>
                  </a:lnTo>
                  <a:lnTo>
                    <a:pt x="212661" y="358635"/>
                  </a:lnTo>
                  <a:lnTo>
                    <a:pt x="208953" y="345833"/>
                  </a:lnTo>
                  <a:lnTo>
                    <a:pt x="208953" y="316560"/>
                  </a:lnTo>
                  <a:close/>
                </a:path>
                <a:path w="340360" h="457835">
                  <a:moveTo>
                    <a:pt x="147935" y="354977"/>
                  </a:moveTo>
                  <a:lnTo>
                    <a:pt x="127596" y="354977"/>
                  </a:lnTo>
                  <a:lnTo>
                    <a:pt x="134988" y="369620"/>
                  </a:lnTo>
                  <a:lnTo>
                    <a:pt x="146088" y="362292"/>
                  </a:lnTo>
                  <a:lnTo>
                    <a:pt x="147935" y="354977"/>
                  </a:lnTo>
                  <a:close/>
                </a:path>
                <a:path w="340360" h="457835">
                  <a:moveTo>
                    <a:pt x="295497" y="232384"/>
                  </a:moveTo>
                  <a:lnTo>
                    <a:pt x="188620" y="232384"/>
                  </a:lnTo>
                  <a:lnTo>
                    <a:pt x="196011" y="247027"/>
                  </a:lnTo>
                  <a:lnTo>
                    <a:pt x="201561" y="259829"/>
                  </a:lnTo>
                  <a:lnTo>
                    <a:pt x="212661" y="263486"/>
                  </a:lnTo>
                  <a:lnTo>
                    <a:pt x="223748" y="274472"/>
                  </a:lnTo>
                  <a:lnTo>
                    <a:pt x="223748" y="316560"/>
                  </a:lnTo>
                  <a:lnTo>
                    <a:pt x="216357" y="345833"/>
                  </a:lnTo>
                  <a:lnTo>
                    <a:pt x="212661" y="358635"/>
                  </a:lnTo>
                  <a:lnTo>
                    <a:pt x="281076" y="358635"/>
                  </a:lnTo>
                  <a:lnTo>
                    <a:pt x="294017" y="347662"/>
                  </a:lnTo>
                  <a:lnTo>
                    <a:pt x="301421" y="334848"/>
                  </a:lnTo>
                  <a:lnTo>
                    <a:pt x="290322" y="323875"/>
                  </a:lnTo>
                  <a:lnTo>
                    <a:pt x="290322" y="296430"/>
                  </a:lnTo>
                  <a:lnTo>
                    <a:pt x="284772" y="274472"/>
                  </a:lnTo>
                  <a:lnTo>
                    <a:pt x="286626" y="259829"/>
                  </a:lnTo>
                  <a:lnTo>
                    <a:pt x="286626" y="247027"/>
                  </a:lnTo>
                  <a:lnTo>
                    <a:pt x="295497" y="232384"/>
                  </a:lnTo>
                  <a:close/>
                </a:path>
                <a:path w="340360" h="457835">
                  <a:moveTo>
                    <a:pt x="177520" y="250685"/>
                  </a:moveTo>
                  <a:lnTo>
                    <a:pt x="166420" y="256171"/>
                  </a:lnTo>
                  <a:lnTo>
                    <a:pt x="162725" y="270814"/>
                  </a:lnTo>
                  <a:lnTo>
                    <a:pt x="188620" y="270814"/>
                  </a:lnTo>
                  <a:lnTo>
                    <a:pt x="188620" y="263486"/>
                  </a:lnTo>
                  <a:lnTo>
                    <a:pt x="177520" y="263486"/>
                  </a:lnTo>
                  <a:lnTo>
                    <a:pt x="177520" y="250685"/>
                  </a:lnTo>
                  <a:close/>
                </a:path>
                <a:path w="340360" h="457835">
                  <a:moveTo>
                    <a:pt x="297713" y="228726"/>
                  </a:moveTo>
                  <a:lnTo>
                    <a:pt x="134988" y="228726"/>
                  </a:lnTo>
                  <a:lnTo>
                    <a:pt x="142379" y="236042"/>
                  </a:lnTo>
                  <a:lnTo>
                    <a:pt x="155333" y="243370"/>
                  </a:lnTo>
                  <a:lnTo>
                    <a:pt x="166420" y="239699"/>
                  </a:lnTo>
                  <a:lnTo>
                    <a:pt x="177520" y="232384"/>
                  </a:lnTo>
                  <a:lnTo>
                    <a:pt x="295497" y="232384"/>
                  </a:lnTo>
                  <a:lnTo>
                    <a:pt x="297713" y="228726"/>
                  </a:lnTo>
                  <a:close/>
                </a:path>
                <a:path w="340360" h="457835">
                  <a:moveTo>
                    <a:pt x="331464" y="221411"/>
                  </a:moveTo>
                  <a:lnTo>
                    <a:pt x="120192" y="221411"/>
                  </a:lnTo>
                  <a:lnTo>
                    <a:pt x="131292" y="228726"/>
                  </a:lnTo>
                  <a:lnTo>
                    <a:pt x="297713" y="228726"/>
                  </a:lnTo>
                  <a:lnTo>
                    <a:pt x="308813" y="232384"/>
                  </a:lnTo>
                  <a:lnTo>
                    <a:pt x="319913" y="243370"/>
                  </a:lnTo>
                  <a:lnTo>
                    <a:pt x="332854" y="232384"/>
                  </a:lnTo>
                  <a:lnTo>
                    <a:pt x="331464" y="221411"/>
                  </a:lnTo>
                  <a:close/>
                </a:path>
                <a:path w="340360" h="457835">
                  <a:moveTo>
                    <a:pt x="149783" y="80517"/>
                  </a:moveTo>
                  <a:lnTo>
                    <a:pt x="138684" y="80517"/>
                  </a:lnTo>
                  <a:lnTo>
                    <a:pt x="116497" y="102476"/>
                  </a:lnTo>
                  <a:lnTo>
                    <a:pt x="103555" y="102476"/>
                  </a:lnTo>
                  <a:lnTo>
                    <a:pt x="92456" y="109791"/>
                  </a:lnTo>
                  <a:lnTo>
                    <a:pt x="81356" y="122593"/>
                  </a:lnTo>
                  <a:lnTo>
                    <a:pt x="70269" y="129920"/>
                  </a:lnTo>
                  <a:lnTo>
                    <a:pt x="309549" y="129920"/>
                  </a:lnTo>
                  <a:lnTo>
                    <a:pt x="312508" y="122593"/>
                  </a:lnTo>
                  <a:lnTo>
                    <a:pt x="308813" y="106133"/>
                  </a:lnTo>
                  <a:lnTo>
                    <a:pt x="319913" y="98818"/>
                  </a:lnTo>
                  <a:lnTo>
                    <a:pt x="184912" y="98818"/>
                  </a:lnTo>
                  <a:lnTo>
                    <a:pt x="173824" y="95148"/>
                  </a:lnTo>
                  <a:lnTo>
                    <a:pt x="142379" y="95148"/>
                  </a:lnTo>
                  <a:lnTo>
                    <a:pt x="149783" y="80517"/>
                  </a:lnTo>
                  <a:close/>
                </a:path>
                <a:path w="340360" h="457835">
                  <a:moveTo>
                    <a:pt x="31432" y="95148"/>
                  </a:moveTo>
                  <a:lnTo>
                    <a:pt x="20332" y="98818"/>
                  </a:lnTo>
                  <a:lnTo>
                    <a:pt x="7391" y="102476"/>
                  </a:lnTo>
                  <a:lnTo>
                    <a:pt x="20332" y="102476"/>
                  </a:lnTo>
                  <a:lnTo>
                    <a:pt x="24041" y="117106"/>
                  </a:lnTo>
                  <a:lnTo>
                    <a:pt x="43054" y="117106"/>
                  </a:lnTo>
                  <a:lnTo>
                    <a:pt x="38823" y="109791"/>
                  </a:lnTo>
                  <a:lnTo>
                    <a:pt x="31432" y="95148"/>
                  </a:lnTo>
                  <a:close/>
                </a:path>
                <a:path w="340360" h="457835">
                  <a:moveTo>
                    <a:pt x="173824" y="0"/>
                  </a:moveTo>
                  <a:lnTo>
                    <a:pt x="166420" y="29286"/>
                  </a:lnTo>
                  <a:lnTo>
                    <a:pt x="173824" y="42087"/>
                  </a:lnTo>
                  <a:lnTo>
                    <a:pt x="181216" y="56730"/>
                  </a:lnTo>
                  <a:lnTo>
                    <a:pt x="177520" y="71361"/>
                  </a:lnTo>
                  <a:lnTo>
                    <a:pt x="181216" y="84175"/>
                  </a:lnTo>
                  <a:lnTo>
                    <a:pt x="184912" y="98818"/>
                  </a:lnTo>
                  <a:lnTo>
                    <a:pt x="319913" y="98818"/>
                  </a:lnTo>
                  <a:lnTo>
                    <a:pt x="323608" y="80517"/>
                  </a:lnTo>
                  <a:lnTo>
                    <a:pt x="305117" y="67703"/>
                  </a:lnTo>
                  <a:lnTo>
                    <a:pt x="299567" y="64046"/>
                  </a:lnTo>
                  <a:lnTo>
                    <a:pt x="258889" y="64046"/>
                  </a:lnTo>
                  <a:lnTo>
                    <a:pt x="247789" y="56730"/>
                  </a:lnTo>
                  <a:lnTo>
                    <a:pt x="234848" y="56730"/>
                  </a:lnTo>
                  <a:lnTo>
                    <a:pt x="247789" y="42087"/>
                  </a:lnTo>
                  <a:lnTo>
                    <a:pt x="249901" y="34772"/>
                  </a:lnTo>
                  <a:lnTo>
                    <a:pt x="223748" y="34772"/>
                  </a:lnTo>
                  <a:lnTo>
                    <a:pt x="212661" y="31114"/>
                  </a:lnTo>
                  <a:lnTo>
                    <a:pt x="208953" y="18300"/>
                  </a:lnTo>
                  <a:lnTo>
                    <a:pt x="196011" y="18300"/>
                  </a:lnTo>
                  <a:lnTo>
                    <a:pt x="184912" y="14643"/>
                  </a:lnTo>
                  <a:lnTo>
                    <a:pt x="173824" y="0"/>
                  </a:lnTo>
                  <a:close/>
                </a:path>
                <a:path w="340360" h="457835">
                  <a:moveTo>
                    <a:pt x="177520" y="67703"/>
                  </a:moveTo>
                  <a:lnTo>
                    <a:pt x="166420" y="76860"/>
                  </a:lnTo>
                  <a:lnTo>
                    <a:pt x="155333" y="84175"/>
                  </a:lnTo>
                  <a:lnTo>
                    <a:pt x="142379" y="95148"/>
                  </a:lnTo>
                  <a:lnTo>
                    <a:pt x="173824" y="95148"/>
                  </a:lnTo>
                  <a:lnTo>
                    <a:pt x="170129" y="80517"/>
                  </a:lnTo>
                  <a:lnTo>
                    <a:pt x="177520" y="67703"/>
                  </a:lnTo>
                  <a:close/>
                </a:path>
                <a:path w="340360" h="457835">
                  <a:moveTo>
                    <a:pt x="281076" y="49402"/>
                  </a:moveTo>
                  <a:lnTo>
                    <a:pt x="258889" y="64046"/>
                  </a:lnTo>
                  <a:lnTo>
                    <a:pt x="299567" y="64046"/>
                  </a:lnTo>
                  <a:lnTo>
                    <a:pt x="294017" y="60388"/>
                  </a:lnTo>
                  <a:lnTo>
                    <a:pt x="281076" y="49402"/>
                  </a:lnTo>
                  <a:close/>
                </a:path>
                <a:path w="340360" h="457835">
                  <a:moveTo>
                    <a:pt x="234848" y="10985"/>
                  </a:moveTo>
                  <a:lnTo>
                    <a:pt x="223748" y="21958"/>
                  </a:lnTo>
                  <a:lnTo>
                    <a:pt x="223748" y="34772"/>
                  </a:lnTo>
                  <a:lnTo>
                    <a:pt x="249901" y="34772"/>
                  </a:lnTo>
                  <a:lnTo>
                    <a:pt x="251485" y="29286"/>
                  </a:lnTo>
                  <a:lnTo>
                    <a:pt x="238544" y="14643"/>
                  </a:lnTo>
                  <a:lnTo>
                    <a:pt x="234848" y="10985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1421074" y="5839284"/>
              <a:ext cx="342265" cy="461009"/>
            </a:xfrm>
            <a:custGeom>
              <a:avLst/>
              <a:gdLst/>
              <a:ahLst/>
              <a:cxnLst/>
              <a:rect l="l" t="t" r="r" b="b"/>
              <a:pathLst>
                <a:path w="342264" h="461010">
                  <a:moveTo>
                    <a:pt x="118523" y="436879"/>
                  </a:moveTo>
                  <a:lnTo>
                    <a:pt x="100749" y="436879"/>
                  </a:lnTo>
                  <a:lnTo>
                    <a:pt x="111937" y="438149"/>
                  </a:lnTo>
                  <a:lnTo>
                    <a:pt x="132181" y="457199"/>
                  </a:lnTo>
                  <a:lnTo>
                    <a:pt x="144360" y="461009"/>
                  </a:lnTo>
                  <a:lnTo>
                    <a:pt x="145859" y="458469"/>
                  </a:lnTo>
                  <a:lnTo>
                    <a:pt x="142646" y="458469"/>
                  </a:lnTo>
                  <a:lnTo>
                    <a:pt x="124967" y="441959"/>
                  </a:lnTo>
                  <a:lnTo>
                    <a:pt x="118523" y="436879"/>
                  </a:lnTo>
                  <a:close/>
                </a:path>
                <a:path w="342264" h="461010">
                  <a:moveTo>
                    <a:pt x="203161" y="401319"/>
                  </a:moveTo>
                  <a:lnTo>
                    <a:pt x="189115" y="415289"/>
                  </a:lnTo>
                  <a:lnTo>
                    <a:pt x="168389" y="421639"/>
                  </a:lnTo>
                  <a:lnTo>
                    <a:pt x="159397" y="438149"/>
                  </a:lnTo>
                  <a:lnTo>
                    <a:pt x="148183" y="443229"/>
                  </a:lnTo>
                  <a:lnTo>
                    <a:pt x="142646" y="458469"/>
                  </a:lnTo>
                  <a:lnTo>
                    <a:pt x="145859" y="458469"/>
                  </a:lnTo>
                  <a:lnTo>
                    <a:pt x="153352" y="445769"/>
                  </a:lnTo>
                  <a:lnTo>
                    <a:pt x="171716" y="425449"/>
                  </a:lnTo>
                  <a:lnTo>
                    <a:pt x="192316" y="419099"/>
                  </a:lnTo>
                  <a:lnTo>
                    <a:pt x="203034" y="403859"/>
                  </a:lnTo>
                  <a:lnTo>
                    <a:pt x="204320" y="403859"/>
                  </a:lnTo>
                  <a:lnTo>
                    <a:pt x="203161" y="401319"/>
                  </a:lnTo>
                  <a:close/>
                </a:path>
                <a:path w="342264" h="461010">
                  <a:moveTo>
                    <a:pt x="0" y="113029"/>
                  </a:moveTo>
                  <a:lnTo>
                    <a:pt x="177" y="128269"/>
                  </a:lnTo>
                  <a:lnTo>
                    <a:pt x="11988" y="140969"/>
                  </a:lnTo>
                  <a:lnTo>
                    <a:pt x="16890" y="154939"/>
                  </a:lnTo>
                  <a:lnTo>
                    <a:pt x="20523" y="167639"/>
                  </a:lnTo>
                  <a:lnTo>
                    <a:pt x="13309" y="179069"/>
                  </a:lnTo>
                  <a:lnTo>
                    <a:pt x="13017" y="195579"/>
                  </a:lnTo>
                  <a:lnTo>
                    <a:pt x="16802" y="210819"/>
                  </a:lnTo>
                  <a:lnTo>
                    <a:pt x="28816" y="220979"/>
                  </a:lnTo>
                  <a:lnTo>
                    <a:pt x="40805" y="226059"/>
                  </a:lnTo>
                  <a:lnTo>
                    <a:pt x="42684" y="238759"/>
                  </a:lnTo>
                  <a:lnTo>
                    <a:pt x="38988" y="251459"/>
                  </a:lnTo>
                  <a:lnTo>
                    <a:pt x="42710" y="265429"/>
                  </a:lnTo>
                  <a:lnTo>
                    <a:pt x="54521" y="278129"/>
                  </a:lnTo>
                  <a:lnTo>
                    <a:pt x="63372" y="292099"/>
                  </a:lnTo>
                  <a:lnTo>
                    <a:pt x="66751" y="304799"/>
                  </a:lnTo>
                  <a:lnTo>
                    <a:pt x="74129" y="334009"/>
                  </a:lnTo>
                  <a:lnTo>
                    <a:pt x="74040" y="347979"/>
                  </a:lnTo>
                  <a:lnTo>
                    <a:pt x="77850" y="360679"/>
                  </a:lnTo>
                  <a:lnTo>
                    <a:pt x="77736" y="389889"/>
                  </a:lnTo>
                  <a:lnTo>
                    <a:pt x="81546" y="402589"/>
                  </a:lnTo>
                  <a:lnTo>
                    <a:pt x="81432" y="416559"/>
                  </a:lnTo>
                  <a:lnTo>
                    <a:pt x="85216" y="431799"/>
                  </a:lnTo>
                  <a:lnTo>
                    <a:pt x="85140" y="444499"/>
                  </a:lnTo>
                  <a:lnTo>
                    <a:pt x="90343" y="441959"/>
                  </a:lnTo>
                  <a:lnTo>
                    <a:pt x="86144" y="441959"/>
                  </a:lnTo>
                  <a:lnTo>
                    <a:pt x="86831" y="417829"/>
                  </a:lnTo>
                  <a:lnTo>
                    <a:pt x="86956" y="402589"/>
                  </a:lnTo>
                  <a:lnTo>
                    <a:pt x="83146" y="388619"/>
                  </a:lnTo>
                  <a:lnTo>
                    <a:pt x="83261" y="360679"/>
                  </a:lnTo>
                  <a:lnTo>
                    <a:pt x="79451" y="346709"/>
                  </a:lnTo>
                  <a:lnTo>
                    <a:pt x="79552" y="332739"/>
                  </a:lnTo>
                  <a:lnTo>
                    <a:pt x="75780" y="317499"/>
                  </a:lnTo>
                  <a:lnTo>
                    <a:pt x="72072" y="302259"/>
                  </a:lnTo>
                  <a:lnTo>
                    <a:pt x="68351" y="289559"/>
                  </a:lnTo>
                  <a:lnTo>
                    <a:pt x="58788" y="274319"/>
                  </a:lnTo>
                  <a:lnTo>
                    <a:pt x="47307" y="262889"/>
                  </a:lnTo>
                  <a:lnTo>
                    <a:pt x="44310" y="251459"/>
                  </a:lnTo>
                  <a:lnTo>
                    <a:pt x="48031" y="238759"/>
                  </a:lnTo>
                  <a:lnTo>
                    <a:pt x="44335" y="222249"/>
                  </a:lnTo>
                  <a:lnTo>
                    <a:pt x="31432" y="217169"/>
                  </a:lnTo>
                  <a:lnTo>
                    <a:pt x="18453" y="194309"/>
                  </a:lnTo>
                  <a:lnTo>
                    <a:pt x="18529" y="180339"/>
                  </a:lnTo>
                  <a:lnTo>
                    <a:pt x="25628" y="167639"/>
                  </a:lnTo>
                  <a:lnTo>
                    <a:pt x="22123" y="152399"/>
                  </a:lnTo>
                  <a:lnTo>
                    <a:pt x="16509" y="138429"/>
                  </a:lnTo>
                  <a:lnTo>
                    <a:pt x="4775" y="125729"/>
                  </a:lnTo>
                  <a:lnTo>
                    <a:pt x="1777" y="114299"/>
                  </a:lnTo>
                  <a:lnTo>
                    <a:pt x="4099" y="114299"/>
                  </a:lnTo>
                  <a:lnTo>
                    <a:pt x="0" y="113029"/>
                  </a:lnTo>
                  <a:close/>
                </a:path>
                <a:path w="342264" h="461010">
                  <a:moveTo>
                    <a:pt x="113690" y="433069"/>
                  </a:moveTo>
                  <a:lnTo>
                    <a:pt x="98983" y="433069"/>
                  </a:lnTo>
                  <a:lnTo>
                    <a:pt x="86144" y="441959"/>
                  </a:lnTo>
                  <a:lnTo>
                    <a:pt x="90343" y="441959"/>
                  </a:lnTo>
                  <a:lnTo>
                    <a:pt x="100749" y="436879"/>
                  </a:lnTo>
                  <a:lnTo>
                    <a:pt x="118523" y="436879"/>
                  </a:lnTo>
                  <a:lnTo>
                    <a:pt x="113690" y="433069"/>
                  </a:lnTo>
                  <a:close/>
                </a:path>
                <a:path w="342264" h="461010">
                  <a:moveTo>
                    <a:pt x="204320" y="403859"/>
                  </a:moveTo>
                  <a:lnTo>
                    <a:pt x="203034" y="403859"/>
                  </a:lnTo>
                  <a:lnTo>
                    <a:pt x="205625" y="417829"/>
                  </a:lnTo>
                  <a:lnTo>
                    <a:pt x="218325" y="422909"/>
                  </a:lnTo>
                  <a:lnTo>
                    <a:pt x="212813" y="434339"/>
                  </a:lnTo>
                  <a:lnTo>
                    <a:pt x="226580" y="438149"/>
                  </a:lnTo>
                  <a:lnTo>
                    <a:pt x="240283" y="434339"/>
                  </a:lnTo>
                  <a:lnTo>
                    <a:pt x="244017" y="433069"/>
                  </a:lnTo>
                  <a:lnTo>
                    <a:pt x="225831" y="433069"/>
                  </a:lnTo>
                  <a:lnTo>
                    <a:pt x="221868" y="421639"/>
                  </a:lnTo>
                  <a:lnTo>
                    <a:pt x="208953" y="414019"/>
                  </a:lnTo>
                  <a:lnTo>
                    <a:pt x="204320" y="403859"/>
                  </a:lnTo>
                  <a:close/>
                </a:path>
                <a:path w="342264" h="461010">
                  <a:moveTo>
                    <a:pt x="267855" y="356869"/>
                  </a:moveTo>
                  <a:lnTo>
                    <a:pt x="266750" y="358139"/>
                  </a:lnTo>
                  <a:lnTo>
                    <a:pt x="262737" y="374649"/>
                  </a:lnTo>
                  <a:lnTo>
                    <a:pt x="266445" y="389889"/>
                  </a:lnTo>
                  <a:lnTo>
                    <a:pt x="262762" y="401319"/>
                  </a:lnTo>
                  <a:lnTo>
                    <a:pt x="259016" y="420369"/>
                  </a:lnTo>
                  <a:lnTo>
                    <a:pt x="238671" y="429259"/>
                  </a:lnTo>
                  <a:lnTo>
                    <a:pt x="225831" y="433069"/>
                  </a:lnTo>
                  <a:lnTo>
                    <a:pt x="244017" y="433069"/>
                  </a:lnTo>
                  <a:lnTo>
                    <a:pt x="251485" y="430529"/>
                  </a:lnTo>
                  <a:lnTo>
                    <a:pt x="263245" y="422909"/>
                  </a:lnTo>
                  <a:lnTo>
                    <a:pt x="268122" y="402589"/>
                  </a:lnTo>
                  <a:lnTo>
                    <a:pt x="271767" y="389889"/>
                  </a:lnTo>
                  <a:lnTo>
                    <a:pt x="268096" y="374649"/>
                  </a:lnTo>
                  <a:lnTo>
                    <a:pt x="271792" y="360679"/>
                  </a:lnTo>
                  <a:lnTo>
                    <a:pt x="278407" y="358139"/>
                  </a:lnTo>
                  <a:lnTo>
                    <a:pt x="267855" y="356869"/>
                  </a:lnTo>
                  <a:close/>
                </a:path>
                <a:path w="342264" h="461010">
                  <a:moveTo>
                    <a:pt x="129197" y="355599"/>
                  </a:moveTo>
                  <a:lnTo>
                    <a:pt x="114109" y="361949"/>
                  </a:lnTo>
                  <a:lnTo>
                    <a:pt x="102336" y="377189"/>
                  </a:lnTo>
                  <a:lnTo>
                    <a:pt x="114109" y="388619"/>
                  </a:lnTo>
                  <a:lnTo>
                    <a:pt x="120637" y="400049"/>
                  </a:lnTo>
                  <a:lnTo>
                    <a:pt x="124053" y="414019"/>
                  </a:lnTo>
                  <a:lnTo>
                    <a:pt x="136956" y="419099"/>
                  </a:lnTo>
                  <a:lnTo>
                    <a:pt x="150431" y="411479"/>
                  </a:lnTo>
                  <a:lnTo>
                    <a:pt x="151270" y="410209"/>
                  </a:lnTo>
                  <a:lnTo>
                    <a:pt x="127596" y="410209"/>
                  </a:lnTo>
                  <a:lnTo>
                    <a:pt x="125704" y="397509"/>
                  </a:lnTo>
                  <a:lnTo>
                    <a:pt x="118021" y="384809"/>
                  </a:lnTo>
                  <a:lnTo>
                    <a:pt x="106057" y="375919"/>
                  </a:lnTo>
                  <a:lnTo>
                    <a:pt x="117830" y="365759"/>
                  </a:lnTo>
                  <a:lnTo>
                    <a:pt x="146735" y="365759"/>
                  </a:lnTo>
                  <a:lnTo>
                    <a:pt x="147546" y="363219"/>
                  </a:lnTo>
                  <a:lnTo>
                    <a:pt x="142544" y="363219"/>
                  </a:lnTo>
                  <a:lnTo>
                    <a:pt x="129197" y="355599"/>
                  </a:lnTo>
                  <a:close/>
                </a:path>
                <a:path w="342264" h="461010">
                  <a:moveTo>
                    <a:pt x="176907" y="363459"/>
                  </a:moveTo>
                  <a:lnTo>
                    <a:pt x="167500" y="365759"/>
                  </a:lnTo>
                  <a:lnTo>
                    <a:pt x="166814" y="365759"/>
                  </a:lnTo>
                  <a:lnTo>
                    <a:pt x="162890" y="380999"/>
                  </a:lnTo>
                  <a:lnTo>
                    <a:pt x="155778" y="393699"/>
                  </a:lnTo>
                  <a:lnTo>
                    <a:pt x="146583" y="407669"/>
                  </a:lnTo>
                  <a:lnTo>
                    <a:pt x="127596" y="410209"/>
                  </a:lnTo>
                  <a:lnTo>
                    <a:pt x="151270" y="410209"/>
                  </a:lnTo>
                  <a:lnTo>
                    <a:pt x="160502" y="396239"/>
                  </a:lnTo>
                  <a:lnTo>
                    <a:pt x="167944" y="383539"/>
                  </a:lnTo>
                  <a:lnTo>
                    <a:pt x="171932" y="368299"/>
                  </a:lnTo>
                  <a:lnTo>
                    <a:pt x="176907" y="363459"/>
                  </a:lnTo>
                  <a:close/>
                </a:path>
                <a:path w="342264" h="461010">
                  <a:moveTo>
                    <a:pt x="146735" y="365759"/>
                  </a:moveTo>
                  <a:lnTo>
                    <a:pt x="117830" y="365759"/>
                  </a:lnTo>
                  <a:lnTo>
                    <a:pt x="131660" y="372109"/>
                  </a:lnTo>
                  <a:lnTo>
                    <a:pt x="146735" y="365759"/>
                  </a:lnTo>
                  <a:close/>
                </a:path>
                <a:path w="342264" h="461010">
                  <a:moveTo>
                    <a:pt x="178516" y="361894"/>
                  </a:moveTo>
                  <a:lnTo>
                    <a:pt x="176907" y="363459"/>
                  </a:lnTo>
                  <a:lnTo>
                    <a:pt x="177888" y="363219"/>
                  </a:lnTo>
                  <a:lnTo>
                    <a:pt x="178516" y="361894"/>
                  </a:lnTo>
                  <a:close/>
                </a:path>
                <a:path w="342264" h="461010">
                  <a:moveTo>
                    <a:pt x="176881" y="297426"/>
                  </a:moveTo>
                  <a:lnTo>
                    <a:pt x="167525" y="299719"/>
                  </a:lnTo>
                  <a:lnTo>
                    <a:pt x="166865" y="299719"/>
                  </a:lnTo>
                  <a:lnTo>
                    <a:pt x="162915" y="313689"/>
                  </a:lnTo>
                  <a:lnTo>
                    <a:pt x="142887" y="335279"/>
                  </a:lnTo>
                  <a:lnTo>
                    <a:pt x="146265" y="350519"/>
                  </a:lnTo>
                  <a:lnTo>
                    <a:pt x="142544" y="363219"/>
                  </a:lnTo>
                  <a:lnTo>
                    <a:pt x="147546" y="363219"/>
                  </a:lnTo>
                  <a:lnTo>
                    <a:pt x="151599" y="350519"/>
                  </a:lnTo>
                  <a:lnTo>
                    <a:pt x="147866" y="335279"/>
                  </a:lnTo>
                  <a:lnTo>
                    <a:pt x="156794" y="323849"/>
                  </a:lnTo>
                  <a:lnTo>
                    <a:pt x="168211" y="314959"/>
                  </a:lnTo>
                  <a:lnTo>
                    <a:pt x="171907" y="302259"/>
                  </a:lnTo>
                  <a:lnTo>
                    <a:pt x="176881" y="297426"/>
                  </a:lnTo>
                  <a:close/>
                </a:path>
                <a:path w="342264" h="461010">
                  <a:moveTo>
                    <a:pt x="210858" y="317499"/>
                  </a:moveTo>
                  <a:lnTo>
                    <a:pt x="194398" y="318769"/>
                  </a:lnTo>
                  <a:lnTo>
                    <a:pt x="188772" y="335279"/>
                  </a:lnTo>
                  <a:lnTo>
                    <a:pt x="185102" y="347979"/>
                  </a:lnTo>
                  <a:lnTo>
                    <a:pt x="178516" y="361894"/>
                  </a:lnTo>
                  <a:lnTo>
                    <a:pt x="190207" y="350519"/>
                  </a:lnTo>
                  <a:lnTo>
                    <a:pt x="194106" y="337819"/>
                  </a:lnTo>
                  <a:lnTo>
                    <a:pt x="197827" y="322579"/>
                  </a:lnTo>
                  <a:lnTo>
                    <a:pt x="210858" y="322579"/>
                  </a:lnTo>
                  <a:lnTo>
                    <a:pt x="210858" y="317499"/>
                  </a:lnTo>
                  <a:close/>
                </a:path>
                <a:path w="342264" h="461010">
                  <a:moveTo>
                    <a:pt x="210858" y="322579"/>
                  </a:moveTo>
                  <a:lnTo>
                    <a:pt x="197827" y="322579"/>
                  </a:lnTo>
                  <a:lnTo>
                    <a:pt x="205333" y="347979"/>
                  </a:lnTo>
                  <a:lnTo>
                    <a:pt x="209143" y="360679"/>
                  </a:lnTo>
                  <a:lnTo>
                    <a:pt x="210042" y="359409"/>
                  </a:lnTo>
                  <a:lnTo>
                    <a:pt x="209143" y="359409"/>
                  </a:lnTo>
                  <a:lnTo>
                    <a:pt x="210743" y="346709"/>
                  </a:lnTo>
                  <a:lnTo>
                    <a:pt x="210858" y="322579"/>
                  </a:lnTo>
                  <a:close/>
                </a:path>
                <a:path w="342264" h="461010">
                  <a:moveTo>
                    <a:pt x="192074" y="236219"/>
                  </a:moveTo>
                  <a:lnTo>
                    <a:pt x="178180" y="236219"/>
                  </a:lnTo>
                  <a:lnTo>
                    <a:pt x="192684" y="250189"/>
                  </a:lnTo>
                  <a:lnTo>
                    <a:pt x="198170" y="262889"/>
                  </a:lnTo>
                  <a:lnTo>
                    <a:pt x="210921" y="267969"/>
                  </a:lnTo>
                  <a:lnTo>
                    <a:pt x="220129" y="290829"/>
                  </a:lnTo>
                  <a:lnTo>
                    <a:pt x="220129" y="317499"/>
                  </a:lnTo>
                  <a:lnTo>
                    <a:pt x="216509" y="331469"/>
                  </a:lnTo>
                  <a:lnTo>
                    <a:pt x="212813" y="346709"/>
                  </a:lnTo>
                  <a:lnTo>
                    <a:pt x="209143" y="359409"/>
                  </a:lnTo>
                  <a:lnTo>
                    <a:pt x="210042" y="359409"/>
                  </a:lnTo>
                  <a:lnTo>
                    <a:pt x="218135" y="347979"/>
                  </a:lnTo>
                  <a:lnTo>
                    <a:pt x="225564" y="318769"/>
                  </a:lnTo>
                  <a:lnTo>
                    <a:pt x="225640" y="275589"/>
                  </a:lnTo>
                  <a:lnTo>
                    <a:pt x="213728" y="262889"/>
                  </a:lnTo>
                  <a:lnTo>
                    <a:pt x="201561" y="259079"/>
                  </a:lnTo>
                  <a:lnTo>
                    <a:pt x="197675" y="247649"/>
                  </a:lnTo>
                  <a:lnTo>
                    <a:pt x="192074" y="236219"/>
                  </a:lnTo>
                  <a:close/>
                </a:path>
                <a:path w="342264" h="461010">
                  <a:moveTo>
                    <a:pt x="297726" y="227329"/>
                  </a:moveTo>
                  <a:lnTo>
                    <a:pt x="283400" y="247649"/>
                  </a:lnTo>
                  <a:lnTo>
                    <a:pt x="283006" y="261619"/>
                  </a:lnTo>
                  <a:lnTo>
                    <a:pt x="281177" y="275589"/>
                  </a:lnTo>
                  <a:lnTo>
                    <a:pt x="286778" y="298449"/>
                  </a:lnTo>
                  <a:lnTo>
                    <a:pt x="286702" y="325119"/>
                  </a:lnTo>
                  <a:lnTo>
                    <a:pt x="298615" y="337819"/>
                  </a:lnTo>
                  <a:lnTo>
                    <a:pt x="278451" y="358123"/>
                  </a:lnTo>
                  <a:lnTo>
                    <a:pt x="294944" y="351789"/>
                  </a:lnTo>
                  <a:lnTo>
                    <a:pt x="302945" y="337819"/>
                  </a:lnTo>
                  <a:lnTo>
                    <a:pt x="291401" y="323849"/>
                  </a:lnTo>
                  <a:lnTo>
                    <a:pt x="292214" y="311149"/>
                  </a:lnTo>
                  <a:lnTo>
                    <a:pt x="292214" y="298449"/>
                  </a:lnTo>
                  <a:lnTo>
                    <a:pt x="286588" y="275589"/>
                  </a:lnTo>
                  <a:lnTo>
                    <a:pt x="288405" y="262263"/>
                  </a:lnTo>
                  <a:lnTo>
                    <a:pt x="288518" y="248919"/>
                  </a:lnTo>
                  <a:lnTo>
                    <a:pt x="299211" y="231139"/>
                  </a:lnTo>
                  <a:lnTo>
                    <a:pt x="308813" y="231139"/>
                  </a:lnTo>
                  <a:lnTo>
                    <a:pt x="297726" y="227329"/>
                  </a:lnTo>
                  <a:close/>
                </a:path>
                <a:path w="342264" h="461010">
                  <a:moveTo>
                    <a:pt x="178623" y="295735"/>
                  </a:moveTo>
                  <a:lnTo>
                    <a:pt x="176881" y="297426"/>
                  </a:lnTo>
                  <a:lnTo>
                    <a:pt x="177888" y="297179"/>
                  </a:lnTo>
                  <a:lnTo>
                    <a:pt x="178623" y="295735"/>
                  </a:lnTo>
                  <a:close/>
                </a:path>
                <a:path w="342264" h="461010">
                  <a:moveTo>
                    <a:pt x="178725" y="263269"/>
                  </a:moveTo>
                  <a:lnTo>
                    <a:pt x="187756" y="267969"/>
                  </a:lnTo>
                  <a:lnTo>
                    <a:pt x="184988" y="283209"/>
                  </a:lnTo>
                  <a:lnTo>
                    <a:pt x="178623" y="295735"/>
                  </a:lnTo>
                  <a:lnTo>
                    <a:pt x="190207" y="284479"/>
                  </a:lnTo>
                  <a:lnTo>
                    <a:pt x="190512" y="265429"/>
                  </a:lnTo>
                  <a:lnTo>
                    <a:pt x="178725" y="263269"/>
                  </a:lnTo>
                  <a:close/>
                </a:path>
                <a:path w="342264" h="461010">
                  <a:moveTo>
                    <a:pt x="119329" y="219709"/>
                  </a:moveTo>
                  <a:lnTo>
                    <a:pt x="108242" y="219709"/>
                  </a:lnTo>
                  <a:lnTo>
                    <a:pt x="116573" y="241299"/>
                  </a:lnTo>
                  <a:lnTo>
                    <a:pt x="124269" y="256539"/>
                  </a:lnTo>
                  <a:lnTo>
                    <a:pt x="136601" y="264159"/>
                  </a:lnTo>
                  <a:lnTo>
                    <a:pt x="149415" y="270509"/>
                  </a:lnTo>
                  <a:lnTo>
                    <a:pt x="160997" y="275589"/>
                  </a:lnTo>
                  <a:lnTo>
                    <a:pt x="162549" y="271779"/>
                  </a:lnTo>
                  <a:lnTo>
                    <a:pt x="159194" y="271779"/>
                  </a:lnTo>
                  <a:lnTo>
                    <a:pt x="139179" y="259079"/>
                  </a:lnTo>
                  <a:lnTo>
                    <a:pt x="127952" y="253999"/>
                  </a:lnTo>
                  <a:lnTo>
                    <a:pt x="121792" y="240029"/>
                  </a:lnTo>
                  <a:lnTo>
                    <a:pt x="122035" y="228444"/>
                  </a:lnTo>
                  <a:lnTo>
                    <a:pt x="109105" y="220979"/>
                  </a:lnTo>
                  <a:lnTo>
                    <a:pt x="121179" y="220979"/>
                  </a:lnTo>
                  <a:lnTo>
                    <a:pt x="119329" y="219709"/>
                  </a:lnTo>
                  <a:close/>
                </a:path>
                <a:path w="342264" h="461010">
                  <a:moveTo>
                    <a:pt x="177266" y="248919"/>
                  </a:moveTo>
                  <a:lnTo>
                    <a:pt x="164337" y="255269"/>
                  </a:lnTo>
                  <a:lnTo>
                    <a:pt x="159194" y="271779"/>
                  </a:lnTo>
                  <a:lnTo>
                    <a:pt x="162549" y="271779"/>
                  </a:lnTo>
                  <a:lnTo>
                    <a:pt x="168236" y="257809"/>
                  </a:lnTo>
                  <a:lnTo>
                    <a:pt x="177759" y="257809"/>
                  </a:lnTo>
                  <a:lnTo>
                    <a:pt x="179412" y="250189"/>
                  </a:lnTo>
                  <a:lnTo>
                    <a:pt x="177266" y="248919"/>
                  </a:lnTo>
                  <a:close/>
                </a:path>
                <a:path w="342264" h="461010">
                  <a:moveTo>
                    <a:pt x="176792" y="262263"/>
                  </a:moveTo>
                  <a:lnTo>
                    <a:pt x="176656" y="262889"/>
                  </a:lnTo>
                  <a:lnTo>
                    <a:pt x="178725" y="263269"/>
                  </a:lnTo>
                  <a:lnTo>
                    <a:pt x="176792" y="262263"/>
                  </a:lnTo>
                  <a:close/>
                </a:path>
                <a:path w="342264" h="461010">
                  <a:moveTo>
                    <a:pt x="177759" y="257809"/>
                  </a:moveTo>
                  <a:lnTo>
                    <a:pt x="168236" y="257809"/>
                  </a:lnTo>
                  <a:lnTo>
                    <a:pt x="176792" y="262263"/>
                  </a:lnTo>
                  <a:lnTo>
                    <a:pt x="177759" y="257809"/>
                  </a:lnTo>
                  <a:close/>
                </a:path>
                <a:path w="342264" h="461010">
                  <a:moveTo>
                    <a:pt x="139958" y="232409"/>
                  </a:moveTo>
                  <a:lnTo>
                    <a:pt x="132181" y="232409"/>
                  </a:lnTo>
                  <a:lnTo>
                    <a:pt x="134124" y="233679"/>
                  </a:lnTo>
                  <a:lnTo>
                    <a:pt x="133925" y="233679"/>
                  </a:lnTo>
                  <a:lnTo>
                    <a:pt x="153111" y="247649"/>
                  </a:lnTo>
                  <a:lnTo>
                    <a:pt x="166420" y="243839"/>
                  </a:lnTo>
                  <a:lnTo>
                    <a:pt x="174260" y="238759"/>
                  </a:lnTo>
                  <a:lnTo>
                    <a:pt x="164045" y="238759"/>
                  </a:lnTo>
                  <a:lnTo>
                    <a:pt x="142874" y="234949"/>
                  </a:lnTo>
                  <a:lnTo>
                    <a:pt x="141416" y="233679"/>
                  </a:lnTo>
                  <a:lnTo>
                    <a:pt x="134124" y="233679"/>
                  </a:lnTo>
                  <a:lnTo>
                    <a:pt x="133825" y="233607"/>
                  </a:lnTo>
                  <a:lnTo>
                    <a:pt x="141333" y="233607"/>
                  </a:lnTo>
                  <a:lnTo>
                    <a:pt x="139958" y="232409"/>
                  </a:lnTo>
                  <a:close/>
                </a:path>
                <a:path w="342264" h="461010">
                  <a:moveTo>
                    <a:pt x="308813" y="231139"/>
                  </a:moveTo>
                  <a:lnTo>
                    <a:pt x="299211" y="231139"/>
                  </a:lnTo>
                  <a:lnTo>
                    <a:pt x="317106" y="246379"/>
                  </a:lnTo>
                  <a:lnTo>
                    <a:pt x="323359" y="242569"/>
                  </a:lnTo>
                  <a:lnTo>
                    <a:pt x="317258" y="242569"/>
                  </a:lnTo>
                  <a:lnTo>
                    <a:pt x="308813" y="231139"/>
                  </a:lnTo>
                  <a:close/>
                </a:path>
                <a:path w="342264" h="461010">
                  <a:moveTo>
                    <a:pt x="287636" y="53339"/>
                  </a:moveTo>
                  <a:lnTo>
                    <a:pt x="281736" y="53339"/>
                  </a:lnTo>
                  <a:lnTo>
                    <a:pt x="302729" y="71119"/>
                  </a:lnTo>
                  <a:lnTo>
                    <a:pt x="321170" y="83819"/>
                  </a:lnTo>
                  <a:lnTo>
                    <a:pt x="316344" y="100329"/>
                  </a:lnTo>
                  <a:lnTo>
                    <a:pt x="305473" y="105409"/>
                  </a:lnTo>
                  <a:lnTo>
                    <a:pt x="305003" y="106679"/>
                  </a:lnTo>
                  <a:lnTo>
                    <a:pt x="308952" y="124459"/>
                  </a:lnTo>
                  <a:lnTo>
                    <a:pt x="301701" y="140969"/>
                  </a:lnTo>
                  <a:lnTo>
                    <a:pt x="313410" y="154939"/>
                  </a:lnTo>
                  <a:lnTo>
                    <a:pt x="330885" y="163829"/>
                  </a:lnTo>
                  <a:lnTo>
                    <a:pt x="336994" y="175259"/>
                  </a:lnTo>
                  <a:lnTo>
                    <a:pt x="333019" y="187959"/>
                  </a:lnTo>
                  <a:lnTo>
                    <a:pt x="332930" y="207009"/>
                  </a:lnTo>
                  <a:lnTo>
                    <a:pt x="327609" y="218439"/>
                  </a:lnTo>
                  <a:lnTo>
                    <a:pt x="329260" y="233679"/>
                  </a:lnTo>
                  <a:lnTo>
                    <a:pt x="317258" y="242569"/>
                  </a:lnTo>
                  <a:lnTo>
                    <a:pt x="323359" y="242569"/>
                  </a:lnTo>
                  <a:lnTo>
                    <a:pt x="333781" y="236219"/>
                  </a:lnTo>
                  <a:lnTo>
                    <a:pt x="332879" y="218439"/>
                  </a:lnTo>
                  <a:lnTo>
                    <a:pt x="338226" y="207009"/>
                  </a:lnTo>
                  <a:lnTo>
                    <a:pt x="338442" y="187959"/>
                  </a:lnTo>
                  <a:lnTo>
                    <a:pt x="342061" y="173989"/>
                  </a:lnTo>
                  <a:lnTo>
                    <a:pt x="334378" y="160019"/>
                  </a:lnTo>
                  <a:lnTo>
                    <a:pt x="316458" y="151129"/>
                  </a:lnTo>
                  <a:lnTo>
                    <a:pt x="314210" y="125729"/>
                  </a:lnTo>
                  <a:lnTo>
                    <a:pt x="310641" y="106679"/>
                  </a:lnTo>
                  <a:lnTo>
                    <a:pt x="321754" y="100329"/>
                  </a:lnTo>
                  <a:lnTo>
                    <a:pt x="325450" y="82549"/>
                  </a:lnTo>
                  <a:lnTo>
                    <a:pt x="305828" y="67309"/>
                  </a:lnTo>
                  <a:lnTo>
                    <a:pt x="294678" y="59689"/>
                  </a:lnTo>
                  <a:lnTo>
                    <a:pt x="287636" y="53339"/>
                  </a:lnTo>
                  <a:close/>
                </a:path>
                <a:path w="342264" h="461010">
                  <a:moveTo>
                    <a:pt x="176656" y="231139"/>
                  </a:moveTo>
                  <a:lnTo>
                    <a:pt x="164045" y="238759"/>
                  </a:lnTo>
                  <a:lnTo>
                    <a:pt x="174260" y="238759"/>
                  </a:lnTo>
                  <a:lnTo>
                    <a:pt x="178180" y="236219"/>
                  </a:lnTo>
                  <a:lnTo>
                    <a:pt x="192074" y="236219"/>
                  </a:lnTo>
                  <a:lnTo>
                    <a:pt x="190207" y="232409"/>
                  </a:lnTo>
                  <a:lnTo>
                    <a:pt x="176656" y="231139"/>
                  </a:lnTo>
                  <a:close/>
                </a:path>
                <a:path w="342264" h="461010">
                  <a:moveTo>
                    <a:pt x="132181" y="232409"/>
                  </a:moveTo>
                  <a:lnTo>
                    <a:pt x="133825" y="233607"/>
                  </a:lnTo>
                  <a:lnTo>
                    <a:pt x="134124" y="233679"/>
                  </a:lnTo>
                  <a:lnTo>
                    <a:pt x="132181" y="232409"/>
                  </a:lnTo>
                  <a:close/>
                </a:path>
                <a:path w="342264" h="461010">
                  <a:moveTo>
                    <a:pt x="121179" y="220979"/>
                  </a:moveTo>
                  <a:lnTo>
                    <a:pt x="109105" y="220979"/>
                  </a:lnTo>
                  <a:lnTo>
                    <a:pt x="122085" y="226059"/>
                  </a:lnTo>
                  <a:lnTo>
                    <a:pt x="122035" y="228444"/>
                  </a:lnTo>
                  <a:lnTo>
                    <a:pt x="128904" y="232409"/>
                  </a:lnTo>
                  <a:lnTo>
                    <a:pt x="133825" y="233607"/>
                  </a:lnTo>
                  <a:lnTo>
                    <a:pt x="132181" y="232409"/>
                  </a:lnTo>
                  <a:lnTo>
                    <a:pt x="139958" y="232409"/>
                  </a:lnTo>
                  <a:lnTo>
                    <a:pt x="134124" y="227329"/>
                  </a:lnTo>
                  <a:lnTo>
                    <a:pt x="130428" y="227329"/>
                  </a:lnTo>
                  <a:lnTo>
                    <a:pt x="121179" y="220979"/>
                  </a:lnTo>
                  <a:close/>
                </a:path>
                <a:path w="342264" h="461010">
                  <a:moveTo>
                    <a:pt x="109105" y="220979"/>
                  </a:moveTo>
                  <a:lnTo>
                    <a:pt x="122035" y="228444"/>
                  </a:lnTo>
                  <a:lnTo>
                    <a:pt x="122085" y="226059"/>
                  </a:lnTo>
                  <a:lnTo>
                    <a:pt x="109105" y="220979"/>
                  </a:lnTo>
                  <a:close/>
                </a:path>
                <a:path w="342264" h="461010">
                  <a:moveTo>
                    <a:pt x="34864" y="99059"/>
                  </a:moveTo>
                  <a:lnTo>
                    <a:pt x="31432" y="99059"/>
                  </a:lnTo>
                  <a:lnTo>
                    <a:pt x="35509" y="113029"/>
                  </a:lnTo>
                  <a:lnTo>
                    <a:pt x="42976" y="125729"/>
                  </a:lnTo>
                  <a:lnTo>
                    <a:pt x="55587" y="130809"/>
                  </a:lnTo>
                  <a:lnTo>
                    <a:pt x="68656" y="134619"/>
                  </a:lnTo>
                  <a:lnTo>
                    <a:pt x="82016" y="126999"/>
                  </a:lnTo>
                  <a:lnTo>
                    <a:pt x="83076" y="125729"/>
                  </a:lnTo>
                  <a:lnTo>
                    <a:pt x="57213" y="125729"/>
                  </a:lnTo>
                  <a:lnTo>
                    <a:pt x="40360" y="110489"/>
                  </a:lnTo>
                  <a:lnTo>
                    <a:pt x="34864" y="99059"/>
                  </a:lnTo>
                  <a:close/>
                </a:path>
                <a:path w="342264" h="461010">
                  <a:moveTo>
                    <a:pt x="137820" y="78739"/>
                  </a:moveTo>
                  <a:lnTo>
                    <a:pt x="124790" y="91439"/>
                  </a:lnTo>
                  <a:lnTo>
                    <a:pt x="113690" y="101599"/>
                  </a:lnTo>
                  <a:lnTo>
                    <a:pt x="101168" y="101599"/>
                  </a:lnTo>
                  <a:lnTo>
                    <a:pt x="90068" y="109219"/>
                  </a:lnTo>
                  <a:lnTo>
                    <a:pt x="78409" y="121919"/>
                  </a:lnTo>
                  <a:lnTo>
                    <a:pt x="57213" y="125729"/>
                  </a:lnTo>
                  <a:lnTo>
                    <a:pt x="83076" y="125729"/>
                  </a:lnTo>
                  <a:lnTo>
                    <a:pt x="93675" y="113029"/>
                  </a:lnTo>
                  <a:lnTo>
                    <a:pt x="115633" y="106679"/>
                  </a:lnTo>
                  <a:lnTo>
                    <a:pt x="128663" y="95249"/>
                  </a:lnTo>
                  <a:lnTo>
                    <a:pt x="139763" y="83819"/>
                  </a:lnTo>
                  <a:lnTo>
                    <a:pt x="151383" y="83819"/>
                  </a:lnTo>
                  <a:lnTo>
                    <a:pt x="137820" y="78739"/>
                  </a:lnTo>
                  <a:close/>
                </a:path>
                <a:path w="342264" h="461010">
                  <a:moveTo>
                    <a:pt x="4099" y="114299"/>
                  </a:moveTo>
                  <a:lnTo>
                    <a:pt x="1777" y="114299"/>
                  </a:lnTo>
                  <a:lnTo>
                    <a:pt x="23177" y="121919"/>
                  </a:lnTo>
                  <a:lnTo>
                    <a:pt x="23040" y="119379"/>
                  </a:lnTo>
                  <a:lnTo>
                    <a:pt x="20497" y="119379"/>
                  </a:lnTo>
                  <a:lnTo>
                    <a:pt x="4099" y="114299"/>
                  </a:lnTo>
                  <a:close/>
                </a:path>
                <a:path w="342264" h="461010">
                  <a:moveTo>
                    <a:pt x="33032" y="95249"/>
                  </a:moveTo>
                  <a:lnTo>
                    <a:pt x="18605" y="97789"/>
                  </a:lnTo>
                  <a:lnTo>
                    <a:pt x="5778" y="101599"/>
                  </a:lnTo>
                  <a:lnTo>
                    <a:pt x="19469" y="106679"/>
                  </a:lnTo>
                  <a:lnTo>
                    <a:pt x="20497" y="119379"/>
                  </a:lnTo>
                  <a:lnTo>
                    <a:pt x="23040" y="119379"/>
                  </a:lnTo>
                  <a:lnTo>
                    <a:pt x="22148" y="102869"/>
                  </a:lnTo>
                  <a:lnTo>
                    <a:pt x="20218" y="102869"/>
                  </a:lnTo>
                  <a:lnTo>
                    <a:pt x="6527" y="101599"/>
                  </a:lnTo>
                  <a:lnTo>
                    <a:pt x="23956" y="101599"/>
                  </a:lnTo>
                  <a:lnTo>
                    <a:pt x="31432" y="99059"/>
                  </a:lnTo>
                  <a:lnTo>
                    <a:pt x="34864" y="99059"/>
                  </a:lnTo>
                  <a:lnTo>
                    <a:pt x="33032" y="95249"/>
                  </a:lnTo>
                  <a:close/>
                </a:path>
                <a:path w="342264" h="461010">
                  <a:moveTo>
                    <a:pt x="6527" y="101599"/>
                  </a:moveTo>
                  <a:lnTo>
                    <a:pt x="20218" y="102869"/>
                  </a:lnTo>
                  <a:lnTo>
                    <a:pt x="20591" y="102743"/>
                  </a:lnTo>
                  <a:lnTo>
                    <a:pt x="6527" y="101599"/>
                  </a:lnTo>
                  <a:close/>
                </a:path>
                <a:path w="342264" h="461010">
                  <a:moveTo>
                    <a:pt x="20591" y="102743"/>
                  </a:moveTo>
                  <a:lnTo>
                    <a:pt x="20218" y="102869"/>
                  </a:lnTo>
                  <a:lnTo>
                    <a:pt x="22148" y="102869"/>
                  </a:lnTo>
                  <a:lnTo>
                    <a:pt x="20591" y="102743"/>
                  </a:lnTo>
                  <a:close/>
                </a:path>
                <a:path w="342264" h="461010">
                  <a:moveTo>
                    <a:pt x="174546" y="74519"/>
                  </a:moveTo>
                  <a:lnTo>
                    <a:pt x="166865" y="81279"/>
                  </a:lnTo>
                  <a:lnTo>
                    <a:pt x="170281" y="97789"/>
                  </a:lnTo>
                  <a:lnTo>
                    <a:pt x="183184" y="102869"/>
                  </a:lnTo>
                  <a:lnTo>
                    <a:pt x="183173" y="101599"/>
                  </a:lnTo>
                  <a:lnTo>
                    <a:pt x="181381" y="101599"/>
                  </a:lnTo>
                  <a:lnTo>
                    <a:pt x="171932" y="81279"/>
                  </a:lnTo>
                  <a:lnTo>
                    <a:pt x="175107" y="76618"/>
                  </a:lnTo>
                  <a:lnTo>
                    <a:pt x="174546" y="74519"/>
                  </a:lnTo>
                  <a:close/>
                </a:path>
                <a:path w="342264" h="461010">
                  <a:moveTo>
                    <a:pt x="23956" y="101599"/>
                  </a:moveTo>
                  <a:lnTo>
                    <a:pt x="6527" y="101599"/>
                  </a:lnTo>
                  <a:lnTo>
                    <a:pt x="20591" y="102743"/>
                  </a:lnTo>
                  <a:lnTo>
                    <a:pt x="23956" y="101599"/>
                  </a:lnTo>
                  <a:close/>
                </a:path>
                <a:path w="342264" h="461010">
                  <a:moveTo>
                    <a:pt x="180162" y="69195"/>
                  </a:moveTo>
                  <a:lnTo>
                    <a:pt x="175107" y="76618"/>
                  </a:lnTo>
                  <a:lnTo>
                    <a:pt x="177711" y="86359"/>
                  </a:lnTo>
                  <a:lnTo>
                    <a:pt x="181381" y="101599"/>
                  </a:lnTo>
                  <a:lnTo>
                    <a:pt x="183173" y="101599"/>
                  </a:lnTo>
                  <a:lnTo>
                    <a:pt x="183032" y="85089"/>
                  </a:lnTo>
                  <a:lnTo>
                    <a:pt x="179311" y="72389"/>
                  </a:lnTo>
                  <a:lnTo>
                    <a:pt x="180162" y="69195"/>
                  </a:lnTo>
                  <a:close/>
                </a:path>
                <a:path w="342264" h="461010">
                  <a:moveTo>
                    <a:pt x="151383" y="83819"/>
                  </a:moveTo>
                  <a:lnTo>
                    <a:pt x="139763" y="83819"/>
                  </a:lnTo>
                  <a:lnTo>
                    <a:pt x="139064" y="95249"/>
                  </a:lnTo>
                  <a:lnTo>
                    <a:pt x="141928" y="93979"/>
                  </a:lnTo>
                  <a:lnTo>
                    <a:pt x="139738" y="93979"/>
                  </a:lnTo>
                  <a:lnTo>
                    <a:pt x="151383" y="83819"/>
                  </a:lnTo>
                  <a:close/>
                </a:path>
                <a:path w="342264" h="461010">
                  <a:moveTo>
                    <a:pt x="175990" y="65853"/>
                  </a:moveTo>
                  <a:lnTo>
                    <a:pt x="163804" y="76199"/>
                  </a:lnTo>
                  <a:lnTo>
                    <a:pt x="139738" y="93979"/>
                  </a:lnTo>
                  <a:lnTo>
                    <a:pt x="141928" y="93979"/>
                  </a:lnTo>
                  <a:lnTo>
                    <a:pt x="156248" y="87629"/>
                  </a:lnTo>
                  <a:lnTo>
                    <a:pt x="174430" y="74084"/>
                  </a:lnTo>
                  <a:lnTo>
                    <a:pt x="173977" y="72389"/>
                  </a:lnTo>
                  <a:lnTo>
                    <a:pt x="175990" y="65853"/>
                  </a:lnTo>
                  <a:close/>
                </a:path>
                <a:path w="342264" h="461010">
                  <a:moveTo>
                    <a:pt x="178851" y="71119"/>
                  </a:moveTo>
                  <a:lnTo>
                    <a:pt x="178409" y="71119"/>
                  </a:lnTo>
                  <a:lnTo>
                    <a:pt x="174546" y="74519"/>
                  </a:lnTo>
                  <a:lnTo>
                    <a:pt x="175107" y="76618"/>
                  </a:lnTo>
                  <a:lnTo>
                    <a:pt x="178851" y="71119"/>
                  </a:lnTo>
                  <a:close/>
                </a:path>
                <a:path w="342264" h="461010">
                  <a:moveTo>
                    <a:pt x="178409" y="71119"/>
                  </a:moveTo>
                  <a:lnTo>
                    <a:pt x="174430" y="74084"/>
                  </a:lnTo>
                  <a:lnTo>
                    <a:pt x="174546" y="74519"/>
                  </a:lnTo>
                  <a:lnTo>
                    <a:pt x="178409" y="71119"/>
                  </a:lnTo>
                  <a:close/>
                </a:path>
                <a:path w="342264" h="461010">
                  <a:moveTo>
                    <a:pt x="177266" y="64769"/>
                  </a:moveTo>
                  <a:lnTo>
                    <a:pt x="175990" y="65853"/>
                  </a:lnTo>
                  <a:lnTo>
                    <a:pt x="173977" y="72389"/>
                  </a:lnTo>
                  <a:lnTo>
                    <a:pt x="174430" y="74084"/>
                  </a:lnTo>
                  <a:lnTo>
                    <a:pt x="178409" y="71119"/>
                  </a:lnTo>
                  <a:lnTo>
                    <a:pt x="178851" y="71119"/>
                  </a:lnTo>
                  <a:lnTo>
                    <a:pt x="180162" y="69195"/>
                  </a:lnTo>
                  <a:lnTo>
                    <a:pt x="180385" y="68355"/>
                  </a:lnTo>
                  <a:lnTo>
                    <a:pt x="177266" y="64769"/>
                  </a:lnTo>
                  <a:close/>
                </a:path>
                <a:path w="342264" h="461010">
                  <a:moveTo>
                    <a:pt x="180385" y="68355"/>
                  </a:moveTo>
                  <a:lnTo>
                    <a:pt x="180162" y="69195"/>
                  </a:lnTo>
                  <a:lnTo>
                    <a:pt x="180581" y="68579"/>
                  </a:lnTo>
                  <a:lnTo>
                    <a:pt x="180385" y="68355"/>
                  </a:lnTo>
                  <a:close/>
                </a:path>
                <a:path w="342264" h="461010">
                  <a:moveTo>
                    <a:pt x="239750" y="13969"/>
                  </a:moveTo>
                  <a:lnTo>
                    <a:pt x="232041" y="13969"/>
                  </a:lnTo>
                  <a:lnTo>
                    <a:pt x="235737" y="17779"/>
                  </a:lnTo>
                  <a:lnTo>
                    <a:pt x="248564" y="33019"/>
                  </a:lnTo>
                  <a:lnTo>
                    <a:pt x="231914" y="55879"/>
                  </a:lnTo>
                  <a:lnTo>
                    <a:pt x="246926" y="60959"/>
                  </a:lnTo>
                  <a:lnTo>
                    <a:pt x="257428" y="68579"/>
                  </a:lnTo>
                  <a:lnTo>
                    <a:pt x="258622" y="68579"/>
                  </a:lnTo>
                  <a:lnTo>
                    <a:pt x="266327" y="63499"/>
                  </a:lnTo>
                  <a:lnTo>
                    <a:pt x="256501" y="63499"/>
                  </a:lnTo>
                  <a:lnTo>
                    <a:pt x="233984" y="55879"/>
                  </a:lnTo>
                  <a:lnTo>
                    <a:pt x="248996" y="45719"/>
                  </a:lnTo>
                  <a:lnTo>
                    <a:pt x="253276" y="31749"/>
                  </a:lnTo>
                  <a:lnTo>
                    <a:pt x="239750" y="13969"/>
                  </a:lnTo>
                  <a:close/>
                </a:path>
                <a:path w="342264" h="461010">
                  <a:moveTo>
                    <a:pt x="181340" y="64769"/>
                  </a:moveTo>
                  <a:lnTo>
                    <a:pt x="177266" y="64769"/>
                  </a:lnTo>
                  <a:lnTo>
                    <a:pt x="180385" y="68355"/>
                  </a:lnTo>
                  <a:lnTo>
                    <a:pt x="181340" y="64769"/>
                  </a:lnTo>
                  <a:close/>
                </a:path>
                <a:path w="342264" h="461010">
                  <a:moveTo>
                    <a:pt x="175158" y="0"/>
                  </a:moveTo>
                  <a:lnTo>
                    <a:pt x="166585" y="15239"/>
                  </a:lnTo>
                  <a:lnTo>
                    <a:pt x="162890" y="30479"/>
                  </a:lnTo>
                  <a:lnTo>
                    <a:pt x="170573" y="44449"/>
                  </a:lnTo>
                  <a:lnTo>
                    <a:pt x="177888" y="59689"/>
                  </a:lnTo>
                  <a:lnTo>
                    <a:pt x="175990" y="65853"/>
                  </a:lnTo>
                  <a:lnTo>
                    <a:pt x="177266" y="64769"/>
                  </a:lnTo>
                  <a:lnTo>
                    <a:pt x="181340" y="64769"/>
                  </a:lnTo>
                  <a:lnTo>
                    <a:pt x="183032" y="58419"/>
                  </a:lnTo>
                  <a:lnTo>
                    <a:pt x="175425" y="41909"/>
                  </a:lnTo>
                  <a:lnTo>
                    <a:pt x="167944" y="29209"/>
                  </a:lnTo>
                  <a:lnTo>
                    <a:pt x="171932" y="16509"/>
                  </a:lnTo>
                  <a:lnTo>
                    <a:pt x="175628" y="2539"/>
                  </a:lnTo>
                  <a:lnTo>
                    <a:pt x="178233" y="2539"/>
                  </a:lnTo>
                  <a:lnTo>
                    <a:pt x="175158" y="0"/>
                  </a:lnTo>
                  <a:close/>
                </a:path>
                <a:path w="342264" h="461010">
                  <a:moveTo>
                    <a:pt x="282003" y="48259"/>
                  </a:moveTo>
                  <a:lnTo>
                    <a:pt x="267601" y="55879"/>
                  </a:lnTo>
                  <a:lnTo>
                    <a:pt x="256501" y="63499"/>
                  </a:lnTo>
                  <a:lnTo>
                    <a:pt x="266327" y="63499"/>
                  </a:lnTo>
                  <a:lnTo>
                    <a:pt x="281736" y="53339"/>
                  </a:lnTo>
                  <a:lnTo>
                    <a:pt x="287636" y="53339"/>
                  </a:lnTo>
                  <a:lnTo>
                    <a:pt x="282003" y="48259"/>
                  </a:lnTo>
                  <a:close/>
                </a:path>
                <a:path w="342264" h="461010">
                  <a:moveTo>
                    <a:pt x="178233" y="2539"/>
                  </a:moveTo>
                  <a:lnTo>
                    <a:pt x="175628" y="2539"/>
                  </a:lnTo>
                  <a:lnTo>
                    <a:pt x="181851" y="17779"/>
                  </a:lnTo>
                  <a:lnTo>
                    <a:pt x="194284" y="22859"/>
                  </a:lnTo>
                  <a:lnTo>
                    <a:pt x="208089" y="22859"/>
                  </a:lnTo>
                  <a:lnTo>
                    <a:pt x="209397" y="34289"/>
                  </a:lnTo>
                  <a:lnTo>
                    <a:pt x="210057" y="35559"/>
                  </a:lnTo>
                  <a:lnTo>
                    <a:pt x="222021" y="39369"/>
                  </a:lnTo>
                  <a:lnTo>
                    <a:pt x="222624" y="36829"/>
                  </a:lnTo>
                  <a:lnTo>
                    <a:pt x="220129" y="36829"/>
                  </a:lnTo>
                  <a:lnTo>
                    <a:pt x="210743" y="19049"/>
                  </a:lnTo>
                  <a:lnTo>
                    <a:pt x="195148" y="16509"/>
                  </a:lnTo>
                  <a:lnTo>
                    <a:pt x="178233" y="2539"/>
                  </a:lnTo>
                  <a:close/>
                </a:path>
                <a:path w="342264" h="461010">
                  <a:moveTo>
                    <a:pt x="235927" y="10159"/>
                  </a:moveTo>
                  <a:lnTo>
                    <a:pt x="233121" y="10159"/>
                  </a:lnTo>
                  <a:lnTo>
                    <a:pt x="220941" y="21589"/>
                  </a:lnTo>
                  <a:lnTo>
                    <a:pt x="220129" y="36829"/>
                  </a:lnTo>
                  <a:lnTo>
                    <a:pt x="222624" y="36829"/>
                  </a:lnTo>
                  <a:lnTo>
                    <a:pt x="225640" y="24129"/>
                  </a:lnTo>
                  <a:lnTo>
                    <a:pt x="232041" y="13969"/>
                  </a:lnTo>
                  <a:lnTo>
                    <a:pt x="239750" y="13969"/>
                  </a:lnTo>
                  <a:lnTo>
                    <a:pt x="235927" y="1015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1636983" y="585528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2832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1497740" y="5865800"/>
              <a:ext cx="142240" cy="97155"/>
            </a:xfrm>
            <a:custGeom>
              <a:avLst/>
              <a:gdLst/>
              <a:ahLst/>
              <a:cxnLst/>
              <a:rect l="l" t="t" r="r" b="b"/>
              <a:pathLst>
                <a:path w="142239" h="97154">
                  <a:moveTo>
                    <a:pt x="142113" y="0"/>
                  </a:moveTo>
                  <a:lnTo>
                    <a:pt x="138417" y="0"/>
                  </a:lnTo>
                  <a:lnTo>
                    <a:pt x="142113" y="0"/>
                  </a:lnTo>
                  <a:close/>
                </a:path>
                <a:path w="142239" h="97154">
                  <a:moveTo>
                    <a:pt x="95973" y="45567"/>
                  </a:moveTo>
                  <a:lnTo>
                    <a:pt x="99656" y="45567"/>
                  </a:lnTo>
                  <a:lnTo>
                    <a:pt x="95973" y="45567"/>
                  </a:lnTo>
                  <a:close/>
                </a:path>
                <a:path w="142239" h="97154">
                  <a:moveTo>
                    <a:pt x="3695" y="96608"/>
                  </a:moveTo>
                  <a:lnTo>
                    <a:pt x="0" y="96608"/>
                  </a:lnTo>
                  <a:lnTo>
                    <a:pt x="3695" y="9660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27" name="object 927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522851" y="6047893"/>
              <a:ext cx="127571" cy="214109"/>
            </a:xfrm>
            <a:prstGeom prst="rect">
              <a:avLst/>
            </a:prstGeom>
          </p:spPr>
        </p:pic>
        <p:sp>
          <p:nvSpPr>
            <p:cNvPr id="928" name="object 928"/>
            <p:cNvSpPr/>
            <p:nvPr/>
          </p:nvSpPr>
          <p:spPr>
            <a:xfrm>
              <a:off x="4791326" y="6232194"/>
              <a:ext cx="390525" cy="453390"/>
            </a:xfrm>
            <a:custGeom>
              <a:avLst/>
              <a:gdLst/>
              <a:ahLst/>
              <a:cxnLst/>
              <a:rect l="l" t="t" r="r" b="b"/>
              <a:pathLst>
                <a:path w="390525" h="453390">
                  <a:moveTo>
                    <a:pt x="216357" y="447040"/>
                  </a:moveTo>
                  <a:lnTo>
                    <a:pt x="203415" y="447040"/>
                  </a:lnTo>
                  <a:lnTo>
                    <a:pt x="203415" y="450850"/>
                  </a:lnTo>
                  <a:lnTo>
                    <a:pt x="208965" y="450850"/>
                  </a:lnTo>
                  <a:lnTo>
                    <a:pt x="208965" y="453390"/>
                  </a:lnTo>
                  <a:lnTo>
                    <a:pt x="216357" y="453390"/>
                  </a:lnTo>
                  <a:lnTo>
                    <a:pt x="220065" y="450850"/>
                  </a:lnTo>
                  <a:lnTo>
                    <a:pt x="216357" y="447040"/>
                  </a:lnTo>
                  <a:close/>
                </a:path>
                <a:path w="390525" h="453390">
                  <a:moveTo>
                    <a:pt x="258889" y="431800"/>
                  </a:moveTo>
                  <a:lnTo>
                    <a:pt x="205270" y="431800"/>
                  </a:lnTo>
                  <a:lnTo>
                    <a:pt x="205270" y="447040"/>
                  </a:lnTo>
                  <a:lnTo>
                    <a:pt x="231152" y="447040"/>
                  </a:lnTo>
                  <a:lnTo>
                    <a:pt x="231152" y="443230"/>
                  </a:lnTo>
                  <a:lnTo>
                    <a:pt x="255193" y="443230"/>
                  </a:lnTo>
                  <a:lnTo>
                    <a:pt x="255193" y="439420"/>
                  </a:lnTo>
                  <a:lnTo>
                    <a:pt x="258889" y="435610"/>
                  </a:lnTo>
                  <a:lnTo>
                    <a:pt x="258889" y="431800"/>
                  </a:lnTo>
                  <a:close/>
                </a:path>
                <a:path w="390525" h="453390">
                  <a:moveTo>
                    <a:pt x="269989" y="407670"/>
                  </a:moveTo>
                  <a:lnTo>
                    <a:pt x="181229" y="407670"/>
                  </a:lnTo>
                  <a:lnTo>
                    <a:pt x="181229" y="417830"/>
                  </a:lnTo>
                  <a:lnTo>
                    <a:pt x="184924" y="417830"/>
                  </a:lnTo>
                  <a:lnTo>
                    <a:pt x="181229" y="421640"/>
                  </a:lnTo>
                  <a:lnTo>
                    <a:pt x="184924" y="421640"/>
                  </a:lnTo>
                  <a:lnTo>
                    <a:pt x="188620" y="427990"/>
                  </a:lnTo>
                  <a:lnTo>
                    <a:pt x="199720" y="427990"/>
                  </a:lnTo>
                  <a:lnTo>
                    <a:pt x="203415" y="431800"/>
                  </a:lnTo>
                  <a:lnTo>
                    <a:pt x="258889" y="431800"/>
                  </a:lnTo>
                  <a:lnTo>
                    <a:pt x="258889" y="435610"/>
                  </a:lnTo>
                  <a:lnTo>
                    <a:pt x="262597" y="435610"/>
                  </a:lnTo>
                  <a:lnTo>
                    <a:pt x="262597" y="431800"/>
                  </a:lnTo>
                  <a:lnTo>
                    <a:pt x="266293" y="427990"/>
                  </a:lnTo>
                  <a:lnTo>
                    <a:pt x="266293" y="421640"/>
                  </a:lnTo>
                  <a:lnTo>
                    <a:pt x="262597" y="417830"/>
                  </a:lnTo>
                  <a:lnTo>
                    <a:pt x="269989" y="410210"/>
                  </a:lnTo>
                  <a:lnTo>
                    <a:pt x="266293" y="410210"/>
                  </a:lnTo>
                  <a:lnTo>
                    <a:pt x="269989" y="407670"/>
                  </a:lnTo>
                  <a:close/>
                </a:path>
                <a:path w="390525" h="453390">
                  <a:moveTo>
                    <a:pt x="199720" y="427990"/>
                  </a:moveTo>
                  <a:lnTo>
                    <a:pt x="196024" y="427990"/>
                  </a:lnTo>
                  <a:lnTo>
                    <a:pt x="199720" y="431800"/>
                  </a:lnTo>
                  <a:lnTo>
                    <a:pt x="199720" y="427990"/>
                  </a:lnTo>
                  <a:close/>
                </a:path>
                <a:path w="390525" h="453390">
                  <a:moveTo>
                    <a:pt x="316217" y="401320"/>
                  </a:moveTo>
                  <a:lnTo>
                    <a:pt x="177533" y="401320"/>
                  </a:lnTo>
                  <a:lnTo>
                    <a:pt x="173824" y="405130"/>
                  </a:lnTo>
                  <a:lnTo>
                    <a:pt x="297726" y="405130"/>
                  </a:lnTo>
                  <a:lnTo>
                    <a:pt x="297726" y="407670"/>
                  </a:lnTo>
                  <a:lnTo>
                    <a:pt x="301421" y="407670"/>
                  </a:lnTo>
                  <a:lnTo>
                    <a:pt x="301421" y="410210"/>
                  </a:lnTo>
                  <a:lnTo>
                    <a:pt x="312521" y="410210"/>
                  </a:lnTo>
                  <a:lnTo>
                    <a:pt x="312521" y="414020"/>
                  </a:lnTo>
                  <a:lnTo>
                    <a:pt x="316217" y="414020"/>
                  </a:lnTo>
                  <a:lnTo>
                    <a:pt x="316217" y="401320"/>
                  </a:lnTo>
                  <a:close/>
                </a:path>
                <a:path w="390525" h="453390">
                  <a:moveTo>
                    <a:pt x="340258" y="389890"/>
                  </a:moveTo>
                  <a:lnTo>
                    <a:pt x="177533" y="389890"/>
                  </a:lnTo>
                  <a:lnTo>
                    <a:pt x="177533" y="397510"/>
                  </a:lnTo>
                  <a:lnTo>
                    <a:pt x="173824" y="401320"/>
                  </a:lnTo>
                  <a:lnTo>
                    <a:pt x="319913" y="401320"/>
                  </a:lnTo>
                  <a:lnTo>
                    <a:pt x="319913" y="405130"/>
                  </a:lnTo>
                  <a:lnTo>
                    <a:pt x="323621" y="407670"/>
                  </a:lnTo>
                  <a:lnTo>
                    <a:pt x="323621" y="410210"/>
                  </a:lnTo>
                  <a:lnTo>
                    <a:pt x="327317" y="410210"/>
                  </a:lnTo>
                  <a:lnTo>
                    <a:pt x="327317" y="407670"/>
                  </a:lnTo>
                  <a:lnTo>
                    <a:pt x="338416" y="407670"/>
                  </a:lnTo>
                  <a:lnTo>
                    <a:pt x="338416" y="405130"/>
                  </a:lnTo>
                  <a:lnTo>
                    <a:pt x="340258" y="405130"/>
                  </a:lnTo>
                  <a:lnTo>
                    <a:pt x="340258" y="393700"/>
                  </a:lnTo>
                  <a:lnTo>
                    <a:pt x="338416" y="393700"/>
                  </a:lnTo>
                  <a:lnTo>
                    <a:pt x="340258" y="389890"/>
                  </a:lnTo>
                  <a:close/>
                </a:path>
                <a:path w="390525" h="453390">
                  <a:moveTo>
                    <a:pt x="331012" y="407670"/>
                  </a:moveTo>
                  <a:lnTo>
                    <a:pt x="327317" y="407670"/>
                  </a:lnTo>
                  <a:lnTo>
                    <a:pt x="331012" y="410210"/>
                  </a:lnTo>
                  <a:lnTo>
                    <a:pt x="331012" y="407670"/>
                  </a:lnTo>
                  <a:close/>
                </a:path>
                <a:path w="390525" h="453390">
                  <a:moveTo>
                    <a:pt x="281089" y="405130"/>
                  </a:moveTo>
                  <a:lnTo>
                    <a:pt x="177533" y="405130"/>
                  </a:lnTo>
                  <a:lnTo>
                    <a:pt x="177533" y="407670"/>
                  </a:lnTo>
                  <a:lnTo>
                    <a:pt x="277380" y="407670"/>
                  </a:lnTo>
                  <a:lnTo>
                    <a:pt x="281089" y="405130"/>
                  </a:lnTo>
                  <a:close/>
                </a:path>
                <a:path w="390525" h="453390">
                  <a:moveTo>
                    <a:pt x="284784" y="405130"/>
                  </a:moveTo>
                  <a:lnTo>
                    <a:pt x="281089" y="405130"/>
                  </a:lnTo>
                  <a:lnTo>
                    <a:pt x="281089" y="407670"/>
                  </a:lnTo>
                  <a:lnTo>
                    <a:pt x="284784" y="407670"/>
                  </a:lnTo>
                  <a:lnTo>
                    <a:pt x="284784" y="405130"/>
                  </a:lnTo>
                  <a:close/>
                </a:path>
                <a:path w="390525" h="453390">
                  <a:moveTo>
                    <a:pt x="297726" y="405130"/>
                  </a:moveTo>
                  <a:lnTo>
                    <a:pt x="284784" y="405130"/>
                  </a:lnTo>
                  <a:lnTo>
                    <a:pt x="284784" y="407670"/>
                  </a:lnTo>
                  <a:lnTo>
                    <a:pt x="295884" y="407670"/>
                  </a:lnTo>
                  <a:lnTo>
                    <a:pt x="297726" y="405130"/>
                  </a:lnTo>
                  <a:close/>
                </a:path>
                <a:path w="390525" h="453390">
                  <a:moveTo>
                    <a:pt x="340258" y="405130"/>
                  </a:moveTo>
                  <a:lnTo>
                    <a:pt x="338416" y="405130"/>
                  </a:lnTo>
                  <a:lnTo>
                    <a:pt x="338416" y="407670"/>
                  </a:lnTo>
                  <a:lnTo>
                    <a:pt x="340258" y="405130"/>
                  </a:lnTo>
                  <a:close/>
                </a:path>
                <a:path w="390525" h="453390">
                  <a:moveTo>
                    <a:pt x="138696" y="382270"/>
                  </a:moveTo>
                  <a:lnTo>
                    <a:pt x="116509" y="382270"/>
                  </a:lnTo>
                  <a:lnTo>
                    <a:pt x="116509" y="386080"/>
                  </a:lnTo>
                  <a:lnTo>
                    <a:pt x="114655" y="386080"/>
                  </a:lnTo>
                  <a:lnTo>
                    <a:pt x="114655" y="389890"/>
                  </a:lnTo>
                  <a:lnTo>
                    <a:pt x="127596" y="389890"/>
                  </a:lnTo>
                  <a:lnTo>
                    <a:pt x="131292" y="393700"/>
                  </a:lnTo>
                  <a:lnTo>
                    <a:pt x="131292" y="397510"/>
                  </a:lnTo>
                  <a:lnTo>
                    <a:pt x="135001" y="397510"/>
                  </a:lnTo>
                  <a:lnTo>
                    <a:pt x="135001" y="389890"/>
                  </a:lnTo>
                  <a:lnTo>
                    <a:pt x="138696" y="386080"/>
                  </a:lnTo>
                  <a:lnTo>
                    <a:pt x="138696" y="382270"/>
                  </a:lnTo>
                  <a:close/>
                </a:path>
                <a:path w="390525" h="453390">
                  <a:moveTo>
                    <a:pt x="355053" y="389890"/>
                  </a:moveTo>
                  <a:lnTo>
                    <a:pt x="343954" y="389890"/>
                  </a:lnTo>
                  <a:lnTo>
                    <a:pt x="347662" y="393700"/>
                  </a:lnTo>
                  <a:lnTo>
                    <a:pt x="347662" y="397510"/>
                  </a:lnTo>
                  <a:lnTo>
                    <a:pt x="351358" y="397510"/>
                  </a:lnTo>
                  <a:lnTo>
                    <a:pt x="351358" y="393700"/>
                  </a:lnTo>
                  <a:lnTo>
                    <a:pt x="355053" y="393700"/>
                  </a:lnTo>
                  <a:lnTo>
                    <a:pt x="355053" y="389890"/>
                  </a:lnTo>
                  <a:close/>
                </a:path>
                <a:path w="390525" h="453390">
                  <a:moveTo>
                    <a:pt x="120205" y="389890"/>
                  </a:moveTo>
                  <a:lnTo>
                    <a:pt x="116509" y="389890"/>
                  </a:lnTo>
                  <a:lnTo>
                    <a:pt x="116509" y="393700"/>
                  </a:lnTo>
                  <a:lnTo>
                    <a:pt x="120205" y="393700"/>
                  </a:lnTo>
                  <a:lnTo>
                    <a:pt x="120205" y="389890"/>
                  </a:lnTo>
                  <a:close/>
                </a:path>
                <a:path w="390525" h="453390">
                  <a:moveTo>
                    <a:pt x="362445" y="386080"/>
                  </a:moveTo>
                  <a:lnTo>
                    <a:pt x="170129" y="386080"/>
                  </a:lnTo>
                  <a:lnTo>
                    <a:pt x="170129" y="389890"/>
                  </a:lnTo>
                  <a:lnTo>
                    <a:pt x="362445" y="389890"/>
                  </a:lnTo>
                  <a:lnTo>
                    <a:pt x="362445" y="386080"/>
                  </a:lnTo>
                  <a:close/>
                </a:path>
                <a:path w="390525" h="453390">
                  <a:moveTo>
                    <a:pt x="110959" y="382270"/>
                  </a:moveTo>
                  <a:lnTo>
                    <a:pt x="107264" y="382270"/>
                  </a:lnTo>
                  <a:lnTo>
                    <a:pt x="107264" y="386080"/>
                  </a:lnTo>
                  <a:lnTo>
                    <a:pt x="110959" y="386080"/>
                  </a:lnTo>
                  <a:lnTo>
                    <a:pt x="110959" y="382270"/>
                  </a:lnTo>
                  <a:close/>
                </a:path>
                <a:path w="390525" h="453390">
                  <a:moveTo>
                    <a:pt x="373545" y="359410"/>
                  </a:moveTo>
                  <a:lnTo>
                    <a:pt x="173824" y="359410"/>
                  </a:lnTo>
                  <a:lnTo>
                    <a:pt x="173824" y="372110"/>
                  </a:lnTo>
                  <a:lnTo>
                    <a:pt x="166433" y="372110"/>
                  </a:lnTo>
                  <a:lnTo>
                    <a:pt x="166433" y="378460"/>
                  </a:lnTo>
                  <a:lnTo>
                    <a:pt x="162737" y="378460"/>
                  </a:lnTo>
                  <a:lnTo>
                    <a:pt x="160883" y="382270"/>
                  </a:lnTo>
                  <a:lnTo>
                    <a:pt x="162737" y="386080"/>
                  </a:lnTo>
                  <a:lnTo>
                    <a:pt x="373545" y="386080"/>
                  </a:lnTo>
                  <a:lnTo>
                    <a:pt x="373545" y="382270"/>
                  </a:lnTo>
                  <a:lnTo>
                    <a:pt x="377240" y="382270"/>
                  </a:lnTo>
                  <a:lnTo>
                    <a:pt x="377240" y="375920"/>
                  </a:lnTo>
                  <a:lnTo>
                    <a:pt x="373545" y="375920"/>
                  </a:lnTo>
                  <a:lnTo>
                    <a:pt x="369849" y="372110"/>
                  </a:lnTo>
                  <a:lnTo>
                    <a:pt x="369849" y="368300"/>
                  </a:lnTo>
                  <a:lnTo>
                    <a:pt x="373545" y="368300"/>
                  </a:lnTo>
                  <a:lnTo>
                    <a:pt x="373545" y="364490"/>
                  </a:lnTo>
                  <a:lnTo>
                    <a:pt x="369849" y="364490"/>
                  </a:lnTo>
                  <a:lnTo>
                    <a:pt x="369849" y="361950"/>
                  </a:lnTo>
                  <a:lnTo>
                    <a:pt x="373545" y="361950"/>
                  </a:lnTo>
                  <a:lnTo>
                    <a:pt x="373545" y="359410"/>
                  </a:lnTo>
                  <a:close/>
                </a:path>
                <a:path w="390525" h="453390">
                  <a:moveTo>
                    <a:pt x="149796" y="375920"/>
                  </a:moveTo>
                  <a:lnTo>
                    <a:pt x="96164" y="375920"/>
                  </a:lnTo>
                  <a:lnTo>
                    <a:pt x="92468" y="378460"/>
                  </a:lnTo>
                  <a:lnTo>
                    <a:pt x="96164" y="382270"/>
                  </a:lnTo>
                  <a:lnTo>
                    <a:pt x="99860" y="382270"/>
                  </a:lnTo>
                  <a:lnTo>
                    <a:pt x="103555" y="378460"/>
                  </a:lnTo>
                  <a:lnTo>
                    <a:pt x="149796" y="378460"/>
                  </a:lnTo>
                  <a:lnTo>
                    <a:pt x="149796" y="375920"/>
                  </a:lnTo>
                  <a:close/>
                </a:path>
                <a:path w="390525" h="453390">
                  <a:moveTo>
                    <a:pt x="149796" y="378460"/>
                  </a:moveTo>
                  <a:lnTo>
                    <a:pt x="103555" y="378460"/>
                  </a:lnTo>
                  <a:lnTo>
                    <a:pt x="103555" y="382270"/>
                  </a:lnTo>
                  <a:lnTo>
                    <a:pt x="146088" y="382270"/>
                  </a:lnTo>
                  <a:lnTo>
                    <a:pt x="149796" y="378460"/>
                  </a:lnTo>
                  <a:close/>
                </a:path>
                <a:path w="390525" h="453390">
                  <a:moveTo>
                    <a:pt x="166433" y="355600"/>
                  </a:moveTo>
                  <a:lnTo>
                    <a:pt x="68427" y="355600"/>
                  </a:lnTo>
                  <a:lnTo>
                    <a:pt x="68427" y="375920"/>
                  </a:lnTo>
                  <a:lnTo>
                    <a:pt x="73977" y="375920"/>
                  </a:lnTo>
                  <a:lnTo>
                    <a:pt x="77673" y="372110"/>
                  </a:lnTo>
                  <a:lnTo>
                    <a:pt x="157187" y="372110"/>
                  </a:lnTo>
                  <a:lnTo>
                    <a:pt x="157187" y="368300"/>
                  </a:lnTo>
                  <a:lnTo>
                    <a:pt x="160883" y="368300"/>
                  </a:lnTo>
                  <a:lnTo>
                    <a:pt x="160883" y="364490"/>
                  </a:lnTo>
                  <a:lnTo>
                    <a:pt x="162737" y="364490"/>
                  </a:lnTo>
                  <a:lnTo>
                    <a:pt x="162737" y="359410"/>
                  </a:lnTo>
                  <a:lnTo>
                    <a:pt x="166433" y="359410"/>
                  </a:lnTo>
                  <a:lnTo>
                    <a:pt x="166433" y="355600"/>
                  </a:lnTo>
                  <a:close/>
                </a:path>
                <a:path w="390525" h="453390">
                  <a:moveTo>
                    <a:pt x="157187" y="372110"/>
                  </a:moveTo>
                  <a:lnTo>
                    <a:pt x="77673" y="372110"/>
                  </a:lnTo>
                  <a:lnTo>
                    <a:pt x="85064" y="375920"/>
                  </a:lnTo>
                  <a:lnTo>
                    <a:pt x="157187" y="375920"/>
                  </a:lnTo>
                  <a:lnTo>
                    <a:pt x="157187" y="372110"/>
                  </a:lnTo>
                  <a:close/>
                </a:path>
                <a:path w="390525" h="453390">
                  <a:moveTo>
                    <a:pt x="377240" y="372110"/>
                  </a:moveTo>
                  <a:lnTo>
                    <a:pt x="373545" y="375920"/>
                  </a:lnTo>
                  <a:lnTo>
                    <a:pt x="377240" y="375920"/>
                  </a:lnTo>
                  <a:lnTo>
                    <a:pt x="377240" y="372110"/>
                  </a:lnTo>
                  <a:close/>
                </a:path>
                <a:path w="390525" h="453390">
                  <a:moveTo>
                    <a:pt x="369849" y="332740"/>
                  </a:moveTo>
                  <a:lnTo>
                    <a:pt x="57327" y="332740"/>
                  </a:lnTo>
                  <a:lnTo>
                    <a:pt x="57327" y="336550"/>
                  </a:lnTo>
                  <a:lnTo>
                    <a:pt x="61023" y="336550"/>
                  </a:lnTo>
                  <a:lnTo>
                    <a:pt x="61023" y="344170"/>
                  </a:lnTo>
                  <a:lnTo>
                    <a:pt x="64731" y="347980"/>
                  </a:lnTo>
                  <a:lnTo>
                    <a:pt x="64731" y="355600"/>
                  </a:lnTo>
                  <a:lnTo>
                    <a:pt x="166433" y="355600"/>
                  </a:lnTo>
                  <a:lnTo>
                    <a:pt x="166433" y="359410"/>
                  </a:lnTo>
                  <a:lnTo>
                    <a:pt x="369849" y="359410"/>
                  </a:lnTo>
                  <a:lnTo>
                    <a:pt x="369849" y="351790"/>
                  </a:lnTo>
                  <a:lnTo>
                    <a:pt x="373545" y="347980"/>
                  </a:lnTo>
                  <a:lnTo>
                    <a:pt x="369849" y="344170"/>
                  </a:lnTo>
                  <a:lnTo>
                    <a:pt x="366153" y="344170"/>
                  </a:lnTo>
                  <a:lnTo>
                    <a:pt x="366153" y="340360"/>
                  </a:lnTo>
                  <a:lnTo>
                    <a:pt x="369849" y="336550"/>
                  </a:lnTo>
                  <a:lnTo>
                    <a:pt x="369849" y="332740"/>
                  </a:lnTo>
                  <a:close/>
                </a:path>
                <a:path w="390525" h="453390">
                  <a:moveTo>
                    <a:pt x="362445" y="318770"/>
                  </a:moveTo>
                  <a:lnTo>
                    <a:pt x="358749" y="318770"/>
                  </a:lnTo>
                  <a:lnTo>
                    <a:pt x="358749" y="322580"/>
                  </a:lnTo>
                  <a:lnTo>
                    <a:pt x="53632" y="322580"/>
                  </a:lnTo>
                  <a:lnTo>
                    <a:pt x="53632" y="332740"/>
                  </a:lnTo>
                  <a:lnTo>
                    <a:pt x="366153" y="332740"/>
                  </a:lnTo>
                  <a:lnTo>
                    <a:pt x="366153" y="322580"/>
                  </a:lnTo>
                  <a:lnTo>
                    <a:pt x="362445" y="318770"/>
                  </a:lnTo>
                  <a:close/>
                </a:path>
                <a:path w="390525" h="453390">
                  <a:moveTo>
                    <a:pt x="358749" y="302260"/>
                  </a:moveTo>
                  <a:lnTo>
                    <a:pt x="46240" y="302260"/>
                  </a:lnTo>
                  <a:lnTo>
                    <a:pt x="46240" y="309880"/>
                  </a:lnTo>
                  <a:lnTo>
                    <a:pt x="53632" y="309880"/>
                  </a:lnTo>
                  <a:lnTo>
                    <a:pt x="53632" y="313690"/>
                  </a:lnTo>
                  <a:lnTo>
                    <a:pt x="57327" y="313690"/>
                  </a:lnTo>
                  <a:lnTo>
                    <a:pt x="57327" y="316230"/>
                  </a:lnTo>
                  <a:lnTo>
                    <a:pt x="61023" y="316230"/>
                  </a:lnTo>
                  <a:lnTo>
                    <a:pt x="61023" y="322580"/>
                  </a:lnTo>
                  <a:lnTo>
                    <a:pt x="355053" y="322580"/>
                  </a:lnTo>
                  <a:lnTo>
                    <a:pt x="355053" y="318770"/>
                  </a:lnTo>
                  <a:lnTo>
                    <a:pt x="351358" y="318770"/>
                  </a:lnTo>
                  <a:lnTo>
                    <a:pt x="355053" y="316230"/>
                  </a:lnTo>
                  <a:lnTo>
                    <a:pt x="355053" y="313690"/>
                  </a:lnTo>
                  <a:lnTo>
                    <a:pt x="358749" y="309880"/>
                  </a:lnTo>
                  <a:lnTo>
                    <a:pt x="358749" y="302260"/>
                  </a:lnTo>
                  <a:close/>
                </a:path>
                <a:path w="390525" h="453390">
                  <a:moveTo>
                    <a:pt x="366153" y="287020"/>
                  </a:moveTo>
                  <a:lnTo>
                    <a:pt x="25895" y="287020"/>
                  </a:lnTo>
                  <a:lnTo>
                    <a:pt x="25895" y="290830"/>
                  </a:lnTo>
                  <a:lnTo>
                    <a:pt x="35140" y="290830"/>
                  </a:lnTo>
                  <a:lnTo>
                    <a:pt x="35140" y="294640"/>
                  </a:lnTo>
                  <a:lnTo>
                    <a:pt x="38836" y="298450"/>
                  </a:lnTo>
                  <a:lnTo>
                    <a:pt x="38836" y="302260"/>
                  </a:lnTo>
                  <a:lnTo>
                    <a:pt x="362445" y="302260"/>
                  </a:lnTo>
                  <a:lnTo>
                    <a:pt x="366153" y="298450"/>
                  </a:lnTo>
                  <a:lnTo>
                    <a:pt x="366153" y="287020"/>
                  </a:lnTo>
                  <a:close/>
                </a:path>
                <a:path w="390525" h="453390">
                  <a:moveTo>
                    <a:pt x="390194" y="287020"/>
                  </a:moveTo>
                  <a:lnTo>
                    <a:pt x="373545" y="287020"/>
                  </a:lnTo>
                  <a:lnTo>
                    <a:pt x="373545" y="298450"/>
                  </a:lnTo>
                  <a:lnTo>
                    <a:pt x="380949" y="298450"/>
                  </a:lnTo>
                  <a:lnTo>
                    <a:pt x="384644" y="294640"/>
                  </a:lnTo>
                  <a:lnTo>
                    <a:pt x="386486" y="294640"/>
                  </a:lnTo>
                  <a:lnTo>
                    <a:pt x="390194" y="290830"/>
                  </a:lnTo>
                  <a:lnTo>
                    <a:pt x="390194" y="287020"/>
                  </a:lnTo>
                  <a:close/>
                </a:path>
                <a:path w="390525" h="453390">
                  <a:moveTo>
                    <a:pt x="31445" y="290830"/>
                  </a:moveTo>
                  <a:lnTo>
                    <a:pt x="27749" y="290830"/>
                  </a:lnTo>
                  <a:lnTo>
                    <a:pt x="27749" y="294640"/>
                  </a:lnTo>
                  <a:lnTo>
                    <a:pt x="31445" y="290830"/>
                  </a:lnTo>
                  <a:close/>
                </a:path>
                <a:path w="390525" h="453390">
                  <a:moveTo>
                    <a:pt x="351358" y="222250"/>
                  </a:moveTo>
                  <a:lnTo>
                    <a:pt x="31445" y="222250"/>
                  </a:lnTo>
                  <a:lnTo>
                    <a:pt x="31445" y="231140"/>
                  </a:lnTo>
                  <a:lnTo>
                    <a:pt x="7404" y="231140"/>
                  </a:lnTo>
                  <a:lnTo>
                    <a:pt x="3695" y="234950"/>
                  </a:lnTo>
                  <a:lnTo>
                    <a:pt x="3695" y="237490"/>
                  </a:lnTo>
                  <a:lnTo>
                    <a:pt x="7404" y="237490"/>
                  </a:lnTo>
                  <a:lnTo>
                    <a:pt x="7404" y="245110"/>
                  </a:lnTo>
                  <a:lnTo>
                    <a:pt x="11099" y="248920"/>
                  </a:lnTo>
                  <a:lnTo>
                    <a:pt x="11099" y="256540"/>
                  </a:lnTo>
                  <a:lnTo>
                    <a:pt x="7404" y="256540"/>
                  </a:lnTo>
                  <a:lnTo>
                    <a:pt x="11099" y="260350"/>
                  </a:lnTo>
                  <a:lnTo>
                    <a:pt x="11099" y="284480"/>
                  </a:lnTo>
                  <a:lnTo>
                    <a:pt x="14795" y="284480"/>
                  </a:lnTo>
                  <a:lnTo>
                    <a:pt x="14795" y="290830"/>
                  </a:lnTo>
                  <a:lnTo>
                    <a:pt x="22199" y="290830"/>
                  </a:lnTo>
                  <a:lnTo>
                    <a:pt x="22199" y="287020"/>
                  </a:lnTo>
                  <a:lnTo>
                    <a:pt x="390194" y="287020"/>
                  </a:lnTo>
                  <a:lnTo>
                    <a:pt x="390194" y="280670"/>
                  </a:lnTo>
                  <a:lnTo>
                    <a:pt x="386486" y="276860"/>
                  </a:lnTo>
                  <a:lnTo>
                    <a:pt x="384644" y="273050"/>
                  </a:lnTo>
                  <a:lnTo>
                    <a:pt x="377240" y="273050"/>
                  </a:lnTo>
                  <a:lnTo>
                    <a:pt x="377240" y="267970"/>
                  </a:lnTo>
                  <a:lnTo>
                    <a:pt x="373545" y="264160"/>
                  </a:lnTo>
                  <a:lnTo>
                    <a:pt x="373545" y="260350"/>
                  </a:lnTo>
                  <a:lnTo>
                    <a:pt x="369849" y="256540"/>
                  </a:lnTo>
                  <a:lnTo>
                    <a:pt x="369849" y="252730"/>
                  </a:lnTo>
                  <a:lnTo>
                    <a:pt x="366153" y="248920"/>
                  </a:lnTo>
                  <a:lnTo>
                    <a:pt x="366153" y="245110"/>
                  </a:lnTo>
                  <a:lnTo>
                    <a:pt x="362445" y="241300"/>
                  </a:lnTo>
                  <a:lnTo>
                    <a:pt x="362445" y="234950"/>
                  </a:lnTo>
                  <a:lnTo>
                    <a:pt x="355053" y="234950"/>
                  </a:lnTo>
                  <a:lnTo>
                    <a:pt x="355053" y="227330"/>
                  </a:lnTo>
                  <a:lnTo>
                    <a:pt x="351358" y="224790"/>
                  </a:lnTo>
                  <a:lnTo>
                    <a:pt x="351358" y="222250"/>
                  </a:lnTo>
                  <a:close/>
                </a:path>
                <a:path w="390525" h="453390">
                  <a:moveTo>
                    <a:pt x="358749" y="231140"/>
                  </a:moveTo>
                  <a:lnTo>
                    <a:pt x="355053" y="231140"/>
                  </a:lnTo>
                  <a:lnTo>
                    <a:pt x="355053" y="234950"/>
                  </a:lnTo>
                  <a:lnTo>
                    <a:pt x="358749" y="234950"/>
                  </a:lnTo>
                  <a:lnTo>
                    <a:pt x="358749" y="231140"/>
                  </a:lnTo>
                  <a:close/>
                </a:path>
                <a:path w="390525" h="453390">
                  <a:moveTo>
                    <a:pt x="25895" y="227330"/>
                  </a:moveTo>
                  <a:lnTo>
                    <a:pt x="22199" y="231140"/>
                  </a:lnTo>
                  <a:lnTo>
                    <a:pt x="25895" y="231140"/>
                  </a:lnTo>
                  <a:lnTo>
                    <a:pt x="25895" y="227330"/>
                  </a:lnTo>
                  <a:close/>
                </a:path>
                <a:path w="390525" h="453390">
                  <a:moveTo>
                    <a:pt x="343954" y="214630"/>
                  </a:moveTo>
                  <a:lnTo>
                    <a:pt x="38836" y="214630"/>
                  </a:lnTo>
                  <a:lnTo>
                    <a:pt x="38836" y="218440"/>
                  </a:lnTo>
                  <a:lnTo>
                    <a:pt x="35140" y="222250"/>
                  </a:lnTo>
                  <a:lnTo>
                    <a:pt x="347662" y="222250"/>
                  </a:lnTo>
                  <a:lnTo>
                    <a:pt x="347662" y="218440"/>
                  </a:lnTo>
                  <a:lnTo>
                    <a:pt x="343954" y="218440"/>
                  </a:lnTo>
                  <a:lnTo>
                    <a:pt x="343954" y="214630"/>
                  </a:lnTo>
                  <a:close/>
                </a:path>
                <a:path w="390525" h="453390">
                  <a:moveTo>
                    <a:pt x="327317" y="143510"/>
                  </a:moveTo>
                  <a:lnTo>
                    <a:pt x="323621" y="143510"/>
                  </a:lnTo>
                  <a:lnTo>
                    <a:pt x="323621" y="146050"/>
                  </a:lnTo>
                  <a:lnTo>
                    <a:pt x="319913" y="146050"/>
                  </a:lnTo>
                  <a:lnTo>
                    <a:pt x="319913" y="168910"/>
                  </a:lnTo>
                  <a:lnTo>
                    <a:pt x="316217" y="168910"/>
                  </a:lnTo>
                  <a:lnTo>
                    <a:pt x="316217" y="172720"/>
                  </a:lnTo>
                  <a:lnTo>
                    <a:pt x="312521" y="172720"/>
                  </a:lnTo>
                  <a:lnTo>
                    <a:pt x="312521" y="175260"/>
                  </a:lnTo>
                  <a:lnTo>
                    <a:pt x="308825" y="175260"/>
                  </a:lnTo>
                  <a:lnTo>
                    <a:pt x="305130" y="179070"/>
                  </a:lnTo>
                  <a:lnTo>
                    <a:pt x="3695" y="179070"/>
                  </a:lnTo>
                  <a:lnTo>
                    <a:pt x="3695" y="181610"/>
                  </a:lnTo>
                  <a:lnTo>
                    <a:pt x="7404" y="181610"/>
                  </a:lnTo>
                  <a:lnTo>
                    <a:pt x="7404" y="185420"/>
                  </a:lnTo>
                  <a:lnTo>
                    <a:pt x="11099" y="185420"/>
                  </a:lnTo>
                  <a:lnTo>
                    <a:pt x="11099" y="189230"/>
                  </a:lnTo>
                  <a:lnTo>
                    <a:pt x="25895" y="189230"/>
                  </a:lnTo>
                  <a:lnTo>
                    <a:pt x="25895" y="191770"/>
                  </a:lnTo>
                  <a:lnTo>
                    <a:pt x="27749" y="195580"/>
                  </a:lnTo>
                  <a:lnTo>
                    <a:pt x="31445" y="195580"/>
                  </a:lnTo>
                  <a:lnTo>
                    <a:pt x="31445" y="199390"/>
                  </a:lnTo>
                  <a:lnTo>
                    <a:pt x="35140" y="199390"/>
                  </a:lnTo>
                  <a:lnTo>
                    <a:pt x="31445" y="203200"/>
                  </a:lnTo>
                  <a:lnTo>
                    <a:pt x="31445" y="207010"/>
                  </a:lnTo>
                  <a:lnTo>
                    <a:pt x="27749" y="207010"/>
                  </a:lnTo>
                  <a:lnTo>
                    <a:pt x="27749" y="210820"/>
                  </a:lnTo>
                  <a:lnTo>
                    <a:pt x="35140" y="210820"/>
                  </a:lnTo>
                  <a:lnTo>
                    <a:pt x="35140" y="214630"/>
                  </a:lnTo>
                  <a:lnTo>
                    <a:pt x="340258" y="214630"/>
                  </a:lnTo>
                  <a:lnTo>
                    <a:pt x="340258" y="191770"/>
                  </a:lnTo>
                  <a:lnTo>
                    <a:pt x="338416" y="191770"/>
                  </a:lnTo>
                  <a:lnTo>
                    <a:pt x="338416" y="179070"/>
                  </a:lnTo>
                  <a:lnTo>
                    <a:pt x="340258" y="175260"/>
                  </a:lnTo>
                  <a:lnTo>
                    <a:pt x="338416" y="172720"/>
                  </a:lnTo>
                  <a:lnTo>
                    <a:pt x="340258" y="168910"/>
                  </a:lnTo>
                  <a:lnTo>
                    <a:pt x="338416" y="161290"/>
                  </a:lnTo>
                  <a:lnTo>
                    <a:pt x="338416" y="157480"/>
                  </a:lnTo>
                  <a:lnTo>
                    <a:pt x="334708" y="157480"/>
                  </a:lnTo>
                  <a:lnTo>
                    <a:pt x="331012" y="153670"/>
                  </a:lnTo>
                  <a:lnTo>
                    <a:pt x="331012" y="149860"/>
                  </a:lnTo>
                  <a:lnTo>
                    <a:pt x="327317" y="146050"/>
                  </a:lnTo>
                  <a:lnTo>
                    <a:pt x="327317" y="143510"/>
                  </a:lnTo>
                  <a:close/>
                </a:path>
                <a:path w="390525" h="453390">
                  <a:moveTo>
                    <a:pt x="11099" y="172720"/>
                  </a:moveTo>
                  <a:lnTo>
                    <a:pt x="3695" y="172720"/>
                  </a:lnTo>
                  <a:lnTo>
                    <a:pt x="3695" y="175260"/>
                  </a:lnTo>
                  <a:lnTo>
                    <a:pt x="0" y="175260"/>
                  </a:lnTo>
                  <a:lnTo>
                    <a:pt x="0" y="179070"/>
                  </a:lnTo>
                  <a:lnTo>
                    <a:pt x="11099" y="179070"/>
                  </a:lnTo>
                  <a:lnTo>
                    <a:pt x="11099" y="172720"/>
                  </a:lnTo>
                  <a:close/>
                </a:path>
                <a:path w="390525" h="453390">
                  <a:moveTo>
                    <a:pt x="27749" y="153670"/>
                  </a:moveTo>
                  <a:lnTo>
                    <a:pt x="25895" y="153670"/>
                  </a:lnTo>
                  <a:lnTo>
                    <a:pt x="18491" y="161290"/>
                  </a:lnTo>
                  <a:lnTo>
                    <a:pt x="18491" y="165100"/>
                  </a:lnTo>
                  <a:lnTo>
                    <a:pt x="14795" y="168910"/>
                  </a:lnTo>
                  <a:lnTo>
                    <a:pt x="14795" y="175260"/>
                  </a:lnTo>
                  <a:lnTo>
                    <a:pt x="11099" y="179070"/>
                  </a:lnTo>
                  <a:lnTo>
                    <a:pt x="301421" y="179070"/>
                  </a:lnTo>
                  <a:lnTo>
                    <a:pt x="297726" y="175260"/>
                  </a:lnTo>
                  <a:lnTo>
                    <a:pt x="295884" y="175260"/>
                  </a:lnTo>
                  <a:lnTo>
                    <a:pt x="295884" y="172720"/>
                  </a:lnTo>
                  <a:lnTo>
                    <a:pt x="292176" y="172720"/>
                  </a:lnTo>
                  <a:lnTo>
                    <a:pt x="292176" y="168910"/>
                  </a:lnTo>
                  <a:lnTo>
                    <a:pt x="284784" y="168910"/>
                  </a:lnTo>
                  <a:lnTo>
                    <a:pt x="284784" y="165100"/>
                  </a:lnTo>
                  <a:lnTo>
                    <a:pt x="281089" y="165100"/>
                  </a:lnTo>
                  <a:lnTo>
                    <a:pt x="284784" y="161290"/>
                  </a:lnTo>
                  <a:lnTo>
                    <a:pt x="284784" y="157480"/>
                  </a:lnTo>
                  <a:lnTo>
                    <a:pt x="31445" y="157480"/>
                  </a:lnTo>
                  <a:lnTo>
                    <a:pt x="27749" y="153670"/>
                  </a:lnTo>
                  <a:close/>
                </a:path>
                <a:path w="390525" h="453390">
                  <a:moveTo>
                    <a:pt x="305130" y="175260"/>
                  </a:moveTo>
                  <a:lnTo>
                    <a:pt x="301421" y="179070"/>
                  </a:lnTo>
                  <a:lnTo>
                    <a:pt x="305130" y="179070"/>
                  </a:lnTo>
                  <a:lnTo>
                    <a:pt x="305130" y="175260"/>
                  </a:lnTo>
                  <a:close/>
                </a:path>
                <a:path w="390525" h="453390">
                  <a:moveTo>
                    <a:pt x="277380" y="153670"/>
                  </a:moveTo>
                  <a:lnTo>
                    <a:pt x="35140" y="153670"/>
                  </a:lnTo>
                  <a:lnTo>
                    <a:pt x="35140" y="157480"/>
                  </a:lnTo>
                  <a:lnTo>
                    <a:pt x="281089" y="157480"/>
                  </a:lnTo>
                  <a:lnTo>
                    <a:pt x="277380" y="153670"/>
                  </a:lnTo>
                  <a:close/>
                </a:path>
                <a:path w="390525" h="453390">
                  <a:moveTo>
                    <a:pt x="269989" y="139700"/>
                  </a:moveTo>
                  <a:lnTo>
                    <a:pt x="57327" y="139700"/>
                  </a:lnTo>
                  <a:lnTo>
                    <a:pt x="49936" y="146050"/>
                  </a:lnTo>
                  <a:lnTo>
                    <a:pt x="49936" y="149860"/>
                  </a:lnTo>
                  <a:lnTo>
                    <a:pt x="38836" y="149860"/>
                  </a:lnTo>
                  <a:lnTo>
                    <a:pt x="38836" y="153670"/>
                  </a:lnTo>
                  <a:lnTo>
                    <a:pt x="269989" y="153670"/>
                  </a:lnTo>
                  <a:lnTo>
                    <a:pt x="269989" y="149860"/>
                  </a:lnTo>
                  <a:lnTo>
                    <a:pt x="266293" y="146050"/>
                  </a:lnTo>
                  <a:lnTo>
                    <a:pt x="266293" y="143510"/>
                  </a:lnTo>
                  <a:lnTo>
                    <a:pt x="269989" y="143510"/>
                  </a:lnTo>
                  <a:lnTo>
                    <a:pt x="269989" y="139700"/>
                  </a:lnTo>
                  <a:close/>
                </a:path>
                <a:path w="390525" h="453390">
                  <a:moveTo>
                    <a:pt x="85064" y="129540"/>
                  </a:moveTo>
                  <a:lnTo>
                    <a:pt x="81368" y="129540"/>
                  </a:lnTo>
                  <a:lnTo>
                    <a:pt x="77673" y="133350"/>
                  </a:lnTo>
                  <a:lnTo>
                    <a:pt x="70269" y="133350"/>
                  </a:lnTo>
                  <a:lnTo>
                    <a:pt x="70269" y="137160"/>
                  </a:lnTo>
                  <a:lnTo>
                    <a:pt x="68427" y="139700"/>
                  </a:lnTo>
                  <a:lnTo>
                    <a:pt x="277380" y="139700"/>
                  </a:lnTo>
                  <a:lnTo>
                    <a:pt x="277380" y="137160"/>
                  </a:lnTo>
                  <a:lnTo>
                    <a:pt x="85064" y="137160"/>
                  </a:lnTo>
                  <a:lnTo>
                    <a:pt x="85064" y="129540"/>
                  </a:lnTo>
                  <a:close/>
                </a:path>
                <a:path w="390525" h="453390">
                  <a:moveTo>
                    <a:pt x="96164" y="127000"/>
                  </a:moveTo>
                  <a:lnTo>
                    <a:pt x="92468" y="127000"/>
                  </a:lnTo>
                  <a:lnTo>
                    <a:pt x="92468" y="133350"/>
                  </a:lnTo>
                  <a:lnTo>
                    <a:pt x="88760" y="133350"/>
                  </a:lnTo>
                  <a:lnTo>
                    <a:pt x="88760" y="137160"/>
                  </a:lnTo>
                  <a:lnTo>
                    <a:pt x="277380" y="137160"/>
                  </a:lnTo>
                  <a:lnTo>
                    <a:pt x="277380" y="129540"/>
                  </a:lnTo>
                  <a:lnTo>
                    <a:pt x="96164" y="129540"/>
                  </a:lnTo>
                  <a:lnTo>
                    <a:pt x="96164" y="127000"/>
                  </a:lnTo>
                  <a:close/>
                </a:path>
                <a:path w="390525" h="453390">
                  <a:moveTo>
                    <a:pt x="73977" y="129540"/>
                  </a:moveTo>
                  <a:lnTo>
                    <a:pt x="73977" y="133350"/>
                  </a:lnTo>
                  <a:lnTo>
                    <a:pt x="77673" y="133350"/>
                  </a:lnTo>
                  <a:lnTo>
                    <a:pt x="73977" y="129540"/>
                  </a:lnTo>
                  <a:close/>
                </a:path>
                <a:path w="390525" h="453390">
                  <a:moveTo>
                    <a:pt x="103555" y="127000"/>
                  </a:moveTo>
                  <a:lnTo>
                    <a:pt x="96164" y="127000"/>
                  </a:lnTo>
                  <a:lnTo>
                    <a:pt x="96164" y="129540"/>
                  </a:lnTo>
                  <a:lnTo>
                    <a:pt x="103555" y="129540"/>
                  </a:lnTo>
                  <a:lnTo>
                    <a:pt x="103555" y="127000"/>
                  </a:lnTo>
                  <a:close/>
                </a:path>
                <a:path w="390525" h="453390">
                  <a:moveTo>
                    <a:pt x="284784" y="115570"/>
                  </a:moveTo>
                  <a:lnTo>
                    <a:pt x="277380" y="115570"/>
                  </a:lnTo>
                  <a:lnTo>
                    <a:pt x="277380" y="119380"/>
                  </a:lnTo>
                  <a:lnTo>
                    <a:pt x="107264" y="119380"/>
                  </a:lnTo>
                  <a:lnTo>
                    <a:pt x="107264" y="129540"/>
                  </a:lnTo>
                  <a:lnTo>
                    <a:pt x="281089" y="129540"/>
                  </a:lnTo>
                  <a:lnTo>
                    <a:pt x="281089" y="127000"/>
                  </a:lnTo>
                  <a:lnTo>
                    <a:pt x="284784" y="127000"/>
                  </a:lnTo>
                  <a:lnTo>
                    <a:pt x="284784" y="115570"/>
                  </a:lnTo>
                  <a:close/>
                </a:path>
                <a:path w="390525" h="453390">
                  <a:moveTo>
                    <a:pt x="120205" y="104140"/>
                  </a:moveTo>
                  <a:lnTo>
                    <a:pt x="116509" y="107950"/>
                  </a:lnTo>
                  <a:lnTo>
                    <a:pt x="116509" y="111760"/>
                  </a:lnTo>
                  <a:lnTo>
                    <a:pt x="110959" y="111760"/>
                  </a:lnTo>
                  <a:lnTo>
                    <a:pt x="110959" y="119380"/>
                  </a:lnTo>
                  <a:lnTo>
                    <a:pt x="277380" y="119380"/>
                  </a:lnTo>
                  <a:lnTo>
                    <a:pt x="273685" y="115570"/>
                  </a:lnTo>
                  <a:lnTo>
                    <a:pt x="266293" y="115570"/>
                  </a:lnTo>
                  <a:lnTo>
                    <a:pt x="266293" y="107950"/>
                  </a:lnTo>
                  <a:lnTo>
                    <a:pt x="120205" y="107950"/>
                  </a:lnTo>
                  <a:lnTo>
                    <a:pt x="120205" y="104140"/>
                  </a:lnTo>
                  <a:close/>
                </a:path>
                <a:path w="390525" h="453390">
                  <a:moveTo>
                    <a:pt x="273685" y="111760"/>
                  </a:moveTo>
                  <a:lnTo>
                    <a:pt x="269989" y="111760"/>
                  </a:lnTo>
                  <a:lnTo>
                    <a:pt x="269989" y="115570"/>
                  </a:lnTo>
                  <a:lnTo>
                    <a:pt x="273685" y="115570"/>
                  </a:lnTo>
                  <a:lnTo>
                    <a:pt x="273685" y="111760"/>
                  </a:lnTo>
                  <a:close/>
                </a:path>
                <a:path w="390525" h="453390">
                  <a:moveTo>
                    <a:pt x="292176" y="77470"/>
                  </a:moveTo>
                  <a:lnTo>
                    <a:pt x="135001" y="77470"/>
                  </a:lnTo>
                  <a:lnTo>
                    <a:pt x="135001" y="83820"/>
                  </a:lnTo>
                  <a:lnTo>
                    <a:pt x="138696" y="87630"/>
                  </a:lnTo>
                  <a:lnTo>
                    <a:pt x="135001" y="91440"/>
                  </a:lnTo>
                  <a:lnTo>
                    <a:pt x="131292" y="91440"/>
                  </a:lnTo>
                  <a:lnTo>
                    <a:pt x="127596" y="93980"/>
                  </a:lnTo>
                  <a:lnTo>
                    <a:pt x="131292" y="93980"/>
                  </a:lnTo>
                  <a:lnTo>
                    <a:pt x="131292" y="97790"/>
                  </a:lnTo>
                  <a:lnTo>
                    <a:pt x="127596" y="97790"/>
                  </a:lnTo>
                  <a:lnTo>
                    <a:pt x="127596" y="104140"/>
                  </a:lnTo>
                  <a:lnTo>
                    <a:pt x="123901" y="107950"/>
                  </a:lnTo>
                  <a:lnTo>
                    <a:pt x="269989" y="107950"/>
                  </a:lnTo>
                  <a:lnTo>
                    <a:pt x="273685" y="104140"/>
                  </a:lnTo>
                  <a:lnTo>
                    <a:pt x="273685" y="100330"/>
                  </a:lnTo>
                  <a:lnTo>
                    <a:pt x="277380" y="97790"/>
                  </a:lnTo>
                  <a:lnTo>
                    <a:pt x="277380" y="91440"/>
                  </a:lnTo>
                  <a:lnTo>
                    <a:pt x="281089" y="87630"/>
                  </a:lnTo>
                  <a:lnTo>
                    <a:pt x="284784" y="87630"/>
                  </a:lnTo>
                  <a:lnTo>
                    <a:pt x="284784" y="81280"/>
                  </a:lnTo>
                  <a:lnTo>
                    <a:pt x="288480" y="81280"/>
                  </a:lnTo>
                  <a:lnTo>
                    <a:pt x="292176" y="77470"/>
                  </a:lnTo>
                  <a:close/>
                </a:path>
                <a:path w="390525" h="453390">
                  <a:moveTo>
                    <a:pt x="295884" y="77470"/>
                  </a:moveTo>
                  <a:lnTo>
                    <a:pt x="292176" y="77470"/>
                  </a:lnTo>
                  <a:lnTo>
                    <a:pt x="292176" y="81280"/>
                  </a:lnTo>
                  <a:lnTo>
                    <a:pt x="295884" y="81280"/>
                  </a:lnTo>
                  <a:lnTo>
                    <a:pt x="295884" y="77470"/>
                  </a:lnTo>
                  <a:close/>
                </a:path>
                <a:path w="390525" h="453390">
                  <a:moveTo>
                    <a:pt x="142392" y="66040"/>
                  </a:moveTo>
                  <a:lnTo>
                    <a:pt x="138696" y="66040"/>
                  </a:lnTo>
                  <a:lnTo>
                    <a:pt x="138696" y="77470"/>
                  </a:lnTo>
                  <a:lnTo>
                    <a:pt x="162737" y="77470"/>
                  </a:lnTo>
                  <a:lnTo>
                    <a:pt x="160883" y="73660"/>
                  </a:lnTo>
                  <a:lnTo>
                    <a:pt x="160883" y="69850"/>
                  </a:lnTo>
                  <a:lnTo>
                    <a:pt x="142392" y="69850"/>
                  </a:lnTo>
                  <a:lnTo>
                    <a:pt x="142392" y="66040"/>
                  </a:lnTo>
                  <a:close/>
                </a:path>
                <a:path w="390525" h="453390">
                  <a:moveTo>
                    <a:pt x="297726" y="73660"/>
                  </a:moveTo>
                  <a:lnTo>
                    <a:pt x="162737" y="73660"/>
                  </a:lnTo>
                  <a:lnTo>
                    <a:pt x="162737" y="77470"/>
                  </a:lnTo>
                  <a:lnTo>
                    <a:pt x="297726" y="77470"/>
                  </a:lnTo>
                  <a:lnTo>
                    <a:pt x="297726" y="73660"/>
                  </a:lnTo>
                  <a:close/>
                </a:path>
                <a:path w="390525" h="453390">
                  <a:moveTo>
                    <a:pt x="184924" y="62230"/>
                  </a:moveTo>
                  <a:lnTo>
                    <a:pt x="177533" y="62230"/>
                  </a:lnTo>
                  <a:lnTo>
                    <a:pt x="177533" y="69850"/>
                  </a:lnTo>
                  <a:lnTo>
                    <a:pt x="173824" y="69850"/>
                  </a:lnTo>
                  <a:lnTo>
                    <a:pt x="173824" y="73660"/>
                  </a:lnTo>
                  <a:lnTo>
                    <a:pt x="305130" y="73660"/>
                  </a:lnTo>
                  <a:lnTo>
                    <a:pt x="305130" y="66040"/>
                  </a:lnTo>
                  <a:lnTo>
                    <a:pt x="184924" y="66040"/>
                  </a:lnTo>
                  <a:lnTo>
                    <a:pt x="184924" y="62230"/>
                  </a:lnTo>
                  <a:close/>
                </a:path>
                <a:path w="390525" h="453390">
                  <a:moveTo>
                    <a:pt x="149796" y="62230"/>
                  </a:moveTo>
                  <a:lnTo>
                    <a:pt x="146088" y="62230"/>
                  </a:lnTo>
                  <a:lnTo>
                    <a:pt x="142392" y="66040"/>
                  </a:lnTo>
                  <a:lnTo>
                    <a:pt x="142392" y="69850"/>
                  </a:lnTo>
                  <a:lnTo>
                    <a:pt x="157187" y="69850"/>
                  </a:lnTo>
                  <a:lnTo>
                    <a:pt x="157187" y="66040"/>
                  </a:lnTo>
                  <a:lnTo>
                    <a:pt x="149796" y="66040"/>
                  </a:lnTo>
                  <a:lnTo>
                    <a:pt x="149796" y="62230"/>
                  </a:lnTo>
                  <a:close/>
                </a:path>
                <a:path w="390525" h="453390">
                  <a:moveTo>
                    <a:pt x="258889" y="24130"/>
                  </a:moveTo>
                  <a:lnTo>
                    <a:pt x="255193" y="24130"/>
                  </a:lnTo>
                  <a:lnTo>
                    <a:pt x="255193" y="27940"/>
                  </a:lnTo>
                  <a:lnTo>
                    <a:pt x="205270" y="27940"/>
                  </a:lnTo>
                  <a:lnTo>
                    <a:pt x="205270" y="52070"/>
                  </a:lnTo>
                  <a:lnTo>
                    <a:pt x="203415" y="52070"/>
                  </a:lnTo>
                  <a:lnTo>
                    <a:pt x="203415" y="62230"/>
                  </a:lnTo>
                  <a:lnTo>
                    <a:pt x="199720" y="66040"/>
                  </a:lnTo>
                  <a:lnTo>
                    <a:pt x="305130" y="66040"/>
                  </a:lnTo>
                  <a:lnTo>
                    <a:pt x="305130" y="58420"/>
                  </a:lnTo>
                  <a:lnTo>
                    <a:pt x="308825" y="58420"/>
                  </a:lnTo>
                  <a:lnTo>
                    <a:pt x="305130" y="54610"/>
                  </a:lnTo>
                  <a:lnTo>
                    <a:pt x="308825" y="54610"/>
                  </a:lnTo>
                  <a:lnTo>
                    <a:pt x="308825" y="48260"/>
                  </a:lnTo>
                  <a:lnTo>
                    <a:pt x="312521" y="48260"/>
                  </a:lnTo>
                  <a:lnTo>
                    <a:pt x="312521" y="45720"/>
                  </a:lnTo>
                  <a:lnTo>
                    <a:pt x="308825" y="45720"/>
                  </a:lnTo>
                  <a:lnTo>
                    <a:pt x="308825" y="38100"/>
                  </a:lnTo>
                  <a:lnTo>
                    <a:pt x="297726" y="38100"/>
                  </a:lnTo>
                  <a:lnTo>
                    <a:pt x="295884" y="35560"/>
                  </a:lnTo>
                  <a:lnTo>
                    <a:pt x="292176" y="31750"/>
                  </a:lnTo>
                  <a:lnTo>
                    <a:pt x="258889" y="31750"/>
                  </a:lnTo>
                  <a:lnTo>
                    <a:pt x="258889" y="24130"/>
                  </a:lnTo>
                  <a:close/>
                </a:path>
                <a:path w="390525" h="453390">
                  <a:moveTo>
                    <a:pt x="308825" y="31750"/>
                  </a:moveTo>
                  <a:lnTo>
                    <a:pt x="305130" y="31750"/>
                  </a:lnTo>
                  <a:lnTo>
                    <a:pt x="297726" y="38100"/>
                  </a:lnTo>
                  <a:lnTo>
                    <a:pt x="312521" y="38100"/>
                  </a:lnTo>
                  <a:lnTo>
                    <a:pt x="312521" y="35560"/>
                  </a:lnTo>
                  <a:lnTo>
                    <a:pt x="308825" y="35560"/>
                  </a:lnTo>
                  <a:lnTo>
                    <a:pt x="308825" y="31750"/>
                  </a:lnTo>
                  <a:close/>
                </a:path>
                <a:path w="390525" h="453390">
                  <a:moveTo>
                    <a:pt x="203415" y="27940"/>
                  </a:moveTo>
                  <a:lnTo>
                    <a:pt x="199720" y="27940"/>
                  </a:lnTo>
                  <a:lnTo>
                    <a:pt x="203415" y="31750"/>
                  </a:lnTo>
                  <a:lnTo>
                    <a:pt x="203415" y="27940"/>
                  </a:lnTo>
                  <a:close/>
                </a:path>
                <a:path w="390525" h="453390">
                  <a:moveTo>
                    <a:pt x="292176" y="27940"/>
                  </a:moveTo>
                  <a:lnTo>
                    <a:pt x="262597" y="27940"/>
                  </a:lnTo>
                  <a:lnTo>
                    <a:pt x="262597" y="31750"/>
                  </a:lnTo>
                  <a:lnTo>
                    <a:pt x="292176" y="31750"/>
                  </a:lnTo>
                  <a:lnTo>
                    <a:pt x="292176" y="27940"/>
                  </a:lnTo>
                  <a:close/>
                </a:path>
                <a:path w="390525" h="453390">
                  <a:moveTo>
                    <a:pt x="227457" y="2540"/>
                  </a:moveTo>
                  <a:lnTo>
                    <a:pt x="208965" y="2540"/>
                  </a:lnTo>
                  <a:lnTo>
                    <a:pt x="205270" y="6350"/>
                  </a:lnTo>
                  <a:lnTo>
                    <a:pt x="205270" y="12700"/>
                  </a:lnTo>
                  <a:lnTo>
                    <a:pt x="199720" y="12700"/>
                  </a:lnTo>
                  <a:lnTo>
                    <a:pt x="199720" y="16510"/>
                  </a:lnTo>
                  <a:lnTo>
                    <a:pt x="196024" y="16510"/>
                  </a:lnTo>
                  <a:lnTo>
                    <a:pt x="196024" y="27940"/>
                  </a:lnTo>
                  <a:lnTo>
                    <a:pt x="255193" y="27940"/>
                  </a:lnTo>
                  <a:lnTo>
                    <a:pt x="255193" y="24130"/>
                  </a:lnTo>
                  <a:lnTo>
                    <a:pt x="249643" y="24130"/>
                  </a:lnTo>
                  <a:lnTo>
                    <a:pt x="245948" y="20320"/>
                  </a:lnTo>
                  <a:lnTo>
                    <a:pt x="242252" y="20320"/>
                  </a:lnTo>
                  <a:lnTo>
                    <a:pt x="242252" y="8890"/>
                  </a:lnTo>
                  <a:lnTo>
                    <a:pt x="231152" y="8890"/>
                  </a:lnTo>
                  <a:lnTo>
                    <a:pt x="231152" y="6350"/>
                  </a:lnTo>
                  <a:lnTo>
                    <a:pt x="227457" y="6350"/>
                  </a:lnTo>
                  <a:lnTo>
                    <a:pt x="227457" y="2540"/>
                  </a:lnTo>
                  <a:close/>
                </a:path>
                <a:path w="390525" h="453390">
                  <a:moveTo>
                    <a:pt x="284784" y="20320"/>
                  </a:moveTo>
                  <a:lnTo>
                    <a:pt x="273685" y="20320"/>
                  </a:lnTo>
                  <a:lnTo>
                    <a:pt x="273685" y="24130"/>
                  </a:lnTo>
                  <a:lnTo>
                    <a:pt x="266293" y="24130"/>
                  </a:lnTo>
                  <a:lnTo>
                    <a:pt x="266293" y="27940"/>
                  </a:lnTo>
                  <a:lnTo>
                    <a:pt x="288480" y="27940"/>
                  </a:lnTo>
                  <a:lnTo>
                    <a:pt x="284784" y="24130"/>
                  </a:lnTo>
                  <a:lnTo>
                    <a:pt x="284784" y="20320"/>
                  </a:lnTo>
                  <a:close/>
                </a:path>
                <a:path w="390525" h="453390">
                  <a:moveTo>
                    <a:pt x="220065" y="0"/>
                  </a:moveTo>
                  <a:lnTo>
                    <a:pt x="216357" y="0"/>
                  </a:lnTo>
                  <a:lnTo>
                    <a:pt x="216357" y="2540"/>
                  </a:lnTo>
                  <a:lnTo>
                    <a:pt x="220065" y="2540"/>
                  </a:lnTo>
                  <a:lnTo>
                    <a:pt x="220065" y="0"/>
                  </a:lnTo>
                  <a:close/>
                </a:path>
                <a:path w="390525" h="453390">
                  <a:moveTo>
                    <a:pt x="223761" y="0"/>
                  </a:moveTo>
                  <a:lnTo>
                    <a:pt x="220065" y="2540"/>
                  </a:lnTo>
                  <a:lnTo>
                    <a:pt x="223761" y="2540"/>
                  </a:lnTo>
                  <a:lnTo>
                    <a:pt x="223761" y="0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29" name="object 929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015541" y="6234520"/>
              <a:ext cx="98615" cy="179857"/>
            </a:xfrm>
            <a:prstGeom prst="rect">
              <a:avLst/>
            </a:prstGeom>
          </p:spPr>
        </p:pic>
        <p:sp>
          <p:nvSpPr>
            <p:cNvPr id="930" name="object 930"/>
            <p:cNvSpPr/>
            <p:nvPr/>
          </p:nvSpPr>
          <p:spPr>
            <a:xfrm>
              <a:off x="5110981" y="6374676"/>
              <a:ext cx="70485" cy="257810"/>
            </a:xfrm>
            <a:custGeom>
              <a:avLst/>
              <a:gdLst/>
              <a:ahLst/>
              <a:cxnLst/>
              <a:rect l="l" t="t" r="r" b="b"/>
              <a:pathLst>
                <a:path w="70485" h="257809">
                  <a:moveTo>
                    <a:pt x="0" y="7302"/>
                  </a:moveTo>
                  <a:lnTo>
                    <a:pt x="0" y="3644"/>
                  </a:lnTo>
                  <a:lnTo>
                    <a:pt x="3683" y="3644"/>
                  </a:lnTo>
                  <a:lnTo>
                    <a:pt x="3683" y="0"/>
                  </a:lnTo>
                  <a:lnTo>
                    <a:pt x="7378" y="0"/>
                  </a:lnTo>
                  <a:lnTo>
                    <a:pt x="7378" y="3644"/>
                  </a:lnTo>
                  <a:lnTo>
                    <a:pt x="11074" y="7302"/>
                  </a:lnTo>
                  <a:lnTo>
                    <a:pt x="11074" y="10960"/>
                  </a:lnTo>
                  <a:lnTo>
                    <a:pt x="14757" y="14604"/>
                  </a:lnTo>
                  <a:lnTo>
                    <a:pt x="18453" y="14604"/>
                  </a:lnTo>
                  <a:lnTo>
                    <a:pt x="18453" y="18262"/>
                  </a:lnTo>
                  <a:lnTo>
                    <a:pt x="20294" y="25565"/>
                  </a:lnTo>
                  <a:lnTo>
                    <a:pt x="18453" y="29222"/>
                  </a:lnTo>
                  <a:lnTo>
                    <a:pt x="20294" y="32867"/>
                  </a:lnTo>
                  <a:lnTo>
                    <a:pt x="18453" y="36525"/>
                  </a:lnTo>
                  <a:lnTo>
                    <a:pt x="18453" y="38353"/>
                  </a:lnTo>
                  <a:lnTo>
                    <a:pt x="18453" y="42011"/>
                  </a:lnTo>
                  <a:lnTo>
                    <a:pt x="18453" y="49314"/>
                  </a:lnTo>
                  <a:lnTo>
                    <a:pt x="20294" y="49314"/>
                  </a:lnTo>
                  <a:lnTo>
                    <a:pt x="20294" y="52958"/>
                  </a:lnTo>
                  <a:lnTo>
                    <a:pt x="20294" y="71234"/>
                  </a:lnTo>
                  <a:lnTo>
                    <a:pt x="23990" y="71234"/>
                  </a:lnTo>
                  <a:lnTo>
                    <a:pt x="23990" y="74879"/>
                  </a:lnTo>
                  <a:lnTo>
                    <a:pt x="27673" y="74879"/>
                  </a:lnTo>
                  <a:lnTo>
                    <a:pt x="27673" y="78536"/>
                  </a:lnTo>
                  <a:lnTo>
                    <a:pt x="31369" y="78536"/>
                  </a:lnTo>
                  <a:lnTo>
                    <a:pt x="31369" y="82181"/>
                  </a:lnTo>
                  <a:lnTo>
                    <a:pt x="35064" y="84010"/>
                  </a:lnTo>
                  <a:lnTo>
                    <a:pt x="35064" y="87668"/>
                  </a:lnTo>
                  <a:lnTo>
                    <a:pt x="35064" y="91312"/>
                  </a:lnTo>
                  <a:lnTo>
                    <a:pt x="35064" y="87668"/>
                  </a:lnTo>
                  <a:lnTo>
                    <a:pt x="38747" y="87668"/>
                  </a:lnTo>
                  <a:lnTo>
                    <a:pt x="38747" y="91312"/>
                  </a:lnTo>
                  <a:lnTo>
                    <a:pt x="42443" y="91312"/>
                  </a:lnTo>
                  <a:lnTo>
                    <a:pt x="42443" y="94970"/>
                  </a:lnTo>
                  <a:lnTo>
                    <a:pt x="42443" y="98628"/>
                  </a:lnTo>
                  <a:lnTo>
                    <a:pt x="46126" y="102273"/>
                  </a:lnTo>
                  <a:lnTo>
                    <a:pt x="46126" y="105930"/>
                  </a:lnTo>
                  <a:lnTo>
                    <a:pt x="49822" y="109588"/>
                  </a:lnTo>
                  <a:lnTo>
                    <a:pt x="49822" y="113233"/>
                  </a:lnTo>
                  <a:lnTo>
                    <a:pt x="53505" y="116890"/>
                  </a:lnTo>
                  <a:lnTo>
                    <a:pt x="53505" y="120535"/>
                  </a:lnTo>
                  <a:lnTo>
                    <a:pt x="57200" y="124193"/>
                  </a:lnTo>
                  <a:lnTo>
                    <a:pt x="57200" y="127850"/>
                  </a:lnTo>
                  <a:lnTo>
                    <a:pt x="57200" y="129679"/>
                  </a:lnTo>
                  <a:lnTo>
                    <a:pt x="60896" y="129679"/>
                  </a:lnTo>
                  <a:lnTo>
                    <a:pt x="64579" y="129679"/>
                  </a:lnTo>
                  <a:lnTo>
                    <a:pt x="66433" y="133324"/>
                  </a:lnTo>
                  <a:lnTo>
                    <a:pt x="70116" y="136982"/>
                  </a:lnTo>
                  <a:lnTo>
                    <a:pt x="70116" y="140627"/>
                  </a:lnTo>
                  <a:lnTo>
                    <a:pt x="70116" y="144284"/>
                  </a:lnTo>
                  <a:lnTo>
                    <a:pt x="70116" y="147942"/>
                  </a:lnTo>
                  <a:lnTo>
                    <a:pt x="66433" y="151587"/>
                  </a:lnTo>
                  <a:lnTo>
                    <a:pt x="64579" y="151587"/>
                  </a:lnTo>
                  <a:lnTo>
                    <a:pt x="60896" y="155244"/>
                  </a:lnTo>
                  <a:lnTo>
                    <a:pt x="57200" y="155244"/>
                  </a:lnTo>
                  <a:lnTo>
                    <a:pt x="53505" y="155244"/>
                  </a:lnTo>
                  <a:lnTo>
                    <a:pt x="53505" y="151587"/>
                  </a:lnTo>
                  <a:lnTo>
                    <a:pt x="53505" y="147942"/>
                  </a:lnTo>
                  <a:lnTo>
                    <a:pt x="53505" y="144284"/>
                  </a:lnTo>
                  <a:lnTo>
                    <a:pt x="49822" y="144284"/>
                  </a:lnTo>
                  <a:lnTo>
                    <a:pt x="46126" y="144284"/>
                  </a:lnTo>
                  <a:lnTo>
                    <a:pt x="46126" y="147942"/>
                  </a:lnTo>
                  <a:lnTo>
                    <a:pt x="46126" y="151587"/>
                  </a:lnTo>
                  <a:lnTo>
                    <a:pt x="46126" y="155244"/>
                  </a:lnTo>
                  <a:lnTo>
                    <a:pt x="42443" y="158902"/>
                  </a:lnTo>
                  <a:lnTo>
                    <a:pt x="38747" y="158902"/>
                  </a:lnTo>
                  <a:lnTo>
                    <a:pt x="38747" y="162547"/>
                  </a:lnTo>
                  <a:lnTo>
                    <a:pt x="38747" y="166204"/>
                  </a:lnTo>
                  <a:lnTo>
                    <a:pt x="35064" y="169849"/>
                  </a:lnTo>
                  <a:lnTo>
                    <a:pt x="35064" y="173507"/>
                  </a:lnTo>
                  <a:lnTo>
                    <a:pt x="31369" y="175336"/>
                  </a:lnTo>
                  <a:lnTo>
                    <a:pt x="35064" y="175336"/>
                  </a:lnTo>
                  <a:lnTo>
                    <a:pt x="35064" y="178981"/>
                  </a:lnTo>
                  <a:lnTo>
                    <a:pt x="38747" y="178981"/>
                  </a:lnTo>
                  <a:lnTo>
                    <a:pt x="38747" y="175336"/>
                  </a:lnTo>
                  <a:lnTo>
                    <a:pt x="42443" y="175336"/>
                  </a:lnTo>
                  <a:lnTo>
                    <a:pt x="46126" y="178981"/>
                  </a:lnTo>
                  <a:lnTo>
                    <a:pt x="46126" y="182638"/>
                  </a:lnTo>
                  <a:lnTo>
                    <a:pt x="46126" y="186296"/>
                  </a:lnTo>
                  <a:lnTo>
                    <a:pt x="46126" y="189941"/>
                  </a:lnTo>
                  <a:lnTo>
                    <a:pt x="49822" y="189941"/>
                  </a:lnTo>
                  <a:lnTo>
                    <a:pt x="49822" y="193598"/>
                  </a:lnTo>
                  <a:lnTo>
                    <a:pt x="46126" y="197256"/>
                  </a:lnTo>
                  <a:lnTo>
                    <a:pt x="46126" y="200901"/>
                  </a:lnTo>
                  <a:lnTo>
                    <a:pt x="49822" y="200901"/>
                  </a:lnTo>
                  <a:lnTo>
                    <a:pt x="53505" y="204558"/>
                  </a:lnTo>
                  <a:lnTo>
                    <a:pt x="49822" y="208203"/>
                  </a:lnTo>
                  <a:lnTo>
                    <a:pt x="49822" y="211861"/>
                  </a:lnTo>
                  <a:lnTo>
                    <a:pt x="49822" y="215519"/>
                  </a:lnTo>
                  <a:lnTo>
                    <a:pt x="53505" y="215519"/>
                  </a:lnTo>
                  <a:lnTo>
                    <a:pt x="53505" y="219163"/>
                  </a:lnTo>
                  <a:lnTo>
                    <a:pt x="49822" y="219163"/>
                  </a:lnTo>
                  <a:lnTo>
                    <a:pt x="49822" y="220992"/>
                  </a:lnTo>
                  <a:lnTo>
                    <a:pt x="53505" y="220992"/>
                  </a:lnTo>
                  <a:lnTo>
                    <a:pt x="53505" y="224650"/>
                  </a:lnTo>
                  <a:lnTo>
                    <a:pt x="49822" y="224650"/>
                  </a:lnTo>
                  <a:lnTo>
                    <a:pt x="49822" y="228295"/>
                  </a:lnTo>
                  <a:lnTo>
                    <a:pt x="53505" y="231952"/>
                  </a:lnTo>
                  <a:lnTo>
                    <a:pt x="57200" y="228295"/>
                  </a:lnTo>
                  <a:lnTo>
                    <a:pt x="57200" y="231952"/>
                  </a:lnTo>
                  <a:lnTo>
                    <a:pt x="57200" y="235610"/>
                  </a:lnTo>
                  <a:lnTo>
                    <a:pt x="57200" y="239255"/>
                  </a:lnTo>
                  <a:lnTo>
                    <a:pt x="53505" y="239255"/>
                  </a:lnTo>
                  <a:lnTo>
                    <a:pt x="53505" y="242912"/>
                  </a:lnTo>
                  <a:lnTo>
                    <a:pt x="49822" y="242912"/>
                  </a:lnTo>
                  <a:lnTo>
                    <a:pt x="46126" y="242912"/>
                  </a:lnTo>
                  <a:lnTo>
                    <a:pt x="42443" y="242912"/>
                  </a:lnTo>
                  <a:lnTo>
                    <a:pt x="42443" y="246570"/>
                  </a:lnTo>
                  <a:lnTo>
                    <a:pt x="38747" y="246570"/>
                  </a:lnTo>
                  <a:lnTo>
                    <a:pt x="35064" y="246570"/>
                  </a:lnTo>
                  <a:lnTo>
                    <a:pt x="35064" y="250215"/>
                  </a:lnTo>
                  <a:lnTo>
                    <a:pt x="31369" y="250215"/>
                  </a:lnTo>
                  <a:lnTo>
                    <a:pt x="31369" y="253872"/>
                  </a:lnTo>
                  <a:lnTo>
                    <a:pt x="27673" y="253872"/>
                  </a:lnTo>
                  <a:lnTo>
                    <a:pt x="31369" y="253872"/>
                  </a:lnTo>
                  <a:lnTo>
                    <a:pt x="27673" y="253872"/>
                  </a:lnTo>
                  <a:lnTo>
                    <a:pt x="27673" y="250215"/>
                  </a:lnTo>
                  <a:lnTo>
                    <a:pt x="23990" y="246570"/>
                  </a:lnTo>
                  <a:lnTo>
                    <a:pt x="20294" y="246570"/>
                  </a:lnTo>
                  <a:lnTo>
                    <a:pt x="18453" y="250215"/>
                  </a:lnTo>
                  <a:lnTo>
                    <a:pt x="20294" y="250215"/>
                  </a:lnTo>
                  <a:lnTo>
                    <a:pt x="20294" y="253872"/>
                  </a:lnTo>
                  <a:lnTo>
                    <a:pt x="20294" y="257517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31" name="object 931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788566" y="6229033"/>
              <a:ext cx="345884" cy="459308"/>
            </a:xfrm>
            <a:prstGeom prst="rect">
              <a:avLst/>
            </a:prstGeom>
          </p:spPr>
        </p:pic>
        <p:sp>
          <p:nvSpPr>
            <p:cNvPr id="932" name="object 932"/>
            <p:cNvSpPr/>
            <p:nvPr/>
          </p:nvSpPr>
          <p:spPr>
            <a:xfrm>
              <a:off x="2979102" y="5278483"/>
              <a:ext cx="438784" cy="646430"/>
            </a:xfrm>
            <a:custGeom>
              <a:avLst/>
              <a:gdLst/>
              <a:ahLst/>
              <a:cxnLst/>
              <a:rect l="l" t="t" r="r" b="b"/>
              <a:pathLst>
                <a:path w="438785" h="646429">
                  <a:moveTo>
                    <a:pt x="196011" y="0"/>
                  </a:moveTo>
                  <a:lnTo>
                    <a:pt x="184912" y="9156"/>
                  </a:lnTo>
                  <a:lnTo>
                    <a:pt x="173824" y="23787"/>
                  </a:lnTo>
                  <a:lnTo>
                    <a:pt x="160870" y="31114"/>
                  </a:lnTo>
                  <a:lnTo>
                    <a:pt x="149783" y="34772"/>
                  </a:lnTo>
                  <a:lnTo>
                    <a:pt x="138684" y="45745"/>
                  </a:lnTo>
                  <a:lnTo>
                    <a:pt x="127596" y="42087"/>
                  </a:lnTo>
                  <a:lnTo>
                    <a:pt x="114642" y="51244"/>
                  </a:lnTo>
                  <a:lnTo>
                    <a:pt x="127596" y="62217"/>
                  </a:lnTo>
                  <a:lnTo>
                    <a:pt x="127596" y="76860"/>
                  </a:lnTo>
                  <a:lnTo>
                    <a:pt x="134988" y="91490"/>
                  </a:lnTo>
                  <a:lnTo>
                    <a:pt x="122047" y="96977"/>
                  </a:lnTo>
                  <a:lnTo>
                    <a:pt x="99847" y="111620"/>
                  </a:lnTo>
                  <a:lnTo>
                    <a:pt x="88760" y="115277"/>
                  </a:lnTo>
                  <a:lnTo>
                    <a:pt x="75806" y="126263"/>
                  </a:lnTo>
                  <a:lnTo>
                    <a:pt x="64719" y="118935"/>
                  </a:lnTo>
                  <a:lnTo>
                    <a:pt x="53619" y="122593"/>
                  </a:lnTo>
                  <a:lnTo>
                    <a:pt x="42532" y="122593"/>
                  </a:lnTo>
                  <a:lnTo>
                    <a:pt x="46228" y="137236"/>
                  </a:lnTo>
                  <a:lnTo>
                    <a:pt x="53619" y="150050"/>
                  </a:lnTo>
                  <a:lnTo>
                    <a:pt x="57315" y="164680"/>
                  </a:lnTo>
                  <a:lnTo>
                    <a:pt x="49923" y="179323"/>
                  </a:lnTo>
                  <a:lnTo>
                    <a:pt x="42532" y="192125"/>
                  </a:lnTo>
                  <a:lnTo>
                    <a:pt x="29578" y="203111"/>
                  </a:lnTo>
                  <a:lnTo>
                    <a:pt x="18491" y="214083"/>
                  </a:lnTo>
                  <a:lnTo>
                    <a:pt x="14782" y="226898"/>
                  </a:lnTo>
                  <a:lnTo>
                    <a:pt x="3695" y="270814"/>
                  </a:lnTo>
                  <a:lnTo>
                    <a:pt x="0" y="283616"/>
                  </a:lnTo>
                  <a:lnTo>
                    <a:pt x="3695" y="298259"/>
                  </a:lnTo>
                  <a:lnTo>
                    <a:pt x="7391" y="316560"/>
                  </a:lnTo>
                  <a:lnTo>
                    <a:pt x="11087" y="333019"/>
                  </a:lnTo>
                  <a:lnTo>
                    <a:pt x="11087" y="351320"/>
                  </a:lnTo>
                  <a:lnTo>
                    <a:pt x="22186" y="354977"/>
                  </a:lnTo>
                  <a:lnTo>
                    <a:pt x="33274" y="367791"/>
                  </a:lnTo>
                  <a:lnTo>
                    <a:pt x="35128" y="382422"/>
                  </a:lnTo>
                  <a:lnTo>
                    <a:pt x="46228" y="386080"/>
                  </a:lnTo>
                  <a:lnTo>
                    <a:pt x="42532" y="400723"/>
                  </a:lnTo>
                  <a:lnTo>
                    <a:pt x="42532" y="428167"/>
                  </a:lnTo>
                  <a:lnTo>
                    <a:pt x="46228" y="442810"/>
                  </a:lnTo>
                  <a:lnTo>
                    <a:pt x="57315" y="446468"/>
                  </a:lnTo>
                  <a:lnTo>
                    <a:pt x="49923" y="459270"/>
                  </a:lnTo>
                  <a:lnTo>
                    <a:pt x="38823" y="453783"/>
                  </a:lnTo>
                  <a:lnTo>
                    <a:pt x="38823" y="466597"/>
                  </a:lnTo>
                  <a:lnTo>
                    <a:pt x="49923" y="470255"/>
                  </a:lnTo>
                  <a:lnTo>
                    <a:pt x="46228" y="484898"/>
                  </a:lnTo>
                  <a:lnTo>
                    <a:pt x="46228" y="499529"/>
                  </a:lnTo>
                  <a:lnTo>
                    <a:pt x="53619" y="512343"/>
                  </a:lnTo>
                  <a:lnTo>
                    <a:pt x="64719" y="505015"/>
                  </a:lnTo>
                  <a:lnTo>
                    <a:pt x="68414" y="492213"/>
                  </a:lnTo>
                  <a:lnTo>
                    <a:pt x="92456" y="492213"/>
                  </a:lnTo>
                  <a:lnTo>
                    <a:pt x="99847" y="505015"/>
                  </a:lnTo>
                  <a:lnTo>
                    <a:pt x="99847" y="519658"/>
                  </a:lnTo>
                  <a:lnTo>
                    <a:pt x="92456" y="534301"/>
                  </a:lnTo>
                  <a:lnTo>
                    <a:pt x="81356" y="534301"/>
                  </a:lnTo>
                  <a:lnTo>
                    <a:pt x="81356" y="547103"/>
                  </a:lnTo>
                  <a:lnTo>
                    <a:pt x="92456" y="558088"/>
                  </a:lnTo>
                  <a:lnTo>
                    <a:pt x="92456" y="587362"/>
                  </a:lnTo>
                  <a:lnTo>
                    <a:pt x="79514" y="592848"/>
                  </a:lnTo>
                  <a:lnTo>
                    <a:pt x="81356" y="607491"/>
                  </a:lnTo>
                  <a:lnTo>
                    <a:pt x="85064" y="622122"/>
                  </a:lnTo>
                  <a:lnTo>
                    <a:pt x="88760" y="607491"/>
                  </a:lnTo>
                  <a:lnTo>
                    <a:pt x="99847" y="622122"/>
                  </a:lnTo>
                  <a:lnTo>
                    <a:pt x="107251" y="634936"/>
                  </a:lnTo>
                  <a:lnTo>
                    <a:pt x="118338" y="633107"/>
                  </a:lnTo>
                  <a:lnTo>
                    <a:pt x="131292" y="629450"/>
                  </a:lnTo>
                  <a:lnTo>
                    <a:pt x="142379" y="618464"/>
                  </a:lnTo>
                  <a:lnTo>
                    <a:pt x="164579" y="633107"/>
                  </a:lnTo>
                  <a:lnTo>
                    <a:pt x="177520" y="642251"/>
                  </a:lnTo>
                  <a:lnTo>
                    <a:pt x="188620" y="642251"/>
                  </a:lnTo>
                  <a:lnTo>
                    <a:pt x="199707" y="645909"/>
                  </a:lnTo>
                  <a:lnTo>
                    <a:pt x="210807" y="633107"/>
                  </a:lnTo>
                  <a:lnTo>
                    <a:pt x="216357" y="618464"/>
                  </a:lnTo>
                  <a:lnTo>
                    <a:pt x="216357" y="603834"/>
                  </a:lnTo>
                  <a:lnTo>
                    <a:pt x="227444" y="591019"/>
                  </a:lnTo>
                  <a:lnTo>
                    <a:pt x="238544" y="600163"/>
                  </a:lnTo>
                  <a:lnTo>
                    <a:pt x="242239" y="587362"/>
                  </a:lnTo>
                  <a:lnTo>
                    <a:pt x="242239" y="572719"/>
                  </a:lnTo>
                  <a:lnTo>
                    <a:pt x="249643" y="558088"/>
                  </a:lnTo>
                  <a:lnTo>
                    <a:pt x="253339" y="545274"/>
                  </a:lnTo>
                  <a:lnTo>
                    <a:pt x="257035" y="530644"/>
                  </a:lnTo>
                  <a:lnTo>
                    <a:pt x="266280" y="516000"/>
                  </a:lnTo>
                  <a:lnTo>
                    <a:pt x="277380" y="505015"/>
                  </a:lnTo>
                  <a:lnTo>
                    <a:pt x="284772" y="481228"/>
                  </a:lnTo>
                  <a:lnTo>
                    <a:pt x="292176" y="466597"/>
                  </a:lnTo>
                  <a:lnTo>
                    <a:pt x="295871" y="453783"/>
                  </a:lnTo>
                  <a:lnTo>
                    <a:pt x="299567" y="439153"/>
                  </a:lnTo>
                  <a:lnTo>
                    <a:pt x="305117" y="424510"/>
                  </a:lnTo>
                  <a:lnTo>
                    <a:pt x="312508" y="409867"/>
                  </a:lnTo>
                  <a:lnTo>
                    <a:pt x="319913" y="397065"/>
                  </a:lnTo>
                  <a:lnTo>
                    <a:pt x="331000" y="400723"/>
                  </a:lnTo>
                  <a:lnTo>
                    <a:pt x="342099" y="393407"/>
                  </a:lnTo>
                  <a:lnTo>
                    <a:pt x="351345" y="378764"/>
                  </a:lnTo>
                  <a:lnTo>
                    <a:pt x="373532" y="393407"/>
                  </a:lnTo>
                  <a:lnTo>
                    <a:pt x="384632" y="382422"/>
                  </a:lnTo>
                  <a:lnTo>
                    <a:pt x="388327" y="364134"/>
                  </a:lnTo>
                  <a:lnTo>
                    <a:pt x="392023" y="347662"/>
                  </a:lnTo>
                  <a:lnTo>
                    <a:pt x="404977" y="340347"/>
                  </a:lnTo>
                  <a:lnTo>
                    <a:pt x="412369" y="325704"/>
                  </a:lnTo>
                  <a:lnTo>
                    <a:pt x="423468" y="316560"/>
                  </a:lnTo>
                  <a:lnTo>
                    <a:pt x="412369" y="312889"/>
                  </a:lnTo>
                  <a:lnTo>
                    <a:pt x="401269" y="305574"/>
                  </a:lnTo>
                  <a:lnTo>
                    <a:pt x="388327" y="316560"/>
                  </a:lnTo>
                  <a:lnTo>
                    <a:pt x="377240" y="322046"/>
                  </a:lnTo>
                  <a:lnTo>
                    <a:pt x="366141" y="325704"/>
                  </a:lnTo>
                  <a:lnTo>
                    <a:pt x="355041" y="322046"/>
                  </a:lnTo>
                  <a:lnTo>
                    <a:pt x="342099" y="325704"/>
                  </a:lnTo>
                  <a:lnTo>
                    <a:pt x="331000" y="333019"/>
                  </a:lnTo>
                  <a:lnTo>
                    <a:pt x="319913" y="322046"/>
                  </a:lnTo>
                  <a:lnTo>
                    <a:pt x="308813" y="316560"/>
                  </a:lnTo>
                  <a:lnTo>
                    <a:pt x="295871" y="322046"/>
                  </a:lnTo>
                  <a:lnTo>
                    <a:pt x="281076" y="318388"/>
                  </a:lnTo>
                  <a:lnTo>
                    <a:pt x="277380" y="305574"/>
                  </a:lnTo>
                  <a:lnTo>
                    <a:pt x="269976" y="276301"/>
                  </a:lnTo>
                  <a:lnTo>
                    <a:pt x="258889" y="267157"/>
                  </a:lnTo>
                  <a:lnTo>
                    <a:pt x="258889" y="252514"/>
                  </a:lnTo>
                  <a:lnTo>
                    <a:pt x="266280" y="237870"/>
                  </a:lnTo>
                  <a:lnTo>
                    <a:pt x="269976" y="225069"/>
                  </a:lnTo>
                  <a:lnTo>
                    <a:pt x="277380" y="210426"/>
                  </a:lnTo>
                  <a:lnTo>
                    <a:pt x="288467" y="206768"/>
                  </a:lnTo>
                  <a:lnTo>
                    <a:pt x="299567" y="206768"/>
                  </a:lnTo>
                  <a:lnTo>
                    <a:pt x="312508" y="214083"/>
                  </a:lnTo>
                  <a:lnTo>
                    <a:pt x="323608" y="221411"/>
                  </a:lnTo>
                  <a:lnTo>
                    <a:pt x="331000" y="234213"/>
                  </a:lnTo>
                  <a:lnTo>
                    <a:pt x="319913" y="237870"/>
                  </a:lnTo>
                  <a:lnTo>
                    <a:pt x="312508" y="267157"/>
                  </a:lnTo>
                  <a:lnTo>
                    <a:pt x="323608" y="259829"/>
                  </a:lnTo>
                  <a:lnTo>
                    <a:pt x="327304" y="245198"/>
                  </a:lnTo>
                  <a:lnTo>
                    <a:pt x="338404" y="241528"/>
                  </a:lnTo>
                  <a:lnTo>
                    <a:pt x="342099" y="256171"/>
                  </a:lnTo>
                  <a:lnTo>
                    <a:pt x="342099" y="270814"/>
                  </a:lnTo>
                  <a:lnTo>
                    <a:pt x="355041" y="272643"/>
                  </a:lnTo>
                  <a:lnTo>
                    <a:pt x="362445" y="259829"/>
                  </a:lnTo>
                  <a:lnTo>
                    <a:pt x="351345" y="252514"/>
                  </a:lnTo>
                  <a:lnTo>
                    <a:pt x="373532" y="237870"/>
                  </a:lnTo>
                  <a:lnTo>
                    <a:pt x="384632" y="245198"/>
                  </a:lnTo>
                  <a:lnTo>
                    <a:pt x="395732" y="241528"/>
                  </a:lnTo>
                  <a:lnTo>
                    <a:pt x="401269" y="226898"/>
                  </a:lnTo>
                  <a:lnTo>
                    <a:pt x="412369" y="230555"/>
                  </a:lnTo>
                  <a:lnTo>
                    <a:pt x="423468" y="230555"/>
                  </a:lnTo>
                  <a:lnTo>
                    <a:pt x="434555" y="226898"/>
                  </a:lnTo>
                  <a:lnTo>
                    <a:pt x="427164" y="214083"/>
                  </a:lnTo>
                  <a:lnTo>
                    <a:pt x="416064" y="214083"/>
                  </a:lnTo>
                  <a:lnTo>
                    <a:pt x="419773" y="199453"/>
                  </a:lnTo>
                  <a:lnTo>
                    <a:pt x="416064" y="184810"/>
                  </a:lnTo>
                  <a:lnTo>
                    <a:pt x="427164" y="179323"/>
                  </a:lnTo>
                  <a:lnTo>
                    <a:pt x="434555" y="164680"/>
                  </a:lnTo>
                  <a:lnTo>
                    <a:pt x="438264" y="150050"/>
                  </a:lnTo>
                  <a:lnTo>
                    <a:pt x="427164" y="142722"/>
                  </a:lnTo>
                  <a:lnTo>
                    <a:pt x="416064" y="153708"/>
                  </a:lnTo>
                  <a:lnTo>
                    <a:pt x="404977" y="146392"/>
                  </a:lnTo>
                  <a:lnTo>
                    <a:pt x="395732" y="133578"/>
                  </a:lnTo>
                  <a:lnTo>
                    <a:pt x="384632" y="133578"/>
                  </a:lnTo>
                  <a:lnTo>
                    <a:pt x="373532" y="126263"/>
                  </a:lnTo>
                  <a:lnTo>
                    <a:pt x="362445" y="126263"/>
                  </a:lnTo>
                  <a:lnTo>
                    <a:pt x="349491" y="118935"/>
                  </a:lnTo>
                  <a:lnTo>
                    <a:pt x="338404" y="118935"/>
                  </a:lnTo>
                  <a:lnTo>
                    <a:pt x="342099" y="104305"/>
                  </a:lnTo>
                  <a:lnTo>
                    <a:pt x="342099" y="87833"/>
                  </a:lnTo>
                  <a:lnTo>
                    <a:pt x="334708" y="87833"/>
                  </a:lnTo>
                  <a:lnTo>
                    <a:pt x="327304" y="100647"/>
                  </a:lnTo>
                  <a:lnTo>
                    <a:pt x="316204" y="100647"/>
                  </a:lnTo>
                  <a:lnTo>
                    <a:pt x="303263" y="104305"/>
                  </a:lnTo>
                  <a:lnTo>
                    <a:pt x="299567" y="91490"/>
                  </a:lnTo>
                  <a:lnTo>
                    <a:pt x="295871" y="76860"/>
                  </a:lnTo>
                  <a:lnTo>
                    <a:pt x="295871" y="62217"/>
                  </a:lnTo>
                  <a:lnTo>
                    <a:pt x="273685" y="62217"/>
                  </a:lnTo>
                  <a:lnTo>
                    <a:pt x="262585" y="54902"/>
                  </a:lnTo>
                  <a:lnTo>
                    <a:pt x="262585" y="42087"/>
                  </a:lnTo>
                  <a:lnTo>
                    <a:pt x="216357" y="42087"/>
                  </a:lnTo>
                  <a:lnTo>
                    <a:pt x="207111" y="27457"/>
                  </a:lnTo>
                  <a:lnTo>
                    <a:pt x="199707" y="12814"/>
                  </a:lnTo>
                  <a:lnTo>
                    <a:pt x="196011" y="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2976452" y="5278394"/>
              <a:ext cx="443865" cy="648970"/>
            </a:xfrm>
            <a:custGeom>
              <a:avLst/>
              <a:gdLst/>
              <a:ahLst/>
              <a:cxnLst/>
              <a:rect l="l" t="t" r="r" b="b"/>
              <a:pathLst>
                <a:path w="443864" h="648970">
                  <a:moveTo>
                    <a:pt x="230695" y="589280"/>
                  </a:moveTo>
                  <a:lnTo>
                    <a:pt x="228993" y="589280"/>
                  </a:lnTo>
                  <a:lnTo>
                    <a:pt x="216915" y="603250"/>
                  </a:lnTo>
                  <a:lnTo>
                    <a:pt x="216242" y="619760"/>
                  </a:lnTo>
                  <a:lnTo>
                    <a:pt x="210883" y="632460"/>
                  </a:lnTo>
                  <a:lnTo>
                    <a:pt x="200279" y="645160"/>
                  </a:lnTo>
                  <a:lnTo>
                    <a:pt x="191261" y="645160"/>
                  </a:lnTo>
                  <a:lnTo>
                    <a:pt x="202552" y="648970"/>
                  </a:lnTo>
                  <a:lnTo>
                    <a:pt x="203720" y="648970"/>
                  </a:lnTo>
                  <a:lnTo>
                    <a:pt x="215544" y="635000"/>
                  </a:lnTo>
                  <a:lnTo>
                    <a:pt x="221589" y="619760"/>
                  </a:lnTo>
                  <a:lnTo>
                    <a:pt x="221767" y="604520"/>
                  </a:lnTo>
                  <a:lnTo>
                    <a:pt x="239433" y="603250"/>
                  </a:lnTo>
                  <a:lnTo>
                    <a:pt x="240908" y="600710"/>
                  </a:lnTo>
                  <a:lnTo>
                    <a:pt x="238544" y="600710"/>
                  </a:lnTo>
                  <a:lnTo>
                    <a:pt x="230695" y="589280"/>
                  </a:lnTo>
                  <a:close/>
                </a:path>
                <a:path w="443864" h="648970">
                  <a:moveTo>
                    <a:pt x="152629" y="621030"/>
                  </a:moveTo>
                  <a:lnTo>
                    <a:pt x="146977" y="621030"/>
                  </a:lnTo>
                  <a:lnTo>
                    <a:pt x="165709" y="636270"/>
                  </a:lnTo>
                  <a:lnTo>
                    <a:pt x="178574" y="645160"/>
                  </a:lnTo>
                  <a:lnTo>
                    <a:pt x="200279" y="645160"/>
                  </a:lnTo>
                  <a:lnTo>
                    <a:pt x="180174" y="640080"/>
                  </a:lnTo>
                  <a:lnTo>
                    <a:pt x="168821" y="631190"/>
                  </a:lnTo>
                  <a:lnTo>
                    <a:pt x="152629" y="621030"/>
                  </a:lnTo>
                  <a:close/>
                </a:path>
                <a:path w="443864" h="648970">
                  <a:moveTo>
                    <a:pt x="94636" y="608330"/>
                  </a:moveTo>
                  <a:lnTo>
                    <a:pt x="94081" y="608330"/>
                  </a:lnTo>
                  <a:lnTo>
                    <a:pt x="100304" y="624840"/>
                  </a:lnTo>
                  <a:lnTo>
                    <a:pt x="107505" y="637540"/>
                  </a:lnTo>
                  <a:lnTo>
                    <a:pt x="121450" y="636270"/>
                  </a:lnTo>
                  <a:lnTo>
                    <a:pt x="134696" y="632460"/>
                  </a:lnTo>
                  <a:lnTo>
                    <a:pt x="136060" y="631190"/>
                  </a:lnTo>
                  <a:lnTo>
                    <a:pt x="120243" y="631190"/>
                  </a:lnTo>
                  <a:lnTo>
                    <a:pt x="104889" y="621030"/>
                  </a:lnTo>
                  <a:lnTo>
                    <a:pt x="94636" y="608330"/>
                  </a:lnTo>
                  <a:close/>
                </a:path>
                <a:path w="443864" h="648970">
                  <a:moveTo>
                    <a:pt x="146558" y="617220"/>
                  </a:moveTo>
                  <a:lnTo>
                    <a:pt x="132003" y="628650"/>
                  </a:lnTo>
                  <a:lnTo>
                    <a:pt x="120243" y="631190"/>
                  </a:lnTo>
                  <a:lnTo>
                    <a:pt x="136060" y="631190"/>
                  </a:lnTo>
                  <a:lnTo>
                    <a:pt x="146977" y="621030"/>
                  </a:lnTo>
                  <a:lnTo>
                    <a:pt x="152629" y="621030"/>
                  </a:lnTo>
                  <a:lnTo>
                    <a:pt x="146558" y="617220"/>
                  </a:lnTo>
                  <a:close/>
                </a:path>
                <a:path w="443864" h="648970">
                  <a:moveTo>
                    <a:pt x="98908" y="494030"/>
                  </a:moveTo>
                  <a:lnTo>
                    <a:pt x="73710" y="494030"/>
                  </a:lnTo>
                  <a:lnTo>
                    <a:pt x="95110" y="495300"/>
                  </a:lnTo>
                  <a:lnTo>
                    <a:pt x="100114" y="506730"/>
                  </a:lnTo>
                  <a:lnTo>
                    <a:pt x="99745" y="520700"/>
                  </a:lnTo>
                  <a:lnTo>
                    <a:pt x="92646" y="533400"/>
                  </a:lnTo>
                  <a:lnTo>
                    <a:pt x="81254" y="533400"/>
                  </a:lnTo>
                  <a:lnTo>
                    <a:pt x="81254" y="547370"/>
                  </a:lnTo>
                  <a:lnTo>
                    <a:pt x="93167" y="561340"/>
                  </a:lnTo>
                  <a:lnTo>
                    <a:pt x="92435" y="572770"/>
                  </a:lnTo>
                  <a:lnTo>
                    <a:pt x="92354" y="588010"/>
                  </a:lnTo>
                  <a:lnTo>
                    <a:pt x="81089" y="590550"/>
                  </a:lnTo>
                  <a:lnTo>
                    <a:pt x="81279" y="608330"/>
                  </a:lnTo>
                  <a:lnTo>
                    <a:pt x="85039" y="623570"/>
                  </a:lnTo>
                  <a:lnTo>
                    <a:pt x="85792" y="622300"/>
                  </a:lnTo>
                  <a:lnTo>
                    <a:pt x="85039" y="622300"/>
                  </a:lnTo>
                  <a:lnTo>
                    <a:pt x="86690" y="607060"/>
                  </a:lnTo>
                  <a:lnTo>
                    <a:pt x="84899" y="593090"/>
                  </a:lnTo>
                  <a:lnTo>
                    <a:pt x="96189" y="590550"/>
                  </a:lnTo>
                  <a:lnTo>
                    <a:pt x="97866" y="574040"/>
                  </a:lnTo>
                  <a:lnTo>
                    <a:pt x="97866" y="558800"/>
                  </a:lnTo>
                  <a:lnTo>
                    <a:pt x="85953" y="546100"/>
                  </a:lnTo>
                  <a:lnTo>
                    <a:pt x="96151" y="537210"/>
                  </a:lnTo>
                  <a:lnTo>
                    <a:pt x="97104" y="537210"/>
                  </a:lnTo>
                  <a:lnTo>
                    <a:pt x="99069" y="533400"/>
                  </a:lnTo>
                  <a:lnTo>
                    <a:pt x="92646" y="533400"/>
                  </a:lnTo>
                  <a:lnTo>
                    <a:pt x="82486" y="532130"/>
                  </a:lnTo>
                  <a:lnTo>
                    <a:pt x="99724" y="532130"/>
                  </a:lnTo>
                  <a:lnTo>
                    <a:pt x="104965" y="521970"/>
                  </a:lnTo>
                  <a:lnTo>
                    <a:pt x="105257" y="505459"/>
                  </a:lnTo>
                  <a:lnTo>
                    <a:pt x="98908" y="494030"/>
                  </a:lnTo>
                  <a:close/>
                </a:path>
                <a:path w="443864" h="648970">
                  <a:moveTo>
                    <a:pt x="93611" y="607060"/>
                  </a:moveTo>
                  <a:lnTo>
                    <a:pt x="85039" y="622300"/>
                  </a:lnTo>
                  <a:lnTo>
                    <a:pt x="85792" y="622300"/>
                  </a:lnTo>
                  <a:lnTo>
                    <a:pt x="94081" y="608330"/>
                  </a:lnTo>
                  <a:lnTo>
                    <a:pt x="94636" y="608330"/>
                  </a:lnTo>
                  <a:lnTo>
                    <a:pt x="93611" y="607060"/>
                  </a:lnTo>
                  <a:close/>
                </a:path>
                <a:path w="443864" h="648970">
                  <a:moveTo>
                    <a:pt x="355511" y="377190"/>
                  </a:moveTo>
                  <a:lnTo>
                    <a:pt x="342417" y="392430"/>
                  </a:lnTo>
                  <a:lnTo>
                    <a:pt x="323430" y="394970"/>
                  </a:lnTo>
                  <a:lnTo>
                    <a:pt x="312775" y="408940"/>
                  </a:lnTo>
                  <a:lnTo>
                    <a:pt x="305308" y="424180"/>
                  </a:lnTo>
                  <a:lnTo>
                    <a:pt x="299643" y="439420"/>
                  </a:lnTo>
                  <a:lnTo>
                    <a:pt x="295846" y="453390"/>
                  </a:lnTo>
                  <a:lnTo>
                    <a:pt x="292176" y="466090"/>
                  </a:lnTo>
                  <a:lnTo>
                    <a:pt x="284962" y="481330"/>
                  </a:lnTo>
                  <a:lnTo>
                    <a:pt x="277393" y="505459"/>
                  </a:lnTo>
                  <a:lnTo>
                    <a:pt x="257352" y="529590"/>
                  </a:lnTo>
                  <a:lnTo>
                    <a:pt x="253314" y="544830"/>
                  </a:lnTo>
                  <a:lnTo>
                    <a:pt x="249643" y="557530"/>
                  </a:lnTo>
                  <a:lnTo>
                    <a:pt x="242430" y="572770"/>
                  </a:lnTo>
                  <a:lnTo>
                    <a:pt x="242138" y="588010"/>
                  </a:lnTo>
                  <a:lnTo>
                    <a:pt x="238544" y="600710"/>
                  </a:lnTo>
                  <a:lnTo>
                    <a:pt x="240908" y="600710"/>
                  </a:lnTo>
                  <a:lnTo>
                    <a:pt x="247548" y="589280"/>
                  </a:lnTo>
                  <a:lnTo>
                    <a:pt x="247650" y="574040"/>
                  </a:lnTo>
                  <a:lnTo>
                    <a:pt x="254749" y="560070"/>
                  </a:lnTo>
                  <a:lnTo>
                    <a:pt x="258635" y="547370"/>
                  </a:lnTo>
                  <a:lnTo>
                    <a:pt x="262356" y="532130"/>
                  </a:lnTo>
                  <a:lnTo>
                    <a:pt x="271259" y="518159"/>
                  </a:lnTo>
                  <a:lnTo>
                    <a:pt x="282663" y="506730"/>
                  </a:lnTo>
                  <a:lnTo>
                    <a:pt x="290055" y="482600"/>
                  </a:lnTo>
                  <a:lnTo>
                    <a:pt x="297281" y="468630"/>
                  </a:lnTo>
                  <a:lnTo>
                    <a:pt x="301167" y="454659"/>
                  </a:lnTo>
                  <a:lnTo>
                    <a:pt x="304888" y="440690"/>
                  </a:lnTo>
                  <a:lnTo>
                    <a:pt x="310349" y="426720"/>
                  </a:lnTo>
                  <a:lnTo>
                    <a:pt x="317627" y="411480"/>
                  </a:lnTo>
                  <a:lnTo>
                    <a:pt x="324954" y="398780"/>
                  </a:lnTo>
                  <a:lnTo>
                    <a:pt x="346265" y="396240"/>
                  </a:lnTo>
                  <a:lnTo>
                    <a:pt x="356323" y="381000"/>
                  </a:lnTo>
                  <a:lnTo>
                    <a:pt x="361060" y="381000"/>
                  </a:lnTo>
                  <a:lnTo>
                    <a:pt x="355511" y="377190"/>
                  </a:lnTo>
                  <a:close/>
                </a:path>
                <a:path w="443864" h="648970">
                  <a:moveTo>
                    <a:pt x="55410" y="120650"/>
                  </a:moveTo>
                  <a:lnTo>
                    <a:pt x="43383" y="120650"/>
                  </a:lnTo>
                  <a:lnTo>
                    <a:pt x="42062" y="121920"/>
                  </a:lnTo>
                  <a:lnTo>
                    <a:pt x="46202" y="138429"/>
                  </a:lnTo>
                  <a:lnTo>
                    <a:pt x="53886" y="152400"/>
                  </a:lnTo>
                  <a:lnTo>
                    <a:pt x="57289" y="166370"/>
                  </a:lnTo>
                  <a:lnTo>
                    <a:pt x="50114" y="179070"/>
                  </a:lnTo>
                  <a:lnTo>
                    <a:pt x="42786" y="191770"/>
                  </a:lnTo>
                  <a:lnTo>
                    <a:pt x="30454" y="201929"/>
                  </a:lnTo>
                  <a:lnTo>
                    <a:pt x="19202" y="213360"/>
                  </a:lnTo>
                  <a:lnTo>
                    <a:pt x="14782" y="227329"/>
                  </a:lnTo>
                  <a:lnTo>
                    <a:pt x="3670" y="270510"/>
                  </a:lnTo>
                  <a:lnTo>
                    <a:pt x="0" y="283210"/>
                  </a:lnTo>
                  <a:lnTo>
                    <a:pt x="3670" y="299720"/>
                  </a:lnTo>
                  <a:lnTo>
                    <a:pt x="7340" y="317500"/>
                  </a:lnTo>
                  <a:lnTo>
                    <a:pt x="11049" y="334010"/>
                  </a:lnTo>
                  <a:lnTo>
                    <a:pt x="10985" y="351790"/>
                  </a:lnTo>
                  <a:lnTo>
                    <a:pt x="23977" y="358140"/>
                  </a:lnTo>
                  <a:lnTo>
                    <a:pt x="33845" y="370840"/>
                  </a:lnTo>
                  <a:lnTo>
                    <a:pt x="35039" y="383540"/>
                  </a:lnTo>
                  <a:lnTo>
                    <a:pt x="48006" y="389890"/>
                  </a:lnTo>
                  <a:lnTo>
                    <a:pt x="42506" y="401320"/>
                  </a:lnTo>
                  <a:lnTo>
                    <a:pt x="42418" y="429259"/>
                  </a:lnTo>
                  <a:lnTo>
                    <a:pt x="46202" y="444500"/>
                  </a:lnTo>
                  <a:lnTo>
                    <a:pt x="59105" y="449580"/>
                  </a:lnTo>
                  <a:lnTo>
                    <a:pt x="42697" y="452120"/>
                  </a:lnTo>
                  <a:lnTo>
                    <a:pt x="38722" y="467359"/>
                  </a:lnTo>
                  <a:lnTo>
                    <a:pt x="51714" y="473709"/>
                  </a:lnTo>
                  <a:lnTo>
                    <a:pt x="46202" y="485140"/>
                  </a:lnTo>
                  <a:lnTo>
                    <a:pt x="46113" y="500380"/>
                  </a:lnTo>
                  <a:lnTo>
                    <a:pt x="53886" y="514350"/>
                  </a:lnTo>
                  <a:lnTo>
                    <a:pt x="68884" y="508000"/>
                  </a:lnTo>
                  <a:lnTo>
                    <a:pt x="69762" y="505459"/>
                  </a:lnTo>
                  <a:lnTo>
                    <a:pt x="64719" y="505459"/>
                  </a:lnTo>
                  <a:lnTo>
                    <a:pt x="51269" y="499109"/>
                  </a:lnTo>
                  <a:lnTo>
                    <a:pt x="51638" y="485140"/>
                  </a:lnTo>
                  <a:lnTo>
                    <a:pt x="55244" y="471170"/>
                  </a:lnTo>
                  <a:lnTo>
                    <a:pt x="42341" y="464820"/>
                  </a:lnTo>
                  <a:lnTo>
                    <a:pt x="52654" y="463550"/>
                  </a:lnTo>
                  <a:lnTo>
                    <a:pt x="54241" y="462280"/>
                  </a:lnTo>
                  <a:lnTo>
                    <a:pt x="62357" y="448309"/>
                  </a:lnTo>
                  <a:lnTo>
                    <a:pt x="49745" y="440690"/>
                  </a:lnTo>
                  <a:lnTo>
                    <a:pt x="47853" y="427990"/>
                  </a:lnTo>
                  <a:lnTo>
                    <a:pt x="47942" y="401320"/>
                  </a:lnTo>
                  <a:lnTo>
                    <a:pt x="51549" y="387350"/>
                  </a:lnTo>
                  <a:lnTo>
                    <a:pt x="38646" y="381000"/>
                  </a:lnTo>
                  <a:lnTo>
                    <a:pt x="38671" y="368300"/>
                  </a:lnTo>
                  <a:lnTo>
                    <a:pt x="26924" y="354330"/>
                  </a:lnTo>
                  <a:lnTo>
                    <a:pt x="14604" y="349250"/>
                  </a:lnTo>
                  <a:lnTo>
                    <a:pt x="16497" y="334010"/>
                  </a:lnTo>
                  <a:lnTo>
                    <a:pt x="12738" y="316230"/>
                  </a:lnTo>
                  <a:lnTo>
                    <a:pt x="9042" y="298450"/>
                  </a:lnTo>
                  <a:lnTo>
                    <a:pt x="5321" y="283210"/>
                  </a:lnTo>
                  <a:lnTo>
                    <a:pt x="8991" y="271780"/>
                  </a:lnTo>
                  <a:lnTo>
                    <a:pt x="20116" y="228600"/>
                  </a:lnTo>
                  <a:lnTo>
                    <a:pt x="23787" y="215900"/>
                  </a:lnTo>
                  <a:lnTo>
                    <a:pt x="46964" y="195579"/>
                  </a:lnTo>
                  <a:lnTo>
                    <a:pt x="54965" y="181610"/>
                  </a:lnTo>
                  <a:lnTo>
                    <a:pt x="62433" y="166370"/>
                  </a:lnTo>
                  <a:lnTo>
                    <a:pt x="58953" y="149860"/>
                  </a:lnTo>
                  <a:lnTo>
                    <a:pt x="51269" y="137160"/>
                  </a:lnTo>
                  <a:lnTo>
                    <a:pt x="47853" y="123190"/>
                  </a:lnTo>
                  <a:lnTo>
                    <a:pt x="63981" y="122185"/>
                  </a:lnTo>
                  <a:lnTo>
                    <a:pt x="55410" y="120650"/>
                  </a:lnTo>
                  <a:close/>
                </a:path>
                <a:path w="443864" h="648970">
                  <a:moveTo>
                    <a:pt x="84010" y="490220"/>
                  </a:moveTo>
                  <a:lnTo>
                    <a:pt x="71069" y="490220"/>
                  </a:lnTo>
                  <a:lnTo>
                    <a:pt x="64719" y="505459"/>
                  </a:lnTo>
                  <a:lnTo>
                    <a:pt x="69762" y="505459"/>
                  </a:lnTo>
                  <a:lnTo>
                    <a:pt x="73710" y="494030"/>
                  </a:lnTo>
                  <a:lnTo>
                    <a:pt x="98908" y="494030"/>
                  </a:lnTo>
                  <a:lnTo>
                    <a:pt x="97497" y="491490"/>
                  </a:lnTo>
                  <a:lnTo>
                    <a:pt x="84010" y="490220"/>
                  </a:lnTo>
                  <a:close/>
                </a:path>
                <a:path w="443864" h="648970">
                  <a:moveTo>
                    <a:pt x="361060" y="381000"/>
                  </a:moveTo>
                  <a:lnTo>
                    <a:pt x="356323" y="381000"/>
                  </a:lnTo>
                  <a:lnTo>
                    <a:pt x="374662" y="396240"/>
                  </a:lnTo>
                  <a:lnTo>
                    <a:pt x="389229" y="384810"/>
                  </a:lnTo>
                  <a:lnTo>
                    <a:pt x="366610" y="384810"/>
                  </a:lnTo>
                  <a:lnTo>
                    <a:pt x="361060" y="381000"/>
                  </a:lnTo>
                  <a:close/>
                </a:path>
                <a:path w="443864" h="648970">
                  <a:moveTo>
                    <a:pt x="412064" y="308610"/>
                  </a:moveTo>
                  <a:lnTo>
                    <a:pt x="405714" y="308610"/>
                  </a:lnTo>
                  <a:lnTo>
                    <a:pt x="425246" y="320040"/>
                  </a:lnTo>
                  <a:lnTo>
                    <a:pt x="413270" y="323850"/>
                  </a:lnTo>
                  <a:lnTo>
                    <a:pt x="405168" y="340360"/>
                  </a:lnTo>
                  <a:lnTo>
                    <a:pt x="393319" y="345440"/>
                  </a:lnTo>
                  <a:lnTo>
                    <a:pt x="388289" y="364490"/>
                  </a:lnTo>
                  <a:lnTo>
                    <a:pt x="384581" y="382270"/>
                  </a:lnTo>
                  <a:lnTo>
                    <a:pt x="366610" y="384810"/>
                  </a:lnTo>
                  <a:lnTo>
                    <a:pt x="389229" y="384810"/>
                  </a:lnTo>
                  <a:lnTo>
                    <a:pt x="393687" y="365760"/>
                  </a:lnTo>
                  <a:lnTo>
                    <a:pt x="397370" y="349250"/>
                  </a:lnTo>
                  <a:lnTo>
                    <a:pt x="408978" y="342900"/>
                  </a:lnTo>
                  <a:lnTo>
                    <a:pt x="417487" y="327660"/>
                  </a:lnTo>
                  <a:lnTo>
                    <a:pt x="429552" y="317500"/>
                  </a:lnTo>
                  <a:lnTo>
                    <a:pt x="429044" y="314960"/>
                  </a:lnTo>
                  <a:lnTo>
                    <a:pt x="415886" y="311150"/>
                  </a:lnTo>
                  <a:lnTo>
                    <a:pt x="412064" y="308610"/>
                  </a:lnTo>
                  <a:close/>
                </a:path>
                <a:path w="443864" h="648970">
                  <a:moveTo>
                    <a:pt x="312686" y="314960"/>
                  </a:moveTo>
                  <a:lnTo>
                    <a:pt x="297446" y="320040"/>
                  </a:lnTo>
                  <a:lnTo>
                    <a:pt x="312547" y="320040"/>
                  </a:lnTo>
                  <a:lnTo>
                    <a:pt x="331711" y="335280"/>
                  </a:lnTo>
                  <a:lnTo>
                    <a:pt x="340443" y="331470"/>
                  </a:lnTo>
                  <a:lnTo>
                    <a:pt x="332130" y="331470"/>
                  </a:lnTo>
                  <a:lnTo>
                    <a:pt x="312686" y="314960"/>
                  </a:lnTo>
                  <a:close/>
                </a:path>
                <a:path w="443864" h="648970">
                  <a:moveTo>
                    <a:pt x="404418" y="303530"/>
                  </a:moveTo>
                  <a:lnTo>
                    <a:pt x="403072" y="303530"/>
                  </a:lnTo>
                  <a:lnTo>
                    <a:pt x="389191" y="314960"/>
                  </a:lnTo>
                  <a:lnTo>
                    <a:pt x="367931" y="323850"/>
                  </a:lnTo>
                  <a:lnTo>
                    <a:pt x="344004" y="323850"/>
                  </a:lnTo>
                  <a:lnTo>
                    <a:pt x="332130" y="331470"/>
                  </a:lnTo>
                  <a:lnTo>
                    <a:pt x="340443" y="331470"/>
                  </a:lnTo>
                  <a:lnTo>
                    <a:pt x="346265" y="328930"/>
                  </a:lnTo>
                  <a:lnTo>
                    <a:pt x="358444" y="325120"/>
                  </a:lnTo>
                  <a:lnTo>
                    <a:pt x="380746" y="325120"/>
                  </a:lnTo>
                  <a:lnTo>
                    <a:pt x="392201" y="320040"/>
                  </a:lnTo>
                  <a:lnTo>
                    <a:pt x="405714" y="308610"/>
                  </a:lnTo>
                  <a:lnTo>
                    <a:pt x="412064" y="308610"/>
                  </a:lnTo>
                  <a:lnTo>
                    <a:pt x="404418" y="303530"/>
                  </a:lnTo>
                  <a:close/>
                </a:path>
                <a:path w="443864" h="648970">
                  <a:moveTo>
                    <a:pt x="380746" y="325120"/>
                  </a:moveTo>
                  <a:lnTo>
                    <a:pt x="358444" y="325120"/>
                  </a:lnTo>
                  <a:lnTo>
                    <a:pt x="369658" y="328930"/>
                  </a:lnTo>
                  <a:lnTo>
                    <a:pt x="380746" y="325120"/>
                  </a:lnTo>
                  <a:close/>
                </a:path>
                <a:path w="443864" h="648970">
                  <a:moveTo>
                    <a:pt x="303580" y="204470"/>
                  </a:moveTo>
                  <a:lnTo>
                    <a:pt x="291122" y="204470"/>
                  </a:lnTo>
                  <a:lnTo>
                    <a:pt x="279158" y="208279"/>
                  </a:lnTo>
                  <a:lnTo>
                    <a:pt x="270167" y="224790"/>
                  </a:lnTo>
                  <a:lnTo>
                    <a:pt x="266280" y="237490"/>
                  </a:lnTo>
                  <a:lnTo>
                    <a:pt x="259067" y="251460"/>
                  </a:lnTo>
                  <a:lnTo>
                    <a:pt x="258775" y="267970"/>
                  </a:lnTo>
                  <a:lnTo>
                    <a:pt x="270878" y="279400"/>
                  </a:lnTo>
                  <a:lnTo>
                    <a:pt x="273659" y="292100"/>
                  </a:lnTo>
                  <a:lnTo>
                    <a:pt x="277355" y="307340"/>
                  </a:lnTo>
                  <a:lnTo>
                    <a:pt x="281076" y="320040"/>
                  </a:lnTo>
                  <a:lnTo>
                    <a:pt x="297853" y="325120"/>
                  </a:lnTo>
                  <a:lnTo>
                    <a:pt x="312547" y="320040"/>
                  </a:lnTo>
                  <a:lnTo>
                    <a:pt x="297446" y="320040"/>
                  </a:lnTo>
                  <a:lnTo>
                    <a:pt x="284391" y="316230"/>
                  </a:lnTo>
                  <a:lnTo>
                    <a:pt x="279006" y="290830"/>
                  </a:lnTo>
                  <a:lnTo>
                    <a:pt x="275310" y="276860"/>
                  </a:lnTo>
                  <a:lnTo>
                    <a:pt x="263296" y="265430"/>
                  </a:lnTo>
                  <a:lnTo>
                    <a:pt x="264299" y="252730"/>
                  </a:lnTo>
                  <a:lnTo>
                    <a:pt x="271398" y="240029"/>
                  </a:lnTo>
                  <a:lnTo>
                    <a:pt x="275285" y="226060"/>
                  </a:lnTo>
                  <a:lnTo>
                    <a:pt x="282486" y="212090"/>
                  </a:lnTo>
                  <a:lnTo>
                    <a:pt x="302221" y="210820"/>
                  </a:lnTo>
                  <a:lnTo>
                    <a:pt x="314502" y="210820"/>
                  </a:lnTo>
                  <a:lnTo>
                    <a:pt x="303580" y="204470"/>
                  </a:lnTo>
                  <a:close/>
                </a:path>
                <a:path w="443864" h="648970">
                  <a:moveTo>
                    <a:pt x="344987" y="246380"/>
                  </a:moveTo>
                  <a:lnTo>
                    <a:pt x="332625" y="246380"/>
                  </a:lnTo>
                  <a:lnTo>
                    <a:pt x="341998" y="271780"/>
                  </a:lnTo>
                  <a:lnTo>
                    <a:pt x="357314" y="275590"/>
                  </a:lnTo>
                  <a:lnTo>
                    <a:pt x="361938" y="269240"/>
                  </a:lnTo>
                  <a:lnTo>
                    <a:pt x="345135" y="269240"/>
                  </a:lnTo>
                  <a:lnTo>
                    <a:pt x="347510" y="256540"/>
                  </a:lnTo>
                  <a:lnTo>
                    <a:pt x="344987" y="246380"/>
                  </a:lnTo>
                  <a:close/>
                </a:path>
                <a:path w="443864" h="648970">
                  <a:moveTo>
                    <a:pt x="377710" y="236220"/>
                  </a:moveTo>
                  <a:lnTo>
                    <a:pt x="363575" y="243840"/>
                  </a:lnTo>
                  <a:lnTo>
                    <a:pt x="352475" y="251460"/>
                  </a:lnTo>
                  <a:lnTo>
                    <a:pt x="363575" y="262890"/>
                  </a:lnTo>
                  <a:lnTo>
                    <a:pt x="345135" y="269240"/>
                  </a:lnTo>
                  <a:lnTo>
                    <a:pt x="361938" y="269240"/>
                  </a:lnTo>
                  <a:lnTo>
                    <a:pt x="367487" y="261620"/>
                  </a:lnTo>
                  <a:lnTo>
                    <a:pt x="355511" y="251460"/>
                  </a:lnTo>
                  <a:lnTo>
                    <a:pt x="366610" y="247650"/>
                  </a:lnTo>
                  <a:lnTo>
                    <a:pt x="377710" y="241300"/>
                  </a:lnTo>
                  <a:lnTo>
                    <a:pt x="395795" y="241300"/>
                  </a:lnTo>
                  <a:lnTo>
                    <a:pt x="377710" y="236220"/>
                  </a:lnTo>
                  <a:close/>
                </a:path>
                <a:path w="443864" h="648970">
                  <a:moveTo>
                    <a:pt x="314502" y="210820"/>
                  </a:moveTo>
                  <a:lnTo>
                    <a:pt x="302221" y="210820"/>
                  </a:lnTo>
                  <a:lnTo>
                    <a:pt x="313804" y="217170"/>
                  </a:lnTo>
                  <a:lnTo>
                    <a:pt x="331266" y="236220"/>
                  </a:lnTo>
                  <a:lnTo>
                    <a:pt x="320802" y="236220"/>
                  </a:lnTo>
                  <a:lnTo>
                    <a:pt x="320116" y="237490"/>
                  </a:lnTo>
                  <a:lnTo>
                    <a:pt x="312483" y="266700"/>
                  </a:lnTo>
                  <a:lnTo>
                    <a:pt x="327774" y="262890"/>
                  </a:lnTo>
                  <a:lnTo>
                    <a:pt x="328520" y="260350"/>
                  </a:lnTo>
                  <a:lnTo>
                    <a:pt x="323583" y="260350"/>
                  </a:lnTo>
                  <a:lnTo>
                    <a:pt x="325234" y="238760"/>
                  </a:lnTo>
                  <a:lnTo>
                    <a:pt x="336181" y="237490"/>
                  </a:lnTo>
                  <a:lnTo>
                    <a:pt x="336918" y="234950"/>
                  </a:lnTo>
                  <a:lnTo>
                    <a:pt x="328650" y="220979"/>
                  </a:lnTo>
                  <a:lnTo>
                    <a:pt x="316687" y="212090"/>
                  </a:lnTo>
                  <a:lnTo>
                    <a:pt x="314502" y="210820"/>
                  </a:lnTo>
                  <a:close/>
                </a:path>
                <a:path w="443864" h="648970">
                  <a:moveTo>
                    <a:pt x="343725" y="241300"/>
                  </a:moveTo>
                  <a:lnTo>
                    <a:pt x="329095" y="243840"/>
                  </a:lnTo>
                  <a:lnTo>
                    <a:pt x="323583" y="260350"/>
                  </a:lnTo>
                  <a:lnTo>
                    <a:pt x="328520" y="260350"/>
                  </a:lnTo>
                  <a:lnTo>
                    <a:pt x="332625" y="246380"/>
                  </a:lnTo>
                  <a:lnTo>
                    <a:pt x="344987" y="246380"/>
                  </a:lnTo>
                  <a:lnTo>
                    <a:pt x="343725" y="241300"/>
                  </a:lnTo>
                  <a:close/>
                </a:path>
                <a:path w="443864" h="648970">
                  <a:moveTo>
                    <a:pt x="403390" y="224790"/>
                  </a:moveTo>
                  <a:lnTo>
                    <a:pt x="401866" y="224790"/>
                  </a:lnTo>
                  <a:lnTo>
                    <a:pt x="395795" y="241300"/>
                  </a:lnTo>
                  <a:lnTo>
                    <a:pt x="377710" y="241300"/>
                  </a:lnTo>
                  <a:lnTo>
                    <a:pt x="399237" y="245110"/>
                  </a:lnTo>
                  <a:lnTo>
                    <a:pt x="406501" y="228600"/>
                  </a:lnTo>
                  <a:lnTo>
                    <a:pt x="415023" y="228600"/>
                  </a:lnTo>
                  <a:lnTo>
                    <a:pt x="403390" y="224790"/>
                  </a:lnTo>
                  <a:close/>
                </a:path>
                <a:path w="443864" h="648970">
                  <a:moveTo>
                    <a:pt x="435925" y="144779"/>
                  </a:moveTo>
                  <a:lnTo>
                    <a:pt x="431749" y="144779"/>
                  </a:lnTo>
                  <a:lnTo>
                    <a:pt x="434543" y="165100"/>
                  </a:lnTo>
                  <a:lnTo>
                    <a:pt x="427355" y="179070"/>
                  </a:lnTo>
                  <a:lnTo>
                    <a:pt x="416331" y="184150"/>
                  </a:lnTo>
                  <a:lnTo>
                    <a:pt x="415721" y="185420"/>
                  </a:lnTo>
                  <a:lnTo>
                    <a:pt x="419747" y="200660"/>
                  </a:lnTo>
                  <a:lnTo>
                    <a:pt x="416039" y="214629"/>
                  </a:lnTo>
                  <a:lnTo>
                    <a:pt x="429818" y="217170"/>
                  </a:lnTo>
                  <a:lnTo>
                    <a:pt x="434822" y="228600"/>
                  </a:lnTo>
                  <a:lnTo>
                    <a:pt x="406501" y="228600"/>
                  </a:lnTo>
                  <a:lnTo>
                    <a:pt x="426123" y="233679"/>
                  </a:lnTo>
                  <a:lnTo>
                    <a:pt x="438073" y="229870"/>
                  </a:lnTo>
                  <a:lnTo>
                    <a:pt x="432206" y="213360"/>
                  </a:lnTo>
                  <a:lnTo>
                    <a:pt x="418719" y="212090"/>
                  </a:lnTo>
                  <a:lnTo>
                    <a:pt x="425094" y="200660"/>
                  </a:lnTo>
                  <a:lnTo>
                    <a:pt x="421398" y="185420"/>
                  </a:lnTo>
                  <a:lnTo>
                    <a:pt x="439673" y="166370"/>
                  </a:lnTo>
                  <a:lnTo>
                    <a:pt x="443585" y="151129"/>
                  </a:lnTo>
                  <a:lnTo>
                    <a:pt x="435925" y="144779"/>
                  </a:lnTo>
                  <a:close/>
                </a:path>
                <a:path w="443864" h="648970">
                  <a:moveTo>
                    <a:pt x="347510" y="88900"/>
                  </a:moveTo>
                  <a:lnTo>
                    <a:pt x="341998" y="88900"/>
                  </a:lnTo>
                  <a:lnTo>
                    <a:pt x="341998" y="105410"/>
                  </a:lnTo>
                  <a:lnTo>
                    <a:pt x="338378" y="119379"/>
                  </a:lnTo>
                  <a:lnTo>
                    <a:pt x="352145" y="121920"/>
                  </a:lnTo>
                  <a:lnTo>
                    <a:pt x="363740" y="129540"/>
                  </a:lnTo>
                  <a:lnTo>
                    <a:pt x="376186" y="129540"/>
                  </a:lnTo>
                  <a:lnTo>
                    <a:pt x="387286" y="137160"/>
                  </a:lnTo>
                  <a:lnTo>
                    <a:pt x="398373" y="137160"/>
                  </a:lnTo>
                  <a:lnTo>
                    <a:pt x="405384" y="148590"/>
                  </a:lnTo>
                  <a:lnTo>
                    <a:pt x="417195" y="156210"/>
                  </a:lnTo>
                  <a:lnTo>
                    <a:pt x="422046" y="152400"/>
                  </a:lnTo>
                  <a:lnTo>
                    <a:pt x="416775" y="152400"/>
                  </a:lnTo>
                  <a:lnTo>
                    <a:pt x="400621" y="132079"/>
                  </a:lnTo>
                  <a:lnTo>
                    <a:pt x="387286" y="132079"/>
                  </a:lnTo>
                  <a:lnTo>
                    <a:pt x="376186" y="124460"/>
                  </a:lnTo>
                  <a:lnTo>
                    <a:pt x="365086" y="124460"/>
                  </a:lnTo>
                  <a:lnTo>
                    <a:pt x="353504" y="116840"/>
                  </a:lnTo>
                  <a:lnTo>
                    <a:pt x="341058" y="116840"/>
                  </a:lnTo>
                  <a:lnTo>
                    <a:pt x="347421" y="105410"/>
                  </a:lnTo>
                  <a:lnTo>
                    <a:pt x="347510" y="88900"/>
                  </a:lnTo>
                  <a:close/>
                </a:path>
                <a:path w="443864" h="648970">
                  <a:moveTo>
                    <a:pt x="431330" y="140970"/>
                  </a:moveTo>
                  <a:lnTo>
                    <a:pt x="416775" y="152400"/>
                  </a:lnTo>
                  <a:lnTo>
                    <a:pt x="422046" y="152400"/>
                  </a:lnTo>
                  <a:lnTo>
                    <a:pt x="431749" y="144779"/>
                  </a:lnTo>
                  <a:lnTo>
                    <a:pt x="435925" y="144779"/>
                  </a:lnTo>
                  <a:lnTo>
                    <a:pt x="431330" y="140970"/>
                  </a:lnTo>
                  <a:close/>
                </a:path>
                <a:path w="443864" h="648970">
                  <a:moveTo>
                    <a:pt x="69937" y="123251"/>
                  </a:moveTo>
                  <a:lnTo>
                    <a:pt x="77965" y="129540"/>
                  </a:lnTo>
                  <a:lnTo>
                    <a:pt x="79311" y="129540"/>
                  </a:lnTo>
                  <a:lnTo>
                    <a:pt x="85480" y="124460"/>
                  </a:lnTo>
                  <a:lnTo>
                    <a:pt x="76682" y="124460"/>
                  </a:lnTo>
                  <a:lnTo>
                    <a:pt x="69937" y="123251"/>
                  </a:lnTo>
                  <a:close/>
                </a:path>
                <a:path w="443864" h="648970">
                  <a:moveTo>
                    <a:pt x="123027" y="47960"/>
                  </a:moveTo>
                  <a:lnTo>
                    <a:pt x="115709" y="49529"/>
                  </a:lnTo>
                  <a:lnTo>
                    <a:pt x="128460" y="64770"/>
                  </a:lnTo>
                  <a:lnTo>
                    <a:pt x="127482" y="77470"/>
                  </a:lnTo>
                  <a:lnTo>
                    <a:pt x="135178" y="93979"/>
                  </a:lnTo>
                  <a:lnTo>
                    <a:pt x="123621" y="95250"/>
                  </a:lnTo>
                  <a:lnTo>
                    <a:pt x="112077" y="102870"/>
                  </a:lnTo>
                  <a:lnTo>
                    <a:pt x="100990" y="110490"/>
                  </a:lnTo>
                  <a:lnTo>
                    <a:pt x="76682" y="124460"/>
                  </a:lnTo>
                  <a:lnTo>
                    <a:pt x="85480" y="124460"/>
                  </a:lnTo>
                  <a:lnTo>
                    <a:pt x="93192" y="118110"/>
                  </a:lnTo>
                  <a:lnTo>
                    <a:pt x="115112" y="107950"/>
                  </a:lnTo>
                  <a:lnTo>
                    <a:pt x="126212" y="100329"/>
                  </a:lnTo>
                  <a:lnTo>
                    <a:pt x="138722" y="95250"/>
                  </a:lnTo>
                  <a:lnTo>
                    <a:pt x="132702" y="76200"/>
                  </a:lnTo>
                  <a:lnTo>
                    <a:pt x="133007" y="63500"/>
                  </a:lnTo>
                  <a:lnTo>
                    <a:pt x="119087" y="49529"/>
                  </a:lnTo>
                  <a:lnTo>
                    <a:pt x="123027" y="47960"/>
                  </a:lnTo>
                  <a:close/>
                </a:path>
                <a:path w="443864" h="648970">
                  <a:moveTo>
                    <a:pt x="68237" y="121920"/>
                  </a:moveTo>
                  <a:lnTo>
                    <a:pt x="63981" y="122185"/>
                  </a:lnTo>
                  <a:lnTo>
                    <a:pt x="69937" y="123251"/>
                  </a:lnTo>
                  <a:lnTo>
                    <a:pt x="68237" y="121920"/>
                  </a:lnTo>
                  <a:close/>
                </a:path>
                <a:path w="443864" h="648970">
                  <a:moveTo>
                    <a:pt x="204475" y="11429"/>
                  </a:moveTo>
                  <a:lnTo>
                    <a:pt x="189763" y="11429"/>
                  </a:lnTo>
                  <a:lnTo>
                    <a:pt x="207302" y="29210"/>
                  </a:lnTo>
                  <a:lnTo>
                    <a:pt x="216674" y="44450"/>
                  </a:lnTo>
                  <a:lnTo>
                    <a:pt x="230098" y="45720"/>
                  </a:lnTo>
                  <a:lnTo>
                    <a:pt x="265239" y="45720"/>
                  </a:lnTo>
                  <a:lnTo>
                    <a:pt x="262470" y="57150"/>
                  </a:lnTo>
                  <a:lnTo>
                    <a:pt x="262940" y="57150"/>
                  </a:lnTo>
                  <a:lnTo>
                    <a:pt x="274815" y="64770"/>
                  </a:lnTo>
                  <a:lnTo>
                    <a:pt x="287426" y="66040"/>
                  </a:lnTo>
                  <a:lnTo>
                    <a:pt x="298526" y="66040"/>
                  </a:lnTo>
                  <a:lnTo>
                    <a:pt x="295757" y="77470"/>
                  </a:lnTo>
                  <a:lnTo>
                    <a:pt x="299542" y="92710"/>
                  </a:lnTo>
                  <a:lnTo>
                    <a:pt x="303263" y="105410"/>
                  </a:lnTo>
                  <a:lnTo>
                    <a:pt x="319608" y="104140"/>
                  </a:lnTo>
                  <a:lnTo>
                    <a:pt x="331851" y="104140"/>
                  </a:lnTo>
                  <a:lnTo>
                    <a:pt x="332567" y="102870"/>
                  </a:lnTo>
                  <a:lnTo>
                    <a:pt x="305168" y="102870"/>
                  </a:lnTo>
                  <a:lnTo>
                    <a:pt x="301193" y="77470"/>
                  </a:lnTo>
                  <a:lnTo>
                    <a:pt x="301282" y="63500"/>
                  </a:lnTo>
                  <a:lnTo>
                    <a:pt x="287426" y="59690"/>
                  </a:lnTo>
                  <a:lnTo>
                    <a:pt x="276326" y="59690"/>
                  </a:lnTo>
                  <a:lnTo>
                    <a:pt x="267995" y="43179"/>
                  </a:lnTo>
                  <a:lnTo>
                    <a:pt x="252285" y="40640"/>
                  </a:lnTo>
                  <a:lnTo>
                    <a:pt x="218998" y="40640"/>
                  </a:lnTo>
                  <a:lnTo>
                    <a:pt x="212090" y="26670"/>
                  </a:lnTo>
                  <a:lnTo>
                    <a:pt x="204825" y="12700"/>
                  </a:lnTo>
                  <a:lnTo>
                    <a:pt x="204475" y="11429"/>
                  </a:lnTo>
                  <a:close/>
                </a:path>
                <a:path w="443864" h="648970">
                  <a:moveTo>
                    <a:pt x="339457" y="90666"/>
                  </a:moveTo>
                  <a:lnTo>
                    <a:pt x="327571" y="100329"/>
                  </a:lnTo>
                  <a:lnTo>
                    <a:pt x="305168" y="102870"/>
                  </a:lnTo>
                  <a:lnTo>
                    <a:pt x="332567" y="102870"/>
                  </a:lnTo>
                  <a:lnTo>
                    <a:pt x="339457" y="90666"/>
                  </a:lnTo>
                  <a:close/>
                </a:path>
                <a:path w="443864" h="648970">
                  <a:moveTo>
                    <a:pt x="340806" y="89569"/>
                  </a:moveTo>
                  <a:lnTo>
                    <a:pt x="339737" y="90170"/>
                  </a:lnTo>
                  <a:lnTo>
                    <a:pt x="339457" y="90666"/>
                  </a:lnTo>
                  <a:lnTo>
                    <a:pt x="340806" y="89569"/>
                  </a:lnTo>
                  <a:close/>
                </a:path>
                <a:path w="443864" h="648970">
                  <a:moveTo>
                    <a:pt x="346278" y="86360"/>
                  </a:moveTo>
                  <a:lnTo>
                    <a:pt x="344754" y="86360"/>
                  </a:lnTo>
                  <a:lnTo>
                    <a:pt x="340806" y="89569"/>
                  </a:lnTo>
                  <a:lnTo>
                    <a:pt x="341998" y="88900"/>
                  </a:lnTo>
                  <a:lnTo>
                    <a:pt x="347510" y="88900"/>
                  </a:lnTo>
                  <a:lnTo>
                    <a:pt x="347510" y="87629"/>
                  </a:lnTo>
                  <a:lnTo>
                    <a:pt x="346278" y="86360"/>
                  </a:lnTo>
                  <a:close/>
                </a:path>
                <a:path w="443864" h="648970">
                  <a:moveTo>
                    <a:pt x="201320" y="0"/>
                  </a:moveTo>
                  <a:lnTo>
                    <a:pt x="185813" y="7620"/>
                  </a:lnTo>
                  <a:lnTo>
                    <a:pt x="174269" y="22860"/>
                  </a:lnTo>
                  <a:lnTo>
                    <a:pt x="162166" y="29210"/>
                  </a:lnTo>
                  <a:lnTo>
                    <a:pt x="150495" y="33020"/>
                  </a:lnTo>
                  <a:lnTo>
                    <a:pt x="139395" y="44450"/>
                  </a:lnTo>
                  <a:lnTo>
                    <a:pt x="134020" y="45602"/>
                  </a:lnTo>
                  <a:lnTo>
                    <a:pt x="141452" y="49529"/>
                  </a:lnTo>
                  <a:lnTo>
                    <a:pt x="142544" y="49529"/>
                  </a:lnTo>
                  <a:lnTo>
                    <a:pt x="154368" y="36829"/>
                  </a:lnTo>
                  <a:lnTo>
                    <a:pt x="177825" y="26670"/>
                  </a:lnTo>
                  <a:lnTo>
                    <a:pt x="189763" y="11429"/>
                  </a:lnTo>
                  <a:lnTo>
                    <a:pt x="204475" y="11429"/>
                  </a:lnTo>
                  <a:lnTo>
                    <a:pt x="201320" y="0"/>
                  </a:lnTo>
                  <a:close/>
                </a:path>
                <a:path w="443864" h="648970">
                  <a:moveTo>
                    <a:pt x="131838" y="44450"/>
                  </a:moveTo>
                  <a:lnTo>
                    <a:pt x="123027" y="47960"/>
                  </a:lnTo>
                  <a:lnTo>
                    <a:pt x="134020" y="45602"/>
                  </a:lnTo>
                  <a:lnTo>
                    <a:pt x="131838" y="444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5767721" y="5549299"/>
              <a:ext cx="1113790" cy="995680"/>
            </a:xfrm>
            <a:custGeom>
              <a:avLst/>
              <a:gdLst/>
              <a:ahLst/>
              <a:cxnLst/>
              <a:rect l="l" t="t" r="r" b="b"/>
              <a:pathLst>
                <a:path w="1113790" h="995679">
                  <a:moveTo>
                    <a:pt x="998575" y="0"/>
                  </a:moveTo>
                  <a:lnTo>
                    <a:pt x="985621" y="0"/>
                  </a:lnTo>
                  <a:lnTo>
                    <a:pt x="978230" y="12801"/>
                  </a:lnTo>
                  <a:lnTo>
                    <a:pt x="967130" y="20116"/>
                  </a:lnTo>
                  <a:lnTo>
                    <a:pt x="956043" y="20116"/>
                  </a:lnTo>
                  <a:lnTo>
                    <a:pt x="944943" y="23787"/>
                  </a:lnTo>
                  <a:lnTo>
                    <a:pt x="948639" y="38417"/>
                  </a:lnTo>
                  <a:lnTo>
                    <a:pt x="941247" y="51231"/>
                  </a:lnTo>
                  <a:lnTo>
                    <a:pt x="939393" y="65862"/>
                  </a:lnTo>
                  <a:lnTo>
                    <a:pt x="932002" y="80505"/>
                  </a:lnTo>
                  <a:lnTo>
                    <a:pt x="920902" y="87820"/>
                  </a:lnTo>
                  <a:lnTo>
                    <a:pt x="909802" y="84162"/>
                  </a:lnTo>
                  <a:lnTo>
                    <a:pt x="898715" y="93306"/>
                  </a:lnTo>
                  <a:lnTo>
                    <a:pt x="893165" y="107950"/>
                  </a:lnTo>
                  <a:lnTo>
                    <a:pt x="870978" y="93306"/>
                  </a:lnTo>
                  <a:lnTo>
                    <a:pt x="859878" y="100634"/>
                  </a:lnTo>
                  <a:lnTo>
                    <a:pt x="846937" y="104292"/>
                  </a:lnTo>
                  <a:lnTo>
                    <a:pt x="835837" y="96977"/>
                  </a:lnTo>
                  <a:lnTo>
                    <a:pt x="824750" y="96977"/>
                  </a:lnTo>
                  <a:lnTo>
                    <a:pt x="813650" y="87820"/>
                  </a:lnTo>
                  <a:lnTo>
                    <a:pt x="804405" y="73190"/>
                  </a:lnTo>
                  <a:lnTo>
                    <a:pt x="793305" y="84162"/>
                  </a:lnTo>
                  <a:lnTo>
                    <a:pt x="782218" y="84162"/>
                  </a:lnTo>
                  <a:lnTo>
                    <a:pt x="771118" y="80505"/>
                  </a:lnTo>
                  <a:lnTo>
                    <a:pt x="758177" y="80505"/>
                  </a:lnTo>
                  <a:lnTo>
                    <a:pt x="747077" y="73190"/>
                  </a:lnTo>
                  <a:lnTo>
                    <a:pt x="735977" y="62204"/>
                  </a:lnTo>
                  <a:lnTo>
                    <a:pt x="732282" y="76847"/>
                  </a:lnTo>
                  <a:lnTo>
                    <a:pt x="732282" y="91478"/>
                  </a:lnTo>
                  <a:lnTo>
                    <a:pt x="721182" y="100634"/>
                  </a:lnTo>
                  <a:lnTo>
                    <a:pt x="708240" y="100634"/>
                  </a:lnTo>
                  <a:lnTo>
                    <a:pt x="697153" y="96977"/>
                  </a:lnTo>
                  <a:lnTo>
                    <a:pt x="686054" y="104292"/>
                  </a:lnTo>
                  <a:lnTo>
                    <a:pt x="674954" y="93306"/>
                  </a:lnTo>
                  <a:lnTo>
                    <a:pt x="650913" y="93306"/>
                  </a:lnTo>
                  <a:lnTo>
                    <a:pt x="647217" y="107950"/>
                  </a:lnTo>
                  <a:lnTo>
                    <a:pt x="647217" y="122593"/>
                  </a:lnTo>
                  <a:lnTo>
                    <a:pt x="636130" y="129908"/>
                  </a:lnTo>
                  <a:lnTo>
                    <a:pt x="623176" y="129908"/>
                  </a:lnTo>
                  <a:lnTo>
                    <a:pt x="612089" y="139052"/>
                  </a:lnTo>
                  <a:lnTo>
                    <a:pt x="600989" y="142709"/>
                  </a:lnTo>
                  <a:lnTo>
                    <a:pt x="589889" y="150037"/>
                  </a:lnTo>
                  <a:lnTo>
                    <a:pt x="582498" y="164668"/>
                  </a:lnTo>
                  <a:lnTo>
                    <a:pt x="580644" y="179311"/>
                  </a:lnTo>
                  <a:lnTo>
                    <a:pt x="586193" y="192125"/>
                  </a:lnTo>
                  <a:lnTo>
                    <a:pt x="597293" y="199440"/>
                  </a:lnTo>
                  <a:lnTo>
                    <a:pt x="600989" y="214083"/>
                  </a:lnTo>
                  <a:lnTo>
                    <a:pt x="612089" y="225056"/>
                  </a:lnTo>
                  <a:lnTo>
                    <a:pt x="623176" y="230543"/>
                  </a:lnTo>
                  <a:lnTo>
                    <a:pt x="612089" y="230543"/>
                  </a:lnTo>
                  <a:lnTo>
                    <a:pt x="600989" y="241528"/>
                  </a:lnTo>
                  <a:lnTo>
                    <a:pt x="600989" y="256159"/>
                  </a:lnTo>
                  <a:lnTo>
                    <a:pt x="604685" y="270802"/>
                  </a:lnTo>
                  <a:lnTo>
                    <a:pt x="600989" y="283603"/>
                  </a:lnTo>
                  <a:lnTo>
                    <a:pt x="600989" y="312889"/>
                  </a:lnTo>
                  <a:lnTo>
                    <a:pt x="612089" y="320205"/>
                  </a:lnTo>
                  <a:lnTo>
                    <a:pt x="608393" y="333006"/>
                  </a:lnTo>
                  <a:lnTo>
                    <a:pt x="608393" y="347649"/>
                  </a:lnTo>
                  <a:lnTo>
                    <a:pt x="612089" y="362292"/>
                  </a:lnTo>
                  <a:lnTo>
                    <a:pt x="615784" y="375094"/>
                  </a:lnTo>
                  <a:lnTo>
                    <a:pt x="615784" y="404368"/>
                  </a:lnTo>
                  <a:lnTo>
                    <a:pt x="639826" y="417182"/>
                  </a:lnTo>
                  <a:lnTo>
                    <a:pt x="623176" y="470242"/>
                  </a:lnTo>
                  <a:lnTo>
                    <a:pt x="612089" y="508673"/>
                  </a:lnTo>
                  <a:lnTo>
                    <a:pt x="604685" y="541604"/>
                  </a:lnTo>
                  <a:lnTo>
                    <a:pt x="600989" y="580034"/>
                  </a:lnTo>
                  <a:lnTo>
                    <a:pt x="576948" y="603821"/>
                  </a:lnTo>
                  <a:lnTo>
                    <a:pt x="558457" y="618451"/>
                  </a:lnTo>
                  <a:lnTo>
                    <a:pt x="543661" y="636752"/>
                  </a:lnTo>
                  <a:lnTo>
                    <a:pt x="527024" y="656882"/>
                  </a:lnTo>
                  <a:lnTo>
                    <a:pt x="512229" y="667854"/>
                  </a:lnTo>
                  <a:lnTo>
                    <a:pt x="493737" y="687984"/>
                  </a:lnTo>
                  <a:lnTo>
                    <a:pt x="480796" y="724585"/>
                  </a:lnTo>
                  <a:lnTo>
                    <a:pt x="462292" y="752030"/>
                  </a:lnTo>
                  <a:lnTo>
                    <a:pt x="451205" y="770331"/>
                  </a:lnTo>
                  <a:lnTo>
                    <a:pt x="438264" y="779475"/>
                  </a:lnTo>
                  <a:lnTo>
                    <a:pt x="427164" y="790460"/>
                  </a:lnTo>
                  <a:lnTo>
                    <a:pt x="416064" y="797775"/>
                  </a:lnTo>
                  <a:lnTo>
                    <a:pt x="401269" y="801433"/>
                  </a:lnTo>
                  <a:lnTo>
                    <a:pt x="404977" y="828878"/>
                  </a:lnTo>
                  <a:lnTo>
                    <a:pt x="399427" y="843521"/>
                  </a:lnTo>
                  <a:lnTo>
                    <a:pt x="388327" y="847178"/>
                  </a:lnTo>
                  <a:lnTo>
                    <a:pt x="377240" y="847178"/>
                  </a:lnTo>
                  <a:lnTo>
                    <a:pt x="366141" y="858151"/>
                  </a:lnTo>
                  <a:lnTo>
                    <a:pt x="353199" y="858151"/>
                  </a:lnTo>
                  <a:lnTo>
                    <a:pt x="349491" y="828878"/>
                  </a:lnTo>
                  <a:lnTo>
                    <a:pt x="338404" y="825220"/>
                  </a:lnTo>
                  <a:lnTo>
                    <a:pt x="327304" y="828878"/>
                  </a:lnTo>
                  <a:lnTo>
                    <a:pt x="316217" y="828878"/>
                  </a:lnTo>
                  <a:lnTo>
                    <a:pt x="306971" y="816076"/>
                  </a:lnTo>
                  <a:lnTo>
                    <a:pt x="306971" y="786790"/>
                  </a:lnTo>
                  <a:lnTo>
                    <a:pt x="295871" y="775817"/>
                  </a:lnTo>
                  <a:lnTo>
                    <a:pt x="284772" y="773988"/>
                  </a:lnTo>
                  <a:lnTo>
                    <a:pt x="273672" y="766673"/>
                  </a:lnTo>
                  <a:lnTo>
                    <a:pt x="264439" y="752030"/>
                  </a:lnTo>
                  <a:lnTo>
                    <a:pt x="253339" y="737387"/>
                  </a:lnTo>
                  <a:lnTo>
                    <a:pt x="242239" y="737387"/>
                  </a:lnTo>
                  <a:lnTo>
                    <a:pt x="231152" y="733729"/>
                  </a:lnTo>
                  <a:lnTo>
                    <a:pt x="218198" y="741057"/>
                  </a:lnTo>
                  <a:lnTo>
                    <a:pt x="218198" y="728243"/>
                  </a:lnTo>
                  <a:lnTo>
                    <a:pt x="207111" y="724585"/>
                  </a:lnTo>
                  <a:lnTo>
                    <a:pt x="196011" y="709942"/>
                  </a:lnTo>
                  <a:lnTo>
                    <a:pt x="184912" y="698969"/>
                  </a:lnTo>
                  <a:lnTo>
                    <a:pt x="171970" y="687984"/>
                  </a:lnTo>
                  <a:lnTo>
                    <a:pt x="160870" y="682498"/>
                  </a:lnTo>
                  <a:lnTo>
                    <a:pt x="149783" y="675182"/>
                  </a:lnTo>
                  <a:lnTo>
                    <a:pt x="138684" y="664197"/>
                  </a:lnTo>
                  <a:lnTo>
                    <a:pt x="125742" y="656882"/>
                  </a:lnTo>
                  <a:lnTo>
                    <a:pt x="122047" y="642239"/>
                  </a:lnTo>
                  <a:lnTo>
                    <a:pt x="110947" y="636752"/>
                  </a:lnTo>
                  <a:lnTo>
                    <a:pt x="110947" y="622122"/>
                  </a:lnTo>
                  <a:lnTo>
                    <a:pt x="107251" y="607479"/>
                  </a:lnTo>
                  <a:lnTo>
                    <a:pt x="96151" y="603821"/>
                  </a:lnTo>
                  <a:lnTo>
                    <a:pt x="83210" y="611136"/>
                  </a:lnTo>
                  <a:lnTo>
                    <a:pt x="75806" y="625779"/>
                  </a:lnTo>
                  <a:lnTo>
                    <a:pt x="64719" y="633095"/>
                  </a:lnTo>
                  <a:lnTo>
                    <a:pt x="53619" y="638581"/>
                  </a:lnTo>
                  <a:lnTo>
                    <a:pt x="42532" y="638581"/>
                  </a:lnTo>
                  <a:lnTo>
                    <a:pt x="40678" y="653224"/>
                  </a:lnTo>
                  <a:lnTo>
                    <a:pt x="33286" y="667854"/>
                  </a:lnTo>
                  <a:lnTo>
                    <a:pt x="22186" y="664197"/>
                  </a:lnTo>
                  <a:lnTo>
                    <a:pt x="11087" y="675182"/>
                  </a:lnTo>
                  <a:lnTo>
                    <a:pt x="18491" y="687984"/>
                  </a:lnTo>
                  <a:lnTo>
                    <a:pt x="3695" y="717270"/>
                  </a:lnTo>
                  <a:lnTo>
                    <a:pt x="0" y="730072"/>
                  </a:lnTo>
                  <a:lnTo>
                    <a:pt x="0" y="744715"/>
                  </a:lnTo>
                  <a:lnTo>
                    <a:pt x="11087" y="755688"/>
                  </a:lnTo>
                  <a:lnTo>
                    <a:pt x="22186" y="755688"/>
                  </a:lnTo>
                  <a:lnTo>
                    <a:pt x="25882" y="770331"/>
                  </a:lnTo>
                  <a:lnTo>
                    <a:pt x="36982" y="775817"/>
                  </a:lnTo>
                  <a:lnTo>
                    <a:pt x="49923" y="783132"/>
                  </a:lnTo>
                  <a:lnTo>
                    <a:pt x="61023" y="783132"/>
                  </a:lnTo>
                  <a:lnTo>
                    <a:pt x="72110" y="790460"/>
                  </a:lnTo>
                  <a:lnTo>
                    <a:pt x="83210" y="794118"/>
                  </a:lnTo>
                  <a:lnTo>
                    <a:pt x="88760" y="808748"/>
                  </a:lnTo>
                  <a:lnTo>
                    <a:pt x="134988" y="808748"/>
                  </a:lnTo>
                  <a:lnTo>
                    <a:pt x="146088" y="816076"/>
                  </a:lnTo>
                  <a:lnTo>
                    <a:pt x="157175" y="821563"/>
                  </a:lnTo>
                  <a:lnTo>
                    <a:pt x="168275" y="825220"/>
                  </a:lnTo>
                  <a:lnTo>
                    <a:pt x="181216" y="836193"/>
                  </a:lnTo>
                  <a:lnTo>
                    <a:pt x="192316" y="836193"/>
                  </a:lnTo>
                  <a:lnTo>
                    <a:pt x="203403" y="839863"/>
                  </a:lnTo>
                  <a:lnTo>
                    <a:pt x="214503" y="839863"/>
                  </a:lnTo>
                  <a:lnTo>
                    <a:pt x="227444" y="847178"/>
                  </a:lnTo>
                  <a:lnTo>
                    <a:pt x="238544" y="850836"/>
                  </a:lnTo>
                  <a:lnTo>
                    <a:pt x="238544" y="863650"/>
                  </a:lnTo>
                  <a:lnTo>
                    <a:pt x="242239" y="878281"/>
                  </a:lnTo>
                  <a:lnTo>
                    <a:pt x="249643" y="892924"/>
                  </a:lnTo>
                  <a:lnTo>
                    <a:pt x="249643" y="907554"/>
                  </a:lnTo>
                  <a:lnTo>
                    <a:pt x="257035" y="920369"/>
                  </a:lnTo>
                  <a:lnTo>
                    <a:pt x="257035" y="935012"/>
                  </a:lnTo>
                  <a:lnTo>
                    <a:pt x="269976" y="942327"/>
                  </a:lnTo>
                  <a:lnTo>
                    <a:pt x="277380" y="955128"/>
                  </a:lnTo>
                  <a:lnTo>
                    <a:pt x="288467" y="969772"/>
                  </a:lnTo>
                  <a:lnTo>
                    <a:pt x="299567" y="977087"/>
                  </a:lnTo>
                  <a:lnTo>
                    <a:pt x="312508" y="977087"/>
                  </a:lnTo>
                  <a:lnTo>
                    <a:pt x="323608" y="973429"/>
                  </a:lnTo>
                  <a:lnTo>
                    <a:pt x="331000" y="988072"/>
                  </a:lnTo>
                  <a:lnTo>
                    <a:pt x="342099" y="988072"/>
                  </a:lnTo>
                  <a:lnTo>
                    <a:pt x="355041" y="995387"/>
                  </a:lnTo>
                  <a:lnTo>
                    <a:pt x="366141" y="988072"/>
                  </a:lnTo>
                  <a:lnTo>
                    <a:pt x="377240" y="991730"/>
                  </a:lnTo>
                  <a:lnTo>
                    <a:pt x="388327" y="991730"/>
                  </a:lnTo>
                  <a:lnTo>
                    <a:pt x="395732" y="977087"/>
                  </a:lnTo>
                  <a:lnTo>
                    <a:pt x="408673" y="966114"/>
                  </a:lnTo>
                  <a:lnTo>
                    <a:pt x="419760" y="958799"/>
                  </a:lnTo>
                  <a:lnTo>
                    <a:pt x="430860" y="958799"/>
                  </a:lnTo>
                  <a:lnTo>
                    <a:pt x="441960" y="955128"/>
                  </a:lnTo>
                  <a:lnTo>
                    <a:pt x="454901" y="949642"/>
                  </a:lnTo>
                  <a:lnTo>
                    <a:pt x="466001" y="942327"/>
                  </a:lnTo>
                  <a:lnTo>
                    <a:pt x="477088" y="942327"/>
                  </a:lnTo>
                  <a:lnTo>
                    <a:pt x="490042" y="945984"/>
                  </a:lnTo>
                  <a:lnTo>
                    <a:pt x="501129" y="945984"/>
                  </a:lnTo>
                  <a:lnTo>
                    <a:pt x="512229" y="949642"/>
                  </a:lnTo>
                  <a:lnTo>
                    <a:pt x="523328" y="955128"/>
                  </a:lnTo>
                  <a:lnTo>
                    <a:pt x="536270" y="953300"/>
                  </a:lnTo>
                  <a:lnTo>
                    <a:pt x="547357" y="949642"/>
                  </a:lnTo>
                  <a:lnTo>
                    <a:pt x="558457" y="953300"/>
                  </a:lnTo>
                  <a:lnTo>
                    <a:pt x="569556" y="955128"/>
                  </a:lnTo>
                  <a:lnTo>
                    <a:pt x="582498" y="966114"/>
                  </a:lnTo>
                  <a:lnTo>
                    <a:pt x="589889" y="980744"/>
                  </a:lnTo>
                  <a:lnTo>
                    <a:pt x="612089" y="988072"/>
                  </a:lnTo>
                  <a:lnTo>
                    <a:pt x="623176" y="988072"/>
                  </a:lnTo>
                  <a:lnTo>
                    <a:pt x="636130" y="977087"/>
                  </a:lnTo>
                  <a:lnTo>
                    <a:pt x="632421" y="962456"/>
                  </a:lnTo>
                  <a:lnTo>
                    <a:pt x="643521" y="953300"/>
                  </a:lnTo>
                  <a:lnTo>
                    <a:pt x="643521" y="938669"/>
                  </a:lnTo>
                  <a:lnTo>
                    <a:pt x="654621" y="942327"/>
                  </a:lnTo>
                  <a:lnTo>
                    <a:pt x="658317" y="927684"/>
                  </a:lnTo>
                  <a:lnTo>
                    <a:pt x="671258" y="916711"/>
                  </a:lnTo>
                  <a:lnTo>
                    <a:pt x="682358" y="909396"/>
                  </a:lnTo>
                  <a:lnTo>
                    <a:pt x="669404" y="900239"/>
                  </a:lnTo>
                  <a:lnTo>
                    <a:pt x="647217" y="892924"/>
                  </a:lnTo>
                  <a:lnTo>
                    <a:pt x="643521" y="878281"/>
                  </a:lnTo>
                  <a:lnTo>
                    <a:pt x="654621" y="874623"/>
                  </a:lnTo>
                  <a:lnTo>
                    <a:pt x="654621" y="843521"/>
                  </a:lnTo>
                  <a:lnTo>
                    <a:pt x="665708" y="839863"/>
                  </a:lnTo>
                  <a:lnTo>
                    <a:pt x="669404" y="825220"/>
                  </a:lnTo>
                  <a:lnTo>
                    <a:pt x="658317" y="816076"/>
                  </a:lnTo>
                  <a:lnTo>
                    <a:pt x="662012" y="797775"/>
                  </a:lnTo>
                  <a:lnTo>
                    <a:pt x="674954" y="790460"/>
                  </a:lnTo>
                  <a:lnTo>
                    <a:pt x="686054" y="790460"/>
                  </a:lnTo>
                  <a:lnTo>
                    <a:pt x="697153" y="779475"/>
                  </a:lnTo>
                  <a:lnTo>
                    <a:pt x="704545" y="794118"/>
                  </a:lnTo>
                  <a:lnTo>
                    <a:pt x="717486" y="790460"/>
                  </a:lnTo>
                  <a:lnTo>
                    <a:pt x="739686" y="775817"/>
                  </a:lnTo>
                  <a:lnTo>
                    <a:pt x="750773" y="763003"/>
                  </a:lnTo>
                  <a:lnTo>
                    <a:pt x="763727" y="759345"/>
                  </a:lnTo>
                  <a:lnTo>
                    <a:pt x="774814" y="759345"/>
                  </a:lnTo>
                  <a:lnTo>
                    <a:pt x="785914" y="766673"/>
                  </a:lnTo>
                  <a:lnTo>
                    <a:pt x="797001" y="766673"/>
                  </a:lnTo>
                  <a:lnTo>
                    <a:pt x="809955" y="755688"/>
                  </a:lnTo>
                  <a:lnTo>
                    <a:pt x="809955" y="741057"/>
                  </a:lnTo>
                  <a:lnTo>
                    <a:pt x="817346" y="728243"/>
                  </a:lnTo>
                  <a:lnTo>
                    <a:pt x="850633" y="706285"/>
                  </a:lnTo>
                  <a:lnTo>
                    <a:pt x="859878" y="691654"/>
                  </a:lnTo>
                  <a:lnTo>
                    <a:pt x="867283" y="678840"/>
                  </a:lnTo>
                  <a:lnTo>
                    <a:pt x="867283" y="664197"/>
                  </a:lnTo>
                  <a:lnTo>
                    <a:pt x="878370" y="653224"/>
                  </a:lnTo>
                  <a:lnTo>
                    <a:pt x="889469" y="656882"/>
                  </a:lnTo>
                  <a:lnTo>
                    <a:pt x="902411" y="656882"/>
                  </a:lnTo>
                  <a:lnTo>
                    <a:pt x="902411" y="642239"/>
                  </a:lnTo>
                  <a:lnTo>
                    <a:pt x="913511" y="638581"/>
                  </a:lnTo>
                  <a:lnTo>
                    <a:pt x="924598" y="636752"/>
                  </a:lnTo>
                  <a:lnTo>
                    <a:pt x="935697" y="633095"/>
                  </a:lnTo>
                  <a:lnTo>
                    <a:pt x="944943" y="618451"/>
                  </a:lnTo>
                  <a:lnTo>
                    <a:pt x="956043" y="614794"/>
                  </a:lnTo>
                  <a:lnTo>
                    <a:pt x="970838" y="607479"/>
                  </a:lnTo>
                  <a:lnTo>
                    <a:pt x="978230" y="592836"/>
                  </a:lnTo>
                  <a:lnTo>
                    <a:pt x="991171" y="587349"/>
                  </a:lnTo>
                  <a:lnTo>
                    <a:pt x="998575" y="572706"/>
                  </a:lnTo>
                  <a:lnTo>
                    <a:pt x="1002271" y="558076"/>
                  </a:lnTo>
                  <a:lnTo>
                    <a:pt x="1002271" y="530631"/>
                  </a:lnTo>
                  <a:lnTo>
                    <a:pt x="991171" y="526973"/>
                  </a:lnTo>
                  <a:lnTo>
                    <a:pt x="981925" y="512330"/>
                  </a:lnTo>
                  <a:lnTo>
                    <a:pt x="970838" y="505015"/>
                  </a:lnTo>
                  <a:lnTo>
                    <a:pt x="963434" y="492201"/>
                  </a:lnTo>
                  <a:lnTo>
                    <a:pt x="963434" y="477558"/>
                  </a:lnTo>
                  <a:lnTo>
                    <a:pt x="952347" y="470242"/>
                  </a:lnTo>
                  <a:lnTo>
                    <a:pt x="963434" y="459270"/>
                  </a:lnTo>
                  <a:lnTo>
                    <a:pt x="970838" y="446455"/>
                  </a:lnTo>
                  <a:lnTo>
                    <a:pt x="981925" y="446455"/>
                  </a:lnTo>
                  <a:lnTo>
                    <a:pt x="994867" y="435483"/>
                  </a:lnTo>
                  <a:lnTo>
                    <a:pt x="998575" y="420839"/>
                  </a:lnTo>
                  <a:lnTo>
                    <a:pt x="1009662" y="413524"/>
                  </a:lnTo>
                  <a:lnTo>
                    <a:pt x="1020762" y="408038"/>
                  </a:lnTo>
                  <a:lnTo>
                    <a:pt x="1024458" y="393395"/>
                  </a:lnTo>
                  <a:lnTo>
                    <a:pt x="1024458" y="378752"/>
                  </a:lnTo>
                  <a:lnTo>
                    <a:pt x="1037399" y="367779"/>
                  </a:lnTo>
                  <a:lnTo>
                    <a:pt x="1063294" y="336677"/>
                  </a:lnTo>
                  <a:lnTo>
                    <a:pt x="1098435" y="322033"/>
                  </a:lnTo>
                  <a:lnTo>
                    <a:pt x="1109522" y="316547"/>
                  </a:lnTo>
                  <a:lnTo>
                    <a:pt x="1109522" y="301904"/>
                  </a:lnTo>
                  <a:lnTo>
                    <a:pt x="1113218" y="287274"/>
                  </a:lnTo>
                  <a:lnTo>
                    <a:pt x="1113218" y="274459"/>
                  </a:lnTo>
                  <a:lnTo>
                    <a:pt x="1098435" y="245186"/>
                  </a:lnTo>
                  <a:lnTo>
                    <a:pt x="1087335" y="241528"/>
                  </a:lnTo>
                  <a:lnTo>
                    <a:pt x="1074394" y="234200"/>
                  </a:lnTo>
                  <a:lnTo>
                    <a:pt x="1066990" y="221399"/>
                  </a:lnTo>
                  <a:lnTo>
                    <a:pt x="1044803" y="228714"/>
                  </a:lnTo>
                  <a:lnTo>
                    <a:pt x="1033703" y="214083"/>
                  </a:lnTo>
                  <a:lnTo>
                    <a:pt x="1031862" y="199440"/>
                  </a:lnTo>
                  <a:lnTo>
                    <a:pt x="1028153" y="184797"/>
                  </a:lnTo>
                  <a:lnTo>
                    <a:pt x="1024458" y="171996"/>
                  </a:lnTo>
                  <a:lnTo>
                    <a:pt x="1024458" y="157353"/>
                  </a:lnTo>
                  <a:lnTo>
                    <a:pt x="1013371" y="150037"/>
                  </a:lnTo>
                  <a:lnTo>
                    <a:pt x="1009662" y="137223"/>
                  </a:lnTo>
                  <a:lnTo>
                    <a:pt x="1005967" y="122593"/>
                  </a:lnTo>
                  <a:lnTo>
                    <a:pt x="998575" y="107950"/>
                  </a:lnTo>
                  <a:lnTo>
                    <a:pt x="1002271" y="93306"/>
                  </a:lnTo>
                  <a:lnTo>
                    <a:pt x="991171" y="84162"/>
                  </a:lnTo>
                  <a:lnTo>
                    <a:pt x="978230" y="80505"/>
                  </a:lnTo>
                  <a:lnTo>
                    <a:pt x="985621" y="65862"/>
                  </a:lnTo>
                  <a:lnTo>
                    <a:pt x="981925" y="51231"/>
                  </a:lnTo>
                  <a:lnTo>
                    <a:pt x="985621" y="38417"/>
                  </a:lnTo>
                  <a:lnTo>
                    <a:pt x="987475" y="34759"/>
                  </a:lnTo>
                  <a:lnTo>
                    <a:pt x="994867" y="23787"/>
                  </a:lnTo>
                  <a:lnTo>
                    <a:pt x="1005967" y="16459"/>
                  </a:lnTo>
                  <a:lnTo>
                    <a:pt x="1009662" y="1828"/>
                  </a:lnTo>
                  <a:lnTo>
                    <a:pt x="998575" y="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5764956" y="5547602"/>
              <a:ext cx="1118870" cy="999490"/>
            </a:xfrm>
            <a:custGeom>
              <a:avLst/>
              <a:gdLst/>
              <a:ahLst/>
              <a:cxnLst/>
              <a:rect l="l" t="t" r="r" b="b"/>
              <a:pathLst>
                <a:path w="1118870" h="999490">
                  <a:moveTo>
                    <a:pt x="330184" y="977900"/>
                  </a:moveTo>
                  <a:lnTo>
                    <a:pt x="327240" y="977900"/>
                  </a:lnTo>
                  <a:lnTo>
                    <a:pt x="331304" y="991870"/>
                  </a:lnTo>
                  <a:lnTo>
                    <a:pt x="344868" y="993140"/>
                  </a:lnTo>
                  <a:lnTo>
                    <a:pt x="356450" y="999490"/>
                  </a:lnTo>
                  <a:lnTo>
                    <a:pt x="364832" y="995680"/>
                  </a:lnTo>
                  <a:lnTo>
                    <a:pt x="356285" y="995680"/>
                  </a:lnTo>
                  <a:lnTo>
                    <a:pt x="344868" y="988060"/>
                  </a:lnTo>
                  <a:lnTo>
                    <a:pt x="333768" y="988060"/>
                  </a:lnTo>
                  <a:lnTo>
                    <a:pt x="330184" y="977900"/>
                  </a:lnTo>
                  <a:close/>
                </a:path>
                <a:path w="1118870" h="999490">
                  <a:moveTo>
                    <a:pt x="480606" y="942340"/>
                  </a:moveTo>
                  <a:lnTo>
                    <a:pt x="468769" y="942340"/>
                  </a:lnTo>
                  <a:lnTo>
                    <a:pt x="456145" y="949960"/>
                  </a:lnTo>
                  <a:lnTo>
                    <a:pt x="443649" y="955040"/>
                  </a:lnTo>
                  <a:lnTo>
                    <a:pt x="422528" y="958850"/>
                  </a:lnTo>
                  <a:lnTo>
                    <a:pt x="409917" y="966470"/>
                  </a:lnTo>
                  <a:lnTo>
                    <a:pt x="396709" y="977900"/>
                  </a:lnTo>
                  <a:lnTo>
                    <a:pt x="388632" y="993140"/>
                  </a:lnTo>
                  <a:lnTo>
                    <a:pt x="370420" y="993140"/>
                  </a:lnTo>
                  <a:lnTo>
                    <a:pt x="391096" y="996950"/>
                  </a:lnTo>
                  <a:lnTo>
                    <a:pt x="400951" y="980440"/>
                  </a:lnTo>
                  <a:lnTo>
                    <a:pt x="413219" y="970280"/>
                  </a:lnTo>
                  <a:lnTo>
                    <a:pt x="445592" y="960120"/>
                  </a:lnTo>
                  <a:lnTo>
                    <a:pt x="458749" y="955040"/>
                  </a:lnTo>
                  <a:lnTo>
                    <a:pt x="470280" y="947420"/>
                  </a:lnTo>
                  <a:lnTo>
                    <a:pt x="507753" y="947420"/>
                  </a:lnTo>
                  <a:lnTo>
                    <a:pt x="504761" y="946150"/>
                  </a:lnTo>
                  <a:lnTo>
                    <a:pt x="492798" y="946150"/>
                  </a:lnTo>
                  <a:lnTo>
                    <a:pt x="480606" y="942340"/>
                  </a:lnTo>
                  <a:close/>
                </a:path>
                <a:path w="1118870" h="999490">
                  <a:moveTo>
                    <a:pt x="369773" y="988060"/>
                  </a:moveTo>
                  <a:lnTo>
                    <a:pt x="356285" y="995680"/>
                  </a:lnTo>
                  <a:lnTo>
                    <a:pt x="364832" y="995680"/>
                  </a:lnTo>
                  <a:lnTo>
                    <a:pt x="370420" y="993140"/>
                  </a:lnTo>
                  <a:lnTo>
                    <a:pt x="388632" y="993140"/>
                  </a:lnTo>
                  <a:lnTo>
                    <a:pt x="369773" y="988060"/>
                  </a:lnTo>
                  <a:close/>
                </a:path>
                <a:path w="1118870" h="999490">
                  <a:moveTo>
                    <a:pt x="549262" y="949960"/>
                  </a:moveTo>
                  <a:lnTo>
                    <a:pt x="538162" y="952500"/>
                  </a:lnTo>
                  <a:lnTo>
                    <a:pt x="525703" y="955040"/>
                  </a:lnTo>
                  <a:lnTo>
                    <a:pt x="550989" y="955040"/>
                  </a:lnTo>
                  <a:lnTo>
                    <a:pt x="571868" y="960120"/>
                  </a:lnTo>
                  <a:lnTo>
                    <a:pt x="583476" y="970280"/>
                  </a:lnTo>
                  <a:lnTo>
                    <a:pt x="590194" y="984250"/>
                  </a:lnTo>
                  <a:lnTo>
                    <a:pt x="602894" y="989330"/>
                  </a:lnTo>
                  <a:lnTo>
                    <a:pt x="613981" y="993140"/>
                  </a:lnTo>
                  <a:lnTo>
                    <a:pt x="625944" y="993140"/>
                  </a:lnTo>
                  <a:lnTo>
                    <a:pt x="632492" y="988060"/>
                  </a:lnTo>
                  <a:lnTo>
                    <a:pt x="624166" y="988060"/>
                  </a:lnTo>
                  <a:lnTo>
                    <a:pt x="604621" y="984250"/>
                  </a:lnTo>
                  <a:lnTo>
                    <a:pt x="593521" y="980440"/>
                  </a:lnTo>
                  <a:lnTo>
                    <a:pt x="587730" y="967740"/>
                  </a:lnTo>
                  <a:lnTo>
                    <a:pt x="574103" y="955040"/>
                  </a:lnTo>
                  <a:lnTo>
                    <a:pt x="549262" y="949960"/>
                  </a:lnTo>
                  <a:close/>
                </a:path>
                <a:path w="1118870" h="999490">
                  <a:moveTo>
                    <a:pt x="645363" y="937260"/>
                  </a:moveTo>
                  <a:lnTo>
                    <a:pt x="643534" y="938530"/>
                  </a:lnTo>
                  <a:lnTo>
                    <a:pt x="643534" y="955040"/>
                  </a:lnTo>
                  <a:lnTo>
                    <a:pt x="632612" y="963930"/>
                  </a:lnTo>
                  <a:lnTo>
                    <a:pt x="632256" y="963930"/>
                  </a:lnTo>
                  <a:lnTo>
                    <a:pt x="636219" y="980440"/>
                  </a:lnTo>
                  <a:lnTo>
                    <a:pt x="624166" y="988060"/>
                  </a:lnTo>
                  <a:lnTo>
                    <a:pt x="632492" y="988060"/>
                  </a:lnTo>
                  <a:lnTo>
                    <a:pt x="640676" y="981710"/>
                  </a:lnTo>
                  <a:lnTo>
                    <a:pt x="637870" y="963930"/>
                  </a:lnTo>
                  <a:lnTo>
                    <a:pt x="649046" y="955040"/>
                  </a:lnTo>
                  <a:lnTo>
                    <a:pt x="649046" y="941070"/>
                  </a:lnTo>
                  <a:lnTo>
                    <a:pt x="650000" y="940410"/>
                  </a:lnTo>
                  <a:lnTo>
                    <a:pt x="645363" y="937260"/>
                  </a:lnTo>
                  <a:close/>
                </a:path>
                <a:path w="1118870" h="999490">
                  <a:moveTo>
                    <a:pt x="99783" y="603250"/>
                  </a:moveTo>
                  <a:lnTo>
                    <a:pt x="84620" y="610870"/>
                  </a:lnTo>
                  <a:lnTo>
                    <a:pt x="76111" y="627380"/>
                  </a:lnTo>
                  <a:lnTo>
                    <a:pt x="55168" y="638810"/>
                  </a:lnTo>
                  <a:lnTo>
                    <a:pt x="42735" y="638810"/>
                  </a:lnTo>
                  <a:lnTo>
                    <a:pt x="40703" y="655320"/>
                  </a:lnTo>
                  <a:lnTo>
                    <a:pt x="33578" y="669290"/>
                  </a:lnTo>
                  <a:lnTo>
                    <a:pt x="11912" y="675640"/>
                  </a:lnTo>
                  <a:lnTo>
                    <a:pt x="18859" y="692150"/>
                  </a:lnTo>
                  <a:lnTo>
                    <a:pt x="11391" y="703580"/>
                  </a:lnTo>
                  <a:lnTo>
                    <a:pt x="4000" y="718820"/>
                  </a:lnTo>
                  <a:lnTo>
                    <a:pt x="114" y="731520"/>
                  </a:lnTo>
                  <a:lnTo>
                    <a:pt x="0" y="746760"/>
                  </a:lnTo>
                  <a:lnTo>
                    <a:pt x="11912" y="759460"/>
                  </a:lnTo>
                  <a:lnTo>
                    <a:pt x="24955" y="760730"/>
                  </a:lnTo>
                  <a:lnTo>
                    <a:pt x="25971" y="773430"/>
                  </a:lnTo>
                  <a:lnTo>
                    <a:pt x="38519" y="781050"/>
                  </a:lnTo>
                  <a:lnTo>
                    <a:pt x="51333" y="787400"/>
                  </a:lnTo>
                  <a:lnTo>
                    <a:pt x="63779" y="788670"/>
                  </a:lnTo>
                  <a:lnTo>
                    <a:pt x="85115" y="798830"/>
                  </a:lnTo>
                  <a:lnTo>
                    <a:pt x="88938" y="811530"/>
                  </a:lnTo>
                  <a:lnTo>
                    <a:pt x="102615" y="814070"/>
                  </a:lnTo>
                  <a:lnTo>
                    <a:pt x="137756" y="814070"/>
                  </a:lnTo>
                  <a:lnTo>
                    <a:pt x="158724" y="826770"/>
                  </a:lnTo>
                  <a:lnTo>
                    <a:pt x="170179" y="830580"/>
                  </a:lnTo>
                  <a:lnTo>
                    <a:pt x="182194" y="840740"/>
                  </a:lnTo>
                  <a:lnTo>
                    <a:pt x="195084" y="840740"/>
                  </a:lnTo>
                  <a:lnTo>
                    <a:pt x="217271" y="844550"/>
                  </a:lnTo>
                  <a:lnTo>
                    <a:pt x="228853" y="852170"/>
                  </a:lnTo>
                  <a:lnTo>
                    <a:pt x="240449" y="855980"/>
                  </a:lnTo>
                  <a:lnTo>
                    <a:pt x="242328" y="881380"/>
                  </a:lnTo>
                  <a:lnTo>
                    <a:pt x="249948" y="896620"/>
                  </a:lnTo>
                  <a:lnTo>
                    <a:pt x="249643" y="909320"/>
                  </a:lnTo>
                  <a:lnTo>
                    <a:pt x="257416" y="924560"/>
                  </a:lnTo>
                  <a:lnTo>
                    <a:pt x="257047" y="937260"/>
                  </a:lnTo>
                  <a:lnTo>
                    <a:pt x="271386" y="947420"/>
                  </a:lnTo>
                  <a:lnTo>
                    <a:pt x="277748" y="958850"/>
                  </a:lnTo>
                  <a:lnTo>
                    <a:pt x="289039" y="974090"/>
                  </a:lnTo>
                  <a:lnTo>
                    <a:pt x="300812" y="981710"/>
                  </a:lnTo>
                  <a:lnTo>
                    <a:pt x="315277" y="981710"/>
                  </a:lnTo>
                  <a:lnTo>
                    <a:pt x="327240" y="977900"/>
                  </a:lnTo>
                  <a:lnTo>
                    <a:pt x="330184" y="977900"/>
                  </a:lnTo>
                  <a:lnTo>
                    <a:pt x="329737" y="976630"/>
                  </a:lnTo>
                  <a:lnTo>
                    <a:pt x="302336" y="976630"/>
                  </a:lnTo>
                  <a:lnTo>
                    <a:pt x="282346" y="956310"/>
                  </a:lnTo>
                  <a:lnTo>
                    <a:pt x="275132" y="943610"/>
                  </a:lnTo>
                  <a:lnTo>
                    <a:pt x="261162" y="934720"/>
                  </a:lnTo>
                  <a:lnTo>
                    <a:pt x="262559" y="923290"/>
                  </a:lnTo>
                  <a:lnTo>
                    <a:pt x="254800" y="908050"/>
                  </a:lnTo>
                  <a:lnTo>
                    <a:pt x="255168" y="895350"/>
                  </a:lnTo>
                  <a:lnTo>
                    <a:pt x="247472" y="878840"/>
                  </a:lnTo>
                  <a:lnTo>
                    <a:pt x="243979" y="864870"/>
                  </a:lnTo>
                  <a:lnTo>
                    <a:pt x="244068" y="853440"/>
                  </a:lnTo>
                  <a:lnTo>
                    <a:pt x="231076" y="847090"/>
                  </a:lnTo>
                  <a:lnTo>
                    <a:pt x="218630" y="839470"/>
                  </a:lnTo>
                  <a:lnTo>
                    <a:pt x="206171" y="839470"/>
                  </a:lnTo>
                  <a:lnTo>
                    <a:pt x="183984" y="835660"/>
                  </a:lnTo>
                  <a:lnTo>
                    <a:pt x="172821" y="825500"/>
                  </a:lnTo>
                  <a:lnTo>
                    <a:pt x="160807" y="821690"/>
                  </a:lnTo>
                  <a:lnTo>
                    <a:pt x="139268" y="808990"/>
                  </a:lnTo>
                  <a:lnTo>
                    <a:pt x="124802" y="807720"/>
                  </a:lnTo>
                  <a:lnTo>
                    <a:pt x="91528" y="807720"/>
                  </a:lnTo>
                  <a:lnTo>
                    <a:pt x="88557" y="795020"/>
                  </a:lnTo>
                  <a:lnTo>
                    <a:pt x="75742" y="789940"/>
                  </a:lnTo>
                  <a:lnTo>
                    <a:pt x="63779" y="782320"/>
                  </a:lnTo>
                  <a:lnTo>
                    <a:pt x="52692" y="782320"/>
                  </a:lnTo>
                  <a:lnTo>
                    <a:pt x="41097" y="775970"/>
                  </a:lnTo>
                  <a:lnTo>
                    <a:pt x="29870" y="769620"/>
                  </a:lnTo>
                  <a:lnTo>
                    <a:pt x="27622" y="756920"/>
                  </a:lnTo>
                  <a:lnTo>
                    <a:pt x="13855" y="755650"/>
                  </a:lnTo>
                  <a:lnTo>
                    <a:pt x="5524" y="732790"/>
                  </a:lnTo>
                  <a:lnTo>
                    <a:pt x="9105" y="720090"/>
                  </a:lnTo>
                  <a:lnTo>
                    <a:pt x="16319" y="706120"/>
                  </a:lnTo>
                  <a:lnTo>
                    <a:pt x="23710" y="692150"/>
                  </a:lnTo>
                  <a:lnTo>
                    <a:pt x="16243" y="675640"/>
                  </a:lnTo>
                  <a:lnTo>
                    <a:pt x="35178" y="673100"/>
                  </a:lnTo>
                  <a:lnTo>
                    <a:pt x="45910" y="656590"/>
                  </a:lnTo>
                  <a:lnTo>
                    <a:pt x="48031" y="641350"/>
                  </a:lnTo>
                  <a:lnTo>
                    <a:pt x="61815" y="638810"/>
                  </a:lnTo>
                  <a:lnTo>
                    <a:pt x="55168" y="638810"/>
                  </a:lnTo>
                  <a:lnTo>
                    <a:pt x="43903" y="637540"/>
                  </a:lnTo>
                  <a:lnTo>
                    <a:pt x="68706" y="637540"/>
                  </a:lnTo>
                  <a:lnTo>
                    <a:pt x="80098" y="629920"/>
                  </a:lnTo>
                  <a:lnTo>
                    <a:pt x="88442" y="614680"/>
                  </a:lnTo>
                  <a:lnTo>
                    <a:pt x="100279" y="608330"/>
                  </a:lnTo>
                  <a:lnTo>
                    <a:pt x="110106" y="608330"/>
                  </a:lnTo>
                  <a:lnTo>
                    <a:pt x="99783" y="603250"/>
                  </a:lnTo>
                  <a:close/>
                </a:path>
                <a:path w="1118870" h="999490">
                  <a:moveTo>
                    <a:pt x="328841" y="974090"/>
                  </a:moveTo>
                  <a:lnTo>
                    <a:pt x="314413" y="976630"/>
                  </a:lnTo>
                  <a:lnTo>
                    <a:pt x="329737" y="976630"/>
                  </a:lnTo>
                  <a:lnTo>
                    <a:pt x="328841" y="974090"/>
                  </a:lnTo>
                  <a:close/>
                </a:path>
                <a:path w="1118870" h="999490">
                  <a:moveTo>
                    <a:pt x="507753" y="947420"/>
                  </a:moveTo>
                  <a:lnTo>
                    <a:pt x="470280" y="947420"/>
                  </a:lnTo>
                  <a:lnTo>
                    <a:pt x="492048" y="951230"/>
                  </a:lnTo>
                  <a:lnTo>
                    <a:pt x="503897" y="951230"/>
                  </a:lnTo>
                  <a:lnTo>
                    <a:pt x="524865" y="960120"/>
                  </a:lnTo>
                  <a:lnTo>
                    <a:pt x="539419" y="958850"/>
                  </a:lnTo>
                  <a:lnTo>
                    <a:pt x="550989" y="955040"/>
                  </a:lnTo>
                  <a:lnTo>
                    <a:pt x="525703" y="955040"/>
                  </a:lnTo>
                  <a:lnTo>
                    <a:pt x="507753" y="947420"/>
                  </a:lnTo>
                  <a:close/>
                </a:path>
                <a:path w="1118870" h="999490">
                  <a:moveTo>
                    <a:pt x="657161" y="935463"/>
                  </a:moveTo>
                  <a:lnTo>
                    <a:pt x="650000" y="940410"/>
                  </a:lnTo>
                  <a:lnTo>
                    <a:pt x="654710" y="943610"/>
                  </a:lnTo>
                  <a:lnTo>
                    <a:pt x="657161" y="935463"/>
                  </a:lnTo>
                  <a:close/>
                </a:path>
                <a:path w="1118870" h="999490">
                  <a:moveTo>
                    <a:pt x="663015" y="842350"/>
                  </a:moveTo>
                  <a:lnTo>
                    <a:pt x="655383" y="843280"/>
                  </a:lnTo>
                  <a:lnTo>
                    <a:pt x="654621" y="844550"/>
                  </a:lnTo>
                  <a:lnTo>
                    <a:pt x="654621" y="877570"/>
                  </a:lnTo>
                  <a:lnTo>
                    <a:pt x="644055" y="878840"/>
                  </a:lnTo>
                  <a:lnTo>
                    <a:pt x="643254" y="880110"/>
                  </a:lnTo>
                  <a:lnTo>
                    <a:pt x="647306" y="895350"/>
                  </a:lnTo>
                  <a:lnTo>
                    <a:pt x="660222" y="901700"/>
                  </a:lnTo>
                  <a:lnTo>
                    <a:pt x="671309" y="905510"/>
                  </a:lnTo>
                  <a:lnTo>
                    <a:pt x="683526" y="914400"/>
                  </a:lnTo>
                  <a:lnTo>
                    <a:pt x="659295" y="928370"/>
                  </a:lnTo>
                  <a:lnTo>
                    <a:pt x="657161" y="935463"/>
                  </a:lnTo>
                  <a:lnTo>
                    <a:pt x="663752" y="930910"/>
                  </a:lnTo>
                  <a:lnTo>
                    <a:pt x="675805" y="920750"/>
                  </a:lnTo>
                  <a:lnTo>
                    <a:pt x="688263" y="913130"/>
                  </a:lnTo>
                  <a:lnTo>
                    <a:pt x="688301" y="910590"/>
                  </a:lnTo>
                  <a:lnTo>
                    <a:pt x="673773" y="900430"/>
                  </a:lnTo>
                  <a:lnTo>
                    <a:pt x="661949" y="896620"/>
                  </a:lnTo>
                  <a:lnTo>
                    <a:pt x="650849" y="892810"/>
                  </a:lnTo>
                  <a:lnTo>
                    <a:pt x="648957" y="880110"/>
                  </a:lnTo>
                  <a:lnTo>
                    <a:pt x="659383" y="878840"/>
                  </a:lnTo>
                  <a:lnTo>
                    <a:pt x="660145" y="877570"/>
                  </a:lnTo>
                  <a:lnTo>
                    <a:pt x="660145" y="845820"/>
                  </a:lnTo>
                  <a:lnTo>
                    <a:pt x="663015" y="842350"/>
                  </a:lnTo>
                  <a:close/>
                </a:path>
                <a:path w="1118870" h="999490">
                  <a:moveTo>
                    <a:pt x="355003" y="830580"/>
                  </a:moveTo>
                  <a:lnTo>
                    <a:pt x="342036" y="830580"/>
                  </a:lnTo>
                  <a:lnTo>
                    <a:pt x="353225" y="861060"/>
                  </a:lnTo>
                  <a:lnTo>
                    <a:pt x="368909" y="863600"/>
                  </a:lnTo>
                  <a:lnTo>
                    <a:pt x="374121" y="858520"/>
                  </a:lnTo>
                  <a:lnTo>
                    <a:pt x="366966" y="858520"/>
                  </a:lnTo>
                  <a:lnTo>
                    <a:pt x="355003" y="830580"/>
                  </a:lnTo>
                  <a:close/>
                </a:path>
                <a:path w="1118870" h="999490">
                  <a:moveTo>
                    <a:pt x="612914" y="231140"/>
                  </a:moveTo>
                  <a:lnTo>
                    <a:pt x="601814" y="241300"/>
                  </a:lnTo>
                  <a:lnTo>
                    <a:pt x="601002" y="259080"/>
                  </a:lnTo>
                  <a:lnTo>
                    <a:pt x="604773" y="274320"/>
                  </a:lnTo>
                  <a:lnTo>
                    <a:pt x="601103" y="285750"/>
                  </a:lnTo>
                  <a:lnTo>
                    <a:pt x="601002" y="314960"/>
                  </a:lnTo>
                  <a:lnTo>
                    <a:pt x="613333" y="325120"/>
                  </a:lnTo>
                  <a:lnTo>
                    <a:pt x="608393" y="350520"/>
                  </a:lnTo>
                  <a:lnTo>
                    <a:pt x="612178" y="365760"/>
                  </a:lnTo>
                  <a:lnTo>
                    <a:pt x="615899" y="378460"/>
                  </a:lnTo>
                  <a:lnTo>
                    <a:pt x="615784" y="406400"/>
                  </a:lnTo>
                  <a:lnTo>
                    <a:pt x="641286" y="421640"/>
                  </a:lnTo>
                  <a:lnTo>
                    <a:pt x="623315" y="471170"/>
                  </a:lnTo>
                  <a:lnTo>
                    <a:pt x="612203" y="510540"/>
                  </a:lnTo>
                  <a:lnTo>
                    <a:pt x="604761" y="543560"/>
                  </a:lnTo>
                  <a:lnTo>
                    <a:pt x="601014" y="581660"/>
                  </a:lnTo>
                  <a:lnTo>
                    <a:pt x="577773" y="604520"/>
                  </a:lnTo>
                  <a:lnTo>
                    <a:pt x="559511" y="618490"/>
                  </a:lnTo>
                  <a:lnTo>
                    <a:pt x="544283" y="637540"/>
                  </a:lnTo>
                  <a:lnTo>
                    <a:pt x="527659" y="657860"/>
                  </a:lnTo>
                  <a:lnTo>
                    <a:pt x="513346" y="668020"/>
                  </a:lnTo>
                  <a:lnTo>
                    <a:pt x="494474" y="688340"/>
                  </a:lnTo>
                  <a:lnTo>
                    <a:pt x="480961" y="726440"/>
                  </a:lnTo>
                  <a:lnTo>
                    <a:pt x="462775" y="753110"/>
                  </a:lnTo>
                  <a:lnTo>
                    <a:pt x="451611" y="770890"/>
                  </a:lnTo>
                  <a:lnTo>
                    <a:pt x="439432" y="779780"/>
                  </a:lnTo>
                  <a:lnTo>
                    <a:pt x="427989" y="791210"/>
                  </a:lnTo>
                  <a:lnTo>
                    <a:pt x="403377" y="801370"/>
                  </a:lnTo>
                  <a:lnTo>
                    <a:pt x="405002" y="831850"/>
                  </a:lnTo>
                  <a:lnTo>
                    <a:pt x="399605" y="844550"/>
                  </a:lnTo>
                  <a:lnTo>
                    <a:pt x="379996" y="847090"/>
                  </a:lnTo>
                  <a:lnTo>
                    <a:pt x="366966" y="858520"/>
                  </a:lnTo>
                  <a:lnTo>
                    <a:pt x="374121" y="858520"/>
                  </a:lnTo>
                  <a:lnTo>
                    <a:pt x="381939" y="850900"/>
                  </a:lnTo>
                  <a:lnTo>
                    <a:pt x="403059" y="848360"/>
                  </a:lnTo>
                  <a:lnTo>
                    <a:pt x="410324" y="831850"/>
                  </a:lnTo>
                  <a:lnTo>
                    <a:pt x="406780" y="803910"/>
                  </a:lnTo>
                  <a:lnTo>
                    <a:pt x="419493" y="802640"/>
                  </a:lnTo>
                  <a:lnTo>
                    <a:pt x="431444" y="795020"/>
                  </a:lnTo>
                  <a:lnTo>
                    <a:pt x="442963" y="783590"/>
                  </a:lnTo>
                  <a:lnTo>
                    <a:pt x="455561" y="774700"/>
                  </a:lnTo>
                  <a:lnTo>
                    <a:pt x="467423" y="755650"/>
                  </a:lnTo>
                  <a:lnTo>
                    <a:pt x="485851" y="728980"/>
                  </a:lnTo>
                  <a:lnTo>
                    <a:pt x="499097" y="690880"/>
                  </a:lnTo>
                  <a:lnTo>
                    <a:pt x="517029" y="671830"/>
                  </a:lnTo>
                  <a:lnTo>
                    <a:pt x="531431" y="661670"/>
                  </a:lnTo>
                  <a:lnTo>
                    <a:pt x="548551" y="641350"/>
                  </a:lnTo>
                  <a:lnTo>
                    <a:pt x="563371" y="622300"/>
                  </a:lnTo>
                  <a:lnTo>
                    <a:pt x="581431" y="608330"/>
                  </a:lnTo>
                  <a:lnTo>
                    <a:pt x="605701" y="584200"/>
                  </a:lnTo>
                  <a:lnTo>
                    <a:pt x="610196" y="544830"/>
                  </a:lnTo>
                  <a:lnTo>
                    <a:pt x="617537" y="511810"/>
                  </a:lnTo>
                  <a:lnTo>
                    <a:pt x="628599" y="473710"/>
                  </a:lnTo>
                  <a:lnTo>
                    <a:pt x="645223" y="420370"/>
                  </a:lnTo>
                  <a:lnTo>
                    <a:pt x="619848" y="403860"/>
                  </a:lnTo>
                  <a:lnTo>
                    <a:pt x="621309" y="392430"/>
                  </a:lnTo>
                  <a:lnTo>
                    <a:pt x="621309" y="377190"/>
                  </a:lnTo>
                  <a:lnTo>
                    <a:pt x="617499" y="364490"/>
                  </a:lnTo>
                  <a:lnTo>
                    <a:pt x="613829" y="349250"/>
                  </a:lnTo>
                  <a:lnTo>
                    <a:pt x="613917" y="335280"/>
                  </a:lnTo>
                  <a:lnTo>
                    <a:pt x="617499" y="323850"/>
                  </a:lnTo>
                  <a:lnTo>
                    <a:pt x="605281" y="312420"/>
                  </a:lnTo>
                  <a:lnTo>
                    <a:pt x="606513" y="300990"/>
                  </a:lnTo>
                  <a:lnTo>
                    <a:pt x="606513" y="285750"/>
                  </a:lnTo>
                  <a:lnTo>
                    <a:pt x="610107" y="274320"/>
                  </a:lnTo>
                  <a:lnTo>
                    <a:pt x="606424" y="257810"/>
                  </a:lnTo>
                  <a:lnTo>
                    <a:pt x="606513" y="243840"/>
                  </a:lnTo>
                  <a:lnTo>
                    <a:pt x="625944" y="236220"/>
                  </a:lnTo>
                  <a:lnTo>
                    <a:pt x="624754" y="234950"/>
                  </a:lnTo>
                  <a:lnTo>
                    <a:pt x="612914" y="231140"/>
                  </a:lnTo>
                  <a:close/>
                </a:path>
                <a:path w="1118870" h="999490">
                  <a:moveTo>
                    <a:pt x="667775" y="836596"/>
                  </a:moveTo>
                  <a:lnTo>
                    <a:pt x="663015" y="842350"/>
                  </a:lnTo>
                  <a:lnTo>
                    <a:pt x="665810" y="842010"/>
                  </a:lnTo>
                  <a:lnTo>
                    <a:pt x="667775" y="836596"/>
                  </a:lnTo>
                  <a:close/>
                </a:path>
                <a:path w="1118870" h="999490">
                  <a:moveTo>
                    <a:pt x="702373" y="781050"/>
                  </a:moveTo>
                  <a:lnTo>
                    <a:pt x="686879" y="791210"/>
                  </a:lnTo>
                  <a:lnTo>
                    <a:pt x="663422" y="797560"/>
                  </a:lnTo>
                  <a:lnTo>
                    <a:pt x="658380" y="817880"/>
                  </a:lnTo>
                  <a:lnTo>
                    <a:pt x="670420" y="829310"/>
                  </a:lnTo>
                  <a:lnTo>
                    <a:pt x="667775" y="836596"/>
                  </a:lnTo>
                  <a:lnTo>
                    <a:pt x="674852" y="828040"/>
                  </a:lnTo>
                  <a:lnTo>
                    <a:pt x="662838" y="816610"/>
                  </a:lnTo>
                  <a:lnTo>
                    <a:pt x="667486" y="800100"/>
                  </a:lnTo>
                  <a:lnTo>
                    <a:pt x="679081" y="795020"/>
                  </a:lnTo>
                  <a:lnTo>
                    <a:pt x="690765" y="795020"/>
                  </a:lnTo>
                  <a:lnTo>
                    <a:pt x="701852" y="783590"/>
                  </a:lnTo>
                  <a:lnTo>
                    <a:pt x="703211" y="783590"/>
                  </a:lnTo>
                  <a:lnTo>
                    <a:pt x="702373" y="781050"/>
                  </a:lnTo>
                  <a:close/>
                </a:path>
                <a:path w="1118870" h="999490">
                  <a:moveTo>
                    <a:pt x="258305" y="737870"/>
                  </a:moveTo>
                  <a:lnTo>
                    <a:pt x="235267" y="737870"/>
                  </a:lnTo>
                  <a:lnTo>
                    <a:pt x="256108" y="742950"/>
                  </a:lnTo>
                  <a:lnTo>
                    <a:pt x="264998" y="755650"/>
                  </a:lnTo>
                  <a:lnTo>
                    <a:pt x="274116" y="770890"/>
                  </a:lnTo>
                  <a:lnTo>
                    <a:pt x="286016" y="778510"/>
                  </a:lnTo>
                  <a:lnTo>
                    <a:pt x="298183" y="781050"/>
                  </a:lnTo>
                  <a:lnTo>
                    <a:pt x="306971" y="803910"/>
                  </a:lnTo>
                  <a:lnTo>
                    <a:pt x="306971" y="817880"/>
                  </a:lnTo>
                  <a:lnTo>
                    <a:pt x="316737" y="833120"/>
                  </a:lnTo>
                  <a:lnTo>
                    <a:pt x="330072" y="834390"/>
                  </a:lnTo>
                  <a:lnTo>
                    <a:pt x="342036" y="830580"/>
                  </a:lnTo>
                  <a:lnTo>
                    <a:pt x="355003" y="830580"/>
                  </a:lnTo>
                  <a:lnTo>
                    <a:pt x="348519" y="828040"/>
                  </a:lnTo>
                  <a:lnTo>
                    <a:pt x="329209" y="828040"/>
                  </a:lnTo>
                  <a:lnTo>
                    <a:pt x="311962" y="816610"/>
                  </a:lnTo>
                  <a:lnTo>
                    <a:pt x="312496" y="803910"/>
                  </a:lnTo>
                  <a:lnTo>
                    <a:pt x="312496" y="788670"/>
                  </a:lnTo>
                  <a:lnTo>
                    <a:pt x="300570" y="775970"/>
                  </a:lnTo>
                  <a:lnTo>
                    <a:pt x="287985" y="773430"/>
                  </a:lnTo>
                  <a:lnTo>
                    <a:pt x="269532" y="753110"/>
                  </a:lnTo>
                  <a:lnTo>
                    <a:pt x="258305" y="737870"/>
                  </a:lnTo>
                  <a:close/>
                </a:path>
                <a:path w="1118870" h="999490">
                  <a:moveTo>
                    <a:pt x="342036" y="825500"/>
                  </a:moveTo>
                  <a:lnTo>
                    <a:pt x="329209" y="828040"/>
                  </a:lnTo>
                  <a:lnTo>
                    <a:pt x="348519" y="828040"/>
                  </a:lnTo>
                  <a:lnTo>
                    <a:pt x="342036" y="825500"/>
                  </a:lnTo>
                  <a:close/>
                </a:path>
                <a:path w="1118870" h="999490">
                  <a:moveTo>
                    <a:pt x="703211" y="783590"/>
                  </a:moveTo>
                  <a:lnTo>
                    <a:pt x="701852" y="783590"/>
                  </a:lnTo>
                  <a:lnTo>
                    <a:pt x="704849" y="797560"/>
                  </a:lnTo>
                  <a:lnTo>
                    <a:pt x="721004" y="795020"/>
                  </a:lnTo>
                  <a:lnTo>
                    <a:pt x="722981" y="793750"/>
                  </a:lnTo>
                  <a:lnTo>
                    <a:pt x="706564" y="793750"/>
                  </a:lnTo>
                  <a:lnTo>
                    <a:pt x="703211" y="783590"/>
                  </a:lnTo>
                  <a:close/>
                </a:path>
                <a:path w="1118870" h="999490">
                  <a:moveTo>
                    <a:pt x="779106" y="759460"/>
                  </a:moveTo>
                  <a:lnTo>
                    <a:pt x="766483" y="759460"/>
                  </a:lnTo>
                  <a:lnTo>
                    <a:pt x="752792" y="763270"/>
                  </a:lnTo>
                  <a:lnTo>
                    <a:pt x="740359" y="775970"/>
                  </a:lnTo>
                  <a:lnTo>
                    <a:pt x="718731" y="789940"/>
                  </a:lnTo>
                  <a:lnTo>
                    <a:pt x="706564" y="793750"/>
                  </a:lnTo>
                  <a:lnTo>
                    <a:pt x="722981" y="793750"/>
                  </a:lnTo>
                  <a:lnTo>
                    <a:pt x="732866" y="787400"/>
                  </a:lnTo>
                  <a:lnTo>
                    <a:pt x="743965" y="781050"/>
                  </a:lnTo>
                  <a:lnTo>
                    <a:pt x="755624" y="767080"/>
                  </a:lnTo>
                  <a:lnTo>
                    <a:pt x="767232" y="764540"/>
                  </a:lnTo>
                  <a:lnTo>
                    <a:pt x="791696" y="764540"/>
                  </a:lnTo>
                  <a:lnTo>
                    <a:pt x="779106" y="759460"/>
                  </a:lnTo>
                  <a:close/>
                </a:path>
                <a:path w="1118870" h="999490">
                  <a:moveTo>
                    <a:pt x="791696" y="764540"/>
                  </a:moveTo>
                  <a:lnTo>
                    <a:pt x="767232" y="764540"/>
                  </a:lnTo>
                  <a:lnTo>
                    <a:pt x="787158" y="770890"/>
                  </a:lnTo>
                  <a:lnTo>
                    <a:pt x="799769" y="772160"/>
                  </a:lnTo>
                  <a:lnTo>
                    <a:pt x="806317" y="767080"/>
                  </a:lnTo>
                  <a:lnTo>
                    <a:pt x="797991" y="767080"/>
                  </a:lnTo>
                  <a:lnTo>
                    <a:pt x="791696" y="764540"/>
                  </a:lnTo>
                  <a:close/>
                </a:path>
                <a:path w="1118870" h="999490">
                  <a:moveTo>
                    <a:pt x="882002" y="652780"/>
                  </a:moveTo>
                  <a:lnTo>
                    <a:pt x="868108" y="664210"/>
                  </a:lnTo>
                  <a:lnTo>
                    <a:pt x="867282" y="680720"/>
                  </a:lnTo>
                  <a:lnTo>
                    <a:pt x="860259" y="692150"/>
                  </a:lnTo>
                  <a:lnTo>
                    <a:pt x="851065" y="707390"/>
                  </a:lnTo>
                  <a:lnTo>
                    <a:pt x="829690" y="721360"/>
                  </a:lnTo>
                  <a:lnTo>
                    <a:pt x="818591" y="727710"/>
                  </a:lnTo>
                  <a:lnTo>
                    <a:pt x="810323" y="741680"/>
                  </a:lnTo>
                  <a:lnTo>
                    <a:pt x="809955" y="758190"/>
                  </a:lnTo>
                  <a:lnTo>
                    <a:pt x="797991" y="767080"/>
                  </a:lnTo>
                  <a:lnTo>
                    <a:pt x="806317" y="767080"/>
                  </a:lnTo>
                  <a:lnTo>
                    <a:pt x="814501" y="760730"/>
                  </a:lnTo>
                  <a:lnTo>
                    <a:pt x="815479" y="742950"/>
                  </a:lnTo>
                  <a:lnTo>
                    <a:pt x="822502" y="731520"/>
                  </a:lnTo>
                  <a:lnTo>
                    <a:pt x="854913" y="711200"/>
                  </a:lnTo>
                  <a:lnTo>
                    <a:pt x="872807" y="666750"/>
                  </a:lnTo>
                  <a:lnTo>
                    <a:pt x="891374" y="661670"/>
                  </a:lnTo>
                  <a:lnTo>
                    <a:pt x="905179" y="661670"/>
                  </a:lnTo>
                  <a:lnTo>
                    <a:pt x="905603" y="659130"/>
                  </a:lnTo>
                  <a:lnTo>
                    <a:pt x="902423" y="659130"/>
                  </a:lnTo>
                  <a:lnTo>
                    <a:pt x="882002" y="652780"/>
                  </a:lnTo>
                  <a:close/>
                </a:path>
                <a:path w="1118870" h="999490">
                  <a:moveTo>
                    <a:pt x="110106" y="608330"/>
                  </a:moveTo>
                  <a:lnTo>
                    <a:pt x="100279" y="608330"/>
                  </a:lnTo>
                  <a:lnTo>
                    <a:pt x="111036" y="624840"/>
                  </a:lnTo>
                  <a:lnTo>
                    <a:pt x="110959" y="638810"/>
                  </a:lnTo>
                  <a:lnTo>
                    <a:pt x="123583" y="646430"/>
                  </a:lnTo>
                  <a:lnTo>
                    <a:pt x="125831" y="660400"/>
                  </a:lnTo>
                  <a:lnTo>
                    <a:pt x="140093" y="669290"/>
                  </a:lnTo>
                  <a:lnTo>
                    <a:pt x="162128" y="687070"/>
                  </a:lnTo>
                  <a:lnTo>
                    <a:pt x="173520" y="693420"/>
                  </a:lnTo>
                  <a:lnTo>
                    <a:pt x="185902" y="703580"/>
                  </a:lnTo>
                  <a:lnTo>
                    <a:pt x="207670" y="728980"/>
                  </a:lnTo>
                  <a:lnTo>
                    <a:pt x="220103" y="732790"/>
                  </a:lnTo>
                  <a:lnTo>
                    <a:pt x="218211" y="745490"/>
                  </a:lnTo>
                  <a:lnTo>
                    <a:pt x="220484" y="746760"/>
                  </a:lnTo>
                  <a:lnTo>
                    <a:pt x="231043" y="740410"/>
                  </a:lnTo>
                  <a:lnTo>
                    <a:pt x="219608" y="740410"/>
                  </a:lnTo>
                  <a:lnTo>
                    <a:pt x="223723" y="728980"/>
                  </a:lnTo>
                  <a:lnTo>
                    <a:pt x="222961" y="727710"/>
                  </a:lnTo>
                  <a:lnTo>
                    <a:pt x="210731" y="723900"/>
                  </a:lnTo>
                  <a:lnTo>
                    <a:pt x="200977" y="711200"/>
                  </a:lnTo>
                  <a:lnTo>
                    <a:pt x="189623" y="699770"/>
                  </a:lnTo>
                  <a:lnTo>
                    <a:pt x="176517" y="688340"/>
                  </a:lnTo>
                  <a:lnTo>
                    <a:pt x="164871" y="681990"/>
                  </a:lnTo>
                  <a:lnTo>
                    <a:pt x="143395" y="664210"/>
                  </a:lnTo>
                  <a:lnTo>
                    <a:pt x="129870" y="656590"/>
                  </a:lnTo>
                  <a:lnTo>
                    <a:pt x="127482" y="643890"/>
                  </a:lnTo>
                  <a:lnTo>
                    <a:pt x="114934" y="636270"/>
                  </a:lnTo>
                  <a:lnTo>
                    <a:pt x="116471" y="624840"/>
                  </a:lnTo>
                  <a:lnTo>
                    <a:pt x="112687" y="609600"/>
                  </a:lnTo>
                  <a:lnTo>
                    <a:pt x="110106" y="608330"/>
                  </a:lnTo>
                  <a:close/>
                </a:path>
                <a:path w="1118870" h="999490">
                  <a:moveTo>
                    <a:pt x="232549" y="734060"/>
                  </a:moveTo>
                  <a:lnTo>
                    <a:pt x="219608" y="740410"/>
                  </a:lnTo>
                  <a:lnTo>
                    <a:pt x="231043" y="740410"/>
                  </a:lnTo>
                  <a:lnTo>
                    <a:pt x="235267" y="737870"/>
                  </a:lnTo>
                  <a:lnTo>
                    <a:pt x="258305" y="737870"/>
                  </a:lnTo>
                  <a:lnTo>
                    <a:pt x="245008" y="736600"/>
                  </a:lnTo>
                  <a:lnTo>
                    <a:pt x="232549" y="734060"/>
                  </a:lnTo>
                  <a:close/>
                </a:path>
                <a:path w="1118870" h="999490">
                  <a:moveTo>
                    <a:pt x="972616" y="445770"/>
                  </a:moveTo>
                  <a:lnTo>
                    <a:pt x="971702" y="447040"/>
                  </a:lnTo>
                  <a:lnTo>
                    <a:pt x="963815" y="459740"/>
                  </a:lnTo>
                  <a:lnTo>
                    <a:pt x="951915" y="472440"/>
                  </a:lnTo>
                  <a:lnTo>
                    <a:pt x="952131" y="473710"/>
                  </a:lnTo>
                  <a:lnTo>
                    <a:pt x="964679" y="482600"/>
                  </a:lnTo>
                  <a:lnTo>
                    <a:pt x="963447" y="494030"/>
                  </a:lnTo>
                  <a:lnTo>
                    <a:pt x="971207" y="509270"/>
                  </a:lnTo>
                  <a:lnTo>
                    <a:pt x="983170" y="516890"/>
                  </a:lnTo>
                  <a:lnTo>
                    <a:pt x="991603" y="530860"/>
                  </a:lnTo>
                  <a:lnTo>
                    <a:pt x="1004176" y="535940"/>
                  </a:lnTo>
                  <a:lnTo>
                    <a:pt x="1002271" y="547370"/>
                  </a:lnTo>
                  <a:lnTo>
                    <a:pt x="1002271" y="560070"/>
                  </a:lnTo>
                  <a:lnTo>
                    <a:pt x="998664" y="574040"/>
                  </a:lnTo>
                  <a:lnTo>
                    <a:pt x="991476" y="588010"/>
                  </a:lnTo>
                  <a:lnTo>
                    <a:pt x="979919" y="593090"/>
                  </a:lnTo>
                  <a:lnTo>
                    <a:pt x="971130" y="608330"/>
                  </a:lnTo>
                  <a:lnTo>
                    <a:pt x="957579" y="614680"/>
                  </a:lnTo>
                  <a:lnTo>
                    <a:pt x="945375" y="619760"/>
                  </a:lnTo>
                  <a:lnTo>
                    <a:pt x="936129" y="633730"/>
                  </a:lnTo>
                  <a:lnTo>
                    <a:pt x="915822" y="638810"/>
                  </a:lnTo>
                  <a:lnTo>
                    <a:pt x="904316" y="641350"/>
                  </a:lnTo>
                  <a:lnTo>
                    <a:pt x="902423" y="659130"/>
                  </a:lnTo>
                  <a:lnTo>
                    <a:pt x="905603" y="659130"/>
                  </a:lnTo>
                  <a:lnTo>
                    <a:pt x="907935" y="645160"/>
                  </a:lnTo>
                  <a:lnTo>
                    <a:pt x="927823" y="641350"/>
                  </a:lnTo>
                  <a:lnTo>
                    <a:pt x="939330" y="637540"/>
                  </a:lnTo>
                  <a:lnTo>
                    <a:pt x="950036" y="622300"/>
                  </a:lnTo>
                  <a:lnTo>
                    <a:pt x="974826" y="612140"/>
                  </a:lnTo>
                  <a:lnTo>
                    <a:pt x="983462" y="596900"/>
                  </a:lnTo>
                  <a:lnTo>
                    <a:pt x="995019" y="591820"/>
                  </a:lnTo>
                  <a:lnTo>
                    <a:pt x="1003795" y="576580"/>
                  </a:lnTo>
                  <a:lnTo>
                    <a:pt x="1007706" y="561340"/>
                  </a:lnTo>
                  <a:lnTo>
                    <a:pt x="1007795" y="533400"/>
                  </a:lnTo>
                  <a:lnTo>
                    <a:pt x="994803" y="527050"/>
                  </a:lnTo>
                  <a:lnTo>
                    <a:pt x="987031" y="513080"/>
                  </a:lnTo>
                  <a:lnTo>
                    <a:pt x="975118" y="505460"/>
                  </a:lnTo>
                  <a:lnTo>
                    <a:pt x="968590" y="492760"/>
                  </a:lnTo>
                  <a:lnTo>
                    <a:pt x="968959" y="480060"/>
                  </a:lnTo>
                  <a:lnTo>
                    <a:pt x="956627" y="469900"/>
                  </a:lnTo>
                  <a:lnTo>
                    <a:pt x="968146" y="463550"/>
                  </a:lnTo>
                  <a:lnTo>
                    <a:pt x="975982" y="449580"/>
                  </a:lnTo>
                  <a:lnTo>
                    <a:pt x="982078" y="446938"/>
                  </a:lnTo>
                  <a:lnTo>
                    <a:pt x="972616" y="445770"/>
                  </a:lnTo>
                  <a:close/>
                </a:path>
                <a:path w="1118870" h="999490">
                  <a:moveTo>
                    <a:pt x="984028" y="446093"/>
                  </a:moveTo>
                  <a:lnTo>
                    <a:pt x="982078" y="446938"/>
                  </a:lnTo>
                  <a:lnTo>
                    <a:pt x="982903" y="447040"/>
                  </a:lnTo>
                  <a:lnTo>
                    <a:pt x="984028" y="446093"/>
                  </a:lnTo>
                  <a:close/>
                </a:path>
                <a:path w="1118870" h="999490">
                  <a:moveTo>
                    <a:pt x="1074267" y="226060"/>
                  </a:moveTo>
                  <a:lnTo>
                    <a:pt x="1070622" y="226060"/>
                  </a:lnTo>
                  <a:lnTo>
                    <a:pt x="1074762" y="237490"/>
                  </a:lnTo>
                  <a:lnTo>
                    <a:pt x="1088745" y="246380"/>
                  </a:lnTo>
                  <a:lnTo>
                    <a:pt x="1100327" y="250190"/>
                  </a:lnTo>
                  <a:lnTo>
                    <a:pt x="1106131" y="262890"/>
                  </a:lnTo>
                  <a:lnTo>
                    <a:pt x="1113523" y="278130"/>
                  </a:lnTo>
                  <a:lnTo>
                    <a:pt x="1113231" y="289560"/>
                  </a:lnTo>
                  <a:lnTo>
                    <a:pt x="1109611" y="303530"/>
                  </a:lnTo>
                  <a:lnTo>
                    <a:pt x="1109535" y="318770"/>
                  </a:lnTo>
                  <a:lnTo>
                    <a:pt x="1064704" y="336550"/>
                  </a:lnTo>
                  <a:lnTo>
                    <a:pt x="1037526" y="369570"/>
                  </a:lnTo>
                  <a:lnTo>
                    <a:pt x="1025436" y="378460"/>
                  </a:lnTo>
                  <a:lnTo>
                    <a:pt x="1024470" y="396240"/>
                  </a:lnTo>
                  <a:lnTo>
                    <a:pt x="1020851" y="410210"/>
                  </a:lnTo>
                  <a:lnTo>
                    <a:pt x="999820" y="420370"/>
                  </a:lnTo>
                  <a:lnTo>
                    <a:pt x="994968" y="436880"/>
                  </a:lnTo>
                  <a:lnTo>
                    <a:pt x="984028" y="446093"/>
                  </a:lnTo>
                  <a:lnTo>
                    <a:pt x="999426" y="439420"/>
                  </a:lnTo>
                  <a:lnTo>
                    <a:pt x="1004011" y="424180"/>
                  </a:lnTo>
                  <a:lnTo>
                    <a:pt x="1024750" y="412750"/>
                  </a:lnTo>
                  <a:lnTo>
                    <a:pt x="1029906" y="396240"/>
                  </a:lnTo>
                  <a:lnTo>
                    <a:pt x="1029982" y="381000"/>
                  </a:lnTo>
                  <a:lnTo>
                    <a:pt x="1041958" y="372110"/>
                  </a:lnTo>
                  <a:lnTo>
                    <a:pt x="1046518" y="358140"/>
                  </a:lnTo>
                  <a:lnTo>
                    <a:pt x="1067574" y="341630"/>
                  </a:lnTo>
                  <a:lnTo>
                    <a:pt x="1080363" y="334010"/>
                  </a:lnTo>
                  <a:lnTo>
                    <a:pt x="1102055" y="326390"/>
                  </a:lnTo>
                  <a:lnTo>
                    <a:pt x="1113510" y="321310"/>
                  </a:lnTo>
                  <a:lnTo>
                    <a:pt x="1115047" y="304800"/>
                  </a:lnTo>
                  <a:lnTo>
                    <a:pt x="1118666" y="290830"/>
                  </a:lnTo>
                  <a:lnTo>
                    <a:pt x="1118742" y="276860"/>
                  </a:lnTo>
                  <a:lnTo>
                    <a:pt x="1111059" y="260350"/>
                  </a:lnTo>
                  <a:lnTo>
                    <a:pt x="1103655" y="246380"/>
                  </a:lnTo>
                  <a:lnTo>
                    <a:pt x="1090968" y="241300"/>
                  </a:lnTo>
                  <a:lnTo>
                    <a:pt x="1078509" y="233680"/>
                  </a:lnTo>
                  <a:lnTo>
                    <a:pt x="1074267" y="226060"/>
                  </a:lnTo>
                  <a:close/>
                </a:path>
                <a:path w="1118870" h="999490">
                  <a:moveTo>
                    <a:pt x="677722" y="92710"/>
                  </a:moveTo>
                  <a:lnTo>
                    <a:pt x="653681" y="92710"/>
                  </a:lnTo>
                  <a:lnTo>
                    <a:pt x="647306" y="109220"/>
                  </a:lnTo>
                  <a:lnTo>
                    <a:pt x="647230" y="124460"/>
                  </a:lnTo>
                  <a:lnTo>
                    <a:pt x="625944" y="129540"/>
                  </a:lnTo>
                  <a:lnTo>
                    <a:pt x="613092" y="139700"/>
                  </a:lnTo>
                  <a:lnTo>
                    <a:pt x="591134" y="149860"/>
                  </a:lnTo>
                  <a:lnTo>
                    <a:pt x="582802" y="166370"/>
                  </a:lnTo>
                  <a:lnTo>
                    <a:pt x="580682" y="181610"/>
                  </a:lnTo>
                  <a:lnTo>
                    <a:pt x="586435" y="195580"/>
                  </a:lnTo>
                  <a:lnTo>
                    <a:pt x="598538" y="204470"/>
                  </a:lnTo>
                  <a:lnTo>
                    <a:pt x="601078" y="217170"/>
                  </a:lnTo>
                  <a:lnTo>
                    <a:pt x="612914" y="229870"/>
                  </a:lnTo>
                  <a:lnTo>
                    <a:pt x="624725" y="234950"/>
                  </a:lnTo>
                  <a:lnTo>
                    <a:pt x="605701" y="214630"/>
                  </a:lnTo>
                  <a:lnTo>
                    <a:pt x="602729" y="200660"/>
                  </a:lnTo>
                  <a:lnTo>
                    <a:pt x="590486" y="191770"/>
                  </a:lnTo>
                  <a:lnTo>
                    <a:pt x="585939" y="180340"/>
                  </a:lnTo>
                  <a:lnTo>
                    <a:pt x="587997" y="167640"/>
                  </a:lnTo>
                  <a:lnTo>
                    <a:pt x="595121" y="153670"/>
                  </a:lnTo>
                  <a:lnTo>
                    <a:pt x="615708" y="143510"/>
                  </a:lnTo>
                  <a:lnTo>
                    <a:pt x="627697" y="134620"/>
                  </a:lnTo>
                  <a:lnTo>
                    <a:pt x="638886" y="134620"/>
                  </a:lnTo>
                  <a:lnTo>
                    <a:pt x="651509" y="127000"/>
                  </a:lnTo>
                  <a:lnTo>
                    <a:pt x="652741" y="110490"/>
                  </a:lnTo>
                  <a:lnTo>
                    <a:pt x="656361" y="96520"/>
                  </a:lnTo>
                  <a:lnTo>
                    <a:pt x="680914" y="96520"/>
                  </a:lnTo>
                  <a:lnTo>
                    <a:pt x="677722" y="92710"/>
                  </a:lnTo>
                  <a:close/>
                </a:path>
                <a:path w="1118870" h="999490">
                  <a:moveTo>
                    <a:pt x="1011780" y="3810"/>
                  </a:moveTo>
                  <a:lnTo>
                    <a:pt x="990777" y="3810"/>
                  </a:lnTo>
                  <a:lnTo>
                    <a:pt x="1011986" y="6350"/>
                  </a:lnTo>
                  <a:lnTo>
                    <a:pt x="1006055" y="17780"/>
                  </a:lnTo>
                  <a:lnTo>
                    <a:pt x="987958" y="35560"/>
                  </a:lnTo>
                  <a:lnTo>
                    <a:pt x="987780" y="35560"/>
                  </a:lnTo>
                  <a:lnTo>
                    <a:pt x="985926" y="39370"/>
                  </a:lnTo>
                  <a:lnTo>
                    <a:pt x="982040" y="53340"/>
                  </a:lnTo>
                  <a:lnTo>
                    <a:pt x="985723" y="68580"/>
                  </a:lnTo>
                  <a:lnTo>
                    <a:pt x="978534" y="81280"/>
                  </a:lnTo>
                  <a:lnTo>
                    <a:pt x="993190" y="88900"/>
                  </a:lnTo>
                  <a:lnTo>
                    <a:pt x="998664" y="109220"/>
                  </a:lnTo>
                  <a:lnTo>
                    <a:pt x="1006271" y="125730"/>
                  </a:lnTo>
                  <a:lnTo>
                    <a:pt x="1009764" y="139700"/>
                  </a:lnTo>
                  <a:lnTo>
                    <a:pt x="1013485" y="153670"/>
                  </a:lnTo>
                  <a:lnTo>
                    <a:pt x="1025702" y="162560"/>
                  </a:lnTo>
                  <a:lnTo>
                    <a:pt x="1024470" y="173990"/>
                  </a:lnTo>
                  <a:lnTo>
                    <a:pt x="1028280" y="187960"/>
                  </a:lnTo>
                  <a:lnTo>
                    <a:pt x="1031951" y="201930"/>
                  </a:lnTo>
                  <a:lnTo>
                    <a:pt x="1033741" y="217170"/>
                  </a:lnTo>
                  <a:lnTo>
                    <a:pt x="1045375" y="232410"/>
                  </a:lnTo>
                  <a:lnTo>
                    <a:pt x="1059522" y="229870"/>
                  </a:lnTo>
                  <a:lnTo>
                    <a:pt x="1063222" y="228600"/>
                  </a:lnTo>
                  <a:lnTo>
                    <a:pt x="1046708" y="228600"/>
                  </a:lnTo>
                  <a:lnTo>
                    <a:pt x="1038669" y="214630"/>
                  </a:lnTo>
                  <a:lnTo>
                    <a:pt x="1037361" y="201930"/>
                  </a:lnTo>
                  <a:lnTo>
                    <a:pt x="1033602" y="186690"/>
                  </a:lnTo>
                  <a:lnTo>
                    <a:pt x="1029881" y="173990"/>
                  </a:lnTo>
                  <a:lnTo>
                    <a:pt x="1029982" y="160020"/>
                  </a:lnTo>
                  <a:lnTo>
                    <a:pt x="1017650" y="149860"/>
                  </a:lnTo>
                  <a:lnTo>
                    <a:pt x="1015085" y="138430"/>
                  </a:lnTo>
                  <a:lnTo>
                    <a:pt x="1011402" y="124460"/>
                  </a:lnTo>
                  <a:lnTo>
                    <a:pt x="1003795" y="109220"/>
                  </a:lnTo>
                  <a:lnTo>
                    <a:pt x="1007706" y="96520"/>
                  </a:lnTo>
                  <a:lnTo>
                    <a:pt x="995692" y="83820"/>
                  </a:lnTo>
                  <a:lnTo>
                    <a:pt x="981748" y="80010"/>
                  </a:lnTo>
                  <a:lnTo>
                    <a:pt x="991069" y="67310"/>
                  </a:lnTo>
                  <a:lnTo>
                    <a:pt x="987374" y="53340"/>
                  </a:lnTo>
                  <a:lnTo>
                    <a:pt x="991044" y="41910"/>
                  </a:lnTo>
                  <a:lnTo>
                    <a:pt x="992530" y="38100"/>
                  </a:lnTo>
                  <a:lnTo>
                    <a:pt x="999921" y="27940"/>
                  </a:lnTo>
                  <a:lnTo>
                    <a:pt x="1011402" y="19050"/>
                  </a:lnTo>
                  <a:lnTo>
                    <a:pt x="1015110" y="5080"/>
                  </a:lnTo>
                  <a:lnTo>
                    <a:pt x="1011780" y="3810"/>
                  </a:lnTo>
                  <a:close/>
                </a:path>
                <a:path w="1118870" h="999490">
                  <a:moveTo>
                    <a:pt x="1072146" y="222250"/>
                  </a:moveTo>
                  <a:lnTo>
                    <a:pt x="1057795" y="224790"/>
                  </a:lnTo>
                  <a:lnTo>
                    <a:pt x="1046708" y="228600"/>
                  </a:lnTo>
                  <a:lnTo>
                    <a:pt x="1063222" y="228600"/>
                  </a:lnTo>
                  <a:lnTo>
                    <a:pt x="1070622" y="226060"/>
                  </a:lnTo>
                  <a:lnTo>
                    <a:pt x="1074267" y="226060"/>
                  </a:lnTo>
                  <a:lnTo>
                    <a:pt x="1072146" y="222250"/>
                  </a:lnTo>
                  <a:close/>
                </a:path>
                <a:path w="1118870" h="999490">
                  <a:moveTo>
                    <a:pt x="880827" y="97790"/>
                  </a:moveTo>
                  <a:lnTo>
                    <a:pt x="875258" y="97790"/>
                  </a:lnTo>
                  <a:lnTo>
                    <a:pt x="894410" y="113030"/>
                  </a:lnTo>
                  <a:lnTo>
                    <a:pt x="896637" y="109220"/>
                  </a:lnTo>
                  <a:lnTo>
                    <a:pt x="893356" y="109220"/>
                  </a:lnTo>
                  <a:lnTo>
                    <a:pt x="880827" y="97790"/>
                  </a:lnTo>
                  <a:close/>
                </a:path>
                <a:path w="1118870" h="999490">
                  <a:moveTo>
                    <a:pt x="680914" y="96520"/>
                  </a:moveTo>
                  <a:lnTo>
                    <a:pt x="656361" y="96520"/>
                  </a:lnTo>
                  <a:lnTo>
                    <a:pt x="677722" y="97790"/>
                  </a:lnTo>
                  <a:lnTo>
                    <a:pt x="687806" y="109220"/>
                  </a:lnTo>
                  <a:lnTo>
                    <a:pt x="689254" y="109220"/>
                  </a:lnTo>
                  <a:lnTo>
                    <a:pt x="697373" y="104140"/>
                  </a:lnTo>
                  <a:lnTo>
                    <a:pt x="687298" y="104140"/>
                  </a:lnTo>
                  <a:lnTo>
                    <a:pt x="680914" y="96520"/>
                  </a:lnTo>
                  <a:close/>
                </a:path>
                <a:path w="1118870" h="999490">
                  <a:moveTo>
                    <a:pt x="812499" y="77470"/>
                  </a:moveTo>
                  <a:lnTo>
                    <a:pt x="809104" y="77470"/>
                  </a:lnTo>
                  <a:lnTo>
                    <a:pt x="814082" y="91440"/>
                  </a:lnTo>
                  <a:lnTo>
                    <a:pt x="825753" y="101600"/>
                  </a:lnTo>
                  <a:lnTo>
                    <a:pt x="838606" y="101600"/>
                  </a:lnTo>
                  <a:lnTo>
                    <a:pt x="850455" y="109220"/>
                  </a:lnTo>
                  <a:lnTo>
                    <a:pt x="863396" y="105410"/>
                  </a:lnTo>
                  <a:lnTo>
                    <a:pt x="865373" y="104140"/>
                  </a:lnTo>
                  <a:lnTo>
                    <a:pt x="848956" y="104140"/>
                  </a:lnTo>
                  <a:lnTo>
                    <a:pt x="827506" y="96520"/>
                  </a:lnTo>
                  <a:lnTo>
                    <a:pt x="812499" y="77470"/>
                  </a:lnTo>
                  <a:close/>
                </a:path>
                <a:path w="1118870" h="999490">
                  <a:moveTo>
                    <a:pt x="1001788" y="0"/>
                  </a:moveTo>
                  <a:lnTo>
                    <a:pt x="988390" y="0"/>
                  </a:lnTo>
                  <a:lnTo>
                    <a:pt x="978611" y="13970"/>
                  </a:lnTo>
                  <a:lnTo>
                    <a:pt x="946848" y="24130"/>
                  </a:lnTo>
                  <a:lnTo>
                    <a:pt x="948740" y="41910"/>
                  </a:lnTo>
                  <a:lnTo>
                    <a:pt x="939418" y="67310"/>
                  </a:lnTo>
                  <a:lnTo>
                    <a:pt x="932306" y="81280"/>
                  </a:lnTo>
                  <a:lnTo>
                    <a:pt x="913434" y="83820"/>
                  </a:lnTo>
                  <a:lnTo>
                    <a:pt x="899731" y="93980"/>
                  </a:lnTo>
                  <a:lnTo>
                    <a:pt x="893356" y="109220"/>
                  </a:lnTo>
                  <a:lnTo>
                    <a:pt x="896637" y="109220"/>
                  </a:lnTo>
                  <a:lnTo>
                    <a:pt x="904062" y="96520"/>
                  </a:lnTo>
                  <a:lnTo>
                    <a:pt x="922807" y="92710"/>
                  </a:lnTo>
                  <a:lnTo>
                    <a:pt x="936282" y="85090"/>
                  </a:lnTo>
                  <a:lnTo>
                    <a:pt x="944625" y="69850"/>
                  </a:lnTo>
                  <a:lnTo>
                    <a:pt x="946746" y="53340"/>
                  </a:lnTo>
                  <a:lnTo>
                    <a:pt x="953795" y="41910"/>
                  </a:lnTo>
                  <a:lnTo>
                    <a:pt x="950379" y="25400"/>
                  </a:lnTo>
                  <a:lnTo>
                    <a:pt x="969898" y="25400"/>
                  </a:lnTo>
                  <a:lnTo>
                    <a:pt x="982510" y="17780"/>
                  </a:lnTo>
                  <a:lnTo>
                    <a:pt x="990777" y="3810"/>
                  </a:lnTo>
                  <a:lnTo>
                    <a:pt x="1011780" y="3810"/>
                  </a:lnTo>
                  <a:lnTo>
                    <a:pt x="1001788" y="0"/>
                  </a:lnTo>
                  <a:close/>
                </a:path>
                <a:path w="1118870" h="999490">
                  <a:moveTo>
                    <a:pt x="729458" y="101600"/>
                  </a:moveTo>
                  <a:lnTo>
                    <a:pt x="701433" y="101600"/>
                  </a:lnTo>
                  <a:lnTo>
                    <a:pt x="723950" y="105410"/>
                  </a:lnTo>
                  <a:lnTo>
                    <a:pt x="729458" y="101600"/>
                  </a:lnTo>
                  <a:close/>
                </a:path>
                <a:path w="1118870" h="999490">
                  <a:moveTo>
                    <a:pt x="698398" y="96520"/>
                  </a:moveTo>
                  <a:lnTo>
                    <a:pt x="687298" y="104140"/>
                  </a:lnTo>
                  <a:lnTo>
                    <a:pt x="697373" y="104140"/>
                  </a:lnTo>
                  <a:lnTo>
                    <a:pt x="701433" y="101600"/>
                  </a:lnTo>
                  <a:lnTo>
                    <a:pt x="729458" y="101600"/>
                  </a:lnTo>
                  <a:lnTo>
                    <a:pt x="731295" y="100330"/>
                  </a:lnTo>
                  <a:lnTo>
                    <a:pt x="711009" y="100330"/>
                  </a:lnTo>
                  <a:lnTo>
                    <a:pt x="698398" y="96520"/>
                  </a:lnTo>
                  <a:close/>
                </a:path>
                <a:path w="1118870" h="999490">
                  <a:moveTo>
                    <a:pt x="875258" y="92710"/>
                  </a:moveTo>
                  <a:lnTo>
                    <a:pt x="861123" y="100330"/>
                  </a:lnTo>
                  <a:lnTo>
                    <a:pt x="848956" y="104140"/>
                  </a:lnTo>
                  <a:lnTo>
                    <a:pt x="865373" y="104140"/>
                  </a:lnTo>
                  <a:lnTo>
                    <a:pt x="875258" y="97790"/>
                  </a:lnTo>
                  <a:lnTo>
                    <a:pt x="880827" y="97790"/>
                  </a:lnTo>
                  <a:lnTo>
                    <a:pt x="875258" y="92710"/>
                  </a:lnTo>
                  <a:close/>
                </a:path>
                <a:path w="1118870" h="999490">
                  <a:moveTo>
                    <a:pt x="740689" y="62230"/>
                  </a:moveTo>
                  <a:lnTo>
                    <a:pt x="732370" y="78740"/>
                  </a:lnTo>
                  <a:lnTo>
                    <a:pt x="732294" y="93980"/>
                  </a:lnTo>
                  <a:lnTo>
                    <a:pt x="711009" y="100330"/>
                  </a:lnTo>
                  <a:lnTo>
                    <a:pt x="731295" y="100330"/>
                  </a:lnTo>
                  <a:lnTo>
                    <a:pt x="736803" y="96520"/>
                  </a:lnTo>
                  <a:lnTo>
                    <a:pt x="737806" y="78740"/>
                  </a:lnTo>
                  <a:lnTo>
                    <a:pt x="741425" y="64770"/>
                  </a:lnTo>
                  <a:lnTo>
                    <a:pt x="743581" y="64770"/>
                  </a:lnTo>
                  <a:lnTo>
                    <a:pt x="740689" y="62230"/>
                  </a:lnTo>
                  <a:close/>
                </a:path>
                <a:path w="1118870" h="999490">
                  <a:moveTo>
                    <a:pt x="809497" y="73660"/>
                  </a:moveTo>
                  <a:lnTo>
                    <a:pt x="794130" y="85090"/>
                  </a:lnTo>
                  <a:lnTo>
                    <a:pt x="773887" y="85090"/>
                  </a:lnTo>
                  <a:lnTo>
                    <a:pt x="796074" y="88900"/>
                  </a:lnTo>
                  <a:lnTo>
                    <a:pt x="809104" y="77470"/>
                  </a:lnTo>
                  <a:lnTo>
                    <a:pt x="812499" y="77470"/>
                  </a:lnTo>
                  <a:lnTo>
                    <a:pt x="809497" y="73660"/>
                  </a:lnTo>
                  <a:close/>
                </a:path>
                <a:path w="1118870" h="999490">
                  <a:moveTo>
                    <a:pt x="743581" y="64770"/>
                  </a:moveTo>
                  <a:lnTo>
                    <a:pt x="741425" y="64770"/>
                  </a:lnTo>
                  <a:lnTo>
                    <a:pt x="747902" y="77470"/>
                  </a:lnTo>
                  <a:lnTo>
                    <a:pt x="759421" y="85090"/>
                  </a:lnTo>
                  <a:lnTo>
                    <a:pt x="794130" y="85090"/>
                  </a:lnTo>
                  <a:lnTo>
                    <a:pt x="774750" y="80010"/>
                  </a:lnTo>
                  <a:lnTo>
                    <a:pt x="760933" y="80010"/>
                  </a:lnTo>
                  <a:lnTo>
                    <a:pt x="743581" y="647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2102571" y="5911593"/>
              <a:ext cx="209550" cy="459740"/>
            </a:xfrm>
            <a:custGeom>
              <a:avLst/>
              <a:gdLst/>
              <a:ahLst/>
              <a:cxnLst/>
              <a:rect l="l" t="t" r="r" b="b"/>
              <a:pathLst>
                <a:path w="209550" h="459739">
                  <a:moveTo>
                    <a:pt x="70269" y="453783"/>
                  </a:moveTo>
                  <a:lnTo>
                    <a:pt x="70269" y="459270"/>
                  </a:lnTo>
                  <a:lnTo>
                    <a:pt x="81368" y="457441"/>
                  </a:lnTo>
                  <a:lnTo>
                    <a:pt x="70269" y="453783"/>
                  </a:lnTo>
                  <a:close/>
                </a:path>
                <a:path w="209550" h="459739">
                  <a:moveTo>
                    <a:pt x="153479" y="417182"/>
                  </a:moveTo>
                  <a:lnTo>
                    <a:pt x="81368" y="417182"/>
                  </a:lnTo>
                  <a:lnTo>
                    <a:pt x="77660" y="431825"/>
                  </a:lnTo>
                  <a:lnTo>
                    <a:pt x="70269" y="446455"/>
                  </a:lnTo>
                  <a:lnTo>
                    <a:pt x="70269" y="453783"/>
                  </a:lnTo>
                  <a:lnTo>
                    <a:pt x="81368" y="450113"/>
                  </a:lnTo>
                  <a:lnTo>
                    <a:pt x="81368" y="435482"/>
                  </a:lnTo>
                  <a:lnTo>
                    <a:pt x="88760" y="420839"/>
                  </a:lnTo>
                  <a:lnTo>
                    <a:pt x="147929" y="420839"/>
                  </a:lnTo>
                  <a:lnTo>
                    <a:pt x="153479" y="417182"/>
                  </a:lnTo>
                  <a:close/>
                </a:path>
                <a:path w="209550" h="459739">
                  <a:moveTo>
                    <a:pt x="81368" y="417182"/>
                  </a:moveTo>
                  <a:lnTo>
                    <a:pt x="55473" y="417182"/>
                  </a:lnTo>
                  <a:lnTo>
                    <a:pt x="53619" y="431825"/>
                  </a:lnTo>
                  <a:lnTo>
                    <a:pt x="59169" y="446455"/>
                  </a:lnTo>
                  <a:lnTo>
                    <a:pt x="70269" y="435482"/>
                  </a:lnTo>
                  <a:lnTo>
                    <a:pt x="70269" y="420839"/>
                  </a:lnTo>
                  <a:lnTo>
                    <a:pt x="81368" y="417182"/>
                  </a:lnTo>
                  <a:close/>
                </a:path>
                <a:path w="209550" h="459739">
                  <a:moveTo>
                    <a:pt x="144233" y="420839"/>
                  </a:moveTo>
                  <a:lnTo>
                    <a:pt x="88760" y="420839"/>
                  </a:lnTo>
                  <a:lnTo>
                    <a:pt x="99860" y="428167"/>
                  </a:lnTo>
                  <a:lnTo>
                    <a:pt x="101701" y="442798"/>
                  </a:lnTo>
                  <a:lnTo>
                    <a:pt x="112801" y="446455"/>
                  </a:lnTo>
                  <a:lnTo>
                    <a:pt x="123901" y="446455"/>
                  </a:lnTo>
                  <a:lnTo>
                    <a:pt x="131292" y="431825"/>
                  </a:lnTo>
                  <a:lnTo>
                    <a:pt x="144233" y="420839"/>
                  </a:lnTo>
                  <a:close/>
                </a:path>
                <a:path w="209550" h="459739">
                  <a:moveTo>
                    <a:pt x="54413" y="411695"/>
                  </a:moveTo>
                  <a:lnTo>
                    <a:pt x="53619" y="411695"/>
                  </a:lnTo>
                  <a:lnTo>
                    <a:pt x="49923" y="424497"/>
                  </a:lnTo>
                  <a:lnTo>
                    <a:pt x="46228" y="439140"/>
                  </a:lnTo>
                  <a:lnTo>
                    <a:pt x="49930" y="431799"/>
                  </a:lnTo>
                  <a:lnTo>
                    <a:pt x="53619" y="417182"/>
                  </a:lnTo>
                  <a:lnTo>
                    <a:pt x="54413" y="411695"/>
                  </a:lnTo>
                  <a:close/>
                </a:path>
                <a:path w="209550" h="459739">
                  <a:moveTo>
                    <a:pt x="147929" y="420839"/>
                  </a:moveTo>
                  <a:lnTo>
                    <a:pt x="144233" y="420839"/>
                  </a:lnTo>
                  <a:lnTo>
                    <a:pt x="138684" y="435482"/>
                  </a:lnTo>
                  <a:lnTo>
                    <a:pt x="147929" y="420839"/>
                  </a:lnTo>
                  <a:close/>
                </a:path>
                <a:path w="209550" h="459739">
                  <a:moveTo>
                    <a:pt x="55473" y="404367"/>
                  </a:moveTo>
                  <a:lnTo>
                    <a:pt x="53619" y="417182"/>
                  </a:lnTo>
                  <a:lnTo>
                    <a:pt x="49926" y="431812"/>
                  </a:lnTo>
                  <a:lnTo>
                    <a:pt x="54187" y="420575"/>
                  </a:lnTo>
                  <a:lnTo>
                    <a:pt x="55473" y="411695"/>
                  </a:lnTo>
                  <a:lnTo>
                    <a:pt x="55473" y="404367"/>
                  </a:lnTo>
                  <a:close/>
                </a:path>
                <a:path w="209550" h="459739">
                  <a:moveTo>
                    <a:pt x="54187" y="420575"/>
                  </a:moveTo>
                  <a:lnTo>
                    <a:pt x="49933" y="431799"/>
                  </a:lnTo>
                  <a:lnTo>
                    <a:pt x="53619" y="424497"/>
                  </a:lnTo>
                  <a:lnTo>
                    <a:pt x="54187" y="420575"/>
                  </a:lnTo>
                  <a:close/>
                </a:path>
                <a:path w="209550" h="459739">
                  <a:moveTo>
                    <a:pt x="35128" y="283603"/>
                  </a:moveTo>
                  <a:lnTo>
                    <a:pt x="20332" y="294589"/>
                  </a:lnTo>
                  <a:lnTo>
                    <a:pt x="42532" y="312889"/>
                  </a:lnTo>
                  <a:lnTo>
                    <a:pt x="38836" y="329349"/>
                  </a:lnTo>
                  <a:lnTo>
                    <a:pt x="49923" y="336676"/>
                  </a:lnTo>
                  <a:lnTo>
                    <a:pt x="27736" y="358635"/>
                  </a:lnTo>
                  <a:lnTo>
                    <a:pt x="0" y="389737"/>
                  </a:lnTo>
                  <a:lnTo>
                    <a:pt x="12941" y="393395"/>
                  </a:lnTo>
                  <a:lnTo>
                    <a:pt x="35128" y="400710"/>
                  </a:lnTo>
                  <a:lnTo>
                    <a:pt x="46228" y="408038"/>
                  </a:lnTo>
                  <a:lnTo>
                    <a:pt x="35128" y="413524"/>
                  </a:lnTo>
                  <a:lnTo>
                    <a:pt x="35128" y="428167"/>
                  </a:lnTo>
                  <a:lnTo>
                    <a:pt x="46228" y="424497"/>
                  </a:lnTo>
                  <a:lnTo>
                    <a:pt x="53619" y="411695"/>
                  </a:lnTo>
                  <a:lnTo>
                    <a:pt x="54413" y="411695"/>
                  </a:lnTo>
                  <a:lnTo>
                    <a:pt x="55473" y="404367"/>
                  </a:lnTo>
                  <a:lnTo>
                    <a:pt x="55473" y="397052"/>
                  </a:lnTo>
                  <a:lnTo>
                    <a:pt x="59169" y="382422"/>
                  </a:lnTo>
                  <a:lnTo>
                    <a:pt x="70269" y="371436"/>
                  </a:lnTo>
                  <a:lnTo>
                    <a:pt x="81368" y="362292"/>
                  </a:lnTo>
                  <a:lnTo>
                    <a:pt x="92456" y="358635"/>
                  </a:lnTo>
                  <a:lnTo>
                    <a:pt x="181229" y="358635"/>
                  </a:lnTo>
                  <a:lnTo>
                    <a:pt x="177520" y="354964"/>
                  </a:lnTo>
                  <a:lnTo>
                    <a:pt x="170129" y="340334"/>
                  </a:lnTo>
                  <a:lnTo>
                    <a:pt x="170129" y="325691"/>
                  </a:lnTo>
                  <a:lnTo>
                    <a:pt x="173824" y="312889"/>
                  </a:lnTo>
                  <a:lnTo>
                    <a:pt x="206316" y="312889"/>
                  </a:lnTo>
                  <a:lnTo>
                    <a:pt x="205257" y="309232"/>
                  </a:lnTo>
                  <a:lnTo>
                    <a:pt x="207023" y="290931"/>
                  </a:lnTo>
                  <a:lnTo>
                    <a:pt x="49923" y="290931"/>
                  </a:lnTo>
                  <a:lnTo>
                    <a:pt x="35128" y="283603"/>
                  </a:lnTo>
                  <a:close/>
                </a:path>
                <a:path w="209550" h="459739">
                  <a:moveTo>
                    <a:pt x="162725" y="413524"/>
                  </a:moveTo>
                  <a:lnTo>
                    <a:pt x="159029" y="413524"/>
                  </a:lnTo>
                  <a:lnTo>
                    <a:pt x="159029" y="428167"/>
                  </a:lnTo>
                  <a:lnTo>
                    <a:pt x="162725" y="413524"/>
                  </a:lnTo>
                  <a:close/>
                </a:path>
                <a:path w="209550" h="459739">
                  <a:moveTo>
                    <a:pt x="181229" y="358635"/>
                  </a:moveTo>
                  <a:lnTo>
                    <a:pt x="92456" y="358635"/>
                  </a:lnTo>
                  <a:lnTo>
                    <a:pt x="81368" y="367779"/>
                  </a:lnTo>
                  <a:lnTo>
                    <a:pt x="70269" y="375094"/>
                  </a:lnTo>
                  <a:lnTo>
                    <a:pt x="55473" y="404367"/>
                  </a:lnTo>
                  <a:lnTo>
                    <a:pt x="55473" y="411695"/>
                  </a:lnTo>
                  <a:lnTo>
                    <a:pt x="54187" y="420575"/>
                  </a:lnTo>
                  <a:lnTo>
                    <a:pt x="55473" y="417182"/>
                  </a:lnTo>
                  <a:lnTo>
                    <a:pt x="153479" y="417182"/>
                  </a:lnTo>
                  <a:lnTo>
                    <a:pt x="159029" y="413524"/>
                  </a:lnTo>
                  <a:lnTo>
                    <a:pt x="162725" y="413524"/>
                  </a:lnTo>
                  <a:lnTo>
                    <a:pt x="162725" y="400710"/>
                  </a:lnTo>
                  <a:lnTo>
                    <a:pt x="192314" y="400710"/>
                  </a:lnTo>
                  <a:lnTo>
                    <a:pt x="190461" y="393395"/>
                  </a:lnTo>
                  <a:lnTo>
                    <a:pt x="194170" y="378752"/>
                  </a:lnTo>
                  <a:lnTo>
                    <a:pt x="188620" y="365950"/>
                  </a:lnTo>
                  <a:lnTo>
                    <a:pt x="181229" y="358635"/>
                  </a:lnTo>
                  <a:close/>
                </a:path>
                <a:path w="209550" h="459739">
                  <a:moveTo>
                    <a:pt x="192314" y="400710"/>
                  </a:moveTo>
                  <a:lnTo>
                    <a:pt x="173824" y="400710"/>
                  </a:lnTo>
                  <a:lnTo>
                    <a:pt x="173824" y="417182"/>
                  </a:lnTo>
                  <a:lnTo>
                    <a:pt x="181216" y="411695"/>
                  </a:lnTo>
                  <a:lnTo>
                    <a:pt x="194170" y="408038"/>
                  </a:lnTo>
                  <a:lnTo>
                    <a:pt x="192314" y="400710"/>
                  </a:lnTo>
                  <a:close/>
                </a:path>
                <a:path w="209550" h="459739">
                  <a:moveTo>
                    <a:pt x="206316" y="312889"/>
                  </a:moveTo>
                  <a:lnTo>
                    <a:pt x="173824" y="312889"/>
                  </a:lnTo>
                  <a:lnTo>
                    <a:pt x="184924" y="320205"/>
                  </a:lnTo>
                  <a:lnTo>
                    <a:pt x="194170" y="333006"/>
                  </a:lnTo>
                  <a:lnTo>
                    <a:pt x="208965" y="322033"/>
                  </a:lnTo>
                  <a:lnTo>
                    <a:pt x="206316" y="312889"/>
                  </a:lnTo>
                  <a:close/>
                </a:path>
                <a:path w="209550" h="459739">
                  <a:moveTo>
                    <a:pt x="73964" y="274459"/>
                  </a:moveTo>
                  <a:lnTo>
                    <a:pt x="49923" y="290931"/>
                  </a:lnTo>
                  <a:lnTo>
                    <a:pt x="207023" y="290931"/>
                  </a:lnTo>
                  <a:lnTo>
                    <a:pt x="208436" y="276288"/>
                  </a:lnTo>
                  <a:lnTo>
                    <a:pt x="85064" y="276288"/>
                  </a:lnTo>
                  <a:lnTo>
                    <a:pt x="73964" y="274459"/>
                  </a:lnTo>
                  <a:close/>
                </a:path>
                <a:path w="209550" h="459739">
                  <a:moveTo>
                    <a:pt x="166433" y="153695"/>
                  </a:moveTo>
                  <a:lnTo>
                    <a:pt x="155333" y="168338"/>
                  </a:lnTo>
                  <a:lnTo>
                    <a:pt x="99860" y="168338"/>
                  </a:lnTo>
                  <a:lnTo>
                    <a:pt x="85064" y="171996"/>
                  </a:lnTo>
                  <a:lnTo>
                    <a:pt x="85064" y="188467"/>
                  </a:lnTo>
                  <a:lnTo>
                    <a:pt x="77660" y="217741"/>
                  </a:lnTo>
                  <a:lnTo>
                    <a:pt x="85064" y="234200"/>
                  </a:lnTo>
                  <a:lnTo>
                    <a:pt x="81368" y="248843"/>
                  </a:lnTo>
                  <a:lnTo>
                    <a:pt x="92456" y="252501"/>
                  </a:lnTo>
                  <a:lnTo>
                    <a:pt x="85064" y="276288"/>
                  </a:lnTo>
                  <a:lnTo>
                    <a:pt x="208436" y="276288"/>
                  </a:lnTo>
                  <a:lnTo>
                    <a:pt x="208965" y="270802"/>
                  </a:lnTo>
                  <a:lnTo>
                    <a:pt x="208965" y="234200"/>
                  </a:lnTo>
                  <a:lnTo>
                    <a:pt x="205257" y="188467"/>
                  </a:lnTo>
                  <a:lnTo>
                    <a:pt x="194170" y="182968"/>
                  </a:lnTo>
                  <a:lnTo>
                    <a:pt x="177520" y="168338"/>
                  </a:lnTo>
                  <a:lnTo>
                    <a:pt x="166433" y="153695"/>
                  </a:lnTo>
                  <a:close/>
                </a:path>
                <a:path w="209550" h="459739">
                  <a:moveTo>
                    <a:pt x="62877" y="5486"/>
                  </a:moveTo>
                  <a:lnTo>
                    <a:pt x="49923" y="16459"/>
                  </a:lnTo>
                  <a:lnTo>
                    <a:pt x="46228" y="31102"/>
                  </a:lnTo>
                  <a:lnTo>
                    <a:pt x="53619" y="45745"/>
                  </a:lnTo>
                  <a:lnTo>
                    <a:pt x="55473" y="58546"/>
                  </a:lnTo>
                  <a:lnTo>
                    <a:pt x="59169" y="73190"/>
                  </a:lnTo>
                  <a:lnTo>
                    <a:pt x="66573" y="87820"/>
                  </a:lnTo>
                  <a:lnTo>
                    <a:pt x="62877" y="100634"/>
                  </a:lnTo>
                  <a:lnTo>
                    <a:pt x="62877" y="137223"/>
                  </a:lnTo>
                  <a:lnTo>
                    <a:pt x="66573" y="150037"/>
                  </a:lnTo>
                  <a:lnTo>
                    <a:pt x="77660" y="168338"/>
                  </a:lnTo>
                  <a:lnTo>
                    <a:pt x="105397" y="157352"/>
                  </a:lnTo>
                  <a:lnTo>
                    <a:pt x="150889" y="157352"/>
                  </a:lnTo>
                  <a:lnTo>
                    <a:pt x="147929" y="150037"/>
                  </a:lnTo>
                  <a:lnTo>
                    <a:pt x="151638" y="133565"/>
                  </a:lnTo>
                  <a:lnTo>
                    <a:pt x="162725" y="111607"/>
                  </a:lnTo>
                  <a:lnTo>
                    <a:pt x="173824" y="96977"/>
                  </a:lnTo>
                  <a:lnTo>
                    <a:pt x="162725" y="80505"/>
                  </a:lnTo>
                  <a:lnTo>
                    <a:pt x="155333" y="65862"/>
                  </a:lnTo>
                  <a:lnTo>
                    <a:pt x="144233" y="54889"/>
                  </a:lnTo>
                  <a:lnTo>
                    <a:pt x="166433" y="34759"/>
                  </a:lnTo>
                  <a:lnTo>
                    <a:pt x="159954" y="9143"/>
                  </a:lnTo>
                  <a:lnTo>
                    <a:pt x="73964" y="9143"/>
                  </a:lnTo>
                  <a:lnTo>
                    <a:pt x="62877" y="5486"/>
                  </a:lnTo>
                  <a:close/>
                </a:path>
                <a:path w="209550" h="459739">
                  <a:moveTo>
                    <a:pt x="150889" y="157352"/>
                  </a:moveTo>
                  <a:lnTo>
                    <a:pt x="105397" y="157352"/>
                  </a:lnTo>
                  <a:lnTo>
                    <a:pt x="116497" y="168338"/>
                  </a:lnTo>
                  <a:lnTo>
                    <a:pt x="155333" y="168338"/>
                  </a:lnTo>
                  <a:lnTo>
                    <a:pt x="150889" y="157352"/>
                  </a:lnTo>
                  <a:close/>
                </a:path>
                <a:path w="209550" h="459739">
                  <a:moveTo>
                    <a:pt x="85064" y="1828"/>
                  </a:moveTo>
                  <a:lnTo>
                    <a:pt x="73964" y="9143"/>
                  </a:lnTo>
                  <a:lnTo>
                    <a:pt x="159954" y="9143"/>
                  </a:lnTo>
                  <a:lnTo>
                    <a:pt x="159029" y="5486"/>
                  </a:lnTo>
                  <a:lnTo>
                    <a:pt x="96151" y="5486"/>
                  </a:lnTo>
                  <a:lnTo>
                    <a:pt x="85064" y="1828"/>
                  </a:lnTo>
                  <a:close/>
                </a:path>
                <a:path w="209550" h="459739">
                  <a:moveTo>
                    <a:pt x="147929" y="0"/>
                  </a:moveTo>
                  <a:lnTo>
                    <a:pt x="134988" y="0"/>
                  </a:lnTo>
                  <a:lnTo>
                    <a:pt x="123901" y="1828"/>
                  </a:lnTo>
                  <a:lnTo>
                    <a:pt x="109105" y="5486"/>
                  </a:lnTo>
                  <a:lnTo>
                    <a:pt x="159029" y="5486"/>
                  </a:lnTo>
                  <a:lnTo>
                    <a:pt x="147929" y="0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2100511" y="5908824"/>
              <a:ext cx="213995" cy="463550"/>
            </a:xfrm>
            <a:custGeom>
              <a:avLst/>
              <a:gdLst/>
              <a:ahLst/>
              <a:cxnLst/>
              <a:rect l="l" t="t" r="r" b="b"/>
              <a:pathLst>
                <a:path w="213994" h="463550">
                  <a:moveTo>
                    <a:pt x="69642" y="458563"/>
                  </a:moveTo>
                  <a:lnTo>
                    <a:pt x="69570" y="462038"/>
                  </a:lnTo>
                  <a:lnTo>
                    <a:pt x="83870" y="462927"/>
                  </a:lnTo>
                  <a:lnTo>
                    <a:pt x="82562" y="462826"/>
                  </a:lnTo>
                  <a:lnTo>
                    <a:pt x="69642" y="458563"/>
                  </a:lnTo>
                  <a:close/>
                </a:path>
                <a:path w="213994" h="463550">
                  <a:moveTo>
                    <a:pt x="77388" y="453416"/>
                  </a:moveTo>
                  <a:lnTo>
                    <a:pt x="69724" y="454636"/>
                  </a:lnTo>
                  <a:lnTo>
                    <a:pt x="69642" y="458563"/>
                  </a:lnTo>
                  <a:lnTo>
                    <a:pt x="82562" y="462826"/>
                  </a:lnTo>
                  <a:lnTo>
                    <a:pt x="77388" y="453416"/>
                  </a:lnTo>
                  <a:close/>
                </a:path>
                <a:path w="213994" h="463550">
                  <a:moveTo>
                    <a:pt x="92341" y="421309"/>
                  </a:moveTo>
                  <a:lnTo>
                    <a:pt x="82386" y="435042"/>
                  </a:lnTo>
                  <a:lnTo>
                    <a:pt x="82181" y="435838"/>
                  </a:lnTo>
                  <a:lnTo>
                    <a:pt x="80940" y="438178"/>
                  </a:lnTo>
                  <a:lnTo>
                    <a:pt x="80670" y="452894"/>
                  </a:lnTo>
                  <a:lnTo>
                    <a:pt x="77388" y="453416"/>
                  </a:lnTo>
                  <a:lnTo>
                    <a:pt x="82562" y="462826"/>
                  </a:lnTo>
                  <a:lnTo>
                    <a:pt x="83880" y="462826"/>
                  </a:lnTo>
                  <a:lnTo>
                    <a:pt x="86182" y="438251"/>
                  </a:lnTo>
                  <a:lnTo>
                    <a:pt x="93281" y="424853"/>
                  </a:lnTo>
                  <a:lnTo>
                    <a:pt x="97045" y="424853"/>
                  </a:lnTo>
                  <a:lnTo>
                    <a:pt x="92341" y="421309"/>
                  </a:lnTo>
                  <a:close/>
                </a:path>
                <a:path w="213994" h="463550">
                  <a:moveTo>
                    <a:pt x="69724" y="454636"/>
                  </a:moveTo>
                  <a:lnTo>
                    <a:pt x="68935" y="454761"/>
                  </a:lnTo>
                  <a:lnTo>
                    <a:pt x="68935" y="458330"/>
                  </a:lnTo>
                  <a:lnTo>
                    <a:pt x="69642" y="458563"/>
                  </a:lnTo>
                  <a:lnTo>
                    <a:pt x="69724" y="454636"/>
                  </a:lnTo>
                  <a:close/>
                </a:path>
                <a:path w="213994" h="463550">
                  <a:moveTo>
                    <a:pt x="85325" y="423608"/>
                  </a:moveTo>
                  <a:lnTo>
                    <a:pt x="75082" y="423608"/>
                  </a:lnTo>
                  <a:lnTo>
                    <a:pt x="74269" y="440207"/>
                  </a:lnTo>
                  <a:lnTo>
                    <a:pt x="71091" y="442240"/>
                  </a:lnTo>
                  <a:lnTo>
                    <a:pt x="69862" y="447979"/>
                  </a:lnTo>
                  <a:lnTo>
                    <a:pt x="69724" y="454636"/>
                  </a:lnTo>
                  <a:lnTo>
                    <a:pt x="77388" y="453416"/>
                  </a:lnTo>
                  <a:lnTo>
                    <a:pt x="75082" y="449224"/>
                  </a:lnTo>
                  <a:lnTo>
                    <a:pt x="80901" y="438251"/>
                  </a:lnTo>
                  <a:lnTo>
                    <a:pt x="80962" y="437007"/>
                  </a:lnTo>
                  <a:lnTo>
                    <a:pt x="82386" y="435042"/>
                  </a:lnTo>
                  <a:lnTo>
                    <a:pt x="85325" y="423608"/>
                  </a:lnTo>
                  <a:close/>
                </a:path>
                <a:path w="213994" h="463550">
                  <a:moveTo>
                    <a:pt x="97045" y="424853"/>
                  </a:moveTo>
                  <a:lnTo>
                    <a:pt x="93281" y="424853"/>
                  </a:lnTo>
                  <a:lnTo>
                    <a:pt x="101028" y="445909"/>
                  </a:lnTo>
                  <a:lnTo>
                    <a:pt x="113995" y="451853"/>
                  </a:lnTo>
                  <a:lnTo>
                    <a:pt x="125958" y="451980"/>
                  </a:lnTo>
                  <a:lnTo>
                    <a:pt x="132449" y="447979"/>
                  </a:lnTo>
                  <a:lnTo>
                    <a:pt x="123494" y="447979"/>
                  </a:lnTo>
                  <a:lnTo>
                    <a:pt x="124081" y="446854"/>
                  </a:lnTo>
                  <a:lnTo>
                    <a:pt x="104635" y="442950"/>
                  </a:lnTo>
                  <a:lnTo>
                    <a:pt x="104648" y="430580"/>
                  </a:lnTo>
                  <a:lnTo>
                    <a:pt x="97045" y="424853"/>
                  </a:lnTo>
                  <a:close/>
                </a:path>
                <a:path w="213994" h="463550">
                  <a:moveTo>
                    <a:pt x="60178" y="420928"/>
                  </a:moveTo>
                  <a:lnTo>
                    <a:pt x="59008" y="422974"/>
                  </a:lnTo>
                  <a:lnTo>
                    <a:pt x="58153" y="428510"/>
                  </a:lnTo>
                  <a:lnTo>
                    <a:pt x="53504" y="433230"/>
                  </a:lnTo>
                  <a:lnTo>
                    <a:pt x="52946" y="434238"/>
                  </a:lnTo>
                  <a:lnTo>
                    <a:pt x="58648" y="450202"/>
                  </a:lnTo>
                  <a:lnTo>
                    <a:pt x="71091" y="442240"/>
                  </a:lnTo>
                  <a:lnTo>
                    <a:pt x="71946" y="438251"/>
                  </a:lnTo>
                  <a:lnTo>
                    <a:pt x="69570" y="438251"/>
                  </a:lnTo>
                  <a:lnTo>
                    <a:pt x="58267" y="433616"/>
                  </a:lnTo>
                  <a:lnTo>
                    <a:pt x="60178" y="420928"/>
                  </a:lnTo>
                  <a:close/>
                </a:path>
                <a:path w="213994" h="463550">
                  <a:moveTo>
                    <a:pt x="138569" y="444207"/>
                  </a:moveTo>
                  <a:lnTo>
                    <a:pt x="124434" y="446925"/>
                  </a:lnTo>
                  <a:lnTo>
                    <a:pt x="124044" y="446925"/>
                  </a:lnTo>
                  <a:lnTo>
                    <a:pt x="123494" y="447979"/>
                  </a:lnTo>
                  <a:lnTo>
                    <a:pt x="127707" y="446925"/>
                  </a:lnTo>
                  <a:lnTo>
                    <a:pt x="124434" y="446925"/>
                  </a:lnTo>
                  <a:lnTo>
                    <a:pt x="124081" y="446854"/>
                  </a:lnTo>
                  <a:lnTo>
                    <a:pt x="127991" y="446854"/>
                  </a:lnTo>
                  <a:lnTo>
                    <a:pt x="138569" y="444207"/>
                  </a:lnTo>
                  <a:close/>
                </a:path>
                <a:path w="213994" h="463550">
                  <a:moveTo>
                    <a:pt x="138569" y="444207"/>
                  </a:moveTo>
                  <a:lnTo>
                    <a:pt x="123494" y="447979"/>
                  </a:lnTo>
                  <a:lnTo>
                    <a:pt x="132449" y="447979"/>
                  </a:lnTo>
                  <a:lnTo>
                    <a:pt x="138569" y="444207"/>
                  </a:lnTo>
                  <a:close/>
                </a:path>
                <a:path w="213994" h="463550">
                  <a:moveTo>
                    <a:pt x="145274" y="426232"/>
                  </a:moveTo>
                  <a:lnTo>
                    <a:pt x="131572" y="432485"/>
                  </a:lnTo>
                  <a:lnTo>
                    <a:pt x="124081" y="446854"/>
                  </a:lnTo>
                  <a:lnTo>
                    <a:pt x="124434" y="446925"/>
                  </a:lnTo>
                  <a:lnTo>
                    <a:pt x="135813" y="435838"/>
                  </a:lnTo>
                  <a:lnTo>
                    <a:pt x="142749" y="430116"/>
                  </a:lnTo>
                  <a:lnTo>
                    <a:pt x="145274" y="426232"/>
                  </a:lnTo>
                  <a:close/>
                </a:path>
                <a:path w="213994" h="463550">
                  <a:moveTo>
                    <a:pt x="75082" y="423608"/>
                  </a:moveTo>
                  <a:lnTo>
                    <a:pt x="71091" y="442240"/>
                  </a:lnTo>
                  <a:lnTo>
                    <a:pt x="74269" y="440207"/>
                  </a:lnTo>
                  <a:lnTo>
                    <a:pt x="75082" y="423608"/>
                  </a:lnTo>
                  <a:close/>
                </a:path>
                <a:path w="213994" h="463550">
                  <a:moveTo>
                    <a:pt x="59145" y="422087"/>
                  </a:moveTo>
                  <a:lnTo>
                    <a:pt x="54869" y="427228"/>
                  </a:lnTo>
                  <a:lnTo>
                    <a:pt x="54660" y="427951"/>
                  </a:lnTo>
                  <a:lnTo>
                    <a:pt x="46083" y="440288"/>
                  </a:lnTo>
                  <a:lnTo>
                    <a:pt x="45618" y="441236"/>
                  </a:lnTo>
                  <a:lnTo>
                    <a:pt x="53488" y="433230"/>
                  </a:lnTo>
                  <a:lnTo>
                    <a:pt x="59008" y="422974"/>
                  </a:lnTo>
                  <a:lnTo>
                    <a:pt x="59145" y="422087"/>
                  </a:lnTo>
                  <a:close/>
                </a:path>
                <a:path w="213994" h="463550">
                  <a:moveTo>
                    <a:pt x="47299" y="437807"/>
                  </a:moveTo>
                  <a:lnTo>
                    <a:pt x="45821" y="440664"/>
                  </a:lnTo>
                  <a:lnTo>
                    <a:pt x="46122" y="440207"/>
                  </a:lnTo>
                  <a:lnTo>
                    <a:pt x="47299" y="437807"/>
                  </a:lnTo>
                  <a:close/>
                </a:path>
                <a:path w="213994" h="463550">
                  <a:moveTo>
                    <a:pt x="54869" y="427228"/>
                  </a:moveTo>
                  <a:lnTo>
                    <a:pt x="49318" y="433908"/>
                  </a:lnTo>
                  <a:lnTo>
                    <a:pt x="47082" y="438251"/>
                  </a:lnTo>
                  <a:lnTo>
                    <a:pt x="46083" y="440288"/>
                  </a:lnTo>
                  <a:lnTo>
                    <a:pt x="54660" y="427951"/>
                  </a:lnTo>
                  <a:lnTo>
                    <a:pt x="54869" y="427228"/>
                  </a:lnTo>
                  <a:close/>
                </a:path>
                <a:path w="213994" h="463550">
                  <a:moveTo>
                    <a:pt x="86093" y="420624"/>
                  </a:moveTo>
                  <a:lnTo>
                    <a:pt x="71462" y="420992"/>
                  </a:lnTo>
                  <a:lnTo>
                    <a:pt x="69570" y="438251"/>
                  </a:lnTo>
                  <a:lnTo>
                    <a:pt x="71946" y="438251"/>
                  </a:lnTo>
                  <a:lnTo>
                    <a:pt x="75082" y="423608"/>
                  </a:lnTo>
                  <a:lnTo>
                    <a:pt x="85325" y="423608"/>
                  </a:lnTo>
                  <a:lnTo>
                    <a:pt x="86093" y="420624"/>
                  </a:lnTo>
                  <a:close/>
                </a:path>
                <a:path w="213994" h="463550">
                  <a:moveTo>
                    <a:pt x="82386" y="435042"/>
                  </a:moveTo>
                  <a:lnTo>
                    <a:pt x="80962" y="437007"/>
                  </a:lnTo>
                  <a:lnTo>
                    <a:pt x="80940" y="438178"/>
                  </a:lnTo>
                  <a:lnTo>
                    <a:pt x="82181" y="435838"/>
                  </a:lnTo>
                  <a:lnTo>
                    <a:pt x="82386" y="435042"/>
                  </a:lnTo>
                  <a:close/>
                </a:path>
                <a:path w="213994" h="463550">
                  <a:moveTo>
                    <a:pt x="49318" y="433908"/>
                  </a:moveTo>
                  <a:lnTo>
                    <a:pt x="47299" y="437807"/>
                  </a:lnTo>
                  <a:lnTo>
                    <a:pt x="49318" y="433908"/>
                  </a:lnTo>
                  <a:close/>
                </a:path>
                <a:path w="213994" h="463550">
                  <a:moveTo>
                    <a:pt x="151586" y="425716"/>
                  </a:moveTo>
                  <a:lnTo>
                    <a:pt x="148082" y="425716"/>
                  </a:lnTo>
                  <a:lnTo>
                    <a:pt x="138176" y="437273"/>
                  </a:lnTo>
                  <a:lnTo>
                    <a:pt x="151586" y="425716"/>
                  </a:lnTo>
                  <a:close/>
                </a:path>
                <a:path w="213994" h="463550">
                  <a:moveTo>
                    <a:pt x="147499" y="426197"/>
                  </a:moveTo>
                  <a:lnTo>
                    <a:pt x="142749" y="430116"/>
                  </a:lnTo>
                  <a:lnTo>
                    <a:pt x="138417" y="436778"/>
                  </a:lnTo>
                  <a:lnTo>
                    <a:pt x="147499" y="426197"/>
                  </a:lnTo>
                  <a:close/>
                </a:path>
                <a:path w="213994" h="463550">
                  <a:moveTo>
                    <a:pt x="159755" y="425081"/>
                  </a:moveTo>
                  <a:lnTo>
                    <a:pt x="152323" y="425081"/>
                  </a:lnTo>
                  <a:lnTo>
                    <a:pt x="158330" y="434174"/>
                  </a:lnTo>
                  <a:lnTo>
                    <a:pt x="162966" y="434759"/>
                  </a:lnTo>
                  <a:lnTo>
                    <a:pt x="164105" y="430250"/>
                  </a:lnTo>
                  <a:lnTo>
                    <a:pt x="158419" y="430250"/>
                  </a:lnTo>
                  <a:lnTo>
                    <a:pt x="159755" y="425081"/>
                  </a:lnTo>
                  <a:close/>
                </a:path>
                <a:path w="213994" h="463550">
                  <a:moveTo>
                    <a:pt x="49422" y="433479"/>
                  </a:moveTo>
                  <a:lnTo>
                    <a:pt x="49212" y="433908"/>
                  </a:lnTo>
                  <a:lnTo>
                    <a:pt x="49422" y="433479"/>
                  </a:lnTo>
                  <a:close/>
                </a:path>
                <a:path w="213994" h="463550">
                  <a:moveTo>
                    <a:pt x="49469" y="433616"/>
                  </a:moveTo>
                  <a:lnTo>
                    <a:pt x="49314" y="433908"/>
                  </a:lnTo>
                  <a:lnTo>
                    <a:pt x="49469" y="433616"/>
                  </a:lnTo>
                  <a:close/>
                </a:path>
                <a:path w="213994" h="463550">
                  <a:moveTo>
                    <a:pt x="55008" y="426746"/>
                  </a:moveTo>
                  <a:lnTo>
                    <a:pt x="49583" y="433394"/>
                  </a:lnTo>
                  <a:lnTo>
                    <a:pt x="49324" y="433895"/>
                  </a:lnTo>
                  <a:lnTo>
                    <a:pt x="54869" y="427228"/>
                  </a:lnTo>
                  <a:lnTo>
                    <a:pt x="55008" y="426746"/>
                  </a:lnTo>
                  <a:close/>
                </a:path>
                <a:path w="213994" h="463550">
                  <a:moveTo>
                    <a:pt x="53084" y="426014"/>
                  </a:moveTo>
                  <a:lnTo>
                    <a:pt x="49464" y="433394"/>
                  </a:lnTo>
                  <a:lnTo>
                    <a:pt x="49388" y="433616"/>
                  </a:lnTo>
                  <a:lnTo>
                    <a:pt x="49668" y="433230"/>
                  </a:lnTo>
                  <a:lnTo>
                    <a:pt x="52959" y="426872"/>
                  </a:lnTo>
                  <a:lnTo>
                    <a:pt x="53084" y="426014"/>
                  </a:lnTo>
                  <a:close/>
                </a:path>
                <a:path w="213994" h="463550">
                  <a:moveTo>
                    <a:pt x="49668" y="433230"/>
                  </a:moveTo>
                  <a:lnTo>
                    <a:pt x="49403" y="433616"/>
                  </a:lnTo>
                  <a:lnTo>
                    <a:pt x="49583" y="433394"/>
                  </a:lnTo>
                  <a:lnTo>
                    <a:pt x="49668" y="433230"/>
                  </a:lnTo>
                  <a:close/>
                </a:path>
                <a:path w="213994" h="463550">
                  <a:moveTo>
                    <a:pt x="49583" y="433394"/>
                  </a:moveTo>
                  <a:lnTo>
                    <a:pt x="49403" y="433616"/>
                  </a:lnTo>
                  <a:lnTo>
                    <a:pt x="49583" y="433394"/>
                  </a:lnTo>
                  <a:close/>
                </a:path>
                <a:path w="213994" h="463550">
                  <a:moveTo>
                    <a:pt x="53525" y="423003"/>
                  </a:moveTo>
                  <a:lnTo>
                    <a:pt x="51122" y="426786"/>
                  </a:lnTo>
                  <a:lnTo>
                    <a:pt x="49422" y="433479"/>
                  </a:lnTo>
                  <a:lnTo>
                    <a:pt x="52977" y="426232"/>
                  </a:lnTo>
                  <a:lnTo>
                    <a:pt x="53102" y="425894"/>
                  </a:lnTo>
                  <a:lnTo>
                    <a:pt x="53525" y="423003"/>
                  </a:lnTo>
                  <a:close/>
                </a:path>
                <a:path w="213994" h="463550">
                  <a:moveTo>
                    <a:pt x="55635" y="424572"/>
                  </a:moveTo>
                  <a:lnTo>
                    <a:pt x="49668" y="433230"/>
                  </a:lnTo>
                  <a:lnTo>
                    <a:pt x="49583" y="433394"/>
                  </a:lnTo>
                  <a:lnTo>
                    <a:pt x="55008" y="426746"/>
                  </a:lnTo>
                  <a:lnTo>
                    <a:pt x="55635" y="424572"/>
                  </a:lnTo>
                  <a:close/>
                </a:path>
                <a:path w="213994" h="463550">
                  <a:moveTo>
                    <a:pt x="59008" y="422974"/>
                  </a:moveTo>
                  <a:lnTo>
                    <a:pt x="53470" y="433265"/>
                  </a:lnTo>
                  <a:lnTo>
                    <a:pt x="58153" y="428510"/>
                  </a:lnTo>
                  <a:lnTo>
                    <a:pt x="59008" y="422974"/>
                  </a:lnTo>
                  <a:close/>
                </a:path>
                <a:path w="213994" h="463550">
                  <a:moveTo>
                    <a:pt x="58155" y="415836"/>
                  </a:moveTo>
                  <a:lnTo>
                    <a:pt x="53084" y="426014"/>
                  </a:lnTo>
                  <a:lnTo>
                    <a:pt x="52959" y="426872"/>
                  </a:lnTo>
                  <a:lnTo>
                    <a:pt x="49668" y="433230"/>
                  </a:lnTo>
                  <a:lnTo>
                    <a:pt x="55635" y="424572"/>
                  </a:lnTo>
                  <a:lnTo>
                    <a:pt x="58155" y="415836"/>
                  </a:lnTo>
                  <a:close/>
                </a:path>
                <a:path w="213994" h="463550">
                  <a:moveTo>
                    <a:pt x="38417" y="283908"/>
                  </a:moveTo>
                  <a:lnTo>
                    <a:pt x="20751" y="295135"/>
                  </a:lnTo>
                  <a:lnTo>
                    <a:pt x="42837" y="317779"/>
                  </a:lnTo>
                  <a:lnTo>
                    <a:pt x="38201" y="331520"/>
                  </a:lnTo>
                  <a:lnTo>
                    <a:pt x="50469" y="341744"/>
                  </a:lnTo>
                  <a:lnTo>
                    <a:pt x="38950" y="348462"/>
                  </a:lnTo>
                  <a:lnTo>
                    <a:pt x="27851" y="359435"/>
                  </a:lnTo>
                  <a:lnTo>
                    <a:pt x="0" y="390664"/>
                  </a:lnTo>
                  <a:lnTo>
                    <a:pt x="14249" y="398818"/>
                  </a:lnTo>
                  <a:lnTo>
                    <a:pt x="36334" y="406107"/>
                  </a:lnTo>
                  <a:lnTo>
                    <a:pt x="34429" y="430936"/>
                  </a:lnTo>
                  <a:lnTo>
                    <a:pt x="49149" y="429895"/>
                  </a:lnTo>
                  <a:lnTo>
                    <a:pt x="51132" y="426746"/>
                  </a:lnTo>
                  <a:lnTo>
                    <a:pt x="51349" y="425894"/>
                  </a:lnTo>
                  <a:lnTo>
                    <a:pt x="45897" y="425894"/>
                  </a:lnTo>
                  <a:lnTo>
                    <a:pt x="49517" y="413270"/>
                  </a:lnTo>
                  <a:lnTo>
                    <a:pt x="38709" y="401180"/>
                  </a:lnTo>
                  <a:lnTo>
                    <a:pt x="15862" y="393547"/>
                  </a:lnTo>
                  <a:lnTo>
                    <a:pt x="2806" y="389851"/>
                  </a:lnTo>
                  <a:lnTo>
                    <a:pt x="31851" y="363232"/>
                  </a:lnTo>
                  <a:lnTo>
                    <a:pt x="53924" y="341401"/>
                  </a:lnTo>
                  <a:lnTo>
                    <a:pt x="42405" y="329819"/>
                  </a:lnTo>
                  <a:lnTo>
                    <a:pt x="47282" y="316255"/>
                  </a:lnTo>
                  <a:lnTo>
                    <a:pt x="24155" y="295224"/>
                  </a:lnTo>
                  <a:lnTo>
                    <a:pt x="38836" y="288594"/>
                  </a:lnTo>
                  <a:lnTo>
                    <a:pt x="45906" y="288594"/>
                  </a:lnTo>
                  <a:lnTo>
                    <a:pt x="38417" y="283908"/>
                  </a:lnTo>
                  <a:close/>
                </a:path>
                <a:path w="213994" h="463550">
                  <a:moveTo>
                    <a:pt x="163855" y="416293"/>
                  </a:moveTo>
                  <a:lnTo>
                    <a:pt x="161858" y="416944"/>
                  </a:lnTo>
                  <a:lnTo>
                    <a:pt x="158419" y="430250"/>
                  </a:lnTo>
                  <a:lnTo>
                    <a:pt x="163855" y="416293"/>
                  </a:lnTo>
                  <a:close/>
                </a:path>
                <a:path w="213994" h="463550">
                  <a:moveTo>
                    <a:pt x="167466" y="416293"/>
                  </a:moveTo>
                  <a:lnTo>
                    <a:pt x="163855" y="416293"/>
                  </a:lnTo>
                  <a:lnTo>
                    <a:pt x="158419" y="430250"/>
                  </a:lnTo>
                  <a:lnTo>
                    <a:pt x="164105" y="430250"/>
                  </a:lnTo>
                  <a:lnTo>
                    <a:pt x="167462" y="416966"/>
                  </a:lnTo>
                  <a:lnTo>
                    <a:pt x="167466" y="416293"/>
                  </a:lnTo>
                  <a:close/>
                </a:path>
                <a:path w="213994" h="463550">
                  <a:moveTo>
                    <a:pt x="148882" y="424586"/>
                  </a:moveTo>
                  <a:lnTo>
                    <a:pt x="145274" y="426232"/>
                  </a:lnTo>
                  <a:lnTo>
                    <a:pt x="142749" y="430116"/>
                  </a:lnTo>
                  <a:lnTo>
                    <a:pt x="147499" y="426197"/>
                  </a:lnTo>
                  <a:lnTo>
                    <a:pt x="148882" y="424586"/>
                  </a:lnTo>
                  <a:close/>
                </a:path>
                <a:path w="213994" h="463550">
                  <a:moveTo>
                    <a:pt x="59223" y="421581"/>
                  </a:moveTo>
                  <a:lnTo>
                    <a:pt x="55008" y="426746"/>
                  </a:lnTo>
                  <a:lnTo>
                    <a:pt x="54869" y="427228"/>
                  </a:lnTo>
                  <a:lnTo>
                    <a:pt x="59145" y="422087"/>
                  </a:lnTo>
                  <a:lnTo>
                    <a:pt x="59223" y="421581"/>
                  </a:lnTo>
                  <a:close/>
                </a:path>
                <a:path w="213994" h="463550">
                  <a:moveTo>
                    <a:pt x="54136" y="418825"/>
                  </a:moveTo>
                  <a:lnTo>
                    <a:pt x="52868" y="419913"/>
                  </a:lnTo>
                  <a:lnTo>
                    <a:pt x="51122" y="426786"/>
                  </a:lnTo>
                  <a:lnTo>
                    <a:pt x="53525" y="423003"/>
                  </a:lnTo>
                  <a:lnTo>
                    <a:pt x="54136" y="418825"/>
                  </a:lnTo>
                  <a:close/>
                </a:path>
                <a:path w="213994" h="463550">
                  <a:moveTo>
                    <a:pt x="60280" y="407507"/>
                  </a:moveTo>
                  <a:lnTo>
                    <a:pt x="58356" y="420624"/>
                  </a:lnTo>
                  <a:lnTo>
                    <a:pt x="55635" y="424572"/>
                  </a:lnTo>
                  <a:lnTo>
                    <a:pt x="55008" y="426746"/>
                  </a:lnTo>
                  <a:lnTo>
                    <a:pt x="59223" y="421581"/>
                  </a:lnTo>
                  <a:lnTo>
                    <a:pt x="60204" y="415226"/>
                  </a:lnTo>
                  <a:lnTo>
                    <a:pt x="60280" y="407507"/>
                  </a:lnTo>
                  <a:close/>
                </a:path>
                <a:path w="213994" h="463550">
                  <a:moveTo>
                    <a:pt x="161858" y="416944"/>
                  </a:moveTo>
                  <a:lnTo>
                    <a:pt x="148475" y="421309"/>
                  </a:lnTo>
                  <a:lnTo>
                    <a:pt x="145274" y="426232"/>
                  </a:lnTo>
                  <a:lnTo>
                    <a:pt x="148882" y="424586"/>
                  </a:lnTo>
                  <a:lnTo>
                    <a:pt x="159883" y="424586"/>
                  </a:lnTo>
                  <a:lnTo>
                    <a:pt x="161858" y="416944"/>
                  </a:lnTo>
                  <a:close/>
                </a:path>
                <a:path w="213994" h="463550">
                  <a:moveTo>
                    <a:pt x="159883" y="424586"/>
                  </a:moveTo>
                  <a:lnTo>
                    <a:pt x="148882" y="424586"/>
                  </a:lnTo>
                  <a:lnTo>
                    <a:pt x="147499" y="426197"/>
                  </a:lnTo>
                  <a:lnTo>
                    <a:pt x="148082" y="425716"/>
                  </a:lnTo>
                  <a:lnTo>
                    <a:pt x="151586" y="425716"/>
                  </a:lnTo>
                  <a:lnTo>
                    <a:pt x="152323" y="425081"/>
                  </a:lnTo>
                  <a:lnTo>
                    <a:pt x="159755" y="425081"/>
                  </a:lnTo>
                  <a:lnTo>
                    <a:pt x="159883" y="424586"/>
                  </a:lnTo>
                  <a:close/>
                </a:path>
                <a:path w="213994" h="463550">
                  <a:moveTo>
                    <a:pt x="58077" y="415836"/>
                  </a:moveTo>
                  <a:lnTo>
                    <a:pt x="53543" y="422974"/>
                  </a:lnTo>
                  <a:lnTo>
                    <a:pt x="53084" y="426014"/>
                  </a:lnTo>
                  <a:lnTo>
                    <a:pt x="58077" y="415836"/>
                  </a:lnTo>
                  <a:close/>
                </a:path>
                <a:path w="213994" h="463550">
                  <a:moveTo>
                    <a:pt x="52868" y="419913"/>
                  </a:moveTo>
                  <a:lnTo>
                    <a:pt x="45897" y="425894"/>
                  </a:lnTo>
                  <a:lnTo>
                    <a:pt x="51349" y="425894"/>
                  </a:lnTo>
                  <a:lnTo>
                    <a:pt x="52868" y="419913"/>
                  </a:lnTo>
                  <a:close/>
                </a:path>
                <a:path w="213994" h="463550">
                  <a:moveTo>
                    <a:pt x="59142" y="415226"/>
                  </a:moveTo>
                  <a:lnTo>
                    <a:pt x="58331" y="415226"/>
                  </a:lnTo>
                  <a:lnTo>
                    <a:pt x="55635" y="424572"/>
                  </a:lnTo>
                  <a:lnTo>
                    <a:pt x="58356" y="420624"/>
                  </a:lnTo>
                  <a:lnTo>
                    <a:pt x="59142" y="415226"/>
                  </a:lnTo>
                  <a:close/>
                </a:path>
                <a:path w="213994" h="463550">
                  <a:moveTo>
                    <a:pt x="178638" y="403479"/>
                  </a:moveTo>
                  <a:lnTo>
                    <a:pt x="167551" y="403479"/>
                  </a:lnTo>
                  <a:lnTo>
                    <a:pt x="173126" y="416293"/>
                  </a:lnTo>
                  <a:lnTo>
                    <a:pt x="173126" y="422224"/>
                  </a:lnTo>
                  <a:lnTo>
                    <a:pt x="175704" y="423519"/>
                  </a:lnTo>
                  <a:lnTo>
                    <a:pt x="177533" y="422160"/>
                  </a:lnTo>
                  <a:lnTo>
                    <a:pt x="182472" y="419950"/>
                  </a:lnTo>
                  <a:lnTo>
                    <a:pt x="178638" y="419950"/>
                  </a:lnTo>
                  <a:lnTo>
                    <a:pt x="174244" y="417741"/>
                  </a:lnTo>
                  <a:lnTo>
                    <a:pt x="178638" y="416315"/>
                  </a:lnTo>
                  <a:lnTo>
                    <a:pt x="178638" y="403479"/>
                  </a:lnTo>
                  <a:close/>
                </a:path>
                <a:path w="213994" h="463550">
                  <a:moveTo>
                    <a:pt x="58331" y="415226"/>
                  </a:moveTo>
                  <a:lnTo>
                    <a:pt x="54136" y="418825"/>
                  </a:lnTo>
                  <a:lnTo>
                    <a:pt x="53525" y="423003"/>
                  </a:lnTo>
                  <a:lnTo>
                    <a:pt x="58077" y="415836"/>
                  </a:lnTo>
                  <a:lnTo>
                    <a:pt x="58331" y="415226"/>
                  </a:lnTo>
                  <a:close/>
                </a:path>
                <a:path w="213994" h="463550">
                  <a:moveTo>
                    <a:pt x="60274" y="420293"/>
                  </a:moveTo>
                  <a:lnTo>
                    <a:pt x="59223" y="421581"/>
                  </a:lnTo>
                  <a:lnTo>
                    <a:pt x="59145" y="422087"/>
                  </a:lnTo>
                  <a:lnTo>
                    <a:pt x="60056" y="420992"/>
                  </a:lnTo>
                  <a:lnTo>
                    <a:pt x="60274" y="420293"/>
                  </a:lnTo>
                  <a:close/>
                </a:path>
                <a:path w="213994" h="463550">
                  <a:moveTo>
                    <a:pt x="178638" y="416315"/>
                  </a:moveTo>
                  <a:lnTo>
                    <a:pt x="174244" y="417741"/>
                  </a:lnTo>
                  <a:lnTo>
                    <a:pt x="178638" y="419950"/>
                  </a:lnTo>
                  <a:lnTo>
                    <a:pt x="178638" y="416315"/>
                  </a:lnTo>
                  <a:close/>
                </a:path>
                <a:path w="213994" h="463550">
                  <a:moveTo>
                    <a:pt x="177406" y="313347"/>
                  </a:moveTo>
                  <a:lnTo>
                    <a:pt x="169532" y="327698"/>
                  </a:lnTo>
                  <a:lnTo>
                    <a:pt x="169430" y="343103"/>
                  </a:lnTo>
                  <a:lnTo>
                    <a:pt x="177126" y="358978"/>
                  </a:lnTo>
                  <a:lnTo>
                    <a:pt x="188734" y="370674"/>
                  </a:lnTo>
                  <a:lnTo>
                    <a:pt x="193700" y="382625"/>
                  </a:lnTo>
                  <a:lnTo>
                    <a:pt x="189852" y="395490"/>
                  </a:lnTo>
                  <a:lnTo>
                    <a:pt x="193548" y="411480"/>
                  </a:lnTo>
                  <a:lnTo>
                    <a:pt x="178707" y="416293"/>
                  </a:lnTo>
                  <a:lnTo>
                    <a:pt x="178638" y="419950"/>
                  </a:lnTo>
                  <a:lnTo>
                    <a:pt x="182472" y="419950"/>
                  </a:lnTo>
                  <a:lnTo>
                    <a:pt x="196977" y="413461"/>
                  </a:lnTo>
                  <a:lnTo>
                    <a:pt x="195199" y="395490"/>
                  </a:lnTo>
                  <a:lnTo>
                    <a:pt x="198907" y="382206"/>
                  </a:lnTo>
                  <a:lnTo>
                    <a:pt x="193205" y="367626"/>
                  </a:lnTo>
                  <a:lnTo>
                    <a:pt x="181521" y="355777"/>
                  </a:lnTo>
                  <a:lnTo>
                    <a:pt x="174650" y="341858"/>
                  </a:lnTo>
                  <a:lnTo>
                    <a:pt x="174942" y="328460"/>
                  </a:lnTo>
                  <a:lnTo>
                    <a:pt x="178536" y="316420"/>
                  </a:lnTo>
                  <a:lnTo>
                    <a:pt x="181936" y="316420"/>
                  </a:lnTo>
                  <a:lnTo>
                    <a:pt x="177406" y="313347"/>
                  </a:lnTo>
                  <a:close/>
                </a:path>
                <a:path w="213994" h="463550">
                  <a:moveTo>
                    <a:pt x="54815" y="407524"/>
                  </a:moveTo>
                  <a:lnTo>
                    <a:pt x="52959" y="419557"/>
                  </a:lnTo>
                  <a:lnTo>
                    <a:pt x="52868" y="419913"/>
                  </a:lnTo>
                  <a:lnTo>
                    <a:pt x="54136" y="418825"/>
                  </a:lnTo>
                  <a:lnTo>
                    <a:pt x="54663" y="415226"/>
                  </a:lnTo>
                  <a:lnTo>
                    <a:pt x="54782" y="413270"/>
                  </a:lnTo>
                  <a:lnTo>
                    <a:pt x="54815" y="407524"/>
                  </a:lnTo>
                  <a:close/>
                </a:path>
                <a:path w="213994" h="463550">
                  <a:moveTo>
                    <a:pt x="62549" y="391114"/>
                  </a:moveTo>
                  <a:lnTo>
                    <a:pt x="55067" y="405892"/>
                  </a:lnTo>
                  <a:lnTo>
                    <a:pt x="54818" y="407507"/>
                  </a:lnTo>
                  <a:lnTo>
                    <a:pt x="54782" y="413270"/>
                  </a:lnTo>
                  <a:lnTo>
                    <a:pt x="54663" y="415226"/>
                  </a:lnTo>
                  <a:lnTo>
                    <a:pt x="54136" y="418825"/>
                  </a:lnTo>
                  <a:lnTo>
                    <a:pt x="58331" y="415226"/>
                  </a:lnTo>
                  <a:lnTo>
                    <a:pt x="59142" y="415226"/>
                  </a:lnTo>
                  <a:lnTo>
                    <a:pt x="60261" y="407543"/>
                  </a:lnTo>
                  <a:lnTo>
                    <a:pt x="60299" y="399821"/>
                  </a:lnTo>
                  <a:lnTo>
                    <a:pt x="62549" y="391114"/>
                  </a:lnTo>
                  <a:close/>
                </a:path>
                <a:path w="213994" h="463550">
                  <a:moveTo>
                    <a:pt x="164795" y="400723"/>
                  </a:moveTo>
                  <a:lnTo>
                    <a:pt x="162020" y="416315"/>
                  </a:lnTo>
                  <a:lnTo>
                    <a:pt x="161858" y="416944"/>
                  </a:lnTo>
                  <a:lnTo>
                    <a:pt x="163855" y="416293"/>
                  </a:lnTo>
                  <a:lnTo>
                    <a:pt x="167466" y="416293"/>
                  </a:lnTo>
                  <a:lnTo>
                    <a:pt x="167551" y="403479"/>
                  </a:lnTo>
                  <a:lnTo>
                    <a:pt x="178638" y="403479"/>
                  </a:lnTo>
                  <a:lnTo>
                    <a:pt x="164795" y="400723"/>
                  </a:lnTo>
                  <a:close/>
                </a:path>
                <a:path w="213994" h="463550">
                  <a:moveTo>
                    <a:pt x="82562" y="362432"/>
                  </a:moveTo>
                  <a:lnTo>
                    <a:pt x="70573" y="372084"/>
                  </a:lnTo>
                  <a:lnTo>
                    <a:pt x="59296" y="383222"/>
                  </a:lnTo>
                  <a:lnTo>
                    <a:pt x="54864" y="399148"/>
                  </a:lnTo>
                  <a:lnTo>
                    <a:pt x="54815" y="407524"/>
                  </a:lnTo>
                  <a:lnTo>
                    <a:pt x="55067" y="405892"/>
                  </a:lnTo>
                  <a:lnTo>
                    <a:pt x="62549" y="391114"/>
                  </a:lnTo>
                  <a:lnTo>
                    <a:pt x="63906" y="385864"/>
                  </a:lnTo>
                  <a:lnTo>
                    <a:pt x="66595" y="383502"/>
                  </a:lnTo>
                  <a:lnTo>
                    <a:pt x="70815" y="375564"/>
                  </a:lnTo>
                  <a:lnTo>
                    <a:pt x="85178" y="367182"/>
                  </a:lnTo>
                  <a:lnTo>
                    <a:pt x="91234" y="367182"/>
                  </a:lnTo>
                  <a:lnTo>
                    <a:pt x="96278" y="363524"/>
                  </a:lnTo>
                  <a:lnTo>
                    <a:pt x="82562" y="362432"/>
                  </a:lnTo>
                  <a:close/>
                </a:path>
                <a:path w="213994" h="463550">
                  <a:moveTo>
                    <a:pt x="91234" y="367182"/>
                  </a:moveTo>
                  <a:lnTo>
                    <a:pt x="85178" y="367182"/>
                  </a:lnTo>
                  <a:lnTo>
                    <a:pt x="66595" y="383502"/>
                  </a:lnTo>
                  <a:lnTo>
                    <a:pt x="62549" y="391114"/>
                  </a:lnTo>
                  <a:lnTo>
                    <a:pt x="60299" y="399821"/>
                  </a:lnTo>
                  <a:lnTo>
                    <a:pt x="60280" y="407507"/>
                  </a:lnTo>
                  <a:lnTo>
                    <a:pt x="67501" y="393547"/>
                  </a:lnTo>
                  <a:lnTo>
                    <a:pt x="74790" y="379107"/>
                  </a:lnTo>
                  <a:lnTo>
                    <a:pt x="91234" y="367182"/>
                  </a:lnTo>
                  <a:close/>
                </a:path>
                <a:path w="213994" h="463550">
                  <a:moveTo>
                    <a:pt x="85178" y="367182"/>
                  </a:moveTo>
                  <a:lnTo>
                    <a:pt x="70815" y="375564"/>
                  </a:lnTo>
                  <a:lnTo>
                    <a:pt x="66595" y="383502"/>
                  </a:lnTo>
                  <a:lnTo>
                    <a:pt x="85178" y="367182"/>
                  </a:lnTo>
                  <a:close/>
                </a:path>
                <a:path w="213994" h="463550">
                  <a:moveTo>
                    <a:pt x="181936" y="316420"/>
                  </a:moveTo>
                  <a:lnTo>
                    <a:pt x="178536" y="316420"/>
                  </a:lnTo>
                  <a:lnTo>
                    <a:pt x="193992" y="337400"/>
                  </a:lnTo>
                  <a:lnTo>
                    <a:pt x="200884" y="333565"/>
                  </a:lnTo>
                  <a:lnTo>
                    <a:pt x="194576" y="333565"/>
                  </a:lnTo>
                  <a:lnTo>
                    <a:pt x="189217" y="321360"/>
                  </a:lnTo>
                  <a:lnTo>
                    <a:pt x="181936" y="316420"/>
                  </a:lnTo>
                  <a:close/>
                </a:path>
                <a:path w="213994" h="463550">
                  <a:moveTo>
                    <a:pt x="173193" y="158127"/>
                  </a:moveTo>
                  <a:lnTo>
                    <a:pt x="170688" y="158127"/>
                  </a:lnTo>
                  <a:lnTo>
                    <a:pt x="177380" y="172770"/>
                  </a:lnTo>
                  <a:lnTo>
                    <a:pt x="194398" y="187807"/>
                  </a:lnTo>
                  <a:lnTo>
                    <a:pt x="206095" y="193700"/>
                  </a:lnTo>
                  <a:lnTo>
                    <a:pt x="208255" y="236969"/>
                  </a:lnTo>
                  <a:lnTo>
                    <a:pt x="208241" y="273837"/>
                  </a:lnTo>
                  <a:lnTo>
                    <a:pt x="204571" y="311734"/>
                  </a:lnTo>
                  <a:lnTo>
                    <a:pt x="208368" y="325564"/>
                  </a:lnTo>
                  <a:lnTo>
                    <a:pt x="194576" y="333565"/>
                  </a:lnTo>
                  <a:lnTo>
                    <a:pt x="200884" y="333565"/>
                  </a:lnTo>
                  <a:lnTo>
                    <a:pt x="212661" y="327012"/>
                  </a:lnTo>
                  <a:lnTo>
                    <a:pt x="209969" y="311226"/>
                  </a:lnTo>
                  <a:lnTo>
                    <a:pt x="213766" y="273837"/>
                  </a:lnTo>
                  <a:lnTo>
                    <a:pt x="213779" y="236969"/>
                  </a:lnTo>
                  <a:lnTo>
                    <a:pt x="210070" y="191008"/>
                  </a:lnTo>
                  <a:lnTo>
                    <a:pt x="197446" y="183273"/>
                  </a:lnTo>
                  <a:lnTo>
                    <a:pt x="181406" y="169037"/>
                  </a:lnTo>
                  <a:lnTo>
                    <a:pt x="173193" y="158127"/>
                  </a:lnTo>
                  <a:close/>
                </a:path>
                <a:path w="213994" h="463550">
                  <a:moveTo>
                    <a:pt x="45906" y="288594"/>
                  </a:moveTo>
                  <a:lnTo>
                    <a:pt x="38836" y="288594"/>
                  </a:lnTo>
                  <a:lnTo>
                    <a:pt x="50761" y="296164"/>
                  </a:lnTo>
                  <a:lnTo>
                    <a:pt x="58387" y="291426"/>
                  </a:lnTo>
                  <a:lnTo>
                    <a:pt x="50431" y="291426"/>
                  </a:lnTo>
                  <a:lnTo>
                    <a:pt x="45906" y="288594"/>
                  </a:lnTo>
                  <a:close/>
                </a:path>
                <a:path w="213994" h="463550">
                  <a:moveTo>
                    <a:pt x="71535" y="283259"/>
                  </a:moveTo>
                  <a:lnTo>
                    <a:pt x="50431" y="291426"/>
                  </a:lnTo>
                  <a:lnTo>
                    <a:pt x="58387" y="291426"/>
                  </a:lnTo>
                  <a:lnTo>
                    <a:pt x="71535" y="283259"/>
                  </a:lnTo>
                  <a:close/>
                </a:path>
                <a:path w="213994" h="463550">
                  <a:moveTo>
                    <a:pt x="77584" y="279501"/>
                  </a:moveTo>
                  <a:lnTo>
                    <a:pt x="71535" y="283259"/>
                  </a:lnTo>
                  <a:lnTo>
                    <a:pt x="79845" y="280042"/>
                  </a:lnTo>
                  <a:lnTo>
                    <a:pt x="77584" y="279501"/>
                  </a:lnTo>
                  <a:close/>
                </a:path>
                <a:path w="213994" h="463550">
                  <a:moveTo>
                    <a:pt x="112035" y="162687"/>
                  </a:moveTo>
                  <a:lnTo>
                    <a:pt x="108483" y="162687"/>
                  </a:lnTo>
                  <a:lnTo>
                    <a:pt x="86461" y="172085"/>
                  </a:lnTo>
                  <a:lnTo>
                    <a:pt x="84366" y="191236"/>
                  </a:lnTo>
                  <a:lnTo>
                    <a:pt x="80746" y="205193"/>
                  </a:lnTo>
                  <a:lnTo>
                    <a:pt x="77050" y="219837"/>
                  </a:lnTo>
                  <a:lnTo>
                    <a:pt x="84607" y="238099"/>
                  </a:lnTo>
                  <a:lnTo>
                    <a:pt x="80746" y="250939"/>
                  </a:lnTo>
                  <a:lnTo>
                    <a:pt x="93649" y="257886"/>
                  </a:lnTo>
                  <a:lnTo>
                    <a:pt x="84493" y="278244"/>
                  </a:lnTo>
                  <a:lnTo>
                    <a:pt x="79845" y="280042"/>
                  </a:lnTo>
                  <a:lnTo>
                    <a:pt x="88036" y="282003"/>
                  </a:lnTo>
                  <a:lnTo>
                    <a:pt x="89344" y="281190"/>
                  </a:lnTo>
                  <a:lnTo>
                    <a:pt x="97155" y="256095"/>
                  </a:lnTo>
                  <a:lnTo>
                    <a:pt x="84289" y="248996"/>
                  </a:lnTo>
                  <a:lnTo>
                    <a:pt x="89801" y="237655"/>
                  </a:lnTo>
                  <a:lnTo>
                    <a:pt x="82245" y="219379"/>
                  </a:lnTo>
                  <a:lnTo>
                    <a:pt x="86093" y="206540"/>
                  </a:lnTo>
                  <a:lnTo>
                    <a:pt x="89801" y="191909"/>
                  </a:lnTo>
                  <a:lnTo>
                    <a:pt x="89877" y="174764"/>
                  </a:lnTo>
                  <a:lnTo>
                    <a:pt x="102577" y="173786"/>
                  </a:lnTo>
                  <a:lnTo>
                    <a:pt x="118510" y="173786"/>
                  </a:lnTo>
                  <a:lnTo>
                    <a:pt x="112035" y="162687"/>
                  </a:lnTo>
                  <a:close/>
                </a:path>
                <a:path w="213994" h="463550">
                  <a:moveTo>
                    <a:pt x="118510" y="173786"/>
                  </a:moveTo>
                  <a:lnTo>
                    <a:pt x="102577" y="173786"/>
                  </a:lnTo>
                  <a:lnTo>
                    <a:pt x="118554" y="173863"/>
                  </a:lnTo>
                  <a:close/>
                </a:path>
                <a:path w="213994" h="463550">
                  <a:moveTo>
                    <a:pt x="64884" y="5334"/>
                  </a:moveTo>
                  <a:lnTo>
                    <a:pt x="63881" y="5524"/>
                  </a:lnTo>
                  <a:lnTo>
                    <a:pt x="50203" y="17132"/>
                  </a:lnTo>
                  <a:lnTo>
                    <a:pt x="45618" y="33197"/>
                  </a:lnTo>
                  <a:lnTo>
                    <a:pt x="53225" y="49745"/>
                  </a:lnTo>
                  <a:lnTo>
                    <a:pt x="54800" y="61709"/>
                  </a:lnTo>
                  <a:lnTo>
                    <a:pt x="58559" y="76631"/>
                  </a:lnTo>
                  <a:lnTo>
                    <a:pt x="66167" y="91833"/>
                  </a:lnTo>
                  <a:lnTo>
                    <a:pt x="62179" y="125361"/>
                  </a:lnTo>
                  <a:lnTo>
                    <a:pt x="62179" y="139992"/>
                  </a:lnTo>
                  <a:lnTo>
                    <a:pt x="65976" y="153568"/>
                  </a:lnTo>
                  <a:lnTo>
                    <a:pt x="77368" y="172529"/>
                  </a:lnTo>
                  <a:lnTo>
                    <a:pt x="89974" y="168541"/>
                  </a:lnTo>
                  <a:lnTo>
                    <a:pt x="78714" y="168541"/>
                  </a:lnTo>
                  <a:lnTo>
                    <a:pt x="70993" y="151371"/>
                  </a:lnTo>
                  <a:lnTo>
                    <a:pt x="67576" y="139230"/>
                  </a:lnTo>
                  <a:lnTo>
                    <a:pt x="67691" y="103403"/>
                  </a:lnTo>
                  <a:lnTo>
                    <a:pt x="71285" y="91363"/>
                  </a:lnTo>
                  <a:lnTo>
                    <a:pt x="63690" y="74714"/>
                  </a:lnTo>
                  <a:lnTo>
                    <a:pt x="60210" y="60642"/>
                  </a:lnTo>
                  <a:lnTo>
                    <a:pt x="58420" y="48107"/>
                  </a:lnTo>
                  <a:lnTo>
                    <a:pt x="50749" y="32626"/>
                  </a:lnTo>
                  <a:lnTo>
                    <a:pt x="54660" y="19900"/>
                  </a:lnTo>
                  <a:lnTo>
                    <a:pt x="66713" y="10350"/>
                  </a:lnTo>
                  <a:lnTo>
                    <a:pt x="73694" y="9250"/>
                  </a:lnTo>
                  <a:lnTo>
                    <a:pt x="64884" y="5334"/>
                  </a:lnTo>
                  <a:close/>
                </a:path>
                <a:path w="213994" h="463550">
                  <a:moveTo>
                    <a:pt x="160225" y="5524"/>
                  </a:moveTo>
                  <a:lnTo>
                    <a:pt x="149999" y="5524"/>
                  </a:lnTo>
                  <a:lnTo>
                    <a:pt x="162115" y="23571"/>
                  </a:lnTo>
                  <a:lnTo>
                    <a:pt x="165811" y="38201"/>
                  </a:lnTo>
                  <a:lnTo>
                    <a:pt x="144449" y="55613"/>
                  </a:lnTo>
                  <a:lnTo>
                    <a:pt x="155448" y="70599"/>
                  </a:lnTo>
                  <a:lnTo>
                    <a:pt x="162331" y="84518"/>
                  </a:lnTo>
                  <a:lnTo>
                    <a:pt x="173596" y="101282"/>
                  </a:lnTo>
                  <a:lnTo>
                    <a:pt x="162598" y="112712"/>
                  </a:lnTo>
                  <a:lnTo>
                    <a:pt x="151231" y="135089"/>
                  </a:lnTo>
                  <a:lnTo>
                    <a:pt x="147307" y="152196"/>
                  </a:lnTo>
                  <a:lnTo>
                    <a:pt x="154838" y="172135"/>
                  </a:lnTo>
                  <a:lnTo>
                    <a:pt x="157899" y="169430"/>
                  </a:lnTo>
                  <a:lnTo>
                    <a:pt x="155194" y="169430"/>
                  </a:lnTo>
                  <a:lnTo>
                    <a:pt x="152616" y="152196"/>
                  </a:lnTo>
                  <a:lnTo>
                    <a:pt x="152654" y="151371"/>
                  </a:lnTo>
                  <a:lnTo>
                    <a:pt x="156387" y="136944"/>
                  </a:lnTo>
                  <a:lnTo>
                    <a:pt x="167246" y="115620"/>
                  </a:lnTo>
                  <a:lnTo>
                    <a:pt x="178079" y="101409"/>
                  </a:lnTo>
                  <a:lnTo>
                    <a:pt x="167081" y="81737"/>
                  </a:lnTo>
                  <a:lnTo>
                    <a:pt x="159854" y="67386"/>
                  </a:lnTo>
                  <a:lnTo>
                    <a:pt x="148234" y="55689"/>
                  </a:lnTo>
                  <a:lnTo>
                    <a:pt x="170345" y="39573"/>
                  </a:lnTo>
                  <a:lnTo>
                    <a:pt x="167462" y="22212"/>
                  </a:lnTo>
                  <a:lnTo>
                    <a:pt x="163766" y="7581"/>
                  </a:lnTo>
                  <a:lnTo>
                    <a:pt x="160225" y="5524"/>
                  </a:lnTo>
                  <a:close/>
                </a:path>
                <a:path w="213994" h="463550">
                  <a:moveTo>
                    <a:pt x="170688" y="154800"/>
                  </a:moveTo>
                  <a:lnTo>
                    <a:pt x="155194" y="169430"/>
                  </a:lnTo>
                  <a:lnTo>
                    <a:pt x="157899" y="169430"/>
                  </a:lnTo>
                  <a:lnTo>
                    <a:pt x="170688" y="158127"/>
                  </a:lnTo>
                  <a:lnTo>
                    <a:pt x="173193" y="158127"/>
                  </a:lnTo>
                  <a:lnTo>
                    <a:pt x="170688" y="154800"/>
                  </a:lnTo>
                  <a:close/>
                </a:path>
                <a:path w="213994" h="463550">
                  <a:moveTo>
                    <a:pt x="109397" y="158165"/>
                  </a:moveTo>
                  <a:lnTo>
                    <a:pt x="78714" y="168541"/>
                  </a:lnTo>
                  <a:lnTo>
                    <a:pt x="89974" y="168541"/>
                  </a:lnTo>
                  <a:lnTo>
                    <a:pt x="108483" y="162687"/>
                  </a:lnTo>
                  <a:lnTo>
                    <a:pt x="112035" y="162687"/>
                  </a:lnTo>
                  <a:lnTo>
                    <a:pt x="109397" y="158165"/>
                  </a:lnTo>
                  <a:close/>
                </a:path>
                <a:path w="213994" h="463550">
                  <a:moveTo>
                    <a:pt x="131701" y="6896"/>
                  </a:moveTo>
                  <a:lnTo>
                    <a:pt x="88646" y="6896"/>
                  </a:lnTo>
                  <a:lnTo>
                    <a:pt x="111163" y="11010"/>
                  </a:lnTo>
                  <a:lnTo>
                    <a:pt x="126619" y="7277"/>
                  </a:lnTo>
                  <a:lnTo>
                    <a:pt x="131701" y="6896"/>
                  </a:lnTo>
                  <a:close/>
                </a:path>
                <a:path w="213994" h="463550">
                  <a:moveTo>
                    <a:pt x="75487" y="8968"/>
                  </a:moveTo>
                  <a:lnTo>
                    <a:pt x="73694" y="9250"/>
                  </a:lnTo>
                  <a:lnTo>
                    <a:pt x="74510" y="9613"/>
                  </a:lnTo>
                  <a:lnTo>
                    <a:pt x="75487" y="8968"/>
                  </a:lnTo>
                  <a:close/>
                </a:path>
                <a:path w="213994" h="463550">
                  <a:moveTo>
                    <a:pt x="85598" y="2286"/>
                  </a:moveTo>
                  <a:lnTo>
                    <a:pt x="75487" y="8968"/>
                  </a:lnTo>
                  <a:lnTo>
                    <a:pt x="88646" y="6896"/>
                  </a:lnTo>
                  <a:lnTo>
                    <a:pt x="131701" y="6896"/>
                  </a:lnTo>
                  <a:lnTo>
                    <a:pt x="149321" y="5575"/>
                  </a:lnTo>
                  <a:lnTo>
                    <a:pt x="110502" y="5575"/>
                  </a:lnTo>
                  <a:lnTo>
                    <a:pt x="98221" y="5499"/>
                  </a:lnTo>
                  <a:lnTo>
                    <a:pt x="85598" y="2286"/>
                  </a:lnTo>
                  <a:close/>
                </a:path>
                <a:path w="213994" h="463550">
                  <a:moveTo>
                    <a:pt x="137045" y="0"/>
                  </a:moveTo>
                  <a:lnTo>
                    <a:pt x="125501" y="1866"/>
                  </a:lnTo>
                  <a:lnTo>
                    <a:pt x="110502" y="5575"/>
                  </a:lnTo>
                  <a:lnTo>
                    <a:pt x="149321" y="5575"/>
                  </a:lnTo>
                  <a:lnTo>
                    <a:pt x="149999" y="5524"/>
                  </a:lnTo>
                  <a:lnTo>
                    <a:pt x="160225" y="5524"/>
                  </a:lnTo>
                  <a:lnTo>
                    <a:pt x="151218" y="292"/>
                  </a:lnTo>
                  <a:lnTo>
                    <a:pt x="1370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38" name="object 93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123846" y="6294913"/>
              <a:ext cx="179349" cy="93548"/>
            </a:xfrm>
            <a:prstGeom prst="rect">
              <a:avLst/>
            </a:prstGeom>
          </p:spPr>
        </p:pic>
        <p:sp>
          <p:nvSpPr>
            <p:cNvPr id="939" name="object 939"/>
            <p:cNvSpPr/>
            <p:nvPr/>
          </p:nvSpPr>
          <p:spPr>
            <a:xfrm>
              <a:off x="1810393" y="6325381"/>
              <a:ext cx="250190" cy="502920"/>
            </a:xfrm>
            <a:custGeom>
              <a:avLst/>
              <a:gdLst/>
              <a:ahLst/>
              <a:cxnLst/>
              <a:rect l="l" t="t" r="r" b="b"/>
              <a:pathLst>
                <a:path w="250189" h="502920">
                  <a:moveTo>
                    <a:pt x="103555" y="494030"/>
                  </a:moveTo>
                  <a:lnTo>
                    <a:pt x="85064" y="494030"/>
                  </a:lnTo>
                  <a:lnTo>
                    <a:pt x="85064" y="500380"/>
                  </a:lnTo>
                  <a:lnTo>
                    <a:pt x="88760" y="502920"/>
                  </a:lnTo>
                  <a:lnTo>
                    <a:pt x="88760" y="500380"/>
                  </a:lnTo>
                  <a:lnTo>
                    <a:pt x="99860" y="500380"/>
                  </a:lnTo>
                  <a:lnTo>
                    <a:pt x="103555" y="497840"/>
                  </a:lnTo>
                  <a:lnTo>
                    <a:pt x="103555" y="494030"/>
                  </a:lnTo>
                  <a:close/>
                </a:path>
                <a:path w="250189" h="502920">
                  <a:moveTo>
                    <a:pt x="99860" y="500380"/>
                  </a:moveTo>
                  <a:lnTo>
                    <a:pt x="96164" y="500380"/>
                  </a:lnTo>
                  <a:lnTo>
                    <a:pt x="96164" y="502920"/>
                  </a:lnTo>
                  <a:lnTo>
                    <a:pt x="99860" y="500380"/>
                  </a:lnTo>
                  <a:close/>
                </a:path>
                <a:path w="250189" h="502920">
                  <a:moveTo>
                    <a:pt x="123901" y="480060"/>
                  </a:moveTo>
                  <a:lnTo>
                    <a:pt x="72123" y="480060"/>
                  </a:lnTo>
                  <a:lnTo>
                    <a:pt x="72123" y="494030"/>
                  </a:lnTo>
                  <a:lnTo>
                    <a:pt x="77673" y="494030"/>
                  </a:lnTo>
                  <a:lnTo>
                    <a:pt x="77673" y="490220"/>
                  </a:lnTo>
                  <a:lnTo>
                    <a:pt x="114655" y="490220"/>
                  </a:lnTo>
                  <a:lnTo>
                    <a:pt x="118351" y="487680"/>
                  </a:lnTo>
                  <a:lnTo>
                    <a:pt x="118351" y="483870"/>
                  </a:lnTo>
                  <a:lnTo>
                    <a:pt x="123901" y="483870"/>
                  </a:lnTo>
                  <a:lnTo>
                    <a:pt x="123901" y="480060"/>
                  </a:lnTo>
                  <a:close/>
                </a:path>
                <a:path w="250189" h="502920">
                  <a:moveTo>
                    <a:pt x="110947" y="490220"/>
                  </a:moveTo>
                  <a:lnTo>
                    <a:pt x="77673" y="490220"/>
                  </a:lnTo>
                  <a:lnTo>
                    <a:pt x="77673" y="494030"/>
                  </a:lnTo>
                  <a:lnTo>
                    <a:pt x="110947" y="494030"/>
                  </a:lnTo>
                  <a:lnTo>
                    <a:pt x="110947" y="490220"/>
                  </a:lnTo>
                  <a:close/>
                </a:path>
                <a:path w="250189" h="502920">
                  <a:moveTo>
                    <a:pt x="142392" y="480060"/>
                  </a:moveTo>
                  <a:lnTo>
                    <a:pt x="134988" y="480060"/>
                  </a:lnTo>
                  <a:lnTo>
                    <a:pt x="134988" y="483870"/>
                  </a:lnTo>
                  <a:lnTo>
                    <a:pt x="142392" y="483870"/>
                  </a:lnTo>
                  <a:lnTo>
                    <a:pt x="142392" y="480060"/>
                  </a:lnTo>
                  <a:close/>
                </a:path>
                <a:path w="250189" h="502920">
                  <a:moveTo>
                    <a:pt x="160883" y="472440"/>
                  </a:moveTo>
                  <a:lnTo>
                    <a:pt x="64719" y="472440"/>
                  </a:lnTo>
                  <a:lnTo>
                    <a:pt x="64719" y="480060"/>
                  </a:lnTo>
                  <a:lnTo>
                    <a:pt x="153479" y="480060"/>
                  </a:lnTo>
                  <a:lnTo>
                    <a:pt x="157187" y="476250"/>
                  </a:lnTo>
                  <a:lnTo>
                    <a:pt x="160883" y="476250"/>
                  </a:lnTo>
                  <a:lnTo>
                    <a:pt x="160883" y="472440"/>
                  </a:lnTo>
                  <a:close/>
                </a:path>
                <a:path w="250189" h="502920">
                  <a:moveTo>
                    <a:pt x="177520" y="461010"/>
                  </a:moveTo>
                  <a:lnTo>
                    <a:pt x="61023" y="461010"/>
                  </a:lnTo>
                  <a:lnTo>
                    <a:pt x="61023" y="472440"/>
                  </a:lnTo>
                  <a:lnTo>
                    <a:pt x="164579" y="472440"/>
                  </a:lnTo>
                  <a:lnTo>
                    <a:pt x="166433" y="468630"/>
                  </a:lnTo>
                  <a:lnTo>
                    <a:pt x="170129" y="468630"/>
                  </a:lnTo>
                  <a:lnTo>
                    <a:pt x="170129" y="464820"/>
                  </a:lnTo>
                  <a:lnTo>
                    <a:pt x="177520" y="464820"/>
                  </a:lnTo>
                  <a:lnTo>
                    <a:pt x="177520" y="461010"/>
                  </a:lnTo>
                  <a:close/>
                </a:path>
                <a:path w="250189" h="502920">
                  <a:moveTo>
                    <a:pt x="177520" y="349250"/>
                  </a:moveTo>
                  <a:lnTo>
                    <a:pt x="22186" y="349250"/>
                  </a:lnTo>
                  <a:lnTo>
                    <a:pt x="22186" y="353060"/>
                  </a:lnTo>
                  <a:lnTo>
                    <a:pt x="29591" y="353060"/>
                  </a:lnTo>
                  <a:lnTo>
                    <a:pt x="29591" y="365760"/>
                  </a:lnTo>
                  <a:lnTo>
                    <a:pt x="35140" y="365760"/>
                  </a:lnTo>
                  <a:lnTo>
                    <a:pt x="35140" y="377190"/>
                  </a:lnTo>
                  <a:lnTo>
                    <a:pt x="42532" y="377190"/>
                  </a:lnTo>
                  <a:lnTo>
                    <a:pt x="42532" y="384810"/>
                  </a:lnTo>
                  <a:lnTo>
                    <a:pt x="38836" y="384810"/>
                  </a:lnTo>
                  <a:lnTo>
                    <a:pt x="38836" y="388620"/>
                  </a:lnTo>
                  <a:lnTo>
                    <a:pt x="57327" y="388620"/>
                  </a:lnTo>
                  <a:lnTo>
                    <a:pt x="57327" y="394970"/>
                  </a:lnTo>
                  <a:lnTo>
                    <a:pt x="53632" y="394970"/>
                  </a:lnTo>
                  <a:lnTo>
                    <a:pt x="53632" y="406400"/>
                  </a:lnTo>
                  <a:lnTo>
                    <a:pt x="57327" y="406400"/>
                  </a:lnTo>
                  <a:lnTo>
                    <a:pt x="53632" y="408940"/>
                  </a:lnTo>
                  <a:lnTo>
                    <a:pt x="61023" y="408940"/>
                  </a:lnTo>
                  <a:lnTo>
                    <a:pt x="61023" y="411480"/>
                  </a:lnTo>
                  <a:lnTo>
                    <a:pt x="57327" y="411480"/>
                  </a:lnTo>
                  <a:lnTo>
                    <a:pt x="57327" y="419100"/>
                  </a:lnTo>
                  <a:lnTo>
                    <a:pt x="61023" y="422910"/>
                  </a:lnTo>
                  <a:lnTo>
                    <a:pt x="61023" y="426720"/>
                  </a:lnTo>
                  <a:lnTo>
                    <a:pt x="57327" y="426720"/>
                  </a:lnTo>
                  <a:lnTo>
                    <a:pt x="57327" y="434340"/>
                  </a:lnTo>
                  <a:lnTo>
                    <a:pt x="64719" y="434340"/>
                  </a:lnTo>
                  <a:lnTo>
                    <a:pt x="64719" y="454660"/>
                  </a:lnTo>
                  <a:lnTo>
                    <a:pt x="61023" y="457200"/>
                  </a:lnTo>
                  <a:lnTo>
                    <a:pt x="64719" y="457200"/>
                  </a:lnTo>
                  <a:lnTo>
                    <a:pt x="64719" y="461010"/>
                  </a:lnTo>
                  <a:lnTo>
                    <a:pt x="181216" y="461010"/>
                  </a:lnTo>
                  <a:lnTo>
                    <a:pt x="181216" y="448310"/>
                  </a:lnTo>
                  <a:lnTo>
                    <a:pt x="177520" y="448310"/>
                  </a:lnTo>
                  <a:lnTo>
                    <a:pt x="177520" y="444500"/>
                  </a:lnTo>
                  <a:lnTo>
                    <a:pt x="173824" y="444500"/>
                  </a:lnTo>
                  <a:lnTo>
                    <a:pt x="173824" y="430530"/>
                  </a:lnTo>
                  <a:lnTo>
                    <a:pt x="177520" y="426720"/>
                  </a:lnTo>
                  <a:lnTo>
                    <a:pt x="177520" y="381000"/>
                  </a:lnTo>
                  <a:lnTo>
                    <a:pt x="173824" y="381000"/>
                  </a:lnTo>
                  <a:lnTo>
                    <a:pt x="173824" y="356870"/>
                  </a:lnTo>
                  <a:lnTo>
                    <a:pt x="177520" y="356870"/>
                  </a:lnTo>
                  <a:lnTo>
                    <a:pt x="177520" y="349250"/>
                  </a:lnTo>
                  <a:close/>
                </a:path>
                <a:path w="250189" h="502920">
                  <a:moveTo>
                    <a:pt x="53632" y="388620"/>
                  </a:moveTo>
                  <a:lnTo>
                    <a:pt x="49923" y="388620"/>
                  </a:lnTo>
                  <a:lnTo>
                    <a:pt x="49923" y="392430"/>
                  </a:lnTo>
                  <a:lnTo>
                    <a:pt x="53632" y="392430"/>
                  </a:lnTo>
                  <a:lnTo>
                    <a:pt x="53632" y="388620"/>
                  </a:lnTo>
                  <a:close/>
                </a:path>
                <a:path w="250189" h="502920">
                  <a:moveTo>
                    <a:pt x="173824" y="342900"/>
                  </a:moveTo>
                  <a:lnTo>
                    <a:pt x="18491" y="342900"/>
                  </a:lnTo>
                  <a:lnTo>
                    <a:pt x="18491" y="353060"/>
                  </a:lnTo>
                  <a:lnTo>
                    <a:pt x="22186" y="349250"/>
                  </a:lnTo>
                  <a:lnTo>
                    <a:pt x="177520" y="349250"/>
                  </a:lnTo>
                  <a:lnTo>
                    <a:pt x="177520" y="346710"/>
                  </a:lnTo>
                  <a:lnTo>
                    <a:pt x="173824" y="346710"/>
                  </a:lnTo>
                  <a:lnTo>
                    <a:pt x="173824" y="342900"/>
                  </a:lnTo>
                  <a:close/>
                </a:path>
                <a:path w="250189" h="502920">
                  <a:moveTo>
                    <a:pt x="170129" y="339090"/>
                  </a:moveTo>
                  <a:lnTo>
                    <a:pt x="14795" y="339090"/>
                  </a:lnTo>
                  <a:lnTo>
                    <a:pt x="14795" y="346710"/>
                  </a:lnTo>
                  <a:lnTo>
                    <a:pt x="18491" y="346710"/>
                  </a:lnTo>
                  <a:lnTo>
                    <a:pt x="18491" y="342900"/>
                  </a:lnTo>
                  <a:lnTo>
                    <a:pt x="170129" y="342900"/>
                  </a:lnTo>
                  <a:lnTo>
                    <a:pt x="170129" y="339090"/>
                  </a:lnTo>
                  <a:close/>
                </a:path>
                <a:path w="250189" h="502920">
                  <a:moveTo>
                    <a:pt x="42532" y="274320"/>
                  </a:moveTo>
                  <a:lnTo>
                    <a:pt x="38836" y="274320"/>
                  </a:lnTo>
                  <a:lnTo>
                    <a:pt x="38836" y="281940"/>
                  </a:lnTo>
                  <a:lnTo>
                    <a:pt x="25882" y="281940"/>
                  </a:lnTo>
                  <a:lnTo>
                    <a:pt x="25882" y="285750"/>
                  </a:lnTo>
                  <a:lnTo>
                    <a:pt x="22186" y="289560"/>
                  </a:lnTo>
                  <a:lnTo>
                    <a:pt x="22186" y="293370"/>
                  </a:lnTo>
                  <a:lnTo>
                    <a:pt x="18491" y="293370"/>
                  </a:lnTo>
                  <a:lnTo>
                    <a:pt x="18491" y="297180"/>
                  </a:lnTo>
                  <a:lnTo>
                    <a:pt x="14795" y="300990"/>
                  </a:lnTo>
                  <a:lnTo>
                    <a:pt x="14795" y="303530"/>
                  </a:lnTo>
                  <a:lnTo>
                    <a:pt x="0" y="303530"/>
                  </a:lnTo>
                  <a:lnTo>
                    <a:pt x="0" y="314960"/>
                  </a:lnTo>
                  <a:lnTo>
                    <a:pt x="3695" y="317500"/>
                  </a:lnTo>
                  <a:lnTo>
                    <a:pt x="3695" y="323850"/>
                  </a:lnTo>
                  <a:lnTo>
                    <a:pt x="7391" y="327660"/>
                  </a:lnTo>
                  <a:lnTo>
                    <a:pt x="11099" y="327660"/>
                  </a:lnTo>
                  <a:lnTo>
                    <a:pt x="11099" y="342900"/>
                  </a:lnTo>
                  <a:lnTo>
                    <a:pt x="14795" y="342900"/>
                  </a:lnTo>
                  <a:lnTo>
                    <a:pt x="14795" y="339090"/>
                  </a:lnTo>
                  <a:lnTo>
                    <a:pt x="170129" y="339090"/>
                  </a:lnTo>
                  <a:lnTo>
                    <a:pt x="170129" y="335280"/>
                  </a:lnTo>
                  <a:lnTo>
                    <a:pt x="173824" y="331470"/>
                  </a:lnTo>
                  <a:lnTo>
                    <a:pt x="173824" y="323850"/>
                  </a:lnTo>
                  <a:lnTo>
                    <a:pt x="177520" y="323850"/>
                  </a:lnTo>
                  <a:lnTo>
                    <a:pt x="177520" y="320040"/>
                  </a:lnTo>
                  <a:lnTo>
                    <a:pt x="181216" y="317500"/>
                  </a:lnTo>
                  <a:lnTo>
                    <a:pt x="181216" y="307340"/>
                  </a:lnTo>
                  <a:lnTo>
                    <a:pt x="177520" y="307340"/>
                  </a:lnTo>
                  <a:lnTo>
                    <a:pt x="177520" y="293370"/>
                  </a:lnTo>
                  <a:lnTo>
                    <a:pt x="173824" y="289560"/>
                  </a:lnTo>
                  <a:lnTo>
                    <a:pt x="173824" y="281940"/>
                  </a:lnTo>
                  <a:lnTo>
                    <a:pt x="177520" y="278130"/>
                  </a:lnTo>
                  <a:lnTo>
                    <a:pt x="46228" y="278130"/>
                  </a:lnTo>
                  <a:lnTo>
                    <a:pt x="42532" y="274320"/>
                  </a:lnTo>
                  <a:close/>
                </a:path>
                <a:path w="250189" h="502920">
                  <a:moveTo>
                    <a:pt x="7391" y="300990"/>
                  </a:moveTo>
                  <a:lnTo>
                    <a:pt x="3695" y="300990"/>
                  </a:lnTo>
                  <a:lnTo>
                    <a:pt x="3695" y="303530"/>
                  </a:lnTo>
                  <a:lnTo>
                    <a:pt x="7391" y="303530"/>
                  </a:lnTo>
                  <a:lnTo>
                    <a:pt x="7391" y="300990"/>
                  </a:lnTo>
                  <a:close/>
                </a:path>
                <a:path w="250189" h="502920">
                  <a:moveTo>
                    <a:pt x="88760" y="257810"/>
                  </a:moveTo>
                  <a:lnTo>
                    <a:pt x="85064" y="261620"/>
                  </a:lnTo>
                  <a:lnTo>
                    <a:pt x="72123" y="261620"/>
                  </a:lnTo>
                  <a:lnTo>
                    <a:pt x="72123" y="271780"/>
                  </a:lnTo>
                  <a:lnTo>
                    <a:pt x="53632" y="271780"/>
                  </a:lnTo>
                  <a:lnTo>
                    <a:pt x="53632" y="278130"/>
                  </a:lnTo>
                  <a:lnTo>
                    <a:pt x="177520" y="278130"/>
                  </a:lnTo>
                  <a:lnTo>
                    <a:pt x="181216" y="271780"/>
                  </a:lnTo>
                  <a:lnTo>
                    <a:pt x="184924" y="269240"/>
                  </a:lnTo>
                  <a:lnTo>
                    <a:pt x="188620" y="265430"/>
                  </a:lnTo>
                  <a:lnTo>
                    <a:pt x="88760" y="265430"/>
                  </a:lnTo>
                  <a:lnTo>
                    <a:pt x="88760" y="257810"/>
                  </a:lnTo>
                  <a:close/>
                </a:path>
                <a:path w="250189" h="502920">
                  <a:moveTo>
                    <a:pt x="64719" y="269240"/>
                  </a:moveTo>
                  <a:lnTo>
                    <a:pt x="61023" y="269240"/>
                  </a:lnTo>
                  <a:lnTo>
                    <a:pt x="61023" y="271780"/>
                  </a:lnTo>
                  <a:lnTo>
                    <a:pt x="68414" y="271780"/>
                  </a:lnTo>
                  <a:lnTo>
                    <a:pt x="64719" y="269240"/>
                  </a:lnTo>
                  <a:close/>
                </a:path>
                <a:path w="250189" h="502920">
                  <a:moveTo>
                    <a:pt x="192316" y="261620"/>
                  </a:moveTo>
                  <a:lnTo>
                    <a:pt x="99860" y="261620"/>
                  </a:lnTo>
                  <a:lnTo>
                    <a:pt x="96164" y="265430"/>
                  </a:lnTo>
                  <a:lnTo>
                    <a:pt x="188620" y="265430"/>
                  </a:lnTo>
                  <a:lnTo>
                    <a:pt x="192316" y="261620"/>
                  </a:lnTo>
                  <a:close/>
                </a:path>
                <a:path w="250189" h="502920">
                  <a:moveTo>
                    <a:pt x="85064" y="257810"/>
                  </a:moveTo>
                  <a:lnTo>
                    <a:pt x="75819" y="257810"/>
                  </a:lnTo>
                  <a:lnTo>
                    <a:pt x="68414" y="261620"/>
                  </a:lnTo>
                  <a:lnTo>
                    <a:pt x="85064" y="261620"/>
                  </a:lnTo>
                  <a:lnTo>
                    <a:pt x="85064" y="257810"/>
                  </a:lnTo>
                  <a:close/>
                </a:path>
                <a:path w="250189" h="502920">
                  <a:moveTo>
                    <a:pt x="196011" y="257810"/>
                  </a:moveTo>
                  <a:lnTo>
                    <a:pt x="103555" y="257810"/>
                  </a:lnTo>
                  <a:lnTo>
                    <a:pt x="107251" y="261620"/>
                  </a:lnTo>
                  <a:lnTo>
                    <a:pt x="196011" y="261620"/>
                  </a:lnTo>
                  <a:lnTo>
                    <a:pt x="196011" y="257810"/>
                  </a:lnTo>
                  <a:close/>
                </a:path>
                <a:path w="250189" h="502920">
                  <a:moveTo>
                    <a:pt x="81368" y="255270"/>
                  </a:moveTo>
                  <a:lnTo>
                    <a:pt x="77673" y="255270"/>
                  </a:lnTo>
                  <a:lnTo>
                    <a:pt x="77673" y="257810"/>
                  </a:lnTo>
                  <a:lnTo>
                    <a:pt x="81368" y="257810"/>
                  </a:lnTo>
                  <a:lnTo>
                    <a:pt x="81368" y="255270"/>
                  </a:lnTo>
                  <a:close/>
                </a:path>
                <a:path w="250189" h="502920">
                  <a:moveTo>
                    <a:pt x="199720" y="240030"/>
                  </a:moveTo>
                  <a:lnTo>
                    <a:pt x="114655" y="240030"/>
                  </a:lnTo>
                  <a:lnTo>
                    <a:pt x="114655" y="247650"/>
                  </a:lnTo>
                  <a:lnTo>
                    <a:pt x="110947" y="247650"/>
                  </a:lnTo>
                  <a:lnTo>
                    <a:pt x="110947" y="251460"/>
                  </a:lnTo>
                  <a:lnTo>
                    <a:pt x="107251" y="251460"/>
                  </a:lnTo>
                  <a:lnTo>
                    <a:pt x="107251" y="257810"/>
                  </a:lnTo>
                  <a:lnTo>
                    <a:pt x="199720" y="257810"/>
                  </a:lnTo>
                  <a:lnTo>
                    <a:pt x="199720" y="240030"/>
                  </a:lnTo>
                  <a:close/>
                </a:path>
                <a:path w="250189" h="502920">
                  <a:moveTo>
                    <a:pt x="212661" y="223520"/>
                  </a:moveTo>
                  <a:lnTo>
                    <a:pt x="114655" y="223520"/>
                  </a:lnTo>
                  <a:lnTo>
                    <a:pt x="114655" y="228600"/>
                  </a:lnTo>
                  <a:lnTo>
                    <a:pt x="110947" y="232410"/>
                  </a:lnTo>
                  <a:lnTo>
                    <a:pt x="110947" y="240030"/>
                  </a:lnTo>
                  <a:lnTo>
                    <a:pt x="114655" y="243840"/>
                  </a:lnTo>
                  <a:lnTo>
                    <a:pt x="114655" y="240030"/>
                  </a:lnTo>
                  <a:lnTo>
                    <a:pt x="199720" y="240030"/>
                  </a:lnTo>
                  <a:lnTo>
                    <a:pt x="210807" y="228600"/>
                  </a:lnTo>
                  <a:lnTo>
                    <a:pt x="212661" y="226060"/>
                  </a:lnTo>
                  <a:lnTo>
                    <a:pt x="212661" y="223520"/>
                  </a:lnTo>
                  <a:close/>
                </a:path>
                <a:path w="250189" h="502920">
                  <a:moveTo>
                    <a:pt x="227457" y="194310"/>
                  </a:moveTo>
                  <a:lnTo>
                    <a:pt x="123901" y="194310"/>
                  </a:lnTo>
                  <a:lnTo>
                    <a:pt x="122047" y="198120"/>
                  </a:lnTo>
                  <a:lnTo>
                    <a:pt x="122047" y="219710"/>
                  </a:lnTo>
                  <a:lnTo>
                    <a:pt x="118351" y="219710"/>
                  </a:lnTo>
                  <a:lnTo>
                    <a:pt x="118351" y="223520"/>
                  </a:lnTo>
                  <a:lnTo>
                    <a:pt x="216357" y="223520"/>
                  </a:lnTo>
                  <a:lnTo>
                    <a:pt x="216357" y="219710"/>
                  </a:lnTo>
                  <a:lnTo>
                    <a:pt x="223748" y="212090"/>
                  </a:lnTo>
                  <a:lnTo>
                    <a:pt x="223748" y="209550"/>
                  </a:lnTo>
                  <a:lnTo>
                    <a:pt x="227457" y="209550"/>
                  </a:lnTo>
                  <a:lnTo>
                    <a:pt x="234848" y="201930"/>
                  </a:lnTo>
                  <a:lnTo>
                    <a:pt x="238544" y="201930"/>
                  </a:lnTo>
                  <a:lnTo>
                    <a:pt x="238544" y="198120"/>
                  </a:lnTo>
                  <a:lnTo>
                    <a:pt x="227457" y="198120"/>
                  </a:lnTo>
                  <a:lnTo>
                    <a:pt x="227457" y="194310"/>
                  </a:lnTo>
                  <a:close/>
                </a:path>
                <a:path w="250189" h="502920">
                  <a:moveTo>
                    <a:pt x="220052" y="215900"/>
                  </a:moveTo>
                  <a:lnTo>
                    <a:pt x="216357" y="219710"/>
                  </a:lnTo>
                  <a:lnTo>
                    <a:pt x="216357" y="223520"/>
                  </a:lnTo>
                  <a:lnTo>
                    <a:pt x="220052" y="215900"/>
                  </a:lnTo>
                  <a:close/>
                </a:path>
                <a:path w="250189" h="502920">
                  <a:moveTo>
                    <a:pt x="245948" y="194310"/>
                  </a:moveTo>
                  <a:lnTo>
                    <a:pt x="227457" y="194310"/>
                  </a:lnTo>
                  <a:lnTo>
                    <a:pt x="227457" y="198120"/>
                  </a:lnTo>
                  <a:lnTo>
                    <a:pt x="242252" y="198120"/>
                  </a:lnTo>
                  <a:lnTo>
                    <a:pt x="245948" y="194310"/>
                  </a:lnTo>
                  <a:close/>
                </a:path>
                <a:path w="250189" h="502920">
                  <a:moveTo>
                    <a:pt x="223748" y="190500"/>
                  </a:moveTo>
                  <a:lnTo>
                    <a:pt x="131292" y="190500"/>
                  </a:lnTo>
                  <a:lnTo>
                    <a:pt x="131292" y="194310"/>
                  </a:lnTo>
                  <a:lnTo>
                    <a:pt x="223748" y="194310"/>
                  </a:lnTo>
                  <a:lnTo>
                    <a:pt x="223748" y="190500"/>
                  </a:lnTo>
                  <a:close/>
                </a:path>
                <a:path w="250189" h="502920">
                  <a:moveTo>
                    <a:pt x="231152" y="190500"/>
                  </a:moveTo>
                  <a:lnTo>
                    <a:pt x="227457" y="190500"/>
                  </a:lnTo>
                  <a:lnTo>
                    <a:pt x="227457" y="194310"/>
                  </a:lnTo>
                  <a:lnTo>
                    <a:pt x="231152" y="190500"/>
                  </a:lnTo>
                  <a:close/>
                </a:path>
                <a:path w="250189" h="502920">
                  <a:moveTo>
                    <a:pt x="245948" y="190500"/>
                  </a:moveTo>
                  <a:lnTo>
                    <a:pt x="231152" y="190500"/>
                  </a:lnTo>
                  <a:lnTo>
                    <a:pt x="231152" y="194310"/>
                  </a:lnTo>
                  <a:lnTo>
                    <a:pt x="249643" y="194310"/>
                  </a:lnTo>
                  <a:lnTo>
                    <a:pt x="245948" y="190500"/>
                  </a:lnTo>
                  <a:close/>
                </a:path>
                <a:path w="250189" h="502920">
                  <a:moveTo>
                    <a:pt x="227457" y="186690"/>
                  </a:moveTo>
                  <a:lnTo>
                    <a:pt x="134988" y="186690"/>
                  </a:lnTo>
                  <a:lnTo>
                    <a:pt x="134988" y="190500"/>
                  </a:lnTo>
                  <a:lnTo>
                    <a:pt x="227457" y="190500"/>
                  </a:lnTo>
                  <a:lnTo>
                    <a:pt x="227457" y="186690"/>
                  </a:lnTo>
                  <a:close/>
                </a:path>
                <a:path w="250189" h="502920">
                  <a:moveTo>
                    <a:pt x="223748" y="179070"/>
                  </a:moveTo>
                  <a:lnTo>
                    <a:pt x="138696" y="179070"/>
                  </a:lnTo>
                  <a:lnTo>
                    <a:pt x="138696" y="186690"/>
                  </a:lnTo>
                  <a:lnTo>
                    <a:pt x="223748" y="186690"/>
                  </a:lnTo>
                  <a:lnTo>
                    <a:pt x="223748" y="179070"/>
                  </a:lnTo>
                  <a:close/>
                </a:path>
                <a:path w="250189" h="502920">
                  <a:moveTo>
                    <a:pt x="223748" y="132080"/>
                  </a:moveTo>
                  <a:lnTo>
                    <a:pt x="157187" y="132080"/>
                  </a:lnTo>
                  <a:lnTo>
                    <a:pt x="160883" y="133350"/>
                  </a:lnTo>
                  <a:lnTo>
                    <a:pt x="164579" y="137160"/>
                  </a:lnTo>
                  <a:lnTo>
                    <a:pt x="164579" y="144780"/>
                  </a:lnTo>
                  <a:lnTo>
                    <a:pt x="160883" y="144780"/>
                  </a:lnTo>
                  <a:lnTo>
                    <a:pt x="160883" y="156210"/>
                  </a:lnTo>
                  <a:lnTo>
                    <a:pt x="166433" y="156210"/>
                  </a:lnTo>
                  <a:lnTo>
                    <a:pt x="166433" y="170180"/>
                  </a:lnTo>
                  <a:lnTo>
                    <a:pt x="157187" y="170180"/>
                  </a:lnTo>
                  <a:lnTo>
                    <a:pt x="157187" y="173990"/>
                  </a:lnTo>
                  <a:lnTo>
                    <a:pt x="149783" y="173990"/>
                  </a:lnTo>
                  <a:lnTo>
                    <a:pt x="149783" y="177800"/>
                  </a:lnTo>
                  <a:lnTo>
                    <a:pt x="142392" y="177800"/>
                  </a:lnTo>
                  <a:lnTo>
                    <a:pt x="142392" y="179070"/>
                  </a:lnTo>
                  <a:lnTo>
                    <a:pt x="227457" y="179070"/>
                  </a:lnTo>
                  <a:lnTo>
                    <a:pt x="227457" y="148590"/>
                  </a:lnTo>
                  <a:lnTo>
                    <a:pt x="231152" y="144780"/>
                  </a:lnTo>
                  <a:lnTo>
                    <a:pt x="231152" y="140970"/>
                  </a:lnTo>
                  <a:lnTo>
                    <a:pt x="223748" y="140970"/>
                  </a:lnTo>
                  <a:lnTo>
                    <a:pt x="223748" y="132080"/>
                  </a:lnTo>
                  <a:close/>
                </a:path>
                <a:path w="250189" h="502920">
                  <a:moveTo>
                    <a:pt x="131292" y="133350"/>
                  </a:moveTo>
                  <a:lnTo>
                    <a:pt x="127596" y="133350"/>
                  </a:lnTo>
                  <a:lnTo>
                    <a:pt x="127596" y="144780"/>
                  </a:lnTo>
                  <a:lnTo>
                    <a:pt x="131292" y="140970"/>
                  </a:lnTo>
                  <a:lnTo>
                    <a:pt x="147935" y="140970"/>
                  </a:lnTo>
                  <a:lnTo>
                    <a:pt x="149783" y="137160"/>
                  </a:lnTo>
                  <a:lnTo>
                    <a:pt x="131292" y="137160"/>
                  </a:lnTo>
                  <a:lnTo>
                    <a:pt x="131292" y="133350"/>
                  </a:lnTo>
                  <a:close/>
                </a:path>
                <a:path w="250189" h="502920">
                  <a:moveTo>
                    <a:pt x="147935" y="140970"/>
                  </a:moveTo>
                  <a:lnTo>
                    <a:pt x="131292" y="140970"/>
                  </a:lnTo>
                  <a:lnTo>
                    <a:pt x="142392" y="144780"/>
                  </a:lnTo>
                  <a:lnTo>
                    <a:pt x="146088" y="144780"/>
                  </a:lnTo>
                  <a:lnTo>
                    <a:pt x="147935" y="140970"/>
                  </a:lnTo>
                  <a:close/>
                </a:path>
                <a:path w="250189" h="502920">
                  <a:moveTo>
                    <a:pt x="227457" y="116840"/>
                  </a:moveTo>
                  <a:lnTo>
                    <a:pt x="122047" y="116840"/>
                  </a:lnTo>
                  <a:lnTo>
                    <a:pt x="123901" y="120650"/>
                  </a:lnTo>
                  <a:lnTo>
                    <a:pt x="123901" y="124460"/>
                  </a:lnTo>
                  <a:lnTo>
                    <a:pt x="131292" y="128270"/>
                  </a:lnTo>
                  <a:lnTo>
                    <a:pt x="134988" y="132080"/>
                  </a:lnTo>
                  <a:lnTo>
                    <a:pt x="134988" y="133350"/>
                  </a:lnTo>
                  <a:lnTo>
                    <a:pt x="131292" y="133350"/>
                  </a:lnTo>
                  <a:lnTo>
                    <a:pt x="131292" y="137160"/>
                  </a:lnTo>
                  <a:lnTo>
                    <a:pt x="149783" y="137160"/>
                  </a:lnTo>
                  <a:lnTo>
                    <a:pt x="157187" y="140970"/>
                  </a:lnTo>
                  <a:lnTo>
                    <a:pt x="157187" y="132080"/>
                  </a:lnTo>
                  <a:lnTo>
                    <a:pt x="223748" y="132080"/>
                  </a:lnTo>
                  <a:lnTo>
                    <a:pt x="223748" y="120650"/>
                  </a:lnTo>
                  <a:lnTo>
                    <a:pt x="227457" y="120650"/>
                  </a:lnTo>
                  <a:lnTo>
                    <a:pt x="227457" y="116840"/>
                  </a:lnTo>
                  <a:close/>
                </a:path>
                <a:path w="250189" h="502920">
                  <a:moveTo>
                    <a:pt x="231152" y="137160"/>
                  </a:moveTo>
                  <a:lnTo>
                    <a:pt x="227457" y="137160"/>
                  </a:lnTo>
                  <a:lnTo>
                    <a:pt x="227457" y="140970"/>
                  </a:lnTo>
                  <a:lnTo>
                    <a:pt x="231152" y="140970"/>
                  </a:lnTo>
                  <a:lnTo>
                    <a:pt x="231152" y="137160"/>
                  </a:lnTo>
                  <a:close/>
                </a:path>
                <a:path w="250189" h="502920">
                  <a:moveTo>
                    <a:pt x="220052" y="99060"/>
                  </a:moveTo>
                  <a:lnTo>
                    <a:pt x="220052" y="102870"/>
                  </a:lnTo>
                  <a:lnTo>
                    <a:pt x="103555" y="102870"/>
                  </a:lnTo>
                  <a:lnTo>
                    <a:pt x="107251" y="110490"/>
                  </a:lnTo>
                  <a:lnTo>
                    <a:pt x="118351" y="120650"/>
                  </a:lnTo>
                  <a:lnTo>
                    <a:pt x="122047" y="116840"/>
                  </a:lnTo>
                  <a:lnTo>
                    <a:pt x="223748" y="116840"/>
                  </a:lnTo>
                  <a:lnTo>
                    <a:pt x="223748" y="102870"/>
                  </a:lnTo>
                  <a:lnTo>
                    <a:pt x="220052" y="99060"/>
                  </a:lnTo>
                  <a:close/>
                </a:path>
                <a:path w="250189" h="502920">
                  <a:moveTo>
                    <a:pt x="227457" y="82550"/>
                  </a:moveTo>
                  <a:lnTo>
                    <a:pt x="110947" y="82550"/>
                  </a:lnTo>
                  <a:lnTo>
                    <a:pt x="114655" y="86360"/>
                  </a:lnTo>
                  <a:lnTo>
                    <a:pt x="110947" y="86360"/>
                  </a:lnTo>
                  <a:lnTo>
                    <a:pt x="110947" y="87630"/>
                  </a:lnTo>
                  <a:lnTo>
                    <a:pt x="99860" y="102870"/>
                  </a:lnTo>
                  <a:lnTo>
                    <a:pt x="216357" y="102870"/>
                  </a:lnTo>
                  <a:lnTo>
                    <a:pt x="216357" y="95250"/>
                  </a:lnTo>
                  <a:lnTo>
                    <a:pt x="212661" y="95250"/>
                  </a:lnTo>
                  <a:lnTo>
                    <a:pt x="212661" y="91440"/>
                  </a:lnTo>
                  <a:lnTo>
                    <a:pt x="227457" y="91440"/>
                  </a:lnTo>
                  <a:lnTo>
                    <a:pt x="227457" y="82550"/>
                  </a:lnTo>
                  <a:close/>
                </a:path>
                <a:path w="250189" h="502920">
                  <a:moveTo>
                    <a:pt x="227457" y="91440"/>
                  </a:moveTo>
                  <a:lnTo>
                    <a:pt x="216357" y="91440"/>
                  </a:lnTo>
                  <a:lnTo>
                    <a:pt x="216357" y="95250"/>
                  </a:lnTo>
                  <a:lnTo>
                    <a:pt x="220052" y="95250"/>
                  </a:lnTo>
                  <a:lnTo>
                    <a:pt x="220052" y="99060"/>
                  </a:lnTo>
                  <a:lnTo>
                    <a:pt x="227457" y="99060"/>
                  </a:lnTo>
                  <a:lnTo>
                    <a:pt x="227457" y="91440"/>
                  </a:lnTo>
                  <a:close/>
                </a:path>
                <a:path w="250189" h="502920">
                  <a:moveTo>
                    <a:pt x="249643" y="71120"/>
                  </a:moveTo>
                  <a:lnTo>
                    <a:pt x="92456" y="71120"/>
                  </a:lnTo>
                  <a:lnTo>
                    <a:pt x="99860" y="74930"/>
                  </a:lnTo>
                  <a:lnTo>
                    <a:pt x="99860" y="78740"/>
                  </a:lnTo>
                  <a:lnTo>
                    <a:pt x="242252" y="78740"/>
                  </a:lnTo>
                  <a:lnTo>
                    <a:pt x="242252" y="82550"/>
                  </a:lnTo>
                  <a:lnTo>
                    <a:pt x="245948" y="82550"/>
                  </a:lnTo>
                  <a:lnTo>
                    <a:pt x="242252" y="86360"/>
                  </a:lnTo>
                  <a:lnTo>
                    <a:pt x="249643" y="86360"/>
                  </a:lnTo>
                  <a:lnTo>
                    <a:pt x="249643" y="71120"/>
                  </a:lnTo>
                  <a:close/>
                </a:path>
                <a:path w="250189" h="502920">
                  <a:moveTo>
                    <a:pt x="231152" y="78740"/>
                  </a:moveTo>
                  <a:lnTo>
                    <a:pt x="103555" y="78740"/>
                  </a:lnTo>
                  <a:lnTo>
                    <a:pt x="107251" y="82550"/>
                  </a:lnTo>
                  <a:lnTo>
                    <a:pt x="231152" y="82550"/>
                  </a:lnTo>
                  <a:lnTo>
                    <a:pt x="231152" y="78740"/>
                  </a:lnTo>
                  <a:close/>
                </a:path>
                <a:path w="250189" h="502920">
                  <a:moveTo>
                    <a:pt x="242252" y="78740"/>
                  </a:moveTo>
                  <a:lnTo>
                    <a:pt x="234848" y="78740"/>
                  </a:lnTo>
                  <a:lnTo>
                    <a:pt x="234848" y="82550"/>
                  </a:lnTo>
                  <a:lnTo>
                    <a:pt x="242252" y="82550"/>
                  </a:lnTo>
                  <a:lnTo>
                    <a:pt x="242252" y="78740"/>
                  </a:lnTo>
                  <a:close/>
                </a:path>
                <a:path w="250189" h="502920">
                  <a:moveTo>
                    <a:pt x="238544" y="60960"/>
                  </a:moveTo>
                  <a:lnTo>
                    <a:pt x="238544" y="64770"/>
                  </a:lnTo>
                  <a:lnTo>
                    <a:pt x="234848" y="68580"/>
                  </a:lnTo>
                  <a:lnTo>
                    <a:pt x="88760" y="68580"/>
                  </a:lnTo>
                  <a:lnTo>
                    <a:pt x="88760" y="71120"/>
                  </a:lnTo>
                  <a:lnTo>
                    <a:pt x="245948" y="71120"/>
                  </a:lnTo>
                  <a:lnTo>
                    <a:pt x="245948" y="64770"/>
                  </a:lnTo>
                  <a:lnTo>
                    <a:pt x="242252" y="64770"/>
                  </a:lnTo>
                  <a:lnTo>
                    <a:pt x="238544" y="60960"/>
                  </a:lnTo>
                  <a:close/>
                </a:path>
                <a:path w="250189" h="502920">
                  <a:moveTo>
                    <a:pt x="103555" y="64770"/>
                  </a:moveTo>
                  <a:lnTo>
                    <a:pt x="92456" y="64770"/>
                  </a:lnTo>
                  <a:lnTo>
                    <a:pt x="85064" y="68580"/>
                  </a:lnTo>
                  <a:lnTo>
                    <a:pt x="110947" y="68580"/>
                  </a:lnTo>
                  <a:lnTo>
                    <a:pt x="103555" y="64770"/>
                  </a:lnTo>
                  <a:close/>
                </a:path>
                <a:path w="250189" h="502920">
                  <a:moveTo>
                    <a:pt x="231152" y="45720"/>
                  </a:moveTo>
                  <a:lnTo>
                    <a:pt x="122047" y="45720"/>
                  </a:lnTo>
                  <a:lnTo>
                    <a:pt x="122047" y="57150"/>
                  </a:lnTo>
                  <a:lnTo>
                    <a:pt x="110947" y="68580"/>
                  </a:lnTo>
                  <a:lnTo>
                    <a:pt x="234848" y="68580"/>
                  </a:lnTo>
                  <a:lnTo>
                    <a:pt x="234848" y="57150"/>
                  </a:lnTo>
                  <a:lnTo>
                    <a:pt x="238544" y="57150"/>
                  </a:lnTo>
                  <a:lnTo>
                    <a:pt x="231152" y="49530"/>
                  </a:lnTo>
                  <a:lnTo>
                    <a:pt x="231152" y="45720"/>
                  </a:lnTo>
                  <a:close/>
                </a:path>
                <a:path w="250189" h="502920">
                  <a:moveTo>
                    <a:pt x="114655" y="36830"/>
                  </a:moveTo>
                  <a:lnTo>
                    <a:pt x="114655" y="44450"/>
                  </a:lnTo>
                  <a:lnTo>
                    <a:pt x="118351" y="45720"/>
                  </a:lnTo>
                  <a:lnTo>
                    <a:pt x="227457" y="45720"/>
                  </a:lnTo>
                  <a:lnTo>
                    <a:pt x="225337" y="40640"/>
                  </a:lnTo>
                  <a:lnTo>
                    <a:pt x="118351" y="40640"/>
                  </a:lnTo>
                  <a:lnTo>
                    <a:pt x="114655" y="36830"/>
                  </a:lnTo>
                  <a:close/>
                </a:path>
                <a:path w="250189" h="502920">
                  <a:moveTo>
                    <a:pt x="123901" y="29210"/>
                  </a:moveTo>
                  <a:lnTo>
                    <a:pt x="118351" y="33020"/>
                  </a:lnTo>
                  <a:lnTo>
                    <a:pt x="118351" y="40640"/>
                  </a:lnTo>
                  <a:lnTo>
                    <a:pt x="225337" y="40640"/>
                  </a:lnTo>
                  <a:lnTo>
                    <a:pt x="223748" y="36830"/>
                  </a:lnTo>
                  <a:lnTo>
                    <a:pt x="131292" y="36830"/>
                  </a:lnTo>
                  <a:lnTo>
                    <a:pt x="131292" y="33020"/>
                  </a:lnTo>
                  <a:lnTo>
                    <a:pt x="123901" y="33020"/>
                  </a:lnTo>
                  <a:lnTo>
                    <a:pt x="123901" y="29210"/>
                  </a:lnTo>
                  <a:close/>
                </a:path>
                <a:path w="250189" h="502920">
                  <a:moveTo>
                    <a:pt x="216357" y="29210"/>
                  </a:moveTo>
                  <a:lnTo>
                    <a:pt x="142392" y="29210"/>
                  </a:lnTo>
                  <a:lnTo>
                    <a:pt x="138696" y="33020"/>
                  </a:lnTo>
                  <a:lnTo>
                    <a:pt x="131292" y="36830"/>
                  </a:lnTo>
                  <a:lnTo>
                    <a:pt x="223748" y="36830"/>
                  </a:lnTo>
                  <a:lnTo>
                    <a:pt x="216357" y="29210"/>
                  </a:lnTo>
                  <a:close/>
                </a:path>
                <a:path w="250189" h="502920">
                  <a:moveTo>
                    <a:pt x="173824" y="0"/>
                  </a:moveTo>
                  <a:lnTo>
                    <a:pt x="173824" y="3810"/>
                  </a:lnTo>
                  <a:lnTo>
                    <a:pt x="164579" y="11430"/>
                  </a:lnTo>
                  <a:lnTo>
                    <a:pt x="160883" y="19050"/>
                  </a:lnTo>
                  <a:lnTo>
                    <a:pt x="146088" y="29210"/>
                  </a:lnTo>
                  <a:lnTo>
                    <a:pt x="212661" y="29210"/>
                  </a:lnTo>
                  <a:lnTo>
                    <a:pt x="212661" y="25400"/>
                  </a:lnTo>
                  <a:lnTo>
                    <a:pt x="210807" y="25400"/>
                  </a:lnTo>
                  <a:lnTo>
                    <a:pt x="207111" y="22860"/>
                  </a:lnTo>
                  <a:lnTo>
                    <a:pt x="207111" y="19050"/>
                  </a:lnTo>
                  <a:lnTo>
                    <a:pt x="199720" y="19050"/>
                  </a:lnTo>
                  <a:lnTo>
                    <a:pt x="199720" y="15240"/>
                  </a:lnTo>
                  <a:lnTo>
                    <a:pt x="196011" y="15240"/>
                  </a:lnTo>
                  <a:lnTo>
                    <a:pt x="196011" y="11430"/>
                  </a:lnTo>
                  <a:lnTo>
                    <a:pt x="192316" y="11430"/>
                  </a:lnTo>
                  <a:lnTo>
                    <a:pt x="192316" y="7620"/>
                  </a:lnTo>
                  <a:lnTo>
                    <a:pt x="188620" y="7620"/>
                  </a:lnTo>
                  <a:lnTo>
                    <a:pt x="184924" y="3810"/>
                  </a:lnTo>
                  <a:lnTo>
                    <a:pt x="177520" y="3810"/>
                  </a:lnTo>
                  <a:lnTo>
                    <a:pt x="173824" y="0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1807107" y="6325528"/>
              <a:ext cx="256540" cy="502920"/>
            </a:xfrm>
            <a:custGeom>
              <a:avLst/>
              <a:gdLst/>
              <a:ahLst/>
              <a:cxnLst/>
              <a:rect l="l" t="t" r="r" b="b"/>
              <a:pathLst>
                <a:path w="256539" h="502920">
                  <a:moveTo>
                    <a:pt x="252526" y="71247"/>
                  </a:moveTo>
                  <a:lnTo>
                    <a:pt x="252526" y="74904"/>
                  </a:lnTo>
                  <a:lnTo>
                    <a:pt x="248843" y="74904"/>
                  </a:lnTo>
                  <a:lnTo>
                    <a:pt x="252526" y="74904"/>
                  </a:lnTo>
                  <a:lnTo>
                    <a:pt x="252526" y="78549"/>
                  </a:lnTo>
                  <a:lnTo>
                    <a:pt x="256209" y="78549"/>
                  </a:lnTo>
                  <a:lnTo>
                    <a:pt x="252526" y="78549"/>
                  </a:lnTo>
                  <a:lnTo>
                    <a:pt x="256209" y="78549"/>
                  </a:lnTo>
                  <a:lnTo>
                    <a:pt x="252526" y="78549"/>
                  </a:lnTo>
                  <a:lnTo>
                    <a:pt x="252526" y="82207"/>
                  </a:lnTo>
                  <a:lnTo>
                    <a:pt x="252526" y="85864"/>
                  </a:lnTo>
                  <a:lnTo>
                    <a:pt x="248843" y="85864"/>
                  </a:lnTo>
                  <a:lnTo>
                    <a:pt x="248843" y="87693"/>
                  </a:lnTo>
                  <a:lnTo>
                    <a:pt x="248843" y="85864"/>
                  </a:lnTo>
                  <a:lnTo>
                    <a:pt x="245148" y="85864"/>
                  </a:lnTo>
                  <a:lnTo>
                    <a:pt x="248843" y="82207"/>
                  </a:lnTo>
                  <a:lnTo>
                    <a:pt x="245148" y="82207"/>
                  </a:lnTo>
                  <a:lnTo>
                    <a:pt x="245148" y="78549"/>
                  </a:lnTo>
                  <a:lnTo>
                    <a:pt x="245148" y="82207"/>
                  </a:lnTo>
                  <a:lnTo>
                    <a:pt x="245148" y="78549"/>
                  </a:lnTo>
                  <a:lnTo>
                    <a:pt x="245148" y="82207"/>
                  </a:lnTo>
                  <a:lnTo>
                    <a:pt x="241465" y="82207"/>
                  </a:lnTo>
                  <a:lnTo>
                    <a:pt x="237782" y="82207"/>
                  </a:lnTo>
                  <a:lnTo>
                    <a:pt x="237782" y="78549"/>
                  </a:lnTo>
                  <a:lnTo>
                    <a:pt x="234099" y="78549"/>
                  </a:lnTo>
                  <a:lnTo>
                    <a:pt x="234099" y="82207"/>
                  </a:lnTo>
                  <a:lnTo>
                    <a:pt x="230403" y="82207"/>
                  </a:lnTo>
                  <a:lnTo>
                    <a:pt x="234099" y="82207"/>
                  </a:lnTo>
                  <a:lnTo>
                    <a:pt x="230403" y="82207"/>
                  </a:lnTo>
                  <a:lnTo>
                    <a:pt x="230403" y="85864"/>
                  </a:lnTo>
                  <a:lnTo>
                    <a:pt x="230403" y="87693"/>
                  </a:lnTo>
                  <a:lnTo>
                    <a:pt x="230403" y="91338"/>
                  </a:lnTo>
                  <a:lnTo>
                    <a:pt x="230403" y="94996"/>
                  </a:lnTo>
                  <a:lnTo>
                    <a:pt x="230403" y="98653"/>
                  </a:lnTo>
                  <a:lnTo>
                    <a:pt x="226720" y="98653"/>
                  </a:lnTo>
                  <a:lnTo>
                    <a:pt x="223037" y="98653"/>
                  </a:lnTo>
                  <a:lnTo>
                    <a:pt x="223037" y="94996"/>
                  </a:lnTo>
                  <a:lnTo>
                    <a:pt x="219354" y="94996"/>
                  </a:lnTo>
                  <a:lnTo>
                    <a:pt x="219354" y="91338"/>
                  </a:lnTo>
                  <a:lnTo>
                    <a:pt x="215658" y="91338"/>
                  </a:lnTo>
                  <a:lnTo>
                    <a:pt x="215658" y="94996"/>
                  </a:lnTo>
                  <a:lnTo>
                    <a:pt x="219354" y="94996"/>
                  </a:lnTo>
                  <a:lnTo>
                    <a:pt x="219354" y="98653"/>
                  </a:lnTo>
                  <a:lnTo>
                    <a:pt x="215658" y="98653"/>
                  </a:lnTo>
                  <a:lnTo>
                    <a:pt x="219354" y="98653"/>
                  </a:lnTo>
                  <a:lnTo>
                    <a:pt x="219354" y="102298"/>
                  </a:lnTo>
                  <a:lnTo>
                    <a:pt x="219354" y="98653"/>
                  </a:lnTo>
                  <a:lnTo>
                    <a:pt x="219354" y="102298"/>
                  </a:lnTo>
                  <a:lnTo>
                    <a:pt x="223037" y="102298"/>
                  </a:lnTo>
                  <a:lnTo>
                    <a:pt x="223037" y="98653"/>
                  </a:lnTo>
                  <a:lnTo>
                    <a:pt x="223037" y="102298"/>
                  </a:lnTo>
                  <a:lnTo>
                    <a:pt x="223037" y="98653"/>
                  </a:lnTo>
                  <a:lnTo>
                    <a:pt x="226720" y="102298"/>
                  </a:lnTo>
                  <a:lnTo>
                    <a:pt x="226720" y="105956"/>
                  </a:lnTo>
                  <a:lnTo>
                    <a:pt x="226720" y="109613"/>
                  </a:lnTo>
                  <a:lnTo>
                    <a:pt x="223037" y="109613"/>
                  </a:lnTo>
                  <a:lnTo>
                    <a:pt x="226720" y="109613"/>
                  </a:lnTo>
                  <a:lnTo>
                    <a:pt x="226720" y="113258"/>
                  </a:lnTo>
                  <a:lnTo>
                    <a:pt x="223037" y="113258"/>
                  </a:lnTo>
                  <a:lnTo>
                    <a:pt x="226720" y="113258"/>
                  </a:lnTo>
                  <a:lnTo>
                    <a:pt x="226720" y="116916"/>
                  </a:lnTo>
                  <a:lnTo>
                    <a:pt x="230403" y="116916"/>
                  </a:lnTo>
                  <a:lnTo>
                    <a:pt x="230403" y="120573"/>
                  </a:lnTo>
                  <a:lnTo>
                    <a:pt x="226720" y="120573"/>
                  </a:lnTo>
                  <a:lnTo>
                    <a:pt x="230403" y="120573"/>
                  </a:lnTo>
                  <a:lnTo>
                    <a:pt x="226720" y="120573"/>
                  </a:lnTo>
                  <a:lnTo>
                    <a:pt x="226720" y="124218"/>
                  </a:lnTo>
                  <a:lnTo>
                    <a:pt x="226720" y="120573"/>
                  </a:lnTo>
                  <a:lnTo>
                    <a:pt x="226720" y="124218"/>
                  </a:lnTo>
                  <a:lnTo>
                    <a:pt x="226720" y="127876"/>
                  </a:lnTo>
                  <a:lnTo>
                    <a:pt x="226720" y="131533"/>
                  </a:lnTo>
                  <a:lnTo>
                    <a:pt x="226720" y="127876"/>
                  </a:lnTo>
                  <a:lnTo>
                    <a:pt x="226720" y="133362"/>
                  </a:lnTo>
                  <a:lnTo>
                    <a:pt x="226720" y="131533"/>
                  </a:lnTo>
                  <a:lnTo>
                    <a:pt x="226720" y="140665"/>
                  </a:lnTo>
                  <a:lnTo>
                    <a:pt x="230403" y="140665"/>
                  </a:lnTo>
                  <a:lnTo>
                    <a:pt x="230403" y="137007"/>
                  </a:lnTo>
                  <a:lnTo>
                    <a:pt x="234099" y="137007"/>
                  </a:lnTo>
                  <a:lnTo>
                    <a:pt x="234099" y="140665"/>
                  </a:lnTo>
                  <a:lnTo>
                    <a:pt x="234099" y="144322"/>
                  </a:lnTo>
                  <a:lnTo>
                    <a:pt x="230403" y="147967"/>
                  </a:lnTo>
                  <a:lnTo>
                    <a:pt x="230403" y="151625"/>
                  </a:lnTo>
                  <a:lnTo>
                    <a:pt x="230403" y="155282"/>
                  </a:lnTo>
                  <a:lnTo>
                    <a:pt x="230403" y="179031"/>
                  </a:lnTo>
                  <a:lnTo>
                    <a:pt x="226720" y="179031"/>
                  </a:lnTo>
                  <a:lnTo>
                    <a:pt x="226720" y="182676"/>
                  </a:lnTo>
                  <a:lnTo>
                    <a:pt x="226720" y="186334"/>
                  </a:lnTo>
                  <a:lnTo>
                    <a:pt x="230403" y="186334"/>
                  </a:lnTo>
                  <a:lnTo>
                    <a:pt x="230403" y="189979"/>
                  </a:lnTo>
                  <a:lnTo>
                    <a:pt x="226720" y="189979"/>
                  </a:lnTo>
                  <a:lnTo>
                    <a:pt x="230403" y="189979"/>
                  </a:lnTo>
                  <a:lnTo>
                    <a:pt x="226720" y="189979"/>
                  </a:lnTo>
                  <a:lnTo>
                    <a:pt x="226720" y="193636"/>
                  </a:lnTo>
                  <a:lnTo>
                    <a:pt x="230403" y="193636"/>
                  </a:lnTo>
                  <a:lnTo>
                    <a:pt x="226720" y="193636"/>
                  </a:lnTo>
                  <a:lnTo>
                    <a:pt x="230403" y="193636"/>
                  </a:lnTo>
                  <a:lnTo>
                    <a:pt x="230403" y="189979"/>
                  </a:lnTo>
                  <a:lnTo>
                    <a:pt x="234099" y="189979"/>
                  </a:lnTo>
                  <a:lnTo>
                    <a:pt x="230403" y="193636"/>
                  </a:lnTo>
                  <a:lnTo>
                    <a:pt x="234099" y="193636"/>
                  </a:lnTo>
                  <a:lnTo>
                    <a:pt x="234099" y="189979"/>
                  </a:lnTo>
                  <a:lnTo>
                    <a:pt x="234099" y="193636"/>
                  </a:lnTo>
                  <a:lnTo>
                    <a:pt x="230403" y="193636"/>
                  </a:lnTo>
                  <a:lnTo>
                    <a:pt x="230403" y="197294"/>
                  </a:lnTo>
                  <a:lnTo>
                    <a:pt x="230403" y="193636"/>
                  </a:lnTo>
                  <a:lnTo>
                    <a:pt x="234099" y="193636"/>
                  </a:lnTo>
                  <a:lnTo>
                    <a:pt x="230403" y="193636"/>
                  </a:lnTo>
                  <a:lnTo>
                    <a:pt x="234099" y="193636"/>
                  </a:lnTo>
                  <a:lnTo>
                    <a:pt x="234099" y="189979"/>
                  </a:lnTo>
                  <a:lnTo>
                    <a:pt x="237782" y="189979"/>
                  </a:lnTo>
                  <a:lnTo>
                    <a:pt x="241465" y="189979"/>
                  </a:lnTo>
                  <a:lnTo>
                    <a:pt x="245148" y="189979"/>
                  </a:lnTo>
                  <a:lnTo>
                    <a:pt x="248843" y="189979"/>
                  </a:lnTo>
                  <a:lnTo>
                    <a:pt x="245148" y="189979"/>
                  </a:lnTo>
                  <a:lnTo>
                    <a:pt x="248843" y="189979"/>
                  </a:lnTo>
                  <a:lnTo>
                    <a:pt x="252526" y="193636"/>
                  </a:lnTo>
                  <a:lnTo>
                    <a:pt x="248843" y="193636"/>
                  </a:lnTo>
                  <a:lnTo>
                    <a:pt x="245148" y="197294"/>
                  </a:lnTo>
                  <a:lnTo>
                    <a:pt x="241465" y="197294"/>
                  </a:lnTo>
                </a:path>
                <a:path w="256539" h="502920">
                  <a:moveTo>
                    <a:pt x="241465" y="197294"/>
                  </a:moveTo>
                  <a:lnTo>
                    <a:pt x="241465" y="200952"/>
                  </a:lnTo>
                  <a:lnTo>
                    <a:pt x="237782" y="200952"/>
                  </a:lnTo>
                  <a:lnTo>
                    <a:pt x="234099" y="204597"/>
                  </a:lnTo>
                  <a:lnTo>
                    <a:pt x="230403" y="208254"/>
                  </a:lnTo>
                  <a:lnTo>
                    <a:pt x="226720" y="208254"/>
                  </a:lnTo>
                  <a:lnTo>
                    <a:pt x="226720" y="211912"/>
                  </a:lnTo>
                  <a:lnTo>
                    <a:pt x="223037" y="215557"/>
                  </a:lnTo>
                  <a:lnTo>
                    <a:pt x="219354" y="222872"/>
                  </a:lnTo>
                  <a:lnTo>
                    <a:pt x="219354" y="219214"/>
                  </a:lnTo>
                  <a:lnTo>
                    <a:pt x="223037" y="215557"/>
                  </a:lnTo>
                  <a:lnTo>
                    <a:pt x="219354" y="219214"/>
                  </a:lnTo>
                  <a:lnTo>
                    <a:pt x="219354" y="222872"/>
                  </a:lnTo>
                  <a:lnTo>
                    <a:pt x="215658" y="222872"/>
                  </a:lnTo>
                  <a:lnTo>
                    <a:pt x="215658" y="224701"/>
                  </a:lnTo>
                  <a:lnTo>
                    <a:pt x="213817" y="228346"/>
                  </a:lnTo>
                  <a:lnTo>
                    <a:pt x="202755" y="239306"/>
                  </a:lnTo>
                  <a:lnTo>
                    <a:pt x="202755" y="242963"/>
                  </a:lnTo>
                  <a:lnTo>
                    <a:pt x="202755" y="246608"/>
                  </a:lnTo>
                  <a:lnTo>
                    <a:pt x="202755" y="250266"/>
                  </a:lnTo>
                  <a:lnTo>
                    <a:pt x="202755" y="253923"/>
                  </a:lnTo>
                  <a:lnTo>
                    <a:pt x="202755" y="257581"/>
                  </a:lnTo>
                  <a:lnTo>
                    <a:pt x="199072" y="257581"/>
                  </a:lnTo>
                  <a:lnTo>
                    <a:pt x="199072" y="261226"/>
                  </a:lnTo>
                  <a:lnTo>
                    <a:pt x="195389" y="261226"/>
                  </a:lnTo>
                  <a:lnTo>
                    <a:pt x="191693" y="264883"/>
                  </a:lnTo>
                  <a:lnTo>
                    <a:pt x="188010" y="268541"/>
                  </a:lnTo>
                  <a:lnTo>
                    <a:pt x="184327" y="270357"/>
                  </a:lnTo>
                  <a:lnTo>
                    <a:pt x="180644" y="277672"/>
                  </a:lnTo>
                  <a:lnTo>
                    <a:pt x="176949" y="281317"/>
                  </a:lnTo>
                  <a:lnTo>
                    <a:pt x="176949" y="284975"/>
                  </a:lnTo>
                  <a:lnTo>
                    <a:pt x="176949" y="288632"/>
                  </a:lnTo>
                  <a:lnTo>
                    <a:pt x="180644" y="288632"/>
                  </a:lnTo>
                  <a:lnTo>
                    <a:pt x="176949" y="288632"/>
                  </a:lnTo>
                  <a:lnTo>
                    <a:pt x="180644" y="292277"/>
                  </a:lnTo>
                  <a:lnTo>
                    <a:pt x="180644" y="295935"/>
                  </a:lnTo>
                  <a:lnTo>
                    <a:pt x="180644" y="299593"/>
                  </a:lnTo>
                  <a:lnTo>
                    <a:pt x="180644" y="303250"/>
                  </a:lnTo>
                  <a:lnTo>
                    <a:pt x="180644" y="306895"/>
                  </a:lnTo>
                  <a:lnTo>
                    <a:pt x="184327" y="306895"/>
                  </a:lnTo>
                  <a:lnTo>
                    <a:pt x="184327" y="310553"/>
                  </a:lnTo>
                  <a:lnTo>
                    <a:pt x="184327" y="314198"/>
                  </a:lnTo>
                  <a:lnTo>
                    <a:pt x="184327" y="316026"/>
                  </a:lnTo>
                  <a:lnTo>
                    <a:pt x="180644" y="319684"/>
                  </a:lnTo>
                  <a:lnTo>
                    <a:pt x="180644" y="323342"/>
                  </a:lnTo>
                  <a:lnTo>
                    <a:pt x="176949" y="323342"/>
                  </a:lnTo>
                  <a:lnTo>
                    <a:pt x="176949" y="326986"/>
                  </a:lnTo>
                  <a:lnTo>
                    <a:pt x="176949" y="330644"/>
                  </a:lnTo>
                  <a:lnTo>
                    <a:pt x="173266" y="334302"/>
                  </a:lnTo>
                  <a:lnTo>
                    <a:pt x="176949" y="334302"/>
                  </a:lnTo>
                  <a:lnTo>
                    <a:pt x="173266" y="334302"/>
                  </a:lnTo>
                  <a:lnTo>
                    <a:pt x="173266" y="337947"/>
                  </a:lnTo>
                  <a:lnTo>
                    <a:pt x="173266" y="341604"/>
                  </a:lnTo>
                  <a:lnTo>
                    <a:pt x="176949" y="341604"/>
                  </a:lnTo>
                  <a:lnTo>
                    <a:pt x="176949" y="345262"/>
                  </a:lnTo>
                  <a:lnTo>
                    <a:pt x="180644" y="345262"/>
                  </a:lnTo>
                  <a:lnTo>
                    <a:pt x="180644" y="348907"/>
                  </a:lnTo>
                  <a:lnTo>
                    <a:pt x="180644" y="352564"/>
                  </a:lnTo>
                  <a:lnTo>
                    <a:pt x="180644" y="356222"/>
                  </a:lnTo>
                  <a:lnTo>
                    <a:pt x="176949" y="356222"/>
                  </a:lnTo>
                  <a:lnTo>
                    <a:pt x="176949" y="379971"/>
                  </a:lnTo>
                  <a:lnTo>
                    <a:pt x="180644" y="379971"/>
                  </a:lnTo>
                  <a:lnTo>
                    <a:pt x="180644" y="425640"/>
                  </a:lnTo>
                  <a:lnTo>
                    <a:pt x="176949" y="429285"/>
                  </a:lnTo>
                  <a:lnTo>
                    <a:pt x="176949" y="432943"/>
                  </a:lnTo>
                  <a:lnTo>
                    <a:pt x="176949" y="436600"/>
                  </a:lnTo>
                  <a:lnTo>
                    <a:pt x="176949" y="440245"/>
                  </a:lnTo>
                  <a:lnTo>
                    <a:pt x="176949" y="443903"/>
                  </a:lnTo>
                  <a:lnTo>
                    <a:pt x="180644" y="443903"/>
                  </a:lnTo>
                  <a:lnTo>
                    <a:pt x="180644" y="447560"/>
                  </a:lnTo>
                  <a:lnTo>
                    <a:pt x="184327" y="447560"/>
                  </a:lnTo>
                  <a:lnTo>
                    <a:pt x="184327" y="451205"/>
                  </a:lnTo>
                  <a:lnTo>
                    <a:pt x="184327" y="453034"/>
                  </a:lnTo>
                  <a:lnTo>
                    <a:pt x="184327" y="456692"/>
                  </a:lnTo>
                  <a:lnTo>
                    <a:pt x="188010" y="456692"/>
                  </a:lnTo>
                  <a:lnTo>
                    <a:pt x="184327" y="456692"/>
                  </a:lnTo>
                  <a:lnTo>
                    <a:pt x="184327" y="460349"/>
                  </a:lnTo>
                  <a:lnTo>
                    <a:pt x="180644" y="460349"/>
                  </a:lnTo>
                  <a:lnTo>
                    <a:pt x="180644" y="463994"/>
                  </a:lnTo>
                  <a:lnTo>
                    <a:pt x="176949" y="463994"/>
                  </a:lnTo>
                  <a:lnTo>
                    <a:pt x="173266" y="463994"/>
                  </a:lnTo>
                  <a:lnTo>
                    <a:pt x="173266" y="467652"/>
                  </a:lnTo>
                  <a:lnTo>
                    <a:pt x="169583" y="467652"/>
                  </a:lnTo>
                  <a:lnTo>
                    <a:pt x="167741" y="471309"/>
                  </a:lnTo>
                  <a:lnTo>
                    <a:pt x="164045" y="471309"/>
                  </a:lnTo>
                  <a:lnTo>
                    <a:pt x="164045" y="474954"/>
                  </a:lnTo>
                  <a:lnTo>
                    <a:pt x="160362" y="474954"/>
                  </a:lnTo>
                  <a:lnTo>
                    <a:pt x="156679" y="478612"/>
                  </a:lnTo>
                  <a:lnTo>
                    <a:pt x="152996" y="478612"/>
                  </a:lnTo>
                  <a:lnTo>
                    <a:pt x="149301" y="478612"/>
                  </a:lnTo>
                  <a:lnTo>
                    <a:pt x="145618" y="478612"/>
                  </a:lnTo>
                  <a:lnTo>
                    <a:pt x="145618" y="482269"/>
                  </a:lnTo>
                  <a:lnTo>
                    <a:pt x="141935" y="482269"/>
                  </a:lnTo>
                  <a:lnTo>
                    <a:pt x="138252" y="482269"/>
                  </a:lnTo>
                  <a:lnTo>
                    <a:pt x="138252" y="478612"/>
                  </a:lnTo>
                  <a:lnTo>
                    <a:pt x="134556" y="478612"/>
                  </a:lnTo>
                  <a:lnTo>
                    <a:pt x="130873" y="478612"/>
                  </a:lnTo>
                  <a:lnTo>
                    <a:pt x="127190" y="478612"/>
                  </a:lnTo>
                  <a:lnTo>
                    <a:pt x="127190" y="482269"/>
                  </a:lnTo>
                  <a:lnTo>
                    <a:pt x="125349" y="482269"/>
                  </a:lnTo>
                  <a:lnTo>
                    <a:pt x="121653" y="482269"/>
                  </a:lnTo>
                  <a:lnTo>
                    <a:pt x="121653" y="485914"/>
                  </a:lnTo>
                  <a:lnTo>
                    <a:pt x="117970" y="489572"/>
                  </a:lnTo>
                  <a:lnTo>
                    <a:pt x="114287" y="489572"/>
                  </a:lnTo>
                  <a:lnTo>
                    <a:pt x="114287" y="493229"/>
                  </a:lnTo>
                  <a:lnTo>
                    <a:pt x="110604" y="493229"/>
                  </a:lnTo>
                  <a:lnTo>
                    <a:pt x="106908" y="493229"/>
                  </a:lnTo>
                  <a:lnTo>
                    <a:pt x="106908" y="496874"/>
                  </a:lnTo>
                  <a:lnTo>
                    <a:pt x="103225" y="498703"/>
                  </a:lnTo>
                  <a:lnTo>
                    <a:pt x="99542" y="502361"/>
                  </a:lnTo>
                  <a:lnTo>
                    <a:pt x="99542" y="498703"/>
                  </a:lnTo>
                  <a:lnTo>
                    <a:pt x="95846" y="498703"/>
                  </a:lnTo>
                  <a:lnTo>
                    <a:pt x="92163" y="498703"/>
                  </a:lnTo>
                  <a:lnTo>
                    <a:pt x="92163" y="502361"/>
                  </a:lnTo>
                </a:path>
                <a:path w="256539" h="502920">
                  <a:moveTo>
                    <a:pt x="92163" y="502361"/>
                  </a:moveTo>
                  <a:lnTo>
                    <a:pt x="88480" y="498703"/>
                  </a:lnTo>
                  <a:lnTo>
                    <a:pt x="88480" y="496874"/>
                  </a:lnTo>
                  <a:lnTo>
                    <a:pt x="88480" y="493229"/>
                  </a:lnTo>
                  <a:lnTo>
                    <a:pt x="84797" y="493229"/>
                  </a:lnTo>
                  <a:lnTo>
                    <a:pt x="81102" y="493229"/>
                  </a:lnTo>
                  <a:lnTo>
                    <a:pt x="81102" y="489572"/>
                  </a:lnTo>
                  <a:lnTo>
                    <a:pt x="81102" y="493229"/>
                  </a:lnTo>
                  <a:lnTo>
                    <a:pt x="79260" y="493229"/>
                  </a:lnTo>
                  <a:lnTo>
                    <a:pt x="75577" y="493229"/>
                  </a:lnTo>
                  <a:lnTo>
                    <a:pt x="75577" y="489572"/>
                  </a:lnTo>
                  <a:lnTo>
                    <a:pt x="75577" y="485914"/>
                  </a:lnTo>
                  <a:lnTo>
                    <a:pt x="75577" y="482269"/>
                  </a:lnTo>
                  <a:lnTo>
                    <a:pt x="75577" y="478612"/>
                  </a:lnTo>
                  <a:lnTo>
                    <a:pt x="71894" y="478612"/>
                  </a:lnTo>
                  <a:lnTo>
                    <a:pt x="68199" y="478612"/>
                  </a:lnTo>
                  <a:lnTo>
                    <a:pt x="68199" y="474954"/>
                  </a:lnTo>
                  <a:lnTo>
                    <a:pt x="68199" y="471309"/>
                  </a:lnTo>
                  <a:lnTo>
                    <a:pt x="64516" y="471309"/>
                  </a:lnTo>
                  <a:lnTo>
                    <a:pt x="64516" y="467652"/>
                  </a:lnTo>
                  <a:lnTo>
                    <a:pt x="64516" y="463994"/>
                  </a:lnTo>
                  <a:lnTo>
                    <a:pt x="64516" y="460349"/>
                  </a:lnTo>
                  <a:lnTo>
                    <a:pt x="68199" y="460349"/>
                  </a:lnTo>
                  <a:lnTo>
                    <a:pt x="68199" y="456692"/>
                  </a:lnTo>
                  <a:lnTo>
                    <a:pt x="64516" y="456692"/>
                  </a:lnTo>
                  <a:lnTo>
                    <a:pt x="68199" y="453034"/>
                  </a:lnTo>
                  <a:lnTo>
                    <a:pt x="68199" y="451205"/>
                  </a:lnTo>
                  <a:lnTo>
                    <a:pt x="68199" y="432943"/>
                  </a:lnTo>
                  <a:lnTo>
                    <a:pt x="64516" y="432943"/>
                  </a:lnTo>
                  <a:lnTo>
                    <a:pt x="60833" y="432943"/>
                  </a:lnTo>
                  <a:lnTo>
                    <a:pt x="60833" y="429285"/>
                  </a:lnTo>
                  <a:lnTo>
                    <a:pt x="60833" y="425640"/>
                  </a:lnTo>
                  <a:lnTo>
                    <a:pt x="64516" y="425640"/>
                  </a:lnTo>
                  <a:lnTo>
                    <a:pt x="64516" y="421982"/>
                  </a:lnTo>
                  <a:lnTo>
                    <a:pt x="60833" y="418325"/>
                  </a:lnTo>
                  <a:lnTo>
                    <a:pt x="60833" y="414680"/>
                  </a:lnTo>
                  <a:lnTo>
                    <a:pt x="60833" y="411022"/>
                  </a:lnTo>
                  <a:lnTo>
                    <a:pt x="64516" y="411022"/>
                  </a:lnTo>
                  <a:lnTo>
                    <a:pt x="64516" y="407365"/>
                  </a:lnTo>
                  <a:lnTo>
                    <a:pt x="60833" y="407365"/>
                  </a:lnTo>
                  <a:lnTo>
                    <a:pt x="57137" y="407365"/>
                  </a:lnTo>
                  <a:lnTo>
                    <a:pt x="60833" y="405536"/>
                  </a:lnTo>
                  <a:lnTo>
                    <a:pt x="57137" y="405536"/>
                  </a:lnTo>
                  <a:lnTo>
                    <a:pt x="57137" y="401891"/>
                  </a:lnTo>
                  <a:lnTo>
                    <a:pt x="57137" y="398233"/>
                  </a:lnTo>
                  <a:lnTo>
                    <a:pt x="57137" y="394576"/>
                  </a:lnTo>
                  <a:lnTo>
                    <a:pt x="60833" y="394576"/>
                  </a:lnTo>
                  <a:lnTo>
                    <a:pt x="60833" y="390931"/>
                  </a:lnTo>
                  <a:lnTo>
                    <a:pt x="60833" y="387273"/>
                  </a:lnTo>
                  <a:lnTo>
                    <a:pt x="57137" y="387273"/>
                  </a:lnTo>
                  <a:lnTo>
                    <a:pt x="57137" y="390931"/>
                  </a:lnTo>
                  <a:lnTo>
                    <a:pt x="53454" y="390931"/>
                  </a:lnTo>
                  <a:lnTo>
                    <a:pt x="53454" y="387273"/>
                  </a:lnTo>
                  <a:lnTo>
                    <a:pt x="49771" y="387273"/>
                  </a:lnTo>
                  <a:lnTo>
                    <a:pt x="46088" y="387273"/>
                  </a:lnTo>
                  <a:lnTo>
                    <a:pt x="42392" y="387273"/>
                  </a:lnTo>
                  <a:lnTo>
                    <a:pt x="42392" y="383616"/>
                  </a:lnTo>
                  <a:lnTo>
                    <a:pt x="46088" y="383616"/>
                  </a:lnTo>
                  <a:lnTo>
                    <a:pt x="46088" y="379971"/>
                  </a:lnTo>
                  <a:lnTo>
                    <a:pt x="46088" y="376313"/>
                  </a:lnTo>
                  <a:lnTo>
                    <a:pt x="42392" y="376313"/>
                  </a:lnTo>
                  <a:lnTo>
                    <a:pt x="38709" y="376313"/>
                  </a:lnTo>
                  <a:lnTo>
                    <a:pt x="38709" y="372656"/>
                  </a:lnTo>
                  <a:lnTo>
                    <a:pt x="38709" y="369011"/>
                  </a:lnTo>
                  <a:lnTo>
                    <a:pt x="38709" y="365353"/>
                  </a:lnTo>
                  <a:lnTo>
                    <a:pt x="35026" y="365353"/>
                  </a:lnTo>
                  <a:lnTo>
                    <a:pt x="33185" y="365353"/>
                  </a:lnTo>
                  <a:lnTo>
                    <a:pt x="33185" y="361696"/>
                  </a:lnTo>
                  <a:lnTo>
                    <a:pt x="33185" y="359879"/>
                  </a:lnTo>
                  <a:lnTo>
                    <a:pt x="33185" y="356222"/>
                  </a:lnTo>
                  <a:lnTo>
                    <a:pt x="33185" y="352564"/>
                  </a:lnTo>
                  <a:lnTo>
                    <a:pt x="29489" y="352564"/>
                  </a:lnTo>
                  <a:lnTo>
                    <a:pt x="25806" y="352564"/>
                  </a:lnTo>
                  <a:lnTo>
                    <a:pt x="25806" y="348907"/>
                  </a:lnTo>
                  <a:lnTo>
                    <a:pt x="22123" y="352564"/>
                  </a:lnTo>
                  <a:lnTo>
                    <a:pt x="22123" y="348907"/>
                  </a:lnTo>
                  <a:lnTo>
                    <a:pt x="22123" y="345262"/>
                  </a:lnTo>
                  <a:lnTo>
                    <a:pt x="22123" y="341604"/>
                  </a:lnTo>
                  <a:lnTo>
                    <a:pt x="22123" y="345262"/>
                  </a:lnTo>
                  <a:lnTo>
                    <a:pt x="18440" y="345262"/>
                  </a:lnTo>
                  <a:lnTo>
                    <a:pt x="18440" y="341604"/>
                  </a:lnTo>
                  <a:lnTo>
                    <a:pt x="22123" y="341604"/>
                  </a:lnTo>
                  <a:lnTo>
                    <a:pt x="18440" y="341604"/>
                  </a:lnTo>
                  <a:lnTo>
                    <a:pt x="18440" y="337947"/>
                  </a:lnTo>
                  <a:lnTo>
                    <a:pt x="18440" y="341604"/>
                  </a:lnTo>
                  <a:lnTo>
                    <a:pt x="14744" y="341604"/>
                  </a:lnTo>
                  <a:lnTo>
                    <a:pt x="14744" y="337947"/>
                  </a:lnTo>
                  <a:lnTo>
                    <a:pt x="11061" y="337947"/>
                  </a:lnTo>
                  <a:lnTo>
                    <a:pt x="14744" y="337947"/>
                  </a:lnTo>
                  <a:lnTo>
                    <a:pt x="14744" y="334302"/>
                  </a:lnTo>
                  <a:lnTo>
                    <a:pt x="14744" y="330644"/>
                  </a:lnTo>
                  <a:lnTo>
                    <a:pt x="14744" y="326986"/>
                  </a:lnTo>
                  <a:lnTo>
                    <a:pt x="11061" y="326986"/>
                  </a:lnTo>
                  <a:lnTo>
                    <a:pt x="7378" y="323342"/>
                  </a:lnTo>
                  <a:lnTo>
                    <a:pt x="7378" y="319684"/>
                  </a:lnTo>
                  <a:lnTo>
                    <a:pt x="7378" y="316026"/>
                  </a:lnTo>
                  <a:lnTo>
                    <a:pt x="3695" y="314198"/>
                  </a:lnTo>
                  <a:lnTo>
                    <a:pt x="3695" y="310553"/>
                  </a:lnTo>
                  <a:lnTo>
                    <a:pt x="3695" y="306895"/>
                  </a:lnTo>
                  <a:lnTo>
                    <a:pt x="0" y="306895"/>
                  </a:lnTo>
                  <a:lnTo>
                    <a:pt x="3695" y="306895"/>
                  </a:lnTo>
                  <a:lnTo>
                    <a:pt x="3695" y="303250"/>
                  </a:lnTo>
                  <a:lnTo>
                    <a:pt x="7378" y="303250"/>
                  </a:lnTo>
                  <a:lnTo>
                    <a:pt x="7378" y="299593"/>
                  </a:lnTo>
                  <a:lnTo>
                    <a:pt x="11061" y="299593"/>
                  </a:lnTo>
                  <a:lnTo>
                    <a:pt x="11061" y="303250"/>
                  </a:lnTo>
                  <a:lnTo>
                    <a:pt x="14744" y="303250"/>
                  </a:lnTo>
                  <a:lnTo>
                    <a:pt x="18440" y="303250"/>
                  </a:lnTo>
                  <a:lnTo>
                    <a:pt x="18440" y="299593"/>
                  </a:lnTo>
                  <a:lnTo>
                    <a:pt x="22123" y="295935"/>
                  </a:lnTo>
                  <a:lnTo>
                    <a:pt x="22123" y="292277"/>
                  </a:lnTo>
                  <a:lnTo>
                    <a:pt x="25806" y="292277"/>
                  </a:lnTo>
                  <a:lnTo>
                    <a:pt x="25806" y="288632"/>
                  </a:lnTo>
                  <a:lnTo>
                    <a:pt x="29489" y="284975"/>
                  </a:lnTo>
                  <a:lnTo>
                    <a:pt x="29489" y="281317"/>
                  </a:lnTo>
                  <a:lnTo>
                    <a:pt x="33185" y="281317"/>
                  </a:lnTo>
                  <a:lnTo>
                    <a:pt x="35026" y="281317"/>
                  </a:lnTo>
                  <a:lnTo>
                    <a:pt x="38709" y="281317"/>
                  </a:lnTo>
                  <a:lnTo>
                    <a:pt x="42392" y="281317"/>
                  </a:lnTo>
                  <a:lnTo>
                    <a:pt x="42392" y="277672"/>
                  </a:lnTo>
                  <a:lnTo>
                    <a:pt x="42392" y="274015"/>
                  </a:lnTo>
                  <a:lnTo>
                    <a:pt x="46088" y="274015"/>
                  </a:lnTo>
                  <a:lnTo>
                    <a:pt x="49771" y="277672"/>
                  </a:lnTo>
                  <a:lnTo>
                    <a:pt x="53454" y="277672"/>
                  </a:lnTo>
                </a:path>
                <a:path w="256539" h="502920">
                  <a:moveTo>
                    <a:pt x="53454" y="277672"/>
                  </a:moveTo>
                  <a:lnTo>
                    <a:pt x="57137" y="277672"/>
                  </a:lnTo>
                  <a:lnTo>
                    <a:pt x="57137" y="274015"/>
                  </a:lnTo>
                  <a:lnTo>
                    <a:pt x="53454" y="274015"/>
                  </a:lnTo>
                  <a:lnTo>
                    <a:pt x="57137" y="274015"/>
                  </a:lnTo>
                  <a:lnTo>
                    <a:pt x="57137" y="270357"/>
                  </a:lnTo>
                  <a:lnTo>
                    <a:pt x="60833" y="270357"/>
                  </a:lnTo>
                  <a:lnTo>
                    <a:pt x="64516" y="270357"/>
                  </a:lnTo>
                  <a:lnTo>
                    <a:pt x="64516" y="268541"/>
                  </a:lnTo>
                  <a:lnTo>
                    <a:pt x="68199" y="268541"/>
                  </a:lnTo>
                  <a:lnTo>
                    <a:pt x="71894" y="270357"/>
                  </a:lnTo>
                  <a:lnTo>
                    <a:pt x="71894" y="268541"/>
                  </a:lnTo>
                  <a:lnTo>
                    <a:pt x="71894" y="270357"/>
                  </a:lnTo>
                  <a:lnTo>
                    <a:pt x="75577" y="270357"/>
                  </a:lnTo>
                  <a:lnTo>
                    <a:pt x="75577" y="268541"/>
                  </a:lnTo>
                  <a:lnTo>
                    <a:pt x="75577" y="264883"/>
                  </a:lnTo>
                  <a:lnTo>
                    <a:pt x="75577" y="261226"/>
                  </a:lnTo>
                  <a:lnTo>
                    <a:pt x="71894" y="261226"/>
                  </a:lnTo>
                  <a:lnTo>
                    <a:pt x="79260" y="257581"/>
                  </a:lnTo>
                  <a:lnTo>
                    <a:pt x="81102" y="257581"/>
                  </a:lnTo>
                  <a:lnTo>
                    <a:pt x="81102" y="253923"/>
                  </a:lnTo>
                  <a:lnTo>
                    <a:pt x="84797" y="253923"/>
                  </a:lnTo>
                  <a:lnTo>
                    <a:pt x="84797" y="257581"/>
                  </a:lnTo>
                  <a:lnTo>
                    <a:pt x="88480" y="257581"/>
                  </a:lnTo>
                  <a:lnTo>
                    <a:pt x="88480" y="261226"/>
                  </a:lnTo>
                  <a:lnTo>
                    <a:pt x="92163" y="257581"/>
                  </a:lnTo>
                  <a:lnTo>
                    <a:pt x="92163" y="253923"/>
                  </a:lnTo>
                  <a:lnTo>
                    <a:pt x="92163" y="257581"/>
                  </a:lnTo>
                  <a:lnTo>
                    <a:pt x="92163" y="261226"/>
                  </a:lnTo>
                  <a:lnTo>
                    <a:pt x="92163" y="264883"/>
                  </a:lnTo>
                  <a:lnTo>
                    <a:pt x="95846" y="264883"/>
                  </a:lnTo>
                  <a:lnTo>
                    <a:pt x="99542" y="264883"/>
                  </a:lnTo>
                  <a:lnTo>
                    <a:pt x="99542" y="261226"/>
                  </a:lnTo>
                  <a:lnTo>
                    <a:pt x="99542" y="264883"/>
                  </a:lnTo>
                  <a:lnTo>
                    <a:pt x="103225" y="261226"/>
                  </a:lnTo>
                  <a:lnTo>
                    <a:pt x="106908" y="261226"/>
                  </a:lnTo>
                  <a:lnTo>
                    <a:pt x="110604" y="261226"/>
                  </a:lnTo>
                  <a:lnTo>
                    <a:pt x="106908" y="257581"/>
                  </a:lnTo>
                  <a:lnTo>
                    <a:pt x="110604" y="257581"/>
                  </a:lnTo>
                  <a:lnTo>
                    <a:pt x="110604" y="253923"/>
                  </a:lnTo>
                  <a:lnTo>
                    <a:pt x="110604" y="250266"/>
                  </a:lnTo>
                  <a:lnTo>
                    <a:pt x="114287" y="250266"/>
                  </a:lnTo>
                  <a:lnTo>
                    <a:pt x="114287" y="246608"/>
                  </a:lnTo>
                  <a:lnTo>
                    <a:pt x="117970" y="246608"/>
                  </a:lnTo>
                  <a:lnTo>
                    <a:pt x="117970" y="242963"/>
                  </a:lnTo>
                  <a:lnTo>
                    <a:pt x="117970" y="239306"/>
                  </a:lnTo>
                  <a:lnTo>
                    <a:pt x="117970" y="242963"/>
                  </a:lnTo>
                  <a:lnTo>
                    <a:pt x="114287" y="239306"/>
                  </a:lnTo>
                  <a:lnTo>
                    <a:pt x="110604" y="239306"/>
                  </a:lnTo>
                  <a:lnTo>
                    <a:pt x="114287" y="239306"/>
                  </a:lnTo>
                  <a:lnTo>
                    <a:pt x="114287" y="235648"/>
                  </a:lnTo>
                  <a:lnTo>
                    <a:pt x="114287" y="232003"/>
                  </a:lnTo>
                  <a:lnTo>
                    <a:pt x="110604" y="232003"/>
                  </a:lnTo>
                  <a:lnTo>
                    <a:pt x="114287" y="232003"/>
                  </a:lnTo>
                  <a:lnTo>
                    <a:pt x="117970" y="228346"/>
                  </a:lnTo>
                  <a:lnTo>
                    <a:pt x="117970" y="224701"/>
                  </a:lnTo>
                  <a:lnTo>
                    <a:pt x="117970" y="222872"/>
                  </a:lnTo>
                  <a:lnTo>
                    <a:pt x="121653" y="222872"/>
                  </a:lnTo>
                  <a:lnTo>
                    <a:pt x="121653" y="219214"/>
                  </a:lnTo>
                  <a:lnTo>
                    <a:pt x="125349" y="219214"/>
                  </a:lnTo>
                  <a:lnTo>
                    <a:pt x="125349" y="215557"/>
                  </a:lnTo>
                  <a:lnTo>
                    <a:pt x="125349" y="211912"/>
                  </a:lnTo>
                  <a:lnTo>
                    <a:pt x="125349" y="215557"/>
                  </a:lnTo>
                  <a:lnTo>
                    <a:pt x="125349" y="211912"/>
                  </a:lnTo>
                  <a:lnTo>
                    <a:pt x="125349" y="208254"/>
                  </a:lnTo>
                  <a:lnTo>
                    <a:pt x="125349" y="204597"/>
                  </a:lnTo>
                  <a:lnTo>
                    <a:pt x="125349" y="200952"/>
                  </a:lnTo>
                  <a:lnTo>
                    <a:pt x="125349" y="197294"/>
                  </a:lnTo>
                  <a:lnTo>
                    <a:pt x="127190" y="193636"/>
                  </a:lnTo>
                  <a:lnTo>
                    <a:pt x="130873" y="193636"/>
                  </a:lnTo>
                  <a:lnTo>
                    <a:pt x="134556" y="193636"/>
                  </a:lnTo>
                  <a:lnTo>
                    <a:pt x="134556" y="189979"/>
                  </a:lnTo>
                  <a:lnTo>
                    <a:pt x="138252" y="189979"/>
                  </a:lnTo>
                  <a:lnTo>
                    <a:pt x="138252" y="186334"/>
                  </a:lnTo>
                  <a:lnTo>
                    <a:pt x="141935" y="186334"/>
                  </a:lnTo>
                  <a:lnTo>
                    <a:pt x="141935" y="182676"/>
                  </a:lnTo>
                  <a:lnTo>
                    <a:pt x="141935" y="179031"/>
                  </a:lnTo>
                  <a:lnTo>
                    <a:pt x="145618" y="179031"/>
                  </a:lnTo>
                  <a:lnTo>
                    <a:pt x="145618" y="177203"/>
                  </a:lnTo>
                  <a:lnTo>
                    <a:pt x="149301" y="177203"/>
                  </a:lnTo>
                  <a:lnTo>
                    <a:pt x="152996" y="177203"/>
                  </a:lnTo>
                  <a:lnTo>
                    <a:pt x="152996" y="173545"/>
                  </a:lnTo>
                  <a:lnTo>
                    <a:pt x="156679" y="173545"/>
                  </a:lnTo>
                  <a:lnTo>
                    <a:pt x="160362" y="173545"/>
                  </a:lnTo>
                  <a:lnTo>
                    <a:pt x="160362" y="169887"/>
                  </a:lnTo>
                  <a:lnTo>
                    <a:pt x="164045" y="169887"/>
                  </a:lnTo>
                  <a:lnTo>
                    <a:pt x="167741" y="169887"/>
                  </a:lnTo>
                  <a:lnTo>
                    <a:pt x="169583" y="169887"/>
                  </a:lnTo>
                  <a:lnTo>
                    <a:pt x="169583" y="166243"/>
                  </a:lnTo>
                  <a:lnTo>
                    <a:pt x="169583" y="162585"/>
                  </a:lnTo>
                  <a:lnTo>
                    <a:pt x="169583" y="158927"/>
                  </a:lnTo>
                  <a:lnTo>
                    <a:pt x="169583" y="155282"/>
                  </a:lnTo>
                  <a:lnTo>
                    <a:pt x="167741" y="155282"/>
                  </a:lnTo>
                  <a:lnTo>
                    <a:pt x="167741" y="158927"/>
                  </a:lnTo>
                  <a:lnTo>
                    <a:pt x="167741" y="155282"/>
                  </a:lnTo>
                  <a:lnTo>
                    <a:pt x="164045" y="155282"/>
                  </a:lnTo>
                  <a:lnTo>
                    <a:pt x="164045" y="151625"/>
                  </a:lnTo>
                  <a:lnTo>
                    <a:pt x="160362" y="151625"/>
                  </a:lnTo>
                  <a:lnTo>
                    <a:pt x="164045" y="151625"/>
                  </a:lnTo>
                  <a:lnTo>
                    <a:pt x="164045" y="147967"/>
                  </a:lnTo>
                  <a:lnTo>
                    <a:pt x="164045" y="144322"/>
                  </a:lnTo>
                  <a:lnTo>
                    <a:pt x="167741" y="144322"/>
                  </a:lnTo>
                  <a:lnTo>
                    <a:pt x="167741" y="140665"/>
                  </a:lnTo>
                  <a:lnTo>
                    <a:pt x="164045" y="140665"/>
                  </a:lnTo>
                  <a:lnTo>
                    <a:pt x="167741" y="140665"/>
                  </a:lnTo>
                  <a:lnTo>
                    <a:pt x="167741" y="137007"/>
                  </a:lnTo>
                  <a:lnTo>
                    <a:pt x="164045" y="133362"/>
                  </a:lnTo>
                  <a:lnTo>
                    <a:pt x="160362" y="131533"/>
                  </a:lnTo>
                  <a:lnTo>
                    <a:pt x="160362" y="133362"/>
                  </a:lnTo>
                  <a:lnTo>
                    <a:pt x="160362" y="137007"/>
                  </a:lnTo>
                  <a:lnTo>
                    <a:pt x="160362" y="140665"/>
                  </a:lnTo>
                  <a:lnTo>
                    <a:pt x="152996" y="137007"/>
                  </a:lnTo>
                  <a:lnTo>
                    <a:pt x="149301" y="144322"/>
                  </a:lnTo>
                  <a:lnTo>
                    <a:pt x="145618" y="144322"/>
                  </a:lnTo>
                  <a:lnTo>
                    <a:pt x="134556" y="140665"/>
                  </a:lnTo>
                  <a:lnTo>
                    <a:pt x="134556" y="144322"/>
                  </a:lnTo>
                  <a:lnTo>
                    <a:pt x="134556" y="140665"/>
                  </a:lnTo>
                  <a:lnTo>
                    <a:pt x="130873" y="144322"/>
                  </a:lnTo>
                  <a:lnTo>
                    <a:pt x="130873" y="133362"/>
                  </a:lnTo>
                  <a:lnTo>
                    <a:pt x="134556" y="133362"/>
                  </a:lnTo>
                  <a:lnTo>
                    <a:pt x="134556" y="137007"/>
                  </a:lnTo>
                  <a:lnTo>
                    <a:pt x="134556" y="133362"/>
                  </a:lnTo>
                  <a:lnTo>
                    <a:pt x="138252" y="133362"/>
                  </a:lnTo>
                  <a:lnTo>
                    <a:pt x="138252" y="131533"/>
                  </a:lnTo>
                  <a:lnTo>
                    <a:pt x="134556" y="127876"/>
                  </a:lnTo>
                  <a:lnTo>
                    <a:pt x="127190" y="124218"/>
                  </a:lnTo>
                  <a:lnTo>
                    <a:pt x="127190" y="120573"/>
                  </a:lnTo>
                  <a:lnTo>
                    <a:pt x="125349" y="116916"/>
                  </a:lnTo>
                </a:path>
                <a:path w="256539" h="502920">
                  <a:moveTo>
                    <a:pt x="125349" y="116916"/>
                  </a:moveTo>
                  <a:lnTo>
                    <a:pt x="121653" y="120573"/>
                  </a:lnTo>
                  <a:lnTo>
                    <a:pt x="117970" y="116916"/>
                  </a:lnTo>
                  <a:lnTo>
                    <a:pt x="110604" y="109613"/>
                  </a:lnTo>
                  <a:lnTo>
                    <a:pt x="106908" y="102298"/>
                  </a:lnTo>
                  <a:lnTo>
                    <a:pt x="103225" y="102298"/>
                  </a:lnTo>
                  <a:lnTo>
                    <a:pt x="114287" y="87693"/>
                  </a:lnTo>
                  <a:lnTo>
                    <a:pt x="114287" y="85864"/>
                  </a:lnTo>
                  <a:lnTo>
                    <a:pt x="117970" y="85864"/>
                  </a:lnTo>
                  <a:lnTo>
                    <a:pt x="114287" y="82207"/>
                  </a:lnTo>
                  <a:lnTo>
                    <a:pt x="110604" y="82207"/>
                  </a:lnTo>
                  <a:lnTo>
                    <a:pt x="106908" y="78549"/>
                  </a:lnTo>
                  <a:lnTo>
                    <a:pt x="103225" y="78549"/>
                  </a:lnTo>
                  <a:lnTo>
                    <a:pt x="103225" y="74904"/>
                  </a:lnTo>
                  <a:lnTo>
                    <a:pt x="95846" y="71247"/>
                  </a:lnTo>
                  <a:lnTo>
                    <a:pt x="92163" y="71247"/>
                  </a:lnTo>
                  <a:lnTo>
                    <a:pt x="92163" y="67589"/>
                  </a:lnTo>
                  <a:lnTo>
                    <a:pt x="88480" y="67589"/>
                  </a:lnTo>
                  <a:lnTo>
                    <a:pt x="95846" y="63944"/>
                  </a:lnTo>
                  <a:lnTo>
                    <a:pt x="103225" y="63944"/>
                  </a:lnTo>
                  <a:lnTo>
                    <a:pt x="106908" y="63944"/>
                  </a:lnTo>
                  <a:lnTo>
                    <a:pt x="114287" y="67589"/>
                  </a:lnTo>
                  <a:lnTo>
                    <a:pt x="117970" y="63944"/>
                  </a:lnTo>
                  <a:lnTo>
                    <a:pt x="121653" y="60286"/>
                  </a:lnTo>
                  <a:lnTo>
                    <a:pt x="125349" y="56629"/>
                  </a:lnTo>
                  <a:lnTo>
                    <a:pt x="125349" y="52984"/>
                  </a:lnTo>
                  <a:lnTo>
                    <a:pt x="127190" y="52984"/>
                  </a:lnTo>
                  <a:lnTo>
                    <a:pt x="125349" y="52984"/>
                  </a:lnTo>
                  <a:lnTo>
                    <a:pt x="125349" y="49326"/>
                  </a:lnTo>
                  <a:lnTo>
                    <a:pt x="125349" y="45669"/>
                  </a:lnTo>
                  <a:lnTo>
                    <a:pt x="121653" y="45669"/>
                  </a:lnTo>
                  <a:lnTo>
                    <a:pt x="117970" y="43840"/>
                  </a:lnTo>
                  <a:lnTo>
                    <a:pt x="117970" y="36537"/>
                  </a:lnTo>
                  <a:lnTo>
                    <a:pt x="121653" y="40195"/>
                  </a:lnTo>
                  <a:lnTo>
                    <a:pt x="121653" y="36537"/>
                  </a:lnTo>
                  <a:lnTo>
                    <a:pt x="121653" y="32880"/>
                  </a:lnTo>
                  <a:lnTo>
                    <a:pt x="127190" y="29235"/>
                  </a:lnTo>
                  <a:lnTo>
                    <a:pt x="127190" y="32880"/>
                  </a:lnTo>
                  <a:lnTo>
                    <a:pt x="130873" y="32880"/>
                  </a:lnTo>
                  <a:lnTo>
                    <a:pt x="134556" y="32880"/>
                  </a:lnTo>
                  <a:lnTo>
                    <a:pt x="134556" y="36537"/>
                  </a:lnTo>
                  <a:lnTo>
                    <a:pt x="141935" y="32880"/>
                  </a:lnTo>
                  <a:lnTo>
                    <a:pt x="145618" y="29235"/>
                  </a:lnTo>
                  <a:lnTo>
                    <a:pt x="149301" y="29235"/>
                  </a:lnTo>
                  <a:lnTo>
                    <a:pt x="164045" y="18275"/>
                  </a:lnTo>
                  <a:lnTo>
                    <a:pt x="167741" y="10960"/>
                  </a:lnTo>
                  <a:lnTo>
                    <a:pt x="176949" y="3657"/>
                  </a:lnTo>
                  <a:lnTo>
                    <a:pt x="176949" y="0"/>
                  </a:lnTo>
                  <a:lnTo>
                    <a:pt x="180644" y="3657"/>
                  </a:lnTo>
                  <a:lnTo>
                    <a:pt x="184327" y="3657"/>
                  </a:lnTo>
                  <a:lnTo>
                    <a:pt x="188010" y="3657"/>
                  </a:lnTo>
                  <a:lnTo>
                    <a:pt x="191693" y="7315"/>
                  </a:lnTo>
                  <a:lnTo>
                    <a:pt x="195389" y="7315"/>
                  </a:lnTo>
                  <a:lnTo>
                    <a:pt x="195389" y="10960"/>
                  </a:lnTo>
                  <a:lnTo>
                    <a:pt x="199072" y="10960"/>
                  </a:lnTo>
                  <a:lnTo>
                    <a:pt x="199072" y="14617"/>
                  </a:lnTo>
                  <a:lnTo>
                    <a:pt x="202755" y="14617"/>
                  </a:lnTo>
                  <a:lnTo>
                    <a:pt x="202755" y="18275"/>
                  </a:lnTo>
                  <a:lnTo>
                    <a:pt x="206451" y="18275"/>
                  </a:lnTo>
                  <a:lnTo>
                    <a:pt x="210134" y="18275"/>
                  </a:lnTo>
                  <a:lnTo>
                    <a:pt x="210134" y="21920"/>
                  </a:lnTo>
                  <a:lnTo>
                    <a:pt x="213817" y="25577"/>
                  </a:lnTo>
                  <a:lnTo>
                    <a:pt x="215658" y="25577"/>
                  </a:lnTo>
                  <a:lnTo>
                    <a:pt x="215658" y="29235"/>
                  </a:lnTo>
                  <a:lnTo>
                    <a:pt x="219354" y="29235"/>
                  </a:lnTo>
                  <a:lnTo>
                    <a:pt x="223037" y="32880"/>
                  </a:lnTo>
                  <a:lnTo>
                    <a:pt x="226720" y="36537"/>
                  </a:lnTo>
                  <a:lnTo>
                    <a:pt x="230403" y="45669"/>
                  </a:lnTo>
                  <a:lnTo>
                    <a:pt x="234099" y="45669"/>
                  </a:lnTo>
                  <a:lnTo>
                    <a:pt x="234099" y="49326"/>
                  </a:lnTo>
                  <a:lnTo>
                    <a:pt x="241465" y="56629"/>
                  </a:lnTo>
                  <a:lnTo>
                    <a:pt x="237782" y="56629"/>
                  </a:lnTo>
                  <a:lnTo>
                    <a:pt x="237782" y="60286"/>
                  </a:lnTo>
                  <a:lnTo>
                    <a:pt x="237782" y="63944"/>
                  </a:lnTo>
                  <a:lnTo>
                    <a:pt x="237782" y="67589"/>
                  </a:lnTo>
                  <a:lnTo>
                    <a:pt x="241465" y="63944"/>
                  </a:lnTo>
                  <a:lnTo>
                    <a:pt x="241465" y="60286"/>
                  </a:lnTo>
                  <a:lnTo>
                    <a:pt x="245148" y="63944"/>
                  </a:lnTo>
                  <a:lnTo>
                    <a:pt x="248843" y="63944"/>
                  </a:lnTo>
                  <a:lnTo>
                    <a:pt x="248843" y="71247"/>
                  </a:lnTo>
                  <a:lnTo>
                    <a:pt x="252526" y="71247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2052640" y="6445880"/>
              <a:ext cx="24130" cy="73660"/>
            </a:xfrm>
            <a:custGeom>
              <a:avLst/>
              <a:gdLst/>
              <a:ahLst/>
              <a:cxnLst/>
              <a:rect l="l" t="t" r="r" b="b"/>
              <a:pathLst>
                <a:path w="24130" h="73659">
                  <a:moveTo>
                    <a:pt x="24041" y="7315"/>
                  </a:moveTo>
                  <a:lnTo>
                    <a:pt x="20345" y="7315"/>
                  </a:lnTo>
                  <a:lnTo>
                    <a:pt x="20345" y="10972"/>
                  </a:lnTo>
                  <a:lnTo>
                    <a:pt x="24041" y="10972"/>
                  </a:lnTo>
                  <a:lnTo>
                    <a:pt x="24041" y="7315"/>
                  </a:lnTo>
                  <a:close/>
                </a:path>
                <a:path w="24130" h="73659">
                  <a:moveTo>
                    <a:pt x="24041" y="0"/>
                  </a:moveTo>
                  <a:lnTo>
                    <a:pt x="20345" y="0"/>
                  </a:lnTo>
                  <a:lnTo>
                    <a:pt x="20345" y="3657"/>
                  </a:lnTo>
                  <a:lnTo>
                    <a:pt x="24041" y="3657"/>
                  </a:lnTo>
                  <a:lnTo>
                    <a:pt x="24041" y="0"/>
                  </a:lnTo>
                  <a:close/>
                </a:path>
                <a:path w="24130" h="73659">
                  <a:moveTo>
                    <a:pt x="7391" y="65874"/>
                  </a:moveTo>
                  <a:lnTo>
                    <a:pt x="3695" y="65874"/>
                  </a:lnTo>
                  <a:lnTo>
                    <a:pt x="3695" y="69532"/>
                  </a:lnTo>
                  <a:lnTo>
                    <a:pt x="7391" y="73190"/>
                  </a:lnTo>
                  <a:lnTo>
                    <a:pt x="11099" y="73190"/>
                  </a:lnTo>
                  <a:lnTo>
                    <a:pt x="11099" y="69532"/>
                  </a:lnTo>
                  <a:lnTo>
                    <a:pt x="7391" y="69532"/>
                  </a:lnTo>
                  <a:lnTo>
                    <a:pt x="7391" y="65874"/>
                  </a:lnTo>
                  <a:close/>
                </a:path>
                <a:path w="24130" h="73659">
                  <a:moveTo>
                    <a:pt x="14795" y="65874"/>
                  </a:moveTo>
                  <a:lnTo>
                    <a:pt x="7391" y="65874"/>
                  </a:lnTo>
                  <a:lnTo>
                    <a:pt x="7391" y="69532"/>
                  </a:lnTo>
                  <a:lnTo>
                    <a:pt x="14795" y="69532"/>
                  </a:lnTo>
                  <a:lnTo>
                    <a:pt x="14795" y="65874"/>
                  </a:lnTo>
                  <a:close/>
                </a:path>
                <a:path w="24130" h="73659">
                  <a:moveTo>
                    <a:pt x="14795" y="65874"/>
                  </a:moveTo>
                  <a:lnTo>
                    <a:pt x="14795" y="69532"/>
                  </a:lnTo>
                  <a:lnTo>
                    <a:pt x="16649" y="69532"/>
                  </a:lnTo>
                  <a:lnTo>
                    <a:pt x="14795" y="65874"/>
                  </a:lnTo>
                  <a:close/>
                </a:path>
                <a:path w="24130" h="73659">
                  <a:moveTo>
                    <a:pt x="7391" y="58559"/>
                  </a:moveTo>
                  <a:lnTo>
                    <a:pt x="3695" y="58559"/>
                  </a:lnTo>
                  <a:lnTo>
                    <a:pt x="3695" y="62217"/>
                  </a:lnTo>
                  <a:lnTo>
                    <a:pt x="0" y="62217"/>
                  </a:lnTo>
                  <a:lnTo>
                    <a:pt x="0" y="65874"/>
                  </a:lnTo>
                  <a:lnTo>
                    <a:pt x="11099" y="65874"/>
                  </a:lnTo>
                  <a:lnTo>
                    <a:pt x="7391" y="62217"/>
                  </a:lnTo>
                  <a:lnTo>
                    <a:pt x="7391" y="58559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2041960" y="6427995"/>
              <a:ext cx="34925" cy="90805"/>
            </a:xfrm>
            <a:custGeom>
              <a:avLst/>
              <a:gdLst/>
              <a:ahLst/>
              <a:cxnLst/>
              <a:rect l="l" t="t" r="r" b="b"/>
              <a:pathLst>
                <a:path w="34925" h="90804">
                  <a:moveTo>
                    <a:pt x="34302" y="18135"/>
                  </a:moveTo>
                  <a:lnTo>
                    <a:pt x="34302" y="21767"/>
                  </a:lnTo>
                  <a:lnTo>
                    <a:pt x="34302" y="18135"/>
                  </a:lnTo>
                  <a:lnTo>
                    <a:pt x="34302" y="21767"/>
                  </a:lnTo>
                  <a:lnTo>
                    <a:pt x="34302" y="18135"/>
                  </a:lnTo>
                  <a:lnTo>
                    <a:pt x="34302" y="21767"/>
                  </a:lnTo>
                  <a:lnTo>
                    <a:pt x="30695" y="21767"/>
                  </a:lnTo>
                  <a:lnTo>
                    <a:pt x="30695" y="25387"/>
                  </a:lnTo>
                  <a:lnTo>
                    <a:pt x="30695" y="21767"/>
                  </a:lnTo>
                  <a:lnTo>
                    <a:pt x="30695" y="18135"/>
                  </a:lnTo>
                  <a:lnTo>
                    <a:pt x="34302" y="18135"/>
                  </a:lnTo>
                  <a:close/>
                </a:path>
                <a:path w="34925" h="90804">
                  <a:moveTo>
                    <a:pt x="34302" y="18135"/>
                  </a:moveTo>
                  <a:lnTo>
                    <a:pt x="34302" y="21767"/>
                  </a:lnTo>
                  <a:lnTo>
                    <a:pt x="34302" y="25387"/>
                  </a:lnTo>
                  <a:lnTo>
                    <a:pt x="34302" y="29019"/>
                  </a:lnTo>
                  <a:lnTo>
                    <a:pt x="30695" y="29019"/>
                  </a:lnTo>
                  <a:lnTo>
                    <a:pt x="30695" y="25387"/>
                  </a:lnTo>
                  <a:lnTo>
                    <a:pt x="34302" y="25387"/>
                  </a:lnTo>
                  <a:lnTo>
                    <a:pt x="34302" y="21767"/>
                  </a:lnTo>
                  <a:lnTo>
                    <a:pt x="34302" y="18135"/>
                  </a:lnTo>
                  <a:close/>
                </a:path>
                <a:path w="34925" h="90804">
                  <a:moveTo>
                    <a:pt x="0" y="3632"/>
                  </a:moveTo>
                  <a:lnTo>
                    <a:pt x="0" y="0"/>
                  </a:lnTo>
                  <a:lnTo>
                    <a:pt x="0" y="3632"/>
                  </a:lnTo>
                  <a:close/>
                </a:path>
                <a:path w="34925" h="90804">
                  <a:moveTo>
                    <a:pt x="21666" y="83413"/>
                  </a:moveTo>
                  <a:lnTo>
                    <a:pt x="25272" y="83413"/>
                  </a:lnTo>
                  <a:lnTo>
                    <a:pt x="21666" y="83413"/>
                  </a:lnTo>
                  <a:lnTo>
                    <a:pt x="25272" y="83413"/>
                  </a:lnTo>
                  <a:lnTo>
                    <a:pt x="25272" y="87033"/>
                  </a:lnTo>
                  <a:lnTo>
                    <a:pt x="25272" y="83413"/>
                  </a:lnTo>
                  <a:lnTo>
                    <a:pt x="27076" y="87033"/>
                  </a:lnTo>
                  <a:lnTo>
                    <a:pt x="25272" y="87033"/>
                  </a:lnTo>
                  <a:lnTo>
                    <a:pt x="21666" y="87033"/>
                  </a:lnTo>
                  <a:lnTo>
                    <a:pt x="21666" y="90665"/>
                  </a:lnTo>
                  <a:lnTo>
                    <a:pt x="18059" y="90665"/>
                  </a:lnTo>
                  <a:lnTo>
                    <a:pt x="14439" y="87033"/>
                  </a:lnTo>
                  <a:lnTo>
                    <a:pt x="10833" y="87033"/>
                  </a:lnTo>
                  <a:lnTo>
                    <a:pt x="14439" y="87033"/>
                  </a:lnTo>
                  <a:lnTo>
                    <a:pt x="14439" y="83413"/>
                  </a:lnTo>
                  <a:lnTo>
                    <a:pt x="18059" y="83413"/>
                  </a:lnTo>
                  <a:lnTo>
                    <a:pt x="14439" y="83413"/>
                  </a:lnTo>
                  <a:lnTo>
                    <a:pt x="14439" y="87033"/>
                  </a:lnTo>
                  <a:lnTo>
                    <a:pt x="14439" y="83413"/>
                  </a:lnTo>
                  <a:lnTo>
                    <a:pt x="18059" y="83413"/>
                  </a:lnTo>
                  <a:lnTo>
                    <a:pt x="18059" y="87033"/>
                  </a:lnTo>
                  <a:lnTo>
                    <a:pt x="18059" y="83413"/>
                  </a:lnTo>
                  <a:lnTo>
                    <a:pt x="14439" y="83413"/>
                  </a:lnTo>
                  <a:lnTo>
                    <a:pt x="10833" y="83413"/>
                  </a:lnTo>
                  <a:lnTo>
                    <a:pt x="10833" y="79781"/>
                  </a:lnTo>
                  <a:lnTo>
                    <a:pt x="14439" y="79781"/>
                  </a:lnTo>
                  <a:lnTo>
                    <a:pt x="14439" y="76149"/>
                  </a:lnTo>
                  <a:lnTo>
                    <a:pt x="18059" y="76149"/>
                  </a:lnTo>
                  <a:lnTo>
                    <a:pt x="18059" y="79781"/>
                  </a:lnTo>
                  <a:lnTo>
                    <a:pt x="21666" y="83413"/>
                  </a:lnTo>
                  <a:close/>
                </a:path>
                <a:path w="34925" h="90804">
                  <a:moveTo>
                    <a:pt x="10833" y="83413"/>
                  </a:moveTo>
                  <a:lnTo>
                    <a:pt x="10833" y="87033"/>
                  </a:lnTo>
                  <a:lnTo>
                    <a:pt x="10833" y="83413"/>
                  </a:lnTo>
                  <a:lnTo>
                    <a:pt x="14439" y="83413"/>
                  </a:lnTo>
                  <a:lnTo>
                    <a:pt x="10833" y="8341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2055963" y="6407872"/>
              <a:ext cx="3810" cy="107314"/>
            </a:xfrm>
            <a:custGeom>
              <a:avLst/>
              <a:gdLst/>
              <a:ahLst/>
              <a:cxnLst/>
              <a:rect l="l" t="t" r="r" b="b"/>
              <a:pathLst>
                <a:path w="3810" h="107315">
                  <a:moveTo>
                    <a:pt x="3657" y="3632"/>
                  </a:moveTo>
                  <a:lnTo>
                    <a:pt x="3657" y="0"/>
                  </a:lnTo>
                  <a:lnTo>
                    <a:pt x="3657" y="3632"/>
                  </a:lnTo>
                  <a:close/>
                </a:path>
                <a:path w="3810" h="107315">
                  <a:moveTo>
                    <a:pt x="0" y="107124"/>
                  </a:moveTo>
                  <a:lnTo>
                    <a:pt x="0" y="103492"/>
                  </a:lnTo>
                  <a:lnTo>
                    <a:pt x="0" y="10712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1793748" y="5917240"/>
              <a:ext cx="425450" cy="490220"/>
            </a:xfrm>
            <a:custGeom>
              <a:avLst/>
              <a:gdLst/>
              <a:ahLst/>
              <a:cxnLst/>
              <a:rect l="l" t="t" r="r" b="b"/>
              <a:pathLst>
                <a:path w="425450" h="490220">
                  <a:moveTo>
                    <a:pt x="286626" y="476250"/>
                  </a:moveTo>
                  <a:lnTo>
                    <a:pt x="269989" y="476250"/>
                  </a:lnTo>
                  <a:lnTo>
                    <a:pt x="269989" y="490220"/>
                  </a:lnTo>
                  <a:lnTo>
                    <a:pt x="275539" y="490220"/>
                  </a:lnTo>
                  <a:lnTo>
                    <a:pt x="275539" y="487680"/>
                  </a:lnTo>
                  <a:lnTo>
                    <a:pt x="279234" y="487680"/>
                  </a:lnTo>
                  <a:lnTo>
                    <a:pt x="279234" y="480060"/>
                  </a:lnTo>
                  <a:lnTo>
                    <a:pt x="286626" y="480060"/>
                  </a:lnTo>
                  <a:lnTo>
                    <a:pt x="286626" y="476250"/>
                  </a:lnTo>
                  <a:close/>
                </a:path>
                <a:path w="425450" h="490220">
                  <a:moveTo>
                    <a:pt x="286626" y="480060"/>
                  </a:moveTo>
                  <a:lnTo>
                    <a:pt x="282930" y="480060"/>
                  </a:lnTo>
                  <a:lnTo>
                    <a:pt x="282930" y="483870"/>
                  </a:lnTo>
                  <a:lnTo>
                    <a:pt x="286626" y="483870"/>
                  </a:lnTo>
                  <a:lnTo>
                    <a:pt x="286626" y="480060"/>
                  </a:lnTo>
                  <a:close/>
                </a:path>
                <a:path w="425450" h="490220">
                  <a:moveTo>
                    <a:pt x="286626" y="472440"/>
                  </a:moveTo>
                  <a:lnTo>
                    <a:pt x="262585" y="472440"/>
                  </a:lnTo>
                  <a:lnTo>
                    <a:pt x="262585" y="480060"/>
                  </a:lnTo>
                  <a:lnTo>
                    <a:pt x="269989" y="480060"/>
                  </a:lnTo>
                  <a:lnTo>
                    <a:pt x="269989" y="476250"/>
                  </a:lnTo>
                  <a:lnTo>
                    <a:pt x="286626" y="476250"/>
                  </a:lnTo>
                  <a:lnTo>
                    <a:pt x="286626" y="472440"/>
                  </a:lnTo>
                  <a:close/>
                </a:path>
                <a:path w="425450" h="490220">
                  <a:moveTo>
                    <a:pt x="294030" y="464820"/>
                  </a:moveTo>
                  <a:lnTo>
                    <a:pt x="251498" y="464820"/>
                  </a:lnTo>
                  <a:lnTo>
                    <a:pt x="251498" y="476250"/>
                  </a:lnTo>
                  <a:lnTo>
                    <a:pt x="255193" y="472440"/>
                  </a:lnTo>
                  <a:lnTo>
                    <a:pt x="255193" y="468630"/>
                  </a:lnTo>
                  <a:lnTo>
                    <a:pt x="294030" y="468630"/>
                  </a:lnTo>
                  <a:lnTo>
                    <a:pt x="294030" y="464820"/>
                  </a:lnTo>
                  <a:close/>
                </a:path>
                <a:path w="425450" h="490220">
                  <a:moveTo>
                    <a:pt x="290334" y="468630"/>
                  </a:moveTo>
                  <a:lnTo>
                    <a:pt x="255193" y="468630"/>
                  </a:lnTo>
                  <a:lnTo>
                    <a:pt x="258889" y="472440"/>
                  </a:lnTo>
                  <a:lnTo>
                    <a:pt x="290334" y="472440"/>
                  </a:lnTo>
                  <a:lnTo>
                    <a:pt x="290334" y="468630"/>
                  </a:lnTo>
                  <a:close/>
                </a:path>
                <a:path w="425450" h="490220">
                  <a:moveTo>
                    <a:pt x="305117" y="454660"/>
                  </a:moveTo>
                  <a:lnTo>
                    <a:pt x="247802" y="454660"/>
                  </a:lnTo>
                  <a:lnTo>
                    <a:pt x="247802" y="458470"/>
                  </a:lnTo>
                  <a:lnTo>
                    <a:pt x="255193" y="464820"/>
                  </a:lnTo>
                  <a:lnTo>
                    <a:pt x="297726" y="464820"/>
                  </a:lnTo>
                  <a:lnTo>
                    <a:pt x="297726" y="461010"/>
                  </a:lnTo>
                  <a:lnTo>
                    <a:pt x="301421" y="461010"/>
                  </a:lnTo>
                  <a:lnTo>
                    <a:pt x="301421" y="458470"/>
                  </a:lnTo>
                  <a:lnTo>
                    <a:pt x="305117" y="458470"/>
                  </a:lnTo>
                  <a:lnTo>
                    <a:pt x="305117" y="454660"/>
                  </a:lnTo>
                  <a:close/>
                </a:path>
                <a:path w="425450" h="490220">
                  <a:moveTo>
                    <a:pt x="325462" y="438150"/>
                  </a:moveTo>
                  <a:lnTo>
                    <a:pt x="233006" y="438150"/>
                  </a:lnTo>
                  <a:lnTo>
                    <a:pt x="240398" y="444500"/>
                  </a:lnTo>
                  <a:lnTo>
                    <a:pt x="244093" y="454660"/>
                  </a:lnTo>
                  <a:lnTo>
                    <a:pt x="308825" y="454660"/>
                  </a:lnTo>
                  <a:lnTo>
                    <a:pt x="308825" y="452120"/>
                  </a:lnTo>
                  <a:lnTo>
                    <a:pt x="312521" y="452120"/>
                  </a:lnTo>
                  <a:lnTo>
                    <a:pt x="312521" y="448309"/>
                  </a:lnTo>
                  <a:lnTo>
                    <a:pt x="316217" y="448309"/>
                  </a:lnTo>
                  <a:lnTo>
                    <a:pt x="316217" y="444500"/>
                  </a:lnTo>
                  <a:lnTo>
                    <a:pt x="321767" y="444500"/>
                  </a:lnTo>
                  <a:lnTo>
                    <a:pt x="321767" y="441959"/>
                  </a:lnTo>
                  <a:lnTo>
                    <a:pt x="325462" y="441959"/>
                  </a:lnTo>
                  <a:lnTo>
                    <a:pt x="325462" y="438150"/>
                  </a:lnTo>
                  <a:close/>
                </a:path>
                <a:path w="425450" h="490220">
                  <a:moveTo>
                    <a:pt x="312521" y="452120"/>
                  </a:moveTo>
                  <a:lnTo>
                    <a:pt x="308825" y="452120"/>
                  </a:lnTo>
                  <a:lnTo>
                    <a:pt x="308825" y="454660"/>
                  </a:lnTo>
                  <a:lnTo>
                    <a:pt x="312521" y="454660"/>
                  </a:lnTo>
                  <a:lnTo>
                    <a:pt x="312521" y="452120"/>
                  </a:lnTo>
                  <a:close/>
                </a:path>
                <a:path w="425450" h="490220">
                  <a:moveTo>
                    <a:pt x="318071" y="444500"/>
                  </a:moveTo>
                  <a:lnTo>
                    <a:pt x="316217" y="444500"/>
                  </a:lnTo>
                  <a:lnTo>
                    <a:pt x="316217" y="452120"/>
                  </a:lnTo>
                  <a:lnTo>
                    <a:pt x="318071" y="452120"/>
                  </a:lnTo>
                  <a:lnTo>
                    <a:pt x="318071" y="444500"/>
                  </a:lnTo>
                  <a:close/>
                </a:path>
                <a:path w="425450" h="490220">
                  <a:moveTo>
                    <a:pt x="336562" y="422909"/>
                  </a:moveTo>
                  <a:lnTo>
                    <a:pt x="216357" y="422909"/>
                  </a:lnTo>
                  <a:lnTo>
                    <a:pt x="216357" y="426720"/>
                  </a:lnTo>
                  <a:lnTo>
                    <a:pt x="223761" y="426720"/>
                  </a:lnTo>
                  <a:lnTo>
                    <a:pt x="223761" y="430530"/>
                  </a:lnTo>
                  <a:lnTo>
                    <a:pt x="227456" y="434340"/>
                  </a:lnTo>
                  <a:lnTo>
                    <a:pt x="229311" y="434340"/>
                  </a:lnTo>
                  <a:lnTo>
                    <a:pt x="229311" y="438150"/>
                  </a:lnTo>
                  <a:lnTo>
                    <a:pt x="329158" y="438150"/>
                  </a:lnTo>
                  <a:lnTo>
                    <a:pt x="329158" y="430530"/>
                  </a:lnTo>
                  <a:lnTo>
                    <a:pt x="332854" y="430530"/>
                  </a:lnTo>
                  <a:lnTo>
                    <a:pt x="336562" y="426720"/>
                  </a:lnTo>
                  <a:lnTo>
                    <a:pt x="336562" y="422909"/>
                  </a:lnTo>
                  <a:close/>
                </a:path>
                <a:path w="425450" h="490220">
                  <a:moveTo>
                    <a:pt x="332854" y="430530"/>
                  </a:moveTo>
                  <a:lnTo>
                    <a:pt x="329158" y="430530"/>
                  </a:lnTo>
                  <a:lnTo>
                    <a:pt x="329158" y="434340"/>
                  </a:lnTo>
                  <a:lnTo>
                    <a:pt x="332854" y="434340"/>
                  </a:lnTo>
                  <a:lnTo>
                    <a:pt x="332854" y="430530"/>
                  </a:lnTo>
                  <a:close/>
                </a:path>
                <a:path w="425450" h="490220">
                  <a:moveTo>
                    <a:pt x="347649" y="415290"/>
                  </a:moveTo>
                  <a:lnTo>
                    <a:pt x="208965" y="415290"/>
                  </a:lnTo>
                  <a:lnTo>
                    <a:pt x="208965" y="419100"/>
                  </a:lnTo>
                  <a:lnTo>
                    <a:pt x="212661" y="419100"/>
                  </a:lnTo>
                  <a:lnTo>
                    <a:pt x="212661" y="422909"/>
                  </a:lnTo>
                  <a:lnTo>
                    <a:pt x="343954" y="422909"/>
                  </a:lnTo>
                  <a:lnTo>
                    <a:pt x="343954" y="419100"/>
                  </a:lnTo>
                  <a:lnTo>
                    <a:pt x="347649" y="415290"/>
                  </a:lnTo>
                  <a:close/>
                </a:path>
                <a:path w="425450" h="490220">
                  <a:moveTo>
                    <a:pt x="343954" y="408940"/>
                  </a:moveTo>
                  <a:lnTo>
                    <a:pt x="190474" y="408940"/>
                  </a:lnTo>
                  <a:lnTo>
                    <a:pt x="194170" y="412750"/>
                  </a:lnTo>
                  <a:lnTo>
                    <a:pt x="201561" y="412750"/>
                  </a:lnTo>
                  <a:lnTo>
                    <a:pt x="205270" y="415290"/>
                  </a:lnTo>
                  <a:lnTo>
                    <a:pt x="343954" y="415290"/>
                  </a:lnTo>
                  <a:lnTo>
                    <a:pt x="343954" y="408940"/>
                  </a:lnTo>
                  <a:close/>
                </a:path>
                <a:path w="425450" h="490220">
                  <a:moveTo>
                    <a:pt x="355053" y="331470"/>
                  </a:moveTo>
                  <a:lnTo>
                    <a:pt x="166433" y="331470"/>
                  </a:lnTo>
                  <a:lnTo>
                    <a:pt x="166433" y="335280"/>
                  </a:lnTo>
                  <a:lnTo>
                    <a:pt x="170129" y="346710"/>
                  </a:lnTo>
                  <a:lnTo>
                    <a:pt x="177520" y="353060"/>
                  </a:lnTo>
                  <a:lnTo>
                    <a:pt x="177520" y="356870"/>
                  </a:lnTo>
                  <a:lnTo>
                    <a:pt x="190474" y="381000"/>
                  </a:lnTo>
                  <a:lnTo>
                    <a:pt x="194170" y="392430"/>
                  </a:lnTo>
                  <a:lnTo>
                    <a:pt x="194170" y="408940"/>
                  </a:lnTo>
                  <a:lnTo>
                    <a:pt x="347649" y="408940"/>
                  </a:lnTo>
                  <a:lnTo>
                    <a:pt x="347649" y="402590"/>
                  </a:lnTo>
                  <a:lnTo>
                    <a:pt x="355053" y="402590"/>
                  </a:lnTo>
                  <a:lnTo>
                    <a:pt x="355053" y="398780"/>
                  </a:lnTo>
                  <a:lnTo>
                    <a:pt x="347649" y="398780"/>
                  </a:lnTo>
                  <a:lnTo>
                    <a:pt x="347649" y="396240"/>
                  </a:lnTo>
                  <a:lnTo>
                    <a:pt x="343954" y="396240"/>
                  </a:lnTo>
                  <a:lnTo>
                    <a:pt x="343954" y="392430"/>
                  </a:lnTo>
                  <a:lnTo>
                    <a:pt x="325462" y="392430"/>
                  </a:lnTo>
                  <a:lnTo>
                    <a:pt x="321767" y="388620"/>
                  </a:lnTo>
                  <a:lnTo>
                    <a:pt x="318071" y="388620"/>
                  </a:lnTo>
                  <a:lnTo>
                    <a:pt x="318071" y="384810"/>
                  </a:lnTo>
                  <a:lnTo>
                    <a:pt x="308825" y="384810"/>
                  </a:lnTo>
                  <a:lnTo>
                    <a:pt x="336562" y="353060"/>
                  </a:lnTo>
                  <a:lnTo>
                    <a:pt x="343954" y="346710"/>
                  </a:lnTo>
                  <a:lnTo>
                    <a:pt x="343954" y="342900"/>
                  </a:lnTo>
                  <a:lnTo>
                    <a:pt x="347649" y="342900"/>
                  </a:lnTo>
                  <a:lnTo>
                    <a:pt x="355053" y="335280"/>
                  </a:lnTo>
                  <a:lnTo>
                    <a:pt x="355053" y="331470"/>
                  </a:lnTo>
                  <a:close/>
                </a:path>
                <a:path w="425450" h="490220">
                  <a:moveTo>
                    <a:pt x="340258" y="388620"/>
                  </a:moveTo>
                  <a:lnTo>
                    <a:pt x="336562" y="392430"/>
                  </a:lnTo>
                  <a:lnTo>
                    <a:pt x="340258" y="392430"/>
                  </a:lnTo>
                  <a:lnTo>
                    <a:pt x="340258" y="388620"/>
                  </a:lnTo>
                  <a:close/>
                </a:path>
                <a:path w="425450" h="490220">
                  <a:moveTo>
                    <a:pt x="358749" y="323850"/>
                  </a:moveTo>
                  <a:lnTo>
                    <a:pt x="159029" y="323850"/>
                  </a:lnTo>
                  <a:lnTo>
                    <a:pt x="159029" y="327660"/>
                  </a:lnTo>
                  <a:lnTo>
                    <a:pt x="162737" y="327660"/>
                  </a:lnTo>
                  <a:lnTo>
                    <a:pt x="162737" y="331470"/>
                  </a:lnTo>
                  <a:lnTo>
                    <a:pt x="358749" y="331470"/>
                  </a:lnTo>
                  <a:lnTo>
                    <a:pt x="358749" y="323850"/>
                  </a:lnTo>
                  <a:close/>
                </a:path>
                <a:path w="425450" h="490220">
                  <a:moveTo>
                    <a:pt x="111415" y="170180"/>
                  </a:moveTo>
                  <a:lnTo>
                    <a:pt x="94310" y="170180"/>
                  </a:lnTo>
                  <a:lnTo>
                    <a:pt x="92455" y="177800"/>
                  </a:lnTo>
                  <a:lnTo>
                    <a:pt x="94310" y="180340"/>
                  </a:lnTo>
                  <a:lnTo>
                    <a:pt x="94310" y="186690"/>
                  </a:lnTo>
                  <a:lnTo>
                    <a:pt x="98005" y="190500"/>
                  </a:lnTo>
                  <a:lnTo>
                    <a:pt x="101714" y="190500"/>
                  </a:lnTo>
                  <a:lnTo>
                    <a:pt x="101714" y="194310"/>
                  </a:lnTo>
                  <a:lnTo>
                    <a:pt x="105409" y="194310"/>
                  </a:lnTo>
                  <a:lnTo>
                    <a:pt x="109105" y="201930"/>
                  </a:lnTo>
                  <a:lnTo>
                    <a:pt x="105409" y="209550"/>
                  </a:lnTo>
                  <a:lnTo>
                    <a:pt x="109105" y="212090"/>
                  </a:lnTo>
                  <a:lnTo>
                    <a:pt x="109105" y="215900"/>
                  </a:lnTo>
                  <a:lnTo>
                    <a:pt x="116497" y="223520"/>
                  </a:lnTo>
                  <a:lnTo>
                    <a:pt x="120205" y="223520"/>
                  </a:lnTo>
                  <a:lnTo>
                    <a:pt x="123901" y="226060"/>
                  </a:lnTo>
                  <a:lnTo>
                    <a:pt x="127596" y="226060"/>
                  </a:lnTo>
                  <a:lnTo>
                    <a:pt x="127596" y="228600"/>
                  </a:lnTo>
                  <a:lnTo>
                    <a:pt x="131292" y="228600"/>
                  </a:lnTo>
                  <a:lnTo>
                    <a:pt x="131292" y="232410"/>
                  </a:lnTo>
                  <a:lnTo>
                    <a:pt x="134988" y="232410"/>
                  </a:lnTo>
                  <a:lnTo>
                    <a:pt x="134988" y="236220"/>
                  </a:lnTo>
                  <a:lnTo>
                    <a:pt x="138696" y="236220"/>
                  </a:lnTo>
                  <a:lnTo>
                    <a:pt x="138696" y="240030"/>
                  </a:lnTo>
                  <a:lnTo>
                    <a:pt x="134988" y="240030"/>
                  </a:lnTo>
                  <a:lnTo>
                    <a:pt x="134988" y="243840"/>
                  </a:lnTo>
                  <a:lnTo>
                    <a:pt x="138696" y="247650"/>
                  </a:lnTo>
                  <a:lnTo>
                    <a:pt x="140538" y="251460"/>
                  </a:lnTo>
                  <a:lnTo>
                    <a:pt x="138696" y="251460"/>
                  </a:lnTo>
                  <a:lnTo>
                    <a:pt x="138696" y="269240"/>
                  </a:lnTo>
                  <a:lnTo>
                    <a:pt x="134988" y="271780"/>
                  </a:lnTo>
                  <a:lnTo>
                    <a:pt x="134988" y="289560"/>
                  </a:lnTo>
                  <a:lnTo>
                    <a:pt x="138696" y="293370"/>
                  </a:lnTo>
                  <a:lnTo>
                    <a:pt x="138696" y="297180"/>
                  </a:lnTo>
                  <a:lnTo>
                    <a:pt x="144246" y="307340"/>
                  </a:lnTo>
                  <a:lnTo>
                    <a:pt x="147942" y="311150"/>
                  </a:lnTo>
                  <a:lnTo>
                    <a:pt x="151637" y="317500"/>
                  </a:lnTo>
                  <a:lnTo>
                    <a:pt x="155333" y="321310"/>
                  </a:lnTo>
                  <a:lnTo>
                    <a:pt x="155333" y="323850"/>
                  </a:lnTo>
                  <a:lnTo>
                    <a:pt x="347649" y="323850"/>
                  </a:lnTo>
                  <a:lnTo>
                    <a:pt x="340258" y="321310"/>
                  </a:lnTo>
                  <a:lnTo>
                    <a:pt x="351358" y="307340"/>
                  </a:lnTo>
                  <a:lnTo>
                    <a:pt x="329158" y="289560"/>
                  </a:lnTo>
                  <a:lnTo>
                    <a:pt x="343954" y="278130"/>
                  </a:lnTo>
                  <a:lnTo>
                    <a:pt x="367995" y="278130"/>
                  </a:lnTo>
                  <a:lnTo>
                    <a:pt x="367995" y="274320"/>
                  </a:lnTo>
                  <a:lnTo>
                    <a:pt x="382790" y="269240"/>
                  </a:lnTo>
                  <a:lnTo>
                    <a:pt x="393890" y="269240"/>
                  </a:lnTo>
                  <a:lnTo>
                    <a:pt x="393890" y="265430"/>
                  </a:lnTo>
                  <a:lnTo>
                    <a:pt x="401281" y="265430"/>
                  </a:lnTo>
                  <a:lnTo>
                    <a:pt x="401281" y="247650"/>
                  </a:lnTo>
                  <a:lnTo>
                    <a:pt x="390182" y="243840"/>
                  </a:lnTo>
                  <a:lnTo>
                    <a:pt x="393890" y="232410"/>
                  </a:lnTo>
                  <a:lnTo>
                    <a:pt x="393890" y="228600"/>
                  </a:lnTo>
                  <a:lnTo>
                    <a:pt x="386486" y="223520"/>
                  </a:lnTo>
                  <a:lnTo>
                    <a:pt x="386486" y="212090"/>
                  </a:lnTo>
                  <a:lnTo>
                    <a:pt x="390182" y="201930"/>
                  </a:lnTo>
                  <a:lnTo>
                    <a:pt x="127596" y="201930"/>
                  </a:lnTo>
                  <a:lnTo>
                    <a:pt x="120205" y="198120"/>
                  </a:lnTo>
                  <a:lnTo>
                    <a:pt x="116497" y="194310"/>
                  </a:lnTo>
                  <a:lnTo>
                    <a:pt x="112801" y="186690"/>
                  </a:lnTo>
                  <a:lnTo>
                    <a:pt x="112801" y="173990"/>
                  </a:lnTo>
                  <a:lnTo>
                    <a:pt x="111415" y="170180"/>
                  </a:lnTo>
                  <a:close/>
                </a:path>
                <a:path w="425450" h="490220">
                  <a:moveTo>
                    <a:pt x="367995" y="278130"/>
                  </a:moveTo>
                  <a:lnTo>
                    <a:pt x="343954" y="278130"/>
                  </a:lnTo>
                  <a:lnTo>
                    <a:pt x="358749" y="285750"/>
                  </a:lnTo>
                  <a:lnTo>
                    <a:pt x="364299" y="289560"/>
                  </a:lnTo>
                  <a:lnTo>
                    <a:pt x="367995" y="278130"/>
                  </a:lnTo>
                  <a:close/>
                </a:path>
                <a:path w="425450" h="490220">
                  <a:moveTo>
                    <a:pt x="393890" y="269240"/>
                  </a:moveTo>
                  <a:lnTo>
                    <a:pt x="382790" y="269240"/>
                  </a:lnTo>
                  <a:lnTo>
                    <a:pt x="390182" y="271780"/>
                  </a:lnTo>
                  <a:lnTo>
                    <a:pt x="393890" y="271780"/>
                  </a:lnTo>
                  <a:lnTo>
                    <a:pt x="393890" y="269240"/>
                  </a:lnTo>
                  <a:close/>
                </a:path>
                <a:path w="425450" h="490220">
                  <a:moveTo>
                    <a:pt x="401281" y="265430"/>
                  </a:moveTo>
                  <a:lnTo>
                    <a:pt x="393890" y="265430"/>
                  </a:lnTo>
                  <a:lnTo>
                    <a:pt x="401281" y="269240"/>
                  </a:lnTo>
                  <a:lnTo>
                    <a:pt x="401281" y="265430"/>
                  </a:lnTo>
                  <a:close/>
                </a:path>
                <a:path w="425450" h="490220">
                  <a:moveTo>
                    <a:pt x="155333" y="198120"/>
                  </a:moveTo>
                  <a:lnTo>
                    <a:pt x="138696" y="198120"/>
                  </a:lnTo>
                  <a:lnTo>
                    <a:pt x="134988" y="201930"/>
                  </a:lnTo>
                  <a:lnTo>
                    <a:pt x="155333" y="201930"/>
                  </a:lnTo>
                  <a:lnTo>
                    <a:pt x="155333" y="198120"/>
                  </a:lnTo>
                  <a:close/>
                </a:path>
                <a:path w="425450" h="490220">
                  <a:moveTo>
                    <a:pt x="408673" y="163830"/>
                  </a:moveTo>
                  <a:lnTo>
                    <a:pt x="173824" y="163830"/>
                  </a:lnTo>
                  <a:lnTo>
                    <a:pt x="170129" y="166370"/>
                  </a:lnTo>
                  <a:lnTo>
                    <a:pt x="173824" y="170180"/>
                  </a:lnTo>
                  <a:lnTo>
                    <a:pt x="173824" y="173990"/>
                  </a:lnTo>
                  <a:lnTo>
                    <a:pt x="177520" y="173990"/>
                  </a:lnTo>
                  <a:lnTo>
                    <a:pt x="173824" y="180340"/>
                  </a:lnTo>
                  <a:lnTo>
                    <a:pt x="170129" y="180340"/>
                  </a:lnTo>
                  <a:lnTo>
                    <a:pt x="170129" y="182880"/>
                  </a:lnTo>
                  <a:lnTo>
                    <a:pt x="166433" y="186690"/>
                  </a:lnTo>
                  <a:lnTo>
                    <a:pt x="170129" y="186690"/>
                  </a:lnTo>
                  <a:lnTo>
                    <a:pt x="166433" y="190500"/>
                  </a:lnTo>
                  <a:lnTo>
                    <a:pt x="166433" y="194310"/>
                  </a:lnTo>
                  <a:lnTo>
                    <a:pt x="162737" y="198120"/>
                  </a:lnTo>
                  <a:lnTo>
                    <a:pt x="159029" y="198120"/>
                  </a:lnTo>
                  <a:lnTo>
                    <a:pt x="155333" y="201930"/>
                  </a:lnTo>
                  <a:lnTo>
                    <a:pt x="390182" y="201930"/>
                  </a:lnTo>
                  <a:lnTo>
                    <a:pt x="390182" y="190500"/>
                  </a:lnTo>
                  <a:lnTo>
                    <a:pt x="393890" y="182880"/>
                  </a:lnTo>
                  <a:lnTo>
                    <a:pt x="393890" y="166370"/>
                  </a:lnTo>
                  <a:lnTo>
                    <a:pt x="408673" y="163830"/>
                  </a:lnTo>
                  <a:close/>
                </a:path>
                <a:path w="425450" h="490220">
                  <a:moveTo>
                    <a:pt x="155333" y="180340"/>
                  </a:moveTo>
                  <a:lnTo>
                    <a:pt x="155333" y="182880"/>
                  </a:lnTo>
                  <a:lnTo>
                    <a:pt x="151637" y="186690"/>
                  </a:lnTo>
                  <a:lnTo>
                    <a:pt x="144246" y="190500"/>
                  </a:lnTo>
                  <a:lnTo>
                    <a:pt x="144246" y="194310"/>
                  </a:lnTo>
                  <a:lnTo>
                    <a:pt x="140538" y="198120"/>
                  </a:lnTo>
                  <a:lnTo>
                    <a:pt x="159029" y="198120"/>
                  </a:lnTo>
                  <a:lnTo>
                    <a:pt x="159029" y="186690"/>
                  </a:lnTo>
                  <a:lnTo>
                    <a:pt x="155333" y="180340"/>
                  </a:lnTo>
                  <a:close/>
                </a:path>
                <a:path w="425450" h="490220">
                  <a:moveTo>
                    <a:pt x="9245" y="128270"/>
                  </a:moveTo>
                  <a:lnTo>
                    <a:pt x="5549" y="128270"/>
                  </a:lnTo>
                  <a:lnTo>
                    <a:pt x="5549" y="134620"/>
                  </a:lnTo>
                  <a:lnTo>
                    <a:pt x="3695" y="144780"/>
                  </a:lnTo>
                  <a:lnTo>
                    <a:pt x="3695" y="148590"/>
                  </a:lnTo>
                  <a:lnTo>
                    <a:pt x="0" y="152400"/>
                  </a:lnTo>
                  <a:lnTo>
                    <a:pt x="0" y="156210"/>
                  </a:lnTo>
                  <a:lnTo>
                    <a:pt x="38836" y="156210"/>
                  </a:lnTo>
                  <a:lnTo>
                    <a:pt x="48082" y="160020"/>
                  </a:lnTo>
                  <a:lnTo>
                    <a:pt x="38836" y="177800"/>
                  </a:lnTo>
                  <a:lnTo>
                    <a:pt x="55473" y="180340"/>
                  </a:lnTo>
                  <a:lnTo>
                    <a:pt x="66573" y="177800"/>
                  </a:lnTo>
                  <a:lnTo>
                    <a:pt x="81368" y="177800"/>
                  </a:lnTo>
                  <a:lnTo>
                    <a:pt x="85064" y="173990"/>
                  </a:lnTo>
                  <a:lnTo>
                    <a:pt x="85064" y="170180"/>
                  </a:lnTo>
                  <a:lnTo>
                    <a:pt x="111415" y="170180"/>
                  </a:lnTo>
                  <a:lnTo>
                    <a:pt x="109105" y="163830"/>
                  </a:lnTo>
                  <a:lnTo>
                    <a:pt x="109105" y="160020"/>
                  </a:lnTo>
                  <a:lnTo>
                    <a:pt x="105409" y="148590"/>
                  </a:lnTo>
                  <a:lnTo>
                    <a:pt x="85064" y="148590"/>
                  </a:lnTo>
                  <a:lnTo>
                    <a:pt x="81368" y="144780"/>
                  </a:lnTo>
                  <a:lnTo>
                    <a:pt x="81368" y="140970"/>
                  </a:lnTo>
                  <a:lnTo>
                    <a:pt x="20345" y="140970"/>
                  </a:lnTo>
                  <a:lnTo>
                    <a:pt x="16649" y="134620"/>
                  </a:lnTo>
                  <a:lnTo>
                    <a:pt x="12941" y="132080"/>
                  </a:lnTo>
                  <a:lnTo>
                    <a:pt x="9245" y="132080"/>
                  </a:lnTo>
                  <a:lnTo>
                    <a:pt x="9245" y="128270"/>
                  </a:lnTo>
                  <a:close/>
                </a:path>
                <a:path w="425450" h="490220">
                  <a:moveTo>
                    <a:pt x="77673" y="177800"/>
                  </a:moveTo>
                  <a:lnTo>
                    <a:pt x="66573" y="177800"/>
                  </a:lnTo>
                  <a:lnTo>
                    <a:pt x="70269" y="180340"/>
                  </a:lnTo>
                  <a:lnTo>
                    <a:pt x="77673" y="177800"/>
                  </a:lnTo>
                  <a:close/>
                </a:path>
                <a:path w="425450" h="490220">
                  <a:moveTo>
                    <a:pt x="31432" y="163830"/>
                  </a:moveTo>
                  <a:lnTo>
                    <a:pt x="12941" y="163830"/>
                  </a:lnTo>
                  <a:lnTo>
                    <a:pt x="20345" y="170180"/>
                  </a:lnTo>
                  <a:lnTo>
                    <a:pt x="20345" y="173990"/>
                  </a:lnTo>
                  <a:lnTo>
                    <a:pt x="24041" y="173990"/>
                  </a:lnTo>
                  <a:lnTo>
                    <a:pt x="27736" y="170180"/>
                  </a:lnTo>
                  <a:lnTo>
                    <a:pt x="31432" y="163830"/>
                  </a:lnTo>
                  <a:close/>
                </a:path>
                <a:path w="425450" h="490220">
                  <a:moveTo>
                    <a:pt x="92455" y="170180"/>
                  </a:moveTo>
                  <a:lnTo>
                    <a:pt x="85064" y="170180"/>
                  </a:lnTo>
                  <a:lnTo>
                    <a:pt x="85064" y="173990"/>
                  </a:lnTo>
                  <a:lnTo>
                    <a:pt x="88760" y="173990"/>
                  </a:lnTo>
                  <a:lnTo>
                    <a:pt x="92455" y="170180"/>
                  </a:lnTo>
                  <a:close/>
                </a:path>
                <a:path w="425450" h="490220">
                  <a:moveTo>
                    <a:pt x="38836" y="156210"/>
                  </a:moveTo>
                  <a:lnTo>
                    <a:pt x="5549" y="156210"/>
                  </a:lnTo>
                  <a:lnTo>
                    <a:pt x="5549" y="160020"/>
                  </a:lnTo>
                  <a:lnTo>
                    <a:pt x="9245" y="163830"/>
                  </a:lnTo>
                  <a:lnTo>
                    <a:pt x="35140" y="163830"/>
                  </a:lnTo>
                  <a:lnTo>
                    <a:pt x="35140" y="160020"/>
                  </a:lnTo>
                  <a:lnTo>
                    <a:pt x="38836" y="156210"/>
                  </a:lnTo>
                  <a:close/>
                </a:path>
                <a:path w="425450" h="490220">
                  <a:moveTo>
                    <a:pt x="205270" y="144780"/>
                  </a:moveTo>
                  <a:lnTo>
                    <a:pt x="197865" y="152400"/>
                  </a:lnTo>
                  <a:lnTo>
                    <a:pt x="183070" y="152400"/>
                  </a:lnTo>
                  <a:lnTo>
                    <a:pt x="183070" y="156210"/>
                  </a:lnTo>
                  <a:lnTo>
                    <a:pt x="177520" y="163830"/>
                  </a:lnTo>
                  <a:lnTo>
                    <a:pt x="386486" y="163830"/>
                  </a:lnTo>
                  <a:lnTo>
                    <a:pt x="379094" y="156210"/>
                  </a:lnTo>
                  <a:lnTo>
                    <a:pt x="376622" y="148590"/>
                  </a:lnTo>
                  <a:lnTo>
                    <a:pt x="208965" y="148590"/>
                  </a:lnTo>
                  <a:lnTo>
                    <a:pt x="205270" y="144780"/>
                  </a:lnTo>
                  <a:close/>
                </a:path>
                <a:path w="425450" h="490220">
                  <a:moveTo>
                    <a:pt x="421627" y="152400"/>
                  </a:moveTo>
                  <a:lnTo>
                    <a:pt x="414223" y="152400"/>
                  </a:lnTo>
                  <a:lnTo>
                    <a:pt x="386486" y="163830"/>
                  </a:lnTo>
                  <a:lnTo>
                    <a:pt x="425322" y="163830"/>
                  </a:lnTo>
                  <a:lnTo>
                    <a:pt x="421627" y="160020"/>
                  </a:lnTo>
                  <a:lnTo>
                    <a:pt x="421627" y="152400"/>
                  </a:lnTo>
                  <a:close/>
                </a:path>
                <a:path w="425450" h="490220">
                  <a:moveTo>
                    <a:pt x="94310" y="144780"/>
                  </a:moveTo>
                  <a:lnTo>
                    <a:pt x="94310" y="148590"/>
                  </a:lnTo>
                  <a:lnTo>
                    <a:pt x="98005" y="148590"/>
                  </a:lnTo>
                  <a:lnTo>
                    <a:pt x="94310" y="144780"/>
                  </a:lnTo>
                  <a:close/>
                </a:path>
                <a:path w="425450" h="490220">
                  <a:moveTo>
                    <a:pt x="367995" y="68579"/>
                  </a:moveTo>
                  <a:lnTo>
                    <a:pt x="251498" y="68579"/>
                  </a:lnTo>
                  <a:lnTo>
                    <a:pt x="255193" y="72390"/>
                  </a:lnTo>
                  <a:lnTo>
                    <a:pt x="258889" y="72390"/>
                  </a:lnTo>
                  <a:lnTo>
                    <a:pt x="255193" y="82550"/>
                  </a:lnTo>
                  <a:lnTo>
                    <a:pt x="258889" y="82550"/>
                  </a:lnTo>
                  <a:lnTo>
                    <a:pt x="258889" y="86360"/>
                  </a:lnTo>
                  <a:lnTo>
                    <a:pt x="255193" y="88900"/>
                  </a:lnTo>
                  <a:lnTo>
                    <a:pt x="255193" y="91440"/>
                  </a:lnTo>
                  <a:lnTo>
                    <a:pt x="240398" y="120650"/>
                  </a:lnTo>
                  <a:lnTo>
                    <a:pt x="229311" y="132080"/>
                  </a:lnTo>
                  <a:lnTo>
                    <a:pt x="227456" y="137160"/>
                  </a:lnTo>
                  <a:lnTo>
                    <a:pt x="220052" y="144780"/>
                  </a:lnTo>
                  <a:lnTo>
                    <a:pt x="212661" y="148590"/>
                  </a:lnTo>
                  <a:lnTo>
                    <a:pt x="376622" y="148590"/>
                  </a:lnTo>
                  <a:lnTo>
                    <a:pt x="375386" y="144780"/>
                  </a:lnTo>
                  <a:lnTo>
                    <a:pt x="371690" y="140970"/>
                  </a:lnTo>
                  <a:lnTo>
                    <a:pt x="371690" y="118110"/>
                  </a:lnTo>
                  <a:lnTo>
                    <a:pt x="375386" y="110490"/>
                  </a:lnTo>
                  <a:lnTo>
                    <a:pt x="371690" y="110490"/>
                  </a:lnTo>
                  <a:lnTo>
                    <a:pt x="371690" y="86360"/>
                  </a:lnTo>
                  <a:lnTo>
                    <a:pt x="382790" y="74929"/>
                  </a:lnTo>
                  <a:lnTo>
                    <a:pt x="379094" y="72390"/>
                  </a:lnTo>
                  <a:lnTo>
                    <a:pt x="367995" y="68579"/>
                  </a:lnTo>
                  <a:close/>
                </a:path>
                <a:path w="425450" h="490220">
                  <a:moveTo>
                    <a:pt x="24041" y="137160"/>
                  </a:moveTo>
                  <a:lnTo>
                    <a:pt x="20345" y="140970"/>
                  </a:lnTo>
                  <a:lnTo>
                    <a:pt x="27736" y="140970"/>
                  </a:lnTo>
                  <a:lnTo>
                    <a:pt x="24041" y="137160"/>
                  </a:lnTo>
                  <a:close/>
                </a:path>
                <a:path w="425450" h="490220">
                  <a:moveTo>
                    <a:pt x="35140" y="128270"/>
                  </a:moveTo>
                  <a:lnTo>
                    <a:pt x="35140" y="132080"/>
                  </a:lnTo>
                  <a:lnTo>
                    <a:pt x="31432" y="132080"/>
                  </a:lnTo>
                  <a:lnTo>
                    <a:pt x="27736" y="137160"/>
                  </a:lnTo>
                  <a:lnTo>
                    <a:pt x="31432" y="137160"/>
                  </a:lnTo>
                  <a:lnTo>
                    <a:pt x="27736" y="140970"/>
                  </a:lnTo>
                  <a:lnTo>
                    <a:pt x="81368" y="140970"/>
                  </a:lnTo>
                  <a:lnTo>
                    <a:pt x="81368" y="134620"/>
                  </a:lnTo>
                  <a:lnTo>
                    <a:pt x="46227" y="134620"/>
                  </a:lnTo>
                  <a:lnTo>
                    <a:pt x="35140" y="128270"/>
                  </a:lnTo>
                  <a:close/>
                </a:path>
                <a:path w="425450" h="490220">
                  <a:moveTo>
                    <a:pt x="59181" y="102870"/>
                  </a:moveTo>
                  <a:lnTo>
                    <a:pt x="55473" y="106680"/>
                  </a:lnTo>
                  <a:lnTo>
                    <a:pt x="55473" y="110490"/>
                  </a:lnTo>
                  <a:lnTo>
                    <a:pt x="51777" y="114300"/>
                  </a:lnTo>
                  <a:lnTo>
                    <a:pt x="48082" y="124460"/>
                  </a:lnTo>
                  <a:lnTo>
                    <a:pt x="51777" y="128270"/>
                  </a:lnTo>
                  <a:lnTo>
                    <a:pt x="51777" y="132080"/>
                  </a:lnTo>
                  <a:lnTo>
                    <a:pt x="48082" y="134620"/>
                  </a:lnTo>
                  <a:lnTo>
                    <a:pt x="81368" y="134620"/>
                  </a:lnTo>
                  <a:lnTo>
                    <a:pt x="81368" y="132080"/>
                  </a:lnTo>
                  <a:lnTo>
                    <a:pt x="77673" y="128270"/>
                  </a:lnTo>
                  <a:lnTo>
                    <a:pt x="77673" y="120650"/>
                  </a:lnTo>
                  <a:lnTo>
                    <a:pt x="70269" y="114300"/>
                  </a:lnTo>
                  <a:lnTo>
                    <a:pt x="70269" y="110490"/>
                  </a:lnTo>
                  <a:lnTo>
                    <a:pt x="66573" y="106680"/>
                  </a:lnTo>
                  <a:lnTo>
                    <a:pt x="59181" y="106680"/>
                  </a:lnTo>
                  <a:lnTo>
                    <a:pt x="59181" y="102870"/>
                  </a:lnTo>
                  <a:close/>
                </a:path>
                <a:path w="425450" h="490220">
                  <a:moveTo>
                    <a:pt x="12941" y="128270"/>
                  </a:moveTo>
                  <a:lnTo>
                    <a:pt x="9245" y="128270"/>
                  </a:lnTo>
                  <a:lnTo>
                    <a:pt x="9245" y="132080"/>
                  </a:lnTo>
                  <a:lnTo>
                    <a:pt x="12941" y="132080"/>
                  </a:lnTo>
                  <a:lnTo>
                    <a:pt x="12941" y="128270"/>
                  </a:lnTo>
                  <a:close/>
                </a:path>
                <a:path w="425450" h="490220">
                  <a:moveTo>
                    <a:pt x="251498" y="36829"/>
                  </a:moveTo>
                  <a:lnTo>
                    <a:pt x="236702" y="36829"/>
                  </a:lnTo>
                  <a:lnTo>
                    <a:pt x="223761" y="53340"/>
                  </a:lnTo>
                  <a:lnTo>
                    <a:pt x="223761" y="64770"/>
                  </a:lnTo>
                  <a:lnTo>
                    <a:pt x="220052" y="74929"/>
                  </a:lnTo>
                  <a:lnTo>
                    <a:pt x="220052" y="78740"/>
                  </a:lnTo>
                  <a:lnTo>
                    <a:pt x="216357" y="86360"/>
                  </a:lnTo>
                  <a:lnTo>
                    <a:pt x="216357" y="88900"/>
                  </a:lnTo>
                  <a:lnTo>
                    <a:pt x="223761" y="95250"/>
                  </a:lnTo>
                  <a:lnTo>
                    <a:pt x="227456" y="88900"/>
                  </a:lnTo>
                  <a:lnTo>
                    <a:pt x="227456" y="86360"/>
                  </a:lnTo>
                  <a:lnTo>
                    <a:pt x="229311" y="82550"/>
                  </a:lnTo>
                  <a:lnTo>
                    <a:pt x="233006" y="78740"/>
                  </a:lnTo>
                  <a:lnTo>
                    <a:pt x="247802" y="78740"/>
                  </a:lnTo>
                  <a:lnTo>
                    <a:pt x="251498" y="68579"/>
                  </a:lnTo>
                  <a:lnTo>
                    <a:pt x="367995" y="68579"/>
                  </a:lnTo>
                  <a:lnTo>
                    <a:pt x="364299" y="53340"/>
                  </a:lnTo>
                  <a:lnTo>
                    <a:pt x="364299" y="49529"/>
                  </a:lnTo>
                  <a:lnTo>
                    <a:pt x="362445" y="49529"/>
                  </a:lnTo>
                  <a:lnTo>
                    <a:pt x="358749" y="45720"/>
                  </a:lnTo>
                  <a:lnTo>
                    <a:pt x="355053" y="43179"/>
                  </a:lnTo>
                  <a:lnTo>
                    <a:pt x="282930" y="43179"/>
                  </a:lnTo>
                  <a:lnTo>
                    <a:pt x="282930" y="40640"/>
                  </a:lnTo>
                  <a:lnTo>
                    <a:pt x="251498" y="40640"/>
                  </a:lnTo>
                  <a:lnTo>
                    <a:pt x="251498" y="36829"/>
                  </a:lnTo>
                  <a:close/>
                </a:path>
                <a:path w="425450" h="490220">
                  <a:moveTo>
                    <a:pt x="247802" y="78740"/>
                  </a:moveTo>
                  <a:lnTo>
                    <a:pt x="233006" y="78740"/>
                  </a:lnTo>
                  <a:lnTo>
                    <a:pt x="244093" y="82550"/>
                  </a:lnTo>
                  <a:lnTo>
                    <a:pt x="244093" y="86360"/>
                  </a:lnTo>
                  <a:lnTo>
                    <a:pt x="247802" y="78740"/>
                  </a:lnTo>
                  <a:close/>
                </a:path>
                <a:path w="425450" h="490220">
                  <a:moveTo>
                    <a:pt x="343954" y="26670"/>
                  </a:moveTo>
                  <a:lnTo>
                    <a:pt x="340258" y="26670"/>
                  </a:lnTo>
                  <a:lnTo>
                    <a:pt x="340258" y="33020"/>
                  </a:lnTo>
                  <a:lnTo>
                    <a:pt x="336562" y="33020"/>
                  </a:lnTo>
                  <a:lnTo>
                    <a:pt x="329158" y="36829"/>
                  </a:lnTo>
                  <a:lnTo>
                    <a:pt x="294030" y="36829"/>
                  </a:lnTo>
                  <a:lnTo>
                    <a:pt x="290334" y="40640"/>
                  </a:lnTo>
                  <a:lnTo>
                    <a:pt x="286626" y="43179"/>
                  </a:lnTo>
                  <a:lnTo>
                    <a:pt x="355053" y="43179"/>
                  </a:lnTo>
                  <a:lnTo>
                    <a:pt x="351358" y="40640"/>
                  </a:lnTo>
                  <a:lnTo>
                    <a:pt x="347649" y="33020"/>
                  </a:lnTo>
                  <a:lnTo>
                    <a:pt x="347649" y="29210"/>
                  </a:lnTo>
                  <a:lnTo>
                    <a:pt x="343954" y="29210"/>
                  </a:lnTo>
                  <a:lnTo>
                    <a:pt x="343954" y="26670"/>
                  </a:lnTo>
                  <a:close/>
                </a:path>
                <a:path w="425450" h="490220">
                  <a:moveTo>
                    <a:pt x="275539" y="33020"/>
                  </a:moveTo>
                  <a:lnTo>
                    <a:pt x="275539" y="36829"/>
                  </a:lnTo>
                  <a:lnTo>
                    <a:pt x="262585" y="36829"/>
                  </a:lnTo>
                  <a:lnTo>
                    <a:pt x="255193" y="40640"/>
                  </a:lnTo>
                  <a:lnTo>
                    <a:pt x="282930" y="40640"/>
                  </a:lnTo>
                  <a:lnTo>
                    <a:pt x="275539" y="33020"/>
                  </a:lnTo>
                  <a:close/>
                </a:path>
                <a:path w="425450" h="490220">
                  <a:moveTo>
                    <a:pt x="273684" y="29210"/>
                  </a:moveTo>
                  <a:lnTo>
                    <a:pt x="269989" y="29210"/>
                  </a:lnTo>
                  <a:lnTo>
                    <a:pt x="266293" y="33020"/>
                  </a:lnTo>
                  <a:lnTo>
                    <a:pt x="266293" y="36829"/>
                  </a:lnTo>
                  <a:lnTo>
                    <a:pt x="275539" y="36829"/>
                  </a:lnTo>
                  <a:lnTo>
                    <a:pt x="275539" y="33020"/>
                  </a:lnTo>
                  <a:lnTo>
                    <a:pt x="273684" y="29210"/>
                  </a:lnTo>
                  <a:close/>
                </a:path>
                <a:path w="425450" h="490220">
                  <a:moveTo>
                    <a:pt x="312521" y="0"/>
                  </a:moveTo>
                  <a:lnTo>
                    <a:pt x="308825" y="0"/>
                  </a:lnTo>
                  <a:lnTo>
                    <a:pt x="297726" y="22860"/>
                  </a:lnTo>
                  <a:lnTo>
                    <a:pt x="301421" y="26670"/>
                  </a:lnTo>
                  <a:lnTo>
                    <a:pt x="301421" y="29210"/>
                  </a:lnTo>
                  <a:lnTo>
                    <a:pt x="297726" y="33020"/>
                  </a:lnTo>
                  <a:lnTo>
                    <a:pt x="297726" y="36829"/>
                  </a:lnTo>
                  <a:lnTo>
                    <a:pt x="325462" y="36829"/>
                  </a:lnTo>
                  <a:lnTo>
                    <a:pt x="321767" y="33020"/>
                  </a:lnTo>
                  <a:lnTo>
                    <a:pt x="316217" y="33020"/>
                  </a:lnTo>
                  <a:lnTo>
                    <a:pt x="316217" y="29210"/>
                  </a:lnTo>
                  <a:lnTo>
                    <a:pt x="312521" y="29210"/>
                  </a:lnTo>
                  <a:lnTo>
                    <a:pt x="316217" y="19050"/>
                  </a:lnTo>
                  <a:lnTo>
                    <a:pt x="318071" y="11429"/>
                  </a:lnTo>
                  <a:lnTo>
                    <a:pt x="316217" y="11429"/>
                  </a:lnTo>
                  <a:lnTo>
                    <a:pt x="316217" y="3810"/>
                  </a:lnTo>
                  <a:lnTo>
                    <a:pt x="312521" y="3810"/>
                  </a:lnTo>
                  <a:lnTo>
                    <a:pt x="312521" y="0"/>
                  </a:lnTo>
                  <a:close/>
                </a:path>
                <a:path w="425450" h="490220">
                  <a:moveTo>
                    <a:pt x="321767" y="29210"/>
                  </a:moveTo>
                  <a:lnTo>
                    <a:pt x="318071" y="29210"/>
                  </a:lnTo>
                  <a:lnTo>
                    <a:pt x="318071" y="33020"/>
                  </a:lnTo>
                  <a:lnTo>
                    <a:pt x="321767" y="33020"/>
                  </a:lnTo>
                  <a:lnTo>
                    <a:pt x="321767" y="29210"/>
                  </a:lnTo>
                  <a:close/>
                </a:path>
              </a:pathLst>
            </a:custGeom>
            <a:solidFill>
              <a:srgbClr val="94AE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1921516" y="5963159"/>
              <a:ext cx="297180" cy="444500"/>
            </a:xfrm>
            <a:custGeom>
              <a:avLst/>
              <a:gdLst/>
              <a:ahLst/>
              <a:cxnLst/>
              <a:rect l="l" t="t" r="r" b="b"/>
              <a:pathLst>
                <a:path w="297180" h="444500">
                  <a:moveTo>
                    <a:pt x="230695" y="0"/>
                  </a:moveTo>
                  <a:lnTo>
                    <a:pt x="234391" y="3657"/>
                  </a:lnTo>
                  <a:lnTo>
                    <a:pt x="236232" y="3657"/>
                  </a:lnTo>
                  <a:lnTo>
                    <a:pt x="236232" y="7302"/>
                  </a:lnTo>
                  <a:lnTo>
                    <a:pt x="239928" y="21920"/>
                  </a:lnTo>
                  <a:lnTo>
                    <a:pt x="251002" y="25577"/>
                  </a:lnTo>
                  <a:lnTo>
                    <a:pt x="254685" y="29222"/>
                  </a:lnTo>
                  <a:lnTo>
                    <a:pt x="251002" y="32880"/>
                  </a:lnTo>
                  <a:lnTo>
                    <a:pt x="247307" y="36537"/>
                  </a:lnTo>
                  <a:lnTo>
                    <a:pt x="243611" y="40182"/>
                  </a:lnTo>
                  <a:lnTo>
                    <a:pt x="243611" y="45669"/>
                  </a:lnTo>
                  <a:lnTo>
                    <a:pt x="243611" y="49314"/>
                  </a:lnTo>
                  <a:lnTo>
                    <a:pt x="243611" y="63931"/>
                  </a:lnTo>
                  <a:lnTo>
                    <a:pt x="247307" y="63931"/>
                  </a:lnTo>
                  <a:lnTo>
                    <a:pt x="243611" y="71234"/>
                  </a:lnTo>
                  <a:lnTo>
                    <a:pt x="243611" y="74891"/>
                  </a:lnTo>
                  <a:lnTo>
                    <a:pt x="243611" y="85852"/>
                  </a:lnTo>
                  <a:lnTo>
                    <a:pt x="243611" y="94983"/>
                  </a:lnTo>
                  <a:lnTo>
                    <a:pt x="247307" y="98640"/>
                  </a:lnTo>
                  <a:lnTo>
                    <a:pt x="251002" y="109601"/>
                  </a:lnTo>
                  <a:lnTo>
                    <a:pt x="258381" y="116903"/>
                  </a:lnTo>
                  <a:lnTo>
                    <a:pt x="286067" y="105943"/>
                  </a:lnTo>
                  <a:lnTo>
                    <a:pt x="289750" y="105943"/>
                  </a:lnTo>
                  <a:lnTo>
                    <a:pt x="293446" y="105943"/>
                  </a:lnTo>
                  <a:lnTo>
                    <a:pt x="293446" y="109601"/>
                  </a:lnTo>
                  <a:lnTo>
                    <a:pt x="293446" y="113258"/>
                  </a:lnTo>
                  <a:lnTo>
                    <a:pt x="297141" y="116903"/>
                  </a:lnTo>
                  <a:lnTo>
                    <a:pt x="286067" y="116903"/>
                  </a:lnTo>
                  <a:lnTo>
                    <a:pt x="280530" y="116903"/>
                  </a:lnTo>
                  <a:lnTo>
                    <a:pt x="265760" y="120561"/>
                  </a:lnTo>
                  <a:lnTo>
                    <a:pt x="265760" y="136994"/>
                  </a:lnTo>
                  <a:lnTo>
                    <a:pt x="262064" y="144310"/>
                  </a:lnTo>
                  <a:lnTo>
                    <a:pt x="262064" y="151612"/>
                  </a:lnTo>
                  <a:lnTo>
                    <a:pt x="262064" y="155270"/>
                  </a:lnTo>
                  <a:lnTo>
                    <a:pt x="258381" y="166230"/>
                  </a:lnTo>
                  <a:lnTo>
                    <a:pt x="258381" y="177190"/>
                  </a:lnTo>
                  <a:lnTo>
                    <a:pt x="265760" y="182664"/>
                  </a:lnTo>
                  <a:lnTo>
                    <a:pt x="265760" y="186321"/>
                  </a:lnTo>
                  <a:lnTo>
                    <a:pt x="262064" y="197281"/>
                  </a:lnTo>
                  <a:lnTo>
                    <a:pt x="273138" y="200939"/>
                  </a:lnTo>
                  <a:lnTo>
                    <a:pt x="273138" y="222859"/>
                  </a:lnTo>
                  <a:lnTo>
                    <a:pt x="265760" y="219202"/>
                  </a:lnTo>
                  <a:lnTo>
                    <a:pt x="265760" y="224675"/>
                  </a:lnTo>
                  <a:lnTo>
                    <a:pt x="262064" y="224675"/>
                  </a:lnTo>
                  <a:lnTo>
                    <a:pt x="254685" y="222859"/>
                  </a:lnTo>
                  <a:lnTo>
                    <a:pt x="239928" y="228333"/>
                  </a:lnTo>
                  <a:lnTo>
                    <a:pt x="239928" y="231990"/>
                  </a:lnTo>
                  <a:lnTo>
                    <a:pt x="236232" y="242951"/>
                  </a:lnTo>
                  <a:lnTo>
                    <a:pt x="230695" y="239293"/>
                  </a:lnTo>
                  <a:lnTo>
                    <a:pt x="215925" y="231990"/>
                  </a:lnTo>
                  <a:lnTo>
                    <a:pt x="201167" y="242951"/>
                  </a:lnTo>
                  <a:lnTo>
                    <a:pt x="223316" y="261213"/>
                  </a:lnTo>
                  <a:lnTo>
                    <a:pt x="212242" y="274002"/>
                  </a:lnTo>
                  <a:lnTo>
                    <a:pt x="219621" y="277647"/>
                  </a:lnTo>
                  <a:lnTo>
                    <a:pt x="223316" y="277647"/>
                  </a:lnTo>
                  <a:lnTo>
                    <a:pt x="230695" y="277647"/>
                  </a:lnTo>
                  <a:lnTo>
                    <a:pt x="230695" y="284962"/>
                  </a:lnTo>
                  <a:lnTo>
                    <a:pt x="226999" y="284962"/>
                  </a:lnTo>
                  <a:lnTo>
                    <a:pt x="226999" y="288607"/>
                  </a:lnTo>
                  <a:lnTo>
                    <a:pt x="219621" y="295922"/>
                  </a:lnTo>
                  <a:lnTo>
                    <a:pt x="215925" y="295922"/>
                  </a:lnTo>
                  <a:lnTo>
                    <a:pt x="215925" y="299580"/>
                  </a:lnTo>
                  <a:lnTo>
                    <a:pt x="212242" y="303225"/>
                  </a:lnTo>
                  <a:lnTo>
                    <a:pt x="208546" y="306882"/>
                  </a:lnTo>
                  <a:lnTo>
                    <a:pt x="180860" y="337934"/>
                  </a:lnTo>
                  <a:lnTo>
                    <a:pt x="184556" y="337934"/>
                  </a:lnTo>
                  <a:lnTo>
                    <a:pt x="188252" y="337934"/>
                  </a:lnTo>
                  <a:lnTo>
                    <a:pt x="190093" y="337934"/>
                  </a:lnTo>
                  <a:lnTo>
                    <a:pt x="190093" y="341591"/>
                  </a:lnTo>
                  <a:lnTo>
                    <a:pt x="193789" y="341591"/>
                  </a:lnTo>
                  <a:lnTo>
                    <a:pt x="197472" y="345236"/>
                  </a:lnTo>
                  <a:lnTo>
                    <a:pt x="201167" y="345236"/>
                  </a:lnTo>
                  <a:lnTo>
                    <a:pt x="204850" y="345236"/>
                  </a:lnTo>
                  <a:lnTo>
                    <a:pt x="208546" y="345236"/>
                  </a:lnTo>
                  <a:lnTo>
                    <a:pt x="212242" y="341591"/>
                  </a:lnTo>
                  <a:lnTo>
                    <a:pt x="212242" y="345236"/>
                  </a:lnTo>
                  <a:lnTo>
                    <a:pt x="215925" y="345236"/>
                  </a:lnTo>
                  <a:lnTo>
                    <a:pt x="215925" y="348894"/>
                  </a:lnTo>
                  <a:lnTo>
                    <a:pt x="219621" y="348894"/>
                  </a:lnTo>
                  <a:lnTo>
                    <a:pt x="219621" y="352552"/>
                  </a:lnTo>
                  <a:lnTo>
                    <a:pt x="223316" y="352552"/>
                  </a:lnTo>
                  <a:lnTo>
                    <a:pt x="226999" y="352552"/>
                  </a:lnTo>
                  <a:lnTo>
                    <a:pt x="226999" y="356196"/>
                  </a:lnTo>
                  <a:lnTo>
                    <a:pt x="226999" y="359854"/>
                  </a:lnTo>
                  <a:lnTo>
                    <a:pt x="226999" y="356196"/>
                  </a:lnTo>
                  <a:lnTo>
                    <a:pt x="223316" y="356196"/>
                  </a:lnTo>
                  <a:lnTo>
                    <a:pt x="219621" y="356196"/>
                  </a:lnTo>
                  <a:lnTo>
                    <a:pt x="219621" y="359854"/>
                  </a:lnTo>
                  <a:lnTo>
                    <a:pt x="219621" y="361683"/>
                  </a:lnTo>
                  <a:lnTo>
                    <a:pt x="215925" y="361683"/>
                  </a:lnTo>
                  <a:lnTo>
                    <a:pt x="215925" y="365328"/>
                  </a:lnTo>
                  <a:lnTo>
                    <a:pt x="215925" y="368985"/>
                  </a:lnTo>
                  <a:lnTo>
                    <a:pt x="219621" y="368985"/>
                  </a:lnTo>
                  <a:lnTo>
                    <a:pt x="215925" y="372643"/>
                  </a:lnTo>
                  <a:lnTo>
                    <a:pt x="215925" y="376288"/>
                  </a:lnTo>
                  <a:lnTo>
                    <a:pt x="212242" y="376288"/>
                  </a:lnTo>
                  <a:lnTo>
                    <a:pt x="212242" y="379945"/>
                  </a:lnTo>
                  <a:lnTo>
                    <a:pt x="212242" y="376288"/>
                  </a:lnTo>
                  <a:lnTo>
                    <a:pt x="208546" y="376288"/>
                  </a:lnTo>
                  <a:lnTo>
                    <a:pt x="212242" y="376288"/>
                  </a:lnTo>
                  <a:lnTo>
                    <a:pt x="208546" y="376288"/>
                  </a:lnTo>
                  <a:lnTo>
                    <a:pt x="208546" y="379945"/>
                  </a:lnTo>
                  <a:lnTo>
                    <a:pt x="204850" y="383603"/>
                  </a:lnTo>
                  <a:lnTo>
                    <a:pt x="204850" y="387248"/>
                  </a:lnTo>
                  <a:lnTo>
                    <a:pt x="201167" y="387248"/>
                  </a:lnTo>
                  <a:lnTo>
                    <a:pt x="201167" y="390906"/>
                  </a:lnTo>
                  <a:lnTo>
                    <a:pt x="201167" y="387248"/>
                  </a:lnTo>
                  <a:lnTo>
                    <a:pt x="201167" y="383603"/>
                  </a:lnTo>
                  <a:lnTo>
                    <a:pt x="201167" y="387248"/>
                  </a:lnTo>
                  <a:lnTo>
                    <a:pt x="201167" y="390906"/>
                  </a:lnTo>
                  <a:lnTo>
                    <a:pt x="197472" y="390906"/>
                  </a:lnTo>
                  <a:lnTo>
                    <a:pt x="197472" y="394563"/>
                  </a:lnTo>
                  <a:lnTo>
                    <a:pt x="193789" y="394563"/>
                  </a:lnTo>
                  <a:lnTo>
                    <a:pt x="193789" y="398208"/>
                  </a:lnTo>
                  <a:lnTo>
                    <a:pt x="190093" y="398208"/>
                  </a:lnTo>
                  <a:lnTo>
                    <a:pt x="190093" y="401866"/>
                  </a:lnTo>
                  <a:lnTo>
                    <a:pt x="190093" y="405523"/>
                  </a:lnTo>
                  <a:lnTo>
                    <a:pt x="188252" y="405523"/>
                  </a:lnTo>
                  <a:lnTo>
                    <a:pt x="188252" y="407352"/>
                  </a:lnTo>
                  <a:lnTo>
                    <a:pt x="188252" y="405523"/>
                  </a:lnTo>
                  <a:lnTo>
                    <a:pt x="188252" y="401866"/>
                  </a:lnTo>
                  <a:lnTo>
                    <a:pt x="188252" y="398208"/>
                  </a:lnTo>
                  <a:lnTo>
                    <a:pt x="188252" y="401866"/>
                  </a:lnTo>
                  <a:lnTo>
                    <a:pt x="184556" y="401866"/>
                  </a:lnTo>
                  <a:lnTo>
                    <a:pt x="184556" y="405523"/>
                  </a:lnTo>
                  <a:lnTo>
                    <a:pt x="184556" y="407352"/>
                  </a:lnTo>
                  <a:lnTo>
                    <a:pt x="180860" y="407352"/>
                  </a:lnTo>
                  <a:lnTo>
                    <a:pt x="180860" y="405523"/>
                  </a:lnTo>
                </a:path>
                <a:path w="297180" h="444500">
                  <a:moveTo>
                    <a:pt x="180860" y="405523"/>
                  </a:moveTo>
                  <a:lnTo>
                    <a:pt x="180860" y="407352"/>
                  </a:lnTo>
                  <a:lnTo>
                    <a:pt x="177177" y="407352"/>
                  </a:lnTo>
                  <a:lnTo>
                    <a:pt x="180860" y="407352"/>
                  </a:lnTo>
                  <a:lnTo>
                    <a:pt x="177177" y="407352"/>
                  </a:lnTo>
                  <a:lnTo>
                    <a:pt x="177177" y="410997"/>
                  </a:lnTo>
                  <a:lnTo>
                    <a:pt x="177177" y="407352"/>
                  </a:lnTo>
                  <a:lnTo>
                    <a:pt x="177177" y="410997"/>
                  </a:lnTo>
                  <a:lnTo>
                    <a:pt x="177177" y="407352"/>
                  </a:lnTo>
                  <a:lnTo>
                    <a:pt x="177177" y="410997"/>
                  </a:lnTo>
                  <a:lnTo>
                    <a:pt x="173481" y="410997"/>
                  </a:lnTo>
                  <a:lnTo>
                    <a:pt x="177177" y="410997"/>
                  </a:lnTo>
                  <a:lnTo>
                    <a:pt x="173481" y="410997"/>
                  </a:lnTo>
                  <a:lnTo>
                    <a:pt x="173481" y="414655"/>
                  </a:lnTo>
                  <a:lnTo>
                    <a:pt x="173481" y="410997"/>
                  </a:lnTo>
                  <a:lnTo>
                    <a:pt x="173481" y="414655"/>
                  </a:lnTo>
                  <a:lnTo>
                    <a:pt x="169786" y="414655"/>
                  </a:lnTo>
                  <a:lnTo>
                    <a:pt x="169786" y="418312"/>
                  </a:lnTo>
                  <a:lnTo>
                    <a:pt x="166103" y="418312"/>
                  </a:lnTo>
                  <a:lnTo>
                    <a:pt x="166103" y="421957"/>
                  </a:lnTo>
                  <a:lnTo>
                    <a:pt x="162407" y="421957"/>
                  </a:lnTo>
                  <a:lnTo>
                    <a:pt x="162407" y="425615"/>
                  </a:lnTo>
                  <a:lnTo>
                    <a:pt x="158711" y="425615"/>
                  </a:lnTo>
                  <a:lnTo>
                    <a:pt x="158711" y="429272"/>
                  </a:lnTo>
                  <a:lnTo>
                    <a:pt x="158711" y="432917"/>
                  </a:lnTo>
                  <a:lnTo>
                    <a:pt x="158711" y="436575"/>
                  </a:lnTo>
                  <a:lnTo>
                    <a:pt x="155028" y="436575"/>
                  </a:lnTo>
                  <a:lnTo>
                    <a:pt x="155028" y="432917"/>
                  </a:lnTo>
                  <a:lnTo>
                    <a:pt x="151333" y="432917"/>
                  </a:lnTo>
                  <a:lnTo>
                    <a:pt x="151333" y="436575"/>
                  </a:lnTo>
                  <a:lnTo>
                    <a:pt x="151333" y="440232"/>
                  </a:lnTo>
                  <a:lnTo>
                    <a:pt x="147637" y="440232"/>
                  </a:lnTo>
                  <a:lnTo>
                    <a:pt x="147637" y="443877"/>
                  </a:lnTo>
                  <a:lnTo>
                    <a:pt x="147637" y="440232"/>
                  </a:lnTo>
                  <a:lnTo>
                    <a:pt x="147637" y="443877"/>
                  </a:lnTo>
                  <a:lnTo>
                    <a:pt x="145795" y="443877"/>
                  </a:lnTo>
                  <a:lnTo>
                    <a:pt x="147637" y="443877"/>
                  </a:lnTo>
                  <a:lnTo>
                    <a:pt x="145795" y="443877"/>
                  </a:lnTo>
                  <a:lnTo>
                    <a:pt x="147637" y="443877"/>
                  </a:lnTo>
                  <a:lnTo>
                    <a:pt x="145795" y="443877"/>
                  </a:lnTo>
                  <a:lnTo>
                    <a:pt x="147637" y="443877"/>
                  </a:lnTo>
                  <a:lnTo>
                    <a:pt x="145795" y="443877"/>
                  </a:lnTo>
                  <a:lnTo>
                    <a:pt x="142112" y="443877"/>
                  </a:lnTo>
                  <a:lnTo>
                    <a:pt x="145795" y="443877"/>
                  </a:lnTo>
                  <a:lnTo>
                    <a:pt x="142112" y="443877"/>
                  </a:lnTo>
                  <a:lnTo>
                    <a:pt x="142112" y="440232"/>
                  </a:lnTo>
                  <a:lnTo>
                    <a:pt x="142112" y="436575"/>
                  </a:lnTo>
                  <a:lnTo>
                    <a:pt x="142112" y="432917"/>
                  </a:lnTo>
                  <a:lnTo>
                    <a:pt x="142112" y="429272"/>
                  </a:lnTo>
                  <a:lnTo>
                    <a:pt x="142112" y="432917"/>
                  </a:lnTo>
                  <a:lnTo>
                    <a:pt x="138417" y="432917"/>
                  </a:lnTo>
                  <a:lnTo>
                    <a:pt x="134721" y="432917"/>
                  </a:lnTo>
                  <a:lnTo>
                    <a:pt x="134721" y="425615"/>
                  </a:lnTo>
                  <a:lnTo>
                    <a:pt x="131038" y="425615"/>
                  </a:lnTo>
                  <a:lnTo>
                    <a:pt x="127342" y="421957"/>
                  </a:lnTo>
                  <a:lnTo>
                    <a:pt x="127342" y="425615"/>
                  </a:lnTo>
                  <a:lnTo>
                    <a:pt x="123647" y="429272"/>
                  </a:lnTo>
                  <a:lnTo>
                    <a:pt x="123647" y="425615"/>
                  </a:lnTo>
                  <a:lnTo>
                    <a:pt x="123647" y="421957"/>
                  </a:lnTo>
                  <a:lnTo>
                    <a:pt x="123647" y="418312"/>
                  </a:lnTo>
                  <a:lnTo>
                    <a:pt x="127342" y="418312"/>
                  </a:lnTo>
                  <a:lnTo>
                    <a:pt x="119964" y="410997"/>
                  </a:lnTo>
                  <a:lnTo>
                    <a:pt x="119964" y="407352"/>
                  </a:lnTo>
                  <a:lnTo>
                    <a:pt x="116268" y="407352"/>
                  </a:lnTo>
                  <a:lnTo>
                    <a:pt x="112572" y="398208"/>
                  </a:lnTo>
                  <a:lnTo>
                    <a:pt x="108889" y="394563"/>
                  </a:lnTo>
                  <a:lnTo>
                    <a:pt x="105194" y="390906"/>
                  </a:lnTo>
                  <a:lnTo>
                    <a:pt x="101498" y="390906"/>
                  </a:lnTo>
                  <a:lnTo>
                    <a:pt x="101498" y="387248"/>
                  </a:lnTo>
                  <a:lnTo>
                    <a:pt x="99656" y="387248"/>
                  </a:lnTo>
                  <a:lnTo>
                    <a:pt x="95961" y="383603"/>
                  </a:lnTo>
                  <a:lnTo>
                    <a:pt x="95961" y="379945"/>
                  </a:lnTo>
                  <a:lnTo>
                    <a:pt x="92278" y="379945"/>
                  </a:lnTo>
                  <a:lnTo>
                    <a:pt x="88582" y="379945"/>
                  </a:lnTo>
                  <a:lnTo>
                    <a:pt x="88582" y="376288"/>
                  </a:lnTo>
                  <a:lnTo>
                    <a:pt x="84886" y="376288"/>
                  </a:lnTo>
                  <a:lnTo>
                    <a:pt x="84886" y="372643"/>
                  </a:lnTo>
                  <a:lnTo>
                    <a:pt x="81203" y="372643"/>
                  </a:lnTo>
                  <a:lnTo>
                    <a:pt x="81203" y="368985"/>
                  </a:lnTo>
                  <a:lnTo>
                    <a:pt x="77508" y="368985"/>
                  </a:lnTo>
                  <a:lnTo>
                    <a:pt x="73825" y="365328"/>
                  </a:lnTo>
                  <a:lnTo>
                    <a:pt x="70129" y="365328"/>
                  </a:lnTo>
                  <a:lnTo>
                    <a:pt x="66433" y="365328"/>
                  </a:lnTo>
                  <a:lnTo>
                    <a:pt x="62750" y="361683"/>
                  </a:lnTo>
                  <a:lnTo>
                    <a:pt x="66433" y="361683"/>
                  </a:lnTo>
                  <a:lnTo>
                    <a:pt x="66433" y="345236"/>
                  </a:lnTo>
                  <a:lnTo>
                    <a:pt x="62750" y="334276"/>
                  </a:lnTo>
                  <a:lnTo>
                    <a:pt x="49822" y="310527"/>
                  </a:lnTo>
                  <a:lnTo>
                    <a:pt x="49822" y="306882"/>
                  </a:lnTo>
                  <a:lnTo>
                    <a:pt x="46139" y="303225"/>
                  </a:lnTo>
                  <a:lnTo>
                    <a:pt x="42443" y="299580"/>
                  </a:lnTo>
                  <a:lnTo>
                    <a:pt x="38747" y="288607"/>
                  </a:lnTo>
                  <a:lnTo>
                    <a:pt x="38747" y="284962"/>
                  </a:lnTo>
                  <a:lnTo>
                    <a:pt x="35064" y="284962"/>
                  </a:lnTo>
                  <a:lnTo>
                    <a:pt x="35064" y="281305"/>
                  </a:lnTo>
                  <a:lnTo>
                    <a:pt x="31368" y="281305"/>
                  </a:lnTo>
                  <a:lnTo>
                    <a:pt x="31368" y="277647"/>
                  </a:lnTo>
                  <a:lnTo>
                    <a:pt x="27685" y="277647"/>
                  </a:lnTo>
                  <a:lnTo>
                    <a:pt x="27685" y="274002"/>
                  </a:lnTo>
                  <a:lnTo>
                    <a:pt x="23990" y="270344"/>
                  </a:lnTo>
                  <a:lnTo>
                    <a:pt x="20294" y="264871"/>
                  </a:lnTo>
                  <a:lnTo>
                    <a:pt x="16611" y="261213"/>
                  </a:lnTo>
                  <a:lnTo>
                    <a:pt x="12915" y="253911"/>
                  </a:lnTo>
                  <a:lnTo>
                    <a:pt x="11074" y="250253"/>
                  </a:lnTo>
                  <a:lnTo>
                    <a:pt x="11074" y="246595"/>
                  </a:lnTo>
                  <a:lnTo>
                    <a:pt x="7378" y="242951"/>
                  </a:lnTo>
                  <a:lnTo>
                    <a:pt x="7378" y="239293"/>
                  </a:lnTo>
                  <a:lnTo>
                    <a:pt x="7378" y="231990"/>
                  </a:lnTo>
                  <a:lnTo>
                    <a:pt x="7378" y="228333"/>
                  </a:lnTo>
                  <a:lnTo>
                    <a:pt x="7378" y="224675"/>
                  </a:lnTo>
                  <a:lnTo>
                    <a:pt x="11074" y="222859"/>
                  </a:lnTo>
                  <a:lnTo>
                    <a:pt x="11074" y="219202"/>
                  </a:lnTo>
                  <a:lnTo>
                    <a:pt x="11074" y="211899"/>
                  </a:lnTo>
                  <a:lnTo>
                    <a:pt x="11074" y="208241"/>
                  </a:lnTo>
                  <a:lnTo>
                    <a:pt x="11074" y="204584"/>
                  </a:lnTo>
                  <a:lnTo>
                    <a:pt x="12915" y="204584"/>
                  </a:lnTo>
                  <a:lnTo>
                    <a:pt x="11074" y="200939"/>
                  </a:lnTo>
                  <a:lnTo>
                    <a:pt x="7378" y="197281"/>
                  </a:lnTo>
                  <a:lnTo>
                    <a:pt x="7378" y="193624"/>
                  </a:lnTo>
                  <a:lnTo>
                    <a:pt x="11074" y="193624"/>
                  </a:lnTo>
                  <a:lnTo>
                    <a:pt x="11074" y="189979"/>
                  </a:lnTo>
                  <a:lnTo>
                    <a:pt x="7378" y="189979"/>
                  </a:lnTo>
                  <a:lnTo>
                    <a:pt x="11074" y="189979"/>
                  </a:lnTo>
                  <a:lnTo>
                    <a:pt x="7378" y="189979"/>
                  </a:lnTo>
                  <a:lnTo>
                    <a:pt x="7378" y="186321"/>
                  </a:lnTo>
                  <a:lnTo>
                    <a:pt x="3682" y="186321"/>
                  </a:lnTo>
                  <a:lnTo>
                    <a:pt x="3682" y="182664"/>
                  </a:lnTo>
                  <a:lnTo>
                    <a:pt x="0" y="182664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46" name="object 946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790985" y="5914314"/>
              <a:ext cx="364401" cy="234683"/>
            </a:xfrm>
            <a:prstGeom prst="rect">
              <a:avLst/>
            </a:prstGeom>
          </p:spPr>
        </p:pic>
        <p:sp>
          <p:nvSpPr>
            <p:cNvPr id="947" name="object 947"/>
            <p:cNvSpPr/>
            <p:nvPr/>
          </p:nvSpPr>
          <p:spPr>
            <a:xfrm>
              <a:off x="2111815" y="6369030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4">
                  <a:moveTo>
                    <a:pt x="0" y="0"/>
                  </a:moveTo>
                  <a:lnTo>
                    <a:pt x="0" y="1828"/>
                  </a:lnTo>
                  <a:lnTo>
                    <a:pt x="3695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2129891" y="634748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03"/>
                  </a:moveTo>
                  <a:lnTo>
                    <a:pt x="3175" y="1803"/>
                  </a:lnTo>
                </a:path>
              </a:pathLst>
            </a:custGeom>
            <a:ln w="360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2080793" y="6369142"/>
              <a:ext cx="34925" cy="38100"/>
            </a:xfrm>
            <a:custGeom>
              <a:avLst/>
              <a:gdLst/>
              <a:ahLst/>
              <a:cxnLst/>
              <a:rect l="l" t="t" r="r" b="b"/>
              <a:pathLst>
                <a:path w="34925" h="38100">
                  <a:moveTo>
                    <a:pt x="30911" y="1803"/>
                  </a:moveTo>
                  <a:lnTo>
                    <a:pt x="30911" y="0"/>
                  </a:lnTo>
                  <a:lnTo>
                    <a:pt x="34556" y="0"/>
                  </a:lnTo>
                  <a:lnTo>
                    <a:pt x="30911" y="0"/>
                  </a:lnTo>
                  <a:lnTo>
                    <a:pt x="34556" y="1803"/>
                  </a:lnTo>
                  <a:lnTo>
                    <a:pt x="30911" y="1803"/>
                  </a:lnTo>
                  <a:close/>
                </a:path>
                <a:path w="34925" h="38100">
                  <a:moveTo>
                    <a:pt x="0" y="37896"/>
                  </a:moveTo>
                  <a:lnTo>
                    <a:pt x="0" y="34290"/>
                  </a:lnTo>
                  <a:lnTo>
                    <a:pt x="3632" y="34290"/>
                  </a:lnTo>
                  <a:lnTo>
                    <a:pt x="3632" y="30683"/>
                  </a:lnTo>
                  <a:lnTo>
                    <a:pt x="3632" y="27063"/>
                  </a:lnTo>
                  <a:lnTo>
                    <a:pt x="3632" y="30683"/>
                  </a:lnTo>
                  <a:lnTo>
                    <a:pt x="3632" y="34290"/>
                  </a:lnTo>
                  <a:lnTo>
                    <a:pt x="0" y="34290"/>
                  </a:lnTo>
                  <a:lnTo>
                    <a:pt x="0" y="3789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2126602" y="63470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0"/>
                  </a:moveTo>
                  <a:lnTo>
                    <a:pt x="0" y="0"/>
                  </a:lnTo>
                  <a:lnTo>
                    <a:pt x="0" y="1828"/>
                  </a:lnTo>
                  <a:lnTo>
                    <a:pt x="1854" y="182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2127021" y="63474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1016" y="0"/>
                  </a:lnTo>
                  <a:lnTo>
                    <a:pt x="1016" y="1003"/>
                  </a:lnTo>
                  <a:lnTo>
                    <a:pt x="0" y="1003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2244959" y="3560335"/>
              <a:ext cx="549275" cy="725170"/>
            </a:xfrm>
            <a:custGeom>
              <a:avLst/>
              <a:gdLst/>
              <a:ahLst/>
              <a:cxnLst/>
              <a:rect l="l" t="t" r="r" b="b"/>
              <a:pathLst>
                <a:path w="549275" h="725170">
                  <a:moveTo>
                    <a:pt x="414223" y="697141"/>
                  </a:moveTo>
                  <a:lnTo>
                    <a:pt x="332854" y="697141"/>
                  </a:lnTo>
                  <a:lnTo>
                    <a:pt x="343954" y="700798"/>
                  </a:lnTo>
                  <a:lnTo>
                    <a:pt x="355053" y="708113"/>
                  </a:lnTo>
                  <a:lnTo>
                    <a:pt x="358749" y="720928"/>
                  </a:lnTo>
                  <a:lnTo>
                    <a:pt x="371690" y="724585"/>
                  </a:lnTo>
                  <a:lnTo>
                    <a:pt x="386486" y="724585"/>
                  </a:lnTo>
                  <a:lnTo>
                    <a:pt x="397586" y="715441"/>
                  </a:lnTo>
                  <a:lnTo>
                    <a:pt x="410527" y="704456"/>
                  </a:lnTo>
                  <a:lnTo>
                    <a:pt x="414223" y="697141"/>
                  </a:lnTo>
                  <a:close/>
                </a:path>
                <a:path w="549275" h="725170">
                  <a:moveTo>
                    <a:pt x="424395" y="658710"/>
                  </a:moveTo>
                  <a:lnTo>
                    <a:pt x="223748" y="658710"/>
                  </a:lnTo>
                  <a:lnTo>
                    <a:pt x="236702" y="669696"/>
                  </a:lnTo>
                  <a:lnTo>
                    <a:pt x="247789" y="682497"/>
                  </a:lnTo>
                  <a:lnTo>
                    <a:pt x="258889" y="686155"/>
                  </a:lnTo>
                  <a:lnTo>
                    <a:pt x="255193" y="700798"/>
                  </a:lnTo>
                  <a:lnTo>
                    <a:pt x="266280" y="708113"/>
                  </a:lnTo>
                  <a:lnTo>
                    <a:pt x="318058" y="704456"/>
                  </a:lnTo>
                  <a:lnTo>
                    <a:pt x="332854" y="697141"/>
                  </a:lnTo>
                  <a:lnTo>
                    <a:pt x="414223" y="697141"/>
                  </a:lnTo>
                  <a:lnTo>
                    <a:pt x="417918" y="689825"/>
                  </a:lnTo>
                  <a:lnTo>
                    <a:pt x="421614" y="675182"/>
                  </a:lnTo>
                  <a:lnTo>
                    <a:pt x="425323" y="662368"/>
                  </a:lnTo>
                  <a:lnTo>
                    <a:pt x="424395" y="658710"/>
                  </a:lnTo>
                  <a:close/>
                </a:path>
                <a:path w="549275" h="725170">
                  <a:moveTo>
                    <a:pt x="286626" y="148208"/>
                  </a:moveTo>
                  <a:lnTo>
                    <a:pt x="275526" y="162852"/>
                  </a:lnTo>
                  <a:lnTo>
                    <a:pt x="273685" y="175653"/>
                  </a:lnTo>
                  <a:lnTo>
                    <a:pt x="282930" y="190296"/>
                  </a:lnTo>
                  <a:lnTo>
                    <a:pt x="279234" y="204927"/>
                  </a:lnTo>
                  <a:lnTo>
                    <a:pt x="266280" y="208597"/>
                  </a:lnTo>
                  <a:lnTo>
                    <a:pt x="258889" y="221399"/>
                  </a:lnTo>
                  <a:lnTo>
                    <a:pt x="262585" y="236042"/>
                  </a:lnTo>
                  <a:lnTo>
                    <a:pt x="258889" y="254330"/>
                  </a:lnTo>
                  <a:lnTo>
                    <a:pt x="255193" y="267144"/>
                  </a:lnTo>
                  <a:lnTo>
                    <a:pt x="244094" y="274459"/>
                  </a:lnTo>
                  <a:lnTo>
                    <a:pt x="232994" y="278117"/>
                  </a:lnTo>
                  <a:lnTo>
                    <a:pt x="220052" y="281787"/>
                  </a:lnTo>
                  <a:lnTo>
                    <a:pt x="208953" y="292760"/>
                  </a:lnTo>
                  <a:lnTo>
                    <a:pt x="208953" y="323862"/>
                  </a:lnTo>
                  <a:lnTo>
                    <a:pt x="216357" y="338505"/>
                  </a:lnTo>
                  <a:lnTo>
                    <a:pt x="216357" y="353148"/>
                  </a:lnTo>
                  <a:lnTo>
                    <a:pt x="220052" y="365950"/>
                  </a:lnTo>
                  <a:lnTo>
                    <a:pt x="212661" y="380593"/>
                  </a:lnTo>
                  <a:lnTo>
                    <a:pt x="216357" y="395223"/>
                  </a:lnTo>
                  <a:lnTo>
                    <a:pt x="212661" y="408038"/>
                  </a:lnTo>
                  <a:lnTo>
                    <a:pt x="197866" y="415353"/>
                  </a:lnTo>
                  <a:lnTo>
                    <a:pt x="183070" y="429996"/>
                  </a:lnTo>
                  <a:lnTo>
                    <a:pt x="170129" y="437311"/>
                  </a:lnTo>
                  <a:lnTo>
                    <a:pt x="159029" y="440969"/>
                  </a:lnTo>
                  <a:lnTo>
                    <a:pt x="134988" y="448297"/>
                  </a:lnTo>
                  <a:lnTo>
                    <a:pt x="123901" y="448297"/>
                  </a:lnTo>
                  <a:lnTo>
                    <a:pt x="112801" y="450126"/>
                  </a:lnTo>
                  <a:lnTo>
                    <a:pt x="92456" y="457441"/>
                  </a:lnTo>
                  <a:lnTo>
                    <a:pt x="81368" y="464756"/>
                  </a:lnTo>
                  <a:lnTo>
                    <a:pt x="66573" y="468414"/>
                  </a:lnTo>
                  <a:lnTo>
                    <a:pt x="55473" y="472084"/>
                  </a:lnTo>
                  <a:lnTo>
                    <a:pt x="38836" y="479399"/>
                  </a:lnTo>
                  <a:lnTo>
                    <a:pt x="16637" y="479399"/>
                  </a:lnTo>
                  <a:lnTo>
                    <a:pt x="5549" y="483057"/>
                  </a:lnTo>
                  <a:lnTo>
                    <a:pt x="0" y="495871"/>
                  </a:lnTo>
                  <a:lnTo>
                    <a:pt x="1854" y="510501"/>
                  </a:lnTo>
                  <a:lnTo>
                    <a:pt x="12941" y="521487"/>
                  </a:lnTo>
                  <a:lnTo>
                    <a:pt x="38836" y="537946"/>
                  </a:lnTo>
                  <a:lnTo>
                    <a:pt x="112801" y="666038"/>
                  </a:lnTo>
                  <a:lnTo>
                    <a:pt x="123901" y="666038"/>
                  </a:lnTo>
                  <a:lnTo>
                    <a:pt x="136842" y="658710"/>
                  </a:lnTo>
                  <a:lnTo>
                    <a:pt x="180292" y="658710"/>
                  </a:lnTo>
                  <a:lnTo>
                    <a:pt x="178444" y="651395"/>
                  </a:lnTo>
                  <a:lnTo>
                    <a:pt x="166433" y="651395"/>
                  </a:lnTo>
                  <a:lnTo>
                    <a:pt x="170129" y="636752"/>
                  </a:lnTo>
                  <a:lnTo>
                    <a:pt x="436413" y="636752"/>
                  </a:lnTo>
                  <a:lnTo>
                    <a:pt x="440105" y="629437"/>
                  </a:lnTo>
                  <a:lnTo>
                    <a:pt x="447509" y="616623"/>
                  </a:lnTo>
                  <a:lnTo>
                    <a:pt x="440105" y="601992"/>
                  </a:lnTo>
                  <a:lnTo>
                    <a:pt x="429018" y="598335"/>
                  </a:lnTo>
                  <a:lnTo>
                    <a:pt x="417918" y="587349"/>
                  </a:lnTo>
                  <a:lnTo>
                    <a:pt x="414223" y="570890"/>
                  </a:lnTo>
                  <a:lnTo>
                    <a:pt x="414223" y="537946"/>
                  </a:lnTo>
                  <a:lnTo>
                    <a:pt x="425323" y="532460"/>
                  </a:lnTo>
                  <a:lnTo>
                    <a:pt x="440105" y="503186"/>
                  </a:lnTo>
                  <a:lnTo>
                    <a:pt x="440105" y="472084"/>
                  </a:lnTo>
                  <a:lnTo>
                    <a:pt x="482638" y="472084"/>
                  </a:lnTo>
                  <a:lnTo>
                    <a:pt x="486346" y="468414"/>
                  </a:lnTo>
                  <a:lnTo>
                    <a:pt x="493737" y="453783"/>
                  </a:lnTo>
                  <a:lnTo>
                    <a:pt x="482638" y="450126"/>
                  </a:lnTo>
                  <a:lnTo>
                    <a:pt x="486346" y="437311"/>
                  </a:lnTo>
                  <a:lnTo>
                    <a:pt x="490042" y="422681"/>
                  </a:lnTo>
                  <a:lnTo>
                    <a:pt x="486346" y="408038"/>
                  </a:lnTo>
                  <a:lnTo>
                    <a:pt x="486346" y="395223"/>
                  </a:lnTo>
                  <a:lnTo>
                    <a:pt x="475246" y="391566"/>
                  </a:lnTo>
                  <a:lnTo>
                    <a:pt x="464146" y="391566"/>
                  </a:lnTo>
                  <a:lnTo>
                    <a:pt x="471551" y="376935"/>
                  </a:lnTo>
                  <a:lnTo>
                    <a:pt x="460451" y="376935"/>
                  </a:lnTo>
                  <a:lnTo>
                    <a:pt x="464146" y="362292"/>
                  </a:lnTo>
                  <a:lnTo>
                    <a:pt x="460451" y="349478"/>
                  </a:lnTo>
                  <a:lnTo>
                    <a:pt x="471551" y="345820"/>
                  </a:lnTo>
                  <a:lnTo>
                    <a:pt x="475246" y="331190"/>
                  </a:lnTo>
                  <a:lnTo>
                    <a:pt x="486346" y="320205"/>
                  </a:lnTo>
                  <a:lnTo>
                    <a:pt x="482638" y="307403"/>
                  </a:lnTo>
                  <a:lnTo>
                    <a:pt x="460451" y="300075"/>
                  </a:lnTo>
                  <a:lnTo>
                    <a:pt x="453059" y="285445"/>
                  </a:lnTo>
                  <a:lnTo>
                    <a:pt x="447509" y="270802"/>
                  </a:lnTo>
                  <a:lnTo>
                    <a:pt x="497433" y="270802"/>
                  </a:lnTo>
                  <a:lnTo>
                    <a:pt x="493737" y="257987"/>
                  </a:lnTo>
                  <a:lnTo>
                    <a:pt x="517779" y="257987"/>
                  </a:lnTo>
                  <a:lnTo>
                    <a:pt x="528878" y="250672"/>
                  </a:lnTo>
                  <a:lnTo>
                    <a:pt x="532574" y="236042"/>
                  </a:lnTo>
                  <a:lnTo>
                    <a:pt x="545515" y="236042"/>
                  </a:lnTo>
                  <a:lnTo>
                    <a:pt x="543661" y="221399"/>
                  </a:lnTo>
                  <a:lnTo>
                    <a:pt x="549211" y="208597"/>
                  </a:lnTo>
                  <a:lnTo>
                    <a:pt x="543661" y="193954"/>
                  </a:lnTo>
                  <a:lnTo>
                    <a:pt x="543661" y="179311"/>
                  </a:lnTo>
                  <a:lnTo>
                    <a:pt x="536270" y="166509"/>
                  </a:lnTo>
                  <a:lnTo>
                    <a:pt x="532574" y="151866"/>
                  </a:lnTo>
                  <a:lnTo>
                    <a:pt x="297726" y="151866"/>
                  </a:lnTo>
                  <a:lnTo>
                    <a:pt x="286626" y="148208"/>
                  </a:lnTo>
                  <a:close/>
                </a:path>
                <a:path w="549275" h="725170">
                  <a:moveTo>
                    <a:pt x="180292" y="658710"/>
                  </a:moveTo>
                  <a:lnTo>
                    <a:pt x="147929" y="658710"/>
                  </a:lnTo>
                  <a:lnTo>
                    <a:pt x="170129" y="666038"/>
                  </a:lnTo>
                  <a:lnTo>
                    <a:pt x="181216" y="662368"/>
                  </a:lnTo>
                  <a:lnTo>
                    <a:pt x="180292" y="658710"/>
                  </a:lnTo>
                  <a:close/>
                </a:path>
                <a:path w="549275" h="725170">
                  <a:moveTo>
                    <a:pt x="436413" y="636752"/>
                  </a:moveTo>
                  <a:lnTo>
                    <a:pt x="170129" y="636752"/>
                  </a:lnTo>
                  <a:lnTo>
                    <a:pt x="183070" y="640422"/>
                  </a:lnTo>
                  <a:lnTo>
                    <a:pt x="194170" y="644080"/>
                  </a:lnTo>
                  <a:lnTo>
                    <a:pt x="205257" y="651395"/>
                  </a:lnTo>
                  <a:lnTo>
                    <a:pt x="212661" y="666038"/>
                  </a:lnTo>
                  <a:lnTo>
                    <a:pt x="223748" y="658710"/>
                  </a:lnTo>
                  <a:lnTo>
                    <a:pt x="424395" y="658710"/>
                  </a:lnTo>
                  <a:lnTo>
                    <a:pt x="421614" y="647738"/>
                  </a:lnTo>
                  <a:lnTo>
                    <a:pt x="432714" y="644080"/>
                  </a:lnTo>
                  <a:lnTo>
                    <a:pt x="436413" y="636752"/>
                  </a:lnTo>
                  <a:close/>
                </a:path>
                <a:path w="549275" h="725170">
                  <a:moveTo>
                    <a:pt x="177520" y="647738"/>
                  </a:moveTo>
                  <a:lnTo>
                    <a:pt x="166433" y="651395"/>
                  </a:lnTo>
                  <a:lnTo>
                    <a:pt x="178444" y="651395"/>
                  </a:lnTo>
                  <a:lnTo>
                    <a:pt x="177520" y="647738"/>
                  </a:lnTo>
                  <a:close/>
                </a:path>
                <a:path w="549275" h="725170">
                  <a:moveTo>
                    <a:pt x="482638" y="472084"/>
                  </a:moveTo>
                  <a:lnTo>
                    <a:pt x="440105" y="472084"/>
                  </a:lnTo>
                  <a:lnTo>
                    <a:pt x="453059" y="479399"/>
                  </a:lnTo>
                  <a:lnTo>
                    <a:pt x="464146" y="486714"/>
                  </a:lnTo>
                  <a:lnTo>
                    <a:pt x="475246" y="479399"/>
                  </a:lnTo>
                  <a:lnTo>
                    <a:pt x="482638" y="472084"/>
                  </a:lnTo>
                  <a:close/>
                </a:path>
                <a:path w="549275" h="725170">
                  <a:moveTo>
                    <a:pt x="497433" y="270802"/>
                  </a:moveTo>
                  <a:lnTo>
                    <a:pt x="447509" y="270802"/>
                  </a:lnTo>
                  <a:lnTo>
                    <a:pt x="456755" y="285445"/>
                  </a:lnTo>
                  <a:lnTo>
                    <a:pt x="460451" y="300075"/>
                  </a:lnTo>
                  <a:lnTo>
                    <a:pt x="482638" y="307403"/>
                  </a:lnTo>
                  <a:lnTo>
                    <a:pt x="493737" y="300075"/>
                  </a:lnTo>
                  <a:lnTo>
                    <a:pt x="497433" y="285445"/>
                  </a:lnTo>
                  <a:lnTo>
                    <a:pt x="497433" y="270802"/>
                  </a:lnTo>
                  <a:close/>
                </a:path>
                <a:path w="549275" h="725170">
                  <a:moveTo>
                    <a:pt x="332854" y="98805"/>
                  </a:moveTo>
                  <a:lnTo>
                    <a:pt x="332854" y="113449"/>
                  </a:lnTo>
                  <a:lnTo>
                    <a:pt x="321767" y="113449"/>
                  </a:lnTo>
                  <a:lnTo>
                    <a:pt x="312521" y="128079"/>
                  </a:lnTo>
                  <a:lnTo>
                    <a:pt x="301421" y="129908"/>
                  </a:lnTo>
                  <a:lnTo>
                    <a:pt x="308813" y="144551"/>
                  </a:lnTo>
                  <a:lnTo>
                    <a:pt x="297726" y="151866"/>
                  </a:lnTo>
                  <a:lnTo>
                    <a:pt x="532574" y="151866"/>
                  </a:lnTo>
                  <a:lnTo>
                    <a:pt x="521474" y="144551"/>
                  </a:lnTo>
                  <a:lnTo>
                    <a:pt x="499287" y="137236"/>
                  </a:lnTo>
                  <a:lnTo>
                    <a:pt x="538108" y="137236"/>
                  </a:lnTo>
                  <a:lnTo>
                    <a:pt x="543661" y="133565"/>
                  </a:lnTo>
                  <a:lnTo>
                    <a:pt x="532574" y="133565"/>
                  </a:lnTo>
                  <a:lnTo>
                    <a:pt x="525170" y="120764"/>
                  </a:lnTo>
                  <a:lnTo>
                    <a:pt x="522397" y="109778"/>
                  </a:lnTo>
                  <a:lnTo>
                    <a:pt x="482638" y="109778"/>
                  </a:lnTo>
                  <a:lnTo>
                    <a:pt x="478015" y="106121"/>
                  </a:lnTo>
                  <a:lnTo>
                    <a:pt x="355053" y="106121"/>
                  </a:lnTo>
                  <a:lnTo>
                    <a:pt x="332854" y="98805"/>
                  </a:lnTo>
                  <a:close/>
                </a:path>
                <a:path w="549275" h="725170">
                  <a:moveTo>
                    <a:pt x="538108" y="137236"/>
                  </a:moveTo>
                  <a:lnTo>
                    <a:pt x="499287" y="137236"/>
                  </a:lnTo>
                  <a:lnTo>
                    <a:pt x="521474" y="144551"/>
                  </a:lnTo>
                  <a:lnTo>
                    <a:pt x="532574" y="140893"/>
                  </a:lnTo>
                  <a:lnTo>
                    <a:pt x="538108" y="137236"/>
                  </a:lnTo>
                  <a:close/>
                </a:path>
                <a:path w="549275" h="725170">
                  <a:moveTo>
                    <a:pt x="506679" y="95148"/>
                  </a:moveTo>
                  <a:lnTo>
                    <a:pt x="493737" y="98805"/>
                  </a:lnTo>
                  <a:lnTo>
                    <a:pt x="482638" y="109778"/>
                  </a:lnTo>
                  <a:lnTo>
                    <a:pt x="522397" y="109778"/>
                  </a:lnTo>
                  <a:lnTo>
                    <a:pt x="521474" y="106121"/>
                  </a:lnTo>
                  <a:lnTo>
                    <a:pt x="517779" y="102463"/>
                  </a:lnTo>
                  <a:lnTo>
                    <a:pt x="517779" y="98805"/>
                  </a:lnTo>
                  <a:lnTo>
                    <a:pt x="506679" y="95148"/>
                  </a:lnTo>
                  <a:close/>
                </a:path>
                <a:path w="549275" h="725170">
                  <a:moveTo>
                    <a:pt x="390182" y="0"/>
                  </a:moveTo>
                  <a:lnTo>
                    <a:pt x="386486" y="14630"/>
                  </a:lnTo>
                  <a:lnTo>
                    <a:pt x="379082" y="42075"/>
                  </a:lnTo>
                  <a:lnTo>
                    <a:pt x="375386" y="60375"/>
                  </a:lnTo>
                  <a:lnTo>
                    <a:pt x="371690" y="75018"/>
                  </a:lnTo>
                  <a:lnTo>
                    <a:pt x="364299" y="87833"/>
                  </a:lnTo>
                  <a:lnTo>
                    <a:pt x="355053" y="106121"/>
                  </a:lnTo>
                  <a:lnTo>
                    <a:pt x="478015" y="106121"/>
                  </a:lnTo>
                  <a:lnTo>
                    <a:pt x="464146" y="95148"/>
                  </a:lnTo>
                  <a:lnTo>
                    <a:pt x="467855" y="78676"/>
                  </a:lnTo>
                  <a:lnTo>
                    <a:pt x="467855" y="56718"/>
                  </a:lnTo>
                  <a:lnTo>
                    <a:pt x="451205" y="40258"/>
                  </a:lnTo>
                  <a:lnTo>
                    <a:pt x="440105" y="36588"/>
                  </a:lnTo>
                  <a:lnTo>
                    <a:pt x="414223" y="18300"/>
                  </a:lnTo>
                  <a:lnTo>
                    <a:pt x="390182" y="0"/>
                  </a:lnTo>
                  <a:close/>
                </a:path>
              </a:pathLst>
            </a:custGeom>
            <a:solidFill>
              <a:srgbClr val="6B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2242431" y="3558706"/>
              <a:ext cx="554355" cy="728980"/>
            </a:xfrm>
            <a:custGeom>
              <a:avLst/>
              <a:gdLst/>
              <a:ahLst/>
              <a:cxnLst/>
              <a:rect l="l" t="t" r="r" b="b"/>
              <a:pathLst>
                <a:path w="554355" h="728979">
                  <a:moveTo>
                    <a:pt x="349853" y="702310"/>
                  </a:moveTo>
                  <a:lnTo>
                    <a:pt x="336613" y="702310"/>
                  </a:lnTo>
                  <a:lnTo>
                    <a:pt x="356057" y="712470"/>
                  </a:lnTo>
                  <a:lnTo>
                    <a:pt x="358622" y="723900"/>
                  </a:lnTo>
                  <a:lnTo>
                    <a:pt x="373468" y="728980"/>
                  </a:lnTo>
                  <a:lnTo>
                    <a:pt x="389013" y="728980"/>
                  </a:lnTo>
                  <a:lnTo>
                    <a:pt x="394521" y="725170"/>
                  </a:lnTo>
                  <a:lnTo>
                    <a:pt x="387261" y="725170"/>
                  </a:lnTo>
                  <a:lnTo>
                    <a:pt x="374218" y="723900"/>
                  </a:lnTo>
                  <a:lnTo>
                    <a:pt x="362026" y="720090"/>
                  </a:lnTo>
                  <a:lnTo>
                    <a:pt x="359092" y="708660"/>
                  </a:lnTo>
                  <a:lnTo>
                    <a:pt x="349853" y="702310"/>
                  </a:lnTo>
                  <a:close/>
                </a:path>
                <a:path w="554355" h="728979">
                  <a:moveTo>
                    <a:pt x="430435" y="645707"/>
                  </a:moveTo>
                  <a:lnTo>
                    <a:pt x="421906" y="647700"/>
                  </a:lnTo>
                  <a:lnTo>
                    <a:pt x="421119" y="648970"/>
                  </a:lnTo>
                  <a:lnTo>
                    <a:pt x="425170" y="665480"/>
                  </a:lnTo>
                  <a:lnTo>
                    <a:pt x="421500" y="676910"/>
                  </a:lnTo>
                  <a:lnTo>
                    <a:pt x="417779" y="690880"/>
                  </a:lnTo>
                  <a:lnTo>
                    <a:pt x="410591" y="706120"/>
                  </a:lnTo>
                  <a:lnTo>
                    <a:pt x="387261" y="725170"/>
                  </a:lnTo>
                  <a:lnTo>
                    <a:pt x="394521" y="725170"/>
                  </a:lnTo>
                  <a:lnTo>
                    <a:pt x="401866" y="720090"/>
                  </a:lnTo>
                  <a:lnTo>
                    <a:pt x="414832" y="708660"/>
                  </a:lnTo>
                  <a:lnTo>
                    <a:pt x="422910" y="693420"/>
                  </a:lnTo>
                  <a:lnTo>
                    <a:pt x="426821" y="678180"/>
                  </a:lnTo>
                  <a:lnTo>
                    <a:pt x="430491" y="665480"/>
                  </a:lnTo>
                  <a:lnTo>
                    <a:pt x="426821" y="648970"/>
                  </a:lnTo>
                  <a:lnTo>
                    <a:pt x="430435" y="645707"/>
                  </a:lnTo>
                  <a:close/>
                </a:path>
                <a:path w="554355" h="728979">
                  <a:moveTo>
                    <a:pt x="232481" y="662940"/>
                  </a:moveTo>
                  <a:lnTo>
                    <a:pt x="227799" y="662940"/>
                  </a:lnTo>
                  <a:lnTo>
                    <a:pt x="248234" y="687070"/>
                  </a:lnTo>
                  <a:lnTo>
                    <a:pt x="260553" y="690880"/>
                  </a:lnTo>
                  <a:lnTo>
                    <a:pt x="255041" y="702310"/>
                  </a:lnTo>
                  <a:lnTo>
                    <a:pt x="267296" y="712470"/>
                  </a:lnTo>
                  <a:lnTo>
                    <a:pt x="320789" y="709930"/>
                  </a:lnTo>
                  <a:lnTo>
                    <a:pt x="326064" y="707390"/>
                  </a:lnTo>
                  <a:lnTo>
                    <a:pt x="268617" y="707390"/>
                  </a:lnTo>
                  <a:lnTo>
                    <a:pt x="264096" y="689610"/>
                  </a:lnTo>
                  <a:lnTo>
                    <a:pt x="251180" y="681990"/>
                  </a:lnTo>
                  <a:lnTo>
                    <a:pt x="241312" y="670560"/>
                  </a:lnTo>
                  <a:lnTo>
                    <a:pt x="232481" y="662940"/>
                  </a:lnTo>
                  <a:close/>
                </a:path>
                <a:path w="554355" h="728979">
                  <a:moveTo>
                    <a:pt x="336245" y="697230"/>
                  </a:moveTo>
                  <a:lnTo>
                    <a:pt x="319366" y="704850"/>
                  </a:lnTo>
                  <a:lnTo>
                    <a:pt x="268617" y="707390"/>
                  </a:lnTo>
                  <a:lnTo>
                    <a:pt x="326064" y="707390"/>
                  </a:lnTo>
                  <a:lnTo>
                    <a:pt x="336613" y="702310"/>
                  </a:lnTo>
                  <a:lnTo>
                    <a:pt x="349853" y="702310"/>
                  </a:lnTo>
                  <a:lnTo>
                    <a:pt x="348005" y="701040"/>
                  </a:lnTo>
                  <a:lnTo>
                    <a:pt x="336245" y="697230"/>
                  </a:lnTo>
                  <a:close/>
                </a:path>
                <a:path w="554355" h="728979">
                  <a:moveTo>
                    <a:pt x="290017" y="147320"/>
                  </a:moveTo>
                  <a:lnTo>
                    <a:pt x="275856" y="163830"/>
                  </a:lnTo>
                  <a:lnTo>
                    <a:pt x="273481" y="177800"/>
                  </a:lnTo>
                  <a:lnTo>
                    <a:pt x="283121" y="194310"/>
                  </a:lnTo>
                  <a:lnTo>
                    <a:pt x="279082" y="207010"/>
                  </a:lnTo>
                  <a:lnTo>
                    <a:pt x="266420" y="209550"/>
                  </a:lnTo>
                  <a:lnTo>
                    <a:pt x="259029" y="222250"/>
                  </a:lnTo>
                  <a:lnTo>
                    <a:pt x="262445" y="238760"/>
                  </a:lnTo>
                  <a:lnTo>
                    <a:pt x="258711" y="256540"/>
                  </a:lnTo>
                  <a:lnTo>
                    <a:pt x="255066" y="269240"/>
                  </a:lnTo>
                  <a:lnTo>
                    <a:pt x="234657" y="278130"/>
                  </a:lnTo>
                  <a:lnTo>
                    <a:pt x="221830" y="281940"/>
                  </a:lnTo>
                  <a:lnTo>
                    <a:pt x="209550" y="293370"/>
                  </a:lnTo>
                  <a:lnTo>
                    <a:pt x="208788" y="308610"/>
                  </a:lnTo>
                  <a:lnTo>
                    <a:pt x="208724" y="326390"/>
                  </a:lnTo>
                  <a:lnTo>
                    <a:pt x="216420" y="341630"/>
                  </a:lnTo>
                  <a:lnTo>
                    <a:pt x="216128" y="355600"/>
                  </a:lnTo>
                  <a:lnTo>
                    <a:pt x="219938" y="369570"/>
                  </a:lnTo>
                  <a:lnTo>
                    <a:pt x="212725" y="381000"/>
                  </a:lnTo>
                  <a:lnTo>
                    <a:pt x="216204" y="398780"/>
                  </a:lnTo>
                  <a:lnTo>
                    <a:pt x="212534" y="408940"/>
                  </a:lnTo>
                  <a:lnTo>
                    <a:pt x="199174" y="415290"/>
                  </a:lnTo>
                  <a:lnTo>
                    <a:pt x="183654" y="430530"/>
                  </a:lnTo>
                  <a:lnTo>
                    <a:pt x="171297" y="436880"/>
                  </a:lnTo>
                  <a:lnTo>
                    <a:pt x="136715" y="448310"/>
                  </a:lnTo>
                  <a:lnTo>
                    <a:pt x="114884" y="449580"/>
                  </a:lnTo>
                  <a:lnTo>
                    <a:pt x="94056" y="457200"/>
                  </a:lnTo>
                  <a:lnTo>
                    <a:pt x="82372" y="464820"/>
                  </a:lnTo>
                  <a:lnTo>
                    <a:pt x="68440" y="468630"/>
                  </a:lnTo>
                  <a:lnTo>
                    <a:pt x="57137" y="471170"/>
                  </a:lnTo>
                  <a:lnTo>
                    <a:pt x="40246" y="478790"/>
                  </a:lnTo>
                  <a:lnTo>
                    <a:pt x="19164" y="478790"/>
                  </a:lnTo>
                  <a:lnTo>
                    <a:pt x="7213" y="482600"/>
                  </a:lnTo>
                  <a:lnTo>
                    <a:pt x="0" y="496570"/>
                  </a:lnTo>
                  <a:lnTo>
                    <a:pt x="1638" y="513080"/>
                  </a:lnTo>
                  <a:lnTo>
                    <a:pt x="13538" y="525780"/>
                  </a:lnTo>
                  <a:lnTo>
                    <a:pt x="39878" y="542290"/>
                  </a:lnTo>
                  <a:lnTo>
                    <a:pt x="112941" y="669290"/>
                  </a:lnTo>
                  <a:lnTo>
                    <a:pt x="126428" y="670560"/>
                  </a:lnTo>
                  <a:lnTo>
                    <a:pt x="135961" y="665480"/>
                  </a:lnTo>
                  <a:lnTo>
                    <a:pt x="125069" y="665480"/>
                  </a:lnTo>
                  <a:lnTo>
                    <a:pt x="43751" y="538480"/>
                  </a:lnTo>
                  <a:lnTo>
                    <a:pt x="16954" y="521970"/>
                  </a:lnTo>
                  <a:lnTo>
                    <a:pt x="5270" y="497840"/>
                  </a:lnTo>
                  <a:lnTo>
                    <a:pt x="10604" y="486410"/>
                  </a:lnTo>
                  <a:lnTo>
                    <a:pt x="30264" y="483870"/>
                  </a:lnTo>
                  <a:lnTo>
                    <a:pt x="41363" y="483870"/>
                  </a:lnTo>
                  <a:lnTo>
                    <a:pt x="59118" y="476250"/>
                  </a:lnTo>
                  <a:lnTo>
                    <a:pt x="84556" y="469900"/>
                  </a:lnTo>
                  <a:lnTo>
                    <a:pt x="96507" y="462280"/>
                  </a:lnTo>
                  <a:lnTo>
                    <a:pt x="116268" y="454660"/>
                  </a:lnTo>
                  <a:lnTo>
                    <a:pt x="162369" y="445770"/>
                  </a:lnTo>
                  <a:lnTo>
                    <a:pt x="202336" y="419100"/>
                  </a:lnTo>
                  <a:lnTo>
                    <a:pt x="216408" y="412750"/>
                  </a:lnTo>
                  <a:lnTo>
                    <a:pt x="221538" y="398780"/>
                  </a:lnTo>
                  <a:lnTo>
                    <a:pt x="217868" y="382270"/>
                  </a:lnTo>
                  <a:lnTo>
                    <a:pt x="225044" y="369570"/>
                  </a:lnTo>
                  <a:lnTo>
                    <a:pt x="221538" y="354330"/>
                  </a:lnTo>
                  <a:lnTo>
                    <a:pt x="221640" y="340360"/>
                  </a:lnTo>
                  <a:lnTo>
                    <a:pt x="213956" y="325120"/>
                  </a:lnTo>
                  <a:lnTo>
                    <a:pt x="214200" y="312420"/>
                  </a:lnTo>
                  <a:lnTo>
                    <a:pt x="214249" y="294640"/>
                  </a:lnTo>
                  <a:lnTo>
                    <a:pt x="236283" y="283210"/>
                  </a:lnTo>
                  <a:lnTo>
                    <a:pt x="247484" y="279400"/>
                  </a:lnTo>
                  <a:lnTo>
                    <a:pt x="259245" y="271780"/>
                  </a:lnTo>
                  <a:lnTo>
                    <a:pt x="264071" y="257810"/>
                  </a:lnTo>
                  <a:lnTo>
                    <a:pt x="267817" y="238760"/>
                  </a:lnTo>
                  <a:lnTo>
                    <a:pt x="264096" y="223520"/>
                  </a:lnTo>
                  <a:lnTo>
                    <a:pt x="282511" y="209550"/>
                  </a:lnTo>
                  <a:lnTo>
                    <a:pt x="288137" y="193040"/>
                  </a:lnTo>
                  <a:lnTo>
                    <a:pt x="278549" y="176530"/>
                  </a:lnTo>
                  <a:lnTo>
                    <a:pt x="291350" y="152400"/>
                  </a:lnTo>
                  <a:lnTo>
                    <a:pt x="312864" y="148590"/>
                  </a:lnTo>
                  <a:lnTo>
                    <a:pt x="308889" y="148590"/>
                  </a:lnTo>
                  <a:lnTo>
                    <a:pt x="290017" y="147320"/>
                  </a:lnTo>
                  <a:close/>
                </a:path>
                <a:path w="554355" h="728979">
                  <a:moveTo>
                    <a:pt x="168639" y="662940"/>
                  </a:moveTo>
                  <a:lnTo>
                    <a:pt x="140728" y="662940"/>
                  </a:lnTo>
                  <a:lnTo>
                    <a:pt x="160693" y="666750"/>
                  </a:lnTo>
                  <a:lnTo>
                    <a:pt x="171792" y="670560"/>
                  </a:lnTo>
                  <a:lnTo>
                    <a:pt x="184619" y="666750"/>
                  </a:lnTo>
                  <a:lnTo>
                    <a:pt x="184484" y="665480"/>
                  </a:lnTo>
                  <a:lnTo>
                    <a:pt x="181076" y="665480"/>
                  </a:lnTo>
                  <a:lnTo>
                    <a:pt x="168639" y="662940"/>
                  </a:lnTo>
                  <a:close/>
                </a:path>
                <a:path w="554355" h="728979">
                  <a:moveTo>
                    <a:pt x="186461" y="640080"/>
                  </a:moveTo>
                  <a:lnTo>
                    <a:pt x="175323" y="640080"/>
                  </a:lnTo>
                  <a:lnTo>
                    <a:pt x="195834" y="648970"/>
                  </a:lnTo>
                  <a:lnTo>
                    <a:pt x="212725" y="669290"/>
                  </a:lnTo>
                  <a:lnTo>
                    <a:pt x="221769" y="665480"/>
                  </a:lnTo>
                  <a:lnTo>
                    <a:pt x="213664" y="665480"/>
                  </a:lnTo>
                  <a:lnTo>
                    <a:pt x="210248" y="652780"/>
                  </a:lnTo>
                  <a:lnTo>
                    <a:pt x="198208" y="643890"/>
                  </a:lnTo>
                  <a:lnTo>
                    <a:pt x="186461" y="640080"/>
                  </a:lnTo>
                  <a:close/>
                </a:path>
                <a:path w="554355" h="728979">
                  <a:moveTo>
                    <a:pt x="151333" y="657860"/>
                  </a:moveTo>
                  <a:lnTo>
                    <a:pt x="139369" y="657860"/>
                  </a:lnTo>
                  <a:lnTo>
                    <a:pt x="125069" y="665480"/>
                  </a:lnTo>
                  <a:lnTo>
                    <a:pt x="135961" y="665480"/>
                  </a:lnTo>
                  <a:lnTo>
                    <a:pt x="140728" y="662940"/>
                  </a:lnTo>
                  <a:lnTo>
                    <a:pt x="168639" y="662940"/>
                  </a:lnTo>
                  <a:lnTo>
                    <a:pt x="162420" y="661670"/>
                  </a:lnTo>
                  <a:lnTo>
                    <a:pt x="151333" y="657860"/>
                  </a:lnTo>
                  <a:close/>
                </a:path>
                <a:path w="554355" h="728979">
                  <a:moveTo>
                    <a:pt x="173405" y="636270"/>
                  </a:moveTo>
                  <a:lnTo>
                    <a:pt x="166281" y="652780"/>
                  </a:lnTo>
                  <a:lnTo>
                    <a:pt x="180911" y="652780"/>
                  </a:lnTo>
                  <a:lnTo>
                    <a:pt x="181076" y="665480"/>
                  </a:lnTo>
                  <a:lnTo>
                    <a:pt x="184484" y="665480"/>
                  </a:lnTo>
                  <a:lnTo>
                    <a:pt x="182997" y="651510"/>
                  </a:lnTo>
                  <a:lnTo>
                    <a:pt x="168097" y="651510"/>
                  </a:lnTo>
                  <a:lnTo>
                    <a:pt x="175323" y="640080"/>
                  </a:lnTo>
                  <a:lnTo>
                    <a:pt x="186461" y="640080"/>
                  </a:lnTo>
                  <a:lnTo>
                    <a:pt x="173405" y="636270"/>
                  </a:lnTo>
                  <a:close/>
                </a:path>
                <a:path w="554355" h="728979">
                  <a:moveTo>
                    <a:pt x="228066" y="659130"/>
                  </a:moveTo>
                  <a:lnTo>
                    <a:pt x="213664" y="665480"/>
                  </a:lnTo>
                  <a:lnTo>
                    <a:pt x="221769" y="665480"/>
                  </a:lnTo>
                  <a:lnTo>
                    <a:pt x="227799" y="662940"/>
                  </a:lnTo>
                  <a:lnTo>
                    <a:pt x="232481" y="662940"/>
                  </a:lnTo>
                  <a:lnTo>
                    <a:pt x="228066" y="659130"/>
                  </a:lnTo>
                  <a:close/>
                </a:path>
                <a:path w="554355" h="728979">
                  <a:moveTo>
                    <a:pt x="182727" y="648970"/>
                  </a:moveTo>
                  <a:lnTo>
                    <a:pt x="168097" y="651510"/>
                  </a:lnTo>
                  <a:lnTo>
                    <a:pt x="182997" y="651510"/>
                  </a:lnTo>
                  <a:lnTo>
                    <a:pt x="182727" y="648970"/>
                  </a:lnTo>
                  <a:close/>
                </a:path>
                <a:path w="554355" h="728979">
                  <a:moveTo>
                    <a:pt x="434703" y="641854"/>
                  </a:moveTo>
                  <a:lnTo>
                    <a:pt x="430435" y="645707"/>
                  </a:lnTo>
                  <a:lnTo>
                    <a:pt x="432777" y="645160"/>
                  </a:lnTo>
                  <a:lnTo>
                    <a:pt x="434703" y="641854"/>
                  </a:lnTo>
                  <a:close/>
                </a:path>
                <a:path w="554355" h="728979">
                  <a:moveTo>
                    <a:pt x="444004" y="472440"/>
                  </a:moveTo>
                  <a:lnTo>
                    <a:pt x="439877" y="488950"/>
                  </a:lnTo>
                  <a:lnTo>
                    <a:pt x="439877" y="505460"/>
                  </a:lnTo>
                  <a:lnTo>
                    <a:pt x="432777" y="519430"/>
                  </a:lnTo>
                  <a:lnTo>
                    <a:pt x="425386" y="533400"/>
                  </a:lnTo>
                  <a:lnTo>
                    <a:pt x="414591" y="538480"/>
                  </a:lnTo>
                  <a:lnTo>
                    <a:pt x="413994" y="539750"/>
                  </a:lnTo>
                  <a:lnTo>
                    <a:pt x="413994" y="572770"/>
                  </a:lnTo>
                  <a:lnTo>
                    <a:pt x="417753" y="590550"/>
                  </a:lnTo>
                  <a:lnTo>
                    <a:pt x="429602" y="601980"/>
                  </a:lnTo>
                  <a:lnTo>
                    <a:pt x="441782" y="607060"/>
                  </a:lnTo>
                  <a:lnTo>
                    <a:pt x="447573" y="619760"/>
                  </a:lnTo>
                  <a:lnTo>
                    <a:pt x="434703" y="641854"/>
                  </a:lnTo>
                  <a:lnTo>
                    <a:pt x="445109" y="632460"/>
                  </a:lnTo>
                  <a:lnTo>
                    <a:pt x="452424" y="619760"/>
                  </a:lnTo>
                  <a:lnTo>
                    <a:pt x="445109" y="603250"/>
                  </a:lnTo>
                  <a:lnTo>
                    <a:pt x="432409" y="598170"/>
                  </a:lnTo>
                  <a:lnTo>
                    <a:pt x="419442" y="572770"/>
                  </a:lnTo>
                  <a:lnTo>
                    <a:pt x="419506" y="539750"/>
                  </a:lnTo>
                  <a:lnTo>
                    <a:pt x="437705" y="520700"/>
                  </a:lnTo>
                  <a:lnTo>
                    <a:pt x="445109" y="506730"/>
                  </a:lnTo>
                  <a:lnTo>
                    <a:pt x="445359" y="491490"/>
                  </a:lnTo>
                  <a:lnTo>
                    <a:pt x="445401" y="474980"/>
                  </a:lnTo>
                  <a:lnTo>
                    <a:pt x="449247" y="474980"/>
                  </a:lnTo>
                  <a:lnTo>
                    <a:pt x="444004" y="472440"/>
                  </a:lnTo>
                  <a:close/>
                </a:path>
                <a:path w="554355" h="728979">
                  <a:moveTo>
                    <a:pt x="449247" y="474980"/>
                  </a:moveTo>
                  <a:lnTo>
                    <a:pt x="445401" y="474980"/>
                  </a:lnTo>
                  <a:lnTo>
                    <a:pt x="465162" y="491490"/>
                  </a:lnTo>
                  <a:lnTo>
                    <a:pt x="479298" y="483870"/>
                  </a:lnTo>
                  <a:lnTo>
                    <a:pt x="483137" y="480060"/>
                  </a:lnTo>
                  <a:lnTo>
                    <a:pt x="475830" y="480060"/>
                  </a:lnTo>
                  <a:lnTo>
                    <a:pt x="457111" y="478790"/>
                  </a:lnTo>
                  <a:lnTo>
                    <a:pt x="449247" y="474980"/>
                  </a:lnTo>
                  <a:close/>
                </a:path>
                <a:path w="554355" h="728979">
                  <a:moveTo>
                    <a:pt x="488268" y="310183"/>
                  </a:moveTo>
                  <a:lnTo>
                    <a:pt x="484314" y="312420"/>
                  </a:lnTo>
                  <a:lnTo>
                    <a:pt x="475830" y="331470"/>
                  </a:lnTo>
                  <a:lnTo>
                    <a:pt x="471398" y="347980"/>
                  </a:lnTo>
                  <a:lnTo>
                    <a:pt x="460705" y="349250"/>
                  </a:lnTo>
                  <a:lnTo>
                    <a:pt x="459917" y="350520"/>
                  </a:lnTo>
                  <a:lnTo>
                    <a:pt x="464032" y="365760"/>
                  </a:lnTo>
                  <a:lnTo>
                    <a:pt x="460311" y="378460"/>
                  </a:lnTo>
                  <a:lnTo>
                    <a:pt x="474078" y="382270"/>
                  </a:lnTo>
                  <a:lnTo>
                    <a:pt x="463296" y="394970"/>
                  </a:lnTo>
                  <a:lnTo>
                    <a:pt x="464629" y="396240"/>
                  </a:lnTo>
                  <a:lnTo>
                    <a:pt x="477774" y="396240"/>
                  </a:lnTo>
                  <a:lnTo>
                    <a:pt x="486117" y="410210"/>
                  </a:lnTo>
                  <a:lnTo>
                    <a:pt x="489889" y="425450"/>
                  </a:lnTo>
                  <a:lnTo>
                    <a:pt x="486194" y="439420"/>
                  </a:lnTo>
                  <a:lnTo>
                    <a:pt x="482523" y="452120"/>
                  </a:lnTo>
                  <a:lnTo>
                    <a:pt x="495401" y="458470"/>
                  </a:lnTo>
                  <a:lnTo>
                    <a:pt x="475830" y="480060"/>
                  </a:lnTo>
                  <a:lnTo>
                    <a:pt x="483137" y="480060"/>
                  </a:lnTo>
                  <a:lnTo>
                    <a:pt x="490816" y="472440"/>
                  </a:lnTo>
                  <a:lnTo>
                    <a:pt x="498729" y="457200"/>
                  </a:lnTo>
                  <a:lnTo>
                    <a:pt x="486041" y="449580"/>
                  </a:lnTo>
                  <a:lnTo>
                    <a:pt x="495249" y="425450"/>
                  </a:lnTo>
                  <a:lnTo>
                    <a:pt x="491540" y="410210"/>
                  </a:lnTo>
                  <a:lnTo>
                    <a:pt x="491629" y="397510"/>
                  </a:lnTo>
                  <a:lnTo>
                    <a:pt x="478637" y="391160"/>
                  </a:lnTo>
                  <a:lnTo>
                    <a:pt x="466686" y="391160"/>
                  </a:lnTo>
                  <a:lnTo>
                    <a:pt x="477469" y="378460"/>
                  </a:lnTo>
                  <a:lnTo>
                    <a:pt x="476135" y="375920"/>
                  </a:lnTo>
                  <a:lnTo>
                    <a:pt x="462978" y="375920"/>
                  </a:lnTo>
                  <a:lnTo>
                    <a:pt x="469353" y="365760"/>
                  </a:lnTo>
                  <a:lnTo>
                    <a:pt x="465632" y="350520"/>
                  </a:lnTo>
                  <a:lnTo>
                    <a:pt x="475843" y="350520"/>
                  </a:lnTo>
                  <a:lnTo>
                    <a:pt x="476516" y="349250"/>
                  </a:lnTo>
                  <a:lnTo>
                    <a:pt x="480453" y="334010"/>
                  </a:lnTo>
                  <a:lnTo>
                    <a:pt x="491528" y="323850"/>
                  </a:lnTo>
                  <a:lnTo>
                    <a:pt x="491807" y="322580"/>
                  </a:lnTo>
                  <a:lnTo>
                    <a:pt x="488268" y="310183"/>
                  </a:lnTo>
                  <a:close/>
                </a:path>
                <a:path w="554355" h="728979">
                  <a:moveTo>
                    <a:pt x="452767" y="272405"/>
                  </a:moveTo>
                  <a:lnTo>
                    <a:pt x="456946" y="289560"/>
                  </a:lnTo>
                  <a:lnTo>
                    <a:pt x="460105" y="302674"/>
                  </a:lnTo>
                  <a:lnTo>
                    <a:pt x="460527" y="303530"/>
                  </a:lnTo>
                  <a:lnTo>
                    <a:pt x="473214" y="308610"/>
                  </a:lnTo>
                  <a:lnTo>
                    <a:pt x="484314" y="312420"/>
                  </a:lnTo>
                  <a:lnTo>
                    <a:pt x="488268" y="310183"/>
                  </a:lnTo>
                  <a:lnTo>
                    <a:pt x="487819" y="308610"/>
                  </a:lnTo>
                  <a:lnTo>
                    <a:pt x="474941" y="303530"/>
                  </a:lnTo>
                  <a:lnTo>
                    <a:pt x="463842" y="299720"/>
                  </a:lnTo>
                  <a:lnTo>
                    <a:pt x="458050" y="287020"/>
                  </a:lnTo>
                  <a:lnTo>
                    <a:pt x="452931" y="272665"/>
                  </a:lnTo>
                  <a:lnTo>
                    <a:pt x="452767" y="272405"/>
                  </a:lnTo>
                  <a:close/>
                </a:path>
                <a:path w="554355" h="728979">
                  <a:moveTo>
                    <a:pt x="533844" y="234950"/>
                  </a:moveTo>
                  <a:lnTo>
                    <a:pt x="532739" y="236220"/>
                  </a:lnTo>
                  <a:lnTo>
                    <a:pt x="528726" y="252730"/>
                  </a:lnTo>
                  <a:lnTo>
                    <a:pt x="509219" y="257810"/>
                  </a:lnTo>
                  <a:lnTo>
                    <a:pt x="496265" y="257810"/>
                  </a:lnTo>
                  <a:lnTo>
                    <a:pt x="497157" y="271780"/>
                  </a:lnTo>
                  <a:lnTo>
                    <a:pt x="497205" y="288290"/>
                  </a:lnTo>
                  <a:lnTo>
                    <a:pt x="493598" y="302260"/>
                  </a:lnTo>
                  <a:lnTo>
                    <a:pt x="474941" y="303530"/>
                  </a:lnTo>
                  <a:lnTo>
                    <a:pt x="487819" y="308610"/>
                  </a:lnTo>
                  <a:lnTo>
                    <a:pt x="488268" y="310183"/>
                  </a:lnTo>
                  <a:lnTo>
                    <a:pt x="497789" y="304800"/>
                  </a:lnTo>
                  <a:lnTo>
                    <a:pt x="502640" y="288290"/>
                  </a:lnTo>
                  <a:lnTo>
                    <a:pt x="502553" y="272405"/>
                  </a:lnTo>
                  <a:lnTo>
                    <a:pt x="498919" y="259080"/>
                  </a:lnTo>
                  <a:lnTo>
                    <a:pt x="526611" y="259080"/>
                  </a:lnTo>
                  <a:lnTo>
                    <a:pt x="532917" y="255270"/>
                  </a:lnTo>
                  <a:lnTo>
                    <a:pt x="537781" y="238760"/>
                  </a:lnTo>
                  <a:lnTo>
                    <a:pt x="545312" y="238760"/>
                  </a:lnTo>
                  <a:lnTo>
                    <a:pt x="533844" y="234950"/>
                  </a:lnTo>
                  <a:close/>
                </a:path>
                <a:path w="554355" h="728979">
                  <a:moveTo>
                    <a:pt x="460105" y="302674"/>
                  </a:moveTo>
                  <a:lnTo>
                    <a:pt x="460311" y="303530"/>
                  </a:lnTo>
                  <a:lnTo>
                    <a:pt x="473214" y="308610"/>
                  </a:lnTo>
                  <a:lnTo>
                    <a:pt x="460527" y="303530"/>
                  </a:lnTo>
                  <a:lnTo>
                    <a:pt x="460105" y="302674"/>
                  </a:lnTo>
                  <a:close/>
                </a:path>
                <a:path w="554355" h="728979">
                  <a:moveTo>
                    <a:pt x="452374" y="271780"/>
                  </a:moveTo>
                  <a:lnTo>
                    <a:pt x="453009" y="288290"/>
                  </a:lnTo>
                  <a:lnTo>
                    <a:pt x="460105" y="302674"/>
                  </a:lnTo>
                  <a:lnTo>
                    <a:pt x="456946" y="289560"/>
                  </a:lnTo>
                  <a:lnTo>
                    <a:pt x="452767" y="272405"/>
                  </a:lnTo>
                  <a:lnTo>
                    <a:pt x="452374" y="271780"/>
                  </a:lnTo>
                  <a:close/>
                </a:path>
                <a:path w="554355" h="728979">
                  <a:moveTo>
                    <a:pt x="452931" y="272665"/>
                  </a:moveTo>
                  <a:lnTo>
                    <a:pt x="458050" y="287020"/>
                  </a:lnTo>
                  <a:lnTo>
                    <a:pt x="463842" y="299720"/>
                  </a:lnTo>
                  <a:lnTo>
                    <a:pt x="461962" y="287020"/>
                  </a:lnTo>
                  <a:lnTo>
                    <a:pt x="452931" y="272665"/>
                  </a:lnTo>
                  <a:close/>
                </a:path>
                <a:path w="554355" h="728979">
                  <a:moveTo>
                    <a:pt x="452615" y="271780"/>
                  </a:moveTo>
                  <a:lnTo>
                    <a:pt x="452767" y="272405"/>
                  </a:lnTo>
                  <a:lnTo>
                    <a:pt x="452931" y="272665"/>
                  </a:lnTo>
                  <a:lnTo>
                    <a:pt x="452615" y="271780"/>
                  </a:lnTo>
                  <a:close/>
                </a:path>
                <a:path w="554355" h="728979">
                  <a:moveTo>
                    <a:pt x="526611" y="259080"/>
                  </a:moveTo>
                  <a:lnTo>
                    <a:pt x="498919" y="259080"/>
                  </a:lnTo>
                  <a:lnTo>
                    <a:pt x="520306" y="262890"/>
                  </a:lnTo>
                  <a:lnTo>
                    <a:pt x="526611" y="259080"/>
                  </a:lnTo>
                  <a:close/>
                </a:path>
                <a:path w="554355" h="728979">
                  <a:moveTo>
                    <a:pt x="529800" y="147881"/>
                  </a:moveTo>
                  <a:lnTo>
                    <a:pt x="523138" y="149860"/>
                  </a:lnTo>
                  <a:lnTo>
                    <a:pt x="536130" y="168910"/>
                  </a:lnTo>
                  <a:lnTo>
                    <a:pt x="543801" y="182880"/>
                  </a:lnTo>
                  <a:lnTo>
                    <a:pt x="543433" y="195580"/>
                  </a:lnTo>
                  <a:lnTo>
                    <a:pt x="549160" y="212090"/>
                  </a:lnTo>
                  <a:lnTo>
                    <a:pt x="543458" y="223520"/>
                  </a:lnTo>
                  <a:lnTo>
                    <a:pt x="545312" y="238760"/>
                  </a:lnTo>
                  <a:lnTo>
                    <a:pt x="537781" y="238760"/>
                  </a:lnTo>
                  <a:lnTo>
                    <a:pt x="549706" y="241300"/>
                  </a:lnTo>
                  <a:lnTo>
                    <a:pt x="550989" y="240030"/>
                  </a:lnTo>
                  <a:lnTo>
                    <a:pt x="548932" y="223520"/>
                  </a:lnTo>
                  <a:lnTo>
                    <a:pt x="554278" y="212090"/>
                  </a:lnTo>
                  <a:lnTo>
                    <a:pt x="548779" y="195580"/>
                  </a:lnTo>
                  <a:lnTo>
                    <a:pt x="548957" y="181610"/>
                  </a:lnTo>
                  <a:lnTo>
                    <a:pt x="541185" y="167640"/>
                  </a:lnTo>
                  <a:lnTo>
                    <a:pt x="537781" y="153670"/>
                  </a:lnTo>
                  <a:lnTo>
                    <a:pt x="529800" y="147881"/>
                  </a:lnTo>
                  <a:close/>
                </a:path>
                <a:path w="554355" h="728979">
                  <a:moveTo>
                    <a:pt x="502678" y="137160"/>
                  </a:moveTo>
                  <a:lnTo>
                    <a:pt x="523138" y="149860"/>
                  </a:lnTo>
                  <a:lnTo>
                    <a:pt x="529800" y="147881"/>
                  </a:lnTo>
                  <a:lnTo>
                    <a:pt x="525526" y="144780"/>
                  </a:lnTo>
                  <a:lnTo>
                    <a:pt x="513778" y="140970"/>
                  </a:lnTo>
                  <a:lnTo>
                    <a:pt x="502678" y="137160"/>
                  </a:lnTo>
                  <a:close/>
                </a:path>
                <a:path w="554355" h="728979">
                  <a:moveTo>
                    <a:pt x="309563" y="128631"/>
                  </a:moveTo>
                  <a:lnTo>
                    <a:pt x="301663" y="129540"/>
                  </a:lnTo>
                  <a:lnTo>
                    <a:pt x="300647" y="132080"/>
                  </a:lnTo>
                  <a:lnTo>
                    <a:pt x="308889" y="148590"/>
                  </a:lnTo>
                  <a:lnTo>
                    <a:pt x="312864" y="148590"/>
                  </a:lnTo>
                  <a:lnTo>
                    <a:pt x="306412" y="130810"/>
                  </a:lnTo>
                  <a:lnTo>
                    <a:pt x="309563" y="128631"/>
                  </a:lnTo>
                  <a:close/>
                </a:path>
                <a:path w="554355" h="728979">
                  <a:moveTo>
                    <a:pt x="517499" y="100330"/>
                  </a:moveTo>
                  <a:lnTo>
                    <a:pt x="509968" y="100330"/>
                  </a:lnTo>
                  <a:lnTo>
                    <a:pt x="518363" y="106680"/>
                  </a:lnTo>
                  <a:lnTo>
                    <a:pt x="522071" y="110490"/>
                  </a:lnTo>
                  <a:lnTo>
                    <a:pt x="525030" y="123190"/>
                  </a:lnTo>
                  <a:lnTo>
                    <a:pt x="532714" y="137160"/>
                  </a:lnTo>
                  <a:lnTo>
                    <a:pt x="546201" y="138430"/>
                  </a:lnTo>
                  <a:lnTo>
                    <a:pt x="533590" y="140970"/>
                  </a:lnTo>
                  <a:lnTo>
                    <a:pt x="513778" y="140970"/>
                  </a:lnTo>
                  <a:lnTo>
                    <a:pt x="525526" y="144780"/>
                  </a:lnTo>
                  <a:lnTo>
                    <a:pt x="529800" y="147881"/>
                  </a:lnTo>
                  <a:lnTo>
                    <a:pt x="535965" y="146050"/>
                  </a:lnTo>
                  <a:lnTo>
                    <a:pt x="547712" y="138430"/>
                  </a:lnTo>
                  <a:lnTo>
                    <a:pt x="535101" y="133350"/>
                  </a:lnTo>
                  <a:lnTo>
                    <a:pt x="530098" y="121920"/>
                  </a:lnTo>
                  <a:lnTo>
                    <a:pt x="526681" y="107950"/>
                  </a:lnTo>
                  <a:lnTo>
                    <a:pt x="523357" y="104140"/>
                  </a:lnTo>
                  <a:lnTo>
                    <a:pt x="523062" y="104140"/>
                  </a:lnTo>
                  <a:lnTo>
                    <a:pt x="517499" y="100330"/>
                  </a:lnTo>
                  <a:close/>
                </a:path>
                <a:path w="554355" h="728979">
                  <a:moveTo>
                    <a:pt x="326618" y="116840"/>
                  </a:moveTo>
                  <a:lnTo>
                    <a:pt x="309563" y="128631"/>
                  </a:lnTo>
                  <a:lnTo>
                    <a:pt x="312712" y="128270"/>
                  </a:lnTo>
                  <a:lnTo>
                    <a:pt x="329983" y="117255"/>
                  </a:lnTo>
                  <a:lnTo>
                    <a:pt x="326618" y="116840"/>
                  </a:lnTo>
                  <a:close/>
                </a:path>
                <a:path w="554355" h="728979">
                  <a:moveTo>
                    <a:pt x="336245" y="99060"/>
                  </a:moveTo>
                  <a:lnTo>
                    <a:pt x="332625" y="115570"/>
                  </a:lnTo>
                  <a:lnTo>
                    <a:pt x="329983" y="117255"/>
                  </a:lnTo>
                  <a:lnTo>
                    <a:pt x="336905" y="118110"/>
                  </a:lnTo>
                  <a:lnTo>
                    <a:pt x="338150" y="116840"/>
                  </a:lnTo>
                  <a:lnTo>
                    <a:pt x="338150" y="101600"/>
                  </a:lnTo>
                  <a:lnTo>
                    <a:pt x="342535" y="101600"/>
                  </a:lnTo>
                  <a:lnTo>
                    <a:pt x="336245" y="99060"/>
                  </a:lnTo>
                  <a:close/>
                </a:path>
                <a:path w="554355" h="728979">
                  <a:moveTo>
                    <a:pt x="397807" y="2540"/>
                  </a:moveTo>
                  <a:lnTo>
                    <a:pt x="395389" y="2540"/>
                  </a:lnTo>
                  <a:lnTo>
                    <a:pt x="415086" y="22860"/>
                  </a:lnTo>
                  <a:lnTo>
                    <a:pt x="441045" y="40640"/>
                  </a:lnTo>
                  <a:lnTo>
                    <a:pt x="452869" y="45720"/>
                  </a:lnTo>
                  <a:lnTo>
                    <a:pt x="468439" y="60960"/>
                  </a:lnTo>
                  <a:lnTo>
                    <a:pt x="467626" y="81280"/>
                  </a:lnTo>
                  <a:lnTo>
                    <a:pt x="463994" y="96520"/>
                  </a:lnTo>
                  <a:lnTo>
                    <a:pt x="483463" y="114300"/>
                  </a:lnTo>
                  <a:lnTo>
                    <a:pt x="488378" y="110490"/>
                  </a:lnTo>
                  <a:lnTo>
                    <a:pt x="483235" y="110490"/>
                  </a:lnTo>
                  <a:lnTo>
                    <a:pt x="468388" y="95250"/>
                  </a:lnTo>
                  <a:lnTo>
                    <a:pt x="473075" y="81280"/>
                  </a:lnTo>
                  <a:lnTo>
                    <a:pt x="473138" y="58420"/>
                  </a:lnTo>
                  <a:lnTo>
                    <a:pt x="455676" y="40640"/>
                  </a:lnTo>
                  <a:lnTo>
                    <a:pt x="443509" y="36830"/>
                  </a:lnTo>
                  <a:lnTo>
                    <a:pt x="418338" y="17780"/>
                  </a:lnTo>
                  <a:lnTo>
                    <a:pt x="397807" y="2540"/>
                  </a:lnTo>
                  <a:close/>
                </a:path>
                <a:path w="554355" h="728979">
                  <a:moveTo>
                    <a:pt x="342535" y="101600"/>
                  </a:moveTo>
                  <a:lnTo>
                    <a:pt x="338150" y="101600"/>
                  </a:lnTo>
                  <a:lnTo>
                    <a:pt x="356717" y="110490"/>
                  </a:lnTo>
                  <a:lnTo>
                    <a:pt x="359232" y="106680"/>
                  </a:lnTo>
                  <a:lnTo>
                    <a:pt x="355117" y="106680"/>
                  </a:lnTo>
                  <a:lnTo>
                    <a:pt x="342535" y="101600"/>
                  </a:lnTo>
                  <a:close/>
                </a:path>
                <a:path w="554355" h="728979">
                  <a:moveTo>
                    <a:pt x="510082" y="95250"/>
                  </a:moveTo>
                  <a:lnTo>
                    <a:pt x="495515" y="97790"/>
                  </a:lnTo>
                  <a:lnTo>
                    <a:pt x="483235" y="110490"/>
                  </a:lnTo>
                  <a:lnTo>
                    <a:pt x="488378" y="110490"/>
                  </a:lnTo>
                  <a:lnTo>
                    <a:pt x="498208" y="102870"/>
                  </a:lnTo>
                  <a:lnTo>
                    <a:pt x="509968" y="100330"/>
                  </a:lnTo>
                  <a:lnTo>
                    <a:pt x="517499" y="100330"/>
                  </a:lnTo>
                  <a:lnTo>
                    <a:pt x="510082" y="95250"/>
                  </a:lnTo>
                  <a:close/>
                </a:path>
                <a:path w="554355" h="728979">
                  <a:moveTo>
                    <a:pt x="394385" y="0"/>
                  </a:moveTo>
                  <a:lnTo>
                    <a:pt x="386334" y="16510"/>
                  </a:lnTo>
                  <a:lnTo>
                    <a:pt x="378955" y="43180"/>
                  </a:lnTo>
                  <a:lnTo>
                    <a:pt x="375208" y="62230"/>
                  </a:lnTo>
                  <a:lnTo>
                    <a:pt x="371551" y="76200"/>
                  </a:lnTo>
                  <a:lnTo>
                    <a:pt x="364439" y="88900"/>
                  </a:lnTo>
                  <a:lnTo>
                    <a:pt x="355117" y="106680"/>
                  </a:lnTo>
                  <a:lnTo>
                    <a:pt x="359232" y="106680"/>
                  </a:lnTo>
                  <a:lnTo>
                    <a:pt x="369290" y="91440"/>
                  </a:lnTo>
                  <a:lnTo>
                    <a:pt x="376605" y="78740"/>
                  </a:lnTo>
                  <a:lnTo>
                    <a:pt x="380593" y="63500"/>
                  </a:lnTo>
                  <a:lnTo>
                    <a:pt x="384314" y="44450"/>
                  </a:lnTo>
                  <a:lnTo>
                    <a:pt x="391680" y="17780"/>
                  </a:lnTo>
                  <a:lnTo>
                    <a:pt x="395389" y="2540"/>
                  </a:lnTo>
                  <a:lnTo>
                    <a:pt x="397807" y="2540"/>
                  </a:lnTo>
                  <a:lnTo>
                    <a:pt x="394385" y="0"/>
                  </a:lnTo>
                  <a:close/>
                </a:path>
                <a:path w="554355" h="728979">
                  <a:moveTo>
                    <a:pt x="522249" y="102870"/>
                  </a:moveTo>
                  <a:lnTo>
                    <a:pt x="523062" y="104140"/>
                  </a:lnTo>
                  <a:lnTo>
                    <a:pt x="523357" y="104140"/>
                  </a:lnTo>
                  <a:lnTo>
                    <a:pt x="522249" y="1028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2716503" y="3688422"/>
              <a:ext cx="72390" cy="309245"/>
            </a:xfrm>
            <a:custGeom>
              <a:avLst/>
              <a:gdLst/>
              <a:ahLst/>
              <a:cxnLst/>
              <a:rect l="l" t="t" r="r" b="b"/>
              <a:pathLst>
                <a:path w="72389" h="309245">
                  <a:moveTo>
                    <a:pt x="68427" y="1828"/>
                  </a:moveTo>
                  <a:lnTo>
                    <a:pt x="64731" y="1828"/>
                  </a:lnTo>
                  <a:lnTo>
                    <a:pt x="64731" y="5486"/>
                  </a:lnTo>
                  <a:lnTo>
                    <a:pt x="68427" y="5486"/>
                  </a:lnTo>
                  <a:lnTo>
                    <a:pt x="68427" y="1828"/>
                  </a:lnTo>
                  <a:close/>
                </a:path>
                <a:path w="72389" h="309245">
                  <a:moveTo>
                    <a:pt x="61036" y="0"/>
                  </a:moveTo>
                  <a:lnTo>
                    <a:pt x="61036" y="1828"/>
                  </a:lnTo>
                  <a:lnTo>
                    <a:pt x="64731" y="1828"/>
                  </a:lnTo>
                  <a:lnTo>
                    <a:pt x="61036" y="0"/>
                  </a:lnTo>
                  <a:close/>
                </a:path>
                <a:path w="72389" h="309245">
                  <a:moveTo>
                    <a:pt x="72123" y="23774"/>
                  </a:moveTo>
                  <a:lnTo>
                    <a:pt x="68427" y="23774"/>
                  </a:lnTo>
                  <a:lnTo>
                    <a:pt x="68427" y="31102"/>
                  </a:lnTo>
                  <a:lnTo>
                    <a:pt x="72123" y="31102"/>
                  </a:lnTo>
                  <a:lnTo>
                    <a:pt x="72123" y="23774"/>
                  </a:lnTo>
                  <a:close/>
                </a:path>
                <a:path w="72389" h="309245">
                  <a:moveTo>
                    <a:pt x="61036" y="23774"/>
                  </a:moveTo>
                  <a:lnTo>
                    <a:pt x="57327" y="23774"/>
                  </a:lnTo>
                  <a:lnTo>
                    <a:pt x="61036" y="27444"/>
                  </a:lnTo>
                  <a:lnTo>
                    <a:pt x="61036" y="23774"/>
                  </a:lnTo>
                  <a:close/>
                </a:path>
                <a:path w="72389" h="309245">
                  <a:moveTo>
                    <a:pt x="68427" y="23774"/>
                  </a:moveTo>
                  <a:lnTo>
                    <a:pt x="61036" y="23774"/>
                  </a:lnTo>
                  <a:lnTo>
                    <a:pt x="61036" y="27444"/>
                  </a:lnTo>
                  <a:lnTo>
                    <a:pt x="68427" y="27444"/>
                  </a:lnTo>
                  <a:lnTo>
                    <a:pt x="68427" y="23774"/>
                  </a:lnTo>
                  <a:close/>
                </a:path>
                <a:path w="72389" h="309245">
                  <a:moveTo>
                    <a:pt x="72123" y="34759"/>
                  </a:moveTo>
                  <a:lnTo>
                    <a:pt x="68427" y="34759"/>
                  </a:lnTo>
                  <a:lnTo>
                    <a:pt x="68427" y="38417"/>
                  </a:lnTo>
                  <a:lnTo>
                    <a:pt x="72123" y="38417"/>
                  </a:lnTo>
                  <a:lnTo>
                    <a:pt x="72123" y="34759"/>
                  </a:lnTo>
                  <a:close/>
                </a:path>
                <a:path w="72389" h="309245">
                  <a:moveTo>
                    <a:pt x="68427" y="31102"/>
                  </a:moveTo>
                  <a:lnTo>
                    <a:pt x="64731" y="31102"/>
                  </a:lnTo>
                  <a:lnTo>
                    <a:pt x="64731" y="34759"/>
                  </a:lnTo>
                  <a:lnTo>
                    <a:pt x="68427" y="34759"/>
                  </a:lnTo>
                  <a:lnTo>
                    <a:pt x="68427" y="31102"/>
                  </a:lnTo>
                  <a:close/>
                </a:path>
                <a:path w="72389" h="309245">
                  <a:moveTo>
                    <a:pt x="68427" y="111607"/>
                  </a:moveTo>
                  <a:lnTo>
                    <a:pt x="64731" y="111607"/>
                  </a:lnTo>
                  <a:lnTo>
                    <a:pt x="64731" y="115265"/>
                  </a:lnTo>
                  <a:lnTo>
                    <a:pt x="68427" y="115265"/>
                  </a:lnTo>
                  <a:lnTo>
                    <a:pt x="68427" y="111607"/>
                  </a:lnTo>
                  <a:close/>
                </a:path>
                <a:path w="72389" h="309245">
                  <a:moveTo>
                    <a:pt x="27749" y="192125"/>
                  </a:moveTo>
                  <a:lnTo>
                    <a:pt x="25895" y="192125"/>
                  </a:lnTo>
                  <a:lnTo>
                    <a:pt x="25895" y="195783"/>
                  </a:lnTo>
                  <a:lnTo>
                    <a:pt x="27749" y="195783"/>
                  </a:lnTo>
                  <a:lnTo>
                    <a:pt x="27749" y="192125"/>
                  </a:lnTo>
                  <a:close/>
                </a:path>
                <a:path w="72389" h="309245">
                  <a:moveTo>
                    <a:pt x="18503" y="188455"/>
                  </a:moveTo>
                  <a:lnTo>
                    <a:pt x="14795" y="192125"/>
                  </a:lnTo>
                  <a:lnTo>
                    <a:pt x="18503" y="192125"/>
                  </a:lnTo>
                  <a:lnTo>
                    <a:pt x="18503" y="188455"/>
                  </a:lnTo>
                  <a:close/>
                </a:path>
                <a:path w="72389" h="309245">
                  <a:moveTo>
                    <a:pt x="18503" y="184797"/>
                  </a:moveTo>
                  <a:lnTo>
                    <a:pt x="14795" y="184797"/>
                  </a:lnTo>
                  <a:lnTo>
                    <a:pt x="14795" y="188455"/>
                  </a:lnTo>
                  <a:lnTo>
                    <a:pt x="18503" y="188455"/>
                  </a:lnTo>
                  <a:lnTo>
                    <a:pt x="18503" y="184797"/>
                  </a:lnTo>
                  <a:close/>
                </a:path>
                <a:path w="72389" h="309245">
                  <a:moveTo>
                    <a:pt x="25895" y="184797"/>
                  </a:moveTo>
                  <a:lnTo>
                    <a:pt x="22199" y="184797"/>
                  </a:lnTo>
                  <a:lnTo>
                    <a:pt x="22199" y="188455"/>
                  </a:lnTo>
                  <a:lnTo>
                    <a:pt x="25895" y="188455"/>
                  </a:lnTo>
                  <a:lnTo>
                    <a:pt x="25895" y="184797"/>
                  </a:lnTo>
                  <a:close/>
                </a:path>
                <a:path w="72389" h="309245">
                  <a:moveTo>
                    <a:pt x="27749" y="184797"/>
                  </a:moveTo>
                  <a:lnTo>
                    <a:pt x="25895" y="184797"/>
                  </a:lnTo>
                  <a:lnTo>
                    <a:pt x="25895" y="188455"/>
                  </a:lnTo>
                  <a:lnTo>
                    <a:pt x="27749" y="188455"/>
                  </a:lnTo>
                  <a:lnTo>
                    <a:pt x="27749" y="184797"/>
                  </a:lnTo>
                  <a:close/>
                </a:path>
                <a:path w="72389" h="309245">
                  <a:moveTo>
                    <a:pt x="7404" y="203098"/>
                  </a:moveTo>
                  <a:lnTo>
                    <a:pt x="3708" y="203098"/>
                  </a:lnTo>
                  <a:lnTo>
                    <a:pt x="3708" y="210413"/>
                  </a:lnTo>
                  <a:lnTo>
                    <a:pt x="7404" y="214083"/>
                  </a:lnTo>
                  <a:lnTo>
                    <a:pt x="7404" y="210413"/>
                  </a:lnTo>
                  <a:lnTo>
                    <a:pt x="11099" y="210413"/>
                  </a:lnTo>
                  <a:lnTo>
                    <a:pt x="11099" y="206755"/>
                  </a:lnTo>
                  <a:lnTo>
                    <a:pt x="7404" y="206755"/>
                  </a:lnTo>
                  <a:lnTo>
                    <a:pt x="7404" y="203098"/>
                  </a:lnTo>
                  <a:close/>
                </a:path>
                <a:path w="72389" h="309245">
                  <a:moveTo>
                    <a:pt x="0" y="203098"/>
                  </a:moveTo>
                  <a:lnTo>
                    <a:pt x="0" y="206755"/>
                  </a:lnTo>
                  <a:lnTo>
                    <a:pt x="3708" y="206755"/>
                  </a:lnTo>
                  <a:lnTo>
                    <a:pt x="0" y="203098"/>
                  </a:lnTo>
                  <a:close/>
                </a:path>
                <a:path w="72389" h="309245">
                  <a:moveTo>
                    <a:pt x="27749" y="228714"/>
                  </a:moveTo>
                  <a:lnTo>
                    <a:pt x="25895" y="228714"/>
                  </a:lnTo>
                  <a:lnTo>
                    <a:pt x="25895" y="230543"/>
                  </a:lnTo>
                  <a:lnTo>
                    <a:pt x="27749" y="234200"/>
                  </a:lnTo>
                  <a:lnTo>
                    <a:pt x="27749" y="228714"/>
                  </a:lnTo>
                  <a:close/>
                </a:path>
                <a:path w="72389" h="309245">
                  <a:moveTo>
                    <a:pt x="14795" y="252501"/>
                  </a:moveTo>
                  <a:lnTo>
                    <a:pt x="11099" y="256158"/>
                  </a:lnTo>
                  <a:lnTo>
                    <a:pt x="14795" y="256158"/>
                  </a:lnTo>
                  <a:lnTo>
                    <a:pt x="14795" y="252501"/>
                  </a:lnTo>
                  <a:close/>
                </a:path>
                <a:path w="72389" h="309245">
                  <a:moveTo>
                    <a:pt x="14795" y="274459"/>
                  </a:moveTo>
                  <a:lnTo>
                    <a:pt x="14795" y="276288"/>
                  </a:lnTo>
                  <a:lnTo>
                    <a:pt x="18503" y="276288"/>
                  </a:lnTo>
                  <a:lnTo>
                    <a:pt x="14795" y="274459"/>
                  </a:lnTo>
                  <a:close/>
                </a:path>
                <a:path w="72389" h="309245">
                  <a:moveTo>
                    <a:pt x="18503" y="274459"/>
                  </a:moveTo>
                  <a:lnTo>
                    <a:pt x="14795" y="274459"/>
                  </a:lnTo>
                  <a:lnTo>
                    <a:pt x="18503" y="276288"/>
                  </a:lnTo>
                  <a:lnTo>
                    <a:pt x="18503" y="274459"/>
                  </a:lnTo>
                  <a:close/>
                </a:path>
                <a:path w="72389" h="309245">
                  <a:moveTo>
                    <a:pt x="22199" y="270802"/>
                  </a:moveTo>
                  <a:lnTo>
                    <a:pt x="18503" y="270802"/>
                  </a:lnTo>
                  <a:lnTo>
                    <a:pt x="18503" y="276288"/>
                  </a:lnTo>
                  <a:lnTo>
                    <a:pt x="25895" y="276288"/>
                  </a:lnTo>
                  <a:lnTo>
                    <a:pt x="25895" y="274459"/>
                  </a:lnTo>
                  <a:lnTo>
                    <a:pt x="22199" y="274459"/>
                  </a:lnTo>
                  <a:lnTo>
                    <a:pt x="22199" y="270802"/>
                  </a:lnTo>
                  <a:close/>
                </a:path>
                <a:path w="72389" h="309245">
                  <a:moveTo>
                    <a:pt x="25895" y="267144"/>
                  </a:moveTo>
                  <a:lnTo>
                    <a:pt x="22199" y="267144"/>
                  </a:lnTo>
                  <a:lnTo>
                    <a:pt x="22199" y="270802"/>
                  </a:lnTo>
                  <a:lnTo>
                    <a:pt x="25895" y="270802"/>
                  </a:lnTo>
                  <a:lnTo>
                    <a:pt x="25895" y="267144"/>
                  </a:lnTo>
                  <a:close/>
                </a:path>
                <a:path w="72389" h="309245">
                  <a:moveTo>
                    <a:pt x="18491" y="263474"/>
                  </a:moveTo>
                  <a:lnTo>
                    <a:pt x="14795" y="263474"/>
                  </a:lnTo>
                  <a:lnTo>
                    <a:pt x="14795" y="267131"/>
                  </a:lnTo>
                  <a:lnTo>
                    <a:pt x="18491" y="267131"/>
                  </a:lnTo>
                  <a:lnTo>
                    <a:pt x="18491" y="263474"/>
                  </a:lnTo>
                  <a:close/>
                </a:path>
                <a:path w="72389" h="309245">
                  <a:moveTo>
                    <a:pt x="38836" y="287261"/>
                  </a:moveTo>
                  <a:lnTo>
                    <a:pt x="35140" y="287261"/>
                  </a:lnTo>
                  <a:lnTo>
                    <a:pt x="35140" y="290918"/>
                  </a:lnTo>
                  <a:lnTo>
                    <a:pt x="38836" y="290918"/>
                  </a:lnTo>
                  <a:lnTo>
                    <a:pt x="38836" y="287261"/>
                  </a:lnTo>
                  <a:close/>
                </a:path>
                <a:path w="72389" h="309245">
                  <a:moveTo>
                    <a:pt x="38836" y="290931"/>
                  </a:moveTo>
                  <a:lnTo>
                    <a:pt x="35140" y="290931"/>
                  </a:lnTo>
                  <a:lnTo>
                    <a:pt x="38836" y="294589"/>
                  </a:lnTo>
                  <a:lnTo>
                    <a:pt x="38836" y="290931"/>
                  </a:lnTo>
                  <a:close/>
                </a:path>
                <a:path w="72389" h="309245">
                  <a:moveTo>
                    <a:pt x="42532" y="301904"/>
                  </a:moveTo>
                  <a:lnTo>
                    <a:pt x="38836" y="301904"/>
                  </a:lnTo>
                  <a:lnTo>
                    <a:pt x="38836" y="309219"/>
                  </a:lnTo>
                  <a:lnTo>
                    <a:pt x="42532" y="305561"/>
                  </a:lnTo>
                  <a:lnTo>
                    <a:pt x="42532" y="301904"/>
                  </a:lnTo>
                  <a:close/>
                </a:path>
                <a:path w="72389" h="309245">
                  <a:moveTo>
                    <a:pt x="18503" y="283603"/>
                  </a:moveTo>
                  <a:lnTo>
                    <a:pt x="14808" y="283603"/>
                  </a:lnTo>
                  <a:lnTo>
                    <a:pt x="14808" y="287261"/>
                  </a:lnTo>
                  <a:lnTo>
                    <a:pt x="18503" y="287261"/>
                  </a:lnTo>
                  <a:lnTo>
                    <a:pt x="18503" y="283603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2766308" y="3677852"/>
              <a:ext cx="15240" cy="11430"/>
            </a:xfrm>
            <a:custGeom>
              <a:avLst/>
              <a:gdLst/>
              <a:ahLst/>
              <a:cxnLst/>
              <a:rect l="l" t="t" r="r" b="b"/>
              <a:pathLst>
                <a:path w="15239" h="11429">
                  <a:moveTo>
                    <a:pt x="3657" y="0"/>
                  </a:moveTo>
                  <a:lnTo>
                    <a:pt x="3657" y="3644"/>
                  </a:lnTo>
                  <a:lnTo>
                    <a:pt x="3657" y="0"/>
                  </a:lnTo>
                  <a:lnTo>
                    <a:pt x="0" y="0"/>
                  </a:lnTo>
                  <a:lnTo>
                    <a:pt x="3657" y="0"/>
                  </a:lnTo>
                  <a:close/>
                </a:path>
                <a:path w="15239" h="11429">
                  <a:moveTo>
                    <a:pt x="14643" y="10947"/>
                  </a:moveTo>
                  <a:lnTo>
                    <a:pt x="10972" y="10947"/>
                  </a:lnTo>
                  <a:lnTo>
                    <a:pt x="14643" y="1094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2780951" y="368879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2784609" y="36906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2777281" y="3688799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4">
                  <a:moveTo>
                    <a:pt x="3670" y="1828"/>
                  </a:moveTo>
                  <a:lnTo>
                    <a:pt x="0" y="1828"/>
                  </a:lnTo>
                  <a:lnTo>
                    <a:pt x="0" y="0"/>
                  </a:lnTo>
                  <a:lnTo>
                    <a:pt x="3670" y="182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2780951" y="36906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2777281" y="3690628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10">
                  <a:moveTo>
                    <a:pt x="7327" y="3657"/>
                  </a:moveTo>
                  <a:lnTo>
                    <a:pt x="3670" y="3657"/>
                  </a:lnTo>
                  <a:lnTo>
                    <a:pt x="7327" y="3657"/>
                  </a:lnTo>
                  <a:close/>
                </a:path>
                <a:path w="7619" h="3810">
                  <a:moveTo>
                    <a:pt x="3670" y="3657"/>
                  </a:moveTo>
                  <a:lnTo>
                    <a:pt x="3670" y="0"/>
                  </a:lnTo>
                  <a:lnTo>
                    <a:pt x="0" y="0"/>
                  </a:lnTo>
                  <a:lnTo>
                    <a:pt x="3670" y="0"/>
                  </a:lnTo>
                  <a:lnTo>
                    <a:pt x="367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2786920" y="370705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2777281" y="3705233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2814" y="0"/>
                  </a:moveTo>
                  <a:lnTo>
                    <a:pt x="10985" y="0"/>
                  </a:lnTo>
                  <a:lnTo>
                    <a:pt x="12814" y="0"/>
                  </a:lnTo>
                  <a:close/>
                </a:path>
                <a:path w="13335" h="14604">
                  <a:moveTo>
                    <a:pt x="10985" y="7302"/>
                  </a:moveTo>
                  <a:lnTo>
                    <a:pt x="10985" y="10947"/>
                  </a:lnTo>
                  <a:lnTo>
                    <a:pt x="10985" y="7302"/>
                  </a:lnTo>
                  <a:lnTo>
                    <a:pt x="10985" y="10947"/>
                  </a:lnTo>
                  <a:lnTo>
                    <a:pt x="10985" y="7302"/>
                  </a:lnTo>
                  <a:lnTo>
                    <a:pt x="10985" y="10947"/>
                  </a:lnTo>
                  <a:lnTo>
                    <a:pt x="7327" y="10947"/>
                  </a:lnTo>
                  <a:lnTo>
                    <a:pt x="7327" y="7302"/>
                  </a:lnTo>
                  <a:lnTo>
                    <a:pt x="10985" y="7302"/>
                  </a:lnTo>
                  <a:lnTo>
                    <a:pt x="7327" y="7302"/>
                  </a:lnTo>
                  <a:lnTo>
                    <a:pt x="10985" y="7302"/>
                  </a:lnTo>
                  <a:lnTo>
                    <a:pt x="7327" y="7302"/>
                  </a:lnTo>
                  <a:lnTo>
                    <a:pt x="10985" y="7302"/>
                  </a:lnTo>
                  <a:close/>
                </a:path>
                <a:path w="13335" h="14604">
                  <a:moveTo>
                    <a:pt x="7327" y="7302"/>
                  </a:moveTo>
                  <a:lnTo>
                    <a:pt x="7327" y="10947"/>
                  </a:lnTo>
                  <a:lnTo>
                    <a:pt x="3670" y="10947"/>
                  </a:lnTo>
                  <a:lnTo>
                    <a:pt x="0" y="10947"/>
                  </a:lnTo>
                  <a:lnTo>
                    <a:pt x="0" y="7302"/>
                  </a:lnTo>
                  <a:lnTo>
                    <a:pt x="0" y="3644"/>
                  </a:lnTo>
                  <a:lnTo>
                    <a:pt x="0" y="7302"/>
                  </a:lnTo>
                  <a:lnTo>
                    <a:pt x="3670" y="7302"/>
                  </a:lnTo>
                  <a:lnTo>
                    <a:pt x="7327" y="7302"/>
                  </a:lnTo>
                  <a:lnTo>
                    <a:pt x="7327" y="10947"/>
                  </a:lnTo>
                  <a:lnTo>
                    <a:pt x="7327" y="7302"/>
                  </a:lnTo>
                  <a:close/>
                </a:path>
                <a:path w="13335" h="14604">
                  <a:moveTo>
                    <a:pt x="10985" y="10947"/>
                  </a:moveTo>
                  <a:lnTo>
                    <a:pt x="7327" y="10947"/>
                  </a:lnTo>
                  <a:lnTo>
                    <a:pt x="10985" y="10947"/>
                  </a:lnTo>
                  <a:close/>
                </a:path>
                <a:path w="13335" h="14604">
                  <a:moveTo>
                    <a:pt x="7327" y="10947"/>
                  </a:moveTo>
                  <a:lnTo>
                    <a:pt x="10985" y="10947"/>
                  </a:lnTo>
                  <a:lnTo>
                    <a:pt x="10985" y="14592"/>
                  </a:lnTo>
                  <a:lnTo>
                    <a:pt x="7327" y="14592"/>
                  </a:lnTo>
                  <a:lnTo>
                    <a:pt x="7327" y="1094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2769966" y="370523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2751665" y="3701575"/>
              <a:ext cx="36830" cy="29209"/>
            </a:xfrm>
            <a:custGeom>
              <a:avLst/>
              <a:gdLst/>
              <a:ahLst/>
              <a:cxnLst/>
              <a:rect l="l" t="t" r="r" b="b"/>
              <a:pathLst>
                <a:path w="36830" h="29210">
                  <a:moveTo>
                    <a:pt x="25615" y="10960"/>
                  </a:moveTo>
                  <a:lnTo>
                    <a:pt x="21958" y="10960"/>
                  </a:lnTo>
                  <a:lnTo>
                    <a:pt x="25615" y="10960"/>
                  </a:lnTo>
                  <a:close/>
                </a:path>
                <a:path w="36830" h="29210">
                  <a:moveTo>
                    <a:pt x="25615" y="14604"/>
                  </a:moveTo>
                  <a:lnTo>
                    <a:pt x="21958" y="10960"/>
                  </a:lnTo>
                  <a:lnTo>
                    <a:pt x="25615" y="10960"/>
                  </a:lnTo>
                  <a:lnTo>
                    <a:pt x="25615" y="14604"/>
                  </a:lnTo>
                  <a:close/>
                </a:path>
                <a:path w="36830" h="29210">
                  <a:moveTo>
                    <a:pt x="32943" y="21907"/>
                  </a:moveTo>
                  <a:lnTo>
                    <a:pt x="36601" y="21907"/>
                  </a:lnTo>
                  <a:lnTo>
                    <a:pt x="36601" y="25552"/>
                  </a:lnTo>
                  <a:lnTo>
                    <a:pt x="32943" y="25552"/>
                  </a:lnTo>
                  <a:lnTo>
                    <a:pt x="36601" y="25552"/>
                  </a:lnTo>
                  <a:lnTo>
                    <a:pt x="32943" y="25552"/>
                  </a:lnTo>
                  <a:lnTo>
                    <a:pt x="32943" y="21907"/>
                  </a:lnTo>
                  <a:lnTo>
                    <a:pt x="32943" y="25552"/>
                  </a:lnTo>
                  <a:lnTo>
                    <a:pt x="32943" y="21907"/>
                  </a:lnTo>
                  <a:lnTo>
                    <a:pt x="29286" y="21907"/>
                  </a:lnTo>
                  <a:lnTo>
                    <a:pt x="29286" y="18262"/>
                  </a:lnTo>
                  <a:lnTo>
                    <a:pt x="32943" y="18262"/>
                  </a:lnTo>
                  <a:lnTo>
                    <a:pt x="32943" y="21907"/>
                  </a:lnTo>
                  <a:close/>
                </a:path>
                <a:path w="36830" h="29210">
                  <a:moveTo>
                    <a:pt x="0" y="0"/>
                  </a:moveTo>
                  <a:lnTo>
                    <a:pt x="3657" y="0"/>
                  </a:lnTo>
                  <a:lnTo>
                    <a:pt x="0" y="0"/>
                  </a:lnTo>
                  <a:close/>
                </a:path>
                <a:path w="36830" h="29210">
                  <a:moveTo>
                    <a:pt x="32943" y="25552"/>
                  </a:moveTo>
                  <a:lnTo>
                    <a:pt x="29286" y="25552"/>
                  </a:lnTo>
                  <a:lnTo>
                    <a:pt x="32943" y="25552"/>
                  </a:lnTo>
                  <a:lnTo>
                    <a:pt x="29286" y="25552"/>
                  </a:lnTo>
                  <a:lnTo>
                    <a:pt x="29286" y="29209"/>
                  </a:lnTo>
                  <a:lnTo>
                    <a:pt x="29286" y="25552"/>
                  </a:lnTo>
                  <a:lnTo>
                    <a:pt x="32943" y="2555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2790095" y="37399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66" name="object 966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710047" y="3786018"/>
              <a:ext cx="83718" cy="222186"/>
            </a:xfrm>
            <a:prstGeom prst="rect">
              <a:avLst/>
            </a:prstGeom>
          </p:spPr>
        </p:pic>
        <p:sp>
          <p:nvSpPr>
            <p:cNvPr id="967" name="object 967"/>
            <p:cNvSpPr/>
            <p:nvPr/>
          </p:nvSpPr>
          <p:spPr>
            <a:xfrm>
              <a:off x="2709111" y="3690251"/>
              <a:ext cx="85090" cy="307975"/>
            </a:xfrm>
            <a:custGeom>
              <a:avLst/>
              <a:gdLst/>
              <a:ahLst/>
              <a:cxnLst/>
              <a:rect l="l" t="t" r="r" b="b"/>
              <a:pathLst>
                <a:path w="85089" h="307975">
                  <a:moveTo>
                    <a:pt x="75819" y="0"/>
                  </a:moveTo>
                  <a:lnTo>
                    <a:pt x="72123" y="0"/>
                  </a:lnTo>
                  <a:lnTo>
                    <a:pt x="72123" y="3657"/>
                  </a:lnTo>
                  <a:lnTo>
                    <a:pt x="75819" y="3657"/>
                  </a:lnTo>
                  <a:lnTo>
                    <a:pt x="75819" y="0"/>
                  </a:lnTo>
                  <a:close/>
                </a:path>
                <a:path w="85089" h="307975">
                  <a:moveTo>
                    <a:pt x="79514" y="10972"/>
                  </a:moveTo>
                  <a:lnTo>
                    <a:pt x="75819" y="10972"/>
                  </a:lnTo>
                  <a:lnTo>
                    <a:pt x="75819" y="14630"/>
                  </a:lnTo>
                  <a:lnTo>
                    <a:pt x="79514" y="10972"/>
                  </a:lnTo>
                  <a:close/>
                </a:path>
                <a:path w="85089" h="307975">
                  <a:moveTo>
                    <a:pt x="81368" y="95148"/>
                  </a:moveTo>
                  <a:lnTo>
                    <a:pt x="81368" y="98805"/>
                  </a:lnTo>
                  <a:lnTo>
                    <a:pt x="85064" y="98805"/>
                  </a:lnTo>
                  <a:lnTo>
                    <a:pt x="81368" y="95148"/>
                  </a:lnTo>
                  <a:close/>
                </a:path>
                <a:path w="85089" h="307975">
                  <a:moveTo>
                    <a:pt x="75819" y="109778"/>
                  </a:moveTo>
                  <a:lnTo>
                    <a:pt x="72123" y="109778"/>
                  </a:lnTo>
                  <a:lnTo>
                    <a:pt x="72123" y="113436"/>
                  </a:lnTo>
                  <a:lnTo>
                    <a:pt x="75819" y="113436"/>
                  </a:lnTo>
                  <a:lnTo>
                    <a:pt x="75819" y="109778"/>
                  </a:lnTo>
                  <a:close/>
                </a:path>
                <a:path w="85089" h="307975">
                  <a:moveTo>
                    <a:pt x="75819" y="102463"/>
                  </a:moveTo>
                  <a:lnTo>
                    <a:pt x="72123" y="102463"/>
                  </a:lnTo>
                  <a:lnTo>
                    <a:pt x="72123" y="106121"/>
                  </a:lnTo>
                  <a:lnTo>
                    <a:pt x="75819" y="106121"/>
                  </a:lnTo>
                  <a:lnTo>
                    <a:pt x="75819" y="102463"/>
                  </a:lnTo>
                  <a:close/>
                </a:path>
                <a:path w="85089" h="307975">
                  <a:moveTo>
                    <a:pt x="61023" y="124421"/>
                  </a:moveTo>
                  <a:lnTo>
                    <a:pt x="57327" y="128079"/>
                  </a:lnTo>
                  <a:lnTo>
                    <a:pt x="61023" y="128079"/>
                  </a:lnTo>
                  <a:lnTo>
                    <a:pt x="61023" y="124421"/>
                  </a:lnTo>
                  <a:close/>
                </a:path>
                <a:path w="85089" h="307975">
                  <a:moveTo>
                    <a:pt x="46228" y="131737"/>
                  </a:moveTo>
                  <a:lnTo>
                    <a:pt x="42532" y="131737"/>
                  </a:lnTo>
                  <a:lnTo>
                    <a:pt x="42532" y="135394"/>
                  </a:lnTo>
                  <a:lnTo>
                    <a:pt x="46228" y="135394"/>
                  </a:lnTo>
                  <a:lnTo>
                    <a:pt x="46228" y="131737"/>
                  </a:lnTo>
                  <a:close/>
                </a:path>
                <a:path w="85089" h="307975">
                  <a:moveTo>
                    <a:pt x="18491" y="201269"/>
                  </a:moveTo>
                  <a:lnTo>
                    <a:pt x="14795" y="201269"/>
                  </a:lnTo>
                  <a:lnTo>
                    <a:pt x="14795" y="204927"/>
                  </a:lnTo>
                  <a:lnTo>
                    <a:pt x="18491" y="204927"/>
                  </a:lnTo>
                  <a:lnTo>
                    <a:pt x="18491" y="201269"/>
                  </a:lnTo>
                  <a:close/>
                </a:path>
                <a:path w="85089" h="307975">
                  <a:moveTo>
                    <a:pt x="11099" y="204927"/>
                  </a:moveTo>
                  <a:lnTo>
                    <a:pt x="7391" y="204927"/>
                  </a:lnTo>
                  <a:lnTo>
                    <a:pt x="11099" y="208584"/>
                  </a:lnTo>
                  <a:lnTo>
                    <a:pt x="11099" y="204927"/>
                  </a:lnTo>
                  <a:close/>
                </a:path>
                <a:path w="85089" h="307975">
                  <a:moveTo>
                    <a:pt x="29591" y="265315"/>
                  </a:moveTo>
                  <a:lnTo>
                    <a:pt x="25895" y="265315"/>
                  </a:lnTo>
                  <a:lnTo>
                    <a:pt x="25895" y="268973"/>
                  </a:lnTo>
                  <a:lnTo>
                    <a:pt x="29591" y="268973"/>
                  </a:lnTo>
                  <a:lnTo>
                    <a:pt x="29591" y="265315"/>
                  </a:lnTo>
                  <a:close/>
                </a:path>
                <a:path w="85089" h="307975">
                  <a:moveTo>
                    <a:pt x="3695" y="250672"/>
                  </a:moveTo>
                  <a:lnTo>
                    <a:pt x="0" y="250672"/>
                  </a:lnTo>
                  <a:lnTo>
                    <a:pt x="3695" y="254330"/>
                  </a:lnTo>
                  <a:lnTo>
                    <a:pt x="3695" y="250672"/>
                  </a:lnTo>
                  <a:close/>
                </a:path>
                <a:path w="85089" h="307975">
                  <a:moveTo>
                    <a:pt x="53632" y="303733"/>
                  </a:moveTo>
                  <a:lnTo>
                    <a:pt x="49923" y="303733"/>
                  </a:lnTo>
                  <a:lnTo>
                    <a:pt x="49923" y="307403"/>
                  </a:lnTo>
                  <a:lnTo>
                    <a:pt x="53632" y="307403"/>
                  </a:lnTo>
                  <a:lnTo>
                    <a:pt x="53632" y="303733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2766288" y="367784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2766288" y="367419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2773629" y="368514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57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2784627" y="369062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2780957" y="369427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2780957" y="369062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2784627" y="3701568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57" y="0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57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2784627" y="370522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2777286" y="370522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2777782" y="3707048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69" h="7620">
                  <a:moveTo>
                    <a:pt x="0" y="0"/>
                  </a:moveTo>
                  <a:lnTo>
                    <a:pt x="6350" y="0"/>
                  </a:lnTo>
                </a:path>
                <a:path w="13969" h="7620">
                  <a:moveTo>
                    <a:pt x="0" y="0"/>
                  </a:moveTo>
                  <a:lnTo>
                    <a:pt x="6350" y="0"/>
                  </a:lnTo>
                </a:path>
                <a:path w="13969" h="7620">
                  <a:moveTo>
                    <a:pt x="7327" y="7302"/>
                  </a:moveTo>
                  <a:lnTo>
                    <a:pt x="13677" y="730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2766288" y="370522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2777782" y="371799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70" y="0"/>
                  </a:moveTo>
                  <a:lnTo>
                    <a:pt x="10020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2758960" y="37015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2790126" y="373442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2790126" y="373989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2790126" y="377640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2790126" y="377640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2790126" y="37800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  <a:path w="3810" h="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2790621" y="378735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2790126" y="3785528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70" y="3657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7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2786951" y="3791008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69" h="0">
                  <a:moveTo>
                    <a:pt x="7327" y="0"/>
                  </a:moveTo>
                  <a:lnTo>
                    <a:pt x="13677" y="0"/>
                  </a:lnTo>
                </a:path>
                <a:path w="13969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2793796" y="379647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2780957" y="3792830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0" y="0"/>
                  </a:moveTo>
                  <a:lnTo>
                    <a:pt x="3670" y="0"/>
                  </a:lnTo>
                  <a:lnTo>
                    <a:pt x="0" y="0"/>
                  </a:lnTo>
                  <a:close/>
                </a:path>
                <a:path w="9525" h="3810">
                  <a:moveTo>
                    <a:pt x="9169" y="3644"/>
                  </a:moveTo>
                  <a:lnTo>
                    <a:pt x="7327" y="3644"/>
                  </a:lnTo>
                  <a:lnTo>
                    <a:pt x="9169" y="3644"/>
                  </a:lnTo>
                  <a:close/>
                </a:path>
                <a:path w="9525" h="381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2793796" y="380013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2780957" y="3792830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9169" y="7302"/>
                  </a:moveTo>
                  <a:lnTo>
                    <a:pt x="7327" y="7302"/>
                  </a:lnTo>
                  <a:lnTo>
                    <a:pt x="9169" y="7302"/>
                  </a:lnTo>
                  <a:close/>
                </a:path>
                <a:path w="9525" h="762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  <a:path w="9525" h="7620">
                  <a:moveTo>
                    <a:pt x="3670" y="3644"/>
                  </a:moveTo>
                  <a:lnTo>
                    <a:pt x="0" y="3644"/>
                  </a:lnTo>
                  <a:lnTo>
                    <a:pt x="0" y="0"/>
                  </a:lnTo>
                  <a:lnTo>
                    <a:pt x="3670" y="0"/>
                  </a:lnTo>
                  <a:lnTo>
                    <a:pt x="3670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2780957" y="379283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2780957" y="3796475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7327" y="7302"/>
                  </a:moveTo>
                  <a:lnTo>
                    <a:pt x="9169" y="7302"/>
                  </a:lnTo>
                  <a:lnTo>
                    <a:pt x="7327" y="7302"/>
                  </a:lnTo>
                  <a:close/>
                </a:path>
                <a:path w="9525" h="7620">
                  <a:moveTo>
                    <a:pt x="9169" y="7302"/>
                  </a:moveTo>
                  <a:lnTo>
                    <a:pt x="7327" y="7302"/>
                  </a:lnTo>
                  <a:lnTo>
                    <a:pt x="9169" y="7302"/>
                  </a:lnTo>
                  <a:close/>
                </a:path>
                <a:path w="9525" h="762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2777782" y="379830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2777286" y="379647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  <a:path w="3810" h="0">
                  <a:moveTo>
                    <a:pt x="3670" y="0"/>
                  </a:moveTo>
                  <a:lnTo>
                    <a:pt x="0" y="0"/>
                  </a:lnTo>
                  <a:lnTo>
                    <a:pt x="367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2784627" y="380013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2780957" y="380377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70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2780957" y="380013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2770454" y="3805606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80" h="0">
                  <a:moveTo>
                    <a:pt x="10998" y="0"/>
                  </a:moveTo>
                  <a:lnTo>
                    <a:pt x="17348" y="0"/>
                  </a:lnTo>
                </a:path>
                <a:path w="1778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2770454" y="380925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2769959" y="381108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2751632" y="3814738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26" y="3644"/>
                  </a:moveTo>
                  <a:lnTo>
                    <a:pt x="14655" y="3644"/>
                  </a:lnTo>
                  <a:lnTo>
                    <a:pt x="18326" y="0"/>
                  </a:lnTo>
                  <a:lnTo>
                    <a:pt x="18326" y="3644"/>
                  </a:lnTo>
                  <a:close/>
                </a:path>
                <a:path w="18414" h="7620">
                  <a:moveTo>
                    <a:pt x="3657" y="7289"/>
                  </a:moveTo>
                  <a:lnTo>
                    <a:pt x="0" y="7289"/>
                  </a:lnTo>
                  <a:lnTo>
                    <a:pt x="3657" y="728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2748457" y="3823856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3657" y="0"/>
                  </a:moveTo>
                  <a:lnTo>
                    <a:pt x="10007" y="0"/>
                  </a:lnTo>
                </a:path>
                <a:path w="10160" h="0">
                  <a:moveTo>
                    <a:pt x="3657" y="0"/>
                  </a:moveTo>
                  <a:lnTo>
                    <a:pt x="10007" y="0"/>
                  </a:lnTo>
                </a:path>
                <a:path w="1016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2742463" y="382202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5499" y="0"/>
                  </a:moveTo>
                  <a:lnTo>
                    <a:pt x="9169" y="0"/>
                  </a:lnTo>
                  <a:lnTo>
                    <a:pt x="5499" y="0"/>
                  </a:lnTo>
                  <a:close/>
                </a:path>
                <a:path w="9525" h="0">
                  <a:moveTo>
                    <a:pt x="1828" y="0"/>
                  </a:moveTo>
                  <a:lnTo>
                    <a:pt x="0" y="0"/>
                  </a:lnTo>
                  <a:lnTo>
                    <a:pt x="1828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06" name="object 1006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702128" y="3845764"/>
              <a:ext cx="63677" cy="161963"/>
            </a:xfrm>
            <a:prstGeom prst="rect">
              <a:avLst/>
            </a:prstGeom>
          </p:spPr>
        </p:pic>
        <p:sp>
          <p:nvSpPr>
            <p:cNvPr id="1007" name="object 1007"/>
            <p:cNvSpPr/>
            <p:nvPr/>
          </p:nvSpPr>
          <p:spPr>
            <a:xfrm>
              <a:off x="5057621" y="5890410"/>
              <a:ext cx="277495" cy="520700"/>
            </a:xfrm>
            <a:custGeom>
              <a:avLst/>
              <a:gdLst/>
              <a:ahLst/>
              <a:cxnLst/>
              <a:rect l="l" t="t" r="r" b="b"/>
              <a:pathLst>
                <a:path w="277495" h="520700">
                  <a:moveTo>
                    <a:pt x="38836" y="518160"/>
                  </a:moveTo>
                  <a:lnTo>
                    <a:pt x="31432" y="518160"/>
                  </a:lnTo>
                  <a:lnTo>
                    <a:pt x="35128" y="520700"/>
                  </a:lnTo>
                  <a:lnTo>
                    <a:pt x="38836" y="518160"/>
                  </a:lnTo>
                  <a:close/>
                </a:path>
                <a:path w="277495" h="520700">
                  <a:moveTo>
                    <a:pt x="42532" y="518160"/>
                  </a:moveTo>
                  <a:lnTo>
                    <a:pt x="38836" y="518160"/>
                  </a:lnTo>
                  <a:lnTo>
                    <a:pt x="38836" y="520700"/>
                  </a:lnTo>
                  <a:lnTo>
                    <a:pt x="42532" y="518160"/>
                  </a:lnTo>
                  <a:close/>
                </a:path>
                <a:path w="277495" h="520700">
                  <a:moveTo>
                    <a:pt x="46228" y="514350"/>
                  </a:moveTo>
                  <a:lnTo>
                    <a:pt x="29578" y="514350"/>
                  </a:lnTo>
                  <a:lnTo>
                    <a:pt x="29578" y="518160"/>
                  </a:lnTo>
                  <a:lnTo>
                    <a:pt x="46228" y="518160"/>
                  </a:lnTo>
                  <a:lnTo>
                    <a:pt x="46228" y="514350"/>
                  </a:lnTo>
                  <a:close/>
                </a:path>
                <a:path w="277495" h="520700">
                  <a:moveTo>
                    <a:pt x="49923" y="510540"/>
                  </a:moveTo>
                  <a:lnTo>
                    <a:pt x="25882" y="510540"/>
                  </a:lnTo>
                  <a:lnTo>
                    <a:pt x="25882" y="514350"/>
                  </a:lnTo>
                  <a:lnTo>
                    <a:pt x="49923" y="514350"/>
                  </a:lnTo>
                  <a:lnTo>
                    <a:pt x="49923" y="510540"/>
                  </a:lnTo>
                  <a:close/>
                </a:path>
                <a:path w="277495" h="520700">
                  <a:moveTo>
                    <a:pt x="57327" y="485140"/>
                  </a:moveTo>
                  <a:lnTo>
                    <a:pt x="0" y="485140"/>
                  </a:lnTo>
                  <a:lnTo>
                    <a:pt x="0" y="488950"/>
                  </a:lnTo>
                  <a:lnTo>
                    <a:pt x="3695" y="491490"/>
                  </a:lnTo>
                  <a:lnTo>
                    <a:pt x="3695" y="495300"/>
                  </a:lnTo>
                  <a:lnTo>
                    <a:pt x="11087" y="495300"/>
                  </a:lnTo>
                  <a:lnTo>
                    <a:pt x="14795" y="499110"/>
                  </a:lnTo>
                  <a:lnTo>
                    <a:pt x="18491" y="499110"/>
                  </a:lnTo>
                  <a:lnTo>
                    <a:pt x="18491" y="502920"/>
                  </a:lnTo>
                  <a:lnTo>
                    <a:pt x="14795" y="506730"/>
                  </a:lnTo>
                  <a:lnTo>
                    <a:pt x="18491" y="506730"/>
                  </a:lnTo>
                  <a:lnTo>
                    <a:pt x="18491" y="510540"/>
                  </a:lnTo>
                  <a:lnTo>
                    <a:pt x="53619" y="510540"/>
                  </a:lnTo>
                  <a:lnTo>
                    <a:pt x="53619" y="488950"/>
                  </a:lnTo>
                  <a:lnTo>
                    <a:pt x="57327" y="488950"/>
                  </a:lnTo>
                  <a:lnTo>
                    <a:pt x="57327" y="485140"/>
                  </a:lnTo>
                  <a:close/>
                </a:path>
                <a:path w="277495" h="520700">
                  <a:moveTo>
                    <a:pt x="127596" y="485140"/>
                  </a:moveTo>
                  <a:lnTo>
                    <a:pt x="107251" y="485140"/>
                  </a:lnTo>
                  <a:lnTo>
                    <a:pt x="114642" y="491490"/>
                  </a:lnTo>
                  <a:lnTo>
                    <a:pt x="114642" y="495300"/>
                  </a:lnTo>
                  <a:lnTo>
                    <a:pt x="118351" y="491490"/>
                  </a:lnTo>
                  <a:lnTo>
                    <a:pt x="120192" y="491490"/>
                  </a:lnTo>
                  <a:lnTo>
                    <a:pt x="127596" y="485140"/>
                  </a:lnTo>
                  <a:close/>
                </a:path>
                <a:path w="277495" h="520700">
                  <a:moveTo>
                    <a:pt x="131292" y="474980"/>
                  </a:moveTo>
                  <a:lnTo>
                    <a:pt x="92456" y="474980"/>
                  </a:lnTo>
                  <a:lnTo>
                    <a:pt x="92456" y="485140"/>
                  </a:lnTo>
                  <a:lnTo>
                    <a:pt x="88760" y="488950"/>
                  </a:lnTo>
                  <a:lnTo>
                    <a:pt x="92456" y="491490"/>
                  </a:lnTo>
                  <a:lnTo>
                    <a:pt x="96151" y="488950"/>
                  </a:lnTo>
                  <a:lnTo>
                    <a:pt x="96151" y="485140"/>
                  </a:lnTo>
                  <a:lnTo>
                    <a:pt x="127596" y="485140"/>
                  </a:lnTo>
                  <a:lnTo>
                    <a:pt x="127596" y="481330"/>
                  </a:lnTo>
                  <a:lnTo>
                    <a:pt x="131292" y="478790"/>
                  </a:lnTo>
                  <a:lnTo>
                    <a:pt x="131292" y="474980"/>
                  </a:lnTo>
                  <a:close/>
                </a:path>
                <a:path w="277495" h="520700">
                  <a:moveTo>
                    <a:pt x="68414" y="485140"/>
                  </a:moveTo>
                  <a:lnTo>
                    <a:pt x="64719" y="485140"/>
                  </a:lnTo>
                  <a:lnTo>
                    <a:pt x="68414" y="488950"/>
                  </a:lnTo>
                  <a:lnTo>
                    <a:pt x="68414" y="485140"/>
                  </a:lnTo>
                  <a:close/>
                </a:path>
                <a:path w="277495" h="520700">
                  <a:moveTo>
                    <a:pt x="73964" y="485140"/>
                  </a:moveTo>
                  <a:lnTo>
                    <a:pt x="72110" y="485140"/>
                  </a:lnTo>
                  <a:lnTo>
                    <a:pt x="72110" y="488950"/>
                  </a:lnTo>
                  <a:lnTo>
                    <a:pt x="73964" y="485140"/>
                  </a:lnTo>
                  <a:close/>
                </a:path>
                <a:path w="277495" h="520700">
                  <a:moveTo>
                    <a:pt x="138684" y="468630"/>
                  </a:moveTo>
                  <a:lnTo>
                    <a:pt x="14795" y="468630"/>
                  </a:lnTo>
                  <a:lnTo>
                    <a:pt x="14795" y="472440"/>
                  </a:lnTo>
                  <a:lnTo>
                    <a:pt x="11087" y="472440"/>
                  </a:lnTo>
                  <a:lnTo>
                    <a:pt x="11087" y="481330"/>
                  </a:lnTo>
                  <a:lnTo>
                    <a:pt x="3695" y="481330"/>
                  </a:lnTo>
                  <a:lnTo>
                    <a:pt x="3695" y="485140"/>
                  </a:lnTo>
                  <a:lnTo>
                    <a:pt x="81356" y="485140"/>
                  </a:lnTo>
                  <a:lnTo>
                    <a:pt x="81356" y="478790"/>
                  </a:lnTo>
                  <a:lnTo>
                    <a:pt x="88760" y="478790"/>
                  </a:lnTo>
                  <a:lnTo>
                    <a:pt x="88760" y="474980"/>
                  </a:lnTo>
                  <a:lnTo>
                    <a:pt x="134988" y="474980"/>
                  </a:lnTo>
                  <a:lnTo>
                    <a:pt x="134988" y="472440"/>
                  </a:lnTo>
                  <a:lnTo>
                    <a:pt x="138684" y="468630"/>
                  </a:lnTo>
                  <a:close/>
                </a:path>
                <a:path w="277495" h="520700">
                  <a:moveTo>
                    <a:pt x="92456" y="474980"/>
                  </a:moveTo>
                  <a:lnTo>
                    <a:pt x="88760" y="474980"/>
                  </a:lnTo>
                  <a:lnTo>
                    <a:pt x="88760" y="478790"/>
                  </a:lnTo>
                  <a:lnTo>
                    <a:pt x="92456" y="478790"/>
                  </a:lnTo>
                  <a:lnTo>
                    <a:pt x="92456" y="474980"/>
                  </a:lnTo>
                  <a:close/>
                </a:path>
                <a:path w="277495" h="520700">
                  <a:moveTo>
                    <a:pt x="149783" y="468630"/>
                  </a:moveTo>
                  <a:lnTo>
                    <a:pt x="146088" y="468630"/>
                  </a:lnTo>
                  <a:lnTo>
                    <a:pt x="149783" y="472440"/>
                  </a:lnTo>
                  <a:lnTo>
                    <a:pt x="149783" y="468630"/>
                  </a:lnTo>
                  <a:close/>
                </a:path>
                <a:path w="277495" h="520700">
                  <a:moveTo>
                    <a:pt x="149783" y="457200"/>
                  </a:moveTo>
                  <a:lnTo>
                    <a:pt x="18491" y="457200"/>
                  </a:lnTo>
                  <a:lnTo>
                    <a:pt x="18491" y="468630"/>
                  </a:lnTo>
                  <a:lnTo>
                    <a:pt x="153479" y="468630"/>
                  </a:lnTo>
                  <a:lnTo>
                    <a:pt x="149783" y="464820"/>
                  </a:lnTo>
                  <a:lnTo>
                    <a:pt x="149783" y="457200"/>
                  </a:lnTo>
                  <a:close/>
                </a:path>
                <a:path w="277495" h="520700">
                  <a:moveTo>
                    <a:pt x="149783" y="453390"/>
                  </a:moveTo>
                  <a:lnTo>
                    <a:pt x="7391" y="453390"/>
                  </a:lnTo>
                  <a:lnTo>
                    <a:pt x="7391" y="457200"/>
                  </a:lnTo>
                  <a:lnTo>
                    <a:pt x="11087" y="461010"/>
                  </a:lnTo>
                  <a:lnTo>
                    <a:pt x="11087" y="457200"/>
                  </a:lnTo>
                  <a:lnTo>
                    <a:pt x="149783" y="457200"/>
                  </a:lnTo>
                  <a:lnTo>
                    <a:pt x="149783" y="453390"/>
                  </a:lnTo>
                  <a:close/>
                </a:path>
                <a:path w="277495" h="520700">
                  <a:moveTo>
                    <a:pt x="153479" y="429260"/>
                  </a:moveTo>
                  <a:lnTo>
                    <a:pt x="14795" y="429260"/>
                  </a:lnTo>
                  <a:lnTo>
                    <a:pt x="11087" y="433070"/>
                  </a:lnTo>
                  <a:lnTo>
                    <a:pt x="11087" y="439420"/>
                  </a:lnTo>
                  <a:lnTo>
                    <a:pt x="7391" y="443230"/>
                  </a:lnTo>
                  <a:lnTo>
                    <a:pt x="7391" y="445770"/>
                  </a:lnTo>
                  <a:lnTo>
                    <a:pt x="3695" y="449580"/>
                  </a:lnTo>
                  <a:lnTo>
                    <a:pt x="0" y="449580"/>
                  </a:lnTo>
                  <a:lnTo>
                    <a:pt x="0" y="457200"/>
                  </a:lnTo>
                  <a:lnTo>
                    <a:pt x="3695" y="457200"/>
                  </a:lnTo>
                  <a:lnTo>
                    <a:pt x="3695" y="453390"/>
                  </a:lnTo>
                  <a:lnTo>
                    <a:pt x="149783" y="453390"/>
                  </a:lnTo>
                  <a:lnTo>
                    <a:pt x="149783" y="443230"/>
                  </a:lnTo>
                  <a:lnTo>
                    <a:pt x="146088" y="443230"/>
                  </a:lnTo>
                  <a:lnTo>
                    <a:pt x="146088" y="439420"/>
                  </a:lnTo>
                  <a:lnTo>
                    <a:pt x="149783" y="435610"/>
                  </a:lnTo>
                  <a:lnTo>
                    <a:pt x="149783" y="433070"/>
                  </a:lnTo>
                  <a:lnTo>
                    <a:pt x="153479" y="429260"/>
                  </a:lnTo>
                  <a:close/>
                </a:path>
                <a:path w="277495" h="520700">
                  <a:moveTo>
                    <a:pt x="153479" y="422910"/>
                  </a:moveTo>
                  <a:lnTo>
                    <a:pt x="18491" y="422910"/>
                  </a:lnTo>
                  <a:lnTo>
                    <a:pt x="18491" y="429260"/>
                  </a:lnTo>
                  <a:lnTo>
                    <a:pt x="157175" y="429260"/>
                  </a:lnTo>
                  <a:lnTo>
                    <a:pt x="157175" y="426720"/>
                  </a:lnTo>
                  <a:lnTo>
                    <a:pt x="153479" y="422910"/>
                  </a:lnTo>
                  <a:close/>
                </a:path>
                <a:path w="277495" h="520700">
                  <a:moveTo>
                    <a:pt x="25882" y="419100"/>
                  </a:moveTo>
                  <a:lnTo>
                    <a:pt x="22186" y="422910"/>
                  </a:lnTo>
                  <a:lnTo>
                    <a:pt x="25882" y="422910"/>
                  </a:lnTo>
                  <a:lnTo>
                    <a:pt x="25882" y="419100"/>
                  </a:lnTo>
                  <a:close/>
                </a:path>
                <a:path w="277495" h="520700">
                  <a:moveTo>
                    <a:pt x="153479" y="419100"/>
                  </a:moveTo>
                  <a:lnTo>
                    <a:pt x="29578" y="419100"/>
                  </a:lnTo>
                  <a:lnTo>
                    <a:pt x="29578" y="422910"/>
                  </a:lnTo>
                  <a:lnTo>
                    <a:pt x="157175" y="422910"/>
                  </a:lnTo>
                  <a:lnTo>
                    <a:pt x="153479" y="419100"/>
                  </a:lnTo>
                  <a:close/>
                </a:path>
                <a:path w="277495" h="520700">
                  <a:moveTo>
                    <a:pt x="164579" y="415290"/>
                  </a:moveTo>
                  <a:lnTo>
                    <a:pt x="31432" y="415290"/>
                  </a:lnTo>
                  <a:lnTo>
                    <a:pt x="31432" y="419100"/>
                  </a:lnTo>
                  <a:lnTo>
                    <a:pt x="160883" y="419100"/>
                  </a:lnTo>
                  <a:lnTo>
                    <a:pt x="164579" y="415290"/>
                  </a:lnTo>
                  <a:close/>
                </a:path>
                <a:path w="277495" h="520700">
                  <a:moveTo>
                    <a:pt x="38836" y="407670"/>
                  </a:moveTo>
                  <a:lnTo>
                    <a:pt x="38836" y="415290"/>
                  </a:lnTo>
                  <a:lnTo>
                    <a:pt x="166420" y="415290"/>
                  </a:lnTo>
                  <a:lnTo>
                    <a:pt x="166420" y="411480"/>
                  </a:lnTo>
                  <a:lnTo>
                    <a:pt x="42532" y="411480"/>
                  </a:lnTo>
                  <a:lnTo>
                    <a:pt x="38836" y="407670"/>
                  </a:lnTo>
                  <a:close/>
                </a:path>
                <a:path w="277495" h="520700">
                  <a:moveTo>
                    <a:pt x="220052" y="358140"/>
                  </a:moveTo>
                  <a:lnTo>
                    <a:pt x="88760" y="358140"/>
                  </a:lnTo>
                  <a:lnTo>
                    <a:pt x="81356" y="365760"/>
                  </a:lnTo>
                  <a:lnTo>
                    <a:pt x="81356" y="369570"/>
                  </a:lnTo>
                  <a:lnTo>
                    <a:pt x="77660" y="369570"/>
                  </a:lnTo>
                  <a:lnTo>
                    <a:pt x="77660" y="373380"/>
                  </a:lnTo>
                  <a:lnTo>
                    <a:pt x="73964" y="373380"/>
                  </a:lnTo>
                  <a:lnTo>
                    <a:pt x="73964" y="377190"/>
                  </a:lnTo>
                  <a:lnTo>
                    <a:pt x="68414" y="381000"/>
                  </a:lnTo>
                  <a:lnTo>
                    <a:pt x="61023" y="387350"/>
                  </a:lnTo>
                  <a:lnTo>
                    <a:pt x="61023" y="389890"/>
                  </a:lnTo>
                  <a:lnTo>
                    <a:pt x="64719" y="389890"/>
                  </a:lnTo>
                  <a:lnTo>
                    <a:pt x="64719" y="393700"/>
                  </a:lnTo>
                  <a:lnTo>
                    <a:pt x="61023" y="393700"/>
                  </a:lnTo>
                  <a:lnTo>
                    <a:pt x="61023" y="400050"/>
                  </a:lnTo>
                  <a:lnTo>
                    <a:pt x="53619" y="400050"/>
                  </a:lnTo>
                  <a:lnTo>
                    <a:pt x="53619" y="403860"/>
                  </a:lnTo>
                  <a:lnTo>
                    <a:pt x="49923" y="403860"/>
                  </a:lnTo>
                  <a:lnTo>
                    <a:pt x="49923" y="407670"/>
                  </a:lnTo>
                  <a:lnTo>
                    <a:pt x="42532" y="407670"/>
                  </a:lnTo>
                  <a:lnTo>
                    <a:pt x="42532" y="411480"/>
                  </a:lnTo>
                  <a:lnTo>
                    <a:pt x="170129" y="411480"/>
                  </a:lnTo>
                  <a:lnTo>
                    <a:pt x="170129" y="415290"/>
                  </a:lnTo>
                  <a:lnTo>
                    <a:pt x="177520" y="415290"/>
                  </a:lnTo>
                  <a:lnTo>
                    <a:pt x="177520" y="411480"/>
                  </a:lnTo>
                  <a:lnTo>
                    <a:pt x="181216" y="407670"/>
                  </a:lnTo>
                  <a:lnTo>
                    <a:pt x="181216" y="403860"/>
                  </a:lnTo>
                  <a:lnTo>
                    <a:pt x="192316" y="393700"/>
                  </a:lnTo>
                  <a:lnTo>
                    <a:pt x="192316" y="387350"/>
                  </a:lnTo>
                  <a:lnTo>
                    <a:pt x="196011" y="381000"/>
                  </a:lnTo>
                  <a:lnTo>
                    <a:pt x="203415" y="369570"/>
                  </a:lnTo>
                  <a:lnTo>
                    <a:pt x="207111" y="361950"/>
                  </a:lnTo>
                  <a:lnTo>
                    <a:pt x="216357" y="361950"/>
                  </a:lnTo>
                  <a:lnTo>
                    <a:pt x="220052" y="358140"/>
                  </a:lnTo>
                  <a:close/>
                </a:path>
                <a:path w="277495" h="520700">
                  <a:moveTo>
                    <a:pt x="227444" y="358140"/>
                  </a:moveTo>
                  <a:lnTo>
                    <a:pt x="223748" y="358140"/>
                  </a:lnTo>
                  <a:lnTo>
                    <a:pt x="223748" y="361950"/>
                  </a:lnTo>
                  <a:lnTo>
                    <a:pt x="227444" y="358140"/>
                  </a:lnTo>
                  <a:close/>
                </a:path>
                <a:path w="277495" h="520700">
                  <a:moveTo>
                    <a:pt x="238544" y="335280"/>
                  </a:moveTo>
                  <a:lnTo>
                    <a:pt x="96151" y="335280"/>
                  </a:lnTo>
                  <a:lnTo>
                    <a:pt x="96151" y="341630"/>
                  </a:lnTo>
                  <a:lnTo>
                    <a:pt x="92456" y="341630"/>
                  </a:lnTo>
                  <a:lnTo>
                    <a:pt x="92456" y="344170"/>
                  </a:lnTo>
                  <a:lnTo>
                    <a:pt x="88760" y="344170"/>
                  </a:lnTo>
                  <a:lnTo>
                    <a:pt x="88760" y="354330"/>
                  </a:lnTo>
                  <a:lnTo>
                    <a:pt x="92456" y="354330"/>
                  </a:lnTo>
                  <a:lnTo>
                    <a:pt x="92456" y="358140"/>
                  </a:lnTo>
                  <a:lnTo>
                    <a:pt x="231152" y="358140"/>
                  </a:lnTo>
                  <a:lnTo>
                    <a:pt x="231152" y="347980"/>
                  </a:lnTo>
                  <a:lnTo>
                    <a:pt x="234848" y="347980"/>
                  </a:lnTo>
                  <a:lnTo>
                    <a:pt x="234848" y="341630"/>
                  </a:lnTo>
                  <a:lnTo>
                    <a:pt x="238544" y="337820"/>
                  </a:lnTo>
                  <a:lnTo>
                    <a:pt x="238544" y="335280"/>
                  </a:lnTo>
                  <a:close/>
                </a:path>
                <a:path w="277495" h="520700">
                  <a:moveTo>
                    <a:pt x="249643" y="312420"/>
                  </a:moveTo>
                  <a:lnTo>
                    <a:pt x="88760" y="312420"/>
                  </a:lnTo>
                  <a:lnTo>
                    <a:pt x="92456" y="316230"/>
                  </a:lnTo>
                  <a:lnTo>
                    <a:pt x="92456" y="323850"/>
                  </a:lnTo>
                  <a:lnTo>
                    <a:pt x="99860" y="323850"/>
                  </a:lnTo>
                  <a:lnTo>
                    <a:pt x="99860" y="335280"/>
                  </a:lnTo>
                  <a:lnTo>
                    <a:pt x="242239" y="335280"/>
                  </a:lnTo>
                  <a:lnTo>
                    <a:pt x="242239" y="327660"/>
                  </a:lnTo>
                  <a:lnTo>
                    <a:pt x="245948" y="327660"/>
                  </a:lnTo>
                  <a:lnTo>
                    <a:pt x="245948" y="320040"/>
                  </a:lnTo>
                  <a:lnTo>
                    <a:pt x="249643" y="316230"/>
                  </a:lnTo>
                  <a:lnTo>
                    <a:pt x="249643" y="312420"/>
                  </a:lnTo>
                  <a:close/>
                </a:path>
                <a:path w="277495" h="520700">
                  <a:moveTo>
                    <a:pt x="258889" y="292100"/>
                  </a:moveTo>
                  <a:lnTo>
                    <a:pt x="88760" y="292100"/>
                  </a:lnTo>
                  <a:lnTo>
                    <a:pt x="88760" y="295910"/>
                  </a:lnTo>
                  <a:lnTo>
                    <a:pt x="85064" y="298450"/>
                  </a:lnTo>
                  <a:lnTo>
                    <a:pt x="81356" y="302260"/>
                  </a:lnTo>
                  <a:lnTo>
                    <a:pt x="81356" y="312420"/>
                  </a:lnTo>
                  <a:lnTo>
                    <a:pt x="245948" y="312420"/>
                  </a:lnTo>
                  <a:lnTo>
                    <a:pt x="245948" y="295910"/>
                  </a:lnTo>
                  <a:lnTo>
                    <a:pt x="258889" y="295910"/>
                  </a:lnTo>
                  <a:lnTo>
                    <a:pt x="258889" y="292100"/>
                  </a:lnTo>
                  <a:close/>
                </a:path>
                <a:path w="277495" h="520700">
                  <a:moveTo>
                    <a:pt x="277380" y="256540"/>
                  </a:moveTo>
                  <a:lnTo>
                    <a:pt x="81356" y="256540"/>
                  </a:lnTo>
                  <a:lnTo>
                    <a:pt x="85064" y="259080"/>
                  </a:lnTo>
                  <a:lnTo>
                    <a:pt x="85064" y="266700"/>
                  </a:lnTo>
                  <a:lnTo>
                    <a:pt x="88760" y="266700"/>
                  </a:lnTo>
                  <a:lnTo>
                    <a:pt x="88760" y="270510"/>
                  </a:lnTo>
                  <a:lnTo>
                    <a:pt x="92456" y="274320"/>
                  </a:lnTo>
                  <a:lnTo>
                    <a:pt x="92456" y="278130"/>
                  </a:lnTo>
                  <a:lnTo>
                    <a:pt x="88760" y="278130"/>
                  </a:lnTo>
                  <a:lnTo>
                    <a:pt x="88760" y="285750"/>
                  </a:lnTo>
                  <a:lnTo>
                    <a:pt x="92456" y="289560"/>
                  </a:lnTo>
                  <a:lnTo>
                    <a:pt x="92456" y="292100"/>
                  </a:lnTo>
                  <a:lnTo>
                    <a:pt x="262585" y="292100"/>
                  </a:lnTo>
                  <a:lnTo>
                    <a:pt x="266280" y="289560"/>
                  </a:lnTo>
                  <a:lnTo>
                    <a:pt x="266280" y="285750"/>
                  </a:lnTo>
                  <a:lnTo>
                    <a:pt x="269976" y="285750"/>
                  </a:lnTo>
                  <a:lnTo>
                    <a:pt x="269976" y="278130"/>
                  </a:lnTo>
                  <a:lnTo>
                    <a:pt x="277380" y="270510"/>
                  </a:lnTo>
                  <a:lnTo>
                    <a:pt x="277380" y="262890"/>
                  </a:lnTo>
                  <a:lnTo>
                    <a:pt x="273685" y="262890"/>
                  </a:lnTo>
                  <a:lnTo>
                    <a:pt x="277380" y="259080"/>
                  </a:lnTo>
                  <a:lnTo>
                    <a:pt x="277380" y="256540"/>
                  </a:lnTo>
                  <a:close/>
                </a:path>
                <a:path w="277495" h="520700">
                  <a:moveTo>
                    <a:pt x="77660" y="256540"/>
                  </a:moveTo>
                  <a:lnTo>
                    <a:pt x="73964" y="256540"/>
                  </a:lnTo>
                  <a:lnTo>
                    <a:pt x="73964" y="262890"/>
                  </a:lnTo>
                  <a:lnTo>
                    <a:pt x="77660" y="262890"/>
                  </a:lnTo>
                  <a:lnTo>
                    <a:pt x="77660" y="256540"/>
                  </a:lnTo>
                  <a:close/>
                </a:path>
                <a:path w="277495" h="520700">
                  <a:moveTo>
                    <a:pt x="269976" y="252730"/>
                  </a:moveTo>
                  <a:lnTo>
                    <a:pt x="73964" y="252730"/>
                  </a:lnTo>
                  <a:lnTo>
                    <a:pt x="77660" y="256540"/>
                  </a:lnTo>
                  <a:lnTo>
                    <a:pt x="269976" y="256540"/>
                  </a:lnTo>
                  <a:lnTo>
                    <a:pt x="269976" y="252730"/>
                  </a:lnTo>
                  <a:close/>
                </a:path>
                <a:path w="277495" h="520700">
                  <a:moveTo>
                    <a:pt x="253339" y="232410"/>
                  </a:moveTo>
                  <a:lnTo>
                    <a:pt x="81356" y="232410"/>
                  </a:lnTo>
                  <a:lnTo>
                    <a:pt x="81356" y="246380"/>
                  </a:lnTo>
                  <a:lnTo>
                    <a:pt x="77660" y="246380"/>
                  </a:lnTo>
                  <a:lnTo>
                    <a:pt x="77660" y="252730"/>
                  </a:lnTo>
                  <a:lnTo>
                    <a:pt x="266280" y="252730"/>
                  </a:lnTo>
                  <a:lnTo>
                    <a:pt x="266280" y="250190"/>
                  </a:lnTo>
                  <a:lnTo>
                    <a:pt x="262585" y="250190"/>
                  </a:lnTo>
                  <a:lnTo>
                    <a:pt x="258889" y="246380"/>
                  </a:lnTo>
                  <a:lnTo>
                    <a:pt x="258889" y="240030"/>
                  </a:lnTo>
                  <a:lnTo>
                    <a:pt x="255193" y="240030"/>
                  </a:lnTo>
                  <a:lnTo>
                    <a:pt x="255193" y="236220"/>
                  </a:lnTo>
                  <a:lnTo>
                    <a:pt x="253339" y="236220"/>
                  </a:lnTo>
                  <a:lnTo>
                    <a:pt x="253339" y="232410"/>
                  </a:lnTo>
                  <a:close/>
                </a:path>
                <a:path w="277495" h="520700">
                  <a:moveTo>
                    <a:pt x="266280" y="246380"/>
                  </a:moveTo>
                  <a:lnTo>
                    <a:pt x="262585" y="246380"/>
                  </a:lnTo>
                  <a:lnTo>
                    <a:pt x="262585" y="250190"/>
                  </a:lnTo>
                  <a:lnTo>
                    <a:pt x="266280" y="250190"/>
                  </a:lnTo>
                  <a:lnTo>
                    <a:pt x="266280" y="246380"/>
                  </a:lnTo>
                  <a:close/>
                </a:path>
                <a:path w="277495" h="520700">
                  <a:moveTo>
                    <a:pt x="255193" y="220980"/>
                  </a:moveTo>
                  <a:lnTo>
                    <a:pt x="88760" y="220980"/>
                  </a:lnTo>
                  <a:lnTo>
                    <a:pt x="92456" y="224790"/>
                  </a:lnTo>
                  <a:lnTo>
                    <a:pt x="88760" y="224790"/>
                  </a:lnTo>
                  <a:lnTo>
                    <a:pt x="85064" y="228600"/>
                  </a:lnTo>
                  <a:lnTo>
                    <a:pt x="85064" y="232410"/>
                  </a:lnTo>
                  <a:lnTo>
                    <a:pt x="255193" y="232410"/>
                  </a:lnTo>
                  <a:lnTo>
                    <a:pt x="255193" y="220980"/>
                  </a:lnTo>
                  <a:close/>
                </a:path>
                <a:path w="277495" h="520700">
                  <a:moveTo>
                    <a:pt x="249643" y="207010"/>
                  </a:moveTo>
                  <a:lnTo>
                    <a:pt x="96151" y="207010"/>
                  </a:lnTo>
                  <a:lnTo>
                    <a:pt x="96151" y="210820"/>
                  </a:lnTo>
                  <a:lnTo>
                    <a:pt x="92456" y="213360"/>
                  </a:lnTo>
                  <a:lnTo>
                    <a:pt x="92456" y="220980"/>
                  </a:lnTo>
                  <a:lnTo>
                    <a:pt x="249643" y="220980"/>
                  </a:lnTo>
                  <a:lnTo>
                    <a:pt x="249643" y="207010"/>
                  </a:lnTo>
                  <a:close/>
                </a:path>
                <a:path w="277495" h="520700">
                  <a:moveTo>
                    <a:pt x="245948" y="200660"/>
                  </a:moveTo>
                  <a:lnTo>
                    <a:pt x="107251" y="200660"/>
                  </a:lnTo>
                  <a:lnTo>
                    <a:pt x="107251" y="207010"/>
                  </a:lnTo>
                  <a:lnTo>
                    <a:pt x="245948" y="207010"/>
                  </a:lnTo>
                  <a:lnTo>
                    <a:pt x="245948" y="204470"/>
                  </a:lnTo>
                  <a:lnTo>
                    <a:pt x="249643" y="204470"/>
                  </a:lnTo>
                  <a:lnTo>
                    <a:pt x="245948" y="200660"/>
                  </a:lnTo>
                  <a:close/>
                </a:path>
                <a:path w="277495" h="520700">
                  <a:moveTo>
                    <a:pt x="255193" y="186690"/>
                  </a:moveTo>
                  <a:lnTo>
                    <a:pt x="107251" y="186690"/>
                  </a:lnTo>
                  <a:lnTo>
                    <a:pt x="107251" y="194310"/>
                  </a:lnTo>
                  <a:lnTo>
                    <a:pt x="103555" y="196850"/>
                  </a:lnTo>
                  <a:lnTo>
                    <a:pt x="103555" y="200660"/>
                  </a:lnTo>
                  <a:lnTo>
                    <a:pt x="253339" y="200660"/>
                  </a:lnTo>
                  <a:lnTo>
                    <a:pt x="253339" y="194310"/>
                  </a:lnTo>
                  <a:lnTo>
                    <a:pt x="255193" y="194310"/>
                  </a:lnTo>
                  <a:lnTo>
                    <a:pt x="255193" y="186690"/>
                  </a:lnTo>
                  <a:close/>
                </a:path>
                <a:path w="277495" h="520700">
                  <a:moveTo>
                    <a:pt x="238544" y="137160"/>
                  </a:moveTo>
                  <a:lnTo>
                    <a:pt x="107251" y="137160"/>
                  </a:lnTo>
                  <a:lnTo>
                    <a:pt x="107251" y="144780"/>
                  </a:lnTo>
                  <a:lnTo>
                    <a:pt x="110947" y="144780"/>
                  </a:lnTo>
                  <a:lnTo>
                    <a:pt x="110947" y="154940"/>
                  </a:lnTo>
                  <a:lnTo>
                    <a:pt x="107251" y="154940"/>
                  </a:lnTo>
                  <a:lnTo>
                    <a:pt x="107251" y="165100"/>
                  </a:lnTo>
                  <a:lnTo>
                    <a:pt x="103555" y="165100"/>
                  </a:lnTo>
                  <a:lnTo>
                    <a:pt x="99860" y="167640"/>
                  </a:lnTo>
                  <a:lnTo>
                    <a:pt x="96151" y="167640"/>
                  </a:lnTo>
                  <a:lnTo>
                    <a:pt x="96151" y="190500"/>
                  </a:lnTo>
                  <a:lnTo>
                    <a:pt x="99860" y="186690"/>
                  </a:lnTo>
                  <a:lnTo>
                    <a:pt x="255193" y="186690"/>
                  </a:lnTo>
                  <a:lnTo>
                    <a:pt x="255193" y="175260"/>
                  </a:lnTo>
                  <a:lnTo>
                    <a:pt x="253339" y="171450"/>
                  </a:lnTo>
                  <a:lnTo>
                    <a:pt x="253339" y="167640"/>
                  </a:lnTo>
                  <a:lnTo>
                    <a:pt x="249643" y="161290"/>
                  </a:lnTo>
                  <a:lnTo>
                    <a:pt x="249643" y="154940"/>
                  </a:lnTo>
                  <a:lnTo>
                    <a:pt x="245948" y="151130"/>
                  </a:lnTo>
                  <a:lnTo>
                    <a:pt x="245948" y="148590"/>
                  </a:lnTo>
                  <a:lnTo>
                    <a:pt x="242239" y="144780"/>
                  </a:lnTo>
                  <a:lnTo>
                    <a:pt x="242239" y="140970"/>
                  </a:lnTo>
                  <a:lnTo>
                    <a:pt x="238544" y="140970"/>
                  </a:lnTo>
                  <a:lnTo>
                    <a:pt x="238544" y="137160"/>
                  </a:lnTo>
                  <a:close/>
                </a:path>
                <a:path w="277495" h="520700">
                  <a:moveTo>
                    <a:pt x="77660" y="133350"/>
                  </a:moveTo>
                  <a:lnTo>
                    <a:pt x="64719" y="133350"/>
                  </a:lnTo>
                  <a:lnTo>
                    <a:pt x="72110" y="140970"/>
                  </a:lnTo>
                  <a:lnTo>
                    <a:pt x="72110" y="144780"/>
                  </a:lnTo>
                  <a:lnTo>
                    <a:pt x="73964" y="144780"/>
                  </a:lnTo>
                  <a:lnTo>
                    <a:pt x="73964" y="137160"/>
                  </a:lnTo>
                  <a:lnTo>
                    <a:pt x="77660" y="137160"/>
                  </a:lnTo>
                  <a:lnTo>
                    <a:pt x="77660" y="133350"/>
                  </a:lnTo>
                  <a:close/>
                </a:path>
                <a:path w="277495" h="520700">
                  <a:moveTo>
                    <a:pt x="196011" y="59690"/>
                  </a:moveTo>
                  <a:lnTo>
                    <a:pt x="81356" y="59690"/>
                  </a:lnTo>
                  <a:lnTo>
                    <a:pt x="81356" y="67310"/>
                  </a:lnTo>
                  <a:lnTo>
                    <a:pt x="85064" y="67310"/>
                  </a:lnTo>
                  <a:lnTo>
                    <a:pt x="85064" y="80010"/>
                  </a:lnTo>
                  <a:lnTo>
                    <a:pt x="81356" y="83820"/>
                  </a:lnTo>
                  <a:lnTo>
                    <a:pt x="77660" y="83820"/>
                  </a:lnTo>
                  <a:lnTo>
                    <a:pt x="77660" y="91440"/>
                  </a:lnTo>
                  <a:lnTo>
                    <a:pt x="73964" y="91440"/>
                  </a:lnTo>
                  <a:lnTo>
                    <a:pt x="73964" y="102870"/>
                  </a:lnTo>
                  <a:lnTo>
                    <a:pt x="72110" y="102870"/>
                  </a:lnTo>
                  <a:lnTo>
                    <a:pt x="72110" y="109220"/>
                  </a:lnTo>
                  <a:lnTo>
                    <a:pt x="73964" y="113030"/>
                  </a:lnTo>
                  <a:lnTo>
                    <a:pt x="72110" y="113030"/>
                  </a:lnTo>
                  <a:lnTo>
                    <a:pt x="72110" y="119380"/>
                  </a:lnTo>
                  <a:lnTo>
                    <a:pt x="68414" y="119380"/>
                  </a:lnTo>
                  <a:lnTo>
                    <a:pt x="68414" y="125730"/>
                  </a:lnTo>
                  <a:lnTo>
                    <a:pt x="88760" y="125730"/>
                  </a:lnTo>
                  <a:lnTo>
                    <a:pt x="88760" y="129540"/>
                  </a:lnTo>
                  <a:lnTo>
                    <a:pt x="92456" y="133350"/>
                  </a:lnTo>
                  <a:lnTo>
                    <a:pt x="92456" y="140970"/>
                  </a:lnTo>
                  <a:lnTo>
                    <a:pt x="96151" y="140970"/>
                  </a:lnTo>
                  <a:lnTo>
                    <a:pt x="96151" y="144780"/>
                  </a:lnTo>
                  <a:lnTo>
                    <a:pt x="103555" y="137160"/>
                  </a:lnTo>
                  <a:lnTo>
                    <a:pt x="238544" y="137160"/>
                  </a:lnTo>
                  <a:lnTo>
                    <a:pt x="238544" y="121920"/>
                  </a:lnTo>
                  <a:lnTo>
                    <a:pt x="231152" y="115570"/>
                  </a:lnTo>
                  <a:lnTo>
                    <a:pt x="227444" y="113030"/>
                  </a:lnTo>
                  <a:lnTo>
                    <a:pt x="220052" y="105410"/>
                  </a:lnTo>
                  <a:lnTo>
                    <a:pt x="220052" y="80010"/>
                  </a:lnTo>
                  <a:lnTo>
                    <a:pt x="216357" y="80010"/>
                  </a:lnTo>
                  <a:lnTo>
                    <a:pt x="212661" y="76200"/>
                  </a:lnTo>
                  <a:lnTo>
                    <a:pt x="208953" y="76200"/>
                  </a:lnTo>
                  <a:lnTo>
                    <a:pt x="208953" y="73660"/>
                  </a:lnTo>
                  <a:lnTo>
                    <a:pt x="196011" y="73660"/>
                  </a:lnTo>
                  <a:lnTo>
                    <a:pt x="196011" y="59690"/>
                  </a:lnTo>
                  <a:close/>
                </a:path>
                <a:path w="277495" h="520700">
                  <a:moveTo>
                    <a:pt x="81356" y="129540"/>
                  </a:moveTo>
                  <a:lnTo>
                    <a:pt x="57327" y="129540"/>
                  </a:lnTo>
                  <a:lnTo>
                    <a:pt x="57327" y="133350"/>
                  </a:lnTo>
                  <a:lnTo>
                    <a:pt x="81356" y="133350"/>
                  </a:lnTo>
                  <a:lnTo>
                    <a:pt x="81356" y="129540"/>
                  </a:lnTo>
                  <a:close/>
                </a:path>
                <a:path w="277495" h="520700">
                  <a:moveTo>
                    <a:pt x="85064" y="125730"/>
                  </a:moveTo>
                  <a:lnTo>
                    <a:pt x="64719" y="125730"/>
                  </a:lnTo>
                  <a:lnTo>
                    <a:pt x="64719" y="129540"/>
                  </a:lnTo>
                  <a:lnTo>
                    <a:pt x="85064" y="129540"/>
                  </a:lnTo>
                  <a:lnTo>
                    <a:pt x="85064" y="125730"/>
                  </a:lnTo>
                  <a:close/>
                </a:path>
                <a:path w="277495" h="520700">
                  <a:moveTo>
                    <a:pt x="208953" y="69850"/>
                  </a:moveTo>
                  <a:lnTo>
                    <a:pt x="207111" y="69850"/>
                  </a:lnTo>
                  <a:lnTo>
                    <a:pt x="203415" y="73660"/>
                  </a:lnTo>
                  <a:lnTo>
                    <a:pt x="208953" y="73660"/>
                  </a:lnTo>
                  <a:lnTo>
                    <a:pt x="208953" y="69850"/>
                  </a:lnTo>
                  <a:close/>
                </a:path>
                <a:path w="277495" h="520700">
                  <a:moveTo>
                    <a:pt x="85064" y="67310"/>
                  </a:moveTo>
                  <a:lnTo>
                    <a:pt x="77660" y="67310"/>
                  </a:lnTo>
                  <a:lnTo>
                    <a:pt x="81356" y="69850"/>
                  </a:lnTo>
                  <a:lnTo>
                    <a:pt x="85064" y="67310"/>
                  </a:lnTo>
                  <a:close/>
                </a:path>
                <a:path w="277495" h="520700">
                  <a:moveTo>
                    <a:pt x="123888" y="53340"/>
                  </a:moveTo>
                  <a:lnTo>
                    <a:pt x="77660" y="53340"/>
                  </a:lnTo>
                  <a:lnTo>
                    <a:pt x="77660" y="59690"/>
                  </a:lnTo>
                  <a:lnTo>
                    <a:pt x="146088" y="59690"/>
                  </a:lnTo>
                  <a:lnTo>
                    <a:pt x="144604" y="57150"/>
                  </a:lnTo>
                  <a:lnTo>
                    <a:pt x="123888" y="57150"/>
                  </a:lnTo>
                  <a:lnTo>
                    <a:pt x="123888" y="53340"/>
                  </a:lnTo>
                  <a:close/>
                </a:path>
                <a:path w="277495" h="520700">
                  <a:moveTo>
                    <a:pt x="196011" y="53340"/>
                  </a:moveTo>
                  <a:lnTo>
                    <a:pt x="146088" y="53340"/>
                  </a:lnTo>
                  <a:lnTo>
                    <a:pt x="149783" y="57150"/>
                  </a:lnTo>
                  <a:lnTo>
                    <a:pt x="149783" y="59690"/>
                  </a:lnTo>
                  <a:lnTo>
                    <a:pt x="199707" y="59690"/>
                  </a:lnTo>
                  <a:lnTo>
                    <a:pt x="196011" y="57150"/>
                  </a:lnTo>
                  <a:lnTo>
                    <a:pt x="196011" y="53340"/>
                  </a:lnTo>
                  <a:close/>
                </a:path>
                <a:path w="277495" h="520700">
                  <a:moveTo>
                    <a:pt x="142379" y="49530"/>
                  </a:moveTo>
                  <a:lnTo>
                    <a:pt x="127596" y="49530"/>
                  </a:lnTo>
                  <a:lnTo>
                    <a:pt x="127596" y="57150"/>
                  </a:lnTo>
                  <a:lnTo>
                    <a:pt x="144604" y="57150"/>
                  </a:lnTo>
                  <a:lnTo>
                    <a:pt x="142379" y="53340"/>
                  </a:lnTo>
                  <a:lnTo>
                    <a:pt x="142379" y="49530"/>
                  </a:lnTo>
                  <a:close/>
                </a:path>
                <a:path w="277495" h="520700">
                  <a:moveTo>
                    <a:pt x="107251" y="13970"/>
                  </a:moveTo>
                  <a:lnTo>
                    <a:pt x="72110" y="13970"/>
                  </a:lnTo>
                  <a:lnTo>
                    <a:pt x="72110" y="17780"/>
                  </a:lnTo>
                  <a:lnTo>
                    <a:pt x="68414" y="17780"/>
                  </a:lnTo>
                  <a:lnTo>
                    <a:pt x="72110" y="21590"/>
                  </a:lnTo>
                  <a:lnTo>
                    <a:pt x="72110" y="26670"/>
                  </a:lnTo>
                  <a:lnTo>
                    <a:pt x="73964" y="30480"/>
                  </a:lnTo>
                  <a:lnTo>
                    <a:pt x="73964" y="53340"/>
                  </a:lnTo>
                  <a:lnTo>
                    <a:pt x="120192" y="53340"/>
                  </a:lnTo>
                  <a:lnTo>
                    <a:pt x="120192" y="41910"/>
                  </a:lnTo>
                  <a:lnTo>
                    <a:pt x="107251" y="41910"/>
                  </a:lnTo>
                  <a:lnTo>
                    <a:pt x="107251" y="38100"/>
                  </a:lnTo>
                  <a:lnTo>
                    <a:pt x="110947" y="34290"/>
                  </a:lnTo>
                  <a:lnTo>
                    <a:pt x="103555" y="26670"/>
                  </a:lnTo>
                  <a:lnTo>
                    <a:pt x="107251" y="17780"/>
                  </a:lnTo>
                  <a:lnTo>
                    <a:pt x="107251" y="13970"/>
                  </a:lnTo>
                  <a:close/>
                </a:path>
                <a:path w="277495" h="520700">
                  <a:moveTo>
                    <a:pt x="181216" y="49530"/>
                  </a:moveTo>
                  <a:lnTo>
                    <a:pt x="149783" y="49530"/>
                  </a:lnTo>
                  <a:lnTo>
                    <a:pt x="149783" y="53340"/>
                  </a:lnTo>
                  <a:lnTo>
                    <a:pt x="181216" y="53340"/>
                  </a:lnTo>
                  <a:lnTo>
                    <a:pt x="181216" y="49530"/>
                  </a:lnTo>
                  <a:close/>
                </a:path>
                <a:path w="277495" h="520700">
                  <a:moveTo>
                    <a:pt x="184912" y="49530"/>
                  </a:moveTo>
                  <a:lnTo>
                    <a:pt x="181216" y="49530"/>
                  </a:lnTo>
                  <a:lnTo>
                    <a:pt x="181216" y="53340"/>
                  </a:lnTo>
                  <a:lnTo>
                    <a:pt x="184912" y="53340"/>
                  </a:lnTo>
                  <a:lnTo>
                    <a:pt x="184912" y="49530"/>
                  </a:lnTo>
                  <a:close/>
                </a:path>
                <a:path w="277495" h="520700">
                  <a:moveTo>
                    <a:pt x="188620" y="49530"/>
                  </a:moveTo>
                  <a:lnTo>
                    <a:pt x="184912" y="53340"/>
                  </a:lnTo>
                  <a:lnTo>
                    <a:pt x="188620" y="53340"/>
                  </a:lnTo>
                  <a:lnTo>
                    <a:pt x="188620" y="49530"/>
                  </a:lnTo>
                  <a:close/>
                </a:path>
                <a:path w="277495" h="520700">
                  <a:moveTo>
                    <a:pt x="173824" y="45720"/>
                  </a:moveTo>
                  <a:lnTo>
                    <a:pt x="157175" y="45720"/>
                  </a:lnTo>
                  <a:lnTo>
                    <a:pt x="157175" y="49530"/>
                  </a:lnTo>
                  <a:lnTo>
                    <a:pt x="173824" y="49530"/>
                  </a:lnTo>
                  <a:lnTo>
                    <a:pt x="173824" y="45720"/>
                  </a:lnTo>
                  <a:close/>
                </a:path>
                <a:path w="277495" h="520700">
                  <a:moveTo>
                    <a:pt x="96151" y="7620"/>
                  </a:moveTo>
                  <a:lnTo>
                    <a:pt x="73964" y="7620"/>
                  </a:lnTo>
                  <a:lnTo>
                    <a:pt x="73964" y="13970"/>
                  </a:lnTo>
                  <a:lnTo>
                    <a:pt x="99860" y="13970"/>
                  </a:lnTo>
                  <a:lnTo>
                    <a:pt x="96151" y="11430"/>
                  </a:lnTo>
                  <a:lnTo>
                    <a:pt x="96151" y="7620"/>
                  </a:lnTo>
                  <a:close/>
                </a:path>
                <a:path w="277495" h="520700">
                  <a:moveTo>
                    <a:pt x="88760" y="0"/>
                  </a:moveTo>
                  <a:lnTo>
                    <a:pt x="81356" y="0"/>
                  </a:lnTo>
                  <a:lnTo>
                    <a:pt x="81356" y="3810"/>
                  </a:lnTo>
                  <a:lnTo>
                    <a:pt x="77660" y="3810"/>
                  </a:lnTo>
                  <a:lnTo>
                    <a:pt x="77660" y="7620"/>
                  </a:lnTo>
                  <a:lnTo>
                    <a:pt x="88760" y="7620"/>
                  </a:lnTo>
                  <a:lnTo>
                    <a:pt x="88760" y="0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08" name="object 1008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054864" y="6297909"/>
              <a:ext cx="183337" cy="115963"/>
            </a:xfrm>
            <a:prstGeom prst="rect">
              <a:avLst/>
            </a:prstGeom>
          </p:spPr>
        </p:pic>
        <p:sp>
          <p:nvSpPr>
            <p:cNvPr id="1009" name="object 1009"/>
            <p:cNvSpPr/>
            <p:nvPr/>
          </p:nvSpPr>
          <p:spPr>
            <a:xfrm>
              <a:off x="5065405" y="6061765"/>
              <a:ext cx="99695" cy="274320"/>
            </a:xfrm>
            <a:custGeom>
              <a:avLst/>
              <a:gdLst/>
              <a:ahLst/>
              <a:cxnLst/>
              <a:rect l="l" t="t" r="r" b="b"/>
              <a:pathLst>
                <a:path w="99695" h="274320">
                  <a:moveTo>
                    <a:pt x="0" y="274027"/>
                  </a:moveTo>
                  <a:lnTo>
                    <a:pt x="0" y="270383"/>
                  </a:lnTo>
                  <a:lnTo>
                    <a:pt x="3695" y="266725"/>
                  </a:lnTo>
                  <a:lnTo>
                    <a:pt x="3695" y="263067"/>
                  </a:lnTo>
                  <a:lnTo>
                    <a:pt x="3695" y="261239"/>
                  </a:lnTo>
                  <a:lnTo>
                    <a:pt x="7378" y="257594"/>
                  </a:lnTo>
                  <a:lnTo>
                    <a:pt x="11061" y="257594"/>
                  </a:lnTo>
                  <a:lnTo>
                    <a:pt x="11061" y="253936"/>
                  </a:lnTo>
                  <a:lnTo>
                    <a:pt x="11061" y="250278"/>
                  </a:lnTo>
                  <a:lnTo>
                    <a:pt x="14757" y="250278"/>
                  </a:lnTo>
                  <a:lnTo>
                    <a:pt x="18440" y="246634"/>
                  </a:lnTo>
                  <a:lnTo>
                    <a:pt x="18440" y="250278"/>
                  </a:lnTo>
                  <a:lnTo>
                    <a:pt x="22123" y="250278"/>
                  </a:lnTo>
                  <a:lnTo>
                    <a:pt x="22123" y="246634"/>
                  </a:lnTo>
                  <a:lnTo>
                    <a:pt x="23964" y="246634"/>
                  </a:lnTo>
                  <a:lnTo>
                    <a:pt x="23964" y="242976"/>
                  </a:lnTo>
                  <a:lnTo>
                    <a:pt x="31343" y="242976"/>
                  </a:lnTo>
                  <a:lnTo>
                    <a:pt x="31343" y="239318"/>
                  </a:lnTo>
                  <a:lnTo>
                    <a:pt x="31343" y="235673"/>
                  </a:lnTo>
                  <a:lnTo>
                    <a:pt x="35026" y="239318"/>
                  </a:lnTo>
                  <a:lnTo>
                    <a:pt x="35026" y="235673"/>
                  </a:lnTo>
                  <a:lnTo>
                    <a:pt x="38722" y="235673"/>
                  </a:lnTo>
                  <a:lnTo>
                    <a:pt x="42405" y="235673"/>
                  </a:lnTo>
                  <a:lnTo>
                    <a:pt x="42405" y="232016"/>
                  </a:lnTo>
                  <a:lnTo>
                    <a:pt x="46088" y="232016"/>
                  </a:lnTo>
                  <a:lnTo>
                    <a:pt x="46088" y="228358"/>
                  </a:lnTo>
                  <a:lnTo>
                    <a:pt x="49783" y="228358"/>
                  </a:lnTo>
                  <a:lnTo>
                    <a:pt x="53466" y="228358"/>
                  </a:lnTo>
                  <a:lnTo>
                    <a:pt x="53466" y="224713"/>
                  </a:lnTo>
                  <a:lnTo>
                    <a:pt x="53466" y="221056"/>
                  </a:lnTo>
                  <a:lnTo>
                    <a:pt x="57162" y="221056"/>
                  </a:lnTo>
                  <a:lnTo>
                    <a:pt x="57162" y="217398"/>
                  </a:lnTo>
                  <a:lnTo>
                    <a:pt x="53466" y="217398"/>
                  </a:lnTo>
                  <a:lnTo>
                    <a:pt x="53466" y="215569"/>
                  </a:lnTo>
                  <a:lnTo>
                    <a:pt x="57162" y="211924"/>
                  </a:lnTo>
                  <a:lnTo>
                    <a:pt x="60845" y="208267"/>
                  </a:lnTo>
                  <a:lnTo>
                    <a:pt x="66370" y="204609"/>
                  </a:lnTo>
                  <a:lnTo>
                    <a:pt x="66370" y="200964"/>
                  </a:lnTo>
                  <a:lnTo>
                    <a:pt x="70065" y="200964"/>
                  </a:lnTo>
                  <a:lnTo>
                    <a:pt x="70065" y="197307"/>
                  </a:lnTo>
                  <a:lnTo>
                    <a:pt x="73748" y="197307"/>
                  </a:lnTo>
                  <a:lnTo>
                    <a:pt x="73748" y="193649"/>
                  </a:lnTo>
                  <a:lnTo>
                    <a:pt x="77431" y="189992"/>
                  </a:lnTo>
                  <a:lnTo>
                    <a:pt x="81127" y="186347"/>
                  </a:lnTo>
                  <a:lnTo>
                    <a:pt x="84810" y="186347"/>
                  </a:lnTo>
                  <a:lnTo>
                    <a:pt x="84810" y="182689"/>
                  </a:lnTo>
                  <a:lnTo>
                    <a:pt x="81127" y="182689"/>
                  </a:lnTo>
                  <a:lnTo>
                    <a:pt x="81127" y="179031"/>
                  </a:lnTo>
                  <a:lnTo>
                    <a:pt x="81127" y="175387"/>
                  </a:lnTo>
                  <a:lnTo>
                    <a:pt x="81127" y="171729"/>
                  </a:lnTo>
                  <a:lnTo>
                    <a:pt x="84810" y="171729"/>
                  </a:lnTo>
                  <a:lnTo>
                    <a:pt x="84810" y="169900"/>
                  </a:lnTo>
                  <a:lnTo>
                    <a:pt x="88493" y="169900"/>
                  </a:lnTo>
                  <a:lnTo>
                    <a:pt x="88493" y="166243"/>
                  </a:lnTo>
                  <a:lnTo>
                    <a:pt x="88493" y="162598"/>
                  </a:lnTo>
                  <a:lnTo>
                    <a:pt x="92189" y="162598"/>
                  </a:lnTo>
                  <a:lnTo>
                    <a:pt x="92189" y="158940"/>
                  </a:lnTo>
                  <a:lnTo>
                    <a:pt x="92189" y="155282"/>
                  </a:lnTo>
                  <a:lnTo>
                    <a:pt x="92189" y="151638"/>
                  </a:lnTo>
                  <a:lnTo>
                    <a:pt x="88493" y="151638"/>
                  </a:lnTo>
                  <a:lnTo>
                    <a:pt x="84810" y="151638"/>
                  </a:lnTo>
                  <a:lnTo>
                    <a:pt x="84810" y="147980"/>
                  </a:lnTo>
                  <a:lnTo>
                    <a:pt x="84810" y="144322"/>
                  </a:lnTo>
                  <a:lnTo>
                    <a:pt x="81127" y="140677"/>
                  </a:lnTo>
                  <a:lnTo>
                    <a:pt x="77431" y="140677"/>
                  </a:lnTo>
                  <a:lnTo>
                    <a:pt x="73748" y="140677"/>
                  </a:lnTo>
                  <a:lnTo>
                    <a:pt x="73748" y="137020"/>
                  </a:lnTo>
                  <a:lnTo>
                    <a:pt x="73748" y="133362"/>
                  </a:lnTo>
                  <a:lnTo>
                    <a:pt x="73748" y="129705"/>
                  </a:lnTo>
                  <a:lnTo>
                    <a:pt x="77431" y="126060"/>
                  </a:lnTo>
                  <a:lnTo>
                    <a:pt x="81127" y="124231"/>
                  </a:lnTo>
                  <a:lnTo>
                    <a:pt x="81127" y="120573"/>
                  </a:lnTo>
                  <a:lnTo>
                    <a:pt x="84810" y="120573"/>
                  </a:lnTo>
                  <a:lnTo>
                    <a:pt x="84810" y="116928"/>
                  </a:lnTo>
                  <a:lnTo>
                    <a:pt x="81127" y="113271"/>
                  </a:lnTo>
                  <a:lnTo>
                    <a:pt x="81127" y="109613"/>
                  </a:lnTo>
                  <a:lnTo>
                    <a:pt x="81127" y="105968"/>
                  </a:lnTo>
                  <a:lnTo>
                    <a:pt x="84810" y="105968"/>
                  </a:lnTo>
                  <a:lnTo>
                    <a:pt x="84810" y="102311"/>
                  </a:lnTo>
                  <a:lnTo>
                    <a:pt x="81127" y="98653"/>
                  </a:lnTo>
                  <a:lnTo>
                    <a:pt x="81127" y="94996"/>
                  </a:lnTo>
                  <a:lnTo>
                    <a:pt x="77431" y="94996"/>
                  </a:lnTo>
                  <a:lnTo>
                    <a:pt x="77431" y="91351"/>
                  </a:lnTo>
                  <a:lnTo>
                    <a:pt x="77431" y="87693"/>
                  </a:lnTo>
                  <a:lnTo>
                    <a:pt x="73748" y="84035"/>
                  </a:lnTo>
                  <a:lnTo>
                    <a:pt x="70065" y="84035"/>
                  </a:lnTo>
                  <a:lnTo>
                    <a:pt x="70065" y="87693"/>
                  </a:lnTo>
                  <a:lnTo>
                    <a:pt x="70065" y="91351"/>
                  </a:lnTo>
                  <a:lnTo>
                    <a:pt x="66370" y="91351"/>
                  </a:lnTo>
                  <a:lnTo>
                    <a:pt x="66370" y="87693"/>
                  </a:lnTo>
                  <a:lnTo>
                    <a:pt x="66370" y="84035"/>
                  </a:lnTo>
                  <a:lnTo>
                    <a:pt x="70065" y="84035"/>
                  </a:lnTo>
                  <a:lnTo>
                    <a:pt x="66370" y="80391"/>
                  </a:lnTo>
                  <a:lnTo>
                    <a:pt x="70065" y="80391"/>
                  </a:lnTo>
                  <a:lnTo>
                    <a:pt x="70065" y="78562"/>
                  </a:lnTo>
                  <a:lnTo>
                    <a:pt x="70065" y="74904"/>
                  </a:lnTo>
                  <a:lnTo>
                    <a:pt x="73748" y="74904"/>
                  </a:lnTo>
                  <a:lnTo>
                    <a:pt x="73748" y="67602"/>
                  </a:lnTo>
                  <a:lnTo>
                    <a:pt x="73748" y="63944"/>
                  </a:lnTo>
                  <a:lnTo>
                    <a:pt x="73748" y="60286"/>
                  </a:lnTo>
                  <a:lnTo>
                    <a:pt x="77431" y="60286"/>
                  </a:lnTo>
                  <a:lnTo>
                    <a:pt x="77431" y="56642"/>
                  </a:lnTo>
                  <a:lnTo>
                    <a:pt x="81127" y="52984"/>
                  </a:lnTo>
                  <a:lnTo>
                    <a:pt x="84810" y="52984"/>
                  </a:lnTo>
                  <a:lnTo>
                    <a:pt x="81127" y="49326"/>
                  </a:lnTo>
                  <a:lnTo>
                    <a:pt x="84810" y="49326"/>
                  </a:lnTo>
                  <a:lnTo>
                    <a:pt x="84810" y="45681"/>
                  </a:lnTo>
                  <a:lnTo>
                    <a:pt x="84810" y="42024"/>
                  </a:lnTo>
                  <a:lnTo>
                    <a:pt x="88493" y="38366"/>
                  </a:lnTo>
                  <a:lnTo>
                    <a:pt x="88493" y="34721"/>
                  </a:lnTo>
                  <a:lnTo>
                    <a:pt x="92189" y="34721"/>
                  </a:lnTo>
                  <a:lnTo>
                    <a:pt x="95872" y="34721"/>
                  </a:lnTo>
                  <a:lnTo>
                    <a:pt x="99555" y="34721"/>
                  </a:lnTo>
                  <a:lnTo>
                    <a:pt x="99555" y="32893"/>
                  </a:lnTo>
                  <a:lnTo>
                    <a:pt x="99555" y="29235"/>
                  </a:lnTo>
                  <a:lnTo>
                    <a:pt x="95872" y="29235"/>
                  </a:lnTo>
                  <a:lnTo>
                    <a:pt x="95872" y="25577"/>
                  </a:lnTo>
                  <a:lnTo>
                    <a:pt x="99555" y="21932"/>
                  </a:lnTo>
                  <a:lnTo>
                    <a:pt x="99555" y="18275"/>
                  </a:lnTo>
                  <a:lnTo>
                    <a:pt x="99555" y="14617"/>
                  </a:lnTo>
                  <a:lnTo>
                    <a:pt x="95872" y="14617"/>
                  </a:lnTo>
                  <a:lnTo>
                    <a:pt x="92189" y="14617"/>
                  </a:lnTo>
                  <a:lnTo>
                    <a:pt x="88493" y="18275"/>
                  </a:lnTo>
                  <a:lnTo>
                    <a:pt x="88493" y="14617"/>
                  </a:lnTo>
                  <a:lnTo>
                    <a:pt x="88493" y="10972"/>
                  </a:lnTo>
                  <a:lnTo>
                    <a:pt x="88493" y="7315"/>
                  </a:lnTo>
                  <a:lnTo>
                    <a:pt x="88493" y="3657"/>
                  </a:lnTo>
                  <a:lnTo>
                    <a:pt x="88493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10" name="object 1010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5112014" y="5886873"/>
              <a:ext cx="225742" cy="421043"/>
            </a:xfrm>
            <a:prstGeom prst="rect">
              <a:avLst/>
            </a:prstGeom>
          </p:spPr>
        </p:pic>
        <p:sp>
          <p:nvSpPr>
            <p:cNvPr id="1011" name="object 1011"/>
            <p:cNvSpPr/>
            <p:nvPr/>
          </p:nvSpPr>
          <p:spPr>
            <a:xfrm>
              <a:off x="3029028" y="4075733"/>
              <a:ext cx="1187450" cy="787400"/>
            </a:xfrm>
            <a:custGeom>
              <a:avLst/>
              <a:gdLst/>
              <a:ahLst/>
              <a:cxnLst/>
              <a:rect l="l" t="t" r="r" b="b"/>
              <a:pathLst>
                <a:path w="1187450" h="787400">
                  <a:moveTo>
                    <a:pt x="107251" y="556260"/>
                  </a:moveTo>
                  <a:lnTo>
                    <a:pt x="68414" y="556260"/>
                  </a:lnTo>
                  <a:lnTo>
                    <a:pt x="53619" y="575310"/>
                  </a:lnTo>
                  <a:lnTo>
                    <a:pt x="49923" y="590550"/>
                  </a:lnTo>
                  <a:lnTo>
                    <a:pt x="38836" y="612140"/>
                  </a:lnTo>
                  <a:lnTo>
                    <a:pt x="35128" y="624840"/>
                  </a:lnTo>
                  <a:lnTo>
                    <a:pt x="46228" y="636270"/>
                  </a:lnTo>
                  <a:lnTo>
                    <a:pt x="35128" y="643890"/>
                  </a:lnTo>
                  <a:lnTo>
                    <a:pt x="22186" y="647700"/>
                  </a:lnTo>
                  <a:lnTo>
                    <a:pt x="14795" y="660400"/>
                  </a:lnTo>
                  <a:lnTo>
                    <a:pt x="0" y="689610"/>
                  </a:lnTo>
                  <a:lnTo>
                    <a:pt x="3695" y="706120"/>
                  </a:lnTo>
                  <a:lnTo>
                    <a:pt x="22186" y="720090"/>
                  </a:lnTo>
                  <a:lnTo>
                    <a:pt x="18491" y="739140"/>
                  </a:lnTo>
                  <a:lnTo>
                    <a:pt x="22186" y="751840"/>
                  </a:lnTo>
                  <a:lnTo>
                    <a:pt x="29578" y="765810"/>
                  </a:lnTo>
                  <a:lnTo>
                    <a:pt x="18491" y="781050"/>
                  </a:lnTo>
                  <a:lnTo>
                    <a:pt x="31432" y="787400"/>
                  </a:lnTo>
                  <a:lnTo>
                    <a:pt x="42532" y="769620"/>
                  </a:lnTo>
                  <a:lnTo>
                    <a:pt x="46228" y="755650"/>
                  </a:lnTo>
                  <a:lnTo>
                    <a:pt x="61023" y="739140"/>
                  </a:lnTo>
                  <a:lnTo>
                    <a:pt x="73964" y="731520"/>
                  </a:lnTo>
                  <a:lnTo>
                    <a:pt x="133140" y="731520"/>
                  </a:lnTo>
                  <a:lnTo>
                    <a:pt x="138684" y="727710"/>
                  </a:lnTo>
                  <a:lnTo>
                    <a:pt x="191667" y="727710"/>
                  </a:lnTo>
                  <a:lnTo>
                    <a:pt x="203415" y="720090"/>
                  </a:lnTo>
                  <a:lnTo>
                    <a:pt x="223009" y="720090"/>
                  </a:lnTo>
                  <a:lnTo>
                    <a:pt x="227444" y="712470"/>
                  </a:lnTo>
                  <a:lnTo>
                    <a:pt x="223748" y="695960"/>
                  </a:lnTo>
                  <a:lnTo>
                    <a:pt x="208953" y="689610"/>
                  </a:lnTo>
                  <a:lnTo>
                    <a:pt x="212661" y="670560"/>
                  </a:lnTo>
                  <a:lnTo>
                    <a:pt x="227444" y="654050"/>
                  </a:lnTo>
                  <a:lnTo>
                    <a:pt x="671725" y="654050"/>
                  </a:lnTo>
                  <a:lnTo>
                    <a:pt x="678662" y="647700"/>
                  </a:lnTo>
                  <a:lnTo>
                    <a:pt x="686054" y="628650"/>
                  </a:lnTo>
                  <a:lnTo>
                    <a:pt x="678662" y="614680"/>
                  </a:lnTo>
                  <a:lnTo>
                    <a:pt x="686054" y="598170"/>
                  </a:lnTo>
                  <a:lnTo>
                    <a:pt x="693458" y="579120"/>
                  </a:lnTo>
                  <a:lnTo>
                    <a:pt x="687534" y="568960"/>
                  </a:lnTo>
                  <a:lnTo>
                    <a:pt x="543661" y="568960"/>
                  </a:lnTo>
                  <a:lnTo>
                    <a:pt x="539965" y="562610"/>
                  </a:lnTo>
                  <a:lnTo>
                    <a:pt x="118351" y="562610"/>
                  </a:lnTo>
                  <a:lnTo>
                    <a:pt x="107251" y="556260"/>
                  </a:lnTo>
                  <a:close/>
                </a:path>
                <a:path w="1187450" h="787400">
                  <a:moveTo>
                    <a:pt x="191667" y="727710"/>
                  </a:moveTo>
                  <a:lnTo>
                    <a:pt x="138684" y="727710"/>
                  </a:lnTo>
                  <a:lnTo>
                    <a:pt x="153479" y="735330"/>
                  </a:lnTo>
                  <a:lnTo>
                    <a:pt x="157175" y="749300"/>
                  </a:lnTo>
                  <a:lnTo>
                    <a:pt x="170129" y="741680"/>
                  </a:lnTo>
                  <a:lnTo>
                    <a:pt x="191667" y="727710"/>
                  </a:lnTo>
                  <a:close/>
                </a:path>
                <a:path w="1187450" h="787400">
                  <a:moveTo>
                    <a:pt x="133140" y="731520"/>
                  </a:moveTo>
                  <a:lnTo>
                    <a:pt x="73964" y="731520"/>
                  </a:lnTo>
                  <a:lnTo>
                    <a:pt x="85064" y="739140"/>
                  </a:lnTo>
                  <a:lnTo>
                    <a:pt x="99860" y="735330"/>
                  </a:lnTo>
                  <a:lnTo>
                    <a:pt x="127596" y="735330"/>
                  </a:lnTo>
                  <a:lnTo>
                    <a:pt x="133140" y="731520"/>
                  </a:lnTo>
                  <a:close/>
                </a:path>
                <a:path w="1187450" h="787400">
                  <a:moveTo>
                    <a:pt x="223009" y="720090"/>
                  </a:moveTo>
                  <a:lnTo>
                    <a:pt x="203415" y="720090"/>
                  </a:lnTo>
                  <a:lnTo>
                    <a:pt x="216357" y="731520"/>
                  </a:lnTo>
                  <a:lnTo>
                    <a:pt x="223009" y="720090"/>
                  </a:lnTo>
                  <a:close/>
                </a:path>
                <a:path w="1187450" h="787400">
                  <a:moveTo>
                    <a:pt x="654621" y="685800"/>
                  </a:moveTo>
                  <a:lnTo>
                    <a:pt x="493737" y="685800"/>
                  </a:lnTo>
                  <a:lnTo>
                    <a:pt x="519633" y="699770"/>
                  </a:lnTo>
                  <a:lnTo>
                    <a:pt x="551065" y="709930"/>
                  </a:lnTo>
                  <a:lnTo>
                    <a:pt x="569556" y="716280"/>
                  </a:lnTo>
                  <a:lnTo>
                    <a:pt x="604697" y="727710"/>
                  </a:lnTo>
                  <a:lnTo>
                    <a:pt x="617639" y="727710"/>
                  </a:lnTo>
                  <a:lnTo>
                    <a:pt x="628726" y="723900"/>
                  </a:lnTo>
                  <a:lnTo>
                    <a:pt x="639826" y="712470"/>
                  </a:lnTo>
                  <a:lnTo>
                    <a:pt x="647217" y="699770"/>
                  </a:lnTo>
                  <a:lnTo>
                    <a:pt x="654621" y="685800"/>
                  </a:lnTo>
                  <a:close/>
                </a:path>
                <a:path w="1187450" h="787400">
                  <a:moveTo>
                    <a:pt x="485413" y="693420"/>
                  </a:moveTo>
                  <a:lnTo>
                    <a:pt x="338404" y="693420"/>
                  </a:lnTo>
                  <a:lnTo>
                    <a:pt x="373545" y="716280"/>
                  </a:lnTo>
                  <a:lnTo>
                    <a:pt x="384632" y="716280"/>
                  </a:lnTo>
                  <a:lnTo>
                    <a:pt x="397573" y="712470"/>
                  </a:lnTo>
                  <a:lnTo>
                    <a:pt x="408673" y="699770"/>
                  </a:lnTo>
                  <a:lnTo>
                    <a:pt x="474319" y="699770"/>
                  </a:lnTo>
                  <a:lnTo>
                    <a:pt x="482638" y="695960"/>
                  </a:lnTo>
                  <a:lnTo>
                    <a:pt x="485413" y="693420"/>
                  </a:lnTo>
                  <a:close/>
                </a:path>
                <a:path w="1187450" h="787400">
                  <a:moveTo>
                    <a:pt x="440105" y="699770"/>
                  </a:moveTo>
                  <a:lnTo>
                    <a:pt x="408673" y="699770"/>
                  </a:lnTo>
                  <a:lnTo>
                    <a:pt x="427164" y="716280"/>
                  </a:lnTo>
                  <a:lnTo>
                    <a:pt x="440105" y="699770"/>
                  </a:lnTo>
                  <a:close/>
                </a:path>
                <a:path w="1187450" h="787400">
                  <a:moveTo>
                    <a:pt x="474319" y="699770"/>
                  </a:moveTo>
                  <a:lnTo>
                    <a:pt x="440105" y="699770"/>
                  </a:lnTo>
                  <a:lnTo>
                    <a:pt x="451205" y="706120"/>
                  </a:lnTo>
                  <a:lnTo>
                    <a:pt x="466001" y="703580"/>
                  </a:lnTo>
                  <a:lnTo>
                    <a:pt x="474319" y="699770"/>
                  </a:lnTo>
                  <a:close/>
                </a:path>
                <a:path w="1187450" h="787400">
                  <a:moveTo>
                    <a:pt x="671725" y="654050"/>
                  </a:moveTo>
                  <a:lnTo>
                    <a:pt x="284772" y="654050"/>
                  </a:lnTo>
                  <a:lnTo>
                    <a:pt x="308813" y="670560"/>
                  </a:lnTo>
                  <a:lnTo>
                    <a:pt x="299567" y="685800"/>
                  </a:lnTo>
                  <a:lnTo>
                    <a:pt x="319913" y="703580"/>
                  </a:lnTo>
                  <a:lnTo>
                    <a:pt x="338404" y="693420"/>
                  </a:lnTo>
                  <a:lnTo>
                    <a:pt x="485413" y="693420"/>
                  </a:lnTo>
                  <a:lnTo>
                    <a:pt x="493737" y="685800"/>
                  </a:lnTo>
                  <a:lnTo>
                    <a:pt x="654621" y="685800"/>
                  </a:lnTo>
                  <a:lnTo>
                    <a:pt x="658317" y="670560"/>
                  </a:lnTo>
                  <a:lnTo>
                    <a:pt x="667562" y="657860"/>
                  </a:lnTo>
                  <a:lnTo>
                    <a:pt x="671725" y="654050"/>
                  </a:lnTo>
                  <a:close/>
                </a:path>
                <a:path w="1187450" h="787400">
                  <a:moveTo>
                    <a:pt x="284772" y="654050"/>
                  </a:moveTo>
                  <a:lnTo>
                    <a:pt x="227444" y="654050"/>
                  </a:lnTo>
                  <a:lnTo>
                    <a:pt x="245948" y="666750"/>
                  </a:lnTo>
                  <a:lnTo>
                    <a:pt x="262585" y="660400"/>
                  </a:lnTo>
                  <a:lnTo>
                    <a:pt x="279228" y="660400"/>
                  </a:lnTo>
                  <a:lnTo>
                    <a:pt x="284772" y="654050"/>
                  </a:lnTo>
                  <a:close/>
                </a:path>
                <a:path w="1187450" h="787400">
                  <a:moveTo>
                    <a:pt x="279228" y="660400"/>
                  </a:moveTo>
                  <a:lnTo>
                    <a:pt x="262585" y="660400"/>
                  </a:lnTo>
                  <a:lnTo>
                    <a:pt x="273685" y="666750"/>
                  </a:lnTo>
                  <a:lnTo>
                    <a:pt x="279228" y="660400"/>
                  </a:lnTo>
                  <a:close/>
                </a:path>
                <a:path w="1187450" h="787400">
                  <a:moveTo>
                    <a:pt x="575567" y="478155"/>
                  </a:moveTo>
                  <a:lnTo>
                    <a:pt x="565861" y="480060"/>
                  </a:lnTo>
                  <a:lnTo>
                    <a:pt x="554761" y="487680"/>
                  </a:lnTo>
                  <a:lnTo>
                    <a:pt x="543661" y="491490"/>
                  </a:lnTo>
                  <a:lnTo>
                    <a:pt x="532574" y="491490"/>
                  </a:lnTo>
                  <a:lnTo>
                    <a:pt x="536270" y="506730"/>
                  </a:lnTo>
                  <a:lnTo>
                    <a:pt x="536270" y="533400"/>
                  </a:lnTo>
                  <a:lnTo>
                    <a:pt x="528878" y="541020"/>
                  </a:lnTo>
                  <a:lnTo>
                    <a:pt x="536270" y="556260"/>
                  </a:lnTo>
                  <a:lnTo>
                    <a:pt x="543661" y="568960"/>
                  </a:lnTo>
                  <a:lnTo>
                    <a:pt x="687534" y="568960"/>
                  </a:lnTo>
                  <a:lnTo>
                    <a:pt x="686054" y="566420"/>
                  </a:lnTo>
                  <a:lnTo>
                    <a:pt x="697153" y="558800"/>
                  </a:lnTo>
                  <a:lnTo>
                    <a:pt x="704545" y="544830"/>
                  </a:lnTo>
                  <a:lnTo>
                    <a:pt x="706399" y="529590"/>
                  </a:lnTo>
                  <a:lnTo>
                    <a:pt x="721194" y="513080"/>
                  </a:lnTo>
                  <a:lnTo>
                    <a:pt x="734402" y="487680"/>
                  </a:lnTo>
                  <a:lnTo>
                    <a:pt x="565861" y="487680"/>
                  </a:lnTo>
                  <a:lnTo>
                    <a:pt x="575567" y="478155"/>
                  </a:lnTo>
                  <a:close/>
                </a:path>
                <a:path w="1187450" h="787400">
                  <a:moveTo>
                    <a:pt x="690493" y="369570"/>
                  </a:moveTo>
                  <a:lnTo>
                    <a:pt x="181216" y="369570"/>
                  </a:lnTo>
                  <a:lnTo>
                    <a:pt x="192316" y="375920"/>
                  </a:lnTo>
                  <a:lnTo>
                    <a:pt x="203415" y="387350"/>
                  </a:lnTo>
                  <a:lnTo>
                    <a:pt x="212661" y="403860"/>
                  </a:lnTo>
                  <a:lnTo>
                    <a:pt x="199707" y="421640"/>
                  </a:lnTo>
                  <a:lnTo>
                    <a:pt x="188620" y="434340"/>
                  </a:lnTo>
                  <a:lnTo>
                    <a:pt x="177520" y="449580"/>
                  </a:lnTo>
                  <a:lnTo>
                    <a:pt x="166420" y="457200"/>
                  </a:lnTo>
                  <a:lnTo>
                    <a:pt x="166420" y="461010"/>
                  </a:lnTo>
                  <a:lnTo>
                    <a:pt x="164579" y="461010"/>
                  </a:lnTo>
                  <a:lnTo>
                    <a:pt x="153479" y="474980"/>
                  </a:lnTo>
                  <a:lnTo>
                    <a:pt x="127596" y="502920"/>
                  </a:lnTo>
                  <a:lnTo>
                    <a:pt x="138684" y="513080"/>
                  </a:lnTo>
                  <a:lnTo>
                    <a:pt x="149783" y="520700"/>
                  </a:lnTo>
                  <a:lnTo>
                    <a:pt x="118351" y="562610"/>
                  </a:lnTo>
                  <a:lnTo>
                    <a:pt x="539965" y="562610"/>
                  </a:lnTo>
                  <a:lnTo>
                    <a:pt x="536270" y="556260"/>
                  </a:lnTo>
                  <a:lnTo>
                    <a:pt x="525170" y="544830"/>
                  </a:lnTo>
                  <a:lnTo>
                    <a:pt x="528887" y="541002"/>
                  </a:lnTo>
                  <a:lnTo>
                    <a:pt x="536270" y="525780"/>
                  </a:lnTo>
                  <a:lnTo>
                    <a:pt x="536270" y="513080"/>
                  </a:lnTo>
                  <a:lnTo>
                    <a:pt x="532574" y="499110"/>
                  </a:lnTo>
                  <a:lnTo>
                    <a:pt x="532574" y="483870"/>
                  </a:lnTo>
                  <a:lnTo>
                    <a:pt x="560311" y="483870"/>
                  </a:lnTo>
                  <a:lnTo>
                    <a:pt x="565861" y="480060"/>
                  </a:lnTo>
                  <a:lnTo>
                    <a:pt x="575567" y="478155"/>
                  </a:lnTo>
                  <a:lnTo>
                    <a:pt x="578269" y="475503"/>
                  </a:lnTo>
                  <a:lnTo>
                    <a:pt x="575106" y="463550"/>
                  </a:lnTo>
                  <a:lnTo>
                    <a:pt x="575690" y="463215"/>
                  </a:lnTo>
                  <a:lnTo>
                    <a:pt x="575106" y="461010"/>
                  </a:lnTo>
                  <a:lnTo>
                    <a:pt x="586193" y="453390"/>
                  </a:lnTo>
                  <a:lnTo>
                    <a:pt x="597293" y="441960"/>
                  </a:lnTo>
                  <a:lnTo>
                    <a:pt x="608393" y="433070"/>
                  </a:lnTo>
                  <a:lnTo>
                    <a:pt x="646108" y="433070"/>
                  </a:lnTo>
                  <a:lnTo>
                    <a:pt x="647217" y="429260"/>
                  </a:lnTo>
                  <a:lnTo>
                    <a:pt x="656216" y="421319"/>
                  </a:lnTo>
                  <a:lnTo>
                    <a:pt x="654621" y="415290"/>
                  </a:lnTo>
                  <a:lnTo>
                    <a:pt x="660171" y="410388"/>
                  </a:lnTo>
                  <a:lnTo>
                    <a:pt x="660171" y="403860"/>
                  </a:lnTo>
                  <a:lnTo>
                    <a:pt x="671258" y="396240"/>
                  </a:lnTo>
                  <a:lnTo>
                    <a:pt x="674966" y="383540"/>
                  </a:lnTo>
                  <a:lnTo>
                    <a:pt x="686054" y="372110"/>
                  </a:lnTo>
                  <a:lnTo>
                    <a:pt x="690493" y="369570"/>
                  </a:lnTo>
                  <a:close/>
                </a:path>
                <a:path w="1187450" h="787400">
                  <a:moveTo>
                    <a:pt x="528887" y="541002"/>
                  </a:moveTo>
                  <a:lnTo>
                    <a:pt x="525170" y="544830"/>
                  </a:lnTo>
                  <a:lnTo>
                    <a:pt x="536270" y="556260"/>
                  </a:lnTo>
                  <a:lnTo>
                    <a:pt x="528878" y="541020"/>
                  </a:lnTo>
                  <a:close/>
                </a:path>
                <a:path w="1187450" h="787400">
                  <a:moveTo>
                    <a:pt x="560311" y="483870"/>
                  </a:moveTo>
                  <a:lnTo>
                    <a:pt x="532574" y="483870"/>
                  </a:lnTo>
                  <a:lnTo>
                    <a:pt x="543661" y="491490"/>
                  </a:lnTo>
                  <a:lnTo>
                    <a:pt x="554761" y="487680"/>
                  </a:lnTo>
                  <a:lnTo>
                    <a:pt x="560311" y="483870"/>
                  </a:lnTo>
                  <a:close/>
                </a:path>
                <a:path w="1187450" h="787400">
                  <a:moveTo>
                    <a:pt x="611628" y="434340"/>
                  </a:moveTo>
                  <a:lnTo>
                    <a:pt x="608393" y="434340"/>
                  </a:lnTo>
                  <a:lnTo>
                    <a:pt x="586193" y="457200"/>
                  </a:lnTo>
                  <a:lnTo>
                    <a:pt x="575690" y="463215"/>
                  </a:lnTo>
                  <a:lnTo>
                    <a:pt x="578802" y="474980"/>
                  </a:lnTo>
                  <a:lnTo>
                    <a:pt x="578269" y="475503"/>
                  </a:lnTo>
                  <a:lnTo>
                    <a:pt x="578802" y="477520"/>
                  </a:lnTo>
                  <a:lnTo>
                    <a:pt x="575567" y="478155"/>
                  </a:lnTo>
                  <a:lnTo>
                    <a:pt x="565861" y="487680"/>
                  </a:lnTo>
                  <a:lnTo>
                    <a:pt x="734402" y="487680"/>
                  </a:lnTo>
                  <a:lnTo>
                    <a:pt x="739686" y="477520"/>
                  </a:lnTo>
                  <a:lnTo>
                    <a:pt x="752627" y="471170"/>
                  </a:lnTo>
                  <a:lnTo>
                    <a:pt x="760031" y="453390"/>
                  </a:lnTo>
                  <a:lnTo>
                    <a:pt x="757250" y="441960"/>
                  </a:lnTo>
                  <a:lnTo>
                    <a:pt x="632434" y="441960"/>
                  </a:lnTo>
                  <a:lnTo>
                    <a:pt x="626884" y="438150"/>
                  </a:lnTo>
                  <a:lnTo>
                    <a:pt x="621334" y="438150"/>
                  </a:lnTo>
                  <a:lnTo>
                    <a:pt x="611628" y="434340"/>
                  </a:lnTo>
                  <a:close/>
                </a:path>
                <a:path w="1187450" h="787400">
                  <a:moveTo>
                    <a:pt x="575690" y="463215"/>
                  </a:moveTo>
                  <a:lnTo>
                    <a:pt x="575106" y="463550"/>
                  </a:lnTo>
                  <a:lnTo>
                    <a:pt x="578269" y="475503"/>
                  </a:lnTo>
                  <a:lnTo>
                    <a:pt x="578802" y="474980"/>
                  </a:lnTo>
                  <a:lnTo>
                    <a:pt x="575690" y="463215"/>
                  </a:lnTo>
                  <a:close/>
                </a:path>
                <a:path w="1187450" h="787400">
                  <a:moveTo>
                    <a:pt x="646108" y="433070"/>
                  </a:moveTo>
                  <a:lnTo>
                    <a:pt x="615784" y="433070"/>
                  </a:lnTo>
                  <a:lnTo>
                    <a:pt x="615784" y="434340"/>
                  </a:lnTo>
                  <a:lnTo>
                    <a:pt x="621334" y="434340"/>
                  </a:lnTo>
                  <a:lnTo>
                    <a:pt x="626884" y="438150"/>
                  </a:lnTo>
                  <a:lnTo>
                    <a:pt x="632434" y="438150"/>
                  </a:lnTo>
                  <a:lnTo>
                    <a:pt x="643521" y="441960"/>
                  </a:lnTo>
                  <a:lnTo>
                    <a:pt x="646108" y="433070"/>
                  </a:lnTo>
                  <a:close/>
                </a:path>
                <a:path w="1187450" h="787400">
                  <a:moveTo>
                    <a:pt x="878370" y="354330"/>
                  </a:moveTo>
                  <a:lnTo>
                    <a:pt x="700849" y="354330"/>
                  </a:lnTo>
                  <a:lnTo>
                    <a:pt x="700849" y="358140"/>
                  </a:lnTo>
                  <a:lnTo>
                    <a:pt x="698189" y="361487"/>
                  </a:lnTo>
                  <a:lnTo>
                    <a:pt x="697153" y="365760"/>
                  </a:lnTo>
                  <a:lnTo>
                    <a:pt x="692829" y="368233"/>
                  </a:lnTo>
                  <a:lnTo>
                    <a:pt x="689749" y="372110"/>
                  </a:lnTo>
                  <a:lnTo>
                    <a:pt x="678662" y="379730"/>
                  </a:lnTo>
                  <a:lnTo>
                    <a:pt x="678662" y="392430"/>
                  </a:lnTo>
                  <a:lnTo>
                    <a:pt x="667562" y="403860"/>
                  </a:lnTo>
                  <a:lnTo>
                    <a:pt x="660171" y="410388"/>
                  </a:lnTo>
                  <a:lnTo>
                    <a:pt x="660171" y="417830"/>
                  </a:lnTo>
                  <a:lnTo>
                    <a:pt x="656216" y="421319"/>
                  </a:lnTo>
                  <a:lnTo>
                    <a:pt x="658317" y="429260"/>
                  </a:lnTo>
                  <a:lnTo>
                    <a:pt x="647217" y="429260"/>
                  </a:lnTo>
                  <a:lnTo>
                    <a:pt x="643521" y="441960"/>
                  </a:lnTo>
                  <a:lnTo>
                    <a:pt x="757250" y="441960"/>
                  </a:lnTo>
                  <a:lnTo>
                    <a:pt x="756323" y="438150"/>
                  </a:lnTo>
                  <a:lnTo>
                    <a:pt x="763727" y="425450"/>
                  </a:lnTo>
                  <a:lnTo>
                    <a:pt x="760031" y="411480"/>
                  </a:lnTo>
                  <a:lnTo>
                    <a:pt x="771118" y="400050"/>
                  </a:lnTo>
                  <a:lnTo>
                    <a:pt x="782218" y="392430"/>
                  </a:lnTo>
                  <a:lnTo>
                    <a:pt x="782218" y="379730"/>
                  </a:lnTo>
                  <a:lnTo>
                    <a:pt x="795159" y="375920"/>
                  </a:lnTo>
                  <a:lnTo>
                    <a:pt x="806259" y="365760"/>
                  </a:lnTo>
                  <a:lnTo>
                    <a:pt x="817346" y="361950"/>
                  </a:lnTo>
                  <a:lnTo>
                    <a:pt x="876522" y="361950"/>
                  </a:lnTo>
                  <a:lnTo>
                    <a:pt x="878370" y="354330"/>
                  </a:lnTo>
                  <a:close/>
                </a:path>
                <a:path w="1187450" h="787400">
                  <a:moveTo>
                    <a:pt x="615784" y="433070"/>
                  </a:moveTo>
                  <a:lnTo>
                    <a:pt x="608393" y="433070"/>
                  </a:lnTo>
                  <a:lnTo>
                    <a:pt x="621334" y="438150"/>
                  </a:lnTo>
                  <a:lnTo>
                    <a:pt x="626884" y="438150"/>
                  </a:lnTo>
                  <a:lnTo>
                    <a:pt x="621334" y="434340"/>
                  </a:lnTo>
                  <a:lnTo>
                    <a:pt x="615784" y="434340"/>
                  </a:lnTo>
                  <a:lnTo>
                    <a:pt x="615784" y="433070"/>
                  </a:lnTo>
                  <a:close/>
                </a:path>
                <a:path w="1187450" h="787400">
                  <a:moveTo>
                    <a:pt x="660171" y="410388"/>
                  </a:moveTo>
                  <a:lnTo>
                    <a:pt x="654621" y="415290"/>
                  </a:lnTo>
                  <a:lnTo>
                    <a:pt x="656216" y="421319"/>
                  </a:lnTo>
                  <a:lnTo>
                    <a:pt x="660171" y="417830"/>
                  </a:lnTo>
                  <a:lnTo>
                    <a:pt x="660171" y="410388"/>
                  </a:lnTo>
                  <a:close/>
                </a:path>
                <a:path w="1187450" h="787400">
                  <a:moveTo>
                    <a:pt x="127596" y="151130"/>
                  </a:moveTo>
                  <a:lnTo>
                    <a:pt x="103555" y="151130"/>
                  </a:lnTo>
                  <a:lnTo>
                    <a:pt x="107251" y="163830"/>
                  </a:lnTo>
                  <a:lnTo>
                    <a:pt x="110947" y="179070"/>
                  </a:lnTo>
                  <a:lnTo>
                    <a:pt x="123901" y="196850"/>
                  </a:lnTo>
                  <a:lnTo>
                    <a:pt x="134988" y="205740"/>
                  </a:lnTo>
                  <a:lnTo>
                    <a:pt x="142392" y="234950"/>
                  </a:lnTo>
                  <a:lnTo>
                    <a:pt x="142392" y="251460"/>
                  </a:lnTo>
                  <a:lnTo>
                    <a:pt x="131292" y="262890"/>
                  </a:lnTo>
                  <a:lnTo>
                    <a:pt x="123901" y="284480"/>
                  </a:lnTo>
                  <a:lnTo>
                    <a:pt x="134988" y="297180"/>
                  </a:lnTo>
                  <a:lnTo>
                    <a:pt x="142392" y="312420"/>
                  </a:lnTo>
                  <a:lnTo>
                    <a:pt x="131292" y="320040"/>
                  </a:lnTo>
                  <a:lnTo>
                    <a:pt x="118351" y="330200"/>
                  </a:lnTo>
                  <a:lnTo>
                    <a:pt x="103555" y="330200"/>
                  </a:lnTo>
                  <a:lnTo>
                    <a:pt x="99860" y="342900"/>
                  </a:lnTo>
                  <a:lnTo>
                    <a:pt x="96151" y="361950"/>
                  </a:lnTo>
                  <a:lnTo>
                    <a:pt x="88760" y="375920"/>
                  </a:lnTo>
                  <a:lnTo>
                    <a:pt x="88760" y="388620"/>
                  </a:lnTo>
                  <a:lnTo>
                    <a:pt x="81368" y="407670"/>
                  </a:lnTo>
                  <a:lnTo>
                    <a:pt x="92456" y="415290"/>
                  </a:lnTo>
                  <a:lnTo>
                    <a:pt x="103555" y="396240"/>
                  </a:lnTo>
                  <a:lnTo>
                    <a:pt x="134988" y="396240"/>
                  </a:lnTo>
                  <a:lnTo>
                    <a:pt x="146088" y="383540"/>
                  </a:lnTo>
                  <a:lnTo>
                    <a:pt x="157175" y="372110"/>
                  </a:lnTo>
                  <a:lnTo>
                    <a:pt x="179200" y="372110"/>
                  </a:lnTo>
                  <a:lnTo>
                    <a:pt x="181216" y="369570"/>
                  </a:lnTo>
                  <a:lnTo>
                    <a:pt x="690493" y="369570"/>
                  </a:lnTo>
                  <a:lnTo>
                    <a:pt x="692829" y="368233"/>
                  </a:lnTo>
                  <a:lnTo>
                    <a:pt x="697822" y="361950"/>
                  </a:lnTo>
                  <a:lnTo>
                    <a:pt x="466001" y="361950"/>
                  </a:lnTo>
                  <a:lnTo>
                    <a:pt x="462305" y="346710"/>
                  </a:lnTo>
                  <a:lnTo>
                    <a:pt x="466001" y="334010"/>
                  </a:lnTo>
                  <a:lnTo>
                    <a:pt x="477100" y="330200"/>
                  </a:lnTo>
                  <a:lnTo>
                    <a:pt x="480796" y="316230"/>
                  </a:lnTo>
                  <a:lnTo>
                    <a:pt x="477100" y="300990"/>
                  </a:lnTo>
                  <a:lnTo>
                    <a:pt x="482638" y="288290"/>
                  </a:lnTo>
                  <a:lnTo>
                    <a:pt x="486346" y="274320"/>
                  </a:lnTo>
                  <a:lnTo>
                    <a:pt x="508536" y="266697"/>
                  </a:lnTo>
                  <a:lnTo>
                    <a:pt x="519633" y="255270"/>
                  </a:lnTo>
                  <a:lnTo>
                    <a:pt x="528878" y="242570"/>
                  </a:lnTo>
                  <a:lnTo>
                    <a:pt x="526656" y="234199"/>
                  </a:lnTo>
                  <a:lnTo>
                    <a:pt x="525170" y="231140"/>
                  </a:lnTo>
                  <a:lnTo>
                    <a:pt x="345795" y="231140"/>
                  </a:lnTo>
                  <a:lnTo>
                    <a:pt x="329659" y="220980"/>
                  </a:lnTo>
                  <a:lnTo>
                    <a:pt x="299567" y="220980"/>
                  </a:lnTo>
                  <a:lnTo>
                    <a:pt x="292176" y="213360"/>
                  </a:lnTo>
                  <a:lnTo>
                    <a:pt x="234848" y="213360"/>
                  </a:lnTo>
                  <a:lnTo>
                    <a:pt x="234848" y="200660"/>
                  </a:lnTo>
                  <a:lnTo>
                    <a:pt x="196011" y="175260"/>
                  </a:lnTo>
                  <a:lnTo>
                    <a:pt x="173824" y="167640"/>
                  </a:lnTo>
                  <a:lnTo>
                    <a:pt x="160883" y="163830"/>
                  </a:lnTo>
                  <a:lnTo>
                    <a:pt x="149783" y="163830"/>
                  </a:lnTo>
                  <a:lnTo>
                    <a:pt x="138684" y="158750"/>
                  </a:lnTo>
                  <a:lnTo>
                    <a:pt x="127596" y="151130"/>
                  </a:lnTo>
                  <a:close/>
                </a:path>
                <a:path w="1187450" h="787400">
                  <a:moveTo>
                    <a:pt x="134988" y="396240"/>
                  </a:moveTo>
                  <a:lnTo>
                    <a:pt x="103555" y="396240"/>
                  </a:lnTo>
                  <a:lnTo>
                    <a:pt x="114655" y="403860"/>
                  </a:lnTo>
                  <a:lnTo>
                    <a:pt x="134988" y="411480"/>
                  </a:lnTo>
                  <a:lnTo>
                    <a:pt x="134988" y="396240"/>
                  </a:lnTo>
                  <a:close/>
                </a:path>
                <a:path w="1187450" h="787400">
                  <a:moveTo>
                    <a:pt x="179200" y="372110"/>
                  </a:moveTo>
                  <a:lnTo>
                    <a:pt x="157175" y="372110"/>
                  </a:lnTo>
                  <a:lnTo>
                    <a:pt x="170129" y="383540"/>
                  </a:lnTo>
                  <a:lnTo>
                    <a:pt x="179200" y="372110"/>
                  </a:lnTo>
                  <a:close/>
                </a:path>
                <a:path w="1187450" h="787400">
                  <a:moveTo>
                    <a:pt x="876522" y="361950"/>
                  </a:moveTo>
                  <a:lnTo>
                    <a:pt x="817346" y="361950"/>
                  </a:lnTo>
                  <a:lnTo>
                    <a:pt x="828446" y="369570"/>
                  </a:lnTo>
                  <a:lnTo>
                    <a:pt x="828446" y="383540"/>
                  </a:lnTo>
                  <a:lnTo>
                    <a:pt x="841387" y="379730"/>
                  </a:lnTo>
                  <a:lnTo>
                    <a:pt x="852487" y="379730"/>
                  </a:lnTo>
                  <a:lnTo>
                    <a:pt x="863574" y="365760"/>
                  </a:lnTo>
                  <a:lnTo>
                    <a:pt x="875598" y="365760"/>
                  </a:lnTo>
                  <a:lnTo>
                    <a:pt x="876522" y="361950"/>
                  </a:lnTo>
                  <a:close/>
                </a:path>
                <a:path w="1187450" h="787400">
                  <a:moveTo>
                    <a:pt x="875598" y="365760"/>
                  </a:moveTo>
                  <a:lnTo>
                    <a:pt x="863574" y="365760"/>
                  </a:lnTo>
                  <a:lnTo>
                    <a:pt x="874674" y="369570"/>
                  </a:lnTo>
                  <a:lnTo>
                    <a:pt x="875598" y="365760"/>
                  </a:lnTo>
                  <a:close/>
                </a:path>
                <a:path w="1187450" h="787400">
                  <a:moveTo>
                    <a:pt x="698189" y="361487"/>
                  </a:moveTo>
                  <a:lnTo>
                    <a:pt x="692829" y="368233"/>
                  </a:lnTo>
                  <a:lnTo>
                    <a:pt x="697153" y="365760"/>
                  </a:lnTo>
                  <a:lnTo>
                    <a:pt x="698189" y="361487"/>
                  </a:lnTo>
                  <a:close/>
                </a:path>
                <a:path w="1187450" h="787400">
                  <a:moveTo>
                    <a:pt x="697153" y="217170"/>
                  </a:moveTo>
                  <a:lnTo>
                    <a:pt x="519633" y="217170"/>
                  </a:lnTo>
                  <a:lnTo>
                    <a:pt x="522266" y="223812"/>
                  </a:lnTo>
                  <a:lnTo>
                    <a:pt x="525170" y="228600"/>
                  </a:lnTo>
                  <a:lnTo>
                    <a:pt x="526656" y="234199"/>
                  </a:lnTo>
                  <a:lnTo>
                    <a:pt x="532574" y="246380"/>
                  </a:lnTo>
                  <a:lnTo>
                    <a:pt x="519633" y="255270"/>
                  </a:lnTo>
                  <a:lnTo>
                    <a:pt x="508533" y="270510"/>
                  </a:lnTo>
                  <a:lnTo>
                    <a:pt x="497439" y="270510"/>
                  </a:lnTo>
                  <a:lnTo>
                    <a:pt x="486346" y="274320"/>
                  </a:lnTo>
                  <a:lnTo>
                    <a:pt x="482638" y="288290"/>
                  </a:lnTo>
                  <a:lnTo>
                    <a:pt x="477100" y="300990"/>
                  </a:lnTo>
                  <a:lnTo>
                    <a:pt x="486346" y="316230"/>
                  </a:lnTo>
                  <a:lnTo>
                    <a:pt x="477100" y="330200"/>
                  </a:lnTo>
                  <a:lnTo>
                    <a:pt x="466001" y="334010"/>
                  </a:lnTo>
                  <a:lnTo>
                    <a:pt x="462305" y="346710"/>
                  </a:lnTo>
                  <a:lnTo>
                    <a:pt x="466001" y="361950"/>
                  </a:lnTo>
                  <a:lnTo>
                    <a:pt x="697822" y="361950"/>
                  </a:lnTo>
                  <a:lnTo>
                    <a:pt x="698189" y="361487"/>
                  </a:lnTo>
                  <a:lnTo>
                    <a:pt x="700849" y="350520"/>
                  </a:lnTo>
                  <a:lnTo>
                    <a:pt x="693458" y="337820"/>
                  </a:lnTo>
                  <a:lnTo>
                    <a:pt x="686054" y="308610"/>
                  </a:lnTo>
                  <a:lnTo>
                    <a:pt x="680510" y="299085"/>
                  </a:lnTo>
                  <a:lnTo>
                    <a:pt x="674966" y="297180"/>
                  </a:lnTo>
                  <a:lnTo>
                    <a:pt x="680774" y="287201"/>
                  </a:lnTo>
                  <a:lnTo>
                    <a:pt x="682358" y="280670"/>
                  </a:lnTo>
                  <a:lnTo>
                    <a:pt x="689750" y="266697"/>
                  </a:lnTo>
                  <a:lnTo>
                    <a:pt x="692952" y="253538"/>
                  </a:lnTo>
                  <a:lnTo>
                    <a:pt x="689749" y="242570"/>
                  </a:lnTo>
                  <a:lnTo>
                    <a:pt x="686054" y="228600"/>
                  </a:lnTo>
                  <a:lnTo>
                    <a:pt x="686846" y="227784"/>
                  </a:lnTo>
                  <a:lnTo>
                    <a:pt x="686054" y="224790"/>
                  </a:lnTo>
                  <a:lnTo>
                    <a:pt x="697153" y="217170"/>
                  </a:lnTo>
                  <a:close/>
                </a:path>
                <a:path w="1187450" h="787400">
                  <a:moveTo>
                    <a:pt x="686054" y="277495"/>
                  </a:moveTo>
                  <a:lnTo>
                    <a:pt x="682358" y="284480"/>
                  </a:lnTo>
                  <a:lnTo>
                    <a:pt x="680774" y="287201"/>
                  </a:lnTo>
                  <a:lnTo>
                    <a:pt x="678662" y="295910"/>
                  </a:lnTo>
                  <a:lnTo>
                    <a:pt x="680510" y="299085"/>
                  </a:lnTo>
                  <a:lnTo>
                    <a:pt x="686054" y="300990"/>
                  </a:lnTo>
                  <a:lnTo>
                    <a:pt x="693458" y="330200"/>
                  </a:lnTo>
                  <a:lnTo>
                    <a:pt x="700849" y="342900"/>
                  </a:lnTo>
                  <a:lnTo>
                    <a:pt x="700849" y="350520"/>
                  </a:lnTo>
                  <a:lnTo>
                    <a:pt x="882166" y="350520"/>
                  </a:lnTo>
                  <a:lnTo>
                    <a:pt x="902411" y="330200"/>
                  </a:lnTo>
                  <a:lnTo>
                    <a:pt x="913511" y="326390"/>
                  </a:lnTo>
                  <a:lnTo>
                    <a:pt x="924610" y="320040"/>
                  </a:lnTo>
                  <a:lnTo>
                    <a:pt x="937552" y="320040"/>
                  </a:lnTo>
                  <a:lnTo>
                    <a:pt x="948639" y="316230"/>
                  </a:lnTo>
                  <a:lnTo>
                    <a:pt x="971762" y="316230"/>
                  </a:lnTo>
                  <a:lnTo>
                    <a:pt x="974534" y="304800"/>
                  </a:lnTo>
                  <a:lnTo>
                    <a:pt x="983780" y="292100"/>
                  </a:lnTo>
                  <a:lnTo>
                    <a:pt x="994879" y="280670"/>
                  </a:lnTo>
                  <a:lnTo>
                    <a:pt x="789609" y="280670"/>
                  </a:lnTo>
                  <a:lnTo>
                    <a:pt x="789609" y="278130"/>
                  </a:lnTo>
                  <a:lnTo>
                    <a:pt x="686054" y="278130"/>
                  </a:lnTo>
                  <a:lnTo>
                    <a:pt x="686054" y="277495"/>
                  </a:lnTo>
                  <a:close/>
                </a:path>
                <a:path w="1187450" h="787400">
                  <a:moveTo>
                    <a:pt x="695675" y="334010"/>
                  </a:moveTo>
                  <a:lnTo>
                    <a:pt x="693458" y="334010"/>
                  </a:lnTo>
                  <a:lnTo>
                    <a:pt x="693458" y="337820"/>
                  </a:lnTo>
                  <a:lnTo>
                    <a:pt x="697892" y="337820"/>
                  </a:lnTo>
                  <a:lnTo>
                    <a:pt x="695675" y="334010"/>
                  </a:lnTo>
                  <a:close/>
                </a:path>
                <a:path w="1187450" h="787400">
                  <a:moveTo>
                    <a:pt x="477100" y="300990"/>
                  </a:moveTo>
                  <a:lnTo>
                    <a:pt x="480796" y="316230"/>
                  </a:lnTo>
                  <a:lnTo>
                    <a:pt x="477100" y="330200"/>
                  </a:lnTo>
                  <a:lnTo>
                    <a:pt x="486346" y="316230"/>
                  </a:lnTo>
                  <a:lnTo>
                    <a:pt x="477100" y="300990"/>
                  </a:lnTo>
                  <a:close/>
                </a:path>
                <a:path w="1187450" h="787400">
                  <a:moveTo>
                    <a:pt x="971762" y="316230"/>
                  </a:moveTo>
                  <a:lnTo>
                    <a:pt x="959739" y="316230"/>
                  </a:lnTo>
                  <a:lnTo>
                    <a:pt x="970838" y="320040"/>
                  </a:lnTo>
                  <a:lnTo>
                    <a:pt x="971762" y="316230"/>
                  </a:lnTo>
                  <a:close/>
                </a:path>
                <a:path w="1187450" h="787400">
                  <a:moveTo>
                    <a:pt x="680774" y="287201"/>
                  </a:moveTo>
                  <a:lnTo>
                    <a:pt x="674966" y="297180"/>
                  </a:lnTo>
                  <a:lnTo>
                    <a:pt x="680510" y="299085"/>
                  </a:lnTo>
                  <a:lnTo>
                    <a:pt x="678662" y="295910"/>
                  </a:lnTo>
                  <a:lnTo>
                    <a:pt x="680774" y="287201"/>
                  </a:lnTo>
                  <a:close/>
                </a:path>
                <a:path w="1187450" h="787400">
                  <a:moveTo>
                    <a:pt x="717494" y="217170"/>
                  </a:moveTo>
                  <a:lnTo>
                    <a:pt x="697153" y="217170"/>
                  </a:lnTo>
                  <a:lnTo>
                    <a:pt x="686846" y="227784"/>
                  </a:lnTo>
                  <a:lnTo>
                    <a:pt x="689749" y="238760"/>
                  </a:lnTo>
                  <a:lnTo>
                    <a:pt x="693458" y="251460"/>
                  </a:lnTo>
                  <a:lnTo>
                    <a:pt x="692952" y="253538"/>
                  </a:lnTo>
                  <a:lnTo>
                    <a:pt x="693458" y="255270"/>
                  </a:lnTo>
                  <a:lnTo>
                    <a:pt x="689749" y="270510"/>
                  </a:lnTo>
                  <a:lnTo>
                    <a:pt x="686054" y="277495"/>
                  </a:lnTo>
                  <a:lnTo>
                    <a:pt x="686054" y="278130"/>
                  </a:lnTo>
                  <a:lnTo>
                    <a:pt x="789609" y="278130"/>
                  </a:lnTo>
                  <a:lnTo>
                    <a:pt x="789609" y="280670"/>
                  </a:lnTo>
                  <a:lnTo>
                    <a:pt x="994879" y="280670"/>
                  </a:lnTo>
                  <a:lnTo>
                    <a:pt x="1005967" y="274320"/>
                  </a:lnTo>
                  <a:lnTo>
                    <a:pt x="1009666" y="270510"/>
                  </a:lnTo>
                  <a:lnTo>
                    <a:pt x="795159" y="270510"/>
                  </a:lnTo>
                  <a:lnTo>
                    <a:pt x="806263" y="266697"/>
                  </a:lnTo>
                  <a:lnTo>
                    <a:pt x="817346" y="259080"/>
                  </a:lnTo>
                  <a:lnTo>
                    <a:pt x="828446" y="259080"/>
                  </a:lnTo>
                  <a:lnTo>
                    <a:pt x="835837" y="246380"/>
                  </a:lnTo>
                  <a:lnTo>
                    <a:pt x="841387" y="244747"/>
                  </a:lnTo>
                  <a:lnTo>
                    <a:pt x="841387" y="242570"/>
                  </a:lnTo>
                  <a:lnTo>
                    <a:pt x="846018" y="242570"/>
                  </a:lnTo>
                  <a:lnTo>
                    <a:pt x="848791" y="238760"/>
                  </a:lnTo>
                  <a:lnTo>
                    <a:pt x="848791" y="234950"/>
                  </a:lnTo>
                  <a:lnTo>
                    <a:pt x="849799" y="234950"/>
                  </a:lnTo>
                  <a:lnTo>
                    <a:pt x="851834" y="227256"/>
                  </a:lnTo>
                  <a:lnTo>
                    <a:pt x="850636" y="224790"/>
                  </a:lnTo>
                  <a:lnTo>
                    <a:pt x="743381" y="224790"/>
                  </a:lnTo>
                  <a:lnTo>
                    <a:pt x="732282" y="220980"/>
                  </a:lnTo>
                  <a:lnTo>
                    <a:pt x="721194" y="220980"/>
                  </a:lnTo>
                  <a:lnTo>
                    <a:pt x="717494" y="217170"/>
                  </a:lnTo>
                  <a:close/>
                </a:path>
                <a:path w="1187450" h="787400">
                  <a:moveTo>
                    <a:pt x="687733" y="274320"/>
                  </a:moveTo>
                  <a:lnTo>
                    <a:pt x="686054" y="274320"/>
                  </a:lnTo>
                  <a:lnTo>
                    <a:pt x="686054" y="277495"/>
                  </a:lnTo>
                  <a:lnTo>
                    <a:pt x="687733" y="274320"/>
                  </a:lnTo>
                  <a:close/>
                </a:path>
                <a:path w="1187450" h="787400">
                  <a:moveTo>
                    <a:pt x="1111377" y="238760"/>
                  </a:moveTo>
                  <a:lnTo>
                    <a:pt x="849799" y="238760"/>
                  </a:lnTo>
                  <a:lnTo>
                    <a:pt x="848791" y="242570"/>
                  </a:lnTo>
                  <a:lnTo>
                    <a:pt x="845262" y="243608"/>
                  </a:lnTo>
                  <a:lnTo>
                    <a:pt x="839546" y="251460"/>
                  </a:lnTo>
                  <a:lnTo>
                    <a:pt x="828446" y="259080"/>
                  </a:lnTo>
                  <a:lnTo>
                    <a:pt x="795159" y="270510"/>
                  </a:lnTo>
                  <a:lnTo>
                    <a:pt x="1009666" y="270510"/>
                  </a:lnTo>
                  <a:lnTo>
                    <a:pt x="1017066" y="262890"/>
                  </a:lnTo>
                  <a:lnTo>
                    <a:pt x="1030008" y="259080"/>
                  </a:lnTo>
                  <a:lnTo>
                    <a:pt x="1052207" y="251460"/>
                  </a:lnTo>
                  <a:lnTo>
                    <a:pt x="1076236" y="251460"/>
                  </a:lnTo>
                  <a:lnTo>
                    <a:pt x="1087335" y="246380"/>
                  </a:lnTo>
                  <a:lnTo>
                    <a:pt x="1098435" y="242570"/>
                  </a:lnTo>
                  <a:lnTo>
                    <a:pt x="1111377" y="238760"/>
                  </a:lnTo>
                  <a:close/>
                </a:path>
                <a:path w="1187450" h="787400">
                  <a:moveTo>
                    <a:pt x="1076236" y="251460"/>
                  </a:moveTo>
                  <a:lnTo>
                    <a:pt x="1052207" y="251460"/>
                  </a:lnTo>
                  <a:lnTo>
                    <a:pt x="1063294" y="255270"/>
                  </a:lnTo>
                  <a:lnTo>
                    <a:pt x="1076236" y="251460"/>
                  </a:lnTo>
                  <a:close/>
                </a:path>
                <a:path w="1187450" h="787400">
                  <a:moveTo>
                    <a:pt x="686846" y="227784"/>
                  </a:moveTo>
                  <a:lnTo>
                    <a:pt x="686054" y="228600"/>
                  </a:lnTo>
                  <a:lnTo>
                    <a:pt x="689749" y="242570"/>
                  </a:lnTo>
                  <a:lnTo>
                    <a:pt x="692952" y="253538"/>
                  </a:lnTo>
                  <a:lnTo>
                    <a:pt x="693458" y="251460"/>
                  </a:lnTo>
                  <a:lnTo>
                    <a:pt x="689749" y="238760"/>
                  </a:lnTo>
                  <a:lnTo>
                    <a:pt x="686846" y="227784"/>
                  </a:lnTo>
                  <a:close/>
                </a:path>
                <a:path w="1187450" h="787400">
                  <a:moveTo>
                    <a:pt x="845262" y="243608"/>
                  </a:moveTo>
                  <a:lnTo>
                    <a:pt x="841387" y="244747"/>
                  </a:lnTo>
                  <a:lnTo>
                    <a:pt x="841387" y="246380"/>
                  </a:lnTo>
                  <a:lnTo>
                    <a:pt x="843244" y="246380"/>
                  </a:lnTo>
                  <a:lnTo>
                    <a:pt x="845262" y="243608"/>
                  </a:lnTo>
                  <a:close/>
                </a:path>
                <a:path w="1187450" h="787400">
                  <a:moveTo>
                    <a:pt x="846018" y="242570"/>
                  </a:moveTo>
                  <a:lnTo>
                    <a:pt x="841387" y="242570"/>
                  </a:lnTo>
                  <a:lnTo>
                    <a:pt x="841387" y="244747"/>
                  </a:lnTo>
                  <a:lnTo>
                    <a:pt x="845262" y="243608"/>
                  </a:lnTo>
                  <a:lnTo>
                    <a:pt x="846018" y="242570"/>
                  </a:lnTo>
                  <a:close/>
                </a:path>
                <a:path w="1187450" h="787400">
                  <a:moveTo>
                    <a:pt x="851834" y="227256"/>
                  </a:moveTo>
                  <a:lnTo>
                    <a:pt x="848791" y="238760"/>
                  </a:lnTo>
                  <a:lnTo>
                    <a:pt x="845262" y="243608"/>
                  </a:lnTo>
                  <a:lnTo>
                    <a:pt x="848791" y="242570"/>
                  </a:lnTo>
                  <a:lnTo>
                    <a:pt x="852487" y="228600"/>
                  </a:lnTo>
                  <a:lnTo>
                    <a:pt x="851834" y="227256"/>
                  </a:lnTo>
                  <a:close/>
                </a:path>
                <a:path w="1187450" h="787400">
                  <a:moveTo>
                    <a:pt x="902411" y="220980"/>
                  </a:moveTo>
                  <a:lnTo>
                    <a:pt x="863574" y="220980"/>
                  </a:lnTo>
                  <a:lnTo>
                    <a:pt x="852487" y="224790"/>
                  </a:lnTo>
                  <a:lnTo>
                    <a:pt x="851834" y="227256"/>
                  </a:lnTo>
                  <a:lnTo>
                    <a:pt x="852487" y="228600"/>
                  </a:lnTo>
                  <a:lnTo>
                    <a:pt x="850807" y="234950"/>
                  </a:lnTo>
                  <a:lnTo>
                    <a:pt x="956043" y="234950"/>
                  </a:lnTo>
                  <a:lnTo>
                    <a:pt x="944943" y="231140"/>
                  </a:lnTo>
                  <a:lnTo>
                    <a:pt x="933856" y="224790"/>
                  </a:lnTo>
                  <a:lnTo>
                    <a:pt x="902411" y="224790"/>
                  </a:lnTo>
                  <a:lnTo>
                    <a:pt x="902411" y="220980"/>
                  </a:lnTo>
                  <a:close/>
                </a:path>
                <a:path w="1187450" h="787400">
                  <a:moveTo>
                    <a:pt x="933856" y="224790"/>
                  </a:moveTo>
                  <a:lnTo>
                    <a:pt x="944943" y="231140"/>
                  </a:lnTo>
                  <a:lnTo>
                    <a:pt x="956043" y="234950"/>
                  </a:lnTo>
                  <a:lnTo>
                    <a:pt x="944943" y="228600"/>
                  </a:lnTo>
                  <a:lnTo>
                    <a:pt x="933856" y="224790"/>
                  </a:lnTo>
                  <a:close/>
                </a:path>
                <a:path w="1187450" h="787400">
                  <a:moveTo>
                    <a:pt x="1013371" y="220980"/>
                  </a:moveTo>
                  <a:lnTo>
                    <a:pt x="920902" y="220980"/>
                  </a:lnTo>
                  <a:lnTo>
                    <a:pt x="933856" y="224790"/>
                  </a:lnTo>
                  <a:lnTo>
                    <a:pt x="944943" y="228600"/>
                  </a:lnTo>
                  <a:lnTo>
                    <a:pt x="956043" y="234950"/>
                  </a:lnTo>
                  <a:lnTo>
                    <a:pt x="980084" y="234950"/>
                  </a:lnTo>
                  <a:lnTo>
                    <a:pt x="991184" y="228600"/>
                  </a:lnTo>
                  <a:lnTo>
                    <a:pt x="1013371" y="220980"/>
                  </a:lnTo>
                  <a:close/>
                </a:path>
                <a:path w="1187450" h="787400">
                  <a:moveTo>
                    <a:pt x="1122472" y="217170"/>
                  </a:moveTo>
                  <a:lnTo>
                    <a:pt x="1014295" y="217170"/>
                  </a:lnTo>
                  <a:lnTo>
                    <a:pt x="1013371" y="220980"/>
                  </a:lnTo>
                  <a:lnTo>
                    <a:pt x="1002271" y="228600"/>
                  </a:lnTo>
                  <a:lnTo>
                    <a:pt x="980084" y="234950"/>
                  </a:lnTo>
                  <a:lnTo>
                    <a:pt x="1112384" y="234950"/>
                  </a:lnTo>
                  <a:lnTo>
                    <a:pt x="1115072" y="224790"/>
                  </a:lnTo>
                  <a:lnTo>
                    <a:pt x="1122472" y="217170"/>
                  </a:lnTo>
                  <a:close/>
                </a:path>
                <a:path w="1187450" h="787400">
                  <a:moveTo>
                    <a:pt x="522266" y="223812"/>
                  </a:moveTo>
                  <a:lnTo>
                    <a:pt x="525170" y="231140"/>
                  </a:lnTo>
                  <a:lnTo>
                    <a:pt x="526656" y="234199"/>
                  </a:lnTo>
                  <a:lnTo>
                    <a:pt x="525170" y="228600"/>
                  </a:lnTo>
                  <a:lnTo>
                    <a:pt x="522266" y="223812"/>
                  </a:lnTo>
                  <a:close/>
                </a:path>
                <a:path w="1187450" h="787400">
                  <a:moveTo>
                    <a:pt x="548041" y="2540"/>
                  </a:moveTo>
                  <a:lnTo>
                    <a:pt x="539965" y="2540"/>
                  </a:lnTo>
                  <a:lnTo>
                    <a:pt x="528878" y="10160"/>
                  </a:lnTo>
                  <a:lnTo>
                    <a:pt x="515924" y="10160"/>
                  </a:lnTo>
                  <a:lnTo>
                    <a:pt x="504837" y="21590"/>
                  </a:lnTo>
                  <a:lnTo>
                    <a:pt x="486346" y="21590"/>
                  </a:lnTo>
                  <a:lnTo>
                    <a:pt x="451205" y="26670"/>
                  </a:lnTo>
                  <a:lnTo>
                    <a:pt x="430860" y="26670"/>
                  </a:lnTo>
                  <a:lnTo>
                    <a:pt x="412369" y="30480"/>
                  </a:lnTo>
                  <a:lnTo>
                    <a:pt x="401281" y="30480"/>
                  </a:lnTo>
                  <a:lnTo>
                    <a:pt x="380936" y="34290"/>
                  </a:lnTo>
                  <a:lnTo>
                    <a:pt x="366141" y="34290"/>
                  </a:lnTo>
                  <a:lnTo>
                    <a:pt x="358749" y="52070"/>
                  </a:lnTo>
                  <a:lnTo>
                    <a:pt x="351345" y="67310"/>
                  </a:lnTo>
                  <a:lnTo>
                    <a:pt x="338404" y="97790"/>
                  </a:lnTo>
                  <a:lnTo>
                    <a:pt x="331012" y="129540"/>
                  </a:lnTo>
                  <a:lnTo>
                    <a:pt x="351345" y="133350"/>
                  </a:lnTo>
                  <a:lnTo>
                    <a:pt x="351345" y="175260"/>
                  </a:lnTo>
                  <a:lnTo>
                    <a:pt x="355041" y="193040"/>
                  </a:lnTo>
                  <a:lnTo>
                    <a:pt x="355041" y="209550"/>
                  </a:lnTo>
                  <a:lnTo>
                    <a:pt x="345795" y="231140"/>
                  </a:lnTo>
                  <a:lnTo>
                    <a:pt x="525170" y="231140"/>
                  </a:lnTo>
                  <a:lnTo>
                    <a:pt x="522266" y="223812"/>
                  </a:lnTo>
                  <a:lnTo>
                    <a:pt x="518236" y="217170"/>
                  </a:lnTo>
                  <a:lnTo>
                    <a:pt x="515924" y="217170"/>
                  </a:lnTo>
                  <a:lnTo>
                    <a:pt x="515924" y="214624"/>
                  </a:lnTo>
                  <a:lnTo>
                    <a:pt x="508533" y="209550"/>
                  </a:lnTo>
                  <a:lnTo>
                    <a:pt x="497433" y="205740"/>
                  </a:lnTo>
                  <a:lnTo>
                    <a:pt x="498914" y="205062"/>
                  </a:lnTo>
                  <a:lnTo>
                    <a:pt x="493737" y="204470"/>
                  </a:lnTo>
                  <a:lnTo>
                    <a:pt x="490042" y="189230"/>
                  </a:lnTo>
                  <a:lnTo>
                    <a:pt x="477100" y="179070"/>
                  </a:lnTo>
                  <a:lnTo>
                    <a:pt x="466001" y="167640"/>
                  </a:lnTo>
                  <a:lnTo>
                    <a:pt x="454901" y="167640"/>
                  </a:lnTo>
                  <a:lnTo>
                    <a:pt x="443814" y="158750"/>
                  </a:lnTo>
                  <a:lnTo>
                    <a:pt x="430860" y="151130"/>
                  </a:lnTo>
                  <a:lnTo>
                    <a:pt x="419773" y="143510"/>
                  </a:lnTo>
                  <a:lnTo>
                    <a:pt x="482638" y="143510"/>
                  </a:lnTo>
                  <a:lnTo>
                    <a:pt x="490042" y="129540"/>
                  </a:lnTo>
                  <a:lnTo>
                    <a:pt x="501129" y="125730"/>
                  </a:lnTo>
                  <a:lnTo>
                    <a:pt x="493737" y="125730"/>
                  </a:lnTo>
                  <a:lnTo>
                    <a:pt x="493737" y="121920"/>
                  </a:lnTo>
                  <a:lnTo>
                    <a:pt x="504829" y="121920"/>
                  </a:lnTo>
                  <a:lnTo>
                    <a:pt x="511701" y="114843"/>
                  </a:lnTo>
                  <a:lnTo>
                    <a:pt x="512229" y="113030"/>
                  </a:lnTo>
                  <a:lnTo>
                    <a:pt x="512969" y="113030"/>
                  </a:lnTo>
                  <a:lnTo>
                    <a:pt x="519633" y="101600"/>
                  </a:lnTo>
                  <a:lnTo>
                    <a:pt x="525170" y="87630"/>
                  </a:lnTo>
                  <a:lnTo>
                    <a:pt x="528878" y="72390"/>
                  </a:lnTo>
                  <a:lnTo>
                    <a:pt x="536270" y="59690"/>
                  </a:lnTo>
                  <a:lnTo>
                    <a:pt x="536270" y="45720"/>
                  </a:lnTo>
                  <a:lnTo>
                    <a:pt x="543661" y="30480"/>
                  </a:lnTo>
                  <a:lnTo>
                    <a:pt x="543661" y="17780"/>
                  </a:lnTo>
                  <a:lnTo>
                    <a:pt x="549107" y="6569"/>
                  </a:lnTo>
                  <a:lnTo>
                    <a:pt x="548041" y="2540"/>
                  </a:lnTo>
                  <a:close/>
                </a:path>
                <a:path w="1187450" h="787400">
                  <a:moveTo>
                    <a:pt x="763722" y="217170"/>
                  </a:moveTo>
                  <a:lnTo>
                    <a:pt x="721194" y="217170"/>
                  </a:lnTo>
                  <a:lnTo>
                    <a:pt x="732282" y="220980"/>
                  </a:lnTo>
                  <a:lnTo>
                    <a:pt x="743381" y="220980"/>
                  </a:lnTo>
                  <a:lnTo>
                    <a:pt x="756323" y="224790"/>
                  </a:lnTo>
                  <a:lnTo>
                    <a:pt x="763722" y="217170"/>
                  </a:lnTo>
                  <a:close/>
                </a:path>
                <a:path w="1187450" h="787400">
                  <a:moveTo>
                    <a:pt x="846934" y="217170"/>
                  </a:moveTo>
                  <a:lnTo>
                    <a:pt x="763722" y="217170"/>
                  </a:lnTo>
                  <a:lnTo>
                    <a:pt x="756323" y="224790"/>
                  </a:lnTo>
                  <a:lnTo>
                    <a:pt x="850636" y="224790"/>
                  </a:lnTo>
                  <a:lnTo>
                    <a:pt x="846934" y="217170"/>
                  </a:lnTo>
                  <a:close/>
                </a:path>
                <a:path w="1187450" h="787400">
                  <a:moveTo>
                    <a:pt x="898715" y="217170"/>
                  </a:moveTo>
                  <a:lnTo>
                    <a:pt x="895015" y="217170"/>
                  </a:lnTo>
                  <a:lnTo>
                    <a:pt x="898715" y="220980"/>
                  </a:lnTo>
                  <a:lnTo>
                    <a:pt x="902411" y="220980"/>
                  </a:lnTo>
                  <a:lnTo>
                    <a:pt x="902411" y="224790"/>
                  </a:lnTo>
                  <a:lnTo>
                    <a:pt x="909815" y="224790"/>
                  </a:lnTo>
                  <a:lnTo>
                    <a:pt x="898715" y="217170"/>
                  </a:lnTo>
                  <a:close/>
                </a:path>
                <a:path w="1187450" h="787400">
                  <a:moveTo>
                    <a:pt x="1013371" y="217170"/>
                  </a:moveTo>
                  <a:lnTo>
                    <a:pt x="898715" y="217170"/>
                  </a:lnTo>
                  <a:lnTo>
                    <a:pt x="909815" y="224790"/>
                  </a:lnTo>
                  <a:lnTo>
                    <a:pt x="915358" y="222885"/>
                  </a:lnTo>
                  <a:lnTo>
                    <a:pt x="909815" y="220980"/>
                  </a:lnTo>
                  <a:lnTo>
                    <a:pt x="1013371" y="220980"/>
                  </a:lnTo>
                  <a:lnTo>
                    <a:pt x="1013371" y="217170"/>
                  </a:lnTo>
                  <a:close/>
                </a:path>
                <a:path w="1187450" h="787400">
                  <a:moveTo>
                    <a:pt x="915358" y="222885"/>
                  </a:moveTo>
                  <a:lnTo>
                    <a:pt x="909815" y="224790"/>
                  </a:lnTo>
                  <a:lnTo>
                    <a:pt x="920902" y="224790"/>
                  </a:lnTo>
                  <a:lnTo>
                    <a:pt x="915358" y="222885"/>
                  </a:lnTo>
                  <a:close/>
                </a:path>
                <a:path w="1187450" h="787400">
                  <a:moveTo>
                    <a:pt x="920902" y="220980"/>
                  </a:moveTo>
                  <a:lnTo>
                    <a:pt x="915358" y="222885"/>
                  </a:lnTo>
                  <a:lnTo>
                    <a:pt x="920902" y="224790"/>
                  </a:lnTo>
                  <a:lnTo>
                    <a:pt x="933856" y="224790"/>
                  </a:lnTo>
                  <a:lnTo>
                    <a:pt x="920902" y="220980"/>
                  </a:lnTo>
                  <a:close/>
                </a:path>
                <a:path w="1187450" h="787400">
                  <a:moveTo>
                    <a:pt x="1013371" y="220980"/>
                  </a:moveTo>
                  <a:lnTo>
                    <a:pt x="1002277" y="224790"/>
                  </a:lnTo>
                  <a:lnTo>
                    <a:pt x="1007821" y="224790"/>
                  </a:lnTo>
                  <a:lnTo>
                    <a:pt x="1013371" y="220980"/>
                  </a:lnTo>
                  <a:close/>
                </a:path>
                <a:path w="1187450" h="787400">
                  <a:moveTo>
                    <a:pt x="920902" y="220980"/>
                  </a:moveTo>
                  <a:lnTo>
                    <a:pt x="909815" y="220980"/>
                  </a:lnTo>
                  <a:lnTo>
                    <a:pt x="915358" y="222885"/>
                  </a:lnTo>
                  <a:lnTo>
                    <a:pt x="920902" y="220980"/>
                  </a:lnTo>
                  <a:close/>
                </a:path>
                <a:path w="1187450" h="787400">
                  <a:moveTo>
                    <a:pt x="308813" y="205740"/>
                  </a:moveTo>
                  <a:lnTo>
                    <a:pt x="299567" y="220980"/>
                  </a:lnTo>
                  <a:lnTo>
                    <a:pt x="329659" y="220980"/>
                  </a:lnTo>
                  <a:lnTo>
                    <a:pt x="323608" y="217170"/>
                  </a:lnTo>
                  <a:lnTo>
                    <a:pt x="308813" y="205740"/>
                  </a:lnTo>
                  <a:close/>
                </a:path>
                <a:path w="1187450" h="787400">
                  <a:moveTo>
                    <a:pt x="863574" y="217170"/>
                  </a:moveTo>
                  <a:lnTo>
                    <a:pt x="851563" y="217170"/>
                  </a:lnTo>
                  <a:lnTo>
                    <a:pt x="852487" y="220980"/>
                  </a:lnTo>
                  <a:lnTo>
                    <a:pt x="874674" y="220980"/>
                  </a:lnTo>
                  <a:lnTo>
                    <a:pt x="863574" y="217170"/>
                  </a:lnTo>
                  <a:close/>
                </a:path>
                <a:path w="1187450" h="787400">
                  <a:moveTo>
                    <a:pt x="878988" y="217170"/>
                  </a:moveTo>
                  <a:lnTo>
                    <a:pt x="863574" y="217170"/>
                  </a:lnTo>
                  <a:lnTo>
                    <a:pt x="874674" y="220980"/>
                  </a:lnTo>
                  <a:lnTo>
                    <a:pt x="878988" y="217170"/>
                  </a:lnTo>
                  <a:close/>
                </a:path>
                <a:path w="1187450" h="787400">
                  <a:moveTo>
                    <a:pt x="887615" y="209550"/>
                  </a:moveTo>
                  <a:lnTo>
                    <a:pt x="878988" y="217170"/>
                  </a:lnTo>
                  <a:lnTo>
                    <a:pt x="885774" y="217170"/>
                  </a:lnTo>
                  <a:lnTo>
                    <a:pt x="874674" y="220980"/>
                  </a:lnTo>
                  <a:lnTo>
                    <a:pt x="898715" y="220980"/>
                  </a:lnTo>
                  <a:lnTo>
                    <a:pt x="887615" y="209550"/>
                  </a:lnTo>
                  <a:close/>
                </a:path>
                <a:path w="1187450" h="787400">
                  <a:moveTo>
                    <a:pt x="1020763" y="200661"/>
                  </a:moveTo>
                  <a:lnTo>
                    <a:pt x="1013371" y="205740"/>
                  </a:lnTo>
                  <a:lnTo>
                    <a:pt x="1013371" y="220980"/>
                  </a:lnTo>
                  <a:lnTo>
                    <a:pt x="1017066" y="205740"/>
                  </a:lnTo>
                  <a:lnTo>
                    <a:pt x="1020763" y="200661"/>
                  </a:lnTo>
                  <a:close/>
                </a:path>
                <a:path w="1187450" h="787400">
                  <a:moveTo>
                    <a:pt x="517239" y="215526"/>
                  </a:moveTo>
                  <a:lnTo>
                    <a:pt x="518236" y="217170"/>
                  </a:lnTo>
                  <a:lnTo>
                    <a:pt x="519633" y="217170"/>
                  </a:lnTo>
                  <a:lnTo>
                    <a:pt x="517239" y="215526"/>
                  </a:lnTo>
                  <a:close/>
                </a:path>
                <a:path w="1187450" h="787400">
                  <a:moveTo>
                    <a:pt x="703624" y="213360"/>
                  </a:moveTo>
                  <a:lnTo>
                    <a:pt x="699371" y="213360"/>
                  </a:lnTo>
                  <a:lnTo>
                    <a:pt x="697153" y="217170"/>
                  </a:lnTo>
                  <a:lnTo>
                    <a:pt x="703624" y="213360"/>
                  </a:lnTo>
                  <a:close/>
                </a:path>
                <a:path w="1187450" h="787400">
                  <a:moveTo>
                    <a:pt x="710095" y="209550"/>
                  </a:moveTo>
                  <a:lnTo>
                    <a:pt x="708202" y="210664"/>
                  </a:lnTo>
                  <a:lnTo>
                    <a:pt x="710095" y="217170"/>
                  </a:lnTo>
                  <a:lnTo>
                    <a:pt x="715645" y="215265"/>
                  </a:lnTo>
                  <a:lnTo>
                    <a:pt x="710095" y="209550"/>
                  </a:lnTo>
                  <a:close/>
                </a:path>
                <a:path w="1187450" h="787400">
                  <a:moveTo>
                    <a:pt x="721194" y="213360"/>
                  </a:moveTo>
                  <a:lnTo>
                    <a:pt x="715645" y="215265"/>
                  </a:lnTo>
                  <a:lnTo>
                    <a:pt x="717494" y="217170"/>
                  </a:lnTo>
                  <a:lnTo>
                    <a:pt x="721194" y="217170"/>
                  </a:lnTo>
                  <a:lnTo>
                    <a:pt x="721194" y="213360"/>
                  </a:lnTo>
                  <a:close/>
                </a:path>
                <a:path w="1187450" h="787400">
                  <a:moveTo>
                    <a:pt x="849715" y="209550"/>
                  </a:moveTo>
                  <a:lnTo>
                    <a:pt x="846195" y="209550"/>
                  </a:lnTo>
                  <a:lnTo>
                    <a:pt x="845083" y="213360"/>
                  </a:lnTo>
                  <a:lnTo>
                    <a:pt x="846934" y="217170"/>
                  </a:lnTo>
                  <a:lnTo>
                    <a:pt x="851563" y="217170"/>
                  </a:lnTo>
                  <a:lnTo>
                    <a:pt x="849715" y="209550"/>
                  </a:lnTo>
                  <a:close/>
                </a:path>
                <a:path w="1187450" h="787400">
                  <a:moveTo>
                    <a:pt x="515924" y="213360"/>
                  </a:moveTo>
                  <a:lnTo>
                    <a:pt x="515924" y="214624"/>
                  </a:lnTo>
                  <a:lnTo>
                    <a:pt x="517239" y="215526"/>
                  </a:lnTo>
                  <a:lnTo>
                    <a:pt x="515924" y="213360"/>
                  </a:lnTo>
                  <a:close/>
                </a:path>
                <a:path w="1187450" h="787400">
                  <a:moveTo>
                    <a:pt x="498914" y="205062"/>
                  </a:moveTo>
                  <a:lnTo>
                    <a:pt x="497433" y="205740"/>
                  </a:lnTo>
                  <a:lnTo>
                    <a:pt x="508533" y="209550"/>
                  </a:lnTo>
                  <a:lnTo>
                    <a:pt x="515924" y="214624"/>
                  </a:lnTo>
                  <a:lnTo>
                    <a:pt x="515924" y="213360"/>
                  </a:lnTo>
                  <a:lnTo>
                    <a:pt x="504837" y="205740"/>
                  </a:lnTo>
                  <a:lnTo>
                    <a:pt x="498914" y="205062"/>
                  </a:lnTo>
                  <a:close/>
                </a:path>
                <a:path w="1187450" h="787400">
                  <a:moveTo>
                    <a:pt x="249643" y="209550"/>
                  </a:moveTo>
                  <a:lnTo>
                    <a:pt x="234848" y="213360"/>
                  </a:lnTo>
                  <a:lnTo>
                    <a:pt x="262585" y="213360"/>
                  </a:lnTo>
                  <a:lnTo>
                    <a:pt x="249643" y="209550"/>
                  </a:lnTo>
                  <a:close/>
                </a:path>
                <a:path w="1187450" h="787400">
                  <a:moveTo>
                    <a:pt x="273685" y="205740"/>
                  </a:moveTo>
                  <a:lnTo>
                    <a:pt x="262585" y="213360"/>
                  </a:lnTo>
                  <a:lnTo>
                    <a:pt x="292176" y="213360"/>
                  </a:lnTo>
                  <a:lnTo>
                    <a:pt x="288480" y="209550"/>
                  </a:lnTo>
                  <a:lnTo>
                    <a:pt x="273685" y="205740"/>
                  </a:lnTo>
                  <a:close/>
                </a:path>
                <a:path w="1187450" h="787400">
                  <a:moveTo>
                    <a:pt x="508533" y="200660"/>
                  </a:moveTo>
                  <a:lnTo>
                    <a:pt x="498914" y="205062"/>
                  </a:lnTo>
                  <a:lnTo>
                    <a:pt x="504837" y="205740"/>
                  </a:lnTo>
                  <a:lnTo>
                    <a:pt x="515924" y="213360"/>
                  </a:lnTo>
                  <a:lnTo>
                    <a:pt x="565861" y="213360"/>
                  </a:lnTo>
                  <a:lnTo>
                    <a:pt x="554761" y="205740"/>
                  </a:lnTo>
                  <a:lnTo>
                    <a:pt x="519633" y="205740"/>
                  </a:lnTo>
                  <a:lnTo>
                    <a:pt x="508533" y="200660"/>
                  </a:lnTo>
                  <a:close/>
                </a:path>
                <a:path w="1187450" h="787400">
                  <a:moveTo>
                    <a:pt x="700688" y="189230"/>
                  </a:moveTo>
                  <a:lnTo>
                    <a:pt x="612089" y="189230"/>
                  </a:lnTo>
                  <a:lnTo>
                    <a:pt x="604697" y="194304"/>
                  </a:lnTo>
                  <a:lnTo>
                    <a:pt x="604697" y="196850"/>
                  </a:lnTo>
                  <a:lnTo>
                    <a:pt x="586572" y="196850"/>
                  </a:lnTo>
                  <a:lnTo>
                    <a:pt x="578802" y="205740"/>
                  </a:lnTo>
                  <a:lnTo>
                    <a:pt x="565861" y="213360"/>
                  </a:lnTo>
                  <a:lnTo>
                    <a:pt x="699371" y="213360"/>
                  </a:lnTo>
                  <a:lnTo>
                    <a:pt x="704545" y="204470"/>
                  </a:lnTo>
                  <a:lnTo>
                    <a:pt x="700688" y="189230"/>
                  </a:lnTo>
                  <a:close/>
                </a:path>
                <a:path w="1187450" h="787400">
                  <a:moveTo>
                    <a:pt x="704545" y="212817"/>
                  </a:moveTo>
                  <a:lnTo>
                    <a:pt x="703624" y="213360"/>
                  </a:lnTo>
                  <a:lnTo>
                    <a:pt x="704545" y="213360"/>
                  </a:lnTo>
                  <a:lnTo>
                    <a:pt x="704545" y="212817"/>
                  </a:lnTo>
                  <a:close/>
                </a:path>
                <a:path w="1187450" h="787400">
                  <a:moveTo>
                    <a:pt x="707877" y="209550"/>
                  </a:moveTo>
                  <a:lnTo>
                    <a:pt x="704545" y="209550"/>
                  </a:lnTo>
                  <a:lnTo>
                    <a:pt x="704545" y="212817"/>
                  </a:lnTo>
                  <a:lnTo>
                    <a:pt x="708202" y="210664"/>
                  </a:lnTo>
                  <a:lnTo>
                    <a:pt x="707877" y="209550"/>
                  </a:lnTo>
                  <a:close/>
                </a:path>
                <a:path w="1187450" h="787400">
                  <a:moveTo>
                    <a:pt x="734301" y="189230"/>
                  </a:moveTo>
                  <a:lnTo>
                    <a:pt x="704545" y="189230"/>
                  </a:lnTo>
                  <a:lnTo>
                    <a:pt x="706399" y="204470"/>
                  </a:lnTo>
                  <a:lnTo>
                    <a:pt x="707877" y="209550"/>
                  </a:lnTo>
                  <a:lnTo>
                    <a:pt x="721194" y="209550"/>
                  </a:lnTo>
                  <a:lnTo>
                    <a:pt x="721194" y="200660"/>
                  </a:lnTo>
                  <a:lnTo>
                    <a:pt x="732282" y="193040"/>
                  </a:lnTo>
                  <a:lnTo>
                    <a:pt x="734301" y="189230"/>
                  </a:lnTo>
                  <a:close/>
                </a:path>
                <a:path w="1187450" h="787400">
                  <a:moveTo>
                    <a:pt x="828782" y="189230"/>
                  </a:moveTo>
                  <a:lnTo>
                    <a:pt x="734301" y="189230"/>
                  </a:lnTo>
                  <a:lnTo>
                    <a:pt x="732282" y="193040"/>
                  </a:lnTo>
                  <a:lnTo>
                    <a:pt x="721194" y="204470"/>
                  </a:lnTo>
                  <a:lnTo>
                    <a:pt x="721194" y="209550"/>
                  </a:lnTo>
                  <a:lnTo>
                    <a:pt x="772972" y="209550"/>
                  </a:lnTo>
                  <a:lnTo>
                    <a:pt x="778522" y="205740"/>
                  </a:lnTo>
                  <a:lnTo>
                    <a:pt x="789609" y="205740"/>
                  </a:lnTo>
                  <a:lnTo>
                    <a:pt x="802551" y="196850"/>
                  </a:lnTo>
                  <a:lnTo>
                    <a:pt x="824750" y="196850"/>
                  </a:lnTo>
                  <a:lnTo>
                    <a:pt x="828782" y="189230"/>
                  </a:lnTo>
                  <a:close/>
                </a:path>
                <a:path w="1187450" h="787400">
                  <a:moveTo>
                    <a:pt x="839076" y="189230"/>
                  </a:moveTo>
                  <a:lnTo>
                    <a:pt x="832142" y="189230"/>
                  </a:lnTo>
                  <a:lnTo>
                    <a:pt x="824750" y="196850"/>
                  </a:lnTo>
                  <a:lnTo>
                    <a:pt x="813650" y="196850"/>
                  </a:lnTo>
                  <a:lnTo>
                    <a:pt x="802547" y="200661"/>
                  </a:lnTo>
                  <a:lnTo>
                    <a:pt x="789609" y="205740"/>
                  </a:lnTo>
                  <a:lnTo>
                    <a:pt x="778522" y="205740"/>
                  </a:lnTo>
                  <a:lnTo>
                    <a:pt x="772972" y="209550"/>
                  </a:lnTo>
                  <a:lnTo>
                    <a:pt x="846195" y="209550"/>
                  </a:lnTo>
                  <a:lnTo>
                    <a:pt x="848050" y="203200"/>
                  </a:lnTo>
                  <a:lnTo>
                    <a:pt x="846532" y="198001"/>
                  </a:lnTo>
                  <a:lnTo>
                    <a:pt x="839076" y="189230"/>
                  </a:lnTo>
                  <a:close/>
                </a:path>
                <a:path w="1187450" h="787400">
                  <a:moveTo>
                    <a:pt x="1173408" y="189230"/>
                  </a:moveTo>
                  <a:lnTo>
                    <a:pt x="840230" y="189230"/>
                  </a:lnTo>
                  <a:lnTo>
                    <a:pt x="845083" y="193040"/>
                  </a:lnTo>
                  <a:lnTo>
                    <a:pt x="846532" y="198001"/>
                  </a:lnTo>
                  <a:lnTo>
                    <a:pt x="848791" y="200661"/>
                  </a:lnTo>
                  <a:lnTo>
                    <a:pt x="848050" y="203200"/>
                  </a:lnTo>
                  <a:lnTo>
                    <a:pt x="848791" y="205740"/>
                  </a:lnTo>
                  <a:lnTo>
                    <a:pt x="849715" y="209550"/>
                  </a:lnTo>
                  <a:lnTo>
                    <a:pt x="1013371" y="209550"/>
                  </a:lnTo>
                  <a:lnTo>
                    <a:pt x="1013371" y="205740"/>
                  </a:lnTo>
                  <a:lnTo>
                    <a:pt x="1020765" y="200660"/>
                  </a:lnTo>
                  <a:lnTo>
                    <a:pt x="1026312" y="193040"/>
                  </a:lnTo>
                  <a:lnTo>
                    <a:pt x="1172400" y="193040"/>
                  </a:lnTo>
                  <a:lnTo>
                    <a:pt x="1173408" y="189230"/>
                  </a:lnTo>
                  <a:close/>
                </a:path>
                <a:path w="1187450" h="787400">
                  <a:moveTo>
                    <a:pt x="1026312" y="196850"/>
                  </a:moveTo>
                  <a:lnTo>
                    <a:pt x="1020763" y="200661"/>
                  </a:lnTo>
                  <a:lnTo>
                    <a:pt x="1017066" y="205740"/>
                  </a:lnTo>
                  <a:lnTo>
                    <a:pt x="1016142" y="209550"/>
                  </a:lnTo>
                  <a:lnTo>
                    <a:pt x="1137259" y="209550"/>
                  </a:lnTo>
                  <a:lnTo>
                    <a:pt x="1148359" y="204470"/>
                  </a:lnTo>
                  <a:lnTo>
                    <a:pt x="1048499" y="204470"/>
                  </a:lnTo>
                  <a:lnTo>
                    <a:pt x="1026312" y="196850"/>
                  </a:lnTo>
                  <a:close/>
                </a:path>
                <a:path w="1187450" h="787400">
                  <a:moveTo>
                    <a:pt x="543661" y="204470"/>
                  </a:moveTo>
                  <a:lnTo>
                    <a:pt x="532574" y="204470"/>
                  </a:lnTo>
                  <a:lnTo>
                    <a:pt x="519633" y="205740"/>
                  </a:lnTo>
                  <a:lnTo>
                    <a:pt x="554761" y="205740"/>
                  </a:lnTo>
                  <a:lnTo>
                    <a:pt x="543661" y="204470"/>
                  </a:lnTo>
                  <a:close/>
                </a:path>
                <a:path w="1187450" h="787400">
                  <a:moveTo>
                    <a:pt x="576954" y="200660"/>
                  </a:moveTo>
                  <a:lnTo>
                    <a:pt x="536270" y="200660"/>
                  </a:lnTo>
                  <a:lnTo>
                    <a:pt x="547370" y="204470"/>
                  </a:lnTo>
                  <a:lnTo>
                    <a:pt x="558457" y="205740"/>
                  </a:lnTo>
                  <a:lnTo>
                    <a:pt x="571411" y="204470"/>
                  </a:lnTo>
                  <a:lnTo>
                    <a:pt x="576954" y="200660"/>
                  </a:lnTo>
                  <a:close/>
                </a:path>
                <a:path w="1187450" h="787400">
                  <a:moveTo>
                    <a:pt x="582498" y="196850"/>
                  </a:moveTo>
                  <a:lnTo>
                    <a:pt x="501129" y="196850"/>
                  </a:lnTo>
                  <a:lnTo>
                    <a:pt x="512234" y="200661"/>
                  </a:lnTo>
                  <a:lnTo>
                    <a:pt x="525170" y="204470"/>
                  </a:lnTo>
                  <a:lnTo>
                    <a:pt x="536270" y="200660"/>
                  </a:lnTo>
                  <a:lnTo>
                    <a:pt x="576954" y="200660"/>
                  </a:lnTo>
                  <a:lnTo>
                    <a:pt x="582498" y="196850"/>
                  </a:lnTo>
                  <a:close/>
                </a:path>
                <a:path w="1187450" h="787400">
                  <a:moveTo>
                    <a:pt x="1172400" y="193040"/>
                  </a:moveTo>
                  <a:lnTo>
                    <a:pt x="1026312" y="193040"/>
                  </a:lnTo>
                  <a:lnTo>
                    <a:pt x="1037416" y="200661"/>
                  </a:lnTo>
                  <a:lnTo>
                    <a:pt x="1048499" y="204470"/>
                  </a:lnTo>
                  <a:lnTo>
                    <a:pt x="1148359" y="204470"/>
                  </a:lnTo>
                  <a:lnTo>
                    <a:pt x="1161300" y="196850"/>
                  </a:lnTo>
                  <a:lnTo>
                    <a:pt x="1172400" y="193040"/>
                  </a:lnTo>
                  <a:close/>
                </a:path>
                <a:path w="1187450" h="787400">
                  <a:moveTo>
                    <a:pt x="846532" y="198001"/>
                  </a:moveTo>
                  <a:lnTo>
                    <a:pt x="848050" y="203200"/>
                  </a:lnTo>
                  <a:lnTo>
                    <a:pt x="848791" y="200660"/>
                  </a:lnTo>
                  <a:lnTo>
                    <a:pt x="846532" y="198001"/>
                  </a:lnTo>
                  <a:close/>
                </a:path>
                <a:path w="1187450" h="787400">
                  <a:moveTo>
                    <a:pt x="705008" y="193040"/>
                  </a:moveTo>
                  <a:lnTo>
                    <a:pt x="701652" y="193040"/>
                  </a:lnTo>
                  <a:lnTo>
                    <a:pt x="702617" y="196850"/>
                  </a:lnTo>
                  <a:lnTo>
                    <a:pt x="704545" y="196850"/>
                  </a:lnTo>
                  <a:lnTo>
                    <a:pt x="704545" y="200660"/>
                  </a:lnTo>
                  <a:lnTo>
                    <a:pt x="705935" y="200660"/>
                  </a:lnTo>
                  <a:lnTo>
                    <a:pt x="705008" y="193040"/>
                  </a:lnTo>
                  <a:close/>
                </a:path>
                <a:path w="1187450" h="787400">
                  <a:moveTo>
                    <a:pt x="732282" y="193040"/>
                  </a:moveTo>
                  <a:lnTo>
                    <a:pt x="721194" y="200660"/>
                  </a:lnTo>
                  <a:lnTo>
                    <a:pt x="724890" y="200660"/>
                  </a:lnTo>
                  <a:lnTo>
                    <a:pt x="732282" y="193040"/>
                  </a:lnTo>
                  <a:close/>
                </a:path>
                <a:path w="1187450" h="787400">
                  <a:moveTo>
                    <a:pt x="813650" y="196850"/>
                  </a:moveTo>
                  <a:lnTo>
                    <a:pt x="802551" y="196850"/>
                  </a:lnTo>
                  <a:lnTo>
                    <a:pt x="797004" y="200660"/>
                  </a:lnTo>
                  <a:lnTo>
                    <a:pt x="802551" y="200660"/>
                  </a:lnTo>
                  <a:lnTo>
                    <a:pt x="813650" y="196850"/>
                  </a:lnTo>
                  <a:close/>
                </a:path>
                <a:path w="1187450" h="787400">
                  <a:moveTo>
                    <a:pt x="1026312" y="193040"/>
                  </a:moveTo>
                  <a:lnTo>
                    <a:pt x="1020765" y="200660"/>
                  </a:lnTo>
                  <a:lnTo>
                    <a:pt x="1026312" y="196850"/>
                  </a:lnTo>
                  <a:lnTo>
                    <a:pt x="1031862" y="196850"/>
                  </a:lnTo>
                  <a:lnTo>
                    <a:pt x="1026312" y="193040"/>
                  </a:lnTo>
                  <a:close/>
                </a:path>
                <a:path w="1187450" h="787400">
                  <a:moveTo>
                    <a:pt x="1031862" y="196850"/>
                  </a:moveTo>
                  <a:lnTo>
                    <a:pt x="1026312" y="196850"/>
                  </a:lnTo>
                  <a:lnTo>
                    <a:pt x="1037405" y="200660"/>
                  </a:lnTo>
                  <a:lnTo>
                    <a:pt x="1031862" y="196850"/>
                  </a:lnTo>
                  <a:close/>
                </a:path>
                <a:path w="1187450" h="787400">
                  <a:moveTo>
                    <a:pt x="845083" y="193040"/>
                  </a:moveTo>
                  <a:lnTo>
                    <a:pt x="842314" y="193040"/>
                  </a:lnTo>
                  <a:lnTo>
                    <a:pt x="846532" y="198001"/>
                  </a:lnTo>
                  <a:lnTo>
                    <a:pt x="845083" y="193040"/>
                  </a:lnTo>
                  <a:close/>
                </a:path>
                <a:path w="1187450" h="787400">
                  <a:moveTo>
                    <a:pt x="497433" y="193040"/>
                  </a:moveTo>
                  <a:lnTo>
                    <a:pt x="493737" y="193040"/>
                  </a:lnTo>
                  <a:lnTo>
                    <a:pt x="493737" y="196850"/>
                  </a:lnTo>
                  <a:lnTo>
                    <a:pt x="501129" y="196850"/>
                  </a:lnTo>
                  <a:lnTo>
                    <a:pt x="497433" y="193040"/>
                  </a:lnTo>
                  <a:close/>
                </a:path>
                <a:path w="1187450" h="787400">
                  <a:moveTo>
                    <a:pt x="588318" y="194852"/>
                  </a:moveTo>
                  <a:lnTo>
                    <a:pt x="582498" y="196850"/>
                  </a:lnTo>
                  <a:lnTo>
                    <a:pt x="586572" y="196850"/>
                  </a:lnTo>
                  <a:lnTo>
                    <a:pt x="588318" y="194852"/>
                  </a:lnTo>
                  <a:close/>
                </a:path>
                <a:path w="1187450" h="787400">
                  <a:moveTo>
                    <a:pt x="604697" y="193040"/>
                  </a:moveTo>
                  <a:lnTo>
                    <a:pt x="593598" y="193040"/>
                  </a:lnTo>
                  <a:lnTo>
                    <a:pt x="591749" y="193674"/>
                  </a:lnTo>
                  <a:lnTo>
                    <a:pt x="600989" y="196850"/>
                  </a:lnTo>
                  <a:lnTo>
                    <a:pt x="604697" y="194304"/>
                  </a:lnTo>
                  <a:lnTo>
                    <a:pt x="604697" y="193040"/>
                  </a:lnTo>
                  <a:close/>
                </a:path>
                <a:path w="1187450" h="787400">
                  <a:moveTo>
                    <a:pt x="828446" y="193040"/>
                  </a:moveTo>
                  <a:lnTo>
                    <a:pt x="826766" y="193040"/>
                  </a:lnTo>
                  <a:lnTo>
                    <a:pt x="824750" y="196850"/>
                  </a:lnTo>
                  <a:lnTo>
                    <a:pt x="828446" y="193040"/>
                  </a:lnTo>
                  <a:close/>
                </a:path>
                <a:path w="1187450" h="787400">
                  <a:moveTo>
                    <a:pt x="589902" y="193040"/>
                  </a:moveTo>
                  <a:lnTo>
                    <a:pt x="588318" y="194852"/>
                  </a:lnTo>
                  <a:lnTo>
                    <a:pt x="591749" y="193674"/>
                  </a:lnTo>
                  <a:lnTo>
                    <a:pt x="589902" y="193040"/>
                  </a:lnTo>
                  <a:close/>
                </a:path>
                <a:path w="1187450" h="787400">
                  <a:moveTo>
                    <a:pt x="606539" y="193040"/>
                  </a:moveTo>
                  <a:lnTo>
                    <a:pt x="604697" y="193040"/>
                  </a:lnTo>
                  <a:lnTo>
                    <a:pt x="604697" y="194304"/>
                  </a:lnTo>
                  <a:lnTo>
                    <a:pt x="606539" y="193040"/>
                  </a:lnTo>
                  <a:close/>
                </a:path>
                <a:path w="1187450" h="787400">
                  <a:moveTo>
                    <a:pt x="528878" y="83820"/>
                  </a:moveTo>
                  <a:lnTo>
                    <a:pt x="525170" y="97790"/>
                  </a:lnTo>
                  <a:lnTo>
                    <a:pt x="519633" y="113030"/>
                  </a:lnTo>
                  <a:lnTo>
                    <a:pt x="515924" y="125730"/>
                  </a:lnTo>
                  <a:lnTo>
                    <a:pt x="504837" y="129540"/>
                  </a:lnTo>
                  <a:lnTo>
                    <a:pt x="493737" y="137160"/>
                  </a:lnTo>
                  <a:lnTo>
                    <a:pt x="482638" y="147320"/>
                  </a:lnTo>
                  <a:lnTo>
                    <a:pt x="477100" y="160020"/>
                  </a:lnTo>
                  <a:lnTo>
                    <a:pt x="477100" y="175260"/>
                  </a:lnTo>
                  <a:lnTo>
                    <a:pt x="490042" y="185420"/>
                  </a:lnTo>
                  <a:lnTo>
                    <a:pt x="497433" y="193040"/>
                  </a:lnTo>
                  <a:lnTo>
                    <a:pt x="593598" y="193040"/>
                  </a:lnTo>
                  <a:lnTo>
                    <a:pt x="604697" y="189230"/>
                  </a:lnTo>
                  <a:lnTo>
                    <a:pt x="608393" y="187416"/>
                  </a:lnTo>
                  <a:lnTo>
                    <a:pt x="608393" y="185420"/>
                  </a:lnTo>
                  <a:lnTo>
                    <a:pt x="612462" y="185420"/>
                  </a:lnTo>
                  <a:lnTo>
                    <a:pt x="617639" y="182880"/>
                  </a:lnTo>
                  <a:lnTo>
                    <a:pt x="628726" y="171450"/>
                  </a:lnTo>
                  <a:lnTo>
                    <a:pt x="636130" y="158750"/>
                  </a:lnTo>
                  <a:lnTo>
                    <a:pt x="647217" y="154940"/>
                  </a:lnTo>
                  <a:lnTo>
                    <a:pt x="660171" y="151130"/>
                  </a:lnTo>
                  <a:lnTo>
                    <a:pt x="885774" y="151130"/>
                  </a:lnTo>
                  <a:lnTo>
                    <a:pt x="763727" y="105410"/>
                  </a:lnTo>
                  <a:lnTo>
                    <a:pt x="735484" y="93980"/>
                  </a:lnTo>
                  <a:lnTo>
                    <a:pt x="528878" y="93980"/>
                  </a:lnTo>
                  <a:lnTo>
                    <a:pt x="528878" y="83820"/>
                  </a:lnTo>
                  <a:close/>
                </a:path>
                <a:path w="1187450" h="787400">
                  <a:moveTo>
                    <a:pt x="622071" y="185420"/>
                  </a:moveTo>
                  <a:lnTo>
                    <a:pt x="612462" y="185420"/>
                  </a:lnTo>
                  <a:lnTo>
                    <a:pt x="608393" y="187416"/>
                  </a:lnTo>
                  <a:lnTo>
                    <a:pt x="608393" y="189230"/>
                  </a:lnTo>
                  <a:lnTo>
                    <a:pt x="612089" y="189230"/>
                  </a:lnTo>
                  <a:lnTo>
                    <a:pt x="622071" y="185420"/>
                  </a:lnTo>
                  <a:close/>
                </a:path>
                <a:path w="1187450" h="787400">
                  <a:moveTo>
                    <a:pt x="703537" y="185420"/>
                  </a:moveTo>
                  <a:lnTo>
                    <a:pt x="699724" y="185420"/>
                  </a:lnTo>
                  <a:lnTo>
                    <a:pt x="700688" y="189230"/>
                  </a:lnTo>
                  <a:lnTo>
                    <a:pt x="704545" y="189230"/>
                  </a:lnTo>
                  <a:lnTo>
                    <a:pt x="703537" y="185420"/>
                  </a:lnTo>
                  <a:close/>
                </a:path>
                <a:path w="1187450" h="787400">
                  <a:moveTo>
                    <a:pt x="832142" y="182880"/>
                  </a:moveTo>
                  <a:lnTo>
                    <a:pt x="828782" y="189230"/>
                  </a:lnTo>
                  <a:lnTo>
                    <a:pt x="832142" y="189230"/>
                  </a:lnTo>
                  <a:lnTo>
                    <a:pt x="835638" y="185625"/>
                  </a:lnTo>
                  <a:lnTo>
                    <a:pt x="832142" y="182880"/>
                  </a:lnTo>
                  <a:close/>
                </a:path>
                <a:path w="1187450" h="787400">
                  <a:moveTo>
                    <a:pt x="836761" y="186506"/>
                  </a:moveTo>
                  <a:lnTo>
                    <a:pt x="839076" y="189230"/>
                  </a:lnTo>
                  <a:lnTo>
                    <a:pt x="840230" y="189230"/>
                  </a:lnTo>
                  <a:lnTo>
                    <a:pt x="836761" y="186506"/>
                  </a:lnTo>
                  <a:close/>
                </a:path>
                <a:path w="1187450" h="787400">
                  <a:moveTo>
                    <a:pt x="835837" y="185420"/>
                  </a:moveTo>
                  <a:lnTo>
                    <a:pt x="835638" y="185625"/>
                  </a:lnTo>
                  <a:lnTo>
                    <a:pt x="836761" y="186506"/>
                  </a:lnTo>
                  <a:lnTo>
                    <a:pt x="835837" y="185420"/>
                  </a:lnTo>
                  <a:close/>
                </a:path>
                <a:path w="1187450" h="787400">
                  <a:moveTo>
                    <a:pt x="667562" y="151130"/>
                  </a:moveTo>
                  <a:lnTo>
                    <a:pt x="654621" y="154940"/>
                  </a:lnTo>
                  <a:lnTo>
                    <a:pt x="643521" y="158750"/>
                  </a:lnTo>
                  <a:lnTo>
                    <a:pt x="632434" y="167640"/>
                  </a:lnTo>
                  <a:lnTo>
                    <a:pt x="628726" y="182880"/>
                  </a:lnTo>
                  <a:lnTo>
                    <a:pt x="622071" y="185420"/>
                  </a:lnTo>
                  <a:lnTo>
                    <a:pt x="699724" y="185420"/>
                  </a:lnTo>
                  <a:lnTo>
                    <a:pt x="697153" y="175260"/>
                  </a:lnTo>
                  <a:lnTo>
                    <a:pt x="700849" y="160020"/>
                  </a:lnTo>
                  <a:lnTo>
                    <a:pt x="689749" y="154940"/>
                  </a:lnTo>
                  <a:lnTo>
                    <a:pt x="678662" y="154940"/>
                  </a:lnTo>
                  <a:lnTo>
                    <a:pt x="667562" y="151130"/>
                  </a:lnTo>
                  <a:close/>
                </a:path>
                <a:path w="1187450" h="787400">
                  <a:moveTo>
                    <a:pt x="911662" y="160020"/>
                  </a:moveTo>
                  <a:lnTo>
                    <a:pt x="704545" y="160020"/>
                  </a:lnTo>
                  <a:lnTo>
                    <a:pt x="700849" y="175260"/>
                  </a:lnTo>
                  <a:lnTo>
                    <a:pt x="703537" y="185420"/>
                  </a:lnTo>
                  <a:lnTo>
                    <a:pt x="704545" y="185420"/>
                  </a:lnTo>
                  <a:lnTo>
                    <a:pt x="704545" y="182880"/>
                  </a:lnTo>
                  <a:lnTo>
                    <a:pt x="737666" y="182880"/>
                  </a:lnTo>
                  <a:lnTo>
                    <a:pt x="739686" y="179070"/>
                  </a:lnTo>
                  <a:lnTo>
                    <a:pt x="1165009" y="179070"/>
                  </a:lnTo>
                  <a:lnTo>
                    <a:pt x="1165009" y="175260"/>
                  </a:lnTo>
                  <a:lnTo>
                    <a:pt x="956043" y="175260"/>
                  </a:lnTo>
                  <a:lnTo>
                    <a:pt x="911662" y="160020"/>
                  </a:lnTo>
                  <a:close/>
                </a:path>
                <a:path w="1187450" h="787400">
                  <a:moveTo>
                    <a:pt x="629653" y="179070"/>
                  </a:moveTo>
                  <a:lnTo>
                    <a:pt x="625030" y="179070"/>
                  </a:lnTo>
                  <a:lnTo>
                    <a:pt x="625030" y="182880"/>
                  </a:lnTo>
                  <a:lnTo>
                    <a:pt x="628726" y="182880"/>
                  </a:lnTo>
                  <a:lnTo>
                    <a:pt x="629653" y="179070"/>
                  </a:lnTo>
                  <a:close/>
                </a:path>
                <a:path w="1187450" h="787400">
                  <a:moveTo>
                    <a:pt x="701857" y="179070"/>
                  </a:moveTo>
                  <a:lnTo>
                    <a:pt x="698117" y="179070"/>
                  </a:lnTo>
                  <a:lnTo>
                    <a:pt x="699081" y="182880"/>
                  </a:lnTo>
                  <a:lnTo>
                    <a:pt x="702865" y="182880"/>
                  </a:lnTo>
                  <a:lnTo>
                    <a:pt x="701857" y="179070"/>
                  </a:lnTo>
                  <a:close/>
                </a:path>
                <a:path w="1187450" h="787400">
                  <a:moveTo>
                    <a:pt x="1165009" y="179070"/>
                  </a:moveTo>
                  <a:lnTo>
                    <a:pt x="739686" y="179070"/>
                  </a:lnTo>
                  <a:lnTo>
                    <a:pt x="737666" y="182880"/>
                  </a:lnTo>
                  <a:lnTo>
                    <a:pt x="1165009" y="182880"/>
                  </a:lnTo>
                  <a:lnTo>
                    <a:pt x="1165009" y="179070"/>
                  </a:lnTo>
                  <a:close/>
                </a:path>
                <a:path w="1187450" h="787400">
                  <a:moveTo>
                    <a:pt x="1176096" y="179070"/>
                  </a:moveTo>
                  <a:lnTo>
                    <a:pt x="1165009" y="179070"/>
                  </a:lnTo>
                  <a:lnTo>
                    <a:pt x="1165009" y="182880"/>
                  </a:lnTo>
                  <a:lnTo>
                    <a:pt x="1176096" y="179070"/>
                  </a:lnTo>
                  <a:close/>
                </a:path>
                <a:path w="1187450" h="787400">
                  <a:moveTo>
                    <a:pt x="1176096" y="179070"/>
                  </a:moveTo>
                  <a:lnTo>
                    <a:pt x="1165009" y="182880"/>
                  </a:lnTo>
                  <a:lnTo>
                    <a:pt x="1175088" y="182880"/>
                  </a:lnTo>
                  <a:lnTo>
                    <a:pt x="1176096" y="179070"/>
                  </a:lnTo>
                  <a:close/>
                </a:path>
                <a:path w="1187450" h="787400">
                  <a:moveTo>
                    <a:pt x="1187196" y="160020"/>
                  </a:moveTo>
                  <a:lnTo>
                    <a:pt x="998575" y="160020"/>
                  </a:lnTo>
                  <a:lnTo>
                    <a:pt x="983780" y="163830"/>
                  </a:lnTo>
                  <a:lnTo>
                    <a:pt x="967143" y="171450"/>
                  </a:lnTo>
                  <a:lnTo>
                    <a:pt x="956043" y="175260"/>
                  </a:lnTo>
                  <a:lnTo>
                    <a:pt x="1165009" y="175260"/>
                  </a:lnTo>
                  <a:lnTo>
                    <a:pt x="1165009" y="167640"/>
                  </a:lnTo>
                  <a:lnTo>
                    <a:pt x="1187196" y="167640"/>
                  </a:lnTo>
                  <a:lnTo>
                    <a:pt x="1187196" y="160020"/>
                  </a:lnTo>
                  <a:close/>
                </a:path>
                <a:path w="1187450" h="787400">
                  <a:moveTo>
                    <a:pt x="482638" y="143510"/>
                  </a:moveTo>
                  <a:lnTo>
                    <a:pt x="419773" y="143510"/>
                  </a:lnTo>
                  <a:lnTo>
                    <a:pt x="430860" y="151130"/>
                  </a:lnTo>
                  <a:lnTo>
                    <a:pt x="443814" y="158750"/>
                  </a:lnTo>
                  <a:lnTo>
                    <a:pt x="454901" y="163830"/>
                  </a:lnTo>
                  <a:lnTo>
                    <a:pt x="466001" y="163830"/>
                  </a:lnTo>
                  <a:lnTo>
                    <a:pt x="477100" y="158750"/>
                  </a:lnTo>
                  <a:lnTo>
                    <a:pt x="482638" y="143510"/>
                  </a:lnTo>
                  <a:close/>
                </a:path>
                <a:path w="1187450" h="787400">
                  <a:moveTo>
                    <a:pt x="701773" y="158750"/>
                  </a:moveTo>
                  <a:lnTo>
                    <a:pt x="700849" y="158750"/>
                  </a:lnTo>
                  <a:lnTo>
                    <a:pt x="700849" y="160020"/>
                  </a:lnTo>
                  <a:lnTo>
                    <a:pt x="704545" y="160020"/>
                  </a:lnTo>
                  <a:lnTo>
                    <a:pt x="701773" y="158750"/>
                  </a:lnTo>
                  <a:close/>
                </a:path>
                <a:path w="1187450" h="787400">
                  <a:moveTo>
                    <a:pt x="1022616" y="158750"/>
                  </a:moveTo>
                  <a:lnTo>
                    <a:pt x="907964" y="158750"/>
                  </a:lnTo>
                  <a:lnTo>
                    <a:pt x="911662" y="160020"/>
                  </a:lnTo>
                  <a:lnTo>
                    <a:pt x="998575" y="160020"/>
                  </a:lnTo>
                  <a:lnTo>
                    <a:pt x="1022616" y="158750"/>
                  </a:lnTo>
                  <a:close/>
                </a:path>
                <a:path w="1187450" h="787400">
                  <a:moveTo>
                    <a:pt x="885774" y="151130"/>
                  </a:moveTo>
                  <a:lnTo>
                    <a:pt x="682358" y="151130"/>
                  </a:lnTo>
                  <a:lnTo>
                    <a:pt x="693458" y="154940"/>
                  </a:lnTo>
                  <a:lnTo>
                    <a:pt x="701773" y="158750"/>
                  </a:lnTo>
                  <a:lnTo>
                    <a:pt x="907964" y="158750"/>
                  </a:lnTo>
                  <a:lnTo>
                    <a:pt x="885774" y="151130"/>
                  </a:lnTo>
                  <a:close/>
                </a:path>
                <a:path w="1187450" h="787400">
                  <a:moveTo>
                    <a:pt x="1179791" y="83820"/>
                  </a:moveTo>
                  <a:lnTo>
                    <a:pt x="1132555" y="83820"/>
                  </a:lnTo>
                  <a:lnTo>
                    <a:pt x="1129868" y="93980"/>
                  </a:lnTo>
                  <a:lnTo>
                    <a:pt x="1118768" y="97790"/>
                  </a:lnTo>
                  <a:lnTo>
                    <a:pt x="1105827" y="101600"/>
                  </a:lnTo>
                  <a:lnTo>
                    <a:pt x="1094727" y="105410"/>
                  </a:lnTo>
                  <a:lnTo>
                    <a:pt x="1094727" y="118110"/>
                  </a:lnTo>
                  <a:lnTo>
                    <a:pt x="1072540" y="125730"/>
                  </a:lnTo>
                  <a:lnTo>
                    <a:pt x="1059599" y="125730"/>
                  </a:lnTo>
                  <a:lnTo>
                    <a:pt x="1048499" y="129540"/>
                  </a:lnTo>
                  <a:lnTo>
                    <a:pt x="1037412" y="137160"/>
                  </a:lnTo>
                  <a:lnTo>
                    <a:pt x="1033716" y="151130"/>
                  </a:lnTo>
                  <a:lnTo>
                    <a:pt x="1022616" y="158750"/>
                  </a:lnTo>
                  <a:lnTo>
                    <a:pt x="1187196" y="158750"/>
                  </a:lnTo>
                  <a:lnTo>
                    <a:pt x="1187196" y="154940"/>
                  </a:lnTo>
                  <a:lnTo>
                    <a:pt x="1179791" y="139700"/>
                  </a:lnTo>
                  <a:lnTo>
                    <a:pt x="1168704" y="137160"/>
                  </a:lnTo>
                  <a:lnTo>
                    <a:pt x="1157605" y="137160"/>
                  </a:lnTo>
                  <a:lnTo>
                    <a:pt x="1157605" y="121920"/>
                  </a:lnTo>
                  <a:lnTo>
                    <a:pt x="1161300" y="109220"/>
                  </a:lnTo>
                  <a:lnTo>
                    <a:pt x="1168704" y="93980"/>
                  </a:lnTo>
                  <a:lnTo>
                    <a:pt x="1179791" y="83820"/>
                  </a:lnTo>
                  <a:close/>
                </a:path>
                <a:path w="1187450" h="787400">
                  <a:moveTo>
                    <a:pt x="504829" y="121920"/>
                  </a:moveTo>
                  <a:lnTo>
                    <a:pt x="493737" y="121920"/>
                  </a:lnTo>
                  <a:lnTo>
                    <a:pt x="493737" y="125730"/>
                  </a:lnTo>
                  <a:lnTo>
                    <a:pt x="501129" y="125730"/>
                  </a:lnTo>
                  <a:lnTo>
                    <a:pt x="504829" y="121920"/>
                  </a:lnTo>
                  <a:close/>
                </a:path>
                <a:path w="1187450" h="787400">
                  <a:moveTo>
                    <a:pt x="509642" y="121920"/>
                  </a:moveTo>
                  <a:lnTo>
                    <a:pt x="504829" y="121920"/>
                  </a:lnTo>
                  <a:lnTo>
                    <a:pt x="501129" y="125730"/>
                  </a:lnTo>
                  <a:lnTo>
                    <a:pt x="508533" y="125730"/>
                  </a:lnTo>
                  <a:lnTo>
                    <a:pt x="509642" y="121920"/>
                  </a:lnTo>
                  <a:close/>
                </a:path>
                <a:path w="1187450" h="787400">
                  <a:moveTo>
                    <a:pt x="517037" y="121920"/>
                  </a:moveTo>
                  <a:lnTo>
                    <a:pt x="509642" y="121920"/>
                  </a:lnTo>
                  <a:lnTo>
                    <a:pt x="508533" y="125730"/>
                  </a:lnTo>
                  <a:lnTo>
                    <a:pt x="515924" y="125730"/>
                  </a:lnTo>
                  <a:lnTo>
                    <a:pt x="517037" y="121920"/>
                  </a:lnTo>
                  <a:close/>
                </a:path>
                <a:path w="1187450" h="787400">
                  <a:moveTo>
                    <a:pt x="1083633" y="121920"/>
                  </a:moveTo>
                  <a:lnTo>
                    <a:pt x="807799" y="121920"/>
                  </a:lnTo>
                  <a:lnTo>
                    <a:pt x="817970" y="125730"/>
                  </a:lnTo>
                  <a:lnTo>
                    <a:pt x="1072540" y="125730"/>
                  </a:lnTo>
                  <a:lnTo>
                    <a:pt x="1083633" y="121920"/>
                  </a:lnTo>
                  <a:close/>
                </a:path>
                <a:path w="1187450" h="787400">
                  <a:moveTo>
                    <a:pt x="512969" y="113030"/>
                  </a:moveTo>
                  <a:lnTo>
                    <a:pt x="512229" y="113030"/>
                  </a:lnTo>
                  <a:lnTo>
                    <a:pt x="511701" y="114843"/>
                  </a:lnTo>
                  <a:lnTo>
                    <a:pt x="512229" y="114300"/>
                  </a:lnTo>
                  <a:lnTo>
                    <a:pt x="512969" y="113030"/>
                  </a:lnTo>
                  <a:close/>
                </a:path>
                <a:path w="1187450" h="787400">
                  <a:moveTo>
                    <a:pt x="526181" y="93980"/>
                  </a:moveTo>
                  <a:lnTo>
                    <a:pt x="525170" y="93980"/>
                  </a:lnTo>
                  <a:lnTo>
                    <a:pt x="525170" y="97790"/>
                  </a:lnTo>
                  <a:lnTo>
                    <a:pt x="526181" y="93980"/>
                  </a:lnTo>
                  <a:close/>
                </a:path>
                <a:path w="1187450" h="787400">
                  <a:moveTo>
                    <a:pt x="1129868" y="93980"/>
                  </a:moveTo>
                  <a:lnTo>
                    <a:pt x="735484" y="93980"/>
                  </a:lnTo>
                  <a:lnTo>
                    <a:pt x="744898" y="97790"/>
                  </a:lnTo>
                  <a:lnTo>
                    <a:pt x="1118768" y="97790"/>
                  </a:lnTo>
                  <a:lnTo>
                    <a:pt x="1129868" y="93980"/>
                  </a:lnTo>
                  <a:close/>
                </a:path>
                <a:path w="1187450" h="787400">
                  <a:moveTo>
                    <a:pt x="532574" y="76200"/>
                  </a:moveTo>
                  <a:lnTo>
                    <a:pt x="528878" y="83820"/>
                  </a:lnTo>
                  <a:lnTo>
                    <a:pt x="528878" y="93980"/>
                  </a:lnTo>
                  <a:lnTo>
                    <a:pt x="532574" y="80010"/>
                  </a:lnTo>
                  <a:lnTo>
                    <a:pt x="532574" y="76200"/>
                  </a:lnTo>
                  <a:close/>
                </a:path>
                <a:path w="1187450" h="787400">
                  <a:moveTo>
                    <a:pt x="710380" y="83820"/>
                  </a:moveTo>
                  <a:lnTo>
                    <a:pt x="531566" y="83820"/>
                  </a:lnTo>
                  <a:lnTo>
                    <a:pt x="528878" y="93980"/>
                  </a:lnTo>
                  <a:lnTo>
                    <a:pt x="735484" y="93980"/>
                  </a:lnTo>
                  <a:lnTo>
                    <a:pt x="710380" y="83820"/>
                  </a:lnTo>
                  <a:close/>
                </a:path>
                <a:path w="1187450" h="787400">
                  <a:moveTo>
                    <a:pt x="1133563" y="80010"/>
                  </a:moveTo>
                  <a:lnTo>
                    <a:pt x="700966" y="80010"/>
                  </a:lnTo>
                  <a:lnTo>
                    <a:pt x="710380" y="83820"/>
                  </a:lnTo>
                  <a:lnTo>
                    <a:pt x="1132555" y="83820"/>
                  </a:lnTo>
                  <a:lnTo>
                    <a:pt x="1133563" y="80010"/>
                  </a:lnTo>
                  <a:close/>
                </a:path>
                <a:path w="1187450" h="787400">
                  <a:moveTo>
                    <a:pt x="532574" y="76200"/>
                  </a:moveTo>
                  <a:lnTo>
                    <a:pt x="528878" y="80010"/>
                  </a:lnTo>
                  <a:lnTo>
                    <a:pt x="530726" y="80010"/>
                  </a:lnTo>
                  <a:lnTo>
                    <a:pt x="532574" y="76200"/>
                  </a:lnTo>
                  <a:close/>
                </a:path>
                <a:path w="1187450" h="787400">
                  <a:moveTo>
                    <a:pt x="539965" y="62230"/>
                  </a:moveTo>
                  <a:lnTo>
                    <a:pt x="536270" y="68580"/>
                  </a:lnTo>
                  <a:lnTo>
                    <a:pt x="532574" y="76200"/>
                  </a:lnTo>
                  <a:lnTo>
                    <a:pt x="532574" y="80010"/>
                  </a:lnTo>
                  <a:lnTo>
                    <a:pt x="700966" y="80010"/>
                  </a:lnTo>
                  <a:lnTo>
                    <a:pt x="660171" y="63500"/>
                  </a:lnTo>
                  <a:lnTo>
                    <a:pt x="539965" y="63500"/>
                  </a:lnTo>
                  <a:lnTo>
                    <a:pt x="539965" y="62230"/>
                  </a:lnTo>
                  <a:close/>
                </a:path>
                <a:path w="1187450" h="787400">
                  <a:moveTo>
                    <a:pt x="1155763" y="76200"/>
                  </a:moveTo>
                  <a:lnTo>
                    <a:pt x="1144663" y="76200"/>
                  </a:lnTo>
                  <a:lnTo>
                    <a:pt x="1133563" y="80010"/>
                  </a:lnTo>
                  <a:lnTo>
                    <a:pt x="1162234" y="80010"/>
                  </a:lnTo>
                  <a:lnTo>
                    <a:pt x="1155763" y="76200"/>
                  </a:lnTo>
                  <a:close/>
                </a:path>
                <a:path w="1187450" h="787400">
                  <a:moveTo>
                    <a:pt x="534422" y="72390"/>
                  </a:moveTo>
                  <a:lnTo>
                    <a:pt x="528878" y="72390"/>
                  </a:lnTo>
                  <a:lnTo>
                    <a:pt x="528878" y="76200"/>
                  </a:lnTo>
                  <a:lnTo>
                    <a:pt x="532574" y="76200"/>
                  </a:lnTo>
                  <a:lnTo>
                    <a:pt x="534422" y="72390"/>
                  </a:lnTo>
                  <a:close/>
                </a:path>
                <a:path w="1187450" h="787400">
                  <a:moveTo>
                    <a:pt x="543661" y="55880"/>
                  </a:moveTo>
                  <a:lnTo>
                    <a:pt x="539965" y="62230"/>
                  </a:lnTo>
                  <a:lnTo>
                    <a:pt x="539965" y="63500"/>
                  </a:lnTo>
                  <a:lnTo>
                    <a:pt x="660171" y="63500"/>
                  </a:lnTo>
                  <a:lnTo>
                    <a:pt x="652157" y="59690"/>
                  </a:lnTo>
                  <a:lnTo>
                    <a:pt x="543661" y="59690"/>
                  </a:lnTo>
                  <a:lnTo>
                    <a:pt x="543661" y="55880"/>
                  </a:lnTo>
                  <a:close/>
                </a:path>
                <a:path w="1187450" h="787400">
                  <a:moveTo>
                    <a:pt x="541444" y="59690"/>
                  </a:moveTo>
                  <a:lnTo>
                    <a:pt x="539965" y="59690"/>
                  </a:lnTo>
                  <a:lnTo>
                    <a:pt x="539965" y="62230"/>
                  </a:lnTo>
                  <a:lnTo>
                    <a:pt x="541444" y="59690"/>
                  </a:lnTo>
                  <a:close/>
                </a:path>
                <a:path w="1187450" h="787400">
                  <a:moveTo>
                    <a:pt x="547370" y="30480"/>
                  </a:moveTo>
                  <a:lnTo>
                    <a:pt x="544517" y="42203"/>
                  </a:lnTo>
                  <a:lnTo>
                    <a:pt x="554761" y="45720"/>
                  </a:lnTo>
                  <a:lnTo>
                    <a:pt x="543661" y="45720"/>
                  </a:lnTo>
                  <a:lnTo>
                    <a:pt x="543661" y="55880"/>
                  </a:lnTo>
                  <a:lnTo>
                    <a:pt x="644144" y="55880"/>
                  </a:lnTo>
                  <a:lnTo>
                    <a:pt x="636130" y="52070"/>
                  </a:lnTo>
                  <a:lnTo>
                    <a:pt x="626421" y="45720"/>
                  </a:lnTo>
                  <a:lnTo>
                    <a:pt x="554761" y="45720"/>
                  </a:lnTo>
                  <a:lnTo>
                    <a:pt x="544517" y="42203"/>
                  </a:lnTo>
                  <a:lnTo>
                    <a:pt x="621044" y="42203"/>
                  </a:lnTo>
                  <a:lnTo>
                    <a:pt x="608944" y="34290"/>
                  </a:lnTo>
                  <a:lnTo>
                    <a:pt x="547370" y="34290"/>
                  </a:lnTo>
                  <a:lnTo>
                    <a:pt x="547370" y="30480"/>
                  </a:lnTo>
                  <a:close/>
                </a:path>
                <a:path w="1187450" h="787400">
                  <a:moveTo>
                    <a:pt x="543661" y="48260"/>
                  </a:moveTo>
                  <a:lnTo>
                    <a:pt x="539965" y="48260"/>
                  </a:lnTo>
                  <a:lnTo>
                    <a:pt x="539965" y="52070"/>
                  </a:lnTo>
                  <a:lnTo>
                    <a:pt x="543661" y="52070"/>
                  </a:lnTo>
                  <a:lnTo>
                    <a:pt x="543661" y="48260"/>
                  </a:lnTo>
                  <a:close/>
                </a:path>
                <a:path w="1187450" h="787400">
                  <a:moveTo>
                    <a:pt x="543661" y="41910"/>
                  </a:moveTo>
                  <a:lnTo>
                    <a:pt x="543661" y="45720"/>
                  </a:lnTo>
                  <a:lnTo>
                    <a:pt x="544517" y="42203"/>
                  </a:lnTo>
                  <a:lnTo>
                    <a:pt x="543661" y="41910"/>
                  </a:lnTo>
                  <a:close/>
                </a:path>
                <a:path w="1187450" h="787400">
                  <a:moveTo>
                    <a:pt x="578802" y="17780"/>
                  </a:moveTo>
                  <a:lnTo>
                    <a:pt x="554761" y="17780"/>
                  </a:lnTo>
                  <a:lnTo>
                    <a:pt x="547370" y="30480"/>
                  </a:lnTo>
                  <a:lnTo>
                    <a:pt x="603119" y="30480"/>
                  </a:lnTo>
                  <a:lnTo>
                    <a:pt x="597293" y="26670"/>
                  </a:lnTo>
                  <a:lnTo>
                    <a:pt x="578802" y="17780"/>
                  </a:lnTo>
                  <a:close/>
                </a:path>
                <a:path w="1187450" h="787400">
                  <a:moveTo>
                    <a:pt x="551804" y="2540"/>
                  </a:moveTo>
                  <a:lnTo>
                    <a:pt x="551065" y="2540"/>
                  </a:lnTo>
                  <a:lnTo>
                    <a:pt x="549107" y="6569"/>
                  </a:lnTo>
                  <a:lnTo>
                    <a:pt x="551065" y="13970"/>
                  </a:lnTo>
                  <a:lnTo>
                    <a:pt x="554761" y="13970"/>
                  </a:lnTo>
                  <a:lnTo>
                    <a:pt x="558457" y="6350"/>
                  </a:lnTo>
                  <a:lnTo>
                    <a:pt x="551804" y="2540"/>
                  </a:lnTo>
                  <a:close/>
                </a:path>
                <a:path w="1187450" h="787400">
                  <a:moveTo>
                    <a:pt x="547370" y="0"/>
                  </a:moveTo>
                  <a:lnTo>
                    <a:pt x="549107" y="6569"/>
                  </a:lnTo>
                  <a:lnTo>
                    <a:pt x="551065" y="2540"/>
                  </a:lnTo>
                  <a:lnTo>
                    <a:pt x="551804" y="2540"/>
                  </a:lnTo>
                  <a:lnTo>
                    <a:pt x="547370" y="0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3026562" y="4073053"/>
              <a:ext cx="1192530" cy="792480"/>
            </a:xfrm>
            <a:custGeom>
              <a:avLst/>
              <a:gdLst/>
              <a:ahLst/>
              <a:cxnLst/>
              <a:rect l="l" t="t" r="r" b="b"/>
              <a:pathLst>
                <a:path w="1192529" h="792479">
                  <a:moveTo>
                    <a:pt x="91224" y="554989"/>
                  </a:moveTo>
                  <a:lnTo>
                    <a:pt x="70878" y="554989"/>
                  </a:lnTo>
                  <a:lnTo>
                    <a:pt x="53873" y="576579"/>
                  </a:lnTo>
                  <a:lnTo>
                    <a:pt x="49720" y="591819"/>
                  </a:lnTo>
                  <a:lnTo>
                    <a:pt x="38836" y="613409"/>
                  </a:lnTo>
                  <a:lnTo>
                    <a:pt x="34950" y="627379"/>
                  </a:lnTo>
                  <a:lnTo>
                    <a:pt x="46748" y="641349"/>
                  </a:lnTo>
                  <a:lnTo>
                    <a:pt x="23901" y="647699"/>
                  </a:lnTo>
                  <a:lnTo>
                    <a:pt x="14871" y="661669"/>
                  </a:lnTo>
                  <a:lnTo>
                    <a:pt x="0" y="690879"/>
                  </a:lnTo>
                  <a:lnTo>
                    <a:pt x="3467" y="708659"/>
                  </a:lnTo>
                  <a:lnTo>
                    <a:pt x="22936" y="725169"/>
                  </a:lnTo>
                  <a:lnTo>
                    <a:pt x="18249" y="740409"/>
                  </a:lnTo>
                  <a:lnTo>
                    <a:pt x="22009" y="754379"/>
                  </a:lnTo>
                  <a:lnTo>
                    <a:pt x="29590" y="769619"/>
                  </a:lnTo>
                  <a:lnTo>
                    <a:pt x="18757" y="782319"/>
                  </a:lnTo>
                  <a:lnTo>
                    <a:pt x="32537" y="792479"/>
                  </a:lnTo>
                  <a:lnTo>
                    <a:pt x="35501" y="788669"/>
                  </a:lnTo>
                  <a:lnTo>
                    <a:pt x="31546" y="788669"/>
                  </a:lnTo>
                  <a:lnTo>
                    <a:pt x="34251" y="770889"/>
                  </a:lnTo>
                  <a:lnTo>
                    <a:pt x="27114" y="753109"/>
                  </a:lnTo>
                  <a:lnTo>
                    <a:pt x="23609" y="740409"/>
                  </a:lnTo>
                  <a:lnTo>
                    <a:pt x="27355" y="723899"/>
                  </a:lnTo>
                  <a:lnTo>
                    <a:pt x="7873" y="706119"/>
                  </a:lnTo>
                  <a:lnTo>
                    <a:pt x="5156" y="690879"/>
                  </a:lnTo>
                  <a:lnTo>
                    <a:pt x="12318" y="678179"/>
                  </a:lnTo>
                  <a:lnTo>
                    <a:pt x="19723" y="664209"/>
                  </a:lnTo>
                  <a:lnTo>
                    <a:pt x="27038" y="651509"/>
                  </a:lnTo>
                  <a:lnTo>
                    <a:pt x="38353" y="648969"/>
                  </a:lnTo>
                  <a:lnTo>
                    <a:pt x="50215" y="641349"/>
                  </a:lnTo>
                  <a:lnTo>
                    <a:pt x="39535" y="626109"/>
                  </a:lnTo>
                  <a:lnTo>
                    <a:pt x="54851" y="594359"/>
                  </a:lnTo>
                  <a:lnTo>
                    <a:pt x="58762" y="579119"/>
                  </a:lnTo>
                  <a:lnTo>
                    <a:pt x="73101" y="560069"/>
                  </a:lnTo>
                  <a:lnTo>
                    <a:pt x="106870" y="560069"/>
                  </a:lnTo>
                  <a:lnTo>
                    <a:pt x="91224" y="554989"/>
                  </a:lnTo>
                  <a:close/>
                </a:path>
                <a:path w="1192529" h="792479">
                  <a:moveTo>
                    <a:pt x="77088" y="731519"/>
                  </a:moveTo>
                  <a:lnTo>
                    <a:pt x="75971" y="731519"/>
                  </a:lnTo>
                  <a:lnTo>
                    <a:pt x="62128" y="739139"/>
                  </a:lnTo>
                  <a:lnTo>
                    <a:pt x="46647" y="755649"/>
                  </a:lnTo>
                  <a:lnTo>
                    <a:pt x="42316" y="772159"/>
                  </a:lnTo>
                  <a:lnTo>
                    <a:pt x="31546" y="788669"/>
                  </a:lnTo>
                  <a:lnTo>
                    <a:pt x="35501" y="788669"/>
                  </a:lnTo>
                  <a:lnTo>
                    <a:pt x="47358" y="773429"/>
                  </a:lnTo>
                  <a:lnTo>
                    <a:pt x="51371" y="758189"/>
                  </a:lnTo>
                  <a:lnTo>
                    <a:pt x="65544" y="742949"/>
                  </a:lnTo>
                  <a:lnTo>
                    <a:pt x="77787" y="736599"/>
                  </a:lnTo>
                  <a:lnTo>
                    <a:pt x="83608" y="736599"/>
                  </a:lnTo>
                  <a:lnTo>
                    <a:pt x="77088" y="731519"/>
                  </a:lnTo>
                  <a:close/>
                </a:path>
                <a:path w="1192529" h="792479">
                  <a:moveTo>
                    <a:pt x="151661" y="732789"/>
                  </a:moveTo>
                  <a:lnTo>
                    <a:pt x="142671" y="732789"/>
                  </a:lnTo>
                  <a:lnTo>
                    <a:pt x="154724" y="740409"/>
                  </a:lnTo>
                  <a:lnTo>
                    <a:pt x="156971" y="753109"/>
                  </a:lnTo>
                  <a:lnTo>
                    <a:pt x="167159" y="749299"/>
                  </a:lnTo>
                  <a:lnTo>
                    <a:pt x="158292" y="749299"/>
                  </a:lnTo>
                  <a:lnTo>
                    <a:pt x="158622" y="736599"/>
                  </a:lnTo>
                  <a:lnTo>
                    <a:pt x="151661" y="732789"/>
                  </a:lnTo>
                  <a:close/>
                </a:path>
                <a:path w="1192529" h="792479">
                  <a:moveTo>
                    <a:pt x="207657" y="721359"/>
                  </a:moveTo>
                  <a:lnTo>
                    <a:pt x="193255" y="727709"/>
                  </a:lnTo>
                  <a:lnTo>
                    <a:pt x="171068" y="742949"/>
                  </a:lnTo>
                  <a:lnTo>
                    <a:pt x="158292" y="749299"/>
                  </a:lnTo>
                  <a:lnTo>
                    <a:pt x="167159" y="749299"/>
                  </a:lnTo>
                  <a:lnTo>
                    <a:pt x="173951" y="746759"/>
                  </a:lnTo>
                  <a:lnTo>
                    <a:pt x="207390" y="725169"/>
                  </a:lnTo>
                  <a:lnTo>
                    <a:pt x="210591" y="725169"/>
                  </a:lnTo>
                  <a:lnTo>
                    <a:pt x="207657" y="721359"/>
                  </a:lnTo>
                  <a:close/>
                </a:path>
                <a:path w="1192529" h="792479">
                  <a:moveTo>
                    <a:pt x="142379" y="727709"/>
                  </a:moveTo>
                  <a:lnTo>
                    <a:pt x="128536" y="735329"/>
                  </a:lnTo>
                  <a:lnTo>
                    <a:pt x="102323" y="735329"/>
                  </a:lnTo>
                  <a:lnTo>
                    <a:pt x="89802" y="738416"/>
                  </a:lnTo>
                  <a:lnTo>
                    <a:pt x="102984" y="740409"/>
                  </a:lnTo>
                  <a:lnTo>
                    <a:pt x="130060" y="740409"/>
                  </a:lnTo>
                  <a:lnTo>
                    <a:pt x="142671" y="732789"/>
                  </a:lnTo>
                  <a:lnTo>
                    <a:pt x="151661" y="732789"/>
                  </a:lnTo>
                  <a:lnTo>
                    <a:pt x="142379" y="727709"/>
                  </a:lnTo>
                  <a:close/>
                </a:path>
                <a:path w="1192529" h="792479">
                  <a:moveTo>
                    <a:pt x="85009" y="737692"/>
                  </a:moveTo>
                  <a:lnTo>
                    <a:pt x="86867" y="739139"/>
                  </a:lnTo>
                  <a:lnTo>
                    <a:pt x="89802" y="738416"/>
                  </a:lnTo>
                  <a:lnTo>
                    <a:pt x="85009" y="737692"/>
                  </a:lnTo>
                  <a:close/>
                </a:path>
                <a:path w="1192529" h="792479">
                  <a:moveTo>
                    <a:pt x="83608" y="736599"/>
                  </a:moveTo>
                  <a:lnTo>
                    <a:pt x="77787" y="736599"/>
                  </a:lnTo>
                  <a:lnTo>
                    <a:pt x="85009" y="737692"/>
                  </a:lnTo>
                  <a:lnTo>
                    <a:pt x="83608" y="736599"/>
                  </a:lnTo>
                  <a:close/>
                </a:path>
                <a:path w="1192529" h="792479">
                  <a:moveTo>
                    <a:pt x="210591" y="725169"/>
                  </a:moveTo>
                  <a:lnTo>
                    <a:pt x="207390" y="725169"/>
                  </a:lnTo>
                  <a:lnTo>
                    <a:pt x="218325" y="736599"/>
                  </a:lnTo>
                  <a:lnTo>
                    <a:pt x="220294" y="736599"/>
                  </a:lnTo>
                  <a:lnTo>
                    <a:pt x="222689" y="732789"/>
                  </a:lnTo>
                  <a:lnTo>
                    <a:pt x="216458" y="732789"/>
                  </a:lnTo>
                  <a:lnTo>
                    <a:pt x="210591" y="725169"/>
                  </a:lnTo>
                  <a:close/>
                </a:path>
                <a:path w="1192529" h="792479">
                  <a:moveTo>
                    <a:pt x="231482" y="655319"/>
                  </a:moveTo>
                  <a:lnTo>
                    <a:pt x="213067" y="671829"/>
                  </a:lnTo>
                  <a:lnTo>
                    <a:pt x="208724" y="690879"/>
                  </a:lnTo>
                  <a:lnTo>
                    <a:pt x="224993" y="702309"/>
                  </a:lnTo>
                  <a:lnTo>
                    <a:pt x="227228" y="716279"/>
                  </a:lnTo>
                  <a:lnTo>
                    <a:pt x="216458" y="732789"/>
                  </a:lnTo>
                  <a:lnTo>
                    <a:pt x="222689" y="732789"/>
                  </a:lnTo>
                  <a:lnTo>
                    <a:pt x="232270" y="717549"/>
                  </a:lnTo>
                  <a:lnTo>
                    <a:pt x="228904" y="698499"/>
                  </a:lnTo>
                  <a:lnTo>
                    <a:pt x="212648" y="689609"/>
                  </a:lnTo>
                  <a:lnTo>
                    <a:pt x="217830" y="674369"/>
                  </a:lnTo>
                  <a:lnTo>
                    <a:pt x="231965" y="659129"/>
                  </a:lnTo>
                  <a:lnTo>
                    <a:pt x="236226" y="659129"/>
                  </a:lnTo>
                  <a:lnTo>
                    <a:pt x="231482" y="655319"/>
                  </a:lnTo>
                  <a:close/>
                </a:path>
                <a:path w="1192529" h="792479">
                  <a:moveTo>
                    <a:pt x="504460" y="689609"/>
                  </a:moveTo>
                  <a:lnTo>
                    <a:pt x="498144" y="689609"/>
                  </a:lnTo>
                  <a:lnTo>
                    <a:pt x="520738" y="704849"/>
                  </a:lnTo>
                  <a:lnTo>
                    <a:pt x="552754" y="715009"/>
                  </a:lnTo>
                  <a:lnTo>
                    <a:pt x="571004" y="721359"/>
                  </a:lnTo>
                  <a:lnTo>
                    <a:pt x="606336" y="732789"/>
                  </a:lnTo>
                  <a:lnTo>
                    <a:pt x="620102" y="732789"/>
                  </a:lnTo>
                  <a:lnTo>
                    <a:pt x="632066" y="728979"/>
                  </a:lnTo>
                  <a:lnTo>
                    <a:pt x="633418" y="727709"/>
                  </a:lnTo>
                  <a:lnTo>
                    <a:pt x="607161" y="727709"/>
                  </a:lnTo>
                  <a:lnTo>
                    <a:pt x="572846" y="716279"/>
                  </a:lnTo>
                  <a:lnTo>
                    <a:pt x="554545" y="709929"/>
                  </a:lnTo>
                  <a:lnTo>
                    <a:pt x="522858" y="699769"/>
                  </a:lnTo>
                  <a:lnTo>
                    <a:pt x="504460" y="689609"/>
                  </a:lnTo>
                  <a:close/>
                </a:path>
                <a:path w="1192529" h="792479">
                  <a:moveTo>
                    <a:pt x="762947" y="438149"/>
                  </a:moveTo>
                  <a:lnTo>
                    <a:pt x="758337" y="438149"/>
                  </a:lnTo>
                  <a:lnTo>
                    <a:pt x="756119" y="441959"/>
                  </a:lnTo>
                  <a:lnTo>
                    <a:pt x="759815" y="455929"/>
                  </a:lnTo>
                  <a:lnTo>
                    <a:pt x="752538" y="473709"/>
                  </a:lnTo>
                  <a:lnTo>
                    <a:pt x="741070" y="477519"/>
                  </a:lnTo>
                  <a:lnTo>
                    <a:pt x="732294" y="492759"/>
                  </a:lnTo>
                  <a:lnTo>
                    <a:pt x="721194" y="515619"/>
                  </a:lnTo>
                  <a:lnTo>
                    <a:pt x="706818" y="530859"/>
                  </a:lnTo>
                  <a:lnTo>
                    <a:pt x="704278" y="547369"/>
                  </a:lnTo>
                  <a:lnTo>
                    <a:pt x="697153" y="561339"/>
                  </a:lnTo>
                  <a:lnTo>
                    <a:pt x="685787" y="567689"/>
                  </a:lnTo>
                  <a:lnTo>
                    <a:pt x="685406" y="568959"/>
                  </a:lnTo>
                  <a:lnTo>
                    <a:pt x="693534" y="582929"/>
                  </a:lnTo>
                  <a:lnTo>
                    <a:pt x="685965" y="599439"/>
                  </a:lnTo>
                  <a:lnTo>
                    <a:pt x="678611" y="615949"/>
                  </a:lnTo>
                  <a:lnTo>
                    <a:pt x="686066" y="632459"/>
                  </a:lnTo>
                  <a:lnTo>
                    <a:pt x="678573" y="648969"/>
                  </a:lnTo>
                  <a:lnTo>
                    <a:pt x="658545" y="671829"/>
                  </a:lnTo>
                  <a:lnTo>
                    <a:pt x="654405" y="687069"/>
                  </a:lnTo>
                  <a:lnTo>
                    <a:pt x="647230" y="701039"/>
                  </a:lnTo>
                  <a:lnTo>
                    <a:pt x="639902" y="713739"/>
                  </a:lnTo>
                  <a:lnTo>
                    <a:pt x="619239" y="727709"/>
                  </a:lnTo>
                  <a:lnTo>
                    <a:pt x="633418" y="727709"/>
                  </a:lnTo>
                  <a:lnTo>
                    <a:pt x="644232" y="717549"/>
                  </a:lnTo>
                  <a:lnTo>
                    <a:pt x="652081" y="704849"/>
                  </a:lnTo>
                  <a:lnTo>
                    <a:pt x="659549" y="689609"/>
                  </a:lnTo>
                  <a:lnTo>
                    <a:pt x="663460" y="674369"/>
                  </a:lnTo>
                  <a:lnTo>
                    <a:pt x="672261" y="662939"/>
                  </a:lnTo>
                  <a:lnTo>
                    <a:pt x="683679" y="650239"/>
                  </a:lnTo>
                  <a:lnTo>
                    <a:pt x="691083" y="632459"/>
                  </a:lnTo>
                  <a:lnTo>
                    <a:pt x="683590" y="615949"/>
                  </a:lnTo>
                  <a:lnTo>
                    <a:pt x="691045" y="601979"/>
                  </a:lnTo>
                  <a:lnTo>
                    <a:pt x="698474" y="582929"/>
                  </a:lnTo>
                  <a:lnTo>
                    <a:pt x="690918" y="567689"/>
                  </a:lnTo>
                  <a:lnTo>
                    <a:pt x="702081" y="562609"/>
                  </a:lnTo>
                  <a:lnTo>
                    <a:pt x="709472" y="548639"/>
                  </a:lnTo>
                  <a:lnTo>
                    <a:pt x="711606" y="533399"/>
                  </a:lnTo>
                  <a:lnTo>
                    <a:pt x="725716" y="518159"/>
                  </a:lnTo>
                  <a:lnTo>
                    <a:pt x="737222" y="495299"/>
                  </a:lnTo>
                  <a:lnTo>
                    <a:pt x="744613" y="481329"/>
                  </a:lnTo>
                  <a:lnTo>
                    <a:pt x="756170" y="476249"/>
                  </a:lnTo>
                  <a:lnTo>
                    <a:pt x="765047" y="457199"/>
                  </a:lnTo>
                  <a:lnTo>
                    <a:pt x="761466" y="440689"/>
                  </a:lnTo>
                  <a:lnTo>
                    <a:pt x="762947" y="438149"/>
                  </a:lnTo>
                  <a:close/>
                </a:path>
                <a:path w="1192529" h="792479">
                  <a:moveTo>
                    <a:pt x="352179" y="698499"/>
                  </a:moveTo>
                  <a:lnTo>
                    <a:pt x="342277" y="698499"/>
                  </a:lnTo>
                  <a:lnTo>
                    <a:pt x="374459" y="721359"/>
                  </a:lnTo>
                  <a:lnTo>
                    <a:pt x="387095" y="722629"/>
                  </a:lnTo>
                  <a:lnTo>
                    <a:pt x="400799" y="718819"/>
                  </a:lnTo>
                  <a:lnTo>
                    <a:pt x="403059" y="716279"/>
                  </a:lnTo>
                  <a:lnTo>
                    <a:pt x="386346" y="716279"/>
                  </a:lnTo>
                  <a:lnTo>
                    <a:pt x="352179" y="698499"/>
                  </a:lnTo>
                  <a:close/>
                </a:path>
                <a:path w="1192529" h="792479">
                  <a:moveTo>
                    <a:pt x="416322" y="704849"/>
                  </a:moveTo>
                  <a:lnTo>
                    <a:pt x="413232" y="704849"/>
                  </a:lnTo>
                  <a:lnTo>
                    <a:pt x="427799" y="721359"/>
                  </a:lnTo>
                  <a:lnTo>
                    <a:pt x="431709" y="717549"/>
                  </a:lnTo>
                  <a:lnTo>
                    <a:pt x="427469" y="717549"/>
                  </a:lnTo>
                  <a:lnTo>
                    <a:pt x="416322" y="704849"/>
                  </a:lnTo>
                  <a:close/>
                </a:path>
                <a:path w="1192529" h="792479">
                  <a:moveTo>
                    <a:pt x="442633" y="699769"/>
                  </a:moveTo>
                  <a:lnTo>
                    <a:pt x="441210" y="699769"/>
                  </a:lnTo>
                  <a:lnTo>
                    <a:pt x="427469" y="717549"/>
                  </a:lnTo>
                  <a:lnTo>
                    <a:pt x="431709" y="717549"/>
                  </a:lnTo>
                  <a:lnTo>
                    <a:pt x="444741" y="704849"/>
                  </a:lnTo>
                  <a:lnTo>
                    <a:pt x="451197" y="704849"/>
                  </a:lnTo>
                  <a:lnTo>
                    <a:pt x="442633" y="699769"/>
                  </a:lnTo>
                  <a:close/>
                </a:path>
                <a:path w="1192529" h="792479">
                  <a:moveTo>
                    <a:pt x="412978" y="701039"/>
                  </a:moveTo>
                  <a:lnTo>
                    <a:pt x="397954" y="713739"/>
                  </a:lnTo>
                  <a:lnTo>
                    <a:pt x="386346" y="716279"/>
                  </a:lnTo>
                  <a:lnTo>
                    <a:pt x="403059" y="716279"/>
                  </a:lnTo>
                  <a:lnTo>
                    <a:pt x="413232" y="704849"/>
                  </a:lnTo>
                  <a:lnTo>
                    <a:pt x="416322" y="704849"/>
                  </a:lnTo>
                  <a:lnTo>
                    <a:pt x="412978" y="701039"/>
                  </a:lnTo>
                  <a:close/>
                </a:path>
                <a:path w="1192529" h="792479">
                  <a:moveTo>
                    <a:pt x="293450" y="659129"/>
                  </a:moveTo>
                  <a:lnTo>
                    <a:pt x="289331" y="659129"/>
                  </a:lnTo>
                  <a:lnTo>
                    <a:pt x="309727" y="675639"/>
                  </a:lnTo>
                  <a:lnTo>
                    <a:pt x="298983" y="688339"/>
                  </a:lnTo>
                  <a:lnTo>
                    <a:pt x="299186" y="689609"/>
                  </a:lnTo>
                  <a:lnTo>
                    <a:pt x="320535" y="708659"/>
                  </a:lnTo>
                  <a:lnTo>
                    <a:pt x="331406" y="703579"/>
                  </a:lnTo>
                  <a:lnTo>
                    <a:pt x="320967" y="703579"/>
                  </a:lnTo>
                  <a:lnTo>
                    <a:pt x="303885" y="685799"/>
                  </a:lnTo>
                  <a:lnTo>
                    <a:pt x="313613" y="675639"/>
                  </a:lnTo>
                  <a:lnTo>
                    <a:pt x="293450" y="659129"/>
                  </a:lnTo>
                  <a:close/>
                </a:path>
                <a:path w="1192529" h="792479">
                  <a:moveTo>
                    <a:pt x="451197" y="704849"/>
                  </a:moveTo>
                  <a:lnTo>
                    <a:pt x="444741" y="704849"/>
                  </a:lnTo>
                  <a:lnTo>
                    <a:pt x="468807" y="708659"/>
                  </a:lnTo>
                  <a:lnTo>
                    <a:pt x="475772" y="706119"/>
                  </a:lnTo>
                  <a:lnTo>
                    <a:pt x="453339" y="706119"/>
                  </a:lnTo>
                  <a:lnTo>
                    <a:pt x="451197" y="704849"/>
                  </a:lnTo>
                  <a:close/>
                </a:path>
                <a:path w="1192529" h="792479">
                  <a:moveTo>
                    <a:pt x="497560" y="685799"/>
                  </a:moveTo>
                  <a:lnTo>
                    <a:pt x="483171" y="697229"/>
                  </a:lnTo>
                  <a:lnTo>
                    <a:pt x="467359" y="703579"/>
                  </a:lnTo>
                  <a:lnTo>
                    <a:pt x="453339" y="706119"/>
                  </a:lnTo>
                  <a:lnTo>
                    <a:pt x="475772" y="706119"/>
                  </a:lnTo>
                  <a:lnTo>
                    <a:pt x="486219" y="702309"/>
                  </a:lnTo>
                  <a:lnTo>
                    <a:pt x="498144" y="689609"/>
                  </a:lnTo>
                  <a:lnTo>
                    <a:pt x="504460" y="689609"/>
                  </a:lnTo>
                  <a:lnTo>
                    <a:pt x="497560" y="685799"/>
                  </a:lnTo>
                  <a:close/>
                </a:path>
                <a:path w="1192529" h="792479">
                  <a:moveTo>
                    <a:pt x="342417" y="693419"/>
                  </a:moveTo>
                  <a:lnTo>
                    <a:pt x="320967" y="703579"/>
                  </a:lnTo>
                  <a:lnTo>
                    <a:pt x="331406" y="703579"/>
                  </a:lnTo>
                  <a:lnTo>
                    <a:pt x="342277" y="698499"/>
                  </a:lnTo>
                  <a:lnTo>
                    <a:pt x="352179" y="698499"/>
                  </a:lnTo>
                  <a:lnTo>
                    <a:pt x="342417" y="693419"/>
                  </a:lnTo>
                  <a:close/>
                </a:path>
                <a:path w="1192529" h="792479">
                  <a:moveTo>
                    <a:pt x="288797" y="655319"/>
                  </a:moveTo>
                  <a:lnTo>
                    <a:pt x="274065" y="668019"/>
                  </a:lnTo>
                  <a:lnTo>
                    <a:pt x="269371" y="668019"/>
                  </a:lnTo>
                  <a:lnTo>
                    <a:pt x="275780" y="673099"/>
                  </a:lnTo>
                  <a:lnTo>
                    <a:pt x="277329" y="673099"/>
                  </a:lnTo>
                  <a:lnTo>
                    <a:pt x="289331" y="659129"/>
                  </a:lnTo>
                  <a:lnTo>
                    <a:pt x="293450" y="659129"/>
                  </a:lnTo>
                  <a:lnTo>
                    <a:pt x="288797" y="655319"/>
                  </a:lnTo>
                  <a:close/>
                </a:path>
                <a:path w="1192529" h="792479">
                  <a:moveTo>
                    <a:pt x="236226" y="659129"/>
                  </a:moveTo>
                  <a:lnTo>
                    <a:pt x="231965" y="659129"/>
                  </a:lnTo>
                  <a:lnTo>
                    <a:pt x="246837" y="671829"/>
                  </a:lnTo>
                  <a:lnTo>
                    <a:pt x="258434" y="668019"/>
                  </a:lnTo>
                  <a:lnTo>
                    <a:pt x="247294" y="668019"/>
                  </a:lnTo>
                  <a:lnTo>
                    <a:pt x="236226" y="659129"/>
                  </a:lnTo>
                  <a:close/>
                </a:path>
                <a:path w="1192529" h="792479">
                  <a:moveTo>
                    <a:pt x="266166" y="665479"/>
                  </a:moveTo>
                  <a:lnTo>
                    <a:pt x="258434" y="668019"/>
                  </a:lnTo>
                  <a:lnTo>
                    <a:pt x="269371" y="668019"/>
                  </a:lnTo>
                  <a:lnTo>
                    <a:pt x="266166" y="665479"/>
                  </a:lnTo>
                  <a:close/>
                </a:path>
                <a:path w="1192529" h="792479">
                  <a:moveTo>
                    <a:pt x="535937" y="559268"/>
                  </a:moveTo>
                  <a:lnTo>
                    <a:pt x="536270" y="560069"/>
                  </a:lnTo>
                  <a:lnTo>
                    <a:pt x="543750" y="572769"/>
                  </a:lnTo>
                  <a:lnTo>
                    <a:pt x="536790" y="560069"/>
                  </a:lnTo>
                  <a:lnTo>
                    <a:pt x="535937" y="559268"/>
                  </a:lnTo>
                  <a:close/>
                </a:path>
                <a:path w="1192529" h="792479">
                  <a:moveTo>
                    <a:pt x="530235" y="545554"/>
                  </a:moveTo>
                  <a:lnTo>
                    <a:pt x="535937" y="559268"/>
                  </a:lnTo>
                  <a:lnTo>
                    <a:pt x="536790" y="560069"/>
                  </a:lnTo>
                  <a:lnTo>
                    <a:pt x="543750" y="572769"/>
                  </a:lnTo>
                  <a:lnTo>
                    <a:pt x="541121" y="557529"/>
                  </a:lnTo>
                  <a:lnTo>
                    <a:pt x="530235" y="545554"/>
                  </a:lnTo>
                  <a:close/>
                </a:path>
                <a:path w="1192529" h="792479">
                  <a:moveTo>
                    <a:pt x="106870" y="560069"/>
                  </a:moveTo>
                  <a:lnTo>
                    <a:pt x="73101" y="560069"/>
                  </a:lnTo>
                  <a:lnTo>
                    <a:pt x="91224" y="561339"/>
                  </a:lnTo>
                  <a:lnTo>
                    <a:pt x="109715" y="561339"/>
                  </a:lnTo>
                  <a:lnTo>
                    <a:pt x="120510" y="568959"/>
                  </a:lnTo>
                  <a:lnTo>
                    <a:pt x="122148" y="568959"/>
                  </a:lnTo>
                  <a:lnTo>
                    <a:pt x="125949" y="563879"/>
                  </a:lnTo>
                  <a:lnTo>
                    <a:pt x="118605" y="563879"/>
                  </a:lnTo>
                  <a:lnTo>
                    <a:pt x="106870" y="560069"/>
                  </a:lnTo>
                  <a:close/>
                </a:path>
                <a:path w="1192529" h="792479">
                  <a:moveTo>
                    <a:pt x="190963" y="373379"/>
                  </a:moveTo>
                  <a:lnTo>
                    <a:pt x="185889" y="373379"/>
                  </a:lnTo>
                  <a:lnTo>
                    <a:pt x="203936" y="392429"/>
                  </a:lnTo>
                  <a:lnTo>
                    <a:pt x="212712" y="407669"/>
                  </a:lnTo>
                  <a:lnTo>
                    <a:pt x="199923" y="422909"/>
                  </a:lnTo>
                  <a:lnTo>
                    <a:pt x="189001" y="435609"/>
                  </a:lnTo>
                  <a:lnTo>
                    <a:pt x="177787" y="450849"/>
                  </a:lnTo>
                  <a:lnTo>
                    <a:pt x="166598" y="457199"/>
                  </a:lnTo>
                  <a:lnTo>
                    <a:pt x="166128" y="458469"/>
                  </a:lnTo>
                  <a:lnTo>
                    <a:pt x="166128" y="463549"/>
                  </a:lnTo>
                  <a:lnTo>
                    <a:pt x="168897" y="463549"/>
                  </a:lnTo>
                  <a:lnTo>
                    <a:pt x="153746" y="476249"/>
                  </a:lnTo>
                  <a:lnTo>
                    <a:pt x="128054" y="502919"/>
                  </a:lnTo>
                  <a:lnTo>
                    <a:pt x="139217" y="518159"/>
                  </a:lnTo>
                  <a:lnTo>
                    <a:pt x="150736" y="525779"/>
                  </a:lnTo>
                  <a:lnTo>
                    <a:pt x="118605" y="563879"/>
                  </a:lnTo>
                  <a:lnTo>
                    <a:pt x="125949" y="563879"/>
                  </a:lnTo>
                  <a:lnTo>
                    <a:pt x="154457" y="525779"/>
                  </a:lnTo>
                  <a:lnTo>
                    <a:pt x="142671" y="514349"/>
                  </a:lnTo>
                  <a:lnTo>
                    <a:pt x="157962" y="480059"/>
                  </a:lnTo>
                  <a:lnTo>
                    <a:pt x="169240" y="464819"/>
                  </a:lnTo>
                  <a:lnTo>
                    <a:pt x="171653" y="463549"/>
                  </a:lnTo>
                  <a:lnTo>
                    <a:pt x="171653" y="459739"/>
                  </a:lnTo>
                  <a:lnTo>
                    <a:pt x="193281" y="439419"/>
                  </a:lnTo>
                  <a:lnTo>
                    <a:pt x="204266" y="426719"/>
                  </a:lnTo>
                  <a:lnTo>
                    <a:pt x="217373" y="407669"/>
                  </a:lnTo>
                  <a:lnTo>
                    <a:pt x="208279" y="388619"/>
                  </a:lnTo>
                  <a:lnTo>
                    <a:pt x="196722" y="377189"/>
                  </a:lnTo>
                  <a:lnTo>
                    <a:pt x="190963" y="373379"/>
                  </a:lnTo>
                  <a:close/>
                </a:path>
                <a:path w="1192529" h="792479">
                  <a:moveTo>
                    <a:pt x="528883" y="542281"/>
                  </a:moveTo>
                  <a:lnTo>
                    <a:pt x="524611" y="546099"/>
                  </a:lnTo>
                  <a:lnTo>
                    <a:pt x="524611" y="548639"/>
                  </a:lnTo>
                  <a:lnTo>
                    <a:pt x="535937" y="559268"/>
                  </a:lnTo>
                  <a:lnTo>
                    <a:pt x="530235" y="545554"/>
                  </a:lnTo>
                  <a:lnTo>
                    <a:pt x="529577" y="544829"/>
                  </a:lnTo>
                  <a:lnTo>
                    <a:pt x="529866" y="544664"/>
                  </a:lnTo>
                  <a:lnTo>
                    <a:pt x="528883" y="542281"/>
                  </a:lnTo>
                  <a:close/>
                </a:path>
                <a:path w="1192529" h="792479">
                  <a:moveTo>
                    <a:pt x="533851" y="542384"/>
                  </a:moveTo>
                  <a:lnTo>
                    <a:pt x="529866" y="544664"/>
                  </a:lnTo>
                  <a:lnTo>
                    <a:pt x="530235" y="545554"/>
                  </a:lnTo>
                  <a:lnTo>
                    <a:pt x="541121" y="557529"/>
                  </a:lnTo>
                  <a:lnTo>
                    <a:pt x="533851" y="542384"/>
                  </a:lnTo>
                  <a:close/>
                </a:path>
                <a:path w="1192529" h="792479">
                  <a:moveTo>
                    <a:pt x="537768" y="491154"/>
                  </a:moveTo>
                  <a:lnTo>
                    <a:pt x="535038" y="491489"/>
                  </a:lnTo>
                  <a:lnTo>
                    <a:pt x="536066" y="509269"/>
                  </a:lnTo>
                  <a:lnTo>
                    <a:pt x="535978" y="535939"/>
                  </a:lnTo>
                  <a:lnTo>
                    <a:pt x="528883" y="542281"/>
                  </a:lnTo>
                  <a:lnTo>
                    <a:pt x="529866" y="544664"/>
                  </a:lnTo>
                  <a:lnTo>
                    <a:pt x="533851" y="542384"/>
                  </a:lnTo>
                  <a:lnTo>
                    <a:pt x="541073" y="531052"/>
                  </a:lnTo>
                  <a:lnTo>
                    <a:pt x="541261" y="527514"/>
                  </a:lnTo>
                  <a:lnTo>
                    <a:pt x="541489" y="515619"/>
                  </a:lnTo>
                  <a:lnTo>
                    <a:pt x="537717" y="500379"/>
                  </a:lnTo>
                  <a:lnTo>
                    <a:pt x="537768" y="491154"/>
                  </a:lnTo>
                  <a:close/>
                </a:path>
                <a:path w="1192529" h="792479">
                  <a:moveTo>
                    <a:pt x="541073" y="531052"/>
                  </a:moveTo>
                  <a:lnTo>
                    <a:pt x="533811" y="542281"/>
                  </a:lnTo>
                  <a:lnTo>
                    <a:pt x="540677" y="538479"/>
                  </a:lnTo>
                  <a:lnTo>
                    <a:pt x="541073" y="531052"/>
                  </a:lnTo>
                  <a:close/>
                </a:path>
                <a:path w="1192529" h="792479">
                  <a:moveTo>
                    <a:pt x="535978" y="529589"/>
                  </a:moveTo>
                  <a:lnTo>
                    <a:pt x="528883" y="542281"/>
                  </a:lnTo>
                  <a:lnTo>
                    <a:pt x="535978" y="535939"/>
                  </a:lnTo>
                  <a:lnTo>
                    <a:pt x="535978" y="529589"/>
                  </a:lnTo>
                  <a:close/>
                </a:path>
                <a:path w="1192529" h="792479">
                  <a:moveTo>
                    <a:pt x="541261" y="527514"/>
                  </a:moveTo>
                  <a:lnTo>
                    <a:pt x="541073" y="531052"/>
                  </a:lnTo>
                  <a:lnTo>
                    <a:pt x="541197" y="530859"/>
                  </a:lnTo>
                  <a:lnTo>
                    <a:pt x="541261" y="527514"/>
                  </a:lnTo>
                  <a:close/>
                </a:path>
                <a:path w="1192529" h="792479">
                  <a:moveTo>
                    <a:pt x="541489" y="515619"/>
                  </a:moveTo>
                  <a:lnTo>
                    <a:pt x="541261" y="527514"/>
                  </a:lnTo>
                  <a:lnTo>
                    <a:pt x="541489" y="523239"/>
                  </a:lnTo>
                  <a:lnTo>
                    <a:pt x="541489" y="515619"/>
                  </a:lnTo>
                  <a:close/>
                </a:path>
                <a:path w="1192529" h="792479">
                  <a:moveTo>
                    <a:pt x="534720" y="483869"/>
                  </a:moveTo>
                  <a:lnTo>
                    <a:pt x="532282" y="485139"/>
                  </a:lnTo>
                  <a:lnTo>
                    <a:pt x="532282" y="501649"/>
                  </a:lnTo>
                  <a:lnTo>
                    <a:pt x="536019" y="516699"/>
                  </a:lnTo>
                  <a:lnTo>
                    <a:pt x="536066" y="509269"/>
                  </a:lnTo>
                  <a:lnTo>
                    <a:pt x="535038" y="491489"/>
                  </a:lnTo>
                  <a:lnTo>
                    <a:pt x="537768" y="491154"/>
                  </a:lnTo>
                  <a:lnTo>
                    <a:pt x="537794" y="486409"/>
                  </a:lnTo>
                  <a:lnTo>
                    <a:pt x="538238" y="486409"/>
                  </a:lnTo>
                  <a:lnTo>
                    <a:pt x="534720" y="483869"/>
                  </a:lnTo>
                  <a:close/>
                </a:path>
                <a:path w="1192529" h="792479">
                  <a:moveTo>
                    <a:pt x="537751" y="494166"/>
                  </a:moveTo>
                  <a:lnTo>
                    <a:pt x="537717" y="500379"/>
                  </a:lnTo>
                  <a:lnTo>
                    <a:pt x="541489" y="515619"/>
                  </a:lnTo>
                  <a:lnTo>
                    <a:pt x="541489" y="509269"/>
                  </a:lnTo>
                  <a:lnTo>
                    <a:pt x="537751" y="494166"/>
                  </a:lnTo>
                  <a:close/>
                </a:path>
                <a:path w="1192529" h="792479">
                  <a:moveTo>
                    <a:pt x="543786" y="490415"/>
                  </a:moveTo>
                  <a:lnTo>
                    <a:pt x="537768" y="491154"/>
                  </a:lnTo>
                  <a:lnTo>
                    <a:pt x="537752" y="494027"/>
                  </a:lnTo>
                  <a:lnTo>
                    <a:pt x="558088" y="492759"/>
                  </a:lnTo>
                  <a:lnTo>
                    <a:pt x="554029" y="491489"/>
                  </a:lnTo>
                  <a:lnTo>
                    <a:pt x="545274" y="491489"/>
                  </a:lnTo>
                  <a:lnTo>
                    <a:pt x="543786" y="490415"/>
                  </a:lnTo>
                  <a:close/>
                </a:path>
                <a:path w="1192529" h="792479">
                  <a:moveTo>
                    <a:pt x="563418" y="489306"/>
                  </a:moveTo>
                  <a:lnTo>
                    <a:pt x="551597" y="490729"/>
                  </a:lnTo>
                  <a:lnTo>
                    <a:pt x="558088" y="492759"/>
                  </a:lnTo>
                  <a:lnTo>
                    <a:pt x="563418" y="489306"/>
                  </a:lnTo>
                  <a:close/>
                </a:path>
                <a:path w="1192529" h="792479">
                  <a:moveTo>
                    <a:pt x="580244" y="482969"/>
                  </a:moveTo>
                  <a:lnTo>
                    <a:pt x="571336" y="484829"/>
                  </a:lnTo>
                  <a:lnTo>
                    <a:pt x="566381" y="488949"/>
                  </a:lnTo>
                  <a:lnTo>
                    <a:pt x="563418" y="489306"/>
                  </a:lnTo>
                  <a:lnTo>
                    <a:pt x="558088" y="492759"/>
                  </a:lnTo>
                  <a:lnTo>
                    <a:pt x="570268" y="492759"/>
                  </a:lnTo>
                  <a:lnTo>
                    <a:pt x="580244" y="482969"/>
                  </a:lnTo>
                  <a:close/>
                </a:path>
                <a:path w="1192529" h="792479">
                  <a:moveTo>
                    <a:pt x="551597" y="490729"/>
                  </a:moveTo>
                  <a:lnTo>
                    <a:pt x="545274" y="491489"/>
                  </a:lnTo>
                  <a:lnTo>
                    <a:pt x="554029" y="491489"/>
                  </a:lnTo>
                  <a:lnTo>
                    <a:pt x="551597" y="490729"/>
                  </a:lnTo>
                  <a:close/>
                </a:path>
                <a:path w="1192529" h="792479">
                  <a:moveTo>
                    <a:pt x="577072" y="480059"/>
                  </a:moveTo>
                  <a:lnTo>
                    <a:pt x="567575" y="480059"/>
                  </a:lnTo>
                  <a:lnTo>
                    <a:pt x="555713" y="488949"/>
                  </a:lnTo>
                  <a:lnTo>
                    <a:pt x="548675" y="489814"/>
                  </a:lnTo>
                  <a:lnTo>
                    <a:pt x="551597" y="490729"/>
                  </a:lnTo>
                  <a:lnTo>
                    <a:pt x="563418" y="489306"/>
                  </a:lnTo>
                  <a:lnTo>
                    <a:pt x="569848" y="485139"/>
                  </a:lnTo>
                  <a:lnTo>
                    <a:pt x="571336" y="484829"/>
                  </a:lnTo>
                  <a:lnTo>
                    <a:pt x="577072" y="480059"/>
                  </a:lnTo>
                  <a:close/>
                </a:path>
                <a:path w="1192529" h="792479">
                  <a:moveTo>
                    <a:pt x="538578" y="486655"/>
                  </a:moveTo>
                  <a:lnTo>
                    <a:pt x="543786" y="490415"/>
                  </a:lnTo>
                  <a:lnTo>
                    <a:pt x="548675" y="489814"/>
                  </a:lnTo>
                  <a:lnTo>
                    <a:pt x="538578" y="486655"/>
                  </a:lnTo>
                  <a:close/>
                </a:path>
                <a:path w="1192529" h="792479">
                  <a:moveTo>
                    <a:pt x="538238" y="486409"/>
                  </a:moveTo>
                  <a:lnTo>
                    <a:pt x="537794" y="486409"/>
                  </a:lnTo>
                  <a:lnTo>
                    <a:pt x="538578" y="486655"/>
                  </a:lnTo>
                  <a:lnTo>
                    <a:pt x="538238" y="486409"/>
                  </a:lnTo>
                  <a:close/>
                </a:path>
                <a:path w="1192529" h="792479">
                  <a:moveTo>
                    <a:pt x="578314" y="479026"/>
                  </a:moveTo>
                  <a:lnTo>
                    <a:pt x="571336" y="484829"/>
                  </a:lnTo>
                  <a:lnTo>
                    <a:pt x="580244" y="482969"/>
                  </a:lnTo>
                  <a:lnTo>
                    <a:pt x="581881" y="481363"/>
                  </a:lnTo>
                  <a:lnTo>
                    <a:pt x="581740" y="480059"/>
                  </a:lnTo>
                  <a:lnTo>
                    <a:pt x="578611" y="480059"/>
                  </a:lnTo>
                  <a:lnTo>
                    <a:pt x="578314" y="479026"/>
                  </a:lnTo>
                  <a:close/>
                </a:path>
                <a:path w="1192529" h="792479">
                  <a:moveTo>
                    <a:pt x="581881" y="481363"/>
                  </a:moveTo>
                  <a:lnTo>
                    <a:pt x="580244" y="482969"/>
                  </a:lnTo>
                  <a:lnTo>
                    <a:pt x="582015" y="482599"/>
                  </a:lnTo>
                  <a:lnTo>
                    <a:pt x="581881" y="481363"/>
                  </a:lnTo>
                  <a:close/>
                </a:path>
                <a:path w="1192529" h="792479">
                  <a:moveTo>
                    <a:pt x="580814" y="465671"/>
                  </a:moveTo>
                  <a:lnTo>
                    <a:pt x="580224" y="466089"/>
                  </a:lnTo>
                  <a:lnTo>
                    <a:pt x="581881" y="481363"/>
                  </a:lnTo>
                  <a:lnTo>
                    <a:pt x="583209" y="480059"/>
                  </a:lnTo>
                  <a:lnTo>
                    <a:pt x="580814" y="465671"/>
                  </a:lnTo>
                  <a:close/>
                </a:path>
                <a:path w="1192529" h="792479">
                  <a:moveTo>
                    <a:pt x="610857" y="434339"/>
                  </a:moveTo>
                  <a:lnTo>
                    <a:pt x="597827" y="447039"/>
                  </a:lnTo>
                  <a:lnTo>
                    <a:pt x="586727" y="457199"/>
                  </a:lnTo>
                  <a:lnTo>
                    <a:pt x="575200" y="464717"/>
                  </a:lnTo>
                  <a:lnTo>
                    <a:pt x="578599" y="478789"/>
                  </a:lnTo>
                  <a:lnTo>
                    <a:pt x="578314" y="479026"/>
                  </a:lnTo>
                  <a:lnTo>
                    <a:pt x="578611" y="480059"/>
                  </a:lnTo>
                  <a:lnTo>
                    <a:pt x="581740" y="480059"/>
                  </a:lnTo>
                  <a:lnTo>
                    <a:pt x="580224" y="466089"/>
                  </a:lnTo>
                  <a:lnTo>
                    <a:pt x="580814" y="465671"/>
                  </a:lnTo>
                  <a:lnTo>
                    <a:pt x="580250" y="462279"/>
                  </a:lnTo>
                  <a:lnTo>
                    <a:pt x="601700" y="447039"/>
                  </a:lnTo>
                  <a:lnTo>
                    <a:pt x="606190" y="446226"/>
                  </a:lnTo>
                  <a:lnTo>
                    <a:pt x="612800" y="439419"/>
                  </a:lnTo>
                  <a:lnTo>
                    <a:pt x="615492" y="439419"/>
                  </a:lnTo>
                  <a:lnTo>
                    <a:pt x="615492" y="438149"/>
                  </a:lnTo>
                  <a:lnTo>
                    <a:pt x="621017" y="438149"/>
                  </a:lnTo>
                  <a:lnTo>
                    <a:pt x="621017" y="436958"/>
                  </a:lnTo>
                  <a:lnTo>
                    <a:pt x="615945" y="434786"/>
                  </a:lnTo>
                  <a:lnTo>
                    <a:pt x="610857" y="434339"/>
                  </a:lnTo>
                  <a:close/>
                </a:path>
                <a:path w="1192529" h="792479">
                  <a:moveTo>
                    <a:pt x="575200" y="464717"/>
                  </a:moveTo>
                  <a:lnTo>
                    <a:pt x="575043" y="464819"/>
                  </a:lnTo>
                  <a:lnTo>
                    <a:pt x="574586" y="466089"/>
                  </a:lnTo>
                  <a:lnTo>
                    <a:pt x="578314" y="479026"/>
                  </a:lnTo>
                  <a:lnTo>
                    <a:pt x="578599" y="478789"/>
                  </a:lnTo>
                  <a:lnTo>
                    <a:pt x="575200" y="464717"/>
                  </a:lnTo>
                  <a:close/>
                </a:path>
                <a:path w="1192529" h="792479">
                  <a:moveTo>
                    <a:pt x="606190" y="446226"/>
                  </a:moveTo>
                  <a:lnTo>
                    <a:pt x="601700" y="447039"/>
                  </a:lnTo>
                  <a:lnTo>
                    <a:pt x="580250" y="462279"/>
                  </a:lnTo>
                  <a:lnTo>
                    <a:pt x="580814" y="465671"/>
                  </a:lnTo>
                  <a:lnTo>
                    <a:pt x="601700" y="450849"/>
                  </a:lnTo>
                  <a:lnTo>
                    <a:pt x="606190" y="446226"/>
                  </a:lnTo>
                  <a:close/>
                </a:path>
                <a:path w="1192529" h="792479">
                  <a:moveTo>
                    <a:pt x="611936" y="433069"/>
                  </a:moveTo>
                  <a:lnTo>
                    <a:pt x="597945" y="443283"/>
                  </a:lnTo>
                  <a:lnTo>
                    <a:pt x="586727" y="453389"/>
                  </a:lnTo>
                  <a:lnTo>
                    <a:pt x="575068" y="461009"/>
                  </a:lnTo>
                  <a:lnTo>
                    <a:pt x="574611" y="462279"/>
                  </a:lnTo>
                  <a:lnTo>
                    <a:pt x="575200" y="464717"/>
                  </a:lnTo>
                  <a:lnTo>
                    <a:pt x="586727" y="457199"/>
                  </a:lnTo>
                  <a:lnTo>
                    <a:pt x="597827" y="447039"/>
                  </a:lnTo>
                  <a:lnTo>
                    <a:pt x="610857" y="434339"/>
                  </a:lnTo>
                  <a:lnTo>
                    <a:pt x="614902" y="434339"/>
                  </a:lnTo>
                  <a:lnTo>
                    <a:pt x="611936" y="433069"/>
                  </a:lnTo>
                  <a:close/>
                </a:path>
                <a:path w="1192529" h="792479">
                  <a:moveTo>
                    <a:pt x="621017" y="438149"/>
                  </a:moveTo>
                  <a:lnTo>
                    <a:pt x="615492" y="438149"/>
                  </a:lnTo>
                  <a:lnTo>
                    <a:pt x="615492" y="440417"/>
                  </a:lnTo>
                  <a:lnTo>
                    <a:pt x="623231" y="443283"/>
                  </a:lnTo>
                  <a:lnTo>
                    <a:pt x="634898" y="444499"/>
                  </a:lnTo>
                  <a:lnTo>
                    <a:pt x="646607" y="448309"/>
                  </a:lnTo>
                  <a:lnTo>
                    <a:pt x="648207" y="447039"/>
                  </a:lnTo>
                  <a:lnTo>
                    <a:pt x="645985" y="447039"/>
                  </a:lnTo>
                  <a:lnTo>
                    <a:pt x="647140" y="444499"/>
                  </a:lnTo>
                  <a:lnTo>
                    <a:pt x="643343" y="444499"/>
                  </a:lnTo>
                  <a:lnTo>
                    <a:pt x="631616" y="440689"/>
                  </a:lnTo>
                  <a:lnTo>
                    <a:pt x="621017" y="440689"/>
                  </a:lnTo>
                  <a:lnTo>
                    <a:pt x="621017" y="438149"/>
                  </a:lnTo>
                  <a:close/>
                </a:path>
                <a:path w="1192529" h="792479">
                  <a:moveTo>
                    <a:pt x="623231" y="443283"/>
                  </a:moveTo>
                  <a:lnTo>
                    <a:pt x="633374" y="447039"/>
                  </a:lnTo>
                  <a:lnTo>
                    <a:pt x="642704" y="447039"/>
                  </a:lnTo>
                  <a:lnTo>
                    <a:pt x="634898" y="444499"/>
                  </a:lnTo>
                  <a:lnTo>
                    <a:pt x="623231" y="443283"/>
                  </a:lnTo>
                  <a:close/>
                </a:path>
                <a:path w="1192529" h="792479">
                  <a:moveTo>
                    <a:pt x="650834" y="438149"/>
                  </a:moveTo>
                  <a:lnTo>
                    <a:pt x="650026" y="438149"/>
                  </a:lnTo>
                  <a:lnTo>
                    <a:pt x="645985" y="447039"/>
                  </a:lnTo>
                  <a:lnTo>
                    <a:pt x="648207" y="447039"/>
                  </a:lnTo>
                  <a:lnTo>
                    <a:pt x="650834" y="438149"/>
                  </a:lnTo>
                  <a:close/>
                </a:path>
                <a:path w="1192529" h="792479">
                  <a:moveTo>
                    <a:pt x="612800" y="439419"/>
                  </a:moveTo>
                  <a:lnTo>
                    <a:pt x="606190" y="446226"/>
                  </a:lnTo>
                  <a:lnTo>
                    <a:pt x="622719" y="443229"/>
                  </a:lnTo>
                  <a:lnTo>
                    <a:pt x="623087" y="443229"/>
                  </a:lnTo>
                  <a:lnTo>
                    <a:pt x="616229" y="440689"/>
                  </a:lnTo>
                  <a:lnTo>
                    <a:pt x="615492" y="440689"/>
                  </a:lnTo>
                  <a:lnTo>
                    <a:pt x="615492" y="440417"/>
                  </a:lnTo>
                  <a:lnTo>
                    <a:pt x="612800" y="439419"/>
                  </a:lnTo>
                  <a:close/>
                </a:path>
                <a:path w="1192529" h="792479">
                  <a:moveTo>
                    <a:pt x="630471" y="438149"/>
                  </a:moveTo>
                  <a:lnTo>
                    <a:pt x="623798" y="438149"/>
                  </a:lnTo>
                  <a:lnTo>
                    <a:pt x="643343" y="444499"/>
                  </a:lnTo>
                  <a:lnTo>
                    <a:pt x="630471" y="438149"/>
                  </a:lnTo>
                  <a:close/>
                </a:path>
                <a:path w="1192529" h="792479">
                  <a:moveTo>
                    <a:pt x="645416" y="438149"/>
                  </a:moveTo>
                  <a:lnTo>
                    <a:pt x="645179" y="438149"/>
                  </a:lnTo>
                  <a:lnTo>
                    <a:pt x="643343" y="444499"/>
                  </a:lnTo>
                  <a:lnTo>
                    <a:pt x="645416" y="438149"/>
                  </a:lnTo>
                  <a:close/>
                </a:path>
                <a:path w="1192529" h="792479">
                  <a:moveTo>
                    <a:pt x="649214" y="429556"/>
                  </a:moveTo>
                  <a:lnTo>
                    <a:pt x="647903" y="430529"/>
                  </a:lnTo>
                  <a:lnTo>
                    <a:pt x="643343" y="444499"/>
                  </a:lnTo>
                  <a:lnTo>
                    <a:pt x="647140" y="444499"/>
                  </a:lnTo>
                  <a:lnTo>
                    <a:pt x="652335" y="433069"/>
                  </a:lnTo>
                  <a:lnTo>
                    <a:pt x="654181" y="431517"/>
                  </a:lnTo>
                  <a:lnTo>
                    <a:pt x="649214" y="429556"/>
                  </a:lnTo>
                  <a:close/>
                </a:path>
                <a:path w="1192529" h="792479">
                  <a:moveTo>
                    <a:pt x="623087" y="443229"/>
                  </a:moveTo>
                  <a:lnTo>
                    <a:pt x="622719" y="443229"/>
                  </a:lnTo>
                  <a:lnTo>
                    <a:pt x="623231" y="443283"/>
                  </a:lnTo>
                  <a:lnTo>
                    <a:pt x="623087" y="443229"/>
                  </a:lnTo>
                  <a:close/>
                </a:path>
                <a:path w="1192529" h="792479">
                  <a:moveTo>
                    <a:pt x="615492" y="440417"/>
                  </a:moveTo>
                  <a:lnTo>
                    <a:pt x="615492" y="440689"/>
                  </a:lnTo>
                  <a:lnTo>
                    <a:pt x="616229" y="440689"/>
                  </a:lnTo>
                  <a:lnTo>
                    <a:pt x="615492" y="440417"/>
                  </a:lnTo>
                  <a:close/>
                </a:path>
                <a:path w="1192529" h="792479">
                  <a:moveTo>
                    <a:pt x="621017" y="436958"/>
                  </a:moveTo>
                  <a:lnTo>
                    <a:pt x="621017" y="440689"/>
                  </a:lnTo>
                  <a:lnTo>
                    <a:pt x="631616" y="440689"/>
                  </a:lnTo>
                  <a:lnTo>
                    <a:pt x="623798" y="438149"/>
                  </a:lnTo>
                  <a:lnTo>
                    <a:pt x="621017" y="436958"/>
                  </a:lnTo>
                  <a:close/>
                </a:path>
                <a:path w="1192529" h="792479">
                  <a:moveTo>
                    <a:pt x="615492" y="439419"/>
                  </a:moveTo>
                  <a:lnTo>
                    <a:pt x="612800" y="439419"/>
                  </a:lnTo>
                  <a:lnTo>
                    <a:pt x="615492" y="440417"/>
                  </a:lnTo>
                  <a:lnTo>
                    <a:pt x="615492" y="439419"/>
                  </a:lnTo>
                  <a:close/>
                </a:path>
                <a:path w="1192529" h="792479">
                  <a:moveTo>
                    <a:pt x="645913" y="435609"/>
                  </a:moveTo>
                  <a:lnTo>
                    <a:pt x="625322" y="435609"/>
                  </a:lnTo>
                  <a:lnTo>
                    <a:pt x="630471" y="438149"/>
                  </a:lnTo>
                  <a:lnTo>
                    <a:pt x="645179" y="438149"/>
                  </a:lnTo>
                  <a:lnTo>
                    <a:pt x="645913" y="435609"/>
                  </a:lnTo>
                  <a:close/>
                </a:path>
                <a:path w="1192529" h="792479">
                  <a:moveTo>
                    <a:pt x="759815" y="435609"/>
                  </a:moveTo>
                  <a:lnTo>
                    <a:pt x="651585" y="435609"/>
                  </a:lnTo>
                  <a:lnTo>
                    <a:pt x="650834" y="438149"/>
                  </a:lnTo>
                  <a:lnTo>
                    <a:pt x="758337" y="438149"/>
                  </a:lnTo>
                  <a:lnTo>
                    <a:pt x="759815" y="435609"/>
                  </a:lnTo>
                  <a:close/>
                </a:path>
                <a:path w="1192529" h="792479">
                  <a:moveTo>
                    <a:pt x="615945" y="434786"/>
                  </a:moveTo>
                  <a:lnTo>
                    <a:pt x="621017" y="436958"/>
                  </a:lnTo>
                  <a:lnTo>
                    <a:pt x="621017" y="435609"/>
                  </a:lnTo>
                  <a:lnTo>
                    <a:pt x="625322" y="435609"/>
                  </a:lnTo>
                  <a:lnTo>
                    <a:pt x="615945" y="434786"/>
                  </a:lnTo>
                  <a:close/>
                </a:path>
                <a:path w="1192529" h="792479">
                  <a:moveTo>
                    <a:pt x="648461" y="429259"/>
                  </a:moveTo>
                  <a:lnTo>
                    <a:pt x="647382" y="430529"/>
                  </a:lnTo>
                  <a:lnTo>
                    <a:pt x="645913" y="435609"/>
                  </a:lnTo>
                  <a:lnTo>
                    <a:pt x="646245" y="435609"/>
                  </a:lnTo>
                  <a:lnTo>
                    <a:pt x="647903" y="430529"/>
                  </a:lnTo>
                  <a:lnTo>
                    <a:pt x="649214" y="429556"/>
                  </a:lnTo>
                  <a:lnTo>
                    <a:pt x="648461" y="429259"/>
                  </a:lnTo>
                  <a:close/>
                </a:path>
                <a:path w="1192529" h="792479">
                  <a:moveTo>
                    <a:pt x="652335" y="433069"/>
                  </a:moveTo>
                  <a:lnTo>
                    <a:pt x="651180" y="435609"/>
                  </a:lnTo>
                  <a:lnTo>
                    <a:pt x="651585" y="435609"/>
                  </a:lnTo>
                  <a:lnTo>
                    <a:pt x="652335" y="433069"/>
                  </a:lnTo>
                  <a:close/>
                </a:path>
                <a:path w="1192529" h="792479">
                  <a:moveTo>
                    <a:pt x="821334" y="361949"/>
                  </a:moveTo>
                  <a:lnTo>
                    <a:pt x="807859" y="365759"/>
                  </a:lnTo>
                  <a:lnTo>
                    <a:pt x="795693" y="377189"/>
                  </a:lnTo>
                  <a:lnTo>
                    <a:pt x="783932" y="379729"/>
                  </a:lnTo>
                  <a:lnTo>
                    <a:pt x="781926" y="394969"/>
                  </a:lnTo>
                  <a:lnTo>
                    <a:pt x="760552" y="411479"/>
                  </a:lnTo>
                  <a:lnTo>
                    <a:pt x="763511" y="429259"/>
                  </a:lnTo>
                  <a:lnTo>
                    <a:pt x="759815" y="435609"/>
                  </a:lnTo>
                  <a:lnTo>
                    <a:pt x="764428" y="435609"/>
                  </a:lnTo>
                  <a:lnTo>
                    <a:pt x="768870" y="427989"/>
                  </a:lnTo>
                  <a:lnTo>
                    <a:pt x="765162" y="412749"/>
                  </a:lnTo>
                  <a:lnTo>
                    <a:pt x="786206" y="397509"/>
                  </a:lnTo>
                  <a:lnTo>
                    <a:pt x="787438" y="382269"/>
                  </a:lnTo>
                  <a:lnTo>
                    <a:pt x="799566" y="380999"/>
                  </a:lnTo>
                  <a:lnTo>
                    <a:pt x="810666" y="369569"/>
                  </a:lnTo>
                  <a:lnTo>
                    <a:pt x="830592" y="369569"/>
                  </a:lnTo>
                  <a:lnTo>
                    <a:pt x="821334" y="361949"/>
                  </a:lnTo>
                  <a:close/>
                </a:path>
                <a:path w="1192529" h="792479">
                  <a:moveTo>
                    <a:pt x="614902" y="434339"/>
                  </a:moveTo>
                  <a:lnTo>
                    <a:pt x="610857" y="434339"/>
                  </a:lnTo>
                  <a:lnTo>
                    <a:pt x="615945" y="434786"/>
                  </a:lnTo>
                  <a:lnTo>
                    <a:pt x="614902" y="434339"/>
                  </a:lnTo>
                  <a:close/>
                </a:path>
                <a:path w="1192529" h="792479">
                  <a:moveTo>
                    <a:pt x="661889" y="425032"/>
                  </a:moveTo>
                  <a:lnTo>
                    <a:pt x="657436" y="428778"/>
                  </a:lnTo>
                  <a:lnTo>
                    <a:pt x="658113" y="433069"/>
                  </a:lnTo>
                  <a:lnTo>
                    <a:pt x="652335" y="433069"/>
                  </a:lnTo>
                  <a:lnTo>
                    <a:pt x="662584" y="434339"/>
                  </a:lnTo>
                  <a:lnTo>
                    <a:pt x="663905" y="433069"/>
                  </a:lnTo>
                  <a:lnTo>
                    <a:pt x="658113" y="433069"/>
                  </a:lnTo>
                  <a:lnTo>
                    <a:pt x="654181" y="431517"/>
                  </a:lnTo>
                  <a:lnTo>
                    <a:pt x="663515" y="431517"/>
                  </a:lnTo>
                  <a:lnTo>
                    <a:pt x="661889" y="425032"/>
                  </a:lnTo>
                  <a:close/>
                </a:path>
                <a:path w="1192529" h="792479">
                  <a:moveTo>
                    <a:pt x="656684" y="424011"/>
                  </a:moveTo>
                  <a:lnTo>
                    <a:pt x="649214" y="429556"/>
                  </a:lnTo>
                  <a:lnTo>
                    <a:pt x="654181" y="431517"/>
                  </a:lnTo>
                  <a:lnTo>
                    <a:pt x="657436" y="428778"/>
                  </a:lnTo>
                  <a:lnTo>
                    <a:pt x="656684" y="424011"/>
                  </a:lnTo>
                  <a:close/>
                </a:path>
                <a:path w="1192529" h="792479">
                  <a:moveTo>
                    <a:pt x="659879" y="417015"/>
                  </a:moveTo>
                  <a:lnTo>
                    <a:pt x="659879" y="421639"/>
                  </a:lnTo>
                  <a:lnTo>
                    <a:pt x="656684" y="424011"/>
                  </a:lnTo>
                  <a:lnTo>
                    <a:pt x="657436" y="428778"/>
                  </a:lnTo>
                  <a:lnTo>
                    <a:pt x="661889" y="425032"/>
                  </a:lnTo>
                  <a:lnTo>
                    <a:pt x="659879" y="417015"/>
                  </a:lnTo>
                  <a:close/>
                </a:path>
                <a:path w="1192529" h="792479">
                  <a:moveTo>
                    <a:pt x="664984" y="413259"/>
                  </a:moveTo>
                  <a:lnTo>
                    <a:pt x="659879" y="416487"/>
                  </a:lnTo>
                  <a:lnTo>
                    <a:pt x="659879" y="417015"/>
                  </a:lnTo>
                  <a:lnTo>
                    <a:pt x="661889" y="425032"/>
                  </a:lnTo>
                  <a:lnTo>
                    <a:pt x="664413" y="422909"/>
                  </a:lnTo>
                  <a:lnTo>
                    <a:pt x="664984" y="413259"/>
                  </a:lnTo>
                  <a:close/>
                </a:path>
                <a:path w="1192529" h="792479">
                  <a:moveTo>
                    <a:pt x="659879" y="411261"/>
                  </a:moveTo>
                  <a:lnTo>
                    <a:pt x="655307" y="415289"/>
                  </a:lnTo>
                  <a:lnTo>
                    <a:pt x="656684" y="424011"/>
                  </a:lnTo>
                  <a:lnTo>
                    <a:pt x="659879" y="421639"/>
                  </a:lnTo>
                  <a:lnTo>
                    <a:pt x="659879" y="411261"/>
                  </a:lnTo>
                  <a:close/>
                </a:path>
                <a:path w="1192529" h="792479">
                  <a:moveTo>
                    <a:pt x="131584" y="151129"/>
                  </a:moveTo>
                  <a:lnTo>
                    <a:pt x="106019" y="151129"/>
                  </a:lnTo>
                  <a:lnTo>
                    <a:pt x="107073" y="167639"/>
                  </a:lnTo>
                  <a:lnTo>
                    <a:pt x="110743" y="181609"/>
                  </a:lnTo>
                  <a:lnTo>
                    <a:pt x="124104" y="200659"/>
                  </a:lnTo>
                  <a:lnTo>
                    <a:pt x="135699" y="210819"/>
                  </a:lnTo>
                  <a:lnTo>
                    <a:pt x="138788" y="224789"/>
                  </a:lnTo>
                  <a:lnTo>
                    <a:pt x="142079" y="238358"/>
                  </a:lnTo>
                  <a:lnTo>
                    <a:pt x="142100" y="253999"/>
                  </a:lnTo>
                  <a:lnTo>
                    <a:pt x="123748" y="287019"/>
                  </a:lnTo>
                  <a:lnTo>
                    <a:pt x="135369" y="302259"/>
                  </a:lnTo>
                  <a:lnTo>
                    <a:pt x="142392" y="316229"/>
                  </a:lnTo>
                  <a:lnTo>
                    <a:pt x="119024" y="331469"/>
                  </a:lnTo>
                  <a:lnTo>
                    <a:pt x="105489" y="331471"/>
                  </a:lnTo>
                  <a:lnTo>
                    <a:pt x="99669" y="345439"/>
                  </a:lnTo>
                  <a:lnTo>
                    <a:pt x="95923" y="363219"/>
                  </a:lnTo>
                  <a:lnTo>
                    <a:pt x="88760" y="377189"/>
                  </a:lnTo>
                  <a:lnTo>
                    <a:pt x="88468" y="392429"/>
                  </a:lnTo>
                  <a:lnTo>
                    <a:pt x="81267" y="408939"/>
                  </a:lnTo>
                  <a:lnTo>
                    <a:pt x="93408" y="419099"/>
                  </a:lnTo>
                  <a:lnTo>
                    <a:pt x="95404" y="416559"/>
                  </a:lnTo>
                  <a:lnTo>
                    <a:pt x="92570" y="416559"/>
                  </a:lnTo>
                  <a:lnTo>
                    <a:pt x="93789" y="392429"/>
                  </a:lnTo>
                  <a:lnTo>
                    <a:pt x="93979" y="378459"/>
                  </a:lnTo>
                  <a:lnTo>
                    <a:pt x="101079" y="365759"/>
                  </a:lnTo>
                  <a:lnTo>
                    <a:pt x="105028" y="346709"/>
                  </a:lnTo>
                  <a:lnTo>
                    <a:pt x="108673" y="334009"/>
                  </a:lnTo>
                  <a:lnTo>
                    <a:pt x="123761" y="334009"/>
                  </a:lnTo>
                  <a:lnTo>
                    <a:pt x="126707" y="331469"/>
                  </a:lnTo>
                  <a:lnTo>
                    <a:pt x="119024" y="331469"/>
                  </a:lnTo>
                  <a:lnTo>
                    <a:pt x="106019" y="330199"/>
                  </a:lnTo>
                  <a:lnTo>
                    <a:pt x="128181" y="330199"/>
                  </a:lnTo>
                  <a:lnTo>
                    <a:pt x="135547" y="323849"/>
                  </a:lnTo>
                  <a:lnTo>
                    <a:pt x="147535" y="316229"/>
                  </a:lnTo>
                  <a:lnTo>
                    <a:pt x="147942" y="314959"/>
                  </a:lnTo>
                  <a:lnTo>
                    <a:pt x="139915" y="298449"/>
                  </a:lnTo>
                  <a:lnTo>
                    <a:pt x="128447" y="285749"/>
                  </a:lnTo>
                  <a:lnTo>
                    <a:pt x="136372" y="266699"/>
                  </a:lnTo>
                  <a:lnTo>
                    <a:pt x="147612" y="253999"/>
                  </a:lnTo>
                  <a:lnTo>
                    <a:pt x="147612" y="237489"/>
                  </a:lnTo>
                  <a:lnTo>
                    <a:pt x="143712" y="221815"/>
                  </a:lnTo>
                  <a:lnTo>
                    <a:pt x="140228" y="208644"/>
                  </a:lnTo>
                  <a:lnTo>
                    <a:pt x="140112" y="208263"/>
                  </a:lnTo>
                  <a:lnTo>
                    <a:pt x="128117" y="198119"/>
                  </a:lnTo>
                  <a:lnTo>
                    <a:pt x="115671" y="180339"/>
                  </a:lnTo>
                  <a:lnTo>
                    <a:pt x="112329" y="166146"/>
                  </a:lnTo>
                  <a:lnTo>
                    <a:pt x="108673" y="153669"/>
                  </a:lnTo>
                  <a:lnTo>
                    <a:pt x="135717" y="153669"/>
                  </a:lnTo>
                  <a:lnTo>
                    <a:pt x="131584" y="151129"/>
                  </a:lnTo>
                  <a:close/>
                </a:path>
                <a:path w="1192529" h="792479">
                  <a:moveTo>
                    <a:pt x="106235" y="396239"/>
                  </a:moveTo>
                  <a:lnTo>
                    <a:pt x="104470" y="396239"/>
                  </a:lnTo>
                  <a:lnTo>
                    <a:pt x="92570" y="416559"/>
                  </a:lnTo>
                  <a:lnTo>
                    <a:pt x="95404" y="416559"/>
                  </a:lnTo>
                  <a:lnTo>
                    <a:pt x="108381" y="400049"/>
                  </a:lnTo>
                  <a:lnTo>
                    <a:pt x="112140" y="400049"/>
                  </a:lnTo>
                  <a:lnTo>
                    <a:pt x="106235" y="396239"/>
                  </a:lnTo>
                  <a:close/>
                </a:path>
                <a:path w="1192529" h="792479">
                  <a:moveTo>
                    <a:pt x="112140" y="400049"/>
                  </a:moveTo>
                  <a:lnTo>
                    <a:pt x="108381" y="400049"/>
                  </a:lnTo>
                  <a:lnTo>
                    <a:pt x="136524" y="416559"/>
                  </a:lnTo>
                  <a:lnTo>
                    <a:pt x="137052" y="414019"/>
                  </a:lnTo>
                  <a:lnTo>
                    <a:pt x="134696" y="414019"/>
                  </a:lnTo>
                  <a:lnTo>
                    <a:pt x="118046" y="403859"/>
                  </a:lnTo>
                  <a:lnTo>
                    <a:pt x="112140" y="400049"/>
                  </a:lnTo>
                  <a:close/>
                </a:path>
                <a:path w="1192529" h="792479">
                  <a:moveTo>
                    <a:pt x="665390" y="406405"/>
                  </a:moveTo>
                  <a:lnTo>
                    <a:pt x="659879" y="411261"/>
                  </a:lnTo>
                  <a:lnTo>
                    <a:pt x="659879" y="416487"/>
                  </a:lnTo>
                  <a:lnTo>
                    <a:pt x="664984" y="413259"/>
                  </a:lnTo>
                  <a:lnTo>
                    <a:pt x="665390" y="406405"/>
                  </a:lnTo>
                  <a:close/>
                </a:path>
                <a:path w="1192529" h="792479">
                  <a:moveTo>
                    <a:pt x="161429" y="373379"/>
                  </a:moveTo>
                  <a:lnTo>
                    <a:pt x="146608" y="384809"/>
                  </a:lnTo>
                  <a:lnTo>
                    <a:pt x="135369" y="397509"/>
                  </a:lnTo>
                  <a:lnTo>
                    <a:pt x="134696" y="414019"/>
                  </a:lnTo>
                  <a:lnTo>
                    <a:pt x="137052" y="414019"/>
                  </a:lnTo>
                  <a:lnTo>
                    <a:pt x="140220" y="398779"/>
                  </a:lnTo>
                  <a:lnTo>
                    <a:pt x="161582" y="377189"/>
                  </a:lnTo>
                  <a:lnTo>
                    <a:pt x="164418" y="377189"/>
                  </a:lnTo>
                  <a:lnTo>
                    <a:pt x="161429" y="373379"/>
                  </a:lnTo>
                  <a:close/>
                </a:path>
                <a:path w="1192529" h="792479">
                  <a:moveTo>
                    <a:pt x="683765" y="384464"/>
                  </a:moveTo>
                  <a:lnTo>
                    <a:pt x="680084" y="387349"/>
                  </a:lnTo>
                  <a:lnTo>
                    <a:pt x="678370" y="389572"/>
                  </a:lnTo>
                  <a:lnTo>
                    <a:pt x="678370" y="394969"/>
                  </a:lnTo>
                  <a:lnTo>
                    <a:pt x="665397" y="406399"/>
                  </a:lnTo>
                  <a:lnTo>
                    <a:pt x="664984" y="413259"/>
                  </a:lnTo>
                  <a:lnTo>
                    <a:pt x="671817" y="408939"/>
                  </a:lnTo>
                  <a:lnTo>
                    <a:pt x="683069" y="397509"/>
                  </a:lnTo>
                  <a:lnTo>
                    <a:pt x="683765" y="384464"/>
                  </a:lnTo>
                  <a:close/>
                </a:path>
                <a:path w="1192529" h="792479">
                  <a:moveTo>
                    <a:pt x="678370" y="382420"/>
                  </a:moveTo>
                  <a:lnTo>
                    <a:pt x="675487" y="384809"/>
                  </a:lnTo>
                  <a:lnTo>
                    <a:pt x="671080" y="398779"/>
                  </a:lnTo>
                  <a:lnTo>
                    <a:pt x="660336" y="405129"/>
                  </a:lnTo>
                  <a:lnTo>
                    <a:pt x="659879" y="405129"/>
                  </a:lnTo>
                  <a:lnTo>
                    <a:pt x="659879" y="411261"/>
                  </a:lnTo>
                  <a:lnTo>
                    <a:pt x="665391" y="406399"/>
                  </a:lnTo>
                  <a:lnTo>
                    <a:pt x="678370" y="389572"/>
                  </a:lnTo>
                  <a:lnTo>
                    <a:pt x="678370" y="382420"/>
                  </a:lnTo>
                  <a:close/>
                </a:path>
                <a:path w="1192529" h="792479">
                  <a:moveTo>
                    <a:pt x="698677" y="339820"/>
                  </a:moveTo>
                  <a:lnTo>
                    <a:pt x="698677" y="343892"/>
                  </a:lnTo>
                  <a:lnTo>
                    <a:pt x="700925" y="347979"/>
                  </a:lnTo>
                  <a:lnTo>
                    <a:pt x="700749" y="354039"/>
                  </a:lnTo>
                  <a:lnTo>
                    <a:pt x="700925" y="354329"/>
                  </a:lnTo>
                  <a:lnTo>
                    <a:pt x="700722" y="354976"/>
                  </a:lnTo>
                  <a:lnTo>
                    <a:pt x="700557" y="360679"/>
                  </a:lnTo>
                  <a:lnTo>
                    <a:pt x="697940" y="363836"/>
                  </a:lnTo>
                  <a:lnTo>
                    <a:pt x="696937" y="367029"/>
                  </a:lnTo>
                  <a:lnTo>
                    <a:pt x="691680" y="371387"/>
                  </a:lnTo>
                  <a:lnTo>
                    <a:pt x="690029" y="373379"/>
                  </a:lnTo>
                  <a:lnTo>
                    <a:pt x="685834" y="376233"/>
                  </a:lnTo>
                  <a:lnTo>
                    <a:pt x="678370" y="382420"/>
                  </a:lnTo>
                  <a:lnTo>
                    <a:pt x="678370" y="389572"/>
                  </a:lnTo>
                  <a:lnTo>
                    <a:pt x="680084" y="387349"/>
                  </a:lnTo>
                  <a:lnTo>
                    <a:pt x="683765" y="384464"/>
                  </a:lnTo>
                  <a:lnTo>
                    <a:pt x="683882" y="382269"/>
                  </a:lnTo>
                  <a:lnTo>
                    <a:pt x="703084" y="364229"/>
                  </a:lnTo>
                  <a:lnTo>
                    <a:pt x="705744" y="355174"/>
                  </a:lnTo>
                  <a:lnTo>
                    <a:pt x="705686" y="353721"/>
                  </a:lnTo>
                  <a:lnTo>
                    <a:pt x="698677" y="339820"/>
                  </a:lnTo>
                  <a:close/>
                </a:path>
                <a:path w="1192529" h="792479">
                  <a:moveTo>
                    <a:pt x="164418" y="377189"/>
                  </a:moveTo>
                  <a:lnTo>
                    <a:pt x="161582" y="377189"/>
                  </a:lnTo>
                  <a:lnTo>
                    <a:pt x="170802" y="388619"/>
                  </a:lnTo>
                  <a:lnTo>
                    <a:pt x="174574" y="384809"/>
                  </a:lnTo>
                  <a:lnTo>
                    <a:pt x="170395" y="384809"/>
                  </a:lnTo>
                  <a:lnTo>
                    <a:pt x="164418" y="377189"/>
                  </a:lnTo>
                  <a:close/>
                </a:path>
                <a:path w="1192529" h="792479">
                  <a:moveTo>
                    <a:pt x="830592" y="369569"/>
                  </a:moveTo>
                  <a:lnTo>
                    <a:pt x="810666" y="369569"/>
                  </a:lnTo>
                  <a:lnTo>
                    <a:pt x="829398" y="373379"/>
                  </a:lnTo>
                  <a:lnTo>
                    <a:pt x="828154" y="386079"/>
                  </a:lnTo>
                  <a:lnTo>
                    <a:pt x="844613" y="384809"/>
                  </a:lnTo>
                  <a:lnTo>
                    <a:pt x="857148" y="384809"/>
                  </a:lnTo>
                  <a:lnTo>
                    <a:pt x="858073" y="383539"/>
                  </a:lnTo>
                  <a:lnTo>
                    <a:pt x="830160" y="383539"/>
                  </a:lnTo>
                  <a:lnTo>
                    <a:pt x="833678" y="372109"/>
                  </a:lnTo>
                  <a:lnTo>
                    <a:pt x="830592" y="369569"/>
                  </a:lnTo>
                  <a:close/>
                </a:path>
                <a:path w="1192529" h="792479">
                  <a:moveTo>
                    <a:pt x="185204" y="369569"/>
                  </a:moveTo>
                  <a:lnTo>
                    <a:pt x="170395" y="384809"/>
                  </a:lnTo>
                  <a:lnTo>
                    <a:pt x="174574" y="384809"/>
                  </a:lnTo>
                  <a:lnTo>
                    <a:pt x="185889" y="373379"/>
                  </a:lnTo>
                  <a:lnTo>
                    <a:pt x="190963" y="373379"/>
                  </a:lnTo>
                  <a:lnTo>
                    <a:pt x="185204" y="369569"/>
                  </a:lnTo>
                  <a:close/>
                </a:path>
                <a:path w="1192529" h="792479">
                  <a:moveTo>
                    <a:pt x="703084" y="364229"/>
                  </a:moveTo>
                  <a:lnTo>
                    <a:pt x="683882" y="382269"/>
                  </a:lnTo>
                  <a:lnTo>
                    <a:pt x="683765" y="384464"/>
                  </a:lnTo>
                  <a:lnTo>
                    <a:pt x="701141" y="370839"/>
                  </a:lnTo>
                  <a:lnTo>
                    <a:pt x="703084" y="364229"/>
                  </a:lnTo>
                  <a:close/>
                </a:path>
                <a:path w="1192529" h="792479">
                  <a:moveTo>
                    <a:pt x="863628" y="375912"/>
                  </a:moveTo>
                  <a:lnTo>
                    <a:pt x="852754" y="380999"/>
                  </a:lnTo>
                  <a:lnTo>
                    <a:pt x="830160" y="383539"/>
                  </a:lnTo>
                  <a:lnTo>
                    <a:pt x="858073" y="383539"/>
                  </a:lnTo>
                  <a:lnTo>
                    <a:pt x="863628" y="375912"/>
                  </a:lnTo>
                  <a:close/>
                </a:path>
                <a:path w="1192529" h="792479">
                  <a:moveTo>
                    <a:pt x="685834" y="376233"/>
                  </a:moveTo>
                  <a:lnTo>
                    <a:pt x="678827" y="380999"/>
                  </a:lnTo>
                  <a:lnTo>
                    <a:pt x="678370" y="382269"/>
                  </a:lnTo>
                  <a:lnTo>
                    <a:pt x="678370" y="382420"/>
                  </a:lnTo>
                  <a:lnTo>
                    <a:pt x="685834" y="376233"/>
                  </a:lnTo>
                  <a:close/>
                </a:path>
                <a:path w="1192529" h="792479">
                  <a:moveTo>
                    <a:pt x="691680" y="371387"/>
                  </a:moveTo>
                  <a:lnTo>
                    <a:pt x="685834" y="376233"/>
                  </a:lnTo>
                  <a:lnTo>
                    <a:pt x="690029" y="373379"/>
                  </a:lnTo>
                  <a:lnTo>
                    <a:pt x="691680" y="371387"/>
                  </a:lnTo>
                  <a:close/>
                </a:path>
                <a:path w="1192529" h="792479">
                  <a:moveTo>
                    <a:pt x="868248" y="369569"/>
                  </a:moveTo>
                  <a:lnTo>
                    <a:pt x="863628" y="375912"/>
                  </a:lnTo>
                  <a:lnTo>
                    <a:pt x="872430" y="371794"/>
                  </a:lnTo>
                  <a:lnTo>
                    <a:pt x="868248" y="369569"/>
                  </a:lnTo>
                  <a:close/>
                </a:path>
                <a:path w="1192529" h="792479">
                  <a:moveTo>
                    <a:pt x="901890" y="340359"/>
                  </a:moveTo>
                  <a:lnTo>
                    <a:pt x="894087" y="340359"/>
                  </a:lnTo>
                  <a:lnTo>
                    <a:pt x="878903" y="355599"/>
                  </a:lnTo>
                  <a:lnTo>
                    <a:pt x="874471" y="370839"/>
                  </a:lnTo>
                  <a:lnTo>
                    <a:pt x="872430" y="371794"/>
                  </a:lnTo>
                  <a:lnTo>
                    <a:pt x="877798" y="374649"/>
                  </a:lnTo>
                  <a:lnTo>
                    <a:pt x="879424" y="373379"/>
                  </a:lnTo>
                  <a:lnTo>
                    <a:pt x="883513" y="358139"/>
                  </a:lnTo>
                  <a:lnTo>
                    <a:pt x="895730" y="346709"/>
                  </a:lnTo>
                  <a:lnTo>
                    <a:pt x="901890" y="340359"/>
                  </a:lnTo>
                  <a:close/>
                </a:path>
                <a:path w="1192529" h="792479">
                  <a:moveTo>
                    <a:pt x="697940" y="363836"/>
                  </a:moveTo>
                  <a:lnTo>
                    <a:pt x="691680" y="371387"/>
                  </a:lnTo>
                  <a:lnTo>
                    <a:pt x="696937" y="367029"/>
                  </a:lnTo>
                  <a:lnTo>
                    <a:pt x="697940" y="363836"/>
                  </a:lnTo>
                  <a:close/>
                </a:path>
                <a:path w="1192529" h="792479">
                  <a:moveTo>
                    <a:pt x="476830" y="332746"/>
                  </a:moveTo>
                  <a:lnTo>
                    <a:pt x="466737" y="334009"/>
                  </a:lnTo>
                  <a:lnTo>
                    <a:pt x="466064" y="335279"/>
                  </a:lnTo>
                  <a:lnTo>
                    <a:pt x="462114" y="349249"/>
                  </a:lnTo>
                  <a:lnTo>
                    <a:pt x="465797" y="364489"/>
                  </a:lnTo>
                  <a:lnTo>
                    <a:pt x="467448" y="349249"/>
                  </a:lnTo>
                  <a:lnTo>
                    <a:pt x="471119" y="337819"/>
                  </a:lnTo>
                  <a:lnTo>
                    <a:pt x="476830" y="332746"/>
                  </a:lnTo>
                  <a:close/>
                </a:path>
                <a:path w="1192529" h="792479">
                  <a:moveTo>
                    <a:pt x="705744" y="355174"/>
                  </a:moveTo>
                  <a:lnTo>
                    <a:pt x="703084" y="364229"/>
                  </a:lnTo>
                  <a:lnTo>
                    <a:pt x="705510" y="361949"/>
                  </a:lnTo>
                  <a:lnTo>
                    <a:pt x="705744" y="355174"/>
                  </a:lnTo>
                  <a:close/>
                </a:path>
                <a:path w="1192529" h="792479">
                  <a:moveTo>
                    <a:pt x="700557" y="355502"/>
                  </a:moveTo>
                  <a:lnTo>
                    <a:pt x="697940" y="363836"/>
                  </a:lnTo>
                  <a:lnTo>
                    <a:pt x="700557" y="360679"/>
                  </a:lnTo>
                  <a:lnTo>
                    <a:pt x="700557" y="355502"/>
                  </a:lnTo>
                  <a:close/>
                </a:path>
                <a:path w="1192529" h="792479">
                  <a:moveTo>
                    <a:pt x="699729" y="358139"/>
                  </a:moveTo>
                  <a:lnTo>
                    <a:pt x="695934" y="358139"/>
                  </a:lnTo>
                  <a:lnTo>
                    <a:pt x="695934" y="363219"/>
                  </a:lnTo>
                  <a:lnTo>
                    <a:pt x="698134" y="363219"/>
                  </a:lnTo>
                  <a:lnTo>
                    <a:pt x="699729" y="358139"/>
                  </a:lnTo>
                  <a:close/>
                </a:path>
                <a:path w="1192529" h="792479">
                  <a:moveTo>
                    <a:pt x="706996" y="358139"/>
                  </a:moveTo>
                  <a:lnTo>
                    <a:pt x="705642" y="358139"/>
                  </a:lnTo>
                  <a:lnTo>
                    <a:pt x="705510" y="361949"/>
                  </a:lnTo>
                  <a:lnTo>
                    <a:pt x="704158" y="363219"/>
                  </a:lnTo>
                  <a:lnTo>
                    <a:pt x="706996" y="363219"/>
                  </a:lnTo>
                  <a:lnTo>
                    <a:pt x="706996" y="358139"/>
                  </a:lnTo>
                  <a:close/>
                </a:path>
                <a:path w="1192529" h="792479">
                  <a:moveTo>
                    <a:pt x="700722" y="354976"/>
                  </a:moveTo>
                  <a:lnTo>
                    <a:pt x="700660" y="355174"/>
                  </a:lnTo>
                  <a:lnTo>
                    <a:pt x="700557" y="356869"/>
                  </a:lnTo>
                  <a:lnTo>
                    <a:pt x="700722" y="354976"/>
                  </a:lnTo>
                  <a:close/>
                </a:path>
                <a:path w="1192529" h="792479">
                  <a:moveTo>
                    <a:pt x="706081" y="349249"/>
                  </a:moveTo>
                  <a:lnTo>
                    <a:pt x="705950" y="349249"/>
                  </a:lnTo>
                  <a:lnTo>
                    <a:pt x="705846" y="354039"/>
                  </a:lnTo>
                  <a:lnTo>
                    <a:pt x="705992" y="354329"/>
                  </a:lnTo>
                  <a:lnTo>
                    <a:pt x="705803" y="354976"/>
                  </a:lnTo>
                  <a:lnTo>
                    <a:pt x="705686" y="356869"/>
                  </a:lnTo>
                  <a:lnTo>
                    <a:pt x="878534" y="356869"/>
                  </a:lnTo>
                  <a:lnTo>
                    <a:pt x="878903" y="355599"/>
                  </a:lnTo>
                  <a:lnTo>
                    <a:pt x="881434" y="353059"/>
                  </a:lnTo>
                  <a:lnTo>
                    <a:pt x="706081" y="353059"/>
                  </a:lnTo>
                  <a:lnTo>
                    <a:pt x="706081" y="349249"/>
                  </a:lnTo>
                  <a:close/>
                </a:path>
                <a:path w="1192529" h="792479">
                  <a:moveTo>
                    <a:pt x="700557" y="353721"/>
                  </a:moveTo>
                  <a:lnTo>
                    <a:pt x="700557" y="355502"/>
                  </a:lnTo>
                  <a:lnTo>
                    <a:pt x="700660" y="355174"/>
                  </a:lnTo>
                  <a:lnTo>
                    <a:pt x="700557" y="353721"/>
                  </a:lnTo>
                  <a:close/>
                </a:path>
                <a:path w="1192529" h="792479">
                  <a:moveTo>
                    <a:pt x="705788" y="353923"/>
                  </a:moveTo>
                  <a:lnTo>
                    <a:pt x="705744" y="355174"/>
                  </a:lnTo>
                  <a:lnTo>
                    <a:pt x="705992" y="354329"/>
                  </a:lnTo>
                  <a:lnTo>
                    <a:pt x="705788" y="353923"/>
                  </a:lnTo>
                  <a:close/>
                </a:path>
                <a:path w="1192529" h="792479">
                  <a:moveTo>
                    <a:pt x="700749" y="354039"/>
                  </a:moveTo>
                  <a:lnTo>
                    <a:pt x="700722" y="354976"/>
                  </a:lnTo>
                  <a:lnTo>
                    <a:pt x="700925" y="354329"/>
                  </a:lnTo>
                  <a:lnTo>
                    <a:pt x="700749" y="354039"/>
                  </a:lnTo>
                  <a:close/>
                </a:path>
                <a:path w="1192529" h="792479">
                  <a:moveTo>
                    <a:pt x="700888" y="349249"/>
                  </a:moveTo>
                  <a:lnTo>
                    <a:pt x="700557" y="349249"/>
                  </a:lnTo>
                  <a:lnTo>
                    <a:pt x="700679" y="353923"/>
                  </a:lnTo>
                  <a:lnTo>
                    <a:pt x="700888" y="349249"/>
                  </a:lnTo>
                  <a:close/>
                </a:path>
                <a:path w="1192529" h="792479">
                  <a:moveTo>
                    <a:pt x="703255" y="340359"/>
                  </a:moveTo>
                  <a:lnTo>
                    <a:pt x="698949" y="340359"/>
                  </a:lnTo>
                  <a:lnTo>
                    <a:pt x="705788" y="353923"/>
                  </a:lnTo>
                  <a:lnTo>
                    <a:pt x="706081" y="345439"/>
                  </a:lnTo>
                  <a:lnTo>
                    <a:pt x="703255" y="340359"/>
                  </a:lnTo>
                  <a:close/>
                </a:path>
                <a:path w="1192529" h="792479">
                  <a:moveTo>
                    <a:pt x="696734" y="340359"/>
                  </a:moveTo>
                  <a:lnTo>
                    <a:pt x="693165" y="340359"/>
                  </a:lnTo>
                  <a:lnTo>
                    <a:pt x="693242" y="341629"/>
                  </a:lnTo>
                  <a:lnTo>
                    <a:pt x="700557" y="353721"/>
                  </a:lnTo>
                  <a:lnTo>
                    <a:pt x="700557" y="349249"/>
                  </a:lnTo>
                  <a:lnTo>
                    <a:pt x="700888" y="349249"/>
                  </a:lnTo>
                  <a:lnTo>
                    <a:pt x="700925" y="347979"/>
                  </a:lnTo>
                  <a:lnTo>
                    <a:pt x="698830" y="344169"/>
                  </a:lnTo>
                  <a:lnTo>
                    <a:pt x="698677" y="344169"/>
                  </a:lnTo>
                  <a:lnTo>
                    <a:pt x="698677" y="343892"/>
                  </a:lnTo>
                  <a:lnTo>
                    <a:pt x="696734" y="340359"/>
                  </a:lnTo>
                  <a:close/>
                </a:path>
                <a:path w="1192529" h="792479">
                  <a:moveTo>
                    <a:pt x="693165" y="341315"/>
                  </a:moveTo>
                  <a:lnTo>
                    <a:pt x="693165" y="344169"/>
                  </a:lnTo>
                  <a:lnTo>
                    <a:pt x="694778" y="344169"/>
                  </a:lnTo>
                  <a:lnTo>
                    <a:pt x="693242" y="341629"/>
                  </a:lnTo>
                  <a:lnTo>
                    <a:pt x="693165" y="341315"/>
                  </a:lnTo>
                  <a:close/>
                </a:path>
                <a:path w="1192529" h="792479">
                  <a:moveTo>
                    <a:pt x="698677" y="343892"/>
                  </a:moveTo>
                  <a:lnTo>
                    <a:pt x="698677" y="344169"/>
                  </a:lnTo>
                  <a:lnTo>
                    <a:pt x="698830" y="344169"/>
                  </a:lnTo>
                  <a:lnTo>
                    <a:pt x="698677" y="343892"/>
                  </a:lnTo>
                  <a:close/>
                </a:path>
                <a:path w="1192529" h="792479">
                  <a:moveTo>
                    <a:pt x="678719" y="297389"/>
                  </a:moveTo>
                  <a:lnTo>
                    <a:pt x="678446" y="298449"/>
                  </a:lnTo>
                  <a:lnTo>
                    <a:pt x="680140" y="301530"/>
                  </a:lnTo>
                  <a:lnTo>
                    <a:pt x="687654" y="306069"/>
                  </a:lnTo>
                  <a:lnTo>
                    <a:pt x="689546" y="318769"/>
                  </a:lnTo>
                  <a:lnTo>
                    <a:pt x="693242" y="334009"/>
                  </a:lnTo>
                  <a:lnTo>
                    <a:pt x="698677" y="343892"/>
                  </a:lnTo>
                  <a:lnTo>
                    <a:pt x="698677" y="339820"/>
                  </a:lnTo>
                  <a:lnTo>
                    <a:pt x="698309" y="339089"/>
                  </a:lnTo>
                  <a:lnTo>
                    <a:pt x="694893" y="325119"/>
                  </a:lnTo>
                  <a:lnTo>
                    <a:pt x="691197" y="311149"/>
                  </a:lnTo>
                  <a:lnTo>
                    <a:pt x="685451" y="300702"/>
                  </a:lnTo>
                  <a:lnTo>
                    <a:pt x="678719" y="297389"/>
                  </a:lnTo>
                  <a:close/>
                </a:path>
                <a:path w="1192529" h="792479">
                  <a:moveTo>
                    <a:pt x="680140" y="301530"/>
                  </a:moveTo>
                  <a:lnTo>
                    <a:pt x="686130" y="312419"/>
                  </a:lnTo>
                  <a:lnTo>
                    <a:pt x="693165" y="341315"/>
                  </a:lnTo>
                  <a:lnTo>
                    <a:pt x="693165" y="340359"/>
                  </a:lnTo>
                  <a:lnTo>
                    <a:pt x="696734" y="340359"/>
                  </a:lnTo>
                  <a:lnTo>
                    <a:pt x="693242" y="334009"/>
                  </a:lnTo>
                  <a:lnTo>
                    <a:pt x="689546" y="318769"/>
                  </a:lnTo>
                  <a:lnTo>
                    <a:pt x="687654" y="306069"/>
                  </a:lnTo>
                  <a:lnTo>
                    <a:pt x="680140" y="301530"/>
                  </a:lnTo>
                  <a:close/>
                </a:path>
                <a:path w="1192529" h="792479">
                  <a:moveTo>
                    <a:pt x="897883" y="336549"/>
                  </a:moveTo>
                  <a:lnTo>
                    <a:pt x="701135" y="336549"/>
                  </a:lnTo>
                  <a:lnTo>
                    <a:pt x="703255" y="340359"/>
                  </a:lnTo>
                  <a:lnTo>
                    <a:pt x="894087" y="340359"/>
                  </a:lnTo>
                  <a:lnTo>
                    <a:pt x="897883" y="336549"/>
                  </a:lnTo>
                  <a:close/>
                </a:path>
                <a:path w="1192529" h="792479">
                  <a:moveTo>
                    <a:pt x="685451" y="300702"/>
                  </a:moveTo>
                  <a:lnTo>
                    <a:pt x="691197" y="311149"/>
                  </a:lnTo>
                  <a:lnTo>
                    <a:pt x="694893" y="325119"/>
                  </a:lnTo>
                  <a:lnTo>
                    <a:pt x="698309" y="339089"/>
                  </a:lnTo>
                  <a:lnTo>
                    <a:pt x="698677" y="339820"/>
                  </a:lnTo>
                  <a:lnTo>
                    <a:pt x="698677" y="336549"/>
                  </a:lnTo>
                  <a:lnTo>
                    <a:pt x="701135" y="336549"/>
                  </a:lnTo>
                  <a:lnTo>
                    <a:pt x="698309" y="331469"/>
                  </a:lnTo>
                  <a:lnTo>
                    <a:pt x="694893" y="317499"/>
                  </a:lnTo>
                  <a:lnTo>
                    <a:pt x="691197" y="303529"/>
                  </a:lnTo>
                  <a:lnTo>
                    <a:pt x="685451" y="300702"/>
                  </a:lnTo>
                  <a:close/>
                </a:path>
                <a:path w="1192529" h="792479">
                  <a:moveTo>
                    <a:pt x="484159" y="326235"/>
                  </a:moveTo>
                  <a:lnTo>
                    <a:pt x="471119" y="337819"/>
                  </a:lnTo>
                  <a:lnTo>
                    <a:pt x="481317" y="335279"/>
                  </a:lnTo>
                  <a:lnTo>
                    <a:pt x="482003" y="335279"/>
                  </a:lnTo>
                  <a:lnTo>
                    <a:pt x="484159" y="326235"/>
                  </a:lnTo>
                  <a:close/>
                </a:path>
                <a:path w="1192529" h="792479">
                  <a:moveTo>
                    <a:pt x="123761" y="334009"/>
                  </a:moveTo>
                  <a:lnTo>
                    <a:pt x="108673" y="334009"/>
                  </a:lnTo>
                  <a:lnTo>
                    <a:pt x="120815" y="336549"/>
                  </a:lnTo>
                  <a:lnTo>
                    <a:pt x="123761" y="334009"/>
                  </a:lnTo>
                  <a:close/>
                </a:path>
                <a:path w="1192529" h="792479">
                  <a:moveTo>
                    <a:pt x="951115" y="316229"/>
                  </a:moveTo>
                  <a:lnTo>
                    <a:pt x="939152" y="320039"/>
                  </a:lnTo>
                  <a:lnTo>
                    <a:pt x="927074" y="320039"/>
                  </a:lnTo>
                  <a:lnTo>
                    <a:pt x="914463" y="327659"/>
                  </a:lnTo>
                  <a:lnTo>
                    <a:pt x="902942" y="331471"/>
                  </a:lnTo>
                  <a:lnTo>
                    <a:pt x="897883" y="336549"/>
                  </a:lnTo>
                  <a:lnTo>
                    <a:pt x="905586" y="336549"/>
                  </a:lnTo>
                  <a:lnTo>
                    <a:pt x="906818" y="335279"/>
                  </a:lnTo>
                  <a:lnTo>
                    <a:pt x="928585" y="325119"/>
                  </a:lnTo>
                  <a:lnTo>
                    <a:pt x="940015" y="325119"/>
                  </a:lnTo>
                  <a:lnTo>
                    <a:pt x="951979" y="321309"/>
                  </a:lnTo>
                  <a:lnTo>
                    <a:pt x="970622" y="321309"/>
                  </a:lnTo>
                  <a:lnTo>
                    <a:pt x="951115" y="316229"/>
                  </a:lnTo>
                  <a:close/>
                </a:path>
                <a:path w="1192529" h="792479">
                  <a:moveTo>
                    <a:pt x="477220" y="331471"/>
                  </a:moveTo>
                  <a:lnTo>
                    <a:pt x="466737" y="334009"/>
                  </a:lnTo>
                  <a:lnTo>
                    <a:pt x="476830" y="332746"/>
                  </a:lnTo>
                  <a:lnTo>
                    <a:pt x="477220" y="331471"/>
                  </a:lnTo>
                  <a:close/>
                </a:path>
                <a:path w="1192529" h="792479">
                  <a:moveTo>
                    <a:pt x="485287" y="321505"/>
                  </a:moveTo>
                  <a:lnTo>
                    <a:pt x="477220" y="331471"/>
                  </a:lnTo>
                  <a:lnTo>
                    <a:pt x="476899" y="332685"/>
                  </a:lnTo>
                  <a:lnTo>
                    <a:pt x="484159" y="326235"/>
                  </a:lnTo>
                  <a:lnTo>
                    <a:pt x="485287" y="321505"/>
                  </a:lnTo>
                  <a:close/>
                </a:path>
                <a:path w="1192529" h="792479">
                  <a:moveTo>
                    <a:pt x="477024" y="302259"/>
                  </a:moveTo>
                  <a:lnTo>
                    <a:pt x="480580" y="318769"/>
                  </a:lnTo>
                  <a:lnTo>
                    <a:pt x="477220" y="331471"/>
                  </a:lnTo>
                  <a:lnTo>
                    <a:pt x="485287" y="321505"/>
                  </a:lnTo>
                  <a:lnTo>
                    <a:pt x="485896" y="318953"/>
                  </a:lnTo>
                  <a:lnTo>
                    <a:pt x="477024" y="302259"/>
                  </a:lnTo>
                  <a:close/>
                </a:path>
                <a:path w="1192529" h="792479">
                  <a:moveTo>
                    <a:pt x="482382" y="303210"/>
                  </a:moveTo>
                  <a:lnTo>
                    <a:pt x="482231" y="303529"/>
                  </a:lnTo>
                  <a:lnTo>
                    <a:pt x="485940" y="318769"/>
                  </a:lnTo>
                  <a:lnTo>
                    <a:pt x="485896" y="318953"/>
                  </a:lnTo>
                  <a:lnTo>
                    <a:pt x="486473" y="320039"/>
                  </a:lnTo>
                  <a:lnTo>
                    <a:pt x="485287" y="321505"/>
                  </a:lnTo>
                  <a:lnTo>
                    <a:pt x="484159" y="326235"/>
                  </a:lnTo>
                  <a:lnTo>
                    <a:pt x="491134" y="320039"/>
                  </a:lnTo>
                  <a:lnTo>
                    <a:pt x="482382" y="303210"/>
                  </a:lnTo>
                  <a:close/>
                </a:path>
                <a:path w="1192529" h="792479">
                  <a:moveTo>
                    <a:pt x="1003346" y="284479"/>
                  </a:moveTo>
                  <a:lnTo>
                    <a:pt x="994660" y="284479"/>
                  </a:lnTo>
                  <a:lnTo>
                    <a:pt x="984300" y="293369"/>
                  </a:lnTo>
                  <a:lnTo>
                    <a:pt x="974763" y="306069"/>
                  </a:lnTo>
                  <a:lnTo>
                    <a:pt x="970622" y="321309"/>
                  </a:lnTo>
                  <a:lnTo>
                    <a:pt x="951979" y="321309"/>
                  </a:lnTo>
                  <a:lnTo>
                    <a:pt x="972438" y="325119"/>
                  </a:lnTo>
                  <a:lnTo>
                    <a:pt x="979677" y="308609"/>
                  </a:lnTo>
                  <a:lnTo>
                    <a:pt x="988479" y="295909"/>
                  </a:lnTo>
                  <a:lnTo>
                    <a:pt x="1003346" y="284479"/>
                  </a:lnTo>
                  <a:close/>
                </a:path>
                <a:path w="1192529" h="792479">
                  <a:moveTo>
                    <a:pt x="531080" y="250975"/>
                  </a:moveTo>
                  <a:lnTo>
                    <a:pt x="520496" y="256539"/>
                  </a:lnTo>
                  <a:lnTo>
                    <a:pt x="508800" y="271779"/>
                  </a:lnTo>
                  <a:lnTo>
                    <a:pt x="487946" y="274319"/>
                  </a:lnTo>
                  <a:lnTo>
                    <a:pt x="482434" y="290829"/>
                  </a:lnTo>
                  <a:lnTo>
                    <a:pt x="477024" y="302259"/>
                  </a:lnTo>
                  <a:lnTo>
                    <a:pt x="485896" y="318953"/>
                  </a:lnTo>
                  <a:lnTo>
                    <a:pt x="485940" y="318769"/>
                  </a:lnTo>
                  <a:lnTo>
                    <a:pt x="482231" y="303529"/>
                  </a:lnTo>
                  <a:lnTo>
                    <a:pt x="482382" y="303210"/>
                  </a:lnTo>
                  <a:lnTo>
                    <a:pt x="481888" y="302259"/>
                  </a:lnTo>
                  <a:lnTo>
                    <a:pt x="491477" y="276859"/>
                  </a:lnTo>
                  <a:lnTo>
                    <a:pt x="511860" y="271779"/>
                  </a:lnTo>
                  <a:lnTo>
                    <a:pt x="524040" y="260349"/>
                  </a:lnTo>
                  <a:lnTo>
                    <a:pt x="531080" y="250975"/>
                  </a:lnTo>
                  <a:close/>
                </a:path>
                <a:path w="1192529" h="792479">
                  <a:moveTo>
                    <a:pt x="491477" y="276859"/>
                  </a:moveTo>
                  <a:lnTo>
                    <a:pt x="481888" y="302259"/>
                  </a:lnTo>
                  <a:lnTo>
                    <a:pt x="482382" y="303210"/>
                  </a:lnTo>
                  <a:lnTo>
                    <a:pt x="487641" y="292099"/>
                  </a:lnTo>
                  <a:lnTo>
                    <a:pt x="491477" y="276859"/>
                  </a:lnTo>
                  <a:close/>
                </a:path>
                <a:path w="1192529" h="792479">
                  <a:moveTo>
                    <a:pt x="681182" y="287791"/>
                  </a:moveTo>
                  <a:lnTo>
                    <a:pt x="675043" y="298449"/>
                  </a:lnTo>
                  <a:lnTo>
                    <a:pt x="680140" y="301530"/>
                  </a:lnTo>
                  <a:lnTo>
                    <a:pt x="678446" y="298449"/>
                  </a:lnTo>
                  <a:lnTo>
                    <a:pt x="678719" y="297389"/>
                  </a:lnTo>
                  <a:lnTo>
                    <a:pt x="678294" y="297179"/>
                  </a:lnTo>
                  <a:lnTo>
                    <a:pt x="679039" y="296141"/>
                  </a:lnTo>
                  <a:lnTo>
                    <a:pt x="681182" y="287791"/>
                  </a:lnTo>
                  <a:close/>
                </a:path>
                <a:path w="1192529" h="792479">
                  <a:moveTo>
                    <a:pt x="687752" y="283992"/>
                  </a:moveTo>
                  <a:lnTo>
                    <a:pt x="679039" y="296141"/>
                  </a:lnTo>
                  <a:lnTo>
                    <a:pt x="678719" y="297389"/>
                  </a:lnTo>
                  <a:lnTo>
                    <a:pt x="685451" y="300702"/>
                  </a:lnTo>
                  <a:lnTo>
                    <a:pt x="683513" y="297179"/>
                  </a:lnTo>
                  <a:lnTo>
                    <a:pt x="687501" y="284479"/>
                  </a:lnTo>
                  <a:lnTo>
                    <a:pt x="687752" y="283992"/>
                  </a:lnTo>
                  <a:close/>
                </a:path>
                <a:path w="1192529" h="792479">
                  <a:moveTo>
                    <a:pt x="702870" y="214663"/>
                  </a:moveTo>
                  <a:lnTo>
                    <a:pt x="698258" y="217169"/>
                  </a:lnTo>
                  <a:lnTo>
                    <a:pt x="687432" y="227772"/>
                  </a:lnTo>
                  <a:lnTo>
                    <a:pt x="689546" y="242569"/>
                  </a:lnTo>
                  <a:lnTo>
                    <a:pt x="693267" y="255269"/>
                  </a:lnTo>
                  <a:lnTo>
                    <a:pt x="692709" y="257174"/>
                  </a:lnTo>
                  <a:lnTo>
                    <a:pt x="693267" y="259079"/>
                  </a:lnTo>
                  <a:lnTo>
                    <a:pt x="689546" y="271779"/>
                  </a:lnTo>
                  <a:lnTo>
                    <a:pt x="682358" y="285749"/>
                  </a:lnTo>
                  <a:lnTo>
                    <a:pt x="681182" y="287791"/>
                  </a:lnTo>
                  <a:lnTo>
                    <a:pt x="679039" y="296141"/>
                  </a:lnTo>
                  <a:lnTo>
                    <a:pt x="687403" y="284479"/>
                  </a:lnTo>
                  <a:lnTo>
                    <a:pt x="685761" y="284479"/>
                  </a:lnTo>
                  <a:lnTo>
                    <a:pt x="685761" y="280669"/>
                  </a:lnTo>
                  <a:lnTo>
                    <a:pt x="689462" y="280669"/>
                  </a:lnTo>
                  <a:lnTo>
                    <a:pt x="691286" y="277124"/>
                  </a:lnTo>
                  <a:lnTo>
                    <a:pt x="691286" y="276859"/>
                  </a:lnTo>
                  <a:lnTo>
                    <a:pt x="691422" y="276859"/>
                  </a:lnTo>
                  <a:lnTo>
                    <a:pt x="694689" y="270509"/>
                  </a:lnTo>
                  <a:lnTo>
                    <a:pt x="698061" y="257375"/>
                  </a:lnTo>
                  <a:lnTo>
                    <a:pt x="698092" y="257174"/>
                  </a:lnTo>
                  <a:lnTo>
                    <a:pt x="694867" y="245109"/>
                  </a:lnTo>
                  <a:lnTo>
                    <a:pt x="691197" y="229869"/>
                  </a:lnTo>
                  <a:lnTo>
                    <a:pt x="691987" y="229340"/>
                  </a:lnTo>
                  <a:lnTo>
                    <a:pt x="691197" y="226059"/>
                  </a:lnTo>
                  <a:lnTo>
                    <a:pt x="702870" y="214663"/>
                  </a:lnTo>
                  <a:close/>
                </a:path>
                <a:path w="1192529" h="792479">
                  <a:moveTo>
                    <a:pt x="688543" y="270097"/>
                  </a:moveTo>
                  <a:lnTo>
                    <a:pt x="682358" y="283209"/>
                  </a:lnTo>
                  <a:lnTo>
                    <a:pt x="681182" y="287791"/>
                  </a:lnTo>
                  <a:lnTo>
                    <a:pt x="682358" y="285749"/>
                  </a:lnTo>
                  <a:lnTo>
                    <a:pt x="689546" y="271779"/>
                  </a:lnTo>
                  <a:lnTo>
                    <a:pt x="688543" y="271779"/>
                  </a:lnTo>
                  <a:lnTo>
                    <a:pt x="688543" y="270097"/>
                  </a:lnTo>
                  <a:close/>
                </a:path>
                <a:path w="1192529" h="792479">
                  <a:moveTo>
                    <a:pt x="794842" y="284479"/>
                  </a:moveTo>
                  <a:lnTo>
                    <a:pt x="789317" y="284479"/>
                  </a:lnTo>
                  <a:lnTo>
                    <a:pt x="789317" y="287019"/>
                  </a:lnTo>
                  <a:lnTo>
                    <a:pt x="794842" y="287019"/>
                  </a:lnTo>
                  <a:lnTo>
                    <a:pt x="794842" y="284479"/>
                  </a:lnTo>
                  <a:close/>
                </a:path>
                <a:path w="1192529" h="792479">
                  <a:moveTo>
                    <a:pt x="689462" y="280669"/>
                  </a:moveTo>
                  <a:lnTo>
                    <a:pt x="685761" y="280669"/>
                  </a:lnTo>
                  <a:lnTo>
                    <a:pt x="685761" y="284479"/>
                  </a:lnTo>
                  <a:lnTo>
                    <a:pt x="687403" y="284479"/>
                  </a:lnTo>
                  <a:lnTo>
                    <a:pt x="687752" y="283992"/>
                  </a:lnTo>
                  <a:lnTo>
                    <a:pt x="689462" y="280669"/>
                  </a:lnTo>
                  <a:close/>
                </a:path>
                <a:path w="1192529" h="792479">
                  <a:moveTo>
                    <a:pt x="691286" y="280669"/>
                  </a:moveTo>
                  <a:lnTo>
                    <a:pt x="690135" y="280669"/>
                  </a:lnTo>
                  <a:lnTo>
                    <a:pt x="687752" y="283992"/>
                  </a:lnTo>
                  <a:lnTo>
                    <a:pt x="687501" y="284479"/>
                  </a:lnTo>
                  <a:lnTo>
                    <a:pt x="691286" y="284479"/>
                  </a:lnTo>
                  <a:lnTo>
                    <a:pt x="691286" y="280669"/>
                  </a:lnTo>
                  <a:close/>
                </a:path>
                <a:path w="1192529" h="792479">
                  <a:moveTo>
                    <a:pt x="1003540" y="276859"/>
                  </a:moveTo>
                  <a:lnTo>
                    <a:pt x="692868" y="276859"/>
                  </a:lnTo>
                  <a:lnTo>
                    <a:pt x="691286" y="279065"/>
                  </a:lnTo>
                  <a:lnTo>
                    <a:pt x="691286" y="280669"/>
                  </a:lnTo>
                  <a:lnTo>
                    <a:pt x="794842" y="280669"/>
                  </a:lnTo>
                  <a:lnTo>
                    <a:pt x="794842" y="284479"/>
                  </a:lnTo>
                  <a:lnTo>
                    <a:pt x="994660" y="284479"/>
                  </a:lnTo>
                  <a:lnTo>
                    <a:pt x="1003540" y="276859"/>
                  </a:lnTo>
                  <a:close/>
                </a:path>
                <a:path w="1192529" h="792479">
                  <a:moveTo>
                    <a:pt x="691286" y="277124"/>
                  </a:moveTo>
                  <a:lnTo>
                    <a:pt x="687752" y="283992"/>
                  </a:lnTo>
                  <a:lnTo>
                    <a:pt x="691286" y="279065"/>
                  </a:lnTo>
                  <a:lnTo>
                    <a:pt x="691286" y="277124"/>
                  </a:lnTo>
                  <a:close/>
                </a:path>
                <a:path w="1192529" h="792479">
                  <a:moveTo>
                    <a:pt x="691422" y="276859"/>
                  </a:moveTo>
                  <a:lnTo>
                    <a:pt x="691286" y="276859"/>
                  </a:lnTo>
                  <a:lnTo>
                    <a:pt x="691286" y="277124"/>
                  </a:lnTo>
                  <a:lnTo>
                    <a:pt x="691422" y="276859"/>
                  </a:lnTo>
                  <a:close/>
                </a:path>
                <a:path w="1192529" h="792479">
                  <a:moveTo>
                    <a:pt x="531928" y="238666"/>
                  </a:moveTo>
                  <a:lnTo>
                    <a:pt x="533577" y="247649"/>
                  </a:lnTo>
                  <a:lnTo>
                    <a:pt x="532216" y="249463"/>
                  </a:lnTo>
                  <a:lnTo>
                    <a:pt x="532574" y="250189"/>
                  </a:lnTo>
                  <a:lnTo>
                    <a:pt x="531080" y="250975"/>
                  </a:lnTo>
                  <a:lnTo>
                    <a:pt x="524040" y="260349"/>
                  </a:lnTo>
                  <a:lnTo>
                    <a:pt x="511860" y="271779"/>
                  </a:lnTo>
                  <a:lnTo>
                    <a:pt x="491477" y="276859"/>
                  </a:lnTo>
                  <a:lnTo>
                    <a:pt x="510997" y="275589"/>
                  </a:lnTo>
                  <a:lnTo>
                    <a:pt x="524294" y="260349"/>
                  </a:lnTo>
                  <a:lnTo>
                    <a:pt x="536625" y="251459"/>
                  </a:lnTo>
                  <a:lnTo>
                    <a:pt x="531928" y="238666"/>
                  </a:lnTo>
                  <a:close/>
                </a:path>
                <a:path w="1192529" h="792479">
                  <a:moveTo>
                    <a:pt x="698102" y="257213"/>
                  </a:moveTo>
                  <a:lnTo>
                    <a:pt x="694689" y="270509"/>
                  </a:lnTo>
                  <a:lnTo>
                    <a:pt x="691422" y="276859"/>
                  </a:lnTo>
                  <a:lnTo>
                    <a:pt x="692868" y="276859"/>
                  </a:lnTo>
                  <a:lnTo>
                    <a:pt x="694689" y="274319"/>
                  </a:lnTo>
                  <a:lnTo>
                    <a:pt x="698601" y="259079"/>
                  </a:lnTo>
                  <a:lnTo>
                    <a:pt x="698102" y="257213"/>
                  </a:lnTo>
                  <a:close/>
                </a:path>
                <a:path w="1192529" h="792479">
                  <a:moveTo>
                    <a:pt x="1053807" y="251459"/>
                  </a:moveTo>
                  <a:lnTo>
                    <a:pt x="1031608" y="259079"/>
                  </a:lnTo>
                  <a:lnTo>
                    <a:pt x="1018781" y="262889"/>
                  </a:lnTo>
                  <a:lnTo>
                    <a:pt x="1006500" y="274319"/>
                  </a:lnTo>
                  <a:lnTo>
                    <a:pt x="1003540" y="276859"/>
                  </a:lnTo>
                  <a:lnTo>
                    <a:pt x="1012514" y="276859"/>
                  </a:lnTo>
                  <a:lnTo>
                    <a:pt x="1021473" y="267969"/>
                  </a:lnTo>
                  <a:lnTo>
                    <a:pt x="1033233" y="264159"/>
                  </a:lnTo>
                  <a:lnTo>
                    <a:pt x="1055535" y="257809"/>
                  </a:lnTo>
                  <a:lnTo>
                    <a:pt x="1079461" y="257809"/>
                  </a:lnTo>
                  <a:lnTo>
                    <a:pt x="1084089" y="255269"/>
                  </a:lnTo>
                  <a:lnTo>
                    <a:pt x="1065009" y="255269"/>
                  </a:lnTo>
                  <a:lnTo>
                    <a:pt x="1053807" y="251459"/>
                  </a:lnTo>
                  <a:close/>
                </a:path>
                <a:path w="1192529" h="792479">
                  <a:moveTo>
                    <a:pt x="526737" y="238358"/>
                  </a:moveTo>
                  <a:lnTo>
                    <a:pt x="528662" y="246379"/>
                  </a:lnTo>
                  <a:lnTo>
                    <a:pt x="509054" y="266699"/>
                  </a:lnTo>
                  <a:lnTo>
                    <a:pt x="487946" y="274319"/>
                  </a:lnTo>
                  <a:lnTo>
                    <a:pt x="508800" y="271779"/>
                  </a:lnTo>
                  <a:lnTo>
                    <a:pt x="520496" y="256539"/>
                  </a:lnTo>
                  <a:lnTo>
                    <a:pt x="531080" y="250975"/>
                  </a:lnTo>
                  <a:lnTo>
                    <a:pt x="532216" y="249463"/>
                  </a:lnTo>
                  <a:lnTo>
                    <a:pt x="526737" y="238358"/>
                  </a:lnTo>
                  <a:close/>
                </a:path>
                <a:path w="1192529" h="792479">
                  <a:moveTo>
                    <a:pt x="692238" y="258780"/>
                  </a:moveTo>
                  <a:lnTo>
                    <a:pt x="689546" y="267969"/>
                  </a:lnTo>
                  <a:lnTo>
                    <a:pt x="688543" y="270097"/>
                  </a:lnTo>
                  <a:lnTo>
                    <a:pt x="688543" y="271779"/>
                  </a:lnTo>
                  <a:lnTo>
                    <a:pt x="689546" y="271779"/>
                  </a:lnTo>
                  <a:lnTo>
                    <a:pt x="692523" y="261619"/>
                  </a:lnTo>
                  <a:lnTo>
                    <a:pt x="692238" y="261619"/>
                  </a:lnTo>
                  <a:lnTo>
                    <a:pt x="692238" y="258780"/>
                  </a:lnTo>
                  <a:close/>
                </a:path>
                <a:path w="1192529" h="792479">
                  <a:moveTo>
                    <a:pt x="699604" y="266699"/>
                  </a:moveTo>
                  <a:lnTo>
                    <a:pt x="696645" y="266699"/>
                  </a:lnTo>
                  <a:lnTo>
                    <a:pt x="695341" y="271779"/>
                  </a:lnTo>
                  <a:lnTo>
                    <a:pt x="699604" y="271779"/>
                  </a:lnTo>
                  <a:lnTo>
                    <a:pt x="699604" y="266699"/>
                  </a:lnTo>
                  <a:close/>
                </a:path>
                <a:path w="1192529" h="792479">
                  <a:moveTo>
                    <a:pt x="807717" y="266748"/>
                  </a:moveTo>
                  <a:lnTo>
                    <a:pt x="796759" y="270509"/>
                  </a:lnTo>
                  <a:lnTo>
                    <a:pt x="809586" y="271779"/>
                  </a:lnTo>
                  <a:lnTo>
                    <a:pt x="816123" y="267540"/>
                  </a:lnTo>
                  <a:lnTo>
                    <a:pt x="807717" y="266748"/>
                  </a:lnTo>
                  <a:close/>
                </a:path>
                <a:path w="1192529" h="792479">
                  <a:moveTo>
                    <a:pt x="689918" y="266699"/>
                  </a:moveTo>
                  <a:lnTo>
                    <a:pt x="688543" y="266699"/>
                  </a:lnTo>
                  <a:lnTo>
                    <a:pt x="688543" y="270097"/>
                  </a:lnTo>
                  <a:lnTo>
                    <a:pt x="689546" y="267969"/>
                  </a:lnTo>
                  <a:lnTo>
                    <a:pt x="689918" y="266699"/>
                  </a:lnTo>
                  <a:close/>
                </a:path>
                <a:path w="1192529" h="792479">
                  <a:moveTo>
                    <a:pt x="831773" y="264159"/>
                  </a:moveTo>
                  <a:lnTo>
                    <a:pt x="821334" y="264159"/>
                  </a:lnTo>
                  <a:lnTo>
                    <a:pt x="816123" y="267540"/>
                  </a:lnTo>
                  <a:lnTo>
                    <a:pt x="820686" y="267969"/>
                  </a:lnTo>
                  <a:lnTo>
                    <a:pt x="831773" y="264159"/>
                  </a:lnTo>
                  <a:close/>
                </a:path>
                <a:path w="1192529" h="792479">
                  <a:moveTo>
                    <a:pt x="839075" y="253071"/>
                  </a:moveTo>
                  <a:lnTo>
                    <a:pt x="830256" y="257375"/>
                  </a:lnTo>
                  <a:lnTo>
                    <a:pt x="828522" y="260349"/>
                  </a:lnTo>
                  <a:lnTo>
                    <a:pt x="812186" y="265214"/>
                  </a:lnTo>
                  <a:lnTo>
                    <a:pt x="807717" y="266748"/>
                  </a:lnTo>
                  <a:lnTo>
                    <a:pt x="816123" y="267540"/>
                  </a:lnTo>
                  <a:lnTo>
                    <a:pt x="821334" y="264159"/>
                  </a:lnTo>
                  <a:lnTo>
                    <a:pt x="831773" y="264159"/>
                  </a:lnTo>
                  <a:lnTo>
                    <a:pt x="833415" y="263096"/>
                  </a:lnTo>
                  <a:lnTo>
                    <a:pt x="839075" y="253071"/>
                  </a:lnTo>
                  <a:close/>
                </a:path>
                <a:path w="1192529" h="792479">
                  <a:moveTo>
                    <a:pt x="812186" y="265214"/>
                  </a:moveTo>
                  <a:lnTo>
                    <a:pt x="807199" y="266699"/>
                  </a:lnTo>
                  <a:lnTo>
                    <a:pt x="807717" y="266748"/>
                  </a:lnTo>
                  <a:lnTo>
                    <a:pt x="812186" y="265214"/>
                  </a:lnTo>
                  <a:close/>
                </a:path>
                <a:path w="1192529" h="792479">
                  <a:moveTo>
                    <a:pt x="830256" y="257375"/>
                  </a:moveTo>
                  <a:lnTo>
                    <a:pt x="818959" y="262889"/>
                  </a:lnTo>
                  <a:lnTo>
                    <a:pt x="812186" y="265214"/>
                  </a:lnTo>
                  <a:lnTo>
                    <a:pt x="828522" y="260349"/>
                  </a:lnTo>
                  <a:lnTo>
                    <a:pt x="830256" y="257375"/>
                  </a:lnTo>
                  <a:close/>
                </a:path>
                <a:path w="1192529" h="792479">
                  <a:moveTo>
                    <a:pt x="833415" y="263096"/>
                  </a:moveTo>
                  <a:lnTo>
                    <a:pt x="831773" y="264159"/>
                  </a:lnTo>
                  <a:lnTo>
                    <a:pt x="832815" y="264159"/>
                  </a:lnTo>
                  <a:lnTo>
                    <a:pt x="833415" y="263096"/>
                  </a:lnTo>
                  <a:close/>
                </a:path>
                <a:path w="1192529" h="792479">
                  <a:moveTo>
                    <a:pt x="841095" y="251014"/>
                  </a:moveTo>
                  <a:lnTo>
                    <a:pt x="839774" y="252729"/>
                  </a:lnTo>
                  <a:lnTo>
                    <a:pt x="839075" y="253071"/>
                  </a:lnTo>
                  <a:lnTo>
                    <a:pt x="833415" y="263096"/>
                  </a:lnTo>
                  <a:lnTo>
                    <a:pt x="843533" y="256539"/>
                  </a:lnTo>
                  <a:lnTo>
                    <a:pt x="846521" y="252729"/>
                  </a:lnTo>
                  <a:lnTo>
                    <a:pt x="841095" y="252729"/>
                  </a:lnTo>
                  <a:lnTo>
                    <a:pt x="841095" y="251014"/>
                  </a:lnTo>
                  <a:close/>
                </a:path>
                <a:path w="1192529" h="792479">
                  <a:moveTo>
                    <a:pt x="692709" y="257174"/>
                  </a:moveTo>
                  <a:lnTo>
                    <a:pt x="692238" y="258780"/>
                  </a:lnTo>
                  <a:lnTo>
                    <a:pt x="692238" y="261619"/>
                  </a:lnTo>
                  <a:lnTo>
                    <a:pt x="692523" y="261619"/>
                  </a:lnTo>
                  <a:lnTo>
                    <a:pt x="693267" y="259079"/>
                  </a:lnTo>
                  <a:lnTo>
                    <a:pt x="692709" y="257174"/>
                  </a:lnTo>
                  <a:close/>
                </a:path>
                <a:path w="1192529" h="792479">
                  <a:moveTo>
                    <a:pt x="703300" y="255269"/>
                  </a:moveTo>
                  <a:lnTo>
                    <a:pt x="698601" y="255269"/>
                  </a:lnTo>
                  <a:lnTo>
                    <a:pt x="698112" y="257174"/>
                  </a:lnTo>
                  <a:lnTo>
                    <a:pt x="698146" y="257375"/>
                  </a:lnTo>
                  <a:lnTo>
                    <a:pt x="698601" y="259079"/>
                  </a:lnTo>
                  <a:lnTo>
                    <a:pt x="697949" y="261619"/>
                  </a:lnTo>
                  <a:lnTo>
                    <a:pt x="703300" y="261619"/>
                  </a:lnTo>
                  <a:lnTo>
                    <a:pt x="703300" y="255269"/>
                  </a:lnTo>
                  <a:close/>
                </a:path>
                <a:path w="1192529" h="792479">
                  <a:moveTo>
                    <a:pt x="692238" y="255569"/>
                  </a:moveTo>
                  <a:lnTo>
                    <a:pt x="692238" y="258780"/>
                  </a:lnTo>
                  <a:lnTo>
                    <a:pt x="692709" y="257174"/>
                  </a:lnTo>
                  <a:lnTo>
                    <a:pt x="692238" y="255569"/>
                  </a:lnTo>
                  <a:close/>
                </a:path>
                <a:path w="1192529" h="792479">
                  <a:moveTo>
                    <a:pt x="845105" y="245806"/>
                  </a:moveTo>
                  <a:lnTo>
                    <a:pt x="835926" y="247649"/>
                  </a:lnTo>
                  <a:lnTo>
                    <a:pt x="830256" y="257375"/>
                  </a:lnTo>
                  <a:lnTo>
                    <a:pt x="839075" y="253071"/>
                  </a:lnTo>
                  <a:lnTo>
                    <a:pt x="840701" y="250189"/>
                  </a:lnTo>
                  <a:lnTo>
                    <a:pt x="841095" y="250101"/>
                  </a:lnTo>
                  <a:lnTo>
                    <a:pt x="841095" y="248919"/>
                  </a:lnTo>
                  <a:lnTo>
                    <a:pt x="842708" y="248919"/>
                  </a:lnTo>
                  <a:lnTo>
                    <a:pt x="845105" y="245806"/>
                  </a:lnTo>
                  <a:close/>
                </a:path>
                <a:path w="1192529" h="792479">
                  <a:moveTo>
                    <a:pt x="691987" y="229340"/>
                  </a:moveTo>
                  <a:lnTo>
                    <a:pt x="691197" y="229869"/>
                  </a:lnTo>
                  <a:lnTo>
                    <a:pt x="695054" y="245806"/>
                  </a:lnTo>
                  <a:lnTo>
                    <a:pt x="698102" y="257213"/>
                  </a:lnTo>
                  <a:lnTo>
                    <a:pt x="698601" y="255269"/>
                  </a:lnTo>
                  <a:lnTo>
                    <a:pt x="694867" y="241299"/>
                  </a:lnTo>
                  <a:lnTo>
                    <a:pt x="691987" y="229340"/>
                  </a:lnTo>
                  <a:close/>
                </a:path>
                <a:path w="1192529" h="792479">
                  <a:moveTo>
                    <a:pt x="693267" y="255269"/>
                  </a:moveTo>
                  <a:lnTo>
                    <a:pt x="692238" y="255269"/>
                  </a:lnTo>
                  <a:lnTo>
                    <a:pt x="692238" y="255569"/>
                  </a:lnTo>
                  <a:lnTo>
                    <a:pt x="692709" y="257174"/>
                  </a:lnTo>
                  <a:lnTo>
                    <a:pt x="693267" y="255269"/>
                  </a:lnTo>
                  <a:close/>
                </a:path>
                <a:path w="1192529" h="792479">
                  <a:moveTo>
                    <a:pt x="687432" y="227772"/>
                  </a:moveTo>
                  <a:lnTo>
                    <a:pt x="686587" y="228599"/>
                  </a:lnTo>
                  <a:lnTo>
                    <a:pt x="689546" y="246379"/>
                  </a:lnTo>
                  <a:lnTo>
                    <a:pt x="692238" y="255569"/>
                  </a:lnTo>
                  <a:lnTo>
                    <a:pt x="692238" y="255269"/>
                  </a:lnTo>
                  <a:lnTo>
                    <a:pt x="693267" y="255269"/>
                  </a:lnTo>
                  <a:lnTo>
                    <a:pt x="689546" y="242569"/>
                  </a:lnTo>
                  <a:lnTo>
                    <a:pt x="687432" y="227772"/>
                  </a:lnTo>
                  <a:close/>
                </a:path>
                <a:path w="1192529" h="792479">
                  <a:moveTo>
                    <a:pt x="1098884" y="248919"/>
                  </a:moveTo>
                  <a:lnTo>
                    <a:pt x="1084353" y="248919"/>
                  </a:lnTo>
                  <a:lnTo>
                    <a:pt x="1077480" y="252729"/>
                  </a:lnTo>
                  <a:lnTo>
                    <a:pt x="1065009" y="255269"/>
                  </a:lnTo>
                  <a:lnTo>
                    <a:pt x="1084089" y="255269"/>
                  </a:lnTo>
                  <a:lnTo>
                    <a:pt x="1091031" y="251459"/>
                  </a:lnTo>
                  <a:lnTo>
                    <a:pt x="1098884" y="248919"/>
                  </a:lnTo>
                  <a:close/>
                </a:path>
                <a:path w="1192529" h="792479">
                  <a:moveTo>
                    <a:pt x="846620" y="248860"/>
                  </a:moveTo>
                  <a:lnTo>
                    <a:pt x="841945" y="249910"/>
                  </a:lnTo>
                  <a:lnTo>
                    <a:pt x="841125" y="250975"/>
                  </a:lnTo>
                  <a:lnTo>
                    <a:pt x="841095" y="252729"/>
                  </a:lnTo>
                  <a:lnTo>
                    <a:pt x="846521" y="252729"/>
                  </a:lnTo>
                  <a:lnTo>
                    <a:pt x="846620" y="248860"/>
                  </a:lnTo>
                  <a:close/>
                </a:path>
                <a:path w="1192529" h="792479">
                  <a:moveTo>
                    <a:pt x="846620" y="252603"/>
                  </a:moveTo>
                  <a:close/>
                </a:path>
                <a:path w="1192529" h="792479">
                  <a:moveTo>
                    <a:pt x="849508" y="248919"/>
                  </a:moveTo>
                  <a:lnTo>
                    <a:pt x="846620" y="248919"/>
                  </a:lnTo>
                  <a:lnTo>
                    <a:pt x="846620" y="252603"/>
                  </a:lnTo>
                  <a:lnTo>
                    <a:pt x="849508" y="248919"/>
                  </a:lnTo>
                  <a:close/>
                </a:path>
                <a:path w="1192529" h="792479">
                  <a:moveTo>
                    <a:pt x="841945" y="249910"/>
                  </a:moveTo>
                  <a:lnTo>
                    <a:pt x="841095" y="250101"/>
                  </a:lnTo>
                  <a:lnTo>
                    <a:pt x="841095" y="251014"/>
                  </a:lnTo>
                  <a:lnTo>
                    <a:pt x="841945" y="249910"/>
                  </a:lnTo>
                  <a:close/>
                </a:path>
                <a:path w="1192529" h="792479">
                  <a:moveTo>
                    <a:pt x="842708" y="248919"/>
                  </a:moveTo>
                  <a:lnTo>
                    <a:pt x="841095" y="248919"/>
                  </a:lnTo>
                  <a:lnTo>
                    <a:pt x="841095" y="250101"/>
                  </a:lnTo>
                  <a:lnTo>
                    <a:pt x="841945" y="249910"/>
                  </a:lnTo>
                  <a:lnTo>
                    <a:pt x="842708" y="248919"/>
                  </a:lnTo>
                  <a:close/>
                </a:path>
                <a:path w="1192529" h="792479">
                  <a:moveTo>
                    <a:pt x="846620" y="245502"/>
                  </a:moveTo>
                  <a:lnTo>
                    <a:pt x="845105" y="245806"/>
                  </a:lnTo>
                  <a:lnTo>
                    <a:pt x="841945" y="249910"/>
                  </a:lnTo>
                  <a:lnTo>
                    <a:pt x="846620" y="248860"/>
                  </a:lnTo>
                  <a:lnTo>
                    <a:pt x="846620" y="245502"/>
                  </a:lnTo>
                  <a:close/>
                </a:path>
                <a:path w="1192529" h="792479">
                  <a:moveTo>
                    <a:pt x="499951" y="205157"/>
                  </a:moveTo>
                  <a:lnTo>
                    <a:pt x="498678" y="205739"/>
                  </a:lnTo>
                  <a:lnTo>
                    <a:pt x="510158" y="214663"/>
                  </a:lnTo>
                  <a:lnTo>
                    <a:pt x="514233" y="220212"/>
                  </a:lnTo>
                  <a:lnTo>
                    <a:pt x="525310" y="232409"/>
                  </a:lnTo>
                  <a:lnTo>
                    <a:pt x="526737" y="238358"/>
                  </a:lnTo>
                  <a:lnTo>
                    <a:pt x="532216" y="249463"/>
                  </a:lnTo>
                  <a:lnTo>
                    <a:pt x="533577" y="247649"/>
                  </a:lnTo>
                  <a:lnTo>
                    <a:pt x="531928" y="238666"/>
                  </a:lnTo>
                  <a:lnTo>
                    <a:pt x="526696" y="224120"/>
                  </a:lnTo>
                  <a:lnTo>
                    <a:pt x="523921" y="219709"/>
                  </a:lnTo>
                  <a:lnTo>
                    <a:pt x="515632" y="219709"/>
                  </a:lnTo>
                  <a:lnTo>
                    <a:pt x="515607" y="212755"/>
                  </a:lnTo>
                  <a:lnTo>
                    <a:pt x="512521" y="210819"/>
                  </a:lnTo>
                  <a:lnTo>
                    <a:pt x="500773" y="205739"/>
                  </a:lnTo>
                  <a:lnTo>
                    <a:pt x="502742" y="205739"/>
                  </a:lnTo>
                  <a:lnTo>
                    <a:pt x="499951" y="205157"/>
                  </a:lnTo>
                  <a:close/>
                </a:path>
                <a:path w="1192529" h="792479">
                  <a:moveTo>
                    <a:pt x="1094495" y="245109"/>
                  </a:moveTo>
                  <a:lnTo>
                    <a:pt x="852870" y="245109"/>
                  </a:lnTo>
                  <a:lnTo>
                    <a:pt x="852004" y="247649"/>
                  </a:lnTo>
                  <a:lnTo>
                    <a:pt x="850182" y="248059"/>
                  </a:lnTo>
                  <a:lnTo>
                    <a:pt x="849508" y="248919"/>
                  </a:lnTo>
                  <a:lnTo>
                    <a:pt x="1084353" y="248919"/>
                  </a:lnTo>
                  <a:lnTo>
                    <a:pt x="1088936" y="246379"/>
                  </a:lnTo>
                  <a:lnTo>
                    <a:pt x="1094495" y="245109"/>
                  </a:lnTo>
                  <a:close/>
                </a:path>
                <a:path w="1192529" h="792479">
                  <a:moveTo>
                    <a:pt x="854659" y="224691"/>
                  </a:moveTo>
                  <a:lnTo>
                    <a:pt x="854087" y="224789"/>
                  </a:lnTo>
                  <a:lnTo>
                    <a:pt x="851928" y="231257"/>
                  </a:lnTo>
                  <a:lnTo>
                    <a:pt x="852487" y="232409"/>
                  </a:lnTo>
                  <a:lnTo>
                    <a:pt x="848575" y="245109"/>
                  </a:lnTo>
                  <a:lnTo>
                    <a:pt x="846620" y="245502"/>
                  </a:lnTo>
                  <a:lnTo>
                    <a:pt x="846620" y="248860"/>
                  </a:lnTo>
                  <a:lnTo>
                    <a:pt x="850182" y="248059"/>
                  </a:lnTo>
                  <a:lnTo>
                    <a:pt x="853159" y="244263"/>
                  </a:lnTo>
                  <a:lnTo>
                    <a:pt x="854013" y="241755"/>
                  </a:lnTo>
                  <a:lnTo>
                    <a:pt x="855083" y="237489"/>
                  </a:lnTo>
                  <a:lnTo>
                    <a:pt x="854011" y="237489"/>
                  </a:lnTo>
                  <a:lnTo>
                    <a:pt x="854011" y="234949"/>
                  </a:lnTo>
                  <a:lnTo>
                    <a:pt x="855720" y="234949"/>
                  </a:lnTo>
                  <a:lnTo>
                    <a:pt x="856994" y="229869"/>
                  </a:lnTo>
                  <a:lnTo>
                    <a:pt x="856932" y="229624"/>
                  </a:lnTo>
                  <a:lnTo>
                    <a:pt x="854659" y="224691"/>
                  </a:lnTo>
                  <a:close/>
                </a:path>
                <a:path w="1192529" h="792479">
                  <a:moveTo>
                    <a:pt x="851928" y="231257"/>
                  </a:moveTo>
                  <a:lnTo>
                    <a:pt x="848575" y="241299"/>
                  </a:lnTo>
                  <a:lnTo>
                    <a:pt x="845105" y="245806"/>
                  </a:lnTo>
                  <a:lnTo>
                    <a:pt x="846620" y="245502"/>
                  </a:lnTo>
                  <a:lnTo>
                    <a:pt x="846620" y="245109"/>
                  </a:lnTo>
                  <a:lnTo>
                    <a:pt x="848575" y="245109"/>
                  </a:lnTo>
                  <a:lnTo>
                    <a:pt x="852487" y="232409"/>
                  </a:lnTo>
                  <a:lnTo>
                    <a:pt x="851928" y="231257"/>
                  </a:lnTo>
                  <a:close/>
                </a:path>
                <a:path w="1192529" h="792479">
                  <a:moveTo>
                    <a:pt x="853159" y="244263"/>
                  </a:moveTo>
                  <a:lnTo>
                    <a:pt x="852495" y="245109"/>
                  </a:lnTo>
                  <a:lnTo>
                    <a:pt x="852870" y="245109"/>
                  </a:lnTo>
                  <a:lnTo>
                    <a:pt x="853159" y="244263"/>
                  </a:lnTo>
                  <a:close/>
                </a:path>
                <a:path w="1192529" h="792479">
                  <a:moveTo>
                    <a:pt x="1120216" y="227329"/>
                  </a:moveTo>
                  <a:lnTo>
                    <a:pt x="1114924" y="227329"/>
                  </a:lnTo>
                  <a:lnTo>
                    <a:pt x="1111173" y="241299"/>
                  </a:lnTo>
                  <a:lnTo>
                    <a:pt x="1094495" y="245109"/>
                  </a:lnTo>
                  <a:lnTo>
                    <a:pt x="1110663" y="245109"/>
                  </a:lnTo>
                  <a:lnTo>
                    <a:pt x="1114590" y="243839"/>
                  </a:lnTo>
                  <a:lnTo>
                    <a:pt x="1120216" y="227329"/>
                  </a:lnTo>
                  <a:close/>
                </a:path>
                <a:path w="1192529" h="792479">
                  <a:moveTo>
                    <a:pt x="854013" y="241755"/>
                  </a:moveTo>
                  <a:lnTo>
                    <a:pt x="853159" y="244263"/>
                  </a:lnTo>
                  <a:lnTo>
                    <a:pt x="853490" y="243839"/>
                  </a:lnTo>
                  <a:lnTo>
                    <a:pt x="854013" y="241755"/>
                  </a:lnTo>
                  <a:close/>
                </a:path>
                <a:path w="1192529" h="792479">
                  <a:moveTo>
                    <a:pt x="857012" y="229797"/>
                  </a:moveTo>
                  <a:lnTo>
                    <a:pt x="854013" y="241755"/>
                  </a:lnTo>
                  <a:lnTo>
                    <a:pt x="857630" y="231139"/>
                  </a:lnTo>
                  <a:lnTo>
                    <a:pt x="857012" y="229797"/>
                  </a:lnTo>
                  <a:close/>
                </a:path>
                <a:path w="1192529" h="792479">
                  <a:moveTo>
                    <a:pt x="850695" y="234949"/>
                  </a:moveTo>
                  <a:lnTo>
                    <a:pt x="848499" y="234949"/>
                  </a:lnTo>
                  <a:lnTo>
                    <a:pt x="848499" y="241299"/>
                  </a:lnTo>
                  <a:lnTo>
                    <a:pt x="850695" y="234949"/>
                  </a:lnTo>
                  <a:close/>
                </a:path>
                <a:path w="1192529" h="792479">
                  <a:moveTo>
                    <a:pt x="950535" y="237489"/>
                  </a:moveTo>
                  <a:lnTo>
                    <a:pt x="855467" y="237489"/>
                  </a:lnTo>
                  <a:lnTo>
                    <a:pt x="854168" y="241299"/>
                  </a:lnTo>
                  <a:lnTo>
                    <a:pt x="957643" y="241299"/>
                  </a:lnTo>
                  <a:lnTo>
                    <a:pt x="950535" y="237489"/>
                  </a:lnTo>
                  <a:close/>
                </a:path>
                <a:path w="1192529" h="792479">
                  <a:moveTo>
                    <a:pt x="942068" y="232951"/>
                  </a:moveTo>
                  <a:lnTo>
                    <a:pt x="957643" y="241299"/>
                  </a:lnTo>
                  <a:lnTo>
                    <a:pt x="969606" y="241299"/>
                  </a:lnTo>
                  <a:lnTo>
                    <a:pt x="956995" y="240029"/>
                  </a:lnTo>
                  <a:lnTo>
                    <a:pt x="942068" y="232951"/>
                  </a:lnTo>
                  <a:close/>
                </a:path>
                <a:path w="1192529" h="792479">
                  <a:moveTo>
                    <a:pt x="907643" y="223549"/>
                  </a:moveTo>
                  <a:lnTo>
                    <a:pt x="907643" y="226059"/>
                  </a:lnTo>
                  <a:lnTo>
                    <a:pt x="924242" y="226059"/>
                  </a:lnTo>
                  <a:lnTo>
                    <a:pt x="934903" y="229645"/>
                  </a:lnTo>
                  <a:lnTo>
                    <a:pt x="936320" y="229869"/>
                  </a:lnTo>
                  <a:lnTo>
                    <a:pt x="942068" y="232951"/>
                  </a:lnTo>
                  <a:lnTo>
                    <a:pt x="956995" y="240029"/>
                  </a:lnTo>
                  <a:lnTo>
                    <a:pt x="969606" y="241299"/>
                  </a:lnTo>
                  <a:lnTo>
                    <a:pt x="982548" y="241299"/>
                  </a:lnTo>
                  <a:lnTo>
                    <a:pt x="988853" y="237489"/>
                  </a:lnTo>
                  <a:lnTo>
                    <a:pt x="986269" y="237489"/>
                  </a:lnTo>
                  <a:lnTo>
                    <a:pt x="986269" y="236219"/>
                  </a:lnTo>
                  <a:lnTo>
                    <a:pt x="981024" y="236219"/>
                  </a:lnTo>
                  <a:lnTo>
                    <a:pt x="969606" y="234949"/>
                  </a:lnTo>
                  <a:lnTo>
                    <a:pt x="958507" y="234949"/>
                  </a:lnTo>
                  <a:lnTo>
                    <a:pt x="937183" y="224789"/>
                  </a:lnTo>
                  <a:lnTo>
                    <a:pt x="911415" y="224789"/>
                  </a:lnTo>
                  <a:lnTo>
                    <a:pt x="907643" y="223549"/>
                  </a:lnTo>
                  <a:close/>
                </a:path>
                <a:path w="1192529" h="792479">
                  <a:moveTo>
                    <a:pt x="997318" y="232916"/>
                  </a:moveTo>
                  <a:lnTo>
                    <a:pt x="995159" y="233679"/>
                  </a:lnTo>
                  <a:lnTo>
                    <a:pt x="982548" y="241299"/>
                  </a:lnTo>
                  <a:lnTo>
                    <a:pt x="994511" y="237489"/>
                  </a:lnTo>
                  <a:lnTo>
                    <a:pt x="997318" y="236525"/>
                  </a:lnTo>
                  <a:lnTo>
                    <a:pt x="997318" y="232916"/>
                  </a:lnTo>
                  <a:close/>
                </a:path>
                <a:path w="1192529" h="792479">
                  <a:moveTo>
                    <a:pt x="997318" y="236525"/>
                  </a:moveTo>
                  <a:lnTo>
                    <a:pt x="994511" y="237489"/>
                  </a:lnTo>
                  <a:lnTo>
                    <a:pt x="982548" y="241299"/>
                  </a:lnTo>
                  <a:lnTo>
                    <a:pt x="1111173" y="241299"/>
                  </a:lnTo>
                  <a:lnTo>
                    <a:pt x="1112196" y="237489"/>
                  </a:lnTo>
                  <a:lnTo>
                    <a:pt x="997318" y="237489"/>
                  </a:lnTo>
                  <a:lnTo>
                    <a:pt x="997318" y="236525"/>
                  </a:lnTo>
                  <a:close/>
                </a:path>
                <a:path w="1192529" h="792479">
                  <a:moveTo>
                    <a:pt x="526696" y="224120"/>
                  </a:moveTo>
                  <a:lnTo>
                    <a:pt x="530179" y="233900"/>
                  </a:lnTo>
                  <a:lnTo>
                    <a:pt x="531928" y="238666"/>
                  </a:lnTo>
                  <a:lnTo>
                    <a:pt x="530313" y="229869"/>
                  </a:lnTo>
                  <a:lnTo>
                    <a:pt x="526696" y="224120"/>
                  </a:lnTo>
                  <a:close/>
                </a:path>
                <a:path w="1192529" h="792479">
                  <a:moveTo>
                    <a:pt x="514233" y="220212"/>
                  </a:moveTo>
                  <a:lnTo>
                    <a:pt x="525056" y="234949"/>
                  </a:lnTo>
                  <a:lnTo>
                    <a:pt x="526737" y="238358"/>
                  </a:lnTo>
                  <a:lnTo>
                    <a:pt x="525310" y="232409"/>
                  </a:lnTo>
                  <a:lnTo>
                    <a:pt x="514233" y="220212"/>
                  </a:lnTo>
                  <a:close/>
                </a:path>
                <a:path w="1192529" h="792479">
                  <a:moveTo>
                    <a:pt x="855720" y="234949"/>
                  </a:moveTo>
                  <a:lnTo>
                    <a:pt x="854011" y="234949"/>
                  </a:lnTo>
                  <a:lnTo>
                    <a:pt x="854011" y="237489"/>
                  </a:lnTo>
                  <a:lnTo>
                    <a:pt x="855083" y="237489"/>
                  </a:lnTo>
                  <a:lnTo>
                    <a:pt x="855720" y="234949"/>
                  </a:lnTo>
                  <a:close/>
                </a:path>
                <a:path w="1192529" h="792479">
                  <a:moveTo>
                    <a:pt x="1029639" y="196849"/>
                  </a:moveTo>
                  <a:lnTo>
                    <a:pt x="1023652" y="200802"/>
                  </a:lnTo>
                  <a:lnTo>
                    <a:pt x="1017295" y="207009"/>
                  </a:lnTo>
                  <a:lnTo>
                    <a:pt x="1013173" y="222181"/>
                  </a:lnTo>
                  <a:lnTo>
                    <a:pt x="1013081" y="223484"/>
                  </a:lnTo>
                  <a:lnTo>
                    <a:pt x="992784" y="232409"/>
                  </a:lnTo>
                  <a:lnTo>
                    <a:pt x="986269" y="233900"/>
                  </a:lnTo>
                  <a:lnTo>
                    <a:pt x="986269" y="237489"/>
                  </a:lnTo>
                  <a:lnTo>
                    <a:pt x="988853" y="237489"/>
                  </a:lnTo>
                  <a:lnTo>
                    <a:pt x="995159" y="233679"/>
                  </a:lnTo>
                  <a:lnTo>
                    <a:pt x="997219" y="232951"/>
                  </a:lnTo>
                  <a:lnTo>
                    <a:pt x="997318" y="231139"/>
                  </a:lnTo>
                  <a:lnTo>
                    <a:pt x="1002339" y="231139"/>
                  </a:lnTo>
                  <a:lnTo>
                    <a:pt x="1016698" y="226059"/>
                  </a:lnTo>
                  <a:lnTo>
                    <a:pt x="1017422" y="223890"/>
                  </a:lnTo>
                  <a:lnTo>
                    <a:pt x="1017537" y="223484"/>
                  </a:lnTo>
                  <a:lnTo>
                    <a:pt x="1018565" y="208644"/>
                  </a:lnTo>
                  <a:lnTo>
                    <a:pt x="1018621" y="208263"/>
                  </a:lnTo>
                  <a:lnTo>
                    <a:pt x="1026447" y="204046"/>
                  </a:lnTo>
                  <a:lnTo>
                    <a:pt x="1031011" y="198119"/>
                  </a:lnTo>
                  <a:lnTo>
                    <a:pt x="1031687" y="198119"/>
                  </a:lnTo>
                  <a:lnTo>
                    <a:pt x="1029639" y="196849"/>
                  </a:lnTo>
                  <a:close/>
                </a:path>
                <a:path w="1192529" h="792479">
                  <a:moveTo>
                    <a:pt x="1015398" y="227329"/>
                  </a:moveTo>
                  <a:lnTo>
                    <a:pt x="1013108" y="227329"/>
                  </a:lnTo>
                  <a:lnTo>
                    <a:pt x="997318" y="232916"/>
                  </a:lnTo>
                  <a:lnTo>
                    <a:pt x="997318" y="236525"/>
                  </a:lnTo>
                  <a:lnTo>
                    <a:pt x="1005598" y="233679"/>
                  </a:lnTo>
                  <a:lnTo>
                    <a:pt x="1015398" y="227329"/>
                  </a:lnTo>
                  <a:close/>
                </a:path>
                <a:path w="1192529" h="792479">
                  <a:moveTo>
                    <a:pt x="318428" y="210819"/>
                  </a:moveTo>
                  <a:lnTo>
                    <a:pt x="313613" y="210819"/>
                  </a:lnTo>
                  <a:lnTo>
                    <a:pt x="324434" y="222249"/>
                  </a:lnTo>
                  <a:lnTo>
                    <a:pt x="346748" y="236219"/>
                  </a:lnTo>
                  <a:lnTo>
                    <a:pt x="348226" y="233679"/>
                  </a:lnTo>
                  <a:lnTo>
                    <a:pt x="345719" y="233679"/>
                  </a:lnTo>
                  <a:lnTo>
                    <a:pt x="327596" y="217169"/>
                  </a:lnTo>
                  <a:lnTo>
                    <a:pt x="318428" y="210819"/>
                  </a:lnTo>
                  <a:close/>
                </a:path>
                <a:path w="1192529" h="792479">
                  <a:moveTo>
                    <a:pt x="983693" y="234490"/>
                  </a:moveTo>
                  <a:lnTo>
                    <a:pt x="981684" y="234949"/>
                  </a:lnTo>
                  <a:lnTo>
                    <a:pt x="969606" y="234949"/>
                  </a:lnTo>
                  <a:lnTo>
                    <a:pt x="981024" y="236219"/>
                  </a:lnTo>
                  <a:lnTo>
                    <a:pt x="983693" y="234490"/>
                  </a:lnTo>
                  <a:close/>
                </a:path>
                <a:path w="1192529" h="792479">
                  <a:moveTo>
                    <a:pt x="986269" y="233900"/>
                  </a:moveTo>
                  <a:lnTo>
                    <a:pt x="983693" y="234490"/>
                  </a:lnTo>
                  <a:lnTo>
                    <a:pt x="981024" y="236219"/>
                  </a:lnTo>
                  <a:lnTo>
                    <a:pt x="986269" y="236219"/>
                  </a:lnTo>
                  <a:lnTo>
                    <a:pt x="986269" y="233900"/>
                  </a:lnTo>
                  <a:close/>
                </a:path>
                <a:path w="1192529" h="792479">
                  <a:moveTo>
                    <a:pt x="943000" y="227329"/>
                  </a:moveTo>
                  <a:lnTo>
                    <a:pt x="942514" y="227329"/>
                  </a:lnTo>
                  <a:lnTo>
                    <a:pt x="958507" y="234949"/>
                  </a:lnTo>
                  <a:lnTo>
                    <a:pt x="943000" y="227329"/>
                  </a:lnTo>
                  <a:close/>
                </a:path>
                <a:path w="1192529" h="792479">
                  <a:moveTo>
                    <a:pt x="986269" y="232821"/>
                  </a:moveTo>
                  <a:lnTo>
                    <a:pt x="983693" y="234490"/>
                  </a:lnTo>
                  <a:lnTo>
                    <a:pt x="986269" y="233900"/>
                  </a:lnTo>
                  <a:lnTo>
                    <a:pt x="986269" y="232821"/>
                  </a:lnTo>
                  <a:close/>
                </a:path>
                <a:path w="1192529" h="792479">
                  <a:moveTo>
                    <a:pt x="1004381" y="227329"/>
                  </a:moveTo>
                  <a:lnTo>
                    <a:pt x="996858" y="227329"/>
                  </a:lnTo>
                  <a:lnTo>
                    <a:pt x="992784" y="228599"/>
                  </a:lnTo>
                  <a:lnTo>
                    <a:pt x="986269" y="232821"/>
                  </a:lnTo>
                  <a:lnTo>
                    <a:pt x="986269" y="233900"/>
                  </a:lnTo>
                  <a:lnTo>
                    <a:pt x="992784" y="232409"/>
                  </a:lnTo>
                  <a:lnTo>
                    <a:pt x="1004381" y="227329"/>
                  </a:lnTo>
                  <a:close/>
                </a:path>
                <a:path w="1192529" h="792479">
                  <a:moveTo>
                    <a:pt x="489229" y="26669"/>
                  </a:moveTo>
                  <a:lnTo>
                    <a:pt x="433336" y="26669"/>
                  </a:lnTo>
                  <a:lnTo>
                    <a:pt x="414299" y="30479"/>
                  </a:lnTo>
                  <a:lnTo>
                    <a:pt x="382917" y="34289"/>
                  </a:lnTo>
                  <a:lnTo>
                    <a:pt x="368604" y="34289"/>
                  </a:lnTo>
                  <a:lnTo>
                    <a:pt x="358660" y="54609"/>
                  </a:lnTo>
                  <a:lnTo>
                    <a:pt x="351358" y="68579"/>
                  </a:lnTo>
                  <a:lnTo>
                    <a:pt x="338327" y="100329"/>
                  </a:lnTo>
                  <a:lnTo>
                    <a:pt x="330784" y="130809"/>
                  </a:lnTo>
                  <a:lnTo>
                    <a:pt x="353326" y="138429"/>
                  </a:lnTo>
                  <a:lnTo>
                    <a:pt x="351179" y="160019"/>
                  </a:lnTo>
                  <a:lnTo>
                    <a:pt x="351053" y="177799"/>
                  </a:lnTo>
                  <a:lnTo>
                    <a:pt x="354634" y="195948"/>
                  </a:lnTo>
                  <a:lnTo>
                    <a:pt x="354729" y="212135"/>
                  </a:lnTo>
                  <a:lnTo>
                    <a:pt x="345719" y="233679"/>
                  </a:lnTo>
                  <a:lnTo>
                    <a:pt x="348226" y="233679"/>
                  </a:lnTo>
                  <a:lnTo>
                    <a:pt x="360057" y="213359"/>
                  </a:lnTo>
                  <a:lnTo>
                    <a:pt x="360181" y="203199"/>
                  </a:lnTo>
                  <a:lnTo>
                    <a:pt x="360174" y="195109"/>
                  </a:lnTo>
                  <a:lnTo>
                    <a:pt x="356514" y="177799"/>
                  </a:lnTo>
                  <a:lnTo>
                    <a:pt x="356577" y="135889"/>
                  </a:lnTo>
                  <a:lnTo>
                    <a:pt x="333959" y="129539"/>
                  </a:lnTo>
                  <a:lnTo>
                    <a:pt x="343560" y="101599"/>
                  </a:lnTo>
                  <a:lnTo>
                    <a:pt x="356361" y="71119"/>
                  </a:lnTo>
                  <a:lnTo>
                    <a:pt x="363677" y="55879"/>
                  </a:lnTo>
                  <a:lnTo>
                    <a:pt x="371170" y="38099"/>
                  </a:lnTo>
                  <a:lnTo>
                    <a:pt x="390342" y="38099"/>
                  </a:lnTo>
                  <a:lnTo>
                    <a:pt x="404228" y="35559"/>
                  </a:lnTo>
                  <a:lnTo>
                    <a:pt x="433870" y="31749"/>
                  </a:lnTo>
                  <a:lnTo>
                    <a:pt x="453669" y="31749"/>
                  </a:lnTo>
                  <a:lnTo>
                    <a:pt x="489229" y="26669"/>
                  </a:lnTo>
                  <a:close/>
                </a:path>
                <a:path w="1192529" h="792479">
                  <a:moveTo>
                    <a:pt x="934903" y="229645"/>
                  </a:moveTo>
                  <a:lnTo>
                    <a:pt x="935570" y="229869"/>
                  </a:lnTo>
                  <a:lnTo>
                    <a:pt x="942068" y="232951"/>
                  </a:lnTo>
                  <a:lnTo>
                    <a:pt x="936320" y="229869"/>
                  </a:lnTo>
                  <a:lnTo>
                    <a:pt x="934903" y="229645"/>
                  </a:lnTo>
                  <a:close/>
                </a:path>
                <a:path w="1192529" h="792479">
                  <a:moveTo>
                    <a:pt x="1002339" y="231139"/>
                  </a:moveTo>
                  <a:lnTo>
                    <a:pt x="997318" y="231139"/>
                  </a:lnTo>
                  <a:lnTo>
                    <a:pt x="997318" y="232916"/>
                  </a:lnTo>
                  <a:lnTo>
                    <a:pt x="1002339" y="231139"/>
                  </a:lnTo>
                  <a:close/>
                </a:path>
                <a:path w="1192529" h="792479">
                  <a:moveTo>
                    <a:pt x="988864" y="231139"/>
                  </a:moveTo>
                  <a:lnTo>
                    <a:pt x="986269" y="231139"/>
                  </a:lnTo>
                  <a:lnTo>
                    <a:pt x="986269" y="232821"/>
                  </a:lnTo>
                  <a:lnTo>
                    <a:pt x="988864" y="231139"/>
                  </a:lnTo>
                  <a:close/>
                </a:path>
                <a:path w="1192529" h="792479">
                  <a:moveTo>
                    <a:pt x="848282" y="208263"/>
                  </a:moveTo>
                  <a:lnTo>
                    <a:pt x="845216" y="216832"/>
                  </a:lnTo>
                  <a:lnTo>
                    <a:pt x="845114" y="217207"/>
                  </a:lnTo>
                  <a:lnTo>
                    <a:pt x="851928" y="231257"/>
                  </a:lnTo>
                  <a:lnTo>
                    <a:pt x="854087" y="224789"/>
                  </a:lnTo>
                  <a:lnTo>
                    <a:pt x="854659" y="224691"/>
                  </a:lnTo>
                  <a:lnTo>
                    <a:pt x="854290" y="223890"/>
                  </a:lnTo>
                  <a:lnTo>
                    <a:pt x="852284" y="223519"/>
                  </a:lnTo>
                  <a:lnTo>
                    <a:pt x="848601" y="209549"/>
                  </a:lnTo>
                  <a:lnTo>
                    <a:pt x="848282" y="208263"/>
                  </a:lnTo>
                  <a:close/>
                </a:path>
                <a:path w="1192529" h="792479">
                  <a:moveTo>
                    <a:pt x="907643" y="227329"/>
                  </a:moveTo>
                  <a:lnTo>
                    <a:pt x="902119" y="227329"/>
                  </a:lnTo>
                  <a:lnTo>
                    <a:pt x="902119" y="231139"/>
                  </a:lnTo>
                  <a:lnTo>
                    <a:pt x="907643" y="231139"/>
                  </a:lnTo>
                  <a:lnTo>
                    <a:pt x="907643" y="227329"/>
                  </a:lnTo>
                  <a:close/>
                </a:path>
                <a:path w="1192529" h="792479">
                  <a:moveTo>
                    <a:pt x="757253" y="229624"/>
                  </a:moveTo>
                  <a:lnTo>
                    <a:pt x="758037" y="229869"/>
                  </a:lnTo>
                  <a:lnTo>
                    <a:pt x="757253" y="229624"/>
                  </a:lnTo>
                  <a:close/>
                </a:path>
                <a:path w="1192529" h="792479">
                  <a:moveTo>
                    <a:pt x="771829" y="218439"/>
                  </a:moveTo>
                  <a:lnTo>
                    <a:pt x="758159" y="229768"/>
                  </a:lnTo>
                  <a:lnTo>
                    <a:pt x="758799" y="229869"/>
                  </a:lnTo>
                  <a:lnTo>
                    <a:pt x="771829" y="218439"/>
                  </a:lnTo>
                  <a:close/>
                </a:path>
                <a:path w="1192529" h="792479">
                  <a:moveTo>
                    <a:pt x="920292" y="227329"/>
                  </a:moveTo>
                  <a:lnTo>
                    <a:pt x="909154" y="227329"/>
                  </a:lnTo>
                  <a:lnTo>
                    <a:pt x="913142" y="229869"/>
                  </a:lnTo>
                  <a:lnTo>
                    <a:pt x="920463" y="227357"/>
                  </a:lnTo>
                  <a:lnTo>
                    <a:pt x="920292" y="227329"/>
                  </a:lnTo>
                  <a:close/>
                </a:path>
                <a:path w="1192529" h="792479">
                  <a:moveTo>
                    <a:pt x="856718" y="224338"/>
                  </a:moveTo>
                  <a:lnTo>
                    <a:pt x="854659" y="224691"/>
                  </a:lnTo>
                  <a:lnTo>
                    <a:pt x="857012" y="229797"/>
                  </a:lnTo>
                  <a:lnTo>
                    <a:pt x="857630" y="227329"/>
                  </a:lnTo>
                  <a:lnTo>
                    <a:pt x="877138" y="226059"/>
                  </a:lnTo>
                  <a:lnTo>
                    <a:pt x="866051" y="226059"/>
                  </a:lnTo>
                  <a:lnTo>
                    <a:pt x="856718" y="224338"/>
                  </a:lnTo>
                  <a:close/>
                </a:path>
                <a:path w="1192529" h="792479">
                  <a:moveTo>
                    <a:pt x="721838" y="218906"/>
                  </a:moveTo>
                  <a:lnTo>
                    <a:pt x="720902" y="219069"/>
                  </a:lnTo>
                  <a:lnTo>
                    <a:pt x="720942" y="219729"/>
                  </a:lnTo>
                  <a:lnTo>
                    <a:pt x="733894" y="226059"/>
                  </a:lnTo>
                  <a:lnTo>
                    <a:pt x="745845" y="226059"/>
                  </a:lnTo>
                  <a:lnTo>
                    <a:pt x="757253" y="229624"/>
                  </a:lnTo>
                  <a:lnTo>
                    <a:pt x="758159" y="229768"/>
                  </a:lnTo>
                  <a:lnTo>
                    <a:pt x="764167" y="224789"/>
                  </a:lnTo>
                  <a:lnTo>
                    <a:pt x="756856" y="224789"/>
                  </a:lnTo>
                  <a:lnTo>
                    <a:pt x="734758" y="220979"/>
                  </a:lnTo>
                  <a:lnTo>
                    <a:pt x="723658" y="220979"/>
                  </a:lnTo>
                  <a:lnTo>
                    <a:pt x="721838" y="218906"/>
                  </a:lnTo>
                  <a:close/>
                </a:path>
                <a:path w="1192529" h="792479">
                  <a:moveTo>
                    <a:pt x="928018" y="227329"/>
                  </a:moveTo>
                  <a:lnTo>
                    <a:pt x="920542" y="227329"/>
                  </a:lnTo>
                  <a:lnTo>
                    <a:pt x="934903" y="229645"/>
                  </a:lnTo>
                  <a:lnTo>
                    <a:pt x="928018" y="227329"/>
                  </a:lnTo>
                  <a:close/>
                </a:path>
                <a:path w="1192529" h="792479">
                  <a:moveTo>
                    <a:pt x="745845" y="226059"/>
                  </a:moveTo>
                  <a:lnTo>
                    <a:pt x="734758" y="226059"/>
                  </a:lnTo>
                  <a:lnTo>
                    <a:pt x="757253" y="229624"/>
                  </a:lnTo>
                  <a:lnTo>
                    <a:pt x="745845" y="226059"/>
                  </a:lnTo>
                  <a:close/>
                </a:path>
                <a:path w="1192529" h="792479">
                  <a:moveTo>
                    <a:pt x="704253" y="213912"/>
                  </a:moveTo>
                  <a:lnTo>
                    <a:pt x="702870" y="214663"/>
                  </a:lnTo>
                  <a:lnTo>
                    <a:pt x="691197" y="226059"/>
                  </a:lnTo>
                  <a:lnTo>
                    <a:pt x="691987" y="229340"/>
                  </a:lnTo>
                  <a:lnTo>
                    <a:pt x="709076" y="217877"/>
                  </a:lnTo>
                  <a:lnTo>
                    <a:pt x="708541" y="215899"/>
                  </a:lnTo>
                  <a:lnTo>
                    <a:pt x="704253" y="215899"/>
                  </a:lnTo>
                  <a:lnTo>
                    <a:pt x="704253" y="213912"/>
                  </a:lnTo>
                  <a:close/>
                </a:path>
                <a:path w="1192529" h="792479">
                  <a:moveTo>
                    <a:pt x="699642" y="212755"/>
                  </a:moveTo>
                  <a:lnTo>
                    <a:pt x="687006" y="224789"/>
                  </a:lnTo>
                  <a:lnTo>
                    <a:pt x="687432" y="227772"/>
                  </a:lnTo>
                  <a:lnTo>
                    <a:pt x="698258" y="217169"/>
                  </a:lnTo>
                  <a:lnTo>
                    <a:pt x="702870" y="214663"/>
                  </a:lnTo>
                  <a:lnTo>
                    <a:pt x="699642" y="214629"/>
                  </a:lnTo>
                  <a:lnTo>
                    <a:pt x="699642" y="212755"/>
                  </a:lnTo>
                  <a:close/>
                </a:path>
                <a:path w="1192529" h="792479">
                  <a:moveTo>
                    <a:pt x="924242" y="226059"/>
                  </a:moveTo>
                  <a:lnTo>
                    <a:pt x="912279" y="226059"/>
                  </a:lnTo>
                  <a:lnTo>
                    <a:pt x="920463" y="227357"/>
                  </a:lnTo>
                  <a:lnTo>
                    <a:pt x="924242" y="226059"/>
                  </a:lnTo>
                  <a:close/>
                </a:path>
                <a:path w="1192529" h="792479">
                  <a:moveTo>
                    <a:pt x="907643" y="226367"/>
                  </a:moveTo>
                  <a:lnTo>
                    <a:pt x="907643" y="227329"/>
                  </a:lnTo>
                  <a:lnTo>
                    <a:pt x="909154" y="227329"/>
                  </a:lnTo>
                  <a:lnTo>
                    <a:pt x="907643" y="226367"/>
                  </a:lnTo>
                  <a:close/>
                </a:path>
                <a:path w="1192529" h="792479">
                  <a:moveTo>
                    <a:pt x="1009081" y="223519"/>
                  </a:moveTo>
                  <a:lnTo>
                    <a:pt x="932831" y="223519"/>
                  </a:lnTo>
                  <a:lnTo>
                    <a:pt x="937183" y="224789"/>
                  </a:lnTo>
                  <a:lnTo>
                    <a:pt x="937831" y="224789"/>
                  </a:lnTo>
                  <a:lnTo>
                    <a:pt x="943000" y="227329"/>
                  </a:lnTo>
                  <a:lnTo>
                    <a:pt x="996858" y="227329"/>
                  </a:lnTo>
                  <a:lnTo>
                    <a:pt x="1009081" y="223519"/>
                  </a:lnTo>
                  <a:close/>
                </a:path>
                <a:path w="1192529" h="792479">
                  <a:moveTo>
                    <a:pt x="1116957" y="223519"/>
                  </a:moveTo>
                  <a:lnTo>
                    <a:pt x="1017546" y="223519"/>
                  </a:lnTo>
                  <a:lnTo>
                    <a:pt x="1017358" y="226059"/>
                  </a:lnTo>
                  <a:lnTo>
                    <a:pt x="1015398" y="227329"/>
                  </a:lnTo>
                  <a:lnTo>
                    <a:pt x="1114924" y="227329"/>
                  </a:lnTo>
                  <a:lnTo>
                    <a:pt x="1115606" y="224789"/>
                  </a:lnTo>
                  <a:lnTo>
                    <a:pt x="1116957" y="223519"/>
                  </a:lnTo>
                  <a:close/>
                </a:path>
                <a:path w="1192529" h="792479">
                  <a:moveTo>
                    <a:pt x="903689" y="222249"/>
                  </a:moveTo>
                  <a:lnTo>
                    <a:pt x="901179" y="222249"/>
                  </a:lnTo>
                  <a:lnTo>
                    <a:pt x="907643" y="226367"/>
                  </a:lnTo>
                  <a:lnTo>
                    <a:pt x="907552" y="223519"/>
                  </a:lnTo>
                  <a:lnTo>
                    <a:pt x="903689" y="222249"/>
                  </a:lnTo>
                  <a:close/>
                </a:path>
                <a:path w="1192529" h="792479">
                  <a:moveTo>
                    <a:pt x="292887" y="210819"/>
                  </a:moveTo>
                  <a:lnTo>
                    <a:pt x="277672" y="210819"/>
                  </a:lnTo>
                  <a:lnTo>
                    <a:pt x="290283" y="214629"/>
                  </a:lnTo>
                  <a:lnTo>
                    <a:pt x="301345" y="226059"/>
                  </a:lnTo>
                  <a:lnTo>
                    <a:pt x="303428" y="226059"/>
                  </a:lnTo>
                  <a:lnTo>
                    <a:pt x="305974" y="222249"/>
                  </a:lnTo>
                  <a:lnTo>
                    <a:pt x="299707" y="222249"/>
                  </a:lnTo>
                  <a:lnTo>
                    <a:pt x="292887" y="210819"/>
                  </a:lnTo>
                  <a:close/>
                </a:path>
                <a:path w="1192529" h="792479">
                  <a:moveTo>
                    <a:pt x="720902" y="219069"/>
                  </a:moveTo>
                  <a:lnTo>
                    <a:pt x="718114" y="219554"/>
                  </a:lnTo>
                  <a:lnTo>
                    <a:pt x="723658" y="226059"/>
                  </a:lnTo>
                  <a:lnTo>
                    <a:pt x="733894" y="226059"/>
                  </a:lnTo>
                  <a:lnTo>
                    <a:pt x="720942" y="219729"/>
                  </a:lnTo>
                  <a:lnTo>
                    <a:pt x="720902" y="219069"/>
                  </a:lnTo>
                  <a:close/>
                </a:path>
                <a:path w="1192529" h="792479">
                  <a:moveTo>
                    <a:pt x="866508" y="222657"/>
                  </a:moveTo>
                  <a:lnTo>
                    <a:pt x="856718" y="224338"/>
                  </a:lnTo>
                  <a:lnTo>
                    <a:pt x="866051" y="226059"/>
                  </a:lnTo>
                  <a:lnTo>
                    <a:pt x="876274" y="226059"/>
                  </a:lnTo>
                  <a:lnTo>
                    <a:pt x="866508" y="222657"/>
                  </a:lnTo>
                  <a:close/>
                </a:path>
                <a:path w="1192529" h="792479">
                  <a:moveTo>
                    <a:pt x="871408" y="221815"/>
                  </a:moveTo>
                  <a:lnTo>
                    <a:pt x="866508" y="222657"/>
                  </a:lnTo>
                  <a:lnTo>
                    <a:pt x="876274" y="226059"/>
                  </a:lnTo>
                  <a:lnTo>
                    <a:pt x="876708" y="225741"/>
                  </a:lnTo>
                  <a:lnTo>
                    <a:pt x="871408" y="221815"/>
                  </a:lnTo>
                  <a:close/>
                </a:path>
                <a:path w="1192529" h="792479">
                  <a:moveTo>
                    <a:pt x="876708" y="225741"/>
                  </a:moveTo>
                  <a:lnTo>
                    <a:pt x="876274" y="226059"/>
                  </a:lnTo>
                  <a:lnTo>
                    <a:pt x="877138" y="226059"/>
                  </a:lnTo>
                  <a:lnTo>
                    <a:pt x="876708" y="225741"/>
                  </a:lnTo>
                  <a:close/>
                </a:path>
                <a:path w="1192529" h="792479">
                  <a:moveTo>
                    <a:pt x="888352" y="217207"/>
                  </a:moveTo>
                  <a:lnTo>
                    <a:pt x="876708" y="225741"/>
                  </a:lnTo>
                  <a:lnTo>
                    <a:pt x="877138" y="226059"/>
                  </a:lnTo>
                  <a:lnTo>
                    <a:pt x="889101" y="222249"/>
                  </a:lnTo>
                  <a:lnTo>
                    <a:pt x="898076" y="222249"/>
                  </a:lnTo>
                  <a:lnTo>
                    <a:pt x="896023" y="219729"/>
                  </a:lnTo>
                  <a:lnTo>
                    <a:pt x="888352" y="217207"/>
                  </a:lnTo>
                  <a:close/>
                </a:path>
                <a:path w="1192529" h="792479">
                  <a:moveTo>
                    <a:pt x="896023" y="219729"/>
                  </a:moveTo>
                  <a:lnTo>
                    <a:pt x="901179" y="226059"/>
                  </a:lnTo>
                  <a:lnTo>
                    <a:pt x="907160" y="226059"/>
                  </a:lnTo>
                  <a:lnTo>
                    <a:pt x="901179" y="222249"/>
                  </a:lnTo>
                  <a:lnTo>
                    <a:pt x="903689" y="222249"/>
                  </a:lnTo>
                  <a:lnTo>
                    <a:pt x="896023" y="219729"/>
                  </a:lnTo>
                  <a:close/>
                </a:path>
                <a:path w="1192529" h="792479">
                  <a:moveTo>
                    <a:pt x="888237" y="217169"/>
                  </a:moveTo>
                  <a:lnTo>
                    <a:pt x="876274" y="220979"/>
                  </a:lnTo>
                  <a:lnTo>
                    <a:pt x="871408" y="221815"/>
                  </a:lnTo>
                  <a:lnTo>
                    <a:pt x="876708" y="225741"/>
                  </a:lnTo>
                  <a:lnTo>
                    <a:pt x="888352" y="217207"/>
                  </a:lnTo>
                  <a:close/>
                </a:path>
                <a:path w="1192529" h="792479">
                  <a:moveTo>
                    <a:pt x="735622" y="220979"/>
                  </a:moveTo>
                  <a:lnTo>
                    <a:pt x="734758" y="220979"/>
                  </a:lnTo>
                  <a:lnTo>
                    <a:pt x="756856" y="224789"/>
                  </a:lnTo>
                  <a:lnTo>
                    <a:pt x="735622" y="220979"/>
                  </a:lnTo>
                  <a:close/>
                </a:path>
                <a:path w="1192529" h="792479">
                  <a:moveTo>
                    <a:pt x="833903" y="191585"/>
                  </a:moveTo>
                  <a:lnTo>
                    <a:pt x="825271" y="198119"/>
                  </a:lnTo>
                  <a:lnTo>
                    <a:pt x="804163" y="200659"/>
                  </a:lnTo>
                  <a:lnTo>
                    <a:pt x="793905" y="204620"/>
                  </a:lnTo>
                  <a:lnTo>
                    <a:pt x="790486" y="207009"/>
                  </a:lnTo>
                  <a:lnTo>
                    <a:pt x="768375" y="213359"/>
                  </a:lnTo>
                  <a:lnTo>
                    <a:pt x="756856" y="224789"/>
                  </a:lnTo>
                  <a:lnTo>
                    <a:pt x="764167" y="224789"/>
                  </a:lnTo>
                  <a:lnTo>
                    <a:pt x="771829" y="218439"/>
                  </a:lnTo>
                  <a:lnTo>
                    <a:pt x="792073" y="212089"/>
                  </a:lnTo>
                  <a:lnTo>
                    <a:pt x="806615" y="201929"/>
                  </a:lnTo>
                  <a:lnTo>
                    <a:pt x="827214" y="201929"/>
                  </a:lnTo>
                  <a:lnTo>
                    <a:pt x="833903" y="191585"/>
                  </a:lnTo>
                  <a:close/>
                </a:path>
                <a:path w="1192529" h="792479">
                  <a:moveTo>
                    <a:pt x="915771" y="223484"/>
                  </a:moveTo>
                  <a:lnTo>
                    <a:pt x="911415" y="224789"/>
                  </a:lnTo>
                  <a:lnTo>
                    <a:pt x="923378" y="224789"/>
                  </a:lnTo>
                  <a:lnTo>
                    <a:pt x="915771" y="223484"/>
                  </a:lnTo>
                  <a:close/>
                </a:path>
                <a:path w="1192529" h="792479">
                  <a:moveTo>
                    <a:pt x="853213" y="205824"/>
                  </a:moveTo>
                  <a:lnTo>
                    <a:pt x="850023" y="214629"/>
                  </a:lnTo>
                  <a:lnTo>
                    <a:pt x="854290" y="223890"/>
                  </a:lnTo>
                  <a:lnTo>
                    <a:pt x="856718" y="224338"/>
                  </a:lnTo>
                  <a:lnTo>
                    <a:pt x="866508" y="222657"/>
                  </a:lnTo>
                  <a:lnTo>
                    <a:pt x="861694" y="220979"/>
                  </a:lnTo>
                  <a:lnTo>
                    <a:pt x="854951" y="220979"/>
                  </a:lnTo>
                  <a:lnTo>
                    <a:pt x="853930" y="208263"/>
                  </a:lnTo>
                  <a:lnTo>
                    <a:pt x="853213" y="205824"/>
                  </a:lnTo>
                  <a:close/>
                </a:path>
                <a:path w="1192529" h="792479">
                  <a:moveTo>
                    <a:pt x="522111" y="216832"/>
                  </a:moveTo>
                  <a:lnTo>
                    <a:pt x="526696" y="224120"/>
                  </a:lnTo>
                  <a:lnTo>
                    <a:pt x="524675" y="218439"/>
                  </a:lnTo>
                  <a:lnTo>
                    <a:pt x="522111" y="216832"/>
                  </a:lnTo>
                  <a:close/>
                </a:path>
                <a:path w="1192529" h="792479">
                  <a:moveTo>
                    <a:pt x="843765" y="190499"/>
                  </a:moveTo>
                  <a:lnTo>
                    <a:pt x="840244" y="190499"/>
                  </a:lnTo>
                  <a:lnTo>
                    <a:pt x="841170" y="192077"/>
                  </a:lnTo>
                  <a:lnTo>
                    <a:pt x="845769" y="198119"/>
                  </a:lnTo>
                  <a:lnTo>
                    <a:pt x="846539" y="201230"/>
                  </a:lnTo>
                  <a:lnTo>
                    <a:pt x="849185" y="205739"/>
                  </a:lnTo>
                  <a:lnTo>
                    <a:pt x="848282" y="208263"/>
                  </a:lnTo>
                  <a:lnTo>
                    <a:pt x="852284" y="223519"/>
                  </a:lnTo>
                  <a:lnTo>
                    <a:pt x="854290" y="223890"/>
                  </a:lnTo>
                  <a:lnTo>
                    <a:pt x="850023" y="214629"/>
                  </a:lnTo>
                  <a:lnTo>
                    <a:pt x="853190" y="205888"/>
                  </a:lnTo>
                  <a:lnTo>
                    <a:pt x="853188" y="205739"/>
                  </a:lnTo>
                  <a:lnTo>
                    <a:pt x="851142" y="198780"/>
                  </a:lnTo>
                  <a:lnTo>
                    <a:pt x="843765" y="190499"/>
                  </a:lnTo>
                  <a:close/>
                </a:path>
                <a:path w="1192529" h="792479">
                  <a:moveTo>
                    <a:pt x="895527" y="214629"/>
                  </a:moveTo>
                  <a:lnTo>
                    <a:pt x="891870" y="214629"/>
                  </a:lnTo>
                  <a:lnTo>
                    <a:pt x="896023" y="219729"/>
                  </a:lnTo>
                  <a:lnTo>
                    <a:pt x="907643" y="223549"/>
                  </a:lnTo>
                  <a:lnTo>
                    <a:pt x="915653" y="223519"/>
                  </a:lnTo>
                  <a:lnTo>
                    <a:pt x="901179" y="220979"/>
                  </a:lnTo>
                  <a:lnTo>
                    <a:pt x="895527" y="214629"/>
                  </a:lnTo>
                  <a:close/>
                </a:path>
                <a:path w="1192529" h="792479">
                  <a:moveTo>
                    <a:pt x="924128" y="220979"/>
                  </a:moveTo>
                  <a:lnTo>
                    <a:pt x="915771" y="223484"/>
                  </a:lnTo>
                  <a:lnTo>
                    <a:pt x="915979" y="223519"/>
                  </a:lnTo>
                  <a:lnTo>
                    <a:pt x="932831" y="223519"/>
                  </a:lnTo>
                  <a:lnTo>
                    <a:pt x="924128" y="220979"/>
                  </a:lnTo>
                  <a:close/>
                </a:path>
                <a:path w="1192529" h="792479">
                  <a:moveTo>
                    <a:pt x="1013173" y="222181"/>
                  </a:moveTo>
                  <a:lnTo>
                    <a:pt x="1009081" y="223519"/>
                  </a:lnTo>
                  <a:lnTo>
                    <a:pt x="1013078" y="223519"/>
                  </a:lnTo>
                  <a:lnTo>
                    <a:pt x="1013173" y="222181"/>
                  </a:lnTo>
                  <a:close/>
                </a:path>
                <a:path w="1192529" h="792479">
                  <a:moveTo>
                    <a:pt x="1026447" y="204046"/>
                  </a:moveTo>
                  <a:lnTo>
                    <a:pt x="1018621" y="208263"/>
                  </a:lnTo>
                  <a:lnTo>
                    <a:pt x="1018565" y="208644"/>
                  </a:lnTo>
                  <a:lnTo>
                    <a:pt x="1017534" y="223519"/>
                  </a:lnTo>
                  <a:lnTo>
                    <a:pt x="1022210" y="209549"/>
                  </a:lnTo>
                  <a:lnTo>
                    <a:pt x="1026447" y="204046"/>
                  </a:lnTo>
                  <a:close/>
                </a:path>
                <a:path w="1192529" h="792479">
                  <a:moveTo>
                    <a:pt x="1162945" y="203199"/>
                  </a:moveTo>
                  <a:lnTo>
                    <a:pt x="1152711" y="203199"/>
                  </a:lnTo>
                  <a:lnTo>
                    <a:pt x="1149464" y="204469"/>
                  </a:lnTo>
                  <a:lnTo>
                    <a:pt x="1127772" y="213359"/>
                  </a:lnTo>
                  <a:lnTo>
                    <a:pt x="1116957" y="223519"/>
                  </a:lnTo>
                  <a:lnTo>
                    <a:pt x="1126331" y="223519"/>
                  </a:lnTo>
                  <a:lnTo>
                    <a:pt x="1140599" y="214629"/>
                  </a:lnTo>
                  <a:lnTo>
                    <a:pt x="1152055" y="209549"/>
                  </a:lnTo>
                  <a:lnTo>
                    <a:pt x="1162945" y="203199"/>
                  </a:lnTo>
                  <a:close/>
                </a:path>
                <a:path w="1192529" h="792479">
                  <a:moveTo>
                    <a:pt x="863422" y="215899"/>
                  </a:moveTo>
                  <a:lnTo>
                    <a:pt x="861694" y="220979"/>
                  </a:lnTo>
                  <a:lnTo>
                    <a:pt x="866508" y="222657"/>
                  </a:lnTo>
                  <a:lnTo>
                    <a:pt x="871408" y="221815"/>
                  </a:lnTo>
                  <a:lnTo>
                    <a:pt x="863422" y="215899"/>
                  </a:lnTo>
                  <a:close/>
                </a:path>
                <a:path w="1192529" h="792479">
                  <a:moveTo>
                    <a:pt x="312927" y="207009"/>
                  </a:moveTo>
                  <a:lnTo>
                    <a:pt x="299707" y="222249"/>
                  </a:lnTo>
                  <a:lnTo>
                    <a:pt x="305974" y="222249"/>
                  </a:lnTo>
                  <a:lnTo>
                    <a:pt x="313613" y="210819"/>
                  </a:lnTo>
                  <a:lnTo>
                    <a:pt x="318428" y="210819"/>
                  </a:lnTo>
                  <a:lnTo>
                    <a:pt x="312927" y="207009"/>
                  </a:lnTo>
                  <a:close/>
                </a:path>
                <a:path w="1192529" h="792479">
                  <a:moveTo>
                    <a:pt x="1021196" y="203199"/>
                  </a:moveTo>
                  <a:lnTo>
                    <a:pt x="1020019" y="203199"/>
                  </a:lnTo>
                  <a:lnTo>
                    <a:pt x="1014247" y="207009"/>
                  </a:lnTo>
                  <a:lnTo>
                    <a:pt x="1013173" y="222181"/>
                  </a:lnTo>
                  <a:lnTo>
                    <a:pt x="1017295" y="207009"/>
                  </a:lnTo>
                  <a:lnTo>
                    <a:pt x="1021196" y="203199"/>
                  </a:lnTo>
                  <a:close/>
                </a:path>
                <a:path w="1192529" h="792479">
                  <a:moveTo>
                    <a:pt x="891006" y="209549"/>
                  </a:moveTo>
                  <a:lnTo>
                    <a:pt x="889393" y="209549"/>
                  </a:lnTo>
                  <a:lnTo>
                    <a:pt x="875360" y="220979"/>
                  </a:lnTo>
                  <a:lnTo>
                    <a:pt x="870280" y="220979"/>
                  </a:lnTo>
                  <a:lnTo>
                    <a:pt x="871408" y="221815"/>
                  </a:lnTo>
                  <a:lnTo>
                    <a:pt x="876274" y="220979"/>
                  </a:lnTo>
                  <a:lnTo>
                    <a:pt x="888237" y="217169"/>
                  </a:lnTo>
                  <a:lnTo>
                    <a:pt x="888404" y="217169"/>
                  </a:lnTo>
                  <a:lnTo>
                    <a:pt x="891870" y="214629"/>
                  </a:lnTo>
                  <a:lnTo>
                    <a:pt x="895527" y="214629"/>
                  </a:lnTo>
                  <a:lnTo>
                    <a:pt x="891006" y="209549"/>
                  </a:lnTo>
                  <a:close/>
                </a:path>
                <a:path w="1192529" h="792479">
                  <a:moveTo>
                    <a:pt x="713917" y="214629"/>
                  </a:moveTo>
                  <a:lnTo>
                    <a:pt x="709076" y="217877"/>
                  </a:lnTo>
                  <a:lnTo>
                    <a:pt x="709917" y="220979"/>
                  </a:lnTo>
                  <a:lnTo>
                    <a:pt x="718114" y="219554"/>
                  </a:lnTo>
                  <a:lnTo>
                    <a:pt x="713917" y="214629"/>
                  </a:lnTo>
                  <a:close/>
                </a:path>
                <a:path w="1192529" h="792479">
                  <a:moveTo>
                    <a:pt x="729288" y="203199"/>
                  </a:moveTo>
                  <a:lnTo>
                    <a:pt x="726414" y="203199"/>
                  </a:lnTo>
                  <a:lnTo>
                    <a:pt x="724522" y="218439"/>
                  </a:lnTo>
                  <a:lnTo>
                    <a:pt x="721838" y="218906"/>
                  </a:lnTo>
                  <a:lnTo>
                    <a:pt x="723658" y="220979"/>
                  </a:lnTo>
                  <a:lnTo>
                    <a:pt x="734758" y="220979"/>
                  </a:lnTo>
                  <a:lnTo>
                    <a:pt x="726414" y="207009"/>
                  </a:lnTo>
                  <a:lnTo>
                    <a:pt x="729288" y="203199"/>
                  </a:lnTo>
                  <a:close/>
                </a:path>
                <a:path w="1192529" h="792479">
                  <a:moveTo>
                    <a:pt x="496216" y="200659"/>
                  </a:moveTo>
                  <a:lnTo>
                    <a:pt x="492531" y="200659"/>
                  </a:lnTo>
                  <a:lnTo>
                    <a:pt x="492573" y="203496"/>
                  </a:lnTo>
                  <a:lnTo>
                    <a:pt x="493534" y="208279"/>
                  </a:lnTo>
                  <a:lnTo>
                    <a:pt x="506856" y="212089"/>
                  </a:lnTo>
                  <a:lnTo>
                    <a:pt x="514233" y="220212"/>
                  </a:lnTo>
                  <a:lnTo>
                    <a:pt x="510133" y="214629"/>
                  </a:lnTo>
                  <a:lnTo>
                    <a:pt x="498678" y="205739"/>
                  </a:lnTo>
                  <a:lnTo>
                    <a:pt x="499951" y="205157"/>
                  </a:lnTo>
                  <a:lnTo>
                    <a:pt x="496658" y="204469"/>
                  </a:lnTo>
                  <a:lnTo>
                    <a:pt x="496216" y="200659"/>
                  </a:lnTo>
                  <a:close/>
                </a:path>
                <a:path w="1192529" h="792479">
                  <a:moveTo>
                    <a:pt x="135717" y="153669"/>
                  </a:moveTo>
                  <a:lnTo>
                    <a:pt x="108673" y="153669"/>
                  </a:lnTo>
                  <a:lnTo>
                    <a:pt x="130060" y="156209"/>
                  </a:lnTo>
                  <a:lnTo>
                    <a:pt x="151028" y="168909"/>
                  </a:lnTo>
                  <a:lnTo>
                    <a:pt x="163347" y="168909"/>
                  </a:lnTo>
                  <a:lnTo>
                    <a:pt x="175539" y="172719"/>
                  </a:lnTo>
                  <a:lnTo>
                    <a:pt x="197611" y="180339"/>
                  </a:lnTo>
                  <a:lnTo>
                    <a:pt x="224701" y="198119"/>
                  </a:lnTo>
                  <a:lnTo>
                    <a:pt x="235788" y="205739"/>
                  </a:lnTo>
                  <a:lnTo>
                    <a:pt x="234556" y="218439"/>
                  </a:lnTo>
                  <a:lnTo>
                    <a:pt x="236232" y="219709"/>
                  </a:lnTo>
                  <a:lnTo>
                    <a:pt x="252768" y="214629"/>
                  </a:lnTo>
                  <a:lnTo>
                    <a:pt x="270986" y="214629"/>
                  </a:lnTo>
                  <a:lnTo>
                    <a:pt x="273215" y="213359"/>
                  </a:lnTo>
                  <a:lnTo>
                    <a:pt x="236651" y="213359"/>
                  </a:lnTo>
                  <a:lnTo>
                    <a:pt x="240068" y="201929"/>
                  </a:lnTo>
                  <a:lnTo>
                    <a:pt x="239610" y="201929"/>
                  </a:lnTo>
                  <a:lnTo>
                    <a:pt x="199999" y="175259"/>
                  </a:lnTo>
                  <a:lnTo>
                    <a:pt x="177152" y="167639"/>
                  </a:lnTo>
                  <a:lnTo>
                    <a:pt x="164096" y="163829"/>
                  </a:lnTo>
                  <a:lnTo>
                    <a:pt x="152247" y="163829"/>
                  </a:lnTo>
                  <a:lnTo>
                    <a:pt x="135717" y="153669"/>
                  </a:lnTo>
                  <a:close/>
                </a:path>
                <a:path w="1192529" h="792479">
                  <a:moveTo>
                    <a:pt x="515632" y="212770"/>
                  </a:moveTo>
                  <a:lnTo>
                    <a:pt x="515632" y="219709"/>
                  </a:lnTo>
                  <a:lnTo>
                    <a:pt x="523921" y="219709"/>
                  </a:lnTo>
                  <a:lnTo>
                    <a:pt x="522111" y="216832"/>
                  </a:lnTo>
                  <a:lnTo>
                    <a:pt x="515632" y="212770"/>
                  </a:lnTo>
                  <a:close/>
                </a:path>
                <a:path w="1192529" h="792479">
                  <a:moveTo>
                    <a:pt x="563311" y="215899"/>
                  </a:moveTo>
                  <a:lnTo>
                    <a:pt x="521524" y="215899"/>
                  </a:lnTo>
                  <a:lnTo>
                    <a:pt x="522111" y="216832"/>
                  </a:lnTo>
                  <a:lnTo>
                    <a:pt x="524675" y="218439"/>
                  </a:lnTo>
                  <a:lnTo>
                    <a:pt x="525127" y="219709"/>
                  </a:lnTo>
                  <a:lnTo>
                    <a:pt x="692340" y="219709"/>
                  </a:lnTo>
                  <a:lnTo>
                    <a:pt x="693673" y="218439"/>
                  </a:lnTo>
                  <a:lnTo>
                    <a:pt x="567664" y="218439"/>
                  </a:lnTo>
                  <a:lnTo>
                    <a:pt x="563311" y="215899"/>
                  </a:lnTo>
                  <a:close/>
                </a:path>
                <a:path w="1192529" h="792479">
                  <a:moveTo>
                    <a:pt x="709076" y="217877"/>
                  </a:moveTo>
                  <a:lnTo>
                    <a:pt x="706344" y="219709"/>
                  </a:lnTo>
                  <a:lnTo>
                    <a:pt x="709573" y="219709"/>
                  </a:lnTo>
                  <a:lnTo>
                    <a:pt x="709076" y="217877"/>
                  </a:lnTo>
                  <a:close/>
                </a:path>
                <a:path w="1192529" h="792479">
                  <a:moveTo>
                    <a:pt x="718114" y="219554"/>
                  </a:moveTo>
                  <a:lnTo>
                    <a:pt x="717219" y="219709"/>
                  </a:lnTo>
                  <a:lnTo>
                    <a:pt x="718247" y="219709"/>
                  </a:lnTo>
                  <a:lnTo>
                    <a:pt x="718114" y="219554"/>
                  </a:lnTo>
                  <a:close/>
                </a:path>
                <a:path w="1192529" h="792479">
                  <a:moveTo>
                    <a:pt x="770592" y="212089"/>
                  </a:moveTo>
                  <a:lnTo>
                    <a:pt x="729448" y="212089"/>
                  </a:lnTo>
                  <a:lnTo>
                    <a:pt x="733999" y="219709"/>
                  </a:lnTo>
                  <a:lnTo>
                    <a:pt x="761976" y="219709"/>
                  </a:lnTo>
                  <a:lnTo>
                    <a:pt x="768375" y="213359"/>
                  </a:lnTo>
                  <a:lnTo>
                    <a:pt x="770592" y="212089"/>
                  </a:lnTo>
                  <a:close/>
                </a:path>
                <a:path w="1192529" h="792479">
                  <a:moveTo>
                    <a:pt x="846913" y="212089"/>
                  </a:moveTo>
                  <a:lnTo>
                    <a:pt x="792073" y="212089"/>
                  </a:lnTo>
                  <a:lnTo>
                    <a:pt x="771829" y="218439"/>
                  </a:lnTo>
                  <a:lnTo>
                    <a:pt x="770381" y="219709"/>
                  </a:lnTo>
                  <a:lnTo>
                    <a:pt x="846327" y="219709"/>
                  </a:lnTo>
                  <a:lnTo>
                    <a:pt x="845114" y="217207"/>
                  </a:lnTo>
                  <a:lnTo>
                    <a:pt x="845216" y="216832"/>
                  </a:lnTo>
                  <a:lnTo>
                    <a:pt x="846913" y="212089"/>
                  </a:lnTo>
                  <a:close/>
                </a:path>
                <a:path w="1192529" h="792479">
                  <a:moveTo>
                    <a:pt x="886275" y="212089"/>
                  </a:moveTo>
                  <a:lnTo>
                    <a:pt x="854240" y="212089"/>
                  </a:lnTo>
                  <a:lnTo>
                    <a:pt x="854849" y="219709"/>
                  </a:lnTo>
                  <a:lnTo>
                    <a:pt x="862126" y="219709"/>
                  </a:lnTo>
                  <a:lnTo>
                    <a:pt x="863422" y="215899"/>
                  </a:lnTo>
                  <a:lnTo>
                    <a:pt x="881597" y="215899"/>
                  </a:lnTo>
                  <a:lnTo>
                    <a:pt x="886275" y="212089"/>
                  </a:lnTo>
                  <a:close/>
                </a:path>
                <a:path w="1192529" h="792479">
                  <a:moveTo>
                    <a:pt x="881597" y="215899"/>
                  </a:moveTo>
                  <a:lnTo>
                    <a:pt x="863422" y="215899"/>
                  </a:lnTo>
                  <a:lnTo>
                    <a:pt x="868565" y="219709"/>
                  </a:lnTo>
                  <a:lnTo>
                    <a:pt x="876919" y="219709"/>
                  </a:lnTo>
                  <a:lnTo>
                    <a:pt x="881597" y="215899"/>
                  </a:lnTo>
                  <a:close/>
                </a:path>
                <a:path w="1192529" h="792479">
                  <a:moveTo>
                    <a:pt x="891870" y="214629"/>
                  </a:moveTo>
                  <a:lnTo>
                    <a:pt x="888352" y="217207"/>
                  </a:lnTo>
                  <a:lnTo>
                    <a:pt x="895963" y="219709"/>
                  </a:lnTo>
                  <a:lnTo>
                    <a:pt x="891870" y="214629"/>
                  </a:lnTo>
                  <a:close/>
                </a:path>
                <a:path w="1192529" h="792479">
                  <a:moveTo>
                    <a:pt x="1013887" y="212089"/>
                  </a:moveTo>
                  <a:lnTo>
                    <a:pt x="893267" y="212089"/>
                  </a:lnTo>
                  <a:lnTo>
                    <a:pt x="900048" y="219709"/>
                  </a:lnTo>
                  <a:lnTo>
                    <a:pt x="1013348" y="219709"/>
                  </a:lnTo>
                  <a:lnTo>
                    <a:pt x="1013887" y="212089"/>
                  </a:lnTo>
                  <a:close/>
                </a:path>
                <a:path w="1192529" h="792479">
                  <a:moveTo>
                    <a:pt x="1130871" y="212089"/>
                  </a:moveTo>
                  <a:lnTo>
                    <a:pt x="1021362" y="212089"/>
                  </a:lnTo>
                  <a:lnTo>
                    <a:pt x="1018818" y="219709"/>
                  </a:lnTo>
                  <a:lnTo>
                    <a:pt x="1121013" y="219709"/>
                  </a:lnTo>
                  <a:lnTo>
                    <a:pt x="1127772" y="213359"/>
                  </a:lnTo>
                  <a:lnTo>
                    <a:pt x="1130871" y="212089"/>
                  </a:lnTo>
                  <a:close/>
                </a:path>
                <a:path w="1192529" h="792479">
                  <a:moveTo>
                    <a:pt x="713625" y="209549"/>
                  </a:moveTo>
                  <a:lnTo>
                    <a:pt x="712279" y="209549"/>
                  </a:lnTo>
                  <a:lnTo>
                    <a:pt x="710691" y="210412"/>
                  </a:lnTo>
                  <a:lnTo>
                    <a:pt x="710691" y="214629"/>
                  </a:lnTo>
                  <a:lnTo>
                    <a:pt x="713917" y="214629"/>
                  </a:lnTo>
                  <a:lnTo>
                    <a:pt x="718114" y="219554"/>
                  </a:lnTo>
                  <a:lnTo>
                    <a:pt x="720902" y="219069"/>
                  </a:lnTo>
                  <a:lnTo>
                    <a:pt x="720902" y="217840"/>
                  </a:lnTo>
                  <a:lnTo>
                    <a:pt x="713625" y="209549"/>
                  </a:lnTo>
                  <a:close/>
                </a:path>
                <a:path w="1192529" h="792479">
                  <a:moveTo>
                    <a:pt x="720902" y="217840"/>
                  </a:moveTo>
                  <a:lnTo>
                    <a:pt x="720902" y="219069"/>
                  </a:lnTo>
                  <a:lnTo>
                    <a:pt x="721838" y="218906"/>
                  </a:lnTo>
                  <a:lnTo>
                    <a:pt x="720902" y="217840"/>
                  </a:lnTo>
                  <a:close/>
                </a:path>
                <a:path w="1192529" h="792479">
                  <a:moveTo>
                    <a:pt x="744613" y="182879"/>
                  </a:moveTo>
                  <a:lnTo>
                    <a:pt x="732294" y="194309"/>
                  </a:lnTo>
                  <a:lnTo>
                    <a:pt x="720902" y="207009"/>
                  </a:lnTo>
                  <a:lnTo>
                    <a:pt x="720935" y="217877"/>
                  </a:lnTo>
                  <a:lnTo>
                    <a:pt x="721838" y="218906"/>
                  </a:lnTo>
                  <a:lnTo>
                    <a:pt x="724522" y="218439"/>
                  </a:lnTo>
                  <a:lnTo>
                    <a:pt x="726414" y="203199"/>
                  </a:lnTo>
                  <a:lnTo>
                    <a:pt x="744613" y="182879"/>
                  </a:lnTo>
                  <a:close/>
                </a:path>
                <a:path w="1192529" h="792479">
                  <a:moveTo>
                    <a:pt x="270986" y="214629"/>
                  </a:moveTo>
                  <a:lnTo>
                    <a:pt x="252768" y="214629"/>
                  </a:lnTo>
                  <a:lnTo>
                    <a:pt x="264299" y="218439"/>
                  </a:lnTo>
                  <a:lnTo>
                    <a:pt x="270986" y="214629"/>
                  </a:lnTo>
                  <a:close/>
                </a:path>
                <a:path w="1192529" h="792479">
                  <a:moveTo>
                    <a:pt x="539597" y="205739"/>
                  </a:moveTo>
                  <a:lnTo>
                    <a:pt x="529905" y="208644"/>
                  </a:lnTo>
                  <a:lnTo>
                    <a:pt x="535419" y="209549"/>
                  </a:lnTo>
                  <a:lnTo>
                    <a:pt x="556780" y="212089"/>
                  </a:lnTo>
                  <a:lnTo>
                    <a:pt x="567664" y="218439"/>
                  </a:lnTo>
                  <a:lnTo>
                    <a:pt x="568782" y="218439"/>
                  </a:lnTo>
                  <a:lnTo>
                    <a:pt x="578010" y="213359"/>
                  </a:lnTo>
                  <a:lnTo>
                    <a:pt x="566966" y="213359"/>
                  </a:lnTo>
                  <a:lnTo>
                    <a:pt x="564054" y="212089"/>
                  </a:lnTo>
                  <a:lnTo>
                    <a:pt x="560476" y="212089"/>
                  </a:lnTo>
                  <a:lnTo>
                    <a:pt x="539597" y="205739"/>
                  </a:lnTo>
                  <a:close/>
                </a:path>
                <a:path w="1192529" h="792479">
                  <a:moveTo>
                    <a:pt x="696340" y="215899"/>
                  </a:moveTo>
                  <a:lnTo>
                    <a:pt x="573396" y="215899"/>
                  </a:lnTo>
                  <a:lnTo>
                    <a:pt x="568782" y="218439"/>
                  </a:lnTo>
                  <a:lnTo>
                    <a:pt x="693673" y="218439"/>
                  </a:lnTo>
                  <a:lnTo>
                    <a:pt x="696340" y="215899"/>
                  </a:lnTo>
                  <a:close/>
                </a:path>
                <a:path w="1192529" h="792479">
                  <a:moveTo>
                    <a:pt x="709777" y="210909"/>
                  </a:moveTo>
                  <a:lnTo>
                    <a:pt x="707521" y="212135"/>
                  </a:lnTo>
                  <a:lnTo>
                    <a:pt x="709076" y="217877"/>
                  </a:lnTo>
                  <a:lnTo>
                    <a:pt x="713917" y="214629"/>
                  </a:lnTo>
                  <a:lnTo>
                    <a:pt x="710691" y="214629"/>
                  </a:lnTo>
                  <a:lnTo>
                    <a:pt x="710691" y="212089"/>
                  </a:lnTo>
                  <a:lnTo>
                    <a:pt x="709777" y="212089"/>
                  </a:lnTo>
                  <a:lnTo>
                    <a:pt x="709777" y="210909"/>
                  </a:lnTo>
                  <a:close/>
                </a:path>
                <a:path w="1192529" h="792479">
                  <a:moveTo>
                    <a:pt x="717968" y="209549"/>
                  </a:moveTo>
                  <a:lnTo>
                    <a:pt x="713625" y="209549"/>
                  </a:lnTo>
                  <a:lnTo>
                    <a:pt x="720902" y="217840"/>
                  </a:lnTo>
                  <a:lnTo>
                    <a:pt x="720902" y="215899"/>
                  </a:lnTo>
                  <a:lnTo>
                    <a:pt x="717968" y="209549"/>
                  </a:lnTo>
                  <a:close/>
                </a:path>
                <a:path w="1192529" h="792479">
                  <a:moveTo>
                    <a:pt x="888404" y="217169"/>
                  </a:moveTo>
                  <a:lnTo>
                    <a:pt x="888237" y="217169"/>
                  </a:lnTo>
                  <a:lnTo>
                    <a:pt x="888404" y="217169"/>
                  </a:lnTo>
                  <a:close/>
                </a:path>
                <a:path w="1192529" h="792479">
                  <a:moveTo>
                    <a:pt x="516758" y="212089"/>
                  </a:moveTo>
                  <a:lnTo>
                    <a:pt x="515632" y="212089"/>
                  </a:lnTo>
                  <a:lnTo>
                    <a:pt x="515632" y="212770"/>
                  </a:lnTo>
                  <a:lnTo>
                    <a:pt x="522111" y="216832"/>
                  </a:lnTo>
                  <a:lnTo>
                    <a:pt x="521524" y="215899"/>
                  </a:lnTo>
                  <a:lnTo>
                    <a:pt x="521157" y="215899"/>
                  </a:lnTo>
                  <a:lnTo>
                    <a:pt x="521157" y="215316"/>
                  </a:lnTo>
                  <a:lnTo>
                    <a:pt x="520725" y="214629"/>
                  </a:lnTo>
                  <a:lnTo>
                    <a:pt x="516758" y="212089"/>
                  </a:lnTo>
                  <a:close/>
                </a:path>
                <a:path w="1192529" h="792479">
                  <a:moveTo>
                    <a:pt x="521157" y="215316"/>
                  </a:moveTo>
                  <a:lnTo>
                    <a:pt x="521157" y="215899"/>
                  </a:lnTo>
                  <a:lnTo>
                    <a:pt x="521524" y="215899"/>
                  </a:lnTo>
                  <a:lnTo>
                    <a:pt x="521157" y="215316"/>
                  </a:lnTo>
                  <a:close/>
                </a:path>
                <a:path w="1192529" h="792479">
                  <a:moveTo>
                    <a:pt x="707521" y="212135"/>
                  </a:moveTo>
                  <a:lnTo>
                    <a:pt x="704253" y="213912"/>
                  </a:lnTo>
                  <a:lnTo>
                    <a:pt x="704253" y="215899"/>
                  </a:lnTo>
                  <a:lnTo>
                    <a:pt x="708541" y="215899"/>
                  </a:lnTo>
                  <a:lnTo>
                    <a:pt x="707521" y="212135"/>
                  </a:lnTo>
                  <a:close/>
                </a:path>
                <a:path w="1192529" h="792479">
                  <a:moveTo>
                    <a:pt x="720902" y="212089"/>
                  </a:moveTo>
                  <a:lnTo>
                    <a:pt x="719142" y="212089"/>
                  </a:lnTo>
                  <a:lnTo>
                    <a:pt x="720902" y="215899"/>
                  </a:lnTo>
                  <a:lnTo>
                    <a:pt x="720902" y="212089"/>
                  </a:lnTo>
                  <a:close/>
                </a:path>
                <a:path w="1192529" h="792479">
                  <a:moveTo>
                    <a:pt x="521157" y="212089"/>
                  </a:moveTo>
                  <a:lnTo>
                    <a:pt x="516758" y="212089"/>
                  </a:lnTo>
                  <a:lnTo>
                    <a:pt x="520725" y="214629"/>
                  </a:lnTo>
                  <a:lnTo>
                    <a:pt x="521157" y="215316"/>
                  </a:lnTo>
                  <a:lnTo>
                    <a:pt x="521157" y="212089"/>
                  </a:lnTo>
                  <a:close/>
                </a:path>
                <a:path w="1192529" h="792479">
                  <a:moveTo>
                    <a:pt x="704253" y="208364"/>
                  </a:moveTo>
                  <a:lnTo>
                    <a:pt x="699642" y="212755"/>
                  </a:lnTo>
                  <a:lnTo>
                    <a:pt x="699642" y="214629"/>
                  </a:lnTo>
                  <a:lnTo>
                    <a:pt x="702905" y="214629"/>
                  </a:lnTo>
                  <a:lnTo>
                    <a:pt x="704205" y="213359"/>
                  </a:lnTo>
                  <a:lnTo>
                    <a:pt x="704253" y="208364"/>
                  </a:lnTo>
                  <a:close/>
                </a:path>
                <a:path w="1192529" h="792479">
                  <a:moveTo>
                    <a:pt x="704253" y="213313"/>
                  </a:moveTo>
                  <a:lnTo>
                    <a:pt x="702905" y="214629"/>
                  </a:lnTo>
                  <a:lnTo>
                    <a:pt x="704253" y="213912"/>
                  </a:lnTo>
                  <a:lnTo>
                    <a:pt x="704253" y="213313"/>
                  </a:lnTo>
                  <a:close/>
                </a:path>
                <a:path w="1192529" h="792479">
                  <a:moveTo>
                    <a:pt x="707090" y="210544"/>
                  </a:moveTo>
                  <a:lnTo>
                    <a:pt x="704253" y="213313"/>
                  </a:lnTo>
                  <a:lnTo>
                    <a:pt x="704253" y="213912"/>
                  </a:lnTo>
                  <a:lnTo>
                    <a:pt x="707521" y="212135"/>
                  </a:lnTo>
                  <a:lnTo>
                    <a:pt x="707090" y="210544"/>
                  </a:lnTo>
                  <a:close/>
                </a:path>
                <a:path w="1192529" h="792479">
                  <a:moveTo>
                    <a:pt x="251447" y="209549"/>
                  </a:moveTo>
                  <a:lnTo>
                    <a:pt x="236651" y="213359"/>
                  </a:lnTo>
                  <a:lnTo>
                    <a:pt x="263537" y="213359"/>
                  </a:lnTo>
                  <a:lnTo>
                    <a:pt x="251447" y="209549"/>
                  </a:lnTo>
                  <a:close/>
                </a:path>
                <a:path w="1192529" h="792479">
                  <a:moveTo>
                    <a:pt x="276809" y="205739"/>
                  </a:moveTo>
                  <a:lnTo>
                    <a:pt x="263537" y="213359"/>
                  </a:lnTo>
                  <a:lnTo>
                    <a:pt x="273215" y="213359"/>
                  </a:lnTo>
                  <a:lnTo>
                    <a:pt x="277672" y="210819"/>
                  </a:lnTo>
                  <a:lnTo>
                    <a:pt x="292887" y="210819"/>
                  </a:lnTo>
                  <a:lnTo>
                    <a:pt x="276809" y="205739"/>
                  </a:lnTo>
                  <a:close/>
                </a:path>
                <a:path w="1192529" h="792479">
                  <a:moveTo>
                    <a:pt x="592572" y="200135"/>
                  </a:moveTo>
                  <a:lnTo>
                    <a:pt x="586485" y="201929"/>
                  </a:lnTo>
                  <a:lnTo>
                    <a:pt x="580132" y="205888"/>
                  </a:lnTo>
                  <a:lnTo>
                    <a:pt x="579183" y="207009"/>
                  </a:lnTo>
                  <a:lnTo>
                    <a:pt x="566966" y="213359"/>
                  </a:lnTo>
                  <a:lnTo>
                    <a:pt x="578010" y="213359"/>
                  </a:lnTo>
                  <a:lnTo>
                    <a:pt x="582625" y="210819"/>
                  </a:lnTo>
                  <a:lnTo>
                    <a:pt x="592572" y="200135"/>
                  </a:lnTo>
                  <a:close/>
                </a:path>
                <a:path w="1192529" h="792479">
                  <a:moveTo>
                    <a:pt x="793905" y="204620"/>
                  </a:moveTo>
                  <a:lnTo>
                    <a:pt x="791006" y="205739"/>
                  </a:lnTo>
                  <a:lnTo>
                    <a:pt x="779462" y="207009"/>
                  </a:lnTo>
                  <a:lnTo>
                    <a:pt x="768375" y="213359"/>
                  </a:lnTo>
                  <a:lnTo>
                    <a:pt x="790486" y="207009"/>
                  </a:lnTo>
                  <a:lnTo>
                    <a:pt x="793905" y="204620"/>
                  </a:lnTo>
                  <a:close/>
                </a:path>
                <a:path w="1192529" h="792479">
                  <a:moveTo>
                    <a:pt x="702636" y="185419"/>
                  </a:moveTo>
                  <a:lnTo>
                    <a:pt x="698934" y="185419"/>
                  </a:lnTo>
                  <a:lnTo>
                    <a:pt x="701570" y="196849"/>
                  </a:lnTo>
                  <a:lnTo>
                    <a:pt x="704338" y="208263"/>
                  </a:lnTo>
                  <a:lnTo>
                    <a:pt x="704253" y="213313"/>
                  </a:lnTo>
                  <a:lnTo>
                    <a:pt x="707090" y="210544"/>
                  </a:lnTo>
                  <a:lnTo>
                    <a:pt x="706132" y="207009"/>
                  </a:lnTo>
                  <a:lnTo>
                    <a:pt x="704253" y="207009"/>
                  </a:lnTo>
                  <a:lnTo>
                    <a:pt x="704253" y="203199"/>
                  </a:lnTo>
                  <a:lnTo>
                    <a:pt x="705644" y="203199"/>
                  </a:lnTo>
                  <a:lnTo>
                    <a:pt x="704341" y="193039"/>
                  </a:lnTo>
                  <a:lnTo>
                    <a:pt x="702636" y="185419"/>
                  </a:lnTo>
                  <a:close/>
                </a:path>
                <a:path w="1192529" h="792479">
                  <a:moveTo>
                    <a:pt x="502742" y="205739"/>
                  </a:moveTo>
                  <a:lnTo>
                    <a:pt x="500773" y="205739"/>
                  </a:lnTo>
                  <a:lnTo>
                    <a:pt x="512521" y="210819"/>
                  </a:lnTo>
                  <a:lnTo>
                    <a:pt x="515632" y="212770"/>
                  </a:lnTo>
                  <a:lnTo>
                    <a:pt x="515632" y="212089"/>
                  </a:lnTo>
                  <a:lnTo>
                    <a:pt x="516758" y="212089"/>
                  </a:lnTo>
                  <a:lnTo>
                    <a:pt x="508825" y="207009"/>
                  </a:lnTo>
                  <a:lnTo>
                    <a:pt x="502742" y="205739"/>
                  </a:lnTo>
                  <a:close/>
                </a:path>
                <a:path w="1192529" h="792479">
                  <a:moveTo>
                    <a:pt x="703726" y="205739"/>
                  </a:moveTo>
                  <a:lnTo>
                    <a:pt x="699642" y="205739"/>
                  </a:lnTo>
                  <a:lnTo>
                    <a:pt x="699642" y="212755"/>
                  </a:lnTo>
                  <a:lnTo>
                    <a:pt x="704341" y="208279"/>
                  </a:lnTo>
                  <a:lnTo>
                    <a:pt x="703726" y="205739"/>
                  </a:lnTo>
                  <a:close/>
                </a:path>
                <a:path w="1192529" h="792479">
                  <a:moveTo>
                    <a:pt x="700726" y="157479"/>
                  </a:moveTo>
                  <a:lnTo>
                    <a:pt x="700557" y="157479"/>
                  </a:lnTo>
                  <a:lnTo>
                    <a:pt x="700615" y="160019"/>
                  </a:lnTo>
                  <a:lnTo>
                    <a:pt x="705992" y="163829"/>
                  </a:lnTo>
                  <a:lnTo>
                    <a:pt x="705641" y="165037"/>
                  </a:lnTo>
                  <a:lnTo>
                    <a:pt x="705789" y="165099"/>
                  </a:lnTo>
                  <a:lnTo>
                    <a:pt x="705318" y="166146"/>
                  </a:lnTo>
                  <a:lnTo>
                    <a:pt x="702297" y="176529"/>
                  </a:lnTo>
                  <a:lnTo>
                    <a:pt x="703529" y="181609"/>
                  </a:lnTo>
                  <a:lnTo>
                    <a:pt x="704253" y="181609"/>
                  </a:lnTo>
                  <a:lnTo>
                    <a:pt x="704253" y="184595"/>
                  </a:lnTo>
                  <a:lnTo>
                    <a:pt x="706056" y="192077"/>
                  </a:lnTo>
                  <a:lnTo>
                    <a:pt x="709405" y="208263"/>
                  </a:lnTo>
                  <a:lnTo>
                    <a:pt x="707224" y="210412"/>
                  </a:lnTo>
                  <a:lnTo>
                    <a:pt x="707189" y="210909"/>
                  </a:lnTo>
                  <a:lnTo>
                    <a:pt x="707521" y="212135"/>
                  </a:lnTo>
                  <a:lnTo>
                    <a:pt x="709777" y="210909"/>
                  </a:lnTo>
                  <a:lnTo>
                    <a:pt x="709777" y="208279"/>
                  </a:lnTo>
                  <a:lnTo>
                    <a:pt x="710691" y="208279"/>
                  </a:lnTo>
                  <a:lnTo>
                    <a:pt x="710691" y="207009"/>
                  </a:lnTo>
                  <a:lnTo>
                    <a:pt x="709777" y="207009"/>
                  </a:lnTo>
                  <a:lnTo>
                    <a:pt x="709777" y="199389"/>
                  </a:lnTo>
                  <a:lnTo>
                    <a:pt x="713273" y="199389"/>
                  </a:lnTo>
                  <a:lnTo>
                    <a:pt x="709752" y="191769"/>
                  </a:lnTo>
                  <a:lnTo>
                    <a:pt x="705992" y="176529"/>
                  </a:lnTo>
                  <a:lnTo>
                    <a:pt x="709688" y="163829"/>
                  </a:lnTo>
                  <a:lnTo>
                    <a:pt x="700726" y="157479"/>
                  </a:lnTo>
                  <a:close/>
                </a:path>
                <a:path w="1192529" h="792479">
                  <a:moveTo>
                    <a:pt x="546582" y="204469"/>
                  </a:moveTo>
                  <a:lnTo>
                    <a:pt x="535038" y="204469"/>
                  </a:lnTo>
                  <a:lnTo>
                    <a:pt x="521703" y="205739"/>
                  </a:lnTo>
                  <a:lnTo>
                    <a:pt x="539597" y="205739"/>
                  </a:lnTo>
                  <a:lnTo>
                    <a:pt x="560476" y="212089"/>
                  </a:lnTo>
                  <a:lnTo>
                    <a:pt x="562991" y="211626"/>
                  </a:lnTo>
                  <a:lnTo>
                    <a:pt x="546582" y="204469"/>
                  </a:lnTo>
                  <a:close/>
                </a:path>
                <a:path w="1192529" h="792479">
                  <a:moveTo>
                    <a:pt x="562991" y="211626"/>
                  </a:moveTo>
                  <a:lnTo>
                    <a:pt x="560476" y="212089"/>
                  </a:lnTo>
                  <a:lnTo>
                    <a:pt x="564054" y="212089"/>
                  </a:lnTo>
                  <a:lnTo>
                    <a:pt x="562991" y="211626"/>
                  </a:lnTo>
                  <a:close/>
                </a:path>
                <a:path w="1192529" h="792479">
                  <a:moveTo>
                    <a:pt x="710691" y="210412"/>
                  </a:moveTo>
                  <a:lnTo>
                    <a:pt x="709777" y="210909"/>
                  </a:lnTo>
                  <a:lnTo>
                    <a:pt x="709777" y="212089"/>
                  </a:lnTo>
                  <a:lnTo>
                    <a:pt x="710691" y="212089"/>
                  </a:lnTo>
                  <a:lnTo>
                    <a:pt x="710691" y="210412"/>
                  </a:lnTo>
                  <a:close/>
                </a:path>
                <a:path w="1192529" h="792479">
                  <a:moveTo>
                    <a:pt x="820178" y="203199"/>
                  </a:moveTo>
                  <a:lnTo>
                    <a:pt x="804797" y="203199"/>
                  </a:lnTo>
                  <a:lnTo>
                    <a:pt x="792073" y="212089"/>
                  </a:lnTo>
                  <a:lnTo>
                    <a:pt x="806107" y="205739"/>
                  </a:lnTo>
                  <a:lnTo>
                    <a:pt x="820178" y="203199"/>
                  </a:lnTo>
                  <a:close/>
                </a:path>
                <a:path w="1192529" h="792479">
                  <a:moveTo>
                    <a:pt x="539597" y="200659"/>
                  </a:moveTo>
                  <a:lnTo>
                    <a:pt x="526783" y="204469"/>
                  </a:lnTo>
                  <a:lnTo>
                    <a:pt x="546582" y="204469"/>
                  </a:lnTo>
                  <a:lnTo>
                    <a:pt x="562991" y="211626"/>
                  </a:lnTo>
                  <a:lnTo>
                    <a:pt x="574255" y="209549"/>
                  </a:lnTo>
                  <a:lnTo>
                    <a:pt x="580132" y="205888"/>
                  </a:lnTo>
                  <a:lnTo>
                    <a:pt x="580258" y="205739"/>
                  </a:lnTo>
                  <a:lnTo>
                    <a:pt x="560539" y="205739"/>
                  </a:lnTo>
                  <a:lnTo>
                    <a:pt x="539597" y="200659"/>
                  </a:lnTo>
                  <a:close/>
                </a:path>
                <a:path w="1192529" h="792479">
                  <a:moveTo>
                    <a:pt x="710691" y="208279"/>
                  </a:moveTo>
                  <a:lnTo>
                    <a:pt x="709777" y="208279"/>
                  </a:lnTo>
                  <a:lnTo>
                    <a:pt x="709777" y="210909"/>
                  </a:lnTo>
                  <a:lnTo>
                    <a:pt x="710691" y="210412"/>
                  </a:lnTo>
                  <a:lnTo>
                    <a:pt x="710691" y="208279"/>
                  </a:lnTo>
                  <a:close/>
                </a:path>
                <a:path w="1192529" h="792479">
                  <a:moveTo>
                    <a:pt x="705318" y="166146"/>
                  </a:moveTo>
                  <a:lnTo>
                    <a:pt x="700646" y="176529"/>
                  </a:lnTo>
                  <a:lnTo>
                    <a:pt x="704341" y="193039"/>
                  </a:lnTo>
                  <a:lnTo>
                    <a:pt x="706132" y="207009"/>
                  </a:lnTo>
                  <a:lnTo>
                    <a:pt x="707090" y="210544"/>
                  </a:lnTo>
                  <a:lnTo>
                    <a:pt x="709322" y="208364"/>
                  </a:lnTo>
                  <a:lnTo>
                    <a:pt x="705948" y="191585"/>
                  </a:lnTo>
                  <a:lnTo>
                    <a:pt x="705377" y="189229"/>
                  </a:lnTo>
                  <a:lnTo>
                    <a:pt x="704253" y="189229"/>
                  </a:lnTo>
                  <a:lnTo>
                    <a:pt x="704145" y="184149"/>
                  </a:lnTo>
                  <a:lnTo>
                    <a:pt x="702297" y="176529"/>
                  </a:lnTo>
                  <a:lnTo>
                    <a:pt x="705318" y="166146"/>
                  </a:lnTo>
                  <a:close/>
                </a:path>
                <a:path w="1192529" h="792479">
                  <a:moveTo>
                    <a:pt x="716207" y="205739"/>
                  </a:moveTo>
                  <a:lnTo>
                    <a:pt x="710691" y="205739"/>
                  </a:lnTo>
                  <a:lnTo>
                    <a:pt x="710691" y="210412"/>
                  </a:lnTo>
                  <a:lnTo>
                    <a:pt x="712279" y="209549"/>
                  </a:lnTo>
                  <a:lnTo>
                    <a:pt x="717968" y="209549"/>
                  </a:lnTo>
                  <a:lnTo>
                    <a:pt x="716207" y="205739"/>
                  </a:lnTo>
                  <a:close/>
                </a:path>
                <a:path w="1192529" h="792479">
                  <a:moveTo>
                    <a:pt x="515904" y="206345"/>
                  </a:moveTo>
                  <a:lnTo>
                    <a:pt x="526884" y="209549"/>
                  </a:lnTo>
                  <a:lnTo>
                    <a:pt x="529905" y="208644"/>
                  </a:lnTo>
                  <a:lnTo>
                    <a:pt x="515904" y="206345"/>
                  </a:lnTo>
                  <a:close/>
                </a:path>
                <a:path w="1192529" h="792479">
                  <a:moveTo>
                    <a:pt x="1039500" y="203199"/>
                  </a:moveTo>
                  <a:lnTo>
                    <a:pt x="1033665" y="203199"/>
                  </a:lnTo>
                  <a:lnTo>
                    <a:pt x="1050112" y="209549"/>
                  </a:lnTo>
                  <a:lnTo>
                    <a:pt x="1039500" y="203199"/>
                  </a:lnTo>
                  <a:close/>
                </a:path>
                <a:path w="1192529" h="792479">
                  <a:moveTo>
                    <a:pt x="1031687" y="198119"/>
                  </a:moveTo>
                  <a:lnTo>
                    <a:pt x="1031011" y="198119"/>
                  </a:lnTo>
                  <a:lnTo>
                    <a:pt x="1050112" y="209549"/>
                  </a:lnTo>
                  <a:lnTo>
                    <a:pt x="1031687" y="198119"/>
                  </a:lnTo>
                  <a:close/>
                </a:path>
                <a:path w="1192529" h="792479">
                  <a:moveTo>
                    <a:pt x="1041857" y="203199"/>
                  </a:moveTo>
                  <a:lnTo>
                    <a:pt x="1039875" y="203199"/>
                  </a:lnTo>
                  <a:lnTo>
                    <a:pt x="1050112" y="209549"/>
                  </a:lnTo>
                  <a:lnTo>
                    <a:pt x="1041857" y="203199"/>
                  </a:lnTo>
                  <a:close/>
                </a:path>
                <a:path w="1192529" h="792479">
                  <a:moveTo>
                    <a:pt x="509777" y="200659"/>
                  </a:moveTo>
                  <a:lnTo>
                    <a:pt x="505175" y="202766"/>
                  </a:lnTo>
                  <a:lnTo>
                    <a:pt x="513829" y="205739"/>
                  </a:lnTo>
                  <a:lnTo>
                    <a:pt x="515904" y="206345"/>
                  </a:lnTo>
                  <a:lnTo>
                    <a:pt x="529905" y="208644"/>
                  </a:lnTo>
                  <a:lnTo>
                    <a:pt x="539597" y="205739"/>
                  </a:lnTo>
                  <a:lnTo>
                    <a:pt x="521703" y="205739"/>
                  </a:lnTo>
                  <a:lnTo>
                    <a:pt x="509777" y="200659"/>
                  </a:lnTo>
                  <a:close/>
                </a:path>
                <a:path w="1192529" h="792479">
                  <a:moveTo>
                    <a:pt x="704341" y="208279"/>
                  </a:moveTo>
                  <a:close/>
                </a:path>
                <a:path w="1192529" h="792479">
                  <a:moveTo>
                    <a:pt x="847695" y="203199"/>
                  </a:moveTo>
                  <a:lnTo>
                    <a:pt x="847027" y="203199"/>
                  </a:lnTo>
                  <a:lnTo>
                    <a:pt x="848282" y="208263"/>
                  </a:lnTo>
                  <a:lnTo>
                    <a:pt x="849185" y="205739"/>
                  </a:lnTo>
                  <a:lnTo>
                    <a:pt x="847695" y="203199"/>
                  </a:lnTo>
                  <a:close/>
                </a:path>
                <a:path w="1192529" h="792479">
                  <a:moveTo>
                    <a:pt x="705644" y="203199"/>
                  </a:moveTo>
                  <a:lnTo>
                    <a:pt x="704253" y="203199"/>
                  </a:lnTo>
                  <a:lnTo>
                    <a:pt x="704253" y="207009"/>
                  </a:lnTo>
                  <a:lnTo>
                    <a:pt x="706132" y="207009"/>
                  </a:lnTo>
                  <a:lnTo>
                    <a:pt x="705644" y="203199"/>
                  </a:lnTo>
                  <a:close/>
                </a:path>
                <a:path w="1192529" h="792479">
                  <a:moveTo>
                    <a:pt x="715034" y="203199"/>
                  </a:moveTo>
                  <a:lnTo>
                    <a:pt x="709777" y="203199"/>
                  </a:lnTo>
                  <a:lnTo>
                    <a:pt x="709777" y="207009"/>
                  </a:lnTo>
                  <a:lnTo>
                    <a:pt x="710691" y="207009"/>
                  </a:lnTo>
                  <a:lnTo>
                    <a:pt x="710691" y="205739"/>
                  </a:lnTo>
                  <a:lnTo>
                    <a:pt x="716207" y="205739"/>
                  </a:lnTo>
                  <a:lnTo>
                    <a:pt x="715034" y="203199"/>
                  </a:lnTo>
                  <a:close/>
                </a:path>
                <a:path w="1192529" h="792479">
                  <a:moveTo>
                    <a:pt x="724320" y="203199"/>
                  </a:moveTo>
                  <a:lnTo>
                    <a:pt x="720902" y="203199"/>
                  </a:lnTo>
                  <a:lnTo>
                    <a:pt x="720902" y="207009"/>
                  </a:lnTo>
                  <a:lnTo>
                    <a:pt x="724320" y="203199"/>
                  </a:lnTo>
                  <a:close/>
                </a:path>
                <a:path w="1192529" h="792479">
                  <a:moveTo>
                    <a:pt x="505175" y="202766"/>
                  </a:moveTo>
                  <a:lnTo>
                    <a:pt x="503580" y="203496"/>
                  </a:lnTo>
                  <a:lnTo>
                    <a:pt x="503580" y="205739"/>
                  </a:lnTo>
                  <a:lnTo>
                    <a:pt x="512216" y="205739"/>
                  </a:lnTo>
                  <a:lnTo>
                    <a:pt x="515904" y="206345"/>
                  </a:lnTo>
                  <a:lnTo>
                    <a:pt x="513829" y="205739"/>
                  </a:lnTo>
                  <a:lnTo>
                    <a:pt x="505175" y="202766"/>
                  </a:lnTo>
                  <a:close/>
                </a:path>
                <a:path w="1192529" h="792479">
                  <a:moveTo>
                    <a:pt x="594294" y="193866"/>
                  </a:moveTo>
                  <a:lnTo>
                    <a:pt x="588995" y="195417"/>
                  </a:lnTo>
                  <a:lnTo>
                    <a:pt x="580132" y="205888"/>
                  </a:lnTo>
                  <a:lnTo>
                    <a:pt x="586485" y="201929"/>
                  </a:lnTo>
                  <a:lnTo>
                    <a:pt x="592572" y="200135"/>
                  </a:lnTo>
                  <a:lnTo>
                    <a:pt x="594448" y="198119"/>
                  </a:lnTo>
                  <a:lnTo>
                    <a:pt x="601853" y="196815"/>
                  </a:lnTo>
                  <a:lnTo>
                    <a:pt x="594294" y="193866"/>
                  </a:lnTo>
                  <a:close/>
                </a:path>
                <a:path w="1192529" h="792479">
                  <a:moveTo>
                    <a:pt x="854163" y="203199"/>
                  </a:moveTo>
                  <a:lnTo>
                    <a:pt x="852441" y="203199"/>
                  </a:lnTo>
                  <a:lnTo>
                    <a:pt x="853213" y="205824"/>
                  </a:lnTo>
                  <a:lnTo>
                    <a:pt x="854163" y="203199"/>
                  </a:lnTo>
                  <a:close/>
                </a:path>
                <a:path w="1192529" h="792479">
                  <a:moveTo>
                    <a:pt x="492531" y="203286"/>
                  </a:moveTo>
                  <a:lnTo>
                    <a:pt x="492531" y="205739"/>
                  </a:lnTo>
                  <a:lnTo>
                    <a:pt x="493024" y="205739"/>
                  </a:lnTo>
                  <a:lnTo>
                    <a:pt x="492531" y="203286"/>
                  </a:lnTo>
                  <a:close/>
                </a:path>
                <a:path w="1192529" h="792479">
                  <a:moveTo>
                    <a:pt x="503580" y="203496"/>
                  </a:moveTo>
                  <a:lnTo>
                    <a:pt x="499951" y="205157"/>
                  </a:lnTo>
                  <a:lnTo>
                    <a:pt x="502742" y="205739"/>
                  </a:lnTo>
                  <a:lnTo>
                    <a:pt x="503580" y="205739"/>
                  </a:lnTo>
                  <a:lnTo>
                    <a:pt x="503580" y="203496"/>
                  </a:lnTo>
                  <a:close/>
                </a:path>
                <a:path w="1192529" h="792479">
                  <a:moveTo>
                    <a:pt x="515442" y="200659"/>
                  </a:moveTo>
                  <a:lnTo>
                    <a:pt x="509777" y="200659"/>
                  </a:lnTo>
                  <a:lnTo>
                    <a:pt x="521703" y="205739"/>
                  </a:lnTo>
                  <a:lnTo>
                    <a:pt x="535038" y="204469"/>
                  </a:lnTo>
                  <a:lnTo>
                    <a:pt x="526783" y="204469"/>
                  </a:lnTo>
                  <a:lnTo>
                    <a:pt x="515442" y="200659"/>
                  </a:lnTo>
                  <a:close/>
                </a:path>
                <a:path w="1192529" h="792479">
                  <a:moveTo>
                    <a:pt x="588995" y="195417"/>
                  </a:moveTo>
                  <a:lnTo>
                    <a:pt x="584098" y="196849"/>
                  </a:lnTo>
                  <a:lnTo>
                    <a:pt x="572350" y="204469"/>
                  </a:lnTo>
                  <a:lnTo>
                    <a:pt x="560539" y="205739"/>
                  </a:lnTo>
                  <a:lnTo>
                    <a:pt x="580258" y="205739"/>
                  </a:lnTo>
                  <a:lnTo>
                    <a:pt x="588995" y="195417"/>
                  </a:lnTo>
                  <a:close/>
                </a:path>
                <a:path w="1192529" h="792479">
                  <a:moveTo>
                    <a:pt x="501407" y="200659"/>
                  </a:moveTo>
                  <a:lnTo>
                    <a:pt x="496216" y="200659"/>
                  </a:lnTo>
                  <a:lnTo>
                    <a:pt x="496658" y="204469"/>
                  </a:lnTo>
                  <a:lnTo>
                    <a:pt x="499951" y="205157"/>
                  </a:lnTo>
                  <a:lnTo>
                    <a:pt x="503580" y="203496"/>
                  </a:lnTo>
                  <a:lnTo>
                    <a:pt x="503580" y="202218"/>
                  </a:lnTo>
                  <a:lnTo>
                    <a:pt x="502742" y="201929"/>
                  </a:lnTo>
                  <a:lnTo>
                    <a:pt x="501407" y="200659"/>
                  </a:lnTo>
                  <a:close/>
                </a:path>
                <a:path w="1192529" h="792479">
                  <a:moveTo>
                    <a:pt x="797585" y="203199"/>
                  </a:moveTo>
                  <a:lnTo>
                    <a:pt x="795939" y="203199"/>
                  </a:lnTo>
                  <a:lnTo>
                    <a:pt x="793905" y="204620"/>
                  </a:lnTo>
                  <a:lnTo>
                    <a:pt x="797585" y="203199"/>
                  </a:lnTo>
                  <a:close/>
                </a:path>
                <a:path w="1192529" h="792479">
                  <a:moveTo>
                    <a:pt x="1028019" y="203199"/>
                  </a:moveTo>
                  <a:lnTo>
                    <a:pt x="1027099" y="203199"/>
                  </a:lnTo>
                  <a:lnTo>
                    <a:pt x="1026447" y="204046"/>
                  </a:lnTo>
                  <a:lnTo>
                    <a:pt x="1028019" y="203199"/>
                  </a:lnTo>
                  <a:close/>
                </a:path>
                <a:path w="1192529" h="792479">
                  <a:moveTo>
                    <a:pt x="444919" y="163829"/>
                  </a:moveTo>
                  <a:lnTo>
                    <a:pt x="457365" y="172719"/>
                  </a:lnTo>
                  <a:lnTo>
                    <a:pt x="468464" y="172719"/>
                  </a:lnTo>
                  <a:lnTo>
                    <a:pt x="490727" y="194309"/>
                  </a:lnTo>
                  <a:lnTo>
                    <a:pt x="492531" y="203286"/>
                  </a:lnTo>
                  <a:lnTo>
                    <a:pt x="492531" y="200659"/>
                  </a:lnTo>
                  <a:lnTo>
                    <a:pt x="496216" y="200659"/>
                  </a:lnTo>
                  <a:lnTo>
                    <a:pt x="496069" y="199389"/>
                  </a:lnTo>
                  <a:lnTo>
                    <a:pt x="493445" y="199389"/>
                  </a:lnTo>
                  <a:lnTo>
                    <a:pt x="493397" y="193039"/>
                  </a:lnTo>
                  <a:lnTo>
                    <a:pt x="490727" y="190499"/>
                  </a:lnTo>
                  <a:lnTo>
                    <a:pt x="476808" y="177799"/>
                  </a:lnTo>
                  <a:lnTo>
                    <a:pt x="476847" y="175080"/>
                  </a:lnTo>
                  <a:lnTo>
                    <a:pt x="469895" y="168909"/>
                  </a:lnTo>
                  <a:lnTo>
                    <a:pt x="456145" y="168909"/>
                  </a:lnTo>
                  <a:lnTo>
                    <a:pt x="444919" y="163829"/>
                  </a:lnTo>
                  <a:close/>
                </a:path>
                <a:path w="1192529" h="792479">
                  <a:moveTo>
                    <a:pt x="730472" y="195579"/>
                  </a:moveTo>
                  <a:lnTo>
                    <a:pt x="711512" y="195579"/>
                  </a:lnTo>
                  <a:lnTo>
                    <a:pt x="715034" y="203199"/>
                  </a:lnTo>
                  <a:lnTo>
                    <a:pt x="720902" y="203199"/>
                  </a:lnTo>
                  <a:lnTo>
                    <a:pt x="720902" y="201929"/>
                  </a:lnTo>
                  <a:lnTo>
                    <a:pt x="721359" y="201929"/>
                  </a:lnTo>
                  <a:lnTo>
                    <a:pt x="730472" y="195579"/>
                  </a:lnTo>
                  <a:close/>
                </a:path>
                <a:path w="1192529" h="792479">
                  <a:moveTo>
                    <a:pt x="826691" y="195579"/>
                  </a:moveTo>
                  <a:lnTo>
                    <a:pt x="735035" y="195579"/>
                  </a:lnTo>
                  <a:lnTo>
                    <a:pt x="729288" y="203199"/>
                  </a:lnTo>
                  <a:lnTo>
                    <a:pt x="795939" y="203199"/>
                  </a:lnTo>
                  <a:lnTo>
                    <a:pt x="805027" y="196849"/>
                  </a:lnTo>
                  <a:lnTo>
                    <a:pt x="825721" y="196849"/>
                  </a:lnTo>
                  <a:lnTo>
                    <a:pt x="826691" y="195579"/>
                  </a:lnTo>
                  <a:close/>
                </a:path>
                <a:path w="1192529" h="792479">
                  <a:moveTo>
                    <a:pt x="843224" y="195579"/>
                  </a:moveTo>
                  <a:lnTo>
                    <a:pt x="834453" y="195579"/>
                  </a:lnTo>
                  <a:lnTo>
                    <a:pt x="827214" y="201929"/>
                  </a:lnTo>
                  <a:lnTo>
                    <a:pt x="820178" y="203199"/>
                  </a:lnTo>
                  <a:lnTo>
                    <a:pt x="847027" y="203199"/>
                  </a:lnTo>
                  <a:lnTo>
                    <a:pt x="846539" y="201230"/>
                  </a:lnTo>
                  <a:lnTo>
                    <a:pt x="843224" y="195579"/>
                  </a:lnTo>
                  <a:close/>
                </a:path>
                <a:path w="1192529" h="792479">
                  <a:moveTo>
                    <a:pt x="1028999" y="195579"/>
                  </a:moveTo>
                  <a:lnTo>
                    <a:pt x="850201" y="195579"/>
                  </a:lnTo>
                  <a:lnTo>
                    <a:pt x="851142" y="198780"/>
                  </a:lnTo>
                  <a:lnTo>
                    <a:pt x="853947" y="201929"/>
                  </a:lnTo>
                  <a:lnTo>
                    <a:pt x="854163" y="203199"/>
                  </a:lnTo>
                  <a:lnTo>
                    <a:pt x="1020019" y="203199"/>
                  </a:lnTo>
                  <a:lnTo>
                    <a:pt x="1023652" y="200802"/>
                  </a:lnTo>
                  <a:lnTo>
                    <a:pt x="1028999" y="195579"/>
                  </a:lnTo>
                  <a:close/>
                </a:path>
                <a:path w="1192529" h="792479">
                  <a:moveTo>
                    <a:pt x="1030376" y="201929"/>
                  </a:moveTo>
                  <a:lnTo>
                    <a:pt x="1028019" y="203199"/>
                  </a:lnTo>
                  <a:lnTo>
                    <a:pt x="1033665" y="203199"/>
                  </a:lnTo>
                  <a:lnTo>
                    <a:pt x="1030376" y="201929"/>
                  </a:lnTo>
                  <a:close/>
                </a:path>
                <a:path w="1192529" h="792479">
                  <a:moveTo>
                    <a:pt x="1172197" y="195579"/>
                  </a:moveTo>
                  <a:lnTo>
                    <a:pt x="1031951" y="195579"/>
                  </a:lnTo>
                  <a:lnTo>
                    <a:pt x="1041857" y="203199"/>
                  </a:lnTo>
                  <a:lnTo>
                    <a:pt x="1152711" y="203199"/>
                  </a:lnTo>
                  <a:lnTo>
                    <a:pt x="1172197" y="195579"/>
                  </a:lnTo>
                  <a:close/>
                </a:path>
                <a:path w="1192529" h="792479">
                  <a:moveTo>
                    <a:pt x="509777" y="200659"/>
                  </a:moveTo>
                  <a:lnTo>
                    <a:pt x="503580" y="200659"/>
                  </a:lnTo>
                  <a:lnTo>
                    <a:pt x="503580" y="202218"/>
                  </a:lnTo>
                  <a:lnTo>
                    <a:pt x="505175" y="202766"/>
                  </a:lnTo>
                  <a:lnTo>
                    <a:pt x="509777" y="200659"/>
                  </a:lnTo>
                  <a:close/>
                </a:path>
                <a:path w="1192529" h="792479">
                  <a:moveTo>
                    <a:pt x="511022" y="129279"/>
                  </a:moveTo>
                  <a:lnTo>
                    <a:pt x="494690" y="137159"/>
                  </a:lnTo>
                  <a:lnTo>
                    <a:pt x="491160" y="140662"/>
                  </a:lnTo>
                  <a:lnTo>
                    <a:pt x="487692" y="147319"/>
                  </a:lnTo>
                  <a:lnTo>
                    <a:pt x="480783" y="163829"/>
                  </a:lnTo>
                  <a:lnTo>
                    <a:pt x="476984" y="165396"/>
                  </a:lnTo>
                  <a:lnTo>
                    <a:pt x="476847" y="175080"/>
                  </a:lnTo>
                  <a:lnTo>
                    <a:pt x="481342" y="179069"/>
                  </a:lnTo>
                  <a:lnTo>
                    <a:pt x="495185" y="191769"/>
                  </a:lnTo>
                  <a:lnTo>
                    <a:pt x="495573" y="195109"/>
                  </a:lnTo>
                  <a:lnTo>
                    <a:pt x="502742" y="201929"/>
                  </a:lnTo>
                  <a:lnTo>
                    <a:pt x="503580" y="202218"/>
                  </a:lnTo>
                  <a:lnTo>
                    <a:pt x="503580" y="200659"/>
                  </a:lnTo>
                  <a:lnTo>
                    <a:pt x="515442" y="200659"/>
                  </a:lnTo>
                  <a:lnTo>
                    <a:pt x="507808" y="195579"/>
                  </a:lnTo>
                  <a:lnTo>
                    <a:pt x="498957" y="195579"/>
                  </a:lnTo>
                  <a:lnTo>
                    <a:pt x="498957" y="191769"/>
                  </a:lnTo>
                  <a:lnTo>
                    <a:pt x="502082" y="191769"/>
                  </a:lnTo>
                  <a:lnTo>
                    <a:pt x="494449" y="186689"/>
                  </a:lnTo>
                  <a:lnTo>
                    <a:pt x="481342" y="175259"/>
                  </a:lnTo>
                  <a:lnTo>
                    <a:pt x="482320" y="162559"/>
                  </a:lnTo>
                  <a:lnTo>
                    <a:pt x="487641" y="151129"/>
                  </a:lnTo>
                  <a:lnTo>
                    <a:pt x="508825" y="134619"/>
                  </a:lnTo>
                  <a:lnTo>
                    <a:pt x="520128" y="130809"/>
                  </a:lnTo>
                  <a:lnTo>
                    <a:pt x="511022" y="130809"/>
                  </a:lnTo>
                  <a:lnTo>
                    <a:pt x="511022" y="129279"/>
                  </a:lnTo>
                  <a:close/>
                </a:path>
                <a:path w="1192529" h="792479">
                  <a:moveTo>
                    <a:pt x="601853" y="196815"/>
                  </a:moveTo>
                  <a:lnTo>
                    <a:pt x="594448" y="198119"/>
                  </a:lnTo>
                  <a:lnTo>
                    <a:pt x="592572" y="200135"/>
                  </a:lnTo>
                  <a:lnTo>
                    <a:pt x="603717" y="196849"/>
                  </a:lnTo>
                  <a:lnTo>
                    <a:pt x="601941" y="196849"/>
                  </a:lnTo>
                  <a:close/>
                </a:path>
                <a:path w="1192529" h="792479">
                  <a:moveTo>
                    <a:pt x="493445" y="193085"/>
                  </a:moveTo>
                  <a:lnTo>
                    <a:pt x="493445" y="199389"/>
                  </a:lnTo>
                  <a:lnTo>
                    <a:pt x="496069" y="199389"/>
                  </a:lnTo>
                  <a:lnTo>
                    <a:pt x="495573" y="195109"/>
                  </a:lnTo>
                  <a:lnTo>
                    <a:pt x="493445" y="193085"/>
                  </a:lnTo>
                  <a:close/>
                </a:path>
                <a:path w="1192529" h="792479">
                  <a:moveTo>
                    <a:pt x="495573" y="195109"/>
                  </a:moveTo>
                  <a:lnTo>
                    <a:pt x="496069" y="199389"/>
                  </a:lnTo>
                  <a:lnTo>
                    <a:pt x="500072" y="199389"/>
                  </a:lnTo>
                  <a:lnTo>
                    <a:pt x="495573" y="195109"/>
                  </a:lnTo>
                  <a:close/>
                </a:path>
                <a:path w="1192529" h="792479">
                  <a:moveTo>
                    <a:pt x="588439" y="195579"/>
                  </a:moveTo>
                  <a:lnTo>
                    <a:pt x="507808" y="195579"/>
                  </a:lnTo>
                  <a:lnTo>
                    <a:pt x="513533" y="199389"/>
                  </a:lnTo>
                  <a:lnTo>
                    <a:pt x="580182" y="199389"/>
                  </a:lnTo>
                  <a:lnTo>
                    <a:pt x="584098" y="196849"/>
                  </a:lnTo>
                  <a:lnTo>
                    <a:pt x="588439" y="195579"/>
                  </a:lnTo>
                  <a:close/>
                </a:path>
                <a:path w="1192529" h="792479">
                  <a:moveTo>
                    <a:pt x="604392" y="196650"/>
                  </a:moveTo>
                  <a:lnTo>
                    <a:pt x="595101" y="199389"/>
                  </a:lnTo>
                  <a:lnTo>
                    <a:pt x="604392" y="199389"/>
                  </a:lnTo>
                  <a:lnTo>
                    <a:pt x="604392" y="196650"/>
                  </a:lnTo>
                  <a:close/>
                </a:path>
                <a:path w="1192529" h="792479">
                  <a:moveTo>
                    <a:pt x="609917" y="195395"/>
                  </a:moveTo>
                  <a:lnTo>
                    <a:pt x="606774" y="195948"/>
                  </a:lnTo>
                  <a:lnTo>
                    <a:pt x="604392" y="196650"/>
                  </a:lnTo>
                  <a:lnTo>
                    <a:pt x="604392" y="199389"/>
                  </a:lnTo>
                  <a:lnTo>
                    <a:pt x="702186" y="199389"/>
                  </a:lnTo>
                  <a:lnTo>
                    <a:pt x="701262" y="195579"/>
                  </a:lnTo>
                  <a:lnTo>
                    <a:pt x="609917" y="195579"/>
                  </a:lnTo>
                  <a:lnTo>
                    <a:pt x="609917" y="195395"/>
                  </a:lnTo>
                  <a:close/>
                </a:path>
                <a:path w="1192529" h="792479">
                  <a:moveTo>
                    <a:pt x="732294" y="194309"/>
                  </a:moveTo>
                  <a:lnTo>
                    <a:pt x="725004" y="199389"/>
                  </a:lnTo>
                  <a:lnTo>
                    <a:pt x="727737" y="199389"/>
                  </a:lnTo>
                  <a:lnTo>
                    <a:pt x="732294" y="194309"/>
                  </a:lnTo>
                  <a:close/>
                </a:path>
                <a:path w="1192529" h="792479">
                  <a:moveTo>
                    <a:pt x="742698" y="185419"/>
                  </a:moveTo>
                  <a:lnTo>
                    <a:pt x="742334" y="185425"/>
                  </a:lnTo>
                  <a:lnTo>
                    <a:pt x="729826" y="199389"/>
                  </a:lnTo>
                  <a:lnTo>
                    <a:pt x="732161" y="199389"/>
                  </a:lnTo>
                  <a:lnTo>
                    <a:pt x="742698" y="185419"/>
                  </a:lnTo>
                  <a:close/>
                </a:path>
                <a:path w="1192529" h="792479">
                  <a:moveTo>
                    <a:pt x="805027" y="196849"/>
                  </a:moveTo>
                  <a:lnTo>
                    <a:pt x="801392" y="199389"/>
                  </a:lnTo>
                  <a:lnTo>
                    <a:pt x="814717" y="199389"/>
                  </a:lnTo>
                  <a:lnTo>
                    <a:pt x="825271" y="198119"/>
                  </a:lnTo>
                  <a:lnTo>
                    <a:pt x="824750" y="198119"/>
                  </a:lnTo>
                  <a:lnTo>
                    <a:pt x="805027" y="196849"/>
                  </a:lnTo>
                  <a:close/>
                </a:path>
                <a:path w="1192529" h="792479">
                  <a:moveTo>
                    <a:pt x="838276" y="188275"/>
                  </a:moveTo>
                  <a:lnTo>
                    <a:pt x="833903" y="191585"/>
                  </a:lnTo>
                  <a:lnTo>
                    <a:pt x="828857" y="199389"/>
                  </a:lnTo>
                  <a:lnTo>
                    <a:pt x="830110" y="199389"/>
                  </a:lnTo>
                  <a:lnTo>
                    <a:pt x="840079" y="190644"/>
                  </a:lnTo>
                  <a:lnTo>
                    <a:pt x="838276" y="188275"/>
                  </a:lnTo>
                  <a:close/>
                </a:path>
                <a:path w="1192529" h="792479">
                  <a:moveTo>
                    <a:pt x="841170" y="192077"/>
                  </a:moveTo>
                  <a:lnTo>
                    <a:pt x="845460" y="199389"/>
                  </a:lnTo>
                  <a:lnTo>
                    <a:pt x="846083" y="199389"/>
                  </a:lnTo>
                  <a:lnTo>
                    <a:pt x="845769" y="198119"/>
                  </a:lnTo>
                  <a:lnTo>
                    <a:pt x="841170" y="192077"/>
                  </a:lnTo>
                  <a:close/>
                </a:path>
                <a:path w="1192529" h="792479">
                  <a:moveTo>
                    <a:pt x="851142" y="198780"/>
                  </a:moveTo>
                  <a:lnTo>
                    <a:pt x="851321" y="199389"/>
                  </a:lnTo>
                  <a:lnTo>
                    <a:pt x="851685" y="199389"/>
                  </a:lnTo>
                  <a:lnTo>
                    <a:pt x="851142" y="198780"/>
                  </a:lnTo>
                  <a:close/>
                </a:path>
                <a:path w="1192529" h="792479">
                  <a:moveTo>
                    <a:pt x="1030300" y="194309"/>
                  </a:moveTo>
                  <a:lnTo>
                    <a:pt x="1025098" y="199389"/>
                  </a:lnTo>
                  <a:lnTo>
                    <a:pt x="1025791" y="199389"/>
                  </a:lnTo>
                  <a:lnTo>
                    <a:pt x="1029639" y="196849"/>
                  </a:lnTo>
                  <a:lnTo>
                    <a:pt x="1033602" y="196849"/>
                  </a:lnTo>
                  <a:lnTo>
                    <a:pt x="1030300" y="194309"/>
                  </a:lnTo>
                  <a:close/>
                </a:path>
                <a:path w="1192529" h="792479">
                  <a:moveTo>
                    <a:pt x="1031011" y="198119"/>
                  </a:moveTo>
                  <a:lnTo>
                    <a:pt x="1030033" y="199389"/>
                  </a:lnTo>
                  <a:lnTo>
                    <a:pt x="1033133" y="199389"/>
                  </a:lnTo>
                  <a:lnTo>
                    <a:pt x="1031011" y="198119"/>
                  </a:lnTo>
                  <a:close/>
                </a:path>
                <a:path w="1192529" h="792479">
                  <a:moveTo>
                    <a:pt x="1033602" y="196849"/>
                  </a:moveTo>
                  <a:lnTo>
                    <a:pt x="1029639" y="196849"/>
                  </a:lnTo>
                  <a:lnTo>
                    <a:pt x="1033734" y="199389"/>
                  </a:lnTo>
                  <a:lnTo>
                    <a:pt x="1036904" y="199389"/>
                  </a:lnTo>
                  <a:lnTo>
                    <a:pt x="1033602" y="196849"/>
                  </a:lnTo>
                  <a:close/>
                </a:path>
                <a:path w="1192529" h="792479">
                  <a:moveTo>
                    <a:pt x="1180334" y="185419"/>
                  </a:moveTo>
                  <a:lnTo>
                    <a:pt x="1178628" y="185425"/>
                  </a:lnTo>
                  <a:lnTo>
                    <a:pt x="1172197" y="195579"/>
                  </a:lnTo>
                  <a:lnTo>
                    <a:pt x="1162454" y="199389"/>
                  </a:lnTo>
                  <a:lnTo>
                    <a:pt x="1172794" y="199389"/>
                  </a:lnTo>
                  <a:lnTo>
                    <a:pt x="1176629" y="198119"/>
                  </a:lnTo>
                  <a:lnTo>
                    <a:pt x="1177315" y="198119"/>
                  </a:lnTo>
                  <a:lnTo>
                    <a:pt x="1180334" y="185419"/>
                  </a:lnTo>
                  <a:close/>
                </a:path>
                <a:path w="1192529" h="792479">
                  <a:moveTo>
                    <a:pt x="840538" y="186689"/>
                  </a:moveTo>
                  <a:lnTo>
                    <a:pt x="840371" y="186689"/>
                  </a:lnTo>
                  <a:lnTo>
                    <a:pt x="851142" y="198780"/>
                  </a:lnTo>
                  <a:lnTo>
                    <a:pt x="850201" y="195579"/>
                  </a:lnTo>
                  <a:lnTo>
                    <a:pt x="840538" y="186689"/>
                  </a:lnTo>
                  <a:close/>
                </a:path>
                <a:path w="1192529" h="792479">
                  <a:moveTo>
                    <a:pt x="825721" y="196849"/>
                  </a:moveTo>
                  <a:lnTo>
                    <a:pt x="805027" y="196849"/>
                  </a:lnTo>
                  <a:lnTo>
                    <a:pt x="824750" y="198119"/>
                  </a:lnTo>
                  <a:lnTo>
                    <a:pt x="825721" y="196849"/>
                  </a:lnTo>
                  <a:close/>
                </a:path>
                <a:path w="1192529" h="792479">
                  <a:moveTo>
                    <a:pt x="839157" y="185419"/>
                  </a:moveTo>
                  <a:lnTo>
                    <a:pt x="834451" y="185425"/>
                  </a:lnTo>
                  <a:lnTo>
                    <a:pt x="824750" y="198119"/>
                  </a:lnTo>
                  <a:lnTo>
                    <a:pt x="825271" y="198119"/>
                  </a:lnTo>
                  <a:lnTo>
                    <a:pt x="833903" y="191585"/>
                  </a:lnTo>
                  <a:lnTo>
                    <a:pt x="837069" y="186689"/>
                  </a:lnTo>
                  <a:lnTo>
                    <a:pt x="840538" y="186689"/>
                  </a:lnTo>
                  <a:lnTo>
                    <a:pt x="839157" y="185419"/>
                  </a:lnTo>
                  <a:close/>
                </a:path>
                <a:path w="1192529" h="792479">
                  <a:moveTo>
                    <a:pt x="604392" y="196368"/>
                  </a:moveTo>
                  <a:lnTo>
                    <a:pt x="602044" y="196781"/>
                  </a:lnTo>
                  <a:lnTo>
                    <a:pt x="603717" y="196849"/>
                  </a:lnTo>
                  <a:lnTo>
                    <a:pt x="604392" y="196650"/>
                  </a:lnTo>
                  <a:lnTo>
                    <a:pt x="604392" y="196368"/>
                  </a:lnTo>
                  <a:close/>
                </a:path>
                <a:path w="1192529" h="792479">
                  <a:moveTo>
                    <a:pt x="608101" y="188722"/>
                  </a:moveTo>
                  <a:lnTo>
                    <a:pt x="605802" y="190499"/>
                  </a:lnTo>
                  <a:lnTo>
                    <a:pt x="594294" y="193866"/>
                  </a:lnTo>
                  <a:lnTo>
                    <a:pt x="601853" y="196815"/>
                  </a:lnTo>
                  <a:lnTo>
                    <a:pt x="602044" y="196781"/>
                  </a:lnTo>
                  <a:lnTo>
                    <a:pt x="604392" y="195226"/>
                  </a:lnTo>
                  <a:lnTo>
                    <a:pt x="604392" y="191769"/>
                  </a:lnTo>
                  <a:lnTo>
                    <a:pt x="608101" y="191769"/>
                  </a:lnTo>
                  <a:lnTo>
                    <a:pt x="608101" y="188722"/>
                  </a:lnTo>
                  <a:close/>
                </a:path>
                <a:path w="1192529" h="792479">
                  <a:moveTo>
                    <a:pt x="604392" y="195226"/>
                  </a:moveTo>
                  <a:lnTo>
                    <a:pt x="602044" y="196781"/>
                  </a:lnTo>
                  <a:lnTo>
                    <a:pt x="604392" y="196368"/>
                  </a:lnTo>
                  <a:lnTo>
                    <a:pt x="604392" y="195226"/>
                  </a:lnTo>
                  <a:close/>
                </a:path>
                <a:path w="1192529" h="792479">
                  <a:moveTo>
                    <a:pt x="606774" y="195948"/>
                  </a:moveTo>
                  <a:lnTo>
                    <a:pt x="604392" y="196368"/>
                  </a:lnTo>
                  <a:lnTo>
                    <a:pt x="604392" y="196650"/>
                  </a:lnTo>
                  <a:lnTo>
                    <a:pt x="606774" y="195948"/>
                  </a:lnTo>
                  <a:close/>
                </a:path>
                <a:path w="1192529" h="792479">
                  <a:moveTo>
                    <a:pt x="616419" y="188228"/>
                  </a:moveTo>
                  <a:lnTo>
                    <a:pt x="613613" y="189174"/>
                  </a:lnTo>
                  <a:lnTo>
                    <a:pt x="613448" y="189229"/>
                  </a:lnTo>
                  <a:lnTo>
                    <a:pt x="604392" y="195226"/>
                  </a:lnTo>
                  <a:lnTo>
                    <a:pt x="604392" y="196368"/>
                  </a:lnTo>
                  <a:lnTo>
                    <a:pt x="606774" y="195948"/>
                  </a:lnTo>
                  <a:lnTo>
                    <a:pt x="608025" y="195579"/>
                  </a:lnTo>
                  <a:lnTo>
                    <a:pt x="609917" y="194506"/>
                  </a:lnTo>
                  <a:lnTo>
                    <a:pt x="609917" y="191769"/>
                  </a:lnTo>
                  <a:lnTo>
                    <a:pt x="614743" y="191769"/>
                  </a:lnTo>
                  <a:lnTo>
                    <a:pt x="616419" y="190819"/>
                  </a:lnTo>
                  <a:lnTo>
                    <a:pt x="616419" y="189229"/>
                  </a:lnTo>
                  <a:lnTo>
                    <a:pt x="613613" y="189229"/>
                  </a:lnTo>
                  <a:lnTo>
                    <a:pt x="616419" y="189174"/>
                  </a:lnTo>
                  <a:lnTo>
                    <a:pt x="616419" y="188228"/>
                  </a:lnTo>
                  <a:close/>
                </a:path>
                <a:path w="1192529" h="792479">
                  <a:moveTo>
                    <a:pt x="609917" y="194506"/>
                  </a:moveTo>
                  <a:lnTo>
                    <a:pt x="608025" y="195579"/>
                  </a:lnTo>
                  <a:lnTo>
                    <a:pt x="606774" y="195948"/>
                  </a:lnTo>
                  <a:lnTo>
                    <a:pt x="609790" y="195417"/>
                  </a:lnTo>
                  <a:lnTo>
                    <a:pt x="609917" y="194506"/>
                  </a:lnTo>
                  <a:close/>
                </a:path>
                <a:path w="1192529" h="792479">
                  <a:moveTo>
                    <a:pt x="502082" y="191769"/>
                  </a:moveTo>
                  <a:lnTo>
                    <a:pt x="498957" y="191769"/>
                  </a:lnTo>
                  <a:lnTo>
                    <a:pt x="498957" y="195579"/>
                  </a:lnTo>
                  <a:lnTo>
                    <a:pt x="507808" y="195579"/>
                  </a:lnTo>
                  <a:lnTo>
                    <a:pt x="502082" y="191769"/>
                  </a:lnTo>
                  <a:close/>
                </a:path>
                <a:path w="1192529" h="792479">
                  <a:moveTo>
                    <a:pt x="592175" y="193039"/>
                  </a:moveTo>
                  <a:lnTo>
                    <a:pt x="591007" y="193039"/>
                  </a:lnTo>
                  <a:lnTo>
                    <a:pt x="588995" y="195417"/>
                  </a:lnTo>
                  <a:lnTo>
                    <a:pt x="594294" y="193866"/>
                  </a:lnTo>
                  <a:lnTo>
                    <a:pt x="592175" y="193039"/>
                  </a:lnTo>
                  <a:close/>
                </a:path>
                <a:path w="1192529" h="792479">
                  <a:moveTo>
                    <a:pt x="616419" y="190819"/>
                  </a:moveTo>
                  <a:lnTo>
                    <a:pt x="609917" y="194506"/>
                  </a:lnTo>
                  <a:lnTo>
                    <a:pt x="609917" y="195395"/>
                  </a:lnTo>
                  <a:lnTo>
                    <a:pt x="616076" y="194309"/>
                  </a:lnTo>
                  <a:lnTo>
                    <a:pt x="622569" y="191769"/>
                  </a:lnTo>
                  <a:lnTo>
                    <a:pt x="616419" y="191769"/>
                  </a:lnTo>
                  <a:lnTo>
                    <a:pt x="616419" y="190819"/>
                  </a:lnTo>
                  <a:close/>
                </a:path>
                <a:path w="1192529" h="792479">
                  <a:moveTo>
                    <a:pt x="666356" y="151129"/>
                  </a:moveTo>
                  <a:lnTo>
                    <a:pt x="662635" y="151129"/>
                  </a:lnTo>
                  <a:lnTo>
                    <a:pt x="648944" y="154939"/>
                  </a:lnTo>
                  <a:lnTo>
                    <a:pt x="637730" y="158749"/>
                  </a:lnTo>
                  <a:lnTo>
                    <a:pt x="628802" y="172719"/>
                  </a:lnTo>
                  <a:lnTo>
                    <a:pt x="608101" y="188722"/>
                  </a:lnTo>
                  <a:lnTo>
                    <a:pt x="608101" y="191769"/>
                  </a:lnTo>
                  <a:lnTo>
                    <a:pt x="604392" y="191769"/>
                  </a:lnTo>
                  <a:lnTo>
                    <a:pt x="604392" y="195226"/>
                  </a:lnTo>
                  <a:lnTo>
                    <a:pt x="613448" y="189229"/>
                  </a:lnTo>
                  <a:lnTo>
                    <a:pt x="613613" y="189174"/>
                  </a:lnTo>
                  <a:lnTo>
                    <a:pt x="613613" y="185419"/>
                  </a:lnTo>
                  <a:lnTo>
                    <a:pt x="624055" y="185419"/>
                  </a:lnTo>
                  <a:lnTo>
                    <a:pt x="629862" y="179732"/>
                  </a:lnTo>
                  <a:lnTo>
                    <a:pt x="633145" y="168909"/>
                  </a:lnTo>
                  <a:lnTo>
                    <a:pt x="643023" y="160529"/>
                  </a:lnTo>
                  <a:lnTo>
                    <a:pt x="641426" y="158749"/>
                  </a:lnTo>
                  <a:lnTo>
                    <a:pt x="656018" y="153669"/>
                  </a:lnTo>
                  <a:lnTo>
                    <a:pt x="660649" y="153669"/>
                  </a:lnTo>
                  <a:lnTo>
                    <a:pt x="666356" y="151989"/>
                  </a:lnTo>
                  <a:lnTo>
                    <a:pt x="666356" y="151129"/>
                  </a:lnTo>
                  <a:close/>
                </a:path>
                <a:path w="1192529" h="792479">
                  <a:moveTo>
                    <a:pt x="495185" y="191769"/>
                  </a:moveTo>
                  <a:lnTo>
                    <a:pt x="493445" y="191769"/>
                  </a:lnTo>
                  <a:lnTo>
                    <a:pt x="493445" y="193085"/>
                  </a:lnTo>
                  <a:lnTo>
                    <a:pt x="495573" y="195109"/>
                  </a:lnTo>
                  <a:lnTo>
                    <a:pt x="495185" y="191769"/>
                  </a:lnTo>
                  <a:close/>
                </a:path>
                <a:path w="1192529" h="792479">
                  <a:moveTo>
                    <a:pt x="614743" y="191769"/>
                  </a:moveTo>
                  <a:lnTo>
                    <a:pt x="609917" y="191769"/>
                  </a:lnTo>
                  <a:lnTo>
                    <a:pt x="609917" y="194506"/>
                  </a:lnTo>
                  <a:lnTo>
                    <a:pt x="614743" y="191769"/>
                  </a:lnTo>
                  <a:close/>
                </a:path>
                <a:path w="1192529" h="792479">
                  <a:moveTo>
                    <a:pt x="476847" y="175080"/>
                  </a:moveTo>
                  <a:lnTo>
                    <a:pt x="476808" y="177799"/>
                  </a:lnTo>
                  <a:lnTo>
                    <a:pt x="490727" y="190499"/>
                  </a:lnTo>
                  <a:lnTo>
                    <a:pt x="493445" y="193085"/>
                  </a:lnTo>
                  <a:lnTo>
                    <a:pt x="493445" y="191769"/>
                  </a:lnTo>
                  <a:lnTo>
                    <a:pt x="495185" y="191769"/>
                  </a:lnTo>
                  <a:lnTo>
                    <a:pt x="481342" y="179069"/>
                  </a:lnTo>
                  <a:lnTo>
                    <a:pt x="476847" y="175080"/>
                  </a:lnTo>
                  <a:close/>
                </a:path>
                <a:path w="1192529" h="792479">
                  <a:moveTo>
                    <a:pt x="840244" y="190499"/>
                  </a:moveTo>
                  <a:lnTo>
                    <a:pt x="840079" y="190644"/>
                  </a:lnTo>
                  <a:lnTo>
                    <a:pt x="841170" y="192077"/>
                  </a:lnTo>
                  <a:lnTo>
                    <a:pt x="840244" y="190499"/>
                  </a:lnTo>
                  <a:close/>
                </a:path>
                <a:path w="1192529" h="792479">
                  <a:moveTo>
                    <a:pt x="624738" y="185425"/>
                  </a:moveTo>
                  <a:lnTo>
                    <a:pt x="623688" y="185779"/>
                  </a:lnTo>
                  <a:lnTo>
                    <a:pt x="621461" y="187959"/>
                  </a:lnTo>
                  <a:lnTo>
                    <a:pt x="616419" y="190819"/>
                  </a:lnTo>
                  <a:lnTo>
                    <a:pt x="616419" y="191769"/>
                  </a:lnTo>
                  <a:lnTo>
                    <a:pt x="622569" y="191769"/>
                  </a:lnTo>
                  <a:lnTo>
                    <a:pt x="627481" y="189848"/>
                  </a:lnTo>
                  <a:lnTo>
                    <a:pt x="627481" y="189229"/>
                  </a:lnTo>
                  <a:lnTo>
                    <a:pt x="624738" y="189229"/>
                  </a:lnTo>
                  <a:lnTo>
                    <a:pt x="624738" y="185425"/>
                  </a:lnTo>
                  <a:close/>
                </a:path>
                <a:path w="1192529" h="792479">
                  <a:moveTo>
                    <a:pt x="627481" y="189848"/>
                  </a:moveTo>
                  <a:lnTo>
                    <a:pt x="622569" y="191769"/>
                  </a:lnTo>
                  <a:lnTo>
                    <a:pt x="627481" y="191769"/>
                  </a:lnTo>
                  <a:lnTo>
                    <a:pt x="627481" y="189848"/>
                  </a:lnTo>
                  <a:close/>
                </a:path>
                <a:path w="1192529" h="792479">
                  <a:moveTo>
                    <a:pt x="630262" y="188759"/>
                  </a:moveTo>
                  <a:lnTo>
                    <a:pt x="627481" y="189848"/>
                  </a:lnTo>
                  <a:lnTo>
                    <a:pt x="627481" y="191769"/>
                  </a:lnTo>
                  <a:lnTo>
                    <a:pt x="700361" y="191769"/>
                  </a:lnTo>
                  <a:lnTo>
                    <a:pt x="699790" y="189229"/>
                  </a:lnTo>
                  <a:lnTo>
                    <a:pt x="630262" y="189229"/>
                  </a:lnTo>
                  <a:lnTo>
                    <a:pt x="630262" y="188759"/>
                  </a:lnTo>
                  <a:close/>
                </a:path>
                <a:path w="1192529" h="792479">
                  <a:moveTo>
                    <a:pt x="1165307" y="181609"/>
                  </a:moveTo>
                  <a:lnTo>
                    <a:pt x="709777" y="181609"/>
                  </a:lnTo>
                  <a:lnTo>
                    <a:pt x="709777" y="185419"/>
                  </a:lnTo>
                  <a:lnTo>
                    <a:pt x="708185" y="185419"/>
                  </a:lnTo>
                  <a:lnTo>
                    <a:pt x="709752" y="191769"/>
                  </a:lnTo>
                  <a:lnTo>
                    <a:pt x="735032" y="191769"/>
                  </a:lnTo>
                  <a:lnTo>
                    <a:pt x="744613" y="182879"/>
                  </a:lnTo>
                  <a:lnTo>
                    <a:pt x="1165110" y="182879"/>
                  </a:lnTo>
                  <a:lnTo>
                    <a:pt x="1165307" y="181609"/>
                  </a:lnTo>
                  <a:close/>
                </a:path>
                <a:path w="1192529" h="792479">
                  <a:moveTo>
                    <a:pt x="836396" y="182879"/>
                  </a:moveTo>
                  <a:lnTo>
                    <a:pt x="744613" y="182879"/>
                  </a:lnTo>
                  <a:lnTo>
                    <a:pt x="737908" y="191769"/>
                  </a:lnTo>
                  <a:lnTo>
                    <a:pt x="829603" y="191769"/>
                  </a:lnTo>
                  <a:lnTo>
                    <a:pt x="836396" y="182879"/>
                  </a:lnTo>
                  <a:close/>
                </a:path>
                <a:path w="1192529" h="792479">
                  <a:moveTo>
                    <a:pt x="840079" y="190644"/>
                  </a:moveTo>
                  <a:lnTo>
                    <a:pt x="838796" y="191769"/>
                  </a:lnTo>
                  <a:lnTo>
                    <a:pt x="840936" y="191769"/>
                  </a:lnTo>
                  <a:lnTo>
                    <a:pt x="840079" y="190644"/>
                  </a:lnTo>
                  <a:close/>
                </a:path>
                <a:path w="1192529" h="792479">
                  <a:moveTo>
                    <a:pt x="1165110" y="182879"/>
                  </a:moveTo>
                  <a:lnTo>
                    <a:pt x="836396" y="182879"/>
                  </a:lnTo>
                  <a:lnTo>
                    <a:pt x="846060" y="191769"/>
                  </a:lnTo>
                  <a:lnTo>
                    <a:pt x="1174610" y="191769"/>
                  </a:lnTo>
                  <a:lnTo>
                    <a:pt x="1178631" y="185419"/>
                  </a:lnTo>
                  <a:lnTo>
                    <a:pt x="1164716" y="185419"/>
                  </a:lnTo>
                  <a:lnTo>
                    <a:pt x="1165110" y="182879"/>
                  </a:lnTo>
                  <a:close/>
                </a:path>
                <a:path w="1192529" h="792479">
                  <a:moveTo>
                    <a:pt x="837069" y="186689"/>
                  </a:moveTo>
                  <a:lnTo>
                    <a:pt x="833903" y="191585"/>
                  </a:lnTo>
                  <a:lnTo>
                    <a:pt x="838276" y="188275"/>
                  </a:lnTo>
                  <a:lnTo>
                    <a:pt x="837069" y="186689"/>
                  </a:lnTo>
                  <a:close/>
                </a:path>
                <a:path w="1192529" h="792479">
                  <a:moveTo>
                    <a:pt x="623688" y="185779"/>
                  </a:moveTo>
                  <a:lnTo>
                    <a:pt x="616419" y="188228"/>
                  </a:lnTo>
                  <a:lnTo>
                    <a:pt x="616419" y="190819"/>
                  </a:lnTo>
                  <a:lnTo>
                    <a:pt x="621461" y="187959"/>
                  </a:lnTo>
                  <a:lnTo>
                    <a:pt x="623688" y="185779"/>
                  </a:lnTo>
                  <a:close/>
                </a:path>
                <a:path w="1192529" h="792479">
                  <a:moveTo>
                    <a:pt x="840371" y="186689"/>
                  </a:moveTo>
                  <a:lnTo>
                    <a:pt x="838276" y="188275"/>
                  </a:lnTo>
                  <a:lnTo>
                    <a:pt x="840079" y="190644"/>
                  </a:lnTo>
                  <a:lnTo>
                    <a:pt x="840244" y="190499"/>
                  </a:lnTo>
                  <a:lnTo>
                    <a:pt x="843765" y="190499"/>
                  </a:lnTo>
                  <a:lnTo>
                    <a:pt x="840371" y="186689"/>
                  </a:lnTo>
                  <a:close/>
                </a:path>
                <a:path w="1192529" h="792479">
                  <a:moveTo>
                    <a:pt x="630262" y="185419"/>
                  </a:moveTo>
                  <a:lnTo>
                    <a:pt x="627481" y="185419"/>
                  </a:lnTo>
                  <a:lnTo>
                    <a:pt x="627481" y="189848"/>
                  </a:lnTo>
                  <a:lnTo>
                    <a:pt x="630262" y="188759"/>
                  </a:lnTo>
                  <a:lnTo>
                    <a:pt x="630262" y="185419"/>
                  </a:lnTo>
                  <a:close/>
                </a:path>
                <a:path w="1192529" h="792479">
                  <a:moveTo>
                    <a:pt x="644062" y="161686"/>
                  </a:moveTo>
                  <a:lnTo>
                    <a:pt x="640981" y="162559"/>
                  </a:lnTo>
                  <a:lnTo>
                    <a:pt x="633133" y="176529"/>
                  </a:lnTo>
                  <a:lnTo>
                    <a:pt x="629862" y="179732"/>
                  </a:lnTo>
                  <a:lnTo>
                    <a:pt x="628522" y="184149"/>
                  </a:lnTo>
                  <a:lnTo>
                    <a:pt x="624754" y="185419"/>
                  </a:lnTo>
                  <a:lnTo>
                    <a:pt x="624738" y="189229"/>
                  </a:lnTo>
                  <a:lnTo>
                    <a:pt x="627481" y="189229"/>
                  </a:lnTo>
                  <a:lnTo>
                    <a:pt x="627481" y="185419"/>
                  </a:lnTo>
                  <a:lnTo>
                    <a:pt x="630262" y="185419"/>
                  </a:lnTo>
                  <a:lnTo>
                    <a:pt x="630262" y="181609"/>
                  </a:lnTo>
                  <a:lnTo>
                    <a:pt x="634329" y="181609"/>
                  </a:lnTo>
                  <a:lnTo>
                    <a:pt x="637565" y="171449"/>
                  </a:lnTo>
                  <a:lnTo>
                    <a:pt x="651154" y="163829"/>
                  </a:lnTo>
                  <a:lnTo>
                    <a:pt x="645985" y="163829"/>
                  </a:lnTo>
                  <a:lnTo>
                    <a:pt x="644062" y="161686"/>
                  </a:lnTo>
                  <a:close/>
                </a:path>
                <a:path w="1192529" h="792479">
                  <a:moveTo>
                    <a:pt x="704253" y="184595"/>
                  </a:moveTo>
                  <a:lnTo>
                    <a:pt x="704253" y="189229"/>
                  </a:lnTo>
                  <a:lnTo>
                    <a:pt x="705377" y="189229"/>
                  </a:lnTo>
                  <a:lnTo>
                    <a:pt x="704253" y="184595"/>
                  </a:lnTo>
                  <a:close/>
                </a:path>
                <a:path w="1192529" h="792479">
                  <a:moveTo>
                    <a:pt x="616419" y="185419"/>
                  </a:moveTo>
                  <a:lnTo>
                    <a:pt x="613613" y="185419"/>
                  </a:lnTo>
                  <a:lnTo>
                    <a:pt x="613613" y="189174"/>
                  </a:lnTo>
                  <a:lnTo>
                    <a:pt x="616419" y="188228"/>
                  </a:lnTo>
                  <a:lnTo>
                    <a:pt x="616419" y="185419"/>
                  </a:lnTo>
                  <a:close/>
                </a:path>
                <a:path w="1192529" h="792479">
                  <a:moveTo>
                    <a:pt x="633116" y="185419"/>
                  </a:moveTo>
                  <a:lnTo>
                    <a:pt x="630262" y="185419"/>
                  </a:lnTo>
                  <a:lnTo>
                    <a:pt x="630262" y="188759"/>
                  </a:lnTo>
                  <a:lnTo>
                    <a:pt x="632307" y="187959"/>
                  </a:lnTo>
                  <a:lnTo>
                    <a:pt x="633116" y="185419"/>
                  </a:lnTo>
                  <a:close/>
                </a:path>
                <a:path w="1192529" h="792479">
                  <a:moveTo>
                    <a:pt x="612374" y="185419"/>
                  </a:moveTo>
                  <a:lnTo>
                    <a:pt x="608101" y="185419"/>
                  </a:lnTo>
                  <a:lnTo>
                    <a:pt x="608101" y="188722"/>
                  </a:lnTo>
                  <a:lnTo>
                    <a:pt x="612374" y="185419"/>
                  </a:lnTo>
                  <a:close/>
                </a:path>
                <a:path w="1192529" h="792479">
                  <a:moveTo>
                    <a:pt x="840371" y="186689"/>
                  </a:moveTo>
                  <a:lnTo>
                    <a:pt x="837069" y="186689"/>
                  </a:lnTo>
                  <a:lnTo>
                    <a:pt x="838276" y="188275"/>
                  </a:lnTo>
                  <a:lnTo>
                    <a:pt x="840371" y="186689"/>
                  </a:lnTo>
                  <a:close/>
                </a:path>
                <a:path w="1192529" h="792479">
                  <a:moveTo>
                    <a:pt x="624055" y="185419"/>
                  </a:moveTo>
                  <a:lnTo>
                    <a:pt x="616419" y="185419"/>
                  </a:lnTo>
                  <a:lnTo>
                    <a:pt x="616419" y="188228"/>
                  </a:lnTo>
                  <a:lnTo>
                    <a:pt x="623688" y="185779"/>
                  </a:lnTo>
                  <a:lnTo>
                    <a:pt x="624055" y="185419"/>
                  </a:lnTo>
                  <a:close/>
                </a:path>
                <a:path w="1192529" h="792479">
                  <a:moveTo>
                    <a:pt x="624738" y="185419"/>
                  </a:moveTo>
                  <a:lnTo>
                    <a:pt x="624049" y="185425"/>
                  </a:lnTo>
                  <a:lnTo>
                    <a:pt x="623688" y="185779"/>
                  </a:lnTo>
                  <a:lnTo>
                    <a:pt x="624738" y="185425"/>
                  </a:lnTo>
                  <a:close/>
                </a:path>
                <a:path w="1192529" h="792479">
                  <a:moveTo>
                    <a:pt x="698078" y="181609"/>
                  </a:moveTo>
                  <a:lnTo>
                    <a:pt x="634329" y="181609"/>
                  </a:lnTo>
                  <a:lnTo>
                    <a:pt x="633116" y="185419"/>
                  </a:lnTo>
                  <a:lnTo>
                    <a:pt x="698934" y="185419"/>
                  </a:lnTo>
                  <a:lnTo>
                    <a:pt x="698078" y="181609"/>
                  </a:lnTo>
                  <a:close/>
                </a:path>
                <a:path w="1192529" h="792479">
                  <a:moveTo>
                    <a:pt x="1179436" y="184149"/>
                  </a:moveTo>
                  <a:lnTo>
                    <a:pt x="1164716" y="185419"/>
                  </a:lnTo>
                  <a:lnTo>
                    <a:pt x="1178631" y="185419"/>
                  </a:lnTo>
                  <a:lnTo>
                    <a:pt x="1179436" y="184149"/>
                  </a:lnTo>
                  <a:close/>
                </a:path>
                <a:path w="1192529" h="792479">
                  <a:moveTo>
                    <a:pt x="1181239" y="181609"/>
                  </a:moveTo>
                  <a:lnTo>
                    <a:pt x="1166971" y="181609"/>
                  </a:lnTo>
                  <a:lnTo>
                    <a:pt x="1166609" y="182879"/>
                  </a:lnTo>
                  <a:lnTo>
                    <a:pt x="1181239" y="181609"/>
                  </a:lnTo>
                  <a:close/>
                </a:path>
                <a:path w="1192529" h="792479">
                  <a:moveTo>
                    <a:pt x="684822" y="156209"/>
                  </a:moveTo>
                  <a:lnTo>
                    <a:pt x="670775" y="156209"/>
                  </a:lnTo>
                  <a:lnTo>
                    <a:pt x="692226" y="160019"/>
                  </a:lnTo>
                  <a:lnTo>
                    <a:pt x="696937" y="176529"/>
                  </a:lnTo>
                  <a:lnTo>
                    <a:pt x="698078" y="181609"/>
                  </a:lnTo>
                  <a:lnTo>
                    <a:pt x="701783" y="181609"/>
                  </a:lnTo>
                  <a:lnTo>
                    <a:pt x="700646" y="176529"/>
                  </a:lnTo>
                  <a:lnTo>
                    <a:pt x="705318" y="166146"/>
                  </a:lnTo>
                  <a:lnTo>
                    <a:pt x="705641" y="165037"/>
                  </a:lnTo>
                  <a:lnTo>
                    <a:pt x="684822" y="156209"/>
                  </a:lnTo>
                  <a:close/>
                </a:path>
                <a:path w="1192529" h="792479">
                  <a:moveTo>
                    <a:pt x="1167472" y="167639"/>
                  </a:moveTo>
                  <a:lnTo>
                    <a:pt x="1165307" y="181609"/>
                  </a:lnTo>
                  <a:lnTo>
                    <a:pt x="1166971" y="181609"/>
                  </a:lnTo>
                  <a:lnTo>
                    <a:pt x="1170228" y="170179"/>
                  </a:lnTo>
                  <a:lnTo>
                    <a:pt x="1186903" y="170179"/>
                  </a:lnTo>
                  <a:lnTo>
                    <a:pt x="1167472" y="167639"/>
                  </a:lnTo>
                  <a:close/>
                </a:path>
                <a:path w="1192529" h="792479">
                  <a:moveTo>
                    <a:pt x="828141" y="128269"/>
                  </a:moveTo>
                  <a:lnTo>
                    <a:pt x="812641" y="128269"/>
                  </a:lnTo>
                  <a:lnTo>
                    <a:pt x="887272" y="156209"/>
                  </a:lnTo>
                  <a:lnTo>
                    <a:pt x="957643" y="180339"/>
                  </a:lnTo>
                  <a:lnTo>
                    <a:pt x="970470" y="176529"/>
                  </a:lnTo>
                  <a:lnTo>
                    <a:pt x="981731" y="171449"/>
                  </a:lnTo>
                  <a:lnTo>
                    <a:pt x="948283" y="171449"/>
                  </a:lnTo>
                  <a:lnTo>
                    <a:pt x="889126" y="151129"/>
                  </a:lnTo>
                  <a:lnTo>
                    <a:pt x="828141" y="128269"/>
                  </a:lnTo>
                  <a:close/>
                </a:path>
                <a:path w="1192529" h="792479">
                  <a:moveTo>
                    <a:pt x="643023" y="160529"/>
                  </a:moveTo>
                  <a:lnTo>
                    <a:pt x="633145" y="168909"/>
                  </a:lnTo>
                  <a:lnTo>
                    <a:pt x="629862" y="179732"/>
                  </a:lnTo>
                  <a:lnTo>
                    <a:pt x="633133" y="176529"/>
                  </a:lnTo>
                  <a:lnTo>
                    <a:pt x="640981" y="162559"/>
                  </a:lnTo>
                  <a:lnTo>
                    <a:pt x="644062" y="161686"/>
                  </a:lnTo>
                  <a:lnTo>
                    <a:pt x="643023" y="160529"/>
                  </a:lnTo>
                  <a:close/>
                </a:path>
                <a:path w="1192529" h="792479">
                  <a:moveTo>
                    <a:pt x="1162006" y="128269"/>
                  </a:moveTo>
                  <a:lnTo>
                    <a:pt x="1157398" y="128269"/>
                  </a:lnTo>
                  <a:lnTo>
                    <a:pt x="1157312" y="139699"/>
                  </a:lnTo>
                  <a:lnTo>
                    <a:pt x="1171168" y="142239"/>
                  </a:lnTo>
                  <a:lnTo>
                    <a:pt x="1187195" y="158749"/>
                  </a:lnTo>
                  <a:lnTo>
                    <a:pt x="1186903" y="170179"/>
                  </a:lnTo>
                  <a:lnTo>
                    <a:pt x="1170228" y="170179"/>
                  </a:lnTo>
                  <a:lnTo>
                    <a:pt x="1189659" y="172719"/>
                  </a:lnTo>
                  <a:lnTo>
                    <a:pt x="1192415" y="157479"/>
                  </a:lnTo>
                  <a:lnTo>
                    <a:pt x="1184732" y="142239"/>
                  </a:lnTo>
                  <a:lnTo>
                    <a:pt x="1172032" y="137159"/>
                  </a:lnTo>
                  <a:lnTo>
                    <a:pt x="1160068" y="137159"/>
                  </a:lnTo>
                  <a:lnTo>
                    <a:pt x="1162006" y="128269"/>
                  </a:lnTo>
                  <a:close/>
                </a:path>
                <a:path w="1192529" h="792479">
                  <a:moveTo>
                    <a:pt x="1082979" y="128269"/>
                  </a:moveTo>
                  <a:lnTo>
                    <a:pt x="1054095" y="128269"/>
                  </a:lnTo>
                  <a:lnTo>
                    <a:pt x="1050112" y="129539"/>
                  </a:lnTo>
                  <a:lnTo>
                    <a:pt x="1038351" y="137159"/>
                  </a:lnTo>
                  <a:lnTo>
                    <a:pt x="1033500" y="153669"/>
                  </a:lnTo>
                  <a:lnTo>
                    <a:pt x="1000836" y="160019"/>
                  </a:lnTo>
                  <a:lnTo>
                    <a:pt x="985583" y="163829"/>
                  </a:lnTo>
                  <a:lnTo>
                    <a:pt x="968489" y="171449"/>
                  </a:lnTo>
                  <a:lnTo>
                    <a:pt x="981731" y="171449"/>
                  </a:lnTo>
                  <a:lnTo>
                    <a:pt x="987361" y="168909"/>
                  </a:lnTo>
                  <a:lnTo>
                    <a:pt x="1001699" y="166369"/>
                  </a:lnTo>
                  <a:lnTo>
                    <a:pt x="1025296" y="163829"/>
                  </a:lnTo>
                  <a:lnTo>
                    <a:pt x="1037691" y="156209"/>
                  </a:lnTo>
                  <a:lnTo>
                    <a:pt x="1042555" y="139699"/>
                  </a:lnTo>
                  <a:lnTo>
                    <a:pt x="1062926" y="130809"/>
                  </a:lnTo>
                  <a:lnTo>
                    <a:pt x="1075004" y="130809"/>
                  </a:lnTo>
                  <a:lnTo>
                    <a:pt x="1082979" y="128269"/>
                  </a:lnTo>
                  <a:close/>
                </a:path>
                <a:path w="1192529" h="792479">
                  <a:moveTo>
                    <a:pt x="420712" y="148589"/>
                  </a:moveTo>
                  <a:lnTo>
                    <a:pt x="431812" y="156209"/>
                  </a:lnTo>
                  <a:lnTo>
                    <a:pt x="444919" y="163829"/>
                  </a:lnTo>
                  <a:lnTo>
                    <a:pt x="456145" y="168909"/>
                  </a:lnTo>
                  <a:lnTo>
                    <a:pt x="468464" y="168909"/>
                  </a:lnTo>
                  <a:lnTo>
                    <a:pt x="469441" y="168507"/>
                  </a:lnTo>
                  <a:lnTo>
                    <a:pt x="468464" y="167639"/>
                  </a:lnTo>
                  <a:lnTo>
                    <a:pt x="457365" y="167639"/>
                  </a:lnTo>
                  <a:lnTo>
                    <a:pt x="434695" y="151129"/>
                  </a:lnTo>
                  <a:lnTo>
                    <a:pt x="420712" y="148589"/>
                  </a:lnTo>
                  <a:close/>
                </a:path>
                <a:path w="1192529" h="792479">
                  <a:moveTo>
                    <a:pt x="469441" y="168507"/>
                  </a:moveTo>
                  <a:lnTo>
                    <a:pt x="468464" y="168909"/>
                  </a:lnTo>
                  <a:lnTo>
                    <a:pt x="469895" y="168909"/>
                  </a:lnTo>
                  <a:lnTo>
                    <a:pt x="469441" y="168507"/>
                  </a:lnTo>
                  <a:close/>
                </a:path>
                <a:path w="1192529" h="792479">
                  <a:moveTo>
                    <a:pt x="434695" y="151129"/>
                  </a:moveTo>
                  <a:lnTo>
                    <a:pt x="457365" y="167639"/>
                  </a:lnTo>
                  <a:lnTo>
                    <a:pt x="468464" y="167639"/>
                  </a:lnTo>
                  <a:lnTo>
                    <a:pt x="469441" y="168507"/>
                  </a:lnTo>
                  <a:lnTo>
                    <a:pt x="476984" y="165396"/>
                  </a:lnTo>
                  <a:lnTo>
                    <a:pt x="477006" y="163829"/>
                  </a:lnTo>
                  <a:lnTo>
                    <a:pt x="457365" y="163829"/>
                  </a:lnTo>
                  <a:lnTo>
                    <a:pt x="434695" y="151129"/>
                  </a:lnTo>
                  <a:close/>
                </a:path>
                <a:path w="1192529" h="792479">
                  <a:moveTo>
                    <a:pt x="491160" y="140662"/>
                  </a:moveTo>
                  <a:lnTo>
                    <a:pt x="483171" y="148589"/>
                  </a:lnTo>
                  <a:lnTo>
                    <a:pt x="477024" y="162559"/>
                  </a:lnTo>
                  <a:lnTo>
                    <a:pt x="476984" y="165396"/>
                  </a:lnTo>
                  <a:lnTo>
                    <a:pt x="480783" y="163829"/>
                  </a:lnTo>
                  <a:lnTo>
                    <a:pt x="487692" y="147319"/>
                  </a:lnTo>
                  <a:lnTo>
                    <a:pt x="491160" y="140662"/>
                  </a:lnTo>
                  <a:close/>
                </a:path>
                <a:path w="1192529" h="792479">
                  <a:moveTo>
                    <a:pt x="677405" y="153743"/>
                  </a:moveTo>
                  <a:lnTo>
                    <a:pt x="677405" y="156209"/>
                  </a:lnTo>
                  <a:lnTo>
                    <a:pt x="684822" y="156209"/>
                  </a:lnTo>
                  <a:lnTo>
                    <a:pt x="705641" y="165037"/>
                  </a:lnTo>
                  <a:lnTo>
                    <a:pt x="705992" y="163829"/>
                  </a:lnTo>
                  <a:lnTo>
                    <a:pt x="704200" y="162559"/>
                  </a:lnTo>
                  <a:lnTo>
                    <a:pt x="700557" y="162559"/>
                  </a:lnTo>
                  <a:lnTo>
                    <a:pt x="700557" y="159978"/>
                  </a:lnTo>
                  <a:lnTo>
                    <a:pt x="693445" y="154939"/>
                  </a:lnTo>
                  <a:lnTo>
                    <a:pt x="681126" y="154939"/>
                  </a:lnTo>
                  <a:lnTo>
                    <a:pt x="677405" y="153743"/>
                  </a:lnTo>
                  <a:close/>
                </a:path>
                <a:path w="1192529" h="792479">
                  <a:moveTo>
                    <a:pt x="493445" y="128320"/>
                  </a:moveTo>
                  <a:lnTo>
                    <a:pt x="491642" y="129539"/>
                  </a:lnTo>
                  <a:lnTo>
                    <a:pt x="482650" y="144779"/>
                  </a:lnTo>
                  <a:lnTo>
                    <a:pt x="476986" y="160019"/>
                  </a:lnTo>
                  <a:lnTo>
                    <a:pt x="457365" y="163829"/>
                  </a:lnTo>
                  <a:lnTo>
                    <a:pt x="477006" y="163829"/>
                  </a:lnTo>
                  <a:lnTo>
                    <a:pt x="477024" y="162559"/>
                  </a:lnTo>
                  <a:lnTo>
                    <a:pt x="483171" y="148589"/>
                  </a:lnTo>
                  <a:lnTo>
                    <a:pt x="491160" y="140662"/>
                  </a:lnTo>
                  <a:lnTo>
                    <a:pt x="494969" y="133349"/>
                  </a:lnTo>
                  <a:lnTo>
                    <a:pt x="496939" y="132079"/>
                  </a:lnTo>
                  <a:lnTo>
                    <a:pt x="493445" y="132079"/>
                  </a:lnTo>
                  <a:lnTo>
                    <a:pt x="493445" y="128320"/>
                  </a:lnTo>
                  <a:close/>
                </a:path>
                <a:path w="1192529" h="792479">
                  <a:moveTo>
                    <a:pt x="649668" y="160097"/>
                  </a:moveTo>
                  <a:lnTo>
                    <a:pt x="644062" y="161686"/>
                  </a:lnTo>
                  <a:lnTo>
                    <a:pt x="645985" y="163829"/>
                  </a:lnTo>
                  <a:lnTo>
                    <a:pt x="649668" y="163829"/>
                  </a:lnTo>
                  <a:lnTo>
                    <a:pt x="649668" y="160097"/>
                  </a:lnTo>
                  <a:close/>
                </a:path>
                <a:path w="1192529" h="792479">
                  <a:moveTo>
                    <a:pt x="651058" y="159703"/>
                  </a:moveTo>
                  <a:lnTo>
                    <a:pt x="649668" y="160097"/>
                  </a:lnTo>
                  <a:lnTo>
                    <a:pt x="649668" y="163829"/>
                  </a:lnTo>
                  <a:lnTo>
                    <a:pt x="651154" y="163829"/>
                  </a:lnTo>
                  <a:lnTo>
                    <a:pt x="657948" y="160019"/>
                  </a:lnTo>
                  <a:lnTo>
                    <a:pt x="654253" y="160019"/>
                  </a:lnTo>
                  <a:lnTo>
                    <a:pt x="651058" y="159703"/>
                  </a:lnTo>
                  <a:close/>
                </a:path>
                <a:path w="1192529" h="792479">
                  <a:moveTo>
                    <a:pt x="700557" y="159978"/>
                  </a:moveTo>
                  <a:lnTo>
                    <a:pt x="700557" y="162559"/>
                  </a:lnTo>
                  <a:lnTo>
                    <a:pt x="704200" y="162559"/>
                  </a:lnTo>
                  <a:lnTo>
                    <a:pt x="700557" y="159978"/>
                  </a:lnTo>
                  <a:close/>
                </a:path>
                <a:path w="1192529" h="792479">
                  <a:moveTo>
                    <a:pt x="902087" y="161289"/>
                  </a:moveTo>
                  <a:lnTo>
                    <a:pt x="706103" y="161289"/>
                  </a:lnTo>
                  <a:lnTo>
                    <a:pt x="707896" y="162559"/>
                  </a:lnTo>
                  <a:lnTo>
                    <a:pt x="905791" y="162559"/>
                  </a:lnTo>
                  <a:lnTo>
                    <a:pt x="902087" y="161289"/>
                  </a:lnTo>
                  <a:close/>
                </a:path>
                <a:path w="1192529" h="792479">
                  <a:moveTo>
                    <a:pt x="995751" y="161289"/>
                  </a:moveTo>
                  <a:lnTo>
                    <a:pt x="918705" y="161289"/>
                  </a:lnTo>
                  <a:lnTo>
                    <a:pt x="922402" y="162559"/>
                  </a:lnTo>
                  <a:lnTo>
                    <a:pt x="990667" y="162559"/>
                  </a:lnTo>
                  <a:lnTo>
                    <a:pt x="995751" y="161289"/>
                  </a:lnTo>
                  <a:close/>
                </a:path>
                <a:path w="1192529" h="792479">
                  <a:moveTo>
                    <a:pt x="1187131" y="161289"/>
                  </a:moveTo>
                  <a:lnTo>
                    <a:pt x="1029428" y="161289"/>
                  </a:lnTo>
                  <a:lnTo>
                    <a:pt x="1027362" y="162559"/>
                  </a:lnTo>
                  <a:lnTo>
                    <a:pt x="1187098" y="162559"/>
                  </a:lnTo>
                  <a:lnTo>
                    <a:pt x="1187131" y="161289"/>
                  </a:lnTo>
                  <a:close/>
                </a:path>
                <a:path w="1192529" h="792479">
                  <a:moveTo>
                    <a:pt x="644735" y="159077"/>
                  </a:moveTo>
                  <a:lnTo>
                    <a:pt x="643023" y="160529"/>
                  </a:lnTo>
                  <a:lnTo>
                    <a:pt x="644062" y="161686"/>
                  </a:lnTo>
                  <a:lnTo>
                    <a:pt x="649668" y="160097"/>
                  </a:lnTo>
                  <a:lnTo>
                    <a:pt x="649668" y="159566"/>
                  </a:lnTo>
                  <a:lnTo>
                    <a:pt x="644735" y="159077"/>
                  </a:lnTo>
                  <a:close/>
                </a:path>
                <a:path w="1192529" h="792479">
                  <a:moveTo>
                    <a:pt x="706081" y="161274"/>
                  </a:moveTo>
                  <a:close/>
                </a:path>
                <a:path w="1192529" h="792479">
                  <a:moveTo>
                    <a:pt x="706081" y="157479"/>
                  </a:moveTo>
                  <a:lnTo>
                    <a:pt x="700726" y="157479"/>
                  </a:lnTo>
                  <a:lnTo>
                    <a:pt x="706081" y="161274"/>
                  </a:lnTo>
                  <a:lnTo>
                    <a:pt x="706081" y="157479"/>
                  </a:lnTo>
                  <a:close/>
                </a:path>
                <a:path w="1192529" h="792479">
                  <a:moveTo>
                    <a:pt x="641426" y="158749"/>
                  </a:moveTo>
                  <a:lnTo>
                    <a:pt x="643023" y="160529"/>
                  </a:lnTo>
                  <a:lnTo>
                    <a:pt x="644735" y="159077"/>
                  </a:lnTo>
                  <a:lnTo>
                    <a:pt x="641426" y="158749"/>
                  </a:lnTo>
                  <a:close/>
                </a:path>
                <a:path w="1192529" h="792479">
                  <a:moveTo>
                    <a:pt x="649668" y="159566"/>
                  </a:moveTo>
                  <a:lnTo>
                    <a:pt x="649668" y="160097"/>
                  </a:lnTo>
                  <a:lnTo>
                    <a:pt x="651058" y="159703"/>
                  </a:lnTo>
                  <a:lnTo>
                    <a:pt x="649668" y="159566"/>
                  </a:lnTo>
                  <a:close/>
                </a:path>
                <a:path w="1192529" h="792479">
                  <a:moveTo>
                    <a:pt x="657453" y="157891"/>
                  </a:moveTo>
                  <a:lnTo>
                    <a:pt x="651117" y="159687"/>
                  </a:lnTo>
                  <a:lnTo>
                    <a:pt x="654253" y="160019"/>
                  </a:lnTo>
                  <a:lnTo>
                    <a:pt x="657948" y="160019"/>
                  </a:lnTo>
                  <a:lnTo>
                    <a:pt x="662224" y="158749"/>
                  </a:lnTo>
                  <a:lnTo>
                    <a:pt x="657745" y="158749"/>
                  </a:lnTo>
                  <a:lnTo>
                    <a:pt x="657453" y="157891"/>
                  </a:lnTo>
                  <a:close/>
                </a:path>
                <a:path w="1192529" h="792479">
                  <a:moveTo>
                    <a:pt x="685685" y="151129"/>
                  </a:moveTo>
                  <a:lnTo>
                    <a:pt x="677405" y="151129"/>
                  </a:lnTo>
                  <a:lnTo>
                    <a:pt x="677405" y="153743"/>
                  </a:lnTo>
                  <a:lnTo>
                    <a:pt x="681126" y="154939"/>
                  </a:lnTo>
                  <a:lnTo>
                    <a:pt x="693445" y="154939"/>
                  </a:lnTo>
                  <a:lnTo>
                    <a:pt x="700557" y="159978"/>
                  </a:lnTo>
                  <a:lnTo>
                    <a:pt x="700557" y="157479"/>
                  </a:lnTo>
                  <a:lnTo>
                    <a:pt x="700726" y="157479"/>
                  </a:lnTo>
                  <a:lnTo>
                    <a:pt x="697141" y="154939"/>
                  </a:lnTo>
                  <a:lnTo>
                    <a:pt x="685685" y="151129"/>
                  </a:lnTo>
                  <a:close/>
                </a:path>
                <a:path w="1192529" h="792479">
                  <a:moveTo>
                    <a:pt x="649668" y="159533"/>
                  </a:moveTo>
                  <a:lnTo>
                    <a:pt x="651058" y="159703"/>
                  </a:lnTo>
                  <a:lnTo>
                    <a:pt x="649668" y="159533"/>
                  </a:lnTo>
                  <a:close/>
                </a:path>
                <a:path w="1192529" h="792479">
                  <a:moveTo>
                    <a:pt x="654423" y="158749"/>
                  </a:moveTo>
                  <a:lnTo>
                    <a:pt x="649668" y="158749"/>
                  </a:lnTo>
                  <a:lnTo>
                    <a:pt x="649668" y="159533"/>
                  </a:lnTo>
                  <a:lnTo>
                    <a:pt x="651117" y="159687"/>
                  </a:lnTo>
                  <a:lnTo>
                    <a:pt x="654423" y="158749"/>
                  </a:lnTo>
                  <a:close/>
                </a:path>
                <a:path w="1192529" h="792479">
                  <a:moveTo>
                    <a:pt x="644806" y="159017"/>
                  </a:moveTo>
                  <a:lnTo>
                    <a:pt x="649668" y="159566"/>
                  </a:lnTo>
                  <a:lnTo>
                    <a:pt x="644806" y="159017"/>
                  </a:lnTo>
                  <a:close/>
                </a:path>
                <a:path w="1192529" h="792479">
                  <a:moveTo>
                    <a:pt x="656439" y="154909"/>
                  </a:moveTo>
                  <a:lnTo>
                    <a:pt x="645121" y="158749"/>
                  </a:lnTo>
                  <a:lnTo>
                    <a:pt x="644806" y="159017"/>
                  </a:lnTo>
                  <a:lnTo>
                    <a:pt x="649668" y="159533"/>
                  </a:lnTo>
                  <a:lnTo>
                    <a:pt x="649668" y="158749"/>
                  </a:lnTo>
                  <a:lnTo>
                    <a:pt x="654423" y="158749"/>
                  </a:lnTo>
                  <a:lnTo>
                    <a:pt x="657453" y="157891"/>
                  </a:lnTo>
                  <a:lnTo>
                    <a:pt x="656439" y="154909"/>
                  </a:lnTo>
                  <a:close/>
                </a:path>
                <a:path w="1192529" h="792479">
                  <a:moveTo>
                    <a:pt x="656018" y="153669"/>
                  </a:moveTo>
                  <a:lnTo>
                    <a:pt x="641426" y="158749"/>
                  </a:lnTo>
                  <a:lnTo>
                    <a:pt x="644735" y="159077"/>
                  </a:lnTo>
                  <a:lnTo>
                    <a:pt x="642289" y="158749"/>
                  </a:lnTo>
                  <a:lnTo>
                    <a:pt x="645121" y="158749"/>
                  </a:lnTo>
                  <a:lnTo>
                    <a:pt x="656439" y="154909"/>
                  </a:lnTo>
                  <a:lnTo>
                    <a:pt x="656018" y="153669"/>
                  </a:lnTo>
                  <a:close/>
                </a:path>
                <a:path w="1192529" h="792479">
                  <a:moveTo>
                    <a:pt x="645121" y="158749"/>
                  </a:moveTo>
                  <a:lnTo>
                    <a:pt x="642289" y="158749"/>
                  </a:lnTo>
                  <a:lnTo>
                    <a:pt x="644806" y="159017"/>
                  </a:lnTo>
                  <a:lnTo>
                    <a:pt x="645121" y="158749"/>
                  </a:lnTo>
                  <a:close/>
                </a:path>
                <a:path w="1192529" h="792479">
                  <a:moveTo>
                    <a:pt x="670775" y="156209"/>
                  </a:moveTo>
                  <a:lnTo>
                    <a:pt x="663384" y="156209"/>
                  </a:lnTo>
                  <a:lnTo>
                    <a:pt x="657453" y="157891"/>
                  </a:lnTo>
                  <a:lnTo>
                    <a:pt x="657745" y="158749"/>
                  </a:lnTo>
                  <a:lnTo>
                    <a:pt x="662224" y="158749"/>
                  </a:lnTo>
                  <a:lnTo>
                    <a:pt x="670775" y="156209"/>
                  </a:lnTo>
                  <a:close/>
                </a:path>
                <a:path w="1192529" h="792479">
                  <a:moveTo>
                    <a:pt x="666356" y="151989"/>
                  </a:moveTo>
                  <a:lnTo>
                    <a:pt x="656439" y="154909"/>
                  </a:lnTo>
                  <a:lnTo>
                    <a:pt x="657453" y="157891"/>
                  </a:lnTo>
                  <a:lnTo>
                    <a:pt x="663384" y="156209"/>
                  </a:lnTo>
                  <a:lnTo>
                    <a:pt x="666356" y="156209"/>
                  </a:lnTo>
                  <a:lnTo>
                    <a:pt x="666356" y="151989"/>
                  </a:lnTo>
                  <a:close/>
                </a:path>
                <a:path w="1192529" h="792479">
                  <a:moveTo>
                    <a:pt x="669277" y="151129"/>
                  </a:moveTo>
                  <a:lnTo>
                    <a:pt x="666356" y="151989"/>
                  </a:lnTo>
                  <a:lnTo>
                    <a:pt x="666356" y="156209"/>
                  </a:lnTo>
                  <a:lnTo>
                    <a:pt x="677405" y="156209"/>
                  </a:lnTo>
                  <a:lnTo>
                    <a:pt x="677405" y="153743"/>
                  </a:lnTo>
                  <a:lnTo>
                    <a:pt x="669277" y="151129"/>
                  </a:lnTo>
                  <a:close/>
                </a:path>
                <a:path w="1192529" h="792479">
                  <a:moveTo>
                    <a:pt x="660649" y="153669"/>
                  </a:moveTo>
                  <a:lnTo>
                    <a:pt x="656018" y="153669"/>
                  </a:lnTo>
                  <a:lnTo>
                    <a:pt x="656439" y="154909"/>
                  </a:lnTo>
                  <a:lnTo>
                    <a:pt x="660649" y="153669"/>
                  </a:lnTo>
                  <a:close/>
                </a:path>
                <a:path w="1192529" h="792479">
                  <a:moveTo>
                    <a:pt x="677405" y="151129"/>
                  </a:moveTo>
                  <a:lnTo>
                    <a:pt x="669277" y="151129"/>
                  </a:lnTo>
                  <a:lnTo>
                    <a:pt x="677405" y="153743"/>
                  </a:lnTo>
                  <a:lnTo>
                    <a:pt x="677405" y="151129"/>
                  </a:lnTo>
                  <a:close/>
                </a:path>
                <a:path w="1192529" h="792479">
                  <a:moveTo>
                    <a:pt x="669277" y="151129"/>
                  </a:moveTo>
                  <a:lnTo>
                    <a:pt x="666356" y="151129"/>
                  </a:lnTo>
                  <a:lnTo>
                    <a:pt x="666356" y="151989"/>
                  </a:lnTo>
                  <a:lnTo>
                    <a:pt x="669277" y="151129"/>
                  </a:lnTo>
                  <a:close/>
                </a:path>
                <a:path w="1192529" h="792479">
                  <a:moveTo>
                    <a:pt x="421298" y="146049"/>
                  </a:moveTo>
                  <a:lnTo>
                    <a:pt x="419631" y="147319"/>
                  </a:lnTo>
                  <a:lnTo>
                    <a:pt x="420712" y="148589"/>
                  </a:lnTo>
                  <a:lnTo>
                    <a:pt x="434695" y="151129"/>
                  </a:lnTo>
                  <a:lnTo>
                    <a:pt x="426168" y="147319"/>
                  </a:lnTo>
                  <a:lnTo>
                    <a:pt x="421298" y="146049"/>
                  </a:lnTo>
                  <a:close/>
                </a:path>
                <a:path w="1192529" h="792479">
                  <a:moveTo>
                    <a:pt x="498957" y="124594"/>
                  </a:moveTo>
                  <a:lnTo>
                    <a:pt x="493520" y="128269"/>
                  </a:lnTo>
                  <a:lnTo>
                    <a:pt x="493445" y="132079"/>
                  </a:lnTo>
                  <a:lnTo>
                    <a:pt x="496939" y="132079"/>
                  </a:lnTo>
                  <a:lnTo>
                    <a:pt x="498909" y="130809"/>
                  </a:lnTo>
                  <a:lnTo>
                    <a:pt x="498957" y="124594"/>
                  </a:lnTo>
                  <a:close/>
                </a:path>
                <a:path w="1192529" h="792479">
                  <a:moveTo>
                    <a:pt x="498957" y="130778"/>
                  </a:moveTo>
                  <a:lnTo>
                    <a:pt x="496939" y="132079"/>
                  </a:lnTo>
                  <a:lnTo>
                    <a:pt x="498957" y="132079"/>
                  </a:lnTo>
                  <a:lnTo>
                    <a:pt x="498957" y="130778"/>
                  </a:lnTo>
                  <a:close/>
                </a:path>
                <a:path w="1192529" h="792479">
                  <a:moveTo>
                    <a:pt x="521973" y="125729"/>
                  </a:moveTo>
                  <a:lnTo>
                    <a:pt x="516124" y="125729"/>
                  </a:lnTo>
                  <a:lnTo>
                    <a:pt x="515746" y="126999"/>
                  </a:lnTo>
                  <a:lnTo>
                    <a:pt x="511022" y="129279"/>
                  </a:lnTo>
                  <a:lnTo>
                    <a:pt x="511022" y="130809"/>
                  </a:lnTo>
                  <a:lnTo>
                    <a:pt x="520128" y="130809"/>
                  </a:lnTo>
                  <a:lnTo>
                    <a:pt x="520788" y="129539"/>
                  </a:lnTo>
                  <a:lnTo>
                    <a:pt x="521973" y="125729"/>
                  </a:lnTo>
                  <a:close/>
                </a:path>
                <a:path w="1192529" h="792479">
                  <a:moveTo>
                    <a:pt x="522071" y="128269"/>
                  </a:moveTo>
                  <a:lnTo>
                    <a:pt x="521183" y="128269"/>
                  </a:lnTo>
                  <a:lnTo>
                    <a:pt x="520788" y="129539"/>
                  </a:lnTo>
                  <a:lnTo>
                    <a:pt x="520128" y="130809"/>
                  </a:lnTo>
                  <a:lnTo>
                    <a:pt x="522071" y="130809"/>
                  </a:lnTo>
                  <a:lnTo>
                    <a:pt x="522071" y="128269"/>
                  </a:lnTo>
                  <a:close/>
                </a:path>
                <a:path w="1192529" h="792479">
                  <a:moveTo>
                    <a:pt x="502848" y="128269"/>
                  </a:moveTo>
                  <a:lnTo>
                    <a:pt x="498957" y="128269"/>
                  </a:lnTo>
                  <a:lnTo>
                    <a:pt x="498957" y="130778"/>
                  </a:lnTo>
                  <a:lnTo>
                    <a:pt x="502848" y="128269"/>
                  </a:lnTo>
                  <a:close/>
                </a:path>
                <a:path w="1192529" h="792479">
                  <a:moveTo>
                    <a:pt x="513114" y="128269"/>
                  </a:moveTo>
                  <a:lnTo>
                    <a:pt x="511022" y="128269"/>
                  </a:lnTo>
                  <a:lnTo>
                    <a:pt x="511022" y="129279"/>
                  </a:lnTo>
                  <a:lnTo>
                    <a:pt x="513114" y="128269"/>
                  </a:lnTo>
                  <a:close/>
                </a:path>
                <a:path w="1192529" h="792479">
                  <a:moveTo>
                    <a:pt x="493520" y="128269"/>
                  </a:moveTo>
                  <a:close/>
                </a:path>
                <a:path w="1192529" h="792479">
                  <a:moveTo>
                    <a:pt x="509497" y="124459"/>
                  </a:moveTo>
                  <a:lnTo>
                    <a:pt x="508757" y="124459"/>
                  </a:lnTo>
                  <a:lnTo>
                    <a:pt x="502848" y="128269"/>
                  </a:lnTo>
                  <a:lnTo>
                    <a:pt x="511022" y="128269"/>
                  </a:lnTo>
                  <a:lnTo>
                    <a:pt x="511022" y="126999"/>
                  </a:lnTo>
                  <a:lnTo>
                    <a:pt x="508342" y="126999"/>
                  </a:lnTo>
                  <a:lnTo>
                    <a:pt x="509497" y="124459"/>
                  </a:lnTo>
                  <a:close/>
                </a:path>
                <a:path w="1192529" h="792479">
                  <a:moveTo>
                    <a:pt x="802465" y="124459"/>
                  </a:moveTo>
                  <a:lnTo>
                    <a:pt x="522368" y="124459"/>
                  </a:lnTo>
                  <a:lnTo>
                    <a:pt x="521973" y="125729"/>
                  </a:lnTo>
                  <a:lnTo>
                    <a:pt x="522071" y="128269"/>
                  </a:lnTo>
                  <a:lnTo>
                    <a:pt x="812641" y="128269"/>
                  </a:lnTo>
                  <a:lnTo>
                    <a:pt x="802465" y="124459"/>
                  </a:lnTo>
                  <a:close/>
                </a:path>
                <a:path w="1192529" h="792479">
                  <a:moveTo>
                    <a:pt x="1079214" y="124459"/>
                  </a:moveTo>
                  <a:lnTo>
                    <a:pt x="817977" y="124459"/>
                  </a:lnTo>
                  <a:lnTo>
                    <a:pt x="828141" y="128269"/>
                  </a:lnTo>
                  <a:lnTo>
                    <a:pt x="1054095" y="128269"/>
                  </a:lnTo>
                  <a:lnTo>
                    <a:pt x="1062062" y="125729"/>
                  </a:lnTo>
                  <a:lnTo>
                    <a:pt x="1074140" y="125729"/>
                  </a:lnTo>
                  <a:lnTo>
                    <a:pt x="1079214" y="124459"/>
                  </a:lnTo>
                  <a:close/>
                </a:path>
                <a:path w="1192529" h="792479">
                  <a:moveTo>
                    <a:pt x="1157427" y="124459"/>
                  </a:moveTo>
                  <a:lnTo>
                    <a:pt x="1094367" y="124459"/>
                  </a:lnTo>
                  <a:lnTo>
                    <a:pt x="1086967" y="126999"/>
                  </a:lnTo>
                  <a:lnTo>
                    <a:pt x="1082979" y="128269"/>
                  </a:lnTo>
                  <a:lnTo>
                    <a:pt x="1157398" y="128269"/>
                  </a:lnTo>
                  <a:lnTo>
                    <a:pt x="1157427" y="124459"/>
                  </a:lnTo>
                  <a:close/>
                </a:path>
                <a:path w="1192529" h="792479">
                  <a:moveTo>
                    <a:pt x="513042" y="121696"/>
                  </a:moveTo>
                  <a:lnTo>
                    <a:pt x="511397" y="122757"/>
                  </a:lnTo>
                  <a:lnTo>
                    <a:pt x="508342" y="126999"/>
                  </a:lnTo>
                  <a:lnTo>
                    <a:pt x="513042" y="121696"/>
                  </a:lnTo>
                  <a:close/>
                </a:path>
                <a:path w="1192529" h="792479">
                  <a:moveTo>
                    <a:pt x="516501" y="124459"/>
                  </a:moveTo>
                  <a:lnTo>
                    <a:pt x="510593" y="124459"/>
                  </a:lnTo>
                  <a:lnTo>
                    <a:pt x="508342" y="126999"/>
                  </a:lnTo>
                  <a:lnTo>
                    <a:pt x="511022" y="126999"/>
                  </a:lnTo>
                  <a:lnTo>
                    <a:pt x="511022" y="125729"/>
                  </a:lnTo>
                  <a:lnTo>
                    <a:pt x="516124" y="125729"/>
                  </a:lnTo>
                  <a:lnTo>
                    <a:pt x="516501" y="124459"/>
                  </a:lnTo>
                  <a:close/>
                </a:path>
                <a:path w="1192529" h="792479">
                  <a:moveTo>
                    <a:pt x="499156" y="124459"/>
                  </a:moveTo>
                  <a:lnTo>
                    <a:pt x="498957" y="124459"/>
                  </a:lnTo>
                  <a:lnTo>
                    <a:pt x="498957" y="124594"/>
                  </a:lnTo>
                  <a:lnTo>
                    <a:pt x="499156" y="124459"/>
                  </a:lnTo>
                  <a:close/>
                </a:path>
                <a:path w="1192529" h="792479">
                  <a:moveTo>
                    <a:pt x="551132" y="7619"/>
                  </a:moveTo>
                  <a:lnTo>
                    <a:pt x="543953" y="7619"/>
                  </a:lnTo>
                  <a:lnTo>
                    <a:pt x="543424" y="30479"/>
                  </a:lnTo>
                  <a:lnTo>
                    <a:pt x="543299" y="33157"/>
                  </a:lnTo>
                  <a:lnTo>
                    <a:pt x="536270" y="46989"/>
                  </a:lnTo>
                  <a:lnTo>
                    <a:pt x="535978" y="62229"/>
                  </a:lnTo>
                  <a:lnTo>
                    <a:pt x="528954" y="73659"/>
                  </a:lnTo>
                  <a:lnTo>
                    <a:pt x="524967" y="88899"/>
                  </a:lnTo>
                  <a:lnTo>
                    <a:pt x="519518" y="104139"/>
                  </a:lnTo>
                  <a:lnTo>
                    <a:pt x="512305" y="115569"/>
                  </a:lnTo>
                  <a:lnTo>
                    <a:pt x="499156" y="124459"/>
                  </a:lnTo>
                  <a:lnTo>
                    <a:pt x="508757" y="124459"/>
                  </a:lnTo>
                  <a:lnTo>
                    <a:pt x="509804" y="123784"/>
                  </a:lnTo>
                  <a:lnTo>
                    <a:pt x="514692" y="113029"/>
                  </a:lnTo>
                  <a:lnTo>
                    <a:pt x="520014" y="113029"/>
                  </a:lnTo>
                  <a:lnTo>
                    <a:pt x="524967" y="100329"/>
                  </a:lnTo>
                  <a:lnTo>
                    <a:pt x="528552" y="86359"/>
                  </a:lnTo>
                  <a:lnTo>
                    <a:pt x="528586" y="78739"/>
                  </a:lnTo>
                  <a:lnTo>
                    <a:pt x="531990" y="78739"/>
                  </a:lnTo>
                  <a:lnTo>
                    <a:pt x="536346" y="69849"/>
                  </a:lnTo>
                  <a:lnTo>
                    <a:pt x="541157" y="62020"/>
                  </a:lnTo>
                  <a:lnTo>
                    <a:pt x="541244" y="58419"/>
                  </a:lnTo>
                  <a:lnTo>
                    <a:pt x="539673" y="58419"/>
                  </a:lnTo>
                  <a:lnTo>
                    <a:pt x="539673" y="54609"/>
                  </a:lnTo>
                  <a:lnTo>
                    <a:pt x="541336" y="54609"/>
                  </a:lnTo>
                  <a:lnTo>
                    <a:pt x="541489" y="48259"/>
                  </a:lnTo>
                  <a:lnTo>
                    <a:pt x="543369" y="44567"/>
                  </a:lnTo>
                  <a:lnTo>
                    <a:pt x="543369" y="36829"/>
                  </a:lnTo>
                  <a:lnTo>
                    <a:pt x="546116" y="36829"/>
                  </a:lnTo>
                  <a:lnTo>
                    <a:pt x="547077" y="33157"/>
                  </a:lnTo>
                  <a:lnTo>
                    <a:pt x="547077" y="29209"/>
                  </a:lnTo>
                  <a:lnTo>
                    <a:pt x="548708" y="29209"/>
                  </a:lnTo>
                  <a:lnTo>
                    <a:pt x="548893" y="20319"/>
                  </a:lnTo>
                  <a:lnTo>
                    <a:pt x="550830" y="16509"/>
                  </a:lnTo>
                  <a:lnTo>
                    <a:pt x="550955" y="13969"/>
                  </a:lnTo>
                  <a:lnTo>
                    <a:pt x="551132" y="7619"/>
                  </a:lnTo>
                  <a:close/>
                </a:path>
                <a:path w="1192529" h="792479">
                  <a:moveTo>
                    <a:pt x="511397" y="122757"/>
                  </a:moveTo>
                  <a:lnTo>
                    <a:pt x="509804" y="123784"/>
                  </a:lnTo>
                  <a:lnTo>
                    <a:pt x="509497" y="124459"/>
                  </a:lnTo>
                  <a:lnTo>
                    <a:pt x="510171" y="124459"/>
                  </a:lnTo>
                  <a:lnTo>
                    <a:pt x="511397" y="122757"/>
                  </a:lnTo>
                  <a:close/>
                </a:path>
                <a:path w="1192529" h="792479">
                  <a:moveTo>
                    <a:pt x="526110" y="113029"/>
                  </a:moveTo>
                  <a:lnTo>
                    <a:pt x="522071" y="113029"/>
                  </a:lnTo>
                  <a:lnTo>
                    <a:pt x="522071" y="118109"/>
                  </a:lnTo>
                  <a:lnTo>
                    <a:pt x="518387" y="118109"/>
                  </a:lnTo>
                  <a:lnTo>
                    <a:pt x="516501" y="124459"/>
                  </a:lnTo>
                  <a:lnTo>
                    <a:pt x="522368" y="124459"/>
                  </a:lnTo>
                  <a:lnTo>
                    <a:pt x="524738" y="116839"/>
                  </a:lnTo>
                  <a:lnTo>
                    <a:pt x="526110" y="113029"/>
                  </a:lnTo>
                  <a:close/>
                </a:path>
                <a:path w="1192529" h="792479">
                  <a:moveTo>
                    <a:pt x="754613" y="100329"/>
                  </a:moveTo>
                  <a:lnTo>
                    <a:pt x="740020" y="100329"/>
                  </a:lnTo>
                  <a:lnTo>
                    <a:pt x="765149" y="110489"/>
                  </a:lnTo>
                  <a:lnTo>
                    <a:pt x="802465" y="124459"/>
                  </a:lnTo>
                  <a:lnTo>
                    <a:pt x="817977" y="124459"/>
                  </a:lnTo>
                  <a:lnTo>
                    <a:pt x="767156" y="105409"/>
                  </a:lnTo>
                  <a:lnTo>
                    <a:pt x="754613" y="100329"/>
                  </a:lnTo>
                  <a:close/>
                </a:path>
                <a:path w="1192529" h="792479">
                  <a:moveTo>
                    <a:pt x="1133195" y="100329"/>
                  </a:moveTo>
                  <a:lnTo>
                    <a:pt x="1113072" y="100329"/>
                  </a:lnTo>
                  <a:lnTo>
                    <a:pt x="1107541" y="101599"/>
                  </a:lnTo>
                  <a:lnTo>
                    <a:pt x="1096340" y="105409"/>
                  </a:lnTo>
                  <a:lnTo>
                    <a:pt x="1094435" y="120649"/>
                  </a:lnTo>
                  <a:lnTo>
                    <a:pt x="1079214" y="124459"/>
                  </a:lnTo>
                  <a:lnTo>
                    <a:pt x="1094367" y="124459"/>
                  </a:lnTo>
                  <a:lnTo>
                    <a:pt x="1098067" y="123189"/>
                  </a:lnTo>
                  <a:lnTo>
                    <a:pt x="1099959" y="107949"/>
                  </a:lnTo>
                  <a:lnTo>
                    <a:pt x="1121994" y="104139"/>
                  </a:lnTo>
                  <a:lnTo>
                    <a:pt x="1133195" y="100329"/>
                  </a:lnTo>
                  <a:close/>
                </a:path>
                <a:path w="1192529" h="792479">
                  <a:moveTo>
                    <a:pt x="1172976" y="100329"/>
                  </a:moveTo>
                  <a:lnTo>
                    <a:pt x="1166588" y="100329"/>
                  </a:lnTo>
                  <a:lnTo>
                    <a:pt x="1161313" y="110489"/>
                  </a:lnTo>
                  <a:lnTo>
                    <a:pt x="1157427" y="124459"/>
                  </a:lnTo>
                  <a:lnTo>
                    <a:pt x="1162837" y="124459"/>
                  </a:lnTo>
                  <a:lnTo>
                    <a:pt x="1166418" y="113029"/>
                  </a:lnTo>
                  <a:lnTo>
                    <a:pt x="1172976" y="100329"/>
                  </a:lnTo>
                  <a:close/>
                </a:path>
                <a:path w="1192529" h="792479">
                  <a:moveTo>
                    <a:pt x="518401" y="113029"/>
                  </a:moveTo>
                  <a:lnTo>
                    <a:pt x="514692" y="113029"/>
                  </a:lnTo>
                  <a:lnTo>
                    <a:pt x="509804" y="123784"/>
                  </a:lnTo>
                  <a:lnTo>
                    <a:pt x="511397" y="122757"/>
                  </a:lnTo>
                  <a:lnTo>
                    <a:pt x="518401" y="113029"/>
                  </a:lnTo>
                  <a:close/>
                </a:path>
                <a:path w="1192529" h="792479">
                  <a:moveTo>
                    <a:pt x="518401" y="113029"/>
                  </a:moveTo>
                  <a:lnTo>
                    <a:pt x="511397" y="122757"/>
                  </a:lnTo>
                  <a:lnTo>
                    <a:pt x="513042" y="121696"/>
                  </a:lnTo>
                  <a:lnTo>
                    <a:pt x="517347" y="116839"/>
                  </a:lnTo>
                  <a:lnTo>
                    <a:pt x="518401" y="113029"/>
                  </a:lnTo>
                  <a:close/>
                </a:path>
                <a:path w="1192529" h="792479">
                  <a:moveTo>
                    <a:pt x="517347" y="116839"/>
                  </a:moveTo>
                  <a:lnTo>
                    <a:pt x="513042" y="121696"/>
                  </a:lnTo>
                  <a:lnTo>
                    <a:pt x="516635" y="119379"/>
                  </a:lnTo>
                  <a:lnTo>
                    <a:pt x="517774" y="117354"/>
                  </a:lnTo>
                  <a:lnTo>
                    <a:pt x="517347" y="116839"/>
                  </a:lnTo>
                  <a:close/>
                </a:path>
                <a:path w="1192529" h="792479">
                  <a:moveTo>
                    <a:pt x="518391" y="118097"/>
                  </a:moveTo>
                  <a:close/>
                </a:path>
                <a:path w="1192529" h="792479">
                  <a:moveTo>
                    <a:pt x="529559" y="93059"/>
                  </a:moveTo>
                  <a:lnTo>
                    <a:pt x="524484" y="105409"/>
                  </a:lnTo>
                  <a:lnTo>
                    <a:pt x="519584" y="114132"/>
                  </a:lnTo>
                  <a:lnTo>
                    <a:pt x="519518" y="114299"/>
                  </a:lnTo>
                  <a:lnTo>
                    <a:pt x="518391" y="118097"/>
                  </a:lnTo>
                  <a:lnTo>
                    <a:pt x="522071" y="118109"/>
                  </a:lnTo>
                  <a:lnTo>
                    <a:pt x="522071" y="113029"/>
                  </a:lnTo>
                  <a:lnTo>
                    <a:pt x="526110" y="113029"/>
                  </a:lnTo>
                  <a:lnTo>
                    <a:pt x="530224" y="101599"/>
                  </a:lnTo>
                  <a:lnTo>
                    <a:pt x="530402" y="100884"/>
                  </a:lnTo>
                  <a:lnTo>
                    <a:pt x="530402" y="97789"/>
                  </a:lnTo>
                  <a:lnTo>
                    <a:pt x="528586" y="97789"/>
                  </a:lnTo>
                  <a:lnTo>
                    <a:pt x="528868" y="96519"/>
                  </a:lnTo>
                  <a:lnTo>
                    <a:pt x="528662" y="96519"/>
                  </a:lnTo>
                  <a:lnTo>
                    <a:pt x="529559" y="93059"/>
                  </a:lnTo>
                  <a:close/>
                </a:path>
                <a:path w="1192529" h="792479">
                  <a:moveTo>
                    <a:pt x="519584" y="114132"/>
                  </a:moveTo>
                  <a:lnTo>
                    <a:pt x="517774" y="117354"/>
                  </a:lnTo>
                  <a:lnTo>
                    <a:pt x="518391" y="118097"/>
                  </a:lnTo>
                  <a:lnTo>
                    <a:pt x="519518" y="114299"/>
                  </a:lnTo>
                  <a:lnTo>
                    <a:pt x="519584" y="114132"/>
                  </a:lnTo>
                  <a:close/>
                </a:path>
                <a:path w="1192529" h="792479">
                  <a:moveTo>
                    <a:pt x="520014" y="113029"/>
                  </a:moveTo>
                  <a:lnTo>
                    <a:pt x="518401" y="113029"/>
                  </a:lnTo>
                  <a:lnTo>
                    <a:pt x="517347" y="116839"/>
                  </a:lnTo>
                  <a:lnTo>
                    <a:pt x="517774" y="117354"/>
                  </a:lnTo>
                  <a:lnTo>
                    <a:pt x="519584" y="114132"/>
                  </a:lnTo>
                  <a:lnTo>
                    <a:pt x="520014" y="113029"/>
                  </a:lnTo>
                  <a:close/>
                </a:path>
                <a:path w="1192529" h="792479">
                  <a:moveTo>
                    <a:pt x="524878" y="100557"/>
                  </a:moveTo>
                  <a:lnTo>
                    <a:pt x="519584" y="114132"/>
                  </a:lnTo>
                  <a:lnTo>
                    <a:pt x="524484" y="105409"/>
                  </a:lnTo>
                  <a:lnTo>
                    <a:pt x="525006" y="104139"/>
                  </a:lnTo>
                  <a:lnTo>
                    <a:pt x="524878" y="104139"/>
                  </a:lnTo>
                  <a:lnTo>
                    <a:pt x="524878" y="100557"/>
                  </a:lnTo>
                  <a:close/>
                </a:path>
                <a:path w="1192529" h="792479">
                  <a:moveTo>
                    <a:pt x="541157" y="62020"/>
                  </a:moveTo>
                  <a:lnTo>
                    <a:pt x="536346" y="69849"/>
                  </a:lnTo>
                  <a:lnTo>
                    <a:pt x="528878" y="85089"/>
                  </a:lnTo>
                  <a:lnTo>
                    <a:pt x="528586" y="86228"/>
                  </a:lnTo>
                  <a:lnTo>
                    <a:pt x="528586" y="86359"/>
                  </a:lnTo>
                  <a:lnTo>
                    <a:pt x="524967" y="100329"/>
                  </a:lnTo>
                  <a:lnTo>
                    <a:pt x="524878" y="104139"/>
                  </a:lnTo>
                  <a:lnTo>
                    <a:pt x="525006" y="104139"/>
                  </a:lnTo>
                  <a:lnTo>
                    <a:pt x="529559" y="93059"/>
                  </a:lnTo>
                  <a:lnTo>
                    <a:pt x="530094" y="90995"/>
                  </a:lnTo>
                  <a:lnTo>
                    <a:pt x="532249" y="81279"/>
                  </a:lnTo>
                  <a:lnTo>
                    <a:pt x="532282" y="78739"/>
                  </a:lnTo>
                  <a:lnTo>
                    <a:pt x="532813" y="78739"/>
                  </a:lnTo>
                  <a:lnTo>
                    <a:pt x="533095" y="77469"/>
                  </a:lnTo>
                  <a:lnTo>
                    <a:pt x="534073" y="76041"/>
                  </a:lnTo>
                  <a:lnTo>
                    <a:pt x="534098" y="74929"/>
                  </a:lnTo>
                  <a:lnTo>
                    <a:pt x="534720" y="74929"/>
                  </a:lnTo>
                  <a:lnTo>
                    <a:pt x="541121" y="63499"/>
                  </a:lnTo>
                  <a:lnTo>
                    <a:pt x="541157" y="62020"/>
                  </a:lnTo>
                  <a:close/>
                </a:path>
                <a:path w="1192529" h="792479">
                  <a:moveTo>
                    <a:pt x="530402" y="100884"/>
                  </a:moveTo>
                  <a:lnTo>
                    <a:pt x="530224" y="101599"/>
                  </a:lnTo>
                  <a:lnTo>
                    <a:pt x="529310" y="104139"/>
                  </a:lnTo>
                  <a:lnTo>
                    <a:pt x="530402" y="104139"/>
                  </a:lnTo>
                  <a:lnTo>
                    <a:pt x="530402" y="100884"/>
                  </a:lnTo>
                  <a:close/>
                </a:path>
                <a:path w="1192529" h="792479">
                  <a:moveTo>
                    <a:pt x="530540" y="100329"/>
                  </a:moveTo>
                  <a:lnTo>
                    <a:pt x="530402" y="100329"/>
                  </a:lnTo>
                  <a:lnTo>
                    <a:pt x="530402" y="100884"/>
                  </a:lnTo>
                  <a:lnTo>
                    <a:pt x="530540" y="100329"/>
                  </a:lnTo>
                  <a:close/>
                </a:path>
                <a:path w="1192529" h="792479">
                  <a:moveTo>
                    <a:pt x="524967" y="100329"/>
                  </a:moveTo>
                  <a:lnTo>
                    <a:pt x="524878" y="100557"/>
                  </a:lnTo>
                  <a:lnTo>
                    <a:pt x="524967" y="100329"/>
                  </a:lnTo>
                  <a:close/>
                </a:path>
                <a:path w="1192529" h="792479">
                  <a:moveTo>
                    <a:pt x="733738" y="97789"/>
                  </a:moveTo>
                  <a:lnTo>
                    <a:pt x="531171" y="97789"/>
                  </a:lnTo>
                  <a:lnTo>
                    <a:pt x="530540" y="100329"/>
                  </a:lnTo>
                  <a:lnTo>
                    <a:pt x="740020" y="100329"/>
                  </a:lnTo>
                  <a:lnTo>
                    <a:pt x="733738" y="97789"/>
                  </a:lnTo>
                  <a:close/>
                </a:path>
                <a:path w="1192529" h="792479">
                  <a:moveTo>
                    <a:pt x="1124134" y="97789"/>
                  </a:moveTo>
                  <a:lnTo>
                    <a:pt x="748341" y="97789"/>
                  </a:lnTo>
                  <a:lnTo>
                    <a:pt x="754613" y="100329"/>
                  </a:lnTo>
                  <a:lnTo>
                    <a:pt x="1113072" y="100329"/>
                  </a:lnTo>
                  <a:lnTo>
                    <a:pt x="1124134" y="97789"/>
                  </a:lnTo>
                  <a:close/>
                </a:path>
                <a:path w="1192529" h="792479">
                  <a:moveTo>
                    <a:pt x="1167906" y="97789"/>
                  </a:moveTo>
                  <a:lnTo>
                    <a:pt x="1134043" y="97789"/>
                  </a:lnTo>
                  <a:lnTo>
                    <a:pt x="1133195" y="100329"/>
                  </a:lnTo>
                  <a:lnTo>
                    <a:pt x="1166588" y="100329"/>
                  </a:lnTo>
                  <a:lnTo>
                    <a:pt x="1167906" y="97789"/>
                  </a:lnTo>
                  <a:close/>
                </a:path>
                <a:path w="1192529" h="792479">
                  <a:moveTo>
                    <a:pt x="534835" y="74929"/>
                  </a:moveTo>
                  <a:lnTo>
                    <a:pt x="534208" y="75844"/>
                  </a:lnTo>
                  <a:lnTo>
                    <a:pt x="534098" y="82549"/>
                  </a:lnTo>
                  <a:lnTo>
                    <a:pt x="529141" y="95290"/>
                  </a:lnTo>
                  <a:lnTo>
                    <a:pt x="528586" y="97789"/>
                  </a:lnTo>
                  <a:lnTo>
                    <a:pt x="532737" y="91439"/>
                  </a:lnTo>
                  <a:lnTo>
                    <a:pt x="534009" y="86359"/>
                  </a:lnTo>
                  <a:lnTo>
                    <a:pt x="537790" y="79012"/>
                  </a:lnTo>
                  <a:lnTo>
                    <a:pt x="537794" y="76199"/>
                  </a:lnTo>
                  <a:lnTo>
                    <a:pt x="534835" y="74929"/>
                  </a:lnTo>
                  <a:close/>
                </a:path>
                <a:path w="1192529" h="792479">
                  <a:moveTo>
                    <a:pt x="532754" y="91413"/>
                  </a:moveTo>
                  <a:lnTo>
                    <a:pt x="528586" y="97789"/>
                  </a:lnTo>
                  <a:lnTo>
                    <a:pt x="531171" y="97789"/>
                  </a:lnTo>
                  <a:lnTo>
                    <a:pt x="532754" y="91413"/>
                  </a:lnTo>
                  <a:close/>
                </a:path>
                <a:path w="1192529" h="792479">
                  <a:moveTo>
                    <a:pt x="701305" y="78739"/>
                  </a:moveTo>
                  <a:lnTo>
                    <a:pt x="686621" y="78739"/>
                  </a:lnTo>
                  <a:lnTo>
                    <a:pt x="733738" y="97789"/>
                  </a:lnTo>
                  <a:lnTo>
                    <a:pt x="748341" y="97789"/>
                  </a:lnTo>
                  <a:lnTo>
                    <a:pt x="701305" y="78739"/>
                  </a:lnTo>
                  <a:close/>
                </a:path>
                <a:path w="1192529" h="792479">
                  <a:moveTo>
                    <a:pt x="1163446" y="78739"/>
                  </a:moveTo>
                  <a:lnTo>
                    <a:pt x="1139151" y="78739"/>
                  </a:lnTo>
                  <a:lnTo>
                    <a:pt x="1135164" y="80009"/>
                  </a:lnTo>
                  <a:lnTo>
                    <a:pt x="1129664" y="96519"/>
                  </a:lnTo>
                  <a:lnTo>
                    <a:pt x="1124134" y="97789"/>
                  </a:lnTo>
                  <a:lnTo>
                    <a:pt x="1134043" y="97789"/>
                  </a:lnTo>
                  <a:lnTo>
                    <a:pt x="1138707" y="83819"/>
                  </a:lnTo>
                  <a:lnTo>
                    <a:pt x="1158227" y="81279"/>
                  </a:lnTo>
                  <a:lnTo>
                    <a:pt x="1167307" y="81279"/>
                  </a:lnTo>
                  <a:lnTo>
                    <a:pt x="1163446" y="78739"/>
                  </a:lnTo>
                  <a:close/>
                </a:path>
                <a:path w="1192529" h="792479">
                  <a:moveTo>
                    <a:pt x="1167307" y="81279"/>
                  </a:moveTo>
                  <a:lnTo>
                    <a:pt x="1158227" y="81279"/>
                  </a:lnTo>
                  <a:lnTo>
                    <a:pt x="1169809" y="88899"/>
                  </a:lnTo>
                  <a:lnTo>
                    <a:pt x="1182268" y="88899"/>
                  </a:lnTo>
                  <a:lnTo>
                    <a:pt x="1169225" y="95249"/>
                  </a:lnTo>
                  <a:lnTo>
                    <a:pt x="1167906" y="97789"/>
                  </a:lnTo>
                  <a:lnTo>
                    <a:pt x="1174864" y="97789"/>
                  </a:lnTo>
                  <a:lnTo>
                    <a:pt x="1185951" y="86359"/>
                  </a:lnTo>
                  <a:lnTo>
                    <a:pt x="1184732" y="83819"/>
                  </a:lnTo>
                  <a:lnTo>
                    <a:pt x="1171168" y="83819"/>
                  </a:lnTo>
                  <a:lnTo>
                    <a:pt x="1167307" y="81279"/>
                  </a:lnTo>
                  <a:close/>
                </a:path>
                <a:path w="1192529" h="792479">
                  <a:moveTo>
                    <a:pt x="529726" y="92653"/>
                  </a:moveTo>
                  <a:lnTo>
                    <a:pt x="529559" y="93059"/>
                  </a:lnTo>
                  <a:lnTo>
                    <a:pt x="528662" y="96519"/>
                  </a:lnTo>
                  <a:lnTo>
                    <a:pt x="529150" y="95249"/>
                  </a:lnTo>
                  <a:lnTo>
                    <a:pt x="529726" y="92653"/>
                  </a:lnTo>
                  <a:close/>
                </a:path>
                <a:path w="1192529" h="792479">
                  <a:moveTo>
                    <a:pt x="529141" y="95290"/>
                  </a:moveTo>
                  <a:lnTo>
                    <a:pt x="528662" y="96519"/>
                  </a:lnTo>
                  <a:lnTo>
                    <a:pt x="528868" y="96519"/>
                  </a:lnTo>
                  <a:lnTo>
                    <a:pt x="529141" y="95290"/>
                  </a:lnTo>
                  <a:close/>
                </a:path>
                <a:path w="1192529" h="792479">
                  <a:moveTo>
                    <a:pt x="533003" y="80252"/>
                  </a:moveTo>
                  <a:lnTo>
                    <a:pt x="530224" y="91439"/>
                  </a:lnTo>
                  <a:lnTo>
                    <a:pt x="529726" y="92653"/>
                  </a:lnTo>
                  <a:lnTo>
                    <a:pt x="529141" y="95290"/>
                  </a:lnTo>
                  <a:lnTo>
                    <a:pt x="534098" y="82549"/>
                  </a:lnTo>
                  <a:lnTo>
                    <a:pt x="533003" y="80252"/>
                  </a:lnTo>
                  <a:close/>
                </a:path>
                <a:path w="1192529" h="792479">
                  <a:moveTo>
                    <a:pt x="530094" y="90995"/>
                  </a:moveTo>
                  <a:lnTo>
                    <a:pt x="529559" y="93059"/>
                  </a:lnTo>
                  <a:lnTo>
                    <a:pt x="529726" y="92653"/>
                  </a:lnTo>
                  <a:lnTo>
                    <a:pt x="530094" y="90995"/>
                  </a:lnTo>
                  <a:close/>
                </a:path>
                <a:path w="1192529" h="792479">
                  <a:moveTo>
                    <a:pt x="532644" y="79500"/>
                  </a:moveTo>
                  <a:lnTo>
                    <a:pt x="532282" y="81133"/>
                  </a:lnTo>
                  <a:lnTo>
                    <a:pt x="532282" y="82549"/>
                  </a:lnTo>
                  <a:lnTo>
                    <a:pt x="530094" y="90995"/>
                  </a:lnTo>
                  <a:lnTo>
                    <a:pt x="529726" y="92653"/>
                  </a:lnTo>
                  <a:lnTo>
                    <a:pt x="530224" y="91439"/>
                  </a:lnTo>
                  <a:lnTo>
                    <a:pt x="532784" y="81133"/>
                  </a:lnTo>
                  <a:lnTo>
                    <a:pt x="532887" y="80009"/>
                  </a:lnTo>
                  <a:lnTo>
                    <a:pt x="532644" y="79500"/>
                  </a:lnTo>
                  <a:close/>
                </a:path>
                <a:path w="1192529" h="792479">
                  <a:moveTo>
                    <a:pt x="537790" y="79012"/>
                  </a:moveTo>
                  <a:lnTo>
                    <a:pt x="534009" y="86359"/>
                  </a:lnTo>
                  <a:lnTo>
                    <a:pt x="532754" y="91413"/>
                  </a:lnTo>
                  <a:lnTo>
                    <a:pt x="537717" y="83819"/>
                  </a:lnTo>
                  <a:lnTo>
                    <a:pt x="537790" y="79012"/>
                  </a:lnTo>
                  <a:close/>
                </a:path>
                <a:path w="1192529" h="792479">
                  <a:moveTo>
                    <a:pt x="532282" y="81133"/>
                  </a:moveTo>
                  <a:lnTo>
                    <a:pt x="530094" y="90995"/>
                  </a:lnTo>
                  <a:lnTo>
                    <a:pt x="532282" y="82549"/>
                  </a:lnTo>
                  <a:lnTo>
                    <a:pt x="532282" y="81133"/>
                  </a:lnTo>
                  <a:close/>
                </a:path>
                <a:path w="1192529" h="792479">
                  <a:moveTo>
                    <a:pt x="528586" y="86228"/>
                  </a:moveTo>
                  <a:lnTo>
                    <a:pt x="528552" y="86359"/>
                  </a:lnTo>
                  <a:lnTo>
                    <a:pt x="528586" y="86228"/>
                  </a:lnTo>
                  <a:close/>
                </a:path>
                <a:path w="1192529" h="792479">
                  <a:moveTo>
                    <a:pt x="696044" y="82549"/>
                  </a:moveTo>
                  <a:lnTo>
                    <a:pt x="537737" y="82549"/>
                  </a:lnTo>
                  <a:lnTo>
                    <a:pt x="537717" y="83819"/>
                  </a:lnTo>
                  <a:lnTo>
                    <a:pt x="536057" y="86359"/>
                  </a:lnTo>
                  <a:lnTo>
                    <a:pt x="705468" y="86359"/>
                  </a:lnTo>
                  <a:lnTo>
                    <a:pt x="696044" y="82549"/>
                  </a:lnTo>
                  <a:close/>
                </a:path>
                <a:path w="1192529" h="792479">
                  <a:moveTo>
                    <a:pt x="1134318" y="82549"/>
                  </a:moveTo>
                  <a:lnTo>
                    <a:pt x="710712" y="82549"/>
                  </a:lnTo>
                  <a:lnTo>
                    <a:pt x="720120" y="86359"/>
                  </a:lnTo>
                  <a:lnTo>
                    <a:pt x="1133049" y="86359"/>
                  </a:lnTo>
                  <a:lnTo>
                    <a:pt x="1134318" y="82549"/>
                  </a:lnTo>
                  <a:close/>
                </a:path>
                <a:path w="1192529" h="792479">
                  <a:moveTo>
                    <a:pt x="1160157" y="82549"/>
                  </a:moveTo>
                  <a:lnTo>
                    <a:pt x="1148467" y="82549"/>
                  </a:lnTo>
                  <a:lnTo>
                    <a:pt x="1138707" y="83819"/>
                  </a:lnTo>
                  <a:lnTo>
                    <a:pt x="1137859" y="86359"/>
                  </a:lnTo>
                  <a:lnTo>
                    <a:pt x="1165948" y="86359"/>
                  </a:lnTo>
                  <a:lnTo>
                    <a:pt x="1160157" y="82549"/>
                  </a:lnTo>
                  <a:close/>
                </a:path>
                <a:path w="1192529" h="792479">
                  <a:moveTo>
                    <a:pt x="531990" y="78739"/>
                  </a:moveTo>
                  <a:lnTo>
                    <a:pt x="528586" y="78739"/>
                  </a:lnTo>
                  <a:lnTo>
                    <a:pt x="528586" y="86228"/>
                  </a:lnTo>
                  <a:lnTo>
                    <a:pt x="528878" y="85089"/>
                  </a:lnTo>
                  <a:lnTo>
                    <a:pt x="531990" y="78739"/>
                  </a:lnTo>
                  <a:close/>
                </a:path>
                <a:path w="1192529" h="792479">
                  <a:moveTo>
                    <a:pt x="534098" y="76041"/>
                  </a:moveTo>
                  <a:lnTo>
                    <a:pt x="534009" y="76199"/>
                  </a:lnTo>
                  <a:lnTo>
                    <a:pt x="533003" y="80252"/>
                  </a:lnTo>
                  <a:lnTo>
                    <a:pt x="534098" y="82549"/>
                  </a:lnTo>
                  <a:lnTo>
                    <a:pt x="534098" y="76041"/>
                  </a:lnTo>
                  <a:close/>
                </a:path>
                <a:path w="1192529" h="792479">
                  <a:moveTo>
                    <a:pt x="532282" y="78739"/>
                  </a:moveTo>
                  <a:lnTo>
                    <a:pt x="532282" y="81133"/>
                  </a:lnTo>
                  <a:lnTo>
                    <a:pt x="532644" y="79500"/>
                  </a:lnTo>
                  <a:lnTo>
                    <a:pt x="532282" y="78739"/>
                  </a:lnTo>
                  <a:close/>
                </a:path>
                <a:path w="1192529" h="792479">
                  <a:moveTo>
                    <a:pt x="534098" y="76005"/>
                  </a:moveTo>
                  <a:lnTo>
                    <a:pt x="533095" y="77469"/>
                  </a:lnTo>
                  <a:lnTo>
                    <a:pt x="532644" y="79500"/>
                  </a:lnTo>
                  <a:lnTo>
                    <a:pt x="533003" y="80252"/>
                  </a:lnTo>
                  <a:lnTo>
                    <a:pt x="534009" y="76199"/>
                  </a:lnTo>
                  <a:lnTo>
                    <a:pt x="534098" y="76005"/>
                  </a:lnTo>
                  <a:close/>
                </a:path>
                <a:path w="1192529" h="792479">
                  <a:moveTo>
                    <a:pt x="532813" y="78739"/>
                  </a:moveTo>
                  <a:lnTo>
                    <a:pt x="532282" y="78739"/>
                  </a:lnTo>
                  <a:lnTo>
                    <a:pt x="532644" y="79500"/>
                  </a:lnTo>
                  <a:lnTo>
                    <a:pt x="532813" y="78739"/>
                  </a:lnTo>
                  <a:close/>
                </a:path>
                <a:path w="1192529" h="792479">
                  <a:moveTo>
                    <a:pt x="537930" y="78739"/>
                  </a:moveTo>
                  <a:lnTo>
                    <a:pt x="537794" y="78739"/>
                  </a:lnTo>
                  <a:lnTo>
                    <a:pt x="537790" y="79012"/>
                  </a:lnTo>
                  <a:lnTo>
                    <a:pt x="537930" y="78739"/>
                  </a:lnTo>
                  <a:close/>
                </a:path>
                <a:path w="1192529" h="792479">
                  <a:moveTo>
                    <a:pt x="677197" y="74929"/>
                  </a:moveTo>
                  <a:lnTo>
                    <a:pt x="539890" y="74929"/>
                  </a:lnTo>
                  <a:lnTo>
                    <a:pt x="537930" y="78739"/>
                  </a:lnTo>
                  <a:lnTo>
                    <a:pt x="686621" y="78739"/>
                  </a:lnTo>
                  <a:lnTo>
                    <a:pt x="677197" y="74929"/>
                  </a:lnTo>
                  <a:close/>
                </a:path>
                <a:path w="1192529" h="792479">
                  <a:moveTo>
                    <a:pt x="1147127" y="76199"/>
                  </a:moveTo>
                  <a:lnTo>
                    <a:pt x="695034" y="76199"/>
                  </a:lnTo>
                  <a:lnTo>
                    <a:pt x="701305" y="78739"/>
                  </a:lnTo>
                  <a:lnTo>
                    <a:pt x="1139151" y="78739"/>
                  </a:lnTo>
                  <a:lnTo>
                    <a:pt x="1147127" y="76199"/>
                  </a:lnTo>
                  <a:close/>
                </a:path>
                <a:path w="1192529" h="792479">
                  <a:moveTo>
                    <a:pt x="534720" y="74929"/>
                  </a:moveTo>
                  <a:lnTo>
                    <a:pt x="534098" y="74929"/>
                  </a:lnTo>
                  <a:lnTo>
                    <a:pt x="534098" y="76005"/>
                  </a:lnTo>
                  <a:lnTo>
                    <a:pt x="534208" y="75844"/>
                  </a:lnTo>
                  <a:lnTo>
                    <a:pt x="534720" y="74929"/>
                  </a:lnTo>
                  <a:close/>
                </a:path>
                <a:path w="1192529" h="792479">
                  <a:moveTo>
                    <a:pt x="532076" y="68579"/>
                  </a:moveTo>
                  <a:lnTo>
                    <a:pt x="527659" y="68579"/>
                  </a:lnTo>
                  <a:lnTo>
                    <a:pt x="527659" y="74929"/>
                  </a:lnTo>
                  <a:lnTo>
                    <a:pt x="528622" y="74929"/>
                  </a:lnTo>
                  <a:lnTo>
                    <a:pt x="528954" y="73659"/>
                  </a:lnTo>
                  <a:lnTo>
                    <a:pt x="532076" y="68579"/>
                  </a:lnTo>
                  <a:close/>
                </a:path>
                <a:path w="1192529" h="792479">
                  <a:moveTo>
                    <a:pt x="539673" y="66085"/>
                  </a:moveTo>
                  <a:lnTo>
                    <a:pt x="534720" y="74929"/>
                  </a:lnTo>
                  <a:lnTo>
                    <a:pt x="538721" y="74929"/>
                  </a:lnTo>
                  <a:lnTo>
                    <a:pt x="538721" y="68579"/>
                  </a:lnTo>
                  <a:lnTo>
                    <a:pt x="539673" y="68579"/>
                  </a:lnTo>
                  <a:lnTo>
                    <a:pt x="539673" y="66085"/>
                  </a:lnTo>
                  <a:close/>
                </a:path>
                <a:path w="1192529" h="792479">
                  <a:moveTo>
                    <a:pt x="539673" y="68579"/>
                  </a:moveTo>
                  <a:lnTo>
                    <a:pt x="538721" y="68579"/>
                  </a:lnTo>
                  <a:lnTo>
                    <a:pt x="538721" y="74929"/>
                  </a:lnTo>
                  <a:lnTo>
                    <a:pt x="539890" y="74929"/>
                  </a:lnTo>
                  <a:lnTo>
                    <a:pt x="541197" y="72389"/>
                  </a:lnTo>
                  <a:lnTo>
                    <a:pt x="542663" y="69849"/>
                  </a:lnTo>
                  <a:lnTo>
                    <a:pt x="539673" y="69849"/>
                  </a:lnTo>
                  <a:lnTo>
                    <a:pt x="539673" y="68579"/>
                  </a:lnTo>
                  <a:close/>
                </a:path>
                <a:path w="1192529" h="792479">
                  <a:moveTo>
                    <a:pt x="669948" y="66039"/>
                  </a:moveTo>
                  <a:lnTo>
                    <a:pt x="656065" y="66039"/>
                  </a:lnTo>
                  <a:lnTo>
                    <a:pt x="661492" y="68579"/>
                  </a:lnTo>
                  <a:lnTo>
                    <a:pt x="677197" y="74929"/>
                  </a:lnTo>
                  <a:lnTo>
                    <a:pt x="691898" y="74929"/>
                  </a:lnTo>
                  <a:lnTo>
                    <a:pt x="669948" y="66039"/>
                  </a:lnTo>
                  <a:close/>
                </a:path>
                <a:path w="1192529" h="792479">
                  <a:moveTo>
                    <a:pt x="543369" y="58419"/>
                  </a:moveTo>
                  <a:lnTo>
                    <a:pt x="541157" y="62020"/>
                  </a:lnTo>
                  <a:lnTo>
                    <a:pt x="541121" y="63499"/>
                  </a:lnTo>
                  <a:lnTo>
                    <a:pt x="539699" y="66039"/>
                  </a:lnTo>
                  <a:lnTo>
                    <a:pt x="539673" y="69849"/>
                  </a:lnTo>
                  <a:lnTo>
                    <a:pt x="542663" y="69849"/>
                  </a:lnTo>
                  <a:lnTo>
                    <a:pt x="545198" y="65456"/>
                  </a:lnTo>
                  <a:lnTo>
                    <a:pt x="545198" y="62229"/>
                  </a:lnTo>
                  <a:lnTo>
                    <a:pt x="543369" y="62229"/>
                  </a:lnTo>
                  <a:lnTo>
                    <a:pt x="543369" y="58419"/>
                  </a:lnTo>
                  <a:close/>
                </a:path>
                <a:path w="1192529" h="792479">
                  <a:moveTo>
                    <a:pt x="545198" y="66039"/>
                  </a:moveTo>
                  <a:lnTo>
                    <a:pt x="544861" y="66039"/>
                  </a:lnTo>
                  <a:lnTo>
                    <a:pt x="542663" y="69849"/>
                  </a:lnTo>
                  <a:lnTo>
                    <a:pt x="545198" y="69849"/>
                  </a:lnTo>
                  <a:lnTo>
                    <a:pt x="545198" y="66039"/>
                  </a:lnTo>
                  <a:close/>
                </a:path>
                <a:path w="1192529" h="792479">
                  <a:moveTo>
                    <a:pt x="539699" y="66039"/>
                  </a:moveTo>
                  <a:close/>
                </a:path>
                <a:path w="1192529" h="792479">
                  <a:moveTo>
                    <a:pt x="629363" y="52069"/>
                  </a:moveTo>
                  <a:lnTo>
                    <a:pt x="548709" y="52069"/>
                  </a:lnTo>
                  <a:lnTo>
                    <a:pt x="548525" y="59689"/>
                  </a:lnTo>
                  <a:lnTo>
                    <a:pt x="545198" y="65456"/>
                  </a:lnTo>
                  <a:lnTo>
                    <a:pt x="545198" y="66039"/>
                  </a:lnTo>
                  <a:lnTo>
                    <a:pt x="656065" y="66039"/>
                  </a:lnTo>
                  <a:lnTo>
                    <a:pt x="639783" y="58419"/>
                  </a:lnTo>
                  <a:lnTo>
                    <a:pt x="548893" y="58419"/>
                  </a:lnTo>
                  <a:lnTo>
                    <a:pt x="548893" y="54609"/>
                  </a:lnTo>
                  <a:lnTo>
                    <a:pt x="633216" y="54609"/>
                  </a:lnTo>
                  <a:lnTo>
                    <a:pt x="629363" y="52069"/>
                  </a:lnTo>
                  <a:close/>
                </a:path>
                <a:path w="1192529" h="792479">
                  <a:moveTo>
                    <a:pt x="544856" y="41647"/>
                  </a:moveTo>
                  <a:lnTo>
                    <a:pt x="543429" y="44449"/>
                  </a:lnTo>
                  <a:lnTo>
                    <a:pt x="543369" y="62229"/>
                  </a:lnTo>
                  <a:lnTo>
                    <a:pt x="547060" y="62229"/>
                  </a:lnTo>
                  <a:lnTo>
                    <a:pt x="548525" y="59689"/>
                  </a:lnTo>
                  <a:lnTo>
                    <a:pt x="548556" y="58419"/>
                  </a:lnTo>
                  <a:lnTo>
                    <a:pt x="545198" y="58419"/>
                  </a:lnTo>
                  <a:lnTo>
                    <a:pt x="545198" y="52069"/>
                  </a:lnTo>
                  <a:lnTo>
                    <a:pt x="548709" y="52069"/>
                  </a:lnTo>
                  <a:lnTo>
                    <a:pt x="548796" y="48467"/>
                  </a:lnTo>
                  <a:lnTo>
                    <a:pt x="543458" y="46989"/>
                  </a:lnTo>
                  <a:lnTo>
                    <a:pt x="544856" y="41647"/>
                  </a:lnTo>
                  <a:close/>
                </a:path>
                <a:path w="1192529" h="792479">
                  <a:moveTo>
                    <a:pt x="645056" y="54609"/>
                  </a:moveTo>
                  <a:lnTo>
                    <a:pt x="633216" y="54609"/>
                  </a:lnTo>
                  <a:lnTo>
                    <a:pt x="637070" y="57149"/>
                  </a:lnTo>
                  <a:lnTo>
                    <a:pt x="647924" y="62229"/>
                  </a:lnTo>
                  <a:lnTo>
                    <a:pt x="661016" y="62229"/>
                  </a:lnTo>
                  <a:lnTo>
                    <a:pt x="645056" y="54609"/>
                  </a:lnTo>
                  <a:close/>
                </a:path>
                <a:path w="1192529" h="792479">
                  <a:moveTo>
                    <a:pt x="541336" y="54609"/>
                  </a:moveTo>
                  <a:lnTo>
                    <a:pt x="539673" y="54609"/>
                  </a:lnTo>
                  <a:lnTo>
                    <a:pt x="539673" y="58419"/>
                  </a:lnTo>
                  <a:lnTo>
                    <a:pt x="541244" y="58419"/>
                  </a:lnTo>
                  <a:lnTo>
                    <a:pt x="541336" y="54609"/>
                  </a:lnTo>
                  <a:close/>
                </a:path>
                <a:path w="1192529" h="792479">
                  <a:moveTo>
                    <a:pt x="543369" y="54609"/>
                  </a:moveTo>
                  <a:lnTo>
                    <a:pt x="541336" y="54609"/>
                  </a:lnTo>
                  <a:lnTo>
                    <a:pt x="541244" y="58419"/>
                  </a:lnTo>
                  <a:lnTo>
                    <a:pt x="543369" y="58419"/>
                  </a:lnTo>
                  <a:lnTo>
                    <a:pt x="543369" y="54609"/>
                  </a:lnTo>
                  <a:close/>
                </a:path>
                <a:path w="1192529" h="792479">
                  <a:moveTo>
                    <a:pt x="548648" y="54609"/>
                  </a:moveTo>
                  <a:lnTo>
                    <a:pt x="545198" y="54609"/>
                  </a:lnTo>
                  <a:lnTo>
                    <a:pt x="545198" y="58419"/>
                  </a:lnTo>
                  <a:lnTo>
                    <a:pt x="548556" y="58419"/>
                  </a:lnTo>
                  <a:lnTo>
                    <a:pt x="548648" y="54609"/>
                  </a:lnTo>
                  <a:close/>
                </a:path>
                <a:path w="1192529" h="792479">
                  <a:moveTo>
                    <a:pt x="590548" y="21589"/>
                  </a:moveTo>
                  <a:lnTo>
                    <a:pt x="560908" y="21589"/>
                  </a:lnTo>
                  <a:lnTo>
                    <a:pt x="581266" y="22859"/>
                  </a:lnTo>
                  <a:lnTo>
                    <a:pt x="598538" y="31749"/>
                  </a:lnTo>
                  <a:lnTo>
                    <a:pt x="629363" y="52069"/>
                  </a:lnTo>
                  <a:lnTo>
                    <a:pt x="639737" y="52069"/>
                  </a:lnTo>
                  <a:lnTo>
                    <a:pt x="612381" y="34289"/>
                  </a:lnTo>
                  <a:lnTo>
                    <a:pt x="601281" y="26669"/>
                  </a:lnTo>
                  <a:lnTo>
                    <a:pt x="590548" y="21589"/>
                  </a:lnTo>
                  <a:close/>
                </a:path>
                <a:path w="1192529" h="792479">
                  <a:moveTo>
                    <a:pt x="549127" y="43952"/>
                  </a:moveTo>
                  <a:lnTo>
                    <a:pt x="548893" y="44449"/>
                  </a:lnTo>
                  <a:lnTo>
                    <a:pt x="548893" y="48259"/>
                  </a:lnTo>
                  <a:lnTo>
                    <a:pt x="548796" y="48467"/>
                  </a:lnTo>
                  <a:lnTo>
                    <a:pt x="557225" y="50799"/>
                  </a:lnTo>
                  <a:lnTo>
                    <a:pt x="549127" y="43952"/>
                  </a:lnTo>
                  <a:close/>
                </a:path>
                <a:path w="1192529" h="792479">
                  <a:moveTo>
                    <a:pt x="545321" y="40733"/>
                  </a:moveTo>
                  <a:lnTo>
                    <a:pt x="544856" y="41647"/>
                  </a:lnTo>
                  <a:lnTo>
                    <a:pt x="543458" y="46989"/>
                  </a:lnTo>
                  <a:lnTo>
                    <a:pt x="548796" y="48467"/>
                  </a:lnTo>
                  <a:lnTo>
                    <a:pt x="548893" y="43754"/>
                  </a:lnTo>
                  <a:lnTo>
                    <a:pt x="545321" y="40733"/>
                  </a:lnTo>
                  <a:close/>
                </a:path>
                <a:path w="1192529" h="792479">
                  <a:moveTo>
                    <a:pt x="548893" y="44449"/>
                  </a:moveTo>
                  <a:lnTo>
                    <a:pt x="548801" y="48259"/>
                  </a:lnTo>
                  <a:lnTo>
                    <a:pt x="548893" y="44449"/>
                  </a:lnTo>
                  <a:close/>
                </a:path>
                <a:path w="1192529" h="792479">
                  <a:moveTo>
                    <a:pt x="545099" y="40716"/>
                  </a:moveTo>
                  <a:lnTo>
                    <a:pt x="543369" y="41909"/>
                  </a:lnTo>
                  <a:lnTo>
                    <a:pt x="543369" y="44567"/>
                  </a:lnTo>
                  <a:lnTo>
                    <a:pt x="544856" y="41647"/>
                  </a:lnTo>
                  <a:lnTo>
                    <a:pt x="545099" y="40716"/>
                  </a:lnTo>
                  <a:close/>
                </a:path>
                <a:path w="1192529" h="792479">
                  <a:moveTo>
                    <a:pt x="548893" y="43754"/>
                  </a:moveTo>
                  <a:lnTo>
                    <a:pt x="548893" y="44449"/>
                  </a:lnTo>
                  <a:lnTo>
                    <a:pt x="549127" y="43952"/>
                  </a:lnTo>
                  <a:lnTo>
                    <a:pt x="548893" y="43754"/>
                  </a:lnTo>
                  <a:close/>
                </a:path>
                <a:path w="1192529" h="792479">
                  <a:moveTo>
                    <a:pt x="552466" y="36829"/>
                  </a:moveTo>
                  <a:lnTo>
                    <a:pt x="548893" y="36829"/>
                  </a:lnTo>
                  <a:lnTo>
                    <a:pt x="548893" y="43754"/>
                  </a:lnTo>
                  <a:lnTo>
                    <a:pt x="549127" y="43952"/>
                  </a:lnTo>
                  <a:lnTo>
                    <a:pt x="552466" y="36829"/>
                  </a:lnTo>
                  <a:close/>
                </a:path>
                <a:path w="1192529" h="792479">
                  <a:moveTo>
                    <a:pt x="582498" y="17779"/>
                  </a:moveTo>
                  <a:lnTo>
                    <a:pt x="559688" y="17779"/>
                  </a:lnTo>
                  <a:lnTo>
                    <a:pt x="559219" y="19049"/>
                  </a:lnTo>
                  <a:lnTo>
                    <a:pt x="556336" y="19049"/>
                  </a:lnTo>
                  <a:lnTo>
                    <a:pt x="548692" y="29969"/>
                  </a:lnTo>
                  <a:lnTo>
                    <a:pt x="548601" y="34289"/>
                  </a:lnTo>
                  <a:lnTo>
                    <a:pt x="545321" y="40733"/>
                  </a:lnTo>
                  <a:lnTo>
                    <a:pt x="548893" y="43754"/>
                  </a:lnTo>
                  <a:lnTo>
                    <a:pt x="548893" y="36829"/>
                  </a:lnTo>
                  <a:lnTo>
                    <a:pt x="552466" y="36829"/>
                  </a:lnTo>
                  <a:lnTo>
                    <a:pt x="554253" y="33019"/>
                  </a:lnTo>
                  <a:lnTo>
                    <a:pt x="552589" y="33019"/>
                  </a:lnTo>
                  <a:lnTo>
                    <a:pt x="552589" y="29209"/>
                  </a:lnTo>
                  <a:lnTo>
                    <a:pt x="556039" y="29209"/>
                  </a:lnTo>
                  <a:lnTo>
                    <a:pt x="559612" y="21589"/>
                  </a:lnTo>
                  <a:lnTo>
                    <a:pt x="590548" y="21589"/>
                  </a:lnTo>
                  <a:lnTo>
                    <a:pt x="585181" y="19049"/>
                  </a:lnTo>
                  <a:lnTo>
                    <a:pt x="557225" y="19049"/>
                  </a:lnTo>
                  <a:lnTo>
                    <a:pt x="556444" y="18894"/>
                  </a:lnTo>
                  <a:lnTo>
                    <a:pt x="584853" y="18894"/>
                  </a:lnTo>
                  <a:lnTo>
                    <a:pt x="582498" y="17779"/>
                  </a:lnTo>
                  <a:close/>
                </a:path>
                <a:path w="1192529" h="792479">
                  <a:moveTo>
                    <a:pt x="546116" y="36829"/>
                  </a:moveTo>
                  <a:lnTo>
                    <a:pt x="543369" y="36829"/>
                  </a:lnTo>
                  <a:lnTo>
                    <a:pt x="543369" y="41909"/>
                  </a:lnTo>
                  <a:lnTo>
                    <a:pt x="545075" y="40733"/>
                  </a:lnTo>
                  <a:lnTo>
                    <a:pt x="546116" y="36829"/>
                  </a:lnTo>
                  <a:close/>
                </a:path>
                <a:path w="1192529" h="792479">
                  <a:moveTo>
                    <a:pt x="545210" y="40639"/>
                  </a:moveTo>
                  <a:lnTo>
                    <a:pt x="544856" y="41647"/>
                  </a:lnTo>
                  <a:lnTo>
                    <a:pt x="545321" y="40733"/>
                  </a:lnTo>
                  <a:close/>
                </a:path>
                <a:path w="1192529" h="792479">
                  <a:moveTo>
                    <a:pt x="545369" y="40639"/>
                  </a:moveTo>
                  <a:lnTo>
                    <a:pt x="545210" y="40639"/>
                  </a:lnTo>
                  <a:lnTo>
                    <a:pt x="545369" y="40639"/>
                  </a:lnTo>
                  <a:close/>
                </a:path>
                <a:path w="1192529" h="792479">
                  <a:moveTo>
                    <a:pt x="547077" y="33157"/>
                  </a:moveTo>
                  <a:lnTo>
                    <a:pt x="545099" y="40716"/>
                  </a:lnTo>
                  <a:lnTo>
                    <a:pt x="545369" y="40639"/>
                  </a:lnTo>
                  <a:lnTo>
                    <a:pt x="547308" y="36829"/>
                  </a:lnTo>
                  <a:lnTo>
                    <a:pt x="547077" y="36829"/>
                  </a:lnTo>
                  <a:lnTo>
                    <a:pt x="547077" y="33157"/>
                  </a:lnTo>
                  <a:close/>
                </a:path>
                <a:path w="1192529" h="792479">
                  <a:moveTo>
                    <a:pt x="390342" y="38099"/>
                  </a:moveTo>
                  <a:lnTo>
                    <a:pt x="371170" y="38099"/>
                  </a:lnTo>
                  <a:lnTo>
                    <a:pt x="383400" y="39369"/>
                  </a:lnTo>
                  <a:lnTo>
                    <a:pt x="390342" y="38099"/>
                  </a:lnTo>
                  <a:close/>
                </a:path>
                <a:path w="1192529" h="792479">
                  <a:moveTo>
                    <a:pt x="548692" y="29969"/>
                  </a:moveTo>
                  <a:lnTo>
                    <a:pt x="547446" y="31749"/>
                  </a:lnTo>
                  <a:lnTo>
                    <a:pt x="547113" y="33019"/>
                  </a:lnTo>
                  <a:lnTo>
                    <a:pt x="547077" y="36829"/>
                  </a:lnTo>
                  <a:lnTo>
                    <a:pt x="547308" y="36829"/>
                  </a:lnTo>
                  <a:lnTo>
                    <a:pt x="548601" y="34289"/>
                  </a:lnTo>
                  <a:lnTo>
                    <a:pt x="548692" y="29969"/>
                  </a:lnTo>
                  <a:close/>
                </a:path>
                <a:path w="1192529" h="792479">
                  <a:moveTo>
                    <a:pt x="600464" y="33019"/>
                  </a:moveTo>
                  <a:lnTo>
                    <a:pt x="554253" y="33019"/>
                  </a:lnTo>
                  <a:lnTo>
                    <a:pt x="552466" y="36829"/>
                  </a:lnTo>
                  <a:lnTo>
                    <a:pt x="606244" y="36829"/>
                  </a:lnTo>
                  <a:lnTo>
                    <a:pt x="600464" y="33019"/>
                  </a:lnTo>
                  <a:close/>
                </a:path>
                <a:path w="1192529" h="792479">
                  <a:moveTo>
                    <a:pt x="548708" y="29209"/>
                  </a:moveTo>
                  <a:lnTo>
                    <a:pt x="547077" y="29209"/>
                  </a:lnTo>
                  <a:lnTo>
                    <a:pt x="547077" y="33157"/>
                  </a:lnTo>
                  <a:lnTo>
                    <a:pt x="547446" y="31749"/>
                  </a:lnTo>
                  <a:lnTo>
                    <a:pt x="548692" y="29969"/>
                  </a:lnTo>
                  <a:lnTo>
                    <a:pt x="548708" y="29209"/>
                  </a:lnTo>
                  <a:close/>
                </a:path>
                <a:path w="1192529" h="792479">
                  <a:moveTo>
                    <a:pt x="556039" y="29209"/>
                  </a:moveTo>
                  <a:lnTo>
                    <a:pt x="552589" y="29209"/>
                  </a:lnTo>
                  <a:lnTo>
                    <a:pt x="552589" y="33019"/>
                  </a:lnTo>
                  <a:lnTo>
                    <a:pt x="554253" y="33019"/>
                  </a:lnTo>
                  <a:lnTo>
                    <a:pt x="556039" y="29209"/>
                  </a:lnTo>
                  <a:close/>
                </a:path>
                <a:path w="1192529" h="792479">
                  <a:moveTo>
                    <a:pt x="549224" y="29209"/>
                  </a:moveTo>
                  <a:lnTo>
                    <a:pt x="548708" y="29209"/>
                  </a:lnTo>
                  <a:lnTo>
                    <a:pt x="548692" y="29969"/>
                  </a:lnTo>
                  <a:lnTo>
                    <a:pt x="549224" y="29209"/>
                  </a:lnTo>
                  <a:close/>
                </a:path>
                <a:path w="1192529" h="792479">
                  <a:moveTo>
                    <a:pt x="542429" y="2539"/>
                  </a:moveTo>
                  <a:lnTo>
                    <a:pt x="529818" y="10159"/>
                  </a:lnTo>
                  <a:lnTo>
                    <a:pt x="518401" y="10159"/>
                  </a:lnTo>
                  <a:lnTo>
                    <a:pt x="505358" y="21589"/>
                  </a:lnTo>
                  <a:lnTo>
                    <a:pt x="488810" y="21589"/>
                  </a:lnTo>
                  <a:lnTo>
                    <a:pt x="453250" y="26669"/>
                  </a:lnTo>
                  <a:lnTo>
                    <a:pt x="507301" y="26669"/>
                  </a:lnTo>
                  <a:lnTo>
                    <a:pt x="520331" y="15239"/>
                  </a:lnTo>
                  <a:lnTo>
                    <a:pt x="532853" y="15239"/>
                  </a:lnTo>
                  <a:lnTo>
                    <a:pt x="543953" y="7619"/>
                  </a:lnTo>
                  <a:lnTo>
                    <a:pt x="551132" y="7619"/>
                  </a:lnTo>
                  <a:lnTo>
                    <a:pt x="551205" y="5005"/>
                  </a:lnTo>
                  <a:lnTo>
                    <a:pt x="542429" y="2539"/>
                  </a:lnTo>
                  <a:close/>
                </a:path>
                <a:path w="1192529" h="792479">
                  <a:moveTo>
                    <a:pt x="554558" y="21589"/>
                  </a:moveTo>
                  <a:lnTo>
                    <a:pt x="549846" y="21589"/>
                  </a:lnTo>
                  <a:lnTo>
                    <a:pt x="549846" y="26669"/>
                  </a:lnTo>
                  <a:lnTo>
                    <a:pt x="551002" y="26669"/>
                  </a:lnTo>
                  <a:lnTo>
                    <a:pt x="554558" y="21589"/>
                  </a:lnTo>
                  <a:close/>
                </a:path>
                <a:path w="1192529" h="792479">
                  <a:moveTo>
                    <a:pt x="559612" y="21589"/>
                  </a:moveTo>
                  <a:lnTo>
                    <a:pt x="557230" y="26669"/>
                  </a:lnTo>
                  <a:lnTo>
                    <a:pt x="560908" y="26669"/>
                  </a:lnTo>
                  <a:lnTo>
                    <a:pt x="560908" y="21665"/>
                  </a:lnTo>
                  <a:lnTo>
                    <a:pt x="559612" y="21589"/>
                  </a:lnTo>
                  <a:close/>
                </a:path>
                <a:path w="1192529" h="792479">
                  <a:moveTo>
                    <a:pt x="560908" y="21589"/>
                  </a:moveTo>
                  <a:lnTo>
                    <a:pt x="559612" y="21589"/>
                  </a:lnTo>
                  <a:lnTo>
                    <a:pt x="560908" y="21665"/>
                  </a:lnTo>
                  <a:close/>
                </a:path>
                <a:path w="1192529" h="792479">
                  <a:moveTo>
                    <a:pt x="554469" y="18501"/>
                  </a:moveTo>
                  <a:lnTo>
                    <a:pt x="554469" y="20319"/>
                  </a:lnTo>
                  <a:lnTo>
                    <a:pt x="555447" y="20319"/>
                  </a:lnTo>
                  <a:lnTo>
                    <a:pt x="556444" y="18894"/>
                  </a:lnTo>
                  <a:lnTo>
                    <a:pt x="554469" y="18501"/>
                  </a:lnTo>
                  <a:close/>
                </a:path>
                <a:path w="1192529" h="792479">
                  <a:moveTo>
                    <a:pt x="559688" y="17779"/>
                  </a:moveTo>
                  <a:lnTo>
                    <a:pt x="557225" y="17779"/>
                  </a:lnTo>
                  <a:lnTo>
                    <a:pt x="556444" y="18894"/>
                  </a:lnTo>
                  <a:lnTo>
                    <a:pt x="557225" y="19049"/>
                  </a:lnTo>
                  <a:lnTo>
                    <a:pt x="559219" y="19049"/>
                  </a:lnTo>
                  <a:lnTo>
                    <a:pt x="559688" y="17779"/>
                  </a:lnTo>
                  <a:close/>
                </a:path>
                <a:path w="1192529" h="792479">
                  <a:moveTo>
                    <a:pt x="554469" y="13434"/>
                  </a:moveTo>
                  <a:lnTo>
                    <a:pt x="554469" y="18501"/>
                  </a:lnTo>
                  <a:lnTo>
                    <a:pt x="556444" y="18894"/>
                  </a:lnTo>
                  <a:lnTo>
                    <a:pt x="557225" y="17779"/>
                  </a:lnTo>
                  <a:lnTo>
                    <a:pt x="559688" y="17779"/>
                  </a:lnTo>
                  <a:lnTo>
                    <a:pt x="558497" y="15239"/>
                  </a:lnTo>
                  <a:lnTo>
                    <a:pt x="554761" y="15239"/>
                  </a:lnTo>
                  <a:lnTo>
                    <a:pt x="554469" y="13434"/>
                  </a:lnTo>
                  <a:close/>
                </a:path>
                <a:path w="1192529" h="792479">
                  <a:moveTo>
                    <a:pt x="553335" y="11579"/>
                  </a:moveTo>
                  <a:lnTo>
                    <a:pt x="550888" y="16395"/>
                  </a:lnTo>
                  <a:lnTo>
                    <a:pt x="550849" y="17779"/>
                  </a:lnTo>
                  <a:lnTo>
                    <a:pt x="554469" y="18501"/>
                  </a:lnTo>
                  <a:lnTo>
                    <a:pt x="554469" y="13969"/>
                  </a:lnTo>
                  <a:lnTo>
                    <a:pt x="553529" y="13969"/>
                  </a:lnTo>
                  <a:lnTo>
                    <a:pt x="553335" y="11579"/>
                  </a:lnTo>
                  <a:close/>
                </a:path>
                <a:path w="1192529" h="792479">
                  <a:moveTo>
                    <a:pt x="559993" y="12699"/>
                  </a:moveTo>
                  <a:lnTo>
                    <a:pt x="557305" y="12699"/>
                  </a:lnTo>
                  <a:lnTo>
                    <a:pt x="559093" y="16509"/>
                  </a:lnTo>
                  <a:lnTo>
                    <a:pt x="559993" y="16509"/>
                  </a:lnTo>
                  <a:lnTo>
                    <a:pt x="559993" y="12699"/>
                  </a:lnTo>
                  <a:close/>
                </a:path>
                <a:path w="1192529" h="792479">
                  <a:moveTo>
                    <a:pt x="551205" y="5005"/>
                  </a:moveTo>
                  <a:lnTo>
                    <a:pt x="550888" y="16395"/>
                  </a:lnTo>
                  <a:lnTo>
                    <a:pt x="553335" y="11579"/>
                  </a:lnTo>
                  <a:lnTo>
                    <a:pt x="552840" y="5464"/>
                  </a:lnTo>
                  <a:lnTo>
                    <a:pt x="551205" y="5005"/>
                  </a:lnTo>
                  <a:close/>
                </a:path>
                <a:path w="1192529" h="792479">
                  <a:moveTo>
                    <a:pt x="557305" y="12699"/>
                  </a:moveTo>
                  <a:lnTo>
                    <a:pt x="554469" y="12699"/>
                  </a:lnTo>
                  <a:lnTo>
                    <a:pt x="554555" y="13969"/>
                  </a:lnTo>
                  <a:lnTo>
                    <a:pt x="554761" y="15239"/>
                  </a:lnTo>
                  <a:lnTo>
                    <a:pt x="557225" y="13969"/>
                  </a:lnTo>
                  <a:lnTo>
                    <a:pt x="557901" y="13969"/>
                  </a:lnTo>
                  <a:lnTo>
                    <a:pt x="557305" y="12699"/>
                  </a:lnTo>
                  <a:close/>
                </a:path>
                <a:path w="1192529" h="792479">
                  <a:moveTo>
                    <a:pt x="557901" y="13969"/>
                  </a:moveTo>
                  <a:lnTo>
                    <a:pt x="557225" y="13969"/>
                  </a:lnTo>
                  <a:lnTo>
                    <a:pt x="554761" y="15239"/>
                  </a:lnTo>
                  <a:lnTo>
                    <a:pt x="558497" y="15239"/>
                  </a:lnTo>
                  <a:lnTo>
                    <a:pt x="557901" y="13969"/>
                  </a:lnTo>
                  <a:close/>
                </a:path>
                <a:path w="1192529" h="792479">
                  <a:moveTo>
                    <a:pt x="555125" y="8056"/>
                  </a:moveTo>
                  <a:lnTo>
                    <a:pt x="553967" y="10335"/>
                  </a:lnTo>
                  <a:lnTo>
                    <a:pt x="554469" y="13434"/>
                  </a:lnTo>
                  <a:lnTo>
                    <a:pt x="554469" y="12699"/>
                  </a:lnTo>
                  <a:lnTo>
                    <a:pt x="557305" y="12699"/>
                  </a:lnTo>
                  <a:lnTo>
                    <a:pt x="555125" y="8056"/>
                  </a:lnTo>
                  <a:close/>
                </a:path>
                <a:path w="1192529" h="792479">
                  <a:moveTo>
                    <a:pt x="552840" y="5464"/>
                  </a:moveTo>
                  <a:lnTo>
                    <a:pt x="553335" y="11579"/>
                  </a:lnTo>
                  <a:lnTo>
                    <a:pt x="553967" y="10335"/>
                  </a:lnTo>
                  <a:lnTo>
                    <a:pt x="553195" y="5564"/>
                  </a:lnTo>
                  <a:lnTo>
                    <a:pt x="552840" y="5464"/>
                  </a:lnTo>
                  <a:close/>
                </a:path>
                <a:path w="1192529" h="792479">
                  <a:moveTo>
                    <a:pt x="553195" y="5564"/>
                  </a:moveTo>
                  <a:lnTo>
                    <a:pt x="553967" y="10335"/>
                  </a:lnTo>
                  <a:lnTo>
                    <a:pt x="555125" y="8056"/>
                  </a:lnTo>
                  <a:lnTo>
                    <a:pt x="554071" y="5810"/>
                  </a:lnTo>
                  <a:lnTo>
                    <a:pt x="553195" y="5564"/>
                  </a:lnTo>
                  <a:close/>
                </a:path>
                <a:path w="1192529" h="792479">
                  <a:moveTo>
                    <a:pt x="554071" y="5810"/>
                  </a:moveTo>
                  <a:lnTo>
                    <a:pt x="555125" y="8056"/>
                  </a:lnTo>
                  <a:lnTo>
                    <a:pt x="555993" y="6349"/>
                  </a:lnTo>
                  <a:lnTo>
                    <a:pt x="554071" y="5810"/>
                  </a:lnTo>
                  <a:close/>
                </a:path>
                <a:path w="1192529" h="792479">
                  <a:moveTo>
                    <a:pt x="552795" y="3090"/>
                  </a:moveTo>
                  <a:lnTo>
                    <a:pt x="553195" y="5564"/>
                  </a:lnTo>
                  <a:lnTo>
                    <a:pt x="554071" y="5810"/>
                  </a:lnTo>
                  <a:lnTo>
                    <a:pt x="552795" y="3090"/>
                  </a:lnTo>
                  <a:close/>
                </a:path>
                <a:path w="1192529" h="792479">
                  <a:moveTo>
                    <a:pt x="551345" y="0"/>
                  </a:moveTo>
                  <a:lnTo>
                    <a:pt x="551205" y="5005"/>
                  </a:lnTo>
                  <a:lnTo>
                    <a:pt x="552840" y="5464"/>
                  </a:lnTo>
                  <a:lnTo>
                    <a:pt x="552648" y="3090"/>
                  </a:lnTo>
                  <a:lnTo>
                    <a:pt x="552537" y="2539"/>
                  </a:lnTo>
                  <a:lnTo>
                    <a:pt x="551345" y="0"/>
                  </a:lnTo>
                  <a:close/>
                </a:path>
                <a:path w="1192529" h="792479">
                  <a:moveTo>
                    <a:pt x="552500" y="1269"/>
                  </a:moveTo>
                  <a:lnTo>
                    <a:pt x="552617" y="2711"/>
                  </a:lnTo>
                  <a:lnTo>
                    <a:pt x="552795" y="3090"/>
                  </a:lnTo>
                  <a:lnTo>
                    <a:pt x="552500" y="12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3495024" y="4085475"/>
              <a:ext cx="390525" cy="553085"/>
            </a:xfrm>
            <a:custGeom>
              <a:avLst/>
              <a:gdLst/>
              <a:ahLst/>
              <a:cxnLst/>
              <a:rect l="l" t="t" r="r" b="b"/>
              <a:pathLst>
                <a:path w="390525" h="553085">
                  <a:moveTo>
                    <a:pt x="96164" y="0"/>
                  </a:moveTo>
                  <a:lnTo>
                    <a:pt x="92468" y="0"/>
                  </a:lnTo>
                  <a:lnTo>
                    <a:pt x="92468" y="3657"/>
                  </a:lnTo>
                  <a:lnTo>
                    <a:pt x="96164" y="3657"/>
                  </a:lnTo>
                  <a:lnTo>
                    <a:pt x="96164" y="0"/>
                  </a:lnTo>
                  <a:close/>
                </a:path>
                <a:path w="390525" h="553085">
                  <a:moveTo>
                    <a:pt x="85064" y="12814"/>
                  </a:moveTo>
                  <a:lnTo>
                    <a:pt x="81368" y="12814"/>
                  </a:lnTo>
                  <a:lnTo>
                    <a:pt x="81368" y="20129"/>
                  </a:lnTo>
                  <a:lnTo>
                    <a:pt x="85064" y="16471"/>
                  </a:lnTo>
                  <a:lnTo>
                    <a:pt x="85064" y="12814"/>
                  </a:lnTo>
                  <a:close/>
                </a:path>
                <a:path w="390525" h="553085">
                  <a:moveTo>
                    <a:pt x="70269" y="56718"/>
                  </a:moveTo>
                  <a:lnTo>
                    <a:pt x="66573" y="56718"/>
                  </a:lnTo>
                  <a:lnTo>
                    <a:pt x="66573" y="58559"/>
                  </a:lnTo>
                  <a:lnTo>
                    <a:pt x="70269" y="58559"/>
                  </a:lnTo>
                  <a:lnTo>
                    <a:pt x="70269" y="56718"/>
                  </a:lnTo>
                  <a:close/>
                </a:path>
                <a:path w="390525" h="553085">
                  <a:moveTo>
                    <a:pt x="70269" y="53060"/>
                  </a:moveTo>
                  <a:lnTo>
                    <a:pt x="66573" y="53060"/>
                  </a:lnTo>
                  <a:lnTo>
                    <a:pt x="66573" y="56718"/>
                  </a:lnTo>
                  <a:lnTo>
                    <a:pt x="70269" y="53060"/>
                  </a:lnTo>
                  <a:close/>
                </a:path>
                <a:path w="390525" h="553085">
                  <a:moveTo>
                    <a:pt x="223761" y="144551"/>
                  </a:moveTo>
                  <a:lnTo>
                    <a:pt x="223761" y="148209"/>
                  </a:lnTo>
                  <a:lnTo>
                    <a:pt x="227457" y="148209"/>
                  </a:lnTo>
                  <a:lnTo>
                    <a:pt x="223761" y="144551"/>
                  </a:lnTo>
                  <a:close/>
                </a:path>
                <a:path w="390525" h="553085">
                  <a:moveTo>
                    <a:pt x="216357" y="140893"/>
                  </a:moveTo>
                  <a:lnTo>
                    <a:pt x="212661" y="140893"/>
                  </a:lnTo>
                  <a:lnTo>
                    <a:pt x="212661" y="144551"/>
                  </a:lnTo>
                  <a:lnTo>
                    <a:pt x="216357" y="140893"/>
                  </a:lnTo>
                  <a:close/>
                </a:path>
                <a:path w="390525" h="553085">
                  <a:moveTo>
                    <a:pt x="220065" y="140893"/>
                  </a:moveTo>
                  <a:lnTo>
                    <a:pt x="216357" y="140893"/>
                  </a:lnTo>
                  <a:lnTo>
                    <a:pt x="220065" y="144551"/>
                  </a:lnTo>
                  <a:lnTo>
                    <a:pt x="220065" y="140893"/>
                  </a:lnTo>
                  <a:close/>
                </a:path>
                <a:path w="390525" h="553085">
                  <a:moveTo>
                    <a:pt x="390194" y="210426"/>
                  </a:moveTo>
                  <a:lnTo>
                    <a:pt x="386486" y="210426"/>
                  </a:lnTo>
                  <a:lnTo>
                    <a:pt x="386486" y="214083"/>
                  </a:lnTo>
                  <a:lnTo>
                    <a:pt x="390194" y="210426"/>
                  </a:lnTo>
                  <a:close/>
                </a:path>
                <a:path w="390525" h="553085">
                  <a:moveTo>
                    <a:pt x="316217" y="193954"/>
                  </a:moveTo>
                  <a:lnTo>
                    <a:pt x="312521" y="195783"/>
                  </a:lnTo>
                  <a:lnTo>
                    <a:pt x="319925" y="195783"/>
                  </a:lnTo>
                  <a:lnTo>
                    <a:pt x="316217" y="193954"/>
                  </a:lnTo>
                  <a:close/>
                </a:path>
                <a:path w="390525" h="553085">
                  <a:moveTo>
                    <a:pt x="234861" y="164680"/>
                  </a:moveTo>
                  <a:lnTo>
                    <a:pt x="234861" y="168338"/>
                  </a:lnTo>
                  <a:lnTo>
                    <a:pt x="238556" y="168338"/>
                  </a:lnTo>
                  <a:lnTo>
                    <a:pt x="234861" y="164680"/>
                  </a:lnTo>
                  <a:close/>
                </a:path>
                <a:path w="390525" h="553085">
                  <a:moveTo>
                    <a:pt x="57327" y="95148"/>
                  </a:moveTo>
                  <a:lnTo>
                    <a:pt x="53632" y="95148"/>
                  </a:lnTo>
                  <a:lnTo>
                    <a:pt x="53632" y="98806"/>
                  </a:lnTo>
                  <a:lnTo>
                    <a:pt x="57327" y="98806"/>
                  </a:lnTo>
                  <a:lnTo>
                    <a:pt x="57327" y="95148"/>
                  </a:lnTo>
                  <a:close/>
                </a:path>
                <a:path w="390525" h="553085">
                  <a:moveTo>
                    <a:pt x="173837" y="148209"/>
                  </a:moveTo>
                  <a:lnTo>
                    <a:pt x="170129" y="148209"/>
                  </a:lnTo>
                  <a:lnTo>
                    <a:pt x="170129" y="150037"/>
                  </a:lnTo>
                  <a:lnTo>
                    <a:pt x="173837" y="150037"/>
                  </a:lnTo>
                  <a:lnTo>
                    <a:pt x="173837" y="148209"/>
                  </a:lnTo>
                  <a:close/>
                </a:path>
                <a:path w="390525" h="553085">
                  <a:moveTo>
                    <a:pt x="301421" y="203111"/>
                  </a:moveTo>
                  <a:lnTo>
                    <a:pt x="297726" y="203111"/>
                  </a:lnTo>
                  <a:lnTo>
                    <a:pt x="297726" y="206768"/>
                  </a:lnTo>
                  <a:lnTo>
                    <a:pt x="301421" y="203111"/>
                  </a:lnTo>
                  <a:close/>
                </a:path>
                <a:path w="390525" h="553085">
                  <a:moveTo>
                    <a:pt x="238556" y="182981"/>
                  </a:moveTo>
                  <a:lnTo>
                    <a:pt x="234861" y="182981"/>
                  </a:lnTo>
                  <a:lnTo>
                    <a:pt x="234861" y="186639"/>
                  </a:lnTo>
                  <a:lnTo>
                    <a:pt x="238556" y="186639"/>
                  </a:lnTo>
                  <a:lnTo>
                    <a:pt x="238556" y="182981"/>
                  </a:lnTo>
                  <a:close/>
                </a:path>
                <a:path w="390525" h="553085">
                  <a:moveTo>
                    <a:pt x="53632" y="107962"/>
                  </a:moveTo>
                  <a:lnTo>
                    <a:pt x="49936" y="111620"/>
                  </a:lnTo>
                  <a:lnTo>
                    <a:pt x="53632" y="111620"/>
                  </a:lnTo>
                  <a:lnTo>
                    <a:pt x="53632" y="107962"/>
                  </a:lnTo>
                  <a:close/>
                </a:path>
                <a:path w="390525" h="553085">
                  <a:moveTo>
                    <a:pt x="53632" y="104305"/>
                  </a:moveTo>
                  <a:lnTo>
                    <a:pt x="49936" y="104305"/>
                  </a:lnTo>
                  <a:lnTo>
                    <a:pt x="53632" y="107962"/>
                  </a:lnTo>
                  <a:lnTo>
                    <a:pt x="53632" y="104305"/>
                  </a:lnTo>
                  <a:close/>
                </a:path>
                <a:path w="390525" h="553085">
                  <a:moveTo>
                    <a:pt x="27736" y="122593"/>
                  </a:moveTo>
                  <a:lnTo>
                    <a:pt x="24041" y="122593"/>
                  </a:lnTo>
                  <a:lnTo>
                    <a:pt x="24041" y="126250"/>
                  </a:lnTo>
                  <a:lnTo>
                    <a:pt x="27736" y="126250"/>
                  </a:lnTo>
                  <a:lnTo>
                    <a:pt x="27736" y="122593"/>
                  </a:lnTo>
                  <a:close/>
                </a:path>
                <a:path w="390525" h="553085">
                  <a:moveTo>
                    <a:pt x="35140" y="115277"/>
                  </a:moveTo>
                  <a:lnTo>
                    <a:pt x="31445" y="115277"/>
                  </a:lnTo>
                  <a:lnTo>
                    <a:pt x="31445" y="118935"/>
                  </a:lnTo>
                  <a:lnTo>
                    <a:pt x="35140" y="118935"/>
                  </a:lnTo>
                  <a:lnTo>
                    <a:pt x="35140" y="115277"/>
                  </a:lnTo>
                  <a:close/>
                </a:path>
                <a:path w="390525" h="553085">
                  <a:moveTo>
                    <a:pt x="42532" y="115277"/>
                  </a:moveTo>
                  <a:lnTo>
                    <a:pt x="38836" y="115277"/>
                  </a:lnTo>
                  <a:lnTo>
                    <a:pt x="38836" y="118935"/>
                  </a:lnTo>
                  <a:lnTo>
                    <a:pt x="42532" y="115277"/>
                  </a:lnTo>
                  <a:close/>
                </a:path>
                <a:path w="390525" h="553085">
                  <a:moveTo>
                    <a:pt x="151638" y="171996"/>
                  </a:moveTo>
                  <a:lnTo>
                    <a:pt x="149796" y="175653"/>
                  </a:lnTo>
                  <a:lnTo>
                    <a:pt x="151638" y="175653"/>
                  </a:lnTo>
                  <a:lnTo>
                    <a:pt x="151638" y="171996"/>
                  </a:lnTo>
                  <a:close/>
                </a:path>
                <a:path w="390525" h="553085">
                  <a:moveTo>
                    <a:pt x="231152" y="203111"/>
                  </a:moveTo>
                  <a:lnTo>
                    <a:pt x="231152" y="206768"/>
                  </a:lnTo>
                  <a:lnTo>
                    <a:pt x="234861" y="206768"/>
                  </a:lnTo>
                  <a:lnTo>
                    <a:pt x="231152" y="203111"/>
                  </a:lnTo>
                  <a:close/>
                </a:path>
                <a:path w="390525" h="553085">
                  <a:moveTo>
                    <a:pt x="142392" y="179324"/>
                  </a:moveTo>
                  <a:lnTo>
                    <a:pt x="138696" y="182981"/>
                  </a:lnTo>
                  <a:lnTo>
                    <a:pt x="142392" y="182981"/>
                  </a:lnTo>
                  <a:lnTo>
                    <a:pt x="142392" y="179324"/>
                  </a:lnTo>
                  <a:close/>
                </a:path>
                <a:path w="390525" h="553085">
                  <a:moveTo>
                    <a:pt x="14795" y="140893"/>
                  </a:moveTo>
                  <a:lnTo>
                    <a:pt x="11099" y="140893"/>
                  </a:lnTo>
                  <a:lnTo>
                    <a:pt x="11099" y="144551"/>
                  </a:lnTo>
                  <a:lnTo>
                    <a:pt x="14795" y="144551"/>
                  </a:lnTo>
                  <a:lnTo>
                    <a:pt x="14795" y="140893"/>
                  </a:lnTo>
                  <a:close/>
                </a:path>
                <a:path w="390525" h="553085">
                  <a:moveTo>
                    <a:pt x="16649" y="137236"/>
                  </a:moveTo>
                  <a:lnTo>
                    <a:pt x="14795" y="140893"/>
                  </a:lnTo>
                  <a:lnTo>
                    <a:pt x="16649" y="140893"/>
                  </a:lnTo>
                  <a:lnTo>
                    <a:pt x="16649" y="137236"/>
                  </a:lnTo>
                  <a:close/>
                </a:path>
                <a:path w="390525" h="553085">
                  <a:moveTo>
                    <a:pt x="127596" y="182981"/>
                  </a:moveTo>
                  <a:lnTo>
                    <a:pt x="127596" y="186639"/>
                  </a:lnTo>
                  <a:lnTo>
                    <a:pt x="131292" y="186639"/>
                  </a:lnTo>
                  <a:lnTo>
                    <a:pt x="127596" y="182981"/>
                  </a:lnTo>
                  <a:close/>
                </a:path>
                <a:path w="390525" h="553085">
                  <a:moveTo>
                    <a:pt x="116509" y="186639"/>
                  </a:moveTo>
                  <a:lnTo>
                    <a:pt x="112801" y="190296"/>
                  </a:lnTo>
                  <a:lnTo>
                    <a:pt x="116509" y="190296"/>
                  </a:lnTo>
                  <a:lnTo>
                    <a:pt x="116509" y="186639"/>
                  </a:lnTo>
                  <a:close/>
                </a:path>
                <a:path w="390525" h="553085">
                  <a:moveTo>
                    <a:pt x="231152" y="239699"/>
                  </a:moveTo>
                  <a:lnTo>
                    <a:pt x="227457" y="239699"/>
                  </a:lnTo>
                  <a:lnTo>
                    <a:pt x="231152" y="241528"/>
                  </a:lnTo>
                  <a:lnTo>
                    <a:pt x="231152" y="239699"/>
                  </a:lnTo>
                  <a:close/>
                </a:path>
                <a:path w="390525" h="553085">
                  <a:moveTo>
                    <a:pt x="223761" y="236042"/>
                  </a:moveTo>
                  <a:lnTo>
                    <a:pt x="223761" y="239699"/>
                  </a:lnTo>
                  <a:lnTo>
                    <a:pt x="227457" y="239699"/>
                  </a:lnTo>
                  <a:lnTo>
                    <a:pt x="223761" y="236042"/>
                  </a:lnTo>
                  <a:close/>
                </a:path>
                <a:path w="390525" h="553085">
                  <a:moveTo>
                    <a:pt x="81368" y="193954"/>
                  </a:moveTo>
                  <a:lnTo>
                    <a:pt x="77673" y="193954"/>
                  </a:lnTo>
                  <a:lnTo>
                    <a:pt x="81368" y="195783"/>
                  </a:lnTo>
                  <a:lnTo>
                    <a:pt x="85064" y="195783"/>
                  </a:lnTo>
                  <a:lnTo>
                    <a:pt x="81368" y="193954"/>
                  </a:lnTo>
                  <a:close/>
                </a:path>
                <a:path w="390525" h="553085">
                  <a:moveTo>
                    <a:pt x="73977" y="190296"/>
                  </a:moveTo>
                  <a:lnTo>
                    <a:pt x="70269" y="190296"/>
                  </a:lnTo>
                  <a:lnTo>
                    <a:pt x="70269" y="193954"/>
                  </a:lnTo>
                  <a:lnTo>
                    <a:pt x="77673" y="193954"/>
                  </a:lnTo>
                  <a:lnTo>
                    <a:pt x="73977" y="190296"/>
                  </a:lnTo>
                  <a:close/>
                </a:path>
                <a:path w="390525" h="553085">
                  <a:moveTo>
                    <a:pt x="81368" y="190296"/>
                  </a:moveTo>
                  <a:lnTo>
                    <a:pt x="77673" y="190296"/>
                  </a:lnTo>
                  <a:lnTo>
                    <a:pt x="81368" y="193954"/>
                  </a:lnTo>
                  <a:lnTo>
                    <a:pt x="81368" y="190296"/>
                  </a:lnTo>
                  <a:close/>
                </a:path>
                <a:path w="390525" h="553085">
                  <a:moveTo>
                    <a:pt x="3708" y="157365"/>
                  </a:moveTo>
                  <a:lnTo>
                    <a:pt x="0" y="161023"/>
                  </a:lnTo>
                  <a:lnTo>
                    <a:pt x="3708" y="164680"/>
                  </a:lnTo>
                  <a:lnTo>
                    <a:pt x="3708" y="157365"/>
                  </a:lnTo>
                  <a:close/>
                </a:path>
                <a:path w="390525" h="553085">
                  <a:moveTo>
                    <a:pt x="223761" y="259829"/>
                  </a:moveTo>
                  <a:lnTo>
                    <a:pt x="220065" y="259829"/>
                  </a:lnTo>
                  <a:lnTo>
                    <a:pt x="220065" y="263486"/>
                  </a:lnTo>
                  <a:lnTo>
                    <a:pt x="223761" y="263486"/>
                  </a:lnTo>
                  <a:lnTo>
                    <a:pt x="223761" y="259829"/>
                  </a:lnTo>
                  <a:close/>
                </a:path>
                <a:path w="390525" h="553085">
                  <a:moveTo>
                    <a:pt x="16649" y="168338"/>
                  </a:moveTo>
                  <a:lnTo>
                    <a:pt x="14795" y="168338"/>
                  </a:lnTo>
                  <a:lnTo>
                    <a:pt x="16649" y="171996"/>
                  </a:lnTo>
                  <a:lnTo>
                    <a:pt x="16649" y="168338"/>
                  </a:lnTo>
                  <a:close/>
                </a:path>
                <a:path w="390525" h="553085">
                  <a:moveTo>
                    <a:pt x="35140" y="186639"/>
                  </a:moveTo>
                  <a:lnTo>
                    <a:pt x="31445" y="190296"/>
                  </a:lnTo>
                  <a:lnTo>
                    <a:pt x="35140" y="190296"/>
                  </a:lnTo>
                  <a:lnTo>
                    <a:pt x="35140" y="186639"/>
                  </a:lnTo>
                  <a:close/>
                </a:path>
                <a:path w="390525" h="553085">
                  <a:moveTo>
                    <a:pt x="57327" y="193954"/>
                  </a:moveTo>
                  <a:lnTo>
                    <a:pt x="53632" y="193954"/>
                  </a:lnTo>
                  <a:lnTo>
                    <a:pt x="53632" y="195783"/>
                  </a:lnTo>
                  <a:lnTo>
                    <a:pt x="57327" y="195783"/>
                  </a:lnTo>
                  <a:lnTo>
                    <a:pt x="57327" y="193954"/>
                  </a:lnTo>
                  <a:close/>
                </a:path>
                <a:path w="390525" h="553085">
                  <a:moveTo>
                    <a:pt x="42532" y="195783"/>
                  </a:moveTo>
                  <a:lnTo>
                    <a:pt x="38836" y="195783"/>
                  </a:lnTo>
                  <a:lnTo>
                    <a:pt x="38836" y="199440"/>
                  </a:lnTo>
                  <a:lnTo>
                    <a:pt x="42532" y="199440"/>
                  </a:lnTo>
                  <a:lnTo>
                    <a:pt x="42532" y="195783"/>
                  </a:lnTo>
                  <a:close/>
                </a:path>
                <a:path w="390525" h="553085">
                  <a:moveTo>
                    <a:pt x="216357" y="274472"/>
                  </a:moveTo>
                  <a:lnTo>
                    <a:pt x="212661" y="278130"/>
                  </a:lnTo>
                  <a:lnTo>
                    <a:pt x="216357" y="278130"/>
                  </a:lnTo>
                  <a:lnTo>
                    <a:pt x="216357" y="274472"/>
                  </a:lnTo>
                  <a:close/>
                </a:path>
                <a:path w="390525" h="553085">
                  <a:moveTo>
                    <a:pt x="62877" y="228727"/>
                  </a:moveTo>
                  <a:lnTo>
                    <a:pt x="62877" y="236042"/>
                  </a:lnTo>
                  <a:lnTo>
                    <a:pt x="66573" y="236042"/>
                  </a:lnTo>
                  <a:lnTo>
                    <a:pt x="66573" y="232384"/>
                  </a:lnTo>
                  <a:lnTo>
                    <a:pt x="62877" y="228727"/>
                  </a:lnTo>
                  <a:close/>
                </a:path>
                <a:path w="390525" h="553085">
                  <a:moveTo>
                    <a:pt x="231152" y="333019"/>
                  </a:moveTo>
                  <a:lnTo>
                    <a:pt x="231152" y="336677"/>
                  </a:lnTo>
                  <a:lnTo>
                    <a:pt x="234861" y="336677"/>
                  </a:lnTo>
                  <a:lnTo>
                    <a:pt x="231152" y="333019"/>
                  </a:lnTo>
                  <a:close/>
                </a:path>
                <a:path w="390525" h="553085">
                  <a:moveTo>
                    <a:pt x="208965" y="378764"/>
                  </a:moveTo>
                  <a:lnTo>
                    <a:pt x="205270" y="378764"/>
                  </a:lnTo>
                  <a:lnTo>
                    <a:pt x="205270" y="382422"/>
                  </a:lnTo>
                  <a:lnTo>
                    <a:pt x="208965" y="378764"/>
                  </a:lnTo>
                  <a:close/>
                </a:path>
                <a:path w="390525" h="553085">
                  <a:moveTo>
                    <a:pt x="73977" y="548932"/>
                  </a:moveTo>
                  <a:lnTo>
                    <a:pt x="70269" y="548932"/>
                  </a:lnTo>
                  <a:lnTo>
                    <a:pt x="73977" y="552589"/>
                  </a:lnTo>
                  <a:lnTo>
                    <a:pt x="73977" y="548932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3591429" y="40822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3587733" y="4085885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3657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3584050" y="408954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3576659" y="4098674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0" y="0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  <a:path w="3810" h="7620">
                  <a:moveTo>
                    <a:pt x="3695" y="3657"/>
                  </a:moveTo>
                  <a:lnTo>
                    <a:pt x="0" y="7315"/>
                  </a:lnTo>
                  <a:lnTo>
                    <a:pt x="0" y="3657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3572976" y="410598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3569280" y="413156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3644"/>
                  </a:moveTo>
                  <a:lnTo>
                    <a:pt x="3695" y="0"/>
                  </a:lnTo>
                  <a:lnTo>
                    <a:pt x="0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3870156" y="42612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3561901" y="4138870"/>
              <a:ext cx="391795" cy="161290"/>
            </a:xfrm>
            <a:custGeom>
              <a:avLst/>
              <a:gdLst/>
              <a:ahLst/>
              <a:cxnLst/>
              <a:rect l="l" t="t" r="r" b="b"/>
              <a:pathLst>
                <a:path w="391795" h="161289">
                  <a:moveTo>
                    <a:pt x="3682" y="3657"/>
                  </a:moveTo>
                  <a:lnTo>
                    <a:pt x="3682" y="5486"/>
                  </a:lnTo>
                  <a:lnTo>
                    <a:pt x="0" y="5486"/>
                  </a:lnTo>
                  <a:lnTo>
                    <a:pt x="0" y="9131"/>
                  </a:lnTo>
                  <a:lnTo>
                    <a:pt x="0" y="5486"/>
                  </a:lnTo>
                  <a:lnTo>
                    <a:pt x="0" y="3657"/>
                  </a:lnTo>
                  <a:lnTo>
                    <a:pt x="3682" y="3657"/>
                  </a:lnTo>
                  <a:close/>
                </a:path>
                <a:path w="391795" h="161289">
                  <a:moveTo>
                    <a:pt x="0" y="3657"/>
                  </a:moveTo>
                  <a:lnTo>
                    <a:pt x="0" y="0"/>
                  </a:lnTo>
                  <a:lnTo>
                    <a:pt x="3682" y="0"/>
                  </a:lnTo>
                  <a:lnTo>
                    <a:pt x="0" y="3657"/>
                  </a:lnTo>
                  <a:close/>
                </a:path>
                <a:path w="391795" h="161289">
                  <a:moveTo>
                    <a:pt x="391312" y="160781"/>
                  </a:moveTo>
                  <a:lnTo>
                    <a:pt x="387629" y="160781"/>
                  </a:lnTo>
                  <a:lnTo>
                    <a:pt x="391312" y="16078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3877534" y="427590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3561901" y="4148001"/>
              <a:ext cx="376555" cy="151765"/>
            </a:xfrm>
            <a:custGeom>
              <a:avLst/>
              <a:gdLst/>
              <a:ahLst/>
              <a:cxnLst/>
              <a:rect l="l" t="t" r="r" b="b"/>
              <a:pathLst>
                <a:path w="376554" h="151764">
                  <a:moveTo>
                    <a:pt x="0" y="3657"/>
                  </a:moveTo>
                  <a:lnTo>
                    <a:pt x="0" y="0"/>
                  </a:lnTo>
                  <a:lnTo>
                    <a:pt x="0" y="3657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0" y="0"/>
                  </a:lnTo>
                  <a:lnTo>
                    <a:pt x="0" y="3657"/>
                  </a:lnTo>
                  <a:close/>
                </a:path>
                <a:path w="376554" h="151764">
                  <a:moveTo>
                    <a:pt x="372859" y="151650"/>
                  </a:moveTo>
                  <a:lnTo>
                    <a:pt x="376554" y="151650"/>
                  </a:lnTo>
                  <a:lnTo>
                    <a:pt x="372859" y="151650"/>
                  </a:lnTo>
                  <a:close/>
                </a:path>
                <a:path w="376554" h="151764">
                  <a:moveTo>
                    <a:pt x="291642" y="124244"/>
                  </a:moveTo>
                  <a:lnTo>
                    <a:pt x="287947" y="124244"/>
                  </a:lnTo>
                  <a:lnTo>
                    <a:pt x="284251" y="124244"/>
                  </a:lnTo>
                  <a:lnTo>
                    <a:pt x="280568" y="124244"/>
                  </a:lnTo>
                  <a:lnTo>
                    <a:pt x="284251" y="124244"/>
                  </a:lnTo>
                  <a:lnTo>
                    <a:pt x="287947" y="124244"/>
                  </a:lnTo>
                  <a:lnTo>
                    <a:pt x="291642" y="1242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3558206" y="415165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3704027" y="4226563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20">
                  <a:moveTo>
                    <a:pt x="29527" y="7315"/>
                  </a:moveTo>
                  <a:lnTo>
                    <a:pt x="25844" y="7315"/>
                  </a:lnTo>
                  <a:lnTo>
                    <a:pt x="29527" y="7315"/>
                  </a:lnTo>
                  <a:close/>
                </a:path>
                <a:path w="29845" h="7620">
                  <a:moveTo>
                    <a:pt x="11074" y="3657"/>
                  </a:moveTo>
                  <a:lnTo>
                    <a:pt x="14770" y="3657"/>
                  </a:lnTo>
                  <a:lnTo>
                    <a:pt x="11074" y="3657"/>
                  </a:lnTo>
                  <a:close/>
                </a:path>
                <a:path w="29845" h="7620">
                  <a:moveTo>
                    <a:pt x="11074" y="3657"/>
                  </a:moveTo>
                  <a:lnTo>
                    <a:pt x="7378" y="0"/>
                  </a:lnTo>
                  <a:lnTo>
                    <a:pt x="11074" y="0"/>
                  </a:lnTo>
                  <a:lnTo>
                    <a:pt x="11074" y="3657"/>
                  </a:lnTo>
                  <a:close/>
                </a:path>
                <a:path w="29845" h="762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lnTo>
                    <a:pt x="7378" y="0"/>
                  </a:lnTo>
                  <a:lnTo>
                    <a:pt x="7378" y="3657"/>
                  </a:lnTo>
                  <a:lnTo>
                    <a:pt x="7378" y="0"/>
                  </a:lnTo>
                  <a:lnTo>
                    <a:pt x="3695" y="3657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3726176" y="423387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3552668" y="4169934"/>
              <a:ext cx="332740" cy="130175"/>
            </a:xfrm>
            <a:custGeom>
              <a:avLst/>
              <a:gdLst/>
              <a:ahLst/>
              <a:cxnLst/>
              <a:rect l="l" t="t" r="r" b="b"/>
              <a:pathLst>
                <a:path w="332739" h="130175">
                  <a:moveTo>
                    <a:pt x="177203" y="65773"/>
                  </a:moveTo>
                  <a:lnTo>
                    <a:pt x="180886" y="65773"/>
                  </a:lnTo>
                  <a:lnTo>
                    <a:pt x="177203" y="65773"/>
                  </a:lnTo>
                  <a:close/>
                </a:path>
                <a:path w="332739" h="130175">
                  <a:moveTo>
                    <a:pt x="169811" y="63944"/>
                  </a:moveTo>
                  <a:lnTo>
                    <a:pt x="166128" y="63944"/>
                  </a:lnTo>
                  <a:lnTo>
                    <a:pt x="166128" y="60286"/>
                  </a:lnTo>
                  <a:lnTo>
                    <a:pt x="162433" y="60286"/>
                  </a:lnTo>
                  <a:lnTo>
                    <a:pt x="166128" y="60286"/>
                  </a:lnTo>
                  <a:lnTo>
                    <a:pt x="169811" y="63944"/>
                  </a:lnTo>
                  <a:close/>
                </a:path>
                <a:path w="332739" h="130175">
                  <a:moveTo>
                    <a:pt x="180886" y="69418"/>
                  </a:moveTo>
                  <a:lnTo>
                    <a:pt x="177203" y="69418"/>
                  </a:lnTo>
                  <a:lnTo>
                    <a:pt x="180886" y="69418"/>
                  </a:lnTo>
                  <a:lnTo>
                    <a:pt x="180886" y="65773"/>
                  </a:lnTo>
                  <a:lnTo>
                    <a:pt x="180886" y="69418"/>
                  </a:lnTo>
                  <a:close/>
                </a:path>
                <a:path w="332739" h="130175">
                  <a:moveTo>
                    <a:pt x="328561" y="129717"/>
                  </a:moveTo>
                  <a:lnTo>
                    <a:pt x="328561" y="126060"/>
                  </a:lnTo>
                  <a:lnTo>
                    <a:pt x="332257" y="126060"/>
                  </a:lnTo>
                  <a:lnTo>
                    <a:pt x="328561" y="129717"/>
                  </a:lnTo>
                  <a:close/>
                </a:path>
                <a:path w="332739" h="130175">
                  <a:moveTo>
                    <a:pt x="177203" y="73075"/>
                  </a:moveTo>
                  <a:lnTo>
                    <a:pt x="180886" y="73075"/>
                  </a:lnTo>
                  <a:lnTo>
                    <a:pt x="177203" y="73075"/>
                  </a:lnTo>
                  <a:close/>
                </a:path>
                <a:path w="332739" h="130175">
                  <a:moveTo>
                    <a:pt x="136588" y="56629"/>
                  </a:moveTo>
                  <a:lnTo>
                    <a:pt x="140284" y="56629"/>
                  </a:lnTo>
                  <a:lnTo>
                    <a:pt x="136588" y="56629"/>
                  </a:lnTo>
                  <a:close/>
                </a:path>
                <a:path w="332739" h="130175">
                  <a:moveTo>
                    <a:pt x="1841" y="0"/>
                  </a:moveTo>
                  <a:lnTo>
                    <a:pt x="0" y="0"/>
                  </a:lnTo>
                  <a:lnTo>
                    <a:pt x="1841" y="0"/>
                  </a:lnTo>
                  <a:close/>
                </a:path>
                <a:path w="332739" h="130175">
                  <a:moveTo>
                    <a:pt x="258419" y="111442"/>
                  </a:moveTo>
                  <a:lnTo>
                    <a:pt x="254723" y="111442"/>
                  </a:lnTo>
                  <a:lnTo>
                    <a:pt x="258419" y="109613"/>
                  </a:lnTo>
                  <a:lnTo>
                    <a:pt x="262115" y="111442"/>
                  </a:lnTo>
                  <a:lnTo>
                    <a:pt x="262115" y="109613"/>
                  </a:lnTo>
                  <a:lnTo>
                    <a:pt x="262115" y="111442"/>
                  </a:lnTo>
                  <a:lnTo>
                    <a:pt x="258419" y="11144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3729871" y="424666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3552668" y="417359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3548973" y="4180894"/>
              <a:ext cx="247650" cy="111760"/>
            </a:xfrm>
            <a:custGeom>
              <a:avLst/>
              <a:gdLst/>
              <a:ahLst/>
              <a:cxnLst/>
              <a:rect l="l" t="t" r="r" b="b"/>
              <a:pathLst>
                <a:path w="247650" h="111760">
                  <a:moveTo>
                    <a:pt x="180898" y="69430"/>
                  </a:moveTo>
                  <a:lnTo>
                    <a:pt x="184581" y="73075"/>
                  </a:lnTo>
                  <a:lnTo>
                    <a:pt x="180898" y="73075"/>
                  </a:lnTo>
                  <a:lnTo>
                    <a:pt x="180898" y="69430"/>
                  </a:lnTo>
                  <a:close/>
                </a:path>
                <a:path w="247650" h="111760">
                  <a:moveTo>
                    <a:pt x="3695" y="3657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3695" y="3657"/>
                  </a:lnTo>
                  <a:close/>
                </a:path>
                <a:path w="247650" h="111760">
                  <a:moveTo>
                    <a:pt x="119976" y="54813"/>
                  </a:moveTo>
                  <a:lnTo>
                    <a:pt x="116293" y="54813"/>
                  </a:lnTo>
                  <a:lnTo>
                    <a:pt x="116293" y="52984"/>
                  </a:lnTo>
                  <a:lnTo>
                    <a:pt x="119976" y="52984"/>
                  </a:lnTo>
                  <a:lnTo>
                    <a:pt x="123672" y="52984"/>
                  </a:lnTo>
                  <a:lnTo>
                    <a:pt x="119976" y="52984"/>
                  </a:lnTo>
                  <a:lnTo>
                    <a:pt x="119976" y="54813"/>
                  </a:lnTo>
                  <a:close/>
                </a:path>
                <a:path w="247650" h="111760">
                  <a:moveTo>
                    <a:pt x="247345" y="107797"/>
                  </a:moveTo>
                  <a:lnTo>
                    <a:pt x="243649" y="111442"/>
                  </a:lnTo>
                  <a:lnTo>
                    <a:pt x="243649" y="107797"/>
                  </a:lnTo>
                  <a:lnTo>
                    <a:pt x="243649" y="111442"/>
                  </a:lnTo>
                  <a:lnTo>
                    <a:pt x="243649" y="107797"/>
                  </a:lnTo>
                  <a:lnTo>
                    <a:pt x="247345" y="10779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3792622" y="428869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3729871" y="4268587"/>
              <a:ext cx="62865" cy="31115"/>
            </a:xfrm>
            <a:custGeom>
              <a:avLst/>
              <a:gdLst/>
              <a:ahLst/>
              <a:cxnLst/>
              <a:rect l="l" t="t" r="r" b="b"/>
              <a:pathLst>
                <a:path w="62864" h="31114">
                  <a:moveTo>
                    <a:pt x="62750" y="23749"/>
                  </a:moveTo>
                  <a:lnTo>
                    <a:pt x="62750" y="27406"/>
                  </a:lnTo>
                  <a:lnTo>
                    <a:pt x="62750" y="31064"/>
                  </a:lnTo>
                  <a:lnTo>
                    <a:pt x="62750" y="27406"/>
                  </a:lnTo>
                  <a:lnTo>
                    <a:pt x="62750" y="23749"/>
                  </a:lnTo>
                  <a:close/>
                </a:path>
                <a:path w="62864" h="31114">
                  <a:moveTo>
                    <a:pt x="0" y="0"/>
                  </a:moveTo>
                  <a:lnTo>
                    <a:pt x="3695" y="0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3661571" y="423935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3545277" y="4190025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3695" y="7315"/>
                  </a:moveTo>
                  <a:lnTo>
                    <a:pt x="0" y="7315"/>
                  </a:lnTo>
                  <a:lnTo>
                    <a:pt x="3695" y="3657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3695" y="3657"/>
                  </a:lnTo>
                  <a:lnTo>
                    <a:pt x="3695" y="731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3792622" y="429599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3733554" y="427590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3542102" y="4195512"/>
              <a:ext cx="119380" cy="53340"/>
            </a:xfrm>
            <a:custGeom>
              <a:avLst/>
              <a:gdLst/>
              <a:ahLst/>
              <a:cxnLst/>
              <a:rect l="l" t="t" r="r" b="b"/>
              <a:pathLst>
                <a:path w="119379" h="53339">
                  <a:moveTo>
                    <a:pt x="0" y="0"/>
                  </a:moveTo>
                  <a:lnTo>
                    <a:pt x="6350" y="0"/>
                  </a:lnTo>
                </a:path>
                <a:path w="119379" h="53339">
                  <a:moveTo>
                    <a:pt x="112598" y="52984"/>
                  </a:moveTo>
                  <a:lnTo>
                    <a:pt x="118948" y="52984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3779706" y="429965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841" y="0"/>
                  </a:moveTo>
                  <a:lnTo>
                    <a:pt x="0" y="0"/>
                  </a:lnTo>
                  <a:lnTo>
                    <a:pt x="184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3538419" y="4199163"/>
              <a:ext cx="250190" cy="102870"/>
            </a:xfrm>
            <a:custGeom>
              <a:avLst/>
              <a:gdLst/>
              <a:ahLst/>
              <a:cxnLst/>
              <a:rect l="l" t="t" r="r" b="b"/>
              <a:pathLst>
                <a:path w="250189" h="102870">
                  <a:moveTo>
                    <a:pt x="243649" y="102311"/>
                  </a:moveTo>
                  <a:lnTo>
                    <a:pt x="249999" y="102311"/>
                  </a:lnTo>
                </a:path>
                <a:path w="250189" h="10287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3523128" y="4200985"/>
              <a:ext cx="245745" cy="95250"/>
            </a:xfrm>
            <a:custGeom>
              <a:avLst/>
              <a:gdLst/>
              <a:ahLst/>
              <a:cxnLst/>
              <a:rect l="l" t="t" r="r" b="b"/>
              <a:pathLst>
                <a:path w="245745" h="95250">
                  <a:moveTo>
                    <a:pt x="245503" y="95008"/>
                  </a:moveTo>
                  <a:lnTo>
                    <a:pt x="241807" y="95008"/>
                  </a:lnTo>
                  <a:lnTo>
                    <a:pt x="245503" y="95008"/>
                  </a:lnTo>
                  <a:close/>
                </a:path>
                <a:path w="245745" h="95250">
                  <a:moveTo>
                    <a:pt x="14770" y="0"/>
                  </a:moveTo>
                  <a:lnTo>
                    <a:pt x="11074" y="3657"/>
                  </a:lnTo>
                  <a:lnTo>
                    <a:pt x="11074" y="0"/>
                  </a:lnTo>
                  <a:lnTo>
                    <a:pt x="14770" y="0"/>
                  </a:lnTo>
                  <a:close/>
                </a:path>
                <a:path w="245745" h="95250">
                  <a:moveTo>
                    <a:pt x="223354" y="91351"/>
                  </a:moveTo>
                  <a:lnTo>
                    <a:pt x="219659" y="91351"/>
                  </a:lnTo>
                  <a:lnTo>
                    <a:pt x="223354" y="91351"/>
                  </a:lnTo>
                  <a:close/>
                </a:path>
                <a:path w="245745" h="95250">
                  <a:moveTo>
                    <a:pt x="7391" y="0"/>
                  </a:moveTo>
                  <a:lnTo>
                    <a:pt x="11074" y="0"/>
                  </a:lnTo>
                  <a:lnTo>
                    <a:pt x="7391" y="0"/>
                  </a:lnTo>
                  <a:close/>
                </a:path>
                <a:path w="245745" h="95250">
                  <a:moveTo>
                    <a:pt x="7391" y="0"/>
                  </a:moveTo>
                  <a:lnTo>
                    <a:pt x="7391" y="3657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3695" y="3657"/>
                  </a:ln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245745" h="95250">
                  <a:moveTo>
                    <a:pt x="127368" y="56642"/>
                  </a:moveTo>
                  <a:lnTo>
                    <a:pt x="123672" y="56642"/>
                  </a:lnTo>
                  <a:lnTo>
                    <a:pt x="127368" y="56642"/>
                  </a:lnTo>
                  <a:close/>
                </a:path>
                <a:path w="245745" h="95250">
                  <a:moveTo>
                    <a:pt x="123672" y="56642"/>
                  </a:moveTo>
                  <a:lnTo>
                    <a:pt x="121831" y="56642"/>
                  </a:lnTo>
                  <a:lnTo>
                    <a:pt x="123672" y="5664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3729871" y="428869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3519432" y="4208288"/>
              <a:ext cx="210820" cy="84455"/>
            </a:xfrm>
            <a:custGeom>
              <a:avLst/>
              <a:gdLst/>
              <a:ahLst/>
              <a:cxnLst/>
              <a:rect l="l" t="t" r="r" b="b"/>
              <a:pathLst>
                <a:path w="210820" h="84454">
                  <a:moveTo>
                    <a:pt x="210438" y="84048"/>
                  </a:moveTo>
                  <a:lnTo>
                    <a:pt x="206743" y="84048"/>
                  </a:lnTo>
                  <a:lnTo>
                    <a:pt x="206743" y="80403"/>
                  </a:lnTo>
                  <a:lnTo>
                    <a:pt x="210438" y="84048"/>
                  </a:lnTo>
                  <a:lnTo>
                    <a:pt x="206743" y="84048"/>
                  </a:lnTo>
                  <a:lnTo>
                    <a:pt x="210438" y="84048"/>
                  </a:lnTo>
                  <a:close/>
                </a:path>
                <a:path w="210820" h="84454">
                  <a:moveTo>
                    <a:pt x="206743" y="84048"/>
                  </a:moveTo>
                  <a:lnTo>
                    <a:pt x="210438" y="84048"/>
                  </a:lnTo>
                  <a:lnTo>
                    <a:pt x="206743" y="84048"/>
                  </a:lnTo>
                  <a:close/>
                </a:path>
                <a:path w="210820" h="84454">
                  <a:moveTo>
                    <a:pt x="127368" y="52997"/>
                  </a:moveTo>
                  <a:lnTo>
                    <a:pt x="125526" y="52997"/>
                  </a:lnTo>
                  <a:lnTo>
                    <a:pt x="127368" y="49339"/>
                  </a:lnTo>
                  <a:lnTo>
                    <a:pt x="127368" y="52997"/>
                  </a:lnTo>
                  <a:close/>
                </a:path>
                <a:path w="210820" h="84454">
                  <a:moveTo>
                    <a:pt x="3695" y="3657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3523128" y="420464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3515749" y="4211945"/>
              <a:ext cx="121920" cy="57150"/>
            </a:xfrm>
            <a:custGeom>
              <a:avLst/>
              <a:gdLst/>
              <a:ahLst/>
              <a:cxnLst/>
              <a:rect l="l" t="t" r="r" b="b"/>
              <a:pathLst>
                <a:path w="121920" h="57150">
                  <a:moveTo>
                    <a:pt x="121831" y="56641"/>
                  </a:moveTo>
                  <a:lnTo>
                    <a:pt x="118135" y="56641"/>
                  </a:lnTo>
                  <a:lnTo>
                    <a:pt x="121831" y="52984"/>
                  </a:lnTo>
                  <a:lnTo>
                    <a:pt x="121831" y="56641"/>
                  </a:lnTo>
                  <a:close/>
                </a:path>
                <a:path w="121920" h="57150">
                  <a:moveTo>
                    <a:pt x="3695" y="3657"/>
                  </a:moveTo>
                  <a:lnTo>
                    <a:pt x="0" y="3657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lnTo>
                    <a:pt x="0" y="3657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3515749" y="421194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3630189" y="426858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0" y="3657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3512054" y="421926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3502834" y="4222918"/>
              <a:ext cx="223520" cy="107950"/>
            </a:xfrm>
            <a:custGeom>
              <a:avLst/>
              <a:gdLst/>
              <a:ahLst/>
              <a:cxnLst/>
              <a:rect l="l" t="t" r="r" b="b"/>
              <a:pathLst>
                <a:path w="223520" h="107950">
                  <a:moveTo>
                    <a:pt x="123672" y="49326"/>
                  </a:moveTo>
                  <a:lnTo>
                    <a:pt x="119976" y="49326"/>
                  </a:lnTo>
                  <a:lnTo>
                    <a:pt x="119976" y="45669"/>
                  </a:lnTo>
                  <a:lnTo>
                    <a:pt x="123672" y="49326"/>
                  </a:lnTo>
                  <a:close/>
                </a:path>
                <a:path w="223520" h="107950">
                  <a:moveTo>
                    <a:pt x="9220" y="3644"/>
                  </a:moveTo>
                  <a:lnTo>
                    <a:pt x="7378" y="3644"/>
                  </a:lnTo>
                  <a:lnTo>
                    <a:pt x="9220" y="0"/>
                  </a:lnTo>
                  <a:lnTo>
                    <a:pt x="9220" y="3644"/>
                  </a:lnTo>
                  <a:close/>
                </a:path>
                <a:path w="223520" h="107950">
                  <a:moveTo>
                    <a:pt x="3682" y="7302"/>
                  </a:moveTo>
                  <a:lnTo>
                    <a:pt x="7378" y="7302"/>
                  </a:lnTo>
                  <a:lnTo>
                    <a:pt x="3682" y="7302"/>
                  </a:lnTo>
                  <a:lnTo>
                    <a:pt x="7378" y="7302"/>
                  </a:lnTo>
                  <a:lnTo>
                    <a:pt x="3682" y="7302"/>
                  </a:lnTo>
                  <a:lnTo>
                    <a:pt x="3682" y="10960"/>
                  </a:lnTo>
                  <a:lnTo>
                    <a:pt x="3682" y="7302"/>
                  </a:lnTo>
                  <a:lnTo>
                    <a:pt x="3682" y="3644"/>
                  </a:lnTo>
                  <a:lnTo>
                    <a:pt x="7378" y="3644"/>
                  </a:lnTo>
                  <a:lnTo>
                    <a:pt x="7378" y="7302"/>
                  </a:lnTo>
                  <a:lnTo>
                    <a:pt x="3682" y="7302"/>
                  </a:lnTo>
                  <a:close/>
                </a:path>
                <a:path w="223520" h="107950">
                  <a:moveTo>
                    <a:pt x="105206" y="52984"/>
                  </a:moveTo>
                  <a:lnTo>
                    <a:pt x="108902" y="49326"/>
                  </a:lnTo>
                  <a:lnTo>
                    <a:pt x="108902" y="52984"/>
                  </a:lnTo>
                  <a:lnTo>
                    <a:pt x="105206" y="52984"/>
                  </a:lnTo>
                  <a:close/>
                </a:path>
                <a:path w="223520" h="107950">
                  <a:moveTo>
                    <a:pt x="215963" y="94996"/>
                  </a:moveTo>
                  <a:lnTo>
                    <a:pt x="212267" y="94996"/>
                  </a:lnTo>
                  <a:lnTo>
                    <a:pt x="215963" y="94996"/>
                  </a:lnTo>
                  <a:close/>
                </a:path>
                <a:path w="223520" h="107950">
                  <a:moveTo>
                    <a:pt x="108902" y="52984"/>
                  </a:moveTo>
                  <a:lnTo>
                    <a:pt x="105206" y="52984"/>
                  </a:lnTo>
                  <a:lnTo>
                    <a:pt x="108902" y="52984"/>
                  </a:lnTo>
                  <a:close/>
                </a:path>
                <a:path w="223520" h="107950">
                  <a:moveTo>
                    <a:pt x="219646" y="102311"/>
                  </a:moveTo>
                  <a:lnTo>
                    <a:pt x="219646" y="104140"/>
                  </a:lnTo>
                  <a:lnTo>
                    <a:pt x="219646" y="107784"/>
                  </a:lnTo>
                  <a:lnTo>
                    <a:pt x="219646" y="104140"/>
                  </a:lnTo>
                  <a:lnTo>
                    <a:pt x="219646" y="102311"/>
                  </a:lnTo>
                  <a:lnTo>
                    <a:pt x="215963" y="102311"/>
                  </a:lnTo>
                  <a:lnTo>
                    <a:pt x="215963" y="98653"/>
                  </a:lnTo>
                  <a:lnTo>
                    <a:pt x="215963" y="102311"/>
                  </a:lnTo>
                  <a:lnTo>
                    <a:pt x="215963" y="98653"/>
                  </a:lnTo>
                  <a:lnTo>
                    <a:pt x="219646" y="102311"/>
                  </a:lnTo>
                  <a:close/>
                </a:path>
                <a:path w="223520" h="107950">
                  <a:moveTo>
                    <a:pt x="223342" y="104140"/>
                  </a:moveTo>
                  <a:lnTo>
                    <a:pt x="219646" y="102311"/>
                  </a:lnTo>
                  <a:lnTo>
                    <a:pt x="223342" y="102311"/>
                  </a:lnTo>
                  <a:lnTo>
                    <a:pt x="223342" y="104140"/>
                  </a:lnTo>
                  <a:close/>
                </a:path>
                <a:path w="223520" h="107950">
                  <a:moveTo>
                    <a:pt x="0" y="12788"/>
                  </a:moveTo>
                  <a:lnTo>
                    <a:pt x="0" y="16433"/>
                  </a:lnTo>
                  <a:lnTo>
                    <a:pt x="0" y="12788"/>
                  </a:lnTo>
                  <a:lnTo>
                    <a:pt x="0" y="10960"/>
                  </a:lnTo>
                  <a:lnTo>
                    <a:pt x="0" y="1278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3722480" y="432705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3600662" y="427954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83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3722480" y="433070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3495442" y="4243010"/>
              <a:ext cx="103505" cy="45720"/>
            </a:xfrm>
            <a:custGeom>
              <a:avLst/>
              <a:gdLst/>
              <a:ahLst/>
              <a:cxnLst/>
              <a:rect l="l" t="t" r="r" b="b"/>
              <a:pathLst>
                <a:path w="103504" h="45720">
                  <a:moveTo>
                    <a:pt x="103365" y="42024"/>
                  </a:moveTo>
                  <a:lnTo>
                    <a:pt x="103365" y="45681"/>
                  </a:lnTo>
                  <a:lnTo>
                    <a:pt x="99682" y="45681"/>
                  </a:lnTo>
                  <a:lnTo>
                    <a:pt x="103365" y="45681"/>
                  </a:lnTo>
                  <a:lnTo>
                    <a:pt x="103365" y="42024"/>
                  </a:lnTo>
                  <a:close/>
                </a:path>
                <a:path w="103504" h="45720">
                  <a:moveTo>
                    <a:pt x="103365" y="42024"/>
                  </a:moveTo>
                  <a:lnTo>
                    <a:pt x="99682" y="42024"/>
                  </a:lnTo>
                  <a:lnTo>
                    <a:pt x="99682" y="45681"/>
                  </a:lnTo>
                  <a:lnTo>
                    <a:pt x="99682" y="42024"/>
                  </a:lnTo>
                  <a:lnTo>
                    <a:pt x="95986" y="42024"/>
                  </a:lnTo>
                  <a:lnTo>
                    <a:pt x="99682" y="42024"/>
                  </a:lnTo>
                  <a:lnTo>
                    <a:pt x="103365" y="42024"/>
                  </a:lnTo>
                  <a:close/>
                </a:path>
                <a:path w="103504" h="45720">
                  <a:moveTo>
                    <a:pt x="77533" y="32893"/>
                  </a:moveTo>
                  <a:lnTo>
                    <a:pt x="81216" y="32893"/>
                  </a:lnTo>
                  <a:lnTo>
                    <a:pt x="81216" y="36537"/>
                  </a:lnTo>
                  <a:lnTo>
                    <a:pt x="77533" y="32893"/>
                  </a:lnTo>
                  <a:lnTo>
                    <a:pt x="73837" y="32893"/>
                  </a:lnTo>
                  <a:lnTo>
                    <a:pt x="77533" y="32893"/>
                  </a:lnTo>
                  <a:close/>
                </a:path>
                <a:path w="103504" h="45720">
                  <a:moveTo>
                    <a:pt x="84912" y="38366"/>
                  </a:moveTo>
                  <a:lnTo>
                    <a:pt x="81216" y="38366"/>
                  </a:lnTo>
                  <a:lnTo>
                    <a:pt x="77533" y="36537"/>
                  </a:lnTo>
                  <a:lnTo>
                    <a:pt x="73837" y="36537"/>
                  </a:lnTo>
                  <a:lnTo>
                    <a:pt x="77533" y="36537"/>
                  </a:lnTo>
                  <a:lnTo>
                    <a:pt x="81216" y="36537"/>
                  </a:lnTo>
                  <a:lnTo>
                    <a:pt x="84912" y="38366"/>
                  </a:lnTo>
                  <a:close/>
                </a:path>
                <a:path w="103504" h="45720">
                  <a:moveTo>
                    <a:pt x="73837" y="32893"/>
                  </a:moveTo>
                  <a:lnTo>
                    <a:pt x="77533" y="36537"/>
                  </a:lnTo>
                  <a:lnTo>
                    <a:pt x="73837" y="36537"/>
                  </a:lnTo>
                  <a:lnTo>
                    <a:pt x="70142" y="36537"/>
                  </a:lnTo>
                  <a:lnTo>
                    <a:pt x="66459" y="36537"/>
                  </a:lnTo>
                  <a:lnTo>
                    <a:pt x="70142" y="36537"/>
                  </a:lnTo>
                  <a:lnTo>
                    <a:pt x="66459" y="36537"/>
                  </a:lnTo>
                  <a:lnTo>
                    <a:pt x="70142" y="36537"/>
                  </a:lnTo>
                  <a:lnTo>
                    <a:pt x="70142" y="32893"/>
                  </a:lnTo>
                  <a:lnTo>
                    <a:pt x="73837" y="32893"/>
                  </a:lnTo>
                  <a:close/>
                </a:path>
                <a:path w="103504" h="45720">
                  <a:moveTo>
                    <a:pt x="3695" y="0"/>
                  </a:moveTo>
                  <a:lnTo>
                    <a:pt x="3695" y="3657"/>
                  </a:lnTo>
                  <a:lnTo>
                    <a:pt x="3695" y="7315"/>
                  </a:lnTo>
                  <a:lnTo>
                    <a:pt x="0" y="3657"/>
                  </a:lnTo>
                  <a:lnTo>
                    <a:pt x="0" y="0"/>
                  </a:lnTo>
                  <a:lnTo>
                    <a:pt x="0" y="3657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3718797" y="434167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3506516" y="4250325"/>
              <a:ext cx="212725" cy="99060"/>
            </a:xfrm>
            <a:custGeom>
              <a:avLst/>
              <a:gdLst/>
              <a:ahLst/>
              <a:cxnLst/>
              <a:rect l="l" t="t" r="r" b="b"/>
              <a:pathLst>
                <a:path w="212725" h="99060">
                  <a:moveTo>
                    <a:pt x="5537" y="7302"/>
                  </a:moveTo>
                  <a:lnTo>
                    <a:pt x="3695" y="3644"/>
                  </a:lnTo>
                  <a:lnTo>
                    <a:pt x="0" y="0"/>
                  </a:lnTo>
                  <a:lnTo>
                    <a:pt x="3695" y="3644"/>
                  </a:lnTo>
                  <a:lnTo>
                    <a:pt x="5537" y="3644"/>
                  </a:lnTo>
                  <a:lnTo>
                    <a:pt x="5537" y="7302"/>
                  </a:lnTo>
                  <a:close/>
                </a:path>
                <a:path w="212725" h="99060">
                  <a:moveTo>
                    <a:pt x="212280" y="94996"/>
                  </a:moveTo>
                  <a:lnTo>
                    <a:pt x="208584" y="94996"/>
                  </a:lnTo>
                  <a:lnTo>
                    <a:pt x="212280" y="94996"/>
                  </a:lnTo>
                  <a:lnTo>
                    <a:pt x="212280" y="98653"/>
                  </a:lnTo>
                  <a:lnTo>
                    <a:pt x="208584" y="98653"/>
                  </a:lnTo>
                  <a:lnTo>
                    <a:pt x="208584" y="94996"/>
                  </a:lnTo>
                  <a:lnTo>
                    <a:pt x="212280" y="94996"/>
                  </a:lnTo>
                  <a:lnTo>
                    <a:pt x="212280" y="91351"/>
                  </a:lnTo>
                  <a:lnTo>
                    <a:pt x="212280" y="94996"/>
                  </a:lnTo>
                  <a:lnTo>
                    <a:pt x="212280" y="91351"/>
                  </a:lnTo>
                  <a:lnTo>
                    <a:pt x="212280" y="94996"/>
                  </a:lnTo>
                  <a:lnTo>
                    <a:pt x="212280" y="91351"/>
                  </a:lnTo>
                  <a:lnTo>
                    <a:pt x="212280" y="94996"/>
                  </a:lnTo>
                  <a:close/>
                </a:path>
                <a:path w="212725" h="99060">
                  <a:moveTo>
                    <a:pt x="51688" y="29222"/>
                  </a:moveTo>
                  <a:lnTo>
                    <a:pt x="55384" y="29222"/>
                  </a:lnTo>
                  <a:lnTo>
                    <a:pt x="51688" y="29222"/>
                  </a:lnTo>
                  <a:close/>
                </a:path>
                <a:path w="212725" h="99060">
                  <a:moveTo>
                    <a:pt x="3695" y="3644"/>
                  </a:moveTo>
                  <a:lnTo>
                    <a:pt x="0" y="3644"/>
                  </a:lnTo>
                  <a:lnTo>
                    <a:pt x="3695" y="3644"/>
                  </a:lnTo>
                  <a:close/>
                </a:path>
                <a:path w="212725" h="99060">
                  <a:moveTo>
                    <a:pt x="9232" y="7302"/>
                  </a:moveTo>
                  <a:lnTo>
                    <a:pt x="5537" y="7302"/>
                  </a:lnTo>
                  <a:lnTo>
                    <a:pt x="9232" y="7302"/>
                  </a:lnTo>
                  <a:lnTo>
                    <a:pt x="5537" y="7302"/>
                  </a:lnTo>
                  <a:lnTo>
                    <a:pt x="9232" y="7302"/>
                  </a:lnTo>
                  <a:close/>
                </a:path>
                <a:path w="212725" h="99060">
                  <a:moveTo>
                    <a:pt x="12928" y="14605"/>
                  </a:moveTo>
                  <a:lnTo>
                    <a:pt x="16611" y="14605"/>
                  </a:lnTo>
                  <a:lnTo>
                    <a:pt x="12928" y="14605"/>
                  </a:lnTo>
                  <a:lnTo>
                    <a:pt x="12928" y="10960"/>
                  </a:lnTo>
                  <a:lnTo>
                    <a:pt x="12928" y="14605"/>
                  </a:lnTo>
                  <a:close/>
                </a:path>
                <a:path w="212725" h="99060">
                  <a:moveTo>
                    <a:pt x="12928" y="10960"/>
                  </a:moveTo>
                  <a:lnTo>
                    <a:pt x="9232" y="10960"/>
                  </a:lnTo>
                  <a:lnTo>
                    <a:pt x="12928" y="10960"/>
                  </a:lnTo>
                  <a:close/>
                </a:path>
                <a:path w="212725" h="99060">
                  <a:moveTo>
                    <a:pt x="16611" y="14605"/>
                  </a:moveTo>
                  <a:lnTo>
                    <a:pt x="16611" y="18262"/>
                  </a:lnTo>
                  <a:lnTo>
                    <a:pt x="16611" y="14605"/>
                  </a:lnTo>
                  <a:lnTo>
                    <a:pt x="12928" y="14605"/>
                  </a:lnTo>
                  <a:lnTo>
                    <a:pt x="16611" y="14605"/>
                  </a:lnTo>
                  <a:close/>
                </a:path>
                <a:path w="212725" h="99060">
                  <a:moveTo>
                    <a:pt x="27685" y="21920"/>
                  </a:moveTo>
                  <a:lnTo>
                    <a:pt x="27685" y="25577"/>
                  </a:lnTo>
                  <a:lnTo>
                    <a:pt x="27685" y="21920"/>
                  </a:lnTo>
                  <a:lnTo>
                    <a:pt x="24002" y="21920"/>
                  </a:lnTo>
                  <a:lnTo>
                    <a:pt x="27685" y="21920"/>
                  </a:lnTo>
                  <a:close/>
                </a:path>
                <a:path w="212725" h="99060">
                  <a:moveTo>
                    <a:pt x="46151" y="31051"/>
                  </a:moveTo>
                  <a:lnTo>
                    <a:pt x="42456" y="31051"/>
                  </a:lnTo>
                  <a:lnTo>
                    <a:pt x="42456" y="29222"/>
                  </a:lnTo>
                  <a:lnTo>
                    <a:pt x="46151" y="29222"/>
                  </a:lnTo>
                  <a:lnTo>
                    <a:pt x="46151" y="31051"/>
                  </a:lnTo>
                  <a:close/>
                </a:path>
                <a:path w="212725" h="99060">
                  <a:moveTo>
                    <a:pt x="24002" y="21920"/>
                  </a:moveTo>
                  <a:lnTo>
                    <a:pt x="20307" y="21920"/>
                  </a:lnTo>
                  <a:lnTo>
                    <a:pt x="24002" y="21920"/>
                  </a:lnTo>
                  <a:lnTo>
                    <a:pt x="20307" y="21920"/>
                  </a:lnTo>
                  <a:lnTo>
                    <a:pt x="24002" y="21920"/>
                  </a:lnTo>
                  <a:close/>
                </a:path>
                <a:path w="212725" h="99060">
                  <a:moveTo>
                    <a:pt x="24002" y="21920"/>
                  </a:moveTo>
                  <a:lnTo>
                    <a:pt x="24002" y="25577"/>
                  </a:lnTo>
                  <a:lnTo>
                    <a:pt x="20307" y="25577"/>
                  </a:lnTo>
                  <a:lnTo>
                    <a:pt x="24002" y="21920"/>
                  </a:lnTo>
                  <a:close/>
                </a:path>
                <a:path w="212725" h="99060">
                  <a:moveTo>
                    <a:pt x="42456" y="31051"/>
                  </a:moveTo>
                  <a:lnTo>
                    <a:pt x="38760" y="31051"/>
                  </a:lnTo>
                  <a:lnTo>
                    <a:pt x="42456" y="31051"/>
                  </a:lnTo>
                  <a:close/>
                </a:path>
                <a:path w="212725" h="99060">
                  <a:moveTo>
                    <a:pt x="27685" y="31051"/>
                  </a:moveTo>
                  <a:lnTo>
                    <a:pt x="31381" y="31051"/>
                  </a:lnTo>
                  <a:lnTo>
                    <a:pt x="31381" y="34709"/>
                  </a:lnTo>
                  <a:lnTo>
                    <a:pt x="27685" y="34709"/>
                  </a:lnTo>
                  <a:lnTo>
                    <a:pt x="27685" y="3105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3526824" y="427954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3707723" y="4359938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83" y="0"/>
                  </a:moveTo>
                  <a:lnTo>
                    <a:pt x="3683" y="3657"/>
                  </a:lnTo>
                  <a:lnTo>
                    <a:pt x="0" y="3657"/>
                  </a:lnTo>
                  <a:lnTo>
                    <a:pt x="3683" y="0"/>
                  </a:lnTo>
                  <a:close/>
                </a:path>
                <a:path w="3810" h="3810">
                  <a:moveTo>
                    <a:pt x="3683" y="3657"/>
                  </a:moveTo>
                  <a:lnTo>
                    <a:pt x="0" y="3657"/>
                  </a:lnTo>
                  <a:lnTo>
                    <a:pt x="3683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3704027" y="437089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3554510" y="4314269"/>
              <a:ext cx="175895" cy="179070"/>
            </a:xfrm>
            <a:custGeom>
              <a:avLst/>
              <a:gdLst/>
              <a:ahLst/>
              <a:cxnLst/>
              <a:rect l="l" t="t" r="r" b="b"/>
              <a:pathLst>
                <a:path w="175895" h="179070">
                  <a:moveTo>
                    <a:pt x="0" y="0"/>
                  </a:moveTo>
                  <a:lnTo>
                    <a:pt x="3695" y="0"/>
                  </a:lnTo>
                  <a:lnTo>
                    <a:pt x="7391" y="3644"/>
                  </a:lnTo>
                  <a:lnTo>
                    <a:pt x="7391" y="7302"/>
                  </a:lnTo>
                  <a:lnTo>
                    <a:pt x="3695" y="7302"/>
                  </a:lnTo>
                  <a:lnTo>
                    <a:pt x="3695" y="364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  <a:path w="175895" h="179070">
                  <a:moveTo>
                    <a:pt x="149517" y="62115"/>
                  </a:moveTo>
                  <a:lnTo>
                    <a:pt x="153212" y="62115"/>
                  </a:lnTo>
                  <a:lnTo>
                    <a:pt x="149517" y="62115"/>
                  </a:lnTo>
                  <a:close/>
                </a:path>
                <a:path w="175895" h="179070">
                  <a:moveTo>
                    <a:pt x="153212" y="62115"/>
                  </a:moveTo>
                  <a:lnTo>
                    <a:pt x="149517" y="62115"/>
                  </a:lnTo>
                  <a:lnTo>
                    <a:pt x="153212" y="62115"/>
                  </a:lnTo>
                  <a:close/>
                </a:path>
                <a:path w="175895" h="179070">
                  <a:moveTo>
                    <a:pt x="175361" y="107784"/>
                  </a:moveTo>
                  <a:lnTo>
                    <a:pt x="171665" y="107784"/>
                  </a:lnTo>
                  <a:lnTo>
                    <a:pt x="171665" y="104139"/>
                  </a:lnTo>
                  <a:lnTo>
                    <a:pt x="175361" y="107784"/>
                  </a:lnTo>
                  <a:close/>
                </a:path>
                <a:path w="175895" h="179070">
                  <a:moveTo>
                    <a:pt x="145821" y="153466"/>
                  </a:moveTo>
                  <a:lnTo>
                    <a:pt x="145821" y="149809"/>
                  </a:lnTo>
                  <a:lnTo>
                    <a:pt x="149517" y="149809"/>
                  </a:lnTo>
                  <a:lnTo>
                    <a:pt x="145821" y="153466"/>
                  </a:lnTo>
                  <a:close/>
                </a:path>
                <a:path w="175895" h="179070">
                  <a:moveTo>
                    <a:pt x="132905" y="179044"/>
                  </a:moveTo>
                  <a:lnTo>
                    <a:pt x="134746" y="179044"/>
                  </a:lnTo>
                  <a:lnTo>
                    <a:pt x="132905" y="1790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3687415" y="44969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3676341" y="450976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3615419" y="452802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3657"/>
                  </a:moveTo>
                  <a:lnTo>
                    <a:pt x="3695" y="0"/>
                  </a:lnTo>
                  <a:lnTo>
                    <a:pt x="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3591949" y="4548127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5">
                  <a:moveTo>
                    <a:pt x="12915" y="0"/>
                  </a:moveTo>
                  <a:lnTo>
                    <a:pt x="19265" y="0"/>
                  </a:lnTo>
                </a:path>
                <a:path w="19685" h="13335">
                  <a:moveTo>
                    <a:pt x="0" y="12788"/>
                  </a:moveTo>
                  <a:lnTo>
                    <a:pt x="6350" y="1278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3561901" y="456274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3561901" y="459196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0" y="3657"/>
                  </a:lnTo>
                  <a:lnTo>
                    <a:pt x="3682" y="3657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3565584" y="460111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3565584" y="4633992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3657"/>
                  </a:moveTo>
                  <a:lnTo>
                    <a:pt x="0" y="0"/>
                  </a:lnTo>
                  <a:lnTo>
                    <a:pt x="3695" y="0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3511675" y="4215392"/>
              <a:ext cx="370205" cy="331470"/>
            </a:xfrm>
            <a:custGeom>
              <a:avLst/>
              <a:gdLst/>
              <a:ahLst/>
              <a:cxnLst/>
              <a:rect l="l" t="t" r="r" b="b"/>
              <a:pathLst>
                <a:path w="370204" h="331470">
                  <a:moveTo>
                    <a:pt x="366141" y="80505"/>
                  </a:moveTo>
                  <a:lnTo>
                    <a:pt x="366141" y="84162"/>
                  </a:lnTo>
                  <a:lnTo>
                    <a:pt x="369836" y="84162"/>
                  </a:lnTo>
                  <a:lnTo>
                    <a:pt x="366141" y="80505"/>
                  </a:lnTo>
                  <a:close/>
                </a:path>
                <a:path w="370204" h="331470">
                  <a:moveTo>
                    <a:pt x="0" y="0"/>
                  </a:moveTo>
                  <a:lnTo>
                    <a:pt x="0" y="3657"/>
                  </a:lnTo>
                  <a:lnTo>
                    <a:pt x="3695" y="3657"/>
                  </a:lnTo>
                  <a:lnTo>
                    <a:pt x="0" y="0"/>
                  </a:lnTo>
                  <a:close/>
                </a:path>
                <a:path w="370204" h="331470">
                  <a:moveTo>
                    <a:pt x="214503" y="111607"/>
                  </a:moveTo>
                  <a:lnTo>
                    <a:pt x="210807" y="111607"/>
                  </a:lnTo>
                  <a:lnTo>
                    <a:pt x="210807" y="115265"/>
                  </a:lnTo>
                  <a:lnTo>
                    <a:pt x="214503" y="115265"/>
                  </a:lnTo>
                  <a:lnTo>
                    <a:pt x="214503" y="111607"/>
                  </a:lnTo>
                  <a:close/>
                </a:path>
                <a:path w="370204" h="331470">
                  <a:moveTo>
                    <a:pt x="192316" y="243357"/>
                  </a:moveTo>
                  <a:lnTo>
                    <a:pt x="192316" y="247014"/>
                  </a:lnTo>
                  <a:lnTo>
                    <a:pt x="196011" y="247014"/>
                  </a:lnTo>
                  <a:lnTo>
                    <a:pt x="192316" y="243357"/>
                  </a:lnTo>
                  <a:close/>
                </a:path>
                <a:path w="370204" h="331470">
                  <a:moveTo>
                    <a:pt x="92456" y="327520"/>
                  </a:moveTo>
                  <a:lnTo>
                    <a:pt x="92456" y="331190"/>
                  </a:lnTo>
                  <a:lnTo>
                    <a:pt x="96151" y="331190"/>
                  </a:lnTo>
                  <a:lnTo>
                    <a:pt x="92456" y="327520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3576617" y="407857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3591374" y="408587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3595070" y="408953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3572921" y="411328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3569238" y="411328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3569238" y="411693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3572921" y="412425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3562367" y="4146175"/>
              <a:ext cx="318770" cy="132080"/>
            </a:xfrm>
            <a:custGeom>
              <a:avLst/>
              <a:gdLst/>
              <a:ahLst/>
              <a:cxnLst/>
              <a:rect l="l" t="t" r="r" b="b"/>
              <a:pathLst>
                <a:path w="318770" h="132079">
                  <a:moveTo>
                    <a:pt x="311861" y="131546"/>
                  </a:moveTo>
                  <a:lnTo>
                    <a:pt x="318211" y="131546"/>
                  </a:lnTo>
                </a:path>
                <a:path w="318770" h="132079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3849730" y="427224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 h="0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3561859" y="415530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3881099" y="429599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3877404" y="429599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695" y="3644"/>
                  </a:moveTo>
                  <a:lnTo>
                    <a:pt x="0" y="3644"/>
                  </a:lnTo>
                  <a:lnTo>
                    <a:pt x="0" y="0"/>
                  </a:lnTo>
                  <a:lnTo>
                    <a:pt x="3695" y="364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3687335" y="422656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3545248" y="4173581"/>
              <a:ext cx="127635" cy="57150"/>
            </a:xfrm>
            <a:custGeom>
              <a:avLst/>
              <a:gdLst/>
              <a:ahLst/>
              <a:cxnLst/>
              <a:rect l="l" t="t" r="r" b="b"/>
              <a:pathLst>
                <a:path w="127635" h="57150">
                  <a:moveTo>
                    <a:pt x="9220" y="0"/>
                  </a:moveTo>
                  <a:lnTo>
                    <a:pt x="7378" y="0"/>
                  </a:lnTo>
                  <a:lnTo>
                    <a:pt x="9220" y="0"/>
                  </a:lnTo>
                  <a:close/>
                </a:path>
                <a:path w="127635" h="57150">
                  <a:moveTo>
                    <a:pt x="9220" y="0"/>
                  </a:moveTo>
                  <a:lnTo>
                    <a:pt x="7378" y="0"/>
                  </a:lnTo>
                  <a:lnTo>
                    <a:pt x="9220" y="0"/>
                  </a:lnTo>
                  <a:close/>
                </a:path>
                <a:path w="127635" h="57150">
                  <a:moveTo>
                    <a:pt x="127330" y="56642"/>
                  </a:moveTo>
                  <a:lnTo>
                    <a:pt x="123634" y="56642"/>
                  </a:lnTo>
                  <a:lnTo>
                    <a:pt x="127330" y="56642"/>
                  </a:lnTo>
                  <a:close/>
                </a:path>
                <a:path w="127635" h="57150">
                  <a:moveTo>
                    <a:pt x="3683" y="16446"/>
                  </a:moveTo>
                  <a:lnTo>
                    <a:pt x="0" y="16446"/>
                  </a:lnTo>
                  <a:lnTo>
                    <a:pt x="3683" y="1644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3792517" y="429233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3730299" y="427407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1841" y="0"/>
                  </a:moveTo>
                  <a:lnTo>
                    <a:pt x="8191" y="0"/>
                  </a:lnTo>
                </a:path>
                <a:path w="8254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3541552" y="4197330"/>
              <a:ext cx="327025" cy="130175"/>
            </a:xfrm>
            <a:custGeom>
              <a:avLst/>
              <a:gdLst/>
              <a:ahLst/>
              <a:cxnLst/>
              <a:rect l="l" t="t" r="r" b="b"/>
              <a:pathLst>
                <a:path w="327025" h="130175">
                  <a:moveTo>
                    <a:pt x="326631" y="129730"/>
                  </a:moveTo>
                  <a:lnTo>
                    <a:pt x="322935" y="129730"/>
                  </a:lnTo>
                  <a:lnTo>
                    <a:pt x="326631" y="129730"/>
                  </a:lnTo>
                  <a:close/>
                </a:path>
                <a:path w="327025" h="130175">
                  <a:moveTo>
                    <a:pt x="238048" y="98666"/>
                  </a:moveTo>
                  <a:lnTo>
                    <a:pt x="239903" y="102311"/>
                  </a:lnTo>
                  <a:lnTo>
                    <a:pt x="238048" y="98666"/>
                  </a:lnTo>
                  <a:close/>
                </a:path>
                <a:path w="327025" h="130175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327025" h="130175">
                  <a:moveTo>
                    <a:pt x="188226" y="91351"/>
                  </a:moveTo>
                  <a:lnTo>
                    <a:pt x="184543" y="91351"/>
                  </a:lnTo>
                  <a:lnTo>
                    <a:pt x="188226" y="91351"/>
                  </a:lnTo>
                  <a:close/>
                </a:path>
                <a:path w="327025" h="130175">
                  <a:moveTo>
                    <a:pt x="184543" y="95008"/>
                  </a:moveTo>
                  <a:lnTo>
                    <a:pt x="180848" y="95008"/>
                  </a:lnTo>
                  <a:lnTo>
                    <a:pt x="184543" y="95008"/>
                  </a:lnTo>
                  <a:close/>
                </a:path>
                <a:path w="327025" h="130175">
                  <a:moveTo>
                    <a:pt x="184543" y="95008"/>
                  </a:moveTo>
                  <a:lnTo>
                    <a:pt x="180848" y="95008"/>
                  </a:lnTo>
                  <a:lnTo>
                    <a:pt x="184543" y="9500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3834960" y="433802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3519416" y="42082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3718704" y="429599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3512024" y="4211948"/>
              <a:ext cx="111125" cy="57150"/>
            </a:xfrm>
            <a:custGeom>
              <a:avLst/>
              <a:gdLst/>
              <a:ahLst/>
              <a:cxnLst/>
              <a:rect l="l" t="t" r="r" b="b"/>
              <a:pathLst>
                <a:path w="111125" h="57150">
                  <a:moveTo>
                    <a:pt x="7391" y="0"/>
                  </a:move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111125" h="57150">
                  <a:moveTo>
                    <a:pt x="0" y="7302"/>
                  </a:moveTo>
                  <a:lnTo>
                    <a:pt x="0" y="3657"/>
                  </a:lnTo>
                  <a:lnTo>
                    <a:pt x="3695" y="7302"/>
                  </a:lnTo>
                  <a:lnTo>
                    <a:pt x="0" y="7302"/>
                  </a:lnTo>
                  <a:close/>
                </a:path>
                <a:path w="111125" h="57150">
                  <a:moveTo>
                    <a:pt x="110731" y="56642"/>
                  </a:moveTo>
                  <a:lnTo>
                    <a:pt x="107035" y="56642"/>
                  </a:lnTo>
                  <a:lnTo>
                    <a:pt x="110731" y="5664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3718704" y="431791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3499109" y="4243012"/>
              <a:ext cx="227329" cy="88265"/>
            </a:xfrm>
            <a:custGeom>
              <a:avLst/>
              <a:gdLst/>
              <a:ahLst/>
              <a:cxnLst/>
              <a:rect l="l" t="t" r="r" b="b"/>
              <a:pathLst>
                <a:path w="227329" h="88264">
                  <a:moveTo>
                    <a:pt x="226987" y="87693"/>
                  </a:moveTo>
                  <a:lnTo>
                    <a:pt x="223291" y="87693"/>
                  </a:lnTo>
                  <a:lnTo>
                    <a:pt x="223291" y="84035"/>
                  </a:lnTo>
                  <a:lnTo>
                    <a:pt x="226987" y="84035"/>
                  </a:lnTo>
                  <a:lnTo>
                    <a:pt x="226987" y="87693"/>
                  </a:lnTo>
                  <a:close/>
                </a:path>
                <a:path w="227329" h="88264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3561859" y="427589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3499109" y="424667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3481176" y="4241183"/>
              <a:ext cx="41910" cy="22225"/>
            </a:xfrm>
            <a:custGeom>
              <a:avLst/>
              <a:gdLst/>
              <a:ahLst/>
              <a:cxnLst/>
              <a:rect l="l" t="t" r="r" b="b"/>
              <a:pathLst>
                <a:path w="41910" h="22225">
                  <a:moveTo>
                    <a:pt x="0" y="0"/>
                  </a:moveTo>
                  <a:lnTo>
                    <a:pt x="6350" y="0"/>
                  </a:lnTo>
                </a:path>
                <a:path w="41910" h="22225">
                  <a:moveTo>
                    <a:pt x="0" y="0"/>
                  </a:moveTo>
                  <a:lnTo>
                    <a:pt x="6350" y="0"/>
                  </a:lnTo>
                </a:path>
                <a:path w="41910" h="22225">
                  <a:moveTo>
                    <a:pt x="22136" y="10960"/>
                  </a:moveTo>
                  <a:lnTo>
                    <a:pt x="28486" y="10960"/>
                  </a:lnTo>
                </a:path>
                <a:path w="41910" h="22225">
                  <a:moveTo>
                    <a:pt x="27673" y="14617"/>
                  </a:moveTo>
                  <a:lnTo>
                    <a:pt x="34023" y="14617"/>
                  </a:lnTo>
                </a:path>
                <a:path w="41910" h="22225">
                  <a:moveTo>
                    <a:pt x="35064" y="21920"/>
                  </a:moveTo>
                  <a:lnTo>
                    <a:pt x="41414" y="2192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3526795" y="4272247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20" h="9525">
                  <a:moveTo>
                    <a:pt x="7378" y="0"/>
                  </a:moveTo>
                  <a:lnTo>
                    <a:pt x="3683" y="0"/>
                  </a:lnTo>
                  <a:lnTo>
                    <a:pt x="7378" y="0"/>
                  </a:lnTo>
                  <a:close/>
                </a:path>
                <a:path w="7620" h="9525">
                  <a:moveTo>
                    <a:pt x="3683" y="9131"/>
                  </a:moveTo>
                  <a:lnTo>
                    <a:pt x="0" y="9131"/>
                  </a:lnTo>
                  <a:lnTo>
                    <a:pt x="3683" y="913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3707643" y="436359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3554468" y="431061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3711326" y="437638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3554468" y="4325232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4">
                  <a:moveTo>
                    <a:pt x="3695" y="0"/>
                  </a:moveTo>
                  <a:lnTo>
                    <a:pt x="0" y="1828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3718704" y="43983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3703947" y="4401965"/>
              <a:ext cx="19050" cy="60325"/>
            </a:xfrm>
            <a:custGeom>
              <a:avLst/>
              <a:gdLst/>
              <a:ahLst/>
              <a:cxnLst/>
              <a:rect l="l" t="t" r="r" b="b"/>
              <a:pathLst>
                <a:path w="19050" h="60325">
                  <a:moveTo>
                    <a:pt x="18453" y="0"/>
                  </a:moveTo>
                  <a:lnTo>
                    <a:pt x="14757" y="0"/>
                  </a:lnTo>
                  <a:lnTo>
                    <a:pt x="18453" y="0"/>
                  </a:lnTo>
                  <a:close/>
                </a:path>
                <a:path w="19050" h="60325">
                  <a:moveTo>
                    <a:pt x="3695" y="60286"/>
                  </a:moveTo>
                  <a:lnTo>
                    <a:pt x="0" y="60286"/>
                  </a:lnTo>
                  <a:lnTo>
                    <a:pt x="0" y="56642"/>
                  </a:lnTo>
                  <a:lnTo>
                    <a:pt x="3695" y="6028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3700251" y="446773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3604303" y="4509763"/>
              <a:ext cx="33655" cy="36830"/>
            </a:xfrm>
            <a:custGeom>
              <a:avLst/>
              <a:gdLst/>
              <a:ahLst/>
              <a:cxnLst/>
              <a:rect l="l" t="t" r="r" b="b"/>
              <a:pathLst>
                <a:path w="33654" h="36829">
                  <a:moveTo>
                    <a:pt x="33210" y="0"/>
                  </a:moveTo>
                  <a:lnTo>
                    <a:pt x="29514" y="0"/>
                  </a:lnTo>
                  <a:lnTo>
                    <a:pt x="33210" y="0"/>
                  </a:lnTo>
                  <a:close/>
                </a:path>
                <a:path w="33654" h="36829">
                  <a:moveTo>
                    <a:pt x="3682" y="36537"/>
                  </a:moveTo>
                  <a:lnTo>
                    <a:pt x="0" y="36537"/>
                  </a:lnTo>
                  <a:lnTo>
                    <a:pt x="0" y="32880"/>
                  </a:lnTo>
                  <a:lnTo>
                    <a:pt x="3682" y="3653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3562367" y="4548130"/>
              <a:ext cx="40005" cy="91440"/>
            </a:xfrm>
            <a:custGeom>
              <a:avLst/>
              <a:gdLst/>
              <a:ahLst/>
              <a:cxnLst/>
              <a:rect l="l" t="t" r="r" b="b"/>
              <a:pathLst>
                <a:path w="40004" h="91439">
                  <a:moveTo>
                    <a:pt x="33223" y="0"/>
                  </a:moveTo>
                  <a:lnTo>
                    <a:pt x="39573" y="0"/>
                  </a:lnTo>
                </a:path>
                <a:path w="40004" h="91439">
                  <a:moveTo>
                    <a:pt x="0" y="51155"/>
                  </a:moveTo>
                  <a:lnTo>
                    <a:pt x="6350" y="51155"/>
                  </a:lnTo>
                </a:path>
                <a:path w="40004" h="91439">
                  <a:moveTo>
                    <a:pt x="3695" y="91351"/>
                  </a:moveTo>
                  <a:lnTo>
                    <a:pt x="10045" y="91351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2685078" y="5016929"/>
              <a:ext cx="259079" cy="182880"/>
            </a:xfrm>
            <a:custGeom>
              <a:avLst/>
              <a:gdLst/>
              <a:ahLst/>
              <a:cxnLst/>
              <a:rect l="l" t="t" r="r" b="b"/>
              <a:pathLst>
                <a:path w="259080" h="182879">
                  <a:moveTo>
                    <a:pt x="138683" y="167640"/>
                  </a:moveTo>
                  <a:lnTo>
                    <a:pt x="109092" y="167640"/>
                  </a:lnTo>
                  <a:lnTo>
                    <a:pt x="105397" y="170180"/>
                  </a:lnTo>
                  <a:lnTo>
                    <a:pt x="105397" y="176530"/>
                  </a:lnTo>
                  <a:lnTo>
                    <a:pt x="112801" y="182880"/>
                  </a:lnTo>
                  <a:lnTo>
                    <a:pt x="112801" y="176530"/>
                  </a:lnTo>
                  <a:lnTo>
                    <a:pt x="116497" y="176530"/>
                  </a:lnTo>
                  <a:lnTo>
                    <a:pt x="120192" y="172720"/>
                  </a:lnTo>
                  <a:lnTo>
                    <a:pt x="142379" y="172720"/>
                  </a:lnTo>
                  <a:lnTo>
                    <a:pt x="142379" y="170180"/>
                  </a:lnTo>
                  <a:lnTo>
                    <a:pt x="138683" y="170180"/>
                  </a:lnTo>
                  <a:lnTo>
                    <a:pt x="138683" y="167640"/>
                  </a:lnTo>
                  <a:close/>
                </a:path>
                <a:path w="259080" h="182879">
                  <a:moveTo>
                    <a:pt x="127584" y="172720"/>
                  </a:moveTo>
                  <a:lnTo>
                    <a:pt x="123888" y="172720"/>
                  </a:lnTo>
                  <a:lnTo>
                    <a:pt x="123888" y="176530"/>
                  </a:lnTo>
                  <a:lnTo>
                    <a:pt x="127584" y="172720"/>
                  </a:lnTo>
                  <a:close/>
                </a:path>
                <a:path w="259080" h="182879">
                  <a:moveTo>
                    <a:pt x="138683" y="172720"/>
                  </a:moveTo>
                  <a:lnTo>
                    <a:pt x="127584" y="172720"/>
                  </a:lnTo>
                  <a:lnTo>
                    <a:pt x="131292" y="176530"/>
                  </a:lnTo>
                  <a:lnTo>
                    <a:pt x="138683" y="176530"/>
                  </a:lnTo>
                  <a:lnTo>
                    <a:pt x="138683" y="172720"/>
                  </a:lnTo>
                  <a:close/>
                </a:path>
                <a:path w="259080" h="182879">
                  <a:moveTo>
                    <a:pt x="151625" y="163830"/>
                  </a:moveTo>
                  <a:lnTo>
                    <a:pt x="146088" y="163830"/>
                  </a:lnTo>
                  <a:lnTo>
                    <a:pt x="146088" y="167640"/>
                  </a:lnTo>
                  <a:lnTo>
                    <a:pt x="147929" y="170180"/>
                  </a:lnTo>
                  <a:lnTo>
                    <a:pt x="151625" y="167640"/>
                  </a:lnTo>
                  <a:lnTo>
                    <a:pt x="151625" y="163830"/>
                  </a:lnTo>
                  <a:close/>
                </a:path>
                <a:path w="259080" h="182879">
                  <a:moveTo>
                    <a:pt x="162725" y="160020"/>
                  </a:moveTo>
                  <a:lnTo>
                    <a:pt x="103555" y="160020"/>
                  </a:lnTo>
                  <a:lnTo>
                    <a:pt x="103555" y="167640"/>
                  </a:lnTo>
                  <a:lnTo>
                    <a:pt x="142379" y="167640"/>
                  </a:lnTo>
                  <a:lnTo>
                    <a:pt x="146088" y="163830"/>
                  </a:lnTo>
                  <a:lnTo>
                    <a:pt x="159029" y="163830"/>
                  </a:lnTo>
                  <a:lnTo>
                    <a:pt x="162725" y="160020"/>
                  </a:lnTo>
                  <a:close/>
                </a:path>
                <a:path w="259080" h="182879">
                  <a:moveTo>
                    <a:pt x="166420" y="160020"/>
                  </a:moveTo>
                  <a:lnTo>
                    <a:pt x="162725" y="160020"/>
                  </a:lnTo>
                  <a:lnTo>
                    <a:pt x="162725" y="163830"/>
                  </a:lnTo>
                  <a:lnTo>
                    <a:pt x="166420" y="160020"/>
                  </a:lnTo>
                  <a:close/>
                </a:path>
                <a:path w="259080" h="182879">
                  <a:moveTo>
                    <a:pt x="177520" y="140970"/>
                  </a:moveTo>
                  <a:lnTo>
                    <a:pt x="99847" y="140970"/>
                  </a:lnTo>
                  <a:lnTo>
                    <a:pt x="103555" y="144780"/>
                  </a:lnTo>
                  <a:lnTo>
                    <a:pt x="99847" y="148590"/>
                  </a:lnTo>
                  <a:lnTo>
                    <a:pt x="99847" y="160020"/>
                  </a:lnTo>
                  <a:lnTo>
                    <a:pt x="170116" y="160020"/>
                  </a:lnTo>
                  <a:lnTo>
                    <a:pt x="170116" y="156210"/>
                  </a:lnTo>
                  <a:lnTo>
                    <a:pt x="166420" y="156210"/>
                  </a:lnTo>
                  <a:lnTo>
                    <a:pt x="166420" y="148590"/>
                  </a:lnTo>
                  <a:lnTo>
                    <a:pt x="173824" y="148590"/>
                  </a:lnTo>
                  <a:lnTo>
                    <a:pt x="177520" y="144780"/>
                  </a:lnTo>
                  <a:lnTo>
                    <a:pt x="177520" y="140970"/>
                  </a:lnTo>
                  <a:close/>
                </a:path>
                <a:path w="259080" h="182879">
                  <a:moveTo>
                    <a:pt x="231139" y="152400"/>
                  </a:moveTo>
                  <a:lnTo>
                    <a:pt x="231139" y="160020"/>
                  </a:lnTo>
                  <a:lnTo>
                    <a:pt x="234848" y="156210"/>
                  </a:lnTo>
                  <a:lnTo>
                    <a:pt x="231139" y="152400"/>
                  </a:lnTo>
                  <a:close/>
                </a:path>
                <a:path w="259080" h="182879">
                  <a:moveTo>
                    <a:pt x="234848" y="148590"/>
                  </a:moveTo>
                  <a:lnTo>
                    <a:pt x="223748" y="148590"/>
                  </a:lnTo>
                  <a:lnTo>
                    <a:pt x="223748" y="152400"/>
                  </a:lnTo>
                  <a:lnTo>
                    <a:pt x="227444" y="156210"/>
                  </a:lnTo>
                  <a:lnTo>
                    <a:pt x="227444" y="152400"/>
                  </a:lnTo>
                  <a:lnTo>
                    <a:pt x="231139" y="152400"/>
                  </a:lnTo>
                  <a:lnTo>
                    <a:pt x="234848" y="148590"/>
                  </a:lnTo>
                  <a:close/>
                </a:path>
                <a:path w="259080" h="182879">
                  <a:moveTo>
                    <a:pt x="231139" y="152400"/>
                  </a:moveTo>
                  <a:lnTo>
                    <a:pt x="227444" y="152400"/>
                  </a:lnTo>
                  <a:lnTo>
                    <a:pt x="231139" y="156210"/>
                  </a:lnTo>
                  <a:lnTo>
                    <a:pt x="231139" y="152400"/>
                  </a:lnTo>
                  <a:close/>
                </a:path>
                <a:path w="259080" h="182879">
                  <a:moveTo>
                    <a:pt x="238544" y="152400"/>
                  </a:moveTo>
                  <a:lnTo>
                    <a:pt x="234848" y="152400"/>
                  </a:lnTo>
                  <a:lnTo>
                    <a:pt x="234848" y="156210"/>
                  </a:lnTo>
                  <a:lnTo>
                    <a:pt x="238544" y="156210"/>
                  </a:lnTo>
                  <a:lnTo>
                    <a:pt x="238544" y="152400"/>
                  </a:lnTo>
                  <a:close/>
                </a:path>
                <a:path w="259080" h="182879">
                  <a:moveTo>
                    <a:pt x="194157" y="148590"/>
                  </a:moveTo>
                  <a:lnTo>
                    <a:pt x="192316" y="148590"/>
                  </a:lnTo>
                  <a:lnTo>
                    <a:pt x="192316" y="152400"/>
                  </a:lnTo>
                  <a:lnTo>
                    <a:pt x="194157" y="152400"/>
                  </a:lnTo>
                  <a:lnTo>
                    <a:pt x="194157" y="148590"/>
                  </a:lnTo>
                  <a:close/>
                </a:path>
                <a:path w="259080" h="182879">
                  <a:moveTo>
                    <a:pt x="201561" y="140970"/>
                  </a:moveTo>
                  <a:lnTo>
                    <a:pt x="188607" y="140970"/>
                  </a:lnTo>
                  <a:lnTo>
                    <a:pt x="188607" y="148590"/>
                  </a:lnTo>
                  <a:lnTo>
                    <a:pt x="194157" y="148590"/>
                  </a:lnTo>
                  <a:lnTo>
                    <a:pt x="194157" y="152400"/>
                  </a:lnTo>
                  <a:lnTo>
                    <a:pt x="197865" y="152400"/>
                  </a:lnTo>
                  <a:lnTo>
                    <a:pt x="197865" y="144780"/>
                  </a:lnTo>
                  <a:lnTo>
                    <a:pt x="201561" y="144780"/>
                  </a:lnTo>
                  <a:lnTo>
                    <a:pt x="201561" y="140970"/>
                  </a:lnTo>
                  <a:close/>
                </a:path>
                <a:path w="259080" h="182879">
                  <a:moveTo>
                    <a:pt x="247789" y="137160"/>
                  </a:moveTo>
                  <a:lnTo>
                    <a:pt x="220052" y="137160"/>
                  </a:lnTo>
                  <a:lnTo>
                    <a:pt x="220052" y="140970"/>
                  </a:lnTo>
                  <a:lnTo>
                    <a:pt x="227444" y="140970"/>
                  </a:lnTo>
                  <a:lnTo>
                    <a:pt x="227444" y="148590"/>
                  </a:lnTo>
                  <a:lnTo>
                    <a:pt x="234848" y="148590"/>
                  </a:lnTo>
                  <a:lnTo>
                    <a:pt x="238544" y="152400"/>
                  </a:lnTo>
                  <a:lnTo>
                    <a:pt x="251485" y="152400"/>
                  </a:lnTo>
                  <a:lnTo>
                    <a:pt x="251485" y="144780"/>
                  </a:lnTo>
                  <a:lnTo>
                    <a:pt x="244093" y="140970"/>
                  </a:lnTo>
                  <a:lnTo>
                    <a:pt x="247789" y="137160"/>
                  </a:lnTo>
                  <a:close/>
                </a:path>
                <a:path w="259080" h="182879">
                  <a:moveTo>
                    <a:pt x="181216" y="140970"/>
                  </a:moveTo>
                  <a:lnTo>
                    <a:pt x="177520" y="144780"/>
                  </a:lnTo>
                  <a:lnTo>
                    <a:pt x="181216" y="144780"/>
                  </a:lnTo>
                  <a:lnTo>
                    <a:pt x="181216" y="140970"/>
                  </a:lnTo>
                  <a:close/>
                </a:path>
                <a:path w="259080" h="182879">
                  <a:moveTo>
                    <a:pt x="188607" y="140970"/>
                  </a:moveTo>
                  <a:lnTo>
                    <a:pt x="184911" y="140970"/>
                  </a:lnTo>
                  <a:lnTo>
                    <a:pt x="184911" y="144780"/>
                  </a:lnTo>
                  <a:lnTo>
                    <a:pt x="188607" y="144780"/>
                  </a:lnTo>
                  <a:lnTo>
                    <a:pt x="188607" y="140970"/>
                  </a:lnTo>
                  <a:close/>
                </a:path>
                <a:path w="259080" h="182879">
                  <a:moveTo>
                    <a:pt x="216357" y="137160"/>
                  </a:moveTo>
                  <a:lnTo>
                    <a:pt x="208953" y="137160"/>
                  </a:lnTo>
                  <a:lnTo>
                    <a:pt x="208953" y="140970"/>
                  </a:lnTo>
                  <a:lnTo>
                    <a:pt x="205257" y="140970"/>
                  </a:lnTo>
                  <a:lnTo>
                    <a:pt x="205257" y="144780"/>
                  </a:lnTo>
                  <a:lnTo>
                    <a:pt x="212648" y="144780"/>
                  </a:lnTo>
                  <a:lnTo>
                    <a:pt x="212648" y="140970"/>
                  </a:lnTo>
                  <a:lnTo>
                    <a:pt x="216357" y="137160"/>
                  </a:lnTo>
                  <a:close/>
                </a:path>
                <a:path w="259080" h="182879">
                  <a:moveTo>
                    <a:pt x="258889" y="124460"/>
                  </a:moveTo>
                  <a:lnTo>
                    <a:pt x="92455" y="124460"/>
                  </a:lnTo>
                  <a:lnTo>
                    <a:pt x="92455" y="127000"/>
                  </a:lnTo>
                  <a:lnTo>
                    <a:pt x="99847" y="134620"/>
                  </a:lnTo>
                  <a:lnTo>
                    <a:pt x="103555" y="134620"/>
                  </a:lnTo>
                  <a:lnTo>
                    <a:pt x="103555" y="140970"/>
                  </a:lnTo>
                  <a:lnTo>
                    <a:pt x="205257" y="140970"/>
                  </a:lnTo>
                  <a:lnTo>
                    <a:pt x="205257" y="137160"/>
                  </a:lnTo>
                  <a:lnTo>
                    <a:pt x="247789" y="137160"/>
                  </a:lnTo>
                  <a:lnTo>
                    <a:pt x="247789" y="134620"/>
                  </a:lnTo>
                  <a:lnTo>
                    <a:pt x="255181" y="127000"/>
                  </a:lnTo>
                  <a:lnTo>
                    <a:pt x="258889" y="124460"/>
                  </a:lnTo>
                  <a:close/>
                </a:path>
                <a:path w="259080" h="182879">
                  <a:moveTo>
                    <a:pt x="247789" y="95250"/>
                  </a:moveTo>
                  <a:lnTo>
                    <a:pt x="81356" y="95250"/>
                  </a:lnTo>
                  <a:lnTo>
                    <a:pt x="88760" y="99060"/>
                  </a:lnTo>
                  <a:lnTo>
                    <a:pt x="81356" y="110490"/>
                  </a:lnTo>
                  <a:lnTo>
                    <a:pt x="85051" y="114300"/>
                  </a:lnTo>
                  <a:lnTo>
                    <a:pt x="81356" y="114300"/>
                  </a:lnTo>
                  <a:lnTo>
                    <a:pt x="81356" y="121920"/>
                  </a:lnTo>
                  <a:lnTo>
                    <a:pt x="88760" y="127000"/>
                  </a:lnTo>
                  <a:lnTo>
                    <a:pt x="88760" y="124460"/>
                  </a:lnTo>
                  <a:lnTo>
                    <a:pt x="258889" y="124460"/>
                  </a:lnTo>
                  <a:lnTo>
                    <a:pt x="258889" y="121920"/>
                  </a:lnTo>
                  <a:lnTo>
                    <a:pt x="255181" y="121920"/>
                  </a:lnTo>
                  <a:lnTo>
                    <a:pt x="255181" y="118110"/>
                  </a:lnTo>
                  <a:lnTo>
                    <a:pt x="258889" y="118110"/>
                  </a:lnTo>
                  <a:lnTo>
                    <a:pt x="258889" y="110490"/>
                  </a:lnTo>
                  <a:lnTo>
                    <a:pt x="255181" y="110490"/>
                  </a:lnTo>
                  <a:lnTo>
                    <a:pt x="255181" y="106680"/>
                  </a:lnTo>
                  <a:lnTo>
                    <a:pt x="251485" y="106680"/>
                  </a:lnTo>
                  <a:lnTo>
                    <a:pt x="251485" y="102870"/>
                  </a:lnTo>
                  <a:lnTo>
                    <a:pt x="244093" y="102870"/>
                  </a:lnTo>
                  <a:lnTo>
                    <a:pt x="244093" y="99060"/>
                  </a:lnTo>
                  <a:lnTo>
                    <a:pt x="247789" y="99060"/>
                  </a:lnTo>
                  <a:lnTo>
                    <a:pt x="247789" y="95250"/>
                  </a:lnTo>
                  <a:close/>
                </a:path>
                <a:path w="259080" h="182879">
                  <a:moveTo>
                    <a:pt x="46227" y="99060"/>
                  </a:moveTo>
                  <a:lnTo>
                    <a:pt x="35128" y="99060"/>
                  </a:lnTo>
                  <a:lnTo>
                    <a:pt x="35128" y="102870"/>
                  </a:lnTo>
                  <a:lnTo>
                    <a:pt x="42519" y="102870"/>
                  </a:lnTo>
                  <a:lnTo>
                    <a:pt x="46227" y="99060"/>
                  </a:lnTo>
                  <a:close/>
                </a:path>
                <a:path w="259080" h="182879">
                  <a:moveTo>
                    <a:pt x="7391" y="95250"/>
                  </a:moveTo>
                  <a:lnTo>
                    <a:pt x="3695" y="95250"/>
                  </a:lnTo>
                  <a:lnTo>
                    <a:pt x="7391" y="99060"/>
                  </a:lnTo>
                  <a:lnTo>
                    <a:pt x="7391" y="95250"/>
                  </a:lnTo>
                  <a:close/>
                </a:path>
                <a:path w="259080" h="182879">
                  <a:moveTo>
                    <a:pt x="49923" y="95250"/>
                  </a:moveTo>
                  <a:lnTo>
                    <a:pt x="27736" y="95250"/>
                  </a:lnTo>
                  <a:lnTo>
                    <a:pt x="27736" y="99060"/>
                  </a:lnTo>
                  <a:lnTo>
                    <a:pt x="49923" y="99060"/>
                  </a:lnTo>
                  <a:lnTo>
                    <a:pt x="49923" y="95250"/>
                  </a:lnTo>
                  <a:close/>
                </a:path>
                <a:path w="259080" h="182879">
                  <a:moveTo>
                    <a:pt x="59169" y="95250"/>
                  </a:moveTo>
                  <a:lnTo>
                    <a:pt x="49923" y="95250"/>
                  </a:lnTo>
                  <a:lnTo>
                    <a:pt x="49923" y="99060"/>
                  </a:lnTo>
                  <a:lnTo>
                    <a:pt x="57315" y="99060"/>
                  </a:lnTo>
                  <a:lnTo>
                    <a:pt x="59169" y="95250"/>
                  </a:lnTo>
                  <a:close/>
                </a:path>
                <a:path w="259080" h="182879">
                  <a:moveTo>
                    <a:pt x="73964" y="95250"/>
                  </a:moveTo>
                  <a:lnTo>
                    <a:pt x="70269" y="95250"/>
                  </a:lnTo>
                  <a:lnTo>
                    <a:pt x="70269" y="99060"/>
                  </a:lnTo>
                  <a:lnTo>
                    <a:pt x="73964" y="95250"/>
                  </a:lnTo>
                  <a:close/>
                </a:path>
                <a:path w="259080" h="182879">
                  <a:moveTo>
                    <a:pt x="251485" y="78740"/>
                  </a:moveTo>
                  <a:lnTo>
                    <a:pt x="11087" y="78740"/>
                  </a:lnTo>
                  <a:lnTo>
                    <a:pt x="11087" y="85090"/>
                  </a:lnTo>
                  <a:lnTo>
                    <a:pt x="3695" y="85090"/>
                  </a:lnTo>
                  <a:lnTo>
                    <a:pt x="3695" y="91440"/>
                  </a:lnTo>
                  <a:lnTo>
                    <a:pt x="0" y="95250"/>
                  </a:lnTo>
                  <a:lnTo>
                    <a:pt x="24028" y="95250"/>
                  </a:lnTo>
                  <a:lnTo>
                    <a:pt x="24028" y="91440"/>
                  </a:lnTo>
                  <a:lnTo>
                    <a:pt x="251485" y="91440"/>
                  </a:lnTo>
                  <a:lnTo>
                    <a:pt x="251485" y="81280"/>
                  </a:lnTo>
                  <a:lnTo>
                    <a:pt x="247789" y="81280"/>
                  </a:lnTo>
                  <a:lnTo>
                    <a:pt x="251485" y="78740"/>
                  </a:lnTo>
                  <a:close/>
                </a:path>
                <a:path w="259080" h="182879">
                  <a:moveTo>
                    <a:pt x="247789" y="91440"/>
                  </a:moveTo>
                  <a:lnTo>
                    <a:pt x="24028" y="91440"/>
                  </a:lnTo>
                  <a:lnTo>
                    <a:pt x="24028" y="95250"/>
                  </a:lnTo>
                  <a:lnTo>
                    <a:pt x="251485" y="95250"/>
                  </a:lnTo>
                  <a:lnTo>
                    <a:pt x="247789" y="91440"/>
                  </a:lnTo>
                  <a:close/>
                </a:path>
                <a:path w="259080" h="182879">
                  <a:moveTo>
                    <a:pt x="212648" y="49530"/>
                  </a:moveTo>
                  <a:lnTo>
                    <a:pt x="12941" y="49530"/>
                  </a:lnTo>
                  <a:lnTo>
                    <a:pt x="12941" y="57150"/>
                  </a:lnTo>
                  <a:lnTo>
                    <a:pt x="11087" y="60960"/>
                  </a:lnTo>
                  <a:lnTo>
                    <a:pt x="7391" y="60960"/>
                  </a:lnTo>
                  <a:lnTo>
                    <a:pt x="7391" y="64770"/>
                  </a:lnTo>
                  <a:lnTo>
                    <a:pt x="3695" y="64770"/>
                  </a:lnTo>
                  <a:lnTo>
                    <a:pt x="3695" y="78740"/>
                  </a:lnTo>
                  <a:lnTo>
                    <a:pt x="234848" y="78740"/>
                  </a:lnTo>
                  <a:lnTo>
                    <a:pt x="234848" y="74930"/>
                  </a:lnTo>
                  <a:lnTo>
                    <a:pt x="231139" y="74930"/>
                  </a:lnTo>
                  <a:lnTo>
                    <a:pt x="231139" y="72390"/>
                  </a:lnTo>
                  <a:lnTo>
                    <a:pt x="227444" y="72390"/>
                  </a:lnTo>
                  <a:lnTo>
                    <a:pt x="227444" y="68580"/>
                  </a:lnTo>
                  <a:lnTo>
                    <a:pt x="231139" y="68580"/>
                  </a:lnTo>
                  <a:lnTo>
                    <a:pt x="231139" y="57150"/>
                  </a:lnTo>
                  <a:lnTo>
                    <a:pt x="208953" y="57150"/>
                  </a:lnTo>
                  <a:lnTo>
                    <a:pt x="208953" y="53340"/>
                  </a:lnTo>
                  <a:lnTo>
                    <a:pt x="212648" y="53340"/>
                  </a:lnTo>
                  <a:lnTo>
                    <a:pt x="212648" y="49530"/>
                  </a:lnTo>
                  <a:close/>
                </a:path>
                <a:path w="259080" h="182879">
                  <a:moveTo>
                    <a:pt x="240398" y="74930"/>
                  </a:moveTo>
                  <a:lnTo>
                    <a:pt x="238544" y="74930"/>
                  </a:lnTo>
                  <a:lnTo>
                    <a:pt x="238544" y="78740"/>
                  </a:lnTo>
                  <a:lnTo>
                    <a:pt x="240398" y="78740"/>
                  </a:lnTo>
                  <a:lnTo>
                    <a:pt x="240398" y="74930"/>
                  </a:lnTo>
                  <a:close/>
                </a:path>
                <a:path w="259080" h="182879">
                  <a:moveTo>
                    <a:pt x="223748" y="45720"/>
                  </a:moveTo>
                  <a:lnTo>
                    <a:pt x="220052" y="45720"/>
                  </a:lnTo>
                  <a:lnTo>
                    <a:pt x="220052" y="57150"/>
                  </a:lnTo>
                  <a:lnTo>
                    <a:pt x="231139" y="57150"/>
                  </a:lnTo>
                  <a:lnTo>
                    <a:pt x="231139" y="53340"/>
                  </a:lnTo>
                  <a:lnTo>
                    <a:pt x="234848" y="53340"/>
                  </a:lnTo>
                  <a:lnTo>
                    <a:pt x="234848" y="49530"/>
                  </a:lnTo>
                  <a:lnTo>
                    <a:pt x="223748" y="49530"/>
                  </a:lnTo>
                  <a:lnTo>
                    <a:pt x="223748" y="45720"/>
                  </a:lnTo>
                  <a:close/>
                </a:path>
                <a:path w="259080" h="182879">
                  <a:moveTo>
                    <a:pt x="184911" y="35560"/>
                  </a:moveTo>
                  <a:lnTo>
                    <a:pt x="177520" y="35560"/>
                  </a:lnTo>
                  <a:lnTo>
                    <a:pt x="177520" y="39370"/>
                  </a:lnTo>
                  <a:lnTo>
                    <a:pt x="170116" y="39370"/>
                  </a:lnTo>
                  <a:lnTo>
                    <a:pt x="173824" y="43180"/>
                  </a:lnTo>
                  <a:lnTo>
                    <a:pt x="170116" y="45720"/>
                  </a:lnTo>
                  <a:lnTo>
                    <a:pt x="16636" y="45720"/>
                  </a:lnTo>
                  <a:lnTo>
                    <a:pt x="16636" y="49530"/>
                  </a:lnTo>
                  <a:lnTo>
                    <a:pt x="208953" y="49530"/>
                  </a:lnTo>
                  <a:lnTo>
                    <a:pt x="212648" y="45720"/>
                  </a:lnTo>
                  <a:lnTo>
                    <a:pt x="208953" y="43180"/>
                  </a:lnTo>
                  <a:lnTo>
                    <a:pt x="188607" y="43180"/>
                  </a:lnTo>
                  <a:lnTo>
                    <a:pt x="188607" y="39370"/>
                  </a:lnTo>
                  <a:lnTo>
                    <a:pt x="184911" y="35560"/>
                  </a:lnTo>
                  <a:close/>
                </a:path>
                <a:path w="259080" h="182879">
                  <a:moveTo>
                    <a:pt x="238544" y="43180"/>
                  </a:moveTo>
                  <a:lnTo>
                    <a:pt x="223748" y="43180"/>
                  </a:lnTo>
                  <a:lnTo>
                    <a:pt x="227444" y="45720"/>
                  </a:lnTo>
                  <a:lnTo>
                    <a:pt x="227444" y="49530"/>
                  </a:lnTo>
                  <a:lnTo>
                    <a:pt x="234848" y="49530"/>
                  </a:lnTo>
                  <a:lnTo>
                    <a:pt x="234848" y="45720"/>
                  </a:lnTo>
                  <a:lnTo>
                    <a:pt x="238544" y="45720"/>
                  </a:lnTo>
                  <a:lnTo>
                    <a:pt x="238544" y="43180"/>
                  </a:lnTo>
                  <a:close/>
                </a:path>
                <a:path w="259080" h="182879">
                  <a:moveTo>
                    <a:pt x="155333" y="39370"/>
                  </a:moveTo>
                  <a:lnTo>
                    <a:pt x="151625" y="43180"/>
                  </a:lnTo>
                  <a:lnTo>
                    <a:pt x="12941" y="43180"/>
                  </a:lnTo>
                  <a:lnTo>
                    <a:pt x="12941" y="45720"/>
                  </a:lnTo>
                  <a:lnTo>
                    <a:pt x="151625" y="45720"/>
                  </a:lnTo>
                  <a:lnTo>
                    <a:pt x="155333" y="43180"/>
                  </a:lnTo>
                  <a:lnTo>
                    <a:pt x="155333" y="39370"/>
                  </a:lnTo>
                  <a:close/>
                </a:path>
                <a:path w="259080" h="182879">
                  <a:moveTo>
                    <a:pt x="162725" y="43180"/>
                  </a:moveTo>
                  <a:lnTo>
                    <a:pt x="159029" y="43180"/>
                  </a:lnTo>
                  <a:lnTo>
                    <a:pt x="155333" y="45720"/>
                  </a:lnTo>
                  <a:lnTo>
                    <a:pt x="162725" y="45720"/>
                  </a:lnTo>
                  <a:lnTo>
                    <a:pt x="162725" y="43180"/>
                  </a:lnTo>
                  <a:close/>
                </a:path>
                <a:path w="259080" h="182879">
                  <a:moveTo>
                    <a:pt x="24028" y="22860"/>
                  </a:moveTo>
                  <a:lnTo>
                    <a:pt x="7391" y="22860"/>
                  </a:lnTo>
                  <a:lnTo>
                    <a:pt x="7391" y="33020"/>
                  </a:lnTo>
                  <a:lnTo>
                    <a:pt x="3695" y="35560"/>
                  </a:lnTo>
                  <a:lnTo>
                    <a:pt x="7391" y="35560"/>
                  </a:lnTo>
                  <a:lnTo>
                    <a:pt x="7391" y="39370"/>
                  </a:lnTo>
                  <a:lnTo>
                    <a:pt x="11087" y="39370"/>
                  </a:lnTo>
                  <a:lnTo>
                    <a:pt x="11087" y="43180"/>
                  </a:lnTo>
                  <a:lnTo>
                    <a:pt x="103555" y="43180"/>
                  </a:lnTo>
                  <a:lnTo>
                    <a:pt x="103555" y="35560"/>
                  </a:lnTo>
                  <a:lnTo>
                    <a:pt x="105397" y="33020"/>
                  </a:lnTo>
                  <a:lnTo>
                    <a:pt x="109092" y="33020"/>
                  </a:lnTo>
                  <a:lnTo>
                    <a:pt x="109092" y="26670"/>
                  </a:lnTo>
                  <a:lnTo>
                    <a:pt x="24028" y="26670"/>
                  </a:lnTo>
                  <a:lnTo>
                    <a:pt x="24028" y="22860"/>
                  </a:lnTo>
                  <a:close/>
                </a:path>
                <a:path w="259080" h="182879">
                  <a:moveTo>
                    <a:pt x="105397" y="39370"/>
                  </a:moveTo>
                  <a:lnTo>
                    <a:pt x="103555" y="43180"/>
                  </a:lnTo>
                  <a:lnTo>
                    <a:pt x="109092" y="43180"/>
                  </a:lnTo>
                  <a:lnTo>
                    <a:pt x="105397" y="39370"/>
                  </a:lnTo>
                  <a:close/>
                </a:path>
                <a:path w="259080" h="182879">
                  <a:moveTo>
                    <a:pt x="116497" y="39370"/>
                  </a:moveTo>
                  <a:lnTo>
                    <a:pt x="112801" y="39370"/>
                  </a:lnTo>
                  <a:lnTo>
                    <a:pt x="112801" y="43180"/>
                  </a:lnTo>
                  <a:lnTo>
                    <a:pt x="116497" y="43180"/>
                  </a:lnTo>
                  <a:lnTo>
                    <a:pt x="116497" y="39370"/>
                  </a:lnTo>
                  <a:close/>
                </a:path>
                <a:path w="259080" h="182879">
                  <a:moveTo>
                    <a:pt x="123888" y="39370"/>
                  </a:moveTo>
                  <a:lnTo>
                    <a:pt x="120192" y="39370"/>
                  </a:lnTo>
                  <a:lnTo>
                    <a:pt x="116497" y="43180"/>
                  </a:lnTo>
                  <a:lnTo>
                    <a:pt x="123888" y="43180"/>
                  </a:lnTo>
                  <a:lnTo>
                    <a:pt x="123888" y="39370"/>
                  </a:lnTo>
                  <a:close/>
                </a:path>
                <a:path w="259080" h="182879">
                  <a:moveTo>
                    <a:pt x="151625" y="39370"/>
                  </a:moveTo>
                  <a:lnTo>
                    <a:pt x="127584" y="39370"/>
                  </a:lnTo>
                  <a:lnTo>
                    <a:pt x="127584" y="43180"/>
                  </a:lnTo>
                  <a:lnTo>
                    <a:pt x="151625" y="43180"/>
                  </a:lnTo>
                  <a:lnTo>
                    <a:pt x="151625" y="39370"/>
                  </a:lnTo>
                  <a:close/>
                </a:path>
                <a:path w="259080" h="182879">
                  <a:moveTo>
                    <a:pt x="201561" y="39370"/>
                  </a:moveTo>
                  <a:lnTo>
                    <a:pt x="192316" y="39370"/>
                  </a:lnTo>
                  <a:lnTo>
                    <a:pt x="192316" y="43180"/>
                  </a:lnTo>
                  <a:lnTo>
                    <a:pt x="201561" y="43180"/>
                  </a:lnTo>
                  <a:lnTo>
                    <a:pt x="201561" y="39370"/>
                  </a:lnTo>
                  <a:close/>
                </a:path>
                <a:path w="259080" h="182879">
                  <a:moveTo>
                    <a:pt x="240398" y="35560"/>
                  </a:moveTo>
                  <a:lnTo>
                    <a:pt x="234848" y="35560"/>
                  </a:lnTo>
                  <a:lnTo>
                    <a:pt x="234848" y="39370"/>
                  </a:lnTo>
                  <a:lnTo>
                    <a:pt x="227444" y="39370"/>
                  </a:lnTo>
                  <a:lnTo>
                    <a:pt x="227444" y="43180"/>
                  </a:lnTo>
                  <a:lnTo>
                    <a:pt x="240398" y="43180"/>
                  </a:lnTo>
                  <a:lnTo>
                    <a:pt x="240398" y="35560"/>
                  </a:lnTo>
                  <a:close/>
                </a:path>
                <a:path w="259080" h="182879">
                  <a:moveTo>
                    <a:pt x="131292" y="35560"/>
                  </a:moveTo>
                  <a:lnTo>
                    <a:pt x="131292" y="39370"/>
                  </a:lnTo>
                  <a:lnTo>
                    <a:pt x="134988" y="39370"/>
                  </a:lnTo>
                  <a:lnTo>
                    <a:pt x="131292" y="35560"/>
                  </a:lnTo>
                  <a:close/>
                </a:path>
                <a:path w="259080" h="182879">
                  <a:moveTo>
                    <a:pt x="147929" y="33020"/>
                  </a:moveTo>
                  <a:lnTo>
                    <a:pt x="147929" y="35560"/>
                  </a:lnTo>
                  <a:lnTo>
                    <a:pt x="138683" y="35560"/>
                  </a:lnTo>
                  <a:lnTo>
                    <a:pt x="134988" y="39370"/>
                  </a:lnTo>
                  <a:lnTo>
                    <a:pt x="147929" y="39370"/>
                  </a:lnTo>
                  <a:lnTo>
                    <a:pt x="151625" y="35560"/>
                  </a:lnTo>
                  <a:lnTo>
                    <a:pt x="147929" y="33020"/>
                  </a:lnTo>
                  <a:close/>
                </a:path>
                <a:path w="259080" h="182879">
                  <a:moveTo>
                    <a:pt x="231139" y="35560"/>
                  </a:moveTo>
                  <a:lnTo>
                    <a:pt x="231139" y="39370"/>
                  </a:lnTo>
                  <a:lnTo>
                    <a:pt x="234848" y="39370"/>
                  </a:lnTo>
                  <a:lnTo>
                    <a:pt x="231139" y="35560"/>
                  </a:lnTo>
                  <a:close/>
                </a:path>
                <a:path w="259080" h="182879">
                  <a:moveTo>
                    <a:pt x="142379" y="33020"/>
                  </a:moveTo>
                  <a:lnTo>
                    <a:pt x="142379" y="35560"/>
                  </a:lnTo>
                  <a:lnTo>
                    <a:pt x="146088" y="35560"/>
                  </a:lnTo>
                  <a:lnTo>
                    <a:pt x="142379" y="33020"/>
                  </a:lnTo>
                  <a:close/>
                </a:path>
                <a:path w="259080" h="182879">
                  <a:moveTo>
                    <a:pt x="188607" y="33020"/>
                  </a:moveTo>
                  <a:lnTo>
                    <a:pt x="184911" y="33020"/>
                  </a:lnTo>
                  <a:lnTo>
                    <a:pt x="181216" y="35560"/>
                  </a:lnTo>
                  <a:lnTo>
                    <a:pt x="188607" y="35560"/>
                  </a:lnTo>
                  <a:lnTo>
                    <a:pt x="188607" y="33020"/>
                  </a:lnTo>
                  <a:close/>
                </a:path>
                <a:path w="259080" h="182879">
                  <a:moveTo>
                    <a:pt x="31432" y="22860"/>
                  </a:moveTo>
                  <a:lnTo>
                    <a:pt x="27736" y="22860"/>
                  </a:lnTo>
                  <a:lnTo>
                    <a:pt x="24028" y="26670"/>
                  </a:lnTo>
                  <a:lnTo>
                    <a:pt x="31432" y="26670"/>
                  </a:lnTo>
                  <a:lnTo>
                    <a:pt x="31432" y="22860"/>
                  </a:lnTo>
                  <a:close/>
                </a:path>
                <a:path w="259080" h="182879">
                  <a:moveTo>
                    <a:pt x="96151" y="19050"/>
                  </a:moveTo>
                  <a:lnTo>
                    <a:pt x="31432" y="19050"/>
                  </a:lnTo>
                  <a:lnTo>
                    <a:pt x="31432" y="26670"/>
                  </a:lnTo>
                  <a:lnTo>
                    <a:pt x="103555" y="26670"/>
                  </a:lnTo>
                  <a:lnTo>
                    <a:pt x="103555" y="22860"/>
                  </a:lnTo>
                  <a:lnTo>
                    <a:pt x="96151" y="22860"/>
                  </a:lnTo>
                  <a:lnTo>
                    <a:pt x="96151" y="19050"/>
                  </a:lnTo>
                  <a:close/>
                </a:path>
                <a:path w="259080" h="182879">
                  <a:moveTo>
                    <a:pt x="12941" y="19050"/>
                  </a:moveTo>
                  <a:lnTo>
                    <a:pt x="12941" y="22860"/>
                  </a:lnTo>
                  <a:lnTo>
                    <a:pt x="16636" y="22860"/>
                  </a:lnTo>
                  <a:lnTo>
                    <a:pt x="12941" y="19050"/>
                  </a:lnTo>
                  <a:close/>
                </a:path>
                <a:path w="259080" h="182879">
                  <a:moveTo>
                    <a:pt x="99847" y="19050"/>
                  </a:moveTo>
                  <a:lnTo>
                    <a:pt x="96151" y="22860"/>
                  </a:lnTo>
                  <a:lnTo>
                    <a:pt x="103555" y="22860"/>
                  </a:lnTo>
                  <a:lnTo>
                    <a:pt x="99847" y="19050"/>
                  </a:lnTo>
                  <a:close/>
                </a:path>
                <a:path w="259080" h="182879">
                  <a:moveTo>
                    <a:pt x="92455" y="15240"/>
                  </a:moveTo>
                  <a:lnTo>
                    <a:pt x="27736" y="15240"/>
                  </a:lnTo>
                  <a:lnTo>
                    <a:pt x="27736" y="19050"/>
                  </a:lnTo>
                  <a:lnTo>
                    <a:pt x="92455" y="19050"/>
                  </a:lnTo>
                  <a:lnTo>
                    <a:pt x="92455" y="15240"/>
                  </a:lnTo>
                  <a:close/>
                </a:path>
                <a:path w="259080" h="182879">
                  <a:moveTo>
                    <a:pt x="62864" y="3810"/>
                  </a:moveTo>
                  <a:lnTo>
                    <a:pt x="38823" y="3810"/>
                  </a:lnTo>
                  <a:lnTo>
                    <a:pt x="38823" y="7620"/>
                  </a:lnTo>
                  <a:lnTo>
                    <a:pt x="35128" y="15240"/>
                  </a:lnTo>
                  <a:lnTo>
                    <a:pt x="88760" y="15240"/>
                  </a:lnTo>
                  <a:lnTo>
                    <a:pt x="88760" y="11430"/>
                  </a:lnTo>
                  <a:lnTo>
                    <a:pt x="73964" y="11430"/>
                  </a:lnTo>
                  <a:lnTo>
                    <a:pt x="77660" y="7620"/>
                  </a:lnTo>
                  <a:lnTo>
                    <a:pt x="62864" y="7620"/>
                  </a:lnTo>
                  <a:lnTo>
                    <a:pt x="62864" y="3810"/>
                  </a:lnTo>
                  <a:close/>
                </a:path>
                <a:path w="259080" h="182879">
                  <a:moveTo>
                    <a:pt x="77660" y="7620"/>
                  </a:moveTo>
                  <a:lnTo>
                    <a:pt x="77660" y="11430"/>
                  </a:lnTo>
                  <a:lnTo>
                    <a:pt x="81356" y="11430"/>
                  </a:lnTo>
                  <a:lnTo>
                    <a:pt x="77660" y="7620"/>
                  </a:lnTo>
                  <a:close/>
                </a:path>
                <a:path w="259080" h="182879">
                  <a:moveTo>
                    <a:pt x="66560" y="0"/>
                  </a:moveTo>
                  <a:lnTo>
                    <a:pt x="62864" y="3810"/>
                  </a:lnTo>
                  <a:lnTo>
                    <a:pt x="62864" y="7620"/>
                  </a:lnTo>
                  <a:lnTo>
                    <a:pt x="73964" y="7620"/>
                  </a:lnTo>
                  <a:lnTo>
                    <a:pt x="73964" y="3810"/>
                  </a:lnTo>
                  <a:lnTo>
                    <a:pt x="66560" y="0"/>
                  </a:lnTo>
                  <a:close/>
                </a:path>
                <a:path w="259080" h="182879">
                  <a:moveTo>
                    <a:pt x="46227" y="0"/>
                  </a:moveTo>
                  <a:lnTo>
                    <a:pt x="42519" y="0"/>
                  </a:lnTo>
                  <a:lnTo>
                    <a:pt x="42519" y="3810"/>
                  </a:lnTo>
                  <a:lnTo>
                    <a:pt x="49923" y="3810"/>
                  </a:lnTo>
                  <a:lnTo>
                    <a:pt x="46227" y="0"/>
                  </a:lnTo>
                  <a:close/>
                </a:path>
              </a:pathLst>
            </a:custGeom>
            <a:solidFill>
              <a:srgbClr val="6B8DC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05" name="object 1105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2682309" y="5014076"/>
              <a:ext cx="264414" cy="188493"/>
            </a:xfrm>
            <a:prstGeom prst="rect">
              <a:avLst/>
            </a:prstGeom>
          </p:spPr>
        </p:pic>
        <p:sp>
          <p:nvSpPr>
            <p:cNvPr id="1106" name="object 1106"/>
            <p:cNvSpPr/>
            <p:nvPr/>
          </p:nvSpPr>
          <p:spPr>
            <a:xfrm>
              <a:off x="2342972" y="5135111"/>
              <a:ext cx="292735" cy="201930"/>
            </a:xfrm>
            <a:custGeom>
              <a:avLst/>
              <a:gdLst/>
              <a:ahLst/>
              <a:cxnLst/>
              <a:rect l="l" t="t" r="r" b="b"/>
              <a:pathLst>
                <a:path w="292735" h="201929">
                  <a:moveTo>
                    <a:pt x="196011" y="195580"/>
                  </a:moveTo>
                  <a:lnTo>
                    <a:pt x="192316" y="195580"/>
                  </a:lnTo>
                  <a:lnTo>
                    <a:pt x="192316" y="201930"/>
                  </a:lnTo>
                  <a:lnTo>
                    <a:pt x="196011" y="199390"/>
                  </a:lnTo>
                  <a:lnTo>
                    <a:pt x="196011" y="195580"/>
                  </a:lnTo>
                  <a:close/>
                </a:path>
                <a:path w="292735" h="201929">
                  <a:moveTo>
                    <a:pt x="129438" y="186690"/>
                  </a:moveTo>
                  <a:lnTo>
                    <a:pt x="110947" y="186690"/>
                  </a:lnTo>
                  <a:lnTo>
                    <a:pt x="110947" y="189230"/>
                  </a:lnTo>
                  <a:lnTo>
                    <a:pt x="118351" y="189230"/>
                  </a:lnTo>
                  <a:lnTo>
                    <a:pt x="118351" y="191770"/>
                  </a:lnTo>
                  <a:lnTo>
                    <a:pt x="122047" y="191770"/>
                  </a:lnTo>
                  <a:lnTo>
                    <a:pt x="125742" y="195580"/>
                  </a:lnTo>
                  <a:lnTo>
                    <a:pt x="125742" y="189230"/>
                  </a:lnTo>
                  <a:lnTo>
                    <a:pt x="129438" y="186690"/>
                  </a:lnTo>
                  <a:close/>
                </a:path>
                <a:path w="292735" h="201929">
                  <a:moveTo>
                    <a:pt x="184912" y="191770"/>
                  </a:moveTo>
                  <a:lnTo>
                    <a:pt x="181216" y="191770"/>
                  </a:lnTo>
                  <a:lnTo>
                    <a:pt x="177520" y="195580"/>
                  </a:lnTo>
                  <a:lnTo>
                    <a:pt x="184912" y="195580"/>
                  </a:lnTo>
                  <a:lnTo>
                    <a:pt x="184912" y="191770"/>
                  </a:lnTo>
                  <a:close/>
                </a:path>
                <a:path w="292735" h="201929">
                  <a:moveTo>
                    <a:pt x="203415" y="191770"/>
                  </a:moveTo>
                  <a:lnTo>
                    <a:pt x="188620" y="191770"/>
                  </a:lnTo>
                  <a:lnTo>
                    <a:pt x="188620" y="195580"/>
                  </a:lnTo>
                  <a:lnTo>
                    <a:pt x="203415" y="195580"/>
                  </a:lnTo>
                  <a:lnTo>
                    <a:pt x="203415" y="191770"/>
                  </a:lnTo>
                  <a:close/>
                </a:path>
                <a:path w="292735" h="201929">
                  <a:moveTo>
                    <a:pt x="214503" y="189230"/>
                  </a:moveTo>
                  <a:lnTo>
                    <a:pt x="168275" y="189230"/>
                  </a:lnTo>
                  <a:lnTo>
                    <a:pt x="168275" y="191770"/>
                  </a:lnTo>
                  <a:lnTo>
                    <a:pt x="207111" y="191770"/>
                  </a:lnTo>
                  <a:lnTo>
                    <a:pt x="207111" y="195580"/>
                  </a:lnTo>
                  <a:lnTo>
                    <a:pt x="210807" y="191770"/>
                  </a:lnTo>
                  <a:lnTo>
                    <a:pt x="214503" y="189230"/>
                  </a:lnTo>
                  <a:close/>
                </a:path>
                <a:path w="292735" h="201929">
                  <a:moveTo>
                    <a:pt x="118351" y="189230"/>
                  </a:moveTo>
                  <a:lnTo>
                    <a:pt x="114642" y="189230"/>
                  </a:lnTo>
                  <a:lnTo>
                    <a:pt x="114642" y="191770"/>
                  </a:lnTo>
                  <a:lnTo>
                    <a:pt x="118351" y="191770"/>
                  </a:lnTo>
                  <a:lnTo>
                    <a:pt x="118351" y="189230"/>
                  </a:lnTo>
                  <a:close/>
                </a:path>
                <a:path w="292735" h="201929">
                  <a:moveTo>
                    <a:pt x="277380" y="175260"/>
                  </a:moveTo>
                  <a:lnTo>
                    <a:pt x="164579" y="175260"/>
                  </a:lnTo>
                  <a:lnTo>
                    <a:pt x="168275" y="179070"/>
                  </a:lnTo>
                  <a:lnTo>
                    <a:pt x="168275" y="182880"/>
                  </a:lnTo>
                  <a:lnTo>
                    <a:pt x="171970" y="186690"/>
                  </a:lnTo>
                  <a:lnTo>
                    <a:pt x="171970" y="189230"/>
                  </a:lnTo>
                  <a:lnTo>
                    <a:pt x="218198" y="189230"/>
                  </a:lnTo>
                  <a:lnTo>
                    <a:pt x="218198" y="186690"/>
                  </a:lnTo>
                  <a:lnTo>
                    <a:pt x="220052" y="186690"/>
                  </a:lnTo>
                  <a:lnTo>
                    <a:pt x="220052" y="182880"/>
                  </a:lnTo>
                  <a:lnTo>
                    <a:pt x="223748" y="182880"/>
                  </a:lnTo>
                  <a:lnTo>
                    <a:pt x="227444" y="179070"/>
                  </a:lnTo>
                  <a:lnTo>
                    <a:pt x="277380" y="179070"/>
                  </a:lnTo>
                  <a:lnTo>
                    <a:pt x="277380" y="175260"/>
                  </a:lnTo>
                  <a:close/>
                </a:path>
                <a:path w="292735" h="201929">
                  <a:moveTo>
                    <a:pt x="249643" y="186690"/>
                  </a:moveTo>
                  <a:lnTo>
                    <a:pt x="245935" y="186690"/>
                  </a:lnTo>
                  <a:lnTo>
                    <a:pt x="245935" y="189230"/>
                  </a:lnTo>
                  <a:lnTo>
                    <a:pt x="249643" y="189230"/>
                  </a:lnTo>
                  <a:lnTo>
                    <a:pt x="249643" y="186690"/>
                  </a:lnTo>
                  <a:close/>
                </a:path>
                <a:path w="292735" h="201929">
                  <a:moveTo>
                    <a:pt x="129438" y="179070"/>
                  </a:moveTo>
                  <a:lnTo>
                    <a:pt x="103555" y="179070"/>
                  </a:lnTo>
                  <a:lnTo>
                    <a:pt x="107251" y="182880"/>
                  </a:lnTo>
                  <a:lnTo>
                    <a:pt x="107251" y="186690"/>
                  </a:lnTo>
                  <a:lnTo>
                    <a:pt x="125742" y="186690"/>
                  </a:lnTo>
                  <a:lnTo>
                    <a:pt x="125742" y="182880"/>
                  </a:lnTo>
                  <a:lnTo>
                    <a:pt x="129438" y="182880"/>
                  </a:lnTo>
                  <a:lnTo>
                    <a:pt x="129438" y="179070"/>
                  </a:lnTo>
                  <a:close/>
                </a:path>
                <a:path w="292735" h="201929">
                  <a:moveTo>
                    <a:pt x="257035" y="182880"/>
                  </a:moveTo>
                  <a:lnTo>
                    <a:pt x="231152" y="182880"/>
                  </a:lnTo>
                  <a:lnTo>
                    <a:pt x="231152" y="186690"/>
                  </a:lnTo>
                  <a:lnTo>
                    <a:pt x="257035" y="186690"/>
                  </a:lnTo>
                  <a:lnTo>
                    <a:pt x="257035" y="182880"/>
                  </a:lnTo>
                  <a:close/>
                </a:path>
                <a:path w="292735" h="201929">
                  <a:moveTo>
                    <a:pt x="264439" y="182880"/>
                  </a:moveTo>
                  <a:lnTo>
                    <a:pt x="257035" y="182880"/>
                  </a:lnTo>
                  <a:lnTo>
                    <a:pt x="257035" y="186690"/>
                  </a:lnTo>
                  <a:lnTo>
                    <a:pt x="264439" y="186690"/>
                  </a:lnTo>
                  <a:lnTo>
                    <a:pt x="264439" y="182880"/>
                  </a:lnTo>
                  <a:close/>
                </a:path>
                <a:path w="292735" h="201929">
                  <a:moveTo>
                    <a:pt x="266280" y="182880"/>
                  </a:moveTo>
                  <a:lnTo>
                    <a:pt x="264439" y="182880"/>
                  </a:lnTo>
                  <a:lnTo>
                    <a:pt x="266280" y="186690"/>
                  </a:lnTo>
                  <a:lnTo>
                    <a:pt x="266280" y="182880"/>
                  </a:lnTo>
                  <a:close/>
                </a:path>
                <a:path w="292735" h="201929">
                  <a:moveTo>
                    <a:pt x="277380" y="179070"/>
                  </a:moveTo>
                  <a:lnTo>
                    <a:pt x="227444" y="179070"/>
                  </a:lnTo>
                  <a:lnTo>
                    <a:pt x="227444" y="182880"/>
                  </a:lnTo>
                  <a:lnTo>
                    <a:pt x="266280" y="182880"/>
                  </a:lnTo>
                  <a:lnTo>
                    <a:pt x="266280" y="186690"/>
                  </a:lnTo>
                  <a:lnTo>
                    <a:pt x="273685" y="186690"/>
                  </a:lnTo>
                  <a:lnTo>
                    <a:pt x="273685" y="182880"/>
                  </a:lnTo>
                  <a:lnTo>
                    <a:pt x="277380" y="179070"/>
                  </a:lnTo>
                  <a:close/>
                </a:path>
                <a:path w="292735" h="201929">
                  <a:moveTo>
                    <a:pt x="103555" y="179070"/>
                  </a:moveTo>
                  <a:lnTo>
                    <a:pt x="99847" y="179070"/>
                  </a:lnTo>
                  <a:lnTo>
                    <a:pt x="103555" y="182880"/>
                  </a:lnTo>
                  <a:lnTo>
                    <a:pt x="103555" y="179070"/>
                  </a:lnTo>
                  <a:close/>
                </a:path>
                <a:path w="292735" h="201929">
                  <a:moveTo>
                    <a:pt x="129438" y="167640"/>
                  </a:moveTo>
                  <a:lnTo>
                    <a:pt x="92456" y="167640"/>
                  </a:lnTo>
                  <a:lnTo>
                    <a:pt x="92456" y="175260"/>
                  </a:lnTo>
                  <a:lnTo>
                    <a:pt x="96151" y="175260"/>
                  </a:lnTo>
                  <a:lnTo>
                    <a:pt x="96151" y="179070"/>
                  </a:lnTo>
                  <a:lnTo>
                    <a:pt x="125742" y="179070"/>
                  </a:lnTo>
                  <a:lnTo>
                    <a:pt x="129438" y="175260"/>
                  </a:lnTo>
                  <a:lnTo>
                    <a:pt x="129438" y="167640"/>
                  </a:lnTo>
                  <a:close/>
                </a:path>
                <a:path w="292735" h="201929">
                  <a:moveTo>
                    <a:pt x="277380" y="149860"/>
                  </a:moveTo>
                  <a:lnTo>
                    <a:pt x="88760" y="149860"/>
                  </a:lnTo>
                  <a:lnTo>
                    <a:pt x="88760" y="153670"/>
                  </a:lnTo>
                  <a:lnTo>
                    <a:pt x="85064" y="153670"/>
                  </a:lnTo>
                  <a:lnTo>
                    <a:pt x="85064" y="163830"/>
                  </a:lnTo>
                  <a:lnTo>
                    <a:pt x="88760" y="163830"/>
                  </a:lnTo>
                  <a:lnTo>
                    <a:pt x="88760" y="167640"/>
                  </a:lnTo>
                  <a:lnTo>
                    <a:pt x="153479" y="167640"/>
                  </a:lnTo>
                  <a:lnTo>
                    <a:pt x="153479" y="171450"/>
                  </a:lnTo>
                  <a:lnTo>
                    <a:pt x="157175" y="171450"/>
                  </a:lnTo>
                  <a:lnTo>
                    <a:pt x="160883" y="175260"/>
                  </a:lnTo>
                  <a:lnTo>
                    <a:pt x="273685" y="175260"/>
                  </a:lnTo>
                  <a:lnTo>
                    <a:pt x="273685" y="160020"/>
                  </a:lnTo>
                  <a:lnTo>
                    <a:pt x="269976" y="160020"/>
                  </a:lnTo>
                  <a:lnTo>
                    <a:pt x="269976" y="156210"/>
                  </a:lnTo>
                  <a:lnTo>
                    <a:pt x="277380" y="156210"/>
                  </a:lnTo>
                  <a:lnTo>
                    <a:pt x="277380" y="149860"/>
                  </a:lnTo>
                  <a:close/>
                </a:path>
                <a:path w="292735" h="201929">
                  <a:moveTo>
                    <a:pt x="134988" y="167640"/>
                  </a:moveTo>
                  <a:lnTo>
                    <a:pt x="131292" y="167640"/>
                  </a:lnTo>
                  <a:lnTo>
                    <a:pt x="131292" y="171450"/>
                  </a:lnTo>
                  <a:lnTo>
                    <a:pt x="134988" y="167640"/>
                  </a:lnTo>
                  <a:close/>
                </a:path>
                <a:path w="292735" h="201929">
                  <a:moveTo>
                    <a:pt x="138684" y="167640"/>
                  </a:moveTo>
                  <a:lnTo>
                    <a:pt x="134988" y="171450"/>
                  </a:lnTo>
                  <a:lnTo>
                    <a:pt x="138684" y="171450"/>
                  </a:lnTo>
                  <a:lnTo>
                    <a:pt x="138684" y="167640"/>
                  </a:lnTo>
                  <a:close/>
                </a:path>
                <a:path w="292735" h="201929">
                  <a:moveTo>
                    <a:pt x="146088" y="167640"/>
                  </a:moveTo>
                  <a:lnTo>
                    <a:pt x="142379" y="167640"/>
                  </a:lnTo>
                  <a:lnTo>
                    <a:pt x="142379" y="171450"/>
                  </a:lnTo>
                  <a:lnTo>
                    <a:pt x="146088" y="167640"/>
                  </a:lnTo>
                  <a:close/>
                </a:path>
                <a:path w="292735" h="201929">
                  <a:moveTo>
                    <a:pt x="281076" y="133350"/>
                  </a:moveTo>
                  <a:lnTo>
                    <a:pt x="88760" y="133350"/>
                  </a:lnTo>
                  <a:lnTo>
                    <a:pt x="88760" y="143510"/>
                  </a:lnTo>
                  <a:lnTo>
                    <a:pt x="92456" y="146050"/>
                  </a:lnTo>
                  <a:lnTo>
                    <a:pt x="92456" y="149860"/>
                  </a:lnTo>
                  <a:lnTo>
                    <a:pt x="273685" y="149860"/>
                  </a:lnTo>
                  <a:lnTo>
                    <a:pt x="273685" y="146050"/>
                  </a:lnTo>
                  <a:lnTo>
                    <a:pt x="277380" y="146050"/>
                  </a:lnTo>
                  <a:lnTo>
                    <a:pt x="277380" y="143510"/>
                  </a:lnTo>
                  <a:lnTo>
                    <a:pt x="284772" y="143510"/>
                  </a:lnTo>
                  <a:lnTo>
                    <a:pt x="284772" y="140970"/>
                  </a:lnTo>
                  <a:lnTo>
                    <a:pt x="281076" y="137160"/>
                  </a:lnTo>
                  <a:lnTo>
                    <a:pt x="281076" y="133350"/>
                  </a:lnTo>
                  <a:close/>
                </a:path>
                <a:path w="292735" h="201929">
                  <a:moveTo>
                    <a:pt x="292176" y="87630"/>
                  </a:moveTo>
                  <a:lnTo>
                    <a:pt x="284772" y="93980"/>
                  </a:lnTo>
                  <a:lnTo>
                    <a:pt x="207111" y="93980"/>
                  </a:lnTo>
                  <a:lnTo>
                    <a:pt x="207111" y="97790"/>
                  </a:lnTo>
                  <a:lnTo>
                    <a:pt x="203415" y="100330"/>
                  </a:lnTo>
                  <a:lnTo>
                    <a:pt x="199707" y="100330"/>
                  </a:lnTo>
                  <a:lnTo>
                    <a:pt x="199707" y="104140"/>
                  </a:lnTo>
                  <a:lnTo>
                    <a:pt x="196011" y="104140"/>
                  </a:lnTo>
                  <a:lnTo>
                    <a:pt x="196011" y="107950"/>
                  </a:lnTo>
                  <a:lnTo>
                    <a:pt x="199707" y="110490"/>
                  </a:lnTo>
                  <a:lnTo>
                    <a:pt x="199707" y="118110"/>
                  </a:lnTo>
                  <a:lnTo>
                    <a:pt x="72110" y="118110"/>
                  </a:lnTo>
                  <a:lnTo>
                    <a:pt x="75819" y="121920"/>
                  </a:lnTo>
                  <a:lnTo>
                    <a:pt x="83210" y="121920"/>
                  </a:lnTo>
                  <a:lnTo>
                    <a:pt x="83210" y="133350"/>
                  </a:lnTo>
                  <a:lnTo>
                    <a:pt x="284772" y="133350"/>
                  </a:lnTo>
                  <a:lnTo>
                    <a:pt x="284772" y="125730"/>
                  </a:lnTo>
                  <a:lnTo>
                    <a:pt x="288467" y="125730"/>
                  </a:lnTo>
                  <a:lnTo>
                    <a:pt x="284772" y="121920"/>
                  </a:lnTo>
                  <a:lnTo>
                    <a:pt x="288467" y="118110"/>
                  </a:lnTo>
                  <a:lnTo>
                    <a:pt x="288467" y="114300"/>
                  </a:lnTo>
                  <a:lnTo>
                    <a:pt x="292176" y="114300"/>
                  </a:lnTo>
                  <a:lnTo>
                    <a:pt x="292176" y="107950"/>
                  </a:lnTo>
                  <a:lnTo>
                    <a:pt x="288467" y="107950"/>
                  </a:lnTo>
                  <a:lnTo>
                    <a:pt x="288467" y="97790"/>
                  </a:lnTo>
                  <a:lnTo>
                    <a:pt x="292176" y="97790"/>
                  </a:lnTo>
                  <a:lnTo>
                    <a:pt x="292176" y="87630"/>
                  </a:lnTo>
                  <a:close/>
                </a:path>
                <a:path w="292735" h="201929">
                  <a:moveTo>
                    <a:pt x="38823" y="125730"/>
                  </a:moveTo>
                  <a:lnTo>
                    <a:pt x="38823" y="129540"/>
                  </a:lnTo>
                  <a:lnTo>
                    <a:pt x="42532" y="129540"/>
                  </a:lnTo>
                  <a:lnTo>
                    <a:pt x="38823" y="125730"/>
                  </a:lnTo>
                  <a:close/>
                </a:path>
                <a:path w="292735" h="201929">
                  <a:moveTo>
                    <a:pt x="42532" y="121920"/>
                  </a:moveTo>
                  <a:lnTo>
                    <a:pt x="29578" y="121920"/>
                  </a:lnTo>
                  <a:lnTo>
                    <a:pt x="33286" y="125730"/>
                  </a:lnTo>
                  <a:lnTo>
                    <a:pt x="38823" y="125730"/>
                  </a:lnTo>
                  <a:lnTo>
                    <a:pt x="42532" y="129540"/>
                  </a:lnTo>
                  <a:lnTo>
                    <a:pt x="42532" y="121920"/>
                  </a:lnTo>
                  <a:close/>
                </a:path>
                <a:path w="292735" h="201929">
                  <a:moveTo>
                    <a:pt x="53619" y="121920"/>
                  </a:moveTo>
                  <a:lnTo>
                    <a:pt x="46228" y="121920"/>
                  </a:lnTo>
                  <a:lnTo>
                    <a:pt x="46228" y="129540"/>
                  </a:lnTo>
                  <a:lnTo>
                    <a:pt x="49923" y="129540"/>
                  </a:lnTo>
                  <a:lnTo>
                    <a:pt x="49923" y="125730"/>
                  </a:lnTo>
                  <a:lnTo>
                    <a:pt x="53619" y="121920"/>
                  </a:lnTo>
                  <a:close/>
                </a:path>
                <a:path w="292735" h="201929">
                  <a:moveTo>
                    <a:pt x="25882" y="118110"/>
                  </a:moveTo>
                  <a:lnTo>
                    <a:pt x="22186" y="118110"/>
                  </a:lnTo>
                  <a:lnTo>
                    <a:pt x="18491" y="121920"/>
                  </a:lnTo>
                  <a:lnTo>
                    <a:pt x="18491" y="125730"/>
                  </a:lnTo>
                  <a:lnTo>
                    <a:pt x="22186" y="125730"/>
                  </a:lnTo>
                  <a:lnTo>
                    <a:pt x="22186" y="121920"/>
                  </a:lnTo>
                  <a:lnTo>
                    <a:pt x="25882" y="118110"/>
                  </a:lnTo>
                  <a:close/>
                </a:path>
                <a:path w="292735" h="201929">
                  <a:moveTo>
                    <a:pt x="177520" y="107950"/>
                  </a:moveTo>
                  <a:lnTo>
                    <a:pt x="3695" y="107950"/>
                  </a:lnTo>
                  <a:lnTo>
                    <a:pt x="3695" y="118110"/>
                  </a:lnTo>
                  <a:lnTo>
                    <a:pt x="7391" y="121920"/>
                  </a:lnTo>
                  <a:lnTo>
                    <a:pt x="11087" y="118110"/>
                  </a:lnTo>
                  <a:lnTo>
                    <a:pt x="7391" y="118110"/>
                  </a:lnTo>
                  <a:lnTo>
                    <a:pt x="7391" y="114300"/>
                  </a:lnTo>
                  <a:lnTo>
                    <a:pt x="11087" y="110490"/>
                  </a:lnTo>
                  <a:lnTo>
                    <a:pt x="181216" y="110490"/>
                  </a:lnTo>
                  <a:lnTo>
                    <a:pt x="177520" y="107950"/>
                  </a:lnTo>
                  <a:close/>
                </a:path>
                <a:path w="292735" h="201929">
                  <a:moveTo>
                    <a:pt x="53619" y="110490"/>
                  </a:moveTo>
                  <a:lnTo>
                    <a:pt x="14782" y="110490"/>
                  </a:lnTo>
                  <a:lnTo>
                    <a:pt x="14782" y="114300"/>
                  </a:lnTo>
                  <a:lnTo>
                    <a:pt x="25882" y="114300"/>
                  </a:lnTo>
                  <a:lnTo>
                    <a:pt x="25882" y="121920"/>
                  </a:lnTo>
                  <a:lnTo>
                    <a:pt x="49923" y="121920"/>
                  </a:lnTo>
                  <a:lnTo>
                    <a:pt x="49923" y="118110"/>
                  </a:lnTo>
                  <a:lnTo>
                    <a:pt x="53619" y="114300"/>
                  </a:lnTo>
                  <a:lnTo>
                    <a:pt x="53619" y="110490"/>
                  </a:lnTo>
                  <a:close/>
                </a:path>
                <a:path w="292735" h="201929">
                  <a:moveTo>
                    <a:pt x="18491" y="114300"/>
                  </a:moveTo>
                  <a:lnTo>
                    <a:pt x="11087" y="114300"/>
                  </a:lnTo>
                  <a:lnTo>
                    <a:pt x="7391" y="118110"/>
                  </a:lnTo>
                  <a:lnTo>
                    <a:pt x="14782" y="118110"/>
                  </a:lnTo>
                  <a:lnTo>
                    <a:pt x="18491" y="114300"/>
                  </a:lnTo>
                  <a:close/>
                </a:path>
                <a:path w="292735" h="201929">
                  <a:moveTo>
                    <a:pt x="22186" y="114300"/>
                  </a:moveTo>
                  <a:lnTo>
                    <a:pt x="18491" y="114300"/>
                  </a:lnTo>
                  <a:lnTo>
                    <a:pt x="18491" y="118110"/>
                  </a:lnTo>
                  <a:lnTo>
                    <a:pt x="22186" y="118110"/>
                  </a:lnTo>
                  <a:lnTo>
                    <a:pt x="22186" y="114300"/>
                  </a:lnTo>
                  <a:close/>
                </a:path>
                <a:path w="292735" h="201929">
                  <a:moveTo>
                    <a:pt x="25882" y="114300"/>
                  </a:moveTo>
                  <a:lnTo>
                    <a:pt x="22186" y="114300"/>
                  </a:lnTo>
                  <a:lnTo>
                    <a:pt x="22186" y="118110"/>
                  </a:lnTo>
                  <a:lnTo>
                    <a:pt x="25882" y="114300"/>
                  </a:lnTo>
                  <a:close/>
                </a:path>
                <a:path w="292735" h="201929">
                  <a:moveTo>
                    <a:pt x="181216" y="110490"/>
                  </a:moveTo>
                  <a:lnTo>
                    <a:pt x="68414" y="110490"/>
                  </a:lnTo>
                  <a:lnTo>
                    <a:pt x="68414" y="118110"/>
                  </a:lnTo>
                  <a:lnTo>
                    <a:pt x="192316" y="118110"/>
                  </a:lnTo>
                  <a:lnTo>
                    <a:pt x="192316" y="114300"/>
                  </a:lnTo>
                  <a:lnTo>
                    <a:pt x="181216" y="114300"/>
                  </a:lnTo>
                  <a:lnTo>
                    <a:pt x="181216" y="110490"/>
                  </a:lnTo>
                  <a:close/>
                </a:path>
                <a:path w="292735" h="201929">
                  <a:moveTo>
                    <a:pt x="68414" y="110490"/>
                  </a:moveTo>
                  <a:lnTo>
                    <a:pt x="61023" y="110490"/>
                  </a:lnTo>
                  <a:lnTo>
                    <a:pt x="61023" y="114300"/>
                  </a:lnTo>
                  <a:lnTo>
                    <a:pt x="68414" y="114300"/>
                  </a:lnTo>
                  <a:lnTo>
                    <a:pt x="68414" y="110490"/>
                  </a:lnTo>
                  <a:close/>
                </a:path>
                <a:path w="292735" h="201929">
                  <a:moveTo>
                    <a:pt x="199707" y="110490"/>
                  </a:moveTo>
                  <a:lnTo>
                    <a:pt x="196011" y="110490"/>
                  </a:lnTo>
                  <a:lnTo>
                    <a:pt x="199707" y="114300"/>
                  </a:lnTo>
                  <a:lnTo>
                    <a:pt x="199707" y="110490"/>
                  </a:lnTo>
                  <a:close/>
                </a:path>
                <a:path w="292735" h="201929">
                  <a:moveTo>
                    <a:pt x="177520" y="104140"/>
                  </a:moveTo>
                  <a:lnTo>
                    <a:pt x="0" y="104140"/>
                  </a:lnTo>
                  <a:lnTo>
                    <a:pt x="0" y="107950"/>
                  </a:lnTo>
                  <a:lnTo>
                    <a:pt x="181216" y="107950"/>
                  </a:lnTo>
                  <a:lnTo>
                    <a:pt x="177520" y="104140"/>
                  </a:lnTo>
                  <a:close/>
                </a:path>
                <a:path w="292735" h="201929">
                  <a:moveTo>
                    <a:pt x="164579" y="93980"/>
                  </a:moveTo>
                  <a:lnTo>
                    <a:pt x="11087" y="93980"/>
                  </a:lnTo>
                  <a:lnTo>
                    <a:pt x="7391" y="97790"/>
                  </a:lnTo>
                  <a:lnTo>
                    <a:pt x="3695" y="100330"/>
                  </a:lnTo>
                  <a:lnTo>
                    <a:pt x="3695" y="104140"/>
                  </a:lnTo>
                  <a:lnTo>
                    <a:pt x="168275" y="104140"/>
                  </a:lnTo>
                  <a:lnTo>
                    <a:pt x="168275" y="100330"/>
                  </a:lnTo>
                  <a:lnTo>
                    <a:pt x="171970" y="100330"/>
                  </a:lnTo>
                  <a:lnTo>
                    <a:pt x="171970" y="97790"/>
                  </a:lnTo>
                  <a:lnTo>
                    <a:pt x="168275" y="97790"/>
                  </a:lnTo>
                  <a:lnTo>
                    <a:pt x="164579" y="93980"/>
                  </a:lnTo>
                  <a:close/>
                </a:path>
                <a:path w="292735" h="201929">
                  <a:moveTo>
                    <a:pt x="175666" y="93980"/>
                  </a:moveTo>
                  <a:lnTo>
                    <a:pt x="171970" y="93980"/>
                  </a:lnTo>
                  <a:lnTo>
                    <a:pt x="168275" y="97790"/>
                  </a:lnTo>
                  <a:lnTo>
                    <a:pt x="171970" y="97790"/>
                  </a:lnTo>
                  <a:lnTo>
                    <a:pt x="171970" y="100330"/>
                  </a:lnTo>
                  <a:lnTo>
                    <a:pt x="175666" y="100330"/>
                  </a:lnTo>
                  <a:lnTo>
                    <a:pt x="175666" y="93980"/>
                  </a:lnTo>
                  <a:close/>
                </a:path>
                <a:path w="292735" h="201929">
                  <a:moveTo>
                    <a:pt x="18491" y="72390"/>
                  </a:moveTo>
                  <a:lnTo>
                    <a:pt x="14782" y="72390"/>
                  </a:lnTo>
                  <a:lnTo>
                    <a:pt x="18491" y="80010"/>
                  </a:lnTo>
                  <a:lnTo>
                    <a:pt x="14782" y="80010"/>
                  </a:lnTo>
                  <a:lnTo>
                    <a:pt x="14782" y="83820"/>
                  </a:lnTo>
                  <a:lnTo>
                    <a:pt x="18491" y="87630"/>
                  </a:lnTo>
                  <a:lnTo>
                    <a:pt x="18491" y="91440"/>
                  </a:lnTo>
                  <a:lnTo>
                    <a:pt x="14782" y="93980"/>
                  </a:lnTo>
                  <a:lnTo>
                    <a:pt x="160883" y="93980"/>
                  </a:lnTo>
                  <a:lnTo>
                    <a:pt x="160883" y="83820"/>
                  </a:lnTo>
                  <a:lnTo>
                    <a:pt x="29578" y="83820"/>
                  </a:lnTo>
                  <a:lnTo>
                    <a:pt x="25882" y="80010"/>
                  </a:lnTo>
                  <a:lnTo>
                    <a:pt x="25882" y="76200"/>
                  </a:lnTo>
                  <a:lnTo>
                    <a:pt x="18491" y="76200"/>
                  </a:lnTo>
                  <a:lnTo>
                    <a:pt x="18491" y="72390"/>
                  </a:lnTo>
                  <a:close/>
                </a:path>
                <a:path w="292735" h="201929">
                  <a:moveTo>
                    <a:pt x="231152" y="80010"/>
                  </a:moveTo>
                  <a:lnTo>
                    <a:pt x="223748" y="80010"/>
                  </a:lnTo>
                  <a:lnTo>
                    <a:pt x="223748" y="83820"/>
                  </a:lnTo>
                  <a:lnTo>
                    <a:pt x="220052" y="87630"/>
                  </a:lnTo>
                  <a:lnTo>
                    <a:pt x="220052" y="91440"/>
                  </a:lnTo>
                  <a:lnTo>
                    <a:pt x="203415" y="91440"/>
                  </a:lnTo>
                  <a:lnTo>
                    <a:pt x="203415" y="93980"/>
                  </a:lnTo>
                  <a:lnTo>
                    <a:pt x="281076" y="93980"/>
                  </a:lnTo>
                  <a:lnTo>
                    <a:pt x="284772" y="91440"/>
                  </a:lnTo>
                  <a:lnTo>
                    <a:pt x="284772" y="87630"/>
                  </a:lnTo>
                  <a:lnTo>
                    <a:pt x="269976" y="87630"/>
                  </a:lnTo>
                  <a:lnTo>
                    <a:pt x="269976" y="83820"/>
                  </a:lnTo>
                  <a:lnTo>
                    <a:pt x="234848" y="83820"/>
                  </a:lnTo>
                  <a:lnTo>
                    <a:pt x="231152" y="80010"/>
                  </a:lnTo>
                  <a:close/>
                </a:path>
                <a:path w="292735" h="201929">
                  <a:moveTo>
                    <a:pt x="218198" y="83820"/>
                  </a:moveTo>
                  <a:lnTo>
                    <a:pt x="214503" y="87630"/>
                  </a:lnTo>
                  <a:lnTo>
                    <a:pt x="207111" y="87630"/>
                  </a:lnTo>
                  <a:lnTo>
                    <a:pt x="207111" y="91440"/>
                  </a:lnTo>
                  <a:lnTo>
                    <a:pt x="218198" y="91440"/>
                  </a:lnTo>
                  <a:lnTo>
                    <a:pt x="218198" y="83820"/>
                  </a:lnTo>
                  <a:close/>
                </a:path>
                <a:path w="292735" h="201929">
                  <a:moveTo>
                    <a:pt x="281076" y="83820"/>
                  </a:moveTo>
                  <a:lnTo>
                    <a:pt x="281076" y="87630"/>
                  </a:lnTo>
                  <a:lnTo>
                    <a:pt x="284772" y="87630"/>
                  </a:lnTo>
                  <a:lnTo>
                    <a:pt x="281076" y="83820"/>
                  </a:lnTo>
                  <a:close/>
                </a:path>
                <a:path w="292735" h="201929">
                  <a:moveTo>
                    <a:pt x="36982" y="72390"/>
                  </a:moveTo>
                  <a:lnTo>
                    <a:pt x="36982" y="76200"/>
                  </a:lnTo>
                  <a:lnTo>
                    <a:pt x="33286" y="76200"/>
                  </a:lnTo>
                  <a:lnTo>
                    <a:pt x="33286" y="83820"/>
                  </a:lnTo>
                  <a:lnTo>
                    <a:pt x="157175" y="83820"/>
                  </a:lnTo>
                  <a:lnTo>
                    <a:pt x="157175" y="80010"/>
                  </a:lnTo>
                  <a:lnTo>
                    <a:pt x="38823" y="80010"/>
                  </a:lnTo>
                  <a:lnTo>
                    <a:pt x="38823" y="76200"/>
                  </a:lnTo>
                  <a:lnTo>
                    <a:pt x="36982" y="72390"/>
                  </a:lnTo>
                  <a:close/>
                </a:path>
                <a:path w="292735" h="201929">
                  <a:moveTo>
                    <a:pt x="273685" y="64770"/>
                  </a:moveTo>
                  <a:lnTo>
                    <a:pt x="245935" y="64770"/>
                  </a:lnTo>
                  <a:lnTo>
                    <a:pt x="245935" y="72390"/>
                  </a:lnTo>
                  <a:lnTo>
                    <a:pt x="242239" y="76200"/>
                  </a:lnTo>
                  <a:lnTo>
                    <a:pt x="242239" y="80010"/>
                  </a:lnTo>
                  <a:lnTo>
                    <a:pt x="238544" y="80010"/>
                  </a:lnTo>
                  <a:lnTo>
                    <a:pt x="238544" y="83820"/>
                  </a:lnTo>
                  <a:lnTo>
                    <a:pt x="260731" y="83820"/>
                  </a:lnTo>
                  <a:lnTo>
                    <a:pt x="260731" y="76200"/>
                  </a:lnTo>
                  <a:lnTo>
                    <a:pt x="264439" y="76200"/>
                  </a:lnTo>
                  <a:lnTo>
                    <a:pt x="266280" y="72390"/>
                  </a:lnTo>
                  <a:lnTo>
                    <a:pt x="266280" y="68580"/>
                  </a:lnTo>
                  <a:lnTo>
                    <a:pt x="269976" y="68580"/>
                  </a:lnTo>
                  <a:lnTo>
                    <a:pt x="273685" y="64770"/>
                  </a:lnTo>
                  <a:close/>
                </a:path>
                <a:path w="292735" h="201929">
                  <a:moveTo>
                    <a:pt x="264439" y="80010"/>
                  </a:moveTo>
                  <a:lnTo>
                    <a:pt x="260731" y="83820"/>
                  </a:lnTo>
                  <a:lnTo>
                    <a:pt x="266280" y="83820"/>
                  </a:lnTo>
                  <a:lnTo>
                    <a:pt x="264439" y="80010"/>
                  </a:lnTo>
                  <a:close/>
                </a:path>
                <a:path w="292735" h="201929">
                  <a:moveTo>
                    <a:pt x="149783" y="54610"/>
                  </a:moveTo>
                  <a:lnTo>
                    <a:pt x="36982" y="54610"/>
                  </a:lnTo>
                  <a:lnTo>
                    <a:pt x="36982" y="68580"/>
                  </a:lnTo>
                  <a:lnTo>
                    <a:pt x="38823" y="72390"/>
                  </a:lnTo>
                  <a:lnTo>
                    <a:pt x="38823" y="76200"/>
                  </a:lnTo>
                  <a:lnTo>
                    <a:pt x="42532" y="76200"/>
                  </a:lnTo>
                  <a:lnTo>
                    <a:pt x="42532" y="80010"/>
                  </a:lnTo>
                  <a:lnTo>
                    <a:pt x="153479" y="80010"/>
                  </a:lnTo>
                  <a:lnTo>
                    <a:pt x="153479" y="72390"/>
                  </a:lnTo>
                  <a:lnTo>
                    <a:pt x="149783" y="72390"/>
                  </a:lnTo>
                  <a:lnTo>
                    <a:pt x="149783" y="64770"/>
                  </a:lnTo>
                  <a:lnTo>
                    <a:pt x="153479" y="64770"/>
                  </a:lnTo>
                  <a:lnTo>
                    <a:pt x="153479" y="62230"/>
                  </a:lnTo>
                  <a:lnTo>
                    <a:pt x="157175" y="62230"/>
                  </a:lnTo>
                  <a:lnTo>
                    <a:pt x="157175" y="58420"/>
                  </a:lnTo>
                  <a:lnTo>
                    <a:pt x="149783" y="58420"/>
                  </a:lnTo>
                  <a:lnTo>
                    <a:pt x="149783" y="54610"/>
                  </a:lnTo>
                  <a:close/>
                </a:path>
                <a:path w="292735" h="201929">
                  <a:moveTo>
                    <a:pt x="33286" y="54610"/>
                  </a:moveTo>
                  <a:lnTo>
                    <a:pt x="29578" y="58420"/>
                  </a:lnTo>
                  <a:lnTo>
                    <a:pt x="18491" y="58420"/>
                  </a:lnTo>
                  <a:lnTo>
                    <a:pt x="18491" y="64770"/>
                  </a:lnTo>
                  <a:lnTo>
                    <a:pt x="29578" y="64770"/>
                  </a:lnTo>
                  <a:lnTo>
                    <a:pt x="29578" y="62230"/>
                  </a:lnTo>
                  <a:lnTo>
                    <a:pt x="33286" y="62230"/>
                  </a:lnTo>
                  <a:lnTo>
                    <a:pt x="33286" y="54610"/>
                  </a:lnTo>
                  <a:close/>
                </a:path>
                <a:path w="292735" h="201929">
                  <a:moveTo>
                    <a:pt x="257035" y="62230"/>
                  </a:moveTo>
                  <a:lnTo>
                    <a:pt x="253339" y="62230"/>
                  </a:lnTo>
                  <a:lnTo>
                    <a:pt x="253339" y="64770"/>
                  </a:lnTo>
                  <a:lnTo>
                    <a:pt x="260731" y="64770"/>
                  </a:lnTo>
                  <a:lnTo>
                    <a:pt x="257035" y="62230"/>
                  </a:lnTo>
                  <a:close/>
                </a:path>
                <a:path w="292735" h="201929">
                  <a:moveTo>
                    <a:pt x="273685" y="58420"/>
                  </a:moveTo>
                  <a:lnTo>
                    <a:pt x="264439" y="58420"/>
                  </a:lnTo>
                  <a:lnTo>
                    <a:pt x="260731" y="62230"/>
                  </a:lnTo>
                  <a:lnTo>
                    <a:pt x="260731" y="64770"/>
                  </a:lnTo>
                  <a:lnTo>
                    <a:pt x="269976" y="64770"/>
                  </a:lnTo>
                  <a:lnTo>
                    <a:pt x="269976" y="62230"/>
                  </a:lnTo>
                  <a:lnTo>
                    <a:pt x="273685" y="62230"/>
                  </a:lnTo>
                  <a:lnTo>
                    <a:pt x="273685" y="58420"/>
                  </a:lnTo>
                  <a:close/>
                </a:path>
                <a:path w="292735" h="201929">
                  <a:moveTo>
                    <a:pt x="22186" y="52070"/>
                  </a:moveTo>
                  <a:lnTo>
                    <a:pt x="22186" y="58420"/>
                  </a:lnTo>
                  <a:lnTo>
                    <a:pt x="25882" y="58420"/>
                  </a:lnTo>
                  <a:lnTo>
                    <a:pt x="25882" y="54610"/>
                  </a:lnTo>
                  <a:lnTo>
                    <a:pt x="22186" y="52070"/>
                  </a:lnTo>
                  <a:close/>
                </a:path>
                <a:path w="292735" h="201929">
                  <a:moveTo>
                    <a:pt x="146088" y="52070"/>
                  </a:moveTo>
                  <a:lnTo>
                    <a:pt x="42532" y="52070"/>
                  </a:lnTo>
                  <a:lnTo>
                    <a:pt x="42532" y="54610"/>
                  </a:lnTo>
                  <a:lnTo>
                    <a:pt x="146088" y="54610"/>
                  </a:lnTo>
                  <a:lnTo>
                    <a:pt x="146088" y="52070"/>
                  </a:lnTo>
                  <a:close/>
                </a:path>
                <a:path w="292735" h="201929">
                  <a:moveTo>
                    <a:pt x="146088" y="41910"/>
                  </a:moveTo>
                  <a:lnTo>
                    <a:pt x="53619" y="41910"/>
                  </a:lnTo>
                  <a:lnTo>
                    <a:pt x="53619" y="52070"/>
                  </a:lnTo>
                  <a:lnTo>
                    <a:pt x="149783" y="52070"/>
                  </a:lnTo>
                  <a:lnTo>
                    <a:pt x="153479" y="48260"/>
                  </a:lnTo>
                  <a:lnTo>
                    <a:pt x="149783" y="48260"/>
                  </a:lnTo>
                  <a:lnTo>
                    <a:pt x="146088" y="45720"/>
                  </a:lnTo>
                  <a:lnTo>
                    <a:pt x="146088" y="41910"/>
                  </a:lnTo>
                  <a:close/>
                </a:path>
                <a:path w="292735" h="201929">
                  <a:moveTo>
                    <a:pt x="61023" y="38100"/>
                  </a:moveTo>
                  <a:lnTo>
                    <a:pt x="57315" y="38100"/>
                  </a:lnTo>
                  <a:lnTo>
                    <a:pt x="57315" y="41910"/>
                  </a:lnTo>
                  <a:lnTo>
                    <a:pt x="61023" y="41910"/>
                  </a:lnTo>
                  <a:lnTo>
                    <a:pt x="61023" y="38100"/>
                  </a:lnTo>
                  <a:close/>
                </a:path>
                <a:path w="292735" h="201929">
                  <a:moveTo>
                    <a:pt x="142379" y="38100"/>
                  </a:moveTo>
                  <a:lnTo>
                    <a:pt x="61023" y="38100"/>
                  </a:lnTo>
                  <a:lnTo>
                    <a:pt x="61023" y="41910"/>
                  </a:lnTo>
                  <a:lnTo>
                    <a:pt x="142379" y="41910"/>
                  </a:lnTo>
                  <a:lnTo>
                    <a:pt x="142379" y="38100"/>
                  </a:lnTo>
                  <a:close/>
                </a:path>
                <a:path w="292735" h="201929">
                  <a:moveTo>
                    <a:pt x="75819" y="19050"/>
                  </a:moveTo>
                  <a:lnTo>
                    <a:pt x="72110" y="19050"/>
                  </a:lnTo>
                  <a:lnTo>
                    <a:pt x="72110" y="26670"/>
                  </a:lnTo>
                  <a:lnTo>
                    <a:pt x="68414" y="26670"/>
                  </a:lnTo>
                  <a:lnTo>
                    <a:pt x="68414" y="30480"/>
                  </a:lnTo>
                  <a:lnTo>
                    <a:pt x="72110" y="30480"/>
                  </a:lnTo>
                  <a:lnTo>
                    <a:pt x="72110" y="34290"/>
                  </a:lnTo>
                  <a:lnTo>
                    <a:pt x="64719" y="34290"/>
                  </a:lnTo>
                  <a:lnTo>
                    <a:pt x="64719" y="38100"/>
                  </a:lnTo>
                  <a:lnTo>
                    <a:pt x="138684" y="38100"/>
                  </a:lnTo>
                  <a:lnTo>
                    <a:pt x="138684" y="26670"/>
                  </a:lnTo>
                  <a:lnTo>
                    <a:pt x="134988" y="22860"/>
                  </a:lnTo>
                  <a:lnTo>
                    <a:pt x="75819" y="22860"/>
                  </a:lnTo>
                  <a:lnTo>
                    <a:pt x="75819" y="19050"/>
                  </a:lnTo>
                  <a:close/>
                </a:path>
                <a:path w="292735" h="201929">
                  <a:moveTo>
                    <a:pt x="72110" y="22860"/>
                  </a:moveTo>
                  <a:lnTo>
                    <a:pt x="68414" y="22860"/>
                  </a:lnTo>
                  <a:lnTo>
                    <a:pt x="68414" y="26670"/>
                  </a:lnTo>
                  <a:lnTo>
                    <a:pt x="72110" y="22860"/>
                  </a:lnTo>
                  <a:close/>
                </a:path>
                <a:path w="292735" h="201929">
                  <a:moveTo>
                    <a:pt x="88760" y="16510"/>
                  </a:moveTo>
                  <a:lnTo>
                    <a:pt x="75819" y="16510"/>
                  </a:lnTo>
                  <a:lnTo>
                    <a:pt x="75819" y="22860"/>
                  </a:lnTo>
                  <a:lnTo>
                    <a:pt x="99847" y="22860"/>
                  </a:lnTo>
                  <a:lnTo>
                    <a:pt x="99847" y="19050"/>
                  </a:lnTo>
                  <a:lnTo>
                    <a:pt x="88760" y="19050"/>
                  </a:lnTo>
                  <a:lnTo>
                    <a:pt x="88760" y="16510"/>
                  </a:lnTo>
                  <a:close/>
                </a:path>
                <a:path w="292735" h="201929">
                  <a:moveTo>
                    <a:pt x="103555" y="19050"/>
                  </a:moveTo>
                  <a:lnTo>
                    <a:pt x="99847" y="19050"/>
                  </a:lnTo>
                  <a:lnTo>
                    <a:pt x="99847" y="22860"/>
                  </a:lnTo>
                  <a:lnTo>
                    <a:pt x="103555" y="19050"/>
                  </a:lnTo>
                  <a:close/>
                </a:path>
                <a:path w="292735" h="201929">
                  <a:moveTo>
                    <a:pt x="131292" y="12700"/>
                  </a:moveTo>
                  <a:lnTo>
                    <a:pt x="125742" y="12700"/>
                  </a:lnTo>
                  <a:lnTo>
                    <a:pt x="122047" y="16510"/>
                  </a:lnTo>
                  <a:lnTo>
                    <a:pt x="110947" y="16510"/>
                  </a:lnTo>
                  <a:lnTo>
                    <a:pt x="110947" y="19050"/>
                  </a:lnTo>
                  <a:lnTo>
                    <a:pt x="107251" y="22860"/>
                  </a:lnTo>
                  <a:lnTo>
                    <a:pt x="134988" y="22860"/>
                  </a:lnTo>
                  <a:lnTo>
                    <a:pt x="131292" y="19050"/>
                  </a:lnTo>
                  <a:lnTo>
                    <a:pt x="134988" y="19050"/>
                  </a:lnTo>
                  <a:lnTo>
                    <a:pt x="131292" y="16510"/>
                  </a:lnTo>
                  <a:lnTo>
                    <a:pt x="131292" y="12700"/>
                  </a:lnTo>
                  <a:close/>
                </a:path>
                <a:path w="292735" h="201929">
                  <a:moveTo>
                    <a:pt x="88760" y="12700"/>
                  </a:moveTo>
                  <a:lnTo>
                    <a:pt x="68414" y="12700"/>
                  </a:lnTo>
                  <a:lnTo>
                    <a:pt x="68414" y="16510"/>
                  </a:lnTo>
                  <a:lnTo>
                    <a:pt x="72110" y="19050"/>
                  </a:lnTo>
                  <a:lnTo>
                    <a:pt x="72110" y="16510"/>
                  </a:lnTo>
                  <a:lnTo>
                    <a:pt x="88760" y="16510"/>
                  </a:lnTo>
                  <a:lnTo>
                    <a:pt x="88760" y="12700"/>
                  </a:lnTo>
                  <a:close/>
                </a:path>
                <a:path w="292735" h="201929">
                  <a:moveTo>
                    <a:pt x="92456" y="16510"/>
                  </a:moveTo>
                  <a:lnTo>
                    <a:pt x="88760" y="16510"/>
                  </a:lnTo>
                  <a:lnTo>
                    <a:pt x="88760" y="19050"/>
                  </a:lnTo>
                  <a:lnTo>
                    <a:pt x="92456" y="16510"/>
                  </a:lnTo>
                  <a:close/>
                </a:path>
                <a:path w="292735" h="201929">
                  <a:moveTo>
                    <a:pt x="85064" y="8890"/>
                  </a:moveTo>
                  <a:lnTo>
                    <a:pt x="64719" y="8890"/>
                  </a:lnTo>
                  <a:lnTo>
                    <a:pt x="64719" y="12700"/>
                  </a:lnTo>
                  <a:lnTo>
                    <a:pt x="68414" y="16510"/>
                  </a:lnTo>
                  <a:lnTo>
                    <a:pt x="68414" y="12700"/>
                  </a:lnTo>
                  <a:lnTo>
                    <a:pt x="85064" y="12700"/>
                  </a:lnTo>
                  <a:lnTo>
                    <a:pt x="85064" y="8890"/>
                  </a:lnTo>
                  <a:close/>
                </a:path>
                <a:path w="292735" h="201929">
                  <a:moveTo>
                    <a:pt x="118351" y="12700"/>
                  </a:moveTo>
                  <a:lnTo>
                    <a:pt x="114642" y="12700"/>
                  </a:lnTo>
                  <a:lnTo>
                    <a:pt x="114642" y="16510"/>
                  </a:lnTo>
                  <a:lnTo>
                    <a:pt x="118351" y="16510"/>
                  </a:lnTo>
                  <a:lnTo>
                    <a:pt x="118351" y="12700"/>
                  </a:lnTo>
                  <a:close/>
                </a:path>
                <a:path w="292735" h="201929">
                  <a:moveTo>
                    <a:pt x="68414" y="6350"/>
                  </a:moveTo>
                  <a:lnTo>
                    <a:pt x="68414" y="8890"/>
                  </a:lnTo>
                  <a:lnTo>
                    <a:pt x="72110" y="8890"/>
                  </a:lnTo>
                  <a:lnTo>
                    <a:pt x="68414" y="6350"/>
                  </a:lnTo>
                  <a:close/>
                </a:path>
                <a:path w="292735" h="201929">
                  <a:moveTo>
                    <a:pt x="75819" y="2540"/>
                  </a:moveTo>
                  <a:lnTo>
                    <a:pt x="72110" y="2540"/>
                  </a:lnTo>
                  <a:lnTo>
                    <a:pt x="72110" y="8890"/>
                  </a:lnTo>
                  <a:lnTo>
                    <a:pt x="79514" y="8890"/>
                  </a:lnTo>
                  <a:lnTo>
                    <a:pt x="79514" y="6350"/>
                  </a:lnTo>
                  <a:lnTo>
                    <a:pt x="75819" y="2540"/>
                  </a:lnTo>
                  <a:close/>
                </a:path>
                <a:path w="292735" h="201929">
                  <a:moveTo>
                    <a:pt x="72110" y="2540"/>
                  </a:moveTo>
                  <a:lnTo>
                    <a:pt x="68414" y="2540"/>
                  </a:lnTo>
                  <a:lnTo>
                    <a:pt x="68414" y="6350"/>
                  </a:lnTo>
                  <a:lnTo>
                    <a:pt x="72110" y="2540"/>
                  </a:lnTo>
                  <a:close/>
                </a:path>
                <a:path w="292735" h="201929">
                  <a:moveTo>
                    <a:pt x="79514" y="0"/>
                  </a:moveTo>
                  <a:lnTo>
                    <a:pt x="75819" y="0"/>
                  </a:lnTo>
                  <a:lnTo>
                    <a:pt x="75819" y="2540"/>
                  </a:lnTo>
                  <a:lnTo>
                    <a:pt x="79514" y="2540"/>
                  </a:lnTo>
                  <a:lnTo>
                    <a:pt x="79514" y="0"/>
                  </a:lnTo>
                  <a:close/>
                </a:path>
              </a:pathLst>
            </a:custGeom>
            <a:solidFill>
              <a:srgbClr val="6B8DC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07" name="object 1107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340213" y="5131181"/>
              <a:ext cx="297688" cy="208622"/>
            </a:xfrm>
            <a:prstGeom prst="rect">
              <a:avLst/>
            </a:prstGeom>
          </p:spPr>
        </p:pic>
        <p:sp>
          <p:nvSpPr>
            <p:cNvPr id="1108" name="object 1108"/>
            <p:cNvSpPr/>
            <p:nvPr/>
          </p:nvSpPr>
          <p:spPr>
            <a:xfrm>
              <a:off x="6653485" y="3093738"/>
              <a:ext cx="919480" cy="642620"/>
            </a:xfrm>
            <a:custGeom>
              <a:avLst/>
              <a:gdLst/>
              <a:ahLst/>
              <a:cxnLst/>
              <a:rect l="l" t="t" r="r" b="b"/>
              <a:pathLst>
                <a:path w="919479" h="642620">
                  <a:moveTo>
                    <a:pt x="549219" y="245186"/>
                  </a:moveTo>
                  <a:lnTo>
                    <a:pt x="475259" y="245186"/>
                  </a:lnTo>
                  <a:lnTo>
                    <a:pt x="486346" y="248856"/>
                  </a:lnTo>
                  <a:lnTo>
                    <a:pt x="497446" y="256171"/>
                  </a:lnTo>
                  <a:lnTo>
                    <a:pt x="510387" y="259829"/>
                  </a:lnTo>
                  <a:lnTo>
                    <a:pt x="521487" y="256171"/>
                  </a:lnTo>
                  <a:lnTo>
                    <a:pt x="543674" y="256171"/>
                  </a:lnTo>
                  <a:lnTo>
                    <a:pt x="549219" y="245186"/>
                  </a:lnTo>
                  <a:close/>
                </a:path>
                <a:path w="919479" h="642620">
                  <a:moveTo>
                    <a:pt x="543674" y="214083"/>
                  </a:moveTo>
                  <a:lnTo>
                    <a:pt x="447522" y="214083"/>
                  </a:lnTo>
                  <a:lnTo>
                    <a:pt x="451218" y="228727"/>
                  </a:lnTo>
                  <a:lnTo>
                    <a:pt x="440118" y="234213"/>
                  </a:lnTo>
                  <a:lnTo>
                    <a:pt x="451218" y="241528"/>
                  </a:lnTo>
                  <a:lnTo>
                    <a:pt x="464159" y="248856"/>
                  </a:lnTo>
                  <a:lnTo>
                    <a:pt x="475259" y="245186"/>
                  </a:lnTo>
                  <a:lnTo>
                    <a:pt x="549219" y="245186"/>
                  </a:lnTo>
                  <a:lnTo>
                    <a:pt x="551065" y="241528"/>
                  </a:lnTo>
                  <a:lnTo>
                    <a:pt x="547369" y="228727"/>
                  </a:lnTo>
                  <a:lnTo>
                    <a:pt x="543674" y="214083"/>
                  </a:lnTo>
                  <a:close/>
                </a:path>
                <a:path w="919479" h="642620">
                  <a:moveTo>
                    <a:pt x="454913" y="146380"/>
                  </a:moveTo>
                  <a:lnTo>
                    <a:pt x="451218" y="161023"/>
                  </a:lnTo>
                  <a:lnTo>
                    <a:pt x="440118" y="168338"/>
                  </a:lnTo>
                  <a:lnTo>
                    <a:pt x="436422" y="182981"/>
                  </a:lnTo>
                  <a:lnTo>
                    <a:pt x="447522" y="188468"/>
                  </a:lnTo>
                  <a:lnTo>
                    <a:pt x="436422" y="199440"/>
                  </a:lnTo>
                  <a:lnTo>
                    <a:pt x="436422" y="214083"/>
                  </a:lnTo>
                  <a:lnTo>
                    <a:pt x="556615" y="214083"/>
                  </a:lnTo>
                  <a:lnTo>
                    <a:pt x="564019" y="228727"/>
                  </a:lnTo>
                  <a:lnTo>
                    <a:pt x="575106" y="217741"/>
                  </a:lnTo>
                  <a:lnTo>
                    <a:pt x="586206" y="210426"/>
                  </a:lnTo>
                  <a:lnTo>
                    <a:pt x="599147" y="199440"/>
                  </a:lnTo>
                  <a:lnTo>
                    <a:pt x="610247" y="188468"/>
                  </a:lnTo>
                  <a:lnTo>
                    <a:pt x="621347" y="179324"/>
                  </a:lnTo>
                  <a:lnTo>
                    <a:pt x="632434" y="171996"/>
                  </a:lnTo>
                  <a:lnTo>
                    <a:pt x="656475" y="171996"/>
                  </a:lnTo>
                  <a:lnTo>
                    <a:pt x="667575" y="168338"/>
                  </a:lnTo>
                  <a:lnTo>
                    <a:pt x="678675" y="161023"/>
                  </a:lnTo>
                  <a:lnTo>
                    <a:pt x="680521" y="153708"/>
                  </a:lnTo>
                  <a:lnTo>
                    <a:pt x="649084" y="153708"/>
                  </a:lnTo>
                  <a:lnTo>
                    <a:pt x="636130" y="150037"/>
                  </a:lnTo>
                  <a:lnTo>
                    <a:pt x="467855" y="150037"/>
                  </a:lnTo>
                  <a:lnTo>
                    <a:pt x="454913" y="146380"/>
                  </a:lnTo>
                  <a:close/>
                </a:path>
                <a:path w="919479" h="642620">
                  <a:moveTo>
                    <a:pt x="656475" y="171996"/>
                  </a:moveTo>
                  <a:lnTo>
                    <a:pt x="632434" y="171996"/>
                  </a:lnTo>
                  <a:lnTo>
                    <a:pt x="645388" y="175666"/>
                  </a:lnTo>
                  <a:lnTo>
                    <a:pt x="632434" y="182981"/>
                  </a:lnTo>
                  <a:lnTo>
                    <a:pt x="645388" y="182981"/>
                  </a:lnTo>
                  <a:lnTo>
                    <a:pt x="656475" y="171996"/>
                  </a:lnTo>
                  <a:close/>
                </a:path>
                <a:path w="919479" h="642620">
                  <a:moveTo>
                    <a:pt x="682370" y="146380"/>
                  </a:moveTo>
                  <a:lnTo>
                    <a:pt x="671271" y="150037"/>
                  </a:lnTo>
                  <a:lnTo>
                    <a:pt x="660171" y="150037"/>
                  </a:lnTo>
                  <a:lnTo>
                    <a:pt x="649084" y="153708"/>
                  </a:lnTo>
                  <a:lnTo>
                    <a:pt x="680521" y="153708"/>
                  </a:lnTo>
                  <a:lnTo>
                    <a:pt x="682370" y="146380"/>
                  </a:lnTo>
                  <a:close/>
                </a:path>
                <a:path w="919479" h="642620">
                  <a:moveTo>
                    <a:pt x="475259" y="129921"/>
                  </a:moveTo>
                  <a:lnTo>
                    <a:pt x="464159" y="137236"/>
                  </a:lnTo>
                  <a:lnTo>
                    <a:pt x="467855" y="150037"/>
                  </a:lnTo>
                  <a:lnTo>
                    <a:pt x="551065" y="150037"/>
                  </a:lnTo>
                  <a:lnTo>
                    <a:pt x="542196" y="142722"/>
                  </a:lnTo>
                  <a:lnTo>
                    <a:pt x="525183" y="142722"/>
                  </a:lnTo>
                  <a:lnTo>
                    <a:pt x="514083" y="137236"/>
                  </a:lnTo>
                  <a:lnTo>
                    <a:pt x="486346" y="137236"/>
                  </a:lnTo>
                  <a:lnTo>
                    <a:pt x="475259" y="129921"/>
                  </a:lnTo>
                  <a:close/>
                </a:path>
                <a:path w="919479" h="642620">
                  <a:moveTo>
                    <a:pt x="628738" y="100634"/>
                  </a:moveTo>
                  <a:lnTo>
                    <a:pt x="552919" y="100634"/>
                  </a:lnTo>
                  <a:lnTo>
                    <a:pt x="552919" y="115277"/>
                  </a:lnTo>
                  <a:lnTo>
                    <a:pt x="556615" y="129921"/>
                  </a:lnTo>
                  <a:lnTo>
                    <a:pt x="564019" y="142722"/>
                  </a:lnTo>
                  <a:lnTo>
                    <a:pt x="551065" y="150037"/>
                  </a:lnTo>
                  <a:lnTo>
                    <a:pt x="636130" y="150037"/>
                  </a:lnTo>
                  <a:lnTo>
                    <a:pt x="625043" y="142722"/>
                  </a:lnTo>
                  <a:lnTo>
                    <a:pt x="613943" y="140893"/>
                  </a:lnTo>
                  <a:lnTo>
                    <a:pt x="606551" y="126250"/>
                  </a:lnTo>
                  <a:lnTo>
                    <a:pt x="606551" y="111620"/>
                  </a:lnTo>
                  <a:lnTo>
                    <a:pt x="617639" y="104292"/>
                  </a:lnTo>
                  <a:lnTo>
                    <a:pt x="628738" y="100634"/>
                  </a:lnTo>
                  <a:close/>
                </a:path>
                <a:path w="919479" h="642620">
                  <a:moveTo>
                    <a:pt x="575106" y="91490"/>
                  </a:moveTo>
                  <a:lnTo>
                    <a:pt x="564019" y="96977"/>
                  </a:lnTo>
                  <a:lnTo>
                    <a:pt x="575106" y="100634"/>
                  </a:lnTo>
                  <a:lnTo>
                    <a:pt x="628738" y="100634"/>
                  </a:lnTo>
                  <a:lnTo>
                    <a:pt x="639838" y="111620"/>
                  </a:lnTo>
                  <a:lnTo>
                    <a:pt x="628738" y="122593"/>
                  </a:lnTo>
                  <a:lnTo>
                    <a:pt x="636130" y="137236"/>
                  </a:lnTo>
                  <a:lnTo>
                    <a:pt x="649084" y="142722"/>
                  </a:lnTo>
                  <a:lnTo>
                    <a:pt x="660171" y="146380"/>
                  </a:lnTo>
                  <a:lnTo>
                    <a:pt x="671271" y="146380"/>
                  </a:lnTo>
                  <a:lnTo>
                    <a:pt x="682370" y="140893"/>
                  </a:lnTo>
                  <a:lnTo>
                    <a:pt x="695312" y="133578"/>
                  </a:lnTo>
                  <a:lnTo>
                    <a:pt x="706399" y="129921"/>
                  </a:lnTo>
                  <a:lnTo>
                    <a:pt x="713803" y="115277"/>
                  </a:lnTo>
                  <a:lnTo>
                    <a:pt x="717499" y="100634"/>
                  </a:lnTo>
                  <a:lnTo>
                    <a:pt x="706399" y="96977"/>
                  </a:lnTo>
                  <a:lnTo>
                    <a:pt x="610247" y="96977"/>
                  </a:lnTo>
                  <a:lnTo>
                    <a:pt x="597306" y="95148"/>
                  </a:lnTo>
                  <a:lnTo>
                    <a:pt x="586206" y="95148"/>
                  </a:lnTo>
                  <a:lnTo>
                    <a:pt x="575106" y="91490"/>
                  </a:lnTo>
                  <a:close/>
                </a:path>
                <a:path w="919479" h="642620">
                  <a:moveTo>
                    <a:pt x="539978" y="140893"/>
                  </a:moveTo>
                  <a:lnTo>
                    <a:pt x="528878" y="142722"/>
                  </a:lnTo>
                  <a:lnTo>
                    <a:pt x="542196" y="142722"/>
                  </a:lnTo>
                  <a:lnTo>
                    <a:pt x="539978" y="140893"/>
                  </a:lnTo>
                  <a:close/>
                </a:path>
                <a:path w="919479" h="642620">
                  <a:moveTo>
                    <a:pt x="713803" y="69532"/>
                  </a:moveTo>
                  <a:lnTo>
                    <a:pt x="702703" y="73190"/>
                  </a:lnTo>
                  <a:lnTo>
                    <a:pt x="691616" y="73190"/>
                  </a:lnTo>
                  <a:lnTo>
                    <a:pt x="678675" y="76847"/>
                  </a:lnTo>
                  <a:lnTo>
                    <a:pt x="656475" y="76847"/>
                  </a:lnTo>
                  <a:lnTo>
                    <a:pt x="645388" y="80518"/>
                  </a:lnTo>
                  <a:lnTo>
                    <a:pt x="632434" y="91490"/>
                  </a:lnTo>
                  <a:lnTo>
                    <a:pt x="621347" y="95148"/>
                  </a:lnTo>
                  <a:lnTo>
                    <a:pt x="610247" y="96977"/>
                  </a:lnTo>
                  <a:lnTo>
                    <a:pt x="706399" y="96977"/>
                  </a:lnTo>
                  <a:lnTo>
                    <a:pt x="710107" y="84175"/>
                  </a:lnTo>
                  <a:lnTo>
                    <a:pt x="713803" y="69532"/>
                  </a:lnTo>
                  <a:close/>
                </a:path>
                <a:path w="919479" h="642620">
                  <a:moveTo>
                    <a:pt x="767435" y="49403"/>
                  </a:moveTo>
                  <a:lnTo>
                    <a:pt x="756335" y="51231"/>
                  </a:lnTo>
                  <a:lnTo>
                    <a:pt x="752640" y="65874"/>
                  </a:lnTo>
                  <a:lnTo>
                    <a:pt x="760031" y="80518"/>
                  </a:lnTo>
                  <a:lnTo>
                    <a:pt x="795172" y="80518"/>
                  </a:lnTo>
                  <a:lnTo>
                    <a:pt x="817359" y="73190"/>
                  </a:lnTo>
                  <a:lnTo>
                    <a:pt x="852493" y="73190"/>
                  </a:lnTo>
                  <a:lnTo>
                    <a:pt x="863587" y="69532"/>
                  </a:lnTo>
                  <a:lnTo>
                    <a:pt x="876541" y="62217"/>
                  </a:lnTo>
                  <a:lnTo>
                    <a:pt x="882094" y="58547"/>
                  </a:lnTo>
                  <a:lnTo>
                    <a:pt x="780376" y="58547"/>
                  </a:lnTo>
                  <a:lnTo>
                    <a:pt x="767435" y="49403"/>
                  </a:lnTo>
                  <a:close/>
                </a:path>
                <a:path w="919479" h="642620">
                  <a:moveTo>
                    <a:pt x="852493" y="73190"/>
                  </a:moveTo>
                  <a:lnTo>
                    <a:pt x="830300" y="73190"/>
                  </a:lnTo>
                  <a:lnTo>
                    <a:pt x="841400" y="76847"/>
                  </a:lnTo>
                  <a:lnTo>
                    <a:pt x="852493" y="73190"/>
                  </a:lnTo>
                  <a:close/>
                </a:path>
                <a:path w="919479" h="642620">
                  <a:moveTo>
                    <a:pt x="834008" y="23787"/>
                  </a:moveTo>
                  <a:lnTo>
                    <a:pt x="821054" y="27444"/>
                  </a:lnTo>
                  <a:lnTo>
                    <a:pt x="809967" y="34759"/>
                  </a:lnTo>
                  <a:lnTo>
                    <a:pt x="798868" y="34759"/>
                  </a:lnTo>
                  <a:lnTo>
                    <a:pt x="787768" y="45745"/>
                  </a:lnTo>
                  <a:lnTo>
                    <a:pt x="780376" y="58547"/>
                  </a:lnTo>
                  <a:lnTo>
                    <a:pt x="882094" y="58547"/>
                  </a:lnTo>
                  <a:lnTo>
                    <a:pt x="887628" y="54889"/>
                  </a:lnTo>
                  <a:lnTo>
                    <a:pt x="898728" y="51231"/>
                  </a:lnTo>
                  <a:lnTo>
                    <a:pt x="899784" y="49403"/>
                  </a:lnTo>
                  <a:lnTo>
                    <a:pt x="837704" y="49403"/>
                  </a:lnTo>
                  <a:lnTo>
                    <a:pt x="836474" y="44530"/>
                  </a:lnTo>
                  <a:lnTo>
                    <a:pt x="830300" y="38430"/>
                  </a:lnTo>
                  <a:lnTo>
                    <a:pt x="834008" y="23787"/>
                  </a:lnTo>
                  <a:close/>
                </a:path>
                <a:path w="919479" h="642620">
                  <a:moveTo>
                    <a:pt x="836474" y="44530"/>
                  </a:moveTo>
                  <a:lnTo>
                    <a:pt x="837704" y="49403"/>
                  </a:lnTo>
                  <a:lnTo>
                    <a:pt x="837704" y="45745"/>
                  </a:lnTo>
                  <a:lnTo>
                    <a:pt x="836474" y="44530"/>
                  </a:lnTo>
                  <a:close/>
                </a:path>
                <a:path w="919479" h="642620">
                  <a:moveTo>
                    <a:pt x="915365" y="0"/>
                  </a:moveTo>
                  <a:lnTo>
                    <a:pt x="902423" y="7315"/>
                  </a:lnTo>
                  <a:lnTo>
                    <a:pt x="891324" y="7315"/>
                  </a:lnTo>
                  <a:lnTo>
                    <a:pt x="880236" y="9156"/>
                  </a:lnTo>
                  <a:lnTo>
                    <a:pt x="867295" y="12814"/>
                  </a:lnTo>
                  <a:lnTo>
                    <a:pt x="845096" y="34759"/>
                  </a:lnTo>
                  <a:lnTo>
                    <a:pt x="834008" y="34759"/>
                  </a:lnTo>
                  <a:lnTo>
                    <a:pt x="836474" y="44530"/>
                  </a:lnTo>
                  <a:lnTo>
                    <a:pt x="837704" y="45745"/>
                  </a:lnTo>
                  <a:lnTo>
                    <a:pt x="837704" y="49403"/>
                  </a:lnTo>
                  <a:lnTo>
                    <a:pt x="899784" y="49403"/>
                  </a:lnTo>
                  <a:lnTo>
                    <a:pt x="906119" y="38430"/>
                  </a:lnTo>
                  <a:lnTo>
                    <a:pt x="919060" y="27444"/>
                  </a:lnTo>
                  <a:lnTo>
                    <a:pt x="919060" y="12814"/>
                  </a:lnTo>
                  <a:lnTo>
                    <a:pt x="915365" y="0"/>
                  </a:lnTo>
                  <a:close/>
                </a:path>
                <a:path w="919479" h="642620">
                  <a:moveTo>
                    <a:pt x="710107" y="263486"/>
                  </a:moveTo>
                  <a:lnTo>
                    <a:pt x="686066" y="263486"/>
                  </a:lnTo>
                  <a:lnTo>
                    <a:pt x="674966" y="267144"/>
                  </a:lnTo>
                  <a:lnTo>
                    <a:pt x="663879" y="274472"/>
                  </a:lnTo>
                  <a:lnTo>
                    <a:pt x="652779" y="279958"/>
                  </a:lnTo>
                  <a:lnTo>
                    <a:pt x="645388" y="294589"/>
                  </a:lnTo>
                  <a:lnTo>
                    <a:pt x="652779" y="309232"/>
                  </a:lnTo>
                  <a:lnTo>
                    <a:pt x="641680" y="316547"/>
                  </a:lnTo>
                  <a:lnTo>
                    <a:pt x="639838" y="329361"/>
                  </a:lnTo>
                  <a:lnTo>
                    <a:pt x="628738" y="336677"/>
                  </a:lnTo>
                  <a:lnTo>
                    <a:pt x="621347" y="351320"/>
                  </a:lnTo>
                  <a:lnTo>
                    <a:pt x="632434" y="343992"/>
                  </a:lnTo>
                  <a:lnTo>
                    <a:pt x="645388" y="329361"/>
                  </a:lnTo>
                  <a:lnTo>
                    <a:pt x="656475" y="325704"/>
                  </a:lnTo>
                  <a:lnTo>
                    <a:pt x="678675" y="325704"/>
                  </a:lnTo>
                  <a:lnTo>
                    <a:pt x="695312" y="323875"/>
                  </a:lnTo>
                  <a:lnTo>
                    <a:pt x="717499" y="316547"/>
                  </a:lnTo>
                  <a:lnTo>
                    <a:pt x="728598" y="309232"/>
                  </a:lnTo>
                  <a:lnTo>
                    <a:pt x="741540" y="305574"/>
                  </a:lnTo>
                  <a:lnTo>
                    <a:pt x="752640" y="301917"/>
                  </a:lnTo>
                  <a:lnTo>
                    <a:pt x="660171" y="301917"/>
                  </a:lnTo>
                  <a:lnTo>
                    <a:pt x="660171" y="298259"/>
                  </a:lnTo>
                  <a:lnTo>
                    <a:pt x="758174" y="298259"/>
                  </a:lnTo>
                  <a:lnTo>
                    <a:pt x="763727" y="294589"/>
                  </a:lnTo>
                  <a:lnTo>
                    <a:pt x="752640" y="287274"/>
                  </a:lnTo>
                  <a:lnTo>
                    <a:pt x="748944" y="274472"/>
                  </a:lnTo>
                  <a:lnTo>
                    <a:pt x="743404" y="270814"/>
                  </a:lnTo>
                  <a:lnTo>
                    <a:pt x="713803" y="270814"/>
                  </a:lnTo>
                  <a:lnTo>
                    <a:pt x="719343" y="268982"/>
                  </a:lnTo>
                  <a:lnTo>
                    <a:pt x="721194" y="267144"/>
                  </a:lnTo>
                  <a:lnTo>
                    <a:pt x="710107" y="263486"/>
                  </a:lnTo>
                  <a:close/>
                </a:path>
                <a:path w="919479" h="642620">
                  <a:moveTo>
                    <a:pt x="719343" y="268982"/>
                  </a:moveTo>
                  <a:lnTo>
                    <a:pt x="713803" y="270814"/>
                  </a:lnTo>
                  <a:lnTo>
                    <a:pt x="717499" y="270814"/>
                  </a:lnTo>
                  <a:lnTo>
                    <a:pt x="719343" y="268982"/>
                  </a:lnTo>
                  <a:close/>
                </a:path>
                <a:path w="919479" h="642620">
                  <a:moveTo>
                    <a:pt x="737844" y="267144"/>
                  </a:moveTo>
                  <a:lnTo>
                    <a:pt x="724903" y="267144"/>
                  </a:lnTo>
                  <a:lnTo>
                    <a:pt x="719343" y="268982"/>
                  </a:lnTo>
                  <a:lnTo>
                    <a:pt x="717499" y="270814"/>
                  </a:lnTo>
                  <a:lnTo>
                    <a:pt x="743404" y="270814"/>
                  </a:lnTo>
                  <a:lnTo>
                    <a:pt x="737844" y="267144"/>
                  </a:lnTo>
                  <a:close/>
                </a:path>
                <a:path w="919479" h="642620">
                  <a:moveTo>
                    <a:pt x="46240" y="614807"/>
                  </a:moveTo>
                  <a:lnTo>
                    <a:pt x="35140" y="622122"/>
                  </a:lnTo>
                  <a:lnTo>
                    <a:pt x="27749" y="636765"/>
                  </a:lnTo>
                  <a:lnTo>
                    <a:pt x="49936" y="636765"/>
                  </a:lnTo>
                  <a:lnTo>
                    <a:pt x="62877" y="642251"/>
                  </a:lnTo>
                  <a:lnTo>
                    <a:pt x="85064" y="642251"/>
                  </a:lnTo>
                  <a:lnTo>
                    <a:pt x="96164" y="640422"/>
                  </a:lnTo>
                  <a:lnTo>
                    <a:pt x="109633" y="640422"/>
                  </a:lnTo>
                  <a:lnTo>
                    <a:pt x="112801" y="629437"/>
                  </a:lnTo>
                  <a:lnTo>
                    <a:pt x="101714" y="625779"/>
                  </a:lnTo>
                  <a:lnTo>
                    <a:pt x="112801" y="618464"/>
                  </a:lnTo>
                  <a:lnTo>
                    <a:pt x="59181" y="618464"/>
                  </a:lnTo>
                  <a:lnTo>
                    <a:pt x="46240" y="614807"/>
                  </a:lnTo>
                  <a:close/>
                </a:path>
                <a:path w="919479" h="642620">
                  <a:moveTo>
                    <a:pt x="109633" y="640422"/>
                  </a:moveTo>
                  <a:lnTo>
                    <a:pt x="96164" y="640422"/>
                  </a:lnTo>
                  <a:lnTo>
                    <a:pt x="109105" y="642251"/>
                  </a:lnTo>
                  <a:lnTo>
                    <a:pt x="109633" y="640422"/>
                  </a:lnTo>
                  <a:close/>
                </a:path>
                <a:path w="919479" h="642620">
                  <a:moveTo>
                    <a:pt x="49936" y="636765"/>
                  </a:moveTo>
                  <a:lnTo>
                    <a:pt x="16649" y="636765"/>
                  </a:lnTo>
                  <a:lnTo>
                    <a:pt x="27749" y="640422"/>
                  </a:lnTo>
                  <a:lnTo>
                    <a:pt x="38836" y="640422"/>
                  </a:lnTo>
                  <a:lnTo>
                    <a:pt x="49936" y="636765"/>
                  </a:lnTo>
                  <a:close/>
                </a:path>
                <a:path w="919479" h="642620">
                  <a:moveTo>
                    <a:pt x="129451" y="600163"/>
                  </a:moveTo>
                  <a:lnTo>
                    <a:pt x="88772" y="600163"/>
                  </a:lnTo>
                  <a:lnTo>
                    <a:pt x="92468" y="614807"/>
                  </a:lnTo>
                  <a:lnTo>
                    <a:pt x="70281" y="614807"/>
                  </a:lnTo>
                  <a:lnTo>
                    <a:pt x="59181" y="618464"/>
                  </a:lnTo>
                  <a:lnTo>
                    <a:pt x="112801" y="618464"/>
                  </a:lnTo>
                  <a:lnTo>
                    <a:pt x="123901" y="629437"/>
                  </a:lnTo>
                  <a:lnTo>
                    <a:pt x="135000" y="633107"/>
                  </a:lnTo>
                  <a:lnTo>
                    <a:pt x="146088" y="625779"/>
                  </a:lnTo>
                  <a:lnTo>
                    <a:pt x="135000" y="618464"/>
                  </a:lnTo>
                  <a:lnTo>
                    <a:pt x="135000" y="614807"/>
                  </a:lnTo>
                  <a:lnTo>
                    <a:pt x="92468" y="614807"/>
                  </a:lnTo>
                  <a:lnTo>
                    <a:pt x="81368" y="607479"/>
                  </a:lnTo>
                  <a:lnTo>
                    <a:pt x="135000" y="607479"/>
                  </a:lnTo>
                  <a:lnTo>
                    <a:pt x="135000" y="603821"/>
                  </a:lnTo>
                  <a:lnTo>
                    <a:pt x="129451" y="600163"/>
                  </a:lnTo>
                  <a:close/>
                </a:path>
                <a:path w="919479" h="642620">
                  <a:moveTo>
                    <a:pt x="83223" y="603821"/>
                  </a:moveTo>
                  <a:lnTo>
                    <a:pt x="31445" y="603821"/>
                  </a:lnTo>
                  <a:lnTo>
                    <a:pt x="31445" y="618464"/>
                  </a:lnTo>
                  <a:lnTo>
                    <a:pt x="42532" y="614807"/>
                  </a:lnTo>
                  <a:lnTo>
                    <a:pt x="55486" y="614807"/>
                  </a:lnTo>
                  <a:lnTo>
                    <a:pt x="77673" y="607479"/>
                  </a:lnTo>
                  <a:lnTo>
                    <a:pt x="83223" y="603821"/>
                  </a:lnTo>
                  <a:close/>
                </a:path>
                <a:path w="919479" h="642620">
                  <a:moveTo>
                    <a:pt x="38836" y="537959"/>
                  </a:moveTo>
                  <a:lnTo>
                    <a:pt x="27749" y="545274"/>
                  </a:lnTo>
                  <a:lnTo>
                    <a:pt x="16649" y="558088"/>
                  </a:lnTo>
                  <a:lnTo>
                    <a:pt x="3708" y="565404"/>
                  </a:lnTo>
                  <a:lnTo>
                    <a:pt x="0" y="580034"/>
                  </a:lnTo>
                  <a:lnTo>
                    <a:pt x="11099" y="587362"/>
                  </a:lnTo>
                  <a:lnTo>
                    <a:pt x="0" y="587362"/>
                  </a:lnTo>
                  <a:lnTo>
                    <a:pt x="12953" y="594677"/>
                  </a:lnTo>
                  <a:lnTo>
                    <a:pt x="20345" y="607479"/>
                  </a:lnTo>
                  <a:lnTo>
                    <a:pt x="31445" y="603821"/>
                  </a:lnTo>
                  <a:lnTo>
                    <a:pt x="83223" y="603821"/>
                  </a:lnTo>
                  <a:lnTo>
                    <a:pt x="88772" y="600163"/>
                  </a:lnTo>
                  <a:lnTo>
                    <a:pt x="129451" y="600163"/>
                  </a:lnTo>
                  <a:lnTo>
                    <a:pt x="123901" y="596506"/>
                  </a:lnTo>
                  <a:lnTo>
                    <a:pt x="109105" y="596506"/>
                  </a:lnTo>
                  <a:lnTo>
                    <a:pt x="105409" y="583692"/>
                  </a:lnTo>
                  <a:lnTo>
                    <a:pt x="116509" y="580034"/>
                  </a:lnTo>
                  <a:lnTo>
                    <a:pt x="120205" y="565404"/>
                  </a:lnTo>
                  <a:lnTo>
                    <a:pt x="120205" y="561746"/>
                  </a:lnTo>
                  <a:lnTo>
                    <a:pt x="88772" y="561746"/>
                  </a:lnTo>
                  <a:lnTo>
                    <a:pt x="88772" y="550760"/>
                  </a:lnTo>
                  <a:lnTo>
                    <a:pt x="66573" y="550760"/>
                  </a:lnTo>
                  <a:lnTo>
                    <a:pt x="66573" y="548932"/>
                  </a:lnTo>
                  <a:lnTo>
                    <a:pt x="62877" y="545274"/>
                  </a:lnTo>
                  <a:lnTo>
                    <a:pt x="49936" y="541616"/>
                  </a:lnTo>
                  <a:lnTo>
                    <a:pt x="38836" y="537959"/>
                  </a:lnTo>
                  <a:close/>
                </a:path>
                <a:path w="919479" h="642620">
                  <a:moveTo>
                    <a:pt x="142392" y="534289"/>
                  </a:moveTo>
                  <a:lnTo>
                    <a:pt x="135000" y="548932"/>
                  </a:lnTo>
                  <a:lnTo>
                    <a:pt x="123901" y="550760"/>
                  </a:lnTo>
                  <a:lnTo>
                    <a:pt x="123901" y="565404"/>
                  </a:lnTo>
                  <a:lnTo>
                    <a:pt x="116509" y="580034"/>
                  </a:lnTo>
                  <a:lnTo>
                    <a:pt x="105409" y="583692"/>
                  </a:lnTo>
                  <a:lnTo>
                    <a:pt x="109105" y="596506"/>
                  </a:lnTo>
                  <a:lnTo>
                    <a:pt x="123901" y="596506"/>
                  </a:lnTo>
                  <a:lnTo>
                    <a:pt x="135000" y="594677"/>
                  </a:lnTo>
                  <a:lnTo>
                    <a:pt x="142392" y="580034"/>
                  </a:lnTo>
                  <a:lnTo>
                    <a:pt x="142392" y="565404"/>
                  </a:lnTo>
                  <a:lnTo>
                    <a:pt x="131305" y="561746"/>
                  </a:lnTo>
                  <a:lnTo>
                    <a:pt x="142392" y="554418"/>
                  </a:lnTo>
                  <a:lnTo>
                    <a:pt x="142392" y="541616"/>
                  </a:lnTo>
                  <a:lnTo>
                    <a:pt x="155333" y="541616"/>
                  </a:lnTo>
                  <a:lnTo>
                    <a:pt x="155333" y="537959"/>
                  </a:lnTo>
                  <a:lnTo>
                    <a:pt x="142392" y="534289"/>
                  </a:lnTo>
                  <a:close/>
                </a:path>
                <a:path w="919479" h="642620">
                  <a:moveTo>
                    <a:pt x="109105" y="537959"/>
                  </a:moveTo>
                  <a:lnTo>
                    <a:pt x="99860" y="550760"/>
                  </a:lnTo>
                  <a:lnTo>
                    <a:pt x="88772" y="561746"/>
                  </a:lnTo>
                  <a:lnTo>
                    <a:pt x="120205" y="561746"/>
                  </a:lnTo>
                  <a:lnTo>
                    <a:pt x="120205" y="550760"/>
                  </a:lnTo>
                  <a:lnTo>
                    <a:pt x="109105" y="548932"/>
                  </a:lnTo>
                  <a:lnTo>
                    <a:pt x="120205" y="545274"/>
                  </a:lnTo>
                  <a:lnTo>
                    <a:pt x="109105" y="537959"/>
                  </a:lnTo>
                  <a:close/>
                </a:path>
                <a:path w="919479" h="642620">
                  <a:moveTo>
                    <a:pt x="88772" y="548932"/>
                  </a:moveTo>
                  <a:lnTo>
                    <a:pt x="77673" y="550760"/>
                  </a:lnTo>
                  <a:lnTo>
                    <a:pt x="88772" y="550760"/>
                  </a:lnTo>
                  <a:lnTo>
                    <a:pt x="88772" y="548932"/>
                  </a:lnTo>
                  <a:close/>
                </a:path>
                <a:path w="919479" h="642620">
                  <a:moveTo>
                    <a:pt x="155333" y="541616"/>
                  </a:moveTo>
                  <a:lnTo>
                    <a:pt x="142392" y="541616"/>
                  </a:lnTo>
                  <a:lnTo>
                    <a:pt x="155333" y="550760"/>
                  </a:lnTo>
                  <a:lnTo>
                    <a:pt x="155333" y="541616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6649662" y="3093291"/>
              <a:ext cx="925830" cy="645795"/>
            </a:xfrm>
            <a:custGeom>
              <a:avLst/>
              <a:gdLst/>
              <a:ahLst/>
              <a:cxnLst/>
              <a:rect l="l" t="t" r="r" b="b"/>
              <a:pathLst>
                <a:path w="925829" h="645795">
                  <a:moveTo>
                    <a:pt x="714794" y="261620"/>
                  </a:moveTo>
                  <a:lnTo>
                    <a:pt x="689889" y="261620"/>
                  </a:lnTo>
                  <a:lnTo>
                    <a:pt x="677926" y="265430"/>
                  </a:lnTo>
                  <a:lnTo>
                    <a:pt x="666178" y="273050"/>
                  </a:lnTo>
                  <a:lnTo>
                    <a:pt x="654138" y="279400"/>
                  </a:lnTo>
                  <a:lnTo>
                    <a:pt x="646747" y="294640"/>
                  </a:lnTo>
                  <a:lnTo>
                    <a:pt x="654138" y="311150"/>
                  </a:lnTo>
                  <a:lnTo>
                    <a:pt x="642772" y="317500"/>
                  </a:lnTo>
                  <a:lnTo>
                    <a:pt x="640930" y="330200"/>
                  </a:lnTo>
                  <a:lnTo>
                    <a:pt x="622706" y="350520"/>
                  </a:lnTo>
                  <a:lnTo>
                    <a:pt x="637781" y="347980"/>
                  </a:lnTo>
                  <a:lnTo>
                    <a:pt x="642277" y="342900"/>
                  </a:lnTo>
                  <a:lnTo>
                    <a:pt x="634187" y="342900"/>
                  </a:lnTo>
                  <a:lnTo>
                    <a:pt x="646468" y="329670"/>
                  </a:lnTo>
                  <a:lnTo>
                    <a:pt x="648233" y="317500"/>
                  </a:lnTo>
                  <a:lnTo>
                    <a:pt x="659295" y="312420"/>
                  </a:lnTo>
                  <a:lnTo>
                    <a:pt x="659701" y="309880"/>
                  </a:lnTo>
                  <a:lnTo>
                    <a:pt x="651675" y="294640"/>
                  </a:lnTo>
                  <a:lnTo>
                    <a:pt x="659066" y="281940"/>
                  </a:lnTo>
                  <a:lnTo>
                    <a:pt x="680313" y="270510"/>
                  </a:lnTo>
                  <a:lnTo>
                    <a:pt x="702830" y="266700"/>
                  </a:lnTo>
                  <a:lnTo>
                    <a:pt x="718182" y="266700"/>
                  </a:lnTo>
                  <a:lnTo>
                    <a:pt x="714794" y="261620"/>
                  </a:lnTo>
                  <a:close/>
                </a:path>
                <a:path w="925829" h="645795">
                  <a:moveTo>
                    <a:pt x="646468" y="329670"/>
                  </a:moveTo>
                  <a:lnTo>
                    <a:pt x="634187" y="342900"/>
                  </a:lnTo>
                  <a:lnTo>
                    <a:pt x="646391" y="330200"/>
                  </a:lnTo>
                  <a:lnTo>
                    <a:pt x="646468" y="329670"/>
                  </a:lnTo>
                  <a:close/>
                </a:path>
                <a:path w="925829" h="645795">
                  <a:moveTo>
                    <a:pt x="743191" y="265430"/>
                  </a:moveTo>
                  <a:lnTo>
                    <a:pt x="728726" y="265430"/>
                  </a:lnTo>
                  <a:lnTo>
                    <a:pt x="719331" y="268422"/>
                  </a:lnTo>
                  <a:lnTo>
                    <a:pt x="719446" y="268595"/>
                  </a:lnTo>
                  <a:lnTo>
                    <a:pt x="721321" y="269240"/>
                  </a:lnTo>
                  <a:lnTo>
                    <a:pt x="719876" y="269240"/>
                  </a:lnTo>
                  <a:lnTo>
                    <a:pt x="720048" y="269497"/>
                  </a:lnTo>
                  <a:lnTo>
                    <a:pt x="729589" y="270510"/>
                  </a:lnTo>
                  <a:lnTo>
                    <a:pt x="741667" y="270510"/>
                  </a:lnTo>
                  <a:lnTo>
                    <a:pt x="753808" y="289560"/>
                  </a:lnTo>
                  <a:lnTo>
                    <a:pt x="766038" y="298450"/>
                  </a:lnTo>
                  <a:lnTo>
                    <a:pt x="754938" y="300990"/>
                  </a:lnTo>
                  <a:lnTo>
                    <a:pt x="731672" y="307340"/>
                  </a:lnTo>
                  <a:lnTo>
                    <a:pt x="719810" y="314960"/>
                  </a:lnTo>
                  <a:lnTo>
                    <a:pt x="698271" y="322580"/>
                  </a:lnTo>
                  <a:lnTo>
                    <a:pt x="682193" y="323850"/>
                  </a:lnTo>
                  <a:lnTo>
                    <a:pt x="660298" y="323850"/>
                  </a:lnTo>
                  <a:lnTo>
                    <a:pt x="648335" y="327660"/>
                  </a:lnTo>
                  <a:lnTo>
                    <a:pt x="646468" y="329670"/>
                  </a:lnTo>
                  <a:lnTo>
                    <a:pt x="646391" y="330200"/>
                  </a:lnTo>
                  <a:lnTo>
                    <a:pt x="634187" y="342900"/>
                  </a:lnTo>
                  <a:lnTo>
                    <a:pt x="642277" y="342900"/>
                  </a:lnTo>
                  <a:lnTo>
                    <a:pt x="651268" y="332740"/>
                  </a:lnTo>
                  <a:lnTo>
                    <a:pt x="671398" y="328930"/>
                  </a:lnTo>
                  <a:lnTo>
                    <a:pt x="682497" y="328930"/>
                  </a:lnTo>
                  <a:lnTo>
                    <a:pt x="699439" y="327660"/>
                  </a:lnTo>
                  <a:lnTo>
                    <a:pt x="711098" y="323850"/>
                  </a:lnTo>
                  <a:lnTo>
                    <a:pt x="722185" y="320040"/>
                  </a:lnTo>
                  <a:lnTo>
                    <a:pt x="733932" y="312420"/>
                  </a:lnTo>
                  <a:lnTo>
                    <a:pt x="746112" y="309880"/>
                  </a:lnTo>
                  <a:lnTo>
                    <a:pt x="757326" y="306070"/>
                  </a:lnTo>
                  <a:lnTo>
                    <a:pt x="769073" y="298450"/>
                  </a:lnTo>
                  <a:lnTo>
                    <a:pt x="757974" y="285750"/>
                  </a:lnTo>
                  <a:lnTo>
                    <a:pt x="755408" y="274320"/>
                  </a:lnTo>
                  <a:lnTo>
                    <a:pt x="743191" y="265430"/>
                  </a:lnTo>
                  <a:close/>
                </a:path>
                <a:path w="925829" h="645795">
                  <a:moveTo>
                    <a:pt x="666762" y="295910"/>
                  </a:moveTo>
                  <a:lnTo>
                    <a:pt x="661238" y="295910"/>
                  </a:lnTo>
                  <a:lnTo>
                    <a:pt x="661238" y="303530"/>
                  </a:lnTo>
                  <a:lnTo>
                    <a:pt x="745632" y="303530"/>
                  </a:lnTo>
                  <a:lnTo>
                    <a:pt x="754938" y="300990"/>
                  </a:lnTo>
                  <a:lnTo>
                    <a:pt x="760488" y="299720"/>
                  </a:lnTo>
                  <a:lnTo>
                    <a:pt x="666762" y="299720"/>
                  </a:lnTo>
                  <a:lnTo>
                    <a:pt x="666762" y="295910"/>
                  </a:lnTo>
                  <a:close/>
                </a:path>
                <a:path w="925829" h="645795">
                  <a:moveTo>
                    <a:pt x="719128" y="268486"/>
                  </a:moveTo>
                  <a:lnTo>
                    <a:pt x="716762" y="269240"/>
                  </a:lnTo>
                  <a:lnTo>
                    <a:pt x="721321" y="274320"/>
                  </a:lnTo>
                  <a:lnTo>
                    <a:pt x="723265" y="274320"/>
                  </a:lnTo>
                  <a:lnTo>
                    <a:pt x="720048" y="269497"/>
                  </a:lnTo>
                  <a:lnTo>
                    <a:pt x="717626" y="269240"/>
                  </a:lnTo>
                  <a:lnTo>
                    <a:pt x="719876" y="269240"/>
                  </a:lnTo>
                  <a:lnTo>
                    <a:pt x="719446" y="268595"/>
                  </a:lnTo>
                  <a:lnTo>
                    <a:pt x="719128" y="268486"/>
                  </a:lnTo>
                  <a:close/>
                </a:path>
                <a:path w="925829" h="645795">
                  <a:moveTo>
                    <a:pt x="719876" y="269240"/>
                  </a:moveTo>
                  <a:lnTo>
                    <a:pt x="717626" y="269240"/>
                  </a:lnTo>
                  <a:lnTo>
                    <a:pt x="720048" y="269497"/>
                  </a:lnTo>
                  <a:lnTo>
                    <a:pt x="719876" y="269240"/>
                  </a:lnTo>
                  <a:close/>
                </a:path>
                <a:path w="925829" h="645795">
                  <a:moveTo>
                    <a:pt x="719331" y="268422"/>
                  </a:moveTo>
                  <a:lnTo>
                    <a:pt x="719128" y="268486"/>
                  </a:lnTo>
                  <a:lnTo>
                    <a:pt x="719446" y="268595"/>
                  </a:lnTo>
                  <a:lnTo>
                    <a:pt x="719331" y="268422"/>
                  </a:lnTo>
                  <a:close/>
                </a:path>
                <a:path w="925829" h="645795">
                  <a:moveTo>
                    <a:pt x="718182" y="266700"/>
                  </a:moveTo>
                  <a:lnTo>
                    <a:pt x="713930" y="266700"/>
                  </a:lnTo>
                  <a:lnTo>
                    <a:pt x="719128" y="268486"/>
                  </a:lnTo>
                  <a:lnTo>
                    <a:pt x="719331" y="268422"/>
                  </a:lnTo>
                  <a:lnTo>
                    <a:pt x="718182" y="266700"/>
                  </a:lnTo>
                  <a:close/>
                </a:path>
                <a:path w="925829" h="645795">
                  <a:moveTo>
                    <a:pt x="490981" y="248920"/>
                  </a:moveTo>
                  <a:lnTo>
                    <a:pt x="479945" y="248920"/>
                  </a:lnTo>
                  <a:lnTo>
                    <a:pt x="499744" y="259080"/>
                  </a:lnTo>
                  <a:lnTo>
                    <a:pt x="513461" y="264160"/>
                  </a:lnTo>
                  <a:lnTo>
                    <a:pt x="526173" y="260350"/>
                  </a:lnTo>
                  <a:lnTo>
                    <a:pt x="547497" y="260350"/>
                  </a:lnTo>
                  <a:lnTo>
                    <a:pt x="549013" y="257810"/>
                  </a:lnTo>
                  <a:lnTo>
                    <a:pt x="513346" y="257810"/>
                  </a:lnTo>
                  <a:lnTo>
                    <a:pt x="502018" y="254000"/>
                  </a:lnTo>
                  <a:lnTo>
                    <a:pt x="490981" y="248920"/>
                  </a:lnTo>
                  <a:close/>
                </a:path>
                <a:path w="925829" h="645795">
                  <a:moveTo>
                    <a:pt x="525310" y="254000"/>
                  </a:moveTo>
                  <a:lnTo>
                    <a:pt x="513346" y="257810"/>
                  </a:lnTo>
                  <a:lnTo>
                    <a:pt x="549013" y="257810"/>
                  </a:lnTo>
                  <a:lnTo>
                    <a:pt x="549771" y="256540"/>
                  </a:lnTo>
                  <a:lnTo>
                    <a:pt x="545033" y="256540"/>
                  </a:lnTo>
                  <a:lnTo>
                    <a:pt x="525310" y="254000"/>
                  </a:lnTo>
                  <a:close/>
                </a:path>
                <a:path w="925829" h="645795">
                  <a:moveTo>
                    <a:pt x="547497" y="212090"/>
                  </a:moveTo>
                  <a:lnTo>
                    <a:pt x="548525" y="229870"/>
                  </a:lnTo>
                  <a:lnTo>
                    <a:pt x="552246" y="243840"/>
                  </a:lnTo>
                  <a:lnTo>
                    <a:pt x="545033" y="256540"/>
                  </a:lnTo>
                  <a:lnTo>
                    <a:pt x="549771" y="256540"/>
                  </a:lnTo>
                  <a:lnTo>
                    <a:pt x="557352" y="243840"/>
                  </a:lnTo>
                  <a:lnTo>
                    <a:pt x="553847" y="228600"/>
                  </a:lnTo>
                  <a:lnTo>
                    <a:pt x="550176" y="214630"/>
                  </a:lnTo>
                  <a:lnTo>
                    <a:pt x="563174" y="214630"/>
                  </a:lnTo>
                  <a:lnTo>
                    <a:pt x="562902" y="213360"/>
                  </a:lnTo>
                  <a:lnTo>
                    <a:pt x="547497" y="212090"/>
                  </a:lnTo>
                  <a:close/>
                </a:path>
                <a:path w="925829" h="645795">
                  <a:moveTo>
                    <a:pt x="457987" y="144780"/>
                  </a:moveTo>
                  <a:lnTo>
                    <a:pt x="456438" y="144780"/>
                  </a:lnTo>
                  <a:lnTo>
                    <a:pt x="452361" y="161290"/>
                  </a:lnTo>
                  <a:lnTo>
                    <a:pt x="441261" y="168910"/>
                  </a:lnTo>
                  <a:lnTo>
                    <a:pt x="437565" y="182880"/>
                  </a:lnTo>
                  <a:lnTo>
                    <a:pt x="450113" y="191770"/>
                  </a:lnTo>
                  <a:lnTo>
                    <a:pt x="438302" y="198120"/>
                  </a:lnTo>
                  <a:lnTo>
                    <a:pt x="437489" y="214630"/>
                  </a:lnTo>
                  <a:lnTo>
                    <a:pt x="451345" y="218440"/>
                  </a:lnTo>
                  <a:lnTo>
                    <a:pt x="452361" y="229870"/>
                  </a:lnTo>
                  <a:lnTo>
                    <a:pt x="440804" y="233680"/>
                  </a:lnTo>
                  <a:lnTo>
                    <a:pt x="440639" y="236220"/>
                  </a:lnTo>
                  <a:lnTo>
                    <a:pt x="453516" y="245110"/>
                  </a:lnTo>
                  <a:lnTo>
                    <a:pt x="466623" y="252730"/>
                  </a:lnTo>
                  <a:lnTo>
                    <a:pt x="479945" y="248920"/>
                  </a:lnTo>
                  <a:lnTo>
                    <a:pt x="490981" y="248920"/>
                  </a:lnTo>
                  <a:lnTo>
                    <a:pt x="488222" y="247650"/>
                  </a:lnTo>
                  <a:lnTo>
                    <a:pt x="467118" y="247650"/>
                  </a:lnTo>
                  <a:lnTo>
                    <a:pt x="445465" y="232410"/>
                  </a:lnTo>
                  <a:lnTo>
                    <a:pt x="457428" y="231140"/>
                  </a:lnTo>
                  <a:lnTo>
                    <a:pt x="458025" y="229870"/>
                  </a:lnTo>
                  <a:lnTo>
                    <a:pt x="454012" y="214630"/>
                  </a:lnTo>
                  <a:lnTo>
                    <a:pt x="440245" y="212090"/>
                  </a:lnTo>
                  <a:lnTo>
                    <a:pt x="443001" y="200660"/>
                  </a:lnTo>
                  <a:lnTo>
                    <a:pt x="454621" y="190500"/>
                  </a:lnTo>
                  <a:lnTo>
                    <a:pt x="454253" y="187960"/>
                  </a:lnTo>
                  <a:lnTo>
                    <a:pt x="441464" y="181610"/>
                  </a:lnTo>
                  <a:lnTo>
                    <a:pt x="446620" y="170180"/>
                  </a:lnTo>
                  <a:lnTo>
                    <a:pt x="457708" y="162560"/>
                  </a:lnTo>
                  <a:lnTo>
                    <a:pt x="461416" y="148590"/>
                  </a:lnTo>
                  <a:lnTo>
                    <a:pt x="463505" y="148590"/>
                  </a:lnTo>
                  <a:lnTo>
                    <a:pt x="457987" y="144780"/>
                  </a:lnTo>
                  <a:close/>
                </a:path>
                <a:path w="925829" h="645795">
                  <a:moveTo>
                    <a:pt x="479945" y="243840"/>
                  </a:moveTo>
                  <a:lnTo>
                    <a:pt x="467118" y="247650"/>
                  </a:lnTo>
                  <a:lnTo>
                    <a:pt x="488222" y="247650"/>
                  </a:lnTo>
                  <a:lnTo>
                    <a:pt x="479945" y="243840"/>
                  </a:lnTo>
                  <a:close/>
                </a:path>
                <a:path w="925829" h="645795">
                  <a:moveTo>
                    <a:pt x="563174" y="214630"/>
                  </a:moveTo>
                  <a:lnTo>
                    <a:pt x="550176" y="214630"/>
                  </a:lnTo>
                  <a:lnTo>
                    <a:pt x="565378" y="231140"/>
                  </a:lnTo>
                  <a:lnTo>
                    <a:pt x="571188" y="227330"/>
                  </a:lnTo>
                  <a:lnTo>
                    <a:pt x="565899" y="227330"/>
                  </a:lnTo>
                  <a:lnTo>
                    <a:pt x="563174" y="214630"/>
                  </a:lnTo>
                  <a:close/>
                </a:path>
                <a:path w="925829" h="645795">
                  <a:moveTo>
                    <a:pt x="637006" y="170180"/>
                  </a:moveTo>
                  <a:lnTo>
                    <a:pt x="623646" y="177800"/>
                  </a:lnTo>
                  <a:lnTo>
                    <a:pt x="588251" y="209550"/>
                  </a:lnTo>
                  <a:lnTo>
                    <a:pt x="565899" y="227330"/>
                  </a:lnTo>
                  <a:lnTo>
                    <a:pt x="571188" y="227330"/>
                  </a:lnTo>
                  <a:lnTo>
                    <a:pt x="580872" y="220980"/>
                  </a:lnTo>
                  <a:lnTo>
                    <a:pt x="604761" y="203200"/>
                  </a:lnTo>
                  <a:lnTo>
                    <a:pt x="616013" y="191770"/>
                  </a:lnTo>
                  <a:lnTo>
                    <a:pt x="637781" y="175260"/>
                  </a:lnTo>
                  <a:lnTo>
                    <a:pt x="641567" y="175260"/>
                  </a:lnTo>
                  <a:lnTo>
                    <a:pt x="637006" y="170180"/>
                  </a:lnTo>
                  <a:close/>
                </a:path>
                <a:path w="925829" h="645795">
                  <a:moveTo>
                    <a:pt x="641567" y="175260"/>
                  </a:moveTo>
                  <a:lnTo>
                    <a:pt x="637781" y="175260"/>
                  </a:lnTo>
                  <a:lnTo>
                    <a:pt x="632434" y="182880"/>
                  </a:lnTo>
                  <a:lnTo>
                    <a:pt x="633425" y="186690"/>
                  </a:lnTo>
                  <a:lnTo>
                    <a:pt x="649211" y="186690"/>
                  </a:lnTo>
                  <a:lnTo>
                    <a:pt x="655002" y="181610"/>
                  </a:lnTo>
                  <a:lnTo>
                    <a:pt x="647268" y="181610"/>
                  </a:lnTo>
                  <a:lnTo>
                    <a:pt x="641567" y="175260"/>
                  </a:lnTo>
                  <a:close/>
                </a:path>
                <a:path w="925829" h="645795">
                  <a:moveTo>
                    <a:pt x="688860" y="148590"/>
                  </a:moveTo>
                  <a:lnTo>
                    <a:pt x="678173" y="148590"/>
                  </a:lnTo>
                  <a:lnTo>
                    <a:pt x="675093" y="149860"/>
                  </a:lnTo>
                  <a:lnTo>
                    <a:pt x="687057" y="149860"/>
                  </a:lnTo>
                  <a:lnTo>
                    <a:pt x="679818" y="161290"/>
                  </a:lnTo>
                  <a:lnTo>
                    <a:pt x="659434" y="170180"/>
                  </a:lnTo>
                  <a:lnTo>
                    <a:pt x="647268" y="181610"/>
                  </a:lnTo>
                  <a:lnTo>
                    <a:pt x="655002" y="181610"/>
                  </a:lnTo>
                  <a:lnTo>
                    <a:pt x="662241" y="175260"/>
                  </a:lnTo>
                  <a:lnTo>
                    <a:pt x="684009" y="163830"/>
                  </a:lnTo>
                  <a:lnTo>
                    <a:pt x="688860" y="148590"/>
                  </a:lnTo>
                  <a:close/>
                </a:path>
                <a:path w="925829" h="645795">
                  <a:moveTo>
                    <a:pt x="634504" y="100330"/>
                  </a:moveTo>
                  <a:lnTo>
                    <a:pt x="620598" y="102870"/>
                  </a:lnTo>
                  <a:lnTo>
                    <a:pt x="608850" y="110490"/>
                  </a:lnTo>
                  <a:lnTo>
                    <a:pt x="607618" y="127000"/>
                  </a:lnTo>
                  <a:lnTo>
                    <a:pt x="615302" y="143510"/>
                  </a:lnTo>
                  <a:lnTo>
                    <a:pt x="628421" y="146050"/>
                  </a:lnTo>
                  <a:lnTo>
                    <a:pt x="652157" y="157480"/>
                  </a:lnTo>
                  <a:lnTo>
                    <a:pt x="664857" y="153670"/>
                  </a:lnTo>
                  <a:lnTo>
                    <a:pt x="672257" y="152400"/>
                  </a:lnTo>
                  <a:lnTo>
                    <a:pt x="652043" y="152400"/>
                  </a:lnTo>
                  <a:lnTo>
                    <a:pt x="640715" y="148590"/>
                  </a:lnTo>
                  <a:lnTo>
                    <a:pt x="629310" y="140970"/>
                  </a:lnTo>
                  <a:lnTo>
                    <a:pt x="618223" y="139700"/>
                  </a:lnTo>
                  <a:lnTo>
                    <a:pt x="612838" y="125730"/>
                  </a:lnTo>
                  <a:lnTo>
                    <a:pt x="613130" y="113030"/>
                  </a:lnTo>
                  <a:lnTo>
                    <a:pt x="633425" y="104140"/>
                  </a:lnTo>
                  <a:lnTo>
                    <a:pt x="638564" y="104140"/>
                  </a:lnTo>
                  <a:lnTo>
                    <a:pt x="634504" y="100330"/>
                  </a:lnTo>
                  <a:close/>
                </a:path>
                <a:path w="925829" h="645795">
                  <a:moveTo>
                    <a:pt x="463505" y="148590"/>
                  </a:moveTo>
                  <a:lnTo>
                    <a:pt x="461416" y="148590"/>
                  </a:lnTo>
                  <a:lnTo>
                    <a:pt x="473011" y="154940"/>
                  </a:lnTo>
                  <a:lnTo>
                    <a:pt x="474929" y="152400"/>
                  </a:lnTo>
                  <a:lnTo>
                    <a:pt x="469023" y="152400"/>
                  </a:lnTo>
                  <a:lnTo>
                    <a:pt x="463505" y="148590"/>
                  </a:lnTo>
                  <a:close/>
                </a:path>
                <a:path w="925829" h="645795">
                  <a:moveTo>
                    <a:pt x="545120" y="145575"/>
                  </a:moveTo>
                  <a:lnTo>
                    <a:pt x="554024" y="153670"/>
                  </a:lnTo>
                  <a:lnTo>
                    <a:pt x="555256" y="153670"/>
                  </a:lnTo>
                  <a:lnTo>
                    <a:pt x="564553" y="148590"/>
                  </a:lnTo>
                  <a:lnTo>
                    <a:pt x="553542" y="148590"/>
                  </a:lnTo>
                  <a:lnTo>
                    <a:pt x="545120" y="145575"/>
                  </a:lnTo>
                  <a:close/>
                </a:path>
                <a:path w="925829" h="645795">
                  <a:moveTo>
                    <a:pt x="479678" y="128270"/>
                  </a:moveTo>
                  <a:lnTo>
                    <a:pt x="478472" y="128270"/>
                  </a:lnTo>
                  <a:lnTo>
                    <a:pt x="466458" y="135890"/>
                  </a:lnTo>
                  <a:lnTo>
                    <a:pt x="469023" y="152400"/>
                  </a:lnTo>
                  <a:lnTo>
                    <a:pt x="474929" y="152400"/>
                  </a:lnTo>
                  <a:lnTo>
                    <a:pt x="470636" y="137160"/>
                  </a:lnTo>
                  <a:lnTo>
                    <a:pt x="521909" y="137160"/>
                  </a:lnTo>
                  <a:lnTo>
                    <a:pt x="519137" y="135890"/>
                  </a:lnTo>
                  <a:lnTo>
                    <a:pt x="490169" y="135890"/>
                  </a:lnTo>
                  <a:lnTo>
                    <a:pt x="479678" y="128270"/>
                  </a:lnTo>
                  <a:close/>
                </a:path>
                <a:path w="925829" h="645795">
                  <a:moveTo>
                    <a:pt x="678173" y="148590"/>
                  </a:moveTo>
                  <a:lnTo>
                    <a:pt x="674230" y="148590"/>
                  </a:lnTo>
                  <a:lnTo>
                    <a:pt x="652043" y="152400"/>
                  </a:lnTo>
                  <a:lnTo>
                    <a:pt x="672257" y="152400"/>
                  </a:lnTo>
                  <a:lnTo>
                    <a:pt x="687057" y="149860"/>
                  </a:lnTo>
                  <a:lnTo>
                    <a:pt x="675093" y="149860"/>
                  </a:lnTo>
                  <a:lnTo>
                    <a:pt x="678173" y="148590"/>
                  </a:lnTo>
                  <a:close/>
                </a:path>
                <a:path w="925829" h="645795">
                  <a:moveTo>
                    <a:pt x="638564" y="104140"/>
                  </a:moveTo>
                  <a:lnTo>
                    <a:pt x="633425" y="104140"/>
                  </a:lnTo>
                  <a:lnTo>
                    <a:pt x="630618" y="121920"/>
                  </a:lnTo>
                  <a:lnTo>
                    <a:pt x="637501" y="139700"/>
                  </a:lnTo>
                  <a:lnTo>
                    <a:pt x="651827" y="146050"/>
                  </a:lnTo>
                  <a:lnTo>
                    <a:pt x="663130" y="149860"/>
                  </a:lnTo>
                  <a:lnTo>
                    <a:pt x="666834" y="149860"/>
                  </a:lnTo>
                  <a:lnTo>
                    <a:pt x="674230" y="148590"/>
                  </a:lnTo>
                  <a:lnTo>
                    <a:pt x="678173" y="148590"/>
                  </a:lnTo>
                  <a:lnTo>
                    <a:pt x="687412" y="144780"/>
                  </a:lnTo>
                  <a:lnTo>
                    <a:pt x="663994" y="144780"/>
                  </a:lnTo>
                  <a:lnTo>
                    <a:pt x="641032" y="135890"/>
                  </a:lnTo>
                  <a:lnTo>
                    <a:pt x="635025" y="121920"/>
                  </a:lnTo>
                  <a:lnTo>
                    <a:pt x="646683" y="113030"/>
                  </a:lnTo>
                  <a:lnTo>
                    <a:pt x="646683" y="111760"/>
                  </a:lnTo>
                  <a:lnTo>
                    <a:pt x="638564" y="104140"/>
                  </a:lnTo>
                  <a:close/>
                </a:path>
                <a:path w="925829" h="645795">
                  <a:moveTo>
                    <a:pt x="556742" y="99060"/>
                  </a:moveTo>
                  <a:lnTo>
                    <a:pt x="553986" y="116840"/>
                  </a:lnTo>
                  <a:lnTo>
                    <a:pt x="557771" y="132080"/>
                  </a:lnTo>
                  <a:lnTo>
                    <a:pt x="565454" y="144780"/>
                  </a:lnTo>
                  <a:lnTo>
                    <a:pt x="553542" y="148590"/>
                  </a:lnTo>
                  <a:lnTo>
                    <a:pt x="564553" y="148590"/>
                  </a:lnTo>
                  <a:lnTo>
                    <a:pt x="569201" y="146050"/>
                  </a:lnTo>
                  <a:lnTo>
                    <a:pt x="562838" y="129540"/>
                  </a:lnTo>
                  <a:lnTo>
                    <a:pt x="559422" y="115570"/>
                  </a:lnTo>
                  <a:lnTo>
                    <a:pt x="559498" y="101600"/>
                  </a:lnTo>
                  <a:lnTo>
                    <a:pt x="567404" y="101600"/>
                  </a:lnTo>
                  <a:lnTo>
                    <a:pt x="556742" y="99060"/>
                  </a:lnTo>
                  <a:close/>
                </a:path>
                <a:path w="925829" h="645795">
                  <a:moveTo>
                    <a:pt x="532257" y="140970"/>
                  </a:moveTo>
                  <a:lnTo>
                    <a:pt x="517905" y="140970"/>
                  </a:lnTo>
                  <a:lnTo>
                    <a:pt x="529005" y="146050"/>
                  </a:lnTo>
                  <a:lnTo>
                    <a:pt x="532701" y="146050"/>
                  </a:lnTo>
                  <a:lnTo>
                    <a:pt x="543216" y="144893"/>
                  </a:lnTo>
                  <a:lnTo>
                    <a:pt x="532257" y="140970"/>
                  </a:lnTo>
                  <a:close/>
                </a:path>
                <a:path w="925829" h="645795">
                  <a:moveTo>
                    <a:pt x="544245" y="144780"/>
                  </a:moveTo>
                  <a:lnTo>
                    <a:pt x="543216" y="144893"/>
                  </a:lnTo>
                  <a:lnTo>
                    <a:pt x="545120" y="145575"/>
                  </a:lnTo>
                  <a:lnTo>
                    <a:pt x="544245" y="144780"/>
                  </a:lnTo>
                  <a:close/>
                </a:path>
                <a:path w="925829" h="645795">
                  <a:moveTo>
                    <a:pt x="719336" y="73660"/>
                  </a:moveTo>
                  <a:lnTo>
                    <a:pt x="718489" y="73660"/>
                  </a:lnTo>
                  <a:lnTo>
                    <a:pt x="711250" y="85090"/>
                  </a:lnTo>
                  <a:lnTo>
                    <a:pt x="707580" y="97790"/>
                  </a:lnTo>
                  <a:lnTo>
                    <a:pt x="720458" y="104140"/>
                  </a:lnTo>
                  <a:lnTo>
                    <a:pt x="714946" y="115570"/>
                  </a:lnTo>
                  <a:lnTo>
                    <a:pt x="707771" y="129540"/>
                  </a:lnTo>
                  <a:lnTo>
                    <a:pt x="684834" y="139700"/>
                  </a:lnTo>
                  <a:lnTo>
                    <a:pt x="663994" y="144780"/>
                  </a:lnTo>
                  <a:lnTo>
                    <a:pt x="687412" y="144780"/>
                  </a:lnTo>
                  <a:lnTo>
                    <a:pt x="700493" y="137160"/>
                  </a:lnTo>
                  <a:lnTo>
                    <a:pt x="712698" y="132080"/>
                  </a:lnTo>
                  <a:lnTo>
                    <a:pt x="720090" y="118110"/>
                  </a:lnTo>
                  <a:lnTo>
                    <a:pt x="724001" y="102870"/>
                  </a:lnTo>
                  <a:lnTo>
                    <a:pt x="711098" y="95250"/>
                  </a:lnTo>
                  <a:lnTo>
                    <a:pt x="719336" y="73660"/>
                  </a:lnTo>
                  <a:close/>
                </a:path>
                <a:path w="925829" h="645795">
                  <a:moveTo>
                    <a:pt x="521909" y="137160"/>
                  </a:moveTo>
                  <a:lnTo>
                    <a:pt x="470636" y="137160"/>
                  </a:lnTo>
                  <a:lnTo>
                    <a:pt x="488657" y="140970"/>
                  </a:lnTo>
                  <a:lnTo>
                    <a:pt x="530224" y="140970"/>
                  </a:lnTo>
                  <a:lnTo>
                    <a:pt x="521909" y="137160"/>
                  </a:lnTo>
                  <a:close/>
                </a:path>
                <a:path w="925829" h="645795">
                  <a:moveTo>
                    <a:pt x="577015" y="103889"/>
                  </a:moveTo>
                  <a:lnTo>
                    <a:pt x="578065" y="104140"/>
                  </a:lnTo>
                  <a:lnTo>
                    <a:pt x="577890" y="104004"/>
                  </a:lnTo>
                  <a:lnTo>
                    <a:pt x="577015" y="103889"/>
                  </a:lnTo>
                  <a:close/>
                </a:path>
                <a:path w="925829" h="645795">
                  <a:moveTo>
                    <a:pt x="577710" y="90170"/>
                  </a:moveTo>
                  <a:lnTo>
                    <a:pt x="566610" y="95250"/>
                  </a:lnTo>
                  <a:lnTo>
                    <a:pt x="577890" y="104004"/>
                  </a:lnTo>
                  <a:lnTo>
                    <a:pt x="578929" y="104140"/>
                  </a:lnTo>
                  <a:lnTo>
                    <a:pt x="601129" y="99060"/>
                  </a:lnTo>
                  <a:lnTo>
                    <a:pt x="625614" y="99060"/>
                  </a:lnTo>
                  <a:lnTo>
                    <a:pt x="637120" y="95250"/>
                  </a:lnTo>
                  <a:lnTo>
                    <a:pt x="613625" y="95250"/>
                  </a:lnTo>
                  <a:lnTo>
                    <a:pt x="601510" y="93980"/>
                  </a:lnTo>
                  <a:lnTo>
                    <a:pt x="590029" y="93980"/>
                  </a:lnTo>
                  <a:lnTo>
                    <a:pt x="577710" y="90170"/>
                  </a:lnTo>
                  <a:close/>
                </a:path>
                <a:path w="925829" h="645795">
                  <a:moveTo>
                    <a:pt x="567404" y="101600"/>
                  </a:moveTo>
                  <a:lnTo>
                    <a:pt x="559498" y="101600"/>
                  </a:lnTo>
                  <a:lnTo>
                    <a:pt x="577015" y="103889"/>
                  </a:lnTo>
                  <a:lnTo>
                    <a:pt x="567404" y="101600"/>
                  </a:lnTo>
                  <a:close/>
                </a:path>
                <a:path w="925829" h="645795">
                  <a:moveTo>
                    <a:pt x="625614" y="99060"/>
                  </a:moveTo>
                  <a:lnTo>
                    <a:pt x="601129" y="99060"/>
                  </a:lnTo>
                  <a:lnTo>
                    <a:pt x="613689" y="100330"/>
                  </a:lnTo>
                  <a:lnTo>
                    <a:pt x="625614" y="99060"/>
                  </a:lnTo>
                  <a:close/>
                </a:path>
                <a:path w="925829" h="645795">
                  <a:moveTo>
                    <a:pt x="720305" y="71120"/>
                  </a:moveTo>
                  <a:lnTo>
                    <a:pt x="705662" y="71120"/>
                  </a:lnTo>
                  <a:lnTo>
                    <a:pt x="681735" y="74930"/>
                  </a:lnTo>
                  <a:lnTo>
                    <a:pt x="660298" y="74930"/>
                  </a:lnTo>
                  <a:lnTo>
                    <a:pt x="648335" y="78740"/>
                  </a:lnTo>
                  <a:lnTo>
                    <a:pt x="634479" y="90170"/>
                  </a:lnTo>
                  <a:lnTo>
                    <a:pt x="613625" y="95250"/>
                  </a:lnTo>
                  <a:lnTo>
                    <a:pt x="637120" y="95250"/>
                  </a:lnTo>
                  <a:lnTo>
                    <a:pt x="650989" y="83820"/>
                  </a:lnTo>
                  <a:lnTo>
                    <a:pt x="671398" y="81280"/>
                  </a:lnTo>
                  <a:lnTo>
                    <a:pt x="682497" y="81280"/>
                  </a:lnTo>
                  <a:lnTo>
                    <a:pt x="696188" y="77470"/>
                  </a:lnTo>
                  <a:lnTo>
                    <a:pt x="718489" y="73660"/>
                  </a:lnTo>
                  <a:lnTo>
                    <a:pt x="719336" y="73660"/>
                  </a:lnTo>
                  <a:lnTo>
                    <a:pt x="720305" y="71120"/>
                  </a:lnTo>
                  <a:close/>
                </a:path>
                <a:path w="925829" h="645795">
                  <a:moveTo>
                    <a:pt x="759713" y="49530"/>
                  </a:moveTo>
                  <a:lnTo>
                    <a:pt x="753783" y="66040"/>
                  </a:lnTo>
                  <a:lnTo>
                    <a:pt x="761390" y="82550"/>
                  </a:lnTo>
                  <a:lnTo>
                    <a:pt x="774954" y="83820"/>
                  </a:lnTo>
                  <a:lnTo>
                    <a:pt x="798995" y="83820"/>
                  </a:lnTo>
                  <a:lnTo>
                    <a:pt x="810945" y="80010"/>
                  </a:lnTo>
                  <a:lnTo>
                    <a:pt x="816495" y="78740"/>
                  </a:lnTo>
                  <a:lnTo>
                    <a:pt x="763854" y="78740"/>
                  </a:lnTo>
                  <a:lnTo>
                    <a:pt x="758926" y="66040"/>
                  </a:lnTo>
                  <a:lnTo>
                    <a:pt x="762838" y="53340"/>
                  </a:lnTo>
                  <a:lnTo>
                    <a:pt x="769184" y="53340"/>
                  </a:lnTo>
                  <a:lnTo>
                    <a:pt x="759713" y="49530"/>
                  </a:lnTo>
                  <a:close/>
                </a:path>
                <a:path w="925829" h="645795">
                  <a:moveTo>
                    <a:pt x="854961" y="77470"/>
                  </a:moveTo>
                  <a:lnTo>
                    <a:pt x="834123" y="77470"/>
                  </a:lnTo>
                  <a:lnTo>
                    <a:pt x="846086" y="80010"/>
                  </a:lnTo>
                  <a:lnTo>
                    <a:pt x="854961" y="77470"/>
                  </a:lnTo>
                  <a:close/>
                </a:path>
                <a:path w="925829" h="645795">
                  <a:moveTo>
                    <a:pt x="821182" y="71120"/>
                  </a:moveTo>
                  <a:lnTo>
                    <a:pt x="809218" y="74930"/>
                  </a:lnTo>
                  <a:lnTo>
                    <a:pt x="798131" y="78740"/>
                  </a:lnTo>
                  <a:lnTo>
                    <a:pt x="816495" y="78740"/>
                  </a:lnTo>
                  <a:lnTo>
                    <a:pt x="822045" y="77470"/>
                  </a:lnTo>
                  <a:lnTo>
                    <a:pt x="854961" y="77470"/>
                  </a:lnTo>
                  <a:lnTo>
                    <a:pt x="863836" y="74930"/>
                  </a:lnTo>
                  <a:lnTo>
                    <a:pt x="844359" y="74930"/>
                  </a:lnTo>
                  <a:lnTo>
                    <a:pt x="821182" y="71120"/>
                  </a:lnTo>
                  <a:close/>
                </a:path>
                <a:path w="925829" h="645795">
                  <a:moveTo>
                    <a:pt x="922881" y="3810"/>
                  </a:moveTo>
                  <a:lnTo>
                    <a:pt x="920546" y="3810"/>
                  </a:lnTo>
                  <a:lnTo>
                    <a:pt x="920241" y="15240"/>
                  </a:lnTo>
                  <a:lnTo>
                    <a:pt x="920127" y="27940"/>
                  </a:lnTo>
                  <a:lnTo>
                    <a:pt x="908164" y="36830"/>
                  </a:lnTo>
                  <a:lnTo>
                    <a:pt x="900163" y="50800"/>
                  </a:lnTo>
                  <a:lnTo>
                    <a:pt x="878839" y="60960"/>
                  </a:lnTo>
                  <a:lnTo>
                    <a:pt x="866051" y="68580"/>
                  </a:lnTo>
                  <a:lnTo>
                    <a:pt x="844359" y="74930"/>
                  </a:lnTo>
                  <a:lnTo>
                    <a:pt x="863836" y="74930"/>
                  </a:lnTo>
                  <a:lnTo>
                    <a:pt x="868273" y="73660"/>
                  </a:lnTo>
                  <a:lnTo>
                    <a:pt x="881710" y="66040"/>
                  </a:lnTo>
                  <a:lnTo>
                    <a:pt x="892975" y="58420"/>
                  </a:lnTo>
                  <a:lnTo>
                    <a:pt x="904938" y="53340"/>
                  </a:lnTo>
                  <a:lnTo>
                    <a:pt x="912329" y="40640"/>
                  </a:lnTo>
                  <a:lnTo>
                    <a:pt x="924674" y="30480"/>
                  </a:lnTo>
                  <a:lnTo>
                    <a:pt x="925652" y="13970"/>
                  </a:lnTo>
                  <a:lnTo>
                    <a:pt x="922881" y="3810"/>
                  </a:lnTo>
                  <a:close/>
                </a:path>
                <a:path w="925829" h="645795">
                  <a:moveTo>
                    <a:pt x="769184" y="53340"/>
                  </a:moveTo>
                  <a:lnTo>
                    <a:pt x="762838" y="53340"/>
                  </a:lnTo>
                  <a:lnTo>
                    <a:pt x="782612" y="62230"/>
                  </a:lnTo>
                  <a:lnTo>
                    <a:pt x="785712" y="58420"/>
                  </a:lnTo>
                  <a:lnTo>
                    <a:pt x="781811" y="58420"/>
                  </a:lnTo>
                  <a:lnTo>
                    <a:pt x="769184" y="53340"/>
                  </a:lnTo>
                  <a:close/>
                </a:path>
                <a:path w="925829" h="645795">
                  <a:moveTo>
                    <a:pt x="840498" y="25400"/>
                  </a:moveTo>
                  <a:lnTo>
                    <a:pt x="824128" y="25400"/>
                  </a:lnTo>
                  <a:lnTo>
                    <a:pt x="812266" y="33020"/>
                  </a:lnTo>
                  <a:lnTo>
                    <a:pt x="800747" y="34290"/>
                  </a:lnTo>
                  <a:lnTo>
                    <a:pt x="789660" y="44450"/>
                  </a:lnTo>
                  <a:lnTo>
                    <a:pt x="781811" y="58420"/>
                  </a:lnTo>
                  <a:lnTo>
                    <a:pt x="785712" y="58420"/>
                  </a:lnTo>
                  <a:lnTo>
                    <a:pt x="793978" y="48260"/>
                  </a:lnTo>
                  <a:lnTo>
                    <a:pt x="813790" y="38100"/>
                  </a:lnTo>
                  <a:lnTo>
                    <a:pt x="826401" y="30480"/>
                  </a:lnTo>
                  <a:lnTo>
                    <a:pt x="838581" y="27940"/>
                  </a:lnTo>
                  <a:lnTo>
                    <a:pt x="840894" y="27940"/>
                  </a:lnTo>
                  <a:lnTo>
                    <a:pt x="840498" y="25400"/>
                  </a:lnTo>
                  <a:close/>
                </a:path>
                <a:path w="925829" h="645795">
                  <a:moveTo>
                    <a:pt x="841987" y="34943"/>
                  </a:moveTo>
                  <a:lnTo>
                    <a:pt x="840498" y="35560"/>
                  </a:lnTo>
                  <a:lnTo>
                    <a:pt x="838915" y="49530"/>
                  </a:lnTo>
                  <a:lnTo>
                    <a:pt x="838847" y="50800"/>
                  </a:lnTo>
                  <a:lnTo>
                    <a:pt x="844283" y="46990"/>
                  </a:lnTo>
                  <a:lnTo>
                    <a:pt x="843470" y="44450"/>
                  </a:lnTo>
                  <a:lnTo>
                    <a:pt x="841987" y="34943"/>
                  </a:lnTo>
                  <a:close/>
                </a:path>
                <a:path w="925829" h="645795">
                  <a:moveTo>
                    <a:pt x="836028" y="33020"/>
                  </a:moveTo>
                  <a:lnTo>
                    <a:pt x="834707" y="34290"/>
                  </a:lnTo>
                  <a:lnTo>
                    <a:pt x="837581" y="45750"/>
                  </a:lnTo>
                  <a:lnTo>
                    <a:pt x="838771" y="46990"/>
                  </a:lnTo>
                  <a:lnTo>
                    <a:pt x="838795" y="50590"/>
                  </a:lnTo>
                  <a:lnTo>
                    <a:pt x="840498" y="35560"/>
                  </a:lnTo>
                  <a:lnTo>
                    <a:pt x="841987" y="34943"/>
                  </a:lnTo>
                  <a:lnTo>
                    <a:pt x="841791" y="33688"/>
                  </a:lnTo>
                  <a:lnTo>
                    <a:pt x="836028" y="33020"/>
                  </a:lnTo>
                  <a:close/>
                </a:path>
                <a:path w="925829" h="645795">
                  <a:moveTo>
                    <a:pt x="837581" y="45750"/>
                  </a:moveTo>
                  <a:lnTo>
                    <a:pt x="838771" y="50496"/>
                  </a:lnTo>
                  <a:lnTo>
                    <a:pt x="838771" y="46990"/>
                  </a:lnTo>
                  <a:lnTo>
                    <a:pt x="837581" y="45750"/>
                  </a:lnTo>
                  <a:close/>
                </a:path>
                <a:path w="925829" h="645795">
                  <a:moveTo>
                    <a:pt x="840894" y="27940"/>
                  </a:moveTo>
                  <a:lnTo>
                    <a:pt x="838581" y="27940"/>
                  </a:lnTo>
                  <a:lnTo>
                    <a:pt x="831456" y="39370"/>
                  </a:lnTo>
                  <a:lnTo>
                    <a:pt x="837581" y="45750"/>
                  </a:lnTo>
                  <a:lnTo>
                    <a:pt x="834707" y="34290"/>
                  </a:lnTo>
                  <a:lnTo>
                    <a:pt x="836028" y="33020"/>
                  </a:lnTo>
                  <a:lnTo>
                    <a:pt x="841687" y="33020"/>
                  </a:lnTo>
                  <a:lnTo>
                    <a:pt x="840894" y="27940"/>
                  </a:lnTo>
                  <a:close/>
                </a:path>
                <a:path w="925829" h="645795">
                  <a:moveTo>
                    <a:pt x="841791" y="33688"/>
                  </a:moveTo>
                  <a:lnTo>
                    <a:pt x="841987" y="34943"/>
                  </a:lnTo>
                  <a:lnTo>
                    <a:pt x="844311" y="33980"/>
                  </a:lnTo>
                  <a:lnTo>
                    <a:pt x="841791" y="33688"/>
                  </a:lnTo>
                  <a:close/>
                </a:path>
                <a:path w="925829" h="645795">
                  <a:moveTo>
                    <a:pt x="849270" y="31926"/>
                  </a:moveTo>
                  <a:lnTo>
                    <a:pt x="844311" y="33980"/>
                  </a:lnTo>
                  <a:lnTo>
                    <a:pt x="846975" y="34290"/>
                  </a:lnTo>
                  <a:lnTo>
                    <a:pt x="849270" y="31926"/>
                  </a:lnTo>
                  <a:close/>
                </a:path>
                <a:path w="925829" h="645795">
                  <a:moveTo>
                    <a:pt x="841687" y="33020"/>
                  </a:moveTo>
                  <a:lnTo>
                    <a:pt x="836028" y="33020"/>
                  </a:lnTo>
                  <a:lnTo>
                    <a:pt x="841791" y="33688"/>
                  </a:lnTo>
                  <a:lnTo>
                    <a:pt x="841687" y="33020"/>
                  </a:lnTo>
                  <a:close/>
                </a:path>
                <a:path w="925829" h="645795">
                  <a:moveTo>
                    <a:pt x="921842" y="0"/>
                  </a:moveTo>
                  <a:lnTo>
                    <a:pt x="904887" y="6350"/>
                  </a:lnTo>
                  <a:lnTo>
                    <a:pt x="883602" y="7620"/>
                  </a:lnTo>
                  <a:lnTo>
                    <a:pt x="870356" y="11430"/>
                  </a:lnTo>
                  <a:lnTo>
                    <a:pt x="858075" y="22860"/>
                  </a:lnTo>
                  <a:lnTo>
                    <a:pt x="849270" y="31926"/>
                  </a:lnTo>
                  <a:lnTo>
                    <a:pt x="861961" y="26670"/>
                  </a:lnTo>
                  <a:lnTo>
                    <a:pt x="873048" y="15240"/>
                  </a:lnTo>
                  <a:lnTo>
                    <a:pt x="884808" y="12700"/>
                  </a:lnTo>
                  <a:lnTo>
                    <a:pt x="906246" y="11430"/>
                  </a:lnTo>
                  <a:lnTo>
                    <a:pt x="920546" y="3810"/>
                  </a:lnTo>
                  <a:lnTo>
                    <a:pt x="922881" y="3810"/>
                  </a:lnTo>
                  <a:lnTo>
                    <a:pt x="921842" y="0"/>
                  </a:lnTo>
                  <a:close/>
                </a:path>
                <a:path w="925829" h="645795">
                  <a:moveTo>
                    <a:pt x="66443" y="639826"/>
                  </a:moveTo>
                  <a:lnTo>
                    <a:pt x="54622" y="639826"/>
                  </a:lnTo>
                  <a:lnTo>
                    <a:pt x="77800" y="645452"/>
                  </a:lnTo>
                  <a:lnTo>
                    <a:pt x="88887" y="645452"/>
                  </a:lnTo>
                  <a:lnTo>
                    <a:pt x="100431" y="643597"/>
                  </a:lnTo>
                  <a:lnTo>
                    <a:pt x="113380" y="643597"/>
                  </a:lnTo>
                  <a:lnTo>
                    <a:pt x="115030" y="639978"/>
                  </a:lnTo>
                  <a:lnTo>
                    <a:pt x="88442" y="639978"/>
                  </a:lnTo>
                  <a:lnTo>
                    <a:pt x="66700" y="639940"/>
                  </a:lnTo>
                  <a:lnTo>
                    <a:pt x="66443" y="639826"/>
                  </a:lnTo>
                  <a:close/>
                </a:path>
                <a:path w="925829" h="645795">
                  <a:moveTo>
                    <a:pt x="113380" y="643597"/>
                  </a:moveTo>
                  <a:lnTo>
                    <a:pt x="100431" y="643597"/>
                  </a:lnTo>
                  <a:lnTo>
                    <a:pt x="112547" y="645426"/>
                  </a:lnTo>
                  <a:lnTo>
                    <a:pt x="113380" y="643597"/>
                  </a:lnTo>
                  <a:close/>
                </a:path>
                <a:path w="925829" h="645795">
                  <a:moveTo>
                    <a:pt x="17335" y="634453"/>
                  </a:moveTo>
                  <a:lnTo>
                    <a:pt x="16636" y="638848"/>
                  </a:lnTo>
                  <a:lnTo>
                    <a:pt x="30708" y="643483"/>
                  </a:lnTo>
                  <a:lnTo>
                    <a:pt x="42659" y="643623"/>
                  </a:lnTo>
                  <a:lnTo>
                    <a:pt x="54182" y="639965"/>
                  </a:lnTo>
                  <a:lnTo>
                    <a:pt x="32600" y="639965"/>
                  </a:lnTo>
                  <a:lnTo>
                    <a:pt x="22408" y="635105"/>
                  </a:lnTo>
                  <a:lnTo>
                    <a:pt x="17335" y="634453"/>
                  </a:lnTo>
                  <a:close/>
                </a:path>
                <a:path w="925829" h="645795">
                  <a:moveTo>
                    <a:pt x="118567" y="616953"/>
                  </a:moveTo>
                  <a:lnTo>
                    <a:pt x="104012" y="623925"/>
                  </a:lnTo>
                  <a:lnTo>
                    <a:pt x="115760" y="632510"/>
                  </a:lnTo>
                  <a:lnTo>
                    <a:pt x="100368" y="638136"/>
                  </a:lnTo>
                  <a:lnTo>
                    <a:pt x="88442" y="639978"/>
                  </a:lnTo>
                  <a:lnTo>
                    <a:pt x="115030" y="639978"/>
                  </a:lnTo>
                  <a:lnTo>
                    <a:pt x="119278" y="630656"/>
                  </a:lnTo>
                  <a:lnTo>
                    <a:pt x="106400" y="623608"/>
                  </a:lnTo>
                  <a:lnTo>
                    <a:pt x="118148" y="621220"/>
                  </a:lnTo>
                  <a:lnTo>
                    <a:pt x="124161" y="621220"/>
                  </a:lnTo>
                  <a:lnTo>
                    <a:pt x="118567" y="616953"/>
                  </a:lnTo>
                  <a:close/>
                </a:path>
                <a:path w="925829" h="645795">
                  <a:moveTo>
                    <a:pt x="22408" y="635105"/>
                  </a:moveTo>
                  <a:lnTo>
                    <a:pt x="32600" y="639965"/>
                  </a:lnTo>
                  <a:lnTo>
                    <a:pt x="33553" y="639381"/>
                  </a:lnTo>
                  <a:lnTo>
                    <a:pt x="34760" y="636993"/>
                  </a:lnTo>
                  <a:lnTo>
                    <a:pt x="28753" y="635919"/>
                  </a:lnTo>
                  <a:lnTo>
                    <a:pt x="22408" y="635105"/>
                  </a:lnTo>
                  <a:close/>
                </a:path>
                <a:path w="925829" h="645795">
                  <a:moveTo>
                    <a:pt x="34760" y="636993"/>
                  </a:moveTo>
                  <a:lnTo>
                    <a:pt x="33553" y="639381"/>
                  </a:lnTo>
                  <a:lnTo>
                    <a:pt x="32600" y="639965"/>
                  </a:lnTo>
                  <a:lnTo>
                    <a:pt x="54182" y="639965"/>
                  </a:lnTo>
                  <a:lnTo>
                    <a:pt x="54622" y="639826"/>
                  </a:lnTo>
                  <a:lnTo>
                    <a:pt x="66443" y="639826"/>
                  </a:lnTo>
                  <a:lnTo>
                    <a:pt x="62898" y="638251"/>
                  </a:lnTo>
                  <a:lnTo>
                    <a:pt x="41795" y="638251"/>
                  </a:lnTo>
                  <a:lnTo>
                    <a:pt x="34760" y="636993"/>
                  </a:lnTo>
                  <a:close/>
                </a:path>
                <a:path w="925829" h="645795">
                  <a:moveTo>
                    <a:pt x="54838" y="634669"/>
                  </a:moveTo>
                  <a:lnTo>
                    <a:pt x="41795" y="638251"/>
                  </a:lnTo>
                  <a:lnTo>
                    <a:pt x="62898" y="638251"/>
                  </a:lnTo>
                  <a:lnTo>
                    <a:pt x="54838" y="634669"/>
                  </a:lnTo>
                  <a:close/>
                </a:path>
                <a:path w="925829" h="645795">
                  <a:moveTo>
                    <a:pt x="47218" y="617867"/>
                  </a:moveTo>
                  <a:lnTo>
                    <a:pt x="40836" y="618319"/>
                  </a:lnTo>
                  <a:lnTo>
                    <a:pt x="37439" y="620268"/>
                  </a:lnTo>
                  <a:lnTo>
                    <a:pt x="29108" y="635965"/>
                  </a:lnTo>
                  <a:lnTo>
                    <a:pt x="34760" y="636993"/>
                  </a:lnTo>
                  <a:lnTo>
                    <a:pt x="41427" y="623811"/>
                  </a:lnTo>
                  <a:lnTo>
                    <a:pt x="62255" y="621563"/>
                  </a:lnTo>
                  <a:lnTo>
                    <a:pt x="74487" y="618007"/>
                  </a:lnTo>
                  <a:lnTo>
                    <a:pt x="59308" y="618007"/>
                  </a:lnTo>
                  <a:lnTo>
                    <a:pt x="47218" y="617867"/>
                  </a:lnTo>
                  <a:close/>
                </a:path>
                <a:path w="925829" h="645795">
                  <a:moveTo>
                    <a:pt x="124161" y="621220"/>
                  </a:moveTo>
                  <a:lnTo>
                    <a:pt x="118148" y="621220"/>
                  </a:lnTo>
                  <a:lnTo>
                    <a:pt x="126860" y="632510"/>
                  </a:lnTo>
                  <a:lnTo>
                    <a:pt x="137960" y="636168"/>
                  </a:lnTo>
                  <a:lnTo>
                    <a:pt x="146659" y="631240"/>
                  </a:lnTo>
                  <a:lnTo>
                    <a:pt x="137299" y="631240"/>
                  </a:lnTo>
                  <a:lnTo>
                    <a:pt x="124161" y="621220"/>
                  </a:lnTo>
                  <a:close/>
                </a:path>
                <a:path w="925829" h="645795">
                  <a:moveTo>
                    <a:pt x="28753" y="635919"/>
                  </a:moveTo>
                  <a:lnTo>
                    <a:pt x="29008" y="635965"/>
                  </a:lnTo>
                  <a:lnTo>
                    <a:pt x="28753" y="635919"/>
                  </a:lnTo>
                  <a:close/>
                </a:path>
                <a:path w="925829" h="645795">
                  <a:moveTo>
                    <a:pt x="21335" y="634593"/>
                  </a:moveTo>
                  <a:lnTo>
                    <a:pt x="22408" y="635105"/>
                  </a:lnTo>
                  <a:lnTo>
                    <a:pt x="28753" y="635919"/>
                  </a:lnTo>
                  <a:lnTo>
                    <a:pt x="21335" y="634593"/>
                  </a:lnTo>
                  <a:close/>
                </a:path>
                <a:path w="925829" h="645795">
                  <a:moveTo>
                    <a:pt x="147815" y="539813"/>
                  </a:moveTo>
                  <a:lnTo>
                    <a:pt x="143459" y="554875"/>
                  </a:lnTo>
                  <a:lnTo>
                    <a:pt x="131673" y="561162"/>
                  </a:lnTo>
                  <a:lnTo>
                    <a:pt x="132067" y="564083"/>
                  </a:lnTo>
                  <a:lnTo>
                    <a:pt x="145351" y="568464"/>
                  </a:lnTo>
                  <a:lnTo>
                    <a:pt x="143459" y="580491"/>
                  </a:lnTo>
                  <a:lnTo>
                    <a:pt x="136359" y="593877"/>
                  </a:lnTo>
                  <a:lnTo>
                    <a:pt x="124800" y="594652"/>
                  </a:lnTo>
                  <a:lnTo>
                    <a:pt x="124117" y="597877"/>
                  </a:lnTo>
                  <a:lnTo>
                    <a:pt x="137299" y="606577"/>
                  </a:lnTo>
                  <a:lnTo>
                    <a:pt x="136171" y="617867"/>
                  </a:lnTo>
                  <a:lnTo>
                    <a:pt x="136116" y="618947"/>
                  </a:lnTo>
                  <a:lnTo>
                    <a:pt x="148399" y="628535"/>
                  </a:lnTo>
                  <a:lnTo>
                    <a:pt x="137299" y="631240"/>
                  </a:lnTo>
                  <a:lnTo>
                    <a:pt x="146659" y="631240"/>
                  </a:lnTo>
                  <a:lnTo>
                    <a:pt x="151434" y="628535"/>
                  </a:lnTo>
                  <a:lnTo>
                    <a:pt x="140334" y="616610"/>
                  </a:lnTo>
                  <a:lnTo>
                    <a:pt x="141579" y="604278"/>
                  </a:lnTo>
                  <a:lnTo>
                    <a:pt x="129247" y="594652"/>
                  </a:lnTo>
                  <a:lnTo>
                    <a:pt x="142152" y="594639"/>
                  </a:lnTo>
                  <a:lnTo>
                    <a:pt x="148678" y="581736"/>
                  </a:lnTo>
                  <a:lnTo>
                    <a:pt x="148970" y="565848"/>
                  </a:lnTo>
                  <a:lnTo>
                    <a:pt x="135991" y="559574"/>
                  </a:lnTo>
                  <a:lnTo>
                    <a:pt x="147739" y="557174"/>
                  </a:lnTo>
                  <a:lnTo>
                    <a:pt x="148970" y="542061"/>
                  </a:lnTo>
                  <a:lnTo>
                    <a:pt x="149509" y="542061"/>
                  </a:lnTo>
                  <a:lnTo>
                    <a:pt x="147815" y="539813"/>
                  </a:lnTo>
                  <a:close/>
                </a:path>
                <a:path w="925829" h="645795">
                  <a:moveTo>
                    <a:pt x="89526" y="610235"/>
                  </a:moveTo>
                  <a:lnTo>
                    <a:pt x="86715" y="610235"/>
                  </a:lnTo>
                  <a:lnTo>
                    <a:pt x="96875" y="618947"/>
                  </a:lnTo>
                  <a:lnTo>
                    <a:pt x="99580" y="617016"/>
                  </a:lnTo>
                  <a:lnTo>
                    <a:pt x="99304" y="615924"/>
                  </a:lnTo>
                  <a:lnTo>
                    <a:pt x="93611" y="615924"/>
                  </a:lnTo>
                  <a:lnTo>
                    <a:pt x="89526" y="610235"/>
                  </a:lnTo>
                  <a:close/>
                </a:path>
                <a:path w="925829" h="645795">
                  <a:moveTo>
                    <a:pt x="37235" y="606894"/>
                  </a:moveTo>
                  <a:lnTo>
                    <a:pt x="36131" y="606894"/>
                  </a:lnTo>
                  <a:lnTo>
                    <a:pt x="32511" y="618909"/>
                  </a:lnTo>
                  <a:lnTo>
                    <a:pt x="40836" y="618319"/>
                  </a:lnTo>
                  <a:lnTo>
                    <a:pt x="44369" y="616292"/>
                  </a:lnTo>
                  <a:lnTo>
                    <a:pt x="34404" y="616292"/>
                  </a:lnTo>
                  <a:lnTo>
                    <a:pt x="37235" y="606894"/>
                  </a:lnTo>
                  <a:close/>
                </a:path>
                <a:path w="925829" h="645795">
                  <a:moveTo>
                    <a:pt x="50812" y="612597"/>
                  </a:moveTo>
                  <a:lnTo>
                    <a:pt x="40836" y="618319"/>
                  </a:lnTo>
                  <a:lnTo>
                    <a:pt x="47218" y="617867"/>
                  </a:lnTo>
                  <a:lnTo>
                    <a:pt x="59748" y="617867"/>
                  </a:lnTo>
                  <a:lnTo>
                    <a:pt x="71259" y="614210"/>
                  </a:lnTo>
                  <a:lnTo>
                    <a:pt x="75075" y="612952"/>
                  </a:lnTo>
                  <a:lnTo>
                    <a:pt x="72580" y="612952"/>
                  </a:lnTo>
                  <a:lnTo>
                    <a:pt x="50812" y="612597"/>
                  </a:lnTo>
                  <a:close/>
                </a:path>
                <a:path w="925829" h="645795">
                  <a:moveTo>
                    <a:pt x="59748" y="617867"/>
                  </a:moveTo>
                  <a:lnTo>
                    <a:pt x="47218" y="617867"/>
                  </a:lnTo>
                  <a:lnTo>
                    <a:pt x="59308" y="618007"/>
                  </a:lnTo>
                  <a:lnTo>
                    <a:pt x="59748" y="617867"/>
                  </a:lnTo>
                  <a:close/>
                </a:path>
                <a:path w="925829" h="645795">
                  <a:moveTo>
                    <a:pt x="87402" y="607275"/>
                  </a:moveTo>
                  <a:lnTo>
                    <a:pt x="82359" y="610552"/>
                  </a:lnTo>
                  <a:lnTo>
                    <a:pt x="71259" y="614210"/>
                  </a:lnTo>
                  <a:lnTo>
                    <a:pt x="59308" y="618007"/>
                  </a:lnTo>
                  <a:lnTo>
                    <a:pt x="74487" y="618007"/>
                  </a:lnTo>
                  <a:lnTo>
                    <a:pt x="74968" y="617867"/>
                  </a:lnTo>
                  <a:lnTo>
                    <a:pt x="86715" y="610235"/>
                  </a:lnTo>
                  <a:lnTo>
                    <a:pt x="89526" y="610235"/>
                  </a:lnTo>
                  <a:lnTo>
                    <a:pt x="87402" y="607275"/>
                  </a:lnTo>
                  <a:close/>
                </a:path>
                <a:path w="925829" h="645795">
                  <a:moveTo>
                    <a:pt x="46354" y="612495"/>
                  </a:moveTo>
                  <a:lnTo>
                    <a:pt x="34404" y="616292"/>
                  </a:lnTo>
                  <a:lnTo>
                    <a:pt x="44369" y="616292"/>
                  </a:lnTo>
                  <a:lnTo>
                    <a:pt x="50812" y="612597"/>
                  </a:lnTo>
                  <a:lnTo>
                    <a:pt x="55148" y="612597"/>
                  </a:lnTo>
                  <a:lnTo>
                    <a:pt x="46354" y="612495"/>
                  </a:lnTo>
                  <a:close/>
                </a:path>
                <a:path w="925829" h="645795">
                  <a:moveTo>
                    <a:pt x="81495" y="597852"/>
                  </a:moveTo>
                  <a:lnTo>
                    <a:pt x="94106" y="602919"/>
                  </a:lnTo>
                  <a:lnTo>
                    <a:pt x="92636" y="603875"/>
                  </a:lnTo>
                  <a:lnTo>
                    <a:pt x="93611" y="615924"/>
                  </a:lnTo>
                  <a:lnTo>
                    <a:pt x="99304" y="615924"/>
                  </a:lnTo>
                  <a:lnTo>
                    <a:pt x="95262" y="599935"/>
                  </a:lnTo>
                  <a:lnTo>
                    <a:pt x="81495" y="597852"/>
                  </a:lnTo>
                  <a:close/>
                </a:path>
                <a:path w="925829" h="645795">
                  <a:moveTo>
                    <a:pt x="55148" y="612597"/>
                  </a:moveTo>
                  <a:lnTo>
                    <a:pt x="50812" y="612597"/>
                  </a:lnTo>
                  <a:lnTo>
                    <a:pt x="72580" y="612952"/>
                  </a:lnTo>
                  <a:lnTo>
                    <a:pt x="73061" y="612635"/>
                  </a:lnTo>
                  <a:lnTo>
                    <a:pt x="58445" y="612635"/>
                  </a:lnTo>
                  <a:lnTo>
                    <a:pt x="55148" y="612597"/>
                  </a:lnTo>
                  <a:close/>
                </a:path>
                <a:path w="925829" h="645795">
                  <a:moveTo>
                    <a:pt x="85788" y="605028"/>
                  </a:moveTo>
                  <a:lnTo>
                    <a:pt x="84594" y="605028"/>
                  </a:lnTo>
                  <a:lnTo>
                    <a:pt x="72580" y="612952"/>
                  </a:lnTo>
                  <a:lnTo>
                    <a:pt x="75075" y="612952"/>
                  </a:lnTo>
                  <a:lnTo>
                    <a:pt x="82359" y="610552"/>
                  </a:lnTo>
                  <a:lnTo>
                    <a:pt x="87402" y="607275"/>
                  </a:lnTo>
                  <a:lnTo>
                    <a:pt x="85788" y="605028"/>
                  </a:lnTo>
                  <a:close/>
                </a:path>
                <a:path w="925829" h="645795">
                  <a:moveTo>
                    <a:pt x="92595" y="603377"/>
                  </a:moveTo>
                  <a:lnTo>
                    <a:pt x="79971" y="605624"/>
                  </a:lnTo>
                  <a:lnTo>
                    <a:pt x="58445" y="612635"/>
                  </a:lnTo>
                  <a:lnTo>
                    <a:pt x="73061" y="612635"/>
                  </a:lnTo>
                  <a:lnTo>
                    <a:pt x="84594" y="605028"/>
                  </a:lnTo>
                  <a:lnTo>
                    <a:pt x="90862" y="605028"/>
                  </a:lnTo>
                  <a:lnTo>
                    <a:pt x="92636" y="603875"/>
                  </a:lnTo>
                  <a:lnTo>
                    <a:pt x="92595" y="603377"/>
                  </a:lnTo>
                  <a:close/>
                </a:path>
                <a:path w="925829" h="645795">
                  <a:moveTo>
                    <a:pt x="990" y="585050"/>
                  </a:moveTo>
                  <a:lnTo>
                    <a:pt x="0" y="588810"/>
                  </a:lnTo>
                  <a:lnTo>
                    <a:pt x="15417" y="597522"/>
                  </a:lnTo>
                  <a:lnTo>
                    <a:pt x="21780" y="609320"/>
                  </a:lnTo>
                  <a:lnTo>
                    <a:pt x="36131" y="606894"/>
                  </a:lnTo>
                  <a:lnTo>
                    <a:pt x="37235" y="606894"/>
                  </a:lnTo>
                  <a:lnTo>
                    <a:pt x="37713" y="605307"/>
                  </a:lnTo>
                  <a:lnTo>
                    <a:pt x="23304" y="605307"/>
                  </a:lnTo>
                  <a:lnTo>
                    <a:pt x="19164" y="593750"/>
                  </a:lnTo>
                  <a:lnTo>
                    <a:pt x="12319" y="589666"/>
                  </a:lnTo>
                  <a:lnTo>
                    <a:pt x="990" y="585050"/>
                  </a:lnTo>
                  <a:close/>
                </a:path>
                <a:path w="925829" h="645795">
                  <a:moveTo>
                    <a:pt x="90862" y="605028"/>
                  </a:moveTo>
                  <a:lnTo>
                    <a:pt x="85788" y="605028"/>
                  </a:lnTo>
                  <a:lnTo>
                    <a:pt x="87402" y="607275"/>
                  </a:lnTo>
                  <a:lnTo>
                    <a:pt x="90862" y="605028"/>
                  </a:lnTo>
                  <a:close/>
                </a:path>
                <a:path w="925829" h="645795">
                  <a:moveTo>
                    <a:pt x="38023" y="604278"/>
                  </a:moveTo>
                  <a:lnTo>
                    <a:pt x="23304" y="605307"/>
                  </a:lnTo>
                  <a:lnTo>
                    <a:pt x="37713" y="605307"/>
                  </a:lnTo>
                  <a:lnTo>
                    <a:pt x="38023" y="604278"/>
                  </a:lnTo>
                  <a:close/>
                </a:path>
                <a:path w="925829" h="645795">
                  <a:moveTo>
                    <a:pt x="81495" y="597852"/>
                  </a:moveTo>
                  <a:lnTo>
                    <a:pt x="92595" y="603377"/>
                  </a:lnTo>
                  <a:lnTo>
                    <a:pt x="92636" y="603875"/>
                  </a:lnTo>
                  <a:lnTo>
                    <a:pt x="94106" y="602919"/>
                  </a:lnTo>
                  <a:lnTo>
                    <a:pt x="81495" y="597852"/>
                  </a:lnTo>
                  <a:close/>
                </a:path>
                <a:path w="925829" h="645795">
                  <a:moveTo>
                    <a:pt x="115375" y="580271"/>
                  </a:moveTo>
                  <a:lnTo>
                    <a:pt x="106959" y="581990"/>
                  </a:lnTo>
                  <a:lnTo>
                    <a:pt x="106172" y="583488"/>
                  </a:lnTo>
                  <a:lnTo>
                    <a:pt x="110286" y="597725"/>
                  </a:lnTo>
                  <a:lnTo>
                    <a:pt x="111886" y="583374"/>
                  </a:lnTo>
                  <a:lnTo>
                    <a:pt x="115375" y="580271"/>
                  </a:lnTo>
                  <a:close/>
                </a:path>
                <a:path w="925829" h="645795">
                  <a:moveTo>
                    <a:pt x="142146" y="594652"/>
                  </a:moveTo>
                  <a:lnTo>
                    <a:pt x="129247" y="594652"/>
                  </a:lnTo>
                  <a:lnTo>
                    <a:pt x="140131" y="597700"/>
                  </a:lnTo>
                  <a:lnTo>
                    <a:pt x="140881" y="597154"/>
                  </a:lnTo>
                  <a:lnTo>
                    <a:pt x="142146" y="594652"/>
                  </a:lnTo>
                  <a:close/>
                </a:path>
                <a:path w="925829" h="645795">
                  <a:moveTo>
                    <a:pt x="41147" y="536105"/>
                  </a:moveTo>
                  <a:lnTo>
                    <a:pt x="30048" y="543420"/>
                  </a:lnTo>
                  <a:lnTo>
                    <a:pt x="18389" y="556729"/>
                  </a:lnTo>
                  <a:lnTo>
                    <a:pt x="6172" y="563448"/>
                  </a:lnTo>
                  <a:lnTo>
                    <a:pt x="1155" y="579805"/>
                  </a:lnTo>
                  <a:lnTo>
                    <a:pt x="10355" y="587545"/>
                  </a:lnTo>
                  <a:lnTo>
                    <a:pt x="17652" y="590562"/>
                  </a:lnTo>
                  <a:lnTo>
                    <a:pt x="18732" y="587006"/>
                  </a:lnTo>
                  <a:lnTo>
                    <a:pt x="5346" y="578180"/>
                  </a:lnTo>
                  <a:lnTo>
                    <a:pt x="10198" y="566521"/>
                  </a:lnTo>
                  <a:lnTo>
                    <a:pt x="21831" y="560933"/>
                  </a:lnTo>
                  <a:lnTo>
                    <a:pt x="33654" y="547522"/>
                  </a:lnTo>
                  <a:lnTo>
                    <a:pt x="52895" y="544677"/>
                  </a:lnTo>
                  <a:lnTo>
                    <a:pt x="66235" y="544677"/>
                  </a:lnTo>
                  <a:lnTo>
                    <a:pt x="54508" y="539407"/>
                  </a:lnTo>
                  <a:lnTo>
                    <a:pt x="41147" y="536105"/>
                  </a:lnTo>
                  <a:close/>
                </a:path>
                <a:path w="925829" h="645795">
                  <a:moveTo>
                    <a:pt x="5181" y="585406"/>
                  </a:moveTo>
                  <a:lnTo>
                    <a:pt x="12319" y="589666"/>
                  </a:lnTo>
                  <a:lnTo>
                    <a:pt x="13398" y="590105"/>
                  </a:lnTo>
                  <a:lnTo>
                    <a:pt x="10355" y="587545"/>
                  </a:lnTo>
                  <a:lnTo>
                    <a:pt x="5181" y="585406"/>
                  </a:lnTo>
                  <a:close/>
                </a:path>
                <a:path w="925829" h="645795">
                  <a:moveTo>
                    <a:pt x="125510" y="571254"/>
                  </a:moveTo>
                  <a:lnTo>
                    <a:pt x="119065" y="576987"/>
                  </a:lnTo>
                  <a:lnTo>
                    <a:pt x="117868" y="579247"/>
                  </a:lnTo>
                  <a:lnTo>
                    <a:pt x="117652" y="579805"/>
                  </a:lnTo>
                  <a:lnTo>
                    <a:pt x="115375" y="580271"/>
                  </a:lnTo>
                  <a:lnTo>
                    <a:pt x="111886" y="583374"/>
                  </a:lnTo>
                  <a:lnTo>
                    <a:pt x="122085" y="582815"/>
                  </a:lnTo>
                  <a:lnTo>
                    <a:pt x="122770" y="582079"/>
                  </a:lnTo>
                  <a:lnTo>
                    <a:pt x="125510" y="571254"/>
                  </a:lnTo>
                  <a:close/>
                </a:path>
                <a:path w="925829" h="645795">
                  <a:moveTo>
                    <a:pt x="115997" y="579717"/>
                  </a:moveTo>
                  <a:lnTo>
                    <a:pt x="106959" y="581990"/>
                  </a:lnTo>
                  <a:lnTo>
                    <a:pt x="115375" y="580271"/>
                  </a:lnTo>
                  <a:lnTo>
                    <a:pt x="115997" y="579717"/>
                  </a:lnTo>
                  <a:close/>
                </a:path>
                <a:path w="925829" h="645795">
                  <a:moveTo>
                    <a:pt x="118178" y="577776"/>
                  </a:moveTo>
                  <a:lnTo>
                    <a:pt x="115997" y="579717"/>
                  </a:lnTo>
                  <a:lnTo>
                    <a:pt x="117792" y="579266"/>
                  </a:lnTo>
                  <a:lnTo>
                    <a:pt x="118178" y="577776"/>
                  </a:lnTo>
                  <a:close/>
                </a:path>
                <a:path w="925829" h="645795">
                  <a:moveTo>
                    <a:pt x="117791" y="540016"/>
                  </a:moveTo>
                  <a:lnTo>
                    <a:pt x="115163" y="540016"/>
                  </a:lnTo>
                  <a:lnTo>
                    <a:pt x="109361" y="548020"/>
                  </a:lnTo>
                  <a:lnTo>
                    <a:pt x="109639" y="551637"/>
                  </a:lnTo>
                  <a:lnTo>
                    <a:pt x="123583" y="553935"/>
                  </a:lnTo>
                  <a:lnTo>
                    <a:pt x="121265" y="565873"/>
                  </a:lnTo>
                  <a:lnTo>
                    <a:pt x="118178" y="577776"/>
                  </a:lnTo>
                  <a:lnTo>
                    <a:pt x="119065" y="576987"/>
                  </a:lnTo>
                  <a:lnTo>
                    <a:pt x="124954" y="565873"/>
                  </a:lnTo>
                  <a:lnTo>
                    <a:pt x="124967" y="550589"/>
                  </a:lnTo>
                  <a:lnTo>
                    <a:pt x="113385" y="546658"/>
                  </a:lnTo>
                  <a:lnTo>
                    <a:pt x="123460" y="546658"/>
                  </a:lnTo>
                  <a:lnTo>
                    <a:pt x="117791" y="540016"/>
                  </a:lnTo>
                  <a:close/>
                </a:path>
                <a:path w="925829" h="645795">
                  <a:moveTo>
                    <a:pt x="124967" y="550589"/>
                  </a:moveTo>
                  <a:lnTo>
                    <a:pt x="124954" y="565873"/>
                  </a:lnTo>
                  <a:lnTo>
                    <a:pt x="119065" y="576987"/>
                  </a:lnTo>
                  <a:lnTo>
                    <a:pt x="125510" y="571254"/>
                  </a:lnTo>
                  <a:lnTo>
                    <a:pt x="126707" y="566521"/>
                  </a:lnTo>
                  <a:lnTo>
                    <a:pt x="126784" y="551205"/>
                  </a:lnTo>
                  <a:lnTo>
                    <a:pt x="124967" y="550589"/>
                  </a:lnTo>
                  <a:close/>
                </a:path>
                <a:path w="925829" h="645795">
                  <a:moveTo>
                    <a:pt x="134001" y="548261"/>
                  </a:moveTo>
                  <a:lnTo>
                    <a:pt x="125945" y="548703"/>
                  </a:lnTo>
                  <a:lnTo>
                    <a:pt x="124967" y="549859"/>
                  </a:lnTo>
                  <a:lnTo>
                    <a:pt x="124967" y="550589"/>
                  </a:lnTo>
                  <a:lnTo>
                    <a:pt x="126784" y="551205"/>
                  </a:lnTo>
                  <a:lnTo>
                    <a:pt x="126707" y="566521"/>
                  </a:lnTo>
                  <a:lnTo>
                    <a:pt x="125510" y="571254"/>
                  </a:lnTo>
                  <a:lnTo>
                    <a:pt x="130187" y="567093"/>
                  </a:lnTo>
                  <a:lnTo>
                    <a:pt x="130479" y="551205"/>
                  </a:lnTo>
                  <a:lnTo>
                    <a:pt x="134001" y="548261"/>
                  </a:lnTo>
                  <a:close/>
                </a:path>
                <a:path w="925829" h="645795">
                  <a:moveTo>
                    <a:pt x="95351" y="552107"/>
                  </a:moveTo>
                  <a:lnTo>
                    <a:pt x="93040" y="552107"/>
                  </a:lnTo>
                  <a:lnTo>
                    <a:pt x="89827" y="564642"/>
                  </a:lnTo>
                  <a:lnTo>
                    <a:pt x="92786" y="565873"/>
                  </a:lnTo>
                  <a:lnTo>
                    <a:pt x="96509" y="562190"/>
                  </a:lnTo>
                  <a:lnTo>
                    <a:pt x="95351" y="562190"/>
                  </a:lnTo>
                  <a:lnTo>
                    <a:pt x="95351" y="552107"/>
                  </a:lnTo>
                  <a:close/>
                </a:path>
                <a:path w="925829" h="645795">
                  <a:moveTo>
                    <a:pt x="114452" y="536105"/>
                  </a:moveTo>
                  <a:lnTo>
                    <a:pt x="101447" y="549592"/>
                  </a:lnTo>
                  <a:lnTo>
                    <a:pt x="95351" y="562190"/>
                  </a:lnTo>
                  <a:lnTo>
                    <a:pt x="96509" y="562190"/>
                  </a:lnTo>
                  <a:lnTo>
                    <a:pt x="105625" y="553173"/>
                  </a:lnTo>
                  <a:lnTo>
                    <a:pt x="109280" y="548132"/>
                  </a:lnTo>
                  <a:lnTo>
                    <a:pt x="109334" y="547662"/>
                  </a:lnTo>
                  <a:lnTo>
                    <a:pt x="115163" y="540016"/>
                  </a:lnTo>
                  <a:lnTo>
                    <a:pt x="117791" y="540016"/>
                  </a:lnTo>
                  <a:lnTo>
                    <a:pt x="114452" y="536105"/>
                  </a:lnTo>
                  <a:close/>
                </a:path>
                <a:path w="925829" h="645795">
                  <a:moveTo>
                    <a:pt x="66235" y="544677"/>
                  </a:moveTo>
                  <a:lnTo>
                    <a:pt x="52895" y="544677"/>
                  </a:lnTo>
                  <a:lnTo>
                    <a:pt x="65951" y="548373"/>
                  </a:lnTo>
                  <a:lnTo>
                    <a:pt x="67640" y="549376"/>
                  </a:lnTo>
                  <a:lnTo>
                    <a:pt x="67640" y="551205"/>
                  </a:lnTo>
                  <a:lnTo>
                    <a:pt x="81495" y="553974"/>
                  </a:lnTo>
                  <a:lnTo>
                    <a:pt x="93040" y="552107"/>
                  </a:lnTo>
                  <a:lnTo>
                    <a:pt x="95351" y="552107"/>
                  </a:lnTo>
                  <a:lnTo>
                    <a:pt x="95351" y="549376"/>
                  </a:lnTo>
                  <a:lnTo>
                    <a:pt x="73164" y="549376"/>
                  </a:lnTo>
                  <a:lnTo>
                    <a:pt x="72339" y="547420"/>
                  </a:lnTo>
                  <a:lnTo>
                    <a:pt x="66235" y="544677"/>
                  </a:lnTo>
                  <a:close/>
                </a:path>
                <a:path w="925829" h="645795">
                  <a:moveTo>
                    <a:pt x="149509" y="542061"/>
                  </a:moveTo>
                  <a:lnTo>
                    <a:pt x="148970" y="542061"/>
                  </a:lnTo>
                  <a:lnTo>
                    <a:pt x="157568" y="553466"/>
                  </a:lnTo>
                  <a:lnTo>
                    <a:pt x="158222" y="551205"/>
                  </a:lnTo>
                  <a:lnTo>
                    <a:pt x="156400" y="551205"/>
                  </a:lnTo>
                  <a:lnTo>
                    <a:pt x="149509" y="542061"/>
                  </a:lnTo>
                  <a:close/>
                </a:path>
                <a:path w="925829" h="645795">
                  <a:moveTo>
                    <a:pt x="156205" y="535990"/>
                  </a:moveTo>
                  <a:lnTo>
                    <a:pt x="148678" y="535990"/>
                  </a:lnTo>
                  <a:lnTo>
                    <a:pt x="156400" y="551205"/>
                  </a:lnTo>
                  <a:lnTo>
                    <a:pt x="158222" y="551205"/>
                  </a:lnTo>
                  <a:lnTo>
                    <a:pt x="161924" y="538403"/>
                  </a:lnTo>
                  <a:lnTo>
                    <a:pt x="156205" y="535990"/>
                  </a:lnTo>
                  <a:close/>
                </a:path>
                <a:path w="925829" h="645795">
                  <a:moveTo>
                    <a:pt x="81051" y="548487"/>
                  </a:moveTo>
                  <a:lnTo>
                    <a:pt x="73164" y="549376"/>
                  </a:lnTo>
                  <a:lnTo>
                    <a:pt x="95351" y="549376"/>
                  </a:lnTo>
                  <a:lnTo>
                    <a:pt x="81051" y="548487"/>
                  </a:lnTo>
                  <a:close/>
                </a:path>
                <a:path w="925829" h="645795">
                  <a:moveTo>
                    <a:pt x="123460" y="546658"/>
                  </a:moveTo>
                  <a:lnTo>
                    <a:pt x="113385" y="546658"/>
                  </a:lnTo>
                  <a:lnTo>
                    <a:pt x="124891" y="548335"/>
                  </a:lnTo>
                  <a:lnTo>
                    <a:pt x="123460" y="546658"/>
                  </a:lnTo>
                  <a:close/>
                </a:path>
                <a:path w="925829" h="645795">
                  <a:moveTo>
                    <a:pt x="139083" y="544012"/>
                  </a:moveTo>
                  <a:lnTo>
                    <a:pt x="134001" y="548261"/>
                  </a:lnTo>
                  <a:lnTo>
                    <a:pt x="136359" y="548132"/>
                  </a:lnTo>
                  <a:lnTo>
                    <a:pt x="139083" y="544012"/>
                  </a:lnTo>
                  <a:close/>
                </a:path>
                <a:path w="925829" h="645795">
                  <a:moveTo>
                    <a:pt x="115163" y="540016"/>
                  </a:moveTo>
                  <a:lnTo>
                    <a:pt x="109440" y="547522"/>
                  </a:lnTo>
                  <a:lnTo>
                    <a:pt x="109361" y="548020"/>
                  </a:lnTo>
                  <a:lnTo>
                    <a:pt x="115163" y="540016"/>
                  </a:lnTo>
                  <a:close/>
                </a:path>
                <a:path w="925829" h="645795">
                  <a:moveTo>
                    <a:pt x="146964" y="532091"/>
                  </a:moveTo>
                  <a:lnTo>
                    <a:pt x="139083" y="544012"/>
                  </a:lnTo>
                  <a:lnTo>
                    <a:pt x="148678" y="535990"/>
                  </a:lnTo>
                  <a:lnTo>
                    <a:pt x="156205" y="535990"/>
                  </a:lnTo>
                  <a:lnTo>
                    <a:pt x="146964" y="5320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6176393" y="2998591"/>
              <a:ext cx="2136140" cy="767080"/>
            </a:xfrm>
            <a:custGeom>
              <a:avLst/>
              <a:gdLst/>
              <a:ahLst/>
              <a:cxnLst/>
              <a:rect l="l" t="t" r="r" b="b"/>
              <a:pathLst>
                <a:path w="2136140" h="767079">
                  <a:moveTo>
                    <a:pt x="1272260" y="1219"/>
                  </a:moveTo>
                  <a:lnTo>
                    <a:pt x="1264869" y="3657"/>
                  </a:lnTo>
                  <a:lnTo>
                    <a:pt x="1248219" y="23787"/>
                  </a:lnTo>
                  <a:lnTo>
                    <a:pt x="1261160" y="12814"/>
                  </a:lnTo>
                  <a:lnTo>
                    <a:pt x="1272260" y="3657"/>
                  </a:lnTo>
                  <a:lnTo>
                    <a:pt x="1272260" y="1219"/>
                  </a:lnTo>
                  <a:close/>
                </a:path>
                <a:path w="2136140" h="767079">
                  <a:moveTo>
                    <a:pt x="1275956" y="0"/>
                  </a:moveTo>
                  <a:lnTo>
                    <a:pt x="1272260" y="0"/>
                  </a:lnTo>
                  <a:lnTo>
                    <a:pt x="1272260" y="1219"/>
                  </a:lnTo>
                  <a:lnTo>
                    <a:pt x="1275956" y="0"/>
                  </a:lnTo>
                  <a:close/>
                </a:path>
                <a:path w="2136140" h="767079">
                  <a:moveTo>
                    <a:pt x="856183" y="308010"/>
                  </a:moveTo>
                  <a:lnTo>
                    <a:pt x="856183" y="320217"/>
                  </a:lnTo>
                  <a:lnTo>
                    <a:pt x="863587" y="333019"/>
                  </a:lnTo>
                  <a:lnTo>
                    <a:pt x="863587" y="347662"/>
                  </a:lnTo>
                  <a:lnTo>
                    <a:pt x="874674" y="343992"/>
                  </a:lnTo>
                  <a:lnTo>
                    <a:pt x="874674" y="316547"/>
                  </a:lnTo>
                  <a:lnTo>
                    <a:pt x="863587" y="312889"/>
                  </a:lnTo>
                  <a:lnTo>
                    <a:pt x="856183" y="308010"/>
                  </a:lnTo>
                  <a:close/>
                </a:path>
                <a:path w="2136140" h="767079">
                  <a:moveTo>
                    <a:pt x="852487" y="301917"/>
                  </a:moveTo>
                  <a:lnTo>
                    <a:pt x="852487" y="305574"/>
                  </a:lnTo>
                  <a:lnTo>
                    <a:pt x="856183" y="308010"/>
                  </a:lnTo>
                  <a:lnTo>
                    <a:pt x="856183" y="305574"/>
                  </a:lnTo>
                  <a:lnTo>
                    <a:pt x="852487" y="301917"/>
                  </a:lnTo>
                  <a:close/>
                </a:path>
                <a:path w="2136140" h="767079">
                  <a:moveTo>
                    <a:pt x="68414" y="675182"/>
                  </a:moveTo>
                  <a:lnTo>
                    <a:pt x="18491" y="675182"/>
                  </a:lnTo>
                  <a:lnTo>
                    <a:pt x="18491" y="678840"/>
                  </a:lnTo>
                  <a:lnTo>
                    <a:pt x="22186" y="691654"/>
                  </a:lnTo>
                  <a:lnTo>
                    <a:pt x="11099" y="695312"/>
                  </a:lnTo>
                  <a:lnTo>
                    <a:pt x="0" y="702640"/>
                  </a:lnTo>
                  <a:lnTo>
                    <a:pt x="33286" y="713613"/>
                  </a:lnTo>
                  <a:lnTo>
                    <a:pt x="46228" y="713613"/>
                  </a:lnTo>
                  <a:lnTo>
                    <a:pt x="57327" y="709955"/>
                  </a:lnTo>
                  <a:lnTo>
                    <a:pt x="68414" y="702640"/>
                  </a:lnTo>
                  <a:lnTo>
                    <a:pt x="75818" y="689825"/>
                  </a:lnTo>
                  <a:lnTo>
                    <a:pt x="68414" y="675182"/>
                  </a:lnTo>
                  <a:close/>
                </a:path>
                <a:path w="2136140" h="767079">
                  <a:moveTo>
                    <a:pt x="1109522" y="351320"/>
                  </a:moveTo>
                  <a:lnTo>
                    <a:pt x="1098435" y="351320"/>
                  </a:lnTo>
                  <a:lnTo>
                    <a:pt x="1087335" y="354977"/>
                  </a:lnTo>
                  <a:lnTo>
                    <a:pt x="1076248" y="362292"/>
                  </a:lnTo>
                  <a:lnTo>
                    <a:pt x="1076248" y="375107"/>
                  </a:lnTo>
                  <a:lnTo>
                    <a:pt x="1087335" y="382422"/>
                  </a:lnTo>
                  <a:lnTo>
                    <a:pt x="1098435" y="382422"/>
                  </a:lnTo>
                  <a:lnTo>
                    <a:pt x="1109522" y="375107"/>
                  </a:lnTo>
                  <a:lnTo>
                    <a:pt x="1109522" y="351320"/>
                  </a:lnTo>
                  <a:close/>
                </a:path>
                <a:path w="2136140" h="767079">
                  <a:moveTo>
                    <a:pt x="920902" y="442810"/>
                  </a:moveTo>
                  <a:lnTo>
                    <a:pt x="909815" y="446468"/>
                  </a:lnTo>
                  <a:lnTo>
                    <a:pt x="920902" y="453783"/>
                  </a:lnTo>
                  <a:lnTo>
                    <a:pt x="932002" y="457441"/>
                  </a:lnTo>
                  <a:lnTo>
                    <a:pt x="944956" y="457441"/>
                  </a:lnTo>
                  <a:lnTo>
                    <a:pt x="944956" y="453783"/>
                  </a:lnTo>
                  <a:lnTo>
                    <a:pt x="932002" y="446468"/>
                  </a:lnTo>
                  <a:lnTo>
                    <a:pt x="920902" y="442810"/>
                  </a:lnTo>
                  <a:close/>
                </a:path>
                <a:path w="2136140" h="767079">
                  <a:moveTo>
                    <a:pt x="636130" y="744715"/>
                  </a:moveTo>
                  <a:lnTo>
                    <a:pt x="632434" y="744715"/>
                  </a:lnTo>
                  <a:lnTo>
                    <a:pt x="625030" y="759358"/>
                  </a:lnTo>
                  <a:lnTo>
                    <a:pt x="647230" y="766673"/>
                  </a:lnTo>
                  <a:lnTo>
                    <a:pt x="658317" y="766673"/>
                  </a:lnTo>
                  <a:lnTo>
                    <a:pt x="647230" y="752043"/>
                  </a:lnTo>
                  <a:lnTo>
                    <a:pt x="636130" y="748372"/>
                  </a:lnTo>
                  <a:lnTo>
                    <a:pt x="636130" y="744715"/>
                  </a:lnTo>
                  <a:close/>
                </a:path>
                <a:path w="2136140" h="767079">
                  <a:moveTo>
                    <a:pt x="619480" y="731913"/>
                  </a:moveTo>
                  <a:lnTo>
                    <a:pt x="589902" y="731913"/>
                  </a:lnTo>
                  <a:lnTo>
                    <a:pt x="589902" y="744715"/>
                  </a:lnTo>
                  <a:lnTo>
                    <a:pt x="600989" y="752043"/>
                  </a:lnTo>
                  <a:lnTo>
                    <a:pt x="612089" y="748372"/>
                  </a:lnTo>
                  <a:lnTo>
                    <a:pt x="625030" y="744715"/>
                  </a:lnTo>
                  <a:lnTo>
                    <a:pt x="619480" y="731913"/>
                  </a:lnTo>
                  <a:close/>
                </a:path>
                <a:path w="2136140" h="767079">
                  <a:moveTo>
                    <a:pt x="632434" y="720928"/>
                  </a:moveTo>
                  <a:lnTo>
                    <a:pt x="623189" y="720928"/>
                  </a:lnTo>
                  <a:lnTo>
                    <a:pt x="625030" y="735571"/>
                  </a:lnTo>
                  <a:lnTo>
                    <a:pt x="636130" y="735571"/>
                  </a:lnTo>
                  <a:lnTo>
                    <a:pt x="632434" y="720928"/>
                  </a:lnTo>
                  <a:close/>
                </a:path>
                <a:path w="2136140" h="767079">
                  <a:moveTo>
                    <a:pt x="612089" y="728256"/>
                  </a:moveTo>
                  <a:lnTo>
                    <a:pt x="600989" y="731913"/>
                  </a:lnTo>
                  <a:lnTo>
                    <a:pt x="612089" y="731913"/>
                  </a:lnTo>
                  <a:lnTo>
                    <a:pt x="612089" y="728256"/>
                  </a:lnTo>
                  <a:close/>
                </a:path>
                <a:path w="2136140" h="767079">
                  <a:moveTo>
                    <a:pt x="747077" y="702640"/>
                  </a:moveTo>
                  <a:lnTo>
                    <a:pt x="735990" y="706297"/>
                  </a:lnTo>
                  <a:lnTo>
                    <a:pt x="724890" y="713613"/>
                  </a:lnTo>
                  <a:lnTo>
                    <a:pt x="735990" y="720928"/>
                  </a:lnTo>
                  <a:lnTo>
                    <a:pt x="747077" y="724585"/>
                  </a:lnTo>
                  <a:lnTo>
                    <a:pt x="750785" y="709955"/>
                  </a:lnTo>
                  <a:lnTo>
                    <a:pt x="743381" y="709955"/>
                  </a:lnTo>
                  <a:lnTo>
                    <a:pt x="747077" y="702640"/>
                  </a:lnTo>
                  <a:close/>
                </a:path>
                <a:path w="2136140" h="767079">
                  <a:moveTo>
                    <a:pt x="623189" y="686168"/>
                  </a:moveTo>
                  <a:lnTo>
                    <a:pt x="615784" y="689825"/>
                  </a:lnTo>
                  <a:lnTo>
                    <a:pt x="619480" y="702640"/>
                  </a:lnTo>
                  <a:lnTo>
                    <a:pt x="623189" y="717270"/>
                  </a:lnTo>
                  <a:lnTo>
                    <a:pt x="623189" y="686168"/>
                  </a:lnTo>
                  <a:close/>
                </a:path>
                <a:path w="2136140" h="767079">
                  <a:moveTo>
                    <a:pt x="739686" y="691654"/>
                  </a:moveTo>
                  <a:lnTo>
                    <a:pt x="717499" y="698969"/>
                  </a:lnTo>
                  <a:lnTo>
                    <a:pt x="693458" y="698969"/>
                  </a:lnTo>
                  <a:lnTo>
                    <a:pt x="671271" y="713613"/>
                  </a:lnTo>
                  <a:lnTo>
                    <a:pt x="682358" y="717270"/>
                  </a:lnTo>
                  <a:lnTo>
                    <a:pt x="704545" y="709955"/>
                  </a:lnTo>
                  <a:lnTo>
                    <a:pt x="717499" y="706297"/>
                  </a:lnTo>
                  <a:lnTo>
                    <a:pt x="728586" y="702640"/>
                  </a:lnTo>
                  <a:lnTo>
                    <a:pt x="739686" y="691654"/>
                  </a:lnTo>
                  <a:close/>
                </a:path>
                <a:path w="2136140" h="767079">
                  <a:moveTo>
                    <a:pt x="625030" y="682510"/>
                  </a:moveTo>
                  <a:lnTo>
                    <a:pt x="623189" y="682510"/>
                  </a:lnTo>
                  <a:lnTo>
                    <a:pt x="625030" y="695312"/>
                  </a:lnTo>
                  <a:lnTo>
                    <a:pt x="632434" y="709955"/>
                  </a:lnTo>
                  <a:lnTo>
                    <a:pt x="643521" y="698969"/>
                  </a:lnTo>
                  <a:lnTo>
                    <a:pt x="643521" y="689825"/>
                  </a:lnTo>
                  <a:lnTo>
                    <a:pt x="625030" y="689825"/>
                  </a:lnTo>
                  <a:lnTo>
                    <a:pt x="625030" y="682510"/>
                  </a:lnTo>
                  <a:close/>
                </a:path>
                <a:path w="2136140" h="767079">
                  <a:moveTo>
                    <a:pt x="654621" y="660552"/>
                  </a:moveTo>
                  <a:lnTo>
                    <a:pt x="647230" y="660552"/>
                  </a:lnTo>
                  <a:lnTo>
                    <a:pt x="639821" y="662993"/>
                  </a:lnTo>
                  <a:lnTo>
                    <a:pt x="632434" y="667867"/>
                  </a:lnTo>
                  <a:lnTo>
                    <a:pt x="636130" y="682510"/>
                  </a:lnTo>
                  <a:lnTo>
                    <a:pt x="625030" y="682510"/>
                  </a:lnTo>
                  <a:lnTo>
                    <a:pt x="625030" y="689825"/>
                  </a:lnTo>
                  <a:lnTo>
                    <a:pt x="643521" y="689825"/>
                  </a:lnTo>
                  <a:lnTo>
                    <a:pt x="643521" y="686168"/>
                  </a:lnTo>
                  <a:lnTo>
                    <a:pt x="654621" y="675182"/>
                  </a:lnTo>
                  <a:lnTo>
                    <a:pt x="667562" y="667867"/>
                  </a:lnTo>
                  <a:lnTo>
                    <a:pt x="673107" y="664210"/>
                  </a:lnTo>
                  <a:lnTo>
                    <a:pt x="643521" y="664210"/>
                  </a:lnTo>
                  <a:lnTo>
                    <a:pt x="654621" y="660552"/>
                  </a:lnTo>
                  <a:close/>
                </a:path>
                <a:path w="2136140" h="767079">
                  <a:moveTo>
                    <a:pt x="703313" y="651194"/>
                  </a:moveTo>
                  <a:lnTo>
                    <a:pt x="697153" y="653224"/>
                  </a:lnTo>
                  <a:lnTo>
                    <a:pt x="674966" y="667867"/>
                  </a:lnTo>
                  <a:lnTo>
                    <a:pt x="667562" y="682510"/>
                  </a:lnTo>
                  <a:lnTo>
                    <a:pt x="678662" y="682510"/>
                  </a:lnTo>
                  <a:lnTo>
                    <a:pt x="700849" y="667867"/>
                  </a:lnTo>
                  <a:lnTo>
                    <a:pt x="711949" y="664210"/>
                  </a:lnTo>
                  <a:lnTo>
                    <a:pt x="700849" y="664210"/>
                  </a:lnTo>
                  <a:lnTo>
                    <a:pt x="711949" y="653224"/>
                  </a:lnTo>
                  <a:lnTo>
                    <a:pt x="700849" y="653224"/>
                  </a:lnTo>
                  <a:lnTo>
                    <a:pt x="703313" y="651194"/>
                  </a:lnTo>
                  <a:close/>
                </a:path>
                <a:path w="2136140" h="767079">
                  <a:moveTo>
                    <a:pt x="639826" y="633107"/>
                  </a:moveTo>
                  <a:lnTo>
                    <a:pt x="636130" y="645909"/>
                  </a:lnTo>
                  <a:lnTo>
                    <a:pt x="631346" y="655386"/>
                  </a:lnTo>
                  <a:lnTo>
                    <a:pt x="632434" y="656894"/>
                  </a:lnTo>
                  <a:lnTo>
                    <a:pt x="629203" y="659631"/>
                  </a:lnTo>
                  <a:lnTo>
                    <a:pt x="628738" y="660552"/>
                  </a:lnTo>
                  <a:lnTo>
                    <a:pt x="625030" y="675182"/>
                  </a:lnTo>
                  <a:lnTo>
                    <a:pt x="636130" y="664210"/>
                  </a:lnTo>
                  <a:lnTo>
                    <a:pt x="639821" y="662993"/>
                  </a:lnTo>
                  <a:lnTo>
                    <a:pt x="643521" y="660552"/>
                  </a:lnTo>
                  <a:lnTo>
                    <a:pt x="654621" y="660552"/>
                  </a:lnTo>
                  <a:lnTo>
                    <a:pt x="660166" y="649566"/>
                  </a:lnTo>
                  <a:lnTo>
                    <a:pt x="647230" y="649566"/>
                  </a:lnTo>
                  <a:lnTo>
                    <a:pt x="649341" y="645909"/>
                  </a:lnTo>
                  <a:lnTo>
                    <a:pt x="639826" y="645909"/>
                  </a:lnTo>
                  <a:lnTo>
                    <a:pt x="639826" y="633107"/>
                  </a:lnTo>
                  <a:close/>
                </a:path>
                <a:path w="2136140" h="767079">
                  <a:moveTo>
                    <a:pt x="724890" y="660552"/>
                  </a:moveTo>
                  <a:lnTo>
                    <a:pt x="711949" y="660552"/>
                  </a:lnTo>
                  <a:lnTo>
                    <a:pt x="700849" y="664210"/>
                  </a:lnTo>
                  <a:lnTo>
                    <a:pt x="711949" y="664210"/>
                  </a:lnTo>
                  <a:lnTo>
                    <a:pt x="700849" y="671525"/>
                  </a:lnTo>
                  <a:lnTo>
                    <a:pt x="713790" y="664210"/>
                  </a:lnTo>
                  <a:lnTo>
                    <a:pt x="724890" y="660552"/>
                  </a:lnTo>
                  <a:close/>
                </a:path>
                <a:path w="2136140" h="767079">
                  <a:moveTo>
                    <a:pt x="623189" y="644080"/>
                  </a:moveTo>
                  <a:lnTo>
                    <a:pt x="619480" y="645909"/>
                  </a:lnTo>
                  <a:lnTo>
                    <a:pt x="615784" y="653224"/>
                  </a:lnTo>
                  <a:lnTo>
                    <a:pt x="619480" y="667867"/>
                  </a:lnTo>
                  <a:lnTo>
                    <a:pt x="629203" y="659631"/>
                  </a:lnTo>
                  <a:lnTo>
                    <a:pt x="631346" y="655386"/>
                  </a:lnTo>
                  <a:lnTo>
                    <a:pt x="623189" y="644080"/>
                  </a:lnTo>
                  <a:close/>
                </a:path>
                <a:path w="2136140" h="767079">
                  <a:moveTo>
                    <a:pt x="700849" y="629437"/>
                  </a:moveTo>
                  <a:lnTo>
                    <a:pt x="689762" y="629437"/>
                  </a:lnTo>
                  <a:lnTo>
                    <a:pt x="678662" y="640422"/>
                  </a:lnTo>
                  <a:lnTo>
                    <a:pt x="667562" y="644080"/>
                  </a:lnTo>
                  <a:lnTo>
                    <a:pt x="665721" y="656894"/>
                  </a:lnTo>
                  <a:lnTo>
                    <a:pt x="643521" y="664210"/>
                  </a:lnTo>
                  <a:lnTo>
                    <a:pt x="673107" y="664210"/>
                  </a:lnTo>
                  <a:lnTo>
                    <a:pt x="689762" y="653224"/>
                  </a:lnTo>
                  <a:lnTo>
                    <a:pt x="678662" y="653224"/>
                  </a:lnTo>
                  <a:lnTo>
                    <a:pt x="689762" y="645909"/>
                  </a:lnTo>
                  <a:lnTo>
                    <a:pt x="678662" y="645909"/>
                  </a:lnTo>
                  <a:lnTo>
                    <a:pt x="689762" y="640422"/>
                  </a:lnTo>
                  <a:lnTo>
                    <a:pt x="700849" y="629437"/>
                  </a:lnTo>
                  <a:close/>
                </a:path>
                <a:path w="2136140" h="767079">
                  <a:moveTo>
                    <a:pt x="647230" y="660552"/>
                  </a:moveTo>
                  <a:lnTo>
                    <a:pt x="643521" y="660552"/>
                  </a:lnTo>
                  <a:lnTo>
                    <a:pt x="639821" y="662993"/>
                  </a:lnTo>
                  <a:lnTo>
                    <a:pt x="647230" y="660552"/>
                  </a:lnTo>
                  <a:close/>
                </a:path>
                <a:path w="2136140" h="767079">
                  <a:moveTo>
                    <a:pt x="631346" y="655386"/>
                  </a:moveTo>
                  <a:lnTo>
                    <a:pt x="629203" y="659631"/>
                  </a:lnTo>
                  <a:lnTo>
                    <a:pt x="632434" y="656894"/>
                  </a:lnTo>
                  <a:lnTo>
                    <a:pt x="631346" y="655386"/>
                  </a:lnTo>
                  <a:close/>
                </a:path>
                <a:path w="2136140" h="767079">
                  <a:moveTo>
                    <a:pt x="711949" y="644080"/>
                  </a:moveTo>
                  <a:lnTo>
                    <a:pt x="703313" y="651194"/>
                  </a:lnTo>
                  <a:lnTo>
                    <a:pt x="708253" y="649566"/>
                  </a:lnTo>
                  <a:lnTo>
                    <a:pt x="711949" y="645909"/>
                  </a:lnTo>
                  <a:lnTo>
                    <a:pt x="711949" y="644080"/>
                  </a:lnTo>
                  <a:close/>
                </a:path>
                <a:path w="2136140" h="767079">
                  <a:moveTo>
                    <a:pt x="671271" y="633107"/>
                  </a:moveTo>
                  <a:lnTo>
                    <a:pt x="658317" y="644080"/>
                  </a:lnTo>
                  <a:lnTo>
                    <a:pt x="647230" y="649566"/>
                  </a:lnTo>
                  <a:lnTo>
                    <a:pt x="660166" y="649566"/>
                  </a:lnTo>
                  <a:lnTo>
                    <a:pt x="662012" y="645909"/>
                  </a:lnTo>
                  <a:lnTo>
                    <a:pt x="671271" y="633107"/>
                  </a:lnTo>
                  <a:close/>
                </a:path>
                <a:path w="2136140" h="767079">
                  <a:moveTo>
                    <a:pt x="658317" y="622122"/>
                  </a:moveTo>
                  <a:lnTo>
                    <a:pt x="647230" y="633107"/>
                  </a:lnTo>
                  <a:lnTo>
                    <a:pt x="639826" y="645909"/>
                  </a:lnTo>
                  <a:lnTo>
                    <a:pt x="649341" y="645909"/>
                  </a:lnTo>
                  <a:lnTo>
                    <a:pt x="650397" y="644080"/>
                  </a:lnTo>
                  <a:lnTo>
                    <a:pt x="643521" y="644080"/>
                  </a:lnTo>
                  <a:lnTo>
                    <a:pt x="654621" y="636765"/>
                  </a:lnTo>
                  <a:lnTo>
                    <a:pt x="658317" y="622122"/>
                  </a:lnTo>
                  <a:close/>
                </a:path>
                <a:path w="2136140" h="767079">
                  <a:moveTo>
                    <a:pt x="654621" y="636765"/>
                  </a:moveTo>
                  <a:lnTo>
                    <a:pt x="643521" y="644080"/>
                  </a:lnTo>
                  <a:lnTo>
                    <a:pt x="650397" y="644080"/>
                  </a:lnTo>
                  <a:lnTo>
                    <a:pt x="654621" y="636765"/>
                  </a:lnTo>
                  <a:close/>
                </a:path>
                <a:path w="2136140" h="767079">
                  <a:moveTo>
                    <a:pt x="501141" y="706297"/>
                  </a:moveTo>
                  <a:lnTo>
                    <a:pt x="490042" y="713613"/>
                  </a:lnTo>
                  <a:lnTo>
                    <a:pt x="484492" y="728256"/>
                  </a:lnTo>
                  <a:lnTo>
                    <a:pt x="462305" y="728256"/>
                  </a:lnTo>
                  <a:lnTo>
                    <a:pt x="473392" y="731913"/>
                  </a:lnTo>
                  <a:lnTo>
                    <a:pt x="484492" y="731913"/>
                  </a:lnTo>
                  <a:lnTo>
                    <a:pt x="490951" y="728256"/>
                  </a:lnTo>
                  <a:lnTo>
                    <a:pt x="484492" y="728256"/>
                  </a:lnTo>
                  <a:lnTo>
                    <a:pt x="473392" y="724585"/>
                  </a:lnTo>
                  <a:lnTo>
                    <a:pt x="497433" y="724585"/>
                  </a:lnTo>
                  <a:lnTo>
                    <a:pt x="508533" y="720928"/>
                  </a:lnTo>
                  <a:lnTo>
                    <a:pt x="508533" y="717270"/>
                  </a:lnTo>
                  <a:lnTo>
                    <a:pt x="501141" y="706297"/>
                  </a:lnTo>
                  <a:close/>
                </a:path>
                <a:path w="2136140" h="767079">
                  <a:moveTo>
                    <a:pt x="1129868" y="601992"/>
                  </a:moveTo>
                  <a:lnTo>
                    <a:pt x="1118781" y="601992"/>
                  </a:lnTo>
                  <a:lnTo>
                    <a:pt x="1129868" y="603821"/>
                  </a:lnTo>
                  <a:lnTo>
                    <a:pt x="1116926" y="607491"/>
                  </a:lnTo>
                  <a:lnTo>
                    <a:pt x="1122476" y="622122"/>
                  </a:lnTo>
                  <a:lnTo>
                    <a:pt x="1133563" y="614807"/>
                  </a:lnTo>
                  <a:lnTo>
                    <a:pt x="1129868" y="601992"/>
                  </a:lnTo>
                  <a:close/>
                </a:path>
                <a:path w="2136140" h="767079">
                  <a:moveTo>
                    <a:pt x="1126172" y="587362"/>
                  </a:moveTo>
                  <a:lnTo>
                    <a:pt x="1116926" y="587362"/>
                  </a:lnTo>
                  <a:lnTo>
                    <a:pt x="1109522" y="601992"/>
                  </a:lnTo>
                  <a:lnTo>
                    <a:pt x="1113231" y="614807"/>
                  </a:lnTo>
                  <a:lnTo>
                    <a:pt x="1118781" y="601992"/>
                  </a:lnTo>
                  <a:lnTo>
                    <a:pt x="1140968" y="601992"/>
                  </a:lnTo>
                  <a:lnTo>
                    <a:pt x="1126172" y="587362"/>
                  </a:lnTo>
                  <a:close/>
                </a:path>
                <a:path w="2136140" h="767079">
                  <a:moveTo>
                    <a:pt x="2078520" y="290931"/>
                  </a:moveTo>
                  <a:lnTo>
                    <a:pt x="2074824" y="298259"/>
                  </a:lnTo>
                  <a:lnTo>
                    <a:pt x="2078520" y="312889"/>
                  </a:lnTo>
                  <a:lnTo>
                    <a:pt x="2089619" y="309232"/>
                  </a:lnTo>
                  <a:lnTo>
                    <a:pt x="2082215" y="294589"/>
                  </a:lnTo>
                  <a:lnTo>
                    <a:pt x="2078520" y="290931"/>
                  </a:lnTo>
                  <a:close/>
                </a:path>
                <a:path w="2136140" h="767079">
                  <a:moveTo>
                    <a:pt x="2117356" y="333019"/>
                  </a:moveTo>
                  <a:lnTo>
                    <a:pt x="2113661" y="333019"/>
                  </a:lnTo>
                  <a:lnTo>
                    <a:pt x="2124748" y="340334"/>
                  </a:lnTo>
                  <a:lnTo>
                    <a:pt x="2117356" y="333019"/>
                  </a:lnTo>
                  <a:close/>
                </a:path>
                <a:path w="2136140" h="767079">
                  <a:moveTo>
                    <a:pt x="2089619" y="316547"/>
                  </a:moveTo>
                  <a:lnTo>
                    <a:pt x="2085911" y="316547"/>
                  </a:lnTo>
                  <a:lnTo>
                    <a:pt x="2089619" y="329361"/>
                  </a:lnTo>
                  <a:lnTo>
                    <a:pt x="2100707" y="336677"/>
                  </a:lnTo>
                  <a:lnTo>
                    <a:pt x="2113661" y="333019"/>
                  </a:lnTo>
                  <a:lnTo>
                    <a:pt x="2117356" y="333019"/>
                  </a:lnTo>
                  <a:lnTo>
                    <a:pt x="2113661" y="329361"/>
                  </a:lnTo>
                  <a:lnTo>
                    <a:pt x="2100707" y="320217"/>
                  </a:lnTo>
                  <a:lnTo>
                    <a:pt x="2089619" y="316547"/>
                  </a:lnTo>
                  <a:close/>
                </a:path>
                <a:path w="2136140" h="767079">
                  <a:moveTo>
                    <a:pt x="2135847" y="378764"/>
                  </a:moveTo>
                  <a:lnTo>
                    <a:pt x="2124748" y="378764"/>
                  </a:lnTo>
                  <a:lnTo>
                    <a:pt x="2113661" y="386080"/>
                  </a:lnTo>
                  <a:lnTo>
                    <a:pt x="2100707" y="393407"/>
                  </a:lnTo>
                  <a:lnTo>
                    <a:pt x="2097011" y="397065"/>
                  </a:lnTo>
                  <a:lnTo>
                    <a:pt x="2093315" y="404380"/>
                  </a:lnTo>
                  <a:lnTo>
                    <a:pt x="2082215" y="415353"/>
                  </a:lnTo>
                  <a:lnTo>
                    <a:pt x="2104402" y="408038"/>
                  </a:lnTo>
                  <a:lnTo>
                    <a:pt x="2117356" y="404380"/>
                  </a:lnTo>
                  <a:lnTo>
                    <a:pt x="2124748" y="389737"/>
                  </a:lnTo>
                  <a:lnTo>
                    <a:pt x="2135847" y="378764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6174873" y="2995835"/>
              <a:ext cx="2141220" cy="772795"/>
            </a:xfrm>
            <a:custGeom>
              <a:avLst/>
              <a:gdLst/>
              <a:ahLst/>
              <a:cxnLst/>
              <a:rect l="l" t="t" r="r" b="b"/>
              <a:pathLst>
                <a:path w="2141220" h="772795">
                  <a:moveTo>
                    <a:pt x="1275983" y="5970"/>
                  </a:moveTo>
                  <a:lnTo>
                    <a:pt x="1271269" y="7364"/>
                  </a:lnTo>
                  <a:lnTo>
                    <a:pt x="1247609" y="24790"/>
                  </a:lnTo>
                  <a:lnTo>
                    <a:pt x="1264475" y="17665"/>
                  </a:lnTo>
                  <a:lnTo>
                    <a:pt x="1275537" y="8547"/>
                  </a:lnTo>
                  <a:lnTo>
                    <a:pt x="1275983" y="5970"/>
                  </a:lnTo>
                  <a:close/>
                </a:path>
                <a:path w="2141220" h="772795">
                  <a:moveTo>
                    <a:pt x="1268923" y="8057"/>
                  </a:moveTo>
                  <a:lnTo>
                    <a:pt x="1268514" y="8178"/>
                  </a:lnTo>
                  <a:lnTo>
                    <a:pt x="1247952" y="24434"/>
                  </a:lnTo>
                  <a:lnTo>
                    <a:pt x="1268923" y="8057"/>
                  </a:lnTo>
                  <a:close/>
                </a:path>
                <a:path w="2141220" h="772795">
                  <a:moveTo>
                    <a:pt x="1280617" y="0"/>
                  </a:moveTo>
                  <a:lnTo>
                    <a:pt x="1277480" y="0"/>
                  </a:lnTo>
                  <a:lnTo>
                    <a:pt x="1271028" y="2755"/>
                  </a:lnTo>
                  <a:lnTo>
                    <a:pt x="1271028" y="6413"/>
                  </a:lnTo>
                  <a:lnTo>
                    <a:pt x="1268923" y="8057"/>
                  </a:lnTo>
                  <a:lnTo>
                    <a:pt x="1271269" y="7364"/>
                  </a:lnTo>
                  <a:lnTo>
                    <a:pt x="1273784" y="5511"/>
                  </a:lnTo>
                  <a:lnTo>
                    <a:pt x="1276540" y="2755"/>
                  </a:lnTo>
                  <a:lnTo>
                    <a:pt x="1281055" y="2755"/>
                  </a:lnTo>
                  <a:lnTo>
                    <a:pt x="1280617" y="0"/>
                  </a:lnTo>
                  <a:close/>
                </a:path>
                <a:path w="2141220" h="772795">
                  <a:moveTo>
                    <a:pt x="1276540" y="2755"/>
                  </a:moveTo>
                  <a:lnTo>
                    <a:pt x="1273784" y="5511"/>
                  </a:lnTo>
                  <a:lnTo>
                    <a:pt x="1271269" y="7364"/>
                  </a:lnTo>
                  <a:lnTo>
                    <a:pt x="1275983" y="5970"/>
                  </a:lnTo>
                  <a:lnTo>
                    <a:pt x="1276540" y="2755"/>
                  </a:lnTo>
                  <a:close/>
                </a:path>
                <a:path w="2141220" h="772795">
                  <a:moveTo>
                    <a:pt x="1281055" y="2755"/>
                  </a:moveTo>
                  <a:lnTo>
                    <a:pt x="1276540" y="2755"/>
                  </a:lnTo>
                  <a:lnTo>
                    <a:pt x="1275983" y="5970"/>
                  </a:lnTo>
                  <a:lnTo>
                    <a:pt x="1281315" y="4394"/>
                  </a:lnTo>
                  <a:lnTo>
                    <a:pt x="1281055" y="2755"/>
                  </a:lnTo>
                  <a:close/>
                </a:path>
                <a:path w="2141220" h="772795">
                  <a:moveTo>
                    <a:pt x="852546" y="309336"/>
                  </a:moveTo>
                  <a:lnTo>
                    <a:pt x="854951" y="322973"/>
                  </a:lnTo>
                  <a:lnTo>
                    <a:pt x="862710" y="337159"/>
                  </a:lnTo>
                  <a:lnTo>
                    <a:pt x="862342" y="350418"/>
                  </a:lnTo>
                  <a:lnTo>
                    <a:pt x="877061" y="349376"/>
                  </a:lnTo>
                  <a:lnTo>
                    <a:pt x="877350" y="346748"/>
                  </a:lnTo>
                  <a:lnTo>
                    <a:pt x="873442" y="346748"/>
                  </a:lnTo>
                  <a:lnTo>
                    <a:pt x="867498" y="334390"/>
                  </a:lnTo>
                  <a:lnTo>
                    <a:pt x="860094" y="321589"/>
                  </a:lnTo>
                  <a:lnTo>
                    <a:pt x="860267" y="315356"/>
                  </a:lnTo>
                  <a:lnTo>
                    <a:pt x="852546" y="309336"/>
                  </a:lnTo>
                  <a:close/>
                </a:path>
                <a:path w="2141220" h="772795">
                  <a:moveTo>
                    <a:pt x="856767" y="304672"/>
                  </a:moveTo>
                  <a:lnTo>
                    <a:pt x="854075" y="305793"/>
                  </a:lnTo>
                  <a:lnTo>
                    <a:pt x="860463" y="308330"/>
                  </a:lnTo>
                  <a:lnTo>
                    <a:pt x="860267" y="315356"/>
                  </a:lnTo>
                  <a:lnTo>
                    <a:pt x="863587" y="317944"/>
                  </a:lnTo>
                  <a:lnTo>
                    <a:pt x="875334" y="321932"/>
                  </a:lnTo>
                  <a:lnTo>
                    <a:pt x="873442" y="346748"/>
                  </a:lnTo>
                  <a:lnTo>
                    <a:pt x="877350" y="346748"/>
                  </a:lnTo>
                  <a:lnTo>
                    <a:pt x="878954" y="332117"/>
                  </a:lnTo>
                  <a:lnTo>
                    <a:pt x="878954" y="319303"/>
                  </a:lnTo>
                  <a:lnTo>
                    <a:pt x="865974" y="313029"/>
                  </a:lnTo>
                  <a:lnTo>
                    <a:pt x="856767" y="304672"/>
                  </a:lnTo>
                  <a:close/>
                </a:path>
                <a:path w="2141220" h="772795">
                  <a:moveTo>
                    <a:pt x="854075" y="305793"/>
                  </a:moveTo>
                  <a:lnTo>
                    <a:pt x="852068" y="306628"/>
                  </a:lnTo>
                  <a:lnTo>
                    <a:pt x="852546" y="309336"/>
                  </a:lnTo>
                  <a:lnTo>
                    <a:pt x="860267" y="315356"/>
                  </a:lnTo>
                  <a:lnTo>
                    <a:pt x="860463" y="308330"/>
                  </a:lnTo>
                  <a:lnTo>
                    <a:pt x="854075" y="305793"/>
                  </a:lnTo>
                  <a:close/>
                </a:path>
                <a:path w="2141220" h="772795">
                  <a:moveTo>
                    <a:pt x="851255" y="304672"/>
                  </a:moveTo>
                  <a:lnTo>
                    <a:pt x="851255" y="308330"/>
                  </a:lnTo>
                  <a:lnTo>
                    <a:pt x="852546" y="309336"/>
                  </a:lnTo>
                  <a:lnTo>
                    <a:pt x="852068" y="306628"/>
                  </a:lnTo>
                  <a:lnTo>
                    <a:pt x="854075" y="305793"/>
                  </a:lnTo>
                  <a:lnTo>
                    <a:pt x="851255" y="304672"/>
                  </a:lnTo>
                  <a:close/>
                </a:path>
                <a:path w="2141220" h="772795">
                  <a:moveTo>
                    <a:pt x="58851" y="675182"/>
                  </a:moveTo>
                  <a:lnTo>
                    <a:pt x="18491" y="675182"/>
                  </a:lnTo>
                  <a:lnTo>
                    <a:pt x="17259" y="676414"/>
                  </a:lnTo>
                  <a:lnTo>
                    <a:pt x="17259" y="677938"/>
                  </a:lnTo>
                  <a:lnTo>
                    <a:pt x="21056" y="695172"/>
                  </a:lnTo>
                  <a:lnTo>
                    <a:pt x="0" y="703084"/>
                  </a:lnTo>
                  <a:lnTo>
                    <a:pt x="11747" y="711669"/>
                  </a:lnTo>
                  <a:lnTo>
                    <a:pt x="33947" y="718985"/>
                  </a:lnTo>
                  <a:lnTo>
                    <a:pt x="47751" y="719124"/>
                  </a:lnTo>
                  <a:lnTo>
                    <a:pt x="59715" y="715327"/>
                  </a:lnTo>
                  <a:lnTo>
                    <a:pt x="62354" y="713612"/>
                  </a:lnTo>
                  <a:lnTo>
                    <a:pt x="34810" y="713612"/>
                  </a:lnTo>
                  <a:lnTo>
                    <a:pt x="2387" y="702767"/>
                  </a:lnTo>
                  <a:lnTo>
                    <a:pt x="14135" y="700366"/>
                  </a:lnTo>
                  <a:lnTo>
                    <a:pt x="25984" y="696569"/>
                  </a:lnTo>
                  <a:lnTo>
                    <a:pt x="26771" y="695070"/>
                  </a:lnTo>
                  <a:lnTo>
                    <a:pt x="22656" y="680834"/>
                  </a:lnTo>
                  <a:lnTo>
                    <a:pt x="20015" y="680707"/>
                  </a:lnTo>
                  <a:lnTo>
                    <a:pt x="74106" y="680707"/>
                  </a:lnTo>
                  <a:lnTo>
                    <a:pt x="72402" y="676694"/>
                  </a:lnTo>
                  <a:lnTo>
                    <a:pt x="58851" y="675182"/>
                  </a:lnTo>
                  <a:close/>
                </a:path>
                <a:path w="2141220" h="772795">
                  <a:moveTo>
                    <a:pt x="74106" y="680707"/>
                  </a:moveTo>
                  <a:lnTo>
                    <a:pt x="69938" y="680707"/>
                  </a:lnTo>
                  <a:lnTo>
                    <a:pt x="74879" y="693826"/>
                  </a:lnTo>
                  <a:lnTo>
                    <a:pt x="57327" y="710399"/>
                  </a:lnTo>
                  <a:lnTo>
                    <a:pt x="34810" y="713612"/>
                  </a:lnTo>
                  <a:lnTo>
                    <a:pt x="62354" y="713612"/>
                  </a:lnTo>
                  <a:lnTo>
                    <a:pt x="71462" y="707694"/>
                  </a:lnTo>
                  <a:lnTo>
                    <a:pt x="79730" y="693953"/>
                  </a:lnTo>
                  <a:lnTo>
                    <a:pt x="74106" y="680707"/>
                  </a:lnTo>
                  <a:close/>
                </a:path>
                <a:path w="2141220" h="772795">
                  <a:moveTo>
                    <a:pt x="1099959" y="351307"/>
                  </a:moveTo>
                  <a:lnTo>
                    <a:pt x="1087996" y="355117"/>
                  </a:lnTo>
                  <a:lnTo>
                    <a:pt x="1076248" y="362750"/>
                  </a:lnTo>
                  <a:lnTo>
                    <a:pt x="1075004" y="377863"/>
                  </a:lnTo>
                  <a:lnTo>
                    <a:pt x="1087335" y="387489"/>
                  </a:lnTo>
                  <a:lnTo>
                    <a:pt x="1099959" y="387934"/>
                  </a:lnTo>
                  <a:lnTo>
                    <a:pt x="1108902" y="382422"/>
                  </a:lnTo>
                  <a:lnTo>
                    <a:pt x="1088859" y="382422"/>
                  </a:lnTo>
                  <a:lnTo>
                    <a:pt x="1080528" y="365048"/>
                  </a:lnTo>
                  <a:lnTo>
                    <a:pt x="1100823" y="356692"/>
                  </a:lnTo>
                  <a:lnTo>
                    <a:pt x="1113802" y="356692"/>
                  </a:lnTo>
                  <a:lnTo>
                    <a:pt x="1113802" y="354075"/>
                  </a:lnTo>
                  <a:lnTo>
                    <a:pt x="1099959" y="351307"/>
                  </a:lnTo>
                  <a:close/>
                </a:path>
                <a:path w="2141220" h="772795">
                  <a:moveTo>
                    <a:pt x="1113802" y="356692"/>
                  </a:moveTo>
                  <a:lnTo>
                    <a:pt x="1100823" y="356692"/>
                  </a:lnTo>
                  <a:lnTo>
                    <a:pt x="1108290" y="361391"/>
                  </a:lnTo>
                  <a:lnTo>
                    <a:pt x="1108290" y="377863"/>
                  </a:lnTo>
                  <a:lnTo>
                    <a:pt x="1088859" y="382422"/>
                  </a:lnTo>
                  <a:lnTo>
                    <a:pt x="1108902" y="382422"/>
                  </a:lnTo>
                  <a:lnTo>
                    <a:pt x="1112570" y="380161"/>
                  </a:lnTo>
                  <a:lnTo>
                    <a:pt x="1113802" y="365048"/>
                  </a:lnTo>
                  <a:lnTo>
                    <a:pt x="1113802" y="356692"/>
                  </a:lnTo>
                  <a:close/>
                </a:path>
                <a:path w="2141220" h="772795">
                  <a:moveTo>
                    <a:pt x="915471" y="452454"/>
                  </a:moveTo>
                  <a:lnTo>
                    <a:pt x="920915" y="458838"/>
                  </a:lnTo>
                  <a:lnTo>
                    <a:pt x="932662" y="462813"/>
                  </a:lnTo>
                  <a:lnTo>
                    <a:pt x="946467" y="462953"/>
                  </a:lnTo>
                  <a:lnTo>
                    <a:pt x="947657" y="460197"/>
                  </a:lnTo>
                  <a:lnTo>
                    <a:pt x="943711" y="460197"/>
                  </a:lnTo>
                  <a:lnTo>
                    <a:pt x="923289" y="453923"/>
                  </a:lnTo>
                  <a:lnTo>
                    <a:pt x="915471" y="452454"/>
                  </a:lnTo>
                  <a:close/>
                </a:path>
                <a:path w="2141220" h="772795">
                  <a:moveTo>
                    <a:pt x="943711" y="458251"/>
                  </a:moveTo>
                  <a:lnTo>
                    <a:pt x="943711" y="460197"/>
                  </a:lnTo>
                  <a:lnTo>
                    <a:pt x="947657" y="460197"/>
                  </a:lnTo>
                  <a:lnTo>
                    <a:pt x="948199" y="458939"/>
                  </a:lnTo>
                  <a:lnTo>
                    <a:pt x="945108" y="458939"/>
                  </a:lnTo>
                  <a:lnTo>
                    <a:pt x="943711" y="458251"/>
                  </a:lnTo>
                  <a:close/>
                </a:path>
                <a:path w="2141220" h="772795">
                  <a:moveTo>
                    <a:pt x="943711" y="456539"/>
                  </a:moveTo>
                  <a:lnTo>
                    <a:pt x="943711" y="458251"/>
                  </a:lnTo>
                  <a:lnTo>
                    <a:pt x="945108" y="458939"/>
                  </a:lnTo>
                  <a:lnTo>
                    <a:pt x="943711" y="456539"/>
                  </a:lnTo>
                  <a:close/>
                </a:path>
                <a:path w="2141220" h="772795">
                  <a:moveTo>
                    <a:pt x="949236" y="456539"/>
                  </a:moveTo>
                  <a:lnTo>
                    <a:pt x="943711" y="456539"/>
                  </a:lnTo>
                  <a:lnTo>
                    <a:pt x="945108" y="458939"/>
                  </a:lnTo>
                  <a:lnTo>
                    <a:pt x="948199" y="458939"/>
                  </a:lnTo>
                  <a:lnTo>
                    <a:pt x="949236" y="456539"/>
                  </a:lnTo>
                  <a:close/>
                </a:path>
                <a:path w="2141220" h="772795">
                  <a:moveTo>
                    <a:pt x="937290" y="448182"/>
                  </a:moveTo>
                  <a:lnTo>
                    <a:pt x="923289" y="448182"/>
                  </a:lnTo>
                  <a:lnTo>
                    <a:pt x="943711" y="458251"/>
                  </a:lnTo>
                  <a:lnTo>
                    <a:pt x="943711" y="456539"/>
                  </a:lnTo>
                  <a:lnTo>
                    <a:pt x="949236" y="456539"/>
                  </a:lnTo>
                  <a:lnTo>
                    <a:pt x="949236" y="455548"/>
                  </a:lnTo>
                  <a:lnTo>
                    <a:pt x="948689" y="454621"/>
                  </a:lnTo>
                  <a:lnTo>
                    <a:pt x="937290" y="448182"/>
                  </a:lnTo>
                  <a:close/>
                </a:path>
                <a:path w="2141220" h="772795">
                  <a:moveTo>
                    <a:pt x="914345" y="451133"/>
                  </a:moveTo>
                  <a:lnTo>
                    <a:pt x="912202" y="451840"/>
                  </a:lnTo>
                  <a:lnTo>
                    <a:pt x="915471" y="452454"/>
                  </a:lnTo>
                  <a:lnTo>
                    <a:pt x="914345" y="451133"/>
                  </a:lnTo>
                  <a:close/>
                </a:path>
                <a:path w="2141220" h="772795">
                  <a:moveTo>
                    <a:pt x="923289" y="442937"/>
                  </a:moveTo>
                  <a:lnTo>
                    <a:pt x="910475" y="446595"/>
                  </a:lnTo>
                  <a:lnTo>
                    <a:pt x="914345" y="451133"/>
                  </a:lnTo>
                  <a:lnTo>
                    <a:pt x="923289" y="448182"/>
                  </a:lnTo>
                  <a:lnTo>
                    <a:pt x="937290" y="448182"/>
                  </a:lnTo>
                  <a:lnTo>
                    <a:pt x="934885" y="446824"/>
                  </a:lnTo>
                  <a:lnTo>
                    <a:pt x="923289" y="442937"/>
                  </a:lnTo>
                  <a:close/>
                </a:path>
                <a:path w="2141220" h="772795">
                  <a:moveTo>
                    <a:pt x="633635" y="749501"/>
                  </a:moveTo>
                  <a:lnTo>
                    <a:pt x="624090" y="760869"/>
                  </a:lnTo>
                  <a:lnTo>
                    <a:pt x="636790" y="768388"/>
                  </a:lnTo>
                  <a:lnTo>
                    <a:pt x="647877" y="772045"/>
                  </a:lnTo>
                  <a:lnTo>
                    <a:pt x="659841" y="772185"/>
                  </a:lnTo>
                  <a:lnTo>
                    <a:pt x="659331" y="771093"/>
                  </a:lnTo>
                  <a:lnTo>
                    <a:pt x="657644" y="771093"/>
                  </a:lnTo>
                  <a:lnTo>
                    <a:pt x="638517" y="763155"/>
                  </a:lnTo>
                  <a:lnTo>
                    <a:pt x="627418" y="759498"/>
                  </a:lnTo>
                  <a:lnTo>
                    <a:pt x="633635" y="749501"/>
                  </a:lnTo>
                  <a:close/>
                </a:path>
                <a:path w="2141220" h="772795">
                  <a:moveTo>
                    <a:pt x="639178" y="744715"/>
                  </a:moveTo>
                  <a:lnTo>
                    <a:pt x="637654" y="744715"/>
                  </a:lnTo>
                  <a:lnTo>
                    <a:pt x="634898" y="747997"/>
                  </a:lnTo>
                  <a:lnTo>
                    <a:pt x="634898" y="751128"/>
                  </a:lnTo>
                  <a:lnTo>
                    <a:pt x="647877" y="757415"/>
                  </a:lnTo>
                  <a:lnTo>
                    <a:pt x="657644" y="771093"/>
                  </a:lnTo>
                  <a:lnTo>
                    <a:pt x="659331" y="771093"/>
                  </a:lnTo>
                  <a:lnTo>
                    <a:pt x="650938" y="753122"/>
                  </a:lnTo>
                  <a:lnTo>
                    <a:pt x="638517" y="748512"/>
                  </a:lnTo>
                  <a:lnTo>
                    <a:pt x="640410" y="747471"/>
                  </a:lnTo>
                  <a:lnTo>
                    <a:pt x="640410" y="745947"/>
                  </a:lnTo>
                  <a:lnTo>
                    <a:pt x="639178" y="744715"/>
                  </a:lnTo>
                  <a:close/>
                </a:path>
                <a:path w="2141220" h="772795">
                  <a:moveTo>
                    <a:pt x="589902" y="731900"/>
                  </a:moveTo>
                  <a:lnTo>
                    <a:pt x="588657" y="733145"/>
                  </a:lnTo>
                  <a:lnTo>
                    <a:pt x="588657" y="747471"/>
                  </a:lnTo>
                  <a:lnTo>
                    <a:pt x="601002" y="757097"/>
                  </a:lnTo>
                  <a:lnTo>
                    <a:pt x="614476" y="753757"/>
                  </a:lnTo>
                  <a:lnTo>
                    <a:pt x="620083" y="752170"/>
                  </a:lnTo>
                  <a:lnTo>
                    <a:pt x="601649" y="752170"/>
                  </a:lnTo>
                  <a:lnTo>
                    <a:pt x="594182" y="734669"/>
                  </a:lnTo>
                  <a:lnTo>
                    <a:pt x="611185" y="733797"/>
                  </a:lnTo>
                  <a:lnTo>
                    <a:pt x="601649" y="732040"/>
                  </a:lnTo>
                  <a:lnTo>
                    <a:pt x="589902" y="731900"/>
                  </a:lnTo>
                  <a:close/>
                </a:path>
                <a:path w="2141220" h="772795">
                  <a:moveTo>
                    <a:pt x="612863" y="748474"/>
                  </a:moveTo>
                  <a:lnTo>
                    <a:pt x="601649" y="752170"/>
                  </a:lnTo>
                  <a:lnTo>
                    <a:pt x="620083" y="752170"/>
                  </a:lnTo>
                  <a:lnTo>
                    <a:pt x="627303" y="750125"/>
                  </a:lnTo>
                  <a:lnTo>
                    <a:pt x="626952" y="748576"/>
                  </a:lnTo>
                  <a:lnTo>
                    <a:pt x="624027" y="748576"/>
                  </a:lnTo>
                  <a:lnTo>
                    <a:pt x="612863" y="748474"/>
                  </a:lnTo>
                  <a:close/>
                </a:path>
                <a:path w="2141220" h="772795">
                  <a:moveTo>
                    <a:pt x="634898" y="747471"/>
                  </a:moveTo>
                  <a:lnTo>
                    <a:pt x="633635" y="749501"/>
                  </a:lnTo>
                  <a:lnTo>
                    <a:pt x="634898" y="747997"/>
                  </a:lnTo>
                  <a:lnTo>
                    <a:pt x="634898" y="747471"/>
                  </a:lnTo>
                  <a:close/>
                </a:path>
                <a:path w="2141220" h="772795">
                  <a:moveTo>
                    <a:pt x="613853" y="732381"/>
                  </a:moveTo>
                  <a:lnTo>
                    <a:pt x="614476" y="733628"/>
                  </a:lnTo>
                  <a:lnTo>
                    <a:pt x="613485" y="733679"/>
                  </a:lnTo>
                  <a:lnTo>
                    <a:pt x="614973" y="734420"/>
                  </a:lnTo>
                  <a:lnTo>
                    <a:pt x="616369" y="734669"/>
                  </a:lnTo>
                  <a:lnTo>
                    <a:pt x="616369" y="735115"/>
                  </a:lnTo>
                  <a:lnTo>
                    <a:pt x="621004" y="737425"/>
                  </a:lnTo>
                  <a:lnTo>
                    <a:pt x="624027" y="748576"/>
                  </a:lnTo>
                  <a:lnTo>
                    <a:pt x="626952" y="748576"/>
                  </a:lnTo>
                  <a:lnTo>
                    <a:pt x="624739" y="738829"/>
                  </a:lnTo>
                  <a:lnTo>
                    <a:pt x="623823" y="738670"/>
                  </a:lnTo>
                  <a:lnTo>
                    <a:pt x="623946" y="736193"/>
                  </a:lnTo>
                  <a:lnTo>
                    <a:pt x="623896" y="735115"/>
                  </a:lnTo>
                  <a:lnTo>
                    <a:pt x="623544" y="733564"/>
                  </a:lnTo>
                  <a:lnTo>
                    <a:pt x="613853" y="732381"/>
                  </a:lnTo>
                  <a:close/>
                </a:path>
                <a:path w="2141220" h="772795">
                  <a:moveTo>
                    <a:pt x="630250" y="720928"/>
                  </a:moveTo>
                  <a:lnTo>
                    <a:pt x="624700" y="720928"/>
                  </a:lnTo>
                  <a:lnTo>
                    <a:pt x="623981" y="735487"/>
                  </a:lnTo>
                  <a:lnTo>
                    <a:pt x="624739" y="738829"/>
                  </a:lnTo>
                  <a:lnTo>
                    <a:pt x="637654" y="741083"/>
                  </a:lnTo>
                  <a:lnTo>
                    <a:pt x="637535" y="739000"/>
                  </a:lnTo>
                  <a:lnTo>
                    <a:pt x="634974" y="739000"/>
                  </a:lnTo>
                  <a:lnTo>
                    <a:pt x="627443" y="723341"/>
                  </a:lnTo>
                  <a:lnTo>
                    <a:pt x="636644" y="723341"/>
                  </a:lnTo>
                  <a:lnTo>
                    <a:pt x="636625" y="723010"/>
                  </a:lnTo>
                  <a:lnTo>
                    <a:pt x="630250" y="720928"/>
                  </a:lnTo>
                  <a:close/>
                </a:path>
                <a:path w="2141220" h="772795">
                  <a:moveTo>
                    <a:pt x="636644" y="723341"/>
                  </a:moveTo>
                  <a:lnTo>
                    <a:pt x="627443" y="723341"/>
                  </a:lnTo>
                  <a:lnTo>
                    <a:pt x="630250" y="726439"/>
                  </a:lnTo>
                  <a:lnTo>
                    <a:pt x="633945" y="726439"/>
                  </a:lnTo>
                  <a:lnTo>
                    <a:pt x="634974" y="739000"/>
                  </a:lnTo>
                  <a:lnTo>
                    <a:pt x="637535" y="739000"/>
                  </a:lnTo>
                  <a:lnTo>
                    <a:pt x="636644" y="723341"/>
                  </a:lnTo>
                  <a:close/>
                </a:path>
                <a:path w="2141220" h="772795">
                  <a:moveTo>
                    <a:pt x="623981" y="735487"/>
                  </a:moveTo>
                  <a:lnTo>
                    <a:pt x="623823" y="738670"/>
                  </a:lnTo>
                  <a:lnTo>
                    <a:pt x="624739" y="738829"/>
                  </a:lnTo>
                  <a:lnTo>
                    <a:pt x="623981" y="735487"/>
                  </a:lnTo>
                  <a:close/>
                </a:path>
                <a:path w="2141220" h="772795">
                  <a:moveTo>
                    <a:pt x="611417" y="733785"/>
                  </a:moveTo>
                  <a:lnTo>
                    <a:pt x="611185" y="733797"/>
                  </a:lnTo>
                  <a:lnTo>
                    <a:pt x="613613" y="737425"/>
                  </a:lnTo>
                  <a:lnTo>
                    <a:pt x="615137" y="737425"/>
                  </a:lnTo>
                  <a:lnTo>
                    <a:pt x="616369" y="736193"/>
                  </a:lnTo>
                  <a:lnTo>
                    <a:pt x="616369" y="735115"/>
                  </a:lnTo>
                  <a:lnTo>
                    <a:pt x="614973" y="734420"/>
                  </a:lnTo>
                  <a:lnTo>
                    <a:pt x="611417" y="733785"/>
                  </a:lnTo>
                  <a:close/>
                </a:path>
                <a:path w="2141220" h="772795">
                  <a:moveTo>
                    <a:pt x="614973" y="734420"/>
                  </a:moveTo>
                  <a:lnTo>
                    <a:pt x="616369" y="735115"/>
                  </a:lnTo>
                  <a:lnTo>
                    <a:pt x="616369" y="734669"/>
                  </a:lnTo>
                  <a:lnTo>
                    <a:pt x="614973" y="734420"/>
                  </a:lnTo>
                  <a:close/>
                </a:path>
                <a:path w="2141220" h="772795">
                  <a:moveTo>
                    <a:pt x="611145" y="733736"/>
                  </a:moveTo>
                  <a:lnTo>
                    <a:pt x="611417" y="733785"/>
                  </a:lnTo>
                  <a:lnTo>
                    <a:pt x="611145" y="733736"/>
                  </a:lnTo>
                  <a:close/>
                </a:path>
                <a:path w="2141220" h="772795">
                  <a:moveTo>
                    <a:pt x="609917" y="731900"/>
                  </a:moveTo>
                  <a:lnTo>
                    <a:pt x="611145" y="733736"/>
                  </a:lnTo>
                  <a:lnTo>
                    <a:pt x="611417" y="733785"/>
                  </a:lnTo>
                  <a:lnTo>
                    <a:pt x="613485" y="733679"/>
                  </a:lnTo>
                  <a:lnTo>
                    <a:pt x="609917" y="731900"/>
                  </a:lnTo>
                  <a:close/>
                </a:path>
                <a:path w="2141220" h="772795">
                  <a:moveTo>
                    <a:pt x="609917" y="731900"/>
                  </a:moveTo>
                  <a:lnTo>
                    <a:pt x="613485" y="733679"/>
                  </a:lnTo>
                  <a:lnTo>
                    <a:pt x="614476" y="733628"/>
                  </a:lnTo>
                  <a:lnTo>
                    <a:pt x="613853" y="732381"/>
                  </a:lnTo>
                  <a:lnTo>
                    <a:pt x="609917" y="731900"/>
                  </a:lnTo>
                  <a:close/>
                </a:path>
                <a:path w="2141220" h="772795">
                  <a:moveTo>
                    <a:pt x="613613" y="731900"/>
                  </a:moveTo>
                  <a:lnTo>
                    <a:pt x="609917" y="731900"/>
                  </a:lnTo>
                  <a:lnTo>
                    <a:pt x="613853" y="732381"/>
                  </a:lnTo>
                  <a:lnTo>
                    <a:pt x="613613" y="731900"/>
                  </a:lnTo>
                  <a:close/>
                </a:path>
                <a:path w="2141220" h="772795">
                  <a:moveTo>
                    <a:pt x="750074" y="701992"/>
                  </a:moveTo>
                  <a:lnTo>
                    <a:pt x="736638" y="706424"/>
                  </a:lnTo>
                  <a:lnTo>
                    <a:pt x="724890" y="714070"/>
                  </a:lnTo>
                  <a:lnTo>
                    <a:pt x="735990" y="725995"/>
                  </a:lnTo>
                  <a:lnTo>
                    <a:pt x="747737" y="729970"/>
                  </a:lnTo>
                  <a:lnTo>
                    <a:pt x="749179" y="726668"/>
                  </a:lnTo>
                  <a:lnTo>
                    <a:pt x="745934" y="726668"/>
                  </a:lnTo>
                  <a:lnTo>
                    <a:pt x="727938" y="714070"/>
                  </a:lnTo>
                  <a:lnTo>
                    <a:pt x="741717" y="710712"/>
                  </a:lnTo>
                  <a:lnTo>
                    <a:pt x="741210" y="709955"/>
                  </a:lnTo>
                  <a:lnTo>
                    <a:pt x="749387" y="709955"/>
                  </a:lnTo>
                  <a:lnTo>
                    <a:pt x="752170" y="704443"/>
                  </a:lnTo>
                  <a:lnTo>
                    <a:pt x="750074" y="701992"/>
                  </a:lnTo>
                  <a:close/>
                </a:path>
                <a:path w="2141220" h="772795">
                  <a:moveTo>
                    <a:pt x="748474" y="711764"/>
                  </a:moveTo>
                  <a:lnTo>
                    <a:pt x="747746" y="713205"/>
                  </a:lnTo>
                  <a:lnTo>
                    <a:pt x="752297" y="715467"/>
                  </a:lnTo>
                  <a:lnTo>
                    <a:pt x="745934" y="726668"/>
                  </a:lnTo>
                  <a:lnTo>
                    <a:pt x="749179" y="726668"/>
                  </a:lnTo>
                  <a:lnTo>
                    <a:pt x="754976" y="713384"/>
                  </a:lnTo>
                  <a:lnTo>
                    <a:pt x="748474" y="711764"/>
                  </a:lnTo>
                  <a:close/>
                </a:path>
                <a:path w="2141220" h="772795">
                  <a:moveTo>
                    <a:pt x="698690" y="698969"/>
                  </a:moveTo>
                  <a:lnTo>
                    <a:pt x="694982" y="698969"/>
                  </a:lnTo>
                  <a:lnTo>
                    <a:pt x="682358" y="706742"/>
                  </a:lnTo>
                  <a:lnTo>
                    <a:pt x="671271" y="714070"/>
                  </a:lnTo>
                  <a:lnTo>
                    <a:pt x="683018" y="722642"/>
                  </a:lnTo>
                  <a:lnTo>
                    <a:pt x="695845" y="718985"/>
                  </a:lnTo>
                  <a:lnTo>
                    <a:pt x="700619" y="717410"/>
                  </a:lnTo>
                  <a:lnTo>
                    <a:pt x="683018" y="717410"/>
                  </a:lnTo>
                  <a:lnTo>
                    <a:pt x="696493" y="704037"/>
                  </a:lnTo>
                  <a:lnTo>
                    <a:pt x="698690" y="704037"/>
                  </a:lnTo>
                  <a:lnTo>
                    <a:pt x="698690" y="698969"/>
                  </a:lnTo>
                  <a:close/>
                </a:path>
                <a:path w="2141220" h="772795">
                  <a:moveTo>
                    <a:pt x="622588" y="689878"/>
                  </a:moveTo>
                  <a:lnTo>
                    <a:pt x="622082" y="691819"/>
                  </a:lnTo>
                  <a:lnTo>
                    <a:pt x="622067" y="699109"/>
                  </a:lnTo>
                  <a:lnTo>
                    <a:pt x="623489" y="704037"/>
                  </a:lnTo>
                  <a:lnTo>
                    <a:pt x="623578" y="705645"/>
                  </a:lnTo>
                  <a:lnTo>
                    <a:pt x="621944" y="720026"/>
                  </a:lnTo>
                  <a:lnTo>
                    <a:pt x="622033" y="720699"/>
                  </a:lnTo>
                  <a:lnTo>
                    <a:pt x="627198" y="706158"/>
                  </a:lnTo>
                  <a:lnTo>
                    <a:pt x="627256" y="705396"/>
                  </a:lnTo>
                  <a:lnTo>
                    <a:pt x="623823" y="698461"/>
                  </a:lnTo>
                  <a:lnTo>
                    <a:pt x="622588" y="689878"/>
                  </a:lnTo>
                  <a:close/>
                </a:path>
                <a:path w="2141220" h="772795">
                  <a:moveTo>
                    <a:pt x="621077" y="695680"/>
                  </a:moveTo>
                  <a:lnTo>
                    <a:pt x="618483" y="705645"/>
                  </a:lnTo>
                  <a:lnTo>
                    <a:pt x="618417" y="706424"/>
                  </a:lnTo>
                  <a:lnTo>
                    <a:pt x="621862" y="720026"/>
                  </a:lnTo>
                  <a:lnTo>
                    <a:pt x="621880" y="698461"/>
                  </a:lnTo>
                  <a:lnTo>
                    <a:pt x="621077" y="695680"/>
                  </a:lnTo>
                  <a:close/>
                </a:path>
                <a:path w="2141220" h="772795">
                  <a:moveTo>
                    <a:pt x="621944" y="698683"/>
                  </a:moveTo>
                  <a:lnTo>
                    <a:pt x="621944" y="720026"/>
                  </a:lnTo>
                  <a:lnTo>
                    <a:pt x="623578" y="705645"/>
                  </a:lnTo>
                  <a:lnTo>
                    <a:pt x="623489" y="704037"/>
                  </a:lnTo>
                  <a:lnTo>
                    <a:pt x="621944" y="698683"/>
                  </a:lnTo>
                  <a:close/>
                </a:path>
                <a:path w="2141220" h="772795">
                  <a:moveTo>
                    <a:pt x="742450" y="697026"/>
                  </a:moveTo>
                  <a:lnTo>
                    <a:pt x="742073" y="697026"/>
                  </a:lnTo>
                  <a:lnTo>
                    <a:pt x="728167" y="703427"/>
                  </a:lnTo>
                  <a:lnTo>
                    <a:pt x="705319" y="710056"/>
                  </a:lnTo>
                  <a:lnTo>
                    <a:pt x="683018" y="717410"/>
                  </a:lnTo>
                  <a:lnTo>
                    <a:pt x="700619" y="717410"/>
                  </a:lnTo>
                  <a:lnTo>
                    <a:pt x="706932" y="715327"/>
                  </a:lnTo>
                  <a:lnTo>
                    <a:pt x="719759" y="711707"/>
                  </a:lnTo>
                  <a:lnTo>
                    <a:pt x="730973" y="708012"/>
                  </a:lnTo>
                  <a:lnTo>
                    <a:pt x="742450" y="697026"/>
                  </a:lnTo>
                  <a:close/>
                </a:path>
                <a:path w="2141220" h="772795">
                  <a:moveTo>
                    <a:pt x="742405" y="710549"/>
                  </a:moveTo>
                  <a:lnTo>
                    <a:pt x="741717" y="710712"/>
                  </a:lnTo>
                  <a:lnTo>
                    <a:pt x="744905" y="715467"/>
                  </a:lnTo>
                  <a:lnTo>
                    <a:pt x="745947" y="715467"/>
                  </a:lnTo>
                  <a:lnTo>
                    <a:pt x="746899" y="714882"/>
                  </a:lnTo>
                  <a:lnTo>
                    <a:pt x="747746" y="713205"/>
                  </a:lnTo>
                  <a:lnTo>
                    <a:pt x="742405" y="710549"/>
                  </a:lnTo>
                  <a:close/>
                </a:path>
                <a:path w="2141220" h="772795">
                  <a:moveTo>
                    <a:pt x="627147" y="683685"/>
                  </a:moveTo>
                  <a:lnTo>
                    <a:pt x="626298" y="685939"/>
                  </a:lnTo>
                  <a:lnTo>
                    <a:pt x="626274" y="686137"/>
                  </a:lnTo>
                  <a:lnTo>
                    <a:pt x="627468" y="686879"/>
                  </a:lnTo>
                  <a:lnTo>
                    <a:pt x="627380" y="705645"/>
                  </a:lnTo>
                  <a:lnTo>
                    <a:pt x="631494" y="713955"/>
                  </a:lnTo>
                  <a:lnTo>
                    <a:pt x="646988" y="703694"/>
                  </a:lnTo>
                  <a:lnTo>
                    <a:pt x="647097" y="701725"/>
                  </a:lnTo>
                  <a:lnTo>
                    <a:pt x="642289" y="701725"/>
                  </a:lnTo>
                  <a:lnTo>
                    <a:pt x="629018" y="696823"/>
                  </a:lnTo>
                  <a:lnTo>
                    <a:pt x="627430" y="684872"/>
                  </a:lnTo>
                  <a:lnTo>
                    <a:pt x="631270" y="684872"/>
                  </a:lnTo>
                  <a:lnTo>
                    <a:pt x="627147" y="683685"/>
                  </a:lnTo>
                  <a:close/>
                </a:path>
                <a:path w="2141220" h="772795">
                  <a:moveTo>
                    <a:pt x="743014" y="710404"/>
                  </a:moveTo>
                  <a:lnTo>
                    <a:pt x="742405" y="710549"/>
                  </a:lnTo>
                  <a:lnTo>
                    <a:pt x="747746" y="713205"/>
                  </a:lnTo>
                  <a:lnTo>
                    <a:pt x="748474" y="711764"/>
                  </a:lnTo>
                  <a:lnTo>
                    <a:pt x="743014" y="710404"/>
                  </a:lnTo>
                  <a:close/>
                </a:path>
                <a:path w="2141220" h="772795">
                  <a:moveTo>
                    <a:pt x="749387" y="709955"/>
                  </a:moveTo>
                  <a:lnTo>
                    <a:pt x="744905" y="709955"/>
                  </a:lnTo>
                  <a:lnTo>
                    <a:pt x="743014" y="710404"/>
                  </a:lnTo>
                  <a:lnTo>
                    <a:pt x="748474" y="711764"/>
                  </a:lnTo>
                  <a:lnTo>
                    <a:pt x="749387" y="709955"/>
                  </a:lnTo>
                  <a:close/>
                </a:path>
                <a:path w="2141220" h="772795">
                  <a:moveTo>
                    <a:pt x="741210" y="709955"/>
                  </a:moveTo>
                  <a:lnTo>
                    <a:pt x="741717" y="710712"/>
                  </a:lnTo>
                  <a:lnTo>
                    <a:pt x="742405" y="710549"/>
                  </a:lnTo>
                  <a:lnTo>
                    <a:pt x="741210" y="709955"/>
                  </a:lnTo>
                  <a:close/>
                </a:path>
                <a:path w="2141220" h="772795">
                  <a:moveTo>
                    <a:pt x="741210" y="709955"/>
                  </a:moveTo>
                  <a:lnTo>
                    <a:pt x="742405" y="710549"/>
                  </a:lnTo>
                  <a:lnTo>
                    <a:pt x="743014" y="710404"/>
                  </a:lnTo>
                  <a:lnTo>
                    <a:pt x="741210" y="709955"/>
                  </a:lnTo>
                  <a:close/>
                </a:path>
                <a:path w="2141220" h="772795">
                  <a:moveTo>
                    <a:pt x="744905" y="709955"/>
                  </a:moveTo>
                  <a:lnTo>
                    <a:pt x="741210" y="709955"/>
                  </a:lnTo>
                  <a:lnTo>
                    <a:pt x="743014" y="710404"/>
                  </a:lnTo>
                  <a:lnTo>
                    <a:pt x="744905" y="709955"/>
                  </a:lnTo>
                  <a:close/>
                </a:path>
                <a:path w="2141220" h="772795">
                  <a:moveTo>
                    <a:pt x="623829" y="686276"/>
                  </a:moveTo>
                  <a:lnTo>
                    <a:pt x="623481" y="686447"/>
                  </a:lnTo>
                  <a:lnTo>
                    <a:pt x="622588" y="689878"/>
                  </a:lnTo>
                  <a:lnTo>
                    <a:pt x="623823" y="698461"/>
                  </a:lnTo>
                  <a:lnTo>
                    <a:pt x="627380" y="705645"/>
                  </a:lnTo>
                  <a:lnTo>
                    <a:pt x="627468" y="692581"/>
                  </a:lnTo>
                  <a:lnTo>
                    <a:pt x="623798" y="692581"/>
                  </a:lnTo>
                  <a:lnTo>
                    <a:pt x="623829" y="686276"/>
                  </a:lnTo>
                  <a:close/>
                </a:path>
                <a:path w="2141220" h="772795">
                  <a:moveTo>
                    <a:pt x="698690" y="704208"/>
                  </a:moveTo>
                  <a:lnTo>
                    <a:pt x="698690" y="704494"/>
                  </a:lnTo>
                  <a:lnTo>
                    <a:pt x="702373" y="704494"/>
                  </a:lnTo>
                  <a:lnTo>
                    <a:pt x="698690" y="704208"/>
                  </a:lnTo>
                  <a:close/>
                </a:path>
                <a:path w="2141220" h="772795">
                  <a:moveTo>
                    <a:pt x="706069" y="698969"/>
                  </a:moveTo>
                  <a:lnTo>
                    <a:pt x="698690" y="698969"/>
                  </a:lnTo>
                  <a:lnTo>
                    <a:pt x="698690" y="704208"/>
                  </a:lnTo>
                  <a:lnTo>
                    <a:pt x="702373" y="704494"/>
                  </a:lnTo>
                  <a:lnTo>
                    <a:pt x="709752" y="704494"/>
                  </a:lnTo>
                  <a:lnTo>
                    <a:pt x="709752" y="699012"/>
                  </a:lnTo>
                  <a:lnTo>
                    <a:pt x="706069" y="698969"/>
                  </a:lnTo>
                  <a:close/>
                </a:path>
                <a:path w="2141220" h="772795">
                  <a:moveTo>
                    <a:pt x="709752" y="699012"/>
                  </a:moveTo>
                  <a:lnTo>
                    <a:pt x="709752" y="704494"/>
                  </a:lnTo>
                  <a:lnTo>
                    <a:pt x="719010" y="704494"/>
                  </a:lnTo>
                  <a:lnTo>
                    <a:pt x="730973" y="700697"/>
                  </a:lnTo>
                  <a:lnTo>
                    <a:pt x="735774" y="699109"/>
                  </a:lnTo>
                  <a:lnTo>
                    <a:pt x="718146" y="699109"/>
                  </a:lnTo>
                  <a:lnTo>
                    <a:pt x="709752" y="699012"/>
                  </a:lnTo>
                  <a:close/>
                </a:path>
                <a:path w="2141220" h="772795">
                  <a:moveTo>
                    <a:pt x="698690" y="704037"/>
                  </a:moveTo>
                  <a:lnTo>
                    <a:pt x="696493" y="704037"/>
                  </a:lnTo>
                  <a:lnTo>
                    <a:pt x="698690" y="704208"/>
                  </a:lnTo>
                  <a:lnTo>
                    <a:pt x="698690" y="704037"/>
                  </a:lnTo>
                  <a:close/>
                </a:path>
                <a:path w="2141220" h="772795">
                  <a:moveTo>
                    <a:pt x="688865" y="659178"/>
                  </a:moveTo>
                  <a:lnTo>
                    <a:pt x="678662" y="660996"/>
                  </a:lnTo>
                  <a:lnTo>
                    <a:pt x="667562" y="668324"/>
                  </a:lnTo>
                  <a:lnTo>
                    <a:pt x="654786" y="675538"/>
                  </a:lnTo>
                  <a:lnTo>
                    <a:pt x="643102" y="686955"/>
                  </a:lnTo>
                  <a:lnTo>
                    <a:pt x="642289" y="701725"/>
                  </a:lnTo>
                  <a:lnTo>
                    <a:pt x="647097" y="701725"/>
                  </a:lnTo>
                  <a:lnTo>
                    <a:pt x="647801" y="688924"/>
                  </a:lnTo>
                  <a:lnTo>
                    <a:pt x="670445" y="673023"/>
                  </a:lnTo>
                  <a:lnTo>
                    <a:pt x="673560" y="670970"/>
                  </a:lnTo>
                  <a:lnTo>
                    <a:pt x="674966" y="668324"/>
                  </a:lnTo>
                  <a:lnTo>
                    <a:pt x="686118" y="660963"/>
                  </a:lnTo>
                  <a:lnTo>
                    <a:pt x="688865" y="659178"/>
                  </a:lnTo>
                  <a:close/>
                </a:path>
                <a:path w="2141220" h="772795">
                  <a:moveTo>
                    <a:pt x="729246" y="695451"/>
                  </a:moveTo>
                  <a:lnTo>
                    <a:pt x="718146" y="699109"/>
                  </a:lnTo>
                  <a:lnTo>
                    <a:pt x="735774" y="699109"/>
                  </a:lnTo>
                  <a:lnTo>
                    <a:pt x="742073" y="697026"/>
                  </a:lnTo>
                  <a:lnTo>
                    <a:pt x="742450" y="697026"/>
                  </a:lnTo>
                  <a:lnTo>
                    <a:pt x="743140" y="696366"/>
                  </a:lnTo>
                  <a:lnTo>
                    <a:pt x="729246" y="695451"/>
                  </a:lnTo>
                  <a:close/>
                </a:path>
                <a:path w="2141220" h="772795">
                  <a:moveTo>
                    <a:pt x="709752" y="698969"/>
                  </a:moveTo>
                  <a:lnTo>
                    <a:pt x="706069" y="698969"/>
                  </a:lnTo>
                  <a:lnTo>
                    <a:pt x="709752" y="699012"/>
                  </a:lnTo>
                  <a:close/>
                </a:path>
                <a:path w="2141220" h="772795">
                  <a:moveTo>
                    <a:pt x="621944" y="688924"/>
                  </a:moveTo>
                  <a:lnTo>
                    <a:pt x="619963" y="691819"/>
                  </a:lnTo>
                  <a:lnTo>
                    <a:pt x="621077" y="695680"/>
                  </a:lnTo>
                  <a:lnTo>
                    <a:pt x="621884" y="692581"/>
                  </a:lnTo>
                  <a:lnTo>
                    <a:pt x="621944" y="688924"/>
                  </a:lnTo>
                  <a:close/>
                </a:path>
                <a:path w="2141220" h="772795">
                  <a:moveTo>
                    <a:pt x="624114" y="686137"/>
                  </a:moveTo>
                  <a:lnTo>
                    <a:pt x="623829" y="686276"/>
                  </a:lnTo>
                  <a:lnTo>
                    <a:pt x="623798" y="692581"/>
                  </a:lnTo>
                  <a:lnTo>
                    <a:pt x="624114" y="686137"/>
                  </a:lnTo>
                  <a:close/>
                </a:path>
                <a:path w="2141220" h="772795">
                  <a:moveTo>
                    <a:pt x="625322" y="685545"/>
                  </a:moveTo>
                  <a:lnTo>
                    <a:pt x="624114" y="686137"/>
                  </a:lnTo>
                  <a:lnTo>
                    <a:pt x="623798" y="692581"/>
                  </a:lnTo>
                  <a:lnTo>
                    <a:pt x="626233" y="686112"/>
                  </a:lnTo>
                  <a:lnTo>
                    <a:pt x="625322" y="685545"/>
                  </a:lnTo>
                  <a:close/>
                </a:path>
                <a:path w="2141220" h="772795">
                  <a:moveTo>
                    <a:pt x="626233" y="686112"/>
                  </a:moveTo>
                  <a:lnTo>
                    <a:pt x="623798" y="692581"/>
                  </a:lnTo>
                  <a:lnTo>
                    <a:pt x="627468" y="692581"/>
                  </a:lnTo>
                  <a:lnTo>
                    <a:pt x="627468" y="686879"/>
                  </a:lnTo>
                  <a:lnTo>
                    <a:pt x="626233" y="686112"/>
                  </a:lnTo>
                  <a:close/>
                </a:path>
                <a:path w="2141220" h="772795">
                  <a:moveTo>
                    <a:pt x="623023" y="682497"/>
                  </a:moveTo>
                  <a:lnTo>
                    <a:pt x="621741" y="683996"/>
                  </a:lnTo>
                  <a:lnTo>
                    <a:pt x="622588" y="689878"/>
                  </a:lnTo>
                  <a:lnTo>
                    <a:pt x="623481" y="686447"/>
                  </a:lnTo>
                  <a:lnTo>
                    <a:pt x="623714" y="686333"/>
                  </a:lnTo>
                  <a:lnTo>
                    <a:pt x="623841" y="683996"/>
                  </a:lnTo>
                  <a:lnTo>
                    <a:pt x="623847" y="682735"/>
                  </a:lnTo>
                  <a:lnTo>
                    <a:pt x="623023" y="682497"/>
                  </a:lnTo>
                  <a:close/>
                </a:path>
                <a:path w="2141220" h="772795">
                  <a:moveTo>
                    <a:pt x="631270" y="684872"/>
                  </a:moveTo>
                  <a:lnTo>
                    <a:pt x="627430" y="684872"/>
                  </a:lnTo>
                  <a:lnTo>
                    <a:pt x="639444" y="688022"/>
                  </a:lnTo>
                  <a:lnTo>
                    <a:pt x="640676" y="686447"/>
                  </a:lnTo>
                  <a:lnTo>
                    <a:pt x="640666" y="685939"/>
                  </a:lnTo>
                  <a:lnTo>
                    <a:pt x="634974" y="685939"/>
                  </a:lnTo>
                  <a:lnTo>
                    <a:pt x="631270" y="684872"/>
                  </a:lnTo>
                  <a:close/>
                </a:path>
                <a:path w="2141220" h="772795">
                  <a:moveTo>
                    <a:pt x="709545" y="649843"/>
                  </a:moveTo>
                  <a:lnTo>
                    <a:pt x="697814" y="653364"/>
                  </a:lnTo>
                  <a:lnTo>
                    <a:pt x="691211" y="657654"/>
                  </a:lnTo>
                  <a:lnTo>
                    <a:pt x="692797" y="658291"/>
                  </a:lnTo>
                  <a:lnTo>
                    <a:pt x="673560" y="670970"/>
                  </a:lnTo>
                  <a:lnTo>
                    <a:pt x="666622" y="684021"/>
                  </a:lnTo>
                  <a:lnTo>
                    <a:pt x="680186" y="688022"/>
                  </a:lnTo>
                  <a:lnTo>
                    <a:pt x="688408" y="682955"/>
                  </a:lnTo>
                  <a:lnTo>
                    <a:pt x="678662" y="682955"/>
                  </a:lnTo>
                  <a:lnTo>
                    <a:pt x="678941" y="671868"/>
                  </a:lnTo>
                  <a:lnTo>
                    <a:pt x="700189" y="658291"/>
                  </a:lnTo>
                  <a:lnTo>
                    <a:pt x="706505" y="656098"/>
                  </a:lnTo>
                  <a:lnTo>
                    <a:pt x="700620" y="653859"/>
                  </a:lnTo>
                  <a:lnTo>
                    <a:pt x="709545" y="649843"/>
                  </a:lnTo>
                  <a:close/>
                </a:path>
                <a:path w="2141220" h="772795">
                  <a:moveTo>
                    <a:pt x="623847" y="682735"/>
                  </a:moveTo>
                  <a:lnTo>
                    <a:pt x="623829" y="686276"/>
                  </a:lnTo>
                  <a:lnTo>
                    <a:pt x="624114" y="686137"/>
                  </a:lnTo>
                  <a:lnTo>
                    <a:pt x="624274" y="682858"/>
                  </a:lnTo>
                  <a:lnTo>
                    <a:pt x="623847" y="682735"/>
                  </a:lnTo>
                  <a:close/>
                </a:path>
                <a:path w="2141220" h="772795">
                  <a:moveTo>
                    <a:pt x="624274" y="682858"/>
                  </a:moveTo>
                  <a:lnTo>
                    <a:pt x="624114" y="686137"/>
                  </a:lnTo>
                  <a:lnTo>
                    <a:pt x="625322" y="685545"/>
                  </a:lnTo>
                  <a:lnTo>
                    <a:pt x="626446" y="685545"/>
                  </a:lnTo>
                  <a:lnTo>
                    <a:pt x="627147" y="683685"/>
                  </a:lnTo>
                  <a:lnTo>
                    <a:pt x="624274" y="682858"/>
                  </a:lnTo>
                  <a:close/>
                </a:path>
                <a:path w="2141220" h="772795">
                  <a:moveTo>
                    <a:pt x="626446" y="685545"/>
                  </a:moveTo>
                  <a:lnTo>
                    <a:pt x="625322" y="685545"/>
                  </a:lnTo>
                  <a:lnTo>
                    <a:pt x="626233" y="686112"/>
                  </a:lnTo>
                  <a:lnTo>
                    <a:pt x="626446" y="685545"/>
                  </a:lnTo>
                  <a:close/>
                </a:path>
                <a:path w="2141220" h="772795">
                  <a:moveTo>
                    <a:pt x="637429" y="673132"/>
                  </a:moveTo>
                  <a:lnTo>
                    <a:pt x="633466" y="675478"/>
                  </a:lnTo>
                  <a:lnTo>
                    <a:pt x="634974" y="685939"/>
                  </a:lnTo>
                  <a:lnTo>
                    <a:pt x="640666" y="685939"/>
                  </a:lnTo>
                  <a:lnTo>
                    <a:pt x="637429" y="673132"/>
                  </a:lnTo>
                  <a:close/>
                </a:path>
                <a:path w="2141220" h="772795">
                  <a:moveTo>
                    <a:pt x="631531" y="669372"/>
                  </a:moveTo>
                  <a:lnTo>
                    <a:pt x="624611" y="675982"/>
                  </a:lnTo>
                  <a:lnTo>
                    <a:pt x="624274" y="682858"/>
                  </a:lnTo>
                  <a:lnTo>
                    <a:pt x="627147" y="683685"/>
                  </a:lnTo>
                  <a:lnTo>
                    <a:pt x="629310" y="677938"/>
                  </a:lnTo>
                  <a:lnTo>
                    <a:pt x="631531" y="669372"/>
                  </a:lnTo>
                  <a:close/>
                </a:path>
                <a:path w="2141220" h="772795">
                  <a:moveTo>
                    <a:pt x="701509" y="668007"/>
                  </a:moveTo>
                  <a:lnTo>
                    <a:pt x="689918" y="675538"/>
                  </a:lnTo>
                  <a:lnTo>
                    <a:pt x="678662" y="682955"/>
                  </a:lnTo>
                  <a:lnTo>
                    <a:pt x="688408" y="682955"/>
                  </a:lnTo>
                  <a:lnTo>
                    <a:pt x="692797" y="680250"/>
                  </a:lnTo>
                  <a:lnTo>
                    <a:pt x="703897" y="672922"/>
                  </a:lnTo>
                  <a:lnTo>
                    <a:pt x="708505" y="672644"/>
                  </a:lnTo>
                  <a:lnTo>
                    <a:pt x="701014" y="671880"/>
                  </a:lnTo>
                  <a:lnTo>
                    <a:pt x="707009" y="668520"/>
                  </a:lnTo>
                  <a:lnTo>
                    <a:pt x="701509" y="668007"/>
                  </a:lnTo>
                  <a:close/>
                </a:path>
                <a:path w="2141220" h="772795">
                  <a:moveTo>
                    <a:pt x="633422" y="663016"/>
                  </a:moveTo>
                  <a:lnTo>
                    <a:pt x="626573" y="666775"/>
                  </a:lnTo>
                  <a:lnTo>
                    <a:pt x="623874" y="677265"/>
                  </a:lnTo>
                  <a:lnTo>
                    <a:pt x="623847" y="682735"/>
                  </a:lnTo>
                  <a:lnTo>
                    <a:pt x="624274" y="682858"/>
                  </a:lnTo>
                  <a:lnTo>
                    <a:pt x="624611" y="675982"/>
                  </a:lnTo>
                  <a:lnTo>
                    <a:pt x="631531" y="669372"/>
                  </a:lnTo>
                  <a:lnTo>
                    <a:pt x="632906" y="664072"/>
                  </a:lnTo>
                  <a:lnTo>
                    <a:pt x="633020" y="663803"/>
                  </a:lnTo>
                  <a:lnTo>
                    <a:pt x="633422" y="663016"/>
                  </a:lnTo>
                  <a:close/>
                </a:path>
                <a:path w="2141220" h="772795">
                  <a:moveTo>
                    <a:pt x="632458" y="668488"/>
                  </a:moveTo>
                  <a:lnTo>
                    <a:pt x="631531" y="669372"/>
                  </a:lnTo>
                  <a:lnTo>
                    <a:pt x="629310" y="677938"/>
                  </a:lnTo>
                  <a:lnTo>
                    <a:pt x="633466" y="675478"/>
                  </a:lnTo>
                  <a:lnTo>
                    <a:pt x="632458" y="668488"/>
                  </a:lnTo>
                  <a:close/>
                </a:path>
                <a:path w="2141220" h="772795">
                  <a:moveTo>
                    <a:pt x="638158" y="664545"/>
                  </a:moveTo>
                  <a:lnTo>
                    <a:pt x="633064" y="667909"/>
                  </a:lnTo>
                  <a:lnTo>
                    <a:pt x="632628" y="668324"/>
                  </a:lnTo>
                  <a:lnTo>
                    <a:pt x="632570" y="669264"/>
                  </a:lnTo>
                  <a:lnTo>
                    <a:pt x="633466" y="675478"/>
                  </a:lnTo>
                  <a:lnTo>
                    <a:pt x="637429" y="673132"/>
                  </a:lnTo>
                  <a:lnTo>
                    <a:pt x="636625" y="669950"/>
                  </a:lnTo>
                  <a:lnTo>
                    <a:pt x="645045" y="666064"/>
                  </a:lnTo>
                  <a:lnTo>
                    <a:pt x="648741" y="666064"/>
                  </a:lnTo>
                  <a:lnTo>
                    <a:pt x="638158" y="664545"/>
                  </a:lnTo>
                  <a:close/>
                </a:path>
                <a:path w="2141220" h="772795">
                  <a:moveTo>
                    <a:pt x="709168" y="672605"/>
                  </a:moveTo>
                  <a:lnTo>
                    <a:pt x="708505" y="672644"/>
                  </a:lnTo>
                  <a:lnTo>
                    <a:pt x="714336" y="673239"/>
                  </a:lnTo>
                  <a:lnTo>
                    <a:pt x="709168" y="672605"/>
                  </a:lnTo>
                  <a:close/>
                </a:path>
                <a:path w="2141220" h="772795">
                  <a:moveTo>
                    <a:pt x="645045" y="660552"/>
                  </a:moveTo>
                  <a:lnTo>
                    <a:pt x="643534" y="660996"/>
                  </a:lnTo>
                  <a:lnTo>
                    <a:pt x="638158" y="664545"/>
                  </a:lnTo>
                  <a:lnTo>
                    <a:pt x="648741" y="666064"/>
                  </a:lnTo>
                  <a:lnTo>
                    <a:pt x="645045" y="666064"/>
                  </a:lnTo>
                  <a:lnTo>
                    <a:pt x="636625" y="669950"/>
                  </a:lnTo>
                  <a:lnTo>
                    <a:pt x="637429" y="673132"/>
                  </a:lnTo>
                  <a:lnTo>
                    <a:pt x="649604" y="665924"/>
                  </a:lnTo>
                  <a:lnTo>
                    <a:pt x="648743" y="664909"/>
                  </a:lnTo>
                  <a:lnTo>
                    <a:pt x="644182" y="664349"/>
                  </a:lnTo>
                  <a:lnTo>
                    <a:pt x="647551" y="663505"/>
                  </a:lnTo>
                  <a:lnTo>
                    <a:pt x="645045" y="660552"/>
                  </a:lnTo>
                  <a:close/>
                </a:path>
                <a:path w="2141220" h="772795">
                  <a:moveTo>
                    <a:pt x="707009" y="668520"/>
                  </a:moveTo>
                  <a:lnTo>
                    <a:pt x="701014" y="671880"/>
                  </a:lnTo>
                  <a:lnTo>
                    <a:pt x="708505" y="672644"/>
                  </a:lnTo>
                  <a:lnTo>
                    <a:pt x="709168" y="672605"/>
                  </a:lnTo>
                  <a:lnTo>
                    <a:pt x="701509" y="671664"/>
                  </a:lnTo>
                  <a:lnTo>
                    <a:pt x="710153" y="668813"/>
                  </a:lnTo>
                  <a:lnTo>
                    <a:pt x="707009" y="668520"/>
                  </a:lnTo>
                  <a:close/>
                </a:path>
                <a:path w="2141220" h="772795">
                  <a:moveTo>
                    <a:pt x="716907" y="669290"/>
                  </a:moveTo>
                  <a:lnTo>
                    <a:pt x="716629" y="669372"/>
                  </a:lnTo>
                  <a:lnTo>
                    <a:pt x="701509" y="671664"/>
                  </a:lnTo>
                  <a:lnTo>
                    <a:pt x="709168" y="672605"/>
                  </a:lnTo>
                  <a:lnTo>
                    <a:pt x="717829" y="672083"/>
                  </a:lnTo>
                  <a:lnTo>
                    <a:pt x="716907" y="669290"/>
                  </a:lnTo>
                  <a:close/>
                </a:path>
                <a:path w="2141220" h="772795">
                  <a:moveTo>
                    <a:pt x="710153" y="668813"/>
                  </a:moveTo>
                  <a:lnTo>
                    <a:pt x="701509" y="671664"/>
                  </a:lnTo>
                  <a:lnTo>
                    <a:pt x="714984" y="669264"/>
                  </a:lnTo>
                  <a:lnTo>
                    <a:pt x="710153" y="668813"/>
                  </a:lnTo>
                  <a:close/>
                </a:path>
                <a:path w="2141220" h="772795">
                  <a:moveTo>
                    <a:pt x="716102" y="666851"/>
                  </a:moveTo>
                  <a:lnTo>
                    <a:pt x="710153" y="668813"/>
                  </a:lnTo>
                  <a:lnTo>
                    <a:pt x="714984" y="669264"/>
                  </a:lnTo>
                  <a:lnTo>
                    <a:pt x="701509" y="671664"/>
                  </a:lnTo>
                  <a:lnTo>
                    <a:pt x="716673" y="669366"/>
                  </a:lnTo>
                  <a:lnTo>
                    <a:pt x="716907" y="669290"/>
                  </a:lnTo>
                  <a:lnTo>
                    <a:pt x="716102" y="666851"/>
                  </a:lnTo>
                  <a:close/>
                </a:path>
                <a:path w="2141220" h="772795">
                  <a:moveTo>
                    <a:pt x="626948" y="645223"/>
                  </a:moveTo>
                  <a:lnTo>
                    <a:pt x="619785" y="646188"/>
                  </a:lnTo>
                  <a:lnTo>
                    <a:pt x="618540" y="647420"/>
                  </a:lnTo>
                  <a:lnTo>
                    <a:pt x="618337" y="671296"/>
                  </a:lnTo>
                  <a:lnTo>
                    <a:pt x="623404" y="668515"/>
                  </a:lnTo>
                  <a:lnTo>
                    <a:pt x="619226" y="668515"/>
                  </a:lnTo>
                  <a:lnTo>
                    <a:pt x="619988" y="655307"/>
                  </a:lnTo>
                  <a:lnTo>
                    <a:pt x="622236" y="651141"/>
                  </a:lnTo>
                  <a:lnTo>
                    <a:pt x="625932" y="649312"/>
                  </a:lnTo>
                  <a:lnTo>
                    <a:pt x="629123" y="649312"/>
                  </a:lnTo>
                  <a:lnTo>
                    <a:pt x="626948" y="645223"/>
                  </a:lnTo>
                  <a:close/>
                </a:path>
                <a:path w="2141220" h="772795">
                  <a:moveTo>
                    <a:pt x="691211" y="657654"/>
                  </a:moveTo>
                  <a:lnTo>
                    <a:pt x="690194" y="658315"/>
                  </a:lnTo>
                  <a:lnTo>
                    <a:pt x="691273" y="658748"/>
                  </a:lnTo>
                  <a:lnTo>
                    <a:pt x="688865" y="659178"/>
                  </a:lnTo>
                  <a:lnTo>
                    <a:pt x="674966" y="668324"/>
                  </a:lnTo>
                  <a:lnTo>
                    <a:pt x="673560" y="670970"/>
                  </a:lnTo>
                  <a:lnTo>
                    <a:pt x="692797" y="658291"/>
                  </a:lnTo>
                  <a:lnTo>
                    <a:pt x="691211" y="657654"/>
                  </a:lnTo>
                  <a:close/>
                </a:path>
                <a:path w="2141220" h="772795">
                  <a:moveTo>
                    <a:pt x="724398" y="666851"/>
                  </a:moveTo>
                  <a:lnTo>
                    <a:pt x="716102" y="666851"/>
                  </a:lnTo>
                  <a:lnTo>
                    <a:pt x="716907" y="669290"/>
                  </a:lnTo>
                  <a:lnTo>
                    <a:pt x="724398" y="666851"/>
                  </a:lnTo>
                  <a:close/>
                </a:path>
                <a:path w="2141220" h="772795">
                  <a:moveTo>
                    <a:pt x="711924" y="665765"/>
                  </a:moveTo>
                  <a:lnTo>
                    <a:pt x="707009" y="668520"/>
                  </a:lnTo>
                  <a:lnTo>
                    <a:pt x="710153" y="668813"/>
                  </a:lnTo>
                  <a:lnTo>
                    <a:pt x="716102" y="666851"/>
                  </a:lnTo>
                  <a:lnTo>
                    <a:pt x="724398" y="666851"/>
                  </a:lnTo>
                  <a:lnTo>
                    <a:pt x="726816" y="666064"/>
                  </a:lnTo>
                  <a:lnTo>
                    <a:pt x="714336" y="665924"/>
                  </a:lnTo>
                  <a:lnTo>
                    <a:pt x="711924" y="665765"/>
                  </a:lnTo>
                  <a:close/>
                </a:path>
                <a:path w="2141220" h="772795">
                  <a:moveTo>
                    <a:pt x="627338" y="663803"/>
                  </a:moveTo>
                  <a:lnTo>
                    <a:pt x="619226" y="668515"/>
                  </a:lnTo>
                  <a:lnTo>
                    <a:pt x="623404" y="668515"/>
                  </a:lnTo>
                  <a:lnTo>
                    <a:pt x="626573" y="666775"/>
                  </a:lnTo>
                  <a:lnTo>
                    <a:pt x="627338" y="663803"/>
                  </a:lnTo>
                  <a:close/>
                </a:path>
                <a:path w="2141220" h="772795">
                  <a:moveTo>
                    <a:pt x="633064" y="667909"/>
                  </a:moveTo>
                  <a:lnTo>
                    <a:pt x="632434" y="668324"/>
                  </a:lnTo>
                  <a:lnTo>
                    <a:pt x="632458" y="668488"/>
                  </a:lnTo>
                  <a:lnTo>
                    <a:pt x="633064" y="667909"/>
                  </a:lnTo>
                  <a:close/>
                </a:path>
                <a:path w="2141220" h="772795">
                  <a:moveTo>
                    <a:pt x="636790" y="664349"/>
                  </a:moveTo>
                  <a:lnTo>
                    <a:pt x="633064" y="667909"/>
                  </a:lnTo>
                  <a:lnTo>
                    <a:pt x="638158" y="664545"/>
                  </a:lnTo>
                  <a:lnTo>
                    <a:pt x="636790" y="664349"/>
                  </a:lnTo>
                  <a:close/>
                </a:path>
                <a:path w="2141220" h="772795">
                  <a:moveTo>
                    <a:pt x="631758" y="654266"/>
                  </a:moveTo>
                  <a:lnTo>
                    <a:pt x="630032" y="657654"/>
                  </a:lnTo>
                  <a:lnTo>
                    <a:pt x="630107" y="657948"/>
                  </a:lnTo>
                  <a:lnTo>
                    <a:pt x="631710" y="661263"/>
                  </a:lnTo>
                  <a:lnTo>
                    <a:pt x="627338" y="663803"/>
                  </a:lnTo>
                  <a:lnTo>
                    <a:pt x="626573" y="666775"/>
                  </a:lnTo>
                  <a:lnTo>
                    <a:pt x="633422" y="663016"/>
                  </a:lnTo>
                  <a:lnTo>
                    <a:pt x="634887" y="660149"/>
                  </a:lnTo>
                  <a:lnTo>
                    <a:pt x="631758" y="654266"/>
                  </a:lnTo>
                  <a:close/>
                </a:path>
                <a:path w="2141220" h="772795">
                  <a:moveTo>
                    <a:pt x="714451" y="664349"/>
                  </a:moveTo>
                  <a:lnTo>
                    <a:pt x="711924" y="665765"/>
                  </a:lnTo>
                  <a:lnTo>
                    <a:pt x="714336" y="665924"/>
                  </a:lnTo>
                  <a:lnTo>
                    <a:pt x="726414" y="666064"/>
                  </a:lnTo>
                  <a:lnTo>
                    <a:pt x="714451" y="664349"/>
                  </a:lnTo>
                  <a:close/>
                </a:path>
                <a:path w="2141220" h="772795">
                  <a:moveTo>
                    <a:pt x="730155" y="664349"/>
                  </a:moveTo>
                  <a:lnTo>
                    <a:pt x="714451" y="664349"/>
                  </a:lnTo>
                  <a:lnTo>
                    <a:pt x="726414" y="666064"/>
                  </a:lnTo>
                  <a:lnTo>
                    <a:pt x="726816" y="666064"/>
                  </a:lnTo>
                  <a:lnTo>
                    <a:pt x="730249" y="664946"/>
                  </a:lnTo>
                  <a:lnTo>
                    <a:pt x="730155" y="664349"/>
                  </a:lnTo>
                  <a:close/>
                </a:path>
                <a:path w="2141220" h="772795">
                  <a:moveTo>
                    <a:pt x="653736" y="661955"/>
                  </a:moveTo>
                  <a:lnTo>
                    <a:pt x="647551" y="663505"/>
                  </a:lnTo>
                  <a:lnTo>
                    <a:pt x="648743" y="664909"/>
                  </a:lnTo>
                  <a:lnTo>
                    <a:pt x="657009" y="665924"/>
                  </a:lnTo>
                  <a:lnTo>
                    <a:pt x="659133" y="662140"/>
                  </a:lnTo>
                  <a:lnTo>
                    <a:pt x="653681" y="662063"/>
                  </a:lnTo>
                  <a:close/>
                </a:path>
                <a:path w="2141220" h="772795">
                  <a:moveTo>
                    <a:pt x="729551" y="660552"/>
                  </a:moveTo>
                  <a:lnTo>
                    <a:pt x="713473" y="660552"/>
                  </a:lnTo>
                  <a:lnTo>
                    <a:pt x="702384" y="664072"/>
                  </a:lnTo>
                  <a:lnTo>
                    <a:pt x="700430" y="665010"/>
                  </a:lnTo>
                  <a:lnTo>
                    <a:pt x="711924" y="665765"/>
                  </a:lnTo>
                  <a:lnTo>
                    <a:pt x="714451" y="664349"/>
                  </a:lnTo>
                  <a:lnTo>
                    <a:pt x="730155" y="664349"/>
                  </a:lnTo>
                  <a:lnTo>
                    <a:pt x="729551" y="660552"/>
                  </a:lnTo>
                  <a:close/>
                </a:path>
                <a:path w="2141220" h="772795">
                  <a:moveTo>
                    <a:pt x="647551" y="663505"/>
                  </a:moveTo>
                  <a:lnTo>
                    <a:pt x="644182" y="664349"/>
                  </a:lnTo>
                  <a:lnTo>
                    <a:pt x="648743" y="664909"/>
                  </a:lnTo>
                  <a:lnTo>
                    <a:pt x="647551" y="663505"/>
                  </a:lnTo>
                  <a:close/>
                </a:path>
                <a:path w="2141220" h="772795">
                  <a:moveTo>
                    <a:pt x="708860" y="660963"/>
                  </a:moveTo>
                  <a:lnTo>
                    <a:pt x="701509" y="664349"/>
                  </a:lnTo>
                  <a:lnTo>
                    <a:pt x="702384" y="664072"/>
                  </a:lnTo>
                  <a:lnTo>
                    <a:pt x="708860" y="660963"/>
                  </a:lnTo>
                  <a:close/>
                </a:path>
                <a:path w="2141220" h="772795">
                  <a:moveTo>
                    <a:pt x="629998" y="657721"/>
                  </a:moveTo>
                  <a:lnTo>
                    <a:pt x="627841" y="661955"/>
                  </a:lnTo>
                  <a:lnTo>
                    <a:pt x="627734" y="662266"/>
                  </a:lnTo>
                  <a:lnTo>
                    <a:pt x="627338" y="663803"/>
                  </a:lnTo>
                  <a:lnTo>
                    <a:pt x="631710" y="661263"/>
                  </a:lnTo>
                  <a:lnTo>
                    <a:pt x="629998" y="657721"/>
                  </a:lnTo>
                  <a:close/>
                </a:path>
                <a:path w="2141220" h="772795">
                  <a:moveTo>
                    <a:pt x="634887" y="660149"/>
                  </a:moveTo>
                  <a:lnTo>
                    <a:pt x="633422" y="663016"/>
                  </a:lnTo>
                  <a:lnTo>
                    <a:pt x="635736" y="661746"/>
                  </a:lnTo>
                  <a:lnTo>
                    <a:pt x="634887" y="660149"/>
                  </a:lnTo>
                  <a:close/>
                </a:path>
                <a:path w="2141220" h="772795">
                  <a:moveTo>
                    <a:pt x="691273" y="629437"/>
                  </a:moveTo>
                  <a:lnTo>
                    <a:pt x="678243" y="641210"/>
                  </a:lnTo>
                  <a:lnTo>
                    <a:pt x="670636" y="643517"/>
                  </a:lnTo>
                  <a:lnTo>
                    <a:pt x="666000" y="649909"/>
                  </a:lnTo>
                  <a:lnTo>
                    <a:pt x="665805" y="650257"/>
                  </a:lnTo>
                  <a:lnTo>
                    <a:pt x="664502" y="659256"/>
                  </a:lnTo>
                  <a:lnTo>
                    <a:pt x="660138" y="660350"/>
                  </a:lnTo>
                  <a:lnTo>
                    <a:pt x="659133" y="662140"/>
                  </a:lnTo>
                  <a:lnTo>
                    <a:pt x="668096" y="662266"/>
                  </a:lnTo>
                  <a:lnTo>
                    <a:pt x="671817" y="647230"/>
                  </a:lnTo>
                  <a:lnTo>
                    <a:pt x="693216" y="634161"/>
                  </a:lnTo>
                  <a:lnTo>
                    <a:pt x="704316" y="634161"/>
                  </a:lnTo>
                  <a:lnTo>
                    <a:pt x="691273" y="629437"/>
                  </a:lnTo>
                  <a:close/>
                </a:path>
                <a:path w="2141220" h="772795">
                  <a:moveTo>
                    <a:pt x="660138" y="660350"/>
                  </a:moveTo>
                  <a:lnTo>
                    <a:pt x="653736" y="661955"/>
                  </a:lnTo>
                  <a:lnTo>
                    <a:pt x="659133" y="662140"/>
                  </a:lnTo>
                  <a:lnTo>
                    <a:pt x="660138" y="660350"/>
                  </a:lnTo>
                  <a:close/>
                </a:path>
                <a:path w="2141220" h="772795">
                  <a:moveTo>
                    <a:pt x="674667" y="637959"/>
                  </a:moveTo>
                  <a:lnTo>
                    <a:pt x="661060" y="649312"/>
                  </a:lnTo>
                  <a:lnTo>
                    <a:pt x="660099" y="649419"/>
                  </a:lnTo>
                  <a:lnTo>
                    <a:pt x="653736" y="661955"/>
                  </a:lnTo>
                  <a:lnTo>
                    <a:pt x="660138" y="660350"/>
                  </a:lnTo>
                  <a:lnTo>
                    <a:pt x="665805" y="650257"/>
                  </a:lnTo>
                  <a:lnTo>
                    <a:pt x="666508" y="645401"/>
                  </a:lnTo>
                  <a:lnTo>
                    <a:pt x="667170" y="644623"/>
                  </a:lnTo>
                  <a:lnTo>
                    <a:pt x="670636" y="643517"/>
                  </a:lnTo>
                  <a:lnTo>
                    <a:pt x="674667" y="637959"/>
                  </a:lnTo>
                  <a:close/>
                </a:path>
                <a:path w="2141220" h="772795">
                  <a:moveTo>
                    <a:pt x="708443" y="655425"/>
                  </a:moveTo>
                  <a:lnTo>
                    <a:pt x="706505" y="656098"/>
                  </a:lnTo>
                  <a:lnTo>
                    <a:pt x="713473" y="658748"/>
                  </a:lnTo>
                  <a:lnTo>
                    <a:pt x="708860" y="660963"/>
                  </a:lnTo>
                  <a:lnTo>
                    <a:pt x="715403" y="657948"/>
                  </a:lnTo>
                  <a:lnTo>
                    <a:pt x="708443" y="655425"/>
                  </a:lnTo>
                  <a:close/>
                </a:path>
                <a:path w="2141220" h="772795">
                  <a:moveTo>
                    <a:pt x="644105" y="635863"/>
                  </a:moveTo>
                  <a:lnTo>
                    <a:pt x="634999" y="647903"/>
                  </a:lnTo>
                  <a:lnTo>
                    <a:pt x="631758" y="654266"/>
                  </a:lnTo>
                  <a:lnTo>
                    <a:pt x="634887" y="660149"/>
                  </a:lnTo>
                  <a:lnTo>
                    <a:pt x="640118" y="649909"/>
                  </a:lnTo>
                  <a:lnTo>
                    <a:pt x="640482" y="648665"/>
                  </a:lnTo>
                  <a:lnTo>
                    <a:pt x="638594" y="648665"/>
                  </a:lnTo>
                  <a:lnTo>
                    <a:pt x="639216" y="647280"/>
                  </a:lnTo>
                  <a:lnTo>
                    <a:pt x="638962" y="647280"/>
                  </a:lnTo>
                  <a:lnTo>
                    <a:pt x="644105" y="635863"/>
                  </a:lnTo>
                  <a:close/>
                </a:path>
                <a:path w="2141220" h="772795">
                  <a:moveTo>
                    <a:pt x="690194" y="658315"/>
                  </a:moveTo>
                  <a:lnTo>
                    <a:pt x="688865" y="659178"/>
                  </a:lnTo>
                  <a:lnTo>
                    <a:pt x="691273" y="658748"/>
                  </a:lnTo>
                  <a:lnTo>
                    <a:pt x="690194" y="658315"/>
                  </a:lnTo>
                  <a:close/>
                </a:path>
                <a:path w="2141220" h="772795">
                  <a:moveTo>
                    <a:pt x="680503" y="653351"/>
                  </a:moveTo>
                  <a:lnTo>
                    <a:pt x="678662" y="653681"/>
                  </a:lnTo>
                  <a:lnTo>
                    <a:pt x="690194" y="658315"/>
                  </a:lnTo>
                  <a:lnTo>
                    <a:pt x="691211" y="657654"/>
                  </a:lnTo>
                  <a:lnTo>
                    <a:pt x="680503" y="653351"/>
                  </a:lnTo>
                  <a:close/>
                </a:path>
                <a:path w="2141220" h="772795">
                  <a:moveTo>
                    <a:pt x="629123" y="649312"/>
                  </a:moveTo>
                  <a:lnTo>
                    <a:pt x="625932" y="649312"/>
                  </a:lnTo>
                  <a:lnTo>
                    <a:pt x="629998" y="657721"/>
                  </a:lnTo>
                  <a:lnTo>
                    <a:pt x="631758" y="654266"/>
                  </a:lnTo>
                  <a:lnTo>
                    <a:pt x="629123" y="649312"/>
                  </a:lnTo>
                  <a:close/>
                </a:path>
                <a:path w="2141220" h="772795">
                  <a:moveTo>
                    <a:pt x="712965" y="648817"/>
                  </a:moveTo>
                  <a:lnTo>
                    <a:pt x="709545" y="649843"/>
                  </a:lnTo>
                  <a:lnTo>
                    <a:pt x="700620" y="653859"/>
                  </a:lnTo>
                  <a:lnTo>
                    <a:pt x="706505" y="656098"/>
                  </a:lnTo>
                  <a:lnTo>
                    <a:pt x="708443" y="655425"/>
                  </a:lnTo>
                  <a:lnTo>
                    <a:pt x="702373" y="653224"/>
                  </a:lnTo>
                  <a:lnTo>
                    <a:pt x="715225" y="648969"/>
                  </a:lnTo>
                  <a:lnTo>
                    <a:pt x="712965" y="648817"/>
                  </a:lnTo>
                  <a:close/>
                </a:path>
                <a:path w="2141220" h="772795">
                  <a:moveTo>
                    <a:pt x="716229" y="646836"/>
                  </a:moveTo>
                  <a:lnTo>
                    <a:pt x="712164" y="648665"/>
                  </a:lnTo>
                  <a:lnTo>
                    <a:pt x="713473" y="648665"/>
                  </a:lnTo>
                  <a:lnTo>
                    <a:pt x="712965" y="648817"/>
                  </a:lnTo>
                  <a:lnTo>
                    <a:pt x="715225" y="648969"/>
                  </a:lnTo>
                  <a:lnTo>
                    <a:pt x="702373" y="653224"/>
                  </a:lnTo>
                  <a:lnTo>
                    <a:pt x="708443" y="655425"/>
                  </a:lnTo>
                  <a:lnTo>
                    <a:pt x="711707" y="654291"/>
                  </a:lnTo>
                  <a:lnTo>
                    <a:pt x="716106" y="648817"/>
                  </a:lnTo>
                  <a:lnTo>
                    <a:pt x="716229" y="646836"/>
                  </a:lnTo>
                  <a:close/>
                </a:path>
                <a:path w="2141220" h="772795">
                  <a:moveTo>
                    <a:pt x="690969" y="651291"/>
                  </a:moveTo>
                  <a:lnTo>
                    <a:pt x="680186" y="653224"/>
                  </a:lnTo>
                  <a:lnTo>
                    <a:pt x="680503" y="653351"/>
                  </a:lnTo>
                  <a:lnTo>
                    <a:pt x="691273" y="651421"/>
                  </a:lnTo>
                  <a:lnTo>
                    <a:pt x="690969" y="651291"/>
                  </a:lnTo>
                  <a:close/>
                </a:path>
                <a:path w="2141220" h="772795">
                  <a:moveTo>
                    <a:pt x="704316" y="634161"/>
                  </a:moveTo>
                  <a:lnTo>
                    <a:pt x="693216" y="634161"/>
                  </a:lnTo>
                  <a:lnTo>
                    <a:pt x="678954" y="646188"/>
                  </a:lnTo>
                  <a:lnTo>
                    <a:pt x="690969" y="651291"/>
                  </a:lnTo>
                  <a:lnTo>
                    <a:pt x="692797" y="650963"/>
                  </a:lnTo>
                  <a:lnTo>
                    <a:pt x="680186" y="645909"/>
                  </a:lnTo>
                  <a:lnTo>
                    <a:pt x="692505" y="645655"/>
                  </a:lnTo>
                  <a:lnTo>
                    <a:pt x="704316" y="634161"/>
                  </a:lnTo>
                  <a:close/>
                </a:path>
                <a:path w="2141220" h="772795">
                  <a:moveTo>
                    <a:pt x="675017" y="637476"/>
                  </a:moveTo>
                  <a:lnTo>
                    <a:pt x="658063" y="644728"/>
                  </a:lnTo>
                  <a:lnTo>
                    <a:pt x="650010" y="644728"/>
                  </a:lnTo>
                  <a:lnTo>
                    <a:pt x="646353" y="650951"/>
                  </a:lnTo>
                  <a:lnTo>
                    <a:pt x="660099" y="649419"/>
                  </a:lnTo>
                  <a:lnTo>
                    <a:pt x="661301" y="647052"/>
                  </a:lnTo>
                  <a:lnTo>
                    <a:pt x="664630" y="644728"/>
                  </a:lnTo>
                  <a:lnTo>
                    <a:pt x="658063" y="644728"/>
                  </a:lnTo>
                  <a:lnTo>
                    <a:pt x="650072" y="644623"/>
                  </a:lnTo>
                  <a:lnTo>
                    <a:pt x="664780" y="644623"/>
                  </a:lnTo>
                  <a:lnTo>
                    <a:pt x="675017" y="637476"/>
                  </a:lnTo>
                  <a:close/>
                </a:path>
                <a:path w="2141220" h="772795">
                  <a:moveTo>
                    <a:pt x="670636" y="643517"/>
                  </a:moveTo>
                  <a:lnTo>
                    <a:pt x="667274" y="644537"/>
                  </a:lnTo>
                  <a:lnTo>
                    <a:pt x="667081" y="644728"/>
                  </a:lnTo>
                  <a:lnTo>
                    <a:pt x="666508" y="645401"/>
                  </a:lnTo>
                  <a:lnTo>
                    <a:pt x="665805" y="650257"/>
                  </a:lnTo>
                  <a:lnTo>
                    <a:pt x="666048" y="649843"/>
                  </a:lnTo>
                  <a:lnTo>
                    <a:pt x="670636" y="643517"/>
                  </a:lnTo>
                  <a:close/>
                </a:path>
                <a:path w="2141220" h="772795">
                  <a:moveTo>
                    <a:pt x="711974" y="648750"/>
                  </a:moveTo>
                  <a:lnTo>
                    <a:pt x="709545" y="649843"/>
                  </a:lnTo>
                  <a:lnTo>
                    <a:pt x="712965" y="648817"/>
                  </a:lnTo>
                  <a:lnTo>
                    <a:pt x="711974" y="648750"/>
                  </a:lnTo>
                  <a:close/>
                </a:path>
                <a:path w="2141220" h="772795">
                  <a:moveTo>
                    <a:pt x="674573" y="637959"/>
                  </a:moveTo>
                  <a:lnTo>
                    <a:pt x="661301" y="647052"/>
                  </a:lnTo>
                  <a:lnTo>
                    <a:pt x="660099" y="649419"/>
                  </a:lnTo>
                  <a:lnTo>
                    <a:pt x="661060" y="649312"/>
                  </a:lnTo>
                  <a:lnTo>
                    <a:pt x="674573" y="637959"/>
                  </a:lnTo>
                  <a:close/>
                </a:path>
                <a:path w="2141220" h="772795">
                  <a:moveTo>
                    <a:pt x="712164" y="648665"/>
                  </a:moveTo>
                  <a:lnTo>
                    <a:pt x="710704" y="648665"/>
                  </a:lnTo>
                  <a:lnTo>
                    <a:pt x="711974" y="648750"/>
                  </a:lnTo>
                  <a:lnTo>
                    <a:pt x="712164" y="648665"/>
                  </a:lnTo>
                  <a:close/>
                </a:path>
                <a:path w="2141220" h="772795">
                  <a:moveTo>
                    <a:pt x="642803" y="640729"/>
                  </a:moveTo>
                  <a:lnTo>
                    <a:pt x="640064" y="645401"/>
                  </a:lnTo>
                  <a:lnTo>
                    <a:pt x="638594" y="648665"/>
                  </a:lnTo>
                  <a:lnTo>
                    <a:pt x="641168" y="646320"/>
                  </a:lnTo>
                  <a:lnTo>
                    <a:pt x="642803" y="640729"/>
                  </a:lnTo>
                  <a:close/>
                </a:path>
                <a:path w="2141220" h="772795">
                  <a:moveTo>
                    <a:pt x="641168" y="646320"/>
                  </a:moveTo>
                  <a:lnTo>
                    <a:pt x="638594" y="648665"/>
                  </a:lnTo>
                  <a:lnTo>
                    <a:pt x="640482" y="648665"/>
                  </a:lnTo>
                  <a:lnTo>
                    <a:pt x="641168" y="646320"/>
                  </a:lnTo>
                  <a:close/>
                </a:path>
                <a:path w="2141220" h="772795">
                  <a:moveTo>
                    <a:pt x="640048" y="645428"/>
                  </a:moveTo>
                  <a:lnTo>
                    <a:pt x="638962" y="647280"/>
                  </a:lnTo>
                  <a:lnTo>
                    <a:pt x="639216" y="647280"/>
                  </a:lnTo>
                  <a:lnTo>
                    <a:pt x="640048" y="645428"/>
                  </a:lnTo>
                  <a:close/>
                </a:path>
                <a:path w="2141220" h="772795">
                  <a:moveTo>
                    <a:pt x="675017" y="637476"/>
                  </a:moveTo>
                  <a:lnTo>
                    <a:pt x="661301" y="647052"/>
                  </a:lnTo>
                  <a:lnTo>
                    <a:pt x="674573" y="637959"/>
                  </a:lnTo>
                  <a:lnTo>
                    <a:pt x="675017" y="637476"/>
                  </a:lnTo>
                  <a:close/>
                </a:path>
                <a:path w="2141220" h="772795">
                  <a:moveTo>
                    <a:pt x="654594" y="629760"/>
                  </a:moveTo>
                  <a:lnTo>
                    <a:pt x="646810" y="633895"/>
                  </a:lnTo>
                  <a:lnTo>
                    <a:pt x="642803" y="640729"/>
                  </a:lnTo>
                  <a:lnTo>
                    <a:pt x="641168" y="646320"/>
                  </a:lnTo>
                  <a:lnTo>
                    <a:pt x="651141" y="637235"/>
                  </a:lnTo>
                  <a:lnTo>
                    <a:pt x="654594" y="629760"/>
                  </a:lnTo>
                  <a:close/>
                </a:path>
                <a:path w="2141220" h="772795">
                  <a:moveTo>
                    <a:pt x="644004" y="636625"/>
                  </a:moveTo>
                  <a:lnTo>
                    <a:pt x="640048" y="645428"/>
                  </a:lnTo>
                  <a:lnTo>
                    <a:pt x="642803" y="640729"/>
                  </a:lnTo>
                  <a:lnTo>
                    <a:pt x="644004" y="636625"/>
                  </a:lnTo>
                  <a:close/>
                </a:path>
                <a:path w="2141220" h="772795">
                  <a:moveTo>
                    <a:pt x="650962" y="643108"/>
                  </a:moveTo>
                  <a:lnTo>
                    <a:pt x="643534" y="644537"/>
                  </a:lnTo>
                  <a:lnTo>
                    <a:pt x="650072" y="644623"/>
                  </a:lnTo>
                  <a:lnTo>
                    <a:pt x="650962" y="643108"/>
                  </a:lnTo>
                  <a:close/>
                </a:path>
                <a:path w="2141220" h="772795">
                  <a:moveTo>
                    <a:pt x="662520" y="625551"/>
                  </a:moveTo>
                  <a:lnTo>
                    <a:pt x="655939" y="629046"/>
                  </a:lnTo>
                  <a:lnTo>
                    <a:pt x="653465" y="638848"/>
                  </a:lnTo>
                  <a:lnTo>
                    <a:pt x="650962" y="643108"/>
                  </a:lnTo>
                  <a:lnTo>
                    <a:pt x="657656" y="641819"/>
                  </a:lnTo>
                  <a:lnTo>
                    <a:pt x="662520" y="625551"/>
                  </a:lnTo>
                  <a:close/>
                </a:path>
                <a:path w="2141220" h="772795">
                  <a:moveTo>
                    <a:pt x="657161" y="624204"/>
                  </a:moveTo>
                  <a:lnTo>
                    <a:pt x="654594" y="629760"/>
                  </a:lnTo>
                  <a:lnTo>
                    <a:pt x="655939" y="629046"/>
                  </a:lnTo>
                  <a:lnTo>
                    <a:pt x="657161" y="624204"/>
                  </a:lnTo>
                  <a:close/>
                </a:path>
                <a:path w="2141220" h="772795">
                  <a:moveTo>
                    <a:pt x="462965" y="728383"/>
                  </a:moveTo>
                  <a:lnTo>
                    <a:pt x="474052" y="737285"/>
                  </a:lnTo>
                  <a:lnTo>
                    <a:pt x="486016" y="737425"/>
                  </a:lnTo>
                  <a:lnTo>
                    <a:pt x="492232" y="734085"/>
                  </a:lnTo>
                  <a:lnTo>
                    <a:pt x="486549" y="734085"/>
                  </a:lnTo>
                  <a:lnTo>
                    <a:pt x="478825" y="731133"/>
                  </a:lnTo>
                  <a:lnTo>
                    <a:pt x="465914" y="728620"/>
                  </a:lnTo>
                  <a:lnTo>
                    <a:pt x="462965" y="728383"/>
                  </a:lnTo>
                  <a:close/>
                </a:path>
                <a:path w="2141220" h="772795">
                  <a:moveTo>
                    <a:pt x="478825" y="731133"/>
                  </a:moveTo>
                  <a:lnTo>
                    <a:pt x="486549" y="734085"/>
                  </a:lnTo>
                  <a:lnTo>
                    <a:pt x="488073" y="733361"/>
                  </a:lnTo>
                  <a:lnTo>
                    <a:pt x="488487" y="732269"/>
                  </a:lnTo>
                  <a:lnTo>
                    <a:pt x="484657" y="732269"/>
                  </a:lnTo>
                  <a:lnTo>
                    <a:pt x="478825" y="731133"/>
                  </a:lnTo>
                  <a:close/>
                </a:path>
                <a:path w="2141220" h="772795">
                  <a:moveTo>
                    <a:pt x="507301" y="721417"/>
                  </a:moveTo>
                  <a:lnTo>
                    <a:pt x="507301" y="723684"/>
                  </a:lnTo>
                  <a:lnTo>
                    <a:pt x="489130" y="730573"/>
                  </a:lnTo>
                  <a:lnTo>
                    <a:pt x="488073" y="733361"/>
                  </a:lnTo>
                  <a:lnTo>
                    <a:pt x="486549" y="734085"/>
                  </a:lnTo>
                  <a:lnTo>
                    <a:pt x="492232" y="734085"/>
                  </a:lnTo>
                  <a:lnTo>
                    <a:pt x="500316" y="729741"/>
                  </a:lnTo>
                  <a:lnTo>
                    <a:pt x="512051" y="725931"/>
                  </a:lnTo>
                  <a:lnTo>
                    <a:pt x="512813" y="724877"/>
                  </a:lnTo>
                  <a:lnTo>
                    <a:pt x="512813" y="721563"/>
                  </a:lnTo>
                  <a:lnTo>
                    <a:pt x="507771" y="721563"/>
                  </a:lnTo>
                  <a:lnTo>
                    <a:pt x="507301" y="721417"/>
                  </a:lnTo>
                  <a:close/>
                </a:path>
                <a:path w="2141220" h="772795">
                  <a:moveTo>
                    <a:pt x="466920" y="728702"/>
                  </a:moveTo>
                  <a:lnTo>
                    <a:pt x="475780" y="729970"/>
                  </a:lnTo>
                  <a:lnTo>
                    <a:pt x="478825" y="731133"/>
                  </a:lnTo>
                  <a:lnTo>
                    <a:pt x="484657" y="732269"/>
                  </a:lnTo>
                  <a:lnTo>
                    <a:pt x="489130" y="730573"/>
                  </a:lnTo>
                  <a:lnTo>
                    <a:pt x="489334" y="730034"/>
                  </a:lnTo>
                  <a:lnTo>
                    <a:pt x="483438" y="730034"/>
                  </a:lnTo>
                  <a:lnTo>
                    <a:pt x="466920" y="728702"/>
                  </a:lnTo>
                  <a:close/>
                </a:path>
                <a:path w="2141220" h="772795">
                  <a:moveTo>
                    <a:pt x="489130" y="730573"/>
                  </a:moveTo>
                  <a:lnTo>
                    <a:pt x="484657" y="732269"/>
                  </a:lnTo>
                  <a:lnTo>
                    <a:pt x="488487" y="732269"/>
                  </a:lnTo>
                  <a:lnTo>
                    <a:pt x="489130" y="730573"/>
                  </a:lnTo>
                  <a:close/>
                </a:path>
                <a:path w="2141220" h="772795">
                  <a:moveTo>
                    <a:pt x="502399" y="705916"/>
                  </a:moveTo>
                  <a:lnTo>
                    <a:pt x="490042" y="714070"/>
                  </a:lnTo>
                  <a:lnTo>
                    <a:pt x="483438" y="730034"/>
                  </a:lnTo>
                  <a:lnTo>
                    <a:pt x="489334" y="730034"/>
                  </a:lnTo>
                  <a:lnTo>
                    <a:pt x="494144" y="717346"/>
                  </a:lnTo>
                  <a:lnTo>
                    <a:pt x="511573" y="717346"/>
                  </a:lnTo>
                  <a:lnTo>
                    <a:pt x="504101" y="706246"/>
                  </a:lnTo>
                  <a:lnTo>
                    <a:pt x="502399" y="705916"/>
                  </a:lnTo>
                  <a:close/>
                </a:path>
                <a:path w="2141220" h="772795">
                  <a:moveTo>
                    <a:pt x="464692" y="728383"/>
                  </a:moveTo>
                  <a:lnTo>
                    <a:pt x="465914" y="728620"/>
                  </a:lnTo>
                  <a:lnTo>
                    <a:pt x="466920" y="728702"/>
                  </a:lnTo>
                  <a:lnTo>
                    <a:pt x="464692" y="728383"/>
                  </a:lnTo>
                  <a:close/>
                </a:path>
                <a:path w="2141220" h="772795">
                  <a:moveTo>
                    <a:pt x="507301" y="720026"/>
                  </a:moveTo>
                  <a:lnTo>
                    <a:pt x="507301" y="721417"/>
                  </a:lnTo>
                  <a:lnTo>
                    <a:pt x="507771" y="721563"/>
                  </a:lnTo>
                  <a:lnTo>
                    <a:pt x="507301" y="720026"/>
                  </a:lnTo>
                  <a:close/>
                </a:path>
                <a:path w="2141220" h="772795">
                  <a:moveTo>
                    <a:pt x="512813" y="720026"/>
                  </a:moveTo>
                  <a:lnTo>
                    <a:pt x="507301" y="720026"/>
                  </a:lnTo>
                  <a:lnTo>
                    <a:pt x="507771" y="721563"/>
                  </a:lnTo>
                  <a:lnTo>
                    <a:pt x="512813" y="721563"/>
                  </a:lnTo>
                  <a:lnTo>
                    <a:pt x="512813" y="720026"/>
                  </a:lnTo>
                  <a:close/>
                </a:path>
                <a:path w="2141220" h="772795">
                  <a:moveTo>
                    <a:pt x="511573" y="717346"/>
                  </a:moveTo>
                  <a:lnTo>
                    <a:pt x="494144" y="717346"/>
                  </a:lnTo>
                  <a:lnTo>
                    <a:pt x="507301" y="721417"/>
                  </a:lnTo>
                  <a:lnTo>
                    <a:pt x="507301" y="720026"/>
                  </a:lnTo>
                  <a:lnTo>
                    <a:pt x="512813" y="720026"/>
                  </a:lnTo>
                  <a:lnTo>
                    <a:pt x="512343" y="718489"/>
                  </a:lnTo>
                  <a:lnTo>
                    <a:pt x="511573" y="717346"/>
                  </a:lnTo>
                  <a:close/>
                </a:path>
                <a:path w="2141220" h="772795">
                  <a:moveTo>
                    <a:pt x="1122506" y="610441"/>
                  </a:moveTo>
                  <a:lnTo>
                    <a:pt x="1121409" y="625855"/>
                  </a:lnTo>
                  <a:lnTo>
                    <a:pt x="1136611" y="619861"/>
                  </a:lnTo>
                  <a:lnTo>
                    <a:pt x="1136363" y="618324"/>
                  </a:lnTo>
                  <a:lnTo>
                    <a:pt x="1132446" y="618324"/>
                  </a:lnTo>
                  <a:lnTo>
                    <a:pt x="1122506" y="610441"/>
                  </a:lnTo>
                  <a:close/>
                </a:path>
                <a:path w="2141220" h="772795">
                  <a:moveTo>
                    <a:pt x="1127696" y="587349"/>
                  </a:moveTo>
                  <a:lnTo>
                    <a:pt x="1117409" y="587349"/>
                  </a:lnTo>
                  <a:lnTo>
                    <a:pt x="1116456" y="587946"/>
                  </a:lnTo>
                  <a:lnTo>
                    <a:pt x="1108583" y="603503"/>
                  </a:lnTo>
                  <a:lnTo>
                    <a:pt x="1112100" y="618324"/>
                  </a:lnTo>
                  <a:lnTo>
                    <a:pt x="1113696" y="616470"/>
                  </a:lnTo>
                  <a:lnTo>
                    <a:pt x="1112215" y="616470"/>
                  </a:lnTo>
                  <a:lnTo>
                    <a:pt x="1113701" y="603986"/>
                  </a:lnTo>
                  <a:lnTo>
                    <a:pt x="1120914" y="591362"/>
                  </a:lnTo>
                  <a:lnTo>
                    <a:pt x="1132885" y="591362"/>
                  </a:lnTo>
                  <a:lnTo>
                    <a:pt x="1129639" y="588149"/>
                  </a:lnTo>
                  <a:lnTo>
                    <a:pt x="1127696" y="587349"/>
                  </a:lnTo>
                  <a:close/>
                </a:path>
                <a:path w="2141220" h="772795">
                  <a:moveTo>
                    <a:pt x="1129550" y="601992"/>
                  </a:moveTo>
                  <a:lnTo>
                    <a:pt x="1128419" y="603503"/>
                  </a:lnTo>
                  <a:lnTo>
                    <a:pt x="1128351" y="604178"/>
                  </a:lnTo>
                  <a:lnTo>
                    <a:pt x="1129293" y="607431"/>
                  </a:lnTo>
                  <a:lnTo>
                    <a:pt x="1132141" y="609231"/>
                  </a:lnTo>
                  <a:lnTo>
                    <a:pt x="1129816" y="609239"/>
                  </a:lnTo>
                  <a:lnTo>
                    <a:pt x="1132446" y="618324"/>
                  </a:lnTo>
                  <a:lnTo>
                    <a:pt x="1136363" y="618324"/>
                  </a:lnTo>
                  <a:lnTo>
                    <a:pt x="1134046" y="603986"/>
                  </a:lnTo>
                  <a:lnTo>
                    <a:pt x="1134192" y="603986"/>
                  </a:lnTo>
                  <a:lnTo>
                    <a:pt x="1129550" y="601992"/>
                  </a:lnTo>
                  <a:close/>
                </a:path>
                <a:path w="2141220" h="772795">
                  <a:moveTo>
                    <a:pt x="1120749" y="602030"/>
                  </a:moveTo>
                  <a:lnTo>
                    <a:pt x="1112215" y="616470"/>
                  </a:lnTo>
                  <a:lnTo>
                    <a:pt x="1113696" y="616470"/>
                  </a:lnTo>
                  <a:lnTo>
                    <a:pt x="1122832" y="605853"/>
                  </a:lnTo>
                  <a:lnTo>
                    <a:pt x="1126797" y="605853"/>
                  </a:lnTo>
                  <a:lnTo>
                    <a:pt x="1120749" y="602030"/>
                  </a:lnTo>
                  <a:close/>
                </a:path>
                <a:path w="2141220" h="772795">
                  <a:moveTo>
                    <a:pt x="1122589" y="609264"/>
                  </a:moveTo>
                  <a:lnTo>
                    <a:pt x="1121028" y="609269"/>
                  </a:lnTo>
                  <a:lnTo>
                    <a:pt x="1122506" y="610441"/>
                  </a:lnTo>
                  <a:lnTo>
                    <a:pt x="1122589" y="609264"/>
                  </a:lnTo>
                  <a:close/>
                </a:path>
                <a:path w="2141220" h="772795">
                  <a:moveTo>
                    <a:pt x="1126797" y="605853"/>
                  </a:moveTo>
                  <a:lnTo>
                    <a:pt x="1122832" y="605853"/>
                  </a:lnTo>
                  <a:lnTo>
                    <a:pt x="1122589" y="609264"/>
                  </a:lnTo>
                  <a:lnTo>
                    <a:pt x="1129816" y="609239"/>
                  </a:lnTo>
                  <a:lnTo>
                    <a:pt x="1129293" y="607431"/>
                  </a:lnTo>
                  <a:lnTo>
                    <a:pt x="1126797" y="605853"/>
                  </a:lnTo>
                  <a:close/>
                </a:path>
                <a:path w="2141220" h="772795">
                  <a:moveTo>
                    <a:pt x="1129293" y="607431"/>
                  </a:moveTo>
                  <a:lnTo>
                    <a:pt x="1129816" y="609239"/>
                  </a:lnTo>
                  <a:lnTo>
                    <a:pt x="1132141" y="609231"/>
                  </a:lnTo>
                  <a:lnTo>
                    <a:pt x="1129293" y="607431"/>
                  </a:lnTo>
                  <a:close/>
                </a:path>
                <a:path w="2141220" h="772795">
                  <a:moveTo>
                    <a:pt x="1132885" y="591362"/>
                  </a:moveTo>
                  <a:lnTo>
                    <a:pt x="1120914" y="591362"/>
                  </a:lnTo>
                  <a:lnTo>
                    <a:pt x="1125753" y="592073"/>
                  </a:lnTo>
                  <a:lnTo>
                    <a:pt x="1139608" y="605786"/>
                  </a:lnTo>
                  <a:lnTo>
                    <a:pt x="1144955" y="607517"/>
                  </a:lnTo>
                  <a:lnTo>
                    <a:pt x="1146174" y="604519"/>
                  </a:lnTo>
                  <a:lnTo>
                    <a:pt x="1132885" y="591362"/>
                  </a:lnTo>
                  <a:close/>
                </a:path>
                <a:path w="2141220" h="772795">
                  <a:moveTo>
                    <a:pt x="1134638" y="604178"/>
                  </a:moveTo>
                  <a:lnTo>
                    <a:pt x="1140548" y="606717"/>
                  </a:lnTo>
                  <a:lnTo>
                    <a:pt x="1139608" y="605786"/>
                  </a:lnTo>
                  <a:lnTo>
                    <a:pt x="1134638" y="604178"/>
                  </a:lnTo>
                  <a:close/>
                </a:path>
                <a:path w="2141220" h="772795">
                  <a:moveTo>
                    <a:pt x="1134192" y="603986"/>
                  </a:moveTo>
                  <a:lnTo>
                    <a:pt x="1134046" y="603986"/>
                  </a:lnTo>
                  <a:lnTo>
                    <a:pt x="1134638" y="604178"/>
                  </a:lnTo>
                  <a:lnTo>
                    <a:pt x="1134192" y="603986"/>
                  </a:lnTo>
                  <a:close/>
                </a:path>
                <a:path w="2141220" h="772795">
                  <a:moveTo>
                    <a:pt x="2080653" y="290410"/>
                  </a:moveTo>
                  <a:lnTo>
                    <a:pt x="2078418" y="290779"/>
                  </a:lnTo>
                  <a:lnTo>
                    <a:pt x="2077580" y="292442"/>
                  </a:lnTo>
                  <a:lnTo>
                    <a:pt x="2077364" y="316318"/>
                  </a:lnTo>
                  <a:lnTo>
                    <a:pt x="2091994" y="314604"/>
                  </a:lnTo>
                  <a:lnTo>
                    <a:pt x="2091565" y="313232"/>
                  </a:lnTo>
                  <a:lnTo>
                    <a:pt x="2088667" y="313232"/>
                  </a:lnTo>
                  <a:lnTo>
                    <a:pt x="2079015" y="300329"/>
                  </a:lnTo>
                  <a:lnTo>
                    <a:pt x="2078101" y="295655"/>
                  </a:lnTo>
                  <a:lnTo>
                    <a:pt x="2085774" y="295655"/>
                  </a:lnTo>
                  <a:lnTo>
                    <a:pt x="2081987" y="291731"/>
                  </a:lnTo>
                  <a:lnTo>
                    <a:pt x="2080653" y="290410"/>
                  </a:lnTo>
                  <a:close/>
                </a:path>
                <a:path w="2141220" h="772795">
                  <a:moveTo>
                    <a:pt x="2085774" y="295655"/>
                  </a:moveTo>
                  <a:lnTo>
                    <a:pt x="2078101" y="295655"/>
                  </a:lnTo>
                  <a:lnTo>
                    <a:pt x="2081796" y="299313"/>
                  </a:lnTo>
                  <a:lnTo>
                    <a:pt x="2088667" y="313232"/>
                  </a:lnTo>
                  <a:lnTo>
                    <a:pt x="2091565" y="313232"/>
                  </a:lnTo>
                  <a:lnTo>
                    <a:pt x="2086203" y="296100"/>
                  </a:lnTo>
                  <a:lnTo>
                    <a:pt x="2085774" y="295655"/>
                  </a:lnTo>
                  <a:close/>
                </a:path>
                <a:path w="2141220" h="772795">
                  <a:moveTo>
                    <a:pt x="2122564" y="338429"/>
                  </a:moveTo>
                  <a:lnTo>
                    <a:pt x="2115921" y="338429"/>
                  </a:lnTo>
                  <a:lnTo>
                    <a:pt x="2127529" y="347230"/>
                  </a:lnTo>
                  <a:lnTo>
                    <a:pt x="2130577" y="343471"/>
                  </a:lnTo>
                  <a:lnTo>
                    <a:pt x="2127869" y="340791"/>
                  </a:lnTo>
                  <a:lnTo>
                    <a:pt x="2122564" y="338429"/>
                  </a:lnTo>
                  <a:close/>
                </a:path>
                <a:path w="2141220" h="772795">
                  <a:moveTo>
                    <a:pt x="2087435" y="316547"/>
                  </a:moveTo>
                  <a:lnTo>
                    <a:pt x="2085606" y="316547"/>
                  </a:lnTo>
                  <a:lnTo>
                    <a:pt x="2084273" y="318312"/>
                  </a:lnTo>
                  <a:lnTo>
                    <a:pt x="2088489" y="332879"/>
                  </a:lnTo>
                  <a:lnTo>
                    <a:pt x="2100706" y="341744"/>
                  </a:lnTo>
                  <a:lnTo>
                    <a:pt x="2115921" y="338429"/>
                  </a:lnTo>
                  <a:lnTo>
                    <a:pt x="2122564" y="338429"/>
                  </a:lnTo>
                  <a:lnTo>
                    <a:pt x="2118916" y="336778"/>
                  </a:lnTo>
                  <a:lnTo>
                    <a:pt x="2101481" y="336778"/>
                  </a:lnTo>
                  <a:lnTo>
                    <a:pt x="2092900" y="323040"/>
                  </a:lnTo>
                  <a:lnTo>
                    <a:pt x="2091131" y="322071"/>
                  </a:lnTo>
                  <a:lnTo>
                    <a:pt x="2087435" y="322071"/>
                  </a:lnTo>
                  <a:lnTo>
                    <a:pt x="2090089" y="318541"/>
                  </a:lnTo>
                  <a:lnTo>
                    <a:pt x="2097440" y="318541"/>
                  </a:lnTo>
                  <a:lnTo>
                    <a:pt x="2091994" y="316687"/>
                  </a:lnTo>
                  <a:lnTo>
                    <a:pt x="2087435" y="316547"/>
                  </a:lnTo>
                  <a:close/>
                </a:path>
                <a:path w="2141220" h="772795">
                  <a:moveTo>
                    <a:pt x="2116696" y="333476"/>
                  </a:moveTo>
                  <a:lnTo>
                    <a:pt x="2113305" y="334212"/>
                  </a:lnTo>
                  <a:lnTo>
                    <a:pt x="2113584" y="334365"/>
                  </a:lnTo>
                  <a:lnTo>
                    <a:pt x="2127783" y="340791"/>
                  </a:lnTo>
                  <a:lnTo>
                    <a:pt x="2116696" y="333476"/>
                  </a:lnTo>
                  <a:close/>
                </a:path>
                <a:path w="2141220" h="772795">
                  <a:moveTo>
                    <a:pt x="2120477" y="333476"/>
                  </a:moveTo>
                  <a:lnTo>
                    <a:pt x="2116696" y="333476"/>
                  </a:lnTo>
                  <a:lnTo>
                    <a:pt x="2127783" y="340791"/>
                  </a:lnTo>
                  <a:lnTo>
                    <a:pt x="2120477" y="333476"/>
                  </a:lnTo>
                  <a:close/>
                </a:path>
                <a:path w="2141220" h="772795">
                  <a:moveTo>
                    <a:pt x="2113305" y="334212"/>
                  </a:moveTo>
                  <a:lnTo>
                    <a:pt x="2101481" y="336778"/>
                  </a:lnTo>
                  <a:lnTo>
                    <a:pt x="2118916" y="336778"/>
                  </a:lnTo>
                  <a:lnTo>
                    <a:pt x="2113584" y="334365"/>
                  </a:lnTo>
                  <a:lnTo>
                    <a:pt x="2113305" y="334212"/>
                  </a:lnTo>
                  <a:close/>
                </a:path>
                <a:path w="2141220" h="772795">
                  <a:moveTo>
                    <a:pt x="2097440" y="318541"/>
                  </a:moveTo>
                  <a:lnTo>
                    <a:pt x="2090089" y="318541"/>
                  </a:lnTo>
                  <a:lnTo>
                    <a:pt x="2092900" y="323040"/>
                  </a:lnTo>
                  <a:lnTo>
                    <a:pt x="2113305" y="334212"/>
                  </a:lnTo>
                  <a:lnTo>
                    <a:pt x="2116696" y="333476"/>
                  </a:lnTo>
                  <a:lnTo>
                    <a:pt x="2120477" y="333476"/>
                  </a:lnTo>
                  <a:lnTo>
                    <a:pt x="2117115" y="330149"/>
                  </a:lnTo>
                  <a:lnTo>
                    <a:pt x="2103818" y="320713"/>
                  </a:lnTo>
                  <a:lnTo>
                    <a:pt x="2097440" y="318541"/>
                  </a:lnTo>
                  <a:close/>
                </a:path>
                <a:path w="2141220" h="772795">
                  <a:moveTo>
                    <a:pt x="2090089" y="318541"/>
                  </a:moveTo>
                  <a:lnTo>
                    <a:pt x="2087435" y="322071"/>
                  </a:lnTo>
                  <a:lnTo>
                    <a:pt x="2091131" y="322071"/>
                  </a:lnTo>
                  <a:lnTo>
                    <a:pt x="2092900" y="323040"/>
                  </a:lnTo>
                  <a:lnTo>
                    <a:pt x="2090089" y="318541"/>
                  </a:lnTo>
                  <a:close/>
                </a:path>
                <a:path w="2141220" h="772795">
                  <a:moveTo>
                    <a:pt x="2139835" y="378764"/>
                  </a:moveTo>
                  <a:lnTo>
                    <a:pt x="2126272" y="378764"/>
                  </a:lnTo>
                  <a:lnTo>
                    <a:pt x="2113661" y="386537"/>
                  </a:lnTo>
                  <a:lnTo>
                    <a:pt x="2100872" y="393750"/>
                  </a:lnTo>
                  <a:lnTo>
                    <a:pt x="2096071" y="398576"/>
                  </a:lnTo>
                  <a:lnTo>
                    <a:pt x="2092375" y="405891"/>
                  </a:lnTo>
                  <a:lnTo>
                    <a:pt x="2071420" y="421131"/>
                  </a:lnTo>
                  <a:lnTo>
                    <a:pt x="2082876" y="415493"/>
                  </a:lnTo>
                  <a:lnTo>
                    <a:pt x="2093941" y="411844"/>
                  </a:lnTo>
                  <a:lnTo>
                    <a:pt x="2096769" y="409092"/>
                  </a:lnTo>
                  <a:lnTo>
                    <a:pt x="2100478" y="401777"/>
                  </a:lnTo>
                  <a:lnTo>
                    <a:pt x="2104174" y="398119"/>
                  </a:lnTo>
                  <a:lnTo>
                    <a:pt x="2116531" y="391236"/>
                  </a:lnTo>
                  <a:lnTo>
                    <a:pt x="2127783" y="383819"/>
                  </a:lnTo>
                  <a:lnTo>
                    <a:pt x="2138927" y="383819"/>
                  </a:lnTo>
                  <a:lnTo>
                    <a:pt x="2141054" y="381749"/>
                  </a:lnTo>
                  <a:lnTo>
                    <a:pt x="2139835" y="378764"/>
                  </a:lnTo>
                  <a:close/>
                </a:path>
                <a:path w="2141220" h="772795">
                  <a:moveTo>
                    <a:pt x="2093941" y="411844"/>
                  </a:moveTo>
                  <a:lnTo>
                    <a:pt x="2082876" y="415493"/>
                  </a:lnTo>
                  <a:lnTo>
                    <a:pt x="2071420" y="421131"/>
                  </a:lnTo>
                  <a:lnTo>
                    <a:pt x="2084958" y="420585"/>
                  </a:lnTo>
                  <a:lnTo>
                    <a:pt x="2093941" y="411844"/>
                  </a:lnTo>
                  <a:close/>
                </a:path>
                <a:path w="2141220" h="772795">
                  <a:moveTo>
                    <a:pt x="2138927" y="383819"/>
                  </a:moveTo>
                  <a:lnTo>
                    <a:pt x="2127783" y="383819"/>
                  </a:lnTo>
                  <a:lnTo>
                    <a:pt x="2116416" y="405891"/>
                  </a:lnTo>
                  <a:lnTo>
                    <a:pt x="2105177" y="408139"/>
                  </a:lnTo>
                  <a:lnTo>
                    <a:pt x="2093941" y="411844"/>
                  </a:lnTo>
                  <a:lnTo>
                    <a:pt x="2084958" y="420585"/>
                  </a:lnTo>
                  <a:lnTo>
                    <a:pt x="2106790" y="413410"/>
                  </a:lnTo>
                  <a:lnTo>
                    <a:pt x="2119629" y="409790"/>
                  </a:lnTo>
                  <a:lnTo>
                    <a:pt x="2128735" y="393738"/>
                  </a:lnTo>
                  <a:lnTo>
                    <a:pt x="2138927" y="3838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6028461" y="3247260"/>
              <a:ext cx="2348865" cy="2336800"/>
            </a:xfrm>
            <a:custGeom>
              <a:avLst/>
              <a:gdLst/>
              <a:ahLst/>
              <a:cxnLst/>
              <a:rect l="l" t="t" r="r" b="b"/>
              <a:pathLst>
                <a:path w="2348865" h="2336800">
                  <a:moveTo>
                    <a:pt x="1316634" y="2324100"/>
                  </a:moveTo>
                  <a:lnTo>
                    <a:pt x="1261160" y="2324100"/>
                  </a:lnTo>
                  <a:lnTo>
                    <a:pt x="1270406" y="2336800"/>
                  </a:lnTo>
                  <a:lnTo>
                    <a:pt x="1303693" y="2336800"/>
                  </a:lnTo>
                  <a:lnTo>
                    <a:pt x="1316634" y="2324100"/>
                  </a:lnTo>
                  <a:close/>
                </a:path>
                <a:path w="2348865" h="2336800">
                  <a:moveTo>
                    <a:pt x="1349921" y="2324100"/>
                  </a:moveTo>
                  <a:lnTo>
                    <a:pt x="1316634" y="2324100"/>
                  </a:lnTo>
                  <a:lnTo>
                    <a:pt x="1327734" y="2336800"/>
                  </a:lnTo>
                  <a:lnTo>
                    <a:pt x="1338821" y="2336800"/>
                  </a:lnTo>
                  <a:lnTo>
                    <a:pt x="1349921" y="2324100"/>
                  </a:lnTo>
                  <a:close/>
                </a:path>
                <a:path w="2348865" h="2336800">
                  <a:moveTo>
                    <a:pt x="1405394" y="2324100"/>
                  </a:moveTo>
                  <a:lnTo>
                    <a:pt x="1349921" y="2324100"/>
                  </a:lnTo>
                  <a:lnTo>
                    <a:pt x="1377657" y="2336800"/>
                  </a:lnTo>
                  <a:lnTo>
                    <a:pt x="1399857" y="2336800"/>
                  </a:lnTo>
                  <a:lnTo>
                    <a:pt x="1405394" y="2324100"/>
                  </a:lnTo>
                  <a:close/>
                </a:path>
                <a:path w="2348865" h="2336800">
                  <a:moveTo>
                    <a:pt x="1544091" y="2273300"/>
                  </a:moveTo>
                  <a:lnTo>
                    <a:pt x="1103972" y="2273300"/>
                  </a:lnTo>
                  <a:lnTo>
                    <a:pt x="1115072" y="2286000"/>
                  </a:lnTo>
                  <a:lnTo>
                    <a:pt x="1218628" y="2286000"/>
                  </a:lnTo>
                  <a:lnTo>
                    <a:pt x="1227874" y="2298700"/>
                  </a:lnTo>
                  <a:lnTo>
                    <a:pt x="1250061" y="2324100"/>
                  </a:lnTo>
                  <a:lnTo>
                    <a:pt x="1416494" y="2324100"/>
                  </a:lnTo>
                  <a:lnTo>
                    <a:pt x="1420190" y="2311400"/>
                  </a:lnTo>
                  <a:lnTo>
                    <a:pt x="1455331" y="2311400"/>
                  </a:lnTo>
                  <a:lnTo>
                    <a:pt x="1466418" y="2298700"/>
                  </a:lnTo>
                  <a:lnTo>
                    <a:pt x="1547787" y="2298700"/>
                  </a:lnTo>
                  <a:lnTo>
                    <a:pt x="1547787" y="2286000"/>
                  </a:lnTo>
                  <a:lnTo>
                    <a:pt x="1544091" y="2273300"/>
                  </a:lnTo>
                  <a:close/>
                </a:path>
                <a:path w="2348865" h="2336800">
                  <a:moveTo>
                    <a:pt x="1634699" y="2209800"/>
                  </a:moveTo>
                  <a:lnTo>
                    <a:pt x="919060" y="2209800"/>
                  </a:lnTo>
                  <a:lnTo>
                    <a:pt x="922756" y="2222500"/>
                  </a:lnTo>
                  <a:lnTo>
                    <a:pt x="930148" y="2235200"/>
                  </a:lnTo>
                  <a:lnTo>
                    <a:pt x="941247" y="2247900"/>
                  </a:lnTo>
                  <a:lnTo>
                    <a:pt x="948639" y="2260600"/>
                  </a:lnTo>
                  <a:lnTo>
                    <a:pt x="944943" y="2273300"/>
                  </a:lnTo>
                  <a:lnTo>
                    <a:pt x="957884" y="2286000"/>
                  </a:lnTo>
                  <a:lnTo>
                    <a:pt x="968984" y="2298700"/>
                  </a:lnTo>
                  <a:lnTo>
                    <a:pt x="980084" y="2286000"/>
                  </a:lnTo>
                  <a:lnTo>
                    <a:pt x="987475" y="2273300"/>
                  </a:lnTo>
                  <a:lnTo>
                    <a:pt x="1000417" y="2260600"/>
                  </a:lnTo>
                  <a:lnTo>
                    <a:pt x="1566278" y="2260600"/>
                  </a:lnTo>
                  <a:lnTo>
                    <a:pt x="1577378" y="2247900"/>
                  </a:lnTo>
                  <a:lnTo>
                    <a:pt x="1612519" y="2247900"/>
                  </a:lnTo>
                  <a:lnTo>
                    <a:pt x="1623606" y="2235200"/>
                  </a:lnTo>
                  <a:lnTo>
                    <a:pt x="1636547" y="2235200"/>
                  </a:lnTo>
                  <a:lnTo>
                    <a:pt x="1647647" y="2222500"/>
                  </a:lnTo>
                  <a:lnTo>
                    <a:pt x="1636547" y="2222500"/>
                  </a:lnTo>
                  <a:lnTo>
                    <a:pt x="1634699" y="2209800"/>
                  </a:lnTo>
                  <a:close/>
                </a:path>
                <a:path w="2348865" h="2336800">
                  <a:moveTo>
                    <a:pt x="1150200" y="2286000"/>
                  </a:moveTo>
                  <a:lnTo>
                    <a:pt x="1126172" y="2286000"/>
                  </a:lnTo>
                  <a:lnTo>
                    <a:pt x="1139113" y="2298700"/>
                  </a:lnTo>
                  <a:lnTo>
                    <a:pt x="1150200" y="2298700"/>
                  </a:lnTo>
                  <a:lnTo>
                    <a:pt x="1150200" y="2286000"/>
                  </a:lnTo>
                  <a:close/>
                </a:path>
                <a:path w="2348865" h="2336800">
                  <a:moveTo>
                    <a:pt x="1207528" y="2286000"/>
                  </a:moveTo>
                  <a:lnTo>
                    <a:pt x="1150200" y="2286000"/>
                  </a:lnTo>
                  <a:lnTo>
                    <a:pt x="1161300" y="2298700"/>
                  </a:lnTo>
                  <a:lnTo>
                    <a:pt x="1185341" y="2298700"/>
                  </a:lnTo>
                  <a:lnTo>
                    <a:pt x="1207528" y="2286000"/>
                  </a:lnTo>
                  <a:close/>
                </a:path>
                <a:path w="2348865" h="2336800">
                  <a:moveTo>
                    <a:pt x="1555191" y="2260600"/>
                  </a:moveTo>
                  <a:lnTo>
                    <a:pt x="1057744" y="2260600"/>
                  </a:lnTo>
                  <a:lnTo>
                    <a:pt x="1065136" y="2273300"/>
                  </a:lnTo>
                  <a:lnTo>
                    <a:pt x="1076236" y="2286000"/>
                  </a:lnTo>
                  <a:lnTo>
                    <a:pt x="1092885" y="2273300"/>
                  </a:lnTo>
                  <a:lnTo>
                    <a:pt x="1544091" y="2273300"/>
                  </a:lnTo>
                  <a:lnTo>
                    <a:pt x="1555191" y="2260600"/>
                  </a:lnTo>
                  <a:close/>
                </a:path>
                <a:path w="2348865" h="2336800">
                  <a:moveTo>
                    <a:pt x="1612519" y="2057400"/>
                  </a:moveTo>
                  <a:lnTo>
                    <a:pt x="845083" y="2057400"/>
                  </a:lnTo>
                  <a:lnTo>
                    <a:pt x="841387" y="2070100"/>
                  </a:lnTo>
                  <a:lnTo>
                    <a:pt x="852487" y="2070100"/>
                  </a:lnTo>
                  <a:lnTo>
                    <a:pt x="856183" y="2082800"/>
                  </a:lnTo>
                  <a:lnTo>
                    <a:pt x="852487" y="2108200"/>
                  </a:lnTo>
                  <a:lnTo>
                    <a:pt x="876528" y="2108200"/>
                  </a:lnTo>
                  <a:lnTo>
                    <a:pt x="876528" y="2133600"/>
                  </a:lnTo>
                  <a:lnTo>
                    <a:pt x="883920" y="2146300"/>
                  </a:lnTo>
                  <a:lnTo>
                    <a:pt x="891311" y="2171700"/>
                  </a:lnTo>
                  <a:lnTo>
                    <a:pt x="891311" y="2184400"/>
                  </a:lnTo>
                  <a:lnTo>
                    <a:pt x="895019" y="2197100"/>
                  </a:lnTo>
                  <a:lnTo>
                    <a:pt x="902411" y="2209800"/>
                  </a:lnTo>
                  <a:lnTo>
                    <a:pt x="911656" y="2222500"/>
                  </a:lnTo>
                  <a:lnTo>
                    <a:pt x="919060" y="2209800"/>
                  </a:lnTo>
                  <a:lnTo>
                    <a:pt x="1634699" y="2209800"/>
                  </a:lnTo>
                  <a:lnTo>
                    <a:pt x="1632851" y="2197100"/>
                  </a:lnTo>
                  <a:lnTo>
                    <a:pt x="1632851" y="2171700"/>
                  </a:lnTo>
                  <a:lnTo>
                    <a:pt x="1629156" y="2159000"/>
                  </a:lnTo>
                  <a:lnTo>
                    <a:pt x="1629156" y="2146300"/>
                  </a:lnTo>
                  <a:lnTo>
                    <a:pt x="1632851" y="2133600"/>
                  </a:lnTo>
                  <a:lnTo>
                    <a:pt x="1643951" y="2133600"/>
                  </a:lnTo>
                  <a:lnTo>
                    <a:pt x="1647647" y="2120900"/>
                  </a:lnTo>
                  <a:lnTo>
                    <a:pt x="1658747" y="2120900"/>
                  </a:lnTo>
                  <a:lnTo>
                    <a:pt x="1647647" y="2108200"/>
                  </a:lnTo>
                  <a:lnTo>
                    <a:pt x="1651342" y="2095500"/>
                  </a:lnTo>
                  <a:lnTo>
                    <a:pt x="1647647" y="2082800"/>
                  </a:lnTo>
                  <a:lnTo>
                    <a:pt x="1636547" y="2082800"/>
                  </a:lnTo>
                  <a:lnTo>
                    <a:pt x="1623606" y="2070100"/>
                  </a:lnTo>
                  <a:lnTo>
                    <a:pt x="1612519" y="2057400"/>
                  </a:lnTo>
                  <a:close/>
                </a:path>
                <a:path w="2348865" h="2336800">
                  <a:moveTo>
                    <a:pt x="613930" y="1892300"/>
                  </a:moveTo>
                  <a:lnTo>
                    <a:pt x="340245" y="1892300"/>
                  </a:lnTo>
                  <a:lnTo>
                    <a:pt x="340245" y="1905000"/>
                  </a:lnTo>
                  <a:lnTo>
                    <a:pt x="332854" y="1930400"/>
                  </a:lnTo>
                  <a:lnTo>
                    <a:pt x="336550" y="1943100"/>
                  </a:lnTo>
                  <a:lnTo>
                    <a:pt x="325462" y="1955800"/>
                  </a:lnTo>
                  <a:lnTo>
                    <a:pt x="325462" y="1968500"/>
                  </a:lnTo>
                  <a:lnTo>
                    <a:pt x="321754" y="1981200"/>
                  </a:lnTo>
                  <a:lnTo>
                    <a:pt x="316217" y="1993900"/>
                  </a:lnTo>
                  <a:lnTo>
                    <a:pt x="316217" y="2032000"/>
                  </a:lnTo>
                  <a:lnTo>
                    <a:pt x="319913" y="2044700"/>
                  </a:lnTo>
                  <a:lnTo>
                    <a:pt x="308813" y="2070100"/>
                  </a:lnTo>
                  <a:lnTo>
                    <a:pt x="316217" y="2082800"/>
                  </a:lnTo>
                  <a:lnTo>
                    <a:pt x="308813" y="2095500"/>
                  </a:lnTo>
                  <a:lnTo>
                    <a:pt x="308813" y="2120900"/>
                  </a:lnTo>
                  <a:lnTo>
                    <a:pt x="319913" y="2120900"/>
                  </a:lnTo>
                  <a:lnTo>
                    <a:pt x="329158" y="2133600"/>
                  </a:lnTo>
                  <a:lnTo>
                    <a:pt x="336550" y="2159000"/>
                  </a:lnTo>
                  <a:lnTo>
                    <a:pt x="358736" y="2159000"/>
                  </a:lnTo>
                  <a:lnTo>
                    <a:pt x="371690" y="2146300"/>
                  </a:lnTo>
                  <a:lnTo>
                    <a:pt x="382778" y="2133600"/>
                  </a:lnTo>
                  <a:lnTo>
                    <a:pt x="382778" y="2120900"/>
                  </a:lnTo>
                  <a:lnTo>
                    <a:pt x="393877" y="2108200"/>
                  </a:lnTo>
                  <a:lnTo>
                    <a:pt x="440105" y="2108200"/>
                  </a:lnTo>
                  <a:lnTo>
                    <a:pt x="456755" y="2095500"/>
                  </a:lnTo>
                  <a:lnTo>
                    <a:pt x="464146" y="2070100"/>
                  </a:lnTo>
                  <a:lnTo>
                    <a:pt x="536270" y="2070100"/>
                  </a:lnTo>
                  <a:lnTo>
                    <a:pt x="543661" y="2057400"/>
                  </a:lnTo>
                  <a:lnTo>
                    <a:pt x="539965" y="2044700"/>
                  </a:lnTo>
                  <a:lnTo>
                    <a:pt x="552907" y="2044700"/>
                  </a:lnTo>
                  <a:lnTo>
                    <a:pt x="560311" y="2032000"/>
                  </a:lnTo>
                  <a:lnTo>
                    <a:pt x="571398" y="2019300"/>
                  </a:lnTo>
                  <a:lnTo>
                    <a:pt x="571398" y="2006600"/>
                  </a:lnTo>
                  <a:lnTo>
                    <a:pt x="582498" y="1993900"/>
                  </a:lnTo>
                  <a:lnTo>
                    <a:pt x="571398" y="1993900"/>
                  </a:lnTo>
                  <a:lnTo>
                    <a:pt x="549211" y="1981200"/>
                  </a:lnTo>
                  <a:lnTo>
                    <a:pt x="552907" y="1968500"/>
                  </a:lnTo>
                  <a:lnTo>
                    <a:pt x="560311" y="1955800"/>
                  </a:lnTo>
                  <a:lnTo>
                    <a:pt x="560311" y="1943100"/>
                  </a:lnTo>
                  <a:lnTo>
                    <a:pt x="564007" y="1930400"/>
                  </a:lnTo>
                  <a:lnTo>
                    <a:pt x="586193" y="1905000"/>
                  </a:lnTo>
                  <a:lnTo>
                    <a:pt x="599135" y="1905000"/>
                  </a:lnTo>
                  <a:lnTo>
                    <a:pt x="613930" y="1892300"/>
                  </a:lnTo>
                  <a:close/>
                </a:path>
                <a:path w="2348865" h="2336800">
                  <a:moveTo>
                    <a:pt x="539965" y="2082800"/>
                  </a:moveTo>
                  <a:lnTo>
                    <a:pt x="490042" y="2082800"/>
                  </a:lnTo>
                  <a:lnTo>
                    <a:pt x="486333" y="2108200"/>
                  </a:lnTo>
                  <a:lnTo>
                    <a:pt x="486333" y="2120900"/>
                  </a:lnTo>
                  <a:lnTo>
                    <a:pt x="490042" y="2133600"/>
                  </a:lnTo>
                  <a:lnTo>
                    <a:pt x="497433" y="2146300"/>
                  </a:lnTo>
                  <a:lnTo>
                    <a:pt x="497433" y="2133600"/>
                  </a:lnTo>
                  <a:lnTo>
                    <a:pt x="502983" y="2120900"/>
                  </a:lnTo>
                  <a:lnTo>
                    <a:pt x="525170" y="2108200"/>
                  </a:lnTo>
                  <a:lnTo>
                    <a:pt x="536270" y="2108200"/>
                  </a:lnTo>
                  <a:lnTo>
                    <a:pt x="539965" y="2082800"/>
                  </a:lnTo>
                  <a:close/>
                </a:path>
                <a:path w="2348865" h="2336800">
                  <a:moveTo>
                    <a:pt x="417918" y="2108200"/>
                  </a:moveTo>
                  <a:lnTo>
                    <a:pt x="393877" y="2108200"/>
                  </a:lnTo>
                  <a:lnTo>
                    <a:pt x="404977" y="2120900"/>
                  </a:lnTo>
                  <a:lnTo>
                    <a:pt x="417918" y="2108200"/>
                  </a:lnTo>
                  <a:close/>
                </a:path>
                <a:path w="2348865" h="2336800">
                  <a:moveTo>
                    <a:pt x="536270" y="2070100"/>
                  </a:moveTo>
                  <a:lnTo>
                    <a:pt x="464146" y="2070100"/>
                  </a:lnTo>
                  <a:lnTo>
                    <a:pt x="475246" y="2082800"/>
                  </a:lnTo>
                  <a:lnTo>
                    <a:pt x="478942" y="2095500"/>
                  </a:lnTo>
                  <a:lnTo>
                    <a:pt x="490042" y="2082800"/>
                  </a:lnTo>
                  <a:lnTo>
                    <a:pt x="539965" y="2082800"/>
                  </a:lnTo>
                  <a:lnTo>
                    <a:pt x="536270" y="2070100"/>
                  </a:lnTo>
                  <a:close/>
                </a:path>
                <a:path w="2348865" h="2336800">
                  <a:moveTo>
                    <a:pt x="1608810" y="1993900"/>
                  </a:moveTo>
                  <a:lnTo>
                    <a:pt x="798855" y="1993900"/>
                  </a:lnTo>
                  <a:lnTo>
                    <a:pt x="802551" y="2006600"/>
                  </a:lnTo>
                  <a:lnTo>
                    <a:pt x="826592" y="2006600"/>
                  </a:lnTo>
                  <a:lnTo>
                    <a:pt x="833996" y="2032000"/>
                  </a:lnTo>
                  <a:lnTo>
                    <a:pt x="833996" y="2057400"/>
                  </a:lnTo>
                  <a:lnTo>
                    <a:pt x="1601419" y="2057400"/>
                  </a:lnTo>
                  <a:lnTo>
                    <a:pt x="1590319" y="2044700"/>
                  </a:lnTo>
                  <a:lnTo>
                    <a:pt x="1612519" y="2044700"/>
                  </a:lnTo>
                  <a:lnTo>
                    <a:pt x="1608810" y="2032000"/>
                  </a:lnTo>
                  <a:lnTo>
                    <a:pt x="1608810" y="1993900"/>
                  </a:lnTo>
                  <a:close/>
                </a:path>
                <a:path w="2348865" h="2336800">
                  <a:moveTo>
                    <a:pt x="1586623" y="1879600"/>
                  </a:moveTo>
                  <a:lnTo>
                    <a:pt x="316217" y="1879600"/>
                  </a:lnTo>
                  <a:lnTo>
                    <a:pt x="329158" y="1892300"/>
                  </a:lnTo>
                  <a:lnTo>
                    <a:pt x="637971" y="1892300"/>
                  </a:lnTo>
                  <a:lnTo>
                    <a:pt x="649071" y="1905000"/>
                  </a:lnTo>
                  <a:lnTo>
                    <a:pt x="671258" y="1905000"/>
                  </a:lnTo>
                  <a:lnTo>
                    <a:pt x="684199" y="1917700"/>
                  </a:lnTo>
                  <a:lnTo>
                    <a:pt x="706399" y="1917700"/>
                  </a:lnTo>
                  <a:lnTo>
                    <a:pt x="721194" y="1943100"/>
                  </a:lnTo>
                  <a:lnTo>
                    <a:pt x="734136" y="1955800"/>
                  </a:lnTo>
                  <a:lnTo>
                    <a:pt x="721194" y="1968500"/>
                  </a:lnTo>
                  <a:lnTo>
                    <a:pt x="730440" y="1981200"/>
                  </a:lnTo>
                  <a:lnTo>
                    <a:pt x="734136" y="1993900"/>
                  </a:lnTo>
                  <a:lnTo>
                    <a:pt x="734136" y="2006600"/>
                  </a:lnTo>
                  <a:lnTo>
                    <a:pt x="745223" y="2019300"/>
                  </a:lnTo>
                  <a:lnTo>
                    <a:pt x="756323" y="2019300"/>
                  </a:lnTo>
                  <a:lnTo>
                    <a:pt x="767422" y="2006600"/>
                  </a:lnTo>
                  <a:lnTo>
                    <a:pt x="780364" y="2006600"/>
                  </a:lnTo>
                  <a:lnTo>
                    <a:pt x="787755" y="1993900"/>
                  </a:lnTo>
                  <a:lnTo>
                    <a:pt x="1619910" y="1993900"/>
                  </a:lnTo>
                  <a:lnTo>
                    <a:pt x="1619910" y="1981200"/>
                  </a:lnTo>
                  <a:lnTo>
                    <a:pt x="1608810" y="1968500"/>
                  </a:lnTo>
                  <a:lnTo>
                    <a:pt x="1597723" y="1968500"/>
                  </a:lnTo>
                  <a:lnTo>
                    <a:pt x="1586623" y="1955800"/>
                  </a:lnTo>
                  <a:lnTo>
                    <a:pt x="1577378" y="1943100"/>
                  </a:lnTo>
                  <a:lnTo>
                    <a:pt x="1569974" y="1930400"/>
                  </a:lnTo>
                  <a:lnTo>
                    <a:pt x="1594015" y="1930400"/>
                  </a:lnTo>
                  <a:lnTo>
                    <a:pt x="1601419" y="1905000"/>
                  </a:lnTo>
                  <a:lnTo>
                    <a:pt x="1586623" y="1879600"/>
                  </a:lnTo>
                  <a:close/>
                </a:path>
                <a:path w="2348865" h="2336800">
                  <a:moveTo>
                    <a:pt x="1832571" y="1612900"/>
                  </a:moveTo>
                  <a:lnTo>
                    <a:pt x="216357" y="1612900"/>
                  </a:lnTo>
                  <a:lnTo>
                    <a:pt x="229298" y="1625600"/>
                  </a:lnTo>
                  <a:lnTo>
                    <a:pt x="232994" y="1638300"/>
                  </a:lnTo>
                  <a:lnTo>
                    <a:pt x="244094" y="1651000"/>
                  </a:lnTo>
                  <a:lnTo>
                    <a:pt x="251485" y="1676400"/>
                  </a:lnTo>
                  <a:lnTo>
                    <a:pt x="258889" y="1689100"/>
                  </a:lnTo>
                  <a:lnTo>
                    <a:pt x="258889" y="1701800"/>
                  </a:lnTo>
                  <a:lnTo>
                    <a:pt x="255181" y="1714500"/>
                  </a:lnTo>
                  <a:lnTo>
                    <a:pt x="247789" y="1727200"/>
                  </a:lnTo>
                  <a:lnTo>
                    <a:pt x="255181" y="1739900"/>
                  </a:lnTo>
                  <a:lnTo>
                    <a:pt x="279222" y="1739900"/>
                  </a:lnTo>
                  <a:lnTo>
                    <a:pt x="290322" y="1752600"/>
                  </a:lnTo>
                  <a:lnTo>
                    <a:pt x="290322" y="1778000"/>
                  </a:lnTo>
                  <a:lnTo>
                    <a:pt x="282930" y="1803400"/>
                  </a:lnTo>
                  <a:lnTo>
                    <a:pt x="275526" y="1816100"/>
                  </a:lnTo>
                  <a:lnTo>
                    <a:pt x="279222" y="1828800"/>
                  </a:lnTo>
                  <a:lnTo>
                    <a:pt x="286626" y="1841500"/>
                  </a:lnTo>
                  <a:lnTo>
                    <a:pt x="297713" y="1854200"/>
                  </a:lnTo>
                  <a:lnTo>
                    <a:pt x="297713" y="1866900"/>
                  </a:lnTo>
                  <a:lnTo>
                    <a:pt x="305117" y="1879600"/>
                  </a:lnTo>
                  <a:lnTo>
                    <a:pt x="1601419" y="1879600"/>
                  </a:lnTo>
                  <a:lnTo>
                    <a:pt x="1601419" y="1866900"/>
                  </a:lnTo>
                  <a:lnTo>
                    <a:pt x="1597723" y="1854200"/>
                  </a:lnTo>
                  <a:lnTo>
                    <a:pt x="1590319" y="1841500"/>
                  </a:lnTo>
                  <a:lnTo>
                    <a:pt x="1601419" y="1828800"/>
                  </a:lnTo>
                  <a:lnTo>
                    <a:pt x="1597723" y="1816100"/>
                  </a:lnTo>
                  <a:lnTo>
                    <a:pt x="1601419" y="1803400"/>
                  </a:lnTo>
                  <a:lnTo>
                    <a:pt x="1605114" y="1778000"/>
                  </a:lnTo>
                  <a:lnTo>
                    <a:pt x="1616214" y="1778000"/>
                  </a:lnTo>
                  <a:lnTo>
                    <a:pt x="1623606" y="1765300"/>
                  </a:lnTo>
                  <a:lnTo>
                    <a:pt x="1671688" y="1765300"/>
                  </a:lnTo>
                  <a:lnTo>
                    <a:pt x="1682788" y="1752600"/>
                  </a:lnTo>
                  <a:lnTo>
                    <a:pt x="1717916" y="1752600"/>
                  </a:lnTo>
                  <a:lnTo>
                    <a:pt x="1717916" y="1727200"/>
                  </a:lnTo>
                  <a:lnTo>
                    <a:pt x="1721612" y="1701800"/>
                  </a:lnTo>
                  <a:lnTo>
                    <a:pt x="1729016" y="1689100"/>
                  </a:lnTo>
                  <a:lnTo>
                    <a:pt x="1786331" y="1689100"/>
                  </a:lnTo>
                  <a:lnTo>
                    <a:pt x="1793735" y="1676400"/>
                  </a:lnTo>
                  <a:lnTo>
                    <a:pt x="1804835" y="1663700"/>
                  </a:lnTo>
                  <a:lnTo>
                    <a:pt x="1814080" y="1651000"/>
                  </a:lnTo>
                  <a:lnTo>
                    <a:pt x="1810372" y="1638300"/>
                  </a:lnTo>
                  <a:lnTo>
                    <a:pt x="1810372" y="1625600"/>
                  </a:lnTo>
                  <a:lnTo>
                    <a:pt x="1832571" y="1612900"/>
                  </a:lnTo>
                  <a:close/>
                </a:path>
                <a:path w="2348865" h="2336800">
                  <a:moveTo>
                    <a:pt x="1806676" y="1524000"/>
                  </a:moveTo>
                  <a:lnTo>
                    <a:pt x="85064" y="1524000"/>
                  </a:lnTo>
                  <a:lnTo>
                    <a:pt x="98005" y="1536700"/>
                  </a:lnTo>
                  <a:lnTo>
                    <a:pt x="177520" y="1536700"/>
                  </a:lnTo>
                  <a:lnTo>
                    <a:pt x="186766" y="1549400"/>
                  </a:lnTo>
                  <a:lnTo>
                    <a:pt x="186766" y="1562100"/>
                  </a:lnTo>
                  <a:lnTo>
                    <a:pt x="197866" y="1574800"/>
                  </a:lnTo>
                  <a:lnTo>
                    <a:pt x="201561" y="1587500"/>
                  </a:lnTo>
                  <a:lnTo>
                    <a:pt x="177520" y="1587500"/>
                  </a:lnTo>
                  <a:lnTo>
                    <a:pt x="177520" y="1600200"/>
                  </a:lnTo>
                  <a:lnTo>
                    <a:pt x="181216" y="1612900"/>
                  </a:lnTo>
                  <a:lnTo>
                    <a:pt x="1843659" y="1612900"/>
                  </a:lnTo>
                  <a:lnTo>
                    <a:pt x="1836267" y="1600200"/>
                  </a:lnTo>
                  <a:lnTo>
                    <a:pt x="1832571" y="1587500"/>
                  </a:lnTo>
                  <a:lnTo>
                    <a:pt x="1821472" y="1574800"/>
                  </a:lnTo>
                  <a:lnTo>
                    <a:pt x="1814080" y="1549400"/>
                  </a:lnTo>
                  <a:lnTo>
                    <a:pt x="1814080" y="1536700"/>
                  </a:lnTo>
                  <a:lnTo>
                    <a:pt x="1806676" y="1524000"/>
                  </a:lnTo>
                  <a:close/>
                </a:path>
                <a:path w="2348865" h="2336800">
                  <a:moveTo>
                    <a:pt x="166420" y="1536700"/>
                  </a:moveTo>
                  <a:lnTo>
                    <a:pt x="109093" y="1536700"/>
                  </a:lnTo>
                  <a:lnTo>
                    <a:pt x="120192" y="1549400"/>
                  </a:lnTo>
                  <a:lnTo>
                    <a:pt x="155333" y="1549400"/>
                  </a:lnTo>
                  <a:lnTo>
                    <a:pt x="166420" y="1536700"/>
                  </a:lnTo>
                  <a:close/>
                </a:path>
                <a:path w="2348865" h="2336800">
                  <a:moveTo>
                    <a:pt x="1801126" y="1498600"/>
                  </a:moveTo>
                  <a:lnTo>
                    <a:pt x="38823" y="1498600"/>
                  </a:lnTo>
                  <a:lnTo>
                    <a:pt x="38823" y="1536700"/>
                  </a:lnTo>
                  <a:lnTo>
                    <a:pt x="51777" y="1524000"/>
                  </a:lnTo>
                  <a:lnTo>
                    <a:pt x="1806676" y="1524000"/>
                  </a:lnTo>
                  <a:lnTo>
                    <a:pt x="1804835" y="1511300"/>
                  </a:lnTo>
                  <a:lnTo>
                    <a:pt x="1801126" y="1498600"/>
                  </a:lnTo>
                  <a:close/>
                </a:path>
                <a:path w="2348865" h="2336800">
                  <a:moveTo>
                    <a:pt x="85064" y="1524000"/>
                  </a:moveTo>
                  <a:lnTo>
                    <a:pt x="51777" y="1524000"/>
                  </a:lnTo>
                  <a:lnTo>
                    <a:pt x="62865" y="1536700"/>
                  </a:lnTo>
                  <a:lnTo>
                    <a:pt x="85064" y="1524000"/>
                  </a:lnTo>
                  <a:close/>
                </a:path>
                <a:path w="2348865" h="2336800">
                  <a:moveTo>
                    <a:pt x="898715" y="1422400"/>
                  </a:moveTo>
                  <a:lnTo>
                    <a:pt x="70269" y="1422400"/>
                  </a:lnTo>
                  <a:lnTo>
                    <a:pt x="62865" y="1435100"/>
                  </a:lnTo>
                  <a:lnTo>
                    <a:pt x="59169" y="1447800"/>
                  </a:lnTo>
                  <a:lnTo>
                    <a:pt x="46228" y="1460500"/>
                  </a:lnTo>
                  <a:lnTo>
                    <a:pt x="51777" y="1473200"/>
                  </a:lnTo>
                  <a:lnTo>
                    <a:pt x="49923" y="1498600"/>
                  </a:lnTo>
                  <a:lnTo>
                    <a:pt x="1790039" y="1498600"/>
                  </a:lnTo>
                  <a:lnTo>
                    <a:pt x="1782635" y="1485900"/>
                  </a:lnTo>
                  <a:lnTo>
                    <a:pt x="1782635" y="1447800"/>
                  </a:lnTo>
                  <a:lnTo>
                    <a:pt x="865428" y="1447800"/>
                  </a:lnTo>
                  <a:lnTo>
                    <a:pt x="887615" y="1435100"/>
                  </a:lnTo>
                  <a:lnTo>
                    <a:pt x="898715" y="1422400"/>
                  </a:lnTo>
                  <a:close/>
                </a:path>
                <a:path w="2348865" h="2336800">
                  <a:moveTo>
                    <a:pt x="926452" y="1409700"/>
                  </a:moveTo>
                  <a:lnTo>
                    <a:pt x="915352" y="1422400"/>
                  </a:lnTo>
                  <a:lnTo>
                    <a:pt x="911656" y="1435100"/>
                  </a:lnTo>
                  <a:lnTo>
                    <a:pt x="887615" y="1435100"/>
                  </a:lnTo>
                  <a:lnTo>
                    <a:pt x="876528" y="1447800"/>
                  </a:lnTo>
                  <a:lnTo>
                    <a:pt x="1782635" y="1447800"/>
                  </a:lnTo>
                  <a:lnTo>
                    <a:pt x="1786331" y="1435100"/>
                  </a:lnTo>
                  <a:lnTo>
                    <a:pt x="1786331" y="1422400"/>
                  </a:lnTo>
                  <a:lnTo>
                    <a:pt x="922756" y="1422400"/>
                  </a:lnTo>
                  <a:lnTo>
                    <a:pt x="926452" y="1409700"/>
                  </a:lnTo>
                  <a:close/>
                </a:path>
                <a:path w="2348865" h="2336800">
                  <a:moveTo>
                    <a:pt x="784059" y="800100"/>
                  </a:moveTo>
                  <a:lnTo>
                    <a:pt x="190461" y="800100"/>
                  </a:lnTo>
                  <a:lnTo>
                    <a:pt x="177520" y="812800"/>
                  </a:lnTo>
                  <a:lnTo>
                    <a:pt x="166420" y="812800"/>
                  </a:lnTo>
                  <a:lnTo>
                    <a:pt x="155333" y="825500"/>
                  </a:lnTo>
                  <a:lnTo>
                    <a:pt x="155333" y="838200"/>
                  </a:lnTo>
                  <a:lnTo>
                    <a:pt x="159029" y="850900"/>
                  </a:lnTo>
                  <a:lnTo>
                    <a:pt x="147929" y="850900"/>
                  </a:lnTo>
                  <a:lnTo>
                    <a:pt x="134988" y="863600"/>
                  </a:lnTo>
                  <a:lnTo>
                    <a:pt x="134988" y="876300"/>
                  </a:lnTo>
                  <a:lnTo>
                    <a:pt x="123888" y="889000"/>
                  </a:lnTo>
                  <a:lnTo>
                    <a:pt x="134988" y="901700"/>
                  </a:lnTo>
                  <a:lnTo>
                    <a:pt x="134988" y="914400"/>
                  </a:lnTo>
                  <a:lnTo>
                    <a:pt x="127596" y="927100"/>
                  </a:lnTo>
                  <a:lnTo>
                    <a:pt x="81356" y="927100"/>
                  </a:lnTo>
                  <a:lnTo>
                    <a:pt x="73964" y="939800"/>
                  </a:lnTo>
                  <a:lnTo>
                    <a:pt x="62865" y="939800"/>
                  </a:lnTo>
                  <a:lnTo>
                    <a:pt x="42532" y="952500"/>
                  </a:lnTo>
                  <a:lnTo>
                    <a:pt x="27736" y="965200"/>
                  </a:lnTo>
                  <a:lnTo>
                    <a:pt x="5537" y="965200"/>
                  </a:lnTo>
                  <a:lnTo>
                    <a:pt x="0" y="977900"/>
                  </a:lnTo>
                  <a:lnTo>
                    <a:pt x="3695" y="990600"/>
                  </a:lnTo>
                  <a:lnTo>
                    <a:pt x="38823" y="1028700"/>
                  </a:lnTo>
                  <a:lnTo>
                    <a:pt x="42532" y="1066800"/>
                  </a:lnTo>
                  <a:lnTo>
                    <a:pt x="46228" y="1092200"/>
                  </a:lnTo>
                  <a:lnTo>
                    <a:pt x="46228" y="1104900"/>
                  </a:lnTo>
                  <a:lnTo>
                    <a:pt x="49923" y="1130300"/>
                  </a:lnTo>
                  <a:lnTo>
                    <a:pt x="49923" y="1155700"/>
                  </a:lnTo>
                  <a:lnTo>
                    <a:pt x="51777" y="1181100"/>
                  </a:lnTo>
                  <a:lnTo>
                    <a:pt x="46228" y="1206500"/>
                  </a:lnTo>
                  <a:lnTo>
                    <a:pt x="24028" y="1231900"/>
                  </a:lnTo>
                  <a:lnTo>
                    <a:pt x="16637" y="1244600"/>
                  </a:lnTo>
                  <a:lnTo>
                    <a:pt x="0" y="1244600"/>
                  </a:lnTo>
                  <a:lnTo>
                    <a:pt x="12941" y="1257300"/>
                  </a:lnTo>
                  <a:lnTo>
                    <a:pt x="20332" y="1270000"/>
                  </a:lnTo>
                  <a:lnTo>
                    <a:pt x="31432" y="1270000"/>
                  </a:lnTo>
                  <a:lnTo>
                    <a:pt x="35128" y="1282700"/>
                  </a:lnTo>
                  <a:lnTo>
                    <a:pt x="42532" y="1295400"/>
                  </a:lnTo>
                  <a:lnTo>
                    <a:pt x="35128" y="1308100"/>
                  </a:lnTo>
                  <a:lnTo>
                    <a:pt x="35128" y="1320800"/>
                  </a:lnTo>
                  <a:lnTo>
                    <a:pt x="38823" y="1333500"/>
                  </a:lnTo>
                  <a:lnTo>
                    <a:pt x="49923" y="1346200"/>
                  </a:lnTo>
                  <a:lnTo>
                    <a:pt x="55470" y="1358892"/>
                  </a:lnTo>
                  <a:lnTo>
                    <a:pt x="55473" y="1384300"/>
                  </a:lnTo>
                  <a:lnTo>
                    <a:pt x="62865" y="1397000"/>
                  </a:lnTo>
                  <a:lnTo>
                    <a:pt x="73964" y="1409700"/>
                  </a:lnTo>
                  <a:lnTo>
                    <a:pt x="85064" y="1409700"/>
                  </a:lnTo>
                  <a:lnTo>
                    <a:pt x="81356" y="1422400"/>
                  </a:lnTo>
                  <a:lnTo>
                    <a:pt x="915352" y="1422400"/>
                  </a:lnTo>
                  <a:lnTo>
                    <a:pt x="926452" y="1409700"/>
                  </a:lnTo>
                  <a:lnTo>
                    <a:pt x="930148" y="1397000"/>
                  </a:lnTo>
                  <a:lnTo>
                    <a:pt x="1022616" y="1397000"/>
                  </a:lnTo>
                  <a:lnTo>
                    <a:pt x="1033703" y="1384300"/>
                  </a:lnTo>
                  <a:lnTo>
                    <a:pt x="1041107" y="1384300"/>
                  </a:lnTo>
                  <a:lnTo>
                    <a:pt x="1046645" y="1371600"/>
                  </a:lnTo>
                  <a:lnTo>
                    <a:pt x="1054047" y="1358892"/>
                  </a:lnTo>
                  <a:lnTo>
                    <a:pt x="1057744" y="1346200"/>
                  </a:lnTo>
                  <a:lnTo>
                    <a:pt x="1057744" y="1333500"/>
                  </a:lnTo>
                  <a:lnTo>
                    <a:pt x="1033703" y="1333500"/>
                  </a:lnTo>
                  <a:lnTo>
                    <a:pt x="1022616" y="1320800"/>
                  </a:lnTo>
                  <a:lnTo>
                    <a:pt x="976376" y="1320800"/>
                  </a:lnTo>
                  <a:lnTo>
                    <a:pt x="965288" y="1308100"/>
                  </a:lnTo>
                  <a:lnTo>
                    <a:pt x="950493" y="1308100"/>
                  </a:lnTo>
                  <a:lnTo>
                    <a:pt x="944943" y="1282700"/>
                  </a:lnTo>
                  <a:lnTo>
                    <a:pt x="933843" y="1282700"/>
                  </a:lnTo>
                  <a:lnTo>
                    <a:pt x="911656" y="1257300"/>
                  </a:lnTo>
                  <a:lnTo>
                    <a:pt x="906106" y="1231900"/>
                  </a:lnTo>
                  <a:lnTo>
                    <a:pt x="906106" y="1219200"/>
                  </a:lnTo>
                  <a:lnTo>
                    <a:pt x="902411" y="1206500"/>
                  </a:lnTo>
                  <a:lnTo>
                    <a:pt x="891311" y="1206500"/>
                  </a:lnTo>
                  <a:lnTo>
                    <a:pt x="880224" y="1193800"/>
                  </a:lnTo>
                  <a:lnTo>
                    <a:pt x="876528" y="1181100"/>
                  </a:lnTo>
                  <a:lnTo>
                    <a:pt x="865428" y="1181100"/>
                  </a:lnTo>
                  <a:lnTo>
                    <a:pt x="865428" y="1168400"/>
                  </a:lnTo>
                  <a:lnTo>
                    <a:pt x="859878" y="1155700"/>
                  </a:lnTo>
                  <a:lnTo>
                    <a:pt x="856183" y="1143000"/>
                  </a:lnTo>
                  <a:lnTo>
                    <a:pt x="845083" y="1143000"/>
                  </a:lnTo>
                  <a:lnTo>
                    <a:pt x="841387" y="1130300"/>
                  </a:lnTo>
                  <a:lnTo>
                    <a:pt x="826592" y="1104900"/>
                  </a:lnTo>
                  <a:lnTo>
                    <a:pt x="822896" y="1092200"/>
                  </a:lnTo>
                  <a:lnTo>
                    <a:pt x="813650" y="1079500"/>
                  </a:lnTo>
                  <a:lnTo>
                    <a:pt x="806259" y="1054100"/>
                  </a:lnTo>
                  <a:lnTo>
                    <a:pt x="795159" y="1054100"/>
                  </a:lnTo>
                  <a:lnTo>
                    <a:pt x="791464" y="1041400"/>
                  </a:lnTo>
                  <a:lnTo>
                    <a:pt x="663867" y="1041400"/>
                  </a:lnTo>
                  <a:lnTo>
                    <a:pt x="660171" y="1028700"/>
                  </a:lnTo>
                  <a:lnTo>
                    <a:pt x="671258" y="1016000"/>
                  </a:lnTo>
                  <a:lnTo>
                    <a:pt x="674954" y="1016000"/>
                  </a:lnTo>
                  <a:lnTo>
                    <a:pt x="674954" y="1003300"/>
                  </a:lnTo>
                  <a:lnTo>
                    <a:pt x="684199" y="990600"/>
                  </a:lnTo>
                  <a:lnTo>
                    <a:pt x="776668" y="990600"/>
                  </a:lnTo>
                  <a:lnTo>
                    <a:pt x="763727" y="977900"/>
                  </a:lnTo>
                  <a:lnTo>
                    <a:pt x="776668" y="977900"/>
                  </a:lnTo>
                  <a:lnTo>
                    <a:pt x="780364" y="965200"/>
                  </a:lnTo>
                  <a:lnTo>
                    <a:pt x="791464" y="952500"/>
                  </a:lnTo>
                  <a:lnTo>
                    <a:pt x="795159" y="939800"/>
                  </a:lnTo>
                  <a:lnTo>
                    <a:pt x="795159" y="914400"/>
                  </a:lnTo>
                  <a:lnTo>
                    <a:pt x="791464" y="901700"/>
                  </a:lnTo>
                  <a:lnTo>
                    <a:pt x="791464" y="889000"/>
                  </a:lnTo>
                  <a:lnTo>
                    <a:pt x="787755" y="863600"/>
                  </a:lnTo>
                  <a:lnTo>
                    <a:pt x="787755" y="838200"/>
                  </a:lnTo>
                  <a:lnTo>
                    <a:pt x="798855" y="825500"/>
                  </a:lnTo>
                  <a:lnTo>
                    <a:pt x="780364" y="825500"/>
                  </a:lnTo>
                  <a:lnTo>
                    <a:pt x="780364" y="812800"/>
                  </a:lnTo>
                  <a:lnTo>
                    <a:pt x="784059" y="808571"/>
                  </a:lnTo>
                  <a:lnTo>
                    <a:pt x="784059" y="800100"/>
                  </a:lnTo>
                  <a:close/>
                </a:path>
                <a:path w="2348865" h="2336800">
                  <a:moveTo>
                    <a:pt x="1054047" y="1358892"/>
                  </a:moveTo>
                  <a:lnTo>
                    <a:pt x="1046645" y="1371600"/>
                  </a:lnTo>
                  <a:lnTo>
                    <a:pt x="1041107" y="1384300"/>
                  </a:lnTo>
                  <a:lnTo>
                    <a:pt x="1030008" y="1397000"/>
                  </a:lnTo>
                  <a:lnTo>
                    <a:pt x="937552" y="1397000"/>
                  </a:lnTo>
                  <a:lnTo>
                    <a:pt x="926452" y="1409700"/>
                  </a:lnTo>
                  <a:lnTo>
                    <a:pt x="922756" y="1422400"/>
                  </a:lnTo>
                  <a:lnTo>
                    <a:pt x="1797431" y="1422400"/>
                  </a:lnTo>
                  <a:lnTo>
                    <a:pt x="1797431" y="1409700"/>
                  </a:lnTo>
                  <a:lnTo>
                    <a:pt x="1806676" y="1397000"/>
                  </a:lnTo>
                  <a:lnTo>
                    <a:pt x="1817776" y="1384300"/>
                  </a:lnTo>
                  <a:lnTo>
                    <a:pt x="1046645" y="1384300"/>
                  </a:lnTo>
                  <a:lnTo>
                    <a:pt x="1054047" y="1358892"/>
                  </a:lnTo>
                  <a:close/>
                </a:path>
                <a:path w="2348865" h="2336800">
                  <a:moveTo>
                    <a:pt x="1068844" y="1333500"/>
                  </a:moveTo>
                  <a:lnTo>
                    <a:pt x="1057744" y="1333500"/>
                  </a:lnTo>
                  <a:lnTo>
                    <a:pt x="1061440" y="1346200"/>
                  </a:lnTo>
                  <a:lnTo>
                    <a:pt x="1054044" y="1358900"/>
                  </a:lnTo>
                  <a:lnTo>
                    <a:pt x="1046645" y="1384300"/>
                  </a:lnTo>
                  <a:lnTo>
                    <a:pt x="1157605" y="1384300"/>
                  </a:lnTo>
                  <a:lnTo>
                    <a:pt x="1135418" y="1371600"/>
                  </a:lnTo>
                  <a:lnTo>
                    <a:pt x="1100277" y="1371600"/>
                  </a:lnTo>
                  <a:lnTo>
                    <a:pt x="1092878" y="1358892"/>
                  </a:lnTo>
                  <a:lnTo>
                    <a:pt x="1079931" y="1346200"/>
                  </a:lnTo>
                  <a:lnTo>
                    <a:pt x="1068844" y="1333500"/>
                  </a:lnTo>
                  <a:close/>
                </a:path>
                <a:path w="2348865" h="2336800">
                  <a:moveTo>
                    <a:pt x="1821472" y="1308100"/>
                  </a:moveTo>
                  <a:lnTo>
                    <a:pt x="1018908" y="1308100"/>
                  </a:lnTo>
                  <a:lnTo>
                    <a:pt x="1030008" y="1320800"/>
                  </a:lnTo>
                  <a:lnTo>
                    <a:pt x="1054049" y="1320800"/>
                  </a:lnTo>
                  <a:lnTo>
                    <a:pt x="1065136" y="1333500"/>
                  </a:lnTo>
                  <a:lnTo>
                    <a:pt x="1076236" y="1333500"/>
                  </a:lnTo>
                  <a:lnTo>
                    <a:pt x="1089177" y="1346200"/>
                  </a:lnTo>
                  <a:lnTo>
                    <a:pt x="1100277" y="1346200"/>
                  </a:lnTo>
                  <a:lnTo>
                    <a:pt x="1111377" y="1358900"/>
                  </a:lnTo>
                  <a:lnTo>
                    <a:pt x="1135418" y="1358900"/>
                  </a:lnTo>
                  <a:lnTo>
                    <a:pt x="1157605" y="1384300"/>
                  </a:lnTo>
                  <a:lnTo>
                    <a:pt x="1817776" y="1384300"/>
                  </a:lnTo>
                  <a:lnTo>
                    <a:pt x="1817776" y="1346200"/>
                  </a:lnTo>
                  <a:lnTo>
                    <a:pt x="1810372" y="1320800"/>
                  </a:lnTo>
                  <a:lnTo>
                    <a:pt x="1821472" y="1308100"/>
                  </a:lnTo>
                  <a:close/>
                </a:path>
                <a:path w="2348865" h="2336800">
                  <a:moveTo>
                    <a:pt x="1111377" y="1358900"/>
                  </a:moveTo>
                  <a:lnTo>
                    <a:pt x="1100277" y="1371600"/>
                  </a:lnTo>
                  <a:lnTo>
                    <a:pt x="1122464" y="1371600"/>
                  </a:lnTo>
                  <a:lnTo>
                    <a:pt x="1111377" y="1358900"/>
                  </a:lnTo>
                  <a:close/>
                </a:path>
                <a:path w="2348865" h="2336800">
                  <a:moveTo>
                    <a:pt x="1046645" y="1320800"/>
                  </a:moveTo>
                  <a:lnTo>
                    <a:pt x="1033703" y="1333500"/>
                  </a:lnTo>
                  <a:lnTo>
                    <a:pt x="1057744" y="1333500"/>
                  </a:lnTo>
                  <a:lnTo>
                    <a:pt x="1046645" y="1320800"/>
                  </a:lnTo>
                  <a:close/>
                </a:path>
                <a:path w="2348865" h="2336800">
                  <a:moveTo>
                    <a:pt x="1960168" y="1231900"/>
                  </a:moveTo>
                  <a:lnTo>
                    <a:pt x="1007821" y="1231900"/>
                  </a:lnTo>
                  <a:lnTo>
                    <a:pt x="996721" y="1244600"/>
                  </a:lnTo>
                  <a:lnTo>
                    <a:pt x="987475" y="1257300"/>
                  </a:lnTo>
                  <a:lnTo>
                    <a:pt x="983780" y="1270000"/>
                  </a:lnTo>
                  <a:lnTo>
                    <a:pt x="972680" y="1270000"/>
                  </a:lnTo>
                  <a:lnTo>
                    <a:pt x="968984" y="1282700"/>
                  </a:lnTo>
                  <a:lnTo>
                    <a:pt x="980084" y="1282700"/>
                  </a:lnTo>
                  <a:lnTo>
                    <a:pt x="991171" y="1295400"/>
                  </a:lnTo>
                  <a:lnTo>
                    <a:pt x="1004125" y="1308100"/>
                  </a:lnTo>
                  <a:lnTo>
                    <a:pt x="1007821" y="1320800"/>
                  </a:lnTo>
                  <a:lnTo>
                    <a:pt x="1018908" y="1308100"/>
                  </a:lnTo>
                  <a:lnTo>
                    <a:pt x="1821472" y="1308100"/>
                  </a:lnTo>
                  <a:lnTo>
                    <a:pt x="1817776" y="1295400"/>
                  </a:lnTo>
                  <a:lnTo>
                    <a:pt x="1810372" y="1282700"/>
                  </a:lnTo>
                  <a:lnTo>
                    <a:pt x="1806676" y="1270000"/>
                  </a:lnTo>
                  <a:lnTo>
                    <a:pt x="1817776" y="1257300"/>
                  </a:lnTo>
                  <a:lnTo>
                    <a:pt x="1821472" y="1244600"/>
                  </a:lnTo>
                  <a:lnTo>
                    <a:pt x="1958314" y="1244600"/>
                  </a:lnTo>
                  <a:lnTo>
                    <a:pt x="1960168" y="1231900"/>
                  </a:lnTo>
                  <a:close/>
                </a:path>
                <a:path w="2348865" h="2336800">
                  <a:moveTo>
                    <a:pt x="961593" y="1295400"/>
                  </a:moveTo>
                  <a:lnTo>
                    <a:pt x="950493" y="1308100"/>
                  </a:lnTo>
                  <a:lnTo>
                    <a:pt x="965288" y="1308100"/>
                  </a:lnTo>
                  <a:lnTo>
                    <a:pt x="961593" y="1295400"/>
                  </a:lnTo>
                  <a:close/>
                </a:path>
                <a:path w="2348865" h="2336800">
                  <a:moveTo>
                    <a:pt x="915352" y="1155700"/>
                  </a:moveTo>
                  <a:lnTo>
                    <a:pt x="880224" y="1155700"/>
                  </a:lnTo>
                  <a:lnTo>
                    <a:pt x="880224" y="1168400"/>
                  </a:lnTo>
                  <a:lnTo>
                    <a:pt x="891311" y="1181100"/>
                  </a:lnTo>
                  <a:lnTo>
                    <a:pt x="898715" y="1193800"/>
                  </a:lnTo>
                  <a:lnTo>
                    <a:pt x="907961" y="1206500"/>
                  </a:lnTo>
                  <a:lnTo>
                    <a:pt x="937552" y="1257300"/>
                  </a:lnTo>
                  <a:lnTo>
                    <a:pt x="950493" y="1270000"/>
                  </a:lnTo>
                  <a:lnTo>
                    <a:pt x="961593" y="1282700"/>
                  </a:lnTo>
                  <a:lnTo>
                    <a:pt x="972680" y="1270000"/>
                  </a:lnTo>
                  <a:lnTo>
                    <a:pt x="983780" y="1270000"/>
                  </a:lnTo>
                  <a:lnTo>
                    <a:pt x="987475" y="1257300"/>
                  </a:lnTo>
                  <a:lnTo>
                    <a:pt x="996721" y="1244600"/>
                  </a:lnTo>
                  <a:lnTo>
                    <a:pt x="1007821" y="1231900"/>
                  </a:lnTo>
                  <a:lnTo>
                    <a:pt x="2032279" y="1231900"/>
                  </a:lnTo>
                  <a:lnTo>
                    <a:pt x="2032279" y="1181100"/>
                  </a:lnTo>
                  <a:lnTo>
                    <a:pt x="919060" y="1181100"/>
                  </a:lnTo>
                  <a:lnTo>
                    <a:pt x="919060" y="1168400"/>
                  </a:lnTo>
                  <a:lnTo>
                    <a:pt x="915352" y="1155700"/>
                  </a:lnTo>
                  <a:close/>
                </a:path>
                <a:path w="2348865" h="2336800">
                  <a:moveTo>
                    <a:pt x="1945373" y="1257300"/>
                  </a:moveTo>
                  <a:lnTo>
                    <a:pt x="1867700" y="1257300"/>
                  </a:lnTo>
                  <a:lnTo>
                    <a:pt x="1878799" y="1270000"/>
                  </a:lnTo>
                  <a:lnTo>
                    <a:pt x="1925027" y="1270000"/>
                  </a:lnTo>
                  <a:lnTo>
                    <a:pt x="1936127" y="1282700"/>
                  </a:lnTo>
                  <a:lnTo>
                    <a:pt x="1945373" y="1257300"/>
                  </a:lnTo>
                  <a:close/>
                </a:path>
                <a:path w="2348865" h="2336800">
                  <a:moveTo>
                    <a:pt x="1958314" y="1244600"/>
                  </a:moveTo>
                  <a:lnTo>
                    <a:pt x="1832571" y="1244600"/>
                  </a:lnTo>
                  <a:lnTo>
                    <a:pt x="1843659" y="1257300"/>
                  </a:lnTo>
                  <a:lnTo>
                    <a:pt x="1956460" y="1257300"/>
                  </a:lnTo>
                  <a:lnTo>
                    <a:pt x="1958314" y="1244600"/>
                  </a:lnTo>
                  <a:close/>
                </a:path>
                <a:path w="2348865" h="2336800">
                  <a:moveTo>
                    <a:pt x="2032279" y="1231900"/>
                  </a:moveTo>
                  <a:lnTo>
                    <a:pt x="2002701" y="1231900"/>
                  </a:lnTo>
                  <a:lnTo>
                    <a:pt x="2006396" y="1244600"/>
                  </a:lnTo>
                  <a:lnTo>
                    <a:pt x="2017496" y="1257300"/>
                  </a:lnTo>
                  <a:lnTo>
                    <a:pt x="2028583" y="1244600"/>
                  </a:lnTo>
                  <a:lnTo>
                    <a:pt x="2032279" y="1231900"/>
                  </a:lnTo>
                  <a:close/>
                </a:path>
                <a:path w="2348865" h="2336800">
                  <a:moveTo>
                    <a:pt x="1991601" y="1231900"/>
                  </a:moveTo>
                  <a:lnTo>
                    <a:pt x="1982355" y="1231900"/>
                  </a:lnTo>
                  <a:lnTo>
                    <a:pt x="1991601" y="1244600"/>
                  </a:lnTo>
                  <a:lnTo>
                    <a:pt x="1991601" y="1231900"/>
                  </a:lnTo>
                  <a:close/>
                </a:path>
                <a:path w="2348865" h="2336800">
                  <a:moveTo>
                    <a:pt x="919060" y="1168400"/>
                  </a:moveTo>
                  <a:lnTo>
                    <a:pt x="919060" y="1181100"/>
                  </a:lnTo>
                  <a:lnTo>
                    <a:pt x="930148" y="1181100"/>
                  </a:lnTo>
                  <a:lnTo>
                    <a:pt x="919060" y="1168400"/>
                  </a:lnTo>
                  <a:close/>
                </a:path>
                <a:path w="2348865" h="2336800">
                  <a:moveTo>
                    <a:pt x="1986051" y="1041400"/>
                  </a:moveTo>
                  <a:lnTo>
                    <a:pt x="876528" y="1041400"/>
                  </a:lnTo>
                  <a:lnTo>
                    <a:pt x="865428" y="1054100"/>
                  </a:lnTo>
                  <a:lnTo>
                    <a:pt x="819200" y="1054100"/>
                  </a:lnTo>
                  <a:lnTo>
                    <a:pt x="822896" y="1066800"/>
                  </a:lnTo>
                  <a:lnTo>
                    <a:pt x="833996" y="1079500"/>
                  </a:lnTo>
                  <a:lnTo>
                    <a:pt x="833996" y="1092200"/>
                  </a:lnTo>
                  <a:lnTo>
                    <a:pt x="845083" y="1104900"/>
                  </a:lnTo>
                  <a:lnTo>
                    <a:pt x="852487" y="1130300"/>
                  </a:lnTo>
                  <a:lnTo>
                    <a:pt x="861733" y="1143000"/>
                  </a:lnTo>
                  <a:lnTo>
                    <a:pt x="872820" y="1155700"/>
                  </a:lnTo>
                  <a:lnTo>
                    <a:pt x="919060" y="1155700"/>
                  </a:lnTo>
                  <a:lnTo>
                    <a:pt x="919060" y="1168400"/>
                  </a:lnTo>
                  <a:lnTo>
                    <a:pt x="930148" y="1181100"/>
                  </a:lnTo>
                  <a:lnTo>
                    <a:pt x="954189" y="1181100"/>
                  </a:lnTo>
                  <a:lnTo>
                    <a:pt x="965288" y="1168400"/>
                  </a:lnTo>
                  <a:lnTo>
                    <a:pt x="976376" y="1168400"/>
                  </a:lnTo>
                  <a:lnTo>
                    <a:pt x="983780" y="1155700"/>
                  </a:lnTo>
                  <a:lnTo>
                    <a:pt x="994879" y="1143000"/>
                  </a:lnTo>
                  <a:lnTo>
                    <a:pt x="2031358" y="1143000"/>
                  </a:lnTo>
                  <a:lnTo>
                    <a:pt x="2034133" y="1130300"/>
                  </a:lnTo>
                  <a:lnTo>
                    <a:pt x="2028583" y="1117600"/>
                  </a:lnTo>
                  <a:lnTo>
                    <a:pt x="2017496" y="1104900"/>
                  </a:lnTo>
                  <a:lnTo>
                    <a:pt x="2010092" y="1092200"/>
                  </a:lnTo>
                  <a:lnTo>
                    <a:pt x="1998992" y="1079500"/>
                  </a:lnTo>
                  <a:lnTo>
                    <a:pt x="1987905" y="1079500"/>
                  </a:lnTo>
                  <a:lnTo>
                    <a:pt x="1986051" y="1054100"/>
                  </a:lnTo>
                  <a:lnTo>
                    <a:pt x="1986051" y="1041400"/>
                  </a:lnTo>
                  <a:close/>
                </a:path>
                <a:path w="2348865" h="2336800">
                  <a:moveTo>
                    <a:pt x="2031358" y="1143000"/>
                  </a:moveTo>
                  <a:lnTo>
                    <a:pt x="994879" y="1143000"/>
                  </a:lnTo>
                  <a:lnTo>
                    <a:pt x="983780" y="1155700"/>
                  </a:lnTo>
                  <a:lnTo>
                    <a:pt x="976376" y="1168400"/>
                  </a:lnTo>
                  <a:lnTo>
                    <a:pt x="954189" y="1181100"/>
                  </a:lnTo>
                  <a:lnTo>
                    <a:pt x="2032279" y="1181100"/>
                  </a:lnTo>
                  <a:lnTo>
                    <a:pt x="2034133" y="1168400"/>
                  </a:lnTo>
                  <a:lnTo>
                    <a:pt x="2028583" y="1155700"/>
                  </a:lnTo>
                  <a:lnTo>
                    <a:pt x="2031358" y="1143000"/>
                  </a:lnTo>
                  <a:close/>
                </a:path>
                <a:path w="2348865" h="2336800">
                  <a:moveTo>
                    <a:pt x="806259" y="965200"/>
                  </a:moveTo>
                  <a:lnTo>
                    <a:pt x="784059" y="977900"/>
                  </a:lnTo>
                  <a:lnTo>
                    <a:pt x="784059" y="990600"/>
                  </a:lnTo>
                  <a:lnTo>
                    <a:pt x="798855" y="1041400"/>
                  </a:lnTo>
                  <a:lnTo>
                    <a:pt x="806259" y="1054100"/>
                  </a:lnTo>
                  <a:lnTo>
                    <a:pt x="830287" y="1054100"/>
                  </a:lnTo>
                  <a:lnTo>
                    <a:pt x="841387" y="1041400"/>
                  </a:lnTo>
                  <a:lnTo>
                    <a:pt x="852487" y="1041400"/>
                  </a:lnTo>
                  <a:lnTo>
                    <a:pt x="861733" y="1028700"/>
                  </a:lnTo>
                  <a:lnTo>
                    <a:pt x="1978660" y="1028700"/>
                  </a:lnTo>
                  <a:lnTo>
                    <a:pt x="1978660" y="1016000"/>
                  </a:lnTo>
                  <a:lnTo>
                    <a:pt x="1974964" y="1003300"/>
                  </a:lnTo>
                  <a:lnTo>
                    <a:pt x="819200" y="1003300"/>
                  </a:lnTo>
                  <a:lnTo>
                    <a:pt x="813650" y="990600"/>
                  </a:lnTo>
                  <a:lnTo>
                    <a:pt x="806259" y="965200"/>
                  </a:lnTo>
                  <a:close/>
                </a:path>
                <a:path w="2348865" h="2336800">
                  <a:moveTo>
                    <a:pt x="1978660" y="1028700"/>
                  </a:moveTo>
                  <a:lnTo>
                    <a:pt x="861733" y="1028700"/>
                  </a:lnTo>
                  <a:lnTo>
                    <a:pt x="852487" y="1041400"/>
                  </a:lnTo>
                  <a:lnTo>
                    <a:pt x="841387" y="1054100"/>
                  </a:lnTo>
                  <a:lnTo>
                    <a:pt x="865428" y="1054100"/>
                  </a:lnTo>
                  <a:lnTo>
                    <a:pt x="876528" y="1041400"/>
                  </a:lnTo>
                  <a:lnTo>
                    <a:pt x="1986051" y="1041400"/>
                  </a:lnTo>
                  <a:lnTo>
                    <a:pt x="1978660" y="1028700"/>
                  </a:lnTo>
                  <a:close/>
                </a:path>
                <a:path w="2348865" h="2336800">
                  <a:moveTo>
                    <a:pt x="763727" y="990600"/>
                  </a:moveTo>
                  <a:lnTo>
                    <a:pt x="684199" y="990600"/>
                  </a:lnTo>
                  <a:lnTo>
                    <a:pt x="678662" y="1003300"/>
                  </a:lnTo>
                  <a:lnTo>
                    <a:pt x="674954" y="1016000"/>
                  </a:lnTo>
                  <a:lnTo>
                    <a:pt x="671258" y="1016000"/>
                  </a:lnTo>
                  <a:lnTo>
                    <a:pt x="660171" y="1028700"/>
                  </a:lnTo>
                  <a:lnTo>
                    <a:pt x="663867" y="1041400"/>
                  </a:lnTo>
                  <a:lnTo>
                    <a:pt x="791464" y="1041400"/>
                  </a:lnTo>
                  <a:lnTo>
                    <a:pt x="780364" y="1028700"/>
                  </a:lnTo>
                  <a:lnTo>
                    <a:pt x="780364" y="1016000"/>
                  </a:lnTo>
                  <a:lnTo>
                    <a:pt x="771118" y="1003300"/>
                  </a:lnTo>
                  <a:lnTo>
                    <a:pt x="763727" y="990600"/>
                  </a:lnTo>
                  <a:close/>
                </a:path>
                <a:path w="2348865" h="2336800">
                  <a:moveTo>
                    <a:pt x="809955" y="977900"/>
                  </a:moveTo>
                  <a:lnTo>
                    <a:pt x="813650" y="990600"/>
                  </a:lnTo>
                  <a:lnTo>
                    <a:pt x="819200" y="1003300"/>
                  </a:lnTo>
                  <a:lnTo>
                    <a:pt x="826592" y="1003300"/>
                  </a:lnTo>
                  <a:lnTo>
                    <a:pt x="815505" y="990600"/>
                  </a:lnTo>
                  <a:lnTo>
                    <a:pt x="809955" y="977900"/>
                  </a:lnTo>
                  <a:close/>
                </a:path>
                <a:path w="2348865" h="2336800">
                  <a:moveTo>
                    <a:pt x="861733" y="965200"/>
                  </a:moveTo>
                  <a:lnTo>
                    <a:pt x="806259" y="965200"/>
                  </a:lnTo>
                  <a:lnTo>
                    <a:pt x="809955" y="977900"/>
                  </a:lnTo>
                  <a:lnTo>
                    <a:pt x="815505" y="990600"/>
                  </a:lnTo>
                  <a:lnTo>
                    <a:pt x="826592" y="1003300"/>
                  </a:lnTo>
                  <a:lnTo>
                    <a:pt x="841387" y="1003300"/>
                  </a:lnTo>
                  <a:lnTo>
                    <a:pt x="852487" y="990600"/>
                  </a:lnTo>
                  <a:lnTo>
                    <a:pt x="856183" y="977900"/>
                  </a:lnTo>
                  <a:lnTo>
                    <a:pt x="861733" y="965200"/>
                  </a:lnTo>
                  <a:close/>
                </a:path>
                <a:path w="2348865" h="2336800">
                  <a:moveTo>
                    <a:pt x="1806676" y="952500"/>
                  </a:moveTo>
                  <a:lnTo>
                    <a:pt x="906106" y="952500"/>
                  </a:lnTo>
                  <a:lnTo>
                    <a:pt x="906106" y="965200"/>
                  </a:lnTo>
                  <a:lnTo>
                    <a:pt x="872820" y="965200"/>
                  </a:lnTo>
                  <a:lnTo>
                    <a:pt x="859878" y="977900"/>
                  </a:lnTo>
                  <a:lnTo>
                    <a:pt x="856183" y="990600"/>
                  </a:lnTo>
                  <a:lnTo>
                    <a:pt x="848791" y="1003300"/>
                  </a:lnTo>
                  <a:lnTo>
                    <a:pt x="1806676" y="1003300"/>
                  </a:lnTo>
                  <a:lnTo>
                    <a:pt x="1810372" y="990600"/>
                  </a:lnTo>
                  <a:lnTo>
                    <a:pt x="1817776" y="977900"/>
                  </a:lnTo>
                  <a:lnTo>
                    <a:pt x="1814080" y="965200"/>
                  </a:lnTo>
                  <a:lnTo>
                    <a:pt x="1806676" y="952500"/>
                  </a:lnTo>
                  <a:close/>
                </a:path>
                <a:path w="2348865" h="2336800">
                  <a:moveTo>
                    <a:pt x="2006396" y="927100"/>
                  </a:moveTo>
                  <a:lnTo>
                    <a:pt x="1797431" y="927100"/>
                  </a:lnTo>
                  <a:lnTo>
                    <a:pt x="1802568" y="941213"/>
                  </a:lnTo>
                  <a:lnTo>
                    <a:pt x="1814080" y="952500"/>
                  </a:lnTo>
                  <a:lnTo>
                    <a:pt x="1817776" y="965200"/>
                  </a:lnTo>
                  <a:lnTo>
                    <a:pt x="1817776" y="977900"/>
                  </a:lnTo>
                  <a:lnTo>
                    <a:pt x="1810372" y="990600"/>
                  </a:lnTo>
                  <a:lnTo>
                    <a:pt x="1806676" y="1003300"/>
                  </a:lnTo>
                  <a:lnTo>
                    <a:pt x="1963864" y="1003300"/>
                  </a:lnTo>
                  <a:lnTo>
                    <a:pt x="1971255" y="990600"/>
                  </a:lnTo>
                  <a:lnTo>
                    <a:pt x="1982355" y="977900"/>
                  </a:lnTo>
                  <a:lnTo>
                    <a:pt x="1828863" y="977900"/>
                  </a:lnTo>
                  <a:lnTo>
                    <a:pt x="1839963" y="965200"/>
                  </a:lnTo>
                  <a:lnTo>
                    <a:pt x="1982355" y="965200"/>
                  </a:lnTo>
                  <a:lnTo>
                    <a:pt x="1982355" y="939800"/>
                  </a:lnTo>
                  <a:lnTo>
                    <a:pt x="1995297" y="939800"/>
                  </a:lnTo>
                  <a:lnTo>
                    <a:pt x="2006396" y="927100"/>
                  </a:lnTo>
                  <a:close/>
                </a:path>
                <a:path w="2348865" h="2336800">
                  <a:moveTo>
                    <a:pt x="1982355" y="965200"/>
                  </a:moveTo>
                  <a:lnTo>
                    <a:pt x="1839963" y="965200"/>
                  </a:lnTo>
                  <a:lnTo>
                    <a:pt x="1828863" y="977900"/>
                  </a:lnTo>
                  <a:lnTo>
                    <a:pt x="1982355" y="977900"/>
                  </a:lnTo>
                  <a:lnTo>
                    <a:pt x="1982355" y="965200"/>
                  </a:lnTo>
                  <a:close/>
                </a:path>
                <a:path w="2348865" h="2336800">
                  <a:moveTo>
                    <a:pt x="845083" y="850900"/>
                  </a:moveTo>
                  <a:lnTo>
                    <a:pt x="809955" y="850900"/>
                  </a:lnTo>
                  <a:lnTo>
                    <a:pt x="809955" y="863600"/>
                  </a:lnTo>
                  <a:lnTo>
                    <a:pt x="802551" y="876300"/>
                  </a:lnTo>
                  <a:lnTo>
                    <a:pt x="798855" y="889000"/>
                  </a:lnTo>
                  <a:lnTo>
                    <a:pt x="795159" y="889000"/>
                  </a:lnTo>
                  <a:lnTo>
                    <a:pt x="795159" y="901700"/>
                  </a:lnTo>
                  <a:lnTo>
                    <a:pt x="802551" y="927100"/>
                  </a:lnTo>
                  <a:lnTo>
                    <a:pt x="795159" y="952500"/>
                  </a:lnTo>
                  <a:lnTo>
                    <a:pt x="784059" y="965200"/>
                  </a:lnTo>
                  <a:lnTo>
                    <a:pt x="906106" y="965200"/>
                  </a:lnTo>
                  <a:lnTo>
                    <a:pt x="906106" y="952500"/>
                  </a:lnTo>
                  <a:lnTo>
                    <a:pt x="1806676" y="952500"/>
                  </a:lnTo>
                  <a:lnTo>
                    <a:pt x="1802568" y="941213"/>
                  </a:lnTo>
                  <a:lnTo>
                    <a:pt x="1801126" y="939800"/>
                  </a:lnTo>
                  <a:lnTo>
                    <a:pt x="1790039" y="927100"/>
                  </a:lnTo>
                  <a:lnTo>
                    <a:pt x="1786331" y="927100"/>
                  </a:lnTo>
                  <a:lnTo>
                    <a:pt x="1778939" y="914400"/>
                  </a:lnTo>
                  <a:lnTo>
                    <a:pt x="1775244" y="901700"/>
                  </a:lnTo>
                  <a:lnTo>
                    <a:pt x="1740103" y="901700"/>
                  </a:lnTo>
                  <a:lnTo>
                    <a:pt x="1736407" y="889000"/>
                  </a:lnTo>
                  <a:lnTo>
                    <a:pt x="798855" y="889000"/>
                  </a:lnTo>
                  <a:lnTo>
                    <a:pt x="796391" y="884766"/>
                  </a:lnTo>
                  <a:lnTo>
                    <a:pt x="1736407" y="884766"/>
                  </a:lnTo>
                  <a:lnTo>
                    <a:pt x="1736407" y="882650"/>
                  </a:lnTo>
                  <a:lnTo>
                    <a:pt x="1732711" y="863600"/>
                  </a:lnTo>
                  <a:lnTo>
                    <a:pt x="856183" y="863600"/>
                  </a:lnTo>
                  <a:lnTo>
                    <a:pt x="845083" y="850900"/>
                  </a:lnTo>
                  <a:close/>
                </a:path>
                <a:path w="2348865" h="2336800">
                  <a:moveTo>
                    <a:pt x="2034133" y="901700"/>
                  </a:moveTo>
                  <a:lnTo>
                    <a:pt x="1775244" y="901700"/>
                  </a:lnTo>
                  <a:lnTo>
                    <a:pt x="1790039" y="927100"/>
                  </a:lnTo>
                  <a:lnTo>
                    <a:pt x="1801126" y="939800"/>
                  </a:lnTo>
                  <a:lnTo>
                    <a:pt x="1802568" y="941213"/>
                  </a:lnTo>
                  <a:lnTo>
                    <a:pt x="1797431" y="927100"/>
                  </a:lnTo>
                  <a:lnTo>
                    <a:pt x="2024888" y="927100"/>
                  </a:lnTo>
                  <a:lnTo>
                    <a:pt x="2034133" y="901700"/>
                  </a:lnTo>
                  <a:close/>
                </a:path>
                <a:path w="2348865" h="2336800">
                  <a:moveTo>
                    <a:pt x="2024888" y="927100"/>
                  </a:moveTo>
                  <a:lnTo>
                    <a:pt x="2017496" y="927100"/>
                  </a:lnTo>
                  <a:lnTo>
                    <a:pt x="2028583" y="939800"/>
                  </a:lnTo>
                  <a:lnTo>
                    <a:pt x="2024888" y="927100"/>
                  </a:lnTo>
                  <a:close/>
                </a:path>
                <a:path w="2348865" h="2336800">
                  <a:moveTo>
                    <a:pt x="1716074" y="787400"/>
                  </a:moveTo>
                  <a:lnTo>
                    <a:pt x="1721612" y="800100"/>
                  </a:lnTo>
                  <a:lnTo>
                    <a:pt x="1732711" y="812800"/>
                  </a:lnTo>
                  <a:lnTo>
                    <a:pt x="1740103" y="838200"/>
                  </a:lnTo>
                  <a:lnTo>
                    <a:pt x="1738255" y="844550"/>
                  </a:lnTo>
                  <a:lnTo>
                    <a:pt x="1740103" y="850900"/>
                  </a:lnTo>
                  <a:lnTo>
                    <a:pt x="1736407" y="857250"/>
                  </a:lnTo>
                  <a:lnTo>
                    <a:pt x="1736407" y="882650"/>
                  </a:lnTo>
                  <a:lnTo>
                    <a:pt x="1740103" y="901700"/>
                  </a:lnTo>
                  <a:lnTo>
                    <a:pt x="2034133" y="901700"/>
                  </a:lnTo>
                  <a:lnTo>
                    <a:pt x="2041537" y="927100"/>
                  </a:lnTo>
                  <a:lnTo>
                    <a:pt x="2063724" y="927100"/>
                  </a:lnTo>
                  <a:lnTo>
                    <a:pt x="2063724" y="901700"/>
                  </a:lnTo>
                  <a:lnTo>
                    <a:pt x="2060028" y="889000"/>
                  </a:lnTo>
                  <a:lnTo>
                    <a:pt x="2052624" y="876300"/>
                  </a:lnTo>
                  <a:lnTo>
                    <a:pt x="2041537" y="863600"/>
                  </a:lnTo>
                  <a:lnTo>
                    <a:pt x="2041537" y="850900"/>
                  </a:lnTo>
                  <a:lnTo>
                    <a:pt x="2087765" y="850900"/>
                  </a:lnTo>
                  <a:lnTo>
                    <a:pt x="2098852" y="838200"/>
                  </a:lnTo>
                  <a:lnTo>
                    <a:pt x="2102548" y="825500"/>
                  </a:lnTo>
                  <a:lnTo>
                    <a:pt x="2109952" y="812800"/>
                  </a:lnTo>
                  <a:lnTo>
                    <a:pt x="2163584" y="812800"/>
                  </a:lnTo>
                  <a:lnTo>
                    <a:pt x="2176526" y="800100"/>
                  </a:lnTo>
                  <a:lnTo>
                    <a:pt x="1729016" y="800100"/>
                  </a:lnTo>
                  <a:lnTo>
                    <a:pt x="1716074" y="787400"/>
                  </a:lnTo>
                  <a:close/>
                </a:path>
                <a:path w="2348865" h="2336800">
                  <a:moveTo>
                    <a:pt x="1736407" y="882650"/>
                  </a:moveTo>
                  <a:lnTo>
                    <a:pt x="1736407" y="889000"/>
                  </a:lnTo>
                  <a:lnTo>
                    <a:pt x="1740103" y="901700"/>
                  </a:lnTo>
                  <a:lnTo>
                    <a:pt x="1736407" y="882650"/>
                  </a:lnTo>
                  <a:close/>
                </a:path>
                <a:path w="2348865" h="2336800">
                  <a:moveTo>
                    <a:pt x="809955" y="863600"/>
                  </a:moveTo>
                  <a:lnTo>
                    <a:pt x="798855" y="876300"/>
                  </a:lnTo>
                  <a:lnTo>
                    <a:pt x="796391" y="884766"/>
                  </a:lnTo>
                  <a:lnTo>
                    <a:pt x="798855" y="889000"/>
                  </a:lnTo>
                  <a:lnTo>
                    <a:pt x="802551" y="876300"/>
                  </a:lnTo>
                  <a:lnTo>
                    <a:pt x="809955" y="863600"/>
                  </a:lnTo>
                  <a:close/>
                </a:path>
                <a:path w="2348865" h="2336800">
                  <a:moveTo>
                    <a:pt x="826592" y="762000"/>
                  </a:moveTo>
                  <a:lnTo>
                    <a:pt x="822896" y="762000"/>
                  </a:lnTo>
                  <a:lnTo>
                    <a:pt x="809955" y="774700"/>
                  </a:lnTo>
                  <a:lnTo>
                    <a:pt x="809955" y="787400"/>
                  </a:lnTo>
                  <a:lnTo>
                    <a:pt x="802551" y="812800"/>
                  </a:lnTo>
                  <a:lnTo>
                    <a:pt x="802551" y="825500"/>
                  </a:lnTo>
                  <a:lnTo>
                    <a:pt x="791464" y="850900"/>
                  </a:lnTo>
                  <a:lnTo>
                    <a:pt x="787755" y="863600"/>
                  </a:lnTo>
                  <a:lnTo>
                    <a:pt x="791464" y="876300"/>
                  </a:lnTo>
                  <a:lnTo>
                    <a:pt x="796391" y="884766"/>
                  </a:lnTo>
                  <a:lnTo>
                    <a:pt x="798855" y="876300"/>
                  </a:lnTo>
                  <a:lnTo>
                    <a:pt x="809955" y="863600"/>
                  </a:lnTo>
                  <a:lnTo>
                    <a:pt x="809955" y="850900"/>
                  </a:lnTo>
                  <a:lnTo>
                    <a:pt x="915352" y="850900"/>
                  </a:lnTo>
                  <a:lnTo>
                    <a:pt x="937552" y="838200"/>
                  </a:lnTo>
                  <a:lnTo>
                    <a:pt x="1736407" y="838200"/>
                  </a:lnTo>
                  <a:lnTo>
                    <a:pt x="1732711" y="825500"/>
                  </a:lnTo>
                  <a:lnTo>
                    <a:pt x="826592" y="825500"/>
                  </a:lnTo>
                  <a:lnTo>
                    <a:pt x="839539" y="781047"/>
                  </a:lnTo>
                  <a:lnTo>
                    <a:pt x="837692" y="774700"/>
                  </a:lnTo>
                  <a:lnTo>
                    <a:pt x="826592" y="762000"/>
                  </a:lnTo>
                  <a:close/>
                </a:path>
                <a:path w="2348865" h="2336800">
                  <a:moveTo>
                    <a:pt x="915352" y="850900"/>
                  </a:moveTo>
                  <a:lnTo>
                    <a:pt x="845083" y="850900"/>
                  </a:lnTo>
                  <a:lnTo>
                    <a:pt x="856183" y="863600"/>
                  </a:lnTo>
                  <a:lnTo>
                    <a:pt x="902411" y="863600"/>
                  </a:lnTo>
                  <a:lnTo>
                    <a:pt x="915352" y="850900"/>
                  </a:lnTo>
                  <a:close/>
                </a:path>
                <a:path w="2348865" h="2336800">
                  <a:moveTo>
                    <a:pt x="948639" y="838200"/>
                  </a:moveTo>
                  <a:lnTo>
                    <a:pt x="937552" y="838200"/>
                  </a:lnTo>
                  <a:lnTo>
                    <a:pt x="915352" y="850900"/>
                  </a:lnTo>
                  <a:lnTo>
                    <a:pt x="902411" y="863600"/>
                  </a:lnTo>
                  <a:lnTo>
                    <a:pt x="1732711" y="863600"/>
                  </a:lnTo>
                  <a:lnTo>
                    <a:pt x="1736407" y="857250"/>
                  </a:lnTo>
                  <a:lnTo>
                    <a:pt x="1736407" y="850900"/>
                  </a:lnTo>
                  <a:lnTo>
                    <a:pt x="926452" y="850900"/>
                  </a:lnTo>
                  <a:lnTo>
                    <a:pt x="948639" y="838200"/>
                  </a:lnTo>
                  <a:close/>
                </a:path>
                <a:path w="2348865" h="2336800">
                  <a:moveTo>
                    <a:pt x="2074811" y="850900"/>
                  </a:moveTo>
                  <a:lnTo>
                    <a:pt x="2052624" y="850900"/>
                  </a:lnTo>
                  <a:lnTo>
                    <a:pt x="2063724" y="863600"/>
                  </a:lnTo>
                  <a:lnTo>
                    <a:pt x="2074811" y="850900"/>
                  </a:lnTo>
                  <a:close/>
                </a:path>
                <a:path w="2348865" h="2336800">
                  <a:moveTo>
                    <a:pt x="1738255" y="844550"/>
                  </a:moveTo>
                  <a:lnTo>
                    <a:pt x="1736407" y="850900"/>
                  </a:lnTo>
                  <a:lnTo>
                    <a:pt x="1736407" y="857250"/>
                  </a:lnTo>
                  <a:lnTo>
                    <a:pt x="1740103" y="850900"/>
                  </a:lnTo>
                  <a:lnTo>
                    <a:pt x="1738255" y="844550"/>
                  </a:lnTo>
                  <a:close/>
                </a:path>
                <a:path w="2348865" h="2336800">
                  <a:moveTo>
                    <a:pt x="1736407" y="838200"/>
                  </a:moveTo>
                  <a:lnTo>
                    <a:pt x="948639" y="838200"/>
                  </a:lnTo>
                  <a:lnTo>
                    <a:pt x="926452" y="850900"/>
                  </a:lnTo>
                  <a:lnTo>
                    <a:pt x="1736407" y="850900"/>
                  </a:lnTo>
                  <a:lnTo>
                    <a:pt x="1738255" y="844550"/>
                  </a:lnTo>
                  <a:lnTo>
                    <a:pt x="1736407" y="838200"/>
                  </a:lnTo>
                  <a:close/>
                </a:path>
                <a:path w="2348865" h="2336800">
                  <a:moveTo>
                    <a:pt x="2152484" y="812800"/>
                  </a:moveTo>
                  <a:lnTo>
                    <a:pt x="2122893" y="812800"/>
                  </a:lnTo>
                  <a:lnTo>
                    <a:pt x="2126589" y="825500"/>
                  </a:lnTo>
                  <a:lnTo>
                    <a:pt x="2137689" y="838200"/>
                  </a:lnTo>
                  <a:lnTo>
                    <a:pt x="2148789" y="838200"/>
                  </a:lnTo>
                  <a:lnTo>
                    <a:pt x="2163584" y="825500"/>
                  </a:lnTo>
                  <a:lnTo>
                    <a:pt x="2152484" y="812800"/>
                  </a:lnTo>
                  <a:close/>
                </a:path>
                <a:path w="2348865" h="2336800">
                  <a:moveTo>
                    <a:pt x="784059" y="808571"/>
                  </a:moveTo>
                  <a:lnTo>
                    <a:pt x="780364" y="812800"/>
                  </a:lnTo>
                  <a:lnTo>
                    <a:pt x="780364" y="825500"/>
                  </a:lnTo>
                  <a:lnTo>
                    <a:pt x="784059" y="812800"/>
                  </a:lnTo>
                  <a:lnTo>
                    <a:pt x="784059" y="808571"/>
                  </a:lnTo>
                  <a:close/>
                </a:path>
                <a:path w="2348865" h="2336800">
                  <a:moveTo>
                    <a:pt x="802551" y="800100"/>
                  </a:moveTo>
                  <a:lnTo>
                    <a:pt x="795159" y="800100"/>
                  </a:lnTo>
                  <a:lnTo>
                    <a:pt x="784059" y="812800"/>
                  </a:lnTo>
                  <a:lnTo>
                    <a:pt x="780364" y="825500"/>
                  </a:lnTo>
                  <a:lnTo>
                    <a:pt x="798855" y="825500"/>
                  </a:lnTo>
                  <a:lnTo>
                    <a:pt x="802551" y="812800"/>
                  </a:lnTo>
                  <a:lnTo>
                    <a:pt x="802551" y="800100"/>
                  </a:lnTo>
                  <a:close/>
                </a:path>
                <a:path w="2348865" h="2336800">
                  <a:moveTo>
                    <a:pt x="1196441" y="749300"/>
                  </a:moveTo>
                  <a:lnTo>
                    <a:pt x="809955" y="749300"/>
                  </a:lnTo>
                  <a:lnTo>
                    <a:pt x="815505" y="762000"/>
                  </a:lnTo>
                  <a:lnTo>
                    <a:pt x="833996" y="762000"/>
                  </a:lnTo>
                  <a:lnTo>
                    <a:pt x="841387" y="774700"/>
                  </a:lnTo>
                  <a:lnTo>
                    <a:pt x="839539" y="781047"/>
                  </a:lnTo>
                  <a:lnTo>
                    <a:pt x="841387" y="787400"/>
                  </a:lnTo>
                  <a:lnTo>
                    <a:pt x="833996" y="800100"/>
                  </a:lnTo>
                  <a:lnTo>
                    <a:pt x="826592" y="825500"/>
                  </a:lnTo>
                  <a:lnTo>
                    <a:pt x="1288897" y="825500"/>
                  </a:lnTo>
                  <a:lnTo>
                    <a:pt x="1285201" y="812800"/>
                  </a:lnTo>
                  <a:lnTo>
                    <a:pt x="1270406" y="787400"/>
                  </a:lnTo>
                  <a:lnTo>
                    <a:pt x="1172400" y="787400"/>
                  </a:lnTo>
                  <a:lnTo>
                    <a:pt x="1176096" y="774700"/>
                  </a:lnTo>
                  <a:lnTo>
                    <a:pt x="1185341" y="762000"/>
                  </a:lnTo>
                  <a:lnTo>
                    <a:pt x="1196441" y="749300"/>
                  </a:lnTo>
                  <a:close/>
                </a:path>
                <a:path w="2348865" h="2336800">
                  <a:moveTo>
                    <a:pt x="1675384" y="762000"/>
                  </a:moveTo>
                  <a:lnTo>
                    <a:pt x="1274102" y="762000"/>
                  </a:lnTo>
                  <a:lnTo>
                    <a:pt x="1274102" y="787400"/>
                  </a:lnTo>
                  <a:lnTo>
                    <a:pt x="1277810" y="800100"/>
                  </a:lnTo>
                  <a:lnTo>
                    <a:pt x="1285201" y="812800"/>
                  </a:lnTo>
                  <a:lnTo>
                    <a:pt x="1288897" y="825500"/>
                  </a:lnTo>
                  <a:lnTo>
                    <a:pt x="1732711" y="825500"/>
                  </a:lnTo>
                  <a:lnTo>
                    <a:pt x="1732711" y="812800"/>
                  </a:lnTo>
                  <a:lnTo>
                    <a:pt x="1721612" y="800100"/>
                  </a:lnTo>
                  <a:lnTo>
                    <a:pt x="1716074" y="787400"/>
                  </a:lnTo>
                  <a:lnTo>
                    <a:pt x="1704975" y="787400"/>
                  </a:lnTo>
                  <a:lnTo>
                    <a:pt x="1682788" y="774700"/>
                  </a:lnTo>
                  <a:lnTo>
                    <a:pt x="1675384" y="762000"/>
                  </a:lnTo>
                  <a:close/>
                </a:path>
                <a:path w="2348865" h="2336800">
                  <a:moveTo>
                    <a:pt x="785904" y="806460"/>
                  </a:moveTo>
                  <a:lnTo>
                    <a:pt x="784059" y="808571"/>
                  </a:lnTo>
                  <a:lnTo>
                    <a:pt x="784059" y="812800"/>
                  </a:lnTo>
                  <a:lnTo>
                    <a:pt x="785904" y="806460"/>
                  </a:lnTo>
                  <a:close/>
                </a:path>
                <a:path w="2348865" h="2336800">
                  <a:moveTo>
                    <a:pt x="795159" y="762000"/>
                  </a:moveTo>
                  <a:lnTo>
                    <a:pt x="787755" y="774700"/>
                  </a:lnTo>
                  <a:lnTo>
                    <a:pt x="223748" y="774700"/>
                  </a:lnTo>
                  <a:lnTo>
                    <a:pt x="208953" y="787400"/>
                  </a:lnTo>
                  <a:lnTo>
                    <a:pt x="201561" y="800100"/>
                  </a:lnTo>
                  <a:lnTo>
                    <a:pt x="791464" y="800100"/>
                  </a:lnTo>
                  <a:lnTo>
                    <a:pt x="785904" y="806460"/>
                  </a:lnTo>
                  <a:lnTo>
                    <a:pt x="784059" y="812800"/>
                  </a:lnTo>
                  <a:lnTo>
                    <a:pt x="806259" y="787400"/>
                  </a:lnTo>
                  <a:lnTo>
                    <a:pt x="806259" y="774700"/>
                  </a:lnTo>
                  <a:lnTo>
                    <a:pt x="795159" y="762000"/>
                  </a:lnTo>
                  <a:close/>
                </a:path>
                <a:path w="2348865" h="2336800">
                  <a:moveTo>
                    <a:pt x="791464" y="800100"/>
                  </a:moveTo>
                  <a:lnTo>
                    <a:pt x="787755" y="800100"/>
                  </a:lnTo>
                  <a:lnTo>
                    <a:pt x="785904" y="806460"/>
                  </a:lnTo>
                  <a:lnTo>
                    <a:pt x="791464" y="800100"/>
                  </a:lnTo>
                  <a:close/>
                </a:path>
                <a:path w="2348865" h="2336800">
                  <a:moveTo>
                    <a:pt x="2183917" y="774700"/>
                  </a:moveTo>
                  <a:lnTo>
                    <a:pt x="1704975" y="774700"/>
                  </a:lnTo>
                  <a:lnTo>
                    <a:pt x="1716074" y="787400"/>
                  </a:lnTo>
                  <a:lnTo>
                    <a:pt x="1717916" y="787400"/>
                  </a:lnTo>
                  <a:lnTo>
                    <a:pt x="1729016" y="800100"/>
                  </a:lnTo>
                  <a:lnTo>
                    <a:pt x="2187613" y="800100"/>
                  </a:lnTo>
                  <a:lnTo>
                    <a:pt x="2183917" y="774700"/>
                  </a:lnTo>
                  <a:close/>
                </a:path>
                <a:path w="2348865" h="2336800">
                  <a:moveTo>
                    <a:pt x="1253769" y="736600"/>
                  </a:moveTo>
                  <a:lnTo>
                    <a:pt x="1235278" y="736600"/>
                  </a:lnTo>
                  <a:lnTo>
                    <a:pt x="1231569" y="749300"/>
                  </a:lnTo>
                  <a:lnTo>
                    <a:pt x="1218628" y="762000"/>
                  </a:lnTo>
                  <a:lnTo>
                    <a:pt x="1185341" y="762000"/>
                  </a:lnTo>
                  <a:lnTo>
                    <a:pt x="1176096" y="774700"/>
                  </a:lnTo>
                  <a:lnTo>
                    <a:pt x="1172400" y="787400"/>
                  </a:lnTo>
                  <a:lnTo>
                    <a:pt x="1270406" y="787400"/>
                  </a:lnTo>
                  <a:lnTo>
                    <a:pt x="1270406" y="774700"/>
                  </a:lnTo>
                  <a:lnTo>
                    <a:pt x="1261160" y="762000"/>
                  </a:lnTo>
                  <a:lnTo>
                    <a:pt x="1207528" y="762000"/>
                  </a:lnTo>
                  <a:lnTo>
                    <a:pt x="1196441" y="749300"/>
                  </a:lnTo>
                  <a:lnTo>
                    <a:pt x="1257465" y="749300"/>
                  </a:lnTo>
                  <a:lnTo>
                    <a:pt x="1253769" y="736600"/>
                  </a:lnTo>
                  <a:close/>
                </a:path>
                <a:path w="2348865" h="2336800">
                  <a:moveTo>
                    <a:pt x="2219058" y="723900"/>
                  </a:moveTo>
                  <a:lnTo>
                    <a:pt x="1655038" y="723900"/>
                  </a:lnTo>
                  <a:lnTo>
                    <a:pt x="1662442" y="736600"/>
                  </a:lnTo>
                  <a:lnTo>
                    <a:pt x="1675384" y="762000"/>
                  </a:lnTo>
                  <a:lnTo>
                    <a:pt x="1682788" y="774700"/>
                  </a:lnTo>
                  <a:lnTo>
                    <a:pt x="1704975" y="787400"/>
                  </a:lnTo>
                  <a:lnTo>
                    <a:pt x="1716074" y="787400"/>
                  </a:lnTo>
                  <a:lnTo>
                    <a:pt x="1704975" y="774700"/>
                  </a:lnTo>
                  <a:lnTo>
                    <a:pt x="1693875" y="774700"/>
                  </a:lnTo>
                  <a:lnTo>
                    <a:pt x="1682788" y="762000"/>
                  </a:lnTo>
                  <a:lnTo>
                    <a:pt x="2226449" y="762000"/>
                  </a:lnTo>
                  <a:lnTo>
                    <a:pt x="2213508" y="749300"/>
                  </a:lnTo>
                  <a:lnTo>
                    <a:pt x="2219058" y="736600"/>
                  </a:lnTo>
                  <a:lnTo>
                    <a:pt x="2219058" y="723900"/>
                  </a:lnTo>
                  <a:close/>
                </a:path>
                <a:path w="2348865" h="2336800">
                  <a:moveTo>
                    <a:pt x="833996" y="762000"/>
                  </a:moveTo>
                  <a:lnTo>
                    <a:pt x="826592" y="762000"/>
                  </a:lnTo>
                  <a:lnTo>
                    <a:pt x="837692" y="774700"/>
                  </a:lnTo>
                  <a:lnTo>
                    <a:pt x="839539" y="781047"/>
                  </a:lnTo>
                  <a:lnTo>
                    <a:pt x="841387" y="774700"/>
                  </a:lnTo>
                  <a:lnTo>
                    <a:pt x="833996" y="762000"/>
                  </a:lnTo>
                  <a:close/>
                </a:path>
                <a:path w="2348865" h="2336800">
                  <a:moveTo>
                    <a:pt x="575106" y="749300"/>
                  </a:moveTo>
                  <a:lnTo>
                    <a:pt x="251485" y="749300"/>
                  </a:lnTo>
                  <a:lnTo>
                    <a:pt x="236689" y="774700"/>
                  </a:lnTo>
                  <a:lnTo>
                    <a:pt x="787755" y="774700"/>
                  </a:lnTo>
                  <a:lnTo>
                    <a:pt x="791464" y="762000"/>
                  </a:lnTo>
                  <a:lnTo>
                    <a:pt x="586193" y="762000"/>
                  </a:lnTo>
                  <a:lnTo>
                    <a:pt x="575106" y="749300"/>
                  </a:lnTo>
                  <a:close/>
                </a:path>
                <a:path w="2348865" h="2336800">
                  <a:moveTo>
                    <a:pt x="2206104" y="762000"/>
                  </a:moveTo>
                  <a:lnTo>
                    <a:pt x="1682788" y="762000"/>
                  </a:lnTo>
                  <a:lnTo>
                    <a:pt x="1693875" y="774700"/>
                  </a:lnTo>
                  <a:lnTo>
                    <a:pt x="2195017" y="774700"/>
                  </a:lnTo>
                  <a:lnTo>
                    <a:pt x="2206104" y="762000"/>
                  </a:lnTo>
                  <a:close/>
                </a:path>
                <a:path w="2348865" h="2336800">
                  <a:moveTo>
                    <a:pt x="2226449" y="762000"/>
                  </a:moveTo>
                  <a:lnTo>
                    <a:pt x="2206104" y="762000"/>
                  </a:lnTo>
                  <a:lnTo>
                    <a:pt x="2219058" y="774700"/>
                  </a:lnTo>
                  <a:lnTo>
                    <a:pt x="2226449" y="762000"/>
                  </a:lnTo>
                  <a:close/>
                </a:path>
                <a:path w="2348865" h="2336800">
                  <a:moveTo>
                    <a:pt x="599135" y="749300"/>
                  </a:moveTo>
                  <a:lnTo>
                    <a:pt x="575106" y="749300"/>
                  </a:lnTo>
                  <a:lnTo>
                    <a:pt x="586193" y="762000"/>
                  </a:lnTo>
                  <a:lnTo>
                    <a:pt x="599135" y="749300"/>
                  </a:lnTo>
                  <a:close/>
                </a:path>
                <a:path w="2348865" h="2336800">
                  <a:moveTo>
                    <a:pt x="819200" y="533400"/>
                  </a:moveTo>
                  <a:lnTo>
                    <a:pt x="610235" y="533400"/>
                  </a:lnTo>
                  <a:lnTo>
                    <a:pt x="621334" y="546100"/>
                  </a:lnTo>
                  <a:lnTo>
                    <a:pt x="656463" y="546100"/>
                  </a:lnTo>
                  <a:lnTo>
                    <a:pt x="662019" y="552450"/>
                  </a:lnTo>
                  <a:lnTo>
                    <a:pt x="678662" y="558800"/>
                  </a:lnTo>
                  <a:lnTo>
                    <a:pt x="680504" y="571500"/>
                  </a:lnTo>
                  <a:lnTo>
                    <a:pt x="687908" y="584200"/>
                  </a:lnTo>
                  <a:lnTo>
                    <a:pt x="691603" y="584200"/>
                  </a:lnTo>
                  <a:lnTo>
                    <a:pt x="687908" y="596900"/>
                  </a:lnTo>
                  <a:lnTo>
                    <a:pt x="678662" y="609600"/>
                  </a:lnTo>
                  <a:lnTo>
                    <a:pt x="667562" y="622300"/>
                  </a:lnTo>
                  <a:lnTo>
                    <a:pt x="663867" y="635000"/>
                  </a:lnTo>
                  <a:lnTo>
                    <a:pt x="660171" y="641339"/>
                  </a:lnTo>
                  <a:lnTo>
                    <a:pt x="660171" y="673100"/>
                  </a:lnTo>
                  <a:lnTo>
                    <a:pt x="657699" y="681566"/>
                  </a:lnTo>
                  <a:lnTo>
                    <a:pt x="660171" y="698500"/>
                  </a:lnTo>
                  <a:lnTo>
                    <a:pt x="663867" y="711200"/>
                  </a:lnTo>
                  <a:lnTo>
                    <a:pt x="674954" y="711200"/>
                  </a:lnTo>
                  <a:lnTo>
                    <a:pt x="671258" y="723900"/>
                  </a:lnTo>
                  <a:lnTo>
                    <a:pt x="660171" y="736600"/>
                  </a:lnTo>
                  <a:lnTo>
                    <a:pt x="636130" y="736600"/>
                  </a:lnTo>
                  <a:lnTo>
                    <a:pt x="625030" y="749300"/>
                  </a:lnTo>
                  <a:lnTo>
                    <a:pt x="602843" y="749300"/>
                  </a:lnTo>
                  <a:lnTo>
                    <a:pt x="586193" y="762000"/>
                  </a:lnTo>
                  <a:lnTo>
                    <a:pt x="802551" y="762000"/>
                  </a:lnTo>
                  <a:lnTo>
                    <a:pt x="806259" y="749300"/>
                  </a:lnTo>
                  <a:lnTo>
                    <a:pt x="819200" y="736600"/>
                  </a:lnTo>
                  <a:lnTo>
                    <a:pt x="830287" y="723900"/>
                  </a:lnTo>
                  <a:lnTo>
                    <a:pt x="826592" y="711200"/>
                  </a:lnTo>
                  <a:lnTo>
                    <a:pt x="813650" y="698500"/>
                  </a:lnTo>
                  <a:lnTo>
                    <a:pt x="819200" y="690876"/>
                  </a:lnTo>
                  <a:lnTo>
                    <a:pt x="819200" y="685800"/>
                  </a:lnTo>
                  <a:lnTo>
                    <a:pt x="826596" y="681566"/>
                  </a:lnTo>
                  <a:lnTo>
                    <a:pt x="833996" y="673100"/>
                  </a:lnTo>
                  <a:lnTo>
                    <a:pt x="856183" y="673100"/>
                  </a:lnTo>
                  <a:lnTo>
                    <a:pt x="865428" y="660400"/>
                  </a:lnTo>
                  <a:lnTo>
                    <a:pt x="872820" y="635000"/>
                  </a:lnTo>
                  <a:lnTo>
                    <a:pt x="861733" y="635000"/>
                  </a:lnTo>
                  <a:lnTo>
                    <a:pt x="865428" y="622300"/>
                  </a:lnTo>
                  <a:lnTo>
                    <a:pt x="859878" y="609600"/>
                  </a:lnTo>
                  <a:lnTo>
                    <a:pt x="856183" y="609600"/>
                  </a:lnTo>
                  <a:lnTo>
                    <a:pt x="854332" y="603246"/>
                  </a:lnTo>
                  <a:lnTo>
                    <a:pt x="848791" y="596900"/>
                  </a:lnTo>
                  <a:lnTo>
                    <a:pt x="837692" y="558800"/>
                  </a:lnTo>
                  <a:lnTo>
                    <a:pt x="826592" y="546100"/>
                  </a:lnTo>
                  <a:lnTo>
                    <a:pt x="819200" y="533400"/>
                  </a:lnTo>
                  <a:close/>
                </a:path>
                <a:path w="2348865" h="2336800">
                  <a:moveTo>
                    <a:pt x="1196441" y="749300"/>
                  </a:moveTo>
                  <a:lnTo>
                    <a:pt x="1207528" y="762000"/>
                  </a:lnTo>
                  <a:lnTo>
                    <a:pt x="1218628" y="762000"/>
                  </a:lnTo>
                  <a:lnTo>
                    <a:pt x="1196441" y="749300"/>
                  </a:lnTo>
                  <a:close/>
                </a:path>
                <a:path w="2348865" h="2336800">
                  <a:moveTo>
                    <a:pt x="1218628" y="685800"/>
                  </a:moveTo>
                  <a:lnTo>
                    <a:pt x="841387" y="685800"/>
                  </a:lnTo>
                  <a:lnTo>
                    <a:pt x="852487" y="698500"/>
                  </a:lnTo>
                  <a:lnTo>
                    <a:pt x="837692" y="698500"/>
                  </a:lnTo>
                  <a:lnTo>
                    <a:pt x="837692" y="723900"/>
                  </a:lnTo>
                  <a:lnTo>
                    <a:pt x="822896" y="749300"/>
                  </a:lnTo>
                  <a:lnTo>
                    <a:pt x="1196441" y="749300"/>
                  </a:lnTo>
                  <a:lnTo>
                    <a:pt x="1218628" y="762000"/>
                  </a:lnTo>
                  <a:lnTo>
                    <a:pt x="1227874" y="749300"/>
                  </a:lnTo>
                  <a:lnTo>
                    <a:pt x="1231569" y="736600"/>
                  </a:lnTo>
                  <a:lnTo>
                    <a:pt x="1235278" y="736600"/>
                  </a:lnTo>
                  <a:lnTo>
                    <a:pt x="1227874" y="723900"/>
                  </a:lnTo>
                  <a:lnTo>
                    <a:pt x="1224178" y="698500"/>
                  </a:lnTo>
                  <a:lnTo>
                    <a:pt x="1218628" y="685800"/>
                  </a:lnTo>
                  <a:close/>
                </a:path>
                <a:path w="2348865" h="2336800">
                  <a:moveTo>
                    <a:pt x="1235278" y="736600"/>
                  </a:moveTo>
                  <a:lnTo>
                    <a:pt x="1231569" y="736600"/>
                  </a:lnTo>
                  <a:lnTo>
                    <a:pt x="1227874" y="749300"/>
                  </a:lnTo>
                  <a:lnTo>
                    <a:pt x="1218628" y="762000"/>
                  </a:lnTo>
                  <a:lnTo>
                    <a:pt x="1231569" y="749300"/>
                  </a:lnTo>
                  <a:lnTo>
                    <a:pt x="1235278" y="736600"/>
                  </a:lnTo>
                  <a:close/>
                </a:path>
                <a:path w="2348865" h="2336800">
                  <a:moveTo>
                    <a:pt x="1608810" y="584200"/>
                  </a:moveTo>
                  <a:lnTo>
                    <a:pt x="1231569" y="584200"/>
                  </a:lnTo>
                  <a:lnTo>
                    <a:pt x="1222324" y="596900"/>
                  </a:lnTo>
                  <a:lnTo>
                    <a:pt x="1224178" y="609600"/>
                  </a:lnTo>
                  <a:lnTo>
                    <a:pt x="1222324" y="635000"/>
                  </a:lnTo>
                  <a:lnTo>
                    <a:pt x="1222324" y="647700"/>
                  </a:lnTo>
                  <a:lnTo>
                    <a:pt x="1214932" y="673100"/>
                  </a:lnTo>
                  <a:lnTo>
                    <a:pt x="1222324" y="685800"/>
                  </a:lnTo>
                  <a:lnTo>
                    <a:pt x="1224184" y="698521"/>
                  </a:lnTo>
                  <a:lnTo>
                    <a:pt x="1231569" y="723900"/>
                  </a:lnTo>
                  <a:lnTo>
                    <a:pt x="1242669" y="736600"/>
                  </a:lnTo>
                  <a:lnTo>
                    <a:pt x="1253769" y="736600"/>
                  </a:lnTo>
                  <a:lnTo>
                    <a:pt x="1261160" y="762000"/>
                  </a:lnTo>
                  <a:lnTo>
                    <a:pt x="1671688" y="762000"/>
                  </a:lnTo>
                  <a:lnTo>
                    <a:pt x="1666138" y="749300"/>
                  </a:lnTo>
                  <a:lnTo>
                    <a:pt x="1655038" y="736600"/>
                  </a:lnTo>
                  <a:lnTo>
                    <a:pt x="1647647" y="723900"/>
                  </a:lnTo>
                  <a:lnTo>
                    <a:pt x="1643951" y="723900"/>
                  </a:lnTo>
                  <a:lnTo>
                    <a:pt x="1643951" y="719671"/>
                  </a:lnTo>
                  <a:lnTo>
                    <a:pt x="1636547" y="711200"/>
                  </a:lnTo>
                  <a:lnTo>
                    <a:pt x="1636547" y="698500"/>
                  </a:lnTo>
                  <a:lnTo>
                    <a:pt x="1647647" y="685800"/>
                  </a:lnTo>
                  <a:lnTo>
                    <a:pt x="1651342" y="673100"/>
                  </a:lnTo>
                  <a:lnTo>
                    <a:pt x="1662442" y="660400"/>
                  </a:lnTo>
                  <a:lnTo>
                    <a:pt x="1675384" y="660400"/>
                  </a:lnTo>
                  <a:lnTo>
                    <a:pt x="1686483" y="647700"/>
                  </a:lnTo>
                  <a:lnTo>
                    <a:pt x="1708670" y="647700"/>
                  </a:lnTo>
                  <a:lnTo>
                    <a:pt x="1708670" y="635000"/>
                  </a:lnTo>
                  <a:lnTo>
                    <a:pt x="1643951" y="635000"/>
                  </a:lnTo>
                  <a:lnTo>
                    <a:pt x="1666138" y="622300"/>
                  </a:lnTo>
                  <a:lnTo>
                    <a:pt x="1679079" y="609600"/>
                  </a:lnTo>
                  <a:lnTo>
                    <a:pt x="1712366" y="609600"/>
                  </a:lnTo>
                  <a:lnTo>
                    <a:pt x="1716074" y="596900"/>
                  </a:lnTo>
                  <a:lnTo>
                    <a:pt x="1597723" y="596900"/>
                  </a:lnTo>
                  <a:lnTo>
                    <a:pt x="1608810" y="584200"/>
                  </a:lnTo>
                  <a:close/>
                </a:path>
                <a:path w="2348865" h="2336800">
                  <a:moveTo>
                    <a:pt x="632421" y="736600"/>
                  </a:moveTo>
                  <a:lnTo>
                    <a:pt x="229298" y="736600"/>
                  </a:lnTo>
                  <a:lnTo>
                    <a:pt x="240398" y="749300"/>
                  </a:lnTo>
                  <a:lnTo>
                    <a:pt x="621334" y="749300"/>
                  </a:lnTo>
                  <a:lnTo>
                    <a:pt x="632421" y="736600"/>
                  </a:lnTo>
                  <a:close/>
                </a:path>
                <a:path w="2348865" h="2336800">
                  <a:moveTo>
                    <a:pt x="240398" y="533400"/>
                  </a:moveTo>
                  <a:lnTo>
                    <a:pt x="134988" y="533400"/>
                  </a:lnTo>
                  <a:lnTo>
                    <a:pt x="131292" y="546100"/>
                  </a:lnTo>
                  <a:lnTo>
                    <a:pt x="109093" y="558800"/>
                  </a:lnTo>
                  <a:lnTo>
                    <a:pt x="131292" y="558800"/>
                  </a:lnTo>
                  <a:lnTo>
                    <a:pt x="127596" y="571500"/>
                  </a:lnTo>
                  <a:lnTo>
                    <a:pt x="140538" y="584200"/>
                  </a:lnTo>
                  <a:lnTo>
                    <a:pt x="144233" y="596900"/>
                  </a:lnTo>
                  <a:lnTo>
                    <a:pt x="140538" y="609600"/>
                  </a:lnTo>
                  <a:lnTo>
                    <a:pt x="147929" y="622300"/>
                  </a:lnTo>
                  <a:lnTo>
                    <a:pt x="159029" y="635000"/>
                  </a:lnTo>
                  <a:lnTo>
                    <a:pt x="170116" y="635000"/>
                  </a:lnTo>
                  <a:lnTo>
                    <a:pt x="162725" y="647700"/>
                  </a:lnTo>
                  <a:lnTo>
                    <a:pt x="186766" y="647700"/>
                  </a:lnTo>
                  <a:lnTo>
                    <a:pt x="194157" y="660400"/>
                  </a:lnTo>
                  <a:lnTo>
                    <a:pt x="205257" y="673100"/>
                  </a:lnTo>
                  <a:lnTo>
                    <a:pt x="208959" y="698521"/>
                  </a:lnTo>
                  <a:lnTo>
                    <a:pt x="212648" y="711200"/>
                  </a:lnTo>
                  <a:lnTo>
                    <a:pt x="216357" y="736600"/>
                  </a:lnTo>
                  <a:lnTo>
                    <a:pt x="656463" y="736600"/>
                  </a:lnTo>
                  <a:lnTo>
                    <a:pt x="667562" y="723900"/>
                  </a:lnTo>
                  <a:lnTo>
                    <a:pt x="671258" y="711200"/>
                  </a:lnTo>
                  <a:lnTo>
                    <a:pt x="660171" y="711200"/>
                  </a:lnTo>
                  <a:lnTo>
                    <a:pt x="660165" y="698500"/>
                  </a:lnTo>
                  <a:lnTo>
                    <a:pt x="656463" y="685800"/>
                  </a:lnTo>
                  <a:lnTo>
                    <a:pt x="657699" y="681566"/>
                  </a:lnTo>
                  <a:lnTo>
                    <a:pt x="656463" y="673100"/>
                  </a:lnTo>
                  <a:lnTo>
                    <a:pt x="656463" y="647700"/>
                  </a:lnTo>
                  <a:lnTo>
                    <a:pt x="660171" y="641339"/>
                  </a:lnTo>
                  <a:lnTo>
                    <a:pt x="660171" y="635000"/>
                  </a:lnTo>
                  <a:lnTo>
                    <a:pt x="667562" y="622300"/>
                  </a:lnTo>
                  <a:lnTo>
                    <a:pt x="678662" y="609600"/>
                  </a:lnTo>
                  <a:lnTo>
                    <a:pt x="266280" y="609600"/>
                  </a:lnTo>
                  <a:lnTo>
                    <a:pt x="244094" y="596900"/>
                  </a:lnTo>
                  <a:lnTo>
                    <a:pt x="240398" y="584200"/>
                  </a:lnTo>
                  <a:lnTo>
                    <a:pt x="251485" y="571500"/>
                  </a:lnTo>
                  <a:lnTo>
                    <a:pt x="240398" y="533400"/>
                  </a:lnTo>
                  <a:close/>
                </a:path>
                <a:path w="2348865" h="2336800">
                  <a:moveTo>
                    <a:pt x="1643951" y="719671"/>
                  </a:moveTo>
                  <a:lnTo>
                    <a:pt x="1643951" y="723900"/>
                  </a:lnTo>
                  <a:lnTo>
                    <a:pt x="1647647" y="723900"/>
                  </a:lnTo>
                  <a:lnTo>
                    <a:pt x="1643951" y="719671"/>
                  </a:lnTo>
                  <a:close/>
                </a:path>
                <a:path w="2348865" h="2336800">
                  <a:moveTo>
                    <a:pt x="2180221" y="584200"/>
                  </a:moveTo>
                  <a:lnTo>
                    <a:pt x="1716074" y="584200"/>
                  </a:lnTo>
                  <a:lnTo>
                    <a:pt x="1711633" y="589281"/>
                  </a:lnTo>
                  <a:lnTo>
                    <a:pt x="1716074" y="596900"/>
                  </a:lnTo>
                  <a:lnTo>
                    <a:pt x="1716074" y="609600"/>
                  </a:lnTo>
                  <a:lnTo>
                    <a:pt x="1704975" y="622300"/>
                  </a:lnTo>
                  <a:lnTo>
                    <a:pt x="1703125" y="628655"/>
                  </a:lnTo>
                  <a:lnTo>
                    <a:pt x="1708670" y="635000"/>
                  </a:lnTo>
                  <a:lnTo>
                    <a:pt x="1712366" y="635000"/>
                  </a:lnTo>
                  <a:lnTo>
                    <a:pt x="1708670" y="647700"/>
                  </a:lnTo>
                  <a:lnTo>
                    <a:pt x="1686483" y="660400"/>
                  </a:lnTo>
                  <a:lnTo>
                    <a:pt x="1675384" y="660400"/>
                  </a:lnTo>
                  <a:lnTo>
                    <a:pt x="1662442" y="673100"/>
                  </a:lnTo>
                  <a:lnTo>
                    <a:pt x="1651342" y="673100"/>
                  </a:lnTo>
                  <a:lnTo>
                    <a:pt x="1643951" y="698500"/>
                  </a:lnTo>
                  <a:lnTo>
                    <a:pt x="1643951" y="719671"/>
                  </a:lnTo>
                  <a:lnTo>
                    <a:pt x="1647647" y="723900"/>
                  </a:lnTo>
                  <a:lnTo>
                    <a:pt x="2206104" y="723900"/>
                  </a:lnTo>
                  <a:lnTo>
                    <a:pt x="2195017" y="711200"/>
                  </a:lnTo>
                  <a:lnTo>
                    <a:pt x="2191321" y="698500"/>
                  </a:lnTo>
                  <a:lnTo>
                    <a:pt x="2183917" y="685800"/>
                  </a:lnTo>
                  <a:lnTo>
                    <a:pt x="2187613" y="673100"/>
                  </a:lnTo>
                  <a:lnTo>
                    <a:pt x="2198712" y="660400"/>
                  </a:lnTo>
                  <a:lnTo>
                    <a:pt x="2206104" y="635000"/>
                  </a:lnTo>
                  <a:lnTo>
                    <a:pt x="2183917" y="609600"/>
                  </a:lnTo>
                  <a:lnTo>
                    <a:pt x="2176526" y="596900"/>
                  </a:lnTo>
                  <a:lnTo>
                    <a:pt x="2180221" y="584200"/>
                  </a:lnTo>
                  <a:close/>
                </a:path>
                <a:path w="2348865" h="2336800">
                  <a:moveTo>
                    <a:pt x="657699" y="681566"/>
                  </a:moveTo>
                  <a:lnTo>
                    <a:pt x="656463" y="685800"/>
                  </a:lnTo>
                  <a:lnTo>
                    <a:pt x="660171" y="698521"/>
                  </a:lnTo>
                  <a:lnTo>
                    <a:pt x="657699" y="681566"/>
                  </a:lnTo>
                  <a:close/>
                </a:path>
                <a:path w="2348865" h="2336800">
                  <a:moveTo>
                    <a:pt x="976376" y="571500"/>
                  </a:moveTo>
                  <a:lnTo>
                    <a:pt x="965288" y="571500"/>
                  </a:lnTo>
                  <a:lnTo>
                    <a:pt x="961593" y="584200"/>
                  </a:lnTo>
                  <a:lnTo>
                    <a:pt x="957884" y="609600"/>
                  </a:lnTo>
                  <a:lnTo>
                    <a:pt x="869124" y="609600"/>
                  </a:lnTo>
                  <a:lnTo>
                    <a:pt x="869124" y="622300"/>
                  </a:lnTo>
                  <a:lnTo>
                    <a:pt x="872820" y="635000"/>
                  </a:lnTo>
                  <a:lnTo>
                    <a:pt x="865428" y="660400"/>
                  </a:lnTo>
                  <a:lnTo>
                    <a:pt x="865428" y="673100"/>
                  </a:lnTo>
                  <a:lnTo>
                    <a:pt x="841387" y="673100"/>
                  </a:lnTo>
                  <a:lnTo>
                    <a:pt x="826596" y="681566"/>
                  </a:lnTo>
                  <a:lnTo>
                    <a:pt x="822896" y="685800"/>
                  </a:lnTo>
                  <a:lnTo>
                    <a:pt x="819200" y="690876"/>
                  </a:lnTo>
                  <a:lnTo>
                    <a:pt x="819200" y="698500"/>
                  </a:lnTo>
                  <a:lnTo>
                    <a:pt x="830287" y="685800"/>
                  </a:lnTo>
                  <a:lnTo>
                    <a:pt x="1218628" y="685800"/>
                  </a:lnTo>
                  <a:lnTo>
                    <a:pt x="1214932" y="673100"/>
                  </a:lnTo>
                  <a:lnTo>
                    <a:pt x="1218628" y="660400"/>
                  </a:lnTo>
                  <a:lnTo>
                    <a:pt x="1111377" y="660400"/>
                  </a:lnTo>
                  <a:lnTo>
                    <a:pt x="1107681" y="647700"/>
                  </a:lnTo>
                  <a:lnTo>
                    <a:pt x="1111377" y="635000"/>
                  </a:lnTo>
                  <a:lnTo>
                    <a:pt x="1115072" y="609600"/>
                  </a:lnTo>
                  <a:lnTo>
                    <a:pt x="1107681" y="584200"/>
                  </a:lnTo>
                  <a:lnTo>
                    <a:pt x="987475" y="584200"/>
                  </a:lnTo>
                  <a:lnTo>
                    <a:pt x="976376" y="571500"/>
                  </a:lnTo>
                  <a:close/>
                </a:path>
                <a:path w="2348865" h="2336800">
                  <a:moveTo>
                    <a:pt x="841387" y="685800"/>
                  </a:moveTo>
                  <a:lnTo>
                    <a:pt x="830287" y="685800"/>
                  </a:lnTo>
                  <a:lnTo>
                    <a:pt x="826592" y="698500"/>
                  </a:lnTo>
                  <a:lnTo>
                    <a:pt x="852487" y="698500"/>
                  </a:lnTo>
                  <a:lnTo>
                    <a:pt x="841387" y="685800"/>
                  </a:lnTo>
                  <a:close/>
                </a:path>
                <a:path w="2348865" h="2336800">
                  <a:moveTo>
                    <a:pt x="826596" y="681566"/>
                  </a:moveTo>
                  <a:lnTo>
                    <a:pt x="819200" y="685800"/>
                  </a:lnTo>
                  <a:lnTo>
                    <a:pt x="819200" y="690876"/>
                  </a:lnTo>
                  <a:lnTo>
                    <a:pt x="822896" y="685800"/>
                  </a:lnTo>
                  <a:lnTo>
                    <a:pt x="826596" y="681566"/>
                  </a:lnTo>
                  <a:close/>
                </a:path>
                <a:path w="2348865" h="2336800">
                  <a:moveTo>
                    <a:pt x="1172400" y="546100"/>
                  </a:moveTo>
                  <a:lnTo>
                    <a:pt x="1111377" y="546100"/>
                  </a:lnTo>
                  <a:lnTo>
                    <a:pt x="1118768" y="558800"/>
                  </a:lnTo>
                  <a:lnTo>
                    <a:pt x="1111377" y="571500"/>
                  </a:lnTo>
                  <a:lnTo>
                    <a:pt x="1107681" y="584200"/>
                  </a:lnTo>
                  <a:lnTo>
                    <a:pt x="1115072" y="609600"/>
                  </a:lnTo>
                  <a:lnTo>
                    <a:pt x="1111377" y="635000"/>
                  </a:lnTo>
                  <a:lnTo>
                    <a:pt x="1107681" y="647700"/>
                  </a:lnTo>
                  <a:lnTo>
                    <a:pt x="1111377" y="660400"/>
                  </a:lnTo>
                  <a:lnTo>
                    <a:pt x="1218628" y="660400"/>
                  </a:lnTo>
                  <a:lnTo>
                    <a:pt x="1218628" y="635000"/>
                  </a:lnTo>
                  <a:lnTo>
                    <a:pt x="1222324" y="622300"/>
                  </a:lnTo>
                  <a:lnTo>
                    <a:pt x="1222324" y="584200"/>
                  </a:lnTo>
                  <a:lnTo>
                    <a:pt x="1207528" y="584200"/>
                  </a:lnTo>
                  <a:lnTo>
                    <a:pt x="1196441" y="571500"/>
                  </a:lnTo>
                  <a:lnTo>
                    <a:pt x="1189037" y="571500"/>
                  </a:lnTo>
                  <a:lnTo>
                    <a:pt x="1177950" y="558800"/>
                  </a:lnTo>
                  <a:lnTo>
                    <a:pt x="1172400" y="546100"/>
                  </a:lnTo>
                  <a:close/>
                </a:path>
                <a:path w="2348865" h="2336800">
                  <a:moveTo>
                    <a:pt x="667562" y="622300"/>
                  </a:moveTo>
                  <a:lnTo>
                    <a:pt x="660171" y="635000"/>
                  </a:lnTo>
                  <a:lnTo>
                    <a:pt x="660171" y="641339"/>
                  </a:lnTo>
                  <a:lnTo>
                    <a:pt x="663867" y="635000"/>
                  </a:lnTo>
                  <a:lnTo>
                    <a:pt x="667562" y="622300"/>
                  </a:lnTo>
                  <a:close/>
                </a:path>
                <a:path w="2348865" h="2336800">
                  <a:moveTo>
                    <a:pt x="1708670" y="609600"/>
                  </a:moveTo>
                  <a:lnTo>
                    <a:pt x="1686483" y="609600"/>
                  </a:lnTo>
                  <a:lnTo>
                    <a:pt x="1679079" y="622300"/>
                  </a:lnTo>
                  <a:lnTo>
                    <a:pt x="1666138" y="622300"/>
                  </a:lnTo>
                  <a:lnTo>
                    <a:pt x="1655038" y="635000"/>
                  </a:lnTo>
                  <a:lnTo>
                    <a:pt x="1701279" y="635000"/>
                  </a:lnTo>
                  <a:lnTo>
                    <a:pt x="1703125" y="628655"/>
                  </a:lnTo>
                  <a:lnTo>
                    <a:pt x="1697570" y="622300"/>
                  </a:lnTo>
                  <a:lnTo>
                    <a:pt x="1708670" y="609600"/>
                  </a:lnTo>
                  <a:close/>
                </a:path>
                <a:path w="2348865" h="2336800">
                  <a:moveTo>
                    <a:pt x="1703125" y="628655"/>
                  </a:moveTo>
                  <a:lnTo>
                    <a:pt x="1701279" y="635000"/>
                  </a:lnTo>
                  <a:lnTo>
                    <a:pt x="1708670" y="635000"/>
                  </a:lnTo>
                  <a:lnTo>
                    <a:pt x="1703125" y="628655"/>
                  </a:lnTo>
                  <a:close/>
                </a:path>
                <a:path w="2348865" h="2336800">
                  <a:moveTo>
                    <a:pt x="674954" y="584200"/>
                  </a:moveTo>
                  <a:lnTo>
                    <a:pt x="240398" y="584200"/>
                  </a:lnTo>
                  <a:lnTo>
                    <a:pt x="244094" y="596900"/>
                  </a:lnTo>
                  <a:lnTo>
                    <a:pt x="266280" y="609600"/>
                  </a:lnTo>
                  <a:lnTo>
                    <a:pt x="678662" y="609600"/>
                  </a:lnTo>
                  <a:lnTo>
                    <a:pt x="687908" y="596900"/>
                  </a:lnTo>
                  <a:lnTo>
                    <a:pt x="663867" y="596900"/>
                  </a:lnTo>
                  <a:lnTo>
                    <a:pt x="674954" y="584200"/>
                  </a:lnTo>
                  <a:close/>
                </a:path>
                <a:path w="2348865" h="2336800">
                  <a:moveTo>
                    <a:pt x="854332" y="603246"/>
                  </a:moveTo>
                  <a:lnTo>
                    <a:pt x="856183" y="609600"/>
                  </a:lnTo>
                  <a:lnTo>
                    <a:pt x="859878" y="609600"/>
                  </a:lnTo>
                  <a:lnTo>
                    <a:pt x="854332" y="603246"/>
                  </a:lnTo>
                  <a:close/>
                </a:path>
                <a:path w="2348865" h="2336800">
                  <a:moveTo>
                    <a:pt x="869124" y="495300"/>
                  </a:moveTo>
                  <a:lnTo>
                    <a:pt x="798855" y="495300"/>
                  </a:lnTo>
                  <a:lnTo>
                    <a:pt x="806259" y="508000"/>
                  </a:lnTo>
                  <a:lnTo>
                    <a:pt x="815505" y="520700"/>
                  </a:lnTo>
                  <a:lnTo>
                    <a:pt x="826592" y="533400"/>
                  </a:lnTo>
                  <a:lnTo>
                    <a:pt x="833996" y="546100"/>
                  </a:lnTo>
                  <a:lnTo>
                    <a:pt x="837692" y="558800"/>
                  </a:lnTo>
                  <a:lnTo>
                    <a:pt x="845083" y="571500"/>
                  </a:lnTo>
                  <a:lnTo>
                    <a:pt x="854332" y="603246"/>
                  </a:lnTo>
                  <a:lnTo>
                    <a:pt x="859878" y="609600"/>
                  </a:lnTo>
                  <a:lnTo>
                    <a:pt x="957884" y="609600"/>
                  </a:lnTo>
                  <a:lnTo>
                    <a:pt x="957884" y="584200"/>
                  </a:lnTo>
                  <a:lnTo>
                    <a:pt x="965288" y="571500"/>
                  </a:lnTo>
                  <a:lnTo>
                    <a:pt x="954189" y="571500"/>
                  </a:lnTo>
                  <a:lnTo>
                    <a:pt x="941247" y="558800"/>
                  </a:lnTo>
                  <a:lnTo>
                    <a:pt x="930148" y="558800"/>
                  </a:lnTo>
                  <a:lnTo>
                    <a:pt x="922756" y="546100"/>
                  </a:lnTo>
                  <a:lnTo>
                    <a:pt x="911656" y="533400"/>
                  </a:lnTo>
                  <a:lnTo>
                    <a:pt x="898715" y="533400"/>
                  </a:lnTo>
                  <a:lnTo>
                    <a:pt x="907961" y="520700"/>
                  </a:lnTo>
                  <a:lnTo>
                    <a:pt x="887615" y="520700"/>
                  </a:lnTo>
                  <a:lnTo>
                    <a:pt x="876528" y="508000"/>
                  </a:lnTo>
                  <a:lnTo>
                    <a:pt x="869124" y="495300"/>
                  </a:lnTo>
                  <a:close/>
                </a:path>
                <a:path w="2348865" h="2336800">
                  <a:moveTo>
                    <a:pt x="965288" y="571500"/>
                  </a:moveTo>
                  <a:lnTo>
                    <a:pt x="957884" y="584200"/>
                  </a:lnTo>
                  <a:lnTo>
                    <a:pt x="957884" y="609600"/>
                  </a:lnTo>
                  <a:lnTo>
                    <a:pt x="961593" y="584200"/>
                  </a:lnTo>
                  <a:lnTo>
                    <a:pt x="965288" y="571500"/>
                  </a:lnTo>
                  <a:close/>
                </a:path>
                <a:path w="2348865" h="2336800">
                  <a:moveTo>
                    <a:pt x="687908" y="584200"/>
                  </a:moveTo>
                  <a:lnTo>
                    <a:pt x="674954" y="596900"/>
                  </a:lnTo>
                  <a:lnTo>
                    <a:pt x="687908" y="596900"/>
                  </a:lnTo>
                  <a:lnTo>
                    <a:pt x="687908" y="584200"/>
                  </a:lnTo>
                  <a:close/>
                </a:path>
                <a:path w="2348865" h="2336800">
                  <a:moveTo>
                    <a:pt x="1708670" y="584200"/>
                  </a:moveTo>
                  <a:lnTo>
                    <a:pt x="1619910" y="584200"/>
                  </a:lnTo>
                  <a:lnTo>
                    <a:pt x="1597723" y="596900"/>
                  </a:lnTo>
                  <a:lnTo>
                    <a:pt x="1704975" y="596900"/>
                  </a:lnTo>
                  <a:lnTo>
                    <a:pt x="1711633" y="589281"/>
                  </a:lnTo>
                  <a:lnTo>
                    <a:pt x="1708670" y="584200"/>
                  </a:lnTo>
                  <a:close/>
                </a:path>
                <a:path w="2348865" h="2336800">
                  <a:moveTo>
                    <a:pt x="2219058" y="508000"/>
                  </a:moveTo>
                  <a:lnTo>
                    <a:pt x="1729016" y="508000"/>
                  </a:lnTo>
                  <a:lnTo>
                    <a:pt x="1717916" y="520700"/>
                  </a:lnTo>
                  <a:lnTo>
                    <a:pt x="1725307" y="533400"/>
                  </a:lnTo>
                  <a:lnTo>
                    <a:pt x="1736407" y="546100"/>
                  </a:lnTo>
                  <a:lnTo>
                    <a:pt x="1725307" y="546100"/>
                  </a:lnTo>
                  <a:lnTo>
                    <a:pt x="1721612" y="558800"/>
                  </a:lnTo>
                  <a:lnTo>
                    <a:pt x="1708670" y="571500"/>
                  </a:lnTo>
                  <a:lnTo>
                    <a:pt x="1708670" y="584200"/>
                  </a:lnTo>
                  <a:lnTo>
                    <a:pt x="1711633" y="589281"/>
                  </a:lnTo>
                  <a:lnTo>
                    <a:pt x="1716074" y="584200"/>
                  </a:lnTo>
                  <a:lnTo>
                    <a:pt x="2180221" y="584200"/>
                  </a:lnTo>
                  <a:lnTo>
                    <a:pt x="2195017" y="571500"/>
                  </a:lnTo>
                  <a:lnTo>
                    <a:pt x="2206104" y="571500"/>
                  </a:lnTo>
                  <a:lnTo>
                    <a:pt x="2204256" y="558800"/>
                  </a:lnTo>
                  <a:lnTo>
                    <a:pt x="2191321" y="558800"/>
                  </a:lnTo>
                  <a:lnTo>
                    <a:pt x="2191321" y="533400"/>
                  </a:lnTo>
                  <a:lnTo>
                    <a:pt x="2215349" y="533400"/>
                  </a:lnTo>
                  <a:lnTo>
                    <a:pt x="2219058" y="508000"/>
                  </a:lnTo>
                  <a:close/>
                </a:path>
                <a:path w="2348865" h="2336800">
                  <a:moveTo>
                    <a:pt x="251485" y="546100"/>
                  </a:moveTo>
                  <a:lnTo>
                    <a:pt x="251485" y="584200"/>
                  </a:lnTo>
                  <a:lnTo>
                    <a:pt x="680504" y="584200"/>
                  </a:lnTo>
                  <a:lnTo>
                    <a:pt x="680504" y="571500"/>
                  </a:lnTo>
                  <a:lnTo>
                    <a:pt x="510374" y="571500"/>
                  </a:lnTo>
                  <a:lnTo>
                    <a:pt x="502983" y="558800"/>
                  </a:lnTo>
                  <a:lnTo>
                    <a:pt x="262585" y="558800"/>
                  </a:lnTo>
                  <a:lnTo>
                    <a:pt x="251485" y="546100"/>
                  </a:lnTo>
                  <a:close/>
                </a:path>
                <a:path w="2348865" h="2336800">
                  <a:moveTo>
                    <a:pt x="680504" y="571500"/>
                  </a:moveTo>
                  <a:lnTo>
                    <a:pt x="680504" y="584200"/>
                  </a:lnTo>
                  <a:lnTo>
                    <a:pt x="687908" y="584200"/>
                  </a:lnTo>
                  <a:lnTo>
                    <a:pt x="680504" y="571500"/>
                  </a:lnTo>
                  <a:close/>
                </a:path>
                <a:path w="2348865" h="2336800">
                  <a:moveTo>
                    <a:pt x="1000417" y="571500"/>
                  </a:moveTo>
                  <a:lnTo>
                    <a:pt x="1000417" y="584200"/>
                  </a:lnTo>
                  <a:lnTo>
                    <a:pt x="1007821" y="584200"/>
                  </a:lnTo>
                  <a:lnTo>
                    <a:pt x="1000417" y="571500"/>
                  </a:lnTo>
                  <a:close/>
                </a:path>
                <a:path w="2348865" h="2336800">
                  <a:moveTo>
                    <a:pt x="1068844" y="533400"/>
                  </a:moveTo>
                  <a:lnTo>
                    <a:pt x="1050353" y="533400"/>
                  </a:lnTo>
                  <a:lnTo>
                    <a:pt x="1037412" y="546100"/>
                  </a:lnTo>
                  <a:lnTo>
                    <a:pt x="1037412" y="558800"/>
                  </a:lnTo>
                  <a:lnTo>
                    <a:pt x="1030008" y="584200"/>
                  </a:lnTo>
                  <a:lnTo>
                    <a:pt x="1107681" y="584200"/>
                  </a:lnTo>
                  <a:lnTo>
                    <a:pt x="1107681" y="571500"/>
                  </a:lnTo>
                  <a:lnTo>
                    <a:pt x="1115072" y="558800"/>
                  </a:lnTo>
                  <a:lnTo>
                    <a:pt x="1107681" y="546100"/>
                  </a:lnTo>
                  <a:lnTo>
                    <a:pt x="1076236" y="546100"/>
                  </a:lnTo>
                  <a:lnTo>
                    <a:pt x="1068844" y="533400"/>
                  </a:lnTo>
                  <a:close/>
                </a:path>
                <a:path w="2348865" h="2336800">
                  <a:moveTo>
                    <a:pt x="1200137" y="558800"/>
                  </a:moveTo>
                  <a:lnTo>
                    <a:pt x="1196441" y="571500"/>
                  </a:lnTo>
                  <a:lnTo>
                    <a:pt x="1207528" y="584200"/>
                  </a:lnTo>
                  <a:lnTo>
                    <a:pt x="1211237" y="584200"/>
                  </a:lnTo>
                  <a:lnTo>
                    <a:pt x="1200137" y="571500"/>
                  </a:lnTo>
                  <a:lnTo>
                    <a:pt x="1200137" y="558800"/>
                  </a:lnTo>
                  <a:close/>
                </a:path>
                <a:path w="2348865" h="2336800">
                  <a:moveTo>
                    <a:pt x="1647647" y="558800"/>
                  </a:moveTo>
                  <a:lnTo>
                    <a:pt x="1200137" y="558800"/>
                  </a:lnTo>
                  <a:lnTo>
                    <a:pt x="1200137" y="571500"/>
                  </a:lnTo>
                  <a:lnTo>
                    <a:pt x="1211237" y="584200"/>
                  </a:lnTo>
                  <a:lnTo>
                    <a:pt x="1632851" y="584200"/>
                  </a:lnTo>
                  <a:lnTo>
                    <a:pt x="1636547" y="571500"/>
                  </a:lnTo>
                  <a:lnTo>
                    <a:pt x="1647647" y="558800"/>
                  </a:lnTo>
                  <a:close/>
                </a:path>
                <a:path w="2348865" h="2336800">
                  <a:moveTo>
                    <a:pt x="1717916" y="546100"/>
                  </a:moveTo>
                  <a:lnTo>
                    <a:pt x="1658747" y="546100"/>
                  </a:lnTo>
                  <a:lnTo>
                    <a:pt x="1658747" y="571500"/>
                  </a:lnTo>
                  <a:lnTo>
                    <a:pt x="1636547" y="571500"/>
                  </a:lnTo>
                  <a:lnTo>
                    <a:pt x="1632851" y="584200"/>
                  </a:lnTo>
                  <a:lnTo>
                    <a:pt x="1704975" y="584200"/>
                  </a:lnTo>
                  <a:lnTo>
                    <a:pt x="1708670" y="571500"/>
                  </a:lnTo>
                  <a:lnTo>
                    <a:pt x="1658747" y="571500"/>
                  </a:lnTo>
                  <a:lnTo>
                    <a:pt x="1647647" y="558800"/>
                  </a:lnTo>
                  <a:lnTo>
                    <a:pt x="1716074" y="558800"/>
                  </a:lnTo>
                  <a:lnTo>
                    <a:pt x="1717916" y="546100"/>
                  </a:lnTo>
                  <a:close/>
                </a:path>
                <a:path w="2348865" h="2336800">
                  <a:moveTo>
                    <a:pt x="2206104" y="571500"/>
                  </a:moveTo>
                  <a:lnTo>
                    <a:pt x="2195017" y="571500"/>
                  </a:lnTo>
                  <a:lnTo>
                    <a:pt x="2206104" y="584200"/>
                  </a:lnTo>
                  <a:lnTo>
                    <a:pt x="2206104" y="571500"/>
                  </a:lnTo>
                  <a:close/>
                </a:path>
                <a:path w="2348865" h="2336800">
                  <a:moveTo>
                    <a:pt x="502056" y="552450"/>
                  </a:moveTo>
                  <a:lnTo>
                    <a:pt x="502983" y="558800"/>
                  </a:lnTo>
                  <a:lnTo>
                    <a:pt x="510374" y="571500"/>
                  </a:lnTo>
                  <a:lnTo>
                    <a:pt x="506679" y="558800"/>
                  </a:lnTo>
                  <a:lnTo>
                    <a:pt x="502056" y="552450"/>
                  </a:lnTo>
                  <a:close/>
                </a:path>
                <a:path w="2348865" h="2336800">
                  <a:moveTo>
                    <a:pt x="539965" y="508000"/>
                  </a:moveTo>
                  <a:lnTo>
                    <a:pt x="517779" y="508000"/>
                  </a:lnTo>
                  <a:lnTo>
                    <a:pt x="506679" y="520700"/>
                  </a:lnTo>
                  <a:lnTo>
                    <a:pt x="502983" y="533400"/>
                  </a:lnTo>
                  <a:lnTo>
                    <a:pt x="499652" y="541023"/>
                  </a:lnTo>
                  <a:lnTo>
                    <a:pt x="501129" y="546100"/>
                  </a:lnTo>
                  <a:lnTo>
                    <a:pt x="502056" y="552450"/>
                  </a:lnTo>
                  <a:lnTo>
                    <a:pt x="506679" y="558800"/>
                  </a:lnTo>
                  <a:lnTo>
                    <a:pt x="510374" y="571500"/>
                  </a:lnTo>
                  <a:lnTo>
                    <a:pt x="680504" y="571500"/>
                  </a:lnTo>
                  <a:lnTo>
                    <a:pt x="667562" y="558800"/>
                  </a:lnTo>
                  <a:lnTo>
                    <a:pt x="662009" y="552446"/>
                  </a:lnTo>
                  <a:lnTo>
                    <a:pt x="645375" y="546100"/>
                  </a:lnTo>
                  <a:lnTo>
                    <a:pt x="621334" y="546100"/>
                  </a:lnTo>
                  <a:lnTo>
                    <a:pt x="610235" y="533400"/>
                  </a:lnTo>
                  <a:lnTo>
                    <a:pt x="599135" y="533400"/>
                  </a:lnTo>
                  <a:lnTo>
                    <a:pt x="586193" y="520700"/>
                  </a:lnTo>
                  <a:lnTo>
                    <a:pt x="528866" y="520700"/>
                  </a:lnTo>
                  <a:lnTo>
                    <a:pt x="539965" y="508000"/>
                  </a:lnTo>
                  <a:close/>
                </a:path>
                <a:path w="2348865" h="2336800">
                  <a:moveTo>
                    <a:pt x="662009" y="552446"/>
                  </a:moveTo>
                  <a:lnTo>
                    <a:pt x="667562" y="558800"/>
                  </a:lnTo>
                  <a:lnTo>
                    <a:pt x="680504" y="571500"/>
                  </a:lnTo>
                  <a:lnTo>
                    <a:pt x="678662" y="558800"/>
                  </a:lnTo>
                  <a:lnTo>
                    <a:pt x="662009" y="552446"/>
                  </a:lnTo>
                  <a:close/>
                </a:path>
                <a:path w="2348865" h="2336800">
                  <a:moveTo>
                    <a:pt x="1658747" y="546100"/>
                  </a:moveTo>
                  <a:lnTo>
                    <a:pt x="1177950" y="546100"/>
                  </a:lnTo>
                  <a:lnTo>
                    <a:pt x="1177950" y="558800"/>
                  </a:lnTo>
                  <a:lnTo>
                    <a:pt x="1189037" y="571500"/>
                  </a:lnTo>
                  <a:lnTo>
                    <a:pt x="1200137" y="558800"/>
                  </a:lnTo>
                  <a:lnTo>
                    <a:pt x="1658747" y="558800"/>
                  </a:lnTo>
                  <a:lnTo>
                    <a:pt x="1658747" y="546100"/>
                  </a:lnTo>
                  <a:close/>
                </a:path>
                <a:path w="2348865" h="2336800">
                  <a:moveTo>
                    <a:pt x="1200137" y="558800"/>
                  </a:moveTo>
                  <a:lnTo>
                    <a:pt x="1189037" y="571500"/>
                  </a:lnTo>
                  <a:lnTo>
                    <a:pt x="1196441" y="571500"/>
                  </a:lnTo>
                  <a:lnTo>
                    <a:pt x="1200137" y="558800"/>
                  </a:lnTo>
                  <a:close/>
                </a:path>
                <a:path w="2348865" h="2336800">
                  <a:moveTo>
                    <a:pt x="1658747" y="558800"/>
                  </a:moveTo>
                  <a:lnTo>
                    <a:pt x="1647647" y="558800"/>
                  </a:lnTo>
                  <a:lnTo>
                    <a:pt x="1658747" y="571500"/>
                  </a:lnTo>
                  <a:lnTo>
                    <a:pt x="1658747" y="558800"/>
                  </a:lnTo>
                  <a:close/>
                </a:path>
                <a:path w="2348865" h="2336800">
                  <a:moveTo>
                    <a:pt x="266280" y="533400"/>
                  </a:moveTo>
                  <a:lnTo>
                    <a:pt x="255181" y="533400"/>
                  </a:lnTo>
                  <a:lnTo>
                    <a:pt x="251485" y="546100"/>
                  </a:lnTo>
                  <a:lnTo>
                    <a:pt x="262585" y="558800"/>
                  </a:lnTo>
                  <a:lnTo>
                    <a:pt x="301421" y="558800"/>
                  </a:lnTo>
                  <a:lnTo>
                    <a:pt x="297713" y="546100"/>
                  </a:lnTo>
                  <a:lnTo>
                    <a:pt x="279222" y="546100"/>
                  </a:lnTo>
                  <a:lnTo>
                    <a:pt x="266280" y="533400"/>
                  </a:lnTo>
                  <a:close/>
                </a:path>
                <a:path w="2348865" h="2336800">
                  <a:moveTo>
                    <a:pt x="301421" y="546100"/>
                  </a:moveTo>
                  <a:lnTo>
                    <a:pt x="297713" y="546100"/>
                  </a:lnTo>
                  <a:lnTo>
                    <a:pt x="301421" y="558800"/>
                  </a:lnTo>
                  <a:lnTo>
                    <a:pt x="301421" y="546100"/>
                  </a:lnTo>
                  <a:close/>
                </a:path>
                <a:path w="2348865" h="2336800">
                  <a:moveTo>
                    <a:pt x="493737" y="508000"/>
                  </a:moveTo>
                  <a:lnTo>
                    <a:pt x="262585" y="508000"/>
                  </a:lnTo>
                  <a:lnTo>
                    <a:pt x="251485" y="520700"/>
                  </a:lnTo>
                  <a:lnTo>
                    <a:pt x="240398" y="520700"/>
                  </a:lnTo>
                  <a:lnTo>
                    <a:pt x="251485" y="533400"/>
                  </a:lnTo>
                  <a:lnTo>
                    <a:pt x="275526" y="533400"/>
                  </a:lnTo>
                  <a:lnTo>
                    <a:pt x="286626" y="546100"/>
                  </a:lnTo>
                  <a:lnTo>
                    <a:pt x="301421" y="546100"/>
                  </a:lnTo>
                  <a:lnTo>
                    <a:pt x="301421" y="558800"/>
                  </a:lnTo>
                  <a:lnTo>
                    <a:pt x="502983" y="558800"/>
                  </a:lnTo>
                  <a:lnTo>
                    <a:pt x="502053" y="552446"/>
                  </a:lnTo>
                  <a:lnTo>
                    <a:pt x="497433" y="546100"/>
                  </a:lnTo>
                  <a:lnTo>
                    <a:pt x="499652" y="541023"/>
                  </a:lnTo>
                  <a:lnTo>
                    <a:pt x="497433" y="533400"/>
                  </a:lnTo>
                  <a:lnTo>
                    <a:pt x="506679" y="520700"/>
                  </a:lnTo>
                  <a:lnTo>
                    <a:pt x="493737" y="508000"/>
                  </a:lnTo>
                  <a:close/>
                </a:path>
                <a:path w="2348865" h="2336800">
                  <a:moveTo>
                    <a:pt x="1050353" y="444500"/>
                  </a:moveTo>
                  <a:lnTo>
                    <a:pt x="1037412" y="457200"/>
                  </a:lnTo>
                  <a:lnTo>
                    <a:pt x="1030008" y="482600"/>
                  </a:lnTo>
                  <a:lnTo>
                    <a:pt x="1033703" y="495300"/>
                  </a:lnTo>
                  <a:lnTo>
                    <a:pt x="1033703" y="533400"/>
                  </a:lnTo>
                  <a:lnTo>
                    <a:pt x="1072540" y="533400"/>
                  </a:lnTo>
                  <a:lnTo>
                    <a:pt x="1083640" y="546100"/>
                  </a:lnTo>
                  <a:lnTo>
                    <a:pt x="1172400" y="546100"/>
                  </a:lnTo>
                  <a:lnTo>
                    <a:pt x="1177950" y="558800"/>
                  </a:lnTo>
                  <a:lnTo>
                    <a:pt x="1177950" y="546100"/>
                  </a:lnTo>
                  <a:lnTo>
                    <a:pt x="1189037" y="533400"/>
                  </a:lnTo>
                  <a:lnTo>
                    <a:pt x="1196441" y="520700"/>
                  </a:lnTo>
                  <a:lnTo>
                    <a:pt x="1218628" y="508000"/>
                  </a:lnTo>
                  <a:lnTo>
                    <a:pt x="1218628" y="482600"/>
                  </a:lnTo>
                  <a:lnTo>
                    <a:pt x="1076236" y="482600"/>
                  </a:lnTo>
                  <a:lnTo>
                    <a:pt x="1042949" y="457200"/>
                  </a:lnTo>
                  <a:lnTo>
                    <a:pt x="1050353" y="444500"/>
                  </a:lnTo>
                  <a:close/>
                </a:path>
                <a:path w="2348865" h="2336800">
                  <a:moveTo>
                    <a:pt x="2202408" y="546100"/>
                  </a:moveTo>
                  <a:lnTo>
                    <a:pt x="2191321" y="558800"/>
                  </a:lnTo>
                  <a:lnTo>
                    <a:pt x="2204256" y="558800"/>
                  </a:lnTo>
                  <a:lnTo>
                    <a:pt x="2202408" y="546100"/>
                  </a:lnTo>
                  <a:close/>
                </a:path>
                <a:path w="2348865" h="2336800">
                  <a:moveTo>
                    <a:pt x="1072540" y="533400"/>
                  </a:moveTo>
                  <a:lnTo>
                    <a:pt x="1068844" y="533400"/>
                  </a:lnTo>
                  <a:lnTo>
                    <a:pt x="1076236" y="546100"/>
                  </a:lnTo>
                  <a:lnTo>
                    <a:pt x="1083640" y="546100"/>
                  </a:lnTo>
                  <a:lnTo>
                    <a:pt x="1072540" y="533400"/>
                  </a:lnTo>
                  <a:close/>
                </a:path>
                <a:path w="2348865" h="2336800">
                  <a:moveTo>
                    <a:pt x="1747507" y="482600"/>
                  </a:moveTo>
                  <a:lnTo>
                    <a:pt x="1246365" y="482600"/>
                  </a:lnTo>
                  <a:lnTo>
                    <a:pt x="1235278" y="495300"/>
                  </a:lnTo>
                  <a:lnTo>
                    <a:pt x="1222324" y="508000"/>
                  </a:lnTo>
                  <a:lnTo>
                    <a:pt x="1200137" y="520700"/>
                  </a:lnTo>
                  <a:lnTo>
                    <a:pt x="1189037" y="533400"/>
                  </a:lnTo>
                  <a:lnTo>
                    <a:pt x="1185341" y="546100"/>
                  </a:lnTo>
                  <a:lnTo>
                    <a:pt x="1669834" y="546100"/>
                  </a:lnTo>
                  <a:lnTo>
                    <a:pt x="1669834" y="533400"/>
                  </a:lnTo>
                  <a:lnTo>
                    <a:pt x="1716074" y="533400"/>
                  </a:lnTo>
                  <a:lnTo>
                    <a:pt x="1716074" y="520700"/>
                  </a:lnTo>
                  <a:lnTo>
                    <a:pt x="1721612" y="508000"/>
                  </a:lnTo>
                  <a:lnTo>
                    <a:pt x="1732711" y="508000"/>
                  </a:lnTo>
                  <a:lnTo>
                    <a:pt x="1754898" y="495300"/>
                  </a:lnTo>
                  <a:lnTo>
                    <a:pt x="1747507" y="482600"/>
                  </a:lnTo>
                  <a:close/>
                </a:path>
                <a:path w="2348865" h="2336800">
                  <a:moveTo>
                    <a:pt x="1671688" y="533400"/>
                  </a:moveTo>
                  <a:lnTo>
                    <a:pt x="1669834" y="533400"/>
                  </a:lnTo>
                  <a:lnTo>
                    <a:pt x="1669834" y="546100"/>
                  </a:lnTo>
                  <a:lnTo>
                    <a:pt x="1671688" y="533400"/>
                  </a:lnTo>
                  <a:close/>
                </a:path>
                <a:path w="2348865" h="2336800">
                  <a:moveTo>
                    <a:pt x="1716074" y="533400"/>
                  </a:moveTo>
                  <a:lnTo>
                    <a:pt x="1671688" y="533400"/>
                  </a:lnTo>
                  <a:lnTo>
                    <a:pt x="1669834" y="546100"/>
                  </a:lnTo>
                  <a:lnTo>
                    <a:pt x="1729016" y="546100"/>
                  </a:lnTo>
                  <a:lnTo>
                    <a:pt x="1716074" y="533400"/>
                  </a:lnTo>
                  <a:close/>
                </a:path>
                <a:path w="2348865" h="2336800">
                  <a:moveTo>
                    <a:pt x="506679" y="520700"/>
                  </a:moveTo>
                  <a:lnTo>
                    <a:pt x="497433" y="533400"/>
                  </a:lnTo>
                  <a:lnTo>
                    <a:pt x="499652" y="541023"/>
                  </a:lnTo>
                  <a:lnTo>
                    <a:pt x="502983" y="533400"/>
                  </a:lnTo>
                  <a:lnTo>
                    <a:pt x="506679" y="520700"/>
                  </a:lnTo>
                  <a:close/>
                </a:path>
                <a:path w="2348865" h="2336800">
                  <a:moveTo>
                    <a:pt x="223748" y="495300"/>
                  </a:moveTo>
                  <a:lnTo>
                    <a:pt x="212648" y="495300"/>
                  </a:lnTo>
                  <a:lnTo>
                    <a:pt x="212648" y="508000"/>
                  </a:lnTo>
                  <a:lnTo>
                    <a:pt x="144233" y="508000"/>
                  </a:lnTo>
                  <a:lnTo>
                    <a:pt x="134988" y="520700"/>
                  </a:lnTo>
                  <a:lnTo>
                    <a:pt x="147929" y="533400"/>
                  </a:lnTo>
                  <a:lnTo>
                    <a:pt x="229298" y="533400"/>
                  </a:lnTo>
                  <a:lnTo>
                    <a:pt x="234226" y="516466"/>
                  </a:lnTo>
                  <a:lnTo>
                    <a:pt x="229298" y="508000"/>
                  </a:lnTo>
                  <a:lnTo>
                    <a:pt x="223748" y="495300"/>
                  </a:lnTo>
                  <a:close/>
                </a:path>
                <a:path w="2348865" h="2336800">
                  <a:moveTo>
                    <a:pt x="771118" y="508000"/>
                  </a:moveTo>
                  <a:lnTo>
                    <a:pt x="575106" y="508000"/>
                  </a:lnTo>
                  <a:lnTo>
                    <a:pt x="586193" y="520700"/>
                  </a:lnTo>
                  <a:lnTo>
                    <a:pt x="599135" y="533400"/>
                  </a:lnTo>
                  <a:lnTo>
                    <a:pt x="806259" y="533400"/>
                  </a:lnTo>
                  <a:lnTo>
                    <a:pt x="784059" y="520700"/>
                  </a:lnTo>
                  <a:lnTo>
                    <a:pt x="771118" y="508000"/>
                  </a:lnTo>
                  <a:close/>
                </a:path>
                <a:path w="2348865" h="2336800">
                  <a:moveTo>
                    <a:pt x="234842" y="514350"/>
                  </a:moveTo>
                  <a:lnTo>
                    <a:pt x="234226" y="516466"/>
                  </a:lnTo>
                  <a:lnTo>
                    <a:pt x="236689" y="520700"/>
                  </a:lnTo>
                  <a:lnTo>
                    <a:pt x="234842" y="514350"/>
                  </a:lnTo>
                  <a:close/>
                </a:path>
                <a:path w="2348865" h="2336800">
                  <a:moveTo>
                    <a:pt x="575106" y="508000"/>
                  </a:moveTo>
                  <a:lnTo>
                    <a:pt x="539965" y="508000"/>
                  </a:lnTo>
                  <a:lnTo>
                    <a:pt x="552907" y="520700"/>
                  </a:lnTo>
                  <a:lnTo>
                    <a:pt x="575106" y="508000"/>
                  </a:lnTo>
                  <a:close/>
                </a:path>
                <a:path w="2348865" h="2336800">
                  <a:moveTo>
                    <a:pt x="1033703" y="495300"/>
                  </a:moveTo>
                  <a:lnTo>
                    <a:pt x="895019" y="495300"/>
                  </a:lnTo>
                  <a:lnTo>
                    <a:pt x="907961" y="508000"/>
                  </a:lnTo>
                  <a:lnTo>
                    <a:pt x="898715" y="520700"/>
                  </a:lnTo>
                  <a:lnTo>
                    <a:pt x="907961" y="520700"/>
                  </a:lnTo>
                  <a:lnTo>
                    <a:pt x="919060" y="508000"/>
                  </a:lnTo>
                  <a:lnTo>
                    <a:pt x="1033703" y="508000"/>
                  </a:lnTo>
                  <a:lnTo>
                    <a:pt x="1033703" y="495300"/>
                  </a:lnTo>
                  <a:close/>
                </a:path>
                <a:path w="2348865" h="2336800">
                  <a:moveTo>
                    <a:pt x="236689" y="508000"/>
                  </a:moveTo>
                  <a:lnTo>
                    <a:pt x="232994" y="508000"/>
                  </a:lnTo>
                  <a:lnTo>
                    <a:pt x="234842" y="514350"/>
                  </a:lnTo>
                  <a:lnTo>
                    <a:pt x="236689" y="508000"/>
                  </a:lnTo>
                  <a:close/>
                </a:path>
                <a:path w="2348865" h="2336800">
                  <a:moveTo>
                    <a:pt x="447509" y="469900"/>
                  </a:moveTo>
                  <a:lnTo>
                    <a:pt x="425310" y="469900"/>
                  </a:lnTo>
                  <a:lnTo>
                    <a:pt x="414223" y="482600"/>
                  </a:lnTo>
                  <a:lnTo>
                    <a:pt x="319913" y="482600"/>
                  </a:lnTo>
                  <a:lnTo>
                    <a:pt x="308813" y="495300"/>
                  </a:lnTo>
                  <a:lnTo>
                    <a:pt x="286626" y="508000"/>
                  </a:lnTo>
                  <a:lnTo>
                    <a:pt x="447509" y="508000"/>
                  </a:lnTo>
                  <a:lnTo>
                    <a:pt x="436410" y="495300"/>
                  </a:lnTo>
                  <a:lnTo>
                    <a:pt x="440105" y="482600"/>
                  </a:lnTo>
                  <a:lnTo>
                    <a:pt x="447509" y="469900"/>
                  </a:lnTo>
                  <a:close/>
                </a:path>
                <a:path w="2348865" h="2336800">
                  <a:moveTo>
                    <a:pt x="501129" y="495300"/>
                  </a:moveTo>
                  <a:lnTo>
                    <a:pt x="486333" y="495300"/>
                  </a:lnTo>
                  <a:lnTo>
                    <a:pt x="486333" y="508000"/>
                  </a:lnTo>
                  <a:lnTo>
                    <a:pt x="490042" y="508000"/>
                  </a:lnTo>
                  <a:lnTo>
                    <a:pt x="501129" y="495300"/>
                  </a:lnTo>
                  <a:close/>
                </a:path>
                <a:path w="2348865" h="2336800">
                  <a:moveTo>
                    <a:pt x="501129" y="495300"/>
                  </a:moveTo>
                  <a:lnTo>
                    <a:pt x="490042" y="508000"/>
                  </a:lnTo>
                  <a:lnTo>
                    <a:pt x="501129" y="508000"/>
                  </a:lnTo>
                  <a:lnTo>
                    <a:pt x="501129" y="495300"/>
                  </a:lnTo>
                  <a:close/>
                </a:path>
                <a:path w="2348865" h="2336800">
                  <a:moveTo>
                    <a:pt x="502983" y="495300"/>
                  </a:moveTo>
                  <a:lnTo>
                    <a:pt x="501129" y="495300"/>
                  </a:lnTo>
                  <a:lnTo>
                    <a:pt x="501129" y="508000"/>
                  </a:lnTo>
                  <a:lnTo>
                    <a:pt x="502983" y="506180"/>
                  </a:lnTo>
                  <a:lnTo>
                    <a:pt x="502983" y="495300"/>
                  </a:lnTo>
                  <a:close/>
                </a:path>
                <a:path w="2348865" h="2336800">
                  <a:moveTo>
                    <a:pt x="502983" y="506180"/>
                  </a:moveTo>
                  <a:lnTo>
                    <a:pt x="501129" y="508000"/>
                  </a:lnTo>
                  <a:lnTo>
                    <a:pt x="502983" y="508000"/>
                  </a:lnTo>
                  <a:lnTo>
                    <a:pt x="502983" y="506180"/>
                  </a:lnTo>
                  <a:close/>
                </a:path>
                <a:path w="2348865" h="2336800">
                  <a:moveTo>
                    <a:pt x="514070" y="495300"/>
                  </a:moveTo>
                  <a:lnTo>
                    <a:pt x="502983" y="506180"/>
                  </a:lnTo>
                  <a:lnTo>
                    <a:pt x="502983" y="508000"/>
                  </a:lnTo>
                  <a:lnTo>
                    <a:pt x="514070" y="495300"/>
                  </a:lnTo>
                  <a:close/>
                </a:path>
                <a:path w="2348865" h="2336800">
                  <a:moveTo>
                    <a:pt x="575106" y="495300"/>
                  </a:moveTo>
                  <a:lnTo>
                    <a:pt x="514070" y="495300"/>
                  </a:lnTo>
                  <a:lnTo>
                    <a:pt x="502983" y="508000"/>
                  </a:lnTo>
                  <a:lnTo>
                    <a:pt x="564007" y="508000"/>
                  </a:lnTo>
                  <a:lnTo>
                    <a:pt x="575106" y="495300"/>
                  </a:lnTo>
                  <a:close/>
                </a:path>
                <a:path w="2348865" h="2336800">
                  <a:moveTo>
                    <a:pt x="645375" y="495300"/>
                  </a:moveTo>
                  <a:lnTo>
                    <a:pt x="575106" y="495300"/>
                  </a:lnTo>
                  <a:lnTo>
                    <a:pt x="564007" y="508000"/>
                  </a:lnTo>
                  <a:lnTo>
                    <a:pt x="656463" y="508000"/>
                  </a:lnTo>
                  <a:lnTo>
                    <a:pt x="645375" y="495300"/>
                  </a:lnTo>
                  <a:close/>
                </a:path>
                <a:path w="2348865" h="2336800">
                  <a:moveTo>
                    <a:pt x="667562" y="495300"/>
                  </a:moveTo>
                  <a:lnTo>
                    <a:pt x="645375" y="495300"/>
                  </a:lnTo>
                  <a:lnTo>
                    <a:pt x="656463" y="508000"/>
                  </a:lnTo>
                  <a:lnTo>
                    <a:pt x="667562" y="495300"/>
                  </a:lnTo>
                  <a:close/>
                </a:path>
                <a:path w="2348865" h="2336800">
                  <a:moveTo>
                    <a:pt x="724890" y="495300"/>
                  </a:moveTo>
                  <a:lnTo>
                    <a:pt x="667562" y="495300"/>
                  </a:lnTo>
                  <a:lnTo>
                    <a:pt x="656463" y="508000"/>
                  </a:lnTo>
                  <a:lnTo>
                    <a:pt x="737831" y="508000"/>
                  </a:lnTo>
                  <a:lnTo>
                    <a:pt x="724890" y="495300"/>
                  </a:lnTo>
                  <a:close/>
                </a:path>
                <a:path w="2348865" h="2336800">
                  <a:moveTo>
                    <a:pt x="798855" y="495300"/>
                  </a:moveTo>
                  <a:lnTo>
                    <a:pt x="724890" y="495300"/>
                  </a:lnTo>
                  <a:lnTo>
                    <a:pt x="737831" y="508000"/>
                  </a:lnTo>
                  <a:lnTo>
                    <a:pt x="806259" y="508000"/>
                  </a:lnTo>
                  <a:lnTo>
                    <a:pt x="798855" y="495300"/>
                  </a:lnTo>
                  <a:close/>
                </a:path>
                <a:path w="2348865" h="2336800">
                  <a:moveTo>
                    <a:pt x="895019" y="495300"/>
                  </a:moveTo>
                  <a:lnTo>
                    <a:pt x="869124" y="495300"/>
                  </a:lnTo>
                  <a:lnTo>
                    <a:pt x="876528" y="508000"/>
                  </a:lnTo>
                  <a:lnTo>
                    <a:pt x="906106" y="508000"/>
                  </a:lnTo>
                  <a:lnTo>
                    <a:pt x="895019" y="495300"/>
                  </a:lnTo>
                  <a:close/>
                </a:path>
                <a:path w="2348865" h="2336800">
                  <a:moveTo>
                    <a:pt x="895019" y="495300"/>
                  </a:moveTo>
                  <a:lnTo>
                    <a:pt x="906106" y="508000"/>
                  </a:lnTo>
                  <a:lnTo>
                    <a:pt x="907961" y="508000"/>
                  </a:lnTo>
                  <a:lnTo>
                    <a:pt x="895019" y="495300"/>
                  </a:lnTo>
                  <a:close/>
                </a:path>
                <a:path w="2348865" h="2336800">
                  <a:moveTo>
                    <a:pt x="1743811" y="469900"/>
                  </a:moveTo>
                  <a:lnTo>
                    <a:pt x="1227874" y="469900"/>
                  </a:lnTo>
                  <a:lnTo>
                    <a:pt x="1224178" y="482600"/>
                  </a:lnTo>
                  <a:lnTo>
                    <a:pt x="1224178" y="495300"/>
                  </a:lnTo>
                  <a:lnTo>
                    <a:pt x="1218628" y="495300"/>
                  </a:lnTo>
                  <a:lnTo>
                    <a:pt x="1218628" y="508000"/>
                  </a:lnTo>
                  <a:lnTo>
                    <a:pt x="1222324" y="508000"/>
                  </a:lnTo>
                  <a:lnTo>
                    <a:pt x="1235278" y="495300"/>
                  </a:lnTo>
                  <a:lnTo>
                    <a:pt x="1246365" y="482600"/>
                  </a:lnTo>
                  <a:lnTo>
                    <a:pt x="1747507" y="482600"/>
                  </a:lnTo>
                  <a:lnTo>
                    <a:pt x="1743811" y="469900"/>
                  </a:lnTo>
                  <a:close/>
                </a:path>
                <a:path w="2348865" h="2336800">
                  <a:moveTo>
                    <a:pt x="1754898" y="495300"/>
                  </a:moveTo>
                  <a:lnTo>
                    <a:pt x="1732711" y="508000"/>
                  </a:lnTo>
                  <a:lnTo>
                    <a:pt x="1751203" y="508000"/>
                  </a:lnTo>
                  <a:lnTo>
                    <a:pt x="1754898" y="495300"/>
                  </a:lnTo>
                  <a:close/>
                </a:path>
                <a:path w="2348865" h="2336800">
                  <a:moveTo>
                    <a:pt x="1754898" y="457200"/>
                  </a:moveTo>
                  <a:lnTo>
                    <a:pt x="1747507" y="469900"/>
                  </a:lnTo>
                  <a:lnTo>
                    <a:pt x="1754898" y="495300"/>
                  </a:lnTo>
                  <a:lnTo>
                    <a:pt x="1751203" y="508000"/>
                  </a:lnTo>
                  <a:lnTo>
                    <a:pt x="2252345" y="508000"/>
                  </a:lnTo>
                  <a:lnTo>
                    <a:pt x="2265286" y="495300"/>
                  </a:lnTo>
                  <a:lnTo>
                    <a:pt x="2276386" y="495300"/>
                  </a:lnTo>
                  <a:lnTo>
                    <a:pt x="2280081" y="469900"/>
                  </a:lnTo>
                  <a:lnTo>
                    <a:pt x="1754898" y="469900"/>
                  </a:lnTo>
                  <a:lnTo>
                    <a:pt x="1754898" y="457200"/>
                  </a:lnTo>
                  <a:close/>
                </a:path>
                <a:path w="2348865" h="2336800">
                  <a:moveTo>
                    <a:pt x="514070" y="495300"/>
                  </a:moveTo>
                  <a:lnTo>
                    <a:pt x="502983" y="495300"/>
                  </a:lnTo>
                  <a:lnTo>
                    <a:pt x="502983" y="506180"/>
                  </a:lnTo>
                  <a:lnTo>
                    <a:pt x="514070" y="495300"/>
                  </a:lnTo>
                  <a:close/>
                </a:path>
                <a:path w="2348865" h="2336800">
                  <a:moveTo>
                    <a:pt x="833996" y="482600"/>
                  </a:moveTo>
                  <a:lnTo>
                    <a:pt x="798855" y="482600"/>
                  </a:lnTo>
                  <a:lnTo>
                    <a:pt x="787755" y="495300"/>
                  </a:lnTo>
                  <a:lnTo>
                    <a:pt x="845083" y="495300"/>
                  </a:lnTo>
                  <a:lnTo>
                    <a:pt x="833996" y="482600"/>
                  </a:lnTo>
                  <a:close/>
                </a:path>
                <a:path w="2348865" h="2336800">
                  <a:moveTo>
                    <a:pt x="1142809" y="469900"/>
                  </a:moveTo>
                  <a:lnTo>
                    <a:pt x="1129868" y="469900"/>
                  </a:lnTo>
                  <a:lnTo>
                    <a:pt x="1107681" y="482600"/>
                  </a:lnTo>
                  <a:lnTo>
                    <a:pt x="1142809" y="482600"/>
                  </a:lnTo>
                  <a:lnTo>
                    <a:pt x="1142809" y="469900"/>
                  </a:lnTo>
                  <a:close/>
                </a:path>
                <a:path w="2348865" h="2336800">
                  <a:moveTo>
                    <a:pt x="1172400" y="469900"/>
                  </a:moveTo>
                  <a:lnTo>
                    <a:pt x="1153909" y="469900"/>
                  </a:lnTo>
                  <a:lnTo>
                    <a:pt x="1142809" y="482600"/>
                  </a:lnTo>
                  <a:lnTo>
                    <a:pt x="1185341" y="482600"/>
                  </a:lnTo>
                  <a:lnTo>
                    <a:pt x="1172400" y="469900"/>
                  </a:lnTo>
                  <a:close/>
                </a:path>
                <a:path w="2348865" h="2336800">
                  <a:moveTo>
                    <a:pt x="1189037" y="469900"/>
                  </a:moveTo>
                  <a:lnTo>
                    <a:pt x="1172400" y="469900"/>
                  </a:lnTo>
                  <a:lnTo>
                    <a:pt x="1185341" y="482600"/>
                  </a:lnTo>
                  <a:lnTo>
                    <a:pt x="1189037" y="482600"/>
                  </a:lnTo>
                  <a:lnTo>
                    <a:pt x="1189037" y="469900"/>
                  </a:lnTo>
                  <a:close/>
                </a:path>
                <a:path w="2348865" h="2336800">
                  <a:moveTo>
                    <a:pt x="1207528" y="469900"/>
                  </a:moveTo>
                  <a:lnTo>
                    <a:pt x="1189037" y="469900"/>
                  </a:lnTo>
                  <a:lnTo>
                    <a:pt x="1189037" y="482600"/>
                  </a:lnTo>
                  <a:lnTo>
                    <a:pt x="1211237" y="482600"/>
                  </a:lnTo>
                  <a:lnTo>
                    <a:pt x="1213083" y="476255"/>
                  </a:lnTo>
                  <a:lnTo>
                    <a:pt x="1207528" y="469900"/>
                  </a:lnTo>
                  <a:close/>
                </a:path>
                <a:path w="2348865" h="2336800">
                  <a:moveTo>
                    <a:pt x="1213083" y="476255"/>
                  </a:moveTo>
                  <a:lnTo>
                    <a:pt x="1211237" y="482600"/>
                  </a:lnTo>
                  <a:lnTo>
                    <a:pt x="1218628" y="482600"/>
                  </a:lnTo>
                  <a:lnTo>
                    <a:pt x="1213083" y="476255"/>
                  </a:lnTo>
                  <a:close/>
                </a:path>
                <a:path w="2348865" h="2336800">
                  <a:moveTo>
                    <a:pt x="1227874" y="469900"/>
                  </a:moveTo>
                  <a:lnTo>
                    <a:pt x="1214932" y="469900"/>
                  </a:lnTo>
                  <a:lnTo>
                    <a:pt x="1213083" y="476255"/>
                  </a:lnTo>
                  <a:lnTo>
                    <a:pt x="1218628" y="482600"/>
                  </a:lnTo>
                  <a:lnTo>
                    <a:pt x="1224178" y="482600"/>
                  </a:lnTo>
                  <a:lnTo>
                    <a:pt x="1227874" y="469900"/>
                  </a:lnTo>
                  <a:close/>
                </a:path>
                <a:path w="2348865" h="2336800">
                  <a:moveTo>
                    <a:pt x="1747507" y="469900"/>
                  </a:moveTo>
                  <a:lnTo>
                    <a:pt x="1743811" y="469900"/>
                  </a:lnTo>
                  <a:lnTo>
                    <a:pt x="1747507" y="482600"/>
                  </a:lnTo>
                  <a:lnTo>
                    <a:pt x="1747507" y="469900"/>
                  </a:lnTo>
                  <a:close/>
                </a:path>
                <a:path w="2348865" h="2336800">
                  <a:moveTo>
                    <a:pt x="1747507" y="469900"/>
                  </a:moveTo>
                  <a:lnTo>
                    <a:pt x="1747507" y="482600"/>
                  </a:lnTo>
                  <a:lnTo>
                    <a:pt x="1751203" y="482600"/>
                  </a:lnTo>
                  <a:lnTo>
                    <a:pt x="1747507" y="469900"/>
                  </a:lnTo>
                  <a:close/>
                </a:path>
                <a:path w="2348865" h="2336800">
                  <a:moveTo>
                    <a:pt x="2280081" y="469900"/>
                  </a:moveTo>
                  <a:lnTo>
                    <a:pt x="2278233" y="482600"/>
                  </a:lnTo>
                  <a:lnTo>
                    <a:pt x="2291181" y="482600"/>
                  </a:lnTo>
                  <a:lnTo>
                    <a:pt x="2280081" y="469900"/>
                  </a:lnTo>
                  <a:close/>
                </a:path>
                <a:path w="2348865" h="2336800">
                  <a:moveTo>
                    <a:pt x="2326309" y="469900"/>
                  </a:moveTo>
                  <a:lnTo>
                    <a:pt x="2280081" y="469900"/>
                  </a:lnTo>
                  <a:lnTo>
                    <a:pt x="2291181" y="482600"/>
                  </a:lnTo>
                  <a:lnTo>
                    <a:pt x="2326309" y="482600"/>
                  </a:lnTo>
                  <a:lnTo>
                    <a:pt x="2326309" y="469900"/>
                  </a:lnTo>
                  <a:close/>
                </a:path>
                <a:path w="2348865" h="2336800">
                  <a:moveTo>
                    <a:pt x="1214932" y="469900"/>
                  </a:moveTo>
                  <a:lnTo>
                    <a:pt x="1207528" y="469900"/>
                  </a:lnTo>
                  <a:lnTo>
                    <a:pt x="1213083" y="476255"/>
                  </a:lnTo>
                  <a:lnTo>
                    <a:pt x="1214932" y="469900"/>
                  </a:lnTo>
                  <a:close/>
                </a:path>
                <a:path w="2348865" h="2336800">
                  <a:moveTo>
                    <a:pt x="1144657" y="457200"/>
                  </a:moveTo>
                  <a:lnTo>
                    <a:pt x="1139113" y="457200"/>
                  </a:lnTo>
                  <a:lnTo>
                    <a:pt x="1139113" y="469900"/>
                  </a:lnTo>
                  <a:lnTo>
                    <a:pt x="1146505" y="469900"/>
                  </a:lnTo>
                  <a:lnTo>
                    <a:pt x="1144657" y="457200"/>
                  </a:lnTo>
                  <a:close/>
                </a:path>
                <a:path w="2348865" h="2336800">
                  <a:moveTo>
                    <a:pt x="1194590" y="466725"/>
                  </a:moveTo>
                  <a:lnTo>
                    <a:pt x="1196441" y="469900"/>
                  </a:lnTo>
                  <a:lnTo>
                    <a:pt x="1200137" y="469900"/>
                  </a:lnTo>
                  <a:lnTo>
                    <a:pt x="1194590" y="466725"/>
                  </a:lnTo>
                  <a:close/>
                </a:path>
                <a:path w="2348865" h="2336800">
                  <a:moveTo>
                    <a:pt x="1200137" y="431800"/>
                  </a:moveTo>
                  <a:lnTo>
                    <a:pt x="1196441" y="444500"/>
                  </a:lnTo>
                  <a:lnTo>
                    <a:pt x="1191508" y="452961"/>
                  </a:lnTo>
                  <a:lnTo>
                    <a:pt x="1192745" y="457200"/>
                  </a:lnTo>
                  <a:lnTo>
                    <a:pt x="1200137" y="469900"/>
                  </a:lnTo>
                  <a:lnTo>
                    <a:pt x="1203833" y="469900"/>
                  </a:lnTo>
                  <a:lnTo>
                    <a:pt x="1200137" y="457200"/>
                  </a:lnTo>
                  <a:lnTo>
                    <a:pt x="1754898" y="457200"/>
                  </a:lnTo>
                  <a:lnTo>
                    <a:pt x="1751203" y="444500"/>
                  </a:lnTo>
                  <a:lnTo>
                    <a:pt x="1203833" y="444500"/>
                  </a:lnTo>
                  <a:lnTo>
                    <a:pt x="1200137" y="431800"/>
                  </a:lnTo>
                  <a:close/>
                </a:path>
                <a:path w="2348865" h="2336800">
                  <a:moveTo>
                    <a:pt x="1200137" y="419100"/>
                  </a:moveTo>
                  <a:lnTo>
                    <a:pt x="1176096" y="419100"/>
                  </a:lnTo>
                  <a:lnTo>
                    <a:pt x="1153909" y="444500"/>
                  </a:lnTo>
                  <a:lnTo>
                    <a:pt x="1142809" y="444500"/>
                  </a:lnTo>
                  <a:lnTo>
                    <a:pt x="1144657" y="457200"/>
                  </a:lnTo>
                  <a:lnTo>
                    <a:pt x="1177950" y="457200"/>
                  </a:lnTo>
                  <a:lnTo>
                    <a:pt x="1194590" y="466725"/>
                  </a:lnTo>
                  <a:lnTo>
                    <a:pt x="1189037" y="457200"/>
                  </a:lnTo>
                  <a:lnTo>
                    <a:pt x="1191508" y="452961"/>
                  </a:lnTo>
                  <a:lnTo>
                    <a:pt x="1189037" y="444500"/>
                  </a:lnTo>
                  <a:lnTo>
                    <a:pt x="1200137" y="431800"/>
                  </a:lnTo>
                  <a:lnTo>
                    <a:pt x="1200137" y="419100"/>
                  </a:lnTo>
                  <a:close/>
                </a:path>
                <a:path w="2348865" h="2336800">
                  <a:moveTo>
                    <a:pt x="1191508" y="452961"/>
                  </a:moveTo>
                  <a:lnTo>
                    <a:pt x="1189037" y="457200"/>
                  </a:lnTo>
                  <a:lnTo>
                    <a:pt x="1192745" y="457200"/>
                  </a:lnTo>
                  <a:lnTo>
                    <a:pt x="1191508" y="452961"/>
                  </a:lnTo>
                  <a:close/>
                </a:path>
                <a:path w="2348865" h="2336800">
                  <a:moveTo>
                    <a:pt x="2315210" y="342900"/>
                  </a:moveTo>
                  <a:lnTo>
                    <a:pt x="1693875" y="342900"/>
                  </a:lnTo>
                  <a:lnTo>
                    <a:pt x="1701279" y="355600"/>
                  </a:lnTo>
                  <a:lnTo>
                    <a:pt x="1702512" y="364076"/>
                  </a:lnTo>
                  <a:lnTo>
                    <a:pt x="1704975" y="368300"/>
                  </a:lnTo>
                  <a:lnTo>
                    <a:pt x="1708670" y="381000"/>
                  </a:lnTo>
                  <a:lnTo>
                    <a:pt x="1732711" y="381000"/>
                  </a:lnTo>
                  <a:lnTo>
                    <a:pt x="1725307" y="393700"/>
                  </a:lnTo>
                  <a:lnTo>
                    <a:pt x="1729016" y="406400"/>
                  </a:lnTo>
                  <a:lnTo>
                    <a:pt x="1729016" y="419100"/>
                  </a:lnTo>
                  <a:lnTo>
                    <a:pt x="1740103" y="419100"/>
                  </a:lnTo>
                  <a:lnTo>
                    <a:pt x="1740103" y="431800"/>
                  </a:lnTo>
                  <a:lnTo>
                    <a:pt x="1751203" y="444500"/>
                  </a:lnTo>
                  <a:lnTo>
                    <a:pt x="1754898" y="457200"/>
                  </a:lnTo>
                  <a:lnTo>
                    <a:pt x="1754898" y="444500"/>
                  </a:lnTo>
                  <a:lnTo>
                    <a:pt x="2326309" y="444500"/>
                  </a:lnTo>
                  <a:lnTo>
                    <a:pt x="2337409" y="431800"/>
                  </a:lnTo>
                  <a:lnTo>
                    <a:pt x="2348496" y="431800"/>
                  </a:lnTo>
                  <a:lnTo>
                    <a:pt x="2341105" y="406400"/>
                  </a:lnTo>
                  <a:lnTo>
                    <a:pt x="2330005" y="393700"/>
                  </a:lnTo>
                  <a:lnTo>
                    <a:pt x="2326309" y="381000"/>
                  </a:lnTo>
                  <a:lnTo>
                    <a:pt x="2318918" y="368300"/>
                  </a:lnTo>
                  <a:lnTo>
                    <a:pt x="2326309" y="355600"/>
                  </a:lnTo>
                  <a:lnTo>
                    <a:pt x="2315210" y="342900"/>
                  </a:lnTo>
                  <a:close/>
                </a:path>
                <a:path w="2348865" h="2336800">
                  <a:moveTo>
                    <a:pt x="2326309" y="444500"/>
                  </a:moveTo>
                  <a:lnTo>
                    <a:pt x="1754898" y="444500"/>
                  </a:lnTo>
                  <a:lnTo>
                    <a:pt x="1754898" y="457200"/>
                  </a:lnTo>
                  <a:lnTo>
                    <a:pt x="2326309" y="457200"/>
                  </a:lnTo>
                  <a:lnTo>
                    <a:pt x="2326309" y="444500"/>
                  </a:lnTo>
                  <a:close/>
                </a:path>
                <a:path w="2348865" h="2336800">
                  <a:moveTo>
                    <a:pt x="1207528" y="431800"/>
                  </a:moveTo>
                  <a:lnTo>
                    <a:pt x="1203833" y="444500"/>
                  </a:lnTo>
                  <a:lnTo>
                    <a:pt x="1218628" y="444500"/>
                  </a:lnTo>
                  <a:lnTo>
                    <a:pt x="1207528" y="431800"/>
                  </a:lnTo>
                  <a:close/>
                </a:path>
                <a:path w="2348865" h="2336800">
                  <a:moveTo>
                    <a:pt x="1222324" y="419100"/>
                  </a:moveTo>
                  <a:lnTo>
                    <a:pt x="1211237" y="419100"/>
                  </a:lnTo>
                  <a:lnTo>
                    <a:pt x="1207528" y="431800"/>
                  </a:lnTo>
                  <a:lnTo>
                    <a:pt x="1218628" y="444500"/>
                  </a:lnTo>
                  <a:lnTo>
                    <a:pt x="1743811" y="444500"/>
                  </a:lnTo>
                  <a:lnTo>
                    <a:pt x="1740103" y="431800"/>
                  </a:lnTo>
                  <a:lnTo>
                    <a:pt x="1235278" y="431800"/>
                  </a:lnTo>
                  <a:lnTo>
                    <a:pt x="1222324" y="419100"/>
                  </a:lnTo>
                  <a:close/>
                </a:path>
                <a:path w="2348865" h="2336800">
                  <a:moveTo>
                    <a:pt x="1246365" y="419100"/>
                  </a:moveTo>
                  <a:lnTo>
                    <a:pt x="1235278" y="431800"/>
                  </a:lnTo>
                  <a:lnTo>
                    <a:pt x="1253769" y="431800"/>
                  </a:lnTo>
                  <a:lnTo>
                    <a:pt x="1246365" y="419100"/>
                  </a:lnTo>
                  <a:close/>
                </a:path>
                <a:path w="2348865" h="2336800">
                  <a:moveTo>
                    <a:pt x="1729016" y="406400"/>
                  </a:moveTo>
                  <a:lnTo>
                    <a:pt x="1281506" y="406400"/>
                  </a:lnTo>
                  <a:lnTo>
                    <a:pt x="1270406" y="419100"/>
                  </a:lnTo>
                  <a:lnTo>
                    <a:pt x="1281506" y="419100"/>
                  </a:lnTo>
                  <a:lnTo>
                    <a:pt x="1277810" y="431800"/>
                  </a:lnTo>
                  <a:lnTo>
                    <a:pt x="1732711" y="431800"/>
                  </a:lnTo>
                  <a:lnTo>
                    <a:pt x="1725307" y="419100"/>
                  </a:lnTo>
                  <a:lnTo>
                    <a:pt x="1729016" y="406400"/>
                  </a:lnTo>
                  <a:close/>
                </a:path>
                <a:path w="2348865" h="2336800">
                  <a:moveTo>
                    <a:pt x="1729016" y="419100"/>
                  </a:moveTo>
                  <a:lnTo>
                    <a:pt x="1732711" y="431800"/>
                  </a:lnTo>
                  <a:lnTo>
                    <a:pt x="1740103" y="431800"/>
                  </a:lnTo>
                  <a:lnTo>
                    <a:pt x="1729016" y="419100"/>
                  </a:lnTo>
                  <a:close/>
                </a:path>
                <a:path w="2348865" h="2336800">
                  <a:moveTo>
                    <a:pt x="1235278" y="406400"/>
                  </a:moveTo>
                  <a:lnTo>
                    <a:pt x="1224178" y="419100"/>
                  </a:lnTo>
                  <a:lnTo>
                    <a:pt x="1231569" y="419100"/>
                  </a:lnTo>
                  <a:lnTo>
                    <a:pt x="1235278" y="406400"/>
                  </a:lnTo>
                  <a:close/>
                </a:path>
                <a:path w="2348865" h="2336800">
                  <a:moveTo>
                    <a:pt x="1257465" y="393700"/>
                  </a:moveTo>
                  <a:lnTo>
                    <a:pt x="1246365" y="393700"/>
                  </a:lnTo>
                  <a:lnTo>
                    <a:pt x="1235278" y="406400"/>
                  </a:lnTo>
                  <a:lnTo>
                    <a:pt x="1246365" y="419100"/>
                  </a:lnTo>
                  <a:lnTo>
                    <a:pt x="1257465" y="406400"/>
                  </a:lnTo>
                  <a:lnTo>
                    <a:pt x="1257465" y="393700"/>
                  </a:lnTo>
                  <a:close/>
                </a:path>
                <a:path w="2348865" h="2336800">
                  <a:moveTo>
                    <a:pt x="1512654" y="304800"/>
                  </a:moveTo>
                  <a:lnTo>
                    <a:pt x="1303693" y="304800"/>
                  </a:lnTo>
                  <a:lnTo>
                    <a:pt x="1299997" y="317500"/>
                  </a:lnTo>
                  <a:lnTo>
                    <a:pt x="1303693" y="330200"/>
                  </a:lnTo>
                  <a:lnTo>
                    <a:pt x="1299997" y="330200"/>
                  </a:lnTo>
                  <a:lnTo>
                    <a:pt x="1311084" y="342900"/>
                  </a:lnTo>
                  <a:lnTo>
                    <a:pt x="1316634" y="355600"/>
                  </a:lnTo>
                  <a:lnTo>
                    <a:pt x="1327734" y="368300"/>
                  </a:lnTo>
                  <a:lnTo>
                    <a:pt x="1316634" y="381000"/>
                  </a:lnTo>
                  <a:lnTo>
                    <a:pt x="1261160" y="381000"/>
                  </a:lnTo>
                  <a:lnTo>
                    <a:pt x="1264856" y="406400"/>
                  </a:lnTo>
                  <a:lnTo>
                    <a:pt x="1257465" y="419100"/>
                  </a:lnTo>
                  <a:lnTo>
                    <a:pt x="1270406" y="419100"/>
                  </a:lnTo>
                  <a:lnTo>
                    <a:pt x="1281506" y="406400"/>
                  </a:lnTo>
                  <a:lnTo>
                    <a:pt x="1729016" y="406400"/>
                  </a:lnTo>
                  <a:lnTo>
                    <a:pt x="1725307" y="393700"/>
                  </a:lnTo>
                  <a:lnTo>
                    <a:pt x="1712366" y="393700"/>
                  </a:lnTo>
                  <a:lnTo>
                    <a:pt x="1704975" y="381000"/>
                  </a:lnTo>
                  <a:lnTo>
                    <a:pt x="1702512" y="364076"/>
                  </a:lnTo>
                  <a:lnTo>
                    <a:pt x="1697570" y="355600"/>
                  </a:lnTo>
                  <a:lnTo>
                    <a:pt x="1686483" y="355600"/>
                  </a:lnTo>
                  <a:lnTo>
                    <a:pt x="1682788" y="342900"/>
                  </a:lnTo>
                  <a:lnTo>
                    <a:pt x="1651342" y="342900"/>
                  </a:lnTo>
                  <a:lnTo>
                    <a:pt x="1651342" y="330200"/>
                  </a:lnTo>
                  <a:lnTo>
                    <a:pt x="1658747" y="317500"/>
                  </a:lnTo>
                  <a:lnTo>
                    <a:pt x="1516354" y="317500"/>
                  </a:lnTo>
                  <a:lnTo>
                    <a:pt x="1512654" y="304800"/>
                  </a:lnTo>
                  <a:close/>
                </a:path>
                <a:path w="2348865" h="2336800">
                  <a:moveTo>
                    <a:pt x="1296301" y="368300"/>
                  </a:moveTo>
                  <a:lnTo>
                    <a:pt x="1285201" y="368300"/>
                  </a:lnTo>
                  <a:lnTo>
                    <a:pt x="1274102" y="381000"/>
                  </a:lnTo>
                  <a:lnTo>
                    <a:pt x="1303693" y="381000"/>
                  </a:lnTo>
                  <a:lnTo>
                    <a:pt x="1296301" y="368300"/>
                  </a:lnTo>
                  <a:close/>
                </a:path>
                <a:path w="2348865" h="2336800">
                  <a:moveTo>
                    <a:pt x="1790039" y="152400"/>
                  </a:moveTo>
                  <a:lnTo>
                    <a:pt x="1743811" y="152400"/>
                  </a:lnTo>
                  <a:lnTo>
                    <a:pt x="1740103" y="165100"/>
                  </a:lnTo>
                  <a:lnTo>
                    <a:pt x="1740103" y="177800"/>
                  </a:lnTo>
                  <a:lnTo>
                    <a:pt x="1751203" y="190500"/>
                  </a:lnTo>
                  <a:lnTo>
                    <a:pt x="1747507" y="203200"/>
                  </a:lnTo>
                  <a:lnTo>
                    <a:pt x="1725307" y="228600"/>
                  </a:lnTo>
                  <a:lnTo>
                    <a:pt x="1717916" y="228600"/>
                  </a:lnTo>
                  <a:lnTo>
                    <a:pt x="1708670" y="241300"/>
                  </a:lnTo>
                  <a:lnTo>
                    <a:pt x="1697573" y="254007"/>
                  </a:lnTo>
                  <a:lnTo>
                    <a:pt x="1701279" y="266700"/>
                  </a:lnTo>
                  <a:lnTo>
                    <a:pt x="1693875" y="279400"/>
                  </a:lnTo>
                  <a:lnTo>
                    <a:pt x="1679079" y="279400"/>
                  </a:lnTo>
                  <a:lnTo>
                    <a:pt x="1679079" y="292100"/>
                  </a:lnTo>
                  <a:lnTo>
                    <a:pt x="1671688" y="304800"/>
                  </a:lnTo>
                  <a:lnTo>
                    <a:pt x="1675384" y="317500"/>
                  </a:lnTo>
                  <a:lnTo>
                    <a:pt x="1673767" y="328613"/>
                  </a:lnTo>
                  <a:lnTo>
                    <a:pt x="1675384" y="330200"/>
                  </a:lnTo>
                  <a:lnTo>
                    <a:pt x="1682788" y="342900"/>
                  </a:lnTo>
                  <a:lnTo>
                    <a:pt x="1686483" y="355600"/>
                  </a:lnTo>
                  <a:lnTo>
                    <a:pt x="1697570" y="355600"/>
                  </a:lnTo>
                  <a:lnTo>
                    <a:pt x="1702512" y="364076"/>
                  </a:lnTo>
                  <a:lnTo>
                    <a:pt x="1701279" y="355600"/>
                  </a:lnTo>
                  <a:lnTo>
                    <a:pt x="1693875" y="342900"/>
                  </a:lnTo>
                  <a:lnTo>
                    <a:pt x="2244940" y="342900"/>
                  </a:lnTo>
                  <a:lnTo>
                    <a:pt x="2237549" y="330200"/>
                  </a:lnTo>
                  <a:lnTo>
                    <a:pt x="2226449" y="317500"/>
                  </a:lnTo>
                  <a:lnTo>
                    <a:pt x="2222754" y="304800"/>
                  </a:lnTo>
                  <a:lnTo>
                    <a:pt x="2167280" y="304800"/>
                  </a:lnTo>
                  <a:lnTo>
                    <a:pt x="2172830" y="292100"/>
                  </a:lnTo>
                  <a:lnTo>
                    <a:pt x="2183917" y="279400"/>
                  </a:lnTo>
                  <a:lnTo>
                    <a:pt x="2183917" y="266700"/>
                  </a:lnTo>
                  <a:lnTo>
                    <a:pt x="2172836" y="254007"/>
                  </a:lnTo>
                  <a:lnTo>
                    <a:pt x="2176526" y="241300"/>
                  </a:lnTo>
                  <a:lnTo>
                    <a:pt x="2169121" y="228600"/>
                  </a:lnTo>
                  <a:lnTo>
                    <a:pt x="2159876" y="215900"/>
                  </a:lnTo>
                  <a:lnTo>
                    <a:pt x="2172830" y="203200"/>
                  </a:lnTo>
                  <a:lnTo>
                    <a:pt x="2163584" y="190500"/>
                  </a:lnTo>
                  <a:lnTo>
                    <a:pt x="1767840" y="190500"/>
                  </a:lnTo>
                  <a:lnTo>
                    <a:pt x="1776167" y="180972"/>
                  </a:lnTo>
                  <a:lnTo>
                    <a:pt x="1775244" y="177800"/>
                  </a:lnTo>
                  <a:lnTo>
                    <a:pt x="1790039" y="177800"/>
                  </a:lnTo>
                  <a:lnTo>
                    <a:pt x="1793735" y="165100"/>
                  </a:lnTo>
                  <a:lnTo>
                    <a:pt x="1786331" y="165100"/>
                  </a:lnTo>
                  <a:lnTo>
                    <a:pt x="1790039" y="152400"/>
                  </a:lnTo>
                  <a:close/>
                </a:path>
                <a:path w="2348865" h="2336800">
                  <a:moveTo>
                    <a:pt x="1292593" y="317500"/>
                  </a:moveTo>
                  <a:lnTo>
                    <a:pt x="1288897" y="342900"/>
                  </a:lnTo>
                  <a:lnTo>
                    <a:pt x="1299997" y="330200"/>
                  </a:lnTo>
                  <a:lnTo>
                    <a:pt x="1303693" y="330200"/>
                  </a:lnTo>
                  <a:lnTo>
                    <a:pt x="1292593" y="317500"/>
                  </a:lnTo>
                  <a:close/>
                </a:path>
                <a:path w="2348865" h="2336800">
                  <a:moveTo>
                    <a:pt x="1662442" y="317500"/>
                  </a:moveTo>
                  <a:lnTo>
                    <a:pt x="1655038" y="330200"/>
                  </a:lnTo>
                  <a:lnTo>
                    <a:pt x="1651342" y="342900"/>
                  </a:lnTo>
                  <a:lnTo>
                    <a:pt x="1671688" y="342900"/>
                  </a:lnTo>
                  <a:lnTo>
                    <a:pt x="1673767" y="328613"/>
                  </a:lnTo>
                  <a:lnTo>
                    <a:pt x="1662442" y="317500"/>
                  </a:lnTo>
                  <a:close/>
                </a:path>
                <a:path w="2348865" h="2336800">
                  <a:moveTo>
                    <a:pt x="1673767" y="328613"/>
                  </a:moveTo>
                  <a:lnTo>
                    <a:pt x="1671688" y="342900"/>
                  </a:lnTo>
                  <a:lnTo>
                    <a:pt x="1682788" y="342900"/>
                  </a:lnTo>
                  <a:lnTo>
                    <a:pt x="1675384" y="330200"/>
                  </a:lnTo>
                  <a:lnTo>
                    <a:pt x="1673767" y="328613"/>
                  </a:lnTo>
                  <a:close/>
                </a:path>
                <a:path w="2348865" h="2336800">
                  <a:moveTo>
                    <a:pt x="1512658" y="228600"/>
                  </a:moveTo>
                  <a:lnTo>
                    <a:pt x="1316634" y="228600"/>
                  </a:lnTo>
                  <a:lnTo>
                    <a:pt x="1303693" y="241300"/>
                  </a:lnTo>
                  <a:lnTo>
                    <a:pt x="1316634" y="241300"/>
                  </a:lnTo>
                  <a:lnTo>
                    <a:pt x="1316627" y="254007"/>
                  </a:lnTo>
                  <a:lnTo>
                    <a:pt x="1303693" y="266700"/>
                  </a:lnTo>
                  <a:lnTo>
                    <a:pt x="1281506" y="266700"/>
                  </a:lnTo>
                  <a:lnTo>
                    <a:pt x="1274102" y="279400"/>
                  </a:lnTo>
                  <a:lnTo>
                    <a:pt x="1277810" y="292100"/>
                  </a:lnTo>
                  <a:lnTo>
                    <a:pt x="1266710" y="304800"/>
                  </a:lnTo>
                  <a:lnTo>
                    <a:pt x="1270406" y="317500"/>
                  </a:lnTo>
                  <a:lnTo>
                    <a:pt x="1281506" y="317500"/>
                  </a:lnTo>
                  <a:lnTo>
                    <a:pt x="1292593" y="304800"/>
                  </a:lnTo>
                  <a:lnTo>
                    <a:pt x="1512654" y="304800"/>
                  </a:lnTo>
                  <a:lnTo>
                    <a:pt x="1510804" y="298450"/>
                  </a:lnTo>
                  <a:lnTo>
                    <a:pt x="1505254" y="292100"/>
                  </a:lnTo>
                  <a:lnTo>
                    <a:pt x="1505254" y="279400"/>
                  </a:lnTo>
                  <a:lnTo>
                    <a:pt x="1508950" y="266700"/>
                  </a:lnTo>
                  <a:lnTo>
                    <a:pt x="1508950" y="241300"/>
                  </a:lnTo>
                  <a:lnTo>
                    <a:pt x="1512658" y="228600"/>
                  </a:lnTo>
                  <a:close/>
                </a:path>
                <a:path w="2348865" h="2336800">
                  <a:moveTo>
                    <a:pt x="1510804" y="298450"/>
                  </a:moveTo>
                  <a:lnTo>
                    <a:pt x="1516354" y="317500"/>
                  </a:lnTo>
                  <a:lnTo>
                    <a:pt x="1516354" y="304800"/>
                  </a:lnTo>
                  <a:lnTo>
                    <a:pt x="1510804" y="298450"/>
                  </a:lnTo>
                  <a:close/>
                </a:path>
                <a:path w="2348865" h="2336800">
                  <a:moveTo>
                    <a:pt x="1523746" y="254000"/>
                  </a:moveTo>
                  <a:lnTo>
                    <a:pt x="1512656" y="254007"/>
                  </a:lnTo>
                  <a:lnTo>
                    <a:pt x="1505254" y="279400"/>
                  </a:lnTo>
                  <a:lnTo>
                    <a:pt x="1510804" y="298450"/>
                  </a:lnTo>
                  <a:lnTo>
                    <a:pt x="1516354" y="304800"/>
                  </a:lnTo>
                  <a:lnTo>
                    <a:pt x="1516354" y="317500"/>
                  </a:lnTo>
                  <a:lnTo>
                    <a:pt x="1658747" y="317500"/>
                  </a:lnTo>
                  <a:lnTo>
                    <a:pt x="1662442" y="304800"/>
                  </a:lnTo>
                  <a:lnTo>
                    <a:pt x="1671688" y="292100"/>
                  </a:lnTo>
                  <a:lnTo>
                    <a:pt x="1679079" y="279400"/>
                  </a:lnTo>
                  <a:lnTo>
                    <a:pt x="1666138" y="279400"/>
                  </a:lnTo>
                  <a:lnTo>
                    <a:pt x="1679079" y="266700"/>
                  </a:lnTo>
                  <a:lnTo>
                    <a:pt x="1531150" y="266700"/>
                  </a:lnTo>
                  <a:lnTo>
                    <a:pt x="1523746" y="254000"/>
                  </a:lnTo>
                  <a:close/>
                </a:path>
                <a:path w="2348865" h="2336800">
                  <a:moveTo>
                    <a:pt x="2198712" y="203200"/>
                  </a:moveTo>
                  <a:lnTo>
                    <a:pt x="2176526" y="203200"/>
                  </a:lnTo>
                  <a:lnTo>
                    <a:pt x="2169121" y="215900"/>
                  </a:lnTo>
                  <a:lnTo>
                    <a:pt x="2176526" y="228600"/>
                  </a:lnTo>
                  <a:lnTo>
                    <a:pt x="2180221" y="241300"/>
                  </a:lnTo>
                  <a:lnTo>
                    <a:pt x="2176532" y="253978"/>
                  </a:lnTo>
                  <a:lnTo>
                    <a:pt x="2187613" y="266700"/>
                  </a:lnTo>
                  <a:lnTo>
                    <a:pt x="2187613" y="279400"/>
                  </a:lnTo>
                  <a:lnTo>
                    <a:pt x="2176526" y="292100"/>
                  </a:lnTo>
                  <a:lnTo>
                    <a:pt x="2167280" y="304800"/>
                  </a:lnTo>
                  <a:lnTo>
                    <a:pt x="2222754" y="304800"/>
                  </a:lnTo>
                  <a:lnTo>
                    <a:pt x="2226449" y="292100"/>
                  </a:lnTo>
                  <a:lnTo>
                    <a:pt x="2237549" y="292100"/>
                  </a:lnTo>
                  <a:lnTo>
                    <a:pt x="2226449" y="279400"/>
                  </a:lnTo>
                  <a:lnTo>
                    <a:pt x="2215349" y="279400"/>
                  </a:lnTo>
                  <a:lnTo>
                    <a:pt x="2215346" y="253978"/>
                  </a:lnTo>
                  <a:lnTo>
                    <a:pt x="2213508" y="241300"/>
                  </a:lnTo>
                  <a:lnTo>
                    <a:pt x="2206104" y="228600"/>
                  </a:lnTo>
                  <a:lnTo>
                    <a:pt x="2198712" y="203200"/>
                  </a:lnTo>
                  <a:close/>
                </a:path>
                <a:path w="2348865" h="2336800">
                  <a:moveTo>
                    <a:pt x="1682788" y="254000"/>
                  </a:moveTo>
                  <a:lnTo>
                    <a:pt x="1679079" y="266700"/>
                  </a:lnTo>
                  <a:lnTo>
                    <a:pt x="1682788" y="279400"/>
                  </a:lnTo>
                  <a:lnTo>
                    <a:pt x="1690179" y="279400"/>
                  </a:lnTo>
                  <a:lnTo>
                    <a:pt x="1701279" y="266700"/>
                  </a:lnTo>
                  <a:lnTo>
                    <a:pt x="1682788" y="266700"/>
                  </a:lnTo>
                  <a:lnTo>
                    <a:pt x="1682788" y="254000"/>
                  </a:lnTo>
                  <a:close/>
                </a:path>
                <a:path w="2348865" h="2336800">
                  <a:moveTo>
                    <a:pt x="1701279" y="266700"/>
                  </a:moveTo>
                  <a:lnTo>
                    <a:pt x="1690179" y="279400"/>
                  </a:lnTo>
                  <a:lnTo>
                    <a:pt x="1693875" y="279400"/>
                  </a:lnTo>
                  <a:lnTo>
                    <a:pt x="1701279" y="266700"/>
                  </a:lnTo>
                  <a:close/>
                </a:path>
                <a:path w="2348865" h="2336800">
                  <a:moveTo>
                    <a:pt x="1662442" y="139700"/>
                  </a:moveTo>
                  <a:lnTo>
                    <a:pt x="1573682" y="139700"/>
                  </a:lnTo>
                  <a:lnTo>
                    <a:pt x="1562582" y="152400"/>
                  </a:lnTo>
                  <a:lnTo>
                    <a:pt x="1555191" y="165100"/>
                  </a:lnTo>
                  <a:lnTo>
                    <a:pt x="1555191" y="177800"/>
                  </a:lnTo>
                  <a:lnTo>
                    <a:pt x="1551482" y="190500"/>
                  </a:lnTo>
                  <a:lnTo>
                    <a:pt x="1551482" y="203200"/>
                  </a:lnTo>
                  <a:lnTo>
                    <a:pt x="1547787" y="228600"/>
                  </a:lnTo>
                  <a:lnTo>
                    <a:pt x="1534845" y="241300"/>
                  </a:lnTo>
                  <a:lnTo>
                    <a:pt x="1531156" y="253978"/>
                  </a:lnTo>
                  <a:lnTo>
                    <a:pt x="1531150" y="266700"/>
                  </a:lnTo>
                  <a:lnTo>
                    <a:pt x="1679079" y="266700"/>
                  </a:lnTo>
                  <a:lnTo>
                    <a:pt x="1682785" y="254007"/>
                  </a:lnTo>
                  <a:lnTo>
                    <a:pt x="1682788" y="241300"/>
                  </a:lnTo>
                  <a:lnTo>
                    <a:pt x="1690179" y="241300"/>
                  </a:lnTo>
                  <a:lnTo>
                    <a:pt x="1697570" y="228600"/>
                  </a:lnTo>
                  <a:lnTo>
                    <a:pt x="1697570" y="190500"/>
                  </a:lnTo>
                  <a:lnTo>
                    <a:pt x="1655038" y="190500"/>
                  </a:lnTo>
                  <a:lnTo>
                    <a:pt x="1651342" y="177800"/>
                  </a:lnTo>
                  <a:lnTo>
                    <a:pt x="1655038" y="165100"/>
                  </a:lnTo>
                  <a:lnTo>
                    <a:pt x="1647647" y="165100"/>
                  </a:lnTo>
                  <a:lnTo>
                    <a:pt x="1658747" y="152400"/>
                  </a:lnTo>
                  <a:lnTo>
                    <a:pt x="1662442" y="139700"/>
                  </a:lnTo>
                  <a:close/>
                </a:path>
                <a:path w="2348865" h="2336800">
                  <a:moveTo>
                    <a:pt x="1704975" y="241300"/>
                  </a:moveTo>
                  <a:lnTo>
                    <a:pt x="1690179" y="241300"/>
                  </a:lnTo>
                  <a:lnTo>
                    <a:pt x="1682800" y="253978"/>
                  </a:lnTo>
                  <a:lnTo>
                    <a:pt x="1682788" y="266700"/>
                  </a:lnTo>
                  <a:lnTo>
                    <a:pt x="1690179" y="266700"/>
                  </a:lnTo>
                  <a:lnTo>
                    <a:pt x="1704975" y="241300"/>
                  </a:lnTo>
                  <a:close/>
                </a:path>
                <a:path w="2348865" h="2336800">
                  <a:moveTo>
                    <a:pt x="1690179" y="241300"/>
                  </a:moveTo>
                  <a:lnTo>
                    <a:pt x="1682788" y="241300"/>
                  </a:lnTo>
                  <a:lnTo>
                    <a:pt x="1682788" y="254000"/>
                  </a:lnTo>
                  <a:lnTo>
                    <a:pt x="1690179" y="241300"/>
                  </a:lnTo>
                  <a:close/>
                </a:path>
                <a:path w="2348865" h="2336800">
                  <a:moveTo>
                    <a:pt x="2202408" y="177800"/>
                  </a:moveTo>
                  <a:lnTo>
                    <a:pt x="2191321" y="190500"/>
                  </a:lnTo>
                  <a:lnTo>
                    <a:pt x="2187613" y="203200"/>
                  </a:lnTo>
                  <a:lnTo>
                    <a:pt x="2198712" y="203200"/>
                  </a:lnTo>
                  <a:lnTo>
                    <a:pt x="2209812" y="215900"/>
                  </a:lnTo>
                  <a:lnTo>
                    <a:pt x="2213508" y="228600"/>
                  </a:lnTo>
                  <a:lnTo>
                    <a:pt x="2219058" y="241300"/>
                  </a:lnTo>
                  <a:lnTo>
                    <a:pt x="2215349" y="241300"/>
                  </a:lnTo>
                  <a:lnTo>
                    <a:pt x="2215349" y="254000"/>
                  </a:lnTo>
                  <a:lnTo>
                    <a:pt x="2237549" y="228600"/>
                  </a:lnTo>
                  <a:lnTo>
                    <a:pt x="2244940" y="215900"/>
                  </a:lnTo>
                  <a:lnTo>
                    <a:pt x="2257882" y="203200"/>
                  </a:lnTo>
                  <a:lnTo>
                    <a:pt x="2261590" y="190500"/>
                  </a:lnTo>
                  <a:lnTo>
                    <a:pt x="2202408" y="190500"/>
                  </a:lnTo>
                  <a:lnTo>
                    <a:pt x="2202408" y="177800"/>
                  </a:lnTo>
                  <a:close/>
                </a:path>
                <a:path w="2348865" h="2336800">
                  <a:moveTo>
                    <a:pt x="1713377" y="195126"/>
                  </a:moveTo>
                  <a:lnTo>
                    <a:pt x="1712366" y="196860"/>
                  </a:lnTo>
                  <a:lnTo>
                    <a:pt x="1712366" y="215900"/>
                  </a:lnTo>
                  <a:lnTo>
                    <a:pt x="1701279" y="215900"/>
                  </a:lnTo>
                  <a:lnTo>
                    <a:pt x="1697570" y="228600"/>
                  </a:lnTo>
                  <a:lnTo>
                    <a:pt x="1708670" y="241300"/>
                  </a:lnTo>
                  <a:lnTo>
                    <a:pt x="1712366" y="228600"/>
                  </a:lnTo>
                  <a:lnTo>
                    <a:pt x="1717916" y="228600"/>
                  </a:lnTo>
                  <a:lnTo>
                    <a:pt x="1717916" y="215900"/>
                  </a:lnTo>
                  <a:lnTo>
                    <a:pt x="1712366" y="215900"/>
                  </a:lnTo>
                  <a:lnTo>
                    <a:pt x="1712366" y="203200"/>
                  </a:lnTo>
                  <a:lnTo>
                    <a:pt x="1715141" y="203200"/>
                  </a:lnTo>
                  <a:lnTo>
                    <a:pt x="1713377" y="195126"/>
                  </a:lnTo>
                  <a:close/>
                </a:path>
                <a:path w="2348865" h="2336800">
                  <a:moveTo>
                    <a:pt x="1717916" y="228600"/>
                  </a:moveTo>
                  <a:lnTo>
                    <a:pt x="1712366" y="228600"/>
                  </a:lnTo>
                  <a:lnTo>
                    <a:pt x="1708670" y="241300"/>
                  </a:lnTo>
                  <a:lnTo>
                    <a:pt x="1717916" y="228600"/>
                  </a:lnTo>
                  <a:close/>
                </a:path>
                <a:path w="2348865" h="2336800">
                  <a:moveTo>
                    <a:pt x="1481213" y="177800"/>
                  </a:moveTo>
                  <a:lnTo>
                    <a:pt x="1446085" y="177800"/>
                  </a:lnTo>
                  <a:lnTo>
                    <a:pt x="1434985" y="190500"/>
                  </a:lnTo>
                  <a:lnTo>
                    <a:pt x="1412798" y="190500"/>
                  </a:lnTo>
                  <a:lnTo>
                    <a:pt x="1399857" y="203200"/>
                  </a:lnTo>
                  <a:lnTo>
                    <a:pt x="1388757" y="203200"/>
                  </a:lnTo>
                  <a:lnTo>
                    <a:pt x="1377657" y="215900"/>
                  </a:lnTo>
                  <a:lnTo>
                    <a:pt x="1366570" y="215900"/>
                  </a:lnTo>
                  <a:lnTo>
                    <a:pt x="1353616" y="228600"/>
                  </a:lnTo>
                  <a:lnTo>
                    <a:pt x="1455331" y="228600"/>
                  </a:lnTo>
                  <a:lnTo>
                    <a:pt x="1455331" y="215900"/>
                  </a:lnTo>
                  <a:lnTo>
                    <a:pt x="1466418" y="203200"/>
                  </a:lnTo>
                  <a:lnTo>
                    <a:pt x="1470126" y="190500"/>
                  </a:lnTo>
                  <a:lnTo>
                    <a:pt x="1481213" y="177800"/>
                  </a:lnTo>
                  <a:close/>
                </a:path>
                <a:path w="2348865" h="2336800">
                  <a:moveTo>
                    <a:pt x="1547787" y="165100"/>
                  </a:moveTo>
                  <a:lnTo>
                    <a:pt x="1534845" y="165100"/>
                  </a:lnTo>
                  <a:lnTo>
                    <a:pt x="1523746" y="177800"/>
                  </a:lnTo>
                  <a:lnTo>
                    <a:pt x="1512658" y="177800"/>
                  </a:lnTo>
                  <a:lnTo>
                    <a:pt x="1501559" y="190500"/>
                  </a:lnTo>
                  <a:lnTo>
                    <a:pt x="1488617" y="203200"/>
                  </a:lnTo>
                  <a:lnTo>
                    <a:pt x="1466418" y="228600"/>
                  </a:lnTo>
                  <a:lnTo>
                    <a:pt x="1523746" y="228600"/>
                  </a:lnTo>
                  <a:lnTo>
                    <a:pt x="1527441" y="203200"/>
                  </a:lnTo>
                  <a:lnTo>
                    <a:pt x="1516354" y="203200"/>
                  </a:lnTo>
                  <a:lnTo>
                    <a:pt x="1512658" y="190500"/>
                  </a:lnTo>
                  <a:lnTo>
                    <a:pt x="1547787" y="190500"/>
                  </a:lnTo>
                  <a:lnTo>
                    <a:pt x="1547787" y="165100"/>
                  </a:lnTo>
                  <a:close/>
                </a:path>
                <a:path w="2348865" h="2336800">
                  <a:moveTo>
                    <a:pt x="1736407" y="165100"/>
                  </a:moveTo>
                  <a:lnTo>
                    <a:pt x="1732711" y="165100"/>
                  </a:lnTo>
                  <a:lnTo>
                    <a:pt x="1717916" y="190500"/>
                  </a:lnTo>
                  <a:lnTo>
                    <a:pt x="1717916" y="203200"/>
                  </a:lnTo>
                  <a:lnTo>
                    <a:pt x="1725307" y="228600"/>
                  </a:lnTo>
                  <a:lnTo>
                    <a:pt x="1736407" y="215900"/>
                  </a:lnTo>
                  <a:lnTo>
                    <a:pt x="1743811" y="190500"/>
                  </a:lnTo>
                  <a:lnTo>
                    <a:pt x="1736407" y="177800"/>
                  </a:lnTo>
                  <a:lnTo>
                    <a:pt x="1736407" y="165100"/>
                  </a:lnTo>
                  <a:close/>
                </a:path>
                <a:path w="2348865" h="2336800">
                  <a:moveTo>
                    <a:pt x="1547787" y="190500"/>
                  </a:moveTo>
                  <a:lnTo>
                    <a:pt x="1536687" y="190500"/>
                  </a:lnTo>
                  <a:lnTo>
                    <a:pt x="1531150" y="203200"/>
                  </a:lnTo>
                  <a:lnTo>
                    <a:pt x="1536687" y="215900"/>
                  </a:lnTo>
                  <a:lnTo>
                    <a:pt x="1540395" y="203200"/>
                  </a:lnTo>
                  <a:lnTo>
                    <a:pt x="1547787" y="190500"/>
                  </a:lnTo>
                  <a:close/>
                </a:path>
                <a:path w="2348865" h="2336800">
                  <a:moveTo>
                    <a:pt x="1716074" y="152400"/>
                  </a:moveTo>
                  <a:lnTo>
                    <a:pt x="1708670" y="165100"/>
                  </a:lnTo>
                  <a:lnTo>
                    <a:pt x="1708670" y="177800"/>
                  </a:lnTo>
                  <a:lnTo>
                    <a:pt x="1704975" y="190500"/>
                  </a:lnTo>
                  <a:lnTo>
                    <a:pt x="1697570" y="203200"/>
                  </a:lnTo>
                  <a:lnTo>
                    <a:pt x="1708670" y="203200"/>
                  </a:lnTo>
                  <a:lnTo>
                    <a:pt x="1712366" y="196860"/>
                  </a:lnTo>
                  <a:lnTo>
                    <a:pt x="1712366" y="190500"/>
                  </a:lnTo>
                  <a:lnTo>
                    <a:pt x="1716074" y="190500"/>
                  </a:lnTo>
                  <a:lnTo>
                    <a:pt x="1721612" y="177800"/>
                  </a:lnTo>
                  <a:lnTo>
                    <a:pt x="1721612" y="165100"/>
                  </a:lnTo>
                  <a:lnTo>
                    <a:pt x="1716074" y="152400"/>
                  </a:lnTo>
                  <a:close/>
                </a:path>
                <a:path w="2348865" h="2336800">
                  <a:moveTo>
                    <a:pt x="1712366" y="190500"/>
                  </a:moveTo>
                  <a:lnTo>
                    <a:pt x="1712366" y="196860"/>
                  </a:lnTo>
                  <a:lnTo>
                    <a:pt x="1713377" y="195126"/>
                  </a:lnTo>
                  <a:lnTo>
                    <a:pt x="1712366" y="190500"/>
                  </a:lnTo>
                  <a:close/>
                </a:path>
                <a:path w="2348865" h="2336800">
                  <a:moveTo>
                    <a:pt x="1716074" y="190500"/>
                  </a:moveTo>
                  <a:lnTo>
                    <a:pt x="1712366" y="190500"/>
                  </a:lnTo>
                  <a:lnTo>
                    <a:pt x="1713377" y="195126"/>
                  </a:lnTo>
                  <a:lnTo>
                    <a:pt x="1716074" y="190500"/>
                  </a:lnTo>
                  <a:close/>
                </a:path>
                <a:path w="2348865" h="2336800">
                  <a:moveTo>
                    <a:pt x="1655038" y="165100"/>
                  </a:moveTo>
                  <a:lnTo>
                    <a:pt x="1651342" y="177800"/>
                  </a:lnTo>
                  <a:lnTo>
                    <a:pt x="1655038" y="190500"/>
                  </a:lnTo>
                  <a:lnTo>
                    <a:pt x="1655038" y="177800"/>
                  </a:lnTo>
                  <a:lnTo>
                    <a:pt x="1657818" y="168280"/>
                  </a:lnTo>
                  <a:lnTo>
                    <a:pt x="1655038" y="165100"/>
                  </a:lnTo>
                  <a:close/>
                </a:path>
                <a:path w="2348865" h="2336800">
                  <a:moveTo>
                    <a:pt x="1657818" y="168280"/>
                  </a:moveTo>
                  <a:lnTo>
                    <a:pt x="1655038" y="177800"/>
                  </a:lnTo>
                  <a:lnTo>
                    <a:pt x="1655038" y="190500"/>
                  </a:lnTo>
                  <a:lnTo>
                    <a:pt x="1675384" y="190500"/>
                  </a:lnTo>
                  <a:lnTo>
                    <a:pt x="1666138" y="177800"/>
                  </a:lnTo>
                  <a:lnTo>
                    <a:pt x="1657818" y="168280"/>
                  </a:lnTo>
                  <a:close/>
                </a:path>
                <a:path w="2348865" h="2336800">
                  <a:moveTo>
                    <a:pt x="1690179" y="152400"/>
                  </a:moveTo>
                  <a:lnTo>
                    <a:pt x="1679079" y="165100"/>
                  </a:lnTo>
                  <a:lnTo>
                    <a:pt x="1666138" y="177800"/>
                  </a:lnTo>
                  <a:lnTo>
                    <a:pt x="1675384" y="190500"/>
                  </a:lnTo>
                  <a:lnTo>
                    <a:pt x="1697570" y="190500"/>
                  </a:lnTo>
                  <a:lnTo>
                    <a:pt x="1693875" y="177800"/>
                  </a:lnTo>
                  <a:lnTo>
                    <a:pt x="1701279" y="165100"/>
                  </a:lnTo>
                  <a:lnTo>
                    <a:pt x="1690179" y="152400"/>
                  </a:lnTo>
                  <a:close/>
                </a:path>
                <a:path w="2348865" h="2336800">
                  <a:moveTo>
                    <a:pt x="2209812" y="152400"/>
                  </a:moveTo>
                  <a:lnTo>
                    <a:pt x="1847367" y="152400"/>
                  </a:lnTo>
                  <a:lnTo>
                    <a:pt x="1836267" y="165100"/>
                  </a:lnTo>
                  <a:lnTo>
                    <a:pt x="1836267" y="177800"/>
                  </a:lnTo>
                  <a:lnTo>
                    <a:pt x="1778939" y="177800"/>
                  </a:lnTo>
                  <a:lnTo>
                    <a:pt x="1776167" y="180972"/>
                  </a:lnTo>
                  <a:lnTo>
                    <a:pt x="1778939" y="190500"/>
                  </a:lnTo>
                  <a:lnTo>
                    <a:pt x="2187613" y="190500"/>
                  </a:lnTo>
                  <a:lnTo>
                    <a:pt x="2187613" y="177800"/>
                  </a:lnTo>
                  <a:lnTo>
                    <a:pt x="2209812" y="152400"/>
                  </a:lnTo>
                  <a:close/>
                </a:path>
                <a:path w="2348865" h="2336800">
                  <a:moveTo>
                    <a:pt x="2294877" y="165100"/>
                  </a:moveTo>
                  <a:lnTo>
                    <a:pt x="2248636" y="165100"/>
                  </a:lnTo>
                  <a:lnTo>
                    <a:pt x="2237549" y="177800"/>
                  </a:lnTo>
                  <a:lnTo>
                    <a:pt x="2213508" y="177800"/>
                  </a:lnTo>
                  <a:lnTo>
                    <a:pt x="2202408" y="190500"/>
                  </a:lnTo>
                  <a:lnTo>
                    <a:pt x="2261590" y="190500"/>
                  </a:lnTo>
                  <a:lnTo>
                    <a:pt x="2283777" y="177800"/>
                  </a:lnTo>
                  <a:lnTo>
                    <a:pt x="2294877" y="165100"/>
                  </a:lnTo>
                  <a:close/>
                </a:path>
                <a:path w="2348865" h="2336800">
                  <a:moveTo>
                    <a:pt x="1778939" y="177800"/>
                  </a:moveTo>
                  <a:lnTo>
                    <a:pt x="1775244" y="177800"/>
                  </a:lnTo>
                  <a:lnTo>
                    <a:pt x="1776167" y="180972"/>
                  </a:lnTo>
                  <a:lnTo>
                    <a:pt x="1778939" y="177800"/>
                  </a:lnTo>
                  <a:close/>
                </a:path>
                <a:path w="2348865" h="2336800">
                  <a:moveTo>
                    <a:pt x="1527441" y="165100"/>
                  </a:moveTo>
                  <a:lnTo>
                    <a:pt x="1492313" y="165100"/>
                  </a:lnTo>
                  <a:lnTo>
                    <a:pt x="1470126" y="177800"/>
                  </a:lnTo>
                  <a:lnTo>
                    <a:pt x="1516354" y="177800"/>
                  </a:lnTo>
                  <a:lnTo>
                    <a:pt x="1527441" y="165100"/>
                  </a:lnTo>
                  <a:close/>
                </a:path>
                <a:path w="2348865" h="2336800">
                  <a:moveTo>
                    <a:pt x="1832571" y="165100"/>
                  </a:moveTo>
                  <a:lnTo>
                    <a:pt x="1810372" y="165100"/>
                  </a:lnTo>
                  <a:lnTo>
                    <a:pt x="1797431" y="177800"/>
                  </a:lnTo>
                  <a:lnTo>
                    <a:pt x="1836267" y="177800"/>
                  </a:lnTo>
                  <a:lnTo>
                    <a:pt x="1832571" y="165100"/>
                  </a:lnTo>
                  <a:close/>
                </a:path>
                <a:path w="2348865" h="2336800">
                  <a:moveTo>
                    <a:pt x="2226449" y="165100"/>
                  </a:moveTo>
                  <a:lnTo>
                    <a:pt x="2213508" y="165100"/>
                  </a:lnTo>
                  <a:lnTo>
                    <a:pt x="2191321" y="177800"/>
                  </a:lnTo>
                  <a:lnTo>
                    <a:pt x="2226449" y="177800"/>
                  </a:lnTo>
                  <a:lnTo>
                    <a:pt x="2226449" y="165100"/>
                  </a:lnTo>
                  <a:close/>
                </a:path>
                <a:path w="2348865" h="2336800">
                  <a:moveTo>
                    <a:pt x="1658747" y="165100"/>
                  </a:moveTo>
                  <a:lnTo>
                    <a:pt x="1655038" y="165100"/>
                  </a:lnTo>
                  <a:lnTo>
                    <a:pt x="1657818" y="168280"/>
                  </a:lnTo>
                  <a:lnTo>
                    <a:pt x="1658747" y="165100"/>
                  </a:lnTo>
                  <a:close/>
                </a:path>
                <a:path w="2348865" h="2336800">
                  <a:moveTo>
                    <a:pt x="1797431" y="152400"/>
                  </a:moveTo>
                  <a:lnTo>
                    <a:pt x="1786331" y="165100"/>
                  </a:lnTo>
                  <a:lnTo>
                    <a:pt x="1793735" y="165100"/>
                  </a:lnTo>
                  <a:lnTo>
                    <a:pt x="1797431" y="152400"/>
                  </a:lnTo>
                  <a:close/>
                </a:path>
                <a:path w="2348865" h="2336800">
                  <a:moveTo>
                    <a:pt x="2241245" y="152400"/>
                  </a:moveTo>
                  <a:lnTo>
                    <a:pt x="2209812" y="152400"/>
                  </a:lnTo>
                  <a:lnTo>
                    <a:pt x="2222754" y="165100"/>
                  </a:lnTo>
                  <a:lnTo>
                    <a:pt x="2233853" y="165100"/>
                  </a:lnTo>
                  <a:lnTo>
                    <a:pt x="2241245" y="152400"/>
                  </a:lnTo>
                  <a:close/>
                </a:path>
                <a:path w="2348865" h="2336800">
                  <a:moveTo>
                    <a:pt x="2272677" y="152400"/>
                  </a:moveTo>
                  <a:lnTo>
                    <a:pt x="2261590" y="165100"/>
                  </a:lnTo>
                  <a:lnTo>
                    <a:pt x="2283777" y="165100"/>
                  </a:lnTo>
                  <a:lnTo>
                    <a:pt x="2272677" y="152400"/>
                  </a:lnTo>
                  <a:close/>
                </a:path>
                <a:path w="2348865" h="2336800">
                  <a:moveTo>
                    <a:pt x="2248636" y="12700"/>
                  </a:moveTo>
                  <a:lnTo>
                    <a:pt x="2248636" y="38100"/>
                  </a:lnTo>
                  <a:lnTo>
                    <a:pt x="2241245" y="50800"/>
                  </a:lnTo>
                  <a:lnTo>
                    <a:pt x="2237549" y="63500"/>
                  </a:lnTo>
                  <a:lnTo>
                    <a:pt x="2248636" y="76200"/>
                  </a:lnTo>
                  <a:lnTo>
                    <a:pt x="2257882" y="88900"/>
                  </a:lnTo>
                  <a:lnTo>
                    <a:pt x="2268982" y="88900"/>
                  </a:lnTo>
                  <a:lnTo>
                    <a:pt x="2280081" y="101600"/>
                  </a:lnTo>
                  <a:lnTo>
                    <a:pt x="2280081" y="127000"/>
                  </a:lnTo>
                  <a:lnTo>
                    <a:pt x="2283777" y="139700"/>
                  </a:lnTo>
                  <a:lnTo>
                    <a:pt x="2276386" y="152400"/>
                  </a:lnTo>
                  <a:lnTo>
                    <a:pt x="2294877" y="152400"/>
                  </a:lnTo>
                  <a:lnTo>
                    <a:pt x="2294877" y="165100"/>
                  </a:lnTo>
                  <a:lnTo>
                    <a:pt x="2298573" y="152400"/>
                  </a:lnTo>
                  <a:lnTo>
                    <a:pt x="2311514" y="139700"/>
                  </a:lnTo>
                  <a:lnTo>
                    <a:pt x="2322614" y="127000"/>
                  </a:lnTo>
                  <a:lnTo>
                    <a:pt x="2333701" y="127000"/>
                  </a:lnTo>
                  <a:lnTo>
                    <a:pt x="2344801" y="114300"/>
                  </a:lnTo>
                  <a:lnTo>
                    <a:pt x="2337409" y="101600"/>
                  </a:lnTo>
                  <a:lnTo>
                    <a:pt x="2333701" y="88900"/>
                  </a:lnTo>
                  <a:lnTo>
                    <a:pt x="2322614" y="76200"/>
                  </a:lnTo>
                  <a:lnTo>
                    <a:pt x="2315210" y="63500"/>
                  </a:lnTo>
                  <a:lnTo>
                    <a:pt x="2302268" y="63500"/>
                  </a:lnTo>
                  <a:lnTo>
                    <a:pt x="2291181" y="50800"/>
                  </a:lnTo>
                  <a:lnTo>
                    <a:pt x="2294877" y="38100"/>
                  </a:lnTo>
                  <a:lnTo>
                    <a:pt x="2276386" y="38100"/>
                  </a:lnTo>
                  <a:lnTo>
                    <a:pt x="2248636" y="12700"/>
                  </a:lnTo>
                  <a:close/>
                </a:path>
                <a:path w="2348865" h="2336800">
                  <a:moveTo>
                    <a:pt x="1666138" y="114300"/>
                  </a:moveTo>
                  <a:lnTo>
                    <a:pt x="1632851" y="114300"/>
                  </a:lnTo>
                  <a:lnTo>
                    <a:pt x="1619910" y="127000"/>
                  </a:lnTo>
                  <a:lnTo>
                    <a:pt x="1597723" y="127000"/>
                  </a:lnTo>
                  <a:lnTo>
                    <a:pt x="1586623" y="139700"/>
                  </a:lnTo>
                  <a:lnTo>
                    <a:pt x="1662442" y="139700"/>
                  </a:lnTo>
                  <a:lnTo>
                    <a:pt x="1675384" y="152400"/>
                  </a:lnTo>
                  <a:lnTo>
                    <a:pt x="1686483" y="139700"/>
                  </a:lnTo>
                  <a:lnTo>
                    <a:pt x="1679079" y="127000"/>
                  </a:lnTo>
                  <a:lnTo>
                    <a:pt x="1666138" y="114300"/>
                  </a:lnTo>
                  <a:close/>
                </a:path>
                <a:path w="2348865" h="2336800">
                  <a:moveTo>
                    <a:pt x="1767840" y="139700"/>
                  </a:moveTo>
                  <a:lnTo>
                    <a:pt x="1754898" y="152400"/>
                  </a:lnTo>
                  <a:lnTo>
                    <a:pt x="1778939" y="152400"/>
                  </a:lnTo>
                  <a:lnTo>
                    <a:pt x="1767840" y="139700"/>
                  </a:lnTo>
                  <a:close/>
                </a:path>
                <a:path w="2348865" h="2336800">
                  <a:moveTo>
                    <a:pt x="1971255" y="50800"/>
                  </a:moveTo>
                  <a:lnTo>
                    <a:pt x="1949069" y="50800"/>
                  </a:lnTo>
                  <a:lnTo>
                    <a:pt x="1936127" y="63500"/>
                  </a:lnTo>
                  <a:lnTo>
                    <a:pt x="1913940" y="88900"/>
                  </a:lnTo>
                  <a:lnTo>
                    <a:pt x="1902841" y="88900"/>
                  </a:lnTo>
                  <a:lnTo>
                    <a:pt x="1889899" y="101600"/>
                  </a:lnTo>
                  <a:lnTo>
                    <a:pt x="1882495" y="114300"/>
                  </a:lnTo>
                  <a:lnTo>
                    <a:pt x="1871408" y="127000"/>
                  </a:lnTo>
                  <a:lnTo>
                    <a:pt x="1875104" y="139700"/>
                  </a:lnTo>
                  <a:lnTo>
                    <a:pt x="1864004" y="139700"/>
                  </a:lnTo>
                  <a:lnTo>
                    <a:pt x="1860308" y="152400"/>
                  </a:lnTo>
                  <a:lnTo>
                    <a:pt x="2252345" y="152400"/>
                  </a:lnTo>
                  <a:lnTo>
                    <a:pt x="2265286" y="139700"/>
                  </a:lnTo>
                  <a:lnTo>
                    <a:pt x="2276386" y="127000"/>
                  </a:lnTo>
                  <a:lnTo>
                    <a:pt x="2268982" y="114300"/>
                  </a:lnTo>
                  <a:lnTo>
                    <a:pt x="2265286" y="101600"/>
                  </a:lnTo>
                  <a:lnTo>
                    <a:pt x="2152484" y="101600"/>
                  </a:lnTo>
                  <a:lnTo>
                    <a:pt x="2156180" y="88900"/>
                  </a:lnTo>
                  <a:lnTo>
                    <a:pt x="2151248" y="76200"/>
                  </a:lnTo>
                  <a:lnTo>
                    <a:pt x="2117344" y="76200"/>
                  </a:lnTo>
                  <a:lnTo>
                    <a:pt x="2121052" y="63500"/>
                  </a:lnTo>
                  <a:lnTo>
                    <a:pt x="1978660" y="63500"/>
                  </a:lnTo>
                  <a:lnTo>
                    <a:pt x="1971255" y="50800"/>
                  </a:lnTo>
                  <a:close/>
                </a:path>
                <a:path w="2348865" h="2336800">
                  <a:moveTo>
                    <a:pt x="2176526" y="63500"/>
                  </a:moveTo>
                  <a:lnTo>
                    <a:pt x="2163584" y="63500"/>
                  </a:lnTo>
                  <a:lnTo>
                    <a:pt x="2152484" y="76200"/>
                  </a:lnTo>
                  <a:lnTo>
                    <a:pt x="2156180" y="88900"/>
                  </a:lnTo>
                  <a:lnTo>
                    <a:pt x="2152484" y="101600"/>
                  </a:lnTo>
                  <a:lnTo>
                    <a:pt x="2252345" y="101600"/>
                  </a:lnTo>
                  <a:lnTo>
                    <a:pt x="2241245" y="88900"/>
                  </a:lnTo>
                  <a:lnTo>
                    <a:pt x="2209812" y="88900"/>
                  </a:lnTo>
                  <a:lnTo>
                    <a:pt x="2198712" y="76200"/>
                  </a:lnTo>
                  <a:lnTo>
                    <a:pt x="2180221" y="76200"/>
                  </a:lnTo>
                  <a:lnTo>
                    <a:pt x="2180221" y="67733"/>
                  </a:lnTo>
                  <a:lnTo>
                    <a:pt x="2176526" y="63500"/>
                  </a:lnTo>
                  <a:close/>
                </a:path>
                <a:path w="2348865" h="2336800">
                  <a:moveTo>
                    <a:pt x="2209812" y="50800"/>
                  </a:moveTo>
                  <a:lnTo>
                    <a:pt x="2204262" y="57150"/>
                  </a:lnTo>
                  <a:lnTo>
                    <a:pt x="2209812" y="63500"/>
                  </a:lnTo>
                  <a:lnTo>
                    <a:pt x="2198712" y="63500"/>
                  </a:lnTo>
                  <a:lnTo>
                    <a:pt x="2209812" y="76200"/>
                  </a:lnTo>
                  <a:lnTo>
                    <a:pt x="2222754" y="88900"/>
                  </a:lnTo>
                  <a:lnTo>
                    <a:pt x="2241245" y="88900"/>
                  </a:lnTo>
                  <a:lnTo>
                    <a:pt x="2230145" y="76200"/>
                  </a:lnTo>
                  <a:lnTo>
                    <a:pt x="2219058" y="76200"/>
                  </a:lnTo>
                  <a:lnTo>
                    <a:pt x="2214435" y="63500"/>
                  </a:lnTo>
                  <a:lnTo>
                    <a:pt x="2209812" y="63500"/>
                  </a:lnTo>
                  <a:lnTo>
                    <a:pt x="2204262" y="57150"/>
                  </a:lnTo>
                  <a:lnTo>
                    <a:pt x="2212124" y="57150"/>
                  </a:lnTo>
                  <a:lnTo>
                    <a:pt x="2209812" y="50800"/>
                  </a:lnTo>
                  <a:close/>
                </a:path>
                <a:path w="2348865" h="2336800">
                  <a:moveTo>
                    <a:pt x="2137689" y="38100"/>
                  </a:moveTo>
                  <a:lnTo>
                    <a:pt x="2126589" y="50800"/>
                  </a:lnTo>
                  <a:lnTo>
                    <a:pt x="2121052" y="63500"/>
                  </a:lnTo>
                  <a:lnTo>
                    <a:pt x="2117344" y="76200"/>
                  </a:lnTo>
                  <a:lnTo>
                    <a:pt x="2151248" y="76200"/>
                  </a:lnTo>
                  <a:lnTo>
                    <a:pt x="2141385" y="50800"/>
                  </a:lnTo>
                  <a:lnTo>
                    <a:pt x="2137689" y="38100"/>
                  </a:lnTo>
                  <a:close/>
                </a:path>
                <a:path w="2348865" h="2336800">
                  <a:moveTo>
                    <a:pt x="2180221" y="67733"/>
                  </a:moveTo>
                  <a:lnTo>
                    <a:pt x="2180221" y="76200"/>
                  </a:lnTo>
                  <a:lnTo>
                    <a:pt x="2187613" y="76200"/>
                  </a:lnTo>
                  <a:lnTo>
                    <a:pt x="2180221" y="67733"/>
                  </a:lnTo>
                  <a:close/>
                </a:path>
                <a:path w="2348865" h="2336800">
                  <a:moveTo>
                    <a:pt x="2187613" y="63500"/>
                  </a:moveTo>
                  <a:lnTo>
                    <a:pt x="2180221" y="63500"/>
                  </a:lnTo>
                  <a:lnTo>
                    <a:pt x="2180221" y="67733"/>
                  </a:lnTo>
                  <a:lnTo>
                    <a:pt x="2187613" y="76200"/>
                  </a:lnTo>
                  <a:lnTo>
                    <a:pt x="2193163" y="69850"/>
                  </a:lnTo>
                  <a:lnTo>
                    <a:pt x="2187613" y="63500"/>
                  </a:lnTo>
                  <a:close/>
                </a:path>
                <a:path w="2348865" h="2336800">
                  <a:moveTo>
                    <a:pt x="2193163" y="69850"/>
                  </a:moveTo>
                  <a:lnTo>
                    <a:pt x="2187613" y="76200"/>
                  </a:lnTo>
                  <a:lnTo>
                    <a:pt x="2198712" y="76200"/>
                  </a:lnTo>
                  <a:lnTo>
                    <a:pt x="2193163" y="69850"/>
                  </a:lnTo>
                  <a:close/>
                </a:path>
                <a:path w="2348865" h="2336800">
                  <a:moveTo>
                    <a:pt x="2198712" y="63500"/>
                  </a:moveTo>
                  <a:lnTo>
                    <a:pt x="2193163" y="69850"/>
                  </a:lnTo>
                  <a:lnTo>
                    <a:pt x="2198712" y="76200"/>
                  </a:lnTo>
                  <a:lnTo>
                    <a:pt x="2209812" y="76200"/>
                  </a:lnTo>
                  <a:lnTo>
                    <a:pt x="2198712" y="63500"/>
                  </a:lnTo>
                  <a:close/>
                </a:path>
                <a:path w="2348865" h="2336800">
                  <a:moveTo>
                    <a:pt x="2237549" y="63500"/>
                  </a:moveTo>
                  <a:lnTo>
                    <a:pt x="2214435" y="63500"/>
                  </a:lnTo>
                  <a:lnTo>
                    <a:pt x="2219058" y="76200"/>
                  </a:lnTo>
                  <a:lnTo>
                    <a:pt x="2248636" y="76200"/>
                  </a:lnTo>
                  <a:lnTo>
                    <a:pt x="2237549" y="63500"/>
                  </a:lnTo>
                  <a:close/>
                </a:path>
                <a:path w="2348865" h="2336800">
                  <a:moveTo>
                    <a:pt x="2198712" y="50800"/>
                  </a:moveTo>
                  <a:lnTo>
                    <a:pt x="2187613" y="63500"/>
                  </a:lnTo>
                  <a:lnTo>
                    <a:pt x="2193163" y="69850"/>
                  </a:lnTo>
                  <a:lnTo>
                    <a:pt x="2204262" y="57150"/>
                  </a:lnTo>
                  <a:lnTo>
                    <a:pt x="2198712" y="50800"/>
                  </a:lnTo>
                  <a:close/>
                </a:path>
                <a:path w="2348865" h="2336800">
                  <a:moveTo>
                    <a:pt x="2102548" y="0"/>
                  </a:moveTo>
                  <a:lnTo>
                    <a:pt x="2045233" y="0"/>
                  </a:lnTo>
                  <a:lnTo>
                    <a:pt x="2034133" y="12700"/>
                  </a:lnTo>
                  <a:lnTo>
                    <a:pt x="2028583" y="25400"/>
                  </a:lnTo>
                  <a:lnTo>
                    <a:pt x="2037829" y="38100"/>
                  </a:lnTo>
                  <a:lnTo>
                    <a:pt x="2041537" y="50800"/>
                  </a:lnTo>
                  <a:lnTo>
                    <a:pt x="1971255" y="50800"/>
                  </a:lnTo>
                  <a:lnTo>
                    <a:pt x="1978660" y="63500"/>
                  </a:lnTo>
                  <a:lnTo>
                    <a:pt x="2121052" y="63500"/>
                  </a:lnTo>
                  <a:lnTo>
                    <a:pt x="2126589" y="50800"/>
                  </a:lnTo>
                  <a:lnTo>
                    <a:pt x="2133993" y="38100"/>
                  </a:lnTo>
                  <a:lnTo>
                    <a:pt x="2126589" y="12700"/>
                  </a:lnTo>
                  <a:lnTo>
                    <a:pt x="2113648" y="12700"/>
                  </a:lnTo>
                  <a:lnTo>
                    <a:pt x="2102548" y="0"/>
                  </a:lnTo>
                  <a:close/>
                </a:path>
                <a:path w="2348865" h="2336800">
                  <a:moveTo>
                    <a:pt x="2028583" y="12700"/>
                  </a:moveTo>
                  <a:lnTo>
                    <a:pt x="2006396" y="12700"/>
                  </a:lnTo>
                  <a:lnTo>
                    <a:pt x="1995297" y="25400"/>
                  </a:lnTo>
                  <a:lnTo>
                    <a:pt x="1982355" y="38100"/>
                  </a:lnTo>
                  <a:lnTo>
                    <a:pt x="1971255" y="38100"/>
                  </a:lnTo>
                  <a:lnTo>
                    <a:pt x="1960168" y="50800"/>
                  </a:lnTo>
                  <a:lnTo>
                    <a:pt x="2041537" y="50800"/>
                  </a:lnTo>
                  <a:lnTo>
                    <a:pt x="2037829" y="38100"/>
                  </a:lnTo>
                  <a:lnTo>
                    <a:pt x="2028583" y="25400"/>
                  </a:lnTo>
                  <a:lnTo>
                    <a:pt x="2028583" y="12700"/>
                  </a:lnTo>
                  <a:close/>
                </a:path>
              </a:pathLst>
            </a:custGeom>
            <a:solidFill>
              <a:srgbClr val="6B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6025870" y="3191624"/>
              <a:ext cx="2351405" cy="2395855"/>
            </a:xfrm>
            <a:custGeom>
              <a:avLst/>
              <a:gdLst/>
              <a:ahLst/>
              <a:cxnLst/>
              <a:rect l="l" t="t" r="r" b="b"/>
              <a:pathLst>
                <a:path w="2351404" h="2395854">
                  <a:moveTo>
                    <a:pt x="1223556" y="2344712"/>
                  </a:moveTo>
                  <a:lnTo>
                    <a:pt x="1210983" y="2344712"/>
                  </a:lnTo>
                  <a:lnTo>
                    <a:pt x="1228128" y="2357412"/>
                  </a:lnTo>
                  <a:lnTo>
                    <a:pt x="1252651" y="2382812"/>
                  </a:lnTo>
                  <a:lnTo>
                    <a:pt x="1263751" y="2382812"/>
                  </a:lnTo>
                  <a:lnTo>
                    <a:pt x="1270533" y="2395512"/>
                  </a:lnTo>
                  <a:lnTo>
                    <a:pt x="1271473" y="2395512"/>
                  </a:lnTo>
                  <a:lnTo>
                    <a:pt x="1266215" y="2370112"/>
                  </a:lnTo>
                  <a:lnTo>
                    <a:pt x="1252651" y="2370112"/>
                  </a:lnTo>
                  <a:lnTo>
                    <a:pt x="1231684" y="2357412"/>
                  </a:lnTo>
                  <a:lnTo>
                    <a:pt x="1223556" y="2344712"/>
                  </a:lnTo>
                  <a:close/>
                </a:path>
                <a:path w="2351404" h="2395854">
                  <a:moveTo>
                    <a:pt x="1320584" y="2382812"/>
                  </a:moveTo>
                  <a:lnTo>
                    <a:pt x="1284960" y="2382812"/>
                  </a:lnTo>
                  <a:lnTo>
                    <a:pt x="1271473" y="2395512"/>
                  </a:lnTo>
                  <a:lnTo>
                    <a:pt x="1307147" y="2395512"/>
                  </a:lnTo>
                  <a:lnTo>
                    <a:pt x="1320584" y="2382812"/>
                  </a:lnTo>
                  <a:close/>
                </a:path>
                <a:path w="2351404" h="2395854">
                  <a:moveTo>
                    <a:pt x="1354035" y="2382812"/>
                  </a:moveTo>
                  <a:lnTo>
                    <a:pt x="1320584" y="2382812"/>
                  </a:lnTo>
                  <a:lnTo>
                    <a:pt x="1341412" y="2395512"/>
                  </a:lnTo>
                  <a:lnTo>
                    <a:pt x="1354035" y="2382812"/>
                  </a:lnTo>
                  <a:close/>
                </a:path>
                <a:path w="2351404" h="2395854">
                  <a:moveTo>
                    <a:pt x="1354035" y="2382812"/>
                  </a:moveTo>
                  <a:lnTo>
                    <a:pt x="1367637" y="2395512"/>
                  </a:lnTo>
                  <a:lnTo>
                    <a:pt x="1379385" y="2395512"/>
                  </a:lnTo>
                  <a:lnTo>
                    <a:pt x="1354035" y="2382812"/>
                  </a:lnTo>
                  <a:close/>
                </a:path>
                <a:path w="2351404" h="2395854">
                  <a:moveTo>
                    <a:pt x="1407198" y="2389877"/>
                  </a:moveTo>
                  <a:lnTo>
                    <a:pt x="1399857" y="2395512"/>
                  </a:lnTo>
                  <a:lnTo>
                    <a:pt x="1404505" y="2395512"/>
                  </a:lnTo>
                  <a:lnTo>
                    <a:pt x="1407198" y="2389877"/>
                  </a:lnTo>
                  <a:close/>
                </a:path>
                <a:path w="2351404" h="2395854">
                  <a:moveTo>
                    <a:pt x="1416405" y="2382812"/>
                  </a:moveTo>
                  <a:lnTo>
                    <a:pt x="1410576" y="2382812"/>
                  </a:lnTo>
                  <a:lnTo>
                    <a:pt x="1407198" y="2389877"/>
                  </a:lnTo>
                  <a:lnTo>
                    <a:pt x="1416405" y="2382812"/>
                  </a:lnTo>
                  <a:close/>
                </a:path>
                <a:path w="2351404" h="2395854">
                  <a:moveTo>
                    <a:pt x="1433017" y="2357412"/>
                  </a:moveTo>
                  <a:lnTo>
                    <a:pt x="1421917" y="2370112"/>
                  </a:lnTo>
                  <a:lnTo>
                    <a:pt x="1416405" y="2382812"/>
                  </a:lnTo>
                  <a:lnTo>
                    <a:pt x="1421447" y="2382812"/>
                  </a:lnTo>
                  <a:lnTo>
                    <a:pt x="1425460" y="2370112"/>
                  </a:lnTo>
                  <a:lnTo>
                    <a:pt x="1444218" y="2370112"/>
                  </a:lnTo>
                  <a:lnTo>
                    <a:pt x="1433017" y="2357412"/>
                  </a:lnTo>
                  <a:close/>
                </a:path>
                <a:path w="2351404" h="2395854">
                  <a:moveTo>
                    <a:pt x="1470774" y="2357412"/>
                  </a:moveTo>
                  <a:lnTo>
                    <a:pt x="1456169" y="2357412"/>
                  </a:lnTo>
                  <a:lnTo>
                    <a:pt x="1444218" y="2370112"/>
                  </a:lnTo>
                  <a:lnTo>
                    <a:pt x="1458671" y="2370112"/>
                  </a:lnTo>
                  <a:lnTo>
                    <a:pt x="1470774" y="2357412"/>
                  </a:lnTo>
                  <a:close/>
                </a:path>
                <a:path w="2351404" h="2395854">
                  <a:moveTo>
                    <a:pt x="924293" y="2268512"/>
                  </a:moveTo>
                  <a:lnTo>
                    <a:pt x="924008" y="2268803"/>
                  </a:lnTo>
                  <a:lnTo>
                    <a:pt x="922693" y="2281212"/>
                  </a:lnTo>
                  <a:lnTo>
                    <a:pt x="930275" y="2293912"/>
                  </a:lnTo>
                  <a:lnTo>
                    <a:pt x="941895" y="2306612"/>
                  </a:lnTo>
                  <a:lnTo>
                    <a:pt x="948842" y="2319312"/>
                  </a:lnTo>
                  <a:lnTo>
                    <a:pt x="944854" y="2332012"/>
                  </a:lnTo>
                  <a:lnTo>
                    <a:pt x="959116" y="2344712"/>
                  </a:lnTo>
                  <a:lnTo>
                    <a:pt x="970978" y="2357412"/>
                  </a:lnTo>
                  <a:lnTo>
                    <a:pt x="972172" y="2357412"/>
                  </a:lnTo>
                  <a:lnTo>
                    <a:pt x="984186" y="2344712"/>
                  </a:lnTo>
                  <a:lnTo>
                    <a:pt x="961999" y="2344712"/>
                  </a:lnTo>
                  <a:lnTo>
                    <a:pt x="948893" y="2332012"/>
                  </a:lnTo>
                  <a:lnTo>
                    <a:pt x="953909" y="2319312"/>
                  </a:lnTo>
                  <a:lnTo>
                    <a:pt x="946226" y="2306612"/>
                  </a:lnTo>
                  <a:lnTo>
                    <a:pt x="934681" y="2293912"/>
                  </a:lnTo>
                  <a:lnTo>
                    <a:pt x="927811" y="2281212"/>
                  </a:lnTo>
                  <a:lnTo>
                    <a:pt x="924293" y="2268512"/>
                  </a:lnTo>
                  <a:close/>
                </a:path>
                <a:path w="2351404" h="2395854">
                  <a:moveTo>
                    <a:pt x="1130541" y="2344712"/>
                  </a:moveTo>
                  <a:lnTo>
                    <a:pt x="1127899" y="2344712"/>
                  </a:lnTo>
                  <a:lnTo>
                    <a:pt x="1139913" y="2357412"/>
                  </a:lnTo>
                  <a:lnTo>
                    <a:pt x="1150035" y="2357412"/>
                  </a:lnTo>
                  <a:lnTo>
                    <a:pt x="1130541" y="2344712"/>
                  </a:lnTo>
                  <a:close/>
                </a:path>
                <a:path w="2351404" h="2395854">
                  <a:moveTo>
                    <a:pt x="1154734" y="2332012"/>
                  </a:moveTo>
                  <a:lnTo>
                    <a:pt x="1150035" y="2357412"/>
                  </a:lnTo>
                  <a:lnTo>
                    <a:pt x="1153668" y="2357412"/>
                  </a:lnTo>
                  <a:lnTo>
                    <a:pt x="1155560" y="2344712"/>
                  </a:lnTo>
                  <a:lnTo>
                    <a:pt x="1174991" y="2344712"/>
                  </a:lnTo>
                  <a:lnTo>
                    <a:pt x="1154734" y="2332012"/>
                  </a:lnTo>
                  <a:close/>
                </a:path>
                <a:path w="2351404" h="2395854">
                  <a:moveTo>
                    <a:pt x="1210983" y="2344712"/>
                  </a:moveTo>
                  <a:lnTo>
                    <a:pt x="1155560" y="2344712"/>
                  </a:lnTo>
                  <a:lnTo>
                    <a:pt x="1161948" y="2357412"/>
                  </a:lnTo>
                  <a:lnTo>
                    <a:pt x="1199896" y="2357412"/>
                  </a:lnTo>
                  <a:lnTo>
                    <a:pt x="1210983" y="2344712"/>
                  </a:lnTo>
                  <a:close/>
                </a:path>
                <a:path w="2351404" h="2395854">
                  <a:moveTo>
                    <a:pt x="1491957" y="2344712"/>
                  </a:moveTo>
                  <a:lnTo>
                    <a:pt x="1478165" y="2357412"/>
                  </a:lnTo>
                  <a:lnTo>
                    <a:pt x="1515249" y="2357412"/>
                  </a:lnTo>
                  <a:lnTo>
                    <a:pt x="1491957" y="2344712"/>
                  </a:lnTo>
                  <a:close/>
                </a:path>
                <a:path w="2351404" h="2395854">
                  <a:moveTo>
                    <a:pt x="1581492" y="2306612"/>
                  </a:moveTo>
                  <a:lnTo>
                    <a:pt x="1567357" y="2306612"/>
                  </a:lnTo>
                  <a:lnTo>
                    <a:pt x="1545158" y="2319312"/>
                  </a:lnTo>
                  <a:lnTo>
                    <a:pt x="1547710" y="2344712"/>
                  </a:lnTo>
                  <a:lnTo>
                    <a:pt x="1547622" y="2357412"/>
                  </a:lnTo>
                  <a:lnTo>
                    <a:pt x="1551241" y="2357412"/>
                  </a:lnTo>
                  <a:lnTo>
                    <a:pt x="1553133" y="2344712"/>
                  </a:lnTo>
                  <a:lnTo>
                    <a:pt x="1549361" y="2332012"/>
                  </a:lnTo>
                  <a:lnTo>
                    <a:pt x="1570101" y="2319312"/>
                  </a:lnTo>
                  <a:lnTo>
                    <a:pt x="1581492" y="2306612"/>
                  </a:lnTo>
                  <a:close/>
                </a:path>
                <a:path w="2351404" h="2395854">
                  <a:moveTo>
                    <a:pt x="1004366" y="2319312"/>
                  </a:moveTo>
                  <a:lnTo>
                    <a:pt x="988707" y="2319312"/>
                  </a:lnTo>
                  <a:lnTo>
                    <a:pt x="980211" y="2344712"/>
                  </a:lnTo>
                  <a:lnTo>
                    <a:pt x="984186" y="2344712"/>
                  </a:lnTo>
                  <a:lnTo>
                    <a:pt x="992530" y="2332012"/>
                  </a:lnTo>
                  <a:lnTo>
                    <a:pt x="1004366" y="2319312"/>
                  </a:lnTo>
                  <a:close/>
                </a:path>
                <a:path w="2351404" h="2395854">
                  <a:moveTo>
                    <a:pt x="1062723" y="2319312"/>
                  </a:moveTo>
                  <a:lnTo>
                    <a:pt x="1049629" y="2319312"/>
                  </a:lnTo>
                  <a:lnTo>
                    <a:pt x="1065339" y="2332012"/>
                  </a:lnTo>
                  <a:lnTo>
                    <a:pt x="1077315" y="2344712"/>
                  </a:lnTo>
                  <a:lnTo>
                    <a:pt x="1096060" y="2332012"/>
                  </a:lnTo>
                  <a:lnTo>
                    <a:pt x="1078242" y="2332012"/>
                  </a:lnTo>
                  <a:lnTo>
                    <a:pt x="1062723" y="2319312"/>
                  </a:lnTo>
                  <a:close/>
                </a:path>
                <a:path w="2351404" h="2395854">
                  <a:moveTo>
                    <a:pt x="1108149" y="2332460"/>
                  </a:moveTo>
                  <a:lnTo>
                    <a:pt x="1118527" y="2344712"/>
                  </a:lnTo>
                  <a:lnTo>
                    <a:pt x="1127899" y="2344712"/>
                  </a:lnTo>
                  <a:lnTo>
                    <a:pt x="1108149" y="2332460"/>
                  </a:lnTo>
                  <a:close/>
                </a:path>
                <a:path w="2351404" h="2395854">
                  <a:moveTo>
                    <a:pt x="1107770" y="2332012"/>
                  </a:moveTo>
                  <a:lnTo>
                    <a:pt x="1107427" y="2332012"/>
                  </a:lnTo>
                  <a:lnTo>
                    <a:pt x="1108149" y="2332460"/>
                  </a:lnTo>
                  <a:lnTo>
                    <a:pt x="1107770" y="2332012"/>
                  </a:lnTo>
                  <a:close/>
                </a:path>
                <a:path w="2351404" h="2395854">
                  <a:moveTo>
                    <a:pt x="1023975" y="2306612"/>
                  </a:moveTo>
                  <a:lnTo>
                    <a:pt x="1012888" y="2319312"/>
                  </a:lnTo>
                  <a:lnTo>
                    <a:pt x="1035913" y="2319312"/>
                  </a:lnTo>
                  <a:lnTo>
                    <a:pt x="1023975" y="2306612"/>
                  </a:lnTo>
                  <a:close/>
                </a:path>
                <a:path w="2351404" h="2395854">
                  <a:moveTo>
                    <a:pt x="1635379" y="2179612"/>
                  </a:moveTo>
                  <a:lnTo>
                    <a:pt x="1633232" y="2179612"/>
                  </a:lnTo>
                  <a:lnTo>
                    <a:pt x="1629067" y="2205012"/>
                  </a:lnTo>
                  <a:lnTo>
                    <a:pt x="1628990" y="2217712"/>
                  </a:lnTo>
                  <a:lnTo>
                    <a:pt x="1632762" y="2230412"/>
                  </a:lnTo>
                  <a:lnTo>
                    <a:pt x="1632686" y="2255812"/>
                  </a:lnTo>
                  <a:lnTo>
                    <a:pt x="1636471" y="2268512"/>
                  </a:lnTo>
                  <a:lnTo>
                    <a:pt x="1649018" y="2281212"/>
                  </a:lnTo>
                  <a:lnTo>
                    <a:pt x="1624838" y="2293912"/>
                  </a:lnTo>
                  <a:lnTo>
                    <a:pt x="1602486" y="2306612"/>
                  </a:lnTo>
                  <a:lnTo>
                    <a:pt x="1616621" y="2306612"/>
                  </a:lnTo>
                  <a:lnTo>
                    <a:pt x="1640497" y="2293912"/>
                  </a:lnTo>
                  <a:lnTo>
                    <a:pt x="1652181" y="2281212"/>
                  </a:lnTo>
                  <a:lnTo>
                    <a:pt x="1640370" y="2268512"/>
                  </a:lnTo>
                  <a:lnTo>
                    <a:pt x="1638122" y="2255812"/>
                  </a:lnTo>
                  <a:lnTo>
                    <a:pt x="1638198" y="2230412"/>
                  </a:lnTo>
                  <a:lnTo>
                    <a:pt x="1634426" y="2217712"/>
                  </a:lnTo>
                  <a:lnTo>
                    <a:pt x="1634502" y="2205012"/>
                  </a:lnTo>
                  <a:lnTo>
                    <a:pt x="1638122" y="2192312"/>
                  </a:lnTo>
                  <a:lnTo>
                    <a:pt x="1643888" y="2192312"/>
                  </a:lnTo>
                  <a:lnTo>
                    <a:pt x="1635379" y="2179612"/>
                  </a:lnTo>
                  <a:close/>
                </a:path>
                <a:path w="2351404" h="2395854">
                  <a:moveTo>
                    <a:pt x="911714" y="2280813"/>
                  </a:moveTo>
                  <a:lnTo>
                    <a:pt x="911860" y="2281212"/>
                  </a:lnTo>
                  <a:lnTo>
                    <a:pt x="911714" y="2280813"/>
                  </a:lnTo>
                  <a:close/>
                </a:path>
                <a:path w="2351404" h="2395854">
                  <a:moveTo>
                    <a:pt x="916522" y="2276449"/>
                  </a:moveTo>
                  <a:lnTo>
                    <a:pt x="911946" y="2281123"/>
                  </a:lnTo>
                  <a:lnTo>
                    <a:pt x="916522" y="2276449"/>
                  </a:lnTo>
                  <a:close/>
                </a:path>
                <a:path w="2351404" h="2395854">
                  <a:moveTo>
                    <a:pt x="846930" y="2117596"/>
                  </a:moveTo>
                  <a:lnTo>
                    <a:pt x="841311" y="2128812"/>
                  </a:lnTo>
                  <a:lnTo>
                    <a:pt x="853554" y="2128812"/>
                  </a:lnTo>
                  <a:lnTo>
                    <a:pt x="856119" y="2141512"/>
                  </a:lnTo>
                  <a:lnTo>
                    <a:pt x="852398" y="2154212"/>
                  </a:lnTo>
                  <a:lnTo>
                    <a:pt x="867270" y="2166912"/>
                  </a:lnTo>
                  <a:lnTo>
                    <a:pt x="876350" y="2179612"/>
                  </a:lnTo>
                  <a:lnTo>
                    <a:pt x="884123" y="2205012"/>
                  </a:lnTo>
                  <a:lnTo>
                    <a:pt x="887539" y="2217712"/>
                  </a:lnTo>
                  <a:lnTo>
                    <a:pt x="891235" y="2230412"/>
                  </a:lnTo>
                  <a:lnTo>
                    <a:pt x="891146" y="2243112"/>
                  </a:lnTo>
                  <a:lnTo>
                    <a:pt x="894930" y="2255812"/>
                  </a:lnTo>
                  <a:lnTo>
                    <a:pt x="902538" y="2268512"/>
                  </a:lnTo>
                  <a:lnTo>
                    <a:pt x="911714" y="2280813"/>
                  </a:lnTo>
                  <a:lnTo>
                    <a:pt x="907237" y="2268512"/>
                  </a:lnTo>
                  <a:lnTo>
                    <a:pt x="900074" y="2255812"/>
                  </a:lnTo>
                  <a:lnTo>
                    <a:pt x="896581" y="2243112"/>
                  </a:lnTo>
                  <a:lnTo>
                    <a:pt x="896670" y="2230412"/>
                  </a:lnTo>
                  <a:lnTo>
                    <a:pt x="892886" y="2217712"/>
                  </a:lnTo>
                  <a:lnTo>
                    <a:pt x="889190" y="2192312"/>
                  </a:lnTo>
                  <a:lnTo>
                    <a:pt x="881507" y="2179612"/>
                  </a:lnTo>
                  <a:lnTo>
                    <a:pt x="881875" y="2166912"/>
                  </a:lnTo>
                  <a:lnTo>
                    <a:pt x="869543" y="2154212"/>
                  </a:lnTo>
                  <a:lnTo>
                    <a:pt x="855827" y="2154212"/>
                  </a:lnTo>
                  <a:lnTo>
                    <a:pt x="861441" y="2141512"/>
                  </a:lnTo>
                  <a:lnTo>
                    <a:pt x="857719" y="2128812"/>
                  </a:lnTo>
                  <a:lnTo>
                    <a:pt x="846930" y="2117596"/>
                  </a:lnTo>
                  <a:close/>
                </a:path>
                <a:path w="2351404" h="2395854">
                  <a:moveTo>
                    <a:pt x="924039" y="2268512"/>
                  </a:moveTo>
                  <a:lnTo>
                    <a:pt x="916522" y="2276449"/>
                  </a:lnTo>
                  <a:lnTo>
                    <a:pt x="924008" y="2268803"/>
                  </a:lnTo>
                  <a:lnTo>
                    <a:pt x="924039" y="2268512"/>
                  </a:lnTo>
                  <a:close/>
                </a:path>
                <a:path w="2351404" h="2395854">
                  <a:moveTo>
                    <a:pt x="388137" y="2179612"/>
                  </a:moveTo>
                  <a:lnTo>
                    <a:pt x="383857" y="2179612"/>
                  </a:lnTo>
                  <a:lnTo>
                    <a:pt x="382612" y="2192312"/>
                  </a:lnTo>
                  <a:lnTo>
                    <a:pt x="372084" y="2205012"/>
                  </a:lnTo>
                  <a:lnTo>
                    <a:pt x="350240" y="2205012"/>
                  </a:lnTo>
                  <a:lnTo>
                    <a:pt x="362686" y="2217712"/>
                  </a:lnTo>
                  <a:lnTo>
                    <a:pt x="375640" y="2205012"/>
                  </a:lnTo>
                  <a:lnTo>
                    <a:pt x="387578" y="2192312"/>
                  </a:lnTo>
                  <a:lnTo>
                    <a:pt x="388137" y="2179612"/>
                  </a:lnTo>
                  <a:close/>
                </a:path>
                <a:path w="2351404" h="2395854">
                  <a:moveTo>
                    <a:pt x="324739" y="2179612"/>
                  </a:moveTo>
                  <a:lnTo>
                    <a:pt x="321640" y="2179612"/>
                  </a:lnTo>
                  <a:lnTo>
                    <a:pt x="329514" y="2192312"/>
                  </a:lnTo>
                  <a:lnTo>
                    <a:pt x="336677" y="2205012"/>
                  </a:lnTo>
                  <a:lnTo>
                    <a:pt x="339140" y="2205012"/>
                  </a:lnTo>
                  <a:lnTo>
                    <a:pt x="334213" y="2192312"/>
                  </a:lnTo>
                  <a:lnTo>
                    <a:pt x="324739" y="2179612"/>
                  </a:lnTo>
                  <a:close/>
                </a:path>
                <a:path w="2351404" h="2395854">
                  <a:moveTo>
                    <a:pt x="529285" y="2166912"/>
                  </a:moveTo>
                  <a:lnTo>
                    <a:pt x="504050" y="2166912"/>
                  </a:lnTo>
                  <a:lnTo>
                    <a:pt x="497497" y="2179612"/>
                  </a:lnTo>
                  <a:lnTo>
                    <a:pt x="497272" y="2204530"/>
                  </a:lnTo>
                  <a:lnTo>
                    <a:pt x="497560" y="2205012"/>
                  </a:lnTo>
                  <a:lnTo>
                    <a:pt x="502780" y="2192312"/>
                  </a:lnTo>
                  <a:lnTo>
                    <a:pt x="508101" y="2179612"/>
                  </a:lnTo>
                  <a:lnTo>
                    <a:pt x="529285" y="2166912"/>
                  </a:lnTo>
                  <a:close/>
                </a:path>
                <a:path w="2351404" h="2395854">
                  <a:moveTo>
                    <a:pt x="495300" y="2141512"/>
                  </a:moveTo>
                  <a:lnTo>
                    <a:pt x="493496" y="2141512"/>
                  </a:lnTo>
                  <a:lnTo>
                    <a:pt x="486257" y="2154212"/>
                  </a:lnTo>
                  <a:lnTo>
                    <a:pt x="486168" y="2179612"/>
                  </a:lnTo>
                  <a:lnTo>
                    <a:pt x="489978" y="2192312"/>
                  </a:lnTo>
                  <a:lnTo>
                    <a:pt x="497219" y="2204441"/>
                  </a:lnTo>
                  <a:lnTo>
                    <a:pt x="495096" y="2179612"/>
                  </a:lnTo>
                  <a:lnTo>
                    <a:pt x="491578" y="2166912"/>
                  </a:lnTo>
                  <a:lnTo>
                    <a:pt x="491693" y="2154212"/>
                  </a:lnTo>
                  <a:lnTo>
                    <a:pt x="495300" y="2141512"/>
                  </a:lnTo>
                  <a:close/>
                </a:path>
                <a:path w="2351404" h="2395854">
                  <a:moveTo>
                    <a:pt x="1652892" y="2179612"/>
                  </a:moveTo>
                  <a:lnTo>
                    <a:pt x="1647926" y="2179612"/>
                  </a:lnTo>
                  <a:lnTo>
                    <a:pt x="1643888" y="2192312"/>
                  </a:lnTo>
                  <a:lnTo>
                    <a:pt x="1648675" y="2192312"/>
                  </a:lnTo>
                  <a:lnTo>
                    <a:pt x="1652892" y="2179612"/>
                  </a:lnTo>
                  <a:close/>
                </a:path>
                <a:path w="2351404" h="2395854">
                  <a:moveTo>
                    <a:pt x="330809" y="2001812"/>
                  </a:moveTo>
                  <a:lnTo>
                    <a:pt x="325285" y="2001812"/>
                  </a:lnTo>
                  <a:lnTo>
                    <a:pt x="325285" y="2027212"/>
                  </a:lnTo>
                  <a:lnTo>
                    <a:pt x="321678" y="2039912"/>
                  </a:lnTo>
                  <a:lnTo>
                    <a:pt x="316268" y="2052612"/>
                  </a:lnTo>
                  <a:lnTo>
                    <a:pt x="316039" y="2065312"/>
                  </a:lnTo>
                  <a:lnTo>
                    <a:pt x="316039" y="2090712"/>
                  </a:lnTo>
                  <a:lnTo>
                    <a:pt x="319849" y="2103412"/>
                  </a:lnTo>
                  <a:lnTo>
                    <a:pt x="309206" y="2116112"/>
                  </a:lnTo>
                  <a:lnTo>
                    <a:pt x="316344" y="2141512"/>
                  </a:lnTo>
                  <a:lnTo>
                    <a:pt x="308648" y="2154212"/>
                  </a:lnTo>
                  <a:lnTo>
                    <a:pt x="308648" y="2179612"/>
                  </a:lnTo>
                  <a:lnTo>
                    <a:pt x="312267" y="2179612"/>
                  </a:lnTo>
                  <a:lnTo>
                    <a:pt x="314159" y="2166912"/>
                  </a:lnTo>
                  <a:lnTo>
                    <a:pt x="314159" y="2154212"/>
                  </a:lnTo>
                  <a:lnTo>
                    <a:pt x="321195" y="2141512"/>
                  </a:lnTo>
                  <a:lnTo>
                    <a:pt x="313867" y="2116112"/>
                  </a:lnTo>
                  <a:lnTo>
                    <a:pt x="324700" y="2103412"/>
                  </a:lnTo>
                  <a:lnTo>
                    <a:pt x="321449" y="2090712"/>
                  </a:lnTo>
                  <a:lnTo>
                    <a:pt x="321564" y="2052612"/>
                  </a:lnTo>
                  <a:lnTo>
                    <a:pt x="326885" y="2039912"/>
                  </a:lnTo>
                  <a:lnTo>
                    <a:pt x="330720" y="2027212"/>
                  </a:lnTo>
                  <a:lnTo>
                    <a:pt x="330809" y="2001812"/>
                  </a:lnTo>
                  <a:close/>
                </a:path>
                <a:path w="2351404" h="2395854">
                  <a:moveTo>
                    <a:pt x="422287" y="2166912"/>
                  </a:moveTo>
                  <a:lnTo>
                    <a:pt x="419646" y="2166912"/>
                  </a:lnTo>
                  <a:lnTo>
                    <a:pt x="405777" y="2179612"/>
                  </a:lnTo>
                  <a:lnTo>
                    <a:pt x="406044" y="2179612"/>
                  </a:lnTo>
                  <a:lnTo>
                    <a:pt x="422287" y="2166912"/>
                  </a:lnTo>
                  <a:close/>
                </a:path>
                <a:path w="2351404" h="2395854">
                  <a:moveTo>
                    <a:pt x="1627987" y="2116112"/>
                  </a:moveTo>
                  <a:lnTo>
                    <a:pt x="1614233" y="2116112"/>
                  </a:lnTo>
                  <a:lnTo>
                    <a:pt x="1637360" y="2141512"/>
                  </a:lnTo>
                  <a:lnTo>
                    <a:pt x="1649018" y="2141512"/>
                  </a:lnTo>
                  <a:lnTo>
                    <a:pt x="1651266" y="2154212"/>
                  </a:lnTo>
                  <a:lnTo>
                    <a:pt x="1647558" y="2166912"/>
                  </a:lnTo>
                  <a:lnTo>
                    <a:pt x="1659394" y="2179612"/>
                  </a:lnTo>
                  <a:lnTo>
                    <a:pt x="1665020" y="2179612"/>
                  </a:lnTo>
                  <a:lnTo>
                    <a:pt x="1652181" y="2166912"/>
                  </a:lnTo>
                  <a:lnTo>
                    <a:pt x="1656613" y="2154212"/>
                  </a:lnTo>
                  <a:lnTo>
                    <a:pt x="1652917" y="2141512"/>
                  </a:lnTo>
                  <a:lnTo>
                    <a:pt x="1640370" y="2128812"/>
                  </a:lnTo>
                  <a:lnTo>
                    <a:pt x="1627987" y="2116112"/>
                  </a:lnTo>
                  <a:close/>
                </a:path>
                <a:path w="2351404" h="2395854">
                  <a:moveTo>
                    <a:pt x="469392" y="2128812"/>
                  </a:moveTo>
                  <a:lnTo>
                    <a:pt x="468261" y="2128812"/>
                  </a:lnTo>
                  <a:lnTo>
                    <a:pt x="460387" y="2141512"/>
                  </a:lnTo>
                  <a:lnTo>
                    <a:pt x="456666" y="2154212"/>
                  </a:lnTo>
                  <a:lnTo>
                    <a:pt x="440880" y="2166912"/>
                  </a:lnTo>
                  <a:lnTo>
                    <a:pt x="441185" y="2166912"/>
                  </a:lnTo>
                  <a:lnTo>
                    <a:pt x="461162" y="2154212"/>
                  </a:lnTo>
                  <a:lnTo>
                    <a:pt x="465709" y="2141512"/>
                  </a:lnTo>
                  <a:lnTo>
                    <a:pt x="469392" y="2128812"/>
                  </a:lnTo>
                  <a:close/>
                </a:path>
                <a:path w="2351404" h="2395854">
                  <a:moveTo>
                    <a:pt x="563487" y="2083440"/>
                  </a:moveTo>
                  <a:lnTo>
                    <a:pt x="553110" y="2090712"/>
                  </a:lnTo>
                  <a:lnTo>
                    <a:pt x="541197" y="2103412"/>
                  </a:lnTo>
                  <a:lnTo>
                    <a:pt x="543585" y="2116112"/>
                  </a:lnTo>
                  <a:lnTo>
                    <a:pt x="536397" y="2128812"/>
                  </a:lnTo>
                  <a:lnTo>
                    <a:pt x="539902" y="2141512"/>
                  </a:lnTo>
                  <a:lnTo>
                    <a:pt x="536181" y="2154212"/>
                  </a:lnTo>
                  <a:lnTo>
                    <a:pt x="515150" y="2166912"/>
                  </a:lnTo>
                  <a:lnTo>
                    <a:pt x="541223" y="2166912"/>
                  </a:lnTo>
                  <a:lnTo>
                    <a:pt x="545236" y="2141512"/>
                  </a:lnTo>
                  <a:lnTo>
                    <a:pt x="541515" y="2128812"/>
                  </a:lnTo>
                  <a:lnTo>
                    <a:pt x="548716" y="2116112"/>
                  </a:lnTo>
                  <a:lnTo>
                    <a:pt x="545236" y="2103412"/>
                  </a:lnTo>
                  <a:lnTo>
                    <a:pt x="556856" y="2103412"/>
                  </a:lnTo>
                  <a:lnTo>
                    <a:pt x="563487" y="2083440"/>
                  </a:lnTo>
                  <a:close/>
                </a:path>
                <a:path w="2351404" h="2395854">
                  <a:moveTo>
                    <a:pt x="479348" y="2128812"/>
                  </a:moveTo>
                  <a:lnTo>
                    <a:pt x="469392" y="2128812"/>
                  </a:lnTo>
                  <a:lnTo>
                    <a:pt x="478878" y="2154212"/>
                  </a:lnTo>
                  <a:lnTo>
                    <a:pt x="493496" y="2141512"/>
                  </a:lnTo>
                  <a:lnTo>
                    <a:pt x="480669" y="2141512"/>
                  </a:lnTo>
                  <a:lnTo>
                    <a:pt x="479348" y="2128812"/>
                  </a:lnTo>
                  <a:close/>
                </a:path>
                <a:path w="2351404" h="2395854">
                  <a:moveTo>
                    <a:pt x="847674" y="2116112"/>
                  </a:moveTo>
                  <a:lnTo>
                    <a:pt x="845502" y="2116112"/>
                  </a:lnTo>
                  <a:lnTo>
                    <a:pt x="846930" y="2117596"/>
                  </a:lnTo>
                  <a:lnTo>
                    <a:pt x="847674" y="2116112"/>
                  </a:lnTo>
                  <a:close/>
                </a:path>
                <a:path w="2351404" h="2395854">
                  <a:moveTo>
                    <a:pt x="819607" y="2052612"/>
                  </a:moveTo>
                  <a:lnTo>
                    <a:pt x="802754" y="2052612"/>
                  </a:lnTo>
                  <a:lnTo>
                    <a:pt x="803478" y="2065312"/>
                  </a:lnTo>
                  <a:lnTo>
                    <a:pt x="817346" y="2065312"/>
                  </a:lnTo>
                  <a:lnTo>
                    <a:pt x="834123" y="2078012"/>
                  </a:lnTo>
                  <a:lnTo>
                    <a:pt x="833818" y="2090712"/>
                  </a:lnTo>
                  <a:lnTo>
                    <a:pt x="833818" y="2103412"/>
                  </a:lnTo>
                  <a:lnTo>
                    <a:pt x="847674" y="2116112"/>
                  </a:lnTo>
                  <a:lnTo>
                    <a:pt x="850353" y="2116112"/>
                  </a:lnTo>
                  <a:lnTo>
                    <a:pt x="836587" y="2103412"/>
                  </a:lnTo>
                  <a:lnTo>
                    <a:pt x="839343" y="2090712"/>
                  </a:lnTo>
                  <a:lnTo>
                    <a:pt x="839343" y="2078012"/>
                  </a:lnTo>
                  <a:lnTo>
                    <a:pt x="831646" y="2065312"/>
                  </a:lnTo>
                  <a:lnTo>
                    <a:pt x="819607" y="2052612"/>
                  </a:lnTo>
                  <a:close/>
                </a:path>
                <a:path w="2351404" h="2395854">
                  <a:moveTo>
                    <a:pt x="1614157" y="2052612"/>
                  </a:moveTo>
                  <a:lnTo>
                    <a:pt x="1608645" y="2052612"/>
                  </a:lnTo>
                  <a:lnTo>
                    <a:pt x="1608645" y="2078012"/>
                  </a:lnTo>
                  <a:lnTo>
                    <a:pt x="1612455" y="2090712"/>
                  </a:lnTo>
                  <a:lnTo>
                    <a:pt x="1592046" y="2103412"/>
                  </a:lnTo>
                  <a:lnTo>
                    <a:pt x="1602486" y="2116112"/>
                  </a:lnTo>
                  <a:lnTo>
                    <a:pt x="1615973" y="2116112"/>
                  </a:lnTo>
                  <a:lnTo>
                    <a:pt x="1604873" y="2103412"/>
                  </a:lnTo>
                  <a:lnTo>
                    <a:pt x="1615973" y="2103412"/>
                  </a:lnTo>
                  <a:lnTo>
                    <a:pt x="1614055" y="2078012"/>
                  </a:lnTo>
                  <a:lnTo>
                    <a:pt x="1614157" y="2052612"/>
                  </a:lnTo>
                  <a:close/>
                </a:path>
                <a:path w="2351404" h="2395854">
                  <a:moveTo>
                    <a:pt x="571233" y="2078012"/>
                  </a:moveTo>
                  <a:lnTo>
                    <a:pt x="565289" y="2078012"/>
                  </a:lnTo>
                  <a:lnTo>
                    <a:pt x="563487" y="2083440"/>
                  </a:lnTo>
                  <a:lnTo>
                    <a:pt x="571233" y="2078012"/>
                  </a:lnTo>
                  <a:close/>
                </a:path>
                <a:path w="2351404" h="2395854">
                  <a:moveTo>
                    <a:pt x="588632" y="2052612"/>
                  </a:moveTo>
                  <a:lnTo>
                    <a:pt x="572058" y="2052612"/>
                  </a:lnTo>
                  <a:lnTo>
                    <a:pt x="571233" y="2078012"/>
                  </a:lnTo>
                  <a:lnTo>
                    <a:pt x="576757" y="2078012"/>
                  </a:lnTo>
                  <a:lnTo>
                    <a:pt x="576757" y="2065312"/>
                  </a:lnTo>
                  <a:lnTo>
                    <a:pt x="588632" y="2052612"/>
                  </a:lnTo>
                  <a:close/>
                </a:path>
                <a:path w="2351404" h="2395854">
                  <a:moveTo>
                    <a:pt x="726109" y="2014512"/>
                  </a:moveTo>
                  <a:lnTo>
                    <a:pt x="721995" y="2014512"/>
                  </a:lnTo>
                  <a:lnTo>
                    <a:pt x="730694" y="2039912"/>
                  </a:lnTo>
                  <a:lnTo>
                    <a:pt x="734072" y="2052612"/>
                  </a:lnTo>
                  <a:lnTo>
                    <a:pt x="733971" y="2065312"/>
                  </a:lnTo>
                  <a:lnTo>
                    <a:pt x="746302" y="2078012"/>
                  </a:lnTo>
                  <a:lnTo>
                    <a:pt x="758913" y="2078012"/>
                  </a:lnTo>
                  <a:lnTo>
                    <a:pt x="771956" y="2065312"/>
                  </a:lnTo>
                  <a:lnTo>
                    <a:pt x="738238" y="2065312"/>
                  </a:lnTo>
                  <a:lnTo>
                    <a:pt x="739482" y="2052612"/>
                  </a:lnTo>
                  <a:lnTo>
                    <a:pt x="735672" y="2039912"/>
                  </a:lnTo>
                  <a:lnTo>
                    <a:pt x="726109" y="2014512"/>
                  </a:lnTo>
                  <a:close/>
                </a:path>
                <a:path w="2351404" h="2395854">
                  <a:moveTo>
                    <a:pt x="792746" y="2052612"/>
                  </a:moveTo>
                  <a:lnTo>
                    <a:pt x="768070" y="2052612"/>
                  </a:lnTo>
                  <a:lnTo>
                    <a:pt x="756970" y="2065312"/>
                  </a:lnTo>
                  <a:lnTo>
                    <a:pt x="784847" y="2065312"/>
                  </a:lnTo>
                  <a:lnTo>
                    <a:pt x="792746" y="2052612"/>
                  </a:lnTo>
                  <a:close/>
                </a:path>
                <a:path w="2351404" h="2395854">
                  <a:moveTo>
                    <a:pt x="617753" y="1951012"/>
                  </a:moveTo>
                  <a:lnTo>
                    <a:pt x="588403" y="1951012"/>
                  </a:lnTo>
                  <a:lnTo>
                    <a:pt x="575487" y="1976412"/>
                  </a:lnTo>
                  <a:lnTo>
                    <a:pt x="563918" y="1976412"/>
                  </a:lnTo>
                  <a:lnTo>
                    <a:pt x="560222" y="2001812"/>
                  </a:lnTo>
                  <a:lnTo>
                    <a:pt x="560133" y="2014512"/>
                  </a:lnTo>
                  <a:lnTo>
                    <a:pt x="553034" y="2027212"/>
                  </a:lnTo>
                  <a:lnTo>
                    <a:pt x="549122" y="2039912"/>
                  </a:lnTo>
                  <a:lnTo>
                    <a:pt x="562038" y="2052612"/>
                  </a:lnTo>
                  <a:lnTo>
                    <a:pt x="587756" y="2052612"/>
                  </a:lnTo>
                  <a:lnTo>
                    <a:pt x="574446" y="2039912"/>
                  </a:lnTo>
                  <a:lnTo>
                    <a:pt x="552665" y="2039912"/>
                  </a:lnTo>
                  <a:lnTo>
                    <a:pt x="558177" y="2027212"/>
                  </a:lnTo>
                  <a:lnTo>
                    <a:pt x="565365" y="2014512"/>
                  </a:lnTo>
                  <a:lnTo>
                    <a:pt x="565658" y="2001812"/>
                  </a:lnTo>
                  <a:lnTo>
                    <a:pt x="569277" y="1989112"/>
                  </a:lnTo>
                  <a:lnTo>
                    <a:pt x="590981" y="1963712"/>
                  </a:lnTo>
                  <a:lnTo>
                    <a:pt x="602119" y="1963712"/>
                  </a:lnTo>
                  <a:lnTo>
                    <a:pt x="617753" y="1951012"/>
                  </a:lnTo>
                  <a:close/>
                </a:path>
                <a:path w="2351404" h="2395854">
                  <a:moveTo>
                    <a:pt x="803668" y="2039912"/>
                  </a:moveTo>
                  <a:lnTo>
                    <a:pt x="789482" y="2039912"/>
                  </a:lnTo>
                  <a:lnTo>
                    <a:pt x="780567" y="2052612"/>
                  </a:lnTo>
                  <a:lnTo>
                    <a:pt x="805891" y="2052612"/>
                  </a:lnTo>
                  <a:lnTo>
                    <a:pt x="803668" y="2039912"/>
                  </a:lnTo>
                  <a:close/>
                </a:path>
                <a:path w="2351404" h="2395854">
                  <a:moveTo>
                    <a:pt x="1625257" y="2027212"/>
                  </a:moveTo>
                  <a:lnTo>
                    <a:pt x="1610537" y="2027212"/>
                  </a:lnTo>
                  <a:lnTo>
                    <a:pt x="1619745" y="2052612"/>
                  </a:lnTo>
                  <a:lnTo>
                    <a:pt x="1625257" y="2052612"/>
                  </a:lnTo>
                  <a:lnTo>
                    <a:pt x="1625257" y="2027212"/>
                  </a:lnTo>
                  <a:close/>
                </a:path>
                <a:path w="2351404" h="2395854">
                  <a:moveTo>
                    <a:pt x="1575028" y="1989112"/>
                  </a:moveTo>
                  <a:lnTo>
                    <a:pt x="1572564" y="1989112"/>
                  </a:lnTo>
                  <a:lnTo>
                    <a:pt x="1577505" y="2001812"/>
                  </a:lnTo>
                  <a:lnTo>
                    <a:pt x="1586979" y="2014512"/>
                  </a:lnTo>
                  <a:lnTo>
                    <a:pt x="1598790" y="2027212"/>
                  </a:lnTo>
                  <a:lnTo>
                    <a:pt x="1612925" y="2027212"/>
                  </a:lnTo>
                  <a:lnTo>
                    <a:pt x="1601177" y="2014512"/>
                  </a:lnTo>
                  <a:lnTo>
                    <a:pt x="1582204" y="2001812"/>
                  </a:lnTo>
                  <a:lnTo>
                    <a:pt x="1575028" y="1989112"/>
                  </a:lnTo>
                  <a:close/>
                </a:path>
                <a:path w="2351404" h="2395854">
                  <a:moveTo>
                    <a:pt x="699414" y="1963712"/>
                  </a:moveTo>
                  <a:lnTo>
                    <a:pt x="673849" y="1963712"/>
                  </a:lnTo>
                  <a:lnTo>
                    <a:pt x="686041" y="1976412"/>
                  </a:lnTo>
                  <a:lnTo>
                    <a:pt x="697890" y="1976412"/>
                  </a:lnTo>
                  <a:lnTo>
                    <a:pt x="713917" y="1989112"/>
                  </a:lnTo>
                  <a:lnTo>
                    <a:pt x="721385" y="2001812"/>
                  </a:lnTo>
                  <a:lnTo>
                    <a:pt x="735368" y="2014512"/>
                  </a:lnTo>
                  <a:lnTo>
                    <a:pt x="738505" y="2014512"/>
                  </a:lnTo>
                  <a:lnTo>
                    <a:pt x="725131" y="2001812"/>
                  </a:lnTo>
                  <a:lnTo>
                    <a:pt x="718769" y="1989112"/>
                  </a:lnTo>
                  <a:lnTo>
                    <a:pt x="711454" y="1976412"/>
                  </a:lnTo>
                  <a:lnTo>
                    <a:pt x="699414" y="1963712"/>
                  </a:lnTo>
                  <a:close/>
                </a:path>
                <a:path w="2351404" h="2395854">
                  <a:moveTo>
                    <a:pt x="332613" y="1938312"/>
                  </a:moveTo>
                  <a:lnTo>
                    <a:pt x="317931" y="1938312"/>
                  </a:lnTo>
                  <a:lnTo>
                    <a:pt x="330390" y="1951012"/>
                  </a:lnTo>
                  <a:lnTo>
                    <a:pt x="341972" y="1951012"/>
                  </a:lnTo>
                  <a:lnTo>
                    <a:pt x="336473" y="1976412"/>
                  </a:lnTo>
                  <a:lnTo>
                    <a:pt x="332765" y="1989112"/>
                  </a:lnTo>
                  <a:lnTo>
                    <a:pt x="336486" y="2001812"/>
                  </a:lnTo>
                  <a:lnTo>
                    <a:pt x="342201" y="2001812"/>
                  </a:lnTo>
                  <a:lnTo>
                    <a:pt x="338099" y="1989112"/>
                  </a:lnTo>
                  <a:lnTo>
                    <a:pt x="345516" y="1963712"/>
                  </a:lnTo>
                  <a:lnTo>
                    <a:pt x="345605" y="1951012"/>
                  </a:lnTo>
                  <a:lnTo>
                    <a:pt x="332613" y="1938312"/>
                  </a:lnTo>
                  <a:close/>
                </a:path>
                <a:path w="2351404" h="2395854">
                  <a:moveTo>
                    <a:pt x="1591678" y="1938312"/>
                  </a:moveTo>
                  <a:lnTo>
                    <a:pt x="1588554" y="1938312"/>
                  </a:lnTo>
                  <a:lnTo>
                    <a:pt x="1594142" y="1951012"/>
                  </a:lnTo>
                  <a:lnTo>
                    <a:pt x="1601622" y="1963712"/>
                  </a:lnTo>
                  <a:lnTo>
                    <a:pt x="1594142" y="1976412"/>
                  </a:lnTo>
                  <a:lnTo>
                    <a:pt x="1606181" y="1989112"/>
                  </a:lnTo>
                  <a:lnTo>
                    <a:pt x="1608569" y="1989112"/>
                  </a:lnTo>
                  <a:lnTo>
                    <a:pt x="1598129" y="1976412"/>
                  </a:lnTo>
                  <a:lnTo>
                    <a:pt x="1606473" y="1963712"/>
                  </a:lnTo>
                  <a:lnTo>
                    <a:pt x="1598993" y="1951012"/>
                  </a:lnTo>
                  <a:lnTo>
                    <a:pt x="1591678" y="1938312"/>
                  </a:lnTo>
                  <a:close/>
                </a:path>
                <a:path w="2351404" h="2395854">
                  <a:moveTo>
                    <a:pt x="641781" y="1951012"/>
                  </a:moveTo>
                  <a:lnTo>
                    <a:pt x="639813" y="1951012"/>
                  </a:lnTo>
                  <a:lnTo>
                    <a:pt x="661238" y="1963712"/>
                  </a:lnTo>
                  <a:lnTo>
                    <a:pt x="662762" y="1963712"/>
                  </a:lnTo>
                  <a:lnTo>
                    <a:pt x="641781" y="1951012"/>
                  </a:lnTo>
                  <a:close/>
                </a:path>
                <a:path w="2351404" h="2395854">
                  <a:moveTo>
                    <a:pt x="283756" y="1798612"/>
                  </a:moveTo>
                  <a:lnTo>
                    <a:pt x="281813" y="1798612"/>
                  </a:lnTo>
                  <a:lnTo>
                    <a:pt x="290156" y="1824012"/>
                  </a:lnTo>
                  <a:lnTo>
                    <a:pt x="290156" y="1836712"/>
                  </a:lnTo>
                  <a:lnTo>
                    <a:pt x="283057" y="1849412"/>
                  </a:lnTo>
                  <a:lnTo>
                    <a:pt x="275729" y="1862112"/>
                  </a:lnTo>
                  <a:lnTo>
                    <a:pt x="279146" y="1887512"/>
                  </a:lnTo>
                  <a:lnTo>
                    <a:pt x="286753" y="1900212"/>
                  </a:lnTo>
                  <a:lnTo>
                    <a:pt x="298373" y="1912912"/>
                  </a:lnTo>
                  <a:lnTo>
                    <a:pt x="297853" y="1925612"/>
                  </a:lnTo>
                  <a:lnTo>
                    <a:pt x="305244" y="1938312"/>
                  </a:lnTo>
                  <a:lnTo>
                    <a:pt x="320154" y="1938312"/>
                  </a:lnTo>
                  <a:lnTo>
                    <a:pt x="308571" y="1925612"/>
                  </a:lnTo>
                  <a:lnTo>
                    <a:pt x="302768" y="1912912"/>
                  </a:lnTo>
                  <a:lnTo>
                    <a:pt x="303072" y="1912912"/>
                  </a:lnTo>
                  <a:lnTo>
                    <a:pt x="291160" y="1887512"/>
                  </a:lnTo>
                  <a:lnTo>
                    <a:pt x="284276" y="1874812"/>
                  </a:lnTo>
                  <a:lnTo>
                    <a:pt x="280797" y="1862112"/>
                  </a:lnTo>
                  <a:lnTo>
                    <a:pt x="295376" y="1836712"/>
                  </a:lnTo>
                  <a:lnTo>
                    <a:pt x="295545" y="1829358"/>
                  </a:lnTo>
                  <a:lnTo>
                    <a:pt x="295668" y="1811312"/>
                  </a:lnTo>
                  <a:lnTo>
                    <a:pt x="283756" y="1798612"/>
                  </a:lnTo>
                  <a:close/>
                </a:path>
                <a:path w="2351404" h="2395854">
                  <a:moveTo>
                    <a:pt x="1595374" y="1887512"/>
                  </a:moveTo>
                  <a:lnTo>
                    <a:pt x="1589913" y="1887512"/>
                  </a:lnTo>
                  <a:lnTo>
                    <a:pt x="1597850" y="1912912"/>
                  </a:lnTo>
                  <a:lnTo>
                    <a:pt x="1601355" y="1925612"/>
                  </a:lnTo>
                  <a:lnTo>
                    <a:pt x="1601254" y="1938312"/>
                  </a:lnTo>
                  <a:lnTo>
                    <a:pt x="1604670" y="1938312"/>
                  </a:lnTo>
                  <a:lnTo>
                    <a:pt x="1606765" y="1925612"/>
                  </a:lnTo>
                  <a:lnTo>
                    <a:pt x="1602955" y="1900212"/>
                  </a:lnTo>
                  <a:lnTo>
                    <a:pt x="1595374" y="1887512"/>
                  </a:lnTo>
                  <a:close/>
                </a:path>
                <a:path w="2351404" h="2395854">
                  <a:moveTo>
                    <a:pt x="1610385" y="1836712"/>
                  </a:moveTo>
                  <a:lnTo>
                    <a:pt x="1605267" y="1836712"/>
                  </a:lnTo>
                  <a:lnTo>
                    <a:pt x="1601330" y="1849412"/>
                  </a:lnTo>
                  <a:lnTo>
                    <a:pt x="1597660" y="1862112"/>
                  </a:lnTo>
                  <a:lnTo>
                    <a:pt x="1601330" y="1887512"/>
                  </a:lnTo>
                  <a:lnTo>
                    <a:pt x="1606918" y="1887512"/>
                  </a:lnTo>
                  <a:lnTo>
                    <a:pt x="1602981" y="1862112"/>
                  </a:lnTo>
                  <a:lnTo>
                    <a:pt x="1606651" y="1849412"/>
                  </a:lnTo>
                  <a:lnTo>
                    <a:pt x="1610385" y="1836712"/>
                  </a:lnTo>
                  <a:close/>
                </a:path>
                <a:path w="2351404" h="2395854">
                  <a:moveTo>
                    <a:pt x="1620967" y="1829358"/>
                  </a:moveTo>
                  <a:lnTo>
                    <a:pt x="1610385" y="1836712"/>
                  </a:lnTo>
                  <a:lnTo>
                    <a:pt x="1616341" y="1836712"/>
                  </a:lnTo>
                  <a:lnTo>
                    <a:pt x="1620967" y="1829358"/>
                  </a:lnTo>
                  <a:close/>
                </a:path>
                <a:path w="2351404" h="2395854">
                  <a:moveTo>
                    <a:pt x="1625676" y="1811312"/>
                  </a:moveTo>
                  <a:lnTo>
                    <a:pt x="1624330" y="1824012"/>
                  </a:lnTo>
                  <a:lnTo>
                    <a:pt x="1620967" y="1829358"/>
                  </a:lnTo>
                  <a:lnTo>
                    <a:pt x="1628660" y="1824012"/>
                  </a:lnTo>
                  <a:lnTo>
                    <a:pt x="1637919" y="1824012"/>
                  </a:lnTo>
                  <a:lnTo>
                    <a:pt x="1625676" y="1811312"/>
                  </a:lnTo>
                  <a:close/>
                </a:path>
                <a:path w="2351404" h="2395854">
                  <a:moveTo>
                    <a:pt x="1686890" y="1811312"/>
                  </a:moveTo>
                  <a:lnTo>
                    <a:pt x="1649374" y="1811312"/>
                  </a:lnTo>
                  <a:lnTo>
                    <a:pt x="1637919" y="1824012"/>
                  </a:lnTo>
                  <a:lnTo>
                    <a:pt x="1674279" y="1824012"/>
                  </a:lnTo>
                  <a:lnTo>
                    <a:pt x="1686890" y="1811312"/>
                  </a:lnTo>
                  <a:close/>
                </a:path>
                <a:path w="2351404" h="2395854">
                  <a:moveTo>
                    <a:pt x="1734070" y="1747812"/>
                  </a:moveTo>
                  <a:lnTo>
                    <a:pt x="1732470" y="1747812"/>
                  </a:lnTo>
                  <a:lnTo>
                    <a:pt x="1721739" y="1760512"/>
                  </a:lnTo>
                  <a:lnTo>
                    <a:pt x="1717840" y="1773212"/>
                  </a:lnTo>
                  <a:lnTo>
                    <a:pt x="1717751" y="1798612"/>
                  </a:lnTo>
                  <a:lnTo>
                    <a:pt x="1706041" y="1798612"/>
                  </a:lnTo>
                  <a:lnTo>
                    <a:pt x="1694954" y="1811312"/>
                  </a:lnTo>
                  <a:lnTo>
                    <a:pt x="1720507" y="1811312"/>
                  </a:lnTo>
                  <a:lnTo>
                    <a:pt x="1723263" y="1785912"/>
                  </a:lnTo>
                  <a:lnTo>
                    <a:pt x="1723263" y="1773212"/>
                  </a:lnTo>
                  <a:lnTo>
                    <a:pt x="1726882" y="1760512"/>
                  </a:lnTo>
                  <a:lnTo>
                    <a:pt x="1734070" y="1747812"/>
                  </a:lnTo>
                  <a:close/>
                </a:path>
                <a:path w="2351404" h="2395854">
                  <a:moveTo>
                    <a:pt x="220306" y="1671612"/>
                  </a:moveTo>
                  <a:lnTo>
                    <a:pt x="218084" y="1671612"/>
                  </a:lnTo>
                  <a:lnTo>
                    <a:pt x="230530" y="1684312"/>
                  </a:lnTo>
                  <a:lnTo>
                    <a:pt x="232930" y="1697012"/>
                  </a:lnTo>
                  <a:lnTo>
                    <a:pt x="245160" y="1709712"/>
                  </a:lnTo>
                  <a:lnTo>
                    <a:pt x="247700" y="1722412"/>
                  </a:lnTo>
                  <a:lnTo>
                    <a:pt x="251409" y="1735112"/>
                  </a:lnTo>
                  <a:lnTo>
                    <a:pt x="259092" y="1747812"/>
                  </a:lnTo>
                  <a:lnTo>
                    <a:pt x="258711" y="1760512"/>
                  </a:lnTo>
                  <a:lnTo>
                    <a:pt x="255104" y="1773212"/>
                  </a:lnTo>
                  <a:lnTo>
                    <a:pt x="247992" y="1785912"/>
                  </a:lnTo>
                  <a:lnTo>
                    <a:pt x="255308" y="1798612"/>
                  </a:lnTo>
                  <a:lnTo>
                    <a:pt x="257771" y="1798612"/>
                  </a:lnTo>
                  <a:lnTo>
                    <a:pt x="252844" y="1785912"/>
                  </a:lnTo>
                  <a:lnTo>
                    <a:pt x="264147" y="1760512"/>
                  </a:lnTo>
                  <a:lnTo>
                    <a:pt x="264236" y="1747812"/>
                  </a:lnTo>
                  <a:lnTo>
                    <a:pt x="256463" y="1735112"/>
                  </a:lnTo>
                  <a:lnTo>
                    <a:pt x="253060" y="1709712"/>
                  </a:lnTo>
                  <a:lnTo>
                    <a:pt x="249351" y="1697012"/>
                  </a:lnTo>
                  <a:lnTo>
                    <a:pt x="237109" y="1697012"/>
                  </a:lnTo>
                  <a:lnTo>
                    <a:pt x="234543" y="1684312"/>
                  </a:lnTo>
                  <a:lnTo>
                    <a:pt x="220306" y="1671612"/>
                  </a:lnTo>
                  <a:close/>
                </a:path>
                <a:path w="2351404" h="2395854">
                  <a:moveTo>
                    <a:pt x="1836674" y="1671612"/>
                  </a:moveTo>
                  <a:lnTo>
                    <a:pt x="1822538" y="1671612"/>
                  </a:lnTo>
                  <a:lnTo>
                    <a:pt x="1811451" y="1684312"/>
                  </a:lnTo>
                  <a:lnTo>
                    <a:pt x="1810207" y="1697012"/>
                  </a:lnTo>
                  <a:lnTo>
                    <a:pt x="1813991" y="1709712"/>
                  </a:lnTo>
                  <a:lnTo>
                    <a:pt x="1805089" y="1722412"/>
                  </a:lnTo>
                  <a:lnTo>
                    <a:pt x="1793862" y="1735112"/>
                  </a:lnTo>
                  <a:lnTo>
                    <a:pt x="1786470" y="1747812"/>
                  </a:lnTo>
                  <a:lnTo>
                    <a:pt x="1788922" y="1747812"/>
                  </a:lnTo>
                  <a:lnTo>
                    <a:pt x="1798789" y="1735112"/>
                  </a:lnTo>
                  <a:lnTo>
                    <a:pt x="1818995" y="1709712"/>
                  </a:lnTo>
                  <a:lnTo>
                    <a:pt x="1815642" y="1697012"/>
                  </a:lnTo>
                  <a:lnTo>
                    <a:pt x="1815731" y="1684312"/>
                  </a:lnTo>
                  <a:lnTo>
                    <a:pt x="1836674" y="1671612"/>
                  </a:lnTo>
                  <a:close/>
                </a:path>
                <a:path w="2351404" h="2395854">
                  <a:moveTo>
                    <a:pt x="182867" y="1646212"/>
                  </a:moveTo>
                  <a:lnTo>
                    <a:pt x="180111" y="1646212"/>
                  </a:lnTo>
                  <a:lnTo>
                    <a:pt x="177355" y="1658912"/>
                  </a:lnTo>
                  <a:lnTo>
                    <a:pt x="181140" y="1671612"/>
                  </a:lnTo>
                  <a:lnTo>
                    <a:pt x="183057" y="1671612"/>
                  </a:lnTo>
                  <a:lnTo>
                    <a:pt x="182791" y="1658912"/>
                  </a:lnTo>
                  <a:lnTo>
                    <a:pt x="182867" y="1646212"/>
                  </a:lnTo>
                  <a:close/>
                </a:path>
                <a:path w="2351404" h="2395854">
                  <a:moveTo>
                    <a:pt x="1791690" y="1481112"/>
                  </a:moveTo>
                  <a:lnTo>
                    <a:pt x="1786166" y="1481112"/>
                  </a:lnTo>
                  <a:lnTo>
                    <a:pt x="1786166" y="1493812"/>
                  </a:lnTo>
                  <a:lnTo>
                    <a:pt x="1782584" y="1506512"/>
                  </a:lnTo>
                  <a:lnTo>
                    <a:pt x="1782470" y="1531912"/>
                  </a:lnTo>
                  <a:lnTo>
                    <a:pt x="1790242" y="1557312"/>
                  </a:lnTo>
                  <a:lnTo>
                    <a:pt x="1802853" y="1557312"/>
                  </a:lnTo>
                  <a:lnTo>
                    <a:pt x="1804746" y="1570012"/>
                  </a:lnTo>
                  <a:lnTo>
                    <a:pt x="1806536" y="1582712"/>
                  </a:lnTo>
                  <a:lnTo>
                    <a:pt x="1814283" y="1595412"/>
                  </a:lnTo>
                  <a:lnTo>
                    <a:pt x="1813902" y="1608112"/>
                  </a:lnTo>
                  <a:lnTo>
                    <a:pt x="1821599" y="1620812"/>
                  </a:lnTo>
                  <a:lnTo>
                    <a:pt x="1832965" y="1646212"/>
                  </a:lnTo>
                  <a:lnTo>
                    <a:pt x="1836204" y="1658912"/>
                  </a:lnTo>
                  <a:lnTo>
                    <a:pt x="1843798" y="1671612"/>
                  </a:lnTo>
                  <a:lnTo>
                    <a:pt x="1849640" y="1671612"/>
                  </a:lnTo>
                  <a:lnTo>
                    <a:pt x="1841322" y="1646212"/>
                  </a:lnTo>
                  <a:lnTo>
                    <a:pt x="1837804" y="1633512"/>
                  </a:lnTo>
                  <a:lnTo>
                    <a:pt x="1826260" y="1620812"/>
                  </a:lnTo>
                  <a:lnTo>
                    <a:pt x="1819135" y="1608112"/>
                  </a:lnTo>
                  <a:lnTo>
                    <a:pt x="1819427" y="1595412"/>
                  </a:lnTo>
                  <a:lnTo>
                    <a:pt x="1811655" y="1582712"/>
                  </a:lnTo>
                  <a:lnTo>
                    <a:pt x="1810156" y="1570012"/>
                  </a:lnTo>
                  <a:lnTo>
                    <a:pt x="1806397" y="1557312"/>
                  </a:lnTo>
                  <a:lnTo>
                    <a:pt x="1793494" y="1544612"/>
                  </a:lnTo>
                  <a:lnTo>
                    <a:pt x="1787613" y="1531912"/>
                  </a:lnTo>
                  <a:lnTo>
                    <a:pt x="1787994" y="1519212"/>
                  </a:lnTo>
                  <a:lnTo>
                    <a:pt x="1787994" y="1506512"/>
                  </a:lnTo>
                  <a:lnTo>
                    <a:pt x="1791576" y="1493812"/>
                  </a:lnTo>
                  <a:lnTo>
                    <a:pt x="1791690" y="1481112"/>
                  </a:lnTo>
                  <a:close/>
                </a:path>
                <a:path w="2351404" h="2395854">
                  <a:moveTo>
                    <a:pt x="187229" y="1595412"/>
                  </a:moveTo>
                  <a:lnTo>
                    <a:pt x="170954" y="1595412"/>
                  </a:lnTo>
                  <a:lnTo>
                    <a:pt x="187121" y="1608112"/>
                  </a:lnTo>
                  <a:lnTo>
                    <a:pt x="186601" y="1620812"/>
                  </a:lnTo>
                  <a:lnTo>
                    <a:pt x="198513" y="1633512"/>
                  </a:lnTo>
                  <a:lnTo>
                    <a:pt x="201498" y="1646212"/>
                  </a:lnTo>
                  <a:lnTo>
                    <a:pt x="205016" y="1646212"/>
                  </a:lnTo>
                  <a:lnTo>
                    <a:pt x="203098" y="1633512"/>
                  </a:lnTo>
                  <a:lnTo>
                    <a:pt x="191300" y="1620812"/>
                  </a:lnTo>
                  <a:lnTo>
                    <a:pt x="192112" y="1608112"/>
                  </a:lnTo>
                  <a:lnTo>
                    <a:pt x="187229" y="1595412"/>
                  </a:lnTo>
                  <a:close/>
                </a:path>
                <a:path w="2351404" h="2395854">
                  <a:moveTo>
                    <a:pt x="90221" y="1583341"/>
                  </a:moveTo>
                  <a:lnTo>
                    <a:pt x="121259" y="1608112"/>
                  </a:lnTo>
                  <a:lnTo>
                    <a:pt x="121534" y="1607850"/>
                  </a:lnTo>
                  <a:lnTo>
                    <a:pt x="110464" y="1595412"/>
                  </a:lnTo>
                  <a:lnTo>
                    <a:pt x="90221" y="1583341"/>
                  </a:lnTo>
                  <a:close/>
                </a:path>
                <a:path w="2351404" h="2395854">
                  <a:moveTo>
                    <a:pt x="134632" y="1595412"/>
                  </a:moveTo>
                  <a:lnTo>
                    <a:pt x="121534" y="1607850"/>
                  </a:lnTo>
                  <a:lnTo>
                    <a:pt x="121767" y="1608112"/>
                  </a:lnTo>
                  <a:lnTo>
                    <a:pt x="123215" y="1608112"/>
                  </a:lnTo>
                  <a:lnTo>
                    <a:pt x="135117" y="1595700"/>
                  </a:lnTo>
                  <a:lnTo>
                    <a:pt x="134632" y="1595412"/>
                  </a:lnTo>
                  <a:close/>
                </a:path>
                <a:path w="2351404" h="2395854">
                  <a:moveTo>
                    <a:pt x="135394" y="1595412"/>
                  </a:moveTo>
                  <a:lnTo>
                    <a:pt x="135117" y="1595700"/>
                  </a:lnTo>
                  <a:lnTo>
                    <a:pt x="155981" y="1608112"/>
                  </a:lnTo>
                  <a:lnTo>
                    <a:pt x="156362" y="1607702"/>
                  </a:lnTo>
                  <a:lnTo>
                    <a:pt x="135394" y="1595412"/>
                  </a:lnTo>
                  <a:close/>
                </a:path>
                <a:path w="2351404" h="2395854">
                  <a:moveTo>
                    <a:pt x="182346" y="1582712"/>
                  </a:moveTo>
                  <a:lnTo>
                    <a:pt x="167792" y="1595412"/>
                  </a:lnTo>
                  <a:lnTo>
                    <a:pt x="156362" y="1607702"/>
                  </a:lnTo>
                  <a:lnTo>
                    <a:pt x="157060" y="1608112"/>
                  </a:lnTo>
                  <a:lnTo>
                    <a:pt x="170954" y="1595412"/>
                  </a:lnTo>
                  <a:lnTo>
                    <a:pt x="187229" y="1595412"/>
                  </a:lnTo>
                  <a:lnTo>
                    <a:pt x="182346" y="1582712"/>
                  </a:lnTo>
                  <a:close/>
                </a:path>
                <a:path w="2351404" h="2395854">
                  <a:moveTo>
                    <a:pt x="59718" y="1588979"/>
                  </a:moveTo>
                  <a:lnTo>
                    <a:pt x="63944" y="1595412"/>
                  </a:lnTo>
                  <a:lnTo>
                    <a:pt x="64213" y="1595103"/>
                  </a:lnTo>
                  <a:lnTo>
                    <a:pt x="59718" y="1588979"/>
                  </a:lnTo>
                  <a:close/>
                </a:path>
                <a:path w="2351404" h="2395854">
                  <a:moveTo>
                    <a:pt x="89166" y="1582712"/>
                  </a:moveTo>
                  <a:lnTo>
                    <a:pt x="75031" y="1582712"/>
                  </a:lnTo>
                  <a:lnTo>
                    <a:pt x="64213" y="1595103"/>
                  </a:lnTo>
                  <a:lnTo>
                    <a:pt x="64439" y="1595412"/>
                  </a:lnTo>
                  <a:lnTo>
                    <a:pt x="65887" y="1595412"/>
                  </a:lnTo>
                  <a:lnTo>
                    <a:pt x="89166" y="1582712"/>
                  </a:lnTo>
                  <a:close/>
                </a:path>
                <a:path w="2351404" h="2395854">
                  <a:moveTo>
                    <a:pt x="55600" y="1582712"/>
                  </a:moveTo>
                  <a:lnTo>
                    <a:pt x="55118" y="1582712"/>
                  </a:lnTo>
                  <a:lnTo>
                    <a:pt x="59718" y="1588979"/>
                  </a:lnTo>
                  <a:lnTo>
                    <a:pt x="55600" y="1582712"/>
                  </a:lnTo>
                  <a:close/>
                </a:path>
                <a:path w="2351404" h="2395854">
                  <a:moveTo>
                    <a:pt x="89433" y="1582712"/>
                  </a:moveTo>
                  <a:lnTo>
                    <a:pt x="89166" y="1582712"/>
                  </a:lnTo>
                  <a:lnTo>
                    <a:pt x="90221" y="1583341"/>
                  </a:lnTo>
                  <a:lnTo>
                    <a:pt x="89433" y="1582712"/>
                  </a:lnTo>
                  <a:close/>
                </a:path>
                <a:path w="2351404" h="2395854">
                  <a:moveTo>
                    <a:pt x="71477" y="1487919"/>
                  </a:moveTo>
                  <a:lnTo>
                    <a:pt x="62992" y="1493812"/>
                  </a:lnTo>
                  <a:lnTo>
                    <a:pt x="59067" y="1506512"/>
                  </a:lnTo>
                  <a:lnTo>
                    <a:pt x="47028" y="1519212"/>
                  </a:lnTo>
                  <a:lnTo>
                    <a:pt x="51790" y="1531912"/>
                  </a:lnTo>
                  <a:lnTo>
                    <a:pt x="49771" y="1544612"/>
                  </a:lnTo>
                  <a:lnTo>
                    <a:pt x="38658" y="1557312"/>
                  </a:lnTo>
                  <a:lnTo>
                    <a:pt x="38658" y="1582712"/>
                  </a:lnTo>
                  <a:lnTo>
                    <a:pt x="40665" y="1582712"/>
                  </a:lnTo>
                  <a:lnTo>
                    <a:pt x="44183" y="1570012"/>
                  </a:lnTo>
                  <a:lnTo>
                    <a:pt x="44183" y="1557312"/>
                  </a:lnTo>
                  <a:lnTo>
                    <a:pt x="55257" y="1544612"/>
                  </a:lnTo>
                  <a:lnTo>
                    <a:pt x="57099" y="1531912"/>
                  </a:lnTo>
                  <a:lnTo>
                    <a:pt x="51396" y="1519212"/>
                  </a:lnTo>
                  <a:lnTo>
                    <a:pt x="63550" y="1506512"/>
                  </a:lnTo>
                  <a:lnTo>
                    <a:pt x="68148" y="1493812"/>
                  </a:lnTo>
                  <a:lnTo>
                    <a:pt x="71477" y="1487919"/>
                  </a:lnTo>
                  <a:close/>
                </a:path>
                <a:path w="2351404" h="2395854">
                  <a:moveTo>
                    <a:pt x="891730" y="1493812"/>
                  </a:moveTo>
                  <a:lnTo>
                    <a:pt x="867156" y="1493812"/>
                  </a:lnTo>
                  <a:lnTo>
                    <a:pt x="879119" y="1506512"/>
                  </a:lnTo>
                  <a:lnTo>
                    <a:pt x="891730" y="1493812"/>
                  </a:lnTo>
                  <a:close/>
                </a:path>
                <a:path w="2351404" h="2395854">
                  <a:moveTo>
                    <a:pt x="913704" y="1473815"/>
                  </a:moveTo>
                  <a:lnTo>
                    <a:pt x="901306" y="1481112"/>
                  </a:lnTo>
                  <a:lnTo>
                    <a:pt x="888695" y="1493812"/>
                  </a:lnTo>
                  <a:lnTo>
                    <a:pt x="889342" y="1493812"/>
                  </a:lnTo>
                  <a:lnTo>
                    <a:pt x="893004" y="1491721"/>
                  </a:lnTo>
                  <a:lnTo>
                    <a:pt x="902817" y="1481112"/>
                  </a:lnTo>
                  <a:lnTo>
                    <a:pt x="911580" y="1481112"/>
                  </a:lnTo>
                  <a:lnTo>
                    <a:pt x="913704" y="1473815"/>
                  </a:lnTo>
                  <a:close/>
                </a:path>
                <a:path w="2351404" h="2395854">
                  <a:moveTo>
                    <a:pt x="893004" y="1491721"/>
                  </a:moveTo>
                  <a:lnTo>
                    <a:pt x="889342" y="1493812"/>
                  </a:lnTo>
                  <a:lnTo>
                    <a:pt x="891070" y="1493812"/>
                  </a:lnTo>
                  <a:lnTo>
                    <a:pt x="893004" y="1491721"/>
                  </a:lnTo>
                  <a:close/>
                </a:path>
                <a:path w="2351404" h="2395854">
                  <a:moveTo>
                    <a:pt x="920231" y="1469973"/>
                  </a:moveTo>
                  <a:lnTo>
                    <a:pt x="913704" y="1473815"/>
                  </a:lnTo>
                  <a:lnTo>
                    <a:pt x="911580" y="1481112"/>
                  </a:lnTo>
                  <a:lnTo>
                    <a:pt x="893004" y="1491721"/>
                  </a:lnTo>
                  <a:lnTo>
                    <a:pt x="891070" y="1493812"/>
                  </a:lnTo>
                  <a:lnTo>
                    <a:pt x="914247" y="1493812"/>
                  </a:lnTo>
                  <a:lnTo>
                    <a:pt x="920231" y="1469973"/>
                  </a:lnTo>
                  <a:close/>
                </a:path>
                <a:path w="2351404" h="2395854">
                  <a:moveTo>
                    <a:pt x="81280" y="1481112"/>
                  </a:moveTo>
                  <a:lnTo>
                    <a:pt x="75323" y="1481112"/>
                  </a:lnTo>
                  <a:lnTo>
                    <a:pt x="71477" y="1487919"/>
                  </a:lnTo>
                  <a:lnTo>
                    <a:pt x="81280" y="1481112"/>
                  </a:lnTo>
                  <a:close/>
                </a:path>
                <a:path w="2351404" h="2395854">
                  <a:moveTo>
                    <a:pt x="10718" y="1011212"/>
                  </a:moveTo>
                  <a:lnTo>
                    <a:pt x="8991" y="1011212"/>
                  </a:lnTo>
                  <a:lnTo>
                    <a:pt x="0" y="1023912"/>
                  </a:lnTo>
                  <a:lnTo>
                    <a:pt x="3606" y="1049312"/>
                  </a:lnTo>
                  <a:lnTo>
                    <a:pt x="39230" y="1087412"/>
                  </a:lnTo>
                  <a:lnTo>
                    <a:pt x="42379" y="1112812"/>
                  </a:lnTo>
                  <a:lnTo>
                    <a:pt x="46088" y="1138212"/>
                  </a:lnTo>
                  <a:lnTo>
                    <a:pt x="46116" y="1164064"/>
                  </a:lnTo>
                  <a:lnTo>
                    <a:pt x="49784" y="1189012"/>
                  </a:lnTo>
                  <a:lnTo>
                    <a:pt x="49758" y="1214412"/>
                  </a:lnTo>
                  <a:lnTo>
                    <a:pt x="51612" y="1239812"/>
                  </a:lnTo>
                  <a:lnTo>
                    <a:pt x="46101" y="1265212"/>
                  </a:lnTo>
                  <a:lnTo>
                    <a:pt x="25400" y="1277912"/>
                  </a:lnTo>
                  <a:lnTo>
                    <a:pt x="16764" y="1290612"/>
                  </a:lnTo>
                  <a:lnTo>
                    <a:pt x="1473" y="1303312"/>
                  </a:lnTo>
                  <a:lnTo>
                    <a:pt x="14782" y="1316012"/>
                  </a:lnTo>
                  <a:lnTo>
                    <a:pt x="20459" y="1328712"/>
                  </a:lnTo>
                  <a:lnTo>
                    <a:pt x="34023" y="1328712"/>
                  </a:lnTo>
                  <a:lnTo>
                    <a:pt x="42659" y="1354112"/>
                  </a:lnTo>
                  <a:lnTo>
                    <a:pt x="35255" y="1366812"/>
                  </a:lnTo>
                  <a:lnTo>
                    <a:pt x="34963" y="1379512"/>
                  </a:lnTo>
                  <a:lnTo>
                    <a:pt x="38747" y="1392212"/>
                  </a:lnTo>
                  <a:lnTo>
                    <a:pt x="51650" y="1404912"/>
                  </a:lnTo>
                  <a:lnTo>
                    <a:pt x="55486" y="1417612"/>
                  </a:lnTo>
                  <a:lnTo>
                    <a:pt x="55308" y="1417612"/>
                  </a:lnTo>
                  <a:lnTo>
                    <a:pt x="55308" y="1443012"/>
                  </a:lnTo>
                  <a:lnTo>
                    <a:pt x="62992" y="1455712"/>
                  </a:lnTo>
                  <a:lnTo>
                    <a:pt x="74803" y="1468412"/>
                  </a:lnTo>
                  <a:lnTo>
                    <a:pt x="86779" y="1468412"/>
                  </a:lnTo>
                  <a:lnTo>
                    <a:pt x="81280" y="1481112"/>
                  </a:lnTo>
                  <a:lnTo>
                    <a:pt x="86233" y="1481112"/>
                  </a:lnTo>
                  <a:lnTo>
                    <a:pt x="90322" y="1468412"/>
                  </a:lnTo>
                  <a:lnTo>
                    <a:pt x="77419" y="1455712"/>
                  </a:lnTo>
                  <a:lnTo>
                    <a:pt x="60528" y="1443012"/>
                  </a:lnTo>
                  <a:lnTo>
                    <a:pt x="60702" y="1427892"/>
                  </a:lnTo>
                  <a:lnTo>
                    <a:pt x="60820" y="1404912"/>
                  </a:lnTo>
                  <a:lnTo>
                    <a:pt x="55092" y="1392212"/>
                  </a:lnTo>
                  <a:lnTo>
                    <a:pt x="42278" y="1392212"/>
                  </a:lnTo>
                  <a:lnTo>
                    <a:pt x="40398" y="1379512"/>
                  </a:lnTo>
                  <a:lnTo>
                    <a:pt x="40474" y="1366812"/>
                  </a:lnTo>
                  <a:lnTo>
                    <a:pt x="47574" y="1354112"/>
                  </a:lnTo>
                  <a:lnTo>
                    <a:pt x="40182" y="1328712"/>
                  </a:lnTo>
                  <a:lnTo>
                    <a:pt x="36677" y="1316012"/>
                  </a:lnTo>
                  <a:lnTo>
                    <a:pt x="22923" y="1316012"/>
                  </a:lnTo>
                  <a:lnTo>
                    <a:pt x="17995" y="1303312"/>
                  </a:lnTo>
                  <a:lnTo>
                    <a:pt x="20345" y="1303312"/>
                  </a:lnTo>
                  <a:lnTo>
                    <a:pt x="29083" y="1277912"/>
                  </a:lnTo>
                  <a:lnTo>
                    <a:pt x="50761" y="1265212"/>
                  </a:lnTo>
                  <a:lnTo>
                    <a:pt x="57073" y="1239812"/>
                  </a:lnTo>
                  <a:lnTo>
                    <a:pt x="55270" y="1214412"/>
                  </a:lnTo>
                  <a:lnTo>
                    <a:pt x="55270" y="1189012"/>
                  </a:lnTo>
                  <a:lnTo>
                    <a:pt x="51615" y="1164064"/>
                  </a:lnTo>
                  <a:lnTo>
                    <a:pt x="51574" y="1138212"/>
                  </a:lnTo>
                  <a:lnTo>
                    <a:pt x="47840" y="1112812"/>
                  </a:lnTo>
                  <a:lnTo>
                    <a:pt x="44157" y="1087412"/>
                  </a:lnTo>
                  <a:lnTo>
                    <a:pt x="8470" y="1049312"/>
                  </a:lnTo>
                  <a:lnTo>
                    <a:pt x="5257" y="1023912"/>
                  </a:lnTo>
                  <a:lnTo>
                    <a:pt x="10718" y="1011212"/>
                  </a:lnTo>
                  <a:close/>
                </a:path>
                <a:path w="2351404" h="2395854">
                  <a:moveTo>
                    <a:pt x="933441" y="1461366"/>
                  </a:moveTo>
                  <a:lnTo>
                    <a:pt x="927290" y="1468412"/>
                  </a:lnTo>
                  <a:lnTo>
                    <a:pt x="922883" y="1468412"/>
                  </a:lnTo>
                  <a:lnTo>
                    <a:pt x="920231" y="1469973"/>
                  </a:lnTo>
                  <a:lnTo>
                    <a:pt x="917435" y="1481112"/>
                  </a:lnTo>
                  <a:lnTo>
                    <a:pt x="927290" y="1481112"/>
                  </a:lnTo>
                  <a:lnTo>
                    <a:pt x="933441" y="1461366"/>
                  </a:lnTo>
                  <a:close/>
                </a:path>
                <a:path w="2351404" h="2395854">
                  <a:moveTo>
                    <a:pt x="1823021" y="1354112"/>
                  </a:moveTo>
                  <a:lnTo>
                    <a:pt x="1817903" y="1354112"/>
                  </a:lnTo>
                  <a:lnTo>
                    <a:pt x="1821408" y="1366812"/>
                  </a:lnTo>
                  <a:lnTo>
                    <a:pt x="1810766" y="1379512"/>
                  </a:lnTo>
                  <a:lnTo>
                    <a:pt x="1817903" y="1392212"/>
                  </a:lnTo>
                  <a:lnTo>
                    <a:pt x="1817611" y="1404912"/>
                  </a:lnTo>
                  <a:lnTo>
                    <a:pt x="1817611" y="1443012"/>
                  </a:lnTo>
                  <a:lnTo>
                    <a:pt x="1797786" y="1455712"/>
                  </a:lnTo>
                  <a:lnTo>
                    <a:pt x="1797265" y="1481112"/>
                  </a:lnTo>
                  <a:lnTo>
                    <a:pt x="1802777" y="1481112"/>
                  </a:lnTo>
                  <a:lnTo>
                    <a:pt x="1802777" y="1455712"/>
                  </a:lnTo>
                  <a:lnTo>
                    <a:pt x="1811502" y="1455712"/>
                  </a:lnTo>
                  <a:lnTo>
                    <a:pt x="1823123" y="1443012"/>
                  </a:lnTo>
                  <a:lnTo>
                    <a:pt x="1823123" y="1392212"/>
                  </a:lnTo>
                  <a:lnTo>
                    <a:pt x="1815426" y="1379512"/>
                  </a:lnTo>
                  <a:lnTo>
                    <a:pt x="1826260" y="1366812"/>
                  </a:lnTo>
                  <a:lnTo>
                    <a:pt x="1823021" y="1354112"/>
                  </a:lnTo>
                  <a:close/>
                </a:path>
                <a:path w="2351404" h="2395854">
                  <a:moveTo>
                    <a:pt x="920623" y="1468412"/>
                  </a:moveTo>
                  <a:lnTo>
                    <a:pt x="915276" y="1468412"/>
                  </a:lnTo>
                  <a:lnTo>
                    <a:pt x="913704" y="1473815"/>
                  </a:lnTo>
                  <a:lnTo>
                    <a:pt x="920231" y="1469973"/>
                  </a:lnTo>
                  <a:lnTo>
                    <a:pt x="920623" y="1468412"/>
                  </a:lnTo>
                  <a:close/>
                </a:path>
                <a:path w="2351404" h="2395854">
                  <a:moveTo>
                    <a:pt x="924428" y="1466140"/>
                  </a:moveTo>
                  <a:lnTo>
                    <a:pt x="920623" y="1468412"/>
                  </a:lnTo>
                  <a:lnTo>
                    <a:pt x="922883" y="1468412"/>
                  </a:lnTo>
                  <a:lnTo>
                    <a:pt x="924428" y="1466140"/>
                  </a:lnTo>
                  <a:close/>
                </a:path>
                <a:path w="2351404" h="2395854">
                  <a:moveTo>
                    <a:pt x="935202" y="1455712"/>
                  </a:moveTo>
                  <a:lnTo>
                    <a:pt x="931519" y="1455712"/>
                  </a:lnTo>
                  <a:lnTo>
                    <a:pt x="924428" y="1466140"/>
                  </a:lnTo>
                  <a:lnTo>
                    <a:pt x="933673" y="1460620"/>
                  </a:lnTo>
                  <a:lnTo>
                    <a:pt x="935202" y="1455712"/>
                  </a:lnTo>
                  <a:close/>
                </a:path>
                <a:path w="2351404" h="2395854">
                  <a:moveTo>
                    <a:pt x="934548" y="1460098"/>
                  </a:moveTo>
                  <a:lnTo>
                    <a:pt x="933673" y="1460620"/>
                  </a:lnTo>
                  <a:lnTo>
                    <a:pt x="933441" y="1461366"/>
                  </a:lnTo>
                  <a:lnTo>
                    <a:pt x="934548" y="1460098"/>
                  </a:lnTo>
                  <a:close/>
                </a:path>
                <a:path w="2351404" h="2395854">
                  <a:moveTo>
                    <a:pt x="941895" y="1455712"/>
                  </a:moveTo>
                  <a:lnTo>
                    <a:pt x="938377" y="1455712"/>
                  </a:lnTo>
                  <a:lnTo>
                    <a:pt x="934548" y="1460098"/>
                  </a:lnTo>
                  <a:lnTo>
                    <a:pt x="941895" y="1455712"/>
                  </a:lnTo>
                  <a:close/>
                </a:path>
                <a:path w="2351404" h="2395854">
                  <a:moveTo>
                    <a:pt x="978103" y="1443012"/>
                  </a:moveTo>
                  <a:lnTo>
                    <a:pt x="955916" y="1455712"/>
                  </a:lnTo>
                  <a:lnTo>
                    <a:pt x="973759" y="1455712"/>
                  </a:lnTo>
                  <a:lnTo>
                    <a:pt x="981705" y="1446610"/>
                  </a:lnTo>
                  <a:lnTo>
                    <a:pt x="978103" y="1443012"/>
                  </a:lnTo>
                  <a:close/>
                </a:path>
                <a:path w="2351404" h="2395854">
                  <a:moveTo>
                    <a:pt x="981705" y="1446610"/>
                  </a:moveTo>
                  <a:lnTo>
                    <a:pt x="973759" y="1455712"/>
                  </a:lnTo>
                  <a:lnTo>
                    <a:pt x="990815" y="1455712"/>
                  </a:lnTo>
                  <a:lnTo>
                    <a:pt x="981705" y="1446610"/>
                  </a:lnTo>
                  <a:close/>
                </a:path>
                <a:path w="2351404" h="2395854">
                  <a:moveTo>
                    <a:pt x="984846" y="1443012"/>
                  </a:moveTo>
                  <a:lnTo>
                    <a:pt x="981705" y="1446610"/>
                  </a:lnTo>
                  <a:lnTo>
                    <a:pt x="990815" y="1455712"/>
                  </a:lnTo>
                  <a:lnTo>
                    <a:pt x="998220" y="1455712"/>
                  </a:lnTo>
                  <a:lnTo>
                    <a:pt x="984846" y="1443012"/>
                  </a:lnTo>
                  <a:close/>
                </a:path>
                <a:path w="2351404" h="2395854">
                  <a:moveTo>
                    <a:pt x="1046784" y="1430312"/>
                  </a:moveTo>
                  <a:lnTo>
                    <a:pt x="1034516" y="1443012"/>
                  </a:lnTo>
                  <a:lnTo>
                    <a:pt x="1012583" y="1455712"/>
                  </a:lnTo>
                  <a:lnTo>
                    <a:pt x="1019987" y="1455712"/>
                  </a:lnTo>
                  <a:lnTo>
                    <a:pt x="1035829" y="1446191"/>
                  </a:lnTo>
                  <a:lnTo>
                    <a:pt x="1043082" y="1438613"/>
                  </a:lnTo>
                  <a:lnTo>
                    <a:pt x="1046784" y="1430312"/>
                  </a:lnTo>
                  <a:close/>
                </a:path>
                <a:path w="2351404" h="2395854">
                  <a:moveTo>
                    <a:pt x="1035829" y="1446191"/>
                  </a:moveTo>
                  <a:lnTo>
                    <a:pt x="1019987" y="1455712"/>
                  </a:lnTo>
                  <a:lnTo>
                    <a:pt x="1026718" y="1455712"/>
                  </a:lnTo>
                  <a:lnTo>
                    <a:pt x="1035829" y="1446191"/>
                  </a:lnTo>
                  <a:close/>
                </a:path>
                <a:path w="2351404" h="2395854">
                  <a:moveTo>
                    <a:pt x="1059103" y="1417612"/>
                  </a:moveTo>
                  <a:lnTo>
                    <a:pt x="1051026" y="1430312"/>
                  </a:lnTo>
                  <a:lnTo>
                    <a:pt x="1043082" y="1438613"/>
                  </a:lnTo>
                  <a:lnTo>
                    <a:pt x="1041120" y="1443012"/>
                  </a:lnTo>
                  <a:lnTo>
                    <a:pt x="1035829" y="1446191"/>
                  </a:lnTo>
                  <a:lnTo>
                    <a:pt x="1026718" y="1455712"/>
                  </a:lnTo>
                  <a:lnTo>
                    <a:pt x="1034122" y="1455712"/>
                  </a:lnTo>
                  <a:lnTo>
                    <a:pt x="1046276" y="1443012"/>
                  </a:lnTo>
                  <a:lnTo>
                    <a:pt x="1051826" y="1430312"/>
                  </a:lnTo>
                  <a:lnTo>
                    <a:pt x="1059103" y="1417612"/>
                  </a:lnTo>
                  <a:close/>
                </a:path>
                <a:path w="2351404" h="2395854">
                  <a:moveTo>
                    <a:pt x="1125804" y="1417612"/>
                  </a:moveTo>
                  <a:lnTo>
                    <a:pt x="1115479" y="1417612"/>
                  </a:lnTo>
                  <a:lnTo>
                    <a:pt x="1159332" y="1443012"/>
                  </a:lnTo>
                  <a:lnTo>
                    <a:pt x="1155185" y="1430312"/>
                  </a:lnTo>
                  <a:lnTo>
                    <a:pt x="1138872" y="1430312"/>
                  </a:lnTo>
                  <a:lnTo>
                    <a:pt x="1125804" y="1417612"/>
                  </a:lnTo>
                  <a:close/>
                </a:path>
                <a:path w="2351404" h="2395854">
                  <a:moveTo>
                    <a:pt x="1063015" y="1392212"/>
                  </a:moveTo>
                  <a:lnTo>
                    <a:pt x="1061199" y="1392212"/>
                  </a:lnTo>
                  <a:lnTo>
                    <a:pt x="1061364" y="1404912"/>
                  </a:lnTo>
                  <a:lnTo>
                    <a:pt x="1046784" y="1430312"/>
                  </a:lnTo>
                  <a:lnTo>
                    <a:pt x="1043082" y="1438613"/>
                  </a:lnTo>
                  <a:lnTo>
                    <a:pt x="1051026" y="1430312"/>
                  </a:lnTo>
                  <a:lnTo>
                    <a:pt x="1059103" y="1417612"/>
                  </a:lnTo>
                  <a:lnTo>
                    <a:pt x="1062990" y="1404912"/>
                  </a:lnTo>
                  <a:lnTo>
                    <a:pt x="1063015" y="1392212"/>
                  </a:lnTo>
                  <a:close/>
                </a:path>
                <a:path w="2351404" h="2395854">
                  <a:moveTo>
                    <a:pt x="1053748" y="1384822"/>
                  </a:moveTo>
                  <a:lnTo>
                    <a:pt x="1058138" y="1392212"/>
                  </a:lnTo>
                  <a:lnTo>
                    <a:pt x="1057579" y="1404912"/>
                  </a:lnTo>
                  <a:lnTo>
                    <a:pt x="1053985" y="1417612"/>
                  </a:lnTo>
                  <a:lnTo>
                    <a:pt x="1046784" y="1430312"/>
                  </a:lnTo>
                  <a:lnTo>
                    <a:pt x="1061364" y="1404912"/>
                  </a:lnTo>
                  <a:lnTo>
                    <a:pt x="1061199" y="1392212"/>
                  </a:lnTo>
                  <a:lnTo>
                    <a:pt x="1063091" y="1392212"/>
                  </a:lnTo>
                  <a:lnTo>
                    <a:pt x="1059370" y="1388154"/>
                  </a:lnTo>
                  <a:lnTo>
                    <a:pt x="1053748" y="1384822"/>
                  </a:lnTo>
                  <a:close/>
                </a:path>
                <a:path w="2351404" h="2395854">
                  <a:moveTo>
                    <a:pt x="1072299" y="1392212"/>
                  </a:moveTo>
                  <a:lnTo>
                    <a:pt x="1063091" y="1392212"/>
                  </a:lnTo>
                  <a:lnTo>
                    <a:pt x="1080592" y="1404912"/>
                  </a:lnTo>
                  <a:lnTo>
                    <a:pt x="1094117" y="1417612"/>
                  </a:lnTo>
                  <a:lnTo>
                    <a:pt x="1100480" y="1430312"/>
                  </a:lnTo>
                  <a:lnTo>
                    <a:pt x="1115479" y="1417612"/>
                  </a:lnTo>
                  <a:lnTo>
                    <a:pt x="1101344" y="1417612"/>
                  </a:lnTo>
                  <a:lnTo>
                    <a:pt x="1098372" y="1406765"/>
                  </a:lnTo>
                  <a:lnTo>
                    <a:pt x="1096416" y="1404912"/>
                  </a:lnTo>
                  <a:lnTo>
                    <a:pt x="1083881" y="1404912"/>
                  </a:lnTo>
                  <a:lnTo>
                    <a:pt x="1072299" y="1392212"/>
                  </a:lnTo>
                  <a:close/>
                </a:path>
                <a:path w="2351404" h="2395854">
                  <a:moveTo>
                    <a:pt x="1154395" y="1427892"/>
                  </a:moveTo>
                  <a:lnTo>
                    <a:pt x="1155185" y="1430312"/>
                  </a:lnTo>
                  <a:lnTo>
                    <a:pt x="1158252" y="1430312"/>
                  </a:lnTo>
                  <a:lnTo>
                    <a:pt x="1154395" y="1427892"/>
                  </a:lnTo>
                  <a:close/>
                </a:path>
                <a:path w="2351404" h="2395854">
                  <a:moveTo>
                    <a:pt x="1151039" y="1417612"/>
                  </a:moveTo>
                  <a:lnTo>
                    <a:pt x="1138008" y="1417612"/>
                  </a:lnTo>
                  <a:lnTo>
                    <a:pt x="1154395" y="1427892"/>
                  </a:lnTo>
                  <a:lnTo>
                    <a:pt x="1151039" y="1417612"/>
                  </a:lnTo>
                  <a:close/>
                </a:path>
                <a:path w="2351404" h="2395854">
                  <a:moveTo>
                    <a:pt x="1063089" y="1392487"/>
                  </a:moveTo>
                  <a:lnTo>
                    <a:pt x="1062990" y="1404912"/>
                  </a:lnTo>
                  <a:lnTo>
                    <a:pt x="1059103" y="1417612"/>
                  </a:lnTo>
                  <a:lnTo>
                    <a:pt x="1066431" y="1404912"/>
                  </a:lnTo>
                  <a:lnTo>
                    <a:pt x="1063089" y="1392487"/>
                  </a:lnTo>
                  <a:close/>
                </a:path>
                <a:path w="2351404" h="2395854">
                  <a:moveTo>
                    <a:pt x="1101344" y="1404912"/>
                  </a:moveTo>
                  <a:lnTo>
                    <a:pt x="1097864" y="1404912"/>
                  </a:lnTo>
                  <a:lnTo>
                    <a:pt x="1098349" y="1406684"/>
                  </a:lnTo>
                  <a:lnTo>
                    <a:pt x="1110272" y="1417612"/>
                  </a:lnTo>
                  <a:lnTo>
                    <a:pt x="1103355" y="1407083"/>
                  </a:lnTo>
                  <a:lnTo>
                    <a:pt x="1101344" y="1404912"/>
                  </a:lnTo>
                  <a:close/>
                </a:path>
                <a:path w="2351404" h="2395854">
                  <a:moveTo>
                    <a:pt x="1068603" y="1379512"/>
                  </a:moveTo>
                  <a:lnTo>
                    <a:pt x="1051445" y="1379512"/>
                  </a:lnTo>
                  <a:lnTo>
                    <a:pt x="1059370" y="1388154"/>
                  </a:lnTo>
                  <a:lnTo>
                    <a:pt x="1066215" y="1392212"/>
                  </a:lnTo>
                  <a:lnTo>
                    <a:pt x="1077963" y="1392212"/>
                  </a:lnTo>
                  <a:lnTo>
                    <a:pt x="1089990" y="1404912"/>
                  </a:lnTo>
                  <a:lnTo>
                    <a:pt x="1101928" y="1404912"/>
                  </a:lnTo>
                  <a:lnTo>
                    <a:pt x="1103355" y="1407083"/>
                  </a:lnTo>
                  <a:lnTo>
                    <a:pt x="1113104" y="1417612"/>
                  </a:lnTo>
                  <a:lnTo>
                    <a:pt x="1125054" y="1417612"/>
                  </a:lnTo>
                  <a:lnTo>
                    <a:pt x="1103731" y="1404912"/>
                  </a:lnTo>
                  <a:lnTo>
                    <a:pt x="1080617" y="1392212"/>
                  </a:lnTo>
                  <a:lnTo>
                    <a:pt x="1068603" y="1379512"/>
                  </a:lnTo>
                  <a:close/>
                </a:path>
                <a:path w="2351404" h="2395854">
                  <a:moveTo>
                    <a:pt x="1101928" y="1404912"/>
                  </a:moveTo>
                  <a:lnTo>
                    <a:pt x="1101344" y="1404912"/>
                  </a:lnTo>
                  <a:lnTo>
                    <a:pt x="1103355" y="1407083"/>
                  </a:lnTo>
                  <a:lnTo>
                    <a:pt x="1101928" y="1404912"/>
                  </a:lnTo>
                  <a:close/>
                </a:path>
                <a:path w="2351404" h="2395854">
                  <a:moveTo>
                    <a:pt x="1096416" y="1404912"/>
                  </a:moveTo>
                  <a:lnTo>
                    <a:pt x="1098372" y="1406765"/>
                  </a:lnTo>
                  <a:lnTo>
                    <a:pt x="1096416" y="1404912"/>
                  </a:lnTo>
                  <a:close/>
                </a:path>
                <a:path w="2351404" h="2395854">
                  <a:moveTo>
                    <a:pt x="1097864" y="1404912"/>
                  </a:moveTo>
                  <a:lnTo>
                    <a:pt x="1096416" y="1404912"/>
                  </a:lnTo>
                  <a:lnTo>
                    <a:pt x="1098349" y="1406684"/>
                  </a:lnTo>
                  <a:lnTo>
                    <a:pt x="1097864" y="1404912"/>
                  </a:lnTo>
                  <a:close/>
                </a:path>
                <a:path w="2351404" h="2395854">
                  <a:moveTo>
                    <a:pt x="1063091" y="1392212"/>
                  </a:moveTo>
                  <a:close/>
                </a:path>
                <a:path w="2351404" h="2395854">
                  <a:moveTo>
                    <a:pt x="1044790" y="1379512"/>
                  </a:moveTo>
                  <a:lnTo>
                    <a:pt x="1015631" y="1379512"/>
                  </a:lnTo>
                  <a:lnTo>
                    <a:pt x="1035431" y="1392212"/>
                  </a:lnTo>
                  <a:lnTo>
                    <a:pt x="1048189" y="1381526"/>
                  </a:lnTo>
                  <a:lnTo>
                    <a:pt x="1044790" y="1379512"/>
                  </a:lnTo>
                  <a:close/>
                </a:path>
                <a:path w="2351404" h="2395854">
                  <a:moveTo>
                    <a:pt x="1051445" y="1379512"/>
                  </a:moveTo>
                  <a:lnTo>
                    <a:pt x="1050594" y="1379512"/>
                  </a:lnTo>
                  <a:lnTo>
                    <a:pt x="1053748" y="1384822"/>
                  </a:lnTo>
                  <a:lnTo>
                    <a:pt x="1059370" y="1388154"/>
                  </a:lnTo>
                  <a:lnTo>
                    <a:pt x="1051445" y="1379512"/>
                  </a:lnTo>
                  <a:close/>
                </a:path>
                <a:path w="2351404" h="2395854">
                  <a:moveTo>
                    <a:pt x="1050594" y="1379512"/>
                  </a:moveTo>
                  <a:lnTo>
                    <a:pt x="1048189" y="1381526"/>
                  </a:lnTo>
                  <a:lnTo>
                    <a:pt x="1053748" y="1384822"/>
                  </a:lnTo>
                  <a:lnTo>
                    <a:pt x="1050594" y="1379512"/>
                  </a:lnTo>
                  <a:close/>
                </a:path>
                <a:path w="2351404" h="2395854">
                  <a:moveTo>
                    <a:pt x="1046403" y="1366812"/>
                  </a:moveTo>
                  <a:lnTo>
                    <a:pt x="1022362" y="1366812"/>
                  </a:lnTo>
                  <a:lnTo>
                    <a:pt x="1044790" y="1379512"/>
                  </a:lnTo>
                  <a:lnTo>
                    <a:pt x="1048189" y="1381526"/>
                  </a:lnTo>
                  <a:lnTo>
                    <a:pt x="1050594" y="1379512"/>
                  </a:lnTo>
                  <a:lnTo>
                    <a:pt x="1068603" y="1379512"/>
                  </a:lnTo>
                  <a:lnTo>
                    <a:pt x="1046403" y="1366812"/>
                  </a:lnTo>
                  <a:close/>
                </a:path>
                <a:path w="2351404" h="2395854">
                  <a:moveTo>
                    <a:pt x="996414" y="1376439"/>
                  </a:moveTo>
                  <a:lnTo>
                    <a:pt x="1001496" y="1379512"/>
                  </a:lnTo>
                  <a:lnTo>
                    <a:pt x="1001777" y="1379259"/>
                  </a:lnTo>
                  <a:lnTo>
                    <a:pt x="996414" y="1376439"/>
                  </a:lnTo>
                  <a:close/>
                </a:path>
                <a:path w="2351404" h="2395854">
                  <a:moveTo>
                    <a:pt x="1015631" y="1366812"/>
                  </a:moveTo>
                  <a:lnTo>
                    <a:pt x="1001777" y="1379259"/>
                  </a:lnTo>
                  <a:lnTo>
                    <a:pt x="1002258" y="1379512"/>
                  </a:lnTo>
                  <a:lnTo>
                    <a:pt x="1034935" y="1379512"/>
                  </a:lnTo>
                  <a:lnTo>
                    <a:pt x="1015631" y="1366812"/>
                  </a:lnTo>
                  <a:close/>
                </a:path>
                <a:path w="2351404" h="2395854">
                  <a:moveTo>
                    <a:pt x="980490" y="1366812"/>
                  </a:moveTo>
                  <a:lnTo>
                    <a:pt x="978103" y="1366812"/>
                  </a:lnTo>
                  <a:lnTo>
                    <a:pt x="996414" y="1376439"/>
                  </a:lnTo>
                  <a:lnTo>
                    <a:pt x="980490" y="1366812"/>
                  </a:lnTo>
                  <a:close/>
                </a:path>
                <a:path w="2351404" h="2395854">
                  <a:moveTo>
                    <a:pt x="966393" y="1354112"/>
                  </a:moveTo>
                  <a:lnTo>
                    <a:pt x="965047" y="1354112"/>
                  </a:lnTo>
                  <a:lnTo>
                    <a:pt x="965479" y="1366812"/>
                  </a:lnTo>
                  <a:lnTo>
                    <a:pt x="968743" y="1366812"/>
                  </a:lnTo>
                  <a:lnTo>
                    <a:pt x="966393" y="1354112"/>
                  </a:lnTo>
                  <a:close/>
                </a:path>
                <a:path w="2351404" h="2395854">
                  <a:moveTo>
                    <a:pt x="1810296" y="1341412"/>
                  </a:moveTo>
                  <a:lnTo>
                    <a:pt x="981811" y="1341412"/>
                  </a:lnTo>
                  <a:lnTo>
                    <a:pt x="1005357" y="1354112"/>
                  </a:lnTo>
                  <a:lnTo>
                    <a:pt x="1007757" y="1366812"/>
                  </a:lnTo>
                  <a:lnTo>
                    <a:pt x="1009548" y="1366812"/>
                  </a:lnTo>
                  <a:lnTo>
                    <a:pt x="1008075" y="1354112"/>
                  </a:lnTo>
                  <a:lnTo>
                    <a:pt x="1817903" y="1354112"/>
                  </a:lnTo>
                  <a:lnTo>
                    <a:pt x="1810296" y="1341412"/>
                  </a:lnTo>
                  <a:close/>
                </a:path>
                <a:path w="2351404" h="2395854">
                  <a:moveTo>
                    <a:pt x="880821" y="1227913"/>
                  </a:moveTo>
                  <a:lnTo>
                    <a:pt x="866495" y="1239812"/>
                  </a:lnTo>
                  <a:lnTo>
                    <a:pt x="880630" y="1239812"/>
                  </a:lnTo>
                  <a:lnTo>
                    <a:pt x="880135" y="1252512"/>
                  </a:lnTo>
                  <a:lnTo>
                    <a:pt x="891971" y="1265212"/>
                  </a:lnTo>
                  <a:lnTo>
                    <a:pt x="903478" y="1265212"/>
                  </a:lnTo>
                  <a:lnTo>
                    <a:pt x="906056" y="1277912"/>
                  </a:lnTo>
                  <a:lnTo>
                    <a:pt x="905941" y="1290612"/>
                  </a:lnTo>
                  <a:lnTo>
                    <a:pt x="923150" y="1328712"/>
                  </a:lnTo>
                  <a:lnTo>
                    <a:pt x="934681" y="1328712"/>
                  </a:lnTo>
                  <a:lnTo>
                    <a:pt x="950506" y="1354112"/>
                  </a:lnTo>
                  <a:lnTo>
                    <a:pt x="952220" y="1354112"/>
                  </a:lnTo>
                  <a:lnTo>
                    <a:pt x="950112" y="1341412"/>
                  </a:lnTo>
                  <a:lnTo>
                    <a:pt x="943851" y="1341412"/>
                  </a:lnTo>
                  <a:lnTo>
                    <a:pt x="943851" y="1334636"/>
                  </a:lnTo>
                  <a:lnTo>
                    <a:pt x="938377" y="1328712"/>
                  </a:lnTo>
                  <a:lnTo>
                    <a:pt x="927100" y="1316012"/>
                  </a:lnTo>
                  <a:lnTo>
                    <a:pt x="916444" y="1303312"/>
                  </a:lnTo>
                  <a:lnTo>
                    <a:pt x="911288" y="1290612"/>
                  </a:lnTo>
                  <a:lnTo>
                    <a:pt x="911466" y="1277912"/>
                  </a:lnTo>
                  <a:lnTo>
                    <a:pt x="907656" y="1265212"/>
                  </a:lnTo>
                  <a:lnTo>
                    <a:pt x="895426" y="1252512"/>
                  </a:lnTo>
                  <a:lnTo>
                    <a:pt x="884021" y="1231274"/>
                  </a:lnTo>
                  <a:lnTo>
                    <a:pt x="880821" y="1227913"/>
                  </a:lnTo>
                  <a:close/>
                </a:path>
                <a:path w="2351404" h="2395854">
                  <a:moveTo>
                    <a:pt x="974331" y="1342471"/>
                  </a:moveTo>
                  <a:lnTo>
                    <a:pt x="974331" y="1354112"/>
                  </a:lnTo>
                  <a:lnTo>
                    <a:pt x="995121" y="1354112"/>
                  </a:lnTo>
                  <a:lnTo>
                    <a:pt x="974331" y="1342471"/>
                  </a:lnTo>
                  <a:close/>
                </a:path>
                <a:path w="2351404" h="2395854">
                  <a:moveTo>
                    <a:pt x="981811" y="1341412"/>
                  </a:moveTo>
                  <a:lnTo>
                    <a:pt x="974331" y="1341412"/>
                  </a:lnTo>
                  <a:lnTo>
                    <a:pt x="974331" y="1342471"/>
                  </a:lnTo>
                  <a:lnTo>
                    <a:pt x="995121" y="1354112"/>
                  </a:lnTo>
                  <a:lnTo>
                    <a:pt x="1005357" y="1354112"/>
                  </a:lnTo>
                  <a:lnTo>
                    <a:pt x="981811" y="1341412"/>
                  </a:lnTo>
                  <a:close/>
                </a:path>
                <a:path w="2351404" h="2395854">
                  <a:moveTo>
                    <a:pt x="974331" y="1341412"/>
                  </a:moveTo>
                  <a:lnTo>
                    <a:pt x="972439" y="1341412"/>
                  </a:lnTo>
                  <a:lnTo>
                    <a:pt x="974331" y="1342471"/>
                  </a:lnTo>
                  <a:lnTo>
                    <a:pt x="974331" y="1341412"/>
                  </a:lnTo>
                  <a:close/>
                </a:path>
                <a:path w="2351404" h="2395854">
                  <a:moveTo>
                    <a:pt x="943851" y="1334636"/>
                  </a:moveTo>
                  <a:lnTo>
                    <a:pt x="943851" y="1341412"/>
                  </a:lnTo>
                  <a:lnTo>
                    <a:pt x="950112" y="1341412"/>
                  </a:lnTo>
                  <a:lnTo>
                    <a:pt x="943851" y="1334636"/>
                  </a:lnTo>
                  <a:close/>
                </a:path>
                <a:path w="2351404" h="2395854">
                  <a:moveTo>
                    <a:pt x="951496" y="1328712"/>
                  </a:moveTo>
                  <a:lnTo>
                    <a:pt x="943851" y="1328712"/>
                  </a:lnTo>
                  <a:lnTo>
                    <a:pt x="943851" y="1334636"/>
                  </a:lnTo>
                  <a:lnTo>
                    <a:pt x="950112" y="1341412"/>
                  </a:lnTo>
                  <a:lnTo>
                    <a:pt x="954913" y="1341412"/>
                  </a:lnTo>
                  <a:lnTo>
                    <a:pt x="954913" y="1332598"/>
                  </a:lnTo>
                  <a:lnTo>
                    <a:pt x="951496" y="1328712"/>
                  </a:lnTo>
                  <a:close/>
                </a:path>
                <a:path w="2351404" h="2395854">
                  <a:moveTo>
                    <a:pt x="961415" y="1339996"/>
                  </a:moveTo>
                  <a:lnTo>
                    <a:pt x="961415" y="1341412"/>
                  </a:lnTo>
                  <a:lnTo>
                    <a:pt x="962660" y="1341412"/>
                  </a:lnTo>
                  <a:lnTo>
                    <a:pt x="961415" y="1339996"/>
                  </a:lnTo>
                  <a:close/>
                </a:path>
                <a:path w="2351404" h="2395854">
                  <a:moveTo>
                    <a:pt x="966939" y="1328712"/>
                  </a:moveTo>
                  <a:lnTo>
                    <a:pt x="961415" y="1328712"/>
                  </a:lnTo>
                  <a:lnTo>
                    <a:pt x="961415" y="1339996"/>
                  </a:lnTo>
                  <a:lnTo>
                    <a:pt x="962660" y="1341412"/>
                  </a:lnTo>
                  <a:lnTo>
                    <a:pt x="966939" y="1337677"/>
                  </a:lnTo>
                  <a:lnTo>
                    <a:pt x="966939" y="1328712"/>
                  </a:lnTo>
                  <a:close/>
                </a:path>
                <a:path w="2351404" h="2395854">
                  <a:moveTo>
                    <a:pt x="966939" y="1337677"/>
                  </a:moveTo>
                  <a:lnTo>
                    <a:pt x="962660" y="1341412"/>
                  </a:lnTo>
                  <a:lnTo>
                    <a:pt x="966939" y="1341412"/>
                  </a:lnTo>
                  <a:lnTo>
                    <a:pt x="966939" y="1337677"/>
                  </a:lnTo>
                  <a:close/>
                </a:path>
                <a:path w="2351404" h="2395854">
                  <a:moveTo>
                    <a:pt x="977950" y="1328712"/>
                  </a:moveTo>
                  <a:lnTo>
                    <a:pt x="977214" y="1328712"/>
                  </a:lnTo>
                  <a:lnTo>
                    <a:pt x="971269" y="1333899"/>
                  </a:lnTo>
                  <a:lnTo>
                    <a:pt x="968895" y="1341412"/>
                  </a:lnTo>
                  <a:lnTo>
                    <a:pt x="972439" y="1341412"/>
                  </a:lnTo>
                  <a:lnTo>
                    <a:pt x="977950" y="1328712"/>
                  </a:lnTo>
                  <a:close/>
                </a:path>
                <a:path w="2351404" h="2395854">
                  <a:moveTo>
                    <a:pt x="1826742" y="1303312"/>
                  </a:moveTo>
                  <a:lnTo>
                    <a:pt x="1824062" y="1303312"/>
                  </a:lnTo>
                  <a:lnTo>
                    <a:pt x="1817687" y="1316012"/>
                  </a:lnTo>
                  <a:lnTo>
                    <a:pt x="1806689" y="1328712"/>
                  </a:lnTo>
                  <a:lnTo>
                    <a:pt x="1806333" y="1328712"/>
                  </a:lnTo>
                  <a:lnTo>
                    <a:pt x="1810296" y="1341412"/>
                  </a:lnTo>
                  <a:lnTo>
                    <a:pt x="1815426" y="1341412"/>
                  </a:lnTo>
                  <a:lnTo>
                    <a:pt x="1811947" y="1328712"/>
                  </a:lnTo>
                  <a:lnTo>
                    <a:pt x="1823034" y="1316012"/>
                  </a:lnTo>
                  <a:lnTo>
                    <a:pt x="1826742" y="1303312"/>
                  </a:lnTo>
                  <a:close/>
                </a:path>
                <a:path w="2351404" h="2395854">
                  <a:moveTo>
                    <a:pt x="1965426" y="1290612"/>
                  </a:moveTo>
                  <a:lnTo>
                    <a:pt x="1961896" y="1290612"/>
                  </a:lnTo>
                  <a:lnTo>
                    <a:pt x="1956384" y="1303312"/>
                  </a:lnTo>
                  <a:lnTo>
                    <a:pt x="1936483" y="1328712"/>
                  </a:lnTo>
                  <a:lnTo>
                    <a:pt x="1927174" y="1328712"/>
                  </a:lnTo>
                  <a:lnTo>
                    <a:pt x="1938426" y="1341412"/>
                  </a:lnTo>
                  <a:lnTo>
                    <a:pt x="1940090" y="1328712"/>
                  </a:lnTo>
                  <a:lnTo>
                    <a:pt x="1950199" y="1316012"/>
                  </a:lnTo>
                  <a:lnTo>
                    <a:pt x="1961730" y="1303312"/>
                  </a:lnTo>
                  <a:lnTo>
                    <a:pt x="1965426" y="1290612"/>
                  </a:lnTo>
                  <a:close/>
                </a:path>
                <a:path w="2351404" h="2395854">
                  <a:moveTo>
                    <a:pt x="961415" y="1328712"/>
                  </a:moveTo>
                  <a:lnTo>
                    <a:pt x="954913" y="1328712"/>
                  </a:lnTo>
                  <a:lnTo>
                    <a:pt x="954913" y="1332598"/>
                  </a:lnTo>
                  <a:lnTo>
                    <a:pt x="961415" y="1339996"/>
                  </a:lnTo>
                  <a:lnTo>
                    <a:pt x="961415" y="1328712"/>
                  </a:lnTo>
                  <a:close/>
                </a:path>
                <a:path w="2351404" h="2395854">
                  <a:moveTo>
                    <a:pt x="972908" y="1328712"/>
                  </a:moveTo>
                  <a:lnTo>
                    <a:pt x="966939" y="1328712"/>
                  </a:lnTo>
                  <a:lnTo>
                    <a:pt x="966939" y="1337677"/>
                  </a:lnTo>
                  <a:lnTo>
                    <a:pt x="971269" y="1333899"/>
                  </a:lnTo>
                  <a:lnTo>
                    <a:pt x="972908" y="1328712"/>
                  </a:lnTo>
                  <a:close/>
                </a:path>
                <a:path w="2351404" h="2395854">
                  <a:moveTo>
                    <a:pt x="974013" y="1316012"/>
                  </a:moveTo>
                  <a:lnTo>
                    <a:pt x="972908" y="1328712"/>
                  </a:lnTo>
                  <a:lnTo>
                    <a:pt x="971269" y="1333899"/>
                  </a:lnTo>
                  <a:lnTo>
                    <a:pt x="977214" y="1328712"/>
                  </a:lnTo>
                  <a:lnTo>
                    <a:pt x="983716" y="1328712"/>
                  </a:lnTo>
                  <a:lnTo>
                    <a:pt x="974013" y="1316012"/>
                  </a:lnTo>
                  <a:close/>
                </a:path>
                <a:path w="2351404" h="2395854">
                  <a:moveTo>
                    <a:pt x="896366" y="1227112"/>
                  </a:moveTo>
                  <a:lnTo>
                    <a:pt x="881786" y="1227112"/>
                  </a:lnTo>
                  <a:lnTo>
                    <a:pt x="884021" y="1231274"/>
                  </a:lnTo>
                  <a:lnTo>
                    <a:pt x="892149" y="1239812"/>
                  </a:lnTo>
                  <a:lnTo>
                    <a:pt x="898842" y="1252512"/>
                  </a:lnTo>
                  <a:lnTo>
                    <a:pt x="908215" y="1265212"/>
                  </a:lnTo>
                  <a:lnTo>
                    <a:pt x="915479" y="1277912"/>
                  </a:lnTo>
                  <a:lnTo>
                    <a:pt x="922959" y="1290612"/>
                  </a:lnTo>
                  <a:lnTo>
                    <a:pt x="937679" y="1316012"/>
                  </a:lnTo>
                  <a:lnTo>
                    <a:pt x="951496" y="1328712"/>
                  </a:lnTo>
                  <a:lnTo>
                    <a:pt x="954913" y="1332598"/>
                  </a:lnTo>
                  <a:lnTo>
                    <a:pt x="954913" y="1328712"/>
                  </a:lnTo>
                  <a:lnTo>
                    <a:pt x="962240" y="1328712"/>
                  </a:lnTo>
                  <a:lnTo>
                    <a:pt x="941730" y="1316012"/>
                  </a:lnTo>
                  <a:lnTo>
                    <a:pt x="935202" y="1303312"/>
                  </a:lnTo>
                  <a:lnTo>
                    <a:pt x="927811" y="1290612"/>
                  </a:lnTo>
                  <a:lnTo>
                    <a:pt x="920330" y="1277912"/>
                  </a:lnTo>
                  <a:lnTo>
                    <a:pt x="913015" y="1265212"/>
                  </a:lnTo>
                  <a:lnTo>
                    <a:pt x="903643" y="1252512"/>
                  </a:lnTo>
                  <a:lnTo>
                    <a:pt x="896366" y="1227112"/>
                  </a:lnTo>
                  <a:close/>
                </a:path>
                <a:path w="2351404" h="2395854">
                  <a:moveTo>
                    <a:pt x="1008888" y="1290612"/>
                  </a:moveTo>
                  <a:lnTo>
                    <a:pt x="997800" y="1290612"/>
                  </a:lnTo>
                  <a:lnTo>
                    <a:pt x="987729" y="1316012"/>
                  </a:lnTo>
                  <a:lnTo>
                    <a:pt x="983716" y="1328712"/>
                  </a:lnTo>
                  <a:lnTo>
                    <a:pt x="988682" y="1328712"/>
                  </a:lnTo>
                  <a:lnTo>
                    <a:pt x="992720" y="1316012"/>
                  </a:lnTo>
                  <a:lnTo>
                    <a:pt x="1001649" y="1303312"/>
                  </a:lnTo>
                  <a:lnTo>
                    <a:pt x="1008888" y="1290612"/>
                  </a:lnTo>
                  <a:close/>
                </a:path>
                <a:path w="2351404" h="2395854">
                  <a:moveTo>
                    <a:pt x="1860067" y="1303312"/>
                  </a:moveTo>
                  <a:lnTo>
                    <a:pt x="1826742" y="1303312"/>
                  </a:lnTo>
                  <a:lnTo>
                    <a:pt x="1844738" y="1316012"/>
                  </a:lnTo>
                  <a:lnTo>
                    <a:pt x="1858454" y="1316012"/>
                  </a:lnTo>
                  <a:lnTo>
                    <a:pt x="1879638" y="1328712"/>
                  </a:lnTo>
                  <a:lnTo>
                    <a:pt x="1891741" y="1328712"/>
                  </a:lnTo>
                  <a:lnTo>
                    <a:pt x="1872056" y="1316012"/>
                  </a:lnTo>
                  <a:lnTo>
                    <a:pt x="1860067" y="1303312"/>
                  </a:lnTo>
                  <a:close/>
                </a:path>
                <a:path w="2351404" h="2395854">
                  <a:moveTo>
                    <a:pt x="1916976" y="1316012"/>
                  </a:moveTo>
                  <a:lnTo>
                    <a:pt x="1904987" y="1316012"/>
                  </a:lnTo>
                  <a:lnTo>
                    <a:pt x="1891741" y="1328712"/>
                  </a:lnTo>
                  <a:lnTo>
                    <a:pt x="1936483" y="1328712"/>
                  </a:lnTo>
                  <a:lnTo>
                    <a:pt x="1916976" y="1316012"/>
                  </a:lnTo>
                  <a:close/>
                </a:path>
                <a:path w="2351404" h="2395854">
                  <a:moveTo>
                    <a:pt x="2007958" y="1290612"/>
                  </a:moveTo>
                  <a:lnTo>
                    <a:pt x="1996948" y="1290612"/>
                  </a:lnTo>
                  <a:lnTo>
                    <a:pt x="2006307" y="1303312"/>
                  </a:lnTo>
                  <a:lnTo>
                    <a:pt x="2019223" y="1316012"/>
                  </a:lnTo>
                  <a:lnTo>
                    <a:pt x="2032038" y="1303312"/>
                  </a:lnTo>
                  <a:lnTo>
                    <a:pt x="2009851" y="1303312"/>
                  </a:lnTo>
                  <a:lnTo>
                    <a:pt x="2007958" y="1290612"/>
                  </a:lnTo>
                  <a:close/>
                </a:path>
                <a:path w="2351404" h="2395854">
                  <a:moveTo>
                    <a:pt x="1014996" y="1290612"/>
                  </a:moveTo>
                  <a:lnTo>
                    <a:pt x="1008888" y="1290612"/>
                  </a:lnTo>
                  <a:lnTo>
                    <a:pt x="1001649" y="1303312"/>
                  </a:lnTo>
                  <a:lnTo>
                    <a:pt x="1014996" y="1290612"/>
                  </a:lnTo>
                  <a:close/>
                </a:path>
                <a:path w="2351404" h="2395854">
                  <a:moveTo>
                    <a:pt x="1990804" y="1301380"/>
                  </a:moveTo>
                  <a:lnTo>
                    <a:pt x="1991436" y="1303312"/>
                  </a:lnTo>
                  <a:lnTo>
                    <a:pt x="1991555" y="1302761"/>
                  </a:lnTo>
                  <a:lnTo>
                    <a:pt x="1990804" y="1301380"/>
                  </a:lnTo>
                  <a:close/>
                </a:path>
                <a:path w="2351404" h="2395854">
                  <a:moveTo>
                    <a:pt x="1996948" y="1290612"/>
                  </a:moveTo>
                  <a:lnTo>
                    <a:pt x="1994192" y="1290612"/>
                  </a:lnTo>
                  <a:lnTo>
                    <a:pt x="1991555" y="1302761"/>
                  </a:lnTo>
                  <a:lnTo>
                    <a:pt x="1991855" y="1303312"/>
                  </a:lnTo>
                  <a:lnTo>
                    <a:pt x="1996948" y="1290612"/>
                  </a:lnTo>
                  <a:close/>
                </a:path>
                <a:path w="2351404" h="2395854">
                  <a:moveTo>
                    <a:pt x="2037638" y="1227112"/>
                  </a:moveTo>
                  <a:lnTo>
                    <a:pt x="2032139" y="1227112"/>
                  </a:lnTo>
                  <a:lnTo>
                    <a:pt x="2032114" y="1290612"/>
                  </a:lnTo>
                  <a:lnTo>
                    <a:pt x="2028507" y="1303312"/>
                  </a:lnTo>
                  <a:lnTo>
                    <a:pt x="2032038" y="1303312"/>
                  </a:lnTo>
                  <a:lnTo>
                    <a:pt x="2037549" y="1290612"/>
                  </a:lnTo>
                  <a:lnTo>
                    <a:pt x="2037638" y="1227112"/>
                  </a:lnTo>
                  <a:close/>
                </a:path>
                <a:path w="2351404" h="2395854">
                  <a:moveTo>
                    <a:pt x="1987283" y="1290612"/>
                  </a:moveTo>
                  <a:lnTo>
                    <a:pt x="1984946" y="1290612"/>
                  </a:lnTo>
                  <a:lnTo>
                    <a:pt x="1990804" y="1301380"/>
                  </a:lnTo>
                  <a:lnTo>
                    <a:pt x="1987283" y="1290612"/>
                  </a:lnTo>
                  <a:close/>
                </a:path>
                <a:path w="2351404" h="2395854">
                  <a:moveTo>
                    <a:pt x="874471" y="1239812"/>
                  </a:moveTo>
                  <a:lnTo>
                    <a:pt x="868959" y="1239812"/>
                  </a:lnTo>
                  <a:lnTo>
                    <a:pt x="868959" y="1252512"/>
                  </a:lnTo>
                  <a:lnTo>
                    <a:pt x="874471" y="1252512"/>
                  </a:lnTo>
                  <a:lnTo>
                    <a:pt x="874471" y="1239812"/>
                  </a:lnTo>
                  <a:close/>
                </a:path>
                <a:path w="2351404" h="2395854">
                  <a:moveTo>
                    <a:pt x="861441" y="1201712"/>
                  </a:moveTo>
                  <a:lnTo>
                    <a:pt x="858774" y="1201712"/>
                  </a:lnTo>
                  <a:lnTo>
                    <a:pt x="859802" y="1214412"/>
                  </a:lnTo>
                  <a:lnTo>
                    <a:pt x="865441" y="1227112"/>
                  </a:lnTo>
                  <a:lnTo>
                    <a:pt x="865263" y="1239812"/>
                  </a:lnTo>
                  <a:lnTo>
                    <a:pt x="866495" y="1239812"/>
                  </a:lnTo>
                  <a:lnTo>
                    <a:pt x="865047" y="1214412"/>
                  </a:lnTo>
                  <a:lnTo>
                    <a:pt x="861441" y="1201712"/>
                  </a:lnTo>
                  <a:close/>
                </a:path>
                <a:path w="2351404" h="2395854">
                  <a:moveTo>
                    <a:pt x="920688" y="1228926"/>
                  </a:moveTo>
                  <a:lnTo>
                    <a:pt x="930986" y="1239812"/>
                  </a:lnTo>
                  <a:lnTo>
                    <a:pt x="931519" y="1239812"/>
                  </a:lnTo>
                  <a:lnTo>
                    <a:pt x="920688" y="1228926"/>
                  </a:lnTo>
                  <a:close/>
                </a:path>
                <a:path w="2351404" h="2395854">
                  <a:moveTo>
                    <a:pt x="920623" y="1214412"/>
                  </a:moveTo>
                  <a:lnTo>
                    <a:pt x="917943" y="1214412"/>
                  </a:lnTo>
                  <a:lnTo>
                    <a:pt x="918972" y="1227112"/>
                  </a:lnTo>
                  <a:lnTo>
                    <a:pt x="920688" y="1228926"/>
                  </a:lnTo>
                  <a:lnTo>
                    <a:pt x="931519" y="1239812"/>
                  </a:lnTo>
                  <a:lnTo>
                    <a:pt x="931875" y="1239812"/>
                  </a:lnTo>
                  <a:lnTo>
                    <a:pt x="920623" y="1214412"/>
                  </a:lnTo>
                  <a:close/>
                </a:path>
                <a:path w="2351404" h="2395854">
                  <a:moveTo>
                    <a:pt x="924407" y="1214412"/>
                  </a:moveTo>
                  <a:lnTo>
                    <a:pt x="920623" y="1214412"/>
                  </a:lnTo>
                  <a:lnTo>
                    <a:pt x="931875" y="1239812"/>
                  </a:lnTo>
                  <a:lnTo>
                    <a:pt x="924407" y="1214412"/>
                  </a:lnTo>
                  <a:close/>
                </a:path>
                <a:path w="2351404" h="2395854">
                  <a:moveTo>
                    <a:pt x="968743" y="1227112"/>
                  </a:moveTo>
                  <a:lnTo>
                    <a:pt x="943457" y="1227112"/>
                  </a:lnTo>
                  <a:lnTo>
                    <a:pt x="931875" y="1239812"/>
                  </a:lnTo>
                  <a:lnTo>
                    <a:pt x="957160" y="1239812"/>
                  </a:lnTo>
                  <a:lnTo>
                    <a:pt x="968743" y="1227112"/>
                  </a:lnTo>
                  <a:close/>
                </a:path>
                <a:path w="2351404" h="2395854">
                  <a:moveTo>
                    <a:pt x="969391" y="1227112"/>
                  </a:moveTo>
                  <a:lnTo>
                    <a:pt x="968743" y="1227112"/>
                  </a:lnTo>
                  <a:lnTo>
                    <a:pt x="957160" y="1239812"/>
                  </a:lnTo>
                  <a:lnTo>
                    <a:pt x="969391" y="1227112"/>
                  </a:lnTo>
                  <a:close/>
                </a:path>
                <a:path w="2351404" h="2395854">
                  <a:moveTo>
                    <a:pt x="881786" y="1227112"/>
                  </a:moveTo>
                  <a:lnTo>
                    <a:pt x="880821" y="1227913"/>
                  </a:lnTo>
                  <a:lnTo>
                    <a:pt x="884021" y="1231274"/>
                  </a:lnTo>
                  <a:lnTo>
                    <a:pt x="881786" y="1227112"/>
                  </a:lnTo>
                  <a:close/>
                </a:path>
                <a:path w="2351404" h="2395854">
                  <a:moveTo>
                    <a:pt x="917943" y="1214412"/>
                  </a:moveTo>
                  <a:lnTo>
                    <a:pt x="909802" y="1214412"/>
                  </a:lnTo>
                  <a:lnTo>
                    <a:pt x="918883" y="1227112"/>
                  </a:lnTo>
                  <a:lnTo>
                    <a:pt x="920688" y="1228926"/>
                  </a:lnTo>
                  <a:lnTo>
                    <a:pt x="918972" y="1227112"/>
                  </a:lnTo>
                  <a:lnTo>
                    <a:pt x="917943" y="1214412"/>
                  </a:lnTo>
                  <a:close/>
                </a:path>
                <a:path w="2351404" h="2395854">
                  <a:moveTo>
                    <a:pt x="882815" y="1201712"/>
                  </a:moveTo>
                  <a:lnTo>
                    <a:pt x="880059" y="1227112"/>
                  </a:lnTo>
                  <a:lnTo>
                    <a:pt x="880821" y="1227913"/>
                  </a:lnTo>
                  <a:lnTo>
                    <a:pt x="881786" y="1227112"/>
                  </a:lnTo>
                  <a:lnTo>
                    <a:pt x="884567" y="1227112"/>
                  </a:lnTo>
                  <a:lnTo>
                    <a:pt x="885571" y="1214412"/>
                  </a:lnTo>
                  <a:lnTo>
                    <a:pt x="905002" y="1214412"/>
                  </a:lnTo>
                  <a:lnTo>
                    <a:pt x="882815" y="1201712"/>
                  </a:lnTo>
                  <a:close/>
                </a:path>
                <a:path w="2351404" h="2395854">
                  <a:moveTo>
                    <a:pt x="995527" y="1201712"/>
                  </a:moveTo>
                  <a:lnTo>
                    <a:pt x="984427" y="1201712"/>
                  </a:lnTo>
                  <a:lnTo>
                    <a:pt x="976515" y="1227112"/>
                  </a:lnTo>
                  <a:lnTo>
                    <a:pt x="979830" y="1227112"/>
                  </a:lnTo>
                  <a:lnTo>
                    <a:pt x="988834" y="1214412"/>
                  </a:lnTo>
                  <a:lnTo>
                    <a:pt x="995527" y="1201712"/>
                  </a:lnTo>
                  <a:close/>
                </a:path>
                <a:path w="2351404" h="2395854">
                  <a:moveTo>
                    <a:pt x="988834" y="1214412"/>
                  </a:moveTo>
                  <a:lnTo>
                    <a:pt x="979830" y="1227112"/>
                  </a:lnTo>
                  <a:lnTo>
                    <a:pt x="980960" y="1227112"/>
                  </a:lnTo>
                  <a:lnTo>
                    <a:pt x="988834" y="1214412"/>
                  </a:lnTo>
                  <a:close/>
                </a:path>
                <a:path w="2351404" h="2395854">
                  <a:moveTo>
                    <a:pt x="1987702" y="985812"/>
                  </a:moveTo>
                  <a:lnTo>
                    <a:pt x="1984946" y="985812"/>
                  </a:lnTo>
                  <a:lnTo>
                    <a:pt x="1982190" y="998512"/>
                  </a:lnTo>
                  <a:lnTo>
                    <a:pt x="1982190" y="1036612"/>
                  </a:lnTo>
                  <a:lnTo>
                    <a:pt x="1964067" y="1049312"/>
                  </a:lnTo>
                  <a:lnTo>
                    <a:pt x="1976691" y="1062012"/>
                  </a:lnTo>
                  <a:lnTo>
                    <a:pt x="1978525" y="1074406"/>
                  </a:lnTo>
                  <a:lnTo>
                    <a:pt x="1978482" y="1087412"/>
                  </a:lnTo>
                  <a:lnTo>
                    <a:pt x="1986151" y="1099943"/>
                  </a:lnTo>
                  <a:lnTo>
                    <a:pt x="1986143" y="1103959"/>
                  </a:lnTo>
                  <a:lnTo>
                    <a:pt x="1985886" y="1112812"/>
                  </a:lnTo>
                  <a:lnTo>
                    <a:pt x="1987753" y="1125512"/>
                  </a:lnTo>
                  <a:lnTo>
                    <a:pt x="1999653" y="1138212"/>
                  </a:lnTo>
                  <a:lnTo>
                    <a:pt x="2010930" y="1150912"/>
                  </a:lnTo>
                  <a:lnTo>
                    <a:pt x="2017623" y="1163612"/>
                  </a:lnTo>
                  <a:lnTo>
                    <a:pt x="2028977" y="1176312"/>
                  </a:lnTo>
                  <a:lnTo>
                    <a:pt x="2034197" y="1189012"/>
                  </a:lnTo>
                  <a:lnTo>
                    <a:pt x="2028596" y="1201712"/>
                  </a:lnTo>
                  <a:lnTo>
                    <a:pt x="2034146" y="1227112"/>
                  </a:lnTo>
                  <a:lnTo>
                    <a:pt x="2039454" y="1227112"/>
                  </a:lnTo>
                  <a:lnTo>
                    <a:pt x="2033752" y="1201712"/>
                  </a:lnTo>
                  <a:lnTo>
                    <a:pt x="2039302" y="1189012"/>
                  </a:lnTo>
                  <a:lnTo>
                    <a:pt x="2033714" y="1176312"/>
                  </a:lnTo>
                  <a:lnTo>
                    <a:pt x="2022284" y="1163612"/>
                  </a:lnTo>
                  <a:lnTo>
                    <a:pt x="2015147" y="1150912"/>
                  </a:lnTo>
                  <a:lnTo>
                    <a:pt x="2003348" y="1138212"/>
                  </a:lnTo>
                  <a:lnTo>
                    <a:pt x="1991385" y="1112812"/>
                  </a:lnTo>
                  <a:lnTo>
                    <a:pt x="1991307" y="1099943"/>
                  </a:lnTo>
                  <a:lnTo>
                    <a:pt x="1983638" y="1087412"/>
                  </a:lnTo>
                  <a:lnTo>
                    <a:pt x="1984006" y="1074712"/>
                  </a:lnTo>
                  <a:lnTo>
                    <a:pt x="1980222" y="1062012"/>
                  </a:lnTo>
                  <a:lnTo>
                    <a:pt x="1967318" y="1049312"/>
                  </a:lnTo>
                  <a:lnTo>
                    <a:pt x="1986470" y="1036612"/>
                  </a:lnTo>
                  <a:lnTo>
                    <a:pt x="1987630" y="1024653"/>
                  </a:lnTo>
                  <a:lnTo>
                    <a:pt x="1987702" y="985812"/>
                  </a:lnTo>
                  <a:close/>
                </a:path>
                <a:path w="2351404" h="2395854">
                  <a:moveTo>
                    <a:pt x="852201" y="1163612"/>
                  </a:moveTo>
                  <a:lnTo>
                    <a:pt x="847674" y="1163612"/>
                  </a:lnTo>
                  <a:lnTo>
                    <a:pt x="849577" y="1174679"/>
                  </a:lnTo>
                  <a:lnTo>
                    <a:pt x="849665" y="1175051"/>
                  </a:lnTo>
                  <a:lnTo>
                    <a:pt x="850506" y="1176312"/>
                  </a:lnTo>
                  <a:lnTo>
                    <a:pt x="849757" y="1176312"/>
                  </a:lnTo>
                  <a:lnTo>
                    <a:pt x="852398" y="1189012"/>
                  </a:lnTo>
                  <a:lnTo>
                    <a:pt x="862088" y="1201712"/>
                  </a:lnTo>
                  <a:lnTo>
                    <a:pt x="873480" y="1214412"/>
                  </a:lnTo>
                  <a:lnTo>
                    <a:pt x="881437" y="1214412"/>
                  </a:lnTo>
                  <a:lnTo>
                    <a:pt x="882815" y="1201712"/>
                  </a:lnTo>
                  <a:lnTo>
                    <a:pt x="874547" y="1201712"/>
                  </a:lnTo>
                  <a:lnTo>
                    <a:pt x="857313" y="1189012"/>
                  </a:lnTo>
                  <a:lnTo>
                    <a:pt x="854049" y="1176312"/>
                  </a:lnTo>
                  <a:lnTo>
                    <a:pt x="852201" y="1163612"/>
                  </a:lnTo>
                  <a:close/>
                </a:path>
                <a:path w="2351404" h="2395854">
                  <a:moveTo>
                    <a:pt x="885647" y="1201712"/>
                  </a:moveTo>
                  <a:lnTo>
                    <a:pt x="882815" y="1201712"/>
                  </a:lnTo>
                  <a:lnTo>
                    <a:pt x="905002" y="1214412"/>
                  </a:lnTo>
                  <a:lnTo>
                    <a:pt x="911415" y="1214412"/>
                  </a:lnTo>
                  <a:lnTo>
                    <a:pt x="885647" y="1201712"/>
                  </a:lnTo>
                  <a:close/>
                </a:path>
                <a:path w="2351404" h="2395854">
                  <a:moveTo>
                    <a:pt x="995809" y="1201712"/>
                  </a:moveTo>
                  <a:lnTo>
                    <a:pt x="995527" y="1201712"/>
                  </a:lnTo>
                  <a:lnTo>
                    <a:pt x="988834" y="1214412"/>
                  </a:lnTo>
                  <a:lnTo>
                    <a:pt x="995809" y="1201712"/>
                  </a:lnTo>
                  <a:close/>
                </a:path>
                <a:path w="2351404" h="2395854">
                  <a:moveTo>
                    <a:pt x="797712" y="1092415"/>
                  </a:moveTo>
                  <a:lnTo>
                    <a:pt x="798766" y="1100112"/>
                  </a:lnTo>
                  <a:lnTo>
                    <a:pt x="806450" y="1112812"/>
                  </a:lnTo>
                  <a:lnTo>
                    <a:pt x="807326" y="1112812"/>
                  </a:lnTo>
                  <a:lnTo>
                    <a:pt x="813777" y="1125512"/>
                  </a:lnTo>
                  <a:lnTo>
                    <a:pt x="823252" y="1138212"/>
                  </a:lnTo>
                  <a:lnTo>
                    <a:pt x="826516" y="1150912"/>
                  </a:lnTo>
                  <a:lnTo>
                    <a:pt x="834123" y="1176312"/>
                  </a:lnTo>
                  <a:lnTo>
                    <a:pt x="841514" y="1189012"/>
                  </a:lnTo>
                  <a:lnTo>
                    <a:pt x="845032" y="1201712"/>
                  </a:lnTo>
                  <a:lnTo>
                    <a:pt x="847674" y="1201712"/>
                  </a:lnTo>
                  <a:lnTo>
                    <a:pt x="839050" y="1163612"/>
                  </a:lnTo>
                  <a:lnTo>
                    <a:pt x="831646" y="1150912"/>
                  </a:lnTo>
                  <a:lnTo>
                    <a:pt x="828167" y="1138212"/>
                  </a:lnTo>
                  <a:lnTo>
                    <a:pt x="818476" y="1125512"/>
                  </a:lnTo>
                  <a:lnTo>
                    <a:pt x="811301" y="1112812"/>
                  </a:lnTo>
                  <a:lnTo>
                    <a:pt x="799274" y="1100112"/>
                  </a:lnTo>
                  <a:lnTo>
                    <a:pt x="797712" y="1092415"/>
                  </a:lnTo>
                  <a:close/>
                </a:path>
                <a:path w="2351404" h="2395854">
                  <a:moveTo>
                    <a:pt x="842240" y="1166208"/>
                  </a:moveTo>
                  <a:lnTo>
                    <a:pt x="843978" y="1176312"/>
                  </a:lnTo>
                  <a:lnTo>
                    <a:pt x="842481" y="1166528"/>
                  </a:lnTo>
                  <a:lnTo>
                    <a:pt x="842240" y="1166208"/>
                  </a:lnTo>
                  <a:close/>
                </a:path>
                <a:path w="2351404" h="2395854">
                  <a:moveTo>
                    <a:pt x="849718" y="1176126"/>
                  </a:moveTo>
                  <a:lnTo>
                    <a:pt x="849757" y="1176312"/>
                  </a:lnTo>
                  <a:lnTo>
                    <a:pt x="849718" y="1176126"/>
                  </a:lnTo>
                  <a:close/>
                </a:path>
                <a:path w="2351404" h="2395854">
                  <a:moveTo>
                    <a:pt x="849430" y="1174744"/>
                  </a:moveTo>
                  <a:lnTo>
                    <a:pt x="849718" y="1176126"/>
                  </a:lnTo>
                  <a:lnTo>
                    <a:pt x="849858" y="1176312"/>
                  </a:lnTo>
                  <a:lnTo>
                    <a:pt x="849641" y="1175051"/>
                  </a:lnTo>
                  <a:lnTo>
                    <a:pt x="849430" y="1174744"/>
                  </a:lnTo>
                  <a:close/>
                </a:path>
                <a:path w="2351404" h="2395854">
                  <a:moveTo>
                    <a:pt x="849641" y="1175051"/>
                  </a:moveTo>
                  <a:lnTo>
                    <a:pt x="849858" y="1176312"/>
                  </a:lnTo>
                  <a:lnTo>
                    <a:pt x="850506" y="1176312"/>
                  </a:lnTo>
                  <a:lnTo>
                    <a:pt x="849641" y="1175051"/>
                  </a:lnTo>
                  <a:close/>
                </a:path>
                <a:path w="2351404" h="2395854">
                  <a:moveTo>
                    <a:pt x="842104" y="1164064"/>
                  </a:moveTo>
                  <a:lnTo>
                    <a:pt x="842481" y="1166528"/>
                  </a:lnTo>
                  <a:lnTo>
                    <a:pt x="849718" y="1176126"/>
                  </a:lnTo>
                  <a:lnTo>
                    <a:pt x="849494" y="1175051"/>
                  </a:lnTo>
                  <a:lnTo>
                    <a:pt x="849386" y="1174679"/>
                  </a:lnTo>
                  <a:lnTo>
                    <a:pt x="842104" y="1164064"/>
                  </a:lnTo>
                  <a:close/>
                </a:path>
                <a:path w="2351404" h="2395854">
                  <a:moveTo>
                    <a:pt x="849417" y="1174679"/>
                  </a:moveTo>
                  <a:lnTo>
                    <a:pt x="849641" y="1175051"/>
                  </a:lnTo>
                  <a:lnTo>
                    <a:pt x="849417" y="1174679"/>
                  </a:lnTo>
                  <a:close/>
                </a:path>
                <a:path w="2351404" h="2395854">
                  <a:moveTo>
                    <a:pt x="846480" y="1150912"/>
                  </a:moveTo>
                  <a:lnTo>
                    <a:pt x="844473" y="1150912"/>
                  </a:lnTo>
                  <a:lnTo>
                    <a:pt x="849417" y="1174679"/>
                  </a:lnTo>
                  <a:lnTo>
                    <a:pt x="849633" y="1175003"/>
                  </a:lnTo>
                  <a:lnTo>
                    <a:pt x="847674" y="1163612"/>
                  </a:lnTo>
                  <a:lnTo>
                    <a:pt x="852201" y="1163612"/>
                  </a:lnTo>
                  <a:lnTo>
                    <a:pt x="851100" y="1156045"/>
                  </a:lnTo>
                  <a:lnTo>
                    <a:pt x="846480" y="1150912"/>
                  </a:lnTo>
                  <a:close/>
                </a:path>
                <a:path w="2351404" h="2395854">
                  <a:moveTo>
                    <a:pt x="844473" y="1150912"/>
                  </a:moveTo>
                  <a:lnTo>
                    <a:pt x="834288" y="1150912"/>
                  </a:lnTo>
                  <a:lnTo>
                    <a:pt x="846162" y="1163612"/>
                  </a:lnTo>
                  <a:lnTo>
                    <a:pt x="842035" y="1163612"/>
                  </a:lnTo>
                  <a:lnTo>
                    <a:pt x="849417" y="1174679"/>
                  </a:lnTo>
                  <a:lnTo>
                    <a:pt x="844473" y="1150912"/>
                  </a:lnTo>
                  <a:close/>
                </a:path>
                <a:path w="2351404" h="2395854">
                  <a:moveTo>
                    <a:pt x="841794" y="1163612"/>
                  </a:moveTo>
                  <a:lnTo>
                    <a:pt x="842240" y="1166208"/>
                  </a:lnTo>
                  <a:lnTo>
                    <a:pt x="842481" y="1166528"/>
                  </a:lnTo>
                  <a:lnTo>
                    <a:pt x="842104" y="1164064"/>
                  </a:lnTo>
                  <a:lnTo>
                    <a:pt x="841794" y="1163612"/>
                  </a:lnTo>
                  <a:close/>
                </a:path>
                <a:path w="2351404" h="2395854">
                  <a:moveTo>
                    <a:pt x="841794" y="1163612"/>
                  </a:moveTo>
                  <a:lnTo>
                    <a:pt x="840282" y="1163612"/>
                  </a:lnTo>
                  <a:lnTo>
                    <a:pt x="842240" y="1166208"/>
                  </a:lnTo>
                  <a:lnTo>
                    <a:pt x="841794" y="1163612"/>
                  </a:lnTo>
                  <a:close/>
                </a:path>
                <a:path w="2351404" h="2395854">
                  <a:moveTo>
                    <a:pt x="842035" y="1163612"/>
                  </a:moveTo>
                  <a:lnTo>
                    <a:pt x="841794" y="1163612"/>
                  </a:lnTo>
                  <a:lnTo>
                    <a:pt x="842104" y="1164064"/>
                  </a:lnTo>
                  <a:lnTo>
                    <a:pt x="842035" y="1163612"/>
                  </a:lnTo>
                  <a:close/>
                </a:path>
                <a:path w="2351404" h="2395854">
                  <a:moveTo>
                    <a:pt x="851100" y="1156045"/>
                  </a:moveTo>
                  <a:lnTo>
                    <a:pt x="852201" y="1163612"/>
                  </a:lnTo>
                  <a:lnTo>
                    <a:pt x="857910" y="1163612"/>
                  </a:lnTo>
                  <a:lnTo>
                    <a:pt x="851100" y="1156045"/>
                  </a:lnTo>
                  <a:close/>
                </a:path>
                <a:path w="2351404" h="2395854">
                  <a:moveTo>
                    <a:pt x="850353" y="1150912"/>
                  </a:moveTo>
                  <a:lnTo>
                    <a:pt x="846480" y="1150912"/>
                  </a:lnTo>
                  <a:lnTo>
                    <a:pt x="851100" y="1156045"/>
                  </a:lnTo>
                  <a:lnTo>
                    <a:pt x="850353" y="1150912"/>
                  </a:lnTo>
                  <a:close/>
                </a:path>
                <a:path w="2351404" h="2395854">
                  <a:moveTo>
                    <a:pt x="824458" y="1112812"/>
                  </a:moveTo>
                  <a:lnTo>
                    <a:pt x="818667" y="1112812"/>
                  </a:lnTo>
                  <a:lnTo>
                    <a:pt x="822807" y="1125512"/>
                  </a:lnTo>
                  <a:lnTo>
                    <a:pt x="834644" y="1138212"/>
                  </a:lnTo>
                  <a:lnTo>
                    <a:pt x="833818" y="1150912"/>
                  </a:lnTo>
                  <a:lnTo>
                    <a:pt x="838098" y="1150912"/>
                  </a:lnTo>
                  <a:lnTo>
                    <a:pt x="838517" y="1138212"/>
                  </a:lnTo>
                  <a:lnTo>
                    <a:pt x="827430" y="1125512"/>
                  </a:lnTo>
                  <a:lnTo>
                    <a:pt x="824458" y="1112812"/>
                  </a:lnTo>
                  <a:close/>
                </a:path>
                <a:path w="2351404" h="2395854">
                  <a:moveTo>
                    <a:pt x="666381" y="1093885"/>
                  </a:moveTo>
                  <a:lnTo>
                    <a:pt x="663873" y="1099943"/>
                  </a:lnTo>
                  <a:lnTo>
                    <a:pt x="663841" y="1100112"/>
                  </a:lnTo>
                  <a:lnTo>
                    <a:pt x="651154" y="1100112"/>
                  </a:lnTo>
                  <a:lnTo>
                    <a:pt x="653161" y="1112812"/>
                  </a:lnTo>
                  <a:lnTo>
                    <a:pt x="667321" y="1100112"/>
                  </a:lnTo>
                  <a:lnTo>
                    <a:pt x="666381" y="1093885"/>
                  </a:lnTo>
                  <a:close/>
                </a:path>
                <a:path w="2351404" h="2395854">
                  <a:moveTo>
                    <a:pt x="755218" y="1036612"/>
                  </a:moveTo>
                  <a:lnTo>
                    <a:pt x="744982" y="1036612"/>
                  </a:lnTo>
                  <a:lnTo>
                    <a:pt x="764959" y="1049312"/>
                  </a:lnTo>
                  <a:lnTo>
                    <a:pt x="766318" y="1049312"/>
                  </a:lnTo>
                  <a:lnTo>
                    <a:pt x="771321" y="1062012"/>
                  </a:lnTo>
                  <a:lnTo>
                    <a:pt x="780618" y="1074712"/>
                  </a:lnTo>
                  <a:lnTo>
                    <a:pt x="780199" y="1087412"/>
                  </a:lnTo>
                  <a:lnTo>
                    <a:pt x="792530" y="1100112"/>
                  </a:lnTo>
                  <a:lnTo>
                    <a:pt x="795096" y="1112812"/>
                  </a:lnTo>
                  <a:lnTo>
                    <a:pt x="806450" y="1112812"/>
                  </a:lnTo>
                  <a:lnTo>
                    <a:pt x="798766" y="1100112"/>
                  </a:lnTo>
                  <a:lnTo>
                    <a:pt x="797712" y="1092415"/>
                  </a:lnTo>
                  <a:lnTo>
                    <a:pt x="796696" y="1087412"/>
                  </a:lnTo>
                  <a:lnTo>
                    <a:pt x="784479" y="1087412"/>
                  </a:lnTo>
                  <a:lnTo>
                    <a:pt x="785710" y="1074712"/>
                  </a:lnTo>
                  <a:lnTo>
                    <a:pt x="776046" y="1062012"/>
                  </a:lnTo>
                  <a:lnTo>
                    <a:pt x="768705" y="1049312"/>
                  </a:lnTo>
                  <a:lnTo>
                    <a:pt x="755218" y="1036612"/>
                  </a:lnTo>
                  <a:close/>
                </a:path>
                <a:path w="2351404" h="2395854">
                  <a:moveTo>
                    <a:pt x="808850" y="1023912"/>
                  </a:moveTo>
                  <a:lnTo>
                    <a:pt x="796226" y="1023912"/>
                  </a:lnTo>
                  <a:lnTo>
                    <a:pt x="785139" y="1036612"/>
                  </a:lnTo>
                  <a:lnTo>
                    <a:pt x="783894" y="1049312"/>
                  </a:lnTo>
                  <a:lnTo>
                    <a:pt x="787679" y="1062012"/>
                  </a:lnTo>
                  <a:lnTo>
                    <a:pt x="795286" y="1074712"/>
                  </a:lnTo>
                  <a:lnTo>
                    <a:pt x="797712" y="1092415"/>
                  </a:lnTo>
                  <a:lnTo>
                    <a:pt x="799274" y="1100112"/>
                  </a:lnTo>
                  <a:lnTo>
                    <a:pt x="811301" y="1112812"/>
                  </a:lnTo>
                  <a:lnTo>
                    <a:pt x="820267" y="1112812"/>
                  </a:lnTo>
                  <a:lnTo>
                    <a:pt x="803833" y="1087412"/>
                  </a:lnTo>
                  <a:lnTo>
                    <a:pt x="800430" y="1074712"/>
                  </a:lnTo>
                  <a:lnTo>
                    <a:pt x="792810" y="1062012"/>
                  </a:lnTo>
                  <a:lnTo>
                    <a:pt x="789330" y="1049312"/>
                  </a:lnTo>
                  <a:lnTo>
                    <a:pt x="789406" y="1036612"/>
                  </a:lnTo>
                  <a:lnTo>
                    <a:pt x="809138" y="1024653"/>
                  </a:lnTo>
                  <a:lnTo>
                    <a:pt x="808850" y="1023912"/>
                  </a:lnTo>
                  <a:close/>
                </a:path>
                <a:path w="2351404" h="2395854">
                  <a:moveTo>
                    <a:pt x="840143" y="1100112"/>
                  </a:moveTo>
                  <a:lnTo>
                    <a:pt x="832015" y="1100112"/>
                  </a:lnTo>
                  <a:lnTo>
                    <a:pt x="820267" y="1112812"/>
                  </a:lnTo>
                  <a:lnTo>
                    <a:pt x="832015" y="1112812"/>
                  </a:lnTo>
                  <a:lnTo>
                    <a:pt x="840354" y="1103959"/>
                  </a:lnTo>
                  <a:lnTo>
                    <a:pt x="840143" y="1100112"/>
                  </a:lnTo>
                  <a:close/>
                </a:path>
                <a:path w="2351404" h="2395854">
                  <a:moveTo>
                    <a:pt x="840354" y="1103959"/>
                  </a:moveTo>
                  <a:lnTo>
                    <a:pt x="832015" y="1112812"/>
                  </a:lnTo>
                  <a:lnTo>
                    <a:pt x="834402" y="1112812"/>
                  </a:lnTo>
                  <a:lnTo>
                    <a:pt x="840631" y="1108986"/>
                  </a:lnTo>
                  <a:lnTo>
                    <a:pt x="840354" y="1103959"/>
                  </a:lnTo>
                  <a:close/>
                </a:path>
                <a:path w="2351404" h="2395854">
                  <a:moveTo>
                    <a:pt x="840631" y="1108986"/>
                  </a:moveTo>
                  <a:lnTo>
                    <a:pt x="834402" y="1112812"/>
                  </a:lnTo>
                  <a:lnTo>
                    <a:pt x="840841" y="1112812"/>
                  </a:lnTo>
                  <a:lnTo>
                    <a:pt x="840631" y="1108986"/>
                  </a:lnTo>
                  <a:close/>
                </a:path>
                <a:path w="2351404" h="2395854">
                  <a:moveTo>
                    <a:pt x="866559" y="1087412"/>
                  </a:moveTo>
                  <a:lnTo>
                    <a:pt x="855078" y="1100112"/>
                  </a:lnTo>
                  <a:lnTo>
                    <a:pt x="840631" y="1108986"/>
                  </a:lnTo>
                  <a:lnTo>
                    <a:pt x="840841" y="1112812"/>
                  </a:lnTo>
                  <a:lnTo>
                    <a:pt x="868019" y="1112812"/>
                  </a:lnTo>
                  <a:lnTo>
                    <a:pt x="879983" y="1100112"/>
                  </a:lnTo>
                  <a:lnTo>
                    <a:pt x="855941" y="1100112"/>
                  </a:lnTo>
                  <a:lnTo>
                    <a:pt x="866559" y="1087412"/>
                  </a:lnTo>
                  <a:close/>
                </a:path>
                <a:path w="2351404" h="2395854">
                  <a:moveTo>
                    <a:pt x="870597" y="1080424"/>
                  </a:moveTo>
                  <a:lnTo>
                    <a:pt x="862799" y="1087412"/>
                  </a:lnTo>
                  <a:lnTo>
                    <a:pt x="852843" y="1100112"/>
                  </a:lnTo>
                  <a:lnTo>
                    <a:pt x="843978" y="1100112"/>
                  </a:lnTo>
                  <a:lnTo>
                    <a:pt x="840354" y="1103959"/>
                  </a:lnTo>
                  <a:lnTo>
                    <a:pt x="840631" y="1108986"/>
                  </a:lnTo>
                  <a:lnTo>
                    <a:pt x="855078" y="1100112"/>
                  </a:lnTo>
                  <a:lnTo>
                    <a:pt x="866559" y="1087412"/>
                  </a:lnTo>
                  <a:lnTo>
                    <a:pt x="870597" y="1080424"/>
                  </a:lnTo>
                  <a:close/>
                </a:path>
                <a:path w="2351404" h="2395854">
                  <a:moveTo>
                    <a:pt x="843978" y="1100112"/>
                  </a:moveTo>
                  <a:lnTo>
                    <a:pt x="840143" y="1100112"/>
                  </a:lnTo>
                  <a:lnTo>
                    <a:pt x="840354" y="1103959"/>
                  </a:lnTo>
                  <a:lnTo>
                    <a:pt x="843978" y="1100112"/>
                  </a:lnTo>
                  <a:close/>
                </a:path>
                <a:path w="2351404" h="2395854">
                  <a:moveTo>
                    <a:pt x="665403" y="1087412"/>
                  </a:moveTo>
                  <a:lnTo>
                    <a:pt x="663824" y="1099943"/>
                  </a:lnTo>
                  <a:lnTo>
                    <a:pt x="666381" y="1093885"/>
                  </a:lnTo>
                  <a:lnTo>
                    <a:pt x="665403" y="1087412"/>
                  </a:lnTo>
                  <a:close/>
                </a:path>
                <a:path w="2351404" h="2395854">
                  <a:moveTo>
                    <a:pt x="678154" y="1074712"/>
                  </a:moveTo>
                  <a:lnTo>
                    <a:pt x="661238" y="1074712"/>
                  </a:lnTo>
                  <a:lnTo>
                    <a:pt x="663824" y="1099943"/>
                  </a:lnTo>
                  <a:lnTo>
                    <a:pt x="665365" y="1087412"/>
                  </a:lnTo>
                  <a:lnTo>
                    <a:pt x="678154" y="1074712"/>
                  </a:lnTo>
                  <a:close/>
                </a:path>
                <a:path w="2351404" h="2395854">
                  <a:moveTo>
                    <a:pt x="669061" y="1087412"/>
                  </a:moveTo>
                  <a:lnTo>
                    <a:pt x="665403" y="1087412"/>
                  </a:lnTo>
                  <a:lnTo>
                    <a:pt x="666381" y="1093885"/>
                  </a:lnTo>
                  <a:lnTo>
                    <a:pt x="669061" y="1087412"/>
                  </a:lnTo>
                  <a:close/>
                </a:path>
                <a:path w="2351404" h="2395854">
                  <a:moveTo>
                    <a:pt x="873899" y="1074712"/>
                  </a:moveTo>
                  <a:lnTo>
                    <a:pt x="862799" y="1087412"/>
                  </a:lnTo>
                  <a:lnTo>
                    <a:pt x="870597" y="1080424"/>
                  </a:lnTo>
                  <a:lnTo>
                    <a:pt x="873899" y="1074712"/>
                  </a:lnTo>
                  <a:close/>
                </a:path>
                <a:path w="2351404" h="2395854">
                  <a:moveTo>
                    <a:pt x="876973" y="1074712"/>
                  </a:moveTo>
                  <a:lnTo>
                    <a:pt x="870597" y="1080424"/>
                  </a:lnTo>
                  <a:lnTo>
                    <a:pt x="866559" y="1087412"/>
                  </a:lnTo>
                  <a:lnTo>
                    <a:pt x="880008" y="1087412"/>
                  </a:lnTo>
                  <a:lnTo>
                    <a:pt x="876973" y="1074712"/>
                  </a:lnTo>
                  <a:close/>
                </a:path>
                <a:path w="2351404" h="2395854">
                  <a:moveTo>
                    <a:pt x="683439" y="1042562"/>
                  </a:moveTo>
                  <a:lnTo>
                    <a:pt x="675309" y="1062012"/>
                  </a:lnTo>
                  <a:lnTo>
                    <a:pt x="674789" y="1074712"/>
                  </a:lnTo>
                  <a:lnTo>
                    <a:pt x="674942" y="1074498"/>
                  </a:lnTo>
                  <a:lnTo>
                    <a:pt x="678713" y="1062012"/>
                  </a:lnTo>
                  <a:lnTo>
                    <a:pt x="683439" y="1042562"/>
                  </a:lnTo>
                  <a:close/>
                </a:path>
                <a:path w="2351404" h="2395854">
                  <a:moveTo>
                    <a:pt x="675008" y="1074406"/>
                  </a:moveTo>
                  <a:lnTo>
                    <a:pt x="674878" y="1074712"/>
                  </a:lnTo>
                  <a:lnTo>
                    <a:pt x="675008" y="1074406"/>
                  </a:lnTo>
                  <a:close/>
                </a:path>
                <a:path w="2351404" h="2395854">
                  <a:moveTo>
                    <a:pt x="686600" y="1036612"/>
                  </a:moveTo>
                  <a:lnTo>
                    <a:pt x="685927" y="1036612"/>
                  </a:lnTo>
                  <a:lnTo>
                    <a:pt x="683439" y="1042562"/>
                  </a:lnTo>
                  <a:lnTo>
                    <a:pt x="678713" y="1062012"/>
                  </a:lnTo>
                  <a:lnTo>
                    <a:pt x="674942" y="1074498"/>
                  </a:lnTo>
                  <a:lnTo>
                    <a:pt x="680313" y="1062012"/>
                  </a:lnTo>
                  <a:lnTo>
                    <a:pt x="689038" y="1049312"/>
                  </a:lnTo>
                  <a:lnTo>
                    <a:pt x="697445" y="1049312"/>
                  </a:lnTo>
                  <a:lnTo>
                    <a:pt x="686600" y="1036612"/>
                  </a:lnTo>
                  <a:close/>
                </a:path>
                <a:path w="2351404" h="2395854">
                  <a:moveTo>
                    <a:pt x="689330" y="1049312"/>
                  </a:moveTo>
                  <a:lnTo>
                    <a:pt x="689038" y="1049312"/>
                  </a:lnTo>
                  <a:lnTo>
                    <a:pt x="680313" y="1062012"/>
                  </a:lnTo>
                  <a:lnTo>
                    <a:pt x="675008" y="1074406"/>
                  </a:lnTo>
                  <a:lnTo>
                    <a:pt x="683920" y="1062012"/>
                  </a:lnTo>
                  <a:lnTo>
                    <a:pt x="689330" y="1049312"/>
                  </a:lnTo>
                  <a:close/>
                </a:path>
                <a:path w="2351404" h="2395854">
                  <a:moveTo>
                    <a:pt x="810223" y="1027451"/>
                  </a:moveTo>
                  <a:lnTo>
                    <a:pt x="809866" y="1036612"/>
                  </a:lnTo>
                  <a:lnTo>
                    <a:pt x="815555" y="1049312"/>
                  </a:lnTo>
                  <a:lnTo>
                    <a:pt x="828319" y="1062012"/>
                  </a:lnTo>
                  <a:lnTo>
                    <a:pt x="832015" y="1062012"/>
                  </a:lnTo>
                  <a:lnTo>
                    <a:pt x="819251" y="1049312"/>
                  </a:lnTo>
                  <a:lnTo>
                    <a:pt x="818959" y="1049312"/>
                  </a:lnTo>
                  <a:lnTo>
                    <a:pt x="818244" y="1046975"/>
                  </a:lnTo>
                  <a:lnTo>
                    <a:pt x="813777" y="1036612"/>
                  </a:lnTo>
                  <a:lnTo>
                    <a:pt x="810223" y="1027451"/>
                  </a:lnTo>
                  <a:close/>
                </a:path>
                <a:path w="2351404" h="2395854">
                  <a:moveTo>
                    <a:pt x="811713" y="1024613"/>
                  </a:moveTo>
                  <a:lnTo>
                    <a:pt x="815073" y="1036612"/>
                  </a:lnTo>
                  <a:lnTo>
                    <a:pt x="818244" y="1046975"/>
                  </a:lnTo>
                  <a:lnTo>
                    <a:pt x="819251" y="1049312"/>
                  </a:lnTo>
                  <a:lnTo>
                    <a:pt x="832015" y="1062012"/>
                  </a:lnTo>
                  <a:lnTo>
                    <a:pt x="843978" y="1062012"/>
                  </a:lnTo>
                  <a:lnTo>
                    <a:pt x="846021" y="1059954"/>
                  </a:lnTo>
                  <a:lnTo>
                    <a:pt x="830707" y="1049312"/>
                  </a:lnTo>
                  <a:lnTo>
                    <a:pt x="832878" y="1049312"/>
                  </a:lnTo>
                  <a:lnTo>
                    <a:pt x="818769" y="1036612"/>
                  </a:lnTo>
                  <a:lnTo>
                    <a:pt x="811713" y="1024613"/>
                  </a:lnTo>
                  <a:close/>
                </a:path>
                <a:path w="2351404" h="2395854">
                  <a:moveTo>
                    <a:pt x="846021" y="1059954"/>
                  </a:moveTo>
                  <a:lnTo>
                    <a:pt x="843978" y="1062012"/>
                  </a:lnTo>
                  <a:lnTo>
                    <a:pt x="848982" y="1062012"/>
                  </a:lnTo>
                  <a:lnTo>
                    <a:pt x="846021" y="1059954"/>
                  </a:lnTo>
                  <a:close/>
                </a:path>
                <a:path w="2351404" h="2395854">
                  <a:moveTo>
                    <a:pt x="876769" y="1023912"/>
                  </a:moveTo>
                  <a:lnTo>
                    <a:pt x="866902" y="1023912"/>
                  </a:lnTo>
                  <a:lnTo>
                    <a:pt x="861428" y="1036612"/>
                  </a:lnTo>
                  <a:lnTo>
                    <a:pt x="856589" y="1049312"/>
                  </a:lnTo>
                  <a:lnTo>
                    <a:pt x="855453" y="1050455"/>
                  </a:lnTo>
                  <a:lnTo>
                    <a:pt x="848982" y="1062012"/>
                  </a:lnTo>
                  <a:lnTo>
                    <a:pt x="852233" y="1062012"/>
                  </a:lnTo>
                  <a:lnTo>
                    <a:pt x="861161" y="1049312"/>
                  </a:lnTo>
                  <a:lnTo>
                    <a:pt x="865149" y="1036612"/>
                  </a:lnTo>
                  <a:lnTo>
                    <a:pt x="876769" y="1023912"/>
                  </a:lnTo>
                  <a:close/>
                </a:path>
                <a:path w="2351404" h="2395854">
                  <a:moveTo>
                    <a:pt x="1818204" y="1024456"/>
                  </a:moveTo>
                  <a:lnTo>
                    <a:pt x="1816707" y="1029295"/>
                  </a:lnTo>
                  <a:lnTo>
                    <a:pt x="1817687" y="1036612"/>
                  </a:lnTo>
                  <a:lnTo>
                    <a:pt x="1810512" y="1049312"/>
                  </a:lnTo>
                  <a:lnTo>
                    <a:pt x="1806625" y="1062012"/>
                  </a:lnTo>
                  <a:lnTo>
                    <a:pt x="1815617" y="1049312"/>
                  </a:lnTo>
                  <a:lnTo>
                    <a:pt x="1822831" y="1036612"/>
                  </a:lnTo>
                  <a:lnTo>
                    <a:pt x="1821586" y="1027558"/>
                  </a:lnTo>
                  <a:lnTo>
                    <a:pt x="1818204" y="1024456"/>
                  </a:lnTo>
                  <a:close/>
                </a:path>
                <a:path w="2351404" h="2395854">
                  <a:moveTo>
                    <a:pt x="859676" y="1031173"/>
                  </a:moveTo>
                  <a:lnTo>
                    <a:pt x="856195" y="1036612"/>
                  </a:lnTo>
                  <a:lnTo>
                    <a:pt x="852424" y="1049312"/>
                  </a:lnTo>
                  <a:lnTo>
                    <a:pt x="830707" y="1049312"/>
                  </a:lnTo>
                  <a:lnTo>
                    <a:pt x="846021" y="1059954"/>
                  </a:lnTo>
                  <a:lnTo>
                    <a:pt x="855453" y="1050455"/>
                  </a:lnTo>
                  <a:lnTo>
                    <a:pt x="856094" y="1049312"/>
                  </a:lnTo>
                  <a:lnTo>
                    <a:pt x="859676" y="1031173"/>
                  </a:lnTo>
                  <a:close/>
                </a:path>
                <a:path w="2351404" h="2395854">
                  <a:moveTo>
                    <a:pt x="866902" y="1023912"/>
                  </a:moveTo>
                  <a:lnTo>
                    <a:pt x="864323" y="1023912"/>
                  </a:lnTo>
                  <a:lnTo>
                    <a:pt x="859676" y="1031173"/>
                  </a:lnTo>
                  <a:lnTo>
                    <a:pt x="856094" y="1049312"/>
                  </a:lnTo>
                  <a:lnTo>
                    <a:pt x="855453" y="1050455"/>
                  </a:lnTo>
                  <a:lnTo>
                    <a:pt x="856589" y="1049312"/>
                  </a:lnTo>
                  <a:lnTo>
                    <a:pt x="861428" y="1036612"/>
                  </a:lnTo>
                  <a:lnTo>
                    <a:pt x="866902" y="1023912"/>
                  </a:lnTo>
                  <a:close/>
                </a:path>
                <a:path w="2351404" h="2395854">
                  <a:moveTo>
                    <a:pt x="699643" y="1036612"/>
                  </a:moveTo>
                  <a:lnTo>
                    <a:pt x="686600" y="1036612"/>
                  </a:lnTo>
                  <a:lnTo>
                    <a:pt x="697445" y="1049312"/>
                  </a:lnTo>
                  <a:lnTo>
                    <a:pt x="718489" y="1049312"/>
                  </a:lnTo>
                  <a:lnTo>
                    <a:pt x="699643" y="1036612"/>
                  </a:lnTo>
                  <a:close/>
                </a:path>
                <a:path w="2351404" h="2395854">
                  <a:moveTo>
                    <a:pt x="723875" y="1044608"/>
                  </a:moveTo>
                  <a:lnTo>
                    <a:pt x="718489" y="1049312"/>
                  </a:lnTo>
                  <a:lnTo>
                    <a:pt x="718997" y="1049312"/>
                  </a:lnTo>
                  <a:lnTo>
                    <a:pt x="723875" y="1044608"/>
                  </a:lnTo>
                  <a:close/>
                </a:path>
                <a:path w="2351404" h="2395854">
                  <a:moveTo>
                    <a:pt x="744982" y="1036612"/>
                  </a:moveTo>
                  <a:lnTo>
                    <a:pt x="733031" y="1036612"/>
                  </a:lnTo>
                  <a:lnTo>
                    <a:pt x="723875" y="1044608"/>
                  </a:lnTo>
                  <a:lnTo>
                    <a:pt x="718997" y="1049312"/>
                  </a:lnTo>
                  <a:lnTo>
                    <a:pt x="764959" y="1049312"/>
                  </a:lnTo>
                  <a:lnTo>
                    <a:pt x="744982" y="1036612"/>
                  </a:lnTo>
                  <a:close/>
                </a:path>
                <a:path w="2351404" h="2395854">
                  <a:moveTo>
                    <a:pt x="767664" y="1036612"/>
                  </a:moveTo>
                  <a:lnTo>
                    <a:pt x="762825" y="1036612"/>
                  </a:lnTo>
                  <a:lnTo>
                    <a:pt x="777900" y="1049312"/>
                  </a:lnTo>
                  <a:lnTo>
                    <a:pt x="780618" y="1049312"/>
                  </a:lnTo>
                  <a:lnTo>
                    <a:pt x="767664" y="1036612"/>
                  </a:lnTo>
                  <a:close/>
                </a:path>
                <a:path w="2351404" h="2395854">
                  <a:moveTo>
                    <a:pt x="1816707" y="1029295"/>
                  </a:moveTo>
                  <a:lnTo>
                    <a:pt x="1810512" y="1049312"/>
                  </a:lnTo>
                  <a:lnTo>
                    <a:pt x="1817687" y="1036612"/>
                  </a:lnTo>
                  <a:lnTo>
                    <a:pt x="1816707" y="1029295"/>
                  </a:lnTo>
                  <a:close/>
                </a:path>
                <a:path w="2351404" h="2395854">
                  <a:moveTo>
                    <a:pt x="811301" y="1023912"/>
                  </a:moveTo>
                  <a:lnTo>
                    <a:pt x="810361" y="1023912"/>
                  </a:lnTo>
                  <a:lnTo>
                    <a:pt x="810265" y="1027558"/>
                  </a:lnTo>
                  <a:lnTo>
                    <a:pt x="813777" y="1036612"/>
                  </a:lnTo>
                  <a:lnTo>
                    <a:pt x="818244" y="1046975"/>
                  </a:lnTo>
                  <a:lnTo>
                    <a:pt x="815073" y="1036612"/>
                  </a:lnTo>
                  <a:lnTo>
                    <a:pt x="811724" y="1024653"/>
                  </a:lnTo>
                  <a:lnTo>
                    <a:pt x="811301" y="1023912"/>
                  </a:lnTo>
                  <a:close/>
                </a:path>
                <a:path w="2351404" h="2395854">
                  <a:moveTo>
                    <a:pt x="733031" y="1036612"/>
                  </a:moveTo>
                  <a:lnTo>
                    <a:pt x="732167" y="1036612"/>
                  </a:lnTo>
                  <a:lnTo>
                    <a:pt x="723875" y="1044608"/>
                  </a:lnTo>
                  <a:lnTo>
                    <a:pt x="733031" y="1036612"/>
                  </a:lnTo>
                  <a:close/>
                </a:path>
                <a:path w="2351404" h="2395854">
                  <a:moveTo>
                    <a:pt x="685927" y="1036612"/>
                  </a:moveTo>
                  <a:lnTo>
                    <a:pt x="684885" y="1036612"/>
                  </a:lnTo>
                  <a:lnTo>
                    <a:pt x="683439" y="1042562"/>
                  </a:lnTo>
                  <a:lnTo>
                    <a:pt x="685927" y="1036612"/>
                  </a:lnTo>
                  <a:close/>
                </a:path>
                <a:path w="2351404" h="2395854">
                  <a:moveTo>
                    <a:pt x="785634" y="1011212"/>
                  </a:moveTo>
                  <a:lnTo>
                    <a:pt x="780275" y="1011212"/>
                  </a:lnTo>
                  <a:lnTo>
                    <a:pt x="776579" y="1023912"/>
                  </a:lnTo>
                  <a:lnTo>
                    <a:pt x="763206" y="1036612"/>
                  </a:lnTo>
                  <a:lnTo>
                    <a:pt x="780008" y="1036612"/>
                  </a:lnTo>
                  <a:lnTo>
                    <a:pt x="785634" y="1011212"/>
                  </a:lnTo>
                  <a:close/>
                </a:path>
                <a:path w="2351404" h="2395854">
                  <a:moveTo>
                    <a:pt x="1821586" y="1027558"/>
                  </a:moveTo>
                  <a:lnTo>
                    <a:pt x="1822831" y="1036612"/>
                  </a:lnTo>
                  <a:lnTo>
                    <a:pt x="1827987" y="1033431"/>
                  </a:lnTo>
                  <a:lnTo>
                    <a:pt x="1821586" y="1027558"/>
                  </a:lnTo>
                  <a:close/>
                </a:path>
                <a:path w="2351404" h="2395854">
                  <a:moveTo>
                    <a:pt x="1843417" y="1023912"/>
                  </a:moveTo>
                  <a:lnTo>
                    <a:pt x="1827987" y="1033431"/>
                  </a:lnTo>
                  <a:lnTo>
                    <a:pt x="1831454" y="1036612"/>
                  </a:lnTo>
                  <a:lnTo>
                    <a:pt x="1843417" y="1023912"/>
                  </a:lnTo>
                  <a:close/>
                </a:path>
                <a:path w="2351404" h="2395854">
                  <a:moveTo>
                    <a:pt x="1819313" y="998512"/>
                  </a:moveTo>
                  <a:lnTo>
                    <a:pt x="1811655" y="998512"/>
                  </a:lnTo>
                  <a:lnTo>
                    <a:pt x="1819338" y="1011212"/>
                  </a:lnTo>
                  <a:lnTo>
                    <a:pt x="1821586" y="1027558"/>
                  </a:lnTo>
                  <a:lnTo>
                    <a:pt x="1827987" y="1033431"/>
                  </a:lnTo>
                  <a:lnTo>
                    <a:pt x="1843417" y="1023912"/>
                  </a:lnTo>
                  <a:lnTo>
                    <a:pt x="1830590" y="1023912"/>
                  </a:lnTo>
                  <a:lnTo>
                    <a:pt x="1823123" y="1011212"/>
                  </a:lnTo>
                  <a:lnTo>
                    <a:pt x="1819313" y="998512"/>
                  </a:lnTo>
                  <a:close/>
                </a:path>
                <a:path w="2351404" h="2395854">
                  <a:moveTo>
                    <a:pt x="864323" y="1023912"/>
                  </a:moveTo>
                  <a:lnTo>
                    <a:pt x="861110" y="1023912"/>
                  </a:lnTo>
                  <a:lnTo>
                    <a:pt x="859676" y="1031173"/>
                  </a:lnTo>
                  <a:lnTo>
                    <a:pt x="864323" y="1023912"/>
                  </a:lnTo>
                  <a:close/>
                </a:path>
                <a:path w="2351404" h="2395854">
                  <a:moveTo>
                    <a:pt x="1812507" y="1008144"/>
                  </a:moveTo>
                  <a:lnTo>
                    <a:pt x="1814283" y="1011212"/>
                  </a:lnTo>
                  <a:lnTo>
                    <a:pt x="1816707" y="1029295"/>
                  </a:lnTo>
                  <a:lnTo>
                    <a:pt x="1818204" y="1024456"/>
                  </a:lnTo>
                  <a:lnTo>
                    <a:pt x="1817611" y="1023912"/>
                  </a:lnTo>
                  <a:lnTo>
                    <a:pt x="1815922" y="1011212"/>
                  </a:lnTo>
                  <a:lnTo>
                    <a:pt x="1812507" y="1008144"/>
                  </a:lnTo>
                  <a:close/>
                </a:path>
                <a:path w="2351404" h="2395854">
                  <a:moveTo>
                    <a:pt x="1821084" y="1023912"/>
                  </a:moveTo>
                  <a:lnTo>
                    <a:pt x="1818373" y="1023912"/>
                  </a:lnTo>
                  <a:lnTo>
                    <a:pt x="1818204" y="1024456"/>
                  </a:lnTo>
                  <a:lnTo>
                    <a:pt x="1821586" y="1027558"/>
                  </a:lnTo>
                  <a:lnTo>
                    <a:pt x="1821084" y="1023912"/>
                  </a:lnTo>
                  <a:close/>
                </a:path>
                <a:path w="2351404" h="2395854">
                  <a:moveTo>
                    <a:pt x="810361" y="1023912"/>
                  </a:moveTo>
                  <a:lnTo>
                    <a:pt x="809138" y="1024653"/>
                  </a:lnTo>
                  <a:lnTo>
                    <a:pt x="810223" y="1027451"/>
                  </a:lnTo>
                  <a:lnTo>
                    <a:pt x="810361" y="1023912"/>
                  </a:lnTo>
                  <a:close/>
                </a:path>
                <a:path w="2351404" h="2395854">
                  <a:moveTo>
                    <a:pt x="810361" y="1023912"/>
                  </a:moveTo>
                  <a:lnTo>
                    <a:pt x="808850" y="1023912"/>
                  </a:lnTo>
                  <a:lnTo>
                    <a:pt x="809138" y="1024653"/>
                  </a:lnTo>
                  <a:lnTo>
                    <a:pt x="810361" y="1023912"/>
                  </a:lnTo>
                  <a:close/>
                </a:path>
                <a:path w="2351404" h="2395854">
                  <a:moveTo>
                    <a:pt x="811517" y="1023912"/>
                  </a:moveTo>
                  <a:lnTo>
                    <a:pt x="811301" y="1023912"/>
                  </a:lnTo>
                  <a:lnTo>
                    <a:pt x="811713" y="1024613"/>
                  </a:lnTo>
                  <a:lnTo>
                    <a:pt x="811517" y="1023912"/>
                  </a:lnTo>
                  <a:close/>
                </a:path>
                <a:path w="2351404" h="2395854">
                  <a:moveTo>
                    <a:pt x="1780489" y="947712"/>
                  </a:moveTo>
                  <a:lnTo>
                    <a:pt x="1764131" y="960412"/>
                  </a:lnTo>
                  <a:lnTo>
                    <a:pt x="1780298" y="960412"/>
                  </a:lnTo>
                  <a:lnTo>
                    <a:pt x="1787690" y="973112"/>
                  </a:lnTo>
                  <a:lnTo>
                    <a:pt x="1796078" y="985812"/>
                  </a:lnTo>
                  <a:lnTo>
                    <a:pt x="1798510" y="985812"/>
                  </a:lnTo>
                  <a:lnTo>
                    <a:pt x="1806930" y="998512"/>
                  </a:lnTo>
                  <a:lnTo>
                    <a:pt x="1812507" y="1008144"/>
                  </a:lnTo>
                  <a:lnTo>
                    <a:pt x="1815922" y="1011212"/>
                  </a:lnTo>
                  <a:lnTo>
                    <a:pt x="1817611" y="1023912"/>
                  </a:lnTo>
                  <a:lnTo>
                    <a:pt x="1818204" y="1024456"/>
                  </a:lnTo>
                  <a:lnTo>
                    <a:pt x="1818373" y="1023912"/>
                  </a:lnTo>
                  <a:lnTo>
                    <a:pt x="1821084" y="1023912"/>
                  </a:lnTo>
                  <a:lnTo>
                    <a:pt x="1819338" y="1011212"/>
                  </a:lnTo>
                  <a:lnTo>
                    <a:pt x="1811655" y="998512"/>
                  </a:lnTo>
                  <a:lnTo>
                    <a:pt x="1802358" y="985812"/>
                  </a:lnTo>
                  <a:lnTo>
                    <a:pt x="1790446" y="973112"/>
                  </a:lnTo>
                  <a:lnTo>
                    <a:pt x="1783994" y="960412"/>
                  </a:lnTo>
                  <a:lnTo>
                    <a:pt x="1780489" y="947712"/>
                  </a:lnTo>
                  <a:close/>
                </a:path>
                <a:path w="2351404" h="2395854">
                  <a:moveTo>
                    <a:pt x="51966" y="1007742"/>
                  </a:moveTo>
                  <a:lnTo>
                    <a:pt x="43649" y="1011212"/>
                  </a:lnTo>
                  <a:lnTo>
                    <a:pt x="10718" y="1011212"/>
                  </a:lnTo>
                  <a:lnTo>
                    <a:pt x="30327" y="1023912"/>
                  </a:lnTo>
                  <a:lnTo>
                    <a:pt x="46342" y="1011212"/>
                  </a:lnTo>
                  <a:lnTo>
                    <a:pt x="51966" y="1007742"/>
                  </a:lnTo>
                  <a:close/>
                </a:path>
                <a:path w="2351404" h="2395854">
                  <a:moveTo>
                    <a:pt x="800450" y="992743"/>
                  </a:moveTo>
                  <a:lnTo>
                    <a:pt x="795096" y="1011212"/>
                  </a:lnTo>
                  <a:lnTo>
                    <a:pt x="784453" y="1023912"/>
                  </a:lnTo>
                  <a:lnTo>
                    <a:pt x="786650" y="1023912"/>
                  </a:lnTo>
                  <a:lnTo>
                    <a:pt x="799947" y="1011212"/>
                  </a:lnTo>
                  <a:lnTo>
                    <a:pt x="796696" y="1011212"/>
                  </a:lnTo>
                  <a:lnTo>
                    <a:pt x="800404" y="998512"/>
                  </a:lnTo>
                  <a:lnTo>
                    <a:pt x="800450" y="992743"/>
                  </a:lnTo>
                  <a:close/>
                </a:path>
                <a:path w="2351404" h="2395854">
                  <a:moveTo>
                    <a:pt x="905941" y="1011212"/>
                  </a:moveTo>
                  <a:lnTo>
                    <a:pt x="885647" y="1023912"/>
                  </a:lnTo>
                  <a:lnTo>
                    <a:pt x="886510" y="1023912"/>
                  </a:lnTo>
                  <a:lnTo>
                    <a:pt x="905941" y="1011212"/>
                  </a:lnTo>
                  <a:close/>
                </a:path>
                <a:path w="2351404" h="2395854">
                  <a:moveTo>
                    <a:pt x="911466" y="998512"/>
                  </a:moveTo>
                  <a:lnTo>
                    <a:pt x="905941" y="1011212"/>
                  </a:lnTo>
                  <a:lnTo>
                    <a:pt x="886510" y="1023912"/>
                  </a:lnTo>
                  <a:lnTo>
                    <a:pt x="909561" y="1023912"/>
                  </a:lnTo>
                  <a:lnTo>
                    <a:pt x="911466" y="998512"/>
                  </a:lnTo>
                  <a:close/>
                </a:path>
                <a:path w="2351404" h="2395854">
                  <a:moveTo>
                    <a:pt x="911466" y="998512"/>
                  </a:moveTo>
                  <a:lnTo>
                    <a:pt x="909561" y="1023912"/>
                  </a:lnTo>
                  <a:lnTo>
                    <a:pt x="910221" y="1023912"/>
                  </a:lnTo>
                  <a:lnTo>
                    <a:pt x="911466" y="998512"/>
                  </a:lnTo>
                  <a:close/>
                </a:path>
                <a:path w="2351404" h="2395854">
                  <a:moveTo>
                    <a:pt x="806170" y="858812"/>
                  </a:moveTo>
                  <a:lnTo>
                    <a:pt x="806005" y="858812"/>
                  </a:lnTo>
                  <a:lnTo>
                    <a:pt x="798766" y="884212"/>
                  </a:lnTo>
                  <a:lnTo>
                    <a:pt x="787590" y="896912"/>
                  </a:lnTo>
                  <a:lnTo>
                    <a:pt x="787590" y="922312"/>
                  </a:lnTo>
                  <a:lnTo>
                    <a:pt x="791290" y="934728"/>
                  </a:lnTo>
                  <a:lnTo>
                    <a:pt x="791286" y="947712"/>
                  </a:lnTo>
                  <a:lnTo>
                    <a:pt x="795057" y="972852"/>
                  </a:lnTo>
                  <a:lnTo>
                    <a:pt x="794994" y="998512"/>
                  </a:lnTo>
                  <a:lnTo>
                    <a:pt x="791400" y="1011212"/>
                  </a:lnTo>
                  <a:lnTo>
                    <a:pt x="795096" y="1011212"/>
                  </a:lnTo>
                  <a:lnTo>
                    <a:pt x="800450" y="992743"/>
                  </a:lnTo>
                  <a:lnTo>
                    <a:pt x="800506" y="979024"/>
                  </a:lnTo>
                  <a:lnTo>
                    <a:pt x="798714" y="972852"/>
                  </a:lnTo>
                  <a:lnTo>
                    <a:pt x="795098" y="960760"/>
                  </a:lnTo>
                  <a:lnTo>
                    <a:pt x="795070" y="947712"/>
                  </a:lnTo>
                  <a:lnTo>
                    <a:pt x="796722" y="944862"/>
                  </a:lnTo>
                  <a:lnTo>
                    <a:pt x="796761" y="940296"/>
                  </a:lnTo>
                  <a:lnTo>
                    <a:pt x="791375" y="922312"/>
                  </a:lnTo>
                  <a:lnTo>
                    <a:pt x="787795" y="909927"/>
                  </a:lnTo>
                  <a:lnTo>
                    <a:pt x="787805" y="909304"/>
                  </a:lnTo>
                  <a:lnTo>
                    <a:pt x="791857" y="896912"/>
                  </a:lnTo>
                  <a:lnTo>
                    <a:pt x="796026" y="891882"/>
                  </a:lnTo>
                  <a:lnTo>
                    <a:pt x="802416" y="880847"/>
                  </a:lnTo>
                  <a:lnTo>
                    <a:pt x="802500" y="871512"/>
                  </a:lnTo>
                  <a:lnTo>
                    <a:pt x="806170" y="858812"/>
                  </a:lnTo>
                  <a:close/>
                </a:path>
                <a:path w="2351404" h="2395854">
                  <a:moveTo>
                    <a:pt x="800506" y="960760"/>
                  </a:moveTo>
                  <a:lnTo>
                    <a:pt x="800506" y="979024"/>
                  </a:lnTo>
                  <a:lnTo>
                    <a:pt x="802474" y="985812"/>
                  </a:lnTo>
                  <a:lnTo>
                    <a:pt x="800450" y="992743"/>
                  </a:lnTo>
                  <a:lnTo>
                    <a:pt x="800404" y="998512"/>
                  </a:lnTo>
                  <a:lnTo>
                    <a:pt x="796696" y="1011212"/>
                  </a:lnTo>
                  <a:lnTo>
                    <a:pt x="799947" y="1011212"/>
                  </a:lnTo>
                  <a:lnTo>
                    <a:pt x="804100" y="998512"/>
                  </a:lnTo>
                  <a:lnTo>
                    <a:pt x="807821" y="985812"/>
                  </a:lnTo>
                  <a:lnTo>
                    <a:pt x="800506" y="960760"/>
                  </a:lnTo>
                  <a:close/>
                </a:path>
                <a:path w="2351404" h="2395854">
                  <a:moveTo>
                    <a:pt x="1780298" y="960412"/>
                  </a:moveTo>
                  <a:lnTo>
                    <a:pt x="1778584" y="960412"/>
                  </a:lnTo>
                  <a:lnTo>
                    <a:pt x="1782446" y="972852"/>
                  </a:lnTo>
                  <a:lnTo>
                    <a:pt x="1782775" y="973112"/>
                  </a:lnTo>
                  <a:lnTo>
                    <a:pt x="1790166" y="985812"/>
                  </a:lnTo>
                  <a:lnTo>
                    <a:pt x="1801787" y="998512"/>
                  </a:lnTo>
                  <a:lnTo>
                    <a:pt x="1812507" y="1008144"/>
                  </a:lnTo>
                  <a:lnTo>
                    <a:pt x="1806930" y="998512"/>
                  </a:lnTo>
                  <a:lnTo>
                    <a:pt x="1804466" y="998512"/>
                  </a:lnTo>
                  <a:lnTo>
                    <a:pt x="1787690" y="973112"/>
                  </a:lnTo>
                  <a:lnTo>
                    <a:pt x="1780298" y="960412"/>
                  </a:lnTo>
                  <a:close/>
                </a:path>
                <a:path w="2351404" h="2395854">
                  <a:moveTo>
                    <a:pt x="74091" y="998512"/>
                  </a:moveTo>
                  <a:lnTo>
                    <a:pt x="66929" y="998512"/>
                  </a:lnTo>
                  <a:lnTo>
                    <a:pt x="51966" y="1007742"/>
                  </a:lnTo>
                  <a:lnTo>
                    <a:pt x="74091" y="998512"/>
                  </a:lnTo>
                  <a:close/>
                </a:path>
                <a:path w="2351404" h="2395854">
                  <a:moveTo>
                    <a:pt x="108851" y="973112"/>
                  </a:moveTo>
                  <a:lnTo>
                    <a:pt x="83083" y="973112"/>
                  </a:lnTo>
                  <a:lnTo>
                    <a:pt x="74091" y="998512"/>
                  </a:lnTo>
                  <a:lnTo>
                    <a:pt x="79019" y="998512"/>
                  </a:lnTo>
                  <a:lnTo>
                    <a:pt x="86410" y="985812"/>
                  </a:lnTo>
                  <a:lnTo>
                    <a:pt x="127723" y="985812"/>
                  </a:lnTo>
                  <a:lnTo>
                    <a:pt x="108851" y="973112"/>
                  </a:lnTo>
                  <a:close/>
                </a:path>
                <a:path w="2351404" h="2395854">
                  <a:moveTo>
                    <a:pt x="2009851" y="985812"/>
                  </a:moveTo>
                  <a:lnTo>
                    <a:pt x="2008987" y="985812"/>
                  </a:lnTo>
                  <a:lnTo>
                    <a:pt x="2028507" y="998512"/>
                  </a:lnTo>
                  <a:lnTo>
                    <a:pt x="2028345" y="997292"/>
                  </a:lnTo>
                  <a:lnTo>
                    <a:pt x="2009851" y="985812"/>
                  </a:lnTo>
                  <a:close/>
                </a:path>
                <a:path w="2351404" h="2395854">
                  <a:moveTo>
                    <a:pt x="2038841" y="960725"/>
                  </a:moveTo>
                  <a:lnTo>
                    <a:pt x="2025142" y="973112"/>
                  </a:lnTo>
                  <a:lnTo>
                    <a:pt x="2028345" y="997292"/>
                  </a:lnTo>
                  <a:lnTo>
                    <a:pt x="2030310" y="998512"/>
                  </a:lnTo>
                  <a:lnTo>
                    <a:pt x="2030158" y="973112"/>
                  </a:lnTo>
                  <a:lnTo>
                    <a:pt x="2038841" y="960725"/>
                  </a:lnTo>
                  <a:close/>
                </a:path>
                <a:path w="2351404" h="2395854">
                  <a:moveTo>
                    <a:pt x="140335" y="909612"/>
                  </a:moveTo>
                  <a:lnTo>
                    <a:pt x="137198" y="909612"/>
                  </a:lnTo>
                  <a:lnTo>
                    <a:pt x="134823" y="922312"/>
                  </a:lnTo>
                  <a:lnTo>
                    <a:pt x="123558" y="935012"/>
                  </a:lnTo>
                  <a:lnTo>
                    <a:pt x="123566" y="935273"/>
                  </a:lnTo>
                  <a:lnTo>
                    <a:pt x="135382" y="960412"/>
                  </a:lnTo>
                  <a:lnTo>
                    <a:pt x="134823" y="960412"/>
                  </a:lnTo>
                  <a:lnTo>
                    <a:pt x="127723" y="985812"/>
                  </a:lnTo>
                  <a:lnTo>
                    <a:pt x="130187" y="985812"/>
                  </a:lnTo>
                  <a:lnTo>
                    <a:pt x="140042" y="973112"/>
                  </a:lnTo>
                  <a:lnTo>
                    <a:pt x="140335" y="947712"/>
                  </a:lnTo>
                  <a:lnTo>
                    <a:pt x="128676" y="935012"/>
                  </a:lnTo>
                  <a:lnTo>
                    <a:pt x="140335" y="922312"/>
                  </a:lnTo>
                  <a:lnTo>
                    <a:pt x="140335" y="909612"/>
                  </a:lnTo>
                  <a:close/>
                </a:path>
                <a:path w="2351404" h="2395854">
                  <a:moveTo>
                    <a:pt x="1782446" y="972852"/>
                  </a:moveTo>
                  <a:lnTo>
                    <a:pt x="1786470" y="985812"/>
                  </a:lnTo>
                  <a:lnTo>
                    <a:pt x="1790166" y="985812"/>
                  </a:lnTo>
                  <a:lnTo>
                    <a:pt x="1782775" y="973112"/>
                  </a:lnTo>
                  <a:lnTo>
                    <a:pt x="1782446" y="972852"/>
                  </a:lnTo>
                  <a:close/>
                </a:path>
                <a:path w="2351404" h="2395854">
                  <a:moveTo>
                    <a:pt x="2039188" y="960412"/>
                  </a:moveTo>
                  <a:lnTo>
                    <a:pt x="2039132" y="960760"/>
                  </a:lnTo>
                  <a:lnTo>
                    <a:pt x="2041664" y="973112"/>
                  </a:lnTo>
                  <a:lnTo>
                    <a:pt x="2053704" y="985812"/>
                  </a:lnTo>
                  <a:lnTo>
                    <a:pt x="2067826" y="973112"/>
                  </a:lnTo>
                  <a:lnTo>
                    <a:pt x="2045639" y="973112"/>
                  </a:lnTo>
                  <a:lnTo>
                    <a:pt x="2039188" y="960412"/>
                  </a:lnTo>
                  <a:close/>
                </a:path>
                <a:path w="2351404" h="2395854">
                  <a:moveTo>
                    <a:pt x="796722" y="944862"/>
                  </a:moveTo>
                  <a:lnTo>
                    <a:pt x="795070" y="947712"/>
                  </a:lnTo>
                  <a:lnTo>
                    <a:pt x="795098" y="960760"/>
                  </a:lnTo>
                  <a:lnTo>
                    <a:pt x="798791" y="973112"/>
                  </a:lnTo>
                  <a:lnTo>
                    <a:pt x="800506" y="979024"/>
                  </a:lnTo>
                  <a:lnTo>
                    <a:pt x="800407" y="960082"/>
                  </a:lnTo>
                  <a:lnTo>
                    <a:pt x="796696" y="947712"/>
                  </a:lnTo>
                  <a:lnTo>
                    <a:pt x="796722" y="944862"/>
                  </a:lnTo>
                  <a:close/>
                </a:path>
                <a:path w="2351404" h="2395854">
                  <a:moveTo>
                    <a:pt x="2065858" y="909612"/>
                  </a:moveTo>
                  <a:lnTo>
                    <a:pt x="2044128" y="909612"/>
                  </a:lnTo>
                  <a:lnTo>
                    <a:pt x="2041359" y="922312"/>
                  </a:lnTo>
                  <a:lnTo>
                    <a:pt x="2053272" y="935012"/>
                  </a:lnTo>
                  <a:lnTo>
                    <a:pt x="2060155" y="947712"/>
                  </a:lnTo>
                  <a:lnTo>
                    <a:pt x="2063570" y="960082"/>
                  </a:lnTo>
                  <a:lnTo>
                    <a:pt x="2063546" y="973112"/>
                  </a:lnTo>
                  <a:lnTo>
                    <a:pt x="2067826" y="973112"/>
                  </a:lnTo>
                  <a:lnTo>
                    <a:pt x="2069037" y="960760"/>
                  </a:lnTo>
                  <a:lnTo>
                    <a:pt x="2068972" y="960082"/>
                  </a:lnTo>
                  <a:lnTo>
                    <a:pt x="2065261" y="947712"/>
                  </a:lnTo>
                  <a:lnTo>
                    <a:pt x="2057679" y="935012"/>
                  </a:lnTo>
                  <a:lnTo>
                    <a:pt x="2046058" y="922312"/>
                  </a:lnTo>
                  <a:lnTo>
                    <a:pt x="2065858" y="909612"/>
                  </a:lnTo>
                  <a:close/>
                </a:path>
                <a:path w="2351404" h="2395854">
                  <a:moveTo>
                    <a:pt x="1778584" y="960412"/>
                  </a:moveTo>
                  <a:lnTo>
                    <a:pt x="1766735" y="960412"/>
                  </a:lnTo>
                  <a:lnTo>
                    <a:pt x="1782446" y="972852"/>
                  </a:lnTo>
                  <a:lnTo>
                    <a:pt x="1778584" y="960412"/>
                  </a:lnTo>
                  <a:close/>
                </a:path>
                <a:path w="2351404" h="2395854">
                  <a:moveTo>
                    <a:pt x="2039061" y="960412"/>
                  </a:moveTo>
                  <a:lnTo>
                    <a:pt x="2038841" y="960725"/>
                  </a:lnTo>
                  <a:lnTo>
                    <a:pt x="2039081" y="960508"/>
                  </a:lnTo>
                  <a:close/>
                </a:path>
                <a:path w="2351404" h="2395854">
                  <a:moveTo>
                    <a:pt x="1720151" y="847210"/>
                  </a:moveTo>
                  <a:lnTo>
                    <a:pt x="1721624" y="858812"/>
                  </a:lnTo>
                  <a:lnTo>
                    <a:pt x="1733359" y="871512"/>
                  </a:lnTo>
                  <a:lnTo>
                    <a:pt x="1736356" y="884212"/>
                  </a:lnTo>
                  <a:lnTo>
                    <a:pt x="1740027" y="896912"/>
                  </a:lnTo>
                  <a:lnTo>
                    <a:pt x="1738179" y="903262"/>
                  </a:lnTo>
                  <a:lnTo>
                    <a:pt x="1740027" y="909612"/>
                  </a:lnTo>
                  <a:lnTo>
                    <a:pt x="1736401" y="915831"/>
                  </a:lnTo>
                  <a:lnTo>
                    <a:pt x="1736324" y="935012"/>
                  </a:lnTo>
                  <a:lnTo>
                    <a:pt x="1740027" y="947712"/>
                  </a:lnTo>
                  <a:lnTo>
                    <a:pt x="1752930" y="960412"/>
                  </a:lnTo>
                  <a:lnTo>
                    <a:pt x="1753793" y="960412"/>
                  </a:lnTo>
                  <a:lnTo>
                    <a:pt x="1749479" y="951367"/>
                  </a:lnTo>
                  <a:lnTo>
                    <a:pt x="1743557" y="947712"/>
                  </a:lnTo>
                  <a:lnTo>
                    <a:pt x="1741716" y="935273"/>
                  </a:lnTo>
                  <a:lnTo>
                    <a:pt x="1741595" y="934728"/>
                  </a:lnTo>
                  <a:lnTo>
                    <a:pt x="1737982" y="922312"/>
                  </a:lnTo>
                  <a:lnTo>
                    <a:pt x="1741639" y="916028"/>
                  </a:lnTo>
                  <a:lnTo>
                    <a:pt x="1741754" y="909612"/>
                  </a:lnTo>
                  <a:lnTo>
                    <a:pt x="1743545" y="903328"/>
                  </a:lnTo>
                  <a:lnTo>
                    <a:pt x="1737982" y="884212"/>
                  </a:lnTo>
                  <a:lnTo>
                    <a:pt x="1737956" y="871512"/>
                  </a:lnTo>
                  <a:lnTo>
                    <a:pt x="1726145" y="858812"/>
                  </a:lnTo>
                  <a:lnTo>
                    <a:pt x="1722778" y="850088"/>
                  </a:lnTo>
                  <a:lnTo>
                    <a:pt x="1720151" y="847210"/>
                  </a:lnTo>
                  <a:close/>
                </a:path>
                <a:path w="2351404" h="2395854">
                  <a:moveTo>
                    <a:pt x="1749479" y="951367"/>
                  </a:moveTo>
                  <a:lnTo>
                    <a:pt x="1753793" y="960412"/>
                  </a:lnTo>
                  <a:lnTo>
                    <a:pt x="1754733" y="960412"/>
                  </a:lnTo>
                  <a:lnTo>
                    <a:pt x="1754733" y="954610"/>
                  </a:lnTo>
                  <a:lnTo>
                    <a:pt x="1749479" y="951367"/>
                  </a:lnTo>
                  <a:close/>
                </a:path>
                <a:path w="2351404" h="2395854">
                  <a:moveTo>
                    <a:pt x="1754733" y="954610"/>
                  </a:moveTo>
                  <a:lnTo>
                    <a:pt x="1754733" y="960412"/>
                  </a:lnTo>
                  <a:lnTo>
                    <a:pt x="1760245" y="960412"/>
                  </a:lnTo>
                  <a:lnTo>
                    <a:pt x="1760245" y="958013"/>
                  </a:lnTo>
                  <a:lnTo>
                    <a:pt x="1754733" y="954610"/>
                  </a:lnTo>
                  <a:close/>
                </a:path>
                <a:path w="2351404" h="2395854">
                  <a:moveTo>
                    <a:pt x="1760245" y="958013"/>
                  </a:moveTo>
                  <a:lnTo>
                    <a:pt x="1760245" y="960412"/>
                  </a:lnTo>
                  <a:lnTo>
                    <a:pt x="1764131" y="960412"/>
                  </a:lnTo>
                  <a:lnTo>
                    <a:pt x="1760245" y="958013"/>
                  </a:lnTo>
                  <a:close/>
                </a:path>
                <a:path w="2351404" h="2395854">
                  <a:moveTo>
                    <a:pt x="797649" y="943262"/>
                  </a:moveTo>
                  <a:lnTo>
                    <a:pt x="796722" y="944862"/>
                  </a:lnTo>
                  <a:lnTo>
                    <a:pt x="796696" y="947712"/>
                  </a:lnTo>
                  <a:lnTo>
                    <a:pt x="800407" y="960082"/>
                  </a:lnTo>
                  <a:lnTo>
                    <a:pt x="800506" y="947712"/>
                  </a:lnTo>
                  <a:lnTo>
                    <a:pt x="798766" y="947712"/>
                  </a:lnTo>
                  <a:lnTo>
                    <a:pt x="798675" y="946688"/>
                  </a:lnTo>
                  <a:lnTo>
                    <a:pt x="797649" y="943262"/>
                  </a:lnTo>
                  <a:close/>
                </a:path>
                <a:path w="2351404" h="2395854">
                  <a:moveTo>
                    <a:pt x="1760245" y="947712"/>
                  </a:moveTo>
                  <a:lnTo>
                    <a:pt x="1754733" y="947712"/>
                  </a:lnTo>
                  <a:lnTo>
                    <a:pt x="1754733" y="954610"/>
                  </a:lnTo>
                  <a:lnTo>
                    <a:pt x="1760245" y="958013"/>
                  </a:lnTo>
                  <a:lnTo>
                    <a:pt x="1760245" y="947712"/>
                  </a:lnTo>
                  <a:close/>
                </a:path>
                <a:path w="2351404" h="2395854">
                  <a:moveTo>
                    <a:pt x="1741678" y="935012"/>
                  </a:moveTo>
                  <a:lnTo>
                    <a:pt x="1743557" y="947712"/>
                  </a:lnTo>
                  <a:lnTo>
                    <a:pt x="1749479" y="951367"/>
                  </a:lnTo>
                  <a:lnTo>
                    <a:pt x="1741678" y="935012"/>
                  </a:lnTo>
                  <a:close/>
                </a:path>
                <a:path w="2351404" h="2395854">
                  <a:moveTo>
                    <a:pt x="798839" y="947236"/>
                  </a:moveTo>
                  <a:lnTo>
                    <a:pt x="798766" y="947712"/>
                  </a:lnTo>
                  <a:lnTo>
                    <a:pt x="798982" y="947712"/>
                  </a:lnTo>
                  <a:lnTo>
                    <a:pt x="798839" y="947236"/>
                  </a:lnTo>
                  <a:close/>
                </a:path>
                <a:path w="2351404" h="2395854">
                  <a:moveTo>
                    <a:pt x="802278" y="935273"/>
                  </a:moveTo>
                  <a:lnTo>
                    <a:pt x="800104" y="939026"/>
                  </a:lnTo>
                  <a:lnTo>
                    <a:pt x="798839" y="947236"/>
                  </a:lnTo>
                  <a:lnTo>
                    <a:pt x="798982" y="947712"/>
                  </a:lnTo>
                  <a:lnTo>
                    <a:pt x="801563" y="940296"/>
                  </a:lnTo>
                  <a:lnTo>
                    <a:pt x="802278" y="935273"/>
                  </a:lnTo>
                  <a:close/>
                </a:path>
                <a:path w="2351404" h="2395854">
                  <a:moveTo>
                    <a:pt x="801563" y="940296"/>
                  </a:moveTo>
                  <a:lnTo>
                    <a:pt x="798982" y="947712"/>
                  </a:lnTo>
                  <a:lnTo>
                    <a:pt x="800506" y="947712"/>
                  </a:lnTo>
                  <a:lnTo>
                    <a:pt x="801563" y="940296"/>
                  </a:lnTo>
                  <a:close/>
                </a:path>
                <a:path w="2351404" h="2395854">
                  <a:moveTo>
                    <a:pt x="1736242" y="934728"/>
                  </a:moveTo>
                  <a:lnTo>
                    <a:pt x="1736320" y="935273"/>
                  </a:lnTo>
                  <a:lnTo>
                    <a:pt x="1740027" y="947712"/>
                  </a:lnTo>
                  <a:lnTo>
                    <a:pt x="1736242" y="934728"/>
                  </a:lnTo>
                  <a:close/>
                </a:path>
                <a:path w="2351404" h="2395854">
                  <a:moveTo>
                    <a:pt x="800104" y="939026"/>
                  </a:moveTo>
                  <a:lnTo>
                    <a:pt x="798276" y="942179"/>
                  </a:lnTo>
                  <a:lnTo>
                    <a:pt x="798675" y="946688"/>
                  </a:lnTo>
                  <a:lnTo>
                    <a:pt x="798839" y="947236"/>
                  </a:lnTo>
                  <a:lnTo>
                    <a:pt x="800104" y="939026"/>
                  </a:lnTo>
                  <a:close/>
                </a:path>
                <a:path w="2351404" h="2395854">
                  <a:moveTo>
                    <a:pt x="798276" y="942179"/>
                  </a:moveTo>
                  <a:lnTo>
                    <a:pt x="797649" y="943262"/>
                  </a:lnTo>
                  <a:lnTo>
                    <a:pt x="798675" y="946688"/>
                  </a:lnTo>
                  <a:lnTo>
                    <a:pt x="798276" y="942179"/>
                  </a:lnTo>
                  <a:close/>
                </a:path>
                <a:path w="2351404" h="2395854">
                  <a:moveTo>
                    <a:pt x="793112" y="909927"/>
                  </a:moveTo>
                  <a:lnTo>
                    <a:pt x="793026" y="922312"/>
                  </a:lnTo>
                  <a:lnTo>
                    <a:pt x="796726" y="934728"/>
                  </a:lnTo>
                  <a:lnTo>
                    <a:pt x="796763" y="940302"/>
                  </a:lnTo>
                  <a:lnTo>
                    <a:pt x="797649" y="943262"/>
                  </a:lnTo>
                  <a:lnTo>
                    <a:pt x="798276" y="942179"/>
                  </a:lnTo>
                  <a:lnTo>
                    <a:pt x="796518" y="922312"/>
                  </a:lnTo>
                  <a:lnTo>
                    <a:pt x="793112" y="909927"/>
                  </a:lnTo>
                  <a:close/>
                </a:path>
                <a:path w="2351404" h="2395854">
                  <a:moveTo>
                    <a:pt x="796026" y="891882"/>
                  </a:moveTo>
                  <a:lnTo>
                    <a:pt x="791857" y="896912"/>
                  </a:lnTo>
                  <a:lnTo>
                    <a:pt x="787805" y="909304"/>
                  </a:lnTo>
                  <a:lnTo>
                    <a:pt x="787795" y="909927"/>
                  </a:lnTo>
                  <a:lnTo>
                    <a:pt x="791375" y="922312"/>
                  </a:lnTo>
                  <a:lnTo>
                    <a:pt x="796763" y="940302"/>
                  </a:lnTo>
                  <a:lnTo>
                    <a:pt x="796726" y="934728"/>
                  </a:lnTo>
                  <a:lnTo>
                    <a:pt x="793026" y="922312"/>
                  </a:lnTo>
                  <a:lnTo>
                    <a:pt x="793115" y="896912"/>
                  </a:lnTo>
                  <a:lnTo>
                    <a:pt x="796026" y="891882"/>
                  </a:lnTo>
                  <a:close/>
                </a:path>
                <a:path w="2351404" h="2395854">
                  <a:moveTo>
                    <a:pt x="804862" y="930815"/>
                  </a:moveTo>
                  <a:lnTo>
                    <a:pt x="802278" y="935273"/>
                  </a:lnTo>
                  <a:lnTo>
                    <a:pt x="801563" y="940296"/>
                  </a:lnTo>
                  <a:lnTo>
                    <a:pt x="804862" y="930815"/>
                  </a:lnTo>
                  <a:close/>
                </a:path>
                <a:path w="2351404" h="2395854">
                  <a:moveTo>
                    <a:pt x="815301" y="896912"/>
                  </a:moveTo>
                  <a:lnTo>
                    <a:pt x="813295" y="896912"/>
                  </a:lnTo>
                  <a:lnTo>
                    <a:pt x="809790" y="909612"/>
                  </a:lnTo>
                  <a:lnTo>
                    <a:pt x="802678" y="922312"/>
                  </a:lnTo>
                  <a:lnTo>
                    <a:pt x="800104" y="939026"/>
                  </a:lnTo>
                  <a:lnTo>
                    <a:pt x="802278" y="935273"/>
                  </a:lnTo>
                  <a:lnTo>
                    <a:pt x="804125" y="922312"/>
                  </a:lnTo>
                  <a:lnTo>
                    <a:pt x="807821" y="922312"/>
                  </a:lnTo>
                  <a:lnTo>
                    <a:pt x="810264" y="917995"/>
                  </a:lnTo>
                  <a:lnTo>
                    <a:pt x="811187" y="909612"/>
                  </a:lnTo>
                  <a:lnTo>
                    <a:pt x="815092" y="906029"/>
                  </a:lnTo>
                  <a:lnTo>
                    <a:pt x="815301" y="896912"/>
                  </a:lnTo>
                  <a:close/>
                </a:path>
                <a:path w="2351404" h="2395854">
                  <a:moveTo>
                    <a:pt x="1741754" y="915831"/>
                  </a:moveTo>
                  <a:lnTo>
                    <a:pt x="1737982" y="922312"/>
                  </a:lnTo>
                  <a:lnTo>
                    <a:pt x="1741678" y="935012"/>
                  </a:lnTo>
                  <a:lnTo>
                    <a:pt x="1741754" y="915831"/>
                  </a:lnTo>
                  <a:close/>
                </a:path>
                <a:path w="2351404" h="2395854">
                  <a:moveTo>
                    <a:pt x="1736286" y="916028"/>
                  </a:moveTo>
                  <a:lnTo>
                    <a:pt x="1732622" y="922312"/>
                  </a:lnTo>
                  <a:lnTo>
                    <a:pt x="1736242" y="934728"/>
                  </a:lnTo>
                  <a:lnTo>
                    <a:pt x="1736286" y="916028"/>
                  </a:lnTo>
                  <a:close/>
                </a:path>
                <a:path w="2351404" h="2395854">
                  <a:moveTo>
                    <a:pt x="809790" y="922312"/>
                  </a:moveTo>
                  <a:lnTo>
                    <a:pt x="807821" y="922312"/>
                  </a:lnTo>
                  <a:lnTo>
                    <a:pt x="804862" y="930815"/>
                  </a:lnTo>
                  <a:lnTo>
                    <a:pt x="809790" y="922312"/>
                  </a:lnTo>
                  <a:close/>
                </a:path>
                <a:path w="2351404" h="2395854">
                  <a:moveTo>
                    <a:pt x="821099" y="900517"/>
                  </a:moveTo>
                  <a:lnTo>
                    <a:pt x="815092" y="906029"/>
                  </a:lnTo>
                  <a:lnTo>
                    <a:pt x="815009" y="909612"/>
                  </a:lnTo>
                  <a:lnTo>
                    <a:pt x="810264" y="917995"/>
                  </a:lnTo>
                  <a:lnTo>
                    <a:pt x="809790" y="922312"/>
                  </a:lnTo>
                  <a:lnTo>
                    <a:pt x="815301" y="922312"/>
                  </a:lnTo>
                  <a:lnTo>
                    <a:pt x="815301" y="909612"/>
                  </a:lnTo>
                  <a:lnTo>
                    <a:pt x="835723" y="909612"/>
                  </a:lnTo>
                  <a:lnTo>
                    <a:pt x="821099" y="900517"/>
                  </a:lnTo>
                  <a:close/>
                </a:path>
                <a:path w="2351404" h="2395854">
                  <a:moveTo>
                    <a:pt x="858316" y="909612"/>
                  </a:moveTo>
                  <a:lnTo>
                    <a:pt x="847674" y="909612"/>
                  </a:lnTo>
                  <a:lnTo>
                    <a:pt x="870966" y="922312"/>
                  </a:lnTo>
                  <a:lnTo>
                    <a:pt x="858316" y="909612"/>
                  </a:lnTo>
                  <a:close/>
                </a:path>
                <a:path w="2351404" h="2395854">
                  <a:moveTo>
                    <a:pt x="883678" y="909612"/>
                  </a:moveTo>
                  <a:lnTo>
                    <a:pt x="858316" y="909612"/>
                  </a:lnTo>
                  <a:lnTo>
                    <a:pt x="870966" y="922312"/>
                  </a:lnTo>
                  <a:lnTo>
                    <a:pt x="883678" y="909612"/>
                  </a:lnTo>
                  <a:close/>
                </a:path>
                <a:path w="2351404" h="2395854">
                  <a:moveTo>
                    <a:pt x="894765" y="909612"/>
                  </a:moveTo>
                  <a:lnTo>
                    <a:pt x="883678" y="909612"/>
                  </a:lnTo>
                  <a:lnTo>
                    <a:pt x="870966" y="922312"/>
                  </a:lnTo>
                  <a:lnTo>
                    <a:pt x="882815" y="922312"/>
                  </a:lnTo>
                  <a:lnTo>
                    <a:pt x="894765" y="909612"/>
                  </a:lnTo>
                  <a:close/>
                </a:path>
                <a:path w="2351404" h="2395854">
                  <a:moveTo>
                    <a:pt x="930567" y="896912"/>
                  </a:moveTo>
                  <a:lnTo>
                    <a:pt x="928179" y="896912"/>
                  </a:lnTo>
                  <a:lnTo>
                    <a:pt x="916432" y="909612"/>
                  </a:lnTo>
                  <a:lnTo>
                    <a:pt x="894765" y="909612"/>
                  </a:lnTo>
                  <a:lnTo>
                    <a:pt x="906081" y="922312"/>
                  </a:lnTo>
                  <a:lnTo>
                    <a:pt x="919022" y="909612"/>
                  </a:lnTo>
                  <a:lnTo>
                    <a:pt x="930567" y="896912"/>
                  </a:lnTo>
                  <a:close/>
                </a:path>
                <a:path w="2351404" h="2395854">
                  <a:moveTo>
                    <a:pt x="815092" y="906029"/>
                  </a:moveTo>
                  <a:lnTo>
                    <a:pt x="811187" y="909612"/>
                  </a:lnTo>
                  <a:lnTo>
                    <a:pt x="810264" y="917995"/>
                  </a:lnTo>
                  <a:lnTo>
                    <a:pt x="815009" y="909612"/>
                  </a:lnTo>
                  <a:lnTo>
                    <a:pt x="815092" y="906029"/>
                  </a:lnTo>
                  <a:close/>
                </a:path>
                <a:path w="2351404" h="2395854">
                  <a:moveTo>
                    <a:pt x="1738179" y="903262"/>
                  </a:moveTo>
                  <a:lnTo>
                    <a:pt x="1736331" y="909612"/>
                  </a:lnTo>
                  <a:lnTo>
                    <a:pt x="1736286" y="916028"/>
                  </a:lnTo>
                  <a:lnTo>
                    <a:pt x="1740027" y="909612"/>
                  </a:lnTo>
                  <a:lnTo>
                    <a:pt x="1738179" y="903262"/>
                  </a:lnTo>
                  <a:close/>
                </a:path>
                <a:path w="2351404" h="2395854">
                  <a:moveTo>
                    <a:pt x="1743545" y="903328"/>
                  </a:moveTo>
                  <a:lnTo>
                    <a:pt x="1741841" y="909304"/>
                  </a:lnTo>
                  <a:lnTo>
                    <a:pt x="1741754" y="915831"/>
                  </a:lnTo>
                  <a:lnTo>
                    <a:pt x="1745373" y="909612"/>
                  </a:lnTo>
                  <a:lnTo>
                    <a:pt x="1743545" y="903328"/>
                  </a:lnTo>
                  <a:close/>
                </a:path>
                <a:path w="2351404" h="2395854">
                  <a:moveTo>
                    <a:pt x="194411" y="858812"/>
                  </a:moveTo>
                  <a:lnTo>
                    <a:pt x="178752" y="858812"/>
                  </a:lnTo>
                  <a:lnTo>
                    <a:pt x="167259" y="871512"/>
                  </a:lnTo>
                  <a:lnTo>
                    <a:pt x="155155" y="871512"/>
                  </a:lnTo>
                  <a:lnTo>
                    <a:pt x="155155" y="896912"/>
                  </a:lnTo>
                  <a:lnTo>
                    <a:pt x="158940" y="909612"/>
                  </a:lnTo>
                  <a:lnTo>
                    <a:pt x="162483" y="909612"/>
                  </a:lnTo>
                  <a:lnTo>
                    <a:pt x="160591" y="896912"/>
                  </a:lnTo>
                  <a:lnTo>
                    <a:pt x="160680" y="884212"/>
                  </a:lnTo>
                  <a:lnTo>
                    <a:pt x="181864" y="871512"/>
                  </a:lnTo>
                  <a:lnTo>
                    <a:pt x="194411" y="858812"/>
                  </a:lnTo>
                  <a:close/>
                </a:path>
                <a:path w="2351404" h="2395854">
                  <a:moveTo>
                    <a:pt x="826147" y="896912"/>
                  </a:moveTo>
                  <a:lnTo>
                    <a:pt x="825030" y="896912"/>
                  </a:lnTo>
                  <a:lnTo>
                    <a:pt x="821099" y="900517"/>
                  </a:lnTo>
                  <a:lnTo>
                    <a:pt x="835723" y="909612"/>
                  </a:lnTo>
                  <a:lnTo>
                    <a:pt x="836587" y="909612"/>
                  </a:lnTo>
                  <a:lnTo>
                    <a:pt x="826147" y="896912"/>
                  </a:lnTo>
                  <a:close/>
                </a:path>
                <a:path w="2351404" h="2395854">
                  <a:moveTo>
                    <a:pt x="826350" y="896912"/>
                  </a:moveTo>
                  <a:lnTo>
                    <a:pt x="826147" y="896912"/>
                  </a:lnTo>
                  <a:lnTo>
                    <a:pt x="836587" y="909612"/>
                  </a:lnTo>
                  <a:lnTo>
                    <a:pt x="848131" y="909612"/>
                  </a:lnTo>
                  <a:lnTo>
                    <a:pt x="826350" y="896912"/>
                  </a:lnTo>
                  <a:close/>
                </a:path>
                <a:path w="2351404" h="2395854">
                  <a:moveTo>
                    <a:pt x="928179" y="896912"/>
                  </a:moveTo>
                  <a:lnTo>
                    <a:pt x="927519" y="896912"/>
                  </a:lnTo>
                  <a:lnTo>
                    <a:pt x="916432" y="909612"/>
                  </a:lnTo>
                  <a:lnTo>
                    <a:pt x="928179" y="896912"/>
                  </a:lnTo>
                  <a:close/>
                </a:path>
                <a:path w="2351404" h="2395854">
                  <a:moveTo>
                    <a:pt x="941654" y="896912"/>
                  </a:moveTo>
                  <a:lnTo>
                    <a:pt x="930567" y="896912"/>
                  </a:lnTo>
                  <a:lnTo>
                    <a:pt x="919022" y="909612"/>
                  </a:lnTo>
                  <a:lnTo>
                    <a:pt x="930567" y="909612"/>
                  </a:lnTo>
                  <a:lnTo>
                    <a:pt x="941654" y="896912"/>
                  </a:lnTo>
                  <a:close/>
                </a:path>
                <a:path w="2351404" h="2395854">
                  <a:moveTo>
                    <a:pt x="2114931" y="871512"/>
                  </a:moveTo>
                  <a:lnTo>
                    <a:pt x="2112924" y="871512"/>
                  </a:lnTo>
                  <a:lnTo>
                    <a:pt x="2102751" y="884212"/>
                  </a:lnTo>
                  <a:lnTo>
                    <a:pt x="2098776" y="896912"/>
                  </a:lnTo>
                  <a:lnTo>
                    <a:pt x="2076653" y="909612"/>
                  </a:lnTo>
                  <a:lnTo>
                    <a:pt x="2091105" y="909612"/>
                  </a:lnTo>
                  <a:lnTo>
                    <a:pt x="2102967" y="896912"/>
                  </a:lnTo>
                  <a:lnTo>
                    <a:pt x="2107819" y="884212"/>
                  </a:lnTo>
                  <a:lnTo>
                    <a:pt x="2114931" y="871512"/>
                  </a:lnTo>
                  <a:close/>
                </a:path>
                <a:path w="2351404" h="2395854">
                  <a:moveTo>
                    <a:pt x="811491" y="858812"/>
                  </a:moveTo>
                  <a:lnTo>
                    <a:pt x="807910" y="858812"/>
                  </a:lnTo>
                  <a:lnTo>
                    <a:pt x="807821" y="871512"/>
                  </a:lnTo>
                  <a:lnTo>
                    <a:pt x="802416" y="880847"/>
                  </a:lnTo>
                  <a:lnTo>
                    <a:pt x="802386" y="884212"/>
                  </a:lnTo>
                  <a:lnTo>
                    <a:pt x="796026" y="891882"/>
                  </a:lnTo>
                  <a:lnTo>
                    <a:pt x="793115" y="896912"/>
                  </a:lnTo>
                  <a:lnTo>
                    <a:pt x="793115" y="909304"/>
                  </a:lnTo>
                  <a:lnTo>
                    <a:pt x="796696" y="896912"/>
                  </a:lnTo>
                  <a:lnTo>
                    <a:pt x="807339" y="884212"/>
                  </a:lnTo>
                  <a:lnTo>
                    <a:pt x="807910" y="871512"/>
                  </a:lnTo>
                  <a:lnTo>
                    <a:pt x="811491" y="858812"/>
                  </a:lnTo>
                  <a:close/>
                </a:path>
                <a:path w="2351404" h="2395854">
                  <a:moveTo>
                    <a:pt x="1738056" y="871853"/>
                  </a:moveTo>
                  <a:lnTo>
                    <a:pt x="1737982" y="884212"/>
                  </a:lnTo>
                  <a:lnTo>
                    <a:pt x="1743545" y="903328"/>
                  </a:lnTo>
                  <a:lnTo>
                    <a:pt x="1745373" y="896912"/>
                  </a:lnTo>
                  <a:lnTo>
                    <a:pt x="1738056" y="871853"/>
                  </a:lnTo>
                  <a:close/>
                </a:path>
                <a:path w="2351404" h="2395854">
                  <a:moveTo>
                    <a:pt x="1733359" y="871512"/>
                  </a:moveTo>
                  <a:lnTo>
                    <a:pt x="1736331" y="896912"/>
                  </a:lnTo>
                  <a:lnTo>
                    <a:pt x="1738179" y="903262"/>
                  </a:lnTo>
                  <a:lnTo>
                    <a:pt x="1740027" y="896912"/>
                  </a:lnTo>
                  <a:lnTo>
                    <a:pt x="1736356" y="884212"/>
                  </a:lnTo>
                  <a:lnTo>
                    <a:pt x="1733359" y="871512"/>
                  </a:lnTo>
                  <a:close/>
                </a:path>
                <a:path w="2351404" h="2395854">
                  <a:moveTo>
                    <a:pt x="825030" y="896912"/>
                  </a:moveTo>
                  <a:lnTo>
                    <a:pt x="815301" y="896912"/>
                  </a:lnTo>
                  <a:lnTo>
                    <a:pt x="821099" y="900517"/>
                  </a:lnTo>
                  <a:lnTo>
                    <a:pt x="825030" y="896912"/>
                  </a:lnTo>
                  <a:close/>
                </a:path>
                <a:path w="2351404" h="2395854">
                  <a:moveTo>
                    <a:pt x="2128164" y="871512"/>
                  </a:moveTo>
                  <a:lnTo>
                    <a:pt x="2114931" y="871512"/>
                  </a:lnTo>
                  <a:lnTo>
                    <a:pt x="2126513" y="884212"/>
                  </a:lnTo>
                  <a:lnTo>
                    <a:pt x="2139416" y="896912"/>
                  </a:lnTo>
                  <a:lnTo>
                    <a:pt x="2151380" y="896912"/>
                  </a:lnTo>
                  <a:lnTo>
                    <a:pt x="2166835" y="884212"/>
                  </a:lnTo>
                  <a:lnTo>
                    <a:pt x="2130044" y="884212"/>
                  </a:lnTo>
                  <a:lnTo>
                    <a:pt x="2128164" y="871512"/>
                  </a:lnTo>
                  <a:close/>
                </a:path>
                <a:path w="2351404" h="2395854">
                  <a:moveTo>
                    <a:pt x="782883" y="869943"/>
                  </a:moveTo>
                  <a:lnTo>
                    <a:pt x="781431" y="871512"/>
                  </a:lnTo>
                  <a:lnTo>
                    <a:pt x="780199" y="884212"/>
                  </a:lnTo>
                  <a:lnTo>
                    <a:pt x="780366" y="883977"/>
                  </a:lnTo>
                  <a:lnTo>
                    <a:pt x="783894" y="871512"/>
                  </a:lnTo>
                  <a:lnTo>
                    <a:pt x="782104" y="871512"/>
                  </a:lnTo>
                  <a:lnTo>
                    <a:pt x="782883" y="869943"/>
                  </a:lnTo>
                  <a:close/>
                </a:path>
                <a:path w="2351404" h="2395854">
                  <a:moveTo>
                    <a:pt x="780449" y="883862"/>
                  </a:moveTo>
                  <a:lnTo>
                    <a:pt x="780300" y="884212"/>
                  </a:lnTo>
                  <a:lnTo>
                    <a:pt x="780449" y="883862"/>
                  </a:lnTo>
                  <a:close/>
                </a:path>
                <a:path w="2351404" h="2395854">
                  <a:moveTo>
                    <a:pt x="829363" y="874445"/>
                  </a:moveTo>
                  <a:lnTo>
                    <a:pt x="826541" y="884212"/>
                  </a:lnTo>
                  <a:lnTo>
                    <a:pt x="838758" y="884212"/>
                  </a:lnTo>
                  <a:lnTo>
                    <a:pt x="829363" y="874445"/>
                  </a:lnTo>
                  <a:close/>
                </a:path>
                <a:path w="2351404" h="2395854">
                  <a:moveTo>
                    <a:pt x="838535" y="851016"/>
                  </a:moveTo>
                  <a:lnTo>
                    <a:pt x="834123" y="858812"/>
                  </a:lnTo>
                  <a:lnTo>
                    <a:pt x="830113" y="871853"/>
                  </a:lnTo>
                  <a:lnTo>
                    <a:pt x="829363" y="874445"/>
                  </a:lnTo>
                  <a:lnTo>
                    <a:pt x="838758" y="884212"/>
                  </a:lnTo>
                  <a:lnTo>
                    <a:pt x="840282" y="884212"/>
                  </a:lnTo>
                  <a:lnTo>
                    <a:pt x="835533" y="871512"/>
                  </a:lnTo>
                  <a:lnTo>
                    <a:pt x="838535" y="851016"/>
                  </a:lnTo>
                  <a:close/>
                </a:path>
                <a:path w="2351404" h="2395854">
                  <a:moveTo>
                    <a:pt x="1275500" y="831703"/>
                  </a:moveTo>
                  <a:lnTo>
                    <a:pt x="1273937" y="846112"/>
                  </a:lnTo>
                  <a:lnTo>
                    <a:pt x="1277524" y="858150"/>
                  </a:lnTo>
                  <a:lnTo>
                    <a:pt x="1285328" y="871512"/>
                  </a:lnTo>
                  <a:lnTo>
                    <a:pt x="1288834" y="884212"/>
                  </a:lnTo>
                  <a:lnTo>
                    <a:pt x="1290447" y="871512"/>
                  </a:lnTo>
                  <a:lnTo>
                    <a:pt x="1282852" y="858812"/>
                  </a:lnTo>
                  <a:lnTo>
                    <a:pt x="1275461" y="833412"/>
                  </a:lnTo>
                  <a:lnTo>
                    <a:pt x="1275500" y="831703"/>
                  </a:lnTo>
                  <a:close/>
                </a:path>
                <a:path w="2351404" h="2395854">
                  <a:moveTo>
                    <a:pt x="2209927" y="820712"/>
                  </a:moveTo>
                  <a:lnTo>
                    <a:pt x="2196376" y="820712"/>
                  </a:lnTo>
                  <a:lnTo>
                    <a:pt x="2184565" y="833412"/>
                  </a:lnTo>
                  <a:lnTo>
                    <a:pt x="2187536" y="846112"/>
                  </a:lnTo>
                  <a:lnTo>
                    <a:pt x="2164105" y="858812"/>
                  </a:lnTo>
                  <a:lnTo>
                    <a:pt x="2152294" y="871512"/>
                  </a:lnTo>
                  <a:lnTo>
                    <a:pt x="2151824" y="871512"/>
                  </a:lnTo>
                  <a:lnTo>
                    <a:pt x="2163965" y="884212"/>
                  </a:lnTo>
                  <a:lnTo>
                    <a:pt x="2166835" y="884212"/>
                  </a:lnTo>
                  <a:lnTo>
                    <a:pt x="2157272" y="871512"/>
                  </a:lnTo>
                  <a:lnTo>
                    <a:pt x="2181186" y="858812"/>
                  </a:lnTo>
                  <a:lnTo>
                    <a:pt x="2192007" y="858812"/>
                  </a:lnTo>
                  <a:lnTo>
                    <a:pt x="2193328" y="846112"/>
                  </a:lnTo>
                  <a:lnTo>
                    <a:pt x="2189187" y="833412"/>
                  </a:lnTo>
                  <a:lnTo>
                    <a:pt x="2209927" y="820712"/>
                  </a:lnTo>
                  <a:close/>
                </a:path>
                <a:path w="2351404" h="2395854">
                  <a:moveTo>
                    <a:pt x="789373" y="862934"/>
                  </a:moveTo>
                  <a:lnTo>
                    <a:pt x="784367" y="868341"/>
                  </a:lnTo>
                  <a:lnTo>
                    <a:pt x="783894" y="871512"/>
                  </a:lnTo>
                  <a:lnTo>
                    <a:pt x="780366" y="883977"/>
                  </a:lnTo>
                  <a:lnTo>
                    <a:pt x="785710" y="871512"/>
                  </a:lnTo>
                  <a:lnTo>
                    <a:pt x="786533" y="870997"/>
                  </a:lnTo>
                  <a:lnTo>
                    <a:pt x="789329" y="868408"/>
                  </a:lnTo>
                  <a:lnTo>
                    <a:pt x="789373" y="862934"/>
                  </a:lnTo>
                  <a:close/>
                </a:path>
                <a:path w="2351404" h="2395854">
                  <a:moveTo>
                    <a:pt x="789323" y="869251"/>
                  </a:moveTo>
                  <a:lnTo>
                    <a:pt x="786533" y="870997"/>
                  </a:lnTo>
                  <a:lnTo>
                    <a:pt x="785977" y="871512"/>
                  </a:lnTo>
                  <a:lnTo>
                    <a:pt x="785710" y="871512"/>
                  </a:lnTo>
                  <a:lnTo>
                    <a:pt x="780449" y="883862"/>
                  </a:lnTo>
                  <a:lnTo>
                    <a:pt x="789305" y="871512"/>
                  </a:lnTo>
                  <a:lnTo>
                    <a:pt x="785977" y="871512"/>
                  </a:lnTo>
                  <a:lnTo>
                    <a:pt x="786533" y="870997"/>
                  </a:lnTo>
                  <a:lnTo>
                    <a:pt x="789309" y="870997"/>
                  </a:lnTo>
                  <a:lnTo>
                    <a:pt x="789323" y="869251"/>
                  </a:lnTo>
                  <a:close/>
                </a:path>
                <a:path w="2351404" h="2395854">
                  <a:moveTo>
                    <a:pt x="826566" y="820712"/>
                  </a:moveTo>
                  <a:lnTo>
                    <a:pt x="811606" y="820712"/>
                  </a:lnTo>
                  <a:lnTo>
                    <a:pt x="810780" y="846112"/>
                  </a:lnTo>
                  <a:lnTo>
                    <a:pt x="809370" y="847584"/>
                  </a:lnTo>
                  <a:lnTo>
                    <a:pt x="806170" y="858812"/>
                  </a:lnTo>
                  <a:lnTo>
                    <a:pt x="802500" y="871512"/>
                  </a:lnTo>
                  <a:lnTo>
                    <a:pt x="802416" y="880847"/>
                  </a:lnTo>
                  <a:lnTo>
                    <a:pt x="807821" y="871512"/>
                  </a:lnTo>
                  <a:lnTo>
                    <a:pt x="807910" y="858812"/>
                  </a:lnTo>
                  <a:lnTo>
                    <a:pt x="811491" y="858812"/>
                  </a:lnTo>
                  <a:lnTo>
                    <a:pt x="815213" y="846112"/>
                  </a:lnTo>
                  <a:lnTo>
                    <a:pt x="815301" y="833412"/>
                  </a:lnTo>
                  <a:lnTo>
                    <a:pt x="826566" y="820712"/>
                  </a:lnTo>
                  <a:close/>
                </a:path>
                <a:path w="2351404" h="2395854">
                  <a:moveTo>
                    <a:pt x="838090" y="839365"/>
                  </a:moveTo>
                  <a:lnTo>
                    <a:pt x="834123" y="846112"/>
                  </a:lnTo>
                  <a:lnTo>
                    <a:pt x="830211" y="858812"/>
                  </a:lnTo>
                  <a:lnTo>
                    <a:pt x="826541" y="871512"/>
                  </a:lnTo>
                  <a:lnTo>
                    <a:pt x="829363" y="874445"/>
                  </a:lnTo>
                  <a:lnTo>
                    <a:pt x="830211" y="871512"/>
                  </a:lnTo>
                  <a:lnTo>
                    <a:pt x="834123" y="858812"/>
                  </a:lnTo>
                  <a:lnTo>
                    <a:pt x="838535" y="851016"/>
                  </a:lnTo>
                  <a:lnTo>
                    <a:pt x="839254" y="846112"/>
                  </a:lnTo>
                  <a:lnTo>
                    <a:pt x="840370" y="844140"/>
                  </a:lnTo>
                  <a:lnTo>
                    <a:pt x="838090" y="839365"/>
                  </a:lnTo>
                  <a:close/>
                </a:path>
                <a:path w="2351404" h="2395854">
                  <a:moveTo>
                    <a:pt x="1726145" y="858812"/>
                  </a:moveTo>
                  <a:lnTo>
                    <a:pt x="1737956" y="871512"/>
                  </a:lnTo>
                  <a:lnTo>
                    <a:pt x="1738056" y="871853"/>
                  </a:lnTo>
                  <a:lnTo>
                    <a:pt x="1738058" y="871512"/>
                  </a:lnTo>
                  <a:lnTo>
                    <a:pt x="1726145" y="858812"/>
                  </a:lnTo>
                  <a:close/>
                </a:path>
                <a:path w="2351404" h="2395854">
                  <a:moveTo>
                    <a:pt x="784367" y="868341"/>
                  </a:moveTo>
                  <a:lnTo>
                    <a:pt x="782883" y="869943"/>
                  </a:lnTo>
                  <a:lnTo>
                    <a:pt x="782104" y="871512"/>
                  </a:lnTo>
                  <a:lnTo>
                    <a:pt x="783894" y="871512"/>
                  </a:lnTo>
                  <a:lnTo>
                    <a:pt x="784367" y="868341"/>
                  </a:lnTo>
                  <a:close/>
                </a:path>
                <a:path w="2351404" h="2395854">
                  <a:moveTo>
                    <a:pt x="845041" y="835887"/>
                  </a:moveTo>
                  <a:lnTo>
                    <a:pt x="840370" y="844140"/>
                  </a:lnTo>
                  <a:lnTo>
                    <a:pt x="841311" y="846112"/>
                  </a:lnTo>
                  <a:lnTo>
                    <a:pt x="838535" y="851016"/>
                  </a:lnTo>
                  <a:lnTo>
                    <a:pt x="835533" y="871512"/>
                  </a:lnTo>
                  <a:lnTo>
                    <a:pt x="839254" y="858812"/>
                  </a:lnTo>
                  <a:lnTo>
                    <a:pt x="846442" y="846112"/>
                  </a:lnTo>
                  <a:lnTo>
                    <a:pt x="845041" y="835887"/>
                  </a:lnTo>
                  <a:close/>
                </a:path>
                <a:path w="2351404" h="2395854">
                  <a:moveTo>
                    <a:pt x="1277524" y="858150"/>
                  </a:moveTo>
                  <a:lnTo>
                    <a:pt x="1277721" y="858812"/>
                  </a:lnTo>
                  <a:lnTo>
                    <a:pt x="1285328" y="871512"/>
                  </a:lnTo>
                  <a:lnTo>
                    <a:pt x="1277524" y="858150"/>
                  </a:lnTo>
                  <a:close/>
                </a:path>
                <a:path w="2351404" h="2395854">
                  <a:moveTo>
                    <a:pt x="789329" y="868408"/>
                  </a:moveTo>
                  <a:lnTo>
                    <a:pt x="786533" y="870997"/>
                  </a:lnTo>
                  <a:lnTo>
                    <a:pt x="789323" y="869251"/>
                  </a:lnTo>
                  <a:lnTo>
                    <a:pt x="789329" y="868408"/>
                  </a:lnTo>
                  <a:close/>
                </a:path>
                <a:path w="2351404" h="2395854">
                  <a:moveTo>
                    <a:pt x="784661" y="866366"/>
                  </a:moveTo>
                  <a:lnTo>
                    <a:pt x="782883" y="869943"/>
                  </a:lnTo>
                  <a:lnTo>
                    <a:pt x="784367" y="868341"/>
                  </a:lnTo>
                  <a:lnTo>
                    <a:pt x="784661" y="866366"/>
                  </a:lnTo>
                  <a:close/>
                </a:path>
                <a:path w="2351404" h="2395854">
                  <a:moveTo>
                    <a:pt x="806005" y="858812"/>
                  </a:moveTo>
                  <a:lnTo>
                    <a:pt x="799693" y="858812"/>
                  </a:lnTo>
                  <a:lnTo>
                    <a:pt x="789402" y="868341"/>
                  </a:lnTo>
                  <a:lnTo>
                    <a:pt x="789323" y="869251"/>
                  </a:lnTo>
                  <a:lnTo>
                    <a:pt x="806005" y="858812"/>
                  </a:lnTo>
                  <a:close/>
                </a:path>
                <a:path w="2351404" h="2395854">
                  <a:moveTo>
                    <a:pt x="799693" y="858812"/>
                  </a:moveTo>
                  <a:lnTo>
                    <a:pt x="793191" y="858812"/>
                  </a:lnTo>
                  <a:lnTo>
                    <a:pt x="789373" y="862934"/>
                  </a:lnTo>
                  <a:lnTo>
                    <a:pt x="789329" y="868408"/>
                  </a:lnTo>
                  <a:lnTo>
                    <a:pt x="799693" y="858812"/>
                  </a:lnTo>
                  <a:close/>
                </a:path>
                <a:path w="2351404" h="2395854">
                  <a:moveTo>
                    <a:pt x="781475" y="851051"/>
                  </a:moveTo>
                  <a:lnTo>
                    <a:pt x="781107" y="851472"/>
                  </a:lnTo>
                  <a:lnTo>
                    <a:pt x="787514" y="858812"/>
                  </a:lnTo>
                  <a:lnTo>
                    <a:pt x="788416" y="858812"/>
                  </a:lnTo>
                  <a:lnTo>
                    <a:pt x="784661" y="866366"/>
                  </a:lnTo>
                  <a:lnTo>
                    <a:pt x="784367" y="868341"/>
                  </a:lnTo>
                  <a:lnTo>
                    <a:pt x="789373" y="862934"/>
                  </a:lnTo>
                  <a:lnTo>
                    <a:pt x="789406" y="858812"/>
                  </a:lnTo>
                  <a:lnTo>
                    <a:pt x="781475" y="851051"/>
                  </a:lnTo>
                  <a:close/>
                </a:path>
                <a:path w="2351404" h="2395854">
                  <a:moveTo>
                    <a:pt x="788416" y="858812"/>
                  </a:moveTo>
                  <a:lnTo>
                    <a:pt x="785787" y="858812"/>
                  </a:lnTo>
                  <a:lnTo>
                    <a:pt x="784661" y="866366"/>
                  </a:lnTo>
                  <a:lnTo>
                    <a:pt x="788416" y="858812"/>
                  </a:lnTo>
                  <a:close/>
                </a:path>
                <a:path w="2351404" h="2395854">
                  <a:moveTo>
                    <a:pt x="811466" y="820712"/>
                  </a:moveTo>
                  <a:lnTo>
                    <a:pt x="806665" y="820712"/>
                  </a:lnTo>
                  <a:lnTo>
                    <a:pt x="801032" y="824536"/>
                  </a:lnTo>
                  <a:lnTo>
                    <a:pt x="806081" y="846112"/>
                  </a:lnTo>
                  <a:lnTo>
                    <a:pt x="785787" y="846112"/>
                  </a:lnTo>
                  <a:lnTo>
                    <a:pt x="781475" y="851051"/>
                  </a:lnTo>
                  <a:lnTo>
                    <a:pt x="789406" y="858812"/>
                  </a:lnTo>
                  <a:lnTo>
                    <a:pt x="789373" y="862934"/>
                  </a:lnTo>
                  <a:lnTo>
                    <a:pt x="793191" y="858812"/>
                  </a:lnTo>
                  <a:lnTo>
                    <a:pt x="798614" y="858812"/>
                  </a:lnTo>
                  <a:lnTo>
                    <a:pt x="809370" y="847584"/>
                  </a:lnTo>
                  <a:lnTo>
                    <a:pt x="809790" y="846112"/>
                  </a:lnTo>
                  <a:lnTo>
                    <a:pt x="811466" y="820712"/>
                  </a:lnTo>
                  <a:close/>
                </a:path>
                <a:path w="2351404" h="2395854">
                  <a:moveTo>
                    <a:pt x="226999" y="833412"/>
                  </a:moveTo>
                  <a:lnTo>
                    <a:pt x="210883" y="833412"/>
                  </a:lnTo>
                  <a:lnTo>
                    <a:pt x="201688" y="858812"/>
                  </a:lnTo>
                  <a:lnTo>
                    <a:pt x="206616" y="858812"/>
                  </a:lnTo>
                  <a:lnTo>
                    <a:pt x="214007" y="846112"/>
                  </a:lnTo>
                  <a:lnTo>
                    <a:pt x="226999" y="833412"/>
                  </a:lnTo>
                  <a:close/>
                </a:path>
                <a:path w="2351404" h="2395854">
                  <a:moveTo>
                    <a:pt x="781107" y="851472"/>
                  </a:moveTo>
                  <a:lnTo>
                    <a:pt x="774700" y="858812"/>
                  </a:lnTo>
                  <a:lnTo>
                    <a:pt x="787514" y="858812"/>
                  </a:lnTo>
                  <a:lnTo>
                    <a:pt x="781107" y="851472"/>
                  </a:lnTo>
                  <a:close/>
                </a:path>
                <a:path w="2351404" h="2395854">
                  <a:moveTo>
                    <a:pt x="1655241" y="795312"/>
                  </a:moveTo>
                  <a:lnTo>
                    <a:pt x="1258811" y="795312"/>
                  </a:lnTo>
                  <a:lnTo>
                    <a:pt x="1265986" y="808012"/>
                  </a:lnTo>
                  <a:lnTo>
                    <a:pt x="1274125" y="818595"/>
                  </a:lnTo>
                  <a:lnTo>
                    <a:pt x="1276692" y="820712"/>
                  </a:lnTo>
                  <a:lnTo>
                    <a:pt x="1275500" y="831703"/>
                  </a:lnTo>
                  <a:lnTo>
                    <a:pt x="1275461" y="833412"/>
                  </a:lnTo>
                  <a:lnTo>
                    <a:pt x="1282852" y="858812"/>
                  </a:lnTo>
                  <a:lnTo>
                    <a:pt x="1279372" y="833412"/>
                  </a:lnTo>
                  <a:lnTo>
                    <a:pt x="1279448" y="808012"/>
                  </a:lnTo>
                  <a:lnTo>
                    <a:pt x="1661350" y="808012"/>
                  </a:lnTo>
                  <a:lnTo>
                    <a:pt x="1661350" y="802032"/>
                  </a:lnTo>
                  <a:lnTo>
                    <a:pt x="1655241" y="795312"/>
                  </a:lnTo>
                  <a:close/>
                </a:path>
                <a:path w="2351404" h="2395854">
                  <a:moveTo>
                    <a:pt x="1708924" y="833412"/>
                  </a:moveTo>
                  <a:lnTo>
                    <a:pt x="1707578" y="833412"/>
                  </a:lnTo>
                  <a:lnTo>
                    <a:pt x="1707578" y="834903"/>
                  </a:lnTo>
                  <a:lnTo>
                    <a:pt x="1721624" y="858812"/>
                  </a:lnTo>
                  <a:lnTo>
                    <a:pt x="1720151" y="847210"/>
                  </a:lnTo>
                  <a:lnTo>
                    <a:pt x="1719148" y="846112"/>
                  </a:lnTo>
                  <a:lnTo>
                    <a:pt x="1714944" y="846112"/>
                  </a:lnTo>
                  <a:lnTo>
                    <a:pt x="1714926" y="839536"/>
                  </a:lnTo>
                  <a:lnTo>
                    <a:pt x="1708924" y="833412"/>
                  </a:lnTo>
                  <a:close/>
                </a:path>
                <a:path w="2351404" h="2395854">
                  <a:moveTo>
                    <a:pt x="1722279" y="848795"/>
                  </a:moveTo>
                  <a:lnTo>
                    <a:pt x="1722778" y="850088"/>
                  </a:lnTo>
                  <a:lnTo>
                    <a:pt x="1730743" y="858812"/>
                  </a:lnTo>
                  <a:lnTo>
                    <a:pt x="1722279" y="848795"/>
                  </a:lnTo>
                  <a:close/>
                </a:path>
                <a:path w="2351404" h="2395854">
                  <a:moveTo>
                    <a:pt x="1261287" y="808012"/>
                  </a:moveTo>
                  <a:lnTo>
                    <a:pt x="1270606" y="820503"/>
                  </a:lnTo>
                  <a:lnTo>
                    <a:pt x="1270703" y="823556"/>
                  </a:lnTo>
                  <a:lnTo>
                    <a:pt x="1270241" y="846112"/>
                  </a:lnTo>
                  <a:lnTo>
                    <a:pt x="1277524" y="858150"/>
                  </a:lnTo>
                  <a:lnTo>
                    <a:pt x="1273937" y="846112"/>
                  </a:lnTo>
                  <a:lnTo>
                    <a:pt x="1275474" y="831943"/>
                  </a:lnTo>
                  <a:lnTo>
                    <a:pt x="1275549" y="829554"/>
                  </a:lnTo>
                  <a:lnTo>
                    <a:pt x="1275753" y="820712"/>
                  </a:lnTo>
                  <a:lnTo>
                    <a:pt x="1274125" y="818595"/>
                  </a:lnTo>
                  <a:lnTo>
                    <a:pt x="1261287" y="808012"/>
                  </a:lnTo>
                  <a:close/>
                </a:path>
                <a:path w="2351404" h="2395854">
                  <a:moveTo>
                    <a:pt x="776427" y="846112"/>
                  </a:moveTo>
                  <a:lnTo>
                    <a:pt x="781107" y="851472"/>
                  </a:lnTo>
                  <a:lnTo>
                    <a:pt x="781475" y="851051"/>
                  </a:lnTo>
                  <a:lnTo>
                    <a:pt x="776427" y="846112"/>
                  </a:lnTo>
                  <a:close/>
                </a:path>
                <a:path w="2351404" h="2395854">
                  <a:moveTo>
                    <a:pt x="1720011" y="846112"/>
                  </a:moveTo>
                  <a:lnTo>
                    <a:pt x="1720151" y="847210"/>
                  </a:lnTo>
                  <a:lnTo>
                    <a:pt x="1722778" y="850088"/>
                  </a:lnTo>
                  <a:lnTo>
                    <a:pt x="1722279" y="848795"/>
                  </a:lnTo>
                  <a:lnTo>
                    <a:pt x="1720011" y="846112"/>
                  </a:lnTo>
                  <a:close/>
                </a:path>
                <a:path w="2351404" h="2395854">
                  <a:moveTo>
                    <a:pt x="1718640" y="843394"/>
                  </a:moveTo>
                  <a:lnTo>
                    <a:pt x="1718640" y="846112"/>
                  </a:lnTo>
                  <a:lnTo>
                    <a:pt x="1720011" y="846112"/>
                  </a:lnTo>
                  <a:lnTo>
                    <a:pt x="1722279" y="848795"/>
                  </a:lnTo>
                  <a:lnTo>
                    <a:pt x="1721243" y="846112"/>
                  </a:lnTo>
                  <a:lnTo>
                    <a:pt x="1718640" y="843394"/>
                  </a:lnTo>
                  <a:close/>
                </a:path>
                <a:path w="2351404" h="2395854">
                  <a:moveTo>
                    <a:pt x="811606" y="820712"/>
                  </a:moveTo>
                  <a:lnTo>
                    <a:pt x="811466" y="820712"/>
                  </a:lnTo>
                  <a:lnTo>
                    <a:pt x="809790" y="846112"/>
                  </a:lnTo>
                  <a:lnTo>
                    <a:pt x="809370" y="847584"/>
                  </a:lnTo>
                  <a:lnTo>
                    <a:pt x="810780" y="846112"/>
                  </a:lnTo>
                  <a:lnTo>
                    <a:pt x="811606" y="820712"/>
                  </a:lnTo>
                  <a:close/>
                </a:path>
                <a:path w="2351404" h="2395854">
                  <a:moveTo>
                    <a:pt x="1720011" y="846112"/>
                  </a:moveTo>
                  <a:lnTo>
                    <a:pt x="1719148" y="846112"/>
                  </a:lnTo>
                  <a:lnTo>
                    <a:pt x="1720151" y="847210"/>
                  </a:lnTo>
                  <a:lnTo>
                    <a:pt x="1720011" y="846112"/>
                  </a:lnTo>
                  <a:close/>
                </a:path>
                <a:path w="2351404" h="2395854">
                  <a:moveTo>
                    <a:pt x="1199896" y="808012"/>
                  </a:moveTo>
                  <a:lnTo>
                    <a:pt x="1186408" y="808012"/>
                  </a:lnTo>
                  <a:lnTo>
                    <a:pt x="1176451" y="833412"/>
                  </a:lnTo>
                  <a:lnTo>
                    <a:pt x="1172311" y="846112"/>
                  </a:lnTo>
                  <a:lnTo>
                    <a:pt x="1181366" y="833412"/>
                  </a:lnTo>
                  <a:lnTo>
                    <a:pt x="1190167" y="820712"/>
                  </a:lnTo>
                  <a:lnTo>
                    <a:pt x="1217536" y="820712"/>
                  </a:lnTo>
                  <a:lnTo>
                    <a:pt x="1217536" y="819811"/>
                  </a:lnTo>
                  <a:lnTo>
                    <a:pt x="1199896" y="808012"/>
                  </a:lnTo>
                  <a:close/>
                </a:path>
                <a:path w="2351404" h="2395854">
                  <a:moveTo>
                    <a:pt x="1703882" y="843639"/>
                  </a:moveTo>
                  <a:lnTo>
                    <a:pt x="1703882" y="846112"/>
                  </a:lnTo>
                  <a:lnTo>
                    <a:pt x="1706041" y="846112"/>
                  </a:lnTo>
                  <a:lnTo>
                    <a:pt x="1703882" y="843639"/>
                  </a:lnTo>
                  <a:close/>
                </a:path>
                <a:path w="2351404" h="2395854">
                  <a:moveTo>
                    <a:pt x="1706702" y="833412"/>
                  </a:moveTo>
                  <a:lnTo>
                    <a:pt x="1703882" y="833412"/>
                  </a:lnTo>
                  <a:lnTo>
                    <a:pt x="1703882" y="843639"/>
                  </a:lnTo>
                  <a:lnTo>
                    <a:pt x="1706041" y="846112"/>
                  </a:lnTo>
                  <a:lnTo>
                    <a:pt x="1707578" y="846112"/>
                  </a:lnTo>
                  <a:lnTo>
                    <a:pt x="1707578" y="834903"/>
                  </a:lnTo>
                  <a:lnTo>
                    <a:pt x="1706702" y="833412"/>
                  </a:lnTo>
                  <a:close/>
                </a:path>
                <a:path w="2351404" h="2395854">
                  <a:moveTo>
                    <a:pt x="1707578" y="834903"/>
                  </a:moveTo>
                  <a:lnTo>
                    <a:pt x="1707578" y="846112"/>
                  </a:lnTo>
                  <a:lnTo>
                    <a:pt x="1714163" y="846112"/>
                  </a:lnTo>
                  <a:lnTo>
                    <a:pt x="1707578" y="834903"/>
                  </a:lnTo>
                  <a:close/>
                </a:path>
                <a:path w="2351404" h="2395854">
                  <a:moveTo>
                    <a:pt x="1714944" y="839554"/>
                  </a:moveTo>
                  <a:lnTo>
                    <a:pt x="1714944" y="846112"/>
                  </a:lnTo>
                  <a:lnTo>
                    <a:pt x="1718640" y="846112"/>
                  </a:lnTo>
                  <a:lnTo>
                    <a:pt x="1718574" y="843325"/>
                  </a:lnTo>
                  <a:lnTo>
                    <a:pt x="1714944" y="839554"/>
                  </a:lnTo>
                  <a:close/>
                </a:path>
                <a:path w="2351404" h="2395854">
                  <a:moveTo>
                    <a:pt x="1718640" y="843325"/>
                  </a:moveTo>
                  <a:lnTo>
                    <a:pt x="1721243" y="846112"/>
                  </a:lnTo>
                  <a:lnTo>
                    <a:pt x="1721370" y="846112"/>
                  </a:lnTo>
                  <a:lnTo>
                    <a:pt x="1718640" y="843325"/>
                  </a:lnTo>
                  <a:close/>
                </a:path>
                <a:path w="2351404" h="2395854">
                  <a:moveTo>
                    <a:pt x="838974" y="820712"/>
                  </a:moveTo>
                  <a:lnTo>
                    <a:pt x="829183" y="820712"/>
                  </a:lnTo>
                  <a:lnTo>
                    <a:pt x="830953" y="824420"/>
                  </a:lnTo>
                  <a:lnTo>
                    <a:pt x="841590" y="833412"/>
                  </a:lnTo>
                  <a:lnTo>
                    <a:pt x="838090" y="839365"/>
                  </a:lnTo>
                  <a:lnTo>
                    <a:pt x="840370" y="844140"/>
                  </a:lnTo>
                  <a:lnTo>
                    <a:pt x="845041" y="835887"/>
                  </a:lnTo>
                  <a:lnTo>
                    <a:pt x="844173" y="829554"/>
                  </a:lnTo>
                  <a:lnTo>
                    <a:pt x="838974" y="820712"/>
                  </a:lnTo>
                  <a:close/>
                </a:path>
                <a:path w="2351404" h="2395854">
                  <a:moveTo>
                    <a:pt x="1676123" y="808404"/>
                  </a:moveTo>
                  <a:lnTo>
                    <a:pt x="1682978" y="820712"/>
                  </a:lnTo>
                  <a:lnTo>
                    <a:pt x="1694954" y="833412"/>
                  </a:lnTo>
                  <a:lnTo>
                    <a:pt x="1703882" y="843639"/>
                  </a:lnTo>
                  <a:lnTo>
                    <a:pt x="1703882" y="833412"/>
                  </a:lnTo>
                  <a:lnTo>
                    <a:pt x="1697329" y="833412"/>
                  </a:lnTo>
                  <a:lnTo>
                    <a:pt x="1688972" y="823556"/>
                  </a:lnTo>
                  <a:lnTo>
                    <a:pt x="1683854" y="820712"/>
                  </a:lnTo>
                  <a:lnTo>
                    <a:pt x="1686560" y="820712"/>
                  </a:lnTo>
                  <a:lnTo>
                    <a:pt x="1676123" y="808404"/>
                  </a:lnTo>
                  <a:close/>
                </a:path>
                <a:path w="2351404" h="2395854">
                  <a:moveTo>
                    <a:pt x="1715713" y="840339"/>
                  </a:moveTo>
                  <a:lnTo>
                    <a:pt x="1718640" y="843394"/>
                  </a:lnTo>
                  <a:lnTo>
                    <a:pt x="1715713" y="840339"/>
                  </a:lnTo>
                  <a:close/>
                </a:path>
                <a:path w="2351404" h="2395854">
                  <a:moveTo>
                    <a:pt x="1718640" y="833412"/>
                  </a:moveTo>
                  <a:lnTo>
                    <a:pt x="1714944" y="833412"/>
                  </a:lnTo>
                  <a:lnTo>
                    <a:pt x="1714961" y="839554"/>
                  </a:lnTo>
                  <a:lnTo>
                    <a:pt x="1718640" y="843325"/>
                  </a:lnTo>
                  <a:lnTo>
                    <a:pt x="1718640" y="833412"/>
                  </a:lnTo>
                  <a:close/>
                </a:path>
                <a:path w="2351404" h="2395854">
                  <a:moveTo>
                    <a:pt x="1709077" y="833412"/>
                  </a:moveTo>
                  <a:lnTo>
                    <a:pt x="1708924" y="833412"/>
                  </a:lnTo>
                  <a:lnTo>
                    <a:pt x="1714944" y="839554"/>
                  </a:lnTo>
                  <a:lnTo>
                    <a:pt x="1709077" y="833412"/>
                  </a:lnTo>
                  <a:close/>
                </a:path>
                <a:path w="2351404" h="2395854">
                  <a:moveTo>
                    <a:pt x="1714944" y="833412"/>
                  </a:moveTo>
                  <a:lnTo>
                    <a:pt x="1709077" y="833412"/>
                  </a:lnTo>
                  <a:lnTo>
                    <a:pt x="1714944" y="839536"/>
                  </a:lnTo>
                  <a:lnTo>
                    <a:pt x="1714944" y="833412"/>
                  </a:lnTo>
                  <a:close/>
                </a:path>
                <a:path w="2351404" h="2395854">
                  <a:moveTo>
                    <a:pt x="830953" y="824420"/>
                  </a:moveTo>
                  <a:lnTo>
                    <a:pt x="838090" y="839365"/>
                  </a:lnTo>
                  <a:lnTo>
                    <a:pt x="841590" y="833412"/>
                  </a:lnTo>
                  <a:lnTo>
                    <a:pt x="830953" y="824420"/>
                  </a:lnTo>
                  <a:close/>
                </a:path>
                <a:path w="2351404" h="2395854">
                  <a:moveTo>
                    <a:pt x="844173" y="829554"/>
                  </a:moveTo>
                  <a:lnTo>
                    <a:pt x="845041" y="835887"/>
                  </a:lnTo>
                  <a:lnTo>
                    <a:pt x="846442" y="833412"/>
                  </a:lnTo>
                  <a:lnTo>
                    <a:pt x="844173" y="829554"/>
                  </a:lnTo>
                  <a:close/>
                </a:path>
                <a:path w="2351404" h="2395854">
                  <a:moveTo>
                    <a:pt x="1673454" y="801395"/>
                  </a:moveTo>
                  <a:lnTo>
                    <a:pt x="1675732" y="807848"/>
                  </a:lnTo>
                  <a:lnTo>
                    <a:pt x="1675904" y="808012"/>
                  </a:lnTo>
                  <a:lnTo>
                    <a:pt x="1676123" y="808404"/>
                  </a:lnTo>
                  <a:lnTo>
                    <a:pt x="1688972" y="823556"/>
                  </a:lnTo>
                  <a:lnTo>
                    <a:pt x="1706702" y="833412"/>
                  </a:lnTo>
                  <a:lnTo>
                    <a:pt x="1707578" y="834903"/>
                  </a:lnTo>
                  <a:lnTo>
                    <a:pt x="1707578" y="833412"/>
                  </a:lnTo>
                  <a:lnTo>
                    <a:pt x="1708924" y="833412"/>
                  </a:lnTo>
                  <a:lnTo>
                    <a:pt x="1686890" y="820712"/>
                  </a:lnTo>
                  <a:lnTo>
                    <a:pt x="1680362" y="808012"/>
                  </a:lnTo>
                  <a:lnTo>
                    <a:pt x="1673454" y="801395"/>
                  </a:lnTo>
                  <a:close/>
                </a:path>
                <a:path w="2351404" h="2395854">
                  <a:moveTo>
                    <a:pt x="243852" y="795312"/>
                  </a:moveTo>
                  <a:lnTo>
                    <a:pt x="231889" y="795312"/>
                  </a:lnTo>
                  <a:lnTo>
                    <a:pt x="253212" y="808012"/>
                  </a:lnTo>
                  <a:lnTo>
                    <a:pt x="236893" y="833412"/>
                  </a:lnTo>
                  <a:lnTo>
                    <a:pt x="240042" y="833412"/>
                  </a:lnTo>
                  <a:lnTo>
                    <a:pt x="249072" y="820712"/>
                  </a:lnTo>
                  <a:lnTo>
                    <a:pt x="256540" y="808012"/>
                  </a:lnTo>
                  <a:lnTo>
                    <a:pt x="243852" y="795312"/>
                  </a:lnTo>
                  <a:close/>
                </a:path>
                <a:path w="2351404" h="2395854">
                  <a:moveTo>
                    <a:pt x="798195" y="820712"/>
                  </a:moveTo>
                  <a:lnTo>
                    <a:pt x="791400" y="820712"/>
                  </a:lnTo>
                  <a:lnTo>
                    <a:pt x="787704" y="833412"/>
                  </a:lnTo>
                  <a:lnTo>
                    <a:pt x="789142" y="831943"/>
                  </a:lnTo>
                  <a:lnTo>
                    <a:pt x="798195" y="820712"/>
                  </a:lnTo>
                  <a:close/>
                </a:path>
                <a:path w="2351404" h="2395854">
                  <a:moveTo>
                    <a:pt x="800138" y="820712"/>
                  </a:moveTo>
                  <a:lnTo>
                    <a:pt x="789142" y="831943"/>
                  </a:lnTo>
                  <a:lnTo>
                    <a:pt x="787958" y="833412"/>
                  </a:lnTo>
                  <a:lnTo>
                    <a:pt x="801032" y="824536"/>
                  </a:lnTo>
                  <a:lnTo>
                    <a:pt x="800138" y="820712"/>
                  </a:lnTo>
                  <a:close/>
                </a:path>
                <a:path w="2351404" h="2395854">
                  <a:moveTo>
                    <a:pt x="2227383" y="820712"/>
                  </a:moveTo>
                  <a:lnTo>
                    <a:pt x="2209927" y="820712"/>
                  </a:lnTo>
                  <a:lnTo>
                    <a:pt x="2221852" y="833412"/>
                  </a:lnTo>
                  <a:lnTo>
                    <a:pt x="2223338" y="833412"/>
                  </a:lnTo>
                  <a:lnTo>
                    <a:pt x="2227383" y="820712"/>
                  </a:lnTo>
                  <a:close/>
                </a:path>
                <a:path w="2351404" h="2395854">
                  <a:moveTo>
                    <a:pt x="800138" y="820712"/>
                  </a:moveTo>
                  <a:lnTo>
                    <a:pt x="798195" y="820712"/>
                  </a:lnTo>
                  <a:lnTo>
                    <a:pt x="789142" y="831943"/>
                  </a:lnTo>
                  <a:lnTo>
                    <a:pt x="800138" y="820712"/>
                  </a:lnTo>
                  <a:close/>
                </a:path>
                <a:path w="2351404" h="2395854">
                  <a:moveTo>
                    <a:pt x="842962" y="820712"/>
                  </a:moveTo>
                  <a:lnTo>
                    <a:pt x="838974" y="820712"/>
                  </a:lnTo>
                  <a:lnTo>
                    <a:pt x="844173" y="829554"/>
                  </a:lnTo>
                  <a:lnTo>
                    <a:pt x="842962" y="820712"/>
                  </a:lnTo>
                  <a:close/>
                </a:path>
                <a:path w="2351404" h="2395854">
                  <a:moveTo>
                    <a:pt x="819035" y="795312"/>
                  </a:moveTo>
                  <a:lnTo>
                    <a:pt x="807491" y="795312"/>
                  </a:lnTo>
                  <a:lnTo>
                    <a:pt x="802474" y="820712"/>
                  </a:lnTo>
                  <a:lnTo>
                    <a:pt x="800138" y="820712"/>
                  </a:lnTo>
                  <a:lnTo>
                    <a:pt x="801032" y="824536"/>
                  </a:lnTo>
                  <a:lnTo>
                    <a:pt x="806665" y="820712"/>
                  </a:lnTo>
                  <a:lnTo>
                    <a:pt x="811342" y="808469"/>
                  </a:lnTo>
                  <a:lnTo>
                    <a:pt x="811187" y="808012"/>
                  </a:lnTo>
                  <a:lnTo>
                    <a:pt x="819035" y="799590"/>
                  </a:lnTo>
                  <a:lnTo>
                    <a:pt x="819035" y="795312"/>
                  </a:lnTo>
                  <a:close/>
                </a:path>
                <a:path w="2351404" h="2395854">
                  <a:moveTo>
                    <a:pt x="829183" y="820712"/>
                  </a:moveTo>
                  <a:lnTo>
                    <a:pt x="826566" y="820712"/>
                  </a:lnTo>
                  <a:lnTo>
                    <a:pt x="830953" y="824420"/>
                  </a:lnTo>
                  <a:lnTo>
                    <a:pt x="829183" y="820712"/>
                  </a:lnTo>
                  <a:close/>
                </a:path>
                <a:path w="2351404" h="2395854">
                  <a:moveTo>
                    <a:pt x="1686560" y="820712"/>
                  </a:moveTo>
                  <a:lnTo>
                    <a:pt x="1683854" y="820712"/>
                  </a:lnTo>
                  <a:lnTo>
                    <a:pt x="1688972" y="823556"/>
                  </a:lnTo>
                  <a:lnTo>
                    <a:pt x="1686560" y="820712"/>
                  </a:lnTo>
                  <a:close/>
                </a:path>
                <a:path w="2351404" h="2395854">
                  <a:moveTo>
                    <a:pt x="576834" y="808012"/>
                  </a:moveTo>
                  <a:lnTo>
                    <a:pt x="573328" y="808012"/>
                  </a:lnTo>
                  <a:lnTo>
                    <a:pt x="587921" y="820712"/>
                  </a:lnTo>
                  <a:lnTo>
                    <a:pt x="576834" y="808012"/>
                  </a:lnTo>
                  <a:close/>
                </a:path>
                <a:path w="2351404" h="2395854">
                  <a:moveTo>
                    <a:pt x="602488" y="808012"/>
                  </a:moveTo>
                  <a:lnTo>
                    <a:pt x="576834" y="808012"/>
                  </a:lnTo>
                  <a:lnTo>
                    <a:pt x="587921" y="820712"/>
                  </a:lnTo>
                  <a:lnTo>
                    <a:pt x="602488" y="808012"/>
                  </a:lnTo>
                  <a:close/>
                </a:path>
                <a:path w="2351404" h="2395854">
                  <a:moveTo>
                    <a:pt x="606018" y="808012"/>
                  </a:moveTo>
                  <a:lnTo>
                    <a:pt x="602488" y="808012"/>
                  </a:lnTo>
                  <a:lnTo>
                    <a:pt x="587921" y="820712"/>
                  </a:lnTo>
                  <a:lnTo>
                    <a:pt x="606018" y="808012"/>
                  </a:lnTo>
                  <a:close/>
                </a:path>
                <a:path w="2351404" h="2395854">
                  <a:moveTo>
                    <a:pt x="819035" y="799804"/>
                  </a:moveTo>
                  <a:lnTo>
                    <a:pt x="811517" y="808012"/>
                  </a:lnTo>
                  <a:lnTo>
                    <a:pt x="811342" y="808469"/>
                  </a:lnTo>
                  <a:lnTo>
                    <a:pt x="815505" y="820712"/>
                  </a:lnTo>
                  <a:lnTo>
                    <a:pt x="818095" y="820712"/>
                  </a:lnTo>
                  <a:lnTo>
                    <a:pt x="815124" y="808012"/>
                  </a:lnTo>
                  <a:lnTo>
                    <a:pt x="819035" y="808012"/>
                  </a:lnTo>
                  <a:lnTo>
                    <a:pt x="819035" y="799804"/>
                  </a:lnTo>
                  <a:close/>
                </a:path>
                <a:path w="2351404" h="2395854">
                  <a:moveTo>
                    <a:pt x="1217536" y="819811"/>
                  </a:moveTo>
                  <a:lnTo>
                    <a:pt x="1217536" y="820712"/>
                  </a:lnTo>
                  <a:lnTo>
                    <a:pt x="1218882" y="820712"/>
                  </a:lnTo>
                  <a:lnTo>
                    <a:pt x="1217536" y="819811"/>
                  </a:lnTo>
                  <a:close/>
                </a:path>
                <a:path w="2351404" h="2395854">
                  <a:moveTo>
                    <a:pt x="1225617" y="801497"/>
                  </a:moveTo>
                  <a:lnTo>
                    <a:pt x="1219428" y="808012"/>
                  </a:lnTo>
                  <a:lnTo>
                    <a:pt x="1217536" y="808012"/>
                  </a:lnTo>
                  <a:lnTo>
                    <a:pt x="1217536" y="819811"/>
                  </a:lnTo>
                  <a:lnTo>
                    <a:pt x="1218882" y="820712"/>
                  </a:lnTo>
                  <a:lnTo>
                    <a:pt x="1225617" y="801497"/>
                  </a:lnTo>
                  <a:close/>
                </a:path>
                <a:path w="2351404" h="2395854">
                  <a:moveTo>
                    <a:pt x="1227709" y="799295"/>
                  </a:moveTo>
                  <a:lnTo>
                    <a:pt x="1225617" y="801497"/>
                  </a:lnTo>
                  <a:lnTo>
                    <a:pt x="1218882" y="820712"/>
                  </a:lnTo>
                  <a:lnTo>
                    <a:pt x="1220355" y="820712"/>
                  </a:lnTo>
                  <a:lnTo>
                    <a:pt x="1228598" y="812301"/>
                  </a:lnTo>
                  <a:lnTo>
                    <a:pt x="1228598" y="808012"/>
                  </a:lnTo>
                  <a:lnTo>
                    <a:pt x="1227709" y="808012"/>
                  </a:lnTo>
                  <a:lnTo>
                    <a:pt x="1227709" y="799295"/>
                  </a:lnTo>
                  <a:close/>
                </a:path>
                <a:path w="2351404" h="2395854">
                  <a:moveTo>
                    <a:pt x="1228598" y="812301"/>
                  </a:moveTo>
                  <a:lnTo>
                    <a:pt x="1220355" y="820712"/>
                  </a:lnTo>
                  <a:lnTo>
                    <a:pt x="1222082" y="820712"/>
                  </a:lnTo>
                  <a:lnTo>
                    <a:pt x="1228598" y="814745"/>
                  </a:lnTo>
                  <a:lnTo>
                    <a:pt x="1228598" y="812301"/>
                  </a:lnTo>
                  <a:close/>
                </a:path>
                <a:path w="2351404" h="2395854">
                  <a:moveTo>
                    <a:pt x="1228598" y="814745"/>
                  </a:moveTo>
                  <a:lnTo>
                    <a:pt x="1222082" y="820712"/>
                  </a:lnTo>
                  <a:lnTo>
                    <a:pt x="1228598" y="820712"/>
                  </a:lnTo>
                  <a:lnTo>
                    <a:pt x="1228598" y="814745"/>
                  </a:lnTo>
                  <a:close/>
                </a:path>
                <a:path w="2351404" h="2395854">
                  <a:moveTo>
                    <a:pt x="1662569" y="795312"/>
                  </a:moveTo>
                  <a:lnTo>
                    <a:pt x="1661350" y="795312"/>
                  </a:lnTo>
                  <a:lnTo>
                    <a:pt x="1661350" y="802032"/>
                  </a:lnTo>
                  <a:lnTo>
                    <a:pt x="1666786" y="808012"/>
                  </a:lnTo>
                  <a:lnTo>
                    <a:pt x="1671701" y="820712"/>
                  </a:lnTo>
                  <a:lnTo>
                    <a:pt x="1682978" y="820712"/>
                  </a:lnTo>
                  <a:lnTo>
                    <a:pt x="1676123" y="808404"/>
                  </a:lnTo>
                  <a:lnTo>
                    <a:pt x="1675790" y="808012"/>
                  </a:lnTo>
                  <a:lnTo>
                    <a:pt x="1672412" y="808012"/>
                  </a:lnTo>
                  <a:lnTo>
                    <a:pt x="1672412" y="804685"/>
                  </a:lnTo>
                  <a:lnTo>
                    <a:pt x="1662569" y="795312"/>
                  </a:lnTo>
                  <a:close/>
                </a:path>
                <a:path w="2351404" h="2395854">
                  <a:moveTo>
                    <a:pt x="2227449" y="820503"/>
                  </a:moveTo>
                  <a:lnTo>
                    <a:pt x="2227383" y="820712"/>
                  </a:lnTo>
                  <a:lnTo>
                    <a:pt x="2227681" y="820712"/>
                  </a:lnTo>
                  <a:lnTo>
                    <a:pt x="2227449" y="820503"/>
                  </a:lnTo>
                  <a:close/>
                </a:path>
                <a:path w="2351404" h="2395854">
                  <a:moveTo>
                    <a:pt x="2190203" y="642912"/>
                  </a:moveTo>
                  <a:lnTo>
                    <a:pt x="2181593" y="642912"/>
                  </a:lnTo>
                  <a:lnTo>
                    <a:pt x="2176585" y="655306"/>
                  </a:lnTo>
                  <a:lnTo>
                    <a:pt x="2176563" y="655781"/>
                  </a:lnTo>
                  <a:lnTo>
                    <a:pt x="2184044" y="668312"/>
                  </a:lnTo>
                  <a:lnTo>
                    <a:pt x="2195410" y="681012"/>
                  </a:lnTo>
                  <a:lnTo>
                    <a:pt x="2207475" y="693712"/>
                  </a:lnTo>
                  <a:lnTo>
                    <a:pt x="2198687" y="706412"/>
                  </a:lnTo>
                  <a:lnTo>
                    <a:pt x="2188006" y="719112"/>
                  </a:lnTo>
                  <a:lnTo>
                    <a:pt x="2183866" y="731812"/>
                  </a:lnTo>
                  <a:lnTo>
                    <a:pt x="2191481" y="757333"/>
                  </a:lnTo>
                  <a:lnTo>
                    <a:pt x="2194928" y="769912"/>
                  </a:lnTo>
                  <a:lnTo>
                    <a:pt x="2207183" y="769912"/>
                  </a:lnTo>
                  <a:lnTo>
                    <a:pt x="2220899" y="782612"/>
                  </a:lnTo>
                  <a:lnTo>
                    <a:pt x="2213521" y="808012"/>
                  </a:lnTo>
                  <a:lnTo>
                    <a:pt x="2227449" y="820503"/>
                  </a:lnTo>
                  <a:lnTo>
                    <a:pt x="2231428" y="808012"/>
                  </a:lnTo>
                  <a:lnTo>
                    <a:pt x="2217458" y="808012"/>
                  </a:lnTo>
                  <a:lnTo>
                    <a:pt x="2224227" y="795312"/>
                  </a:lnTo>
                  <a:lnTo>
                    <a:pt x="2224405" y="782612"/>
                  </a:lnTo>
                  <a:lnTo>
                    <a:pt x="2209444" y="769912"/>
                  </a:lnTo>
                  <a:lnTo>
                    <a:pt x="2196579" y="757212"/>
                  </a:lnTo>
                  <a:lnTo>
                    <a:pt x="2188972" y="731812"/>
                  </a:lnTo>
                  <a:lnTo>
                    <a:pt x="2203500" y="706412"/>
                  </a:lnTo>
                  <a:lnTo>
                    <a:pt x="2211311" y="693712"/>
                  </a:lnTo>
                  <a:lnTo>
                    <a:pt x="2198827" y="681012"/>
                  </a:lnTo>
                  <a:lnTo>
                    <a:pt x="2188705" y="668312"/>
                  </a:lnTo>
                  <a:lnTo>
                    <a:pt x="2181675" y="655781"/>
                  </a:lnTo>
                  <a:lnTo>
                    <a:pt x="2181605" y="655575"/>
                  </a:lnTo>
                  <a:lnTo>
                    <a:pt x="2190203" y="642912"/>
                  </a:lnTo>
                  <a:close/>
                </a:path>
                <a:path w="2351404" h="2395854">
                  <a:moveTo>
                    <a:pt x="1217536" y="808012"/>
                  </a:moveTo>
                  <a:lnTo>
                    <a:pt x="1199896" y="808012"/>
                  </a:lnTo>
                  <a:lnTo>
                    <a:pt x="1217536" y="819811"/>
                  </a:lnTo>
                  <a:lnTo>
                    <a:pt x="1217536" y="808012"/>
                  </a:lnTo>
                  <a:close/>
                </a:path>
                <a:path w="2351404" h="2395854">
                  <a:moveTo>
                    <a:pt x="1247203" y="782612"/>
                  </a:moveTo>
                  <a:lnTo>
                    <a:pt x="1240536" y="782612"/>
                  </a:lnTo>
                  <a:lnTo>
                    <a:pt x="1240109" y="784974"/>
                  </a:lnTo>
                  <a:lnTo>
                    <a:pt x="1254417" y="795312"/>
                  </a:lnTo>
                  <a:lnTo>
                    <a:pt x="1261287" y="808012"/>
                  </a:lnTo>
                  <a:lnTo>
                    <a:pt x="1274125" y="818595"/>
                  </a:lnTo>
                  <a:lnTo>
                    <a:pt x="1265986" y="808012"/>
                  </a:lnTo>
                  <a:lnTo>
                    <a:pt x="1263751" y="808012"/>
                  </a:lnTo>
                  <a:lnTo>
                    <a:pt x="1258811" y="795312"/>
                  </a:lnTo>
                  <a:lnTo>
                    <a:pt x="1247203" y="782612"/>
                  </a:lnTo>
                  <a:close/>
                </a:path>
                <a:path w="2351404" h="2395854">
                  <a:moveTo>
                    <a:pt x="1236118" y="787148"/>
                  </a:moveTo>
                  <a:lnTo>
                    <a:pt x="1232801" y="808012"/>
                  </a:lnTo>
                  <a:lnTo>
                    <a:pt x="1228598" y="812301"/>
                  </a:lnTo>
                  <a:lnTo>
                    <a:pt x="1228598" y="814745"/>
                  </a:lnTo>
                  <a:lnTo>
                    <a:pt x="1235951" y="808012"/>
                  </a:lnTo>
                  <a:lnTo>
                    <a:pt x="1239173" y="790160"/>
                  </a:lnTo>
                  <a:lnTo>
                    <a:pt x="1236118" y="787148"/>
                  </a:lnTo>
                  <a:close/>
                </a:path>
                <a:path w="2351404" h="2395854">
                  <a:moveTo>
                    <a:pt x="1234537" y="785588"/>
                  </a:moveTo>
                  <a:lnTo>
                    <a:pt x="1231493" y="795312"/>
                  </a:lnTo>
                  <a:lnTo>
                    <a:pt x="1227709" y="799295"/>
                  </a:lnTo>
                  <a:lnTo>
                    <a:pt x="1227709" y="808012"/>
                  </a:lnTo>
                  <a:lnTo>
                    <a:pt x="1228598" y="808012"/>
                  </a:lnTo>
                  <a:lnTo>
                    <a:pt x="1228598" y="812301"/>
                  </a:lnTo>
                  <a:lnTo>
                    <a:pt x="1232801" y="808012"/>
                  </a:lnTo>
                  <a:lnTo>
                    <a:pt x="1236118" y="787148"/>
                  </a:lnTo>
                  <a:lnTo>
                    <a:pt x="1234537" y="785588"/>
                  </a:lnTo>
                  <a:close/>
                </a:path>
                <a:path w="2351404" h="2395854">
                  <a:moveTo>
                    <a:pt x="819035" y="799590"/>
                  </a:moveTo>
                  <a:lnTo>
                    <a:pt x="811187" y="808012"/>
                  </a:lnTo>
                  <a:lnTo>
                    <a:pt x="811342" y="808469"/>
                  </a:lnTo>
                  <a:lnTo>
                    <a:pt x="811517" y="808012"/>
                  </a:lnTo>
                  <a:lnTo>
                    <a:pt x="819035" y="799804"/>
                  </a:lnTo>
                  <a:lnTo>
                    <a:pt x="819035" y="799590"/>
                  </a:lnTo>
                  <a:close/>
                </a:path>
                <a:path w="2351404" h="2395854">
                  <a:moveTo>
                    <a:pt x="626097" y="795312"/>
                  </a:moveTo>
                  <a:lnTo>
                    <a:pt x="622401" y="795312"/>
                  </a:lnTo>
                  <a:lnTo>
                    <a:pt x="600862" y="808012"/>
                  </a:lnTo>
                  <a:lnTo>
                    <a:pt x="604570" y="808012"/>
                  </a:lnTo>
                  <a:lnTo>
                    <a:pt x="626097" y="795312"/>
                  </a:lnTo>
                  <a:close/>
                </a:path>
                <a:path w="2351404" h="2395854">
                  <a:moveTo>
                    <a:pt x="636536" y="795312"/>
                  </a:moveTo>
                  <a:lnTo>
                    <a:pt x="626097" y="795312"/>
                  </a:lnTo>
                  <a:lnTo>
                    <a:pt x="604570" y="808012"/>
                  </a:lnTo>
                  <a:lnTo>
                    <a:pt x="624789" y="808012"/>
                  </a:lnTo>
                  <a:lnTo>
                    <a:pt x="636536" y="795312"/>
                  </a:lnTo>
                  <a:close/>
                </a:path>
                <a:path w="2351404" h="2395854">
                  <a:moveTo>
                    <a:pt x="640232" y="795312"/>
                  </a:moveTo>
                  <a:lnTo>
                    <a:pt x="636536" y="795312"/>
                  </a:lnTo>
                  <a:lnTo>
                    <a:pt x="624789" y="808012"/>
                  </a:lnTo>
                  <a:lnTo>
                    <a:pt x="628484" y="808012"/>
                  </a:lnTo>
                  <a:lnTo>
                    <a:pt x="640232" y="795312"/>
                  </a:lnTo>
                  <a:close/>
                </a:path>
                <a:path w="2351404" h="2395854">
                  <a:moveTo>
                    <a:pt x="840257" y="757329"/>
                  </a:moveTo>
                  <a:lnTo>
                    <a:pt x="837526" y="769912"/>
                  </a:lnTo>
                  <a:lnTo>
                    <a:pt x="834283" y="775765"/>
                  </a:lnTo>
                  <a:lnTo>
                    <a:pt x="835177" y="782612"/>
                  </a:lnTo>
                  <a:lnTo>
                    <a:pt x="823150" y="795312"/>
                  </a:lnTo>
                  <a:lnTo>
                    <a:pt x="819035" y="799804"/>
                  </a:lnTo>
                  <a:lnTo>
                    <a:pt x="819035" y="808012"/>
                  </a:lnTo>
                  <a:lnTo>
                    <a:pt x="826846" y="808012"/>
                  </a:lnTo>
                  <a:lnTo>
                    <a:pt x="835342" y="782612"/>
                  </a:lnTo>
                  <a:lnTo>
                    <a:pt x="842670" y="769912"/>
                  </a:lnTo>
                  <a:lnTo>
                    <a:pt x="840257" y="769912"/>
                  </a:lnTo>
                  <a:lnTo>
                    <a:pt x="840257" y="757329"/>
                  </a:lnTo>
                  <a:close/>
                </a:path>
                <a:path w="2351404" h="2395854">
                  <a:moveTo>
                    <a:pt x="1227709" y="795312"/>
                  </a:moveTo>
                  <a:lnTo>
                    <a:pt x="831094" y="795312"/>
                  </a:lnTo>
                  <a:lnTo>
                    <a:pt x="826846" y="808012"/>
                  </a:lnTo>
                  <a:lnTo>
                    <a:pt x="1219428" y="808012"/>
                  </a:lnTo>
                  <a:lnTo>
                    <a:pt x="1225617" y="801497"/>
                  </a:lnTo>
                  <a:lnTo>
                    <a:pt x="1227709" y="795529"/>
                  </a:lnTo>
                  <a:lnTo>
                    <a:pt x="1227709" y="795312"/>
                  </a:lnTo>
                  <a:close/>
                </a:path>
                <a:path w="2351404" h="2395854">
                  <a:moveTo>
                    <a:pt x="1244396" y="795312"/>
                  </a:moveTo>
                  <a:lnTo>
                    <a:pt x="1238243" y="795312"/>
                  </a:lnTo>
                  <a:lnTo>
                    <a:pt x="1235951" y="808012"/>
                  </a:lnTo>
                  <a:lnTo>
                    <a:pt x="1261287" y="808012"/>
                  </a:lnTo>
                  <a:lnTo>
                    <a:pt x="1244396" y="795312"/>
                  </a:lnTo>
                  <a:close/>
                </a:path>
                <a:path w="2351404" h="2395854">
                  <a:moveTo>
                    <a:pt x="1240109" y="784974"/>
                  </a:moveTo>
                  <a:lnTo>
                    <a:pt x="1239173" y="790160"/>
                  </a:lnTo>
                  <a:lnTo>
                    <a:pt x="1244396" y="795312"/>
                  </a:lnTo>
                  <a:lnTo>
                    <a:pt x="1261287" y="808012"/>
                  </a:lnTo>
                  <a:lnTo>
                    <a:pt x="1254417" y="795312"/>
                  </a:lnTo>
                  <a:lnTo>
                    <a:pt x="1240109" y="784974"/>
                  </a:lnTo>
                  <a:close/>
                </a:path>
                <a:path w="2351404" h="2395854">
                  <a:moveTo>
                    <a:pt x="1258811" y="795312"/>
                  </a:moveTo>
                  <a:lnTo>
                    <a:pt x="1263751" y="808012"/>
                  </a:lnTo>
                  <a:lnTo>
                    <a:pt x="1265986" y="808012"/>
                  </a:lnTo>
                  <a:lnTo>
                    <a:pt x="1258811" y="795312"/>
                  </a:lnTo>
                  <a:close/>
                </a:path>
                <a:path w="2351404" h="2395854">
                  <a:moveTo>
                    <a:pt x="1661350" y="802032"/>
                  </a:moveTo>
                  <a:lnTo>
                    <a:pt x="1661350" y="808012"/>
                  </a:lnTo>
                  <a:lnTo>
                    <a:pt x="1666786" y="808012"/>
                  </a:lnTo>
                  <a:lnTo>
                    <a:pt x="1661350" y="802032"/>
                  </a:lnTo>
                  <a:close/>
                </a:path>
                <a:path w="2351404" h="2395854">
                  <a:moveTo>
                    <a:pt x="1672412" y="804685"/>
                  </a:moveTo>
                  <a:lnTo>
                    <a:pt x="1672412" y="808012"/>
                  </a:lnTo>
                  <a:lnTo>
                    <a:pt x="1675790" y="808012"/>
                  </a:lnTo>
                  <a:lnTo>
                    <a:pt x="1675732" y="807848"/>
                  </a:lnTo>
                  <a:lnTo>
                    <a:pt x="1672412" y="804685"/>
                  </a:lnTo>
                  <a:close/>
                </a:path>
                <a:path w="2351404" h="2395854">
                  <a:moveTo>
                    <a:pt x="1675732" y="807848"/>
                  </a:moveTo>
                  <a:lnTo>
                    <a:pt x="1675790" y="808012"/>
                  </a:lnTo>
                  <a:lnTo>
                    <a:pt x="1675732" y="807848"/>
                  </a:lnTo>
                  <a:close/>
                </a:path>
                <a:path w="2351404" h="2395854">
                  <a:moveTo>
                    <a:pt x="2217210" y="795312"/>
                  </a:moveTo>
                  <a:lnTo>
                    <a:pt x="1672412" y="795312"/>
                  </a:lnTo>
                  <a:lnTo>
                    <a:pt x="1672412" y="798442"/>
                  </a:lnTo>
                  <a:lnTo>
                    <a:pt x="1673454" y="801395"/>
                  </a:lnTo>
                  <a:lnTo>
                    <a:pt x="1680362" y="808012"/>
                  </a:lnTo>
                  <a:lnTo>
                    <a:pt x="2213521" y="808012"/>
                  </a:lnTo>
                  <a:lnTo>
                    <a:pt x="2217210" y="795312"/>
                  </a:lnTo>
                  <a:close/>
                </a:path>
                <a:path w="2351404" h="2395854">
                  <a:moveTo>
                    <a:pt x="1672412" y="800396"/>
                  </a:moveTo>
                  <a:lnTo>
                    <a:pt x="1672412" y="804685"/>
                  </a:lnTo>
                  <a:lnTo>
                    <a:pt x="1675732" y="807848"/>
                  </a:lnTo>
                  <a:lnTo>
                    <a:pt x="1673454" y="801395"/>
                  </a:lnTo>
                  <a:lnTo>
                    <a:pt x="1672412" y="800396"/>
                  </a:lnTo>
                  <a:close/>
                </a:path>
                <a:path w="2351404" h="2395854">
                  <a:moveTo>
                    <a:pt x="1659572" y="782612"/>
                  </a:moveTo>
                  <a:lnTo>
                    <a:pt x="1656410" y="782612"/>
                  </a:lnTo>
                  <a:lnTo>
                    <a:pt x="1662569" y="795312"/>
                  </a:lnTo>
                  <a:lnTo>
                    <a:pt x="1672412" y="804685"/>
                  </a:lnTo>
                  <a:lnTo>
                    <a:pt x="1672412" y="800396"/>
                  </a:lnTo>
                  <a:lnTo>
                    <a:pt x="1667103" y="795312"/>
                  </a:lnTo>
                  <a:lnTo>
                    <a:pt x="1660865" y="784011"/>
                  </a:lnTo>
                  <a:lnTo>
                    <a:pt x="1659572" y="782612"/>
                  </a:lnTo>
                  <a:close/>
                </a:path>
                <a:path w="2351404" h="2395854">
                  <a:moveTo>
                    <a:pt x="1650792" y="741838"/>
                  </a:moveTo>
                  <a:lnTo>
                    <a:pt x="1643864" y="753825"/>
                  </a:lnTo>
                  <a:lnTo>
                    <a:pt x="1643786" y="777537"/>
                  </a:lnTo>
                  <a:lnTo>
                    <a:pt x="1648714" y="782612"/>
                  </a:lnTo>
                  <a:lnTo>
                    <a:pt x="1655241" y="795312"/>
                  </a:lnTo>
                  <a:lnTo>
                    <a:pt x="1661350" y="802032"/>
                  </a:lnTo>
                  <a:lnTo>
                    <a:pt x="1661350" y="795312"/>
                  </a:lnTo>
                  <a:lnTo>
                    <a:pt x="1662569" y="795312"/>
                  </a:lnTo>
                  <a:lnTo>
                    <a:pt x="1656410" y="782612"/>
                  </a:lnTo>
                  <a:lnTo>
                    <a:pt x="1659572" y="782612"/>
                  </a:lnTo>
                  <a:lnTo>
                    <a:pt x="1658900" y="781384"/>
                  </a:lnTo>
                  <a:lnTo>
                    <a:pt x="1647761" y="769912"/>
                  </a:lnTo>
                  <a:lnTo>
                    <a:pt x="1649283" y="757333"/>
                  </a:lnTo>
                  <a:lnTo>
                    <a:pt x="1649298" y="744512"/>
                  </a:lnTo>
                  <a:lnTo>
                    <a:pt x="1650792" y="741838"/>
                  </a:lnTo>
                  <a:close/>
                </a:path>
                <a:path w="2351404" h="2395854">
                  <a:moveTo>
                    <a:pt x="1227709" y="795529"/>
                  </a:moveTo>
                  <a:lnTo>
                    <a:pt x="1225617" y="801497"/>
                  </a:lnTo>
                  <a:lnTo>
                    <a:pt x="1227709" y="799295"/>
                  </a:lnTo>
                  <a:lnTo>
                    <a:pt x="1227709" y="795529"/>
                  </a:lnTo>
                  <a:close/>
                </a:path>
                <a:path w="2351404" h="2395854">
                  <a:moveTo>
                    <a:pt x="1672412" y="798442"/>
                  </a:moveTo>
                  <a:lnTo>
                    <a:pt x="1672412" y="800396"/>
                  </a:lnTo>
                  <a:lnTo>
                    <a:pt x="1673454" y="801395"/>
                  </a:lnTo>
                  <a:lnTo>
                    <a:pt x="1672412" y="798442"/>
                  </a:lnTo>
                  <a:close/>
                </a:path>
                <a:path w="2351404" h="2395854">
                  <a:moveTo>
                    <a:pt x="1660865" y="784011"/>
                  </a:moveTo>
                  <a:lnTo>
                    <a:pt x="1667103" y="795312"/>
                  </a:lnTo>
                  <a:lnTo>
                    <a:pt x="1672412" y="800396"/>
                  </a:lnTo>
                  <a:lnTo>
                    <a:pt x="1672412" y="798442"/>
                  </a:lnTo>
                  <a:lnTo>
                    <a:pt x="1671307" y="795312"/>
                  </a:lnTo>
                  <a:lnTo>
                    <a:pt x="1660865" y="784011"/>
                  </a:lnTo>
                  <a:close/>
                </a:path>
                <a:path w="2351404" h="2395854">
                  <a:moveTo>
                    <a:pt x="834283" y="775765"/>
                  </a:moveTo>
                  <a:lnTo>
                    <a:pt x="830491" y="782612"/>
                  </a:lnTo>
                  <a:lnTo>
                    <a:pt x="823023" y="795312"/>
                  </a:lnTo>
                  <a:lnTo>
                    <a:pt x="819035" y="799590"/>
                  </a:lnTo>
                  <a:lnTo>
                    <a:pt x="819035" y="799804"/>
                  </a:lnTo>
                  <a:lnTo>
                    <a:pt x="823150" y="795312"/>
                  </a:lnTo>
                  <a:lnTo>
                    <a:pt x="835177" y="782612"/>
                  </a:lnTo>
                  <a:lnTo>
                    <a:pt x="834283" y="775765"/>
                  </a:lnTo>
                  <a:close/>
                </a:path>
                <a:path w="2351404" h="2395854">
                  <a:moveTo>
                    <a:pt x="825869" y="751714"/>
                  </a:moveTo>
                  <a:lnTo>
                    <a:pt x="823691" y="753466"/>
                  </a:lnTo>
                  <a:lnTo>
                    <a:pt x="820384" y="756704"/>
                  </a:lnTo>
                  <a:lnTo>
                    <a:pt x="827405" y="769912"/>
                  </a:lnTo>
                  <a:lnTo>
                    <a:pt x="830211" y="782612"/>
                  </a:lnTo>
                  <a:lnTo>
                    <a:pt x="819505" y="795312"/>
                  </a:lnTo>
                  <a:lnTo>
                    <a:pt x="819035" y="795312"/>
                  </a:lnTo>
                  <a:lnTo>
                    <a:pt x="819035" y="799590"/>
                  </a:lnTo>
                  <a:lnTo>
                    <a:pt x="823023" y="795312"/>
                  </a:lnTo>
                  <a:lnTo>
                    <a:pt x="830491" y="782612"/>
                  </a:lnTo>
                  <a:lnTo>
                    <a:pt x="834283" y="775765"/>
                  </a:lnTo>
                  <a:lnTo>
                    <a:pt x="833520" y="769912"/>
                  </a:lnTo>
                  <a:lnTo>
                    <a:pt x="829208" y="769912"/>
                  </a:lnTo>
                  <a:lnTo>
                    <a:pt x="829208" y="757212"/>
                  </a:lnTo>
                  <a:lnTo>
                    <a:pt x="826516" y="757212"/>
                  </a:lnTo>
                  <a:lnTo>
                    <a:pt x="828199" y="753851"/>
                  </a:lnTo>
                  <a:lnTo>
                    <a:pt x="825869" y="751714"/>
                  </a:lnTo>
                  <a:close/>
                </a:path>
                <a:path w="2351404" h="2395854">
                  <a:moveTo>
                    <a:pt x="1233285" y="784354"/>
                  </a:moveTo>
                  <a:lnTo>
                    <a:pt x="1227785" y="795312"/>
                  </a:lnTo>
                  <a:lnTo>
                    <a:pt x="1227709" y="799295"/>
                  </a:lnTo>
                  <a:lnTo>
                    <a:pt x="1231493" y="795312"/>
                  </a:lnTo>
                  <a:lnTo>
                    <a:pt x="1234537" y="785588"/>
                  </a:lnTo>
                  <a:lnTo>
                    <a:pt x="1233285" y="784354"/>
                  </a:lnTo>
                  <a:close/>
                </a:path>
                <a:path w="2351404" h="2395854">
                  <a:moveTo>
                    <a:pt x="1672412" y="795312"/>
                  </a:moveTo>
                  <a:lnTo>
                    <a:pt x="1671307" y="795312"/>
                  </a:lnTo>
                  <a:lnTo>
                    <a:pt x="1672412" y="798442"/>
                  </a:lnTo>
                  <a:lnTo>
                    <a:pt x="1672412" y="795312"/>
                  </a:lnTo>
                  <a:close/>
                </a:path>
                <a:path w="2351404" h="2395854">
                  <a:moveTo>
                    <a:pt x="1227785" y="795312"/>
                  </a:moveTo>
                  <a:lnTo>
                    <a:pt x="1227709" y="795529"/>
                  </a:lnTo>
                  <a:lnTo>
                    <a:pt x="1227785" y="795312"/>
                  </a:lnTo>
                  <a:close/>
                </a:path>
                <a:path w="2351404" h="2395854">
                  <a:moveTo>
                    <a:pt x="191820" y="706412"/>
                  </a:moveTo>
                  <a:lnTo>
                    <a:pt x="189357" y="706412"/>
                  </a:lnTo>
                  <a:lnTo>
                    <a:pt x="194297" y="719112"/>
                  </a:lnTo>
                  <a:lnTo>
                    <a:pt x="206324" y="731812"/>
                  </a:lnTo>
                  <a:lnTo>
                    <a:pt x="208838" y="744512"/>
                  </a:lnTo>
                  <a:lnTo>
                    <a:pt x="216217" y="795312"/>
                  </a:lnTo>
                  <a:lnTo>
                    <a:pt x="218948" y="795312"/>
                  </a:lnTo>
                  <a:lnTo>
                    <a:pt x="217970" y="769912"/>
                  </a:lnTo>
                  <a:lnTo>
                    <a:pt x="214261" y="744512"/>
                  </a:lnTo>
                  <a:lnTo>
                    <a:pt x="210566" y="731812"/>
                  </a:lnTo>
                  <a:lnTo>
                    <a:pt x="198272" y="719112"/>
                  </a:lnTo>
                  <a:lnTo>
                    <a:pt x="191820" y="706412"/>
                  </a:lnTo>
                  <a:close/>
                </a:path>
                <a:path w="2351404" h="2395854">
                  <a:moveTo>
                    <a:pt x="665585" y="759145"/>
                  </a:moveTo>
                  <a:lnTo>
                    <a:pt x="665896" y="762982"/>
                  </a:lnTo>
                  <a:lnTo>
                    <a:pt x="672985" y="769912"/>
                  </a:lnTo>
                  <a:lnTo>
                    <a:pt x="657123" y="782612"/>
                  </a:lnTo>
                  <a:lnTo>
                    <a:pt x="634263" y="795312"/>
                  </a:lnTo>
                  <a:lnTo>
                    <a:pt x="637971" y="795312"/>
                  </a:lnTo>
                  <a:lnTo>
                    <a:pt x="660819" y="782612"/>
                  </a:lnTo>
                  <a:lnTo>
                    <a:pt x="676131" y="770985"/>
                  </a:lnTo>
                  <a:lnTo>
                    <a:pt x="676503" y="769912"/>
                  </a:lnTo>
                  <a:lnTo>
                    <a:pt x="665585" y="759145"/>
                  </a:lnTo>
                  <a:close/>
                </a:path>
                <a:path w="2351404" h="2395854">
                  <a:moveTo>
                    <a:pt x="676131" y="770985"/>
                  </a:moveTo>
                  <a:lnTo>
                    <a:pt x="660819" y="782612"/>
                  </a:lnTo>
                  <a:lnTo>
                    <a:pt x="637971" y="795312"/>
                  </a:lnTo>
                  <a:lnTo>
                    <a:pt x="660996" y="795312"/>
                  </a:lnTo>
                  <a:lnTo>
                    <a:pt x="672096" y="782612"/>
                  </a:lnTo>
                  <a:lnTo>
                    <a:pt x="676131" y="770985"/>
                  </a:lnTo>
                  <a:close/>
                </a:path>
                <a:path w="2351404" h="2395854">
                  <a:moveTo>
                    <a:pt x="680199" y="769912"/>
                  </a:moveTo>
                  <a:lnTo>
                    <a:pt x="677545" y="769912"/>
                  </a:lnTo>
                  <a:lnTo>
                    <a:pt x="676131" y="770985"/>
                  </a:lnTo>
                  <a:lnTo>
                    <a:pt x="672096" y="782612"/>
                  </a:lnTo>
                  <a:lnTo>
                    <a:pt x="660996" y="795312"/>
                  </a:lnTo>
                  <a:lnTo>
                    <a:pt x="664692" y="795312"/>
                  </a:lnTo>
                  <a:lnTo>
                    <a:pt x="675792" y="782612"/>
                  </a:lnTo>
                  <a:lnTo>
                    <a:pt x="680199" y="769912"/>
                  </a:lnTo>
                  <a:close/>
                </a:path>
                <a:path w="2351404" h="2395854">
                  <a:moveTo>
                    <a:pt x="1236840" y="782612"/>
                  </a:moveTo>
                  <a:lnTo>
                    <a:pt x="1236118" y="787148"/>
                  </a:lnTo>
                  <a:lnTo>
                    <a:pt x="1239173" y="790160"/>
                  </a:lnTo>
                  <a:lnTo>
                    <a:pt x="1240109" y="784974"/>
                  </a:lnTo>
                  <a:lnTo>
                    <a:pt x="1236840" y="782612"/>
                  </a:lnTo>
                  <a:close/>
                </a:path>
                <a:path w="2351404" h="2395854">
                  <a:moveTo>
                    <a:pt x="1229436" y="757212"/>
                  </a:moveTo>
                  <a:lnTo>
                    <a:pt x="1234770" y="781457"/>
                  </a:lnTo>
                  <a:lnTo>
                    <a:pt x="1235468" y="782612"/>
                  </a:lnTo>
                  <a:lnTo>
                    <a:pt x="1234537" y="785588"/>
                  </a:lnTo>
                  <a:lnTo>
                    <a:pt x="1236118" y="787148"/>
                  </a:lnTo>
                  <a:lnTo>
                    <a:pt x="1236840" y="782612"/>
                  </a:lnTo>
                  <a:lnTo>
                    <a:pt x="1240536" y="782612"/>
                  </a:lnTo>
                  <a:lnTo>
                    <a:pt x="1232852" y="769912"/>
                  </a:lnTo>
                  <a:lnTo>
                    <a:pt x="1229436" y="757212"/>
                  </a:lnTo>
                  <a:close/>
                </a:path>
                <a:path w="2351404" h="2395854">
                  <a:moveTo>
                    <a:pt x="1235468" y="782612"/>
                  </a:moveTo>
                  <a:lnTo>
                    <a:pt x="1234160" y="782612"/>
                  </a:lnTo>
                  <a:lnTo>
                    <a:pt x="1233285" y="784354"/>
                  </a:lnTo>
                  <a:lnTo>
                    <a:pt x="1234537" y="785588"/>
                  </a:lnTo>
                  <a:lnTo>
                    <a:pt x="1235468" y="782612"/>
                  </a:lnTo>
                  <a:close/>
                </a:path>
                <a:path w="2351404" h="2395854">
                  <a:moveTo>
                    <a:pt x="1240536" y="782612"/>
                  </a:moveTo>
                  <a:lnTo>
                    <a:pt x="1236840" y="782612"/>
                  </a:lnTo>
                  <a:lnTo>
                    <a:pt x="1240109" y="784974"/>
                  </a:lnTo>
                  <a:lnTo>
                    <a:pt x="1240536" y="782612"/>
                  </a:lnTo>
                  <a:close/>
                </a:path>
                <a:path w="2351404" h="2395854">
                  <a:moveTo>
                    <a:pt x="1223966" y="756704"/>
                  </a:moveTo>
                  <a:lnTo>
                    <a:pt x="1224061" y="757333"/>
                  </a:lnTo>
                  <a:lnTo>
                    <a:pt x="1231519" y="782612"/>
                  </a:lnTo>
                  <a:lnTo>
                    <a:pt x="1233285" y="784354"/>
                  </a:lnTo>
                  <a:lnTo>
                    <a:pt x="1234160" y="782612"/>
                  </a:lnTo>
                  <a:lnTo>
                    <a:pt x="1235024" y="782612"/>
                  </a:lnTo>
                  <a:lnTo>
                    <a:pt x="1234770" y="781457"/>
                  </a:lnTo>
                  <a:lnTo>
                    <a:pt x="1227785" y="769912"/>
                  </a:lnTo>
                  <a:lnTo>
                    <a:pt x="1224191" y="757212"/>
                  </a:lnTo>
                  <a:lnTo>
                    <a:pt x="1223966" y="756704"/>
                  </a:lnTo>
                  <a:close/>
                </a:path>
                <a:path w="2351404" h="2395854">
                  <a:moveTo>
                    <a:pt x="1658900" y="781384"/>
                  </a:moveTo>
                  <a:lnTo>
                    <a:pt x="1659572" y="782612"/>
                  </a:lnTo>
                  <a:lnTo>
                    <a:pt x="1660865" y="784011"/>
                  </a:lnTo>
                  <a:lnTo>
                    <a:pt x="1660093" y="782612"/>
                  </a:lnTo>
                  <a:lnTo>
                    <a:pt x="1658900" y="781384"/>
                  </a:lnTo>
                  <a:close/>
                </a:path>
                <a:path w="2351404" h="2395854">
                  <a:moveTo>
                    <a:pt x="1643786" y="777537"/>
                  </a:moveTo>
                  <a:lnTo>
                    <a:pt x="1643786" y="782612"/>
                  </a:lnTo>
                  <a:lnTo>
                    <a:pt x="1648714" y="782612"/>
                  </a:lnTo>
                  <a:lnTo>
                    <a:pt x="1643786" y="777537"/>
                  </a:lnTo>
                  <a:close/>
                </a:path>
                <a:path w="2351404" h="2395854">
                  <a:moveTo>
                    <a:pt x="1227683" y="650361"/>
                  </a:moveTo>
                  <a:lnTo>
                    <a:pt x="1222626" y="655575"/>
                  </a:lnTo>
                  <a:lnTo>
                    <a:pt x="1222610" y="655781"/>
                  </a:lnTo>
                  <a:lnTo>
                    <a:pt x="1223986" y="667959"/>
                  </a:lnTo>
                  <a:lnTo>
                    <a:pt x="1223979" y="668631"/>
                  </a:lnTo>
                  <a:lnTo>
                    <a:pt x="1222184" y="681012"/>
                  </a:lnTo>
                  <a:lnTo>
                    <a:pt x="1222131" y="693903"/>
                  </a:lnTo>
                  <a:lnTo>
                    <a:pt x="1218539" y="719112"/>
                  </a:lnTo>
                  <a:lnTo>
                    <a:pt x="1214843" y="731812"/>
                  </a:lnTo>
                  <a:lnTo>
                    <a:pt x="1222527" y="744512"/>
                  </a:lnTo>
                  <a:lnTo>
                    <a:pt x="1223966" y="756704"/>
                  </a:lnTo>
                  <a:lnTo>
                    <a:pt x="1224191" y="757212"/>
                  </a:lnTo>
                  <a:lnTo>
                    <a:pt x="1227785" y="769912"/>
                  </a:lnTo>
                  <a:lnTo>
                    <a:pt x="1234770" y="781457"/>
                  </a:lnTo>
                  <a:lnTo>
                    <a:pt x="1229436" y="757212"/>
                  </a:lnTo>
                  <a:lnTo>
                    <a:pt x="1223797" y="744512"/>
                  </a:lnTo>
                  <a:lnTo>
                    <a:pt x="1220411" y="732632"/>
                  </a:lnTo>
                  <a:lnTo>
                    <a:pt x="1219911" y="731812"/>
                  </a:lnTo>
                  <a:lnTo>
                    <a:pt x="1223899" y="719112"/>
                  </a:lnTo>
                  <a:lnTo>
                    <a:pt x="1224021" y="693547"/>
                  </a:lnTo>
                  <a:lnTo>
                    <a:pt x="1227569" y="681012"/>
                  </a:lnTo>
                  <a:lnTo>
                    <a:pt x="1227683" y="650361"/>
                  </a:lnTo>
                  <a:close/>
                </a:path>
                <a:path w="2351404" h="2395854">
                  <a:moveTo>
                    <a:pt x="1652625" y="769912"/>
                  </a:moveTo>
                  <a:lnTo>
                    <a:pt x="1647761" y="769912"/>
                  </a:lnTo>
                  <a:lnTo>
                    <a:pt x="1658900" y="781384"/>
                  </a:lnTo>
                  <a:lnTo>
                    <a:pt x="1652625" y="769912"/>
                  </a:lnTo>
                  <a:close/>
                </a:path>
                <a:path w="2351404" h="2395854">
                  <a:moveTo>
                    <a:pt x="1643984" y="748592"/>
                  </a:moveTo>
                  <a:lnTo>
                    <a:pt x="1636382" y="757212"/>
                  </a:lnTo>
                  <a:lnTo>
                    <a:pt x="1636382" y="769912"/>
                  </a:lnTo>
                  <a:lnTo>
                    <a:pt x="1643786" y="777537"/>
                  </a:lnTo>
                  <a:lnTo>
                    <a:pt x="1643786" y="769912"/>
                  </a:lnTo>
                  <a:lnTo>
                    <a:pt x="1640662" y="769912"/>
                  </a:lnTo>
                  <a:lnTo>
                    <a:pt x="1641906" y="757212"/>
                  </a:lnTo>
                  <a:lnTo>
                    <a:pt x="1643849" y="753851"/>
                  </a:lnTo>
                  <a:lnTo>
                    <a:pt x="1643984" y="748592"/>
                  </a:lnTo>
                  <a:close/>
                </a:path>
                <a:path w="2351404" h="2395854">
                  <a:moveTo>
                    <a:pt x="660117" y="757333"/>
                  </a:moveTo>
                  <a:lnTo>
                    <a:pt x="663778" y="769912"/>
                  </a:lnTo>
                  <a:lnTo>
                    <a:pt x="666457" y="769912"/>
                  </a:lnTo>
                  <a:lnTo>
                    <a:pt x="665896" y="762982"/>
                  </a:lnTo>
                  <a:lnTo>
                    <a:pt x="660117" y="757333"/>
                  </a:lnTo>
                  <a:close/>
                </a:path>
                <a:path w="2351404" h="2395854">
                  <a:moveTo>
                    <a:pt x="830027" y="755528"/>
                  </a:moveTo>
                  <a:lnTo>
                    <a:pt x="829183" y="757212"/>
                  </a:lnTo>
                  <a:lnTo>
                    <a:pt x="829208" y="769912"/>
                  </a:lnTo>
                  <a:lnTo>
                    <a:pt x="833520" y="769912"/>
                  </a:lnTo>
                  <a:lnTo>
                    <a:pt x="831862" y="757212"/>
                  </a:lnTo>
                  <a:lnTo>
                    <a:pt x="830027" y="755528"/>
                  </a:lnTo>
                  <a:close/>
                </a:path>
                <a:path w="2351404" h="2395854">
                  <a:moveTo>
                    <a:pt x="840257" y="757212"/>
                  </a:moveTo>
                  <a:lnTo>
                    <a:pt x="831862" y="757212"/>
                  </a:lnTo>
                  <a:lnTo>
                    <a:pt x="833520" y="769912"/>
                  </a:lnTo>
                  <a:lnTo>
                    <a:pt x="837526" y="769912"/>
                  </a:lnTo>
                  <a:lnTo>
                    <a:pt x="840256" y="757333"/>
                  </a:lnTo>
                  <a:close/>
                </a:path>
                <a:path w="2351404" h="2395854">
                  <a:moveTo>
                    <a:pt x="843038" y="757212"/>
                  </a:moveTo>
                  <a:lnTo>
                    <a:pt x="840282" y="757212"/>
                  </a:lnTo>
                  <a:lnTo>
                    <a:pt x="840257" y="769912"/>
                  </a:lnTo>
                  <a:lnTo>
                    <a:pt x="842670" y="769912"/>
                  </a:lnTo>
                  <a:lnTo>
                    <a:pt x="843038" y="757212"/>
                  </a:lnTo>
                  <a:close/>
                </a:path>
                <a:path w="2351404" h="2395854">
                  <a:moveTo>
                    <a:pt x="693254" y="642912"/>
                  </a:moveTo>
                  <a:lnTo>
                    <a:pt x="692858" y="643199"/>
                  </a:lnTo>
                  <a:lnTo>
                    <a:pt x="687819" y="655612"/>
                  </a:lnTo>
                  <a:lnTo>
                    <a:pt x="678916" y="668312"/>
                  </a:lnTo>
                  <a:lnTo>
                    <a:pt x="666082" y="685881"/>
                  </a:lnTo>
                  <a:lnTo>
                    <a:pt x="663803" y="693712"/>
                  </a:lnTo>
                  <a:lnTo>
                    <a:pt x="660176" y="700097"/>
                  </a:lnTo>
                  <a:lnTo>
                    <a:pt x="659993" y="706412"/>
                  </a:lnTo>
                  <a:lnTo>
                    <a:pt x="659883" y="719503"/>
                  </a:lnTo>
                  <a:lnTo>
                    <a:pt x="656412" y="731812"/>
                  </a:lnTo>
                  <a:lnTo>
                    <a:pt x="656542" y="732632"/>
                  </a:lnTo>
                  <a:lnTo>
                    <a:pt x="660082" y="744512"/>
                  </a:lnTo>
                  <a:lnTo>
                    <a:pt x="660117" y="757333"/>
                  </a:lnTo>
                  <a:lnTo>
                    <a:pt x="665896" y="762982"/>
                  </a:lnTo>
                  <a:lnTo>
                    <a:pt x="665585" y="759145"/>
                  </a:lnTo>
                  <a:lnTo>
                    <a:pt x="663748" y="757333"/>
                  </a:lnTo>
                  <a:lnTo>
                    <a:pt x="663764" y="756281"/>
                  </a:lnTo>
                  <a:lnTo>
                    <a:pt x="664538" y="751088"/>
                  </a:lnTo>
                  <a:lnTo>
                    <a:pt x="661852" y="732632"/>
                  </a:lnTo>
                  <a:lnTo>
                    <a:pt x="661822" y="706412"/>
                  </a:lnTo>
                  <a:lnTo>
                    <a:pt x="665518" y="699800"/>
                  </a:lnTo>
                  <a:lnTo>
                    <a:pt x="665609" y="693547"/>
                  </a:lnTo>
                  <a:lnTo>
                    <a:pt x="672541" y="681012"/>
                  </a:lnTo>
                  <a:lnTo>
                    <a:pt x="692823" y="655612"/>
                  </a:lnTo>
                  <a:lnTo>
                    <a:pt x="693254" y="642912"/>
                  </a:lnTo>
                  <a:close/>
                </a:path>
                <a:path w="2351404" h="2395854">
                  <a:moveTo>
                    <a:pt x="664538" y="751088"/>
                  </a:moveTo>
                  <a:lnTo>
                    <a:pt x="663764" y="756281"/>
                  </a:lnTo>
                  <a:lnTo>
                    <a:pt x="663748" y="757333"/>
                  </a:lnTo>
                  <a:lnTo>
                    <a:pt x="665585" y="759145"/>
                  </a:lnTo>
                  <a:lnTo>
                    <a:pt x="665439" y="757333"/>
                  </a:lnTo>
                  <a:lnTo>
                    <a:pt x="664538" y="751088"/>
                  </a:lnTo>
                  <a:close/>
                </a:path>
                <a:path w="2351404" h="2395854">
                  <a:moveTo>
                    <a:pt x="819390" y="754832"/>
                  </a:moveTo>
                  <a:lnTo>
                    <a:pt x="819035" y="757212"/>
                  </a:lnTo>
                  <a:lnTo>
                    <a:pt x="820147" y="756317"/>
                  </a:lnTo>
                  <a:lnTo>
                    <a:pt x="819390" y="754832"/>
                  </a:lnTo>
                  <a:close/>
                </a:path>
                <a:path w="2351404" h="2395854">
                  <a:moveTo>
                    <a:pt x="820179" y="756317"/>
                  </a:moveTo>
                  <a:lnTo>
                    <a:pt x="819848" y="757212"/>
                  </a:lnTo>
                  <a:lnTo>
                    <a:pt x="820369" y="756704"/>
                  </a:lnTo>
                  <a:lnTo>
                    <a:pt x="820179" y="756317"/>
                  </a:lnTo>
                  <a:close/>
                </a:path>
                <a:path w="2351404" h="2395854">
                  <a:moveTo>
                    <a:pt x="828199" y="753851"/>
                  </a:moveTo>
                  <a:lnTo>
                    <a:pt x="826516" y="757212"/>
                  </a:lnTo>
                  <a:lnTo>
                    <a:pt x="829183" y="757212"/>
                  </a:lnTo>
                  <a:lnTo>
                    <a:pt x="830027" y="755528"/>
                  </a:lnTo>
                  <a:lnTo>
                    <a:pt x="828199" y="753851"/>
                  </a:lnTo>
                  <a:close/>
                </a:path>
                <a:path w="2351404" h="2395854">
                  <a:moveTo>
                    <a:pt x="835376" y="744875"/>
                  </a:moveTo>
                  <a:lnTo>
                    <a:pt x="834941" y="745740"/>
                  </a:lnTo>
                  <a:lnTo>
                    <a:pt x="854214" y="757212"/>
                  </a:lnTo>
                  <a:lnTo>
                    <a:pt x="835376" y="744875"/>
                  </a:lnTo>
                  <a:close/>
                </a:path>
                <a:path w="2351404" h="2395854">
                  <a:moveTo>
                    <a:pt x="835558" y="744512"/>
                  </a:moveTo>
                  <a:lnTo>
                    <a:pt x="835376" y="744875"/>
                  </a:lnTo>
                  <a:lnTo>
                    <a:pt x="854214" y="757212"/>
                  </a:lnTo>
                  <a:lnTo>
                    <a:pt x="835558" y="744512"/>
                  </a:lnTo>
                  <a:close/>
                </a:path>
                <a:path w="2351404" h="2395854">
                  <a:moveTo>
                    <a:pt x="1220411" y="732632"/>
                  </a:moveTo>
                  <a:lnTo>
                    <a:pt x="1223797" y="744512"/>
                  </a:lnTo>
                  <a:lnTo>
                    <a:pt x="1229436" y="757212"/>
                  </a:lnTo>
                  <a:lnTo>
                    <a:pt x="1227658" y="744512"/>
                  </a:lnTo>
                  <a:lnTo>
                    <a:pt x="1220411" y="732632"/>
                  </a:lnTo>
                  <a:close/>
                </a:path>
                <a:path w="2351404" h="2395854">
                  <a:moveTo>
                    <a:pt x="1214843" y="731812"/>
                  </a:moveTo>
                  <a:lnTo>
                    <a:pt x="1218565" y="744512"/>
                  </a:lnTo>
                  <a:lnTo>
                    <a:pt x="1223966" y="756704"/>
                  </a:lnTo>
                  <a:lnTo>
                    <a:pt x="1222527" y="744512"/>
                  </a:lnTo>
                  <a:lnTo>
                    <a:pt x="1214843" y="731812"/>
                  </a:lnTo>
                  <a:close/>
                </a:path>
                <a:path w="2351404" h="2395854">
                  <a:moveTo>
                    <a:pt x="656519" y="732556"/>
                  </a:moveTo>
                  <a:lnTo>
                    <a:pt x="659997" y="756625"/>
                  </a:lnTo>
                  <a:lnTo>
                    <a:pt x="660082" y="744512"/>
                  </a:lnTo>
                  <a:lnTo>
                    <a:pt x="656519" y="732556"/>
                  </a:lnTo>
                  <a:close/>
                </a:path>
                <a:path w="2351404" h="2395854">
                  <a:moveTo>
                    <a:pt x="820578" y="746859"/>
                  </a:moveTo>
                  <a:lnTo>
                    <a:pt x="819390" y="754832"/>
                  </a:lnTo>
                  <a:lnTo>
                    <a:pt x="820169" y="756299"/>
                  </a:lnTo>
                  <a:lnTo>
                    <a:pt x="822893" y="748983"/>
                  </a:lnTo>
                  <a:lnTo>
                    <a:pt x="820578" y="746859"/>
                  </a:lnTo>
                  <a:close/>
                </a:path>
                <a:path w="2351404" h="2395854">
                  <a:moveTo>
                    <a:pt x="822893" y="748983"/>
                  </a:moveTo>
                  <a:lnTo>
                    <a:pt x="820192" y="756281"/>
                  </a:lnTo>
                  <a:lnTo>
                    <a:pt x="823691" y="753466"/>
                  </a:lnTo>
                  <a:lnTo>
                    <a:pt x="825673" y="751534"/>
                  </a:lnTo>
                  <a:lnTo>
                    <a:pt x="822893" y="748983"/>
                  </a:lnTo>
                  <a:close/>
                </a:path>
                <a:path w="2351404" h="2395854">
                  <a:moveTo>
                    <a:pt x="833995" y="745176"/>
                  </a:moveTo>
                  <a:lnTo>
                    <a:pt x="831566" y="747130"/>
                  </a:lnTo>
                  <a:lnTo>
                    <a:pt x="828199" y="753851"/>
                  </a:lnTo>
                  <a:lnTo>
                    <a:pt x="830027" y="755528"/>
                  </a:lnTo>
                  <a:lnTo>
                    <a:pt x="834941" y="745740"/>
                  </a:lnTo>
                  <a:lnTo>
                    <a:pt x="833995" y="745176"/>
                  </a:lnTo>
                  <a:close/>
                </a:path>
                <a:path w="2351404" h="2395854">
                  <a:moveTo>
                    <a:pt x="832015" y="731812"/>
                  </a:moveTo>
                  <a:lnTo>
                    <a:pt x="824268" y="731812"/>
                  </a:lnTo>
                  <a:lnTo>
                    <a:pt x="813904" y="744512"/>
                  </a:lnTo>
                  <a:lnTo>
                    <a:pt x="819390" y="754832"/>
                  </a:lnTo>
                  <a:lnTo>
                    <a:pt x="820578" y="746859"/>
                  </a:lnTo>
                  <a:lnTo>
                    <a:pt x="818019" y="744512"/>
                  </a:lnTo>
                  <a:lnTo>
                    <a:pt x="820928" y="744512"/>
                  </a:lnTo>
                  <a:lnTo>
                    <a:pt x="832015" y="731812"/>
                  </a:lnTo>
                  <a:close/>
                </a:path>
                <a:path w="2351404" h="2395854">
                  <a:moveTo>
                    <a:pt x="1713204" y="668312"/>
                  </a:moveTo>
                  <a:lnTo>
                    <a:pt x="1711261" y="668312"/>
                  </a:lnTo>
                  <a:lnTo>
                    <a:pt x="1698231" y="681012"/>
                  </a:lnTo>
                  <a:lnTo>
                    <a:pt x="1709737" y="693712"/>
                  </a:lnTo>
                  <a:lnTo>
                    <a:pt x="1698650" y="693712"/>
                  </a:lnTo>
                  <a:lnTo>
                    <a:pt x="1687550" y="706412"/>
                  </a:lnTo>
                  <a:lnTo>
                    <a:pt x="1676031" y="719112"/>
                  </a:lnTo>
                  <a:lnTo>
                    <a:pt x="1664284" y="719112"/>
                  </a:lnTo>
                  <a:lnTo>
                    <a:pt x="1654917" y="728788"/>
                  </a:lnTo>
                  <a:lnTo>
                    <a:pt x="1652181" y="731812"/>
                  </a:lnTo>
                  <a:lnTo>
                    <a:pt x="1651763" y="732466"/>
                  </a:lnTo>
                  <a:lnTo>
                    <a:pt x="1647583" y="744512"/>
                  </a:lnTo>
                  <a:lnTo>
                    <a:pt x="1643984" y="748592"/>
                  </a:lnTo>
                  <a:lnTo>
                    <a:pt x="1643864" y="753825"/>
                  </a:lnTo>
                  <a:lnTo>
                    <a:pt x="1650792" y="741838"/>
                  </a:lnTo>
                  <a:lnTo>
                    <a:pt x="1656397" y="731812"/>
                  </a:lnTo>
                  <a:lnTo>
                    <a:pt x="1661858" y="728788"/>
                  </a:lnTo>
                  <a:lnTo>
                    <a:pt x="1678724" y="719112"/>
                  </a:lnTo>
                  <a:lnTo>
                    <a:pt x="1691017" y="706412"/>
                  </a:lnTo>
                  <a:lnTo>
                    <a:pt x="1698650" y="706412"/>
                  </a:lnTo>
                  <a:lnTo>
                    <a:pt x="1712390" y="696002"/>
                  </a:lnTo>
                  <a:lnTo>
                    <a:pt x="1712884" y="691449"/>
                  </a:lnTo>
                  <a:lnTo>
                    <a:pt x="1701215" y="681012"/>
                  </a:lnTo>
                  <a:lnTo>
                    <a:pt x="1703397" y="679124"/>
                  </a:lnTo>
                  <a:lnTo>
                    <a:pt x="1713204" y="668312"/>
                  </a:lnTo>
                  <a:close/>
                </a:path>
                <a:path w="2351404" h="2395854">
                  <a:moveTo>
                    <a:pt x="825673" y="751534"/>
                  </a:moveTo>
                  <a:lnTo>
                    <a:pt x="823691" y="753466"/>
                  </a:lnTo>
                  <a:lnTo>
                    <a:pt x="825869" y="751714"/>
                  </a:lnTo>
                  <a:lnTo>
                    <a:pt x="825673" y="751534"/>
                  </a:lnTo>
                  <a:close/>
                </a:path>
                <a:path w="2351404" h="2395854">
                  <a:moveTo>
                    <a:pt x="832878" y="744512"/>
                  </a:moveTo>
                  <a:lnTo>
                    <a:pt x="825673" y="751534"/>
                  </a:lnTo>
                  <a:lnTo>
                    <a:pt x="825869" y="751714"/>
                  </a:lnTo>
                  <a:lnTo>
                    <a:pt x="831566" y="747130"/>
                  </a:lnTo>
                  <a:lnTo>
                    <a:pt x="832878" y="744512"/>
                  </a:lnTo>
                  <a:close/>
                </a:path>
                <a:path w="2351404" h="2395854">
                  <a:moveTo>
                    <a:pt x="661733" y="731812"/>
                  </a:moveTo>
                  <a:lnTo>
                    <a:pt x="664538" y="751088"/>
                  </a:lnTo>
                  <a:lnTo>
                    <a:pt x="665518" y="744512"/>
                  </a:lnTo>
                  <a:lnTo>
                    <a:pt x="661733" y="731812"/>
                  </a:lnTo>
                  <a:close/>
                </a:path>
                <a:path w="2351404" h="2395854">
                  <a:moveTo>
                    <a:pt x="844842" y="731812"/>
                  </a:moveTo>
                  <a:lnTo>
                    <a:pt x="832015" y="731812"/>
                  </a:lnTo>
                  <a:lnTo>
                    <a:pt x="820928" y="744512"/>
                  </a:lnTo>
                  <a:lnTo>
                    <a:pt x="820578" y="746859"/>
                  </a:lnTo>
                  <a:lnTo>
                    <a:pt x="822893" y="748983"/>
                  </a:lnTo>
                  <a:lnTo>
                    <a:pt x="824547" y="744512"/>
                  </a:lnTo>
                  <a:lnTo>
                    <a:pt x="844842" y="731812"/>
                  </a:lnTo>
                  <a:close/>
                </a:path>
                <a:path w="2351404" h="2395854">
                  <a:moveTo>
                    <a:pt x="1651763" y="732466"/>
                  </a:moveTo>
                  <a:lnTo>
                    <a:pt x="1644078" y="744512"/>
                  </a:lnTo>
                  <a:lnTo>
                    <a:pt x="1643984" y="748592"/>
                  </a:lnTo>
                  <a:lnTo>
                    <a:pt x="1647583" y="744512"/>
                  </a:lnTo>
                  <a:lnTo>
                    <a:pt x="1651763" y="732466"/>
                  </a:lnTo>
                  <a:close/>
                </a:path>
                <a:path w="2351404" h="2395854">
                  <a:moveTo>
                    <a:pt x="832878" y="744512"/>
                  </a:moveTo>
                  <a:lnTo>
                    <a:pt x="831566" y="747130"/>
                  </a:lnTo>
                  <a:lnTo>
                    <a:pt x="833995" y="745176"/>
                  </a:lnTo>
                  <a:lnTo>
                    <a:pt x="832878" y="744512"/>
                  </a:lnTo>
                  <a:close/>
                </a:path>
                <a:path w="2351404" h="2395854">
                  <a:moveTo>
                    <a:pt x="834821" y="744512"/>
                  </a:moveTo>
                  <a:lnTo>
                    <a:pt x="833995" y="745176"/>
                  </a:lnTo>
                  <a:lnTo>
                    <a:pt x="834941" y="745740"/>
                  </a:lnTo>
                  <a:lnTo>
                    <a:pt x="835376" y="744875"/>
                  </a:lnTo>
                  <a:lnTo>
                    <a:pt x="834821" y="744512"/>
                  </a:lnTo>
                  <a:close/>
                </a:path>
                <a:path w="2351404" h="2395854">
                  <a:moveTo>
                    <a:pt x="848537" y="731812"/>
                  </a:moveTo>
                  <a:lnTo>
                    <a:pt x="844842" y="731812"/>
                  </a:lnTo>
                  <a:lnTo>
                    <a:pt x="824547" y="744512"/>
                  </a:lnTo>
                  <a:lnTo>
                    <a:pt x="827824" y="744512"/>
                  </a:lnTo>
                  <a:lnTo>
                    <a:pt x="848537" y="731812"/>
                  </a:lnTo>
                  <a:close/>
                </a:path>
                <a:path w="2351404" h="2395854">
                  <a:moveTo>
                    <a:pt x="1661858" y="728788"/>
                  </a:moveTo>
                  <a:lnTo>
                    <a:pt x="1656397" y="731812"/>
                  </a:lnTo>
                  <a:lnTo>
                    <a:pt x="1650792" y="741838"/>
                  </a:lnTo>
                  <a:lnTo>
                    <a:pt x="1656588" y="731812"/>
                  </a:lnTo>
                  <a:lnTo>
                    <a:pt x="1661858" y="728788"/>
                  </a:lnTo>
                  <a:close/>
                </a:path>
                <a:path w="2351404" h="2395854">
                  <a:moveTo>
                    <a:pt x="1223899" y="719112"/>
                  </a:moveTo>
                  <a:lnTo>
                    <a:pt x="1219911" y="731812"/>
                  </a:lnTo>
                  <a:lnTo>
                    <a:pt x="1220411" y="732632"/>
                  </a:lnTo>
                  <a:lnTo>
                    <a:pt x="1220177" y="731812"/>
                  </a:lnTo>
                  <a:lnTo>
                    <a:pt x="1223899" y="719112"/>
                  </a:lnTo>
                  <a:close/>
                </a:path>
                <a:path w="2351404" h="2395854">
                  <a:moveTo>
                    <a:pt x="660176" y="700097"/>
                  </a:moveTo>
                  <a:lnTo>
                    <a:pt x="656590" y="706412"/>
                  </a:lnTo>
                  <a:lnTo>
                    <a:pt x="656297" y="719112"/>
                  </a:lnTo>
                  <a:lnTo>
                    <a:pt x="656297" y="731812"/>
                  </a:lnTo>
                  <a:lnTo>
                    <a:pt x="656519" y="732556"/>
                  </a:lnTo>
                  <a:lnTo>
                    <a:pt x="656412" y="731812"/>
                  </a:lnTo>
                  <a:lnTo>
                    <a:pt x="659883" y="719503"/>
                  </a:lnTo>
                  <a:lnTo>
                    <a:pt x="659993" y="706412"/>
                  </a:lnTo>
                  <a:lnTo>
                    <a:pt x="660176" y="700097"/>
                  </a:lnTo>
                  <a:close/>
                </a:path>
                <a:path w="2351404" h="2395854">
                  <a:moveTo>
                    <a:pt x="1654917" y="728788"/>
                  </a:moveTo>
                  <a:lnTo>
                    <a:pt x="1651990" y="731812"/>
                  </a:lnTo>
                  <a:lnTo>
                    <a:pt x="1651763" y="732466"/>
                  </a:lnTo>
                  <a:lnTo>
                    <a:pt x="1652181" y="731812"/>
                  </a:lnTo>
                  <a:lnTo>
                    <a:pt x="1654917" y="728788"/>
                  </a:lnTo>
                  <a:close/>
                </a:path>
                <a:path w="2351404" h="2395854">
                  <a:moveTo>
                    <a:pt x="665518" y="699800"/>
                  </a:moveTo>
                  <a:lnTo>
                    <a:pt x="661822" y="706412"/>
                  </a:lnTo>
                  <a:lnTo>
                    <a:pt x="661733" y="731812"/>
                  </a:lnTo>
                  <a:lnTo>
                    <a:pt x="665403" y="719112"/>
                  </a:lnTo>
                  <a:lnTo>
                    <a:pt x="665518" y="699800"/>
                  </a:lnTo>
                  <a:close/>
                </a:path>
                <a:path w="2351404" h="2395854">
                  <a:moveTo>
                    <a:pt x="875070" y="683552"/>
                  </a:moveTo>
                  <a:lnTo>
                    <a:pt x="870806" y="687168"/>
                  </a:lnTo>
                  <a:lnTo>
                    <a:pt x="872719" y="693547"/>
                  </a:lnTo>
                  <a:lnTo>
                    <a:pt x="872660" y="693903"/>
                  </a:lnTo>
                  <a:lnTo>
                    <a:pt x="865555" y="706412"/>
                  </a:lnTo>
                  <a:lnTo>
                    <a:pt x="865263" y="719112"/>
                  </a:lnTo>
                  <a:lnTo>
                    <a:pt x="853719" y="731812"/>
                  </a:lnTo>
                  <a:lnTo>
                    <a:pt x="856437" y="731812"/>
                  </a:lnTo>
                  <a:lnTo>
                    <a:pt x="865339" y="719112"/>
                  </a:lnTo>
                  <a:lnTo>
                    <a:pt x="870745" y="706965"/>
                  </a:lnTo>
                  <a:lnTo>
                    <a:pt x="870775" y="706412"/>
                  </a:lnTo>
                  <a:lnTo>
                    <a:pt x="871834" y="704518"/>
                  </a:lnTo>
                  <a:lnTo>
                    <a:pt x="873145" y="701571"/>
                  </a:lnTo>
                  <a:lnTo>
                    <a:pt x="874364" y="693903"/>
                  </a:lnTo>
                  <a:lnTo>
                    <a:pt x="874442" y="693547"/>
                  </a:lnTo>
                  <a:lnTo>
                    <a:pt x="876174" y="687553"/>
                  </a:lnTo>
                  <a:lnTo>
                    <a:pt x="875070" y="683552"/>
                  </a:lnTo>
                  <a:close/>
                </a:path>
                <a:path w="2351404" h="2395854">
                  <a:moveTo>
                    <a:pt x="870745" y="706965"/>
                  </a:moveTo>
                  <a:lnTo>
                    <a:pt x="865339" y="719112"/>
                  </a:lnTo>
                  <a:lnTo>
                    <a:pt x="856437" y="731812"/>
                  </a:lnTo>
                  <a:lnTo>
                    <a:pt x="860602" y="731812"/>
                  </a:lnTo>
                  <a:lnTo>
                    <a:pt x="870055" y="719503"/>
                  </a:lnTo>
                  <a:lnTo>
                    <a:pt x="870745" y="706965"/>
                  </a:lnTo>
                  <a:close/>
                </a:path>
                <a:path w="2351404" h="2395854">
                  <a:moveTo>
                    <a:pt x="870055" y="719503"/>
                  </a:moveTo>
                  <a:lnTo>
                    <a:pt x="860602" y="731812"/>
                  </a:lnTo>
                  <a:lnTo>
                    <a:pt x="869378" y="731812"/>
                  </a:lnTo>
                  <a:lnTo>
                    <a:pt x="870055" y="719503"/>
                  </a:lnTo>
                  <a:close/>
                </a:path>
                <a:path w="2351404" h="2395854">
                  <a:moveTo>
                    <a:pt x="1222184" y="681012"/>
                  </a:moveTo>
                  <a:lnTo>
                    <a:pt x="1218565" y="681012"/>
                  </a:lnTo>
                  <a:lnTo>
                    <a:pt x="1218470" y="704518"/>
                  </a:lnTo>
                  <a:lnTo>
                    <a:pt x="1218351" y="719503"/>
                  </a:lnTo>
                  <a:lnTo>
                    <a:pt x="1214843" y="731812"/>
                  </a:lnTo>
                  <a:lnTo>
                    <a:pt x="1218539" y="719112"/>
                  </a:lnTo>
                  <a:lnTo>
                    <a:pt x="1222131" y="693903"/>
                  </a:lnTo>
                  <a:lnTo>
                    <a:pt x="1222184" y="681012"/>
                  </a:lnTo>
                  <a:close/>
                </a:path>
                <a:path w="2351404" h="2395854">
                  <a:moveTo>
                    <a:pt x="1687550" y="706412"/>
                  </a:moveTo>
                  <a:lnTo>
                    <a:pt x="1663674" y="719112"/>
                  </a:lnTo>
                  <a:lnTo>
                    <a:pt x="1654917" y="728788"/>
                  </a:lnTo>
                  <a:lnTo>
                    <a:pt x="1664284" y="719112"/>
                  </a:lnTo>
                  <a:lnTo>
                    <a:pt x="1676031" y="719112"/>
                  </a:lnTo>
                  <a:lnTo>
                    <a:pt x="1687550" y="706412"/>
                  </a:lnTo>
                  <a:close/>
                </a:path>
                <a:path w="2351404" h="2395854">
                  <a:moveTo>
                    <a:pt x="1701685" y="706412"/>
                  </a:moveTo>
                  <a:lnTo>
                    <a:pt x="1691017" y="706412"/>
                  </a:lnTo>
                  <a:lnTo>
                    <a:pt x="1678724" y="719112"/>
                  </a:lnTo>
                  <a:lnTo>
                    <a:pt x="1661858" y="728788"/>
                  </a:lnTo>
                  <a:lnTo>
                    <a:pt x="1679333" y="719112"/>
                  </a:lnTo>
                  <a:lnTo>
                    <a:pt x="1701685" y="706412"/>
                  </a:lnTo>
                  <a:close/>
                </a:path>
                <a:path w="2351404" h="2395854">
                  <a:moveTo>
                    <a:pt x="873011" y="702411"/>
                  </a:moveTo>
                  <a:lnTo>
                    <a:pt x="871834" y="704518"/>
                  </a:lnTo>
                  <a:lnTo>
                    <a:pt x="870745" y="706965"/>
                  </a:lnTo>
                  <a:lnTo>
                    <a:pt x="870055" y="719503"/>
                  </a:lnTo>
                  <a:lnTo>
                    <a:pt x="870356" y="719112"/>
                  </a:lnTo>
                  <a:lnTo>
                    <a:pt x="873011" y="702411"/>
                  </a:lnTo>
                  <a:close/>
                </a:path>
                <a:path w="2351404" h="2395854">
                  <a:moveTo>
                    <a:pt x="1116431" y="611162"/>
                  </a:moveTo>
                  <a:lnTo>
                    <a:pt x="1118895" y="617512"/>
                  </a:lnTo>
                  <a:lnTo>
                    <a:pt x="1111504" y="630212"/>
                  </a:lnTo>
                  <a:lnTo>
                    <a:pt x="1107664" y="642759"/>
                  </a:lnTo>
                  <a:lnTo>
                    <a:pt x="1107701" y="643199"/>
                  </a:lnTo>
                  <a:lnTo>
                    <a:pt x="1114881" y="667959"/>
                  </a:lnTo>
                  <a:lnTo>
                    <a:pt x="1114891" y="668631"/>
                  </a:lnTo>
                  <a:lnTo>
                    <a:pt x="1107665" y="693547"/>
                  </a:lnTo>
                  <a:lnTo>
                    <a:pt x="1107645" y="693903"/>
                  </a:lnTo>
                  <a:lnTo>
                    <a:pt x="1111288" y="719112"/>
                  </a:lnTo>
                  <a:lnTo>
                    <a:pt x="1112926" y="693903"/>
                  </a:lnTo>
                  <a:lnTo>
                    <a:pt x="1112986" y="693547"/>
                  </a:lnTo>
                  <a:lnTo>
                    <a:pt x="1116609" y="681012"/>
                  </a:lnTo>
                  <a:lnTo>
                    <a:pt x="1120249" y="668631"/>
                  </a:lnTo>
                  <a:lnTo>
                    <a:pt x="1120240" y="667959"/>
                  </a:lnTo>
                  <a:lnTo>
                    <a:pt x="1113022" y="643199"/>
                  </a:lnTo>
                  <a:lnTo>
                    <a:pt x="1113028" y="630212"/>
                  </a:lnTo>
                  <a:lnTo>
                    <a:pt x="1120127" y="617512"/>
                  </a:lnTo>
                  <a:lnTo>
                    <a:pt x="1116431" y="611162"/>
                  </a:lnTo>
                  <a:close/>
                </a:path>
                <a:path w="2351404" h="2395854">
                  <a:moveTo>
                    <a:pt x="1227682" y="655781"/>
                  </a:moveTo>
                  <a:lnTo>
                    <a:pt x="1227569" y="681012"/>
                  </a:lnTo>
                  <a:lnTo>
                    <a:pt x="1224021" y="693547"/>
                  </a:lnTo>
                  <a:lnTo>
                    <a:pt x="1223899" y="719112"/>
                  </a:lnTo>
                  <a:lnTo>
                    <a:pt x="1227566" y="693903"/>
                  </a:lnTo>
                  <a:lnTo>
                    <a:pt x="1227683" y="681012"/>
                  </a:lnTo>
                  <a:lnTo>
                    <a:pt x="1229454" y="668631"/>
                  </a:lnTo>
                  <a:lnTo>
                    <a:pt x="1229448" y="667959"/>
                  </a:lnTo>
                  <a:lnTo>
                    <a:pt x="1227682" y="655781"/>
                  </a:lnTo>
                  <a:close/>
                </a:path>
                <a:path w="2351404" h="2395854">
                  <a:moveTo>
                    <a:pt x="136550" y="617512"/>
                  </a:moveTo>
                  <a:lnTo>
                    <a:pt x="133019" y="617512"/>
                  </a:lnTo>
                  <a:lnTo>
                    <a:pt x="127715" y="629735"/>
                  </a:lnTo>
                  <a:lnTo>
                    <a:pt x="127628" y="630315"/>
                  </a:lnTo>
                  <a:lnTo>
                    <a:pt x="142201" y="642759"/>
                  </a:lnTo>
                  <a:lnTo>
                    <a:pt x="142306" y="643871"/>
                  </a:lnTo>
                  <a:lnTo>
                    <a:pt x="140449" y="668312"/>
                  </a:lnTo>
                  <a:lnTo>
                    <a:pt x="148056" y="681012"/>
                  </a:lnTo>
                  <a:lnTo>
                    <a:pt x="160096" y="693712"/>
                  </a:lnTo>
                  <a:lnTo>
                    <a:pt x="172262" y="693712"/>
                  </a:lnTo>
                  <a:lnTo>
                    <a:pt x="162090" y="706412"/>
                  </a:lnTo>
                  <a:lnTo>
                    <a:pt x="176415" y="706412"/>
                  </a:lnTo>
                  <a:lnTo>
                    <a:pt x="175171" y="693712"/>
                  </a:lnTo>
                  <a:lnTo>
                    <a:pt x="162064" y="681012"/>
                  </a:lnTo>
                  <a:lnTo>
                    <a:pt x="145592" y="668312"/>
                  </a:lnTo>
                  <a:lnTo>
                    <a:pt x="149452" y="655781"/>
                  </a:lnTo>
                  <a:lnTo>
                    <a:pt x="149459" y="655306"/>
                  </a:lnTo>
                  <a:lnTo>
                    <a:pt x="145783" y="630212"/>
                  </a:lnTo>
                  <a:lnTo>
                    <a:pt x="130937" y="630212"/>
                  </a:lnTo>
                  <a:lnTo>
                    <a:pt x="136550" y="617512"/>
                  </a:lnTo>
                  <a:close/>
                </a:path>
                <a:path w="2351404" h="2395854">
                  <a:moveTo>
                    <a:pt x="1712390" y="696002"/>
                  </a:moveTo>
                  <a:lnTo>
                    <a:pt x="1698650" y="706412"/>
                  </a:lnTo>
                  <a:lnTo>
                    <a:pt x="1711261" y="706412"/>
                  </a:lnTo>
                  <a:lnTo>
                    <a:pt x="1712390" y="696002"/>
                  </a:lnTo>
                  <a:close/>
                </a:path>
                <a:path w="2351404" h="2395854">
                  <a:moveTo>
                    <a:pt x="1715162" y="693903"/>
                  </a:moveTo>
                  <a:lnTo>
                    <a:pt x="1712390" y="696002"/>
                  </a:lnTo>
                  <a:lnTo>
                    <a:pt x="1711261" y="706412"/>
                  </a:lnTo>
                  <a:lnTo>
                    <a:pt x="1712785" y="706412"/>
                  </a:lnTo>
                  <a:lnTo>
                    <a:pt x="1715162" y="693903"/>
                  </a:lnTo>
                  <a:close/>
                </a:path>
                <a:path w="2351404" h="2395854">
                  <a:moveTo>
                    <a:pt x="873145" y="701571"/>
                  </a:moveTo>
                  <a:lnTo>
                    <a:pt x="871834" y="704518"/>
                  </a:lnTo>
                  <a:lnTo>
                    <a:pt x="873011" y="702411"/>
                  </a:lnTo>
                  <a:lnTo>
                    <a:pt x="873145" y="701571"/>
                  </a:lnTo>
                  <a:close/>
                </a:path>
                <a:path w="2351404" h="2395854">
                  <a:moveTo>
                    <a:pt x="876174" y="687553"/>
                  </a:moveTo>
                  <a:lnTo>
                    <a:pt x="874395" y="693712"/>
                  </a:lnTo>
                  <a:lnTo>
                    <a:pt x="876642" y="693712"/>
                  </a:lnTo>
                  <a:lnTo>
                    <a:pt x="873145" y="701571"/>
                  </a:lnTo>
                  <a:lnTo>
                    <a:pt x="873011" y="702411"/>
                  </a:lnTo>
                  <a:lnTo>
                    <a:pt x="877767" y="693903"/>
                  </a:lnTo>
                  <a:lnTo>
                    <a:pt x="877829" y="693547"/>
                  </a:lnTo>
                  <a:lnTo>
                    <a:pt x="876174" y="687553"/>
                  </a:lnTo>
                  <a:close/>
                </a:path>
                <a:path w="2351404" h="2395854">
                  <a:moveTo>
                    <a:pt x="666082" y="685881"/>
                  </a:moveTo>
                  <a:lnTo>
                    <a:pt x="660361" y="693712"/>
                  </a:lnTo>
                  <a:lnTo>
                    <a:pt x="660176" y="700097"/>
                  </a:lnTo>
                  <a:lnTo>
                    <a:pt x="663803" y="693712"/>
                  </a:lnTo>
                  <a:lnTo>
                    <a:pt x="666082" y="685881"/>
                  </a:lnTo>
                  <a:close/>
                </a:path>
                <a:path w="2351404" h="2395854">
                  <a:moveTo>
                    <a:pt x="692823" y="655612"/>
                  </a:moveTo>
                  <a:lnTo>
                    <a:pt x="672541" y="681012"/>
                  </a:lnTo>
                  <a:lnTo>
                    <a:pt x="665609" y="693547"/>
                  </a:lnTo>
                  <a:lnTo>
                    <a:pt x="665518" y="699800"/>
                  </a:lnTo>
                  <a:lnTo>
                    <a:pt x="668921" y="693712"/>
                  </a:lnTo>
                  <a:lnTo>
                    <a:pt x="672807" y="681012"/>
                  </a:lnTo>
                  <a:lnTo>
                    <a:pt x="692823" y="655612"/>
                  </a:lnTo>
                  <a:close/>
                </a:path>
                <a:path w="2351404" h="2395854">
                  <a:moveTo>
                    <a:pt x="1715229" y="693547"/>
                  </a:moveTo>
                  <a:lnTo>
                    <a:pt x="1715162" y="693903"/>
                  </a:lnTo>
                  <a:lnTo>
                    <a:pt x="1715414" y="693712"/>
                  </a:lnTo>
                  <a:lnTo>
                    <a:pt x="1715229" y="693547"/>
                  </a:lnTo>
                  <a:close/>
                </a:path>
                <a:path w="2351404" h="2395854">
                  <a:moveTo>
                    <a:pt x="838441" y="618910"/>
                  </a:moveTo>
                  <a:lnTo>
                    <a:pt x="841342" y="630315"/>
                  </a:lnTo>
                  <a:lnTo>
                    <a:pt x="848855" y="655612"/>
                  </a:lnTo>
                  <a:lnTo>
                    <a:pt x="860272" y="668312"/>
                  </a:lnTo>
                  <a:lnTo>
                    <a:pt x="865441" y="681012"/>
                  </a:lnTo>
                  <a:lnTo>
                    <a:pt x="861669" y="693712"/>
                  </a:lnTo>
                  <a:lnTo>
                    <a:pt x="863092" y="693712"/>
                  </a:lnTo>
                  <a:lnTo>
                    <a:pt x="869511" y="682850"/>
                  </a:lnTo>
                  <a:lnTo>
                    <a:pt x="868959" y="681012"/>
                  </a:lnTo>
                  <a:lnTo>
                    <a:pt x="869288" y="678017"/>
                  </a:lnTo>
                  <a:lnTo>
                    <a:pt x="865047" y="668312"/>
                  </a:lnTo>
                  <a:lnTo>
                    <a:pt x="861424" y="660287"/>
                  </a:lnTo>
                  <a:lnTo>
                    <a:pt x="856199" y="655575"/>
                  </a:lnTo>
                  <a:lnTo>
                    <a:pt x="848728" y="642912"/>
                  </a:lnTo>
                  <a:lnTo>
                    <a:pt x="845210" y="630212"/>
                  </a:lnTo>
                  <a:lnTo>
                    <a:pt x="838441" y="618910"/>
                  </a:lnTo>
                  <a:close/>
                </a:path>
                <a:path w="2351404" h="2395854">
                  <a:moveTo>
                    <a:pt x="870806" y="687168"/>
                  </a:moveTo>
                  <a:lnTo>
                    <a:pt x="863092" y="693712"/>
                  </a:lnTo>
                  <a:lnTo>
                    <a:pt x="872769" y="693712"/>
                  </a:lnTo>
                  <a:lnTo>
                    <a:pt x="870806" y="687168"/>
                  </a:lnTo>
                  <a:close/>
                </a:path>
                <a:path w="2351404" h="2395854">
                  <a:moveTo>
                    <a:pt x="1645678" y="681012"/>
                  </a:moveTo>
                  <a:lnTo>
                    <a:pt x="1645310" y="681012"/>
                  </a:lnTo>
                  <a:lnTo>
                    <a:pt x="1634223" y="693712"/>
                  </a:lnTo>
                  <a:lnTo>
                    <a:pt x="1645678" y="681012"/>
                  </a:lnTo>
                  <a:close/>
                </a:path>
                <a:path w="2351404" h="2395854">
                  <a:moveTo>
                    <a:pt x="1684230" y="665088"/>
                  </a:moveTo>
                  <a:lnTo>
                    <a:pt x="1680806" y="668312"/>
                  </a:lnTo>
                  <a:lnTo>
                    <a:pt x="1666951" y="681012"/>
                  </a:lnTo>
                  <a:lnTo>
                    <a:pt x="1645678" y="681012"/>
                  </a:lnTo>
                  <a:lnTo>
                    <a:pt x="1634223" y="693712"/>
                  </a:lnTo>
                  <a:lnTo>
                    <a:pt x="1647761" y="693712"/>
                  </a:lnTo>
                  <a:lnTo>
                    <a:pt x="1669592" y="681012"/>
                  </a:lnTo>
                  <a:lnTo>
                    <a:pt x="1683112" y="668631"/>
                  </a:lnTo>
                  <a:lnTo>
                    <a:pt x="1684230" y="665088"/>
                  </a:lnTo>
                  <a:close/>
                </a:path>
                <a:path w="2351404" h="2395854">
                  <a:moveTo>
                    <a:pt x="1717611" y="681012"/>
                  </a:moveTo>
                  <a:lnTo>
                    <a:pt x="1714017" y="681012"/>
                  </a:lnTo>
                  <a:lnTo>
                    <a:pt x="1712884" y="691449"/>
                  </a:lnTo>
                  <a:lnTo>
                    <a:pt x="1715229" y="693547"/>
                  </a:lnTo>
                  <a:lnTo>
                    <a:pt x="1717611" y="681012"/>
                  </a:lnTo>
                  <a:close/>
                </a:path>
                <a:path w="2351404" h="2395854">
                  <a:moveTo>
                    <a:pt x="1703397" y="679124"/>
                  </a:moveTo>
                  <a:lnTo>
                    <a:pt x="1701215" y="681012"/>
                  </a:lnTo>
                  <a:lnTo>
                    <a:pt x="1712884" y="691449"/>
                  </a:lnTo>
                  <a:lnTo>
                    <a:pt x="1714017" y="681012"/>
                  </a:lnTo>
                  <a:lnTo>
                    <a:pt x="1701685" y="681012"/>
                  </a:lnTo>
                  <a:lnTo>
                    <a:pt x="1703397" y="679124"/>
                  </a:lnTo>
                  <a:close/>
                </a:path>
                <a:path w="2351404" h="2395854">
                  <a:moveTo>
                    <a:pt x="878065" y="681012"/>
                  </a:moveTo>
                  <a:lnTo>
                    <a:pt x="875070" y="683552"/>
                  </a:lnTo>
                  <a:lnTo>
                    <a:pt x="876174" y="687553"/>
                  </a:lnTo>
                  <a:lnTo>
                    <a:pt x="878065" y="681012"/>
                  </a:lnTo>
                  <a:close/>
                </a:path>
                <a:path w="2351404" h="2395854">
                  <a:moveTo>
                    <a:pt x="843150" y="618188"/>
                  </a:moveTo>
                  <a:lnTo>
                    <a:pt x="846493" y="630212"/>
                  </a:lnTo>
                  <a:lnTo>
                    <a:pt x="853579" y="642912"/>
                  </a:lnTo>
                  <a:lnTo>
                    <a:pt x="861424" y="660287"/>
                  </a:lnTo>
                  <a:lnTo>
                    <a:pt x="870356" y="668312"/>
                  </a:lnTo>
                  <a:lnTo>
                    <a:pt x="869288" y="678017"/>
                  </a:lnTo>
                  <a:lnTo>
                    <a:pt x="870597" y="681012"/>
                  </a:lnTo>
                  <a:lnTo>
                    <a:pt x="869511" y="682850"/>
                  </a:lnTo>
                  <a:lnTo>
                    <a:pt x="870806" y="687168"/>
                  </a:lnTo>
                  <a:lnTo>
                    <a:pt x="875070" y="683552"/>
                  </a:lnTo>
                  <a:lnTo>
                    <a:pt x="874369" y="681012"/>
                  </a:lnTo>
                  <a:lnTo>
                    <a:pt x="874471" y="668312"/>
                  </a:lnTo>
                  <a:lnTo>
                    <a:pt x="860132" y="655612"/>
                  </a:lnTo>
                  <a:lnTo>
                    <a:pt x="853935" y="642912"/>
                  </a:lnTo>
                  <a:lnTo>
                    <a:pt x="850328" y="630212"/>
                  </a:lnTo>
                  <a:lnTo>
                    <a:pt x="843150" y="618188"/>
                  </a:lnTo>
                  <a:close/>
                </a:path>
                <a:path w="2351404" h="2395854">
                  <a:moveTo>
                    <a:pt x="678916" y="668312"/>
                  </a:moveTo>
                  <a:lnTo>
                    <a:pt x="667499" y="681012"/>
                  </a:lnTo>
                  <a:lnTo>
                    <a:pt x="666082" y="685881"/>
                  </a:lnTo>
                  <a:lnTo>
                    <a:pt x="678916" y="668312"/>
                  </a:lnTo>
                  <a:close/>
                </a:path>
                <a:path w="2351404" h="2395854">
                  <a:moveTo>
                    <a:pt x="869288" y="678017"/>
                  </a:moveTo>
                  <a:lnTo>
                    <a:pt x="868959" y="681012"/>
                  </a:lnTo>
                  <a:lnTo>
                    <a:pt x="869511" y="682850"/>
                  </a:lnTo>
                  <a:lnTo>
                    <a:pt x="870597" y="681012"/>
                  </a:lnTo>
                  <a:lnTo>
                    <a:pt x="869288" y="678017"/>
                  </a:lnTo>
                  <a:close/>
                </a:path>
                <a:path w="2351404" h="2395854">
                  <a:moveTo>
                    <a:pt x="1200086" y="630329"/>
                  </a:moveTo>
                  <a:lnTo>
                    <a:pt x="1212303" y="642912"/>
                  </a:lnTo>
                  <a:lnTo>
                    <a:pt x="1222130" y="655575"/>
                  </a:lnTo>
                  <a:lnTo>
                    <a:pt x="1222159" y="681012"/>
                  </a:lnTo>
                  <a:lnTo>
                    <a:pt x="1223979" y="668631"/>
                  </a:lnTo>
                  <a:lnTo>
                    <a:pt x="1223986" y="667959"/>
                  </a:lnTo>
                  <a:lnTo>
                    <a:pt x="1222610" y="655781"/>
                  </a:lnTo>
                  <a:lnTo>
                    <a:pt x="1222626" y="655575"/>
                  </a:lnTo>
                  <a:lnTo>
                    <a:pt x="1227683" y="650361"/>
                  </a:lnTo>
                  <a:lnTo>
                    <a:pt x="1227683" y="642912"/>
                  </a:lnTo>
                  <a:lnTo>
                    <a:pt x="1220470" y="642912"/>
                  </a:lnTo>
                  <a:lnTo>
                    <a:pt x="1200086" y="630329"/>
                  </a:lnTo>
                  <a:close/>
                </a:path>
                <a:path w="2351404" h="2395854">
                  <a:moveTo>
                    <a:pt x="1691538" y="668312"/>
                  </a:moveTo>
                  <a:lnTo>
                    <a:pt x="1683461" y="668312"/>
                  </a:lnTo>
                  <a:lnTo>
                    <a:pt x="1683112" y="668631"/>
                  </a:lnTo>
                  <a:lnTo>
                    <a:pt x="1679206" y="681012"/>
                  </a:lnTo>
                  <a:lnTo>
                    <a:pt x="1682419" y="681012"/>
                  </a:lnTo>
                  <a:lnTo>
                    <a:pt x="1691538" y="668312"/>
                  </a:lnTo>
                  <a:close/>
                </a:path>
                <a:path w="2351404" h="2395854">
                  <a:moveTo>
                    <a:pt x="1721421" y="655612"/>
                  </a:moveTo>
                  <a:lnTo>
                    <a:pt x="1715973" y="667959"/>
                  </a:lnTo>
                  <a:lnTo>
                    <a:pt x="1715897" y="668312"/>
                  </a:lnTo>
                  <a:lnTo>
                    <a:pt x="1703397" y="679124"/>
                  </a:lnTo>
                  <a:lnTo>
                    <a:pt x="1701685" y="681012"/>
                  </a:lnTo>
                  <a:lnTo>
                    <a:pt x="1703412" y="681012"/>
                  </a:lnTo>
                  <a:lnTo>
                    <a:pt x="1720176" y="668312"/>
                  </a:lnTo>
                  <a:lnTo>
                    <a:pt x="1721421" y="655612"/>
                  </a:lnTo>
                  <a:close/>
                </a:path>
                <a:path w="2351404" h="2395854">
                  <a:moveTo>
                    <a:pt x="1691246" y="658482"/>
                  </a:moveTo>
                  <a:lnTo>
                    <a:pt x="1684230" y="665088"/>
                  </a:lnTo>
                  <a:lnTo>
                    <a:pt x="1683112" y="668631"/>
                  </a:lnTo>
                  <a:lnTo>
                    <a:pt x="1683461" y="668312"/>
                  </a:lnTo>
                  <a:lnTo>
                    <a:pt x="1700161" y="668312"/>
                  </a:lnTo>
                  <a:lnTo>
                    <a:pt x="1691246" y="658482"/>
                  </a:lnTo>
                  <a:close/>
                </a:path>
                <a:path w="2351404" h="2395854">
                  <a:moveTo>
                    <a:pt x="268871" y="655612"/>
                  </a:moveTo>
                  <a:lnTo>
                    <a:pt x="256908" y="655612"/>
                  </a:lnTo>
                  <a:lnTo>
                    <a:pt x="268008" y="668312"/>
                  </a:lnTo>
                  <a:lnTo>
                    <a:pt x="281813" y="668312"/>
                  </a:lnTo>
                  <a:lnTo>
                    <a:pt x="268871" y="655612"/>
                  </a:lnTo>
                  <a:close/>
                </a:path>
                <a:path w="2351404" h="2395854">
                  <a:moveTo>
                    <a:pt x="692858" y="643199"/>
                  </a:moveTo>
                  <a:lnTo>
                    <a:pt x="691933" y="643871"/>
                  </a:lnTo>
                  <a:lnTo>
                    <a:pt x="687730" y="655612"/>
                  </a:lnTo>
                  <a:lnTo>
                    <a:pt x="678916" y="668312"/>
                  </a:lnTo>
                  <a:lnTo>
                    <a:pt x="687819" y="655612"/>
                  </a:lnTo>
                  <a:lnTo>
                    <a:pt x="692858" y="643199"/>
                  </a:lnTo>
                  <a:close/>
                </a:path>
                <a:path w="2351404" h="2395854">
                  <a:moveTo>
                    <a:pt x="1100035" y="592112"/>
                  </a:moveTo>
                  <a:lnTo>
                    <a:pt x="1076439" y="592112"/>
                  </a:lnTo>
                  <a:lnTo>
                    <a:pt x="1091768" y="604812"/>
                  </a:lnTo>
                  <a:lnTo>
                    <a:pt x="1099172" y="604812"/>
                  </a:lnTo>
                  <a:lnTo>
                    <a:pt x="1115199" y="617512"/>
                  </a:lnTo>
                  <a:lnTo>
                    <a:pt x="1107808" y="630212"/>
                  </a:lnTo>
                  <a:lnTo>
                    <a:pt x="1107607" y="638596"/>
                  </a:lnTo>
                  <a:lnTo>
                    <a:pt x="1107589" y="643199"/>
                  </a:lnTo>
                  <a:lnTo>
                    <a:pt x="1111337" y="655781"/>
                  </a:lnTo>
                  <a:lnTo>
                    <a:pt x="1114983" y="668312"/>
                  </a:lnTo>
                  <a:lnTo>
                    <a:pt x="1107701" y="643199"/>
                  </a:lnTo>
                  <a:lnTo>
                    <a:pt x="1107664" y="642759"/>
                  </a:lnTo>
                  <a:lnTo>
                    <a:pt x="1111504" y="630212"/>
                  </a:lnTo>
                  <a:lnTo>
                    <a:pt x="1118895" y="617512"/>
                  </a:lnTo>
                  <a:lnTo>
                    <a:pt x="1116431" y="611162"/>
                  </a:lnTo>
                  <a:lnTo>
                    <a:pt x="1112735" y="604812"/>
                  </a:lnTo>
                  <a:lnTo>
                    <a:pt x="1100035" y="592112"/>
                  </a:lnTo>
                  <a:close/>
                </a:path>
                <a:path w="2351404" h="2395854">
                  <a:moveTo>
                    <a:pt x="1694294" y="655612"/>
                  </a:moveTo>
                  <a:lnTo>
                    <a:pt x="1691246" y="658482"/>
                  </a:lnTo>
                  <a:lnTo>
                    <a:pt x="1700161" y="668312"/>
                  </a:lnTo>
                  <a:lnTo>
                    <a:pt x="1712277" y="668312"/>
                  </a:lnTo>
                  <a:lnTo>
                    <a:pt x="1694294" y="655612"/>
                  </a:lnTo>
                  <a:close/>
                </a:path>
                <a:path w="2351404" h="2395854">
                  <a:moveTo>
                    <a:pt x="1708620" y="643100"/>
                  </a:moveTo>
                  <a:lnTo>
                    <a:pt x="1712711" y="649795"/>
                  </a:lnTo>
                  <a:lnTo>
                    <a:pt x="1717757" y="655575"/>
                  </a:lnTo>
                  <a:lnTo>
                    <a:pt x="1717715" y="655781"/>
                  </a:lnTo>
                  <a:lnTo>
                    <a:pt x="1712277" y="668312"/>
                  </a:lnTo>
                  <a:lnTo>
                    <a:pt x="1715820" y="668312"/>
                  </a:lnTo>
                  <a:lnTo>
                    <a:pt x="1715973" y="667959"/>
                  </a:lnTo>
                  <a:lnTo>
                    <a:pt x="1718665" y="655612"/>
                  </a:lnTo>
                  <a:lnTo>
                    <a:pt x="1719529" y="655612"/>
                  </a:lnTo>
                  <a:lnTo>
                    <a:pt x="1718997" y="653313"/>
                  </a:lnTo>
                  <a:lnTo>
                    <a:pt x="1708620" y="643100"/>
                  </a:lnTo>
                  <a:close/>
                </a:path>
                <a:path w="2351404" h="2395854">
                  <a:moveTo>
                    <a:pt x="1718997" y="653313"/>
                  </a:moveTo>
                  <a:lnTo>
                    <a:pt x="1719529" y="655612"/>
                  </a:lnTo>
                  <a:lnTo>
                    <a:pt x="1718665" y="655612"/>
                  </a:lnTo>
                  <a:lnTo>
                    <a:pt x="1715973" y="667959"/>
                  </a:lnTo>
                  <a:lnTo>
                    <a:pt x="1721258" y="655781"/>
                  </a:lnTo>
                  <a:lnTo>
                    <a:pt x="1721295" y="655575"/>
                  </a:lnTo>
                  <a:lnTo>
                    <a:pt x="1718997" y="653313"/>
                  </a:lnTo>
                  <a:close/>
                </a:path>
                <a:path w="2351404" h="2395854">
                  <a:moveTo>
                    <a:pt x="1688642" y="655612"/>
                  </a:moveTo>
                  <a:lnTo>
                    <a:pt x="1687220" y="655612"/>
                  </a:lnTo>
                  <a:lnTo>
                    <a:pt x="1684230" y="665088"/>
                  </a:lnTo>
                  <a:lnTo>
                    <a:pt x="1691246" y="658482"/>
                  </a:lnTo>
                  <a:lnTo>
                    <a:pt x="1688642" y="655612"/>
                  </a:lnTo>
                  <a:close/>
                </a:path>
                <a:path w="2351404" h="2395854">
                  <a:moveTo>
                    <a:pt x="835372" y="609190"/>
                  </a:moveTo>
                  <a:lnTo>
                    <a:pt x="837394" y="616734"/>
                  </a:lnTo>
                  <a:lnTo>
                    <a:pt x="838085" y="617512"/>
                  </a:lnTo>
                  <a:lnTo>
                    <a:pt x="838441" y="618910"/>
                  </a:lnTo>
                  <a:lnTo>
                    <a:pt x="845210" y="630212"/>
                  </a:lnTo>
                  <a:lnTo>
                    <a:pt x="848728" y="642912"/>
                  </a:lnTo>
                  <a:lnTo>
                    <a:pt x="856221" y="655612"/>
                  </a:lnTo>
                  <a:lnTo>
                    <a:pt x="861424" y="660287"/>
                  </a:lnTo>
                  <a:lnTo>
                    <a:pt x="853579" y="642912"/>
                  </a:lnTo>
                  <a:lnTo>
                    <a:pt x="846493" y="630212"/>
                  </a:lnTo>
                  <a:lnTo>
                    <a:pt x="843150" y="618188"/>
                  </a:lnTo>
                  <a:lnTo>
                    <a:pt x="842746" y="617512"/>
                  </a:lnTo>
                  <a:lnTo>
                    <a:pt x="842653" y="617173"/>
                  </a:lnTo>
                  <a:lnTo>
                    <a:pt x="835372" y="609190"/>
                  </a:lnTo>
                  <a:close/>
                </a:path>
                <a:path w="2351404" h="2395854">
                  <a:moveTo>
                    <a:pt x="240004" y="642912"/>
                  </a:moveTo>
                  <a:lnTo>
                    <a:pt x="244030" y="655612"/>
                  </a:lnTo>
                  <a:lnTo>
                    <a:pt x="240004" y="642912"/>
                  </a:lnTo>
                  <a:close/>
                </a:path>
                <a:path w="2351404" h="2395854">
                  <a:moveTo>
                    <a:pt x="251320" y="611553"/>
                  </a:moveTo>
                  <a:lnTo>
                    <a:pt x="251320" y="642912"/>
                  </a:lnTo>
                  <a:lnTo>
                    <a:pt x="240004" y="642912"/>
                  </a:lnTo>
                  <a:lnTo>
                    <a:pt x="244030" y="655612"/>
                  </a:lnTo>
                  <a:lnTo>
                    <a:pt x="247548" y="655612"/>
                  </a:lnTo>
                  <a:lnTo>
                    <a:pt x="255567" y="630315"/>
                  </a:lnTo>
                  <a:lnTo>
                    <a:pt x="255443" y="629426"/>
                  </a:lnTo>
                  <a:lnTo>
                    <a:pt x="253060" y="617512"/>
                  </a:lnTo>
                  <a:lnTo>
                    <a:pt x="251320" y="611553"/>
                  </a:lnTo>
                  <a:close/>
                </a:path>
                <a:path w="2351404" h="2395854">
                  <a:moveTo>
                    <a:pt x="251434" y="604812"/>
                  </a:moveTo>
                  <a:lnTo>
                    <a:pt x="251344" y="611635"/>
                  </a:lnTo>
                  <a:lnTo>
                    <a:pt x="253060" y="617512"/>
                  </a:lnTo>
                  <a:lnTo>
                    <a:pt x="255443" y="629426"/>
                  </a:lnTo>
                  <a:lnTo>
                    <a:pt x="255567" y="630315"/>
                  </a:lnTo>
                  <a:lnTo>
                    <a:pt x="247548" y="655612"/>
                  </a:lnTo>
                  <a:lnTo>
                    <a:pt x="254830" y="643100"/>
                  </a:lnTo>
                  <a:lnTo>
                    <a:pt x="254951" y="642759"/>
                  </a:lnTo>
                  <a:lnTo>
                    <a:pt x="256727" y="618910"/>
                  </a:lnTo>
                  <a:lnTo>
                    <a:pt x="256832" y="610135"/>
                  </a:lnTo>
                  <a:lnTo>
                    <a:pt x="251434" y="604812"/>
                  </a:lnTo>
                  <a:close/>
                </a:path>
                <a:path w="2351404" h="2395854">
                  <a:moveTo>
                    <a:pt x="671017" y="604812"/>
                  </a:moveTo>
                  <a:lnTo>
                    <a:pt x="659053" y="604812"/>
                  </a:lnTo>
                  <a:lnTo>
                    <a:pt x="665034" y="611635"/>
                  </a:lnTo>
                  <a:lnTo>
                    <a:pt x="680389" y="617512"/>
                  </a:lnTo>
                  <a:lnTo>
                    <a:pt x="680366" y="629127"/>
                  </a:lnTo>
                  <a:lnTo>
                    <a:pt x="681316" y="630212"/>
                  </a:lnTo>
                  <a:lnTo>
                    <a:pt x="681302" y="631749"/>
                  </a:lnTo>
                  <a:lnTo>
                    <a:pt x="688111" y="642912"/>
                  </a:lnTo>
                  <a:lnTo>
                    <a:pt x="676795" y="642912"/>
                  </a:lnTo>
                  <a:lnTo>
                    <a:pt x="664933" y="655612"/>
                  </a:lnTo>
                  <a:lnTo>
                    <a:pt x="675767" y="655612"/>
                  </a:lnTo>
                  <a:lnTo>
                    <a:pt x="691248" y="642912"/>
                  </a:lnTo>
                  <a:lnTo>
                    <a:pt x="686466" y="632380"/>
                  </a:lnTo>
                  <a:lnTo>
                    <a:pt x="684428" y="630315"/>
                  </a:lnTo>
                  <a:lnTo>
                    <a:pt x="684456" y="629127"/>
                  </a:lnTo>
                  <a:lnTo>
                    <a:pt x="684909" y="625356"/>
                  </a:lnTo>
                  <a:lnTo>
                    <a:pt x="683983" y="617512"/>
                  </a:lnTo>
                  <a:lnTo>
                    <a:pt x="671017" y="604812"/>
                  </a:lnTo>
                  <a:close/>
                </a:path>
                <a:path w="2351404" h="2395854">
                  <a:moveTo>
                    <a:pt x="687049" y="647418"/>
                  </a:moveTo>
                  <a:lnTo>
                    <a:pt x="675767" y="655612"/>
                  </a:lnTo>
                  <a:lnTo>
                    <a:pt x="677545" y="655612"/>
                  </a:lnTo>
                  <a:lnTo>
                    <a:pt x="687049" y="647418"/>
                  </a:lnTo>
                  <a:close/>
                </a:path>
                <a:path w="2351404" h="2395854">
                  <a:moveTo>
                    <a:pt x="686466" y="632380"/>
                  </a:moveTo>
                  <a:lnTo>
                    <a:pt x="691248" y="642912"/>
                  </a:lnTo>
                  <a:lnTo>
                    <a:pt x="693254" y="642912"/>
                  </a:lnTo>
                  <a:lnTo>
                    <a:pt x="692823" y="655612"/>
                  </a:lnTo>
                  <a:lnTo>
                    <a:pt x="696861" y="642912"/>
                  </a:lnTo>
                  <a:lnTo>
                    <a:pt x="686466" y="632380"/>
                  </a:lnTo>
                  <a:close/>
                </a:path>
                <a:path w="2351404" h="2395854">
                  <a:moveTo>
                    <a:pt x="965175" y="633719"/>
                  </a:moveTo>
                  <a:lnTo>
                    <a:pt x="958205" y="642759"/>
                  </a:lnTo>
                  <a:lnTo>
                    <a:pt x="958082" y="643100"/>
                  </a:lnTo>
                  <a:lnTo>
                    <a:pt x="957719" y="655612"/>
                  </a:lnTo>
                  <a:lnTo>
                    <a:pt x="957886" y="655379"/>
                  </a:lnTo>
                  <a:lnTo>
                    <a:pt x="965175" y="633719"/>
                  </a:lnTo>
                  <a:close/>
                </a:path>
                <a:path w="2351404" h="2395854">
                  <a:moveTo>
                    <a:pt x="957939" y="655306"/>
                  </a:moveTo>
                  <a:lnTo>
                    <a:pt x="957808" y="655612"/>
                  </a:lnTo>
                  <a:lnTo>
                    <a:pt x="957939" y="655306"/>
                  </a:lnTo>
                  <a:close/>
                </a:path>
                <a:path w="2351404" h="2395854">
                  <a:moveTo>
                    <a:pt x="1632762" y="630212"/>
                  </a:moveTo>
                  <a:lnTo>
                    <a:pt x="1610182" y="642912"/>
                  </a:lnTo>
                  <a:lnTo>
                    <a:pt x="1598790" y="655612"/>
                  </a:lnTo>
                  <a:lnTo>
                    <a:pt x="1599450" y="655612"/>
                  </a:lnTo>
                  <a:lnTo>
                    <a:pt x="1612925" y="642912"/>
                  </a:lnTo>
                  <a:lnTo>
                    <a:pt x="1620901" y="642912"/>
                  </a:lnTo>
                  <a:lnTo>
                    <a:pt x="1632762" y="630212"/>
                  </a:lnTo>
                  <a:close/>
                </a:path>
                <a:path w="2351404" h="2395854">
                  <a:moveTo>
                    <a:pt x="1641817" y="617512"/>
                  </a:moveTo>
                  <a:lnTo>
                    <a:pt x="1638274" y="617512"/>
                  </a:lnTo>
                  <a:lnTo>
                    <a:pt x="1632762" y="630212"/>
                  </a:lnTo>
                  <a:lnTo>
                    <a:pt x="1620901" y="642912"/>
                  </a:lnTo>
                  <a:lnTo>
                    <a:pt x="1599450" y="655612"/>
                  </a:lnTo>
                  <a:lnTo>
                    <a:pt x="1612265" y="655612"/>
                  </a:lnTo>
                  <a:lnTo>
                    <a:pt x="1623364" y="642912"/>
                  </a:lnTo>
                  <a:lnTo>
                    <a:pt x="1636191" y="642912"/>
                  </a:lnTo>
                  <a:lnTo>
                    <a:pt x="1641817" y="617512"/>
                  </a:lnTo>
                  <a:close/>
                </a:path>
                <a:path w="2351404" h="2395854">
                  <a:moveTo>
                    <a:pt x="1712711" y="649795"/>
                  </a:moveTo>
                  <a:lnTo>
                    <a:pt x="1716265" y="655612"/>
                  </a:lnTo>
                  <a:lnTo>
                    <a:pt x="1717789" y="655612"/>
                  </a:lnTo>
                  <a:lnTo>
                    <a:pt x="1712711" y="649795"/>
                  </a:lnTo>
                  <a:close/>
                </a:path>
                <a:path w="2351404" h="2395854">
                  <a:moveTo>
                    <a:pt x="1236497" y="642912"/>
                  </a:moveTo>
                  <a:lnTo>
                    <a:pt x="1234909" y="642912"/>
                  </a:lnTo>
                  <a:lnTo>
                    <a:pt x="1227683" y="650361"/>
                  </a:lnTo>
                  <a:lnTo>
                    <a:pt x="1227683" y="655575"/>
                  </a:lnTo>
                  <a:lnTo>
                    <a:pt x="1236497" y="642912"/>
                  </a:lnTo>
                  <a:close/>
                </a:path>
                <a:path w="2351404" h="2395854">
                  <a:moveTo>
                    <a:pt x="970267" y="630212"/>
                  </a:moveTo>
                  <a:lnTo>
                    <a:pt x="967879" y="630212"/>
                  </a:lnTo>
                  <a:lnTo>
                    <a:pt x="965175" y="633719"/>
                  </a:lnTo>
                  <a:lnTo>
                    <a:pt x="957886" y="655379"/>
                  </a:lnTo>
                  <a:lnTo>
                    <a:pt x="963244" y="642912"/>
                  </a:lnTo>
                  <a:lnTo>
                    <a:pt x="970267" y="630212"/>
                  </a:lnTo>
                  <a:close/>
                </a:path>
                <a:path w="2351404" h="2395854">
                  <a:moveTo>
                    <a:pt x="970267" y="630212"/>
                  </a:moveTo>
                  <a:lnTo>
                    <a:pt x="963244" y="642912"/>
                  </a:lnTo>
                  <a:lnTo>
                    <a:pt x="957939" y="655306"/>
                  </a:lnTo>
                  <a:lnTo>
                    <a:pt x="966851" y="642912"/>
                  </a:lnTo>
                  <a:lnTo>
                    <a:pt x="970395" y="630645"/>
                  </a:lnTo>
                  <a:lnTo>
                    <a:pt x="970415" y="630315"/>
                  </a:lnTo>
                  <a:lnTo>
                    <a:pt x="970267" y="630212"/>
                  </a:lnTo>
                  <a:close/>
                </a:path>
                <a:path w="2351404" h="2395854">
                  <a:moveTo>
                    <a:pt x="1714005" y="631749"/>
                  </a:moveTo>
                  <a:lnTo>
                    <a:pt x="1708505" y="642759"/>
                  </a:lnTo>
                  <a:lnTo>
                    <a:pt x="1708620" y="643100"/>
                  </a:lnTo>
                  <a:lnTo>
                    <a:pt x="1718997" y="653313"/>
                  </a:lnTo>
                  <a:lnTo>
                    <a:pt x="1714005" y="631749"/>
                  </a:lnTo>
                  <a:close/>
                </a:path>
                <a:path w="2351404" h="2395854">
                  <a:moveTo>
                    <a:pt x="1708505" y="631166"/>
                  </a:moveTo>
                  <a:lnTo>
                    <a:pt x="1704911" y="642912"/>
                  </a:lnTo>
                  <a:lnTo>
                    <a:pt x="1706702" y="642912"/>
                  </a:lnTo>
                  <a:lnTo>
                    <a:pt x="1712711" y="649795"/>
                  </a:lnTo>
                  <a:lnTo>
                    <a:pt x="1708620" y="643100"/>
                  </a:lnTo>
                  <a:lnTo>
                    <a:pt x="1708505" y="631166"/>
                  </a:lnTo>
                  <a:close/>
                </a:path>
                <a:path w="2351404" h="2395854">
                  <a:moveTo>
                    <a:pt x="692277" y="642912"/>
                  </a:moveTo>
                  <a:lnTo>
                    <a:pt x="687049" y="647418"/>
                  </a:lnTo>
                  <a:lnTo>
                    <a:pt x="691933" y="643871"/>
                  </a:lnTo>
                  <a:lnTo>
                    <a:pt x="692277" y="642912"/>
                  </a:lnTo>
                  <a:close/>
                </a:path>
                <a:path w="2351404" h="2395854">
                  <a:moveTo>
                    <a:pt x="693254" y="642912"/>
                  </a:moveTo>
                  <a:lnTo>
                    <a:pt x="692975" y="642912"/>
                  </a:lnTo>
                  <a:lnTo>
                    <a:pt x="692858" y="643199"/>
                  </a:lnTo>
                  <a:lnTo>
                    <a:pt x="693254" y="642912"/>
                  </a:lnTo>
                  <a:close/>
                </a:path>
                <a:path w="2351404" h="2395854">
                  <a:moveTo>
                    <a:pt x="251320" y="630315"/>
                  </a:moveTo>
                  <a:lnTo>
                    <a:pt x="240461" y="642912"/>
                  </a:lnTo>
                  <a:lnTo>
                    <a:pt x="251320" y="642912"/>
                  </a:lnTo>
                  <a:lnTo>
                    <a:pt x="251320" y="630315"/>
                  </a:lnTo>
                  <a:close/>
                </a:path>
                <a:path w="2351404" h="2395854">
                  <a:moveTo>
                    <a:pt x="681210" y="631598"/>
                  </a:moveTo>
                  <a:lnTo>
                    <a:pt x="680339" y="642912"/>
                  </a:lnTo>
                  <a:lnTo>
                    <a:pt x="688111" y="642912"/>
                  </a:lnTo>
                  <a:lnTo>
                    <a:pt x="681210" y="631598"/>
                  </a:lnTo>
                  <a:close/>
                </a:path>
                <a:path w="2351404" h="2395854">
                  <a:moveTo>
                    <a:pt x="980490" y="630212"/>
                  </a:moveTo>
                  <a:lnTo>
                    <a:pt x="970521" y="630212"/>
                  </a:lnTo>
                  <a:lnTo>
                    <a:pt x="970478" y="630359"/>
                  </a:lnTo>
                  <a:lnTo>
                    <a:pt x="988542" y="642912"/>
                  </a:lnTo>
                  <a:lnTo>
                    <a:pt x="1000252" y="642912"/>
                  </a:lnTo>
                  <a:lnTo>
                    <a:pt x="980490" y="630212"/>
                  </a:lnTo>
                  <a:close/>
                </a:path>
                <a:path w="2351404" h="2395854">
                  <a:moveTo>
                    <a:pt x="1005471" y="630212"/>
                  </a:moveTo>
                  <a:lnTo>
                    <a:pt x="1000252" y="642912"/>
                  </a:lnTo>
                  <a:lnTo>
                    <a:pt x="1003007" y="642912"/>
                  </a:lnTo>
                  <a:lnTo>
                    <a:pt x="1005681" y="630645"/>
                  </a:lnTo>
                  <a:lnTo>
                    <a:pt x="1005471" y="630212"/>
                  </a:lnTo>
                  <a:close/>
                </a:path>
                <a:path w="2351404" h="2395854">
                  <a:moveTo>
                    <a:pt x="1005942" y="631182"/>
                  </a:moveTo>
                  <a:lnTo>
                    <a:pt x="1007948" y="642912"/>
                  </a:lnTo>
                  <a:lnTo>
                    <a:pt x="1011631" y="642912"/>
                  </a:lnTo>
                  <a:lnTo>
                    <a:pt x="1005942" y="631182"/>
                  </a:lnTo>
                  <a:close/>
                </a:path>
                <a:path w="2351404" h="2395854">
                  <a:moveTo>
                    <a:pt x="1054531" y="592112"/>
                  </a:moveTo>
                  <a:lnTo>
                    <a:pt x="1038402" y="592112"/>
                  </a:lnTo>
                  <a:lnTo>
                    <a:pt x="1037234" y="617512"/>
                  </a:lnTo>
                  <a:lnTo>
                    <a:pt x="1033181" y="631749"/>
                  </a:lnTo>
                  <a:lnTo>
                    <a:pt x="1029944" y="642912"/>
                  </a:lnTo>
                  <a:lnTo>
                    <a:pt x="1033462" y="642912"/>
                  </a:lnTo>
                  <a:lnTo>
                    <a:pt x="1038948" y="630212"/>
                  </a:lnTo>
                  <a:lnTo>
                    <a:pt x="1042670" y="617512"/>
                  </a:lnTo>
                  <a:lnTo>
                    <a:pt x="1042758" y="604812"/>
                  </a:lnTo>
                  <a:lnTo>
                    <a:pt x="1054531" y="592112"/>
                  </a:lnTo>
                  <a:close/>
                </a:path>
                <a:path w="2351404" h="2395854">
                  <a:moveTo>
                    <a:pt x="1102868" y="592112"/>
                  </a:moveTo>
                  <a:lnTo>
                    <a:pt x="1100035" y="592112"/>
                  </a:lnTo>
                  <a:lnTo>
                    <a:pt x="1112735" y="604812"/>
                  </a:lnTo>
                  <a:lnTo>
                    <a:pt x="1113967" y="604812"/>
                  </a:lnTo>
                  <a:lnTo>
                    <a:pt x="1116431" y="611162"/>
                  </a:lnTo>
                  <a:lnTo>
                    <a:pt x="1120127" y="617512"/>
                  </a:lnTo>
                  <a:lnTo>
                    <a:pt x="1113028" y="630212"/>
                  </a:lnTo>
                  <a:lnTo>
                    <a:pt x="1112939" y="642912"/>
                  </a:lnTo>
                  <a:lnTo>
                    <a:pt x="1116609" y="630212"/>
                  </a:lnTo>
                  <a:lnTo>
                    <a:pt x="1123823" y="617512"/>
                  </a:lnTo>
                  <a:lnTo>
                    <a:pt x="1116431" y="604812"/>
                  </a:lnTo>
                  <a:lnTo>
                    <a:pt x="1102868" y="592112"/>
                  </a:lnTo>
                  <a:close/>
                </a:path>
                <a:path w="2351404" h="2395854">
                  <a:moveTo>
                    <a:pt x="1204252" y="617512"/>
                  </a:moveTo>
                  <a:lnTo>
                    <a:pt x="1202898" y="618728"/>
                  </a:lnTo>
                  <a:lnTo>
                    <a:pt x="1196582" y="629808"/>
                  </a:lnTo>
                  <a:lnTo>
                    <a:pt x="1196457" y="630315"/>
                  </a:lnTo>
                  <a:lnTo>
                    <a:pt x="1209255" y="642912"/>
                  </a:lnTo>
                  <a:lnTo>
                    <a:pt x="1212303" y="642912"/>
                  </a:lnTo>
                  <a:lnTo>
                    <a:pt x="1200063" y="630315"/>
                  </a:lnTo>
                  <a:lnTo>
                    <a:pt x="1199896" y="630212"/>
                  </a:lnTo>
                  <a:lnTo>
                    <a:pt x="1200236" y="629426"/>
                  </a:lnTo>
                  <a:lnTo>
                    <a:pt x="1204252" y="617512"/>
                  </a:lnTo>
                  <a:close/>
                </a:path>
                <a:path w="2351404" h="2395854">
                  <a:moveTo>
                    <a:pt x="1205484" y="617512"/>
                  </a:moveTo>
                  <a:lnTo>
                    <a:pt x="1200236" y="629426"/>
                  </a:lnTo>
                  <a:lnTo>
                    <a:pt x="1200174" y="629612"/>
                  </a:lnTo>
                  <a:lnTo>
                    <a:pt x="1200072" y="630315"/>
                  </a:lnTo>
                  <a:lnTo>
                    <a:pt x="1220470" y="642912"/>
                  </a:lnTo>
                  <a:lnTo>
                    <a:pt x="1227683" y="642912"/>
                  </a:lnTo>
                  <a:lnTo>
                    <a:pt x="1215580" y="630212"/>
                  </a:lnTo>
                  <a:lnTo>
                    <a:pt x="1204252" y="630212"/>
                  </a:lnTo>
                  <a:lnTo>
                    <a:pt x="1205484" y="617512"/>
                  </a:lnTo>
                  <a:close/>
                </a:path>
                <a:path w="2351404" h="2395854">
                  <a:moveTo>
                    <a:pt x="1641817" y="617512"/>
                  </a:moveTo>
                  <a:lnTo>
                    <a:pt x="1636191" y="642912"/>
                  </a:lnTo>
                  <a:lnTo>
                    <a:pt x="1637042" y="642912"/>
                  </a:lnTo>
                  <a:lnTo>
                    <a:pt x="1641817" y="617512"/>
                  </a:lnTo>
                  <a:close/>
                </a:path>
                <a:path w="2351404" h="2395854">
                  <a:moveTo>
                    <a:pt x="2198827" y="630212"/>
                  </a:moveTo>
                  <a:lnTo>
                    <a:pt x="2190203" y="642912"/>
                  </a:lnTo>
                  <a:lnTo>
                    <a:pt x="2205939" y="642912"/>
                  </a:lnTo>
                  <a:lnTo>
                    <a:pt x="2205954" y="638596"/>
                  </a:lnTo>
                  <a:lnTo>
                    <a:pt x="2198827" y="630212"/>
                  </a:lnTo>
                  <a:close/>
                </a:path>
                <a:path w="2351404" h="2395854">
                  <a:moveTo>
                    <a:pt x="2207679" y="604812"/>
                  </a:moveTo>
                  <a:lnTo>
                    <a:pt x="2205863" y="604812"/>
                  </a:lnTo>
                  <a:lnTo>
                    <a:pt x="2205954" y="638596"/>
                  </a:lnTo>
                  <a:lnTo>
                    <a:pt x="2209622" y="642912"/>
                  </a:lnTo>
                  <a:lnTo>
                    <a:pt x="2211463" y="642912"/>
                  </a:lnTo>
                  <a:lnTo>
                    <a:pt x="2211349" y="617127"/>
                  </a:lnTo>
                  <a:lnTo>
                    <a:pt x="2207679" y="604812"/>
                  </a:lnTo>
                  <a:close/>
                </a:path>
                <a:path w="2351404" h="2395854">
                  <a:moveTo>
                    <a:pt x="1713913" y="621092"/>
                  </a:moveTo>
                  <a:lnTo>
                    <a:pt x="1708797" y="630212"/>
                  </a:lnTo>
                  <a:lnTo>
                    <a:pt x="1708505" y="631166"/>
                  </a:lnTo>
                  <a:lnTo>
                    <a:pt x="1708505" y="642759"/>
                  </a:lnTo>
                  <a:lnTo>
                    <a:pt x="1714005" y="631749"/>
                  </a:lnTo>
                  <a:lnTo>
                    <a:pt x="1713749" y="630645"/>
                  </a:lnTo>
                  <a:lnTo>
                    <a:pt x="1713789" y="625356"/>
                  </a:lnTo>
                  <a:lnTo>
                    <a:pt x="1713913" y="621092"/>
                  </a:lnTo>
                  <a:close/>
                </a:path>
                <a:path w="2351404" h="2395854">
                  <a:moveTo>
                    <a:pt x="967879" y="630212"/>
                  </a:moveTo>
                  <a:lnTo>
                    <a:pt x="966355" y="630212"/>
                  </a:lnTo>
                  <a:lnTo>
                    <a:pt x="965175" y="633719"/>
                  </a:lnTo>
                  <a:lnTo>
                    <a:pt x="967879" y="630212"/>
                  </a:lnTo>
                  <a:close/>
                </a:path>
                <a:path w="2351404" h="2395854">
                  <a:moveTo>
                    <a:pt x="684909" y="625356"/>
                  </a:moveTo>
                  <a:lnTo>
                    <a:pt x="684456" y="629127"/>
                  </a:lnTo>
                  <a:lnTo>
                    <a:pt x="684428" y="630315"/>
                  </a:lnTo>
                  <a:lnTo>
                    <a:pt x="686466" y="632380"/>
                  </a:lnTo>
                  <a:lnTo>
                    <a:pt x="685549" y="630359"/>
                  </a:lnTo>
                  <a:lnTo>
                    <a:pt x="685426" y="629735"/>
                  </a:lnTo>
                  <a:lnTo>
                    <a:pt x="684909" y="625356"/>
                  </a:lnTo>
                  <a:close/>
                </a:path>
                <a:path w="2351404" h="2395854">
                  <a:moveTo>
                    <a:pt x="1719517" y="592974"/>
                  </a:moveTo>
                  <a:lnTo>
                    <a:pt x="1715922" y="617512"/>
                  </a:lnTo>
                  <a:lnTo>
                    <a:pt x="1713913" y="621092"/>
                  </a:lnTo>
                  <a:lnTo>
                    <a:pt x="1713789" y="625356"/>
                  </a:lnTo>
                  <a:lnTo>
                    <a:pt x="1713749" y="630645"/>
                  </a:lnTo>
                  <a:lnTo>
                    <a:pt x="1714005" y="631749"/>
                  </a:lnTo>
                  <a:lnTo>
                    <a:pt x="1721116" y="617512"/>
                  </a:lnTo>
                  <a:lnTo>
                    <a:pt x="1723250" y="604812"/>
                  </a:lnTo>
                  <a:lnTo>
                    <a:pt x="1726641" y="601219"/>
                  </a:lnTo>
                  <a:lnTo>
                    <a:pt x="1726766" y="600311"/>
                  </a:lnTo>
                  <a:lnTo>
                    <a:pt x="1719517" y="592974"/>
                  </a:lnTo>
                  <a:close/>
                </a:path>
                <a:path w="2351404" h="2395854">
                  <a:moveTo>
                    <a:pt x="680366" y="629127"/>
                  </a:moveTo>
                  <a:lnTo>
                    <a:pt x="680454" y="630359"/>
                  </a:lnTo>
                  <a:lnTo>
                    <a:pt x="681210" y="631598"/>
                  </a:lnTo>
                  <a:lnTo>
                    <a:pt x="681316" y="630212"/>
                  </a:lnTo>
                  <a:lnTo>
                    <a:pt x="680366" y="629127"/>
                  </a:lnTo>
                  <a:close/>
                </a:path>
                <a:path w="2351404" h="2395854">
                  <a:moveTo>
                    <a:pt x="1005776" y="630212"/>
                  </a:moveTo>
                  <a:lnTo>
                    <a:pt x="1005681" y="630645"/>
                  </a:lnTo>
                  <a:lnTo>
                    <a:pt x="1005942" y="631182"/>
                  </a:lnTo>
                  <a:lnTo>
                    <a:pt x="1005776" y="630212"/>
                  </a:lnTo>
                  <a:close/>
                </a:path>
                <a:path w="2351404" h="2395854">
                  <a:moveTo>
                    <a:pt x="1714017" y="617512"/>
                  </a:moveTo>
                  <a:lnTo>
                    <a:pt x="1708505" y="617512"/>
                  </a:lnTo>
                  <a:lnTo>
                    <a:pt x="1708505" y="631166"/>
                  </a:lnTo>
                  <a:lnTo>
                    <a:pt x="1708797" y="630212"/>
                  </a:lnTo>
                  <a:lnTo>
                    <a:pt x="1713913" y="621092"/>
                  </a:lnTo>
                  <a:lnTo>
                    <a:pt x="1714017" y="617512"/>
                  </a:lnTo>
                  <a:close/>
                </a:path>
                <a:path w="2351404" h="2395854">
                  <a:moveTo>
                    <a:pt x="927811" y="592112"/>
                  </a:moveTo>
                  <a:lnTo>
                    <a:pt x="917968" y="592112"/>
                  </a:lnTo>
                  <a:lnTo>
                    <a:pt x="917968" y="598009"/>
                  </a:lnTo>
                  <a:lnTo>
                    <a:pt x="930275" y="617512"/>
                  </a:lnTo>
                  <a:lnTo>
                    <a:pt x="942975" y="617512"/>
                  </a:lnTo>
                  <a:lnTo>
                    <a:pt x="955001" y="630212"/>
                  </a:lnTo>
                  <a:lnTo>
                    <a:pt x="970267" y="630212"/>
                  </a:lnTo>
                  <a:lnTo>
                    <a:pt x="970478" y="630359"/>
                  </a:lnTo>
                  <a:lnTo>
                    <a:pt x="970521" y="630212"/>
                  </a:lnTo>
                  <a:lnTo>
                    <a:pt x="945616" y="617512"/>
                  </a:lnTo>
                  <a:lnTo>
                    <a:pt x="933602" y="604812"/>
                  </a:lnTo>
                  <a:lnTo>
                    <a:pt x="929017" y="604812"/>
                  </a:lnTo>
                  <a:lnTo>
                    <a:pt x="929017" y="594757"/>
                  </a:lnTo>
                  <a:lnTo>
                    <a:pt x="927811" y="592112"/>
                  </a:lnTo>
                  <a:close/>
                </a:path>
                <a:path w="2351404" h="2395854">
                  <a:moveTo>
                    <a:pt x="510139" y="629612"/>
                  </a:moveTo>
                  <a:lnTo>
                    <a:pt x="510298" y="630212"/>
                  </a:lnTo>
                  <a:lnTo>
                    <a:pt x="510213" y="629735"/>
                  </a:lnTo>
                  <a:close/>
                </a:path>
                <a:path w="2351404" h="2395854">
                  <a:moveTo>
                    <a:pt x="507269" y="611313"/>
                  </a:moveTo>
                  <a:lnTo>
                    <a:pt x="508038" y="617512"/>
                  </a:lnTo>
                  <a:lnTo>
                    <a:pt x="510192" y="629612"/>
                  </a:lnTo>
                  <a:lnTo>
                    <a:pt x="510317" y="629906"/>
                  </a:lnTo>
                  <a:lnTo>
                    <a:pt x="510501" y="630212"/>
                  </a:lnTo>
                  <a:lnTo>
                    <a:pt x="511949" y="617512"/>
                  </a:lnTo>
                  <a:lnTo>
                    <a:pt x="507269" y="611313"/>
                  </a:lnTo>
                  <a:close/>
                </a:path>
                <a:path w="2351404" h="2395854">
                  <a:moveTo>
                    <a:pt x="1177799" y="616481"/>
                  </a:moveTo>
                  <a:lnTo>
                    <a:pt x="1177772" y="617512"/>
                  </a:lnTo>
                  <a:lnTo>
                    <a:pt x="1190117" y="630212"/>
                  </a:lnTo>
                  <a:lnTo>
                    <a:pt x="1177950" y="617512"/>
                  </a:lnTo>
                  <a:lnTo>
                    <a:pt x="1177799" y="616481"/>
                  </a:lnTo>
                  <a:close/>
                </a:path>
                <a:path w="2351404" h="2395854">
                  <a:moveTo>
                    <a:pt x="1178095" y="605318"/>
                  </a:moveTo>
                  <a:lnTo>
                    <a:pt x="1177940" y="611162"/>
                  </a:lnTo>
                  <a:lnTo>
                    <a:pt x="1177823" y="616645"/>
                  </a:lnTo>
                  <a:lnTo>
                    <a:pt x="1177950" y="617512"/>
                  </a:lnTo>
                  <a:lnTo>
                    <a:pt x="1190117" y="630212"/>
                  </a:lnTo>
                  <a:lnTo>
                    <a:pt x="1203591" y="617512"/>
                  </a:lnTo>
                  <a:lnTo>
                    <a:pt x="1190117" y="617512"/>
                  </a:lnTo>
                  <a:lnTo>
                    <a:pt x="1189424" y="616221"/>
                  </a:lnTo>
                  <a:lnTo>
                    <a:pt x="1178095" y="605318"/>
                  </a:lnTo>
                  <a:close/>
                </a:path>
                <a:path w="2351404" h="2395854">
                  <a:moveTo>
                    <a:pt x="1203591" y="617512"/>
                  </a:moveTo>
                  <a:lnTo>
                    <a:pt x="1190117" y="630212"/>
                  </a:lnTo>
                  <a:lnTo>
                    <a:pt x="1202898" y="618728"/>
                  </a:lnTo>
                  <a:lnTo>
                    <a:pt x="1203591" y="617512"/>
                  </a:lnTo>
                  <a:close/>
                </a:path>
                <a:path w="2351404" h="2395854">
                  <a:moveTo>
                    <a:pt x="1638274" y="617512"/>
                  </a:moveTo>
                  <a:lnTo>
                    <a:pt x="1637626" y="617512"/>
                  </a:lnTo>
                  <a:lnTo>
                    <a:pt x="1632762" y="630212"/>
                  </a:lnTo>
                  <a:lnTo>
                    <a:pt x="1638274" y="617512"/>
                  </a:lnTo>
                  <a:close/>
                </a:path>
                <a:path w="2351404" h="2395854">
                  <a:moveTo>
                    <a:pt x="1641817" y="617512"/>
                  </a:moveTo>
                  <a:lnTo>
                    <a:pt x="1659813" y="630212"/>
                  </a:lnTo>
                  <a:lnTo>
                    <a:pt x="1659773" y="629735"/>
                  </a:lnTo>
                  <a:lnTo>
                    <a:pt x="1641817" y="617512"/>
                  </a:lnTo>
                  <a:close/>
                </a:path>
                <a:path w="2351404" h="2395854">
                  <a:moveTo>
                    <a:pt x="1664093" y="604812"/>
                  </a:moveTo>
                  <a:lnTo>
                    <a:pt x="1659881" y="629808"/>
                  </a:lnTo>
                  <a:lnTo>
                    <a:pt x="1660474" y="630212"/>
                  </a:lnTo>
                  <a:lnTo>
                    <a:pt x="1664093" y="604812"/>
                  </a:lnTo>
                  <a:close/>
                </a:path>
                <a:path w="2351404" h="2395854">
                  <a:moveTo>
                    <a:pt x="242908" y="599258"/>
                  </a:moveTo>
                  <a:lnTo>
                    <a:pt x="244030" y="604812"/>
                  </a:lnTo>
                  <a:lnTo>
                    <a:pt x="251320" y="629906"/>
                  </a:lnTo>
                  <a:lnTo>
                    <a:pt x="251206" y="611162"/>
                  </a:lnTo>
                  <a:lnTo>
                    <a:pt x="249351" y="604812"/>
                  </a:lnTo>
                  <a:lnTo>
                    <a:pt x="247929" y="604812"/>
                  </a:lnTo>
                  <a:lnTo>
                    <a:pt x="242908" y="599258"/>
                  </a:lnTo>
                  <a:close/>
                </a:path>
                <a:path w="2351404" h="2395854">
                  <a:moveTo>
                    <a:pt x="1664093" y="604812"/>
                  </a:moveTo>
                  <a:lnTo>
                    <a:pt x="1658569" y="604812"/>
                  </a:lnTo>
                  <a:lnTo>
                    <a:pt x="1658569" y="617512"/>
                  </a:lnTo>
                  <a:lnTo>
                    <a:pt x="1641817" y="617512"/>
                  </a:lnTo>
                  <a:lnTo>
                    <a:pt x="1659881" y="629808"/>
                  </a:lnTo>
                  <a:lnTo>
                    <a:pt x="1664093" y="604812"/>
                  </a:lnTo>
                  <a:close/>
                </a:path>
                <a:path w="2351404" h="2395854">
                  <a:moveTo>
                    <a:pt x="502689" y="592147"/>
                  </a:moveTo>
                  <a:lnTo>
                    <a:pt x="499774" y="599258"/>
                  </a:lnTo>
                  <a:lnTo>
                    <a:pt x="499788" y="599981"/>
                  </a:lnTo>
                  <a:lnTo>
                    <a:pt x="501078" y="604812"/>
                  </a:lnTo>
                  <a:lnTo>
                    <a:pt x="501895" y="610731"/>
                  </a:lnTo>
                  <a:lnTo>
                    <a:pt x="506933" y="617512"/>
                  </a:lnTo>
                  <a:lnTo>
                    <a:pt x="510090" y="629426"/>
                  </a:lnTo>
                  <a:lnTo>
                    <a:pt x="510213" y="629735"/>
                  </a:lnTo>
                  <a:lnTo>
                    <a:pt x="508038" y="617512"/>
                  </a:lnTo>
                  <a:lnTo>
                    <a:pt x="507269" y="611313"/>
                  </a:lnTo>
                  <a:lnTo>
                    <a:pt x="502361" y="604812"/>
                  </a:lnTo>
                  <a:lnTo>
                    <a:pt x="504653" y="598739"/>
                  </a:lnTo>
                  <a:lnTo>
                    <a:pt x="502689" y="592147"/>
                  </a:lnTo>
                  <a:close/>
                </a:path>
                <a:path w="2351404" h="2395854">
                  <a:moveTo>
                    <a:pt x="501895" y="610731"/>
                  </a:moveTo>
                  <a:lnTo>
                    <a:pt x="502831" y="617512"/>
                  </a:lnTo>
                  <a:lnTo>
                    <a:pt x="510139" y="629612"/>
                  </a:lnTo>
                  <a:lnTo>
                    <a:pt x="506933" y="617512"/>
                  </a:lnTo>
                  <a:lnTo>
                    <a:pt x="501895" y="610731"/>
                  </a:lnTo>
                  <a:close/>
                </a:path>
                <a:path w="2351404" h="2395854">
                  <a:moveTo>
                    <a:pt x="1205407" y="617512"/>
                  </a:moveTo>
                  <a:lnTo>
                    <a:pt x="1204252" y="617512"/>
                  </a:lnTo>
                  <a:lnTo>
                    <a:pt x="1200236" y="629426"/>
                  </a:lnTo>
                  <a:lnTo>
                    <a:pt x="1205407" y="617512"/>
                  </a:lnTo>
                  <a:close/>
                </a:path>
                <a:path w="2351404" h="2395854">
                  <a:moveTo>
                    <a:pt x="665034" y="611635"/>
                  </a:moveTo>
                  <a:lnTo>
                    <a:pt x="680366" y="629127"/>
                  </a:lnTo>
                  <a:lnTo>
                    <a:pt x="680389" y="617512"/>
                  </a:lnTo>
                  <a:lnTo>
                    <a:pt x="665034" y="611635"/>
                  </a:lnTo>
                  <a:close/>
                </a:path>
                <a:path w="2351404" h="2395854">
                  <a:moveTo>
                    <a:pt x="671931" y="604812"/>
                  </a:moveTo>
                  <a:lnTo>
                    <a:pt x="671017" y="604812"/>
                  </a:lnTo>
                  <a:lnTo>
                    <a:pt x="683983" y="617512"/>
                  </a:lnTo>
                  <a:lnTo>
                    <a:pt x="684909" y="625356"/>
                  </a:lnTo>
                  <a:lnTo>
                    <a:pt x="685850" y="617512"/>
                  </a:lnTo>
                  <a:lnTo>
                    <a:pt x="671931" y="604812"/>
                  </a:lnTo>
                  <a:close/>
                </a:path>
                <a:path w="2351404" h="2395854">
                  <a:moveTo>
                    <a:pt x="837394" y="616734"/>
                  </a:moveTo>
                  <a:lnTo>
                    <a:pt x="837603" y="617512"/>
                  </a:lnTo>
                  <a:lnTo>
                    <a:pt x="838441" y="618910"/>
                  </a:lnTo>
                  <a:lnTo>
                    <a:pt x="838085" y="617512"/>
                  </a:lnTo>
                  <a:lnTo>
                    <a:pt x="837394" y="616734"/>
                  </a:lnTo>
                  <a:close/>
                </a:path>
                <a:path w="2351404" h="2395854">
                  <a:moveTo>
                    <a:pt x="1204252" y="617512"/>
                  </a:moveTo>
                  <a:lnTo>
                    <a:pt x="1203591" y="617512"/>
                  </a:lnTo>
                  <a:lnTo>
                    <a:pt x="1202898" y="618728"/>
                  </a:lnTo>
                  <a:lnTo>
                    <a:pt x="1204252" y="617512"/>
                  </a:lnTo>
                  <a:close/>
                </a:path>
                <a:path w="2351404" h="2395854">
                  <a:moveTo>
                    <a:pt x="842653" y="617173"/>
                  </a:moveTo>
                  <a:lnTo>
                    <a:pt x="842746" y="617512"/>
                  </a:lnTo>
                  <a:lnTo>
                    <a:pt x="843150" y="618188"/>
                  </a:lnTo>
                  <a:lnTo>
                    <a:pt x="842962" y="617512"/>
                  </a:lnTo>
                  <a:lnTo>
                    <a:pt x="842653" y="617173"/>
                  </a:lnTo>
                  <a:close/>
                </a:path>
                <a:path w="2351404" h="2395854">
                  <a:moveTo>
                    <a:pt x="112547" y="604812"/>
                  </a:moveTo>
                  <a:lnTo>
                    <a:pt x="110820" y="604812"/>
                  </a:lnTo>
                  <a:lnTo>
                    <a:pt x="121920" y="617512"/>
                  </a:lnTo>
                  <a:lnTo>
                    <a:pt x="123647" y="617512"/>
                  </a:lnTo>
                  <a:lnTo>
                    <a:pt x="112547" y="604812"/>
                  </a:lnTo>
                  <a:close/>
                </a:path>
                <a:path w="2351404" h="2395854">
                  <a:moveTo>
                    <a:pt x="256832" y="608992"/>
                  </a:moveTo>
                  <a:lnTo>
                    <a:pt x="256832" y="610135"/>
                  </a:lnTo>
                  <a:lnTo>
                    <a:pt x="264312" y="617512"/>
                  </a:lnTo>
                  <a:lnTo>
                    <a:pt x="256832" y="608992"/>
                  </a:lnTo>
                  <a:close/>
                </a:path>
                <a:path w="2351404" h="2395854">
                  <a:moveTo>
                    <a:pt x="301327" y="617127"/>
                  </a:moveTo>
                  <a:lnTo>
                    <a:pt x="301244" y="617512"/>
                  </a:lnTo>
                  <a:lnTo>
                    <a:pt x="301327" y="617127"/>
                  </a:lnTo>
                  <a:close/>
                </a:path>
                <a:path w="2351404" h="2395854">
                  <a:moveTo>
                    <a:pt x="292912" y="592112"/>
                  </a:moveTo>
                  <a:lnTo>
                    <a:pt x="276758" y="592112"/>
                  </a:lnTo>
                  <a:lnTo>
                    <a:pt x="287985" y="604812"/>
                  </a:lnTo>
                  <a:lnTo>
                    <a:pt x="304012" y="604812"/>
                  </a:lnTo>
                  <a:lnTo>
                    <a:pt x="301432" y="616645"/>
                  </a:lnTo>
                  <a:lnTo>
                    <a:pt x="301332" y="617512"/>
                  </a:lnTo>
                  <a:lnTo>
                    <a:pt x="313740" y="617512"/>
                  </a:lnTo>
                  <a:lnTo>
                    <a:pt x="306768" y="604812"/>
                  </a:lnTo>
                  <a:lnTo>
                    <a:pt x="292912" y="592112"/>
                  </a:lnTo>
                  <a:close/>
                </a:path>
                <a:path w="2351404" h="2395854">
                  <a:moveTo>
                    <a:pt x="302983" y="592112"/>
                  </a:moveTo>
                  <a:lnTo>
                    <a:pt x="292912" y="592112"/>
                  </a:lnTo>
                  <a:lnTo>
                    <a:pt x="306768" y="604812"/>
                  </a:lnTo>
                  <a:lnTo>
                    <a:pt x="313740" y="617512"/>
                  </a:lnTo>
                  <a:lnTo>
                    <a:pt x="314588" y="616734"/>
                  </a:lnTo>
                  <a:lnTo>
                    <a:pt x="314484" y="616221"/>
                  </a:lnTo>
                  <a:lnTo>
                    <a:pt x="302983" y="592112"/>
                  </a:lnTo>
                  <a:close/>
                </a:path>
                <a:path w="2351404" h="2395854">
                  <a:moveTo>
                    <a:pt x="314686" y="616645"/>
                  </a:moveTo>
                  <a:lnTo>
                    <a:pt x="313740" y="617512"/>
                  </a:lnTo>
                  <a:lnTo>
                    <a:pt x="315099" y="617512"/>
                  </a:lnTo>
                  <a:lnTo>
                    <a:pt x="314686" y="616645"/>
                  </a:lnTo>
                  <a:close/>
                </a:path>
                <a:path w="2351404" h="2395854">
                  <a:moveTo>
                    <a:pt x="328701" y="604812"/>
                  </a:moveTo>
                  <a:lnTo>
                    <a:pt x="327596" y="604812"/>
                  </a:lnTo>
                  <a:lnTo>
                    <a:pt x="314686" y="616645"/>
                  </a:lnTo>
                  <a:lnTo>
                    <a:pt x="315099" y="617512"/>
                  </a:lnTo>
                  <a:lnTo>
                    <a:pt x="338277" y="617512"/>
                  </a:lnTo>
                  <a:lnTo>
                    <a:pt x="328701" y="604812"/>
                  </a:lnTo>
                  <a:close/>
                </a:path>
                <a:path w="2351404" h="2395854">
                  <a:moveTo>
                    <a:pt x="1189424" y="616221"/>
                  </a:moveTo>
                  <a:lnTo>
                    <a:pt x="1190117" y="617512"/>
                  </a:lnTo>
                  <a:lnTo>
                    <a:pt x="1190764" y="617512"/>
                  </a:lnTo>
                  <a:lnTo>
                    <a:pt x="1189424" y="616221"/>
                  </a:lnTo>
                  <a:close/>
                </a:path>
                <a:path w="2351404" h="2395854">
                  <a:moveTo>
                    <a:pt x="1730578" y="604812"/>
                  </a:moveTo>
                  <a:lnTo>
                    <a:pt x="1725460" y="604812"/>
                  </a:lnTo>
                  <a:lnTo>
                    <a:pt x="1721535" y="617512"/>
                  </a:lnTo>
                  <a:lnTo>
                    <a:pt x="1726641" y="617512"/>
                  </a:lnTo>
                  <a:lnTo>
                    <a:pt x="1730578" y="604812"/>
                  </a:lnTo>
                  <a:close/>
                </a:path>
                <a:path w="2351404" h="2395854">
                  <a:moveTo>
                    <a:pt x="831749" y="592408"/>
                  </a:moveTo>
                  <a:lnTo>
                    <a:pt x="834199" y="604812"/>
                  </a:lnTo>
                  <a:lnTo>
                    <a:pt x="835372" y="609190"/>
                  </a:lnTo>
                  <a:lnTo>
                    <a:pt x="842653" y="617173"/>
                  </a:lnTo>
                  <a:lnTo>
                    <a:pt x="839254" y="604812"/>
                  </a:lnTo>
                  <a:lnTo>
                    <a:pt x="831749" y="592408"/>
                  </a:lnTo>
                  <a:close/>
                </a:path>
                <a:path w="2351404" h="2395854">
                  <a:moveTo>
                    <a:pt x="304012" y="604812"/>
                  </a:moveTo>
                  <a:lnTo>
                    <a:pt x="301167" y="604812"/>
                  </a:lnTo>
                  <a:lnTo>
                    <a:pt x="301327" y="617127"/>
                  </a:lnTo>
                  <a:lnTo>
                    <a:pt x="304012" y="604812"/>
                  </a:lnTo>
                  <a:close/>
                </a:path>
                <a:path w="2351404" h="2395854">
                  <a:moveTo>
                    <a:pt x="810209" y="579412"/>
                  </a:moveTo>
                  <a:lnTo>
                    <a:pt x="796886" y="579412"/>
                  </a:lnTo>
                  <a:lnTo>
                    <a:pt x="807974" y="592112"/>
                  </a:lnTo>
                  <a:lnTo>
                    <a:pt x="820432" y="592112"/>
                  </a:lnTo>
                  <a:lnTo>
                    <a:pt x="826795" y="604812"/>
                  </a:lnTo>
                  <a:lnTo>
                    <a:pt x="837394" y="616734"/>
                  </a:lnTo>
                  <a:lnTo>
                    <a:pt x="835372" y="609190"/>
                  </a:lnTo>
                  <a:lnTo>
                    <a:pt x="831380" y="604812"/>
                  </a:lnTo>
                  <a:lnTo>
                    <a:pt x="824199" y="592147"/>
                  </a:lnTo>
                  <a:lnTo>
                    <a:pt x="810209" y="579412"/>
                  </a:lnTo>
                  <a:close/>
                </a:path>
                <a:path w="2351404" h="2395854">
                  <a:moveTo>
                    <a:pt x="1178445" y="592112"/>
                  </a:moveTo>
                  <a:lnTo>
                    <a:pt x="1174242" y="592112"/>
                  </a:lnTo>
                  <a:lnTo>
                    <a:pt x="1177799" y="616481"/>
                  </a:lnTo>
                  <a:lnTo>
                    <a:pt x="1178095" y="605318"/>
                  </a:lnTo>
                  <a:lnTo>
                    <a:pt x="1177569" y="604812"/>
                  </a:lnTo>
                  <a:lnTo>
                    <a:pt x="1178109" y="604812"/>
                  </a:lnTo>
                  <a:lnTo>
                    <a:pt x="1178445" y="592112"/>
                  </a:lnTo>
                  <a:close/>
                </a:path>
                <a:path w="2351404" h="2395854">
                  <a:moveTo>
                    <a:pt x="1212056" y="566712"/>
                  </a:moveTo>
                  <a:lnTo>
                    <a:pt x="1198168" y="566712"/>
                  </a:lnTo>
                  <a:lnTo>
                    <a:pt x="1189164" y="592112"/>
                  </a:lnTo>
                  <a:lnTo>
                    <a:pt x="1178445" y="592112"/>
                  </a:lnTo>
                  <a:lnTo>
                    <a:pt x="1178095" y="605318"/>
                  </a:lnTo>
                  <a:lnTo>
                    <a:pt x="1189424" y="616221"/>
                  </a:lnTo>
                  <a:lnTo>
                    <a:pt x="1183297" y="604812"/>
                  </a:lnTo>
                  <a:lnTo>
                    <a:pt x="1191075" y="593955"/>
                  </a:lnTo>
                  <a:lnTo>
                    <a:pt x="1194282" y="579412"/>
                  </a:lnTo>
                  <a:lnTo>
                    <a:pt x="1207967" y="571319"/>
                  </a:lnTo>
                  <a:lnTo>
                    <a:pt x="1212056" y="566712"/>
                  </a:lnTo>
                  <a:close/>
                </a:path>
                <a:path w="2351404" h="2395854">
                  <a:moveTo>
                    <a:pt x="659053" y="604812"/>
                  </a:moveTo>
                  <a:lnTo>
                    <a:pt x="647204" y="604812"/>
                  </a:lnTo>
                  <a:lnTo>
                    <a:pt x="665034" y="611635"/>
                  </a:lnTo>
                  <a:lnTo>
                    <a:pt x="659053" y="604812"/>
                  </a:lnTo>
                  <a:close/>
                </a:path>
                <a:path w="2351404" h="2395854">
                  <a:moveTo>
                    <a:pt x="504653" y="598739"/>
                  </a:moveTo>
                  <a:lnTo>
                    <a:pt x="502361" y="604812"/>
                  </a:lnTo>
                  <a:lnTo>
                    <a:pt x="507269" y="611313"/>
                  </a:lnTo>
                  <a:lnTo>
                    <a:pt x="506463" y="604812"/>
                  </a:lnTo>
                  <a:lnTo>
                    <a:pt x="504653" y="598739"/>
                  </a:lnTo>
                  <a:close/>
                </a:path>
                <a:path w="2351404" h="2395854">
                  <a:moveTo>
                    <a:pt x="499666" y="599521"/>
                  </a:moveTo>
                  <a:lnTo>
                    <a:pt x="497497" y="604812"/>
                  </a:lnTo>
                  <a:lnTo>
                    <a:pt x="501895" y="610731"/>
                  </a:lnTo>
                  <a:lnTo>
                    <a:pt x="501078" y="604812"/>
                  </a:lnTo>
                  <a:lnTo>
                    <a:pt x="499666" y="599521"/>
                  </a:lnTo>
                  <a:close/>
                </a:path>
                <a:path w="2351404" h="2395854">
                  <a:moveTo>
                    <a:pt x="260426" y="592112"/>
                  </a:moveTo>
                  <a:lnTo>
                    <a:pt x="256908" y="592112"/>
                  </a:lnTo>
                  <a:lnTo>
                    <a:pt x="251434" y="604812"/>
                  </a:lnTo>
                  <a:lnTo>
                    <a:pt x="256832" y="610135"/>
                  </a:lnTo>
                  <a:lnTo>
                    <a:pt x="256832" y="608992"/>
                  </a:lnTo>
                  <a:lnTo>
                    <a:pt x="253161" y="604812"/>
                  </a:lnTo>
                  <a:lnTo>
                    <a:pt x="256832" y="604812"/>
                  </a:lnTo>
                  <a:lnTo>
                    <a:pt x="260426" y="592112"/>
                  </a:lnTo>
                  <a:close/>
                </a:path>
                <a:path w="2351404" h="2395854">
                  <a:moveTo>
                    <a:pt x="256832" y="604812"/>
                  </a:moveTo>
                  <a:lnTo>
                    <a:pt x="253161" y="604812"/>
                  </a:lnTo>
                  <a:lnTo>
                    <a:pt x="256832" y="608992"/>
                  </a:lnTo>
                  <a:lnTo>
                    <a:pt x="256832" y="604812"/>
                  </a:lnTo>
                  <a:close/>
                </a:path>
                <a:path w="2351404" h="2395854">
                  <a:moveTo>
                    <a:pt x="140233" y="592112"/>
                  </a:moveTo>
                  <a:lnTo>
                    <a:pt x="136829" y="592112"/>
                  </a:lnTo>
                  <a:lnTo>
                    <a:pt x="131229" y="604812"/>
                  </a:lnTo>
                  <a:lnTo>
                    <a:pt x="134747" y="604812"/>
                  </a:lnTo>
                  <a:lnTo>
                    <a:pt x="140233" y="592112"/>
                  </a:lnTo>
                  <a:close/>
                </a:path>
                <a:path w="2351404" h="2395854">
                  <a:moveTo>
                    <a:pt x="242709" y="598274"/>
                  </a:moveTo>
                  <a:lnTo>
                    <a:pt x="242908" y="599258"/>
                  </a:lnTo>
                  <a:lnTo>
                    <a:pt x="247929" y="604812"/>
                  </a:lnTo>
                  <a:lnTo>
                    <a:pt x="249351" y="604812"/>
                  </a:lnTo>
                  <a:lnTo>
                    <a:pt x="242709" y="598274"/>
                  </a:lnTo>
                  <a:close/>
                </a:path>
                <a:path w="2351404" h="2395854">
                  <a:moveTo>
                    <a:pt x="234719" y="572234"/>
                  </a:moveTo>
                  <a:lnTo>
                    <a:pt x="228790" y="579412"/>
                  </a:lnTo>
                  <a:lnTo>
                    <a:pt x="229196" y="579412"/>
                  </a:lnTo>
                  <a:lnTo>
                    <a:pt x="241465" y="592112"/>
                  </a:lnTo>
                  <a:lnTo>
                    <a:pt x="242709" y="598274"/>
                  </a:lnTo>
                  <a:lnTo>
                    <a:pt x="249351" y="604812"/>
                  </a:lnTo>
                  <a:lnTo>
                    <a:pt x="249948" y="604812"/>
                  </a:lnTo>
                  <a:lnTo>
                    <a:pt x="245630" y="592112"/>
                  </a:lnTo>
                  <a:lnTo>
                    <a:pt x="233413" y="579412"/>
                  </a:lnTo>
                  <a:lnTo>
                    <a:pt x="235772" y="575815"/>
                  </a:lnTo>
                  <a:lnTo>
                    <a:pt x="234719" y="572234"/>
                  </a:lnTo>
                  <a:close/>
                </a:path>
                <a:path w="2351404" h="2395854">
                  <a:moveTo>
                    <a:pt x="276758" y="592112"/>
                  </a:moveTo>
                  <a:lnTo>
                    <a:pt x="260426" y="592112"/>
                  </a:lnTo>
                  <a:lnTo>
                    <a:pt x="280733" y="604812"/>
                  </a:lnTo>
                  <a:lnTo>
                    <a:pt x="287985" y="604812"/>
                  </a:lnTo>
                  <a:lnTo>
                    <a:pt x="276758" y="592112"/>
                  </a:lnTo>
                  <a:close/>
                </a:path>
                <a:path w="2351404" h="2395854">
                  <a:moveTo>
                    <a:pt x="635774" y="592112"/>
                  </a:moveTo>
                  <a:lnTo>
                    <a:pt x="611962" y="592112"/>
                  </a:lnTo>
                  <a:lnTo>
                    <a:pt x="634149" y="604812"/>
                  </a:lnTo>
                  <a:lnTo>
                    <a:pt x="647966" y="604812"/>
                  </a:lnTo>
                  <a:lnTo>
                    <a:pt x="635774" y="592112"/>
                  </a:lnTo>
                  <a:close/>
                </a:path>
                <a:path w="2351404" h="2395854">
                  <a:moveTo>
                    <a:pt x="635774" y="592112"/>
                  </a:moveTo>
                  <a:lnTo>
                    <a:pt x="647966" y="604812"/>
                  </a:lnTo>
                  <a:lnTo>
                    <a:pt x="648830" y="604812"/>
                  </a:lnTo>
                  <a:lnTo>
                    <a:pt x="635774" y="592112"/>
                  </a:lnTo>
                  <a:close/>
                </a:path>
                <a:path w="2351404" h="2395854">
                  <a:moveTo>
                    <a:pt x="917968" y="598009"/>
                  </a:moveTo>
                  <a:lnTo>
                    <a:pt x="917968" y="604812"/>
                  </a:lnTo>
                  <a:lnTo>
                    <a:pt x="922261" y="604812"/>
                  </a:lnTo>
                  <a:lnTo>
                    <a:pt x="917968" y="598009"/>
                  </a:lnTo>
                  <a:close/>
                </a:path>
                <a:path w="2351404" h="2395854">
                  <a:moveTo>
                    <a:pt x="929017" y="594757"/>
                  </a:moveTo>
                  <a:lnTo>
                    <a:pt x="929017" y="604812"/>
                  </a:lnTo>
                  <a:lnTo>
                    <a:pt x="933602" y="604812"/>
                  </a:lnTo>
                  <a:lnTo>
                    <a:pt x="929017" y="594757"/>
                  </a:lnTo>
                  <a:close/>
                </a:path>
                <a:path w="2351404" h="2395854">
                  <a:moveTo>
                    <a:pt x="1076439" y="592112"/>
                  </a:moveTo>
                  <a:lnTo>
                    <a:pt x="1073607" y="592112"/>
                  </a:lnTo>
                  <a:lnTo>
                    <a:pt x="1084999" y="604812"/>
                  </a:lnTo>
                  <a:lnTo>
                    <a:pt x="1091768" y="604812"/>
                  </a:lnTo>
                  <a:lnTo>
                    <a:pt x="1076439" y="592112"/>
                  </a:lnTo>
                  <a:close/>
                </a:path>
                <a:path w="2351404" h="2395854">
                  <a:moveTo>
                    <a:pt x="1191075" y="593955"/>
                  </a:moveTo>
                  <a:lnTo>
                    <a:pt x="1183297" y="604812"/>
                  </a:lnTo>
                  <a:lnTo>
                    <a:pt x="1188681" y="604812"/>
                  </a:lnTo>
                  <a:lnTo>
                    <a:pt x="1191075" y="593955"/>
                  </a:lnTo>
                  <a:close/>
                </a:path>
                <a:path w="2351404" h="2395854">
                  <a:moveTo>
                    <a:pt x="1686242" y="579412"/>
                  </a:moveTo>
                  <a:lnTo>
                    <a:pt x="1671675" y="592112"/>
                  </a:lnTo>
                  <a:lnTo>
                    <a:pt x="1669669" y="604812"/>
                  </a:lnTo>
                  <a:lnTo>
                    <a:pt x="1674279" y="592112"/>
                  </a:lnTo>
                  <a:lnTo>
                    <a:pt x="1707565" y="592112"/>
                  </a:lnTo>
                  <a:lnTo>
                    <a:pt x="1686242" y="579412"/>
                  </a:lnTo>
                  <a:close/>
                </a:path>
                <a:path w="2351404" h="2395854">
                  <a:moveTo>
                    <a:pt x="1675180" y="592112"/>
                  </a:moveTo>
                  <a:lnTo>
                    <a:pt x="1674279" y="592112"/>
                  </a:lnTo>
                  <a:lnTo>
                    <a:pt x="1669694" y="604812"/>
                  </a:lnTo>
                  <a:lnTo>
                    <a:pt x="1675003" y="604812"/>
                  </a:lnTo>
                  <a:lnTo>
                    <a:pt x="1675180" y="603686"/>
                  </a:lnTo>
                  <a:lnTo>
                    <a:pt x="1675180" y="592112"/>
                  </a:lnTo>
                  <a:close/>
                </a:path>
                <a:path w="2351404" h="2395854">
                  <a:moveTo>
                    <a:pt x="1675180" y="603686"/>
                  </a:moveTo>
                  <a:lnTo>
                    <a:pt x="1675003" y="604812"/>
                  </a:lnTo>
                  <a:lnTo>
                    <a:pt x="1675180" y="604812"/>
                  </a:lnTo>
                  <a:lnTo>
                    <a:pt x="1675180" y="603686"/>
                  </a:lnTo>
                  <a:close/>
                </a:path>
                <a:path w="2351404" h="2395854">
                  <a:moveTo>
                    <a:pt x="1727141" y="600690"/>
                  </a:moveTo>
                  <a:lnTo>
                    <a:pt x="1726641" y="601219"/>
                  </a:lnTo>
                  <a:lnTo>
                    <a:pt x="1726145" y="604812"/>
                  </a:lnTo>
                  <a:lnTo>
                    <a:pt x="1731213" y="604812"/>
                  </a:lnTo>
                  <a:lnTo>
                    <a:pt x="1727141" y="600690"/>
                  </a:lnTo>
                  <a:close/>
                </a:path>
                <a:path w="2351404" h="2395854">
                  <a:moveTo>
                    <a:pt x="1727302" y="600519"/>
                  </a:moveTo>
                  <a:lnTo>
                    <a:pt x="1727141" y="600690"/>
                  </a:lnTo>
                  <a:lnTo>
                    <a:pt x="1731213" y="604812"/>
                  </a:lnTo>
                  <a:lnTo>
                    <a:pt x="1727302" y="600519"/>
                  </a:lnTo>
                  <a:close/>
                </a:path>
                <a:path w="2351404" h="2395854">
                  <a:moveTo>
                    <a:pt x="1732344" y="595178"/>
                  </a:moveTo>
                  <a:lnTo>
                    <a:pt x="1727302" y="600519"/>
                  </a:lnTo>
                  <a:lnTo>
                    <a:pt x="1731213" y="604812"/>
                  </a:lnTo>
                  <a:lnTo>
                    <a:pt x="1742440" y="604812"/>
                  </a:lnTo>
                  <a:lnTo>
                    <a:pt x="1732344" y="595178"/>
                  </a:lnTo>
                  <a:close/>
                </a:path>
                <a:path w="2351404" h="2395854">
                  <a:moveTo>
                    <a:pt x="2196668" y="579412"/>
                  </a:moveTo>
                  <a:lnTo>
                    <a:pt x="2193912" y="579412"/>
                  </a:lnTo>
                  <a:lnTo>
                    <a:pt x="2191162" y="592025"/>
                  </a:lnTo>
                  <a:lnTo>
                    <a:pt x="2191143" y="604812"/>
                  </a:lnTo>
                  <a:lnTo>
                    <a:pt x="2193048" y="604812"/>
                  </a:lnTo>
                  <a:lnTo>
                    <a:pt x="2196583" y="592408"/>
                  </a:lnTo>
                  <a:lnTo>
                    <a:pt x="2196668" y="579412"/>
                  </a:lnTo>
                  <a:close/>
                </a:path>
                <a:path w="2351404" h="2395854">
                  <a:moveTo>
                    <a:pt x="1677009" y="592112"/>
                  </a:moveTo>
                  <a:lnTo>
                    <a:pt x="1675180" y="592112"/>
                  </a:lnTo>
                  <a:lnTo>
                    <a:pt x="1675180" y="603686"/>
                  </a:lnTo>
                  <a:lnTo>
                    <a:pt x="1677009" y="592112"/>
                  </a:lnTo>
                  <a:close/>
                </a:path>
                <a:path w="2351404" h="2395854">
                  <a:moveTo>
                    <a:pt x="1726766" y="600311"/>
                  </a:moveTo>
                  <a:lnTo>
                    <a:pt x="1726641" y="601219"/>
                  </a:lnTo>
                  <a:lnTo>
                    <a:pt x="1727141" y="600690"/>
                  </a:lnTo>
                  <a:lnTo>
                    <a:pt x="1726766" y="600311"/>
                  </a:lnTo>
                  <a:close/>
                </a:path>
                <a:path w="2351404" h="2395854">
                  <a:moveTo>
                    <a:pt x="1726812" y="599981"/>
                  </a:moveTo>
                  <a:lnTo>
                    <a:pt x="1726766" y="600311"/>
                  </a:lnTo>
                  <a:lnTo>
                    <a:pt x="1727141" y="600690"/>
                  </a:lnTo>
                  <a:lnTo>
                    <a:pt x="1727302" y="600519"/>
                  </a:lnTo>
                  <a:lnTo>
                    <a:pt x="1726812" y="599981"/>
                  </a:lnTo>
                  <a:close/>
                </a:path>
                <a:path w="2351404" h="2395854">
                  <a:moveTo>
                    <a:pt x="1753718" y="543710"/>
                  </a:moveTo>
                  <a:lnTo>
                    <a:pt x="1751420" y="547927"/>
                  </a:lnTo>
                  <a:lnTo>
                    <a:pt x="1755101" y="554012"/>
                  </a:lnTo>
                  <a:lnTo>
                    <a:pt x="1744741" y="560182"/>
                  </a:lnTo>
                  <a:lnTo>
                    <a:pt x="1741182" y="566712"/>
                  </a:lnTo>
                  <a:lnTo>
                    <a:pt x="1729663" y="566712"/>
                  </a:lnTo>
                  <a:lnTo>
                    <a:pt x="1724089" y="573090"/>
                  </a:lnTo>
                  <a:lnTo>
                    <a:pt x="1721421" y="579412"/>
                  </a:lnTo>
                  <a:lnTo>
                    <a:pt x="1721421" y="584684"/>
                  </a:lnTo>
                  <a:lnTo>
                    <a:pt x="1725447" y="592112"/>
                  </a:lnTo>
                  <a:lnTo>
                    <a:pt x="1727898" y="592112"/>
                  </a:lnTo>
                  <a:lnTo>
                    <a:pt x="1726812" y="599981"/>
                  </a:lnTo>
                  <a:lnTo>
                    <a:pt x="1727302" y="600519"/>
                  </a:lnTo>
                  <a:lnTo>
                    <a:pt x="1732344" y="595178"/>
                  </a:lnTo>
                  <a:lnTo>
                    <a:pt x="1729167" y="592147"/>
                  </a:lnTo>
                  <a:lnTo>
                    <a:pt x="1722970" y="579412"/>
                  </a:lnTo>
                  <a:lnTo>
                    <a:pt x="1743557" y="566712"/>
                  </a:lnTo>
                  <a:lnTo>
                    <a:pt x="1755317" y="554012"/>
                  </a:lnTo>
                  <a:lnTo>
                    <a:pt x="1756888" y="549878"/>
                  </a:lnTo>
                  <a:lnTo>
                    <a:pt x="1753718" y="543710"/>
                  </a:lnTo>
                  <a:close/>
                </a:path>
                <a:path w="2351404" h="2395854">
                  <a:moveTo>
                    <a:pt x="1719643" y="592112"/>
                  </a:moveTo>
                  <a:lnTo>
                    <a:pt x="1719517" y="592974"/>
                  </a:lnTo>
                  <a:lnTo>
                    <a:pt x="1726766" y="600311"/>
                  </a:lnTo>
                  <a:lnTo>
                    <a:pt x="1726812" y="599981"/>
                  </a:lnTo>
                  <a:lnTo>
                    <a:pt x="1719643" y="592112"/>
                  </a:lnTo>
                  <a:close/>
                </a:path>
                <a:path w="2351404" h="2395854">
                  <a:moveTo>
                    <a:pt x="1727898" y="592112"/>
                  </a:moveTo>
                  <a:lnTo>
                    <a:pt x="1719643" y="592112"/>
                  </a:lnTo>
                  <a:lnTo>
                    <a:pt x="1726812" y="599981"/>
                  </a:lnTo>
                  <a:lnTo>
                    <a:pt x="1727898" y="592112"/>
                  </a:lnTo>
                  <a:close/>
                </a:path>
                <a:path w="2351404" h="2395854">
                  <a:moveTo>
                    <a:pt x="507443" y="580553"/>
                  </a:moveTo>
                  <a:lnTo>
                    <a:pt x="497760" y="592025"/>
                  </a:lnTo>
                  <a:lnTo>
                    <a:pt x="497766" y="592408"/>
                  </a:lnTo>
                  <a:lnTo>
                    <a:pt x="499666" y="599521"/>
                  </a:lnTo>
                  <a:lnTo>
                    <a:pt x="502582" y="592408"/>
                  </a:lnTo>
                  <a:lnTo>
                    <a:pt x="502678" y="592112"/>
                  </a:lnTo>
                  <a:lnTo>
                    <a:pt x="507443" y="580553"/>
                  </a:lnTo>
                  <a:close/>
                </a:path>
                <a:path w="2351404" h="2395854">
                  <a:moveTo>
                    <a:pt x="236448" y="592112"/>
                  </a:moveTo>
                  <a:lnTo>
                    <a:pt x="242908" y="599258"/>
                  </a:lnTo>
                  <a:lnTo>
                    <a:pt x="242709" y="598274"/>
                  </a:lnTo>
                  <a:lnTo>
                    <a:pt x="236448" y="592112"/>
                  </a:lnTo>
                  <a:close/>
                </a:path>
                <a:path w="2351404" h="2395854">
                  <a:moveTo>
                    <a:pt x="511949" y="579412"/>
                  </a:moveTo>
                  <a:lnTo>
                    <a:pt x="511606" y="579412"/>
                  </a:lnTo>
                  <a:lnTo>
                    <a:pt x="502739" y="592025"/>
                  </a:lnTo>
                  <a:lnTo>
                    <a:pt x="502766" y="592408"/>
                  </a:lnTo>
                  <a:lnTo>
                    <a:pt x="504653" y="598739"/>
                  </a:lnTo>
                  <a:lnTo>
                    <a:pt x="511949" y="579412"/>
                  </a:lnTo>
                  <a:close/>
                </a:path>
                <a:path w="2351404" h="2395854">
                  <a:moveTo>
                    <a:pt x="917968" y="592112"/>
                  </a:moveTo>
                  <a:lnTo>
                    <a:pt x="914247" y="592112"/>
                  </a:lnTo>
                  <a:lnTo>
                    <a:pt x="917968" y="598009"/>
                  </a:lnTo>
                  <a:lnTo>
                    <a:pt x="917968" y="592112"/>
                  </a:lnTo>
                  <a:close/>
                </a:path>
                <a:path w="2351404" h="2395854">
                  <a:moveTo>
                    <a:pt x="2193912" y="579412"/>
                  </a:moveTo>
                  <a:lnTo>
                    <a:pt x="1722970" y="579412"/>
                  </a:lnTo>
                  <a:lnTo>
                    <a:pt x="1729088" y="592025"/>
                  </a:lnTo>
                  <a:lnTo>
                    <a:pt x="1732344" y="595178"/>
                  </a:lnTo>
                  <a:lnTo>
                    <a:pt x="1735239" y="592112"/>
                  </a:lnTo>
                  <a:lnTo>
                    <a:pt x="2191143" y="592112"/>
                  </a:lnTo>
                  <a:lnTo>
                    <a:pt x="2193912" y="579412"/>
                  </a:lnTo>
                  <a:close/>
                </a:path>
                <a:path w="2351404" h="2395854">
                  <a:moveTo>
                    <a:pt x="929017" y="592112"/>
                  </a:moveTo>
                  <a:lnTo>
                    <a:pt x="927811" y="592112"/>
                  </a:lnTo>
                  <a:lnTo>
                    <a:pt x="929017" y="594757"/>
                  </a:lnTo>
                  <a:lnTo>
                    <a:pt x="929017" y="592112"/>
                  </a:lnTo>
                  <a:close/>
                </a:path>
                <a:path w="2351404" h="2395854">
                  <a:moveTo>
                    <a:pt x="1223382" y="557988"/>
                  </a:moveTo>
                  <a:lnTo>
                    <a:pt x="1218581" y="563481"/>
                  </a:lnTo>
                  <a:lnTo>
                    <a:pt x="1218463" y="566712"/>
                  </a:lnTo>
                  <a:lnTo>
                    <a:pt x="1215758" y="566712"/>
                  </a:lnTo>
                  <a:lnTo>
                    <a:pt x="1207967" y="571319"/>
                  </a:lnTo>
                  <a:lnTo>
                    <a:pt x="1200785" y="579412"/>
                  </a:lnTo>
                  <a:lnTo>
                    <a:pt x="1194282" y="579412"/>
                  </a:lnTo>
                  <a:lnTo>
                    <a:pt x="1191075" y="593955"/>
                  </a:lnTo>
                  <a:lnTo>
                    <a:pt x="1201496" y="579412"/>
                  </a:lnTo>
                  <a:lnTo>
                    <a:pt x="1222082" y="566712"/>
                  </a:lnTo>
                  <a:lnTo>
                    <a:pt x="1223382" y="557988"/>
                  </a:lnTo>
                  <a:close/>
                </a:path>
                <a:path w="2351404" h="2395854">
                  <a:moveTo>
                    <a:pt x="1719643" y="592112"/>
                  </a:moveTo>
                  <a:lnTo>
                    <a:pt x="1718665" y="592112"/>
                  </a:lnTo>
                  <a:lnTo>
                    <a:pt x="1719517" y="592974"/>
                  </a:lnTo>
                  <a:lnTo>
                    <a:pt x="1719643" y="592112"/>
                  </a:lnTo>
                  <a:close/>
                </a:path>
                <a:path w="2351404" h="2395854">
                  <a:moveTo>
                    <a:pt x="829183" y="579412"/>
                  </a:moveTo>
                  <a:lnTo>
                    <a:pt x="819607" y="579412"/>
                  </a:lnTo>
                  <a:lnTo>
                    <a:pt x="831592" y="592147"/>
                  </a:lnTo>
                  <a:lnTo>
                    <a:pt x="831749" y="592408"/>
                  </a:lnTo>
                  <a:lnTo>
                    <a:pt x="829183" y="579412"/>
                  </a:lnTo>
                  <a:close/>
                </a:path>
                <a:path w="2351404" h="2395854">
                  <a:moveTo>
                    <a:pt x="147688" y="554012"/>
                  </a:moveTo>
                  <a:lnTo>
                    <a:pt x="135115" y="579412"/>
                  </a:lnTo>
                  <a:lnTo>
                    <a:pt x="148742" y="592112"/>
                  </a:lnTo>
                  <a:lnTo>
                    <a:pt x="151269" y="592112"/>
                  </a:lnTo>
                  <a:lnTo>
                    <a:pt x="139357" y="579412"/>
                  </a:lnTo>
                  <a:lnTo>
                    <a:pt x="148986" y="554785"/>
                  </a:lnTo>
                  <a:lnTo>
                    <a:pt x="147688" y="554012"/>
                  </a:lnTo>
                  <a:close/>
                </a:path>
                <a:path w="2351404" h="2395854">
                  <a:moveTo>
                    <a:pt x="229196" y="579412"/>
                  </a:moveTo>
                  <a:lnTo>
                    <a:pt x="227279" y="579412"/>
                  </a:lnTo>
                  <a:lnTo>
                    <a:pt x="227279" y="592112"/>
                  </a:lnTo>
                  <a:lnTo>
                    <a:pt x="241465" y="592112"/>
                  </a:lnTo>
                  <a:lnTo>
                    <a:pt x="229196" y="579412"/>
                  </a:lnTo>
                  <a:close/>
                </a:path>
                <a:path w="2351404" h="2395854">
                  <a:moveTo>
                    <a:pt x="239572" y="579412"/>
                  </a:moveTo>
                  <a:lnTo>
                    <a:pt x="233413" y="579412"/>
                  </a:lnTo>
                  <a:lnTo>
                    <a:pt x="245630" y="592112"/>
                  </a:lnTo>
                  <a:lnTo>
                    <a:pt x="252145" y="592112"/>
                  </a:lnTo>
                  <a:lnTo>
                    <a:pt x="239572" y="579412"/>
                  </a:lnTo>
                  <a:close/>
                </a:path>
                <a:path w="2351404" h="2395854">
                  <a:moveTo>
                    <a:pt x="239787" y="569695"/>
                  </a:moveTo>
                  <a:lnTo>
                    <a:pt x="236617" y="574527"/>
                  </a:lnTo>
                  <a:lnTo>
                    <a:pt x="239572" y="579412"/>
                  </a:lnTo>
                  <a:lnTo>
                    <a:pt x="252145" y="592112"/>
                  </a:lnTo>
                  <a:lnTo>
                    <a:pt x="288353" y="592112"/>
                  </a:lnTo>
                  <a:lnTo>
                    <a:pt x="266534" y="579412"/>
                  </a:lnTo>
                  <a:lnTo>
                    <a:pt x="240157" y="579412"/>
                  </a:lnTo>
                  <a:lnTo>
                    <a:pt x="242369" y="577147"/>
                  </a:lnTo>
                  <a:lnTo>
                    <a:pt x="239787" y="569695"/>
                  </a:lnTo>
                  <a:close/>
                </a:path>
                <a:path w="2351404" h="2395854">
                  <a:moveTo>
                    <a:pt x="507911" y="579412"/>
                  </a:moveTo>
                  <a:lnTo>
                    <a:pt x="266534" y="579412"/>
                  </a:lnTo>
                  <a:lnTo>
                    <a:pt x="288353" y="592112"/>
                  </a:lnTo>
                  <a:lnTo>
                    <a:pt x="497687" y="592112"/>
                  </a:lnTo>
                  <a:lnTo>
                    <a:pt x="507443" y="580553"/>
                  </a:lnTo>
                  <a:lnTo>
                    <a:pt x="507911" y="579412"/>
                  </a:lnTo>
                  <a:close/>
                </a:path>
                <a:path w="2351404" h="2395854">
                  <a:moveTo>
                    <a:pt x="502739" y="592025"/>
                  </a:moveTo>
                  <a:close/>
                </a:path>
                <a:path w="2351404" h="2395854">
                  <a:moveTo>
                    <a:pt x="514227" y="573232"/>
                  </a:moveTo>
                  <a:lnTo>
                    <a:pt x="510022" y="577696"/>
                  </a:lnTo>
                  <a:lnTo>
                    <a:pt x="511949" y="579412"/>
                  </a:lnTo>
                  <a:lnTo>
                    <a:pt x="507155" y="592112"/>
                  </a:lnTo>
                  <a:lnTo>
                    <a:pt x="599948" y="592112"/>
                  </a:lnTo>
                  <a:lnTo>
                    <a:pt x="578561" y="579412"/>
                  </a:lnTo>
                  <a:lnTo>
                    <a:pt x="520369" y="579412"/>
                  </a:lnTo>
                  <a:lnTo>
                    <a:pt x="514227" y="573232"/>
                  </a:lnTo>
                  <a:close/>
                </a:path>
                <a:path w="2351404" h="2395854">
                  <a:moveTo>
                    <a:pt x="578561" y="566712"/>
                  </a:moveTo>
                  <a:lnTo>
                    <a:pt x="565734" y="579412"/>
                  </a:lnTo>
                  <a:lnTo>
                    <a:pt x="578561" y="579412"/>
                  </a:lnTo>
                  <a:lnTo>
                    <a:pt x="599948" y="592112"/>
                  </a:lnTo>
                  <a:lnTo>
                    <a:pt x="578561" y="566712"/>
                  </a:lnTo>
                  <a:close/>
                </a:path>
                <a:path w="2351404" h="2395854">
                  <a:moveTo>
                    <a:pt x="578561" y="566712"/>
                  </a:moveTo>
                  <a:lnTo>
                    <a:pt x="599948" y="592112"/>
                  </a:lnTo>
                  <a:lnTo>
                    <a:pt x="614057" y="592112"/>
                  </a:lnTo>
                  <a:lnTo>
                    <a:pt x="602589" y="579412"/>
                  </a:lnTo>
                  <a:lnTo>
                    <a:pt x="590575" y="579412"/>
                  </a:lnTo>
                  <a:lnTo>
                    <a:pt x="578561" y="566712"/>
                  </a:lnTo>
                  <a:close/>
                </a:path>
                <a:path w="2351404" h="2395854">
                  <a:moveTo>
                    <a:pt x="796886" y="579412"/>
                  </a:moveTo>
                  <a:lnTo>
                    <a:pt x="602589" y="579412"/>
                  </a:lnTo>
                  <a:lnTo>
                    <a:pt x="614057" y="592112"/>
                  </a:lnTo>
                  <a:lnTo>
                    <a:pt x="807974" y="592112"/>
                  </a:lnTo>
                  <a:lnTo>
                    <a:pt x="796886" y="579412"/>
                  </a:lnTo>
                  <a:close/>
                </a:path>
                <a:path w="2351404" h="2395854">
                  <a:moveTo>
                    <a:pt x="815759" y="579412"/>
                  </a:moveTo>
                  <a:lnTo>
                    <a:pt x="810209" y="579412"/>
                  </a:lnTo>
                  <a:lnTo>
                    <a:pt x="824179" y="592112"/>
                  </a:lnTo>
                  <a:lnTo>
                    <a:pt x="827671" y="592112"/>
                  </a:lnTo>
                  <a:lnTo>
                    <a:pt x="815759" y="579412"/>
                  </a:lnTo>
                  <a:close/>
                </a:path>
                <a:path w="2351404" h="2395854">
                  <a:moveTo>
                    <a:pt x="790803" y="541312"/>
                  </a:moveTo>
                  <a:lnTo>
                    <a:pt x="788835" y="541312"/>
                  </a:lnTo>
                  <a:lnTo>
                    <a:pt x="801001" y="554012"/>
                  </a:lnTo>
                  <a:lnTo>
                    <a:pt x="806386" y="566712"/>
                  </a:lnTo>
                  <a:lnTo>
                    <a:pt x="815759" y="579412"/>
                  </a:lnTo>
                  <a:lnTo>
                    <a:pt x="827671" y="592112"/>
                  </a:lnTo>
                  <a:lnTo>
                    <a:pt x="831570" y="592112"/>
                  </a:lnTo>
                  <a:lnTo>
                    <a:pt x="819607" y="579412"/>
                  </a:lnTo>
                  <a:lnTo>
                    <a:pt x="811174" y="566712"/>
                  </a:lnTo>
                  <a:lnTo>
                    <a:pt x="803910" y="554012"/>
                  </a:lnTo>
                  <a:lnTo>
                    <a:pt x="790803" y="541312"/>
                  </a:lnTo>
                  <a:close/>
                </a:path>
                <a:path w="2351404" h="2395854">
                  <a:moveTo>
                    <a:pt x="829183" y="579412"/>
                  </a:moveTo>
                  <a:lnTo>
                    <a:pt x="831691" y="592112"/>
                  </a:lnTo>
                  <a:lnTo>
                    <a:pt x="840282" y="592112"/>
                  </a:lnTo>
                  <a:lnTo>
                    <a:pt x="829183" y="579412"/>
                  </a:lnTo>
                  <a:close/>
                </a:path>
                <a:path w="2351404" h="2395854">
                  <a:moveTo>
                    <a:pt x="908215" y="579412"/>
                  </a:moveTo>
                  <a:lnTo>
                    <a:pt x="829183" y="579412"/>
                  </a:lnTo>
                  <a:lnTo>
                    <a:pt x="840282" y="592112"/>
                  </a:lnTo>
                  <a:lnTo>
                    <a:pt x="898969" y="592112"/>
                  </a:lnTo>
                  <a:lnTo>
                    <a:pt x="908215" y="579412"/>
                  </a:lnTo>
                  <a:close/>
                </a:path>
                <a:path w="2351404" h="2395854">
                  <a:moveTo>
                    <a:pt x="910488" y="554012"/>
                  </a:moveTo>
                  <a:lnTo>
                    <a:pt x="899388" y="554012"/>
                  </a:lnTo>
                  <a:lnTo>
                    <a:pt x="919861" y="566712"/>
                  </a:lnTo>
                  <a:lnTo>
                    <a:pt x="908215" y="579412"/>
                  </a:lnTo>
                  <a:lnTo>
                    <a:pt x="898969" y="592112"/>
                  </a:lnTo>
                  <a:lnTo>
                    <a:pt x="901306" y="592112"/>
                  </a:lnTo>
                  <a:lnTo>
                    <a:pt x="912888" y="579412"/>
                  </a:lnTo>
                  <a:lnTo>
                    <a:pt x="924699" y="566712"/>
                  </a:lnTo>
                  <a:lnTo>
                    <a:pt x="924839" y="566712"/>
                  </a:lnTo>
                  <a:lnTo>
                    <a:pt x="910488" y="554012"/>
                  </a:lnTo>
                  <a:close/>
                </a:path>
                <a:path w="2351404" h="2395854">
                  <a:moveTo>
                    <a:pt x="1033538" y="579412"/>
                  </a:moveTo>
                  <a:lnTo>
                    <a:pt x="912888" y="579412"/>
                  </a:lnTo>
                  <a:lnTo>
                    <a:pt x="901306" y="592112"/>
                  </a:lnTo>
                  <a:lnTo>
                    <a:pt x="1038631" y="592112"/>
                  </a:lnTo>
                  <a:lnTo>
                    <a:pt x="1043689" y="587624"/>
                  </a:lnTo>
                  <a:lnTo>
                    <a:pt x="1033538" y="579412"/>
                  </a:lnTo>
                  <a:close/>
                </a:path>
                <a:path w="2351404" h="2395854">
                  <a:moveTo>
                    <a:pt x="1043689" y="587624"/>
                  </a:moveTo>
                  <a:lnTo>
                    <a:pt x="1038631" y="592112"/>
                  </a:lnTo>
                  <a:lnTo>
                    <a:pt x="1049235" y="592112"/>
                  </a:lnTo>
                  <a:lnTo>
                    <a:pt x="1043689" y="587624"/>
                  </a:lnTo>
                  <a:close/>
                </a:path>
                <a:path w="2351404" h="2395854">
                  <a:moveTo>
                    <a:pt x="1065555" y="579412"/>
                  </a:moveTo>
                  <a:lnTo>
                    <a:pt x="1052944" y="579412"/>
                  </a:lnTo>
                  <a:lnTo>
                    <a:pt x="1043689" y="587624"/>
                  </a:lnTo>
                  <a:lnTo>
                    <a:pt x="1049235" y="592112"/>
                  </a:lnTo>
                  <a:lnTo>
                    <a:pt x="1078826" y="592112"/>
                  </a:lnTo>
                  <a:lnTo>
                    <a:pt x="1076462" y="586112"/>
                  </a:lnTo>
                  <a:lnTo>
                    <a:pt x="1065555" y="579412"/>
                  </a:lnTo>
                  <a:close/>
                </a:path>
                <a:path w="2351404" h="2395854">
                  <a:moveTo>
                    <a:pt x="1076462" y="586112"/>
                  </a:moveTo>
                  <a:lnTo>
                    <a:pt x="1078826" y="592112"/>
                  </a:lnTo>
                  <a:lnTo>
                    <a:pt x="1086231" y="592112"/>
                  </a:lnTo>
                  <a:lnTo>
                    <a:pt x="1076462" y="586112"/>
                  </a:lnTo>
                  <a:close/>
                </a:path>
                <a:path w="2351404" h="2395854">
                  <a:moveTo>
                    <a:pt x="1189228" y="579412"/>
                  </a:moveTo>
                  <a:lnTo>
                    <a:pt x="1073823" y="579412"/>
                  </a:lnTo>
                  <a:lnTo>
                    <a:pt x="1076462" y="586112"/>
                  </a:lnTo>
                  <a:lnTo>
                    <a:pt x="1086231" y="592112"/>
                  </a:lnTo>
                  <a:lnTo>
                    <a:pt x="1185278" y="592112"/>
                  </a:lnTo>
                  <a:lnTo>
                    <a:pt x="1189228" y="579412"/>
                  </a:lnTo>
                  <a:close/>
                </a:path>
                <a:path w="2351404" h="2395854">
                  <a:moveTo>
                    <a:pt x="1193666" y="579412"/>
                  </a:moveTo>
                  <a:lnTo>
                    <a:pt x="1189228" y="579412"/>
                  </a:lnTo>
                  <a:lnTo>
                    <a:pt x="1185278" y="592112"/>
                  </a:lnTo>
                  <a:lnTo>
                    <a:pt x="1189164" y="592112"/>
                  </a:lnTo>
                  <a:lnTo>
                    <a:pt x="1193666" y="579412"/>
                  </a:lnTo>
                  <a:close/>
                </a:path>
                <a:path w="2351404" h="2395854">
                  <a:moveTo>
                    <a:pt x="1686242" y="579412"/>
                  </a:moveTo>
                  <a:lnTo>
                    <a:pt x="1201496" y="579412"/>
                  </a:lnTo>
                  <a:lnTo>
                    <a:pt x="1192396" y="592112"/>
                  </a:lnTo>
                  <a:lnTo>
                    <a:pt x="1671675" y="592112"/>
                  </a:lnTo>
                  <a:lnTo>
                    <a:pt x="1686242" y="579412"/>
                  </a:lnTo>
                  <a:close/>
                </a:path>
                <a:path w="2351404" h="2395854">
                  <a:moveTo>
                    <a:pt x="1716074" y="579412"/>
                  </a:moveTo>
                  <a:lnTo>
                    <a:pt x="1686242" y="579412"/>
                  </a:lnTo>
                  <a:lnTo>
                    <a:pt x="1707565" y="592112"/>
                  </a:lnTo>
                  <a:lnTo>
                    <a:pt x="1715897" y="592112"/>
                  </a:lnTo>
                  <a:lnTo>
                    <a:pt x="1716074" y="579412"/>
                  </a:lnTo>
                  <a:close/>
                </a:path>
                <a:path w="2351404" h="2395854">
                  <a:moveTo>
                    <a:pt x="1726780" y="566712"/>
                  </a:moveTo>
                  <a:lnTo>
                    <a:pt x="1722031" y="566712"/>
                  </a:lnTo>
                  <a:lnTo>
                    <a:pt x="1716074" y="579412"/>
                  </a:lnTo>
                  <a:lnTo>
                    <a:pt x="1715897" y="592112"/>
                  </a:lnTo>
                  <a:lnTo>
                    <a:pt x="1721421" y="592112"/>
                  </a:lnTo>
                  <a:lnTo>
                    <a:pt x="1721421" y="584684"/>
                  </a:lnTo>
                  <a:lnTo>
                    <a:pt x="1718564" y="579412"/>
                  </a:lnTo>
                  <a:lnTo>
                    <a:pt x="1724089" y="573090"/>
                  </a:lnTo>
                  <a:lnTo>
                    <a:pt x="1726780" y="566712"/>
                  </a:lnTo>
                  <a:close/>
                </a:path>
                <a:path w="2351404" h="2395854">
                  <a:moveTo>
                    <a:pt x="1721421" y="584684"/>
                  </a:moveTo>
                  <a:lnTo>
                    <a:pt x="1721421" y="592112"/>
                  </a:lnTo>
                  <a:lnTo>
                    <a:pt x="1725447" y="592112"/>
                  </a:lnTo>
                  <a:lnTo>
                    <a:pt x="1721421" y="584684"/>
                  </a:lnTo>
                  <a:close/>
                </a:path>
                <a:path w="2351404" h="2395854">
                  <a:moveTo>
                    <a:pt x="2196668" y="579412"/>
                  </a:moveTo>
                  <a:lnTo>
                    <a:pt x="2196668" y="592112"/>
                  </a:lnTo>
                  <a:lnTo>
                    <a:pt x="2217940" y="592112"/>
                  </a:lnTo>
                  <a:lnTo>
                    <a:pt x="2196668" y="579412"/>
                  </a:lnTo>
                  <a:close/>
                </a:path>
                <a:path w="2351404" h="2395854">
                  <a:moveTo>
                    <a:pt x="2224316" y="566712"/>
                  </a:moveTo>
                  <a:lnTo>
                    <a:pt x="2219286" y="566712"/>
                  </a:lnTo>
                  <a:lnTo>
                    <a:pt x="2215273" y="579412"/>
                  </a:lnTo>
                  <a:lnTo>
                    <a:pt x="2196668" y="579412"/>
                  </a:lnTo>
                  <a:lnTo>
                    <a:pt x="2217940" y="592112"/>
                  </a:lnTo>
                  <a:lnTo>
                    <a:pt x="2224316" y="566712"/>
                  </a:lnTo>
                  <a:close/>
                </a:path>
                <a:path w="2351404" h="2395854">
                  <a:moveTo>
                    <a:pt x="510022" y="577696"/>
                  </a:moveTo>
                  <a:lnTo>
                    <a:pt x="508406" y="579412"/>
                  </a:lnTo>
                  <a:lnTo>
                    <a:pt x="507443" y="580553"/>
                  </a:lnTo>
                  <a:lnTo>
                    <a:pt x="502739" y="592025"/>
                  </a:lnTo>
                  <a:lnTo>
                    <a:pt x="511606" y="579412"/>
                  </a:lnTo>
                  <a:lnTo>
                    <a:pt x="511949" y="579412"/>
                  </a:lnTo>
                  <a:lnTo>
                    <a:pt x="510022" y="577696"/>
                  </a:lnTo>
                  <a:close/>
                </a:path>
                <a:path w="2351404" h="2395854">
                  <a:moveTo>
                    <a:pt x="1052817" y="490512"/>
                  </a:moveTo>
                  <a:lnTo>
                    <a:pt x="1051737" y="490512"/>
                  </a:lnTo>
                  <a:lnTo>
                    <a:pt x="1038059" y="503212"/>
                  </a:lnTo>
                  <a:lnTo>
                    <a:pt x="1033627" y="528612"/>
                  </a:lnTo>
                  <a:lnTo>
                    <a:pt x="1029893" y="541312"/>
                  </a:lnTo>
                  <a:lnTo>
                    <a:pt x="1033653" y="554012"/>
                  </a:lnTo>
                  <a:lnTo>
                    <a:pt x="1033538" y="579412"/>
                  </a:lnTo>
                  <a:lnTo>
                    <a:pt x="1043689" y="587624"/>
                  </a:lnTo>
                  <a:lnTo>
                    <a:pt x="1052944" y="579412"/>
                  </a:lnTo>
                  <a:lnTo>
                    <a:pt x="1036294" y="579412"/>
                  </a:lnTo>
                  <a:lnTo>
                    <a:pt x="1038952" y="567161"/>
                  </a:lnTo>
                  <a:lnTo>
                    <a:pt x="1039050" y="554012"/>
                  </a:lnTo>
                  <a:lnTo>
                    <a:pt x="1035253" y="541312"/>
                  </a:lnTo>
                  <a:lnTo>
                    <a:pt x="1038999" y="528612"/>
                  </a:lnTo>
                  <a:lnTo>
                    <a:pt x="1042670" y="503212"/>
                  </a:lnTo>
                  <a:lnTo>
                    <a:pt x="1064031" y="503212"/>
                  </a:lnTo>
                  <a:lnTo>
                    <a:pt x="1052817" y="490512"/>
                  </a:lnTo>
                  <a:close/>
                </a:path>
                <a:path w="2351404" h="2395854">
                  <a:moveTo>
                    <a:pt x="1073823" y="579412"/>
                  </a:moveTo>
                  <a:lnTo>
                    <a:pt x="1065555" y="579412"/>
                  </a:lnTo>
                  <a:lnTo>
                    <a:pt x="1076462" y="586112"/>
                  </a:lnTo>
                  <a:lnTo>
                    <a:pt x="1073823" y="579412"/>
                  </a:lnTo>
                  <a:close/>
                </a:path>
                <a:path w="2351404" h="2395854">
                  <a:moveTo>
                    <a:pt x="1724089" y="573090"/>
                  </a:moveTo>
                  <a:lnTo>
                    <a:pt x="1718564" y="579412"/>
                  </a:lnTo>
                  <a:lnTo>
                    <a:pt x="1721421" y="584684"/>
                  </a:lnTo>
                  <a:lnTo>
                    <a:pt x="1721421" y="579412"/>
                  </a:lnTo>
                  <a:lnTo>
                    <a:pt x="1724089" y="573090"/>
                  </a:lnTo>
                  <a:close/>
                </a:path>
                <a:path w="2351404" h="2395854">
                  <a:moveTo>
                    <a:pt x="497687" y="566712"/>
                  </a:moveTo>
                  <a:lnTo>
                    <a:pt x="496328" y="566712"/>
                  </a:lnTo>
                  <a:lnTo>
                    <a:pt x="507911" y="579412"/>
                  </a:lnTo>
                  <a:lnTo>
                    <a:pt x="507443" y="580553"/>
                  </a:lnTo>
                  <a:lnTo>
                    <a:pt x="508406" y="579412"/>
                  </a:lnTo>
                  <a:lnTo>
                    <a:pt x="510022" y="577696"/>
                  </a:lnTo>
                  <a:lnTo>
                    <a:pt x="497687" y="566712"/>
                  </a:lnTo>
                  <a:close/>
                </a:path>
                <a:path w="2351404" h="2395854">
                  <a:moveTo>
                    <a:pt x="236385" y="574881"/>
                  </a:moveTo>
                  <a:lnTo>
                    <a:pt x="235772" y="575815"/>
                  </a:lnTo>
                  <a:lnTo>
                    <a:pt x="236829" y="579412"/>
                  </a:lnTo>
                  <a:lnTo>
                    <a:pt x="236385" y="574881"/>
                  </a:lnTo>
                  <a:close/>
                </a:path>
                <a:path w="2351404" h="2395854">
                  <a:moveTo>
                    <a:pt x="242369" y="577147"/>
                  </a:moveTo>
                  <a:lnTo>
                    <a:pt x="240157" y="579412"/>
                  </a:lnTo>
                  <a:lnTo>
                    <a:pt x="243154" y="579412"/>
                  </a:lnTo>
                  <a:lnTo>
                    <a:pt x="242369" y="577147"/>
                  </a:lnTo>
                  <a:close/>
                </a:path>
                <a:path w="2351404" h="2395854">
                  <a:moveTo>
                    <a:pt x="266700" y="566712"/>
                  </a:moveTo>
                  <a:lnTo>
                    <a:pt x="252564" y="566712"/>
                  </a:lnTo>
                  <a:lnTo>
                    <a:pt x="242369" y="577147"/>
                  </a:lnTo>
                  <a:lnTo>
                    <a:pt x="243154" y="579412"/>
                  </a:lnTo>
                  <a:lnTo>
                    <a:pt x="254076" y="579412"/>
                  </a:lnTo>
                  <a:lnTo>
                    <a:pt x="266700" y="566712"/>
                  </a:lnTo>
                  <a:close/>
                </a:path>
                <a:path w="2351404" h="2395854">
                  <a:moveTo>
                    <a:pt x="541693" y="566712"/>
                  </a:moveTo>
                  <a:lnTo>
                    <a:pt x="520369" y="566712"/>
                  </a:lnTo>
                  <a:lnTo>
                    <a:pt x="514227" y="573232"/>
                  </a:lnTo>
                  <a:lnTo>
                    <a:pt x="520369" y="579412"/>
                  </a:lnTo>
                  <a:lnTo>
                    <a:pt x="531456" y="579412"/>
                  </a:lnTo>
                  <a:lnTo>
                    <a:pt x="542590" y="567592"/>
                  </a:lnTo>
                  <a:lnTo>
                    <a:pt x="541693" y="566712"/>
                  </a:lnTo>
                  <a:close/>
                </a:path>
                <a:path w="2351404" h="2395854">
                  <a:moveTo>
                    <a:pt x="542590" y="567592"/>
                  </a:moveTo>
                  <a:lnTo>
                    <a:pt x="531456" y="579412"/>
                  </a:lnTo>
                  <a:lnTo>
                    <a:pt x="554634" y="579412"/>
                  </a:lnTo>
                  <a:lnTo>
                    <a:pt x="542590" y="567592"/>
                  </a:lnTo>
                  <a:close/>
                </a:path>
                <a:path w="2351404" h="2395854">
                  <a:moveTo>
                    <a:pt x="555431" y="578499"/>
                  </a:moveTo>
                  <a:lnTo>
                    <a:pt x="554634" y="579412"/>
                  </a:lnTo>
                  <a:lnTo>
                    <a:pt x="556361" y="579412"/>
                  </a:lnTo>
                  <a:lnTo>
                    <a:pt x="555431" y="578499"/>
                  </a:lnTo>
                  <a:close/>
                </a:path>
                <a:path w="2351404" h="2395854">
                  <a:moveTo>
                    <a:pt x="558309" y="575207"/>
                  </a:moveTo>
                  <a:lnTo>
                    <a:pt x="555431" y="578499"/>
                  </a:lnTo>
                  <a:lnTo>
                    <a:pt x="556361" y="579412"/>
                  </a:lnTo>
                  <a:lnTo>
                    <a:pt x="561023" y="576744"/>
                  </a:lnTo>
                  <a:lnTo>
                    <a:pt x="558309" y="575207"/>
                  </a:lnTo>
                  <a:close/>
                </a:path>
                <a:path w="2351404" h="2395854">
                  <a:moveTo>
                    <a:pt x="561023" y="576744"/>
                  </a:moveTo>
                  <a:lnTo>
                    <a:pt x="556361" y="579412"/>
                  </a:lnTo>
                  <a:lnTo>
                    <a:pt x="565734" y="579412"/>
                  </a:lnTo>
                  <a:lnTo>
                    <a:pt x="561023" y="576744"/>
                  </a:lnTo>
                  <a:close/>
                </a:path>
                <a:path w="2351404" h="2395854">
                  <a:moveTo>
                    <a:pt x="579208" y="566712"/>
                  </a:moveTo>
                  <a:lnTo>
                    <a:pt x="578561" y="566712"/>
                  </a:lnTo>
                  <a:lnTo>
                    <a:pt x="590575" y="579412"/>
                  </a:lnTo>
                  <a:lnTo>
                    <a:pt x="579208" y="566712"/>
                  </a:lnTo>
                  <a:close/>
                </a:path>
                <a:path w="2351404" h="2395854">
                  <a:moveTo>
                    <a:pt x="775068" y="566712"/>
                  </a:moveTo>
                  <a:lnTo>
                    <a:pt x="773709" y="566712"/>
                  </a:lnTo>
                  <a:lnTo>
                    <a:pt x="785291" y="579412"/>
                  </a:lnTo>
                  <a:lnTo>
                    <a:pt x="787514" y="579412"/>
                  </a:lnTo>
                  <a:lnTo>
                    <a:pt x="775068" y="566712"/>
                  </a:lnTo>
                  <a:close/>
                </a:path>
                <a:path w="2351404" h="2395854">
                  <a:moveTo>
                    <a:pt x="874179" y="554012"/>
                  </a:moveTo>
                  <a:lnTo>
                    <a:pt x="870966" y="554012"/>
                  </a:lnTo>
                  <a:lnTo>
                    <a:pt x="876655" y="566712"/>
                  </a:lnTo>
                  <a:lnTo>
                    <a:pt x="888695" y="579412"/>
                  </a:lnTo>
                  <a:lnTo>
                    <a:pt x="898969" y="579412"/>
                  </a:lnTo>
                  <a:lnTo>
                    <a:pt x="880630" y="566712"/>
                  </a:lnTo>
                  <a:lnTo>
                    <a:pt x="874179" y="554012"/>
                  </a:lnTo>
                  <a:close/>
                </a:path>
                <a:path w="2351404" h="2395854">
                  <a:moveTo>
                    <a:pt x="899388" y="554012"/>
                  </a:moveTo>
                  <a:lnTo>
                    <a:pt x="898474" y="554012"/>
                  </a:lnTo>
                  <a:lnTo>
                    <a:pt x="908761" y="566712"/>
                  </a:lnTo>
                  <a:lnTo>
                    <a:pt x="898969" y="579412"/>
                  </a:lnTo>
                  <a:lnTo>
                    <a:pt x="900442" y="579412"/>
                  </a:lnTo>
                  <a:lnTo>
                    <a:pt x="912888" y="566712"/>
                  </a:lnTo>
                  <a:lnTo>
                    <a:pt x="899388" y="554012"/>
                  </a:lnTo>
                  <a:close/>
                </a:path>
                <a:path w="2351404" h="2395854">
                  <a:moveTo>
                    <a:pt x="543576" y="566865"/>
                  </a:moveTo>
                  <a:lnTo>
                    <a:pt x="555431" y="578499"/>
                  </a:lnTo>
                  <a:lnTo>
                    <a:pt x="558309" y="575207"/>
                  </a:lnTo>
                  <a:lnTo>
                    <a:pt x="543576" y="566865"/>
                  </a:lnTo>
                  <a:close/>
                </a:path>
                <a:path w="2351404" h="2395854">
                  <a:moveTo>
                    <a:pt x="578561" y="566712"/>
                  </a:moveTo>
                  <a:lnTo>
                    <a:pt x="565734" y="566712"/>
                  </a:lnTo>
                  <a:lnTo>
                    <a:pt x="558309" y="575207"/>
                  </a:lnTo>
                  <a:lnTo>
                    <a:pt x="561023" y="576744"/>
                  </a:lnTo>
                  <a:lnTo>
                    <a:pt x="578561" y="566712"/>
                  </a:lnTo>
                  <a:close/>
                </a:path>
                <a:path w="2351404" h="2395854">
                  <a:moveTo>
                    <a:pt x="235014" y="571877"/>
                  </a:moveTo>
                  <a:lnTo>
                    <a:pt x="234719" y="572234"/>
                  </a:lnTo>
                  <a:lnTo>
                    <a:pt x="235772" y="575815"/>
                  </a:lnTo>
                  <a:lnTo>
                    <a:pt x="236385" y="574881"/>
                  </a:lnTo>
                  <a:lnTo>
                    <a:pt x="236299" y="574001"/>
                  </a:lnTo>
                  <a:lnTo>
                    <a:pt x="235014" y="571877"/>
                  </a:lnTo>
                  <a:close/>
                </a:path>
                <a:path w="2351404" h="2395854">
                  <a:moveTo>
                    <a:pt x="236299" y="574001"/>
                  </a:moveTo>
                  <a:lnTo>
                    <a:pt x="236385" y="574881"/>
                  </a:lnTo>
                  <a:lnTo>
                    <a:pt x="236617" y="574527"/>
                  </a:lnTo>
                  <a:lnTo>
                    <a:pt x="236299" y="574001"/>
                  </a:lnTo>
                  <a:close/>
                </a:path>
                <a:path w="2351404" h="2395854">
                  <a:moveTo>
                    <a:pt x="238909" y="567161"/>
                  </a:moveTo>
                  <a:lnTo>
                    <a:pt x="236076" y="570591"/>
                  </a:lnTo>
                  <a:lnTo>
                    <a:pt x="236091" y="571877"/>
                  </a:lnTo>
                  <a:lnTo>
                    <a:pt x="236299" y="574001"/>
                  </a:lnTo>
                  <a:lnTo>
                    <a:pt x="236617" y="574527"/>
                  </a:lnTo>
                  <a:lnTo>
                    <a:pt x="239787" y="569695"/>
                  </a:lnTo>
                  <a:lnTo>
                    <a:pt x="238909" y="567161"/>
                  </a:lnTo>
                  <a:close/>
                </a:path>
                <a:path w="2351404" h="2395854">
                  <a:moveTo>
                    <a:pt x="235976" y="570711"/>
                  </a:moveTo>
                  <a:lnTo>
                    <a:pt x="235014" y="571877"/>
                  </a:lnTo>
                  <a:lnTo>
                    <a:pt x="236299" y="574001"/>
                  </a:lnTo>
                  <a:lnTo>
                    <a:pt x="235976" y="570711"/>
                  </a:lnTo>
                  <a:close/>
                </a:path>
                <a:path w="2351404" h="2395854">
                  <a:moveTo>
                    <a:pt x="520369" y="566712"/>
                  </a:moveTo>
                  <a:lnTo>
                    <a:pt x="507746" y="566712"/>
                  </a:lnTo>
                  <a:lnTo>
                    <a:pt x="514227" y="573232"/>
                  </a:lnTo>
                  <a:lnTo>
                    <a:pt x="520369" y="566712"/>
                  </a:lnTo>
                  <a:close/>
                </a:path>
                <a:path w="2351404" h="2395854">
                  <a:moveTo>
                    <a:pt x="234236" y="570591"/>
                  </a:moveTo>
                  <a:lnTo>
                    <a:pt x="234719" y="572234"/>
                  </a:lnTo>
                  <a:lnTo>
                    <a:pt x="235014" y="571877"/>
                  </a:lnTo>
                  <a:lnTo>
                    <a:pt x="234236" y="570591"/>
                  </a:lnTo>
                  <a:close/>
                </a:path>
                <a:path w="2351404" h="2395854">
                  <a:moveTo>
                    <a:pt x="228879" y="541312"/>
                  </a:moveTo>
                  <a:lnTo>
                    <a:pt x="218008" y="541312"/>
                  </a:lnTo>
                  <a:lnTo>
                    <a:pt x="229362" y="554012"/>
                  </a:lnTo>
                  <a:lnTo>
                    <a:pt x="234236" y="570591"/>
                  </a:lnTo>
                  <a:lnTo>
                    <a:pt x="235014" y="571877"/>
                  </a:lnTo>
                  <a:lnTo>
                    <a:pt x="235976" y="570711"/>
                  </a:lnTo>
                  <a:lnTo>
                    <a:pt x="235585" y="566712"/>
                  </a:lnTo>
                  <a:lnTo>
                    <a:pt x="238753" y="566712"/>
                  </a:lnTo>
                  <a:lnTo>
                    <a:pt x="234353" y="554012"/>
                  </a:lnTo>
                  <a:lnTo>
                    <a:pt x="228879" y="541312"/>
                  </a:lnTo>
                  <a:close/>
                </a:path>
                <a:path w="2351404" h="2395854">
                  <a:moveTo>
                    <a:pt x="1218463" y="559492"/>
                  </a:moveTo>
                  <a:lnTo>
                    <a:pt x="1207967" y="571319"/>
                  </a:lnTo>
                  <a:lnTo>
                    <a:pt x="1215758" y="566712"/>
                  </a:lnTo>
                  <a:lnTo>
                    <a:pt x="1218463" y="563617"/>
                  </a:lnTo>
                  <a:lnTo>
                    <a:pt x="1218463" y="559492"/>
                  </a:lnTo>
                  <a:close/>
                </a:path>
                <a:path w="2351404" h="2395854">
                  <a:moveTo>
                    <a:pt x="238753" y="566712"/>
                  </a:moveTo>
                  <a:lnTo>
                    <a:pt x="235585" y="566712"/>
                  </a:lnTo>
                  <a:lnTo>
                    <a:pt x="235976" y="570711"/>
                  </a:lnTo>
                  <a:lnTo>
                    <a:pt x="238909" y="567161"/>
                  </a:lnTo>
                  <a:lnTo>
                    <a:pt x="238753" y="566712"/>
                  </a:lnTo>
                  <a:close/>
                </a:path>
                <a:path w="2351404" h="2395854">
                  <a:moveTo>
                    <a:pt x="233095" y="566712"/>
                  </a:moveTo>
                  <a:lnTo>
                    <a:pt x="231889" y="566712"/>
                  </a:lnTo>
                  <a:lnTo>
                    <a:pt x="234236" y="570591"/>
                  </a:lnTo>
                  <a:lnTo>
                    <a:pt x="233095" y="566712"/>
                  </a:lnTo>
                  <a:close/>
                </a:path>
                <a:path w="2351404" h="2395854">
                  <a:moveTo>
                    <a:pt x="241744" y="566712"/>
                  </a:moveTo>
                  <a:lnTo>
                    <a:pt x="239280" y="566712"/>
                  </a:lnTo>
                  <a:lnTo>
                    <a:pt x="238909" y="567161"/>
                  </a:lnTo>
                  <a:lnTo>
                    <a:pt x="239787" y="569695"/>
                  </a:lnTo>
                  <a:lnTo>
                    <a:pt x="241744" y="566712"/>
                  </a:lnTo>
                  <a:close/>
                </a:path>
                <a:path w="2351404" h="2395854">
                  <a:moveTo>
                    <a:pt x="543306" y="566712"/>
                  </a:moveTo>
                  <a:lnTo>
                    <a:pt x="541693" y="566712"/>
                  </a:lnTo>
                  <a:lnTo>
                    <a:pt x="542590" y="567592"/>
                  </a:lnTo>
                  <a:lnTo>
                    <a:pt x="543276" y="566865"/>
                  </a:lnTo>
                  <a:lnTo>
                    <a:pt x="543306" y="566712"/>
                  </a:lnTo>
                  <a:close/>
                </a:path>
                <a:path w="2351404" h="2395854">
                  <a:moveTo>
                    <a:pt x="543420" y="566712"/>
                  </a:moveTo>
                  <a:lnTo>
                    <a:pt x="543576" y="566865"/>
                  </a:lnTo>
                  <a:lnTo>
                    <a:pt x="543420" y="566712"/>
                  </a:lnTo>
                  <a:close/>
                </a:path>
                <a:path w="2351404" h="2395854">
                  <a:moveTo>
                    <a:pt x="161537" y="562260"/>
                  </a:moveTo>
                  <a:lnTo>
                    <a:pt x="168148" y="566712"/>
                  </a:lnTo>
                  <a:lnTo>
                    <a:pt x="169011" y="566712"/>
                  </a:lnTo>
                  <a:lnTo>
                    <a:pt x="161537" y="562260"/>
                  </a:lnTo>
                  <a:close/>
                </a:path>
                <a:path w="2351404" h="2395854">
                  <a:moveTo>
                    <a:pt x="218008" y="541312"/>
                  </a:moveTo>
                  <a:lnTo>
                    <a:pt x="215239" y="541312"/>
                  </a:lnTo>
                  <a:lnTo>
                    <a:pt x="212483" y="554012"/>
                  </a:lnTo>
                  <a:lnTo>
                    <a:pt x="193052" y="566712"/>
                  </a:lnTo>
                  <a:lnTo>
                    <a:pt x="204152" y="566712"/>
                  </a:lnTo>
                  <a:lnTo>
                    <a:pt x="216763" y="554012"/>
                  </a:lnTo>
                  <a:lnTo>
                    <a:pt x="218008" y="541312"/>
                  </a:lnTo>
                  <a:close/>
                </a:path>
                <a:path w="2351404" h="2395854">
                  <a:moveTo>
                    <a:pt x="324256" y="541312"/>
                  </a:moveTo>
                  <a:lnTo>
                    <a:pt x="322503" y="541312"/>
                  </a:lnTo>
                  <a:lnTo>
                    <a:pt x="309651" y="554012"/>
                  </a:lnTo>
                  <a:lnTo>
                    <a:pt x="275513" y="554012"/>
                  </a:lnTo>
                  <a:lnTo>
                    <a:pt x="264312" y="566712"/>
                  </a:lnTo>
                  <a:lnTo>
                    <a:pt x="289966" y="566712"/>
                  </a:lnTo>
                  <a:lnTo>
                    <a:pt x="312267" y="554012"/>
                  </a:lnTo>
                  <a:lnTo>
                    <a:pt x="324256" y="541312"/>
                  </a:lnTo>
                  <a:close/>
                </a:path>
                <a:path w="2351404" h="2395854">
                  <a:moveTo>
                    <a:pt x="450113" y="530090"/>
                  </a:moveTo>
                  <a:lnTo>
                    <a:pt x="436346" y="554012"/>
                  </a:lnTo>
                  <a:lnTo>
                    <a:pt x="448157" y="566712"/>
                  </a:lnTo>
                  <a:lnTo>
                    <a:pt x="450100" y="566712"/>
                  </a:lnTo>
                  <a:lnTo>
                    <a:pt x="445350" y="541312"/>
                  </a:lnTo>
                  <a:lnTo>
                    <a:pt x="450113" y="532927"/>
                  </a:lnTo>
                  <a:lnTo>
                    <a:pt x="450113" y="530090"/>
                  </a:lnTo>
                  <a:close/>
                </a:path>
                <a:path w="2351404" h="2395854">
                  <a:moveTo>
                    <a:pt x="491109" y="554012"/>
                  </a:moveTo>
                  <a:lnTo>
                    <a:pt x="486168" y="554012"/>
                  </a:lnTo>
                  <a:lnTo>
                    <a:pt x="486168" y="566712"/>
                  </a:lnTo>
                  <a:lnTo>
                    <a:pt x="491693" y="566712"/>
                  </a:lnTo>
                  <a:lnTo>
                    <a:pt x="491693" y="554553"/>
                  </a:lnTo>
                  <a:lnTo>
                    <a:pt x="491109" y="554012"/>
                  </a:lnTo>
                  <a:close/>
                </a:path>
                <a:path w="2351404" h="2395854">
                  <a:moveTo>
                    <a:pt x="501456" y="563593"/>
                  </a:moveTo>
                  <a:lnTo>
                    <a:pt x="500964" y="566712"/>
                  </a:lnTo>
                  <a:lnTo>
                    <a:pt x="502818" y="566712"/>
                  </a:lnTo>
                  <a:lnTo>
                    <a:pt x="502818" y="564854"/>
                  </a:lnTo>
                  <a:lnTo>
                    <a:pt x="501456" y="563593"/>
                  </a:lnTo>
                  <a:close/>
                </a:path>
                <a:path w="2351404" h="2395854">
                  <a:moveTo>
                    <a:pt x="502818" y="564854"/>
                  </a:moveTo>
                  <a:lnTo>
                    <a:pt x="502818" y="566712"/>
                  </a:lnTo>
                  <a:lnTo>
                    <a:pt x="504825" y="566712"/>
                  </a:lnTo>
                  <a:lnTo>
                    <a:pt x="502818" y="564854"/>
                  </a:lnTo>
                  <a:close/>
                </a:path>
                <a:path w="2351404" h="2395854">
                  <a:moveTo>
                    <a:pt x="505244" y="554012"/>
                  </a:moveTo>
                  <a:lnTo>
                    <a:pt x="502970" y="554012"/>
                  </a:lnTo>
                  <a:lnTo>
                    <a:pt x="502885" y="554553"/>
                  </a:lnTo>
                  <a:lnTo>
                    <a:pt x="502818" y="564854"/>
                  </a:lnTo>
                  <a:lnTo>
                    <a:pt x="504825" y="566712"/>
                  </a:lnTo>
                  <a:lnTo>
                    <a:pt x="506350" y="565305"/>
                  </a:lnTo>
                  <a:lnTo>
                    <a:pt x="505244" y="554012"/>
                  </a:lnTo>
                  <a:close/>
                </a:path>
                <a:path w="2351404" h="2395854">
                  <a:moveTo>
                    <a:pt x="506350" y="565305"/>
                  </a:moveTo>
                  <a:lnTo>
                    <a:pt x="504825" y="566712"/>
                  </a:lnTo>
                  <a:lnTo>
                    <a:pt x="506488" y="566712"/>
                  </a:lnTo>
                  <a:lnTo>
                    <a:pt x="506350" y="565305"/>
                  </a:lnTo>
                  <a:close/>
                </a:path>
                <a:path w="2351404" h="2395854">
                  <a:moveTo>
                    <a:pt x="506488" y="565178"/>
                  </a:moveTo>
                  <a:lnTo>
                    <a:pt x="506350" y="565305"/>
                  </a:lnTo>
                  <a:lnTo>
                    <a:pt x="506488" y="566712"/>
                  </a:lnTo>
                  <a:lnTo>
                    <a:pt x="506488" y="565178"/>
                  </a:lnTo>
                  <a:close/>
                </a:path>
                <a:path w="2351404" h="2395854">
                  <a:moveTo>
                    <a:pt x="508330" y="563481"/>
                  </a:moveTo>
                  <a:lnTo>
                    <a:pt x="506488" y="565178"/>
                  </a:lnTo>
                  <a:lnTo>
                    <a:pt x="506488" y="566712"/>
                  </a:lnTo>
                  <a:lnTo>
                    <a:pt x="508330" y="566712"/>
                  </a:lnTo>
                  <a:lnTo>
                    <a:pt x="508330" y="563481"/>
                  </a:lnTo>
                  <a:close/>
                </a:path>
                <a:path w="2351404" h="2395854">
                  <a:moveTo>
                    <a:pt x="579208" y="554012"/>
                  </a:moveTo>
                  <a:lnTo>
                    <a:pt x="542556" y="554012"/>
                  </a:lnTo>
                  <a:lnTo>
                    <a:pt x="530593" y="566712"/>
                  </a:lnTo>
                  <a:lnTo>
                    <a:pt x="567461" y="566712"/>
                  </a:lnTo>
                  <a:lnTo>
                    <a:pt x="579208" y="554012"/>
                  </a:lnTo>
                  <a:close/>
                </a:path>
                <a:path w="2351404" h="2395854">
                  <a:moveTo>
                    <a:pt x="671906" y="554012"/>
                  </a:moveTo>
                  <a:lnTo>
                    <a:pt x="647966" y="554012"/>
                  </a:lnTo>
                  <a:lnTo>
                    <a:pt x="659091" y="566712"/>
                  </a:lnTo>
                  <a:lnTo>
                    <a:pt x="660082" y="566712"/>
                  </a:lnTo>
                  <a:lnTo>
                    <a:pt x="671906" y="554012"/>
                  </a:lnTo>
                  <a:close/>
                </a:path>
                <a:path w="2351404" h="2395854">
                  <a:moveTo>
                    <a:pt x="751522" y="554012"/>
                  </a:moveTo>
                  <a:lnTo>
                    <a:pt x="716381" y="554012"/>
                  </a:lnTo>
                  <a:lnTo>
                    <a:pt x="739063" y="566712"/>
                  </a:lnTo>
                  <a:lnTo>
                    <a:pt x="762609" y="566712"/>
                  </a:lnTo>
                  <a:lnTo>
                    <a:pt x="751522" y="554012"/>
                  </a:lnTo>
                  <a:close/>
                </a:path>
                <a:path w="2351404" h="2395854">
                  <a:moveTo>
                    <a:pt x="1748104" y="554012"/>
                  </a:moveTo>
                  <a:lnTo>
                    <a:pt x="1747913" y="554012"/>
                  </a:lnTo>
                  <a:lnTo>
                    <a:pt x="1726780" y="566712"/>
                  </a:lnTo>
                  <a:lnTo>
                    <a:pt x="1733778" y="566712"/>
                  </a:lnTo>
                  <a:lnTo>
                    <a:pt x="1744741" y="560182"/>
                  </a:lnTo>
                  <a:lnTo>
                    <a:pt x="1748104" y="554012"/>
                  </a:lnTo>
                  <a:close/>
                </a:path>
                <a:path w="2351404" h="2395854">
                  <a:moveTo>
                    <a:pt x="2237740" y="558768"/>
                  </a:moveTo>
                  <a:lnTo>
                    <a:pt x="2224316" y="566712"/>
                  </a:lnTo>
                  <a:lnTo>
                    <a:pt x="2230805" y="566712"/>
                  </a:lnTo>
                  <a:lnTo>
                    <a:pt x="2237740" y="558768"/>
                  </a:lnTo>
                  <a:close/>
                </a:path>
                <a:path w="2351404" h="2395854">
                  <a:moveTo>
                    <a:pt x="506488" y="554012"/>
                  </a:moveTo>
                  <a:lnTo>
                    <a:pt x="505244" y="554012"/>
                  </a:lnTo>
                  <a:lnTo>
                    <a:pt x="506350" y="565305"/>
                  </a:lnTo>
                  <a:lnTo>
                    <a:pt x="506488" y="565178"/>
                  </a:lnTo>
                  <a:lnTo>
                    <a:pt x="506488" y="554012"/>
                  </a:lnTo>
                  <a:close/>
                </a:path>
                <a:path w="2351404" h="2395854">
                  <a:moveTo>
                    <a:pt x="508330" y="554012"/>
                  </a:moveTo>
                  <a:lnTo>
                    <a:pt x="506488" y="554012"/>
                  </a:lnTo>
                  <a:lnTo>
                    <a:pt x="506488" y="565178"/>
                  </a:lnTo>
                  <a:lnTo>
                    <a:pt x="508208" y="563593"/>
                  </a:lnTo>
                  <a:lnTo>
                    <a:pt x="508330" y="554012"/>
                  </a:lnTo>
                  <a:close/>
                </a:path>
                <a:path w="2351404" h="2395854">
                  <a:moveTo>
                    <a:pt x="502818" y="554976"/>
                  </a:moveTo>
                  <a:lnTo>
                    <a:pt x="501474" y="563481"/>
                  </a:lnTo>
                  <a:lnTo>
                    <a:pt x="501482" y="563617"/>
                  </a:lnTo>
                  <a:lnTo>
                    <a:pt x="502818" y="564854"/>
                  </a:lnTo>
                  <a:lnTo>
                    <a:pt x="502818" y="554976"/>
                  </a:lnTo>
                  <a:close/>
                </a:path>
                <a:path w="2351404" h="2395854">
                  <a:moveTo>
                    <a:pt x="1223975" y="554012"/>
                  </a:moveTo>
                  <a:lnTo>
                    <a:pt x="1223327" y="554012"/>
                  </a:lnTo>
                  <a:lnTo>
                    <a:pt x="1218463" y="559492"/>
                  </a:lnTo>
                  <a:lnTo>
                    <a:pt x="1218463" y="563617"/>
                  </a:lnTo>
                  <a:lnTo>
                    <a:pt x="1223382" y="557988"/>
                  </a:lnTo>
                  <a:lnTo>
                    <a:pt x="1223975" y="554012"/>
                  </a:lnTo>
                  <a:close/>
                </a:path>
                <a:path w="2351404" h="2395854">
                  <a:moveTo>
                    <a:pt x="502818" y="554012"/>
                  </a:moveTo>
                  <a:lnTo>
                    <a:pt x="491693" y="554012"/>
                  </a:lnTo>
                  <a:lnTo>
                    <a:pt x="491693" y="554553"/>
                  </a:lnTo>
                  <a:lnTo>
                    <a:pt x="501456" y="563593"/>
                  </a:lnTo>
                  <a:lnTo>
                    <a:pt x="502818" y="554976"/>
                  </a:lnTo>
                  <a:lnTo>
                    <a:pt x="502818" y="554012"/>
                  </a:lnTo>
                  <a:close/>
                </a:path>
                <a:path w="2351404" h="2395854">
                  <a:moveTo>
                    <a:pt x="518604" y="554012"/>
                  </a:moveTo>
                  <a:lnTo>
                    <a:pt x="508330" y="554012"/>
                  </a:lnTo>
                  <a:lnTo>
                    <a:pt x="508330" y="563481"/>
                  </a:lnTo>
                  <a:lnTo>
                    <a:pt x="518604" y="554012"/>
                  </a:lnTo>
                  <a:close/>
                </a:path>
                <a:path w="2351404" h="2395854">
                  <a:moveTo>
                    <a:pt x="149288" y="554012"/>
                  </a:moveTo>
                  <a:lnTo>
                    <a:pt x="148986" y="554785"/>
                  </a:lnTo>
                  <a:lnTo>
                    <a:pt x="161537" y="562260"/>
                  </a:lnTo>
                  <a:lnTo>
                    <a:pt x="149288" y="554012"/>
                  </a:lnTo>
                  <a:close/>
                </a:path>
                <a:path w="2351404" h="2395854">
                  <a:moveTo>
                    <a:pt x="1211148" y="528612"/>
                  </a:moveTo>
                  <a:lnTo>
                    <a:pt x="1210119" y="528612"/>
                  </a:lnTo>
                  <a:lnTo>
                    <a:pt x="1218463" y="554012"/>
                  </a:lnTo>
                  <a:lnTo>
                    <a:pt x="1218463" y="559492"/>
                  </a:lnTo>
                  <a:lnTo>
                    <a:pt x="1223327" y="554012"/>
                  </a:lnTo>
                  <a:lnTo>
                    <a:pt x="1223975" y="554012"/>
                  </a:lnTo>
                  <a:lnTo>
                    <a:pt x="1223975" y="541312"/>
                  </a:lnTo>
                  <a:lnTo>
                    <a:pt x="1214048" y="531088"/>
                  </a:lnTo>
                  <a:lnTo>
                    <a:pt x="1211148" y="528612"/>
                  </a:lnTo>
                  <a:close/>
                </a:path>
                <a:path w="2351404" h="2395854">
                  <a:moveTo>
                    <a:pt x="2245779" y="554012"/>
                  </a:moveTo>
                  <a:lnTo>
                    <a:pt x="2241892" y="554012"/>
                  </a:lnTo>
                  <a:lnTo>
                    <a:pt x="2237740" y="558768"/>
                  </a:lnTo>
                  <a:lnTo>
                    <a:pt x="2245779" y="554012"/>
                  </a:lnTo>
                  <a:close/>
                </a:path>
                <a:path w="2351404" h="2395854">
                  <a:moveTo>
                    <a:pt x="1226858" y="554012"/>
                  </a:moveTo>
                  <a:lnTo>
                    <a:pt x="1223975" y="554012"/>
                  </a:lnTo>
                  <a:lnTo>
                    <a:pt x="1223382" y="557988"/>
                  </a:lnTo>
                  <a:lnTo>
                    <a:pt x="1226858" y="554012"/>
                  </a:lnTo>
                  <a:close/>
                </a:path>
                <a:path w="2351404" h="2395854">
                  <a:moveTo>
                    <a:pt x="502970" y="554012"/>
                  </a:moveTo>
                  <a:lnTo>
                    <a:pt x="502818" y="554012"/>
                  </a:lnTo>
                  <a:lnTo>
                    <a:pt x="502818" y="554976"/>
                  </a:lnTo>
                  <a:lnTo>
                    <a:pt x="502970" y="554012"/>
                  </a:lnTo>
                  <a:close/>
                </a:path>
                <a:path w="2351404" h="2395854">
                  <a:moveTo>
                    <a:pt x="491693" y="554012"/>
                  </a:moveTo>
                  <a:lnTo>
                    <a:pt x="491109" y="554012"/>
                  </a:lnTo>
                  <a:lnTo>
                    <a:pt x="491693" y="554553"/>
                  </a:lnTo>
                  <a:lnTo>
                    <a:pt x="491693" y="554012"/>
                  </a:lnTo>
                  <a:close/>
                </a:path>
                <a:path w="2351404" h="2395854">
                  <a:moveTo>
                    <a:pt x="681634" y="541312"/>
                  </a:moveTo>
                  <a:lnTo>
                    <a:pt x="670153" y="541312"/>
                  </a:lnTo>
                  <a:lnTo>
                    <a:pt x="657301" y="554012"/>
                  </a:lnTo>
                  <a:lnTo>
                    <a:pt x="694194" y="554012"/>
                  </a:lnTo>
                  <a:lnTo>
                    <a:pt x="681634" y="541312"/>
                  </a:lnTo>
                  <a:close/>
                </a:path>
                <a:path w="2351404" h="2395854">
                  <a:moveTo>
                    <a:pt x="848131" y="541312"/>
                  </a:moveTo>
                  <a:lnTo>
                    <a:pt x="836587" y="541312"/>
                  </a:lnTo>
                  <a:lnTo>
                    <a:pt x="858316" y="554012"/>
                  </a:lnTo>
                  <a:lnTo>
                    <a:pt x="859523" y="554012"/>
                  </a:lnTo>
                  <a:lnTo>
                    <a:pt x="848131" y="541312"/>
                  </a:lnTo>
                  <a:close/>
                </a:path>
                <a:path w="2351404" h="2395854">
                  <a:moveTo>
                    <a:pt x="1224313" y="539855"/>
                  </a:moveTo>
                  <a:lnTo>
                    <a:pt x="1224126" y="541073"/>
                  </a:lnTo>
                  <a:lnTo>
                    <a:pt x="1224013" y="554012"/>
                  </a:lnTo>
                  <a:lnTo>
                    <a:pt x="1225550" y="554012"/>
                  </a:lnTo>
                  <a:lnTo>
                    <a:pt x="1229347" y="541312"/>
                  </a:lnTo>
                  <a:lnTo>
                    <a:pt x="1226019" y="541312"/>
                  </a:lnTo>
                  <a:lnTo>
                    <a:pt x="1224313" y="539855"/>
                  </a:lnTo>
                  <a:close/>
                </a:path>
                <a:path w="2351404" h="2395854">
                  <a:moveTo>
                    <a:pt x="1253159" y="541312"/>
                  </a:moveTo>
                  <a:lnTo>
                    <a:pt x="1236992" y="541312"/>
                  </a:lnTo>
                  <a:lnTo>
                    <a:pt x="1225550" y="554012"/>
                  </a:lnTo>
                  <a:lnTo>
                    <a:pt x="1239456" y="554012"/>
                  </a:lnTo>
                  <a:lnTo>
                    <a:pt x="1253159" y="541312"/>
                  </a:lnTo>
                  <a:close/>
                </a:path>
                <a:path w="2351404" h="2395854">
                  <a:moveTo>
                    <a:pt x="1751420" y="547927"/>
                  </a:moveTo>
                  <a:lnTo>
                    <a:pt x="1748104" y="554012"/>
                  </a:lnTo>
                  <a:lnTo>
                    <a:pt x="1755101" y="554012"/>
                  </a:lnTo>
                  <a:lnTo>
                    <a:pt x="1751420" y="547927"/>
                  </a:lnTo>
                  <a:close/>
                </a:path>
                <a:path w="2351404" h="2395854">
                  <a:moveTo>
                    <a:pt x="1756888" y="549878"/>
                  </a:moveTo>
                  <a:lnTo>
                    <a:pt x="1755317" y="554012"/>
                  </a:lnTo>
                  <a:lnTo>
                    <a:pt x="1759013" y="554012"/>
                  </a:lnTo>
                  <a:lnTo>
                    <a:pt x="1756888" y="549878"/>
                  </a:lnTo>
                  <a:close/>
                </a:path>
                <a:path w="2351404" h="2395854">
                  <a:moveTo>
                    <a:pt x="2285339" y="528612"/>
                  </a:moveTo>
                  <a:lnTo>
                    <a:pt x="2283536" y="528612"/>
                  </a:lnTo>
                  <a:lnTo>
                    <a:pt x="2276297" y="541312"/>
                  </a:lnTo>
                  <a:lnTo>
                    <a:pt x="2254186" y="554012"/>
                  </a:lnTo>
                  <a:lnTo>
                    <a:pt x="2268626" y="554012"/>
                  </a:lnTo>
                  <a:lnTo>
                    <a:pt x="2280729" y="541312"/>
                  </a:lnTo>
                  <a:lnTo>
                    <a:pt x="2285339" y="528612"/>
                  </a:lnTo>
                  <a:close/>
                </a:path>
                <a:path w="2351404" h="2395854">
                  <a:moveTo>
                    <a:pt x="1752854" y="529101"/>
                  </a:moveTo>
                  <a:lnTo>
                    <a:pt x="1752854" y="537580"/>
                  </a:lnTo>
                  <a:lnTo>
                    <a:pt x="1755025" y="541312"/>
                  </a:lnTo>
                  <a:lnTo>
                    <a:pt x="1753718" y="543710"/>
                  </a:lnTo>
                  <a:lnTo>
                    <a:pt x="1756888" y="549878"/>
                  </a:lnTo>
                  <a:lnTo>
                    <a:pt x="1760143" y="541312"/>
                  </a:lnTo>
                  <a:lnTo>
                    <a:pt x="1752854" y="529101"/>
                  </a:lnTo>
                  <a:close/>
                </a:path>
                <a:path w="2351404" h="2395854">
                  <a:moveTo>
                    <a:pt x="1747634" y="528612"/>
                  </a:moveTo>
                  <a:lnTo>
                    <a:pt x="1747342" y="528612"/>
                  </a:lnTo>
                  <a:lnTo>
                    <a:pt x="1747418" y="541312"/>
                  </a:lnTo>
                  <a:lnTo>
                    <a:pt x="1751420" y="547927"/>
                  </a:lnTo>
                  <a:lnTo>
                    <a:pt x="1753718" y="543710"/>
                  </a:lnTo>
                  <a:lnTo>
                    <a:pt x="1752485" y="541312"/>
                  </a:lnTo>
                  <a:lnTo>
                    <a:pt x="1750302" y="533197"/>
                  </a:lnTo>
                  <a:lnTo>
                    <a:pt x="1747634" y="528612"/>
                  </a:lnTo>
                  <a:close/>
                </a:path>
                <a:path w="2351404" h="2395854">
                  <a:moveTo>
                    <a:pt x="428764" y="528612"/>
                  </a:moveTo>
                  <a:lnTo>
                    <a:pt x="415950" y="528612"/>
                  </a:lnTo>
                  <a:lnTo>
                    <a:pt x="403110" y="541312"/>
                  </a:lnTo>
                  <a:lnTo>
                    <a:pt x="417563" y="541312"/>
                  </a:lnTo>
                  <a:lnTo>
                    <a:pt x="428764" y="528612"/>
                  </a:lnTo>
                  <a:close/>
                </a:path>
                <a:path w="2351404" h="2395854">
                  <a:moveTo>
                    <a:pt x="461175" y="528612"/>
                  </a:moveTo>
                  <a:lnTo>
                    <a:pt x="452564" y="528612"/>
                  </a:lnTo>
                  <a:lnTo>
                    <a:pt x="450113" y="532927"/>
                  </a:lnTo>
                  <a:lnTo>
                    <a:pt x="450113" y="541312"/>
                  </a:lnTo>
                  <a:lnTo>
                    <a:pt x="461175" y="541312"/>
                  </a:lnTo>
                  <a:lnTo>
                    <a:pt x="461175" y="528612"/>
                  </a:lnTo>
                  <a:close/>
                </a:path>
                <a:path w="2351404" h="2395854">
                  <a:moveTo>
                    <a:pt x="1058164" y="515912"/>
                  </a:moveTo>
                  <a:lnTo>
                    <a:pt x="1055116" y="515912"/>
                  </a:lnTo>
                  <a:lnTo>
                    <a:pt x="1077315" y="541312"/>
                  </a:lnTo>
                  <a:lnTo>
                    <a:pt x="1095476" y="541312"/>
                  </a:lnTo>
                  <a:lnTo>
                    <a:pt x="1079423" y="528612"/>
                  </a:lnTo>
                  <a:lnTo>
                    <a:pt x="1058164" y="515912"/>
                  </a:lnTo>
                  <a:close/>
                </a:path>
                <a:path w="2351404" h="2395854">
                  <a:moveTo>
                    <a:pt x="1133322" y="528612"/>
                  </a:moveTo>
                  <a:lnTo>
                    <a:pt x="1131100" y="528612"/>
                  </a:lnTo>
                  <a:lnTo>
                    <a:pt x="1109408" y="541312"/>
                  </a:lnTo>
                  <a:lnTo>
                    <a:pt x="1122222" y="541312"/>
                  </a:lnTo>
                  <a:lnTo>
                    <a:pt x="1133322" y="528612"/>
                  </a:lnTo>
                  <a:close/>
                </a:path>
                <a:path w="2351404" h="2395854">
                  <a:moveTo>
                    <a:pt x="1148156" y="528612"/>
                  </a:moveTo>
                  <a:lnTo>
                    <a:pt x="1146759" y="528612"/>
                  </a:lnTo>
                  <a:lnTo>
                    <a:pt x="1142644" y="541312"/>
                  </a:lnTo>
                  <a:lnTo>
                    <a:pt x="1144351" y="539900"/>
                  </a:lnTo>
                  <a:lnTo>
                    <a:pt x="1148156" y="528612"/>
                  </a:lnTo>
                  <a:close/>
                </a:path>
                <a:path w="2351404" h="2395854">
                  <a:moveTo>
                    <a:pt x="1147892" y="536974"/>
                  </a:moveTo>
                  <a:lnTo>
                    <a:pt x="1144351" y="539900"/>
                  </a:lnTo>
                  <a:lnTo>
                    <a:pt x="1143876" y="541312"/>
                  </a:lnTo>
                  <a:lnTo>
                    <a:pt x="1147892" y="536974"/>
                  </a:lnTo>
                  <a:close/>
                </a:path>
                <a:path w="2351404" h="2395854">
                  <a:moveTo>
                    <a:pt x="1188872" y="528612"/>
                  </a:moveTo>
                  <a:lnTo>
                    <a:pt x="1175740" y="528612"/>
                  </a:lnTo>
                  <a:lnTo>
                    <a:pt x="1187183" y="541312"/>
                  </a:lnTo>
                  <a:lnTo>
                    <a:pt x="1188872" y="536486"/>
                  </a:lnTo>
                  <a:lnTo>
                    <a:pt x="1188872" y="528612"/>
                  </a:lnTo>
                  <a:close/>
                </a:path>
                <a:path w="2351404" h="2395854">
                  <a:moveTo>
                    <a:pt x="1188872" y="536486"/>
                  </a:moveTo>
                  <a:lnTo>
                    <a:pt x="1187183" y="541312"/>
                  </a:lnTo>
                  <a:lnTo>
                    <a:pt x="1188872" y="541312"/>
                  </a:lnTo>
                  <a:lnTo>
                    <a:pt x="1188872" y="536486"/>
                  </a:lnTo>
                  <a:close/>
                </a:path>
                <a:path w="2351404" h="2395854">
                  <a:moveTo>
                    <a:pt x="1194384" y="528612"/>
                  </a:moveTo>
                  <a:lnTo>
                    <a:pt x="1191628" y="528612"/>
                  </a:lnTo>
                  <a:lnTo>
                    <a:pt x="1188872" y="536486"/>
                  </a:lnTo>
                  <a:lnTo>
                    <a:pt x="1188872" y="541312"/>
                  </a:lnTo>
                  <a:lnTo>
                    <a:pt x="1194384" y="541312"/>
                  </a:lnTo>
                  <a:lnTo>
                    <a:pt x="1194384" y="528612"/>
                  </a:lnTo>
                  <a:close/>
                </a:path>
                <a:path w="2351404" h="2395854">
                  <a:moveTo>
                    <a:pt x="1195311" y="528612"/>
                  </a:moveTo>
                  <a:lnTo>
                    <a:pt x="1194384" y="528612"/>
                  </a:lnTo>
                  <a:lnTo>
                    <a:pt x="1194384" y="541312"/>
                  </a:lnTo>
                  <a:lnTo>
                    <a:pt x="1195311" y="541312"/>
                  </a:lnTo>
                  <a:lnTo>
                    <a:pt x="1195311" y="528612"/>
                  </a:lnTo>
                  <a:close/>
                </a:path>
                <a:path w="2351404" h="2395854">
                  <a:moveTo>
                    <a:pt x="1223798" y="539414"/>
                  </a:moveTo>
                  <a:lnTo>
                    <a:pt x="1224089" y="541312"/>
                  </a:lnTo>
                  <a:lnTo>
                    <a:pt x="1224313" y="539855"/>
                  </a:lnTo>
                  <a:lnTo>
                    <a:pt x="1223798" y="539414"/>
                  </a:lnTo>
                  <a:close/>
                </a:path>
                <a:path w="2351404" h="2395854">
                  <a:moveTo>
                    <a:pt x="1240320" y="515912"/>
                  </a:moveTo>
                  <a:lnTo>
                    <a:pt x="1228001" y="515912"/>
                  </a:lnTo>
                  <a:lnTo>
                    <a:pt x="1224381" y="539414"/>
                  </a:lnTo>
                  <a:lnTo>
                    <a:pt x="1224367" y="539900"/>
                  </a:lnTo>
                  <a:lnTo>
                    <a:pt x="1226019" y="541312"/>
                  </a:lnTo>
                  <a:lnTo>
                    <a:pt x="1235612" y="524243"/>
                  </a:lnTo>
                  <a:lnTo>
                    <a:pt x="1240320" y="515912"/>
                  </a:lnTo>
                  <a:close/>
                </a:path>
                <a:path w="2351404" h="2395854">
                  <a:moveTo>
                    <a:pt x="1233144" y="528612"/>
                  </a:moveTo>
                  <a:lnTo>
                    <a:pt x="1226019" y="541312"/>
                  </a:lnTo>
                  <a:lnTo>
                    <a:pt x="1229347" y="541312"/>
                  </a:lnTo>
                  <a:lnTo>
                    <a:pt x="1233144" y="528612"/>
                  </a:lnTo>
                  <a:close/>
                </a:path>
                <a:path w="2351404" h="2395854">
                  <a:moveTo>
                    <a:pt x="1747342" y="541073"/>
                  </a:moveTo>
                  <a:lnTo>
                    <a:pt x="1747342" y="541312"/>
                  </a:lnTo>
                  <a:lnTo>
                    <a:pt x="1747342" y="541073"/>
                  </a:lnTo>
                  <a:close/>
                </a:path>
                <a:path w="2351404" h="2395854">
                  <a:moveTo>
                    <a:pt x="1750302" y="533197"/>
                  </a:moveTo>
                  <a:lnTo>
                    <a:pt x="1752485" y="541312"/>
                  </a:lnTo>
                  <a:lnTo>
                    <a:pt x="1752854" y="541312"/>
                  </a:lnTo>
                  <a:lnTo>
                    <a:pt x="1752854" y="537580"/>
                  </a:lnTo>
                  <a:lnTo>
                    <a:pt x="1750302" y="533197"/>
                  </a:lnTo>
                  <a:close/>
                </a:path>
                <a:path w="2351404" h="2395854">
                  <a:moveTo>
                    <a:pt x="2295118" y="528612"/>
                  </a:moveTo>
                  <a:lnTo>
                    <a:pt x="2285339" y="528612"/>
                  </a:lnTo>
                  <a:lnTo>
                    <a:pt x="2305354" y="541312"/>
                  </a:lnTo>
                  <a:lnTo>
                    <a:pt x="2306713" y="541312"/>
                  </a:lnTo>
                  <a:lnTo>
                    <a:pt x="2295118" y="528612"/>
                  </a:lnTo>
                  <a:close/>
                </a:path>
                <a:path w="2351404" h="2395854">
                  <a:moveTo>
                    <a:pt x="2231720" y="350812"/>
                  </a:moveTo>
                  <a:lnTo>
                    <a:pt x="2227516" y="350812"/>
                  </a:lnTo>
                  <a:lnTo>
                    <a:pt x="2222665" y="363512"/>
                  </a:lnTo>
                  <a:lnTo>
                    <a:pt x="2226386" y="376212"/>
                  </a:lnTo>
                  <a:lnTo>
                    <a:pt x="2239276" y="388912"/>
                  </a:lnTo>
                  <a:lnTo>
                    <a:pt x="2245067" y="401612"/>
                  </a:lnTo>
                  <a:lnTo>
                    <a:pt x="2316441" y="401612"/>
                  </a:lnTo>
                  <a:lnTo>
                    <a:pt x="2319108" y="427012"/>
                  </a:lnTo>
                  <a:lnTo>
                    <a:pt x="2326436" y="439712"/>
                  </a:lnTo>
                  <a:lnTo>
                    <a:pt x="2329929" y="452412"/>
                  </a:lnTo>
                  <a:lnTo>
                    <a:pt x="2341943" y="465112"/>
                  </a:lnTo>
                  <a:lnTo>
                    <a:pt x="2344712" y="477812"/>
                  </a:lnTo>
                  <a:lnTo>
                    <a:pt x="2348420" y="490512"/>
                  </a:lnTo>
                  <a:lnTo>
                    <a:pt x="2326817" y="503212"/>
                  </a:lnTo>
                  <a:lnTo>
                    <a:pt x="2326161" y="515591"/>
                  </a:lnTo>
                  <a:lnTo>
                    <a:pt x="2326144" y="528612"/>
                  </a:lnTo>
                  <a:lnTo>
                    <a:pt x="2306713" y="541312"/>
                  </a:lnTo>
                  <a:lnTo>
                    <a:pt x="2330424" y="541312"/>
                  </a:lnTo>
                  <a:lnTo>
                    <a:pt x="2331596" y="517155"/>
                  </a:lnTo>
                  <a:lnTo>
                    <a:pt x="2331656" y="503212"/>
                  </a:lnTo>
                  <a:lnTo>
                    <a:pt x="2351087" y="490512"/>
                  </a:lnTo>
                  <a:lnTo>
                    <a:pt x="2350157" y="478884"/>
                  </a:lnTo>
                  <a:lnTo>
                    <a:pt x="2350048" y="477732"/>
                  </a:lnTo>
                  <a:lnTo>
                    <a:pt x="2346363" y="465112"/>
                  </a:lnTo>
                  <a:lnTo>
                    <a:pt x="2334348" y="452412"/>
                  </a:lnTo>
                  <a:lnTo>
                    <a:pt x="2331580" y="439712"/>
                  </a:lnTo>
                  <a:lnTo>
                    <a:pt x="2323960" y="427012"/>
                  </a:lnTo>
                  <a:lnTo>
                    <a:pt x="2332024" y="414312"/>
                  </a:lnTo>
                  <a:lnTo>
                    <a:pt x="2331643" y="414312"/>
                  </a:lnTo>
                  <a:lnTo>
                    <a:pt x="2319010" y="401307"/>
                  </a:lnTo>
                  <a:lnTo>
                    <a:pt x="2306218" y="388912"/>
                  </a:lnTo>
                  <a:lnTo>
                    <a:pt x="2247531" y="388912"/>
                  </a:lnTo>
                  <a:lnTo>
                    <a:pt x="2242604" y="376212"/>
                  </a:lnTo>
                  <a:lnTo>
                    <a:pt x="2229904" y="376212"/>
                  </a:lnTo>
                  <a:lnTo>
                    <a:pt x="2231720" y="350812"/>
                  </a:lnTo>
                  <a:close/>
                </a:path>
                <a:path w="2351404" h="2395854">
                  <a:moveTo>
                    <a:pt x="1754847" y="515912"/>
                  </a:moveTo>
                  <a:lnTo>
                    <a:pt x="1744154" y="515912"/>
                  </a:lnTo>
                  <a:lnTo>
                    <a:pt x="1743367" y="528612"/>
                  </a:lnTo>
                  <a:lnTo>
                    <a:pt x="1747342" y="541073"/>
                  </a:lnTo>
                  <a:lnTo>
                    <a:pt x="1747342" y="528612"/>
                  </a:lnTo>
                  <a:lnTo>
                    <a:pt x="1747634" y="528612"/>
                  </a:lnTo>
                  <a:lnTo>
                    <a:pt x="1754847" y="515912"/>
                  </a:lnTo>
                  <a:close/>
                </a:path>
                <a:path w="2351404" h="2395854">
                  <a:moveTo>
                    <a:pt x="1222140" y="528612"/>
                  </a:moveTo>
                  <a:lnTo>
                    <a:pt x="1211643" y="528612"/>
                  </a:lnTo>
                  <a:lnTo>
                    <a:pt x="1214048" y="531088"/>
                  </a:lnTo>
                  <a:lnTo>
                    <a:pt x="1223798" y="539414"/>
                  </a:lnTo>
                  <a:lnTo>
                    <a:pt x="1222140" y="528612"/>
                  </a:lnTo>
                  <a:close/>
                </a:path>
                <a:path w="2351404" h="2395854">
                  <a:moveTo>
                    <a:pt x="1759953" y="515912"/>
                  </a:moveTo>
                  <a:lnTo>
                    <a:pt x="1759483" y="515912"/>
                  </a:lnTo>
                  <a:lnTo>
                    <a:pt x="1749069" y="528612"/>
                  </a:lnTo>
                  <a:lnTo>
                    <a:pt x="1750302" y="533197"/>
                  </a:lnTo>
                  <a:lnTo>
                    <a:pt x="1752854" y="537580"/>
                  </a:lnTo>
                  <a:lnTo>
                    <a:pt x="1752854" y="529101"/>
                  </a:lnTo>
                  <a:lnTo>
                    <a:pt x="1752561" y="528612"/>
                  </a:lnTo>
                  <a:lnTo>
                    <a:pt x="1759953" y="515912"/>
                  </a:lnTo>
                  <a:close/>
                </a:path>
                <a:path w="2351404" h="2395854">
                  <a:moveTo>
                    <a:pt x="1158011" y="528612"/>
                  </a:moveTo>
                  <a:lnTo>
                    <a:pt x="1155636" y="528612"/>
                  </a:lnTo>
                  <a:lnTo>
                    <a:pt x="1147892" y="536974"/>
                  </a:lnTo>
                  <a:lnTo>
                    <a:pt x="1158011" y="528612"/>
                  </a:lnTo>
                  <a:close/>
                </a:path>
                <a:path w="2351404" h="2395854">
                  <a:moveTo>
                    <a:pt x="1191628" y="528612"/>
                  </a:moveTo>
                  <a:lnTo>
                    <a:pt x="1188872" y="528612"/>
                  </a:lnTo>
                  <a:lnTo>
                    <a:pt x="1188872" y="536486"/>
                  </a:lnTo>
                  <a:lnTo>
                    <a:pt x="1191628" y="528612"/>
                  </a:lnTo>
                  <a:close/>
                </a:path>
                <a:path w="2351404" h="2395854">
                  <a:moveTo>
                    <a:pt x="1756448" y="503212"/>
                  </a:moveTo>
                  <a:lnTo>
                    <a:pt x="1756270" y="503212"/>
                  </a:lnTo>
                  <a:lnTo>
                    <a:pt x="1754772" y="515591"/>
                  </a:lnTo>
                  <a:lnTo>
                    <a:pt x="1754847" y="515912"/>
                  </a:lnTo>
                  <a:lnTo>
                    <a:pt x="1747634" y="528612"/>
                  </a:lnTo>
                  <a:lnTo>
                    <a:pt x="1750302" y="533197"/>
                  </a:lnTo>
                  <a:lnTo>
                    <a:pt x="1749069" y="528612"/>
                  </a:lnTo>
                  <a:lnTo>
                    <a:pt x="1759483" y="515912"/>
                  </a:lnTo>
                  <a:lnTo>
                    <a:pt x="1759953" y="515912"/>
                  </a:lnTo>
                  <a:lnTo>
                    <a:pt x="1756448" y="503212"/>
                  </a:lnTo>
                  <a:close/>
                </a:path>
                <a:path w="2351404" h="2395854">
                  <a:moveTo>
                    <a:pt x="452564" y="528612"/>
                  </a:moveTo>
                  <a:lnTo>
                    <a:pt x="450964" y="528612"/>
                  </a:lnTo>
                  <a:lnTo>
                    <a:pt x="450113" y="530090"/>
                  </a:lnTo>
                  <a:lnTo>
                    <a:pt x="450113" y="532927"/>
                  </a:lnTo>
                  <a:lnTo>
                    <a:pt x="452564" y="528612"/>
                  </a:lnTo>
                  <a:close/>
                </a:path>
                <a:path w="2351404" h="2395854">
                  <a:moveTo>
                    <a:pt x="1220190" y="515912"/>
                  </a:moveTo>
                  <a:lnTo>
                    <a:pt x="1218652" y="517155"/>
                  </a:lnTo>
                  <a:lnTo>
                    <a:pt x="1211148" y="528612"/>
                  </a:lnTo>
                  <a:lnTo>
                    <a:pt x="1214048" y="531088"/>
                  </a:lnTo>
                  <a:lnTo>
                    <a:pt x="1211643" y="528612"/>
                  </a:lnTo>
                  <a:lnTo>
                    <a:pt x="1222140" y="528612"/>
                  </a:lnTo>
                  <a:lnTo>
                    <a:pt x="1220190" y="515912"/>
                  </a:lnTo>
                  <a:close/>
                </a:path>
                <a:path w="2351404" h="2395854">
                  <a:moveTo>
                    <a:pt x="450964" y="528612"/>
                  </a:moveTo>
                  <a:lnTo>
                    <a:pt x="450113" y="528612"/>
                  </a:lnTo>
                  <a:lnTo>
                    <a:pt x="450113" y="530090"/>
                  </a:lnTo>
                  <a:lnTo>
                    <a:pt x="450964" y="528612"/>
                  </a:lnTo>
                  <a:close/>
                </a:path>
                <a:path w="2351404" h="2395854">
                  <a:moveTo>
                    <a:pt x="1752854" y="528612"/>
                  </a:moveTo>
                  <a:lnTo>
                    <a:pt x="1752561" y="528612"/>
                  </a:lnTo>
                  <a:lnTo>
                    <a:pt x="1752854" y="529101"/>
                  </a:lnTo>
                  <a:lnTo>
                    <a:pt x="1752854" y="528612"/>
                  </a:lnTo>
                  <a:close/>
                </a:path>
                <a:path w="2351404" h="2395854">
                  <a:moveTo>
                    <a:pt x="1141717" y="528467"/>
                  </a:moveTo>
                  <a:lnTo>
                    <a:pt x="1141564" y="528612"/>
                  </a:lnTo>
                  <a:lnTo>
                    <a:pt x="1141717" y="528612"/>
                  </a:lnTo>
                  <a:lnTo>
                    <a:pt x="1141717" y="528467"/>
                  </a:lnTo>
                  <a:close/>
                </a:path>
                <a:path w="2351404" h="2395854">
                  <a:moveTo>
                    <a:pt x="1148821" y="521740"/>
                  </a:moveTo>
                  <a:lnTo>
                    <a:pt x="1141717" y="528467"/>
                  </a:lnTo>
                  <a:lnTo>
                    <a:pt x="1141717" y="528612"/>
                  </a:lnTo>
                  <a:lnTo>
                    <a:pt x="1145400" y="528612"/>
                  </a:lnTo>
                  <a:lnTo>
                    <a:pt x="1148867" y="524309"/>
                  </a:lnTo>
                  <a:lnTo>
                    <a:pt x="1148821" y="521740"/>
                  </a:lnTo>
                  <a:close/>
                </a:path>
                <a:path w="2351404" h="2395854">
                  <a:moveTo>
                    <a:pt x="1148921" y="524243"/>
                  </a:moveTo>
                  <a:lnTo>
                    <a:pt x="1145400" y="528612"/>
                  </a:lnTo>
                  <a:lnTo>
                    <a:pt x="1149096" y="528612"/>
                  </a:lnTo>
                  <a:lnTo>
                    <a:pt x="1148921" y="524243"/>
                  </a:lnTo>
                  <a:close/>
                </a:path>
                <a:path w="2351404" h="2395854">
                  <a:moveTo>
                    <a:pt x="1168450" y="515912"/>
                  </a:moveTo>
                  <a:lnTo>
                    <a:pt x="1155636" y="515912"/>
                  </a:lnTo>
                  <a:lnTo>
                    <a:pt x="1148921" y="524243"/>
                  </a:lnTo>
                  <a:lnTo>
                    <a:pt x="1149096" y="528612"/>
                  </a:lnTo>
                  <a:lnTo>
                    <a:pt x="1156500" y="528612"/>
                  </a:lnTo>
                  <a:lnTo>
                    <a:pt x="1168450" y="515912"/>
                  </a:lnTo>
                  <a:close/>
                </a:path>
                <a:path w="2351404" h="2395854">
                  <a:moveTo>
                    <a:pt x="1169111" y="515912"/>
                  </a:moveTo>
                  <a:lnTo>
                    <a:pt x="1168450" y="515912"/>
                  </a:lnTo>
                  <a:lnTo>
                    <a:pt x="1156500" y="528612"/>
                  </a:lnTo>
                  <a:lnTo>
                    <a:pt x="1157363" y="528612"/>
                  </a:lnTo>
                  <a:lnTo>
                    <a:pt x="1169111" y="515912"/>
                  </a:lnTo>
                  <a:close/>
                </a:path>
                <a:path w="2351404" h="2395854">
                  <a:moveTo>
                    <a:pt x="1194972" y="525048"/>
                  </a:moveTo>
                  <a:lnTo>
                    <a:pt x="1196568" y="528612"/>
                  </a:lnTo>
                  <a:lnTo>
                    <a:pt x="1199032" y="528612"/>
                  </a:lnTo>
                  <a:lnTo>
                    <a:pt x="1198595" y="527488"/>
                  </a:lnTo>
                  <a:lnTo>
                    <a:pt x="1194972" y="525048"/>
                  </a:lnTo>
                  <a:close/>
                </a:path>
                <a:path w="2351404" h="2395854">
                  <a:moveTo>
                    <a:pt x="1198178" y="526416"/>
                  </a:moveTo>
                  <a:lnTo>
                    <a:pt x="1198595" y="527488"/>
                  </a:lnTo>
                  <a:lnTo>
                    <a:pt x="1200264" y="528612"/>
                  </a:lnTo>
                  <a:lnTo>
                    <a:pt x="1199918" y="527452"/>
                  </a:lnTo>
                  <a:lnTo>
                    <a:pt x="1198178" y="526416"/>
                  </a:lnTo>
                  <a:close/>
                </a:path>
                <a:path w="2351404" h="2395854">
                  <a:moveTo>
                    <a:pt x="1198066" y="504949"/>
                  </a:moveTo>
                  <a:lnTo>
                    <a:pt x="1195000" y="510978"/>
                  </a:lnTo>
                  <a:lnTo>
                    <a:pt x="1199918" y="527452"/>
                  </a:lnTo>
                  <a:lnTo>
                    <a:pt x="1201864" y="528612"/>
                  </a:lnTo>
                  <a:lnTo>
                    <a:pt x="1198066" y="504949"/>
                  </a:lnTo>
                  <a:close/>
                </a:path>
                <a:path w="2351404" h="2395854">
                  <a:moveTo>
                    <a:pt x="1205407" y="515912"/>
                  </a:moveTo>
                  <a:lnTo>
                    <a:pt x="1201864" y="515912"/>
                  </a:lnTo>
                  <a:lnTo>
                    <a:pt x="1203756" y="528612"/>
                  </a:lnTo>
                  <a:lnTo>
                    <a:pt x="1204526" y="527990"/>
                  </a:lnTo>
                  <a:lnTo>
                    <a:pt x="1205407" y="515912"/>
                  </a:lnTo>
                  <a:close/>
                </a:path>
                <a:path w="2351404" h="2395854">
                  <a:moveTo>
                    <a:pt x="1219466" y="515912"/>
                  </a:moveTo>
                  <a:lnTo>
                    <a:pt x="1204526" y="527990"/>
                  </a:lnTo>
                  <a:lnTo>
                    <a:pt x="1204480" y="528612"/>
                  </a:lnTo>
                  <a:lnTo>
                    <a:pt x="1218652" y="517155"/>
                  </a:lnTo>
                  <a:lnTo>
                    <a:pt x="1219466" y="515912"/>
                  </a:lnTo>
                  <a:close/>
                </a:path>
                <a:path w="2351404" h="2395854">
                  <a:moveTo>
                    <a:pt x="1155522" y="491519"/>
                  </a:moveTo>
                  <a:lnTo>
                    <a:pt x="1144181" y="503212"/>
                  </a:lnTo>
                  <a:lnTo>
                    <a:pt x="1146429" y="515912"/>
                  </a:lnTo>
                  <a:lnTo>
                    <a:pt x="1141717" y="515912"/>
                  </a:lnTo>
                  <a:lnTo>
                    <a:pt x="1141717" y="528467"/>
                  </a:lnTo>
                  <a:lnTo>
                    <a:pt x="1148821" y="521740"/>
                  </a:lnTo>
                  <a:lnTo>
                    <a:pt x="1148080" y="503212"/>
                  </a:lnTo>
                  <a:lnTo>
                    <a:pt x="1166723" y="503212"/>
                  </a:lnTo>
                  <a:lnTo>
                    <a:pt x="1155522" y="491519"/>
                  </a:lnTo>
                  <a:close/>
                </a:path>
                <a:path w="2351404" h="2395854">
                  <a:moveTo>
                    <a:pt x="1194092" y="515912"/>
                  </a:moveTo>
                  <a:lnTo>
                    <a:pt x="1190879" y="515912"/>
                  </a:lnTo>
                  <a:lnTo>
                    <a:pt x="1194641" y="524309"/>
                  </a:lnTo>
                  <a:lnTo>
                    <a:pt x="1198178" y="526416"/>
                  </a:lnTo>
                  <a:lnTo>
                    <a:pt x="1194092" y="515912"/>
                  </a:lnTo>
                  <a:close/>
                </a:path>
                <a:path w="2351404" h="2395854">
                  <a:moveTo>
                    <a:pt x="1188015" y="520363"/>
                  </a:moveTo>
                  <a:lnTo>
                    <a:pt x="1194972" y="525048"/>
                  </a:lnTo>
                  <a:lnTo>
                    <a:pt x="1194641" y="524309"/>
                  </a:lnTo>
                  <a:lnTo>
                    <a:pt x="1188015" y="520363"/>
                  </a:lnTo>
                  <a:close/>
                </a:path>
                <a:path w="2351404" h="2395854">
                  <a:moveTo>
                    <a:pt x="1155636" y="515912"/>
                  </a:moveTo>
                  <a:lnTo>
                    <a:pt x="1154976" y="515912"/>
                  </a:lnTo>
                  <a:lnTo>
                    <a:pt x="1148821" y="521740"/>
                  </a:lnTo>
                  <a:lnTo>
                    <a:pt x="1148921" y="524243"/>
                  </a:lnTo>
                  <a:lnTo>
                    <a:pt x="1155636" y="515912"/>
                  </a:lnTo>
                  <a:close/>
                </a:path>
                <a:path w="2351404" h="2395854">
                  <a:moveTo>
                    <a:pt x="1181404" y="515912"/>
                  </a:moveTo>
                  <a:lnTo>
                    <a:pt x="1180541" y="515912"/>
                  </a:lnTo>
                  <a:lnTo>
                    <a:pt x="1188015" y="520363"/>
                  </a:lnTo>
                  <a:lnTo>
                    <a:pt x="1181404" y="515912"/>
                  </a:lnTo>
                  <a:close/>
                </a:path>
                <a:path w="2351404" h="2395854">
                  <a:moveTo>
                    <a:pt x="1064031" y="503212"/>
                  </a:moveTo>
                  <a:lnTo>
                    <a:pt x="1054887" y="503212"/>
                  </a:lnTo>
                  <a:lnTo>
                    <a:pt x="1043152" y="515912"/>
                  </a:lnTo>
                  <a:lnTo>
                    <a:pt x="1047064" y="515912"/>
                  </a:lnTo>
                  <a:lnTo>
                    <a:pt x="1064031" y="503212"/>
                  </a:lnTo>
                  <a:close/>
                </a:path>
                <a:path w="2351404" h="2395854">
                  <a:moveTo>
                    <a:pt x="1193958" y="507487"/>
                  </a:moveTo>
                  <a:lnTo>
                    <a:pt x="1189240" y="515912"/>
                  </a:lnTo>
                  <a:lnTo>
                    <a:pt x="1192491" y="515912"/>
                  </a:lnTo>
                  <a:lnTo>
                    <a:pt x="1195000" y="510978"/>
                  </a:lnTo>
                  <a:lnTo>
                    <a:pt x="1193958" y="507487"/>
                  </a:lnTo>
                  <a:close/>
                </a:path>
                <a:path w="2351404" h="2395854">
                  <a:moveTo>
                    <a:pt x="1754772" y="515591"/>
                  </a:moveTo>
                  <a:lnTo>
                    <a:pt x="1754733" y="515912"/>
                  </a:lnTo>
                  <a:lnTo>
                    <a:pt x="1754772" y="515591"/>
                  </a:lnTo>
                  <a:close/>
                </a:path>
                <a:path w="2351404" h="2395854">
                  <a:moveTo>
                    <a:pt x="1760245" y="503212"/>
                  </a:moveTo>
                  <a:lnTo>
                    <a:pt x="1756448" y="503212"/>
                  </a:lnTo>
                  <a:lnTo>
                    <a:pt x="1759953" y="515912"/>
                  </a:lnTo>
                  <a:lnTo>
                    <a:pt x="1760245" y="515912"/>
                  </a:lnTo>
                  <a:lnTo>
                    <a:pt x="1760245" y="503212"/>
                  </a:lnTo>
                  <a:close/>
                </a:path>
                <a:path w="2351404" h="2395854">
                  <a:moveTo>
                    <a:pt x="1745546" y="491490"/>
                  </a:moveTo>
                  <a:lnTo>
                    <a:pt x="1746637" y="497654"/>
                  </a:lnTo>
                  <a:lnTo>
                    <a:pt x="1751850" y="503212"/>
                  </a:lnTo>
                  <a:lnTo>
                    <a:pt x="1754772" y="515591"/>
                  </a:lnTo>
                  <a:lnTo>
                    <a:pt x="1756270" y="503212"/>
                  </a:lnTo>
                  <a:lnTo>
                    <a:pt x="1756448" y="503212"/>
                  </a:lnTo>
                  <a:lnTo>
                    <a:pt x="1745546" y="491490"/>
                  </a:lnTo>
                  <a:close/>
                </a:path>
                <a:path w="2351404" h="2395854">
                  <a:moveTo>
                    <a:pt x="1197387" y="501761"/>
                  </a:moveTo>
                  <a:lnTo>
                    <a:pt x="1196352" y="503212"/>
                  </a:lnTo>
                  <a:lnTo>
                    <a:pt x="1193958" y="507487"/>
                  </a:lnTo>
                  <a:lnTo>
                    <a:pt x="1195000" y="510978"/>
                  </a:lnTo>
                  <a:lnTo>
                    <a:pt x="1198066" y="504949"/>
                  </a:lnTo>
                  <a:lnTo>
                    <a:pt x="1197787" y="503212"/>
                  </a:lnTo>
                  <a:lnTo>
                    <a:pt x="1197387" y="501761"/>
                  </a:lnTo>
                  <a:close/>
                </a:path>
                <a:path w="2351404" h="2395854">
                  <a:moveTo>
                    <a:pt x="1205484" y="465112"/>
                  </a:moveTo>
                  <a:lnTo>
                    <a:pt x="1190764" y="465112"/>
                  </a:lnTo>
                  <a:lnTo>
                    <a:pt x="1201864" y="477812"/>
                  </a:lnTo>
                  <a:lnTo>
                    <a:pt x="1202728" y="477812"/>
                  </a:lnTo>
                  <a:lnTo>
                    <a:pt x="1189697" y="490512"/>
                  </a:lnTo>
                  <a:lnTo>
                    <a:pt x="1192682" y="503212"/>
                  </a:lnTo>
                  <a:lnTo>
                    <a:pt x="1193958" y="507487"/>
                  </a:lnTo>
                  <a:lnTo>
                    <a:pt x="1196352" y="503212"/>
                  </a:lnTo>
                  <a:lnTo>
                    <a:pt x="1197387" y="501761"/>
                  </a:lnTo>
                  <a:lnTo>
                    <a:pt x="1194282" y="490512"/>
                  </a:lnTo>
                  <a:lnTo>
                    <a:pt x="1205484" y="490512"/>
                  </a:lnTo>
                  <a:lnTo>
                    <a:pt x="1205484" y="465112"/>
                  </a:lnTo>
                  <a:close/>
                </a:path>
                <a:path w="2351404" h="2395854">
                  <a:moveTo>
                    <a:pt x="1205407" y="490512"/>
                  </a:moveTo>
                  <a:lnTo>
                    <a:pt x="1197387" y="501761"/>
                  </a:lnTo>
                  <a:lnTo>
                    <a:pt x="1197787" y="503212"/>
                  </a:lnTo>
                  <a:lnTo>
                    <a:pt x="1198066" y="504949"/>
                  </a:lnTo>
                  <a:lnTo>
                    <a:pt x="1205407" y="490512"/>
                  </a:lnTo>
                  <a:close/>
                </a:path>
                <a:path w="2351404" h="2395854">
                  <a:moveTo>
                    <a:pt x="1156500" y="490512"/>
                  </a:moveTo>
                  <a:lnTo>
                    <a:pt x="1155522" y="491519"/>
                  </a:lnTo>
                  <a:lnTo>
                    <a:pt x="1166723" y="503212"/>
                  </a:lnTo>
                  <a:lnTo>
                    <a:pt x="1168819" y="503212"/>
                  </a:lnTo>
                  <a:lnTo>
                    <a:pt x="1156500" y="490512"/>
                  </a:lnTo>
                  <a:close/>
                </a:path>
                <a:path w="2351404" h="2395854">
                  <a:moveTo>
                    <a:pt x="1157363" y="490512"/>
                  </a:moveTo>
                  <a:lnTo>
                    <a:pt x="1156500" y="490512"/>
                  </a:lnTo>
                  <a:lnTo>
                    <a:pt x="1168819" y="503212"/>
                  </a:lnTo>
                  <a:lnTo>
                    <a:pt x="1157363" y="490512"/>
                  </a:lnTo>
                  <a:close/>
                </a:path>
                <a:path w="2351404" h="2395854">
                  <a:moveTo>
                    <a:pt x="1207793" y="490866"/>
                  </a:moveTo>
                  <a:lnTo>
                    <a:pt x="1203756" y="503212"/>
                  </a:lnTo>
                  <a:lnTo>
                    <a:pt x="1210527" y="493702"/>
                  </a:lnTo>
                  <a:lnTo>
                    <a:pt x="1207793" y="490866"/>
                  </a:lnTo>
                  <a:close/>
                </a:path>
                <a:path w="2351404" h="2395854">
                  <a:moveTo>
                    <a:pt x="1218582" y="502057"/>
                  </a:moveTo>
                  <a:lnTo>
                    <a:pt x="1219276" y="503212"/>
                  </a:lnTo>
                  <a:lnTo>
                    <a:pt x="1218805" y="502288"/>
                  </a:lnTo>
                  <a:lnTo>
                    <a:pt x="1218582" y="502057"/>
                  </a:lnTo>
                  <a:close/>
                </a:path>
                <a:path w="2351404" h="2395854">
                  <a:moveTo>
                    <a:pt x="1215878" y="490512"/>
                  </a:moveTo>
                  <a:lnTo>
                    <a:pt x="1212799" y="490512"/>
                  </a:lnTo>
                  <a:lnTo>
                    <a:pt x="1218805" y="502288"/>
                  </a:lnTo>
                  <a:lnTo>
                    <a:pt x="1219695" y="503212"/>
                  </a:lnTo>
                  <a:lnTo>
                    <a:pt x="1215878" y="490512"/>
                  </a:lnTo>
                  <a:close/>
                </a:path>
                <a:path w="2351404" h="2395854">
                  <a:moveTo>
                    <a:pt x="1734998" y="479761"/>
                  </a:moveTo>
                  <a:lnTo>
                    <a:pt x="1743722" y="503212"/>
                  </a:lnTo>
                  <a:lnTo>
                    <a:pt x="1747621" y="503212"/>
                  </a:lnTo>
                  <a:lnTo>
                    <a:pt x="1746637" y="497654"/>
                  </a:lnTo>
                  <a:lnTo>
                    <a:pt x="1739938" y="490512"/>
                  </a:lnTo>
                  <a:lnTo>
                    <a:pt x="1740936" y="485913"/>
                  </a:lnTo>
                  <a:lnTo>
                    <a:pt x="1734998" y="479761"/>
                  </a:lnTo>
                  <a:close/>
                </a:path>
                <a:path w="2351404" h="2395854">
                  <a:moveTo>
                    <a:pt x="1212172" y="491392"/>
                  </a:moveTo>
                  <a:lnTo>
                    <a:pt x="1210527" y="493702"/>
                  </a:lnTo>
                  <a:lnTo>
                    <a:pt x="1218582" y="502057"/>
                  </a:lnTo>
                  <a:lnTo>
                    <a:pt x="1212172" y="491392"/>
                  </a:lnTo>
                  <a:close/>
                </a:path>
                <a:path w="2351404" h="2395854">
                  <a:moveTo>
                    <a:pt x="1740936" y="485913"/>
                  </a:moveTo>
                  <a:lnTo>
                    <a:pt x="1739938" y="490512"/>
                  </a:lnTo>
                  <a:lnTo>
                    <a:pt x="1746637" y="497654"/>
                  </a:lnTo>
                  <a:lnTo>
                    <a:pt x="1745552" y="491519"/>
                  </a:lnTo>
                  <a:lnTo>
                    <a:pt x="1745455" y="491392"/>
                  </a:lnTo>
                  <a:lnTo>
                    <a:pt x="1744637" y="490512"/>
                  </a:lnTo>
                  <a:lnTo>
                    <a:pt x="1744683" y="489796"/>
                  </a:lnTo>
                  <a:lnTo>
                    <a:pt x="1740936" y="485913"/>
                  </a:lnTo>
                  <a:close/>
                </a:path>
                <a:path w="2351404" h="2395854">
                  <a:moveTo>
                    <a:pt x="1212062" y="477812"/>
                  </a:moveTo>
                  <a:lnTo>
                    <a:pt x="1207793" y="490866"/>
                  </a:lnTo>
                  <a:lnTo>
                    <a:pt x="1210527" y="493702"/>
                  </a:lnTo>
                  <a:lnTo>
                    <a:pt x="1212172" y="491392"/>
                  </a:lnTo>
                  <a:lnTo>
                    <a:pt x="1211643" y="490512"/>
                  </a:lnTo>
                  <a:lnTo>
                    <a:pt x="1214014" y="484306"/>
                  </a:lnTo>
                  <a:lnTo>
                    <a:pt x="1212062" y="477812"/>
                  </a:lnTo>
                  <a:close/>
                </a:path>
                <a:path w="2351404" h="2395854">
                  <a:moveTo>
                    <a:pt x="1191628" y="477812"/>
                  </a:moveTo>
                  <a:lnTo>
                    <a:pt x="1166075" y="477812"/>
                  </a:lnTo>
                  <a:lnTo>
                    <a:pt x="1154557" y="490512"/>
                  </a:lnTo>
                  <a:lnTo>
                    <a:pt x="1155522" y="491519"/>
                  </a:lnTo>
                  <a:lnTo>
                    <a:pt x="1156500" y="490512"/>
                  </a:lnTo>
                  <a:lnTo>
                    <a:pt x="1169530" y="490512"/>
                  </a:lnTo>
                  <a:lnTo>
                    <a:pt x="1191628" y="477812"/>
                  </a:lnTo>
                  <a:close/>
                </a:path>
                <a:path w="2351404" h="2395854">
                  <a:moveTo>
                    <a:pt x="1744683" y="489796"/>
                  </a:moveTo>
                  <a:lnTo>
                    <a:pt x="1744637" y="490512"/>
                  </a:lnTo>
                  <a:lnTo>
                    <a:pt x="1745546" y="491490"/>
                  </a:lnTo>
                  <a:lnTo>
                    <a:pt x="1745373" y="490512"/>
                  </a:lnTo>
                  <a:lnTo>
                    <a:pt x="1744683" y="489796"/>
                  </a:lnTo>
                  <a:close/>
                </a:path>
                <a:path w="2351404" h="2395854">
                  <a:moveTo>
                    <a:pt x="1214014" y="484306"/>
                  </a:moveTo>
                  <a:lnTo>
                    <a:pt x="1211643" y="490512"/>
                  </a:lnTo>
                  <a:lnTo>
                    <a:pt x="1212172" y="491392"/>
                  </a:lnTo>
                  <a:lnTo>
                    <a:pt x="1212799" y="490512"/>
                  </a:lnTo>
                  <a:lnTo>
                    <a:pt x="1215878" y="490512"/>
                  </a:lnTo>
                  <a:lnTo>
                    <a:pt x="1214014" y="484306"/>
                  </a:lnTo>
                  <a:close/>
                </a:path>
                <a:path w="2351404" h="2395854">
                  <a:moveTo>
                    <a:pt x="1213167" y="465112"/>
                  </a:moveTo>
                  <a:lnTo>
                    <a:pt x="1211541" y="477812"/>
                  </a:lnTo>
                  <a:lnTo>
                    <a:pt x="1207452" y="490512"/>
                  </a:lnTo>
                  <a:lnTo>
                    <a:pt x="1207793" y="490866"/>
                  </a:lnTo>
                  <a:lnTo>
                    <a:pt x="1212062" y="477812"/>
                  </a:lnTo>
                  <a:lnTo>
                    <a:pt x="1222451" y="477812"/>
                  </a:lnTo>
                  <a:lnTo>
                    <a:pt x="1223501" y="475614"/>
                  </a:lnTo>
                  <a:lnTo>
                    <a:pt x="1213167" y="465112"/>
                  </a:lnTo>
                  <a:close/>
                </a:path>
                <a:path w="2351404" h="2395854">
                  <a:moveTo>
                    <a:pt x="1251419" y="477812"/>
                  </a:moveTo>
                  <a:lnTo>
                    <a:pt x="1249819" y="477812"/>
                  </a:lnTo>
                  <a:lnTo>
                    <a:pt x="1253896" y="490512"/>
                  </a:lnTo>
                  <a:lnTo>
                    <a:pt x="1256360" y="490512"/>
                  </a:lnTo>
                  <a:lnTo>
                    <a:pt x="1251419" y="477812"/>
                  </a:lnTo>
                  <a:close/>
                </a:path>
                <a:path w="2351404" h="2395854">
                  <a:moveTo>
                    <a:pt x="1285608" y="477812"/>
                  </a:moveTo>
                  <a:lnTo>
                    <a:pt x="1280401" y="477812"/>
                  </a:lnTo>
                  <a:lnTo>
                    <a:pt x="1267777" y="490512"/>
                  </a:lnTo>
                  <a:lnTo>
                    <a:pt x="1277721" y="490512"/>
                  </a:lnTo>
                  <a:lnTo>
                    <a:pt x="1285608" y="477812"/>
                  </a:lnTo>
                  <a:close/>
                </a:path>
                <a:path w="2351404" h="2395854">
                  <a:moveTo>
                    <a:pt x="1291488" y="477812"/>
                  </a:moveTo>
                  <a:lnTo>
                    <a:pt x="1285608" y="477812"/>
                  </a:lnTo>
                  <a:lnTo>
                    <a:pt x="1277721" y="490512"/>
                  </a:lnTo>
                  <a:lnTo>
                    <a:pt x="1288786" y="480907"/>
                  </a:lnTo>
                  <a:lnTo>
                    <a:pt x="1291488" y="477812"/>
                  </a:lnTo>
                  <a:close/>
                </a:path>
                <a:path w="2351404" h="2395854">
                  <a:moveTo>
                    <a:pt x="1288786" y="480907"/>
                  </a:moveTo>
                  <a:lnTo>
                    <a:pt x="1277721" y="490512"/>
                  </a:lnTo>
                  <a:lnTo>
                    <a:pt x="1280401" y="490512"/>
                  </a:lnTo>
                  <a:lnTo>
                    <a:pt x="1288786" y="480907"/>
                  </a:lnTo>
                  <a:close/>
                </a:path>
                <a:path w="2351404" h="2395854">
                  <a:moveTo>
                    <a:pt x="1733118" y="477812"/>
                  </a:moveTo>
                  <a:lnTo>
                    <a:pt x="1732636" y="490173"/>
                  </a:lnTo>
                  <a:lnTo>
                    <a:pt x="1732838" y="490512"/>
                  </a:lnTo>
                  <a:lnTo>
                    <a:pt x="1734152" y="478884"/>
                  </a:lnTo>
                  <a:lnTo>
                    <a:pt x="1733118" y="477812"/>
                  </a:lnTo>
                  <a:close/>
                </a:path>
                <a:path w="2351404" h="2395854">
                  <a:moveTo>
                    <a:pt x="1726783" y="457253"/>
                  </a:moveTo>
                  <a:lnTo>
                    <a:pt x="1725231" y="477812"/>
                  </a:lnTo>
                  <a:lnTo>
                    <a:pt x="1732532" y="490000"/>
                  </a:lnTo>
                  <a:lnTo>
                    <a:pt x="1730375" y="477812"/>
                  </a:lnTo>
                  <a:lnTo>
                    <a:pt x="1728851" y="477812"/>
                  </a:lnTo>
                  <a:lnTo>
                    <a:pt x="1728952" y="465112"/>
                  </a:lnTo>
                  <a:lnTo>
                    <a:pt x="1726783" y="457253"/>
                  </a:lnTo>
                  <a:close/>
                </a:path>
                <a:path w="2351404" h="2395854">
                  <a:moveTo>
                    <a:pt x="1745462" y="477812"/>
                  </a:moveTo>
                  <a:lnTo>
                    <a:pt x="1742694" y="477812"/>
                  </a:lnTo>
                  <a:lnTo>
                    <a:pt x="1740936" y="485913"/>
                  </a:lnTo>
                  <a:lnTo>
                    <a:pt x="1744683" y="489796"/>
                  </a:lnTo>
                  <a:lnTo>
                    <a:pt x="1745462" y="477812"/>
                  </a:lnTo>
                  <a:close/>
                </a:path>
                <a:path w="2351404" h="2395854">
                  <a:moveTo>
                    <a:pt x="1216494" y="477812"/>
                  </a:moveTo>
                  <a:lnTo>
                    <a:pt x="1212062" y="477812"/>
                  </a:lnTo>
                  <a:lnTo>
                    <a:pt x="1214014" y="484306"/>
                  </a:lnTo>
                  <a:lnTo>
                    <a:pt x="1216494" y="477812"/>
                  </a:lnTo>
                  <a:close/>
                </a:path>
                <a:path w="2351404" h="2395854">
                  <a:moveTo>
                    <a:pt x="1292352" y="477812"/>
                  </a:moveTo>
                  <a:lnTo>
                    <a:pt x="1291488" y="477812"/>
                  </a:lnTo>
                  <a:lnTo>
                    <a:pt x="1288786" y="480907"/>
                  </a:lnTo>
                  <a:lnTo>
                    <a:pt x="1292352" y="477812"/>
                  </a:lnTo>
                  <a:close/>
                </a:path>
                <a:path w="2351404" h="2395854">
                  <a:moveTo>
                    <a:pt x="1734273" y="477812"/>
                  </a:moveTo>
                  <a:lnTo>
                    <a:pt x="1734152" y="478884"/>
                  </a:lnTo>
                  <a:lnTo>
                    <a:pt x="1734998" y="479761"/>
                  </a:lnTo>
                  <a:lnTo>
                    <a:pt x="1734273" y="477812"/>
                  </a:lnTo>
                  <a:close/>
                </a:path>
                <a:path w="2351404" h="2395854">
                  <a:moveTo>
                    <a:pt x="1223501" y="475614"/>
                  </a:moveTo>
                  <a:lnTo>
                    <a:pt x="1222451" y="477812"/>
                  </a:lnTo>
                  <a:lnTo>
                    <a:pt x="1225245" y="477812"/>
                  </a:lnTo>
                  <a:lnTo>
                    <a:pt x="1225442" y="477586"/>
                  </a:lnTo>
                  <a:lnTo>
                    <a:pt x="1223501" y="475614"/>
                  </a:lnTo>
                  <a:close/>
                </a:path>
                <a:path w="2351404" h="2395854">
                  <a:moveTo>
                    <a:pt x="1225442" y="477586"/>
                  </a:moveTo>
                  <a:lnTo>
                    <a:pt x="1225245" y="477812"/>
                  </a:lnTo>
                  <a:lnTo>
                    <a:pt x="1225499" y="477812"/>
                  </a:lnTo>
                  <a:lnTo>
                    <a:pt x="1225442" y="477586"/>
                  </a:lnTo>
                  <a:close/>
                </a:path>
                <a:path w="2351404" h="2395854">
                  <a:moveTo>
                    <a:pt x="1225586" y="477732"/>
                  </a:moveTo>
                  <a:close/>
                </a:path>
                <a:path w="2351404" h="2395854">
                  <a:moveTo>
                    <a:pt x="1236729" y="467537"/>
                  </a:moveTo>
                  <a:lnTo>
                    <a:pt x="1225745" y="477586"/>
                  </a:lnTo>
                  <a:lnTo>
                    <a:pt x="1225664" y="477812"/>
                  </a:lnTo>
                  <a:lnTo>
                    <a:pt x="1234160" y="477812"/>
                  </a:lnTo>
                  <a:lnTo>
                    <a:pt x="1236729" y="467537"/>
                  </a:lnTo>
                  <a:close/>
                </a:path>
                <a:path w="2351404" h="2395854">
                  <a:moveTo>
                    <a:pt x="1262221" y="456371"/>
                  </a:moveTo>
                  <a:lnTo>
                    <a:pt x="1256601" y="465112"/>
                  </a:lnTo>
                  <a:lnTo>
                    <a:pt x="1257922" y="477812"/>
                  </a:lnTo>
                  <a:lnTo>
                    <a:pt x="1271054" y="477812"/>
                  </a:lnTo>
                  <a:lnTo>
                    <a:pt x="1284960" y="465112"/>
                  </a:lnTo>
                  <a:lnTo>
                    <a:pt x="1260055" y="465112"/>
                  </a:lnTo>
                  <a:lnTo>
                    <a:pt x="1262187" y="456603"/>
                  </a:lnTo>
                  <a:lnTo>
                    <a:pt x="1262221" y="456371"/>
                  </a:lnTo>
                  <a:close/>
                </a:path>
                <a:path w="2351404" h="2395854">
                  <a:moveTo>
                    <a:pt x="1284960" y="465112"/>
                  </a:moveTo>
                  <a:lnTo>
                    <a:pt x="1271054" y="477812"/>
                  </a:lnTo>
                  <a:lnTo>
                    <a:pt x="1271473" y="477812"/>
                  </a:lnTo>
                  <a:lnTo>
                    <a:pt x="1280034" y="470341"/>
                  </a:lnTo>
                  <a:lnTo>
                    <a:pt x="1284960" y="465112"/>
                  </a:lnTo>
                  <a:close/>
                </a:path>
                <a:path w="2351404" h="2395854">
                  <a:moveTo>
                    <a:pt x="1280034" y="470341"/>
                  </a:moveTo>
                  <a:lnTo>
                    <a:pt x="1271473" y="477812"/>
                  </a:lnTo>
                  <a:lnTo>
                    <a:pt x="1278476" y="471995"/>
                  </a:lnTo>
                  <a:lnTo>
                    <a:pt x="1280034" y="470341"/>
                  </a:lnTo>
                  <a:close/>
                </a:path>
                <a:path w="2351404" h="2395854">
                  <a:moveTo>
                    <a:pt x="1278476" y="471995"/>
                  </a:moveTo>
                  <a:lnTo>
                    <a:pt x="1271473" y="477812"/>
                  </a:lnTo>
                  <a:lnTo>
                    <a:pt x="1272997" y="477812"/>
                  </a:lnTo>
                  <a:lnTo>
                    <a:pt x="1278476" y="471995"/>
                  </a:lnTo>
                  <a:close/>
                </a:path>
                <a:path w="2351404" h="2395854">
                  <a:moveTo>
                    <a:pt x="1286764" y="465112"/>
                  </a:moveTo>
                  <a:lnTo>
                    <a:pt x="1278476" y="471995"/>
                  </a:lnTo>
                  <a:lnTo>
                    <a:pt x="1272997" y="477812"/>
                  </a:lnTo>
                  <a:lnTo>
                    <a:pt x="1279525" y="477812"/>
                  </a:lnTo>
                  <a:lnTo>
                    <a:pt x="1286764" y="465112"/>
                  </a:lnTo>
                  <a:close/>
                </a:path>
                <a:path w="2351404" h="2395854">
                  <a:moveTo>
                    <a:pt x="1730552" y="452412"/>
                  </a:moveTo>
                  <a:lnTo>
                    <a:pt x="1727149" y="452412"/>
                  </a:lnTo>
                  <a:lnTo>
                    <a:pt x="1726783" y="457253"/>
                  </a:lnTo>
                  <a:lnTo>
                    <a:pt x="1728952" y="465112"/>
                  </a:lnTo>
                  <a:lnTo>
                    <a:pt x="1728851" y="477812"/>
                  </a:lnTo>
                  <a:lnTo>
                    <a:pt x="1730375" y="477812"/>
                  </a:lnTo>
                  <a:lnTo>
                    <a:pt x="1734273" y="465112"/>
                  </a:lnTo>
                  <a:lnTo>
                    <a:pt x="1730552" y="452412"/>
                  </a:lnTo>
                  <a:close/>
                </a:path>
                <a:path w="2351404" h="2395854">
                  <a:moveTo>
                    <a:pt x="1730552" y="452412"/>
                  </a:moveTo>
                  <a:lnTo>
                    <a:pt x="1734273" y="465112"/>
                  </a:lnTo>
                  <a:lnTo>
                    <a:pt x="1730375" y="477812"/>
                  </a:lnTo>
                  <a:lnTo>
                    <a:pt x="1731606" y="477812"/>
                  </a:lnTo>
                  <a:lnTo>
                    <a:pt x="1734362" y="465112"/>
                  </a:lnTo>
                  <a:lnTo>
                    <a:pt x="1730552" y="452412"/>
                  </a:lnTo>
                  <a:close/>
                </a:path>
                <a:path w="2351404" h="2395854">
                  <a:moveTo>
                    <a:pt x="1240510" y="452412"/>
                  </a:moveTo>
                  <a:lnTo>
                    <a:pt x="1236345" y="452412"/>
                  </a:lnTo>
                  <a:lnTo>
                    <a:pt x="1231519" y="465112"/>
                  </a:lnTo>
                  <a:lnTo>
                    <a:pt x="1236345" y="465112"/>
                  </a:lnTo>
                  <a:lnTo>
                    <a:pt x="1225442" y="477586"/>
                  </a:lnTo>
                  <a:lnTo>
                    <a:pt x="1225586" y="477732"/>
                  </a:lnTo>
                  <a:lnTo>
                    <a:pt x="1236729" y="467537"/>
                  </a:lnTo>
                  <a:lnTo>
                    <a:pt x="1240510" y="452412"/>
                  </a:lnTo>
                  <a:close/>
                </a:path>
                <a:path w="2351404" h="2395854">
                  <a:moveTo>
                    <a:pt x="1236345" y="465112"/>
                  </a:moveTo>
                  <a:lnTo>
                    <a:pt x="1228521" y="465112"/>
                  </a:lnTo>
                  <a:lnTo>
                    <a:pt x="1223501" y="475614"/>
                  </a:lnTo>
                  <a:lnTo>
                    <a:pt x="1225442" y="477586"/>
                  </a:lnTo>
                  <a:lnTo>
                    <a:pt x="1236345" y="465112"/>
                  </a:lnTo>
                  <a:close/>
                </a:path>
                <a:path w="2351404" h="2395854">
                  <a:moveTo>
                    <a:pt x="1286027" y="465112"/>
                  </a:moveTo>
                  <a:lnTo>
                    <a:pt x="1284960" y="465112"/>
                  </a:lnTo>
                  <a:lnTo>
                    <a:pt x="1280034" y="470341"/>
                  </a:lnTo>
                  <a:lnTo>
                    <a:pt x="1286027" y="465112"/>
                  </a:lnTo>
                  <a:close/>
                </a:path>
                <a:path w="2351404" h="2395854">
                  <a:moveTo>
                    <a:pt x="1239380" y="465112"/>
                  </a:moveTo>
                  <a:lnTo>
                    <a:pt x="1237335" y="465112"/>
                  </a:lnTo>
                  <a:lnTo>
                    <a:pt x="1236729" y="467537"/>
                  </a:lnTo>
                  <a:lnTo>
                    <a:pt x="1239380" y="465112"/>
                  </a:lnTo>
                  <a:close/>
                </a:path>
                <a:path w="2351404" h="2395854">
                  <a:moveTo>
                    <a:pt x="1262811" y="452412"/>
                  </a:moveTo>
                  <a:lnTo>
                    <a:pt x="1259192" y="452412"/>
                  </a:lnTo>
                  <a:lnTo>
                    <a:pt x="1248092" y="465112"/>
                  </a:lnTo>
                  <a:lnTo>
                    <a:pt x="1256601" y="465112"/>
                  </a:lnTo>
                  <a:lnTo>
                    <a:pt x="1262221" y="456371"/>
                  </a:lnTo>
                  <a:lnTo>
                    <a:pt x="1262811" y="452412"/>
                  </a:lnTo>
                  <a:close/>
                </a:path>
                <a:path w="2351404" h="2395854">
                  <a:moveTo>
                    <a:pt x="1262187" y="456603"/>
                  </a:moveTo>
                  <a:lnTo>
                    <a:pt x="1260055" y="465112"/>
                  </a:lnTo>
                  <a:lnTo>
                    <a:pt x="1260919" y="465112"/>
                  </a:lnTo>
                  <a:lnTo>
                    <a:pt x="1262187" y="456603"/>
                  </a:lnTo>
                  <a:close/>
                </a:path>
                <a:path w="2351404" h="2395854">
                  <a:moveTo>
                    <a:pt x="1727662" y="449939"/>
                  </a:moveTo>
                  <a:lnTo>
                    <a:pt x="1725447" y="452412"/>
                  </a:lnTo>
                  <a:lnTo>
                    <a:pt x="1726783" y="457253"/>
                  </a:lnTo>
                  <a:lnTo>
                    <a:pt x="1727149" y="452412"/>
                  </a:lnTo>
                  <a:lnTo>
                    <a:pt x="1730552" y="452412"/>
                  </a:lnTo>
                  <a:lnTo>
                    <a:pt x="1727662" y="449939"/>
                  </a:lnTo>
                  <a:close/>
                </a:path>
                <a:path w="2351404" h="2395854">
                  <a:moveTo>
                    <a:pt x="1264113" y="448914"/>
                  </a:moveTo>
                  <a:lnTo>
                    <a:pt x="1262260" y="456311"/>
                  </a:lnTo>
                  <a:lnTo>
                    <a:pt x="1264767" y="452412"/>
                  </a:lnTo>
                  <a:lnTo>
                    <a:pt x="1264113" y="448914"/>
                  </a:lnTo>
                  <a:close/>
                </a:path>
                <a:path w="2351404" h="2395854">
                  <a:moveTo>
                    <a:pt x="1700166" y="411772"/>
                  </a:moveTo>
                  <a:lnTo>
                    <a:pt x="1701469" y="414312"/>
                  </a:lnTo>
                  <a:lnTo>
                    <a:pt x="1704565" y="425819"/>
                  </a:lnTo>
                  <a:lnTo>
                    <a:pt x="1705178" y="427012"/>
                  </a:lnTo>
                  <a:lnTo>
                    <a:pt x="1707663" y="436285"/>
                  </a:lnTo>
                  <a:lnTo>
                    <a:pt x="1712493" y="452412"/>
                  </a:lnTo>
                  <a:lnTo>
                    <a:pt x="1725447" y="452412"/>
                  </a:lnTo>
                  <a:lnTo>
                    <a:pt x="1727662" y="449939"/>
                  </a:lnTo>
                  <a:lnTo>
                    <a:pt x="1715706" y="439712"/>
                  </a:lnTo>
                  <a:lnTo>
                    <a:pt x="1711248" y="439712"/>
                  </a:lnTo>
                  <a:lnTo>
                    <a:pt x="1710277" y="427567"/>
                  </a:lnTo>
                  <a:lnTo>
                    <a:pt x="1710029" y="427012"/>
                  </a:lnTo>
                  <a:lnTo>
                    <a:pt x="1709859" y="426394"/>
                  </a:lnTo>
                  <a:lnTo>
                    <a:pt x="1702562" y="414312"/>
                  </a:lnTo>
                  <a:lnTo>
                    <a:pt x="1700166" y="411772"/>
                  </a:lnTo>
                  <a:close/>
                </a:path>
                <a:path w="2351404" h="2395854">
                  <a:moveTo>
                    <a:pt x="1737766" y="439712"/>
                  </a:moveTo>
                  <a:lnTo>
                    <a:pt x="1736826" y="439712"/>
                  </a:lnTo>
                  <a:lnTo>
                    <a:pt x="1727662" y="449939"/>
                  </a:lnTo>
                  <a:lnTo>
                    <a:pt x="1730552" y="452412"/>
                  </a:lnTo>
                  <a:lnTo>
                    <a:pt x="1737766" y="439712"/>
                  </a:lnTo>
                  <a:close/>
                </a:path>
                <a:path w="2351404" h="2395854">
                  <a:moveTo>
                    <a:pt x="1266418" y="439712"/>
                  </a:moveTo>
                  <a:lnTo>
                    <a:pt x="1262392" y="439712"/>
                  </a:lnTo>
                  <a:lnTo>
                    <a:pt x="1264113" y="448914"/>
                  </a:lnTo>
                  <a:lnTo>
                    <a:pt x="1266418" y="439712"/>
                  </a:lnTo>
                  <a:close/>
                </a:path>
                <a:path w="2351404" h="2395854">
                  <a:moveTo>
                    <a:pt x="1289735" y="427012"/>
                  </a:moveTo>
                  <a:lnTo>
                    <a:pt x="1288656" y="427012"/>
                  </a:lnTo>
                  <a:lnTo>
                    <a:pt x="1274762" y="439712"/>
                  </a:lnTo>
                  <a:lnTo>
                    <a:pt x="1278051" y="439712"/>
                  </a:lnTo>
                  <a:lnTo>
                    <a:pt x="1289735" y="427012"/>
                  </a:lnTo>
                  <a:close/>
                </a:path>
                <a:path w="2351404" h="2395854">
                  <a:moveTo>
                    <a:pt x="1301343" y="427012"/>
                  </a:moveTo>
                  <a:lnTo>
                    <a:pt x="1289735" y="427012"/>
                  </a:lnTo>
                  <a:lnTo>
                    <a:pt x="1303820" y="439712"/>
                  </a:lnTo>
                  <a:lnTo>
                    <a:pt x="1304493" y="439712"/>
                  </a:lnTo>
                  <a:lnTo>
                    <a:pt x="1301343" y="427012"/>
                  </a:lnTo>
                  <a:close/>
                </a:path>
                <a:path w="2351404" h="2395854">
                  <a:moveTo>
                    <a:pt x="1304099" y="388912"/>
                  </a:moveTo>
                  <a:lnTo>
                    <a:pt x="1303451" y="388912"/>
                  </a:lnTo>
                  <a:lnTo>
                    <a:pt x="1316647" y="414312"/>
                  </a:lnTo>
                  <a:lnTo>
                    <a:pt x="1328572" y="427012"/>
                  </a:lnTo>
                  <a:lnTo>
                    <a:pt x="1317713" y="427012"/>
                  </a:lnTo>
                  <a:lnTo>
                    <a:pt x="1304493" y="439712"/>
                  </a:lnTo>
                  <a:lnTo>
                    <a:pt x="1321015" y="439712"/>
                  </a:lnTo>
                  <a:lnTo>
                    <a:pt x="1341412" y="427012"/>
                  </a:lnTo>
                  <a:lnTo>
                    <a:pt x="1320977" y="414312"/>
                  </a:lnTo>
                  <a:lnTo>
                    <a:pt x="1316266" y="401612"/>
                  </a:lnTo>
                  <a:lnTo>
                    <a:pt x="1304099" y="388912"/>
                  </a:lnTo>
                  <a:close/>
                </a:path>
                <a:path w="2351404" h="2395854">
                  <a:moveTo>
                    <a:pt x="1704886" y="427012"/>
                  </a:moveTo>
                  <a:lnTo>
                    <a:pt x="1700187" y="427012"/>
                  </a:lnTo>
                  <a:lnTo>
                    <a:pt x="1700187" y="439712"/>
                  </a:lnTo>
                  <a:lnTo>
                    <a:pt x="1708581" y="439712"/>
                  </a:lnTo>
                  <a:lnTo>
                    <a:pt x="1707663" y="436285"/>
                  </a:lnTo>
                  <a:lnTo>
                    <a:pt x="1704886" y="427012"/>
                  </a:lnTo>
                  <a:close/>
                </a:path>
                <a:path w="2351404" h="2395854">
                  <a:moveTo>
                    <a:pt x="1707663" y="436285"/>
                  </a:moveTo>
                  <a:lnTo>
                    <a:pt x="1708581" y="439712"/>
                  </a:lnTo>
                  <a:lnTo>
                    <a:pt x="1707663" y="436285"/>
                  </a:lnTo>
                  <a:close/>
                </a:path>
                <a:path w="2351404" h="2395854">
                  <a:moveTo>
                    <a:pt x="1711248" y="429739"/>
                  </a:moveTo>
                  <a:lnTo>
                    <a:pt x="1711261" y="439712"/>
                  </a:lnTo>
                  <a:lnTo>
                    <a:pt x="1715706" y="439712"/>
                  </a:lnTo>
                  <a:lnTo>
                    <a:pt x="1711248" y="429739"/>
                  </a:lnTo>
                  <a:close/>
                </a:path>
                <a:path w="2351404" h="2395854">
                  <a:moveTo>
                    <a:pt x="1710277" y="427567"/>
                  </a:moveTo>
                  <a:lnTo>
                    <a:pt x="1711248" y="439555"/>
                  </a:lnTo>
                  <a:lnTo>
                    <a:pt x="1711248" y="429739"/>
                  </a:lnTo>
                  <a:lnTo>
                    <a:pt x="1710277" y="427567"/>
                  </a:lnTo>
                  <a:close/>
                </a:path>
                <a:path w="2351404" h="2395854">
                  <a:moveTo>
                    <a:pt x="1704565" y="425819"/>
                  </a:moveTo>
                  <a:lnTo>
                    <a:pt x="1704886" y="427012"/>
                  </a:lnTo>
                  <a:lnTo>
                    <a:pt x="1707663" y="436285"/>
                  </a:lnTo>
                  <a:lnTo>
                    <a:pt x="1705178" y="427012"/>
                  </a:lnTo>
                  <a:lnTo>
                    <a:pt x="1704565" y="425819"/>
                  </a:lnTo>
                  <a:close/>
                </a:path>
                <a:path w="2351404" h="2395854">
                  <a:moveTo>
                    <a:pt x="1711248" y="427012"/>
                  </a:moveTo>
                  <a:lnTo>
                    <a:pt x="1710232" y="427012"/>
                  </a:lnTo>
                  <a:lnTo>
                    <a:pt x="1710277" y="427567"/>
                  </a:lnTo>
                  <a:lnTo>
                    <a:pt x="1711248" y="429739"/>
                  </a:lnTo>
                  <a:lnTo>
                    <a:pt x="1711248" y="427012"/>
                  </a:lnTo>
                  <a:close/>
                </a:path>
                <a:path w="2351404" h="2395854">
                  <a:moveTo>
                    <a:pt x="1709859" y="426394"/>
                  </a:moveTo>
                  <a:lnTo>
                    <a:pt x="1710029" y="427012"/>
                  </a:lnTo>
                  <a:lnTo>
                    <a:pt x="1710277" y="427567"/>
                  </a:lnTo>
                  <a:lnTo>
                    <a:pt x="1710232" y="427012"/>
                  </a:lnTo>
                  <a:lnTo>
                    <a:pt x="1709859" y="426394"/>
                  </a:lnTo>
                  <a:close/>
                </a:path>
                <a:path w="2351404" h="2395854">
                  <a:moveTo>
                    <a:pt x="1688357" y="390469"/>
                  </a:moveTo>
                  <a:lnTo>
                    <a:pt x="1690585" y="401612"/>
                  </a:lnTo>
                  <a:lnTo>
                    <a:pt x="1694954" y="401612"/>
                  </a:lnTo>
                  <a:lnTo>
                    <a:pt x="1700166" y="411772"/>
                  </a:lnTo>
                  <a:lnTo>
                    <a:pt x="1702562" y="414312"/>
                  </a:lnTo>
                  <a:lnTo>
                    <a:pt x="1709859" y="426394"/>
                  </a:lnTo>
                  <a:lnTo>
                    <a:pt x="1706537" y="414312"/>
                  </a:lnTo>
                  <a:lnTo>
                    <a:pt x="1698853" y="401612"/>
                  </a:lnTo>
                  <a:lnTo>
                    <a:pt x="1688357" y="390469"/>
                  </a:lnTo>
                  <a:close/>
                </a:path>
                <a:path w="2351404" h="2395854">
                  <a:moveTo>
                    <a:pt x="1680547" y="376425"/>
                  </a:moveTo>
                  <a:lnTo>
                    <a:pt x="1675090" y="387296"/>
                  </a:lnTo>
                  <a:lnTo>
                    <a:pt x="1676196" y="388912"/>
                  </a:lnTo>
                  <a:lnTo>
                    <a:pt x="1680570" y="397180"/>
                  </a:lnTo>
                  <a:lnTo>
                    <a:pt x="1685378" y="401612"/>
                  </a:lnTo>
                  <a:lnTo>
                    <a:pt x="1686394" y="414312"/>
                  </a:lnTo>
                  <a:lnTo>
                    <a:pt x="1698650" y="414312"/>
                  </a:lnTo>
                  <a:lnTo>
                    <a:pt x="1704565" y="425819"/>
                  </a:lnTo>
                  <a:lnTo>
                    <a:pt x="1701469" y="414312"/>
                  </a:lnTo>
                  <a:lnTo>
                    <a:pt x="1700166" y="411772"/>
                  </a:lnTo>
                  <a:lnTo>
                    <a:pt x="1690585" y="401612"/>
                  </a:lnTo>
                  <a:lnTo>
                    <a:pt x="1688357" y="390469"/>
                  </a:lnTo>
                  <a:lnTo>
                    <a:pt x="1686890" y="388912"/>
                  </a:lnTo>
                  <a:lnTo>
                    <a:pt x="1680547" y="376425"/>
                  </a:lnTo>
                  <a:close/>
                </a:path>
                <a:path w="2351404" h="2395854">
                  <a:moveTo>
                    <a:pt x="1680055" y="339193"/>
                  </a:moveTo>
                  <a:lnTo>
                    <a:pt x="1662696" y="350812"/>
                  </a:lnTo>
                  <a:lnTo>
                    <a:pt x="1658683" y="376212"/>
                  </a:lnTo>
                  <a:lnTo>
                    <a:pt x="1651469" y="388912"/>
                  </a:lnTo>
                  <a:lnTo>
                    <a:pt x="1651177" y="401612"/>
                  </a:lnTo>
                  <a:lnTo>
                    <a:pt x="1651333" y="401395"/>
                  </a:lnTo>
                  <a:lnTo>
                    <a:pt x="1655178" y="388912"/>
                  </a:lnTo>
                  <a:lnTo>
                    <a:pt x="1666811" y="363512"/>
                  </a:lnTo>
                  <a:lnTo>
                    <a:pt x="1667675" y="363512"/>
                  </a:lnTo>
                  <a:lnTo>
                    <a:pt x="1676615" y="350812"/>
                  </a:lnTo>
                  <a:lnTo>
                    <a:pt x="1680055" y="339193"/>
                  </a:lnTo>
                  <a:close/>
                </a:path>
                <a:path w="2351404" h="2395854">
                  <a:moveTo>
                    <a:pt x="1651396" y="401307"/>
                  </a:moveTo>
                  <a:lnTo>
                    <a:pt x="1651266" y="401612"/>
                  </a:lnTo>
                  <a:lnTo>
                    <a:pt x="1651396" y="401307"/>
                  </a:lnTo>
                  <a:close/>
                </a:path>
                <a:path w="2351404" h="2395854">
                  <a:moveTo>
                    <a:pt x="1680570" y="397180"/>
                  </a:moveTo>
                  <a:lnTo>
                    <a:pt x="1682915" y="401612"/>
                  </a:lnTo>
                  <a:lnTo>
                    <a:pt x="1685378" y="401612"/>
                  </a:lnTo>
                  <a:lnTo>
                    <a:pt x="1680570" y="397180"/>
                  </a:lnTo>
                  <a:close/>
                </a:path>
                <a:path w="2351404" h="2395854">
                  <a:moveTo>
                    <a:pt x="1666811" y="363512"/>
                  </a:moveTo>
                  <a:lnTo>
                    <a:pt x="1655178" y="388912"/>
                  </a:lnTo>
                  <a:lnTo>
                    <a:pt x="1651333" y="401395"/>
                  </a:lnTo>
                  <a:lnTo>
                    <a:pt x="1656689" y="388912"/>
                  </a:lnTo>
                  <a:lnTo>
                    <a:pt x="1663788" y="376212"/>
                  </a:lnTo>
                  <a:lnTo>
                    <a:pt x="1667483" y="364138"/>
                  </a:lnTo>
                  <a:lnTo>
                    <a:pt x="1666811" y="363512"/>
                  </a:lnTo>
                  <a:close/>
                </a:path>
                <a:path w="2351404" h="2395854">
                  <a:moveTo>
                    <a:pt x="1667483" y="364138"/>
                  </a:moveTo>
                  <a:lnTo>
                    <a:pt x="1663788" y="376212"/>
                  </a:lnTo>
                  <a:lnTo>
                    <a:pt x="1656689" y="388912"/>
                  </a:lnTo>
                  <a:lnTo>
                    <a:pt x="1651396" y="401307"/>
                  </a:lnTo>
                  <a:lnTo>
                    <a:pt x="1660309" y="388912"/>
                  </a:lnTo>
                  <a:lnTo>
                    <a:pt x="1667497" y="376212"/>
                  </a:lnTo>
                  <a:lnTo>
                    <a:pt x="1675320" y="376212"/>
                  </a:lnTo>
                  <a:lnTo>
                    <a:pt x="1673548" y="369790"/>
                  </a:lnTo>
                  <a:lnTo>
                    <a:pt x="1667483" y="364138"/>
                  </a:lnTo>
                  <a:close/>
                </a:path>
                <a:path w="2351404" h="2395854">
                  <a:moveTo>
                    <a:pt x="1672976" y="384211"/>
                  </a:moveTo>
                  <a:lnTo>
                    <a:pt x="1671599" y="388912"/>
                  </a:lnTo>
                  <a:lnTo>
                    <a:pt x="1680570" y="397180"/>
                  </a:lnTo>
                  <a:lnTo>
                    <a:pt x="1676196" y="388912"/>
                  </a:lnTo>
                  <a:lnTo>
                    <a:pt x="1674279" y="388912"/>
                  </a:lnTo>
                  <a:lnTo>
                    <a:pt x="1675090" y="387296"/>
                  </a:lnTo>
                  <a:lnTo>
                    <a:pt x="1672976" y="384211"/>
                  </a:lnTo>
                  <a:close/>
                </a:path>
                <a:path w="2351404" h="2395854">
                  <a:moveTo>
                    <a:pt x="1688045" y="388912"/>
                  </a:moveTo>
                  <a:lnTo>
                    <a:pt x="1686890" y="388912"/>
                  </a:lnTo>
                  <a:lnTo>
                    <a:pt x="1688357" y="390469"/>
                  </a:lnTo>
                  <a:lnTo>
                    <a:pt x="1688045" y="388912"/>
                  </a:lnTo>
                  <a:close/>
                </a:path>
                <a:path w="2351404" h="2395854">
                  <a:moveTo>
                    <a:pt x="1295120" y="376212"/>
                  </a:moveTo>
                  <a:lnTo>
                    <a:pt x="1292974" y="376212"/>
                  </a:lnTo>
                  <a:lnTo>
                    <a:pt x="1288808" y="388912"/>
                  </a:lnTo>
                  <a:lnTo>
                    <a:pt x="1290624" y="388912"/>
                  </a:lnTo>
                  <a:lnTo>
                    <a:pt x="1296600" y="378427"/>
                  </a:lnTo>
                  <a:lnTo>
                    <a:pt x="1295120" y="376212"/>
                  </a:lnTo>
                  <a:close/>
                </a:path>
                <a:path w="2351404" h="2395854">
                  <a:moveTo>
                    <a:pt x="1297863" y="376212"/>
                  </a:moveTo>
                  <a:lnTo>
                    <a:pt x="1296600" y="378427"/>
                  </a:lnTo>
                  <a:lnTo>
                    <a:pt x="1303604" y="388912"/>
                  </a:lnTo>
                  <a:lnTo>
                    <a:pt x="1301358" y="381140"/>
                  </a:lnTo>
                  <a:lnTo>
                    <a:pt x="1297863" y="376212"/>
                  </a:lnTo>
                  <a:close/>
                </a:path>
                <a:path w="2351404" h="2395854">
                  <a:moveTo>
                    <a:pt x="1305924" y="351173"/>
                  </a:moveTo>
                  <a:lnTo>
                    <a:pt x="1305320" y="351782"/>
                  </a:lnTo>
                  <a:lnTo>
                    <a:pt x="1299933" y="376212"/>
                  </a:lnTo>
                  <a:lnTo>
                    <a:pt x="1301358" y="381140"/>
                  </a:lnTo>
                  <a:lnTo>
                    <a:pt x="1306868" y="388912"/>
                  </a:lnTo>
                  <a:lnTo>
                    <a:pt x="1309573" y="388912"/>
                  </a:lnTo>
                  <a:lnTo>
                    <a:pt x="1305255" y="376212"/>
                  </a:lnTo>
                  <a:lnTo>
                    <a:pt x="1308938" y="363512"/>
                  </a:lnTo>
                  <a:lnTo>
                    <a:pt x="1319225" y="363512"/>
                  </a:lnTo>
                  <a:lnTo>
                    <a:pt x="1305924" y="351173"/>
                  </a:lnTo>
                  <a:close/>
                </a:path>
                <a:path w="2351404" h="2395854">
                  <a:moveTo>
                    <a:pt x="1673548" y="369790"/>
                  </a:moveTo>
                  <a:lnTo>
                    <a:pt x="1675320" y="376212"/>
                  </a:lnTo>
                  <a:lnTo>
                    <a:pt x="1672976" y="384211"/>
                  </a:lnTo>
                  <a:lnTo>
                    <a:pt x="1675090" y="387296"/>
                  </a:lnTo>
                  <a:lnTo>
                    <a:pt x="1680547" y="376425"/>
                  </a:lnTo>
                  <a:lnTo>
                    <a:pt x="1680438" y="376212"/>
                  </a:lnTo>
                  <a:lnTo>
                    <a:pt x="1673548" y="369790"/>
                  </a:lnTo>
                  <a:close/>
                </a:path>
                <a:path w="2351404" h="2395854">
                  <a:moveTo>
                    <a:pt x="1675320" y="376212"/>
                  </a:moveTo>
                  <a:lnTo>
                    <a:pt x="1667497" y="376212"/>
                  </a:lnTo>
                  <a:lnTo>
                    <a:pt x="1672976" y="384211"/>
                  </a:lnTo>
                  <a:lnTo>
                    <a:pt x="1675320" y="376212"/>
                  </a:lnTo>
                  <a:close/>
                </a:path>
                <a:path w="2351404" h="2395854">
                  <a:moveTo>
                    <a:pt x="1699836" y="321101"/>
                  </a:moveTo>
                  <a:lnTo>
                    <a:pt x="1701190" y="325412"/>
                  </a:lnTo>
                  <a:lnTo>
                    <a:pt x="1682729" y="337422"/>
                  </a:lnTo>
                  <a:lnTo>
                    <a:pt x="1682724" y="338112"/>
                  </a:lnTo>
                  <a:lnTo>
                    <a:pt x="1681670" y="338112"/>
                  </a:lnTo>
                  <a:lnTo>
                    <a:pt x="1678914" y="350812"/>
                  </a:lnTo>
                  <a:lnTo>
                    <a:pt x="1671815" y="363512"/>
                  </a:lnTo>
                  <a:lnTo>
                    <a:pt x="1673548" y="369790"/>
                  </a:lnTo>
                  <a:lnTo>
                    <a:pt x="1680438" y="376212"/>
                  </a:lnTo>
                  <a:lnTo>
                    <a:pt x="1680547" y="376425"/>
                  </a:lnTo>
                  <a:lnTo>
                    <a:pt x="1680654" y="376212"/>
                  </a:lnTo>
                  <a:lnTo>
                    <a:pt x="1676933" y="363512"/>
                  </a:lnTo>
                  <a:lnTo>
                    <a:pt x="1684134" y="350812"/>
                  </a:lnTo>
                  <a:lnTo>
                    <a:pt x="1684426" y="338112"/>
                  </a:lnTo>
                  <a:lnTo>
                    <a:pt x="1682724" y="338112"/>
                  </a:lnTo>
                  <a:lnTo>
                    <a:pt x="1682729" y="337422"/>
                  </a:lnTo>
                  <a:lnTo>
                    <a:pt x="1685594" y="337422"/>
                  </a:lnTo>
                  <a:lnTo>
                    <a:pt x="1700705" y="328507"/>
                  </a:lnTo>
                  <a:lnTo>
                    <a:pt x="1702488" y="323435"/>
                  </a:lnTo>
                  <a:lnTo>
                    <a:pt x="1699836" y="321101"/>
                  </a:lnTo>
                  <a:close/>
                </a:path>
                <a:path w="2351404" h="2395854">
                  <a:moveTo>
                    <a:pt x="1292352" y="350812"/>
                  </a:moveTo>
                  <a:lnTo>
                    <a:pt x="1279525" y="350812"/>
                  </a:lnTo>
                  <a:lnTo>
                    <a:pt x="1267358" y="363512"/>
                  </a:lnTo>
                  <a:lnTo>
                    <a:pt x="1270342" y="376212"/>
                  </a:lnTo>
                  <a:lnTo>
                    <a:pt x="1282001" y="376212"/>
                  </a:lnTo>
                  <a:lnTo>
                    <a:pt x="1271943" y="363512"/>
                  </a:lnTo>
                  <a:lnTo>
                    <a:pt x="1292352" y="350812"/>
                  </a:lnTo>
                  <a:close/>
                </a:path>
                <a:path w="2351404" h="2395854">
                  <a:moveTo>
                    <a:pt x="1305320" y="351782"/>
                  </a:moveTo>
                  <a:lnTo>
                    <a:pt x="1293672" y="363512"/>
                  </a:lnTo>
                  <a:lnTo>
                    <a:pt x="1282001" y="376212"/>
                  </a:lnTo>
                  <a:lnTo>
                    <a:pt x="1284097" y="376212"/>
                  </a:lnTo>
                  <a:lnTo>
                    <a:pt x="1297266" y="363512"/>
                  </a:lnTo>
                  <a:lnTo>
                    <a:pt x="1302734" y="363512"/>
                  </a:lnTo>
                  <a:lnTo>
                    <a:pt x="1305320" y="351782"/>
                  </a:lnTo>
                  <a:close/>
                </a:path>
                <a:path w="2351404" h="2395854">
                  <a:moveTo>
                    <a:pt x="1505335" y="338374"/>
                  </a:moveTo>
                  <a:lnTo>
                    <a:pt x="1512785" y="350812"/>
                  </a:lnTo>
                  <a:lnTo>
                    <a:pt x="1516265" y="376212"/>
                  </a:lnTo>
                  <a:lnTo>
                    <a:pt x="1530032" y="376212"/>
                  </a:lnTo>
                  <a:lnTo>
                    <a:pt x="1516189" y="363512"/>
                  </a:lnTo>
                  <a:lnTo>
                    <a:pt x="1517002" y="350812"/>
                  </a:lnTo>
                  <a:lnTo>
                    <a:pt x="1505335" y="338374"/>
                  </a:lnTo>
                  <a:close/>
                </a:path>
                <a:path w="2351404" h="2395854">
                  <a:moveTo>
                    <a:pt x="1514199" y="312313"/>
                  </a:moveTo>
                  <a:lnTo>
                    <a:pt x="1513725" y="312712"/>
                  </a:lnTo>
                  <a:lnTo>
                    <a:pt x="1508899" y="325412"/>
                  </a:lnTo>
                  <a:lnTo>
                    <a:pt x="1505178" y="338112"/>
                  </a:lnTo>
                  <a:lnTo>
                    <a:pt x="1505335" y="338374"/>
                  </a:lnTo>
                  <a:lnTo>
                    <a:pt x="1517002" y="350812"/>
                  </a:lnTo>
                  <a:lnTo>
                    <a:pt x="1516189" y="363512"/>
                  </a:lnTo>
                  <a:lnTo>
                    <a:pt x="1530032" y="376212"/>
                  </a:lnTo>
                  <a:lnTo>
                    <a:pt x="1518945" y="363512"/>
                  </a:lnTo>
                  <a:lnTo>
                    <a:pt x="1517916" y="350812"/>
                  </a:lnTo>
                  <a:lnTo>
                    <a:pt x="1511229" y="339648"/>
                  </a:lnTo>
                  <a:lnTo>
                    <a:pt x="1509788" y="338112"/>
                  </a:lnTo>
                  <a:lnTo>
                    <a:pt x="1510576" y="325808"/>
                  </a:lnTo>
                  <a:lnTo>
                    <a:pt x="1510690" y="325097"/>
                  </a:lnTo>
                  <a:lnTo>
                    <a:pt x="1514195" y="312712"/>
                  </a:lnTo>
                  <a:lnTo>
                    <a:pt x="1514199" y="312313"/>
                  </a:lnTo>
                  <a:close/>
                </a:path>
                <a:path w="2351404" h="2395854">
                  <a:moveTo>
                    <a:pt x="1667675" y="363512"/>
                  </a:moveTo>
                  <a:lnTo>
                    <a:pt x="1666811" y="363512"/>
                  </a:lnTo>
                  <a:lnTo>
                    <a:pt x="1667483" y="364138"/>
                  </a:lnTo>
                  <a:lnTo>
                    <a:pt x="1667675" y="363512"/>
                  </a:lnTo>
                  <a:close/>
                </a:path>
                <a:path w="2351404" h="2395854">
                  <a:moveTo>
                    <a:pt x="1306283" y="350812"/>
                  </a:moveTo>
                  <a:lnTo>
                    <a:pt x="1305924" y="351173"/>
                  </a:lnTo>
                  <a:lnTo>
                    <a:pt x="1319225" y="363512"/>
                  </a:lnTo>
                  <a:lnTo>
                    <a:pt x="1319974" y="363512"/>
                  </a:lnTo>
                  <a:lnTo>
                    <a:pt x="1306283" y="350812"/>
                  </a:lnTo>
                  <a:close/>
                </a:path>
                <a:path w="2351404" h="2395854">
                  <a:moveTo>
                    <a:pt x="1511229" y="339648"/>
                  </a:moveTo>
                  <a:lnTo>
                    <a:pt x="1517916" y="350812"/>
                  </a:lnTo>
                  <a:lnTo>
                    <a:pt x="1518945" y="363512"/>
                  </a:lnTo>
                  <a:lnTo>
                    <a:pt x="1521701" y="350812"/>
                  </a:lnTo>
                  <a:lnTo>
                    <a:pt x="1511229" y="339648"/>
                  </a:lnTo>
                  <a:close/>
                </a:path>
                <a:path w="2351404" h="2395854">
                  <a:moveTo>
                    <a:pt x="2178796" y="295024"/>
                  </a:moveTo>
                  <a:lnTo>
                    <a:pt x="2180132" y="300012"/>
                  </a:lnTo>
                  <a:lnTo>
                    <a:pt x="2176437" y="312712"/>
                  </a:lnTo>
                  <a:lnTo>
                    <a:pt x="2188121" y="325412"/>
                  </a:lnTo>
                  <a:lnTo>
                    <a:pt x="2187448" y="338112"/>
                  </a:lnTo>
                  <a:lnTo>
                    <a:pt x="2170909" y="348659"/>
                  </a:lnTo>
                  <a:lnTo>
                    <a:pt x="2167293" y="363512"/>
                  </a:lnTo>
                  <a:lnTo>
                    <a:pt x="2181440" y="350812"/>
                  </a:lnTo>
                  <a:lnTo>
                    <a:pt x="2177999" y="350812"/>
                  </a:lnTo>
                  <a:lnTo>
                    <a:pt x="2189264" y="338112"/>
                  </a:lnTo>
                  <a:lnTo>
                    <a:pt x="2189264" y="325412"/>
                  </a:lnTo>
                  <a:lnTo>
                    <a:pt x="2176932" y="312712"/>
                  </a:lnTo>
                  <a:lnTo>
                    <a:pt x="2181783" y="300012"/>
                  </a:lnTo>
                  <a:lnTo>
                    <a:pt x="2178796" y="295024"/>
                  </a:lnTo>
                  <a:close/>
                </a:path>
                <a:path w="2351404" h="2395854">
                  <a:moveTo>
                    <a:pt x="1305534" y="350812"/>
                  </a:moveTo>
                  <a:lnTo>
                    <a:pt x="1305320" y="351782"/>
                  </a:lnTo>
                  <a:lnTo>
                    <a:pt x="1305924" y="351173"/>
                  </a:lnTo>
                  <a:lnTo>
                    <a:pt x="1305534" y="350812"/>
                  </a:lnTo>
                  <a:close/>
                </a:path>
                <a:path w="2351404" h="2395854">
                  <a:moveTo>
                    <a:pt x="1356550" y="274612"/>
                  </a:moveTo>
                  <a:lnTo>
                    <a:pt x="1318780" y="274612"/>
                  </a:lnTo>
                  <a:lnTo>
                    <a:pt x="1304493" y="287312"/>
                  </a:lnTo>
                  <a:lnTo>
                    <a:pt x="1317866" y="300012"/>
                  </a:lnTo>
                  <a:lnTo>
                    <a:pt x="1316469" y="300012"/>
                  </a:lnTo>
                  <a:lnTo>
                    <a:pt x="1316469" y="312712"/>
                  </a:lnTo>
                  <a:lnTo>
                    <a:pt x="1304925" y="312712"/>
                  </a:lnTo>
                  <a:lnTo>
                    <a:pt x="1283233" y="325412"/>
                  </a:lnTo>
                  <a:lnTo>
                    <a:pt x="1274305" y="338112"/>
                  </a:lnTo>
                  <a:lnTo>
                    <a:pt x="1277721" y="350812"/>
                  </a:lnTo>
                  <a:lnTo>
                    <a:pt x="1279525" y="350812"/>
                  </a:lnTo>
                  <a:lnTo>
                    <a:pt x="1279372" y="338112"/>
                  </a:lnTo>
                  <a:lnTo>
                    <a:pt x="1296047" y="325412"/>
                  </a:lnTo>
                  <a:lnTo>
                    <a:pt x="1307642" y="325412"/>
                  </a:lnTo>
                  <a:lnTo>
                    <a:pt x="1320584" y="312712"/>
                  </a:lnTo>
                  <a:lnTo>
                    <a:pt x="1321981" y="300012"/>
                  </a:lnTo>
                  <a:lnTo>
                    <a:pt x="1307642" y="287312"/>
                  </a:lnTo>
                  <a:lnTo>
                    <a:pt x="1340967" y="287312"/>
                  </a:lnTo>
                  <a:lnTo>
                    <a:pt x="1356550" y="274612"/>
                  </a:lnTo>
                  <a:close/>
                </a:path>
                <a:path w="2351404" h="2395854">
                  <a:moveTo>
                    <a:pt x="2170909" y="348659"/>
                  </a:moveTo>
                  <a:lnTo>
                    <a:pt x="2167534" y="350812"/>
                  </a:lnTo>
                  <a:lnTo>
                    <a:pt x="2170385" y="350812"/>
                  </a:lnTo>
                  <a:lnTo>
                    <a:pt x="2170909" y="348659"/>
                  </a:lnTo>
                  <a:close/>
                </a:path>
                <a:path w="2351404" h="2395854">
                  <a:moveTo>
                    <a:pt x="2181783" y="287312"/>
                  </a:moveTo>
                  <a:lnTo>
                    <a:pt x="2176729" y="287312"/>
                  </a:lnTo>
                  <a:lnTo>
                    <a:pt x="2178796" y="295024"/>
                  </a:lnTo>
                  <a:lnTo>
                    <a:pt x="2181783" y="300012"/>
                  </a:lnTo>
                  <a:lnTo>
                    <a:pt x="2176932" y="312712"/>
                  </a:lnTo>
                  <a:lnTo>
                    <a:pt x="2189264" y="325412"/>
                  </a:lnTo>
                  <a:lnTo>
                    <a:pt x="2189264" y="338112"/>
                  </a:lnTo>
                  <a:lnTo>
                    <a:pt x="2177999" y="350812"/>
                  </a:lnTo>
                  <a:lnTo>
                    <a:pt x="2181440" y="350812"/>
                  </a:lnTo>
                  <a:lnTo>
                    <a:pt x="2192210" y="338112"/>
                  </a:lnTo>
                  <a:lnTo>
                    <a:pt x="2192972" y="338112"/>
                  </a:lnTo>
                  <a:lnTo>
                    <a:pt x="2192972" y="325412"/>
                  </a:lnTo>
                  <a:lnTo>
                    <a:pt x="2181199" y="312712"/>
                  </a:lnTo>
                  <a:lnTo>
                    <a:pt x="2185492" y="300012"/>
                  </a:lnTo>
                  <a:lnTo>
                    <a:pt x="2181783" y="287312"/>
                  </a:lnTo>
                  <a:close/>
                </a:path>
                <a:path w="2351404" h="2395854">
                  <a:moveTo>
                    <a:pt x="2243188" y="338112"/>
                  </a:moveTo>
                  <a:lnTo>
                    <a:pt x="2227516" y="338112"/>
                  </a:lnTo>
                  <a:lnTo>
                    <a:pt x="2239276" y="350812"/>
                  </a:lnTo>
                  <a:lnTo>
                    <a:pt x="2243582" y="350812"/>
                  </a:lnTo>
                  <a:lnTo>
                    <a:pt x="2243188" y="338112"/>
                  </a:lnTo>
                  <a:close/>
                </a:path>
                <a:path w="2351404" h="2395854">
                  <a:moveTo>
                    <a:pt x="2174176" y="287312"/>
                  </a:moveTo>
                  <a:lnTo>
                    <a:pt x="2169477" y="287312"/>
                  </a:lnTo>
                  <a:lnTo>
                    <a:pt x="2176653" y="300012"/>
                  </a:lnTo>
                  <a:lnTo>
                    <a:pt x="2172741" y="312712"/>
                  </a:lnTo>
                  <a:lnTo>
                    <a:pt x="2184996" y="325412"/>
                  </a:lnTo>
                  <a:lnTo>
                    <a:pt x="2173478" y="338112"/>
                  </a:lnTo>
                  <a:lnTo>
                    <a:pt x="2170909" y="348659"/>
                  </a:lnTo>
                  <a:lnTo>
                    <a:pt x="2187448" y="338112"/>
                  </a:lnTo>
                  <a:lnTo>
                    <a:pt x="2188121" y="325412"/>
                  </a:lnTo>
                  <a:lnTo>
                    <a:pt x="2176437" y="312712"/>
                  </a:lnTo>
                  <a:lnTo>
                    <a:pt x="2180132" y="300012"/>
                  </a:lnTo>
                  <a:lnTo>
                    <a:pt x="2178796" y="295024"/>
                  </a:lnTo>
                  <a:lnTo>
                    <a:pt x="2174176" y="287312"/>
                  </a:lnTo>
                  <a:close/>
                </a:path>
                <a:path w="2351404" h="2395854">
                  <a:moveTo>
                    <a:pt x="1528800" y="300012"/>
                  </a:moveTo>
                  <a:lnTo>
                    <a:pt x="1514199" y="312313"/>
                  </a:lnTo>
                  <a:lnTo>
                    <a:pt x="1514195" y="312712"/>
                  </a:lnTo>
                  <a:lnTo>
                    <a:pt x="1510690" y="325097"/>
                  </a:lnTo>
                  <a:lnTo>
                    <a:pt x="1510576" y="325808"/>
                  </a:lnTo>
                  <a:lnTo>
                    <a:pt x="1509788" y="338112"/>
                  </a:lnTo>
                  <a:lnTo>
                    <a:pt x="1511229" y="339648"/>
                  </a:lnTo>
                  <a:lnTo>
                    <a:pt x="1510309" y="338112"/>
                  </a:lnTo>
                  <a:lnTo>
                    <a:pt x="1514311" y="325097"/>
                  </a:lnTo>
                  <a:lnTo>
                    <a:pt x="1517891" y="312712"/>
                  </a:lnTo>
                  <a:lnTo>
                    <a:pt x="1529886" y="312712"/>
                  </a:lnTo>
                  <a:lnTo>
                    <a:pt x="1528800" y="300012"/>
                  </a:lnTo>
                  <a:close/>
                </a:path>
                <a:path w="2351404" h="2395854">
                  <a:moveTo>
                    <a:pt x="1680641" y="337212"/>
                  </a:moveTo>
                  <a:lnTo>
                    <a:pt x="1680055" y="339193"/>
                  </a:lnTo>
                  <a:lnTo>
                    <a:pt x="1681670" y="338112"/>
                  </a:lnTo>
                  <a:lnTo>
                    <a:pt x="1680641" y="337212"/>
                  </a:lnTo>
                  <a:close/>
                </a:path>
                <a:path w="2351404" h="2395854">
                  <a:moveTo>
                    <a:pt x="1505013" y="274612"/>
                  </a:moveTo>
                  <a:lnTo>
                    <a:pt x="1504149" y="274612"/>
                  </a:lnTo>
                  <a:lnTo>
                    <a:pt x="1508769" y="299448"/>
                  </a:lnTo>
                  <a:lnTo>
                    <a:pt x="1508785" y="312712"/>
                  </a:lnTo>
                  <a:lnTo>
                    <a:pt x="1505204" y="325412"/>
                  </a:lnTo>
                  <a:lnTo>
                    <a:pt x="1505089" y="338112"/>
                  </a:lnTo>
                  <a:lnTo>
                    <a:pt x="1505335" y="338374"/>
                  </a:lnTo>
                  <a:lnTo>
                    <a:pt x="1505178" y="338112"/>
                  </a:lnTo>
                  <a:lnTo>
                    <a:pt x="1508899" y="325412"/>
                  </a:lnTo>
                  <a:lnTo>
                    <a:pt x="1513725" y="312712"/>
                  </a:lnTo>
                  <a:lnTo>
                    <a:pt x="1514199" y="312313"/>
                  </a:lnTo>
                  <a:lnTo>
                    <a:pt x="1514309" y="300012"/>
                  </a:lnTo>
                  <a:lnTo>
                    <a:pt x="1517916" y="287312"/>
                  </a:lnTo>
                  <a:lnTo>
                    <a:pt x="1516468" y="287312"/>
                  </a:lnTo>
                  <a:lnTo>
                    <a:pt x="1505013" y="274612"/>
                  </a:lnTo>
                  <a:close/>
                </a:path>
                <a:path w="2351404" h="2395854">
                  <a:moveTo>
                    <a:pt x="1667141" y="325412"/>
                  </a:moveTo>
                  <a:lnTo>
                    <a:pt x="1656765" y="325412"/>
                  </a:lnTo>
                  <a:lnTo>
                    <a:pt x="1668729" y="338112"/>
                  </a:lnTo>
                  <a:lnTo>
                    <a:pt x="1675202" y="332458"/>
                  </a:lnTo>
                  <a:lnTo>
                    <a:pt x="1667141" y="325412"/>
                  </a:lnTo>
                  <a:close/>
                </a:path>
                <a:path w="2351404" h="2395854">
                  <a:moveTo>
                    <a:pt x="1700705" y="328507"/>
                  </a:moveTo>
                  <a:lnTo>
                    <a:pt x="1684426" y="338112"/>
                  </a:lnTo>
                  <a:lnTo>
                    <a:pt x="1697329" y="338112"/>
                  </a:lnTo>
                  <a:lnTo>
                    <a:pt x="1700705" y="328507"/>
                  </a:lnTo>
                  <a:close/>
                </a:path>
                <a:path w="2351404" h="2395854">
                  <a:moveTo>
                    <a:pt x="2213808" y="288132"/>
                  </a:moveTo>
                  <a:lnTo>
                    <a:pt x="2215143" y="299448"/>
                  </a:lnTo>
                  <a:lnTo>
                    <a:pt x="2215184" y="338112"/>
                  </a:lnTo>
                  <a:lnTo>
                    <a:pt x="2229904" y="338112"/>
                  </a:lnTo>
                  <a:lnTo>
                    <a:pt x="2220709" y="325412"/>
                  </a:lnTo>
                  <a:lnTo>
                    <a:pt x="2220709" y="300012"/>
                  </a:lnTo>
                  <a:lnTo>
                    <a:pt x="2216010" y="300012"/>
                  </a:lnTo>
                  <a:lnTo>
                    <a:pt x="2218441" y="298591"/>
                  </a:lnTo>
                  <a:lnTo>
                    <a:pt x="2213808" y="288132"/>
                  </a:lnTo>
                  <a:close/>
                </a:path>
                <a:path w="2351404" h="2395854">
                  <a:moveTo>
                    <a:pt x="1701190" y="325412"/>
                  </a:moveTo>
                  <a:lnTo>
                    <a:pt x="1684134" y="325412"/>
                  </a:lnTo>
                  <a:lnTo>
                    <a:pt x="1682785" y="329968"/>
                  </a:lnTo>
                  <a:lnTo>
                    <a:pt x="1682729" y="337422"/>
                  </a:lnTo>
                  <a:lnTo>
                    <a:pt x="1701190" y="325412"/>
                  </a:lnTo>
                  <a:close/>
                </a:path>
                <a:path w="2351404" h="2395854">
                  <a:moveTo>
                    <a:pt x="1682816" y="325808"/>
                  </a:moveTo>
                  <a:lnTo>
                    <a:pt x="1675202" y="332458"/>
                  </a:lnTo>
                  <a:lnTo>
                    <a:pt x="1680641" y="337212"/>
                  </a:lnTo>
                  <a:lnTo>
                    <a:pt x="1682785" y="329968"/>
                  </a:lnTo>
                  <a:lnTo>
                    <a:pt x="1682816" y="325808"/>
                  </a:lnTo>
                  <a:close/>
                </a:path>
                <a:path w="2351404" h="2395854">
                  <a:moveTo>
                    <a:pt x="1682915" y="312712"/>
                  </a:moveTo>
                  <a:lnTo>
                    <a:pt x="1679003" y="325412"/>
                  </a:lnTo>
                  <a:lnTo>
                    <a:pt x="1667141" y="325412"/>
                  </a:lnTo>
                  <a:lnTo>
                    <a:pt x="1675202" y="332458"/>
                  </a:lnTo>
                  <a:lnTo>
                    <a:pt x="1682816" y="325808"/>
                  </a:lnTo>
                  <a:lnTo>
                    <a:pt x="1682915" y="312712"/>
                  </a:lnTo>
                  <a:close/>
                </a:path>
                <a:path w="2351404" h="2395854">
                  <a:moveTo>
                    <a:pt x="1687333" y="314605"/>
                  </a:moveTo>
                  <a:lnTo>
                    <a:pt x="1683270" y="325412"/>
                  </a:lnTo>
                  <a:lnTo>
                    <a:pt x="1682816" y="325808"/>
                  </a:lnTo>
                  <a:lnTo>
                    <a:pt x="1682785" y="329968"/>
                  </a:lnTo>
                  <a:lnTo>
                    <a:pt x="1684134" y="325412"/>
                  </a:lnTo>
                  <a:lnTo>
                    <a:pt x="1684502" y="325412"/>
                  </a:lnTo>
                  <a:lnTo>
                    <a:pt x="1687333" y="314605"/>
                  </a:lnTo>
                  <a:close/>
                </a:path>
                <a:path w="2351404" h="2395854">
                  <a:moveTo>
                    <a:pt x="1704244" y="318439"/>
                  </a:moveTo>
                  <a:lnTo>
                    <a:pt x="1702488" y="323435"/>
                  </a:lnTo>
                  <a:lnTo>
                    <a:pt x="1704733" y="325412"/>
                  </a:lnTo>
                  <a:lnTo>
                    <a:pt x="1701793" y="325412"/>
                  </a:lnTo>
                  <a:lnTo>
                    <a:pt x="1700705" y="328507"/>
                  </a:lnTo>
                  <a:lnTo>
                    <a:pt x="1705952" y="325412"/>
                  </a:lnTo>
                  <a:lnTo>
                    <a:pt x="1704244" y="318439"/>
                  </a:lnTo>
                  <a:close/>
                </a:path>
                <a:path w="2351404" h="2395854">
                  <a:moveTo>
                    <a:pt x="1699300" y="293024"/>
                  </a:moveTo>
                  <a:lnTo>
                    <a:pt x="1688134" y="300012"/>
                  </a:lnTo>
                  <a:lnTo>
                    <a:pt x="1683531" y="310595"/>
                  </a:lnTo>
                  <a:lnTo>
                    <a:pt x="1682915" y="312712"/>
                  </a:lnTo>
                  <a:lnTo>
                    <a:pt x="1682816" y="325808"/>
                  </a:lnTo>
                  <a:lnTo>
                    <a:pt x="1683270" y="325412"/>
                  </a:lnTo>
                  <a:lnTo>
                    <a:pt x="1687333" y="314605"/>
                  </a:lnTo>
                  <a:lnTo>
                    <a:pt x="1687830" y="312712"/>
                  </a:lnTo>
                  <a:lnTo>
                    <a:pt x="1688045" y="312712"/>
                  </a:lnTo>
                  <a:lnTo>
                    <a:pt x="1695234" y="300012"/>
                  </a:lnTo>
                  <a:lnTo>
                    <a:pt x="1699300" y="293024"/>
                  </a:lnTo>
                  <a:close/>
                </a:path>
                <a:path w="2351404" h="2395854">
                  <a:moveTo>
                    <a:pt x="1612265" y="185712"/>
                  </a:moveTo>
                  <a:lnTo>
                    <a:pt x="1587995" y="185712"/>
                  </a:lnTo>
                  <a:lnTo>
                    <a:pt x="1574914" y="198412"/>
                  </a:lnTo>
                  <a:lnTo>
                    <a:pt x="1563649" y="198412"/>
                  </a:lnTo>
                  <a:lnTo>
                    <a:pt x="1555318" y="223812"/>
                  </a:lnTo>
                  <a:lnTo>
                    <a:pt x="1555042" y="235316"/>
                  </a:lnTo>
                  <a:lnTo>
                    <a:pt x="1554917" y="236849"/>
                  </a:lnTo>
                  <a:lnTo>
                    <a:pt x="1552968" y="243713"/>
                  </a:lnTo>
                  <a:lnTo>
                    <a:pt x="1552846" y="249003"/>
                  </a:lnTo>
                  <a:lnTo>
                    <a:pt x="1552727" y="249413"/>
                  </a:lnTo>
                  <a:lnTo>
                    <a:pt x="1551388" y="251779"/>
                  </a:lnTo>
                  <a:lnTo>
                    <a:pt x="1551348" y="257467"/>
                  </a:lnTo>
                  <a:lnTo>
                    <a:pt x="1551236" y="262198"/>
                  </a:lnTo>
                  <a:lnTo>
                    <a:pt x="1547710" y="274612"/>
                  </a:lnTo>
                  <a:lnTo>
                    <a:pt x="1535493" y="287312"/>
                  </a:lnTo>
                  <a:lnTo>
                    <a:pt x="1531061" y="300012"/>
                  </a:lnTo>
                  <a:lnTo>
                    <a:pt x="1530973" y="325123"/>
                  </a:lnTo>
                  <a:lnTo>
                    <a:pt x="1531277" y="325412"/>
                  </a:lnTo>
                  <a:lnTo>
                    <a:pt x="1536496" y="300012"/>
                  </a:lnTo>
                  <a:lnTo>
                    <a:pt x="1540103" y="287312"/>
                  </a:lnTo>
                  <a:lnTo>
                    <a:pt x="1552321" y="274612"/>
                  </a:lnTo>
                  <a:lnTo>
                    <a:pt x="1556653" y="262198"/>
                  </a:lnTo>
                  <a:lnTo>
                    <a:pt x="1556772" y="259102"/>
                  </a:lnTo>
                  <a:lnTo>
                    <a:pt x="1556901" y="249003"/>
                  </a:lnTo>
                  <a:lnTo>
                    <a:pt x="1560353" y="236849"/>
                  </a:lnTo>
                  <a:lnTo>
                    <a:pt x="1560473" y="233048"/>
                  </a:lnTo>
                  <a:lnTo>
                    <a:pt x="1560537" y="223812"/>
                  </a:lnTo>
                  <a:lnTo>
                    <a:pt x="1567637" y="211112"/>
                  </a:lnTo>
                  <a:lnTo>
                    <a:pt x="1590573" y="198412"/>
                  </a:lnTo>
                  <a:lnTo>
                    <a:pt x="1612265" y="185712"/>
                  </a:lnTo>
                  <a:close/>
                </a:path>
                <a:path w="2351404" h="2395854">
                  <a:moveTo>
                    <a:pt x="1529886" y="312712"/>
                  </a:moveTo>
                  <a:lnTo>
                    <a:pt x="1517891" y="312712"/>
                  </a:lnTo>
                  <a:lnTo>
                    <a:pt x="1530945" y="325097"/>
                  </a:lnTo>
                  <a:lnTo>
                    <a:pt x="1529886" y="312712"/>
                  </a:lnTo>
                  <a:close/>
                </a:path>
                <a:path w="2351404" h="2395854">
                  <a:moveTo>
                    <a:pt x="1715679" y="294039"/>
                  </a:moveTo>
                  <a:lnTo>
                    <a:pt x="1709318" y="300012"/>
                  </a:lnTo>
                  <a:lnTo>
                    <a:pt x="1708581" y="300012"/>
                  </a:lnTo>
                  <a:lnTo>
                    <a:pt x="1697672" y="312712"/>
                  </a:lnTo>
                  <a:lnTo>
                    <a:pt x="1697202" y="312712"/>
                  </a:lnTo>
                  <a:lnTo>
                    <a:pt x="1699836" y="321101"/>
                  </a:lnTo>
                  <a:lnTo>
                    <a:pt x="1702488" y="323435"/>
                  </a:lnTo>
                  <a:lnTo>
                    <a:pt x="1704244" y="318439"/>
                  </a:lnTo>
                  <a:lnTo>
                    <a:pt x="1702841" y="312712"/>
                  </a:lnTo>
                  <a:lnTo>
                    <a:pt x="1713941" y="300012"/>
                  </a:lnTo>
                  <a:lnTo>
                    <a:pt x="1709318" y="300012"/>
                  </a:lnTo>
                  <a:lnTo>
                    <a:pt x="1708794" y="299448"/>
                  </a:lnTo>
                  <a:lnTo>
                    <a:pt x="1714105" y="299448"/>
                  </a:lnTo>
                  <a:lnTo>
                    <a:pt x="1715679" y="294039"/>
                  </a:lnTo>
                  <a:close/>
                </a:path>
                <a:path w="2351404" h="2395854">
                  <a:moveTo>
                    <a:pt x="1703690" y="293953"/>
                  </a:moveTo>
                  <a:lnTo>
                    <a:pt x="1690306" y="312712"/>
                  </a:lnTo>
                  <a:lnTo>
                    <a:pt x="1699836" y="321101"/>
                  </a:lnTo>
                  <a:lnTo>
                    <a:pt x="1697202" y="312712"/>
                  </a:lnTo>
                  <a:lnTo>
                    <a:pt x="1691906" y="312712"/>
                  </a:lnTo>
                  <a:lnTo>
                    <a:pt x="1704595" y="294928"/>
                  </a:lnTo>
                  <a:lnTo>
                    <a:pt x="1703690" y="293953"/>
                  </a:lnTo>
                  <a:close/>
                </a:path>
                <a:path w="2351404" h="2395854">
                  <a:moveTo>
                    <a:pt x="1706257" y="312712"/>
                  </a:moveTo>
                  <a:lnTo>
                    <a:pt x="1702841" y="312712"/>
                  </a:lnTo>
                  <a:lnTo>
                    <a:pt x="1704244" y="318439"/>
                  </a:lnTo>
                  <a:lnTo>
                    <a:pt x="1706257" y="312712"/>
                  </a:lnTo>
                  <a:close/>
                </a:path>
                <a:path w="2351404" h="2395854">
                  <a:moveTo>
                    <a:pt x="1688045" y="312712"/>
                  </a:moveTo>
                  <a:lnTo>
                    <a:pt x="1687830" y="312712"/>
                  </a:lnTo>
                  <a:lnTo>
                    <a:pt x="1687333" y="314605"/>
                  </a:lnTo>
                  <a:lnTo>
                    <a:pt x="1688045" y="312712"/>
                  </a:lnTo>
                  <a:close/>
                </a:path>
                <a:path w="2351404" h="2395854">
                  <a:moveTo>
                    <a:pt x="1687875" y="295665"/>
                  </a:moveTo>
                  <a:lnTo>
                    <a:pt x="1683854" y="300012"/>
                  </a:lnTo>
                  <a:lnTo>
                    <a:pt x="1682610" y="312712"/>
                  </a:lnTo>
                  <a:lnTo>
                    <a:pt x="1683531" y="310595"/>
                  </a:lnTo>
                  <a:lnTo>
                    <a:pt x="1687875" y="295665"/>
                  </a:lnTo>
                  <a:close/>
                </a:path>
                <a:path w="2351404" h="2395854">
                  <a:moveTo>
                    <a:pt x="2215210" y="300012"/>
                  </a:moveTo>
                  <a:lnTo>
                    <a:pt x="2215184" y="312712"/>
                  </a:lnTo>
                  <a:lnTo>
                    <a:pt x="2215210" y="300012"/>
                  </a:lnTo>
                  <a:close/>
                </a:path>
                <a:path w="2351404" h="2395854">
                  <a:moveTo>
                    <a:pt x="1697520" y="287312"/>
                  </a:moveTo>
                  <a:lnTo>
                    <a:pt x="1695602" y="287312"/>
                  </a:lnTo>
                  <a:lnTo>
                    <a:pt x="1687875" y="295665"/>
                  </a:lnTo>
                  <a:lnTo>
                    <a:pt x="1683531" y="310595"/>
                  </a:lnTo>
                  <a:lnTo>
                    <a:pt x="1688134" y="300012"/>
                  </a:lnTo>
                  <a:lnTo>
                    <a:pt x="1699300" y="293024"/>
                  </a:lnTo>
                  <a:lnTo>
                    <a:pt x="1700659" y="290690"/>
                  </a:lnTo>
                  <a:lnTo>
                    <a:pt x="1697520" y="287312"/>
                  </a:lnTo>
                  <a:close/>
                </a:path>
                <a:path w="2351404" h="2395854">
                  <a:moveTo>
                    <a:pt x="1721917" y="282728"/>
                  </a:moveTo>
                  <a:lnTo>
                    <a:pt x="1713369" y="287312"/>
                  </a:lnTo>
                  <a:lnTo>
                    <a:pt x="1708794" y="299448"/>
                  </a:lnTo>
                  <a:lnTo>
                    <a:pt x="1709318" y="300012"/>
                  </a:lnTo>
                  <a:lnTo>
                    <a:pt x="1715679" y="294039"/>
                  </a:lnTo>
                  <a:lnTo>
                    <a:pt x="1717636" y="287312"/>
                  </a:lnTo>
                  <a:lnTo>
                    <a:pt x="1721917" y="282728"/>
                  </a:lnTo>
                  <a:close/>
                </a:path>
                <a:path w="2351404" h="2395854">
                  <a:moveTo>
                    <a:pt x="2218441" y="298591"/>
                  </a:moveTo>
                  <a:lnTo>
                    <a:pt x="2216010" y="300012"/>
                  </a:lnTo>
                  <a:lnTo>
                    <a:pt x="2219071" y="300012"/>
                  </a:lnTo>
                  <a:lnTo>
                    <a:pt x="2218441" y="298591"/>
                  </a:lnTo>
                  <a:close/>
                </a:path>
                <a:path w="2351404" h="2395854">
                  <a:moveTo>
                    <a:pt x="2220335" y="297485"/>
                  </a:moveTo>
                  <a:lnTo>
                    <a:pt x="2218441" y="298591"/>
                  </a:lnTo>
                  <a:lnTo>
                    <a:pt x="2219071" y="300012"/>
                  </a:lnTo>
                  <a:lnTo>
                    <a:pt x="2220709" y="300012"/>
                  </a:lnTo>
                  <a:lnTo>
                    <a:pt x="2220335" y="297485"/>
                  </a:lnTo>
                  <a:close/>
                </a:path>
                <a:path w="2351404" h="2395854">
                  <a:moveTo>
                    <a:pt x="2220971" y="297114"/>
                  </a:moveTo>
                  <a:lnTo>
                    <a:pt x="2220335" y="297485"/>
                  </a:lnTo>
                  <a:lnTo>
                    <a:pt x="2220709" y="300012"/>
                  </a:lnTo>
                  <a:lnTo>
                    <a:pt x="2221649" y="300012"/>
                  </a:lnTo>
                  <a:lnTo>
                    <a:pt x="2220971" y="297114"/>
                  </a:lnTo>
                  <a:close/>
                </a:path>
                <a:path w="2351404" h="2395854">
                  <a:moveTo>
                    <a:pt x="2242083" y="287312"/>
                  </a:moveTo>
                  <a:lnTo>
                    <a:pt x="2237752" y="287312"/>
                  </a:lnTo>
                  <a:lnTo>
                    <a:pt x="2220971" y="297114"/>
                  </a:lnTo>
                  <a:lnTo>
                    <a:pt x="2221649" y="300012"/>
                  </a:lnTo>
                  <a:lnTo>
                    <a:pt x="2230983" y="300012"/>
                  </a:lnTo>
                  <a:lnTo>
                    <a:pt x="2242083" y="287312"/>
                  </a:lnTo>
                  <a:close/>
                </a:path>
                <a:path w="2351404" h="2395854">
                  <a:moveTo>
                    <a:pt x="1717924" y="262198"/>
                  </a:moveTo>
                  <a:lnTo>
                    <a:pt x="1717751" y="274612"/>
                  </a:lnTo>
                  <a:lnTo>
                    <a:pt x="1708924" y="287312"/>
                  </a:lnTo>
                  <a:lnTo>
                    <a:pt x="1710029" y="287312"/>
                  </a:lnTo>
                  <a:lnTo>
                    <a:pt x="1704595" y="294928"/>
                  </a:lnTo>
                  <a:lnTo>
                    <a:pt x="1708794" y="299448"/>
                  </a:lnTo>
                  <a:lnTo>
                    <a:pt x="1713369" y="287312"/>
                  </a:lnTo>
                  <a:lnTo>
                    <a:pt x="1721917" y="282728"/>
                  </a:lnTo>
                  <a:lnTo>
                    <a:pt x="1722937" y="281636"/>
                  </a:lnTo>
                  <a:lnTo>
                    <a:pt x="1723116" y="270766"/>
                  </a:lnTo>
                  <a:lnTo>
                    <a:pt x="1717924" y="262198"/>
                  </a:lnTo>
                  <a:close/>
                </a:path>
                <a:path w="2351404" h="2395854">
                  <a:moveTo>
                    <a:pt x="2192558" y="236107"/>
                  </a:moveTo>
                  <a:lnTo>
                    <a:pt x="2192147" y="236512"/>
                  </a:lnTo>
                  <a:lnTo>
                    <a:pt x="2187536" y="249212"/>
                  </a:lnTo>
                  <a:lnTo>
                    <a:pt x="2199779" y="261912"/>
                  </a:lnTo>
                  <a:lnTo>
                    <a:pt x="2210697" y="282186"/>
                  </a:lnTo>
                  <a:lnTo>
                    <a:pt x="2213711" y="287312"/>
                  </a:lnTo>
                  <a:lnTo>
                    <a:pt x="2213808" y="288132"/>
                  </a:lnTo>
                  <a:lnTo>
                    <a:pt x="2218441" y="298591"/>
                  </a:lnTo>
                  <a:lnTo>
                    <a:pt x="2220335" y="297485"/>
                  </a:lnTo>
                  <a:lnTo>
                    <a:pt x="2219091" y="289084"/>
                  </a:lnTo>
                  <a:lnTo>
                    <a:pt x="2218677" y="287312"/>
                  </a:lnTo>
                  <a:lnTo>
                    <a:pt x="2218542" y="286840"/>
                  </a:lnTo>
                  <a:lnTo>
                    <a:pt x="2210971" y="274396"/>
                  </a:lnTo>
                  <a:lnTo>
                    <a:pt x="2204621" y="263391"/>
                  </a:lnTo>
                  <a:lnTo>
                    <a:pt x="2203246" y="261912"/>
                  </a:lnTo>
                  <a:lnTo>
                    <a:pt x="2191727" y="249212"/>
                  </a:lnTo>
                  <a:lnTo>
                    <a:pt x="2192972" y="245953"/>
                  </a:lnTo>
                  <a:lnTo>
                    <a:pt x="2192972" y="236512"/>
                  </a:lnTo>
                  <a:lnTo>
                    <a:pt x="2192558" y="236107"/>
                  </a:lnTo>
                  <a:close/>
                </a:path>
                <a:path w="2351404" h="2395854">
                  <a:moveTo>
                    <a:pt x="2219091" y="289084"/>
                  </a:moveTo>
                  <a:lnTo>
                    <a:pt x="2220335" y="297485"/>
                  </a:lnTo>
                  <a:lnTo>
                    <a:pt x="2220971" y="297114"/>
                  </a:lnTo>
                  <a:lnTo>
                    <a:pt x="2219091" y="289084"/>
                  </a:lnTo>
                  <a:close/>
                </a:path>
                <a:path w="2351404" h="2395854">
                  <a:moveTo>
                    <a:pt x="1706880" y="223812"/>
                  </a:moveTo>
                  <a:lnTo>
                    <a:pt x="1701927" y="223812"/>
                  </a:lnTo>
                  <a:lnTo>
                    <a:pt x="1693786" y="236512"/>
                  </a:lnTo>
                  <a:lnTo>
                    <a:pt x="1697433" y="249003"/>
                  </a:lnTo>
                  <a:lnTo>
                    <a:pt x="1697405" y="274612"/>
                  </a:lnTo>
                  <a:lnTo>
                    <a:pt x="1690306" y="287312"/>
                  </a:lnTo>
                  <a:lnTo>
                    <a:pt x="1687875" y="295665"/>
                  </a:lnTo>
                  <a:lnTo>
                    <a:pt x="1695602" y="287312"/>
                  </a:lnTo>
                  <a:lnTo>
                    <a:pt x="1697520" y="287312"/>
                  </a:lnTo>
                  <a:lnTo>
                    <a:pt x="1701927" y="274612"/>
                  </a:lnTo>
                  <a:lnTo>
                    <a:pt x="1702786" y="273920"/>
                  </a:lnTo>
                  <a:lnTo>
                    <a:pt x="1702930" y="261912"/>
                  </a:lnTo>
                  <a:lnTo>
                    <a:pt x="1697710" y="261912"/>
                  </a:lnTo>
                  <a:lnTo>
                    <a:pt x="1702930" y="252574"/>
                  </a:lnTo>
                  <a:lnTo>
                    <a:pt x="1702868" y="249003"/>
                  </a:lnTo>
                  <a:lnTo>
                    <a:pt x="1699145" y="236512"/>
                  </a:lnTo>
                  <a:lnTo>
                    <a:pt x="1706880" y="223812"/>
                  </a:lnTo>
                  <a:close/>
                </a:path>
                <a:path w="2351404" h="2395854">
                  <a:moveTo>
                    <a:pt x="1710029" y="287312"/>
                  </a:moveTo>
                  <a:lnTo>
                    <a:pt x="1708429" y="287312"/>
                  </a:lnTo>
                  <a:lnTo>
                    <a:pt x="1703690" y="293953"/>
                  </a:lnTo>
                  <a:lnTo>
                    <a:pt x="1704595" y="294928"/>
                  </a:lnTo>
                  <a:lnTo>
                    <a:pt x="1710029" y="287312"/>
                  </a:lnTo>
                  <a:close/>
                </a:path>
                <a:path w="2351404" h="2395854">
                  <a:moveTo>
                    <a:pt x="1722928" y="282186"/>
                  </a:moveTo>
                  <a:lnTo>
                    <a:pt x="1721917" y="282728"/>
                  </a:lnTo>
                  <a:lnTo>
                    <a:pt x="1717636" y="287312"/>
                  </a:lnTo>
                  <a:lnTo>
                    <a:pt x="1715679" y="294039"/>
                  </a:lnTo>
                  <a:lnTo>
                    <a:pt x="1722843" y="287312"/>
                  </a:lnTo>
                  <a:lnTo>
                    <a:pt x="1722928" y="282186"/>
                  </a:lnTo>
                  <a:close/>
                </a:path>
                <a:path w="2351404" h="2395854">
                  <a:moveTo>
                    <a:pt x="1708429" y="287312"/>
                  </a:moveTo>
                  <a:lnTo>
                    <a:pt x="1701530" y="291629"/>
                  </a:lnTo>
                  <a:lnTo>
                    <a:pt x="1703690" y="293953"/>
                  </a:lnTo>
                  <a:lnTo>
                    <a:pt x="1708429" y="287312"/>
                  </a:lnTo>
                  <a:close/>
                </a:path>
                <a:path w="2351404" h="2395854">
                  <a:moveTo>
                    <a:pt x="1700659" y="290690"/>
                  </a:moveTo>
                  <a:lnTo>
                    <a:pt x="1699300" y="293024"/>
                  </a:lnTo>
                  <a:lnTo>
                    <a:pt x="1701530" y="291629"/>
                  </a:lnTo>
                  <a:lnTo>
                    <a:pt x="1700659" y="290690"/>
                  </a:lnTo>
                  <a:close/>
                </a:path>
                <a:path w="2351404" h="2395854">
                  <a:moveTo>
                    <a:pt x="1708429" y="287312"/>
                  </a:moveTo>
                  <a:lnTo>
                    <a:pt x="1702625" y="287312"/>
                  </a:lnTo>
                  <a:lnTo>
                    <a:pt x="1700659" y="290690"/>
                  </a:lnTo>
                  <a:lnTo>
                    <a:pt x="1701530" y="291629"/>
                  </a:lnTo>
                  <a:lnTo>
                    <a:pt x="1708429" y="287312"/>
                  </a:lnTo>
                  <a:close/>
                </a:path>
                <a:path w="2351404" h="2395854">
                  <a:moveTo>
                    <a:pt x="1702786" y="273920"/>
                  </a:moveTo>
                  <a:lnTo>
                    <a:pt x="1701927" y="274612"/>
                  </a:lnTo>
                  <a:lnTo>
                    <a:pt x="1697520" y="287312"/>
                  </a:lnTo>
                  <a:lnTo>
                    <a:pt x="1700659" y="290690"/>
                  </a:lnTo>
                  <a:lnTo>
                    <a:pt x="1702625" y="287312"/>
                  </a:lnTo>
                  <a:lnTo>
                    <a:pt x="1702104" y="287312"/>
                  </a:lnTo>
                  <a:lnTo>
                    <a:pt x="1702551" y="286546"/>
                  </a:lnTo>
                  <a:lnTo>
                    <a:pt x="1702653" y="284938"/>
                  </a:lnTo>
                  <a:lnTo>
                    <a:pt x="1702786" y="273920"/>
                  </a:lnTo>
                  <a:close/>
                </a:path>
                <a:path w="2351404" h="2395854">
                  <a:moveTo>
                    <a:pt x="2218829" y="287312"/>
                  </a:moveTo>
                  <a:lnTo>
                    <a:pt x="2218677" y="287312"/>
                  </a:lnTo>
                  <a:lnTo>
                    <a:pt x="2219091" y="289084"/>
                  </a:lnTo>
                  <a:lnTo>
                    <a:pt x="2218829" y="287312"/>
                  </a:lnTo>
                  <a:close/>
                </a:path>
                <a:path w="2351404" h="2395854">
                  <a:moveTo>
                    <a:pt x="2213711" y="287312"/>
                  </a:moveTo>
                  <a:lnTo>
                    <a:pt x="2213444" y="287312"/>
                  </a:lnTo>
                  <a:lnTo>
                    <a:pt x="2213808" y="288132"/>
                  </a:lnTo>
                  <a:lnTo>
                    <a:pt x="2213711" y="287312"/>
                  </a:lnTo>
                  <a:close/>
                </a:path>
                <a:path w="2351404" h="2395854">
                  <a:moveTo>
                    <a:pt x="1486001" y="236512"/>
                  </a:moveTo>
                  <a:lnTo>
                    <a:pt x="1484553" y="236512"/>
                  </a:lnTo>
                  <a:lnTo>
                    <a:pt x="1470520" y="249212"/>
                  </a:lnTo>
                  <a:lnTo>
                    <a:pt x="1466342" y="261912"/>
                  </a:lnTo>
                  <a:lnTo>
                    <a:pt x="1455623" y="274612"/>
                  </a:lnTo>
                  <a:lnTo>
                    <a:pt x="1455166" y="274612"/>
                  </a:lnTo>
                  <a:lnTo>
                    <a:pt x="1455166" y="287312"/>
                  </a:lnTo>
                  <a:lnTo>
                    <a:pt x="1457983" y="284938"/>
                  </a:lnTo>
                  <a:lnTo>
                    <a:pt x="1470533" y="261912"/>
                  </a:lnTo>
                  <a:lnTo>
                    <a:pt x="1475384" y="249212"/>
                  </a:lnTo>
                  <a:lnTo>
                    <a:pt x="1486001" y="236512"/>
                  </a:lnTo>
                  <a:close/>
                </a:path>
                <a:path w="2351404" h="2395854">
                  <a:moveTo>
                    <a:pt x="1477911" y="274612"/>
                  </a:moveTo>
                  <a:lnTo>
                    <a:pt x="1470240" y="274612"/>
                  </a:lnTo>
                  <a:lnTo>
                    <a:pt x="1457983" y="284938"/>
                  </a:lnTo>
                  <a:lnTo>
                    <a:pt x="1456690" y="287312"/>
                  </a:lnTo>
                  <a:lnTo>
                    <a:pt x="1477911" y="274612"/>
                  </a:lnTo>
                  <a:close/>
                </a:path>
                <a:path w="2351404" h="2395854">
                  <a:moveTo>
                    <a:pt x="1505013" y="274612"/>
                  </a:moveTo>
                  <a:lnTo>
                    <a:pt x="1516468" y="287312"/>
                  </a:lnTo>
                  <a:lnTo>
                    <a:pt x="1517138" y="286546"/>
                  </a:lnTo>
                  <a:lnTo>
                    <a:pt x="1505013" y="274612"/>
                  </a:lnTo>
                  <a:close/>
                </a:path>
                <a:path w="2351404" h="2395854">
                  <a:moveTo>
                    <a:pt x="1517138" y="286546"/>
                  </a:moveTo>
                  <a:lnTo>
                    <a:pt x="1516468" y="287312"/>
                  </a:lnTo>
                  <a:lnTo>
                    <a:pt x="1517916" y="287312"/>
                  </a:lnTo>
                  <a:lnTo>
                    <a:pt x="1517138" y="286546"/>
                  </a:lnTo>
                  <a:close/>
                </a:path>
                <a:path w="2351404" h="2395854">
                  <a:moveTo>
                    <a:pt x="1702636" y="286399"/>
                  </a:moveTo>
                  <a:lnTo>
                    <a:pt x="1702104" y="287312"/>
                  </a:lnTo>
                  <a:lnTo>
                    <a:pt x="1702625" y="287312"/>
                  </a:lnTo>
                  <a:lnTo>
                    <a:pt x="1702636" y="286399"/>
                  </a:lnTo>
                  <a:close/>
                </a:path>
                <a:path w="2351404" h="2395854">
                  <a:moveTo>
                    <a:pt x="1742437" y="268678"/>
                  </a:moveTo>
                  <a:lnTo>
                    <a:pt x="1737055" y="274612"/>
                  </a:lnTo>
                  <a:lnTo>
                    <a:pt x="1723317" y="281978"/>
                  </a:lnTo>
                  <a:lnTo>
                    <a:pt x="1723263" y="287312"/>
                  </a:lnTo>
                  <a:lnTo>
                    <a:pt x="2169477" y="287312"/>
                  </a:lnTo>
                  <a:lnTo>
                    <a:pt x="2160689" y="274612"/>
                  </a:lnTo>
                  <a:lnTo>
                    <a:pt x="1739861" y="274612"/>
                  </a:lnTo>
                  <a:lnTo>
                    <a:pt x="1742437" y="268678"/>
                  </a:lnTo>
                  <a:close/>
                </a:path>
                <a:path w="2351404" h="2395854">
                  <a:moveTo>
                    <a:pt x="2169248" y="274612"/>
                  </a:moveTo>
                  <a:lnTo>
                    <a:pt x="2164702" y="274612"/>
                  </a:lnTo>
                  <a:lnTo>
                    <a:pt x="2174176" y="287312"/>
                  </a:lnTo>
                  <a:lnTo>
                    <a:pt x="2176729" y="287312"/>
                  </a:lnTo>
                  <a:lnTo>
                    <a:pt x="2169248" y="274612"/>
                  </a:lnTo>
                  <a:close/>
                </a:path>
                <a:path w="2351404" h="2395854">
                  <a:moveTo>
                    <a:pt x="2206244" y="274612"/>
                  </a:moveTo>
                  <a:lnTo>
                    <a:pt x="2174113" y="274612"/>
                  </a:lnTo>
                  <a:lnTo>
                    <a:pt x="2181783" y="287312"/>
                  </a:lnTo>
                  <a:lnTo>
                    <a:pt x="2213444" y="287312"/>
                  </a:lnTo>
                  <a:lnTo>
                    <a:pt x="2210575" y="281978"/>
                  </a:lnTo>
                  <a:lnTo>
                    <a:pt x="2206244" y="274612"/>
                  </a:lnTo>
                  <a:close/>
                </a:path>
                <a:path w="2351404" h="2395854">
                  <a:moveTo>
                    <a:pt x="2246172" y="274612"/>
                  </a:moveTo>
                  <a:lnTo>
                    <a:pt x="2215045" y="274612"/>
                  </a:lnTo>
                  <a:lnTo>
                    <a:pt x="2218542" y="286840"/>
                  </a:lnTo>
                  <a:lnTo>
                    <a:pt x="2218829" y="287312"/>
                  </a:lnTo>
                  <a:lnTo>
                    <a:pt x="2237752" y="287312"/>
                  </a:lnTo>
                  <a:lnTo>
                    <a:pt x="2246172" y="274612"/>
                  </a:lnTo>
                  <a:close/>
                </a:path>
                <a:path w="2351404" h="2395854">
                  <a:moveTo>
                    <a:pt x="1531162" y="261912"/>
                  </a:moveTo>
                  <a:lnTo>
                    <a:pt x="1530032" y="261912"/>
                  </a:lnTo>
                  <a:lnTo>
                    <a:pt x="1523669" y="274612"/>
                  </a:lnTo>
                  <a:lnTo>
                    <a:pt x="1505013" y="274612"/>
                  </a:lnTo>
                  <a:lnTo>
                    <a:pt x="1517138" y="286546"/>
                  </a:lnTo>
                  <a:lnTo>
                    <a:pt x="1527568" y="274612"/>
                  </a:lnTo>
                  <a:lnTo>
                    <a:pt x="1531966" y="263754"/>
                  </a:lnTo>
                  <a:lnTo>
                    <a:pt x="1531162" y="261912"/>
                  </a:lnTo>
                  <a:close/>
                </a:path>
                <a:path w="2351404" h="2395854">
                  <a:moveTo>
                    <a:pt x="1716183" y="263142"/>
                  </a:moveTo>
                  <a:lnTo>
                    <a:pt x="1702786" y="273920"/>
                  </a:lnTo>
                  <a:lnTo>
                    <a:pt x="1702636" y="286399"/>
                  </a:lnTo>
                  <a:lnTo>
                    <a:pt x="1716183" y="263142"/>
                  </a:lnTo>
                  <a:close/>
                </a:path>
                <a:path w="2351404" h="2395854">
                  <a:moveTo>
                    <a:pt x="1723263" y="281288"/>
                  </a:moveTo>
                  <a:lnTo>
                    <a:pt x="1722937" y="281636"/>
                  </a:lnTo>
                  <a:lnTo>
                    <a:pt x="1722928" y="282186"/>
                  </a:lnTo>
                  <a:lnTo>
                    <a:pt x="1723263" y="282007"/>
                  </a:lnTo>
                  <a:lnTo>
                    <a:pt x="1723263" y="281288"/>
                  </a:lnTo>
                  <a:close/>
                </a:path>
                <a:path w="2351404" h="2395854">
                  <a:moveTo>
                    <a:pt x="1749069" y="249212"/>
                  </a:moveTo>
                  <a:lnTo>
                    <a:pt x="1747913" y="249212"/>
                  </a:lnTo>
                  <a:lnTo>
                    <a:pt x="1740027" y="261912"/>
                  </a:lnTo>
                  <a:lnTo>
                    <a:pt x="1736331" y="274612"/>
                  </a:lnTo>
                  <a:lnTo>
                    <a:pt x="1729498" y="274612"/>
                  </a:lnTo>
                  <a:lnTo>
                    <a:pt x="1723263" y="281288"/>
                  </a:lnTo>
                  <a:lnTo>
                    <a:pt x="1723263" y="282007"/>
                  </a:lnTo>
                  <a:lnTo>
                    <a:pt x="1737055" y="274612"/>
                  </a:lnTo>
                  <a:lnTo>
                    <a:pt x="1742437" y="268678"/>
                  </a:lnTo>
                  <a:lnTo>
                    <a:pt x="1745373" y="261912"/>
                  </a:lnTo>
                  <a:lnTo>
                    <a:pt x="1749069" y="249212"/>
                  </a:lnTo>
                  <a:close/>
                </a:path>
                <a:path w="2351404" h="2395854">
                  <a:moveTo>
                    <a:pt x="1729498" y="274612"/>
                  </a:moveTo>
                  <a:lnTo>
                    <a:pt x="1723263" y="274612"/>
                  </a:lnTo>
                  <a:lnTo>
                    <a:pt x="1723263" y="281288"/>
                  </a:lnTo>
                  <a:lnTo>
                    <a:pt x="1729498" y="274612"/>
                  </a:lnTo>
                  <a:close/>
                </a:path>
                <a:path w="2351404" h="2395854">
                  <a:moveTo>
                    <a:pt x="1416748" y="249212"/>
                  </a:moveTo>
                  <a:lnTo>
                    <a:pt x="1401089" y="249212"/>
                  </a:lnTo>
                  <a:lnTo>
                    <a:pt x="1378737" y="261912"/>
                  </a:lnTo>
                  <a:lnTo>
                    <a:pt x="1354861" y="274612"/>
                  </a:lnTo>
                  <a:lnTo>
                    <a:pt x="1370520" y="274612"/>
                  </a:lnTo>
                  <a:lnTo>
                    <a:pt x="1392859" y="261912"/>
                  </a:lnTo>
                  <a:lnTo>
                    <a:pt x="1416748" y="249212"/>
                  </a:lnTo>
                  <a:close/>
                </a:path>
                <a:path w="2351404" h="2395854">
                  <a:moveTo>
                    <a:pt x="1528254" y="223812"/>
                  </a:moveTo>
                  <a:lnTo>
                    <a:pt x="1524825" y="223812"/>
                  </a:lnTo>
                  <a:lnTo>
                    <a:pt x="1502625" y="236512"/>
                  </a:lnTo>
                  <a:lnTo>
                    <a:pt x="1489417" y="249212"/>
                  </a:lnTo>
                  <a:lnTo>
                    <a:pt x="1477911" y="274612"/>
                  </a:lnTo>
                  <a:lnTo>
                    <a:pt x="1481632" y="274612"/>
                  </a:lnTo>
                  <a:lnTo>
                    <a:pt x="1493405" y="261912"/>
                  </a:lnTo>
                  <a:lnTo>
                    <a:pt x="1505940" y="249212"/>
                  </a:lnTo>
                  <a:lnTo>
                    <a:pt x="1502625" y="249212"/>
                  </a:lnTo>
                  <a:lnTo>
                    <a:pt x="1515249" y="236512"/>
                  </a:lnTo>
                  <a:lnTo>
                    <a:pt x="1507401" y="236512"/>
                  </a:lnTo>
                  <a:lnTo>
                    <a:pt x="1528254" y="223812"/>
                  </a:lnTo>
                  <a:close/>
                </a:path>
                <a:path w="2351404" h="2395854">
                  <a:moveTo>
                    <a:pt x="1553133" y="223812"/>
                  </a:moveTo>
                  <a:lnTo>
                    <a:pt x="1551736" y="223812"/>
                  </a:lnTo>
                  <a:lnTo>
                    <a:pt x="1547622" y="236512"/>
                  </a:lnTo>
                  <a:lnTo>
                    <a:pt x="1547509" y="249413"/>
                  </a:lnTo>
                  <a:lnTo>
                    <a:pt x="1540522" y="261912"/>
                  </a:lnTo>
                  <a:lnTo>
                    <a:pt x="1536823" y="273920"/>
                  </a:lnTo>
                  <a:lnTo>
                    <a:pt x="1536700" y="274612"/>
                  </a:lnTo>
                  <a:lnTo>
                    <a:pt x="1545653" y="261912"/>
                  </a:lnTo>
                  <a:lnTo>
                    <a:pt x="1551388" y="251779"/>
                  </a:lnTo>
                  <a:lnTo>
                    <a:pt x="1551465" y="249003"/>
                  </a:lnTo>
                  <a:lnTo>
                    <a:pt x="1552910" y="243918"/>
                  </a:lnTo>
                  <a:lnTo>
                    <a:pt x="1553018" y="241546"/>
                  </a:lnTo>
                  <a:lnTo>
                    <a:pt x="1553133" y="223812"/>
                  </a:lnTo>
                  <a:close/>
                </a:path>
                <a:path w="2351404" h="2395854">
                  <a:moveTo>
                    <a:pt x="1723258" y="262185"/>
                  </a:moveTo>
                  <a:lnTo>
                    <a:pt x="1723116" y="270766"/>
                  </a:lnTo>
                  <a:lnTo>
                    <a:pt x="1725447" y="274612"/>
                  </a:lnTo>
                  <a:lnTo>
                    <a:pt x="1736331" y="274612"/>
                  </a:lnTo>
                  <a:lnTo>
                    <a:pt x="1723258" y="262185"/>
                  </a:lnTo>
                  <a:close/>
                </a:path>
                <a:path w="2351404" h="2395854">
                  <a:moveTo>
                    <a:pt x="1752041" y="261912"/>
                  </a:moveTo>
                  <a:lnTo>
                    <a:pt x="1748574" y="261912"/>
                  </a:lnTo>
                  <a:lnTo>
                    <a:pt x="1742437" y="268678"/>
                  </a:lnTo>
                  <a:lnTo>
                    <a:pt x="1739861" y="274612"/>
                  </a:lnTo>
                  <a:lnTo>
                    <a:pt x="1740941" y="274612"/>
                  </a:lnTo>
                  <a:lnTo>
                    <a:pt x="1752041" y="261912"/>
                  </a:lnTo>
                  <a:close/>
                </a:path>
                <a:path w="2351404" h="2395854">
                  <a:moveTo>
                    <a:pt x="2169839" y="251168"/>
                  </a:moveTo>
                  <a:lnTo>
                    <a:pt x="2173084" y="261912"/>
                  </a:lnTo>
                  <a:lnTo>
                    <a:pt x="2160689" y="274612"/>
                  </a:lnTo>
                  <a:lnTo>
                    <a:pt x="2164702" y="274612"/>
                  </a:lnTo>
                  <a:lnTo>
                    <a:pt x="2172215" y="266977"/>
                  </a:lnTo>
                  <a:lnTo>
                    <a:pt x="2175274" y="259102"/>
                  </a:lnTo>
                  <a:lnTo>
                    <a:pt x="2169839" y="251168"/>
                  </a:lnTo>
                  <a:close/>
                </a:path>
                <a:path w="2351404" h="2395854">
                  <a:moveTo>
                    <a:pt x="2187536" y="249212"/>
                  </a:moveTo>
                  <a:lnTo>
                    <a:pt x="2179116" y="249212"/>
                  </a:lnTo>
                  <a:lnTo>
                    <a:pt x="2175274" y="259102"/>
                  </a:lnTo>
                  <a:lnTo>
                    <a:pt x="2177199" y="261912"/>
                  </a:lnTo>
                  <a:lnTo>
                    <a:pt x="2172215" y="266977"/>
                  </a:lnTo>
                  <a:lnTo>
                    <a:pt x="2169248" y="274612"/>
                  </a:lnTo>
                  <a:lnTo>
                    <a:pt x="2174113" y="274612"/>
                  </a:lnTo>
                  <a:lnTo>
                    <a:pt x="2181580" y="261912"/>
                  </a:lnTo>
                  <a:lnTo>
                    <a:pt x="2199779" y="261912"/>
                  </a:lnTo>
                  <a:lnTo>
                    <a:pt x="2187536" y="249212"/>
                  </a:lnTo>
                  <a:close/>
                </a:path>
                <a:path w="2351404" h="2395854">
                  <a:moveTo>
                    <a:pt x="2199779" y="261912"/>
                  </a:moveTo>
                  <a:lnTo>
                    <a:pt x="2206244" y="274612"/>
                  </a:lnTo>
                  <a:lnTo>
                    <a:pt x="2206612" y="274612"/>
                  </a:lnTo>
                  <a:lnTo>
                    <a:pt x="2199779" y="261912"/>
                  </a:lnTo>
                  <a:close/>
                </a:path>
                <a:path w="2351404" h="2395854">
                  <a:moveTo>
                    <a:pt x="2204621" y="263391"/>
                  </a:moveTo>
                  <a:lnTo>
                    <a:pt x="2211095" y="274612"/>
                  </a:lnTo>
                  <a:lnTo>
                    <a:pt x="2215045" y="274612"/>
                  </a:lnTo>
                  <a:lnTo>
                    <a:pt x="2204621" y="263391"/>
                  </a:lnTo>
                  <a:close/>
                </a:path>
                <a:path w="2351404" h="2395854">
                  <a:moveTo>
                    <a:pt x="2299220" y="223812"/>
                  </a:moveTo>
                  <a:lnTo>
                    <a:pt x="2296604" y="223812"/>
                  </a:lnTo>
                  <a:lnTo>
                    <a:pt x="2284615" y="236512"/>
                  </a:lnTo>
                  <a:lnTo>
                    <a:pt x="2262657" y="249212"/>
                  </a:lnTo>
                  <a:lnTo>
                    <a:pt x="2257806" y="261912"/>
                  </a:lnTo>
                  <a:lnTo>
                    <a:pt x="2246172" y="274612"/>
                  </a:lnTo>
                  <a:lnTo>
                    <a:pt x="2249919" y="274612"/>
                  </a:lnTo>
                  <a:lnTo>
                    <a:pt x="2261831" y="261912"/>
                  </a:lnTo>
                  <a:lnTo>
                    <a:pt x="2266848" y="249212"/>
                  </a:lnTo>
                  <a:lnTo>
                    <a:pt x="2287892" y="236512"/>
                  </a:lnTo>
                  <a:lnTo>
                    <a:pt x="2299220" y="223812"/>
                  </a:lnTo>
                  <a:close/>
                </a:path>
                <a:path w="2351404" h="2395854">
                  <a:moveTo>
                    <a:pt x="1536319" y="261912"/>
                  </a:moveTo>
                  <a:lnTo>
                    <a:pt x="1532712" y="261912"/>
                  </a:lnTo>
                  <a:lnTo>
                    <a:pt x="1531966" y="263754"/>
                  </a:lnTo>
                  <a:lnTo>
                    <a:pt x="1536606" y="274396"/>
                  </a:lnTo>
                  <a:lnTo>
                    <a:pt x="1536319" y="261912"/>
                  </a:lnTo>
                  <a:close/>
                </a:path>
                <a:path w="2351404" h="2395854">
                  <a:moveTo>
                    <a:pt x="1718851" y="252130"/>
                  </a:moveTo>
                  <a:lnTo>
                    <a:pt x="1717949" y="253293"/>
                  </a:lnTo>
                  <a:lnTo>
                    <a:pt x="1717924" y="262198"/>
                  </a:lnTo>
                  <a:lnTo>
                    <a:pt x="1723116" y="270766"/>
                  </a:lnTo>
                  <a:lnTo>
                    <a:pt x="1723258" y="262185"/>
                  </a:lnTo>
                  <a:lnTo>
                    <a:pt x="1722970" y="261912"/>
                  </a:lnTo>
                  <a:lnTo>
                    <a:pt x="1722985" y="261295"/>
                  </a:lnTo>
                  <a:lnTo>
                    <a:pt x="1718851" y="252130"/>
                  </a:lnTo>
                  <a:close/>
                </a:path>
                <a:path w="2351404" h="2395854">
                  <a:moveTo>
                    <a:pt x="2175274" y="259102"/>
                  </a:moveTo>
                  <a:lnTo>
                    <a:pt x="2172215" y="266977"/>
                  </a:lnTo>
                  <a:lnTo>
                    <a:pt x="2177199" y="261912"/>
                  </a:lnTo>
                  <a:lnTo>
                    <a:pt x="2175274" y="259102"/>
                  </a:lnTo>
                  <a:close/>
                </a:path>
                <a:path w="2351404" h="2395854">
                  <a:moveTo>
                    <a:pt x="1527282" y="236680"/>
                  </a:moveTo>
                  <a:lnTo>
                    <a:pt x="1505940" y="249212"/>
                  </a:lnTo>
                  <a:lnTo>
                    <a:pt x="1538528" y="249212"/>
                  </a:lnTo>
                  <a:lnTo>
                    <a:pt x="1531162" y="261912"/>
                  </a:lnTo>
                  <a:lnTo>
                    <a:pt x="1531966" y="263754"/>
                  </a:lnTo>
                  <a:lnTo>
                    <a:pt x="1532712" y="261912"/>
                  </a:lnTo>
                  <a:lnTo>
                    <a:pt x="1536319" y="261912"/>
                  </a:lnTo>
                  <a:lnTo>
                    <a:pt x="1541868" y="249212"/>
                  </a:lnTo>
                  <a:lnTo>
                    <a:pt x="1527282" y="236680"/>
                  </a:lnTo>
                  <a:close/>
                </a:path>
                <a:path w="2351404" h="2395854">
                  <a:moveTo>
                    <a:pt x="2191727" y="249212"/>
                  </a:moveTo>
                  <a:lnTo>
                    <a:pt x="2203513" y="262198"/>
                  </a:lnTo>
                  <a:lnTo>
                    <a:pt x="2204621" y="263391"/>
                  </a:lnTo>
                  <a:lnTo>
                    <a:pt x="2203767" y="261912"/>
                  </a:lnTo>
                  <a:lnTo>
                    <a:pt x="2191727" y="249212"/>
                  </a:lnTo>
                  <a:close/>
                </a:path>
                <a:path w="2351404" h="2395854">
                  <a:moveTo>
                    <a:pt x="1717713" y="261912"/>
                  </a:moveTo>
                  <a:lnTo>
                    <a:pt x="1716900" y="261912"/>
                  </a:lnTo>
                  <a:lnTo>
                    <a:pt x="1716183" y="263142"/>
                  </a:lnTo>
                  <a:lnTo>
                    <a:pt x="1717713" y="261912"/>
                  </a:lnTo>
                  <a:close/>
                </a:path>
                <a:path w="2351404" h="2395854">
                  <a:moveTo>
                    <a:pt x="1717853" y="257467"/>
                  </a:moveTo>
                  <a:lnTo>
                    <a:pt x="1717751" y="261912"/>
                  </a:lnTo>
                  <a:lnTo>
                    <a:pt x="1717924" y="262198"/>
                  </a:lnTo>
                  <a:lnTo>
                    <a:pt x="1717853" y="257467"/>
                  </a:lnTo>
                  <a:close/>
                </a:path>
                <a:path w="2351404" h="2395854">
                  <a:moveTo>
                    <a:pt x="1722985" y="261295"/>
                  </a:moveTo>
                  <a:lnTo>
                    <a:pt x="1722970" y="261912"/>
                  </a:lnTo>
                  <a:lnTo>
                    <a:pt x="1723258" y="262185"/>
                  </a:lnTo>
                  <a:lnTo>
                    <a:pt x="1723263" y="261912"/>
                  </a:lnTo>
                  <a:lnTo>
                    <a:pt x="1722985" y="261295"/>
                  </a:lnTo>
                  <a:close/>
                </a:path>
                <a:path w="2351404" h="2395854">
                  <a:moveTo>
                    <a:pt x="1517916" y="249212"/>
                  </a:moveTo>
                  <a:lnTo>
                    <a:pt x="1515249" y="249212"/>
                  </a:lnTo>
                  <a:lnTo>
                    <a:pt x="1516265" y="261912"/>
                  </a:lnTo>
                  <a:lnTo>
                    <a:pt x="1518945" y="261912"/>
                  </a:lnTo>
                  <a:lnTo>
                    <a:pt x="1517916" y="249212"/>
                  </a:lnTo>
                  <a:close/>
                </a:path>
                <a:path w="2351404" h="2395854">
                  <a:moveTo>
                    <a:pt x="1702930" y="252574"/>
                  </a:moveTo>
                  <a:lnTo>
                    <a:pt x="1697710" y="261912"/>
                  </a:lnTo>
                  <a:lnTo>
                    <a:pt x="1702930" y="261912"/>
                  </a:lnTo>
                  <a:lnTo>
                    <a:pt x="1702930" y="252574"/>
                  </a:lnTo>
                  <a:close/>
                </a:path>
                <a:path w="2351404" h="2395854">
                  <a:moveTo>
                    <a:pt x="1710029" y="249212"/>
                  </a:moveTo>
                  <a:lnTo>
                    <a:pt x="1704809" y="249212"/>
                  </a:lnTo>
                  <a:lnTo>
                    <a:pt x="1702930" y="252574"/>
                  </a:lnTo>
                  <a:lnTo>
                    <a:pt x="1702930" y="261912"/>
                  </a:lnTo>
                  <a:lnTo>
                    <a:pt x="1708797" y="261912"/>
                  </a:lnTo>
                  <a:lnTo>
                    <a:pt x="1710029" y="249212"/>
                  </a:lnTo>
                  <a:close/>
                </a:path>
                <a:path w="2351404" h="2395854">
                  <a:moveTo>
                    <a:pt x="1721243" y="211112"/>
                  </a:moveTo>
                  <a:lnTo>
                    <a:pt x="1721245" y="214341"/>
                  </a:lnTo>
                  <a:lnTo>
                    <a:pt x="1721536" y="221605"/>
                  </a:lnTo>
                  <a:lnTo>
                    <a:pt x="1721614" y="224569"/>
                  </a:lnTo>
                  <a:lnTo>
                    <a:pt x="1721495" y="233048"/>
                  </a:lnTo>
                  <a:lnTo>
                    <a:pt x="1721375" y="236680"/>
                  </a:lnTo>
                  <a:lnTo>
                    <a:pt x="1716074" y="249212"/>
                  </a:lnTo>
                  <a:lnTo>
                    <a:pt x="1708797" y="261912"/>
                  </a:lnTo>
                  <a:lnTo>
                    <a:pt x="1711261" y="261912"/>
                  </a:lnTo>
                  <a:lnTo>
                    <a:pt x="1713310" y="259272"/>
                  </a:lnTo>
                  <a:lnTo>
                    <a:pt x="1717535" y="249212"/>
                  </a:lnTo>
                  <a:lnTo>
                    <a:pt x="1718043" y="249212"/>
                  </a:lnTo>
                  <a:lnTo>
                    <a:pt x="1725510" y="236512"/>
                  </a:lnTo>
                  <a:lnTo>
                    <a:pt x="1726796" y="235453"/>
                  </a:lnTo>
                  <a:lnTo>
                    <a:pt x="1726971" y="223812"/>
                  </a:lnTo>
                  <a:lnTo>
                    <a:pt x="1721243" y="211112"/>
                  </a:lnTo>
                  <a:close/>
                </a:path>
                <a:path w="2351404" h="2395854">
                  <a:moveTo>
                    <a:pt x="1713393" y="259164"/>
                  </a:moveTo>
                  <a:lnTo>
                    <a:pt x="1712201" y="261912"/>
                  </a:lnTo>
                  <a:lnTo>
                    <a:pt x="1713393" y="259164"/>
                  </a:lnTo>
                  <a:close/>
                </a:path>
                <a:path w="2351404" h="2395854">
                  <a:moveTo>
                    <a:pt x="1741881" y="238583"/>
                  </a:moveTo>
                  <a:lnTo>
                    <a:pt x="1731210" y="249003"/>
                  </a:lnTo>
                  <a:lnTo>
                    <a:pt x="1731095" y="249621"/>
                  </a:lnTo>
                  <a:lnTo>
                    <a:pt x="1734045" y="261912"/>
                  </a:lnTo>
                  <a:lnTo>
                    <a:pt x="1747913" y="249212"/>
                  </a:lnTo>
                  <a:lnTo>
                    <a:pt x="1748332" y="249212"/>
                  </a:lnTo>
                  <a:lnTo>
                    <a:pt x="1746884" y="243918"/>
                  </a:lnTo>
                  <a:lnTo>
                    <a:pt x="1741881" y="238583"/>
                  </a:lnTo>
                  <a:close/>
                </a:path>
                <a:path w="2351404" h="2395854">
                  <a:moveTo>
                    <a:pt x="1744951" y="236849"/>
                  </a:moveTo>
                  <a:lnTo>
                    <a:pt x="1746884" y="243918"/>
                  </a:lnTo>
                  <a:lnTo>
                    <a:pt x="1751655" y="249003"/>
                  </a:lnTo>
                  <a:lnTo>
                    <a:pt x="1751780" y="249413"/>
                  </a:lnTo>
                  <a:lnTo>
                    <a:pt x="1747418" y="261912"/>
                  </a:lnTo>
                  <a:lnTo>
                    <a:pt x="1749234" y="261912"/>
                  </a:lnTo>
                  <a:lnTo>
                    <a:pt x="1756473" y="249212"/>
                  </a:lnTo>
                  <a:lnTo>
                    <a:pt x="1744951" y="236849"/>
                  </a:lnTo>
                  <a:close/>
                </a:path>
                <a:path w="2351404" h="2395854">
                  <a:moveTo>
                    <a:pt x="1763382" y="249212"/>
                  </a:moveTo>
                  <a:lnTo>
                    <a:pt x="1749234" y="261912"/>
                  </a:lnTo>
                  <a:lnTo>
                    <a:pt x="1765401" y="261912"/>
                  </a:lnTo>
                  <a:lnTo>
                    <a:pt x="1763382" y="249212"/>
                  </a:lnTo>
                  <a:close/>
                </a:path>
                <a:path w="2351404" h="2395854">
                  <a:moveTo>
                    <a:pt x="1734759" y="228900"/>
                  </a:moveTo>
                  <a:lnTo>
                    <a:pt x="1726796" y="235453"/>
                  </a:lnTo>
                  <a:lnTo>
                    <a:pt x="1726705" y="236680"/>
                  </a:lnTo>
                  <a:lnTo>
                    <a:pt x="1721116" y="249212"/>
                  </a:lnTo>
                  <a:lnTo>
                    <a:pt x="1718851" y="252130"/>
                  </a:lnTo>
                  <a:lnTo>
                    <a:pt x="1722985" y="261295"/>
                  </a:lnTo>
                  <a:lnTo>
                    <a:pt x="1723263" y="249212"/>
                  </a:lnTo>
                  <a:lnTo>
                    <a:pt x="1731063" y="235316"/>
                  </a:lnTo>
                  <a:lnTo>
                    <a:pt x="1734759" y="228900"/>
                  </a:lnTo>
                  <a:close/>
                </a:path>
                <a:path w="2351404" h="2395854">
                  <a:moveTo>
                    <a:pt x="1717535" y="249212"/>
                  </a:moveTo>
                  <a:lnTo>
                    <a:pt x="1713310" y="259272"/>
                  </a:lnTo>
                  <a:lnTo>
                    <a:pt x="1713420" y="259102"/>
                  </a:lnTo>
                  <a:lnTo>
                    <a:pt x="1717535" y="249621"/>
                  </a:lnTo>
                  <a:lnTo>
                    <a:pt x="1717535" y="249212"/>
                  </a:lnTo>
                  <a:close/>
                </a:path>
                <a:path w="2351404" h="2395854">
                  <a:moveTo>
                    <a:pt x="1717625" y="249413"/>
                  </a:moveTo>
                  <a:lnTo>
                    <a:pt x="1713393" y="259164"/>
                  </a:lnTo>
                  <a:lnTo>
                    <a:pt x="1717786" y="253504"/>
                  </a:lnTo>
                  <a:lnTo>
                    <a:pt x="1717720" y="249621"/>
                  </a:lnTo>
                  <a:lnTo>
                    <a:pt x="1717625" y="249413"/>
                  </a:lnTo>
                  <a:close/>
                </a:path>
                <a:path w="2351404" h="2395854">
                  <a:moveTo>
                    <a:pt x="1717720" y="249621"/>
                  </a:moveTo>
                  <a:lnTo>
                    <a:pt x="1717786" y="253504"/>
                  </a:lnTo>
                  <a:lnTo>
                    <a:pt x="1717949" y="253293"/>
                  </a:lnTo>
                  <a:lnTo>
                    <a:pt x="1718018" y="250283"/>
                  </a:lnTo>
                  <a:lnTo>
                    <a:pt x="1717720" y="249621"/>
                  </a:lnTo>
                  <a:close/>
                </a:path>
                <a:path w="2351404" h="2395854">
                  <a:moveTo>
                    <a:pt x="1718018" y="250283"/>
                  </a:moveTo>
                  <a:lnTo>
                    <a:pt x="1717949" y="253293"/>
                  </a:lnTo>
                  <a:lnTo>
                    <a:pt x="1718851" y="252130"/>
                  </a:lnTo>
                  <a:lnTo>
                    <a:pt x="1718018" y="250283"/>
                  </a:lnTo>
                  <a:close/>
                </a:path>
                <a:path w="2351404" h="2395854">
                  <a:moveTo>
                    <a:pt x="1726796" y="235453"/>
                  </a:moveTo>
                  <a:lnTo>
                    <a:pt x="1725510" y="236512"/>
                  </a:lnTo>
                  <a:lnTo>
                    <a:pt x="1718043" y="249212"/>
                  </a:lnTo>
                  <a:lnTo>
                    <a:pt x="1718018" y="250283"/>
                  </a:lnTo>
                  <a:lnTo>
                    <a:pt x="1718851" y="252130"/>
                  </a:lnTo>
                  <a:lnTo>
                    <a:pt x="1721116" y="249212"/>
                  </a:lnTo>
                  <a:lnTo>
                    <a:pt x="1726705" y="236680"/>
                  </a:lnTo>
                  <a:lnTo>
                    <a:pt x="1726796" y="235453"/>
                  </a:lnTo>
                  <a:close/>
                </a:path>
                <a:path w="2351404" h="2395854">
                  <a:moveTo>
                    <a:pt x="1552968" y="243713"/>
                  </a:moveTo>
                  <a:lnTo>
                    <a:pt x="1551465" y="249003"/>
                  </a:lnTo>
                  <a:lnTo>
                    <a:pt x="1551388" y="251779"/>
                  </a:lnTo>
                  <a:lnTo>
                    <a:pt x="1552727" y="249413"/>
                  </a:lnTo>
                  <a:lnTo>
                    <a:pt x="1552846" y="249003"/>
                  </a:lnTo>
                  <a:lnTo>
                    <a:pt x="1552968" y="243713"/>
                  </a:lnTo>
                  <a:close/>
                </a:path>
                <a:path w="2351404" h="2395854">
                  <a:moveTo>
                    <a:pt x="2169248" y="249212"/>
                  </a:moveTo>
                  <a:lnTo>
                    <a:pt x="2168499" y="249212"/>
                  </a:lnTo>
                  <a:lnTo>
                    <a:pt x="2169839" y="251168"/>
                  </a:lnTo>
                  <a:lnTo>
                    <a:pt x="2169248" y="249212"/>
                  </a:lnTo>
                  <a:close/>
                </a:path>
                <a:path w="2351404" h="2395854">
                  <a:moveTo>
                    <a:pt x="1718043" y="249212"/>
                  </a:moveTo>
                  <a:lnTo>
                    <a:pt x="1717713" y="249212"/>
                  </a:lnTo>
                  <a:lnTo>
                    <a:pt x="1717720" y="249621"/>
                  </a:lnTo>
                  <a:lnTo>
                    <a:pt x="1718018" y="250283"/>
                  </a:lnTo>
                  <a:lnTo>
                    <a:pt x="1718043" y="249212"/>
                  </a:lnTo>
                  <a:close/>
                </a:path>
                <a:path w="2351404" h="2395854">
                  <a:moveTo>
                    <a:pt x="1717713" y="249212"/>
                  </a:moveTo>
                  <a:lnTo>
                    <a:pt x="1717535" y="249212"/>
                  </a:lnTo>
                  <a:lnTo>
                    <a:pt x="1717625" y="249413"/>
                  </a:lnTo>
                  <a:lnTo>
                    <a:pt x="1717713" y="249212"/>
                  </a:lnTo>
                  <a:close/>
                </a:path>
                <a:path w="2351404" h="2395854">
                  <a:moveTo>
                    <a:pt x="1450187" y="236512"/>
                  </a:moveTo>
                  <a:lnTo>
                    <a:pt x="1436065" y="236512"/>
                  </a:lnTo>
                  <a:lnTo>
                    <a:pt x="1414526" y="249212"/>
                  </a:lnTo>
                  <a:lnTo>
                    <a:pt x="1438440" y="249212"/>
                  </a:lnTo>
                  <a:lnTo>
                    <a:pt x="1450187" y="236512"/>
                  </a:lnTo>
                  <a:close/>
                </a:path>
                <a:path w="2351404" h="2395854">
                  <a:moveTo>
                    <a:pt x="1527086" y="236512"/>
                  </a:moveTo>
                  <a:lnTo>
                    <a:pt x="1515249" y="236512"/>
                  </a:lnTo>
                  <a:lnTo>
                    <a:pt x="1502625" y="249212"/>
                  </a:lnTo>
                  <a:lnTo>
                    <a:pt x="1505940" y="249212"/>
                  </a:lnTo>
                  <a:lnTo>
                    <a:pt x="1527282" y="236680"/>
                  </a:lnTo>
                  <a:lnTo>
                    <a:pt x="1527086" y="236512"/>
                  </a:lnTo>
                  <a:close/>
                </a:path>
                <a:path w="2351404" h="2395854">
                  <a:moveTo>
                    <a:pt x="1660283" y="223812"/>
                  </a:moveTo>
                  <a:lnTo>
                    <a:pt x="1658824" y="228900"/>
                  </a:lnTo>
                  <a:lnTo>
                    <a:pt x="1654913" y="249003"/>
                  </a:lnTo>
                  <a:lnTo>
                    <a:pt x="1654962" y="249212"/>
                  </a:lnTo>
                  <a:lnTo>
                    <a:pt x="1660398" y="236512"/>
                  </a:lnTo>
                  <a:lnTo>
                    <a:pt x="1662809" y="227962"/>
                  </a:lnTo>
                  <a:lnTo>
                    <a:pt x="1660283" y="223812"/>
                  </a:lnTo>
                  <a:close/>
                </a:path>
                <a:path w="2351404" h="2395854">
                  <a:moveTo>
                    <a:pt x="1666951" y="223812"/>
                  </a:moveTo>
                  <a:lnTo>
                    <a:pt x="1663979" y="223812"/>
                  </a:lnTo>
                  <a:lnTo>
                    <a:pt x="1662929" y="227534"/>
                  </a:lnTo>
                  <a:lnTo>
                    <a:pt x="1662893" y="228101"/>
                  </a:lnTo>
                  <a:lnTo>
                    <a:pt x="1675739" y="249212"/>
                  </a:lnTo>
                  <a:lnTo>
                    <a:pt x="1666951" y="223812"/>
                  </a:lnTo>
                  <a:close/>
                </a:path>
                <a:path w="2351404" h="2395854">
                  <a:moveTo>
                    <a:pt x="1694713" y="211112"/>
                  </a:moveTo>
                  <a:lnTo>
                    <a:pt x="1680806" y="211112"/>
                  </a:lnTo>
                  <a:lnTo>
                    <a:pt x="1666951" y="223812"/>
                  </a:lnTo>
                  <a:lnTo>
                    <a:pt x="1675739" y="249212"/>
                  </a:lnTo>
                  <a:lnTo>
                    <a:pt x="1670964" y="223812"/>
                  </a:lnTo>
                  <a:lnTo>
                    <a:pt x="1706689" y="223812"/>
                  </a:lnTo>
                  <a:lnTo>
                    <a:pt x="1694713" y="211112"/>
                  </a:lnTo>
                  <a:close/>
                </a:path>
                <a:path w="2351404" h="2395854">
                  <a:moveTo>
                    <a:pt x="1692744" y="236512"/>
                  </a:moveTo>
                  <a:lnTo>
                    <a:pt x="1681695" y="236512"/>
                  </a:lnTo>
                  <a:lnTo>
                    <a:pt x="1681695" y="249212"/>
                  </a:lnTo>
                  <a:lnTo>
                    <a:pt x="1692744" y="249212"/>
                  </a:lnTo>
                  <a:lnTo>
                    <a:pt x="1692744" y="236512"/>
                  </a:lnTo>
                  <a:close/>
                </a:path>
                <a:path w="2351404" h="2395854">
                  <a:moveTo>
                    <a:pt x="1708505" y="236512"/>
                  </a:moveTo>
                  <a:lnTo>
                    <a:pt x="1704809" y="236512"/>
                  </a:lnTo>
                  <a:lnTo>
                    <a:pt x="1704809" y="249212"/>
                  </a:lnTo>
                  <a:lnTo>
                    <a:pt x="1704945" y="249003"/>
                  </a:lnTo>
                  <a:lnTo>
                    <a:pt x="1708505" y="236512"/>
                  </a:lnTo>
                  <a:close/>
                </a:path>
                <a:path w="2351404" h="2395854">
                  <a:moveTo>
                    <a:pt x="1710321" y="241546"/>
                  </a:moveTo>
                  <a:lnTo>
                    <a:pt x="1704959" y="249003"/>
                  </a:lnTo>
                  <a:lnTo>
                    <a:pt x="1704886" y="249212"/>
                  </a:lnTo>
                  <a:lnTo>
                    <a:pt x="1710321" y="249212"/>
                  </a:lnTo>
                  <a:lnTo>
                    <a:pt x="1710321" y="241546"/>
                  </a:lnTo>
                  <a:close/>
                </a:path>
                <a:path w="2351404" h="2395854">
                  <a:moveTo>
                    <a:pt x="1777053" y="238998"/>
                  </a:moveTo>
                  <a:lnTo>
                    <a:pt x="1768233" y="249212"/>
                  </a:lnTo>
                  <a:lnTo>
                    <a:pt x="1778850" y="249212"/>
                  </a:lnTo>
                  <a:lnTo>
                    <a:pt x="1777053" y="238998"/>
                  </a:lnTo>
                  <a:close/>
                </a:path>
                <a:path w="2351404" h="2395854">
                  <a:moveTo>
                    <a:pt x="1791296" y="228055"/>
                  </a:moveTo>
                  <a:lnTo>
                    <a:pt x="1781757" y="233549"/>
                  </a:lnTo>
                  <a:lnTo>
                    <a:pt x="1777053" y="238998"/>
                  </a:lnTo>
                  <a:lnTo>
                    <a:pt x="1778850" y="249212"/>
                  </a:lnTo>
                  <a:lnTo>
                    <a:pt x="1780611" y="244625"/>
                  </a:lnTo>
                  <a:lnTo>
                    <a:pt x="1780514" y="236512"/>
                  </a:lnTo>
                  <a:lnTo>
                    <a:pt x="1783727" y="236512"/>
                  </a:lnTo>
                  <a:lnTo>
                    <a:pt x="1791296" y="228055"/>
                  </a:lnTo>
                  <a:close/>
                </a:path>
                <a:path w="2351404" h="2395854">
                  <a:moveTo>
                    <a:pt x="1780611" y="244625"/>
                  </a:moveTo>
                  <a:lnTo>
                    <a:pt x="1778850" y="249212"/>
                  </a:lnTo>
                  <a:lnTo>
                    <a:pt x="1780667" y="249212"/>
                  </a:lnTo>
                  <a:lnTo>
                    <a:pt x="1780611" y="244625"/>
                  </a:lnTo>
                  <a:close/>
                </a:path>
                <a:path w="2351404" h="2395854">
                  <a:moveTo>
                    <a:pt x="2165413" y="236512"/>
                  </a:moveTo>
                  <a:lnTo>
                    <a:pt x="2169248" y="249212"/>
                  </a:lnTo>
                  <a:lnTo>
                    <a:pt x="2187448" y="249212"/>
                  </a:lnTo>
                  <a:lnTo>
                    <a:pt x="2165413" y="236512"/>
                  </a:lnTo>
                  <a:close/>
                </a:path>
                <a:path w="2351404" h="2395854">
                  <a:moveTo>
                    <a:pt x="2189356" y="235316"/>
                  </a:moveTo>
                  <a:lnTo>
                    <a:pt x="2188273" y="236512"/>
                  </a:lnTo>
                  <a:lnTo>
                    <a:pt x="2187448" y="249212"/>
                  </a:lnTo>
                  <a:lnTo>
                    <a:pt x="2192147" y="236512"/>
                  </a:lnTo>
                  <a:lnTo>
                    <a:pt x="2190330" y="236512"/>
                  </a:lnTo>
                  <a:lnTo>
                    <a:pt x="2189356" y="235316"/>
                  </a:lnTo>
                  <a:close/>
                </a:path>
                <a:path w="2351404" h="2395854">
                  <a:moveTo>
                    <a:pt x="2192972" y="245953"/>
                  </a:moveTo>
                  <a:lnTo>
                    <a:pt x="2191727" y="249212"/>
                  </a:lnTo>
                  <a:lnTo>
                    <a:pt x="2192972" y="249212"/>
                  </a:lnTo>
                  <a:lnTo>
                    <a:pt x="2192972" y="245953"/>
                  </a:lnTo>
                  <a:close/>
                </a:path>
                <a:path w="2351404" h="2395854">
                  <a:moveTo>
                    <a:pt x="1720948" y="211413"/>
                  </a:moveTo>
                  <a:lnTo>
                    <a:pt x="1708797" y="223812"/>
                  </a:lnTo>
                  <a:lnTo>
                    <a:pt x="1708533" y="235316"/>
                  </a:lnTo>
                  <a:lnTo>
                    <a:pt x="1708409" y="236849"/>
                  </a:lnTo>
                  <a:lnTo>
                    <a:pt x="1704936" y="249036"/>
                  </a:lnTo>
                  <a:lnTo>
                    <a:pt x="1710321" y="241546"/>
                  </a:lnTo>
                  <a:lnTo>
                    <a:pt x="1710321" y="236512"/>
                  </a:lnTo>
                  <a:lnTo>
                    <a:pt x="1713941" y="236512"/>
                  </a:lnTo>
                  <a:lnTo>
                    <a:pt x="1714017" y="223812"/>
                  </a:lnTo>
                  <a:lnTo>
                    <a:pt x="1720948" y="211413"/>
                  </a:lnTo>
                  <a:close/>
                </a:path>
                <a:path w="2351404" h="2395854">
                  <a:moveTo>
                    <a:pt x="1659813" y="223812"/>
                  </a:moveTo>
                  <a:lnTo>
                    <a:pt x="1658493" y="223812"/>
                  </a:lnTo>
                  <a:lnTo>
                    <a:pt x="1651279" y="236512"/>
                  </a:lnTo>
                  <a:lnTo>
                    <a:pt x="1654902" y="249003"/>
                  </a:lnTo>
                  <a:lnTo>
                    <a:pt x="1656613" y="236512"/>
                  </a:lnTo>
                  <a:lnTo>
                    <a:pt x="1658846" y="228784"/>
                  </a:lnTo>
                  <a:lnTo>
                    <a:pt x="1659813" y="223812"/>
                  </a:lnTo>
                  <a:close/>
                </a:path>
                <a:path w="2351404" h="2395854">
                  <a:moveTo>
                    <a:pt x="2197001" y="231733"/>
                  </a:moveTo>
                  <a:lnTo>
                    <a:pt x="2192558" y="236107"/>
                  </a:lnTo>
                  <a:lnTo>
                    <a:pt x="2192972" y="236512"/>
                  </a:lnTo>
                  <a:lnTo>
                    <a:pt x="2192972" y="245953"/>
                  </a:lnTo>
                  <a:lnTo>
                    <a:pt x="2196579" y="236512"/>
                  </a:lnTo>
                  <a:lnTo>
                    <a:pt x="2198458" y="236512"/>
                  </a:lnTo>
                  <a:lnTo>
                    <a:pt x="2197001" y="231733"/>
                  </a:lnTo>
                  <a:close/>
                </a:path>
                <a:path w="2351404" h="2395854">
                  <a:moveTo>
                    <a:pt x="1783727" y="236512"/>
                  </a:moveTo>
                  <a:lnTo>
                    <a:pt x="1780514" y="236512"/>
                  </a:lnTo>
                  <a:lnTo>
                    <a:pt x="1780611" y="244625"/>
                  </a:lnTo>
                  <a:lnTo>
                    <a:pt x="1783727" y="236512"/>
                  </a:lnTo>
                  <a:close/>
                </a:path>
                <a:path w="2351404" h="2395854">
                  <a:moveTo>
                    <a:pt x="1741385" y="223812"/>
                  </a:moveTo>
                  <a:lnTo>
                    <a:pt x="1740941" y="223812"/>
                  </a:lnTo>
                  <a:lnTo>
                    <a:pt x="1740021" y="224569"/>
                  </a:lnTo>
                  <a:lnTo>
                    <a:pt x="1739984" y="229936"/>
                  </a:lnTo>
                  <a:lnTo>
                    <a:pt x="1744002" y="236512"/>
                  </a:lnTo>
                  <a:lnTo>
                    <a:pt x="1741881" y="238583"/>
                  </a:lnTo>
                  <a:lnTo>
                    <a:pt x="1746884" y="243918"/>
                  </a:lnTo>
                  <a:lnTo>
                    <a:pt x="1744951" y="236849"/>
                  </a:lnTo>
                  <a:lnTo>
                    <a:pt x="1744637" y="236512"/>
                  </a:lnTo>
                  <a:lnTo>
                    <a:pt x="1744532" y="235316"/>
                  </a:lnTo>
                  <a:lnTo>
                    <a:pt x="1741385" y="223812"/>
                  </a:lnTo>
                  <a:close/>
                </a:path>
                <a:path w="2351404" h="2395854">
                  <a:moveTo>
                    <a:pt x="1713941" y="236512"/>
                  </a:moveTo>
                  <a:lnTo>
                    <a:pt x="1710321" y="236512"/>
                  </a:lnTo>
                  <a:lnTo>
                    <a:pt x="1710321" y="241546"/>
                  </a:lnTo>
                  <a:lnTo>
                    <a:pt x="1713941" y="236512"/>
                  </a:lnTo>
                  <a:close/>
                </a:path>
                <a:path w="2351404" h="2395854">
                  <a:moveTo>
                    <a:pt x="1781757" y="233549"/>
                  </a:moveTo>
                  <a:lnTo>
                    <a:pt x="1776615" y="236512"/>
                  </a:lnTo>
                  <a:lnTo>
                    <a:pt x="1777053" y="238998"/>
                  </a:lnTo>
                  <a:lnTo>
                    <a:pt x="1781757" y="233549"/>
                  </a:lnTo>
                  <a:close/>
                </a:path>
                <a:path w="2351404" h="2395854">
                  <a:moveTo>
                    <a:pt x="1739984" y="229936"/>
                  </a:moveTo>
                  <a:lnTo>
                    <a:pt x="1739938" y="236512"/>
                  </a:lnTo>
                  <a:lnTo>
                    <a:pt x="1741881" y="238583"/>
                  </a:lnTo>
                  <a:lnTo>
                    <a:pt x="1744002" y="236512"/>
                  </a:lnTo>
                  <a:lnTo>
                    <a:pt x="1739984" y="229936"/>
                  </a:lnTo>
                  <a:close/>
                </a:path>
                <a:path w="2351404" h="2395854">
                  <a:moveTo>
                    <a:pt x="1744723" y="236016"/>
                  </a:moveTo>
                  <a:lnTo>
                    <a:pt x="1744637" y="236512"/>
                  </a:lnTo>
                  <a:lnTo>
                    <a:pt x="1744951" y="236849"/>
                  </a:lnTo>
                  <a:lnTo>
                    <a:pt x="1744723" y="236016"/>
                  </a:lnTo>
                  <a:close/>
                </a:path>
                <a:path w="2351404" h="2395854">
                  <a:moveTo>
                    <a:pt x="1538960" y="223812"/>
                  </a:moveTo>
                  <a:lnTo>
                    <a:pt x="1531556" y="223812"/>
                  </a:lnTo>
                  <a:lnTo>
                    <a:pt x="1520469" y="236512"/>
                  </a:lnTo>
                  <a:lnTo>
                    <a:pt x="1527086" y="236512"/>
                  </a:lnTo>
                  <a:lnTo>
                    <a:pt x="1527282" y="236680"/>
                  </a:lnTo>
                  <a:lnTo>
                    <a:pt x="1527568" y="236512"/>
                  </a:lnTo>
                  <a:lnTo>
                    <a:pt x="1538960" y="223812"/>
                  </a:lnTo>
                  <a:close/>
                </a:path>
                <a:path w="2351404" h="2395854">
                  <a:moveTo>
                    <a:pt x="1495767" y="223812"/>
                  </a:moveTo>
                  <a:lnTo>
                    <a:pt x="1471853" y="223812"/>
                  </a:lnTo>
                  <a:lnTo>
                    <a:pt x="1448676" y="236512"/>
                  </a:lnTo>
                  <a:lnTo>
                    <a:pt x="1473161" y="236512"/>
                  </a:lnTo>
                  <a:lnTo>
                    <a:pt x="1495767" y="223812"/>
                  </a:lnTo>
                  <a:close/>
                </a:path>
                <a:path w="2351404" h="2395854">
                  <a:moveTo>
                    <a:pt x="1544764" y="211112"/>
                  </a:moveTo>
                  <a:lnTo>
                    <a:pt x="1543735" y="211112"/>
                  </a:lnTo>
                  <a:lnTo>
                    <a:pt x="1528254" y="223812"/>
                  </a:lnTo>
                  <a:lnTo>
                    <a:pt x="1507401" y="236512"/>
                  </a:lnTo>
                  <a:lnTo>
                    <a:pt x="1520469" y="236512"/>
                  </a:lnTo>
                  <a:lnTo>
                    <a:pt x="1531556" y="223812"/>
                  </a:lnTo>
                  <a:lnTo>
                    <a:pt x="1544764" y="211112"/>
                  </a:lnTo>
                  <a:close/>
                </a:path>
                <a:path w="2351404" h="2395854">
                  <a:moveTo>
                    <a:pt x="1814322" y="223812"/>
                  </a:moveTo>
                  <a:lnTo>
                    <a:pt x="1798662" y="223812"/>
                  </a:lnTo>
                  <a:lnTo>
                    <a:pt x="1791296" y="228055"/>
                  </a:lnTo>
                  <a:lnTo>
                    <a:pt x="1783727" y="236512"/>
                  </a:lnTo>
                  <a:lnTo>
                    <a:pt x="1800885" y="236512"/>
                  </a:lnTo>
                  <a:lnTo>
                    <a:pt x="1814322" y="223812"/>
                  </a:lnTo>
                  <a:close/>
                </a:path>
                <a:path w="2351404" h="2395854">
                  <a:moveTo>
                    <a:pt x="1836396" y="231925"/>
                  </a:moveTo>
                  <a:lnTo>
                    <a:pt x="1836102" y="236512"/>
                  </a:lnTo>
                  <a:lnTo>
                    <a:pt x="1836566" y="233048"/>
                  </a:lnTo>
                  <a:lnTo>
                    <a:pt x="1836396" y="231925"/>
                  </a:lnTo>
                  <a:close/>
                </a:path>
                <a:path w="2351404" h="2395854">
                  <a:moveTo>
                    <a:pt x="1841614" y="223812"/>
                  </a:moveTo>
                  <a:lnTo>
                    <a:pt x="1837804" y="223812"/>
                  </a:lnTo>
                  <a:lnTo>
                    <a:pt x="1836742" y="231733"/>
                  </a:lnTo>
                  <a:lnTo>
                    <a:pt x="1836623" y="233420"/>
                  </a:lnTo>
                  <a:lnTo>
                    <a:pt x="1837093" y="236512"/>
                  </a:lnTo>
                  <a:lnTo>
                    <a:pt x="1841614" y="236512"/>
                  </a:lnTo>
                  <a:lnTo>
                    <a:pt x="1841614" y="223812"/>
                  </a:lnTo>
                  <a:close/>
                </a:path>
                <a:path w="2351404" h="2395854">
                  <a:moveTo>
                    <a:pt x="2189052" y="234943"/>
                  </a:moveTo>
                  <a:lnTo>
                    <a:pt x="2188273" y="236512"/>
                  </a:lnTo>
                  <a:lnTo>
                    <a:pt x="2189356" y="235316"/>
                  </a:lnTo>
                  <a:lnTo>
                    <a:pt x="2189052" y="234943"/>
                  </a:lnTo>
                  <a:close/>
                </a:path>
                <a:path w="2351404" h="2395854">
                  <a:moveTo>
                    <a:pt x="2190480" y="234076"/>
                  </a:moveTo>
                  <a:lnTo>
                    <a:pt x="2189356" y="235316"/>
                  </a:lnTo>
                  <a:lnTo>
                    <a:pt x="2190330" y="236512"/>
                  </a:lnTo>
                  <a:lnTo>
                    <a:pt x="2191410" y="236512"/>
                  </a:lnTo>
                  <a:lnTo>
                    <a:pt x="2192155" y="235713"/>
                  </a:lnTo>
                  <a:lnTo>
                    <a:pt x="2190480" y="234076"/>
                  </a:lnTo>
                  <a:close/>
                </a:path>
                <a:path w="2351404" h="2395854">
                  <a:moveTo>
                    <a:pt x="2192155" y="235713"/>
                  </a:moveTo>
                  <a:lnTo>
                    <a:pt x="2191410" y="236512"/>
                  </a:lnTo>
                  <a:lnTo>
                    <a:pt x="2192147" y="236512"/>
                  </a:lnTo>
                  <a:lnTo>
                    <a:pt x="2192558" y="236107"/>
                  </a:lnTo>
                  <a:lnTo>
                    <a:pt x="2192155" y="235713"/>
                  </a:lnTo>
                  <a:close/>
                </a:path>
                <a:path w="2351404" h="2395854">
                  <a:moveTo>
                    <a:pt x="2198595" y="230165"/>
                  </a:moveTo>
                  <a:lnTo>
                    <a:pt x="2197001" y="231733"/>
                  </a:lnTo>
                  <a:lnTo>
                    <a:pt x="2198458" y="236512"/>
                  </a:lnTo>
                  <a:lnTo>
                    <a:pt x="2203488" y="236512"/>
                  </a:lnTo>
                  <a:lnTo>
                    <a:pt x="2203668" y="235976"/>
                  </a:lnTo>
                  <a:lnTo>
                    <a:pt x="2198595" y="230165"/>
                  </a:lnTo>
                  <a:close/>
                </a:path>
                <a:path w="2351404" h="2395854">
                  <a:moveTo>
                    <a:pt x="2221649" y="223812"/>
                  </a:moveTo>
                  <a:lnTo>
                    <a:pt x="2207755" y="223812"/>
                  </a:lnTo>
                  <a:lnTo>
                    <a:pt x="2203889" y="235316"/>
                  </a:lnTo>
                  <a:lnTo>
                    <a:pt x="2203782" y="236107"/>
                  </a:lnTo>
                  <a:lnTo>
                    <a:pt x="2204135" y="236512"/>
                  </a:lnTo>
                  <a:lnTo>
                    <a:pt x="2215349" y="236512"/>
                  </a:lnTo>
                  <a:lnTo>
                    <a:pt x="2224467" y="231534"/>
                  </a:lnTo>
                  <a:lnTo>
                    <a:pt x="2221649" y="223812"/>
                  </a:lnTo>
                  <a:close/>
                </a:path>
                <a:path w="2351404" h="2395854">
                  <a:moveTo>
                    <a:pt x="2224467" y="231534"/>
                  </a:moveTo>
                  <a:lnTo>
                    <a:pt x="2215349" y="236512"/>
                  </a:lnTo>
                  <a:lnTo>
                    <a:pt x="2226284" y="236512"/>
                  </a:lnTo>
                  <a:lnTo>
                    <a:pt x="2224467" y="231534"/>
                  </a:lnTo>
                  <a:close/>
                </a:path>
                <a:path w="2351404" h="2395854">
                  <a:moveTo>
                    <a:pt x="2228224" y="229484"/>
                  </a:moveTo>
                  <a:lnTo>
                    <a:pt x="2224467" y="231534"/>
                  </a:lnTo>
                  <a:lnTo>
                    <a:pt x="2226284" y="236512"/>
                  </a:lnTo>
                  <a:lnTo>
                    <a:pt x="2228224" y="229484"/>
                  </a:lnTo>
                  <a:close/>
                </a:path>
                <a:path w="2351404" h="2395854">
                  <a:moveTo>
                    <a:pt x="2231796" y="227534"/>
                  </a:moveTo>
                  <a:lnTo>
                    <a:pt x="2228224" y="229484"/>
                  </a:lnTo>
                  <a:lnTo>
                    <a:pt x="2226284" y="236512"/>
                  </a:lnTo>
                  <a:lnTo>
                    <a:pt x="2231796" y="236512"/>
                  </a:lnTo>
                  <a:lnTo>
                    <a:pt x="2231796" y="227534"/>
                  </a:lnTo>
                  <a:close/>
                </a:path>
                <a:path w="2351404" h="2395854">
                  <a:moveTo>
                    <a:pt x="2252751" y="223812"/>
                  </a:moveTo>
                  <a:lnTo>
                    <a:pt x="2238616" y="223812"/>
                  </a:lnTo>
                  <a:lnTo>
                    <a:pt x="2231796" y="227534"/>
                  </a:lnTo>
                  <a:lnTo>
                    <a:pt x="2231796" y="236512"/>
                  </a:lnTo>
                  <a:lnTo>
                    <a:pt x="2241651" y="236512"/>
                  </a:lnTo>
                  <a:lnTo>
                    <a:pt x="2252751" y="223812"/>
                  </a:lnTo>
                  <a:close/>
                </a:path>
                <a:path w="2351404" h="2395854">
                  <a:moveTo>
                    <a:pt x="2196720" y="230814"/>
                  </a:moveTo>
                  <a:lnTo>
                    <a:pt x="2192155" y="235713"/>
                  </a:lnTo>
                  <a:lnTo>
                    <a:pt x="2192558" y="236107"/>
                  </a:lnTo>
                  <a:lnTo>
                    <a:pt x="2197001" y="231733"/>
                  </a:lnTo>
                  <a:lnTo>
                    <a:pt x="2196720" y="230814"/>
                  </a:lnTo>
                  <a:close/>
                </a:path>
                <a:path w="2351404" h="2395854">
                  <a:moveTo>
                    <a:pt x="1746853" y="223812"/>
                  </a:moveTo>
                  <a:lnTo>
                    <a:pt x="1741385" y="223812"/>
                  </a:lnTo>
                  <a:lnTo>
                    <a:pt x="1744723" y="236016"/>
                  </a:lnTo>
                  <a:lnTo>
                    <a:pt x="1746853" y="223812"/>
                  </a:lnTo>
                  <a:close/>
                </a:path>
                <a:path w="2351404" h="2395854">
                  <a:moveTo>
                    <a:pt x="2207755" y="223812"/>
                  </a:moveTo>
                  <a:lnTo>
                    <a:pt x="2205050" y="223812"/>
                  </a:lnTo>
                  <a:lnTo>
                    <a:pt x="2198595" y="230165"/>
                  </a:lnTo>
                  <a:lnTo>
                    <a:pt x="2203668" y="235976"/>
                  </a:lnTo>
                  <a:lnTo>
                    <a:pt x="2207755" y="223812"/>
                  </a:lnTo>
                  <a:close/>
                </a:path>
                <a:path w="2351404" h="2395854">
                  <a:moveTo>
                    <a:pt x="2195893" y="228101"/>
                  </a:moveTo>
                  <a:lnTo>
                    <a:pt x="2190480" y="234076"/>
                  </a:lnTo>
                  <a:lnTo>
                    <a:pt x="2192155" y="235713"/>
                  </a:lnTo>
                  <a:lnTo>
                    <a:pt x="2196720" y="230814"/>
                  </a:lnTo>
                  <a:lnTo>
                    <a:pt x="2195893" y="228101"/>
                  </a:lnTo>
                  <a:close/>
                </a:path>
                <a:path w="2351404" h="2395854">
                  <a:moveTo>
                    <a:pt x="2189809" y="233420"/>
                  </a:moveTo>
                  <a:lnTo>
                    <a:pt x="2189052" y="234943"/>
                  </a:lnTo>
                  <a:lnTo>
                    <a:pt x="2189356" y="235316"/>
                  </a:lnTo>
                  <a:lnTo>
                    <a:pt x="2190480" y="234076"/>
                  </a:lnTo>
                  <a:lnTo>
                    <a:pt x="2189809" y="233420"/>
                  </a:lnTo>
                  <a:close/>
                </a:path>
                <a:path w="2351404" h="2395854">
                  <a:moveTo>
                    <a:pt x="2179980" y="223812"/>
                  </a:moveTo>
                  <a:lnTo>
                    <a:pt x="2189052" y="234943"/>
                  </a:lnTo>
                  <a:lnTo>
                    <a:pt x="2189809" y="233420"/>
                  </a:lnTo>
                  <a:lnTo>
                    <a:pt x="2179980" y="223812"/>
                  </a:lnTo>
                  <a:close/>
                </a:path>
                <a:path w="2351404" h="2395854">
                  <a:moveTo>
                    <a:pt x="2194027" y="224933"/>
                  </a:moveTo>
                  <a:lnTo>
                    <a:pt x="2189809" y="233420"/>
                  </a:lnTo>
                  <a:lnTo>
                    <a:pt x="2190480" y="234076"/>
                  </a:lnTo>
                  <a:lnTo>
                    <a:pt x="2195893" y="228101"/>
                  </a:lnTo>
                  <a:lnTo>
                    <a:pt x="2195410" y="226517"/>
                  </a:lnTo>
                  <a:lnTo>
                    <a:pt x="2194027" y="224933"/>
                  </a:lnTo>
                  <a:close/>
                </a:path>
                <a:path w="2351404" h="2395854">
                  <a:moveTo>
                    <a:pt x="1802485" y="211112"/>
                  </a:moveTo>
                  <a:lnTo>
                    <a:pt x="1798652" y="214341"/>
                  </a:lnTo>
                  <a:lnTo>
                    <a:pt x="1790166" y="223812"/>
                  </a:lnTo>
                  <a:lnTo>
                    <a:pt x="1781757" y="233549"/>
                  </a:lnTo>
                  <a:lnTo>
                    <a:pt x="1791296" y="228055"/>
                  </a:lnTo>
                  <a:lnTo>
                    <a:pt x="1795094" y="223812"/>
                  </a:lnTo>
                  <a:lnTo>
                    <a:pt x="1802485" y="211112"/>
                  </a:lnTo>
                  <a:close/>
                </a:path>
                <a:path w="2351404" h="2395854">
                  <a:moveTo>
                    <a:pt x="1863648" y="211112"/>
                  </a:moveTo>
                  <a:lnTo>
                    <a:pt x="1848015" y="211112"/>
                  </a:lnTo>
                  <a:lnTo>
                    <a:pt x="1836915" y="223812"/>
                  </a:lnTo>
                  <a:lnTo>
                    <a:pt x="1836396" y="231925"/>
                  </a:lnTo>
                  <a:lnTo>
                    <a:pt x="1836566" y="233048"/>
                  </a:lnTo>
                  <a:lnTo>
                    <a:pt x="1837804" y="223812"/>
                  </a:lnTo>
                  <a:lnTo>
                    <a:pt x="1841614" y="223812"/>
                  </a:lnTo>
                  <a:lnTo>
                    <a:pt x="1863648" y="211112"/>
                  </a:lnTo>
                  <a:close/>
                </a:path>
                <a:path w="2351404" h="2395854">
                  <a:moveTo>
                    <a:pt x="1836915" y="223812"/>
                  </a:moveTo>
                  <a:lnTo>
                    <a:pt x="1835162" y="223812"/>
                  </a:lnTo>
                  <a:lnTo>
                    <a:pt x="1836396" y="231925"/>
                  </a:lnTo>
                  <a:lnTo>
                    <a:pt x="1836915" y="223812"/>
                  </a:lnTo>
                  <a:close/>
                </a:path>
                <a:path w="2351404" h="2395854">
                  <a:moveTo>
                    <a:pt x="2196351" y="227595"/>
                  </a:moveTo>
                  <a:lnTo>
                    <a:pt x="2195893" y="228101"/>
                  </a:lnTo>
                  <a:lnTo>
                    <a:pt x="2196720" y="230814"/>
                  </a:lnTo>
                  <a:lnTo>
                    <a:pt x="2197981" y="229462"/>
                  </a:lnTo>
                  <a:lnTo>
                    <a:pt x="2196351" y="227595"/>
                  </a:lnTo>
                  <a:close/>
                </a:path>
                <a:path w="2351404" h="2395854">
                  <a:moveTo>
                    <a:pt x="2205050" y="223812"/>
                  </a:moveTo>
                  <a:lnTo>
                    <a:pt x="2203246" y="223812"/>
                  </a:lnTo>
                  <a:lnTo>
                    <a:pt x="2197981" y="229462"/>
                  </a:lnTo>
                  <a:lnTo>
                    <a:pt x="2198595" y="230165"/>
                  </a:lnTo>
                  <a:lnTo>
                    <a:pt x="2205050" y="223812"/>
                  </a:lnTo>
                  <a:close/>
                </a:path>
                <a:path w="2351404" h="2395854">
                  <a:moveTo>
                    <a:pt x="1740021" y="224569"/>
                  </a:moveTo>
                  <a:lnTo>
                    <a:pt x="1737814" y="226385"/>
                  </a:lnTo>
                  <a:lnTo>
                    <a:pt x="1739984" y="229936"/>
                  </a:lnTo>
                  <a:lnTo>
                    <a:pt x="1740021" y="224569"/>
                  </a:lnTo>
                  <a:close/>
                </a:path>
                <a:path w="2351404" h="2395854">
                  <a:moveTo>
                    <a:pt x="2231796" y="223812"/>
                  </a:moveTo>
                  <a:lnTo>
                    <a:pt x="2229789" y="223812"/>
                  </a:lnTo>
                  <a:lnTo>
                    <a:pt x="2228224" y="229484"/>
                  </a:lnTo>
                  <a:lnTo>
                    <a:pt x="2231684" y="227595"/>
                  </a:lnTo>
                  <a:lnTo>
                    <a:pt x="2231796" y="223812"/>
                  </a:lnTo>
                  <a:close/>
                </a:path>
                <a:path w="2351404" h="2395854">
                  <a:moveTo>
                    <a:pt x="2213152" y="211112"/>
                  </a:moveTo>
                  <a:lnTo>
                    <a:pt x="2199779" y="223812"/>
                  </a:lnTo>
                  <a:lnTo>
                    <a:pt x="2196351" y="227595"/>
                  </a:lnTo>
                  <a:lnTo>
                    <a:pt x="2197981" y="229462"/>
                  </a:lnTo>
                  <a:lnTo>
                    <a:pt x="2203246" y="223812"/>
                  </a:lnTo>
                  <a:lnTo>
                    <a:pt x="2233980" y="223812"/>
                  </a:lnTo>
                  <a:lnTo>
                    <a:pt x="2213152" y="211112"/>
                  </a:lnTo>
                  <a:close/>
                </a:path>
                <a:path w="2351404" h="2395854">
                  <a:moveTo>
                    <a:pt x="1736987" y="225031"/>
                  </a:moveTo>
                  <a:lnTo>
                    <a:pt x="1734759" y="228900"/>
                  </a:lnTo>
                  <a:lnTo>
                    <a:pt x="1737814" y="226385"/>
                  </a:lnTo>
                  <a:lnTo>
                    <a:pt x="1736987" y="225031"/>
                  </a:lnTo>
                  <a:close/>
                </a:path>
                <a:path w="2351404" h="2395854">
                  <a:moveTo>
                    <a:pt x="1660283" y="223812"/>
                  </a:moveTo>
                  <a:lnTo>
                    <a:pt x="1659813" y="223812"/>
                  </a:lnTo>
                  <a:lnTo>
                    <a:pt x="1658846" y="228784"/>
                  </a:lnTo>
                  <a:lnTo>
                    <a:pt x="1660283" y="223812"/>
                  </a:lnTo>
                  <a:close/>
                </a:path>
                <a:path w="2351404" h="2395854">
                  <a:moveTo>
                    <a:pt x="1651762" y="211112"/>
                  </a:moveTo>
                  <a:lnTo>
                    <a:pt x="1647063" y="211112"/>
                  </a:lnTo>
                  <a:lnTo>
                    <a:pt x="1647063" y="223812"/>
                  </a:lnTo>
                  <a:lnTo>
                    <a:pt x="1660283" y="223812"/>
                  </a:lnTo>
                  <a:lnTo>
                    <a:pt x="1662809" y="227962"/>
                  </a:lnTo>
                  <a:lnTo>
                    <a:pt x="1663979" y="223812"/>
                  </a:lnTo>
                  <a:lnTo>
                    <a:pt x="1651762" y="211112"/>
                  </a:lnTo>
                  <a:close/>
                </a:path>
                <a:path w="2351404" h="2395854">
                  <a:moveTo>
                    <a:pt x="2199779" y="223812"/>
                  </a:moveTo>
                  <a:lnTo>
                    <a:pt x="2194585" y="223812"/>
                  </a:lnTo>
                  <a:lnTo>
                    <a:pt x="2195410" y="226517"/>
                  </a:lnTo>
                  <a:lnTo>
                    <a:pt x="2196351" y="227595"/>
                  </a:lnTo>
                  <a:lnTo>
                    <a:pt x="2199779" y="223812"/>
                  </a:lnTo>
                  <a:close/>
                </a:path>
                <a:path w="2351404" h="2395854">
                  <a:moveTo>
                    <a:pt x="2194585" y="223812"/>
                  </a:moveTo>
                  <a:lnTo>
                    <a:pt x="2194209" y="224569"/>
                  </a:lnTo>
                  <a:lnTo>
                    <a:pt x="2194113" y="225031"/>
                  </a:lnTo>
                  <a:lnTo>
                    <a:pt x="2195410" y="226517"/>
                  </a:lnTo>
                  <a:lnTo>
                    <a:pt x="2194585" y="223812"/>
                  </a:lnTo>
                  <a:close/>
                </a:path>
                <a:path w="2351404" h="2395854">
                  <a:moveTo>
                    <a:pt x="1737690" y="223812"/>
                  </a:moveTo>
                  <a:lnTo>
                    <a:pt x="1736242" y="223812"/>
                  </a:lnTo>
                  <a:lnTo>
                    <a:pt x="1736987" y="225031"/>
                  </a:lnTo>
                  <a:lnTo>
                    <a:pt x="1737690" y="223812"/>
                  </a:lnTo>
                  <a:close/>
                </a:path>
                <a:path w="2351404" h="2395854">
                  <a:moveTo>
                    <a:pt x="2194585" y="223812"/>
                  </a:moveTo>
                  <a:lnTo>
                    <a:pt x="2193048" y="223812"/>
                  </a:lnTo>
                  <a:lnTo>
                    <a:pt x="2194027" y="224933"/>
                  </a:lnTo>
                  <a:lnTo>
                    <a:pt x="2194585" y="223812"/>
                  </a:lnTo>
                  <a:close/>
                </a:path>
                <a:path w="2351404" h="2395854">
                  <a:moveTo>
                    <a:pt x="1750072" y="198412"/>
                  </a:moveTo>
                  <a:lnTo>
                    <a:pt x="1745538" y="198412"/>
                  </a:lnTo>
                  <a:lnTo>
                    <a:pt x="1740027" y="223812"/>
                  </a:lnTo>
                  <a:lnTo>
                    <a:pt x="1740021" y="224569"/>
                  </a:lnTo>
                  <a:lnTo>
                    <a:pt x="1740941" y="223812"/>
                  </a:lnTo>
                  <a:lnTo>
                    <a:pt x="1746853" y="223812"/>
                  </a:lnTo>
                  <a:lnTo>
                    <a:pt x="1749069" y="211112"/>
                  </a:lnTo>
                  <a:lnTo>
                    <a:pt x="1750072" y="210536"/>
                  </a:lnTo>
                  <a:lnTo>
                    <a:pt x="1750072" y="198412"/>
                  </a:lnTo>
                  <a:close/>
                </a:path>
                <a:path w="2351404" h="2395854">
                  <a:moveTo>
                    <a:pt x="1543735" y="211112"/>
                  </a:moveTo>
                  <a:lnTo>
                    <a:pt x="1529283" y="211112"/>
                  </a:lnTo>
                  <a:lnTo>
                    <a:pt x="1506982" y="223812"/>
                  </a:lnTo>
                  <a:lnTo>
                    <a:pt x="1519809" y="223812"/>
                  </a:lnTo>
                  <a:lnTo>
                    <a:pt x="1543735" y="211112"/>
                  </a:lnTo>
                  <a:close/>
                </a:path>
                <a:path w="2351404" h="2395854">
                  <a:moveTo>
                    <a:pt x="1795297" y="211112"/>
                  </a:moveTo>
                  <a:lnTo>
                    <a:pt x="1783892" y="211112"/>
                  </a:lnTo>
                  <a:lnTo>
                    <a:pt x="1786255" y="223812"/>
                  </a:lnTo>
                  <a:lnTo>
                    <a:pt x="1790829" y="220012"/>
                  </a:lnTo>
                  <a:lnTo>
                    <a:pt x="1795297" y="211112"/>
                  </a:lnTo>
                  <a:close/>
                </a:path>
                <a:path w="2351404" h="2395854">
                  <a:moveTo>
                    <a:pt x="1790029" y="221605"/>
                  </a:moveTo>
                  <a:lnTo>
                    <a:pt x="1787410" y="223812"/>
                  </a:lnTo>
                  <a:lnTo>
                    <a:pt x="1788922" y="223812"/>
                  </a:lnTo>
                  <a:lnTo>
                    <a:pt x="1790029" y="221605"/>
                  </a:lnTo>
                  <a:close/>
                </a:path>
                <a:path w="2351404" h="2395854">
                  <a:moveTo>
                    <a:pt x="2246299" y="211112"/>
                  </a:moveTo>
                  <a:lnTo>
                    <a:pt x="2241372" y="211112"/>
                  </a:lnTo>
                  <a:lnTo>
                    <a:pt x="2233980" y="223812"/>
                  </a:lnTo>
                  <a:lnTo>
                    <a:pt x="2238286" y="223812"/>
                  </a:lnTo>
                  <a:lnTo>
                    <a:pt x="2246299" y="211112"/>
                  </a:lnTo>
                  <a:close/>
                </a:path>
                <a:path w="2351404" h="2395854">
                  <a:moveTo>
                    <a:pt x="2276144" y="211112"/>
                  </a:moveTo>
                  <a:lnTo>
                    <a:pt x="2274404" y="211112"/>
                  </a:lnTo>
                  <a:lnTo>
                    <a:pt x="2262238" y="223812"/>
                  </a:lnTo>
                  <a:lnTo>
                    <a:pt x="2264930" y="223812"/>
                  </a:lnTo>
                  <a:lnTo>
                    <a:pt x="2276650" y="211691"/>
                  </a:lnTo>
                  <a:lnTo>
                    <a:pt x="2276144" y="211112"/>
                  </a:lnTo>
                  <a:close/>
                </a:path>
                <a:path w="2351404" h="2395854">
                  <a:moveTo>
                    <a:pt x="2280378" y="215961"/>
                  </a:moveTo>
                  <a:lnTo>
                    <a:pt x="2285504" y="223812"/>
                  </a:lnTo>
                  <a:lnTo>
                    <a:pt x="2287231" y="223812"/>
                  </a:lnTo>
                  <a:lnTo>
                    <a:pt x="2280378" y="215961"/>
                  </a:lnTo>
                  <a:close/>
                </a:path>
                <a:path w="2351404" h="2395854">
                  <a:moveTo>
                    <a:pt x="2299398" y="211112"/>
                  </a:moveTo>
                  <a:lnTo>
                    <a:pt x="2294699" y="211112"/>
                  </a:lnTo>
                  <a:lnTo>
                    <a:pt x="2294699" y="223812"/>
                  </a:lnTo>
                  <a:lnTo>
                    <a:pt x="2299398" y="211112"/>
                  </a:lnTo>
                  <a:close/>
                </a:path>
                <a:path w="2351404" h="2395854">
                  <a:moveTo>
                    <a:pt x="2303830" y="211112"/>
                  </a:moveTo>
                  <a:lnTo>
                    <a:pt x="2303106" y="211112"/>
                  </a:lnTo>
                  <a:lnTo>
                    <a:pt x="2294788" y="223812"/>
                  </a:lnTo>
                  <a:lnTo>
                    <a:pt x="2299347" y="223812"/>
                  </a:lnTo>
                  <a:lnTo>
                    <a:pt x="2303830" y="211112"/>
                  </a:lnTo>
                  <a:close/>
                </a:path>
                <a:path w="2351404" h="2395854">
                  <a:moveTo>
                    <a:pt x="1801545" y="211112"/>
                  </a:moveTo>
                  <a:lnTo>
                    <a:pt x="1790829" y="220012"/>
                  </a:lnTo>
                  <a:lnTo>
                    <a:pt x="1790029" y="221605"/>
                  </a:lnTo>
                  <a:lnTo>
                    <a:pt x="1798652" y="214341"/>
                  </a:lnTo>
                  <a:lnTo>
                    <a:pt x="1801545" y="211112"/>
                  </a:lnTo>
                  <a:close/>
                </a:path>
                <a:path w="2351404" h="2395854">
                  <a:moveTo>
                    <a:pt x="2277211" y="211112"/>
                  </a:moveTo>
                  <a:lnTo>
                    <a:pt x="2276650" y="211691"/>
                  </a:lnTo>
                  <a:lnTo>
                    <a:pt x="2280378" y="215961"/>
                  </a:lnTo>
                  <a:lnTo>
                    <a:pt x="2277211" y="211112"/>
                  </a:lnTo>
                  <a:close/>
                </a:path>
                <a:path w="2351404" h="2395854">
                  <a:moveTo>
                    <a:pt x="1721116" y="211112"/>
                  </a:moveTo>
                  <a:lnTo>
                    <a:pt x="1720948" y="211413"/>
                  </a:lnTo>
                  <a:lnTo>
                    <a:pt x="1721121" y="211236"/>
                  </a:lnTo>
                  <a:close/>
                </a:path>
                <a:path w="2351404" h="2395854">
                  <a:moveTo>
                    <a:pt x="1667700" y="198412"/>
                  </a:moveTo>
                  <a:lnTo>
                    <a:pt x="1666392" y="198412"/>
                  </a:lnTo>
                  <a:lnTo>
                    <a:pt x="1658658" y="211112"/>
                  </a:lnTo>
                  <a:lnTo>
                    <a:pt x="1662849" y="211112"/>
                  </a:lnTo>
                  <a:lnTo>
                    <a:pt x="1667700" y="198412"/>
                  </a:lnTo>
                  <a:close/>
                </a:path>
                <a:path w="2351404" h="2395854">
                  <a:moveTo>
                    <a:pt x="1684058" y="173012"/>
                  </a:moveTo>
                  <a:lnTo>
                    <a:pt x="1667865" y="173012"/>
                  </a:lnTo>
                  <a:lnTo>
                    <a:pt x="1680921" y="185712"/>
                  </a:lnTo>
                  <a:lnTo>
                    <a:pt x="1686687" y="198412"/>
                  </a:lnTo>
                  <a:lnTo>
                    <a:pt x="1667700" y="198412"/>
                  </a:lnTo>
                  <a:lnTo>
                    <a:pt x="1677695" y="211112"/>
                  </a:lnTo>
                  <a:lnTo>
                    <a:pt x="1679041" y="211112"/>
                  </a:lnTo>
                  <a:lnTo>
                    <a:pt x="1691017" y="198412"/>
                  </a:lnTo>
                  <a:lnTo>
                    <a:pt x="1684058" y="173012"/>
                  </a:lnTo>
                  <a:close/>
                </a:path>
                <a:path w="2351404" h="2395854">
                  <a:moveTo>
                    <a:pt x="1702930" y="198412"/>
                  </a:moveTo>
                  <a:lnTo>
                    <a:pt x="1700479" y="198412"/>
                  </a:lnTo>
                  <a:lnTo>
                    <a:pt x="1687550" y="211112"/>
                  </a:lnTo>
                  <a:lnTo>
                    <a:pt x="1702930" y="211112"/>
                  </a:lnTo>
                  <a:lnTo>
                    <a:pt x="1702930" y="198412"/>
                  </a:lnTo>
                  <a:close/>
                </a:path>
                <a:path w="2351404" h="2395854">
                  <a:moveTo>
                    <a:pt x="1739023" y="198412"/>
                  </a:moveTo>
                  <a:lnTo>
                    <a:pt x="1726971" y="198412"/>
                  </a:lnTo>
                  <a:lnTo>
                    <a:pt x="1726971" y="211112"/>
                  </a:lnTo>
                  <a:lnTo>
                    <a:pt x="1739023" y="211112"/>
                  </a:lnTo>
                  <a:lnTo>
                    <a:pt x="1739023" y="198412"/>
                  </a:lnTo>
                  <a:close/>
                </a:path>
                <a:path w="2351404" h="2395854">
                  <a:moveTo>
                    <a:pt x="1771192" y="198412"/>
                  </a:moveTo>
                  <a:lnTo>
                    <a:pt x="1750072" y="210536"/>
                  </a:lnTo>
                  <a:lnTo>
                    <a:pt x="1750072" y="211112"/>
                  </a:lnTo>
                  <a:lnTo>
                    <a:pt x="1783892" y="211112"/>
                  </a:lnTo>
                  <a:lnTo>
                    <a:pt x="1782810" y="205294"/>
                  </a:lnTo>
                  <a:lnTo>
                    <a:pt x="1771192" y="198412"/>
                  </a:lnTo>
                  <a:close/>
                </a:path>
                <a:path w="2351404" h="2395854">
                  <a:moveTo>
                    <a:pt x="1781530" y="198412"/>
                  </a:moveTo>
                  <a:lnTo>
                    <a:pt x="1782810" y="205294"/>
                  </a:lnTo>
                  <a:lnTo>
                    <a:pt x="1792630" y="211112"/>
                  </a:lnTo>
                  <a:lnTo>
                    <a:pt x="1781530" y="198412"/>
                  </a:lnTo>
                  <a:close/>
                </a:path>
                <a:path w="2351404" h="2395854">
                  <a:moveTo>
                    <a:pt x="1782394" y="198412"/>
                  </a:moveTo>
                  <a:lnTo>
                    <a:pt x="1795297" y="211112"/>
                  </a:lnTo>
                  <a:lnTo>
                    <a:pt x="1796300" y="211112"/>
                  </a:lnTo>
                  <a:lnTo>
                    <a:pt x="1782394" y="198412"/>
                  </a:lnTo>
                  <a:close/>
                </a:path>
                <a:path w="2351404" h="2395854">
                  <a:moveTo>
                    <a:pt x="1863407" y="198412"/>
                  </a:moveTo>
                  <a:lnTo>
                    <a:pt x="1796300" y="198412"/>
                  </a:lnTo>
                  <a:lnTo>
                    <a:pt x="1796300" y="211112"/>
                  </a:lnTo>
                  <a:lnTo>
                    <a:pt x="1860219" y="211112"/>
                  </a:lnTo>
                  <a:lnTo>
                    <a:pt x="1863407" y="198412"/>
                  </a:lnTo>
                  <a:close/>
                </a:path>
                <a:path w="2351404" h="2395854">
                  <a:moveTo>
                    <a:pt x="2253145" y="198412"/>
                  </a:moveTo>
                  <a:lnTo>
                    <a:pt x="1869274" y="198412"/>
                  </a:lnTo>
                  <a:lnTo>
                    <a:pt x="1863648" y="211112"/>
                  </a:lnTo>
                  <a:lnTo>
                    <a:pt x="2241372" y="211112"/>
                  </a:lnTo>
                  <a:lnTo>
                    <a:pt x="2253145" y="198412"/>
                  </a:lnTo>
                  <a:close/>
                </a:path>
                <a:path w="2351404" h="2395854">
                  <a:moveTo>
                    <a:pt x="2284082" y="198412"/>
                  </a:moveTo>
                  <a:lnTo>
                    <a:pt x="2269655" y="198412"/>
                  </a:lnTo>
                  <a:lnTo>
                    <a:pt x="2246299" y="211112"/>
                  </a:lnTo>
                  <a:lnTo>
                    <a:pt x="2275446" y="211112"/>
                  </a:lnTo>
                  <a:lnTo>
                    <a:pt x="2284082" y="198412"/>
                  </a:lnTo>
                  <a:close/>
                </a:path>
                <a:path w="2351404" h="2395854">
                  <a:moveTo>
                    <a:pt x="2312593" y="198412"/>
                  </a:moveTo>
                  <a:lnTo>
                    <a:pt x="2289124" y="198412"/>
                  </a:lnTo>
                  <a:lnTo>
                    <a:pt x="2278976" y="211112"/>
                  </a:lnTo>
                  <a:lnTo>
                    <a:pt x="2299093" y="211112"/>
                  </a:lnTo>
                  <a:lnTo>
                    <a:pt x="2312593" y="198412"/>
                  </a:lnTo>
                  <a:close/>
                </a:path>
                <a:path w="2351404" h="2395854">
                  <a:moveTo>
                    <a:pt x="1871065" y="185712"/>
                  </a:moveTo>
                  <a:lnTo>
                    <a:pt x="1866595" y="185712"/>
                  </a:lnTo>
                  <a:lnTo>
                    <a:pt x="1863407" y="198412"/>
                  </a:lnTo>
                  <a:lnTo>
                    <a:pt x="1875040" y="198412"/>
                  </a:lnTo>
                  <a:lnTo>
                    <a:pt x="1871065" y="185712"/>
                  </a:lnTo>
                  <a:close/>
                </a:path>
                <a:path w="2351404" h="2395854">
                  <a:moveTo>
                    <a:pt x="1962504" y="98399"/>
                  </a:moveTo>
                  <a:lnTo>
                    <a:pt x="1950135" y="109512"/>
                  </a:lnTo>
                  <a:lnTo>
                    <a:pt x="1937359" y="109512"/>
                  </a:lnTo>
                  <a:lnTo>
                    <a:pt x="1925421" y="122212"/>
                  </a:lnTo>
                  <a:lnTo>
                    <a:pt x="1903679" y="147612"/>
                  </a:lnTo>
                  <a:lnTo>
                    <a:pt x="1890699" y="160312"/>
                  </a:lnTo>
                  <a:lnTo>
                    <a:pt x="1882622" y="173012"/>
                  </a:lnTo>
                  <a:lnTo>
                    <a:pt x="1871332" y="185712"/>
                  </a:lnTo>
                  <a:lnTo>
                    <a:pt x="1871065" y="185712"/>
                  </a:lnTo>
                  <a:lnTo>
                    <a:pt x="1875040" y="198412"/>
                  </a:lnTo>
                  <a:lnTo>
                    <a:pt x="1887270" y="198412"/>
                  </a:lnTo>
                  <a:lnTo>
                    <a:pt x="1876640" y="185712"/>
                  </a:lnTo>
                  <a:lnTo>
                    <a:pt x="1894941" y="160312"/>
                  </a:lnTo>
                  <a:lnTo>
                    <a:pt x="1918284" y="147612"/>
                  </a:lnTo>
                  <a:lnTo>
                    <a:pt x="1930460" y="133906"/>
                  </a:lnTo>
                  <a:lnTo>
                    <a:pt x="1940915" y="122212"/>
                  </a:lnTo>
                  <a:lnTo>
                    <a:pt x="1953018" y="109512"/>
                  </a:lnTo>
                  <a:lnTo>
                    <a:pt x="1962689" y="98596"/>
                  </a:lnTo>
                  <a:lnTo>
                    <a:pt x="1962504" y="98399"/>
                  </a:lnTo>
                  <a:close/>
                </a:path>
                <a:path w="2351404" h="2395854">
                  <a:moveTo>
                    <a:pt x="1879206" y="185712"/>
                  </a:moveTo>
                  <a:lnTo>
                    <a:pt x="1876640" y="185712"/>
                  </a:lnTo>
                  <a:lnTo>
                    <a:pt x="1887270" y="198412"/>
                  </a:lnTo>
                  <a:lnTo>
                    <a:pt x="1888782" y="198412"/>
                  </a:lnTo>
                  <a:lnTo>
                    <a:pt x="1879206" y="185712"/>
                  </a:lnTo>
                  <a:close/>
                </a:path>
                <a:path w="2351404" h="2395854">
                  <a:moveTo>
                    <a:pt x="2214727" y="109512"/>
                  </a:moveTo>
                  <a:lnTo>
                    <a:pt x="2209194" y="114213"/>
                  </a:lnTo>
                  <a:lnTo>
                    <a:pt x="2219312" y="122212"/>
                  </a:lnTo>
                  <a:lnTo>
                    <a:pt x="2231224" y="134912"/>
                  </a:lnTo>
                  <a:lnTo>
                    <a:pt x="2252992" y="160312"/>
                  </a:lnTo>
                  <a:lnTo>
                    <a:pt x="2267877" y="160312"/>
                  </a:lnTo>
                  <a:lnTo>
                    <a:pt x="2268893" y="173012"/>
                  </a:lnTo>
                  <a:lnTo>
                    <a:pt x="2276513" y="185712"/>
                  </a:lnTo>
                  <a:lnTo>
                    <a:pt x="2253145" y="198412"/>
                  </a:lnTo>
                  <a:lnTo>
                    <a:pt x="2269655" y="198412"/>
                  </a:lnTo>
                  <a:lnTo>
                    <a:pt x="2280115" y="186416"/>
                  </a:lnTo>
                  <a:lnTo>
                    <a:pt x="2279904" y="185712"/>
                  </a:lnTo>
                  <a:lnTo>
                    <a:pt x="2279904" y="184145"/>
                  </a:lnTo>
                  <a:lnTo>
                    <a:pt x="2274036" y="173012"/>
                  </a:lnTo>
                  <a:lnTo>
                    <a:pt x="2270673" y="148462"/>
                  </a:lnTo>
                  <a:lnTo>
                    <a:pt x="2270353" y="147612"/>
                  </a:lnTo>
                  <a:lnTo>
                    <a:pt x="2254935" y="147612"/>
                  </a:lnTo>
                  <a:lnTo>
                    <a:pt x="2234501" y="134912"/>
                  </a:lnTo>
                  <a:lnTo>
                    <a:pt x="2223160" y="122212"/>
                  </a:lnTo>
                  <a:lnTo>
                    <a:pt x="2214727" y="109512"/>
                  </a:lnTo>
                  <a:close/>
                </a:path>
                <a:path w="2351404" h="2395854">
                  <a:moveTo>
                    <a:pt x="2281745" y="160312"/>
                  </a:moveTo>
                  <a:lnTo>
                    <a:pt x="2279904" y="160312"/>
                  </a:lnTo>
                  <a:lnTo>
                    <a:pt x="2279904" y="184145"/>
                  </a:lnTo>
                  <a:lnTo>
                    <a:pt x="2280729" y="185712"/>
                  </a:lnTo>
                  <a:lnTo>
                    <a:pt x="2280115" y="186416"/>
                  </a:lnTo>
                  <a:lnTo>
                    <a:pt x="2283714" y="198412"/>
                  </a:lnTo>
                  <a:lnTo>
                    <a:pt x="2289124" y="198412"/>
                  </a:lnTo>
                  <a:lnTo>
                    <a:pt x="2285314" y="185712"/>
                  </a:lnTo>
                  <a:lnTo>
                    <a:pt x="2285428" y="164506"/>
                  </a:lnTo>
                  <a:lnTo>
                    <a:pt x="2281745" y="160312"/>
                  </a:lnTo>
                  <a:close/>
                </a:path>
                <a:path w="2351404" h="2395854">
                  <a:moveTo>
                    <a:pt x="2255063" y="72509"/>
                  </a:moveTo>
                  <a:lnTo>
                    <a:pt x="2266353" y="84112"/>
                  </a:lnTo>
                  <a:lnTo>
                    <a:pt x="2277452" y="96812"/>
                  </a:lnTo>
                  <a:lnTo>
                    <a:pt x="2296934" y="96812"/>
                  </a:lnTo>
                  <a:lnTo>
                    <a:pt x="2290775" y="109512"/>
                  </a:lnTo>
                  <a:lnTo>
                    <a:pt x="2291232" y="109512"/>
                  </a:lnTo>
                  <a:lnTo>
                    <a:pt x="2303335" y="122212"/>
                  </a:lnTo>
                  <a:lnTo>
                    <a:pt x="2317051" y="122212"/>
                  </a:lnTo>
                  <a:lnTo>
                    <a:pt x="2322741" y="134912"/>
                  </a:lnTo>
                  <a:lnTo>
                    <a:pt x="2334539" y="147612"/>
                  </a:lnTo>
                  <a:lnTo>
                    <a:pt x="2337320" y="160312"/>
                  </a:lnTo>
                  <a:lnTo>
                    <a:pt x="2344928" y="173012"/>
                  </a:lnTo>
                  <a:lnTo>
                    <a:pt x="2334094" y="185712"/>
                  </a:lnTo>
                  <a:lnTo>
                    <a:pt x="2312593" y="198412"/>
                  </a:lnTo>
                  <a:lnTo>
                    <a:pt x="2316175" y="198412"/>
                  </a:lnTo>
                  <a:lnTo>
                    <a:pt x="2336749" y="185712"/>
                  </a:lnTo>
                  <a:lnTo>
                    <a:pt x="2349588" y="173012"/>
                  </a:lnTo>
                  <a:lnTo>
                    <a:pt x="2342451" y="160312"/>
                  </a:lnTo>
                  <a:lnTo>
                    <a:pt x="2338971" y="147612"/>
                  </a:lnTo>
                  <a:lnTo>
                    <a:pt x="2326957" y="134912"/>
                  </a:lnTo>
                  <a:lnTo>
                    <a:pt x="2320264" y="122212"/>
                  </a:lnTo>
                  <a:lnTo>
                    <a:pt x="2305608" y="109512"/>
                  </a:lnTo>
                  <a:lnTo>
                    <a:pt x="2300109" y="96812"/>
                  </a:lnTo>
                  <a:lnTo>
                    <a:pt x="2279510" y="84112"/>
                  </a:lnTo>
                  <a:lnTo>
                    <a:pt x="2255063" y="72509"/>
                  </a:lnTo>
                  <a:close/>
                </a:path>
                <a:path w="2351404" h="2395854">
                  <a:moveTo>
                    <a:pt x="2279904" y="184145"/>
                  </a:moveTo>
                  <a:lnTo>
                    <a:pt x="2279904" y="185712"/>
                  </a:lnTo>
                  <a:lnTo>
                    <a:pt x="2280115" y="186416"/>
                  </a:lnTo>
                  <a:lnTo>
                    <a:pt x="2280729" y="185712"/>
                  </a:lnTo>
                  <a:lnTo>
                    <a:pt x="2279904" y="184145"/>
                  </a:lnTo>
                  <a:close/>
                </a:path>
                <a:path w="2351404" h="2395854">
                  <a:moveTo>
                    <a:pt x="1636191" y="173012"/>
                  </a:moveTo>
                  <a:lnTo>
                    <a:pt x="1621751" y="173012"/>
                  </a:lnTo>
                  <a:lnTo>
                    <a:pt x="1599450" y="185712"/>
                  </a:lnTo>
                  <a:lnTo>
                    <a:pt x="1623364" y="185712"/>
                  </a:lnTo>
                  <a:lnTo>
                    <a:pt x="1636191" y="173012"/>
                  </a:lnTo>
                  <a:close/>
                </a:path>
                <a:path w="2351404" h="2395854">
                  <a:moveTo>
                    <a:pt x="2285428" y="147612"/>
                  </a:moveTo>
                  <a:lnTo>
                    <a:pt x="2270556" y="147612"/>
                  </a:lnTo>
                  <a:lnTo>
                    <a:pt x="2270673" y="148462"/>
                  </a:lnTo>
                  <a:lnTo>
                    <a:pt x="2279904" y="173012"/>
                  </a:lnTo>
                  <a:lnTo>
                    <a:pt x="2279904" y="160312"/>
                  </a:lnTo>
                  <a:lnTo>
                    <a:pt x="2285428" y="160312"/>
                  </a:lnTo>
                  <a:lnTo>
                    <a:pt x="2285428" y="147612"/>
                  </a:lnTo>
                  <a:close/>
                </a:path>
                <a:path w="2351404" h="2395854">
                  <a:moveTo>
                    <a:pt x="2285428" y="164506"/>
                  </a:moveTo>
                  <a:lnTo>
                    <a:pt x="2285428" y="173012"/>
                  </a:lnTo>
                  <a:lnTo>
                    <a:pt x="2292896" y="173012"/>
                  </a:lnTo>
                  <a:lnTo>
                    <a:pt x="2285428" y="164506"/>
                  </a:lnTo>
                  <a:close/>
                </a:path>
                <a:path w="2351404" h="2395854">
                  <a:moveTo>
                    <a:pt x="2285428" y="160312"/>
                  </a:moveTo>
                  <a:lnTo>
                    <a:pt x="2281745" y="160312"/>
                  </a:lnTo>
                  <a:lnTo>
                    <a:pt x="2285428" y="164506"/>
                  </a:lnTo>
                  <a:lnTo>
                    <a:pt x="2285428" y="160312"/>
                  </a:lnTo>
                  <a:close/>
                </a:path>
                <a:path w="2351404" h="2395854">
                  <a:moveTo>
                    <a:pt x="2154334" y="123856"/>
                  </a:moveTo>
                  <a:lnTo>
                    <a:pt x="2156034" y="146673"/>
                  </a:lnTo>
                  <a:lnTo>
                    <a:pt x="2156307" y="147612"/>
                  </a:lnTo>
                  <a:lnTo>
                    <a:pt x="2157730" y="160312"/>
                  </a:lnTo>
                  <a:lnTo>
                    <a:pt x="2161425" y="147612"/>
                  </a:lnTo>
                  <a:lnTo>
                    <a:pt x="2154334" y="123856"/>
                  </a:lnTo>
                  <a:close/>
                </a:path>
                <a:path w="2351404" h="2395854">
                  <a:moveTo>
                    <a:pt x="2270556" y="147612"/>
                  </a:moveTo>
                  <a:lnTo>
                    <a:pt x="2270353" y="147612"/>
                  </a:lnTo>
                  <a:lnTo>
                    <a:pt x="2270673" y="148462"/>
                  </a:lnTo>
                  <a:lnTo>
                    <a:pt x="2270556" y="147612"/>
                  </a:lnTo>
                  <a:close/>
                </a:path>
                <a:path w="2351404" h="2395854">
                  <a:moveTo>
                    <a:pt x="2156034" y="146673"/>
                  </a:moveTo>
                  <a:lnTo>
                    <a:pt x="2156104" y="147612"/>
                  </a:lnTo>
                  <a:lnTo>
                    <a:pt x="2156307" y="147612"/>
                  </a:lnTo>
                  <a:lnTo>
                    <a:pt x="2156034" y="146673"/>
                  </a:lnTo>
                  <a:close/>
                </a:path>
                <a:path w="2351404" h="2395854">
                  <a:moveTo>
                    <a:pt x="2157742" y="122212"/>
                  </a:moveTo>
                  <a:lnTo>
                    <a:pt x="2154212" y="122212"/>
                  </a:lnTo>
                  <a:lnTo>
                    <a:pt x="2154334" y="123856"/>
                  </a:lnTo>
                  <a:lnTo>
                    <a:pt x="2161425" y="147612"/>
                  </a:lnTo>
                  <a:lnTo>
                    <a:pt x="2157742" y="122212"/>
                  </a:lnTo>
                  <a:close/>
                </a:path>
                <a:path w="2351404" h="2395854">
                  <a:moveTo>
                    <a:pt x="2191080" y="122212"/>
                  </a:moveTo>
                  <a:lnTo>
                    <a:pt x="2189340" y="122212"/>
                  </a:lnTo>
                  <a:lnTo>
                    <a:pt x="2195788" y="130056"/>
                  </a:lnTo>
                  <a:lnTo>
                    <a:pt x="2200440" y="134912"/>
                  </a:lnTo>
                  <a:lnTo>
                    <a:pt x="2201303" y="134912"/>
                  </a:lnTo>
                  <a:lnTo>
                    <a:pt x="2212403" y="147612"/>
                  </a:lnTo>
                  <a:lnTo>
                    <a:pt x="2224595" y="147612"/>
                  </a:lnTo>
                  <a:lnTo>
                    <a:pt x="2211539" y="134912"/>
                  </a:lnTo>
                  <a:lnTo>
                    <a:pt x="2191080" y="122212"/>
                  </a:lnTo>
                  <a:close/>
                </a:path>
                <a:path w="2351404" h="2395854">
                  <a:moveTo>
                    <a:pt x="2191727" y="122212"/>
                  </a:moveTo>
                  <a:lnTo>
                    <a:pt x="2211539" y="134912"/>
                  </a:lnTo>
                  <a:lnTo>
                    <a:pt x="2224595" y="147612"/>
                  </a:lnTo>
                  <a:lnTo>
                    <a:pt x="2211456" y="133906"/>
                  </a:lnTo>
                  <a:lnTo>
                    <a:pt x="2191727" y="122212"/>
                  </a:lnTo>
                  <a:close/>
                </a:path>
                <a:path w="2351404" h="2395854">
                  <a:moveTo>
                    <a:pt x="2211597" y="133990"/>
                  </a:moveTo>
                  <a:lnTo>
                    <a:pt x="2212403" y="134912"/>
                  </a:lnTo>
                  <a:lnTo>
                    <a:pt x="2224595" y="147612"/>
                  </a:lnTo>
                  <a:lnTo>
                    <a:pt x="2225344" y="147612"/>
                  </a:lnTo>
                  <a:lnTo>
                    <a:pt x="2213152" y="134912"/>
                  </a:lnTo>
                  <a:lnTo>
                    <a:pt x="2211597" y="133990"/>
                  </a:lnTo>
                  <a:close/>
                </a:path>
                <a:path w="2351404" h="2395854">
                  <a:moveTo>
                    <a:pt x="2252751" y="71412"/>
                  </a:moveTo>
                  <a:lnTo>
                    <a:pt x="2248471" y="84112"/>
                  </a:lnTo>
                  <a:lnTo>
                    <a:pt x="2241448" y="96812"/>
                  </a:lnTo>
                  <a:lnTo>
                    <a:pt x="2237460" y="109512"/>
                  </a:lnTo>
                  <a:lnTo>
                    <a:pt x="2249297" y="122212"/>
                  </a:lnTo>
                  <a:lnTo>
                    <a:pt x="2258148" y="147612"/>
                  </a:lnTo>
                  <a:lnTo>
                    <a:pt x="2273096" y="147612"/>
                  </a:lnTo>
                  <a:lnTo>
                    <a:pt x="2261704" y="134912"/>
                  </a:lnTo>
                  <a:lnTo>
                    <a:pt x="2253564" y="122212"/>
                  </a:lnTo>
                  <a:lnTo>
                    <a:pt x="2242083" y="109512"/>
                  </a:lnTo>
                  <a:lnTo>
                    <a:pt x="2246515" y="96812"/>
                  </a:lnTo>
                  <a:lnTo>
                    <a:pt x="2253627" y="84112"/>
                  </a:lnTo>
                  <a:lnTo>
                    <a:pt x="2253979" y="71994"/>
                  </a:lnTo>
                  <a:lnTo>
                    <a:pt x="2252751" y="71412"/>
                  </a:lnTo>
                  <a:close/>
                </a:path>
                <a:path w="2351404" h="2395854">
                  <a:moveTo>
                    <a:pt x="2142959" y="96812"/>
                  </a:moveTo>
                  <a:lnTo>
                    <a:pt x="2131771" y="96812"/>
                  </a:lnTo>
                  <a:lnTo>
                    <a:pt x="2148916" y="122212"/>
                  </a:lnTo>
                  <a:lnTo>
                    <a:pt x="2156034" y="146673"/>
                  </a:lnTo>
                  <a:lnTo>
                    <a:pt x="2154334" y="123856"/>
                  </a:lnTo>
                  <a:lnTo>
                    <a:pt x="2153843" y="122212"/>
                  </a:lnTo>
                  <a:lnTo>
                    <a:pt x="2146439" y="109512"/>
                  </a:lnTo>
                  <a:lnTo>
                    <a:pt x="2142959" y="96812"/>
                  </a:lnTo>
                  <a:close/>
                </a:path>
                <a:path w="2351404" h="2395854">
                  <a:moveTo>
                    <a:pt x="2131771" y="96812"/>
                  </a:moveTo>
                  <a:lnTo>
                    <a:pt x="2128316" y="96812"/>
                  </a:lnTo>
                  <a:lnTo>
                    <a:pt x="2121052" y="109512"/>
                  </a:lnTo>
                  <a:lnTo>
                    <a:pt x="2117267" y="134912"/>
                  </a:lnTo>
                  <a:lnTo>
                    <a:pt x="2126310" y="122212"/>
                  </a:lnTo>
                  <a:lnTo>
                    <a:pt x="2131771" y="96812"/>
                  </a:lnTo>
                  <a:close/>
                </a:path>
                <a:path w="2351404" h="2395854">
                  <a:moveTo>
                    <a:pt x="2180056" y="123288"/>
                  </a:moveTo>
                  <a:lnTo>
                    <a:pt x="2180056" y="134912"/>
                  </a:lnTo>
                  <a:lnTo>
                    <a:pt x="2185568" y="134912"/>
                  </a:lnTo>
                  <a:lnTo>
                    <a:pt x="2185568" y="129602"/>
                  </a:lnTo>
                  <a:lnTo>
                    <a:pt x="2180056" y="123288"/>
                  </a:lnTo>
                  <a:close/>
                </a:path>
                <a:path w="2351404" h="2395854">
                  <a:moveTo>
                    <a:pt x="2188273" y="122212"/>
                  </a:moveTo>
                  <a:lnTo>
                    <a:pt x="2185568" y="122212"/>
                  </a:lnTo>
                  <a:lnTo>
                    <a:pt x="2185568" y="129602"/>
                  </a:lnTo>
                  <a:lnTo>
                    <a:pt x="2190203" y="134912"/>
                  </a:lnTo>
                  <a:lnTo>
                    <a:pt x="2199779" y="134912"/>
                  </a:lnTo>
                  <a:lnTo>
                    <a:pt x="2195788" y="130056"/>
                  </a:lnTo>
                  <a:lnTo>
                    <a:pt x="2188273" y="122212"/>
                  </a:lnTo>
                  <a:close/>
                </a:path>
                <a:path w="2351404" h="2395854">
                  <a:moveTo>
                    <a:pt x="2195788" y="130056"/>
                  </a:moveTo>
                  <a:lnTo>
                    <a:pt x="2199779" y="134912"/>
                  </a:lnTo>
                  <a:lnTo>
                    <a:pt x="2200440" y="134912"/>
                  </a:lnTo>
                  <a:lnTo>
                    <a:pt x="2195788" y="130056"/>
                  </a:lnTo>
                  <a:close/>
                </a:path>
                <a:path w="2351404" h="2395854">
                  <a:moveTo>
                    <a:pt x="2191727" y="122212"/>
                  </a:moveTo>
                  <a:lnTo>
                    <a:pt x="2191080" y="122212"/>
                  </a:lnTo>
                  <a:lnTo>
                    <a:pt x="2211539" y="134912"/>
                  </a:lnTo>
                  <a:lnTo>
                    <a:pt x="2191727" y="122212"/>
                  </a:lnTo>
                  <a:close/>
                </a:path>
                <a:path w="2351404" h="2395854">
                  <a:moveTo>
                    <a:pt x="2211456" y="133906"/>
                  </a:moveTo>
                  <a:lnTo>
                    <a:pt x="2212403" y="134912"/>
                  </a:lnTo>
                  <a:lnTo>
                    <a:pt x="2211597" y="133990"/>
                  </a:lnTo>
                  <a:lnTo>
                    <a:pt x="2211456" y="133906"/>
                  </a:lnTo>
                  <a:close/>
                </a:path>
                <a:path w="2351404" h="2395854">
                  <a:moveTo>
                    <a:pt x="2201303" y="122212"/>
                  </a:moveTo>
                  <a:lnTo>
                    <a:pt x="2200440" y="122212"/>
                  </a:lnTo>
                  <a:lnTo>
                    <a:pt x="2211456" y="133906"/>
                  </a:lnTo>
                  <a:lnTo>
                    <a:pt x="2211597" y="133990"/>
                  </a:lnTo>
                  <a:lnTo>
                    <a:pt x="2201303" y="122212"/>
                  </a:lnTo>
                  <a:close/>
                </a:path>
                <a:path w="2351404" h="2395854">
                  <a:moveTo>
                    <a:pt x="2200440" y="122212"/>
                  </a:moveTo>
                  <a:lnTo>
                    <a:pt x="2191727" y="122212"/>
                  </a:lnTo>
                  <a:lnTo>
                    <a:pt x="2211456" y="133906"/>
                  </a:lnTo>
                  <a:lnTo>
                    <a:pt x="2200440" y="122212"/>
                  </a:lnTo>
                  <a:close/>
                </a:path>
                <a:path w="2351404" h="2395854">
                  <a:moveTo>
                    <a:pt x="2202827" y="109512"/>
                  </a:moveTo>
                  <a:lnTo>
                    <a:pt x="2188273" y="122212"/>
                  </a:lnTo>
                  <a:lnTo>
                    <a:pt x="2195788" y="130056"/>
                  </a:lnTo>
                  <a:lnTo>
                    <a:pt x="2189340" y="122212"/>
                  </a:lnTo>
                  <a:lnTo>
                    <a:pt x="2191080" y="122212"/>
                  </a:lnTo>
                  <a:lnTo>
                    <a:pt x="2203012" y="109756"/>
                  </a:lnTo>
                  <a:lnTo>
                    <a:pt x="2202827" y="109512"/>
                  </a:lnTo>
                  <a:close/>
                </a:path>
                <a:path w="2351404" h="2395854">
                  <a:moveTo>
                    <a:pt x="2185568" y="122212"/>
                  </a:moveTo>
                  <a:lnTo>
                    <a:pt x="2180056" y="122212"/>
                  </a:lnTo>
                  <a:lnTo>
                    <a:pt x="2180056" y="123288"/>
                  </a:lnTo>
                  <a:lnTo>
                    <a:pt x="2185568" y="129602"/>
                  </a:lnTo>
                  <a:lnTo>
                    <a:pt x="2185568" y="122212"/>
                  </a:lnTo>
                  <a:close/>
                </a:path>
                <a:path w="2351404" h="2395854">
                  <a:moveTo>
                    <a:pt x="2180056" y="122212"/>
                  </a:moveTo>
                  <a:lnTo>
                    <a:pt x="2179116" y="122212"/>
                  </a:lnTo>
                  <a:lnTo>
                    <a:pt x="2180056" y="123288"/>
                  </a:lnTo>
                  <a:lnTo>
                    <a:pt x="2180056" y="122212"/>
                  </a:lnTo>
                  <a:close/>
                </a:path>
                <a:path w="2351404" h="2395854">
                  <a:moveTo>
                    <a:pt x="1969291" y="105597"/>
                  </a:moveTo>
                  <a:lnTo>
                    <a:pt x="1978787" y="122212"/>
                  </a:lnTo>
                  <a:lnTo>
                    <a:pt x="1972983" y="109512"/>
                  </a:lnTo>
                  <a:lnTo>
                    <a:pt x="1969291" y="105597"/>
                  </a:lnTo>
                  <a:close/>
                </a:path>
                <a:path w="2351404" h="2395854">
                  <a:moveTo>
                    <a:pt x="1965136" y="98327"/>
                  </a:moveTo>
                  <a:lnTo>
                    <a:pt x="1969291" y="105597"/>
                  </a:lnTo>
                  <a:lnTo>
                    <a:pt x="1972983" y="109512"/>
                  </a:lnTo>
                  <a:lnTo>
                    <a:pt x="1978787" y="122212"/>
                  </a:lnTo>
                  <a:lnTo>
                    <a:pt x="1976310" y="109512"/>
                  </a:lnTo>
                  <a:lnTo>
                    <a:pt x="1965136" y="98327"/>
                  </a:lnTo>
                  <a:close/>
                </a:path>
                <a:path w="2351404" h="2395854">
                  <a:moveTo>
                    <a:pt x="2207474" y="115674"/>
                  </a:moveTo>
                  <a:lnTo>
                    <a:pt x="2199779" y="122212"/>
                  </a:lnTo>
                  <a:lnTo>
                    <a:pt x="2212403" y="122212"/>
                  </a:lnTo>
                  <a:lnTo>
                    <a:pt x="2207474" y="115674"/>
                  </a:lnTo>
                  <a:close/>
                </a:path>
                <a:path w="2351404" h="2395854">
                  <a:moveTo>
                    <a:pt x="2203246" y="109512"/>
                  </a:moveTo>
                  <a:lnTo>
                    <a:pt x="2203012" y="109756"/>
                  </a:lnTo>
                  <a:lnTo>
                    <a:pt x="2207474" y="115674"/>
                  </a:lnTo>
                  <a:lnTo>
                    <a:pt x="2209194" y="114213"/>
                  </a:lnTo>
                  <a:lnTo>
                    <a:pt x="2203246" y="109512"/>
                  </a:lnTo>
                  <a:close/>
                </a:path>
                <a:path w="2351404" h="2395854">
                  <a:moveTo>
                    <a:pt x="1964270" y="96812"/>
                  </a:moveTo>
                  <a:lnTo>
                    <a:pt x="1965136" y="98327"/>
                  </a:lnTo>
                  <a:lnTo>
                    <a:pt x="1976310" y="109512"/>
                  </a:lnTo>
                  <a:lnTo>
                    <a:pt x="1964270" y="96812"/>
                  </a:lnTo>
                  <a:close/>
                </a:path>
                <a:path w="2351404" h="2395854">
                  <a:moveTo>
                    <a:pt x="2033930" y="71412"/>
                  </a:moveTo>
                  <a:lnTo>
                    <a:pt x="2032038" y="71412"/>
                  </a:lnTo>
                  <a:lnTo>
                    <a:pt x="2030445" y="77000"/>
                  </a:lnTo>
                  <a:lnTo>
                    <a:pt x="2028596" y="84112"/>
                  </a:lnTo>
                  <a:lnTo>
                    <a:pt x="2038096" y="96812"/>
                  </a:lnTo>
                  <a:lnTo>
                    <a:pt x="2041474" y="109512"/>
                  </a:lnTo>
                  <a:lnTo>
                    <a:pt x="2043074" y="96812"/>
                  </a:lnTo>
                  <a:lnTo>
                    <a:pt x="2033511" y="84112"/>
                  </a:lnTo>
                  <a:lnTo>
                    <a:pt x="2033930" y="71412"/>
                  </a:lnTo>
                  <a:close/>
                </a:path>
                <a:path w="2351404" h="2395854">
                  <a:moveTo>
                    <a:pt x="2094915" y="46012"/>
                  </a:moveTo>
                  <a:lnTo>
                    <a:pt x="2070011" y="46012"/>
                  </a:lnTo>
                  <a:lnTo>
                    <a:pt x="2058047" y="58712"/>
                  </a:lnTo>
                  <a:lnTo>
                    <a:pt x="2094052" y="58712"/>
                  </a:lnTo>
                  <a:lnTo>
                    <a:pt x="2114727" y="71412"/>
                  </a:lnTo>
                  <a:lnTo>
                    <a:pt x="2127834" y="71412"/>
                  </a:lnTo>
                  <a:lnTo>
                    <a:pt x="2134120" y="84112"/>
                  </a:lnTo>
                  <a:lnTo>
                    <a:pt x="2121052" y="109512"/>
                  </a:lnTo>
                  <a:lnTo>
                    <a:pt x="2128316" y="96812"/>
                  </a:lnTo>
                  <a:lnTo>
                    <a:pt x="2131771" y="96812"/>
                  </a:lnTo>
                  <a:lnTo>
                    <a:pt x="2138972" y="84112"/>
                  </a:lnTo>
                  <a:lnTo>
                    <a:pt x="2131644" y="71412"/>
                  </a:lnTo>
                  <a:lnTo>
                    <a:pt x="2117598" y="58712"/>
                  </a:lnTo>
                  <a:lnTo>
                    <a:pt x="2094915" y="46012"/>
                  </a:lnTo>
                  <a:close/>
                </a:path>
                <a:path w="2351404" h="2395854">
                  <a:moveTo>
                    <a:pt x="1963966" y="97155"/>
                  </a:moveTo>
                  <a:lnTo>
                    <a:pt x="1962689" y="98596"/>
                  </a:lnTo>
                  <a:lnTo>
                    <a:pt x="1969291" y="105597"/>
                  </a:lnTo>
                  <a:lnTo>
                    <a:pt x="1965136" y="98327"/>
                  </a:lnTo>
                  <a:lnTo>
                    <a:pt x="1963966" y="97155"/>
                  </a:lnTo>
                  <a:close/>
                </a:path>
                <a:path w="2351404" h="2395854">
                  <a:moveTo>
                    <a:pt x="1963929" y="97118"/>
                  </a:moveTo>
                  <a:lnTo>
                    <a:pt x="1962504" y="98399"/>
                  </a:lnTo>
                  <a:lnTo>
                    <a:pt x="1962689" y="98596"/>
                  </a:lnTo>
                  <a:lnTo>
                    <a:pt x="1963966" y="97155"/>
                  </a:lnTo>
                  <a:close/>
                </a:path>
                <a:path w="2351404" h="2395854">
                  <a:moveTo>
                    <a:pt x="1963623" y="96812"/>
                  </a:moveTo>
                  <a:lnTo>
                    <a:pt x="1961007" y="96812"/>
                  </a:lnTo>
                  <a:lnTo>
                    <a:pt x="1962504" y="98399"/>
                  </a:lnTo>
                  <a:lnTo>
                    <a:pt x="1963929" y="97118"/>
                  </a:lnTo>
                  <a:lnTo>
                    <a:pt x="1963623" y="96812"/>
                  </a:lnTo>
                  <a:close/>
                </a:path>
                <a:path w="2351404" h="2395854">
                  <a:moveTo>
                    <a:pt x="1964270" y="96812"/>
                  </a:moveTo>
                  <a:lnTo>
                    <a:pt x="1963929" y="97118"/>
                  </a:lnTo>
                  <a:lnTo>
                    <a:pt x="1964270" y="96812"/>
                  </a:lnTo>
                  <a:close/>
                </a:path>
                <a:path w="2351404" h="2395854">
                  <a:moveTo>
                    <a:pt x="2010511" y="71412"/>
                  </a:moveTo>
                  <a:lnTo>
                    <a:pt x="2008124" y="71412"/>
                  </a:lnTo>
                  <a:lnTo>
                    <a:pt x="1996376" y="84112"/>
                  </a:lnTo>
                  <a:lnTo>
                    <a:pt x="1983587" y="84112"/>
                  </a:lnTo>
                  <a:lnTo>
                    <a:pt x="1972335" y="96812"/>
                  </a:lnTo>
                  <a:lnTo>
                    <a:pt x="1975599" y="96812"/>
                  </a:lnTo>
                  <a:lnTo>
                    <a:pt x="1999246" y="84112"/>
                  </a:lnTo>
                  <a:lnTo>
                    <a:pt x="2010511" y="71412"/>
                  </a:lnTo>
                  <a:close/>
                </a:path>
                <a:path w="2351404" h="2395854">
                  <a:moveTo>
                    <a:pt x="2030445" y="77000"/>
                  </a:moveTo>
                  <a:lnTo>
                    <a:pt x="2028418" y="84112"/>
                  </a:lnTo>
                  <a:lnTo>
                    <a:pt x="2038096" y="96812"/>
                  </a:lnTo>
                  <a:lnTo>
                    <a:pt x="2028596" y="84112"/>
                  </a:lnTo>
                  <a:lnTo>
                    <a:pt x="2030445" y="77000"/>
                  </a:lnTo>
                  <a:close/>
                </a:path>
                <a:path w="2351404" h="2395854">
                  <a:moveTo>
                    <a:pt x="2039302" y="71412"/>
                  </a:moveTo>
                  <a:lnTo>
                    <a:pt x="2033930" y="71412"/>
                  </a:lnTo>
                  <a:lnTo>
                    <a:pt x="2033511" y="84112"/>
                  </a:lnTo>
                  <a:lnTo>
                    <a:pt x="2039302" y="71412"/>
                  </a:lnTo>
                  <a:close/>
                </a:path>
                <a:path w="2351404" h="2395854">
                  <a:moveTo>
                    <a:pt x="2058911" y="58712"/>
                  </a:moveTo>
                  <a:lnTo>
                    <a:pt x="2035200" y="58712"/>
                  </a:lnTo>
                  <a:lnTo>
                    <a:pt x="2030445" y="77000"/>
                  </a:lnTo>
                  <a:lnTo>
                    <a:pt x="2032038" y="71412"/>
                  </a:lnTo>
                  <a:lnTo>
                    <a:pt x="2039302" y="71412"/>
                  </a:lnTo>
                  <a:lnTo>
                    <a:pt x="2058911" y="58712"/>
                  </a:lnTo>
                  <a:close/>
                </a:path>
                <a:path w="2351404" h="2395854">
                  <a:moveTo>
                    <a:pt x="2253996" y="71412"/>
                  </a:moveTo>
                  <a:lnTo>
                    <a:pt x="2253979" y="71994"/>
                  </a:lnTo>
                  <a:lnTo>
                    <a:pt x="2255063" y="72509"/>
                  </a:lnTo>
                  <a:lnTo>
                    <a:pt x="2253996" y="71412"/>
                  </a:lnTo>
                  <a:close/>
                </a:path>
                <a:path w="2351404" h="2395854">
                  <a:moveTo>
                    <a:pt x="1199007" y="0"/>
                  </a:moveTo>
                  <a:lnTo>
                    <a:pt x="1187958" y="0"/>
                  </a:lnTo>
                  <a:lnTo>
                    <a:pt x="1187958" y="5511"/>
                  </a:lnTo>
                  <a:lnTo>
                    <a:pt x="1199007" y="5511"/>
                  </a:lnTo>
                  <a:lnTo>
                    <a:pt x="11990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6535144" y="3170589"/>
              <a:ext cx="1781175" cy="1445895"/>
            </a:xfrm>
            <a:custGeom>
              <a:avLst/>
              <a:gdLst/>
              <a:ahLst/>
              <a:cxnLst/>
              <a:rect l="l" t="t" r="r" b="b"/>
              <a:pathLst>
                <a:path w="1781175" h="1445895">
                  <a:moveTo>
                    <a:pt x="168275" y="461111"/>
                  </a:moveTo>
                  <a:lnTo>
                    <a:pt x="160883" y="461111"/>
                  </a:lnTo>
                  <a:lnTo>
                    <a:pt x="157175" y="464769"/>
                  </a:lnTo>
                  <a:lnTo>
                    <a:pt x="168275" y="464769"/>
                  </a:lnTo>
                  <a:lnTo>
                    <a:pt x="168275" y="461111"/>
                  </a:lnTo>
                  <a:close/>
                </a:path>
                <a:path w="1781175" h="1445895">
                  <a:moveTo>
                    <a:pt x="118351" y="477570"/>
                  </a:moveTo>
                  <a:lnTo>
                    <a:pt x="114642" y="477570"/>
                  </a:lnTo>
                  <a:lnTo>
                    <a:pt x="110947" y="481228"/>
                  </a:lnTo>
                  <a:lnTo>
                    <a:pt x="118351" y="481228"/>
                  </a:lnTo>
                  <a:lnTo>
                    <a:pt x="118351" y="477570"/>
                  </a:lnTo>
                  <a:close/>
                </a:path>
                <a:path w="1781175" h="1445895">
                  <a:moveTo>
                    <a:pt x="136572" y="473913"/>
                  </a:moveTo>
                  <a:lnTo>
                    <a:pt x="118351" y="473913"/>
                  </a:lnTo>
                  <a:lnTo>
                    <a:pt x="118351" y="477570"/>
                  </a:lnTo>
                  <a:lnTo>
                    <a:pt x="138684" y="477570"/>
                  </a:lnTo>
                  <a:lnTo>
                    <a:pt x="136572" y="473913"/>
                  </a:lnTo>
                  <a:close/>
                </a:path>
                <a:path w="1781175" h="1445895">
                  <a:moveTo>
                    <a:pt x="138684" y="472084"/>
                  </a:moveTo>
                  <a:lnTo>
                    <a:pt x="135516" y="472084"/>
                  </a:lnTo>
                  <a:lnTo>
                    <a:pt x="136572" y="473913"/>
                  </a:lnTo>
                  <a:lnTo>
                    <a:pt x="138684" y="473913"/>
                  </a:lnTo>
                  <a:lnTo>
                    <a:pt x="138684" y="472084"/>
                  </a:lnTo>
                  <a:close/>
                </a:path>
                <a:path w="1781175" h="1445895">
                  <a:moveTo>
                    <a:pt x="138684" y="461111"/>
                  </a:moveTo>
                  <a:lnTo>
                    <a:pt x="129438" y="461111"/>
                  </a:lnTo>
                  <a:lnTo>
                    <a:pt x="129438" y="464769"/>
                  </a:lnTo>
                  <a:lnTo>
                    <a:pt x="125742" y="468426"/>
                  </a:lnTo>
                  <a:lnTo>
                    <a:pt x="131292" y="468426"/>
                  </a:lnTo>
                  <a:lnTo>
                    <a:pt x="131292" y="472084"/>
                  </a:lnTo>
                  <a:lnTo>
                    <a:pt x="135516" y="472084"/>
                  </a:lnTo>
                  <a:lnTo>
                    <a:pt x="131292" y="464769"/>
                  </a:lnTo>
                  <a:lnTo>
                    <a:pt x="138684" y="464769"/>
                  </a:lnTo>
                  <a:lnTo>
                    <a:pt x="138684" y="461111"/>
                  </a:lnTo>
                  <a:close/>
                </a:path>
                <a:path w="1781175" h="1445895">
                  <a:moveTo>
                    <a:pt x="213579" y="468426"/>
                  </a:moveTo>
                  <a:lnTo>
                    <a:pt x="203415" y="468426"/>
                  </a:lnTo>
                  <a:lnTo>
                    <a:pt x="214503" y="472084"/>
                  </a:lnTo>
                  <a:lnTo>
                    <a:pt x="213579" y="468426"/>
                  </a:lnTo>
                  <a:close/>
                </a:path>
                <a:path w="1781175" h="1445895">
                  <a:moveTo>
                    <a:pt x="207107" y="464769"/>
                  </a:moveTo>
                  <a:lnTo>
                    <a:pt x="203415" y="464769"/>
                  </a:lnTo>
                  <a:lnTo>
                    <a:pt x="203415" y="468426"/>
                  </a:lnTo>
                  <a:lnTo>
                    <a:pt x="207107" y="464769"/>
                  </a:lnTo>
                  <a:close/>
                </a:path>
                <a:path w="1781175" h="1445895">
                  <a:moveTo>
                    <a:pt x="211546" y="460370"/>
                  </a:moveTo>
                  <a:lnTo>
                    <a:pt x="207107" y="464769"/>
                  </a:lnTo>
                  <a:lnTo>
                    <a:pt x="212656" y="464769"/>
                  </a:lnTo>
                  <a:lnTo>
                    <a:pt x="211546" y="460370"/>
                  </a:lnTo>
                  <a:close/>
                </a:path>
                <a:path w="1781175" h="1445895">
                  <a:moveTo>
                    <a:pt x="214503" y="457441"/>
                  </a:moveTo>
                  <a:lnTo>
                    <a:pt x="210807" y="457441"/>
                  </a:lnTo>
                  <a:lnTo>
                    <a:pt x="211546" y="460370"/>
                  </a:lnTo>
                  <a:lnTo>
                    <a:pt x="214503" y="457441"/>
                  </a:lnTo>
                  <a:close/>
                </a:path>
                <a:path w="1781175" h="1445895">
                  <a:moveTo>
                    <a:pt x="284772" y="450126"/>
                  </a:moveTo>
                  <a:lnTo>
                    <a:pt x="281076" y="450126"/>
                  </a:lnTo>
                  <a:lnTo>
                    <a:pt x="273685" y="457441"/>
                  </a:lnTo>
                  <a:lnTo>
                    <a:pt x="284772" y="450126"/>
                  </a:lnTo>
                  <a:close/>
                </a:path>
                <a:path w="1781175" h="1445895">
                  <a:moveTo>
                    <a:pt x="281076" y="446468"/>
                  </a:moveTo>
                  <a:lnTo>
                    <a:pt x="277380" y="446468"/>
                  </a:lnTo>
                  <a:lnTo>
                    <a:pt x="277380" y="450126"/>
                  </a:lnTo>
                  <a:lnTo>
                    <a:pt x="281076" y="450126"/>
                  </a:lnTo>
                  <a:lnTo>
                    <a:pt x="281076" y="446468"/>
                  </a:lnTo>
                  <a:close/>
                </a:path>
                <a:path w="1781175" h="1445895">
                  <a:moveTo>
                    <a:pt x="319913" y="450126"/>
                  </a:moveTo>
                  <a:lnTo>
                    <a:pt x="308813" y="457441"/>
                  </a:lnTo>
                  <a:lnTo>
                    <a:pt x="306971" y="461111"/>
                  </a:lnTo>
                  <a:lnTo>
                    <a:pt x="295871" y="468426"/>
                  </a:lnTo>
                  <a:lnTo>
                    <a:pt x="308813" y="461111"/>
                  </a:lnTo>
                  <a:lnTo>
                    <a:pt x="319913" y="450126"/>
                  </a:lnTo>
                  <a:close/>
                </a:path>
                <a:path w="1781175" h="1445895">
                  <a:moveTo>
                    <a:pt x="319913" y="461111"/>
                  </a:moveTo>
                  <a:lnTo>
                    <a:pt x="316217" y="461111"/>
                  </a:lnTo>
                  <a:lnTo>
                    <a:pt x="308813" y="464769"/>
                  </a:lnTo>
                  <a:lnTo>
                    <a:pt x="319913" y="461111"/>
                  </a:lnTo>
                  <a:close/>
                </a:path>
                <a:path w="1781175" h="1445895">
                  <a:moveTo>
                    <a:pt x="331012" y="453783"/>
                  </a:moveTo>
                  <a:lnTo>
                    <a:pt x="319913" y="453783"/>
                  </a:lnTo>
                  <a:lnTo>
                    <a:pt x="319913" y="457441"/>
                  </a:lnTo>
                  <a:lnTo>
                    <a:pt x="331012" y="457441"/>
                  </a:lnTo>
                  <a:lnTo>
                    <a:pt x="331012" y="453783"/>
                  </a:lnTo>
                  <a:close/>
                </a:path>
                <a:path w="1781175" h="1445895">
                  <a:moveTo>
                    <a:pt x="297719" y="450126"/>
                  </a:moveTo>
                  <a:lnTo>
                    <a:pt x="295871" y="450126"/>
                  </a:lnTo>
                  <a:lnTo>
                    <a:pt x="292176" y="453783"/>
                  </a:lnTo>
                  <a:lnTo>
                    <a:pt x="297719" y="450126"/>
                  </a:lnTo>
                  <a:close/>
                </a:path>
                <a:path w="1781175" h="1445895">
                  <a:moveTo>
                    <a:pt x="319913" y="450126"/>
                  </a:moveTo>
                  <a:lnTo>
                    <a:pt x="306971" y="450126"/>
                  </a:lnTo>
                  <a:lnTo>
                    <a:pt x="306971" y="453783"/>
                  </a:lnTo>
                  <a:lnTo>
                    <a:pt x="314363" y="453783"/>
                  </a:lnTo>
                  <a:lnTo>
                    <a:pt x="319913" y="450126"/>
                  </a:lnTo>
                  <a:close/>
                </a:path>
                <a:path w="1781175" h="1445895">
                  <a:moveTo>
                    <a:pt x="299567" y="446468"/>
                  </a:moveTo>
                  <a:lnTo>
                    <a:pt x="295871" y="446468"/>
                  </a:lnTo>
                  <a:lnTo>
                    <a:pt x="295871" y="450126"/>
                  </a:lnTo>
                  <a:lnTo>
                    <a:pt x="299567" y="446468"/>
                  </a:lnTo>
                  <a:close/>
                </a:path>
                <a:path w="1781175" h="1445895">
                  <a:moveTo>
                    <a:pt x="306971" y="446468"/>
                  </a:moveTo>
                  <a:lnTo>
                    <a:pt x="303263" y="446468"/>
                  </a:lnTo>
                  <a:lnTo>
                    <a:pt x="297719" y="450126"/>
                  </a:lnTo>
                  <a:lnTo>
                    <a:pt x="306971" y="450126"/>
                  </a:lnTo>
                  <a:lnTo>
                    <a:pt x="306971" y="446468"/>
                  </a:lnTo>
                  <a:close/>
                </a:path>
                <a:path w="1781175" h="1445895">
                  <a:moveTo>
                    <a:pt x="348759" y="472084"/>
                  </a:moveTo>
                  <a:lnTo>
                    <a:pt x="346853" y="472084"/>
                  </a:lnTo>
                  <a:lnTo>
                    <a:pt x="345795" y="473913"/>
                  </a:lnTo>
                  <a:lnTo>
                    <a:pt x="338404" y="473913"/>
                  </a:lnTo>
                  <a:lnTo>
                    <a:pt x="338404" y="477570"/>
                  </a:lnTo>
                  <a:lnTo>
                    <a:pt x="342099" y="477570"/>
                  </a:lnTo>
                  <a:lnTo>
                    <a:pt x="348759" y="472084"/>
                  </a:lnTo>
                  <a:close/>
                </a:path>
                <a:path w="1781175" h="1445895">
                  <a:moveTo>
                    <a:pt x="362445" y="464769"/>
                  </a:moveTo>
                  <a:lnTo>
                    <a:pt x="355041" y="464769"/>
                  </a:lnTo>
                  <a:lnTo>
                    <a:pt x="355041" y="472084"/>
                  </a:lnTo>
                  <a:lnTo>
                    <a:pt x="353199" y="472084"/>
                  </a:lnTo>
                  <a:lnTo>
                    <a:pt x="342099" y="477570"/>
                  </a:lnTo>
                  <a:lnTo>
                    <a:pt x="353199" y="477570"/>
                  </a:lnTo>
                  <a:lnTo>
                    <a:pt x="353199" y="473913"/>
                  </a:lnTo>
                  <a:lnTo>
                    <a:pt x="358749" y="473913"/>
                  </a:lnTo>
                  <a:lnTo>
                    <a:pt x="358749" y="472084"/>
                  </a:lnTo>
                  <a:lnTo>
                    <a:pt x="362445" y="468426"/>
                  </a:lnTo>
                  <a:lnTo>
                    <a:pt x="362445" y="464769"/>
                  </a:lnTo>
                  <a:close/>
                </a:path>
                <a:path w="1781175" h="1445895">
                  <a:moveTo>
                    <a:pt x="355041" y="473913"/>
                  </a:moveTo>
                  <a:lnTo>
                    <a:pt x="353199" y="473913"/>
                  </a:lnTo>
                  <a:lnTo>
                    <a:pt x="353199" y="477570"/>
                  </a:lnTo>
                  <a:lnTo>
                    <a:pt x="355041" y="477570"/>
                  </a:lnTo>
                  <a:lnTo>
                    <a:pt x="355041" y="473913"/>
                  </a:lnTo>
                  <a:close/>
                </a:path>
                <a:path w="1781175" h="1445895">
                  <a:moveTo>
                    <a:pt x="366141" y="473913"/>
                  </a:moveTo>
                  <a:lnTo>
                    <a:pt x="355041" y="473913"/>
                  </a:lnTo>
                  <a:lnTo>
                    <a:pt x="355041" y="477570"/>
                  </a:lnTo>
                  <a:lnTo>
                    <a:pt x="358749" y="477570"/>
                  </a:lnTo>
                  <a:lnTo>
                    <a:pt x="366141" y="473913"/>
                  </a:lnTo>
                  <a:close/>
                </a:path>
                <a:path w="1781175" h="1445895">
                  <a:moveTo>
                    <a:pt x="369836" y="473913"/>
                  </a:moveTo>
                  <a:lnTo>
                    <a:pt x="358749" y="477570"/>
                  </a:lnTo>
                  <a:lnTo>
                    <a:pt x="369836" y="477570"/>
                  </a:lnTo>
                  <a:lnTo>
                    <a:pt x="369836" y="473913"/>
                  </a:lnTo>
                  <a:close/>
                </a:path>
                <a:path w="1781175" h="1445895">
                  <a:moveTo>
                    <a:pt x="346325" y="472084"/>
                  </a:moveTo>
                  <a:lnTo>
                    <a:pt x="342099" y="472084"/>
                  </a:lnTo>
                  <a:lnTo>
                    <a:pt x="342099" y="473913"/>
                  </a:lnTo>
                  <a:lnTo>
                    <a:pt x="345795" y="473913"/>
                  </a:lnTo>
                  <a:lnTo>
                    <a:pt x="346325" y="472084"/>
                  </a:lnTo>
                  <a:close/>
                </a:path>
                <a:path w="1781175" h="1445895">
                  <a:moveTo>
                    <a:pt x="355041" y="461111"/>
                  </a:moveTo>
                  <a:lnTo>
                    <a:pt x="353199" y="461111"/>
                  </a:lnTo>
                  <a:lnTo>
                    <a:pt x="348968" y="468426"/>
                  </a:lnTo>
                  <a:lnTo>
                    <a:pt x="353199" y="468426"/>
                  </a:lnTo>
                  <a:lnTo>
                    <a:pt x="346539" y="473913"/>
                  </a:lnTo>
                  <a:lnTo>
                    <a:pt x="349499" y="473913"/>
                  </a:lnTo>
                  <a:lnTo>
                    <a:pt x="353199" y="472084"/>
                  </a:lnTo>
                  <a:lnTo>
                    <a:pt x="355041" y="468426"/>
                  </a:lnTo>
                  <a:lnTo>
                    <a:pt x="355041" y="461111"/>
                  </a:lnTo>
                  <a:close/>
                </a:path>
                <a:path w="1781175" h="1445895">
                  <a:moveTo>
                    <a:pt x="366141" y="472084"/>
                  </a:moveTo>
                  <a:lnTo>
                    <a:pt x="358749" y="472084"/>
                  </a:lnTo>
                  <a:lnTo>
                    <a:pt x="358749" y="473913"/>
                  </a:lnTo>
                  <a:lnTo>
                    <a:pt x="362445" y="473913"/>
                  </a:lnTo>
                  <a:lnTo>
                    <a:pt x="366141" y="472084"/>
                  </a:lnTo>
                  <a:close/>
                </a:path>
                <a:path w="1781175" h="1445895">
                  <a:moveTo>
                    <a:pt x="351084" y="464769"/>
                  </a:moveTo>
                  <a:lnTo>
                    <a:pt x="348444" y="464769"/>
                  </a:lnTo>
                  <a:lnTo>
                    <a:pt x="346325" y="472084"/>
                  </a:lnTo>
                  <a:lnTo>
                    <a:pt x="346853" y="472084"/>
                  </a:lnTo>
                  <a:lnTo>
                    <a:pt x="351084" y="464769"/>
                  </a:lnTo>
                  <a:close/>
                </a:path>
                <a:path w="1781175" h="1445895">
                  <a:moveTo>
                    <a:pt x="345795" y="464769"/>
                  </a:moveTo>
                  <a:lnTo>
                    <a:pt x="342099" y="464769"/>
                  </a:lnTo>
                  <a:lnTo>
                    <a:pt x="342099" y="468426"/>
                  </a:lnTo>
                  <a:lnTo>
                    <a:pt x="345795" y="468426"/>
                  </a:lnTo>
                  <a:lnTo>
                    <a:pt x="345795" y="464769"/>
                  </a:lnTo>
                  <a:close/>
                </a:path>
                <a:path w="1781175" h="1445895">
                  <a:moveTo>
                    <a:pt x="349504" y="461111"/>
                  </a:moveTo>
                  <a:lnTo>
                    <a:pt x="345795" y="461111"/>
                  </a:lnTo>
                  <a:lnTo>
                    <a:pt x="345795" y="468426"/>
                  </a:lnTo>
                  <a:lnTo>
                    <a:pt x="347384" y="468426"/>
                  </a:lnTo>
                  <a:lnTo>
                    <a:pt x="349504" y="461111"/>
                  </a:lnTo>
                  <a:close/>
                </a:path>
                <a:path w="1781175" h="1445895">
                  <a:moveTo>
                    <a:pt x="366141" y="464769"/>
                  </a:moveTo>
                  <a:lnTo>
                    <a:pt x="362445" y="464769"/>
                  </a:lnTo>
                  <a:lnTo>
                    <a:pt x="362445" y="468426"/>
                  </a:lnTo>
                  <a:lnTo>
                    <a:pt x="366141" y="468426"/>
                  </a:lnTo>
                  <a:lnTo>
                    <a:pt x="366141" y="464769"/>
                  </a:lnTo>
                  <a:close/>
                </a:path>
                <a:path w="1781175" h="1445895">
                  <a:moveTo>
                    <a:pt x="306971" y="473913"/>
                  </a:moveTo>
                  <a:lnTo>
                    <a:pt x="295871" y="484898"/>
                  </a:lnTo>
                  <a:lnTo>
                    <a:pt x="306971" y="477570"/>
                  </a:lnTo>
                  <a:lnTo>
                    <a:pt x="306971" y="473913"/>
                  </a:lnTo>
                  <a:close/>
                </a:path>
                <a:path w="1781175" h="1445895">
                  <a:moveTo>
                    <a:pt x="11087" y="572719"/>
                  </a:moveTo>
                  <a:lnTo>
                    <a:pt x="0" y="580047"/>
                  </a:lnTo>
                  <a:lnTo>
                    <a:pt x="11087" y="576376"/>
                  </a:lnTo>
                  <a:lnTo>
                    <a:pt x="11087" y="572719"/>
                  </a:lnTo>
                  <a:close/>
                </a:path>
                <a:path w="1781175" h="1445895">
                  <a:moveTo>
                    <a:pt x="114642" y="548932"/>
                  </a:moveTo>
                  <a:lnTo>
                    <a:pt x="110947" y="548932"/>
                  </a:lnTo>
                  <a:lnTo>
                    <a:pt x="110947" y="552589"/>
                  </a:lnTo>
                  <a:lnTo>
                    <a:pt x="114642" y="552589"/>
                  </a:lnTo>
                  <a:lnTo>
                    <a:pt x="114642" y="548932"/>
                  </a:lnTo>
                  <a:close/>
                </a:path>
                <a:path w="1781175" h="1445895">
                  <a:moveTo>
                    <a:pt x="260731" y="514172"/>
                  </a:moveTo>
                  <a:lnTo>
                    <a:pt x="257035" y="514172"/>
                  </a:lnTo>
                  <a:lnTo>
                    <a:pt x="249643" y="523316"/>
                  </a:lnTo>
                  <a:lnTo>
                    <a:pt x="260731" y="514172"/>
                  </a:lnTo>
                  <a:close/>
                </a:path>
                <a:path w="1781175" h="1445895">
                  <a:moveTo>
                    <a:pt x="264439" y="506844"/>
                  </a:moveTo>
                  <a:lnTo>
                    <a:pt x="260731" y="506844"/>
                  </a:lnTo>
                  <a:lnTo>
                    <a:pt x="249643" y="517829"/>
                  </a:lnTo>
                  <a:lnTo>
                    <a:pt x="260731" y="510514"/>
                  </a:lnTo>
                  <a:lnTo>
                    <a:pt x="264439" y="506844"/>
                  </a:lnTo>
                  <a:close/>
                </a:path>
                <a:path w="1781175" h="1445895">
                  <a:moveTo>
                    <a:pt x="164579" y="537959"/>
                  </a:moveTo>
                  <a:lnTo>
                    <a:pt x="160883" y="537959"/>
                  </a:lnTo>
                  <a:lnTo>
                    <a:pt x="153479" y="541616"/>
                  </a:lnTo>
                  <a:lnTo>
                    <a:pt x="164579" y="537959"/>
                  </a:lnTo>
                  <a:close/>
                </a:path>
                <a:path w="1781175" h="1445895">
                  <a:moveTo>
                    <a:pt x="114642" y="563575"/>
                  </a:moveTo>
                  <a:lnTo>
                    <a:pt x="88760" y="563575"/>
                  </a:lnTo>
                  <a:lnTo>
                    <a:pt x="92456" y="569061"/>
                  </a:lnTo>
                  <a:lnTo>
                    <a:pt x="96151" y="567843"/>
                  </a:lnTo>
                  <a:lnTo>
                    <a:pt x="96151" y="565404"/>
                  </a:lnTo>
                  <a:lnTo>
                    <a:pt x="103555" y="565404"/>
                  </a:lnTo>
                  <a:lnTo>
                    <a:pt x="114642" y="563575"/>
                  </a:lnTo>
                  <a:close/>
                </a:path>
                <a:path w="1781175" h="1445895">
                  <a:moveTo>
                    <a:pt x="125742" y="565404"/>
                  </a:moveTo>
                  <a:lnTo>
                    <a:pt x="103555" y="565404"/>
                  </a:lnTo>
                  <a:lnTo>
                    <a:pt x="96151" y="567843"/>
                  </a:lnTo>
                  <a:lnTo>
                    <a:pt x="96151" y="569061"/>
                  </a:lnTo>
                  <a:lnTo>
                    <a:pt x="125742" y="569061"/>
                  </a:lnTo>
                  <a:lnTo>
                    <a:pt x="125742" y="565404"/>
                  </a:lnTo>
                  <a:close/>
                </a:path>
                <a:path w="1781175" h="1445895">
                  <a:moveTo>
                    <a:pt x="139915" y="565404"/>
                  </a:moveTo>
                  <a:lnTo>
                    <a:pt x="131292" y="565404"/>
                  </a:lnTo>
                  <a:lnTo>
                    <a:pt x="134988" y="569061"/>
                  </a:lnTo>
                  <a:lnTo>
                    <a:pt x="139915" y="565404"/>
                  </a:lnTo>
                  <a:close/>
                </a:path>
                <a:path w="1781175" h="1445895">
                  <a:moveTo>
                    <a:pt x="149783" y="565404"/>
                  </a:moveTo>
                  <a:lnTo>
                    <a:pt x="142388" y="565404"/>
                  </a:lnTo>
                  <a:lnTo>
                    <a:pt x="134988" y="569061"/>
                  </a:lnTo>
                  <a:lnTo>
                    <a:pt x="146088" y="569061"/>
                  </a:lnTo>
                  <a:lnTo>
                    <a:pt x="149783" y="565404"/>
                  </a:lnTo>
                  <a:close/>
                </a:path>
                <a:path w="1781175" h="1445895">
                  <a:moveTo>
                    <a:pt x="103555" y="565404"/>
                  </a:moveTo>
                  <a:lnTo>
                    <a:pt x="96151" y="565404"/>
                  </a:lnTo>
                  <a:lnTo>
                    <a:pt x="96151" y="567843"/>
                  </a:lnTo>
                  <a:lnTo>
                    <a:pt x="103555" y="565404"/>
                  </a:lnTo>
                  <a:close/>
                </a:path>
                <a:path w="1781175" h="1445895">
                  <a:moveTo>
                    <a:pt x="125742" y="563575"/>
                  </a:moveTo>
                  <a:lnTo>
                    <a:pt x="122047" y="563575"/>
                  </a:lnTo>
                  <a:lnTo>
                    <a:pt x="114642" y="565404"/>
                  </a:lnTo>
                  <a:lnTo>
                    <a:pt x="125742" y="563575"/>
                  </a:lnTo>
                  <a:close/>
                </a:path>
                <a:path w="1781175" h="1445895">
                  <a:moveTo>
                    <a:pt x="146088" y="563575"/>
                  </a:moveTo>
                  <a:lnTo>
                    <a:pt x="142379" y="563575"/>
                  </a:lnTo>
                  <a:lnTo>
                    <a:pt x="139915" y="565404"/>
                  </a:lnTo>
                  <a:lnTo>
                    <a:pt x="142388" y="565404"/>
                  </a:lnTo>
                  <a:lnTo>
                    <a:pt x="146088" y="563575"/>
                  </a:lnTo>
                  <a:close/>
                </a:path>
                <a:path w="1781175" h="1445895">
                  <a:moveTo>
                    <a:pt x="190458" y="534301"/>
                  </a:moveTo>
                  <a:lnTo>
                    <a:pt x="184924" y="534301"/>
                  </a:lnTo>
                  <a:lnTo>
                    <a:pt x="171970" y="537959"/>
                  </a:lnTo>
                  <a:lnTo>
                    <a:pt x="168275" y="537959"/>
                  </a:lnTo>
                  <a:lnTo>
                    <a:pt x="173824" y="541616"/>
                  </a:lnTo>
                  <a:lnTo>
                    <a:pt x="184924" y="537959"/>
                  </a:lnTo>
                  <a:lnTo>
                    <a:pt x="190458" y="534301"/>
                  </a:lnTo>
                  <a:close/>
                </a:path>
                <a:path w="1781175" h="1445895">
                  <a:moveTo>
                    <a:pt x="207111" y="526973"/>
                  </a:moveTo>
                  <a:lnTo>
                    <a:pt x="196011" y="530631"/>
                  </a:lnTo>
                  <a:lnTo>
                    <a:pt x="190458" y="534301"/>
                  </a:lnTo>
                  <a:lnTo>
                    <a:pt x="196011" y="534301"/>
                  </a:lnTo>
                  <a:lnTo>
                    <a:pt x="207111" y="526973"/>
                  </a:lnTo>
                  <a:close/>
                </a:path>
                <a:path w="1781175" h="1445895">
                  <a:moveTo>
                    <a:pt x="377240" y="580148"/>
                  </a:moveTo>
                  <a:lnTo>
                    <a:pt x="292176" y="580148"/>
                  </a:lnTo>
                  <a:lnTo>
                    <a:pt x="292176" y="583704"/>
                  </a:lnTo>
                  <a:lnTo>
                    <a:pt x="377240" y="583704"/>
                  </a:lnTo>
                  <a:lnTo>
                    <a:pt x="377240" y="580148"/>
                  </a:lnTo>
                  <a:close/>
                </a:path>
                <a:path w="1781175" h="1445895">
                  <a:moveTo>
                    <a:pt x="369836" y="563638"/>
                  </a:moveTo>
                  <a:lnTo>
                    <a:pt x="366141" y="563638"/>
                  </a:lnTo>
                  <a:lnTo>
                    <a:pt x="366141" y="569099"/>
                  </a:lnTo>
                  <a:lnTo>
                    <a:pt x="369836" y="569099"/>
                  </a:lnTo>
                  <a:lnTo>
                    <a:pt x="369836" y="572782"/>
                  </a:lnTo>
                  <a:lnTo>
                    <a:pt x="373532" y="572782"/>
                  </a:lnTo>
                  <a:lnTo>
                    <a:pt x="373532" y="569099"/>
                  </a:lnTo>
                  <a:lnTo>
                    <a:pt x="384632" y="565416"/>
                  </a:lnTo>
                  <a:lnTo>
                    <a:pt x="369836" y="565416"/>
                  </a:lnTo>
                  <a:lnTo>
                    <a:pt x="369836" y="563638"/>
                  </a:lnTo>
                  <a:close/>
                </a:path>
                <a:path w="1781175" h="1445895">
                  <a:moveTo>
                    <a:pt x="380936" y="571556"/>
                  </a:moveTo>
                  <a:lnTo>
                    <a:pt x="380936" y="572782"/>
                  </a:lnTo>
                  <a:lnTo>
                    <a:pt x="384632" y="572782"/>
                  </a:lnTo>
                  <a:lnTo>
                    <a:pt x="380936" y="571556"/>
                  </a:lnTo>
                  <a:close/>
                </a:path>
                <a:path w="1781175" h="1445895">
                  <a:moveTo>
                    <a:pt x="380936" y="569099"/>
                  </a:moveTo>
                  <a:lnTo>
                    <a:pt x="373532" y="569099"/>
                  </a:lnTo>
                  <a:lnTo>
                    <a:pt x="380936" y="571556"/>
                  </a:lnTo>
                  <a:lnTo>
                    <a:pt x="380936" y="569099"/>
                  </a:lnTo>
                  <a:close/>
                </a:path>
                <a:path w="1781175" h="1445895">
                  <a:moveTo>
                    <a:pt x="277380" y="565416"/>
                  </a:moveTo>
                  <a:lnTo>
                    <a:pt x="269989" y="565416"/>
                  </a:lnTo>
                  <a:lnTo>
                    <a:pt x="273685" y="569099"/>
                  </a:lnTo>
                  <a:lnTo>
                    <a:pt x="277380" y="566369"/>
                  </a:lnTo>
                  <a:lnTo>
                    <a:pt x="277380" y="565416"/>
                  </a:lnTo>
                  <a:close/>
                </a:path>
                <a:path w="1781175" h="1445895">
                  <a:moveTo>
                    <a:pt x="277380" y="567872"/>
                  </a:moveTo>
                  <a:lnTo>
                    <a:pt x="273685" y="569099"/>
                  </a:lnTo>
                  <a:lnTo>
                    <a:pt x="277380" y="569099"/>
                  </a:lnTo>
                  <a:lnTo>
                    <a:pt x="277380" y="567872"/>
                  </a:lnTo>
                  <a:close/>
                </a:path>
                <a:path w="1781175" h="1445895">
                  <a:moveTo>
                    <a:pt x="369836" y="559955"/>
                  </a:moveTo>
                  <a:lnTo>
                    <a:pt x="358749" y="563638"/>
                  </a:lnTo>
                  <a:lnTo>
                    <a:pt x="358749" y="565416"/>
                  </a:lnTo>
                  <a:lnTo>
                    <a:pt x="284772" y="565416"/>
                  </a:lnTo>
                  <a:lnTo>
                    <a:pt x="277380" y="567872"/>
                  </a:lnTo>
                  <a:lnTo>
                    <a:pt x="277380" y="569099"/>
                  </a:lnTo>
                  <a:lnTo>
                    <a:pt x="366141" y="569099"/>
                  </a:lnTo>
                  <a:lnTo>
                    <a:pt x="366141" y="563638"/>
                  </a:lnTo>
                  <a:lnTo>
                    <a:pt x="362445" y="563638"/>
                  </a:lnTo>
                  <a:lnTo>
                    <a:pt x="369836" y="559955"/>
                  </a:lnTo>
                  <a:close/>
                </a:path>
                <a:path w="1781175" h="1445895">
                  <a:moveTo>
                    <a:pt x="281076" y="563638"/>
                  </a:moveTo>
                  <a:lnTo>
                    <a:pt x="277380" y="566369"/>
                  </a:lnTo>
                  <a:lnTo>
                    <a:pt x="277380" y="567872"/>
                  </a:lnTo>
                  <a:lnTo>
                    <a:pt x="284772" y="565416"/>
                  </a:lnTo>
                  <a:lnTo>
                    <a:pt x="281076" y="563638"/>
                  </a:lnTo>
                  <a:close/>
                </a:path>
                <a:path w="1781175" h="1445895">
                  <a:moveTo>
                    <a:pt x="278669" y="565416"/>
                  </a:moveTo>
                  <a:lnTo>
                    <a:pt x="277380" y="565416"/>
                  </a:lnTo>
                  <a:lnTo>
                    <a:pt x="277380" y="566369"/>
                  </a:lnTo>
                  <a:lnTo>
                    <a:pt x="278669" y="565416"/>
                  </a:lnTo>
                  <a:close/>
                </a:path>
                <a:path w="1781175" h="1445895">
                  <a:moveTo>
                    <a:pt x="384632" y="563638"/>
                  </a:moveTo>
                  <a:lnTo>
                    <a:pt x="369836" y="563638"/>
                  </a:lnTo>
                  <a:lnTo>
                    <a:pt x="369836" y="565416"/>
                  </a:lnTo>
                  <a:lnTo>
                    <a:pt x="384632" y="565416"/>
                  </a:lnTo>
                  <a:lnTo>
                    <a:pt x="384632" y="563638"/>
                  </a:lnTo>
                  <a:close/>
                </a:path>
                <a:path w="1781175" h="1445895">
                  <a:moveTo>
                    <a:pt x="369836" y="559955"/>
                  </a:moveTo>
                  <a:lnTo>
                    <a:pt x="358749" y="559955"/>
                  </a:lnTo>
                  <a:lnTo>
                    <a:pt x="358749" y="563638"/>
                  </a:lnTo>
                  <a:lnTo>
                    <a:pt x="369836" y="559955"/>
                  </a:lnTo>
                  <a:close/>
                </a:path>
                <a:path w="1781175" h="1445895">
                  <a:moveTo>
                    <a:pt x="371684" y="558114"/>
                  </a:moveTo>
                  <a:lnTo>
                    <a:pt x="369836" y="559955"/>
                  </a:lnTo>
                  <a:lnTo>
                    <a:pt x="362445" y="563638"/>
                  </a:lnTo>
                  <a:lnTo>
                    <a:pt x="373532" y="563638"/>
                  </a:lnTo>
                  <a:lnTo>
                    <a:pt x="373532" y="559955"/>
                  </a:lnTo>
                  <a:lnTo>
                    <a:pt x="371684" y="558114"/>
                  </a:lnTo>
                  <a:close/>
                </a:path>
                <a:path w="1781175" h="1445895">
                  <a:moveTo>
                    <a:pt x="388327" y="559955"/>
                  </a:moveTo>
                  <a:lnTo>
                    <a:pt x="384632" y="563638"/>
                  </a:lnTo>
                  <a:lnTo>
                    <a:pt x="388327" y="563638"/>
                  </a:lnTo>
                  <a:lnTo>
                    <a:pt x="388327" y="559955"/>
                  </a:lnTo>
                  <a:close/>
                </a:path>
                <a:path w="1781175" h="1445895">
                  <a:moveTo>
                    <a:pt x="395732" y="556272"/>
                  </a:moveTo>
                  <a:lnTo>
                    <a:pt x="384632" y="556272"/>
                  </a:lnTo>
                  <a:lnTo>
                    <a:pt x="373532" y="559955"/>
                  </a:lnTo>
                  <a:lnTo>
                    <a:pt x="388327" y="559955"/>
                  </a:lnTo>
                  <a:lnTo>
                    <a:pt x="388327" y="563638"/>
                  </a:lnTo>
                  <a:lnTo>
                    <a:pt x="395732" y="563638"/>
                  </a:lnTo>
                  <a:lnTo>
                    <a:pt x="395732" y="556272"/>
                  </a:lnTo>
                  <a:close/>
                </a:path>
                <a:path w="1781175" h="1445895">
                  <a:moveTo>
                    <a:pt x="384632" y="556272"/>
                  </a:moveTo>
                  <a:lnTo>
                    <a:pt x="373532" y="556272"/>
                  </a:lnTo>
                  <a:lnTo>
                    <a:pt x="371684" y="558114"/>
                  </a:lnTo>
                  <a:lnTo>
                    <a:pt x="373532" y="559955"/>
                  </a:lnTo>
                  <a:lnTo>
                    <a:pt x="384632" y="556272"/>
                  </a:lnTo>
                  <a:close/>
                </a:path>
                <a:path w="1781175" h="1445895">
                  <a:moveTo>
                    <a:pt x="384632" y="552589"/>
                  </a:moveTo>
                  <a:lnTo>
                    <a:pt x="373532" y="552589"/>
                  </a:lnTo>
                  <a:lnTo>
                    <a:pt x="362445" y="556272"/>
                  </a:lnTo>
                  <a:lnTo>
                    <a:pt x="369836" y="556272"/>
                  </a:lnTo>
                  <a:lnTo>
                    <a:pt x="371684" y="558114"/>
                  </a:lnTo>
                  <a:lnTo>
                    <a:pt x="373532" y="556272"/>
                  </a:lnTo>
                  <a:lnTo>
                    <a:pt x="384632" y="552589"/>
                  </a:lnTo>
                  <a:close/>
                </a:path>
                <a:path w="1781175" h="1445895">
                  <a:moveTo>
                    <a:pt x="295871" y="552589"/>
                  </a:moveTo>
                  <a:lnTo>
                    <a:pt x="286022" y="552589"/>
                  </a:lnTo>
                  <a:lnTo>
                    <a:pt x="284772" y="556272"/>
                  </a:lnTo>
                  <a:lnTo>
                    <a:pt x="295871" y="552589"/>
                  </a:lnTo>
                  <a:close/>
                </a:path>
                <a:path w="1781175" h="1445895">
                  <a:moveTo>
                    <a:pt x="358749" y="552589"/>
                  </a:moveTo>
                  <a:lnTo>
                    <a:pt x="312521" y="552589"/>
                  </a:lnTo>
                  <a:lnTo>
                    <a:pt x="312521" y="556272"/>
                  </a:lnTo>
                  <a:lnTo>
                    <a:pt x="362445" y="556272"/>
                  </a:lnTo>
                  <a:lnTo>
                    <a:pt x="358749" y="552589"/>
                  </a:lnTo>
                  <a:close/>
                </a:path>
                <a:path w="1781175" h="1445895">
                  <a:moveTo>
                    <a:pt x="286378" y="551542"/>
                  </a:moveTo>
                  <a:lnTo>
                    <a:pt x="284772" y="552589"/>
                  </a:lnTo>
                  <a:lnTo>
                    <a:pt x="286022" y="552589"/>
                  </a:lnTo>
                  <a:lnTo>
                    <a:pt x="286378" y="551542"/>
                  </a:lnTo>
                  <a:close/>
                </a:path>
                <a:path w="1781175" h="1445895">
                  <a:moveTo>
                    <a:pt x="349504" y="537984"/>
                  </a:moveTo>
                  <a:lnTo>
                    <a:pt x="308813" y="537984"/>
                  </a:lnTo>
                  <a:lnTo>
                    <a:pt x="308813" y="541667"/>
                  </a:lnTo>
                  <a:lnTo>
                    <a:pt x="316217" y="541667"/>
                  </a:lnTo>
                  <a:lnTo>
                    <a:pt x="312521" y="545350"/>
                  </a:lnTo>
                  <a:lnTo>
                    <a:pt x="334708" y="545350"/>
                  </a:lnTo>
                  <a:lnTo>
                    <a:pt x="334708" y="552589"/>
                  </a:lnTo>
                  <a:lnTo>
                    <a:pt x="345795" y="549033"/>
                  </a:lnTo>
                  <a:lnTo>
                    <a:pt x="342099" y="549033"/>
                  </a:lnTo>
                  <a:lnTo>
                    <a:pt x="338404" y="541667"/>
                  </a:lnTo>
                  <a:lnTo>
                    <a:pt x="349504" y="537984"/>
                  </a:lnTo>
                  <a:close/>
                </a:path>
                <a:path w="1781175" h="1445895">
                  <a:moveTo>
                    <a:pt x="373532" y="549033"/>
                  </a:moveTo>
                  <a:lnTo>
                    <a:pt x="366141" y="549033"/>
                  </a:lnTo>
                  <a:lnTo>
                    <a:pt x="366141" y="552589"/>
                  </a:lnTo>
                  <a:lnTo>
                    <a:pt x="373532" y="549033"/>
                  </a:lnTo>
                  <a:close/>
                </a:path>
                <a:path w="1781175" h="1445895">
                  <a:moveTo>
                    <a:pt x="384632" y="549033"/>
                  </a:moveTo>
                  <a:lnTo>
                    <a:pt x="377240" y="549033"/>
                  </a:lnTo>
                  <a:lnTo>
                    <a:pt x="366141" y="552589"/>
                  </a:lnTo>
                  <a:lnTo>
                    <a:pt x="380936" y="552589"/>
                  </a:lnTo>
                  <a:lnTo>
                    <a:pt x="384632" y="549033"/>
                  </a:lnTo>
                  <a:close/>
                </a:path>
                <a:path w="1781175" h="1445895">
                  <a:moveTo>
                    <a:pt x="319913" y="527062"/>
                  </a:moveTo>
                  <a:lnTo>
                    <a:pt x="299567" y="527062"/>
                  </a:lnTo>
                  <a:lnTo>
                    <a:pt x="299567" y="541667"/>
                  </a:lnTo>
                  <a:lnTo>
                    <a:pt x="288480" y="545350"/>
                  </a:lnTo>
                  <a:lnTo>
                    <a:pt x="286378" y="551542"/>
                  </a:lnTo>
                  <a:lnTo>
                    <a:pt x="295871" y="545350"/>
                  </a:lnTo>
                  <a:lnTo>
                    <a:pt x="301421" y="545350"/>
                  </a:lnTo>
                  <a:lnTo>
                    <a:pt x="306971" y="541667"/>
                  </a:lnTo>
                  <a:lnTo>
                    <a:pt x="308813" y="541667"/>
                  </a:lnTo>
                  <a:lnTo>
                    <a:pt x="308813" y="537984"/>
                  </a:lnTo>
                  <a:lnTo>
                    <a:pt x="395732" y="537984"/>
                  </a:lnTo>
                  <a:lnTo>
                    <a:pt x="395732" y="534301"/>
                  </a:lnTo>
                  <a:lnTo>
                    <a:pt x="303263" y="534301"/>
                  </a:lnTo>
                  <a:lnTo>
                    <a:pt x="303263" y="530745"/>
                  </a:lnTo>
                  <a:lnTo>
                    <a:pt x="319913" y="530745"/>
                  </a:lnTo>
                  <a:lnTo>
                    <a:pt x="319913" y="527062"/>
                  </a:lnTo>
                  <a:close/>
                </a:path>
                <a:path w="1781175" h="1445895">
                  <a:moveTo>
                    <a:pt x="306971" y="545350"/>
                  </a:moveTo>
                  <a:lnTo>
                    <a:pt x="301421" y="545350"/>
                  </a:lnTo>
                  <a:lnTo>
                    <a:pt x="295871" y="549033"/>
                  </a:lnTo>
                  <a:lnTo>
                    <a:pt x="306971" y="545350"/>
                  </a:lnTo>
                  <a:close/>
                </a:path>
                <a:path w="1781175" h="1445895">
                  <a:moveTo>
                    <a:pt x="331012" y="545350"/>
                  </a:moveTo>
                  <a:lnTo>
                    <a:pt x="327304" y="545350"/>
                  </a:lnTo>
                  <a:lnTo>
                    <a:pt x="327304" y="549033"/>
                  </a:lnTo>
                  <a:lnTo>
                    <a:pt x="331012" y="549033"/>
                  </a:lnTo>
                  <a:lnTo>
                    <a:pt x="331012" y="545350"/>
                  </a:lnTo>
                  <a:close/>
                </a:path>
                <a:path w="1781175" h="1445895">
                  <a:moveTo>
                    <a:pt x="334708" y="545350"/>
                  </a:moveTo>
                  <a:lnTo>
                    <a:pt x="331012" y="545350"/>
                  </a:lnTo>
                  <a:lnTo>
                    <a:pt x="331012" y="549033"/>
                  </a:lnTo>
                  <a:lnTo>
                    <a:pt x="334708" y="549033"/>
                  </a:lnTo>
                  <a:lnTo>
                    <a:pt x="334708" y="545350"/>
                  </a:lnTo>
                  <a:close/>
                </a:path>
                <a:path w="1781175" h="1445895">
                  <a:moveTo>
                    <a:pt x="349504" y="537984"/>
                  </a:moveTo>
                  <a:lnTo>
                    <a:pt x="338404" y="541667"/>
                  </a:lnTo>
                  <a:lnTo>
                    <a:pt x="342099" y="549033"/>
                  </a:lnTo>
                  <a:lnTo>
                    <a:pt x="353199" y="541667"/>
                  </a:lnTo>
                  <a:lnTo>
                    <a:pt x="349504" y="541667"/>
                  </a:lnTo>
                  <a:lnTo>
                    <a:pt x="349504" y="537984"/>
                  </a:lnTo>
                  <a:close/>
                </a:path>
                <a:path w="1781175" h="1445895">
                  <a:moveTo>
                    <a:pt x="292176" y="537984"/>
                  </a:moveTo>
                  <a:lnTo>
                    <a:pt x="288480" y="537984"/>
                  </a:lnTo>
                  <a:lnTo>
                    <a:pt x="288480" y="541667"/>
                  </a:lnTo>
                  <a:lnTo>
                    <a:pt x="281076" y="541667"/>
                  </a:lnTo>
                  <a:lnTo>
                    <a:pt x="281076" y="545350"/>
                  </a:lnTo>
                  <a:lnTo>
                    <a:pt x="288480" y="545350"/>
                  </a:lnTo>
                  <a:lnTo>
                    <a:pt x="292176" y="541667"/>
                  </a:lnTo>
                  <a:lnTo>
                    <a:pt x="292176" y="537984"/>
                  </a:lnTo>
                  <a:close/>
                </a:path>
                <a:path w="1781175" h="1445895">
                  <a:moveTo>
                    <a:pt x="299567" y="534301"/>
                  </a:moveTo>
                  <a:lnTo>
                    <a:pt x="288480" y="545350"/>
                  </a:lnTo>
                  <a:lnTo>
                    <a:pt x="299567" y="541667"/>
                  </a:lnTo>
                  <a:lnTo>
                    <a:pt x="299567" y="534301"/>
                  </a:lnTo>
                  <a:close/>
                </a:path>
                <a:path w="1781175" h="1445895">
                  <a:moveTo>
                    <a:pt x="316217" y="541667"/>
                  </a:moveTo>
                  <a:lnTo>
                    <a:pt x="306971" y="541667"/>
                  </a:lnTo>
                  <a:lnTo>
                    <a:pt x="306971" y="545350"/>
                  </a:lnTo>
                  <a:lnTo>
                    <a:pt x="312521" y="545350"/>
                  </a:lnTo>
                  <a:lnTo>
                    <a:pt x="316217" y="541667"/>
                  </a:lnTo>
                  <a:close/>
                </a:path>
                <a:path w="1781175" h="1445895">
                  <a:moveTo>
                    <a:pt x="401281" y="541667"/>
                  </a:moveTo>
                  <a:lnTo>
                    <a:pt x="353199" y="541667"/>
                  </a:lnTo>
                  <a:lnTo>
                    <a:pt x="347649" y="545350"/>
                  </a:lnTo>
                  <a:lnTo>
                    <a:pt x="401281" y="545350"/>
                  </a:lnTo>
                  <a:lnTo>
                    <a:pt x="401281" y="541667"/>
                  </a:lnTo>
                  <a:close/>
                </a:path>
                <a:path w="1781175" h="1445895">
                  <a:moveTo>
                    <a:pt x="279244" y="537984"/>
                  </a:moveTo>
                  <a:lnTo>
                    <a:pt x="277380" y="537984"/>
                  </a:lnTo>
                  <a:lnTo>
                    <a:pt x="277380" y="541667"/>
                  </a:lnTo>
                  <a:lnTo>
                    <a:pt x="279244" y="537984"/>
                  </a:lnTo>
                  <a:close/>
                </a:path>
                <a:path w="1781175" h="1445895">
                  <a:moveTo>
                    <a:pt x="299567" y="530745"/>
                  </a:moveTo>
                  <a:lnTo>
                    <a:pt x="295871" y="530745"/>
                  </a:lnTo>
                  <a:lnTo>
                    <a:pt x="295871" y="534301"/>
                  </a:lnTo>
                  <a:lnTo>
                    <a:pt x="292176" y="534301"/>
                  </a:lnTo>
                  <a:lnTo>
                    <a:pt x="292176" y="541667"/>
                  </a:lnTo>
                  <a:lnTo>
                    <a:pt x="299567" y="534301"/>
                  </a:lnTo>
                  <a:lnTo>
                    <a:pt x="299567" y="530745"/>
                  </a:lnTo>
                  <a:close/>
                </a:path>
                <a:path w="1781175" h="1445895">
                  <a:moveTo>
                    <a:pt x="355041" y="537984"/>
                  </a:moveTo>
                  <a:lnTo>
                    <a:pt x="349504" y="537984"/>
                  </a:lnTo>
                  <a:lnTo>
                    <a:pt x="349504" y="541667"/>
                  </a:lnTo>
                  <a:lnTo>
                    <a:pt x="355041" y="541667"/>
                  </a:lnTo>
                  <a:lnTo>
                    <a:pt x="355041" y="537984"/>
                  </a:lnTo>
                  <a:close/>
                </a:path>
                <a:path w="1781175" h="1445895">
                  <a:moveTo>
                    <a:pt x="366141" y="537984"/>
                  </a:moveTo>
                  <a:lnTo>
                    <a:pt x="355041" y="537984"/>
                  </a:lnTo>
                  <a:lnTo>
                    <a:pt x="355041" y="541667"/>
                  </a:lnTo>
                  <a:lnTo>
                    <a:pt x="366141" y="537984"/>
                  </a:lnTo>
                  <a:close/>
                </a:path>
                <a:path w="1781175" h="1445895">
                  <a:moveTo>
                    <a:pt x="395732" y="537984"/>
                  </a:moveTo>
                  <a:lnTo>
                    <a:pt x="366141" y="537984"/>
                  </a:lnTo>
                  <a:lnTo>
                    <a:pt x="355041" y="541667"/>
                  </a:lnTo>
                  <a:lnTo>
                    <a:pt x="395732" y="541667"/>
                  </a:lnTo>
                  <a:lnTo>
                    <a:pt x="395732" y="537984"/>
                  </a:lnTo>
                  <a:close/>
                </a:path>
                <a:path w="1781175" h="1445895">
                  <a:moveTo>
                    <a:pt x="288480" y="527062"/>
                  </a:moveTo>
                  <a:lnTo>
                    <a:pt x="284772" y="527062"/>
                  </a:lnTo>
                  <a:lnTo>
                    <a:pt x="279244" y="537984"/>
                  </a:lnTo>
                  <a:lnTo>
                    <a:pt x="288480" y="537984"/>
                  </a:lnTo>
                  <a:lnTo>
                    <a:pt x="288480" y="527062"/>
                  </a:lnTo>
                  <a:close/>
                </a:path>
                <a:path w="1781175" h="1445895">
                  <a:moveTo>
                    <a:pt x="306971" y="530745"/>
                  </a:moveTo>
                  <a:lnTo>
                    <a:pt x="303263" y="530745"/>
                  </a:lnTo>
                  <a:lnTo>
                    <a:pt x="303263" y="534301"/>
                  </a:lnTo>
                  <a:lnTo>
                    <a:pt x="306971" y="534301"/>
                  </a:lnTo>
                  <a:lnTo>
                    <a:pt x="306971" y="530745"/>
                  </a:lnTo>
                  <a:close/>
                </a:path>
                <a:path w="1781175" h="1445895">
                  <a:moveTo>
                    <a:pt x="323543" y="530745"/>
                  </a:moveTo>
                  <a:lnTo>
                    <a:pt x="316217" y="530745"/>
                  </a:lnTo>
                  <a:lnTo>
                    <a:pt x="316217" y="534301"/>
                  </a:lnTo>
                  <a:lnTo>
                    <a:pt x="319913" y="534301"/>
                  </a:lnTo>
                  <a:lnTo>
                    <a:pt x="323543" y="530745"/>
                  </a:lnTo>
                  <a:close/>
                </a:path>
                <a:path w="1781175" h="1445895">
                  <a:moveTo>
                    <a:pt x="331012" y="523379"/>
                  </a:moveTo>
                  <a:lnTo>
                    <a:pt x="312521" y="523379"/>
                  </a:lnTo>
                  <a:lnTo>
                    <a:pt x="312521" y="527062"/>
                  </a:lnTo>
                  <a:lnTo>
                    <a:pt x="327304" y="527062"/>
                  </a:lnTo>
                  <a:lnTo>
                    <a:pt x="319913" y="534301"/>
                  </a:lnTo>
                  <a:lnTo>
                    <a:pt x="331012" y="527062"/>
                  </a:lnTo>
                  <a:lnTo>
                    <a:pt x="331012" y="523379"/>
                  </a:lnTo>
                  <a:close/>
                </a:path>
                <a:path w="1781175" h="1445895">
                  <a:moveTo>
                    <a:pt x="373532" y="530745"/>
                  </a:moveTo>
                  <a:lnTo>
                    <a:pt x="325365" y="530745"/>
                  </a:lnTo>
                  <a:lnTo>
                    <a:pt x="319913" y="534301"/>
                  </a:lnTo>
                  <a:lnTo>
                    <a:pt x="362445" y="534301"/>
                  </a:lnTo>
                  <a:lnTo>
                    <a:pt x="373532" y="530745"/>
                  </a:lnTo>
                  <a:close/>
                </a:path>
                <a:path w="1781175" h="1445895">
                  <a:moveTo>
                    <a:pt x="384632" y="527062"/>
                  </a:moveTo>
                  <a:lnTo>
                    <a:pt x="377240" y="527062"/>
                  </a:lnTo>
                  <a:lnTo>
                    <a:pt x="377240" y="530745"/>
                  </a:lnTo>
                  <a:lnTo>
                    <a:pt x="384632" y="527062"/>
                  </a:lnTo>
                  <a:close/>
                </a:path>
                <a:path w="1781175" h="1445895">
                  <a:moveTo>
                    <a:pt x="388327" y="527062"/>
                  </a:moveTo>
                  <a:lnTo>
                    <a:pt x="384632" y="527062"/>
                  </a:lnTo>
                  <a:lnTo>
                    <a:pt x="377240" y="530745"/>
                  </a:lnTo>
                  <a:lnTo>
                    <a:pt x="388327" y="527062"/>
                  </a:lnTo>
                  <a:close/>
                </a:path>
                <a:path w="1781175" h="1445895">
                  <a:moveTo>
                    <a:pt x="388327" y="527062"/>
                  </a:moveTo>
                  <a:lnTo>
                    <a:pt x="377240" y="530745"/>
                  </a:lnTo>
                  <a:lnTo>
                    <a:pt x="380936" y="530745"/>
                  </a:lnTo>
                  <a:lnTo>
                    <a:pt x="388327" y="527062"/>
                  </a:lnTo>
                  <a:close/>
                </a:path>
                <a:path w="1781175" h="1445895">
                  <a:moveTo>
                    <a:pt x="392036" y="527062"/>
                  </a:moveTo>
                  <a:lnTo>
                    <a:pt x="388327" y="527062"/>
                  </a:lnTo>
                  <a:lnTo>
                    <a:pt x="380936" y="530745"/>
                  </a:lnTo>
                  <a:lnTo>
                    <a:pt x="392036" y="527062"/>
                  </a:lnTo>
                  <a:close/>
                </a:path>
                <a:path w="1781175" h="1445895">
                  <a:moveTo>
                    <a:pt x="299567" y="523379"/>
                  </a:moveTo>
                  <a:lnTo>
                    <a:pt x="292176" y="523379"/>
                  </a:lnTo>
                  <a:lnTo>
                    <a:pt x="292176" y="527062"/>
                  </a:lnTo>
                  <a:lnTo>
                    <a:pt x="299567" y="527062"/>
                  </a:lnTo>
                  <a:lnTo>
                    <a:pt x="299567" y="523379"/>
                  </a:lnTo>
                  <a:close/>
                </a:path>
                <a:path w="1781175" h="1445895">
                  <a:moveTo>
                    <a:pt x="338404" y="523379"/>
                  </a:moveTo>
                  <a:lnTo>
                    <a:pt x="331012" y="523379"/>
                  </a:lnTo>
                  <a:lnTo>
                    <a:pt x="331012" y="527062"/>
                  </a:lnTo>
                  <a:lnTo>
                    <a:pt x="338404" y="527062"/>
                  </a:lnTo>
                  <a:lnTo>
                    <a:pt x="338404" y="523379"/>
                  </a:lnTo>
                  <a:close/>
                </a:path>
                <a:path w="1781175" h="1445895">
                  <a:moveTo>
                    <a:pt x="342099" y="514235"/>
                  </a:moveTo>
                  <a:lnTo>
                    <a:pt x="338404" y="516077"/>
                  </a:lnTo>
                  <a:lnTo>
                    <a:pt x="338404" y="517918"/>
                  </a:lnTo>
                  <a:lnTo>
                    <a:pt x="327304" y="523379"/>
                  </a:lnTo>
                  <a:lnTo>
                    <a:pt x="338404" y="523379"/>
                  </a:lnTo>
                  <a:lnTo>
                    <a:pt x="338404" y="527062"/>
                  </a:lnTo>
                  <a:lnTo>
                    <a:pt x="345795" y="527062"/>
                  </a:lnTo>
                  <a:lnTo>
                    <a:pt x="345795" y="523379"/>
                  </a:lnTo>
                  <a:lnTo>
                    <a:pt x="342099" y="519696"/>
                  </a:lnTo>
                  <a:lnTo>
                    <a:pt x="353199" y="517918"/>
                  </a:lnTo>
                  <a:lnTo>
                    <a:pt x="345795" y="517918"/>
                  </a:lnTo>
                  <a:lnTo>
                    <a:pt x="342099" y="514235"/>
                  </a:lnTo>
                  <a:close/>
                </a:path>
                <a:path w="1781175" h="1445895">
                  <a:moveTo>
                    <a:pt x="369836" y="517918"/>
                  </a:moveTo>
                  <a:lnTo>
                    <a:pt x="362445" y="517918"/>
                  </a:lnTo>
                  <a:lnTo>
                    <a:pt x="362445" y="519696"/>
                  </a:lnTo>
                  <a:lnTo>
                    <a:pt x="342099" y="519696"/>
                  </a:lnTo>
                  <a:lnTo>
                    <a:pt x="345795" y="523379"/>
                  </a:lnTo>
                  <a:lnTo>
                    <a:pt x="345795" y="527062"/>
                  </a:lnTo>
                  <a:lnTo>
                    <a:pt x="353199" y="527062"/>
                  </a:lnTo>
                  <a:lnTo>
                    <a:pt x="353199" y="523379"/>
                  </a:lnTo>
                  <a:lnTo>
                    <a:pt x="369836" y="523379"/>
                  </a:lnTo>
                  <a:lnTo>
                    <a:pt x="369836" y="517918"/>
                  </a:lnTo>
                  <a:close/>
                </a:path>
                <a:path w="1781175" h="1445895">
                  <a:moveTo>
                    <a:pt x="358749" y="523379"/>
                  </a:moveTo>
                  <a:lnTo>
                    <a:pt x="353199" y="523379"/>
                  </a:lnTo>
                  <a:lnTo>
                    <a:pt x="353199" y="527062"/>
                  </a:lnTo>
                  <a:lnTo>
                    <a:pt x="355041" y="527062"/>
                  </a:lnTo>
                  <a:lnTo>
                    <a:pt x="358749" y="523379"/>
                  </a:lnTo>
                  <a:close/>
                </a:path>
                <a:path w="1781175" h="1445895">
                  <a:moveTo>
                    <a:pt x="366141" y="523379"/>
                  </a:moveTo>
                  <a:lnTo>
                    <a:pt x="358749" y="523379"/>
                  </a:lnTo>
                  <a:lnTo>
                    <a:pt x="355041" y="527062"/>
                  </a:lnTo>
                  <a:lnTo>
                    <a:pt x="366141" y="527062"/>
                  </a:lnTo>
                  <a:lnTo>
                    <a:pt x="366141" y="523379"/>
                  </a:lnTo>
                  <a:close/>
                </a:path>
                <a:path w="1781175" h="1445895">
                  <a:moveTo>
                    <a:pt x="295871" y="519696"/>
                  </a:moveTo>
                  <a:lnTo>
                    <a:pt x="284772" y="519696"/>
                  </a:lnTo>
                  <a:lnTo>
                    <a:pt x="284772" y="523379"/>
                  </a:lnTo>
                  <a:lnTo>
                    <a:pt x="295871" y="523379"/>
                  </a:lnTo>
                  <a:lnTo>
                    <a:pt x="295871" y="519696"/>
                  </a:lnTo>
                  <a:close/>
                </a:path>
                <a:path w="1781175" h="1445895">
                  <a:moveTo>
                    <a:pt x="319913" y="519696"/>
                  </a:moveTo>
                  <a:lnTo>
                    <a:pt x="306971" y="519696"/>
                  </a:lnTo>
                  <a:lnTo>
                    <a:pt x="306971" y="523379"/>
                  </a:lnTo>
                  <a:lnTo>
                    <a:pt x="308813" y="523379"/>
                  </a:lnTo>
                  <a:lnTo>
                    <a:pt x="319913" y="519696"/>
                  </a:lnTo>
                  <a:close/>
                </a:path>
                <a:path w="1781175" h="1445895">
                  <a:moveTo>
                    <a:pt x="327304" y="519696"/>
                  </a:moveTo>
                  <a:lnTo>
                    <a:pt x="319913" y="519696"/>
                  </a:lnTo>
                  <a:lnTo>
                    <a:pt x="308813" y="523379"/>
                  </a:lnTo>
                  <a:lnTo>
                    <a:pt x="327304" y="523379"/>
                  </a:lnTo>
                  <a:lnTo>
                    <a:pt x="327304" y="519696"/>
                  </a:lnTo>
                  <a:close/>
                </a:path>
                <a:path w="1781175" h="1445895">
                  <a:moveTo>
                    <a:pt x="332297" y="519696"/>
                  </a:moveTo>
                  <a:lnTo>
                    <a:pt x="327304" y="519696"/>
                  </a:lnTo>
                  <a:lnTo>
                    <a:pt x="327304" y="523379"/>
                  </a:lnTo>
                  <a:lnTo>
                    <a:pt x="332297" y="519696"/>
                  </a:lnTo>
                  <a:close/>
                </a:path>
                <a:path w="1781175" h="1445895">
                  <a:moveTo>
                    <a:pt x="334708" y="517918"/>
                  </a:moveTo>
                  <a:lnTo>
                    <a:pt x="327304" y="523379"/>
                  </a:lnTo>
                  <a:lnTo>
                    <a:pt x="334790" y="519696"/>
                  </a:lnTo>
                  <a:lnTo>
                    <a:pt x="334708" y="517918"/>
                  </a:lnTo>
                  <a:close/>
                </a:path>
                <a:path w="1781175" h="1445895">
                  <a:moveTo>
                    <a:pt x="377240" y="517918"/>
                  </a:moveTo>
                  <a:lnTo>
                    <a:pt x="369836" y="517918"/>
                  </a:lnTo>
                  <a:lnTo>
                    <a:pt x="369836" y="523379"/>
                  </a:lnTo>
                  <a:lnTo>
                    <a:pt x="384632" y="523379"/>
                  </a:lnTo>
                  <a:lnTo>
                    <a:pt x="384632" y="519696"/>
                  </a:lnTo>
                  <a:lnTo>
                    <a:pt x="377240" y="519696"/>
                  </a:lnTo>
                  <a:lnTo>
                    <a:pt x="377240" y="517918"/>
                  </a:lnTo>
                  <a:close/>
                </a:path>
                <a:path w="1781175" h="1445895">
                  <a:moveTo>
                    <a:pt x="392036" y="519696"/>
                  </a:moveTo>
                  <a:lnTo>
                    <a:pt x="384632" y="519696"/>
                  </a:lnTo>
                  <a:lnTo>
                    <a:pt x="384632" y="523379"/>
                  </a:lnTo>
                  <a:lnTo>
                    <a:pt x="392036" y="523379"/>
                  </a:lnTo>
                  <a:lnTo>
                    <a:pt x="392036" y="519696"/>
                  </a:lnTo>
                  <a:close/>
                </a:path>
                <a:path w="1781175" h="1445895">
                  <a:moveTo>
                    <a:pt x="295871" y="514235"/>
                  </a:moveTo>
                  <a:lnTo>
                    <a:pt x="292176" y="514235"/>
                  </a:lnTo>
                  <a:lnTo>
                    <a:pt x="284772" y="519696"/>
                  </a:lnTo>
                  <a:lnTo>
                    <a:pt x="295871" y="514235"/>
                  </a:lnTo>
                  <a:close/>
                </a:path>
                <a:path w="1781175" h="1445895">
                  <a:moveTo>
                    <a:pt x="303263" y="506869"/>
                  </a:moveTo>
                  <a:lnTo>
                    <a:pt x="299567" y="510552"/>
                  </a:lnTo>
                  <a:lnTo>
                    <a:pt x="299567" y="519696"/>
                  </a:lnTo>
                  <a:lnTo>
                    <a:pt x="303263" y="506869"/>
                  </a:lnTo>
                  <a:close/>
                </a:path>
                <a:path w="1781175" h="1445895">
                  <a:moveTo>
                    <a:pt x="316217" y="516966"/>
                  </a:moveTo>
                  <a:lnTo>
                    <a:pt x="312521" y="519696"/>
                  </a:lnTo>
                  <a:lnTo>
                    <a:pt x="316131" y="517918"/>
                  </a:lnTo>
                  <a:lnTo>
                    <a:pt x="316217" y="516966"/>
                  </a:lnTo>
                  <a:close/>
                </a:path>
                <a:path w="1781175" h="1445895">
                  <a:moveTo>
                    <a:pt x="358749" y="517918"/>
                  </a:moveTo>
                  <a:lnTo>
                    <a:pt x="353199" y="517918"/>
                  </a:lnTo>
                  <a:lnTo>
                    <a:pt x="353199" y="519696"/>
                  </a:lnTo>
                  <a:lnTo>
                    <a:pt x="355041" y="519696"/>
                  </a:lnTo>
                  <a:lnTo>
                    <a:pt x="358749" y="517918"/>
                  </a:lnTo>
                  <a:close/>
                </a:path>
                <a:path w="1781175" h="1445895">
                  <a:moveTo>
                    <a:pt x="312521" y="514235"/>
                  </a:moveTo>
                  <a:lnTo>
                    <a:pt x="308813" y="514235"/>
                  </a:lnTo>
                  <a:lnTo>
                    <a:pt x="308813" y="517918"/>
                  </a:lnTo>
                  <a:lnTo>
                    <a:pt x="312521" y="517918"/>
                  </a:lnTo>
                  <a:lnTo>
                    <a:pt x="312521" y="514235"/>
                  </a:lnTo>
                  <a:close/>
                </a:path>
                <a:path w="1781175" h="1445895">
                  <a:moveTo>
                    <a:pt x="331012" y="514235"/>
                  </a:moveTo>
                  <a:lnTo>
                    <a:pt x="323608" y="514235"/>
                  </a:lnTo>
                  <a:lnTo>
                    <a:pt x="316217" y="517876"/>
                  </a:lnTo>
                  <a:lnTo>
                    <a:pt x="323526" y="517918"/>
                  </a:lnTo>
                  <a:lnTo>
                    <a:pt x="331012" y="514235"/>
                  </a:lnTo>
                  <a:close/>
                </a:path>
                <a:path w="1781175" h="1445895">
                  <a:moveTo>
                    <a:pt x="336556" y="514235"/>
                  </a:moveTo>
                  <a:lnTo>
                    <a:pt x="331012" y="514235"/>
                  </a:lnTo>
                  <a:lnTo>
                    <a:pt x="323526" y="517918"/>
                  </a:lnTo>
                  <a:lnTo>
                    <a:pt x="331012" y="517918"/>
                  </a:lnTo>
                  <a:lnTo>
                    <a:pt x="336556" y="514235"/>
                  </a:lnTo>
                  <a:close/>
                </a:path>
                <a:path w="1781175" h="1445895">
                  <a:moveTo>
                    <a:pt x="338404" y="515463"/>
                  </a:moveTo>
                  <a:lnTo>
                    <a:pt x="331012" y="517918"/>
                  </a:lnTo>
                  <a:lnTo>
                    <a:pt x="334708" y="517918"/>
                  </a:lnTo>
                  <a:lnTo>
                    <a:pt x="338404" y="516077"/>
                  </a:lnTo>
                  <a:lnTo>
                    <a:pt x="338404" y="515463"/>
                  </a:lnTo>
                  <a:close/>
                </a:path>
                <a:path w="1781175" h="1445895">
                  <a:moveTo>
                    <a:pt x="345795" y="514235"/>
                  </a:moveTo>
                  <a:lnTo>
                    <a:pt x="342099" y="514235"/>
                  </a:lnTo>
                  <a:lnTo>
                    <a:pt x="345795" y="517918"/>
                  </a:lnTo>
                  <a:lnTo>
                    <a:pt x="345795" y="514235"/>
                  </a:lnTo>
                  <a:close/>
                </a:path>
                <a:path w="1781175" h="1445895">
                  <a:moveTo>
                    <a:pt x="362445" y="506869"/>
                  </a:moveTo>
                  <a:lnTo>
                    <a:pt x="345795" y="506869"/>
                  </a:lnTo>
                  <a:lnTo>
                    <a:pt x="345795" y="517918"/>
                  </a:lnTo>
                  <a:lnTo>
                    <a:pt x="355041" y="517918"/>
                  </a:lnTo>
                  <a:lnTo>
                    <a:pt x="349504" y="510552"/>
                  </a:lnTo>
                  <a:lnTo>
                    <a:pt x="362445" y="510552"/>
                  </a:lnTo>
                  <a:lnTo>
                    <a:pt x="362445" y="506869"/>
                  </a:lnTo>
                  <a:close/>
                </a:path>
                <a:path w="1781175" h="1445895">
                  <a:moveTo>
                    <a:pt x="355041" y="514235"/>
                  </a:moveTo>
                  <a:lnTo>
                    <a:pt x="352272" y="514235"/>
                  </a:lnTo>
                  <a:lnTo>
                    <a:pt x="355041" y="517918"/>
                  </a:lnTo>
                  <a:lnTo>
                    <a:pt x="355041" y="514235"/>
                  </a:lnTo>
                  <a:close/>
                </a:path>
                <a:path w="1781175" h="1445895">
                  <a:moveTo>
                    <a:pt x="366141" y="514235"/>
                  </a:moveTo>
                  <a:lnTo>
                    <a:pt x="355041" y="514235"/>
                  </a:lnTo>
                  <a:lnTo>
                    <a:pt x="355041" y="517918"/>
                  </a:lnTo>
                  <a:lnTo>
                    <a:pt x="366141" y="514235"/>
                  </a:lnTo>
                  <a:close/>
                </a:path>
                <a:path w="1781175" h="1445895">
                  <a:moveTo>
                    <a:pt x="366141" y="514235"/>
                  </a:moveTo>
                  <a:lnTo>
                    <a:pt x="355041" y="517918"/>
                  </a:lnTo>
                  <a:lnTo>
                    <a:pt x="366141" y="517918"/>
                  </a:lnTo>
                  <a:lnTo>
                    <a:pt x="366141" y="514235"/>
                  </a:lnTo>
                  <a:close/>
                </a:path>
                <a:path w="1781175" h="1445895">
                  <a:moveTo>
                    <a:pt x="319913" y="510552"/>
                  </a:moveTo>
                  <a:lnTo>
                    <a:pt x="316217" y="510552"/>
                  </a:lnTo>
                  <a:lnTo>
                    <a:pt x="316217" y="516966"/>
                  </a:lnTo>
                  <a:lnTo>
                    <a:pt x="319913" y="514235"/>
                  </a:lnTo>
                  <a:lnTo>
                    <a:pt x="322131" y="512763"/>
                  </a:lnTo>
                  <a:lnTo>
                    <a:pt x="319913" y="510552"/>
                  </a:lnTo>
                  <a:close/>
                </a:path>
                <a:path w="1781175" h="1445895">
                  <a:moveTo>
                    <a:pt x="342099" y="514235"/>
                  </a:moveTo>
                  <a:lnTo>
                    <a:pt x="338404" y="515463"/>
                  </a:lnTo>
                  <a:lnTo>
                    <a:pt x="338404" y="516077"/>
                  </a:lnTo>
                  <a:lnTo>
                    <a:pt x="342099" y="514235"/>
                  </a:lnTo>
                  <a:close/>
                </a:path>
                <a:path w="1781175" h="1445895">
                  <a:moveTo>
                    <a:pt x="342099" y="510552"/>
                  </a:moveTo>
                  <a:lnTo>
                    <a:pt x="336556" y="514235"/>
                  </a:lnTo>
                  <a:lnTo>
                    <a:pt x="338404" y="514235"/>
                  </a:lnTo>
                  <a:lnTo>
                    <a:pt x="338404" y="515463"/>
                  </a:lnTo>
                  <a:lnTo>
                    <a:pt x="342099" y="514235"/>
                  </a:lnTo>
                  <a:lnTo>
                    <a:pt x="342099" y="510552"/>
                  </a:lnTo>
                  <a:close/>
                </a:path>
                <a:path w="1781175" h="1445895">
                  <a:moveTo>
                    <a:pt x="306971" y="499630"/>
                  </a:moveTo>
                  <a:lnTo>
                    <a:pt x="306971" y="503186"/>
                  </a:lnTo>
                  <a:lnTo>
                    <a:pt x="308813" y="514235"/>
                  </a:lnTo>
                  <a:lnTo>
                    <a:pt x="306971" y="499630"/>
                  </a:lnTo>
                  <a:close/>
                </a:path>
                <a:path w="1781175" h="1445895">
                  <a:moveTo>
                    <a:pt x="322131" y="512763"/>
                  </a:moveTo>
                  <a:lnTo>
                    <a:pt x="319913" y="514235"/>
                  </a:lnTo>
                  <a:lnTo>
                    <a:pt x="322685" y="513315"/>
                  </a:lnTo>
                  <a:lnTo>
                    <a:pt x="322131" y="512763"/>
                  </a:lnTo>
                  <a:close/>
                </a:path>
                <a:path w="1781175" h="1445895">
                  <a:moveTo>
                    <a:pt x="322685" y="513315"/>
                  </a:moveTo>
                  <a:lnTo>
                    <a:pt x="319913" y="514235"/>
                  </a:lnTo>
                  <a:lnTo>
                    <a:pt x="323608" y="514235"/>
                  </a:lnTo>
                  <a:lnTo>
                    <a:pt x="322685" y="513315"/>
                  </a:lnTo>
                  <a:close/>
                </a:path>
                <a:path w="1781175" h="1445895">
                  <a:moveTo>
                    <a:pt x="366141" y="510552"/>
                  </a:moveTo>
                  <a:lnTo>
                    <a:pt x="353199" y="510552"/>
                  </a:lnTo>
                  <a:lnTo>
                    <a:pt x="366141" y="514235"/>
                  </a:lnTo>
                  <a:lnTo>
                    <a:pt x="366141" y="510552"/>
                  </a:lnTo>
                  <a:close/>
                </a:path>
                <a:path w="1781175" h="1445895">
                  <a:moveTo>
                    <a:pt x="369836" y="510552"/>
                  </a:moveTo>
                  <a:lnTo>
                    <a:pt x="366141" y="510552"/>
                  </a:lnTo>
                  <a:lnTo>
                    <a:pt x="366141" y="514235"/>
                  </a:lnTo>
                  <a:lnTo>
                    <a:pt x="369836" y="514235"/>
                  </a:lnTo>
                  <a:lnTo>
                    <a:pt x="369836" y="510552"/>
                  </a:lnTo>
                  <a:close/>
                </a:path>
                <a:path w="1781175" h="1445895">
                  <a:moveTo>
                    <a:pt x="353199" y="503186"/>
                  </a:moveTo>
                  <a:lnTo>
                    <a:pt x="342099" y="503186"/>
                  </a:lnTo>
                  <a:lnTo>
                    <a:pt x="331012" y="506869"/>
                  </a:lnTo>
                  <a:lnTo>
                    <a:pt x="322131" y="512763"/>
                  </a:lnTo>
                  <a:lnTo>
                    <a:pt x="322685" y="513315"/>
                  </a:lnTo>
                  <a:lnTo>
                    <a:pt x="331012" y="510552"/>
                  </a:lnTo>
                  <a:lnTo>
                    <a:pt x="334708" y="510552"/>
                  </a:lnTo>
                  <a:lnTo>
                    <a:pt x="342099" y="506869"/>
                  </a:lnTo>
                  <a:lnTo>
                    <a:pt x="353199" y="503186"/>
                  </a:lnTo>
                  <a:close/>
                </a:path>
                <a:path w="1781175" h="1445895">
                  <a:moveTo>
                    <a:pt x="388327" y="506869"/>
                  </a:moveTo>
                  <a:lnTo>
                    <a:pt x="373532" y="506869"/>
                  </a:lnTo>
                  <a:lnTo>
                    <a:pt x="373532" y="510552"/>
                  </a:lnTo>
                  <a:lnTo>
                    <a:pt x="388327" y="510552"/>
                  </a:lnTo>
                  <a:lnTo>
                    <a:pt x="388327" y="506869"/>
                  </a:lnTo>
                  <a:close/>
                </a:path>
                <a:path w="1781175" h="1445895">
                  <a:moveTo>
                    <a:pt x="306971" y="503186"/>
                  </a:moveTo>
                  <a:lnTo>
                    <a:pt x="303263" y="503186"/>
                  </a:lnTo>
                  <a:lnTo>
                    <a:pt x="299567" y="506869"/>
                  </a:lnTo>
                  <a:lnTo>
                    <a:pt x="307585" y="506869"/>
                  </a:lnTo>
                  <a:lnTo>
                    <a:pt x="306971" y="503186"/>
                  </a:lnTo>
                  <a:close/>
                </a:path>
                <a:path w="1781175" h="1445895">
                  <a:moveTo>
                    <a:pt x="334708" y="503186"/>
                  </a:moveTo>
                  <a:lnTo>
                    <a:pt x="307420" y="503186"/>
                  </a:lnTo>
                  <a:lnTo>
                    <a:pt x="307884" y="506869"/>
                  </a:lnTo>
                  <a:lnTo>
                    <a:pt x="331012" y="506869"/>
                  </a:lnTo>
                  <a:lnTo>
                    <a:pt x="334708" y="503186"/>
                  </a:lnTo>
                  <a:close/>
                </a:path>
                <a:path w="1781175" h="1445895">
                  <a:moveTo>
                    <a:pt x="380936" y="503186"/>
                  </a:moveTo>
                  <a:lnTo>
                    <a:pt x="369836" y="506869"/>
                  </a:lnTo>
                  <a:lnTo>
                    <a:pt x="377240" y="506869"/>
                  </a:lnTo>
                  <a:lnTo>
                    <a:pt x="380936" y="503186"/>
                  </a:lnTo>
                  <a:close/>
                </a:path>
                <a:path w="1781175" h="1445895">
                  <a:moveTo>
                    <a:pt x="373532" y="499630"/>
                  </a:moveTo>
                  <a:lnTo>
                    <a:pt x="369836" y="499630"/>
                  </a:lnTo>
                  <a:lnTo>
                    <a:pt x="362445" y="503186"/>
                  </a:lnTo>
                  <a:lnTo>
                    <a:pt x="373532" y="499630"/>
                  </a:lnTo>
                  <a:close/>
                </a:path>
                <a:path w="1781175" h="1445895">
                  <a:moveTo>
                    <a:pt x="380936" y="499630"/>
                  </a:moveTo>
                  <a:lnTo>
                    <a:pt x="373532" y="499630"/>
                  </a:lnTo>
                  <a:lnTo>
                    <a:pt x="373532" y="503186"/>
                  </a:lnTo>
                  <a:lnTo>
                    <a:pt x="380936" y="503186"/>
                  </a:lnTo>
                  <a:lnTo>
                    <a:pt x="380936" y="499630"/>
                  </a:lnTo>
                  <a:close/>
                </a:path>
                <a:path w="1781175" h="1445895">
                  <a:moveTo>
                    <a:pt x="358749" y="495947"/>
                  </a:moveTo>
                  <a:lnTo>
                    <a:pt x="355041" y="495947"/>
                  </a:lnTo>
                  <a:lnTo>
                    <a:pt x="353199" y="499630"/>
                  </a:lnTo>
                  <a:lnTo>
                    <a:pt x="358749" y="499630"/>
                  </a:lnTo>
                  <a:lnTo>
                    <a:pt x="358749" y="495947"/>
                  </a:lnTo>
                  <a:close/>
                </a:path>
                <a:path w="1781175" h="1445895">
                  <a:moveTo>
                    <a:pt x="369836" y="495947"/>
                  </a:moveTo>
                  <a:lnTo>
                    <a:pt x="362445" y="495947"/>
                  </a:lnTo>
                  <a:lnTo>
                    <a:pt x="362445" y="499630"/>
                  </a:lnTo>
                  <a:lnTo>
                    <a:pt x="369836" y="499630"/>
                  </a:lnTo>
                  <a:lnTo>
                    <a:pt x="369836" y="495947"/>
                  </a:lnTo>
                  <a:close/>
                </a:path>
                <a:path w="1781175" h="1445895">
                  <a:moveTo>
                    <a:pt x="377240" y="492264"/>
                  </a:moveTo>
                  <a:lnTo>
                    <a:pt x="358749" y="492264"/>
                  </a:lnTo>
                  <a:lnTo>
                    <a:pt x="358749" y="495947"/>
                  </a:lnTo>
                  <a:lnTo>
                    <a:pt x="377240" y="495947"/>
                  </a:lnTo>
                  <a:lnTo>
                    <a:pt x="377240" y="492264"/>
                  </a:lnTo>
                  <a:close/>
                </a:path>
                <a:path w="1781175" h="1445895">
                  <a:moveTo>
                    <a:pt x="380936" y="492264"/>
                  </a:moveTo>
                  <a:lnTo>
                    <a:pt x="377240" y="492264"/>
                  </a:lnTo>
                  <a:lnTo>
                    <a:pt x="377240" y="495947"/>
                  </a:lnTo>
                  <a:lnTo>
                    <a:pt x="380936" y="495947"/>
                  </a:lnTo>
                  <a:lnTo>
                    <a:pt x="380936" y="492264"/>
                  </a:lnTo>
                  <a:close/>
                </a:path>
                <a:path w="1781175" h="1445895">
                  <a:moveTo>
                    <a:pt x="369836" y="488581"/>
                  </a:moveTo>
                  <a:lnTo>
                    <a:pt x="362445" y="492264"/>
                  </a:lnTo>
                  <a:lnTo>
                    <a:pt x="369836" y="489809"/>
                  </a:lnTo>
                  <a:lnTo>
                    <a:pt x="369836" y="488581"/>
                  </a:lnTo>
                  <a:close/>
                </a:path>
                <a:path w="1781175" h="1445895">
                  <a:moveTo>
                    <a:pt x="373532" y="481342"/>
                  </a:moveTo>
                  <a:lnTo>
                    <a:pt x="369836" y="481342"/>
                  </a:lnTo>
                  <a:lnTo>
                    <a:pt x="369836" y="488581"/>
                  </a:lnTo>
                  <a:lnTo>
                    <a:pt x="373532" y="488581"/>
                  </a:lnTo>
                  <a:lnTo>
                    <a:pt x="373532" y="481342"/>
                  </a:lnTo>
                  <a:close/>
                </a:path>
                <a:path w="1781175" h="1445895">
                  <a:moveTo>
                    <a:pt x="366141" y="481342"/>
                  </a:moveTo>
                  <a:lnTo>
                    <a:pt x="362445" y="481342"/>
                  </a:lnTo>
                  <a:lnTo>
                    <a:pt x="358749" y="484898"/>
                  </a:lnTo>
                  <a:lnTo>
                    <a:pt x="366141" y="481342"/>
                  </a:lnTo>
                  <a:close/>
                </a:path>
                <a:path w="1781175" h="1445895">
                  <a:moveTo>
                    <a:pt x="369836" y="481342"/>
                  </a:moveTo>
                  <a:lnTo>
                    <a:pt x="358749" y="484898"/>
                  </a:lnTo>
                  <a:lnTo>
                    <a:pt x="369836" y="484898"/>
                  </a:lnTo>
                  <a:lnTo>
                    <a:pt x="369836" y="481342"/>
                  </a:lnTo>
                  <a:close/>
                </a:path>
                <a:path w="1781175" h="1445895">
                  <a:moveTo>
                    <a:pt x="242239" y="552589"/>
                  </a:moveTo>
                  <a:lnTo>
                    <a:pt x="238544" y="552589"/>
                  </a:lnTo>
                  <a:lnTo>
                    <a:pt x="231152" y="559917"/>
                  </a:lnTo>
                  <a:lnTo>
                    <a:pt x="242239" y="552589"/>
                  </a:lnTo>
                  <a:close/>
                </a:path>
                <a:path w="1781175" h="1445895">
                  <a:moveTo>
                    <a:pt x="1030008" y="259829"/>
                  </a:moveTo>
                  <a:lnTo>
                    <a:pt x="1028166" y="259829"/>
                  </a:lnTo>
                  <a:lnTo>
                    <a:pt x="1028166" y="263486"/>
                  </a:lnTo>
                  <a:lnTo>
                    <a:pt x="1030008" y="259829"/>
                  </a:lnTo>
                  <a:close/>
                </a:path>
                <a:path w="1781175" h="1445895">
                  <a:moveTo>
                    <a:pt x="303263" y="594677"/>
                  </a:moveTo>
                  <a:lnTo>
                    <a:pt x="299567" y="594677"/>
                  </a:lnTo>
                  <a:lnTo>
                    <a:pt x="303263" y="598335"/>
                  </a:lnTo>
                  <a:lnTo>
                    <a:pt x="316217" y="598335"/>
                  </a:lnTo>
                  <a:lnTo>
                    <a:pt x="303263" y="594677"/>
                  </a:lnTo>
                  <a:close/>
                </a:path>
                <a:path w="1781175" h="1445895">
                  <a:moveTo>
                    <a:pt x="1194587" y="236046"/>
                  </a:moveTo>
                  <a:lnTo>
                    <a:pt x="1190891" y="243357"/>
                  </a:lnTo>
                  <a:lnTo>
                    <a:pt x="1190891" y="256171"/>
                  </a:lnTo>
                  <a:lnTo>
                    <a:pt x="1201991" y="252514"/>
                  </a:lnTo>
                  <a:lnTo>
                    <a:pt x="1201991" y="239699"/>
                  </a:lnTo>
                  <a:lnTo>
                    <a:pt x="1194587" y="239699"/>
                  </a:lnTo>
                  <a:lnTo>
                    <a:pt x="1194587" y="236046"/>
                  </a:lnTo>
                  <a:close/>
                </a:path>
                <a:path w="1781175" h="1445895">
                  <a:moveTo>
                    <a:pt x="1201991" y="221399"/>
                  </a:moveTo>
                  <a:lnTo>
                    <a:pt x="1194589" y="236042"/>
                  </a:lnTo>
                  <a:lnTo>
                    <a:pt x="1201991" y="236042"/>
                  </a:lnTo>
                  <a:lnTo>
                    <a:pt x="1201991" y="221399"/>
                  </a:lnTo>
                  <a:close/>
                </a:path>
                <a:path w="1781175" h="1445895">
                  <a:moveTo>
                    <a:pt x="1198283" y="225069"/>
                  </a:moveTo>
                  <a:lnTo>
                    <a:pt x="1194587" y="225069"/>
                  </a:lnTo>
                  <a:lnTo>
                    <a:pt x="1194587" y="228726"/>
                  </a:lnTo>
                  <a:lnTo>
                    <a:pt x="1198283" y="228726"/>
                  </a:lnTo>
                  <a:lnTo>
                    <a:pt x="1198283" y="225069"/>
                  </a:lnTo>
                  <a:close/>
                </a:path>
                <a:path w="1781175" h="1445895">
                  <a:moveTo>
                    <a:pt x="1201991" y="221399"/>
                  </a:moveTo>
                  <a:lnTo>
                    <a:pt x="1198283" y="225069"/>
                  </a:lnTo>
                  <a:lnTo>
                    <a:pt x="1198283" y="228726"/>
                  </a:lnTo>
                  <a:lnTo>
                    <a:pt x="1201991" y="221399"/>
                  </a:lnTo>
                  <a:close/>
                </a:path>
                <a:path w="1781175" h="1445895">
                  <a:moveTo>
                    <a:pt x="1198283" y="214083"/>
                  </a:moveTo>
                  <a:lnTo>
                    <a:pt x="1194587" y="214083"/>
                  </a:lnTo>
                  <a:lnTo>
                    <a:pt x="1194587" y="221399"/>
                  </a:lnTo>
                  <a:lnTo>
                    <a:pt x="1198283" y="221399"/>
                  </a:lnTo>
                  <a:lnTo>
                    <a:pt x="1198283" y="225069"/>
                  </a:lnTo>
                  <a:lnTo>
                    <a:pt x="1201991" y="221399"/>
                  </a:lnTo>
                  <a:lnTo>
                    <a:pt x="1201991" y="217741"/>
                  </a:lnTo>
                  <a:lnTo>
                    <a:pt x="1198283" y="217741"/>
                  </a:lnTo>
                  <a:lnTo>
                    <a:pt x="1198283" y="214083"/>
                  </a:lnTo>
                  <a:close/>
                </a:path>
                <a:path w="1781175" h="1445895">
                  <a:moveTo>
                    <a:pt x="1205687" y="217741"/>
                  </a:moveTo>
                  <a:lnTo>
                    <a:pt x="1201991" y="217741"/>
                  </a:lnTo>
                  <a:lnTo>
                    <a:pt x="1201991" y="225069"/>
                  </a:lnTo>
                  <a:lnTo>
                    <a:pt x="1205687" y="225069"/>
                  </a:lnTo>
                  <a:lnTo>
                    <a:pt x="1205687" y="217741"/>
                  </a:lnTo>
                  <a:close/>
                </a:path>
                <a:path w="1781175" h="1445895">
                  <a:moveTo>
                    <a:pt x="1219551" y="221399"/>
                  </a:moveTo>
                  <a:lnTo>
                    <a:pt x="1213702" y="221399"/>
                  </a:lnTo>
                  <a:lnTo>
                    <a:pt x="1211237" y="228726"/>
                  </a:lnTo>
                  <a:lnTo>
                    <a:pt x="1222324" y="232384"/>
                  </a:lnTo>
                  <a:lnTo>
                    <a:pt x="1219551" y="221399"/>
                  </a:lnTo>
                  <a:close/>
                </a:path>
                <a:path w="1781175" h="1445895">
                  <a:moveTo>
                    <a:pt x="1226032" y="228726"/>
                  </a:moveTo>
                  <a:lnTo>
                    <a:pt x="1222324" y="228726"/>
                  </a:lnTo>
                  <a:lnTo>
                    <a:pt x="1222324" y="232384"/>
                  </a:lnTo>
                  <a:lnTo>
                    <a:pt x="1226032" y="232384"/>
                  </a:lnTo>
                  <a:lnTo>
                    <a:pt x="1226032" y="228726"/>
                  </a:lnTo>
                  <a:close/>
                </a:path>
                <a:path w="1781175" h="1445895">
                  <a:moveTo>
                    <a:pt x="1214932" y="217741"/>
                  </a:moveTo>
                  <a:lnTo>
                    <a:pt x="1211237" y="217741"/>
                  </a:lnTo>
                  <a:lnTo>
                    <a:pt x="1211237" y="225069"/>
                  </a:lnTo>
                  <a:lnTo>
                    <a:pt x="1212467" y="225069"/>
                  </a:lnTo>
                  <a:lnTo>
                    <a:pt x="1214932" y="217741"/>
                  </a:lnTo>
                  <a:close/>
                </a:path>
                <a:path w="1781175" h="1445895">
                  <a:moveTo>
                    <a:pt x="1251915" y="210426"/>
                  </a:moveTo>
                  <a:lnTo>
                    <a:pt x="1244523" y="210426"/>
                  </a:lnTo>
                  <a:lnTo>
                    <a:pt x="1244523" y="214083"/>
                  </a:lnTo>
                  <a:lnTo>
                    <a:pt x="1251915" y="214083"/>
                  </a:lnTo>
                  <a:lnTo>
                    <a:pt x="1251915" y="210426"/>
                  </a:lnTo>
                  <a:close/>
                </a:path>
                <a:path w="1781175" h="1445895">
                  <a:moveTo>
                    <a:pt x="1610664" y="27444"/>
                  </a:moveTo>
                  <a:lnTo>
                    <a:pt x="1595869" y="27444"/>
                  </a:lnTo>
                  <a:lnTo>
                    <a:pt x="1599565" y="34772"/>
                  </a:lnTo>
                  <a:lnTo>
                    <a:pt x="1610664" y="27444"/>
                  </a:lnTo>
                  <a:close/>
                </a:path>
                <a:path w="1781175" h="1445895">
                  <a:moveTo>
                    <a:pt x="1645805" y="7327"/>
                  </a:moveTo>
                  <a:lnTo>
                    <a:pt x="1642097" y="7327"/>
                  </a:lnTo>
                  <a:lnTo>
                    <a:pt x="1634705" y="10985"/>
                  </a:lnTo>
                  <a:lnTo>
                    <a:pt x="1645805" y="7327"/>
                  </a:lnTo>
                  <a:close/>
                </a:path>
                <a:path w="1781175" h="1445895">
                  <a:moveTo>
                    <a:pt x="697153" y="587362"/>
                  </a:moveTo>
                  <a:lnTo>
                    <a:pt x="693458" y="587362"/>
                  </a:lnTo>
                  <a:lnTo>
                    <a:pt x="686054" y="591019"/>
                  </a:lnTo>
                  <a:lnTo>
                    <a:pt x="697153" y="587362"/>
                  </a:lnTo>
                  <a:close/>
                </a:path>
                <a:path w="1781175" h="1445895">
                  <a:moveTo>
                    <a:pt x="1680933" y="0"/>
                  </a:moveTo>
                  <a:lnTo>
                    <a:pt x="1677238" y="0"/>
                  </a:lnTo>
                  <a:lnTo>
                    <a:pt x="1669834" y="3657"/>
                  </a:lnTo>
                  <a:lnTo>
                    <a:pt x="1680933" y="0"/>
                  </a:lnTo>
                  <a:close/>
                </a:path>
                <a:path w="1781175" h="1445895">
                  <a:moveTo>
                    <a:pt x="1167120" y="384251"/>
                  </a:moveTo>
                  <a:lnTo>
                    <a:pt x="1165009" y="384251"/>
                  </a:lnTo>
                  <a:lnTo>
                    <a:pt x="1165009" y="384620"/>
                  </a:lnTo>
                  <a:lnTo>
                    <a:pt x="1168704" y="389737"/>
                  </a:lnTo>
                  <a:lnTo>
                    <a:pt x="1167120" y="384251"/>
                  </a:lnTo>
                  <a:close/>
                </a:path>
                <a:path w="1781175" h="1445895">
                  <a:moveTo>
                    <a:pt x="1165009" y="384620"/>
                  </a:moveTo>
                  <a:lnTo>
                    <a:pt x="1165009" y="386079"/>
                  </a:lnTo>
                  <a:lnTo>
                    <a:pt x="1166063" y="386079"/>
                  </a:lnTo>
                  <a:lnTo>
                    <a:pt x="1165009" y="384620"/>
                  </a:lnTo>
                  <a:close/>
                </a:path>
                <a:path w="1781175" h="1445895">
                  <a:moveTo>
                    <a:pt x="1165009" y="373278"/>
                  </a:moveTo>
                  <a:lnTo>
                    <a:pt x="1159459" y="376935"/>
                  </a:lnTo>
                  <a:lnTo>
                    <a:pt x="1165009" y="384620"/>
                  </a:lnTo>
                  <a:lnTo>
                    <a:pt x="1165009" y="384251"/>
                  </a:lnTo>
                  <a:lnTo>
                    <a:pt x="1167120" y="384251"/>
                  </a:lnTo>
                  <a:lnTo>
                    <a:pt x="1165009" y="376935"/>
                  </a:lnTo>
                  <a:lnTo>
                    <a:pt x="1165009" y="373278"/>
                  </a:lnTo>
                  <a:close/>
                </a:path>
                <a:path w="1781175" h="1445895">
                  <a:moveTo>
                    <a:pt x="1168704" y="362292"/>
                  </a:moveTo>
                  <a:lnTo>
                    <a:pt x="1165009" y="362292"/>
                  </a:lnTo>
                  <a:lnTo>
                    <a:pt x="1155763" y="373278"/>
                  </a:lnTo>
                  <a:lnTo>
                    <a:pt x="1168704" y="362292"/>
                  </a:lnTo>
                  <a:close/>
                </a:path>
                <a:path w="1781175" h="1445895">
                  <a:moveTo>
                    <a:pt x="1172400" y="404380"/>
                  </a:moveTo>
                  <a:lnTo>
                    <a:pt x="1168704" y="408038"/>
                  </a:lnTo>
                  <a:lnTo>
                    <a:pt x="1172400" y="408038"/>
                  </a:lnTo>
                  <a:lnTo>
                    <a:pt x="1172400" y="404380"/>
                  </a:lnTo>
                  <a:close/>
                </a:path>
                <a:path w="1781175" h="1445895">
                  <a:moveTo>
                    <a:pt x="312521" y="812419"/>
                  </a:moveTo>
                  <a:lnTo>
                    <a:pt x="308813" y="812419"/>
                  </a:lnTo>
                  <a:lnTo>
                    <a:pt x="308813" y="816076"/>
                  </a:lnTo>
                  <a:lnTo>
                    <a:pt x="312521" y="812419"/>
                  </a:lnTo>
                  <a:close/>
                </a:path>
                <a:path w="1781175" h="1445895">
                  <a:moveTo>
                    <a:pt x="1703120" y="122593"/>
                  </a:moveTo>
                  <a:lnTo>
                    <a:pt x="1695729" y="122593"/>
                  </a:lnTo>
                  <a:lnTo>
                    <a:pt x="1695729" y="126250"/>
                  </a:lnTo>
                  <a:lnTo>
                    <a:pt x="1703120" y="126250"/>
                  </a:lnTo>
                  <a:lnTo>
                    <a:pt x="1703120" y="122593"/>
                  </a:lnTo>
                  <a:close/>
                </a:path>
                <a:path w="1781175" h="1445895">
                  <a:moveTo>
                    <a:pt x="1712366" y="122593"/>
                  </a:moveTo>
                  <a:lnTo>
                    <a:pt x="1703120" y="122593"/>
                  </a:lnTo>
                  <a:lnTo>
                    <a:pt x="1703120" y="126250"/>
                  </a:lnTo>
                  <a:lnTo>
                    <a:pt x="1712366" y="126250"/>
                  </a:lnTo>
                  <a:lnTo>
                    <a:pt x="1712366" y="122593"/>
                  </a:lnTo>
                  <a:close/>
                </a:path>
                <a:path w="1781175" h="1445895">
                  <a:moveTo>
                    <a:pt x="1729011" y="122593"/>
                  </a:moveTo>
                  <a:lnTo>
                    <a:pt x="1723466" y="122593"/>
                  </a:lnTo>
                  <a:lnTo>
                    <a:pt x="1727161" y="129920"/>
                  </a:lnTo>
                  <a:lnTo>
                    <a:pt x="1729011" y="122593"/>
                  </a:lnTo>
                  <a:close/>
                </a:path>
                <a:path w="1781175" h="1445895">
                  <a:moveTo>
                    <a:pt x="1723466" y="122599"/>
                  </a:moveTo>
                  <a:lnTo>
                    <a:pt x="1723466" y="126250"/>
                  </a:lnTo>
                  <a:lnTo>
                    <a:pt x="1725309" y="126250"/>
                  </a:lnTo>
                  <a:lnTo>
                    <a:pt x="1723466" y="122599"/>
                  </a:lnTo>
                  <a:close/>
                </a:path>
                <a:path w="1781175" h="1445895">
                  <a:moveTo>
                    <a:pt x="1729934" y="118935"/>
                  </a:moveTo>
                  <a:lnTo>
                    <a:pt x="1721616" y="118935"/>
                  </a:lnTo>
                  <a:lnTo>
                    <a:pt x="1723466" y="122599"/>
                  </a:lnTo>
                  <a:lnTo>
                    <a:pt x="1729011" y="122593"/>
                  </a:lnTo>
                  <a:lnTo>
                    <a:pt x="1729934" y="118935"/>
                  </a:lnTo>
                  <a:close/>
                </a:path>
                <a:path w="1781175" h="1445895">
                  <a:moveTo>
                    <a:pt x="1716074" y="109791"/>
                  </a:moveTo>
                  <a:lnTo>
                    <a:pt x="1712366" y="109791"/>
                  </a:lnTo>
                  <a:lnTo>
                    <a:pt x="1712366" y="115277"/>
                  </a:lnTo>
                  <a:lnTo>
                    <a:pt x="1716074" y="115277"/>
                  </a:lnTo>
                  <a:lnTo>
                    <a:pt x="1716074" y="118935"/>
                  </a:lnTo>
                  <a:lnTo>
                    <a:pt x="1721616" y="118935"/>
                  </a:lnTo>
                  <a:lnTo>
                    <a:pt x="1719770" y="115277"/>
                  </a:lnTo>
                  <a:lnTo>
                    <a:pt x="1716074" y="109791"/>
                  </a:lnTo>
                  <a:close/>
                </a:path>
                <a:path w="1781175" h="1445895">
                  <a:moveTo>
                    <a:pt x="1726422" y="111620"/>
                  </a:moveTo>
                  <a:lnTo>
                    <a:pt x="1717306" y="111620"/>
                  </a:lnTo>
                  <a:lnTo>
                    <a:pt x="1719770" y="115277"/>
                  </a:lnTo>
                  <a:lnTo>
                    <a:pt x="1730857" y="115277"/>
                  </a:lnTo>
                  <a:lnTo>
                    <a:pt x="1726422" y="111620"/>
                  </a:lnTo>
                  <a:close/>
                </a:path>
                <a:path w="1781175" h="1445895">
                  <a:moveTo>
                    <a:pt x="1719770" y="106133"/>
                  </a:moveTo>
                  <a:lnTo>
                    <a:pt x="1716074" y="109791"/>
                  </a:lnTo>
                  <a:lnTo>
                    <a:pt x="1724205" y="109791"/>
                  </a:lnTo>
                  <a:lnTo>
                    <a:pt x="1719770" y="106133"/>
                  </a:lnTo>
                  <a:close/>
                </a:path>
                <a:path w="1781175" h="1445895">
                  <a:moveTo>
                    <a:pt x="1723466" y="102463"/>
                  </a:moveTo>
                  <a:lnTo>
                    <a:pt x="1719770" y="102463"/>
                  </a:lnTo>
                  <a:lnTo>
                    <a:pt x="1719770" y="106133"/>
                  </a:lnTo>
                  <a:lnTo>
                    <a:pt x="1723466" y="106133"/>
                  </a:lnTo>
                  <a:lnTo>
                    <a:pt x="1723466" y="102463"/>
                  </a:lnTo>
                  <a:close/>
                </a:path>
                <a:path w="1781175" h="1445895">
                  <a:moveTo>
                    <a:pt x="1734566" y="102463"/>
                  </a:moveTo>
                  <a:lnTo>
                    <a:pt x="1723466" y="102463"/>
                  </a:lnTo>
                  <a:lnTo>
                    <a:pt x="1723466" y="106133"/>
                  </a:lnTo>
                  <a:lnTo>
                    <a:pt x="1734566" y="106133"/>
                  </a:lnTo>
                  <a:lnTo>
                    <a:pt x="1734566" y="102463"/>
                  </a:lnTo>
                  <a:close/>
                </a:path>
                <a:path w="1781175" h="1445895">
                  <a:moveTo>
                    <a:pt x="1723466" y="144551"/>
                  </a:moveTo>
                  <a:lnTo>
                    <a:pt x="1719770" y="144551"/>
                  </a:lnTo>
                  <a:lnTo>
                    <a:pt x="1723466" y="148208"/>
                  </a:lnTo>
                  <a:lnTo>
                    <a:pt x="1723466" y="144551"/>
                  </a:lnTo>
                  <a:close/>
                </a:path>
                <a:path w="1781175" h="1445895">
                  <a:moveTo>
                    <a:pt x="715645" y="755700"/>
                  </a:moveTo>
                  <a:lnTo>
                    <a:pt x="711949" y="755700"/>
                  </a:lnTo>
                  <a:lnTo>
                    <a:pt x="711949" y="759358"/>
                  </a:lnTo>
                  <a:lnTo>
                    <a:pt x="715645" y="759358"/>
                  </a:lnTo>
                  <a:lnTo>
                    <a:pt x="715645" y="755700"/>
                  </a:lnTo>
                  <a:close/>
                </a:path>
                <a:path w="1781175" h="1445895">
                  <a:moveTo>
                    <a:pt x="724890" y="788631"/>
                  </a:moveTo>
                  <a:lnTo>
                    <a:pt x="721194" y="788631"/>
                  </a:lnTo>
                  <a:lnTo>
                    <a:pt x="721194" y="792289"/>
                  </a:lnTo>
                  <a:lnTo>
                    <a:pt x="724890" y="792289"/>
                  </a:lnTo>
                  <a:lnTo>
                    <a:pt x="724890" y="788631"/>
                  </a:lnTo>
                  <a:close/>
                </a:path>
                <a:path w="1781175" h="1445895">
                  <a:moveTo>
                    <a:pt x="1699425" y="243357"/>
                  </a:moveTo>
                  <a:lnTo>
                    <a:pt x="1703120" y="252514"/>
                  </a:lnTo>
                  <a:lnTo>
                    <a:pt x="1716074" y="248843"/>
                  </a:lnTo>
                  <a:lnTo>
                    <a:pt x="1712366" y="248843"/>
                  </a:lnTo>
                  <a:lnTo>
                    <a:pt x="1713715" y="248512"/>
                  </a:lnTo>
                  <a:lnTo>
                    <a:pt x="1703120" y="247027"/>
                  </a:lnTo>
                  <a:lnTo>
                    <a:pt x="1699425" y="243357"/>
                  </a:lnTo>
                  <a:close/>
                </a:path>
                <a:path w="1781175" h="1445895">
                  <a:moveTo>
                    <a:pt x="1713715" y="248512"/>
                  </a:moveTo>
                  <a:lnTo>
                    <a:pt x="1712366" y="248843"/>
                  </a:lnTo>
                  <a:lnTo>
                    <a:pt x="1714077" y="248563"/>
                  </a:lnTo>
                  <a:lnTo>
                    <a:pt x="1713715" y="248512"/>
                  </a:lnTo>
                  <a:close/>
                </a:path>
                <a:path w="1781175" h="1445895">
                  <a:moveTo>
                    <a:pt x="1714077" y="248563"/>
                  </a:moveTo>
                  <a:lnTo>
                    <a:pt x="1712366" y="248843"/>
                  </a:lnTo>
                  <a:lnTo>
                    <a:pt x="1716074" y="248843"/>
                  </a:lnTo>
                  <a:lnTo>
                    <a:pt x="1714077" y="248563"/>
                  </a:lnTo>
                  <a:close/>
                </a:path>
                <a:path w="1781175" h="1445895">
                  <a:moveTo>
                    <a:pt x="1723466" y="247027"/>
                  </a:moveTo>
                  <a:lnTo>
                    <a:pt x="1719770" y="247027"/>
                  </a:lnTo>
                  <a:lnTo>
                    <a:pt x="1713715" y="248512"/>
                  </a:lnTo>
                  <a:lnTo>
                    <a:pt x="1714077" y="248563"/>
                  </a:lnTo>
                  <a:lnTo>
                    <a:pt x="1723466" y="247027"/>
                  </a:lnTo>
                  <a:close/>
                </a:path>
                <a:path w="1781175" h="1445895">
                  <a:moveTo>
                    <a:pt x="1222324" y="580047"/>
                  </a:moveTo>
                  <a:lnTo>
                    <a:pt x="1218628" y="580047"/>
                  </a:lnTo>
                  <a:lnTo>
                    <a:pt x="1218628" y="583704"/>
                  </a:lnTo>
                  <a:lnTo>
                    <a:pt x="1222324" y="580047"/>
                  </a:lnTo>
                  <a:close/>
                </a:path>
                <a:path w="1781175" h="1445895">
                  <a:moveTo>
                    <a:pt x="1777098" y="221399"/>
                  </a:moveTo>
                  <a:lnTo>
                    <a:pt x="1769694" y="232384"/>
                  </a:lnTo>
                  <a:lnTo>
                    <a:pt x="1780794" y="239699"/>
                  </a:lnTo>
                  <a:lnTo>
                    <a:pt x="1777098" y="225069"/>
                  </a:lnTo>
                  <a:lnTo>
                    <a:pt x="1777098" y="221399"/>
                  </a:lnTo>
                  <a:close/>
                </a:path>
                <a:path w="1781175" h="1445895">
                  <a:moveTo>
                    <a:pt x="288480" y="1019187"/>
                  </a:moveTo>
                  <a:lnTo>
                    <a:pt x="277380" y="1033818"/>
                  </a:lnTo>
                  <a:lnTo>
                    <a:pt x="288480" y="1022845"/>
                  </a:lnTo>
                  <a:lnTo>
                    <a:pt x="288480" y="1019187"/>
                  </a:lnTo>
                  <a:close/>
                </a:path>
                <a:path w="1781175" h="1445895">
                  <a:moveTo>
                    <a:pt x="1708670" y="312889"/>
                  </a:moveTo>
                  <a:lnTo>
                    <a:pt x="1708670" y="316547"/>
                  </a:lnTo>
                  <a:lnTo>
                    <a:pt x="1712366" y="316547"/>
                  </a:lnTo>
                  <a:lnTo>
                    <a:pt x="1708670" y="312889"/>
                  </a:lnTo>
                  <a:close/>
                </a:path>
                <a:path w="1781175" h="1445895">
                  <a:moveTo>
                    <a:pt x="292176" y="1105179"/>
                  </a:moveTo>
                  <a:lnTo>
                    <a:pt x="290590" y="1105179"/>
                  </a:lnTo>
                  <a:lnTo>
                    <a:pt x="292176" y="1110678"/>
                  </a:lnTo>
                  <a:lnTo>
                    <a:pt x="292176" y="1105179"/>
                  </a:lnTo>
                  <a:close/>
                </a:path>
                <a:path w="1781175" h="1445895">
                  <a:moveTo>
                    <a:pt x="273685" y="1064933"/>
                  </a:moveTo>
                  <a:lnTo>
                    <a:pt x="273685" y="1079563"/>
                  </a:lnTo>
                  <a:lnTo>
                    <a:pt x="281076" y="1108849"/>
                  </a:lnTo>
                  <a:lnTo>
                    <a:pt x="281076" y="1094206"/>
                  </a:lnTo>
                  <a:lnTo>
                    <a:pt x="273685" y="1064933"/>
                  </a:lnTo>
                  <a:close/>
                </a:path>
                <a:path w="1781175" h="1445895">
                  <a:moveTo>
                    <a:pt x="288480" y="1097864"/>
                  </a:moveTo>
                  <a:lnTo>
                    <a:pt x="284772" y="1097864"/>
                  </a:lnTo>
                  <a:lnTo>
                    <a:pt x="284772" y="1101521"/>
                  </a:lnTo>
                  <a:lnTo>
                    <a:pt x="288480" y="1101521"/>
                  </a:lnTo>
                  <a:lnTo>
                    <a:pt x="288480" y="1105179"/>
                  </a:lnTo>
                  <a:lnTo>
                    <a:pt x="290590" y="1105179"/>
                  </a:lnTo>
                  <a:lnTo>
                    <a:pt x="288480" y="1097864"/>
                  </a:lnTo>
                  <a:close/>
                </a:path>
                <a:path w="1781175" h="1445895">
                  <a:moveTo>
                    <a:pt x="281076" y="1097864"/>
                  </a:moveTo>
                  <a:lnTo>
                    <a:pt x="281076" y="1101521"/>
                  </a:lnTo>
                  <a:lnTo>
                    <a:pt x="284772" y="1101521"/>
                  </a:lnTo>
                  <a:lnTo>
                    <a:pt x="281076" y="1097864"/>
                  </a:lnTo>
                  <a:close/>
                </a:path>
                <a:path w="1781175" h="1445895">
                  <a:moveTo>
                    <a:pt x="308813" y="1136294"/>
                  </a:moveTo>
                  <a:lnTo>
                    <a:pt x="308813" y="1139952"/>
                  </a:lnTo>
                  <a:lnTo>
                    <a:pt x="319913" y="1139952"/>
                  </a:lnTo>
                  <a:lnTo>
                    <a:pt x="308813" y="1136294"/>
                  </a:lnTo>
                  <a:close/>
                </a:path>
                <a:path w="1781175" h="1445895">
                  <a:moveTo>
                    <a:pt x="308813" y="1132636"/>
                  </a:moveTo>
                  <a:lnTo>
                    <a:pt x="308813" y="1136294"/>
                  </a:lnTo>
                  <a:lnTo>
                    <a:pt x="314363" y="1136294"/>
                  </a:lnTo>
                  <a:lnTo>
                    <a:pt x="308813" y="1132636"/>
                  </a:lnTo>
                  <a:close/>
                </a:path>
                <a:path w="1781175" h="1445895">
                  <a:moveTo>
                    <a:pt x="312521" y="1128966"/>
                  </a:moveTo>
                  <a:lnTo>
                    <a:pt x="308813" y="1128966"/>
                  </a:lnTo>
                  <a:lnTo>
                    <a:pt x="308813" y="1132636"/>
                  </a:lnTo>
                  <a:lnTo>
                    <a:pt x="316217" y="1132636"/>
                  </a:lnTo>
                  <a:lnTo>
                    <a:pt x="312521" y="1128966"/>
                  </a:lnTo>
                  <a:close/>
                </a:path>
                <a:path w="1781175" h="1445895">
                  <a:moveTo>
                    <a:pt x="327304" y="1167396"/>
                  </a:moveTo>
                  <a:lnTo>
                    <a:pt x="319913" y="1167396"/>
                  </a:lnTo>
                  <a:lnTo>
                    <a:pt x="319913" y="1171054"/>
                  </a:lnTo>
                  <a:lnTo>
                    <a:pt x="327304" y="1171054"/>
                  </a:lnTo>
                  <a:lnTo>
                    <a:pt x="327304" y="1167396"/>
                  </a:lnTo>
                  <a:close/>
                </a:path>
                <a:path w="1781175" h="1445895">
                  <a:moveTo>
                    <a:pt x="338404" y="1167396"/>
                  </a:moveTo>
                  <a:lnTo>
                    <a:pt x="327304" y="1167396"/>
                  </a:lnTo>
                  <a:lnTo>
                    <a:pt x="327304" y="1171054"/>
                  </a:lnTo>
                  <a:lnTo>
                    <a:pt x="338404" y="1167396"/>
                  </a:lnTo>
                  <a:close/>
                </a:path>
                <a:path w="1781175" h="1445895">
                  <a:moveTo>
                    <a:pt x="319913" y="1154595"/>
                  </a:moveTo>
                  <a:lnTo>
                    <a:pt x="319913" y="1160081"/>
                  </a:lnTo>
                  <a:lnTo>
                    <a:pt x="323608" y="1156423"/>
                  </a:lnTo>
                  <a:lnTo>
                    <a:pt x="319913" y="1154595"/>
                  </a:lnTo>
                  <a:close/>
                </a:path>
                <a:path w="1781175" h="1445895">
                  <a:moveTo>
                    <a:pt x="325722" y="1154595"/>
                  </a:moveTo>
                  <a:lnTo>
                    <a:pt x="319913" y="1154595"/>
                  </a:lnTo>
                  <a:lnTo>
                    <a:pt x="323608" y="1156423"/>
                  </a:lnTo>
                  <a:lnTo>
                    <a:pt x="319913" y="1160081"/>
                  </a:lnTo>
                  <a:lnTo>
                    <a:pt x="327304" y="1160081"/>
                  </a:lnTo>
                  <a:lnTo>
                    <a:pt x="325722" y="1154595"/>
                  </a:lnTo>
                  <a:close/>
                </a:path>
                <a:path w="1781175" h="1445895">
                  <a:moveTo>
                    <a:pt x="323608" y="1147267"/>
                  </a:moveTo>
                  <a:lnTo>
                    <a:pt x="316217" y="1147267"/>
                  </a:lnTo>
                  <a:lnTo>
                    <a:pt x="316217" y="1150924"/>
                  </a:lnTo>
                  <a:lnTo>
                    <a:pt x="324663" y="1150924"/>
                  </a:lnTo>
                  <a:lnTo>
                    <a:pt x="323608" y="1147267"/>
                  </a:lnTo>
                  <a:close/>
                </a:path>
                <a:path w="1781175" h="1445895">
                  <a:moveTo>
                    <a:pt x="349504" y="1205826"/>
                  </a:moveTo>
                  <a:lnTo>
                    <a:pt x="349504" y="1209484"/>
                  </a:lnTo>
                  <a:lnTo>
                    <a:pt x="353199" y="1209484"/>
                  </a:lnTo>
                  <a:lnTo>
                    <a:pt x="349504" y="1205826"/>
                  </a:lnTo>
                  <a:close/>
                </a:path>
                <a:path w="1781175" h="1445895">
                  <a:moveTo>
                    <a:pt x="366141" y="1235100"/>
                  </a:moveTo>
                  <a:lnTo>
                    <a:pt x="358749" y="1235100"/>
                  </a:lnTo>
                  <a:lnTo>
                    <a:pt x="358749" y="1238758"/>
                  </a:lnTo>
                  <a:lnTo>
                    <a:pt x="366141" y="1238758"/>
                  </a:lnTo>
                  <a:lnTo>
                    <a:pt x="366141" y="1235100"/>
                  </a:lnTo>
                  <a:close/>
                </a:path>
                <a:path w="1781175" h="1445895">
                  <a:moveTo>
                    <a:pt x="358749" y="1224114"/>
                  </a:moveTo>
                  <a:lnTo>
                    <a:pt x="355041" y="1224114"/>
                  </a:lnTo>
                  <a:lnTo>
                    <a:pt x="355041" y="1227772"/>
                  </a:lnTo>
                  <a:lnTo>
                    <a:pt x="358749" y="1227772"/>
                  </a:lnTo>
                  <a:lnTo>
                    <a:pt x="358749" y="1224114"/>
                  </a:lnTo>
                  <a:close/>
                </a:path>
                <a:path w="1781175" h="1445895">
                  <a:moveTo>
                    <a:pt x="366141" y="1224114"/>
                  </a:moveTo>
                  <a:lnTo>
                    <a:pt x="358749" y="1224114"/>
                  </a:lnTo>
                  <a:lnTo>
                    <a:pt x="358749" y="1227772"/>
                  </a:lnTo>
                  <a:lnTo>
                    <a:pt x="366141" y="1227772"/>
                  </a:lnTo>
                  <a:lnTo>
                    <a:pt x="366141" y="1224114"/>
                  </a:lnTo>
                  <a:close/>
                </a:path>
                <a:path w="1781175" h="1445895">
                  <a:moveTo>
                    <a:pt x="358749" y="1216799"/>
                  </a:moveTo>
                  <a:lnTo>
                    <a:pt x="355041" y="1216799"/>
                  </a:lnTo>
                  <a:lnTo>
                    <a:pt x="353199" y="1220457"/>
                  </a:lnTo>
                  <a:lnTo>
                    <a:pt x="362445" y="1220457"/>
                  </a:lnTo>
                  <a:lnTo>
                    <a:pt x="358749" y="1216799"/>
                  </a:lnTo>
                  <a:close/>
                </a:path>
                <a:path w="1781175" h="1445895">
                  <a:moveTo>
                    <a:pt x="377240" y="1247902"/>
                  </a:moveTo>
                  <a:lnTo>
                    <a:pt x="373532" y="1247902"/>
                  </a:lnTo>
                  <a:lnTo>
                    <a:pt x="373532" y="1251572"/>
                  </a:lnTo>
                  <a:lnTo>
                    <a:pt x="377240" y="1251572"/>
                  </a:lnTo>
                  <a:lnTo>
                    <a:pt x="377240" y="1247902"/>
                  </a:lnTo>
                  <a:close/>
                </a:path>
                <a:path w="1781175" h="1445895">
                  <a:moveTo>
                    <a:pt x="380936" y="1247902"/>
                  </a:moveTo>
                  <a:lnTo>
                    <a:pt x="380936" y="1251572"/>
                  </a:lnTo>
                  <a:lnTo>
                    <a:pt x="384632" y="1251572"/>
                  </a:lnTo>
                  <a:lnTo>
                    <a:pt x="380936" y="1247902"/>
                  </a:lnTo>
                  <a:close/>
                </a:path>
                <a:path w="1781175" h="1445895">
                  <a:moveTo>
                    <a:pt x="408673" y="1308290"/>
                  </a:moveTo>
                  <a:lnTo>
                    <a:pt x="404977" y="1308290"/>
                  </a:lnTo>
                  <a:lnTo>
                    <a:pt x="404977" y="1319263"/>
                  </a:lnTo>
                  <a:lnTo>
                    <a:pt x="408673" y="1319263"/>
                  </a:lnTo>
                  <a:lnTo>
                    <a:pt x="408673" y="1322933"/>
                  </a:lnTo>
                  <a:lnTo>
                    <a:pt x="412369" y="1322933"/>
                  </a:lnTo>
                  <a:lnTo>
                    <a:pt x="412369" y="1326591"/>
                  </a:lnTo>
                  <a:lnTo>
                    <a:pt x="419773" y="1326591"/>
                  </a:lnTo>
                  <a:lnTo>
                    <a:pt x="419773" y="1319263"/>
                  </a:lnTo>
                  <a:lnTo>
                    <a:pt x="416064" y="1315605"/>
                  </a:lnTo>
                  <a:lnTo>
                    <a:pt x="408673" y="1315605"/>
                  </a:lnTo>
                  <a:lnTo>
                    <a:pt x="408673" y="1308290"/>
                  </a:lnTo>
                  <a:close/>
                </a:path>
                <a:path w="1781175" h="1445895">
                  <a:moveTo>
                    <a:pt x="404977" y="1315605"/>
                  </a:moveTo>
                  <a:lnTo>
                    <a:pt x="401281" y="1315605"/>
                  </a:lnTo>
                  <a:lnTo>
                    <a:pt x="401281" y="1319263"/>
                  </a:lnTo>
                  <a:lnTo>
                    <a:pt x="404977" y="1319263"/>
                  </a:lnTo>
                  <a:lnTo>
                    <a:pt x="404977" y="1315605"/>
                  </a:lnTo>
                  <a:close/>
                </a:path>
                <a:path w="1781175" h="1445895">
                  <a:moveTo>
                    <a:pt x="412369" y="1308290"/>
                  </a:moveTo>
                  <a:lnTo>
                    <a:pt x="408673" y="1308290"/>
                  </a:lnTo>
                  <a:lnTo>
                    <a:pt x="408673" y="1315605"/>
                  </a:lnTo>
                  <a:lnTo>
                    <a:pt x="412369" y="1315605"/>
                  </a:lnTo>
                  <a:lnTo>
                    <a:pt x="412369" y="1308290"/>
                  </a:lnTo>
                  <a:close/>
                </a:path>
                <a:path w="1781175" h="1445895">
                  <a:moveTo>
                    <a:pt x="412369" y="1311948"/>
                  </a:moveTo>
                  <a:lnTo>
                    <a:pt x="412369" y="1315605"/>
                  </a:lnTo>
                  <a:lnTo>
                    <a:pt x="416064" y="1315605"/>
                  </a:lnTo>
                  <a:lnTo>
                    <a:pt x="412369" y="1311948"/>
                  </a:lnTo>
                  <a:close/>
                </a:path>
                <a:path w="1781175" h="1445895">
                  <a:moveTo>
                    <a:pt x="416064" y="1304632"/>
                  </a:moveTo>
                  <a:lnTo>
                    <a:pt x="412369" y="1304632"/>
                  </a:lnTo>
                  <a:lnTo>
                    <a:pt x="412369" y="1311948"/>
                  </a:lnTo>
                  <a:lnTo>
                    <a:pt x="416064" y="1315605"/>
                  </a:lnTo>
                  <a:lnTo>
                    <a:pt x="419773" y="1315605"/>
                  </a:lnTo>
                  <a:lnTo>
                    <a:pt x="416064" y="1311948"/>
                  </a:lnTo>
                  <a:lnTo>
                    <a:pt x="419773" y="1311948"/>
                  </a:lnTo>
                  <a:lnTo>
                    <a:pt x="419773" y="1308290"/>
                  </a:lnTo>
                  <a:lnTo>
                    <a:pt x="416064" y="1308290"/>
                  </a:lnTo>
                  <a:lnTo>
                    <a:pt x="416064" y="1304632"/>
                  </a:lnTo>
                  <a:close/>
                </a:path>
                <a:path w="1781175" h="1445895">
                  <a:moveTo>
                    <a:pt x="401281" y="1300962"/>
                  </a:moveTo>
                  <a:lnTo>
                    <a:pt x="399427" y="1300962"/>
                  </a:lnTo>
                  <a:lnTo>
                    <a:pt x="399427" y="1308290"/>
                  </a:lnTo>
                  <a:lnTo>
                    <a:pt x="401281" y="1308290"/>
                  </a:lnTo>
                  <a:lnTo>
                    <a:pt x="401281" y="1300962"/>
                  </a:lnTo>
                  <a:close/>
                </a:path>
                <a:path w="1781175" h="1445895">
                  <a:moveTo>
                    <a:pt x="404977" y="1300962"/>
                  </a:moveTo>
                  <a:lnTo>
                    <a:pt x="401281" y="1300962"/>
                  </a:lnTo>
                  <a:lnTo>
                    <a:pt x="401281" y="1308290"/>
                  </a:lnTo>
                  <a:lnTo>
                    <a:pt x="404977" y="1308290"/>
                  </a:lnTo>
                  <a:lnTo>
                    <a:pt x="404977" y="1300962"/>
                  </a:lnTo>
                  <a:close/>
                </a:path>
                <a:path w="1781175" h="1445895">
                  <a:moveTo>
                    <a:pt x="408673" y="1300962"/>
                  </a:moveTo>
                  <a:lnTo>
                    <a:pt x="404977" y="1300962"/>
                  </a:lnTo>
                  <a:lnTo>
                    <a:pt x="404977" y="1304632"/>
                  </a:lnTo>
                  <a:lnTo>
                    <a:pt x="412369" y="1304632"/>
                  </a:lnTo>
                  <a:lnTo>
                    <a:pt x="408673" y="1300962"/>
                  </a:lnTo>
                  <a:close/>
                </a:path>
                <a:path w="1781175" h="1445895">
                  <a:moveTo>
                    <a:pt x="408673" y="1293647"/>
                  </a:moveTo>
                  <a:lnTo>
                    <a:pt x="404977" y="1293647"/>
                  </a:lnTo>
                  <a:lnTo>
                    <a:pt x="404977" y="1297305"/>
                  </a:lnTo>
                  <a:lnTo>
                    <a:pt x="408673" y="1297305"/>
                  </a:lnTo>
                  <a:lnTo>
                    <a:pt x="408673" y="1293647"/>
                  </a:lnTo>
                  <a:close/>
                </a:path>
                <a:path w="1781175" h="1445895">
                  <a:moveTo>
                    <a:pt x="404977" y="1291818"/>
                  </a:moveTo>
                  <a:lnTo>
                    <a:pt x="401281" y="1291818"/>
                  </a:lnTo>
                  <a:lnTo>
                    <a:pt x="401281" y="1293647"/>
                  </a:lnTo>
                  <a:lnTo>
                    <a:pt x="404977" y="1293647"/>
                  </a:lnTo>
                  <a:lnTo>
                    <a:pt x="404977" y="1291818"/>
                  </a:lnTo>
                  <a:close/>
                </a:path>
                <a:path w="1781175" h="1445895">
                  <a:moveTo>
                    <a:pt x="404977" y="1284503"/>
                  </a:moveTo>
                  <a:lnTo>
                    <a:pt x="401281" y="1284503"/>
                  </a:lnTo>
                  <a:lnTo>
                    <a:pt x="401281" y="1288161"/>
                  </a:lnTo>
                  <a:lnTo>
                    <a:pt x="404977" y="1288161"/>
                  </a:lnTo>
                  <a:lnTo>
                    <a:pt x="404977" y="1284503"/>
                  </a:lnTo>
                  <a:close/>
                </a:path>
                <a:path w="1781175" h="1445895">
                  <a:moveTo>
                    <a:pt x="477100" y="1385239"/>
                  </a:moveTo>
                  <a:lnTo>
                    <a:pt x="473392" y="1385239"/>
                  </a:lnTo>
                  <a:lnTo>
                    <a:pt x="477100" y="1388795"/>
                  </a:lnTo>
                  <a:lnTo>
                    <a:pt x="477100" y="1385239"/>
                  </a:lnTo>
                  <a:close/>
                </a:path>
                <a:path w="1781175" h="1445895">
                  <a:moveTo>
                    <a:pt x="477100" y="1385239"/>
                  </a:moveTo>
                  <a:lnTo>
                    <a:pt x="477100" y="1388795"/>
                  </a:lnTo>
                  <a:lnTo>
                    <a:pt x="480796" y="1388795"/>
                  </a:lnTo>
                  <a:lnTo>
                    <a:pt x="477100" y="1385239"/>
                  </a:lnTo>
                  <a:close/>
                </a:path>
                <a:path w="1781175" h="1445895">
                  <a:moveTo>
                    <a:pt x="466001" y="1372412"/>
                  </a:moveTo>
                  <a:lnTo>
                    <a:pt x="466001" y="1379778"/>
                  </a:lnTo>
                  <a:lnTo>
                    <a:pt x="469696" y="1381556"/>
                  </a:lnTo>
                  <a:lnTo>
                    <a:pt x="469696" y="1385239"/>
                  </a:lnTo>
                  <a:lnTo>
                    <a:pt x="473392" y="1385239"/>
                  </a:lnTo>
                  <a:lnTo>
                    <a:pt x="473392" y="1379778"/>
                  </a:lnTo>
                  <a:lnTo>
                    <a:pt x="469696" y="1379778"/>
                  </a:lnTo>
                  <a:lnTo>
                    <a:pt x="466001" y="1372412"/>
                  </a:lnTo>
                  <a:close/>
                </a:path>
                <a:path w="1781175" h="1445895">
                  <a:moveTo>
                    <a:pt x="484492" y="1381556"/>
                  </a:moveTo>
                  <a:lnTo>
                    <a:pt x="477100" y="1381556"/>
                  </a:lnTo>
                  <a:lnTo>
                    <a:pt x="477100" y="1385239"/>
                  </a:lnTo>
                  <a:lnTo>
                    <a:pt x="484492" y="1385239"/>
                  </a:lnTo>
                  <a:lnTo>
                    <a:pt x="484492" y="1381556"/>
                  </a:lnTo>
                  <a:close/>
                </a:path>
                <a:path w="1781175" h="1445895">
                  <a:moveTo>
                    <a:pt x="466001" y="1379778"/>
                  </a:moveTo>
                  <a:lnTo>
                    <a:pt x="466001" y="1381556"/>
                  </a:lnTo>
                  <a:lnTo>
                    <a:pt x="469696" y="1381556"/>
                  </a:lnTo>
                  <a:lnTo>
                    <a:pt x="466001" y="1379778"/>
                  </a:lnTo>
                  <a:close/>
                </a:path>
                <a:path w="1781175" h="1445895">
                  <a:moveTo>
                    <a:pt x="475246" y="1376095"/>
                  </a:moveTo>
                  <a:lnTo>
                    <a:pt x="467848" y="1376095"/>
                  </a:lnTo>
                  <a:lnTo>
                    <a:pt x="469696" y="1379778"/>
                  </a:lnTo>
                  <a:lnTo>
                    <a:pt x="480796" y="1379778"/>
                  </a:lnTo>
                  <a:lnTo>
                    <a:pt x="475246" y="1376095"/>
                  </a:lnTo>
                  <a:close/>
                </a:path>
                <a:path w="1781175" h="1445895">
                  <a:moveTo>
                    <a:pt x="473392" y="1368729"/>
                  </a:moveTo>
                  <a:lnTo>
                    <a:pt x="469696" y="1368729"/>
                  </a:lnTo>
                  <a:lnTo>
                    <a:pt x="469696" y="1372412"/>
                  </a:lnTo>
                  <a:lnTo>
                    <a:pt x="480796" y="1379778"/>
                  </a:lnTo>
                  <a:lnTo>
                    <a:pt x="493737" y="1379778"/>
                  </a:lnTo>
                  <a:lnTo>
                    <a:pt x="490042" y="1376095"/>
                  </a:lnTo>
                  <a:lnTo>
                    <a:pt x="477100" y="1376095"/>
                  </a:lnTo>
                  <a:lnTo>
                    <a:pt x="477100" y="1373643"/>
                  </a:lnTo>
                  <a:lnTo>
                    <a:pt x="473392" y="1372412"/>
                  </a:lnTo>
                  <a:lnTo>
                    <a:pt x="473392" y="1368729"/>
                  </a:lnTo>
                  <a:close/>
                </a:path>
                <a:path w="1781175" h="1445895">
                  <a:moveTo>
                    <a:pt x="477100" y="1373643"/>
                  </a:moveTo>
                  <a:lnTo>
                    <a:pt x="477100" y="1376095"/>
                  </a:lnTo>
                  <a:lnTo>
                    <a:pt x="484492" y="1376095"/>
                  </a:lnTo>
                  <a:lnTo>
                    <a:pt x="477100" y="1373643"/>
                  </a:lnTo>
                  <a:close/>
                </a:path>
                <a:path w="1781175" h="1445895">
                  <a:moveTo>
                    <a:pt x="473392" y="1368729"/>
                  </a:moveTo>
                  <a:lnTo>
                    <a:pt x="473392" y="1372412"/>
                  </a:lnTo>
                  <a:lnTo>
                    <a:pt x="477100" y="1372412"/>
                  </a:lnTo>
                  <a:lnTo>
                    <a:pt x="477100" y="1373643"/>
                  </a:lnTo>
                  <a:lnTo>
                    <a:pt x="484492" y="1376095"/>
                  </a:lnTo>
                  <a:lnTo>
                    <a:pt x="473392" y="1368729"/>
                  </a:lnTo>
                  <a:close/>
                </a:path>
                <a:path w="1781175" h="1445895">
                  <a:moveTo>
                    <a:pt x="490042" y="1368729"/>
                  </a:moveTo>
                  <a:lnTo>
                    <a:pt x="473392" y="1368729"/>
                  </a:lnTo>
                  <a:lnTo>
                    <a:pt x="484492" y="1376095"/>
                  </a:lnTo>
                  <a:lnTo>
                    <a:pt x="488188" y="1376095"/>
                  </a:lnTo>
                  <a:lnTo>
                    <a:pt x="484492" y="1372412"/>
                  </a:lnTo>
                  <a:lnTo>
                    <a:pt x="490042" y="1372412"/>
                  </a:lnTo>
                  <a:lnTo>
                    <a:pt x="490042" y="1368729"/>
                  </a:lnTo>
                  <a:close/>
                </a:path>
                <a:path w="1781175" h="1445895">
                  <a:moveTo>
                    <a:pt x="462305" y="1368729"/>
                  </a:moveTo>
                  <a:lnTo>
                    <a:pt x="458609" y="1368729"/>
                  </a:lnTo>
                  <a:lnTo>
                    <a:pt x="458609" y="1372412"/>
                  </a:lnTo>
                  <a:lnTo>
                    <a:pt x="466001" y="1372412"/>
                  </a:lnTo>
                  <a:lnTo>
                    <a:pt x="462305" y="1368729"/>
                  </a:lnTo>
                  <a:close/>
                </a:path>
                <a:path w="1781175" h="1445895">
                  <a:moveTo>
                    <a:pt x="469696" y="1368729"/>
                  </a:moveTo>
                  <a:lnTo>
                    <a:pt x="462305" y="1368729"/>
                  </a:lnTo>
                  <a:lnTo>
                    <a:pt x="466001" y="1372412"/>
                  </a:lnTo>
                  <a:lnTo>
                    <a:pt x="469696" y="1372412"/>
                  </a:lnTo>
                  <a:lnTo>
                    <a:pt x="469696" y="1368729"/>
                  </a:lnTo>
                  <a:close/>
                </a:path>
                <a:path w="1781175" h="1445895">
                  <a:moveTo>
                    <a:pt x="490042" y="1365046"/>
                  </a:moveTo>
                  <a:lnTo>
                    <a:pt x="488188" y="1365046"/>
                  </a:lnTo>
                  <a:lnTo>
                    <a:pt x="490042" y="1368729"/>
                  </a:lnTo>
                  <a:lnTo>
                    <a:pt x="490042" y="1365046"/>
                  </a:lnTo>
                  <a:close/>
                </a:path>
                <a:path w="1781175" h="1445895">
                  <a:moveTo>
                    <a:pt x="443814" y="1358808"/>
                  </a:moveTo>
                  <a:lnTo>
                    <a:pt x="443814" y="1360912"/>
                  </a:lnTo>
                  <a:lnTo>
                    <a:pt x="451205" y="1365046"/>
                  </a:lnTo>
                  <a:lnTo>
                    <a:pt x="443814" y="1358808"/>
                  </a:lnTo>
                  <a:close/>
                </a:path>
                <a:path w="1781175" h="1445895">
                  <a:moveTo>
                    <a:pt x="454901" y="1357807"/>
                  </a:moveTo>
                  <a:lnTo>
                    <a:pt x="451205" y="1357807"/>
                  </a:lnTo>
                  <a:lnTo>
                    <a:pt x="451205" y="1365046"/>
                  </a:lnTo>
                  <a:lnTo>
                    <a:pt x="458609" y="1365046"/>
                  </a:lnTo>
                  <a:lnTo>
                    <a:pt x="458609" y="1361363"/>
                  </a:lnTo>
                  <a:lnTo>
                    <a:pt x="454901" y="1361363"/>
                  </a:lnTo>
                  <a:lnTo>
                    <a:pt x="454901" y="1357807"/>
                  </a:lnTo>
                  <a:close/>
                </a:path>
                <a:path w="1781175" h="1445895">
                  <a:moveTo>
                    <a:pt x="473392" y="1361363"/>
                  </a:moveTo>
                  <a:lnTo>
                    <a:pt x="469696" y="1361363"/>
                  </a:lnTo>
                  <a:lnTo>
                    <a:pt x="473392" y="1365046"/>
                  </a:lnTo>
                  <a:lnTo>
                    <a:pt x="480796" y="1365046"/>
                  </a:lnTo>
                  <a:lnTo>
                    <a:pt x="480796" y="1363820"/>
                  </a:lnTo>
                  <a:lnTo>
                    <a:pt x="473392" y="1361363"/>
                  </a:lnTo>
                  <a:close/>
                </a:path>
                <a:path w="1781175" h="1445895">
                  <a:moveTo>
                    <a:pt x="443814" y="1360912"/>
                  </a:moveTo>
                  <a:lnTo>
                    <a:pt x="443814" y="1361363"/>
                  </a:lnTo>
                  <a:lnTo>
                    <a:pt x="444621" y="1361363"/>
                  </a:lnTo>
                  <a:lnTo>
                    <a:pt x="443814" y="1360912"/>
                  </a:lnTo>
                  <a:close/>
                </a:path>
                <a:path w="1781175" h="1445895">
                  <a:moveTo>
                    <a:pt x="447509" y="1354124"/>
                  </a:moveTo>
                  <a:lnTo>
                    <a:pt x="443814" y="1354124"/>
                  </a:lnTo>
                  <a:lnTo>
                    <a:pt x="443814" y="1358808"/>
                  </a:lnTo>
                  <a:lnTo>
                    <a:pt x="446841" y="1361363"/>
                  </a:lnTo>
                  <a:lnTo>
                    <a:pt x="447509" y="1361363"/>
                  </a:lnTo>
                  <a:lnTo>
                    <a:pt x="447509" y="1354124"/>
                  </a:lnTo>
                  <a:close/>
                </a:path>
                <a:path w="1781175" h="1445895">
                  <a:moveTo>
                    <a:pt x="451205" y="1350441"/>
                  </a:moveTo>
                  <a:lnTo>
                    <a:pt x="447509" y="1350441"/>
                  </a:lnTo>
                  <a:lnTo>
                    <a:pt x="447509" y="1361363"/>
                  </a:lnTo>
                  <a:lnTo>
                    <a:pt x="451205" y="1361363"/>
                  </a:lnTo>
                  <a:lnTo>
                    <a:pt x="451205" y="1357807"/>
                  </a:lnTo>
                  <a:lnTo>
                    <a:pt x="466001" y="1357807"/>
                  </a:lnTo>
                  <a:lnTo>
                    <a:pt x="462305" y="1354124"/>
                  </a:lnTo>
                  <a:lnTo>
                    <a:pt x="451205" y="1354124"/>
                  </a:lnTo>
                  <a:lnTo>
                    <a:pt x="451205" y="1350441"/>
                  </a:lnTo>
                  <a:close/>
                </a:path>
                <a:path w="1781175" h="1445895">
                  <a:moveTo>
                    <a:pt x="473392" y="1357807"/>
                  </a:moveTo>
                  <a:lnTo>
                    <a:pt x="454901" y="1357807"/>
                  </a:lnTo>
                  <a:lnTo>
                    <a:pt x="454901" y="1361363"/>
                  </a:lnTo>
                  <a:lnTo>
                    <a:pt x="477100" y="1361363"/>
                  </a:lnTo>
                  <a:lnTo>
                    <a:pt x="473392" y="1357807"/>
                  </a:lnTo>
                  <a:close/>
                </a:path>
                <a:path w="1781175" h="1445895">
                  <a:moveTo>
                    <a:pt x="434568" y="1350441"/>
                  </a:moveTo>
                  <a:lnTo>
                    <a:pt x="438264" y="1357807"/>
                  </a:lnTo>
                  <a:lnTo>
                    <a:pt x="443814" y="1360912"/>
                  </a:lnTo>
                  <a:lnTo>
                    <a:pt x="443814" y="1358808"/>
                  </a:lnTo>
                  <a:lnTo>
                    <a:pt x="438264" y="1354124"/>
                  </a:lnTo>
                  <a:lnTo>
                    <a:pt x="434568" y="1350441"/>
                  </a:lnTo>
                  <a:close/>
                </a:path>
                <a:path w="1781175" h="1445895">
                  <a:moveTo>
                    <a:pt x="447509" y="1346758"/>
                  </a:moveTo>
                  <a:lnTo>
                    <a:pt x="430860" y="1346758"/>
                  </a:lnTo>
                  <a:lnTo>
                    <a:pt x="430860" y="1350441"/>
                  </a:lnTo>
                  <a:lnTo>
                    <a:pt x="447509" y="1350441"/>
                  </a:lnTo>
                  <a:lnTo>
                    <a:pt x="447509" y="1346758"/>
                  </a:lnTo>
                  <a:close/>
                </a:path>
                <a:path w="1781175" h="1445895">
                  <a:moveTo>
                    <a:pt x="430860" y="1343075"/>
                  </a:moveTo>
                  <a:lnTo>
                    <a:pt x="427164" y="1343075"/>
                  </a:lnTo>
                  <a:lnTo>
                    <a:pt x="430860" y="1346758"/>
                  </a:lnTo>
                  <a:lnTo>
                    <a:pt x="430860" y="1343075"/>
                  </a:lnTo>
                  <a:close/>
                </a:path>
                <a:path w="1781175" h="1445895">
                  <a:moveTo>
                    <a:pt x="441960" y="1343075"/>
                  </a:moveTo>
                  <a:lnTo>
                    <a:pt x="434568" y="1343075"/>
                  </a:lnTo>
                  <a:lnTo>
                    <a:pt x="434568" y="1346758"/>
                  </a:lnTo>
                  <a:lnTo>
                    <a:pt x="441960" y="1346758"/>
                  </a:lnTo>
                  <a:lnTo>
                    <a:pt x="441960" y="1343075"/>
                  </a:lnTo>
                  <a:close/>
                </a:path>
                <a:path w="1781175" h="1445895">
                  <a:moveTo>
                    <a:pt x="427164" y="1337614"/>
                  </a:moveTo>
                  <a:lnTo>
                    <a:pt x="423468" y="1337614"/>
                  </a:lnTo>
                  <a:lnTo>
                    <a:pt x="423468" y="1343075"/>
                  </a:lnTo>
                  <a:lnTo>
                    <a:pt x="438264" y="1343075"/>
                  </a:lnTo>
                  <a:lnTo>
                    <a:pt x="438264" y="1339519"/>
                  </a:lnTo>
                  <a:lnTo>
                    <a:pt x="427164" y="1339519"/>
                  </a:lnTo>
                  <a:lnTo>
                    <a:pt x="427164" y="1337614"/>
                  </a:lnTo>
                  <a:close/>
                </a:path>
                <a:path w="1781175" h="1445895">
                  <a:moveTo>
                    <a:pt x="423468" y="1333931"/>
                  </a:moveTo>
                  <a:lnTo>
                    <a:pt x="416064" y="1333931"/>
                  </a:lnTo>
                  <a:lnTo>
                    <a:pt x="419773" y="1337614"/>
                  </a:lnTo>
                  <a:lnTo>
                    <a:pt x="419773" y="1339519"/>
                  </a:lnTo>
                  <a:lnTo>
                    <a:pt x="423468" y="1339519"/>
                  </a:lnTo>
                  <a:lnTo>
                    <a:pt x="423468" y="1333931"/>
                  </a:lnTo>
                  <a:close/>
                </a:path>
                <a:path w="1781175" h="1445895">
                  <a:moveTo>
                    <a:pt x="427164" y="1337614"/>
                  </a:moveTo>
                  <a:lnTo>
                    <a:pt x="427164" y="1339519"/>
                  </a:lnTo>
                  <a:lnTo>
                    <a:pt x="430860" y="1339519"/>
                  </a:lnTo>
                  <a:lnTo>
                    <a:pt x="427164" y="1337614"/>
                  </a:lnTo>
                  <a:close/>
                </a:path>
                <a:path w="1781175" h="1445895">
                  <a:moveTo>
                    <a:pt x="434568" y="1337614"/>
                  </a:moveTo>
                  <a:lnTo>
                    <a:pt x="427164" y="1337614"/>
                  </a:lnTo>
                  <a:lnTo>
                    <a:pt x="430860" y="1339519"/>
                  </a:lnTo>
                  <a:lnTo>
                    <a:pt x="434568" y="1339519"/>
                  </a:lnTo>
                  <a:lnTo>
                    <a:pt x="434568" y="1337614"/>
                  </a:lnTo>
                  <a:close/>
                </a:path>
                <a:path w="1781175" h="1445895">
                  <a:moveTo>
                    <a:pt x="434568" y="1337614"/>
                  </a:moveTo>
                  <a:lnTo>
                    <a:pt x="434568" y="1339519"/>
                  </a:lnTo>
                  <a:lnTo>
                    <a:pt x="438264" y="1339519"/>
                  </a:lnTo>
                  <a:lnTo>
                    <a:pt x="434568" y="1337614"/>
                  </a:lnTo>
                  <a:close/>
                </a:path>
                <a:path w="1781175" h="1445895">
                  <a:moveTo>
                    <a:pt x="512229" y="1381480"/>
                  </a:moveTo>
                  <a:lnTo>
                    <a:pt x="508533" y="1385138"/>
                  </a:lnTo>
                  <a:lnTo>
                    <a:pt x="512229" y="1388795"/>
                  </a:lnTo>
                  <a:lnTo>
                    <a:pt x="523328" y="1385138"/>
                  </a:lnTo>
                  <a:lnTo>
                    <a:pt x="512229" y="1381480"/>
                  </a:lnTo>
                  <a:close/>
                </a:path>
                <a:path w="1781175" h="1445895">
                  <a:moveTo>
                    <a:pt x="527024" y="1392453"/>
                  </a:moveTo>
                  <a:lnTo>
                    <a:pt x="512229" y="1392453"/>
                  </a:lnTo>
                  <a:lnTo>
                    <a:pt x="515924" y="1396123"/>
                  </a:lnTo>
                  <a:lnTo>
                    <a:pt x="527024" y="1392453"/>
                  </a:lnTo>
                  <a:close/>
                </a:path>
                <a:path w="1781175" h="1445895">
                  <a:moveTo>
                    <a:pt x="530720" y="1392453"/>
                  </a:moveTo>
                  <a:lnTo>
                    <a:pt x="527024" y="1392453"/>
                  </a:lnTo>
                  <a:lnTo>
                    <a:pt x="527024" y="1396123"/>
                  </a:lnTo>
                  <a:lnTo>
                    <a:pt x="530720" y="1396123"/>
                  </a:lnTo>
                  <a:lnTo>
                    <a:pt x="530720" y="1392453"/>
                  </a:lnTo>
                  <a:close/>
                </a:path>
                <a:path w="1781175" h="1445895">
                  <a:moveTo>
                    <a:pt x="551065" y="1396123"/>
                  </a:moveTo>
                  <a:lnTo>
                    <a:pt x="547370" y="1396123"/>
                  </a:lnTo>
                  <a:lnTo>
                    <a:pt x="551065" y="1403438"/>
                  </a:lnTo>
                  <a:lnTo>
                    <a:pt x="562152" y="1407096"/>
                  </a:lnTo>
                  <a:lnTo>
                    <a:pt x="558457" y="1403438"/>
                  </a:lnTo>
                  <a:lnTo>
                    <a:pt x="554761" y="1403438"/>
                  </a:lnTo>
                  <a:lnTo>
                    <a:pt x="554761" y="1399781"/>
                  </a:lnTo>
                  <a:lnTo>
                    <a:pt x="551065" y="1396123"/>
                  </a:lnTo>
                  <a:close/>
                </a:path>
                <a:path w="1781175" h="1445895">
                  <a:moveTo>
                    <a:pt x="554761" y="1399781"/>
                  </a:moveTo>
                  <a:lnTo>
                    <a:pt x="554761" y="1403438"/>
                  </a:lnTo>
                  <a:lnTo>
                    <a:pt x="558457" y="1403438"/>
                  </a:lnTo>
                  <a:lnTo>
                    <a:pt x="554761" y="1399781"/>
                  </a:lnTo>
                  <a:close/>
                </a:path>
                <a:path w="1781175" h="1445895">
                  <a:moveTo>
                    <a:pt x="639826" y="1441869"/>
                  </a:moveTo>
                  <a:lnTo>
                    <a:pt x="632434" y="1441869"/>
                  </a:lnTo>
                  <a:lnTo>
                    <a:pt x="632434" y="1445526"/>
                  </a:lnTo>
                  <a:lnTo>
                    <a:pt x="639826" y="1445526"/>
                  </a:lnTo>
                  <a:lnTo>
                    <a:pt x="639826" y="1441869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6159767" y="2816515"/>
              <a:ext cx="2160270" cy="1871345"/>
            </a:xfrm>
            <a:custGeom>
              <a:avLst/>
              <a:gdLst/>
              <a:ahLst/>
              <a:cxnLst/>
              <a:rect l="l" t="t" r="r" b="b"/>
              <a:pathLst>
                <a:path w="2160270" h="1871345">
                  <a:moveTo>
                    <a:pt x="1499230" y="9944"/>
                  </a:moveTo>
                  <a:lnTo>
                    <a:pt x="1494066" y="9944"/>
                  </a:lnTo>
                  <a:lnTo>
                    <a:pt x="1487741" y="16192"/>
                  </a:lnTo>
                  <a:lnTo>
                    <a:pt x="1491627" y="20116"/>
                  </a:lnTo>
                  <a:lnTo>
                    <a:pt x="1500555" y="11277"/>
                  </a:lnTo>
                  <a:lnTo>
                    <a:pt x="1499230" y="9944"/>
                  </a:lnTo>
                  <a:close/>
                </a:path>
                <a:path w="2160270" h="1871345">
                  <a:moveTo>
                    <a:pt x="1496669" y="7365"/>
                  </a:moveTo>
                  <a:lnTo>
                    <a:pt x="1492243" y="11742"/>
                  </a:lnTo>
                  <a:lnTo>
                    <a:pt x="1494066" y="9944"/>
                  </a:lnTo>
                  <a:lnTo>
                    <a:pt x="1499230" y="9944"/>
                  </a:lnTo>
                  <a:lnTo>
                    <a:pt x="1496669" y="7365"/>
                  </a:lnTo>
                  <a:close/>
                </a:path>
                <a:path w="2160270" h="1871345">
                  <a:moveTo>
                    <a:pt x="1555153" y="0"/>
                  </a:moveTo>
                  <a:lnTo>
                    <a:pt x="1544104" y="0"/>
                  </a:lnTo>
                  <a:lnTo>
                    <a:pt x="1544104" y="5511"/>
                  </a:lnTo>
                  <a:lnTo>
                    <a:pt x="1555153" y="5511"/>
                  </a:lnTo>
                  <a:lnTo>
                    <a:pt x="1555153" y="0"/>
                  </a:lnTo>
                  <a:close/>
                </a:path>
                <a:path w="2160270" h="1871345">
                  <a:moveTo>
                    <a:pt x="960640" y="410781"/>
                  </a:moveTo>
                  <a:lnTo>
                    <a:pt x="955116" y="410781"/>
                  </a:lnTo>
                  <a:lnTo>
                    <a:pt x="955116" y="414451"/>
                  </a:lnTo>
                  <a:lnTo>
                    <a:pt x="960640" y="414451"/>
                  </a:lnTo>
                  <a:lnTo>
                    <a:pt x="960640" y="410781"/>
                  </a:lnTo>
                  <a:close/>
                </a:path>
                <a:path w="2160270" h="1871345">
                  <a:moveTo>
                    <a:pt x="1427556" y="150037"/>
                  </a:moveTo>
                  <a:lnTo>
                    <a:pt x="1416507" y="150037"/>
                  </a:lnTo>
                  <a:lnTo>
                    <a:pt x="1416507" y="155562"/>
                  </a:lnTo>
                  <a:lnTo>
                    <a:pt x="1427556" y="155562"/>
                  </a:lnTo>
                  <a:lnTo>
                    <a:pt x="1427556" y="150037"/>
                  </a:lnTo>
                  <a:close/>
                </a:path>
                <a:path w="2160270" h="1871345">
                  <a:moveTo>
                    <a:pt x="979131" y="407123"/>
                  </a:moveTo>
                  <a:lnTo>
                    <a:pt x="973607" y="407123"/>
                  </a:lnTo>
                  <a:lnTo>
                    <a:pt x="973607" y="410794"/>
                  </a:lnTo>
                  <a:lnTo>
                    <a:pt x="979131" y="410794"/>
                  </a:lnTo>
                  <a:lnTo>
                    <a:pt x="979131" y="407123"/>
                  </a:lnTo>
                  <a:close/>
                </a:path>
                <a:path w="2160270" h="1871345">
                  <a:moveTo>
                    <a:pt x="1044790" y="375107"/>
                  </a:moveTo>
                  <a:lnTo>
                    <a:pt x="1041107" y="375107"/>
                  </a:lnTo>
                  <a:lnTo>
                    <a:pt x="1041107" y="380618"/>
                  </a:lnTo>
                  <a:lnTo>
                    <a:pt x="1044790" y="380618"/>
                  </a:lnTo>
                  <a:lnTo>
                    <a:pt x="1044790" y="375107"/>
                  </a:lnTo>
                  <a:close/>
                </a:path>
                <a:path w="2160270" h="1871345">
                  <a:moveTo>
                    <a:pt x="1060488" y="381520"/>
                  </a:moveTo>
                  <a:lnTo>
                    <a:pt x="1054976" y="381520"/>
                  </a:lnTo>
                  <a:lnTo>
                    <a:pt x="1054976" y="385203"/>
                  </a:lnTo>
                  <a:lnTo>
                    <a:pt x="1060488" y="385203"/>
                  </a:lnTo>
                  <a:lnTo>
                    <a:pt x="1060488" y="381520"/>
                  </a:lnTo>
                  <a:close/>
                </a:path>
                <a:path w="2160270" h="1871345">
                  <a:moveTo>
                    <a:pt x="944918" y="461098"/>
                  </a:moveTo>
                  <a:lnTo>
                    <a:pt x="933856" y="461098"/>
                  </a:lnTo>
                  <a:lnTo>
                    <a:pt x="933856" y="466623"/>
                  </a:lnTo>
                  <a:lnTo>
                    <a:pt x="944918" y="466623"/>
                  </a:lnTo>
                  <a:lnTo>
                    <a:pt x="944918" y="461098"/>
                  </a:lnTo>
                  <a:close/>
                </a:path>
                <a:path w="2160270" h="1871345">
                  <a:moveTo>
                    <a:pt x="1061415" y="411695"/>
                  </a:moveTo>
                  <a:lnTo>
                    <a:pt x="1050353" y="411695"/>
                  </a:lnTo>
                  <a:lnTo>
                    <a:pt x="1050353" y="417220"/>
                  </a:lnTo>
                  <a:lnTo>
                    <a:pt x="1061415" y="417220"/>
                  </a:lnTo>
                  <a:lnTo>
                    <a:pt x="1061415" y="411695"/>
                  </a:lnTo>
                  <a:close/>
                </a:path>
                <a:path w="2160270" h="1871345">
                  <a:moveTo>
                    <a:pt x="1192707" y="408038"/>
                  </a:moveTo>
                  <a:lnTo>
                    <a:pt x="1181646" y="408038"/>
                  </a:lnTo>
                  <a:lnTo>
                    <a:pt x="1181646" y="417220"/>
                  </a:lnTo>
                  <a:lnTo>
                    <a:pt x="1192707" y="417220"/>
                  </a:lnTo>
                  <a:lnTo>
                    <a:pt x="1192707" y="408038"/>
                  </a:lnTo>
                  <a:close/>
                </a:path>
                <a:path w="2160270" h="1871345">
                  <a:moveTo>
                    <a:pt x="1171447" y="416267"/>
                  </a:moveTo>
                  <a:lnTo>
                    <a:pt x="1165923" y="416267"/>
                  </a:lnTo>
                  <a:lnTo>
                    <a:pt x="1165923" y="419950"/>
                  </a:lnTo>
                  <a:lnTo>
                    <a:pt x="1171447" y="419950"/>
                  </a:lnTo>
                  <a:lnTo>
                    <a:pt x="1171447" y="416267"/>
                  </a:lnTo>
                  <a:close/>
                </a:path>
                <a:path w="2160270" h="1871345">
                  <a:moveTo>
                    <a:pt x="1115085" y="458241"/>
                  </a:moveTo>
                  <a:lnTo>
                    <a:pt x="1113116" y="458241"/>
                  </a:lnTo>
                  <a:lnTo>
                    <a:pt x="1106804" y="464489"/>
                  </a:lnTo>
                  <a:lnTo>
                    <a:pt x="1110691" y="468414"/>
                  </a:lnTo>
                  <a:lnTo>
                    <a:pt x="1116194" y="462965"/>
                  </a:lnTo>
                  <a:lnTo>
                    <a:pt x="1115085" y="462965"/>
                  </a:lnTo>
                  <a:lnTo>
                    <a:pt x="1115085" y="458241"/>
                  </a:lnTo>
                  <a:close/>
                </a:path>
                <a:path w="2160270" h="1871345">
                  <a:moveTo>
                    <a:pt x="1117506" y="457441"/>
                  </a:moveTo>
                  <a:lnTo>
                    <a:pt x="1115085" y="457441"/>
                  </a:lnTo>
                  <a:lnTo>
                    <a:pt x="1115085" y="462965"/>
                  </a:lnTo>
                  <a:lnTo>
                    <a:pt x="1116194" y="462965"/>
                  </a:lnTo>
                  <a:lnTo>
                    <a:pt x="1119619" y="459574"/>
                  </a:lnTo>
                  <a:lnTo>
                    <a:pt x="1117506" y="457441"/>
                  </a:lnTo>
                  <a:close/>
                </a:path>
                <a:path w="2160270" h="1871345">
                  <a:moveTo>
                    <a:pt x="1126134" y="457441"/>
                  </a:moveTo>
                  <a:lnTo>
                    <a:pt x="1117506" y="457441"/>
                  </a:lnTo>
                  <a:lnTo>
                    <a:pt x="1119619" y="459574"/>
                  </a:lnTo>
                  <a:lnTo>
                    <a:pt x="1116194" y="462965"/>
                  </a:lnTo>
                  <a:lnTo>
                    <a:pt x="1126134" y="462965"/>
                  </a:lnTo>
                  <a:lnTo>
                    <a:pt x="1126134" y="457441"/>
                  </a:lnTo>
                  <a:close/>
                </a:path>
                <a:path w="2160270" h="1871345">
                  <a:moveTo>
                    <a:pt x="1115733" y="455650"/>
                  </a:moveTo>
                  <a:lnTo>
                    <a:pt x="1111269" y="460070"/>
                  </a:lnTo>
                  <a:lnTo>
                    <a:pt x="1113116" y="458241"/>
                  </a:lnTo>
                  <a:lnTo>
                    <a:pt x="1115085" y="458241"/>
                  </a:lnTo>
                  <a:lnTo>
                    <a:pt x="1115085" y="457441"/>
                  </a:lnTo>
                  <a:lnTo>
                    <a:pt x="1117506" y="457441"/>
                  </a:lnTo>
                  <a:lnTo>
                    <a:pt x="1115733" y="455650"/>
                  </a:lnTo>
                  <a:close/>
                </a:path>
                <a:path w="2160270" h="1871345">
                  <a:moveTo>
                    <a:pt x="1057719" y="492213"/>
                  </a:moveTo>
                  <a:lnTo>
                    <a:pt x="1046657" y="492213"/>
                  </a:lnTo>
                  <a:lnTo>
                    <a:pt x="1046657" y="497725"/>
                  </a:lnTo>
                  <a:lnTo>
                    <a:pt x="1057719" y="497725"/>
                  </a:lnTo>
                  <a:lnTo>
                    <a:pt x="1057719" y="492213"/>
                  </a:lnTo>
                  <a:close/>
                </a:path>
                <a:path w="2160270" h="1871345">
                  <a:moveTo>
                    <a:pt x="1157579" y="450126"/>
                  </a:moveTo>
                  <a:lnTo>
                    <a:pt x="1146517" y="450126"/>
                  </a:lnTo>
                  <a:lnTo>
                    <a:pt x="1146517" y="455637"/>
                  </a:lnTo>
                  <a:lnTo>
                    <a:pt x="1157579" y="455637"/>
                  </a:lnTo>
                  <a:lnTo>
                    <a:pt x="1157579" y="450126"/>
                  </a:lnTo>
                  <a:close/>
                </a:path>
                <a:path w="2160270" h="1871345">
                  <a:moveTo>
                    <a:pt x="73926" y="836206"/>
                  </a:moveTo>
                  <a:lnTo>
                    <a:pt x="62877" y="836206"/>
                  </a:lnTo>
                  <a:lnTo>
                    <a:pt x="62877" y="841717"/>
                  </a:lnTo>
                  <a:lnTo>
                    <a:pt x="73926" y="841717"/>
                  </a:lnTo>
                  <a:lnTo>
                    <a:pt x="73926" y="836206"/>
                  </a:lnTo>
                  <a:close/>
                </a:path>
                <a:path w="2160270" h="1871345">
                  <a:moveTo>
                    <a:pt x="95199" y="860907"/>
                  </a:moveTo>
                  <a:lnTo>
                    <a:pt x="89687" y="860907"/>
                  </a:lnTo>
                  <a:lnTo>
                    <a:pt x="89687" y="864577"/>
                  </a:lnTo>
                  <a:lnTo>
                    <a:pt x="95199" y="864577"/>
                  </a:lnTo>
                  <a:lnTo>
                    <a:pt x="95199" y="860907"/>
                  </a:lnTo>
                  <a:close/>
                </a:path>
                <a:path w="2160270" h="1871345">
                  <a:moveTo>
                    <a:pt x="200609" y="849947"/>
                  </a:moveTo>
                  <a:lnTo>
                    <a:pt x="195084" y="849947"/>
                  </a:lnTo>
                  <a:lnTo>
                    <a:pt x="195084" y="853617"/>
                  </a:lnTo>
                  <a:lnTo>
                    <a:pt x="200609" y="853617"/>
                  </a:lnTo>
                  <a:lnTo>
                    <a:pt x="200609" y="849947"/>
                  </a:lnTo>
                  <a:close/>
                </a:path>
                <a:path w="2160270" h="1871345">
                  <a:moveTo>
                    <a:pt x="201523" y="843521"/>
                  </a:moveTo>
                  <a:lnTo>
                    <a:pt x="190474" y="843521"/>
                  </a:lnTo>
                  <a:lnTo>
                    <a:pt x="190474" y="849045"/>
                  </a:lnTo>
                  <a:lnTo>
                    <a:pt x="200609" y="849045"/>
                  </a:lnTo>
                  <a:lnTo>
                    <a:pt x="200609" y="846277"/>
                  </a:lnTo>
                  <a:lnTo>
                    <a:pt x="201523" y="846277"/>
                  </a:lnTo>
                  <a:lnTo>
                    <a:pt x="201523" y="843521"/>
                  </a:lnTo>
                  <a:close/>
                </a:path>
                <a:path w="2160270" h="1871345">
                  <a:moveTo>
                    <a:pt x="11061" y="885609"/>
                  </a:moveTo>
                  <a:lnTo>
                    <a:pt x="0" y="885609"/>
                  </a:lnTo>
                  <a:lnTo>
                    <a:pt x="0" y="891120"/>
                  </a:lnTo>
                  <a:lnTo>
                    <a:pt x="11061" y="891120"/>
                  </a:lnTo>
                  <a:lnTo>
                    <a:pt x="11061" y="885609"/>
                  </a:lnTo>
                  <a:close/>
                </a:path>
                <a:path w="2160270" h="1871345">
                  <a:moveTo>
                    <a:pt x="477989" y="818819"/>
                  </a:moveTo>
                  <a:lnTo>
                    <a:pt x="472478" y="818819"/>
                  </a:lnTo>
                  <a:lnTo>
                    <a:pt x="472478" y="822502"/>
                  </a:lnTo>
                  <a:lnTo>
                    <a:pt x="477989" y="822502"/>
                  </a:lnTo>
                  <a:lnTo>
                    <a:pt x="477989" y="818819"/>
                  </a:lnTo>
                  <a:close/>
                </a:path>
                <a:path w="2160270" h="1871345">
                  <a:moveTo>
                    <a:pt x="472478" y="812418"/>
                  </a:moveTo>
                  <a:lnTo>
                    <a:pt x="471550" y="812418"/>
                  </a:lnTo>
                  <a:lnTo>
                    <a:pt x="471550" y="821601"/>
                  </a:lnTo>
                  <a:lnTo>
                    <a:pt x="472478" y="821601"/>
                  </a:lnTo>
                  <a:lnTo>
                    <a:pt x="472478" y="818819"/>
                  </a:lnTo>
                  <a:lnTo>
                    <a:pt x="482612" y="818819"/>
                  </a:lnTo>
                  <a:lnTo>
                    <a:pt x="482612" y="815174"/>
                  </a:lnTo>
                  <a:lnTo>
                    <a:pt x="472478" y="815174"/>
                  </a:lnTo>
                  <a:lnTo>
                    <a:pt x="472478" y="812418"/>
                  </a:lnTo>
                  <a:close/>
                </a:path>
                <a:path w="2160270" h="1871345">
                  <a:moveTo>
                    <a:pt x="482612" y="818819"/>
                  </a:moveTo>
                  <a:lnTo>
                    <a:pt x="477989" y="818819"/>
                  </a:lnTo>
                  <a:lnTo>
                    <a:pt x="477989" y="821601"/>
                  </a:lnTo>
                  <a:lnTo>
                    <a:pt x="482612" y="821601"/>
                  </a:lnTo>
                  <a:lnTo>
                    <a:pt x="482612" y="818819"/>
                  </a:lnTo>
                  <a:close/>
                </a:path>
                <a:path w="2160270" h="1871345">
                  <a:moveTo>
                    <a:pt x="482612" y="812418"/>
                  </a:moveTo>
                  <a:lnTo>
                    <a:pt x="472478" y="812418"/>
                  </a:lnTo>
                  <a:lnTo>
                    <a:pt x="472478" y="815174"/>
                  </a:lnTo>
                  <a:lnTo>
                    <a:pt x="482612" y="815174"/>
                  </a:lnTo>
                  <a:lnTo>
                    <a:pt x="482612" y="812418"/>
                  </a:lnTo>
                  <a:close/>
                </a:path>
                <a:path w="2160270" h="1871345">
                  <a:moveTo>
                    <a:pt x="477989" y="807834"/>
                  </a:moveTo>
                  <a:lnTo>
                    <a:pt x="472478" y="807834"/>
                  </a:lnTo>
                  <a:lnTo>
                    <a:pt x="472478" y="811517"/>
                  </a:lnTo>
                  <a:lnTo>
                    <a:pt x="477989" y="811517"/>
                  </a:lnTo>
                  <a:lnTo>
                    <a:pt x="477989" y="807834"/>
                  </a:lnTo>
                  <a:close/>
                </a:path>
                <a:path w="2160270" h="1871345">
                  <a:moveTo>
                    <a:pt x="1125219" y="553504"/>
                  </a:moveTo>
                  <a:lnTo>
                    <a:pt x="1119695" y="553504"/>
                  </a:lnTo>
                  <a:lnTo>
                    <a:pt x="1119695" y="557174"/>
                  </a:lnTo>
                  <a:lnTo>
                    <a:pt x="1125219" y="557174"/>
                  </a:lnTo>
                  <a:lnTo>
                    <a:pt x="1125219" y="553504"/>
                  </a:lnTo>
                  <a:close/>
                </a:path>
                <a:path w="2160270" h="1871345">
                  <a:moveTo>
                    <a:pt x="490702" y="827100"/>
                  </a:moveTo>
                  <a:lnTo>
                    <a:pt x="481774" y="835926"/>
                  </a:lnTo>
                  <a:lnTo>
                    <a:pt x="485647" y="839850"/>
                  </a:lnTo>
                  <a:lnTo>
                    <a:pt x="487456" y="838060"/>
                  </a:lnTo>
                  <a:lnTo>
                    <a:pt x="486346" y="838060"/>
                  </a:lnTo>
                  <a:lnTo>
                    <a:pt x="486346" y="832548"/>
                  </a:lnTo>
                  <a:lnTo>
                    <a:pt x="490042" y="832548"/>
                  </a:lnTo>
                  <a:lnTo>
                    <a:pt x="490042" y="828890"/>
                  </a:lnTo>
                  <a:lnTo>
                    <a:pt x="490969" y="828890"/>
                  </a:lnTo>
                  <a:lnTo>
                    <a:pt x="490969" y="827370"/>
                  </a:lnTo>
                  <a:lnTo>
                    <a:pt x="490702" y="827100"/>
                  </a:lnTo>
                  <a:close/>
                </a:path>
                <a:path w="2160270" h="1871345">
                  <a:moveTo>
                    <a:pt x="512573" y="833602"/>
                  </a:moveTo>
                  <a:lnTo>
                    <a:pt x="504723" y="833602"/>
                  </a:lnTo>
                  <a:lnTo>
                    <a:pt x="508431" y="837260"/>
                  </a:lnTo>
                  <a:lnTo>
                    <a:pt x="511047" y="839850"/>
                  </a:lnTo>
                  <a:lnTo>
                    <a:pt x="514921" y="835926"/>
                  </a:lnTo>
                  <a:lnTo>
                    <a:pt x="512573" y="833602"/>
                  </a:lnTo>
                  <a:close/>
                </a:path>
                <a:path w="2160270" h="1871345">
                  <a:moveTo>
                    <a:pt x="496481" y="835304"/>
                  </a:moveTo>
                  <a:lnTo>
                    <a:pt x="490969" y="835304"/>
                  </a:lnTo>
                  <a:lnTo>
                    <a:pt x="490969" y="838987"/>
                  </a:lnTo>
                  <a:lnTo>
                    <a:pt x="496481" y="838987"/>
                  </a:lnTo>
                  <a:lnTo>
                    <a:pt x="496481" y="835304"/>
                  </a:lnTo>
                  <a:close/>
                </a:path>
                <a:path w="2160270" h="1871345">
                  <a:moveTo>
                    <a:pt x="490042" y="832548"/>
                  </a:moveTo>
                  <a:lnTo>
                    <a:pt x="486346" y="832548"/>
                  </a:lnTo>
                  <a:lnTo>
                    <a:pt x="486346" y="838060"/>
                  </a:lnTo>
                  <a:lnTo>
                    <a:pt x="487456" y="838060"/>
                  </a:lnTo>
                  <a:lnTo>
                    <a:pt x="491151" y="834402"/>
                  </a:lnTo>
                  <a:lnTo>
                    <a:pt x="490042" y="834402"/>
                  </a:lnTo>
                  <a:lnTo>
                    <a:pt x="490042" y="832548"/>
                  </a:lnTo>
                  <a:close/>
                </a:path>
                <a:path w="2160270" h="1871345">
                  <a:moveTo>
                    <a:pt x="496481" y="825220"/>
                  </a:moveTo>
                  <a:lnTo>
                    <a:pt x="493750" y="825220"/>
                  </a:lnTo>
                  <a:lnTo>
                    <a:pt x="493750" y="830188"/>
                  </a:lnTo>
                  <a:lnTo>
                    <a:pt x="494576" y="831024"/>
                  </a:lnTo>
                  <a:lnTo>
                    <a:pt x="487456" y="838060"/>
                  </a:lnTo>
                  <a:lnTo>
                    <a:pt x="490969" y="838060"/>
                  </a:lnTo>
                  <a:lnTo>
                    <a:pt x="490969" y="835304"/>
                  </a:lnTo>
                  <a:lnTo>
                    <a:pt x="496481" y="835304"/>
                  </a:lnTo>
                  <a:lnTo>
                    <a:pt x="496481" y="831646"/>
                  </a:lnTo>
                  <a:lnTo>
                    <a:pt x="501103" y="831646"/>
                  </a:lnTo>
                  <a:lnTo>
                    <a:pt x="501103" y="828890"/>
                  </a:lnTo>
                  <a:lnTo>
                    <a:pt x="502996" y="828890"/>
                  </a:lnTo>
                  <a:lnTo>
                    <a:pt x="502996" y="827989"/>
                  </a:lnTo>
                  <a:lnTo>
                    <a:pt x="496481" y="827989"/>
                  </a:lnTo>
                  <a:lnTo>
                    <a:pt x="496481" y="825220"/>
                  </a:lnTo>
                  <a:close/>
                </a:path>
                <a:path w="2160270" h="1871345">
                  <a:moveTo>
                    <a:pt x="497408" y="835304"/>
                  </a:moveTo>
                  <a:lnTo>
                    <a:pt x="496481" y="835304"/>
                  </a:lnTo>
                  <a:lnTo>
                    <a:pt x="496481" y="838060"/>
                  </a:lnTo>
                  <a:lnTo>
                    <a:pt x="497408" y="838060"/>
                  </a:lnTo>
                  <a:lnTo>
                    <a:pt x="497408" y="835304"/>
                  </a:lnTo>
                  <a:close/>
                </a:path>
                <a:path w="2160270" h="1871345">
                  <a:moveTo>
                    <a:pt x="506448" y="835304"/>
                  </a:moveTo>
                  <a:lnTo>
                    <a:pt x="508423" y="837260"/>
                  </a:lnTo>
                  <a:lnTo>
                    <a:pt x="506448" y="835304"/>
                  </a:lnTo>
                  <a:close/>
                </a:path>
                <a:path w="2160270" h="1871345">
                  <a:moveTo>
                    <a:pt x="504461" y="833348"/>
                  </a:moveTo>
                  <a:lnTo>
                    <a:pt x="501103" y="833348"/>
                  </a:lnTo>
                  <a:lnTo>
                    <a:pt x="501103" y="834402"/>
                  </a:lnTo>
                  <a:lnTo>
                    <a:pt x="497408" y="834402"/>
                  </a:lnTo>
                  <a:lnTo>
                    <a:pt x="497408" y="835304"/>
                  </a:lnTo>
                  <a:lnTo>
                    <a:pt x="506442" y="835304"/>
                  </a:lnTo>
                  <a:lnTo>
                    <a:pt x="504461" y="833348"/>
                  </a:lnTo>
                  <a:close/>
                </a:path>
                <a:path w="2160270" h="1871345">
                  <a:moveTo>
                    <a:pt x="490969" y="828890"/>
                  </a:moveTo>
                  <a:lnTo>
                    <a:pt x="490042" y="828890"/>
                  </a:lnTo>
                  <a:lnTo>
                    <a:pt x="490042" y="834402"/>
                  </a:lnTo>
                  <a:lnTo>
                    <a:pt x="491151" y="834402"/>
                  </a:lnTo>
                  <a:lnTo>
                    <a:pt x="493944" y="831646"/>
                  </a:lnTo>
                  <a:lnTo>
                    <a:pt x="490969" y="831646"/>
                  </a:lnTo>
                  <a:lnTo>
                    <a:pt x="490969" y="828890"/>
                  </a:lnTo>
                  <a:close/>
                </a:path>
                <a:path w="2160270" h="1871345">
                  <a:moveTo>
                    <a:pt x="501103" y="831646"/>
                  </a:moveTo>
                  <a:lnTo>
                    <a:pt x="496481" y="831646"/>
                  </a:lnTo>
                  <a:lnTo>
                    <a:pt x="496481" y="834402"/>
                  </a:lnTo>
                  <a:lnTo>
                    <a:pt x="497408" y="834402"/>
                  </a:lnTo>
                  <a:lnTo>
                    <a:pt x="497408" y="832548"/>
                  </a:lnTo>
                  <a:lnTo>
                    <a:pt x="501103" y="832548"/>
                  </a:lnTo>
                  <a:lnTo>
                    <a:pt x="501103" y="831646"/>
                  </a:lnTo>
                  <a:close/>
                </a:path>
                <a:path w="2160270" h="1871345">
                  <a:moveTo>
                    <a:pt x="501103" y="832548"/>
                  </a:moveTo>
                  <a:lnTo>
                    <a:pt x="497408" y="832548"/>
                  </a:lnTo>
                  <a:lnTo>
                    <a:pt x="497408" y="833348"/>
                  </a:lnTo>
                  <a:lnTo>
                    <a:pt x="501103" y="833348"/>
                  </a:lnTo>
                  <a:lnTo>
                    <a:pt x="501103" y="832548"/>
                  </a:lnTo>
                  <a:close/>
                </a:path>
                <a:path w="2160270" h="1871345">
                  <a:moveTo>
                    <a:pt x="502996" y="830126"/>
                  </a:moveTo>
                  <a:lnTo>
                    <a:pt x="502107" y="831024"/>
                  </a:lnTo>
                  <a:lnTo>
                    <a:pt x="504461" y="833348"/>
                  </a:lnTo>
                  <a:lnTo>
                    <a:pt x="512317" y="833348"/>
                  </a:lnTo>
                  <a:lnTo>
                    <a:pt x="511996" y="833031"/>
                  </a:lnTo>
                  <a:lnTo>
                    <a:pt x="511682" y="833031"/>
                  </a:lnTo>
                  <a:lnTo>
                    <a:pt x="511615" y="832802"/>
                  </a:lnTo>
                  <a:lnTo>
                    <a:pt x="511508" y="832548"/>
                  </a:lnTo>
                  <a:lnTo>
                    <a:pt x="509687" y="830745"/>
                  </a:lnTo>
                  <a:lnTo>
                    <a:pt x="502996" y="830745"/>
                  </a:lnTo>
                  <a:lnTo>
                    <a:pt x="502996" y="830126"/>
                  </a:lnTo>
                  <a:close/>
                </a:path>
                <a:path w="2160270" h="1871345">
                  <a:moveTo>
                    <a:pt x="511553" y="832592"/>
                  </a:moveTo>
                  <a:lnTo>
                    <a:pt x="511682" y="833031"/>
                  </a:lnTo>
                  <a:lnTo>
                    <a:pt x="511765" y="832802"/>
                  </a:lnTo>
                  <a:lnTo>
                    <a:pt x="511553" y="832592"/>
                  </a:lnTo>
                  <a:close/>
                </a:path>
                <a:path w="2160270" h="1871345">
                  <a:moveTo>
                    <a:pt x="511765" y="832802"/>
                  </a:moveTo>
                  <a:lnTo>
                    <a:pt x="511682" y="833031"/>
                  </a:lnTo>
                  <a:lnTo>
                    <a:pt x="511996" y="833031"/>
                  </a:lnTo>
                  <a:lnTo>
                    <a:pt x="511765" y="832802"/>
                  </a:lnTo>
                  <a:close/>
                </a:path>
                <a:path w="2160270" h="1871345">
                  <a:moveTo>
                    <a:pt x="507580" y="814285"/>
                  </a:moveTo>
                  <a:lnTo>
                    <a:pt x="505498" y="814285"/>
                  </a:lnTo>
                  <a:lnTo>
                    <a:pt x="509371" y="818210"/>
                  </a:lnTo>
                  <a:lnTo>
                    <a:pt x="507767" y="819798"/>
                  </a:lnTo>
                  <a:lnTo>
                    <a:pt x="511553" y="832592"/>
                  </a:lnTo>
                  <a:lnTo>
                    <a:pt x="511765" y="832802"/>
                  </a:lnTo>
                  <a:lnTo>
                    <a:pt x="514045" y="826510"/>
                  </a:lnTo>
                  <a:lnTo>
                    <a:pt x="514083" y="825220"/>
                  </a:lnTo>
                  <a:lnTo>
                    <a:pt x="514083" y="822515"/>
                  </a:lnTo>
                  <a:lnTo>
                    <a:pt x="511301" y="822515"/>
                  </a:lnTo>
                  <a:lnTo>
                    <a:pt x="509422" y="822502"/>
                  </a:lnTo>
                  <a:lnTo>
                    <a:pt x="509422" y="818819"/>
                  </a:lnTo>
                  <a:lnTo>
                    <a:pt x="510387" y="818819"/>
                  </a:lnTo>
                  <a:lnTo>
                    <a:pt x="510362" y="816076"/>
                  </a:lnTo>
                  <a:lnTo>
                    <a:pt x="516826" y="816076"/>
                  </a:lnTo>
                  <a:lnTo>
                    <a:pt x="516826" y="815174"/>
                  </a:lnTo>
                  <a:lnTo>
                    <a:pt x="507580" y="815174"/>
                  </a:lnTo>
                  <a:lnTo>
                    <a:pt x="507580" y="814285"/>
                  </a:lnTo>
                  <a:close/>
                </a:path>
                <a:path w="2160270" h="1871345">
                  <a:moveTo>
                    <a:pt x="490969" y="827370"/>
                  </a:moveTo>
                  <a:lnTo>
                    <a:pt x="490969" y="831646"/>
                  </a:lnTo>
                  <a:lnTo>
                    <a:pt x="493944" y="831646"/>
                  </a:lnTo>
                  <a:lnTo>
                    <a:pt x="494576" y="831024"/>
                  </a:lnTo>
                  <a:lnTo>
                    <a:pt x="494300" y="830745"/>
                  </a:lnTo>
                  <a:lnTo>
                    <a:pt x="493750" y="830745"/>
                  </a:lnTo>
                  <a:lnTo>
                    <a:pt x="493690" y="830126"/>
                  </a:lnTo>
                  <a:lnTo>
                    <a:pt x="490969" y="827370"/>
                  </a:lnTo>
                  <a:close/>
                </a:path>
                <a:path w="2160270" h="1871345">
                  <a:moveTo>
                    <a:pt x="502996" y="828890"/>
                  </a:moveTo>
                  <a:lnTo>
                    <a:pt x="501103" y="828890"/>
                  </a:lnTo>
                  <a:lnTo>
                    <a:pt x="501103" y="831646"/>
                  </a:lnTo>
                  <a:lnTo>
                    <a:pt x="502737" y="831646"/>
                  </a:lnTo>
                  <a:lnTo>
                    <a:pt x="502107" y="831024"/>
                  </a:lnTo>
                  <a:lnTo>
                    <a:pt x="502935" y="830188"/>
                  </a:lnTo>
                  <a:lnTo>
                    <a:pt x="502996" y="828890"/>
                  </a:lnTo>
                  <a:close/>
                </a:path>
                <a:path w="2160270" h="1871345">
                  <a:moveTo>
                    <a:pt x="509928" y="827100"/>
                  </a:moveTo>
                  <a:lnTo>
                    <a:pt x="505993" y="827100"/>
                  </a:lnTo>
                  <a:lnTo>
                    <a:pt x="510598" y="831646"/>
                  </a:lnTo>
                  <a:lnTo>
                    <a:pt x="511273" y="831646"/>
                  </a:lnTo>
                  <a:lnTo>
                    <a:pt x="509928" y="827100"/>
                  </a:lnTo>
                  <a:close/>
                </a:path>
                <a:path w="2160270" h="1871345">
                  <a:moveTo>
                    <a:pt x="493750" y="830188"/>
                  </a:moveTo>
                  <a:lnTo>
                    <a:pt x="493750" y="830745"/>
                  </a:lnTo>
                  <a:lnTo>
                    <a:pt x="494300" y="830745"/>
                  </a:lnTo>
                  <a:lnTo>
                    <a:pt x="493750" y="830188"/>
                  </a:lnTo>
                  <a:close/>
                </a:path>
                <a:path w="2160270" h="1871345">
                  <a:moveTo>
                    <a:pt x="504799" y="828305"/>
                  </a:moveTo>
                  <a:lnTo>
                    <a:pt x="502996" y="830126"/>
                  </a:lnTo>
                  <a:lnTo>
                    <a:pt x="502996" y="830745"/>
                  </a:lnTo>
                  <a:lnTo>
                    <a:pt x="504799" y="830745"/>
                  </a:lnTo>
                  <a:lnTo>
                    <a:pt x="504799" y="828305"/>
                  </a:lnTo>
                  <a:close/>
                </a:path>
                <a:path w="2160270" h="1871345">
                  <a:moveTo>
                    <a:pt x="505993" y="827100"/>
                  </a:moveTo>
                  <a:lnTo>
                    <a:pt x="504799" y="828305"/>
                  </a:lnTo>
                  <a:lnTo>
                    <a:pt x="504799" y="830745"/>
                  </a:lnTo>
                  <a:lnTo>
                    <a:pt x="509687" y="830745"/>
                  </a:lnTo>
                  <a:lnTo>
                    <a:pt x="505993" y="827100"/>
                  </a:lnTo>
                  <a:close/>
                </a:path>
                <a:path w="2160270" h="1871345">
                  <a:moveTo>
                    <a:pt x="514045" y="826510"/>
                  </a:moveTo>
                  <a:lnTo>
                    <a:pt x="512511" y="830745"/>
                  </a:lnTo>
                  <a:lnTo>
                    <a:pt x="514045" y="830745"/>
                  </a:lnTo>
                  <a:lnTo>
                    <a:pt x="514045" y="826510"/>
                  </a:lnTo>
                  <a:close/>
                </a:path>
                <a:path w="2160270" h="1871345">
                  <a:moveTo>
                    <a:pt x="496481" y="824306"/>
                  </a:moveTo>
                  <a:lnTo>
                    <a:pt x="490969" y="824306"/>
                  </a:lnTo>
                  <a:lnTo>
                    <a:pt x="490969" y="827370"/>
                  </a:lnTo>
                  <a:lnTo>
                    <a:pt x="493750" y="830188"/>
                  </a:lnTo>
                  <a:lnTo>
                    <a:pt x="493750" y="825220"/>
                  </a:lnTo>
                  <a:lnTo>
                    <a:pt x="496481" y="825220"/>
                  </a:lnTo>
                  <a:lnTo>
                    <a:pt x="496481" y="824306"/>
                  </a:lnTo>
                  <a:close/>
                </a:path>
                <a:path w="2160270" h="1871345">
                  <a:moveTo>
                    <a:pt x="503910" y="825220"/>
                  </a:moveTo>
                  <a:lnTo>
                    <a:pt x="502996" y="825220"/>
                  </a:lnTo>
                  <a:lnTo>
                    <a:pt x="502996" y="830126"/>
                  </a:lnTo>
                  <a:lnTo>
                    <a:pt x="504799" y="828305"/>
                  </a:lnTo>
                  <a:lnTo>
                    <a:pt x="504799" y="826160"/>
                  </a:lnTo>
                  <a:lnTo>
                    <a:pt x="503910" y="826160"/>
                  </a:lnTo>
                  <a:lnTo>
                    <a:pt x="503910" y="825220"/>
                  </a:lnTo>
                  <a:close/>
                </a:path>
                <a:path w="2160270" h="1871345">
                  <a:moveTo>
                    <a:pt x="509372" y="825220"/>
                  </a:moveTo>
                  <a:lnTo>
                    <a:pt x="504799" y="825220"/>
                  </a:lnTo>
                  <a:lnTo>
                    <a:pt x="504799" y="828305"/>
                  </a:lnTo>
                  <a:lnTo>
                    <a:pt x="505993" y="827100"/>
                  </a:lnTo>
                  <a:lnTo>
                    <a:pt x="509928" y="827100"/>
                  </a:lnTo>
                  <a:lnTo>
                    <a:pt x="509372" y="825220"/>
                  </a:lnTo>
                  <a:close/>
                </a:path>
                <a:path w="2160270" h="1871345">
                  <a:moveTo>
                    <a:pt x="498638" y="825220"/>
                  </a:moveTo>
                  <a:lnTo>
                    <a:pt x="496481" y="825220"/>
                  </a:lnTo>
                  <a:lnTo>
                    <a:pt x="496481" y="827989"/>
                  </a:lnTo>
                  <a:lnTo>
                    <a:pt x="502996" y="827989"/>
                  </a:lnTo>
                  <a:lnTo>
                    <a:pt x="502996" y="827049"/>
                  </a:lnTo>
                  <a:lnTo>
                    <a:pt x="500443" y="827049"/>
                  </a:lnTo>
                  <a:lnTo>
                    <a:pt x="498638" y="825220"/>
                  </a:lnTo>
                  <a:close/>
                </a:path>
                <a:path w="2160270" h="1871345">
                  <a:moveTo>
                    <a:pt x="502056" y="817693"/>
                  </a:moveTo>
                  <a:lnTo>
                    <a:pt x="496569" y="823125"/>
                  </a:lnTo>
                  <a:lnTo>
                    <a:pt x="500443" y="827049"/>
                  </a:lnTo>
                  <a:lnTo>
                    <a:pt x="503910" y="823617"/>
                  </a:lnTo>
                  <a:lnTo>
                    <a:pt x="503910" y="818832"/>
                  </a:lnTo>
                  <a:lnTo>
                    <a:pt x="502056" y="818832"/>
                  </a:lnTo>
                  <a:lnTo>
                    <a:pt x="502056" y="817693"/>
                  </a:lnTo>
                  <a:close/>
                </a:path>
                <a:path w="2160270" h="1871345">
                  <a:moveTo>
                    <a:pt x="502996" y="825220"/>
                  </a:moveTo>
                  <a:lnTo>
                    <a:pt x="502290" y="825220"/>
                  </a:lnTo>
                  <a:lnTo>
                    <a:pt x="500443" y="827049"/>
                  </a:lnTo>
                  <a:lnTo>
                    <a:pt x="502996" y="827049"/>
                  </a:lnTo>
                  <a:lnTo>
                    <a:pt x="502996" y="825220"/>
                  </a:lnTo>
                  <a:close/>
                </a:path>
                <a:path w="2160270" h="1871345">
                  <a:moveTo>
                    <a:pt x="516499" y="819734"/>
                  </a:moveTo>
                  <a:lnTo>
                    <a:pt x="514083" y="819734"/>
                  </a:lnTo>
                  <a:lnTo>
                    <a:pt x="514083" y="825258"/>
                  </a:lnTo>
                  <a:lnTo>
                    <a:pt x="514045" y="826510"/>
                  </a:lnTo>
                  <a:lnTo>
                    <a:pt x="516499" y="819734"/>
                  </a:lnTo>
                  <a:close/>
                </a:path>
                <a:path w="2160270" h="1871345">
                  <a:moveTo>
                    <a:pt x="507767" y="819798"/>
                  </a:moveTo>
                  <a:lnTo>
                    <a:pt x="503910" y="823617"/>
                  </a:lnTo>
                  <a:lnTo>
                    <a:pt x="503910" y="826160"/>
                  </a:lnTo>
                  <a:lnTo>
                    <a:pt x="504799" y="826160"/>
                  </a:lnTo>
                  <a:lnTo>
                    <a:pt x="504799" y="825220"/>
                  </a:lnTo>
                  <a:lnTo>
                    <a:pt x="509372" y="825220"/>
                  </a:lnTo>
                  <a:lnTo>
                    <a:pt x="507767" y="819798"/>
                  </a:lnTo>
                  <a:close/>
                </a:path>
                <a:path w="2160270" h="1871345">
                  <a:moveTo>
                    <a:pt x="514083" y="825220"/>
                  </a:moveTo>
                  <a:close/>
                </a:path>
                <a:path w="2160270" h="1871345">
                  <a:moveTo>
                    <a:pt x="516826" y="818832"/>
                  </a:moveTo>
                  <a:lnTo>
                    <a:pt x="514498" y="825258"/>
                  </a:lnTo>
                  <a:lnTo>
                    <a:pt x="525144" y="825258"/>
                  </a:lnTo>
                  <a:lnTo>
                    <a:pt x="525144" y="822515"/>
                  </a:lnTo>
                  <a:lnTo>
                    <a:pt x="516826" y="822515"/>
                  </a:lnTo>
                  <a:lnTo>
                    <a:pt x="516826" y="818832"/>
                  </a:lnTo>
                  <a:close/>
                </a:path>
                <a:path w="2160270" h="1871345">
                  <a:moveTo>
                    <a:pt x="507478" y="818819"/>
                  </a:moveTo>
                  <a:lnTo>
                    <a:pt x="503910" y="818819"/>
                  </a:lnTo>
                  <a:lnTo>
                    <a:pt x="503910" y="823617"/>
                  </a:lnTo>
                  <a:lnTo>
                    <a:pt x="507767" y="819798"/>
                  </a:lnTo>
                  <a:lnTo>
                    <a:pt x="507478" y="818819"/>
                  </a:lnTo>
                  <a:close/>
                </a:path>
                <a:path w="2160270" h="1871345">
                  <a:moveTo>
                    <a:pt x="531018" y="822502"/>
                  </a:moveTo>
                  <a:lnTo>
                    <a:pt x="525144" y="822502"/>
                  </a:lnTo>
                  <a:lnTo>
                    <a:pt x="525144" y="823379"/>
                  </a:lnTo>
                  <a:lnTo>
                    <a:pt x="531888" y="823379"/>
                  </a:lnTo>
                  <a:lnTo>
                    <a:pt x="531018" y="822502"/>
                  </a:lnTo>
                  <a:close/>
                </a:path>
                <a:path w="2160270" h="1871345">
                  <a:moveTo>
                    <a:pt x="539487" y="813219"/>
                  </a:moveTo>
                  <a:lnTo>
                    <a:pt x="534314" y="813219"/>
                  </a:lnTo>
                  <a:lnTo>
                    <a:pt x="528002" y="819467"/>
                  </a:lnTo>
                  <a:lnTo>
                    <a:pt x="531888" y="823379"/>
                  </a:lnTo>
                  <a:lnTo>
                    <a:pt x="540804" y="814552"/>
                  </a:lnTo>
                  <a:lnTo>
                    <a:pt x="539487" y="813219"/>
                  </a:lnTo>
                  <a:close/>
                </a:path>
                <a:path w="2160270" h="1871345">
                  <a:moveTo>
                    <a:pt x="516826" y="818832"/>
                  </a:moveTo>
                  <a:lnTo>
                    <a:pt x="511301" y="818832"/>
                  </a:lnTo>
                  <a:lnTo>
                    <a:pt x="511301" y="822515"/>
                  </a:lnTo>
                  <a:lnTo>
                    <a:pt x="514083" y="822515"/>
                  </a:lnTo>
                  <a:lnTo>
                    <a:pt x="514083" y="819734"/>
                  </a:lnTo>
                  <a:lnTo>
                    <a:pt x="516499" y="819734"/>
                  </a:lnTo>
                  <a:lnTo>
                    <a:pt x="516826" y="818832"/>
                  </a:lnTo>
                  <a:close/>
                </a:path>
                <a:path w="2160270" h="1871345">
                  <a:moveTo>
                    <a:pt x="518706" y="816076"/>
                  </a:moveTo>
                  <a:lnTo>
                    <a:pt x="516826" y="816076"/>
                  </a:lnTo>
                  <a:lnTo>
                    <a:pt x="516826" y="822515"/>
                  </a:lnTo>
                  <a:lnTo>
                    <a:pt x="518706" y="822515"/>
                  </a:lnTo>
                  <a:lnTo>
                    <a:pt x="518706" y="816076"/>
                  </a:lnTo>
                  <a:close/>
                </a:path>
                <a:path w="2160270" h="1871345">
                  <a:moveTo>
                    <a:pt x="524217" y="811504"/>
                  </a:moveTo>
                  <a:lnTo>
                    <a:pt x="518706" y="811504"/>
                  </a:lnTo>
                  <a:lnTo>
                    <a:pt x="518706" y="822515"/>
                  </a:lnTo>
                  <a:lnTo>
                    <a:pt x="524217" y="822515"/>
                  </a:lnTo>
                  <a:lnTo>
                    <a:pt x="524217" y="821601"/>
                  </a:lnTo>
                  <a:lnTo>
                    <a:pt x="521436" y="821601"/>
                  </a:lnTo>
                  <a:lnTo>
                    <a:pt x="521436" y="816076"/>
                  </a:lnTo>
                  <a:lnTo>
                    <a:pt x="524217" y="816076"/>
                  </a:lnTo>
                  <a:lnTo>
                    <a:pt x="524217" y="811504"/>
                  </a:lnTo>
                  <a:close/>
                </a:path>
                <a:path w="2160270" h="1871345">
                  <a:moveTo>
                    <a:pt x="530619" y="816876"/>
                  </a:moveTo>
                  <a:lnTo>
                    <a:pt x="524217" y="816876"/>
                  </a:lnTo>
                  <a:lnTo>
                    <a:pt x="524217" y="822515"/>
                  </a:lnTo>
                  <a:lnTo>
                    <a:pt x="525144" y="822515"/>
                  </a:lnTo>
                  <a:lnTo>
                    <a:pt x="525144" y="819734"/>
                  </a:lnTo>
                  <a:lnTo>
                    <a:pt x="528267" y="819734"/>
                  </a:lnTo>
                  <a:lnTo>
                    <a:pt x="528002" y="819467"/>
                  </a:lnTo>
                  <a:lnTo>
                    <a:pt x="530619" y="816876"/>
                  </a:lnTo>
                  <a:close/>
                </a:path>
                <a:path w="2160270" h="1871345">
                  <a:moveTo>
                    <a:pt x="510387" y="818819"/>
                  </a:moveTo>
                  <a:lnTo>
                    <a:pt x="509422" y="818819"/>
                  </a:lnTo>
                  <a:lnTo>
                    <a:pt x="509422" y="822502"/>
                  </a:lnTo>
                  <a:lnTo>
                    <a:pt x="511301" y="822502"/>
                  </a:lnTo>
                  <a:lnTo>
                    <a:pt x="511301" y="821601"/>
                  </a:lnTo>
                  <a:lnTo>
                    <a:pt x="510387" y="821601"/>
                  </a:lnTo>
                  <a:lnTo>
                    <a:pt x="510387" y="818819"/>
                  </a:lnTo>
                  <a:close/>
                </a:path>
                <a:path w="2160270" h="1871345">
                  <a:moveTo>
                    <a:pt x="510387" y="816087"/>
                  </a:moveTo>
                  <a:lnTo>
                    <a:pt x="510387" y="821601"/>
                  </a:lnTo>
                  <a:lnTo>
                    <a:pt x="511301" y="821601"/>
                  </a:lnTo>
                  <a:lnTo>
                    <a:pt x="511301" y="818832"/>
                  </a:lnTo>
                  <a:lnTo>
                    <a:pt x="516826" y="818832"/>
                  </a:lnTo>
                  <a:lnTo>
                    <a:pt x="510387" y="816087"/>
                  </a:lnTo>
                  <a:close/>
                </a:path>
                <a:path w="2160270" h="1871345">
                  <a:moveTo>
                    <a:pt x="524217" y="816076"/>
                  </a:moveTo>
                  <a:lnTo>
                    <a:pt x="521436" y="816076"/>
                  </a:lnTo>
                  <a:lnTo>
                    <a:pt x="521436" y="821601"/>
                  </a:lnTo>
                  <a:lnTo>
                    <a:pt x="524217" y="821601"/>
                  </a:lnTo>
                  <a:lnTo>
                    <a:pt x="524217" y="816076"/>
                  </a:lnTo>
                  <a:close/>
                </a:path>
                <a:path w="2160270" h="1871345">
                  <a:moveTo>
                    <a:pt x="502056" y="817690"/>
                  </a:moveTo>
                  <a:lnTo>
                    <a:pt x="499173" y="820534"/>
                  </a:lnTo>
                  <a:lnTo>
                    <a:pt x="502056" y="817693"/>
                  </a:lnTo>
                  <a:close/>
                </a:path>
                <a:path w="2160270" h="1871345">
                  <a:moveTo>
                    <a:pt x="528267" y="819734"/>
                  </a:moveTo>
                  <a:lnTo>
                    <a:pt x="525144" y="819734"/>
                  </a:lnTo>
                  <a:lnTo>
                    <a:pt x="525144" y="820534"/>
                  </a:lnTo>
                  <a:lnTo>
                    <a:pt x="529062" y="820534"/>
                  </a:lnTo>
                  <a:lnTo>
                    <a:pt x="528267" y="819734"/>
                  </a:lnTo>
                  <a:close/>
                </a:path>
                <a:path w="2160270" h="1871345">
                  <a:moveTo>
                    <a:pt x="507265" y="816076"/>
                  </a:moveTo>
                  <a:lnTo>
                    <a:pt x="506666" y="816076"/>
                  </a:lnTo>
                  <a:lnTo>
                    <a:pt x="507767" y="819798"/>
                  </a:lnTo>
                  <a:lnTo>
                    <a:pt x="509371" y="818210"/>
                  </a:lnTo>
                  <a:lnTo>
                    <a:pt x="507265" y="816076"/>
                  </a:lnTo>
                  <a:close/>
                </a:path>
                <a:path w="2160270" h="1871345">
                  <a:moveTo>
                    <a:pt x="504824" y="816876"/>
                  </a:moveTo>
                  <a:lnTo>
                    <a:pt x="502881" y="816876"/>
                  </a:lnTo>
                  <a:lnTo>
                    <a:pt x="502058" y="817690"/>
                  </a:lnTo>
                  <a:lnTo>
                    <a:pt x="502056" y="818832"/>
                  </a:lnTo>
                  <a:lnTo>
                    <a:pt x="503910" y="818832"/>
                  </a:lnTo>
                  <a:lnTo>
                    <a:pt x="507478" y="818819"/>
                  </a:lnTo>
                  <a:lnTo>
                    <a:pt x="507218" y="817943"/>
                  </a:lnTo>
                  <a:lnTo>
                    <a:pt x="504824" y="817943"/>
                  </a:lnTo>
                  <a:lnTo>
                    <a:pt x="504824" y="816876"/>
                  </a:lnTo>
                  <a:close/>
                </a:path>
                <a:path w="2160270" h="1871345">
                  <a:moveTo>
                    <a:pt x="516826" y="816076"/>
                  </a:moveTo>
                  <a:lnTo>
                    <a:pt x="510387" y="816076"/>
                  </a:lnTo>
                  <a:lnTo>
                    <a:pt x="516826" y="818832"/>
                  </a:lnTo>
                  <a:lnTo>
                    <a:pt x="516826" y="816076"/>
                  </a:lnTo>
                  <a:close/>
                </a:path>
                <a:path w="2160270" h="1871345">
                  <a:moveTo>
                    <a:pt x="539013" y="810628"/>
                  </a:moveTo>
                  <a:lnTo>
                    <a:pt x="536930" y="810628"/>
                  </a:lnTo>
                  <a:lnTo>
                    <a:pt x="540804" y="814552"/>
                  </a:lnTo>
                  <a:lnTo>
                    <a:pt x="536490" y="818832"/>
                  </a:lnTo>
                  <a:lnTo>
                    <a:pt x="540892" y="818832"/>
                  </a:lnTo>
                  <a:lnTo>
                    <a:pt x="540892" y="811529"/>
                  </a:lnTo>
                  <a:lnTo>
                    <a:pt x="539013" y="811529"/>
                  </a:lnTo>
                  <a:lnTo>
                    <a:pt x="539013" y="810628"/>
                  </a:lnTo>
                  <a:close/>
                </a:path>
                <a:path w="2160270" h="1871345">
                  <a:moveTo>
                    <a:pt x="502056" y="812418"/>
                  </a:moveTo>
                  <a:lnTo>
                    <a:pt x="501141" y="812418"/>
                  </a:lnTo>
                  <a:lnTo>
                    <a:pt x="501141" y="817943"/>
                  </a:lnTo>
                  <a:lnTo>
                    <a:pt x="501800" y="817943"/>
                  </a:lnTo>
                  <a:lnTo>
                    <a:pt x="502053" y="817693"/>
                  </a:lnTo>
                  <a:lnTo>
                    <a:pt x="502056" y="812418"/>
                  </a:lnTo>
                  <a:close/>
                </a:path>
                <a:path w="2160270" h="1871345">
                  <a:moveTo>
                    <a:pt x="505498" y="814285"/>
                  </a:moveTo>
                  <a:lnTo>
                    <a:pt x="504824" y="814952"/>
                  </a:lnTo>
                  <a:lnTo>
                    <a:pt x="504824" y="817943"/>
                  </a:lnTo>
                  <a:lnTo>
                    <a:pt x="507218" y="817943"/>
                  </a:lnTo>
                  <a:lnTo>
                    <a:pt x="506666" y="816076"/>
                  </a:lnTo>
                  <a:lnTo>
                    <a:pt x="507265" y="816076"/>
                  </a:lnTo>
                  <a:lnTo>
                    <a:pt x="505498" y="814285"/>
                  </a:lnTo>
                  <a:close/>
                </a:path>
                <a:path w="2160270" h="1871345">
                  <a:moveTo>
                    <a:pt x="507580" y="811504"/>
                  </a:moveTo>
                  <a:lnTo>
                    <a:pt x="502056" y="811504"/>
                  </a:lnTo>
                  <a:lnTo>
                    <a:pt x="502056" y="817690"/>
                  </a:lnTo>
                  <a:lnTo>
                    <a:pt x="504728" y="815047"/>
                  </a:lnTo>
                  <a:lnTo>
                    <a:pt x="504824" y="812418"/>
                  </a:lnTo>
                  <a:lnTo>
                    <a:pt x="507580" y="812418"/>
                  </a:lnTo>
                  <a:lnTo>
                    <a:pt x="507580" y="811504"/>
                  </a:lnTo>
                  <a:close/>
                </a:path>
                <a:path w="2160270" h="1871345">
                  <a:moveTo>
                    <a:pt x="504824" y="814952"/>
                  </a:moveTo>
                  <a:lnTo>
                    <a:pt x="502708" y="817048"/>
                  </a:lnTo>
                  <a:lnTo>
                    <a:pt x="502881" y="816876"/>
                  </a:lnTo>
                  <a:lnTo>
                    <a:pt x="504824" y="816876"/>
                  </a:lnTo>
                  <a:lnTo>
                    <a:pt x="504824" y="814952"/>
                  </a:lnTo>
                  <a:close/>
                </a:path>
                <a:path w="2160270" h="1871345">
                  <a:moveTo>
                    <a:pt x="510387" y="816076"/>
                  </a:moveTo>
                  <a:close/>
                </a:path>
                <a:path w="2160270" h="1871345">
                  <a:moveTo>
                    <a:pt x="533501" y="809321"/>
                  </a:moveTo>
                  <a:lnTo>
                    <a:pt x="529865" y="811717"/>
                  </a:lnTo>
                  <a:lnTo>
                    <a:pt x="529793" y="815174"/>
                  </a:lnTo>
                  <a:lnTo>
                    <a:pt x="532338" y="815174"/>
                  </a:lnTo>
                  <a:lnTo>
                    <a:pt x="536019" y="811529"/>
                  </a:lnTo>
                  <a:lnTo>
                    <a:pt x="533501" y="811529"/>
                  </a:lnTo>
                  <a:lnTo>
                    <a:pt x="533501" y="809321"/>
                  </a:lnTo>
                  <a:close/>
                </a:path>
                <a:path w="2160270" h="1871345">
                  <a:moveTo>
                    <a:pt x="546404" y="811504"/>
                  </a:moveTo>
                  <a:lnTo>
                    <a:pt x="540892" y="811504"/>
                  </a:lnTo>
                  <a:lnTo>
                    <a:pt x="540892" y="815174"/>
                  </a:lnTo>
                  <a:lnTo>
                    <a:pt x="546404" y="815174"/>
                  </a:lnTo>
                  <a:lnTo>
                    <a:pt x="546404" y="811504"/>
                  </a:lnTo>
                  <a:close/>
                </a:path>
                <a:path w="2160270" h="1871345">
                  <a:moveTo>
                    <a:pt x="536930" y="810628"/>
                  </a:moveTo>
                  <a:lnTo>
                    <a:pt x="532466" y="815047"/>
                  </a:lnTo>
                  <a:lnTo>
                    <a:pt x="534314" y="813219"/>
                  </a:lnTo>
                  <a:lnTo>
                    <a:pt x="539487" y="813219"/>
                  </a:lnTo>
                  <a:lnTo>
                    <a:pt x="536930" y="810628"/>
                  </a:lnTo>
                  <a:close/>
                </a:path>
                <a:path w="2160270" h="1871345">
                  <a:moveTo>
                    <a:pt x="507580" y="812418"/>
                  </a:moveTo>
                  <a:lnTo>
                    <a:pt x="504824" y="812418"/>
                  </a:lnTo>
                  <a:lnTo>
                    <a:pt x="504824" y="814952"/>
                  </a:lnTo>
                  <a:lnTo>
                    <a:pt x="505498" y="814285"/>
                  </a:lnTo>
                  <a:lnTo>
                    <a:pt x="507580" y="814285"/>
                  </a:lnTo>
                  <a:lnTo>
                    <a:pt x="507580" y="812418"/>
                  </a:lnTo>
                  <a:close/>
                </a:path>
                <a:path w="2160270" h="1871345">
                  <a:moveTo>
                    <a:pt x="528878" y="805113"/>
                  </a:moveTo>
                  <a:lnTo>
                    <a:pt x="526549" y="807415"/>
                  </a:lnTo>
                  <a:lnTo>
                    <a:pt x="524333" y="811504"/>
                  </a:lnTo>
                  <a:lnTo>
                    <a:pt x="524217" y="812456"/>
                  </a:lnTo>
                  <a:lnTo>
                    <a:pt x="524632" y="814103"/>
                  </a:lnTo>
                  <a:lnTo>
                    <a:pt x="526681" y="813815"/>
                  </a:lnTo>
                  <a:lnTo>
                    <a:pt x="529793" y="811765"/>
                  </a:lnTo>
                  <a:lnTo>
                    <a:pt x="529793" y="810615"/>
                  </a:lnTo>
                  <a:lnTo>
                    <a:pt x="528878" y="810615"/>
                  </a:lnTo>
                  <a:lnTo>
                    <a:pt x="528878" y="805113"/>
                  </a:lnTo>
                  <a:close/>
                </a:path>
                <a:path w="2160270" h="1871345">
                  <a:moveTo>
                    <a:pt x="535317" y="807834"/>
                  </a:moveTo>
                  <a:lnTo>
                    <a:pt x="529793" y="807834"/>
                  </a:lnTo>
                  <a:lnTo>
                    <a:pt x="529793" y="811765"/>
                  </a:lnTo>
                  <a:lnTo>
                    <a:pt x="533501" y="809321"/>
                  </a:lnTo>
                  <a:lnTo>
                    <a:pt x="533501" y="807859"/>
                  </a:lnTo>
                  <a:lnTo>
                    <a:pt x="535317" y="807859"/>
                  </a:lnTo>
                  <a:close/>
                </a:path>
                <a:path w="2160270" h="1871345">
                  <a:moveTo>
                    <a:pt x="535317" y="808124"/>
                  </a:moveTo>
                  <a:lnTo>
                    <a:pt x="533501" y="809321"/>
                  </a:lnTo>
                  <a:lnTo>
                    <a:pt x="533501" y="811529"/>
                  </a:lnTo>
                  <a:lnTo>
                    <a:pt x="536032" y="811517"/>
                  </a:lnTo>
                  <a:lnTo>
                    <a:pt x="535317" y="811517"/>
                  </a:lnTo>
                  <a:lnTo>
                    <a:pt x="535317" y="808124"/>
                  </a:lnTo>
                  <a:close/>
                </a:path>
                <a:path w="2160270" h="1871345">
                  <a:moveTo>
                    <a:pt x="540892" y="811517"/>
                  </a:moveTo>
                  <a:lnTo>
                    <a:pt x="539013" y="811517"/>
                  </a:lnTo>
                  <a:lnTo>
                    <a:pt x="540892" y="811529"/>
                  </a:lnTo>
                  <a:close/>
                </a:path>
                <a:path w="2160270" h="1871345">
                  <a:moveTo>
                    <a:pt x="539013" y="805103"/>
                  </a:moveTo>
                  <a:lnTo>
                    <a:pt x="538068" y="805113"/>
                  </a:lnTo>
                  <a:lnTo>
                    <a:pt x="537781" y="806500"/>
                  </a:lnTo>
                  <a:lnTo>
                    <a:pt x="535317" y="808124"/>
                  </a:lnTo>
                  <a:lnTo>
                    <a:pt x="535317" y="811517"/>
                  </a:lnTo>
                  <a:lnTo>
                    <a:pt x="536045" y="811504"/>
                  </a:lnTo>
                  <a:lnTo>
                    <a:pt x="536930" y="810628"/>
                  </a:lnTo>
                  <a:lnTo>
                    <a:pt x="539013" y="810628"/>
                  </a:lnTo>
                  <a:lnTo>
                    <a:pt x="539013" y="805103"/>
                  </a:lnTo>
                  <a:close/>
                </a:path>
                <a:path w="2160270" h="1871345">
                  <a:moveTo>
                    <a:pt x="532574" y="801460"/>
                  </a:moveTo>
                  <a:lnTo>
                    <a:pt x="528888" y="805103"/>
                  </a:lnTo>
                  <a:lnTo>
                    <a:pt x="528878" y="810615"/>
                  </a:lnTo>
                  <a:lnTo>
                    <a:pt x="529793" y="810615"/>
                  </a:lnTo>
                  <a:lnTo>
                    <a:pt x="529793" y="807834"/>
                  </a:lnTo>
                  <a:lnTo>
                    <a:pt x="535758" y="807834"/>
                  </a:lnTo>
                  <a:lnTo>
                    <a:pt x="537781" y="806500"/>
                  </a:lnTo>
                  <a:lnTo>
                    <a:pt x="538256" y="804202"/>
                  </a:lnTo>
                  <a:lnTo>
                    <a:pt x="533501" y="804202"/>
                  </a:lnTo>
                  <a:lnTo>
                    <a:pt x="533501" y="803300"/>
                  </a:lnTo>
                  <a:lnTo>
                    <a:pt x="532574" y="803300"/>
                  </a:lnTo>
                  <a:lnTo>
                    <a:pt x="532574" y="801460"/>
                  </a:lnTo>
                  <a:close/>
                </a:path>
                <a:path w="2160270" h="1871345">
                  <a:moveTo>
                    <a:pt x="539927" y="807859"/>
                  </a:moveTo>
                  <a:lnTo>
                    <a:pt x="539013" y="807859"/>
                  </a:lnTo>
                  <a:lnTo>
                    <a:pt x="539013" y="810615"/>
                  </a:lnTo>
                  <a:lnTo>
                    <a:pt x="539927" y="810615"/>
                  </a:lnTo>
                  <a:lnTo>
                    <a:pt x="539927" y="807859"/>
                  </a:lnTo>
                  <a:close/>
                </a:path>
                <a:path w="2160270" h="1871345">
                  <a:moveTo>
                    <a:pt x="535317" y="807859"/>
                  </a:moveTo>
                  <a:lnTo>
                    <a:pt x="533501" y="807859"/>
                  </a:lnTo>
                  <a:lnTo>
                    <a:pt x="533501" y="809321"/>
                  </a:lnTo>
                  <a:lnTo>
                    <a:pt x="535317" y="808124"/>
                  </a:lnTo>
                  <a:lnTo>
                    <a:pt x="535317" y="807859"/>
                  </a:lnTo>
                  <a:close/>
                </a:path>
                <a:path w="2160270" h="1871345">
                  <a:moveTo>
                    <a:pt x="535758" y="807834"/>
                  </a:moveTo>
                  <a:lnTo>
                    <a:pt x="535317" y="807834"/>
                  </a:lnTo>
                  <a:lnTo>
                    <a:pt x="535317" y="808124"/>
                  </a:lnTo>
                  <a:lnTo>
                    <a:pt x="535758" y="807834"/>
                  </a:lnTo>
                  <a:close/>
                </a:path>
                <a:path w="2160270" h="1871345">
                  <a:moveTo>
                    <a:pt x="534073" y="799185"/>
                  </a:moveTo>
                  <a:lnTo>
                    <a:pt x="533501" y="799294"/>
                  </a:lnTo>
                  <a:lnTo>
                    <a:pt x="533501" y="804202"/>
                  </a:lnTo>
                  <a:lnTo>
                    <a:pt x="537197" y="804202"/>
                  </a:lnTo>
                  <a:lnTo>
                    <a:pt x="537197" y="803300"/>
                  </a:lnTo>
                  <a:lnTo>
                    <a:pt x="536232" y="803300"/>
                  </a:lnTo>
                  <a:lnTo>
                    <a:pt x="536232" y="799637"/>
                  </a:lnTo>
                  <a:lnTo>
                    <a:pt x="534073" y="799185"/>
                  </a:lnTo>
                  <a:close/>
                </a:path>
                <a:path w="2160270" h="1871345">
                  <a:moveTo>
                    <a:pt x="542709" y="793203"/>
                  </a:moveTo>
                  <a:lnTo>
                    <a:pt x="537197" y="793203"/>
                  </a:lnTo>
                  <a:lnTo>
                    <a:pt x="537197" y="804202"/>
                  </a:lnTo>
                  <a:lnTo>
                    <a:pt x="538256" y="804202"/>
                  </a:lnTo>
                  <a:lnTo>
                    <a:pt x="538942" y="800886"/>
                  </a:lnTo>
                  <a:lnTo>
                    <a:pt x="539013" y="796861"/>
                  </a:lnTo>
                  <a:lnTo>
                    <a:pt x="539927" y="796861"/>
                  </a:lnTo>
                  <a:lnTo>
                    <a:pt x="539927" y="794118"/>
                  </a:lnTo>
                  <a:lnTo>
                    <a:pt x="542709" y="794118"/>
                  </a:lnTo>
                  <a:lnTo>
                    <a:pt x="542709" y="793203"/>
                  </a:lnTo>
                  <a:close/>
                </a:path>
                <a:path w="2160270" h="1871345">
                  <a:moveTo>
                    <a:pt x="532574" y="799472"/>
                  </a:moveTo>
                  <a:lnTo>
                    <a:pt x="525183" y="800886"/>
                  </a:lnTo>
                  <a:lnTo>
                    <a:pt x="525183" y="803300"/>
                  </a:lnTo>
                  <a:lnTo>
                    <a:pt x="530713" y="803300"/>
                  </a:lnTo>
                  <a:lnTo>
                    <a:pt x="532574" y="801460"/>
                  </a:lnTo>
                  <a:lnTo>
                    <a:pt x="532574" y="799472"/>
                  </a:lnTo>
                  <a:close/>
                </a:path>
                <a:path w="2160270" h="1871345">
                  <a:moveTo>
                    <a:pt x="533501" y="800544"/>
                  </a:moveTo>
                  <a:lnTo>
                    <a:pt x="532574" y="801460"/>
                  </a:lnTo>
                  <a:lnTo>
                    <a:pt x="532574" y="803300"/>
                  </a:lnTo>
                  <a:lnTo>
                    <a:pt x="533501" y="803300"/>
                  </a:lnTo>
                  <a:lnTo>
                    <a:pt x="533501" y="800544"/>
                  </a:lnTo>
                  <a:close/>
                </a:path>
                <a:path w="2160270" h="1871345">
                  <a:moveTo>
                    <a:pt x="537197" y="794118"/>
                  </a:moveTo>
                  <a:lnTo>
                    <a:pt x="536282" y="794118"/>
                  </a:lnTo>
                  <a:lnTo>
                    <a:pt x="536282" y="799642"/>
                  </a:lnTo>
                  <a:lnTo>
                    <a:pt x="536232" y="803300"/>
                  </a:lnTo>
                  <a:lnTo>
                    <a:pt x="537197" y="803300"/>
                  </a:lnTo>
                  <a:lnTo>
                    <a:pt x="537197" y="794118"/>
                  </a:lnTo>
                  <a:close/>
                </a:path>
                <a:path w="2160270" h="1871345">
                  <a:moveTo>
                    <a:pt x="539927" y="796861"/>
                  </a:moveTo>
                  <a:lnTo>
                    <a:pt x="539013" y="796861"/>
                  </a:lnTo>
                  <a:lnTo>
                    <a:pt x="538942" y="800886"/>
                  </a:lnTo>
                  <a:lnTo>
                    <a:pt x="538443" y="803300"/>
                  </a:lnTo>
                  <a:lnTo>
                    <a:pt x="543636" y="803300"/>
                  </a:lnTo>
                  <a:lnTo>
                    <a:pt x="543636" y="800544"/>
                  </a:lnTo>
                  <a:lnTo>
                    <a:pt x="542709" y="800544"/>
                  </a:lnTo>
                  <a:lnTo>
                    <a:pt x="542709" y="799642"/>
                  </a:lnTo>
                  <a:lnTo>
                    <a:pt x="539927" y="799642"/>
                  </a:lnTo>
                  <a:lnTo>
                    <a:pt x="539927" y="796861"/>
                  </a:lnTo>
                  <a:close/>
                </a:path>
                <a:path w="2160270" h="1871345">
                  <a:moveTo>
                    <a:pt x="525183" y="798661"/>
                  </a:moveTo>
                  <a:lnTo>
                    <a:pt x="519937" y="801890"/>
                  </a:lnTo>
                  <a:lnTo>
                    <a:pt x="525183" y="799392"/>
                  </a:lnTo>
                  <a:lnTo>
                    <a:pt x="525183" y="798661"/>
                  </a:lnTo>
                  <a:close/>
                </a:path>
                <a:path w="2160270" h="1871345">
                  <a:moveTo>
                    <a:pt x="525183" y="799392"/>
                  </a:moveTo>
                  <a:lnTo>
                    <a:pt x="519937" y="801890"/>
                  </a:lnTo>
                  <a:lnTo>
                    <a:pt x="525183" y="800886"/>
                  </a:lnTo>
                  <a:lnTo>
                    <a:pt x="525183" y="799392"/>
                  </a:lnTo>
                  <a:close/>
                </a:path>
                <a:path w="2160270" h="1871345">
                  <a:moveTo>
                    <a:pt x="533501" y="799294"/>
                  </a:moveTo>
                  <a:lnTo>
                    <a:pt x="532574" y="799472"/>
                  </a:lnTo>
                  <a:lnTo>
                    <a:pt x="532574" y="801460"/>
                  </a:lnTo>
                  <a:lnTo>
                    <a:pt x="533501" y="800544"/>
                  </a:lnTo>
                  <a:lnTo>
                    <a:pt x="533501" y="799294"/>
                  </a:lnTo>
                  <a:close/>
                </a:path>
                <a:path w="2160270" h="1871345">
                  <a:moveTo>
                    <a:pt x="536257" y="794118"/>
                  </a:moveTo>
                  <a:lnTo>
                    <a:pt x="525183" y="799392"/>
                  </a:lnTo>
                  <a:lnTo>
                    <a:pt x="525183" y="800886"/>
                  </a:lnTo>
                  <a:lnTo>
                    <a:pt x="532574" y="799472"/>
                  </a:lnTo>
                  <a:lnTo>
                    <a:pt x="532574" y="797775"/>
                  </a:lnTo>
                  <a:lnTo>
                    <a:pt x="533501" y="797775"/>
                  </a:lnTo>
                  <a:lnTo>
                    <a:pt x="533501" y="796861"/>
                  </a:lnTo>
                  <a:lnTo>
                    <a:pt x="535074" y="796861"/>
                  </a:lnTo>
                  <a:lnTo>
                    <a:pt x="536257" y="794118"/>
                  </a:lnTo>
                  <a:close/>
                </a:path>
                <a:path w="2160270" h="1871345">
                  <a:moveTo>
                    <a:pt x="547331" y="794118"/>
                  </a:moveTo>
                  <a:lnTo>
                    <a:pt x="542709" y="794118"/>
                  </a:lnTo>
                  <a:lnTo>
                    <a:pt x="542709" y="800544"/>
                  </a:lnTo>
                  <a:lnTo>
                    <a:pt x="543636" y="800544"/>
                  </a:lnTo>
                  <a:lnTo>
                    <a:pt x="543636" y="797775"/>
                  </a:lnTo>
                  <a:lnTo>
                    <a:pt x="547331" y="797775"/>
                  </a:lnTo>
                  <a:lnTo>
                    <a:pt x="547331" y="794118"/>
                  </a:lnTo>
                  <a:close/>
                </a:path>
                <a:path w="2160270" h="1871345">
                  <a:moveTo>
                    <a:pt x="536232" y="799637"/>
                  </a:moveTo>
                  <a:close/>
                </a:path>
                <a:path w="2160270" h="1871345">
                  <a:moveTo>
                    <a:pt x="536282" y="797775"/>
                  </a:moveTo>
                  <a:lnTo>
                    <a:pt x="536257" y="799642"/>
                  </a:lnTo>
                  <a:lnTo>
                    <a:pt x="536282" y="797775"/>
                  </a:lnTo>
                  <a:close/>
                </a:path>
                <a:path w="2160270" h="1871345">
                  <a:moveTo>
                    <a:pt x="542709" y="794118"/>
                  </a:moveTo>
                  <a:lnTo>
                    <a:pt x="539927" y="794118"/>
                  </a:lnTo>
                  <a:lnTo>
                    <a:pt x="539927" y="799642"/>
                  </a:lnTo>
                  <a:lnTo>
                    <a:pt x="542709" y="799642"/>
                  </a:lnTo>
                  <a:lnTo>
                    <a:pt x="542709" y="794118"/>
                  </a:lnTo>
                  <a:close/>
                </a:path>
                <a:path w="2160270" h="1871345">
                  <a:moveTo>
                    <a:pt x="547331" y="797775"/>
                  </a:moveTo>
                  <a:lnTo>
                    <a:pt x="543636" y="797775"/>
                  </a:lnTo>
                  <a:lnTo>
                    <a:pt x="543636" y="799642"/>
                  </a:lnTo>
                  <a:lnTo>
                    <a:pt x="547331" y="799642"/>
                  </a:lnTo>
                  <a:lnTo>
                    <a:pt x="547331" y="797775"/>
                  </a:lnTo>
                  <a:close/>
                </a:path>
                <a:path w="2160270" h="1871345">
                  <a:moveTo>
                    <a:pt x="536282" y="794118"/>
                  </a:moveTo>
                  <a:lnTo>
                    <a:pt x="534073" y="799185"/>
                  </a:lnTo>
                  <a:lnTo>
                    <a:pt x="536232" y="799637"/>
                  </a:lnTo>
                  <a:lnTo>
                    <a:pt x="536282" y="797775"/>
                  </a:lnTo>
                  <a:lnTo>
                    <a:pt x="536282" y="794118"/>
                  </a:lnTo>
                  <a:close/>
                </a:path>
                <a:path w="2160270" h="1871345">
                  <a:moveTo>
                    <a:pt x="533501" y="797775"/>
                  </a:moveTo>
                  <a:lnTo>
                    <a:pt x="532574" y="797775"/>
                  </a:lnTo>
                  <a:lnTo>
                    <a:pt x="532574" y="799472"/>
                  </a:lnTo>
                  <a:lnTo>
                    <a:pt x="533501" y="799294"/>
                  </a:lnTo>
                  <a:lnTo>
                    <a:pt x="533501" y="797775"/>
                  </a:lnTo>
                  <a:close/>
                </a:path>
                <a:path w="2160270" h="1871345">
                  <a:moveTo>
                    <a:pt x="536257" y="794118"/>
                  </a:moveTo>
                  <a:lnTo>
                    <a:pt x="532561" y="794118"/>
                  </a:lnTo>
                  <a:lnTo>
                    <a:pt x="525183" y="798661"/>
                  </a:lnTo>
                  <a:lnTo>
                    <a:pt x="525183" y="799392"/>
                  </a:lnTo>
                  <a:lnTo>
                    <a:pt x="536257" y="794118"/>
                  </a:lnTo>
                  <a:close/>
                </a:path>
                <a:path w="2160270" h="1871345">
                  <a:moveTo>
                    <a:pt x="535074" y="796861"/>
                  </a:moveTo>
                  <a:lnTo>
                    <a:pt x="533501" y="796861"/>
                  </a:lnTo>
                  <a:lnTo>
                    <a:pt x="533501" y="799294"/>
                  </a:lnTo>
                  <a:lnTo>
                    <a:pt x="534073" y="799185"/>
                  </a:lnTo>
                  <a:lnTo>
                    <a:pt x="535074" y="796861"/>
                  </a:lnTo>
                  <a:close/>
                </a:path>
                <a:path w="2160270" h="1871345">
                  <a:moveTo>
                    <a:pt x="526621" y="797775"/>
                  </a:moveTo>
                  <a:lnTo>
                    <a:pt x="525183" y="797775"/>
                  </a:lnTo>
                  <a:lnTo>
                    <a:pt x="525183" y="798661"/>
                  </a:lnTo>
                  <a:lnTo>
                    <a:pt x="526621" y="797775"/>
                  </a:lnTo>
                  <a:close/>
                </a:path>
                <a:path w="2160270" h="1871345">
                  <a:moveTo>
                    <a:pt x="1141856" y="575462"/>
                  </a:moveTo>
                  <a:lnTo>
                    <a:pt x="1136345" y="575462"/>
                  </a:lnTo>
                  <a:lnTo>
                    <a:pt x="1136345" y="586460"/>
                  </a:lnTo>
                  <a:lnTo>
                    <a:pt x="1141856" y="586460"/>
                  </a:lnTo>
                  <a:lnTo>
                    <a:pt x="1141856" y="575462"/>
                  </a:lnTo>
                  <a:close/>
                </a:path>
                <a:path w="2160270" h="1871345">
                  <a:moveTo>
                    <a:pt x="1135418" y="580034"/>
                  </a:moveTo>
                  <a:lnTo>
                    <a:pt x="1131722" y="580034"/>
                  </a:lnTo>
                  <a:lnTo>
                    <a:pt x="1131722" y="585558"/>
                  </a:lnTo>
                  <a:lnTo>
                    <a:pt x="1135418" y="585558"/>
                  </a:lnTo>
                  <a:lnTo>
                    <a:pt x="1135418" y="580034"/>
                  </a:lnTo>
                  <a:close/>
                </a:path>
                <a:path w="2160270" h="1871345">
                  <a:moveTo>
                    <a:pt x="1136345" y="576376"/>
                  </a:moveTo>
                  <a:lnTo>
                    <a:pt x="1135418" y="576376"/>
                  </a:lnTo>
                  <a:lnTo>
                    <a:pt x="1135418" y="585558"/>
                  </a:lnTo>
                  <a:lnTo>
                    <a:pt x="1136345" y="585558"/>
                  </a:lnTo>
                  <a:lnTo>
                    <a:pt x="1136345" y="576376"/>
                  </a:lnTo>
                  <a:close/>
                </a:path>
                <a:path w="2160270" h="1871345">
                  <a:moveTo>
                    <a:pt x="1146479" y="576376"/>
                  </a:moveTo>
                  <a:lnTo>
                    <a:pt x="1141856" y="576376"/>
                  </a:lnTo>
                  <a:lnTo>
                    <a:pt x="1141856" y="585558"/>
                  </a:lnTo>
                  <a:lnTo>
                    <a:pt x="1142784" y="585558"/>
                  </a:lnTo>
                  <a:lnTo>
                    <a:pt x="1142784" y="580034"/>
                  </a:lnTo>
                  <a:lnTo>
                    <a:pt x="1146479" y="580034"/>
                  </a:lnTo>
                  <a:lnTo>
                    <a:pt x="1146479" y="576376"/>
                  </a:lnTo>
                  <a:close/>
                </a:path>
                <a:path w="2160270" h="1871345">
                  <a:moveTo>
                    <a:pt x="1146479" y="580034"/>
                  </a:moveTo>
                  <a:lnTo>
                    <a:pt x="1142784" y="580034"/>
                  </a:lnTo>
                  <a:lnTo>
                    <a:pt x="1142784" y="585558"/>
                  </a:lnTo>
                  <a:lnTo>
                    <a:pt x="1146479" y="585558"/>
                  </a:lnTo>
                  <a:lnTo>
                    <a:pt x="1146479" y="580034"/>
                  </a:lnTo>
                  <a:close/>
                </a:path>
                <a:path w="2160270" h="1871345">
                  <a:moveTo>
                    <a:pt x="586961" y="822477"/>
                  </a:moveTo>
                  <a:lnTo>
                    <a:pt x="583425" y="822477"/>
                  </a:lnTo>
                  <a:lnTo>
                    <a:pt x="583425" y="824990"/>
                  </a:lnTo>
                  <a:lnTo>
                    <a:pt x="589013" y="828776"/>
                  </a:lnTo>
                  <a:lnTo>
                    <a:pt x="588996" y="826833"/>
                  </a:lnTo>
                  <a:lnTo>
                    <a:pt x="587209" y="826833"/>
                  </a:lnTo>
                  <a:lnTo>
                    <a:pt x="586961" y="822477"/>
                  </a:lnTo>
                  <a:close/>
                </a:path>
                <a:path w="2160270" h="1871345">
                  <a:moveTo>
                    <a:pt x="583425" y="824990"/>
                  </a:moveTo>
                  <a:lnTo>
                    <a:pt x="583425" y="827989"/>
                  </a:lnTo>
                  <a:lnTo>
                    <a:pt x="587851" y="827989"/>
                  </a:lnTo>
                  <a:lnTo>
                    <a:pt x="583425" y="824990"/>
                  </a:lnTo>
                  <a:close/>
                </a:path>
                <a:path w="2160270" h="1871345">
                  <a:moveTo>
                    <a:pt x="587946" y="809561"/>
                  </a:moveTo>
                  <a:lnTo>
                    <a:pt x="586318" y="811171"/>
                  </a:lnTo>
                  <a:lnTo>
                    <a:pt x="587209" y="826833"/>
                  </a:lnTo>
                  <a:lnTo>
                    <a:pt x="588953" y="821779"/>
                  </a:lnTo>
                  <a:lnTo>
                    <a:pt x="588869" y="811798"/>
                  </a:lnTo>
                  <a:lnTo>
                    <a:pt x="587946" y="809561"/>
                  </a:lnTo>
                  <a:close/>
                </a:path>
                <a:path w="2160270" h="1871345">
                  <a:moveTo>
                    <a:pt x="588953" y="821779"/>
                  </a:moveTo>
                  <a:lnTo>
                    <a:pt x="587209" y="826833"/>
                  </a:lnTo>
                  <a:lnTo>
                    <a:pt x="588996" y="826833"/>
                  </a:lnTo>
                  <a:lnTo>
                    <a:pt x="588937" y="826160"/>
                  </a:lnTo>
                  <a:lnTo>
                    <a:pt x="588953" y="821779"/>
                  </a:lnTo>
                  <a:close/>
                </a:path>
                <a:path w="2160270" h="1871345">
                  <a:moveTo>
                    <a:pt x="588959" y="822477"/>
                  </a:moveTo>
                  <a:lnTo>
                    <a:pt x="588937" y="826160"/>
                  </a:lnTo>
                  <a:lnTo>
                    <a:pt x="588959" y="822477"/>
                  </a:lnTo>
                  <a:close/>
                </a:path>
                <a:path w="2160270" h="1871345">
                  <a:moveTo>
                    <a:pt x="581545" y="815889"/>
                  </a:moveTo>
                  <a:lnTo>
                    <a:pt x="576846" y="820534"/>
                  </a:lnTo>
                  <a:lnTo>
                    <a:pt x="583425" y="824990"/>
                  </a:lnTo>
                  <a:lnTo>
                    <a:pt x="583425" y="822477"/>
                  </a:lnTo>
                  <a:lnTo>
                    <a:pt x="586961" y="822477"/>
                  </a:lnTo>
                  <a:lnTo>
                    <a:pt x="586754" y="818832"/>
                  </a:lnTo>
                  <a:lnTo>
                    <a:pt x="581545" y="818832"/>
                  </a:lnTo>
                  <a:lnTo>
                    <a:pt x="581545" y="815889"/>
                  </a:lnTo>
                  <a:close/>
                </a:path>
                <a:path w="2160270" h="1871345">
                  <a:moveTo>
                    <a:pt x="581545" y="815162"/>
                  </a:moveTo>
                  <a:lnTo>
                    <a:pt x="576033" y="815162"/>
                  </a:lnTo>
                  <a:lnTo>
                    <a:pt x="576033" y="822502"/>
                  </a:lnTo>
                  <a:lnTo>
                    <a:pt x="579752" y="822502"/>
                  </a:lnTo>
                  <a:lnTo>
                    <a:pt x="576846" y="820534"/>
                  </a:lnTo>
                  <a:lnTo>
                    <a:pt x="581545" y="815889"/>
                  </a:lnTo>
                  <a:lnTo>
                    <a:pt x="581545" y="815162"/>
                  </a:lnTo>
                  <a:close/>
                </a:path>
                <a:path w="2160270" h="1871345">
                  <a:moveTo>
                    <a:pt x="588869" y="811798"/>
                  </a:moveTo>
                  <a:lnTo>
                    <a:pt x="588953" y="821779"/>
                  </a:lnTo>
                  <a:lnTo>
                    <a:pt x="591543" y="814273"/>
                  </a:lnTo>
                  <a:lnTo>
                    <a:pt x="589889" y="814273"/>
                  </a:lnTo>
                  <a:lnTo>
                    <a:pt x="588869" y="811798"/>
                  </a:lnTo>
                  <a:close/>
                </a:path>
                <a:path w="2160270" h="1871345">
                  <a:moveTo>
                    <a:pt x="586168" y="811319"/>
                  </a:moveTo>
                  <a:lnTo>
                    <a:pt x="581545" y="815889"/>
                  </a:lnTo>
                  <a:lnTo>
                    <a:pt x="581545" y="818832"/>
                  </a:lnTo>
                  <a:lnTo>
                    <a:pt x="586754" y="818832"/>
                  </a:lnTo>
                  <a:lnTo>
                    <a:pt x="586494" y="814273"/>
                  </a:lnTo>
                  <a:lnTo>
                    <a:pt x="586168" y="814273"/>
                  </a:lnTo>
                  <a:lnTo>
                    <a:pt x="586168" y="811319"/>
                  </a:lnTo>
                  <a:close/>
                </a:path>
                <a:path w="2160270" h="1871345">
                  <a:moveTo>
                    <a:pt x="586168" y="808761"/>
                  </a:moveTo>
                  <a:lnTo>
                    <a:pt x="575106" y="808761"/>
                  </a:lnTo>
                  <a:lnTo>
                    <a:pt x="575106" y="814273"/>
                  </a:lnTo>
                  <a:lnTo>
                    <a:pt x="583180" y="814273"/>
                  </a:lnTo>
                  <a:lnTo>
                    <a:pt x="586168" y="811319"/>
                  </a:lnTo>
                  <a:lnTo>
                    <a:pt x="586168" y="808761"/>
                  </a:lnTo>
                  <a:close/>
                </a:path>
                <a:path w="2160270" h="1871345">
                  <a:moveTo>
                    <a:pt x="586318" y="811171"/>
                  </a:moveTo>
                  <a:lnTo>
                    <a:pt x="586168" y="811319"/>
                  </a:lnTo>
                  <a:lnTo>
                    <a:pt x="586168" y="814273"/>
                  </a:lnTo>
                  <a:lnTo>
                    <a:pt x="586494" y="814273"/>
                  </a:lnTo>
                  <a:lnTo>
                    <a:pt x="586318" y="811171"/>
                  </a:lnTo>
                  <a:close/>
                </a:path>
                <a:path w="2160270" h="1871345">
                  <a:moveTo>
                    <a:pt x="590742" y="810844"/>
                  </a:moveTo>
                  <a:lnTo>
                    <a:pt x="588860" y="810844"/>
                  </a:lnTo>
                  <a:lnTo>
                    <a:pt x="589889" y="814273"/>
                  </a:lnTo>
                  <a:lnTo>
                    <a:pt x="591543" y="814273"/>
                  </a:lnTo>
                  <a:lnTo>
                    <a:pt x="591819" y="813473"/>
                  </a:lnTo>
                  <a:lnTo>
                    <a:pt x="590742" y="810844"/>
                  </a:lnTo>
                  <a:close/>
                </a:path>
                <a:path w="2160270" h="1871345">
                  <a:moveTo>
                    <a:pt x="590217" y="809561"/>
                  </a:moveTo>
                  <a:lnTo>
                    <a:pt x="587946" y="809561"/>
                  </a:lnTo>
                  <a:lnTo>
                    <a:pt x="588869" y="811798"/>
                  </a:lnTo>
                  <a:lnTo>
                    <a:pt x="588860" y="810844"/>
                  </a:lnTo>
                  <a:lnTo>
                    <a:pt x="590742" y="810844"/>
                  </a:lnTo>
                  <a:lnTo>
                    <a:pt x="590217" y="809561"/>
                  </a:lnTo>
                  <a:close/>
                </a:path>
                <a:path w="2160270" h="1871345">
                  <a:moveTo>
                    <a:pt x="597255" y="805103"/>
                  </a:moveTo>
                  <a:lnTo>
                    <a:pt x="586206" y="805103"/>
                  </a:lnTo>
                  <a:lnTo>
                    <a:pt x="586318" y="811171"/>
                  </a:lnTo>
                  <a:lnTo>
                    <a:pt x="587946" y="809561"/>
                  </a:lnTo>
                  <a:lnTo>
                    <a:pt x="590217" y="809561"/>
                  </a:lnTo>
                  <a:lnTo>
                    <a:pt x="589889" y="808761"/>
                  </a:lnTo>
                  <a:lnTo>
                    <a:pt x="597255" y="808761"/>
                  </a:lnTo>
                  <a:lnTo>
                    <a:pt x="597255" y="805103"/>
                  </a:lnTo>
                  <a:close/>
                </a:path>
                <a:path w="2160270" h="1871345">
                  <a:moveTo>
                    <a:pt x="586206" y="809207"/>
                  </a:moveTo>
                  <a:lnTo>
                    <a:pt x="586206" y="810615"/>
                  </a:lnTo>
                  <a:lnTo>
                    <a:pt x="586206" y="809207"/>
                  </a:lnTo>
                  <a:close/>
                </a:path>
                <a:path w="2160270" h="1871345">
                  <a:moveTo>
                    <a:pt x="597255" y="808761"/>
                  </a:moveTo>
                  <a:lnTo>
                    <a:pt x="589889" y="808761"/>
                  </a:lnTo>
                  <a:lnTo>
                    <a:pt x="590649" y="810615"/>
                  </a:lnTo>
                  <a:lnTo>
                    <a:pt x="597255" y="810615"/>
                  </a:lnTo>
                  <a:lnTo>
                    <a:pt x="597255" y="808761"/>
                  </a:lnTo>
                  <a:close/>
                </a:path>
                <a:path w="2160270" h="1871345">
                  <a:moveTo>
                    <a:pt x="586206" y="808761"/>
                  </a:moveTo>
                  <a:lnTo>
                    <a:pt x="586206" y="809207"/>
                  </a:lnTo>
                  <a:lnTo>
                    <a:pt x="586206" y="808761"/>
                  </a:lnTo>
                  <a:close/>
                </a:path>
                <a:path w="2160270" h="1871345">
                  <a:moveTo>
                    <a:pt x="571372" y="812418"/>
                  </a:moveTo>
                  <a:lnTo>
                    <a:pt x="560311" y="812418"/>
                  </a:lnTo>
                  <a:lnTo>
                    <a:pt x="560311" y="825258"/>
                  </a:lnTo>
                  <a:lnTo>
                    <a:pt x="571372" y="825258"/>
                  </a:lnTo>
                  <a:lnTo>
                    <a:pt x="571372" y="812418"/>
                  </a:lnTo>
                  <a:close/>
                </a:path>
                <a:path w="2160270" h="1871345">
                  <a:moveTo>
                    <a:pt x="173786" y="916711"/>
                  </a:moveTo>
                  <a:lnTo>
                    <a:pt x="162737" y="916711"/>
                  </a:lnTo>
                  <a:lnTo>
                    <a:pt x="162737" y="922235"/>
                  </a:lnTo>
                  <a:lnTo>
                    <a:pt x="173786" y="922235"/>
                  </a:lnTo>
                  <a:lnTo>
                    <a:pt x="173786" y="916711"/>
                  </a:lnTo>
                  <a:close/>
                </a:path>
                <a:path w="2160270" h="1871345">
                  <a:moveTo>
                    <a:pt x="489089" y="846264"/>
                  </a:moveTo>
                  <a:lnTo>
                    <a:pt x="483565" y="846264"/>
                  </a:lnTo>
                  <a:lnTo>
                    <a:pt x="483565" y="849960"/>
                  </a:lnTo>
                  <a:lnTo>
                    <a:pt x="487260" y="849960"/>
                  </a:lnTo>
                  <a:lnTo>
                    <a:pt x="487260" y="846277"/>
                  </a:lnTo>
                  <a:lnTo>
                    <a:pt x="489089" y="846277"/>
                  </a:lnTo>
                  <a:close/>
                </a:path>
                <a:path w="2160270" h="1871345">
                  <a:moveTo>
                    <a:pt x="489089" y="846277"/>
                  </a:moveTo>
                  <a:lnTo>
                    <a:pt x="487260" y="846277"/>
                  </a:lnTo>
                  <a:lnTo>
                    <a:pt x="487260" y="849960"/>
                  </a:lnTo>
                  <a:lnTo>
                    <a:pt x="492785" y="849960"/>
                  </a:lnTo>
                  <a:lnTo>
                    <a:pt x="489089" y="849947"/>
                  </a:lnTo>
                  <a:lnTo>
                    <a:pt x="489089" y="846277"/>
                  </a:lnTo>
                  <a:close/>
                </a:path>
                <a:path w="2160270" h="1871345">
                  <a:moveTo>
                    <a:pt x="492785" y="846264"/>
                  </a:moveTo>
                  <a:lnTo>
                    <a:pt x="489089" y="846264"/>
                  </a:lnTo>
                  <a:lnTo>
                    <a:pt x="489089" y="849947"/>
                  </a:lnTo>
                  <a:lnTo>
                    <a:pt x="492785" y="849947"/>
                  </a:lnTo>
                  <a:lnTo>
                    <a:pt x="492785" y="846264"/>
                  </a:lnTo>
                  <a:close/>
                </a:path>
                <a:path w="2160270" h="1871345">
                  <a:moveTo>
                    <a:pt x="492785" y="843521"/>
                  </a:moveTo>
                  <a:lnTo>
                    <a:pt x="482650" y="843521"/>
                  </a:lnTo>
                  <a:lnTo>
                    <a:pt x="482650" y="849045"/>
                  </a:lnTo>
                  <a:lnTo>
                    <a:pt x="483565" y="849045"/>
                  </a:lnTo>
                  <a:lnTo>
                    <a:pt x="483565" y="846264"/>
                  </a:lnTo>
                  <a:lnTo>
                    <a:pt x="492785" y="846264"/>
                  </a:lnTo>
                  <a:lnTo>
                    <a:pt x="492785" y="843521"/>
                  </a:lnTo>
                  <a:close/>
                </a:path>
                <a:path w="2160270" h="1871345">
                  <a:moveTo>
                    <a:pt x="493699" y="846277"/>
                  </a:moveTo>
                  <a:lnTo>
                    <a:pt x="492785" y="846277"/>
                  </a:lnTo>
                  <a:lnTo>
                    <a:pt x="492785" y="849045"/>
                  </a:lnTo>
                  <a:lnTo>
                    <a:pt x="493699" y="849045"/>
                  </a:lnTo>
                  <a:lnTo>
                    <a:pt x="493699" y="846277"/>
                  </a:lnTo>
                  <a:close/>
                </a:path>
                <a:path w="2160270" h="1871345">
                  <a:moveTo>
                    <a:pt x="638873" y="807859"/>
                  </a:moveTo>
                  <a:lnTo>
                    <a:pt x="633348" y="807859"/>
                  </a:lnTo>
                  <a:lnTo>
                    <a:pt x="633348" y="811529"/>
                  </a:lnTo>
                  <a:lnTo>
                    <a:pt x="638873" y="811529"/>
                  </a:lnTo>
                  <a:lnTo>
                    <a:pt x="638873" y="807859"/>
                  </a:lnTo>
                  <a:close/>
                </a:path>
                <a:path w="2160270" h="1871345">
                  <a:moveTo>
                    <a:pt x="635177" y="804176"/>
                  </a:moveTo>
                  <a:lnTo>
                    <a:pt x="629653" y="804176"/>
                  </a:lnTo>
                  <a:lnTo>
                    <a:pt x="629653" y="811517"/>
                  </a:lnTo>
                  <a:lnTo>
                    <a:pt x="633348" y="811517"/>
                  </a:lnTo>
                  <a:lnTo>
                    <a:pt x="633348" y="807859"/>
                  </a:lnTo>
                  <a:lnTo>
                    <a:pt x="635177" y="807859"/>
                  </a:lnTo>
                  <a:lnTo>
                    <a:pt x="635177" y="804176"/>
                  </a:lnTo>
                  <a:close/>
                </a:path>
                <a:path w="2160270" h="1871345">
                  <a:moveTo>
                    <a:pt x="678624" y="939114"/>
                  </a:moveTo>
                  <a:lnTo>
                    <a:pt x="667575" y="939114"/>
                  </a:lnTo>
                  <a:lnTo>
                    <a:pt x="667575" y="944194"/>
                  </a:lnTo>
                  <a:lnTo>
                    <a:pt x="678624" y="944194"/>
                  </a:lnTo>
                  <a:lnTo>
                    <a:pt x="678624" y="939114"/>
                  </a:lnTo>
                  <a:close/>
                </a:path>
                <a:path w="2160270" h="1871345">
                  <a:moveTo>
                    <a:pt x="656437" y="935304"/>
                  </a:moveTo>
                  <a:lnTo>
                    <a:pt x="645375" y="935304"/>
                  </a:lnTo>
                  <a:lnTo>
                    <a:pt x="645375" y="941654"/>
                  </a:lnTo>
                  <a:lnTo>
                    <a:pt x="656437" y="941654"/>
                  </a:lnTo>
                  <a:lnTo>
                    <a:pt x="656437" y="935304"/>
                  </a:lnTo>
                  <a:close/>
                </a:path>
                <a:path w="2160270" h="1871345">
                  <a:moveTo>
                    <a:pt x="749858" y="935304"/>
                  </a:moveTo>
                  <a:lnTo>
                    <a:pt x="741540" y="935304"/>
                  </a:lnTo>
                  <a:lnTo>
                    <a:pt x="741540" y="941654"/>
                  </a:lnTo>
                  <a:lnTo>
                    <a:pt x="752589" y="941654"/>
                  </a:lnTo>
                  <a:lnTo>
                    <a:pt x="752589" y="937844"/>
                  </a:lnTo>
                  <a:lnTo>
                    <a:pt x="749858" y="937844"/>
                  </a:lnTo>
                  <a:lnTo>
                    <a:pt x="749858" y="935304"/>
                  </a:lnTo>
                  <a:close/>
                </a:path>
                <a:path w="2160270" h="1871345">
                  <a:moveTo>
                    <a:pt x="664794" y="931494"/>
                  </a:moveTo>
                  <a:lnTo>
                    <a:pt x="660171" y="931494"/>
                  </a:lnTo>
                  <a:lnTo>
                    <a:pt x="660171" y="937844"/>
                  </a:lnTo>
                  <a:lnTo>
                    <a:pt x="664794" y="937844"/>
                  </a:lnTo>
                  <a:lnTo>
                    <a:pt x="664794" y="931494"/>
                  </a:lnTo>
                  <a:close/>
                </a:path>
                <a:path w="2160270" h="1871345">
                  <a:moveTo>
                    <a:pt x="668489" y="931494"/>
                  </a:moveTo>
                  <a:lnTo>
                    <a:pt x="664794" y="931494"/>
                  </a:lnTo>
                  <a:lnTo>
                    <a:pt x="664794" y="937844"/>
                  </a:lnTo>
                  <a:lnTo>
                    <a:pt x="671233" y="937844"/>
                  </a:lnTo>
                  <a:lnTo>
                    <a:pt x="671233" y="935304"/>
                  </a:lnTo>
                  <a:lnTo>
                    <a:pt x="668489" y="935304"/>
                  </a:lnTo>
                  <a:lnTo>
                    <a:pt x="668489" y="931494"/>
                  </a:lnTo>
                  <a:close/>
                </a:path>
                <a:path w="2160270" h="1871345">
                  <a:moveTo>
                    <a:pt x="749858" y="931494"/>
                  </a:moveTo>
                  <a:lnTo>
                    <a:pt x="671233" y="931494"/>
                  </a:lnTo>
                  <a:lnTo>
                    <a:pt x="671233" y="937844"/>
                  </a:lnTo>
                  <a:lnTo>
                    <a:pt x="741540" y="937844"/>
                  </a:lnTo>
                  <a:lnTo>
                    <a:pt x="741540" y="935304"/>
                  </a:lnTo>
                  <a:lnTo>
                    <a:pt x="749858" y="935304"/>
                  </a:lnTo>
                  <a:lnTo>
                    <a:pt x="749858" y="931494"/>
                  </a:lnTo>
                  <a:close/>
                </a:path>
                <a:path w="2160270" h="1871345">
                  <a:moveTo>
                    <a:pt x="753554" y="931494"/>
                  </a:moveTo>
                  <a:lnTo>
                    <a:pt x="749858" y="931494"/>
                  </a:lnTo>
                  <a:lnTo>
                    <a:pt x="749858" y="937844"/>
                  </a:lnTo>
                  <a:lnTo>
                    <a:pt x="752589" y="937844"/>
                  </a:lnTo>
                  <a:lnTo>
                    <a:pt x="752589" y="935304"/>
                  </a:lnTo>
                  <a:lnTo>
                    <a:pt x="753554" y="935304"/>
                  </a:lnTo>
                  <a:lnTo>
                    <a:pt x="753554" y="931494"/>
                  </a:lnTo>
                  <a:close/>
                </a:path>
                <a:path w="2160270" h="1871345">
                  <a:moveTo>
                    <a:pt x="674014" y="927684"/>
                  </a:moveTo>
                  <a:lnTo>
                    <a:pt x="668489" y="927684"/>
                  </a:lnTo>
                  <a:lnTo>
                    <a:pt x="668489" y="935304"/>
                  </a:lnTo>
                  <a:lnTo>
                    <a:pt x="670305" y="935304"/>
                  </a:lnTo>
                  <a:lnTo>
                    <a:pt x="670305" y="931494"/>
                  </a:lnTo>
                  <a:lnTo>
                    <a:pt x="674014" y="931494"/>
                  </a:lnTo>
                  <a:lnTo>
                    <a:pt x="674014" y="927684"/>
                  </a:lnTo>
                  <a:close/>
                </a:path>
                <a:path w="2160270" h="1871345">
                  <a:moveTo>
                    <a:pt x="671233" y="931494"/>
                  </a:moveTo>
                  <a:lnTo>
                    <a:pt x="670305" y="931494"/>
                  </a:lnTo>
                  <a:lnTo>
                    <a:pt x="670305" y="935304"/>
                  </a:lnTo>
                  <a:lnTo>
                    <a:pt x="671233" y="935304"/>
                  </a:lnTo>
                  <a:lnTo>
                    <a:pt x="671233" y="931494"/>
                  </a:lnTo>
                  <a:close/>
                </a:path>
                <a:path w="2160270" h="1871345">
                  <a:moveTo>
                    <a:pt x="756297" y="927684"/>
                  </a:moveTo>
                  <a:lnTo>
                    <a:pt x="753554" y="927684"/>
                  </a:lnTo>
                  <a:lnTo>
                    <a:pt x="753554" y="935304"/>
                  </a:lnTo>
                  <a:lnTo>
                    <a:pt x="755370" y="935304"/>
                  </a:lnTo>
                  <a:lnTo>
                    <a:pt x="755370" y="931494"/>
                  </a:lnTo>
                  <a:lnTo>
                    <a:pt x="759078" y="931494"/>
                  </a:lnTo>
                  <a:lnTo>
                    <a:pt x="759078" y="930224"/>
                  </a:lnTo>
                  <a:lnTo>
                    <a:pt x="756297" y="930224"/>
                  </a:lnTo>
                  <a:lnTo>
                    <a:pt x="756297" y="927684"/>
                  </a:lnTo>
                  <a:close/>
                </a:path>
                <a:path w="2160270" h="1871345">
                  <a:moveTo>
                    <a:pt x="759078" y="931494"/>
                  </a:moveTo>
                  <a:lnTo>
                    <a:pt x="755370" y="931494"/>
                  </a:lnTo>
                  <a:lnTo>
                    <a:pt x="755370" y="935304"/>
                  </a:lnTo>
                  <a:lnTo>
                    <a:pt x="759078" y="935304"/>
                  </a:lnTo>
                  <a:lnTo>
                    <a:pt x="759078" y="931494"/>
                  </a:lnTo>
                  <a:close/>
                </a:path>
                <a:path w="2160270" h="1871345">
                  <a:moveTo>
                    <a:pt x="617600" y="928954"/>
                  </a:moveTo>
                  <a:lnTo>
                    <a:pt x="606551" y="928954"/>
                  </a:lnTo>
                  <a:lnTo>
                    <a:pt x="606551" y="934034"/>
                  </a:lnTo>
                  <a:lnTo>
                    <a:pt x="617600" y="934034"/>
                  </a:lnTo>
                  <a:lnTo>
                    <a:pt x="617600" y="928954"/>
                  </a:lnTo>
                  <a:close/>
                </a:path>
                <a:path w="2160270" h="1871345">
                  <a:moveTo>
                    <a:pt x="636092" y="928954"/>
                  </a:moveTo>
                  <a:lnTo>
                    <a:pt x="625043" y="928954"/>
                  </a:lnTo>
                  <a:lnTo>
                    <a:pt x="625043" y="934034"/>
                  </a:lnTo>
                  <a:lnTo>
                    <a:pt x="636092" y="934034"/>
                  </a:lnTo>
                  <a:lnTo>
                    <a:pt x="636092" y="928954"/>
                  </a:lnTo>
                  <a:close/>
                </a:path>
                <a:path w="2160270" h="1871345">
                  <a:moveTo>
                    <a:pt x="667524" y="925144"/>
                  </a:moveTo>
                  <a:lnTo>
                    <a:pt x="656475" y="925144"/>
                  </a:lnTo>
                  <a:lnTo>
                    <a:pt x="656475" y="930224"/>
                  </a:lnTo>
                  <a:lnTo>
                    <a:pt x="667524" y="930224"/>
                  </a:lnTo>
                  <a:lnTo>
                    <a:pt x="667524" y="925144"/>
                  </a:lnTo>
                  <a:close/>
                </a:path>
                <a:path w="2160270" h="1871345">
                  <a:moveTo>
                    <a:pt x="742454" y="919263"/>
                  </a:moveTo>
                  <a:lnTo>
                    <a:pt x="741540" y="919817"/>
                  </a:lnTo>
                  <a:lnTo>
                    <a:pt x="741540" y="930224"/>
                  </a:lnTo>
                  <a:lnTo>
                    <a:pt x="745235" y="930224"/>
                  </a:lnTo>
                  <a:lnTo>
                    <a:pt x="745235" y="927684"/>
                  </a:lnTo>
                  <a:lnTo>
                    <a:pt x="742454" y="927684"/>
                  </a:lnTo>
                  <a:lnTo>
                    <a:pt x="742454" y="919263"/>
                  </a:lnTo>
                  <a:close/>
                </a:path>
                <a:path w="2160270" h="1871345">
                  <a:moveTo>
                    <a:pt x="746163" y="926185"/>
                  </a:moveTo>
                  <a:lnTo>
                    <a:pt x="745316" y="926391"/>
                  </a:lnTo>
                  <a:lnTo>
                    <a:pt x="745235" y="930224"/>
                  </a:lnTo>
                  <a:lnTo>
                    <a:pt x="747394" y="930224"/>
                  </a:lnTo>
                  <a:lnTo>
                    <a:pt x="746163" y="928954"/>
                  </a:lnTo>
                  <a:lnTo>
                    <a:pt x="746163" y="926185"/>
                  </a:lnTo>
                  <a:close/>
                </a:path>
                <a:path w="2160270" h="1871345">
                  <a:moveTo>
                    <a:pt x="751674" y="924843"/>
                  </a:moveTo>
                  <a:lnTo>
                    <a:pt x="746163" y="926185"/>
                  </a:lnTo>
                  <a:lnTo>
                    <a:pt x="746163" y="928954"/>
                  </a:lnTo>
                  <a:lnTo>
                    <a:pt x="747394" y="930224"/>
                  </a:lnTo>
                  <a:lnTo>
                    <a:pt x="752589" y="930224"/>
                  </a:lnTo>
                  <a:lnTo>
                    <a:pt x="752589" y="927684"/>
                  </a:lnTo>
                  <a:lnTo>
                    <a:pt x="751674" y="927684"/>
                  </a:lnTo>
                  <a:lnTo>
                    <a:pt x="751674" y="926414"/>
                  </a:lnTo>
                  <a:lnTo>
                    <a:pt x="748918" y="926414"/>
                  </a:lnTo>
                  <a:lnTo>
                    <a:pt x="751674" y="925535"/>
                  </a:lnTo>
                  <a:lnTo>
                    <a:pt x="751674" y="924843"/>
                  </a:lnTo>
                  <a:close/>
                </a:path>
                <a:path w="2160270" h="1871345">
                  <a:moveTo>
                    <a:pt x="753698" y="924890"/>
                  </a:moveTo>
                  <a:lnTo>
                    <a:pt x="752589" y="925244"/>
                  </a:lnTo>
                  <a:lnTo>
                    <a:pt x="752589" y="930224"/>
                  </a:lnTo>
                  <a:lnTo>
                    <a:pt x="753554" y="930224"/>
                  </a:lnTo>
                  <a:lnTo>
                    <a:pt x="753554" y="927684"/>
                  </a:lnTo>
                  <a:lnTo>
                    <a:pt x="756297" y="927684"/>
                  </a:lnTo>
                  <a:lnTo>
                    <a:pt x="756297" y="927088"/>
                  </a:lnTo>
                  <a:lnTo>
                    <a:pt x="753698" y="924890"/>
                  </a:lnTo>
                  <a:close/>
                </a:path>
                <a:path w="2160270" h="1871345">
                  <a:moveTo>
                    <a:pt x="756297" y="927088"/>
                  </a:moveTo>
                  <a:lnTo>
                    <a:pt x="756297" y="930224"/>
                  </a:lnTo>
                  <a:lnTo>
                    <a:pt x="759078" y="930224"/>
                  </a:lnTo>
                  <a:lnTo>
                    <a:pt x="759078" y="929440"/>
                  </a:lnTo>
                  <a:lnTo>
                    <a:pt x="756297" y="927088"/>
                  </a:lnTo>
                  <a:close/>
                </a:path>
                <a:path w="2160270" h="1871345">
                  <a:moveTo>
                    <a:pt x="759078" y="927684"/>
                  </a:moveTo>
                  <a:lnTo>
                    <a:pt x="757002" y="927684"/>
                  </a:lnTo>
                  <a:lnTo>
                    <a:pt x="759078" y="929440"/>
                  </a:lnTo>
                  <a:lnTo>
                    <a:pt x="759078" y="927684"/>
                  </a:lnTo>
                  <a:close/>
                </a:path>
                <a:path w="2160270" h="1871345">
                  <a:moveTo>
                    <a:pt x="645063" y="923733"/>
                  </a:moveTo>
                  <a:lnTo>
                    <a:pt x="644893" y="923874"/>
                  </a:lnTo>
                  <a:lnTo>
                    <a:pt x="646950" y="927684"/>
                  </a:lnTo>
                  <a:lnTo>
                    <a:pt x="648905" y="926978"/>
                  </a:lnTo>
                  <a:lnTo>
                    <a:pt x="645267" y="923874"/>
                  </a:lnTo>
                  <a:lnTo>
                    <a:pt x="645063" y="923733"/>
                  </a:lnTo>
                  <a:close/>
                </a:path>
                <a:path w="2160270" h="1871345">
                  <a:moveTo>
                    <a:pt x="651353" y="926094"/>
                  </a:moveTo>
                  <a:lnTo>
                    <a:pt x="648905" y="926978"/>
                  </a:lnTo>
                  <a:lnTo>
                    <a:pt x="649731" y="927684"/>
                  </a:lnTo>
                  <a:lnTo>
                    <a:pt x="651353" y="926094"/>
                  </a:lnTo>
                  <a:close/>
                </a:path>
                <a:path w="2160270" h="1871345">
                  <a:moveTo>
                    <a:pt x="744038" y="918303"/>
                  </a:moveTo>
                  <a:lnTo>
                    <a:pt x="742454" y="919263"/>
                  </a:lnTo>
                  <a:lnTo>
                    <a:pt x="742454" y="927684"/>
                  </a:lnTo>
                  <a:lnTo>
                    <a:pt x="745235" y="927684"/>
                  </a:lnTo>
                  <a:lnTo>
                    <a:pt x="745235" y="925144"/>
                  </a:lnTo>
                  <a:lnTo>
                    <a:pt x="745931" y="925144"/>
                  </a:lnTo>
                  <a:lnTo>
                    <a:pt x="746072" y="924890"/>
                  </a:lnTo>
                  <a:lnTo>
                    <a:pt x="746163" y="922604"/>
                  </a:lnTo>
                  <a:lnTo>
                    <a:pt x="745197" y="922604"/>
                  </a:lnTo>
                  <a:lnTo>
                    <a:pt x="745197" y="920064"/>
                  </a:lnTo>
                  <a:lnTo>
                    <a:pt x="744283" y="920064"/>
                  </a:lnTo>
                  <a:lnTo>
                    <a:pt x="744283" y="918544"/>
                  </a:lnTo>
                  <a:lnTo>
                    <a:pt x="744038" y="918303"/>
                  </a:lnTo>
                  <a:close/>
                </a:path>
                <a:path w="2160270" h="1871345">
                  <a:moveTo>
                    <a:pt x="752589" y="925244"/>
                  </a:moveTo>
                  <a:lnTo>
                    <a:pt x="751674" y="925535"/>
                  </a:lnTo>
                  <a:lnTo>
                    <a:pt x="751674" y="927684"/>
                  </a:lnTo>
                  <a:lnTo>
                    <a:pt x="752589" y="927684"/>
                  </a:lnTo>
                  <a:lnTo>
                    <a:pt x="752589" y="925244"/>
                  </a:lnTo>
                  <a:close/>
                </a:path>
                <a:path w="2160270" h="1871345">
                  <a:moveTo>
                    <a:pt x="759078" y="923874"/>
                  </a:moveTo>
                  <a:lnTo>
                    <a:pt x="756886" y="923874"/>
                  </a:lnTo>
                  <a:lnTo>
                    <a:pt x="753698" y="924890"/>
                  </a:lnTo>
                  <a:lnTo>
                    <a:pt x="756297" y="927088"/>
                  </a:lnTo>
                  <a:lnTo>
                    <a:pt x="756297" y="925144"/>
                  </a:lnTo>
                  <a:lnTo>
                    <a:pt x="759078" y="925144"/>
                  </a:lnTo>
                  <a:lnTo>
                    <a:pt x="759078" y="923874"/>
                  </a:lnTo>
                  <a:close/>
                </a:path>
                <a:path w="2160270" h="1871345">
                  <a:moveTo>
                    <a:pt x="645267" y="923874"/>
                  </a:moveTo>
                  <a:lnTo>
                    <a:pt x="648905" y="926978"/>
                  </a:lnTo>
                  <a:lnTo>
                    <a:pt x="651353" y="926094"/>
                  </a:lnTo>
                  <a:lnTo>
                    <a:pt x="652322" y="925144"/>
                  </a:lnTo>
                  <a:lnTo>
                    <a:pt x="647115" y="925144"/>
                  </a:lnTo>
                  <a:lnTo>
                    <a:pt x="645267" y="923874"/>
                  </a:lnTo>
                  <a:close/>
                </a:path>
                <a:path w="2160270" h="1871345">
                  <a:moveTo>
                    <a:pt x="745235" y="926411"/>
                  </a:moveTo>
                  <a:close/>
                </a:path>
                <a:path w="2160270" h="1871345">
                  <a:moveTo>
                    <a:pt x="751674" y="925535"/>
                  </a:moveTo>
                  <a:lnTo>
                    <a:pt x="748918" y="926414"/>
                  </a:lnTo>
                  <a:lnTo>
                    <a:pt x="751674" y="926414"/>
                  </a:lnTo>
                  <a:lnTo>
                    <a:pt x="751674" y="925535"/>
                  </a:lnTo>
                  <a:close/>
                </a:path>
                <a:path w="2160270" h="1871345">
                  <a:moveTo>
                    <a:pt x="746163" y="924728"/>
                  </a:moveTo>
                  <a:lnTo>
                    <a:pt x="745235" y="926411"/>
                  </a:lnTo>
                  <a:lnTo>
                    <a:pt x="746163" y="926185"/>
                  </a:lnTo>
                  <a:lnTo>
                    <a:pt x="746163" y="924728"/>
                  </a:lnTo>
                  <a:close/>
                </a:path>
                <a:path w="2160270" h="1871345">
                  <a:moveTo>
                    <a:pt x="745931" y="925144"/>
                  </a:moveTo>
                  <a:lnTo>
                    <a:pt x="745235" y="925144"/>
                  </a:lnTo>
                  <a:lnTo>
                    <a:pt x="745235" y="926391"/>
                  </a:lnTo>
                  <a:lnTo>
                    <a:pt x="745931" y="925144"/>
                  </a:lnTo>
                  <a:close/>
                </a:path>
                <a:path w="2160270" h="1871345">
                  <a:moveTo>
                    <a:pt x="747979" y="921470"/>
                  </a:moveTo>
                  <a:lnTo>
                    <a:pt x="746163" y="924728"/>
                  </a:lnTo>
                  <a:lnTo>
                    <a:pt x="746163" y="926185"/>
                  </a:lnTo>
                  <a:lnTo>
                    <a:pt x="751674" y="924843"/>
                  </a:lnTo>
                  <a:lnTo>
                    <a:pt x="751674" y="923874"/>
                  </a:lnTo>
                  <a:lnTo>
                    <a:pt x="747979" y="923874"/>
                  </a:lnTo>
                  <a:lnTo>
                    <a:pt x="747979" y="921470"/>
                  </a:lnTo>
                  <a:close/>
                </a:path>
                <a:path w="2160270" h="1871345">
                  <a:moveTo>
                    <a:pt x="656755" y="914984"/>
                  </a:moveTo>
                  <a:lnTo>
                    <a:pt x="655628" y="914992"/>
                  </a:lnTo>
                  <a:lnTo>
                    <a:pt x="650036" y="919618"/>
                  </a:lnTo>
                  <a:lnTo>
                    <a:pt x="650052" y="920287"/>
                  </a:lnTo>
                  <a:lnTo>
                    <a:pt x="653618" y="923874"/>
                  </a:lnTo>
                  <a:lnTo>
                    <a:pt x="651353" y="926094"/>
                  </a:lnTo>
                  <a:lnTo>
                    <a:pt x="661022" y="922604"/>
                  </a:lnTo>
                  <a:lnTo>
                    <a:pt x="652741" y="922604"/>
                  </a:lnTo>
                  <a:lnTo>
                    <a:pt x="652741" y="917524"/>
                  </a:lnTo>
                  <a:lnTo>
                    <a:pt x="655510" y="917524"/>
                  </a:lnTo>
                  <a:lnTo>
                    <a:pt x="655510" y="916254"/>
                  </a:lnTo>
                  <a:lnTo>
                    <a:pt x="657682" y="916254"/>
                  </a:lnTo>
                  <a:lnTo>
                    <a:pt x="656755" y="914984"/>
                  </a:lnTo>
                  <a:close/>
                </a:path>
                <a:path w="2160270" h="1871345">
                  <a:moveTo>
                    <a:pt x="753203" y="924471"/>
                  </a:moveTo>
                  <a:lnTo>
                    <a:pt x="751674" y="924843"/>
                  </a:lnTo>
                  <a:lnTo>
                    <a:pt x="751674" y="925535"/>
                  </a:lnTo>
                  <a:lnTo>
                    <a:pt x="752589" y="925244"/>
                  </a:lnTo>
                  <a:lnTo>
                    <a:pt x="752902" y="925144"/>
                  </a:lnTo>
                  <a:lnTo>
                    <a:pt x="753698" y="924890"/>
                  </a:lnTo>
                  <a:lnTo>
                    <a:pt x="753203" y="924471"/>
                  </a:lnTo>
                  <a:close/>
                </a:path>
                <a:path w="2160270" h="1871345">
                  <a:moveTo>
                    <a:pt x="752902" y="925144"/>
                  </a:moveTo>
                  <a:lnTo>
                    <a:pt x="752589" y="925144"/>
                  </a:lnTo>
                  <a:lnTo>
                    <a:pt x="752902" y="925144"/>
                  </a:lnTo>
                  <a:close/>
                </a:path>
                <a:path w="2160270" h="1871345">
                  <a:moveTo>
                    <a:pt x="649680" y="919912"/>
                  </a:moveTo>
                  <a:lnTo>
                    <a:pt x="645083" y="923716"/>
                  </a:lnTo>
                  <a:lnTo>
                    <a:pt x="645267" y="923874"/>
                  </a:lnTo>
                  <a:lnTo>
                    <a:pt x="647115" y="925144"/>
                  </a:lnTo>
                  <a:lnTo>
                    <a:pt x="652322" y="925144"/>
                  </a:lnTo>
                  <a:lnTo>
                    <a:pt x="653618" y="923874"/>
                  </a:lnTo>
                  <a:lnTo>
                    <a:pt x="649998" y="923874"/>
                  </a:lnTo>
                  <a:lnTo>
                    <a:pt x="649998" y="920232"/>
                  </a:lnTo>
                  <a:lnTo>
                    <a:pt x="649680" y="919912"/>
                  </a:lnTo>
                  <a:close/>
                </a:path>
                <a:path w="2160270" h="1871345">
                  <a:moveTo>
                    <a:pt x="667524" y="917524"/>
                  </a:moveTo>
                  <a:lnTo>
                    <a:pt x="658350" y="917524"/>
                  </a:lnTo>
                  <a:lnTo>
                    <a:pt x="661022" y="922604"/>
                  </a:lnTo>
                  <a:lnTo>
                    <a:pt x="653986" y="925144"/>
                  </a:lnTo>
                  <a:lnTo>
                    <a:pt x="741540" y="925144"/>
                  </a:lnTo>
                  <a:lnTo>
                    <a:pt x="741540" y="923874"/>
                  </a:lnTo>
                  <a:lnTo>
                    <a:pt x="738758" y="923874"/>
                  </a:lnTo>
                  <a:lnTo>
                    <a:pt x="738758" y="922604"/>
                  </a:lnTo>
                  <a:lnTo>
                    <a:pt x="667524" y="922604"/>
                  </a:lnTo>
                  <a:lnTo>
                    <a:pt x="667524" y="917524"/>
                  </a:lnTo>
                  <a:close/>
                </a:path>
                <a:path w="2160270" h="1871345">
                  <a:moveTo>
                    <a:pt x="760869" y="922604"/>
                  </a:moveTo>
                  <a:lnTo>
                    <a:pt x="753203" y="924471"/>
                  </a:lnTo>
                  <a:lnTo>
                    <a:pt x="753698" y="924890"/>
                  </a:lnTo>
                  <a:lnTo>
                    <a:pt x="760869" y="922604"/>
                  </a:lnTo>
                  <a:close/>
                </a:path>
                <a:path w="2160270" h="1871345">
                  <a:moveTo>
                    <a:pt x="748055" y="921334"/>
                  </a:moveTo>
                  <a:lnTo>
                    <a:pt x="747979" y="923874"/>
                  </a:lnTo>
                  <a:lnTo>
                    <a:pt x="751674" y="923874"/>
                  </a:lnTo>
                  <a:lnTo>
                    <a:pt x="751674" y="924843"/>
                  </a:lnTo>
                  <a:lnTo>
                    <a:pt x="753203" y="924471"/>
                  </a:lnTo>
                  <a:lnTo>
                    <a:pt x="750995" y="922604"/>
                  </a:lnTo>
                  <a:lnTo>
                    <a:pt x="748893" y="922604"/>
                  </a:lnTo>
                  <a:lnTo>
                    <a:pt x="748893" y="921417"/>
                  </a:lnTo>
                  <a:lnTo>
                    <a:pt x="748055" y="921334"/>
                  </a:lnTo>
                  <a:close/>
                </a:path>
                <a:path w="2160270" h="1871345">
                  <a:moveTo>
                    <a:pt x="747979" y="920073"/>
                  </a:moveTo>
                  <a:lnTo>
                    <a:pt x="746163" y="921334"/>
                  </a:lnTo>
                  <a:lnTo>
                    <a:pt x="746163" y="924728"/>
                  </a:lnTo>
                  <a:lnTo>
                    <a:pt x="747965" y="921495"/>
                  </a:lnTo>
                  <a:lnTo>
                    <a:pt x="747979" y="920073"/>
                  </a:lnTo>
                  <a:close/>
                </a:path>
                <a:path w="2160270" h="1871345">
                  <a:moveTo>
                    <a:pt x="749684" y="921495"/>
                  </a:moveTo>
                  <a:lnTo>
                    <a:pt x="753203" y="924471"/>
                  </a:lnTo>
                  <a:lnTo>
                    <a:pt x="760869" y="922604"/>
                  </a:lnTo>
                  <a:lnTo>
                    <a:pt x="752589" y="922604"/>
                  </a:lnTo>
                  <a:lnTo>
                    <a:pt x="752589" y="921783"/>
                  </a:lnTo>
                  <a:lnTo>
                    <a:pt x="749684" y="921495"/>
                  </a:lnTo>
                  <a:close/>
                </a:path>
                <a:path w="2160270" h="1871345">
                  <a:moveTo>
                    <a:pt x="645083" y="923716"/>
                  </a:moveTo>
                  <a:lnTo>
                    <a:pt x="645267" y="923874"/>
                  </a:lnTo>
                  <a:lnTo>
                    <a:pt x="645083" y="923716"/>
                  </a:lnTo>
                  <a:close/>
                </a:path>
                <a:path w="2160270" h="1871345">
                  <a:moveTo>
                    <a:pt x="649998" y="920232"/>
                  </a:moveTo>
                  <a:lnTo>
                    <a:pt x="649998" y="923874"/>
                  </a:lnTo>
                  <a:lnTo>
                    <a:pt x="653618" y="923874"/>
                  </a:lnTo>
                  <a:lnTo>
                    <a:pt x="649998" y="920232"/>
                  </a:lnTo>
                  <a:close/>
                </a:path>
                <a:path w="2160270" h="1871345">
                  <a:moveTo>
                    <a:pt x="738758" y="915968"/>
                  </a:moveTo>
                  <a:lnTo>
                    <a:pt x="738758" y="923874"/>
                  </a:lnTo>
                  <a:lnTo>
                    <a:pt x="741540" y="923874"/>
                  </a:lnTo>
                  <a:lnTo>
                    <a:pt x="741502" y="922604"/>
                  </a:lnTo>
                  <a:lnTo>
                    <a:pt x="741502" y="921334"/>
                  </a:lnTo>
                  <a:lnTo>
                    <a:pt x="739038" y="921334"/>
                  </a:lnTo>
                  <a:lnTo>
                    <a:pt x="741383" y="919912"/>
                  </a:lnTo>
                  <a:lnTo>
                    <a:pt x="741502" y="916550"/>
                  </a:lnTo>
                  <a:lnTo>
                    <a:pt x="738758" y="915968"/>
                  </a:lnTo>
                  <a:close/>
                </a:path>
                <a:path w="2160270" h="1871345">
                  <a:moveTo>
                    <a:pt x="641680" y="920812"/>
                  </a:moveTo>
                  <a:lnTo>
                    <a:pt x="641680" y="922604"/>
                  </a:lnTo>
                  <a:lnTo>
                    <a:pt x="643420" y="922604"/>
                  </a:lnTo>
                  <a:lnTo>
                    <a:pt x="645063" y="923733"/>
                  </a:lnTo>
                  <a:lnTo>
                    <a:pt x="641680" y="920812"/>
                  </a:lnTo>
                  <a:close/>
                </a:path>
                <a:path w="2160270" h="1871345">
                  <a:moveTo>
                    <a:pt x="644690" y="914984"/>
                  </a:moveTo>
                  <a:lnTo>
                    <a:pt x="641775" y="918794"/>
                  </a:lnTo>
                  <a:lnTo>
                    <a:pt x="641735" y="920858"/>
                  </a:lnTo>
                  <a:lnTo>
                    <a:pt x="645083" y="923716"/>
                  </a:lnTo>
                  <a:lnTo>
                    <a:pt x="649497" y="920064"/>
                  </a:lnTo>
                  <a:lnTo>
                    <a:pt x="649586" y="919817"/>
                  </a:lnTo>
                  <a:lnTo>
                    <a:pt x="644690" y="914984"/>
                  </a:lnTo>
                  <a:close/>
                </a:path>
                <a:path w="2160270" h="1871345">
                  <a:moveTo>
                    <a:pt x="655510" y="917524"/>
                  </a:moveTo>
                  <a:lnTo>
                    <a:pt x="652741" y="917524"/>
                  </a:lnTo>
                  <a:lnTo>
                    <a:pt x="652741" y="922604"/>
                  </a:lnTo>
                  <a:lnTo>
                    <a:pt x="656475" y="922604"/>
                  </a:lnTo>
                  <a:lnTo>
                    <a:pt x="656475" y="921761"/>
                  </a:lnTo>
                  <a:lnTo>
                    <a:pt x="655231" y="921334"/>
                  </a:lnTo>
                  <a:lnTo>
                    <a:pt x="656475" y="921334"/>
                  </a:lnTo>
                  <a:lnTo>
                    <a:pt x="656475" y="920064"/>
                  </a:lnTo>
                  <a:lnTo>
                    <a:pt x="655510" y="920064"/>
                  </a:lnTo>
                  <a:lnTo>
                    <a:pt x="655510" y="917524"/>
                  </a:lnTo>
                  <a:close/>
                </a:path>
                <a:path w="2160270" h="1871345">
                  <a:moveTo>
                    <a:pt x="656475" y="921761"/>
                  </a:moveTo>
                  <a:lnTo>
                    <a:pt x="656475" y="922604"/>
                  </a:lnTo>
                  <a:lnTo>
                    <a:pt x="658926" y="922604"/>
                  </a:lnTo>
                  <a:lnTo>
                    <a:pt x="656475" y="921761"/>
                  </a:lnTo>
                  <a:close/>
                </a:path>
                <a:path w="2160270" h="1871345">
                  <a:moveTo>
                    <a:pt x="658350" y="917524"/>
                  </a:moveTo>
                  <a:lnTo>
                    <a:pt x="656475" y="917524"/>
                  </a:lnTo>
                  <a:lnTo>
                    <a:pt x="656538" y="921783"/>
                  </a:lnTo>
                  <a:lnTo>
                    <a:pt x="658926" y="922604"/>
                  </a:lnTo>
                  <a:lnTo>
                    <a:pt x="661022" y="922604"/>
                  </a:lnTo>
                  <a:lnTo>
                    <a:pt x="658350" y="917524"/>
                  </a:lnTo>
                  <a:close/>
                </a:path>
                <a:path w="2160270" h="1871345">
                  <a:moveTo>
                    <a:pt x="730440" y="918794"/>
                  </a:moveTo>
                  <a:lnTo>
                    <a:pt x="667524" y="918794"/>
                  </a:lnTo>
                  <a:lnTo>
                    <a:pt x="667524" y="922604"/>
                  </a:lnTo>
                  <a:lnTo>
                    <a:pt x="730440" y="922604"/>
                  </a:lnTo>
                  <a:lnTo>
                    <a:pt x="730440" y="918794"/>
                  </a:lnTo>
                  <a:close/>
                </a:path>
                <a:path w="2160270" h="1871345">
                  <a:moveTo>
                    <a:pt x="731367" y="914984"/>
                  </a:moveTo>
                  <a:lnTo>
                    <a:pt x="730440" y="914984"/>
                  </a:lnTo>
                  <a:lnTo>
                    <a:pt x="730440" y="922604"/>
                  </a:lnTo>
                  <a:lnTo>
                    <a:pt x="734136" y="922604"/>
                  </a:lnTo>
                  <a:lnTo>
                    <a:pt x="734136" y="921334"/>
                  </a:lnTo>
                  <a:lnTo>
                    <a:pt x="731367" y="921334"/>
                  </a:lnTo>
                  <a:lnTo>
                    <a:pt x="731367" y="914984"/>
                  </a:lnTo>
                  <a:close/>
                </a:path>
                <a:path w="2160270" h="1871345">
                  <a:moveTo>
                    <a:pt x="734136" y="917230"/>
                  </a:moveTo>
                  <a:lnTo>
                    <a:pt x="734136" y="922604"/>
                  </a:lnTo>
                  <a:lnTo>
                    <a:pt x="737844" y="922604"/>
                  </a:lnTo>
                  <a:lnTo>
                    <a:pt x="737844" y="921334"/>
                  </a:lnTo>
                  <a:lnTo>
                    <a:pt x="736879" y="921334"/>
                  </a:lnTo>
                  <a:lnTo>
                    <a:pt x="736830" y="920232"/>
                  </a:lnTo>
                  <a:lnTo>
                    <a:pt x="734136" y="917230"/>
                  </a:lnTo>
                  <a:close/>
                </a:path>
                <a:path w="2160270" h="1871345">
                  <a:moveTo>
                    <a:pt x="737844" y="915774"/>
                  </a:moveTo>
                  <a:lnTo>
                    <a:pt x="737844" y="922604"/>
                  </a:lnTo>
                  <a:lnTo>
                    <a:pt x="738758" y="922604"/>
                  </a:lnTo>
                  <a:lnTo>
                    <a:pt x="738644" y="915944"/>
                  </a:lnTo>
                  <a:lnTo>
                    <a:pt x="737844" y="915774"/>
                  </a:lnTo>
                  <a:close/>
                </a:path>
                <a:path w="2160270" h="1871345">
                  <a:moveTo>
                    <a:pt x="741540" y="919817"/>
                  </a:moveTo>
                  <a:lnTo>
                    <a:pt x="741502" y="922604"/>
                  </a:lnTo>
                  <a:lnTo>
                    <a:pt x="741540" y="919817"/>
                  </a:lnTo>
                  <a:close/>
                </a:path>
                <a:path w="2160270" h="1871345">
                  <a:moveTo>
                    <a:pt x="745861" y="917476"/>
                  </a:moveTo>
                  <a:lnTo>
                    <a:pt x="745235" y="918098"/>
                  </a:lnTo>
                  <a:lnTo>
                    <a:pt x="745235" y="921334"/>
                  </a:lnTo>
                  <a:lnTo>
                    <a:pt x="745197" y="922604"/>
                  </a:lnTo>
                  <a:lnTo>
                    <a:pt x="746163" y="922604"/>
                  </a:lnTo>
                  <a:lnTo>
                    <a:pt x="746163" y="921334"/>
                  </a:lnTo>
                  <a:lnTo>
                    <a:pt x="747979" y="920073"/>
                  </a:lnTo>
                  <a:lnTo>
                    <a:pt x="748893" y="920064"/>
                  </a:lnTo>
                  <a:lnTo>
                    <a:pt x="748893" y="918794"/>
                  </a:lnTo>
                  <a:lnTo>
                    <a:pt x="746163" y="918794"/>
                  </a:lnTo>
                  <a:lnTo>
                    <a:pt x="746086" y="917524"/>
                  </a:lnTo>
                  <a:lnTo>
                    <a:pt x="745861" y="917476"/>
                  </a:lnTo>
                  <a:close/>
                </a:path>
                <a:path w="2160270" h="1871345">
                  <a:moveTo>
                    <a:pt x="748893" y="921417"/>
                  </a:moveTo>
                  <a:lnTo>
                    <a:pt x="748893" y="922604"/>
                  </a:lnTo>
                  <a:lnTo>
                    <a:pt x="750995" y="922604"/>
                  </a:lnTo>
                  <a:lnTo>
                    <a:pt x="749684" y="921495"/>
                  </a:lnTo>
                  <a:lnTo>
                    <a:pt x="748893" y="921417"/>
                  </a:lnTo>
                  <a:close/>
                </a:path>
                <a:path w="2160270" h="1871345">
                  <a:moveTo>
                    <a:pt x="752589" y="921783"/>
                  </a:moveTo>
                  <a:lnTo>
                    <a:pt x="752589" y="922604"/>
                  </a:lnTo>
                  <a:lnTo>
                    <a:pt x="759332" y="922604"/>
                  </a:lnTo>
                  <a:lnTo>
                    <a:pt x="759160" y="922434"/>
                  </a:lnTo>
                  <a:lnTo>
                    <a:pt x="752589" y="921783"/>
                  </a:lnTo>
                  <a:close/>
                </a:path>
                <a:path w="2160270" h="1871345">
                  <a:moveTo>
                    <a:pt x="759160" y="922434"/>
                  </a:moveTo>
                  <a:lnTo>
                    <a:pt x="759332" y="922604"/>
                  </a:lnTo>
                  <a:lnTo>
                    <a:pt x="759470" y="922465"/>
                  </a:lnTo>
                  <a:lnTo>
                    <a:pt x="759160" y="922434"/>
                  </a:lnTo>
                  <a:close/>
                </a:path>
                <a:path w="2160270" h="1871345">
                  <a:moveTo>
                    <a:pt x="759470" y="922465"/>
                  </a:moveTo>
                  <a:lnTo>
                    <a:pt x="759332" y="922604"/>
                  </a:lnTo>
                  <a:lnTo>
                    <a:pt x="760869" y="922604"/>
                  </a:lnTo>
                  <a:lnTo>
                    <a:pt x="759470" y="922465"/>
                  </a:lnTo>
                  <a:close/>
                </a:path>
                <a:path w="2160270" h="1871345">
                  <a:moveTo>
                    <a:pt x="757250" y="917011"/>
                  </a:moveTo>
                  <a:lnTo>
                    <a:pt x="756297" y="917959"/>
                  </a:lnTo>
                  <a:lnTo>
                    <a:pt x="756329" y="919649"/>
                  </a:lnTo>
                  <a:lnTo>
                    <a:pt x="759160" y="922434"/>
                  </a:lnTo>
                  <a:lnTo>
                    <a:pt x="759470" y="922465"/>
                  </a:lnTo>
                  <a:lnTo>
                    <a:pt x="760595" y="921334"/>
                  </a:lnTo>
                  <a:lnTo>
                    <a:pt x="759993" y="921334"/>
                  </a:lnTo>
                  <a:lnTo>
                    <a:pt x="759993" y="920064"/>
                  </a:lnTo>
                  <a:lnTo>
                    <a:pt x="757250" y="920064"/>
                  </a:lnTo>
                  <a:lnTo>
                    <a:pt x="757250" y="917011"/>
                  </a:lnTo>
                  <a:close/>
                </a:path>
                <a:path w="2160270" h="1871345">
                  <a:moveTo>
                    <a:pt x="756297" y="919618"/>
                  </a:moveTo>
                  <a:lnTo>
                    <a:pt x="756297" y="921334"/>
                  </a:lnTo>
                  <a:lnTo>
                    <a:pt x="752589" y="921334"/>
                  </a:lnTo>
                  <a:lnTo>
                    <a:pt x="752589" y="921783"/>
                  </a:lnTo>
                  <a:lnTo>
                    <a:pt x="759160" y="922434"/>
                  </a:lnTo>
                  <a:lnTo>
                    <a:pt x="756297" y="919618"/>
                  </a:lnTo>
                  <a:close/>
                </a:path>
                <a:path w="2160270" h="1871345">
                  <a:moveTo>
                    <a:pt x="751125" y="913010"/>
                  </a:moveTo>
                  <a:lnTo>
                    <a:pt x="749967" y="913387"/>
                  </a:lnTo>
                  <a:lnTo>
                    <a:pt x="749207" y="914144"/>
                  </a:lnTo>
                  <a:lnTo>
                    <a:pt x="749233" y="914418"/>
                  </a:lnTo>
                  <a:lnTo>
                    <a:pt x="749515" y="914984"/>
                  </a:lnTo>
                  <a:lnTo>
                    <a:pt x="749039" y="915272"/>
                  </a:lnTo>
                  <a:lnTo>
                    <a:pt x="748931" y="920858"/>
                  </a:lnTo>
                  <a:lnTo>
                    <a:pt x="749684" y="921495"/>
                  </a:lnTo>
                  <a:lnTo>
                    <a:pt x="752589" y="921783"/>
                  </a:lnTo>
                  <a:lnTo>
                    <a:pt x="752640" y="917524"/>
                  </a:lnTo>
                  <a:lnTo>
                    <a:pt x="752640" y="914984"/>
                  </a:lnTo>
                  <a:lnTo>
                    <a:pt x="751674" y="914984"/>
                  </a:lnTo>
                  <a:lnTo>
                    <a:pt x="751674" y="913050"/>
                  </a:lnTo>
                  <a:lnTo>
                    <a:pt x="751125" y="913010"/>
                  </a:lnTo>
                  <a:close/>
                </a:path>
                <a:path w="2160270" h="1871345">
                  <a:moveTo>
                    <a:pt x="656475" y="921334"/>
                  </a:moveTo>
                  <a:lnTo>
                    <a:pt x="655231" y="921334"/>
                  </a:lnTo>
                  <a:lnTo>
                    <a:pt x="656475" y="921761"/>
                  </a:lnTo>
                  <a:lnTo>
                    <a:pt x="656475" y="921334"/>
                  </a:lnTo>
                  <a:close/>
                </a:path>
                <a:path w="2160270" h="1871345">
                  <a:moveTo>
                    <a:pt x="748931" y="920858"/>
                  </a:moveTo>
                  <a:lnTo>
                    <a:pt x="748931" y="921334"/>
                  </a:lnTo>
                  <a:lnTo>
                    <a:pt x="749684" y="921495"/>
                  </a:lnTo>
                  <a:lnTo>
                    <a:pt x="748931" y="920858"/>
                  </a:lnTo>
                  <a:close/>
                </a:path>
                <a:path w="2160270" h="1871345">
                  <a:moveTo>
                    <a:pt x="747991" y="920064"/>
                  </a:moveTo>
                  <a:lnTo>
                    <a:pt x="747979" y="921470"/>
                  </a:lnTo>
                  <a:lnTo>
                    <a:pt x="748055" y="921334"/>
                  </a:lnTo>
                  <a:lnTo>
                    <a:pt x="748893" y="921334"/>
                  </a:lnTo>
                  <a:lnTo>
                    <a:pt x="748876" y="920812"/>
                  </a:lnTo>
                  <a:lnTo>
                    <a:pt x="747991" y="920064"/>
                  </a:lnTo>
                  <a:close/>
                </a:path>
                <a:path w="2160270" h="1871345">
                  <a:moveTo>
                    <a:pt x="748893" y="921334"/>
                  </a:moveTo>
                  <a:lnTo>
                    <a:pt x="748055" y="921334"/>
                  </a:lnTo>
                  <a:lnTo>
                    <a:pt x="748893" y="921417"/>
                  </a:lnTo>
                  <a:close/>
                </a:path>
                <a:path w="2160270" h="1871345">
                  <a:moveTo>
                    <a:pt x="734098" y="914984"/>
                  </a:moveTo>
                  <a:lnTo>
                    <a:pt x="731367" y="914984"/>
                  </a:lnTo>
                  <a:lnTo>
                    <a:pt x="731367" y="921334"/>
                  </a:lnTo>
                  <a:lnTo>
                    <a:pt x="734136" y="921334"/>
                  </a:lnTo>
                  <a:lnTo>
                    <a:pt x="734098" y="917524"/>
                  </a:lnTo>
                  <a:lnTo>
                    <a:pt x="734056" y="917141"/>
                  </a:lnTo>
                  <a:lnTo>
                    <a:pt x="733260" y="916255"/>
                  </a:lnTo>
                  <a:lnTo>
                    <a:pt x="734067" y="915968"/>
                  </a:lnTo>
                  <a:lnTo>
                    <a:pt x="734098" y="914984"/>
                  </a:lnTo>
                  <a:close/>
                </a:path>
                <a:path w="2160270" h="1871345">
                  <a:moveTo>
                    <a:pt x="736879" y="920287"/>
                  </a:moveTo>
                  <a:lnTo>
                    <a:pt x="736879" y="921334"/>
                  </a:lnTo>
                  <a:lnTo>
                    <a:pt x="737819" y="921334"/>
                  </a:lnTo>
                  <a:lnTo>
                    <a:pt x="736879" y="920287"/>
                  </a:lnTo>
                  <a:close/>
                </a:path>
                <a:path w="2160270" h="1871345">
                  <a:moveTo>
                    <a:pt x="736879" y="915569"/>
                  </a:moveTo>
                  <a:lnTo>
                    <a:pt x="736879" y="920287"/>
                  </a:lnTo>
                  <a:lnTo>
                    <a:pt x="737819" y="921334"/>
                  </a:lnTo>
                  <a:lnTo>
                    <a:pt x="737806" y="917524"/>
                  </a:lnTo>
                  <a:lnTo>
                    <a:pt x="737806" y="915766"/>
                  </a:lnTo>
                  <a:lnTo>
                    <a:pt x="736879" y="915569"/>
                  </a:lnTo>
                  <a:close/>
                </a:path>
                <a:path w="2160270" h="1871345">
                  <a:moveTo>
                    <a:pt x="741502" y="919840"/>
                  </a:moveTo>
                  <a:lnTo>
                    <a:pt x="739038" y="921334"/>
                  </a:lnTo>
                  <a:lnTo>
                    <a:pt x="741502" y="921334"/>
                  </a:lnTo>
                  <a:lnTo>
                    <a:pt x="741502" y="919840"/>
                  </a:lnTo>
                  <a:close/>
                </a:path>
                <a:path w="2160270" h="1871345">
                  <a:moveTo>
                    <a:pt x="745235" y="918098"/>
                  </a:moveTo>
                  <a:lnTo>
                    <a:pt x="745197" y="921334"/>
                  </a:lnTo>
                  <a:lnTo>
                    <a:pt x="745235" y="918098"/>
                  </a:lnTo>
                  <a:close/>
                </a:path>
                <a:path w="2160270" h="1871345">
                  <a:moveTo>
                    <a:pt x="748893" y="920826"/>
                  </a:moveTo>
                  <a:lnTo>
                    <a:pt x="748893" y="921334"/>
                  </a:lnTo>
                  <a:lnTo>
                    <a:pt x="748893" y="920826"/>
                  </a:lnTo>
                  <a:close/>
                </a:path>
                <a:path w="2160270" h="1871345">
                  <a:moveTo>
                    <a:pt x="752640" y="917524"/>
                  </a:moveTo>
                  <a:lnTo>
                    <a:pt x="752589" y="921334"/>
                  </a:lnTo>
                  <a:lnTo>
                    <a:pt x="752640" y="917524"/>
                  </a:lnTo>
                  <a:close/>
                </a:path>
                <a:path w="2160270" h="1871345">
                  <a:moveTo>
                    <a:pt x="752640" y="913120"/>
                  </a:moveTo>
                  <a:lnTo>
                    <a:pt x="752640" y="921334"/>
                  </a:lnTo>
                  <a:lnTo>
                    <a:pt x="756297" y="921334"/>
                  </a:lnTo>
                  <a:lnTo>
                    <a:pt x="756297" y="919618"/>
                  </a:lnTo>
                  <a:lnTo>
                    <a:pt x="755459" y="918794"/>
                  </a:lnTo>
                  <a:lnTo>
                    <a:pt x="756297" y="917959"/>
                  </a:lnTo>
                  <a:lnTo>
                    <a:pt x="756297" y="914984"/>
                  </a:lnTo>
                  <a:lnTo>
                    <a:pt x="759285" y="914984"/>
                  </a:lnTo>
                  <a:lnTo>
                    <a:pt x="759923" y="914349"/>
                  </a:lnTo>
                  <a:lnTo>
                    <a:pt x="759993" y="913650"/>
                  </a:lnTo>
                  <a:lnTo>
                    <a:pt x="752640" y="913120"/>
                  </a:lnTo>
                  <a:close/>
                </a:path>
                <a:path w="2160270" h="1871345">
                  <a:moveTo>
                    <a:pt x="760582" y="913693"/>
                  </a:moveTo>
                  <a:lnTo>
                    <a:pt x="760129" y="914144"/>
                  </a:lnTo>
                  <a:lnTo>
                    <a:pt x="760031" y="917524"/>
                  </a:lnTo>
                  <a:lnTo>
                    <a:pt x="759993" y="921334"/>
                  </a:lnTo>
                  <a:lnTo>
                    <a:pt x="760595" y="921334"/>
                  </a:lnTo>
                  <a:lnTo>
                    <a:pt x="763120" y="918794"/>
                  </a:lnTo>
                  <a:lnTo>
                    <a:pt x="760945" y="918794"/>
                  </a:lnTo>
                  <a:lnTo>
                    <a:pt x="760869" y="913714"/>
                  </a:lnTo>
                  <a:lnTo>
                    <a:pt x="760582" y="913693"/>
                  </a:lnTo>
                  <a:close/>
                </a:path>
                <a:path w="2160270" h="1871345">
                  <a:moveTo>
                    <a:pt x="763689" y="918221"/>
                  </a:moveTo>
                  <a:lnTo>
                    <a:pt x="760595" y="921334"/>
                  </a:lnTo>
                  <a:lnTo>
                    <a:pt x="763689" y="921334"/>
                  </a:lnTo>
                  <a:lnTo>
                    <a:pt x="763689" y="918221"/>
                  </a:lnTo>
                  <a:close/>
                </a:path>
                <a:path w="2160270" h="1871345">
                  <a:moveTo>
                    <a:pt x="748931" y="916254"/>
                  </a:moveTo>
                  <a:lnTo>
                    <a:pt x="748931" y="920858"/>
                  </a:lnTo>
                  <a:lnTo>
                    <a:pt x="748931" y="916254"/>
                  </a:lnTo>
                  <a:close/>
                </a:path>
                <a:path w="2160270" h="1871345">
                  <a:moveTo>
                    <a:pt x="748893" y="920064"/>
                  </a:moveTo>
                  <a:lnTo>
                    <a:pt x="747991" y="920064"/>
                  </a:lnTo>
                  <a:lnTo>
                    <a:pt x="748893" y="920826"/>
                  </a:lnTo>
                  <a:lnTo>
                    <a:pt x="748893" y="920064"/>
                  </a:lnTo>
                  <a:close/>
                </a:path>
                <a:path w="2160270" h="1871345">
                  <a:moveTo>
                    <a:pt x="641680" y="918918"/>
                  </a:moveTo>
                  <a:lnTo>
                    <a:pt x="640814" y="920073"/>
                  </a:lnTo>
                  <a:lnTo>
                    <a:pt x="641680" y="920812"/>
                  </a:lnTo>
                  <a:lnTo>
                    <a:pt x="641680" y="918918"/>
                  </a:lnTo>
                  <a:close/>
                </a:path>
                <a:path w="2160270" h="1871345">
                  <a:moveTo>
                    <a:pt x="735826" y="915345"/>
                  </a:moveTo>
                  <a:lnTo>
                    <a:pt x="734216" y="915915"/>
                  </a:lnTo>
                  <a:lnTo>
                    <a:pt x="734230" y="917335"/>
                  </a:lnTo>
                  <a:lnTo>
                    <a:pt x="736879" y="920287"/>
                  </a:lnTo>
                  <a:lnTo>
                    <a:pt x="736879" y="915569"/>
                  </a:lnTo>
                  <a:lnTo>
                    <a:pt x="735826" y="915345"/>
                  </a:lnTo>
                  <a:close/>
                </a:path>
                <a:path w="2160270" h="1871345">
                  <a:moveTo>
                    <a:pt x="649998" y="919649"/>
                  </a:moveTo>
                  <a:lnTo>
                    <a:pt x="649680" y="919912"/>
                  </a:lnTo>
                  <a:lnTo>
                    <a:pt x="649998" y="920232"/>
                  </a:lnTo>
                  <a:lnTo>
                    <a:pt x="649998" y="919649"/>
                  </a:lnTo>
                  <a:close/>
                </a:path>
                <a:path w="2160270" h="1871345">
                  <a:moveTo>
                    <a:pt x="603770" y="916920"/>
                  </a:moveTo>
                  <a:lnTo>
                    <a:pt x="603770" y="920064"/>
                  </a:lnTo>
                  <a:lnTo>
                    <a:pt x="640803" y="920064"/>
                  </a:lnTo>
                  <a:lnTo>
                    <a:pt x="641680" y="918918"/>
                  </a:lnTo>
                  <a:lnTo>
                    <a:pt x="605269" y="918794"/>
                  </a:lnTo>
                  <a:lnTo>
                    <a:pt x="603770" y="916920"/>
                  </a:lnTo>
                  <a:close/>
                </a:path>
                <a:path w="2160270" h="1871345">
                  <a:moveTo>
                    <a:pt x="657682" y="916254"/>
                  </a:moveTo>
                  <a:lnTo>
                    <a:pt x="655510" y="916254"/>
                  </a:lnTo>
                  <a:lnTo>
                    <a:pt x="655510" y="920064"/>
                  </a:lnTo>
                  <a:lnTo>
                    <a:pt x="656475" y="920064"/>
                  </a:lnTo>
                  <a:lnTo>
                    <a:pt x="656475" y="917524"/>
                  </a:lnTo>
                  <a:lnTo>
                    <a:pt x="658350" y="917524"/>
                  </a:lnTo>
                  <a:lnTo>
                    <a:pt x="657682" y="916254"/>
                  </a:lnTo>
                  <a:close/>
                </a:path>
                <a:path w="2160270" h="1871345">
                  <a:moveTo>
                    <a:pt x="744283" y="918544"/>
                  </a:moveTo>
                  <a:lnTo>
                    <a:pt x="744283" y="920064"/>
                  </a:lnTo>
                  <a:lnTo>
                    <a:pt x="745197" y="920064"/>
                  </a:lnTo>
                  <a:lnTo>
                    <a:pt x="745197" y="918794"/>
                  </a:lnTo>
                  <a:lnTo>
                    <a:pt x="744537" y="918794"/>
                  </a:lnTo>
                  <a:lnTo>
                    <a:pt x="744283" y="918544"/>
                  </a:lnTo>
                  <a:close/>
                </a:path>
                <a:path w="2160270" h="1871345">
                  <a:moveTo>
                    <a:pt x="759993" y="914279"/>
                  </a:moveTo>
                  <a:lnTo>
                    <a:pt x="758075" y="916254"/>
                  </a:lnTo>
                  <a:lnTo>
                    <a:pt x="757340" y="916920"/>
                  </a:lnTo>
                  <a:lnTo>
                    <a:pt x="757250" y="920064"/>
                  </a:lnTo>
                  <a:lnTo>
                    <a:pt x="759993" y="920064"/>
                  </a:lnTo>
                  <a:lnTo>
                    <a:pt x="759993" y="914279"/>
                  </a:lnTo>
                  <a:close/>
                </a:path>
                <a:path w="2160270" h="1871345">
                  <a:moveTo>
                    <a:pt x="649998" y="917524"/>
                  </a:moveTo>
                  <a:lnTo>
                    <a:pt x="647306" y="917524"/>
                  </a:lnTo>
                  <a:lnTo>
                    <a:pt x="649680" y="919912"/>
                  </a:lnTo>
                  <a:lnTo>
                    <a:pt x="649998" y="919649"/>
                  </a:lnTo>
                  <a:lnTo>
                    <a:pt x="649998" y="917524"/>
                  </a:lnTo>
                  <a:close/>
                </a:path>
                <a:path w="2160270" h="1871345">
                  <a:moveTo>
                    <a:pt x="741502" y="916550"/>
                  </a:moveTo>
                  <a:lnTo>
                    <a:pt x="741502" y="919840"/>
                  </a:lnTo>
                  <a:lnTo>
                    <a:pt x="741540" y="917524"/>
                  </a:lnTo>
                  <a:lnTo>
                    <a:pt x="742454" y="917524"/>
                  </a:lnTo>
                  <a:lnTo>
                    <a:pt x="742419" y="916745"/>
                  </a:lnTo>
                  <a:lnTo>
                    <a:pt x="741502" y="916550"/>
                  </a:lnTo>
                  <a:close/>
                </a:path>
                <a:path w="2160270" h="1871345">
                  <a:moveTo>
                    <a:pt x="742454" y="917524"/>
                  </a:moveTo>
                  <a:lnTo>
                    <a:pt x="741540" y="917524"/>
                  </a:lnTo>
                  <a:lnTo>
                    <a:pt x="741540" y="919817"/>
                  </a:lnTo>
                  <a:lnTo>
                    <a:pt x="742454" y="919263"/>
                  </a:lnTo>
                  <a:lnTo>
                    <a:pt x="742454" y="917524"/>
                  </a:lnTo>
                  <a:close/>
                </a:path>
                <a:path w="2160270" h="1871345">
                  <a:moveTo>
                    <a:pt x="654102" y="916254"/>
                  </a:moveTo>
                  <a:lnTo>
                    <a:pt x="649998" y="916254"/>
                  </a:lnTo>
                  <a:lnTo>
                    <a:pt x="649998" y="919649"/>
                  </a:lnTo>
                  <a:lnTo>
                    <a:pt x="654102" y="916254"/>
                  </a:lnTo>
                  <a:close/>
                </a:path>
                <a:path w="2160270" h="1871345">
                  <a:moveTo>
                    <a:pt x="756297" y="917959"/>
                  </a:moveTo>
                  <a:lnTo>
                    <a:pt x="755710" y="918544"/>
                  </a:lnTo>
                  <a:lnTo>
                    <a:pt x="755586" y="918918"/>
                  </a:lnTo>
                  <a:lnTo>
                    <a:pt x="756297" y="919618"/>
                  </a:lnTo>
                  <a:lnTo>
                    <a:pt x="756297" y="917959"/>
                  </a:lnTo>
                  <a:close/>
                </a:path>
                <a:path w="2160270" h="1871345">
                  <a:moveTo>
                    <a:pt x="742454" y="916753"/>
                  </a:moveTo>
                  <a:lnTo>
                    <a:pt x="742454" y="919263"/>
                  </a:lnTo>
                  <a:lnTo>
                    <a:pt x="744038" y="918303"/>
                  </a:lnTo>
                  <a:lnTo>
                    <a:pt x="742454" y="916753"/>
                  </a:lnTo>
                  <a:close/>
                </a:path>
                <a:path w="2160270" h="1871345">
                  <a:moveTo>
                    <a:pt x="642746" y="917524"/>
                  </a:moveTo>
                  <a:lnTo>
                    <a:pt x="641680" y="917524"/>
                  </a:lnTo>
                  <a:lnTo>
                    <a:pt x="641680" y="918918"/>
                  </a:lnTo>
                  <a:lnTo>
                    <a:pt x="642746" y="917524"/>
                  </a:lnTo>
                  <a:close/>
                </a:path>
                <a:path w="2160270" h="1871345">
                  <a:moveTo>
                    <a:pt x="609282" y="914984"/>
                  </a:moveTo>
                  <a:lnTo>
                    <a:pt x="603770" y="914984"/>
                  </a:lnTo>
                  <a:lnTo>
                    <a:pt x="603842" y="917011"/>
                  </a:lnTo>
                  <a:lnTo>
                    <a:pt x="605269" y="918794"/>
                  </a:lnTo>
                  <a:lnTo>
                    <a:pt x="609230" y="916255"/>
                  </a:lnTo>
                  <a:lnTo>
                    <a:pt x="609282" y="914984"/>
                  </a:lnTo>
                  <a:close/>
                </a:path>
                <a:path w="2160270" h="1871345">
                  <a:moveTo>
                    <a:pt x="609282" y="916221"/>
                  </a:moveTo>
                  <a:lnTo>
                    <a:pt x="605269" y="918794"/>
                  </a:lnTo>
                  <a:lnTo>
                    <a:pt x="609282" y="918794"/>
                  </a:lnTo>
                  <a:lnTo>
                    <a:pt x="609282" y="916221"/>
                  </a:lnTo>
                  <a:close/>
                </a:path>
                <a:path w="2160270" h="1871345">
                  <a:moveTo>
                    <a:pt x="745197" y="917601"/>
                  </a:moveTo>
                  <a:lnTo>
                    <a:pt x="744377" y="918098"/>
                  </a:lnTo>
                  <a:lnTo>
                    <a:pt x="744283" y="918544"/>
                  </a:lnTo>
                  <a:lnTo>
                    <a:pt x="744537" y="918794"/>
                  </a:lnTo>
                  <a:lnTo>
                    <a:pt x="745112" y="918221"/>
                  </a:lnTo>
                  <a:lnTo>
                    <a:pt x="745197" y="917601"/>
                  </a:lnTo>
                  <a:close/>
                </a:path>
                <a:path w="2160270" h="1871345">
                  <a:moveTo>
                    <a:pt x="745197" y="918136"/>
                  </a:moveTo>
                  <a:lnTo>
                    <a:pt x="744537" y="918794"/>
                  </a:lnTo>
                  <a:lnTo>
                    <a:pt x="745197" y="918794"/>
                  </a:lnTo>
                  <a:lnTo>
                    <a:pt x="745197" y="918136"/>
                  </a:lnTo>
                  <a:close/>
                </a:path>
                <a:path w="2160270" h="1871345">
                  <a:moveTo>
                    <a:pt x="747979" y="915915"/>
                  </a:moveTo>
                  <a:lnTo>
                    <a:pt x="746572" y="916768"/>
                  </a:lnTo>
                  <a:lnTo>
                    <a:pt x="746197" y="917141"/>
                  </a:lnTo>
                  <a:lnTo>
                    <a:pt x="746163" y="918794"/>
                  </a:lnTo>
                  <a:lnTo>
                    <a:pt x="747979" y="918794"/>
                  </a:lnTo>
                  <a:lnTo>
                    <a:pt x="747979" y="915915"/>
                  </a:lnTo>
                  <a:close/>
                </a:path>
                <a:path w="2160270" h="1871345">
                  <a:moveTo>
                    <a:pt x="748893" y="915361"/>
                  </a:moveTo>
                  <a:lnTo>
                    <a:pt x="747979" y="915915"/>
                  </a:lnTo>
                  <a:lnTo>
                    <a:pt x="747979" y="918794"/>
                  </a:lnTo>
                  <a:lnTo>
                    <a:pt x="748893" y="918794"/>
                  </a:lnTo>
                  <a:lnTo>
                    <a:pt x="748893" y="915361"/>
                  </a:lnTo>
                  <a:close/>
                </a:path>
                <a:path w="2160270" h="1871345">
                  <a:moveTo>
                    <a:pt x="763689" y="912746"/>
                  </a:moveTo>
                  <a:lnTo>
                    <a:pt x="761054" y="913650"/>
                  </a:lnTo>
                  <a:lnTo>
                    <a:pt x="760945" y="918794"/>
                  </a:lnTo>
                  <a:lnTo>
                    <a:pt x="762774" y="918794"/>
                  </a:lnTo>
                  <a:lnTo>
                    <a:pt x="762774" y="914984"/>
                  </a:lnTo>
                  <a:lnTo>
                    <a:pt x="763689" y="914984"/>
                  </a:lnTo>
                  <a:lnTo>
                    <a:pt x="763689" y="912746"/>
                  </a:lnTo>
                  <a:close/>
                </a:path>
                <a:path w="2160270" h="1871345">
                  <a:moveTo>
                    <a:pt x="763689" y="914984"/>
                  </a:moveTo>
                  <a:lnTo>
                    <a:pt x="762774" y="914984"/>
                  </a:lnTo>
                  <a:lnTo>
                    <a:pt x="762774" y="918794"/>
                  </a:lnTo>
                  <a:lnTo>
                    <a:pt x="763120" y="918794"/>
                  </a:lnTo>
                  <a:lnTo>
                    <a:pt x="763607" y="918303"/>
                  </a:lnTo>
                  <a:lnTo>
                    <a:pt x="763689" y="914984"/>
                  </a:lnTo>
                  <a:close/>
                </a:path>
                <a:path w="2160270" h="1871345">
                  <a:moveTo>
                    <a:pt x="766718" y="911706"/>
                  </a:moveTo>
                  <a:lnTo>
                    <a:pt x="766470" y="911791"/>
                  </a:lnTo>
                  <a:lnTo>
                    <a:pt x="766470" y="911952"/>
                  </a:lnTo>
                  <a:lnTo>
                    <a:pt x="768196" y="913650"/>
                  </a:lnTo>
                  <a:lnTo>
                    <a:pt x="768156" y="913815"/>
                  </a:lnTo>
                  <a:lnTo>
                    <a:pt x="763811" y="918098"/>
                  </a:lnTo>
                  <a:lnTo>
                    <a:pt x="763689" y="918794"/>
                  </a:lnTo>
                  <a:lnTo>
                    <a:pt x="768349" y="918794"/>
                  </a:lnTo>
                  <a:lnTo>
                    <a:pt x="768255" y="912409"/>
                  </a:lnTo>
                  <a:lnTo>
                    <a:pt x="766718" y="911706"/>
                  </a:lnTo>
                  <a:close/>
                </a:path>
                <a:path w="2160270" h="1871345">
                  <a:moveTo>
                    <a:pt x="744283" y="918155"/>
                  </a:moveTo>
                  <a:lnTo>
                    <a:pt x="744038" y="918303"/>
                  </a:lnTo>
                  <a:lnTo>
                    <a:pt x="744283" y="918544"/>
                  </a:lnTo>
                  <a:lnTo>
                    <a:pt x="744283" y="918155"/>
                  </a:lnTo>
                  <a:close/>
                </a:path>
                <a:path w="2160270" h="1871345">
                  <a:moveTo>
                    <a:pt x="742464" y="916755"/>
                  </a:moveTo>
                  <a:lnTo>
                    <a:pt x="744038" y="918303"/>
                  </a:lnTo>
                  <a:lnTo>
                    <a:pt x="744173" y="918221"/>
                  </a:lnTo>
                  <a:lnTo>
                    <a:pt x="744283" y="917141"/>
                  </a:lnTo>
                  <a:lnTo>
                    <a:pt x="742464" y="916755"/>
                  </a:lnTo>
                  <a:close/>
                </a:path>
                <a:path w="2160270" h="1871345">
                  <a:moveTo>
                    <a:pt x="765229" y="912217"/>
                  </a:moveTo>
                  <a:lnTo>
                    <a:pt x="763704" y="912741"/>
                  </a:lnTo>
                  <a:lnTo>
                    <a:pt x="763689" y="918221"/>
                  </a:lnTo>
                  <a:lnTo>
                    <a:pt x="766952" y="914984"/>
                  </a:lnTo>
                  <a:lnTo>
                    <a:pt x="766470" y="914984"/>
                  </a:lnTo>
                  <a:lnTo>
                    <a:pt x="766384" y="913010"/>
                  </a:lnTo>
                  <a:lnTo>
                    <a:pt x="765229" y="912217"/>
                  </a:lnTo>
                  <a:close/>
                </a:path>
                <a:path w="2160270" h="1871345">
                  <a:moveTo>
                    <a:pt x="744283" y="917141"/>
                  </a:moveTo>
                  <a:lnTo>
                    <a:pt x="744283" y="918155"/>
                  </a:lnTo>
                  <a:lnTo>
                    <a:pt x="745197" y="917601"/>
                  </a:lnTo>
                  <a:lnTo>
                    <a:pt x="745197" y="917335"/>
                  </a:lnTo>
                  <a:lnTo>
                    <a:pt x="744283" y="917141"/>
                  </a:lnTo>
                  <a:close/>
                </a:path>
                <a:path w="2160270" h="1871345">
                  <a:moveTo>
                    <a:pt x="745522" y="917404"/>
                  </a:moveTo>
                  <a:lnTo>
                    <a:pt x="745324" y="917524"/>
                  </a:lnTo>
                  <a:lnTo>
                    <a:pt x="745235" y="918098"/>
                  </a:lnTo>
                  <a:lnTo>
                    <a:pt x="745735" y="917601"/>
                  </a:lnTo>
                  <a:lnTo>
                    <a:pt x="745783" y="917459"/>
                  </a:lnTo>
                  <a:lnTo>
                    <a:pt x="745522" y="917404"/>
                  </a:lnTo>
                  <a:close/>
                </a:path>
                <a:path w="2160270" h="1871345">
                  <a:moveTo>
                    <a:pt x="757250" y="914984"/>
                  </a:moveTo>
                  <a:lnTo>
                    <a:pt x="756297" y="914984"/>
                  </a:lnTo>
                  <a:lnTo>
                    <a:pt x="756297" y="917959"/>
                  </a:lnTo>
                  <a:lnTo>
                    <a:pt x="757245" y="917016"/>
                  </a:lnTo>
                  <a:lnTo>
                    <a:pt x="757250" y="914984"/>
                  </a:lnTo>
                  <a:close/>
                </a:path>
                <a:path w="2160270" h="1871345">
                  <a:moveTo>
                    <a:pt x="745235" y="917343"/>
                  </a:moveTo>
                  <a:lnTo>
                    <a:pt x="745235" y="917578"/>
                  </a:lnTo>
                  <a:lnTo>
                    <a:pt x="745522" y="917404"/>
                  </a:lnTo>
                  <a:lnTo>
                    <a:pt x="745235" y="917343"/>
                  </a:lnTo>
                  <a:close/>
                </a:path>
                <a:path w="2160270" h="1871345">
                  <a:moveTo>
                    <a:pt x="730427" y="904824"/>
                  </a:moveTo>
                  <a:lnTo>
                    <a:pt x="726744" y="904824"/>
                  </a:lnTo>
                  <a:lnTo>
                    <a:pt x="726744" y="917524"/>
                  </a:lnTo>
                  <a:lnTo>
                    <a:pt x="730427" y="917524"/>
                  </a:lnTo>
                  <a:lnTo>
                    <a:pt x="730427" y="904824"/>
                  </a:lnTo>
                  <a:close/>
                </a:path>
                <a:path w="2160270" h="1871345">
                  <a:moveTo>
                    <a:pt x="732256" y="908639"/>
                  </a:moveTo>
                  <a:lnTo>
                    <a:pt x="732256" y="913714"/>
                  </a:lnTo>
                  <a:lnTo>
                    <a:pt x="730427" y="913714"/>
                  </a:lnTo>
                  <a:lnTo>
                    <a:pt x="730427" y="917524"/>
                  </a:lnTo>
                  <a:lnTo>
                    <a:pt x="730440" y="914984"/>
                  </a:lnTo>
                  <a:lnTo>
                    <a:pt x="734098" y="914984"/>
                  </a:lnTo>
                  <a:lnTo>
                    <a:pt x="734098" y="912444"/>
                  </a:lnTo>
                  <a:lnTo>
                    <a:pt x="737806" y="912444"/>
                  </a:lnTo>
                  <a:lnTo>
                    <a:pt x="737806" y="909904"/>
                  </a:lnTo>
                  <a:lnTo>
                    <a:pt x="734098" y="909904"/>
                  </a:lnTo>
                  <a:lnTo>
                    <a:pt x="734048" y="908768"/>
                  </a:lnTo>
                  <a:lnTo>
                    <a:pt x="732256" y="908639"/>
                  </a:lnTo>
                  <a:close/>
                </a:path>
                <a:path w="2160270" h="1871345">
                  <a:moveTo>
                    <a:pt x="734098" y="917188"/>
                  </a:moveTo>
                  <a:lnTo>
                    <a:pt x="734098" y="917524"/>
                  </a:lnTo>
                  <a:lnTo>
                    <a:pt x="734098" y="917188"/>
                  </a:lnTo>
                  <a:close/>
                </a:path>
                <a:path w="2160270" h="1871345">
                  <a:moveTo>
                    <a:pt x="737806" y="915766"/>
                  </a:moveTo>
                  <a:lnTo>
                    <a:pt x="737806" y="917524"/>
                  </a:lnTo>
                  <a:lnTo>
                    <a:pt x="737806" y="915766"/>
                  </a:lnTo>
                  <a:close/>
                </a:path>
                <a:path w="2160270" h="1871345">
                  <a:moveTo>
                    <a:pt x="745877" y="917459"/>
                  </a:moveTo>
                  <a:lnTo>
                    <a:pt x="746086" y="917524"/>
                  </a:lnTo>
                  <a:lnTo>
                    <a:pt x="745877" y="917459"/>
                  </a:lnTo>
                  <a:close/>
                </a:path>
                <a:path w="2160270" h="1871345">
                  <a:moveTo>
                    <a:pt x="746163" y="917175"/>
                  </a:moveTo>
                  <a:lnTo>
                    <a:pt x="746002" y="917335"/>
                  </a:lnTo>
                  <a:lnTo>
                    <a:pt x="745930" y="917476"/>
                  </a:lnTo>
                  <a:lnTo>
                    <a:pt x="746086" y="917524"/>
                  </a:lnTo>
                  <a:lnTo>
                    <a:pt x="746163" y="917175"/>
                  </a:lnTo>
                  <a:close/>
                </a:path>
                <a:path w="2160270" h="1871345">
                  <a:moveTo>
                    <a:pt x="760031" y="914241"/>
                  </a:moveTo>
                  <a:lnTo>
                    <a:pt x="759993" y="917524"/>
                  </a:lnTo>
                  <a:lnTo>
                    <a:pt x="760031" y="914241"/>
                  </a:lnTo>
                  <a:close/>
                </a:path>
                <a:path w="2160270" h="1871345">
                  <a:moveTo>
                    <a:pt x="768349" y="912452"/>
                  </a:moveTo>
                  <a:lnTo>
                    <a:pt x="768349" y="917524"/>
                  </a:lnTo>
                  <a:lnTo>
                    <a:pt x="771080" y="917524"/>
                  </a:lnTo>
                  <a:lnTo>
                    <a:pt x="770967" y="913650"/>
                  </a:lnTo>
                  <a:lnTo>
                    <a:pt x="768349" y="912452"/>
                  </a:lnTo>
                  <a:close/>
                </a:path>
                <a:path w="2160270" h="1871345">
                  <a:moveTo>
                    <a:pt x="745581" y="917368"/>
                  </a:moveTo>
                  <a:lnTo>
                    <a:pt x="745861" y="917476"/>
                  </a:lnTo>
                  <a:lnTo>
                    <a:pt x="745581" y="917368"/>
                  </a:lnTo>
                  <a:close/>
                </a:path>
                <a:path w="2160270" h="1871345">
                  <a:moveTo>
                    <a:pt x="746163" y="917016"/>
                  </a:moveTo>
                  <a:lnTo>
                    <a:pt x="745809" y="917230"/>
                  </a:lnTo>
                  <a:lnTo>
                    <a:pt x="745696" y="917404"/>
                  </a:lnTo>
                  <a:lnTo>
                    <a:pt x="745877" y="917459"/>
                  </a:lnTo>
                  <a:lnTo>
                    <a:pt x="746107" y="917230"/>
                  </a:lnTo>
                  <a:lnTo>
                    <a:pt x="746163" y="917016"/>
                  </a:lnTo>
                  <a:close/>
                </a:path>
                <a:path w="2160270" h="1871345">
                  <a:moveTo>
                    <a:pt x="745235" y="917262"/>
                  </a:moveTo>
                  <a:lnTo>
                    <a:pt x="745522" y="917404"/>
                  </a:lnTo>
                  <a:lnTo>
                    <a:pt x="745235" y="917262"/>
                  </a:lnTo>
                  <a:close/>
                </a:path>
                <a:path w="2160270" h="1871345">
                  <a:moveTo>
                    <a:pt x="746163" y="914984"/>
                  </a:moveTo>
                  <a:lnTo>
                    <a:pt x="745235" y="914984"/>
                  </a:lnTo>
                  <a:lnTo>
                    <a:pt x="745235" y="917262"/>
                  </a:lnTo>
                  <a:lnTo>
                    <a:pt x="745581" y="917368"/>
                  </a:lnTo>
                  <a:lnTo>
                    <a:pt x="746163" y="917016"/>
                  </a:lnTo>
                  <a:lnTo>
                    <a:pt x="746163" y="914984"/>
                  </a:lnTo>
                  <a:close/>
                </a:path>
                <a:path w="2160270" h="1871345">
                  <a:moveTo>
                    <a:pt x="744283" y="916970"/>
                  </a:moveTo>
                  <a:lnTo>
                    <a:pt x="744283" y="917141"/>
                  </a:lnTo>
                  <a:lnTo>
                    <a:pt x="745197" y="917335"/>
                  </a:lnTo>
                  <a:lnTo>
                    <a:pt x="744283" y="916970"/>
                  </a:lnTo>
                  <a:close/>
                </a:path>
                <a:path w="2160270" h="1871345">
                  <a:moveTo>
                    <a:pt x="745235" y="914984"/>
                  </a:moveTo>
                  <a:lnTo>
                    <a:pt x="745235" y="917262"/>
                  </a:lnTo>
                  <a:lnTo>
                    <a:pt x="745235" y="914984"/>
                  </a:lnTo>
                  <a:close/>
                </a:path>
                <a:path w="2160270" h="1871345">
                  <a:moveTo>
                    <a:pt x="745197" y="914984"/>
                  </a:moveTo>
                  <a:lnTo>
                    <a:pt x="744283" y="914984"/>
                  </a:lnTo>
                  <a:lnTo>
                    <a:pt x="744283" y="916970"/>
                  </a:lnTo>
                  <a:lnTo>
                    <a:pt x="745197" y="917251"/>
                  </a:lnTo>
                  <a:lnTo>
                    <a:pt x="745197" y="914984"/>
                  </a:lnTo>
                  <a:close/>
                </a:path>
                <a:path w="2160270" h="1871345">
                  <a:moveTo>
                    <a:pt x="734098" y="915957"/>
                  </a:moveTo>
                  <a:lnTo>
                    <a:pt x="733260" y="916255"/>
                  </a:lnTo>
                  <a:lnTo>
                    <a:pt x="734098" y="917188"/>
                  </a:lnTo>
                  <a:lnTo>
                    <a:pt x="734098" y="915957"/>
                  </a:lnTo>
                  <a:close/>
                </a:path>
                <a:path w="2160270" h="1871345">
                  <a:moveTo>
                    <a:pt x="746572" y="916768"/>
                  </a:moveTo>
                  <a:lnTo>
                    <a:pt x="746239" y="916970"/>
                  </a:lnTo>
                  <a:lnTo>
                    <a:pt x="746163" y="917175"/>
                  </a:lnTo>
                  <a:lnTo>
                    <a:pt x="746572" y="916768"/>
                  </a:lnTo>
                  <a:close/>
                </a:path>
                <a:path w="2160270" h="1871345">
                  <a:moveTo>
                    <a:pt x="742454" y="916408"/>
                  </a:moveTo>
                  <a:lnTo>
                    <a:pt x="742526" y="916768"/>
                  </a:lnTo>
                  <a:lnTo>
                    <a:pt x="744283" y="917141"/>
                  </a:lnTo>
                  <a:lnTo>
                    <a:pt x="744283" y="916970"/>
                  </a:lnTo>
                  <a:lnTo>
                    <a:pt x="742454" y="916408"/>
                  </a:lnTo>
                  <a:close/>
                </a:path>
                <a:path w="2160270" h="1871345">
                  <a:moveTo>
                    <a:pt x="747393" y="912741"/>
                  </a:moveTo>
                  <a:lnTo>
                    <a:pt x="746163" y="913292"/>
                  </a:lnTo>
                  <a:lnTo>
                    <a:pt x="746163" y="917016"/>
                  </a:lnTo>
                  <a:lnTo>
                    <a:pt x="746594" y="916745"/>
                  </a:lnTo>
                  <a:lnTo>
                    <a:pt x="747940" y="915406"/>
                  </a:lnTo>
                  <a:lnTo>
                    <a:pt x="747979" y="914984"/>
                  </a:lnTo>
                  <a:lnTo>
                    <a:pt x="748363" y="914984"/>
                  </a:lnTo>
                  <a:lnTo>
                    <a:pt x="748922" y="914427"/>
                  </a:lnTo>
                  <a:lnTo>
                    <a:pt x="748849" y="913650"/>
                  </a:lnTo>
                  <a:lnTo>
                    <a:pt x="748431" y="912816"/>
                  </a:lnTo>
                  <a:lnTo>
                    <a:pt x="747393" y="912741"/>
                  </a:lnTo>
                  <a:close/>
                </a:path>
                <a:path w="2160270" h="1871345">
                  <a:moveTo>
                    <a:pt x="759285" y="914984"/>
                  </a:moveTo>
                  <a:lnTo>
                    <a:pt x="757250" y="914984"/>
                  </a:lnTo>
                  <a:lnTo>
                    <a:pt x="757250" y="917011"/>
                  </a:lnTo>
                  <a:lnTo>
                    <a:pt x="759285" y="914984"/>
                  </a:lnTo>
                  <a:close/>
                </a:path>
                <a:path w="2160270" h="1871345">
                  <a:moveTo>
                    <a:pt x="744283" y="914984"/>
                  </a:moveTo>
                  <a:lnTo>
                    <a:pt x="742454" y="914984"/>
                  </a:lnTo>
                  <a:lnTo>
                    <a:pt x="742454" y="916408"/>
                  </a:lnTo>
                  <a:lnTo>
                    <a:pt x="744283" y="916970"/>
                  </a:lnTo>
                  <a:lnTo>
                    <a:pt x="744283" y="914984"/>
                  </a:lnTo>
                  <a:close/>
                </a:path>
                <a:path w="2160270" h="1871345">
                  <a:moveTo>
                    <a:pt x="613917" y="904824"/>
                  </a:moveTo>
                  <a:lnTo>
                    <a:pt x="611987" y="904824"/>
                  </a:lnTo>
                  <a:lnTo>
                    <a:pt x="602227" y="914992"/>
                  </a:lnTo>
                  <a:lnTo>
                    <a:pt x="603770" y="916920"/>
                  </a:lnTo>
                  <a:lnTo>
                    <a:pt x="603770" y="914984"/>
                  </a:lnTo>
                  <a:lnTo>
                    <a:pt x="611212" y="914984"/>
                  </a:lnTo>
                  <a:lnTo>
                    <a:pt x="615175" y="912444"/>
                  </a:lnTo>
                  <a:lnTo>
                    <a:pt x="605002" y="912444"/>
                  </a:lnTo>
                  <a:lnTo>
                    <a:pt x="613917" y="909904"/>
                  </a:lnTo>
                  <a:lnTo>
                    <a:pt x="619137" y="909904"/>
                  </a:lnTo>
                  <a:lnTo>
                    <a:pt x="613917" y="904824"/>
                  </a:lnTo>
                  <a:close/>
                </a:path>
                <a:path w="2160270" h="1871345">
                  <a:moveTo>
                    <a:pt x="747979" y="915406"/>
                  </a:moveTo>
                  <a:lnTo>
                    <a:pt x="747153" y="916254"/>
                  </a:lnTo>
                  <a:lnTo>
                    <a:pt x="746572" y="916768"/>
                  </a:lnTo>
                  <a:lnTo>
                    <a:pt x="747891" y="915968"/>
                  </a:lnTo>
                  <a:lnTo>
                    <a:pt x="747979" y="915406"/>
                  </a:lnTo>
                  <a:close/>
                </a:path>
                <a:path w="2160270" h="1871345">
                  <a:moveTo>
                    <a:pt x="741502" y="916115"/>
                  </a:moveTo>
                  <a:lnTo>
                    <a:pt x="741502" y="916550"/>
                  </a:lnTo>
                  <a:lnTo>
                    <a:pt x="742454" y="916753"/>
                  </a:lnTo>
                  <a:lnTo>
                    <a:pt x="741956" y="916255"/>
                  </a:lnTo>
                  <a:lnTo>
                    <a:pt x="741502" y="916115"/>
                  </a:lnTo>
                  <a:close/>
                </a:path>
                <a:path w="2160270" h="1871345">
                  <a:moveTo>
                    <a:pt x="741956" y="916255"/>
                  </a:moveTo>
                  <a:lnTo>
                    <a:pt x="742454" y="916745"/>
                  </a:lnTo>
                  <a:lnTo>
                    <a:pt x="742454" y="916408"/>
                  </a:lnTo>
                  <a:lnTo>
                    <a:pt x="741956" y="916255"/>
                  </a:lnTo>
                  <a:close/>
                </a:path>
                <a:path w="2160270" h="1871345">
                  <a:moveTo>
                    <a:pt x="738758" y="915272"/>
                  </a:moveTo>
                  <a:lnTo>
                    <a:pt x="738758" y="915968"/>
                  </a:lnTo>
                  <a:lnTo>
                    <a:pt x="741502" y="916550"/>
                  </a:lnTo>
                  <a:lnTo>
                    <a:pt x="741502" y="916115"/>
                  </a:lnTo>
                  <a:lnTo>
                    <a:pt x="738758" y="915272"/>
                  </a:lnTo>
                  <a:close/>
                </a:path>
                <a:path w="2160270" h="1871345">
                  <a:moveTo>
                    <a:pt x="742454" y="914984"/>
                  </a:moveTo>
                  <a:lnTo>
                    <a:pt x="741502" y="914984"/>
                  </a:lnTo>
                  <a:lnTo>
                    <a:pt x="741610" y="915915"/>
                  </a:lnTo>
                  <a:lnTo>
                    <a:pt x="741956" y="916255"/>
                  </a:lnTo>
                  <a:lnTo>
                    <a:pt x="742454" y="916408"/>
                  </a:lnTo>
                  <a:lnTo>
                    <a:pt x="742454" y="914984"/>
                  </a:lnTo>
                  <a:close/>
                </a:path>
                <a:path w="2160270" h="1871345">
                  <a:moveTo>
                    <a:pt x="741502" y="915808"/>
                  </a:moveTo>
                  <a:lnTo>
                    <a:pt x="741502" y="916115"/>
                  </a:lnTo>
                  <a:lnTo>
                    <a:pt x="741956" y="916255"/>
                  </a:lnTo>
                  <a:lnTo>
                    <a:pt x="741502" y="915808"/>
                  </a:lnTo>
                  <a:close/>
                </a:path>
                <a:path w="2160270" h="1871345">
                  <a:moveTo>
                    <a:pt x="747979" y="915367"/>
                  </a:moveTo>
                  <a:lnTo>
                    <a:pt x="747088" y="916254"/>
                  </a:lnTo>
                  <a:lnTo>
                    <a:pt x="747979" y="915406"/>
                  </a:lnTo>
                  <a:close/>
                </a:path>
                <a:path w="2160270" h="1871345">
                  <a:moveTo>
                    <a:pt x="759923" y="914349"/>
                  </a:moveTo>
                  <a:lnTo>
                    <a:pt x="758010" y="916254"/>
                  </a:lnTo>
                  <a:lnTo>
                    <a:pt x="759923" y="914349"/>
                  </a:lnTo>
                  <a:close/>
                </a:path>
                <a:path w="2160270" h="1871345">
                  <a:moveTo>
                    <a:pt x="611212" y="914984"/>
                  </a:moveTo>
                  <a:lnTo>
                    <a:pt x="609282" y="914984"/>
                  </a:lnTo>
                  <a:lnTo>
                    <a:pt x="609282" y="916221"/>
                  </a:lnTo>
                  <a:lnTo>
                    <a:pt x="611212" y="914984"/>
                  </a:lnTo>
                  <a:close/>
                </a:path>
                <a:path w="2160270" h="1871345">
                  <a:moveTo>
                    <a:pt x="740663" y="914984"/>
                  </a:moveTo>
                  <a:lnTo>
                    <a:pt x="738758" y="914984"/>
                  </a:lnTo>
                  <a:lnTo>
                    <a:pt x="738758" y="915272"/>
                  </a:lnTo>
                  <a:lnTo>
                    <a:pt x="741502" y="916115"/>
                  </a:lnTo>
                  <a:lnTo>
                    <a:pt x="741458" y="915766"/>
                  </a:lnTo>
                  <a:lnTo>
                    <a:pt x="740663" y="914984"/>
                  </a:lnTo>
                  <a:close/>
                </a:path>
                <a:path w="2160270" h="1871345">
                  <a:moveTo>
                    <a:pt x="737844" y="914992"/>
                  </a:moveTo>
                  <a:lnTo>
                    <a:pt x="737844" y="915774"/>
                  </a:lnTo>
                  <a:lnTo>
                    <a:pt x="738758" y="915968"/>
                  </a:lnTo>
                  <a:lnTo>
                    <a:pt x="738758" y="915272"/>
                  </a:lnTo>
                  <a:lnTo>
                    <a:pt x="737844" y="914992"/>
                  </a:lnTo>
                  <a:close/>
                </a:path>
                <a:path w="2160270" h="1871345">
                  <a:moveTo>
                    <a:pt x="737806" y="912444"/>
                  </a:moveTo>
                  <a:lnTo>
                    <a:pt x="734098" y="912444"/>
                  </a:lnTo>
                  <a:lnTo>
                    <a:pt x="734098" y="915957"/>
                  </a:lnTo>
                  <a:lnTo>
                    <a:pt x="734123" y="914984"/>
                  </a:lnTo>
                  <a:lnTo>
                    <a:pt x="736847" y="914984"/>
                  </a:lnTo>
                  <a:lnTo>
                    <a:pt x="737806" y="914644"/>
                  </a:lnTo>
                  <a:lnTo>
                    <a:pt x="737806" y="912444"/>
                  </a:lnTo>
                  <a:close/>
                </a:path>
                <a:path w="2160270" h="1871345">
                  <a:moveTo>
                    <a:pt x="734136" y="914986"/>
                  </a:moveTo>
                  <a:lnTo>
                    <a:pt x="734136" y="915944"/>
                  </a:lnTo>
                  <a:lnTo>
                    <a:pt x="735782" y="915361"/>
                  </a:lnTo>
                  <a:lnTo>
                    <a:pt x="734136" y="914986"/>
                  </a:lnTo>
                  <a:close/>
                </a:path>
                <a:path w="2160270" h="1871345">
                  <a:moveTo>
                    <a:pt x="748931" y="914427"/>
                  </a:moveTo>
                  <a:lnTo>
                    <a:pt x="748045" y="915338"/>
                  </a:lnTo>
                  <a:lnTo>
                    <a:pt x="747979" y="915915"/>
                  </a:lnTo>
                  <a:lnTo>
                    <a:pt x="748819" y="915406"/>
                  </a:lnTo>
                  <a:lnTo>
                    <a:pt x="748931" y="914984"/>
                  </a:lnTo>
                  <a:lnTo>
                    <a:pt x="748931" y="914427"/>
                  </a:lnTo>
                  <a:close/>
                </a:path>
                <a:path w="2160270" h="1871345">
                  <a:moveTo>
                    <a:pt x="743897" y="912488"/>
                  </a:moveTo>
                  <a:lnTo>
                    <a:pt x="742878" y="912849"/>
                  </a:lnTo>
                  <a:lnTo>
                    <a:pt x="740663" y="914984"/>
                  </a:lnTo>
                  <a:lnTo>
                    <a:pt x="741502" y="915808"/>
                  </a:lnTo>
                  <a:lnTo>
                    <a:pt x="741502" y="914984"/>
                  </a:lnTo>
                  <a:lnTo>
                    <a:pt x="746163" y="914984"/>
                  </a:lnTo>
                  <a:lnTo>
                    <a:pt x="746163" y="913714"/>
                  </a:lnTo>
                  <a:lnTo>
                    <a:pt x="745223" y="913714"/>
                  </a:lnTo>
                  <a:lnTo>
                    <a:pt x="746077" y="913331"/>
                  </a:lnTo>
                  <a:lnTo>
                    <a:pt x="746163" y="912652"/>
                  </a:lnTo>
                  <a:lnTo>
                    <a:pt x="743897" y="912488"/>
                  </a:lnTo>
                  <a:close/>
                </a:path>
                <a:path w="2160270" h="1871345">
                  <a:moveTo>
                    <a:pt x="741502" y="913336"/>
                  </a:moveTo>
                  <a:lnTo>
                    <a:pt x="737806" y="914644"/>
                  </a:lnTo>
                  <a:lnTo>
                    <a:pt x="737844" y="915774"/>
                  </a:lnTo>
                  <a:lnTo>
                    <a:pt x="737819" y="914984"/>
                  </a:lnTo>
                  <a:lnTo>
                    <a:pt x="740663" y="914984"/>
                  </a:lnTo>
                  <a:lnTo>
                    <a:pt x="741972" y="913714"/>
                  </a:lnTo>
                  <a:lnTo>
                    <a:pt x="741502" y="913714"/>
                  </a:lnTo>
                  <a:lnTo>
                    <a:pt x="741502" y="913336"/>
                  </a:lnTo>
                  <a:close/>
                </a:path>
                <a:path w="2160270" h="1871345">
                  <a:moveTo>
                    <a:pt x="737806" y="914984"/>
                  </a:moveTo>
                  <a:lnTo>
                    <a:pt x="736879" y="914984"/>
                  </a:lnTo>
                  <a:lnTo>
                    <a:pt x="736879" y="915569"/>
                  </a:lnTo>
                  <a:lnTo>
                    <a:pt x="737806" y="915766"/>
                  </a:lnTo>
                  <a:lnTo>
                    <a:pt x="737806" y="914984"/>
                  </a:lnTo>
                  <a:close/>
                </a:path>
                <a:path w="2160270" h="1871345">
                  <a:moveTo>
                    <a:pt x="737806" y="914644"/>
                  </a:moveTo>
                  <a:lnTo>
                    <a:pt x="736032" y="915272"/>
                  </a:lnTo>
                  <a:lnTo>
                    <a:pt x="736879" y="915569"/>
                  </a:lnTo>
                  <a:lnTo>
                    <a:pt x="736879" y="914984"/>
                  </a:lnTo>
                  <a:lnTo>
                    <a:pt x="737806" y="914984"/>
                  </a:lnTo>
                  <a:lnTo>
                    <a:pt x="737806" y="914644"/>
                  </a:lnTo>
                  <a:close/>
                </a:path>
                <a:path w="2160270" h="1871345">
                  <a:moveTo>
                    <a:pt x="748931" y="914418"/>
                  </a:moveTo>
                  <a:lnTo>
                    <a:pt x="748073" y="915272"/>
                  </a:lnTo>
                  <a:lnTo>
                    <a:pt x="747979" y="915406"/>
                  </a:lnTo>
                  <a:lnTo>
                    <a:pt x="748931" y="914427"/>
                  </a:lnTo>
                  <a:close/>
                </a:path>
                <a:path w="2160270" h="1871345">
                  <a:moveTo>
                    <a:pt x="748363" y="914984"/>
                  </a:moveTo>
                  <a:lnTo>
                    <a:pt x="747979" y="914984"/>
                  </a:lnTo>
                  <a:lnTo>
                    <a:pt x="747979" y="915367"/>
                  </a:lnTo>
                  <a:lnTo>
                    <a:pt x="748363" y="914984"/>
                  </a:lnTo>
                  <a:close/>
                </a:path>
                <a:path w="2160270" h="1871345">
                  <a:moveTo>
                    <a:pt x="748931" y="914984"/>
                  </a:moveTo>
                  <a:lnTo>
                    <a:pt x="748893" y="915361"/>
                  </a:lnTo>
                  <a:lnTo>
                    <a:pt x="748931" y="914984"/>
                  </a:lnTo>
                  <a:close/>
                </a:path>
                <a:path w="2160270" h="1871345">
                  <a:moveTo>
                    <a:pt x="736847" y="914984"/>
                  </a:moveTo>
                  <a:lnTo>
                    <a:pt x="734136" y="914984"/>
                  </a:lnTo>
                  <a:lnTo>
                    <a:pt x="735847" y="915338"/>
                  </a:lnTo>
                  <a:lnTo>
                    <a:pt x="736847" y="914984"/>
                  </a:lnTo>
                  <a:close/>
                </a:path>
                <a:path w="2160270" h="1871345">
                  <a:moveTo>
                    <a:pt x="749133" y="914219"/>
                  </a:moveTo>
                  <a:lnTo>
                    <a:pt x="749007" y="914349"/>
                  </a:lnTo>
                  <a:lnTo>
                    <a:pt x="748931" y="915338"/>
                  </a:lnTo>
                  <a:lnTo>
                    <a:pt x="749515" y="914984"/>
                  </a:lnTo>
                  <a:lnTo>
                    <a:pt x="749133" y="914219"/>
                  </a:lnTo>
                  <a:close/>
                </a:path>
                <a:path w="2160270" h="1871345">
                  <a:moveTo>
                    <a:pt x="738758" y="914984"/>
                  </a:moveTo>
                  <a:lnTo>
                    <a:pt x="737844" y="914984"/>
                  </a:lnTo>
                  <a:lnTo>
                    <a:pt x="738758" y="915272"/>
                  </a:lnTo>
                  <a:lnTo>
                    <a:pt x="738758" y="914984"/>
                  </a:lnTo>
                  <a:close/>
                </a:path>
                <a:path w="2160270" h="1871345">
                  <a:moveTo>
                    <a:pt x="737844" y="914984"/>
                  </a:moveTo>
                  <a:close/>
                </a:path>
                <a:path w="2160270" h="1871345">
                  <a:moveTo>
                    <a:pt x="766470" y="913069"/>
                  </a:moveTo>
                  <a:lnTo>
                    <a:pt x="766470" y="914984"/>
                  </a:lnTo>
                  <a:lnTo>
                    <a:pt x="766952" y="914984"/>
                  </a:lnTo>
                  <a:lnTo>
                    <a:pt x="768261" y="913714"/>
                  </a:lnTo>
                  <a:lnTo>
                    <a:pt x="767410" y="913714"/>
                  </a:lnTo>
                  <a:lnTo>
                    <a:pt x="766470" y="913069"/>
                  </a:lnTo>
                  <a:close/>
                </a:path>
                <a:path w="2160270" h="1871345">
                  <a:moveTo>
                    <a:pt x="773861" y="912444"/>
                  </a:moveTo>
                  <a:lnTo>
                    <a:pt x="771080" y="912444"/>
                  </a:lnTo>
                  <a:lnTo>
                    <a:pt x="771105" y="913714"/>
                  </a:lnTo>
                  <a:lnTo>
                    <a:pt x="771080" y="914984"/>
                  </a:lnTo>
                  <a:lnTo>
                    <a:pt x="773861" y="914984"/>
                  </a:lnTo>
                  <a:lnTo>
                    <a:pt x="773861" y="912444"/>
                  </a:lnTo>
                  <a:close/>
                </a:path>
                <a:path w="2160270" h="1871345">
                  <a:moveTo>
                    <a:pt x="748931" y="913815"/>
                  </a:moveTo>
                  <a:lnTo>
                    <a:pt x="748931" y="914418"/>
                  </a:lnTo>
                  <a:lnTo>
                    <a:pt x="749113" y="914237"/>
                  </a:lnTo>
                  <a:lnTo>
                    <a:pt x="748931" y="913815"/>
                  </a:lnTo>
                  <a:close/>
                </a:path>
                <a:path w="2160270" h="1871345">
                  <a:moveTo>
                    <a:pt x="760031" y="913653"/>
                  </a:moveTo>
                  <a:lnTo>
                    <a:pt x="760031" y="914237"/>
                  </a:lnTo>
                  <a:lnTo>
                    <a:pt x="760440" y="913815"/>
                  </a:lnTo>
                  <a:lnTo>
                    <a:pt x="760386" y="913679"/>
                  </a:lnTo>
                  <a:lnTo>
                    <a:pt x="760031" y="913653"/>
                  </a:lnTo>
                  <a:close/>
                </a:path>
                <a:path w="2160270" h="1871345">
                  <a:moveTo>
                    <a:pt x="749944" y="913387"/>
                  </a:moveTo>
                  <a:lnTo>
                    <a:pt x="749028" y="913679"/>
                  </a:lnTo>
                  <a:lnTo>
                    <a:pt x="748931" y="913815"/>
                  </a:lnTo>
                  <a:lnTo>
                    <a:pt x="749132" y="914218"/>
                  </a:lnTo>
                  <a:lnTo>
                    <a:pt x="749944" y="913387"/>
                  </a:lnTo>
                  <a:close/>
                </a:path>
                <a:path w="2160270" h="1871345">
                  <a:moveTo>
                    <a:pt x="749978" y="913376"/>
                  </a:moveTo>
                  <a:lnTo>
                    <a:pt x="749207" y="914144"/>
                  </a:lnTo>
                  <a:lnTo>
                    <a:pt x="749978" y="913376"/>
                  </a:lnTo>
                  <a:close/>
                </a:path>
                <a:path w="2160270" h="1871345">
                  <a:moveTo>
                    <a:pt x="748931" y="913714"/>
                  </a:moveTo>
                  <a:close/>
                </a:path>
                <a:path w="2160270" h="1871345">
                  <a:moveTo>
                    <a:pt x="659162" y="905036"/>
                  </a:moveTo>
                  <a:lnTo>
                    <a:pt x="656890" y="912217"/>
                  </a:lnTo>
                  <a:lnTo>
                    <a:pt x="656832" y="912452"/>
                  </a:lnTo>
                  <a:lnTo>
                    <a:pt x="658863" y="913714"/>
                  </a:lnTo>
                  <a:lnTo>
                    <a:pt x="661022" y="913714"/>
                  </a:lnTo>
                  <a:lnTo>
                    <a:pt x="672109" y="909904"/>
                  </a:lnTo>
                  <a:lnTo>
                    <a:pt x="671220" y="909901"/>
                  </a:lnTo>
                  <a:lnTo>
                    <a:pt x="659346" y="908639"/>
                  </a:lnTo>
                  <a:lnTo>
                    <a:pt x="661238" y="906094"/>
                  </a:lnTo>
                  <a:lnTo>
                    <a:pt x="660133" y="906094"/>
                  </a:lnTo>
                  <a:lnTo>
                    <a:pt x="660133" y="905427"/>
                  </a:lnTo>
                  <a:lnTo>
                    <a:pt x="659162" y="905036"/>
                  </a:lnTo>
                  <a:close/>
                </a:path>
                <a:path w="2160270" h="1871345">
                  <a:moveTo>
                    <a:pt x="726744" y="908634"/>
                  </a:moveTo>
                  <a:lnTo>
                    <a:pt x="721194" y="908634"/>
                  </a:lnTo>
                  <a:lnTo>
                    <a:pt x="721194" y="913714"/>
                  </a:lnTo>
                  <a:lnTo>
                    <a:pt x="726744" y="913714"/>
                  </a:lnTo>
                  <a:lnTo>
                    <a:pt x="726744" y="908634"/>
                  </a:lnTo>
                  <a:close/>
                </a:path>
                <a:path w="2160270" h="1871345">
                  <a:moveTo>
                    <a:pt x="730440" y="912444"/>
                  </a:moveTo>
                  <a:lnTo>
                    <a:pt x="730427" y="913714"/>
                  </a:lnTo>
                  <a:lnTo>
                    <a:pt x="730440" y="912444"/>
                  </a:lnTo>
                  <a:close/>
                </a:path>
                <a:path w="2160270" h="1871345">
                  <a:moveTo>
                    <a:pt x="732180" y="908634"/>
                  </a:moveTo>
                  <a:lnTo>
                    <a:pt x="730440" y="908634"/>
                  </a:lnTo>
                  <a:lnTo>
                    <a:pt x="730440" y="913714"/>
                  </a:lnTo>
                  <a:lnTo>
                    <a:pt x="732256" y="913714"/>
                  </a:lnTo>
                  <a:lnTo>
                    <a:pt x="732180" y="908634"/>
                  </a:lnTo>
                  <a:close/>
                </a:path>
                <a:path w="2160270" h="1871345">
                  <a:moveTo>
                    <a:pt x="737806" y="909040"/>
                  </a:moveTo>
                  <a:lnTo>
                    <a:pt x="737806" y="913714"/>
                  </a:lnTo>
                  <a:lnTo>
                    <a:pt x="737806" y="909040"/>
                  </a:lnTo>
                  <a:close/>
                </a:path>
                <a:path w="2160270" h="1871345">
                  <a:moveTo>
                    <a:pt x="737844" y="909042"/>
                  </a:moveTo>
                  <a:lnTo>
                    <a:pt x="737844" y="913714"/>
                  </a:lnTo>
                  <a:lnTo>
                    <a:pt x="740435" y="913714"/>
                  </a:lnTo>
                  <a:lnTo>
                    <a:pt x="741389" y="913376"/>
                  </a:lnTo>
                  <a:lnTo>
                    <a:pt x="741502" y="911174"/>
                  </a:lnTo>
                  <a:lnTo>
                    <a:pt x="739127" y="911174"/>
                  </a:lnTo>
                  <a:lnTo>
                    <a:pt x="738341" y="909078"/>
                  </a:lnTo>
                  <a:lnTo>
                    <a:pt x="737844" y="909042"/>
                  </a:lnTo>
                  <a:close/>
                </a:path>
                <a:path w="2160270" h="1871345">
                  <a:moveTo>
                    <a:pt x="742853" y="912858"/>
                  </a:moveTo>
                  <a:lnTo>
                    <a:pt x="741625" y="913292"/>
                  </a:lnTo>
                  <a:lnTo>
                    <a:pt x="741502" y="913714"/>
                  </a:lnTo>
                  <a:lnTo>
                    <a:pt x="741972" y="913714"/>
                  </a:lnTo>
                  <a:lnTo>
                    <a:pt x="742853" y="912858"/>
                  </a:lnTo>
                  <a:close/>
                </a:path>
                <a:path w="2160270" h="1871345">
                  <a:moveTo>
                    <a:pt x="746163" y="913292"/>
                  </a:moveTo>
                  <a:lnTo>
                    <a:pt x="745223" y="913714"/>
                  </a:lnTo>
                  <a:lnTo>
                    <a:pt x="746163" y="913714"/>
                  </a:lnTo>
                  <a:lnTo>
                    <a:pt x="746163" y="913292"/>
                  </a:lnTo>
                  <a:close/>
                </a:path>
                <a:path w="2160270" h="1871345">
                  <a:moveTo>
                    <a:pt x="748431" y="912816"/>
                  </a:moveTo>
                  <a:lnTo>
                    <a:pt x="748880" y="913714"/>
                  </a:lnTo>
                  <a:lnTo>
                    <a:pt x="748893" y="912849"/>
                  </a:lnTo>
                  <a:lnTo>
                    <a:pt x="748431" y="912816"/>
                  </a:lnTo>
                  <a:close/>
                </a:path>
                <a:path w="2160270" h="1871345">
                  <a:moveTo>
                    <a:pt x="748893" y="912849"/>
                  </a:moveTo>
                  <a:lnTo>
                    <a:pt x="748893" y="913714"/>
                  </a:lnTo>
                  <a:lnTo>
                    <a:pt x="748893" y="912849"/>
                  </a:lnTo>
                  <a:close/>
                </a:path>
                <a:path w="2160270" h="1871345">
                  <a:moveTo>
                    <a:pt x="748931" y="913710"/>
                  </a:moveTo>
                  <a:close/>
                </a:path>
                <a:path w="2160270" h="1871345">
                  <a:moveTo>
                    <a:pt x="760945" y="913331"/>
                  </a:moveTo>
                  <a:lnTo>
                    <a:pt x="760624" y="913650"/>
                  </a:lnTo>
                  <a:lnTo>
                    <a:pt x="760869" y="913714"/>
                  </a:lnTo>
                  <a:lnTo>
                    <a:pt x="760945" y="913331"/>
                  </a:lnTo>
                  <a:close/>
                </a:path>
                <a:path w="2160270" h="1871345">
                  <a:moveTo>
                    <a:pt x="760945" y="913688"/>
                  </a:moveTo>
                  <a:close/>
                </a:path>
                <a:path w="2160270" h="1871345">
                  <a:moveTo>
                    <a:pt x="766470" y="911952"/>
                  </a:moveTo>
                  <a:lnTo>
                    <a:pt x="766544" y="913120"/>
                  </a:lnTo>
                  <a:lnTo>
                    <a:pt x="767410" y="913714"/>
                  </a:lnTo>
                  <a:lnTo>
                    <a:pt x="768261" y="913714"/>
                  </a:lnTo>
                  <a:lnTo>
                    <a:pt x="766470" y="911952"/>
                  </a:lnTo>
                  <a:close/>
                </a:path>
                <a:path w="2160270" h="1871345">
                  <a:moveTo>
                    <a:pt x="771080" y="913702"/>
                  </a:moveTo>
                  <a:close/>
                </a:path>
                <a:path w="2160270" h="1871345">
                  <a:moveTo>
                    <a:pt x="748931" y="912852"/>
                  </a:moveTo>
                  <a:lnTo>
                    <a:pt x="748931" y="913710"/>
                  </a:lnTo>
                  <a:lnTo>
                    <a:pt x="749944" y="913387"/>
                  </a:lnTo>
                  <a:lnTo>
                    <a:pt x="750364" y="912955"/>
                  </a:lnTo>
                  <a:lnTo>
                    <a:pt x="748931" y="912852"/>
                  </a:lnTo>
                  <a:close/>
                </a:path>
                <a:path w="2160270" h="1871345">
                  <a:moveTo>
                    <a:pt x="769060" y="910902"/>
                  </a:moveTo>
                  <a:lnTo>
                    <a:pt x="768371" y="911139"/>
                  </a:lnTo>
                  <a:lnTo>
                    <a:pt x="768428" y="912488"/>
                  </a:lnTo>
                  <a:lnTo>
                    <a:pt x="771080" y="913702"/>
                  </a:lnTo>
                  <a:lnTo>
                    <a:pt x="769060" y="910902"/>
                  </a:lnTo>
                  <a:close/>
                </a:path>
                <a:path w="2160270" h="1871345">
                  <a:moveTo>
                    <a:pt x="760945" y="913295"/>
                  </a:moveTo>
                  <a:lnTo>
                    <a:pt x="760600" y="913650"/>
                  </a:lnTo>
                  <a:lnTo>
                    <a:pt x="760889" y="913387"/>
                  </a:lnTo>
                  <a:close/>
                </a:path>
                <a:path w="2160270" h="1871345">
                  <a:moveTo>
                    <a:pt x="760031" y="908651"/>
                  </a:moveTo>
                  <a:lnTo>
                    <a:pt x="760031" y="909904"/>
                  </a:lnTo>
                  <a:lnTo>
                    <a:pt x="760869" y="909904"/>
                  </a:lnTo>
                  <a:lnTo>
                    <a:pt x="756925" y="911161"/>
                  </a:lnTo>
                  <a:lnTo>
                    <a:pt x="755637" y="912444"/>
                  </a:lnTo>
                  <a:lnTo>
                    <a:pt x="760031" y="912444"/>
                  </a:lnTo>
                  <a:lnTo>
                    <a:pt x="760031" y="913653"/>
                  </a:lnTo>
                  <a:lnTo>
                    <a:pt x="760561" y="913691"/>
                  </a:lnTo>
                  <a:lnTo>
                    <a:pt x="760856" y="913387"/>
                  </a:lnTo>
                  <a:lnTo>
                    <a:pt x="760945" y="911174"/>
                  </a:lnTo>
                  <a:lnTo>
                    <a:pt x="763112" y="911174"/>
                  </a:lnTo>
                  <a:lnTo>
                    <a:pt x="763355" y="910932"/>
                  </a:lnTo>
                  <a:lnTo>
                    <a:pt x="760031" y="908651"/>
                  </a:lnTo>
                  <a:close/>
                </a:path>
                <a:path w="2160270" h="1871345">
                  <a:moveTo>
                    <a:pt x="763355" y="910932"/>
                  </a:moveTo>
                  <a:lnTo>
                    <a:pt x="760984" y="913292"/>
                  </a:lnTo>
                  <a:lnTo>
                    <a:pt x="760945" y="913688"/>
                  </a:lnTo>
                  <a:lnTo>
                    <a:pt x="763689" y="912746"/>
                  </a:lnTo>
                  <a:lnTo>
                    <a:pt x="763689" y="912444"/>
                  </a:lnTo>
                  <a:lnTo>
                    <a:pt x="764569" y="912444"/>
                  </a:lnTo>
                  <a:lnTo>
                    <a:pt x="765229" y="912217"/>
                  </a:lnTo>
                  <a:lnTo>
                    <a:pt x="763355" y="910932"/>
                  </a:lnTo>
                  <a:close/>
                </a:path>
                <a:path w="2160270" h="1871345">
                  <a:moveTo>
                    <a:pt x="774788" y="904824"/>
                  </a:moveTo>
                  <a:lnTo>
                    <a:pt x="771080" y="904824"/>
                  </a:lnTo>
                  <a:lnTo>
                    <a:pt x="771196" y="909576"/>
                  </a:lnTo>
                  <a:lnTo>
                    <a:pt x="771818" y="909840"/>
                  </a:lnTo>
                  <a:lnTo>
                    <a:pt x="769060" y="910902"/>
                  </a:lnTo>
                  <a:lnTo>
                    <a:pt x="771080" y="913679"/>
                  </a:lnTo>
                  <a:lnTo>
                    <a:pt x="771080" y="912444"/>
                  </a:lnTo>
                  <a:lnTo>
                    <a:pt x="773861" y="912444"/>
                  </a:lnTo>
                  <a:lnTo>
                    <a:pt x="773861" y="907364"/>
                  </a:lnTo>
                  <a:lnTo>
                    <a:pt x="774788" y="907364"/>
                  </a:lnTo>
                  <a:lnTo>
                    <a:pt x="774788" y="904824"/>
                  </a:lnTo>
                  <a:close/>
                </a:path>
                <a:path w="2160270" h="1871345">
                  <a:moveTo>
                    <a:pt x="760031" y="912444"/>
                  </a:moveTo>
                  <a:lnTo>
                    <a:pt x="760031" y="913653"/>
                  </a:lnTo>
                  <a:lnTo>
                    <a:pt x="760031" y="912444"/>
                  </a:lnTo>
                  <a:close/>
                </a:path>
                <a:path w="2160270" h="1871345">
                  <a:moveTo>
                    <a:pt x="755101" y="911743"/>
                  </a:moveTo>
                  <a:lnTo>
                    <a:pt x="752762" y="912488"/>
                  </a:lnTo>
                  <a:lnTo>
                    <a:pt x="752640" y="913120"/>
                  </a:lnTo>
                  <a:lnTo>
                    <a:pt x="759993" y="913650"/>
                  </a:lnTo>
                  <a:lnTo>
                    <a:pt x="759993" y="912444"/>
                  </a:lnTo>
                  <a:lnTo>
                    <a:pt x="755637" y="912444"/>
                  </a:lnTo>
                  <a:lnTo>
                    <a:pt x="755101" y="911743"/>
                  </a:lnTo>
                  <a:close/>
                </a:path>
                <a:path w="2160270" h="1871345">
                  <a:moveTo>
                    <a:pt x="750364" y="912955"/>
                  </a:moveTo>
                  <a:lnTo>
                    <a:pt x="749944" y="913387"/>
                  </a:lnTo>
                  <a:lnTo>
                    <a:pt x="750345" y="913010"/>
                  </a:lnTo>
                  <a:close/>
                </a:path>
                <a:path w="2160270" h="1871345">
                  <a:moveTo>
                    <a:pt x="750398" y="912958"/>
                  </a:moveTo>
                  <a:lnTo>
                    <a:pt x="749978" y="913376"/>
                  </a:lnTo>
                  <a:lnTo>
                    <a:pt x="751125" y="913010"/>
                  </a:lnTo>
                  <a:lnTo>
                    <a:pt x="750398" y="912958"/>
                  </a:lnTo>
                  <a:close/>
                </a:path>
                <a:path w="2160270" h="1871345">
                  <a:moveTo>
                    <a:pt x="742018" y="910150"/>
                  </a:moveTo>
                  <a:lnTo>
                    <a:pt x="741502" y="910333"/>
                  </a:lnTo>
                  <a:lnTo>
                    <a:pt x="741502" y="913336"/>
                  </a:lnTo>
                  <a:lnTo>
                    <a:pt x="742853" y="912858"/>
                  </a:lnTo>
                  <a:lnTo>
                    <a:pt x="743194" y="912527"/>
                  </a:lnTo>
                  <a:lnTo>
                    <a:pt x="741527" y="911174"/>
                  </a:lnTo>
                  <a:lnTo>
                    <a:pt x="742018" y="910150"/>
                  </a:lnTo>
                  <a:close/>
                </a:path>
                <a:path w="2160270" h="1871345">
                  <a:moveTo>
                    <a:pt x="761836" y="912444"/>
                  </a:moveTo>
                  <a:lnTo>
                    <a:pt x="760948" y="913292"/>
                  </a:lnTo>
                  <a:lnTo>
                    <a:pt x="761836" y="912444"/>
                  </a:lnTo>
                  <a:close/>
                </a:path>
                <a:path w="2160270" h="1871345">
                  <a:moveTo>
                    <a:pt x="763112" y="911174"/>
                  </a:moveTo>
                  <a:lnTo>
                    <a:pt x="760945" y="911174"/>
                  </a:lnTo>
                  <a:lnTo>
                    <a:pt x="760945" y="913295"/>
                  </a:lnTo>
                  <a:lnTo>
                    <a:pt x="761771" y="912444"/>
                  </a:lnTo>
                  <a:lnTo>
                    <a:pt x="763112" y="911174"/>
                  </a:lnTo>
                  <a:close/>
                </a:path>
                <a:path w="2160270" h="1871345">
                  <a:moveTo>
                    <a:pt x="746163" y="912652"/>
                  </a:moveTo>
                  <a:lnTo>
                    <a:pt x="746163" y="913292"/>
                  </a:lnTo>
                  <a:lnTo>
                    <a:pt x="747393" y="912741"/>
                  </a:lnTo>
                  <a:lnTo>
                    <a:pt x="746163" y="912652"/>
                  </a:lnTo>
                  <a:close/>
                </a:path>
                <a:path w="2160270" h="1871345">
                  <a:moveTo>
                    <a:pt x="752640" y="912527"/>
                  </a:moveTo>
                  <a:lnTo>
                    <a:pt x="751735" y="912816"/>
                  </a:lnTo>
                  <a:lnTo>
                    <a:pt x="751674" y="913050"/>
                  </a:lnTo>
                  <a:lnTo>
                    <a:pt x="752640" y="913120"/>
                  </a:lnTo>
                  <a:lnTo>
                    <a:pt x="752640" y="912527"/>
                  </a:lnTo>
                  <a:close/>
                </a:path>
                <a:path w="2160270" h="1871345">
                  <a:moveTo>
                    <a:pt x="766348" y="911833"/>
                  </a:moveTo>
                  <a:lnTo>
                    <a:pt x="765229" y="912217"/>
                  </a:lnTo>
                  <a:lnTo>
                    <a:pt x="766470" y="913069"/>
                  </a:lnTo>
                  <a:lnTo>
                    <a:pt x="766348" y="911833"/>
                  </a:lnTo>
                  <a:close/>
                </a:path>
                <a:path w="2160270" h="1871345">
                  <a:moveTo>
                    <a:pt x="751674" y="912835"/>
                  </a:moveTo>
                  <a:lnTo>
                    <a:pt x="751125" y="913010"/>
                  </a:lnTo>
                  <a:lnTo>
                    <a:pt x="751674" y="913050"/>
                  </a:lnTo>
                  <a:lnTo>
                    <a:pt x="751674" y="912835"/>
                  </a:lnTo>
                  <a:close/>
                </a:path>
                <a:path w="2160270" h="1871345">
                  <a:moveTo>
                    <a:pt x="751674" y="911726"/>
                  </a:moveTo>
                  <a:lnTo>
                    <a:pt x="750398" y="912958"/>
                  </a:lnTo>
                  <a:lnTo>
                    <a:pt x="751125" y="913010"/>
                  </a:lnTo>
                  <a:lnTo>
                    <a:pt x="751604" y="912858"/>
                  </a:lnTo>
                  <a:lnTo>
                    <a:pt x="751674" y="911726"/>
                  </a:lnTo>
                  <a:close/>
                </a:path>
                <a:path w="2160270" h="1871345">
                  <a:moveTo>
                    <a:pt x="750914" y="912444"/>
                  </a:moveTo>
                  <a:lnTo>
                    <a:pt x="750500" y="912816"/>
                  </a:lnTo>
                  <a:lnTo>
                    <a:pt x="750398" y="912958"/>
                  </a:lnTo>
                  <a:lnTo>
                    <a:pt x="750914" y="912444"/>
                  </a:lnTo>
                  <a:close/>
                </a:path>
                <a:path w="2160270" h="1871345">
                  <a:moveTo>
                    <a:pt x="750862" y="912444"/>
                  </a:moveTo>
                  <a:lnTo>
                    <a:pt x="748931" y="912444"/>
                  </a:lnTo>
                  <a:lnTo>
                    <a:pt x="749012" y="912858"/>
                  </a:lnTo>
                  <a:lnTo>
                    <a:pt x="750364" y="912955"/>
                  </a:lnTo>
                  <a:lnTo>
                    <a:pt x="750862" y="912444"/>
                  </a:lnTo>
                  <a:close/>
                </a:path>
                <a:path w="2160270" h="1871345">
                  <a:moveTo>
                    <a:pt x="743280" y="912444"/>
                  </a:moveTo>
                  <a:lnTo>
                    <a:pt x="742853" y="912858"/>
                  </a:lnTo>
                  <a:lnTo>
                    <a:pt x="743897" y="912488"/>
                  </a:lnTo>
                  <a:lnTo>
                    <a:pt x="743280" y="912444"/>
                  </a:lnTo>
                  <a:close/>
                </a:path>
                <a:path w="2160270" h="1871345">
                  <a:moveTo>
                    <a:pt x="751625" y="911736"/>
                  </a:moveTo>
                  <a:lnTo>
                    <a:pt x="748893" y="912278"/>
                  </a:lnTo>
                  <a:lnTo>
                    <a:pt x="748931" y="912852"/>
                  </a:lnTo>
                  <a:lnTo>
                    <a:pt x="748931" y="912444"/>
                  </a:lnTo>
                  <a:lnTo>
                    <a:pt x="750914" y="912444"/>
                  </a:lnTo>
                  <a:lnTo>
                    <a:pt x="751625" y="911736"/>
                  </a:lnTo>
                  <a:close/>
                </a:path>
                <a:path w="2160270" h="1871345">
                  <a:moveTo>
                    <a:pt x="748893" y="912278"/>
                  </a:moveTo>
                  <a:lnTo>
                    <a:pt x="748228" y="912409"/>
                  </a:lnTo>
                  <a:lnTo>
                    <a:pt x="748431" y="912816"/>
                  </a:lnTo>
                  <a:lnTo>
                    <a:pt x="748893" y="912849"/>
                  </a:lnTo>
                  <a:lnTo>
                    <a:pt x="748893" y="912278"/>
                  </a:lnTo>
                  <a:close/>
                </a:path>
                <a:path w="2160270" h="1871345">
                  <a:moveTo>
                    <a:pt x="754638" y="911139"/>
                  </a:moveTo>
                  <a:lnTo>
                    <a:pt x="751777" y="911706"/>
                  </a:lnTo>
                  <a:lnTo>
                    <a:pt x="751674" y="912835"/>
                  </a:lnTo>
                  <a:lnTo>
                    <a:pt x="752640" y="912527"/>
                  </a:lnTo>
                  <a:lnTo>
                    <a:pt x="752902" y="912444"/>
                  </a:lnTo>
                  <a:lnTo>
                    <a:pt x="755101" y="911743"/>
                  </a:lnTo>
                  <a:lnTo>
                    <a:pt x="754638" y="911139"/>
                  </a:lnTo>
                  <a:close/>
                </a:path>
                <a:path w="2160270" h="1871345">
                  <a:moveTo>
                    <a:pt x="748228" y="912409"/>
                  </a:moveTo>
                  <a:lnTo>
                    <a:pt x="748055" y="912444"/>
                  </a:lnTo>
                  <a:lnTo>
                    <a:pt x="747591" y="912652"/>
                  </a:lnTo>
                  <a:lnTo>
                    <a:pt x="748431" y="912816"/>
                  </a:lnTo>
                  <a:lnTo>
                    <a:pt x="748228" y="912409"/>
                  </a:lnTo>
                  <a:close/>
                </a:path>
                <a:path w="2160270" h="1871345">
                  <a:moveTo>
                    <a:pt x="764569" y="912444"/>
                  </a:moveTo>
                  <a:lnTo>
                    <a:pt x="763689" y="912444"/>
                  </a:lnTo>
                  <a:lnTo>
                    <a:pt x="763689" y="912746"/>
                  </a:lnTo>
                  <a:lnTo>
                    <a:pt x="764569" y="912444"/>
                  </a:lnTo>
                  <a:close/>
                </a:path>
                <a:path w="2160270" h="1871345">
                  <a:moveTo>
                    <a:pt x="747610" y="911174"/>
                  </a:moveTo>
                  <a:lnTo>
                    <a:pt x="746163" y="911686"/>
                  </a:lnTo>
                  <a:lnTo>
                    <a:pt x="746163" y="912652"/>
                  </a:lnTo>
                  <a:lnTo>
                    <a:pt x="747393" y="912741"/>
                  </a:lnTo>
                  <a:lnTo>
                    <a:pt x="748055" y="912444"/>
                  </a:lnTo>
                  <a:lnTo>
                    <a:pt x="748132" y="912217"/>
                  </a:lnTo>
                  <a:lnTo>
                    <a:pt x="747610" y="911174"/>
                  </a:lnTo>
                  <a:close/>
                </a:path>
                <a:path w="2160270" h="1871345">
                  <a:moveTo>
                    <a:pt x="746163" y="911686"/>
                  </a:moveTo>
                  <a:lnTo>
                    <a:pt x="743897" y="912488"/>
                  </a:lnTo>
                  <a:lnTo>
                    <a:pt x="746163" y="912652"/>
                  </a:lnTo>
                  <a:lnTo>
                    <a:pt x="746163" y="911686"/>
                  </a:lnTo>
                  <a:close/>
                </a:path>
                <a:path w="2160270" h="1871345">
                  <a:moveTo>
                    <a:pt x="752902" y="912444"/>
                  </a:moveTo>
                  <a:lnTo>
                    <a:pt x="752640" y="912444"/>
                  </a:lnTo>
                  <a:lnTo>
                    <a:pt x="752902" y="912444"/>
                  </a:lnTo>
                  <a:close/>
                </a:path>
                <a:path w="2160270" h="1871345">
                  <a:moveTo>
                    <a:pt x="746071" y="909636"/>
                  </a:moveTo>
                  <a:lnTo>
                    <a:pt x="743505" y="912217"/>
                  </a:lnTo>
                  <a:lnTo>
                    <a:pt x="743400" y="912452"/>
                  </a:lnTo>
                  <a:lnTo>
                    <a:pt x="743897" y="912488"/>
                  </a:lnTo>
                  <a:lnTo>
                    <a:pt x="746107" y="911706"/>
                  </a:lnTo>
                  <a:lnTo>
                    <a:pt x="746163" y="911174"/>
                  </a:lnTo>
                  <a:lnTo>
                    <a:pt x="748893" y="911174"/>
                  </a:lnTo>
                  <a:lnTo>
                    <a:pt x="748893" y="909901"/>
                  </a:lnTo>
                  <a:lnTo>
                    <a:pt x="747086" y="909709"/>
                  </a:lnTo>
                  <a:lnTo>
                    <a:pt x="746071" y="909636"/>
                  </a:lnTo>
                  <a:close/>
                </a:path>
                <a:path w="2160270" h="1871345">
                  <a:moveTo>
                    <a:pt x="768349" y="911146"/>
                  </a:moveTo>
                  <a:lnTo>
                    <a:pt x="766776" y="911686"/>
                  </a:lnTo>
                  <a:lnTo>
                    <a:pt x="768349" y="912452"/>
                  </a:lnTo>
                  <a:lnTo>
                    <a:pt x="768349" y="911146"/>
                  </a:lnTo>
                  <a:close/>
                </a:path>
                <a:path w="2160270" h="1871345">
                  <a:moveTo>
                    <a:pt x="619137" y="909904"/>
                  </a:moveTo>
                  <a:lnTo>
                    <a:pt x="617626" y="909904"/>
                  </a:lnTo>
                  <a:lnTo>
                    <a:pt x="605002" y="912444"/>
                  </a:lnTo>
                  <a:lnTo>
                    <a:pt x="615175" y="912444"/>
                  </a:lnTo>
                  <a:lnTo>
                    <a:pt x="619137" y="909904"/>
                  </a:lnTo>
                  <a:close/>
                </a:path>
                <a:path w="2160270" h="1871345">
                  <a:moveTo>
                    <a:pt x="743911" y="909480"/>
                  </a:moveTo>
                  <a:lnTo>
                    <a:pt x="742018" y="910150"/>
                  </a:lnTo>
                  <a:lnTo>
                    <a:pt x="741527" y="911174"/>
                  </a:lnTo>
                  <a:lnTo>
                    <a:pt x="743280" y="912444"/>
                  </a:lnTo>
                  <a:lnTo>
                    <a:pt x="745804" y="909904"/>
                  </a:lnTo>
                  <a:lnTo>
                    <a:pt x="745235" y="909904"/>
                  </a:lnTo>
                  <a:lnTo>
                    <a:pt x="745235" y="909576"/>
                  </a:lnTo>
                  <a:lnTo>
                    <a:pt x="743911" y="909480"/>
                  </a:lnTo>
                  <a:close/>
                </a:path>
                <a:path w="2160270" h="1871345">
                  <a:moveTo>
                    <a:pt x="756925" y="911161"/>
                  </a:moveTo>
                  <a:lnTo>
                    <a:pt x="755216" y="911706"/>
                  </a:lnTo>
                  <a:lnTo>
                    <a:pt x="755637" y="912444"/>
                  </a:lnTo>
                  <a:lnTo>
                    <a:pt x="756925" y="911161"/>
                  </a:lnTo>
                  <a:close/>
                </a:path>
                <a:path w="2160270" h="1871345">
                  <a:moveTo>
                    <a:pt x="748893" y="911174"/>
                  </a:moveTo>
                  <a:lnTo>
                    <a:pt x="747610" y="911174"/>
                  </a:lnTo>
                  <a:lnTo>
                    <a:pt x="748228" y="912409"/>
                  </a:lnTo>
                  <a:lnTo>
                    <a:pt x="748893" y="912278"/>
                  </a:lnTo>
                  <a:lnTo>
                    <a:pt x="748893" y="911174"/>
                  </a:lnTo>
                  <a:close/>
                </a:path>
                <a:path w="2160270" h="1871345">
                  <a:moveTo>
                    <a:pt x="751166" y="907642"/>
                  </a:moveTo>
                  <a:lnTo>
                    <a:pt x="748055" y="908634"/>
                  </a:lnTo>
                  <a:lnTo>
                    <a:pt x="748893" y="908634"/>
                  </a:lnTo>
                  <a:lnTo>
                    <a:pt x="749010" y="909576"/>
                  </a:lnTo>
                  <a:lnTo>
                    <a:pt x="749782" y="909904"/>
                  </a:lnTo>
                  <a:lnTo>
                    <a:pt x="748893" y="909904"/>
                  </a:lnTo>
                  <a:lnTo>
                    <a:pt x="748893" y="912278"/>
                  </a:lnTo>
                  <a:lnTo>
                    <a:pt x="751591" y="911743"/>
                  </a:lnTo>
                  <a:lnTo>
                    <a:pt x="751674" y="911174"/>
                  </a:lnTo>
                  <a:lnTo>
                    <a:pt x="752190" y="911174"/>
                  </a:lnTo>
                  <a:lnTo>
                    <a:pt x="753443" y="909926"/>
                  </a:lnTo>
                  <a:lnTo>
                    <a:pt x="751166" y="907642"/>
                  </a:lnTo>
                  <a:close/>
                </a:path>
                <a:path w="2160270" h="1871345">
                  <a:moveTo>
                    <a:pt x="763881" y="910407"/>
                  </a:moveTo>
                  <a:lnTo>
                    <a:pt x="763355" y="910932"/>
                  </a:lnTo>
                  <a:lnTo>
                    <a:pt x="765229" y="912217"/>
                  </a:lnTo>
                  <a:lnTo>
                    <a:pt x="766348" y="911833"/>
                  </a:lnTo>
                  <a:lnTo>
                    <a:pt x="765785" y="911279"/>
                  </a:lnTo>
                  <a:lnTo>
                    <a:pt x="763881" y="910407"/>
                  </a:lnTo>
                  <a:close/>
                </a:path>
                <a:path w="2160270" h="1871345">
                  <a:moveTo>
                    <a:pt x="765785" y="911279"/>
                  </a:moveTo>
                  <a:lnTo>
                    <a:pt x="766348" y="911833"/>
                  </a:lnTo>
                  <a:lnTo>
                    <a:pt x="766470" y="911592"/>
                  </a:lnTo>
                  <a:lnTo>
                    <a:pt x="765785" y="911279"/>
                  </a:lnTo>
                  <a:close/>
                </a:path>
                <a:path w="2160270" h="1871345">
                  <a:moveTo>
                    <a:pt x="766470" y="911592"/>
                  </a:moveTo>
                  <a:lnTo>
                    <a:pt x="766470" y="911791"/>
                  </a:lnTo>
                  <a:lnTo>
                    <a:pt x="766611" y="911743"/>
                  </a:lnTo>
                  <a:lnTo>
                    <a:pt x="766470" y="911592"/>
                  </a:lnTo>
                  <a:close/>
                </a:path>
                <a:path w="2160270" h="1871345">
                  <a:moveTo>
                    <a:pt x="757521" y="910567"/>
                  </a:moveTo>
                  <a:lnTo>
                    <a:pt x="754638" y="911139"/>
                  </a:lnTo>
                  <a:lnTo>
                    <a:pt x="755101" y="911743"/>
                  </a:lnTo>
                  <a:lnTo>
                    <a:pt x="756886" y="911174"/>
                  </a:lnTo>
                  <a:lnTo>
                    <a:pt x="757521" y="910567"/>
                  </a:lnTo>
                  <a:close/>
                </a:path>
                <a:path w="2160270" h="1871345">
                  <a:moveTo>
                    <a:pt x="751807" y="907437"/>
                  </a:moveTo>
                  <a:lnTo>
                    <a:pt x="751166" y="907642"/>
                  </a:lnTo>
                  <a:lnTo>
                    <a:pt x="753400" y="909840"/>
                  </a:lnTo>
                  <a:lnTo>
                    <a:pt x="751769" y="911592"/>
                  </a:lnTo>
                  <a:lnTo>
                    <a:pt x="751674" y="911726"/>
                  </a:lnTo>
                  <a:lnTo>
                    <a:pt x="754638" y="911139"/>
                  </a:lnTo>
                  <a:lnTo>
                    <a:pt x="751807" y="907437"/>
                  </a:lnTo>
                  <a:close/>
                </a:path>
                <a:path w="2160270" h="1871345">
                  <a:moveTo>
                    <a:pt x="768269" y="911174"/>
                  </a:moveTo>
                  <a:lnTo>
                    <a:pt x="766470" y="911174"/>
                  </a:lnTo>
                  <a:lnTo>
                    <a:pt x="766470" y="911592"/>
                  </a:lnTo>
                  <a:lnTo>
                    <a:pt x="766718" y="911706"/>
                  </a:lnTo>
                  <a:lnTo>
                    <a:pt x="768269" y="911174"/>
                  </a:lnTo>
                  <a:close/>
                </a:path>
                <a:path w="2160270" h="1871345">
                  <a:moveTo>
                    <a:pt x="752190" y="911174"/>
                  </a:moveTo>
                  <a:lnTo>
                    <a:pt x="751674" y="911174"/>
                  </a:lnTo>
                  <a:lnTo>
                    <a:pt x="751674" y="911687"/>
                  </a:lnTo>
                  <a:lnTo>
                    <a:pt x="752190" y="911174"/>
                  </a:lnTo>
                  <a:close/>
                </a:path>
                <a:path w="2160270" h="1871345">
                  <a:moveTo>
                    <a:pt x="747610" y="911174"/>
                  </a:moveTo>
                  <a:lnTo>
                    <a:pt x="746163" y="911174"/>
                  </a:lnTo>
                  <a:lnTo>
                    <a:pt x="746163" y="911686"/>
                  </a:lnTo>
                  <a:lnTo>
                    <a:pt x="747610" y="911174"/>
                  </a:lnTo>
                  <a:close/>
                </a:path>
                <a:path w="2160270" h="1871345">
                  <a:moveTo>
                    <a:pt x="767422" y="908651"/>
                  </a:moveTo>
                  <a:lnTo>
                    <a:pt x="767422" y="909904"/>
                  </a:lnTo>
                  <a:lnTo>
                    <a:pt x="764387" y="909904"/>
                  </a:lnTo>
                  <a:lnTo>
                    <a:pt x="765785" y="911279"/>
                  </a:lnTo>
                  <a:lnTo>
                    <a:pt x="766470" y="911592"/>
                  </a:lnTo>
                  <a:lnTo>
                    <a:pt x="766470" y="911174"/>
                  </a:lnTo>
                  <a:lnTo>
                    <a:pt x="768269" y="911174"/>
                  </a:lnTo>
                  <a:lnTo>
                    <a:pt x="768192" y="909709"/>
                  </a:lnTo>
                  <a:lnTo>
                    <a:pt x="767422" y="908651"/>
                  </a:lnTo>
                  <a:close/>
                </a:path>
                <a:path w="2160270" h="1871345">
                  <a:moveTo>
                    <a:pt x="764387" y="909904"/>
                  </a:moveTo>
                  <a:lnTo>
                    <a:pt x="763881" y="910407"/>
                  </a:lnTo>
                  <a:lnTo>
                    <a:pt x="765785" y="911279"/>
                  </a:lnTo>
                  <a:lnTo>
                    <a:pt x="764387" y="909904"/>
                  </a:lnTo>
                  <a:close/>
                </a:path>
                <a:path w="2160270" h="1871345">
                  <a:moveTo>
                    <a:pt x="676196" y="897204"/>
                  </a:moveTo>
                  <a:lnTo>
                    <a:pt x="665733" y="897204"/>
                  </a:lnTo>
                  <a:lnTo>
                    <a:pt x="667060" y="898467"/>
                  </a:lnTo>
                  <a:lnTo>
                    <a:pt x="666182" y="899630"/>
                  </a:lnTo>
                  <a:lnTo>
                    <a:pt x="672769" y="902284"/>
                  </a:lnTo>
                  <a:lnTo>
                    <a:pt x="666464" y="903554"/>
                  </a:lnTo>
                  <a:lnTo>
                    <a:pt x="685139" y="903554"/>
                  </a:lnTo>
                  <a:lnTo>
                    <a:pt x="685139" y="911174"/>
                  </a:lnTo>
                  <a:lnTo>
                    <a:pt x="721194" y="911174"/>
                  </a:lnTo>
                  <a:lnTo>
                    <a:pt x="721194" y="909904"/>
                  </a:lnTo>
                  <a:lnTo>
                    <a:pt x="709167" y="909904"/>
                  </a:lnTo>
                  <a:lnTo>
                    <a:pt x="707445" y="908716"/>
                  </a:lnTo>
                  <a:lnTo>
                    <a:pt x="707326" y="907364"/>
                  </a:lnTo>
                  <a:lnTo>
                    <a:pt x="690651" y="907364"/>
                  </a:lnTo>
                  <a:lnTo>
                    <a:pt x="690651" y="906094"/>
                  </a:lnTo>
                  <a:lnTo>
                    <a:pt x="687908" y="906094"/>
                  </a:lnTo>
                  <a:lnTo>
                    <a:pt x="687908" y="904824"/>
                  </a:lnTo>
                  <a:lnTo>
                    <a:pt x="687222" y="904824"/>
                  </a:lnTo>
                  <a:lnTo>
                    <a:pt x="684631" y="902284"/>
                  </a:lnTo>
                  <a:lnTo>
                    <a:pt x="683209" y="902284"/>
                  </a:lnTo>
                  <a:lnTo>
                    <a:pt x="669734" y="901014"/>
                  </a:lnTo>
                  <a:lnTo>
                    <a:pt x="676196" y="897204"/>
                  </a:lnTo>
                  <a:close/>
                </a:path>
                <a:path w="2160270" h="1871345">
                  <a:moveTo>
                    <a:pt x="738341" y="909078"/>
                  </a:moveTo>
                  <a:lnTo>
                    <a:pt x="739127" y="911174"/>
                  </a:lnTo>
                  <a:lnTo>
                    <a:pt x="741502" y="910333"/>
                  </a:lnTo>
                  <a:lnTo>
                    <a:pt x="741502" y="909306"/>
                  </a:lnTo>
                  <a:lnTo>
                    <a:pt x="738341" y="909078"/>
                  </a:lnTo>
                  <a:close/>
                </a:path>
                <a:path w="2160270" h="1871345">
                  <a:moveTo>
                    <a:pt x="741502" y="910333"/>
                  </a:moveTo>
                  <a:lnTo>
                    <a:pt x="739127" y="911174"/>
                  </a:lnTo>
                  <a:lnTo>
                    <a:pt x="741502" y="911174"/>
                  </a:lnTo>
                  <a:lnTo>
                    <a:pt x="741502" y="910333"/>
                  </a:lnTo>
                  <a:close/>
                </a:path>
                <a:path w="2160270" h="1871345">
                  <a:moveTo>
                    <a:pt x="760869" y="909904"/>
                  </a:moveTo>
                  <a:lnTo>
                    <a:pt x="757521" y="910567"/>
                  </a:lnTo>
                  <a:lnTo>
                    <a:pt x="756925" y="911161"/>
                  </a:lnTo>
                  <a:lnTo>
                    <a:pt x="760869" y="909904"/>
                  </a:lnTo>
                  <a:close/>
                </a:path>
                <a:path w="2160270" h="1871345">
                  <a:moveTo>
                    <a:pt x="768349" y="909926"/>
                  </a:moveTo>
                  <a:lnTo>
                    <a:pt x="768349" y="911146"/>
                  </a:lnTo>
                  <a:lnTo>
                    <a:pt x="769060" y="910902"/>
                  </a:lnTo>
                  <a:lnTo>
                    <a:pt x="768349" y="909926"/>
                  </a:lnTo>
                  <a:close/>
                </a:path>
                <a:path w="2160270" h="1871345">
                  <a:moveTo>
                    <a:pt x="756297" y="906006"/>
                  </a:moveTo>
                  <a:lnTo>
                    <a:pt x="751807" y="907437"/>
                  </a:lnTo>
                  <a:lnTo>
                    <a:pt x="754638" y="911139"/>
                  </a:lnTo>
                  <a:lnTo>
                    <a:pt x="757521" y="910567"/>
                  </a:lnTo>
                  <a:lnTo>
                    <a:pt x="758188" y="909904"/>
                  </a:lnTo>
                  <a:lnTo>
                    <a:pt x="756297" y="909904"/>
                  </a:lnTo>
                  <a:lnTo>
                    <a:pt x="756297" y="906006"/>
                  </a:lnTo>
                  <a:close/>
                </a:path>
                <a:path w="2160270" h="1871345">
                  <a:moveTo>
                    <a:pt x="760031" y="908645"/>
                  </a:moveTo>
                  <a:lnTo>
                    <a:pt x="763355" y="910932"/>
                  </a:lnTo>
                  <a:lnTo>
                    <a:pt x="763881" y="910407"/>
                  </a:lnTo>
                  <a:lnTo>
                    <a:pt x="760031" y="908645"/>
                  </a:lnTo>
                  <a:close/>
                </a:path>
                <a:path w="2160270" h="1871345">
                  <a:moveTo>
                    <a:pt x="768349" y="908367"/>
                  </a:moveTo>
                  <a:lnTo>
                    <a:pt x="768349" y="909926"/>
                  </a:lnTo>
                  <a:lnTo>
                    <a:pt x="769060" y="910902"/>
                  </a:lnTo>
                  <a:lnTo>
                    <a:pt x="771969" y="909904"/>
                  </a:lnTo>
                  <a:lnTo>
                    <a:pt x="771080" y="909904"/>
                  </a:lnTo>
                  <a:lnTo>
                    <a:pt x="770971" y="909480"/>
                  </a:lnTo>
                  <a:lnTo>
                    <a:pt x="768349" y="908367"/>
                  </a:lnTo>
                  <a:close/>
                </a:path>
                <a:path w="2160270" h="1871345">
                  <a:moveTo>
                    <a:pt x="760031" y="908068"/>
                  </a:moveTo>
                  <a:lnTo>
                    <a:pt x="757521" y="910567"/>
                  </a:lnTo>
                  <a:lnTo>
                    <a:pt x="760869" y="909904"/>
                  </a:lnTo>
                  <a:lnTo>
                    <a:pt x="760031" y="909904"/>
                  </a:lnTo>
                  <a:lnTo>
                    <a:pt x="760031" y="908068"/>
                  </a:lnTo>
                  <a:close/>
                </a:path>
                <a:path w="2160270" h="1871345">
                  <a:moveTo>
                    <a:pt x="762308" y="905801"/>
                  </a:moveTo>
                  <a:lnTo>
                    <a:pt x="760143" y="907957"/>
                  </a:lnTo>
                  <a:lnTo>
                    <a:pt x="760044" y="908651"/>
                  </a:lnTo>
                  <a:lnTo>
                    <a:pt x="763881" y="910407"/>
                  </a:lnTo>
                  <a:lnTo>
                    <a:pt x="764387" y="909904"/>
                  </a:lnTo>
                  <a:lnTo>
                    <a:pt x="763727" y="909904"/>
                  </a:lnTo>
                  <a:lnTo>
                    <a:pt x="763727" y="906404"/>
                  </a:lnTo>
                  <a:lnTo>
                    <a:pt x="762308" y="905801"/>
                  </a:lnTo>
                  <a:close/>
                </a:path>
                <a:path w="2160270" h="1871345">
                  <a:moveTo>
                    <a:pt x="741502" y="909306"/>
                  </a:moveTo>
                  <a:lnTo>
                    <a:pt x="741502" y="910333"/>
                  </a:lnTo>
                  <a:lnTo>
                    <a:pt x="742018" y="910150"/>
                  </a:lnTo>
                  <a:lnTo>
                    <a:pt x="742393" y="909371"/>
                  </a:lnTo>
                  <a:lnTo>
                    <a:pt x="741502" y="909306"/>
                  </a:lnTo>
                  <a:close/>
                </a:path>
                <a:path w="2160270" h="1871345">
                  <a:moveTo>
                    <a:pt x="742393" y="909371"/>
                  </a:moveTo>
                  <a:lnTo>
                    <a:pt x="742018" y="910150"/>
                  </a:lnTo>
                  <a:lnTo>
                    <a:pt x="743911" y="909480"/>
                  </a:lnTo>
                  <a:lnTo>
                    <a:pt x="742393" y="909371"/>
                  </a:lnTo>
                  <a:close/>
                </a:path>
                <a:path w="2160270" h="1871345">
                  <a:moveTo>
                    <a:pt x="767422" y="907973"/>
                  </a:moveTo>
                  <a:lnTo>
                    <a:pt x="767508" y="908768"/>
                  </a:lnTo>
                  <a:lnTo>
                    <a:pt x="768349" y="909926"/>
                  </a:lnTo>
                  <a:lnTo>
                    <a:pt x="768349" y="908367"/>
                  </a:lnTo>
                  <a:lnTo>
                    <a:pt x="767422" y="907973"/>
                  </a:lnTo>
                  <a:close/>
                </a:path>
                <a:path w="2160270" h="1871345">
                  <a:moveTo>
                    <a:pt x="661706" y="905482"/>
                  </a:moveTo>
                  <a:lnTo>
                    <a:pt x="661367" y="905925"/>
                  </a:lnTo>
                  <a:lnTo>
                    <a:pt x="671245" y="909904"/>
                  </a:lnTo>
                  <a:lnTo>
                    <a:pt x="672109" y="909904"/>
                  </a:lnTo>
                  <a:lnTo>
                    <a:pt x="661706" y="905482"/>
                  </a:lnTo>
                  <a:close/>
                </a:path>
                <a:path w="2160270" h="1871345">
                  <a:moveTo>
                    <a:pt x="707326" y="903554"/>
                  </a:moveTo>
                  <a:lnTo>
                    <a:pt x="707445" y="908716"/>
                  </a:lnTo>
                  <a:lnTo>
                    <a:pt x="709177" y="909901"/>
                  </a:lnTo>
                  <a:lnTo>
                    <a:pt x="722045" y="906094"/>
                  </a:lnTo>
                  <a:lnTo>
                    <a:pt x="721182" y="906094"/>
                  </a:lnTo>
                  <a:lnTo>
                    <a:pt x="709218" y="904824"/>
                  </a:lnTo>
                  <a:lnTo>
                    <a:pt x="708849" y="903833"/>
                  </a:lnTo>
                  <a:lnTo>
                    <a:pt x="707326" y="903554"/>
                  </a:lnTo>
                  <a:close/>
                </a:path>
                <a:path w="2160270" h="1871345">
                  <a:moveTo>
                    <a:pt x="726744" y="907364"/>
                  </a:moveTo>
                  <a:lnTo>
                    <a:pt x="717753" y="907364"/>
                  </a:lnTo>
                  <a:lnTo>
                    <a:pt x="709167" y="909904"/>
                  </a:lnTo>
                  <a:lnTo>
                    <a:pt x="721194" y="909904"/>
                  </a:lnTo>
                  <a:lnTo>
                    <a:pt x="721194" y="908634"/>
                  </a:lnTo>
                  <a:lnTo>
                    <a:pt x="726744" y="908634"/>
                  </a:lnTo>
                  <a:lnTo>
                    <a:pt x="726744" y="907364"/>
                  </a:lnTo>
                  <a:close/>
                </a:path>
                <a:path w="2160270" h="1871345">
                  <a:moveTo>
                    <a:pt x="730427" y="907364"/>
                  </a:moveTo>
                  <a:lnTo>
                    <a:pt x="730427" y="909904"/>
                  </a:lnTo>
                  <a:lnTo>
                    <a:pt x="730440" y="908634"/>
                  </a:lnTo>
                  <a:lnTo>
                    <a:pt x="732180" y="908634"/>
                  </a:lnTo>
                  <a:lnTo>
                    <a:pt x="730427" y="907364"/>
                  </a:lnTo>
                  <a:close/>
                </a:path>
                <a:path w="2160270" h="1871345">
                  <a:moveTo>
                    <a:pt x="734098" y="908772"/>
                  </a:moveTo>
                  <a:lnTo>
                    <a:pt x="734098" y="909904"/>
                  </a:lnTo>
                  <a:lnTo>
                    <a:pt x="736293" y="908930"/>
                  </a:lnTo>
                  <a:lnTo>
                    <a:pt x="734098" y="908772"/>
                  </a:lnTo>
                  <a:close/>
                </a:path>
                <a:path w="2160270" h="1871345">
                  <a:moveTo>
                    <a:pt x="736293" y="908930"/>
                  </a:moveTo>
                  <a:lnTo>
                    <a:pt x="734123" y="909904"/>
                  </a:lnTo>
                  <a:lnTo>
                    <a:pt x="737806" y="909904"/>
                  </a:lnTo>
                  <a:lnTo>
                    <a:pt x="737806" y="909040"/>
                  </a:lnTo>
                  <a:lnTo>
                    <a:pt x="736293" y="908930"/>
                  </a:lnTo>
                  <a:close/>
                </a:path>
                <a:path w="2160270" h="1871345">
                  <a:moveTo>
                    <a:pt x="745235" y="909576"/>
                  </a:moveTo>
                  <a:lnTo>
                    <a:pt x="745235" y="909904"/>
                  </a:lnTo>
                  <a:lnTo>
                    <a:pt x="745804" y="909904"/>
                  </a:lnTo>
                  <a:lnTo>
                    <a:pt x="746071" y="909636"/>
                  </a:lnTo>
                  <a:lnTo>
                    <a:pt x="745235" y="909576"/>
                  </a:lnTo>
                  <a:close/>
                </a:path>
                <a:path w="2160270" h="1871345">
                  <a:moveTo>
                    <a:pt x="748893" y="909901"/>
                  </a:moveTo>
                  <a:close/>
                </a:path>
                <a:path w="2160270" h="1871345">
                  <a:moveTo>
                    <a:pt x="748893" y="909840"/>
                  </a:moveTo>
                  <a:lnTo>
                    <a:pt x="749782" y="909904"/>
                  </a:lnTo>
                  <a:lnTo>
                    <a:pt x="748893" y="909840"/>
                  </a:lnTo>
                  <a:close/>
                </a:path>
                <a:path w="2160270" h="1871345">
                  <a:moveTo>
                    <a:pt x="748893" y="909526"/>
                  </a:moveTo>
                  <a:lnTo>
                    <a:pt x="748893" y="909840"/>
                  </a:lnTo>
                  <a:lnTo>
                    <a:pt x="749782" y="909904"/>
                  </a:lnTo>
                  <a:lnTo>
                    <a:pt x="748893" y="909526"/>
                  </a:lnTo>
                  <a:close/>
                </a:path>
                <a:path w="2160270" h="1871345">
                  <a:moveTo>
                    <a:pt x="756335" y="905994"/>
                  </a:moveTo>
                  <a:lnTo>
                    <a:pt x="756297" y="909904"/>
                  </a:lnTo>
                  <a:lnTo>
                    <a:pt x="756335" y="905994"/>
                  </a:lnTo>
                  <a:close/>
                </a:path>
                <a:path w="2160270" h="1871345">
                  <a:moveTo>
                    <a:pt x="760006" y="904824"/>
                  </a:moveTo>
                  <a:lnTo>
                    <a:pt x="756335" y="905994"/>
                  </a:lnTo>
                  <a:lnTo>
                    <a:pt x="756335" y="909904"/>
                  </a:lnTo>
                  <a:lnTo>
                    <a:pt x="758188" y="909904"/>
                  </a:lnTo>
                  <a:lnTo>
                    <a:pt x="759463" y="908634"/>
                  </a:lnTo>
                  <a:lnTo>
                    <a:pt x="758253" y="908634"/>
                  </a:lnTo>
                  <a:lnTo>
                    <a:pt x="759993" y="907437"/>
                  </a:lnTo>
                  <a:lnTo>
                    <a:pt x="760006" y="904824"/>
                  </a:lnTo>
                  <a:close/>
                </a:path>
                <a:path w="2160270" h="1871345">
                  <a:moveTo>
                    <a:pt x="763727" y="906404"/>
                  </a:moveTo>
                  <a:lnTo>
                    <a:pt x="763727" y="909904"/>
                  </a:lnTo>
                  <a:lnTo>
                    <a:pt x="767384" y="909904"/>
                  </a:lnTo>
                  <a:lnTo>
                    <a:pt x="767384" y="907957"/>
                  </a:lnTo>
                  <a:lnTo>
                    <a:pt x="763727" y="906404"/>
                  </a:lnTo>
                  <a:close/>
                </a:path>
                <a:path w="2160270" h="1871345">
                  <a:moveTo>
                    <a:pt x="767410" y="908634"/>
                  </a:moveTo>
                  <a:lnTo>
                    <a:pt x="767384" y="909904"/>
                  </a:lnTo>
                  <a:lnTo>
                    <a:pt x="767410" y="908634"/>
                  </a:lnTo>
                  <a:close/>
                </a:path>
                <a:path w="2160270" h="1871345">
                  <a:moveTo>
                    <a:pt x="771080" y="909526"/>
                  </a:moveTo>
                  <a:lnTo>
                    <a:pt x="771080" y="909904"/>
                  </a:lnTo>
                  <a:lnTo>
                    <a:pt x="771969" y="909904"/>
                  </a:lnTo>
                  <a:lnTo>
                    <a:pt x="771080" y="909526"/>
                  </a:lnTo>
                  <a:close/>
                </a:path>
                <a:path w="2160270" h="1871345">
                  <a:moveTo>
                    <a:pt x="774788" y="907364"/>
                  </a:moveTo>
                  <a:lnTo>
                    <a:pt x="773861" y="907364"/>
                  </a:lnTo>
                  <a:lnTo>
                    <a:pt x="773861" y="909904"/>
                  </a:lnTo>
                  <a:lnTo>
                    <a:pt x="774788" y="909904"/>
                  </a:lnTo>
                  <a:lnTo>
                    <a:pt x="774788" y="907364"/>
                  </a:lnTo>
                  <a:close/>
                </a:path>
                <a:path w="2160270" h="1871345">
                  <a:moveTo>
                    <a:pt x="776655" y="904824"/>
                  </a:moveTo>
                  <a:lnTo>
                    <a:pt x="774788" y="904824"/>
                  </a:lnTo>
                  <a:lnTo>
                    <a:pt x="774788" y="909904"/>
                  </a:lnTo>
                  <a:lnTo>
                    <a:pt x="778484" y="909904"/>
                  </a:lnTo>
                  <a:lnTo>
                    <a:pt x="778484" y="906094"/>
                  </a:lnTo>
                  <a:lnTo>
                    <a:pt x="776655" y="906094"/>
                  </a:lnTo>
                  <a:lnTo>
                    <a:pt x="776655" y="904824"/>
                  </a:lnTo>
                  <a:close/>
                </a:path>
                <a:path w="2160270" h="1871345">
                  <a:moveTo>
                    <a:pt x="747086" y="909709"/>
                  </a:moveTo>
                  <a:lnTo>
                    <a:pt x="748893" y="909901"/>
                  </a:lnTo>
                  <a:lnTo>
                    <a:pt x="747086" y="909709"/>
                  </a:lnTo>
                  <a:close/>
                </a:path>
                <a:path w="2160270" h="1871345">
                  <a:moveTo>
                    <a:pt x="746985" y="908716"/>
                  </a:moveTo>
                  <a:lnTo>
                    <a:pt x="746102" y="909605"/>
                  </a:lnTo>
                  <a:lnTo>
                    <a:pt x="747086" y="909709"/>
                  </a:lnTo>
                  <a:lnTo>
                    <a:pt x="748893" y="909840"/>
                  </a:lnTo>
                  <a:lnTo>
                    <a:pt x="748785" y="909480"/>
                  </a:lnTo>
                  <a:lnTo>
                    <a:pt x="746985" y="908716"/>
                  </a:lnTo>
                  <a:close/>
                </a:path>
                <a:path w="2160270" h="1871345">
                  <a:moveTo>
                    <a:pt x="746102" y="909605"/>
                  </a:moveTo>
                  <a:lnTo>
                    <a:pt x="747086" y="909709"/>
                  </a:lnTo>
                  <a:lnTo>
                    <a:pt x="746102" y="909605"/>
                  </a:lnTo>
                  <a:close/>
                </a:path>
                <a:path w="2160270" h="1871345">
                  <a:moveTo>
                    <a:pt x="745235" y="909513"/>
                  </a:moveTo>
                  <a:lnTo>
                    <a:pt x="746071" y="909636"/>
                  </a:lnTo>
                  <a:lnTo>
                    <a:pt x="745235" y="909513"/>
                  </a:lnTo>
                  <a:close/>
                </a:path>
                <a:path w="2160270" h="1871345">
                  <a:moveTo>
                    <a:pt x="746569" y="908539"/>
                  </a:moveTo>
                  <a:lnTo>
                    <a:pt x="745235" y="909011"/>
                  </a:lnTo>
                  <a:lnTo>
                    <a:pt x="745235" y="909513"/>
                  </a:lnTo>
                  <a:lnTo>
                    <a:pt x="746102" y="909605"/>
                  </a:lnTo>
                  <a:lnTo>
                    <a:pt x="746985" y="908716"/>
                  </a:lnTo>
                  <a:lnTo>
                    <a:pt x="746569" y="908539"/>
                  </a:lnTo>
                  <a:close/>
                </a:path>
                <a:path w="2160270" h="1871345">
                  <a:moveTo>
                    <a:pt x="744146" y="909397"/>
                  </a:moveTo>
                  <a:lnTo>
                    <a:pt x="743911" y="909480"/>
                  </a:lnTo>
                  <a:lnTo>
                    <a:pt x="745235" y="909576"/>
                  </a:lnTo>
                  <a:lnTo>
                    <a:pt x="744146" y="909397"/>
                  </a:lnTo>
                  <a:close/>
                </a:path>
                <a:path w="2160270" h="1871345">
                  <a:moveTo>
                    <a:pt x="750620" y="907105"/>
                  </a:moveTo>
                  <a:lnTo>
                    <a:pt x="747482" y="908216"/>
                  </a:lnTo>
                  <a:lnTo>
                    <a:pt x="747067" y="908634"/>
                  </a:lnTo>
                  <a:lnTo>
                    <a:pt x="748893" y="909526"/>
                  </a:lnTo>
                  <a:lnTo>
                    <a:pt x="748893" y="908634"/>
                  </a:lnTo>
                  <a:lnTo>
                    <a:pt x="748055" y="908634"/>
                  </a:lnTo>
                  <a:lnTo>
                    <a:pt x="751166" y="907642"/>
                  </a:lnTo>
                  <a:lnTo>
                    <a:pt x="750620" y="907105"/>
                  </a:lnTo>
                  <a:close/>
                </a:path>
                <a:path w="2160270" h="1871345">
                  <a:moveTo>
                    <a:pt x="771080" y="907364"/>
                  </a:moveTo>
                  <a:lnTo>
                    <a:pt x="768349" y="907364"/>
                  </a:lnTo>
                  <a:lnTo>
                    <a:pt x="768349" y="908367"/>
                  </a:lnTo>
                  <a:lnTo>
                    <a:pt x="771080" y="909526"/>
                  </a:lnTo>
                  <a:lnTo>
                    <a:pt x="771080" y="907364"/>
                  </a:lnTo>
                  <a:close/>
                </a:path>
                <a:path w="2160270" h="1871345">
                  <a:moveTo>
                    <a:pt x="745235" y="909011"/>
                  </a:moveTo>
                  <a:lnTo>
                    <a:pt x="744146" y="909397"/>
                  </a:lnTo>
                  <a:lnTo>
                    <a:pt x="745235" y="909513"/>
                  </a:lnTo>
                  <a:lnTo>
                    <a:pt x="745235" y="909011"/>
                  </a:lnTo>
                  <a:close/>
                </a:path>
                <a:path w="2160270" h="1871345">
                  <a:moveTo>
                    <a:pt x="742466" y="909219"/>
                  </a:moveTo>
                  <a:lnTo>
                    <a:pt x="742393" y="909371"/>
                  </a:lnTo>
                  <a:lnTo>
                    <a:pt x="743911" y="909480"/>
                  </a:lnTo>
                  <a:lnTo>
                    <a:pt x="744146" y="909397"/>
                  </a:lnTo>
                  <a:lnTo>
                    <a:pt x="742466" y="909219"/>
                  </a:lnTo>
                  <a:close/>
                </a:path>
                <a:path w="2160270" h="1871345">
                  <a:moveTo>
                    <a:pt x="745235" y="908634"/>
                  </a:moveTo>
                  <a:lnTo>
                    <a:pt x="742746" y="908634"/>
                  </a:lnTo>
                  <a:lnTo>
                    <a:pt x="742466" y="909219"/>
                  </a:lnTo>
                  <a:lnTo>
                    <a:pt x="744146" y="909397"/>
                  </a:lnTo>
                  <a:lnTo>
                    <a:pt x="745156" y="909040"/>
                  </a:lnTo>
                  <a:lnTo>
                    <a:pt x="745235" y="908634"/>
                  </a:lnTo>
                  <a:close/>
                </a:path>
                <a:path w="2160270" h="1871345">
                  <a:moveTo>
                    <a:pt x="741502" y="909116"/>
                  </a:moveTo>
                  <a:lnTo>
                    <a:pt x="741502" y="909306"/>
                  </a:lnTo>
                  <a:lnTo>
                    <a:pt x="742393" y="909371"/>
                  </a:lnTo>
                  <a:lnTo>
                    <a:pt x="742466" y="909219"/>
                  </a:lnTo>
                  <a:lnTo>
                    <a:pt x="741502" y="909116"/>
                  </a:lnTo>
                  <a:close/>
                </a:path>
                <a:path w="2160270" h="1871345">
                  <a:moveTo>
                    <a:pt x="738225" y="908768"/>
                  </a:moveTo>
                  <a:lnTo>
                    <a:pt x="738341" y="909078"/>
                  </a:lnTo>
                  <a:lnTo>
                    <a:pt x="741502" y="909306"/>
                  </a:lnTo>
                  <a:lnTo>
                    <a:pt x="741502" y="909116"/>
                  </a:lnTo>
                  <a:lnTo>
                    <a:pt x="738225" y="908768"/>
                  </a:lnTo>
                  <a:close/>
                </a:path>
                <a:path w="2160270" h="1871345">
                  <a:moveTo>
                    <a:pt x="742746" y="908634"/>
                  </a:moveTo>
                  <a:lnTo>
                    <a:pt x="741502" y="908634"/>
                  </a:lnTo>
                  <a:lnTo>
                    <a:pt x="741502" y="909116"/>
                  </a:lnTo>
                  <a:lnTo>
                    <a:pt x="742466" y="909219"/>
                  </a:lnTo>
                  <a:lnTo>
                    <a:pt x="742746" y="908634"/>
                  </a:lnTo>
                  <a:close/>
                </a:path>
                <a:path w="2160270" h="1871345">
                  <a:moveTo>
                    <a:pt x="738758" y="905348"/>
                  </a:moveTo>
                  <a:lnTo>
                    <a:pt x="737824" y="905801"/>
                  </a:lnTo>
                  <a:lnTo>
                    <a:pt x="737921" y="907957"/>
                  </a:lnTo>
                  <a:lnTo>
                    <a:pt x="738139" y="908539"/>
                  </a:lnTo>
                  <a:lnTo>
                    <a:pt x="738258" y="908772"/>
                  </a:lnTo>
                  <a:lnTo>
                    <a:pt x="741502" y="909116"/>
                  </a:lnTo>
                  <a:lnTo>
                    <a:pt x="741502" y="908634"/>
                  </a:lnTo>
                  <a:lnTo>
                    <a:pt x="745235" y="908634"/>
                  </a:lnTo>
                  <a:lnTo>
                    <a:pt x="745197" y="907957"/>
                  </a:lnTo>
                  <a:lnTo>
                    <a:pt x="743800" y="907364"/>
                  </a:lnTo>
                  <a:lnTo>
                    <a:pt x="738758" y="907364"/>
                  </a:lnTo>
                  <a:lnTo>
                    <a:pt x="738758" y="905348"/>
                  </a:lnTo>
                  <a:close/>
                </a:path>
                <a:path w="2160270" h="1871345">
                  <a:moveTo>
                    <a:pt x="737844" y="908728"/>
                  </a:moveTo>
                  <a:lnTo>
                    <a:pt x="737844" y="909042"/>
                  </a:lnTo>
                  <a:lnTo>
                    <a:pt x="738341" y="909078"/>
                  </a:lnTo>
                  <a:lnTo>
                    <a:pt x="738225" y="908768"/>
                  </a:lnTo>
                  <a:lnTo>
                    <a:pt x="737844" y="908728"/>
                  </a:lnTo>
                  <a:close/>
                </a:path>
                <a:path w="2160270" h="1871345">
                  <a:moveTo>
                    <a:pt x="736955" y="908634"/>
                  </a:moveTo>
                  <a:lnTo>
                    <a:pt x="736293" y="908930"/>
                  </a:lnTo>
                  <a:lnTo>
                    <a:pt x="737806" y="909040"/>
                  </a:lnTo>
                  <a:lnTo>
                    <a:pt x="737730" y="908716"/>
                  </a:lnTo>
                  <a:lnTo>
                    <a:pt x="736955" y="908634"/>
                  </a:lnTo>
                  <a:close/>
                </a:path>
                <a:path w="2160270" h="1871345">
                  <a:moveTo>
                    <a:pt x="745235" y="907973"/>
                  </a:moveTo>
                  <a:lnTo>
                    <a:pt x="745235" y="909011"/>
                  </a:lnTo>
                  <a:lnTo>
                    <a:pt x="746569" y="908539"/>
                  </a:lnTo>
                  <a:lnTo>
                    <a:pt x="745235" y="907973"/>
                  </a:lnTo>
                  <a:close/>
                </a:path>
                <a:path w="2160270" h="1871345">
                  <a:moveTo>
                    <a:pt x="737806" y="904824"/>
                  </a:moveTo>
                  <a:lnTo>
                    <a:pt x="734098" y="904824"/>
                  </a:lnTo>
                  <a:lnTo>
                    <a:pt x="734098" y="908772"/>
                  </a:lnTo>
                  <a:lnTo>
                    <a:pt x="736293" y="908930"/>
                  </a:lnTo>
                  <a:lnTo>
                    <a:pt x="736955" y="908634"/>
                  </a:lnTo>
                  <a:lnTo>
                    <a:pt x="737806" y="908634"/>
                  </a:lnTo>
                  <a:lnTo>
                    <a:pt x="737698" y="907364"/>
                  </a:lnTo>
                  <a:lnTo>
                    <a:pt x="737222" y="906094"/>
                  </a:lnTo>
                  <a:lnTo>
                    <a:pt x="737806" y="905810"/>
                  </a:lnTo>
                  <a:lnTo>
                    <a:pt x="737806" y="904824"/>
                  </a:lnTo>
                  <a:close/>
                </a:path>
                <a:path w="2160270" h="1871345">
                  <a:moveTo>
                    <a:pt x="734098" y="908634"/>
                  </a:moveTo>
                  <a:lnTo>
                    <a:pt x="732256" y="908634"/>
                  </a:lnTo>
                  <a:lnTo>
                    <a:pt x="734098" y="908772"/>
                  </a:lnTo>
                  <a:lnTo>
                    <a:pt x="734098" y="908634"/>
                  </a:lnTo>
                  <a:close/>
                </a:path>
                <a:path w="2160270" h="1871345">
                  <a:moveTo>
                    <a:pt x="738174" y="908634"/>
                  </a:moveTo>
                  <a:lnTo>
                    <a:pt x="737844" y="908634"/>
                  </a:lnTo>
                  <a:lnTo>
                    <a:pt x="738225" y="908768"/>
                  </a:lnTo>
                  <a:lnTo>
                    <a:pt x="738174" y="908634"/>
                  </a:lnTo>
                  <a:close/>
                </a:path>
                <a:path w="2160270" h="1871345">
                  <a:moveTo>
                    <a:pt x="737806" y="907652"/>
                  </a:moveTo>
                  <a:lnTo>
                    <a:pt x="737844" y="908728"/>
                  </a:lnTo>
                  <a:lnTo>
                    <a:pt x="738174" y="908634"/>
                  </a:lnTo>
                  <a:lnTo>
                    <a:pt x="737806" y="907652"/>
                  </a:lnTo>
                  <a:close/>
                </a:path>
                <a:path w="2160270" h="1871345">
                  <a:moveTo>
                    <a:pt x="737806" y="908634"/>
                  </a:moveTo>
                  <a:lnTo>
                    <a:pt x="736955" y="908634"/>
                  </a:lnTo>
                  <a:lnTo>
                    <a:pt x="737806" y="908724"/>
                  </a:lnTo>
                  <a:close/>
                </a:path>
                <a:path w="2160270" h="1871345">
                  <a:moveTo>
                    <a:pt x="747482" y="908216"/>
                  </a:moveTo>
                  <a:lnTo>
                    <a:pt x="746569" y="908539"/>
                  </a:lnTo>
                  <a:lnTo>
                    <a:pt x="746985" y="908716"/>
                  </a:lnTo>
                  <a:lnTo>
                    <a:pt x="747482" y="908216"/>
                  </a:lnTo>
                  <a:close/>
                </a:path>
                <a:path w="2160270" h="1871345">
                  <a:moveTo>
                    <a:pt x="760031" y="908634"/>
                  </a:moveTo>
                  <a:close/>
                </a:path>
                <a:path w="2160270" h="1871345">
                  <a:moveTo>
                    <a:pt x="734098" y="904824"/>
                  </a:moveTo>
                  <a:lnTo>
                    <a:pt x="731659" y="904824"/>
                  </a:lnTo>
                  <a:lnTo>
                    <a:pt x="730553" y="907105"/>
                  </a:lnTo>
                  <a:lnTo>
                    <a:pt x="730529" y="907437"/>
                  </a:lnTo>
                  <a:lnTo>
                    <a:pt x="732180" y="908634"/>
                  </a:lnTo>
                  <a:lnTo>
                    <a:pt x="734098" y="908634"/>
                  </a:lnTo>
                  <a:lnTo>
                    <a:pt x="734098" y="904824"/>
                  </a:lnTo>
                  <a:close/>
                </a:path>
                <a:path w="2160270" h="1871345">
                  <a:moveTo>
                    <a:pt x="760031" y="907412"/>
                  </a:moveTo>
                  <a:lnTo>
                    <a:pt x="758253" y="908634"/>
                  </a:lnTo>
                  <a:lnTo>
                    <a:pt x="759463" y="908634"/>
                  </a:lnTo>
                  <a:lnTo>
                    <a:pt x="760031" y="908068"/>
                  </a:lnTo>
                  <a:lnTo>
                    <a:pt x="760031" y="907412"/>
                  </a:lnTo>
                  <a:close/>
                </a:path>
                <a:path w="2160270" h="1871345">
                  <a:moveTo>
                    <a:pt x="767384" y="907957"/>
                  </a:moveTo>
                  <a:lnTo>
                    <a:pt x="767384" y="908634"/>
                  </a:lnTo>
                  <a:lnTo>
                    <a:pt x="767384" y="907957"/>
                  </a:lnTo>
                  <a:close/>
                </a:path>
                <a:path w="2160270" h="1871345">
                  <a:moveTo>
                    <a:pt x="745235" y="905528"/>
                  </a:moveTo>
                  <a:lnTo>
                    <a:pt x="745235" y="907973"/>
                  </a:lnTo>
                  <a:lnTo>
                    <a:pt x="746569" y="908539"/>
                  </a:lnTo>
                  <a:lnTo>
                    <a:pt x="747482" y="908216"/>
                  </a:lnTo>
                  <a:lnTo>
                    <a:pt x="749592" y="906094"/>
                  </a:lnTo>
                  <a:lnTo>
                    <a:pt x="748918" y="906094"/>
                  </a:lnTo>
                  <a:lnTo>
                    <a:pt x="745235" y="905528"/>
                  </a:lnTo>
                  <a:close/>
                </a:path>
                <a:path w="2160270" h="1871345">
                  <a:moveTo>
                    <a:pt x="771080" y="904824"/>
                  </a:moveTo>
                  <a:lnTo>
                    <a:pt x="767422" y="904824"/>
                  </a:lnTo>
                  <a:lnTo>
                    <a:pt x="767422" y="907973"/>
                  </a:lnTo>
                  <a:lnTo>
                    <a:pt x="768349" y="908367"/>
                  </a:lnTo>
                  <a:lnTo>
                    <a:pt x="768349" y="907364"/>
                  </a:lnTo>
                  <a:lnTo>
                    <a:pt x="771080" y="907364"/>
                  </a:lnTo>
                  <a:lnTo>
                    <a:pt x="771080" y="904824"/>
                  </a:lnTo>
                  <a:close/>
                </a:path>
                <a:path w="2160270" h="1871345">
                  <a:moveTo>
                    <a:pt x="749592" y="906094"/>
                  </a:moveTo>
                  <a:lnTo>
                    <a:pt x="747482" y="908216"/>
                  </a:lnTo>
                  <a:lnTo>
                    <a:pt x="750620" y="907105"/>
                  </a:lnTo>
                  <a:lnTo>
                    <a:pt x="749592" y="906094"/>
                  </a:lnTo>
                  <a:close/>
                </a:path>
                <a:path w="2160270" h="1871345">
                  <a:moveTo>
                    <a:pt x="762014" y="906094"/>
                  </a:moveTo>
                  <a:lnTo>
                    <a:pt x="760101" y="907364"/>
                  </a:lnTo>
                  <a:lnTo>
                    <a:pt x="760031" y="908068"/>
                  </a:lnTo>
                  <a:lnTo>
                    <a:pt x="762014" y="906094"/>
                  </a:lnTo>
                  <a:close/>
                </a:path>
                <a:path w="2160270" h="1871345">
                  <a:moveTo>
                    <a:pt x="741502" y="904016"/>
                  </a:moveTo>
                  <a:lnTo>
                    <a:pt x="739016" y="905223"/>
                  </a:lnTo>
                  <a:lnTo>
                    <a:pt x="745235" y="907973"/>
                  </a:lnTo>
                  <a:lnTo>
                    <a:pt x="745235" y="906094"/>
                  </a:lnTo>
                  <a:lnTo>
                    <a:pt x="741502" y="906094"/>
                  </a:lnTo>
                  <a:lnTo>
                    <a:pt x="741502" y="904954"/>
                  </a:lnTo>
                  <a:lnTo>
                    <a:pt x="740651" y="904824"/>
                  </a:lnTo>
                  <a:lnTo>
                    <a:pt x="741502" y="904824"/>
                  </a:lnTo>
                  <a:lnTo>
                    <a:pt x="741502" y="904016"/>
                  </a:lnTo>
                  <a:close/>
                </a:path>
                <a:path w="2160270" h="1871345">
                  <a:moveTo>
                    <a:pt x="767422" y="904824"/>
                  </a:moveTo>
                  <a:lnTo>
                    <a:pt x="767422" y="907973"/>
                  </a:lnTo>
                  <a:lnTo>
                    <a:pt x="767422" y="904824"/>
                  </a:lnTo>
                  <a:close/>
                </a:path>
                <a:path w="2160270" h="1871345">
                  <a:moveTo>
                    <a:pt x="767384" y="904824"/>
                  </a:moveTo>
                  <a:lnTo>
                    <a:pt x="763727" y="904824"/>
                  </a:lnTo>
                  <a:lnTo>
                    <a:pt x="763727" y="906404"/>
                  </a:lnTo>
                  <a:lnTo>
                    <a:pt x="767384" y="907957"/>
                  </a:lnTo>
                  <a:lnTo>
                    <a:pt x="767384" y="904824"/>
                  </a:lnTo>
                  <a:close/>
                </a:path>
                <a:path w="2160270" h="1871345">
                  <a:moveTo>
                    <a:pt x="737806" y="905810"/>
                  </a:moveTo>
                  <a:lnTo>
                    <a:pt x="737428" y="905994"/>
                  </a:lnTo>
                  <a:lnTo>
                    <a:pt x="737338" y="906404"/>
                  </a:lnTo>
                  <a:lnTo>
                    <a:pt x="737806" y="907652"/>
                  </a:lnTo>
                  <a:lnTo>
                    <a:pt x="737806" y="905810"/>
                  </a:lnTo>
                  <a:close/>
                </a:path>
                <a:path w="2160270" h="1871345">
                  <a:moveTo>
                    <a:pt x="752818" y="906327"/>
                  </a:moveTo>
                  <a:lnTo>
                    <a:pt x="750620" y="907105"/>
                  </a:lnTo>
                  <a:lnTo>
                    <a:pt x="751166" y="907642"/>
                  </a:lnTo>
                  <a:lnTo>
                    <a:pt x="751807" y="907437"/>
                  </a:lnTo>
                  <a:lnTo>
                    <a:pt x="752818" y="906327"/>
                  </a:lnTo>
                  <a:close/>
                </a:path>
                <a:path w="2160270" h="1871345">
                  <a:moveTo>
                    <a:pt x="760679" y="898474"/>
                  </a:moveTo>
                  <a:lnTo>
                    <a:pt x="753360" y="905801"/>
                  </a:lnTo>
                  <a:lnTo>
                    <a:pt x="753388" y="905994"/>
                  </a:lnTo>
                  <a:lnTo>
                    <a:pt x="752818" y="906327"/>
                  </a:lnTo>
                  <a:lnTo>
                    <a:pt x="751751" y="907364"/>
                  </a:lnTo>
                  <a:lnTo>
                    <a:pt x="756297" y="906006"/>
                  </a:lnTo>
                  <a:lnTo>
                    <a:pt x="756297" y="904824"/>
                  </a:lnTo>
                  <a:lnTo>
                    <a:pt x="763289" y="904824"/>
                  </a:lnTo>
                  <a:lnTo>
                    <a:pt x="764565" y="903554"/>
                  </a:lnTo>
                  <a:lnTo>
                    <a:pt x="760679" y="898474"/>
                  </a:lnTo>
                  <a:close/>
                </a:path>
                <a:path w="2160270" h="1871345">
                  <a:moveTo>
                    <a:pt x="760031" y="904834"/>
                  </a:moveTo>
                  <a:lnTo>
                    <a:pt x="760031" y="907412"/>
                  </a:lnTo>
                  <a:lnTo>
                    <a:pt x="761949" y="906094"/>
                  </a:lnTo>
                  <a:lnTo>
                    <a:pt x="762308" y="905801"/>
                  </a:lnTo>
                  <a:lnTo>
                    <a:pt x="760031" y="904834"/>
                  </a:lnTo>
                  <a:close/>
                </a:path>
                <a:path w="2160270" h="1871345">
                  <a:moveTo>
                    <a:pt x="741502" y="897204"/>
                  </a:moveTo>
                  <a:lnTo>
                    <a:pt x="730440" y="897204"/>
                  </a:lnTo>
                  <a:lnTo>
                    <a:pt x="730427" y="907364"/>
                  </a:lnTo>
                  <a:lnTo>
                    <a:pt x="731659" y="904824"/>
                  </a:lnTo>
                  <a:lnTo>
                    <a:pt x="738758" y="904824"/>
                  </a:lnTo>
                  <a:lnTo>
                    <a:pt x="738758" y="899744"/>
                  </a:lnTo>
                  <a:lnTo>
                    <a:pt x="741502" y="899744"/>
                  </a:lnTo>
                  <a:lnTo>
                    <a:pt x="741502" y="897204"/>
                  </a:lnTo>
                  <a:close/>
                </a:path>
                <a:path w="2160270" h="1871345">
                  <a:moveTo>
                    <a:pt x="738896" y="905281"/>
                  </a:moveTo>
                  <a:lnTo>
                    <a:pt x="738758" y="907364"/>
                  </a:lnTo>
                  <a:lnTo>
                    <a:pt x="743800" y="907364"/>
                  </a:lnTo>
                  <a:lnTo>
                    <a:pt x="738896" y="905281"/>
                  </a:lnTo>
                  <a:close/>
                </a:path>
                <a:path w="2160270" h="1871345">
                  <a:moveTo>
                    <a:pt x="752338" y="904824"/>
                  </a:moveTo>
                  <a:lnTo>
                    <a:pt x="745235" y="904824"/>
                  </a:lnTo>
                  <a:lnTo>
                    <a:pt x="745235" y="905310"/>
                  </a:lnTo>
                  <a:lnTo>
                    <a:pt x="752614" y="906094"/>
                  </a:lnTo>
                  <a:lnTo>
                    <a:pt x="749592" y="906094"/>
                  </a:lnTo>
                  <a:lnTo>
                    <a:pt x="750620" y="907105"/>
                  </a:lnTo>
                  <a:lnTo>
                    <a:pt x="752818" y="906327"/>
                  </a:lnTo>
                  <a:lnTo>
                    <a:pt x="753162" y="905994"/>
                  </a:lnTo>
                  <a:lnTo>
                    <a:pt x="753215" y="905801"/>
                  </a:lnTo>
                  <a:lnTo>
                    <a:pt x="752338" y="904824"/>
                  </a:lnTo>
                  <a:close/>
                </a:path>
                <a:path w="2160270" h="1871345">
                  <a:moveTo>
                    <a:pt x="771131" y="898474"/>
                  </a:moveTo>
                  <a:lnTo>
                    <a:pt x="760679" y="898474"/>
                  </a:lnTo>
                  <a:lnTo>
                    <a:pt x="764565" y="903554"/>
                  </a:lnTo>
                  <a:lnTo>
                    <a:pt x="762308" y="905801"/>
                  </a:lnTo>
                  <a:lnTo>
                    <a:pt x="763727" y="906404"/>
                  </a:lnTo>
                  <a:lnTo>
                    <a:pt x="763727" y="904824"/>
                  </a:lnTo>
                  <a:lnTo>
                    <a:pt x="776655" y="904824"/>
                  </a:lnTo>
                  <a:lnTo>
                    <a:pt x="776655" y="903554"/>
                  </a:lnTo>
                  <a:lnTo>
                    <a:pt x="773899" y="903554"/>
                  </a:lnTo>
                  <a:lnTo>
                    <a:pt x="773899" y="902284"/>
                  </a:lnTo>
                  <a:lnTo>
                    <a:pt x="771131" y="902284"/>
                  </a:lnTo>
                  <a:lnTo>
                    <a:pt x="771131" y="898474"/>
                  </a:lnTo>
                  <a:close/>
                </a:path>
                <a:path w="2160270" h="1871345">
                  <a:moveTo>
                    <a:pt x="753283" y="905876"/>
                  </a:moveTo>
                  <a:lnTo>
                    <a:pt x="752818" y="906327"/>
                  </a:lnTo>
                  <a:lnTo>
                    <a:pt x="753478" y="906094"/>
                  </a:lnTo>
                  <a:lnTo>
                    <a:pt x="753283" y="905876"/>
                  </a:lnTo>
                  <a:close/>
                </a:path>
                <a:path w="2160270" h="1871345">
                  <a:moveTo>
                    <a:pt x="652779" y="901014"/>
                  </a:moveTo>
                  <a:lnTo>
                    <a:pt x="649071" y="901014"/>
                  </a:lnTo>
                  <a:lnTo>
                    <a:pt x="649071" y="906094"/>
                  </a:lnTo>
                  <a:lnTo>
                    <a:pt x="658827" y="906094"/>
                  </a:lnTo>
                  <a:lnTo>
                    <a:pt x="659162" y="905036"/>
                  </a:lnTo>
                  <a:lnTo>
                    <a:pt x="658634" y="904824"/>
                  </a:lnTo>
                  <a:lnTo>
                    <a:pt x="659269" y="904696"/>
                  </a:lnTo>
                  <a:lnTo>
                    <a:pt x="660032" y="902284"/>
                  </a:lnTo>
                  <a:lnTo>
                    <a:pt x="652779" y="902284"/>
                  </a:lnTo>
                  <a:lnTo>
                    <a:pt x="652779" y="901014"/>
                  </a:lnTo>
                  <a:close/>
                </a:path>
                <a:path w="2160270" h="1871345">
                  <a:moveTo>
                    <a:pt x="660133" y="905427"/>
                  </a:moveTo>
                  <a:lnTo>
                    <a:pt x="660133" y="906094"/>
                  </a:lnTo>
                  <a:lnTo>
                    <a:pt x="661238" y="906094"/>
                  </a:lnTo>
                  <a:lnTo>
                    <a:pt x="661247" y="905876"/>
                  </a:lnTo>
                  <a:lnTo>
                    <a:pt x="660133" y="905427"/>
                  </a:lnTo>
                  <a:close/>
                </a:path>
                <a:path w="2160270" h="1871345">
                  <a:moveTo>
                    <a:pt x="691603" y="900416"/>
                  </a:moveTo>
                  <a:lnTo>
                    <a:pt x="688025" y="904016"/>
                  </a:lnTo>
                  <a:lnTo>
                    <a:pt x="687908" y="906094"/>
                  </a:lnTo>
                  <a:lnTo>
                    <a:pt x="690651" y="906094"/>
                  </a:lnTo>
                  <a:lnTo>
                    <a:pt x="690651" y="903554"/>
                  </a:lnTo>
                  <a:lnTo>
                    <a:pt x="691603" y="903554"/>
                  </a:lnTo>
                  <a:lnTo>
                    <a:pt x="691603" y="900416"/>
                  </a:lnTo>
                  <a:close/>
                </a:path>
                <a:path w="2160270" h="1871345">
                  <a:moveTo>
                    <a:pt x="691603" y="903554"/>
                  </a:moveTo>
                  <a:lnTo>
                    <a:pt x="690651" y="903554"/>
                  </a:lnTo>
                  <a:lnTo>
                    <a:pt x="690651" y="906094"/>
                  </a:lnTo>
                  <a:lnTo>
                    <a:pt x="691603" y="906094"/>
                  </a:lnTo>
                  <a:lnTo>
                    <a:pt x="691603" y="903554"/>
                  </a:lnTo>
                  <a:close/>
                </a:path>
                <a:path w="2160270" h="1871345">
                  <a:moveTo>
                    <a:pt x="693013" y="892124"/>
                  </a:moveTo>
                  <a:lnTo>
                    <a:pt x="692264" y="892124"/>
                  </a:lnTo>
                  <a:lnTo>
                    <a:pt x="696150" y="895934"/>
                  </a:lnTo>
                  <a:lnTo>
                    <a:pt x="693327" y="898682"/>
                  </a:lnTo>
                  <a:lnTo>
                    <a:pt x="691603" y="900416"/>
                  </a:lnTo>
                  <a:lnTo>
                    <a:pt x="691603" y="906094"/>
                  </a:lnTo>
                  <a:lnTo>
                    <a:pt x="698969" y="906094"/>
                  </a:lnTo>
                  <a:lnTo>
                    <a:pt x="698969" y="901014"/>
                  </a:lnTo>
                  <a:lnTo>
                    <a:pt x="699922" y="901014"/>
                  </a:lnTo>
                  <a:lnTo>
                    <a:pt x="699922" y="895934"/>
                  </a:lnTo>
                  <a:lnTo>
                    <a:pt x="698969" y="895934"/>
                  </a:lnTo>
                  <a:lnTo>
                    <a:pt x="698969" y="893394"/>
                  </a:lnTo>
                  <a:lnTo>
                    <a:pt x="694029" y="893394"/>
                  </a:lnTo>
                  <a:lnTo>
                    <a:pt x="693013" y="892124"/>
                  </a:lnTo>
                  <a:close/>
                </a:path>
                <a:path w="2160270" h="1871345">
                  <a:moveTo>
                    <a:pt x="699922" y="901014"/>
                  </a:moveTo>
                  <a:lnTo>
                    <a:pt x="698969" y="901014"/>
                  </a:lnTo>
                  <a:lnTo>
                    <a:pt x="698969" y="906094"/>
                  </a:lnTo>
                  <a:lnTo>
                    <a:pt x="702665" y="906094"/>
                  </a:lnTo>
                  <a:lnTo>
                    <a:pt x="702665" y="903554"/>
                  </a:lnTo>
                  <a:lnTo>
                    <a:pt x="699922" y="903554"/>
                  </a:lnTo>
                  <a:lnTo>
                    <a:pt x="699922" y="901014"/>
                  </a:lnTo>
                  <a:close/>
                </a:path>
                <a:path w="2160270" h="1871345">
                  <a:moveTo>
                    <a:pt x="709142" y="895934"/>
                  </a:moveTo>
                  <a:lnTo>
                    <a:pt x="707326" y="895934"/>
                  </a:lnTo>
                  <a:lnTo>
                    <a:pt x="707376" y="899877"/>
                  </a:lnTo>
                  <a:lnTo>
                    <a:pt x="708849" y="903833"/>
                  </a:lnTo>
                  <a:lnTo>
                    <a:pt x="721182" y="906094"/>
                  </a:lnTo>
                  <a:lnTo>
                    <a:pt x="722045" y="906094"/>
                  </a:lnTo>
                  <a:lnTo>
                    <a:pt x="710082" y="901014"/>
                  </a:lnTo>
                  <a:lnTo>
                    <a:pt x="712838" y="899744"/>
                  </a:lnTo>
                  <a:lnTo>
                    <a:pt x="709142" y="899744"/>
                  </a:lnTo>
                  <a:lnTo>
                    <a:pt x="709142" y="895934"/>
                  </a:lnTo>
                  <a:close/>
                </a:path>
                <a:path w="2160270" h="1871345">
                  <a:moveTo>
                    <a:pt x="730440" y="904824"/>
                  </a:moveTo>
                  <a:lnTo>
                    <a:pt x="730427" y="906094"/>
                  </a:lnTo>
                  <a:lnTo>
                    <a:pt x="730440" y="904824"/>
                  </a:lnTo>
                  <a:close/>
                </a:path>
                <a:path w="2160270" h="1871345">
                  <a:moveTo>
                    <a:pt x="741502" y="904954"/>
                  </a:moveTo>
                  <a:lnTo>
                    <a:pt x="741502" y="906094"/>
                  </a:lnTo>
                  <a:lnTo>
                    <a:pt x="745235" y="906094"/>
                  </a:lnTo>
                  <a:lnTo>
                    <a:pt x="745235" y="905528"/>
                  </a:lnTo>
                  <a:lnTo>
                    <a:pt x="741502" y="904954"/>
                  </a:lnTo>
                  <a:close/>
                </a:path>
                <a:path w="2160270" h="1871345">
                  <a:moveTo>
                    <a:pt x="745235" y="905310"/>
                  </a:moveTo>
                  <a:lnTo>
                    <a:pt x="745235" y="905528"/>
                  </a:lnTo>
                  <a:lnTo>
                    <a:pt x="748918" y="906094"/>
                  </a:lnTo>
                  <a:lnTo>
                    <a:pt x="752614" y="906094"/>
                  </a:lnTo>
                  <a:lnTo>
                    <a:pt x="745235" y="905310"/>
                  </a:lnTo>
                  <a:close/>
                </a:path>
                <a:path w="2160270" h="1871345">
                  <a:moveTo>
                    <a:pt x="779411" y="901014"/>
                  </a:moveTo>
                  <a:lnTo>
                    <a:pt x="776655" y="901014"/>
                  </a:lnTo>
                  <a:lnTo>
                    <a:pt x="776655" y="906094"/>
                  </a:lnTo>
                  <a:lnTo>
                    <a:pt x="778484" y="906094"/>
                  </a:lnTo>
                  <a:lnTo>
                    <a:pt x="778484" y="904824"/>
                  </a:lnTo>
                  <a:lnTo>
                    <a:pt x="780326" y="904824"/>
                  </a:lnTo>
                  <a:lnTo>
                    <a:pt x="780326" y="903554"/>
                  </a:lnTo>
                  <a:lnTo>
                    <a:pt x="779411" y="903554"/>
                  </a:lnTo>
                  <a:lnTo>
                    <a:pt x="779411" y="901014"/>
                  </a:lnTo>
                  <a:close/>
                </a:path>
                <a:path w="2160270" h="1871345">
                  <a:moveTo>
                    <a:pt x="780326" y="904824"/>
                  </a:moveTo>
                  <a:lnTo>
                    <a:pt x="778484" y="904824"/>
                  </a:lnTo>
                  <a:lnTo>
                    <a:pt x="778484" y="906094"/>
                  </a:lnTo>
                  <a:lnTo>
                    <a:pt x="780326" y="906094"/>
                  </a:lnTo>
                  <a:lnTo>
                    <a:pt x="780326" y="904824"/>
                  </a:lnTo>
                  <a:close/>
                </a:path>
                <a:path w="2160270" h="1871345">
                  <a:moveTo>
                    <a:pt x="756335" y="904824"/>
                  </a:moveTo>
                  <a:lnTo>
                    <a:pt x="756297" y="906006"/>
                  </a:lnTo>
                  <a:lnTo>
                    <a:pt x="756335" y="904824"/>
                  </a:lnTo>
                  <a:close/>
                </a:path>
                <a:path w="2160270" h="1871345">
                  <a:moveTo>
                    <a:pt x="760006" y="904824"/>
                  </a:moveTo>
                  <a:lnTo>
                    <a:pt x="756335" y="904824"/>
                  </a:lnTo>
                  <a:lnTo>
                    <a:pt x="756335" y="905994"/>
                  </a:lnTo>
                  <a:lnTo>
                    <a:pt x="760006" y="904824"/>
                  </a:lnTo>
                  <a:close/>
                </a:path>
                <a:path w="2160270" h="1871345">
                  <a:moveTo>
                    <a:pt x="662860" y="903972"/>
                  </a:moveTo>
                  <a:lnTo>
                    <a:pt x="660133" y="904522"/>
                  </a:lnTo>
                  <a:lnTo>
                    <a:pt x="660133" y="905427"/>
                  </a:lnTo>
                  <a:lnTo>
                    <a:pt x="661367" y="905925"/>
                  </a:lnTo>
                  <a:lnTo>
                    <a:pt x="661706" y="905482"/>
                  </a:lnTo>
                  <a:lnTo>
                    <a:pt x="660158" y="904824"/>
                  </a:lnTo>
                  <a:lnTo>
                    <a:pt x="662583" y="904335"/>
                  </a:lnTo>
                  <a:lnTo>
                    <a:pt x="662860" y="903972"/>
                  </a:lnTo>
                  <a:close/>
                </a:path>
                <a:path w="2160270" h="1871345">
                  <a:moveTo>
                    <a:pt x="758154" y="901014"/>
                  </a:moveTo>
                  <a:lnTo>
                    <a:pt x="748918" y="901014"/>
                  </a:lnTo>
                  <a:lnTo>
                    <a:pt x="753283" y="905876"/>
                  </a:lnTo>
                  <a:lnTo>
                    <a:pt x="758154" y="901014"/>
                  </a:lnTo>
                  <a:close/>
                </a:path>
                <a:path w="2160270" h="1871345">
                  <a:moveTo>
                    <a:pt x="737819" y="904824"/>
                  </a:moveTo>
                  <a:lnTo>
                    <a:pt x="737806" y="905810"/>
                  </a:lnTo>
                  <a:lnTo>
                    <a:pt x="738758" y="905348"/>
                  </a:lnTo>
                  <a:lnTo>
                    <a:pt x="737819" y="904824"/>
                  </a:lnTo>
                  <a:close/>
                </a:path>
                <a:path w="2160270" h="1871345">
                  <a:moveTo>
                    <a:pt x="763289" y="904824"/>
                  </a:moveTo>
                  <a:lnTo>
                    <a:pt x="760031" y="904824"/>
                  </a:lnTo>
                  <a:lnTo>
                    <a:pt x="762308" y="905801"/>
                  </a:lnTo>
                  <a:lnTo>
                    <a:pt x="763289" y="904824"/>
                  </a:lnTo>
                  <a:close/>
                </a:path>
                <a:path w="2160270" h="1871345">
                  <a:moveTo>
                    <a:pt x="741502" y="904914"/>
                  </a:moveTo>
                  <a:lnTo>
                    <a:pt x="745235" y="905528"/>
                  </a:lnTo>
                  <a:lnTo>
                    <a:pt x="745235" y="905310"/>
                  </a:lnTo>
                  <a:lnTo>
                    <a:pt x="741502" y="904914"/>
                  </a:lnTo>
                  <a:close/>
                </a:path>
                <a:path w="2160270" h="1871345">
                  <a:moveTo>
                    <a:pt x="662583" y="904335"/>
                  </a:moveTo>
                  <a:lnTo>
                    <a:pt x="660158" y="904824"/>
                  </a:lnTo>
                  <a:lnTo>
                    <a:pt x="661706" y="905482"/>
                  </a:lnTo>
                  <a:lnTo>
                    <a:pt x="662583" y="904335"/>
                  </a:lnTo>
                  <a:close/>
                </a:path>
                <a:path w="2160270" h="1871345">
                  <a:moveTo>
                    <a:pt x="660133" y="904522"/>
                  </a:moveTo>
                  <a:lnTo>
                    <a:pt x="659269" y="904696"/>
                  </a:lnTo>
                  <a:lnTo>
                    <a:pt x="659162" y="905036"/>
                  </a:lnTo>
                  <a:lnTo>
                    <a:pt x="660133" y="905427"/>
                  </a:lnTo>
                  <a:lnTo>
                    <a:pt x="660133" y="904522"/>
                  </a:lnTo>
                  <a:close/>
                </a:path>
                <a:path w="2160270" h="1871345">
                  <a:moveTo>
                    <a:pt x="738758" y="905223"/>
                  </a:moveTo>
                  <a:lnTo>
                    <a:pt x="738896" y="905281"/>
                  </a:lnTo>
                  <a:lnTo>
                    <a:pt x="738758" y="905223"/>
                  </a:lnTo>
                  <a:close/>
                </a:path>
                <a:path w="2160270" h="1871345">
                  <a:moveTo>
                    <a:pt x="744283" y="902666"/>
                  </a:moveTo>
                  <a:lnTo>
                    <a:pt x="741591" y="903972"/>
                  </a:lnTo>
                  <a:lnTo>
                    <a:pt x="741502" y="904914"/>
                  </a:lnTo>
                  <a:lnTo>
                    <a:pt x="745235" y="905310"/>
                  </a:lnTo>
                  <a:lnTo>
                    <a:pt x="745235" y="904824"/>
                  </a:lnTo>
                  <a:lnTo>
                    <a:pt x="752338" y="904824"/>
                  </a:lnTo>
                  <a:lnTo>
                    <a:pt x="751198" y="903554"/>
                  </a:lnTo>
                  <a:lnTo>
                    <a:pt x="744283" y="903554"/>
                  </a:lnTo>
                  <a:lnTo>
                    <a:pt x="744283" y="902666"/>
                  </a:lnTo>
                  <a:close/>
                </a:path>
                <a:path w="2160270" h="1871345">
                  <a:moveTo>
                    <a:pt x="741502" y="899744"/>
                  </a:moveTo>
                  <a:lnTo>
                    <a:pt x="738758" y="899744"/>
                  </a:lnTo>
                  <a:lnTo>
                    <a:pt x="738758" y="905223"/>
                  </a:lnTo>
                  <a:lnTo>
                    <a:pt x="738896" y="905281"/>
                  </a:lnTo>
                  <a:lnTo>
                    <a:pt x="741502" y="904016"/>
                  </a:lnTo>
                  <a:lnTo>
                    <a:pt x="741502" y="899744"/>
                  </a:lnTo>
                  <a:close/>
                </a:path>
                <a:path w="2160270" h="1871345">
                  <a:moveTo>
                    <a:pt x="738758" y="904824"/>
                  </a:moveTo>
                  <a:lnTo>
                    <a:pt x="737819" y="904824"/>
                  </a:lnTo>
                  <a:lnTo>
                    <a:pt x="738758" y="905223"/>
                  </a:lnTo>
                  <a:lnTo>
                    <a:pt x="738758" y="904824"/>
                  </a:lnTo>
                  <a:close/>
                </a:path>
                <a:path w="2160270" h="1871345">
                  <a:moveTo>
                    <a:pt x="659269" y="904696"/>
                  </a:moveTo>
                  <a:lnTo>
                    <a:pt x="658634" y="904824"/>
                  </a:lnTo>
                  <a:lnTo>
                    <a:pt x="659162" y="905036"/>
                  </a:lnTo>
                  <a:lnTo>
                    <a:pt x="659269" y="904696"/>
                  </a:lnTo>
                  <a:close/>
                </a:path>
                <a:path w="2160270" h="1871345">
                  <a:moveTo>
                    <a:pt x="740651" y="904824"/>
                  </a:moveTo>
                  <a:lnTo>
                    <a:pt x="741502" y="904954"/>
                  </a:lnTo>
                  <a:lnTo>
                    <a:pt x="740651" y="904824"/>
                  </a:lnTo>
                  <a:close/>
                </a:path>
                <a:path w="2160270" h="1871345">
                  <a:moveTo>
                    <a:pt x="741502" y="904824"/>
                  </a:moveTo>
                  <a:lnTo>
                    <a:pt x="740651" y="904824"/>
                  </a:lnTo>
                  <a:lnTo>
                    <a:pt x="741502" y="904914"/>
                  </a:lnTo>
                  <a:close/>
                </a:path>
                <a:path w="2160270" h="1871345">
                  <a:moveTo>
                    <a:pt x="760031" y="904824"/>
                  </a:moveTo>
                  <a:close/>
                </a:path>
                <a:path w="2160270" h="1871345">
                  <a:moveTo>
                    <a:pt x="691565" y="892819"/>
                  </a:moveTo>
                  <a:lnTo>
                    <a:pt x="685952" y="898474"/>
                  </a:lnTo>
                  <a:lnTo>
                    <a:pt x="683693" y="900658"/>
                  </a:lnTo>
                  <a:lnTo>
                    <a:pt x="683530" y="901204"/>
                  </a:lnTo>
                  <a:lnTo>
                    <a:pt x="687222" y="904824"/>
                  </a:lnTo>
                  <a:lnTo>
                    <a:pt x="687908" y="904134"/>
                  </a:lnTo>
                  <a:lnTo>
                    <a:pt x="687908" y="901014"/>
                  </a:lnTo>
                  <a:lnTo>
                    <a:pt x="691009" y="901014"/>
                  </a:lnTo>
                  <a:lnTo>
                    <a:pt x="691603" y="900416"/>
                  </a:lnTo>
                  <a:lnTo>
                    <a:pt x="691603" y="897204"/>
                  </a:lnTo>
                  <a:lnTo>
                    <a:pt x="694842" y="897204"/>
                  </a:lnTo>
                  <a:lnTo>
                    <a:pt x="696150" y="895934"/>
                  </a:lnTo>
                  <a:lnTo>
                    <a:pt x="691565" y="895934"/>
                  </a:lnTo>
                  <a:lnTo>
                    <a:pt x="691565" y="892819"/>
                  </a:lnTo>
                  <a:close/>
                </a:path>
                <a:path w="2160270" h="1871345">
                  <a:moveTo>
                    <a:pt x="687908" y="904134"/>
                  </a:moveTo>
                  <a:lnTo>
                    <a:pt x="687222" y="904824"/>
                  </a:lnTo>
                  <a:lnTo>
                    <a:pt x="687908" y="904824"/>
                  </a:lnTo>
                  <a:lnTo>
                    <a:pt x="687908" y="904134"/>
                  </a:lnTo>
                  <a:close/>
                </a:path>
                <a:path w="2160270" h="1871345">
                  <a:moveTo>
                    <a:pt x="660133" y="901966"/>
                  </a:moveTo>
                  <a:lnTo>
                    <a:pt x="659269" y="904696"/>
                  </a:lnTo>
                  <a:lnTo>
                    <a:pt x="660133" y="904522"/>
                  </a:lnTo>
                  <a:lnTo>
                    <a:pt x="660133" y="901966"/>
                  </a:lnTo>
                  <a:close/>
                </a:path>
                <a:path w="2160270" h="1871345">
                  <a:moveTo>
                    <a:pt x="661191" y="898623"/>
                  </a:moveTo>
                  <a:lnTo>
                    <a:pt x="660133" y="901966"/>
                  </a:lnTo>
                  <a:lnTo>
                    <a:pt x="660133" y="904522"/>
                  </a:lnTo>
                  <a:lnTo>
                    <a:pt x="662860" y="903972"/>
                  </a:lnTo>
                  <a:lnTo>
                    <a:pt x="664152" y="902284"/>
                  </a:lnTo>
                  <a:lnTo>
                    <a:pt x="663828" y="902284"/>
                  </a:lnTo>
                  <a:lnTo>
                    <a:pt x="661191" y="898623"/>
                  </a:lnTo>
                  <a:close/>
                </a:path>
                <a:path w="2160270" h="1871345">
                  <a:moveTo>
                    <a:pt x="666182" y="899630"/>
                  </a:moveTo>
                  <a:lnTo>
                    <a:pt x="665993" y="899877"/>
                  </a:lnTo>
                  <a:lnTo>
                    <a:pt x="671245" y="902284"/>
                  </a:lnTo>
                  <a:lnTo>
                    <a:pt x="662860" y="903972"/>
                  </a:lnTo>
                  <a:lnTo>
                    <a:pt x="662583" y="904335"/>
                  </a:lnTo>
                  <a:lnTo>
                    <a:pt x="672769" y="902284"/>
                  </a:lnTo>
                  <a:lnTo>
                    <a:pt x="666182" y="899630"/>
                  </a:lnTo>
                  <a:close/>
                </a:path>
                <a:path w="2160270" h="1871345">
                  <a:moveTo>
                    <a:pt x="691009" y="901014"/>
                  </a:moveTo>
                  <a:lnTo>
                    <a:pt x="687908" y="901014"/>
                  </a:lnTo>
                  <a:lnTo>
                    <a:pt x="687908" y="904134"/>
                  </a:lnTo>
                  <a:lnTo>
                    <a:pt x="691009" y="901014"/>
                  </a:lnTo>
                  <a:close/>
                </a:path>
                <a:path w="2160270" h="1871345">
                  <a:moveTo>
                    <a:pt x="771131" y="897204"/>
                  </a:moveTo>
                  <a:lnTo>
                    <a:pt x="741502" y="897204"/>
                  </a:lnTo>
                  <a:lnTo>
                    <a:pt x="741502" y="904016"/>
                  </a:lnTo>
                  <a:lnTo>
                    <a:pt x="744283" y="902666"/>
                  </a:lnTo>
                  <a:lnTo>
                    <a:pt x="744283" y="899744"/>
                  </a:lnTo>
                  <a:lnTo>
                    <a:pt x="759416" y="899744"/>
                  </a:lnTo>
                  <a:lnTo>
                    <a:pt x="760679" y="898474"/>
                  </a:lnTo>
                  <a:lnTo>
                    <a:pt x="771131" y="898474"/>
                  </a:lnTo>
                  <a:lnTo>
                    <a:pt x="771131" y="897204"/>
                  </a:lnTo>
                  <a:close/>
                </a:path>
                <a:path w="2160270" h="1871345">
                  <a:moveTo>
                    <a:pt x="707326" y="899744"/>
                  </a:moveTo>
                  <a:lnTo>
                    <a:pt x="707326" y="903554"/>
                  </a:lnTo>
                  <a:lnTo>
                    <a:pt x="708849" y="903833"/>
                  </a:lnTo>
                  <a:lnTo>
                    <a:pt x="707326" y="899744"/>
                  </a:lnTo>
                  <a:close/>
                </a:path>
                <a:path w="2160270" h="1871345">
                  <a:moveTo>
                    <a:pt x="612978" y="895934"/>
                  </a:moveTo>
                  <a:lnTo>
                    <a:pt x="607466" y="895934"/>
                  </a:lnTo>
                  <a:lnTo>
                    <a:pt x="607466" y="903554"/>
                  </a:lnTo>
                  <a:lnTo>
                    <a:pt x="649071" y="903554"/>
                  </a:lnTo>
                  <a:lnTo>
                    <a:pt x="649071" y="902284"/>
                  </a:lnTo>
                  <a:lnTo>
                    <a:pt x="632434" y="902284"/>
                  </a:lnTo>
                  <a:lnTo>
                    <a:pt x="632434" y="899744"/>
                  </a:lnTo>
                  <a:lnTo>
                    <a:pt x="612978" y="899744"/>
                  </a:lnTo>
                  <a:lnTo>
                    <a:pt x="612978" y="895934"/>
                  </a:lnTo>
                  <a:close/>
                </a:path>
                <a:path w="2160270" h="1871345">
                  <a:moveTo>
                    <a:pt x="665993" y="899877"/>
                  </a:moveTo>
                  <a:lnTo>
                    <a:pt x="663181" y="903554"/>
                  </a:lnTo>
                  <a:lnTo>
                    <a:pt x="664940" y="903554"/>
                  </a:lnTo>
                  <a:lnTo>
                    <a:pt x="671245" y="902284"/>
                  </a:lnTo>
                  <a:lnTo>
                    <a:pt x="665993" y="899877"/>
                  </a:lnTo>
                  <a:close/>
                </a:path>
                <a:path w="2160270" h="1871345">
                  <a:moveTo>
                    <a:pt x="703630" y="895934"/>
                  </a:moveTo>
                  <a:lnTo>
                    <a:pt x="699922" y="895934"/>
                  </a:lnTo>
                  <a:lnTo>
                    <a:pt x="699922" y="903554"/>
                  </a:lnTo>
                  <a:lnTo>
                    <a:pt x="702665" y="903554"/>
                  </a:lnTo>
                  <a:lnTo>
                    <a:pt x="702665" y="897204"/>
                  </a:lnTo>
                  <a:lnTo>
                    <a:pt x="703630" y="897204"/>
                  </a:lnTo>
                  <a:lnTo>
                    <a:pt x="703630" y="895934"/>
                  </a:lnTo>
                  <a:close/>
                </a:path>
                <a:path w="2160270" h="1871345">
                  <a:moveTo>
                    <a:pt x="703630" y="897204"/>
                  </a:moveTo>
                  <a:lnTo>
                    <a:pt x="702665" y="897204"/>
                  </a:lnTo>
                  <a:lnTo>
                    <a:pt x="702665" y="903554"/>
                  </a:lnTo>
                  <a:lnTo>
                    <a:pt x="703630" y="903554"/>
                  </a:lnTo>
                  <a:lnTo>
                    <a:pt x="703630" y="897204"/>
                  </a:lnTo>
                  <a:close/>
                </a:path>
                <a:path w="2160270" h="1871345">
                  <a:moveTo>
                    <a:pt x="705446" y="895934"/>
                  </a:moveTo>
                  <a:lnTo>
                    <a:pt x="703630" y="895934"/>
                  </a:lnTo>
                  <a:lnTo>
                    <a:pt x="703630" y="903554"/>
                  </a:lnTo>
                  <a:lnTo>
                    <a:pt x="707326" y="903554"/>
                  </a:lnTo>
                  <a:lnTo>
                    <a:pt x="707326" y="899744"/>
                  </a:lnTo>
                  <a:lnTo>
                    <a:pt x="705446" y="899744"/>
                  </a:lnTo>
                  <a:lnTo>
                    <a:pt x="705446" y="895934"/>
                  </a:lnTo>
                  <a:close/>
                </a:path>
                <a:path w="2160270" h="1871345">
                  <a:moveTo>
                    <a:pt x="712838" y="897307"/>
                  </a:moveTo>
                  <a:lnTo>
                    <a:pt x="712838" y="899744"/>
                  </a:lnTo>
                  <a:lnTo>
                    <a:pt x="710082" y="901014"/>
                  </a:lnTo>
                  <a:lnTo>
                    <a:pt x="716064" y="903554"/>
                  </a:lnTo>
                  <a:lnTo>
                    <a:pt x="730440" y="903554"/>
                  </a:lnTo>
                  <a:lnTo>
                    <a:pt x="730440" y="901014"/>
                  </a:lnTo>
                  <a:lnTo>
                    <a:pt x="715962" y="901014"/>
                  </a:lnTo>
                  <a:lnTo>
                    <a:pt x="713778" y="898474"/>
                  </a:lnTo>
                  <a:lnTo>
                    <a:pt x="724877" y="898474"/>
                  </a:lnTo>
                  <a:lnTo>
                    <a:pt x="723889" y="898054"/>
                  </a:lnTo>
                  <a:lnTo>
                    <a:pt x="712838" y="897307"/>
                  </a:lnTo>
                  <a:close/>
                </a:path>
                <a:path w="2160270" h="1871345">
                  <a:moveTo>
                    <a:pt x="748918" y="901014"/>
                  </a:moveTo>
                  <a:lnTo>
                    <a:pt x="747687" y="901014"/>
                  </a:lnTo>
                  <a:lnTo>
                    <a:pt x="744283" y="902666"/>
                  </a:lnTo>
                  <a:lnTo>
                    <a:pt x="744283" y="903554"/>
                  </a:lnTo>
                  <a:lnTo>
                    <a:pt x="751198" y="903554"/>
                  </a:lnTo>
                  <a:lnTo>
                    <a:pt x="748918" y="901014"/>
                  </a:lnTo>
                  <a:close/>
                </a:path>
                <a:path w="2160270" h="1871345">
                  <a:moveTo>
                    <a:pt x="774801" y="899744"/>
                  </a:moveTo>
                  <a:lnTo>
                    <a:pt x="773899" y="899744"/>
                  </a:lnTo>
                  <a:lnTo>
                    <a:pt x="773899" y="903554"/>
                  </a:lnTo>
                  <a:lnTo>
                    <a:pt x="776655" y="903554"/>
                  </a:lnTo>
                  <a:lnTo>
                    <a:pt x="776655" y="902284"/>
                  </a:lnTo>
                  <a:lnTo>
                    <a:pt x="774801" y="902284"/>
                  </a:lnTo>
                  <a:lnTo>
                    <a:pt x="774801" y="899744"/>
                  </a:lnTo>
                  <a:close/>
                </a:path>
                <a:path w="2160270" h="1871345">
                  <a:moveTo>
                    <a:pt x="780326" y="901014"/>
                  </a:moveTo>
                  <a:lnTo>
                    <a:pt x="779411" y="901014"/>
                  </a:lnTo>
                  <a:lnTo>
                    <a:pt x="779411" y="903554"/>
                  </a:lnTo>
                  <a:lnTo>
                    <a:pt x="780326" y="903554"/>
                  </a:lnTo>
                  <a:lnTo>
                    <a:pt x="780326" y="901014"/>
                  </a:lnTo>
                  <a:close/>
                </a:path>
                <a:path w="2160270" h="1871345">
                  <a:moveTo>
                    <a:pt x="759416" y="899744"/>
                  </a:moveTo>
                  <a:lnTo>
                    <a:pt x="744283" y="899744"/>
                  </a:lnTo>
                  <a:lnTo>
                    <a:pt x="744283" y="902666"/>
                  </a:lnTo>
                  <a:lnTo>
                    <a:pt x="747687" y="901014"/>
                  </a:lnTo>
                  <a:lnTo>
                    <a:pt x="758154" y="901014"/>
                  </a:lnTo>
                  <a:lnTo>
                    <a:pt x="759416" y="899744"/>
                  </a:lnTo>
                  <a:close/>
                </a:path>
                <a:path w="2160270" h="1871345">
                  <a:moveTo>
                    <a:pt x="643496" y="897204"/>
                  </a:moveTo>
                  <a:lnTo>
                    <a:pt x="632434" y="897204"/>
                  </a:lnTo>
                  <a:lnTo>
                    <a:pt x="632434" y="902284"/>
                  </a:lnTo>
                  <a:lnTo>
                    <a:pt x="643496" y="902284"/>
                  </a:lnTo>
                  <a:lnTo>
                    <a:pt x="643496" y="897204"/>
                  </a:lnTo>
                  <a:close/>
                </a:path>
                <a:path w="2160270" h="1871345">
                  <a:moveTo>
                    <a:pt x="652779" y="899744"/>
                  </a:moveTo>
                  <a:lnTo>
                    <a:pt x="643496" y="899744"/>
                  </a:lnTo>
                  <a:lnTo>
                    <a:pt x="643496" y="902284"/>
                  </a:lnTo>
                  <a:lnTo>
                    <a:pt x="649071" y="902284"/>
                  </a:lnTo>
                  <a:lnTo>
                    <a:pt x="649071" y="901014"/>
                  </a:lnTo>
                  <a:lnTo>
                    <a:pt x="652779" y="901014"/>
                  </a:lnTo>
                  <a:lnTo>
                    <a:pt x="652779" y="899744"/>
                  </a:lnTo>
                  <a:close/>
                </a:path>
                <a:path w="2160270" h="1871345">
                  <a:moveTo>
                    <a:pt x="653694" y="897204"/>
                  </a:moveTo>
                  <a:lnTo>
                    <a:pt x="652779" y="897204"/>
                  </a:lnTo>
                  <a:lnTo>
                    <a:pt x="652779" y="902284"/>
                  </a:lnTo>
                  <a:lnTo>
                    <a:pt x="660032" y="902284"/>
                  </a:lnTo>
                  <a:lnTo>
                    <a:pt x="660133" y="901014"/>
                  </a:lnTo>
                  <a:lnTo>
                    <a:pt x="660434" y="901014"/>
                  </a:lnTo>
                  <a:lnTo>
                    <a:pt x="660836" y="899744"/>
                  </a:lnTo>
                  <a:lnTo>
                    <a:pt x="653694" y="899744"/>
                  </a:lnTo>
                  <a:lnTo>
                    <a:pt x="653694" y="897204"/>
                  </a:lnTo>
                  <a:close/>
                </a:path>
                <a:path w="2160270" h="1871345">
                  <a:moveTo>
                    <a:pt x="663828" y="902249"/>
                  </a:moveTo>
                  <a:close/>
                </a:path>
                <a:path w="2160270" h="1871345">
                  <a:moveTo>
                    <a:pt x="663828" y="898885"/>
                  </a:moveTo>
                  <a:lnTo>
                    <a:pt x="663854" y="902284"/>
                  </a:lnTo>
                  <a:lnTo>
                    <a:pt x="664152" y="902284"/>
                  </a:lnTo>
                  <a:lnTo>
                    <a:pt x="665993" y="899877"/>
                  </a:lnTo>
                  <a:lnTo>
                    <a:pt x="663828" y="898885"/>
                  </a:lnTo>
                  <a:close/>
                </a:path>
                <a:path w="2160270" h="1871345">
                  <a:moveTo>
                    <a:pt x="676195" y="897206"/>
                  </a:moveTo>
                  <a:lnTo>
                    <a:pt x="669734" y="901014"/>
                  </a:lnTo>
                  <a:lnTo>
                    <a:pt x="683209" y="902284"/>
                  </a:lnTo>
                  <a:lnTo>
                    <a:pt x="683530" y="901204"/>
                  </a:lnTo>
                  <a:lnTo>
                    <a:pt x="683336" y="901014"/>
                  </a:lnTo>
                  <a:lnTo>
                    <a:pt x="683693" y="900658"/>
                  </a:lnTo>
                  <a:lnTo>
                    <a:pt x="683966" y="899744"/>
                  </a:lnTo>
                  <a:lnTo>
                    <a:pt x="679589" y="899744"/>
                  </a:lnTo>
                  <a:lnTo>
                    <a:pt x="679589" y="898474"/>
                  </a:lnTo>
                  <a:lnTo>
                    <a:pt x="675817" y="898474"/>
                  </a:lnTo>
                  <a:lnTo>
                    <a:pt x="676195" y="897206"/>
                  </a:lnTo>
                  <a:close/>
                </a:path>
                <a:path w="2160270" h="1871345">
                  <a:moveTo>
                    <a:pt x="683530" y="901204"/>
                  </a:moveTo>
                  <a:lnTo>
                    <a:pt x="683209" y="902284"/>
                  </a:lnTo>
                  <a:lnTo>
                    <a:pt x="684631" y="902284"/>
                  </a:lnTo>
                  <a:lnTo>
                    <a:pt x="683530" y="901204"/>
                  </a:lnTo>
                  <a:close/>
                </a:path>
                <a:path w="2160270" h="1871345">
                  <a:moveTo>
                    <a:pt x="774801" y="897204"/>
                  </a:moveTo>
                  <a:lnTo>
                    <a:pt x="771131" y="897204"/>
                  </a:lnTo>
                  <a:lnTo>
                    <a:pt x="771131" y="902284"/>
                  </a:lnTo>
                  <a:lnTo>
                    <a:pt x="773899" y="902284"/>
                  </a:lnTo>
                  <a:lnTo>
                    <a:pt x="773899" y="899744"/>
                  </a:lnTo>
                  <a:lnTo>
                    <a:pt x="774801" y="899744"/>
                  </a:lnTo>
                  <a:lnTo>
                    <a:pt x="774801" y="897204"/>
                  </a:lnTo>
                  <a:close/>
                </a:path>
                <a:path w="2160270" h="1871345">
                  <a:moveTo>
                    <a:pt x="779411" y="897204"/>
                  </a:moveTo>
                  <a:lnTo>
                    <a:pt x="774801" y="897204"/>
                  </a:lnTo>
                  <a:lnTo>
                    <a:pt x="774801" y="902284"/>
                  </a:lnTo>
                  <a:lnTo>
                    <a:pt x="776655" y="902284"/>
                  </a:lnTo>
                  <a:lnTo>
                    <a:pt x="776655" y="901014"/>
                  </a:lnTo>
                  <a:lnTo>
                    <a:pt x="779411" y="901014"/>
                  </a:lnTo>
                  <a:lnTo>
                    <a:pt x="779411" y="897204"/>
                  </a:lnTo>
                  <a:close/>
                </a:path>
                <a:path w="2160270" h="1871345">
                  <a:moveTo>
                    <a:pt x="661238" y="898474"/>
                  </a:moveTo>
                  <a:lnTo>
                    <a:pt x="661234" y="898682"/>
                  </a:lnTo>
                  <a:lnTo>
                    <a:pt x="663828" y="902249"/>
                  </a:lnTo>
                  <a:lnTo>
                    <a:pt x="661238" y="898474"/>
                  </a:lnTo>
                  <a:close/>
                </a:path>
                <a:path w="2160270" h="1871345">
                  <a:moveTo>
                    <a:pt x="662368" y="898216"/>
                  </a:moveTo>
                  <a:lnTo>
                    <a:pt x="661911" y="898474"/>
                  </a:lnTo>
                  <a:lnTo>
                    <a:pt x="661238" y="898474"/>
                  </a:lnTo>
                  <a:lnTo>
                    <a:pt x="663828" y="902247"/>
                  </a:lnTo>
                  <a:lnTo>
                    <a:pt x="663828" y="898885"/>
                  </a:lnTo>
                  <a:lnTo>
                    <a:pt x="662368" y="898216"/>
                  </a:lnTo>
                  <a:close/>
                </a:path>
                <a:path w="2160270" h="1871345">
                  <a:moveTo>
                    <a:pt x="660434" y="901014"/>
                  </a:moveTo>
                  <a:lnTo>
                    <a:pt x="660133" y="901014"/>
                  </a:lnTo>
                  <a:lnTo>
                    <a:pt x="660133" y="901966"/>
                  </a:lnTo>
                  <a:lnTo>
                    <a:pt x="660434" y="901014"/>
                  </a:lnTo>
                  <a:close/>
                </a:path>
                <a:path w="2160270" h="1871345">
                  <a:moveTo>
                    <a:pt x="683693" y="900658"/>
                  </a:moveTo>
                  <a:lnTo>
                    <a:pt x="683336" y="901014"/>
                  </a:lnTo>
                  <a:lnTo>
                    <a:pt x="683530" y="901204"/>
                  </a:lnTo>
                  <a:lnTo>
                    <a:pt x="683693" y="900658"/>
                  </a:lnTo>
                  <a:close/>
                </a:path>
                <a:path w="2160270" h="1871345">
                  <a:moveTo>
                    <a:pt x="728573" y="898474"/>
                  </a:moveTo>
                  <a:lnTo>
                    <a:pt x="713778" y="898474"/>
                  </a:lnTo>
                  <a:lnTo>
                    <a:pt x="715962" y="901014"/>
                  </a:lnTo>
                  <a:lnTo>
                    <a:pt x="728573" y="898474"/>
                  </a:lnTo>
                  <a:close/>
                </a:path>
                <a:path w="2160270" h="1871345">
                  <a:moveTo>
                    <a:pt x="728573" y="889584"/>
                  </a:moveTo>
                  <a:lnTo>
                    <a:pt x="725792" y="889584"/>
                  </a:lnTo>
                  <a:lnTo>
                    <a:pt x="727633" y="890854"/>
                  </a:lnTo>
                  <a:lnTo>
                    <a:pt x="727559" y="892294"/>
                  </a:lnTo>
                  <a:lnTo>
                    <a:pt x="725653" y="896686"/>
                  </a:lnTo>
                  <a:lnTo>
                    <a:pt x="730097" y="898474"/>
                  </a:lnTo>
                  <a:lnTo>
                    <a:pt x="728573" y="898474"/>
                  </a:lnTo>
                  <a:lnTo>
                    <a:pt x="715962" y="901014"/>
                  </a:lnTo>
                  <a:lnTo>
                    <a:pt x="730440" y="901014"/>
                  </a:lnTo>
                  <a:lnTo>
                    <a:pt x="730440" y="897204"/>
                  </a:lnTo>
                  <a:lnTo>
                    <a:pt x="779411" y="897204"/>
                  </a:lnTo>
                  <a:lnTo>
                    <a:pt x="779411" y="895934"/>
                  </a:lnTo>
                  <a:lnTo>
                    <a:pt x="730427" y="895934"/>
                  </a:lnTo>
                  <a:lnTo>
                    <a:pt x="728573" y="889584"/>
                  </a:lnTo>
                  <a:close/>
                </a:path>
                <a:path w="2160270" h="1871345">
                  <a:moveTo>
                    <a:pt x="687908" y="893394"/>
                  </a:moveTo>
                  <a:lnTo>
                    <a:pt x="682663" y="893394"/>
                  </a:lnTo>
                  <a:lnTo>
                    <a:pt x="685091" y="894659"/>
                  </a:lnTo>
                  <a:lnTo>
                    <a:pt x="685101" y="895934"/>
                  </a:lnTo>
                  <a:lnTo>
                    <a:pt x="683693" y="900658"/>
                  </a:lnTo>
                  <a:lnTo>
                    <a:pt x="687800" y="896569"/>
                  </a:lnTo>
                  <a:lnTo>
                    <a:pt x="688416" y="895934"/>
                  </a:lnTo>
                  <a:lnTo>
                    <a:pt x="687908" y="895934"/>
                  </a:lnTo>
                  <a:lnTo>
                    <a:pt x="687908" y="893394"/>
                  </a:lnTo>
                  <a:close/>
                </a:path>
                <a:path w="2160270" h="1871345">
                  <a:moveTo>
                    <a:pt x="694842" y="897204"/>
                  </a:moveTo>
                  <a:lnTo>
                    <a:pt x="691603" y="897204"/>
                  </a:lnTo>
                  <a:lnTo>
                    <a:pt x="691603" y="900416"/>
                  </a:lnTo>
                  <a:lnTo>
                    <a:pt x="694842" y="897204"/>
                  </a:lnTo>
                  <a:close/>
                </a:path>
                <a:path w="2160270" h="1871345">
                  <a:moveTo>
                    <a:pt x="663828" y="898682"/>
                  </a:moveTo>
                  <a:lnTo>
                    <a:pt x="663828" y="898885"/>
                  </a:lnTo>
                  <a:lnTo>
                    <a:pt x="665993" y="899877"/>
                  </a:lnTo>
                  <a:lnTo>
                    <a:pt x="666182" y="899630"/>
                  </a:lnTo>
                  <a:lnTo>
                    <a:pt x="663828" y="898682"/>
                  </a:lnTo>
                  <a:close/>
                </a:path>
                <a:path w="2160270" h="1871345">
                  <a:moveTo>
                    <a:pt x="653694" y="895620"/>
                  </a:moveTo>
                  <a:lnTo>
                    <a:pt x="653694" y="899744"/>
                  </a:lnTo>
                  <a:lnTo>
                    <a:pt x="660836" y="899744"/>
                  </a:lnTo>
                  <a:lnTo>
                    <a:pt x="661107" y="898885"/>
                  </a:lnTo>
                  <a:lnTo>
                    <a:pt x="661077" y="898467"/>
                  </a:lnTo>
                  <a:lnTo>
                    <a:pt x="660370" y="897495"/>
                  </a:lnTo>
                  <a:lnTo>
                    <a:pt x="653694" y="895620"/>
                  </a:lnTo>
                  <a:close/>
                </a:path>
                <a:path w="2160270" h="1871345">
                  <a:moveTo>
                    <a:pt x="682663" y="893394"/>
                  </a:moveTo>
                  <a:lnTo>
                    <a:pt x="681431" y="894120"/>
                  </a:lnTo>
                  <a:lnTo>
                    <a:pt x="681431" y="895934"/>
                  </a:lnTo>
                  <a:lnTo>
                    <a:pt x="679589" y="895934"/>
                  </a:lnTo>
                  <a:lnTo>
                    <a:pt x="679589" y="899744"/>
                  </a:lnTo>
                  <a:lnTo>
                    <a:pt x="683966" y="899744"/>
                  </a:lnTo>
                  <a:lnTo>
                    <a:pt x="685101" y="895934"/>
                  </a:lnTo>
                  <a:lnTo>
                    <a:pt x="685091" y="894659"/>
                  </a:lnTo>
                  <a:lnTo>
                    <a:pt x="682663" y="893394"/>
                  </a:lnTo>
                  <a:close/>
                </a:path>
                <a:path w="2160270" h="1871345">
                  <a:moveTo>
                    <a:pt x="707326" y="895934"/>
                  </a:moveTo>
                  <a:lnTo>
                    <a:pt x="705446" y="895934"/>
                  </a:lnTo>
                  <a:lnTo>
                    <a:pt x="705446" y="899744"/>
                  </a:lnTo>
                  <a:lnTo>
                    <a:pt x="707326" y="899744"/>
                  </a:lnTo>
                  <a:lnTo>
                    <a:pt x="707326" y="895934"/>
                  </a:lnTo>
                  <a:close/>
                </a:path>
                <a:path w="2160270" h="1871345">
                  <a:moveTo>
                    <a:pt x="736955" y="885774"/>
                  </a:moveTo>
                  <a:lnTo>
                    <a:pt x="705899" y="885785"/>
                  </a:lnTo>
                  <a:lnTo>
                    <a:pt x="699060" y="890169"/>
                  </a:lnTo>
                  <a:lnTo>
                    <a:pt x="698969" y="895934"/>
                  </a:lnTo>
                  <a:lnTo>
                    <a:pt x="709142" y="895934"/>
                  </a:lnTo>
                  <a:lnTo>
                    <a:pt x="709142" y="899744"/>
                  </a:lnTo>
                  <a:lnTo>
                    <a:pt x="712838" y="899744"/>
                  </a:lnTo>
                  <a:lnTo>
                    <a:pt x="712838" y="897307"/>
                  </a:lnTo>
                  <a:lnTo>
                    <a:pt x="711314" y="897204"/>
                  </a:lnTo>
                  <a:lnTo>
                    <a:pt x="710387" y="895934"/>
                  </a:lnTo>
                  <a:lnTo>
                    <a:pt x="711720" y="893394"/>
                  </a:lnTo>
                  <a:lnTo>
                    <a:pt x="712914" y="893394"/>
                  </a:lnTo>
                  <a:lnTo>
                    <a:pt x="725792" y="889584"/>
                  </a:lnTo>
                  <a:lnTo>
                    <a:pt x="744133" y="889584"/>
                  </a:lnTo>
                  <a:lnTo>
                    <a:pt x="736955" y="885774"/>
                  </a:lnTo>
                  <a:close/>
                </a:path>
                <a:path w="2160270" h="1871345">
                  <a:moveTo>
                    <a:pt x="672185" y="892692"/>
                  </a:moveTo>
                  <a:lnTo>
                    <a:pt x="664055" y="897267"/>
                  </a:lnTo>
                  <a:lnTo>
                    <a:pt x="663828" y="898682"/>
                  </a:lnTo>
                  <a:lnTo>
                    <a:pt x="666182" y="899630"/>
                  </a:lnTo>
                  <a:lnTo>
                    <a:pt x="667060" y="898467"/>
                  </a:lnTo>
                  <a:lnTo>
                    <a:pt x="665733" y="897204"/>
                  </a:lnTo>
                  <a:lnTo>
                    <a:pt x="676196" y="897204"/>
                  </a:lnTo>
                  <a:lnTo>
                    <a:pt x="676574" y="895934"/>
                  </a:lnTo>
                  <a:lnTo>
                    <a:pt x="672185" y="895934"/>
                  </a:lnTo>
                  <a:lnTo>
                    <a:pt x="672185" y="892692"/>
                  </a:lnTo>
                  <a:close/>
                </a:path>
                <a:path w="2160270" h="1871345">
                  <a:moveTo>
                    <a:pt x="662495" y="898145"/>
                  </a:moveTo>
                  <a:lnTo>
                    <a:pt x="663828" y="898885"/>
                  </a:lnTo>
                  <a:lnTo>
                    <a:pt x="663828" y="898682"/>
                  </a:lnTo>
                  <a:lnTo>
                    <a:pt x="662495" y="898145"/>
                  </a:lnTo>
                  <a:close/>
                </a:path>
                <a:path w="2160270" h="1871345">
                  <a:moveTo>
                    <a:pt x="662558" y="898110"/>
                  </a:moveTo>
                  <a:lnTo>
                    <a:pt x="663828" y="898682"/>
                  </a:lnTo>
                  <a:lnTo>
                    <a:pt x="663828" y="898467"/>
                  </a:lnTo>
                  <a:lnTo>
                    <a:pt x="662558" y="898110"/>
                  </a:lnTo>
                  <a:close/>
                </a:path>
                <a:path w="2160270" h="1871345">
                  <a:moveTo>
                    <a:pt x="660370" y="897495"/>
                  </a:moveTo>
                  <a:lnTo>
                    <a:pt x="661191" y="898623"/>
                  </a:lnTo>
                  <a:lnTo>
                    <a:pt x="661238" y="898474"/>
                  </a:lnTo>
                  <a:lnTo>
                    <a:pt x="661923" y="898467"/>
                  </a:lnTo>
                  <a:lnTo>
                    <a:pt x="662368" y="898216"/>
                  </a:lnTo>
                  <a:lnTo>
                    <a:pt x="661466" y="897803"/>
                  </a:lnTo>
                  <a:lnTo>
                    <a:pt x="660370" y="897495"/>
                  </a:lnTo>
                  <a:close/>
                </a:path>
                <a:path w="2160270" h="1871345">
                  <a:moveTo>
                    <a:pt x="663828" y="898467"/>
                  </a:moveTo>
                  <a:close/>
                </a:path>
                <a:path w="2160270" h="1871345">
                  <a:moveTo>
                    <a:pt x="664055" y="897267"/>
                  </a:moveTo>
                  <a:lnTo>
                    <a:pt x="663828" y="897395"/>
                  </a:lnTo>
                  <a:lnTo>
                    <a:pt x="663854" y="898474"/>
                  </a:lnTo>
                  <a:lnTo>
                    <a:pt x="664055" y="897267"/>
                  </a:lnTo>
                  <a:close/>
                </a:path>
                <a:path w="2160270" h="1871345">
                  <a:moveTo>
                    <a:pt x="680516" y="894659"/>
                  </a:moveTo>
                  <a:lnTo>
                    <a:pt x="676198" y="897204"/>
                  </a:lnTo>
                  <a:lnTo>
                    <a:pt x="675817" y="898474"/>
                  </a:lnTo>
                  <a:lnTo>
                    <a:pt x="679589" y="898474"/>
                  </a:lnTo>
                  <a:lnTo>
                    <a:pt x="679589" y="895934"/>
                  </a:lnTo>
                  <a:lnTo>
                    <a:pt x="680516" y="895934"/>
                  </a:lnTo>
                  <a:lnTo>
                    <a:pt x="680516" y="894659"/>
                  </a:lnTo>
                  <a:close/>
                </a:path>
                <a:path w="2160270" h="1871345">
                  <a:moveTo>
                    <a:pt x="687800" y="896569"/>
                  </a:moveTo>
                  <a:lnTo>
                    <a:pt x="685887" y="898474"/>
                  </a:lnTo>
                  <a:lnTo>
                    <a:pt x="687800" y="896569"/>
                  </a:lnTo>
                  <a:close/>
                </a:path>
                <a:path w="2160270" h="1871345">
                  <a:moveTo>
                    <a:pt x="723889" y="898054"/>
                  </a:moveTo>
                  <a:lnTo>
                    <a:pt x="724877" y="898474"/>
                  </a:lnTo>
                  <a:lnTo>
                    <a:pt x="725026" y="898131"/>
                  </a:lnTo>
                  <a:lnTo>
                    <a:pt x="723889" y="898054"/>
                  </a:lnTo>
                  <a:close/>
                </a:path>
                <a:path w="2160270" h="1871345">
                  <a:moveTo>
                    <a:pt x="725026" y="898131"/>
                  </a:moveTo>
                  <a:lnTo>
                    <a:pt x="724877" y="898474"/>
                  </a:lnTo>
                  <a:lnTo>
                    <a:pt x="730097" y="898474"/>
                  </a:lnTo>
                  <a:lnTo>
                    <a:pt x="725026" y="898131"/>
                  </a:lnTo>
                  <a:close/>
                </a:path>
                <a:path w="2160270" h="1871345">
                  <a:moveTo>
                    <a:pt x="725653" y="896686"/>
                  </a:moveTo>
                  <a:lnTo>
                    <a:pt x="725026" y="898131"/>
                  </a:lnTo>
                  <a:lnTo>
                    <a:pt x="730097" y="898474"/>
                  </a:lnTo>
                  <a:lnTo>
                    <a:pt x="725653" y="896686"/>
                  </a:lnTo>
                  <a:close/>
                </a:path>
                <a:path w="2160270" h="1871345">
                  <a:moveTo>
                    <a:pt x="663828" y="897395"/>
                  </a:moveTo>
                  <a:lnTo>
                    <a:pt x="662806" y="897970"/>
                  </a:lnTo>
                  <a:lnTo>
                    <a:pt x="662684" y="898145"/>
                  </a:lnTo>
                  <a:lnTo>
                    <a:pt x="663828" y="898467"/>
                  </a:lnTo>
                  <a:lnTo>
                    <a:pt x="663828" y="897395"/>
                  </a:lnTo>
                  <a:close/>
                </a:path>
                <a:path w="2160270" h="1871345">
                  <a:moveTo>
                    <a:pt x="661466" y="897803"/>
                  </a:moveTo>
                  <a:lnTo>
                    <a:pt x="662368" y="898216"/>
                  </a:lnTo>
                  <a:lnTo>
                    <a:pt x="662060" y="897970"/>
                  </a:lnTo>
                  <a:lnTo>
                    <a:pt x="661466" y="897803"/>
                  </a:lnTo>
                  <a:close/>
                </a:path>
                <a:path w="2160270" h="1871345">
                  <a:moveTo>
                    <a:pt x="662060" y="897970"/>
                  </a:moveTo>
                  <a:lnTo>
                    <a:pt x="662495" y="898145"/>
                  </a:lnTo>
                  <a:lnTo>
                    <a:pt x="662060" y="897970"/>
                  </a:lnTo>
                  <a:close/>
                </a:path>
                <a:path w="2160270" h="1871345">
                  <a:moveTo>
                    <a:pt x="725792" y="889584"/>
                  </a:moveTo>
                  <a:lnTo>
                    <a:pt x="712996" y="893369"/>
                  </a:lnTo>
                  <a:lnTo>
                    <a:pt x="723889" y="898054"/>
                  </a:lnTo>
                  <a:lnTo>
                    <a:pt x="725026" y="898131"/>
                  </a:lnTo>
                  <a:lnTo>
                    <a:pt x="725653" y="896686"/>
                  </a:lnTo>
                  <a:lnTo>
                    <a:pt x="723785" y="895934"/>
                  </a:lnTo>
                  <a:lnTo>
                    <a:pt x="722121" y="895934"/>
                  </a:lnTo>
                  <a:lnTo>
                    <a:pt x="722121" y="895264"/>
                  </a:lnTo>
                  <a:lnTo>
                    <a:pt x="717473" y="893394"/>
                  </a:lnTo>
                  <a:lnTo>
                    <a:pt x="722121" y="893394"/>
                  </a:lnTo>
                  <a:lnTo>
                    <a:pt x="722121" y="892124"/>
                  </a:lnTo>
                  <a:lnTo>
                    <a:pt x="727633" y="892124"/>
                  </a:lnTo>
                  <a:lnTo>
                    <a:pt x="727633" y="890854"/>
                  </a:lnTo>
                  <a:lnTo>
                    <a:pt x="725792" y="889584"/>
                  </a:lnTo>
                  <a:close/>
                </a:path>
                <a:path w="2160270" h="1871345">
                  <a:moveTo>
                    <a:pt x="663828" y="897204"/>
                  </a:moveTo>
                  <a:lnTo>
                    <a:pt x="660158" y="897204"/>
                  </a:lnTo>
                  <a:lnTo>
                    <a:pt x="662060" y="897970"/>
                  </a:lnTo>
                  <a:lnTo>
                    <a:pt x="662558" y="898110"/>
                  </a:lnTo>
                  <a:lnTo>
                    <a:pt x="663828" y="897395"/>
                  </a:lnTo>
                  <a:lnTo>
                    <a:pt x="663828" y="897204"/>
                  </a:lnTo>
                  <a:close/>
                </a:path>
                <a:path w="2160270" h="1871345">
                  <a:moveTo>
                    <a:pt x="718896" y="895934"/>
                  </a:moveTo>
                  <a:lnTo>
                    <a:pt x="712838" y="895934"/>
                  </a:lnTo>
                  <a:lnTo>
                    <a:pt x="712838" y="897307"/>
                  </a:lnTo>
                  <a:lnTo>
                    <a:pt x="723889" y="898054"/>
                  </a:lnTo>
                  <a:lnTo>
                    <a:pt x="718896" y="895934"/>
                  </a:lnTo>
                  <a:close/>
                </a:path>
                <a:path w="2160270" h="1871345">
                  <a:moveTo>
                    <a:pt x="660158" y="897204"/>
                  </a:moveTo>
                  <a:lnTo>
                    <a:pt x="661466" y="897803"/>
                  </a:lnTo>
                  <a:lnTo>
                    <a:pt x="662060" y="897970"/>
                  </a:lnTo>
                  <a:lnTo>
                    <a:pt x="660158" y="897204"/>
                  </a:lnTo>
                  <a:close/>
                </a:path>
                <a:path w="2160270" h="1871345">
                  <a:moveTo>
                    <a:pt x="660158" y="897204"/>
                  </a:moveTo>
                  <a:lnTo>
                    <a:pt x="660370" y="897495"/>
                  </a:lnTo>
                  <a:lnTo>
                    <a:pt x="661466" y="897803"/>
                  </a:lnTo>
                  <a:lnTo>
                    <a:pt x="660158" y="897204"/>
                  </a:lnTo>
                  <a:close/>
                </a:path>
                <a:path w="2160270" h="1871345">
                  <a:moveTo>
                    <a:pt x="659218" y="892124"/>
                  </a:moveTo>
                  <a:lnTo>
                    <a:pt x="653694" y="892124"/>
                  </a:lnTo>
                  <a:lnTo>
                    <a:pt x="653694" y="895620"/>
                  </a:lnTo>
                  <a:lnTo>
                    <a:pt x="660370" y="897495"/>
                  </a:lnTo>
                  <a:lnTo>
                    <a:pt x="660158" y="897204"/>
                  </a:lnTo>
                  <a:lnTo>
                    <a:pt x="664066" y="897204"/>
                  </a:lnTo>
                  <a:lnTo>
                    <a:pt x="664278" y="895934"/>
                  </a:lnTo>
                  <a:lnTo>
                    <a:pt x="659218" y="895934"/>
                  </a:lnTo>
                  <a:lnTo>
                    <a:pt x="659218" y="892124"/>
                  </a:lnTo>
                  <a:close/>
                </a:path>
                <a:path w="2160270" h="1871345">
                  <a:moveTo>
                    <a:pt x="664066" y="897204"/>
                  </a:moveTo>
                  <a:lnTo>
                    <a:pt x="663828" y="897204"/>
                  </a:lnTo>
                  <a:lnTo>
                    <a:pt x="663828" y="897395"/>
                  </a:lnTo>
                  <a:lnTo>
                    <a:pt x="663985" y="897307"/>
                  </a:lnTo>
                  <a:close/>
                </a:path>
                <a:path w="2160270" h="1871345">
                  <a:moveTo>
                    <a:pt x="712914" y="893394"/>
                  </a:moveTo>
                  <a:lnTo>
                    <a:pt x="711720" y="893394"/>
                  </a:lnTo>
                  <a:lnTo>
                    <a:pt x="710387" y="895934"/>
                  </a:lnTo>
                  <a:lnTo>
                    <a:pt x="711314" y="897204"/>
                  </a:lnTo>
                  <a:lnTo>
                    <a:pt x="712838" y="897307"/>
                  </a:lnTo>
                  <a:lnTo>
                    <a:pt x="712838" y="895934"/>
                  </a:lnTo>
                  <a:lnTo>
                    <a:pt x="718896" y="895934"/>
                  </a:lnTo>
                  <a:lnTo>
                    <a:pt x="712914" y="893394"/>
                  </a:lnTo>
                  <a:close/>
                </a:path>
                <a:path w="2160270" h="1871345">
                  <a:moveTo>
                    <a:pt x="664794" y="892844"/>
                  </a:moveTo>
                  <a:lnTo>
                    <a:pt x="664055" y="897267"/>
                  </a:lnTo>
                  <a:lnTo>
                    <a:pt x="666425" y="895934"/>
                  </a:lnTo>
                  <a:lnTo>
                    <a:pt x="664794" y="895934"/>
                  </a:lnTo>
                  <a:lnTo>
                    <a:pt x="664794" y="892844"/>
                  </a:lnTo>
                  <a:close/>
                </a:path>
                <a:path w="2160270" h="1871345">
                  <a:moveTo>
                    <a:pt x="678662" y="881964"/>
                  </a:moveTo>
                  <a:lnTo>
                    <a:pt x="677710" y="881964"/>
                  </a:lnTo>
                  <a:lnTo>
                    <a:pt x="677659" y="892294"/>
                  </a:lnTo>
                  <a:lnTo>
                    <a:pt x="676195" y="897206"/>
                  </a:lnTo>
                  <a:lnTo>
                    <a:pt x="680508" y="894664"/>
                  </a:lnTo>
                  <a:lnTo>
                    <a:pt x="680516" y="889584"/>
                  </a:lnTo>
                  <a:lnTo>
                    <a:pt x="679589" y="889584"/>
                  </a:lnTo>
                  <a:lnTo>
                    <a:pt x="679589" y="884504"/>
                  </a:lnTo>
                  <a:lnTo>
                    <a:pt x="678662" y="884504"/>
                  </a:lnTo>
                  <a:lnTo>
                    <a:pt x="678662" y="881964"/>
                  </a:lnTo>
                  <a:close/>
                </a:path>
                <a:path w="2160270" h="1871345">
                  <a:moveTo>
                    <a:pt x="727633" y="892124"/>
                  </a:moveTo>
                  <a:lnTo>
                    <a:pt x="722121" y="892124"/>
                  </a:lnTo>
                  <a:lnTo>
                    <a:pt x="722121" y="895264"/>
                  </a:lnTo>
                  <a:lnTo>
                    <a:pt x="725653" y="896686"/>
                  </a:lnTo>
                  <a:lnTo>
                    <a:pt x="727633" y="892124"/>
                  </a:lnTo>
                  <a:close/>
                </a:path>
                <a:path w="2160270" h="1871345">
                  <a:moveTo>
                    <a:pt x="689713" y="894664"/>
                  </a:moveTo>
                  <a:lnTo>
                    <a:pt x="687800" y="896569"/>
                  </a:lnTo>
                  <a:lnTo>
                    <a:pt x="689713" y="894664"/>
                  </a:lnTo>
                  <a:close/>
                </a:path>
                <a:path w="2160270" h="1871345">
                  <a:moveTo>
                    <a:pt x="655510" y="889584"/>
                  </a:moveTo>
                  <a:lnTo>
                    <a:pt x="649998" y="889584"/>
                  </a:lnTo>
                  <a:lnTo>
                    <a:pt x="649998" y="895934"/>
                  </a:lnTo>
                  <a:lnTo>
                    <a:pt x="653694" y="895934"/>
                  </a:lnTo>
                  <a:lnTo>
                    <a:pt x="653694" y="895620"/>
                  </a:lnTo>
                  <a:lnTo>
                    <a:pt x="650290" y="894664"/>
                  </a:lnTo>
                  <a:lnTo>
                    <a:pt x="655510" y="890055"/>
                  </a:lnTo>
                  <a:lnTo>
                    <a:pt x="655510" y="889584"/>
                  </a:lnTo>
                  <a:close/>
                </a:path>
                <a:path w="2160270" h="1871345">
                  <a:moveTo>
                    <a:pt x="662549" y="883839"/>
                  </a:moveTo>
                  <a:lnTo>
                    <a:pt x="655510" y="890055"/>
                  </a:lnTo>
                  <a:lnTo>
                    <a:pt x="655510" y="892124"/>
                  </a:lnTo>
                  <a:lnTo>
                    <a:pt x="659218" y="892124"/>
                  </a:lnTo>
                  <a:lnTo>
                    <a:pt x="659218" y="895934"/>
                  </a:lnTo>
                  <a:lnTo>
                    <a:pt x="661098" y="895934"/>
                  </a:lnTo>
                  <a:lnTo>
                    <a:pt x="662549" y="883839"/>
                  </a:lnTo>
                  <a:close/>
                </a:path>
                <a:path w="2160270" h="1871345">
                  <a:moveTo>
                    <a:pt x="661734" y="892124"/>
                  </a:moveTo>
                  <a:lnTo>
                    <a:pt x="661555" y="892124"/>
                  </a:lnTo>
                  <a:lnTo>
                    <a:pt x="661098" y="895934"/>
                  </a:lnTo>
                  <a:lnTo>
                    <a:pt x="661734" y="892124"/>
                  </a:lnTo>
                  <a:close/>
                </a:path>
                <a:path w="2160270" h="1871345">
                  <a:moveTo>
                    <a:pt x="667524" y="879446"/>
                  </a:moveTo>
                  <a:lnTo>
                    <a:pt x="663235" y="883234"/>
                  </a:lnTo>
                  <a:lnTo>
                    <a:pt x="661098" y="895934"/>
                  </a:lnTo>
                  <a:lnTo>
                    <a:pt x="663867" y="895934"/>
                  </a:lnTo>
                  <a:lnTo>
                    <a:pt x="663867" y="889584"/>
                  </a:lnTo>
                  <a:lnTo>
                    <a:pt x="664794" y="889584"/>
                  </a:lnTo>
                  <a:lnTo>
                    <a:pt x="664794" y="881964"/>
                  </a:lnTo>
                  <a:lnTo>
                    <a:pt x="667524" y="881964"/>
                  </a:lnTo>
                  <a:lnTo>
                    <a:pt x="667524" y="879446"/>
                  </a:lnTo>
                  <a:close/>
                </a:path>
                <a:path w="2160270" h="1871345">
                  <a:moveTo>
                    <a:pt x="664794" y="889584"/>
                  </a:moveTo>
                  <a:lnTo>
                    <a:pt x="663867" y="889584"/>
                  </a:lnTo>
                  <a:lnTo>
                    <a:pt x="663867" y="895934"/>
                  </a:lnTo>
                  <a:lnTo>
                    <a:pt x="664278" y="895934"/>
                  </a:lnTo>
                  <a:lnTo>
                    <a:pt x="664706" y="893369"/>
                  </a:lnTo>
                  <a:lnTo>
                    <a:pt x="664794" y="889584"/>
                  </a:lnTo>
                  <a:close/>
                </a:path>
                <a:path w="2160270" h="1871345">
                  <a:moveTo>
                    <a:pt x="666610" y="881964"/>
                  </a:moveTo>
                  <a:lnTo>
                    <a:pt x="664914" y="892124"/>
                  </a:lnTo>
                  <a:lnTo>
                    <a:pt x="664794" y="895934"/>
                  </a:lnTo>
                  <a:lnTo>
                    <a:pt x="666425" y="895934"/>
                  </a:lnTo>
                  <a:lnTo>
                    <a:pt x="672185" y="892692"/>
                  </a:lnTo>
                  <a:lnTo>
                    <a:pt x="672185" y="892124"/>
                  </a:lnTo>
                  <a:lnTo>
                    <a:pt x="668489" y="892124"/>
                  </a:lnTo>
                  <a:lnTo>
                    <a:pt x="668489" y="889584"/>
                  </a:lnTo>
                  <a:lnTo>
                    <a:pt x="670305" y="889584"/>
                  </a:lnTo>
                  <a:lnTo>
                    <a:pt x="670305" y="884504"/>
                  </a:lnTo>
                  <a:lnTo>
                    <a:pt x="667524" y="884504"/>
                  </a:lnTo>
                  <a:lnTo>
                    <a:pt x="666610" y="881964"/>
                  </a:lnTo>
                  <a:close/>
                </a:path>
                <a:path w="2160270" h="1871345">
                  <a:moveTo>
                    <a:pt x="674014" y="891663"/>
                  </a:moveTo>
                  <a:lnTo>
                    <a:pt x="672185" y="892692"/>
                  </a:lnTo>
                  <a:lnTo>
                    <a:pt x="672185" y="895934"/>
                  </a:lnTo>
                  <a:lnTo>
                    <a:pt x="674928" y="895934"/>
                  </a:lnTo>
                  <a:lnTo>
                    <a:pt x="674928" y="892124"/>
                  </a:lnTo>
                  <a:lnTo>
                    <a:pt x="674014" y="892124"/>
                  </a:lnTo>
                  <a:lnTo>
                    <a:pt x="674014" y="891663"/>
                  </a:lnTo>
                  <a:close/>
                </a:path>
                <a:path w="2160270" h="1871345">
                  <a:moveTo>
                    <a:pt x="677710" y="889584"/>
                  </a:moveTo>
                  <a:lnTo>
                    <a:pt x="674928" y="891149"/>
                  </a:lnTo>
                  <a:lnTo>
                    <a:pt x="674928" y="895934"/>
                  </a:lnTo>
                  <a:lnTo>
                    <a:pt x="676574" y="895934"/>
                  </a:lnTo>
                  <a:lnTo>
                    <a:pt x="677659" y="892294"/>
                  </a:lnTo>
                  <a:lnTo>
                    <a:pt x="677710" y="889584"/>
                  </a:lnTo>
                  <a:close/>
                </a:path>
                <a:path w="2160270" h="1871345">
                  <a:moveTo>
                    <a:pt x="681431" y="894120"/>
                  </a:moveTo>
                  <a:lnTo>
                    <a:pt x="680516" y="894659"/>
                  </a:lnTo>
                  <a:lnTo>
                    <a:pt x="680516" y="895934"/>
                  </a:lnTo>
                  <a:lnTo>
                    <a:pt x="681431" y="895934"/>
                  </a:lnTo>
                  <a:lnTo>
                    <a:pt x="681431" y="894120"/>
                  </a:lnTo>
                  <a:close/>
                </a:path>
                <a:path w="2160270" h="1871345">
                  <a:moveTo>
                    <a:pt x="688835" y="889584"/>
                  </a:moveTo>
                  <a:lnTo>
                    <a:pt x="687908" y="889584"/>
                  </a:lnTo>
                  <a:lnTo>
                    <a:pt x="687908" y="895934"/>
                  </a:lnTo>
                  <a:lnTo>
                    <a:pt x="688416" y="895934"/>
                  </a:lnTo>
                  <a:lnTo>
                    <a:pt x="689648" y="894664"/>
                  </a:lnTo>
                  <a:lnTo>
                    <a:pt x="691480" y="892904"/>
                  </a:lnTo>
                  <a:lnTo>
                    <a:pt x="691565" y="892124"/>
                  </a:lnTo>
                  <a:lnTo>
                    <a:pt x="688835" y="892124"/>
                  </a:lnTo>
                  <a:lnTo>
                    <a:pt x="688835" y="889584"/>
                  </a:lnTo>
                  <a:close/>
                </a:path>
                <a:path w="2160270" h="1871345">
                  <a:moveTo>
                    <a:pt x="692264" y="892124"/>
                  </a:moveTo>
                  <a:lnTo>
                    <a:pt x="691565" y="892819"/>
                  </a:lnTo>
                  <a:lnTo>
                    <a:pt x="691565" y="895934"/>
                  </a:lnTo>
                  <a:lnTo>
                    <a:pt x="696150" y="895934"/>
                  </a:lnTo>
                  <a:lnTo>
                    <a:pt x="692264" y="892124"/>
                  </a:lnTo>
                  <a:close/>
                </a:path>
                <a:path w="2160270" h="1871345">
                  <a:moveTo>
                    <a:pt x="722121" y="895264"/>
                  </a:moveTo>
                  <a:lnTo>
                    <a:pt x="722121" y="895934"/>
                  </a:lnTo>
                  <a:lnTo>
                    <a:pt x="723785" y="895934"/>
                  </a:lnTo>
                  <a:lnTo>
                    <a:pt x="722121" y="895264"/>
                  </a:lnTo>
                  <a:close/>
                </a:path>
                <a:path w="2160270" h="1871345">
                  <a:moveTo>
                    <a:pt x="729694" y="893421"/>
                  </a:moveTo>
                  <a:lnTo>
                    <a:pt x="730427" y="895934"/>
                  </a:lnTo>
                  <a:lnTo>
                    <a:pt x="730427" y="893577"/>
                  </a:lnTo>
                  <a:lnTo>
                    <a:pt x="729694" y="893421"/>
                  </a:lnTo>
                  <a:close/>
                </a:path>
                <a:path w="2160270" h="1871345">
                  <a:moveTo>
                    <a:pt x="730427" y="893577"/>
                  </a:moveTo>
                  <a:lnTo>
                    <a:pt x="730427" y="895934"/>
                  </a:lnTo>
                  <a:lnTo>
                    <a:pt x="734098" y="895934"/>
                  </a:lnTo>
                  <a:lnTo>
                    <a:pt x="734098" y="894357"/>
                  </a:lnTo>
                  <a:lnTo>
                    <a:pt x="730427" y="893577"/>
                  </a:lnTo>
                  <a:close/>
                </a:path>
                <a:path w="2160270" h="1871345">
                  <a:moveTo>
                    <a:pt x="734098" y="894357"/>
                  </a:moveTo>
                  <a:lnTo>
                    <a:pt x="734098" y="895934"/>
                  </a:lnTo>
                  <a:lnTo>
                    <a:pt x="741514" y="895934"/>
                  </a:lnTo>
                  <a:lnTo>
                    <a:pt x="734098" y="894357"/>
                  </a:lnTo>
                  <a:close/>
                </a:path>
                <a:path w="2160270" h="1871345">
                  <a:moveTo>
                    <a:pt x="734098" y="892904"/>
                  </a:moveTo>
                  <a:lnTo>
                    <a:pt x="734098" y="894357"/>
                  </a:lnTo>
                  <a:lnTo>
                    <a:pt x="741514" y="895934"/>
                  </a:lnTo>
                  <a:lnTo>
                    <a:pt x="736288" y="893369"/>
                  </a:lnTo>
                  <a:lnTo>
                    <a:pt x="734098" y="892904"/>
                  </a:lnTo>
                  <a:close/>
                </a:path>
                <a:path w="2160270" h="1871345">
                  <a:moveTo>
                    <a:pt x="736288" y="893369"/>
                  </a:moveTo>
                  <a:lnTo>
                    <a:pt x="741514" y="895934"/>
                  </a:lnTo>
                  <a:lnTo>
                    <a:pt x="763727" y="895934"/>
                  </a:lnTo>
                  <a:lnTo>
                    <a:pt x="763727" y="894664"/>
                  </a:lnTo>
                  <a:lnTo>
                    <a:pt x="742355" y="894659"/>
                  </a:lnTo>
                  <a:lnTo>
                    <a:pt x="736288" y="893369"/>
                  </a:lnTo>
                  <a:close/>
                </a:path>
                <a:path w="2160270" h="1871345">
                  <a:moveTo>
                    <a:pt x="768349" y="889584"/>
                  </a:moveTo>
                  <a:lnTo>
                    <a:pt x="763727" y="889584"/>
                  </a:lnTo>
                  <a:lnTo>
                    <a:pt x="763727" y="895934"/>
                  </a:lnTo>
                  <a:lnTo>
                    <a:pt x="768349" y="895934"/>
                  </a:lnTo>
                  <a:lnTo>
                    <a:pt x="768349" y="889584"/>
                  </a:lnTo>
                  <a:close/>
                </a:path>
                <a:path w="2160270" h="1871345">
                  <a:moveTo>
                    <a:pt x="773861" y="889584"/>
                  </a:moveTo>
                  <a:lnTo>
                    <a:pt x="768349" y="889584"/>
                  </a:lnTo>
                  <a:lnTo>
                    <a:pt x="768349" y="895934"/>
                  </a:lnTo>
                  <a:lnTo>
                    <a:pt x="774788" y="895934"/>
                  </a:lnTo>
                  <a:lnTo>
                    <a:pt x="774788" y="892124"/>
                  </a:lnTo>
                  <a:lnTo>
                    <a:pt x="773861" y="892124"/>
                  </a:lnTo>
                  <a:lnTo>
                    <a:pt x="773861" y="889584"/>
                  </a:lnTo>
                  <a:close/>
                </a:path>
                <a:path w="2160270" h="1871345">
                  <a:moveTo>
                    <a:pt x="655510" y="890055"/>
                  </a:moveTo>
                  <a:lnTo>
                    <a:pt x="650290" y="894664"/>
                  </a:lnTo>
                  <a:lnTo>
                    <a:pt x="653694" y="895620"/>
                  </a:lnTo>
                  <a:lnTo>
                    <a:pt x="653694" y="892124"/>
                  </a:lnTo>
                  <a:lnTo>
                    <a:pt x="655510" y="892124"/>
                  </a:lnTo>
                  <a:lnTo>
                    <a:pt x="655510" y="890055"/>
                  </a:lnTo>
                  <a:close/>
                </a:path>
                <a:path w="2160270" h="1871345">
                  <a:moveTo>
                    <a:pt x="722121" y="893394"/>
                  </a:moveTo>
                  <a:lnTo>
                    <a:pt x="717473" y="893394"/>
                  </a:lnTo>
                  <a:lnTo>
                    <a:pt x="722121" y="895264"/>
                  </a:lnTo>
                  <a:lnTo>
                    <a:pt x="722121" y="893394"/>
                  </a:lnTo>
                  <a:close/>
                </a:path>
                <a:path w="2160270" h="1871345">
                  <a:moveTo>
                    <a:pt x="734098" y="891617"/>
                  </a:moveTo>
                  <a:lnTo>
                    <a:pt x="734098" y="892294"/>
                  </a:lnTo>
                  <a:lnTo>
                    <a:pt x="736288" y="893369"/>
                  </a:lnTo>
                  <a:lnTo>
                    <a:pt x="742378" y="894664"/>
                  </a:lnTo>
                  <a:lnTo>
                    <a:pt x="734098" y="891617"/>
                  </a:lnTo>
                  <a:close/>
                </a:path>
                <a:path w="2160270" h="1871345">
                  <a:moveTo>
                    <a:pt x="744133" y="889584"/>
                  </a:moveTo>
                  <a:lnTo>
                    <a:pt x="734098" y="889584"/>
                  </a:lnTo>
                  <a:lnTo>
                    <a:pt x="734224" y="891663"/>
                  </a:lnTo>
                  <a:lnTo>
                    <a:pt x="742378" y="894664"/>
                  </a:lnTo>
                  <a:lnTo>
                    <a:pt x="763727" y="894664"/>
                  </a:lnTo>
                  <a:lnTo>
                    <a:pt x="763727" y="892124"/>
                  </a:lnTo>
                  <a:lnTo>
                    <a:pt x="745235" y="892124"/>
                  </a:lnTo>
                  <a:lnTo>
                    <a:pt x="745235" y="890169"/>
                  </a:lnTo>
                  <a:lnTo>
                    <a:pt x="744133" y="889584"/>
                  </a:lnTo>
                  <a:close/>
                </a:path>
                <a:path w="2160270" h="1871345">
                  <a:moveTo>
                    <a:pt x="682320" y="881964"/>
                  </a:moveTo>
                  <a:lnTo>
                    <a:pt x="681405" y="881964"/>
                  </a:lnTo>
                  <a:lnTo>
                    <a:pt x="681405" y="885774"/>
                  </a:lnTo>
                  <a:lnTo>
                    <a:pt x="680516" y="885774"/>
                  </a:lnTo>
                  <a:lnTo>
                    <a:pt x="680516" y="894659"/>
                  </a:lnTo>
                  <a:lnTo>
                    <a:pt x="681431" y="894120"/>
                  </a:lnTo>
                  <a:lnTo>
                    <a:pt x="681431" y="889584"/>
                  </a:lnTo>
                  <a:lnTo>
                    <a:pt x="684212" y="889584"/>
                  </a:lnTo>
                  <a:lnTo>
                    <a:pt x="684212" y="888314"/>
                  </a:lnTo>
                  <a:lnTo>
                    <a:pt x="682320" y="888314"/>
                  </a:lnTo>
                  <a:lnTo>
                    <a:pt x="682320" y="881964"/>
                  </a:lnTo>
                  <a:close/>
                </a:path>
                <a:path w="2160270" h="1871345">
                  <a:moveTo>
                    <a:pt x="730427" y="892124"/>
                  </a:moveTo>
                  <a:lnTo>
                    <a:pt x="730427" y="893577"/>
                  </a:lnTo>
                  <a:lnTo>
                    <a:pt x="734098" y="894357"/>
                  </a:lnTo>
                  <a:lnTo>
                    <a:pt x="734098" y="892904"/>
                  </a:lnTo>
                  <a:lnTo>
                    <a:pt x="730427" y="892124"/>
                  </a:lnTo>
                  <a:close/>
                </a:path>
                <a:path w="2160270" h="1871345">
                  <a:moveTo>
                    <a:pt x="684212" y="889584"/>
                  </a:moveTo>
                  <a:lnTo>
                    <a:pt x="681431" y="889584"/>
                  </a:lnTo>
                  <a:lnTo>
                    <a:pt x="681431" y="894120"/>
                  </a:lnTo>
                  <a:lnTo>
                    <a:pt x="682663" y="893394"/>
                  </a:lnTo>
                  <a:lnTo>
                    <a:pt x="687908" y="893394"/>
                  </a:lnTo>
                  <a:lnTo>
                    <a:pt x="687908" y="892124"/>
                  </a:lnTo>
                  <a:lnTo>
                    <a:pt x="684212" y="892124"/>
                  </a:lnTo>
                  <a:lnTo>
                    <a:pt x="684212" y="889584"/>
                  </a:lnTo>
                  <a:close/>
                </a:path>
                <a:path w="2160270" h="1871345">
                  <a:moveTo>
                    <a:pt x="730242" y="890402"/>
                  </a:moveTo>
                  <a:lnTo>
                    <a:pt x="729813" y="892294"/>
                  </a:lnTo>
                  <a:lnTo>
                    <a:pt x="729694" y="893421"/>
                  </a:lnTo>
                  <a:lnTo>
                    <a:pt x="730427" y="893577"/>
                  </a:lnTo>
                  <a:lnTo>
                    <a:pt x="730427" y="890494"/>
                  </a:lnTo>
                  <a:lnTo>
                    <a:pt x="730242" y="890402"/>
                  </a:lnTo>
                  <a:close/>
                </a:path>
                <a:path w="2160270" h="1871345">
                  <a:moveTo>
                    <a:pt x="729617" y="893159"/>
                  </a:moveTo>
                  <a:lnTo>
                    <a:pt x="729564" y="893394"/>
                  </a:lnTo>
                  <a:lnTo>
                    <a:pt x="729694" y="893421"/>
                  </a:lnTo>
                  <a:lnTo>
                    <a:pt x="729617" y="893159"/>
                  </a:lnTo>
                  <a:close/>
                </a:path>
                <a:path w="2160270" h="1871345">
                  <a:moveTo>
                    <a:pt x="694347" y="886083"/>
                  </a:moveTo>
                  <a:lnTo>
                    <a:pt x="691565" y="888976"/>
                  </a:lnTo>
                  <a:lnTo>
                    <a:pt x="691636" y="890402"/>
                  </a:lnTo>
                  <a:lnTo>
                    <a:pt x="694029" y="893394"/>
                  </a:lnTo>
                  <a:lnTo>
                    <a:pt x="696010" y="892124"/>
                  </a:lnTo>
                  <a:lnTo>
                    <a:pt x="694347" y="892124"/>
                  </a:lnTo>
                  <a:lnTo>
                    <a:pt x="694347" y="887044"/>
                  </a:lnTo>
                  <a:lnTo>
                    <a:pt x="693775" y="887044"/>
                  </a:lnTo>
                  <a:lnTo>
                    <a:pt x="694347" y="886881"/>
                  </a:lnTo>
                  <a:lnTo>
                    <a:pt x="694347" y="886083"/>
                  </a:lnTo>
                  <a:close/>
                </a:path>
                <a:path w="2160270" h="1871345">
                  <a:moveTo>
                    <a:pt x="698969" y="890227"/>
                  </a:moveTo>
                  <a:lnTo>
                    <a:pt x="694029" y="893394"/>
                  </a:lnTo>
                  <a:lnTo>
                    <a:pt x="698969" y="893394"/>
                  </a:lnTo>
                  <a:lnTo>
                    <a:pt x="698969" y="890227"/>
                  </a:lnTo>
                  <a:close/>
                </a:path>
                <a:path w="2160270" h="1871345">
                  <a:moveTo>
                    <a:pt x="734098" y="892294"/>
                  </a:moveTo>
                  <a:lnTo>
                    <a:pt x="734098" y="892904"/>
                  </a:lnTo>
                  <a:lnTo>
                    <a:pt x="736288" y="893369"/>
                  </a:lnTo>
                  <a:lnTo>
                    <a:pt x="734098" y="892294"/>
                  </a:lnTo>
                  <a:close/>
                </a:path>
                <a:path w="2160270" h="1871345">
                  <a:moveTo>
                    <a:pt x="728573" y="889584"/>
                  </a:moveTo>
                  <a:lnTo>
                    <a:pt x="729617" y="893159"/>
                  </a:lnTo>
                  <a:lnTo>
                    <a:pt x="730242" y="890402"/>
                  </a:lnTo>
                  <a:lnTo>
                    <a:pt x="728573" y="889584"/>
                  </a:lnTo>
                  <a:close/>
                </a:path>
                <a:path w="2160270" h="1871345">
                  <a:moveTo>
                    <a:pt x="730427" y="890494"/>
                  </a:moveTo>
                  <a:lnTo>
                    <a:pt x="730427" y="892124"/>
                  </a:lnTo>
                  <a:lnTo>
                    <a:pt x="734098" y="892904"/>
                  </a:lnTo>
                  <a:lnTo>
                    <a:pt x="734098" y="892294"/>
                  </a:lnTo>
                  <a:lnTo>
                    <a:pt x="730427" y="890494"/>
                  </a:lnTo>
                  <a:close/>
                </a:path>
                <a:path w="2160270" h="1871345">
                  <a:moveTo>
                    <a:pt x="666610" y="881964"/>
                  </a:moveTo>
                  <a:lnTo>
                    <a:pt x="664794" y="881964"/>
                  </a:lnTo>
                  <a:lnTo>
                    <a:pt x="664794" y="892844"/>
                  </a:lnTo>
                  <a:lnTo>
                    <a:pt x="666610" y="881964"/>
                  </a:lnTo>
                  <a:close/>
                </a:path>
                <a:path w="2160270" h="1871345">
                  <a:moveTo>
                    <a:pt x="691565" y="890314"/>
                  </a:moveTo>
                  <a:lnTo>
                    <a:pt x="691565" y="892819"/>
                  </a:lnTo>
                  <a:lnTo>
                    <a:pt x="692264" y="892124"/>
                  </a:lnTo>
                  <a:lnTo>
                    <a:pt x="693013" y="892124"/>
                  </a:lnTo>
                  <a:lnTo>
                    <a:pt x="691565" y="890314"/>
                  </a:lnTo>
                  <a:close/>
                </a:path>
                <a:path w="2160270" h="1871345">
                  <a:moveTo>
                    <a:pt x="674014" y="885774"/>
                  </a:moveTo>
                  <a:lnTo>
                    <a:pt x="672185" y="885774"/>
                  </a:lnTo>
                  <a:lnTo>
                    <a:pt x="672185" y="892692"/>
                  </a:lnTo>
                  <a:lnTo>
                    <a:pt x="674014" y="891663"/>
                  </a:lnTo>
                  <a:lnTo>
                    <a:pt x="674014" y="885774"/>
                  </a:lnTo>
                  <a:close/>
                </a:path>
                <a:path w="2160270" h="1871345">
                  <a:moveTo>
                    <a:pt x="730427" y="890266"/>
                  </a:moveTo>
                  <a:lnTo>
                    <a:pt x="730427" y="890494"/>
                  </a:lnTo>
                  <a:lnTo>
                    <a:pt x="734098" y="892294"/>
                  </a:lnTo>
                  <a:lnTo>
                    <a:pt x="734098" y="891617"/>
                  </a:lnTo>
                  <a:lnTo>
                    <a:pt x="730427" y="890266"/>
                  </a:lnTo>
                  <a:close/>
                </a:path>
                <a:path w="2160270" h="1871345">
                  <a:moveTo>
                    <a:pt x="639787" y="881964"/>
                  </a:moveTo>
                  <a:lnTo>
                    <a:pt x="628738" y="881964"/>
                  </a:lnTo>
                  <a:lnTo>
                    <a:pt x="628738" y="892124"/>
                  </a:lnTo>
                  <a:lnTo>
                    <a:pt x="639787" y="892124"/>
                  </a:lnTo>
                  <a:lnTo>
                    <a:pt x="639787" y="881964"/>
                  </a:lnTo>
                  <a:close/>
                </a:path>
                <a:path w="2160270" h="1871345">
                  <a:moveTo>
                    <a:pt x="670305" y="889584"/>
                  </a:moveTo>
                  <a:lnTo>
                    <a:pt x="668489" y="889584"/>
                  </a:lnTo>
                  <a:lnTo>
                    <a:pt x="668489" y="892124"/>
                  </a:lnTo>
                  <a:lnTo>
                    <a:pt x="670305" y="892124"/>
                  </a:lnTo>
                  <a:lnTo>
                    <a:pt x="670305" y="889584"/>
                  </a:lnTo>
                  <a:close/>
                </a:path>
                <a:path w="2160270" h="1871345">
                  <a:moveTo>
                    <a:pt x="672185" y="889584"/>
                  </a:moveTo>
                  <a:lnTo>
                    <a:pt x="670305" y="889584"/>
                  </a:lnTo>
                  <a:lnTo>
                    <a:pt x="670305" y="892124"/>
                  </a:lnTo>
                  <a:lnTo>
                    <a:pt x="672185" y="892124"/>
                  </a:lnTo>
                  <a:lnTo>
                    <a:pt x="672185" y="889584"/>
                  </a:lnTo>
                  <a:close/>
                </a:path>
                <a:path w="2160270" h="1871345">
                  <a:moveTo>
                    <a:pt x="674928" y="891149"/>
                  </a:moveTo>
                  <a:lnTo>
                    <a:pt x="674097" y="891617"/>
                  </a:lnTo>
                  <a:lnTo>
                    <a:pt x="674014" y="892124"/>
                  </a:lnTo>
                  <a:lnTo>
                    <a:pt x="674928" y="892124"/>
                  </a:lnTo>
                  <a:lnTo>
                    <a:pt x="674928" y="891149"/>
                  </a:lnTo>
                  <a:close/>
                </a:path>
                <a:path w="2160270" h="1871345">
                  <a:moveTo>
                    <a:pt x="685101" y="881964"/>
                  </a:moveTo>
                  <a:lnTo>
                    <a:pt x="684212" y="881964"/>
                  </a:lnTo>
                  <a:lnTo>
                    <a:pt x="684212" y="892124"/>
                  </a:lnTo>
                  <a:lnTo>
                    <a:pt x="686955" y="892124"/>
                  </a:lnTo>
                  <a:lnTo>
                    <a:pt x="686955" y="889584"/>
                  </a:lnTo>
                  <a:lnTo>
                    <a:pt x="690981" y="889584"/>
                  </a:lnTo>
                  <a:lnTo>
                    <a:pt x="691474" y="889071"/>
                  </a:lnTo>
                  <a:lnTo>
                    <a:pt x="691565" y="888314"/>
                  </a:lnTo>
                  <a:lnTo>
                    <a:pt x="686028" y="888314"/>
                  </a:lnTo>
                  <a:lnTo>
                    <a:pt x="686028" y="885774"/>
                  </a:lnTo>
                  <a:lnTo>
                    <a:pt x="685101" y="885774"/>
                  </a:lnTo>
                  <a:lnTo>
                    <a:pt x="685101" y="881964"/>
                  </a:lnTo>
                  <a:close/>
                </a:path>
                <a:path w="2160270" h="1871345">
                  <a:moveTo>
                    <a:pt x="687908" y="889584"/>
                  </a:moveTo>
                  <a:lnTo>
                    <a:pt x="686955" y="889584"/>
                  </a:lnTo>
                  <a:lnTo>
                    <a:pt x="686955" y="892124"/>
                  </a:lnTo>
                  <a:lnTo>
                    <a:pt x="687908" y="892124"/>
                  </a:lnTo>
                  <a:lnTo>
                    <a:pt x="687908" y="889584"/>
                  </a:lnTo>
                  <a:close/>
                </a:path>
                <a:path w="2160270" h="1871345">
                  <a:moveTo>
                    <a:pt x="690981" y="889584"/>
                  </a:moveTo>
                  <a:lnTo>
                    <a:pt x="688835" y="889584"/>
                  </a:lnTo>
                  <a:lnTo>
                    <a:pt x="688835" y="892124"/>
                  </a:lnTo>
                  <a:lnTo>
                    <a:pt x="691565" y="892124"/>
                  </a:lnTo>
                  <a:lnTo>
                    <a:pt x="691449" y="890169"/>
                  </a:lnTo>
                  <a:lnTo>
                    <a:pt x="690981" y="889584"/>
                  </a:lnTo>
                  <a:close/>
                </a:path>
                <a:path w="2160270" h="1871345">
                  <a:moveTo>
                    <a:pt x="695274" y="886742"/>
                  </a:moveTo>
                  <a:lnTo>
                    <a:pt x="694347" y="886929"/>
                  </a:lnTo>
                  <a:lnTo>
                    <a:pt x="694347" y="892124"/>
                  </a:lnTo>
                  <a:lnTo>
                    <a:pt x="695274" y="892124"/>
                  </a:lnTo>
                  <a:lnTo>
                    <a:pt x="695274" y="886742"/>
                  </a:lnTo>
                  <a:close/>
                </a:path>
                <a:path w="2160270" h="1871345">
                  <a:moveTo>
                    <a:pt x="698969" y="889584"/>
                  </a:moveTo>
                  <a:lnTo>
                    <a:pt x="695274" y="889584"/>
                  </a:lnTo>
                  <a:lnTo>
                    <a:pt x="695274" y="892124"/>
                  </a:lnTo>
                  <a:lnTo>
                    <a:pt x="696010" y="892124"/>
                  </a:lnTo>
                  <a:lnTo>
                    <a:pt x="698908" y="890266"/>
                  </a:lnTo>
                  <a:lnTo>
                    <a:pt x="698969" y="889584"/>
                  </a:lnTo>
                  <a:close/>
                </a:path>
                <a:path w="2160270" h="1871345">
                  <a:moveTo>
                    <a:pt x="745235" y="890169"/>
                  </a:moveTo>
                  <a:lnTo>
                    <a:pt x="745235" y="892124"/>
                  </a:lnTo>
                  <a:lnTo>
                    <a:pt x="748918" y="892124"/>
                  </a:lnTo>
                  <a:lnTo>
                    <a:pt x="745235" y="890169"/>
                  </a:lnTo>
                  <a:close/>
                </a:path>
                <a:path w="2160270" h="1871345">
                  <a:moveTo>
                    <a:pt x="745235" y="887348"/>
                  </a:moveTo>
                  <a:lnTo>
                    <a:pt x="745320" y="890213"/>
                  </a:lnTo>
                  <a:lnTo>
                    <a:pt x="748918" y="892124"/>
                  </a:lnTo>
                  <a:lnTo>
                    <a:pt x="751875" y="889584"/>
                  </a:lnTo>
                  <a:lnTo>
                    <a:pt x="749858" y="889584"/>
                  </a:lnTo>
                  <a:lnTo>
                    <a:pt x="749748" y="888306"/>
                  </a:lnTo>
                  <a:lnTo>
                    <a:pt x="745235" y="887348"/>
                  </a:lnTo>
                  <a:close/>
                </a:path>
                <a:path w="2160270" h="1871345">
                  <a:moveTo>
                    <a:pt x="753489" y="888429"/>
                  </a:moveTo>
                  <a:lnTo>
                    <a:pt x="753018" y="888602"/>
                  </a:lnTo>
                  <a:lnTo>
                    <a:pt x="748918" y="892124"/>
                  </a:lnTo>
                  <a:lnTo>
                    <a:pt x="756297" y="892124"/>
                  </a:lnTo>
                  <a:lnTo>
                    <a:pt x="756297" y="889584"/>
                  </a:lnTo>
                  <a:lnTo>
                    <a:pt x="753922" y="889584"/>
                  </a:lnTo>
                  <a:lnTo>
                    <a:pt x="753489" y="888429"/>
                  </a:lnTo>
                  <a:close/>
                </a:path>
                <a:path w="2160270" h="1871345">
                  <a:moveTo>
                    <a:pt x="768349" y="885774"/>
                  </a:moveTo>
                  <a:lnTo>
                    <a:pt x="764655" y="885785"/>
                  </a:lnTo>
                  <a:lnTo>
                    <a:pt x="756297" y="888743"/>
                  </a:lnTo>
                  <a:lnTo>
                    <a:pt x="756297" y="892124"/>
                  </a:lnTo>
                  <a:lnTo>
                    <a:pt x="763727" y="892124"/>
                  </a:lnTo>
                  <a:lnTo>
                    <a:pt x="763727" y="889584"/>
                  </a:lnTo>
                  <a:lnTo>
                    <a:pt x="768349" y="889584"/>
                  </a:lnTo>
                  <a:lnTo>
                    <a:pt x="768349" y="885774"/>
                  </a:lnTo>
                  <a:close/>
                </a:path>
                <a:path w="2160270" h="1871345">
                  <a:moveTo>
                    <a:pt x="774788" y="889584"/>
                  </a:moveTo>
                  <a:lnTo>
                    <a:pt x="773861" y="889584"/>
                  </a:lnTo>
                  <a:lnTo>
                    <a:pt x="773861" y="892124"/>
                  </a:lnTo>
                  <a:lnTo>
                    <a:pt x="774788" y="892124"/>
                  </a:lnTo>
                  <a:lnTo>
                    <a:pt x="774788" y="889584"/>
                  </a:lnTo>
                  <a:close/>
                </a:path>
                <a:path w="2160270" h="1871345">
                  <a:moveTo>
                    <a:pt x="674966" y="885774"/>
                  </a:moveTo>
                  <a:lnTo>
                    <a:pt x="674014" y="885774"/>
                  </a:lnTo>
                  <a:lnTo>
                    <a:pt x="674014" y="891663"/>
                  </a:lnTo>
                  <a:lnTo>
                    <a:pt x="674928" y="891149"/>
                  </a:lnTo>
                  <a:lnTo>
                    <a:pt x="674928" y="889584"/>
                  </a:lnTo>
                  <a:lnTo>
                    <a:pt x="675881" y="889584"/>
                  </a:lnTo>
                  <a:lnTo>
                    <a:pt x="675881" y="888314"/>
                  </a:lnTo>
                  <a:lnTo>
                    <a:pt x="674966" y="888314"/>
                  </a:lnTo>
                  <a:lnTo>
                    <a:pt x="674966" y="885774"/>
                  </a:lnTo>
                  <a:close/>
                </a:path>
                <a:path w="2160270" h="1871345">
                  <a:moveTo>
                    <a:pt x="734098" y="889584"/>
                  </a:moveTo>
                  <a:lnTo>
                    <a:pt x="730427" y="889584"/>
                  </a:lnTo>
                  <a:lnTo>
                    <a:pt x="730427" y="890266"/>
                  </a:lnTo>
                  <a:lnTo>
                    <a:pt x="734098" y="891617"/>
                  </a:lnTo>
                  <a:lnTo>
                    <a:pt x="734098" y="889584"/>
                  </a:lnTo>
                  <a:close/>
                </a:path>
                <a:path w="2160270" h="1871345">
                  <a:moveTo>
                    <a:pt x="677710" y="881964"/>
                  </a:moveTo>
                  <a:lnTo>
                    <a:pt x="675881" y="881964"/>
                  </a:lnTo>
                  <a:lnTo>
                    <a:pt x="675881" y="889584"/>
                  </a:lnTo>
                  <a:lnTo>
                    <a:pt x="674928" y="889584"/>
                  </a:lnTo>
                  <a:lnTo>
                    <a:pt x="674928" y="891149"/>
                  </a:lnTo>
                  <a:lnTo>
                    <a:pt x="677710" y="889584"/>
                  </a:lnTo>
                  <a:lnTo>
                    <a:pt x="677710" y="881964"/>
                  </a:lnTo>
                  <a:close/>
                </a:path>
                <a:path w="2160270" h="1871345">
                  <a:moveTo>
                    <a:pt x="730285" y="890213"/>
                  </a:moveTo>
                  <a:lnTo>
                    <a:pt x="730242" y="890402"/>
                  </a:lnTo>
                  <a:lnTo>
                    <a:pt x="730427" y="890494"/>
                  </a:lnTo>
                  <a:lnTo>
                    <a:pt x="730321" y="890227"/>
                  </a:lnTo>
                  <a:close/>
                </a:path>
                <a:path w="2160270" h="1871345">
                  <a:moveTo>
                    <a:pt x="728573" y="889584"/>
                  </a:moveTo>
                  <a:lnTo>
                    <a:pt x="730242" y="890402"/>
                  </a:lnTo>
                  <a:lnTo>
                    <a:pt x="730163" y="890169"/>
                  </a:lnTo>
                  <a:lnTo>
                    <a:pt x="728573" y="889584"/>
                  </a:lnTo>
                  <a:close/>
                </a:path>
                <a:path w="2160270" h="1871345">
                  <a:moveTo>
                    <a:pt x="691565" y="888976"/>
                  </a:moveTo>
                  <a:lnTo>
                    <a:pt x="690981" y="889584"/>
                  </a:lnTo>
                  <a:lnTo>
                    <a:pt x="691565" y="890314"/>
                  </a:lnTo>
                  <a:lnTo>
                    <a:pt x="691565" y="888976"/>
                  </a:lnTo>
                  <a:close/>
                </a:path>
                <a:path w="2160270" h="1871345">
                  <a:moveTo>
                    <a:pt x="730427" y="889584"/>
                  </a:moveTo>
                  <a:lnTo>
                    <a:pt x="730321" y="890227"/>
                  </a:lnTo>
                  <a:lnTo>
                    <a:pt x="730427" y="889584"/>
                  </a:lnTo>
                  <a:close/>
                </a:path>
                <a:path w="2160270" h="1871345">
                  <a:moveTo>
                    <a:pt x="699973" y="889584"/>
                  </a:moveTo>
                  <a:lnTo>
                    <a:pt x="698969" y="889584"/>
                  </a:lnTo>
                  <a:lnTo>
                    <a:pt x="698969" y="890227"/>
                  </a:lnTo>
                  <a:lnTo>
                    <a:pt x="699973" y="889584"/>
                  </a:lnTo>
                  <a:close/>
                </a:path>
                <a:path w="2160270" h="1871345">
                  <a:moveTo>
                    <a:pt x="730427" y="889584"/>
                  </a:moveTo>
                  <a:lnTo>
                    <a:pt x="728573" y="889584"/>
                  </a:lnTo>
                  <a:lnTo>
                    <a:pt x="730285" y="890213"/>
                  </a:lnTo>
                  <a:lnTo>
                    <a:pt x="730427" y="889584"/>
                  </a:lnTo>
                  <a:close/>
                </a:path>
                <a:path w="2160270" h="1871345">
                  <a:moveTo>
                    <a:pt x="745235" y="889584"/>
                  </a:moveTo>
                  <a:lnTo>
                    <a:pt x="744133" y="889584"/>
                  </a:lnTo>
                  <a:lnTo>
                    <a:pt x="745235" y="890169"/>
                  </a:lnTo>
                  <a:lnTo>
                    <a:pt x="745235" y="889584"/>
                  </a:lnTo>
                  <a:close/>
                </a:path>
                <a:path w="2160270" h="1871345">
                  <a:moveTo>
                    <a:pt x="749858" y="888602"/>
                  </a:moveTo>
                  <a:lnTo>
                    <a:pt x="749858" y="889584"/>
                  </a:lnTo>
                  <a:lnTo>
                    <a:pt x="750227" y="889584"/>
                  </a:lnTo>
                  <a:lnTo>
                    <a:pt x="749858" y="888602"/>
                  </a:lnTo>
                  <a:close/>
                </a:path>
                <a:path w="2160270" h="1871345">
                  <a:moveTo>
                    <a:pt x="751643" y="885774"/>
                  </a:moveTo>
                  <a:lnTo>
                    <a:pt x="749858" y="885774"/>
                  </a:lnTo>
                  <a:lnTo>
                    <a:pt x="749911" y="888743"/>
                  </a:lnTo>
                  <a:lnTo>
                    <a:pt x="750227" y="889584"/>
                  </a:lnTo>
                  <a:lnTo>
                    <a:pt x="753030" y="888591"/>
                  </a:lnTo>
                  <a:lnTo>
                    <a:pt x="753353" y="888314"/>
                  </a:lnTo>
                  <a:lnTo>
                    <a:pt x="752614" y="888314"/>
                  </a:lnTo>
                  <a:lnTo>
                    <a:pt x="751643" y="885774"/>
                  </a:lnTo>
                  <a:close/>
                </a:path>
                <a:path w="2160270" h="1871345">
                  <a:moveTo>
                    <a:pt x="753030" y="888591"/>
                  </a:moveTo>
                  <a:lnTo>
                    <a:pt x="750227" y="889584"/>
                  </a:lnTo>
                  <a:lnTo>
                    <a:pt x="751875" y="889584"/>
                  </a:lnTo>
                  <a:lnTo>
                    <a:pt x="753030" y="888591"/>
                  </a:lnTo>
                  <a:close/>
                </a:path>
                <a:path w="2160270" h="1871345">
                  <a:moveTo>
                    <a:pt x="755370" y="887763"/>
                  </a:moveTo>
                  <a:lnTo>
                    <a:pt x="753489" y="888429"/>
                  </a:lnTo>
                  <a:lnTo>
                    <a:pt x="753922" y="889584"/>
                  </a:lnTo>
                  <a:lnTo>
                    <a:pt x="755370" y="889071"/>
                  </a:lnTo>
                  <a:lnTo>
                    <a:pt x="755370" y="887763"/>
                  </a:lnTo>
                  <a:close/>
                </a:path>
                <a:path w="2160270" h="1871345">
                  <a:moveTo>
                    <a:pt x="755370" y="889071"/>
                  </a:moveTo>
                  <a:lnTo>
                    <a:pt x="753922" y="889584"/>
                  </a:lnTo>
                  <a:lnTo>
                    <a:pt x="755370" y="889584"/>
                  </a:lnTo>
                  <a:lnTo>
                    <a:pt x="755370" y="889071"/>
                  </a:lnTo>
                  <a:close/>
                </a:path>
                <a:path w="2160270" h="1871345">
                  <a:moveTo>
                    <a:pt x="756297" y="887435"/>
                  </a:moveTo>
                  <a:lnTo>
                    <a:pt x="755370" y="887763"/>
                  </a:lnTo>
                  <a:lnTo>
                    <a:pt x="755370" y="889071"/>
                  </a:lnTo>
                  <a:lnTo>
                    <a:pt x="756297" y="888743"/>
                  </a:lnTo>
                  <a:lnTo>
                    <a:pt x="756297" y="887435"/>
                  </a:lnTo>
                  <a:close/>
                </a:path>
                <a:path w="2160270" h="1871345">
                  <a:moveTo>
                    <a:pt x="694347" y="885774"/>
                  </a:moveTo>
                  <a:lnTo>
                    <a:pt x="691565" y="885774"/>
                  </a:lnTo>
                  <a:lnTo>
                    <a:pt x="691565" y="888976"/>
                  </a:lnTo>
                  <a:lnTo>
                    <a:pt x="694347" y="886083"/>
                  </a:lnTo>
                  <a:lnTo>
                    <a:pt x="694347" y="885774"/>
                  </a:lnTo>
                  <a:close/>
                </a:path>
                <a:path w="2160270" h="1871345">
                  <a:moveTo>
                    <a:pt x="749858" y="888314"/>
                  </a:moveTo>
                  <a:lnTo>
                    <a:pt x="749858" y="888602"/>
                  </a:lnTo>
                  <a:lnTo>
                    <a:pt x="749858" y="888314"/>
                  </a:lnTo>
                  <a:close/>
                </a:path>
                <a:path w="2160270" h="1871345">
                  <a:moveTo>
                    <a:pt x="753423" y="888253"/>
                  </a:moveTo>
                  <a:lnTo>
                    <a:pt x="753030" y="888591"/>
                  </a:lnTo>
                  <a:lnTo>
                    <a:pt x="753489" y="888429"/>
                  </a:lnTo>
                  <a:lnTo>
                    <a:pt x="753423" y="888253"/>
                  </a:lnTo>
                  <a:close/>
                </a:path>
                <a:path w="2160270" h="1871345">
                  <a:moveTo>
                    <a:pt x="755370" y="886581"/>
                  </a:moveTo>
                  <a:lnTo>
                    <a:pt x="753423" y="888253"/>
                  </a:lnTo>
                  <a:lnTo>
                    <a:pt x="753489" y="888429"/>
                  </a:lnTo>
                  <a:lnTo>
                    <a:pt x="755370" y="887763"/>
                  </a:lnTo>
                  <a:lnTo>
                    <a:pt x="755370" y="886581"/>
                  </a:lnTo>
                  <a:close/>
                </a:path>
                <a:path w="2160270" h="1871345">
                  <a:moveTo>
                    <a:pt x="674966" y="881964"/>
                  </a:moveTo>
                  <a:lnTo>
                    <a:pt x="671271" y="881964"/>
                  </a:lnTo>
                  <a:lnTo>
                    <a:pt x="671271" y="888314"/>
                  </a:lnTo>
                  <a:lnTo>
                    <a:pt x="672185" y="888314"/>
                  </a:lnTo>
                  <a:lnTo>
                    <a:pt x="672185" y="885774"/>
                  </a:lnTo>
                  <a:lnTo>
                    <a:pt x="674966" y="885774"/>
                  </a:lnTo>
                  <a:lnTo>
                    <a:pt x="674966" y="881964"/>
                  </a:lnTo>
                  <a:close/>
                </a:path>
                <a:path w="2160270" h="1871345">
                  <a:moveTo>
                    <a:pt x="675881" y="881964"/>
                  </a:moveTo>
                  <a:lnTo>
                    <a:pt x="674966" y="881964"/>
                  </a:lnTo>
                  <a:lnTo>
                    <a:pt x="674966" y="888314"/>
                  </a:lnTo>
                  <a:lnTo>
                    <a:pt x="675881" y="888314"/>
                  </a:lnTo>
                  <a:lnTo>
                    <a:pt x="675881" y="881964"/>
                  </a:lnTo>
                  <a:close/>
                </a:path>
                <a:path w="2160270" h="1871345">
                  <a:moveTo>
                    <a:pt x="681405" y="881964"/>
                  </a:moveTo>
                  <a:lnTo>
                    <a:pt x="679589" y="881964"/>
                  </a:lnTo>
                  <a:lnTo>
                    <a:pt x="679589" y="888314"/>
                  </a:lnTo>
                  <a:lnTo>
                    <a:pt x="680516" y="888314"/>
                  </a:lnTo>
                  <a:lnTo>
                    <a:pt x="680516" y="885774"/>
                  </a:lnTo>
                  <a:lnTo>
                    <a:pt x="681405" y="885774"/>
                  </a:lnTo>
                  <a:lnTo>
                    <a:pt x="681405" y="881964"/>
                  </a:lnTo>
                  <a:close/>
                </a:path>
                <a:path w="2160270" h="1871345">
                  <a:moveTo>
                    <a:pt x="684187" y="881964"/>
                  </a:moveTo>
                  <a:lnTo>
                    <a:pt x="682345" y="881964"/>
                  </a:lnTo>
                  <a:lnTo>
                    <a:pt x="682320" y="888314"/>
                  </a:lnTo>
                  <a:lnTo>
                    <a:pt x="684187" y="888314"/>
                  </a:lnTo>
                  <a:lnTo>
                    <a:pt x="684187" y="881964"/>
                  </a:lnTo>
                  <a:close/>
                </a:path>
                <a:path w="2160270" h="1871345">
                  <a:moveTo>
                    <a:pt x="684212" y="881964"/>
                  </a:moveTo>
                  <a:lnTo>
                    <a:pt x="684187" y="888314"/>
                  </a:lnTo>
                  <a:lnTo>
                    <a:pt x="684212" y="881964"/>
                  </a:lnTo>
                  <a:close/>
                </a:path>
                <a:path w="2160270" h="1871345">
                  <a:moveTo>
                    <a:pt x="687870" y="881964"/>
                  </a:moveTo>
                  <a:lnTo>
                    <a:pt x="686028" y="881964"/>
                  </a:lnTo>
                  <a:lnTo>
                    <a:pt x="686028" y="888314"/>
                  </a:lnTo>
                  <a:lnTo>
                    <a:pt x="687870" y="888314"/>
                  </a:lnTo>
                  <a:lnTo>
                    <a:pt x="687870" y="881964"/>
                  </a:lnTo>
                  <a:close/>
                </a:path>
                <a:path w="2160270" h="1871345">
                  <a:moveTo>
                    <a:pt x="691565" y="885774"/>
                  </a:moveTo>
                  <a:lnTo>
                    <a:pt x="687870" y="885774"/>
                  </a:lnTo>
                  <a:lnTo>
                    <a:pt x="687870" y="888314"/>
                  </a:lnTo>
                  <a:lnTo>
                    <a:pt x="691565" y="888314"/>
                  </a:lnTo>
                  <a:lnTo>
                    <a:pt x="691565" y="885774"/>
                  </a:lnTo>
                  <a:close/>
                </a:path>
                <a:path w="2160270" h="1871345">
                  <a:moveTo>
                    <a:pt x="749748" y="888306"/>
                  </a:moveTo>
                  <a:close/>
                </a:path>
                <a:path w="2160270" h="1871345">
                  <a:moveTo>
                    <a:pt x="750713" y="883343"/>
                  </a:moveTo>
                  <a:lnTo>
                    <a:pt x="748322" y="884504"/>
                  </a:lnTo>
                  <a:lnTo>
                    <a:pt x="749728" y="888253"/>
                  </a:lnTo>
                  <a:lnTo>
                    <a:pt x="749858" y="888314"/>
                  </a:lnTo>
                  <a:lnTo>
                    <a:pt x="749858" y="885774"/>
                  </a:lnTo>
                  <a:lnTo>
                    <a:pt x="751643" y="885774"/>
                  </a:lnTo>
                  <a:lnTo>
                    <a:pt x="750713" y="883343"/>
                  </a:lnTo>
                  <a:close/>
                </a:path>
                <a:path w="2160270" h="1871345">
                  <a:moveTo>
                    <a:pt x="752640" y="882408"/>
                  </a:moveTo>
                  <a:lnTo>
                    <a:pt x="750938" y="883234"/>
                  </a:lnTo>
                  <a:lnTo>
                    <a:pt x="750818" y="883618"/>
                  </a:lnTo>
                  <a:lnTo>
                    <a:pt x="752614" y="888314"/>
                  </a:lnTo>
                  <a:lnTo>
                    <a:pt x="753353" y="888314"/>
                  </a:lnTo>
                  <a:lnTo>
                    <a:pt x="752025" y="884500"/>
                  </a:lnTo>
                  <a:lnTo>
                    <a:pt x="752640" y="884202"/>
                  </a:lnTo>
                  <a:lnTo>
                    <a:pt x="752640" y="883370"/>
                  </a:lnTo>
                  <a:lnTo>
                    <a:pt x="751751" y="883234"/>
                  </a:lnTo>
                  <a:lnTo>
                    <a:pt x="752640" y="883234"/>
                  </a:lnTo>
                  <a:lnTo>
                    <a:pt x="752640" y="882408"/>
                  </a:lnTo>
                  <a:close/>
                </a:path>
                <a:path w="2160270" h="1871345">
                  <a:moveTo>
                    <a:pt x="748798" y="885774"/>
                  </a:moveTo>
                  <a:lnTo>
                    <a:pt x="745235" y="885774"/>
                  </a:lnTo>
                  <a:lnTo>
                    <a:pt x="745235" y="887348"/>
                  </a:lnTo>
                  <a:lnTo>
                    <a:pt x="749748" y="888306"/>
                  </a:lnTo>
                  <a:lnTo>
                    <a:pt x="748798" y="885774"/>
                  </a:lnTo>
                  <a:close/>
                </a:path>
                <a:path w="2160270" h="1871345">
                  <a:moveTo>
                    <a:pt x="752640" y="884202"/>
                  </a:moveTo>
                  <a:lnTo>
                    <a:pt x="752017" y="884504"/>
                  </a:lnTo>
                  <a:lnTo>
                    <a:pt x="753423" y="888253"/>
                  </a:lnTo>
                  <a:lnTo>
                    <a:pt x="755329" y="886617"/>
                  </a:lnTo>
                  <a:lnTo>
                    <a:pt x="755370" y="884504"/>
                  </a:lnTo>
                  <a:lnTo>
                    <a:pt x="752640" y="884504"/>
                  </a:lnTo>
                  <a:lnTo>
                    <a:pt x="752640" y="884202"/>
                  </a:lnTo>
                  <a:close/>
                </a:path>
                <a:path w="2160270" h="1871345">
                  <a:moveTo>
                    <a:pt x="756297" y="885785"/>
                  </a:moveTo>
                  <a:lnTo>
                    <a:pt x="755370" y="886581"/>
                  </a:lnTo>
                  <a:lnTo>
                    <a:pt x="755370" y="887763"/>
                  </a:lnTo>
                  <a:lnTo>
                    <a:pt x="756297" y="887435"/>
                  </a:lnTo>
                  <a:lnTo>
                    <a:pt x="756297" y="885785"/>
                  </a:lnTo>
                  <a:close/>
                </a:path>
                <a:path w="2160270" h="1871345">
                  <a:moveTo>
                    <a:pt x="755684" y="883839"/>
                  </a:moveTo>
                  <a:lnTo>
                    <a:pt x="756310" y="885774"/>
                  </a:lnTo>
                  <a:lnTo>
                    <a:pt x="756297" y="887435"/>
                  </a:lnTo>
                  <a:lnTo>
                    <a:pt x="764578" y="884504"/>
                  </a:lnTo>
                  <a:lnTo>
                    <a:pt x="759980" y="884500"/>
                  </a:lnTo>
                  <a:lnTo>
                    <a:pt x="755684" y="883839"/>
                  </a:lnTo>
                  <a:close/>
                </a:path>
                <a:path w="2160270" h="1871345">
                  <a:moveTo>
                    <a:pt x="750671" y="883234"/>
                  </a:moveTo>
                  <a:lnTo>
                    <a:pt x="737819" y="885774"/>
                  </a:lnTo>
                  <a:lnTo>
                    <a:pt x="745235" y="887348"/>
                  </a:lnTo>
                  <a:lnTo>
                    <a:pt x="745235" y="885774"/>
                  </a:lnTo>
                  <a:lnTo>
                    <a:pt x="748798" y="885774"/>
                  </a:lnTo>
                  <a:lnTo>
                    <a:pt x="748330" y="884500"/>
                  </a:lnTo>
                  <a:lnTo>
                    <a:pt x="750656" y="883370"/>
                  </a:lnTo>
                  <a:lnTo>
                    <a:pt x="750671" y="883234"/>
                  </a:lnTo>
                  <a:close/>
                </a:path>
                <a:path w="2160270" h="1871345">
                  <a:moveTo>
                    <a:pt x="694347" y="886881"/>
                  </a:moveTo>
                  <a:lnTo>
                    <a:pt x="693775" y="887044"/>
                  </a:lnTo>
                  <a:lnTo>
                    <a:pt x="694347" y="886929"/>
                  </a:lnTo>
                  <a:close/>
                </a:path>
                <a:path w="2160270" h="1871345">
                  <a:moveTo>
                    <a:pt x="694347" y="886929"/>
                  </a:moveTo>
                  <a:lnTo>
                    <a:pt x="693775" y="887044"/>
                  </a:lnTo>
                  <a:lnTo>
                    <a:pt x="694347" y="887044"/>
                  </a:lnTo>
                  <a:close/>
                </a:path>
                <a:path w="2160270" h="1871345">
                  <a:moveTo>
                    <a:pt x="695274" y="886617"/>
                  </a:moveTo>
                  <a:lnTo>
                    <a:pt x="694347" y="886881"/>
                  </a:lnTo>
                  <a:lnTo>
                    <a:pt x="695274" y="886742"/>
                  </a:lnTo>
                  <a:close/>
                </a:path>
                <a:path w="2160270" h="1871345">
                  <a:moveTo>
                    <a:pt x="695274" y="885118"/>
                  </a:moveTo>
                  <a:lnTo>
                    <a:pt x="694347" y="886083"/>
                  </a:lnTo>
                  <a:lnTo>
                    <a:pt x="694347" y="886881"/>
                  </a:lnTo>
                  <a:lnTo>
                    <a:pt x="695274" y="886617"/>
                  </a:lnTo>
                  <a:lnTo>
                    <a:pt x="695274" y="885118"/>
                  </a:lnTo>
                  <a:close/>
                </a:path>
                <a:path w="2160270" h="1871345">
                  <a:moveTo>
                    <a:pt x="700081" y="885774"/>
                  </a:moveTo>
                  <a:lnTo>
                    <a:pt x="698195" y="885785"/>
                  </a:lnTo>
                  <a:lnTo>
                    <a:pt x="695399" y="886581"/>
                  </a:lnTo>
                  <a:lnTo>
                    <a:pt x="695274" y="886742"/>
                  </a:lnTo>
                  <a:lnTo>
                    <a:pt x="700081" y="885774"/>
                  </a:lnTo>
                  <a:close/>
                </a:path>
                <a:path w="2160270" h="1871345">
                  <a:moveTo>
                    <a:pt x="755370" y="883791"/>
                  </a:moveTo>
                  <a:lnTo>
                    <a:pt x="755370" y="886581"/>
                  </a:lnTo>
                  <a:lnTo>
                    <a:pt x="756310" y="885774"/>
                  </a:lnTo>
                  <a:lnTo>
                    <a:pt x="755684" y="883839"/>
                  </a:lnTo>
                  <a:lnTo>
                    <a:pt x="755370" y="883791"/>
                  </a:lnTo>
                  <a:close/>
                </a:path>
                <a:path w="2160270" h="1871345">
                  <a:moveTo>
                    <a:pt x="698042" y="878154"/>
                  </a:moveTo>
                  <a:lnTo>
                    <a:pt x="692530" y="878154"/>
                  </a:lnTo>
                  <a:lnTo>
                    <a:pt x="692530" y="885774"/>
                  </a:lnTo>
                  <a:lnTo>
                    <a:pt x="694347" y="885774"/>
                  </a:lnTo>
                  <a:lnTo>
                    <a:pt x="694347" y="886083"/>
                  </a:lnTo>
                  <a:lnTo>
                    <a:pt x="695274" y="885118"/>
                  </a:lnTo>
                  <a:lnTo>
                    <a:pt x="695312" y="881964"/>
                  </a:lnTo>
                  <a:lnTo>
                    <a:pt x="695312" y="879424"/>
                  </a:lnTo>
                  <a:lnTo>
                    <a:pt x="698042" y="879424"/>
                  </a:lnTo>
                  <a:lnTo>
                    <a:pt x="698042" y="878154"/>
                  </a:lnTo>
                  <a:close/>
                </a:path>
                <a:path w="2160270" h="1871345">
                  <a:moveTo>
                    <a:pt x="686028" y="881964"/>
                  </a:moveTo>
                  <a:lnTo>
                    <a:pt x="685101" y="881964"/>
                  </a:lnTo>
                  <a:lnTo>
                    <a:pt x="685101" y="885774"/>
                  </a:lnTo>
                  <a:lnTo>
                    <a:pt x="686028" y="885774"/>
                  </a:lnTo>
                  <a:lnTo>
                    <a:pt x="686028" y="881964"/>
                  </a:lnTo>
                  <a:close/>
                </a:path>
                <a:path w="2160270" h="1871345">
                  <a:moveTo>
                    <a:pt x="698969" y="881273"/>
                  </a:moveTo>
                  <a:lnTo>
                    <a:pt x="695274" y="885118"/>
                  </a:lnTo>
                  <a:lnTo>
                    <a:pt x="695274" y="885774"/>
                  </a:lnTo>
                  <a:lnTo>
                    <a:pt x="698233" y="885774"/>
                  </a:lnTo>
                  <a:lnTo>
                    <a:pt x="702690" y="884504"/>
                  </a:lnTo>
                  <a:lnTo>
                    <a:pt x="698969" y="884504"/>
                  </a:lnTo>
                  <a:lnTo>
                    <a:pt x="698969" y="881273"/>
                  </a:lnTo>
                  <a:close/>
                </a:path>
                <a:path w="2160270" h="1871345">
                  <a:moveTo>
                    <a:pt x="706361" y="883004"/>
                  </a:moveTo>
                  <a:lnTo>
                    <a:pt x="706361" y="884504"/>
                  </a:lnTo>
                  <a:lnTo>
                    <a:pt x="700081" y="885774"/>
                  </a:lnTo>
                  <a:lnTo>
                    <a:pt x="705916" y="885774"/>
                  </a:lnTo>
                  <a:lnTo>
                    <a:pt x="707897" y="884504"/>
                  </a:lnTo>
                  <a:lnTo>
                    <a:pt x="706361" y="883004"/>
                  </a:lnTo>
                  <a:close/>
                </a:path>
                <a:path w="2160270" h="1871345">
                  <a:moveTo>
                    <a:pt x="730440" y="877456"/>
                  </a:moveTo>
                  <a:lnTo>
                    <a:pt x="728399" y="879506"/>
                  </a:lnTo>
                  <a:lnTo>
                    <a:pt x="725868" y="881964"/>
                  </a:lnTo>
                  <a:lnTo>
                    <a:pt x="729754" y="885774"/>
                  </a:lnTo>
                  <a:lnTo>
                    <a:pt x="731030" y="884504"/>
                  </a:lnTo>
                  <a:lnTo>
                    <a:pt x="730440" y="884504"/>
                  </a:lnTo>
                  <a:lnTo>
                    <a:pt x="730440" y="877456"/>
                  </a:lnTo>
                  <a:close/>
                </a:path>
                <a:path w="2160270" h="1871345">
                  <a:moveTo>
                    <a:pt x="741502" y="884326"/>
                  </a:moveTo>
                  <a:lnTo>
                    <a:pt x="736955" y="885774"/>
                  </a:lnTo>
                  <a:lnTo>
                    <a:pt x="737819" y="885774"/>
                  </a:lnTo>
                  <a:lnTo>
                    <a:pt x="744245" y="884504"/>
                  </a:lnTo>
                  <a:lnTo>
                    <a:pt x="741502" y="884504"/>
                  </a:lnTo>
                  <a:lnTo>
                    <a:pt x="741502" y="884326"/>
                  </a:lnTo>
                  <a:close/>
                </a:path>
                <a:path w="2160270" h="1871345">
                  <a:moveTo>
                    <a:pt x="656657" y="875614"/>
                  </a:moveTo>
                  <a:lnTo>
                    <a:pt x="656475" y="875614"/>
                  </a:lnTo>
                  <a:lnTo>
                    <a:pt x="656475" y="884504"/>
                  </a:lnTo>
                  <a:lnTo>
                    <a:pt x="661796" y="884504"/>
                  </a:lnTo>
                  <a:lnTo>
                    <a:pt x="662437" y="883938"/>
                  </a:lnTo>
                  <a:lnTo>
                    <a:pt x="662564" y="883720"/>
                  </a:lnTo>
                  <a:lnTo>
                    <a:pt x="662622" y="883234"/>
                  </a:lnTo>
                  <a:lnTo>
                    <a:pt x="663306" y="882705"/>
                  </a:lnTo>
                  <a:lnTo>
                    <a:pt x="663867" y="879424"/>
                  </a:lnTo>
                  <a:lnTo>
                    <a:pt x="663867" y="878154"/>
                  </a:lnTo>
                  <a:lnTo>
                    <a:pt x="657390" y="878154"/>
                  </a:lnTo>
                  <a:lnTo>
                    <a:pt x="657296" y="876562"/>
                  </a:lnTo>
                  <a:lnTo>
                    <a:pt x="656657" y="875614"/>
                  </a:lnTo>
                  <a:close/>
                </a:path>
                <a:path w="2160270" h="1871345">
                  <a:moveTo>
                    <a:pt x="663215" y="883251"/>
                  </a:moveTo>
                  <a:lnTo>
                    <a:pt x="662549" y="883839"/>
                  </a:lnTo>
                  <a:lnTo>
                    <a:pt x="662470" y="884504"/>
                  </a:lnTo>
                  <a:lnTo>
                    <a:pt x="663006" y="884504"/>
                  </a:lnTo>
                  <a:lnTo>
                    <a:pt x="663215" y="883251"/>
                  </a:lnTo>
                  <a:close/>
                </a:path>
                <a:path w="2160270" h="1871345">
                  <a:moveTo>
                    <a:pt x="667524" y="884435"/>
                  </a:moveTo>
                  <a:close/>
                </a:path>
                <a:path w="2160270" h="1871345">
                  <a:moveTo>
                    <a:pt x="668489" y="879424"/>
                  </a:moveTo>
                  <a:lnTo>
                    <a:pt x="667550" y="879424"/>
                  </a:lnTo>
                  <a:lnTo>
                    <a:pt x="667550" y="884504"/>
                  </a:lnTo>
                  <a:lnTo>
                    <a:pt x="670305" y="884504"/>
                  </a:lnTo>
                  <a:lnTo>
                    <a:pt x="670305" y="881964"/>
                  </a:lnTo>
                  <a:lnTo>
                    <a:pt x="668489" y="881964"/>
                  </a:lnTo>
                  <a:lnTo>
                    <a:pt x="668489" y="879424"/>
                  </a:lnTo>
                  <a:close/>
                </a:path>
                <a:path w="2160270" h="1871345">
                  <a:moveTo>
                    <a:pt x="671271" y="878154"/>
                  </a:moveTo>
                  <a:lnTo>
                    <a:pt x="670305" y="878154"/>
                  </a:lnTo>
                  <a:lnTo>
                    <a:pt x="670305" y="884504"/>
                  </a:lnTo>
                  <a:lnTo>
                    <a:pt x="671233" y="884504"/>
                  </a:lnTo>
                  <a:lnTo>
                    <a:pt x="671271" y="879424"/>
                  </a:lnTo>
                  <a:lnTo>
                    <a:pt x="671271" y="878154"/>
                  </a:lnTo>
                  <a:close/>
                </a:path>
                <a:path w="2160270" h="1871345">
                  <a:moveTo>
                    <a:pt x="682320" y="879424"/>
                  </a:moveTo>
                  <a:lnTo>
                    <a:pt x="678662" y="879424"/>
                  </a:lnTo>
                  <a:lnTo>
                    <a:pt x="678662" y="884504"/>
                  </a:lnTo>
                  <a:lnTo>
                    <a:pt x="679589" y="884504"/>
                  </a:lnTo>
                  <a:lnTo>
                    <a:pt x="679589" y="881964"/>
                  </a:lnTo>
                  <a:lnTo>
                    <a:pt x="682345" y="881964"/>
                  </a:lnTo>
                  <a:lnTo>
                    <a:pt x="682320" y="880694"/>
                  </a:lnTo>
                  <a:lnTo>
                    <a:pt x="682320" y="879424"/>
                  </a:lnTo>
                  <a:close/>
                </a:path>
                <a:path w="2160270" h="1871345">
                  <a:moveTo>
                    <a:pt x="682345" y="881964"/>
                  </a:moveTo>
                  <a:lnTo>
                    <a:pt x="682320" y="884504"/>
                  </a:lnTo>
                  <a:lnTo>
                    <a:pt x="682345" y="881964"/>
                  </a:lnTo>
                  <a:close/>
                </a:path>
                <a:path w="2160270" h="1871345">
                  <a:moveTo>
                    <a:pt x="691603" y="879424"/>
                  </a:moveTo>
                  <a:lnTo>
                    <a:pt x="687908" y="879424"/>
                  </a:lnTo>
                  <a:lnTo>
                    <a:pt x="687908" y="884504"/>
                  </a:lnTo>
                  <a:lnTo>
                    <a:pt x="691603" y="884504"/>
                  </a:lnTo>
                  <a:lnTo>
                    <a:pt x="691603" y="879424"/>
                  </a:lnTo>
                  <a:close/>
                </a:path>
                <a:path w="2160270" h="1871345">
                  <a:moveTo>
                    <a:pt x="692530" y="879424"/>
                  </a:moveTo>
                  <a:lnTo>
                    <a:pt x="691603" y="879424"/>
                  </a:lnTo>
                  <a:lnTo>
                    <a:pt x="691603" y="884504"/>
                  </a:lnTo>
                  <a:lnTo>
                    <a:pt x="692530" y="884504"/>
                  </a:lnTo>
                  <a:lnTo>
                    <a:pt x="692530" y="879424"/>
                  </a:lnTo>
                  <a:close/>
                </a:path>
                <a:path w="2160270" h="1871345">
                  <a:moveTo>
                    <a:pt x="695312" y="881964"/>
                  </a:moveTo>
                  <a:lnTo>
                    <a:pt x="695274" y="884504"/>
                  </a:lnTo>
                  <a:lnTo>
                    <a:pt x="695312" y="881964"/>
                  </a:lnTo>
                  <a:close/>
                </a:path>
                <a:path w="2160270" h="1871345">
                  <a:moveTo>
                    <a:pt x="698042" y="879424"/>
                  </a:moveTo>
                  <a:lnTo>
                    <a:pt x="695312" y="879424"/>
                  </a:lnTo>
                  <a:lnTo>
                    <a:pt x="695312" y="884504"/>
                  </a:lnTo>
                  <a:lnTo>
                    <a:pt x="695864" y="884504"/>
                  </a:lnTo>
                  <a:lnTo>
                    <a:pt x="698306" y="881964"/>
                  </a:lnTo>
                  <a:lnTo>
                    <a:pt x="698042" y="881964"/>
                  </a:lnTo>
                  <a:lnTo>
                    <a:pt x="698042" y="879424"/>
                  </a:lnTo>
                  <a:close/>
                </a:path>
                <a:path w="2160270" h="1871345">
                  <a:moveTo>
                    <a:pt x="699831" y="880377"/>
                  </a:moveTo>
                  <a:lnTo>
                    <a:pt x="699070" y="881169"/>
                  </a:lnTo>
                  <a:lnTo>
                    <a:pt x="698969" y="884504"/>
                  </a:lnTo>
                  <a:lnTo>
                    <a:pt x="702665" y="884504"/>
                  </a:lnTo>
                  <a:lnTo>
                    <a:pt x="702665" y="881964"/>
                  </a:lnTo>
                  <a:lnTo>
                    <a:pt x="700900" y="881964"/>
                  </a:lnTo>
                  <a:lnTo>
                    <a:pt x="699831" y="880377"/>
                  </a:lnTo>
                  <a:close/>
                </a:path>
                <a:path w="2160270" h="1871345">
                  <a:moveTo>
                    <a:pt x="703630" y="880735"/>
                  </a:moveTo>
                  <a:lnTo>
                    <a:pt x="702665" y="881169"/>
                  </a:lnTo>
                  <a:lnTo>
                    <a:pt x="702665" y="884504"/>
                  </a:lnTo>
                  <a:lnTo>
                    <a:pt x="706361" y="884504"/>
                  </a:lnTo>
                  <a:lnTo>
                    <a:pt x="706361" y="883004"/>
                  </a:lnTo>
                  <a:lnTo>
                    <a:pt x="705294" y="881964"/>
                  </a:lnTo>
                  <a:lnTo>
                    <a:pt x="703630" y="881964"/>
                  </a:lnTo>
                  <a:lnTo>
                    <a:pt x="703630" y="880735"/>
                  </a:lnTo>
                  <a:close/>
                </a:path>
                <a:path w="2160270" h="1871345">
                  <a:moveTo>
                    <a:pt x="721194" y="881400"/>
                  </a:moveTo>
                  <a:lnTo>
                    <a:pt x="721194" y="884504"/>
                  </a:lnTo>
                  <a:lnTo>
                    <a:pt x="728459" y="884504"/>
                  </a:lnTo>
                  <a:lnTo>
                    <a:pt x="725868" y="881964"/>
                  </a:lnTo>
                  <a:lnTo>
                    <a:pt x="721855" y="881964"/>
                  </a:lnTo>
                  <a:lnTo>
                    <a:pt x="721194" y="881400"/>
                  </a:lnTo>
                  <a:close/>
                </a:path>
                <a:path w="2160270" h="1871345">
                  <a:moveTo>
                    <a:pt x="731329" y="876682"/>
                  </a:moveTo>
                  <a:lnTo>
                    <a:pt x="731095" y="876797"/>
                  </a:lnTo>
                  <a:lnTo>
                    <a:pt x="730487" y="877408"/>
                  </a:lnTo>
                  <a:lnTo>
                    <a:pt x="730440" y="884504"/>
                  </a:lnTo>
                  <a:lnTo>
                    <a:pt x="731030" y="884504"/>
                  </a:lnTo>
                  <a:lnTo>
                    <a:pt x="732168" y="883370"/>
                  </a:lnTo>
                  <a:lnTo>
                    <a:pt x="732256" y="878154"/>
                  </a:lnTo>
                  <a:lnTo>
                    <a:pt x="731329" y="878154"/>
                  </a:lnTo>
                  <a:lnTo>
                    <a:pt x="731329" y="876682"/>
                  </a:lnTo>
                  <a:close/>
                </a:path>
                <a:path w="2160270" h="1871345">
                  <a:moveTo>
                    <a:pt x="732256" y="883282"/>
                  </a:moveTo>
                  <a:lnTo>
                    <a:pt x="731030" y="884504"/>
                  </a:lnTo>
                  <a:lnTo>
                    <a:pt x="732256" y="884504"/>
                  </a:lnTo>
                  <a:lnTo>
                    <a:pt x="732256" y="883282"/>
                  </a:lnTo>
                  <a:close/>
                </a:path>
                <a:path w="2160270" h="1871345">
                  <a:moveTo>
                    <a:pt x="741502" y="883234"/>
                  </a:moveTo>
                  <a:lnTo>
                    <a:pt x="732305" y="883234"/>
                  </a:lnTo>
                  <a:lnTo>
                    <a:pt x="732256" y="884504"/>
                  </a:lnTo>
                  <a:lnTo>
                    <a:pt x="740955" y="884500"/>
                  </a:lnTo>
                  <a:lnTo>
                    <a:pt x="741502" y="884326"/>
                  </a:lnTo>
                  <a:lnTo>
                    <a:pt x="741502" y="883234"/>
                  </a:lnTo>
                  <a:close/>
                </a:path>
                <a:path w="2160270" h="1871345">
                  <a:moveTo>
                    <a:pt x="750671" y="883234"/>
                  </a:moveTo>
                  <a:lnTo>
                    <a:pt x="744931" y="883234"/>
                  </a:lnTo>
                  <a:lnTo>
                    <a:pt x="741502" y="884326"/>
                  </a:lnTo>
                  <a:lnTo>
                    <a:pt x="741502" y="884504"/>
                  </a:lnTo>
                  <a:lnTo>
                    <a:pt x="744265" y="884500"/>
                  </a:lnTo>
                  <a:lnTo>
                    <a:pt x="750671" y="883234"/>
                  </a:lnTo>
                  <a:close/>
                </a:path>
                <a:path w="2160270" h="1871345">
                  <a:moveTo>
                    <a:pt x="753940" y="883570"/>
                  </a:moveTo>
                  <a:lnTo>
                    <a:pt x="752702" y="884171"/>
                  </a:lnTo>
                  <a:lnTo>
                    <a:pt x="752640" y="884504"/>
                  </a:lnTo>
                  <a:lnTo>
                    <a:pt x="755370" y="884504"/>
                  </a:lnTo>
                  <a:lnTo>
                    <a:pt x="755370" y="883791"/>
                  </a:lnTo>
                  <a:lnTo>
                    <a:pt x="753940" y="883570"/>
                  </a:lnTo>
                  <a:close/>
                </a:path>
                <a:path w="2160270" h="1871345">
                  <a:moveTo>
                    <a:pt x="755621" y="883645"/>
                  </a:moveTo>
                  <a:lnTo>
                    <a:pt x="755684" y="883839"/>
                  </a:lnTo>
                  <a:lnTo>
                    <a:pt x="760006" y="884504"/>
                  </a:lnTo>
                  <a:lnTo>
                    <a:pt x="759993" y="884109"/>
                  </a:lnTo>
                  <a:lnTo>
                    <a:pt x="755621" y="883645"/>
                  </a:lnTo>
                  <a:close/>
                </a:path>
                <a:path w="2160270" h="1871345">
                  <a:moveTo>
                    <a:pt x="760031" y="884113"/>
                  </a:moveTo>
                  <a:lnTo>
                    <a:pt x="760031" y="884504"/>
                  </a:lnTo>
                  <a:lnTo>
                    <a:pt x="763689" y="884504"/>
                  </a:lnTo>
                  <a:lnTo>
                    <a:pt x="760031" y="884113"/>
                  </a:lnTo>
                  <a:close/>
                </a:path>
                <a:path w="2160270" h="1871345">
                  <a:moveTo>
                    <a:pt x="763689" y="884501"/>
                  </a:moveTo>
                  <a:close/>
                </a:path>
                <a:path w="2160270" h="1871345">
                  <a:moveTo>
                    <a:pt x="763689" y="884109"/>
                  </a:moveTo>
                  <a:lnTo>
                    <a:pt x="763714" y="884504"/>
                  </a:lnTo>
                  <a:lnTo>
                    <a:pt x="764578" y="884504"/>
                  </a:lnTo>
                  <a:lnTo>
                    <a:pt x="764278" y="884171"/>
                  </a:lnTo>
                  <a:lnTo>
                    <a:pt x="763689" y="884109"/>
                  </a:lnTo>
                  <a:close/>
                </a:path>
                <a:path w="2160270" h="1871345">
                  <a:moveTo>
                    <a:pt x="764278" y="884171"/>
                  </a:moveTo>
                  <a:lnTo>
                    <a:pt x="764578" y="884504"/>
                  </a:lnTo>
                  <a:lnTo>
                    <a:pt x="767410" y="884504"/>
                  </a:lnTo>
                  <a:lnTo>
                    <a:pt x="764278" y="884171"/>
                  </a:lnTo>
                  <a:close/>
                </a:path>
                <a:path w="2160270" h="1871345">
                  <a:moveTo>
                    <a:pt x="767133" y="883234"/>
                  </a:moveTo>
                  <a:lnTo>
                    <a:pt x="763689" y="883234"/>
                  </a:lnTo>
                  <a:lnTo>
                    <a:pt x="763780" y="883618"/>
                  </a:lnTo>
                  <a:lnTo>
                    <a:pt x="764278" y="884171"/>
                  </a:lnTo>
                  <a:lnTo>
                    <a:pt x="767410" y="884504"/>
                  </a:lnTo>
                  <a:lnTo>
                    <a:pt x="768273" y="884504"/>
                  </a:lnTo>
                  <a:lnTo>
                    <a:pt x="767133" y="883234"/>
                  </a:lnTo>
                  <a:close/>
                </a:path>
                <a:path w="2160270" h="1871345">
                  <a:moveTo>
                    <a:pt x="760031" y="883938"/>
                  </a:moveTo>
                  <a:lnTo>
                    <a:pt x="760031" y="884113"/>
                  </a:lnTo>
                  <a:lnTo>
                    <a:pt x="763689" y="884501"/>
                  </a:lnTo>
                  <a:lnTo>
                    <a:pt x="760031" y="883938"/>
                  </a:lnTo>
                  <a:close/>
                </a:path>
                <a:path w="2160270" h="1871345">
                  <a:moveTo>
                    <a:pt x="760031" y="883720"/>
                  </a:moveTo>
                  <a:lnTo>
                    <a:pt x="760031" y="883938"/>
                  </a:lnTo>
                  <a:lnTo>
                    <a:pt x="763689" y="884500"/>
                  </a:lnTo>
                  <a:lnTo>
                    <a:pt x="763689" y="884109"/>
                  </a:lnTo>
                  <a:lnTo>
                    <a:pt x="760031" y="883720"/>
                  </a:lnTo>
                  <a:close/>
                </a:path>
                <a:path w="2160270" h="1871345">
                  <a:moveTo>
                    <a:pt x="667524" y="881964"/>
                  </a:moveTo>
                  <a:lnTo>
                    <a:pt x="666610" y="881964"/>
                  </a:lnTo>
                  <a:lnTo>
                    <a:pt x="667524" y="884435"/>
                  </a:lnTo>
                  <a:lnTo>
                    <a:pt x="667524" y="881964"/>
                  </a:lnTo>
                  <a:close/>
                </a:path>
                <a:path w="2160270" h="1871345">
                  <a:moveTo>
                    <a:pt x="752640" y="883370"/>
                  </a:moveTo>
                  <a:lnTo>
                    <a:pt x="752640" y="884202"/>
                  </a:lnTo>
                  <a:lnTo>
                    <a:pt x="753940" y="883570"/>
                  </a:lnTo>
                  <a:lnTo>
                    <a:pt x="752640" y="883370"/>
                  </a:lnTo>
                  <a:close/>
                </a:path>
                <a:path w="2160270" h="1871345">
                  <a:moveTo>
                    <a:pt x="763689" y="883516"/>
                  </a:moveTo>
                  <a:lnTo>
                    <a:pt x="763727" y="884113"/>
                  </a:lnTo>
                  <a:lnTo>
                    <a:pt x="764278" y="884171"/>
                  </a:lnTo>
                  <a:lnTo>
                    <a:pt x="763689" y="883516"/>
                  </a:lnTo>
                  <a:close/>
                </a:path>
                <a:path w="2160270" h="1871345">
                  <a:moveTo>
                    <a:pt x="755491" y="883241"/>
                  </a:moveTo>
                  <a:lnTo>
                    <a:pt x="755621" y="883645"/>
                  </a:lnTo>
                  <a:lnTo>
                    <a:pt x="760031" y="884113"/>
                  </a:lnTo>
                  <a:lnTo>
                    <a:pt x="760031" y="883938"/>
                  </a:lnTo>
                  <a:lnTo>
                    <a:pt x="755491" y="883241"/>
                  </a:lnTo>
                  <a:close/>
                </a:path>
                <a:path w="2160270" h="1871345">
                  <a:moveTo>
                    <a:pt x="760759" y="880260"/>
                  </a:moveTo>
                  <a:lnTo>
                    <a:pt x="760038" y="880610"/>
                  </a:lnTo>
                  <a:lnTo>
                    <a:pt x="760031" y="883720"/>
                  </a:lnTo>
                  <a:lnTo>
                    <a:pt x="763689" y="884109"/>
                  </a:lnTo>
                  <a:lnTo>
                    <a:pt x="763661" y="883485"/>
                  </a:lnTo>
                  <a:lnTo>
                    <a:pt x="760759" y="880260"/>
                  </a:lnTo>
                  <a:close/>
                </a:path>
                <a:path w="2160270" h="1871345">
                  <a:moveTo>
                    <a:pt x="755490" y="883238"/>
                  </a:moveTo>
                  <a:lnTo>
                    <a:pt x="760031" y="883938"/>
                  </a:lnTo>
                  <a:lnTo>
                    <a:pt x="760031" y="883720"/>
                  </a:lnTo>
                  <a:lnTo>
                    <a:pt x="755490" y="883238"/>
                  </a:lnTo>
                  <a:close/>
                </a:path>
                <a:path w="2160270" h="1871345">
                  <a:moveTo>
                    <a:pt x="755370" y="883618"/>
                  </a:moveTo>
                  <a:lnTo>
                    <a:pt x="755370" y="883791"/>
                  </a:lnTo>
                  <a:lnTo>
                    <a:pt x="755684" y="883839"/>
                  </a:lnTo>
                  <a:lnTo>
                    <a:pt x="755621" y="883645"/>
                  </a:lnTo>
                  <a:lnTo>
                    <a:pt x="755370" y="883618"/>
                  </a:lnTo>
                  <a:close/>
                </a:path>
                <a:path w="2160270" h="1871345">
                  <a:moveTo>
                    <a:pt x="754116" y="883485"/>
                  </a:moveTo>
                  <a:lnTo>
                    <a:pt x="753940" y="883570"/>
                  </a:lnTo>
                  <a:lnTo>
                    <a:pt x="755370" y="883791"/>
                  </a:lnTo>
                  <a:lnTo>
                    <a:pt x="755370" y="883618"/>
                  </a:lnTo>
                  <a:lnTo>
                    <a:pt x="754116" y="883485"/>
                  </a:lnTo>
                  <a:close/>
                </a:path>
                <a:path w="2160270" h="1871345">
                  <a:moveTo>
                    <a:pt x="760031" y="880614"/>
                  </a:moveTo>
                  <a:lnTo>
                    <a:pt x="755389" y="882867"/>
                  </a:lnTo>
                  <a:lnTo>
                    <a:pt x="755489" y="883234"/>
                  </a:lnTo>
                  <a:lnTo>
                    <a:pt x="760031" y="883720"/>
                  </a:lnTo>
                  <a:lnTo>
                    <a:pt x="760031" y="880614"/>
                  </a:lnTo>
                  <a:close/>
                </a:path>
                <a:path w="2160270" h="1871345">
                  <a:moveTo>
                    <a:pt x="755446" y="883234"/>
                  </a:moveTo>
                  <a:lnTo>
                    <a:pt x="755370" y="883618"/>
                  </a:lnTo>
                  <a:lnTo>
                    <a:pt x="755621" y="883645"/>
                  </a:lnTo>
                  <a:lnTo>
                    <a:pt x="755504" y="883282"/>
                  </a:lnTo>
                  <a:close/>
                </a:path>
                <a:path w="2160270" h="1871345">
                  <a:moveTo>
                    <a:pt x="755370" y="882876"/>
                  </a:moveTo>
                  <a:lnTo>
                    <a:pt x="754116" y="883485"/>
                  </a:lnTo>
                  <a:lnTo>
                    <a:pt x="755370" y="883618"/>
                  </a:lnTo>
                  <a:lnTo>
                    <a:pt x="755370" y="882876"/>
                  </a:lnTo>
                  <a:close/>
                </a:path>
                <a:path w="2160270" h="1871345">
                  <a:moveTo>
                    <a:pt x="752640" y="883328"/>
                  </a:moveTo>
                  <a:lnTo>
                    <a:pt x="753940" y="883570"/>
                  </a:lnTo>
                  <a:lnTo>
                    <a:pt x="754116" y="883485"/>
                  </a:lnTo>
                  <a:lnTo>
                    <a:pt x="752640" y="883328"/>
                  </a:lnTo>
                  <a:close/>
                </a:path>
                <a:path w="2160270" h="1871345">
                  <a:moveTo>
                    <a:pt x="763689" y="879424"/>
                  </a:moveTo>
                  <a:lnTo>
                    <a:pt x="762482" y="879424"/>
                  </a:lnTo>
                  <a:lnTo>
                    <a:pt x="760759" y="880260"/>
                  </a:lnTo>
                  <a:lnTo>
                    <a:pt x="763689" y="883516"/>
                  </a:lnTo>
                  <a:lnTo>
                    <a:pt x="763689" y="879424"/>
                  </a:lnTo>
                  <a:close/>
                </a:path>
                <a:path w="2160270" h="1871345">
                  <a:moveTo>
                    <a:pt x="760006" y="879424"/>
                  </a:moveTo>
                  <a:lnTo>
                    <a:pt x="758786" y="879424"/>
                  </a:lnTo>
                  <a:lnTo>
                    <a:pt x="756342" y="880610"/>
                  </a:lnTo>
                  <a:lnTo>
                    <a:pt x="756170" y="880694"/>
                  </a:lnTo>
                  <a:lnTo>
                    <a:pt x="752640" y="882408"/>
                  </a:lnTo>
                  <a:lnTo>
                    <a:pt x="752640" y="883328"/>
                  </a:lnTo>
                  <a:lnTo>
                    <a:pt x="754116" y="883485"/>
                  </a:lnTo>
                  <a:lnTo>
                    <a:pt x="755370" y="882876"/>
                  </a:lnTo>
                  <a:lnTo>
                    <a:pt x="755078" y="881964"/>
                  </a:lnTo>
                  <a:lnTo>
                    <a:pt x="757250" y="881964"/>
                  </a:lnTo>
                  <a:lnTo>
                    <a:pt x="759866" y="880694"/>
                  </a:lnTo>
                  <a:lnTo>
                    <a:pt x="756335" y="880694"/>
                  </a:lnTo>
                  <a:lnTo>
                    <a:pt x="760031" y="880614"/>
                  </a:lnTo>
                  <a:lnTo>
                    <a:pt x="760006" y="879424"/>
                  </a:lnTo>
                  <a:close/>
                </a:path>
                <a:path w="2160270" h="1871345">
                  <a:moveTo>
                    <a:pt x="751751" y="883234"/>
                  </a:moveTo>
                  <a:lnTo>
                    <a:pt x="752640" y="883370"/>
                  </a:lnTo>
                  <a:lnTo>
                    <a:pt x="751751" y="883234"/>
                  </a:lnTo>
                  <a:close/>
                </a:path>
                <a:path w="2160270" h="1871345">
                  <a:moveTo>
                    <a:pt x="750938" y="883234"/>
                  </a:moveTo>
                  <a:lnTo>
                    <a:pt x="750671" y="883234"/>
                  </a:lnTo>
                  <a:lnTo>
                    <a:pt x="750938" y="883234"/>
                  </a:lnTo>
                  <a:close/>
                </a:path>
                <a:path w="2160270" h="1871345">
                  <a:moveTo>
                    <a:pt x="752640" y="883234"/>
                  </a:moveTo>
                  <a:lnTo>
                    <a:pt x="751751" y="883234"/>
                  </a:lnTo>
                  <a:lnTo>
                    <a:pt x="752640" y="883328"/>
                  </a:lnTo>
                  <a:close/>
                </a:path>
                <a:path w="2160270" h="1871345">
                  <a:moveTo>
                    <a:pt x="734136" y="876028"/>
                  </a:moveTo>
                  <a:lnTo>
                    <a:pt x="732256" y="876674"/>
                  </a:lnTo>
                  <a:lnTo>
                    <a:pt x="732256" y="883282"/>
                  </a:lnTo>
                  <a:lnTo>
                    <a:pt x="734830" y="880694"/>
                  </a:lnTo>
                  <a:lnTo>
                    <a:pt x="734136" y="880694"/>
                  </a:lnTo>
                  <a:lnTo>
                    <a:pt x="734136" y="876028"/>
                  </a:lnTo>
                  <a:close/>
                </a:path>
                <a:path w="2160270" h="1871345">
                  <a:moveTo>
                    <a:pt x="667524" y="879443"/>
                  </a:moveTo>
                  <a:lnTo>
                    <a:pt x="663306" y="882705"/>
                  </a:lnTo>
                  <a:lnTo>
                    <a:pt x="663215" y="883251"/>
                  </a:lnTo>
                  <a:lnTo>
                    <a:pt x="667524" y="879443"/>
                  </a:lnTo>
                  <a:close/>
                </a:path>
                <a:path w="2160270" h="1871345">
                  <a:moveTo>
                    <a:pt x="755489" y="883234"/>
                  </a:moveTo>
                  <a:close/>
                </a:path>
                <a:path w="2160270" h="1871345">
                  <a:moveTo>
                    <a:pt x="734012" y="881534"/>
                  </a:moveTo>
                  <a:lnTo>
                    <a:pt x="732305" y="883234"/>
                  </a:lnTo>
                  <a:lnTo>
                    <a:pt x="734012" y="881534"/>
                  </a:lnTo>
                  <a:close/>
                </a:path>
                <a:path w="2160270" h="1871345">
                  <a:moveTo>
                    <a:pt x="741540" y="873507"/>
                  </a:moveTo>
                  <a:lnTo>
                    <a:pt x="741540" y="876884"/>
                  </a:lnTo>
                  <a:lnTo>
                    <a:pt x="741502" y="883234"/>
                  </a:lnTo>
                  <a:lnTo>
                    <a:pt x="744931" y="883234"/>
                  </a:lnTo>
                  <a:lnTo>
                    <a:pt x="748918" y="881964"/>
                  </a:lnTo>
                  <a:lnTo>
                    <a:pt x="752640" y="881964"/>
                  </a:lnTo>
                  <a:lnTo>
                    <a:pt x="752640" y="880694"/>
                  </a:lnTo>
                  <a:lnTo>
                    <a:pt x="745197" y="880694"/>
                  </a:lnTo>
                  <a:lnTo>
                    <a:pt x="745197" y="878154"/>
                  </a:lnTo>
                  <a:lnTo>
                    <a:pt x="742454" y="878154"/>
                  </a:lnTo>
                  <a:lnTo>
                    <a:pt x="742363" y="873978"/>
                  </a:lnTo>
                  <a:lnTo>
                    <a:pt x="741540" y="873507"/>
                  </a:lnTo>
                  <a:close/>
                </a:path>
                <a:path w="2160270" h="1871345">
                  <a:moveTo>
                    <a:pt x="755373" y="882875"/>
                  </a:moveTo>
                  <a:lnTo>
                    <a:pt x="755370" y="883234"/>
                  </a:lnTo>
                  <a:lnTo>
                    <a:pt x="755373" y="882875"/>
                  </a:lnTo>
                  <a:close/>
                </a:path>
                <a:path w="2160270" h="1871345">
                  <a:moveTo>
                    <a:pt x="767384" y="878154"/>
                  </a:moveTo>
                  <a:lnTo>
                    <a:pt x="764654" y="878154"/>
                  </a:lnTo>
                  <a:lnTo>
                    <a:pt x="764779" y="880610"/>
                  </a:lnTo>
                  <a:lnTo>
                    <a:pt x="767133" y="883234"/>
                  </a:lnTo>
                  <a:lnTo>
                    <a:pt x="771080" y="883234"/>
                  </a:lnTo>
                  <a:lnTo>
                    <a:pt x="771080" y="881964"/>
                  </a:lnTo>
                  <a:lnTo>
                    <a:pt x="770166" y="881964"/>
                  </a:lnTo>
                  <a:lnTo>
                    <a:pt x="770166" y="880694"/>
                  </a:lnTo>
                  <a:lnTo>
                    <a:pt x="767384" y="880694"/>
                  </a:lnTo>
                  <a:lnTo>
                    <a:pt x="767384" y="878154"/>
                  </a:lnTo>
                  <a:close/>
                </a:path>
                <a:path w="2160270" h="1871345">
                  <a:moveTo>
                    <a:pt x="706361" y="879506"/>
                  </a:moveTo>
                  <a:lnTo>
                    <a:pt x="703907" y="880610"/>
                  </a:lnTo>
                  <a:lnTo>
                    <a:pt x="706361" y="883004"/>
                  </a:lnTo>
                  <a:lnTo>
                    <a:pt x="706361" y="879506"/>
                  </a:lnTo>
                  <a:close/>
                </a:path>
                <a:path w="2160270" h="1871345">
                  <a:moveTo>
                    <a:pt x="755370" y="881964"/>
                  </a:moveTo>
                  <a:lnTo>
                    <a:pt x="755078" y="881964"/>
                  </a:lnTo>
                  <a:lnTo>
                    <a:pt x="755370" y="882867"/>
                  </a:lnTo>
                  <a:lnTo>
                    <a:pt x="755370" y="881964"/>
                  </a:lnTo>
                  <a:close/>
                </a:path>
                <a:path w="2160270" h="1871345">
                  <a:moveTo>
                    <a:pt x="663867" y="879424"/>
                  </a:moveTo>
                  <a:lnTo>
                    <a:pt x="663306" y="882705"/>
                  </a:lnTo>
                  <a:lnTo>
                    <a:pt x="665907" y="880694"/>
                  </a:lnTo>
                  <a:lnTo>
                    <a:pt x="663867" y="880694"/>
                  </a:lnTo>
                  <a:lnTo>
                    <a:pt x="663867" y="879424"/>
                  </a:lnTo>
                  <a:close/>
                </a:path>
                <a:path w="2160270" h="1871345">
                  <a:moveTo>
                    <a:pt x="756335" y="879424"/>
                  </a:moveTo>
                  <a:lnTo>
                    <a:pt x="752640" y="879424"/>
                  </a:lnTo>
                  <a:lnTo>
                    <a:pt x="752640" y="882408"/>
                  </a:lnTo>
                  <a:lnTo>
                    <a:pt x="756335" y="880614"/>
                  </a:lnTo>
                  <a:lnTo>
                    <a:pt x="756335" y="879424"/>
                  </a:lnTo>
                  <a:close/>
                </a:path>
                <a:path w="2160270" h="1871345">
                  <a:moveTo>
                    <a:pt x="637870" y="870534"/>
                  </a:moveTo>
                  <a:lnTo>
                    <a:pt x="634555" y="870534"/>
                  </a:lnTo>
                  <a:lnTo>
                    <a:pt x="632409" y="871804"/>
                  </a:lnTo>
                  <a:lnTo>
                    <a:pt x="636117" y="871804"/>
                  </a:lnTo>
                  <a:lnTo>
                    <a:pt x="623728" y="875476"/>
                  </a:lnTo>
                  <a:lnTo>
                    <a:pt x="621334" y="878677"/>
                  </a:lnTo>
                  <a:lnTo>
                    <a:pt x="621334" y="879838"/>
                  </a:lnTo>
                  <a:lnTo>
                    <a:pt x="624204" y="881964"/>
                  </a:lnTo>
                  <a:lnTo>
                    <a:pt x="637870" y="870534"/>
                  </a:lnTo>
                  <a:close/>
                </a:path>
                <a:path w="2160270" h="1871345">
                  <a:moveTo>
                    <a:pt x="670305" y="878154"/>
                  </a:moveTo>
                  <a:lnTo>
                    <a:pt x="668489" y="878154"/>
                  </a:lnTo>
                  <a:lnTo>
                    <a:pt x="668489" y="881964"/>
                  </a:lnTo>
                  <a:lnTo>
                    <a:pt x="670305" y="881964"/>
                  </a:lnTo>
                  <a:lnTo>
                    <a:pt x="670305" y="878154"/>
                  </a:lnTo>
                  <a:close/>
                </a:path>
                <a:path w="2160270" h="1871345">
                  <a:moveTo>
                    <a:pt x="680465" y="863032"/>
                  </a:moveTo>
                  <a:lnTo>
                    <a:pt x="677401" y="866191"/>
                  </a:lnTo>
                  <a:lnTo>
                    <a:pt x="672185" y="878154"/>
                  </a:lnTo>
                  <a:lnTo>
                    <a:pt x="672185" y="881964"/>
                  </a:lnTo>
                  <a:lnTo>
                    <a:pt x="674014" y="881964"/>
                  </a:lnTo>
                  <a:lnTo>
                    <a:pt x="674014" y="874344"/>
                  </a:lnTo>
                  <a:lnTo>
                    <a:pt x="677852" y="874344"/>
                  </a:lnTo>
                  <a:lnTo>
                    <a:pt x="680460" y="865677"/>
                  </a:lnTo>
                  <a:lnTo>
                    <a:pt x="680465" y="863032"/>
                  </a:lnTo>
                  <a:close/>
                </a:path>
                <a:path w="2160270" h="1871345">
                  <a:moveTo>
                    <a:pt x="685139" y="876713"/>
                  </a:moveTo>
                  <a:lnTo>
                    <a:pt x="685139" y="881964"/>
                  </a:lnTo>
                  <a:lnTo>
                    <a:pt x="687908" y="881964"/>
                  </a:lnTo>
                  <a:lnTo>
                    <a:pt x="687908" y="879424"/>
                  </a:lnTo>
                  <a:lnTo>
                    <a:pt x="692530" y="879424"/>
                  </a:lnTo>
                  <a:lnTo>
                    <a:pt x="692530" y="878154"/>
                  </a:lnTo>
                  <a:lnTo>
                    <a:pt x="686104" y="878154"/>
                  </a:lnTo>
                  <a:lnTo>
                    <a:pt x="685139" y="876713"/>
                  </a:lnTo>
                  <a:close/>
                </a:path>
                <a:path w="2160270" h="1871345">
                  <a:moveTo>
                    <a:pt x="690651" y="876339"/>
                  </a:moveTo>
                  <a:lnTo>
                    <a:pt x="690651" y="878154"/>
                  </a:lnTo>
                  <a:lnTo>
                    <a:pt x="698042" y="878154"/>
                  </a:lnTo>
                  <a:lnTo>
                    <a:pt x="698042" y="881964"/>
                  </a:lnTo>
                  <a:lnTo>
                    <a:pt x="698306" y="881964"/>
                  </a:lnTo>
                  <a:lnTo>
                    <a:pt x="698848" y="881400"/>
                  </a:lnTo>
                  <a:lnTo>
                    <a:pt x="698969" y="879424"/>
                  </a:lnTo>
                  <a:lnTo>
                    <a:pt x="698922" y="879026"/>
                  </a:lnTo>
                  <a:lnTo>
                    <a:pt x="698334" y="878154"/>
                  </a:lnTo>
                  <a:lnTo>
                    <a:pt x="698912" y="877718"/>
                  </a:lnTo>
                  <a:lnTo>
                    <a:pt x="699007" y="876884"/>
                  </a:lnTo>
                  <a:lnTo>
                    <a:pt x="696150" y="876884"/>
                  </a:lnTo>
                  <a:lnTo>
                    <a:pt x="690651" y="876339"/>
                  </a:lnTo>
                  <a:close/>
                </a:path>
                <a:path w="2160270" h="1871345">
                  <a:moveTo>
                    <a:pt x="702665" y="879424"/>
                  </a:moveTo>
                  <a:lnTo>
                    <a:pt x="700747" y="879424"/>
                  </a:lnTo>
                  <a:lnTo>
                    <a:pt x="699943" y="880260"/>
                  </a:lnTo>
                  <a:lnTo>
                    <a:pt x="699895" y="880471"/>
                  </a:lnTo>
                  <a:lnTo>
                    <a:pt x="700900" y="881964"/>
                  </a:lnTo>
                  <a:lnTo>
                    <a:pt x="702665" y="881169"/>
                  </a:lnTo>
                  <a:lnTo>
                    <a:pt x="702665" y="879424"/>
                  </a:lnTo>
                  <a:close/>
                </a:path>
                <a:path w="2160270" h="1871345">
                  <a:moveTo>
                    <a:pt x="702665" y="881169"/>
                  </a:moveTo>
                  <a:lnTo>
                    <a:pt x="700900" y="881964"/>
                  </a:lnTo>
                  <a:lnTo>
                    <a:pt x="702665" y="881964"/>
                  </a:lnTo>
                  <a:lnTo>
                    <a:pt x="702665" y="881169"/>
                  </a:lnTo>
                  <a:close/>
                </a:path>
                <a:path w="2160270" h="1871345">
                  <a:moveTo>
                    <a:pt x="703907" y="880610"/>
                  </a:moveTo>
                  <a:lnTo>
                    <a:pt x="703722" y="880694"/>
                  </a:lnTo>
                  <a:lnTo>
                    <a:pt x="703630" y="881964"/>
                  </a:lnTo>
                  <a:lnTo>
                    <a:pt x="705294" y="881964"/>
                  </a:lnTo>
                  <a:lnTo>
                    <a:pt x="703907" y="880610"/>
                  </a:lnTo>
                  <a:close/>
                </a:path>
                <a:path w="2160270" h="1871345">
                  <a:moveTo>
                    <a:pt x="710056" y="877843"/>
                  </a:moveTo>
                  <a:lnTo>
                    <a:pt x="706481" y="879452"/>
                  </a:lnTo>
                  <a:lnTo>
                    <a:pt x="706361" y="881964"/>
                  </a:lnTo>
                  <a:lnTo>
                    <a:pt x="711022" y="881964"/>
                  </a:lnTo>
                  <a:lnTo>
                    <a:pt x="711022" y="880694"/>
                  </a:lnTo>
                  <a:lnTo>
                    <a:pt x="710056" y="880694"/>
                  </a:lnTo>
                  <a:lnTo>
                    <a:pt x="710056" y="877843"/>
                  </a:lnTo>
                  <a:close/>
                </a:path>
                <a:path w="2160270" h="1871345">
                  <a:moveTo>
                    <a:pt x="714620" y="875789"/>
                  </a:moveTo>
                  <a:lnTo>
                    <a:pt x="711022" y="877408"/>
                  </a:lnTo>
                  <a:lnTo>
                    <a:pt x="711022" y="881964"/>
                  </a:lnTo>
                  <a:lnTo>
                    <a:pt x="718413" y="881964"/>
                  </a:lnTo>
                  <a:lnTo>
                    <a:pt x="718413" y="879026"/>
                  </a:lnTo>
                  <a:lnTo>
                    <a:pt x="717391" y="878154"/>
                  </a:lnTo>
                  <a:lnTo>
                    <a:pt x="716533" y="878154"/>
                  </a:lnTo>
                  <a:lnTo>
                    <a:pt x="716533" y="877565"/>
                  </a:lnTo>
                  <a:lnTo>
                    <a:pt x="715543" y="876884"/>
                  </a:lnTo>
                  <a:lnTo>
                    <a:pt x="715903" y="876884"/>
                  </a:lnTo>
                  <a:lnTo>
                    <a:pt x="714620" y="875789"/>
                  </a:lnTo>
                  <a:close/>
                </a:path>
                <a:path w="2160270" h="1871345">
                  <a:moveTo>
                    <a:pt x="718413" y="879026"/>
                  </a:moveTo>
                  <a:lnTo>
                    <a:pt x="718413" y="881964"/>
                  </a:lnTo>
                  <a:lnTo>
                    <a:pt x="721194" y="881964"/>
                  </a:lnTo>
                  <a:lnTo>
                    <a:pt x="721194" y="881400"/>
                  </a:lnTo>
                  <a:lnTo>
                    <a:pt x="718413" y="879026"/>
                  </a:lnTo>
                  <a:close/>
                </a:path>
                <a:path w="2160270" h="1871345">
                  <a:moveTo>
                    <a:pt x="720750" y="873441"/>
                  </a:moveTo>
                  <a:lnTo>
                    <a:pt x="721182" y="875614"/>
                  </a:lnTo>
                  <a:lnTo>
                    <a:pt x="721194" y="881400"/>
                  </a:lnTo>
                  <a:lnTo>
                    <a:pt x="721855" y="881964"/>
                  </a:lnTo>
                  <a:lnTo>
                    <a:pt x="725728" y="878154"/>
                  </a:lnTo>
                  <a:lnTo>
                    <a:pt x="723938" y="878154"/>
                  </a:lnTo>
                  <a:lnTo>
                    <a:pt x="723811" y="876224"/>
                  </a:lnTo>
                  <a:lnTo>
                    <a:pt x="721273" y="873671"/>
                  </a:lnTo>
                  <a:lnTo>
                    <a:pt x="720750" y="873441"/>
                  </a:lnTo>
                  <a:close/>
                </a:path>
                <a:path w="2160270" h="1871345">
                  <a:moveTo>
                    <a:pt x="723938" y="874844"/>
                  </a:moveTo>
                  <a:lnTo>
                    <a:pt x="724001" y="876416"/>
                  </a:lnTo>
                  <a:lnTo>
                    <a:pt x="725728" y="878154"/>
                  </a:lnTo>
                  <a:lnTo>
                    <a:pt x="721855" y="881964"/>
                  </a:lnTo>
                  <a:lnTo>
                    <a:pt x="725817" y="881964"/>
                  </a:lnTo>
                  <a:lnTo>
                    <a:pt x="725817" y="876884"/>
                  </a:lnTo>
                  <a:lnTo>
                    <a:pt x="724890" y="876884"/>
                  </a:lnTo>
                  <a:lnTo>
                    <a:pt x="724772" y="875211"/>
                  </a:lnTo>
                  <a:lnTo>
                    <a:pt x="723938" y="874844"/>
                  </a:lnTo>
                  <a:close/>
                </a:path>
                <a:path w="2160270" h="1871345">
                  <a:moveTo>
                    <a:pt x="725817" y="875671"/>
                  </a:moveTo>
                  <a:lnTo>
                    <a:pt x="725817" y="881964"/>
                  </a:lnTo>
                  <a:lnTo>
                    <a:pt x="727176" y="880694"/>
                  </a:lnTo>
                  <a:lnTo>
                    <a:pt x="726744" y="880694"/>
                  </a:lnTo>
                  <a:lnTo>
                    <a:pt x="726621" y="876025"/>
                  </a:lnTo>
                  <a:lnTo>
                    <a:pt x="725817" y="875671"/>
                  </a:lnTo>
                  <a:close/>
                </a:path>
                <a:path w="2160270" h="1871345">
                  <a:moveTo>
                    <a:pt x="737806" y="877756"/>
                  </a:moveTo>
                  <a:lnTo>
                    <a:pt x="733594" y="881964"/>
                  </a:lnTo>
                  <a:lnTo>
                    <a:pt x="738758" y="881964"/>
                  </a:lnTo>
                  <a:lnTo>
                    <a:pt x="738758" y="880694"/>
                  </a:lnTo>
                  <a:lnTo>
                    <a:pt x="737806" y="880694"/>
                  </a:lnTo>
                  <a:lnTo>
                    <a:pt x="737806" y="877756"/>
                  </a:lnTo>
                  <a:close/>
                </a:path>
                <a:path w="2160270" h="1871345">
                  <a:moveTo>
                    <a:pt x="740036" y="874344"/>
                  </a:moveTo>
                  <a:lnTo>
                    <a:pt x="738758" y="874344"/>
                  </a:lnTo>
                  <a:lnTo>
                    <a:pt x="738758" y="881964"/>
                  </a:lnTo>
                  <a:lnTo>
                    <a:pt x="741502" y="881964"/>
                  </a:lnTo>
                  <a:lnTo>
                    <a:pt x="741464" y="875570"/>
                  </a:lnTo>
                  <a:lnTo>
                    <a:pt x="740036" y="874344"/>
                  </a:lnTo>
                  <a:close/>
                </a:path>
                <a:path w="2160270" h="1871345">
                  <a:moveTo>
                    <a:pt x="763714" y="879424"/>
                  </a:moveTo>
                  <a:lnTo>
                    <a:pt x="763689" y="881964"/>
                  </a:lnTo>
                  <a:lnTo>
                    <a:pt x="764654" y="881964"/>
                  </a:lnTo>
                  <a:lnTo>
                    <a:pt x="764537" y="880341"/>
                  </a:lnTo>
                  <a:lnTo>
                    <a:pt x="763714" y="879424"/>
                  </a:lnTo>
                  <a:close/>
                </a:path>
                <a:path w="2160270" h="1871345">
                  <a:moveTo>
                    <a:pt x="764654" y="880471"/>
                  </a:moveTo>
                  <a:lnTo>
                    <a:pt x="764654" y="881964"/>
                  </a:lnTo>
                  <a:lnTo>
                    <a:pt x="765994" y="881964"/>
                  </a:lnTo>
                  <a:lnTo>
                    <a:pt x="764654" y="880471"/>
                  </a:lnTo>
                  <a:close/>
                </a:path>
                <a:path w="2160270" h="1871345">
                  <a:moveTo>
                    <a:pt x="771080" y="875614"/>
                  </a:moveTo>
                  <a:lnTo>
                    <a:pt x="770166" y="875614"/>
                  </a:lnTo>
                  <a:lnTo>
                    <a:pt x="770166" y="881964"/>
                  </a:lnTo>
                  <a:lnTo>
                    <a:pt x="771080" y="881964"/>
                  </a:lnTo>
                  <a:lnTo>
                    <a:pt x="771080" y="875614"/>
                  </a:lnTo>
                  <a:close/>
                </a:path>
                <a:path w="2160270" h="1871345">
                  <a:moveTo>
                    <a:pt x="736131" y="879424"/>
                  </a:moveTo>
                  <a:lnTo>
                    <a:pt x="734012" y="881534"/>
                  </a:lnTo>
                  <a:lnTo>
                    <a:pt x="736131" y="879424"/>
                  </a:lnTo>
                  <a:close/>
                </a:path>
                <a:path w="2160270" h="1871345">
                  <a:moveTo>
                    <a:pt x="718413" y="878856"/>
                  </a:moveTo>
                  <a:lnTo>
                    <a:pt x="718413" y="879026"/>
                  </a:lnTo>
                  <a:lnTo>
                    <a:pt x="721194" y="881400"/>
                  </a:lnTo>
                  <a:lnTo>
                    <a:pt x="721194" y="879424"/>
                  </a:lnTo>
                  <a:lnTo>
                    <a:pt x="719239" y="879424"/>
                  </a:lnTo>
                  <a:lnTo>
                    <a:pt x="718413" y="878856"/>
                  </a:lnTo>
                  <a:close/>
                </a:path>
                <a:path w="2160270" h="1871345">
                  <a:moveTo>
                    <a:pt x="699007" y="879153"/>
                  </a:moveTo>
                  <a:lnTo>
                    <a:pt x="699007" y="880694"/>
                  </a:lnTo>
                  <a:lnTo>
                    <a:pt x="698969" y="881273"/>
                  </a:lnTo>
                  <a:lnTo>
                    <a:pt x="699741" y="880471"/>
                  </a:lnTo>
                  <a:lnTo>
                    <a:pt x="699753" y="880260"/>
                  </a:lnTo>
                  <a:lnTo>
                    <a:pt x="699007" y="879153"/>
                  </a:lnTo>
                  <a:close/>
                </a:path>
                <a:path w="2160270" h="1871345">
                  <a:moveTo>
                    <a:pt x="702690" y="879424"/>
                  </a:moveTo>
                  <a:lnTo>
                    <a:pt x="702665" y="881169"/>
                  </a:lnTo>
                  <a:lnTo>
                    <a:pt x="703630" y="880735"/>
                  </a:lnTo>
                  <a:lnTo>
                    <a:pt x="703548" y="880260"/>
                  </a:lnTo>
                  <a:lnTo>
                    <a:pt x="702690" y="879424"/>
                  </a:lnTo>
                  <a:close/>
                </a:path>
                <a:path w="2160270" h="1871345">
                  <a:moveTo>
                    <a:pt x="703630" y="880341"/>
                  </a:moveTo>
                  <a:lnTo>
                    <a:pt x="703630" y="880735"/>
                  </a:lnTo>
                  <a:lnTo>
                    <a:pt x="703907" y="880610"/>
                  </a:lnTo>
                  <a:lnTo>
                    <a:pt x="703630" y="880341"/>
                  </a:lnTo>
                  <a:close/>
                </a:path>
                <a:path w="2160270" h="1871345">
                  <a:moveTo>
                    <a:pt x="621334" y="879838"/>
                  </a:moveTo>
                  <a:lnTo>
                    <a:pt x="621334" y="880694"/>
                  </a:lnTo>
                  <a:lnTo>
                    <a:pt x="622490" y="880694"/>
                  </a:lnTo>
                  <a:lnTo>
                    <a:pt x="621334" y="879838"/>
                  </a:lnTo>
                  <a:close/>
                </a:path>
                <a:path w="2160270" h="1871345">
                  <a:moveTo>
                    <a:pt x="632396" y="875614"/>
                  </a:moveTo>
                  <a:lnTo>
                    <a:pt x="631796" y="875614"/>
                  </a:lnTo>
                  <a:lnTo>
                    <a:pt x="625723" y="880694"/>
                  </a:lnTo>
                  <a:lnTo>
                    <a:pt x="632396" y="880694"/>
                  </a:lnTo>
                  <a:lnTo>
                    <a:pt x="632396" y="875614"/>
                  </a:lnTo>
                  <a:close/>
                </a:path>
                <a:path w="2160270" h="1871345">
                  <a:moveTo>
                    <a:pt x="667575" y="874344"/>
                  </a:moveTo>
                  <a:lnTo>
                    <a:pt x="666833" y="874344"/>
                  </a:lnTo>
                  <a:lnTo>
                    <a:pt x="663977" y="875629"/>
                  </a:lnTo>
                  <a:lnTo>
                    <a:pt x="663867" y="880694"/>
                  </a:lnTo>
                  <a:lnTo>
                    <a:pt x="665907" y="880694"/>
                  </a:lnTo>
                  <a:lnTo>
                    <a:pt x="667443" y="879506"/>
                  </a:lnTo>
                  <a:lnTo>
                    <a:pt x="667524" y="875614"/>
                  </a:lnTo>
                  <a:lnTo>
                    <a:pt x="667575" y="874344"/>
                  </a:lnTo>
                  <a:close/>
                </a:path>
                <a:path w="2160270" h="1871345">
                  <a:moveTo>
                    <a:pt x="671271" y="879424"/>
                  </a:moveTo>
                  <a:lnTo>
                    <a:pt x="671233" y="880694"/>
                  </a:lnTo>
                  <a:lnTo>
                    <a:pt x="671271" y="879424"/>
                  </a:lnTo>
                  <a:close/>
                </a:path>
                <a:path w="2160270" h="1871345">
                  <a:moveTo>
                    <a:pt x="676052" y="869264"/>
                  </a:moveTo>
                  <a:lnTo>
                    <a:pt x="671271" y="869264"/>
                  </a:lnTo>
                  <a:lnTo>
                    <a:pt x="671350" y="870642"/>
                  </a:lnTo>
                  <a:lnTo>
                    <a:pt x="672477" y="871804"/>
                  </a:lnTo>
                  <a:lnTo>
                    <a:pt x="671271" y="872347"/>
                  </a:lnTo>
                  <a:lnTo>
                    <a:pt x="671271" y="880694"/>
                  </a:lnTo>
                  <a:lnTo>
                    <a:pt x="672185" y="880694"/>
                  </a:lnTo>
                  <a:lnTo>
                    <a:pt x="672185" y="874344"/>
                  </a:lnTo>
                  <a:lnTo>
                    <a:pt x="673842" y="874344"/>
                  </a:lnTo>
                  <a:lnTo>
                    <a:pt x="676052" y="869264"/>
                  </a:lnTo>
                  <a:close/>
                </a:path>
                <a:path w="2160270" h="1871345">
                  <a:moveTo>
                    <a:pt x="677710" y="874344"/>
                  </a:moveTo>
                  <a:lnTo>
                    <a:pt x="674014" y="874344"/>
                  </a:lnTo>
                  <a:lnTo>
                    <a:pt x="674014" y="880694"/>
                  </a:lnTo>
                  <a:lnTo>
                    <a:pt x="674928" y="880694"/>
                  </a:lnTo>
                  <a:lnTo>
                    <a:pt x="674928" y="875614"/>
                  </a:lnTo>
                  <a:lnTo>
                    <a:pt x="677470" y="875614"/>
                  </a:lnTo>
                  <a:lnTo>
                    <a:pt x="677592" y="875211"/>
                  </a:lnTo>
                  <a:lnTo>
                    <a:pt x="677710" y="874344"/>
                  </a:lnTo>
                  <a:close/>
                </a:path>
                <a:path w="2160270" h="1871345">
                  <a:moveTo>
                    <a:pt x="677470" y="875614"/>
                  </a:moveTo>
                  <a:lnTo>
                    <a:pt x="674928" y="875614"/>
                  </a:lnTo>
                  <a:lnTo>
                    <a:pt x="674928" y="880694"/>
                  </a:lnTo>
                  <a:lnTo>
                    <a:pt x="678662" y="880694"/>
                  </a:lnTo>
                  <a:lnTo>
                    <a:pt x="678662" y="879424"/>
                  </a:lnTo>
                  <a:lnTo>
                    <a:pt x="682320" y="879424"/>
                  </a:lnTo>
                  <a:lnTo>
                    <a:pt x="682320" y="878154"/>
                  </a:lnTo>
                  <a:lnTo>
                    <a:pt x="676706" y="878154"/>
                  </a:lnTo>
                  <a:lnTo>
                    <a:pt x="677470" y="875614"/>
                  </a:lnTo>
                  <a:close/>
                </a:path>
                <a:path w="2160270" h="1871345">
                  <a:moveTo>
                    <a:pt x="682345" y="879424"/>
                  </a:moveTo>
                  <a:lnTo>
                    <a:pt x="682320" y="880694"/>
                  </a:lnTo>
                  <a:lnTo>
                    <a:pt x="682345" y="879424"/>
                  </a:lnTo>
                  <a:close/>
                </a:path>
                <a:path w="2160270" h="1871345">
                  <a:moveTo>
                    <a:pt x="699007" y="879424"/>
                  </a:moveTo>
                  <a:lnTo>
                    <a:pt x="698969" y="880694"/>
                  </a:lnTo>
                  <a:lnTo>
                    <a:pt x="699007" y="879424"/>
                  </a:lnTo>
                  <a:close/>
                </a:path>
                <a:path w="2160270" h="1871345">
                  <a:moveTo>
                    <a:pt x="711022" y="877408"/>
                  </a:moveTo>
                  <a:lnTo>
                    <a:pt x="710056" y="877843"/>
                  </a:lnTo>
                  <a:lnTo>
                    <a:pt x="710056" y="880694"/>
                  </a:lnTo>
                  <a:lnTo>
                    <a:pt x="711022" y="880694"/>
                  </a:lnTo>
                  <a:lnTo>
                    <a:pt x="711022" y="877408"/>
                  </a:lnTo>
                  <a:close/>
                </a:path>
                <a:path w="2160270" h="1871345">
                  <a:moveTo>
                    <a:pt x="726744" y="876079"/>
                  </a:moveTo>
                  <a:lnTo>
                    <a:pt x="726744" y="880694"/>
                  </a:lnTo>
                  <a:lnTo>
                    <a:pt x="727176" y="880694"/>
                  </a:lnTo>
                  <a:lnTo>
                    <a:pt x="729747" y="878154"/>
                  </a:lnTo>
                  <a:lnTo>
                    <a:pt x="728345" y="878154"/>
                  </a:lnTo>
                  <a:lnTo>
                    <a:pt x="727510" y="876416"/>
                  </a:lnTo>
                  <a:lnTo>
                    <a:pt x="726744" y="876079"/>
                  </a:lnTo>
                  <a:close/>
                </a:path>
                <a:path w="2160270" h="1871345">
                  <a:moveTo>
                    <a:pt x="737387" y="875614"/>
                  </a:moveTo>
                  <a:lnTo>
                    <a:pt x="735342" y="875614"/>
                  </a:lnTo>
                  <a:lnTo>
                    <a:pt x="734147" y="876025"/>
                  </a:lnTo>
                  <a:lnTo>
                    <a:pt x="734136" y="880694"/>
                  </a:lnTo>
                  <a:lnTo>
                    <a:pt x="734830" y="880694"/>
                  </a:lnTo>
                  <a:lnTo>
                    <a:pt x="736066" y="879424"/>
                  </a:lnTo>
                  <a:lnTo>
                    <a:pt x="737719" y="877843"/>
                  </a:lnTo>
                  <a:lnTo>
                    <a:pt x="737806" y="876025"/>
                  </a:lnTo>
                  <a:lnTo>
                    <a:pt x="737387" y="875614"/>
                  </a:lnTo>
                  <a:close/>
                </a:path>
                <a:path w="2160270" h="1871345">
                  <a:moveTo>
                    <a:pt x="737844" y="877718"/>
                  </a:moveTo>
                  <a:lnTo>
                    <a:pt x="737806" y="880694"/>
                  </a:lnTo>
                  <a:lnTo>
                    <a:pt x="737844" y="877718"/>
                  </a:lnTo>
                  <a:close/>
                </a:path>
                <a:path w="2160270" h="1871345">
                  <a:moveTo>
                    <a:pt x="738589" y="873101"/>
                  </a:moveTo>
                  <a:lnTo>
                    <a:pt x="737899" y="873441"/>
                  </a:lnTo>
                  <a:lnTo>
                    <a:pt x="737891" y="876108"/>
                  </a:lnTo>
                  <a:lnTo>
                    <a:pt x="738496" y="876701"/>
                  </a:lnTo>
                  <a:lnTo>
                    <a:pt x="738609" y="876957"/>
                  </a:lnTo>
                  <a:lnTo>
                    <a:pt x="737916" y="877646"/>
                  </a:lnTo>
                  <a:lnTo>
                    <a:pt x="737844" y="880694"/>
                  </a:lnTo>
                  <a:lnTo>
                    <a:pt x="738758" y="880694"/>
                  </a:lnTo>
                  <a:lnTo>
                    <a:pt x="738758" y="874344"/>
                  </a:lnTo>
                  <a:lnTo>
                    <a:pt x="740036" y="874344"/>
                  </a:lnTo>
                  <a:lnTo>
                    <a:pt x="738589" y="873101"/>
                  </a:lnTo>
                  <a:close/>
                </a:path>
                <a:path w="2160270" h="1871345">
                  <a:moveTo>
                    <a:pt x="746163" y="862914"/>
                  </a:moveTo>
                  <a:lnTo>
                    <a:pt x="745235" y="862914"/>
                  </a:lnTo>
                  <a:lnTo>
                    <a:pt x="745223" y="875614"/>
                  </a:lnTo>
                  <a:lnTo>
                    <a:pt x="745197" y="880694"/>
                  </a:lnTo>
                  <a:lnTo>
                    <a:pt x="748893" y="880694"/>
                  </a:lnTo>
                  <a:lnTo>
                    <a:pt x="748893" y="874344"/>
                  </a:lnTo>
                  <a:lnTo>
                    <a:pt x="747979" y="874344"/>
                  </a:lnTo>
                  <a:lnTo>
                    <a:pt x="747979" y="865454"/>
                  </a:lnTo>
                  <a:lnTo>
                    <a:pt x="746163" y="865454"/>
                  </a:lnTo>
                  <a:lnTo>
                    <a:pt x="746163" y="862914"/>
                  </a:lnTo>
                  <a:close/>
                </a:path>
                <a:path w="2160270" h="1871345">
                  <a:moveTo>
                    <a:pt x="752589" y="866724"/>
                  </a:moveTo>
                  <a:lnTo>
                    <a:pt x="748931" y="866724"/>
                  </a:lnTo>
                  <a:lnTo>
                    <a:pt x="748931" y="871804"/>
                  </a:lnTo>
                  <a:lnTo>
                    <a:pt x="748893" y="880694"/>
                  </a:lnTo>
                  <a:lnTo>
                    <a:pt x="752640" y="880694"/>
                  </a:lnTo>
                  <a:lnTo>
                    <a:pt x="752640" y="879424"/>
                  </a:lnTo>
                  <a:lnTo>
                    <a:pt x="756335" y="879424"/>
                  </a:lnTo>
                  <a:lnTo>
                    <a:pt x="756335" y="876884"/>
                  </a:lnTo>
                  <a:lnTo>
                    <a:pt x="752589" y="876884"/>
                  </a:lnTo>
                  <a:lnTo>
                    <a:pt x="752589" y="874344"/>
                  </a:lnTo>
                  <a:lnTo>
                    <a:pt x="749858" y="874344"/>
                  </a:lnTo>
                  <a:lnTo>
                    <a:pt x="749858" y="869264"/>
                  </a:lnTo>
                  <a:lnTo>
                    <a:pt x="752589" y="869264"/>
                  </a:lnTo>
                  <a:lnTo>
                    <a:pt x="752589" y="866724"/>
                  </a:lnTo>
                  <a:close/>
                </a:path>
                <a:path w="2160270" h="1871345">
                  <a:moveTo>
                    <a:pt x="767422" y="875614"/>
                  </a:moveTo>
                  <a:lnTo>
                    <a:pt x="767384" y="880694"/>
                  </a:lnTo>
                  <a:lnTo>
                    <a:pt x="767422" y="875614"/>
                  </a:lnTo>
                  <a:close/>
                </a:path>
                <a:path w="2160270" h="1871345">
                  <a:moveTo>
                    <a:pt x="770166" y="875614"/>
                  </a:moveTo>
                  <a:lnTo>
                    <a:pt x="767422" y="875614"/>
                  </a:lnTo>
                  <a:lnTo>
                    <a:pt x="767422" y="880694"/>
                  </a:lnTo>
                  <a:lnTo>
                    <a:pt x="770166" y="880694"/>
                  </a:lnTo>
                  <a:lnTo>
                    <a:pt x="770166" y="875614"/>
                  </a:lnTo>
                  <a:close/>
                </a:path>
                <a:path w="2160270" h="1871345">
                  <a:moveTo>
                    <a:pt x="778484" y="875614"/>
                  </a:moveTo>
                  <a:lnTo>
                    <a:pt x="771080" y="875614"/>
                  </a:lnTo>
                  <a:lnTo>
                    <a:pt x="771080" y="880694"/>
                  </a:lnTo>
                  <a:lnTo>
                    <a:pt x="778484" y="880694"/>
                  </a:lnTo>
                  <a:lnTo>
                    <a:pt x="778484" y="875614"/>
                  </a:lnTo>
                  <a:close/>
                </a:path>
                <a:path w="2160270" h="1871345">
                  <a:moveTo>
                    <a:pt x="757250" y="875614"/>
                  </a:moveTo>
                  <a:lnTo>
                    <a:pt x="756335" y="875614"/>
                  </a:lnTo>
                  <a:lnTo>
                    <a:pt x="756335" y="880614"/>
                  </a:lnTo>
                  <a:lnTo>
                    <a:pt x="758786" y="879424"/>
                  </a:lnTo>
                  <a:lnTo>
                    <a:pt x="760031" y="879424"/>
                  </a:lnTo>
                  <a:lnTo>
                    <a:pt x="760031" y="878154"/>
                  </a:lnTo>
                  <a:lnTo>
                    <a:pt x="757250" y="878154"/>
                  </a:lnTo>
                  <a:lnTo>
                    <a:pt x="757250" y="875614"/>
                  </a:lnTo>
                  <a:close/>
                </a:path>
                <a:path w="2160270" h="1871345">
                  <a:moveTo>
                    <a:pt x="760031" y="879452"/>
                  </a:moveTo>
                  <a:lnTo>
                    <a:pt x="760031" y="880614"/>
                  </a:lnTo>
                  <a:lnTo>
                    <a:pt x="760759" y="880260"/>
                  </a:lnTo>
                  <a:lnTo>
                    <a:pt x="760031" y="879452"/>
                  </a:lnTo>
                  <a:close/>
                </a:path>
                <a:path w="2160270" h="1871345">
                  <a:moveTo>
                    <a:pt x="706377" y="872348"/>
                  </a:moveTo>
                  <a:lnTo>
                    <a:pt x="705549" y="872716"/>
                  </a:lnTo>
                  <a:lnTo>
                    <a:pt x="705446" y="874344"/>
                  </a:lnTo>
                  <a:lnTo>
                    <a:pt x="703630" y="874344"/>
                  </a:lnTo>
                  <a:lnTo>
                    <a:pt x="703667" y="880377"/>
                  </a:lnTo>
                  <a:lnTo>
                    <a:pt x="703907" y="880610"/>
                  </a:lnTo>
                  <a:lnTo>
                    <a:pt x="706361" y="879506"/>
                  </a:lnTo>
                  <a:lnTo>
                    <a:pt x="706544" y="879424"/>
                  </a:lnTo>
                  <a:lnTo>
                    <a:pt x="709366" y="878154"/>
                  </a:lnTo>
                  <a:lnTo>
                    <a:pt x="709142" y="878154"/>
                  </a:lnTo>
                  <a:lnTo>
                    <a:pt x="709142" y="875614"/>
                  </a:lnTo>
                  <a:lnTo>
                    <a:pt x="707161" y="875614"/>
                  </a:lnTo>
                  <a:lnTo>
                    <a:pt x="706377" y="872348"/>
                  </a:lnTo>
                  <a:close/>
                </a:path>
                <a:path w="2160270" h="1871345">
                  <a:moveTo>
                    <a:pt x="764654" y="879424"/>
                  </a:moveTo>
                  <a:lnTo>
                    <a:pt x="763714" y="879424"/>
                  </a:lnTo>
                  <a:lnTo>
                    <a:pt x="764654" y="880471"/>
                  </a:lnTo>
                  <a:lnTo>
                    <a:pt x="764654" y="879424"/>
                  </a:lnTo>
                  <a:close/>
                </a:path>
                <a:path w="2160270" h="1871345">
                  <a:moveTo>
                    <a:pt x="699922" y="876957"/>
                  </a:moveTo>
                  <a:lnTo>
                    <a:pt x="699116" y="877565"/>
                  </a:lnTo>
                  <a:lnTo>
                    <a:pt x="699007" y="879153"/>
                  </a:lnTo>
                  <a:lnTo>
                    <a:pt x="699831" y="880377"/>
                  </a:lnTo>
                  <a:lnTo>
                    <a:pt x="700747" y="879424"/>
                  </a:lnTo>
                  <a:lnTo>
                    <a:pt x="703630" y="879424"/>
                  </a:lnTo>
                  <a:lnTo>
                    <a:pt x="703630" y="878154"/>
                  </a:lnTo>
                  <a:lnTo>
                    <a:pt x="699922" y="878154"/>
                  </a:lnTo>
                  <a:lnTo>
                    <a:pt x="699922" y="876957"/>
                  </a:lnTo>
                  <a:close/>
                </a:path>
                <a:path w="2160270" h="1871345">
                  <a:moveTo>
                    <a:pt x="703630" y="879424"/>
                  </a:moveTo>
                  <a:lnTo>
                    <a:pt x="702690" y="879424"/>
                  </a:lnTo>
                  <a:lnTo>
                    <a:pt x="703630" y="880341"/>
                  </a:lnTo>
                  <a:lnTo>
                    <a:pt x="703630" y="879424"/>
                  </a:lnTo>
                  <a:close/>
                </a:path>
                <a:path w="2160270" h="1871345">
                  <a:moveTo>
                    <a:pt x="767384" y="875614"/>
                  </a:moveTo>
                  <a:lnTo>
                    <a:pt x="760031" y="875614"/>
                  </a:lnTo>
                  <a:lnTo>
                    <a:pt x="760080" y="879506"/>
                  </a:lnTo>
                  <a:lnTo>
                    <a:pt x="760759" y="880260"/>
                  </a:lnTo>
                  <a:lnTo>
                    <a:pt x="762482" y="879424"/>
                  </a:lnTo>
                  <a:lnTo>
                    <a:pt x="764654" y="879424"/>
                  </a:lnTo>
                  <a:lnTo>
                    <a:pt x="764654" y="878154"/>
                  </a:lnTo>
                  <a:lnTo>
                    <a:pt x="767384" y="878154"/>
                  </a:lnTo>
                  <a:lnTo>
                    <a:pt x="767384" y="875614"/>
                  </a:lnTo>
                  <a:close/>
                </a:path>
                <a:path w="2160270" h="1871345">
                  <a:moveTo>
                    <a:pt x="621334" y="878677"/>
                  </a:moveTo>
                  <a:lnTo>
                    <a:pt x="620978" y="879153"/>
                  </a:lnTo>
                  <a:lnTo>
                    <a:pt x="620887" y="879506"/>
                  </a:lnTo>
                  <a:lnTo>
                    <a:pt x="621334" y="879838"/>
                  </a:lnTo>
                  <a:lnTo>
                    <a:pt x="621334" y="878677"/>
                  </a:lnTo>
                  <a:close/>
                </a:path>
                <a:path w="2160270" h="1871345">
                  <a:moveTo>
                    <a:pt x="706544" y="879424"/>
                  </a:moveTo>
                  <a:lnTo>
                    <a:pt x="706361" y="879424"/>
                  </a:lnTo>
                  <a:lnTo>
                    <a:pt x="706544" y="879424"/>
                  </a:lnTo>
                  <a:close/>
                </a:path>
                <a:path w="2160270" h="1871345">
                  <a:moveTo>
                    <a:pt x="760031" y="879424"/>
                  </a:moveTo>
                  <a:close/>
                </a:path>
                <a:path w="2160270" h="1871345">
                  <a:moveTo>
                    <a:pt x="671271" y="872347"/>
                  </a:moveTo>
                  <a:lnTo>
                    <a:pt x="667647" y="873978"/>
                  </a:lnTo>
                  <a:lnTo>
                    <a:pt x="667524" y="879443"/>
                  </a:lnTo>
                  <a:lnTo>
                    <a:pt x="668489" y="879424"/>
                  </a:lnTo>
                  <a:lnTo>
                    <a:pt x="668489" y="878154"/>
                  </a:lnTo>
                  <a:lnTo>
                    <a:pt x="671271" y="878154"/>
                  </a:lnTo>
                  <a:lnTo>
                    <a:pt x="671271" y="872347"/>
                  </a:lnTo>
                  <a:close/>
                </a:path>
                <a:path w="2160270" h="1871345">
                  <a:moveTo>
                    <a:pt x="716618" y="871642"/>
                  </a:moveTo>
                  <a:lnTo>
                    <a:pt x="719239" y="874344"/>
                  </a:lnTo>
                  <a:lnTo>
                    <a:pt x="718413" y="874344"/>
                  </a:lnTo>
                  <a:lnTo>
                    <a:pt x="718413" y="878856"/>
                  </a:lnTo>
                  <a:lnTo>
                    <a:pt x="719239" y="879424"/>
                  </a:lnTo>
                  <a:lnTo>
                    <a:pt x="721194" y="879424"/>
                  </a:lnTo>
                  <a:lnTo>
                    <a:pt x="721182" y="875614"/>
                  </a:lnTo>
                  <a:lnTo>
                    <a:pt x="720750" y="873441"/>
                  </a:lnTo>
                  <a:lnTo>
                    <a:pt x="719915" y="873074"/>
                  </a:lnTo>
                  <a:lnTo>
                    <a:pt x="718413" y="873074"/>
                  </a:lnTo>
                  <a:lnTo>
                    <a:pt x="718321" y="872372"/>
                  </a:lnTo>
                  <a:lnTo>
                    <a:pt x="717029" y="871804"/>
                  </a:lnTo>
                  <a:lnTo>
                    <a:pt x="717449" y="871720"/>
                  </a:lnTo>
                  <a:lnTo>
                    <a:pt x="716618" y="871642"/>
                  </a:lnTo>
                  <a:close/>
                </a:path>
                <a:path w="2160270" h="1871345">
                  <a:moveTo>
                    <a:pt x="699007" y="877646"/>
                  </a:moveTo>
                  <a:lnTo>
                    <a:pt x="698334" y="878154"/>
                  </a:lnTo>
                  <a:lnTo>
                    <a:pt x="699007" y="879153"/>
                  </a:lnTo>
                  <a:lnTo>
                    <a:pt x="699007" y="877646"/>
                  </a:lnTo>
                  <a:close/>
                </a:path>
                <a:path w="2160270" h="1871345">
                  <a:moveTo>
                    <a:pt x="717391" y="878154"/>
                  </a:moveTo>
                  <a:lnTo>
                    <a:pt x="718413" y="879026"/>
                  </a:lnTo>
                  <a:lnTo>
                    <a:pt x="718413" y="878856"/>
                  </a:lnTo>
                  <a:lnTo>
                    <a:pt x="717391" y="878154"/>
                  </a:lnTo>
                  <a:close/>
                </a:path>
                <a:path w="2160270" h="1871345">
                  <a:moveTo>
                    <a:pt x="718413" y="874344"/>
                  </a:moveTo>
                  <a:lnTo>
                    <a:pt x="716533" y="874344"/>
                  </a:lnTo>
                  <a:lnTo>
                    <a:pt x="716573" y="877456"/>
                  </a:lnTo>
                  <a:lnTo>
                    <a:pt x="717391" y="878154"/>
                  </a:lnTo>
                  <a:lnTo>
                    <a:pt x="718413" y="878856"/>
                  </a:lnTo>
                  <a:lnTo>
                    <a:pt x="718413" y="874344"/>
                  </a:lnTo>
                  <a:close/>
                </a:path>
                <a:path w="2160270" h="1871345">
                  <a:moveTo>
                    <a:pt x="623625" y="875614"/>
                  </a:moveTo>
                  <a:lnTo>
                    <a:pt x="621334" y="875614"/>
                  </a:lnTo>
                  <a:lnTo>
                    <a:pt x="621334" y="878677"/>
                  </a:lnTo>
                  <a:lnTo>
                    <a:pt x="623625" y="875614"/>
                  </a:lnTo>
                  <a:close/>
                </a:path>
                <a:path w="2160270" h="1871345">
                  <a:moveTo>
                    <a:pt x="657390" y="876701"/>
                  </a:moveTo>
                  <a:lnTo>
                    <a:pt x="657390" y="878154"/>
                  </a:lnTo>
                  <a:lnTo>
                    <a:pt x="658368" y="878154"/>
                  </a:lnTo>
                  <a:lnTo>
                    <a:pt x="657390" y="876701"/>
                  </a:lnTo>
                  <a:close/>
                </a:path>
                <a:path w="2160270" h="1871345">
                  <a:moveTo>
                    <a:pt x="660171" y="871051"/>
                  </a:moveTo>
                  <a:lnTo>
                    <a:pt x="657489" y="873072"/>
                  </a:lnTo>
                  <a:lnTo>
                    <a:pt x="657454" y="876797"/>
                  </a:lnTo>
                  <a:lnTo>
                    <a:pt x="658368" y="878154"/>
                  </a:lnTo>
                  <a:lnTo>
                    <a:pt x="663757" y="875728"/>
                  </a:lnTo>
                  <a:lnTo>
                    <a:pt x="664011" y="875614"/>
                  </a:lnTo>
                  <a:lnTo>
                    <a:pt x="666833" y="874344"/>
                  </a:lnTo>
                  <a:lnTo>
                    <a:pt x="662914" y="874344"/>
                  </a:lnTo>
                  <a:lnTo>
                    <a:pt x="662914" y="871804"/>
                  </a:lnTo>
                  <a:lnTo>
                    <a:pt x="660171" y="871804"/>
                  </a:lnTo>
                  <a:lnTo>
                    <a:pt x="660171" y="871051"/>
                  </a:lnTo>
                  <a:close/>
                </a:path>
                <a:path w="2160270" h="1871345">
                  <a:moveTo>
                    <a:pt x="663867" y="875679"/>
                  </a:moveTo>
                  <a:lnTo>
                    <a:pt x="658367" y="878154"/>
                  </a:lnTo>
                  <a:lnTo>
                    <a:pt x="663867" y="878154"/>
                  </a:lnTo>
                  <a:lnTo>
                    <a:pt x="663867" y="875679"/>
                  </a:lnTo>
                  <a:close/>
                </a:path>
                <a:path w="2160270" h="1871345">
                  <a:moveTo>
                    <a:pt x="673842" y="874344"/>
                  </a:moveTo>
                  <a:lnTo>
                    <a:pt x="672185" y="874344"/>
                  </a:lnTo>
                  <a:lnTo>
                    <a:pt x="672185" y="878154"/>
                  </a:lnTo>
                  <a:lnTo>
                    <a:pt x="673842" y="874344"/>
                  </a:lnTo>
                  <a:close/>
                </a:path>
                <a:path w="2160270" h="1871345">
                  <a:moveTo>
                    <a:pt x="677710" y="874819"/>
                  </a:moveTo>
                  <a:lnTo>
                    <a:pt x="676706" y="878154"/>
                  </a:lnTo>
                  <a:lnTo>
                    <a:pt x="677710" y="878154"/>
                  </a:lnTo>
                  <a:lnTo>
                    <a:pt x="677710" y="874819"/>
                  </a:lnTo>
                  <a:close/>
                </a:path>
                <a:path w="2160270" h="1871345">
                  <a:moveTo>
                    <a:pt x="682320" y="869264"/>
                  </a:moveTo>
                  <a:lnTo>
                    <a:pt x="679381" y="869264"/>
                  </a:lnTo>
                  <a:lnTo>
                    <a:pt x="677710" y="874819"/>
                  </a:lnTo>
                  <a:lnTo>
                    <a:pt x="677710" y="878154"/>
                  </a:lnTo>
                  <a:lnTo>
                    <a:pt x="679589" y="878154"/>
                  </a:lnTo>
                  <a:lnTo>
                    <a:pt x="679589" y="876884"/>
                  </a:lnTo>
                  <a:lnTo>
                    <a:pt x="678624" y="876884"/>
                  </a:lnTo>
                  <a:lnTo>
                    <a:pt x="678624" y="871804"/>
                  </a:lnTo>
                  <a:lnTo>
                    <a:pt x="679589" y="871804"/>
                  </a:lnTo>
                  <a:lnTo>
                    <a:pt x="679589" y="870534"/>
                  </a:lnTo>
                  <a:lnTo>
                    <a:pt x="682320" y="870534"/>
                  </a:lnTo>
                  <a:lnTo>
                    <a:pt x="682320" y="869264"/>
                  </a:lnTo>
                  <a:close/>
                </a:path>
                <a:path w="2160270" h="1871345">
                  <a:moveTo>
                    <a:pt x="682320" y="870534"/>
                  </a:moveTo>
                  <a:lnTo>
                    <a:pt x="679589" y="870534"/>
                  </a:lnTo>
                  <a:lnTo>
                    <a:pt x="679589" y="878154"/>
                  </a:lnTo>
                  <a:lnTo>
                    <a:pt x="682320" y="878154"/>
                  </a:lnTo>
                  <a:lnTo>
                    <a:pt x="682320" y="875614"/>
                  </a:lnTo>
                  <a:lnTo>
                    <a:pt x="681431" y="875614"/>
                  </a:lnTo>
                  <a:lnTo>
                    <a:pt x="681431" y="873074"/>
                  </a:lnTo>
                  <a:lnTo>
                    <a:pt x="682320" y="873074"/>
                  </a:lnTo>
                  <a:lnTo>
                    <a:pt x="682320" y="870534"/>
                  </a:lnTo>
                  <a:close/>
                </a:path>
                <a:path w="2160270" h="1871345">
                  <a:moveTo>
                    <a:pt x="685101" y="870534"/>
                  </a:moveTo>
                  <a:lnTo>
                    <a:pt x="682320" y="870534"/>
                  </a:lnTo>
                  <a:lnTo>
                    <a:pt x="682320" y="878154"/>
                  </a:lnTo>
                  <a:lnTo>
                    <a:pt x="685139" y="878154"/>
                  </a:lnTo>
                  <a:lnTo>
                    <a:pt x="685038" y="876562"/>
                  </a:lnTo>
                  <a:lnTo>
                    <a:pt x="684479" y="875728"/>
                  </a:lnTo>
                  <a:lnTo>
                    <a:pt x="683351" y="875617"/>
                  </a:lnTo>
                  <a:lnTo>
                    <a:pt x="684277" y="875426"/>
                  </a:lnTo>
                  <a:lnTo>
                    <a:pt x="683552" y="874344"/>
                  </a:lnTo>
                  <a:lnTo>
                    <a:pt x="685008" y="873244"/>
                  </a:lnTo>
                  <a:lnTo>
                    <a:pt x="685101" y="870534"/>
                  </a:lnTo>
                  <a:close/>
                </a:path>
                <a:path w="2160270" h="1871345">
                  <a:moveTo>
                    <a:pt x="685139" y="875794"/>
                  </a:moveTo>
                  <a:lnTo>
                    <a:pt x="685195" y="876797"/>
                  </a:lnTo>
                  <a:lnTo>
                    <a:pt x="686104" y="878154"/>
                  </a:lnTo>
                  <a:lnTo>
                    <a:pt x="690229" y="876297"/>
                  </a:lnTo>
                  <a:lnTo>
                    <a:pt x="685139" y="875794"/>
                  </a:lnTo>
                  <a:close/>
                </a:path>
                <a:path w="2160270" h="1871345">
                  <a:moveTo>
                    <a:pt x="690229" y="876297"/>
                  </a:moveTo>
                  <a:lnTo>
                    <a:pt x="686104" y="878154"/>
                  </a:lnTo>
                  <a:lnTo>
                    <a:pt x="690651" y="878154"/>
                  </a:lnTo>
                  <a:lnTo>
                    <a:pt x="690651" y="876339"/>
                  </a:lnTo>
                  <a:lnTo>
                    <a:pt x="690229" y="876297"/>
                  </a:lnTo>
                  <a:close/>
                </a:path>
                <a:path w="2160270" h="1871345">
                  <a:moveTo>
                    <a:pt x="702703" y="874861"/>
                  </a:moveTo>
                  <a:lnTo>
                    <a:pt x="700019" y="876884"/>
                  </a:lnTo>
                  <a:lnTo>
                    <a:pt x="699922" y="878154"/>
                  </a:lnTo>
                  <a:lnTo>
                    <a:pt x="703630" y="878154"/>
                  </a:lnTo>
                  <a:lnTo>
                    <a:pt x="703630" y="875614"/>
                  </a:lnTo>
                  <a:lnTo>
                    <a:pt x="702703" y="875614"/>
                  </a:lnTo>
                  <a:lnTo>
                    <a:pt x="702703" y="874861"/>
                  </a:lnTo>
                  <a:close/>
                </a:path>
                <a:path w="2160270" h="1871345">
                  <a:moveTo>
                    <a:pt x="708046" y="870834"/>
                  </a:moveTo>
                  <a:lnTo>
                    <a:pt x="707516" y="871233"/>
                  </a:lnTo>
                  <a:lnTo>
                    <a:pt x="707449" y="871642"/>
                  </a:lnTo>
                  <a:lnTo>
                    <a:pt x="707605" y="871804"/>
                  </a:lnTo>
                  <a:lnTo>
                    <a:pt x="707353" y="871916"/>
                  </a:lnTo>
                  <a:lnTo>
                    <a:pt x="707326" y="874344"/>
                  </a:lnTo>
                  <a:lnTo>
                    <a:pt x="709142" y="874344"/>
                  </a:lnTo>
                  <a:lnTo>
                    <a:pt x="709142" y="878154"/>
                  </a:lnTo>
                  <a:lnTo>
                    <a:pt x="709366" y="878154"/>
                  </a:lnTo>
                  <a:lnTo>
                    <a:pt x="710056" y="877843"/>
                  </a:lnTo>
                  <a:lnTo>
                    <a:pt x="710056" y="871804"/>
                  </a:lnTo>
                  <a:lnTo>
                    <a:pt x="711022" y="871804"/>
                  </a:lnTo>
                  <a:lnTo>
                    <a:pt x="711022" y="871114"/>
                  </a:lnTo>
                  <a:lnTo>
                    <a:pt x="708046" y="870834"/>
                  </a:lnTo>
                  <a:close/>
                </a:path>
                <a:path w="2160270" h="1871345">
                  <a:moveTo>
                    <a:pt x="716533" y="877565"/>
                  </a:moveTo>
                  <a:lnTo>
                    <a:pt x="716533" y="878154"/>
                  </a:lnTo>
                  <a:lnTo>
                    <a:pt x="717391" y="878154"/>
                  </a:lnTo>
                  <a:lnTo>
                    <a:pt x="716533" y="877565"/>
                  </a:lnTo>
                  <a:close/>
                </a:path>
                <a:path w="2160270" h="1871345">
                  <a:moveTo>
                    <a:pt x="716533" y="877422"/>
                  </a:moveTo>
                  <a:lnTo>
                    <a:pt x="716653" y="877646"/>
                  </a:lnTo>
                  <a:lnTo>
                    <a:pt x="717391" y="878154"/>
                  </a:lnTo>
                  <a:lnTo>
                    <a:pt x="716533" y="877422"/>
                  </a:lnTo>
                  <a:close/>
                </a:path>
                <a:path w="2160270" h="1871345">
                  <a:moveTo>
                    <a:pt x="723938" y="876352"/>
                  </a:moveTo>
                  <a:lnTo>
                    <a:pt x="723938" y="878154"/>
                  </a:lnTo>
                  <a:lnTo>
                    <a:pt x="725728" y="878154"/>
                  </a:lnTo>
                  <a:lnTo>
                    <a:pt x="723938" y="876352"/>
                  </a:lnTo>
                  <a:close/>
                </a:path>
                <a:path w="2160270" h="1871345">
                  <a:moveTo>
                    <a:pt x="727510" y="876416"/>
                  </a:moveTo>
                  <a:lnTo>
                    <a:pt x="728345" y="878154"/>
                  </a:lnTo>
                  <a:lnTo>
                    <a:pt x="730440" y="877120"/>
                  </a:lnTo>
                  <a:lnTo>
                    <a:pt x="730440" y="876884"/>
                  </a:lnTo>
                  <a:lnTo>
                    <a:pt x="728573" y="876884"/>
                  </a:lnTo>
                  <a:lnTo>
                    <a:pt x="727510" y="876416"/>
                  </a:lnTo>
                  <a:close/>
                </a:path>
                <a:path w="2160270" h="1871345">
                  <a:moveTo>
                    <a:pt x="730440" y="877120"/>
                  </a:moveTo>
                  <a:lnTo>
                    <a:pt x="728344" y="878154"/>
                  </a:lnTo>
                  <a:lnTo>
                    <a:pt x="729747" y="878154"/>
                  </a:lnTo>
                  <a:lnTo>
                    <a:pt x="730332" y="877565"/>
                  </a:lnTo>
                  <a:lnTo>
                    <a:pt x="730440" y="877120"/>
                  </a:lnTo>
                  <a:close/>
                </a:path>
                <a:path w="2160270" h="1871345">
                  <a:moveTo>
                    <a:pt x="732256" y="876224"/>
                  </a:moveTo>
                  <a:lnTo>
                    <a:pt x="731344" y="876674"/>
                  </a:lnTo>
                  <a:lnTo>
                    <a:pt x="731329" y="878154"/>
                  </a:lnTo>
                  <a:lnTo>
                    <a:pt x="732256" y="878154"/>
                  </a:lnTo>
                  <a:lnTo>
                    <a:pt x="732256" y="876884"/>
                  </a:lnTo>
                  <a:lnTo>
                    <a:pt x="731646" y="876884"/>
                  </a:lnTo>
                  <a:lnTo>
                    <a:pt x="732143" y="876713"/>
                  </a:lnTo>
                  <a:lnTo>
                    <a:pt x="732256" y="876224"/>
                  </a:lnTo>
                  <a:close/>
                </a:path>
                <a:path w="2160270" h="1871345">
                  <a:moveTo>
                    <a:pt x="742454" y="874030"/>
                  </a:moveTo>
                  <a:lnTo>
                    <a:pt x="742454" y="878154"/>
                  </a:lnTo>
                  <a:lnTo>
                    <a:pt x="744283" y="878154"/>
                  </a:lnTo>
                  <a:lnTo>
                    <a:pt x="744253" y="875059"/>
                  </a:lnTo>
                  <a:lnTo>
                    <a:pt x="742454" y="874030"/>
                  </a:lnTo>
                  <a:close/>
                </a:path>
                <a:path w="2160270" h="1871345">
                  <a:moveTo>
                    <a:pt x="744283" y="875076"/>
                  </a:moveTo>
                  <a:lnTo>
                    <a:pt x="744283" y="878154"/>
                  </a:lnTo>
                  <a:lnTo>
                    <a:pt x="745197" y="878154"/>
                  </a:lnTo>
                  <a:lnTo>
                    <a:pt x="745147" y="875570"/>
                  </a:lnTo>
                  <a:lnTo>
                    <a:pt x="744283" y="875076"/>
                  </a:lnTo>
                  <a:close/>
                </a:path>
                <a:path w="2160270" h="1871345">
                  <a:moveTo>
                    <a:pt x="759993" y="870534"/>
                  </a:moveTo>
                  <a:lnTo>
                    <a:pt x="757250" y="870534"/>
                  </a:lnTo>
                  <a:lnTo>
                    <a:pt x="757250" y="878154"/>
                  </a:lnTo>
                  <a:lnTo>
                    <a:pt x="760031" y="878154"/>
                  </a:lnTo>
                  <a:lnTo>
                    <a:pt x="760031" y="875614"/>
                  </a:lnTo>
                  <a:lnTo>
                    <a:pt x="770166" y="875614"/>
                  </a:lnTo>
                  <a:lnTo>
                    <a:pt x="770166" y="874344"/>
                  </a:lnTo>
                  <a:lnTo>
                    <a:pt x="762774" y="874344"/>
                  </a:lnTo>
                  <a:lnTo>
                    <a:pt x="762774" y="871804"/>
                  </a:lnTo>
                  <a:lnTo>
                    <a:pt x="759993" y="871804"/>
                  </a:lnTo>
                  <a:lnTo>
                    <a:pt x="759993" y="870534"/>
                  </a:lnTo>
                  <a:close/>
                </a:path>
                <a:path w="2160270" h="1871345">
                  <a:moveTo>
                    <a:pt x="711022" y="871804"/>
                  </a:moveTo>
                  <a:lnTo>
                    <a:pt x="710056" y="871804"/>
                  </a:lnTo>
                  <a:lnTo>
                    <a:pt x="710056" y="877843"/>
                  </a:lnTo>
                  <a:lnTo>
                    <a:pt x="710916" y="877456"/>
                  </a:lnTo>
                  <a:lnTo>
                    <a:pt x="711022" y="874344"/>
                  </a:lnTo>
                  <a:lnTo>
                    <a:pt x="712927" y="874344"/>
                  </a:lnTo>
                  <a:lnTo>
                    <a:pt x="713388" y="873738"/>
                  </a:lnTo>
                  <a:lnTo>
                    <a:pt x="713324" y="873441"/>
                  </a:lnTo>
                  <a:lnTo>
                    <a:pt x="713038" y="873074"/>
                  </a:lnTo>
                  <a:lnTo>
                    <a:pt x="711022" y="873074"/>
                  </a:lnTo>
                  <a:lnTo>
                    <a:pt x="711022" y="871804"/>
                  </a:lnTo>
                  <a:close/>
                </a:path>
                <a:path w="2160270" h="1871345">
                  <a:moveTo>
                    <a:pt x="737844" y="876062"/>
                  </a:moveTo>
                  <a:lnTo>
                    <a:pt x="737844" y="877718"/>
                  </a:lnTo>
                  <a:lnTo>
                    <a:pt x="738609" y="876957"/>
                  </a:lnTo>
                  <a:lnTo>
                    <a:pt x="738496" y="876701"/>
                  </a:lnTo>
                  <a:lnTo>
                    <a:pt x="737844" y="876062"/>
                  </a:lnTo>
                  <a:close/>
                </a:path>
                <a:path w="2160270" h="1871345">
                  <a:moveTo>
                    <a:pt x="699922" y="875211"/>
                  </a:moveTo>
                  <a:lnTo>
                    <a:pt x="699112" y="875570"/>
                  </a:lnTo>
                  <a:lnTo>
                    <a:pt x="699007" y="877646"/>
                  </a:lnTo>
                  <a:lnTo>
                    <a:pt x="699922" y="876957"/>
                  </a:lnTo>
                  <a:lnTo>
                    <a:pt x="699922" y="875211"/>
                  </a:lnTo>
                  <a:close/>
                </a:path>
                <a:path w="2160270" h="1871345">
                  <a:moveTo>
                    <a:pt x="715903" y="876884"/>
                  </a:moveTo>
                  <a:lnTo>
                    <a:pt x="715543" y="876884"/>
                  </a:lnTo>
                  <a:lnTo>
                    <a:pt x="716533" y="877565"/>
                  </a:lnTo>
                  <a:lnTo>
                    <a:pt x="716517" y="877408"/>
                  </a:lnTo>
                  <a:lnTo>
                    <a:pt x="715903" y="876884"/>
                  </a:lnTo>
                  <a:close/>
                </a:path>
                <a:path w="2160270" h="1871345">
                  <a:moveTo>
                    <a:pt x="731095" y="876797"/>
                  </a:moveTo>
                  <a:lnTo>
                    <a:pt x="730440" y="877120"/>
                  </a:lnTo>
                  <a:lnTo>
                    <a:pt x="730440" y="877456"/>
                  </a:lnTo>
                  <a:lnTo>
                    <a:pt x="731095" y="876797"/>
                  </a:lnTo>
                  <a:close/>
                </a:path>
                <a:path w="2160270" h="1871345">
                  <a:moveTo>
                    <a:pt x="715096" y="871498"/>
                  </a:moveTo>
                  <a:lnTo>
                    <a:pt x="713896" y="873072"/>
                  </a:lnTo>
                  <a:lnTo>
                    <a:pt x="713780" y="874030"/>
                  </a:lnTo>
                  <a:lnTo>
                    <a:pt x="714864" y="875426"/>
                  </a:lnTo>
                  <a:lnTo>
                    <a:pt x="714975" y="875629"/>
                  </a:lnTo>
                  <a:lnTo>
                    <a:pt x="714620" y="875789"/>
                  </a:lnTo>
                  <a:lnTo>
                    <a:pt x="716533" y="877422"/>
                  </a:lnTo>
                  <a:lnTo>
                    <a:pt x="716533" y="874344"/>
                  </a:lnTo>
                  <a:lnTo>
                    <a:pt x="719239" y="874344"/>
                  </a:lnTo>
                  <a:lnTo>
                    <a:pt x="716618" y="871642"/>
                  </a:lnTo>
                  <a:lnTo>
                    <a:pt x="715096" y="871498"/>
                  </a:lnTo>
                  <a:close/>
                </a:path>
                <a:path w="2160270" h="1871345">
                  <a:moveTo>
                    <a:pt x="712927" y="874344"/>
                  </a:moveTo>
                  <a:lnTo>
                    <a:pt x="711022" y="874344"/>
                  </a:lnTo>
                  <a:lnTo>
                    <a:pt x="711022" y="877408"/>
                  </a:lnTo>
                  <a:lnTo>
                    <a:pt x="714610" y="875794"/>
                  </a:lnTo>
                  <a:lnTo>
                    <a:pt x="714415" y="875614"/>
                  </a:lnTo>
                  <a:lnTo>
                    <a:pt x="713765" y="875614"/>
                  </a:lnTo>
                  <a:lnTo>
                    <a:pt x="713765" y="875059"/>
                  </a:lnTo>
                  <a:lnTo>
                    <a:pt x="712927" y="874344"/>
                  </a:lnTo>
                  <a:close/>
                </a:path>
                <a:path w="2160270" h="1871345">
                  <a:moveTo>
                    <a:pt x="731329" y="870734"/>
                  </a:moveTo>
                  <a:lnTo>
                    <a:pt x="731256" y="873174"/>
                  </a:lnTo>
                  <a:lnTo>
                    <a:pt x="730440" y="874303"/>
                  </a:lnTo>
                  <a:lnTo>
                    <a:pt x="730440" y="877120"/>
                  </a:lnTo>
                  <a:lnTo>
                    <a:pt x="731095" y="876797"/>
                  </a:lnTo>
                  <a:lnTo>
                    <a:pt x="731329" y="874344"/>
                  </a:lnTo>
                  <a:lnTo>
                    <a:pt x="733534" y="874344"/>
                  </a:lnTo>
                  <a:lnTo>
                    <a:pt x="734136" y="873738"/>
                  </a:lnTo>
                  <a:lnTo>
                    <a:pt x="734136" y="871804"/>
                  </a:lnTo>
                  <a:lnTo>
                    <a:pt x="735063" y="871804"/>
                  </a:lnTo>
                  <a:lnTo>
                    <a:pt x="735036" y="871154"/>
                  </a:lnTo>
                  <a:lnTo>
                    <a:pt x="731329" y="870734"/>
                  </a:lnTo>
                  <a:close/>
                </a:path>
                <a:path w="2160270" h="1871345">
                  <a:moveTo>
                    <a:pt x="702703" y="873978"/>
                  </a:moveTo>
                  <a:lnTo>
                    <a:pt x="699922" y="875211"/>
                  </a:lnTo>
                  <a:lnTo>
                    <a:pt x="699922" y="876957"/>
                  </a:lnTo>
                  <a:lnTo>
                    <a:pt x="702652" y="874899"/>
                  </a:lnTo>
                  <a:lnTo>
                    <a:pt x="702703" y="873978"/>
                  </a:lnTo>
                  <a:close/>
                </a:path>
                <a:path w="2160270" h="1871345">
                  <a:moveTo>
                    <a:pt x="667575" y="875614"/>
                  </a:moveTo>
                  <a:lnTo>
                    <a:pt x="667524" y="876884"/>
                  </a:lnTo>
                  <a:lnTo>
                    <a:pt x="667575" y="875614"/>
                  </a:lnTo>
                  <a:close/>
                </a:path>
                <a:path w="2160270" h="1871345">
                  <a:moveTo>
                    <a:pt x="679589" y="871804"/>
                  </a:moveTo>
                  <a:lnTo>
                    <a:pt x="678624" y="871804"/>
                  </a:lnTo>
                  <a:lnTo>
                    <a:pt x="678624" y="876884"/>
                  </a:lnTo>
                  <a:lnTo>
                    <a:pt x="679589" y="876884"/>
                  </a:lnTo>
                  <a:lnTo>
                    <a:pt x="679589" y="871804"/>
                  </a:lnTo>
                  <a:close/>
                </a:path>
                <a:path w="2160270" h="1871345">
                  <a:moveTo>
                    <a:pt x="699007" y="872528"/>
                  </a:moveTo>
                  <a:lnTo>
                    <a:pt x="698291" y="872669"/>
                  </a:lnTo>
                  <a:lnTo>
                    <a:pt x="690752" y="876062"/>
                  </a:lnTo>
                  <a:lnTo>
                    <a:pt x="690651" y="876339"/>
                  </a:lnTo>
                  <a:lnTo>
                    <a:pt x="696150" y="876884"/>
                  </a:lnTo>
                  <a:lnTo>
                    <a:pt x="698979" y="875629"/>
                  </a:lnTo>
                  <a:lnTo>
                    <a:pt x="699007" y="872528"/>
                  </a:lnTo>
                  <a:close/>
                </a:path>
                <a:path w="2160270" h="1871345">
                  <a:moveTo>
                    <a:pt x="699007" y="875617"/>
                  </a:moveTo>
                  <a:lnTo>
                    <a:pt x="696150" y="876884"/>
                  </a:lnTo>
                  <a:lnTo>
                    <a:pt x="699007" y="876884"/>
                  </a:lnTo>
                  <a:lnTo>
                    <a:pt x="699007" y="875617"/>
                  </a:lnTo>
                  <a:close/>
                </a:path>
                <a:path w="2160270" h="1871345">
                  <a:moveTo>
                    <a:pt x="724890" y="875263"/>
                  </a:moveTo>
                  <a:lnTo>
                    <a:pt x="724890" y="876884"/>
                  </a:lnTo>
                  <a:lnTo>
                    <a:pt x="725817" y="876884"/>
                  </a:lnTo>
                  <a:lnTo>
                    <a:pt x="725693" y="875617"/>
                  </a:lnTo>
                  <a:lnTo>
                    <a:pt x="724890" y="875263"/>
                  </a:lnTo>
                  <a:close/>
                </a:path>
                <a:path w="2160270" h="1871345">
                  <a:moveTo>
                    <a:pt x="727659" y="872397"/>
                  </a:moveTo>
                  <a:lnTo>
                    <a:pt x="726954" y="872669"/>
                  </a:lnTo>
                  <a:lnTo>
                    <a:pt x="726859" y="875059"/>
                  </a:lnTo>
                  <a:lnTo>
                    <a:pt x="727510" y="876416"/>
                  </a:lnTo>
                  <a:lnTo>
                    <a:pt x="728573" y="876884"/>
                  </a:lnTo>
                  <a:lnTo>
                    <a:pt x="728573" y="873074"/>
                  </a:lnTo>
                  <a:lnTo>
                    <a:pt x="727659" y="873074"/>
                  </a:lnTo>
                  <a:lnTo>
                    <a:pt x="727659" y="872397"/>
                  </a:lnTo>
                  <a:close/>
                </a:path>
                <a:path w="2160270" h="1871345">
                  <a:moveTo>
                    <a:pt x="731189" y="870718"/>
                  </a:moveTo>
                  <a:lnTo>
                    <a:pt x="729195" y="871804"/>
                  </a:lnTo>
                  <a:lnTo>
                    <a:pt x="728573" y="872044"/>
                  </a:lnTo>
                  <a:lnTo>
                    <a:pt x="728573" y="876884"/>
                  </a:lnTo>
                  <a:lnTo>
                    <a:pt x="730410" y="874344"/>
                  </a:lnTo>
                  <a:lnTo>
                    <a:pt x="730440" y="871804"/>
                  </a:lnTo>
                  <a:lnTo>
                    <a:pt x="731329" y="871804"/>
                  </a:lnTo>
                  <a:lnTo>
                    <a:pt x="731329" y="870734"/>
                  </a:lnTo>
                  <a:lnTo>
                    <a:pt x="731189" y="870718"/>
                  </a:lnTo>
                  <a:close/>
                </a:path>
                <a:path w="2160270" h="1871345">
                  <a:moveTo>
                    <a:pt x="730440" y="874303"/>
                  </a:moveTo>
                  <a:lnTo>
                    <a:pt x="728573" y="876884"/>
                  </a:lnTo>
                  <a:lnTo>
                    <a:pt x="730440" y="876884"/>
                  </a:lnTo>
                  <a:lnTo>
                    <a:pt x="730440" y="874303"/>
                  </a:lnTo>
                  <a:close/>
                </a:path>
                <a:path w="2160270" h="1871345">
                  <a:moveTo>
                    <a:pt x="732256" y="876674"/>
                  </a:moveTo>
                  <a:lnTo>
                    <a:pt x="731646" y="876884"/>
                  </a:lnTo>
                  <a:lnTo>
                    <a:pt x="732256" y="876884"/>
                  </a:lnTo>
                  <a:lnTo>
                    <a:pt x="732256" y="876674"/>
                  </a:lnTo>
                  <a:close/>
                </a:path>
                <a:path w="2160270" h="1871345">
                  <a:moveTo>
                    <a:pt x="741540" y="875614"/>
                  </a:moveTo>
                  <a:lnTo>
                    <a:pt x="741502" y="876884"/>
                  </a:lnTo>
                  <a:lnTo>
                    <a:pt x="741540" y="875614"/>
                  </a:lnTo>
                  <a:close/>
                </a:path>
                <a:path w="2160270" h="1871345">
                  <a:moveTo>
                    <a:pt x="756297" y="866724"/>
                  </a:moveTo>
                  <a:lnTo>
                    <a:pt x="752589" y="866724"/>
                  </a:lnTo>
                  <a:lnTo>
                    <a:pt x="752589" y="876884"/>
                  </a:lnTo>
                  <a:lnTo>
                    <a:pt x="756335" y="876884"/>
                  </a:lnTo>
                  <a:lnTo>
                    <a:pt x="756335" y="875614"/>
                  </a:lnTo>
                  <a:lnTo>
                    <a:pt x="757250" y="875614"/>
                  </a:lnTo>
                  <a:lnTo>
                    <a:pt x="757250" y="873074"/>
                  </a:lnTo>
                  <a:lnTo>
                    <a:pt x="755370" y="873074"/>
                  </a:lnTo>
                  <a:lnTo>
                    <a:pt x="755370" y="869264"/>
                  </a:lnTo>
                  <a:lnTo>
                    <a:pt x="756297" y="869264"/>
                  </a:lnTo>
                  <a:lnTo>
                    <a:pt x="756297" y="866724"/>
                  </a:lnTo>
                  <a:close/>
                </a:path>
                <a:path w="2160270" h="1871345">
                  <a:moveTo>
                    <a:pt x="731329" y="876562"/>
                  </a:moveTo>
                  <a:lnTo>
                    <a:pt x="731095" y="876797"/>
                  </a:lnTo>
                  <a:lnTo>
                    <a:pt x="731265" y="876713"/>
                  </a:lnTo>
                  <a:lnTo>
                    <a:pt x="731329" y="876562"/>
                  </a:lnTo>
                  <a:close/>
                </a:path>
                <a:path w="2160270" h="1871345">
                  <a:moveTo>
                    <a:pt x="684479" y="875728"/>
                  </a:moveTo>
                  <a:lnTo>
                    <a:pt x="685139" y="876713"/>
                  </a:lnTo>
                  <a:lnTo>
                    <a:pt x="685093" y="875789"/>
                  </a:lnTo>
                  <a:lnTo>
                    <a:pt x="684479" y="875728"/>
                  </a:lnTo>
                  <a:close/>
                </a:path>
                <a:path w="2160270" h="1871345">
                  <a:moveTo>
                    <a:pt x="657390" y="873147"/>
                  </a:moveTo>
                  <a:lnTo>
                    <a:pt x="655802" y="874344"/>
                  </a:lnTo>
                  <a:lnTo>
                    <a:pt x="657390" y="876701"/>
                  </a:lnTo>
                  <a:lnTo>
                    <a:pt x="657390" y="873147"/>
                  </a:lnTo>
                  <a:close/>
                </a:path>
                <a:path w="2160270" h="1871345">
                  <a:moveTo>
                    <a:pt x="732256" y="875629"/>
                  </a:moveTo>
                  <a:lnTo>
                    <a:pt x="731329" y="876562"/>
                  </a:lnTo>
                  <a:lnTo>
                    <a:pt x="732256" y="876224"/>
                  </a:lnTo>
                  <a:lnTo>
                    <a:pt x="732256" y="875629"/>
                  </a:lnTo>
                  <a:close/>
                </a:path>
                <a:path w="2160270" h="1871345">
                  <a:moveTo>
                    <a:pt x="734136" y="875297"/>
                  </a:moveTo>
                  <a:lnTo>
                    <a:pt x="732256" y="876224"/>
                  </a:lnTo>
                  <a:lnTo>
                    <a:pt x="732256" y="876674"/>
                  </a:lnTo>
                  <a:lnTo>
                    <a:pt x="734038" y="876062"/>
                  </a:lnTo>
                  <a:lnTo>
                    <a:pt x="734136" y="875297"/>
                  </a:lnTo>
                  <a:close/>
                </a:path>
                <a:path w="2160270" h="1871345">
                  <a:moveTo>
                    <a:pt x="733534" y="874344"/>
                  </a:moveTo>
                  <a:lnTo>
                    <a:pt x="731329" y="874344"/>
                  </a:lnTo>
                  <a:lnTo>
                    <a:pt x="731329" y="876562"/>
                  </a:lnTo>
                  <a:lnTo>
                    <a:pt x="733534" y="874344"/>
                  </a:lnTo>
                  <a:close/>
                </a:path>
                <a:path w="2160270" h="1871345">
                  <a:moveTo>
                    <a:pt x="726744" y="874820"/>
                  </a:moveTo>
                  <a:lnTo>
                    <a:pt x="726809" y="876108"/>
                  </a:lnTo>
                  <a:lnTo>
                    <a:pt x="727510" y="876416"/>
                  </a:lnTo>
                  <a:lnTo>
                    <a:pt x="726744" y="874820"/>
                  </a:lnTo>
                  <a:close/>
                </a:path>
                <a:path w="2160270" h="1871345">
                  <a:moveTo>
                    <a:pt x="721273" y="873671"/>
                  </a:moveTo>
                  <a:lnTo>
                    <a:pt x="723938" y="876352"/>
                  </a:lnTo>
                  <a:lnTo>
                    <a:pt x="723880" y="874819"/>
                  </a:lnTo>
                  <a:lnTo>
                    <a:pt x="721273" y="873671"/>
                  </a:lnTo>
                  <a:close/>
                </a:path>
                <a:path w="2160270" h="1871345">
                  <a:moveTo>
                    <a:pt x="690651" y="876108"/>
                  </a:moveTo>
                  <a:lnTo>
                    <a:pt x="690229" y="876297"/>
                  </a:lnTo>
                  <a:lnTo>
                    <a:pt x="690651" y="876339"/>
                  </a:lnTo>
                  <a:lnTo>
                    <a:pt x="690651" y="876108"/>
                  </a:lnTo>
                  <a:close/>
                </a:path>
                <a:path w="2160270" h="1871345">
                  <a:moveTo>
                    <a:pt x="686955" y="874899"/>
                  </a:moveTo>
                  <a:lnTo>
                    <a:pt x="685139" y="875256"/>
                  </a:lnTo>
                  <a:lnTo>
                    <a:pt x="685139" y="875794"/>
                  </a:lnTo>
                  <a:lnTo>
                    <a:pt x="690229" y="876297"/>
                  </a:lnTo>
                  <a:lnTo>
                    <a:pt x="690651" y="876108"/>
                  </a:lnTo>
                  <a:lnTo>
                    <a:pt x="690651" y="875614"/>
                  </a:lnTo>
                  <a:lnTo>
                    <a:pt x="686955" y="875614"/>
                  </a:lnTo>
                  <a:lnTo>
                    <a:pt x="686955" y="874899"/>
                  </a:lnTo>
                  <a:close/>
                </a:path>
                <a:path w="2160270" h="1871345">
                  <a:moveTo>
                    <a:pt x="734136" y="873738"/>
                  </a:moveTo>
                  <a:lnTo>
                    <a:pt x="732315" y="875570"/>
                  </a:lnTo>
                  <a:lnTo>
                    <a:pt x="732256" y="876224"/>
                  </a:lnTo>
                  <a:lnTo>
                    <a:pt x="734136" y="875297"/>
                  </a:lnTo>
                  <a:lnTo>
                    <a:pt x="734136" y="873738"/>
                  </a:lnTo>
                  <a:close/>
                </a:path>
                <a:path w="2160270" h="1871345">
                  <a:moveTo>
                    <a:pt x="694570" y="874344"/>
                  </a:moveTo>
                  <a:lnTo>
                    <a:pt x="690651" y="874344"/>
                  </a:lnTo>
                  <a:lnTo>
                    <a:pt x="690651" y="876108"/>
                  </a:lnTo>
                  <a:lnTo>
                    <a:pt x="694570" y="874344"/>
                  </a:lnTo>
                  <a:close/>
                </a:path>
                <a:path w="2160270" h="1871345">
                  <a:moveTo>
                    <a:pt x="725906" y="873074"/>
                  </a:moveTo>
                  <a:lnTo>
                    <a:pt x="725835" y="875679"/>
                  </a:lnTo>
                  <a:lnTo>
                    <a:pt x="726744" y="876079"/>
                  </a:lnTo>
                  <a:lnTo>
                    <a:pt x="726744" y="874819"/>
                  </a:lnTo>
                  <a:lnTo>
                    <a:pt x="725906" y="873074"/>
                  </a:lnTo>
                  <a:close/>
                </a:path>
                <a:path w="2160270" h="1871345">
                  <a:moveTo>
                    <a:pt x="736084" y="874336"/>
                  </a:moveTo>
                  <a:lnTo>
                    <a:pt x="734219" y="875256"/>
                  </a:lnTo>
                  <a:lnTo>
                    <a:pt x="734136" y="876028"/>
                  </a:lnTo>
                  <a:lnTo>
                    <a:pt x="735342" y="875614"/>
                  </a:lnTo>
                  <a:lnTo>
                    <a:pt x="737387" y="875614"/>
                  </a:lnTo>
                  <a:lnTo>
                    <a:pt x="736084" y="874336"/>
                  </a:lnTo>
                  <a:close/>
                </a:path>
                <a:path w="2160270" h="1871345">
                  <a:moveTo>
                    <a:pt x="737806" y="873487"/>
                  </a:moveTo>
                  <a:lnTo>
                    <a:pt x="736091" y="874344"/>
                  </a:lnTo>
                  <a:lnTo>
                    <a:pt x="737806" y="876025"/>
                  </a:lnTo>
                  <a:lnTo>
                    <a:pt x="737806" y="873487"/>
                  </a:lnTo>
                  <a:close/>
                </a:path>
                <a:path w="2160270" h="1871345">
                  <a:moveTo>
                    <a:pt x="685139" y="875256"/>
                  </a:moveTo>
                  <a:lnTo>
                    <a:pt x="684277" y="875426"/>
                  </a:lnTo>
                  <a:lnTo>
                    <a:pt x="684479" y="875728"/>
                  </a:lnTo>
                  <a:lnTo>
                    <a:pt x="685139" y="875794"/>
                  </a:lnTo>
                  <a:lnTo>
                    <a:pt x="685139" y="875256"/>
                  </a:lnTo>
                  <a:close/>
                </a:path>
                <a:path w="2160270" h="1871345">
                  <a:moveTo>
                    <a:pt x="713765" y="874010"/>
                  </a:moveTo>
                  <a:lnTo>
                    <a:pt x="713785" y="875076"/>
                  </a:lnTo>
                  <a:lnTo>
                    <a:pt x="714620" y="875789"/>
                  </a:lnTo>
                  <a:lnTo>
                    <a:pt x="714975" y="875629"/>
                  </a:lnTo>
                  <a:lnTo>
                    <a:pt x="714864" y="875426"/>
                  </a:lnTo>
                  <a:lnTo>
                    <a:pt x="713765" y="874010"/>
                  </a:lnTo>
                  <a:close/>
                </a:path>
                <a:path w="2160270" h="1871345">
                  <a:moveTo>
                    <a:pt x="684277" y="875426"/>
                  </a:moveTo>
                  <a:lnTo>
                    <a:pt x="683351" y="875617"/>
                  </a:lnTo>
                  <a:lnTo>
                    <a:pt x="684479" y="875728"/>
                  </a:lnTo>
                  <a:lnTo>
                    <a:pt x="684277" y="875426"/>
                  </a:lnTo>
                  <a:close/>
                </a:path>
                <a:path w="2160270" h="1871345">
                  <a:moveTo>
                    <a:pt x="664011" y="875614"/>
                  </a:moveTo>
                  <a:lnTo>
                    <a:pt x="663867" y="875614"/>
                  </a:lnTo>
                  <a:lnTo>
                    <a:pt x="664011" y="875614"/>
                  </a:lnTo>
                  <a:close/>
                </a:path>
                <a:path w="2160270" h="1871345">
                  <a:moveTo>
                    <a:pt x="726744" y="871804"/>
                  </a:moveTo>
                  <a:lnTo>
                    <a:pt x="724890" y="871804"/>
                  </a:lnTo>
                  <a:lnTo>
                    <a:pt x="724968" y="875297"/>
                  </a:lnTo>
                  <a:lnTo>
                    <a:pt x="725817" y="875671"/>
                  </a:lnTo>
                  <a:lnTo>
                    <a:pt x="725911" y="873072"/>
                  </a:lnTo>
                  <a:lnTo>
                    <a:pt x="726633" y="872793"/>
                  </a:lnTo>
                  <a:lnTo>
                    <a:pt x="726744" y="871804"/>
                  </a:lnTo>
                  <a:close/>
                </a:path>
                <a:path w="2160270" h="1871345">
                  <a:moveTo>
                    <a:pt x="732271" y="875614"/>
                  </a:moveTo>
                  <a:close/>
                </a:path>
                <a:path w="2160270" h="1871345">
                  <a:moveTo>
                    <a:pt x="699091" y="872512"/>
                  </a:moveTo>
                  <a:lnTo>
                    <a:pt x="699007" y="875617"/>
                  </a:lnTo>
                  <a:lnTo>
                    <a:pt x="699819" y="875256"/>
                  </a:lnTo>
                  <a:lnTo>
                    <a:pt x="699922" y="873074"/>
                  </a:lnTo>
                  <a:lnTo>
                    <a:pt x="699655" y="873074"/>
                  </a:lnTo>
                  <a:lnTo>
                    <a:pt x="699091" y="872512"/>
                  </a:lnTo>
                  <a:close/>
                </a:path>
                <a:path w="2160270" h="1871345">
                  <a:moveTo>
                    <a:pt x="623808" y="875369"/>
                  </a:moveTo>
                  <a:lnTo>
                    <a:pt x="623265" y="875614"/>
                  </a:lnTo>
                  <a:lnTo>
                    <a:pt x="623728" y="875476"/>
                  </a:lnTo>
                  <a:close/>
                </a:path>
                <a:path w="2160270" h="1871345">
                  <a:moveTo>
                    <a:pt x="682320" y="873074"/>
                  </a:moveTo>
                  <a:lnTo>
                    <a:pt x="681431" y="873074"/>
                  </a:lnTo>
                  <a:lnTo>
                    <a:pt x="681431" y="875614"/>
                  </a:lnTo>
                  <a:lnTo>
                    <a:pt x="682320" y="875614"/>
                  </a:lnTo>
                  <a:lnTo>
                    <a:pt x="682320" y="873074"/>
                  </a:lnTo>
                  <a:close/>
                </a:path>
                <a:path w="2160270" h="1871345">
                  <a:moveTo>
                    <a:pt x="698291" y="872669"/>
                  </a:moveTo>
                  <a:lnTo>
                    <a:pt x="686955" y="874899"/>
                  </a:lnTo>
                  <a:lnTo>
                    <a:pt x="686955" y="875614"/>
                  </a:lnTo>
                  <a:lnTo>
                    <a:pt x="690651" y="875614"/>
                  </a:lnTo>
                  <a:lnTo>
                    <a:pt x="690651" y="874344"/>
                  </a:lnTo>
                  <a:lnTo>
                    <a:pt x="694570" y="874344"/>
                  </a:lnTo>
                  <a:lnTo>
                    <a:pt x="698291" y="872669"/>
                  </a:lnTo>
                  <a:close/>
                </a:path>
                <a:path w="2160270" h="1871345">
                  <a:moveTo>
                    <a:pt x="705446" y="872793"/>
                  </a:moveTo>
                  <a:lnTo>
                    <a:pt x="702759" y="874819"/>
                  </a:lnTo>
                  <a:lnTo>
                    <a:pt x="702703" y="875614"/>
                  </a:lnTo>
                  <a:lnTo>
                    <a:pt x="703630" y="875614"/>
                  </a:lnTo>
                  <a:lnTo>
                    <a:pt x="703630" y="874344"/>
                  </a:lnTo>
                  <a:lnTo>
                    <a:pt x="705446" y="874344"/>
                  </a:lnTo>
                  <a:lnTo>
                    <a:pt x="705446" y="872793"/>
                  </a:lnTo>
                  <a:close/>
                </a:path>
                <a:path w="2160270" h="1871345">
                  <a:moveTo>
                    <a:pt x="707326" y="871928"/>
                  </a:moveTo>
                  <a:lnTo>
                    <a:pt x="706381" y="872347"/>
                  </a:lnTo>
                  <a:lnTo>
                    <a:pt x="707161" y="875614"/>
                  </a:lnTo>
                  <a:lnTo>
                    <a:pt x="709142" y="875614"/>
                  </a:lnTo>
                  <a:lnTo>
                    <a:pt x="709142" y="874344"/>
                  </a:lnTo>
                  <a:lnTo>
                    <a:pt x="707326" y="874344"/>
                  </a:lnTo>
                  <a:lnTo>
                    <a:pt x="707326" y="871928"/>
                  </a:lnTo>
                  <a:close/>
                </a:path>
                <a:path w="2160270" h="1871345">
                  <a:moveTo>
                    <a:pt x="713765" y="875059"/>
                  </a:moveTo>
                  <a:lnTo>
                    <a:pt x="713765" y="875614"/>
                  </a:lnTo>
                  <a:lnTo>
                    <a:pt x="714415" y="875614"/>
                  </a:lnTo>
                  <a:lnTo>
                    <a:pt x="713765" y="875059"/>
                  </a:lnTo>
                  <a:close/>
                </a:path>
                <a:path w="2160270" h="1871345">
                  <a:moveTo>
                    <a:pt x="741502" y="873485"/>
                  </a:moveTo>
                  <a:lnTo>
                    <a:pt x="741514" y="875614"/>
                  </a:lnTo>
                  <a:lnTo>
                    <a:pt x="741502" y="873485"/>
                  </a:lnTo>
                  <a:close/>
                </a:path>
                <a:path w="2160270" h="1871345">
                  <a:moveTo>
                    <a:pt x="745197" y="875599"/>
                  </a:moveTo>
                  <a:close/>
                </a:path>
                <a:path w="2160270" h="1871345">
                  <a:moveTo>
                    <a:pt x="740575" y="872955"/>
                  </a:moveTo>
                  <a:lnTo>
                    <a:pt x="738644" y="873074"/>
                  </a:lnTo>
                  <a:lnTo>
                    <a:pt x="741502" y="875603"/>
                  </a:lnTo>
                  <a:lnTo>
                    <a:pt x="741426" y="873441"/>
                  </a:lnTo>
                  <a:lnTo>
                    <a:pt x="740575" y="872955"/>
                  </a:lnTo>
                  <a:close/>
                </a:path>
                <a:path w="2160270" h="1871345">
                  <a:moveTo>
                    <a:pt x="744481" y="874344"/>
                  </a:moveTo>
                  <a:lnTo>
                    <a:pt x="744283" y="874344"/>
                  </a:lnTo>
                  <a:lnTo>
                    <a:pt x="744283" y="875076"/>
                  </a:lnTo>
                  <a:lnTo>
                    <a:pt x="745197" y="875599"/>
                  </a:lnTo>
                  <a:lnTo>
                    <a:pt x="744481" y="874344"/>
                  </a:lnTo>
                  <a:close/>
                </a:path>
                <a:path w="2160270" h="1871345">
                  <a:moveTo>
                    <a:pt x="745197" y="861644"/>
                  </a:moveTo>
                  <a:lnTo>
                    <a:pt x="744283" y="861644"/>
                  </a:lnTo>
                  <a:lnTo>
                    <a:pt x="744283" y="869264"/>
                  </a:lnTo>
                  <a:lnTo>
                    <a:pt x="742454" y="869264"/>
                  </a:lnTo>
                  <a:lnTo>
                    <a:pt x="742524" y="870992"/>
                  </a:lnTo>
                  <a:lnTo>
                    <a:pt x="745197" y="875570"/>
                  </a:lnTo>
                  <a:lnTo>
                    <a:pt x="745235" y="871804"/>
                  </a:lnTo>
                  <a:lnTo>
                    <a:pt x="745197" y="867994"/>
                  </a:lnTo>
                  <a:lnTo>
                    <a:pt x="745197" y="861644"/>
                  </a:lnTo>
                  <a:close/>
                </a:path>
                <a:path w="2160270" h="1871345">
                  <a:moveTo>
                    <a:pt x="685101" y="873174"/>
                  </a:moveTo>
                  <a:lnTo>
                    <a:pt x="683552" y="874344"/>
                  </a:lnTo>
                  <a:lnTo>
                    <a:pt x="684277" y="875426"/>
                  </a:lnTo>
                  <a:lnTo>
                    <a:pt x="685106" y="875263"/>
                  </a:lnTo>
                  <a:lnTo>
                    <a:pt x="685101" y="874344"/>
                  </a:lnTo>
                  <a:lnTo>
                    <a:pt x="685101" y="873174"/>
                  </a:lnTo>
                  <a:close/>
                </a:path>
                <a:path w="2160270" h="1871345">
                  <a:moveTo>
                    <a:pt x="634909" y="868468"/>
                  </a:moveTo>
                  <a:lnTo>
                    <a:pt x="628078" y="869660"/>
                  </a:lnTo>
                  <a:lnTo>
                    <a:pt x="623808" y="875369"/>
                  </a:lnTo>
                  <a:lnTo>
                    <a:pt x="634555" y="870534"/>
                  </a:lnTo>
                  <a:lnTo>
                    <a:pt x="637870" y="870534"/>
                  </a:lnTo>
                  <a:lnTo>
                    <a:pt x="634909" y="868468"/>
                  </a:lnTo>
                  <a:close/>
                </a:path>
                <a:path w="2160270" h="1871345">
                  <a:moveTo>
                    <a:pt x="734796" y="873074"/>
                  </a:moveTo>
                  <a:lnTo>
                    <a:pt x="734243" y="873630"/>
                  </a:lnTo>
                  <a:lnTo>
                    <a:pt x="734136" y="875297"/>
                  </a:lnTo>
                  <a:lnTo>
                    <a:pt x="736069" y="874344"/>
                  </a:lnTo>
                  <a:lnTo>
                    <a:pt x="735063" y="874344"/>
                  </a:lnTo>
                  <a:lnTo>
                    <a:pt x="734970" y="873244"/>
                  </a:lnTo>
                  <a:lnTo>
                    <a:pt x="734796" y="873074"/>
                  </a:lnTo>
                  <a:close/>
                </a:path>
                <a:path w="2160270" h="1871345">
                  <a:moveTo>
                    <a:pt x="724890" y="874344"/>
                  </a:moveTo>
                  <a:lnTo>
                    <a:pt x="723938" y="874344"/>
                  </a:lnTo>
                  <a:lnTo>
                    <a:pt x="724063" y="874899"/>
                  </a:lnTo>
                  <a:lnTo>
                    <a:pt x="724890" y="875263"/>
                  </a:lnTo>
                  <a:lnTo>
                    <a:pt x="724890" y="874344"/>
                  </a:lnTo>
                  <a:close/>
                </a:path>
                <a:path w="2160270" h="1871345">
                  <a:moveTo>
                    <a:pt x="686955" y="871775"/>
                  </a:moveTo>
                  <a:lnTo>
                    <a:pt x="685198" y="873101"/>
                  </a:lnTo>
                  <a:lnTo>
                    <a:pt x="685101" y="874344"/>
                  </a:lnTo>
                  <a:lnTo>
                    <a:pt x="685139" y="875256"/>
                  </a:lnTo>
                  <a:lnTo>
                    <a:pt x="686955" y="874899"/>
                  </a:lnTo>
                  <a:lnTo>
                    <a:pt x="686955" y="871775"/>
                  </a:lnTo>
                  <a:close/>
                </a:path>
                <a:path w="2160270" h="1871345">
                  <a:moveTo>
                    <a:pt x="702703" y="871804"/>
                  </a:moveTo>
                  <a:lnTo>
                    <a:pt x="700514" y="872232"/>
                  </a:lnTo>
                  <a:lnTo>
                    <a:pt x="700020" y="872716"/>
                  </a:lnTo>
                  <a:lnTo>
                    <a:pt x="699922" y="875211"/>
                  </a:lnTo>
                  <a:lnTo>
                    <a:pt x="702585" y="874030"/>
                  </a:lnTo>
                  <a:lnTo>
                    <a:pt x="702703" y="871804"/>
                  </a:lnTo>
                  <a:close/>
                </a:path>
                <a:path w="2160270" h="1871345">
                  <a:moveTo>
                    <a:pt x="742454" y="870873"/>
                  </a:moveTo>
                  <a:lnTo>
                    <a:pt x="742454" y="874030"/>
                  </a:lnTo>
                  <a:lnTo>
                    <a:pt x="744283" y="875076"/>
                  </a:lnTo>
                  <a:lnTo>
                    <a:pt x="744283" y="874344"/>
                  </a:lnTo>
                  <a:lnTo>
                    <a:pt x="744481" y="874344"/>
                  </a:lnTo>
                  <a:lnTo>
                    <a:pt x="742454" y="870873"/>
                  </a:lnTo>
                  <a:close/>
                </a:path>
                <a:path w="2160270" h="1871345">
                  <a:moveTo>
                    <a:pt x="713471" y="873630"/>
                  </a:moveTo>
                  <a:lnTo>
                    <a:pt x="712927" y="874344"/>
                  </a:lnTo>
                  <a:lnTo>
                    <a:pt x="713765" y="875059"/>
                  </a:lnTo>
                  <a:lnTo>
                    <a:pt x="713740" y="873978"/>
                  </a:lnTo>
                  <a:lnTo>
                    <a:pt x="713471" y="873630"/>
                  </a:lnTo>
                  <a:close/>
                </a:path>
                <a:path w="2160270" h="1871345">
                  <a:moveTo>
                    <a:pt x="688835" y="870356"/>
                  </a:moveTo>
                  <a:lnTo>
                    <a:pt x="687028" y="871720"/>
                  </a:lnTo>
                  <a:lnTo>
                    <a:pt x="686955" y="874899"/>
                  </a:lnTo>
                  <a:lnTo>
                    <a:pt x="696235" y="873074"/>
                  </a:lnTo>
                  <a:lnTo>
                    <a:pt x="688835" y="873074"/>
                  </a:lnTo>
                  <a:lnTo>
                    <a:pt x="688835" y="870356"/>
                  </a:lnTo>
                  <a:close/>
                </a:path>
                <a:path w="2160270" h="1871345">
                  <a:moveTo>
                    <a:pt x="705446" y="872761"/>
                  </a:moveTo>
                  <a:lnTo>
                    <a:pt x="702703" y="873978"/>
                  </a:lnTo>
                  <a:lnTo>
                    <a:pt x="702703" y="874861"/>
                  </a:lnTo>
                  <a:lnTo>
                    <a:pt x="705417" y="872815"/>
                  </a:lnTo>
                  <a:close/>
                </a:path>
                <a:path w="2160270" h="1871345">
                  <a:moveTo>
                    <a:pt x="726744" y="869872"/>
                  </a:moveTo>
                  <a:lnTo>
                    <a:pt x="720497" y="871114"/>
                  </a:lnTo>
                  <a:lnTo>
                    <a:pt x="720393" y="871642"/>
                  </a:lnTo>
                  <a:lnTo>
                    <a:pt x="720625" y="872812"/>
                  </a:lnTo>
                  <a:lnTo>
                    <a:pt x="720752" y="873147"/>
                  </a:lnTo>
                  <a:lnTo>
                    <a:pt x="721273" y="873671"/>
                  </a:lnTo>
                  <a:lnTo>
                    <a:pt x="723938" y="874844"/>
                  </a:lnTo>
                  <a:lnTo>
                    <a:pt x="723938" y="874344"/>
                  </a:lnTo>
                  <a:lnTo>
                    <a:pt x="724890" y="874344"/>
                  </a:lnTo>
                  <a:lnTo>
                    <a:pt x="724890" y="871804"/>
                  </a:lnTo>
                  <a:lnTo>
                    <a:pt x="726744" y="871804"/>
                  </a:lnTo>
                  <a:lnTo>
                    <a:pt x="726744" y="869872"/>
                  </a:lnTo>
                  <a:close/>
                </a:path>
                <a:path w="2160270" h="1871345">
                  <a:moveTo>
                    <a:pt x="726744" y="872750"/>
                  </a:moveTo>
                  <a:lnTo>
                    <a:pt x="725911" y="873072"/>
                  </a:lnTo>
                  <a:lnTo>
                    <a:pt x="726744" y="874820"/>
                  </a:lnTo>
                  <a:lnTo>
                    <a:pt x="726744" y="872750"/>
                  </a:lnTo>
                  <a:close/>
                </a:path>
                <a:path w="2160270" h="1871345">
                  <a:moveTo>
                    <a:pt x="677852" y="874344"/>
                  </a:moveTo>
                  <a:lnTo>
                    <a:pt x="677710" y="874344"/>
                  </a:lnTo>
                  <a:lnTo>
                    <a:pt x="677710" y="874819"/>
                  </a:lnTo>
                  <a:lnTo>
                    <a:pt x="677852" y="874344"/>
                  </a:lnTo>
                  <a:close/>
                </a:path>
                <a:path w="2160270" h="1871345">
                  <a:moveTo>
                    <a:pt x="671233" y="870534"/>
                  </a:moveTo>
                  <a:lnTo>
                    <a:pt x="662914" y="870534"/>
                  </a:lnTo>
                  <a:lnTo>
                    <a:pt x="662914" y="874344"/>
                  </a:lnTo>
                  <a:lnTo>
                    <a:pt x="666833" y="874344"/>
                  </a:lnTo>
                  <a:lnTo>
                    <a:pt x="667531" y="874030"/>
                  </a:lnTo>
                  <a:lnTo>
                    <a:pt x="667575" y="871804"/>
                  </a:lnTo>
                  <a:lnTo>
                    <a:pt x="671233" y="871804"/>
                  </a:lnTo>
                  <a:lnTo>
                    <a:pt x="671233" y="870534"/>
                  </a:lnTo>
                  <a:close/>
                </a:path>
                <a:path w="2160270" h="1871345">
                  <a:moveTo>
                    <a:pt x="735063" y="873335"/>
                  </a:moveTo>
                  <a:lnTo>
                    <a:pt x="735063" y="874344"/>
                  </a:lnTo>
                  <a:lnTo>
                    <a:pt x="736069" y="874344"/>
                  </a:lnTo>
                  <a:lnTo>
                    <a:pt x="735063" y="873335"/>
                  </a:lnTo>
                  <a:close/>
                </a:path>
                <a:path w="2160270" h="1871345">
                  <a:moveTo>
                    <a:pt x="746163" y="861296"/>
                  </a:moveTo>
                  <a:lnTo>
                    <a:pt x="746163" y="865454"/>
                  </a:lnTo>
                  <a:lnTo>
                    <a:pt x="747979" y="865454"/>
                  </a:lnTo>
                  <a:lnTo>
                    <a:pt x="747979" y="874344"/>
                  </a:lnTo>
                  <a:lnTo>
                    <a:pt x="748893" y="874344"/>
                  </a:lnTo>
                  <a:lnTo>
                    <a:pt x="748893" y="861822"/>
                  </a:lnTo>
                  <a:lnTo>
                    <a:pt x="746163" y="861296"/>
                  </a:lnTo>
                  <a:close/>
                </a:path>
                <a:path w="2160270" h="1871345">
                  <a:moveTo>
                    <a:pt x="752589" y="869264"/>
                  </a:moveTo>
                  <a:lnTo>
                    <a:pt x="749858" y="869264"/>
                  </a:lnTo>
                  <a:lnTo>
                    <a:pt x="749858" y="874344"/>
                  </a:lnTo>
                  <a:lnTo>
                    <a:pt x="752589" y="874344"/>
                  </a:lnTo>
                  <a:lnTo>
                    <a:pt x="752589" y="869264"/>
                  </a:lnTo>
                  <a:close/>
                </a:path>
                <a:path w="2160270" h="1871345">
                  <a:moveTo>
                    <a:pt x="735063" y="871157"/>
                  </a:moveTo>
                  <a:lnTo>
                    <a:pt x="735171" y="873441"/>
                  </a:lnTo>
                  <a:lnTo>
                    <a:pt x="736084" y="874336"/>
                  </a:lnTo>
                  <a:lnTo>
                    <a:pt x="737766" y="873507"/>
                  </a:lnTo>
                  <a:lnTo>
                    <a:pt x="737712" y="872347"/>
                  </a:lnTo>
                  <a:lnTo>
                    <a:pt x="736519" y="871322"/>
                  </a:lnTo>
                  <a:lnTo>
                    <a:pt x="735063" y="871157"/>
                  </a:lnTo>
                  <a:close/>
                </a:path>
                <a:path w="2160270" h="1871345">
                  <a:moveTo>
                    <a:pt x="731329" y="871804"/>
                  </a:moveTo>
                  <a:lnTo>
                    <a:pt x="730440" y="871804"/>
                  </a:lnTo>
                  <a:lnTo>
                    <a:pt x="730440" y="874303"/>
                  </a:lnTo>
                  <a:lnTo>
                    <a:pt x="731256" y="873174"/>
                  </a:lnTo>
                  <a:lnTo>
                    <a:pt x="731329" y="871804"/>
                  </a:lnTo>
                  <a:close/>
                </a:path>
                <a:path w="2160270" h="1871345">
                  <a:moveTo>
                    <a:pt x="741540" y="871588"/>
                  </a:moveTo>
                  <a:lnTo>
                    <a:pt x="741540" y="873507"/>
                  </a:lnTo>
                  <a:lnTo>
                    <a:pt x="742454" y="874030"/>
                  </a:lnTo>
                  <a:lnTo>
                    <a:pt x="742378" y="871804"/>
                  </a:lnTo>
                  <a:lnTo>
                    <a:pt x="741540" y="871588"/>
                  </a:lnTo>
                  <a:close/>
                </a:path>
                <a:path w="2160270" h="1871345">
                  <a:moveTo>
                    <a:pt x="671271" y="871804"/>
                  </a:moveTo>
                  <a:lnTo>
                    <a:pt x="667575" y="871804"/>
                  </a:lnTo>
                  <a:lnTo>
                    <a:pt x="667575" y="874010"/>
                  </a:lnTo>
                  <a:lnTo>
                    <a:pt x="671214" y="872372"/>
                  </a:lnTo>
                  <a:lnTo>
                    <a:pt x="671271" y="871804"/>
                  </a:lnTo>
                  <a:close/>
                </a:path>
                <a:path w="2160270" h="1871345">
                  <a:moveTo>
                    <a:pt x="713765" y="873244"/>
                  </a:moveTo>
                  <a:lnTo>
                    <a:pt x="713615" y="873441"/>
                  </a:lnTo>
                  <a:lnTo>
                    <a:pt x="713554" y="873738"/>
                  </a:lnTo>
                  <a:lnTo>
                    <a:pt x="713765" y="874010"/>
                  </a:lnTo>
                  <a:lnTo>
                    <a:pt x="713765" y="873244"/>
                  </a:lnTo>
                  <a:close/>
                </a:path>
                <a:path w="2160270" h="1871345">
                  <a:moveTo>
                    <a:pt x="701765" y="867477"/>
                  </a:moveTo>
                  <a:lnTo>
                    <a:pt x="703381" y="869103"/>
                  </a:lnTo>
                  <a:lnTo>
                    <a:pt x="703497" y="869307"/>
                  </a:lnTo>
                  <a:lnTo>
                    <a:pt x="702797" y="869994"/>
                  </a:lnTo>
                  <a:lnTo>
                    <a:pt x="702703" y="873978"/>
                  </a:lnTo>
                  <a:lnTo>
                    <a:pt x="705325" y="872815"/>
                  </a:lnTo>
                  <a:lnTo>
                    <a:pt x="705446" y="870589"/>
                  </a:lnTo>
                  <a:lnTo>
                    <a:pt x="704862" y="870534"/>
                  </a:lnTo>
                  <a:lnTo>
                    <a:pt x="705648" y="869994"/>
                  </a:lnTo>
                  <a:lnTo>
                    <a:pt x="705512" y="869640"/>
                  </a:lnTo>
                  <a:lnTo>
                    <a:pt x="703919" y="867994"/>
                  </a:lnTo>
                  <a:lnTo>
                    <a:pt x="702665" y="867994"/>
                  </a:lnTo>
                  <a:lnTo>
                    <a:pt x="702665" y="867562"/>
                  </a:lnTo>
                  <a:lnTo>
                    <a:pt x="701765" y="867477"/>
                  </a:lnTo>
                  <a:close/>
                </a:path>
                <a:path w="2160270" h="1871345">
                  <a:moveTo>
                    <a:pt x="735063" y="871804"/>
                  </a:moveTo>
                  <a:lnTo>
                    <a:pt x="734136" y="871804"/>
                  </a:lnTo>
                  <a:lnTo>
                    <a:pt x="734136" y="873738"/>
                  </a:lnTo>
                  <a:lnTo>
                    <a:pt x="734796" y="873074"/>
                  </a:lnTo>
                  <a:lnTo>
                    <a:pt x="735063" y="873074"/>
                  </a:lnTo>
                  <a:lnTo>
                    <a:pt x="735063" y="871804"/>
                  </a:lnTo>
                  <a:close/>
                </a:path>
                <a:path w="2160270" h="1871345">
                  <a:moveTo>
                    <a:pt x="720677" y="873072"/>
                  </a:moveTo>
                  <a:lnTo>
                    <a:pt x="720812" y="873468"/>
                  </a:lnTo>
                  <a:lnTo>
                    <a:pt x="721273" y="873671"/>
                  </a:lnTo>
                  <a:lnTo>
                    <a:pt x="720677" y="873072"/>
                  </a:lnTo>
                  <a:close/>
                </a:path>
                <a:path w="2160270" h="1871345">
                  <a:moveTo>
                    <a:pt x="712838" y="871285"/>
                  </a:moveTo>
                  <a:lnTo>
                    <a:pt x="712946" y="872955"/>
                  </a:lnTo>
                  <a:lnTo>
                    <a:pt x="713471" y="873630"/>
                  </a:lnTo>
                  <a:lnTo>
                    <a:pt x="713696" y="873335"/>
                  </a:lnTo>
                  <a:lnTo>
                    <a:pt x="713743" y="871371"/>
                  </a:lnTo>
                  <a:lnTo>
                    <a:pt x="712838" y="871285"/>
                  </a:lnTo>
                  <a:close/>
                </a:path>
                <a:path w="2160270" h="1871345">
                  <a:moveTo>
                    <a:pt x="740575" y="871339"/>
                  </a:moveTo>
                  <a:lnTo>
                    <a:pt x="740673" y="871775"/>
                  </a:lnTo>
                  <a:lnTo>
                    <a:pt x="741502" y="871804"/>
                  </a:lnTo>
                  <a:lnTo>
                    <a:pt x="741540" y="873507"/>
                  </a:lnTo>
                  <a:lnTo>
                    <a:pt x="741496" y="871576"/>
                  </a:lnTo>
                  <a:lnTo>
                    <a:pt x="740575" y="871339"/>
                  </a:lnTo>
                  <a:close/>
                </a:path>
                <a:path w="2160270" h="1871345">
                  <a:moveTo>
                    <a:pt x="740575" y="871782"/>
                  </a:moveTo>
                  <a:lnTo>
                    <a:pt x="740575" y="872955"/>
                  </a:lnTo>
                  <a:lnTo>
                    <a:pt x="741502" y="873485"/>
                  </a:lnTo>
                  <a:lnTo>
                    <a:pt x="741502" y="871804"/>
                  </a:lnTo>
                  <a:lnTo>
                    <a:pt x="740765" y="871804"/>
                  </a:lnTo>
                  <a:lnTo>
                    <a:pt x="740575" y="871782"/>
                  </a:lnTo>
                  <a:close/>
                </a:path>
                <a:path w="2160270" h="1871345">
                  <a:moveTo>
                    <a:pt x="737844" y="872461"/>
                  </a:moveTo>
                  <a:lnTo>
                    <a:pt x="737844" y="873468"/>
                  </a:lnTo>
                  <a:lnTo>
                    <a:pt x="738495" y="873147"/>
                  </a:lnTo>
                  <a:lnTo>
                    <a:pt x="737844" y="872461"/>
                  </a:lnTo>
                  <a:close/>
                </a:path>
                <a:path w="2160270" h="1871345">
                  <a:moveTo>
                    <a:pt x="719011" y="871410"/>
                  </a:moveTo>
                  <a:lnTo>
                    <a:pt x="718595" y="871492"/>
                  </a:lnTo>
                  <a:lnTo>
                    <a:pt x="718521" y="872461"/>
                  </a:lnTo>
                  <a:lnTo>
                    <a:pt x="720750" y="873441"/>
                  </a:lnTo>
                  <a:lnTo>
                    <a:pt x="720677" y="873072"/>
                  </a:lnTo>
                  <a:lnTo>
                    <a:pt x="719011" y="871410"/>
                  </a:lnTo>
                  <a:close/>
                </a:path>
                <a:path w="2160270" h="1871345">
                  <a:moveTo>
                    <a:pt x="735063" y="873074"/>
                  </a:moveTo>
                  <a:lnTo>
                    <a:pt x="734796" y="873074"/>
                  </a:lnTo>
                  <a:lnTo>
                    <a:pt x="735063" y="873335"/>
                  </a:lnTo>
                  <a:lnTo>
                    <a:pt x="735063" y="873074"/>
                  </a:lnTo>
                  <a:close/>
                </a:path>
                <a:path w="2160270" h="1871345">
                  <a:moveTo>
                    <a:pt x="713765" y="871373"/>
                  </a:moveTo>
                  <a:lnTo>
                    <a:pt x="713765" y="873244"/>
                  </a:lnTo>
                  <a:lnTo>
                    <a:pt x="714987" y="871642"/>
                  </a:lnTo>
                  <a:lnTo>
                    <a:pt x="715033" y="871492"/>
                  </a:lnTo>
                  <a:lnTo>
                    <a:pt x="713765" y="871373"/>
                  </a:lnTo>
                  <a:close/>
                </a:path>
                <a:path w="2160270" h="1871345">
                  <a:moveTo>
                    <a:pt x="685234" y="873074"/>
                  </a:moveTo>
                  <a:lnTo>
                    <a:pt x="685101" y="873074"/>
                  </a:lnTo>
                  <a:lnTo>
                    <a:pt x="685234" y="873074"/>
                  </a:lnTo>
                  <a:close/>
                </a:path>
                <a:path w="2160270" h="1871345">
                  <a:moveTo>
                    <a:pt x="660171" y="870534"/>
                  </a:moveTo>
                  <a:lnTo>
                    <a:pt x="657390" y="870534"/>
                  </a:lnTo>
                  <a:lnTo>
                    <a:pt x="657390" y="873147"/>
                  </a:lnTo>
                  <a:lnTo>
                    <a:pt x="660087" y="871114"/>
                  </a:lnTo>
                  <a:lnTo>
                    <a:pt x="660171" y="870534"/>
                  </a:lnTo>
                  <a:close/>
                </a:path>
                <a:path w="2160270" h="1871345">
                  <a:moveTo>
                    <a:pt x="737844" y="871473"/>
                  </a:moveTo>
                  <a:lnTo>
                    <a:pt x="737923" y="872528"/>
                  </a:lnTo>
                  <a:lnTo>
                    <a:pt x="738589" y="873101"/>
                  </a:lnTo>
                  <a:lnTo>
                    <a:pt x="738471" y="872716"/>
                  </a:lnTo>
                  <a:lnTo>
                    <a:pt x="737898" y="871527"/>
                  </a:lnTo>
                  <a:close/>
                </a:path>
                <a:path w="2160270" h="1871345">
                  <a:moveTo>
                    <a:pt x="688835" y="865454"/>
                  </a:moveTo>
                  <a:lnTo>
                    <a:pt x="685139" y="865454"/>
                  </a:lnTo>
                  <a:lnTo>
                    <a:pt x="685139" y="873074"/>
                  </a:lnTo>
                  <a:lnTo>
                    <a:pt x="686917" y="871804"/>
                  </a:lnTo>
                  <a:lnTo>
                    <a:pt x="686955" y="869264"/>
                  </a:lnTo>
                  <a:lnTo>
                    <a:pt x="688835" y="869264"/>
                  </a:lnTo>
                  <a:lnTo>
                    <a:pt x="688835" y="865454"/>
                  </a:lnTo>
                  <a:close/>
                </a:path>
                <a:path w="2160270" h="1871345">
                  <a:moveTo>
                    <a:pt x="690651" y="868986"/>
                  </a:moveTo>
                  <a:lnTo>
                    <a:pt x="688927" y="870287"/>
                  </a:lnTo>
                  <a:lnTo>
                    <a:pt x="688835" y="873074"/>
                  </a:lnTo>
                  <a:lnTo>
                    <a:pt x="694347" y="873074"/>
                  </a:lnTo>
                  <a:lnTo>
                    <a:pt x="694347" y="869264"/>
                  </a:lnTo>
                  <a:lnTo>
                    <a:pt x="690651" y="869264"/>
                  </a:lnTo>
                  <a:lnTo>
                    <a:pt x="690651" y="868986"/>
                  </a:lnTo>
                  <a:close/>
                </a:path>
                <a:path w="2160270" h="1871345">
                  <a:moveTo>
                    <a:pt x="695816" y="869264"/>
                  </a:moveTo>
                  <a:lnTo>
                    <a:pt x="694347" y="869264"/>
                  </a:lnTo>
                  <a:lnTo>
                    <a:pt x="694347" y="873074"/>
                  </a:lnTo>
                  <a:lnTo>
                    <a:pt x="696244" y="873072"/>
                  </a:lnTo>
                  <a:lnTo>
                    <a:pt x="698291" y="872669"/>
                  </a:lnTo>
                  <a:lnTo>
                    <a:pt x="698860" y="872413"/>
                  </a:lnTo>
                  <a:lnTo>
                    <a:pt x="698810" y="872232"/>
                  </a:lnTo>
                  <a:lnTo>
                    <a:pt x="697104" y="870534"/>
                  </a:lnTo>
                  <a:lnTo>
                    <a:pt x="695816" y="869264"/>
                  </a:lnTo>
                  <a:close/>
                </a:path>
                <a:path w="2160270" h="1871345">
                  <a:moveTo>
                    <a:pt x="699922" y="872348"/>
                  </a:moveTo>
                  <a:lnTo>
                    <a:pt x="699091" y="872512"/>
                  </a:lnTo>
                  <a:lnTo>
                    <a:pt x="699655" y="873074"/>
                  </a:lnTo>
                  <a:lnTo>
                    <a:pt x="699919" y="872815"/>
                  </a:lnTo>
                  <a:lnTo>
                    <a:pt x="699922" y="872348"/>
                  </a:lnTo>
                  <a:close/>
                </a:path>
                <a:path w="2160270" h="1871345">
                  <a:moveTo>
                    <a:pt x="699922" y="872812"/>
                  </a:moveTo>
                  <a:lnTo>
                    <a:pt x="699655" y="873074"/>
                  </a:lnTo>
                  <a:lnTo>
                    <a:pt x="699922" y="873074"/>
                  </a:lnTo>
                  <a:lnTo>
                    <a:pt x="699922" y="872812"/>
                  </a:lnTo>
                  <a:close/>
                </a:path>
                <a:path w="2160270" h="1871345">
                  <a:moveTo>
                    <a:pt x="711022" y="871114"/>
                  </a:moveTo>
                  <a:lnTo>
                    <a:pt x="711022" y="873074"/>
                  </a:lnTo>
                  <a:lnTo>
                    <a:pt x="712838" y="873074"/>
                  </a:lnTo>
                  <a:lnTo>
                    <a:pt x="712725" y="872669"/>
                  </a:lnTo>
                  <a:lnTo>
                    <a:pt x="711566" y="871177"/>
                  </a:lnTo>
                  <a:lnTo>
                    <a:pt x="711022" y="871114"/>
                  </a:lnTo>
                  <a:close/>
                </a:path>
                <a:path w="2160270" h="1871345">
                  <a:moveTo>
                    <a:pt x="712838" y="872815"/>
                  </a:moveTo>
                  <a:lnTo>
                    <a:pt x="712838" y="873074"/>
                  </a:lnTo>
                  <a:lnTo>
                    <a:pt x="713038" y="873074"/>
                  </a:lnTo>
                  <a:lnTo>
                    <a:pt x="712838" y="872815"/>
                  </a:lnTo>
                  <a:close/>
                </a:path>
                <a:path w="2160270" h="1871345">
                  <a:moveTo>
                    <a:pt x="718413" y="872413"/>
                  </a:moveTo>
                  <a:lnTo>
                    <a:pt x="718413" y="873074"/>
                  </a:lnTo>
                  <a:lnTo>
                    <a:pt x="719915" y="873074"/>
                  </a:lnTo>
                  <a:lnTo>
                    <a:pt x="718413" y="872413"/>
                  </a:lnTo>
                  <a:close/>
                </a:path>
                <a:path w="2160270" h="1871345">
                  <a:moveTo>
                    <a:pt x="728573" y="872044"/>
                  </a:moveTo>
                  <a:lnTo>
                    <a:pt x="727785" y="872348"/>
                  </a:lnTo>
                  <a:lnTo>
                    <a:pt x="727659" y="873074"/>
                  </a:lnTo>
                  <a:lnTo>
                    <a:pt x="728573" y="873074"/>
                  </a:lnTo>
                  <a:lnTo>
                    <a:pt x="728573" y="872044"/>
                  </a:lnTo>
                  <a:close/>
                </a:path>
                <a:path w="2160270" h="1871345">
                  <a:moveTo>
                    <a:pt x="737873" y="871476"/>
                  </a:moveTo>
                  <a:lnTo>
                    <a:pt x="738644" y="873074"/>
                  </a:lnTo>
                  <a:lnTo>
                    <a:pt x="738758" y="871916"/>
                  </a:lnTo>
                  <a:lnTo>
                    <a:pt x="738019" y="871492"/>
                  </a:lnTo>
                  <a:lnTo>
                    <a:pt x="737873" y="871476"/>
                  </a:lnTo>
                  <a:close/>
                </a:path>
                <a:path w="2160270" h="1871345">
                  <a:moveTo>
                    <a:pt x="738758" y="871916"/>
                  </a:moveTo>
                  <a:lnTo>
                    <a:pt x="738758" y="873074"/>
                  </a:lnTo>
                  <a:lnTo>
                    <a:pt x="740575" y="873074"/>
                  </a:lnTo>
                  <a:lnTo>
                    <a:pt x="738758" y="871916"/>
                  </a:lnTo>
                  <a:close/>
                </a:path>
                <a:path w="2160270" h="1871345">
                  <a:moveTo>
                    <a:pt x="756297" y="869264"/>
                  </a:moveTo>
                  <a:lnTo>
                    <a:pt x="755370" y="869264"/>
                  </a:lnTo>
                  <a:lnTo>
                    <a:pt x="755370" y="873074"/>
                  </a:lnTo>
                  <a:lnTo>
                    <a:pt x="757250" y="873074"/>
                  </a:lnTo>
                  <a:lnTo>
                    <a:pt x="757250" y="871804"/>
                  </a:lnTo>
                  <a:lnTo>
                    <a:pt x="756297" y="871804"/>
                  </a:lnTo>
                  <a:lnTo>
                    <a:pt x="756297" y="869264"/>
                  </a:lnTo>
                  <a:close/>
                </a:path>
                <a:path w="2160270" h="1871345">
                  <a:moveTo>
                    <a:pt x="720296" y="871154"/>
                  </a:moveTo>
                  <a:lnTo>
                    <a:pt x="719207" y="871371"/>
                  </a:lnTo>
                  <a:lnTo>
                    <a:pt x="719132" y="871527"/>
                  </a:lnTo>
                  <a:lnTo>
                    <a:pt x="720677" y="873072"/>
                  </a:lnTo>
                  <a:lnTo>
                    <a:pt x="720296" y="871154"/>
                  </a:lnTo>
                  <a:close/>
                </a:path>
                <a:path w="2160270" h="1871345">
                  <a:moveTo>
                    <a:pt x="738758" y="871576"/>
                  </a:moveTo>
                  <a:lnTo>
                    <a:pt x="738793" y="871935"/>
                  </a:lnTo>
                  <a:lnTo>
                    <a:pt x="740575" y="872955"/>
                  </a:lnTo>
                  <a:lnTo>
                    <a:pt x="740511" y="871775"/>
                  </a:lnTo>
                  <a:lnTo>
                    <a:pt x="738758" y="871576"/>
                  </a:lnTo>
                  <a:close/>
                </a:path>
                <a:path w="2160270" h="1871345">
                  <a:moveTo>
                    <a:pt x="711557" y="871165"/>
                  </a:moveTo>
                  <a:lnTo>
                    <a:pt x="712838" y="872815"/>
                  </a:lnTo>
                  <a:lnTo>
                    <a:pt x="712838" y="871285"/>
                  </a:lnTo>
                  <a:lnTo>
                    <a:pt x="711557" y="871165"/>
                  </a:lnTo>
                  <a:close/>
                </a:path>
                <a:path w="2160270" h="1871345">
                  <a:moveTo>
                    <a:pt x="700514" y="872232"/>
                  </a:moveTo>
                  <a:lnTo>
                    <a:pt x="699930" y="872347"/>
                  </a:lnTo>
                  <a:lnTo>
                    <a:pt x="699922" y="872812"/>
                  </a:lnTo>
                  <a:lnTo>
                    <a:pt x="700514" y="872232"/>
                  </a:lnTo>
                  <a:close/>
                </a:path>
                <a:path w="2160270" h="1871345">
                  <a:moveTo>
                    <a:pt x="705446" y="870589"/>
                  </a:moveTo>
                  <a:lnTo>
                    <a:pt x="705446" y="872761"/>
                  </a:lnTo>
                  <a:lnTo>
                    <a:pt x="705610" y="872669"/>
                  </a:lnTo>
                  <a:lnTo>
                    <a:pt x="706325" y="872131"/>
                  </a:lnTo>
                  <a:lnTo>
                    <a:pt x="706392" y="871720"/>
                  </a:lnTo>
                  <a:lnTo>
                    <a:pt x="707057" y="871339"/>
                  </a:lnTo>
                  <a:lnTo>
                    <a:pt x="706938" y="871114"/>
                  </a:lnTo>
                  <a:lnTo>
                    <a:pt x="706529" y="870691"/>
                  </a:lnTo>
                  <a:lnTo>
                    <a:pt x="705446" y="870589"/>
                  </a:lnTo>
                  <a:close/>
                </a:path>
                <a:path w="2160270" h="1871345">
                  <a:moveTo>
                    <a:pt x="727659" y="869690"/>
                  </a:moveTo>
                  <a:lnTo>
                    <a:pt x="726850" y="869851"/>
                  </a:lnTo>
                  <a:lnTo>
                    <a:pt x="726744" y="872750"/>
                  </a:lnTo>
                  <a:lnTo>
                    <a:pt x="727618" y="872413"/>
                  </a:lnTo>
                  <a:lnTo>
                    <a:pt x="727659" y="869690"/>
                  </a:lnTo>
                  <a:close/>
                </a:path>
                <a:path w="2160270" h="1871345">
                  <a:moveTo>
                    <a:pt x="706325" y="872131"/>
                  </a:moveTo>
                  <a:lnTo>
                    <a:pt x="705549" y="872716"/>
                  </a:lnTo>
                  <a:lnTo>
                    <a:pt x="706323" y="872372"/>
                  </a:lnTo>
                  <a:lnTo>
                    <a:pt x="706325" y="872131"/>
                  </a:lnTo>
                  <a:close/>
                </a:path>
                <a:path w="2160270" h="1871345">
                  <a:moveTo>
                    <a:pt x="698951" y="872372"/>
                  </a:moveTo>
                  <a:lnTo>
                    <a:pt x="698291" y="872669"/>
                  </a:lnTo>
                  <a:lnTo>
                    <a:pt x="699007" y="872528"/>
                  </a:lnTo>
                  <a:lnTo>
                    <a:pt x="698951" y="872372"/>
                  </a:lnTo>
                  <a:close/>
                </a:path>
                <a:path w="2160270" h="1871345">
                  <a:moveTo>
                    <a:pt x="699922" y="871935"/>
                  </a:moveTo>
                  <a:lnTo>
                    <a:pt x="699007" y="872347"/>
                  </a:lnTo>
                  <a:lnTo>
                    <a:pt x="699091" y="872512"/>
                  </a:lnTo>
                  <a:lnTo>
                    <a:pt x="699800" y="872372"/>
                  </a:lnTo>
                  <a:lnTo>
                    <a:pt x="699922" y="871935"/>
                  </a:lnTo>
                  <a:close/>
                </a:path>
                <a:path w="2160270" h="1871345">
                  <a:moveTo>
                    <a:pt x="736519" y="871322"/>
                  </a:moveTo>
                  <a:lnTo>
                    <a:pt x="737806" y="872428"/>
                  </a:lnTo>
                  <a:lnTo>
                    <a:pt x="737806" y="871468"/>
                  </a:lnTo>
                  <a:lnTo>
                    <a:pt x="736519" y="871322"/>
                  </a:lnTo>
                  <a:close/>
                </a:path>
                <a:path w="2160270" h="1871345">
                  <a:moveTo>
                    <a:pt x="717449" y="871720"/>
                  </a:moveTo>
                  <a:lnTo>
                    <a:pt x="717029" y="871804"/>
                  </a:lnTo>
                  <a:lnTo>
                    <a:pt x="718413" y="872413"/>
                  </a:lnTo>
                  <a:lnTo>
                    <a:pt x="718337" y="871804"/>
                  </a:lnTo>
                  <a:lnTo>
                    <a:pt x="717449" y="871720"/>
                  </a:lnTo>
                  <a:close/>
                </a:path>
                <a:path w="2160270" h="1871345">
                  <a:moveTo>
                    <a:pt x="727914" y="869640"/>
                  </a:moveTo>
                  <a:lnTo>
                    <a:pt x="727659" y="869690"/>
                  </a:lnTo>
                  <a:lnTo>
                    <a:pt x="727659" y="872397"/>
                  </a:lnTo>
                  <a:lnTo>
                    <a:pt x="728573" y="872044"/>
                  </a:lnTo>
                  <a:lnTo>
                    <a:pt x="728573" y="871804"/>
                  </a:lnTo>
                  <a:lnTo>
                    <a:pt x="729195" y="871804"/>
                  </a:lnTo>
                  <a:lnTo>
                    <a:pt x="731189" y="870718"/>
                  </a:lnTo>
                  <a:lnTo>
                    <a:pt x="729564" y="870534"/>
                  </a:lnTo>
                  <a:lnTo>
                    <a:pt x="727914" y="869640"/>
                  </a:lnTo>
                  <a:close/>
                </a:path>
                <a:path w="2160270" h="1871345">
                  <a:moveTo>
                    <a:pt x="694347" y="866778"/>
                  </a:moveTo>
                  <a:lnTo>
                    <a:pt x="694379" y="867788"/>
                  </a:lnTo>
                  <a:lnTo>
                    <a:pt x="698951" y="872372"/>
                  </a:lnTo>
                  <a:lnTo>
                    <a:pt x="698876" y="870424"/>
                  </a:lnTo>
                  <a:lnTo>
                    <a:pt x="696518" y="867994"/>
                  </a:lnTo>
                  <a:lnTo>
                    <a:pt x="695274" y="867994"/>
                  </a:lnTo>
                  <a:lnTo>
                    <a:pt x="695182" y="866856"/>
                  </a:lnTo>
                  <a:lnTo>
                    <a:pt x="694347" y="866778"/>
                  </a:lnTo>
                  <a:close/>
                </a:path>
                <a:path w="2160270" h="1871345">
                  <a:moveTo>
                    <a:pt x="707248" y="871435"/>
                  </a:moveTo>
                  <a:lnTo>
                    <a:pt x="706440" y="872044"/>
                  </a:lnTo>
                  <a:lnTo>
                    <a:pt x="706377" y="872348"/>
                  </a:lnTo>
                  <a:lnTo>
                    <a:pt x="707309" y="871935"/>
                  </a:lnTo>
                  <a:lnTo>
                    <a:pt x="707248" y="871435"/>
                  </a:lnTo>
                  <a:close/>
                </a:path>
                <a:path w="2160270" h="1871345">
                  <a:moveTo>
                    <a:pt x="702246" y="870534"/>
                  </a:moveTo>
                  <a:lnTo>
                    <a:pt x="699922" y="870534"/>
                  </a:lnTo>
                  <a:lnTo>
                    <a:pt x="699934" y="871515"/>
                  </a:lnTo>
                  <a:lnTo>
                    <a:pt x="700214" y="871804"/>
                  </a:lnTo>
                  <a:lnTo>
                    <a:pt x="699965" y="871916"/>
                  </a:lnTo>
                  <a:lnTo>
                    <a:pt x="699922" y="872348"/>
                  </a:lnTo>
                  <a:lnTo>
                    <a:pt x="700514" y="872232"/>
                  </a:lnTo>
                  <a:lnTo>
                    <a:pt x="702246" y="870534"/>
                  </a:lnTo>
                  <a:close/>
                </a:path>
                <a:path w="2160270" h="1871345">
                  <a:moveTo>
                    <a:pt x="671271" y="870560"/>
                  </a:moveTo>
                  <a:lnTo>
                    <a:pt x="671271" y="872347"/>
                  </a:lnTo>
                  <a:lnTo>
                    <a:pt x="672477" y="871804"/>
                  </a:lnTo>
                  <a:lnTo>
                    <a:pt x="671271" y="870560"/>
                  </a:lnTo>
                  <a:close/>
                </a:path>
                <a:path w="2160270" h="1871345">
                  <a:moveTo>
                    <a:pt x="699007" y="870560"/>
                  </a:moveTo>
                  <a:lnTo>
                    <a:pt x="699007" y="872347"/>
                  </a:lnTo>
                  <a:lnTo>
                    <a:pt x="699922" y="871935"/>
                  </a:lnTo>
                  <a:lnTo>
                    <a:pt x="699796" y="871373"/>
                  </a:lnTo>
                  <a:lnTo>
                    <a:pt x="699007" y="870560"/>
                  </a:lnTo>
                  <a:close/>
                </a:path>
                <a:path w="2160270" h="1871345">
                  <a:moveTo>
                    <a:pt x="702703" y="870085"/>
                  </a:moveTo>
                  <a:lnTo>
                    <a:pt x="700514" y="872232"/>
                  </a:lnTo>
                  <a:lnTo>
                    <a:pt x="702690" y="871804"/>
                  </a:lnTo>
                  <a:lnTo>
                    <a:pt x="702703" y="870085"/>
                  </a:lnTo>
                  <a:close/>
                </a:path>
                <a:path w="2160270" h="1871345">
                  <a:moveTo>
                    <a:pt x="707120" y="871302"/>
                  </a:moveTo>
                  <a:lnTo>
                    <a:pt x="706392" y="871720"/>
                  </a:lnTo>
                  <a:lnTo>
                    <a:pt x="706325" y="872131"/>
                  </a:lnTo>
                  <a:lnTo>
                    <a:pt x="707204" y="871468"/>
                  </a:lnTo>
                  <a:lnTo>
                    <a:pt x="707120" y="871302"/>
                  </a:lnTo>
                  <a:close/>
                </a:path>
                <a:path w="2160270" h="1871345">
                  <a:moveTo>
                    <a:pt x="729195" y="871804"/>
                  </a:moveTo>
                  <a:lnTo>
                    <a:pt x="728573" y="871804"/>
                  </a:lnTo>
                  <a:lnTo>
                    <a:pt x="728573" y="872044"/>
                  </a:lnTo>
                  <a:lnTo>
                    <a:pt x="729195" y="871804"/>
                  </a:lnTo>
                  <a:close/>
                </a:path>
                <a:path w="2160270" h="1871345">
                  <a:moveTo>
                    <a:pt x="699922" y="871503"/>
                  </a:moveTo>
                  <a:lnTo>
                    <a:pt x="699922" y="871935"/>
                  </a:lnTo>
                  <a:lnTo>
                    <a:pt x="700214" y="871804"/>
                  </a:lnTo>
                  <a:lnTo>
                    <a:pt x="699922" y="871503"/>
                  </a:lnTo>
                  <a:close/>
                </a:path>
                <a:path w="2160270" h="1871345">
                  <a:moveTo>
                    <a:pt x="707326" y="871515"/>
                  </a:moveTo>
                  <a:lnTo>
                    <a:pt x="707326" y="871928"/>
                  </a:lnTo>
                  <a:lnTo>
                    <a:pt x="707605" y="871804"/>
                  </a:lnTo>
                  <a:lnTo>
                    <a:pt x="707326" y="871515"/>
                  </a:lnTo>
                  <a:close/>
                </a:path>
                <a:path w="2160270" h="1871345">
                  <a:moveTo>
                    <a:pt x="738019" y="871492"/>
                  </a:moveTo>
                  <a:lnTo>
                    <a:pt x="738758" y="871916"/>
                  </a:lnTo>
                  <a:lnTo>
                    <a:pt x="738758" y="871576"/>
                  </a:lnTo>
                  <a:lnTo>
                    <a:pt x="738019" y="871492"/>
                  </a:lnTo>
                  <a:close/>
                </a:path>
                <a:path w="2160270" h="1871345">
                  <a:moveTo>
                    <a:pt x="667550" y="866724"/>
                  </a:moveTo>
                  <a:lnTo>
                    <a:pt x="665911" y="866724"/>
                  </a:lnTo>
                  <a:lnTo>
                    <a:pt x="660249" y="870992"/>
                  </a:lnTo>
                  <a:lnTo>
                    <a:pt x="660171" y="871804"/>
                  </a:lnTo>
                  <a:lnTo>
                    <a:pt x="662914" y="871804"/>
                  </a:lnTo>
                  <a:lnTo>
                    <a:pt x="662914" y="870534"/>
                  </a:lnTo>
                  <a:lnTo>
                    <a:pt x="671233" y="870534"/>
                  </a:lnTo>
                  <a:lnTo>
                    <a:pt x="667550" y="866724"/>
                  </a:lnTo>
                  <a:close/>
                </a:path>
                <a:path w="2160270" h="1871345">
                  <a:moveTo>
                    <a:pt x="671233" y="870521"/>
                  </a:moveTo>
                  <a:lnTo>
                    <a:pt x="671233" y="871804"/>
                  </a:lnTo>
                  <a:lnTo>
                    <a:pt x="671233" y="870521"/>
                  </a:lnTo>
                  <a:close/>
                </a:path>
                <a:path w="2160270" h="1871345">
                  <a:moveTo>
                    <a:pt x="718413" y="871528"/>
                  </a:moveTo>
                  <a:lnTo>
                    <a:pt x="717449" y="871720"/>
                  </a:lnTo>
                  <a:lnTo>
                    <a:pt x="718337" y="871804"/>
                  </a:lnTo>
                  <a:lnTo>
                    <a:pt x="718413" y="871528"/>
                  </a:lnTo>
                  <a:close/>
                </a:path>
                <a:path w="2160270" h="1871345">
                  <a:moveTo>
                    <a:pt x="718413" y="871550"/>
                  </a:moveTo>
                  <a:lnTo>
                    <a:pt x="718337" y="871804"/>
                  </a:lnTo>
                  <a:lnTo>
                    <a:pt x="718413" y="871550"/>
                  </a:lnTo>
                  <a:close/>
                </a:path>
                <a:path w="2160270" h="1871345">
                  <a:moveTo>
                    <a:pt x="740575" y="871744"/>
                  </a:moveTo>
                  <a:lnTo>
                    <a:pt x="740765" y="871804"/>
                  </a:lnTo>
                  <a:lnTo>
                    <a:pt x="740575" y="871744"/>
                  </a:lnTo>
                  <a:close/>
                </a:path>
                <a:path w="2160270" h="1871345">
                  <a:moveTo>
                    <a:pt x="741540" y="871233"/>
                  </a:moveTo>
                  <a:lnTo>
                    <a:pt x="741540" y="871588"/>
                  </a:lnTo>
                  <a:lnTo>
                    <a:pt x="742378" y="871804"/>
                  </a:lnTo>
                  <a:lnTo>
                    <a:pt x="741540" y="871233"/>
                  </a:lnTo>
                  <a:close/>
                </a:path>
                <a:path w="2160270" h="1871345">
                  <a:moveTo>
                    <a:pt x="741540" y="869307"/>
                  </a:moveTo>
                  <a:lnTo>
                    <a:pt x="741617" y="871285"/>
                  </a:lnTo>
                  <a:lnTo>
                    <a:pt x="742378" y="871804"/>
                  </a:lnTo>
                  <a:lnTo>
                    <a:pt x="742348" y="870691"/>
                  </a:lnTo>
                  <a:lnTo>
                    <a:pt x="741540" y="869307"/>
                  </a:lnTo>
                  <a:close/>
                </a:path>
                <a:path w="2160270" h="1871345">
                  <a:moveTo>
                    <a:pt x="749017" y="861846"/>
                  </a:moveTo>
                  <a:lnTo>
                    <a:pt x="750150" y="864184"/>
                  </a:lnTo>
                  <a:lnTo>
                    <a:pt x="748893" y="864184"/>
                  </a:lnTo>
                  <a:lnTo>
                    <a:pt x="748893" y="871804"/>
                  </a:lnTo>
                  <a:lnTo>
                    <a:pt x="748931" y="866724"/>
                  </a:lnTo>
                  <a:lnTo>
                    <a:pt x="756297" y="866724"/>
                  </a:lnTo>
                  <a:lnTo>
                    <a:pt x="756214" y="864140"/>
                  </a:lnTo>
                  <a:lnTo>
                    <a:pt x="752799" y="862575"/>
                  </a:lnTo>
                  <a:lnTo>
                    <a:pt x="749017" y="861846"/>
                  </a:lnTo>
                  <a:close/>
                </a:path>
                <a:path w="2160270" h="1871345">
                  <a:moveTo>
                    <a:pt x="759993" y="866724"/>
                  </a:moveTo>
                  <a:lnTo>
                    <a:pt x="756297" y="866724"/>
                  </a:lnTo>
                  <a:lnTo>
                    <a:pt x="756297" y="871804"/>
                  </a:lnTo>
                  <a:lnTo>
                    <a:pt x="757250" y="871804"/>
                  </a:lnTo>
                  <a:lnTo>
                    <a:pt x="757250" y="870534"/>
                  </a:lnTo>
                  <a:lnTo>
                    <a:pt x="759993" y="870534"/>
                  </a:lnTo>
                  <a:lnTo>
                    <a:pt x="759993" y="866724"/>
                  </a:lnTo>
                  <a:close/>
                </a:path>
                <a:path w="2160270" h="1871345">
                  <a:moveTo>
                    <a:pt x="762774" y="870534"/>
                  </a:moveTo>
                  <a:lnTo>
                    <a:pt x="759993" y="870534"/>
                  </a:lnTo>
                  <a:lnTo>
                    <a:pt x="759993" y="871804"/>
                  </a:lnTo>
                  <a:lnTo>
                    <a:pt x="762774" y="871804"/>
                  </a:lnTo>
                  <a:lnTo>
                    <a:pt x="762774" y="870534"/>
                  </a:lnTo>
                  <a:close/>
                </a:path>
                <a:path w="2160270" h="1871345">
                  <a:moveTo>
                    <a:pt x="738758" y="871177"/>
                  </a:moveTo>
                  <a:lnTo>
                    <a:pt x="738858" y="871588"/>
                  </a:lnTo>
                  <a:lnTo>
                    <a:pt x="740575" y="871782"/>
                  </a:lnTo>
                  <a:lnTo>
                    <a:pt x="738758" y="871177"/>
                  </a:lnTo>
                  <a:close/>
                </a:path>
                <a:path w="2160270" h="1871345">
                  <a:moveTo>
                    <a:pt x="738758" y="870870"/>
                  </a:moveTo>
                  <a:lnTo>
                    <a:pt x="738782" y="871184"/>
                  </a:lnTo>
                  <a:lnTo>
                    <a:pt x="740575" y="871744"/>
                  </a:lnTo>
                  <a:lnTo>
                    <a:pt x="740511" y="871322"/>
                  </a:lnTo>
                  <a:lnTo>
                    <a:pt x="738758" y="870870"/>
                  </a:lnTo>
                  <a:close/>
                </a:path>
                <a:path w="2160270" h="1871345">
                  <a:moveTo>
                    <a:pt x="716800" y="869264"/>
                  </a:moveTo>
                  <a:lnTo>
                    <a:pt x="715877" y="870475"/>
                  </a:lnTo>
                  <a:lnTo>
                    <a:pt x="715768" y="870766"/>
                  </a:lnTo>
                  <a:lnTo>
                    <a:pt x="716618" y="871642"/>
                  </a:lnTo>
                  <a:lnTo>
                    <a:pt x="717449" y="871720"/>
                  </a:lnTo>
                  <a:lnTo>
                    <a:pt x="718306" y="871550"/>
                  </a:lnTo>
                  <a:lnTo>
                    <a:pt x="718202" y="870625"/>
                  </a:lnTo>
                  <a:lnTo>
                    <a:pt x="716800" y="869264"/>
                  </a:lnTo>
                  <a:close/>
                </a:path>
                <a:path w="2160270" h="1871345">
                  <a:moveTo>
                    <a:pt x="715705" y="870700"/>
                  </a:moveTo>
                  <a:lnTo>
                    <a:pt x="715259" y="871285"/>
                  </a:lnTo>
                  <a:lnTo>
                    <a:pt x="715142" y="871503"/>
                  </a:lnTo>
                  <a:lnTo>
                    <a:pt x="716618" y="871642"/>
                  </a:lnTo>
                  <a:lnTo>
                    <a:pt x="715705" y="870700"/>
                  </a:lnTo>
                  <a:close/>
                </a:path>
                <a:path w="2160270" h="1871345">
                  <a:moveTo>
                    <a:pt x="740575" y="870576"/>
                  </a:moveTo>
                  <a:lnTo>
                    <a:pt x="740699" y="871371"/>
                  </a:lnTo>
                  <a:lnTo>
                    <a:pt x="741540" y="871588"/>
                  </a:lnTo>
                  <a:lnTo>
                    <a:pt x="741424" y="871154"/>
                  </a:lnTo>
                  <a:lnTo>
                    <a:pt x="740575" y="870576"/>
                  </a:lnTo>
                  <a:close/>
                </a:path>
                <a:path w="2160270" h="1871345">
                  <a:moveTo>
                    <a:pt x="737844" y="870891"/>
                  </a:moveTo>
                  <a:lnTo>
                    <a:pt x="737874" y="871410"/>
                  </a:lnTo>
                  <a:lnTo>
                    <a:pt x="738758" y="871576"/>
                  </a:lnTo>
                  <a:lnTo>
                    <a:pt x="738686" y="871154"/>
                  </a:lnTo>
                  <a:lnTo>
                    <a:pt x="737844" y="870891"/>
                  </a:lnTo>
                  <a:close/>
                </a:path>
                <a:path w="2160270" h="1871345">
                  <a:moveTo>
                    <a:pt x="718413" y="870830"/>
                  </a:moveTo>
                  <a:lnTo>
                    <a:pt x="718413" y="871528"/>
                  </a:lnTo>
                  <a:lnTo>
                    <a:pt x="718532" y="871154"/>
                  </a:lnTo>
                  <a:lnTo>
                    <a:pt x="718413" y="870830"/>
                  </a:lnTo>
                  <a:close/>
                </a:path>
                <a:path w="2160270" h="1871345">
                  <a:moveTo>
                    <a:pt x="718580" y="870992"/>
                  </a:moveTo>
                  <a:lnTo>
                    <a:pt x="718420" y="871527"/>
                  </a:lnTo>
                  <a:lnTo>
                    <a:pt x="718885" y="871435"/>
                  </a:lnTo>
                  <a:lnTo>
                    <a:pt x="718758" y="871165"/>
                  </a:lnTo>
                  <a:lnTo>
                    <a:pt x="718580" y="870992"/>
                  </a:lnTo>
                  <a:close/>
                </a:path>
                <a:path w="2160270" h="1871345">
                  <a:moveTo>
                    <a:pt x="699007" y="867217"/>
                  </a:moveTo>
                  <a:lnTo>
                    <a:pt x="699087" y="870642"/>
                  </a:lnTo>
                  <a:lnTo>
                    <a:pt x="699922" y="871503"/>
                  </a:lnTo>
                  <a:lnTo>
                    <a:pt x="699922" y="870534"/>
                  </a:lnTo>
                  <a:lnTo>
                    <a:pt x="702246" y="870534"/>
                  </a:lnTo>
                  <a:lnTo>
                    <a:pt x="702703" y="870085"/>
                  </a:lnTo>
                  <a:lnTo>
                    <a:pt x="702703" y="869264"/>
                  </a:lnTo>
                  <a:lnTo>
                    <a:pt x="703541" y="869264"/>
                  </a:lnTo>
                  <a:lnTo>
                    <a:pt x="701765" y="867477"/>
                  </a:lnTo>
                  <a:lnTo>
                    <a:pt x="699007" y="867217"/>
                  </a:lnTo>
                  <a:close/>
                </a:path>
                <a:path w="2160270" h="1871345">
                  <a:moveTo>
                    <a:pt x="716800" y="869264"/>
                  </a:moveTo>
                  <a:lnTo>
                    <a:pt x="713765" y="869264"/>
                  </a:lnTo>
                  <a:lnTo>
                    <a:pt x="713881" y="871384"/>
                  </a:lnTo>
                  <a:lnTo>
                    <a:pt x="715096" y="871498"/>
                  </a:lnTo>
                  <a:lnTo>
                    <a:pt x="715679" y="870734"/>
                  </a:lnTo>
                  <a:lnTo>
                    <a:pt x="715543" y="870534"/>
                  </a:lnTo>
                  <a:lnTo>
                    <a:pt x="715832" y="870534"/>
                  </a:lnTo>
                  <a:lnTo>
                    <a:pt x="716800" y="869264"/>
                  </a:lnTo>
                  <a:close/>
                </a:path>
                <a:path w="2160270" h="1871345">
                  <a:moveTo>
                    <a:pt x="737844" y="871392"/>
                  </a:moveTo>
                  <a:lnTo>
                    <a:pt x="738019" y="871492"/>
                  </a:lnTo>
                  <a:lnTo>
                    <a:pt x="737844" y="871392"/>
                  </a:lnTo>
                  <a:close/>
                </a:path>
                <a:path w="2160270" h="1871345">
                  <a:moveTo>
                    <a:pt x="735063" y="870022"/>
                  </a:moveTo>
                  <a:lnTo>
                    <a:pt x="736519" y="871322"/>
                  </a:lnTo>
                  <a:lnTo>
                    <a:pt x="737806" y="871468"/>
                  </a:lnTo>
                  <a:lnTo>
                    <a:pt x="737686" y="871302"/>
                  </a:lnTo>
                  <a:lnTo>
                    <a:pt x="735912" y="870287"/>
                  </a:lnTo>
                  <a:lnTo>
                    <a:pt x="735063" y="870022"/>
                  </a:lnTo>
                  <a:close/>
                </a:path>
                <a:path w="2160270" h="1871345">
                  <a:moveTo>
                    <a:pt x="707326" y="871184"/>
                  </a:moveTo>
                  <a:lnTo>
                    <a:pt x="707140" y="871322"/>
                  </a:lnTo>
                  <a:lnTo>
                    <a:pt x="707326" y="871184"/>
                  </a:lnTo>
                  <a:close/>
                </a:path>
                <a:path w="2160270" h="1871345">
                  <a:moveTo>
                    <a:pt x="719593" y="867615"/>
                  </a:moveTo>
                  <a:lnTo>
                    <a:pt x="718792" y="870287"/>
                  </a:lnTo>
                  <a:lnTo>
                    <a:pt x="718706" y="871114"/>
                  </a:lnTo>
                  <a:lnTo>
                    <a:pt x="719011" y="871410"/>
                  </a:lnTo>
                  <a:lnTo>
                    <a:pt x="720243" y="871165"/>
                  </a:lnTo>
                  <a:lnTo>
                    <a:pt x="720124" y="870287"/>
                  </a:lnTo>
                  <a:lnTo>
                    <a:pt x="719593" y="867615"/>
                  </a:lnTo>
                  <a:close/>
                </a:path>
                <a:path w="2160270" h="1871345">
                  <a:moveTo>
                    <a:pt x="707952" y="870825"/>
                  </a:moveTo>
                  <a:lnTo>
                    <a:pt x="707448" y="871114"/>
                  </a:lnTo>
                  <a:lnTo>
                    <a:pt x="707326" y="871376"/>
                  </a:lnTo>
                  <a:lnTo>
                    <a:pt x="707970" y="870891"/>
                  </a:lnTo>
                  <a:close/>
                </a:path>
                <a:path w="2160270" h="1871345">
                  <a:moveTo>
                    <a:pt x="713765" y="869264"/>
                  </a:moveTo>
                  <a:lnTo>
                    <a:pt x="712838" y="869264"/>
                  </a:lnTo>
                  <a:lnTo>
                    <a:pt x="712838" y="871285"/>
                  </a:lnTo>
                  <a:lnTo>
                    <a:pt x="713765" y="871373"/>
                  </a:lnTo>
                  <a:lnTo>
                    <a:pt x="713765" y="869264"/>
                  </a:lnTo>
                  <a:close/>
                </a:path>
                <a:path w="2160270" h="1871345">
                  <a:moveTo>
                    <a:pt x="735912" y="870287"/>
                  </a:moveTo>
                  <a:lnTo>
                    <a:pt x="737806" y="871371"/>
                  </a:lnTo>
                  <a:lnTo>
                    <a:pt x="737546" y="870798"/>
                  </a:lnTo>
                  <a:lnTo>
                    <a:pt x="735912" y="870287"/>
                  </a:lnTo>
                  <a:close/>
                </a:path>
                <a:path w="2160270" h="1871345">
                  <a:moveTo>
                    <a:pt x="738758" y="869339"/>
                  </a:moveTo>
                  <a:lnTo>
                    <a:pt x="738839" y="870891"/>
                  </a:lnTo>
                  <a:lnTo>
                    <a:pt x="740575" y="871339"/>
                  </a:lnTo>
                  <a:lnTo>
                    <a:pt x="740494" y="870521"/>
                  </a:lnTo>
                  <a:lnTo>
                    <a:pt x="738758" y="869339"/>
                  </a:lnTo>
                  <a:close/>
                </a:path>
                <a:path w="2160270" h="1871345">
                  <a:moveTo>
                    <a:pt x="737546" y="870798"/>
                  </a:moveTo>
                  <a:lnTo>
                    <a:pt x="737806" y="871336"/>
                  </a:lnTo>
                  <a:lnTo>
                    <a:pt x="737778" y="870870"/>
                  </a:lnTo>
                  <a:lnTo>
                    <a:pt x="737546" y="870798"/>
                  </a:lnTo>
                  <a:close/>
                </a:path>
                <a:path w="2160270" h="1871345">
                  <a:moveTo>
                    <a:pt x="735063" y="870071"/>
                  </a:moveTo>
                  <a:lnTo>
                    <a:pt x="735129" y="871165"/>
                  </a:lnTo>
                  <a:lnTo>
                    <a:pt x="736519" y="871322"/>
                  </a:lnTo>
                  <a:lnTo>
                    <a:pt x="735063" y="870071"/>
                  </a:lnTo>
                  <a:close/>
                </a:path>
                <a:path w="2160270" h="1871345">
                  <a:moveTo>
                    <a:pt x="706529" y="870691"/>
                  </a:moveTo>
                  <a:lnTo>
                    <a:pt x="707120" y="871302"/>
                  </a:lnTo>
                  <a:lnTo>
                    <a:pt x="707326" y="870766"/>
                  </a:lnTo>
                  <a:lnTo>
                    <a:pt x="706529" y="870691"/>
                  </a:lnTo>
                  <a:close/>
                </a:path>
                <a:path w="2160270" h="1871345">
                  <a:moveTo>
                    <a:pt x="713765" y="867488"/>
                  </a:moveTo>
                  <a:lnTo>
                    <a:pt x="711155" y="868986"/>
                  </a:lnTo>
                  <a:lnTo>
                    <a:pt x="711096" y="870570"/>
                  </a:lnTo>
                  <a:lnTo>
                    <a:pt x="711557" y="871165"/>
                  </a:lnTo>
                  <a:lnTo>
                    <a:pt x="712838" y="871285"/>
                  </a:lnTo>
                  <a:lnTo>
                    <a:pt x="712838" y="869264"/>
                  </a:lnTo>
                  <a:lnTo>
                    <a:pt x="714717" y="869264"/>
                  </a:lnTo>
                  <a:lnTo>
                    <a:pt x="714717" y="867994"/>
                  </a:lnTo>
                  <a:lnTo>
                    <a:pt x="713765" y="867994"/>
                  </a:lnTo>
                  <a:lnTo>
                    <a:pt x="713765" y="867488"/>
                  </a:lnTo>
                  <a:close/>
                </a:path>
                <a:path w="2160270" h="1871345">
                  <a:moveTo>
                    <a:pt x="741514" y="869264"/>
                  </a:moveTo>
                  <a:lnTo>
                    <a:pt x="740575" y="869264"/>
                  </a:lnTo>
                  <a:lnTo>
                    <a:pt x="740646" y="870625"/>
                  </a:lnTo>
                  <a:lnTo>
                    <a:pt x="741540" y="871233"/>
                  </a:lnTo>
                  <a:lnTo>
                    <a:pt x="741514" y="869264"/>
                  </a:lnTo>
                  <a:close/>
                </a:path>
                <a:path w="2160270" h="1871345">
                  <a:moveTo>
                    <a:pt x="707326" y="870766"/>
                  </a:moveTo>
                  <a:lnTo>
                    <a:pt x="707326" y="871184"/>
                  </a:lnTo>
                  <a:lnTo>
                    <a:pt x="707952" y="870825"/>
                  </a:lnTo>
                  <a:lnTo>
                    <a:pt x="707326" y="870766"/>
                  </a:lnTo>
                  <a:close/>
                </a:path>
                <a:path w="2160270" h="1871345">
                  <a:moveTo>
                    <a:pt x="737844" y="870634"/>
                  </a:moveTo>
                  <a:lnTo>
                    <a:pt x="737844" y="870891"/>
                  </a:lnTo>
                  <a:lnTo>
                    <a:pt x="738758" y="871177"/>
                  </a:lnTo>
                  <a:lnTo>
                    <a:pt x="738758" y="870870"/>
                  </a:lnTo>
                  <a:lnTo>
                    <a:pt x="737844" y="870634"/>
                  </a:lnTo>
                  <a:close/>
                </a:path>
                <a:path w="2160270" h="1871345">
                  <a:moveTo>
                    <a:pt x="711022" y="870475"/>
                  </a:moveTo>
                  <a:lnTo>
                    <a:pt x="711022" y="871114"/>
                  </a:lnTo>
                  <a:lnTo>
                    <a:pt x="711557" y="871165"/>
                  </a:lnTo>
                  <a:lnTo>
                    <a:pt x="711022" y="870475"/>
                  </a:lnTo>
                  <a:close/>
                </a:path>
                <a:path w="2160270" h="1871345">
                  <a:moveTo>
                    <a:pt x="733414" y="869507"/>
                  </a:moveTo>
                  <a:lnTo>
                    <a:pt x="731451" y="870576"/>
                  </a:lnTo>
                  <a:lnTo>
                    <a:pt x="731329" y="870734"/>
                  </a:lnTo>
                  <a:lnTo>
                    <a:pt x="735063" y="871157"/>
                  </a:lnTo>
                  <a:lnTo>
                    <a:pt x="734973" y="869994"/>
                  </a:lnTo>
                  <a:lnTo>
                    <a:pt x="733414" y="869507"/>
                  </a:lnTo>
                  <a:close/>
                </a:path>
                <a:path w="2160270" h="1871345">
                  <a:moveTo>
                    <a:pt x="722373" y="863342"/>
                  </a:moveTo>
                  <a:lnTo>
                    <a:pt x="720242" y="864237"/>
                  </a:lnTo>
                  <a:lnTo>
                    <a:pt x="720139" y="865795"/>
                  </a:lnTo>
                  <a:lnTo>
                    <a:pt x="719790" y="866958"/>
                  </a:lnTo>
                  <a:lnTo>
                    <a:pt x="719669" y="867994"/>
                  </a:lnTo>
                  <a:lnTo>
                    <a:pt x="720296" y="871154"/>
                  </a:lnTo>
                  <a:lnTo>
                    <a:pt x="726744" y="869872"/>
                  </a:lnTo>
                  <a:lnTo>
                    <a:pt x="726744" y="869264"/>
                  </a:lnTo>
                  <a:lnTo>
                    <a:pt x="723938" y="869264"/>
                  </a:lnTo>
                  <a:lnTo>
                    <a:pt x="723938" y="867048"/>
                  </a:lnTo>
                  <a:lnTo>
                    <a:pt x="722680" y="866724"/>
                  </a:lnTo>
                  <a:lnTo>
                    <a:pt x="721393" y="865543"/>
                  </a:lnTo>
                  <a:lnTo>
                    <a:pt x="721518" y="865018"/>
                  </a:lnTo>
                  <a:lnTo>
                    <a:pt x="721944" y="864184"/>
                  </a:lnTo>
                  <a:lnTo>
                    <a:pt x="721182" y="864184"/>
                  </a:lnTo>
                  <a:lnTo>
                    <a:pt x="722020" y="863950"/>
                  </a:lnTo>
                  <a:lnTo>
                    <a:pt x="722373" y="863342"/>
                  </a:lnTo>
                  <a:close/>
                </a:path>
                <a:path w="2160270" h="1871345">
                  <a:moveTo>
                    <a:pt x="710264" y="869498"/>
                  </a:moveTo>
                  <a:lnTo>
                    <a:pt x="708235" y="870691"/>
                  </a:lnTo>
                  <a:lnTo>
                    <a:pt x="708046" y="870834"/>
                  </a:lnTo>
                  <a:lnTo>
                    <a:pt x="711022" y="871114"/>
                  </a:lnTo>
                  <a:lnTo>
                    <a:pt x="710930" y="870356"/>
                  </a:lnTo>
                  <a:lnTo>
                    <a:pt x="710264" y="869498"/>
                  </a:lnTo>
                  <a:close/>
                </a:path>
                <a:path w="2160270" h="1871345">
                  <a:moveTo>
                    <a:pt x="663867" y="866724"/>
                  </a:moveTo>
                  <a:lnTo>
                    <a:pt x="660171" y="866724"/>
                  </a:lnTo>
                  <a:lnTo>
                    <a:pt x="660171" y="871051"/>
                  </a:lnTo>
                  <a:lnTo>
                    <a:pt x="664226" y="867994"/>
                  </a:lnTo>
                  <a:lnTo>
                    <a:pt x="663867" y="867994"/>
                  </a:lnTo>
                  <a:lnTo>
                    <a:pt x="663867" y="866724"/>
                  </a:lnTo>
                  <a:close/>
                </a:path>
                <a:path w="2160270" h="1871345">
                  <a:moveTo>
                    <a:pt x="720242" y="864237"/>
                  </a:moveTo>
                  <a:lnTo>
                    <a:pt x="718413" y="865005"/>
                  </a:lnTo>
                  <a:lnTo>
                    <a:pt x="718455" y="870870"/>
                  </a:lnTo>
                  <a:lnTo>
                    <a:pt x="719476" y="868008"/>
                  </a:lnTo>
                  <a:lnTo>
                    <a:pt x="719416" y="866724"/>
                  </a:lnTo>
                  <a:lnTo>
                    <a:pt x="718578" y="865454"/>
                  </a:lnTo>
                  <a:lnTo>
                    <a:pt x="720242" y="865454"/>
                  </a:lnTo>
                  <a:lnTo>
                    <a:pt x="720242" y="864237"/>
                  </a:lnTo>
                  <a:close/>
                </a:path>
                <a:path w="2160270" h="1871345">
                  <a:moveTo>
                    <a:pt x="737414" y="870523"/>
                  </a:moveTo>
                  <a:lnTo>
                    <a:pt x="737546" y="870798"/>
                  </a:lnTo>
                  <a:lnTo>
                    <a:pt x="737806" y="870879"/>
                  </a:lnTo>
                  <a:lnTo>
                    <a:pt x="737806" y="870625"/>
                  </a:lnTo>
                  <a:lnTo>
                    <a:pt x="737414" y="870523"/>
                  </a:lnTo>
                  <a:close/>
                </a:path>
                <a:path w="2160270" h="1871345">
                  <a:moveTo>
                    <a:pt x="744283" y="866724"/>
                  </a:moveTo>
                  <a:lnTo>
                    <a:pt x="741540" y="866724"/>
                  </a:lnTo>
                  <a:lnTo>
                    <a:pt x="741650" y="869497"/>
                  </a:lnTo>
                  <a:lnTo>
                    <a:pt x="742454" y="870873"/>
                  </a:lnTo>
                  <a:lnTo>
                    <a:pt x="742454" y="869264"/>
                  </a:lnTo>
                  <a:lnTo>
                    <a:pt x="744283" y="869264"/>
                  </a:lnTo>
                  <a:lnTo>
                    <a:pt x="744283" y="866724"/>
                  </a:lnTo>
                  <a:close/>
                </a:path>
                <a:path w="2160270" h="1871345">
                  <a:moveTo>
                    <a:pt x="737844" y="868716"/>
                  </a:moveTo>
                  <a:lnTo>
                    <a:pt x="737874" y="870642"/>
                  </a:lnTo>
                  <a:lnTo>
                    <a:pt x="738758" y="870870"/>
                  </a:lnTo>
                  <a:lnTo>
                    <a:pt x="738648" y="869264"/>
                  </a:lnTo>
                  <a:lnTo>
                    <a:pt x="737844" y="868716"/>
                  </a:lnTo>
                  <a:close/>
                </a:path>
                <a:path w="2160270" h="1871345">
                  <a:moveTo>
                    <a:pt x="708395" y="870570"/>
                  </a:moveTo>
                  <a:lnTo>
                    <a:pt x="708168" y="870700"/>
                  </a:lnTo>
                  <a:lnTo>
                    <a:pt x="708046" y="870834"/>
                  </a:lnTo>
                  <a:lnTo>
                    <a:pt x="708395" y="870570"/>
                  </a:lnTo>
                  <a:close/>
                </a:path>
                <a:path w="2160270" h="1871345">
                  <a:moveTo>
                    <a:pt x="717499" y="865390"/>
                  </a:moveTo>
                  <a:lnTo>
                    <a:pt x="717153" y="865543"/>
                  </a:lnTo>
                  <a:lnTo>
                    <a:pt x="716533" y="865898"/>
                  </a:lnTo>
                  <a:lnTo>
                    <a:pt x="716533" y="869264"/>
                  </a:lnTo>
                  <a:lnTo>
                    <a:pt x="716800" y="869264"/>
                  </a:lnTo>
                  <a:lnTo>
                    <a:pt x="718413" y="870830"/>
                  </a:lnTo>
                  <a:lnTo>
                    <a:pt x="718413" y="867994"/>
                  </a:lnTo>
                  <a:lnTo>
                    <a:pt x="717499" y="867994"/>
                  </a:lnTo>
                  <a:lnTo>
                    <a:pt x="717499" y="865390"/>
                  </a:lnTo>
                  <a:close/>
                </a:path>
                <a:path w="2160270" h="1871345">
                  <a:moveTo>
                    <a:pt x="710082" y="869264"/>
                  </a:moveTo>
                  <a:lnTo>
                    <a:pt x="707326" y="869264"/>
                  </a:lnTo>
                  <a:lnTo>
                    <a:pt x="707326" y="870766"/>
                  </a:lnTo>
                  <a:lnTo>
                    <a:pt x="707952" y="870825"/>
                  </a:lnTo>
                  <a:lnTo>
                    <a:pt x="708409" y="870560"/>
                  </a:lnTo>
                  <a:lnTo>
                    <a:pt x="710082" y="869264"/>
                  </a:lnTo>
                  <a:close/>
                </a:path>
                <a:path w="2160270" h="1871345">
                  <a:moveTo>
                    <a:pt x="735431" y="870012"/>
                  </a:moveTo>
                  <a:lnTo>
                    <a:pt x="735912" y="870287"/>
                  </a:lnTo>
                  <a:lnTo>
                    <a:pt x="737546" y="870798"/>
                  </a:lnTo>
                  <a:lnTo>
                    <a:pt x="737403" y="870521"/>
                  </a:lnTo>
                  <a:lnTo>
                    <a:pt x="735431" y="870012"/>
                  </a:lnTo>
                  <a:close/>
                </a:path>
                <a:path w="2160270" h="1871345">
                  <a:moveTo>
                    <a:pt x="711022" y="866298"/>
                  </a:moveTo>
                  <a:lnTo>
                    <a:pt x="705927" y="869801"/>
                  </a:lnTo>
                  <a:lnTo>
                    <a:pt x="705854" y="869994"/>
                  </a:lnTo>
                  <a:lnTo>
                    <a:pt x="706529" y="870691"/>
                  </a:lnTo>
                  <a:lnTo>
                    <a:pt x="707326" y="870766"/>
                  </a:lnTo>
                  <a:lnTo>
                    <a:pt x="707326" y="869264"/>
                  </a:lnTo>
                  <a:lnTo>
                    <a:pt x="710671" y="869264"/>
                  </a:lnTo>
                  <a:lnTo>
                    <a:pt x="710952" y="869103"/>
                  </a:lnTo>
                  <a:lnTo>
                    <a:pt x="711022" y="866298"/>
                  </a:lnTo>
                  <a:close/>
                </a:path>
                <a:path w="2160270" h="1871345">
                  <a:moveTo>
                    <a:pt x="731329" y="870642"/>
                  </a:moveTo>
                  <a:lnTo>
                    <a:pt x="731189" y="870718"/>
                  </a:lnTo>
                  <a:lnTo>
                    <a:pt x="731329" y="870734"/>
                  </a:lnTo>
                  <a:close/>
                </a:path>
                <a:path w="2160270" h="1871345">
                  <a:moveTo>
                    <a:pt x="729805" y="869264"/>
                  </a:moveTo>
                  <a:lnTo>
                    <a:pt x="727914" y="869640"/>
                  </a:lnTo>
                  <a:lnTo>
                    <a:pt x="729564" y="870534"/>
                  </a:lnTo>
                  <a:lnTo>
                    <a:pt x="731189" y="870718"/>
                  </a:lnTo>
                  <a:lnTo>
                    <a:pt x="731116" y="870356"/>
                  </a:lnTo>
                  <a:lnTo>
                    <a:pt x="729805" y="869264"/>
                  </a:lnTo>
                  <a:close/>
                </a:path>
                <a:path w="2160270" h="1871345">
                  <a:moveTo>
                    <a:pt x="715832" y="870534"/>
                  </a:moveTo>
                  <a:lnTo>
                    <a:pt x="715543" y="870534"/>
                  </a:lnTo>
                  <a:lnTo>
                    <a:pt x="715705" y="870700"/>
                  </a:lnTo>
                  <a:lnTo>
                    <a:pt x="715832" y="870534"/>
                  </a:lnTo>
                  <a:close/>
                </a:path>
                <a:path w="2160270" h="1871345">
                  <a:moveTo>
                    <a:pt x="706377" y="870534"/>
                  </a:moveTo>
                  <a:lnTo>
                    <a:pt x="705446" y="870534"/>
                  </a:lnTo>
                  <a:lnTo>
                    <a:pt x="706529" y="870691"/>
                  </a:lnTo>
                  <a:lnTo>
                    <a:pt x="706377" y="870534"/>
                  </a:lnTo>
                  <a:close/>
                </a:path>
                <a:path w="2160270" h="1871345">
                  <a:moveTo>
                    <a:pt x="732529" y="869264"/>
                  </a:moveTo>
                  <a:lnTo>
                    <a:pt x="729805" y="869264"/>
                  </a:lnTo>
                  <a:lnTo>
                    <a:pt x="731217" y="870440"/>
                  </a:lnTo>
                  <a:lnTo>
                    <a:pt x="731329" y="870642"/>
                  </a:lnTo>
                  <a:lnTo>
                    <a:pt x="733414" y="869507"/>
                  </a:lnTo>
                  <a:lnTo>
                    <a:pt x="732529" y="869264"/>
                  </a:lnTo>
                  <a:close/>
                </a:path>
                <a:path w="2160270" h="1871345">
                  <a:moveTo>
                    <a:pt x="737844" y="869264"/>
                  </a:moveTo>
                  <a:lnTo>
                    <a:pt x="737844" y="870634"/>
                  </a:lnTo>
                  <a:lnTo>
                    <a:pt x="737844" y="869264"/>
                  </a:lnTo>
                  <a:close/>
                </a:path>
                <a:path w="2160270" h="1871345">
                  <a:moveTo>
                    <a:pt x="734136" y="866191"/>
                  </a:moveTo>
                  <a:lnTo>
                    <a:pt x="734136" y="867994"/>
                  </a:lnTo>
                  <a:lnTo>
                    <a:pt x="736193" y="867994"/>
                  </a:lnTo>
                  <a:lnTo>
                    <a:pt x="737333" y="870356"/>
                  </a:lnTo>
                  <a:lnTo>
                    <a:pt x="737454" y="870534"/>
                  </a:lnTo>
                  <a:lnTo>
                    <a:pt x="737806" y="870625"/>
                  </a:lnTo>
                  <a:lnTo>
                    <a:pt x="737844" y="869264"/>
                  </a:lnTo>
                  <a:lnTo>
                    <a:pt x="737844" y="868716"/>
                  </a:lnTo>
                  <a:lnTo>
                    <a:pt x="734136" y="866191"/>
                  </a:lnTo>
                  <a:close/>
                </a:path>
                <a:path w="2160270" h="1871345">
                  <a:moveTo>
                    <a:pt x="705772" y="869908"/>
                  </a:moveTo>
                  <a:lnTo>
                    <a:pt x="704862" y="870534"/>
                  </a:lnTo>
                  <a:lnTo>
                    <a:pt x="705446" y="870589"/>
                  </a:lnTo>
                  <a:lnTo>
                    <a:pt x="706377" y="870534"/>
                  </a:lnTo>
                  <a:lnTo>
                    <a:pt x="705772" y="869908"/>
                  </a:lnTo>
                  <a:close/>
                </a:path>
                <a:path w="2160270" h="1871345">
                  <a:moveTo>
                    <a:pt x="745197" y="858187"/>
                  </a:moveTo>
                  <a:lnTo>
                    <a:pt x="740670" y="859789"/>
                  </a:lnTo>
                  <a:lnTo>
                    <a:pt x="740575" y="861644"/>
                  </a:lnTo>
                  <a:lnTo>
                    <a:pt x="738758" y="861644"/>
                  </a:lnTo>
                  <a:lnTo>
                    <a:pt x="738882" y="869423"/>
                  </a:lnTo>
                  <a:lnTo>
                    <a:pt x="740575" y="870576"/>
                  </a:lnTo>
                  <a:lnTo>
                    <a:pt x="740575" y="869264"/>
                  </a:lnTo>
                  <a:lnTo>
                    <a:pt x="741540" y="869264"/>
                  </a:lnTo>
                  <a:lnTo>
                    <a:pt x="741540" y="866724"/>
                  </a:lnTo>
                  <a:lnTo>
                    <a:pt x="744283" y="866724"/>
                  </a:lnTo>
                  <a:lnTo>
                    <a:pt x="744283" y="864184"/>
                  </a:lnTo>
                  <a:lnTo>
                    <a:pt x="742086" y="864184"/>
                  </a:lnTo>
                  <a:lnTo>
                    <a:pt x="741375" y="860374"/>
                  </a:lnTo>
                  <a:lnTo>
                    <a:pt x="745197" y="860374"/>
                  </a:lnTo>
                  <a:lnTo>
                    <a:pt x="745197" y="858187"/>
                  </a:lnTo>
                  <a:close/>
                </a:path>
                <a:path w="2160270" h="1871345">
                  <a:moveTo>
                    <a:pt x="710082" y="869264"/>
                  </a:moveTo>
                  <a:lnTo>
                    <a:pt x="708395" y="870570"/>
                  </a:lnTo>
                  <a:lnTo>
                    <a:pt x="710248" y="869507"/>
                  </a:lnTo>
                  <a:lnTo>
                    <a:pt x="710082" y="869264"/>
                  </a:lnTo>
                  <a:close/>
                </a:path>
                <a:path w="2160270" h="1871345">
                  <a:moveTo>
                    <a:pt x="695438" y="866880"/>
                  </a:moveTo>
                  <a:lnTo>
                    <a:pt x="699007" y="870560"/>
                  </a:lnTo>
                  <a:lnTo>
                    <a:pt x="699007" y="867217"/>
                  </a:lnTo>
                  <a:lnTo>
                    <a:pt x="695438" y="866880"/>
                  </a:lnTo>
                  <a:close/>
                </a:path>
                <a:path w="2160270" h="1871345">
                  <a:moveTo>
                    <a:pt x="636130" y="859104"/>
                  </a:moveTo>
                  <a:lnTo>
                    <a:pt x="623074" y="870534"/>
                  </a:lnTo>
                  <a:lnTo>
                    <a:pt x="623611" y="870440"/>
                  </a:lnTo>
                  <a:lnTo>
                    <a:pt x="636272" y="860374"/>
                  </a:lnTo>
                  <a:lnTo>
                    <a:pt x="636130" y="860374"/>
                  </a:lnTo>
                  <a:lnTo>
                    <a:pt x="636130" y="859104"/>
                  </a:lnTo>
                  <a:close/>
                </a:path>
                <a:path w="2160270" h="1871345">
                  <a:moveTo>
                    <a:pt x="623703" y="870424"/>
                  </a:moveTo>
                  <a:lnTo>
                    <a:pt x="623493" y="870534"/>
                  </a:lnTo>
                  <a:lnTo>
                    <a:pt x="623703" y="870424"/>
                  </a:lnTo>
                  <a:close/>
                </a:path>
                <a:path w="2160270" h="1871345">
                  <a:moveTo>
                    <a:pt x="695397" y="868834"/>
                  </a:moveTo>
                  <a:lnTo>
                    <a:pt x="697052" y="870534"/>
                  </a:lnTo>
                  <a:lnTo>
                    <a:pt x="695397" y="868834"/>
                  </a:lnTo>
                  <a:close/>
                </a:path>
                <a:path w="2160270" h="1871345">
                  <a:moveTo>
                    <a:pt x="736806" y="869264"/>
                  </a:moveTo>
                  <a:lnTo>
                    <a:pt x="735063" y="869264"/>
                  </a:lnTo>
                  <a:lnTo>
                    <a:pt x="735150" y="869851"/>
                  </a:lnTo>
                  <a:lnTo>
                    <a:pt x="735468" y="870022"/>
                  </a:lnTo>
                  <a:lnTo>
                    <a:pt x="737414" y="870523"/>
                  </a:lnTo>
                  <a:lnTo>
                    <a:pt x="736806" y="869264"/>
                  </a:lnTo>
                  <a:close/>
                </a:path>
                <a:path w="2160270" h="1871345">
                  <a:moveTo>
                    <a:pt x="671233" y="866724"/>
                  </a:moveTo>
                  <a:lnTo>
                    <a:pt x="667550" y="866724"/>
                  </a:lnTo>
                  <a:lnTo>
                    <a:pt x="671233" y="870521"/>
                  </a:lnTo>
                  <a:lnTo>
                    <a:pt x="671233" y="866724"/>
                  </a:lnTo>
                  <a:close/>
                </a:path>
                <a:path w="2160270" h="1871345">
                  <a:moveTo>
                    <a:pt x="711022" y="869062"/>
                  </a:moveTo>
                  <a:lnTo>
                    <a:pt x="710394" y="869423"/>
                  </a:lnTo>
                  <a:lnTo>
                    <a:pt x="710374" y="869640"/>
                  </a:lnTo>
                  <a:lnTo>
                    <a:pt x="711022" y="870475"/>
                  </a:lnTo>
                  <a:lnTo>
                    <a:pt x="711022" y="869062"/>
                  </a:lnTo>
                  <a:close/>
                </a:path>
                <a:path w="2160270" h="1871345">
                  <a:moveTo>
                    <a:pt x="637057" y="859750"/>
                  </a:moveTo>
                  <a:lnTo>
                    <a:pt x="623611" y="870440"/>
                  </a:lnTo>
                  <a:lnTo>
                    <a:pt x="629956" y="867150"/>
                  </a:lnTo>
                  <a:lnTo>
                    <a:pt x="630275" y="866724"/>
                  </a:lnTo>
                  <a:lnTo>
                    <a:pt x="630770" y="866724"/>
                  </a:lnTo>
                  <a:lnTo>
                    <a:pt x="638047" y="862914"/>
                  </a:lnTo>
                  <a:lnTo>
                    <a:pt x="638877" y="862914"/>
                  </a:lnTo>
                  <a:lnTo>
                    <a:pt x="638963" y="862563"/>
                  </a:lnTo>
                  <a:lnTo>
                    <a:pt x="638841" y="861644"/>
                  </a:lnTo>
                  <a:lnTo>
                    <a:pt x="637057" y="861644"/>
                  </a:lnTo>
                  <a:lnTo>
                    <a:pt x="637057" y="859750"/>
                  </a:lnTo>
                  <a:close/>
                </a:path>
                <a:path w="2160270" h="1871345">
                  <a:moveTo>
                    <a:pt x="629956" y="867150"/>
                  </a:moveTo>
                  <a:lnTo>
                    <a:pt x="623703" y="870424"/>
                  </a:lnTo>
                  <a:lnTo>
                    <a:pt x="628078" y="869660"/>
                  </a:lnTo>
                  <a:lnTo>
                    <a:pt x="629956" y="867150"/>
                  </a:lnTo>
                  <a:close/>
                </a:path>
                <a:path w="2160270" h="1871345">
                  <a:moveTo>
                    <a:pt x="690651" y="865454"/>
                  </a:moveTo>
                  <a:lnTo>
                    <a:pt x="688835" y="865454"/>
                  </a:lnTo>
                  <a:lnTo>
                    <a:pt x="688835" y="870356"/>
                  </a:lnTo>
                  <a:lnTo>
                    <a:pt x="690549" y="869062"/>
                  </a:lnTo>
                  <a:lnTo>
                    <a:pt x="690651" y="865454"/>
                  </a:lnTo>
                  <a:close/>
                </a:path>
                <a:path w="2160270" h="1871345">
                  <a:moveTo>
                    <a:pt x="735063" y="869917"/>
                  </a:moveTo>
                  <a:lnTo>
                    <a:pt x="735912" y="870287"/>
                  </a:lnTo>
                  <a:lnTo>
                    <a:pt x="735448" y="870022"/>
                  </a:lnTo>
                  <a:lnTo>
                    <a:pt x="735063" y="869917"/>
                  </a:lnTo>
                  <a:close/>
                </a:path>
                <a:path w="2160270" h="1871345">
                  <a:moveTo>
                    <a:pt x="703541" y="869264"/>
                  </a:moveTo>
                  <a:lnTo>
                    <a:pt x="702703" y="869264"/>
                  </a:lnTo>
                  <a:lnTo>
                    <a:pt x="702703" y="870085"/>
                  </a:lnTo>
                  <a:lnTo>
                    <a:pt x="703541" y="869264"/>
                  </a:lnTo>
                  <a:close/>
                </a:path>
                <a:path w="2160270" h="1871345">
                  <a:moveTo>
                    <a:pt x="734807" y="869851"/>
                  </a:moveTo>
                  <a:lnTo>
                    <a:pt x="734973" y="869994"/>
                  </a:lnTo>
                  <a:lnTo>
                    <a:pt x="734807" y="869851"/>
                  </a:lnTo>
                  <a:close/>
                </a:path>
                <a:path w="2160270" h="1871345">
                  <a:moveTo>
                    <a:pt x="735063" y="869801"/>
                  </a:moveTo>
                  <a:lnTo>
                    <a:pt x="735431" y="870012"/>
                  </a:lnTo>
                  <a:lnTo>
                    <a:pt x="735063" y="869801"/>
                  </a:lnTo>
                  <a:close/>
                </a:path>
                <a:path w="2160270" h="1871345">
                  <a:moveTo>
                    <a:pt x="733433" y="869497"/>
                  </a:moveTo>
                  <a:lnTo>
                    <a:pt x="734973" y="869994"/>
                  </a:lnTo>
                  <a:lnTo>
                    <a:pt x="734807" y="869851"/>
                  </a:lnTo>
                  <a:lnTo>
                    <a:pt x="733433" y="869497"/>
                  </a:lnTo>
                  <a:close/>
                </a:path>
                <a:path w="2160270" h="1871345">
                  <a:moveTo>
                    <a:pt x="734123" y="869264"/>
                  </a:moveTo>
                  <a:lnTo>
                    <a:pt x="734807" y="869851"/>
                  </a:lnTo>
                  <a:lnTo>
                    <a:pt x="735063" y="869917"/>
                  </a:lnTo>
                  <a:lnTo>
                    <a:pt x="734123" y="869264"/>
                  </a:lnTo>
                  <a:close/>
                </a:path>
                <a:path w="2160270" h="1871345">
                  <a:moveTo>
                    <a:pt x="706709" y="869264"/>
                  </a:moveTo>
                  <a:lnTo>
                    <a:pt x="705148" y="869264"/>
                  </a:lnTo>
                  <a:lnTo>
                    <a:pt x="705772" y="869908"/>
                  </a:lnTo>
                  <a:lnTo>
                    <a:pt x="706709" y="869264"/>
                  </a:lnTo>
                  <a:close/>
                </a:path>
                <a:path w="2160270" h="1871345">
                  <a:moveTo>
                    <a:pt x="723938" y="867048"/>
                  </a:moveTo>
                  <a:lnTo>
                    <a:pt x="723938" y="869264"/>
                  </a:lnTo>
                  <a:lnTo>
                    <a:pt x="726744" y="869264"/>
                  </a:lnTo>
                  <a:lnTo>
                    <a:pt x="726744" y="869872"/>
                  </a:lnTo>
                  <a:lnTo>
                    <a:pt x="727659" y="869690"/>
                  </a:lnTo>
                  <a:lnTo>
                    <a:pt x="727650" y="869497"/>
                  </a:lnTo>
                  <a:lnTo>
                    <a:pt x="724877" y="867994"/>
                  </a:lnTo>
                  <a:lnTo>
                    <a:pt x="727605" y="867994"/>
                  </a:lnTo>
                  <a:lnTo>
                    <a:pt x="723938" y="867048"/>
                  </a:lnTo>
                  <a:close/>
                </a:path>
                <a:path w="2160270" h="1871345">
                  <a:moveTo>
                    <a:pt x="736193" y="867994"/>
                  </a:moveTo>
                  <a:lnTo>
                    <a:pt x="733568" y="869423"/>
                  </a:lnTo>
                  <a:lnTo>
                    <a:pt x="734807" y="869851"/>
                  </a:lnTo>
                  <a:lnTo>
                    <a:pt x="734123" y="869264"/>
                  </a:lnTo>
                  <a:lnTo>
                    <a:pt x="736806" y="869264"/>
                  </a:lnTo>
                  <a:lnTo>
                    <a:pt x="736193" y="867994"/>
                  </a:lnTo>
                  <a:close/>
                </a:path>
                <a:path w="2160270" h="1871345">
                  <a:moveTo>
                    <a:pt x="735063" y="869264"/>
                  </a:moveTo>
                  <a:lnTo>
                    <a:pt x="734123" y="869264"/>
                  </a:lnTo>
                  <a:lnTo>
                    <a:pt x="735063" y="869801"/>
                  </a:lnTo>
                  <a:lnTo>
                    <a:pt x="735063" y="869264"/>
                  </a:lnTo>
                  <a:close/>
                </a:path>
                <a:path w="2160270" h="1871345">
                  <a:moveTo>
                    <a:pt x="727659" y="869501"/>
                  </a:moveTo>
                  <a:lnTo>
                    <a:pt x="727659" y="869690"/>
                  </a:lnTo>
                  <a:lnTo>
                    <a:pt x="727914" y="869640"/>
                  </a:lnTo>
                  <a:lnTo>
                    <a:pt x="727659" y="869501"/>
                  </a:lnTo>
                  <a:close/>
                </a:path>
                <a:path w="2160270" h="1871345">
                  <a:moveTo>
                    <a:pt x="638047" y="862914"/>
                  </a:moveTo>
                  <a:lnTo>
                    <a:pt x="629956" y="867150"/>
                  </a:lnTo>
                  <a:lnTo>
                    <a:pt x="628078" y="869660"/>
                  </a:lnTo>
                  <a:lnTo>
                    <a:pt x="634909" y="868468"/>
                  </a:lnTo>
                  <a:lnTo>
                    <a:pt x="632409" y="866724"/>
                  </a:lnTo>
                  <a:lnTo>
                    <a:pt x="637940" y="866724"/>
                  </a:lnTo>
                  <a:lnTo>
                    <a:pt x="638651" y="863832"/>
                  </a:lnTo>
                  <a:lnTo>
                    <a:pt x="638619" y="863325"/>
                  </a:lnTo>
                  <a:lnTo>
                    <a:pt x="638047" y="862914"/>
                  </a:lnTo>
                  <a:close/>
                </a:path>
                <a:path w="2160270" h="1871345">
                  <a:moveTo>
                    <a:pt x="727659" y="868008"/>
                  </a:moveTo>
                  <a:lnTo>
                    <a:pt x="727669" y="869507"/>
                  </a:lnTo>
                  <a:lnTo>
                    <a:pt x="727914" y="869640"/>
                  </a:lnTo>
                  <a:lnTo>
                    <a:pt x="729805" y="869264"/>
                  </a:lnTo>
                  <a:lnTo>
                    <a:pt x="732529" y="869264"/>
                  </a:lnTo>
                  <a:lnTo>
                    <a:pt x="727659" y="868008"/>
                  </a:lnTo>
                  <a:close/>
                </a:path>
                <a:path w="2160270" h="1871345">
                  <a:moveTo>
                    <a:pt x="733147" y="869423"/>
                  </a:moveTo>
                  <a:lnTo>
                    <a:pt x="733414" y="869507"/>
                  </a:lnTo>
                  <a:lnTo>
                    <a:pt x="733147" y="869423"/>
                  </a:lnTo>
                  <a:close/>
                </a:path>
                <a:path w="2160270" h="1871345">
                  <a:moveTo>
                    <a:pt x="727605" y="867994"/>
                  </a:moveTo>
                  <a:lnTo>
                    <a:pt x="724877" y="867994"/>
                  </a:lnTo>
                  <a:lnTo>
                    <a:pt x="727659" y="869501"/>
                  </a:lnTo>
                  <a:lnTo>
                    <a:pt x="727605" y="867994"/>
                  </a:lnTo>
                  <a:close/>
                </a:path>
                <a:path w="2160270" h="1871345">
                  <a:moveTo>
                    <a:pt x="710671" y="869264"/>
                  </a:moveTo>
                  <a:lnTo>
                    <a:pt x="710082" y="869264"/>
                  </a:lnTo>
                  <a:lnTo>
                    <a:pt x="710265" y="869497"/>
                  </a:lnTo>
                  <a:lnTo>
                    <a:pt x="710671" y="869264"/>
                  </a:lnTo>
                  <a:close/>
                </a:path>
                <a:path w="2160270" h="1871345">
                  <a:moveTo>
                    <a:pt x="733053" y="865454"/>
                  </a:moveTo>
                  <a:lnTo>
                    <a:pt x="728548" y="865454"/>
                  </a:lnTo>
                  <a:lnTo>
                    <a:pt x="728548" y="867994"/>
                  </a:lnTo>
                  <a:lnTo>
                    <a:pt x="733147" y="869423"/>
                  </a:lnTo>
                  <a:lnTo>
                    <a:pt x="733433" y="869497"/>
                  </a:lnTo>
                  <a:lnTo>
                    <a:pt x="733861" y="869264"/>
                  </a:lnTo>
                  <a:lnTo>
                    <a:pt x="733183" y="869264"/>
                  </a:lnTo>
                  <a:lnTo>
                    <a:pt x="733104" y="865489"/>
                  </a:lnTo>
                  <a:close/>
                </a:path>
                <a:path w="2160270" h="1871345">
                  <a:moveTo>
                    <a:pt x="728548" y="865454"/>
                  </a:moveTo>
                  <a:lnTo>
                    <a:pt x="727659" y="865454"/>
                  </a:lnTo>
                  <a:lnTo>
                    <a:pt x="727659" y="868008"/>
                  </a:lnTo>
                  <a:lnTo>
                    <a:pt x="733147" y="869423"/>
                  </a:lnTo>
                  <a:lnTo>
                    <a:pt x="728548" y="867994"/>
                  </a:lnTo>
                  <a:lnTo>
                    <a:pt x="728548" y="865454"/>
                  </a:lnTo>
                  <a:close/>
                </a:path>
                <a:path w="2160270" h="1871345">
                  <a:moveTo>
                    <a:pt x="740575" y="859823"/>
                  </a:moveTo>
                  <a:lnTo>
                    <a:pt x="737856" y="860785"/>
                  </a:lnTo>
                  <a:lnTo>
                    <a:pt x="737844" y="868716"/>
                  </a:lnTo>
                  <a:lnTo>
                    <a:pt x="738758" y="869339"/>
                  </a:lnTo>
                  <a:lnTo>
                    <a:pt x="738758" y="861644"/>
                  </a:lnTo>
                  <a:lnTo>
                    <a:pt x="740575" y="861644"/>
                  </a:lnTo>
                  <a:lnTo>
                    <a:pt x="740575" y="859823"/>
                  </a:lnTo>
                  <a:close/>
                </a:path>
                <a:path w="2160270" h="1871345">
                  <a:moveTo>
                    <a:pt x="741540" y="869264"/>
                  </a:moveTo>
                  <a:close/>
                </a:path>
                <a:path w="2160270" h="1871345">
                  <a:moveTo>
                    <a:pt x="674928" y="866334"/>
                  </a:moveTo>
                  <a:lnTo>
                    <a:pt x="672185" y="867994"/>
                  </a:lnTo>
                  <a:lnTo>
                    <a:pt x="675144" y="869264"/>
                  </a:lnTo>
                  <a:lnTo>
                    <a:pt x="676014" y="867994"/>
                  </a:lnTo>
                  <a:lnTo>
                    <a:pt x="674928" y="867994"/>
                  </a:lnTo>
                  <a:lnTo>
                    <a:pt x="674928" y="866334"/>
                  </a:lnTo>
                  <a:close/>
                </a:path>
                <a:path w="2160270" h="1871345">
                  <a:moveTo>
                    <a:pt x="693438" y="866883"/>
                  </a:moveTo>
                  <a:lnTo>
                    <a:pt x="690651" y="868986"/>
                  </a:lnTo>
                  <a:lnTo>
                    <a:pt x="690651" y="869264"/>
                  </a:lnTo>
                  <a:lnTo>
                    <a:pt x="694347" y="869264"/>
                  </a:lnTo>
                  <a:lnTo>
                    <a:pt x="694313" y="867754"/>
                  </a:lnTo>
                  <a:lnTo>
                    <a:pt x="693438" y="866883"/>
                  </a:lnTo>
                  <a:close/>
                </a:path>
                <a:path w="2160270" h="1871345">
                  <a:moveTo>
                    <a:pt x="716533" y="865898"/>
                  </a:moveTo>
                  <a:lnTo>
                    <a:pt x="714823" y="866880"/>
                  </a:lnTo>
                  <a:lnTo>
                    <a:pt x="714717" y="869264"/>
                  </a:lnTo>
                  <a:lnTo>
                    <a:pt x="716533" y="869264"/>
                  </a:lnTo>
                  <a:lnTo>
                    <a:pt x="716533" y="865898"/>
                  </a:lnTo>
                  <a:close/>
                </a:path>
                <a:path w="2160270" h="1871345">
                  <a:moveTo>
                    <a:pt x="733183" y="865543"/>
                  </a:moveTo>
                  <a:lnTo>
                    <a:pt x="733183" y="869264"/>
                  </a:lnTo>
                  <a:lnTo>
                    <a:pt x="733861" y="869264"/>
                  </a:lnTo>
                  <a:lnTo>
                    <a:pt x="736193" y="867994"/>
                  </a:lnTo>
                  <a:lnTo>
                    <a:pt x="734136" y="867994"/>
                  </a:lnTo>
                  <a:lnTo>
                    <a:pt x="734136" y="866191"/>
                  </a:lnTo>
                  <a:lnTo>
                    <a:pt x="733183" y="865543"/>
                  </a:lnTo>
                  <a:close/>
                </a:path>
                <a:path w="2160270" h="1871345">
                  <a:moveTo>
                    <a:pt x="682320" y="862914"/>
                  </a:moveTo>
                  <a:lnTo>
                    <a:pt x="681291" y="862914"/>
                  </a:lnTo>
                  <a:lnTo>
                    <a:pt x="680983" y="863937"/>
                  </a:lnTo>
                  <a:lnTo>
                    <a:pt x="680865" y="865513"/>
                  </a:lnTo>
                  <a:lnTo>
                    <a:pt x="681464" y="869232"/>
                  </a:lnTo>
                  <a:lnTo>
                    <a:pt x="682671" y="864184"/>
                  </a:lnTo>
                  <a:lnTo>
                    <a:pt x="682320" y="864184"/>
                  </a:lnTo>
                  <a:lnTo>
                    <a:pt x="682320" y="862914"/>
                  </a:lnTo>
                  <a:close/>
                </a:path>
                <a:path w="2160270" h="1871345">
                  <a:moveTo>
                    <a:pt x="683460" y="862914"/>
                  </a:moveTo>
                  <a:lnTo>
                    <a:pt x="682975" y="862914"/>
                  </a:lnTo>
                  <a:lnTo>
                    <a:pt x="681507" y="869103"/>
                  </a:lnTo>
                  <a:lnTo>
                    <a:pt x="683460" y="862914"/>
                  </a:lnTo>
                  <a:close/>
                </a:path>
                <a:path w="2160270" h="1871345">
                  <a:moveTo>
                    <a:pt x="713765" y="864412"/>
                  </a:moveTo>
                  <a:lnTo>
                    <a:pt x="711145" y="866213"/>
                  </a:lnTo>
                  <a:lnTo>
                    <a:pt x="711022" y="869062"/>
                  </a:lnTo>
                  <a:lnTo>
                    <a:pt x="712884" y="867994"/>
                  </a:lnTo>
                  <a:lnTo>
                    <a:pt x="711301" y="867994"/>
                  </a:lnTo>
                  <a:lnTo>
                    <a:pt x="713765" y="866958"/>
                  </a:lnTo>
                  <a:lnTo>
                    <a:pt x="713765" y="864412"/>
                  </a:lnTo>
                  <a:close/>
                </a:path>
                <a:path w="2160270" h="1871345">
                  <a:moveTo>
                    <a:pt x="691565" y="865454"/>
                  </a:moveTo>
                  <a:lnTo>
                    <a:pt x="690651" y="865454"/>
                  </a:lnTo>
                  <a:lnTo>
                    <a:pt x="690651" y="868986"/>
                  </a:lnTo>
                  <a:lnTo>
                    <a:pt x="691965" y="867994"/>
                  </a:lnTo>
                  <a:lnTo>
                    <a:pt x="691565" y="867994"/>
                  </a:lnTo>
                  <a:lnTo>
                    <a:pt x="691565" y="865454"/>
                  </a:lnTo>
                  <a:close/>
                </a:path>
                <a:path w="2160270" h="1871345">
                  <a:moveTo>
                    <a:pt x="694347" y="867754"/>
                  </a:moveTo>
                  <a:lnTo>
                    <a:pt x="695397" y="868834"/>
                  </a:lnTo>
                  <a:lnTo>
                    <a:pt x="694347" y="867754"/>
                  </a:lnTo>
                  <a:close/>
                </a:path>
                <a:path w="2160270" h="1871345">
                  <a:moveTo>
                    <a:pt x="734946" y="860349"/>
                  </a:moveTo>
                  <a:lnTo>
                    <a:pt x="734293" y="860535"/>
                  </a:lnTo>
                  <a:lnTo>
                    <a:pt x="734168" y="866213"/>
                  </a:lnTo>
                  <a:lnTo>
                    <a:pt x="737844" y="868716"/>
                  </a:lnTo>
                  <a:lnTo>
                    <a:pt x="737844" y="865454"/>
                  </a:lnTo>
                  <a:lnTo>
                    <a:pt x="735063" y="865454"/>
                  </a:lnTo>
                  <a:lnTo>
                    <a:pt x="734946" y="860349"/>
                  </a:lnTo>
                  <a:close/>
                </a:path>
                <a:path w="2160270" h="1871345">
                  <a:moveTo>
                    <a:pt x="637940" y="866724"/>
                  </a:moveTo>
                  <a:lnTo>
                    <a:pt x="632409" y="866724"/>
                  </a:lnTo>
                  <a:lnTo>
                    <a:pt x="634909" y="868468"/>
                  </a:lnTo>
                  <a:lnTo>
                    <a:pt x="637628" y="867994"/>
                  </a:lnTo>
                  <a:lnTo>
                    <a:pt x="637940" y="866724"/>
                  </a:lnTo>
                  <a:close/>
                </a:path>
                <a:path w="2160270" h="1871345">
                  <a:moveTo>
                    <a:pt x="734136" y="861644"/>
                  </a:moveTo>
                  <a:lnTo>
                    <a:pt x="730309" y="861644"/>
                  </a:lnTo>
                  <a:lnTo>
                    <a:pt x="723938" y="863417"/>
                  </a:lnTo>
                  <a:lnTo>
                    <a:pt x="723938" y="867048"/>
                  </a:lnTo>
                  <a:lnTo>
                    <a:pt x="727659" y="868008"/>
                  </a:lnTo>
                  <a:lnTo>
                    <a:pt x="727659" y="865454"/>
                  </a:lnTo>
                  <a:lnTo>
                    <a:pt x="728548" y="865454"/>
                  </a:lnTo>
                  <a:lnTo>
                    <a:pt x="728548" y="862914"/>
                  </a:lnTo>
                  <a:lnTo>
                    <a:pt x="734136" y="862914"/>
                  </a:lnTo>
                  <a:lnTo>
                    <a:pt x="734136" y="861644"/>
                  </a:lnTo>
                  <a:close/>
                </a:path>
                <a:path w="2160270" h="1871345">
                  <a:moveTo>
                    <a:pt x="671271" y="862914"/>
                  </a:moveTo>
                  <a:lnTo>
                    <a:pt x="663867" y="862914"/>
                  </a:lnTo>
                  <a:lnTo>
                    <a:pt x="663867" y="867994"/>
                  </a:lnTo>
                  <a:lnTo>
                    <a:pt x="664226" y="867994"/>
                  </a:lnTo>
                  <a:lnTo>
                    <a:pt x="665911" y="866724"/>
                  </a:lnTo>
                  <a:lnTo>
                    <a:pt x="674268" y="866724"/>
                  </a:lnTo>
                  <a:lnTo>
                    <a:pt x="672331" y="864184"/>
                  </a:lnTo>
                  <a:lnTo>
                    <a:pt x="671271" y="864184"/>
                  </a:lnTo>
                  <a:lnTo>
                    <a:pt x="671271" y="862914"/>
                  </a:lnTo>
                  <a:close/>
                </a:path>
                <a:path w="2160270" h="1871345">
                  <a:moveTo>
                    <a:pt x="674284" y="866724"/>
                  </a:moveTo>
                  <a:lnTo>
                    <a:pt x="671233" y="866724"/>
                  </a:lnTo>
                  <a:lnTo>
                    <a:pt x="671233" y="867994"/>
                  </a:lnTo>
                  <a:lnTo>
                    <a:pt x="672185" y="867994"/>
                  </a:lnTo>
                  <a:lnTo>
                    <a:pt x="674284" y="866724"/>
                  </a:lnTo>
                  <a:close/>
                </a:path>
                <a:path w="2160270" h="1871345">
                  <a:moveTo>
                    <a:pt x="677009" y="865075"/>
                  </a:moveTo>
                  <a:lnTo>
                    <a:pt x="674987" y="866298"/>
                  </a:lnTo>
                  <a:lnTo>
                    <a:pt x="674928" y="867994"/>
                  </a:lnTo>
                  <a:lnTo>
                    <a:pt x="676014" y="867994"/>
                  </a:lnTo>
                  <a:lnTo>
                    <a:pt x="676884" y="866724"/>
                  </a:lnTo>
                  <a:lnTo>
                    <a:pt x="677389" y="866191"/>
                  </a:lnTo>
                  <a:lnTo>
                    <a:pt x="677684" y="865513"/>
                  </a:lnTo>
                  <a:lnTo>
                    <a:pt x="677009" y="865075"/>
                  </a:lnTo>
                  <a:close/>
                </a:path>
                <a:path w="2160270" h="1871345">
                  <a:moveTo>
                    <a:pt x="680741" y="864743"/>
                  </a:moveTo>
                  <a:lnTo>
                    <a:pt x="680641" y="865075"/>
                  </a:lnTo>
                  <a:lnTo>
                    <a:pt x="680516" y="867994"/>
                  </a:lnTo>
                  <a:lnTo>
                    <a:pt x="681264" y="867994"/>
                  </a:lnTo>
                  <a:lnTo>
                    <a:pt x="680741" y="864743"/>
                  </a:lnTo>
                  <a:close/>
                </a:path>
                <a:path w="2160270" h="1871345">
                  <a:moveTo>
                    <a:pt x="693318" y="861644"/>
                  </a:moveTo>
                  <a:lnTo>
                    <a:pt x="683861" y="861644"/>
                  </a:lnTo>
                  <a:lnTo>
                    <a:pt x="681857" y="867994"/>
                  </a:lnTo>
                  <a:lnTo>
                    <a:pt x="684212" y="867994"/>
                  </a:lnTo>
                  <a:lnTo>
                    <a:pt x="684212" y="862914"/>
                  </a:lnTo>
                  <a:lnTo>
                    <a:pt x="692022" y="862914"/>
                  </a:lnTo>
                  <a:lnTo>
                    <a:pt x="693318" y="861644"/>
                  </a:lnTo>
                  <a:close/>
                </a:path>
                <a:path w="2160270" h="1871345">
                  <a:moveTo>
                    <a:pt x="691565" y="862914"/>
                  </a:moveTo>
                  <a:lnTo>
                    <a:pt x="684212" y="862914"/>
                  </a:lnTo>
                  <a:lnTo>
                    <a:pt x="684212" y="867994"/>
                  </a:lnTo>
                  <a:lnTo>
                    <a:pt x="685139" y="867994"/>
                  </a:lnTo>
                  <a:lnTo>
                    <a:pt x="685139" y="865454"/>
                  </a:lnTo>
                  <a:lnTo>
                    <a:pt x="691565" y="865454"/>
                  </a:lnTo>
                  <a:lnTo>
                    <a:pt x="691552" y="865005"/>
                  </a:lnTo>
                  <a:lnTo>
                    <a:pt x="690781" y="864237"/>
                  </a:lnTo>
                  <a:lnTo>
                    <a:pt x="690826" y="864087"/>
                  </a:lnTo>
                  <a:lnTo>
                    <a:pt x="691505" y="863421"/>
                  </a:lnTo>
                  <a:lnTo>
                    <a:pt x="691565" y="862914"/>
                  </a:lnTo>
                  <a:close/>
                </a:path>
                <a:path w="2160270" h="1871345">
                  <a:moveTo>
                    <a:pt x="691565" y="865018"/>
                  </a:moveTo>
                  <a:lnTo>
                    <a:pt x="691565" y="867994"/>
                  </a:lnTo>
                  <a:lnTo>
                    <a:pt x="691565" y="865018"/>
                  </a:lnTo>
                  <a:close/>
                </a:path>
                <a:path w="2160270" h="1871345">
                  <a:moveTo>
                    <a:pt x="691603" y="865056"/>
                  </a:moveTo>
                  <a:lnTo>
                    <a:pt x="691603" y="867994"/>
                  </a:lnTo>
                  <a:lnTo>
                    <a:pt x="691965" y="867994"/>
                  </a:lnTo>
                  <a:lnTo>
                    <a:pt x="693337" y="866958"/>
                  </a:lnTo>
                  <a:lnTo>
                    <a:pt x="693278" y="866724"/>
                  </a:lnTo>
                  <a:lnTo>
                    <a:pt x="691603" y="865056"/>
                  </a:lnTo>
                  <a:close/>
                </a:path>
                <a:path w="2160270" h="1871345">
                  <a:moveTo>
                    <a:pt x="694347" y="867788"/>
                  </a:moveTo>
                  <a:lnTo>
                    <a:pt x="694347" y="867994"/>
                  </a:lnTo>
                  <a:lnTo>
                    <a:pt x="694553" y="867994"/>
                  </a:lnTo>
                  <a:lnTo>
                    <a:pt x="694347" y="867788"/>
                  </a:lnTo>
                  <a:close/>
                </a:path>
                <a:path w="2160270" h="1871345">
                  <a:moveTo>
                    <a:pt x="695274" y="866865"/>
                  </a:moveTo>
                  <a:lnTo>
                    <a:pt x="695274" y="867994"/>
                  </a:lnTo>
                  <a:lnTo>
                    <a:pt x="696518" y="867994"/>
                  </a:lnTo>
                  <a:lnTo>
                    <a:pt x="695438" y="866880"/>
                  </a:lnTo>
                  <a:lnTo>
                    <a:pt x="695274" y="866865"/>
                  </a:lnTo>
                  <a:close/>
                </a:path>
                <a:path w="2160270" h="1871345">
                  <a:moveTo>
                    <a:pt x="702665" y="867562"/>
                  </a:moveTo>
                  <a:lnTo>
                    <a:pt x="702665" y="867994"/>
                  </a:lnTo>
                  <a:lnTo>
                    <a:pt x="702665" y="867562"/>
                  </a:lnTo>
                  <a:close/>
                </a:path>
                <a:path w="2160270" h="1871345">
                  <a:moveTo>
                    <a:pt x="702703" y="867565"/>
                  </a:moveTo>
                  <a:lnTo>
                    <a:pt x="702703" y="867994"/>
                  </a:lnTo>
                  <a:lnTo>
                    <a:pt x="703919" y="867994"/>
                  </a:lnTo>
                  <a:lnTo>
                    <a:pt x="703585" y="867648"/>
                  </a:lnTo>
                  <a:lnTo>
                    <a:pt x="702703" y="867565"/>
                  </a:lnTo>
                  <a:close/>
                </a:path>
                <a:path w="2160270" h="1871345">
                  <a:moveTo>
                    <a:pt x="703585" y="867648"/>
                  </a:moveTo>
                  <a:lnTo>
                    <a:pt x="703919" y="867994"/>
                  </a:lnTo>
                  <a:lnTo>
                    <a:pt x="707250" y="867994"/>
                  </a:lnTo>
                  <a:lnTo>
                    <a:pt x="703585" y="867648"/>
                  </a:lnTo>
                  <a:close/>
                </a:path>
                <a:path w="2160270" h="1871345">
                  <a:moveTo>
                    <a:pt x="704290" y="864864"/>
                  </a:moveTo>
                  <a:lnTo>
                    <a:pt x="702884" y="865129"/>
                  </a:lnTo>
                  <a:lnTo>
                    <a:pt x="702819" y="866856"/>
                  </a:lnTo>
                  <a:lnTo>
                    <a:pt x="703585" y="867648"/>
                  </a:lnTo>
                  <a:lnTo>
                    <a:pt x="707250" y="867994"/>
                  </a:lnTo>
                  <a:lnTo>
                    <a:pt x="708556" y="867994"/>
                  </a:lnTo>
                  <a:lnTo>
                    <a:pt x="710403" y="866724"/>
                  </a:lnTo>
                  <a:lnTo>
                    <a:pt x="705713" y="866724"/>
                  </a:lnTo>
                  <a:lnTo>
                    <a:pt x="704290" y="864864"/>
                  </a:lnTo>
                  <a:close/>
                </a:path>
                <a:path w="2160270" h="1871345">
                  <a:moveTo>
                    <a:pt x="713765" y="866958"/>
                  </a:moveTo>
                  <a:lnTo>
                    <a:pt x="711301" y="867994"/>
                  </a:lnTo>
                  <a:lnTo>
                    <a:pt x="712884" y="867994"/>
                  </a:lnTo>
                  <a:lnTo>
                    <a:pt x="713765" y="867488"/>
                  </a:lnTo>
                  <a:lnTo>
                    <a:pt x="713765" y="866958"/>
                  </a:lnTo>
                  <a:close/>
                </a:path>
                <a:path w="2160270" h="1871345">
                  <a:moveTo>
                    <a:pt x="714717" y="866941"/>
                  </a:moveTo>
                  <a:lnTo>
                    <a:pt x="713784" y="867477"/>
                  </a:lnTo>
                  <a:lnTo>
                    <a:pt x="713765" y="867994"/>
                  </a:lnTo>
                  <a:lnTo>
                    <a:pt x="714717" y="867994"/>
                  </a:lnTo>
                  <a:lnTo>
                    <a:pt x="714717" y="866941"/>
                  </a:lnTo>
                  <a:close/>
                </a:path>
                <a:path w="2160270" h="1871345">
                  <a:moveTo>
                    <a:pt x="718413" y="865005"/>
                  </a:moveTo>
                  <a:lnTo>
                    <a:pt x="717499" y="865390"/>
                  </a:lnTo>
                  <a:lnTo>
                    <a:pt x="717499" y="867994"/>
                  </a:lnTo>
                  <a:lnTo>
                    <a:pt x="718413" y="867994"/>
                  </a:lnTo>
                  <a:lnTo>
                    <a:pt x="718413" y="865005"/>
                  </a:lnTo>
                  <a:close/>
                </a:path>
                <a:path w="2160270" h="1871345">
                  <a:moveTo>
                    <a:pt x="745197" y="861110"/>
                  </a:moveTo>
                  <a:lnTo>
                    <a:pt x="745197" y="867994"/>
                  </a:lnTo>
                  <a:lnTo>
                    <a:pt x="745235" y="862914"/>
                  </a:lnTo>
                  <a:lnTo>
                    <a:pt x="746163" y="862914"/>
                  </a:lnTo>
                  <a:lnTo>
                    <a:pt x="746163" y="861296"/>
                  </a:lnTo>
                  <a:lnTo>
                    <a:pt x="745197" y="861110"/>
                  </a:lnTo>
                  <a:close/>
                </a:path>
                <a:path w="2160270" h="1871345">
                  <a:moveTo>
                    <a:pt x="693472" y="866856"/>
                  </a:moveTo>
                  <a:lnTo>
                    <a:pt x="694347" y="867788"/>
                  </a:lnTo>
                  <a:lnTo>
                    <a:pt x="693472" y="866856"/>
                  </a:lnTo>
                  <a:close/>
                </a:path>
                <a:path w="2160270" h="1871345">
                  <a:moveTo>
                    <a:pt x="693775" y="866724"/>
                  </a:moveTo>
                  <a:lnTo>
                    <a:pt x="693555" y="866941"/>
                  </a:lnTo>
                  <a:lnTo>
                    <a:pt x="694347" y="867754"/>
                  </a:lnTo>
                  <a:lnTo>
                    <a:pt x="694347" y="866778"/>
                  </a:lnTo>
                  <a:lnTo>
                    <a:pt x="693775" y="866724"/>
                  </a:lnTo>
                  <a:close/>
                </a:path>
                <a:path w="2160270" h="1871345">
                  <a:moveTo>
                    <a:pt x="702703" y="866737"/>
                  </a:moveTo>
                  <a:lnTo>
                    <a:pt x="702703" y="867565"/>
                  </a:lnTo>
                  <a:lnTo>
                    <a:pt x="703585" y="867648"/>
                  </a:lnTo>
                  <a:lnTo>
                    <a:pt x="702703" y="866737"/>
                  </a:lnTo>
                  <a:close/>
                </a:path>
                <a:path w="2160270" h="1871345">
                  <a:moveTo>
                    <a:pt x="720242" y="865454"/>
                  </a:moveTo>
                  <a:lnTo>
                    <a:pt x="718578" y="865454"/>
                  </a:lnTo>
                  <a:lnTo>
                    <a:pt x="719416" y="866724"/>
                  </a:lnTo>
                  <a:lnTo>
                    <a:pt x="719593" y="867615"/>
                  </a:lnTo>
                  <a:lnTo>
                    <a:pt x="720242" y="865454"/>
                  </a:lnTo>
                  <a:close/>
                </a:path>
                <a:path w="2160270" h="1871345">
                  <a:moveTo>
                    <a:pt x="702690" y="866724"/>
                  </a:moveTo>
                  <a:lnTo>
                    <a:pt x="702703" y="867565"/>
                  </a:lnTo>
                  <a:lnTo>
                    <a:pt x="702690" y="866724"/>
                  </a:lnTo>
                  <a:close/>
                </a:path>
                <a:path w="2160270" h="1871345">
                  <a:moveTo>
                    <a:pt x="702665" y="865170"/>
                  </a:moveTo>
                  <a:lnTo>
                    <a:pt x="699976" y="865677"/>
                  </a:lnTo>
                  <a:lnTo>
                    <a:pt x="701765" y="867477"/>
                  </a:lnTo>
                  <a:lnTo>
                    <a:pt x="702665" y="867562"/>
                  </a:lnTo>
                  <a:lnTo>
                    <a:pt x="702665" y="865170"/>
                  </a:lnTo>
                  <a:close/>
                </a:path>
                <a:path w="2160270" h="1871345">
                  <a:moveTo>
                    <a:pt x="714717" y="866558"/>
                  </a:moveTo>
                  <a:lnTo>
                    <a:pt x="713807" y="866941"/>
                  </a:lnTo>
                  <a:lnTo>
                    <a:pt x="713765" y="867488"/>
                  </a:lnTo>
                  <a:lnTo>
                    <a:pt x="714687" y="866958"/>
                  </a:lnTo>
                  <a:lnTo>
                    <a:pt x="714717" y="866558"/>
                  </a:lnTo>
                  <a:close/>
                </a:path>
                <a:path w="2160270" h="1871345">
                  <a:moveTo>
                    <a:pt x="701017" y="866724"/>
                  </a:moveTo>
                  <a:lnTo>
                    <a:pt x="699007" y="866724"/>
                  </a:lnTo>
                  <a:lnTo>
                    <a:pt x="699007" y="867217"/>
                  </a:lnTo>
                  <a:lnTo>
                    <a:pt x="701765" y="867477"/>
                  </a:lnTo>
                  <a:lnTo>
                    <a:pt x="701017" y="866724"/>
                  </a:lnTo>
                  <a:close/>
                </a:path>
                <a:path w="2160270" h="1871345">
                  <a:moveTo>
                    <a:pt x="699007" y="866724"/>
                  </a:moveTo>
                  <a:lnTo>
                    <a:pt x="695286" y="866724"/>
                  </a:lnTo>
                  <a:lnTo>
                    <a:pt x="695461" y="866883"/>
                  </a:lnTo>
                  <a:lnTo>
                    <a:pt x="699007" y="867217"/>
                  </a:lnTo>
                  <a:lnTo>
                    <a:pt x="699007" y="866724"/>
                  </a:lnTo>
                  <a:close/>
                </a:path>
                <a:path w="2160270" h="1871345">
                  <a:moveTo>
                    <a:pt x="630770" y="866724"/>
                  </a:moveTo>
                  <a:lnTo>
                    <a:pt x="630275" y="866724"/>
                  </a:lnTo>
                  <a:lnTo>
                    <a:pt x="629956" y="867150"/>
                  </a:lnTo>
                  <a:lnTo>
                    <a:pt x="630770" y="866724"/>
                  </a:lnTo>
                  <a:close/>
                </a:path>
                <a:path w="2160270" h="1871345">
                  <a:moveTo>
                    <a:pt x="723938" y="863417"/>
                  </a:moveTo>
                  <a:lnTo>
                    <a:pt x="722070" y="863937"/>
                  </a:lnTo>
                  <a:lnTo>
                    <a:pt x="721518" y="865018"/>
                  </a:lnTo>
                  <a:lnTo>
                    <a:pt x="721393" y="865543"/>
                  </a:lnTo>
                  <a:lnTo>
                    <a:pt x="722680" y="866724"/>
                  </a:lnTo>
                  <a:lnTo>
                    <a:pt x="723938" y="867048"/>
                  </a:lnTo>
                  <a:lnTo>
                    <a:pt x="723938" y="863417"/>
                  </a:lnTo>
                  <a:close/>
                </a:path>
                <a:path w="2160270" h="1871345">
                  <a:moveTo>
                    <a:pt x="718413" y="862246"/>
                  </a:moveTo>
                  <a:lnTo>
                    <a:pt x="716367" y="862623"/>
                  </a:lnTo>
                  <a:lnTo>
                    <a:pt x="713765" y="864412"/>
                  </a:lnTo>
                  <a:lnTo>
                    <a:pt x="713765" y="866958"/>
                  </a:lnTo>
                  <a:lnTo>
                    <a:pt x="714705" y="866563"/>
                  </a:lnTo>
                  <a:lnTo>
                    <a:pt x="714717" y="865454"/>
                  </a:lnTo>
                  <a:lnTo>
                    <a:pt x="717346" y="865454"/>
                  </a:lnTo>
                  <a:lnTo>
                    <a:pt x="717499" y="865390"/>
                  </a:lnTo>
                  <a:lnTo>
                    <a:pt x="717473" y="864184"/>
                  </a:lnTo>
                  <a:lnTo>
                    <a:pt x="717499" y="862914"/>
                  </a:lnTo>
                  <a:lnTo>
                    <a:pt x="718210" y="862914"/>
                  </a:lnTo>
                  <a:lnTo>
                    <a:pt x="718294" y="862768"/>
                  </a:lnTo>
                  <a:lnTo>
                    <a:pt x="718413" y="862246"/>
                  </a:lnTo>
                  <a:close/>
                </a:path>
                <a:path w="2160270" h="1871345">
                  <a:moveTo>
                    <a:pt x="716533" y="865795"/>
                  </a:moveTo>
                  <a:lnTo>
                    <a:pt x="714717" y="866558"/>
                  </a:lnTo>
                  <a:lnTo>
                    <a:pt x="714717" y="866941"/>
                  </a:lnTo>
                  <a:lnTo>
                    <a:pt x="716533" y="865898"/>
                  </a:lnTo>
                  <a:close/>
                </a:path>
                <a:path w="2160270" h="1871345">
                  <a:moveTo>
                    <a:pt x="695274" y="862914"/>
                  </a:moveTo>
                  <a:lnTo>
                    <a:pt x="692022" y="862914"/>
                  </a:lnTo>
                  <a:lnTo>
                    <a:pt x="691837" y="863095"/>
                  </a:lnTo>
                  <a:lnTo>
                    <a:pt x="691718" y="865170"/>
                  </a:lnTo>
                  <a:lnTo>
                    <a:pt x="693438" y="866883"/>
                  </a:lnTo>
                  <a:lnTo>
                    <a:pt x="693343" y="866724"/>
                  </a:lnTo>
                  <a:lnTo>
                    <a:pt x="693775" y="866724"/>
                  </a:lnTo>
                  <a:lnTo>
                    <a:pt x="694347" y="866353"/>
                  </a:lnTo>
                  <a:lnTo>
                    <a:pt x="694347" y="865454"/>
                  </a:lnTo>
                  <a:lnTo>
                    <a:pt x="695274" y="865454"/>
                  </a:lnTo>
                  <a:lnTo>
                    <a:pt x="695274" y="862914"/>
                  </a:lnTo>
                  <a:close/>
                </a:path>
                <a:path w="2160270" h="1871345">
                  <a:moveTo>
                    <a:pt x="699976" y="865677"/>
                  </a:moveTo>
                  <a:lnTo>
                    <a:pt x="695300" y="866558"/>
                  </a:lnTo>
                  <a:lnTo>
                    <a:pt x="695274" y="866865"/>
                  </a:lnTo>
                  <a:lnTo>
                    <a:pt x="695438" y="866880"/>
                  </a:lnTo>
                  <a:lnTo>
                    <a:pt x="695286" y="866724"/>
                  </a:lnTo>
                  <a:lnTo>
                    <a:pt x="701017" y="866724"/>
                  </a:lnTo>
                  <a:lnTo>
                    <a:pt x="699976" y="865677"/>
                  </a:lnTo>
                  <a:close/>
                </a:path>
                <a:path w="2160270" h="1871345">
                  <a:moveTo>
                    <a:pt x="695274" y="866563"/>
                  </a:moveTo>
                  <a:lnTo>
                    <a:pt x="694423" y="866724"/>
                  </a:lnTo>
                  <a:lnTo>
                    <a:pt x="695274" y="866865"/>
                  </a:lnTo>
                  <a:lnTo>
                    <a:pt x="695274" y="866563"/>
                  </a:lnTo>
                  <a:close/>
                </a:path>
                <a:path w="2160270" h="1871345">
                  <a:moveTo>
                    <a:pt x="693648" y="866724"/>
                  </a:moveTo>
                  <a:lnTo>
                    <a:pt x="693343" y="866724"/>
                  </a:lnTo>
                  <a:lnTo>
                    <a:pt x="693472" y="866856"/>
                  </a:lnTo>
                  <a:lnTo>
                    <a:pt x="693648" y="866724"/>
                  </a:lnTo>
                  <a:close/>
                </a:path>
                <a:path w="2160270" h="1871345">
                  <a:moveTo>
                    <a:pt x="694347" y="866353"/>
                  </a:moveTo>
                  <a:lnTo>
                    <a:pt x="693775" y="866724"/>
                  </a:lnTo>
                  <a:lnTo>
                    <a:pt x="694347" y="866778"/>
                  </a:lnTo>
                  <a:lnTo>
                    <a:pt x="694347" y="866353"/>
                  </a:lnTo>
                  <a:close/>
                </a:path>
                <a:path w="2160270" h="1871345">
                  <a:moveTo>
                    <a:pt x="702703" y="866724"/>
                  </a:moveTo>
                  <a:close/>
                </a:path>
                <a:path w="2160270" h="1871345">
                  <a:moveTo>
                    <a:pt x="679322" y="852754"/>
                  </a:moveTo>
                  <a:lnTo>
                    <a:pt x="671491" y="860579"/>
                  </a:lnTo>
                  <a:lnTo>
                    <a:pt x="671392" y="862952"/>
                  </a:lnTo>
                  <a:lnTo>
                    <a:pt x="674268" y="866724"/>
                  </a:lnTo>
                  <a:lnTo>
                    <a:pt x="674803" y="866191"/>
                  </a:lnTo>
                  <a:lnTo>
                    <a:pt x="674903" y="863937"/>
                  </a:lnTo>
                  <a:lnTo>
                    <a:pt x="673011" y="862914"/>
                  </a:lnTo>
                  <a:lnTo>
                    <a:pt x="676884" y="862914"/>
                  </a:lnTo>
                  <a:lnTo>
                    <a:pt x="679975" y="860790"/>
                  </a:lnTo>
                  <a:lnTo>
                    <a:pt x="679848" y="859204"/>
                  </a:lnTo>
                  <a:lnTo>
                    <a:pt x="679724" y="858436"/>
                  </a:lnTo>
                  <a:lnTo>
                    <a:pt x="679754" y="857745"/>
                  </a:lnTo>
                  <a:lnTo>
                    <a:pt x="681867" y="856268"/>
                  </a:lnTo>
                  <a:lnTo>
                    <a:pt x="681778" y="855974"/>
                  </a:lnTo>
                  <a:lnTo>
                    <a:pt x="679322" y="852754"/>
                  </a:lnTo>
                  <a:close/>
                </a:path>
                <a:path w="2160270" h="1871345">
                  <a:moveTo>
                    <a:pt x="674928" y="866066"/>
                  </a:moveTo>
                  <a:lnTo>
                    <a:pt x="674268" y="866724"/>
                  </a:lnTo>
                  <a:lnTo>
                    <a:pt x="674896" y="866353"/>
                  </a:lnTo>
                  <a:lnTo>
                    <a:pt x="674928" y="866066"/>
                  </a:lnTo>
                  <a:close/>
                </a:path>
                <a:path w="2160270" h="1871345">
                  <a:moveTo>
                    <a:pt x="695274" y="865752"/>
                  </a:moveTo>
                  <a:lnTo>
                    <a:pt x="694431" y="866298"/>
                  </a:lnTo>
                  <a:lnTo>
                    <a:pt x="694347" y="866724"/>
                  </a:lnTo>
                  <a:lnTo>
                    <a:pt x="695274" y="866453"/>
                  </a:lnTo>
                  <a:lnTo>
                    <a:pt x="695274" y="865752"/>
                  </a:lnTo>
                  <a:close/>
                </a:path>
                <a:path w="2160270" h="1871345">
                  <a:moveTo>
                    <a:pt x="695274" y="866453"/>
                  </a:moveTo>
                  <a:lnTo>
                    <a:pt x="694423" y="866724"/>
                  </a:lnTo>
                  <a:lnTo>
                    <a:pt x="695274" y="866563"/>
                  </a:lnTo>
                  <a:close/>
                </a:path>
                <a:path w="2160270" h="1871345">
                  <a:moveTo>
                    <a:pt x="708314" y="864107"/>
                  </a:moveTo>
                  <a:lnTo>
                    <a:pt x="704290" y="864864"/>
                  </a:lnTo>
                  <a:lnTo>
                    <a:pt x="705713" y="866724"/>
                  </a:lnTo>
                  <a:lnTo>
                    <a:pt x="708314" y="864107"/>
                  </a:lnTo>
                  <a:close/>
                </a:path>
                <a:path w="2160270" h="1871345">
                  <a:moveTo>
                    <a:pt x="713765" y="863102"/>
                  </a:moveTo>
                  <a:lnTo>
                    <a:pt x="708358" y="864099"/>
                  </a:lnTo>
                  <a:lnTo>
                    <a:pt x="705713" y="866724"/>
                  </a:lnTo>
                  <a:lnTo>
                    <a:pt x="710403" y="866724"/>
                  </a:lnTo>
                  <a:lnTo>
                    <a:pt x="710942" y="866353"/>
                  </a:lnTo>
                  <a:lnTo>
                    <a:pt x="711022" y="865454"/>
                  </a:lnTo>
                  <a:lnTo>
                    <a:pt x="712250" y="865454"/>
                  </a:lnTo>
                  <a:lnTo>
                    <a:pt x="713765" y="864412"/>
                  </a:lnTo>
                  <a:lnTo>
                    <a:pt x="713765" y="863102"/>
                  </a:lnTo>
                  <a:close/>
                </a:path>
                <a:path w="2160270" h="1871345">
                  <a:moveTo>
                    <a:pt x="699431" y="865129"/>
                  </a:moveTo>
                  <a:lnTo>
                    <a:pt x="695274" y="866453"/>
                  </a:lnTo>
                  <a:lnTo>
                    <a:pt x="699976" y="865677"/>
                  </a:lnTo>
                  <a:lnTo>
                    <a:pt x="699431" y="865129"/>
                  </a:lnTo>
                  <a:close/>
                </a:path>
                <a:path w="2160270" h="1871345">
                  <a:moveTo>
                    <a:pt x="716533" y="865454"/>
                  </a:moveTo>
                  <a:lnTo>
                    <a:pt x="714717" y="865454"/>
                  </a:lnTo>
                  <a:lnTo>
                    <a:pt x="714717" y="866558"/>
                  </a:lnTo>
                  <a:lnTo>
                    <a:pt x="716533" y="865795"/>
                  </a:lnTo>
                  <a:lnTo>
                    <a:pt x="716533" y="865454"/>
                  </a:lnTo>
                  <a:close/>
                </a:path>
                <a:path w="2160270" h="1871345">
                  <a:moveTo>
                    <a:pt x="698178" y="863868"/>
                  </a:moveTo>
                  <a:lnTo>
                    <a:pt x="695389" y="865677"/>
                  </a:lnTo>
                  <a:lnTo>
                    <a:pt x="695274" y="866453"/>
                  </a:lnTo>
                  <a:lnTo>
                    <a:pt x="699324" y="865163"/>
                  </a:lnTo>
                  <a:lnTo>
                    <a:pt x="699309" y="865005"/>
                  </a:lnTo>
                  <a:lnTo>
                    <a:pt x="698178" y="863868"/>
                  </a:lnTo>
                  <a:close/>
                </a:path>
                <a:path w="2160270" h="1871345">
                  <a:moveTo>
                    <a:pt x="695274" y="865454"/>
                  </a:moveTo>
                  <a:lnTo>
                    <a:pt x="694347" y="865454"/>
                  </a:lnTo>
                  <a:lnTo>
                    <a:pt x="694347" y="866353"/>
                  </a:lnTo>
                  <a:lnTo>
                    <a:pt x="695207" y="865795"/>
                  </a:lnTo>
                  <a:lnTo>
                    <a:pt x="695274" y="865454"/>
                  </a:lnTo>
                  <a:close/>
                </a:path>
                <a:path w="2160270" h="1871345">
                  <a:moveTo>
                    <a:pt x="712250" y="865454"/>
                  </a:moveTo>
                  <a:lnTo>
                    <a:pt x="711022" y="865454"/>
                  </a:lnTo>
                  <a:lnTo>
                    <a:pt x="711022" y="866298"/>
                  </a:lnTo>
                  <a:lnTo>
                    <a:pt x="712250" y="865454"/>
                  </a:lnTo>
                  <a:close/>
                </a:path>
                <a:path w="2160270" h="1871345">
                  <a:moveTo>
                    <a:pt x="680458" y="862988"/>
                  </a:moveTo>
                  <a:lnTo>
                    <a:pt x="677123" y="865005"/>
                  </a:lnTo>
                  <a:lnTo>
                    <a:pt x="677591" y="865390"/>
                  </a:lnTo>
                  <a:lnTo>
                    <a:pt x="677379" y="866213"/>
                  </a:lnTo>
                  <a:lnTo>
                    <a:pt x="680397" y="863102"/>
                  </a:lnTo>
                  <a:close/>
                </a:path>
                <a:path w="2160270" h="1871345">
                  <a:moveTo>
                    <a:pt x="734136" y="865454"/>
                  </a:moveTo>
                  <a:lnTo>
                    <a:pt x="733183" y="865454"/>
                  </a:lnTo>
                  <a:lnTo>
                    <a:pt x="734136" y="866191"/>
                  </a:lnTo>
                  <a:lnTo>
                    <a:pt x="734136" y="865454"/>
                  </a:lnTo>
                  <a:close/>
                </a:path>
                <a:path w="2160270" h="1871345">
                  <a:moveTo>
                    <a:pt x="674928" y="863950"/>
                  </a:moveTo>
                  <a:lnTo>
                    <a:pt x="674928" y="866066"/>
                  </a:lnTo>
                  <a:lnTo>
                    <a:pt x="676306" y="864695"/>
                  </a:lnTo>
                  <a:lnTo>
                    <a:pt x="674928" y="863950"/>
                  </a:lnTo>
                  <a:close/>
                </a:path>
                <a:path w="2160270" h="1871345">
                  <a:moveTo>
                    <a:pt x="717204" y="865513"/>
                  </a:moveTo>
                  <a:lnTo>
                    <a:pt x="716637" y="865752"/>
                  </a:lnTo>
                  <a:lnTo>
                    <a:pt x="716533" y="865898"/>
                  </a:lnTo>
                  <a:lnTo>
                    <a:pt x="717204" y="865513"/>
                  </a:lnTo>
                  <a:close/>
                </a:path>
                <a:path w="2160270" h="1871345">
                  <a:moveTo>
                    <a:pt x="717308" y="865454"/>
                  </a:moveTo>
                  <a:lnTo>
                    <a:pt x="716533" y="865454"/>
                  </a:lnTo>
                  <a:lnTo>
                    <a:pt x="716533" y="865795"/>
                  </a:lnTo>
                  <a:lnTo>
                    <a:pt x="717308" y="865454"/>
                  </a:lnTo>
                  <a:close/>
                </a:path>
                <a:path w="2160270" h="1871345">
                  <a:moveTo>
                    <a:pt x="697229" y="862914"/>
                  </a:moveTo>
                  <a:lnTo>
                    <a:pt x="695274" y="862914"/>
                  </a:lnTo>
                  <a:lnTo>
                    <a:pt x="695274" y="865752"/>
                  </a:lnTo>
                  <a:lnTo>
                    <a:pt x="698072" y="863937"/>
                  </a:lnTo>
                  <a:lnTo>
                    <a:pt x="697229" y="862914"/>
                  </a:lnTo>
                  <a:close/>
                </a:path>
                <a:path w="2160270" h="1871345">
                  <a:moveTo>
                    <a:pt x="702665" y="864099"/>
                  </a:moveTo>
                  <a:lnTo>
                    <a:pt x="699431" y="865129"/>
                  </a:lnTo>
                  <a:lnTo>
                    <a:pt x="699976" y="865677"/>
                  </a:lnTo>
                  <a:lnTo>
                    <a:pt x="702665" y="865170"/>
                  </a:lnTo>
                  <a:lnTo>
                    <a:pt x="702665" y="864099"/>
                  </a:lnTo>
                  <a:close/>
                </a:path>
                <a:path w="2160270" h="1871345">
                  <a:moveTo>
                    <a:pt x="734136" y="862914"/>
                  </a:moveTo>
                  <a:lnTo>
                    <a:pt x="729322" y="862914"/>
                  </a:lnTo>
                  <a:lnTo>
                    <a:pt x="733183" y="865543"/>
                  </a:lnTo>
                  <a:lnTo>
                    <a:pt x="734136" y="865454"/>
                  </a:lnTo>
                  <a:lnTo>
                    <a:pt x="734136" y="862914"/>
                  </a:lnTo>
                  <a:close/>
                </a:path>
                <a:path w="2160270" h="1871345">
                  <a:moveTo>
                    <a:pt x="717346" y="865454"/>
                  </a:moveTo>
                  <a:lnTo>
                    <a:pt x="717204" y="865513"/>
                  </a:lnTo>
                  <a:lnTo>
                    <a:pt x="717346" y="865454"/>
                  </a:lnTo>
                  <a:close/>
                </a:path>
                <a:path w="2160270" h="1871345">
                  <a:moveTo>
                    <a:pt x="680516" y="863352"/>
                  </a:moveTo>
                  <a:lnTo>
                    <a:pt x="680516" y="865489"/>
                  </a:lnTo>
                  <a:lnTo>
                    <a:pt x="680641" y="865075"/>
                  </a:lnTo>
                  <a:lnTo>
                    <a:pt x="680516" y="863352"/>
                  </a:lnTo>
                  <a:close/>
                </a:path>
                <a:path w="2160270" h="1871345">
                  <a:moveTo>
                    <a:pt x="702703" y="865163"/>
                  </a:moveTo>
                  <a:lnTo>
                    <a:pt x="702665" y="865454"/>
                  </a:lnTo>
                  <a:lnTo>
                    <a:pt x="702703" y="865163"/>
                  </a:lnTo>
                  <a:close/>
                </a:path>
                <a:path w="2160270" h="1871345">
                  <a:moveTo>
                    <a:pt x="737844" y="862914"/>
                  </a:moveTo>
                  <a:lnTo>
                    <a:pt x="735063" y="862914"/>
                  </a:lnTo>
                  <a:lnTo>
                    <a:pt x="735063" y="865454"/>
                  </a:lnTo>
                  <a:lnTo>
                    <a:pt x="737844" y="865454"/>
                  </a:lnTo>
                  <a:lnTo>
                    <a:pt x="737844" y="862914"/>
                  </a:lnTo>
                  <a:close/>
                </a:path>
                <a:path w="2160270" h="1871345">
                  <a:moveTo>
                    <a:pt x="760945" y="862914"/>
                  </a:moveTo>
                  <a:lnTo>
                    <a:pt x="759993" y="862914"/>
                  </a:lnTo>
                  <a:lnTo>
                    <a:pt x="759993" y="864184"/>
                  </a:lnTo>
                  <a:lnTo>
                    <a:pt x="756297" y="864184"/>
                  </a:lnTo>
                  <a:lnTo>
                    <a:pt x="756297" y="865454"/>
                  </a:lnTo>
                  <a:lnTo>
                    <a:pt x="760945" y="865454"/>
                  </a:lnTo>
                  <a:lnTo>
                    <a:pt x="760945" y="862914"/>
                  </a:lnTo>
                  <a:close/>
                </a:path>
                <a:path w="2160270" h="1871345">
                  <a:moveTo>
                    <a:pt x="718413" y="863978"/>
                  </a:moveTo>
                  <a:lnTo>
                    <a:pt x="717553" y="864166"/>
                  </a:lnTo>
                  <a:lnTo>
                    <a:pt x="717499" y="865390"/>
                  </a:lnTo>
                  <a:lnTo>
                    <a:pt x="718292" y="865056"/>
                  </a:lnTo>
                  <a:lnTo>
                    <a:pt x="718413" y="863978"/>
                  </a:lnTo>
                  <a:close/>
                </a:path>
                <a:path w="2160270" h="1871345">
                  <a:moveTo>
                    <a:pt x="703501" y="863832"/>
                  </a:moveTo>
                  <a:lnTo>
                    <a:pt x="702703" y="864087"/>
                  </a:lnTo>
                  <a:lnTo>
                    <a:pt x="702703" y="865163"/>
                  </a:lnTo>
                  <a:lnTo>
                    <a:pt x="704290" y="864864"/>
                  </a:lnTo>
                  <a:lnTo>
                    <a:pt x="703501" y="863832"/>
                  </a:lnTo>
                  <a:close/>
                </a:path>
                <a:path w="2160270" h="1871345">
                  <a:moveTo>
                    <a:pt x="702665" y="862914"/>
                  </a:moveTo>
                  <a:lnTo>
                    <a:pt x="699649" y="862914"/>
                  </a:lnTo>
                  <a:lnTo>
                    <a:pt x="698232" y="863832"/>
                  </a:lnTo>
                  <a:lnTo>
                    <a:pt x="698287" y="863978"/>
                  </a:lnTo>
                  <a:lnTo>
                    <a:pt x="699431" y="865129"/>
                  </a:lnTo>
                  <a:lnTo>
                    <a:pt x="702640" y="864107"/>
                  </a:lnTo>
                  <a:lnTo>
                    <a:pt x="702665" y="862914"/>
                  </a:lnTo>
                  <a:close/>
                </a:path>
                <a:path w="2160270" h="1871345">
                  <a:moveTo>
                    <a:pt x="680446" y="862914"/>
                  </a:moveTo>
                  <a:lnTo>
                    <a:pt x="678094" y="862914"/>
                  </a:lnTo>
                  <a:lnTo>
                    <a:pt x="676306" y="864695"/>
                  </a:lnTo>
                  <a:lnTo>
                    <a:pt x="677009" y="865075"/>
                  </a:lnTo>
                  <a:lnTo>
                    <a:pt x="680384" y="863032"/>
                  </a:lnTo>
                  <a:close/>
                </a:path>
                <a:path w="2160270" h="1871345">
                  <a:moveTo>
                    <a:pt x="691565" y="863362"/>
                  </a:moveTo>
                  <a:lnTo>
                    <a:pt x="690826" y="864087"/>
                  </a:lnTo>
                  <a:lnTo>
                    <a:pt x="690781" y="864237"/>
                  </a:lnTo>
                  <a:lnTo>
                    <a:pt x="691565" y="865018"/>
                  </a:lnTo>
                  <a:lnTo>
                    <a:pt x="691565" y="863362"/>
                  </a:lnTo>
                  <a:close/>
                </a:path>
                <a:path w="2160270" h="1871345">
                  <a:moveTo>
                    <a:pt x="720242" y="863577"/>
                  </a:moveTo>
                  <a:lnTo>
                    <a:pt x="718539" y="863950"/>
                  </a:lnTo>
                  <a:lnTo>
                    <a:pt x="718413" y="865005"/>
                  </a:lnTo>
                  <a:lnTo>
                    <a:pt x="720242" y="864237"/>
                  </a:lnTo>
                  <a:lnTo>
                    <a:pt x="720242" y="863577"/>
                  </a:lnTo>
                  <a:close/>
                </a:path>
                <a:path w="2160270" h="1871345">
                  <a:moveTo>
                    <a:pt x="709500" y="862914"/>
                  </a:moveTo>
                  <a:lnTo>
                    <a:pt x="706386" y="862914"/>
                  </a:lnTo>
                  <a:lnTo>
                    <a:pt x="703501" y="863832"/>
                  </a:lnTo>
                  <a:lnTo>
                    <a:pt x="704290" y="864864"/>
                  </a:lnTo>
                  <a:lnTo>
                    <a:pt x="708314" y="864107"/>
                  </a:lnTo>
                  <a:lnTo>
                    <a:pt x="709500" y="862914"/>
                  </a:lnTo>
                  <a:close/>
                </a:path>
                <a:path w="2160270" h="1871345">
                  <a:moveTo>
                    <a:pt x="681291" y="862914"/>
                  </a:moveTo>
                  <a:lnTo>
                    <a:pt x="680580" y="862914"/>
                  </a:lnTo>
                  <a:lnTo>
                    <a:pt x="680617" y="863978"/>
                  </a:lnTo>
                  <a:lnTo>
                    <a:pt x="680741" y="864743"/>
                  </a:lnTo>
                  <a:lnTo>
                    <a:pt x="681291" y="862914"/>
                  </a:lnTo>
                  <a:close/>
                </a:path>
                <a:path w="2160270" h="1871345">
                  <a:moveTo>
                    <a:pt x="680091" y="860710"/>
                  </a:moveTo>
                  <a:lnTo>
                    <a:pt x="676884" y="862914"/>
                  </a:lnTo>
                  <a:lnTo>
                    <a:pt x="674928" y="862914"/>
                  </a:lnTo>
                  <a:lnTo>
                    <a:pt x="674979" y="863978"/>
                  </a:lnTo>
                  <a:lnTo>
                    <a:pt x="676306" y="864695"/>
                  </a:lnTo>
                  <a:lnTo>
                    <a:pt x="680070" y="860946"/>
                  </a:lnTo>
                  <a:lnTo>
                    <a:pt x="680091" y="860710"/>
                  </a:lnTo>
                  <a:close/>
                </a:path>
                <a:path w="2160270" h="1871345">
                  <a:moveTo>
                    <a:pt x="716367" y="862623"/>
                  </a:moveTo>
                  <a:lnTo>
                    <a:pt x="713878" y="863082"/>
                  </a:lnTo>
                  <a:lnTo>
                    <a:pt x="713803" y="864184"/>
                  </a:lnTo>
                  <a:lnTo>
                    <a:pt x="713765" y="864412"/>
                  </a:lnTo>
                  <a:lnTo>
                    <a:pt x="716367" y="862623"/>
                  </a:lnTo>
                  <a:close/>
                </a:path>
                <a:path w="2160270" h="1871345">
                  <a:moveTo>
                    <a:pt x="722506" y="863082"/>
                  </a:moveTo>
                  <a:lnTo>
                    <a:pt x="720242" y="863577"/>
                  </a:lnTo>
                  <a:lnTo>
                    <a:pt x="720242" y="864237"/>
                  </a:lnTo>
                  <a:lnTo>
                    <a:pt x="722382" y="863325"/>
                  </a:lnTo>
                  <a:lnTo>
                    <a:pt x="722506" y="863082"/>
                  </a:lnTo>
                  <a:close/>
                </a:path>
                <a:path w="2160270" h="1871345">
                  <a:moveTo>
                    <a:pt x="639053" y="862197"/>
                  </a:moveTo>
                  <a:lnTo>
                    <a:pt x="638752" y="863421"/>
                  </a:lnTo>
                  <a:lnTo>
                    <a:pt x="639813" y="864184"/>
                  </a:lnTo>
                  <a:lnTo>
                    <a:pt x="639053" y="862197"/>
                  </a:lnTo>
                  <a:close/>
                </a:path>
                <a:path w="2160270" h="1871345">
                  <a:moveTo>
                    <a:pt x="671271" y="862793"/>
                  </a:moveTo>
                  <a:lnTo>
                    <a:pt x="671271" y="864184"/>
                  </a:lnTo>
                  <a:lnTo>
                    <a:pt x="672331" y="864184"/>
                  </a:lnTo>
                  <a:lnTo>
                    <a:pt x="671271" y="862793"/>
                  </a:lnTo>
                  <a:close/>
                </a:path>
                <a:path w="2160270" h="1871345">
                  <a:moveTo>
                    <a:pt x="682972" y="862914"/>
                  </a:moveTo>
                  <a:lnTo>
                    <a:pt x="682320" y="862914"/>
                  </a:lnTo>
                  <a:lnTo>
                    <a:pt x="682320" y="864184"/>
                  </a:lnTo>
                  <a:lnTo>
                    <a:pt x="682671" y="864184"/>
                  </a:lnTo>
                  <a:lnTo>
                    <a:pt x="682972" y="862914"/>
                  </a:lnTo>
                  <a:close/>
                </a:path>
                <a:path w="2160270" h="1871345">
                  <a:moveTo>
                    <a:pt x="713803" y="863095"/>
                  </a:moveTo>
                  <a:lnTo>
                    <a:pt x="713765" y="864184"/>
                  </a:lnTo>
                  <a:lnTo>
                    <a:pt x="713803" y="863095"/>
                  </a:lnTo>
                  <a:close/>
                </a:path>
                <a:path w="2160270" h="1871345">
                  <a:moveTo>
                    <a:pt x="717499" y="864178"/>
                  </a:moveTo>
                  <a:close/>
                </a:path>
                <a:path w="2160270" h="1871345">
                  <a:moveTo>
                    <a:pt x="722070" y="863937"/>
                  </a:moveTo>
                  <a:lnTo>
                    <a:pt x="721182" y="864184"/>
                  </a:lnTo>
                  <a:lnTo>
                    <a:pt x="721944" y="864184"/>
                  </a:lnTo>
                  <a:lnTo>
                    <a:pt x="722070" y="863937"/>
                  </a:lnTo>
                  <a:close/>
                </a:path>
                <a:path w="2160270" h="1871345">
                  <a:moveTo>
                    <a:pt x="741375" y="860374"/>
                  </a:moveTo>
                  <a:lnTo>
                    <a:pt x="742086" y="864184"/>
                  </a:lnTo>
                  <a:lnTo>
                    <a:pt x="744283" y="864184"/>
                  </a:lnTo>
                  <a:lnTo>
                    <a:pt x="744283" y="861644"/>
                  </a:lnTo>
                  <a:lnTo>
                    <a:pt x="745197" y="861644"/>
                  </a:lnTo>
                  <a:lnTo>
                    <a:pt x="745197" y="861110"/>
                  </a:lnTo>
                  <a:lnTo>
                    <a:pt x="741375" y="860374"/>
                  </a:lnTo>
                  <a:close/>
                </a:path>
                <a:path w="2160270" h="1871345">
                  <a:moveTo>
                    <a:pt x="748893" y="861822"/>
                  </a:moveTo>
                  <a:lnTo>
                    <a:pt x="748893" y="864184"/>
                  </a:lnTo>
                  <a:lnTo>
                    <a:pt x="748893" y="861822"/>
                  </a:lnTo>
                  <a:close/>
                </a:path>
                <a:path w="2160270" h="1871345">
                  <a:moveTo>
                    <a:pt x="748931" y="861830"/>
                  </a:moveTo>
                  <a:lnTo>
                    <a:pt x="748931" y="864184"/>
                  </a:lnTo>
                  <a:lnTo>
                    <a:pt x="750150" y="864184"/>
                  </a:lnTo>
                  <a:lnTo>
                    <a:pt x="749017" y="861846"/>
                  </a:lnTo>
                  <a:close/>
                </a:path>
                <a:path w="2160270" h="1871345">
                  <a:moveTo>
                    <a:pt x="759993" y="862914"/>
                  </a:moveTo>
                  <a:lnTo>
                    <a:pt x="756297" y="862914"/>
                  </a:lnTo>
                  <a:lnTo>
                    <a:pt x="756310" y="864184"/>
                  </a:lnTo>
                  <a:lnTo>
                    <a:pt x="759993" y="864184"/>
                  </a:lnTo>
                  <a:lnTo>
                    <a:pt x="759993" y="862914"/>
                  </a:lnTo>
                  <a:close/>
                </a:path>
                <a:path w="2160270" h="1871345">
                  <a:moveTo>
                    <a:pt x="718413" y="862563"/>
                  </a:moveTo>
                  <a:lnTo>
                    <a:pt x="717617" y="863937"/>
                  </a:lnTo>
                  <a:lnTo>
                    <a:pt x="717499" y="864178"/>
                  </a:lnTo>
                  <a:lnTo>
                    <a:pt x="718413" y="863978"/>
                  </a:lnTo>
                  <a:lnTo>
                    <a:pt x="718413" y="862563"/>
                  </a:lnTo>
                  <a:close/>
                </a:path>
                <a:path w="2160270" h="1871345">
                  <a:moveTo>
                    <a:pt x="752799" y="862575"/>
                  </a:moveTo>
                  <a:lnTo>
                    <a:pt x="756297" y="864178"/>
                  </a:lnTo>
                  <a:lnTo>
                    <a:pt x="755386" y="862914"/>
                  </a:lnTo>
                  <a:lnTo>
                    <a:pt x="754557" y="862914"/>
                  </a:lnTo>
                  <a:lnTo>
                    <a:pt x="752799" y="862575"/>
                  </a:lnTo>
                  <a:close/>
                </a:path>
                <a:path w="2160270" h="1871345">
                  <a:moveTo>
                    <a:pt x="759078" y="855294"/>
                  </a:moveTo>
                  <a:lnTo>
                    <a:pt x="756297" y="855294"/>
                  </a:lnTo>
                  <a:lnTo>
                    <a:pt x="756297" y="860281"/>
                  </a:lnTo>
                  <a:lnTo>
                    <a:pt x="757173" y="860374"/>
                  </a:lnTo>
                  <a:lnTo>
                    <a:pt x="753904" y="860877"/>
                  </a:lnTo>
                  <a:lnTo>
                    <a:pt x="756297" y="864166"/>
                  </a:lnTo>
                  <a:lnTo>
                    <a:pt x="756297" y="862914"/>
                  </a:lnTo>
                  <a:lnTo>
                    <a:pt x="759993" y="862914"/>
                  </a:lnTo>
                  <a:lnTo>
                    <a:pt x="759993" y="861644"/>
                  </a:lnTo>
                  <a:lnTo>
                    <a:pt x="759078" y="861644"/>
                  </a:lnTo>
                  <a:lnTo>
                    <a:pt x="759078" y="855294"/>
                  </a:lnTo>
                  <a:close/>
                </a:path>
                <a:path w="2160270" h="1871345">
                  <a:moveTo>
                    <a:pt x="718210" y="862914"/>
                  </a:moveTo>
                  <a:lnTo>
                    <a:pt x="717499" y="862914"/>
                  </a:lnTo>
                  <a:lnTo>
                    <a:pt x="717499" y="864140"/>
                  </a:lnTo>
                  <a:lnTo>
                    <a:pt x="718210" y="862914"/>
                  </a:lnTo>
                  <a:close/>
                </a:path>
                <a:path w="2160270" h="1871345">
                  <a:moveTo>
                    <a:pt x="713765" y="862914"/>
                  </a:moveTo>
                  <a:lnTo>
                    <a:pt x="709500" y="862914"/>
                  </a:lnTo>
                  <a:lnTo>
                    <a:pt x="708314" y="864107"/>
                  </a:lnTo>
                  <a:lnTo>
                    <a:pt x="713765" y="863102"/>
                  </a:lnTo>
                  <a:lnTo>
                    <a:pt x="713765" y="862914"/>
                  </a:lnTo>
                  <a:close/>
                </a:path>
                <a:path w="2160270" h="1871345">
                  <a:moveTo>
                    <a:pt x="702703" y="862914"/>
                  </a:moveTo>
                  <a:lnTo>
                    <a:pt x="702665" y="864099"/>
                  </a:lnTo>
                  <a:lnTo>
                    <a:pt x="702703" y="862914"/>
                  </a:lnTo>
                  <a:close/>
                </a:path>
                <a:path w="2160270" h="1871345">
                  <a:moveTo>
                    <a:pt x="702798" y="862914"/>
                  </a:moveTo>
                  <a:lnTo>
                    <a:pt x="702703" y="864087"/>
                  </a:lnTo>
                  <a:lnTo>
                    <a:pt x="703501" y="863832"/>
                  </a:lnTo>
                  <a:lnTo>
                    <a:pt x="702798" y="862914"/>
                  </a:lnTo>
                  <a:close/>
                </a:path>
                <a:path w="2160270" h="1871345">
                  <a:moveTo>
                    <a:pt x="718811" y="862173"/>
                  </a:moveTo>
                  <a:lnTo>
                    <a:pt x="718680" y="862197"/>
                  </a:lnTo>
                  <a:lnTo>
                    <a:pt x="718413" y="862563"/>
                  </a:lnTo>
                  <a:lnTo>
                    <a:pt x="718413" y="863978"/>
                  </a:lnTo>
                  <a:lnTo>
                    <a:pt x="720242" y="863577"/>
                  </a:lnTo>
                  <a:lnTo>
                    <a:pt x="720137" y="862859"/>
                  </a:lnTo>
                  <a:lnTo>
                    <a:pt x="718811" y="862173"/>
                  </a:lnTo>
                  <a:close/>
                </a:path>
                <a:path w="2160270" h="1871345">
                  <a:moveTo>
                    <a:pt x="674928" y="862914"/>
                  </a:moveTo>
                  <a:lnTo>
                    <a:pt x="673011" y="862914"/>
                  </a:lnTo>
                  <a:lnTo>
                    <a:pt x="674928" y="863950"/>
                  </a:lnTo>
                  <a:lnTo>
                    <a:pt x="674928" y="862914"/>
                  </a:lnTo>
                  <a:close/>
                </a:path>
                <a:path w="2160270" h="1871345">
                  <a:moveTo>
                    <a:pt x="723938" y="862768"/>
                  </a:moveTo>
                  <a:lnTo>
                    <a:pt x="723521" y="862859"/>
                  </a:lnTo>
                  <a:lnTo>
                    <a:pt x="722373" y="863342"/>
                  </a:lnTo>
                  <a:lnTo>
                    <a:pt x="722070" y="863937"/>
                  </a:lnTo>
                  <a:lnTo>
                    <a:pt x="723924" y="863421"/>
                  </a:lnTo>
                  <a:lnTo>
                    <a:pt x="723938" y="862768"/>
                  </a:lnTo>
                  <a:close/>
                </a:path>
                <a:path w="2160270" h="1871345">
                  <a:moveTo>
                    <a:pt x="701607" y="861644"/>
                  </a:moveTo>
                  <a:lnTo>
                    <a:pt x="695921" y="861644"/>
                  </a:lnTo>
                  <a:lnTo>
                    <a:pt x="698178" y="863868"/>
                  </a:lnTo>
                  <a:lnTo>
                    <a:pt x="701607" y="861644"/>
                  </a:lnTo>
                  <a:close/>
                </a:path>
                <a:path w="2160270" h="1871345">
                  <a:moveTo>
                    <a:pt x="706399" y="858824"/>
                  </a:moveTo>
                  <a:lnTo>
                    <a:pt x="705514" y="859110"/>
                  </a:lnTo>
                  <a:lnTo>
                    <a:pt x="702260" y="861220"/>
                  </a:lnTo>
                  <a:lnTo>
                    <a:pt x="701829" y="861642"/>
                  </a:lnTo>
                  <a:lnTo>
                    <a:pt x="703501" y="863832"/>
                  </a:lnTo>
                  <a:lnTo>
                    <a:pt x="706386" y="862914"/>
                  </a:lnTo>
                  <a:lnTo>
                    <a:pt x="709500" y="862914"/>
                  </a:lnTo>
                  <a:lnTo>
                    <a:pt x="712025" y="860374"/>
                  </a:lnTo>
                  <a:lnTo>
                    <a:pt x="706399" y="860374"/>
                  </a:lnTo>
                  <a:lnTo>
                    <a:pt x="706399" y="858824"/>
                  </a:lnTo>
                  <a:close/>
                </a:path>
                <a:path w="2160270" h="1871345">
                  <a:moveTo>
                    <a:pt x="726744" y="859230"/>
                  </a:moveTo>
                  <a:lnTo>
                    <a:pt x="726744" y="860180"/>
                  </a:lnTo>
                  <a:lnTo>
                    <a:pt x="728339" y="860349"/>
                  </a:lnTo>
                  <a:lnTo>
                    <a:pt x="718811" y="862173"/>
                  </a:lnTo>
                  <a:lnTo>
                    <a:pt x="720137" y="862859"/>
                  </a:lnTo>
                  <a:lnTo>
                    <a:pt x="720242" y="863577"/>
                  </a:lnTo>
                  <a:lnTo>
                    <a:pt x="722411" y="863102"/>
                  </a:lnTo>
                  <a:lnTo>
                    <a:pt x="722591" y="862914"/>
                  </a:lnTo>
                  <a:lnTo>
                    <a:pt x="723273" y="862914"/>
                  </a:lnTo>
                  <a:lnTo>
                    <a:pt x="723521" y="862859"/>
                  </a:lnTo>
                  <a:lnTo>
                    <a:pt x="723938" y="862684"/>
                  </a:lnTo>
                  <a:lnTo>
                    <a:pt x="723938" y="861644"/>
                  </a:lnTo>
                  <a:lnTo>
                    <a:pt x="726419" y="861642"/>
                  </a:lnTo>
                  <a:lnTo>
                    <a:pt x="729385" y="860396"/>
                  </a:lnTo>
                  <a:lnTo>
                    <a:pt x="726744" y="859230"/>
                  </a:lnTo>
                  <a:close/>
                </a:path>
                <a:path w="2160270" h="1871345">
                  <a:moveTo>
                    <a:pt x="638877" y="862914"/>
                  </a:moveTo>
                  <a:lnTo>
                    <a:pt x="638047" y="862914"/>
                  </a:lnTo>
                  <a:lnTo>
                    <a:pt x="638752" y="863421"/>
                  </a:lnTo>
                  <a:lnTo>
                    <a:pt x="638877" y="862914"/>
                  </a:lnTo>
                  <a:close/>
                </a:path>
                <a:path w="2160270" h="1871345">
                  <a:moveTo>
                    <a:pt x="734136" y="860535"/>
                  </a:moveTo>
                  <a:lnTo>
                    <a:pt x="723938" y="862768"/>
                  </a:lnTo>
                  <a:lnTo>
                    <a:pt x="723938" y="863417"/>
                  </a:lnTo>
                  <a:lnTo>
                    <a:pt x="734136" y="860579"/>
                  </a:lnTo>
                  <a:close/>
                </a:path>
                <a:path w="2160270" h="1871345">
                  <a:moveTo>
                    <a:pt x="691603" y="862914"/>
                  </a:moveTo>
                  <a:lnTo>
                    <a:pt x="691565" y="863362"/>
                  </a:lnTo>
                  <a:lnTo>
                    <a:pt x="691603" y="862914"/>
                  </a:lnTo>
                  <a:close/>
                </a:path>
                <a:path w="2160270" h="1871345">
                  <a:moveTo>
                    <a:pt x="723521" y="862859"/>
                  </a:moveTo>
                  <a:lnTo>
                    <a:pt x="722499" y="863095"/>
                  </a:lnTo>
                  <a:lnTo>
                    <a:pt x="722373" y="863342"/>
                  </a:lnTo>
                  <a:lnTo>
                    <a:pt x="723521" y="862859"/>
                  </a:lnTo>
                  <a:close/>
                </a:path>
                <a:path w="2160270" h="1871345">
                  <a:moveTo>
                    <a:pt x="692022" y="862914"/>
                  </a:moveTo>
                  <a:lnTo>
                    <a:pt x="691603" y="862914"/>
                  </a:lnTo>
                  <a:lnTo>
                    <a:pt x="691603" y="863325"/>
                  </a:lnTo>
                  <a:lnTo>
                    <a:pt x="692022" y="862914"/>
                  </a:lnTo>
                  <a:close/>
                </a:path>
                <a:path w="2160270" h="1871345">
                  <a:moveTo>
                    <a:pt x="713803" y="860742"/>
                  </a:moveTo>
                  <a:lnTo>
                    <a:pt x="710082" y="862914"/>
                  </a:lnTo>
                  <a:lnTo>
                    <a:pt x="713765" y="862914"/>
                  </a:lnTo>
                  <a:lnTo>
                    <a:pt x="713765" y="863102"/>
                  </a:lnTo>
                  <a:lnTo>
                    <a:pt x="713803" y="860742"/>
                  </a:lnTo>
                  <a:close/>
                </a:path>
                <a:path w="2160270" h="1871345">
                  <a:moveTo>
                    <a:pt x="716610" y="859104"/>
                  </a:moveTo>
                  <a:lnTo>
                    <a:pt x="713858" y="860710"/>
                  </a:lnTo>
                  <a:lnTo>
                    <a:pt x="713803" y="863095"/>
                  </a:lnTo>
                  <a:lnTo>
                    <a:pt x="716367" y="862623"/>
                  </a:lnTo>
                  <a:lnTo>
                    <a:pt x="717791" y="861644"/>
                  </a:lnTo>
                  <a:lnTo>
                    <a:pt x="718946" y="861644"/>
                  </a:lnTo>
                  <a:lnTo>
                    <a:pt x="719683" y="860374"/>
                  </a:lnTo>
                  <a:lnTo>
                    <a:pt x="717461" y="860374"/>
                  </a:lnTo>
                  <a:lnTo>
                    <a:pt x="717461" y="859194"/>
                  </a:lnTo>
                  <a:lnTo>
                    <a:pt x="716610" y="859104"/>
                  </a:lnTo>
                  <a:close/>
                </a:path>
                <a:path w="2160270" h="1871345">
                  <a:moveTo>
                    <a:pt x="723273" y="862914"/>
                  </a:moveTo>
                  <a:lnTo>
                    <a:pt x="722591" y="862914"/>
                  </a:lnTo>
                  <a:lnTo>
                    <a:pt x="722506" y="863082"/>
                  </a:lnTo>
                  <a:lnTo>
                    <a:pt x="723273" y="862914"/>
                  </a:lnTo>
                  <a:close/>
                </a:path>
                <a:path w="2160270" h="1871345">
                  <a:moveTo>
                    <a:pt x="685076" y="854024"/>
                  </a:moveTo>
                  <a:lnTo>
                    <a:pt x="682093" y="856110"/>
                  </a:lnTo>
                  <a:lnTo>
                    <a:pt x="682044" y="856323"/>
                  </a:lnTo>
                  <a:lnTo>
                    <a:pt x="683128" y="857745"/>
                  </a:lnTo>
                  <a:lnTo>
                    <a:pt x="680308" y="860710"/>
                  </a:lnTo>
                  <a:lnTo>
                    <a:pt x="680207" y="861431"/>
                  </a:lnTo>
                  <a:lnTo>
                    <a:pt x="680458" y="862988"/>
                  </a:lnTo>
                  <a:lnTo>
                    <a:pt x="682320" y="862914"/>
                  </a:lnTo>
                  <a:lnTo>
                    <a:pt x="682320" y="859104"/>
                  </a:lnTo>
                  <a:lnTo>
                    <a:pt x="683873" y="859104"/>
                  </a:lnTo>
                  <a:lnTo>
                    <a:pt x="685076" y="854024"/>
                  </a:lnTo>
                  <a:close/>
                </a:path>
                <a:path w="2160270" h="1871345">
                  <a:moveTo>
                    <a:pt x="680580" y="862914"/>
                  </a:moveTo>
                  <a:close/>
                </a:path>
                <a:path w="2160270" h="1871345">
                  <a:moveTo>
                    <a:pt x="751674" y="861220"/>
                  </a:moveTo>
                  <a:lnTo>
                    <a:pt x="750302" y="861431"/>
                  </a:lnTo>
                  <a:lnTo>
                    <a:pt x="752799" y="862575"/>
                  </a:lnTo>
                  <a:lnTo>
                    <a:pt x="754557" y="862914"/>
                  </a:lnTo>
                  <a:lnTo>
                    <a:pt x="753910" y="861644"/>
                  </a:lnTo>
                  <a:lnTo>
                    <a:pt x="751674" y="861644"/>
                  </a:lnTo>
                  <a:lnTo>
                    <a:pt x="751674" y="861220"/>
                  </a:lnTo>
                  <a:close/>
                </a:path>
                <a:path w="2160270" h="1871345">
                  <a:moveTo>
                    <a:pt x="753904" y="860877"/>
                  </a:moveTo>
                  <a:lnTo>
                    <a:pt x="753554" y="860931"/>
                  </a:lnTo>
                  <a:lnTo>
                    <a:pt x="754557" y="862914"/>
                  </a:lnTo>
                  <a:lnTo>
                    <a:pt x="755386" y="862914"/>
                  </a:lnTo>
                  <a:lnTo>
                    <a:pt x="753904" y="860877"/>
                  </a:lnTo>
                  <a:close/>
                </a:path>
                <a:path w="2160270" h="1871345">
                  <a:moveTo>
                    <a:pt x="723938" y="862684"/>
                  </a:moveTo>
                  <a:lnTo>
                    <a:pt x="723521" y="862859"/>
                  </a:lnTo>
                  <a:lnTo>
                    <a:pt x="723824" y="862793"/>
                  </a:lnTo>
                  <a:close/>
                </a:path>
                <a:path w="2160270" h="1871345">
                  <a:moveTo>
                    <a:pt x="671271" y="860793"/>
                  </a:moveTo>
                  <a:lnTo>
                    <a:pt x="670396" y="861642"/>
                  </a:lnTo>
                  <a:lnTo>
                    <a:pt x="671271" y="862793"/>
                  </a:lnTo>
                  <a:lnTo>
                    <a:pt x="671271" y="860793"/>
                  </a:lnTo>
                  <a:close/>
                </a:path>
                <a:path w="2160270" h="1871345">
                  <a:moveTo>
                    <a:pt x="726414" y="861644"/>
                  </a:moveTo>
                  <a:lnTo>
                    <a:pt x="723938" y="861644"/>
                  </a:lnTo>
                  <a:lnTo>
                    <a:pt x="723938" y="862684"/>
                  </a:lnTo>
                  <a:lnTo>
                    <a:pt x="726414" y="861644"/>
                  </a:lnTo>
                  <a:close/>
                </a:path>
                <a:path w="2160270" h="1871345">
                  <a:moveTo>
                    <a:pt x="717791" y="861644"/>
                  </a:moveTo>
                  <a:lnTo>
                    <a:pt x="716367" y="862623"/>
                  </a:lnTo>
                  <a:lnTo>
                    <a:pt x="718413" y="862246"/>
                  </a:lnTo>
                  <a:lnTo>
                    <a:pt x="718413" y="861966"/>
                  </a:lnTo>
                  <a:lnTo>
                    <a:pt x="717791" y="861644"/>
                  </a:lnTo>
                  <a:close/>
                </a:path>
                <a:path w="2160270" h="1871345">
                  <a:moveTo>
                    <a:pt x="750302" y="861431"/>
                  </a:moveTo>
                  <a:lnTo>
                    <a:pt x="748931" y="861642"/>
                  </a:lnTo>
                  <a:lnTo>
                    <a:pt x="749017" y="861846"/>
                  </a:lnTo>
                  <a:lnTo>
                    <a:pt x="752799" y="862575"/>
                  </a:lnTo>
                  <a:lnTo>
                    <a:pt x="750302" y="861431"/>
                  </a:lnTo>
                  <a:close/>
                </a:path>
                <a:path w="2160270" h="1871345">
                  <a:moveTo>
                    <a:pt x="718619" y="862208"/>
                  </a:moveTo>
                  <a:lnTo>
                    <a:pt x="718413" y="862246"/>
                  </a:lnTo>
                  <a:lnTo>
                    <a:pt x="718413" y="862563"/>
                  </a:lnTo>
                  <a:lnTo>
                    <a:pt x="718619" y="862208"/>
                  </a:lnTo>
                  <a:close/>
                </a:path>
                <a:path w="2160270" h="1871345">
                  <a:moveTo>
                    <a:pt x="718413" y="861966"/>
                  </a:moveTo>
                  <a:lnTo>
                    <a:pt x="718413" y="862246"/>
                  </a:lnTo>
                  <a:lnTo>
                    <a:pt x="718619" y="862208"/>
                  </a:lnTo>
                  <a:lnTo>
                    <a:pt x="718413" y="861966"/>
                  </a:lnTo>
                  <a:close/>
                </a:path>
                <a:path w="2160270" h="1871345">
                  <a:moveTo>
                    <a:pt x="718679" y="862104"/>
                  </a:moveTo>
                  <a:lnTo>
                    <a:pt x="718811" y="862173"/>
                  </a:lnTo>
                  <a:lnTo>
                    <a:pt x="718679" y="862104"/>
                  </a:lnTo>
                  <a:close/>
                </a:path>
                <a:path w="2160270" h="1871345">
                  <a:moveTo>
                    <a:pt x="639813" y="859104"/>
                  </a:moveTo>
                  <a:lnTo>
                    <a:pt x="637870" y="859104"/>
                  </a:lnTo>
                  <a:lnTo>
                    <a:pt x="639053" y="862197"/>
                  </a:lnTo>
                  <a:lnTo>
                    <a:pt x="639813" y="859104"/>
                  </a:lnTo>
                  <a:close/>
                </a:path>
                <a:path w="2160270" h="1871345">
                  <a:moveTo>
                    <a:pt x="720199" y="859485"/>
                  </a:moveTo>
                  <a:lnTo>
                    <a:pt x="718679" y="862104"/>
                  </a:lnTo>
                  <a:lnTo>
                    <a:pt x="718811" y="862173"/>
                  </a:lnTo>
                  <a:lnTo>
                    <a:pt x="728573" y="860374"/>
                  </a:lnTo>
                  <a:lnTo>
                    <a:pt x="726744" y="860374"/>
                  </a:lnTo>
                  <a:lnTo>
                    <a:pt x="726744" y="860180"/>
                  </a:lnTo>
                  <a:lnTo>
                    <a:pt x="720199" y="859485"/>
                  </a:lnTo>
                  <a:close/>
                </a:path>
                <a:path w="2160270" h="1871345">
                  <a:moveTo>
                    <a:pt x="718946" y="861644"/>
                  </a:moveTo>
                  <a:lnTo>
                    <a:pt x="718413" y="861644"/>
                  </a:lnTo>
                  <a:lnTo>
                    <a:pt x="718413" y="861966"/>
                  </a:lnTo>
                  <a:lnTo>
                    <a:pt x="718679" y="862104"/>
                  </a:lnTo>
                  <a:lnTo>
                    <a:pt x="718946" y="861644"/>
                  </a:lnTo>
                  <a:close/>
                </a:path>
                <a:path w="2160270" h="1871345">
                  <a:moveTo>
                    <a:pt x="718413" y="861644"/>
                  </a:moveTo>
                  <a:lnTo>
                    <a:pt x="717791" y="861644"/>
                  </a:lnTo>
                  <a:lnTo>
                    <a:pt x="718413" y="861966"/>
                  </a:lnTo>
                  <a:lnTo>
                    <a:pt x="718413" y="861644"/>
                  </a:lnTo>
                  <a:close/>
                </a:path>
                <a:path w="2160270" h="1871345">
                  <a:moveTo>
                    <a:pt x="746163" y="859534"/>
                  </a:moveTo>
                  <a:lnTo>
                    <a:pt x="746163" y="861296"/>
                  </a:lnTo>
                  <a:lnTo>
                    <a:pt x="748893" y="861822"/>
                  </a:lnTo>
                  <a:lnTo>
                    <a:pt x="748798" y="860742"/>
                  </a:lnTo>
                  <a:lnTo>
                    <a:pt x="746163" y="859534"/>
                  </a:lnTo>
                  <a:close/>
                </a:path>
                <a:path w="2160270" h="1871345">
                  <a:moveTo>
                    <a:pt x="637870" y="859104"/>
                  </a:moveTo>
                  <a:lnTo>
                    <a:pt x="637057" y="859750"/>
                  </a:lnTo>
                  <a:lnTo>
                    <a:pt x="637057" y="861644"/>
                  </a:lnTo>
                  <a:lnTo>
                    <a:pt x="638841" y="861644"/>
                  </a:lnTo>
                  <a:lnTo>
                    <a:pt x="637870" y="859104"/>
                  </a:lnTo>
                  <a:close/>
                </a:path>
                <a:path w="2160270" h="1871345">
                  <a:moveTo>
                    <a:pt x="639813" y="859104"/>
                  </a:moveTo>
                  <a:lnTo>
                    <a:pt x="639189" y="861644"/>
                  </a:lnTo>
                  <a:lnTo>
                    <a:pt x="670396" y="861642"/>
                  </a:lnTo>
                  <a:lnTo>
                    <a:pt x="671184" y="860877"/>
                  </a:lnTo>
                  <a:lnTo>
                    <a:pt x="671271" y="860374"/>
                  </a:lnTo>
                  <a:lnTo>
                    <a:pt x="639813" y="860374"/>
                  </a:lnTo>
                  <a:lnTo>
                    <a:pt x="639813" y="859104"/>
                  </a:lnTo>
                  <a:close/>
                </a:path>
                <a:path w="2160270" h="1871345">
                  <a:moveTo>
                    <a:pt x="680121" y="860896"/>
                  </a:moveTo>
                  <a:lnTo>
                    <a:pt x="679370" y="861644"/>
                  </a:lnTo>
                  <a:lnTo>
                    <a:pt x="680241" y="861644"/>
                  </a:lnTo>
                  <a:lnTo>
                    <a:pt x="680121" y="860896"/>
                  </a:lnTo>
                  <a:close/>
                </a:path>
                <a:path w="2160270" h="1871345">
                  <a:moveTo>
                    <a:pt x="683873" y="859104"/>
                  </a:moveTo>
                  <a:lnTo>
                    <a:pt x="682320" y="859104"/>
                  </a:lnTo>
                  <a:lnTo>
                    <a:pt x="682320" y="861644"/>
                  </a:lnTo>
                  <a:lnTo>
                    <a:pt x="683272" y="861644"/>
                  </a:lnTo>
                  <a:lnTo>
                    <a:pt x="683873" y="859104"/>
                  </a:lnTo>
                  <a:close/>
                </a:path>
                <a:path w="2160270" h="1871345">
                  <a:moveTo>
                    <a:pt x="685101" y="854024"/>
                  </a:moveTo>
                  <a:lnTo>
                    <a:pt x="683279" y="861644"/>
                  </a:lnTo>
                  <a:lnTo>
                    <a:pt x="683861" y="861644"/>
                  </a:lnTo>
                  <a:lnTo>
                    <a:pt x="684994" y="858051"/>
                  </a:lnTo>
                  <a:lnTo>
                    <a:pt x="685101" y="857834"/>
                  </a:lnTo>
                  <a:lnTo>
                    <a:pt x="685101" y="854024"/>
                  </a:lnTo>
                  <a:close/>
                </a:path>
                <a:path w="2160270" h="1871345">
                  <a:moveTo>
                    <a:pt x="694613" y="860374"/>
                  </a:moveTo>
                  <a:lnTo>
                    <a:pt x="693318" y="861644"/>
                  </a:lnTo>
                  <a:lnTo>
                    <a:pt x="695921" y="861644"/>
                  </a:lnTo>
                  <a:lnTo>
                    <a:pt x="694613" y="860374"/>
                  </a:lnTo>
                  <a:close/>
                </a:path>
                <a:path w="2160270" h="1871345">
                  <a:moveTo>
                    <a:pt x="702238" y="861234"/>
                  </a:moveTo>
                  <a:lnTo>
                    <a:pt x="701607" y="861644"/>
                  </a:lnTo>
                  <a:lnTo>
                    <a:pt x="701829" y="861642"/>
                  </a:lnTo>
                  <a:lnTo>
                    <a:pt x="702238" y="861234"/>
                  </a:lnTo>
                  <a:close/>
                </a:path>
                <a:path w="2160270" h="1871345">
                  <a:moveTo>
                    <a:pt x="717461" y="855298"/>
                  </a:moveTo>
                  <a:lnTo>
                    <a:pt x="713766" y="856476"/>
                  </a:lnTo>
                  <a:lnTo>
                    <a:pt x="714573" y="857745"/>
                  </a:lnTo>
                  <a:lnTo>
                    <a:pt x="710763" y="861644"/>
                  </a:lnTo>
                  <a:lnTo>
                    <a:pt x="712261" y="861642"/>
                  </a:lnTo>
                  <a:lnTo>
                    <a:pt x="713698" y="860803"/>
                  </a:lnTo>
                  <a:lnTo>
                    <a:pt x="713803" y="859104"/>
                  </a:lnTo>
                  <a:lnTo>
                    <a:pt x="717461" y="859104"/>
                  </a:lnTo>
                  <a:lnTo>
                    <a:pt x="717461" y="855298"/>
                  </a:lnTo>
                  <a:close/>
                </a:path>
                <a:path w="2160270" h="1871345">
                  <a:moveTo>
                    <a:pt x="726744" y="857745"/>
                  </a:moveTo>
                  <a:lnTo>
                    <a:pt x="726744" y="859230"/>
                  </a:lnTo>
                  <a:lnTo>
                    <a:pt x="729284" y="860309"/>
                  </a:lnTo>
                  <a:lnTo>
                    <a:pt x="726414" y="861644"/>
                  </a:lnTo>
                  <a:lnTo>
                    <a:pt x="729082" y="861642"/>
                  </a:lnTo>
                  <a:lnTo>
                    <a:pt x="734136" y="860535"/>
                  </a:lnTo>
                  <a:lnTo>
                    <a:pt x="734136" y="859104"/>
                  </a:lnTo>
                  <a:lnTo>
                    <a:pt x="729373" y="859104"/>
                  </a:lnTo>
                  <a:lnTo>
                    <a:pt x="726744" y="857745"/>
                  </a:lnTo>
                  <a:close/>
                </a:path>
                <a:path w="2160270" h="1871345">
                  <a:moveTo>
                    <a:pt x="735063" y="860662"/>
                  </a:moveTo>
                  <a:lnTo>
                    <a:pt x="735063" y="861644"/>
                  </a:lnTo>
                  <a:lnTo>
                    <a:pt x="735431" y="861644"/>
                  </a:lnTo>
                  <a:lnTo>
                    <a:pt x="735063" y="860662"/>
                  </a:lnTo>
                  <a:close/>
                </a:path>
                <a:path w="2160270" h="1871345">
                  <a:moveTo>
                    <a:pt x="737806" y="859377"/>
                  </a:moveTo>
                  <a:lnTo>
                    <a:pt x="735146" y="860281"/>
                  </a:lnTo>
                  <a:lnTo>
                    <a:pt x="735109" y="860785"/>
                  </a:lnTo>
                  <a:lnTo>
                    <a:pt x="735437" y="861642"/>
                  </a:lnTo>
                  <a:lnTo>
                    <a:pt x="737806" y="860803"/>
                  </a:lnTo>
                  <a:lnTo>
                    <a:pt x="737806" y="860374"/>
                  </a:lnTo>
                  <a:lnTo>
                    <a:pt x="737806" y="859377"/>
                  </a:lnTo>
                  <a:close/>
                </a:path>
                <a:path w="2160270" h="1871345">
                  <a:moveTo>
                    <a:pt x="737844" y="860790"/>
                  </a:moveTo>
                  <a:lnTo>
                    <a:pt x="735431" y="861644"/>
                  </a:lnTo>
                  <a:lnTo>
                    <a:pt x="737844" y="861644"/>
                  </a:lnTo>
                  <a:lnTo>
                    <a:pt x="737844" y="860790"/>
                  </a:lnTo>
                  <a:close/>
                </a:path>
                <a:path w="2160270" h="1871345">
                  <a:moveTo>
                    <a:pt x="748893" y="860785"/>
                  </a:moveTo>
                  <a:lnTo>
                    <a:pt x="748893" y="861644"/>
                  </a:lnTo>
                  <a:lnTo>
                    <a:pt x="748893" y="860785"/>
                  </a:lnTo>
                  <a:close/>
                </a:path>
                <a:path w="2160270" h="1871345">
                  <a:moveTo>
                    <a:pt x="753546" y="860932"/>
                  </a:moveTo>
                  <a:lnTo>
                    <a:pt x="751674" y="861220"/>
                  </a:lnTo>
                  <a:lnTo>
                    <a:pt x="751674" y="861644"/>
                  </a:lnTo>
                  <a:lnTo>
                    <a:pt x="753554" y="861644"/>
                  </a:lnTo>
                  <a:lnTo>
                    <a:pt x="753546" y="860932"/>
                  </a:lnTo>
                  <a:close/>
                </a:path>
                <a:path w="2160270" h="1871345">
                  <a:moveTo>
                    <a:pt x="753554" y="860946"/>
                  </a:moveTo>
                  <a:lnTo>
                    <a:pt x="753554" y="861644"/>
                  </a:lnTo>
                  <a:lnTo>
                    <a:pt x="753910" y="861644"/>
                  </a:lnTo>
                  <a:lnTo>
                    <a:pt x="753554" y="860946"/>
                  </a:lnTo>
                  <a:close/>
                </a:path>
                <a:path w="2160270" h="1871345">
                  <a:moveTo>
                    <a:pt x="759993" y="850214"/>
                  </a:moveTo>
                  <a:lnTo>
                    <a:pt x="759078" y="850214"/>
                  </a:lnTo>
                  <a:lnTo>
                    <a:pt x="759078" y="861644"/>
                  </a:lnTo>
                  <a:lnTo>
                    <a:pt x="759993" y="861644"/>
                  </a:lnTo>
                  <a:lnTo>
                    <a:pt x="759993" y="850214"/>
                  </a:lnTo>
                  <a:close/>
                </a:path>
                <a:path w="2160270" h="1871345">
                  <a:moveTo>
                    <a:pt x="766470" y="857834"/>
                  </a:moveTo>
                  <a:lnTo>
                    <a:pt x="760945" y="857834"/>
                  </a:lnTo>
                  <a:lnTo>
                    <a:pt x="760945" y="861644"/>
                  </a:lnTo>
                  <a:lnTo>
                    <a:pt x="766470" y="861644"/>
                  </a:lnTo>
                  <a:lnTo>
                    <a:pt x="766470" y="857834"/>
                  </a:lnTo>
                  <a:close/>
                </a:path>
                <a:path w="2160270" h="1871345">
                  <a:moveTo>
                    <a:pt x="748931" y="860803"/>
                  </a:moveTo>
                  <a:lnTo>
                    <a:pt x="748931" y="861642"/>
                  </a:lnTo>
                  <a:lnTo>
                    <a:pt x="750302" y="861431"/>
                  </a:lnTo>
                  <a:lnTo>
                    <a:pt x="748931" y="860803"/>
                  </a:lnTo>
                  <a:close/>
                </a:path>
                <a:path w="2160270" h="1871345">
                  <a:moveTo>
                    <a:pt x="748931" y="859498"/>
                  </a:moveTo>
                  <a:lnTo>
                    <a:pt x="748931" y="860803"/>
                  </a:lnTo>
                  <a:lnTo>
                    <a:pt x="750302" y="861431"/>
                  </a:lnTo>
                  <a:lnTo>
                    <a:pt x="751581" y="861234"/>
                  </a:lnTo>
                  <a:lnTo>
                    <a:pt x="751674" y="859789"/>
                  </a:lnTo>
                  <a:lnTo>
                    <a:pt x="748931" y="859498"/>
                  </a:lnTo>
                  <a:close/>
                </a:path>
                <a:path w="2160270" h="1871345">
                  <a:moveTo>
                    <a:pt x="745235" y="859110"/>
                  </a:moveTo>
                  <a:lnTo>
                    <a:pt x="745235" y="860374"/>
                  </a:lnTo>
                  <a:lnTo>
                    <a:pt x="745197" y="861110"/>
                  </a:lnTo>
                  <a:lnTo>
                    <a:pt x="746163" y="861296"/>
                  </a:lnTo>
                  <a:lnTo>
                    <a:pt x="746054" y="859485"/>
                  </a:lnTo>
                  <a:lnTo>
                    <a:pt x="745235" y="859110"/>
                  </a:lnTo>
                  <a:close/>
                </a:path>
                <a:path w="2160270" h="1871345">
                  <a:moveTo>
                    <a:pt x="706399" y="857091"/>
                  </a:moveTo>
                  <a:lnTo>
                    <a:pt x="704443" y="859104"/>
                  </a:lnTo>
                  <a:lnTo>
                    <a:pt x="702238" y="861234"/>
                  </a:lnTo>
                  <a:lnTo>
                    <a:pt x="705523" y="859104"/>
                  </a:lnTo>
                  <a:lnTo>
                    <a:pt x="706399" y="858824"/>
                  </a:lnTo>
                  <a:lnTo>
                    <a:pt x="706399" y="857091"/>
                  </a:lnTo>
                  <a:close/>
                </a:path>
                <a:path w="2160270" h="1871345">
                  <a:moveTo>
                    <a:pt x="745197" y="860374"/>
                  </a:moveTo>
                  <a:lnTo>
                    <a:pt x="741375" y="860374"/>
                  </a:lnTo>
                  <a:lnTo>
                    <a:pt x="745197" y="861110"/>
                  </a:lnTo>
                  <a:lnTo>
                    <a:pt x="745197" y="860374"/>
                  </a:lnTo>
                  <a:close/>
                </a:path>
                <a:path w="2160270" h="1871345">
                  <a:moveTo>
                    <a:pt x="753038" y="859934"/>
                  </a:moveTo>
                  <a:lnTo>
                    <a:pt x="753546" y="860932"/>
                  </a:lnTo>
                  <a:lnTo>
                    <a:pt x="753470" y="860281"/>
                  </a:lnTo>
                  <a:lnTo>
                    <a:pt x="753234" y="859955"/>
                  </a:lnTo>
                  <a:lnTo>
                    <a:pt x="753038" y="859934"/>
                  </a:lnTo>
                  <a:close/>
                </a:path>
                <a:path w="2160270" h="1871345">
                  <a:moveTo>
                    <a:pt x="753554" y="860396"/>
                  </a:moveTo>
                  <a:lnTo>
                    <a:pt x="753554" y="860931"/>
                  </a:lnTo>
                  <a:lnTo>
                    <a:pt x="753779" y="860896"/>
                  </a:lnTo>
                  <a:lnTo>
                    <a:pt x="753655" y="860535"/>
                  </a:lnTo>
                  <a:lnTo>
                    <a:pt x="753554" y="860396"/>
                  </a:lnTo>
                  <a:close/>
                </a:path>
                <a:path w="2160270" h="1871345">
                  <a:moveTo>
                    <a:pt x="680645" y="860374"/>
                  </a:moveTo>
                  <a:lnTo>
                    <a:pt x="680161" y="860662"/>
                  </a:lnTo>
                  <a:lnTo>
                    <a:pt x="680121" y="860896"/>
                  </a:lnTo>
                  <a:lnTo>
                    <a:pt x="680645" y="860374"/>
                  </a:lnTo>
                  <a:close/>
                </a:path>
                <a:path w="2160270" h="1871345">
                  <a:moveTo>
                    <a:pt x="753554" y="859989"/>
                  </a:moveTo>
                  <a:lnTo>
                    <a:pt x="753655" y="860535"/>
                  </a:lnTo>
                  <a:lnTo>
                    <a:pt x="753904" y="860877"/>
                  </a:lnTo>
                  <a:lnTo>
                    <a:pt x="757173" y="860374"/>
                  </a:lnTo>
                  <a:lnTo>
                    <a:pt x="756297" y="860374"/>
                  </a:lnTo>
                  <a:lnTo>
                    <a:pt x="753554" y="859989"/>
                  </a:lnTo>
                  <a:close/>
                </a:path>
                <a:path w="2160270" h="1871345">
                  <a:moveTo>
                    <a:pt x="673011" y="859104"/>
                  </a:moveTo>
                  <a:lnTo>
                    <a:pt x="671271" y="859104"/>
                  </a:lnTo>
                  <a:lnTo>
                    <a:pt x="671271" y="860793"/>
                  </a:lnTo>
                  <a:lnTo>
                    <a:pt x="673011" y="859104"/>
                  </a:lnTo>
                  <a:close/>
                </a:path>
                <a:path w="2160270" h="1871345">
                  <a:moveTo>
                    <a:pt x="740575" y="858436"/>
                  </a:moveTo>
                  <a:lnTo>
                    <a:pt x="737844" y="859364"/>
                  </a:lnTo>
                  <a:lnTo>
                    <a:pt x="737844" y="860790"/>
                  </a:lnTo>
                  <a:lnTo>
                    <a:pt x="740575" y="859823"/>
                  </a:lnTo>
                  <a:lnTo>
                    <a:pt x="740575" y="858436"/>
                  </a:lnTo>
                  <a:close/>
                </a:path>
                <a:path w="2160270" h="1871345">
                  <a:moveTo>
                    <a:pt x="746163" y="859204"/>
                  </a:moveTo>
                  <a:lnTo>
                    <a:pt x="746163" y="859534"/>
                  </a:lnTo>
                  <a:lnTo>
                    <a:pt x="748893" y="860785"/>
                  </a:lnTo>
                  <a:lnTo>
                    <a:pt x="748808" y="859485"/>
                  </a:lnTo>
                  <a:lnTo>
                    <a:pt x="746163" y="859204"/>
                  </a:lnTo>
                  <a:close/>
                </a:path>
                <a:path w="2160270" h="1871345">
                  <a:moveTo>
                    <a:pt x="716610" y="859104"/>
                  </a:moveTo>
                  <a:lnTo>
                    <a:pt x="713803" y="859104"/>
                  </a:lnTo>
                  <a:lnTo>
                    <a:pt x="713803" y="860742"/>
                  </a:lnTo>
                  <a:lnTo>
                    <a:pt x="716610" y="859104"/>
                  </a:lnTo>
                  <a:close/>
                </a:path>
                <a:path w="2160270" h="1871345">
                  <a:moveTo>
                    <a:pt x="681955" y="856206"/>
                  </a:moveTo>
                  <a:lnTo>
                    <a:pt x="679754" y="857745"/>
                  </a:lnTo>
                  <a:lnTo>
                    <a:pt x="679724" y="858436"/>
                  </a:lnTo>
                  <a:lnTo>
                    <a:pt x="680091" y="860710"/>
                  </a:lnTo>
                  <a:lnTo>
                    <a:pt x="680548" y="860396"/>
                  </a:lnTo>
                  <a:lnTo>
                    <a:pt x="683185" y="857845"/>
                  </a:lnTo>
                  <a:lnTo>
                    <a:pt x="681955" y="856206"/>
                  </a:lnTo>
                  <a:close/>
                </a:path>
                <a:path w="2160270" h="1871345">
                  <a:moveTo>
                    <a:pt x="734872" y="860374"/>
                  </a:moveTo>
                  <a:lnTo>
                    <a:pt x="734136" y="860535"/>
                  </a:lnTo>
                  <a:lnTo>
                    <a:pt x="734872" y="860374"/>
                  </a:lnTo>
                  <a:close/>
                </a:path>
                <a:path w="2160270" h="1871345">
                  <a:moveTo>
                    <a:pt x="734136" y="858189"/>
                  </a:moveTo>
                  <a:lnTo>
                    <a:pt x="734136" y="860535"/>
                  </a:lnTo>
                  <a:lnTo>
                    <a:pt x="734872" y="860374"/>
                  </a:lnTo>
                  <a:lnTo>
                    <a:pt x="734748" y="859823"/>
                  </a:lnTo>
                  <a:lnTo>
                    <a:pt x="734136" y="858189"/>
                  </a:lnTo>
                  <a:close/>
                </a:path>
                <a:path w="2160270" h="1871345">
                  <a:moveTo>
                    <a:pt x="637057" y="855294"/>
                  </a:moveTo>
                  <a:lnTo>
                    <a:pt x="636130" y="855294"/>
                  </a:lnTo>
                  <a:lnTo>
                    <a:pt x="636130" y="860374"/>
                  </a:lnTo>
                  <a:lnTo>
                    <a:pt x="636272" y="860374"/>
                  </a:lnTo>
                  <a:lnTo>
                    <a:pt x="636965" y="859823"/>
                  </a:lnTo>
                  <a:lnTo>
                    <a:pt x="637057" y="855294"/>
                  </a:lnTo>
                  <a:close/>
                </a:path>
                <a:path w="2160270" h="1871345">
                  <a:moveTo>
                    <a:pt x="641680" y="855294"/>
                  </a:moveTo>
                  <a:lnTo>
                    <a:pt x="639813" y="855294"/>
                  </a:lnTo>
                  <a:lnTo>
                    <a:pt x="639813" y="860374"/>
                  </a:lnTo>
                  <a:lnTo>
                    <a:pt x="671271" y="860374"/>
                  </a:lnTo>
                  <a:lnTo>
                    <a:pt x="671271" y="859104"/>
                  </a:lnTo>
                  <a:lnTo>
                    <a:pt x="673011" y="859104"/>
                  </a:lnTo>
                  <a:lnTo>
                    <a:pt x="674273" y="857834"/>
                  </a:lnTo>
                  <a:lnTo>
                    <a:pt x="642569" y="857834"/>
                  </a:lnTo>
                  <a:lnTo>
                    <a:pt x="642569" y="856564"/>
                  </a:lnTo>
                  <a:lnTo>
                    <a:pt x="641680" y="856564"/>
                  </a:lnTo>
                  <a:lnTo>
                    <a:pt x="641680" y="855294"/>
                  </a:lnTo>
                  <a:close/>
                </a:path>
                <a:path w="2160270" h="1871345">
                  <a:moveTo>
                    <a:pt x="684190" y="857834"/>
                  </a:moveTo>
                  <a:lnTo>
                    <a:pt x="683573" y="860374"/>
                  </a:lnTo>
                  <a:lnTo>
                    <a:pt x="684190" y="857834"/>
                  </a:lnTo>
                  <a:close/>
                </a:path>
                <a:path w="2160270" h="1871345">
                  <a:moveTo>
                    <a:pt x="705653" y="857834"/>
                  </a:moveTo>
                  <a:lnTo>
                    <a:pt x="685063" y="857834"/>
                  </a:lnTo>
                  <a:lnTo>
                    <a:pt x="684261" y="860374"/>
                  </a:lnTo>
                  <a:lnTo>
                    <a:pt x="703102" y="860374"/>
                  </a:lnTo>
                  <a:lnTo>
                    <a:pt x="705653" y="857834"/>
                  </a:lnTo>
                  <a:close/>
                </a:path>
                <a:path w="2160270" h="1871345">
                  <a:moveTo>
                    <a:pt x="713634" y="856518"/>
                  </a:moveTo>
                  <a:lnTo>
                    <a:pt x="706399" y="858824"/>
                  </a:lnTo>
                  <a:lnTo>
                    <a:pt x="706399" y="860374"/>
                  </a:lnTo>
                  <a:lnTo>
                    <a:pt x="712025" y="860374"/>
                  </a:lnTo>
                  <a:lnTo>
                    <a:pt x="714630" y="857845"/>
                  </a:lnTo>
                  <a:lnTo>
                    <a:pt x="713634" y="856518"/>
                  </a:lnTo>
                  <a:close/>
                </a:path>
                <a:path w="2160270" h="1871345">
                  <a:moveTo>
                    <a:pt x="717461" y="859194"/>
                  </a:moveTo>
                  <a:lnTo>
                    <a:pt x="717461" y="860374"/>
                  </a:lnTo>
                  <a:lnTo>
                    <a:pt x="719683" y="860374"/>
                  </a:lnTo>
                  <a:lnTo>
                    <a:pt x="720199" y="859485"/>
                  </a:lnTo>
                  <a:lnTo>
                    <a:pt x="717461" y="859194"/>
                  </a:lnTo>
                  <a:close/>
                </a:path>
                <a:path w="2160270" h="1871345">
                  <a:moveTo>
                    <a:pt x="726744" y="860180"/>
                  </a:moveTo>
                  <a:lnTo>
                    <a:pt x="726744" y="860374"/>
                  </a:lnTo>
                  <a:lnTo>
                    <a:pt x="728573" y="860374"/>
                  </a:lnTo>
                  <a:lnTo>
                    <a:pt x="726744" y="860180"/>
                  </a:lnTo>
                  <a:close/>
                </a:path>
                <a:path w="2160270" h="1871345">
                  <a:moveTo>
                    <a:pt x="737844" y="859364"/>
                  </a:moveTo>
                  <a:lnTo>
                    <a:pt x="737806" y="860374"/>
                  </a:lnTo>
                  <a:lnTo>
                    <a:pt x="737844" y="859364"/>
                  </a:lnTo>
                  <a:close/>
                </a:path>
                <a:path w="2160270" h="1871345">
                  <a:moveTo>
                    <a:pt x="745223" y="859104"/>
                  </a:moveTo>
                  <a:lnTo>
                    <a:pt x="745197" y="860374"/>
                  </a:lnTo>
                  <a:lnTo>
                    <a:pt x="745223" y="859104"/>
                  </a:lnTo>
                  <a:close/>
                </a:path>
                <a:path w="2160270" h="1871345">
                  <a:moveTo>
                    <a:pt x="748893" y="859494"/>
                  </a:moveTo>
                  <a:lnTo>
                    <a:pt x="748893" y="860374"/>
                  </a:lnTo>
                  <a:lnTo>
                    <a:pt x="748893" y="859494"/>
                  </a:lnTo>
                  <a:close/>
                </a:path>
                <a:path w="2160270" h="1871345">
                  <a:moveTo>
                    <a:pt x="751674" y="859789"/>
                  </a:moveTo>
                  <a:lnTo>
                    <a:pt x="751674" y="860374"/>
                  </a:lnTo>
                  <a:lnTo>
                    <a:pt x="753262" y="860374"/>
                  </a:lnTo>
                  <a:lnTo>
                    <a:pt x="753038" y="859934"/>
                  </a:lnTo>
                  <a:lnTo>
                    <a:pt x="751674" y="859789"/>
                  </a:lnTo>
                  <a:close/>
                </a:path>
                <a:path w="2160270" h="1871345">
                  <a:moveTo>
                    <a:pt x="753234" y="859955"/>
                  </a:moveTo>
                  <a:lnTo>
                    <a:pt x="753538" y="860374"/>
                  </a:lnTo>
                  <a:lnTo>
                    <a:pt x="753554" y="859989"/>
                  </a:lnTo>
                  <a:lnTo>
                    <a:pt x="753234" y="859955"/>
                  </a:lnTo>
                  <a:close/>
                </a:path>
                <a:path w="2160270" h="1871345">
                  <a:moveTo>
                    <a:pt x="756297" y="860281"/>
                  </a:moveTo>
                  <a:lnTo>
                    <a:pt x="757173" y="860374"/>
                  </a:lnTo>
                  <a:lnTo>
                    <a:pt x="756297" y="860281"/>
                  </a:lnTo>
                  <a:close/>
                </a:path>
                <a:path w="2160270" h="1871345">
                  <a:moveTo>
                    <a:pt x="760945" y="857834"/>
                  </a:moveTo>
                  <a:lnTo>
                    <a:pt x="759993" y="857834"/>
                  </a:lnTo>
                  <a:lnTo>
                    <a:pt x="759993" y="860374"/>
                  </a:lnTo>
                  <a:lnTo>
                    <a:pt x="760945" y="860374"/>
                  </a:lnTo>
                  <a:lnTo>
                    <a:pt x="760945" y="857834"/>
                  </a:lnTo>
                  <a:close/>
                </a:path>
                <a:path w="2160270" h="1871345">
                  <a:moveTo>
                    <a:pt x="735063" y="855818"/>
                  </a:moveTo>
                  <a:lnTo>
                    <a:pt x="734340" y="856169"/>
                  </a:lnTo>
                  <a:lnTo>
                    <a:pt x="734228" y="858436"/>
                  </a:lnTo>
                  <a:lnTo>
                    <a:pt x="734946" y="860349"/>
                  </a:lnTo>
                  <a:lnTo>
                    <a:pt x="735063" y="855818"/>
                  </a:lnTo>
                  <a:close/>
                </a:path>
                <a:path w="2160270" h="1871345">
                  <a:moveTo>
                    <a:pt x="735654" y="855531"/>
                  </a:moveTo>
                  <a:lnTo>
                    <a:pt x="735148" y="855776"/>
                  </a:lnTo>
                  <a:lnTo>
                    <a:pt x="735063" y="860309"/>
                  </a:lnTo>
                  <a:lnTo>
                    <a:pt x="737806" y="859377"/>
                  </a:lnTo>
                  <a:lnTo>
                    <a:pt x="737806" y="855744"/>
                  </a:lnTo>
                  <a:lnTo>
                    <a:pt x="735654" y="855531"/>
                  </a:lnTo>
                  <a:close/>
                </a:path>
                <a:path w="2160270" h="1871345">
                  <a:moveTo>
                    <a:pt x="755370" y="843864"/>
                  </a:moveTo>
                  <a:lnTo>
                    <a:pt x="753554" y="843864"/>
                  </a:lnTo>
                  <a:lnTo>
                    <a:pt x="753554" y="859989"/>
                  </a:lnTo>
                  <a:lnTo>
                    <a:pt x="756297" y="860281"/>
                  </a:lnTo>
                  <a:lnTo>
                    <a:pt x="756297" y="855294"/>
                  </a:lnTo>
                  <a:lnTo>
                    <a:pt x="759078" y="855294"/>
                  </a:lnTo>
                  <a:lnTo>
                    <a:pt x="759078" y="852754"/>
                  </a:lnTo>
                  <a:lnTo>
                    <a:pt x="756297" y="852754"/>
                  </a:lnTo>
                  <a:lnTo>
                    <a:pt x="756297" y="846404"/>
                  </a:lnTo>
                  <a:lnTo>
                    <a:pt x="755370" y="846404"/>
                  </a:lnTo>
                  <a:lnTo>
                    <a:pt x="755370" y="843864"/>
                  </a:lnTo>
                  <a:close/>
                </a:path>
                <a:path w="2160270" h="1871345">
                  <a:moveTo>
                    <a:pt x="723967" y="858051"/>
                  </a:moveTo>
                  <a:lnTo>
                    <a:pt x="720420" y="859104"/>
                  </a:lnTo>
                  <a:lnTo>
                    <a:pt x="720322" y="859498"/>
                  </a:lnTo>
                  <a:lnTo>
                    <a:pt x="726744" y="860180"/>
                  </a:lnTo>
                  <a:lnTo>
                    <a:pt x="726659" y="859194"/>
                  </a:lnTo>
                  <a:lnTo>
                    <a:pt x="723967" y="858051"/>
                  </a:lnTo>
                  <a:close/>
                </a:path>
                <a:path w="2160270" h="1871345">
                  <a:moveTo>
                    <a:pt x="753554" y="859104"/>
                  </a:moveTo>
                  <a:lnTo>
                    <a:pt x="752614" y="859104"/>
                  </a:lnTo>
                  <a:lnTo>
                    <a:pt x="753234" y="859955"/>
                  </a:lnTo>
                  <a:lnTo>
                    <a:pt x="753554" y="859989"/>
                  </a:lnTo>
                  <a:lnTo>
                    <a:pt x="753554" y="859104"/>
                  </a:lnTo>
                  <a:close/>
                </a:path>
                <a:path w="2160270" h="1871345">
                  <a:moveTo>
                    <a:pt x="752614" y="859104"/>
                  </a:moveTo>
                  <a:lnTo>
                    <a:pt x="753038" y="859934"/>
                  </a:lnTo>
                  <a:lnTo>
                    <a:pt x="753234" y="859955"/>
                  </a:lnTo>
                  <a:lnTo>
                    <a:pt x="752614" y="859104"/>
                  </a:lnTo>
                  <a:close/>
                </a:path>
                <a:path w="2160270" h="1871345">
                  <a:moveTo>
                    <a:pt x="753554" y="857834"/>
                  </a:moveTo>
                  <a:lnTo>
                    <a:pt x="751674" y="857834"/>
                  </a:lnTo>
                  <a:lnTo>
                    <a:pt x="751674" y="859789"/>
                  </a:lnTo>
                  <a:lnTo>
                    <a:pt x="753038" y="859934"/>
                  </a:lnTo>
                  <a:lnTo>
                    <a:pt x="752614" y="859104"/>
                  </a:lnTo>
                  <a:lnTo>
                    <a:pt x="753554" y="859104"/>
                  </a:lnTo>
                  <a:lnTo>
                    <a:pt x="753554" y="857834"/>
                  </a:lnTo>
                  <a:close/>
                </a:path>
                <a:path w="2160270" h="1871345">
                  <a:moveTo>
                    <a:pt x="745197" y="856866"/>
                  </a:moveTo>
                  <a:lnTo>
                    <a:pt x="740575" y="858436"/>
                  </a:lnTo>
                  <a:lnTo>
                    <a:pt x="740575" y="859823"/>
                  </a:lnTo>
                  <a:lnTo>
                    <a:pt x="745190" y="858189"/>
                  </a:lnTo>
                  <a:lnTo>
                    <a:pt x="745197" y="856866"/>
                  </a:lnTo>
                  <a:close/>
                </a:path>
                <a:path w="2160270" h="1871345">
                  <a:moveTo>
                    <a:pt x="749858" y="847674"/>
                  </a:moveTo>
                  <a:lnTo>
                    <a:pt x="748931" y="847674"/>
                  </a:lnTo>
                  <a:lnTo>
                    <a:pt x="749046" y="855744"/>
                  </a:lnTo>
                  <a:lnTo>
                    <a:pt x="749782" y="856564"/>
                  </a:lnTo>
                  <a:lnTo>
                    <a:pt x="748965" y="856853"/>
                  </a:lnTo>
                  <a:lnTo>
                    <a:pt x="748931" y="859498"/>
                  </a:lnTo>
                  <a:lnTo>
                    <a:pt x="751674" y="859789"/>
                  </a:lnTo>
                  <a:lnTo>
                    <a:pt x="751674" y="857834"/>
                  </a:lnTo>
                  <a:lnTo>
                    <a:pt x="753554" y="857834"/>
                  </a:lnTo>
                  <a:lnTo>
                    <a:pt x="753554" y="854024"/>
                  </a:lnTo>
                  <a:lnTo>
                    <a:pt x="751674" y="854024"/>
                  </a:lnTo>
                  <a:lnTo>
                    <a:pt x="751674" y="850214"/>
                  </a:lnTo>
                  <a:lnTo>
                    <a:pt x="749858" y="850214"/>
                  </a:lnTo>
                  <a:lnTo>
                    <a:pt x="749858" y="847674"/>
                  </a:lnTo>
                  <a:close/>
                </a:path>
                <a:path w="2160270" h="1871345">
                  <a:moveTo>
                    <a:pt x="641680" y="854024"/>
                  </a:moveTo>
                  <a:lnTo>
                    <a:pt x="637057" y="854024"/>
                  </a:lnTo>
                  <a:lnTo>
                    <a:pt x="637057" y="859750"/>
                  </a:lnTo>
                  <a:lnTo>
                    <a:pt x="637870" y="859104"/>
                  </a:lnTo>
                  <a:lnTo>
                    <a:pt x="639813" y="859104"/>
                  </a:lnTo>
                  <a:lnTo>
                    <a:pt x="639813" y="855294"/>
                  </a:lnTo>
                  <a:lnTo>
                    <a:pt x="641680" y="855294"/>
                  </a:lnTo>
                  <a:lnTo>
                    <a:pt x="641680" y="854024"/>
                  </a:lnTo>
                  <a:close/>
                </a:path>
                <a:path w="2160270" h="1871345">
                  <a:moveTo>
                    <a:pt x="745235" y="859105"/>
                  </a:moveTo>
                  <a:lnTo>
                    <a:pt x="746163" y="859534"/>
                  </a:lnTo>
                  <a:lnTo>
                    <a:pt x="746073" y="859194"/>
                  </a:lnTo>
                  <a:lnTo>
                    <a:pt x="745235" y="859105"/>
                  </a:lnTo>
                  <a:close/>
                </a:path>
                <a:path w="2160270" h="1871345">
                  <a:moveTo>
                    <a:pt x="748893" y="856878"/>
                  </a:moveTo>
                  <a:lnTo>
                    <a:pt x="746194" y="857834"/>
                  </a:lnTo>
                  <a:lnTo>
                    <a:pt x="746163" y="859204"/>
                  </a:lnTo>
                  <a:lnTo>
                    <a:pt x="748893" y="859494"/>
                  </a:lnTo>
                  <a:lnTo>
                    <a:pt x="748893" y="856878"/>
                  </a:lnTo>
                  <a:close/>
                </a:path>
                <a:path w="2160270" h="1871345">
                  <a:moveTo>
                    <a:pt x="717473" y="855294"/>
                  </a:moveTo>
                  <a:lnTo>
                    <a:pt x="717550" y="859204"/>
                  </a:lnTo>
                  <a:lnTo>
                    <a:pt x="720199" y="859485"/>
                  </a:lnTo>
                  <a:lnTo>
                    <a:pt x="720420" y="859104"/>
                  </a:lnTo>
                  <a:lnTo>
                    <a:pt x="723967" y="858051"/>
                  </a:lnTo>
                  <a:lnTo>
                    <a:pt x="717473" y="855294"/>
                  </a:lnTo>
                  <a:close/>
                </a:path>
                <a:path w="2160270" h="1871345">
                  <a:moveTo>
                    <a:pt x="737844" y="855748"/>
                  </a:moveTo>
                  <a:lnTo>
                    <a:pt x="737844" y="859364"/>
                  </a:lnTo>
                  <a:lnTo>
                    <a:pt x="740575" y="858436"/>
                  </a:lnTo>
                  <a:lnTo>
                    <a:pt x="740575" y="856018"/>
                  </a:lnTo>
                  <a:lnTo>
                    <a:pt x="737844" y="855748"/>
                  </a:lnTo>
                  <a:close/>
                </a:path>
                <a:path w="2160270" h="1871345">
                  <a:moveTo>
                    <a:pt x="726107" y="857416"/>
                  </a:moveTo>
                  <a:lnTo>
                    <a:pt x="723967" y="858051"/>
                  </a:lnTo>
                  <a:lnTo>
                    <a:pt x="726744" y="859230"/>
                  </a:lnTo>
                  <a:lnTo>
                    <a:pt x="726744" y="857745"/>
                  </a:lnTo>
                  <a:lnTo>
                    <a:pt x="726107" y="857416"/>
                  </a:lnTo>
                  <a:close/>
                </a:path>
                <a:path w="2160270" h="1871345">
                  <a:moveTo>
                    <a:pt x="746163" y="857845"/>
                  </a:moveTo>
                  <a:lnTo>
                    <a:pt x="745235" y="858173"/>
                  </a:lnTo>
                  <a:lnTo>
                    <a:pt x="745278" y="859110"/>
                  </a:lnTo>
                  <a:lnTo>
                    <a:pt x="746163" y="859204"/>
                  </a:lnTo>
                  <a:lnTo>
                    <a:pt x="746163" y="857845"/>
                  </a:lnTo>
                  <a:close/>
                </a:path>
                <a:path w="2160270" h="1871345">
                  <a:moveTo>
                    <a:pt x="717461" y="859104"/>
                  </a:moveTo>
                  <a:lnTo>
                    <a:pt x="716610" y="859104"/>
                  </a:lnTo>
                  <a:lnTo>
                    <a:pt x="717461" y="859194"/>
                  </a:lnTo>
                  <a:close/>
                </a:path>
                <a:path w="2160270" h="1871345">
                  <a:moveTo>
                    <a:pt x="706291" y="857199"/>
                  </a:moveTo>
                  <a:lnTo>
                    <a:pt x="704378" y="859104"/>
                  </a:lnTo>
                  <a:lnTo>
                    <a:pt x="706291" y="857199"/>
                  </a:lnTo>
                  <a:close/>
                </a:path>
                <a:path w="2160270" h="1871345">
                  <a:moveTo>
                    <a:pt x="730427" y="856134"/>
                  </a:moveTo>
                  <a:lnTo>
                    <a:pt x="726840" y="857199"/>
                  </a:lnTo>
                  <a:lnTo>
                    <a:pt x="726744" y="857745"/>
                  </a:lnTo>
                  <a:lnTo>
                    <a:pt x="729373" y="859104"/>
                  </a:lnTo>
                  <a:lnTo>
                    <a:pt x="730665" y="856564"/>
                  </a:lnTo>
                  <a:lnTo>
                    <a:pt x="730427" y="856564"/>
                  </a:lnTo>
                  <a:lnTo>
                    <a:pt x="730427" y="856134"/>
                  </a:lnTo>
                  <a:close/>
                </a:path>
                <a:path w="2160270" h="1871345">
                  <a:moveTo>
                    <a:pt x="733259" y="855294"/>
                  </a:moveTo>
                  <a:lnTo>
                    <a:pt x="730965" y="855974"/>
                  </a:lnTo>
                  <a:lnTo>
                    <a:pt x="729373" y="859104"/>
                  </a:lnTo>
                  <a:lnTo>
                    <a:pt x="734136" y="859104"/>
                  </a:lnTo>
                  <a:lnTo>
                    <a:pt x="734084" y="858051"/>
                  </a:lnTo>
                  <a:lnTo>
                    <a:pt x="733635" y="856853"/>
                  </a:lnTo>
                  <a:lnTo>
                    <a:pt x="733707" y="856476"/>
                  </a:lnTo>
                  <a:lnTo>
                    <a:pt x="734022" y="856323"/>
                  </a:lnTo>
                  <a:lnTo>
                    <a:pt x="734098" y="855377"/>
                  </a:lnTo>
                  <a:lnTo>
                    <a:pt x="733259" y="855294"/>
                  </a:lnTo>
                  <a:close/>
                </a:path>
                <a:path w="2160270" h="1871345">
                  <a:moveTo>
                    <a:pt x="745235" y="858173"/>
                  </a:moveTo>
                  <a:lnTo>
                    <a:pt x="745197" y="859104"/>
                  </a:lnTo>
                  <a:lnTo>
                    <a:pt x="745235" y="858173"/>
                  </a:lnTo>
                  <a:close/>
                </a:path>
                <a:path w="2160270" h="1871345">
                  <a:moveTo>
                    <a:pt x="710755" y="852754"/>
                  </a:moveTo>
                  <a:lnTo>
                    <a:pt x="706403" y="857087"/>
                  </a:lnTo>
                  <a:lnTo>
                    <a:pt x="706399" y="858824"/>
                  </a:lnTo>
                  <a:lnTo>
                    <a:pt x="713502" y="856560"/>
                  </a:lnTo>
                  <a:lnTo>
                    <a:pt x="713396" y="856206"/>
                  </a:lnTo>
                  <a:lnTo>
                    <a:pt x="710755" y="852754"/>
                  </a:lnTo>
                  <a:close/>
                </a:path>
                <a:path w="2160270" h="1871345">
                  <a:moveTo>
                    <a:pt x="740575" y="856018"/>
                  </a:moveTo>
                  <a:lnTo>
                    <a:pt x="740575" y="858436"/>
                  </a:lnTo>
                  <a:lnTo>
                    <a:pt x="745160" y="856878"/>
                  </a:lnTo>
                  <a:lnTo>
                    <a:pt x="745197" y="856564"/>
                  </a:lnTo>
                  <a:lnTo>
                    <a:pt x="741502" y="856564"/>
                  </a:lnTo>
                  <a:lnTo>
                    <a:pt x="741502" y="856110"/>
                  </a:lnTo>
                  <a:lnTo>
                    <a:pt x="740575" y="856018"/>
                  </a:lnTo>
                  <a:close/>
                </a:path>
                <a:path w="2160270" h="1871345">
                  <a:moveTo>
                    <a:pt x="734098" y="856286"/>
                  </a:moveTo>
                  <a:lnTo>
                    <a:pt x="733707" y="856476"/>
                  </a:lnTo>
                  <a:lnTo>
                    <a:pt x="733635" y="856853"/>
                  </a:lnTo>
                  <a:lnTo>
                    <a:pt x="734136" y="858189"/>
                  </a:lnTo>
                  <a:lnTo>
                    <a:pt x="734098" y="856564"/>
                  </a:lnTo>
                  <a:lnTo>
                    <a:pt x="734098" y="856286"/>
                  </a:lnTo>
                  <a:close/>
                </a:path>
                <a:path w="2160270" h="1871345">
                  <a:moveTo>
                    <a:pt x="745235" y="856173"/>
                  </a:moveTo>
                  <a:lnTo>
                    <a:pt x="745235" y="856479"/>
                  </a:lnTo>
                  <a:lnTo>
                    <a:pt x="746086" y="856564"/>
                  </a:lnTo>
                  <a:lnTo>
                    <a:pt x="745235" y="856853"/>
                  </a:lnTo>
                  <a:lnTo>
                    <a:pt x="745235" y="858173"/>
                  </a:lnTo>
                  <a:lnTo>
                    <a:pt x="746163" y="857845"/>
                  </a:lnTo>
                  <a:lnTo>
                    <a:pt x="746131" y="856268"/>
                  </a:lnTo>
                  <a:lnTo>
                    <a:pt x="745235" y="856173"/>
                  </a:lnTo>
                  <a:close/>
                </a:path>
                <a:path w="2160270" h="1871345">
                  <a:moveTo>
                    <a:pt x="724890" y="855294"/>
                  </a:moveTo>
                  <a:lnTo>
                    <a:pt x="717473" y="855294"/>
                  </a:lnTo>
                  <a:lnTo>
                    <a:pt x="723967" y="858051"/>
                  </a:lnTo>
                  <a:lnTo>
                    <a:pt x="726107" y="857416"/>
                  </a:lnTo>
                  <a:lnTo>
                    <a:pt x="724458" y="856564"/>
                  </a:lnTo>
                  <a:lnTo>
                    <a:pt x="724814" y="855744"/>
                  </a:lnTo>
                  <a:lnTo>
                    <a:pt x="724890" y="855294"/>
                  </a:lnTo>
                  <a:close/>
                </a:path>
                <a:path w="2160270" h="1871345">
                  <a:moveTo>
                    <a:pt x="746163" y="856271"/>
                  </a:moveTo>
                  <a:lnTo>
                    <a:pt x="746163" y="857845"/>
                  </a:lnTo>
                  <a:lnTo>
                    <a:pt x="748893" y="856878"/>
                  </a:lnTo>
                  <a:lnTo>
                    <a:pt x="748882" y="856560"/>
                  </a:lnTo>
                  <a:lnTo>
                    <a:pt x="746163" y="856271"/>
                  </a:lnTo>
                  <a:close/>
                </a:path>
                <a:path w="2160270" h="1871345">
                  <a:moveTo>
                    <a:pt x="726744" y="857227"/>
                  </a:moveTo>
                  <a:lnTo>
                    <a:pt x="726107" y="857416"/>
                  </a:lnTo>
                  <a:lnTo>
                    <a:pt x="726744" y="857745"/>
                  </a:lnTo>
                  <a:lnTo>
                    <a:pt x="726744" y="857227"/>
                  </a:lnTo>
                  <a:close/>
                </a:path>
                <a:path w="2160270" h="1871345">
                  <a:moveTo>
                    <a:pt x="724890" y="855567"/>
                  </a:moveTo>
                  <a:lnTo>
                    <a:pt x="724458" y="856564"/>
                  </a:lnTo>
                  <a:lnTo>
                    <a:pt x="726107" y="857416"/>
                  </a:lnTo>
                  <a:lnTo>
                    <a:pt x="726744" y="857227"/>
                  </a:lnTo>
                  <a:lnTo>
                    <a:pt x="726744" y="856564"/>
                  </a:lnTo>
                  <a:lnTo>
                    <a:pt x="724890" y="856564"/>
                  </a:lnTo>
                  <a:lnTo>
                    <a:pt x="724890" y="855567"/>
                  </a:lnTo>
                  <a:close/>
                </a:path>
                <a:path w="2160270" h="1871345">
                  <a:moveTo>
                    <a:pt x="729614" y="846404"/>
                  </a:moveTo>
                  <a:lnTo>
                    <a:pt x="726810" y="851484"/>
                  </a:lnTo>
                  <a:lnTo>
                    <a:pt x="726744" y="857227"/>
                  </a:lnTo>
                  <a:lnTo>
                    <a:pt x="728980" y="856564"/>
                  </a:lnTo>
                  <a:lnTo>
                    <a:pt x="728573" y="856564"/>
                  </a:lnTo>
                  <a:lnTo>
                    <a:pt x="728573" y="851484"/>
                  </a:lnTo>
                  <a:lnTo>
                    <a:pt x="730440" y="851484"/>
                  </a:lnTo>
                  <a:lnTo>
                    <a:pt x="730440" y="847674"/>
                  </a:lnTo>
                  <a:lnTo>
                    <a:pt x="731367" y="847674"/>
                  </a:lnTo>
                  <a:lnTo>
                    <a:pt x="731367" y="847307"/>
                  </a:lnTo>
                  <a:lnTo>
                    <a:pt x="729614" y="846404"/>
                  </a:lnTo>
                  <a:close/>
                </a:path>
                <a:path w="2160270" h="1871345">
                  <a:moveTo>
                    <a:pt x="708204" y="855294"/>
                  </a:moveTo>
                  <a:lnTo>
                    <a:pt x="706399" y="857087"/>
                  </a:lnTo>
                  <a:lnTo>
                    <a:pt x="708204" y="855294"/>
                  </a:lnTo>
                  <a:close/>
                </a:path>
                <a:path w="2160270" h="1871345">
                  <a:moveTo>
                    <a:pt x="708139" y="855294"/>
                  </a:moveTo>
                  <a:lnTo>
                    <a:pt x="706399" y="855294"/>
                  </a:lnTo>
                  <a:lnTo>
                    <a:pt x="706399" y="857087"/>
                  </a:lnTo>
                  <a:lnTo>
                    <a:pt x="708139" y="855294"/>
                  </a:lnTo>
                  <a:close/>
                </a:path>
                <a:path w="2160270" h="1871345">
                  <a:moveTo>
                    <a:pt x="748931" y="856564"/>
                  </a:moveTo>
                  <a:lnTo>
                    <a:pt x="748893" y="856878"/>
                  </a:lnTo>
                  <a:lnTo>
                    <a:pt x="748931" y="856564"/>
                  </a:lnTo>
                  <a:close/>
                </a:path>
                <a:path w="2160270" h="1871345">
                  <a:moveTo>
                    <a:pt x="745235" y="856564"/>
                  </a:moveTo>
                  <a:lnTo>
                    <a:pt x="745197" y="856866"/>
                  </a:lnTo>
                  <a:lnTo>
                    <a:pt x="745235" y="856564"/>
                  </a:lnTo>
                  <a:close/>
                </a:path>
                <a:path w="2160270" h="1871345">
                  <a:moveTo>
                    <a:pt x="748931" y="855616"/>
                  </a:moveTo>
                  <a:lnTo>
                    <a:pt x="748931" y="856865"/>
                  </a:lnTo>
                  <a:lnTo>
                    <a:pt x="749782" y="856564"/>
                  </a:lnTo>
                  <a:lnTo>
                    <a:pt x="748931" y="855616"/>
                  </a:lnTo>
                  <a:close/>
                </a:path>
                <a:path w="2160270" h="1871345">
                  <a:moveTo>
                    <a:pt x="745235" y="856479"/>
                  </a:moveTo>
                  <a:lnTo>
                    <a:pt x="745235" y="856853"/>
                  </a:lnTo>
                  <a:lnTo>
                    <a:pt x="746086" y="856564"/>
                  </a:lnTo>
                  <a:lnTo>
                    <a:pt x="745235" y="856479"/>
                  </a:lnTo>
                  <a:close/>
                </a:path>
                <a:path w="2160270" h="1871345">
                  <a:moveTo>
                    <a:pt x="652741" y="851484"/>
                  </a:moveTo>
                  <a:lnTo>
                    <a:pt x="641680" y="851484"/>
                  </a:lnTo>
                  <a:lnTo>
                    <a:pt x="641680" y="856564"/>
                  </a:lnTo>
                  <a:lnTo>
                    <a:pt x="642569" y="856564"/>
                  </a:lnTo>
                  <a:lnTo>
                    <a:pt x="642569" y="854024"/>
                  </a:lnTo>
                  <a:lnTo>
                    <a:pt x="652741" y="854024"/>
                  </a:lnTo>
                  <a:lnTo>
                    <a:pt x="652741" y="851484"/>
                  </a:lnTo>
                  <a:close/>
                </a:path>
                <a:path w="2160270" h="1871345">
                  <a:moveTo>
                    <a:pt x="652741" y="854024"/>
                  </a:moveTo>
                  <a:lnTo>
                    <a:pt x="642569" y="854024"/>
                  </a:lnTo>
                  <a:lnTo>
                    <a:pt x="642569" y="856564"/>
                  </a:lnTo>
                  <a:lnTo>
                    <a:pt x="652741" y="856564"/>
                  </a:lnTo>
                  <a:lnTo>
                    <a:pt x="652741" y="854024"/>
                  </a:lnTo>
                  <a:close/>
                </a:path>
                <a:path w="2160270" h="1871345">
                  <a:moveTo>
                    <a:pt x="685139" y="851484"/>
                  </a:moveTo>
                  <a:lnTo>
                    <a:pt x="674966" y="851484"/>
                  </a:lnTo>
                  <a:lnTo>
                    <a:pt x="674966" y="856564"/>
                  </a:lnTo>
                  <a:lnTo>
                    <a:pt x="675535" y="856564"/>
                  </a:lnTo>
                  <a:lnTo>
                    <a:pt x="679322" y="852754"/>
                  </a:lnTo>
                  <a:lnTo>
                    <a:pt x="685139" y="852754"/>
                  </a:lnTo>
                  <a:lnTo>
                    <a:pt x="685139" y="851484"/>
                  </a:lnTo>
                  <a:close/>
                </a:path>
                <a:path w="2160270" h="1871345">
                  <a:moveTo>
                    <a:pt x="685101" y="854024"/>
                  </a:moveTo>
                  <a:lnTo>
                    <a:pt x="684474" y="856564"/>
                  </a:lnTo>
                  <a:lnTo>
                    <a:pt x="685101" y="854024"/>
                  </a:lnTo>
                  <a:close/>
                </a:path>
                <a:path w="2160270" h="1871345">
                  <a:moveTo>
                    <a:pt x="690651" y="846404"/>
                  </a:moveTo>
                  <a:lnTo>
                    <a:pt x="685139" y="846404"/>
                  </a:lnTo>
                  <a:lnTo>
                    <a:pt x="685139" y="854024"/>
                  </a:lnTo>
                  <a:lnTo>
                    <a:pt x="685101" y="856564"/>
                  </a:lnTo>
                  <a:lnTo>
                    <a:pt x="686028" y="856564"/>
                  </a:lnTo>
                  <a:lnTo>
                    <a:pt x="686028" y="851484"/>
                  </a:lnTo>
                  <a:lnTo>
                    <a:pt x="713803" y="851484"/>
                  </a:lnTo>
                  <a:lnTo>
                    <a:pt x="713803" y="850214"/>
                  </a:lnTo>
                  <a:lnTo>
                    <a:pt x="690651" y="850214"/>
                  </a:lnTo>
                  <a:lnTo>
                    <a:pt x="690651" y="846404"/>
                  </a:lnTo>
                  <a:close/>
                </a:path>
                <a:path w="2160270" h="1871345">
                  <a:moveTo>
                    <a:pt x="726744" y="851603"/>
                  </a:moveTo>
                  <a:lnTo>
                    <a:pt x="726109" y="852754"/>
                  </a:lnTo>
                  <a:lnTo>
                    <a:pt x="725009" y="855294"/>
                  </a:lnTo>
                  <a:lnTo>
                    <a:pt x="724890" y="856564"/>
                  </a:lnTo>
                  <a:lnTo>
                    <a:pt x="726744" y="856564"/>
                  </a:lnTo>
                  <a:lnTo>
                    <a:pt x="726744" y="851603"/>
                  </a:lnTo>
                  <a:close/>
                </a:path>
                <a:path w="2160270" h="1871345">
                  <a:moveTo>
                    <a:pt x="730427" y="851484"/>
                  </a:moveTo>
                  <a:lnTo>
                    <a:pt x="728573" y="851484"/>
                  </a:lnTo>
                  <a:lnTo>
                    <a:pt x="728573" y="856564"/>
                  </a:lnTo>
                  <a:lnTo>
                    <a:pt x="728993" y="856560"/>
                  </a:lnTo>
                  <a:lnTo>
                    <a:pt x="730311" y="856169"/>
                  </a:lnTo>
                  <a:lnTo>
                    <a:pt x="730427" y="851484"/>
                  </a:lnTo>
                  <a:close/>
                </a:path>
                <a:path w="2160270" h="1871345">
                  <a:moveTo>
                    <a:pt x="730440" y="856130"/>
                  </a:moveTo>
                  <a:lnTo>
                    <a:pt x="730427" y="856564"/>
                  </a:lnTo>
                  <a:lnTo>
                    <a:pt x="730440" y="856130"/>
                  </a:lnTo>
                  <a:close/>
                </a:path>
                <a:path w="2160270" h="1871345">
                  <a:moveTo>
                    <a:pt x="730965" y="855974"/>
                  </a:moveTo>
                  <a:lnTo>
                    <a:pt x="730509" y="856110"/>
                  </a:lnTo>
                  <a:lnTo>
                    <a:pt x="730440" y="856564"/>
                  </a:lnTo>
                  <a:lnTo>
                    <a:pt x="730665" y="856564"/>
                  </a:lnTo>
                  <a:lnTo>
                    <a:pt x="730965" y="855974"/>
                  </a:lnTo>
                  <a:close/>
                </a:path>
                <a:path w="2160270" h="1871345">
                  <a:moveTo>
                    <a:pt x="734136" y="856268"/>
                  </a:moveTo>
                  <a:lnTo>
                    <a:pt x="734098" y="856564"/>
                  </a:lnTo>
                  <a:lnTo>
                    <a:pt x="734136" y="856268"/>
                  </a:lnTo>
                  <a:close/>
                </a:path>
                <a:path w="2160270" h="1871345">
                  <a:moveTo>
                    <a:pt x="741502" y="856110"/>
                  </a:moveTo>
                  <a:lnTo>
                    <a:pt x="741502" y="856564"/>
                  </a:lnTo>
                  <a:lnTo>
                    <a:pt x="745197" y="856564"/>
                  </a:lnTo>
                  <a:lnTo>
                    <a:pt x="743657" y="856323"/>
                  </a:lnTo>
                  <a:lnTo>
                    <a:pt x="741502" y="856110"/>
                  </a:lnTo>
                  <a:close/>
                </a:path>
                <a:path w="2160270" h="1871345">
                  <a:moveTo>
                    <a:pt x="745197" y="856560"/>
                  </a:moveTo>
                  <a:close/>
                </a:path>
                <a:path w="2160270" h="1871345">
                  <a:moveTo>
                    <a:pt x="745197" y="856476"/>
                  </a:moveTo>
                  <a:close/>
                </a:path>
                <a:path w="2160270" h="1871345">
                  <a:moveTo>
                    <a:pt x="748893" y="856561"/>
                  </a:moveTo>
                  <a:close/>
                </a:path>
                <a:path w="2160270" h="1871345">
                  <a:moveTo>
                    <a:pt x="748893" y="855573"/>
                  </a:moveTo>
                  <a:lnTo>
                    <a:pt x="748918" y="856564"/>
                  </a:lnTo>
                  <a:lnTo>
                    <a:pt x="748893" y="855573"/>
                  </a:lnTo>
                  <a:close/>
                </a:path>
                <a:path w="2160270" h="1871345">
                  <a:moveTo>
                    <a:pt x="746163" y="852531"/>
                  </a:moveTo>
                  <a:lnTo>
                    <a:pt x="746163" y="856271"/>
                  </a:lnTo>
                  <a:lnTo>
                    <a:pt x="748893" y="856561"/>
                  </a:lnTo>
                  <a:lnTo>
                    <a:pt x="748803" y="855472"/>
                  </a:lnTo>
                  <a:lnTo>
                    <a:pt x="746163" y="852531"/>
                  </a:lnTo>
                  <a:close/>
                </a:path>
                <a:path w="2160270" h="1871345">
                  <a:moveTo>
                    <a:pt x="743657" y="856323"/>
                  </a:moveTo>
                  <a:lnTo>
                    <a:pt x="745197" y="856560"/>
                  </a:lnTo>
                  <a:lnTo>
                    <a:pt x="743657" y="856323"/>
                  </a:lnTo>
                  <a:close/>
                </a:path>
                <a:path w="2160270" h="1871345">
                  <a:moveTo>
                    <a:pt x="717461" y="855294"/>
                  </a:moveTo>
                  <a:lnTo>
                    <a:pt x="712698" y="855294"/>
                  </a:lnTo>
                  <a:lnTo>
                    <a:pt x="713634" y="856518"/>
                  </a:lnTo>
                  <a:lnTo>
                    <a:pt x="717461" y="855298"/>
                  </a:lnTo>
                  <a:close/>
                </a:path>
                <a:path w="2160270" h="1871345">
                  <a:moveTo>
                    <a:pt x="741502" y="855776"/>
                  </a:moveTo>
                  <a:lnTo>
                    <a:pt x="741502" y="855992"/>
                  </a:lnTo>
                  <a:lnTo>
                    <a:pt x="743657" y="856323"/>
                  </a:lnTo>
                  <a:lnTo>
                    <a:pt x="745197" y="856476"/>
                  </a:lnTo>
                  <a:lnTo>
                    <a:pt x="745197" y="856169"/>
                  </a:lnTo>
                  <a:lnTo>
                    <a:pt x="741502" y="855776"/>
                  </a:lnTo>
                  <a:close/>
                </a:path>
                <a:path w="2160270" h="1871345">
                  <a:moveTo>
                    <a:pt x="741502" y="855992"/>
                  </a:moveTo>
                  <a:lnTo>
                    <a:pt x="743657" y="856323"/>
                  </a:lnTo>
                  <a:lnTo>
                    <a:pt x="741502" y="855992"/>
                  </a:lnTo>
                  <a:close/>
                </a:path>
                <a:path w="2160270" h="1871345">
                  <a:moveTo>
                    <a:pt x="746163" y="855294"/>
                  </a:moveTo>
                  <a:lnTo>
                    <a:pt x="745235" y="855294"/>
                  </a:lnTo>
                  <a:lnTo>
                    <a:pt x="745235" y="856173"/>
                  </a:lnTo>
                  <a:lnTo>
                    <a:pt x="746163" y="856271"/>
                  </a:lnTo>
                  <a:lnTo>
                    <a:pt x="746163" y="855294"/>
                  </a:lnTo>
                  <a:close/>
                </a:path>
                <a:path w="2160270" h="1871345">
                  <a:moveTo>
                    <a:pt x="734136" y="855380"/>
                  </a:moveTo>
                  <a:lnTo>
                    <a:pt x="734136" y="856268"/>
                  </a:lnTo>
                  <a:lnTo>
                    <a:pt x="734997" y="855850"/>
                  </a:lnTo>
                  <a:lnTo>
                    <a:pt x="735063" y="855472"/>
                  </a:lnTo>
                  <a:lnTo>
                    <a:pt x="734136" y="855380"/>
                  </a:lnTo>
                  <a:close/>
                </a:path>
                <a:path w="2160270" h="1871345">
                  <a:moveTo>
                    <a:pt x="685139" y="852754"/>
                  </a:moveTo>
                  <a:lnTo>
                    <a:pt x="679322" y="852754"/>
                  </a:lnTo>
                  <a:lnTo>
                    <a:pt x="681955" y="856206"/>
                  </a:lnTo>
                  <a:lnTo>
                    <a:pt x="685076" y="854024"/>
                  </a:lnTo>
                  <a:lnTo>
                    <a:pt x="685139" y="852754"/>
                  </a:lnTo>
                  <a:close/>
                </a:path>
                <a:path w="2160270" h="1871345">
                  <a:moveTo>
                    <a:pt x="745235" y="855294"/>
                  </a:moveTo>
                  <a:lnTo>
                    <a:pt x="745235" y="856173"/>
                  </a:lnTo>
                  <a:lnTo>
                    <a:pt x="745235" y="855294"/>
                  </a:lnTo>
                  <a:close/>
                </a:path>
                <a:path w="2160270" h="1871345">
                  <a:moveTo>
                    <a:pt x="742454" y="852230"/>
                  </a:moveTo>
                  <a:lnTo>
                    <a:pt x="741502" y="852692"/>
                  </a:lnTo>
                  <a:lnTo>
                    <a:pt x="741502" y="855776"/>
                  </a:lnTo>
                  <a:lnTo>
                    <a:pt x="745197" y="856169"/>
                  </a:lnTo>
                  <a:lnTo>
                    <a:pt x="745197" y="854024"/>
                  </a:lnTo>
                  <a:lnTo>
                    <a:pt x="742454" y="854024"/>
                  </a:lnTo>
                  <a:lnTo>
                    <a:pt x="742454" y="852230"/>
                  </a:lnTo>
                  <a:close/>
                </a:path>
                <a:path w="2160270" h="1871345">
                  <a:moveTo>
                    <a:pt x="730440" y="851484"/>
                  </a:moveTo>
                  <a:lnTo>
                    <a:pt x="730427" y="856134"/>
                  </a:lnTo>
                  <a:lnTo>
                    <a:pt x="730440" y="851484"/>
                  </a:lnTo>
                  <a:close/>
                </a:path>
                <a:path w="2160270" h="1871345">
                  <a:moveTo>
                    <a:pt x="731367" y="847674"/>
                  </a:moveTo>
                  <a:lnTo>
                    <a:pt x="730440" y="847674"/>
                  </a:lnTo>
                  <a:lnTo>
                    <a:pt x="730440" y="856130"/>
                  </a:lnTo>
                  <a:lnTo>
                    <a:pt x="730906" y="855992"/>
                  </a:lnTo>
                  <a:lnTo>
                    <a:pt x="731029" y="855850"/>
                  </a:lnTo>
                  <a:lnTo>
                    <a:pt x="731312" y="855294"/>
                  </a:lnTo>
                  <a:lnTo>
                    <a:pt x="731037" y="855294"/>
                  </a:lnTo>
                  <a:lnTo>
                    <a:pt x="731651" y="854024"/>
                  </a:lnTo>
                  <a:lnTo>
                    <a:pt x="731367" y="854024"/>
                  </a:lnTo>
                  <a:lnTo>
                    <a:pt x="731367" y="847674"/>
                  </a:lnTo>
                  <a:close/>
                </a:path>
                <a:path w="2160270" h="1871345">
                  <a:moveTo>
                    <a:pt x="740575" y="855850"/>
                  </a:moveTo>
                  <a:lnTo>
                    <a:pt x="740575" y="856018"/>
                  </a:lnTo>
                  <a:lnTo>
                    <a:pt x="741502" y="856110"/>
                  </a:lnTo>
                  <a:lnTo>
                    <a:pt x="741387" y="855974"/>
                  </a:lnTo>
                  <a:lnTo>
                    <a:pt x="740575" y="855850"/>
                  </a:lnTo>
                  <a:close/>
                </a:path>
                <a:path w="2160270" h="1871345">
                  <a:moveTo>
                    <a:pt x="737844" y="855430"/>
                  </a:moveTo>
                  <a:lnTo>
                    <a:pt x="737844" y="855748"/>
                  </a:lnTo>
                  <a:lnTo>
                    <a:pt x="740575" y="856018"/>
                  </a:lnTo>
                  <a:lnTo>
                    <a:pt x="740575" y="855850"/>
                  </a:lnTo>
                  <a:lnTo>
                    <a:pt x="737844" y="855430"/>
                  </a:lnTo>
                  <a:close/>
                </a:path>
                <a:path w="2160270" h="1871345">
                  <a:moveTo>
                    <a:pt x="740575" y="855678"/>
                  </a:moveTo>
                  <a:lnTo>
                    <a:pt x="740575" y="855850"/>
                  </a:lnTo>
                  <a:lnTo>
                    <a:pt x="741502" y="855992"/>
                  </a:lnTo>
                  <a:lnTo>
                    <a:pt x="741502" y="855776"/>
                  </a:lnTo>
                  <a:lnTo>
                    <a:pt x="740575" y="855678"/>
                  </a:lnTo>
                  <a:close/>
                </a:path>
                <a:path w="2160270" h="1871345">
                  <a:moveTo>
                    <a:pt x="736879" y="843864"/>
                  </a:moveTo>
                  <a:lnTo>
                    <a:pt x="731367" y="843864"/>
                  </a:lnTo>
                  <a:lnTo>
                    <a:pt x="731367" y="847307"/>
                  </a:lnTo>
                  <a:lnTo>
                    <a:pt x="734542" y="848944"/>
                  </a:lnTo>
                  <a:lnTo>
                    <a:pt x="730965" y="855974"/>
                  </a:lnTo>
                  <a:lnTo>
                    <a:pt x="733259" y="855294"/>
                  </a:lnTo>
                  <a:lnTo>
                    <a:pt x="734098" y="855294"/>
                  </a:lnTo>
                  <a:lnTo>
                    <a:pt x="734098" y="851484"/>
                  </a:lnTo>
                  <a:lnTo>
                    <a:pt x="737806" y="851484"/>
                  </a:lnTo>
                  <a:lnTo>
                    <a:pt x="737806" y="850214"/>
                  </a:lnTo>
                  <a:lnTo>
                    <a:pt x="735431" y="850214"/>
                  </a:lnTo>
                  <a:lnTo>
                    <a:pt x="733537" y="846398"/>
                  </a:lnTo>
                  <a:lnTo>
                    <a:pt x="736753" y="844837"/>
                  </a:lnTo>
                  <a:lnTo>
                    <a:pt x="736879" y="843864"/>
                  </a:lnTo>
                  <a:close/>
                </a:path>
                <a:path w="2160270" h="1871345">
                  <a:moveTo>
                    <a:pt x="737844" y="855388"/>
                  </a:moveTo>
                  <a:lnTo>
                    <a:pt x="740575" y="855850"/>
                  </a:lnTo>
                  <a:lnTo>
                    <a:pt x="740575" y="855678"/>
                  </a:lnTo>
                  <a:lnTo>
                    <a:pt x="737844" y="855388"/>
                  </a:lnTo>
                  <a:close/>
                </a:path>
                <a:path w="2160270" h="1871345">
                  <a:moveTo>
                    <a:pt x="735063" y="855472"/>
                  </a:moveTo>
                  <a:lnTo>
                    <a:pt x="735063" y="855818"/>
                  </a:lnTo>
                  <a:lnTo>
                    <a:pt x="735654" y="855531"/>
                  </a:lnTo>
                  <a:lnTo>
                    <a:pt x="735063" y="855472"/>
                  </a:lnTo>
                  <a:close/>
                </a:path>
                <a:path w="2160270" h="1871345">
                  <a:moveTo>
                    <a:pt x="741502" y="852692"/>
                  </a:moveTo>
                  <a:lnTo>
                    <a:pt x="740575" y="853142"/>
                  </a:lnTo>
                  <a:lnTo>
                    <a:pt x="740575" y="855678"/>
                  </a:lnTo>
                  <a:lnTo>
                    <a:pt x="741502" y="855776"/>
                  </a:lnTo>
                  <a:lnTo>
                    <a:pt x="741502" y="852692"/>
                  </a:lnTo>
                  <a:close/>
                </a:path>
                <a:path w="2160270" h="1871345">
                  <a:moveTo>
                    <a:pt x="737806" y="854486"/>
                  </a:moveTo>
                  <a:lnTo>
                    <a:pt x="735654" y="855531"/>
                  </a:lnTo>
                  <a:lnTo>
                    <a:pt x="737806" y="855744"/>
                  </a:lnTo>
                  <a:lnTo>
                    <a:pt x="737806" y="855424"/>
                  </a:lnTo>
                  <a:lnTo>
                    <a:pt x="736955" y="855294"/>
                  </a:lnTo>
                  <a:lnTo>
                    <a:pt x="737806" y="855294"/>
                  </a:lnTo>
                  <a:lnTo>
                    <a:pt x="737806" y="854486"/>
                  </a:lnTo>
                  <a:close/>
                </a:path>
                <a:path w="2160270" h="1871345">
                  <a:moveTo>
                    <a:pt x="740575" y="855294"/>
                  </a:moveTo>
                  <a:lnTo>
                    <a:pt x="737844" y="855294"/>
                  </a:lnTo>
                  <a:lnTo>
                    <a:pt x="740575" y="855678"/>
                  </a:lnTo>
                  <a:lnTo>
                    <a:pt x="740575" y="855294"/>
                  </a:lnTo>
                  <a:close/>
                </a:path>
                <a:path w="2160270" h="1871345">
                  <a:moveTo>
                    <a:pt x="748931" y="855294"/>
                  </a:moveTo>
                  <a:lnTo>
                    <a:pt x="748931" y="855616"/>
                  </a:lnTo>
                  <a:lnTo>
                    <a:pt x="748931" y="855294"/>
                  </a:lnTo>
                  <a:close/>
                </a:path>
                <a:path w="2160270" h="1871345">
                  <a:moveTo>
                    <a:pt x="748893" y="855294"/>
                  </a:moveTo>
                  <a:lnTo>
                    <a:pt x="748642" y="855294"/>
                  </a:lnTo>
                  <a:lnTo>
                    <a:pt x="748893" y="855573"/>
                  </a:lnTo>
                  <a:lnTo>
                    <a:pt x="748893" y="855294"/>
                  </a:lnTo>
                  <a:close/>
                </a:path>
                <a:path w="2160270" h="1871345">
                  <a:moveTo>
                    <a:pt x="726744" y="851484"/>
                  </a:moveTo>
                  <a:lnTo>
                    <a:pt x="724890" y="851484"/>
                  </a:lnTo>
                  <a:lnTo>
                    <a:pt x="724890" y="855567"/>
                  </a:lnTo>
                  <a:lnTo>
                    <a:pt x="726109" y="852754"/>
                  </a:lnTo>
                  <a:lnTo>
                    <a:pt x="726744" y="851603"/>
                  </a:lnTo>
                  <a:close/>
                </a:path>
                <a:path w="2160270" h="1871345">
                  <a:moveTo>
                    <a:pt x="737806" y="854024"/>
                  </a:moveTo>
                  <a:lnTo>
                    <a:pt x="735063" y="854024"/>
                  </a:lnTo>
                  <a:lnTo>
                    <a:pt x="735063" y="855472"/>
                  </a:lnTo>
                  <a:lnTo>
                    <a:pt x="735654" y="855531"/>
                  </a:lnTo>
                  <a:lnTo>
                    <a:pt x="737806" y="854486"/>
                  </a:lnTo>
                  <a:lnTo>
                    <a:pt x="737806" y="854024"/>
                  </a:lnTo>
                  <a:close/>
                </a:path>
                <a:path w="2160270" h="1871345">
                  <a:moveTo>
                    <a:pt x="737806" y="851484"/>
                  </a:moveTo>
                  <a:lnTo>
                    <a:pt x="734136" y="851484"/>
                  </a:lnTo>
                  <a:lnTo>
                    <a:pt x="734213" y="855388"/>
                  </a:lnTo>
                  <a:lnTo>
                    <a:pt x="735063" y="855472"/>
                  </a:lnTo>
                  <a:lnTo>
                    <a:pt x="735063" y="854024"/>
                  </a:lnTo>
                  <a:lnTo>
                    <a:pt x="737806" y="854024"/>
                  </a:lnTo>
                  <a:lnTo>
                    <a:pt x="737806" y="851484"/>
                  </a:lnTo>
                  <a:close/>
                </a:path>
                <a:path w="2160270" h="1871345">
                  <a:moveTo>
                    <a:pt x="736955" y="855294"/>
                  </a:moveTo>
                  <a:lnTo>
                    <a:pt x="737806" y="855424"/>
                  </a:lnTo>
                  <a:lnTo>
                    <a:pt x="736955" y="855294"/>
                  </a:lnTo>
                  <a:close/>
                </a:path>
                <a:path w="2160270" h="1871345">
                  <a:moveTo>
                    <a:pt x="740575" y="853142"/>
                  </a:moveTo>
                  <a:lnTo>
                    <a:pt x="737806" y="854486"/>
                  </a:lnTo>
                  <a:lnTo>
                    <a:pt x="737844" y="855388"/>
                  </a:lnTo>
                  <a:lnTo>
                    <a:pt x="740575" y="855294"/>
                  </a:lnTo>
                  <a:lnTo>
                    <a:pt x="740575" y="853142"/>
                  </a:lnTo>
                  <a:close/>
                </a:path>
                <a:path w="2160270" h="1871345">
                  <a:moveTo>
                    <a:pt x="737806" y="855294"/>
                  </a:moveTo>
                  <a:lnTo>
                    <a:pt x="736955" y="855294"/>
                  </a:lnTo>
                  <a:lnTo>
                    <a:pt x="737806" y="855384"/>
                  </a:lnTo>
                  <a:close/>
                </a:path>
                <a:path w="2160270" h="1871345">
                  <a:moveTo>
                    <a:pt x="734136" y="851484"/>
                  </a:moveTo>
                  <a:lnTo>
                    <a:pt x="734136" y="855380"/>
                  </a:lnTo>
                  <a:lnTo>
                    <a:pt x="734136" y="851484"/>
                  </a:lnTo>
                  <a:close/>
                </a:path>
                <a:path w="2160270" h="1871345">
                  <a:moveTo>
                    <a:pt x="734098" y="855294"/>
                  </a:moveTo>
                  <a:lnTo>
                    <a:pt x="733259" y="855294"/>
                  </a:lnTo>
                  <a:lnTo>
                    <a:pt x="734098" y="855377"/>
                  </a:lnTo>
                  <a:close/>
                </a:path>
                <a:path w="2160270" h="1871345">
                  <a:moveTo>
                    <a:pt x="733250" y="851484"/>
                  </a:moveTo>
                  <a:lnTo>
                    <a:pt x="732878" y="851484"/>
                  </a:lnTo>
                  <a:lnTo>
                    <a:pt x="731037" y="855294"/>
                  </a:lnTo>
                  <a:lnTo>
                    <a:pt x="731312" y="855294"/>
                  </a:lnTo>
                  <a:lnTo>
                    <a:pt x="733250" y="851484"/>
                  </a:lnTo>
                  <a:close/>
                </a:path>
                <a:path w="2160270" h="1871345">
                  <a:moveTo>
                    <a:pt x="741502" y="848602"/>
                  </a:moveTo>
                  <a:lnTo>
                    <a:pt x="737844" y="849573"/>
                  </a:lnTo>
                  <a:lnTo>
                    <a:pt x="737844" y="852754"/>
                  </a:lnTo>
                  <a:lnTo>
                    <a:pt x="737806" y="854486"/>
                  </a:lnTo>
                  <a:lnTo>
                    <a:pt x="740575" y="853142"/>
                  </a:lnTo>
                  <a:lnTo>
                    <a:pt x="740575" y="850214"/>
                  </a:lnTo>
                  <a:lnTo>
                    <a:pt x="741502" y="850214"/>
                  </a:lnTo>
                  <a:lnTo>
                    <a:pt x="741502" y="848602"/>
                  </a:lnTo>
                  <a:close/>
                </a:path>
                <a:path w="2160270" h="1871345">
                  <a:moveTo>
                    <a:pt x="713803" y="851484"/>
                  </a:moveTo>
                  <a:lnTo>
                    <a:pt x="686028" y="851484"/>
                  </a:lnTo>
                  <a:lnTo>
                    <a:pt x="686028" y="854024"/>
                  </a:lnTo>
                  <a:lnTo>
                    <a:pt x="709480" y="854024"/>
                  </a:lnTo>
                  <a:lnTo>
                    <a:pt x="710755" y="852754"/>
                  </a:lnTo>
                  <a:lnTo>
                    <a:pt x="713803" y="852754"/>
                  </a:lnTo>
                  <a:lnTo>
                    <a:pt x="713803" y="851484"/>
                  </a:lnTo>
                  <a:close/>
                </a:path>
                <a:path w="2160270" h="1871345">
                  <a:moveTo>
                    <a:pt x="724890" y="852754"/>
                  </a:moveTo>
                  <a:lnTo>
                    <a:pt x="710755" y="852754"/>
                  </a:lnTo>
                  <a:lnTo>
                    <a:pt x="711727" y="854024"/>
                  </a:lnTo>
                  <a:lnTo>
                    <a:pt x="724890" y="854024"/>
                  </a:lnTo>
                  <a:lnTo>
                    <a:pt x="724890" y="852754"/>
                  </a:lnTo>
                  <a:close/>
                </a:path>
                <a:path w="2160270" h="1871345">
                  <a:moveTo>
                    <a:pt x="731367" y="847307"/>
                  </a:moveTo>
                  <a:lnTo>
                    <a:pt x="731367" y="854024"/>
                  </a:lnTo>
                  <a:lnTo>
                    <a:pt x="731651" y="854024"/>
                  </a:lnTo>
                  <a:lnTo>
                    <a:pt x="732878" y="851484"/>
                  </a:lnTo>
                  <a:lnTo>
                    <a:pt x="733250" y="851484"/>
                  </a:lnTo>
                  <a:lnTo>
                    <a:pt x="734542" y="848944"/>
                  </a:lnTo>
                  <a:lnTo>
                    <a:pt x="731367" y="847307"/>
                  </a:lnTo>
                  <a:close/>
                </a:path>
                <a:path w="2160270" h="1871345">
                  <a:moveTo>
                    <a:pt x="745197" y="851484"/>
                  </a:moveTo>
                  <a:lnTo>
                    <a:pt x="743991" y="851484"/>
                  </a:lnTo>
                  <a:lnTo>
                    <a:pt x="742454" y="852230"/>
                  </a:lnTo>
                  <a:lnTo>
                    <a:pt x="742454" y="854024"/>
                  </a:lnTo>
                  <a:lnTo>
                    <a:pt x="745197" y="854024"/>
                  </a:lnTo>
                  <a:lnTo>
                    <a:pt x="745197" y="851484"/>
                  </a:lnTo>
                  <a:close/>
                </a:path>
                <a:path w="2160270" h="1871345">
                  <a:moveTo>
                    <a:pt x="745235" y="851498"/>
                  </a:moveTo>
                  <a:lnTo>
                    <a:pt x="745235" y="852754"/>
                  </a:lnTo>
                  <a:lnTo>
                    <a:pt x="745197" y="854024"/>
                  </a:lnTo>
                  <a:lnTo>
                    <a:pt x="746163" y="854024"/>
                  </a:lnTo>
                  <a:lnTo>
                    <a:pt x="746163" y="852531"/>
                  </a:lnTo>
                  <a:lnTo>
                    <a:pt x="745235" y="851498"/>
                  </a:lnTo>
                  <a:close/>
                </a:path>
                <a:path w="2160270" h="1871345">
                  <a:moveTo>
                    <a:pt x="748893" y="846640"/>
                  </a:moveTo>
                  <a:lnTo>
                    <a:pt x="747979" y="846882"/>
                  </a:lnTo>
                  <a:lnTo>
                    <a:pt x="747979" y="850214"/>
                  </a:lnTo>
                  <a:lnTo>
                    <a:pt x="746163" y="850214"/>
                  </a:lnTo>
                  <a:lnTo>
                    <a:pt x="746163" y="852531"/>
                  </a:lnTo>
                  <a:lnTo>
                    <a:pt x="747502" y="854024"/>
                  </a:lnTo>
                  <a:lnTo>
                    <a:pt x="748931" y="854024"/>
                  </a:lnTo>
                  <a:lnTo>
                    <a:pt x="748893" y="852754"/>
                  </a:lnTo>
                  <a:lnTo>
                    <a:pt x="748893" y="846640"/>
                  </a:lnTo>
                  <a:close/>
                </a:path>
                <a:path w="2160270" h="1871345">
                  <a:moveTo>
                    <a:pt x="753554" y="843864"/>
                  </a:moveTo>
                  <a:lnTo>
                    <a:pt x="752589" y="843864"/>
                  </a:lnTo>
                  <a:lnTo>
                    <a:pt x="752589" y="850214"/>
                  </a:lnTo>
                  <a:lnTo>
                    <a:pt x="751674" y="850214"/>
                  </a:lnTo>
                  <a:lnTo>
                    <a:pt x="751674" y="854024"/>
                  </a:lnTo>
                  <a:lnTo>
                    <a:pt x="753554" y="854024"/>
                  </a:lnTo>
                  <a:lnTo>
                    <a:pt x="753554" y="843864"/>
                  </a:lnTo>
                  <a:close/>
                </a:path>
                <a:path w="2160270" h="1871345">
                  <a:moveTo>
                    <a:pt x="741502" y="850214"/>
                  </a:moveTo>
                  <a:lnTo>
                    <a:pt x="740575" y="850214"/>
                  </a:lnTo>
                  <a:lnTo>
                    <a:pt x="740575" y="853142"/>
                  </a:lnTo>
                  <a:lnTo>
                    <a:pt x="741375" y="852754"/>
                  </a:lnTo>
                  <a:lnTo>
                    <a:pt x="741502" y="850214"/>
                  </a:lnTo>
                  <a:close/>
                </a:path>
                <a:path w="2160270" h="1871345">
                  <a:moveTo>
                    <a:pt x="724852" y="847674"/>
                  </a:moveTo>
                  <a:lnTo>
                    <a:pt x="713803" y="847674"/>
                  </a:lnTo>
                  <a:lnTo>
                    <a:pt x="713803" y="852754"/>
                  </a:lnTo>
                  <a:lnTo>
                    <a:pt x="724852" y="852754"/>
                  </a:lnTo>
                  <a:lnTo>
                    <a:pt x="724852" y="847674"/>
                  </a:lnTo>
                  <a:close/>
                </a:path>
                <a:path w="2160270" h="1871345">
                  <a:moveTo>
                    <a:pt x="726744" y="850214"/>
                  </a:moveTo>
                  <a:lnTo>
                    <a:pt x="724852" y="850214"/>
                  </a:lnTo>
                  <a:lnTo>
                    <a:pt x="724852" y="852754"/>
                  </a:lnTo>
                  <a:lnTo>
                    <a:pt x="724890" y="851484"/>
                  </a:lnTo>
                  <a:lnTo>
                    <a:pt x="726744" y="851484"/>
                  </a:lnTo>
                  <a:lnTo>
                    <a:pt x="726744" y="850214"/>
                  </a:lnTo>
                  <a:close/>
                </a:path>
                <a:path w="2160270" h="1871345">
                  <a:moveTo>
                    <a:pt x="737844" y="849573"/>
                  </a:moveTo>
                  <a:lnTo>
                    <a:pt x="737806" y="852754"/>
                  </a:lnTo>
                  <a:lnTo>
                    <a:pt x="737844" y="849573"/>
                  </a:lnTo>
                  <a:close/>
                </a:path>
                <a:path w="2160270" h="1871345">
                  <a:moveTo>
                    <a:pt x="745223" y="851484"/>
                  </a:moveTo>
                  <a:lnTo>
                    <a:pt x="745197" y="852754"/>
                  </a:lnTo>
                  <a:lnTo>
                    <a:pt x="745223" y="851484"/>
                  </a:lnTo>
                  <a:close/>
                </a:path>
                <a:path w="2160270" h="1871345">
                  <a:moveTo>
                    <a:pt x="749858" y="843864"/>
                  </a:moveTo>
                  <a:lnTo>
                    <a:pt x="748893" y="843864"/>
                  </a:lnTo>
                  <a:lnTo>
                    <a:pt x="748970" y="845272"/>
                  </a:lnTo>
                  <a:lnTo>
                    <a:pt x="749782" y="846404"/>
                  </a:lnTo>
                  <a:lnTo>
                    <a:pt x="748893" y="846640"/>
                  </a:lnTo>
                  <a:lnTo>
                    <a:pt x="748893" y="852754"/>
                  </a:lnTo>
                  <a:lnTo>
                    <a:pt x="748931" y="847674"/>
                  </a:lnTo>
                  <a:lnTo>
                    <a:pt x="749858" y="847674"/>
                  </a:lnTo>
                  <a:lnTo>
                    <a:pt x="749858" y="843864"/>
                  </a:lnTo>
                  <a:close/>
                </a:path>
                <a:path w="2160270" h="1871345">
                  <a:moveTo>
                    <a:pt x="759993" y="847674"/>
                  </a:moveTo>
                  <a:lnTo>
                    <a:pt x="756297" y="847674"/>
                  </a:lnTo>
                  <a:lnTo>
                    <a:pt x="756297" y="852754"/>
                  </a:lnTo>
                  <a:lnTo>
                    <a:pt x="759078" y="852754"/>
                  </a:lnTo>
                  <a:lnTo>
                    <a:pt x="759078" y="850214"/>
                  </a:lnTo>
                  <a:lnTo>
                    <a:pt x="759993" y="850214"/>
                  </a:lnTo>
                  <a:lnTo>
                    <a:pt x="759993" y="847674"/>
                  </a:lnTo>
                  <a:close/>
                </a:path>
                <a:path w="2160270" h="1871345">
                  <a:moveTo>
                    <a:pt x="742454" y="848349"/>
                  </a:moveTo>
                  <a:lnTo>
                    <a:pt x="741540" y="848592"/>
                  </a:lnTo>
                  <a:lnTo>
                    <a:pt x="741540" y="850214"/>
                  </a:lnTo>
                  <a:lnTo>
                    <a:pt x="741502" y="852692"/>
                  </a:lnTo>
                  <a:lnTo>
                    <a:pt x="742454" y="852230"/>
                  </a:lnTo>
                  <a:lnTo>
                    <a:pt x="742454" y="848349"/>
                  </a:lnTo>
                  <a:close/>
                </a:path>
                <a:path w="2160270" h="1871345">
                  <a:moveTo>
                    <a:pt x="747979" y="846882"/>
                  </a:moveTo>
                  <a:lnTo>
                    <a:pt x="745235" y="847611"/>
                  </a:lnTo>
                  <a:lnTo>
                    <a:pt x="745330" y="851603"/>
                  </a:lnTo>
                  <a:lnTo>
                    <a:pt x="746163" y="852531"/>
                  </a:lnTo>
                  <a:lnTo>
                    <a:pt x="746163" y="850214"/>
                  </a:lnTo>
                  <a:lnTo>
                    <a:pt x="747979" y="850214"/>
                  </a:lnTo>
                  <a:lnTo>
                    <a:pt x="747979" y="846882"/>
                  </a:lnTo>
                  <a:close/>
                </a:path>
                <a:path w="2160270" h="1871345">
                  <a:moveTo>
                    <a:pt x="745235" y="847611"/>
                  </a:moveTo>
                  <a:lnTo>
                    <a:pt x="742454" y="848349"/>
                  </a:lnTo>
                  <a:lnTo>
                    <a:pt x="742454" y="852230"/>
                  </a:lnTo>
                  <a:lnTo>
                    <a:pt x="743991" y="851484"/>
                  </a:lnTo>
                  <a:lnTo>
                    <a:pt x="745235" y="851484"/>
                  </a:lnTo>
                  <a:lnTo>
                    <a:pt x="745235" y="847611"/>
                  </a:lnTo>
                  <a:close/>
                </a:path>
                <a:path w="2160270" h="1871345">
                  <a:moveTo>
                    <a:pt x="728913" y="847674"/>
                  </a:moveTo>
                  <a:lnTo>
                    <a:pt x="726744" y="847674"/>
                  </a:lnTo>
                  <a:lnTo>
                    <a:pt x="726744" y="851603"/>
                  </a:lnTo>
                  <a:lnTo>
                    <a:pt x="728913" y="847674"/>
                  </a:lnTo>
                  <a:close/>
                </a:path>
                <a:path w="2160270" h="1871345">
                  <a:moveTo>
                    <a:pt x="736879" y="844776"/>
                  </a:moveTo>
                  <a:lnTo>
                    <a:pt x="733537" y="846398"/>
                  </a:lnTo>
                  <a:lnTo>
                    <a:pt x="735431" y="850214"/>
                  </a:lnTo>
                  <a:lnTo>
                    <a:pt x="736879" y="849829"/>
                  </a:lnTo>
                  <a:lnTo>
                    <a:pt x="736879" y="844776"/>
                  </a:lnTo>
                  <a:close/>
                </a:path>
                <a:path w="2160270" h="1871345">
                  <a:moveTo>
                    <a:pt x="736879" y="849829"/>
                  </a:moveTo>
                  <a:lnTo>
                    <a:pt x="735431" y="850214"/>
                  </a:lnTo>
                  <a:lnTo>
                    <a:pt x="736879" y="850214"/>
                  </a:lnTo>
                  <a:lnTo>
                    <a:pt x="736879" y="849829"/>
                  </a:lnTo>
                  <a:close/>
                </a:path>
                <a:path w="2160270" h="1871345">
                  <a:moveTo>
                    <a:pt x="737806" y="849583"/>
                  </a:moveTo>
                  <a:lnTo>
                    <a:pt x="736879" y="849829"/>
                  </a:lnTo>
                  <a:lnTo>
                    <a:pt x="736879" y="850214"/>
                  </a:lnTo>
                  <a:lnTo>
                    <a:pt x="737806" y="850214"/>
                  </a:lnTo>
                  <a:lnTo>
                    <a:pt x="737806" y="849583"/>
                  </a:lnTo>
                  <a:close/>
                </a:path>
                <a:path w="2160270" h="1871345">
                  <a:moveTo>
                    <a:pt x="741540" y="848592"/>
                  </a:moveTo>
                  <a:lnTo>
                    <a:pt x="741502" y="850214"/>
                  </a:lnTo>
                  <a:lnTo>
                    <a:pt x="741540" y="848592"/>
                  </a:lnTo>
                  <a:close/>
                </a:path>
                <a:path w="2160270" h="1871345">
                  <a:moveTo>
                    <a:pt x="752589" y="843864"/>
                  </a:moveTo>
                  <a:lnTo>
                    <a:pt x="749858" y="843864"/>
                  </a:lnTo>
                  <a:lnTo>
                    <a:pt x="749858" y="850214"/>
                  </a:lnTo>
                  <a:lnTo>
                    <a:pt x="752589" y="850214"/>
                  </a:lnTo>
                  <a:lnTo>
                    <a:pt x="752589" y="843864"/>
                  </a:lnTo>
                  <a:close/>
                </a:path>
                <a:path w="2160270" h="1871345">
                  <a:moveTo>
                    <a:pt x="737844" y="844308"/>
                  </a:moveTo>
                  <a:lnTo>
                    <a:pt x="736879" y="844776"/>
                  </a:lnTo>
                  <a:lnTo>
                    <a:pt x="736879" y="849829"/>
                  </a:lnTo>
                  <a:lnTo>
                    <a:pt x="737806" y="849583"/>
                  </a:lnTo>
                  <a:lnTo>
                    <a:pt x="737844" y="847674"/>
                  </a:lnTo>
                  <a:lnTo>
                    <a:pt x="737844" y="844308"/>
                  </a:lnTo>
                  <a:close/>
                </a:path>
                <a:path w="2160270" h="1871345">
                  <a:moveTo>
                    <a:pt x="737844" y="847674"/>
                  </a:moveTo>
                  <a:lnTo>
                    <a:pt x="737806" y="849583"/>
                  </a:lnTo>
                  <a:lnTo>
                    <a:pt x="737844" y="847674"/>
                  </a:lnTo>
                  <a:close/>
                </a:path>
                <a:path w="2160270" h="1871345">
                  <a:moveTo>
                    <a:pt x="738060" y="844203"/>
                  </a:moveTo>
                  <a:lnTo>
                    <a:pt x="737844" y="844308"/>
                  </a:lnTo>
                  <a:lnTo>
                    <a:pt x="737844" y="849573"/>
                  </a:lnTo>
                  <a:lnTo>
                    <a:pt x="741502" y="848602"/>
                  </a:lnTo>
                  <a:lnTo>
                    <a:pt x="741540" y="847674"/>
                  </a:lnTo>
                  <a:lnTo>
                    <a:pt x="741540" y="845272"/>
                  </a:lnTo>
                  <a:lnTo>
                    <a:pt x="738060" y="844203"/>
                  </a:lnTo>
                  <a:close/>
                </a:path>
                <a:path w="2160270" h="1871345">
                  <a:moveTo>
                    <a:pt x="741540" y="847674"/>
                  </a:moveTo>
                  <a:lnTo>
                    <a:pt x="741502" y="848602"/>
                  </a:lnTo>
                  <a:lnTo>
                    <a:pt x="741540" y="847674"/>
                  </a:lnTo>
                  <a:close/>
                </a:path>
                <a:path w="2160270" h="1871345">
                  <a:moveTo>
                    <a:pt x="741540" y="845272"/>
                  </a:moveTo>
                  <a:lnTo>
                    <a:pt x="741540" y="848592"/>
                  </a:lnTo>
                  <a:lnTo>
                    <a:pt x="742454" y="848349"/>
                  </a:lnTo>
                  <a:lnTo>
                    <a:pt x="742454" y="845553"/>
                  </a:lnTo>
                  <a:lnTo>
                    <a:pt x="741540" y="845272"/>
                  </a:lnTo>
                  <a:close/>
                </a:path>
                <a:path w="2160270" h="1871345">
                  <a:moveTo>
                    <a:pt x="742454" y="845553"/>
                  </a:moveTo>
                  <a:lnTo>
                    <a:pt x="742454" y="848349"/>
                  </a:lnTo>
                  <a:lnTo>
                    <a:pt x="745235" y="847611"/>
                  </a:lnTo>
                  <a:lnTo>
                    <a:pt x="745223" y="846404"/>
                  </a:lnTo>
                  <a:lnTo>
                    <a:pt x="742454" y="845553"/>
                  </a:lnTo>
                  <a:close/>
                </a:path>
                <a:path w="2160270" h="1871345">
                  <a:moveTo>
                    <a:pt x="745235" y="845622"/>
                  </a:moveTo>
                  <a:lnTo>
                    <a:pt x="745235" y="847611"/>
                  </a:lnTo>
                  <a:lnTo>
                    <a:pt x="747979" y="846882"/>
                  </a:lnTo>
                  <a:lnTo>
                    <a:pt x="747979" y="846404"/>
                  </a:lnTo>
                  <a:lnTo>
                    <a:pt x="748893" y="846404"/>
                  </a:lnTo>
                  <a:lnTo>
                    <a:pt x="745235" y="845622"/>
                  </a:lnTo>
                  <a:close/>
                </a:path>
                <a:path w="2160270" h="1871345">
                  <a:moveTo>
                    <a:pt x="748893" y="846404"/>
                  </a:moveTo>
                  <a:lnTo>
                    <a:pt x="747979" y="846404"/>
                  </a:lnTo>
                  <a:lnTo>
                    <a:pt x="747979" y="846882"/>
                  </a:lnTo>
                  <a:lnTo>
                    <a:pt x="748893" y="846640"/>
                  </a:lnTo>
                  <a:lnTo>
                    <a:pt x="748893" y="846404"/>
                  </a:lnTo>
                  <a:close/>
                </a:path>
                <a:path w="2160270" h="1871345">
                  <a:moveTo>
                    <a:pt x="748893" y="845166"/>
                  </a:moveTo>
                  <a:lnTo>
                    <a:pt x="748918" y="846404"/>
                  </a:lnTo>
                  <a:lnTo>
                    <a:pt x="748893" y="846640"/>
                  </a:lnTo>
                  <a:lnTo>
                    <a:pt x="749782" y="846404"/>
                  </a:lnTo>
                  <a:lnTo>
                    <a:pt x="748893" y="845166"/>
                  </a:lnTo>
                  <a:close/>
                </a:path>
                <a:path w="2160270" h="1871345">
                  <a:moveTo>
                    <a:pt x="701751" y="840054"/>
                  </a:moveTo>
                  <a:lnTo>
                    <a:pt x="696226" y="840054"/>
                  </a:lnTo>
                  <a:lnTo>
                    <a:pt x="696226" y="846404"/>
                  </a:lnTo>
                  <a:lnTo>
                    <a:pt x="731367" y="846404"/>
                  </a:lnTo>
                  <a:lnTo>
                    <a:pt x="731367" y="843864"/>
                  </a:lnTo>
                  <a:lnTo>
                    <a:pt x="701751" y="843864"/>
                  </a:lnTo>
                  <a:lnTo>
                    <a:pt x="701751" y="840054"/>
                  </a:lnTo>
                  <a:close/>
                </a:path>
                <a:path w="2160270" h="1871345">
                  <a:moveTo>
                    <a:pt x="742454" y="845031"/>
                  </a:moveTo>
                  <a:lnTo>
                    <a:pt x="742454" y="845553"/>
                  </a:lnTo>
                  <a:lnTo>
                    <a:pt x="745223" y="846404"/>
                  </a:lnTo>
                  <a:lnTo>
                    <a:pt x="745235" y="845622"/>
                  </a:lnTo>
                  <a:lnTo>
                    <a:pt x="742454" y="845031"/>
                  </a:lnTo>
                  <a:close/>
                </a:path>
                <a:path w="2160270" h="1871345">
                  <a:moveTo>
                    <a:pt x="748893" y="846398"/>
                  </a:moveTo>
                  <a:close/>
                </a:path>
                <a:path w="2160270" h="1871345">
                  <a:moveTo>
                    <a:pt x="748893" y="833704"/>
                  </a:moveTo>
                  <a:lnTo>
                    <a:pt x="747979" y="833704"/>
                  </a:lnTo>
                  <a:lnTo>
                    <a:pt x="747979" y="843864"/>
                  </a:lnTo>
                  <a:lnTo>
                    <a:pt x="755370" y="843864"/>
                  </a:lnTo>
                  <a:lnTo>
                    <a:pt x="755370" y="846404"/>
                  </a:lnTo>
                  <a:lnTo>
                    <a:pt x="756297" y="846404"/>
                  </a:lnTo>
                  <a:lnTo>
                    <a:pt x="756297" y="842594"/>
                  </a:lnTo>
                  <a:lnTo>
                    <a:pt x="752589" y="842594"/>
                  </a:lnTo>
                  <a:lnTo>
                    <a:pt x="752589" y="840054"/>
                  </a:lnTo>
                  <a:lnTo>
                    <a:pt x="751674" y="840054"/>
                  </a:lnTo>
                  <a:lnTo>
                    <a:pt x="751674" y="838784"/>
                  </a:lnTo>
                  <a:lnTo>
                    <a:pt x="748893" y="838784"/>
                  </a:lnTo>
                  <a:lnTo>
                    <a:pt x="748893" y="833704"/>
                  </a:lnTo>
                  <a:close/>
                </a:path>
                <a:path w="2160270" h="1871345">
                  <a:moveTo>
                    <a:pt x="759078" y="843864"/>
                  </a:moveTo>
                  <a:lnTo>
                    <a:pt x="756297" y="843864"/>
                  </a:lnTo>
                  <a:lnTo>
                    <a:pt x="756297" y="846404"/>
                  </a:lnTo>
                  <a:lnTo>
                    <a:pt x="759078" y="846404"/>
                  </a:lnTo>
                  <a:lnTo>
                    <a:pt x="759078" y="843864"/>
                  </a:lnTo>
                  <a:close/>
                </a:path>
                <a:path w="2160270" h="1871345">
                  <a:moveTo>
                    <a:pt x="745235" y="840071"/>
                  </a:moveTo>
                  <a:lnTo>
                    <a:pt x="745235" y="845622"/>
                  </a:lnTo>
                  <a:lnTo>
                    <a:pt x="748893" y="846398"/>
                  </a:lnTo>
                  <a:lnTo>
                    <a:pt x="748797" y="845031"/>
                  </a:lnTo>
                  <a:lnTo>
                    <a:pt x="747958" y="843864"/>
                  </a:lnTo>
                  <a:lnTo>
                    <a:pt x="746163" y="843864"/>
                  </a:lnTo>
                  <a:lnTo>
                    <a:pt x="746050" y="841206"/>
                  </a:lnTo>
                  <a:lnTo>
                    <a:pt x="745235" y="840071"/>
                  </a:lnTo>
                  <a:close/>
                </a:path>
                <a:path w="2160270" h="1871345">
                  <a:moveTo>
                    <a:pt x="745197" y="840080"/>
                  </a:moveTo>
                  <a:lnTo>
                    <a:pt x="743991" y="841324"/>
                  </a:lnTo>
                  <a:lnTo>
                    <a:pt x="742454" y="842070"/>
                  </a:lnTo>
                  <a:lnTo>
                    <a:pt x="742454" y="845031"/>
                  </a:lnTo>
                  <a:lnTo>
                    <a:pt x="745235" y="845622"/>
                  </a:lnTo>
                  <a:lnTo>
                    <a:pt x="745197" y="842594"/>
                  </a:lnTo>
                  <a:lnTo>
                    <a:pt x="745197" y="840080"/>
                  </a:lnTo>
                  <a:close/>
                </a:path>
                <a:path w="2160270" h="1871345">
                  <a:moveTo>
                    <a:pt x="741540" y="844837"/>
                  </a:moveTo>
                  <a:lnTo>
                    <a:pt x="741540" y="845272"/>
                  </a:lnTo>
                  <a:lnTo>
                    <a:pt x="742454" y="845553"/>
                  </a:lnTo>
                  <a:lnTo>
                    <a:pt x="742454" y="845031"/>
                  </a:lnTo>
                  <a:lnTo>
                    <a:pt x="741540" y="844837"/>
                  </a:lnTo>
                  <a:close/>
                </a:path>
                <a:path w="2160270" h="1871345">
                  <a:moveTo>
                    <a:pt x="738210" y="844130"/>
                  </a:moveTo>
                  <a:lnTo>
                    <a:pt x="738060" y="844203"/>
                  </a:lnTo>
                  <a:lnTo>
                    <a:pt x="741540" y="845272"/>
                  </a:lnTo>
                  <a:lnTo>
                    <a:pt x="741540" y="844837"/>
                  </a:lnTo>
                  <a:lnTo>
                    <a:pt x="738210" y="844130"/>
                  </a:lnTo>
                  <a:close/>
                </a:path>
                <a:path w="2160270" h="1871345">
                  <a:moveTo>
                    <a:pt x="748893" y="843864"/>
                  </a:moveTo>
                  <a:lnTo>
                    <a:pt x="747958" y="843864"/>
                  </a:lnTo>
                  <a:lnTo>
                    <a:pt x="748893" y="845166"/>
                  </a:lnTo>
                  <a:lnTo>
                    <a:pt x="748893" y="843864"/>
                  </a:lnTo>
                  <a:close/>
                </a:path>
                <a:path w="2160270" h="1871345">
                  <a:moveTo>
                    <a:pt x="742454" y="843864"/>
                  </a:moveTo>
                  <a:lnTo>
                    <a:pt x="741540" y="843864"/>
                  </a:lnTo>
                  <a:lnTo>
                    <a:pt x="741540" y="844837"/>
                  </a:lnTo>
                  <a:lnTo>
                    <a:pt x="742454" y="845031"/>
                  </a:lnTo>
                  <a:lnTo>
                    <a:pt x="742454" y="843864"/>
                  </a:lnTo>
                  <a:close/>
                </a:path>
                <a:path w="2160270" h="1871345">
                  <a:moveTo>
                    <a:pt x="741540" y="842514"/>
                  </a:moveTo>
                  <a:lnTo>
                    <a:pt x="738210" y="844130"/>
                  </a:lnTo>
                  <a:lnTo>
                    <a:pt x="741540" y="844837"/>
                  </a:lnTo>
                  <a:lnTo>
                    <a:pt x="741540" y="843864"/>
                  </a:lnTo>
                  <a:lnTo>
                    <a:pt x="742454" y="843864"/>
                  </a:lnTo>
                  <a:lnTo>
                    <a:pt x="742454" y="842594"/>
                  </a:lnTo>
                  <a:lnTo>
                    <a:pt x="741540" y="842594"/>
                  </a:lnTo>
                  <a:close/>
                </a:path>
                <a:path w="2160270" h="1871345">
                  <a:moveTo>
                    <a:pt x="736955" y="843864"/>
                  </a:moveTo>
                  <a:lnTo>
                    <a:pt x="736879" y="844776"/>
                  </a:lnTo>
                  <a:lnTo>
                    <a:pt x="737844" y="844308"/>
                  </a:lnTo>
                  <a:lnTo>
                    <a:pt x="737822" y="844130"/>
                  </a:lnTo>
                  <a:lnTo>
                    <a:pt x="736955" y="843864"/>
                  </a:lnTo>
                  <a:close/>
                </a:path>
                <a:path w="2160270" h="1871345">
                  <a:moveTo>
                    <a:pt x="737844" y="844137"/>
                  </a:moveTo>
                  <a:lnTo>
                    <a:pt x="737844" y="844308"/>
                  </a:lnTo>
                  <a:lnTo>
                    <a:pt x="738060" y="844203"/>
                  </a:lnTo>
                  <a:lnTo>
                    <a:pt x="737844" y="844137"/>
                  </a:lnTo>
                  <a:close/>
                </a:path>
                <a:path w="2160270" h="1871345">
                  <a:moveTo>
                    <a:pt x="737844" y="844052"/>
                  </a:moveTo>
                  <a:lnTo>
                    <a:pt x="738060" y="844203"/>
                  </a:lnTo>
                  <a:lnTo>
                    <a:pt x="738210" y="844130"/>
                  </a:lnTo>
                  <a:lnTo>
                    <a:pt x="737844" y="844052"/>
                  </a:lnTo>
                  <a:close/>
                </a:path>
                <a:path w="2160270" h="1871345">
                  <a:moveTo>
                    <a:pt x="736955" y="843864"/>
                  </a:moveTo>
                  <a:lnTo>
                    <a:pt x="737844" y="844137"/>
                  </a:lnTo>
                  <a:lnTo>
                    <a:pt x="736955" y="843864"/>
                  </a:lnTo>
                  <a:close/>
                </a:path>
                <a:path w="2160270" h="1871345">
                  <a:moveTo>
                    <a:pt x="738758" y="843864"/>
                  </a:moveTo>
                  <a:lnTo>
                    <a:pt x="737844" y="843864"/>
                  </a:lnTo>
                  <a:lnTo>
                    <a:pt x="737844" y="844052"/>
                  </a:lnTo>
                  <a:lnTo>
                    <a:pt x="738210" y="844130"/>
                  </a:lnTo>
                  <a:lnTo>
                    <a:pt x="738758" y="843864"/>
                  </a:lnTo>
                  <a:close/>
                </a:path>
                <a:path w="2160270" h="1871345">
                  <a:moveTo>
                    <a:pt x="737844" y="843864"/>
                  </a:moveTo>
                  <a:lnTo>
                    <a:pt x="736955" y="843864"/>
                  </a:lnTo>
                  <a:lnTo>
                    <a:pt x="737844" y="844052"/>
                  </a:lnTo>
                  <a:lnTo>
                    <a:pt x="737844" y="843864"/>
                  </a:lnTo>
                  <a:close/>
                </a:path>
                <a:path w="2160270" h="1871345">
                  <a:moveTo>
                    <a:pt x="675516" y="836244"/>
                  </a:moveTo>
                  <a:lnTo>
                    <a:pt x="671156" y="836244"/>
                  </a:lnTo>
                  <a:lnTo>
                    <a:pt x="666940" y="840054"/>
                  </a:lnTo>
                  <a:lnTo>
                    <a:pt x="669988" y="843864"/>
                  </a:lnTo>
                  <a:lnTo>
                    <a:pt x="673950" y="841324"/>
                  </a:lnTo>
                  <a:lnTo>
                    <a:pt x="673188" y="841324"/>
                  </a:lnTo>
                  <a:lnTo>
                    <a:pt x="675516" y="836244"/>
                  </a:lnTo>
                  <a:close/>
                </a:path>
                <a:path w="2160270" h="1871345">
                  <a:moveTo>
                    <a:pt x="730739" y="841206"/>
                  </a:moveTo>
                  <a:lnTo>
                    <a:pt x="731735" y="843864"/>
                  </a:lnTo>
                  <a:lnTo>
                    <a:pt x="732995" y="843418"/>
                  </a:lnTo>
                  <a:lnTo>
                    <a:pt x="730739" y="841206"/>
                  </a:lnTo>
                  <a:close/>
                </a:path>
                <a:path w="2160270" h="1871345">
                  <a:moveTo>
                    <a:pt x="734381" y="842927"/>
                  </a:moveTo>
                  <a:lnTo>
                    <a:pt x="732995" y="843418"/>
                  </a:lnTo>
                  <a:lnTo>
                    <a:pt x="733450" y="843864"/>
                  </a:lnTo>
                  <a:lnTo>
                    <a:pt x="734381" y="842927"/>
                  </a:lnTo>
                  <a:close/>
                </a:path>
                <a:path w="2160270" h="1871345">
                  <a:moveTo>
                    <a:pt x="746163" y="841363"/>
                  </a:moveTo>
                  <a:lnTo>
                    <a:pt x="746163" y="843864"/>
                  </a:lnTo>
                  <a:lnTo>
                    <a:pt x="747958" y="843864"/>
                  </a:lnTo>
                  <a:lnTo>
                    <a:pt x="746163" y="841363"/>
                  </a:lnTo>
                  <a:close/>
                </a:path>
                <a:path w="2160270" h="1871345">
                  <a:moveTo>
                    <a:pt x="747979" y="832434"/>
                  </a:moveTo>
                  <a:lnTo>
                    <a:pt x="746163" y="832434"/>
                  </a:lnTo>
                  <a:lnTo>
                    <a:pt x="746163" y="841363"/>
                  </a:lnTo>
                  <a:lnTo>
                    <a:pt x="747958" y="843864"/>
                  </a:lnTo>
                  <a:lnTo>
                    <a:pt x="747979" y="832434"/>
                  </a:lnTo>
                  <a:close/>
                </a:path>
                <a:path w="2160270" h="1871345">
                  <a:moveTo>
                    <a:pt x="732256" y="837606"/>
                  </a:moveTo>
                  <a:lnTo>
                    <a:pt x="731789" y="837838"/>
                  </a:lnTo>
                  <a:lnTo>
                    <a:pt x="730105" y="839515"/>
                  </a:lnTo>
                  <a:lnTo>
                    <a:pt x="730739" y="841206"/>
                  </a:lnTo>
                  <a:lnTo>
                    <a:pt x="732995" y="843418"/>
                  </a:lnTo>
                  <a:lnTo>
                    <a:pt x="734381" y="842927"/>
                  </a:lnTo>
                  <a:lnTo>
                    <a:pt x="734712" y="842594"/>
                  </a:lnTo>
                  <a:lnTo>
                    <a:pt x="734136" y="842594"/>
                  </a:lnTo>
                  <a:lnTo>
                    <a:pt x="734136" y="838784"/>
                  </a:lnTo>
                  <a:lnTo>
                    <a:pt x="732256" y="838784"/>
                  </a:lnTo>
                  <a:lnTo>
                    <a:pt x="732256" y="837606"/>
                  </a:lnTo>
                  <a:close/>
                </a:path>
                <a:path w="2160270" h="1871345">
                  <a:moveTo>
                    <a:pt x="737806" y="839481"/>
                  </a:moveTo>
                  <a:lnTo>
                    <a:pt x="734381" y="842927"/>
                  </a:lnTo>
                  <a:lnTo>
                    <a:pt x="737806" y="841715"/>
                  </a:lnTo>
                  <a:lnTo>
                    <a:pt x="737806" y="839481"/>
                  </a:lnTo>
                  <a:close/>
                </a:path>
                <a:path w="2160270" h="1871345">
                  <a:moveTo>
                    <a:pt x="632396" y="836244"/>
                  </a:moveTo>
                  <a:lnTo>
                    <a:pt x="628738" y="836244"/>
                  </a:lnTo>
                  <a:lnTo>
                    <a:pt x="628738" y="842594"/>
                  </a:lnTo>
                  <a:lnTo>
                    <a:pt x="639787" y="842594"/>
                  </a:lnTo>
                  <a:lnTo>
                    <a:pt x="639787" y="838784"/>
                  </a:lnTo>
                  <a:lnTo>
                    <a:pt x="632396" y="838784"/>
                  </a:lnTo>
                  <a:lnTo>
                    <a:pt x="632396" y="836244"/>
                  </a:lnTo>
                  <a:close/>
                </a:path>
                <a:path w="2160270" h="1871345">
                  <a:moveTo>
                    <a:pt x="732256" y="836059"/>
                  </a:moveTo>
                  <a:lnTo>
                    <a:pt x="731735" y="836244"/>
                  </a:lnTo>
                  <a:lnTo>
                    <a:pt x="726744" y="836244"/>
                  </a:lnTo>
                  <a:lnTo>
                    <a:pt x="726744" y="842594"/>
                  </a:lnTo>
                  <a:lnTo>
                    <a:pt x="731259" y="842594"/>
                  </a:lnTo>
                  <a:lnTo>
                    <a:pt x="730739" y="841206"/>
                  </a:lnTo>
                  <a:lnTo>
                    <a:pt x="729564" y="840054"/>
                  </a:lnTo>
                  <a:lnTo>
                    <a:pt x="730105" y="839515"/>
                  </a:lnTo>
                  <a:lnTo>
                    <a:pt x="729836" y="838781"/>
                  </a:lnTo>
                  <a:lnTo>
                    <a:pt x="731778" y="837838"/>
                  </a:lnTo>
                  <a:lnTo>
                    <a:pt x="732193" y="837435"/>
                  </a:lnTo>
                  <a:lnTo>
                    <a:pt x="732256" y="836059"/>
                  </a:lnTo>
                  <a:close/>
                </a:path>
                <a:path w="2160270" h="1871345">
                  <a:moveTo>
                    <a:pt x="734136" y="837649"/>
                  </a:moveTo>
                  <a:lnTo>
                    <a:pt x="734136" y="842594"/>
                  </a:lnTo>
                  <a:lnTo>
                    <a:pt x="734712" y="842594"/>
                  </a:lnTo>
                  <a:lnTo>
                    <a:pt x="737772" y="839515"/>
                  </a:lnTo>
                  <a:lnTo>
                    <a:pt x="737806" y="838213"/>
                  </a:lnTo>
                  <a:lnTo>
                    <a:pt x="734136" y="837649"/>
                  </a:lnTo>
                  <a:close/>
                </a:path>
                <a:path w="2160270" h="1871345">
                  <a:moveTo>
                    <a:pt x="737806" y="841715"/>
                  </a:moveTo>
                  <a:lnTo>
                    <a:pt x="735323" y="842594"/>
                  </a:lnTo>
                  <a:lnTo>
                    <a:pt x="737806" y="842594"/>
                  </a:lnTo>
                  <a:lnTo>
                    <a:pt x="737806" y="841715"/>
                  </a:lnTo>
                  <a:close/>
                </a:path>
                <a:path w="2160270" h="1871345">
                  <a:moveTo>
                    <a:pt x="741540" y="840393"/>
                  </a:moveTo>
                  <a:lnTo>
                    <a:pt x="737806" y="841715"/>
                  </a:lnTo>
                  <a:lnTo>
                    <a:pt x="737806" y="842594"/>
                  </a:lnTo>
                  <a:lnTo>
                    <a:pt x="741375" y="842594"/>
                  </a:lnTo>
                  <a:lnTo>
                    <a:pt x="741540" y="842514"/>
                  </a:lnTo>
                  <a:lnTo>
                    <a:pt x="741540" y="840393"/>
                  </a:lnTo>
                  <a:close/>
                </a:path>
                <a:path w="2160270" h="1871345">
                  <a:moveTo>
                    <a:pt x="742454" y="842070"/>
                  </a:moveTo>
                  <a:lnTo>
                    <a:pt x="741540" y="842514"/>
                  </a:lnTo>
                  <a:lnTo>
                    <a:pt x="742454" y="842594"/>
                  </a:lnTo>
                  <a:lnTo>
                    <a:pt x="742454" y="842070"/>
                  </a:lnTo>
                  <a:close/>
                </a:path>
                <a:path w="2160270" h="1871345">
                  <a:moveTo>
                    <a:pt x="745223" y="840054"/>
                  </a:moveTo>
                  <a:lnTo>
                    <a:pt x="745197" y="842594"/>
                  </a:lnTo>
                  <a:lnTo>
                    <a:pt x="745223" y="840054"/>
                  </a:lnTo>
                  <a:close/>
                </a:path>
                <a:path w="2160270" h="1871345">
                  <a:moveTo>
                    <a:pt x="756297" y="836244"/>
                  </a:moveTo>
                  <a:lnTo>
                    <a:pt x="752589" y="836244"/>
                  </a:lnTo>
                  <a:lnTo>
                    <a:pt x="752589" y="842594"/>
                  </a:lnTo>
                  <a:lnTo>
                    <a:pt x="756297" y="842594"/>
                  </a:lnTo>
                  <a:lnTo>
                    <a:pt x="756297" y="836244"/>
                  </a:lnTo>
                  <a:close/>
                </a:path>
                <a:path w="2160270" h="1871345">
                  <a:moveTo>
                    <a:pt x="742454" y="840069"/>
                  </a:moveTo>
                  <a:lnTo>
                    <a:pt x="741540" y="840393"/>
                  </a:lnTo>
                  <a:lnTo>
                    <a:pt x="741540" y="842514"/>
                  </a:lnTo>
                  <a:lnTo>
                    <a:pt x="742454" y="842070"/>
                  </a:lnTo>
                  <a:lnTo>
                    <a:pt x="742454" y="840069"/>
                  </a:lnTo>
                  <a:close/>
                </a:path>
                <a:path w="2160270" h="1871345">
                  <a:moveTo>
                    <a:pt x="745197" y="839098"/>
                  </a:moveTo>
                  <a:lnTo>
                    <a:pt x="742499" y="840054"/>
                  </a:lnTo>
                  <a:lnTo>
                    <a:pt x="742454" y="842070"/>
                  </a:lnTo>
                  <a:lnTo>
                    <a:pt x="743991" y="841324"/>
                  </a:lnTo>
                  <a:lnTo>
                    <a:pt x="745197" y="840080"/>
                  </a:lnTo>
                  <a:lnTo>
                    <a:pt x="745197" y="839098"/>
                  </a:lnTo>
                  <a:close/>
                </a:path>
                <a:path w="2160270" h="1871345">
                  <a:moveTo>
                    <a:pt x="738899" y="838381"/>
                  </a:moveTo>
                  <a:lnTo>
                    <a:pt x="737806" y="839481"/>
                  </a:lnTo>
                  <a:lnTo>
                    <a:pt x="737806" y="841715"/>
                  </a:lnTo>
                  <a:lnTo>
                    <a:pt x="741540" y="840393"/>
                  </a:lnTo>
                  <a:lnTo>
                    <a:pt x="741514" y="838784"/>
                  </a:lnTo>
                  <a:lnTo>
                    <a:pt x="738899" y="838381"/>
                  </a:lnTo>
                  <a:close/>
                </a:path>
                <a:path w="2160270" h="1871345">
                  <a:moveTo>
                    <a:pt x="746163" y="836244"/>
                  </a:moveTo>
                  <a:lnTo>
                    <a:pt x="745235" y="836244"/>
                  </a:lnTo>
                  <a:lnTo>
                    <a:pt x="745235" y="837838"/>
                  </a:lnTo>
                  <a:lnTo>
                    <a:pt x="746086" y="838784"/>
                  </a:lnTo>
                  <a:lnTo>
                    <a:pt x="745235" y="839085"/>
                  </a:lnTo>
                  <a:lnTo>
                    <a:pt x="745242" y="840080"/>
                  </a:lnTo>
                  <a:lnTo>
                    <a:pt x="746163" y="841363"/>
                  </a:lnTo>
                  <a:lnTo>
                    <a:pt x="746163" y="836244"/>
                  </a:lnTo>
                  <a:close/>
                </a:path>
                <a:path w="2160270" h="1871345">
                  <a:moveTo>
                    <a:pt x="681012" y="829894"/>
                  </a:moveTo>
                  <a:lnTo>
                    <a:pt x="678425" y="829894"/>
                  </a:lnTo>
                  <a:lnTo>
                    <a:pt x="673188" y="841324"/>
                  </a:lnTo>
                  <a:lnTo>
                    <a:pt x="682592" y="832716"/>
                  </a:lnTo>
                  <a:lnTo>
                    <a:pt x="681012" y="829894"/>
                  </a:lnTo>
                  <a:close/>
                </a:path>
                <a:path w="2160270" h="1871345">
                  <a:moveTo>
                    <a:pt x="681875" y="836244"/>
                  </a:moveTo>
                  <a:lnTo>
                    <a:pt x="678738" y="836244"/>
                  </a:lnTo>
                  <a:lnTo>
                    <a:pt x="673188" y="841324"/>
                  </a:lnTo>
                  <a:lnTo>
                    <a:pt x="673950" y="841324"/>
                  </a:lnTo>
                  <a:lnTo>
                    <a:pt x="681875" y="836244"/>
                  </a:lnTo>
                  <a:close/>
                </a:path>
                <a:path w="2160270" h="1871345">
                  <a:moveTo>
                    <a:pt x="730105" y="839515"/>
                  </a:moveTo>
                  <a:lnTo>
                    <a:pt x="729564" y="840054"/>
                  </a:lnTo>
                  <a:lnTo>
                    <a:pt x="730739" y="841206"/>
                  </a:lnTo>
                  <a:lnTo>
                    <a:pt x="730105" y="839515"/>
                  </a:lnTo>
                  <a:close/>
                </a:path>
                <a:path w="2160270" h="1871345">
                  <a:moveTo>
                    <a:pt x="741540" y="838393"/>
                  </a:moveTo>
                  <a:lnTo>
                    <a:pt x="741540" y="840393"/>
                  </a:lnTo>
                  <a:lnTo>
                    <a:pt x="742425" y="840080"/>
                  </a:lnTo>
                  <a:lnTo>
                    <a:pt x="742454" y="838490"/>
                  </a:lnTo>
                  <a:lnTo>
                    <a:pt x="741540" y="838393"/>
                  </a:lnTo>
                  <a:close/>
                </a:path>
                <a:path w="2160270" h="1871345">
                  <a:moveTo>
                    <a:pt x="745223" y="840054"/>
                  </a:moveTo>
                  <a:close/>
                </a:path>
                <a:path w="2160270" h="1871345">
                  <a:moveTo>
                    <a:pt x="742454" y="838490"/>
                  </a:moveTo>
                  <a:lnTo>
                    <a:pt x="742454" y="840069"/>
                  </a:lnTo>
                  <a:lnTo>
                    <a:pt x="745197" y="839098"/>
                  </a:lnTo>
                  <a:lnTo>
                    <a:pt x="745197" y="838781"/>
                  </a:lnTo>
                  <a:lnTo>
                    <a:pt x="742454" y="838490"/>
                  </a:lnTo>
                  <a:close/>
                </a:path>
                <a:path w="2160270" h="1871345">
                  <a:moveTo>
                    <a:pt x="651814" y="832434"/>
                  </a:moveTo>
                  <a:lnTo>
                    <a:pt x="646302" y="832434"/>
                  </a:lnTo>
                  <a:lnTo>
                    <a:pt x="646302" y="840054"/>
                  </a:lnTo>
                  <a:lnTo>
                    <a:pt x="651814" y="840054"/>
                  </a:lnTo>
                  <a:lnTo>
                    <a:pt x="651814" y="832434"/>
                  </a:lnTo>
                  <a:close/>
                </a:path>
                <a:path w="2160270" h="1871345">
                  <a:moveTo>
                    <a:pt x="745235" y="839085"/>
                  </a:moveTo>
                  <a:lnTo>
                    <a:pt x="745197" y="840054"/>
                  </a:lnTo>
                  <a:lnTo>
                    <a:pt x="745235" y="839085"/>
                  </a:lnTo>
                  <a:close/>
                </a:path>
                <a:path w="2160270" h="1871345">
                  <a:moveTo>
                    <a:pt x="752589" y="836244"/>
                  </a:moveTo>
                  <a:lnTo>
                    <a:pt x="751674" y="836244"/>
                  </a:lnTo>
                  <a:lnTo>
                    <a:pt x="751674" y="840054"/>
                  </a:lnTo>
                  <a:lnTo>
                    <a:pt x="752589" y="840054"/>
                  </a:lnTo>
                  <a:lnTo>
                    <a:pt x="752589" y="836244"/>
                  </a:lnTo>
                  <a:close/>
                </a:path>
                <a:path w="2160270" h="1871345">
                  <a:moveTo>
                    <a:pt x="731799" y="837828"/>
                  </a:moveTo>
                  <a:lnTo>
                    <a:pt x="729836" y="838781"/>
                  </a:lnTo>
                  <a:lnTo>
                    <a:pt x="730105" y="839515"/>
                  </a:lnTo>
                  <a:lnTo>
                    <a:pt x="731799" y="837828"/>
                  </a:lnTo>
                  <a:close/>
                </a:path>
                <a:path w="2160270" h="1871345">
                  <a:moveTo>
                    <a:pt x="737844" y="838219"/>
                  </a:moveTo>
                  <a:lnTo>
                    <a:pt x="737844" y="838784"/>
                  </a:lnTo>
                  <a:lnTo>
                    <a:pt x="737806" y="839481"/>
                  </a:lnTo>
                  <a:lnTo>
                    <a:pt x="738899" y="838381"/>
                  </a:lnTo>
                  <a:lnTo>
                    <a:pt x="737844" y="838219"/>
                  </a:lnTo>
                  <a:close/>
                </a:path>
                <a:path w="2160270" h="1871345">
                  <a:moveTo>
                    <a:pt x="745235" y="838784"/>
                  </a:moveTo>
                  <a:lnTo>
                    <a:pt x="745197" y="839098"/>
                  </a:lnTo>
                  <a:lnTo>
                    <a:pt x="745235" y="838784"/>
                  </a:lnTo>
                  <a:close/>
                </a:path>
                <a:path w="2160270" h="1871345">
                  <a:moveTo>
                    <a:pt x="745235" y="837838"/>
                  </a:moveTo>
                  <a:lnTo>
                    <a:pt x="745235" y="839085"/>
                  </a:lnTo>
                  <a:lnTo>
                    <a:pt x="746086" y="838784"/>
                  </a:lnTo>
                  <a:lnTo>
                    <a:pt x="745235" y="837838"/>
                  </a:lnTo>
                  <a:close/>
                </a:path>
                <a:path w="2160270" h="1871345">
                  <a:moveTo>
                    <a:pt x="632396" y="833704"/>
                  </a:moveTo>
                  <a:lnTo>
                    <a:pt x="621334" y="833704"/>
                  </a:lnTo>
                  <a:lnTo>
                    <a:pt x="621334" y="838784"/>
                  </a:lnTo>
                  <a:lnTo>
                    <a:pt x="628738" y="838784"/>
                  </a:lnTo>
                  <a:lnTo>
                    <a:pt x="628738" y="836244"/>
                  </a:lnTo>
                  <a:lnTo>
                    <a:pt x="632396" y="836244"/>
                  </a:lnTo>
                  <a:lnTo>
                    <a:pt x="632396" y="833704"/>
                  </a:lnTo>
                  <a:close/>
                </a:path>
                <a:path w="2160270" h="1871345">
                  <a:moveTo>
                    <a:pt x="639787" y="836244"/>
                  </a:moveTo>
                  <a:lnTo>
                    <a:pt x="632396" y="836244"/>
                  </a:lnTo>
                  <a:lnTo>
                    <a:pt x="632396" y="838784"/>
                  </a:lnTo>
                  <a:lnTo>
                    <a:pt x="639787" y="838784"/>
                  </a:lnTo>
                  <a:lnTo>
                    <a:pt x="639787" y="836244"/>
                  </a:lnTo>
                  <a:close/>
                </a:path>
                <a:path w="2160270" h="1871345">
                  <a:moveTo>
                    <a:pt x="725817" y="833704"/>
                  </a:moveTo>
                  <a:lnTo>
                    <a:pt x="721194" y="833704"/>
                  </a:lnTo>
                  <a:lnTo>
                    <a:pt x="721194" y="838784"/>
                  </a:lnTo>
                  <a:lnTo>
                    <a:pt x="726744" y="838784"/>
                  </a:lnTo>
                  <a:lnTo>
                    <a:pt x="726744" y="836244"/>
                  </a:lnTo>
                  <a:lnTo>
                    <a:pt x="725817" y="836244"/>
                  </a:lnTo>
                  <a:lnTo>
                    <a:pt x="725817" y="833704"/>
                  </a:lnTo>
                  <a:close/>
                </a:path>
                <a:path w="2160270" h="1871345">
                  <a:moveTo>
                    <a:pt x="734136" y="836694"/>
                  </a:moveTo>
                  <a:lnTo>
                    <a:pt x="732256" y="837606"/>
                  </a:lnTo>
                  <a:lnTo>
                    <a:pt x="732256" y="838784"/>
                  </a:lnTo>
                  <a:lnTo>
                    <a:pt x="734136" y="838784"/>
                  </a:lnTo>
                  <a:lnTo>
                    <a:pt x="734136" y="837649"/>
                  </a:lnTo>
                  <a:lnTo>
                    <a:pt x="733259" y="837514"/>
                  </a:lnTo>
                  <a:lnTo>
                    <a:pt x="734136" y="837514"/>
                  </a:lnTo>
                  <a:lnTo>
                    <a:pt x="734136" y="836694"/>
                  </a:lnTo>
                  <a:close/>
                </a:path>
                <a:path w="2160270" h="1871345">
                  <a:moveTo>
                    <a:pt x="737806" y="838213"/>
                  </a:moveTo>
                  <a:lnTo>
                    <a:pt x="737806" y="838784"/>
                  </a:lnTo>
                  <a:lnTo>
                    <a:pt x="737806" y="838213"/>
                  </a:lnTo>
                  <a:close/>
                </a:path>
                <a:path w="2160270" h="1871345">
                  <a:moveTo>
                    <a:pt x="739141" y="838138"/>
                  </a:moveTo>
                  <a:lnTo>
                    <a:pt x="738973" y="838393"/>
                  </a:lnTo>
                  <a:lnTo>
                    <a:pt x="741514" y="838784"/>
                  </a:lnTo>
                  <a:lnTo>
                    <a:pt x="741433" y="838381"/>
                  </a:lnTo>
                  <a:lnTo>
                    <a:pt x="739141" y="838138"/>
                  </a:lnTo>
                  <a:close/>
                </a:path>
                <a:path w="2160270" h="1871345">
                  <a:moveTo>
                    <a:pt x="745197" y="838781"/>
                  </a:moveTo>
                  <a:close/>
                </a:path>
                <a:path w="2160270" h="1871345">
                  <a:moveTo>
                    <a:pt x="745197" y="837796"/>
                  </a:moveTo>
                  <a:lnTo>
                    <a:pt x="745223" y="838784"/>
                  </a:lnTo>
                  <a:lnTo>
                    <a:pt x="745197" y="837796"/>
                  </a:lnTo>
                  <a:close/>
                </a:path>
                <a:path w="2160270" h="1871345">
                  <a:moveTo>
                    <a:pt x="751674" y="833704"/>
                  </a:moveTo>
                  <a:lnTo>
                    <a:pt x="748893" y="833704"/>
                  </a:lnTo>
                  <a:lnTo>
                    <a:pt x="748893" y="838784"/>
                  </a:lnTo>
                  <a:lnTo>
                    <a:pt x="751674" y="838784"/>
                  </a:lnTo>
                  <a:lnTo>
                    <a:pt x="751674" y="833704"/>
                  </a:lnTo>
                  <a:close/>
                </a:path>
                <a:path w="2160270" h="1871345">
                  <a:moveTo>
                    <a:pt x="742454" y="834748"/>
                  </a:moveTo>
                  <a:lnTo>
                    <a:pt x="742454" y="838490"/>
                  </a:lnTo>
                  <a:lnTo>
                    <a:pt x="745197" y="838781"/>
                  </a:lnTo>
                  <a:lnTo>
                    <a:pt x="745197" y="837796"/>
                  </a:lnTo>
                  <a:lnTo>
                    <a:pt x="742454" y="834748"/>
                  </a:lnTo>
                  <a:close/>
                </a:path>
                <a:path w="2160270" h="1871345">
                  <a:moveTo>
                    <a:pt x="742454" y="836244"/>
                  </a:moveTo>
                  <a:lnTo>
                    <a:pt x="741540" y="836244"/>
                  </a:lnTo>
                  <a:lnTo>
                    <a:pt x="741540" y="838393"/>
                  </a:lnTo>
                  <a:lnTo>
                    <a:pt x="742454" y="838490"/>
                  </a:lnTo>
                  <a:lnTo>
                    <a:pt x="742454" y="836244"/>
                  </a:lnTo>
                  <a:close/>
                </a:path>
                <a:path w="2160270" h="1871345">
                  <a:moveTo>
                    <a:pt x="741514" y="833704"/>
                  </a:moveTo>
                  <a:lnTo>
                    <a:pt x="741083" y="833704"/>
                  </a:lnTo>
                  <a:lnTo>
                    <a:pt x="742378" y="834974"/>
                  </a:lnTo>
                  <a:lnTo>
                    <a:pt x="739141" y="838138"/>
                  </a:lnTo>
                  <a:lnTo>
                    <a:pt x="741540" y="838393"/>
                  </a:lnTo>
                  <a:lnTo>
                    <a:pt x="741540" y="836244"/>
                  </a:lnTo>
                  <a:lnTo>
                    <a:pt x="742454" y="836244"/>
                  </a:lnTo>
                  <a:lnTo>
                    <a:pt x="742454" y="834748"/>
                  </a:lnTo>
                  <a:lnTo>
                    <a:pt x="741514" y="833704"/>
                  </a:lnTo>
                  <a:close/>
                </a:path>
                <a:path w="2160270" h="1871345">
                  <a:moveTo>
                    <a:pt x="737844" y="838000"/>
                  </a:moveTo>
                  <a:lnTo>
                    <a:pt x="737844" y="838219"/>
                  </a:lnTo>
                  <a:lnTo>
                    <a:pt x="738899" y="838381"/>
                  </a:lnTo>
                  <a:lnTo>
                    <a:pt x="739141" y="838138"/>
                  </a:lnTo>
                  <a:lnTo>
                    <a:pt x="737844" y="838000"/>
                  </a:lnTo>
                  <a:close/>
                </a:path>
                <a:path w="2160270" h="1871345">
                  <a:moveTo>
                    <a:pt x="734136" y="837607"/>
                  </a:moveTo>
                  <a:lnTo>
                    <a:pt x="737806" y="838213"/>
                  </a:lnTo>
                  <a:lnTo>
                    <a:pt x="737806" y="837996"/>
                  </a:lnTo>
                  <a:lnTo>
                    <a:pt x="734136" y="837607"/>
                  </a:lnTo>
                  <a:close/>
                </a:path>
                <a:path w="2160270" h="1871345">
                  <a:moveTo>
                    <a:pt x="741083" y="833704"/>
                  </a:moveTo>
                  <a:lnTo>
                    <a:pt x="740295" y="833704"/>
                  </a:lnTo>
                  <a:lnTo>
                    <a:pt x="737844" y="834894"/>
                  </a:lnTo>
                  <a:lnTo>
                    <a:pt x="737844" y="838000"/>
                  </a:lnTo>
                  <a:lnTo>
                    <a:pt x="739141" y="838138"/>
                  </a:lnTo>
                  <a:lnTo>
                    <a:pt x="742378" y="834974"/>
                  </a:lnTo>
                  <a:lnTo>
                    <a:pt x="741083" y="833704"/>
                  </a:lnTo>
                  <a:close/>
                </a:path>
                <a:path w="2160270" h="1871345">
                  <a:moveTo>
                    <a:pt x="737844" y="836244"/>
                  </a:moveTo>
                  <a:lnTo>
                    <a:pt x="737844" y="838000"/>
                  </a:lnTo>
                  <a:lnTo>
                    <a:pt x="737844" y="836244"/>
                  </a:lnTo>
                  <a:close/>
                </a:path>
                <a:path w="2160270" h="1871345">
                  <a:moveTo>
                    <a:pt x="737806" y="834912"/>
                  </a:moveTo>
                  <a:lnTo>
                    <a:pt x="734136" y="836694"/>
                  </a:lnTo>
                  <a:lnTo>
                    <a:pt x="734136" y="837607"/>
                  </a:lnTo>
                  <a:lnTo>
                    <a:pt x="737806" y="837996"/>
                  </a:lnTo>
                  <a:lnTo>
                    <a:pt x="737844" y="836244"/>
                  </a:lnTo>
                  <a:lnTo>
                    <a:pt x="737806" y="834974"/>
                  </a:lnTo>
                  <a:close/>
                </a:path>
                <a:path w="2160270" h="1871345">
                  <a:moveTo>
                    <a:pt x="745235" y="836244"/>
                  </a:moveTo>
                  <a:lnTo>
                    <a:pt x="745235" y="837838"/>
                  </a:lnTo>
                  <a:lnTo>
                    <a:pt x="745235" y="836244"/>
                  </a:lnTo>
                  <a:close/>
                </a:path>
                <a:path w="2160270" h="1871345">
                  <a:moveTo>
                    <a:pt x="732256" y="837514"/>
                  </a:moveTo>
                  <a:lnTo>
                    <a:pt x="732115" y="837514"/>
                  </a:lnTo>
                  <a:lnTo>
                    <a:pt x="731799" y="837828"/>
                  </a:lnTo>
                  <a:lnTo>
                    <a:pt x="732169" y="837649"/>
                  </a:lnTo>
                  <a:lnTo>
                    <a:pt x="732256" y="837514"/>
                  </a:lnTo>
                  <a:close/>
                </a:path>
                <a:path w="2160270" h="1871345">
                  <a:moveTo>
                    <a:pt x="745197" y="831478"/>
                  </a:moveTo>
                  <a:lnTo>
                    <a:pt x="742499" y="832434"/>
                  </a:lnTo>
                  <a:lnTo>
                    <a:pt x="742454" y="834748"/>
                  </a:lnTo>
                  <a:lnTo>
                    <a:pt x="745197" y="837796"/>
                  </a:lnTo>
                  <a:lnTo>
                    <a:pt x="745197" y="836244"/>
                  </a:lnTo>
                  <a:lnTo>
                    <a:pt x="746163" y="836244"/>
                  </a:lnTo>
                  <a:lnTo>
                    <a:pt x="746163" y="834974"/>
                  </a:lnTo>
                  <a:lnTo>
                    <a:pt x="745197" y="834974"/>
                  </a:lnTo>
                  <a:lnTo>
                    <a:pt x="745197" y="831478"/>
                  </a:lnTo>
                  <a:close/>
                </a:path>
                <a:path w="2160270" h="1871345">
                  <a:moveTo>
                    <a:pt x="733259" y="837514"/>
                  </a:moveTo>
                  <a:lnTo>
                    <a:pt x="734136" y="837649"/>
                  </a:lnTo>
                  <a:lnTo>
                    <a:pt x="733259" y="837514"/>
                  </a:lnTo>
                  <a:close/>
                </a:path>
                <a:path w="2160270" h="1871345">
                  <a:moveTo>
                    <a:pt x="734136" y="837514"/>
                  </a:moveTo>
                  <a:lnTo>
                    <a:pt x="733259" y="837514"/>
                  </a:lnTo>
                  <a:lnTo>
                    <a:pt x="734136" y="837607"/>
                  </a:lnTo>
                  <a:close/>
                </a:path>
                <a:path w="2160270" h="1871345">
                  <a:moveTo>
                    <a:pt x="737806" y="834095"/>
                  </a:moveTo>
                  <a:lnTo>
                    <a:pt x="734298" y="835340"/>
                  </a:lnTo>
                  <a:lnTo>
                    <a:pt x="732317" y="837373"/>
                  </a:lnTo>
                  <a:lnTo>
                    <a:pt x="732256" y="837606"/>
                  </a:lnTo>
                  <a:lnTo>
                    <a:pt x="734136" y="836694"/>
                  </a:lnTo>
                  <a:lnTo>
                    <a:pt x="734136" y="836244"/>
                  </a:lnTo>
                  <a:lnTo>
                    <a:pt x="735063" y="836244"/>
                  </a:lnTo>
                  <a:lnTo>
                    <a:pt x="737806" y="834912"/>
                  </a:lnTo>
                  <a:lnTo>
                    <a:pt x="737806" y="834095"/>
                  </a:lnTo>
                  <a:close/>
                </a:path>
                <a:path w="2160270" h="1871345">
                  <a:moveTo>
                    <a:pt x="732256" y="837373"/>
                  </a:moveTo>
                  <a:lnTo>
                    <a:pt x="732115" y="837514"/>
                  </a:lnTo>
                  <a:lnTo>
                    <a:pt x="732256" y="837373"/>
                  </a:lnTo>
                  <a:close/>
                </a:path>
                <a:path w="2160270" h="1871345">
                  <a:moveTo>
                    <a:pt x="732256" y="837435"/>
                  </a:moveTo>
                  <a:close/>
                </a:path>
                <a:path w="2160270" h="1871345">
                  <a:moveTo>
                    <a:pt x="733412" y="836244"/>
                  </a:moveTo>
                  <a:lnTo>
                    <a:pt x="732256" y="837373"/>
                  </a:lnTo>
                  <a:lnTo>
                    <a:pt x="733412" y="836244"/>
                  </a:lnTo>
                  <a:close/>
                </a:path>
                <a:path w="2160270" h="1871345">
                  <a:moveTo>
                    <a:pt x="734288" y="835340"/>
                  </a:moveTo>
                  <a:lnTo>
                    <a:pt x="732256" y="836059"/>
                  </a:lnTo>
                  <a:lnTo>
                    <a:pt x="732256" y="837373"/>
                  </a:lnTo>
                  <a:lnTo>
                    <a:pt x="734288" y="835340"/>
                  </a:lnTo>
                  <a:close/>
                </a:path>
                <a:path w="2160270" h="1871345">
                  <a:moveTo>
                    <a:pt x="735063" y="836244"/>
                  </a:moveTo>
                  <a:lnTo>
                    <a:pt x="734136" y="836244"/>
                  </a:lnTo>
                  <a:lnTo>
                    <a:pt x="734136" y="836694"/>
                  </a:lnTo>
                  <a:lnTo>
                    <a:pt x="735063" y="836244"/>
                  </a:lnTo>
                  <a:close/>
                </a:path>
                <a:path w="2160270" h="1871345">
                  <a:moveTo>
                    <a:pt x="609549" y="823544"/>
                  </a:moveTo>
                  <a:lnTo>
                    <a:pt x="605675" y="827354"/>
                  </a:lnTo>
                  <a:lnTo>
                    <a:pt x="612388" y="834095"/>
                  </a:lnTo>
                  <a:lnTo>
                    <a:pt x="614591" y="836244"/>
                  </a:lnTo>
                  <a:lnTo>
                    <a:pt x="618477" y="832434"/>
                  </a:lnTo>
                  <a:lnTo>
                    <a:pt x="615926" y="829894"/>
                  </a:lnTo>
                  <a:lnTo>
                    <a:pt x="610247" y="829894"/>
                  </a:lnTo>
                  <a:lnTo>
                    <a:pt x="610247" y="824239"/>
                  </a:lnTo>
                  <a:lnTo>
                    <a:pt x="609549" y="823544"/>
                  </a:lnTo>
                  <a:close/>
                </a:path>
                <a:path w="2160270" h="1871345">
                  <a:moveTo>
                    <a:pt x="679007" y="828624"/>
                  </a:moveTo>
                  <a:lnTo>
                    <a:pt x="651814" y="828624"/>
                  </a:lnTo>
                  <a:lnTo>
                    <a:pt x="651814" y="836244"/>
                  </a:lnTo>
                  <a:lnTo>
                    <a:pt x="671156" y="836244"/>
                  </a:lnTo>
                  <a:lnTo>
                    <a:pt x="678517" y="829593"/>
                  </a:lnTo>
                  <a:lnTo>
                    <a:pt x="678629" y="829450"/>
                  </a:lnTo>
                  <a:lnTo>
                    <a:pt x="679007" y="828624"/>
                  </a:lnTo>
                  <a:close/>
                </a:path>
                <a:path w="2160270" h="1871345">
                  <a:moveTo>
                    <a:pt x="685926" y="826084"/>
                  </a:moveTo>
                  <a:lnTo>
                    <a:pt x="685101" y="826084"/>
                  </a:lnTo>
                  <a:lnTo>
                    <a:pt x="685039" y="827646"/>
                  </a:lnTo>
                  <a:lnTo>
                    <a:pt x="684288" y="831164"/>
                  </a:lnTo>
                  <a:lnTo>
                    <a:pt x="682592" y="832716"/>
                  </a:lnTo>
                  <a:lnTo>
                    <a:pt x="683856" y="834974"/>
                  </a:lnTo>
                  <a:lnTo>
                    <a:pt x="681875" y="836244"/>
                  </a:lnTo>
                  <a:lnTo>
                    <a:pt x="711022" y="836244"/>
                  </a:lnTo>
                  <a:lnTo>
                    <a:pt x="711022" y="834974"/>
                  </a:lnTo>
                  <a:lnTo>
                    <a:pt x="691603" y="834974"/>
                  </a:lnTo>
                  <a:lnTo>
                    <a:pt x="691603" y="829894"/>
                  </a:lnTo>
                  <a:lnTo>
                    <a:pt x="703630" y="829894"/>
                  </a:lnTo>
                  <a:lnTo>
                    <a:pt x="703630" y="828624"/>
                  </a:lnTo>
                  <a:lnTo>
                    <a:pt x="709142" y="828624"/>
                  </a:lnTo>
                  <a:lnTo>
                    <a:pt x="709142" y="827354"/>
                  </a:lnTo>
                  <a:lnTo>
                    <a:pt x="687222" y="827354"/>
                  </a:lnTo>
                  <a:lnTo>
                    <a:pt x="685926" y="826084"/>
                  </a:lnTo>
                  <a:close/>
                </a:path>
                <a:path w="2160270" h="1871345">
                  <a:moveTo>
                    <a:pt x="721194" y="834974"/>
                  </a:moveTo>
                  <a:lnTo>
                    <a:pt x="716533" y="834974"/>
                  </a:lnTo>
                  <a:lnTo>
                    <a:pt x="716533" y="836244"/>
                  </a:lnTo>
                  <a:lnTo>
                    <a:pt x="721194" y="836244"/>
                  </a:lnTo>
                  <a:lnTo>
                    <a:pt x="721194" y="834974"/>
                  </a:lnTo>
                  <a:close/>
                </a:path>
                <a:path w="2160270" h="1871345">
                  <a:moveTo>
                    <a:pt x="726744" y="832434"/>
                  </a:moveTo>
                  <a:lnTo>
                    <a:pt x="725817" y="832434"/>
                  </a:lnTo>
                  <a:lnTo>
                    <a:pt x="725817" y="836244"/>
                  </a:lnTo>
                  <a:lnTo>
                    <a:pt x="731329" y="836244"/>
                  </a:lnTo>
                  <a:lnTo>
                    <a:pt x="731259" y="834974"/>
                  </a:lnTo>
                  <a:lnTo>
                    <a:pt x="726744" y="834974"/>
                  </a:lnTo>
                  <a:lnTo>
                    <a:pt x="726744" y="832434"/>
                  </a:lnTo>
                  <a:close/>
                </a:path>
                <a:path w="2160270" h="1871345">
                  <a:moveTo>
                    <a:pt x="731329" y="835160"/>
                  </a:moveTo>
                  <a:lnTo>
                    <a:pt x="731329" y="836244"/>
                  </a:lnTo>
                  <a:lnTo>
                    <a:pt x="731735" y="836244"/>
                  </a:lnTo>
                  <a:lnTo>
                    <a:pt x="731329" y="835160"/>
                  </a:lnTo>
                  <a:close/>
                </a:path>
                <a:path w="2160270" h="1871345">
                  <a:moveTo>
                    <a:pt x="732251" y="829989"/>
                  </a:moveTo>
                  <a:lnTo>
                    <a:pt x="731452" y="830376"/>
                  </a:lnTo>
                  <a:lnTo>
                    <a:pt x="731395" y="835335"/>
                  </a:lnTo>
                  <a:lnTo>
                    <a:pt x="731735" y="836244"/>
                  </a:lnTo>
                  <a:lnTo>
                    <a:pt x="732256" y="836059"/>
                  </a:lnTo>
                  <a:lnTo>
                    <a:pt x="732251" y="829989"/>
                  </a:lnTo>
                  <a:close/>
                </a:path>
                <a:path w="2160270" h="1871345">
                  <a:moveTo>
                    <a:pt x="735941" y="833704"/>
                  </a:moveTo>
                  <a:lnTo>
                    <a:pt x="734288" y="835340"/>
                  </a:lnTo>
                  <a:lnTo>
                    <a:pt x="735941" y="833704"/>
                  </a:lnTo>
                  <a:close/>
                </a:path>
                <a:path w="2160270" h="1871345">
                  <a:moveTo>
                    <a:pt x="737806" y="831847"/>
                  </a:moveTo>
                  <a:lnTo>
                    <a:pt x="734303" y="835335"/>
                  </a:lnTo>
                  <a:lnTo>
                    <a:pt x="737806" y="834095"/>
                  </a:lnTo>
                  <a:lnTo>
                    <a:pt x="737806" y="831847"/>
                  </a:lnTo>
                  <a:close/>
                </a:path>
                <a:path w="2160270" h="1871345">
                  <a:moveTo>
                    <a:pt x="730440" y="830868"/>
                  </a:moveTo>
                  <a:lnTo>
                    <a:pt x="729836" y="831161"/>
                  </a:lnTo>
                  <a:lnTo>
                    <a:pt x="731329" y="835160"/>
                  </a:lnTo>
                  <a:lnTo>
                    <a:pt x="731329" y="831164"/>
                  </a:lnTo>
                  <a:lnTo>
                    <a:pt x="730440" y="831164"/>
                  </a:lnTo>
                  <a:lnTo>
                    <a:pt x="730440" y="830868"/>
                  </a:lnTo>
                  <a:close/>
                </a:path>
                <a:path w="2160270" h="1871345">
                  <a:moveTo>
                    <a:pt x="703630" y="829894"/>
                  </a:moveTo>
                  <a:lnTo>
                    <a:pt x="702665" y="829894"/>
                  </a:lnTo>
                  <a:lnTo>
                    <a:pt x="702665" y="834974"/>
                  </a:lnTo>
                  <a:lnTo>
                    <a:pt x="710107" y="834974"/>
                  </a:lnTo>
                  <a:lnTo>
                    <a:pt x="710107" y="832434"/>
                  </a:lnTo>
                  <a:lnTo>
                    <a:pt x="703630" y="832434"/>
                  </a:lnTo>
                  <a:lnTo>
                    <a:pt x="703630" y="829894"/>
                  </a:lnTo>
                  <a:close/>
                </a:path>
                <a:path w="2160270" h="1871345">
                  <a:moveTo>
                    <a:pt x="716533" y="832434"/>
                  </a:moveTo>
                  <a:lnTo>
                    <a:pt x="711022" y="832434"/>
                  </a:lnTo>
                  <a:lnTo>
                    <a:pt x="711022" y="834974"/>
                  </a:lnTo>
                  <a:lnTo>
                    <a:pt x="716533" y="834974"/>
                  </a:lnTo>
                  <a:lnTo>
                    <a:pt x="716533" y="832434"/>
                  </a:lnTo>
                  <a:close/>
                </a:path>
                <a:path w="2160270" h="1871345">
                  <a:moveTo>
                    <a:pt x="721194" y="829894"/>
                  </a:moveTo>
                  <a:lnTo>
                    <a:pt x="721156" y="834974"/>
                  </a:lnTo>
                  <a:lnTo>
                    <a:pt x="721194" y="829894"/>
                  </a:lnTo>
                  <a:close/>
                </a:path>
                <a:path w="2160270" h="1871345">
                  <a:moveTo>
                    <a:pt x="727659" y="829894"/>
                  </a:moveTo>
                  <a:lnTo>
                    <a:pt x="726744" y="829894"/>
                  </a:lnTo>
                  <a:lnTo>
                    <a:pt x="726744" y="834974"/>
                  </a:lnTo>
                  <a:lnTo>
                    <a:pt x="731259" y="834974"/>
                  </a:lnTo>
                  <a:lnTo>
                    <a:pt x="730307" y="832434"/>
                  </a:lnTo>
                  <a:lnTo>
                    <a:pt x="727659" y="832434"/>
                  </a:lnTo>
                  <a:lnTo>
                    <a:pt x="727659" y="829894"/>
                  </a:lnTo>
                  <a:close/>
                </a:path>
                <a:path w="2160270" h="1871345">
                  <a:moveTo>
                    <a:pt x="732256" y="829993"/>
                  </a:moveTo>
                  <a:lnTo>
                    <a:pt x="732256" y="834974"/>
                  </a:lnTo>
                  <a:lnTo>
                    <a:pt x="734136" y="834974"/>
                  </a:lnTo>
                  <a:lnTo>
                    <a:pt x="734136" y="831164"/>
                  </a:lnTo>
                  <a:lnTo>
                    <a:pt x="733447" y="831161"/>
                  </a:lnTo>
                  <a:lnTo>
                    <a:pt x="732256" y="829993"/>
                  </a:lnTo>
                  <a:close/>
                </a:path>
                <a:path w="2160270" h="1871345">
                  <a:moveTo>
                    <a:pt x="734520" y="830088"/>
                  </a:moveTo>
                  <a:lnTo>
                    <a:pt x="734233" y="830376"/>
                  </a:lnTo>
                  <a:lnTo>
                    <a:pt x="734136" y="834974"/>
                  </a:lnTo>
                  <a:lnTo>
                    <a:pt x="734644" y="834974"/>
                  </a:lnTo>
                  <a:lnTo>
                    <a:pt x="735876" y="833704"/>
                  </a:lnTo>
                  <a:lnTo>
                    <a:pt x="737216" y="832434"/>
                  </a:lnTo>
                  <a:lnTo>
                    <a:pt x="735749" y="832434"/>
                  </a:lnTo>
                  <a:lnTo>
                    <a:pt x="734624" y="830104"/>
                  </a:lnTo>
                  <a:close/>
                </a:path>
                <a:path w="2160270" h="1871345">
                  <a:moveTo>
                    <a:pt x="737844" y="834894"/>
                  </a:moveTo>
                  <a:close/>
                </a:path>
                <a:path w="2160270" h="1871345">
                  <a:moveTo>
                    <a:pt x="746163" y="833704"/>
                  </a:moveTo>
                  <a:lnTo>
                    <a:pt x="745197" y="833704"/>
                  </a:lnTo>
                  <a:lnTo>
                    <a:pt x="745197" y="834974"/>
                  </a:lnTo>
                  <a:lnTo>
                    <a:pt x="746163" y="834974"/>
                  </a:lnTo>
                  <a:lnTo>
                    <a:pt x="746163" y="833704"/>
                  </a:lnTo>
                  <a:close/>
                </a:path>
                <a:path w="2160270" h="1871345">
                  <a:moveTo>
                    <a:pt x="740506" y="833139"/>
                  </a:moveTo>
                  <a:lnTo>
                    <a:pt x="737844" y="834081"/>
                  </a:lnTo>
                  <a:lnTo>
                    <a:pt x="737844" y="834894"/>
                  </a:lnTo>
                  <a:lnTo>
                    <a:pt x="740295" y="833704"/>
                  </a:lnTo>
                  <a:lnTo>
                    <a:pt x="741083" y="833704"/>
                  </a:lnTo>
                  <a:lnTo>
                    <a:pt x="740506" y="833139"/>
                  </a:lnTo>
                  <a:close/>
                </a:path>
                <a:path w="2160270" h="1871345">
                  <a:moveTo>
                    <a:pt x="742454" y="833704"/>
                  </a:moveTo>
                  <a:lnTo>
                    <a:pt x="741514" y="833704"/>
                  </a:lnTo>
                  <a:lnTo>
                    <a:pt x="742454" y="834748"/>
                  </a:lnTo>
                  <a:lnTo>
                    <a:pt x="742454" y="833704"/>
                  </a:lnTo>
                  <a:close/>
                </a:path>
                <a:path w="2160270" h="1871345">
                  <a:moveTo>
                    <a:pt x="738492" y="831164"/>
                  </a:moveTo>
                  <a:lnTo>
                    <a:pt x="737806" y="831847"/>
                  </a:lnTo>
                  <a:lnTo>
                    <a:pt x="737806" y="834095"/>
                  </a:lnTo>
                  <a:lnTo>
                    <a:pt x="737844" y="833704"/>
                  </a:lnTo>
                  <a:lnTo>
                    <a:pt x="738911" y="833704"/>
                  </a:lnTo>
                  <a:lnTo>
                    <a:pt x="740506" y="833139"/>
                  </a:lnTo>
                  <a:lnTo>
                    <a:pt x="738492" y="831164"/>
                  </a:lnTo>
                  <a:close/>
                </a:path>
                <a:path w="2160270" h="1871345">
                  <a:moveTo>
                    <a:pt x="738911" y="833704"/>
                  </a:moveTo>
                  <a:lnTo>
                    <a:pt x="737844" y="833704"/>
                  </a:lnTo>
                  <a:lnTo>
                    <a:pt x="737844" y="834081"/>
                  </a:lnTo>
                  <a:lnTo>
                    <a:pt x="738911" y="833704"/>
                  </a:lnTo>
                  <a:close/>
                </a:path>
                <a:path w="2160270" h="1871345">
                  <a:moveTo>
                    <a:pt x="741540" y="830773"/>
                  </a:moveTo>
                  <a:lnTo>
                    <a:pt x="741540" y="831164"/>
                  </a:lnTo>
                  <a:lnTo>
                    <a:pt x="738492" y="831164"/>
                  </a:lnTo>
                  <a:lnTo>
                    <a:pt x="740506" y="833139"/>
                  </a:lnTo>
                  <a:lnTo>
                    <a:pt x="742454" y="832449"/>
                  </a:lnTo>
                  <a:lnTo>
                    <a:pt x="742435" y="830868"/>
                  </a:lnTo>
                  <a:lnTo>
                    <a:pt x="741540" y="830773"/>
                  </a:lnTo>
                  <a:close/>
                </a:path>
                <a:path w="2160270" h="1871345">
                  <a:moveTo>
                    <a:pt x="742454" y="830870"/>
                  </a:moveTo>
                  <a:lnTo>
                    <a:pt x="742454" y="832449"/>
                  </a:lnTo>
                  <a:lnTo>
                    <a:pt x="745197" y="831478"/>
                  </a:lnTo>
                  <a:lnTo>
                    <a:pt x="745197" y="831161"/>
                  </a:lnTo>
                  <a:lnTo>
                    <a:pt x="742454" y="830870"/>
                  </a:lnTo>
                  <a:close/>
                </a:path>
                <a:path w="2160270" h="1871345">
                  <a:moveTo>
                    <a:pt x="714717" y="817194"/>
                  </a:moveTo>
                  <a:lnTo>
                    <a:pt x="701751" y="817194"/>
                  </a:lnTo>
                  <a:lnTo>
                    <a:pt x="701751" y="819734"/>
                  </a:lnTo>
                  <a:lnTo>
                    <a:pt x="713803" y="819734"/>
                  </a:lnTo>
                  <a:lnTo>
                    <a:pt x="713803" y="826084"/>
                  </a:lnTo>
                  <a:lnTo>
                    <a:pt x="688484" y="826084"/>
                  </a:lnTo>
                  <a:lnTo>
                    <a:pt x="687222" y="827354"/>
                  </a:lnTo>
                  <a:lnTo>
                    <a:pt x="709142" y="827354"/>
                  </a:lnTo>
                  <a:lnTo>
                    <a:pt x="709142" y="832434"/>
                  </a:lnTo>
                  <a:lnTo>
                    <a:pt x="710107" y="832434"/>
                  </a:lnTo>
                  <a:lnTo>
                    <a:pt x="710107" y="829894"/>
                  </a:lnTo>
                  <a:lnTo>
                    <a:pt x="715721" y="829894"/>
                  </a:lnTo>
                  <a:lnTo>
                    <a:pt x="716533" y="829251"/>
                  </a:lnTo>
                  <a:lnTo>
                    <a:pt x="716533" y="828624"/>
                  </a:lnTo>
                  <a:lnTo>
                    <a:pt x="714717" y="828624"/>
                  </a:lnTo>
                  <a:lnTo>
                    <a:pt x="714717" y="817194"/>
                  </a:lnTo>
                  <a:close/>
                </a:path>
                <a:path w="2160270" h="1871345">
                  <a:moveTo>
                    <a:pt x="724890" y="829066"/>
                  </a:moveTo>
                  <a:lnTo>
                    <a:pt x="716533" y="829820"/>
                  </a:lnTo>
                  <a:lnTo>
                    <a:pt x="716533" y="832434"/>
                  </a:lnTo>
                  <a:lnTo>
                    <a:pt x="721156" y="832434"/>
                  </a:lnTo>
                  <a:lnTo>
                    <a:pt x="721156" y="829894"/>
                  </a:lnTo>
                  <a:lnTo>
                    <a:pt x="724890" y="829894"/>
                  </a:lnTo>
                  <a:lnTo>
                    <a:pt x="724890" y="829066"/>
                  </a:lnTo>
                  <a:close/>
                </a:path>
                <a:path w="2160270" h="1871345">
                  <a:moveTo>
                    <a:pt x="725817" y="828982"/>
                  </a:moveTo>
                  <a:lnTo>
                    <a:pt x="724890" y="829066"/>
                  </a:lnTo>
                  <a:lnTo>
                    <a:pt x="724890" y="829894"/>
                  </a:lnTo>
                  <a:lnTo>
                    <a:pt x="721194" y="829894"/>
                  </a:lnTo>
                  <a:lnTo>
                    <a:pt x="721194" y="832434"/>
                  </a:lnTo>
                  <a:lnTo>
                    <a:pt x="725817" y="832434"/>
                  </a:lnTo>
                  <a:lnTo>
                    <a:pt x="725817" y="828982"/>
                  </a:lnTo>
                  <a:close/>
                </a:path>
                <a:path w="2160270" h="1871345">
                  <a:moveTo>
                    <a:pt x="728573" y="828734"/>
                  </a:moveTo>
                  <a:lnTo>
                    <a:pt x="727659" y="828816"/>
                  </a:lnTo>
                  <a:lnTo>
                    <a:pt x="727659" y="832434"/>
                  </a:lnTo>
                  <a:lnTo>
                    <a:pt x="730307" y="832434"/>
                  </a:lnTo>
                  <a:lnTo>
                    <a:pt x="729836" y="831161"/>
                  </a:lnTo>
                  <a:lnTo>
                    <a:pt x="730436" y="830870"/>
                  </a:lnTo>
                  <a:lnTo>
                    <a:pt x="730440" y="829894"/>
                  </a:lnTo>
                  <a:lnTo>
                    <a:pt x="728573" y="829894"/>
                  </a:lnTo>
                  <a:lnTo>
                    <a:pt x="728573" y="828734"/>
                  </a:lnTo>
                  <a:close/>
                </a:path>
                <a:path w="2160270" h="1871345">
                  <a:moveTo>
                    <a:pt x="734624" y="830104"/>
                  </a:moveTo>
                  <a:lnTo>
                    <a:pt x="735749" y="832434"/>
                  </a:lnTo>
                  <a:lnTo>
                    <a:pt x="737683" y="831478"/>
                  </a:lnTo>
                  <a:lnTo>
                    <a:pt x="737806" y="830593"/>
                  </a:lnTo>
                  <a:lnTo>
                    <a:pt x="734624" y="830104"/>
                  </a:lnTo>
                  <a:close/>
                </a:path>
                <a:path w="2160270" h="1871345">
                  <a:moveTo>
                    <a:pt x="737806" y="831418"/>
                  </a:moveTo>
                  <a:lnTo>
                    <a:pt x="735749" y="832434"/>
                  </a:lnTo>
                  <a:lnTo>
                    <a:pt x="737216" y="832434"/>
                  </a:lnTo>
                  <a:lnTo>
                    <a:pt x="737806" y="831847"/>
                  </a:lnTo>
                  <a:lnTo>
                    <a:pt x="737806" y="831418"/>
                  </a:lnTo>
                  <a:close/>
                </a:path>
                <a:path w="2160270" h="1871345">
                  <a:moveTo>
                    <a:pt x="739079" y="830789"/>
                  </a:moveTo>
                  <a:lnTo>
                    <a:pt x="737806" y="831418"/>
                  </a:lnTo>
                  <a:lnTo>
                    <a:pt x="737806" y="831847"/>
                  </a:lnTo>
                  <a:lnTo>
                    <a:pt x="738492" y="831164"/>
                  </a:lnTo>
                  <a:lnTo>
                    <a:pt x="739042" y="831161"/>
                  </a:lnTo>
                  <a:lnTo>
                    <a:pt x="739492" y="830853"/>
                  </a:lnTo>
                  <a:lnTo>
                    <a:pt x="739079" y="830789"/>
                  </a:lnTo>
                  <a:close/>
                </a:path>
                <a:path w="2160270" h="1871345">
                  <a:moveTo>
                    <a:pt x="745197" y="830176"/>
                  </a:moveTo>
                  <a:lnTo>
                    <a:pt x="745223" y="831164"/>
                  </a:lnTo>
                  <a:lnTo>
                    <a:pt x="745197" y="831478"/>
                  </a:lnTo>
                  <a:lnTo>
                    <a:pt x="746086" y="831164"/>
                  </a:lnTo>
                  <a:lnTo>
                    <a:pt x="745197" y="830176"/>
                  </a:lnTo>
                  <a:close/>
                </a:path>
                <a:path w="2160270" h="1871345">
                  <a:moveTo>
                    <a:pt x="737806" y="830593"/>
                  </a:moveTo>
                  <a:lnTo>
                    <a:pt x="737806" y="831418"/>
                  </a:lnTo>
                  <a:lnTo>
                    <a:pt x="738950" y="830853"/>
                  </a:lnTo>
                  <a:lnTo>
                    <a:pt x="737806" y="830593"/>
                  </a:lnTo>
                  <a:close/>
                </a:path>
                <a:path w="2160270" h="1871345">
                  <a:moveTo>
                    <a:pt x="731329" y="830436"/>
                  </a:moveTo>
                  <a:lnTo>
                    <a:pt x="730471" y="830853"/>
                  </a:lnTo>
                  <a:lnTo>
                    <a:pt x="730440" y="831164"/>
                  </a:lnTo>
                  <a:lnTo>
                    <a:pt x="731329" y="831164"/>
                  </a:lnTo>
                  <a:lnTo>
                    <a:pt x="731329" y="830436"/>
                  </a:lnTo>
                  <a:close/>
                </a:path>
                <a:path w="2160270" h="1871345">
                  <a:moveTo>
                    <a:pt x="733183" y="829536"/>
                  </a:moveTo>
                  <a:lnTo>
                    <a:pt x="732447" y="829894"/>
                  </a:lnTo>
                  <a:lnTo>
                    <a:pt x="732352" y="830088"/>
                  </a:lnTo>
                  <a:lnTo>
                    <a:pt x="733453" y="831161"/>
                  </a:lnTo>
                  <a:lnTo>
                    <a:pt x="734015" y="830595"/>
                  </a:lnTo>
                  <a:lnTo>
                    <a:pt x="734092" y="830022"/>
                  </a:lnTo>
                  <a:lnTo>
                    <a:pt x="733259" y="829894"/>
                  </a:lnTo>
                  <a:lnTo>
                    <a:pt x="733183" y="829536"/>
                  </a:lnTo>
                  <a:close/>
                </a:path>
                <a:path w="2160270" h="1871345">
                  <a:moveTo>
                    <a:pt x="734136" y="830474"/>
                  </a:moveTo>
                  <a:lnTo>
                    <a:pt x="733450" y="831164"/>
                  </a:lnTo>
                  <a:lnTo>
                    <a:pt x="734136" y="831164"/>
                  </a:lnTo>
                  <a:lnTo>
                    <a:pt x="734136" y="830474"/>
                  </a:lnTo>
                  <a:close/>
                </a:path>
                <a:path w="2160270" h="1871345">
                  <a:moveTo>
                    <a:pt x="739492" y="830853"/>
                  </a:moveTo>
                  <a:lnTo>
                    <a:pt x="739038" y="831164"/>
                  </a:lnTo>
                  <a:lnTo>
                    <a:pt x="741502" y="831164"/>
                  </a:lnTo>
                  <a:lnTo>
                    <a:pt x="739492" y="830853"/>
                  </a:lnTo>
                  <a:close/>
                </a:path>
                <a:path w="2160270" h="1871345">
                  <a:moveTo>
                    <a:pt x="741502" y="830769"/>
                  </a:moveTo>
                  <a:lnTo>
                    <a:pt x="741514" y="831164"/>
                  </a:lnTo>
                  <a:lnTo>
                    <a:pt x="741502" y="830769"/>
                  </a:lnTo>
                  <a:close/>
                </a:path>
                <a:path w="2160270" h="1871345">
                  <a:moveTo>
                    <a:pt x="745197" y="831161"/>
                  </a:moveTo>
                  <a:close/>
                </a:path>
                <a:path w="2160270" h="1871345">
                  <a:moveTo>
                    <a:pt x="748893" y="823544"/>
                  </a:moveTo>
                  <a:lnTo>
                    <a:pt x="745197" y="823544"/>
                  </a:lnTo>
                  <a:lnTo>
                    <a:pt x="745301" y="825823"/>
                  </a:lnTo>
                  <a:lnTo>
                    <a:pt x="746036" y="827354"/>
                  </a:lnTo>
                  <a:lnTo>
                    <a:pt x="745197" y="827768"/>
                  </a:lnTo>
                  <a:lnTo>
                    <a:pt x="745197" y="830176"/>
                  </a:lnTo>
                  <a:lnTo>
                    <a:pt x="746086" y="831164"/>
                  </a:lnTo>
                  <a:lnTo>
                    <a:pt x="752589" y="831164"/>
                  </a:lnTo>
                  <a:lnTo>
                    <a:pt x="752589" y="829894"/>
                  </a:lnTo>
                  <a:lnTo>
                    <a:pt x="748893" y="829894"/>
                  </a:lnTo>
                  <a:lnTo>
                    <a:pt x="748893" y="828624"/>
                  </a:lnTo>
                  <a:lnTo>
                    <a:pt x="747979" y="828624"/>
                  </a:lnTo>
                  <a:lnTo>
                    <a:pt x="747979" y="824814"/>
                  </a:lnTo>
                  <a:lnTo>
                    <a:pt x="748893" y="824814"/>
                  </a:lnTo>
                  <a:lnTo>
                    <a:pt x="748893" y="823544"/>
                  </a:lnTo>
                  <a:close/>
                </a:path>
                <a:path w="2160270" h="1871345">
                  <a:moveTo>
                    <a:pt x="739868" y="830595"/>
                  </a:moveTo>
                  <a:lnTo>
                    <a:pt x="739615" y="830769"/>
                  </a:lnTo>
                  <a:lnTo>
                    <a:pt x="741502" y="831162"/>
                  </a:lnTo>
                  <a:lnTo>
                    <a:pt x="741502" y="830769"/>
                  </a:lnTo>
                  <a:lnTo>
                    <a:pt x="739868" y="830595"/>
                  </a:lnTo>
                  <a:close/>
                </a:path>
                <a:path w="2160270" h="1871345">
                  <a:moveTo>
                    <a:pt x="743697" y="828509"/>
                  </a:moveTo>
                  <a:lnTo>
                    <a:pt x="742568" y="829066"/>
                  </a:lnTo>
                  <a:lnTo>
                    <a:pt x="742454" y="830870"/>
                  </a:lnTo>
                  <a:lnTo>
                    <a:pt x="745197" y="831161"/>
                  </a:lnTo>
                  <a:lnTo>
                    <a:pt x="745071" y="830035"/>
                  </a:lnTo>
                  <a:lnTo>
                    <a:pt x="743697" y="828509"/>
                  </a:lnTo>
                  <a:close/>
                </a:path>
                <a:path w="2160270" h="1871345">
                  <a:moveTo>
                    <a:pt x="742454" y="829122"/>
                  </a:moveTo>
                  <a:lnTo>
                    <a:pt x="741647" y="829521"/>
                  </a:lnTo>
                  <a:lnTo>
                    <a:pt x="741540" y="830773"/>
                  </a:lnTo>
                  <a:lnTo>
                    <a:pt x="742454" y="830870"/>
                  </a:lnTo>
                  <a:lnTo>
                    <a:pt x="742454" y="829122"/>
                  </a:lnTo>
                  <a:close/>
                </a:path>
                <a:path w="2160270" h="1871345">
                  <a:moveTo>
                    <a:pt x="730440" y="828213"/>
                  </a:moveTo>
                  <a:lnTo>
                    <a:pt x="730440" y="830868"/>
                  </a:lnTo>
                  <a:lnTo>
                    <a:pt x="731252" y="830474"/>
                  </a:lnTo>
                  <a:lnTo>
                    <a:pt x="731140" y="828899"/>
                  </a:lnTo>
                  <a:lnTo>
                    <a:pt x="730440" y="828213"/>
                  </a:lnTo>
                  <a:close/>
                </a:path>
                <a:path w="2160270" h="1871345">
                  <a:moveTo>
                    <a:pt x="739542" y="830561"/>
                  </a:moveTo>
                  <a:lnTo>
                    <a:pt x="739079" y="830789"/>
                  </a:lnTo>
                  <a:lnTo>
                    <a:pt x="739492" y="830853"/>
                  </a:lnTo>
                  <a:lnTo>
                    <a:pt x="739868" y="830595"/>
                  </a:lnTo>
                  <a:lnTo>
                    <a:pt x="739542" y="830561"/>
                  </a:lnTo>
                  <a:close/>
                </a:path>
                <a:path w="2160270" h="1871345">
                  <a:moveTo>
                    <a:pt x="737806" y="830376"/>
                  </a:moveTo>
                  <a:lnTo>
                    <a:pt x="737819" y="830595"/>
                  </a:lnTo>
                  <a:lnTo>
                    <a:pt x="739079" y="830789"/>
                  </a:lnTo>
                  <a:lnTo>
                    <a:pt x="739542" y="830561"/>
                  </a:lnTo>
                  <a:lnTo>
                    <a:pt x="737806" y="830376"/>
                  </a:lnTo>
                  <a:close/>
                </a:path>
                <a:path w="2160270" h="1871345">
                  <a:moveTo>
                    <a:pt x="741502" y="829593"/>
                  </a:moveTo>
                  <a:lnTo>
                    <a:pt x="740892" y="829894"/>
                  </a:lnTo>
                  <a:lnTo>
                    <a:pt x="739868" y="830595"/>
                  </a:lnTo>
                  <a:lnTo>
                    <a:pt x="741502" y="830769"/>
                  </a:lnTo>
                  <a:lnTo>
                    <a:pt x="741502" y="829593"/>
                  </a:lnTo>
                  <a:close/>
                </a:path>
                <a:path w="2160270" h="1871345">
                  <a:moveTo>
                    <a:pt x="740892" y="829894"/>
                  </a:moveTo>
                  <a:lnTo>
                    <a:pt x="739542" y="830561"/>
                  </a:lnTo>
                  <a:lnTo>
                    <a:pt x="739868" y="830595"/>
                  </a:lnTo>
                  <a:lnTo>
                    <a:pt x="740892" y="829894"/>
                  </a:lnTo>
                  <a:close/>
                </a:path>
                <a:path w="2160270" h="1871345">
                  <a:moveTo>
                    <a:pt x="734591" y="830035"/>
                  </a:moveTo>
                  <a:lnTo>
                    <a:pt x="737806" y="830593"/>
                  </a:lnTo>
                  <a:lnTo>
                    <a:pt x="737806" y="830376"/>
                  </a:lnTo>
                  <a:lnTo>
                    <a:pt x="734591" y="830035"/>
                  </a:lnTo>
                  <a:close/>
                </a:path>
                <a:path w="2160270" h="1871345">
                  <a:moveTo>
                    <a:pt x="738758" y="826830"/>
                  </a:moveTo>
                  <a:lnTo>
                    <a:pt x="737844" y="827274"/>
                  </a:lnTo>
                  <a:lnTo>
                    <a:pt x="737844" y="829894"/>
                  </a:lnTo>
                  <a:lnTo>
                    <a:pt x="737806" y="830376"/>
                  </a:lnTo>
                  <a:lnTo>
                    <a:pt x="739542" y="830561"/>
                  </a:lnTo>
                  <a:lnTo>
                    <a:pt x="740892" y="829894"/>
                  </a:lnTo>
                  <a:lnTo>
                    <a:pt x="741436" y="829521"/>
                  </a:lnTo>
                  <a:lnTo>
                    <a:pt x="741502" y="827354"/>
                  </a:lnTo>
                  <a:lnTo>
                    <a:pt x="738758" y="827354"/>
                  </a:lnTo>
                  <a:lnTo>
                    <a:pt x="738758" y="826830"/>
                  </a:lnTo>
                  <a:close/>
                </a:path>
                <a:path w="2160270" h="1871345">
                  <a:moveTo>
                    <a:pt x="734136" y="830029"/>
                  </a:moveTo>
                  <a:lnTo>
                    <a:pt x="734136" y="830474"/>
                  </a:lnTo>
                  <a:lnTo>
                    <a:pt x="734520" y="830088"/>
                  </a:lnTo>
                  <a:lnTo>
                    <a:pt x="734136" y="830029"/>
                  </a:lnTo>
                  <a:close/>
                </a:path>
                <a:path w="2160270" h="1871345">
                  <a:moveTo>
                    <a:pt x="731329" y="829084"/>
                  </a:moveTo>
                  <a:lnTo>
                    <a:pt x="731329" y="830436"/>
                  </a:lnTo>
                  <a:lnTo>
                    <a:pt x="732169" y="830029"/>
                  </a:lnTo>
                  <a:lnTo>
                    <a:pt x="732027" y="829769"/>
                  </a:lnTo>
                  <a:lnTo>
                    <a:pt x="731329" y="829084"/>
                  </a:lnTo>
                  <a:close/>
                </a:path>
                <a:path w="2160270" h="1871345">
                  <a:moveTo>
                    <a:pt x="737806" y="827292"/>
                  </a:moveTo>
                  <a:lnTo>
                    <a:pt x="736825" y="827768"/>
                  </a:lnTo>
                  <a:lnTo>
                    <a:pt x="734712" y="829894"/>
                  </a:lnTo>
                  <a:lnTo>
                    <a:pt x="734591" y="830035"/>
                  </a:lnTo>
                  <a:lnTo>
                    <a:pt x="737806" y="830376"/>
                  </a:lnTo>
                  <a:lnTo>
                    <a:pt x="737806" y="827292"/>
                  </a:lnTo>
                  <a:close/>
                </a:path>
                <a:path w="2160270" h="1871345">
                  <a:moveTo>
                    <a:pt x="745197" y="827768"/>
                  </a:moveTo>
                  <a:lnTo>
                    <a:pt x="743697" y="828509"/>
                  </a:lnTo>
                  <a:lnTo>
                    <a:pt x="745197" y="830176"/>
                  </a:lnTo>
                  <a:lnTo>
                    <a:pt x="745197" y="827768"/>
                  </a:lnTo>
                  <a:close/>
                </a:path>
                <a:path w="2160270" h="1871345">
                  <a:moveTo>
                    <a:pt x="734136" y="829987"/>
                  </a:moveTo>
                  <a:lnTo>
                    <a:pt x="734520" y="830088"/>
                  </a:lnTo>
                  <a:lnTo>
                    <a:pt x="734136" y="829987"/>
                  </a:lnTo>
                  <a:close/>
                </a:path>
                <a:path w="2160270" h="1871345">
                  <a:moveTo>
                    <a:pt x="734136" y="829091"/>
                  </a:moveTo>
                  <a:lnTo>
                    <a:pt x="734198" y="829993"/>
                  </a:lnTo>
                  <a:lnTo>
                    <a:pt x="734574" y="830033"/>
                  </a:lnTo>
                  <a:lnTo>
                    <a:pt x="734136" y="829091"/>
                  </a:lnTo>
                  <a:close/>
                </a:path>
                <a:path w="2160270" h="1871345">
                  <a:moveTo>
                    <a:pt x="733259" y="829894"/>
                  </a:moveTo>
                  <a:lnTo>
                    <a:pt x="734136" y="830029"/>
                  </a:lnTo>
                  <a:lnTo>
                    <a:pt x="733259" y="829894"/>
                  </a:lnTo>
                  <a:close/>
                </a:path>
                <a:path w="2160270" h="1871345">
                  <a:moveTo>
                    <a:pt x="736825" y="827768"/>
                  </a:moveTo>
                  <a:lnTo>
                    <a:pt x="734324" y="828982"/>
                  </a:lnTo>
                  <a:lnTo>
                    <a:pt x="734213" y="829251"/>
                  </a:lnTo>
                  <a:lnTo>
                    <a:pt x="734585" y="830022"/>
                  </a:lnTo>
                  <a:lnTo>
                    <a:pt x="736825" y="827768"/>
                  </a:lnTo>
                  <a:close/>
                </a:path>
                <a:path w="2160270" h="1871345">
                  <a:moveTo>
                    <a:pt x="733183" y="823779"/>
                  </a:moveTo>
                  <a:lnTo>
                    <a:pt x="732180" y="824814"/>
                  </a:lnTo>
                  <a:lnTo>
                    <a:pt x="731479" y="825446"/>
                  </a:lnTo>
                  <a:lnTo>
                    <a:pt x="731367" y="828624"/>
                  </a:lnTo>
                  <a:lnTo>
                    <a:pt x="731368" y="829122"/>
                  </a:lnTo>
                  <a:lnTo>
                    <a:pt x="732251" y="829989"/>
                  </a:lnTo>
                  <a:lnTo>
                    <a:pt x="732447" y="829894"/>
                  </a:lnTo>
                  <a:lnTo>
                    <a:pt x="733067" y="829593"/>
                  </a:lnTo>
                  <a:lnTo>
                    <a:pt x="733183" y="823779"/>
                  </a:lnTo>
                  <a:close/>
                </a:path>
                <a:path w="2160270" h="1871345">
                  <a:moveTo>
                    <a:pt x="734129" y="829077"/>
                  </a:moveTo>
                  <a:lnTo>
                    <a:pt x="733307" y="829476"/>
                  </a:lnTo>
                  <a:lnTo>
                    <a:pt x="733183" y="829894"/>
                  </a:lnTo>
                  <a:lnTo>
                    <a:pt x="734136" y="829987"/>
                  </a:lnTo>
                  <a:lnTo>
                    <a:pt x="734129" y="829077"/>
                  </a:lnTo>
                  <a:close/>
                </a:path>
                <a:path w="2160270" h="1871345">
                  <a:moveTo>
                    <a:pt x="732447" y="829894"/>
                  </a:moveTo>
                  <a:lnTo>
                    <a:pt x="732256" y="829894"/>
                  </a:lnTo>
                  <a:lnTo>
                    <a:pt x="732447" y="829894"/>
                  </a:lnTo>
                  <a:close/>
                </a:path>
                <a:path w="2160270" h="1871345">
                  <a:moveTo>
                    <a:pt x="610247" y="824239"/>
                  </a:moveTo>
                  <a:lnTo>
                    <a:pt x="610247" y="829894"/>
                  </a:lnTo>
                  <a:lnTo>
                    <a:pt x="615861" y="829894"/>
                  </a:lnTo>
                  <a:lnTo>
                    <a:pt x="610247" y="824239"/>
                  </a:lnTo>
                  <a:close/>
                </a:path>
                <a:path w="2160270" h="1871345">
                  <a:moveTo>
                    <a:pt x="614013" y="827989"/>
                  </a:moveTo>
                  <a:lnTo>
                    <a:pt x="615861" y="829894"/>
                  </a:lnTo>
                  <a:lnTo>
                    <a:pt x="614013" y="827989"/>
                  </a:lnTo>
                  <a:close/>
                </a:path>
                <a:path w="2160270" h="1871345">
                  <a:moveTo>
                    <a:pt x="679589" y="826084"/>
                  </a:moveTo>
                  <a:lnTo>
                    <a:pt x="621296" y="826084"/>
                  </a:lnTo>
                  <a:lnTo>
                    <a:pt x="621296" y="829894"/>
                  </a:lnTo>
                  <a:lnTo>
                    <a:pt x="651814" y="829894"/>
                  </a:lnTo>
                  <a:lnTo>
                    <a:pt x="651814" y="828624"/>
                  </a:lnTo>
                  <a:lnTo>
                    <a:pt x="679007" y="828624"/>
                  </a:lnTo>
                  <a:lnTo>
                    <a:pt x="679589" y="827354"/>
                  </a:lnTo>
                  <a:lnTo>
                    <a:pt x="679589" y="826084"/>
                  </a:lnTo>
                  <a:close/>
                </a:path>
                <a:path w="2160270" h="1871345">
                  <a:moveTo>
                    <a:pt x="678596" y="829521"/>
                  </a:moveTo>
                  <a:lnTo>
                    <a:pt x="678184" y="829894"/>
                  </a:lnTo>
                  <a:lnTo>
                    <a:pt x="678425" y="829894"/>
                  </a:lnTo>
                  <a:lnTo>
                    <a:pt x="678596" y="829521"/>
                  </a:lnTo>
                  <a:close/>
                </a:path>
                <a:path w="2160270" h="1871345">
                  <a:moveTo>
                    <a:pt x="684830" y="828624"/>
                  </a:moveTo>
                  <a:lnTo>
                    <a:pt x="680300" y="828624"/>
                  </a:lnTo>
                  <a:lnTo>
                    <a:pt x="681012" y="829894"/>
                  </a:lnTo>
                  <a:lnTo>
                    <a:pt x="684559" y="829894"/>
                  </a:lnTo>
                  <a:lnTo>
                    <a:pt x="684830" y="828624"/>
                  </a:lnTo>
                  <a:close/>
                </a:path>
                <a:path w="2160270" h="1871345">
                  <a:moveTo>
                    <a:pt x="709142" y="828624"/>
                  </a:moveTo>
                  <a:lnTo>
                    <a:pt x="703630" y="828624"/>
                  </a:lnTo>
                  <a:lnTo>
                    <a:pt x="703630" y="829894"/>
                  </a:lnTo>
                  <a:lnTo>
                    <a:pt x="709142" y="829894"/>
                  </a:lnTo>
                  <a:lnTo>
                    <a:pt x="709142" y="828624"/>
                  </a:lnTo>
                  <a:close/>
                </a:path>
                <a:path w="2160270" h="1871345">
                  <a:moveTo>
                    <a:pt x="716533" y="829251"/>
                  </a:moveTo>
                  <a:lnTo>
                    <a:pt x="715721" y="829894"/>
                  </a:lnTo>
                  <a:lnTo>
                    <a:pt x="716389" y="829833"/>
                  </a:lnTo>
                  <a:lnTo>
                    <a:pt x="716533" y="829251"/>
                  </a:lnTo>
                  <a:close/>
                </a:path>
                <a:path w="2160270" h="1871345">
                  <a:moveTo>
                    <a:pt x="716389" y="829833"/>
                  </a:moveTo>
                  <a:lnTo>
                    <a:pt x="715721" y="829894"/>
                  </a:lnTo>
                  <a:lnTo>
                    <a:pt x="716254" y="829894"/>
                  </a:lnTo>
                  <a:lnTo>
                    <a:pt x="716389" y="829833"/>
                  </a:lnTo>
                  <a:close/>
                </a:path>
                <a:path w="2160270" h="1871345">
                  <a:moveTo>
                    <a:pt x="716533" y="829820"/>
                  </a:moveTo>
                  <a:lnTo>
                    <a:pt x="716254" y="829894"/>
                  </a:lnTo>
                  <a:lnTo>
                    <a:pt x="716533" y="829894"/>
                  </a:lnTo>
                  <a:close/>
                </a:path>
                <a:path w="2160270" h="1871345">
                  <a:moveTo>
                    <a:pt x="726744" y="828899"/>
                  </a:moveTo>
                  <a:lnTo>
                    <a:pt x="725817" y="828982"/>
                  </a:lnTo>
                  <a:lnTo>
                    <a:pt x="725817" y="829894"/>
                  </a:lnTo>
                  <a:lnTo>
                    <a:pt x="726744" y="829894"/>
                  </a:lnTo>
                  <a:lnTo>
                    <a:pt x="726744" y="828899"/>
                  </a:lnTo>
                  <a:close/>
                </a:path>
                <a:path w="2160270" h="1871345">
                  <a:moveTo>
                    <a:pt x="729862" y="827646"/>
                  </a:moveTo>
                  <a:lnTo>
                    <a:pt x="729792" y="828624"/>
                  </a:lnTo>
                  <a:lnTo>
                    <a:pt x="728573" y="828734"/>
                  </a:lnTo>
                  <a:lnTo>
                    <a:pt x="728573" y="829894"/>
                  </a:lnTo>
                  <a:lnTo>
                    <a:pt x="730440" y="829894"/>
                  </a:lnTo>
                  <a:lnTo>
                    <a:pt x="730440" y="828213"/>
                  </a:lnTo>
                  <a:lnTo>
                    <a:pt x="729862" y="827646"/>
                  </a:lnTo>
                  <a:close/>
                </a:path>
                <a:path w="2160270" h="1871345">
                  <a:moveTo>
                    <a:pt x="737844" y="827274"/>
                  </a:moveTo>
                  <a:lnTo>
                    <a:pt x="737806" y="829894"/>
                  </a:lnTo>
                  <a:lnTo>
                    <a:pt x="737844" y="827274"/>
                  </a:lnTo>
                  <a:close/>
                </a:path>
                <a:path w="2160270" h="1871345">
                  <a:moveTo>
                    <a:pt x="741502" y="829476"/>
                  </a:moveTo>
                  <a:lnTo>
                    <a:pt x="740892" y="829894"/>
                  </a:lnTo>
                  <a:lnTo>
                    <a:pt x="741502" y="829593"/>
                  </a:lnTo>
                  <a:close/>
                </a:path>
                <a:path w="2160270" h="1871345">
                  <a:moveTo>
                    <a:pt x="752589" y="823544"/>
                  </a:moveTo>
                  <a:lnTo>
                    <a:pt x="748893" y="823544"/>
                  </a:lnTo>
                  <a:lnTo>
                    <a:pt x="748893" y="829894"/>
                  </a:lnTo>
                  <a:lnTo>
                    <a:pt x="752589" y="829894"/>
                  </a:lnTo>
                  <a:lnTo>
                    <a:pt x="752589" y="823544"/>
                  </a:lnTo>
                  <a:close/>
                </a:path>
                <a:path w="2160270" h="1871345">
                  <a:moveTo>
                    <a:pt x="724890" y="828624"/>
                  </a:moveTo>
                  <a:lnTo>
                    <a:pt x="719772" y="828624"/>
                  </a:lnTo>
                  <a:lnTo>
                    <a:pt x="716601" y="829769"/>
                  </a:lnTo>
                  <a:lnTo>
                    <a:pt x="724806" y="829074"/>
                  </a:lnTo>
                  <a:lnTo>
                    <a:pt x="724890" y="828624"/>
                  </a:lnTo>
                  <a:close/>
                </a:path>
                <a:path w="2160270" h="1871345">
                  <a:moveTo>
                    <a:pt x="724890" y="826084"/>
                  </a:moveTo>
                  <a:lnTo>
                    <a:pt x="724758" y="826084"/>
                  </a:lnTo>
                  <a:lnTo>
                    <a:pt x="716533" y="829769"/>
                  </a:lnTo>
                  <a:lnTo>
                    <a:pt x="724875" y="826781"/>
                  </a:lnTo>
                  <a:lnTo>
                    <a:pt x="724890" y="826084"/>
                  </a:lnTo>
                  <a:close/>
                </a:path>
                <a:path w="2160270" h="1871345">
                  <a:moveTo>
                    <a:pt x="719089" y="828624"/>
                  </a:moveTo>
                  <a:lnTo>
                    <a:pt x="717327" y="828624"/>
                  </a:lnTo>
                  <a:lnTo>
                    <a:pt x="716533" y="829251"/>
                  </a:lnTo>
                  <a:lnTo>
                    <a:pt x="716533" y="829769"/>
                  </a:lnTo>
                  <a:lnTo>
                    <a:pt x="719089" y="828624"/>
                  </a:lnTo>
                  <a:close/>
                </a:path>
                <a:path w="2160270" h="1871345">
                  <a:moveTo>
                    <a:pt x="742454" y="828824"/>
                  </a:moveTo>
                  <a:lnTo>
                    <a:pt x="741540" y="829450"/>
                  </a:lnTo>
                  <a:lnTo>
                    <a:pt x="742454" y="829122"/>
                  </a:lnTo>
                  <a:lnTo>
                    <a:pt x="742454" y="828824"/>
                  </a:lnTo>
                  <a:close/>
                </a:path>
                <a:path w="2160270" h="1871345">
                  <a:moveTo>
                    <a:pt x="735063" y="821878"/>
                  </a:moveTo>
                  <a:lnTo>
                    <a:pt x="733290" y="823670"/>
                  </a:lnTo>
                  <a:lnTo>
                    <a:pt x="733183" y="829536"/>
                  </a:lnTo>
                  <a:lnTo>
                    <a:pt x="734036" y="829122"/>
                  </a:lnTo>
                  <a:lnTo>
                    <a:pt x="733910" y="828624"/>
                  </a:lnTo>
                  <a:lnTo>
                    <a:pt x="733297" y="827354"/>
                  </a:lnTo>
                  <a:lnTo>
                    <a:pt x="734136" y="827031"/>
                  </a:lnTo>
                  <a:lnTo>
                    <a:pt x="734136" y="823544"/>
                  </a:lnTo>
                  <a:lnTo>
                    <a:pt x="735063" y="823544"/>
                  </a:lnTo>
                  <a:lnTo>
                    <a:pt x="735063" y="821878"/>
                  </a:lnTo>
                  <a:close/>
                </a:path>
                <a:path w="2160270" h="1871345">
                  <a:moveTo>
                    <a:pt x="679589" y="828624"/>
                  </a:moveTo>
                  <a:lnTo>
                    <a:pt x="679007" y="828624"/>
                  </a:lnTo>
                  <a:lnTo>
                    <a:pt x="678596" y="829521"/>
                  </a:lnTo>
                  <a:lnTo>
                    <a:pt x="679589" y="828624"/>
                  </a:lnTo>
                  <a:close/>
                </a:path>
                <a:path w="2160270" h="1871345">
                  <a:moveTo>
                    <a:pt x="741514" y="826084"/>
                  </a:moveTo>
                  <a:lnTo>
                    <a:pt x="741502" y="829476"/>
                  </a:lnTo>
                  <a:lnTo>
                    <a:pt x="741514" y="826084"/>
                  </a:lnTo>
                  <a:close/>
                </a:path>
                <a:path w="2160270" h="1871345">
                  <a:moveTo>
                    <a:pt x="741540" y="826112"/>
                  </a:moveTo>
                  <a:lnTo>
                    <a:pt x="741540" y="829450"/>
                  </a:lnTo>
                  <a:lnTo>
                    <a:pt x="742345" y="828899"/>
                  </a:lnTo>
                  <a:lnTo>
                    <a:pt x="742349" y="827011"/>
                  </a:lnTo>
                  <a:lnTo>
                    <a:pt x="741540" y="826112"/>
                  </a:lnTo>
                  <a:close/>
                </a:path>
                <a:path w="2160270" h="1871345">
                  <a:moveTo>
                    <a:pt x="718934" y="827354"/>
                  </a:moveTo>
                  <a:lnTo>
                    <a:pt x="714717" y="827354"/>
                  </a:lnTo>
                  <a:lnTo>
                    <a:pt x="714717" y="828624"/>
                  </a:lnTo>
                  <a:lnTo>
                    <a:pt x="716533" y="828624"/>
                  </a:lnTo>
                  <a:lnTo>
                    <a:pt x="716533" y="829251"/>
                  </a:lnTo>
                  <a:lnTo>
                    <a:pt x="718934" y="827354"/>
                  </a:lnTo>
                  <a:close/>
                </a:path>
                <a:path w="2160270" h="1871345">
                  <a:moveTo>
                    <a:pt x="743464" y="828624"/>
                  </a:moveTo>
                  <a:lnTo>
                    <a:pt x="742746" y="828624"/>
                  </a:lnTo>
                  <a:lnTo>
                    <a:pt x="742465" y="828816"/>
                  </a:lnTo>
                  <a:lnTo>
                    <a:pt x="742454" y="829122"/>
                  </a:lnTo>
                  <a:lnTo>
                    <a:pt x="743464" y="828624"/>
                  </a:lnTo>
                  <a:close/>
                </a:path>
                <a:path w="2160270" h="1871345">
                  <a:moveTo>
                    <a:pt x="731329" y="825596"/>
                  </a:moveTo>
                  <a:lnTo>
                    <a:pt x="730480" y="826441"/>
                  </a:lnTo>
                  <a:lnTo>
                    <a:pt x="730440" y="828213"/>
                  </a:lnTo>
                  <a:lnTo>
                    <a:pt x="731329" y="829084"/>
                  </a:lnTo>
                  <a:lnTo>
                    <a:pt x="731329" y="825596"/>
                  </a:lnTo>
                  <a:close/>
                </a:path>
                <a:path w="2160270" h="1871345">
                  <a:moveTo>
                    <a:pt x="734136" y="827031"/>
                  </a:moveTo>
                  <a:lnTo>
                    <a:pt x="733297" y="827354"/>
                  </a:lnTo>
                  <a:lnTo>
                    <a:pt x="734129" y="829077"/>
                  </a:lnTo>
                  <a:lnTo>
                    <a:pt x="734136" y="827031"/>
                  </a:lnTo>
                  <a:close/>
                </a:path>
                <a:path w="2160270" h="1871345">
                  <a:moveTo>
                    <a:pt x="735063" y="826675"/>
                  </a:moveTo>
                  <a:lnTo>
                    <a:pt x="734187" y="827011"/>
                  </a:lnTo>
                  <a:lnTo>
                    <a:pt x="734136" y="829074"/>
                  </a:lnTo>
                  <a:lnTo>
                    <a:pt x="736825" y="827768"/>
                  </a:lnTo>
                  <a:lnTo>
                    <a:pt x="737237" y="827354"/>
                  </a:lnTo>
                  <a:lnTo>
                    <a:pt x="735063" y="827354"/>
                  </a:lnTo>
                  <a:lnTo>
                    <a:pt x="735063" y="826675"/>
                  </a:lnTo>
                  <a:close/>
                </a:path>
                <a:path w="2160270" h="1871345">
                  <a:moveTo>
                    <a:pt x="725817" y="826441"/>
                  </a:moveTo>
                  <a:lnTo>
                    <a:pt x="724982" y="826743"/>
                  </a:lnTo>
                  <a:lnTo>
                    <a:pt x="724890" y="829066"/>
                  </a:lnTo>
                  <a:lnTo>
                    <a:pt x="725817" y="828982"/>
                  </a:lnTo>
                  <a:lnTo>
                    <a:pt x="725817" y="826441"/>
                  </a:lnTo>
                  <a:close/>
                </a:path>
                <a:path w="2160270" h="1871345">
                  <a:moveTo>
                    <a:pt x="727659" y="825777"/>
                  </a:moveTo>
                  <a:lnTo>
                    <a:pt x="726808" y="826084"/>
                  </a:lnTo>
                  <a:lnTo>
                    <a:pt x="726744" y="828899"/>
                  </a:lnTo>
                  <a:lnTo>
                    <a:pt x="727576" y="828824"/>
                  </a:lnTo>
                  <a:lnTo>
                    <a:pt x="727659" y="825777"/>
                  </a:lnTo>
                  <a:close/>
                </a:path>
                <a:path w="2160270" h="1871345">
                  <a:moveTo>
                    <a:pt x="742454" y="827128"/>
                  </a:moveTo>
                  <a:lnTo>
                    <a:pt x="742454" y="828824"/>
                  </a:lnTo>
                  <a:lnTo>
                    <a:pt x="742746" y="828624"/>
                  </a:lnTo>
                  <a:lnTo>
                    <a:pt x="743464" y="828624"/>
                  </a:lnTo>
                  <a:lnTo>
                    <a:pt x="743697" y="828509"/>
                  </a:lnTo>
                  <a:lnTo>
                    <a:pt x="742454" y="827128"/>
                  </a:lnTo>
                  <a:close/>
                </a:path>
                <a:path w="2160270" h="1871345">
                  <a:moveTo>
                    <a:pt x="728573" y="825446"/>
                  </a:moveTo>
                  <a:lnTo>
                    <a:pt x="727659" y="825777"/>
                  </a:lnTo>
                  <a:lnTo>
                    <a:pt x="727659" y="828816"/>
                  </a:lnTo>
                  <a:lnTo>
                    <a:pt x="728573" y="828734"/>
                  </a:lnTo>
                  <a:lnTo>
                    <a:pt x="728573" y="825446"/>
                  </a:lnTo>
                  <a:close/>
                </a:path>
                <a:path w="2160270" h="1871345">
                  <a:moveTo>
                    <a:pt x="730058" y="824911"/>
                  </a:moveTo>
                  <a:lnTo>
                    <a:pt x="728685" y="825406"/>
                  </a:lnTo>
                  <a:lnTo>
                    <a:pt x="728573" y="828734"/>
                  </a:lnTo>
                  <a:lnTo>
                    <a:pt x="729792" y="828624"/>
                  </a:lnTo>
                  <a:lnTo>
                    <a:pt x="729862" y="827646"/>
                  </a:lnTo>
                  <a:lnTo>
                    <a:pt x="729564" y="827354"/>
                  </a:lnTo>
                  <a:lnTo>
                    <a:pt x="729907" y="827011"/>
                  </a:lnTo>
                  <a:lnTo>
                    <a:pt x="730058" y="824911"/>
                  </a:lnTo>
                  <a:close/>
                </a:path>
                <a:path w="2160270" h="1871345">
                  <a:moveTo>
                    <a:pt x="679589" y="827354"/>
                  </a:moveTo>
                  <a:lnTo>
                    <a:pt x="679589" y="828624"/>
                  </a:lnTo>
                  <a:lnTo>
                    <a:pt x="680300" y="828624"/>
                  </a:lnTo>
                  <a:lnTo>
                    <a:pt x="679589" y="827354"/>
                  </a:lnTo>
                  <a:close/>
                </a:path>
                <a:path w="2160270" h="1871345">
                  <a:moveTo>
                    <a:pt x="726744" y="826107"/>
                  </a:moveTo>
                  <a:lnTo>
                    <a:pt x="725817" y="826441"/>
                  </a:lnTo>
                  <a:lnTo>
                    <a:pt x="725817" y="828624"/>
                  </a:lnTo>
                  <a:lnTo>
                    <a:pt x="726744" y="828624"/>
                  </a:lnTo>
                  <a:lnTo>
                    <a:pt x="726744" y="826107"/>
                  </a:lnTo>
                  <a:close/>
                </a:path>
                <a:path w="2160270" h="1871345">
                  <a:moveTo>
                    <a:pt x="731367" y="825558"/>
                  </a:moveTo>
                  <a:lnTo>
                    <a:pt x="731329" y="828624"/>
                  </a:lnTo>
                  <a:lnTo>
                    <a:pt x="731367" y="825558"/>
                  </a:lnTo>
                  <a:close/>
                </a:path>
                <a:path w="2160270" h="1871345">
                  <a:moveTo>
                    <a:pt x="748893" y="824814"/>
                  </a:moveTo>
                  <a:lnTo>
                    <a:pt x="747979" y="824814"/>
                  </a:lnTo>
                  <a:lnTo>
                    <a:pt x="747979" y="828624"/>
                  </a:lnTo>
                  <a:lnTo>
                    <a:pt x="748893" y="828624"/>
                  </a:lnTo>
                  <a:lnTo>
                    <a:pt x="748893" y="824814"/>
                  </a:lnTo>
                  <a:close/>
                </a:path>
                <a:path w="2160270" h="1871345">
                  <a:moveTo>
                    <a:pt x="744283" y="824814"/>
                  </a:moveTo>
                  <a:lnTo>
                    <a:pt x="742454" y="824814"/>
                  </a:lnTo>
                  <a:lnTo>
                    <a:pt x="742454" y="827128"/>
                  </a:lnTo>
                  <a:lnTo>
                    <a:pt x="743697" y="828509"/>
                  </a:lnTo>
                  <a:lnTo>
                    <a:pt x="745196" y="827768"/>
                  </a:lnTo>
                  <a:lnTo>
                    <a:pt x="745197" y="827354"/>
                  </a:lnTo>
                  <a:lnTo>
                    <a:pt x="744283" y="827354"/>
                  </a:lnTo>
                  <a:lnTo>
                    <a:pt x="744283" y="824814"/>
                  </a:lnTo>
                  <a:close/>
                </a:path>
                <a:path w="2160270" h="1871345">
                  <a:moveTo>
                    <a:pt x="730440" y="826481"/>
                  </a:moveTo>
                  <a:lnTo>
                    <a:pt x="730090" y="826830"/>
                  </a:lnTo>
                  <a:lnTo>
                    <a:pt x="729987" y="827768"/>
                  </a:lnTo>
                  <a:lnTo>
                    <a:pt x="730440" y="828213"/>
                  </a:lnTo>
                  <a:lnTo>
                    <a:pt x="730440" y="826481"/>
                  </a:lnTo>
                  <a:close/>
                </a:path>
                <a:path w="2160270" h="1871345">
                  <a:moveTo>
                    <a:pt x="621296" y="823544"/>
                  </a:moveTo>
                  <a:lnTo>
                    <a:pt x="610247" y="823544"/>
                  </a:lnTo>
                  <a:lnTo>
                    <a:pt x="610247" y="824239"/>
                  </a:lnTo>
                  <a:lnTo>
                    <a:pt x="614013" y="827989"/>
                  </a:lnTo>
                  <a:lnTo>
                    <a:pt x="612165" y="826084"/>
                  </a:lnTo>
                  <a:lnTo>
                    <a:pt x="621296" y="826084"/>
                  </a:lnTo>
                  <a:lnTo>
                    <a:pt x="621296" y="823544"/>
                  </a:lnTo>
                  <a:close/>
                </a:path>
                <a:path w="2160270" h="1871345">
                  <a:moveTo>
                    <a:pt x="737806" y="826781"/>
                  </a:moveTo>
                  <a:lnTo>
                    <a:pt x="736825" y="827768"/>
                  </a:lnTo>
                  <a:lnTo>
                    <a:pt x="737679" y="827354"/>
                  </a:lnTo>
                  <a:lnTo>
                    <a:pt x="737806" y="826781"/>
                  </a:lnTo>
                  <a:close/>
                </a:path>
                <a:path w="2160270" h="1871345">
                  <a:moveTo>
                    <a:pt x="745197" y="825607"/>
                  </a:moveTo>
                  <a:lnTo>
                    <a:pt x="745197" y="827768"/>
                  </a:lnTo>
                  <a:lnTo>
                    <a:pt x="746036" y="827354"/>
                  </a:lnTo>
                  <a:lnTo>
                    <a:pt x="745197" y="825607"/>
                  </a:lnTo>
                  <a:close/>
                </a:path>
                <a:path w="2160270" h="1871345">
                  <a:moveTo>
                    <a:pt x="729907" y="827011"/>
                  </a:moveTo>
                  <a:lnTo>
                    <a:pt x="729564" y="827354"/>
                  </a:lnTo>
                  <a:lnTo>
                    <a:pt x="729862" y="827646"/>
                  </a:lnTo>
                  <a:lnTo>
                    <a:pt x="729907" y="827011"/>
                  </a:lnTo>
                  <a:close/>
                </a:path>
                <a:path w="2160270" h="1871345">
                  <a:moveTo>
                    <a:pt x="723938" y="813384"/>
                  </a:moveTo>
                  <a:lnTo>
                    <a:pt x="722566" y="813384"/>
                  </a:lnTo>
                  <a:lnTo>
                    <a:pt x="718527" y="827354"/>
                  </a:lnTo>
                  <a:lnTo>
                    <a:pt x="720154" y="826025"/>
                  </a:lnTo>
                  <a:lnTo>
                    <a:pt x="720242" y="823544"/>
                  </a:lnTo>
                  <a:lnTo>
                    <a:pt x="723190" y="823544"/>
                  </a:lnTo>
                  <a:lnTo>
                    <a:pt x="724744" y="822274"/>
                  </a:lnTo>
                  <a:lnTo>
                    <a:pt x="724852" y="819734"/>
                  </a:lnTo>
                  <a:lnTo>
                    <a:pt x="723938" y="819734"/>
                  </a:lnTo>
                  <a:lnTo>
                    <a:pt x="723938" y="813384"/>
                  </a:lnTo>
                  <a:close/>
                </a:path>
                <a:path w="2160270" h="1871345">
                  <a:moveTo>
                    <a:pt x="720242" y="826320"/>
                  </a:moveTo>
                  <a:lnTo>
                    <a:pt x="718934" y="827354"/>
                  </a:lnTo>
                  <a:lnTo>
                    <a:pt x="720242" y="827354"/>
                  </a:lnTo>
                  <a:lnTo>
                    <a:pt x="720242" y="826320"/>
                  </a:lnTo>
                  <a:close/>
                </a:path>
                <a:path w="2160270" h="1871345">
                  <a:moveTo>
                    <a:pt x="736879" y="825932"/>
                  </a:moveTo>
                  <a:lnTo>
                    <a:pt x="736526" y="826112"/>
                  </a:lnTo>
                  <a:lnTo>
                    <a:pt x="735063" y="826675"/>
                  </a:lnTo>
                  <a:lnTo>
                    <a:pt x="735063" y="827354"/>
                  </a:lnTo>
                  <a:lnTo>
                    <a:pt x="736879" y="827354"/>
                  </a:lnTo>
                  <a:lnTo>
                    <a:pt x="736879" y="825932"/>
                  </a:lnTo>
                  <a:close/>
                </a:path>
                <a:path w="2160270" h="1871345">
                  <a:moveTo>
                    <a:pt x="737806" y="825427"/>
                  </a:moveTo>
                  <a:lnTo>
                    <a:pt x="736879" y="825932"/>
                  </a:lnTo>
                  <a:lnTo>
                    <a:pt x="736879" y="827354"/>
                  </a:lnTo>
                  <a:lnTo>
                    <a:pt x="737237" y="827354"/>
                  </a:lnTo>
                  <a:lnTo>
                    <a:pt x="737758" y="826830"/>
                  </a:lnTo>
                  <a:lnTo>
                    <a:pt x="737806" y="825427"/>
                  </a:lnTo>
                  <a:close/>
                </a:path>
                <a:path w="2160270" h="1871345">
                  <a:moveTo>
                    <a:pt x="740575" y="826084"/>
                  </a:moveTo>
                  <a:lnTo>
                    <a:pt x="740295" y="826084"/>
                  </a:lnTo>
                  <a:lnTo>
                    <a:pt x="738869" y="826776"/>
                  </a:lnTo>
                  <a:lnTo>
                    <a:pt x="738758" y="827354"/>
                  </a:lnTo>
                  <a:lnTo>
                    <a:pt x="740575" y="827354"/>
                  </a:lnTo>
                  <a:lnTo>
                    <a:pt x="740575" y="826084"/>
                  </a:lnTo>
                  <a:close/>
                </a:path>
                <a:path w="2160270" h="1871345">
                  <a:moveTo>
                    <a:pt x="741540" y="823394"/>
                  </a:moveTo>
                  <a:lnTo>
                    <a:pt x="740821" y="823785"/>
                  </a:lnTo>
                  <a:lnTo>
                    <a:pt x="740683" y="823919"/>
                  </a:lnTo>
                  <a:lnTo>
                    <a:pt x="740575" y="827354"/>
                  </a:lnTo>
                  <a:lnTo>
                    <a:pt x="741502" y="827354"/>
                  </a:lnTo>
                  <a:lnTo>
                    <a:pt x="741540" y="826084"/>
                  </a:lnTo>
                  <a:lnTo>
                    <a:pt x="741540" y="823394"/>
                  </a:lnTo>
                  <a:close/>
                </a:path>
                <a:path w="2160270" h="1871345">
                  <a:moveTo>
                    <a:pt x="744283" y="823702"/>
                  </a:moveTo>
                  <a:lnTo>
                    <a:pt x="744283" y="827354"/>
                  </a:lnTo>
                  <a:lnTo>
                    <a:pt x="745197" y="827354"/>
                  </a:lnTo>
                  <a:lnTo>
                    <a:pt x="745101" y="825406"/>
                  </a:lnTo>
                  <a:lnTo>
                    <a:pt x="744283" y="823702"/>
                  </a:lnTo>
                  <a:close/>
                </a:path>
                <a:path w="2160270" h="1871345">
                  <a:moveTo>
                    <a:pt x="738758" y="825823"/>
                  </a:moveTo>
                  <a:lnTo>
                    <a:pt x="737912" y="826675"/>
                  </a:lnTo>
                  <a:lnTo>
                    <a:pt x="737844" y="827274"/>
                  </a:lnTo>
                  <a:lnTo>
                    <a:pt x="738758" y="826830"/>
                  </a:lnTo>
                  <a:lnTo>
                    <a:pt x="738758" y="825823"/>
                  </a:lnTo>
                  <a:close/>
                </a:path>
                <a:path w="2160270" h="1871345">
                  <a:moveTo>
                    <a:pt x="743597" y="822274"/>
                  </a:moveTo>
                  <a:lnTo>
                    <a:pt x="741540" y="823394"/>
                  </a:lnTo>
                  <a:lnTo>
                    <a:pt x="741540" y="826112"/>
                  </a:lnTo>
                  <a:lnTo>
                    <a:pt x="742454" y="827128"/>
                  </a:lnTo>
                  <a:lnTo>
                    <a:pt x="742454" y="824814"/>
                  </a:lnTo>
                  <a:lnTo>
                    <a:pt x="744283" y="824814"/>
                  </a:lnTo>
                  <a:lnTo>
                    <a:pt x="744207" y="823544"/>
                  </a:lnTo>
                  <a:lnTo>
                    <a:pt x="743597" y="822274"/>
                  </a:lnTo>
                  <a:close/>
                </a:path>
                <a:path w="2160270" h="1871345">
                  <a:moveTo>
                    <a:pt x="735063" y="823544"/>
                  </a:moveTo>
                  <a:lnTo>
                    <a:pt x="734136" y="823544"/>
                  </a:lnTo>
                  <a:lnTo>
                    <a:pt x="734136" y="827031"/>
                  </a:lnTo>
                  <a:lnTo>
                    <a:pt x="735063" y="826675"/>
                  </a:lnTo>
                  <a:lnTo>
                    <a:pt x="735063" y="823544"/>
                  </a:lnTo>
                  <a:close/>
                </a:path>
                <a:path w="2160270" h="1871345">
                  <a:moveTo>
                    <a:pt x="730326" y="824814"/>
                  </a:moveTo>
                  <a:lnTo>
                    <a:pt x="730064" y="824908"/>
                  </a:lnTo>
                  <a:lnTo>
                    <a:pt x="729907" y="827011"/>
                  </a:lnTo>
                  <a:lnTo>
                    <a:pt x="730440" y="826481"/>
                  </a:lnTo>
                  <a:lnTo>
                    <a:pt x="730427" y="826084"/>
                  </a:lnTo>
                  <a:lnTo>
                    <a:pt x="730326" y="824814"/>
                  </a:lnTo>
                  <a:close/>
                </a:path>
                <a:path w="2160270" h="1871345">
                  <a:moveTo>
                    <a:pt x="740575" y="824025"/>
                  </a:moveTo>
                  <a:lnTo>
                    <a:pt x="738805" y="825777"/>
                  </a:lnTo>
                  <a:lnTo>
                    <a:pt x="738758" y="826830"/>
                  </a:lnTo>
                  <a:lnTo>
                    <a:pt x="740295" y="826084"/>
                  </a:lnTo>
                  <a:lnTo>
                    <a:pt x="740575" y="826084"/>
                  </a:lnTo>
                  <a:lnTo>
                    <a:pt x="740575" y="824025"/>
                  </a:lnTo>
                  <a:close/>
                </a:path>
                <a:path w="2160270" h="1871345">
                  <a:moveTo>
                    <a:pt x="725817" y="825609"/>
                  </a:moveTo>
                  <a:lnTo>
                    <a:pt x="724890" y="826025"/>
                  </a:lnTo>
                  <a:lnTo>
                    <a:pt x="724890" y="826776"/>
                  </a:lnTo>
                  <a:lnTo>
                    <a:pt x="725707" y="826481"/>
                  </a:lnTo>
                  <a:lnTo>
                    <a:pt x="725817" y="825609"/>
                  </a:lnTo>
                  <a:close/>
                </a:path>
                <a:path w="2160270" h="1871345">
                  <a:moveTo>
                    <a:pt x="738758" y="824908"/>
                  </a:moveTo>
                  <a:lnTo>
                    <a:pt x="737844" y="825406"/>
                  </a:lnTo>
                  <a:lnTo>
                    <a:pt x="737844" y="826743"/>
                  </a:lnTo>
                  <a:lnTo>
                    <a:pt x="738651" y="825932"/>
                  </a:lnTo>
                  <a:lnTo>
                    <a:pt x="738758" y="824908"/>
                  </a:lnTo>
                  <a:close/>
                </a:path>
                <a:path w="2160270" h="1871345">
                  <a:moveTo>
                    <a:pt x="737806" y="819147"/>
                  </a:moveTo>
                  <a:lnTo>
                    <a:pt x="735099" y="821842"/>
                  </a:lnTo>
                  <a:lnTo>
                    <a:pt x="735063" y="826675"/>
                  </a:lnTo>
                  <a:lnTo>
                    <a:pt x="736599" y="826084"/>
                  </a:lnTo>
                  <a:lnTo>
                    <a:pt x="736840" y="825953"/>
                  </a:lnTo>
                  <a:lnTo>
                    <a:pt x="736879" y="823544"/>
                  </a:lnTo>
                  <a:lnTo>
                    <a:pt x="738758" y="823544"/>
                  </a:lnTo>
                  <a:lnTo>
                    <a:pt x="738758" y="822274"/>
                  </a:lnTo>
                  <a:lnTo>
                    <a:pt x="737806" y="822274"/>
                  </a:lnTo>
                  <a:lnTo>
                    <a:pt x="737806" y="819147"/>
                  </a:lnTo>
                  <a:close/>
                </a:path>
                <a:path w="2160270" h="1871345">
                  <a:moveTo>
                    <a:pt x="731367" y="823544"/>
                  </a:moveTo>
                  <a:lnTo>
                    <a:pt x="730427" y="823544"/>
                  </a:lnTo>
                  <a:lnTo>
                    <a:pt x="730440" y="826481"/>
                  </a:lnTo>
                  <a:lnTo>
                    <a:pt x="731316" y="825609"/>
                  </a:lnTo>
                  <a:lnTo>
                    <a:pt x="731367" y="824814"/>
                  </a:lnTo>
                  <a:lnTo>
                    <a:pt x="731367" y="823544"/>
                  </a:lnTo>
                  <a:close/>
                </a:path>
                <a:path w="2160270" h="1871345">
                  <a:moveTo>
                    <a:pt x="726744" y="825194"/>
                  </a:moveTo>
                  <a:lnTo>
                    <a:pt x="725931" y="825558"/>
                  </a:lnTo>
                  <a:lnTo>
                    <a:pt x="725817" y="826441"/>
                  </a:lnTo>
                  <a:lnTo>
                    <a:pt x="726730" y="826112"/>
                  </a:lnTo>
                  <a:lnTo>
                    <a:pt x="726744" y="825194"/>
                  </a:lnTo>
                  <a:close/>
                </a:path>
                <a:path w="2160270" h="1871345">
                  <a:moveTo>
                    <a:pt x="724852" y="822185"/>
                  </a:moveTo>
                  <a:lnTo>
                    <a:pt x="720268" y="825932"/>
                  </a:lnTo>
                  <a:lnTo>
                    <a:pt x="720242" y="826320"/>
                  </a:lnTo>
                  <a:lnTo>
                    <a:pt x="724821" y="822700"/>
                  </a:lnTo>
                  <a:lnTo>
                    <a:pt x="724852" y="822185"/>
                  </a:lnTo>
                  <a:close/>
                </a:path>
                <a:path w="2160270" h="1871345">
                  <a:moveTo>
                    <a:pt x="741540" y="826084"/>
                  </a:moveTo>
                  <a:close/>
                </a:path>
                <a:path w="2160270" h="1871345">
                  <a:moveTo>
                    <a:pt x="728573" y="824374"/>
                  </a:moveTo>
                  <a:lnTo>
                    <a:pt x="726744" y="825194"/>
                  </a:lnTo>
                  <a:lnTo>
                    <a:pt x="726744" y="826107"/>
                  </a:lnTo>
                  <a:lnTo>
                    <a:pt x="727659" y="825777"/>
                  </a:lnTo>
                  <a:lnTo>
                    <a:pt x="727659" y="824814"/>
                  </a:lnTo>
                  <a:lnTo>
                    <a:pt x="728573" y="824814"/>
                  </a:lnTo>
                  <a:lnTo>
                    <a:pt x="728573" y="824374"/>
                  </a:lnTo>
                  <a:close/>
                </a:path>
                <a:path w="2160270" h="1871345">
                  <a:moveTo>
                    <a:pt x="683336" y="823544"/>
                  </a:moveTo>
                  <a:lnTo>
                    <a:pt x="679589" y="823544"/>
                  </a:lnTo>
                  <a:lnTo>
                    <a:pt x="679589" y="826084"/>
                  </a:lnTo>
                  <a:lnTo>
                    <a:pt x="685101" y="826084"/>
                  </a:lnTo>
                  <a:lnTo>
                    <a:pt x="685019" y="825194"/>
                  </a:lnTo>
                  <a:lnTo>
                    <a:pt x="683336" y="823544"/>
                  </a:lnTo>
                  <a:close/>
                </a:path>
                <a:path w="2160270" h="1871345">
                  <a:moveTo>
                    <a:pt x="691009" y="823544"/>
                  </a:moveTo>
                  <a:lnTo>
                    <a:pt x="685101" y="823544"/>
                  </a:lnTo>
                  <a:lnTo>
                    <a:pt x="685101" y="825274"/>
                  </a:lnTo>
                  <a:lnTo>
                    <a:pt x="685926" y="826084"/>
                  </a:lnTo>
                  <a:lnTo>
                    <a:pt x="688484" y="826084"/>
                  </a:lnTo>
                  <a:lnTo>
                    <a:pt x="691009" y="823544"/>
                  </a:lnTo>
                  <a:close/>
                </a:path>
                <a:path w="2160270" h="1871345">
                  <a:moveTo>
                    <a:pt x="696226" y="817194"/>
                  </a:moveTo>
                  <a:lnTo>
                    <a:pt x="695010" y="817194"/>
                  </a:lnTo>
                  <a:lnTo>
                    <a:pt x="696150" y="818464"/>
                  </a:lnTo>
                  <a:lnTo>
                    <a:pt x="693534" y="821004"/>
                  </a:lnTo>
                  <a:lnTo>
                    <a:pt x="691640" y="822909"/>
                  </a:lnTo>
                  <a:lnTo>
                    <a:pt x="691603" y="826084"/>
                  </a:lnTo>
                  <a:lnTo>
                    <a:pt x="702665" y="826084"/>
                  </a:lnTo>
                  <a:lnTo>
                    <a:pt x="702665" y="819734"/>
                  </a:lnTo>
                  <a:lnTo>
                    <a:pt x="696226" y="819734"/>
                  </a:lnTo>
                  <a:lnTo>
                    <a:pt x="696226" y="817194"/>
                  </a:lnTo>
                  <a:close/>
                </a:path>
                <a:path w="2160270" h="1871345">
                  <a:moveTo>
                    <a:pt x="713803" y="819734"/>
                  </a:moveTo>
                  <a:lnTo>
                    <a:pt x="706399" y="819734"/>
                  </a:lnTo>
                  <a:lnTo>
                    <a:pt x="706399" y="826084"/>
                  </a:lnTo>
                  <a:lnTo>
                    <a:pt x="713803" y="826084"/>
                  </a:lnTo>
                  <a:lnTo>
                    <a:pt x="713803" y="819734"/>
                  </a:lnTo>
                  <a:close/>
                </a:path>
                <a:path w="2160270" h="1871345">
                  <a:moveTo>
                    <a:pt x="718413" y="815924"/>
                  </a:moveTo>
                  <a:lnTo>
                    <a:pt x="714717" y="815924"/>
                  </a:lnTo>
                  <a:lnTo>
                    <a:pt x="714717" y="826084"/>
                  </a:lnTo>
                  <a:lnTo>
                    <a:pt x="717461" y="826084"/>
                  </a:lnTo>
                  <a:lnTo>
                    <a:pt x="717461" y="819734"/>
                  </a:lnTo>
                  <a:lnTo>
                    <a:pt x="718413" y="819734"/>
                  </a:lnTo>
                  <a:lnTo>
                    <a:pt x="718413" y="815924"/>
                  </a:lnTo>
                  <a:close/>
                </a:path>
                <a:path w="2160270" h="1871345">
                  <a:moveTo>
                    <a:pt x="718413" y="819734"/>
                  </a:moveTo>
                  <a:lnTo>
                    <a:pt x="717461" y="819734"/>
                  </a:lnTo>
                  <a:lnTo>
                    <a:pt x="717461" y="826084"/>
                  </a:lnTo>
                  <a:lnTo>
                    <a:pt x="718895" y="826084"/>
                  </a:lnTo>
                  <a:lnTo>
                    <a:pt x="719629" y="823544"/>
                  </a:lnTo>
                  <a:lnTo>
                    <a:pt x="718413" y="823544"/>
                  </a:lnTo>
                  <a:lnTo>
                    <a:pt x="718413" y="819734"/>
                  </a:lnTo>
                  <a:close/>
                </a:path>
                <a:path w="2160270" h="1871345">
                  <a:moveTo>
                    <a:pt x="720242" y="825953"/>
                  </a:moveTo>
                  <a:lnTo>
                    <a:pt x="720082" y="826084"/>
                  </a:lnTo>
                  <a:lnTo>
                    <a:pt x="720242" y="826084"/>
                  </a:lnTo>
                  <a:lnTo>
                    <a:pt x="720242" y="825953"/>
                  </a:lnTo>
                  <a:close/>
                </a:path>
                <a:path w="2160270" h="1871345">
                  <a:moveTo>
                    <a:pt x="724852" y="822675"/>
                  </a:moveTo>
                  <a:lnTo>
                    <a:pt x="720540" y="826084"/>
                  </a:lnTo>
                  <a:lnTo>
                    <a:pt x="724758" y="826084"/>
                  </a:lnTo>
                  <a:lnTo>
                    <a:pt x="724852" y="822675"/>
                  </a:lnTo>
                  <a:close/>
                </a:path>
                <a:path w="2160270" h="1871345">
                  <a:moveTo>
                    <a:pt x="724852" y="826042"/>
                  </a:moveTo>
                  <a:close/>
                </a:path>
                <a:path w="2160270" h="1871345">
                  <a:moveTo>
                    <a:pt x="724890" y="826025"/>
                  </a:moveTo>
                  <a:close/>
                </a:path>
                <a:path w="2160270" h="1871345">
                  <a:moveTo>
                    <a:pt x="730427" y="824814"/>
                  </a:moveTo>
                  <a:lnTo>
                    <a:pt x="730427" y="826084"/>
                  </a:lnTo>
                  <a:lnTo>
                    <a:pt x="730427" y="824814"/>
                  </a:lnTo>
                  <a:close/>
                </a:path>
                <a:path w="2160270" h="1871345">
                  <a:moveTo>
                    <a:pt x="726744" y="821179"/>
                  </a:moveTo>
                  <a:lnTo>
                    <a:pt x="724852" y="822675"/>
                  </a:lnTo>
                  <a:lnTo>
                    <a:pt x="724852" y="826042"/>
                  </a:lnTo>
                  <a:lnTo>
                    <a:pt x="724890" y="823544"/>
                  </a:lnTo>
                  <a:lnTo>
                    <a:pt x="727659" y="823544"/>
                  </a:lnTo>
                  <a:lnTo>
                    <a:pt x="727659" y="822274"/>
                  </a:lnTo>
                  <a:lnTo>
                    <a:pt x="726744" y="822274"/>
                  </a:lnTo>
                  <a:lnTo>
                    <a:pt x="726744" y="821179"/>
                  </a:lnTo>
                  <a:close/>
                </a:path>
                <a:path w="2160270" h="1871345">
                  <a:moveTo>
                    <a:pt x="726744" y="823544"/>
                  </a:moveTo>
                  <a:lnTo>
                    <a:pt x="724890" y="823544"/>
                  </a:lnTo>
                  <a:lnTo>
                    <a:pt x="724890" y="826025"/>
                  </a:lnTo>
                  <a:lnTo>
                    <a:pt x="725817" y="825609"/>
                  </a:lnTo>
                  <a:lnTo>
                    <a:pt x="725817" y="824814"/>
                  </a:lnTo>
                  <a:lnTo>
                    <a:pt x="726744" y="824814"/>
                  </a:lnTo>
                  <a:lnTo>
                    <a:pt x="726744" y="823544"/>
                  </a:lnTo>
                  <a:close/>
                </a:path>
                <a:path w="2160270" h="1871345">
                  <a:moveTo>
                    <a:pt x="723190" y="823544"/>
                  </a:moveTo>
                  <a:lnTo>
                    <a:pt x="720242" y="823544"/>
                  </a:lnTo>
                  <a:lnTo>
                    <a:pt x="720242" y="825953"/>
                  </a:lnTo>
                  <a:lnTo>
                    <a:pt x="723190" y="823544"/>
                  </a:lnTo>
                  <a:close/>
                </a:path>
                <a:path w="2160270" h="1871345">
                  <a:moveTo>
                    <a:pt x="737806" y="823544"/>
                  </a:moveTo>
                  <a:lnTo>
                    <a:pt x="736879" y="823544"/>
                  </a:lnTo>
                  <a:lnTo>
                    <a:pt x="736879" y="825932"/>
                  </a:lnTo>
                  <a:lnTo>
                    <a:pt x="737770" y="825446"/>
                  </a:lnTo>
                  <a:lnTo>
                    <a:pt x="737806" y="823544"/>
                  </a:lnTo>
                  <a:close/>
                </a:path>
                <a:path w="2160270" h="1871345">
                  <a:moveTo>
                    <a:pt x="740575" y="823919"/>
                  </a:moveTo>
                  <a:lnTo>
                    <a:pt x="738758" y="824908"/>
                  </a:lnTo>
                  <a:lnTo>
                    <a:pt x="738758" y="825823"/>
                  </a:lnTo>
                  <a:lnTo>
                    <a:pt x="740575" y="824025"/>
                  </a:lnTo>
                  <a:close/>
                </a:path>
                <a:path w="2160270" h="1871345">
                  <a:moveTo>
                    <a:pt x="728573" y="824814"/>
                  </a:moveTo>
                  <a:lnTo>
                    <a:pt x="727659" y="824814"/>
                  </a:lnTo>
                  <a:lnTo>
                    <a:pt x="727659" y="825777"/>
                  </a:lnTo>
                  <a:lnTo>
                    <a:pt x="728573" y="825446"/>
                  </a:lnTo>
                  <a:lnTo>
                    <a:pt x="728573" y="824814"/>
                  </a:lnTo>
                  <a:close/>
                </a:path>
                <a:path w="2160270" h="1871345">
                  <a:moveTo>
                    <a:pt x="726744" y="824814"/>
                  </a:moveTo>
                  <a:lnTo>
                    <a:pt x="725817" y="824814"/>
                  </a:lnTo>
                  <a:lnTo>
                    <a:pt x="725817" y="825609"/>
                  </a:lnTo>
                  <a:lnTo>
                    <a:pt x="726744" y="825194"/>
                  </a:lnTo>
                  <a:lnTo>
                    <a:pt x="726744" y="824814"/>
                  </a:lnTo>
                  <a:close/>
                </a:path>
                <a:path w="2160270" h="1871345">
                  <a:moveTo>
                    <a:pt x="752589" y="819734"/>
                  </a:moveTo>
                  <a:lnTo>
                    <a:pt x="744283" y="819734"/>
                  </a:lnTo>
                  <a:lnTo>
                    <a:pt x="744320" y="823779"/>
                  </a:lnTo>
                  <a:lnTo>
                    <a:pt x="745197" y="825607"/>
                  </a:lnTo>
                  <a:lnTo>
                    <a:pt x="745197" y="823544"/>
                  </a:lnTo>
                  <a:lnTo>
                    <a:pt x="752589" y="823544"/>
                  </a:lnTo>
                  <a:lnTo>
                    <a:pt x="752589" y="819734"/>
                  </a:lnTo>
                  <a:close/>
                </a:path>
                <a:path w="2160270" h="1871345">
                  <a:moveTo>
                    <a:pt x="731367" y="824814"/>
                  </a:moveTo>
                  <a:lnTo>
                    <a:pt x="731329" y="825596"/>
                  </a:lnTo>
                  <a:lnTo>
                    <a:pt x="731367" y="824814"/>
                  </a:lnTo>
                  <a:close/>
                </a:path>
                <a:path w="2160270" h="1871345">
                  <a:moveTo>
                    <a:pt x="733183" y="823544"/>
                  </a:moveTo>
                  <a:lnTo>
                    <a:pt x="731367" y="823544"/>
                  </a:lnTo>
                  <a:lnTo>
                    <a:pt x="731367" y="825558"/>
                  </a:lnTo>
                  <a:lnTo>
                    <a:pt x="733148" y="823785"/>
                  </a:lnTo>
                  <a:lnTo>
                    <a:pt x="733183" y="823544"/>
                  </a:lnTo>
                  <a:close/>
                </a:path>
                <a:path w="2160270" h="1871345">
                  <a:moveTo>
                    <a:pt x="730146" y="823670"/>
                  </a:moveTo>
                  <a:lnTo>
                    <a:pt x="728573" y="824374"/>
                  </a:lnTo>
                  <a:lnTo>
                    <a:pt x="728573" y="825446"/>
                  </a:lnTo>
                  <a:lnTo>
                    <a:pt x="730058" y="824911"/>
                  </a:lnTo>
                  <a:lnTo>
                    <a:pt x="730146" y="823670"/>
                  </a:lnTo>
                  <a:close/>
                </a:path>
                <a:path w="2160270" h="1871345">
                  <a:moveTo>
                    <a:pt x="737844" y="823544"/>
                  </a:moveTo>
                  <a:lnTo>
                    <a:pt x="737806" y="825427"/>
                  </a:lnTo>
                  <a:lnTo>
                    <a:pt x="737844" y="823544"/>
                  </a:lnTo>
                  <a:close/>
                </a:path>
                <a:path w="2160270" h="1871345">
                  <a:moveTo>
                    <a:pt x="738758" y="823544"/>
                  </a:moveTo>
                  <a:lnTo>
                    <a:pt x="737844" y="823544"/>
                  </a:lnTo>
                  <a:lnTo>
                    <a:pt x="737844" y="825406"/>
                  </a:lnTo>
                  <a:lnTo>
                    <a:pt x="738754" y="824911"/>
                  </a:lnTo>
                  <a:lnTo>
                    <a:pt x="738758" y="823544"/>
                  </a:lnTo>
                  <a:close/>
                </a:path>
                <a:path w="2160270" h="1871345">
                  <a:moveTo>
                    <a:pt x="691603" y="820073"/>
                  </a:moveTo>
                  <a:lnTo>
                    <a:pt x="684183" y="822700"/>
                  </a:lnTo>
                  <a:lnTo>
                    <a:pt x="683336" y="823544"/>
                  </a:lnTo>
                  <a:lnTo>
                    <a:pt x="685101" y="825274"/>
                  </a:lnTo>
                  <a:lnTo>
                    <a:pt x="685101" y="823544"/>
                  </a:lnTo>
                  <a:lnTo>
                    <a:pt x="691009" y="823544"/>
                  </a:lnTo>
                  <a:lnTo>
                    <a:pt x="691603" y="822946"/>
                  </a:lnTo>
                  <a:lnTo>
                    <a:pt x="691603" y="820073"/>
                  </a:lnTo>
                  <a:close/>
                </a:path>
                <a:path w="2160270" h="1871345">
                  <a:moveTo>
                    <a:pt x="728573" y="823544"/>
                  </a:moveTo>
                  <a:lnTo>
                    <a:pt x="726744" y="823544"/>
                  </a:lnTo>
                  <a:lnTo>
                    <a:pt x="726744" y="825194"/>
                  </a:lnTo>
                  <a:lnTo>
                    <a:pt x="728573" y="824374"/>
                  </a:lnTo>
                  <a:lnTo>
                    <a:pt x="728573" y="823544"/>
                  </a:lnTo>
                  <a:close/>
                </a:path>
                <a:path w="2160270" h="1871345">
                  <a:moveTo>
                    <a:pt x="730427" y="823544"/>
                  </a:moveTo>
                  <a:lnTo>
                    <a:pt x="730146" y="823670"/>
                  </a:lnTo>
                  <a:lnTo>
                    <a:pt x="730058" y="824911"/>
                  </a:lnTo>
                  <a:lnTo>
                    <a:pt x="730326" y="824814"/>
                  </a:lnTo>
                  <a:lnTo>
                    <a:pt x="730427" y="823544"/>
                  </a:lnTo>
                  <a:close/>
                </a:path>
                <a:path w="2160270" h="1871345">
                  <a:moveTo>
                    <a:pt x="738758" y="818725"/>
                  </a:moveTo>
                  <a:lnTo>
                    <a:pt x="738758" y="824908"/>
                  </a:lnTo>
                  <a:lnTo>
                    <a:pt x="740575" y="823919"/>
                  </a:lnTo>
                  <a:lnTo>
                    <a:pt x="740525" y="820457"/>
                  </a:lnTo>
                  <a:lnTo>
                    <a:pt x="738758" y="818725"/>
                  </a:lnTo>
                  <a:close/>
                </a:path>
                <a:path w="2160270" h="1871345">
                  <a:moveTo>
                    <a:pt x="733183" y="823750"/>
                  </a:moveTo>
                  <a:lnTo>
                    <a:pt x="732115" y="824814"/>
                  </a:lnTo>
                  <a:lnTo>
                    <a:pt x="733178" y="823785"/>
                  </a:lnTo>
                  <a:close/>
                </a:path>
                <a:path w="2160270" h="1871345">
                  <a:moveTo>
                    <a:pt x="728573" y="819734"/>
                  </a:moveTo>
                  <a:lnTo>
                    <a:pt x="727659" y="820457"/>
                  </a:lnTo>
                  <a:lnTo>
                    <a:pt x="727659" y="823544"/>
                  </a:lnTo>
                  <a:lnTo>
                    <a:pt x="728573" y="823544"/>
                  </a:lnTo>
                  <a:lnTo>
                    <a:pt x="728573" y="824374"/>
                  </a:lnTo>
                  <a:lnTo>
                    <a:pt x="730073" y="823702"/>
                  </a:lnTo>
                  <a:lnTo>
                    <a:pt x="730198" y="822946"/>
                  </a:lnTo>
                  <a:lnTo>
                    <a:pt x="730246" y="822274"/>
                  </a:lnTo>
                  <a:lnTo>
                    <a:pt x="728573" y="822274"/>
                  </a:lnTo>
                  <a:lnTo>
                    <a:pt x="728573" y="819734"/>
                  </a:lnTo>
                  <a:close/>
                </a:path>
                <a:path w="2160270" h="1871345">
                  <a:moveTo>
                    <a:pt x="740821" y="823785"/>
                  </a:moveTo>
                  <a:lnTo>
                    <a:pt x="740575" y="823919"/>
                  </a:lnTo>
                  <a:lnTo>
                    <a:pt x="740821" y="823785"/>
                  </a:lnTo>
                  <a:close/>
                </a:path>
                <a:path w="2160270" h="1871345">
                  <a:moveTo>
                    <a:pt x="740575" y="820506"/>
                  </a:moveTo>
                  <a:lnTo>
                    <a:pt x="740575" y="823919"/>
                  </a:lnTo>
                  <a:lnTo>
                    <a:pt x="740821" y="823785"/>
                  </a:lnTo>
                  <a:lnTo>
                    <a:pt x="741540" y="823087"/>
                  </a:lnTo>
                  <a:lnTo>
                    <a:pt x="741540" y="821452"/>
                  </a:lnTo>
                  <a:lnTo>
                    <a:pt x="740575" y="820506"/>
                  </a:lnTo>
                  <a:close/>
                </a:path>
                <a:path w="2160270" h="1871345">
                  <a:moveTo>
                    <a:pt x="741540" y="823087"/>
                  </a:moveTo>
                  <a:lnTo>
                    <a:pt x="740821" y="823785"/>
                  </a:lnTo>
                  <a:lnTo>
                    <a:pt x="741540" y="823394"/>
                  </a:lnTo>
                  <a:lnTo>
                    <a:pt x="741540" y="823087"/>
                  </a:lnTo>
                  <a:close/>
                </a:path>
                <a:path w="2160270" h="1871345">
                  <a:moveTo>
                    <a:pt x="734028" y="822909"/>
                  </a:moveTo>
                  <a:lnTo>
                    <a:pt x="733264" y="823670"/>
                  </a:lnTo>
                  <a:lnTo>
                    <a:pt x="734028" y="822909"/>
                  </a:lnTo>
                  <a:close/>
                </a:path>
                <a:path w="2160270" h="1871345">
                  <a:moveTo>
                    <a:pt x="733390" y="823544"/>
                  </a:moveTo>
                  <a:lnTo>
                    <a:pt x="733183" y="823544"/>
                  </a:lnTo>
                  <a:lnTo>
                    <a:pt x="733183" y="823750"/>
                  </a:lnTo>
                  <a:lnTo>
                    <a:pt x="733390" y="823544"/>
                  </a:lnTo>
                  <a:close/>
                </a:path>
                <a:path w="2160270" h="1871345">
                  <a:moveTo>
                    <a:pt x="744283" y="822274"/>
                  </a:moveTo>
                  <a:lnTo>
                    <a:pt x="743597" y="822274"/>
                  </a:lnTo>
                  <a:lnTo>
                    <a:pt x="744283" y="823702"/>
                  </a:lnTo>
                  <a:lnTo>
                    <a:pt x="744283" y="822274"/>
                  </a:lnTo>
                  <a:close/>
                </a:path>
                <a:path w="2160270" h="1871345">
                  <a:moveTo>
                    <a:pt x="735063" y="815924"/>
                  </a:moveTo>
                  <a:lnTo>
                    <a:pt x="733183" y="815924"/>
                  </a:lnTo>
                  <a:lnTo>
                    <a:pt x="733183" y="819734"/>
                  </a:lnTo>
                  <a:lnTo>
                    <a:pt x="730427" y="819734"/>
                  </a:lnTo>
                  <a:lnTo>
                    <a:pt x="730146" y="823670"/>
                  </a:lnTo>
                  <a:lnTo>
                    <a:pt x="730427" y="823544"/>
                  </a:lnTo>
                  <a:lnTo>
                    <a:pt x="733390" y="823544"/>
                  </a:lnTo>
                  <a:lnTo>
                    <a:pt x="735027" y="821878"/>
                  </a:lnTo>
                  <a:lnTo>
                    <a:pt x="735063" y="815924"/>
                  </a:lnTo>
                  <a:close/>
                </a:path>
                <a:path w="2160270" h="1871345">
                  <a:moveTo>
                    <a:pt x="686028" y="817992"/>
                  </a:moveTo>
                  <a:lnTo>
                    <a:pt x="685545" y="818464"/>
                  </a:lnTo>
                  <a:lnTo>
                    <a:pt x="680215" y="819320"/>
                  </a:lnTo>
                  <a:lnTo>
                    <a:pt x="681799" y="823544"/>
                  </a:lnTo>
                  <a:lnTo>
                    <a:pt x="684183" y="822700"/>
                  </a:lnTo>
                  <a:lnTo>
                    <a:pt x="687800" y="819099"/>
                  </a:lnTo>
                  <a:lnTo>
                    <a:pt x="688416" y="818464"/>
                  </a:lnTo>
                  <a:lnTo>
                    <a:pt x="686028" y="818464"/>
                  </a:lnTo>
                  <a:lnTo>
                    <a:pt x="686028" y="817992"/>
                  </a:lnTo>
                  <a:close/>
                </a:path>
                <a:path w="2160270" h="1871345">
                  <a:moveTo>
                    <a:pt x="723938" y="812114"/>
                  </a:moveTo>
                  <a:lnTo>
                    <a:pt x="718413" y="812114"/>
                  </a:lnTo>
                  <a:lnTo>
                    <a:pt x="718413" y="823544"/>
                  </a:lnTo>
                  <a:lnTo>
                    <a:pt x="719629" y="823544"/>
                  </a:lnTo>
                  <a:lnTo>
                    <a:pt x="720730" y="819734"/>
                  </a:lnTo>
                  <a:lnTo>
                    <a:pt x="720242" y="819734"/>
                  </a:lnTo>
                  <a:lnTo>
                    <a:pt x="720242" y="815924"/>
                  </a:lnTo>
                  <a:lnTo>
                    <a:pt x="721832" y="815924"/>
                  </a:lnTo>
                  <a:lnTo>
                    <a:pt x="722566" y="813384"/>
                  </a:lnTo>
                  <a:lnTo>
                    <a:pt x="723938" y="813384"/>
                  </a:lnTo>
                  <a:lnTo>
                    <a:pt x="723938" y="812114"/>
                  </a:lnTo>
                  <a:close/>
                </a:path>
                <a:path w="2160270" h="1871345">
                  <a:moveTo>
                    <a:pt x="744283" y="819734"/>
                  </a:moveTo>
                  <a:lnTo>
                    <a:pt x="741540" y="819734"/>
                  </a:lnTo>
                  <a:lnTo>
                    <a:pt x="741540" y="821452"/>
                  </a:lnTo>
                  <a:lnTo>
                    <a:pt x="742378" y="822274"/>
                  </a:lnTo>
                  <a:lnTo>
                    <a:pt x="741540" y="823087"/>
                  </a:lnTo>
                  <a:lnTo>
                    <a:pt x="741540" y="823394"/>
                  </a:lnTo>
                  <a:lnTo>
                    <a:pt x="743597" y="822274"/>
                  </a:lnTo>
                  <a:lnTo>
                    <a:pt x="744283" y="822274"/>
                  </a:lnTo>
                  <a:lnTo>
                    <a:pt x="744283" y="819734"/>
                  </a:lnTo>
                  <a:close/>
                </a:path>
                <a:path w="2160270" h="1871345">
                  <a:moveTo>
                    <a:pt x="741540" y="821452"/>
                  </a:moveTo>
                  <a:lnTo>
                    <a:pt x="741540" y="823087"/>
                  </a:lnTo>
                  <a:lnTo>
                    <a:pt x="742378" y="822274"/>
                  </a:lnTo>
                  <a:lnTo>
                    <a:pt x="741540" y="821452"/>
                  </a:lnTo>
                  <a:close/>
                </a:path>
                <a:path w="2160270" h="1871345">
                  <a:moveTo>
                    <a:pt x="696150" y="818464"/>
                  </a:moveTo>
                  <a:lnTo>
                    <a:pt x="691603" y="820073"/>
                  </a:lnTo>
                  <a:lnTo>
                    <a:pt x="691603" y="822946"/>
                  </a:lnTo>
                  <a:lnTo>
                    <a:pt x="694097" y="820457"/>
                  </a:lnTo>
                  <a:lnTo>
                    <a:pt x="696150" y="818464"/>
                  </a:lnTo>
                  <a:close/>
                </a:path>
                <a:path w="2160270" h="1871345">
                  <a:moveTo>
                    <a:pt x="735063" y="821842"/>
                  </a:moveTo>
                  <a:lnTo>
                    <a:pt x="734028" y="822909"/>
                  </a:lnTo>
                  <a:lnTo>
                    <a:pt x="735063" y="821878"/>
                  </a:lnTo>
                  <a:close/>
                </a:path>
                <a:path w="2160270" h="1871345">
                  <a:moveTo>
                    <a:pt x="688859" y="818044"/>
                  </a:moveTo>
                  <a:lnTo>
                    <a:pt x="687753" y="819147"/>
                  </a:lnTo>
                  <a:lnTo>
                    <a:pt x="685952" y="821004"/>
                  </a:lnTo>
                  <a:lnTo>
                    <a:pt x="684183" y="822700"/>
                  </a:lnTo>
                  <a:lnTo>
                    <a:pt x="691603" y="820073"/>
                  </a:lnTo>
                  <a:lnTo>
                    <a:pt x="691603" y="819734"/>
                  </a:lnTo>
                  <a:lnTo>
                    <a:pt x="692562" y="819734"/>
                  </a:lnTo>
                  <a:lnTo>
                    <a:pt x="696150" y="818464"/>
                  </a:lnTo>
                  <a:lnTo>
                    <a:pt x="691591" y="818464"/>
                  </a:lnTo>
                  <a:lnTo>
                    <a:pt x="688859" y="818044"/>
                  </a:lnTo>
                  <a:close/>
                </a:path>
                <a:path w="2160270" h="1871345">
                  <a:moveTo>
                    <a:pt x="726744" y="820639"/>
                  </a:moveTo>
                  <a:lnTo>
                    <a:pt x="724890" y="822154"/>
                  </a:lnTo>
                  <a:lnTo>
                    <a:pt x="724852" y="822675"/>
                  </a:lnTo>
                  <a:lnTo>
                    <a:pt x="726744" y="821179"/>
                  </a:lnTo>
                  <a:lnTo>
                    <a:pt x="726744" y="820639"/>
                  </a:lnTo>
                  <a:close/>
                </a:path>
                <a:path w="2160270" h="1871345">
                  <a:moveTo>
                    <a:pt x="628700" y="817194"/>
                  </a:moveTo>
                  <a:lnTo>
                    <a:pt x="617639" y="817194"/>
                  </a:lnTo>
                  <a:lnTo>
                    <a:pt x="617639" y="822274"/>
                  </a:lnTo>
                  <a:lnTo>
                    <a:pt x="628700" y="822274"/>
                  </a:lnTo>
                  <a:lnTo>
                    <a:pt x="628700" y="817194"/>
                  </a:lnTo>
                  <a:close/>
                </a:path>
                <a:path w="2160270" h="1871345">
                  <a:moveTo>
                    <a:pt x="724890" y="822154"/>
                  </a:moveTo>
                  <a:close/>
                </a:path>
                <a:path w="2160270" h="1871345">
                  <a:moveTo>
                    <a:pt x="727659" y="820457"/>
                  </a:moveTo>
                  <a:lnTo>
                    <a:pt x="726744" y="821179"/>
                  </a:lnTo>
                  <a:lnTo>
                    <a:pt x="726744" y="822274"/>
                  </a:lnTo>
                  <a:lnTo>
                    <a:pt x="727659" y="822274"/>
                  </a:lnTo>
                  <a:lnTo>
                    <a:pt x="727659" y="820457"/>
                  </a:lnTo>
                  <a:close/>
                </a:path>
                <a:path w="2160270" h="1871345">
                  <a:moveTo>
                    <a:pt x="733183" y="812114"/>
                  </a:moveTo>
                  <a:lnTo>
                    <a:pt x="727659" y="812114"/>
                  </a:lnTo>
                  <a:lnTo>
                    <a:pt x="727659" y="815126"/>
                  </a:lnTo>
                  <a:lnTo>
                    <a:pt x="730961" y="817194"/>
                  </a:lnTo>
                  <a:lnTo>
                    <a:pt x="728629" y="819099"/>
                  </a:lnTo>
                  <a:lnTo>
                    <a:pt x="728573" y="822274"/>
                  </a:lnTo>
                  <a:lnTo>
                    <a:pt x="730246" y="822274"/>
                  </a:lnTo>
                  <a:lnTo>
                    <a:pt x="730427" y="819734"/>
                  </a:lnTo>
                  <a:lnTo>
                    <a:pt x="733183" y="819734"/>
                  </a:lnTo>
                  <a:lnTo>
                    <a:pt x="733183" y="812114"/>
                  </a:lnTo>
                  <a:close/>
                </a:path>
                <a:path w="2160270" h="1871345">
                  <a:moveTo>
                    <a:pt x="738492" y="818464"/>
                  </a:moveTo>
                  <a:lnTo>
                    <a:pt x="737854" y="819099"/>
                  </a:lnTo>
                  <a:lnTo>
                    <a:pt x="737806" y="822274"/>
                  </a:lnTo>
                  <a:lnTo>
                    <a:pt x="738758" y="822274"/>
                  </a:lnTo>
                  <a:lnTo>
                    <a:pt x="738758" y="818725"/>
                  </a:lnTo>
                  <a:lnTo>
                    <a:pt x="738492" y="818464"/>
                  </a:lnTo>
                  <a:close/>
                </a:path>
                <a:path w="2160270" h="1871345">
                  <a:moveTo>
                    <a:pt x="724852" y="809574"/>
                  </a:moveTo>
                  <a:lnTo>
                    <a:pt x="720242" y="809574"/>
                  </a:lnTo>
                  <a:lnTo>
                    <a:pt x="720242" y="812114"/>
                  </a:lnTo>
                  <a:lnTo>
                    <a:pt x="723938" y="812114"/>
                  </a:lnTo>
                  <a:lnTo>
                    <a:pt x="723938" y="819734"/>
                  </a:lnTo>
                  <a:lnTo>
                    <a:pt x="724852" y="819734"/>
                  </a:lnTo>
                  <a:lnTo>
                    <a:pt x="724852" y="822185"/>
                  </a:lnTo>
                  <a:lnTo>
                    <a:pt x="724890" y="817194"/>
                  </a:lnTo>
                  <a:lnTo>
                    <a:pt x="727659" y="817194"/>
                  </a:lnTo>
                  <a:lnTo>
                    <a:pt x="727633" y="815110"/>
                  </a:lnTo>
                  <a:lnTo>
                    <a:pt x="726905" y="814654"/>
                  </a:lnTo>
                  <a:lnTo>
                    <a:pt x="724852" y="814654"/>
                  </a:lnTo>
                  <a:lnTo>
                    <a:pt x="724852" y="809574"/>
                  </a:lnTo>
                  <a:close/>
                </a:path>
                <a:path w="2160270" h="1871345">
                  <a:moveTo>
                    <a:pt x="726744" y="817194"/>
                  </a:moveTo>
                  <a:lnTo>
                    <a:pt x="724890" y="817194"/>
                  </a:lnTo>
                  <a:lnTo>
                    <a:pt x="724890" y="822154"/>
                  </a:lnTo>
                  <a:lnTo>
                    <a:pt x="726744" y="820639"/>
                  </a:lnTo>
                  <a:lnTo>
                    <a:pt x="726744" y="817194"/>
                  </a:lnTo>
                  <a:close/>
                </a:path>
                <a:path w="2160270" h="1871345">
                  <a:moveTo>
                    <a:pt x="735941" y="821004"/>
                  </a:moveTo>
                  <a:lnTo>
                    <a:pt x="735063" y="821842"/>
                  </a:lnTo>
                  <a:lnTo>
                    <a:pt x="735941" y="821004"/>
                  </a:lnTo>
                  <a:close/>
                </a:path>
                <a:path w="2160270" h="1871345">
                  <a:moveTo>
                    <a:pt x="738758" y="815924"/>
                  </a:moveTo>
                  <a:lnTo>
                    <a:pt x="735063" y="815924"/>
                  </a:lnTo>
                  <a:lnTo>
                    <a:pt x="735063" y="821842"/>
                  </a:lnTo>
                  <a:lnTo>
                    <a:pt x="735876" y="821004"/>
                  </a:lnTo>
                  <a:lnTo>
                    <a:pt x="737806" y="819147"/>
                  </a:lnTo>
                  <a:lnTo>
                    <a:pt x="737806" y="817194"/>
                  </a:lnTo>
                  <a:lnTo>
                    <a:pt x="738758" y="817194"/>
                  </a:lnTo>
                  <a:lnTo>
                    <a:pt x="738758" y="815924"/>
                  </a:lnTo>
                  <a:close/>
                </a:path>
                <a:path w="2160270" h="1871345">
                  <a:moveTo>
                    <a:pt x="744283" y="815924"/>
                  </a:moveTo>
                  <a:lnTo>
                    <a:pt x="740575" y="815924"/>
                  </a:lnTo>
                  <a:lnTo>
                    <a:pt x="740575" y="820506"/>
                  </a:lnTo>
                  <a:lnTo>
                    <a:pt x="741540" y="821452"/>
                  </a:lnTo>
                  <a:lnTo>
                    <a:pt x="741540" y="819734"/>
                  </a:lnTo>
                  <a:lnTo>
                    <a:pt x="744283" y="819734"/>
                  </a:lnTo>
                  <a:lnTo>
                    <a:pt x="744283" y="815924"/>
                  </a:lnTo>
                  <a:close/>
                </a:path>
                <a:path w="2160270" h="1871345">
                  <a:moveTo>
                    <a:pt x="727659" y="819892"/>
                  </a:moveTo>
                  <a:lnTo>
                    <a:pt x="726744" y="820639"/>
                  </a:lnTo>
                  <a:lnTo>
                    <a:pt x="726744" y="821179"/>
                  </a:lnTo>
                  <a:lnTo>
                    <a:pt x="727597" y="820506"/>
                  </a:lnTo>
                  <a:lnTo>
                    <a:pt x="727659" y="819892"/>
                  </a:lnTo>
                  <a:close/>
                </a:path>
                <a:path w="2160270" h="1871345">
                  <a:moveTo>
                    <a:pt x="674966" y="817408"/>
                  </a:moveTo>
                  <a:lnTo>
                    <a:pt x="669734" y="821004"/>
                  </a:lnTo>
                  <a:lnTo>
                    <a:pt x="669970" y="820966"/>
                  </a:lnTo>
                  <a:lnTo>
                    <a:pt x="675474" y="818464"/>
                  </a:lnTo>
                  <a:lnTo>
                    <a:pt x="674966" y="818464"/>
                  </a:lnTo>
                  <a:lnTo>
                    <a:pt x="674966" y="817408"/>
                  </a:lnTo>
                  <a:close/>
                </a:path>
                <a:path w="2160270" h="1871345">
                  <a:moveTo>
                    <a:pt x="671043" y="820793"/>
                  </a:moveTo>
                  <a:lnTo>
                    <a:pt x="669970" y="820966"/>
                  </a:lnTo>
                  <a:lnTo>
                    <a:pt x="671043" y="820793"/>
                  </a:lnTo>
                  <a:close/>
                </a:path>
                <a:path w="2160270" h="1871345">
                  <a:moveTo>
                    <a:pt x="687800" y="819099"/>
                  </a:moveTo>
                  <a:lnTo>
                    <a:pt x="685887" y="821004"/>
                  </a:lnTo>
                  <a:lnTo>
                    <a:pt x="687800" y="819099"/>
                  </a:lnTo>
                  <a:close/>
                </a:path>
                <a:path w="2160270" h="1871345">
                  <a:moveTo>
                    <a:pt x="706399" y="819734"/>
                  </a:moveTo>
                  <a:lnTo>
                    <a:pt x="702665" y="819734"/>
                  </a:lnTo>
                  <a:lnTo>
                    <a:pt x="702665" y="821004"/>
                  </a:lnTo>
                  <a:lnTo>
                    <a:pt x="706399" y="821004"/>
                  </a:lnTo>
                  <a:lnTo>
                    <a:pt x="706399" y="819734"/>
                  </a:lnTo>
                  <a:close/>
                </a:path>
                <a:path w="2160270" h="1871345">
                  <a:moveTo>
                    <a:pt x="686028" y="813667"/>
                  </a:moveTo>
                  <a:lnTo>
                    <a:pt x="669970" y="820966"/>
                  </a:lnTo>
                  <a:lnTo>
                    <a:pt x="671043" y="820793"/>
                  </a:lnTo>
                  <a:lnTo>
                    <a:pt x="680101" y="819147"/>
                  </a:lnTo>
                  <a:lnTo>
                    <a:pt x="679894" y="818464"/>
                  </a:lnTo>
                  <a:lnTo>
                    <a:pt x="685511" y="815740"/>
                  </a:lnTo>
                  <a:lnTo>
                    <a:pt x="686028" y="814671"/>
                  </a:lnTo>
                  <a:lnTo>
                    <a:pt x="686028" y="813667"/>
                  </a:lnTo>
                  <a:close/>
                </a:path>
                <a:path w="2160270" h="1871345">
                  <a:moveTo>
                    <a:pt x="680147" y="819138"/>
                  </a:moveTo>
                  <a:lnTo>
                    <a:pt x="671043" y="820793"/>
                  </a:lnTo>
                  <a:lnTo>
                    <a:pt x="680215" y="819320"/>
                  </a:lnTo>
                  <a:lnTo>
                    <a:pt x="680147" y="819138"/>
                  </a:lnTo>
                  <a:close/>
                </a:path>
                <a:path w="2160270" h="1871345">
                  <a:moveTo>
                    <a:pt x="727659" y="817194"/>
                  </a:moveTo>
                  <a:lnTo>
                    <a:pt x="726744" y="817194"/>
                  </a:lnTo>
                  <a:lnTo>
                    <a:pt x="726744" y="820639"/>
                  </a:lnTo>
                  <a:lnTo>
                    <a:pt x="727659" y="819892"/>
                  </a:lnTo>
                  <a:lnTo>
                    <a:pt x="727659" y="817194"/>
                  </a:lnTo>
                  <a:close/>
                </a:path>
                <a:path w="2160270" h="1871345">
                  <a:moveTo>
                    <a:pt x="740575" y="815924"/>
                  </a:moveTo>
                  <a:lnTo>
                    <a:pt x="738758" y="815924"/>
                  </a:lnTo>
                  <a:lnTo>
                    <a:pt x="738758" y="818725"/>
                  </a:lnTo>
                  <a:lnTo>
                    <a:pt x="740575" y="820506"/>
                  </a:lnTo>
                  <a:lnTo>
                    <a:pt x="740575" y="815924"/>
                  </a:lnTo>
                  <a:close/>
                </a:path>
                <a:path w="2160270" h="1871345">
                  <a:moveTo>
                    <a:pt x="728573" y="819145"/>
                  </a:moveTo>
                  <a:lnTo>
                    <a:pt x="727659" y="819892"/>
                  </a:lnTo>
                  <a:lnTo>
                    <a:pt x="727659" y="820457"/>
                  </a:lnTo>
                  <a:lnTo>
                    <a:pt x="728573" y="819734"/>
                  </a:lnTo>
                  <a:lnTo>
                    <a:pt x="728573" y="819145"/>
                  </a:lnTo>
                  <a:close/>
                </a:path>
                <a:path w="2160270" h="1871345">
                  <a:moveTo>
                    <a:pt x="692562" y="819734"/>
                  </a:moveTo>
                  <a:lnTo>
                    <a:pt x="691603" y="819734"/>
                  </a:lnTo>
                  <a:lnTo>
                    <a:pt x="691603" y="820073"/>
                  </a:lnTo>
                  <a:lnTo>
                    <a:pt x="692562" y="819734"/>
                  </a:lnTo>
                  <a:close/>
                </a:path>
                <a:path w="2160270" h="1871345">
                  <a:moveTo>
                    <a:pt x="727659" y="815126"/>
                  </a:moveTo>
                  <a:lnTo>
                    <a:pt x="727659" y="819892"/>
                  </a:lnTo>
                  <a:lnTo>
                    <a:pt x="728571" y="819147"/>
                  </a:lnTo>
                  <a:lnTo>
                    <a:pt x="728573" y="817194"/>
                  </a:lnTo>
                  <a:lnTo>
                    <a:pt x="730961" y="817194"/>
                  </a:lnTo>
                  <a:lnTo>
                    <a:pt x="727659" y="815126"/>
                  </a:lnTo>
                  <a:close/>
                </a:path>
                <a:path w="2160270" h="1871345">
                  <a:moveTo>
                    <a:pt x="701751" y="815924"/>
                  </a:moveTo>
                  <a:lnTo>
                    <a:pt x="696226" y="815924"/>
                  </a:lnTo>
                  <a:lnTo>
                    <a:pt x="696226" y="819734"/>
                  </a:lnTo>
                  <a:lnTo>
                    <a:pt x="701751" y="819734"/>
                  </a:lnTo>
                  <a:lnTo>
                    <a:pt x="701751" y="815924"/>
                  </a:lnTo>
                  <a:close/>
                </a:path>
                <a:path w="2160270" h="1871345">
                  <a:moveTo>
                    <a:pt x="721832" y="815924"/>
                  </a:moveTo>
                  <a:lnTo>
                    <a:pt x="720242" y="815924"/>
                  </a:lnTo>
                  <a:lnTo>
                    <a:pt x="720242" y="819734"/>
                  </a:lnTo>
                  <a:lnTo>
                    <a:pt x="720730" y="819734"/>
                  </a:lnTo>
                  <a:lnTo>
                    <a:pt x="721832" y="815924"/>
                  </a:lnTo>
                  <a:close/>
                </a:path>
                <a:path w="2160270" h="1871345">
                  <a:moveTo>
                    <a:pt x="684655" y="817398"/>
                  </a:moveTo>
                  <a:lnTo>
                    <a:pt x="683856" y="818464"/>
                  </a:lnTo>
                  <a:lnTo>
                    <a:pt x="680147" y="819138"/>
                  </a:lnTo>
                  <a:lnTo>
                    <a:pt x="680215" y="819320"/>
                  </a:lnTo>
                  <a:lnTo>
                    <a:pt x="685545" y="818464"/>
                  </a:lnTo>
                  <a:lnTo>
                    <a:pt x="685974" y="818044"/>
                  </a:lnTo>
                  <a:lnTo>
                    <a:pt x="686028" y="817609"/>
                  </a:lnTo>
                  <a:lnTo>
                    <a:pt x="684655" y="817398"/>
                  </a:lnTo>
                  <a:close/>
                </a:path>
                <a:path w="2160270" h="1871345">
                  <a:moveTo>
                    <a:pt x="738758" y="817194"/>
                  </a:moveTo>
                  <a:lnTo>
                    <a:pt x="737806" y="817194"/>
                  </a:lnTo>
                  <a:lnTo>
                    <a:pt x="737806" y="819147"/>
                  </a:lnTo>
                  <a:lnTo>
                    <a:pt x="738492" y="818464"/>
                  </a:lnTo>
                  <a:lnTo>
                    <a:pt x="738758" y="818464"/>
                  </a:lnTo>
                  <a:lnTo>
                    <a:pt x="738758" y="817194"/>
                  </a:lnTo>
                  <a:close/>
                </a:path>
                <a:path w="2160270" h="1871345">
                  <a:moveTo>
                    <a:pt x="730961" y="817194"/>
                  </a:moveTo>
                  <a:lnTo>
                    <a:pt x="728573" y="817194"/>
                  </a:lnTo>
                  <a:lnTo>
                    <a:pt x="728573" y="819145"/>
                  </a:lnTo>
                  <a:lnTo>
                    <a:pt x="730961" y="817194"/>
                  </a:lnTo>
                  <a:close/>
                </a:path>
                <a:path w="2160270" h="1871345">
                  <a:moveTo>
                    <a:pt x="685511" y="815740"/>
                  </a:moveTo>
                  <a:lnTo>
                    <a:pt x="679894" y="818464"/>
                  </a:lnTo>
                  <a:lnTo>
                    <a:pt x="680147" y="819138"/>
                  </a:lnTo>
                  <a:lnTo>
                    <a:pt x="683856" y="818464"/>
                  </a:lnTo>
                  <a:lnTo>
                    <a:pt x="684655" y="817398"/>
                  </a:lnTo>
                  <a:lnTo>
                    <a:pt x="683323" y="817194"/>
                  </a:lnTo>
                  <a:lnTo>
                    <a:pt x="684809" y="817194"/>
                  </a:lnTo>
                  <a:lnTo>
                    <a:pt x="685511" y="815740"/>
                  </a:lnTo>
                  <a:close/>
                </a:path>
                <a:path w="2160270" h="1871345">
                  <a:moveTo>
                    <a:pt x="688827" y="818039"/>
                  </a:moveTo>
                  <a:lnTo>
                    <a:pt x="687800" y="819099"/>
                  </a:lnTo>
                  <a:lnTo>
                    <a:pt x="688859" y="818044"/>
                  </a:lnTo>
                  <a:close/>
                </a:path>
                <a:path w="2160270" h="1871345">
                  <a:moveTo>
                    <a:pt x="738758" y="818464"/>
                  </a:moveTo>
                  <a:lnTo>
                    <a:pt x="738492" y="818464"/>
                  </a:lnTo>
                  <a:lnTo>
                    <a:pt x="738758" y="818725"/>
                  </a:lnTo>
                  <a:lnTo>
                    <a:pt x="738758" y="818464"/>
                  </a:lnTo>
                  <a:close/>
                </a:path>
                <a:path w="2160270" h="1871345">
                  <a:moveTo>
                    <a:pt x="660133" y="813384"/>
                  </a:moveTo>
                  <a:lnTo>
                    <a:pt x="651763" y="813384"/>
                  </a:lnTo>
                  <a:lnTo>
                    <a:pt x="649071" y="815110"/>
                  </a:lnTo>
                  <a:lnTo>
                    <a:pt x="649071" y="818464"/>
                  </a:lnTo>
                  <a:lnTo>
                    <a:pt x="660133" y="818464"/>
                  </a:lnTo>
                  <a:lnTo>
                    <a:pt x="660133" y="813384"/>
                  </a:lnTo>
                  <a:close/>
                </a:path>
                <a:path w="2160270" h="1871345">
                  <a:moveTo>
                    <a:pt x="680433" y="813650"/>
                  </a:moveTo>
                  <a:lnTo>
                    <a:pt x="675065" y="817340"/>
                  </a:lnTo>
                  <a:lnTo>
                    <a:pt x="674966" y="818464"/>
                  </a:lnTo>
                  <a:lnTo>
                    <a:pt x="675474" y="818464"/>
                  </a:lnTo>
                  <a:lnTo>
                    <a:pt x="683856" y="814654"/>
                  </a:lnTo>
                  <a:lnTo>
                    <a:pt x="679881" y="814654"/>
                  </a:lnTo>
                  <a:lnTo>
                    <a:pt x="680433" y="813650"/>
                  </a:lnTo>
                  <a:close/>
                </a:path>
                <a:path w="2160270" h="1871345">
                  <a:moveTo>
                    <a:pt x="686366" y="817661"/>
                  </a:moveTo>
                  <a:lnTo>
                    <a:pt x="686028" y="817992"/>
                  </a:lnTo>
                  <a:lnTo>
                    <a:pt x="686028" y="818464"/>
                  </a:lnTo>
                  <a:lnTo>
                    <a:pt x="688416" y="818464"/>
                  </a:lnTo>
                  <a:lnTo>
                    <a:pt x="688827" y="818039"/>
                  </a:lnTo>
                  <a:lnTo>
                    <a:pt x="686366" y="817661"/>
                  </a:lnTo>
                  <a:close/>
                </a:path>
                <a:path w="2160270" h="1871345">
                  <a:moveTo>
                    <a:pt x="689097" y="817807"/>
                  </a:moveTo>
                  <a:lnTo>
                    <a:pt x="688859" y="818044"/>
                  </a:lnTo>
                  <a:lnTo>
                    <a:pt x="691591" y="818464"/>
                  </a:lnTo>
                  <a:lnTo>
                    <a:pt x="695286" y="818464"/>
                  </a:lnTo>
                  <a:lnTo>
                    <a:pt x="689097" y="817807"/>
                  </a:lnTo>
                  <a:close/>
                </a:path>
                <a:path w="2160270" h="1871345">
                  <a:moveTo>
                    <a:pt x="692264" y="814654"/>
                  </a:moveTo>
                  <a:lnTo>
                    <a:pt x="689097" y="817807"/>
                  </a:lnTo>
                  <a:lnTo>
                    <a:pt x="695286" y="818464"/>
                  </a:lnTo>
                  <a:lnTo>
                    <a:pt x="696150" y="818464"/>
                  </a:lnTo>
                  <a:lnTo>
                    <a:pt x="692264" y="814654"/>
                  </a:lnTo>
                  <a:close/>
                </a:path>
                <a:path w="2160270" h="1871345">
                  <a:moveTo>
                    <a:pt x="692731" y="814654"/>
                  </a:moveTo>
                  <a:lnTo>
                    <a:pt x="692264" y="814654"/>
                  </a:lnTo>
                  <a:lnTo>
                    <a:pt x="696150" y="818464"/>
                  </a:lnTo>
                  <a:lnTo>
                    <a:pt x="692731" y="814654"/>
                  </a:lnTo>
                  <a:close/>
                </a:path>
                <a:path w="2160270" h="1871345">
                  <a:moveTo>
                    <a:pt x="689057" y="817802"/>
                  </a:moveTo>
                  <a:lnTo>
                    <a:pt x="688874" y="817992"/>
                  </a:lnTo>
                  <a:lnTo>
                    <a:pt x="689097" y="817807"/>
                  </a:lnTo>
                  <a:close/>
                </a:path>
                <a:path w="2160270" h="1871345">
                  <a:moveTo>
                    <a:pt x="686499" y="817531"/>
                  </a:moveTo>
                  <a:lnTo>
                    <a:pt x="686366" y="817661"/>
                  </a:lnTo>
                  <a:lnTo>
                    <a:pt x="688827" y="818039"/>
                  </a:lnTo>
                  <a:lnTo>
                    <a:pt x="689057" y="817802"/>
                  </a:lnTo>
                  <a:lnTo>
                    <a:pt x="686499" y="817531"/>
                  </a:lnTo>
                  <a:close/>
                </a:path>
                <a:path w="2160270" h="1871345">
                  <a:moveTo>
                    <a:pt x="686028" y="817609"/>
                  </a:moveTo>
                  <a:lnTo>
                    <a:pt x="686028" y="817992"/>
                  </a:lnTo>
                  <a:lnTo>
                    <a:pt x="686366" y="817661"/>
                  </a:lnTo>
                  <a:lnTo>
                    <a:pt x="686028" y="817609"/>
                  </a:lnTo>
                  <a:close/>
                </a:path>
                <a:path w="2160270" h="1871345">
                  <a:moveTo>
                    <a:pt x="689713" y="817194"/>
                  </a:moveTo>
                  <a:lnTo>
                    <a:pt x="689194" y="817661"/>
                  </a:lnTo>
                  <a:lnTo>
                    <a:pt x="689097" y="817807"/>
                  </a:lnTo>
                  <a:lnTo>
                    <a:pt x="689713" y="817194"/>
                  </a:lnTo>
                  <a:close/>
                </a:path>
                <a:path w="2160270" h="1871345">
                  <a:moveTo>
                    <a:pt x="692530" y="811631"/>
                  </a:moveTo>
                  <a:lnTo>
                    <a:pt x="686499" y="817531"/>
                  </a:lnTo>
                  <a:lnTo>
                    <a:pt x="689057" y="817802"/>
                  </a:lnTo>
                  <a:lnTo>
                    <a:pt x="689648" y="817194"/>
                  </a:lnTo>
                  <a:lnTo>
                    <a:pt x="692264" y="814654"/>
                  </a:lnTo>
                  <a:lnTo>
                    <a:pt x="692731" y="814654"/>
                  </a:lnTo>
                  <a:lnTo>
                    <a:pt x="691591" y="813384"/>
                  </a:lnTo>
                  <a:lnTo>
                    <a:pt x="695312" y="813384"/>
                  </a:lnTo>
                  <a:lnTo>
                    <a:pt x="695312" y="812114"/>
                  </a:lnTo>
                  <a:lnTo>
                    <a:pt x="692530" y="812114"/>
                  </a:lnTo>
                  <a:lnTo>
                    <a:pt x="692530" y="811631"/>
                  </a:lnTo>
                  <a:close/>
                </a:path>
                <a:path w="2160270" h="1871345">
                  <a:moveTo>
                    <a:pt x="686028" y="817481"/>
                  </a:moveTo>
                  <a:lnTo>
                    <a:pt x="686028" y="817609"/>
                  </a:lnTo>
                  <a:lnTo>
                    <a:pt x="686366" y="817661"/>
                  </a:lnTo>
                  <a:lnTo>
                    <a:pt x="686499" y="817531"/>
                  </a:lnTo>
                  <a:lnTo>
                    <a:pt x="686028" y="817481"/>
                  </a:lnTo>
                  <a:close/>
                </a:path>
                <a:path w="2160270" h="1871345">
                  <a:moveTo>
                    <a:pt x="684699" y="817340"/>
                  </a:moveTo>
                  <a:lnTo>
                    <a:pt x="686028" y="817609"/>
                  </a:lnTo>
                  <a:lnTo>
                    <a:pt x="686028" y="817481"/>
                  </a:lnTo>
                  <a:lnTo>
                    <a:pt x="684699" y="817340"/>
                  </a:lnTo>
                  <a:close/>
                </a:path>
                <a:path w="2160270" h="1871345">
                  <a:moveTo>
                    <a:pt x="690738" y="813384"/>
                  </a:moveTo>
                  <a:lnTo>
                    <a:pt x="690371" y="813384"/>
                  </a:lnTo>
                  <a:lnTo>
                    <a:pt x="687908" y="814578"/>
                  </a:lnTo>
                  <a:lnTo>
                    <a:pt x="687752" y="814654"/>
                  </a:lnTo>
                  <a:lnTo>
                    <a:pt x="686028" y="815490"/>
                  </a:lnTo>
                  <a:lnTo>
                    <a:pt x="686028" y="817481"/>
                  </a:lnTo>
                  <a:lnTo>
                    <a:pt x="686499" y="817531"/>
                  </a:lnTo>
                  <a:lnTo>
                    <a:pt x="689440" y="814654"/>
                  </a:lnTo>
                  <a:lnTo>
                    <a:pt x="687908" y="814654"/>
                  </a:lnTo>
                  <a:lnTo>
                    <a:pt x="689517" y="814578"/>
                  </a:lnTo>
                  <a:lnTo>
                    <a:pt x="690738" y="813384"/>
                  </a:lnTo>
                  <a:close/>
                </a:path>
                <a:path w="2160270" h="1871345">
                  <a:moveTo>
                    <a:pt x="686028" y="815490"/>
                  </a:moveTo>
                  <a:lnTo>
                    <a:pt x="685511" y="815740"/>
                  </a:lnTo>
                  <a:lnTo>
                    <a:pt x="684809" y="817194"/>
                  </a:lnTo>
                  <a:lnTo>
                    <a:pt x="684699" y="817340"/>
                  </a:lnTo>
                  <a:lnTo>
                    <a:pt x="686028" y="817481"/>
                  </a:lnTo>
                  <a:lnTo>
                    <a:pt x="686028" y="815490"/>
                  </a:lnTo>
                  <a:close/>
                </a:path>
                <a:path w="2160270" h="1871345">
                  <a:moveTo>
                    <a:pt x="680580" y="813384"/>
                  </a:moveTo>
                  <a:lnTo>
                    <a:pt x="674966" y="813384"/>
                  </a:lnTo>
                  <a:lnTo>
                    <a:pt x="674966" y="817408"/>
                  </a:lnTo>
                  <a:lnTo>
                    <a:pt x="680433" y="813650"/>
                  </a:lnTo>
                  <a:lnTo>
                    <a:pt x="680580" y="813384"/>
                  </a:lnTo>
                  <a:close/>
                </a:path>
                <a:path w="2160270" h="1871345">
                  <a:moveTo>
                    <a:pt x="683323" y="817194"/>
                  </a:moveTo>
                  <a:lnTo>
                    <a:pt x="684655" y="817398"/>
                  </a:lnTo>
                  <a:lnTo>
                    <a:pt x="683323" y="817194"/>
                  </a:lnTo>
                  <a:close/>
                </a:path>
                <a:path w="2160270" h="1871345">
                  <a:moveTo>
                    <a:pt x="684809" y="817194"/>
                  </a:moveTo>
                  <a:lnTo>
                    <a:pt x="683323" y="817194"/>
                  </a:lnTo>
                  <a:lnTo>
                    <a:pt x="684699" y="817340"/>
                  </a:lnTo>
                  <a:lnTo>
                    <a:pt x="684809" y="817194"/>
                  </a:lnTo>
                  <a:close/>
                </a:path>
                <a:path w="2160270" h="1871345">
                  <a:moveTo>
                    <a:pt x="656450" y="801954"/>
                  </a:moveTo>
                  <a:lnTo>
                    <a:pt x="656437" y="807034"/>
                  </a:lnTo>
                  <a:lnTo>
                    <a:pt x="660158" y="807034"/>
                  </a:lnTo>
                  <a:lnTo>
                    <a:pt x="647543" y="809574"/>
                  </a:lnTo>
                  <a:lnTo>
                    <a:pt x="644753" y="812114"/>
                  </a:lnTo>
                  <a:lnTo>
                    <a:pt x="647801" y="815924"/>
                  </a:lnTo>
                  <a:lnTo>
                    <a:pt x="649046" y="815126"/>
                  </a:lnTo>
                  <a:lnTo>
                    <a:pt x="649071" y="813384"/>
                  </a:lnTo>
                  <a:lnTo>
                    <a:pt x="651763" y="813384"/>
                  </a:lnTo>
                  <a:lnTo>
                    <a:pt x="660171" y="807994"/>
                  </a:lnTo>
                  <a:lnTo>
                    <a:pt x="660171" y="805764"/>
                  </a:lnTo>
                  <a:lnTo>
                    <a:pt x="660365" y="805764"/>
                  </a:lnTo>
                  <a:lnTo>
                    <a:pt x="656450" y="801954"/>
                  </a:lnTo>
                  <a:close/>
                </a:path>
                <a:path w="2160270" h="1871345">
                  <a:moveTo>
                    <a:pt x="714717" y="814654"/>
                  </a:moveTo>
                  <a:lnTo>
                    <a:pt x="701751" y="814654"/>
                  </a:lnTo>
                  <a:lnTo>
                    <a:pt x="701751" y="815924"/>
                  </a:lnTo>
                  <a:lnTo>
                    <a:pt x="714717" y="815924"/>
                  </a:lnTo>
                  <a:lnTo>
                    <a:pt x="714717" y="814654"/>
                  </a:lnTo>
                  <a:close/>
                </a:path>
                <a:path w="2160270" h="1871345">
                  <a:moveTo>
                    <a:pt x="686028" y="814671"/>
                  </a:moveTo>
                  <a:lnTo>
                    <a:pt x="685511" y="815740"/>
                  </a:lnTo>
                  <a:lnTo>
                    <a:pt x="686028" y="815490"/>
                  </a:lnTo>
                  <a:lnTo>
                    <a:pt x="686028" y="814671"/>
                  </a:lnTo>
                  <a:close/>
                </a:path>
                <a:path w="2160270" h="1871345">
                  <a:moveTo>
                    <a:pt x="687908" y="813384"/>
                  </a:moveTo>
                  <a:lnTo>
                    <a:pt x="686650" y="813384"/>
                  </a:lnTo>
                  <a:lnTo>
                    <a:pt x="686073" y="814578"/>
                  </a:lnTo>
                  <a:lnTo>
                    <a:pt x="686028" y="815490"/>
                  </a:lnTo>
                  <a:lnTo>
                    <a:pt x="687908" y="814578"/>
                  </a:lnTo>
                  <a:lnTo>
                    <a:pt x="687908" y="813384"/>
                  </a:lnTo>
                  <a:close/>
                </a:path>
                <a:path w="2160270" h="1871345">
                  <a:moveTo>
                    <a:pt x="651763" y="813384"/>
                  </a:moveTo>
                  <a:lnTo>
                    <a:pt x="649071" y="813384"/>
                  </a:lnTo>
                  <a:lnTo>
                    <a:pt x="649071" y="815110"/>
                  </a:lnTo>
                  <a:lnTo>
                    <a:pt x="651763" y="813384"/>
                  </a:lnTo>
                  <a:close/>
                </a:path>
                <a:path w="2160270" h="1871345">
                  <a:moveTo>
                    <a:pt x="686650" y="813384"/>
                  </a:moveTo>
                  <a:lnTo>
                    <a:pt x="686064" y="813650"/>
                  </a:lnTo>
                  <a:lnTo>
                    <a:pt x="686028" y="814671"/>
                  </a:lnTo>
                  <a:lnTo>
                    <a:pt x="686650" y="813384"/>
                  </a:lnTo>
                  <a:close/>
                </a:path>
                <a:path w="2160270" h="1871345">
                  <a:moveTo>
                    <a:pt x="680821" y="813384"/>
                  </a:moveTo>
                  <a:lnTo>
                    <a:pt x="680424" y="813667"/>
                  </a:lnTo>
                  <a:lnTo>
                    <a:pt x="679881" y="814654"/>
                  </a:lnTo>
                  <a:lnTo>
                    <a:pt x="680821" y="813384"/>
                  </a:lnTo>
                  <a:close/>
                </a:path>
                <a:path w="2160270" h="1871345">
                  <a:moveTo>
                    <a:pt x="686028" y="813384"/>
                  </a:moveTo>
                  <a:lnTo>
                    <a:pt x="680821" y="813384"/>
                  </a:lnTo>
                  <a:lnTo>
                    <a:pt x="679881" y="814654"/>
                  </a:lnTo>
                  <a:lnTo>
                    <a:pt x="683856" y="814654"/>
                  </a:lnTo>
                  <a:lnTo>
                    <a:pt x="686028" y="813667"/>
                  </a:lnTo>
                  <a:lnTo>
                    <a:pt x="686028" y="813384"/>
                  </a:lnTo>
                  <a:close/>
                </a:path>
                <a:path w="2160270" h="1871345">
                  <a:moveTo>
                    <a:pt x="695312" y="813384"/>
                  </a:moveTo>
                  <a:lnTo>
                    <a:pt x="691591" y="813384"/>
                  </a:lnTo>
                  <a:lnTo>
                    <a:pt x="692731" y="814654"/>
                  </a:lnTo>
                  <a:lnTo>
                    <a:pt x="695312" y="814654"/>
                  </a:lnTo>
                  <a:lnTo>
                    <a:pt x="695312" y="813384"/>
                  </a:lnTo>
                  <a:close/>
                </a:path>
                <a:path w="2160270" h="1871345">
                  <a:moveTo>
                    <a:pt x="698042" y="807034"/>
                  </a:moveTo>
                  <a:lnTo>
                    <a:pt x="697229" y="807034"/>
                  </a:lnTo>
                  <a:lnTo>
                    <a:pt x="695312" y="808910"/>
                  </a:lnTo>
                  <a:lnTo>
                    <a:pt x="695312" y="814654"/>
                  </a:lnTo>
                  <a:lnTo>
                    <a:pt x="698969" y="814654"/>
                  </a:lnTo>
                  <a:lnTo>
                    <a:pt x="699007" y="809574"/>
                  </a:lnTo>
                  <a:lnTo>
                    <a:pt x="699007" y="808304"/>
                  </a:lnTo>
                  <a:lnTo>
                    <a:pt x="698042" y="808304"/>
                  </a:lnTo>
                  <a:lnTo>
                    <a:pt x="698042" y="807034"/>
                  </a:lnTo>
                  <a:close/>
                </a:path>
                <a:path w="2160270" h="1871345">
                  <a:moveTo>
                    <a:pt x="703630" y="805764"/>
                  </a:moveTo>
                  <a:lnTo>
                    <a:pt x="699007" y="805764"/>
                  </a:lnTo>
                  <a:lnTo>
                    <a:pt x="699007" y="810844"/>
                  </a:lnTo>
                  <a:lnTo>
                    <a:pt x="698969" y="814654"/>
                  </a:lnTo>
                  <a:lnTo>
                    <a:pt x="701751" y="814654"/>
                  </a:lnTo>
                  <a:lnTo>
                    <a:pt x="701751" y="812114"/>
                  </a:lnTo>
                  <a:lnTo>
                    <a:pt x="703630" y="812114"/>
                  </a:lnTo>
                  <a:lnTo>
                    <a:pt x="703630" y="805764"/>
                  </a:lnTo>
                  <a:close/>
                </a:path>
                <a:path w="2160270" h="1871345">
                  <a:moveTo>
                    <a:pt x="709142" y="805764"/>
                  </a:moveTo>
                  <a:lnTo>
                    <a:pt x="706361" y="805764"/>
                  </a:lnTo>
                  <a:lnTo>
                    <a:pt x="706361" y="814654"/>
                  </a:lnTo>
                  <a:lnTo>
                    <a:pt x="713803" y="814654"/>
                  </a:lnTo>
                  <a:lnTo>
                    <a:pt x="713803" y="810844"/>
                  </a:lnTo>
                  <a:lnTo>
                    <a:pt x="710056" y="810844"/>
                  </a:lnTo>
                  <a:lnTo>
                    <a:pt x="710056" y="808304"/>
                  </a:lnTo>
                  <a:lnTo>
                    <a:pt x="709142" y="808304"/>
                  </a:lnTo>
                  <a:lnTo>
                    <a:pt x="709142" y="805764"/>
                  </a:lnTo>
                  <a:close/>
                </a:path>
                <a:path w="2160270" h="1871345">
                  <a:moveTo>
                    <a:pt x="720242" y="808304"/>
                  </a:moveTo>
                  <a:lnTo>
                    <a:pt x="714717" y="808304"/>
                  </a:lnTo>
                  <a:lnTo>
                    <a:pt x="714717" y="814654"/>
                  </a:lnTo>
                  <a:lnTo>
                    <a:pt x="718413" y="814654"/>
                  </a:lnTo>
                  <a:lnTo>
                    <a:pt x="718413" y="812114"/>
                  </a:lnTo>
                  <a:lnTo>
                    <a:pt x="720242" y="812114"/>
                  </a:lnTo>
                  <a:lnTo>
                    <a:pt x="720242" y="808304"/>
                  </a:lnTo>
                  <a:close/>
                </a:path>
                <a:path w="2160270" h="1871345">
                  <a:moveTo>
                    <a:pt x="724877" y="813384"/>
                  </a:moveTo>
                  <a:lnTo>
                    <a:pt x="724852" y="814654"/>
                  </a:lnTo>
                  <a:lnTo>
                    <a:pt x="726905" y="814654"/>
                  </a:lnTo>
                  <a:lnTo>
                    <a:pt x="724877" y="813384"/>
                  </a:lnTo>
                  <a:close/>
                </a:path>
                <a:path w="2160270" h="1871345">
                  <a:moveTo>
                    <a:pt x="692530" y="809574"/>
                  </a:moveTo>
                  <a:lnTo>
                    <a:pt x="687908" y="809574"/>
                  </a:lnTo>
                  <a:lnTo>
                    <a:pt x="687908" y="814578"/>
                  </a:lnTo>
                  <a:lnTo>
                    <a:pt x="690371" y="813384"/>
                  </a:lnTo>
                  <a:lnTo>
                    <a:pt x="690738" y="813384"/>
                  </a:lnTo>
                  <a:lnTo>
                    <a:pt x="692530" y="811631"/>
                  </a:lnTo>
                  <a:lnTo>
                    <a:pt x="692530" y="809574"/>
                  </a:lnTo>
                  <a:close/>
                </a:path>
                <a:path w="2160270" h="1871345">
                  <a:moveTo>
                    <a:pt x="686650" y="813384"/>
                  </a:moveTo>
                  <a:lnTo>
                    <a:pt x="686028" y="813384"/>
                  </a:lnTo>
                  <a:lnTo>
                    <a:pt x="686028" y="813667"/>
                  </a:lnTo>
                  <a:lnTo>
                    <a:pt x="686650" y="813384"/>
                  </a:lnTo>
                  <a:close/>
                </a:path>
                <a:path w="2160270" h="1871345">
                  <a:moveTo>
                    <a:pt x="686028" y="808989"/>
                  </a:moveTo>
                  <a:lnTo>
                    <a:pt x="682675" y="809574"/>
                  </a:lnTo>
                  <a:lnTo>
                    <a:pt x="680433" y="813650"/>
                  </a:lnTo>
                  <a:lnTo>
                    <a:pt x="680821" y="813384"/>
                  </a:lnTo>
                  <a:lnTo>
                    <a:pt x="687908" y="813384"/>
                  </a:lnTo>
                  <a:lnTo>
                    <a:pt x="687908" y="810844"/>
                  </a:lnTo>
                  <a:lnTo>
                    <a:pt x="686028" y="810844"/>
                  </a:lnTo>
                  <a:lnTo>
                    <a:pt x="686028" y="808989"/>
                  </a:lnTo>
                  <a:close/>
                </a:path>
                <a:path w="2160270" h="1871345">
                  <a:moveTo>
                    <a:pt x="671271" y="805236"/>
                  </a:moveTo>
                  <a:lnTo>
                    <a:pt x="666035" y="805764"/>
                  </a:lnTo>
                  <a:lnTo>
                    <a:pt x="663244" y="808304"/>
                  </a:lnTo>
                  <a:lnTo>
                    <a:pt x="666292" y="812114"/>
                  </a:lnTo>
                  <a:lnTo>
                    <a:pt x="671168" y="808989"/>
                  </a:lnTo>
                  <a:lnTo>
                    <a:pt x="671271" y="805764"/>
                  </a:lnTo>
                  <a:lnTo>
                    <a:pt x="671271" y="805236"/>
                  </a:lnTo>
                  <a:close/>
                </a:path>
                <a:path w="2160270" h="1871345">
                  <a:moveTo>
                    <a:pt x="695312" y="808910"/>
                  </a:moveTo>
                  <a:lnTo>
                    <a:pt x="692530" y="811631"/>
                  </a:lnTo>
                  <a:lnTo>
                    <a:pt x="692530" y="812114"/>
                  </a:lnTo>
                  <a:lnTo>
                    <a:pt x="695312" y="812114"/>
                  </a:lnTo>
                  <a:lnTo>
                    <a:pt x="695312" y="808910"/>
                  </a:lnTo>
                  <a:close/>
                </a:path>
                <a:path w="2160270" h="1871345">
                  <a:moveTo>
                    <a:pt x="709142" y="804494"/>
                  </a:moveTo>
                  <a:lnTo>
                    <a:pt x="703630" y="804494"/>
                  </a:lnTo>
                  <a:lnTo>
                    <a:pt x="703630" y="812114"/>
                  </a:lnTo>
                  <a:lnTo>
                    <a:pt x="706361" y="812114"/>
                  </a:lnTo>
                  <a:lnTo>
                    <a:pt x="706361" y="805764"/>
                  </a:lnTo>
                  <a:lnTo>
                    <a:pt x="709142" y="805764"/>
                  </a:lnTo>
                  <a:lnTo>
                    <a:pt x="709142" y="804494"/>
                  </a:lnTo>
                  <a:close/>
                </a:path>
                <a:path w="2160270" h="1871345">
                  <a:moveTo>
                    <a:pt x="714717" y="809574"/>
                  </a:moveTo>
                  <a:lnTo>
                    <a:pt x="713803" y="809574"/>
                  </a:lnTo>
                  <a:lnTo>
                    <a:pt x="713803" y="812114"/>
                  </a:lnTo>
                  <a:lnTo>
                    <a:pt x="714717" y="812114"/>
                  </a:lnTo>
                  <a:lnTo>
                    <a:pt x="714717" y="809574"/>
                  </a:lnTo>
                  <a:close/>
                </a:path>
                <a:path w="2160270" h="1871345">
                  <a:moveTo>
                    <a:pt x="695312" y="807368"/>
                  </a:moveTo>
                  <a:lnTo>
                    <a:pt x="692530" y="807854"/>
                  </a:lnTo>
                  <a:lnTo>
                    <a:pt x="692530" y="811631"/>
                  </a:lnTo>
                  <a:lnTo>
                    <a:pt x="695231" y="808989"/>
                  </a:lnTo>
                  <a:lnTo>
                    <a:pt x="695312" y="807368"/>
                  </a:lnTo>
                  <a:close/>
                </a:path>
                <a:path w="2160270" h="1871345">
                  <a:moveTo>
                    <a:pt x="666035" y="805764"/>
                  </a:moveTo>
                  <a:lnTo>
                    <a:pt x="660365" y="805764"/>
                  </a:lnTo>
                  <a:lnTo>
                    <a:pt x="661669" y="807034"/>
                  </a:lnTo>
                  <a:lnTo>
                    <a:pt x="660171" y="807994"/>
                  </a:lnTo>
                  <a:lnTo>
                    <a:pt x="660171" y="810844"/>
                  </a:lnTo>
                  <a:lnTo>
                    <a:pt x="665276" y="810844"/>
                  </a:lnTo>
                  <a:lnTo>
                    <a:pt x="663244" y="808304"/>
                  </a:lnTo>
                  <a:lnTo>
                    <a:pt x="666035" y="805764"/>
                  </a:lnTo>
                  <a:close/>
                </a:path>
                <a:path w="2160270" h="1871345">
                  <a:moveTo>
                    <a:pt x="671233" y="808947"/>
                  </a:moveTo>
                  <a:lnTo>
                    <a:pt x="668273" y="810844"/>
                  </a:lnTo>
                  <a:lnTo>
                    <a:pt x="671233" y="810844"/>
                  </a:lnTo>
                  <a:lnTo>
                    <a:pt x="671233" y="808947"/>
                  </a:lnTo>
                  <a:close/>
                </a:path>
                <a:path w="2160270" h="1871345">
                  <a:moveTo>
                    <a:pt x="679589" y="803590"/>
                  </a:moveTo>
                  <a:lnTo>
                    <a:pt x="678662" y="804184"/>
                  </a:lnTo>
                  <a:lnTo>
                    <a:pt x="678662" y="804494"/>
                  </a:lnTo>
                  <a:lnTo>
                    <a:pt x="678092" y="804550"/>
                  </a:lnTo>
                  <a:lnTo>
                    <a:pt x="674966" y="806553"/>
                  </a:lnTo>
                  <a:lnTo>
                    <a:pt x="674966" y="810844"/>
                  </a:lnTo>
                  <a:lnTo>
                    <a:pt x="681977" y="810844"/>
                  </a:lnTo>
                  <a:lnTo>
                    <a:pt x="682675" y="809574"/>
                  </a:lnTo>
                  <a:lnTo>
                    <a:pt x="686028" y="808989"/>
                  </a:lnTo>
                  <a:lnTo>
                    <a:pt x="686028" y="808304"/>
                  </a:lnTo>
                  <a:lnTo>
                    <a:pt x="679589" y="808304"/>
                  </a:lnTo>
                  <a:lnTo>
                    <a:pt x="679589" y="803590"/>
                  </a:lnTo>
                  <a:close/>
                </a:path>
                <a:path w="2160270" h="1871345">
                  <a:moveTo>
                    <a:pt x="692530" y="807854"/>
                  </a:moveTo>
                  <a:lnTo>
                    <a:pt x="686028" y="808989"/>
                  </a:lnTo>
                  <a:lnTo>
                    <a:pt x="686028" y="810844"/>
                  </a:lnTo>
                  <a:lnTo>
                    <a:pt x="687908" y="810844"/>
                  </a:lnTo>
                  <a:lnTo>
                    <a:pt x="687908" y="809574"/>
                  </a:lnTo>
                  <a:lnTo>
                    <a:pt x="692530" y="809574"/>
                  </a:lnTo>
                  <a:lnTo>
                    <a:pt x="692530" y="807854"/>
                  </a:lnTo>
                  <a:close/>
                </a:path>
                <a:path w="2160270" h="1871345">
                  <a:moveTo>
                    <a:pt x="699007" y="809574"/>
                  </a:moveTo>
                  <a:lnTo>
                    <a:pt x="698969" y="810844"/>
                  </a:lnTo>
                  <a:lnTo>
                    <a:pt x="699007" y="809574"/>
                  </a:lnTo>
                  <a:close/>
                </a:path>
                <a:path w="2160270" h="1871345">
                  <a:moveTo>
                    <a:pt x="714717" y="808304"/>
                  </a:moveTo>
                  <a:lnTo>
                    <a:pt x="710056" y="808304"/>
                  </a:lnTo>
                  <a:lnTo>
                    <a:pt x="710056" y="810844"/>
                  </a:lnTo>
                  <a:lnTo>
                    <a:pt x="713803" y="810844"/>
                  </a:lnTo>
                  <a:lnTo>
                    <a:pt x="713803" y="809574"/>
                  </a:lnTo>
                  <a:lnTo>
                    <a:pt x="714717" y="809574"/>
                  </a:lnTo>
                  <a:lnTo>
                    <a:pt x="714717" y="808304"/>
                  </a:lnTo>
                  <a:close/>
                </a:path>
                <a:path w="2160270" h="1871345">
                  <a:moveTo>
                    <a:pt x="653694" y="803975"/>
                  </a:moveTo>
                  <a:lnTo>
                    <a:pt x="647548" y="809570"/>
                  </a:lnTo>
                  <a:lnTo>
                    <a:pt x="656450" y="807034"/>
                  </a:lnTo>
                  <a:lnTo>
                    <a:pt x="656437" y="804494"/>
                  </a:lnTo>
                  <a:lnTo>
                    <a:pt x="653694" y="804494"/>
                  </a:lnTo>
                  <a:lnTo>
                    <a:pt x="653694" y="803975"/>
                  </a:lnTo>
                  <a:close/>
                </a:path>
                <a:path w="2160270" h="1871345">
                  <a:moveTo>
                    <a:pt x="674966" y="804864"/>
                  </a:moveTo>
                  <a:lnTo>
                    <a:pt x="671271" y="805236"/>
                  </a:lnTo>
                  <a:lnTo>
                    <a:pt x="671271" y="807034"/>
                  </a:lnTo>
                  <a:lnTo>
                    <a:pt x="671233" y="808947"/>
                  </a:lnTo>
                  <a:lnTo>
                    <a:pt x="674966" y="806553"/>
                  </a:lnTo>
                  <a:lnTo>
                    <a:pt x="674966" y="804864"/>
                  </a:lnTo>
                  <a:close/>
                </a:path>
                <a:path w="2160270" h="1871345">
                  <a:moveTo>
                    <a:pt x="697229" y="807034"/>
                  </a:moveTo>
                  <a:lnTo>
                    <a:pt x="695312" y="807368"/>
                  </a:lnTo>
                  <a:lnTo>
                    <a:pt x="695312" y="808910"/>
                  </a:lnTo>
                  <a:lnTo>
                    <a:pt x="697229" y="807034"/>
                  </a:lnTo>
                  <a:close/>
                </a:path>
                <a:path w="2160270" h="1871345">
                  <a:moveTo>
                    <a:pt x="685101" y="796874"/>
                  </a:moveTo>
                  <a:lnTo>
                    <a:pt x="679589" y="796874"/>
                  </a:lnTo>
                  <a:lnTo>
                    <a:pt x="679589" y="802666"/>
                  </a:lnTo>
                  <a:lnTo>
                    <a:pt x="680161" y="803224"/>
                  </a:lnTo>
                  <a:lnTo>
                    <a:pt x="679684" y="803529"/>
                  </a:lnTo>
                  <a:lnTo>
                    <a:pt x="679589" y="808304"/>
                  </a:lnTo>
                  <a:lnTo>
                    <a:pt x="686028" y="808304"/>
                  </a:lnTo>
                  <a:lnTo>
                    <a:pt x="686028" y="807034"/>
                  </a:lnTo>
                  <a:lnTo>
                    <a:pt x="682320" y="807034"/>
                  </a:lnTo>
                  <a:lnTo>
                    <a:pt x="682345" y="801954"/>
                  </a:lnTo>
                  <a:lnTo>
                    <a:pt x="682345" y="798144"/>
                  </a:lnTo>
                  <a:lnTo>
                    <a:pt x="685101" y="798144"/>
                  </a:lnTo>
                  <a:lnTo>
                    <a:pt x="685101" y="796874"/>
                  </a:lnTo>
                  <a:close/>
                </a:path>
                <a:path w="2160270" h="1871345">
                  <a:moveTo>
                    <a:pt x="687908" y="801954"/>
                  </a:moveTo>
                  <a:lnTo>
                    <a:pt x="686028" y="801954"/>
                  </a:lnTo>
                  <a:lnTo>
                    <a:pt x="686028" y="808304"/>
                  </a:lnTo>
                  <a:lnTo>
                    <a:pt x="689952" y="808304"/>
                  </a:lnTo>
                  <a:lnTo>
                    <a:pt x="692530" y="807854"/>
                  </a:lnTo>
                  <a:lnTo>
                    <a:pt x="692530" y="807034"/>
                  </a:lnTo>
                  <a:lnTo>
                    <a:pt x="687908" y="807034"/>
                  </a:lnTo>
                  <a:lnTo>
                    <a:pt x="687908" y="801954"/>
                  </a:lnTo>
                  <a:close/>
                </a:path>
                <a:path w="2160270" h="1871345">
                  <a:moveTo>
                    <a:pt x="698969" y="804494"/>
                  </a:moveTo>
                  <a:lnTo>
                    <a:pt x="698042" y="804494"/>
                  </a:lnTo>
                  <a:lnTo>
                    <a:pt x="698042" y="808304"/>
                  </a:lnTo>
                  <a:lnTo>
                    <a:pt x="699007" y="808304"/>
                  </a:lnTo>
                  <a:lnTo>
                    <a:pt x="698969" y="807034"/>
                  </a:lnTo>
                  <a:lnTo>
                    <a:pt x="698969" y="804494"/>
                  </a:lnTo>
                  <a:close/>
                </a:path>
                <a:path w="2160270" h="1871345">
                  <a:moveTo>
                    <a:pt x="710056" y="805764"/>
                  </a:moveTo>
                  <a:lnTo>
                    <a:pt x="709142" y="805764"/>
                  </a:lnTo>
                  <a:lnTo>
                    <a:pt x="709142" y="808304"/>
                  </a:lnTo>
                  <a:lnTo>
                    <a:pt x="710056" y="808304"/>
                  </a:lnTo>
                  <a:lnTo>
                    <a:pt x="710056" y="805764"/>
                  </a:lnTo>
                  <a:close/>
                </a:path>
                <a:path w="2160270" h="1871345">
                  <a:moveTo>
                    <a:pt x="660365" y="805764"/>
                  </a:moveTo>
                  <a:lnTo>
                    <a:pt x="660171" y="805764"/>
                  </a:lnTo>
                  <a:lnTo>
                    <a:pt x="660171" y="807994"/>
                  </a:lnTo>
                  <a:lnTo>
                    <a:pt x="661669" y="807034"/>
                  </a:lnTo>
                  <a:lnTo>
                    <a:pt x="660365" y="805764"/>
                  </a:lnTo>
                  <a:close/>
                </a:path>
                <a:path w="2160270" h="1871345">
                  <a:moveTo>
                    <a:pt x="698042" y="804494"/>
                  </a:moveTo>
                  <a:lnTo>
                    <a:pt x="692530" y="804494"/>
                  </a:lnTo>
                  <a:lnTo>
                    <a:pt x="692530" y="807854"/>
                  </a:lnTo>
                  <a:lnTo>
                    <a:pt x="695312" y="807368"/>
                  </a:lnTo>
                  <a:lnTo>
                    <a:pt x="695312" y="805764"/>
                  </a:lnTo>
                  <a:lnTo>
                    <a:pt x="698042" y="805764"/>
                  </a:lnTo>
                  <a:lnTo>
                    <a:pt x="698042" y="804494"/>
                  </a:lnTo>
                  <a:close/>
                </a:path>
                <a:path w="2160270" h="1871345">
                  <a:moveTo>
                    <a:pt x="698042" y="805764"/>
                  </a:moveTo>
                  <a:lnTo>
                    <a:pt x="695312" y="805764"/>
                  </a:lnTo>
                  <a:lnTo>
                    <a:pt x="695312" y="807368"/>
                  </a:lnTo>
                  <a:lnTo>
                    <a:pt x="697229" y="807034"/>
                  </a:lnTo>
                  <a:lnTo>
                    <a:pt x="698042" y="807034"/>
                  </a:lnTo>
                  <a:lnTo>
                    <a:pt x="698042" y="805764"/>
                  </a:lnTo>
                  <a:close/>
                </a:path>
                <a:path w="2160270" h="1871345">
                  <a:moveTo>
                    <a:pt x="649998" y="801954"/>
                  </a:moveTo>
                  <a:lnTo>
                    <a:pt x="645375" y="801954"/>
                  </a:lnTo>
                  <a:lnTo>
                    <a:pt x="645375" y="807034"/>
                  </a:lnTo>
                  <a:lnTo>
                    <a:pt x="650334" y="807034"/>
                  </a:lnTo>
                  <a:lnTo>
                    <a:pt x="653124" y="804494"/>
                  </a:lnTo>
                  <a:lnTo>
                    <a:pt x="649998" y="804494"/>
                  </a:lnTo>
                  <a:lnTo>
                    <a:pt x="649998" y="801954"/>
                  </a:lnTo>
                  <a:close/>
                </a:path>
                <a:path w="2160270" h="1871345">
                  <a:moveTo>
                    <a:pt x="671271" y="805764"/>
                  </a:moveTo>
                  <a:lnTo>
                    <a:pt x="671233" y="807034"/>
                  </a:lnTo>
                  <a:lnTo>
                    <a:pt x="671271" y="805764"/>
                  </a:lnTo>
                  <a:close/>
                </a:path>
                <a:path w="2160270" h="1871345">
                  <a:moveTo>
                    <a:pt x="674966" y="806553"/>
                  </a:moveTo>
                  <a:lnTo>
                    <a:pt x="674217" y="807034"/>
                  </a:lnTo>
                  <a:lnTo>
                    <a:pt x="674966" y="807034"/>
                  </a:lnTo>
                  <a:lnTo>
                    <a:pt x="674966" y="806553"/>
                  </a:lnTo>
                  <a:close/>
                </a:path>
                <a:path w="2160270" h="1871345">
                  <a:moveTo>
                    <a:pt x="686028" y="798144"/>
                  </a:moveTo>
                  <a:lnTo>
                    <a:pt x="685101" y="798144"/>
                  </a:lnTo>
                  <a:lnTo>
                    <a:pt x="685101" y="804494"/>
                  </a:lnTo>
                  <a:lnTo>
                    <a:pt x="682320" y="804494"/>
                  </a:lnTo>
                  <a:lnTo>
                    <a:pt x="682320" y="807034"/>
                  </a:lnTo>
                  <a:lnTo>
                    <a:pt x="686028" y="807034"/>
                  </a:lnTo>
                  <a:lnTo>
                    <a:pt x="686028" y="798144"/>
                  </a:lnTo>
                  <a:close/>
                </a:path>
                <a:path w="2160270" h="1871345">
                  <a:moveTo>
                    <a:pt x="698969" y="801954"/>
                  </a:moveTo>
                  <a:lnTo>
                    <a:pt x="687908" y="801954"/>
                  </a:lnTo>
                  <a:lnTo>
                    <a:pt x="687908" y="807034"/>
                  </a:lnTo>
                  <a:lnTo>
                    <a:pt x="692530" y="807034"/>
                  </a:lnTo>
                  <a:lnTo>
                    <a:pt x="692530" y="804494"/>
                  </a:lnTo>
                  <a:lnTo>
                    <a:pt x="698969" y="804494"/>
                  </a:lnTo>
                  <a:lnTo>
                    <a:pt x="698969" y="801954"/>
                  </a:lnTo>
                  <a:close/>
                </a:path>
                <a:path w="2160270" h="1871345">
                  <a:moveTo>
                    <a:pt x="703630" y="804494"/>
                  </a:moveTo>
                  <a:lnTo>
                    <a:pt x="698969" y="804494"/>
                  </a:lnTo>
                  <a:lnTo>
                    <a:pt x="698969" y="807034"/>
                  </a:lnTo>
                  <a:lnTo>
                    <a:pt x="699007" y="805764"/>
                  </a:lnTo>
                  <a:lnTo>
                    <a:pt x="703630" y="805764"/>
                  </a:lnTo>
                  <a:lnTo>
                    <a:pt x="703630" y="804494"/>
                  </a:lnTo>
                  <a:close/>
                </a:path>
                <a:path w="2160270" h="1871345">
                  <a:moveTo>
                    <a:pt x="678092" y="804550"/>
                  </a:moveTo>
                  <a:lnTo>
                    <a:pt x="674966" y="804864"/>
                  </a:lnTo>
                  <a:lnTo>
                    <a:pt x="674966" y="806553"/>
                  </a:lnTo>
                  <a:lnTo>
                    <a:pt x="678092" y="804550"/>
                  </a:lnTo>
                  <a:close/>
                </a:path>
                <a:path w="2160270" h="1871345">
                  <a:moveTo>
                    <a:pt x="668489" y="803529"/>
                  </a:moveTo>
                  <a:lnTo>
                    <a:pt x="666036" y="805762"/>
                  </a:lnTo>
                  <a:lnTo>
                    <a:pt x="671271" y="805018"/>
                  </a:lnTo>
                  <a:lnTo>
                    <a:pt x="671271" y="804494"/>
                  </a:lnTo>
                  <a:lnTo>
                    <a:pt x="668489" y="804494"/>
                  </a:lnTo>
                  <a:lnTo>
                    <a:pt x="668489" y="803529"/>
                  </a:lnTo>
                  <a:close/>
                </a:path>
                <a:path w="2160270" h="1871345">
                  <a:moveTo>
                    <a:pt x="674966" y="804494"/>
                  </a:moveTo>
                  <a:lnTo>
                    <a:pt x="671271" y="805018"/>
                  </a:lnTo>
                  <a:lnTo>
                    <a:pt x="671271" y="805236"/>
                  </a:lnTo>
                  <a:lnTo>
                    <a:pt x="674966" y="804864"/>
                  </a:lnTo>
                  <a:lnTo>
                    <a:pt x="674966" y="804494"/>
                  </a:lnTo>
                  <a:close/>
                </a:path>
                <a:path w="2160270" h="1871345">
                  <a:moveTo>
                    <a:pt x="674928" y="801954"/>
                  </a:moveTo>
                  <a:lnTo>
                    <a:pt x="671271" y="801954"/>
                  </a:lnTo>
                  <a:lnTo>
                    <a:pt x="671271" y="805018"/>
                  </a:lnTo>
                  <a:lnTo>
                    <a:pt x="674954" y="804494"/>
                  </a:lnTo>
                  <a:lnTo>
                    <a:pt x="674928" y="801954"/>
                  </a:lnTo>
                  <a:close/>
                </a:path>
                <a:path w="2160270" h="1871345">
                  <a:moveTo>
                    <a:pt x="674966" y="798156"/>
                  </a:moveTo>
                  <a:lnTo>
                    <a:pt x="674966" y="804864"/>
                  </a:lnTo>
                  <a:lnTo>
                    <a:pt x="678092" y="804550"/>
                  </a:lnTo>
                  <a:lnTo>
                    <a:pt x="678662" y="804184"/>
                  </a:lnTo>
                  <a:lnTo>
                    <a:pt x="678662" y="801762"/>
                  </a:lnTo>
                  <a:lnTo>
                    <a:pt x="674966" y="798156"/>
                  </a:lnTo>
                  <a:close/>
                </a:path>
                <a:path w="2160270" h="1871345">
                  <a:moveTo>
                    <a:pt x="678662" y="804184"/>
                  </a:moveTo>
                  <a:lnTo>
                    <a:pt x="678092" y="804550"/>
                  </a:lnTo>
                  <a:lnTo>
                    <a:pt x="678649" y="804494"/>
                  </a:lnTo>
                  <a:lnTo>
                    <a:pt x="678662" y="804184"/>
                  </a:lnTo>
                  <a:close/>
                </a:path>
                <a:path w="2160270" h="1871345">
                  <a:moveTo>
                    <a:pt x="653694" y="796874"/>
                  </a:moveTo>
                  <a:lnTo>
                    <a:pt x="649998" y="796874"/>
                  </a:lnTo>
                  <a:lnTo>
                    <a:pt x="649998" y="804494"/>
                  </a:lnTo>
                  <a:lnTo>
                    <a:pt x="653124" y="804494"/>
                  </a:lnTo>
                  <a:lnTo>
                    <a:pt x="653694" y="803975"/>
                  </a:lnTo>
                  <a:lnTo>
                    <a:pt x="653694" y="796874"/>
                  </a:lnTo>
                  <a:close/>
                </a:path>
                <a:path w="2160270" h="1871345">
                  <a:moveTo>
                    <a:pt x="656437" y="801962"/>
                  </a:moveTo>
                  <a:lnTo>
                    <a:pt x="654519" y="803224"/>
                  </a:lnTo>
                  <a:lnTo>
                    <a:pt x="653694" y="803975"/>
                  </a:lnTo>
                  <a:lnTo>
                    <a:pt x="653694" y="804494"/>
                  </a:lnTo>
                  <a:lnTo>
                    <a:pt x="656437" y="804494"/>
                  </a:lnTo>
                  <a:lnTo>
                    <a:pt x="656437" y="801962"/>
                  </a:lnTo>
                  <a:close/>
                </a:path>
                <a:path w="2160270" h="1871345">
                  <a:moveTo>
                    <a:pt x="660171" y="801954"/>
                  </a:moveTo>
                  <a:lnTo>
                    <a:pt x="656450" y="801954"/>
                  </a:lnTo>
                  <a:lnTo>
                    <a:pt x="659060" y="804494"/>
                  </a:lnTo>
                  <a:lnTo>
                    <a:pt x="660171" y="804494"/>
                  </a:lnTo>
                  <a:lnTo>
                    <a:pt x="660171" y="801954"/>
                  </a:lnTo>
                  <a:close/>
                </a:path>
                <a:path w="2160270" h="1871345">
                  <a:moveTo>
                    <a:pt x="663867" y="798144"/>
                  </a:moveTo>
                  <a:lnTo>
                    <a:pt x="660171" y="798144"/>
                  </a:lnTo>
                  <a:lnTo>
                    <a:pt x="660171" y="804494"/>
                  </a:lnTo>
                  <a:lnTo>
                    <a:pt x="663867" y="804494"/>
                  </a:lnTo>
                  <a:lnTo>
                    <a:pt x="663867" y="798144"/>
                  </a:lnTo>
                  <a:close/>
                </a:path>
                <a:path w="2160270" h="1871345">
                  <a:moveTo>
                    <a:pt x="664794" y="798144"/>
                  </a:moveTo>
                  <a:lnTo>
                    <a:pt x="663867" y="798144"/>
                  </a:lnTo>
                  <a:lnTo>
                    <a:pt x="663867" y="804494"/>
                  </a:lnTo>
                  <a:lnTo>
                    <a:pt x="667430" y="804494"/>
                  </a:lnTo>
                  <a:lnTo>
                    <a:pt x="668423" y="803590"/>
                  </a:lnTo>
                  <a:lnTo>
                    <a:pt x="668489" y="800684"/>
                  </a:lnTo>
                  <a:lnTo>
                    <a:pt x="664794" y="800684"/>
                  </a:lnTo>
                  <a:lnTo>
                    <a:pt x="664794" y="798144"/>
                  </a:lnTo>
                  <a:close/>
                </a:path>
                <a:path w="2160270" h="1871345">
                  <a:moveTo>
                    <a:pt x="671233" y="801032"/>
                  </a:moveTo>
                  <a:lnTo>
                    <a:pt x="668489" y="803529"/>
                  </a:lnTo>
                  <a:lnTo>
                    <a:pt x="668489" y="804494"/>
                  </a:lnTo>
                  <a:lnTo>
                    <a:pt x="671233" y="804494"/>
                  </a:lnTo>
                  <a:lnTo>
                    <a:pt x="671233" y="801032"/>
                  </a:lnTo>
                  <a:close/>
                </a:path>
                <a:path w="2160270" h="1871345">
                  <a:moveTo>
                    <a:pt x="674014" y="798758"/>
                  </a:moveTo>
                  <a:lnTo>
                    <a:pt x="673011" y="799414"/>
                  </a:lnTo>
                  <a:lnTo>
                    <a:pt x="671233" y="801032"/>
                  </a:lnTo>
                  <a:lnTo>
                    <a:pt x="671233" y="804494"/>
                  </a:lnTo>
                  <a:lnTo>
                    <a:pt x="671271" y="801954"/>
                  </a:lnTo>
                  <a:lnTo>
                    <a:pt x="674928" y="801954"/>
                  </a:lnTo>
                  <a:lnTo>
                    <a:pt x="674928" y="800684"/>
                  </a:lnTo>
                  <a:lnTo>
                    <a:pt x="674014" y="800684"/>
                  </a:lnTo>
                  <a:lnTo>
                    <a:pt x="674014" y="798758"/>
                  </a:lnTo>
                  <a:close/>
                </a:path>
                <a:path w="2160270" h="1871345">
                  <a:moveTo>
                    <a:pt x="674954" y="798144"/>
                  </a:moveTo>
                  <a:lnTo>
                    <a:pt x="674928" y="804494"/>
                  </a:lnTo>
                  <a:lnTo>
                    <a:pt x="674954" y="798144"/>
                  </a:lnTo>
                  <a:close/>
                </a:path>
                <a:path w="2160270" h="1871345">
                  <a:moveTo>
                    <a:pt x="682345" y="801954"/>
                  </a:moveTo>
                  <a:lnTo>
                    <a:pt x="682320" y="804494"/>
                  </a:lnTo>
                  <a:lnTo>
                    <a:pt x="682345" y="801954"/>
                  </a:lnTo>
                  <a:close/>
                </a:path>
                <a:path w="2160270" h="1871345">
                  <a:moveTo>
                    <a:pt x="685101" y="798144"/>
                  </a:moveTo>
                  <a:lnTo>
                    <a:pt x="682345" y="798144"/>
                  </a:lnTo>
                  <a:lnTo>
                    <a:pt x="682345" y="804494"/>
                  </a:lnTo>
                  <a:lnTo>
                    <a:pt x="685101" y="804494"/>
                  </a:lnTo>
                  <a:lnTo>
                    <a:pt x="685101" y="798144"/>
                  </a:lnTo>
                  <a:close/>
                </a:path>
                <a:path w="2160270" h="1871345">
                  <a:moveTo>
                    <a:pt x="678662" y="801762"/>
                  </a:moveTo>
                  <a:lnTo>
                    <a:pt x="678662" y="804184"/>
                  </a:lnTo>
                  <a:lnTo>
                    <a:pt x="679589" y="803590"/>
                  </a:lnTo>
                  <a:lnTo>
                    <a:pt x="679589" y="802666"/>
                  </a:lnTo>
                  <a:lnTo>
                    <a:pt x="678662" y="801762"/>
                  </a:lnTo>
                  <a:close/>
                </a:path>
                <a:path w="2160270" h="1871345">
                  <a:moveTo>
                    <a:pt x="655510" y="796874"/>
                  </a:moveTo>
                  <a:lnTo>
                    <a:pt x="653694" y="796874"/>
                  </a:lnTo>
                  <a:lnTo>
                    <a:pt x="653694" y="803975"/>
                  </a:lnTo>
                  <a:lnTo>
                    <a:pt x="654519" y="803224"/>
                  </a:lnTo>
                  <a:lnTo>
                    <a:pt x="656437" y="801962"/>
                  </a:lnTo>
                  <a:lnTo>
                    <a:pt x="660171" y="801954"/>
                  </a:lnTo>
                  <a:lnTo>
                    <a:pt x="660171" y="800684"/>
                  </a:lnTo>
                  <a:lnTo>
                    <a:pt x="655510" y="800684"/>
                  </a:lnTo>
                  <a:lnTo>
                    <a:pt x="655510" y="796874"/>
                  </a:lnTo>
                  <a:close/>
                </a:path>
                <a:path w="2160270" h="1871345">
                  <a:moveTo>
                    <a:pt x="679589" y="802666"/>
                  </a:moveTo>
                  <a:lnTo>
                    <a:pt x="679589" y="803590"/>
                  </a:lnTo>
                  <a:lnTo>
                    <a:pt x="680161" y="803224"/>
                  </a:lnTo>
                  <a:lnTo>
                    <a:pt x="679589" y="802666"/>
                  </a:lnTo>
                  <a:close/>
                </a:path>
                <a:path w="2160270" h="1871345">
                  <a:moveTo>
                    <a:pt x="674014" y="796874"/>
                  </a:moveTo>
                  <a:lnTo>
                    <a:pt x="668489" y="796874"/>
                  </a:lnTo>
                  <a:lnTo>
                    <a:pt x="668489" y="803529"/>
                  </a:lnTo>
                  <a:lnTo>
                    <a:pt x="671233" y="801032"/>
                  </a:lnTo>
                  <a:lnTo>
                    <a:pt x="671233" y="798144"/>
                  </a:lnTo>
                  <a:lnTo>
                    <a:pt x="674014" y="798144"/>
                  </a:lnTo>
                  <a:lnTo>
                    <a:pt x="674014" y="796874"/>
                  </a:lnTo>
                  <a:close/>
                </a:path>
                <a:path w="2160270" h="1871345">
                  <a:moveTo>
                    <a:pt x="679589" y="798144"/>
                  </a:moveTo>
                  <a:lnTo>
                    <a:pt x="678662" y="798144"/>
                  </a:lnTo>
                  <a:lnTo>
                    <a:pt x="678662" y="801762"/>
                  </a:lnTo>
                  <a:lnTo>
                    <a:pt x="679589" y="802666"/>
                  </a:lnTo>
                  <a:lnTo>
                    <a:pt x="679589" y="798144"/>
                  </a:lnTo>
                  <a:close/>
                </a:path>
                <a:path w="2160270" h="1871345">
                  <a:moveTo>
                    <a:pt x="678662" y="798144"/>
                  </a:moveTo>
                  <a:lnTo>
                    <a:pt x="674966" y="798144"/>
                  </a:lnTo>
                  <a:lnTo>
                    <a:pt x="678662" y="801762"/>
                  </a:lnTo>
                  <a:lnTo>
                    <a:pt x="678662" y="798144"/>
                  </a:lnTo>
                  <a:close/>
                </a:path>
                <a:path w="2160270" h="1871345">
                  <a:moveTo>
                    <a:pt x="674014" y="798144"/>
                  </a:moveTo>
                  <a:lnTo>
                    <a:pt x="671233" y="798144"/>
                  </a:lnTo>
                  <a:lnTo>
                    <a:pt x="671233" y="801032"/>
                  </a:lnTo>
                  <a:lnTo>
                    <a:pt x="673011" y="799414"/>
                  </a:lnTo>
                  <a:lnTo>
                    <a:pt x="674014" y="798758"/>
                  </a:lnTo>
                  <a:lnTo>
                    <a:pt x="674014" y="798144"/>
                  </a:lnTo>
                  <a:close/>
                </a:path>
                <a:path w="2160270" h="1871345">
                  <a:moveTo>
                    <a:pt x="656475" y="796874"/>
                  </a:moveTo>
                  <a:lnTo>
                    <a:pt x="655510" y="796874"/>
                  </a:lnTo>
                  <a:lnTo>
                    <a:pt x="655510" y="800684"/>
                  </a:lnTo>
                  <a:lnTo>
                    <a:pt x="656475" y="800684"/>
                  </a:lnTo>
                  <a:lnTo>
                    <a:pt x="656475" y="796874"/>
                  </a:lnTo>
                  <a:close/>
                </a:path>
                <a:path w="2160270" h="1871345">
                  <a:moveTo>
                    <a:pt x="664794" y="794334"/>
                  </a:moveTo>
                  <a:lnTo>
                    <a:pt x="656475" y="794334"/>
                  </a:lnTo>
                  <a:lnTo>
                    <a:pt x="656475" y="800684"/>
                  </a:lnTo>
                  <a:lnTo>
                    <a:pt x="659218" y="800684"/>
                  </a:lnTo>
                  <a:lnTo>
                    <a:pt x="659218" y="796874"/>
                  </a:lnTo>
                  <a:lnTo>
                    <a:pt x="664794" y="796874"/>
                  </a:lnTo>
                  <a:lnTo>
                    <a:pt x="664794" y="794334"/>
                  </a:lnTo>
                  <a:close/>
                </a:path>
                <a:path w="2160270" h="1871345">
                  <a:moveTo>
                    <a:pt x="664794" y="796874"/>
                  </a:moveTo>
                  <a:lnTo>
                    <a:pt x="659218" y="796874"/>
                  </a:lnTo>
                  <a:lnTo>
                    <a:pt x="659218" y="800684"/>
                  </a:lnTo>
                  <a:lnTo>
                    <a:pt x="660171" y="800684"/>
                  </a:lnTo>
                  <a:lnTo>
                    <a:pt x="660171" y="798144"/>
                  </a:lnTo>
                  <a:lnTo>
                    <a:pt x="664794" y="798144"/>
                  </a:lnTo>
                  <a:lnTo>
                    <a:pt x="664794" y="796874"/>
                  </a:lnTo>
                  <a:close/>
                </a:path>
                <a:path w="2160270" h="1871345">
                  <a:moveTo>
                    <a:pt x="667524" y="794334"/>
                  </a:moveTo>
                  <a:lnTo>
                    <a:pt x="664794" y="794334"/>
                  </a:lnTo>
                  <a:lnTo>
                    <a:pt x="664794" y="800684"/>
                  </a:lnTo>
                  <a:lnTo>
                    <a:pt x="667524" y="800684"/>
                  </a:lnTo>
                  <a:lnTo>
                    <a:pt x="667524" y="794334"/>
                  </a:lnTo>
                  <a:close/>
                </a:path>
                <a:path w="2160270" h="1871345">
                  <a:moveTo>
                    <a:pt x="670305" y="794334"/>
                  </a:moveTo>
                  <a:lnTo>
                    <a:pt x="667524" y="794334"/>
                  </a:lnTo>
                  <a:lnTo>
                    <a:pt x="667524" y="800684"/>
                  </a:lnTo>
                  <a:lnTo>
                    <a:pt x="668489" y="800684"/>
                  </a:lnTo>
                  <a:lnTo>
                    <a:pt x="668489" y="796874"/>
                  </a:lnTo>
                  <a:lnTo>
                    <a:pt x="670305" y="796874"/>
                  </a:lnTo>
                  <a:lnTo>
                    <a:pt x="670305" y="794334"/>
                  </a:lnTo>
                  <a:close/>
                </a:path>
                <a:path w="2160270" h="1871345">
                  <a:moveTo>
                    <a:pt x="674928" y="798160"/>
                  </a:moveTo>
                  <a:lnTo>
                    <a:pt x="674014" y="798758"/>
                  </a:lnTo>
                  <a:lnTo>
                    <a:pt x="674014" y="800684"/>
                  </a:lnTo>
                  <a:lnTo>
                    <a:pt x="674928" y="800684"/>
                  </a:lnTo>
                  <a:lnTo>
                    <a:pt x="674928" y="798160"/>
                  </a:lnTo>
                  <a:close/>
                </a:path>
                <a:path w="2160270" h="1871345">
                  <a:moveTo>
                    <a:pt x="679589" y="796874"/>
                  </a:moveTo>
                  <a:lnTo>
                    <a:pt x="674014" y="796874"/>
                  </a:lnTo>
                  <a:lnTo>
                    <a:pt x="674014" y="798758"/>
                  </a:lnTo>
                  <a:lnTo>
                    <a:pt x="674928" y="798160"/>
                  </a:lnTo>
                  <a:lnTo>
                    <a:pt x="679589" y="798144"/>
                  </a:lnTo>
                  <a:lnTo>
                    <a:pt x="679589" y="796874"/>
                  </a:lnTo>
                  <a:close/>
                </a:path>
                <a:path w="2160270" h="1871345">
                  <a:moveTo>
                    <a:pt x="674954" y="798144"/>
                  </a:moveTo>
                  <a:close/>
                </a:path>
                <a:path w="2160270" h="1871345">
                  <a:moveTo>
                    <a:pt x="674966" y="798144"/>
                  </a:moveTo>
                  <a:close/>
                </a:path>
                <a:path w="2160270" h="1871345">
                  <a:moveTo>
                    <a:pt x="1239900" y="549986"/>
                  </a:moveTo>
                  <a:lnTo>
                    <a:pt x="1233322" y="549986"/>
                  </a:lnTo>
                  <a:lnTo>
                    <a:pt x="1239634" y="556234"/>
                  </a:lnTo>
                  <a:lnTo>
                    <a:pt x="1240511" y="555345"/>
                  </a:lnTo>
                  <a:lnTo>
                    <a:pt x="1239900" y="555345"/>
                  </a:lnTo>
                  <a:lnTo>
                    <a:pt x="1239900" y="549986"/>
                  </a:lnTo>
                  <a:close/>
                </a:path>
                <a:path w="2160270" h="1871345">
                  <a:moveTo>
                    <a:pt x="1239900" y="548747"/>
                  </a:moveTo>
                  <a:lnTo>
                    <a:pt x="1239900" y="555345"/>
                  </a:lnTo>
                  <a:lnTo>
                    <a:pt x="1240511" y="555345"/>
                  </a:lnTo>
                  <a:lnTo>
                    <a:pt x="1243507" y="552310"/>
                  </a:lnTo>
                  <a:lnTo>
                    <a:pt x="1239900" y="548747"/>
                  </a:lnTo>
                  <a:close/>
                </a:path>
                <a:path w="2160270" h="1871345">
                  <a:moveTo>
                    <a:pt x="1235170" y="551821"/>
                  </a:moveTo>
                  <a:lnTo>
                    <a:pt x="1237018" y="553656"/>
                  </a:lnTo>
                  <a:lnTo>
                    <a:pt x="1235170" y="551821"/>
                  </a:lnTo>
                  <a:close/>
                </a:path>
                <a:path w="2160270" h="1871345">
                  <a:moveTo>
                    <a:pt x="1234592" y="543483"/>
                  </a:moveTo>
                  <a:lnTo>
                    <a:pt x="1230706" y="547408"/>
                  </a:lnTo>
                  <a:lnTo>
                    <a:pt x="1235170" y="551821"/>
                  </a:lnTo>
                  <a:lnTo>
                    <a:pt x="1233322" y="549986"/>
                  </a:lnTo>
                  <a:lnTo>
                    <a:pt x="1239900" y="549986"/>
                  </a:lnTo>
                  <a:lnTo>
                    <a:pt x="1239900" y="548747"/>
                  </a:lnTo>
                  <a:lnTo>
                    <a:pt x="1234592" y="543483"/>
                  </a:lnTo>
                  <a:close/>
                </a:path>
                <a:path w="2160270" h="1871345">
                  <a:moveTo>
                    <a:pt x="1245412" y="548017"/>
                  </a:moveTo>
                  <a:lnTo>
                    <a:pt x="1239900" y="548017"/>
                  </a:lnTo>
                  <a:lnTo>
                    <a:pt x="1239900" y="548747"/>
                  </a:lnTo>
                  <a:lnTo>
                    <a:pt x="1242877" y="551687"/>
                  </a:lnTo>
                  <a:lnTo>
                    <a:pt x="1245412" y="551687"/>
                  </a:lnTo>
                  <a:lnTo>
                    <a:pt x="1245412" y="548017"/>
                  </a:lnTo>
                  <a:close/>
                </a:path>
                <a:path w="2160270" h="1871345">
                  <a:moveTo>
                    <a:pt x="317131" y="907567"/>
                  </a:moveTo>
                  <a:lnTo>
                    <a:pt x="312521" y="907567"/>
                  </a:lnTo>
                  <a:lnTo>
                    <a:pt x="312521" y="913079"/>
                  </a:lnTo>
                  <a:lnTo>
                    <a:pt x="323570" y="913079"/>
                  </a:lnTo>
                  <a:lnTo>
                    <a:pt x="323570" y="910323"/>
                  </a:lnTo>
                  <a:lnTo>
                    <a:pt x="317131" y="910323"/>
                  </a:lnTo>
                  <a:lnTo>
                    <a:pt x="317131" y="907567"/>
                  </a:lnTo>
                  <a:close/>
                </a:path>
                <a:path w="2160270" h="1871345">
                  <a:moveTo>
                    <a:pt x="323570" y="907567"/>
                  </a:moveTo>
                  <a:lnTo>
                    <a:pt x="317131" y="907567"/>
                  </a:lnTo>
                  <a:lnTo>
                    <a:pt x="317131" y="910323"/>
                  </a:lnTo>
                  <a:lnTo>
                    <a:pt x="323570" y="910323"/>
                  </a:lnTo>
                  <a:lnTo>
                    <a:pt x="323570" y="907567"/>
                  </a:lnTo>
                  <a:close/>
                </a:path>
                <a:path w="2160270" h="1871345">
                  <a:moveTo>
                    <a:pt x="322656" y="902982"/>
                  </a:moveTo>
                  <a:lnTo>
                    <a:pt x="317131" y="902982"/>
                  </a:lnTo>
                  <a:lnTo>
                    <a:pt x="317131" y="906665"/>
                  </a:lnTo>
                  <a:lnTo>
                    <a:pt x="322656" y="906665"/>
                  </a:lnTo>
                  <a:lnTo>
                    <a:pt x="322656" y="902982"/>
                  </a:lnTo>
                  <a:close/>
                </a:path>
                <a:path w="2160270" h="1871345">
                  <a:moveTo>
                    <a:pt x="500176" y="868222"/>
                  </a:moveTo>
                  <a:lnTo>
                    <a:pt x="494664" y="868222"/>
                  </a:lnTo>
                  <a:lnTo>
                    <a:pt x="494664" y="871905"/>
                  </a:lnTo>
                  <a:lnTo>
                    <a:pt x="500176" y="871905"/>
                  </a:lnTo>
                  <a:lnTo>
                    <a:pt x="500176" y="868222"/>
                  </a:lnTo>
                  <a:close/>
                </a:path>
                <a:path w="2160270" h="1871345">
                  <a:moveTo>
                    <a:pt x="494664" y="868222"/>
                  </a:moveTo>
                  <a:lnTo>
                    <a:pt x="490969" y="868222"/>
                  </a:lnTo>
                  <a:lnTo>
                    <a:pt x="494664" y="868235"/>
                  </a:lnTo>
                  <a:close/>
                </a:path>
                <a:path w="2160270" h="1871345">
                  <a:moveTo>
                    <a:pt x="496481" y="860907"/>
                  </a:moveTo>
                  <a:lnTo>
                    <a:pt x="490969" y="860907"/>
                  </a:lnTo>
                  <a:lnTo>
                    <a:pt x="490969" y="864577"/>
                  </a:lnTo>
                  <a:lnTo>
                    <a:pt x="496481" y="864577"/>
                  </a:lnTo>
                  <a:lnTo>
                    <a:pt x="496481" y="860907"/>
                  </a:lnTo>
                  <a:close/>
                </a:path>
                <a:path w="2160270" h="1871345">
                  <a:moveTo>
                    <a:pt x="497408" y="858164"/>
                  </a:moveTo>
                  <a:lnTo>
                    <a:pt x="486346" y="858164"/>
                  </a:lnTo>
                  <a:lnTo>
                    <a:pt x="486346" y="863676"/>
                  </a:lnTo>
                  <a:lnTo>
                    <a:pt x="490969" y="863676"/>
                  </a:lnTo>
                  <a:lnTo>
                    <a:pt x="490969" y="860907"/>
                  </a:lnTo>
                  <a:lnTo>
                    <a:pt x="497408" y="860907"/>
                  </a:lnTo>
                  <a:lnTo>
                    <a:pt x="497408" y="858164"/>
                  </a:lnTo>
                  <a:close/>
                </a:path>
                <a:path w="2160270" h="1871345">
                  <a:moveTo>
                    <a:pt x="497408" y="860907"/>
                  </a:moveTo>
                  <a:lnTo>
                    <a:pt x="496481" y="860907"/>
                  </a:lnTo>
                  <a:lnTo>
                    <a:pt x="496481" y="863676"/>
                  </a:lnTo>
                  <a:lnTo>
                    <a:pt x="497408" y="863676"/>
                  </a:lnTo>
                  <a:lnTo>
                    <a:pt x="497408" y="860907"/>
                  </a:lnTo>
                  <a:close/>
                </a:path>
                <a:path w="2160270" h="1871345">
                  <a:moveTo>
                    <a:pt x="116497" y="962456"/>
                  </a:moveTo>
                  <a:lnTo>
                    <a:pt x="112801" y="962456"/>
                  </a:lnTo>
                  <a:lnTo>
                    <a:pt x="112801" y="967981"/>
                  </a:lnTo>
                  <a:lnTo>
                    <a:pt x="123863" y="967981"/>
                  </a:lnTo>
                  <a:lnTo>
                    <a:pt x="123863" y="962494"/>
                  </a:lnTo>
                  <a:lnTo>
                    <a:pt x="116497" y="962494"/>
                  </a:lnTo>
                  <a:close/>
                </a:path>
                <a:path w="2160270" h="1871345">
                  <a:moveTo>
                    <a:pt x="123901" y="956970"/>
                  </a:moveTo>
                  <a:lnTo>
                    <a:pt x="116497" y="956970"/>
                  </a:lnTo>
                  <a:lnTo>
                    <a:pt x="116497" y="962494"/>
                  </a:lnTo>
                  <a:lnTo>
                    <a:pt x="123863" y="962494"/>
                  </a:lnTo>
                  <a:lnTo>
                    <a:pt x="123901" y="956970"/>
                  </a:lnTo>
                  <a:close/>
                </a:path>
                <a:path w="2160270" h="1871345">
                  <a:moveTo>
                    <a:pt x="123901" y="962456"/>
                  </a:moveTo>
                  <a:close/>
                </a:path>
                <a:path w="2160270" h="1871345">
                  <a:moveTo>
                    <a:pt x="127558" y="956970"/>
                  </a:moveTo>
                  <a:lnTo>
                    <a:pt x="123901" y="956970"/>
                  </a:lnTo>
                  <a:lnTo>
                    <a:pt x="123901" y="962494"/>
                  </a:lnTo>
                  <a:lnTo>
                    <a:pt x="127558" y="962494"/>
                  </a:lnTo>
                  <a:lnTo>
                    <a:pt x="127558" y="956970"/>
                  </a:lnTo>
                  <a:close/>
                </a:path>
                <a:path w="2160270" h="1871345">
                  <a:moveTo>
                    <a:pt x="127596" y="956970"/>
                  </a:moveTo>
                  <a:lnTo>
                    <a:pt x="127558" y="962494"/>
                  </a:lnTo>
                  <a:lnTo>
                    <a:pt x="127596" y="956970"/>
                  </a:lnTo>
                  <a:close/>
                </a:path>
                <a:path w="2160270" h="1871345">
                  <a:moveTo>
                    <a:pt x="134950" y="956970"/>
                  </a:moveTo>
                  <a:lnTo>
                    <a:pt x="127596" y="956970"/>
                  </a:lnTo>
                  <a:lnTo>
                    <a:pt x="127596" y="962494"/>
                  </a:lnTo>
                  <a:lnTo>
                    <a:pt x="134950" y="962494"/>
                  </a:lnTo>
                  <a:lnTo>
                    <a:pt x="134950" y="956970"/>
                  </a:lnTo>
                  <a:close/>
                </a:path>
                <a:path w="2160270" h="1871345">
                  <a:moveTo>
                    <a:pt x="134988" y="956970"/>
                  </a:moveTo>
                  <a:lnTo>
                    <a:pt x="134950" y="962494"/>
                  </a:lnTo>
                  <a:lnTo>
                    <a:pt x="134988" y="956970"/>
                  </a:lnTo>
                  <a:close/>
                </a:path>
                <a:path w="2160270" h="1871345">
                  <a:moveTo>
                    <a:pt x="138658" y="956970"/>
                  </a:moveTo>
                  <a:lnTo>
                    <a:pt x="134988" y="956970"/>
                  </a:lnTo>
                  <a:lnTo>
                    <a:pt x="134988" y="962494"/>
                  </a:lnTo>
                  <a:lnTo>
                    <a:pt x="138658" y="962494"/>
                  </a:lnTo>
                  <a:lnTo>
                    <a:pt x="138658" y="956970"/>
                  </a:lnTo>
                  <a:close/>
                </a:path>
                <a:path w="2160270" h="1871345">
                  <a:moveTo>
                    <a:pt x="141465" y="956970"/>
                  </a:moveTo>
                  <a:lnTo>
                    <a:pt x="138658" y="956970"/>
                  </a:lnTo>
                  <a:lnTo>
                    <a:pt x="138658" y="962494"/>
                  </a:lnTo>
                  <a:lnTo>
                    <a:pt x="141465" y="962494"/>
                  </a:lnTo>
                  <a:lnTo>
                    <a:pt x="141465" y="956970"/>
                  </a:lnTo>
                  <a:close/>
                </a:path>
                <a:path w="2160270" h="1871345">
                  <a:moveTo>
                    <a:pt x="146977" y="956055"/>
                  </a:moveTo>
                  <a:lnTo>
                    <a:pt x="141465" y="956055"/>
                  </a:lnTo>
                  <a:lnTo>
                    <a:pt x="141465" y="962494"/>
                  </a:lnTo>
                  <a:lnTo>
                    <a:pt x="146049" y="962494"/>
                  </a:lnTo>
                  <a:lnTo>
                    <a:pt x="146049" y="956970"/>
                  </a:lnTo>
                  <a:lnTo>
                    <a:pt x="146977" y="956970"/>
                  </a:lnTo>
                  <a:lnTo>
                    <a:pt x="146977" y="956055"/>
                  </a:lnTo>
                  <a:close/>
                </a:path>
                <a:path w="2160270" h="1871345">
                  <a:moveTo>
                    <a:pt x="146977" y="956970"/>
                  </a:moveTo>
                  <a:lnTo>
                    <a:pt x="146049" y="956970"/>
                  </a:lnTo>
                  <a:lnTo>
                    <a:pt x="146049" y="959726"/>
                  </a:lnTo>
                  <a:lnTo>
                    <a:pt x="146977" y="959726"/>
                  </a:lnTo>
                  <a:lnTo>
                    <a:pt x="146977" y="956970"/>
                  </a:lnTo>
                  <a:close/>
                </a:path>
                <a:path w="2160270" h="1871345">
                  <a:moveTo>
                    <a:pt x="323570" y="916711"/>
                  </a:moveTo>
                  <a:lnTo>
                    <a:pt x="312521" y="916711"/>
                  </a:lnTo>
                  <a:lnTo>
                    <a:pt x="312521" y="922235"/>
                  </a:lnTo>
                  <a:lnTo>
                    <a:pt x="323570" y="922235"/>
                  </a:lnTo>
                  <a:lnTo>
                    <a:pt x="323570" y="916711"/>
                  </a:lnTo>
                  <a:close/>
                </a:path>
                <a:path w="2160270" h="1871345">
                  <a:moveTo>
                    <a:pt x="109067" y="966114"/>
                  </a:moveTo>
                  <a:lnTo>
                    <a:pt x="98005" y="966114"/>
                  </a:lnTo>
                  <a:lnTo>
                    <a:pt x="98005" y="971638"/>
                  </a:lnTo>
                  <a:lnTo>
                    <a:pt x="109067" y="971638"/>
                  </a:lnTo>
                  <a:lnTo>
                    <a:pt x="109067" y="966114"/>
                  </a:lnTo>
                  <a:close/>
                </a:path>
                <a:path w="2160270" h="1871345">
                  <a:moveTo>
                    <a:pt x="348576" y="930440"/>
                  </a:moveTo>
                  <a:lnTo>
                    <a:pt x="344881" y="930440"/>
                  </a:lnTo>
                  <a:lnTo>
                    <a:pt x="344881" y="934110"/>
                  </a:lnTo>
                  <a:lnTo>
                    <a:pt x="348576" y="934110"/>
                  </a:lnTo>
                  <a:lnTo>
                    <a:pt x="348576" y="930440"/>
                  </a:lnTo>
                  <a:close/>
                </a:path>
                <a:path w="2160270" h="1871345">
                  <a:moveTo>
                    <a:pt x="352272" y="926769"/>
                  </a:moveTo>
                  <a:lnTo>
                    <a:pt x="348576" y="926769"/>
                  </a:lnTo>
                  <a:lnTo>
                    <a:pt x="348576" y="934110"/>
                  </a:lnTo>
                  <a:lnTo>
                    <a:pt x="350392" y="934110"/>
                  </a:lnTo>
                  <a:lnTo>
                    <a:pt x="350392" y="930440"/>
                  </a:lnTo>
                  <a:lnTo>
                    <a:pt x="351358" y="930440"/>
                  </a:lnTo>
                  <a:lnTo>
                    <a:pt x="351358" y="927696"/>
                  </a:lnTo>
                  <a:lnTo>
                    <a:pt x="354088" y="927696"/>
                  </a:lnTo>
                  <a:lnTo>
                    <a:pt x="354088" y="926795"/>
                  </a:lnTo>
                  <a:lnTo>
                    <a:pt x="352272" y="926795"/>
                  </a:lnTo>
                  <a:close/>
                </a:path>
                <a:path w="2160270" h="1871345">
                  <a:moveTo>
                    <a:pt x="351358" y="930440"/>
                  </a:moveTo>
                  <a:lnTo>
                    <a:pt x="350392" y="930440"/>
                  </a:lnTo>
                  <a:lnTo>
                    <a:pt x="350392" y="933208"/>
                  </a:lnTo>
                  <a:lnTo>
                    <a:pt x="351358" y="933208"/>
                  </a:lnTo>
                  <a:lnTo>
                    <a:pt x="351358" y="930440"/>
                  </a:lnTo>
                  <a:close/>
                </a:path>
                <a:path w="2160270" h="1871345">
                  <a:moveTo>
                    <a:pt x="354088" y="927696"/>
                  </a:moveTo>
                  <a:lnTo>
                    <a:pt x="351358" y="927696"/>
                  </a:lnTo>
                  <a:lnTo>
                    <a:pt x="351358" y="933208"/>
                  </a:lnTo>
                  <a:lnTo>
                    <a:pt x="355053" y="933208"/>
                  </a:lnTo>
                  <a:lnTo>
                    <a:pt x="355053" y="930452"/>
                  </a:lnTo>
                  <a:lnTo>
                    <a:pt x="354088" y="930452"/>
                  </a:lnTo>
                  <a:lnTo>
                    <a:pt x="354088" y="927696"/>
                  </a:lnTo>
                  <a:close/>
                </a:path>
                <a:path w="2160270" h="1871345">
                  <a:moveTo>
                    <a:pt x="358711" y="927696"/>
                  </a:moveTo>
                  <a:lnTo>
                    <a:pt x="355053" y="927696"/>
                  </a:lnTo>
                  <a:lnTo>
                    <a:pt x="355053" y="933208"/>
                  </a:lnTo>
                  <a:lnTo>
                    <a:pt x="362407" y="933208"/>
                  </a:lnTo>
                  <a:lnTo>
                    <a:pt x="362407" y="929551"/>
                  </a:lnTo>
                  <a:lnTo>
                    <a:pt x="358711" y="929551"/>
                  </a:lnTo>
                  <a:lnTo>
                    <a:pt x="358711" y="927696"/>
                  </a:lnTo>
                  <a:close/>
                </a:path>
                <a:path w="2160270" h="1871345">
                  <a:moveTo>
                    <a:pt x="366102" y="927696"/>
                  </a:moveTo>
                  <a:lnTo>
                    <a:pt x="362407" y="927696"/>
                  </a:lnTo>
                  <a:lnTo>
                    <a:pt x="362407" y="933208"/>
                  </a:lnTo>
                  <a:lnTo>
                    <a:pt x="366102" y="933208"/>
                  </a:lnTo>
                  <a:lnTo>
                    <a:pt x="366102" y="927696"/>
                  </a:lnTo>
                  <a:close/>
                </a:path>
                <a:path w="2160270" h="1871345">
                  <a:moveTo>
                    <a:pt x="358711" y="926769"/>
                  </a:moveTo>
                  <a:lnTo>
                    <a:pt x="354088" y="926769"/>
                  </a:lnTo>
                  <a:lnTo>
                    <a:pt x="354088" y="930452"/>
                  </a:lnTo>
                  <a:lnTo>
                    <a:pt x="355053" y="930452"/>
                  </a:lnTo>
                  <a:lnTo>
                    <a:pt x="355053" y="927696"/>
                  </a:lnTo>
                  <a:lnTo>
                    <a:pt x="358711" y="927696"/>
                  </a:lnTo>
                  <a:lnTo>
                    <a:pt x="358711" y="926769"/>
                  </a:lnTo>
                  <a:close/>
                </a:path>
                <a:path w="2160270" h="1871345">
                  <a:moveTo>
                    <a:pt x="352272" y="924039"/>
                  </a:moveTo>
                  <a:lnTo>
                    <a:pt x="347649" y="924039"/>
                  </a:lnTo>
                  <a:lnTo>
                    <a:pt x="347649" y="929551"/>
                  </a:lnTo>
                  <a:lnTo>
                    <a:pt x="348576" y="929551"/>
                  </a:lnTo>
                  <a:lnTo>
                    <a:pt x="348576" y="926769"/>
                  </a:lnTo>
                  <a:lnTo>
                    <a:pt x="352272" y="926769"/>
                  </a:lnTo>
                  <a:lnTo>
                    <a:pt x="352272" y="924039"/>
                  </a:lnTo>
                  <a:close/>
                </a:path>
                <a:path w="2160270" h="1871345">
                  <a:moveTo>
                    <a:pt x="362407" y="927696"/>
                  </a:moveTo>
                  <a:lnTo>
                    <a:pt x="358711" y="927696"/>
                  </a:lnTo>
                  <a:lnTo>
                    <a:pt x="358711" y="929551"/>
                  </a:lnTo>
                  <a:lnTo>
                    <a:pt x="362407" y="929551"/>
                  </a:lnTo>
                  <a:lnTo>
                    <a:pt x="362407" y="927696"/>
                  </a:lnTo>
                  <a:close/>
                </a:path>
                <a:path w="2160270" h="1871345">
                  <a:moveTo>
                    <a:pt x="361492" y="915796"/>
                  </a:moveTo>
                  <a:lnTo>
                    <a:pt x="359676" y="915796"/>
                  </a:lnTo>
                  <a:lnTo>
                    <a:pt x="359676" y="926807"/>
                  </a:lnTo>
                  <a:lnTo>
                    <a:pt x="365188" y="926807"/>
                  </a:lnTo>
                  <a:lnTo>
                    <a:pt x="365188" y="919467"/>
                  </a:lnTo>
                  <a:lnTo>
                    <a:pt x="361492" y="919467"/>
                  </a:lnTo>
                  <a:lnTo>
                    <a:pt x="361492" y="915796"/>
                  </a:lnTo>
                  <a:close/>
                </a:path>
                <a:path w="2160270" h="1871345">
                  <a:moveTo>
                    <a:pt x="355968" y="919454"/>
                  </a:moveTo>
                  <a:lnTo>
                    <a:pt x="352272" y="919454"/>
                  </a:lnTo>
                  <a:lnTo>
                    <a:pt x="352272" y="926795"/>
                  </a:lnTo>
                  <a:lnTo>
                    <a:pt x="354088" y="926795"/>
                  </a:lnTo>
                  <a:lnTo>
                    <a:pt x="358711" y="926769"/>
                  </a:lnTo>
                  <a:lnTo>
                    <a:pt x="358711" y="924039"/>
                  </a:lnTo>
                  <a:lnTo>
                    <a:pt x="359676" y="924039"/>
                  </a:lnTo>
                  <a:lnTo>
                    <a:pt x="359676" y="923137"/>
                  </a:lnTo>
                  <a:lnTo>
                    <a:pt x="355968" y="923137"/>
                  </a:lnTo>
                  <a:lnTo>
                    <a:pt x="355968" y="919454"/>
                  </a:lnTo>
                  <a:close/>
                </a:path>
                <a:path w="2160270" h="1871345">
                  <a:moveTo>
                    <a:pt x="359676" y="924039"/>
                  </a:moveTo>
                  <a:lnTo>
                    <a:pt x="358711" y="924039"/>
                  </a:lnTo>
                  <a:lnTo>
                    <a:pt x="358711" y="926795"/>
                  </a:lnTo>
                  <a:lnTo>
                    <a:pt x="359676" y="926795"/>
                  </a:lnTo>
                  <a:lnTo>
                    <a:pt x="359676" y="924039"/>
                  </a:lnTo>
                  <a:close/>
                </a:path>
                <a:path w="2160270" h="1871345">
                  <a:moveTo>
                    <a:pt x="359676" y="915796"/>
                  </a:moveTo>
                  <a:lnTo>
                    <a:pt x="355968" y="915796"/>
                  </a:lnTo>
                  <a:lnTo>
                    <a:pt x="355968" y="923137"/>
                  </a:lnTo>
                  <a:lnTo>
                    <a:pt x="357797" y="923137"/>
                  </a:lnTo>
                  <a:lnTo>
                    <a:pt x="357797" y="919454"/>
                  </a:lnTo>
                  <a:lnTo>
                    <a:pt x="359676" y="919454"/>
                  </a:lnTo>
                  <a:lnTo>
                    <a:pt x="359676" y="915796"/>
                  </a:lnTo>
                  <a:close/>
                </a:path>
                <a:path w="2160270" h="1871345">
                  <a:moveTo>
                    <a:pt x="359676" y="919454"/>
                  </a:moveTo>
                  <a:lnTo>
                    <a:pt x="357797" y="919454"/>
                  </a:lnTo>
                  <a:lnTo>
                    <a:pt x="357797" y="923137"/>
                  </a:lnTo>
                  <a:lnTo>
                    <a:pt x="359676" y="923137"/>
                  </a:lnTo>
                  <a:lnTo>
                    <a:pt x="359676" y="919454"/>
                  </a:lnTo>
                  <a:close/>
                </a:path>
                <a:path w="2160270" h="1871345">
                  <a:moveTo>
                    <a:pt x="365188" y="915796"/>
                  </a:moveTo>
                  <a:lnTo>
                    <a:pt x="361492" y="915796"/>
                  </a:lnTo>
                  <a:lnTo>
                    <a:pt x="361492" y="919467"/>
                  </a:lnTo>
                  <a:lnTo>
                    <a:pt x="365188" y="919467"/>
                  </a:lnTo>
                  <a:lnTo>
                    <a:pt x="365188" y="915796"/>
                  </a:lnTo>
                  <a:close/>
                </a:path>
                <a:path w="2160270" h="1871345">
                  <a:moveTo>
                    <a:pt x="374542" y="931354"/>
                  </a:moveTo>
                  <a:lnTo>
                    <a:pt x="371690" y="931354"/>
                  </a:lnTo>
                  <a:lnTo>
                    <a:pt x="371690" y="936866"/>
                  </a:lnTo>
                  <a:lnTo>
                    <a:pt x="382752" y="936866"/>
                  </a:lnTo>
                  <a:lnTo>
                    <a:pt x="382752" y="933208"/>
                  </a:lnTo>
                  <a:lnTo>
                    <a:pt x="379094" y="933208"/>
                  </a:lnTo>
                  <a:lnTo>
                    <a:pt x="379094" y="932300"/>
                  </a:lnTo>
                  <a:lnTo>
                    <a:pt x="373849" y="931811"/>
                  </a:lnTo>
                  <a:lnTo>
                    <a:pt x="374542" y="931354"/>
                  </a:lnTo>
                  <a:close/>
                </a:path>
                <a:path w="2160270" h="1871345">
                  <a:moveTo>
                    <a:pt x="379094" y="932300"/>
                  </a:moveTo>
                  <a:lnTo>
                    <a:pt x="379094" y="933208"/>
                  </a:lnTo>
                  <a:lnTo>
                    <a:pt x="382752" y="933208"/>
                  </a:lnTo>
                  <a:lnTo>
                    <a:pt x="382752" y="932641"/>
                  </a:lnTo>
                  <a:lnTo>
                    <a:pt x="379094" y="932300"/>
                  </a:lnTo>
                  <a:close/>
                </a:path>
                <a:path w="2160270" h="1871345">
                  <a:moveTo>
                    <a:pt x="382752" y="932641"/>
                  </a:moveTo>
                  <a:lnTo>
                    <a:pt x="382752" y="933208"/>
                  </a:lnTo>
                  <a:lnTo>
                    <a:pt x="383705" y="933208"/>
                  </a:lnTo>
                  <a:lnTo>
                    <a:pt x="383705" y="932730"/>
                  </a:lnTo>
                  <a:lnTo>
                    <a:pt x="382752" y="932641"/>
                  </a:lnTo>
                  <a:close/>
                </a:path>
                <a:path w="2160270" h="1871345">
                  <a:moveTo>
                    <a:pt x="383705" y="932730"/>
                  </a:moveTo>
                  <a:lnTo>
                    <a:pt x="383705" y="933208"/>
                  </a:lnTo>
                  <a:lnTo>
                    <a:pt x="386486" y="933208"/>
                  </a:lnTo>
                  <a:lnTo>
                    <a:pt x="386486" y="932989"/>
                  </a:lnTo>
                  <a:lnTo>
                    <a:pt x="383705" y="932730"/>
                  </a:lnTo>
                  <a:close/>
                </a:path>
                <a:path w="2160270" h="1871345">
                  <a:moveTo>
                    <a:pt x="386486" y="932989"/>
                  </a:moveTo>
                  <a:lnTo>
                    <a:pt x="386486" y="933208"/>
                  </a:lnTo>
                  <a:lnTo>
                    <a:pt x="390143" y="933208"/>
                  </a:lnTo>
                  <a:lnTo>
                    <a:pt x="390143" y="933068"/>
                  </a:lnTo>
                  <a:lnTo>
                    <a:pt x="387337" y="933068"/>
                  </a:lnTo>
                  <a:lnTo>
                    <a:pt x="386486" y="932989"/>
                  </a:lnTo>
                  <a:close/>
                </a:path>
                <a:path w="2160270" h="1871345">
                  <a:moveTo>
                    <a:pt x="393839" y="927696"/>
                  </a:moveTo>
                  <a:lnTo>
                    <a:pt x="390143" y="927696"/>
                  </a:lnTo>
                  <a:lnTo>
                    <a:pt x="390143" y="933208"/>
                  </a:lnTo>
                  <a:lnTo>
                    <a:pt x="397548" y="933208"/>
                  </a:lnTo>
                  <a:lnTo>
                    <a:pt x="397548" y="929551"/>
                  </a:lnTo>
                  <a:lnTo>
                    <a:pt x="393839" y="929551"/>
                  </a:lnTo>
                  <a:lnTo>
                    <a:pt x="393839" y="927696"/>
                  </a:lnTo>
                  <a:close/>
                </a:path>
                <a:path w="2160270" h="1871345">
                  <a:moveTo>
                    <a:pt x="388192" y="924039"/>
                  </a:moveTo>
                  <a:lnTo>
                    <a:pt x="386486" y="924039"/>
                  </a:lnTo>
                  <a:lnTo>
                    <a:pt x="386486" y="932989"/>
                  </a:lnTo>
                  <a:lnTo>
                    <a:pt x="387337" y="933068"/>
                  </a:lnTo>
                  <a:lnTo>
                    <a:pt x="389229" y="926795"/>
                  </a:lnTo>
                  <a:lnTo>
                    <a:pt x="389229" y="924598"/>
                  </a:lnTo>
                  <a:lnTo>
                    <a:pt x="388192" y="924039"/>
                  </a:lnTo>
                  <a:close/>
                </a:path>
                <a:path w="2160270" h="1871345">
                  <a:moveTo>
                    <a:pt x="389229" y="926795"/>
                  </a:moveTo>
                  <a:lnTo>
                    <a:pt x="387337" y="933068"/>
                  </a:lnTo>
                  <a:lnTo>
                    <a:pt x="390143" y="933068"/>
                  </a:lnTo>
                  <a:lnTo>
                    <a:pt x="390143" y="930452"/>
                  </a:lnTo>
                  <a:lnTo>
                    <a:pt x="389229" y="930452"/>
                  </a:lnTo>
                  <a:lnTo>
                    <a:pt x="389229" y="926795"/>
                  </a:lnTo>
                  <a:close/>
                </a:path>
                <a:path w="2160270" h="1871345">
                  <a:moveTo>
                    <a:pt x="386486" y="926769"/>
                  </a:moveTo>
                  <a:lnTo>
                    <a:pt x="383705" y="926769"/>
                  </a:lnTo>
                  <a:lnTo>
                    <a:pt x="383705" y="932730"/>
                  </a:lnTo>
                  <a:lnTo>
                    <a:pt x="386486" y="932989"/>
                  </a:lnTo>
                  <a:lnTo>
                    <a:pt x="386486" y="926769"/>
                  </a:lnTo>
                  <a:close/>
                </a:path>
                <a:path w="2160270" h="1871345">
                  <a:moveTo>
                    <a:pt x="383705" y="931354"/>
                  </a:moveTo>
                  <a:lnTo>
                    <a:pt x="382752" y="931354"/>
                  </a:lnTo>
                  <a:lnTo>
                    <a:pt x="382752" y="932641"/>
                  </a:lnTo>
                  <a:lnTo>
                    <a:pt x="383705" y="932730"/>
                  </a:lnTo>
                  <a:lnTo>
                    <a:pt x="383705" y="931354"/>
                  </a:lnTo>
                  <a:close/>
                </a:path>
                <a:path w="2160270" h="1871345">
                  <a:moveTo>
                    <a:pt x="382790" y="925909"/>
                  </a:moveTo>
                  <a:lnTo>
                    <a:pt x="379094" y="928349"/>
                  </a:lnTo>
                  <a:lnTo>
                    <a:pt x="379094" y="932300"/>
                  </a:lnTo>
                  <a:lnTo>
                    <a:pt x="382752" y="932641"/>
                  </a:lnTo>
                  <a:lnTo>
                    <a:pt x="382752" y="931354"/>
                  </a:lnTo>
                  <a:lnTo>
                    <a:pt x="383705" y="931354"/>
                  </a:lnTo>
                  <a:lnTo>
                    <a:pt x="383705" y="929551"/>
                  </a:lnTo>
                  <a:lnTo>
                    <a:pt x="382790" y="929551"/>
                  </a:lnTo>
                  <a:lnTo>
                    <a:pt x="382790" y="925909"/>
                  </a:lnTo>
                  <a:close/>
                </a:path>
                <a:path w="2160270" h="1871345">
                  <a:moveTo>
                    <a:pt x="379094" y="928349"/>
                  </a:moveTo>
                  <a:lnTo>
                    <a:pt x="373849" y="931811"/>
                  </a:lnTo>
                  <a:lnTo>
                    <a:pt x="379094" y="932300"/>
                  </a:lnTo>
                  <a:lnTo>
                    <a:pt x="379094" y="928349"/>
                  </a:lnTo>
                  <a:close/>
                </a:path>
                <a:path w="2160270" h="1871345">
                  <a:moveTo>
                    <a:pt x="393839" y="923277"/>
                  </a:moveTo>
                  <a:lnTo>
                    <a:pt x="386778" y="923277"/>
                  </a:lnTo>
                  <a:lnTo>
                    <a:pt x="389229" y="924598"/>
                  </a:lnTo>
                  <a:lnTo>
                    <a:pt x="389229" y="930452"/>
                  </a:lnTo>
                  <a:lnTo>
                    <a:pt x="390143" y="930452"/>
                  </a:lnTo>
                  <a:lnTo>
                    <a:pt x="390143" y="927696"/>
                  </a:lnTo>
                  <a:lnTo>
                    <a:pt x="393839" y="927696"/>
                  </a:lnTo>
                  <a:lnTo>
                    <a:pt x="393839" y="923277"/>
                  </a:lnTo>
                  <a:close/>
                </a:path>
                <a:path w="2160270" h="1871345">
                  <a:moveTo>
                    <a:pt x="386778" y="923277"/>
                  </a:moveTo>
                  <a:lnTo>
                    <a:pt x="382815" y="925893"/>
                  </a:lnTo>
                  <a:lnTo>
                    <a:pt x="382790" y="929551"/>
                  </a:lnTo>
                  <a:lnTo>
                    <a:pt x="383705" y="929551"/>
                  </a:lnTo>
                  <a:lnTo>
                    <a:pt x="383705" y="926769"/>
                  </a:lnTo>
                  <a:lnTo>
                    <a:pt x="386486" y="926769"/>
                  </a:lnTo>
                  <a:lnTo>
                    <a:pt x="386486" y="924039"/>
                  </a:lnTo>
                  <a:lnTo>
                    <a:pt x="388192" y="924039"/>
                  </a:lnTo>
                  <a:lnTo>
                    <a:pt x="386778" y="923277"/>
                  </a:lnTo>
                  <a:close/>
                </a:path>
                <a:path w="2160270" h="1871345">
                  <a:moveTo>
                    <a:pt x="397548" y="924039"/>
                  </a:moveTo>
                  <a:lnTo>
                    <a:pt x="393839" y="924039"/>
                  </a:lnTo>
                  <a:lnTo>
                    <a:pt x="393839" y="929551"/>
                  </a:lnTo>
                  <a:lnTo>
                    <a:pt x="397548" y="929551"/>
                  </a:lnTo>
                  <a:lnTo>
                    <a:pt x="397548" y="924039"/>
                  </a:lnTo>
                  <a:close/>
                </a:path>
                <a:path w="2160270" h="1871345">
                  <a:moveTo>
                    <a:pt x="380083" y="927696"/>
                  </a:moveTo>
                  <a:lnTo>
                    <a:pt x="379094" y="927696"/>
                  </a:lnTo>
                  <a:lnTo>
                    <a:pt x="379094" y="928349"/>
                  </a:lnTo>
                  <a:lnTo>
                    <a:pt x="380083" y="927696"/>
                  </a:lnTo>
                  <a:close/>
                </a:path>
                <a:path w="2160270" h="1871345">
                  <a:moveTo>
                    <a:pt x="386448" y="920368"/>
                  </a:moveTo>
                  <a:lnTo>
                    <a:pt x="382790" y="920368"/>
                  </a:lnTo>
                  <a:lnTo>
                    <a:pt x="382790" y="925909"/>
                  </a:lnTo>
                  <a:lnTo>
                    <a:pt x="386778" y="923277"/>
                  </a:lnTo>
                  <a:lnTo>
                    <a:pt x="393839" y="923277"/>
                  </a:lnTo>
                  <a:lnTo>
                    <a:pt x="393839" y="922235"/>
                  </a:lnTo>
                  <a:lnTo>
                    <a:pt x="386448" y="922235"/>
                  </a:lnTo>
                  <a:lnTo>
                    <a:pt x="386448" y="920368"/>
                  </a:lnTo>
                  <a:close/>
                </a:path>
                <a:path w="2160270" h="1871345">
                  <a:moveTo>
                    <a:pt x="372579" y="915796"/>
                  </a:moveTo>
                  <a:lnTo>
                    <a:pt x="367068" y="915796"/>
                  </a:lnTo>
                  <a:lnTo>
                    <a:pt x="367068" y="923137"/>
                  </a:lnTo>
                  <a:lnTo>
                    <a:pt x="380009" y="923137"/>
                  </a:lnTo>
                  <a:lnTo>
                    <a:pt x="380009" y="922235"/>
                  </a:lnTo>
                  <a:lnTo>
                    <a:pt x="369823" y="922235"/>
                  </a:lnTo>
                  <a:lnTo>
                    <a:pt x="369823" y="916711"/>
                  </a:lnTo>
                  <a:lnTo>
                    <a:pt x="372579" y="916711"/>
                  </a:lnTo>
                  <a:lnTo>
                    <a:pt x="372579" y="915796"/>
                  </a:lnTo>
                  <a:close/>
                </a:path>
                <a:path w="2160270" h="1871345">
                  <a:moveTo>
                    <a:pt x="385533" y="915796"/>
                  </a:moveTo>
                  <a:lnTo>
                    <a:pt x="380009" y="915796"/>
                  </a:lnTo>
                  <a:lnTo>
                    <a:pt x="380009" y="923137"/>
                  </a:lnTo>
                  <a:lnTo>
                    <a:pt x="382790" y="923137"/>
                  </a:lnTo>
                  <a:lnTo>
                    <a:pt x="382752" y="922235"/>
                  </a:lnTo>
                  <a:lnTo>
                    <a:pt x="382752" y="916711"/>
                  </a:lnTo>
                  <a:lnTo>
                    <a:pt x="385533" y="916711"/>
                  </a:lnTo>
                  <a:lnTo>
                    <a:pt x="385533" y="915796"/>
                  </a:lnTo>
                  <a:close/>
                </a:path>
                <a:path w="2160270" h="1871345">
                  <a:moveTo>
                    <a:pt x="367068" y="916711"/>
                  </a:moveTo>
                  <a:lnTo>
                    <a:pt x="366153" y="916711"/>
                  </a:lnTo>
                  <a:lnTo>
                    <a:pt x="366153" y="922235"/>
                  </a:lnTo>
                  <a:lnTo>
                    <a:pt x="367068" y="922235"/>
                  </a:lnTo>
                  <a:lnTo>
                    <a:pt x="367068" y="916711"/>
                  </a:lnTo>
                  <a:close/>
                </a:path>
                <a:path w="2160270" h="1871345">
                  <a:moveTo>
                    <a:pt x="371690" y="916711"/>
                  </a:moveTo>
                  <a:lnTo>
                    <a:pt x="369823" y="916711"/>
                  </a:lnTo>
                  <a:lnTo>
                    <a:pt x="369823" y="922235"/>
                  </a:lnTo>
                  <a:lnTo>
                    <a:pt x="371690" y="922235"/>
                  </a:lnTo>
                  <a:lnTo>
                    <a:pt x="371690" y="916711"/>
                  </a:lnTo>
                  <a:close/>
                </a:path>
                <a:path w="2160270" h="1871345">
                  <a:moveTo>
                    <a:pt x="372579" y="916711"/>
                  </a:moveTo>
                  <a:lnTo>
                    <a:pt x="371690" y="916711"/>
                  </a:lnTo>
                  <a:lnTo>
                    <a:pt x="371690" y="922235"/>
                  </a:lnTo>
                  <a:lnTo>
                    <a:pt x="375399" y="922235"/>
                  </a:lnTo>
                  <a:lnTo>
                    <a:pt x="375399" y="919467"/>
                  </a:lnTo>
                  <a:lnTo>
                    <a:pt x="372579" y="919467"/>
                  </a:lnTo>
                  <a:lnTo>
                    <a:pt x="372579" y="916711"/>
                  </a:lnTo>
                  <a:close/>
                </a:path>
                <a:path w="2160270" h="1871345">
                  <a:moveTo>
                    <a:pt x="380009" y="916711"/>
                  </a:moveTo>
                  <a:lnTo>
                    <a:pt x="375399" y="916711"/>
                  </a:lnTo>
                  <a:lnTo>
                    <a:pt x="375399" y="922235"/>
                  </a:lnTo>
                  <a:lnTo>
                    <a:pt x="380009" y="922235"/>
                  </a:lnTo>
                  <a:lnTo>
                    <a:pt x="380009" y="916711"/>
                  </a:lnTo>
                  <a:close/>
                </a:path>
                <a:path w="2160270" h="1871345">
                  <a:moveTo>
                    <a:pt x="385533" y="916711"/>
                  </a:moveTo>
                  <a:lnTo>
                    <a:pt x="382752" y="916711"/>
                  </a:lnTo>
                  <a:lnTo>
                    <a:pt x="382752" y="922235"/>
                  </a:lnTo>
                  <a:lnTo>
                    <a:pt x="382790" y="920368"/>
                  </a:lnTo>
                  <a:lnTo>
                    <a:pt x="386448" y="920368"/>
                  </a:lnTo>
                  <a:lnTo>
                    <a:pt x="386448" y="919467"/>
                  </a:lnTo>
                  <a:lnTo>
                    <a:pt x="385533" y="919467"/>
                  </a:lnTo>
                  <a:lnTo>
                    <a:pt x="385533" y="916711"/>
                  </a:lnTo>
                  <a:close/>
                </a:path>
                <a:path w="2160270" h="1871345">
                  <a:moveTo>
                    <a:pt x="393839" y="920368"/>
                  </a:moveTo>
                  <a:lnTo>
                    <a:pt x="386448" y="920368"/>
                  </a:lnTo>
                  <a:lnTo>
                    <a:pt x="386448" y="922235"/>
                  </a:lnTo>
                  <a:lnTo>
                    <a:pt x="393839" y="922235"/>
                  </a:lnTo>
                  <a:lnTo>
                    <a:pt x="393839" y="920368"/>
                  </a:lnTo>
                  <a:close/>
                </a:path>
                <a:path w="2160270" h="1871345">
                  <a:moveTo>
                    <a:pt x="375399" y="916711"/>
                  </a:moveTo>
                  <a:lnTo>
                    <a:pt x="372579" y="916711"/>
                  </a:lnTo>
                  <a:lnTo>
                    <a:pt x="372579" y="919467"/>
                  </a:lnTo>
                  <a:lnTo>
                    <a:pt x="375399" y="919467"/>
                  </a:lnTo>
                  <a:lnTo>
                    <a:pt x="375399" y="916711"/>
                  </a:lnTo>
                  <a:close/>
                </a:path>
                <a:path w="2160270" h="1871345">
                  <a:moveTo>
                    <a:pt x="386448" y="916711"/>
                  </a:moveTo>
                  <a:lnTo>
                    <a:pt x="385533" y="916711"/>
                  </a:lnTo>
                  <a:lnTo>
                    <a:pt x="385533" y="919467"/>
                  </a:lnTo>
                  <a:lnTo>
                    <a:pt x="386448" y="919467"/>
                  </a:lnTo>
                  <a:lnTo>
                    <a:pt x="386448" y="916711"/>
                  </a:lnTo>
                  <a:close/>
                </a:path>
                <a:path w="2160270" h="1871345">
                  <a:moveTo>
                    <a:pt x="173786" y="966114"/>
                  </a:moveTo>
                  <a:lnTo>
                    <a:pt x="162737" y="966114"/>
                  </a:lnTo>
                  <a:lnTo>
                    <a:pt x="162737" y="971638"/>
                  </a:lnTo>
                  <a:lnTo>
                    <a:pt x="173786" y="971638"/>
                  </a:lnTo>
                  <a:lnTo>
                    <a:pt x="173786" y="966114"/>
                  </a:lnTo>
                  <a:close/>
                </a:path>
                <a:path w="2160270" h="1871345">
                  <a:moveTo>
                    <a:pt x="332816" y="931354"/>
                  </a:moveTo>
                  <a:lnTo>
                    <a:pt x="321767" y="931354"/>
                  </a:lnTo>
                  <a:lnTo>
                    <a:pt x="321767" y="936866"/>
                  </a:lnTo>
                  <a:lnTo>
                    <a:pt x="332816" y="936866"/>
                  </a:lnTo>
                  <a:lnTo>
                    <a:pt x="332816" y="931354"/>
                  </a:lnTo>
                  <a:close/>
                </a:path>
                <a:path w="2160270" h="1871345">
                  <a:moveTo>
                    <a:pt x="516826" y="881024"/>
                  </a:moveTo>
                  <a:lnTo>
                    <a:pt x="511301" y="881024"/>
                  </a:lnTo>
                  <a:lnTo>
                    <a:pt x="511301" y="888364"/>
                  </a:lnTo>
                  <a:lnTo>
                    <a:pt x="514997" y="888364"/>
                  </a:lnTo>
                  <a:lnTo>
                    <a:pt x="514997" y="892047"/>
                  </a:lnTo>
                  <a:lnTo>
                    <a:pt x="520522" y="892047"/>
                  </a:lnTo>
                  <a:lnTo>
                    <a:pt x="520522" y="884707"/>
                  </a:lnTo>
                  <a:lnTo>
                    <a:pt x="516826" y="884707"/>
                  </a:lnTo>
                  <a:lnTo>
                    <a:pt x="516826" y="881024"/>
                  </a:lnTo>
                  <a:close/>
                </a:path>
                <a:path w="2160270" h="1871345">
                  <a:moveTo>
                    <a:pt x="514597" y="924193"/>
                  </a:moveTo>
                  <a:lnTo>
                    <a:pt x="509872" y="926532"/>
                  </a:lnTo>
                  <a:lnTo>
                    <a:pt x="511047" y="927684"/>
                  </a:lnTo>
                  <a:lnTo>
                    <a:pt x="514597" y="924193"/>
                  </a:lnTo>
                  <a:close/>
                </a:path>
                <a:path w="2160270" h="1871345">
                  <a:moveTo>
                    <a:pt x="525830" y="914984"/>
                  </a:moveTo>
                  <a:lnTo>
                    <a:pt x="521729" y="919068"/>
                  </a:lnTo>
                  <a:lnTo>
                    <a:pt x="522681" y="920191"/>
                  </a:lnTo>
                  <a:lnTo>
                    <a:pt x="518545" y="922238"/>
                  </a:lnTo>
                  <a:lnTo>
                    <a:pt x="516902" y="923874"/>
                  </a:lnTo>
                  <a:lnTo>
                    <a:pt x="520788" y="927684"/>
                  </a:lnTo>
                  <a:lnTo>
                    <a:pt x="529716" y="918921"/>
                  </a:lnTo>
                  <a:lnTo>
                    <a:pt x="525830" y="914984"/>
                  </a:lnTo>
                  <a:close/>
                </a:path>
                <a:path w="2160270" h="1871345">
                  <a:moveTo>
                    <a:pt x="506152" y="922886"/>
                  </a:moveTo>
                  <a:lnTo>
                    <a:pt x="506018" y="922985"/>
                  </a:lnTo>
                  <a:lnTo>
                    <a:pt x="508571" y="927176"/>
                  </a:lnTo>
                  <a:lnTo>
                    <a:pt x="509872" y="926532"/>
                  </a:lnTo>
                  <a:lnTo>
                    <a:pt x="509233" y="925906"/>
                  </a:lnTo>
                  <a:lnTo>
                    <a:pt x="508495" y="925906"/>
                  </a:lnTo>
                  <a:lnTo>
                    <a:pt x="508431" y="925144"/>
                  </a:lnTo>
                  <a:lnTo>
                    <a:pt x="506152" y="922886"/>
                  </a:lnTo>
                  <a:close/>
                </a:path>
                <a:path w="2160270" h="1871345">
                  <a:moveTo>
                    <a:pt x="471512" y="923239"/>
                  </a:moveTo>
                  <a:lnTo>
                    <a:pt x="468769" y="923239"/>
                  </a:lnTo>
                  <a:lnTo>
                    <a:pt x="468769" y="926922"/>
                  </a:lnTo>
                  <a:lnTo>
                    <a:pt x="474294" y="926922"/>
                  </a:lnTo>
                  <a:lnTo>
                    <a:pt x="474294" y="925906"/>
                  </a:lnTo>
                  <a:lnTo>
                    <a:pt x="471512" y="925906"/>
                  </a:lnTo>
                  <a:lnTo>
                    <a:pt x="471512" y="923239"/>
                  </a:lnTo>
                  <a:close/>
                </a:path>
                <a:path w="2160270" h="1871345">
                  <a:moveTo>
                    <a:pt x="510349" y="920674"/>
                  </a:moveTo>
                  <a:lnTo>
                    <a:pt x="509142" y="920699"/>
                  </a:lnTo>
                  <a:lnTo>
                    <a:pt x="508495" y="921147"/>
                  </a:lnTo>
                  <a:lnTo>
                    <a:pt x="508495" y="925182"/>
                  </a:lnTo>
                  <a:lnTo>
                    <a:pt x="509872" y="926532"/>
                  </a:lnTo>
                  <a:lnTo>
                    <a:pt x="514597" y="924193"/>
                  </a:lnTo>
                  <a:lnTo>
                    <a:pt x="514921" y="923874"/>
                  </a:lnTo>
                  <a:lnTo>
                    <a:pt x="513406" y="922350"/>
                  </a:lnTo>
                  <a:lnTo>
                    <a:pt x="510349" y="922350"/>
                  </a:lnTo>
                  <a:lnTo>
                    <a:pt x="510349" y="920674"/>
                  </a:lnTo>
                  <a:close/>
                </a:path>
                <a:path w="2160270" h="1871345">
                  <a:moveTo>
                    <a:pt x="461924" y="914984"/>
                  </a:moveTo>
                  <a:lnTo>
                    <a:pt x="460451" y="914984"/>
                  </a:lnTo>
                  <a:lnTo>
                    <a:pt x="460451" y="925906"/>
                  </a:lnTo>
                  <a:lnTo>
                    <a:pt x="468769" y="925906"/>
                  </a:lnTo>
                  <a:lnTo>
                    <a:pt x="468769" y="923239"/>
                  </a:lnTo>
                  <a:lnTo>
                    <a:pt x="471512" y="923239"/>
                  </a:lnTo>
                  <a:lnTo>
                    <a:pt x="471512" y="920875"/>
                  </a:lnTo>
                  <a:lnTo>
                    <a:pt x="469650" y="920572"/>
                  </a:lnTo>
                  <a:lnTo>
                    <a:pt x="466966" y="920572"/>
                  </a:lnTo>
                  <a:lnTo>
                    <a:pt x="464134" y="920445"/>
                  </a:lnTo>
                  <a:lnTo>
                    <a:pt x="467350" y="920445"/>
                  </a:lnTo>
                  <a:lnTo>
                    <a:pt x="467851" y="920279"/>
                  </a:lnTo>
                  <a:lnTo>
                    <a:pt x="461848" y="919302"/>
                  </a:lnTo>
                  <a:lnTo>
                    <a:pt x="460698" y="917524"/>
                  </a:lnTo>
                  <a:lnTo>
                    <a:pt x="460766" y="917119"/>
                  </a:lnTo>
                  <a:lnTo>
                    <a:pt x="461924" y="914984"/>
                  </a:lnTo>
                  <a:close/>
                </a:path>
                <a:path w="2160270" h="1871345">
                  <a:moveTo>
                    <a:pt x="474294" y="923239"/>
                  </a:moveTo>
                  <a:lnTo>
                    <a:pt x="471512" y="923239"/>
                  </a:lnTo>
                  <a:lnTo>
                    <a:pt x="471512" y="925906"/>
                  </a:lnTo>
                  <a:lnTo>
                    <a:pt x="474294" y="925906"/>
                  </a:lnTo>
                  <a:lnTo>
                    <a:pt x="474294" y="923239"/>
                  </a:lnTo>
                  <a:close/>
                </a:path>
                <a:path w="2160270" h="1871345">
                  <a:moveTo>
                    <a:pt x="486308" y="923239"/>
                  </a:moveTo>
                  <a:lnTo>
                    <a:pt x="475246" y="923239"/>
                  </a:lnTo>
                  <a:lnTo>
                    <a:pt x="475246" y="925906"/>
                  </a:lnTo>
                  <a:lnTo>
                    <a:pt x="486308" y="925906"/>
                  </a:lnTo>
                  <a:lnTo>
                    <a:pt x="486308" y="923239"/>
                  </a:lnTo>
                  <a:close/>
                </a:path>
                <a:path w="2160270" h="1871345">
                  <a:moveTo>
                    <a:pt x="497408" y="923239"/>
                  </a:moveTo>
                  <a:lnTo>
                    <a:pt x="486346" y="923239"/>
                  </a:lnTo>
                  <a:lnTo>
                    <a:pt x="486346" y="925906"/>
                  </a:lnTo>
                  <a:lnTo>
                    <a:pt x="497408" y="925906"/>
                  </a:lnTo>
                  <a:lnTo>
                    <a:pt x="497408" y="923239"/>
                  </a:lnTo>
                  <a:close/>
                </a:path>
                <a:path w="2160270" h="1871345">
                  <a:moveTo>
                    <a:pt x="498360" y="919565"/>
                  </a:moveTo>
                  <a:lnTo>
                    <a:pt x="498360" y="923239"/>
                  </a:lnTo>
                  <a:lnTo>
                    <a:pt x="497446" y="923239"/>
                  </a:lnTo>
                  <a:lnTo>
                    <a:pt x="497446" y="925906"/>
                  </a:lnTo>
                  <a:lnTo>
                    <a:pt x="507797" y="925906"/>
                  </a:lnTo>
                  <a:lnTo>
                    <a:pt x="506018" y="922985"/>
                  </a:lnTo>
                  <a:lnTo>
                    <a:pt x="506152" y="922886"/>
                  </a:lnTo>
                  <a:lnTo>
                    <a:pt x="503662" y="920445"/>
                  </a:lnTo>
                  <a:lnTo>
                    <a:pt x="501116" y="920445"/>
                  </a:lnTo>
                  <a:lnTo>
                    <a:pt x="498360" y="919565"/>
                  </a:lnTo>
                  <a:close/>
                </a:path>
                <a:path w="2160270" h="1871345">
                  <a:moveTo>
                    <a:pt x="508495" y="925182"/>
                  </a:moveTo>
                  <a:lnTo>
                    <a:pt x="508495" y="925906"/>
                  </a:lnTo>
                  <a:lnTo>
                    <a:pt x="509233" y="925906"/>
                  </a:lnTo>
                  <a:lnTo>
                    <a:pt x="508495" y="925182"/>
                  </a:lnTo>
                  <a:close/>
                </a:path>
                <a:path w="2160270" h="1871345">
                  <a:moveTo>
                    <a:pt x="508495" y="921147"/>
                  </a:moveTo>
                  <a:lnTo>
                    <a:pt x="506155" y="922883"/>
                  </a:lnTo>
                  <a:lnTo>
                    <a:pt x="508495" y="925182"/>
                  </a:lnTo>
                  <a:lnTo>
                    <a:pt x="508495" y="921147"/>
                  </a:lnTo>
                  <a:close/>
                </a:path>
                <a:path w="2160270" h="1871345">
                  <a:moveTo>
                    <a:pt x="506577" y="923302"/>
                  </a:moveTo>
                  <a:lnTo>
                    <a:pt x="508431" y="925144"/>
                  </a:lnTo>
                  <a:lnTo>
                    <a:pt x="506577" y="923302"/>
                  </a:lnTo>
                  <a:close/>
                </a:path>
                <a:path w="2160270" h="1871345">
                  <a:moveTo>
                    <a:pt x="518545" y="922238"/>
                  </a:moveTo>
                  <a:lnTo>
                    <a:pt x="514597" y="924193"/>
                  </a:lnTo>
                  <a:lnTo>
                    <a:pt x="513630" y="925144"/>
                  </a:lnTo>
                  <a:lnTo>
                    <a:pt x="518198" y="925144"/>
                  </a:lnTo>
                  <a:lnTo>
                    <a:pt x="516902" y="923874"/>
                  </a:lnTo>
                  <a:lnTo>
                    <a:pt x="518545" y="922238"/>
                  </a:lnTo>
                  <a:close/>
                </a:path>
                <a:path w="2160270" h="1871345">
                  <a:moveTo>
                    <a:pt x="520258" y="920470"/>
                  </a:moveTo>
                  <a:lnTo>
                    <a:pt x="511712" y="920646"/>
                  </a:lnTo>
                  <a:lnTo>
                    <a:pt x="514921" y="923874"/>
                  </a:lnTo>
                  <a:lnTo>
                    <a:pt x="514597" y="924193"/>
                  </a:lnTo>
                  <a:lnTo>
                    <a:pt x="518560" y="922223"/>
                  </a:lnTo>
                  <a:lnTo>
                    <a:pt x="519459" y="921328"/>
                  </a:lnTo>
                  <a:lnTo>
                    <a:pt x="520258" y="920470"/>
                  </a:lnTo>
                  <a:close/>
                </a:path>
                <a:path w="2160270" h="1871345">
                  <a:moveTo>
                    <a:pt x="474294" y="921328"/>
                  </a:moveTo>
                  <a:lnTo>
                    <a:pt x="474294" y="923239"/>
                  </a:lnTo>
                  <a:lnTo>
                    <a:pt x="475246" y="923239"/>
                  </a:lnTo>
                  <a:lnTo>
                    <a:pt x="475246" y="921483"/>
                  </a:lnTo>
                  <a:lnTo>
                    <a:pt x="474294" y="921328"/>
                  </a:lnTo>
                  <a:close/>
                </a:path>
                <a:path w="2160270" h="1871345">
                  <a:moveTo>
                    <a:pt x="486346" y="921154"/>
                  </a:moveTo>
                  <a:lnTo>
                    <a:pt x="486308" y="923239"/>
                  </a:lnTo>
                  <a:lnTo>
                    <a:pt x="486346" y="921154"/>
                  </a:lnTo>
                  <a:close/>
                </a:path>
                <a:path w="2160270" h="1871345">
                  <a:moveTo>
                    <a:pt x="497446" y="920445"/>
                  </a:moveTo>
                  <a:lnTo>
                    <a:pt x="497408" y="923239"/>
                  </a:lnTo>
                  <a:lnTo>
                    <a:pt x="497446" y="920445"/>
                  </a:lnTo>
                  <a:close/>
                </a:path>
                <a:path w="2160270" h="1871345">
                  <a:moveTo>
                    <a:pt x="502420" y="918603"/>
                  </a:moveTo>
                  <a:lnTo>
                    <a:pt x="502107" y="918921"/>
                  </a:lnTo>
                  <a:lnTo>
                    <a:pt x="506155" y="922883"/>
                  </a:lnTo>
                  <a:lnTo>
                    <a:pt x="504723" y="921461"/>
                  </a:lnTo>
                  <a:lnTo>
                    <a:pt x="505241" y="921461"/>
                  </a:lnTo>
                  <a:lnTo>
                    <a:pt x="502420" y="918603"/>
                  </a:lnTo>
                  <a:close/>
                </a:path>
                <a:path w="2160270" h="1871345">
                  <a:moveTo>
                    <a:pt x="505241" y="921461"/>
                  </a:moveTo>
                  <a:lnTo>
                    <a:pt x="504723" y="921461"/>
                  </a:lnTo>
                  <a:lnTo>
                    <a:pt x="506155" y="922883"/>
                  </a:lnTo>
                  <a:lnTo>
                    <a:pt x="506874" y="922350"/>
                  </a:lnTo>
                  <a:lnTo>
                    <a:pt x="506666" y="922350"/>
                  </a:lnTo>
                  <a:lnTo>
                    <a:pt x="506666" y="922223"/>
                  </a:lnTo>
                  <a:lnTo>
                    <a:pt x="505993" y="922223"/>
                  </a:lnTo>
                  <a:lnTo>
                    <a:pt x="505241" y="921461"/>
                  </a:lnTo>
                  <a:close/>
                </a:path>
                <a:path w="2160270" h="1871345">
                  <a:moveTo>
                    <a:pt x="458571" y="916762"/>
                  </a:moveTo>
                  <a:lnTo>
                    <a:pt x="447509" y="916762"/>
                  </a:lnTo>
                  <a:lnTo>
                    <a:pt x="447509" y="922350"/>
                  </a:lnTo>
                  <a:lnTo>
                    <a:pt x="458571" y="922350"/>
                  </a:lnTo>
                  <a:lnTo>
                    <a:pt x="458571" y="916762"/>
                  </a:lnTo>
                  <a:close/>
                </a:path>
                <a:path w="2160270" h="1871345">
                  <a:moveTo>
                    <a:pt x="509673" y="918594"/>
                  </a:moveTo>
                  <a:lnTo>
                    <a:pt x="506766" y="921461"/>
                  </a:lnTo>
                  <a:lnTo>
                    <a:pt x="506666" y="922350"/>
                  </a:lnTo>
                  <a:lnTo>
                    <a:pt x="506874" y="922350"/>
                  </a:lnTo>
                  <a:lnTo>
                    <a:pt x="508414" y="921207"/>
                  </a:lnTo>
                  <a:lnTo>
                    <a:pt x="508495" y="920445"/>
                  </a:lnTo>
                  <a:lnTo>
                    <a:pt x="509441" y="920445"/>
                  </a:lnTo>
                  <a:lnTo>
                    <a:pt x="510349" y="919771"/>
                  </a:lnTo>
                  <a:lnTo>
                    <a:pt x="510349" y="919274"/>
                  </a:lnTo>
                  <a:lnTo>
                    <a:pt x="509673" y="918594"/>
                  </a:lnTo>
                  <a:close/>
                </a:path>
                <a:path w="2160270" h="1871345">
                  <a:moveTo>
                    <a:pt x="511712" y="920646"/>
                  </a:moveTo>
                  <a:lnTo>
                    <a:pt x="510349" y="920674"/>
                  </a:lnTo>
                  <a:lnTo>
                    <a:pt x="510349" y="922350"/>
                  </a:lnTo>
                  <a:lnTo>
                    <a:pt x="513406" y="922350"/>
                  </a:lnTo>
                  <a:lnTo>
                    <a:pt x="511712" y="920646"/>
                  </a:lnTo>
                  <a:close/>
                </a:path>
                <a:path w="2160270" h="1871345">
                  <a:moveTo>
                    <a:pt x="552919" y="921461"/>
                  </a:moveTo>
                  <a:lnTo>
                    <a:pt x="527100" y="921461"/>
                  </a:lnTo>
                  <a:lnTo>
                    <a:pt x="526199" y="922350"/>
                  </a:lnTo>
                  <a:lnTo>
                    <a:pt x="552919" y="922350"/>
                  </a:lnTo>
                  <a:lnTo>
                    <a:pt x="552919" y="921461"/>
                  </a:lnTo>
                  <a:close/>
                </a:path>
                <a:path w="2160270" h="1871345">
                  <a:moveTo>
                    <a:pt x="556615" y="917524"/>
                  </a:moveTo>
                  <a:lnTo>
                    <a:pt x="552919" y="917524"/>
                  </a:lnTo>
                  <a:lnTo>
                    <a:pt x="552919" y="922350"/>
                  </a:lnTo>
                  <a:lnTo>
                    <a:pt x="556615" y="922350"/>
                  </a:lnTo>
                  <a:lnTo>
                    <a:pt x="556615" y="917524"/>
                  </a:lnTo>
                  <a:close/>
                </a:path>
                <a:path w="2160270" h="1871345">
                  <a:moveTo>
                    <a:pt x="563968" y="916762"/>
                  </a:moveTo>
                  <a:lnTo>
                    <a:pt x="556615" y="916762"/>
                  </a:lnTo>
                  <a:lnTo>
                    <a:pt x="556615" y="922350"/>
                  </a:lnTo>
                  <a:lnTo>
                    <a:pt x="563968" y="922350"/>
                  </a:lnTo>
                  <a:lnTo>
                    <a:pt x="563968" y="916762"/>
                  </a:lnTo>
                  <a:close/>
                </a:path>
                <a:path w="2160270" h="1871345">
                  <a:moveTo>
                    <a:pt x="567677" y="917524"/>
                  </a:moveTo>
                  <a:lnTo>
                    <a:pt x="563968" y="917524"/>
                  </a:lnTo>
                  <a:lnTo>
                    <a:pt x="563968" y="922350"/>
                  </a:lnTo>
                  <a:lnTo>
                    <a:pt x="567677" y="922350"/>
                  </a:lnTo>
                  <a:lnTo>
                    <a:pt x="567677" y="917524"/>
                  </a:lnTo>
                  <a:close/>
                </a:path>
                <a:path w="2160270" h="1871345">
                  <a:moveTo>
                    <a:pt x="522168" y="920445"/>
                  </a:moveTo>
                  <a:lnTo>
                    <a:pt x="520322" y="920468"/>
                  </a:lnTo>
                  <a:lnTo>
                    <a:pt x="518545" y="922238"/>
                  </a:lnTo>
                  <a:lnTo>
                    <a:pt x="522168" y="920445"/>
                  </a:lnTo>
                  <a:close/>
                </a:path>
                <a:path w="2160270" h="1871345">
                  <a:moveTo>
                    <a:pt x="486308" y="920445"/>
                  </a:moveTo>
                  <a:lnTo>
                    <a:pt x="475246" y="920445"/>
                  </a:lnTo>
                  <a:lnTo>
                    <a:pt x="475246" y="921483"/>
                  </a:lnTo>
                  <a:lnTo>
                    <a:pt x="479793" y="922223"/>
                  </a:lnTo>
                  <a:lnTo>
                    <a:pt x="486308" y="921160"/>
                  </a:lnTo>
                  <a:lnTo>
                    <a:pt x="486308" y="920445"/>
                  </a:lnTo>
                  <a:close/>
                </a:path>
                <a:path w="2160270" h="1871345">
                  <a:moveTo>
                    <a:pt x="503885" y="917119"/>
                  </a:moveTo>
                  <a:lnTo>
                    <a:pt x="502635" y="918386"/>
                  </a:lnTo>
                  <a:lnTo>
                    <a:pt x="502538" y="918722"/>
                  </a:lnTo>
                  <a:lnTo>
                    <a:pt x="505993" y="922223"/>
                  </a:lnTo>
                  <a:lnTo>
                    <a:pt x="506666" y="921559"/>
                  </a:lnTo>
                  <a:lnTo>
                    <a:pt x="506666" y="920445"/>
                  </a:lnTo>
                  <a:lnTo>
                    <a:pt x="504799" y="920445"/>
                  </a:lnTo>
                  <a:lnTo>
                    <a:pt x="504799" y="919556"/>
                  </a:lnTo>
                  <a:lnTo>
                    <a:pt x="503885" y="919556"/>
                  </a:lnTo>
                  <a:lnTo>
                    <a:pt x="503885" y="917119"/>
                  </a:lnTo>
                  <a:close/>
                </a:path>
                <a:path w="2160270" h="1871345">
                  <a:moveTo>
                    <a:pt x="506666" y="921559"/>
                  </a:moveTo>
                  <a:lnTo>
                    <a:pt x="505993" y="922223"/>
                  </a:lnTo>
                  <a:lnTo>
                    <a:pt x="506666" y="922223"/>
                  </a:lnTo>
                  <a:lnTo>
                    <a:pt x="506666" y="921559"/>
                  </a:lnTo>
                  <a:close/>
                </a:path>
                <a:path w="2160270" h="1871345">
                  <a:moveTo>
                    <a:pt x="507824" y="916762"/>
                  </a:moveTo>
                  <a:lnTo>
                    <a:pt x="506666" y="916762"/>
                  </a:lnTo>
                  <a:lnTo>
                    <a:pt x="506666" y="921559"/>
                  </a:lnTo>
                  <a:lnTo>
                    <a:pt x="509673" y="918594"/>
                  </a:lnTo>
                  <a:lnTo>
                    <a:pt x="507824" y="916762"/>
                  </a:lnTo>
                  <a:close/>
                </a:path>
                <a:path w="2160270" h="1871345">
                  <a:moveTo>
                    <a:pt x="546442" y="919995"/>
                  </a:moveTo>
                  <a:lnTo>
                    <a:pt x="546442" y="921334"/>
                  </a:lnTo>
                  <a:lnTo>
                    <a:pt x="551954" y="921334"/>
                  </a:lnTo>
                  <a:lnTo>
                    <a:pt x="551954" y="920445"/>
                  </a:lnTo>
                  <a:lnTo>
                    <a:pt x="547357" y="920445"/>
                  </a:lnTo>
                  <a:lnTo>
                    <a:pt x="546442" y="919995"/>
                  </a:lnTo>
                  <a:close/>
                </a:path>
                <a:path w="2160270" h="1871345">
                  <a:moveTo>
                    <a:pt x="478485" y="916762"/>
                  </a:moveTo>
                  <a:lnTo>
                    <a:pt x="471512" y="919068"/>
                  </a:lnTo>
                  <a:lnTo>
                    <a:pt x="471512" y="920875"/>
                  </a:lnTo>
                  <a:lnTo>
                    <a:pt x="474294" y="921328"/>
                  </a:lnTo>
                  <a:lnTo>
                    <a:pt x="474294" y="919556"/>
                  </a:lnTo>
                  <a:lnTo>
                    <a:pt x="487242" y="919556"/>
                  </a:lnTo>
                  <a:lnTo>
                    <a:pt x="484456" y="918667"/>
                  </a:lnTo>
                  <a:lnTo>
                    <a:pt x="483298" y="918667"/>
                  </a:lnTo>
                  <a:lnTo>
                    <a:pt x="482752" y="918123"/>
                  </a:lnTo>
                  <a:lnTo>
                    <a:pt x="478485" y="916762"/>
                  </a:lnTo>
                  <a:close/>
                </a:path>
                <a:path w="2160270" h="1871345">
                  <a:moveTo>
                    <a:pt x="520322" y="920468"/>
                  </a:moveTo>
                  <a:lnTo>
                    <a:pt x="519518" y="921207"/>
                  </a:lnTo>
                  <a:lnTo>
                    <a:pt x="520322" y="920468"/>
                  </a:lnTo>
                  <a:close/>
                </a:path>
                <a:path w="2160270" h="1871345">
                  <a:moveTo>
                    <a:pt x="529793" y="917524"/>
                  </a:moveTo>
                  <a:lnTo>
                    <a:pt x="528338" y="917524"/>
                  </a:lnTo>
                  <a:lnTo>
                    <a:pt x="529716" y="918921"/>
                  </a:lnTo>
                  <a:lnTo>
                    <a:pt x="527362" y="921207"/>
                  </a:lnTo>
                  <a:lnTo>
                    <a:pt x="546442" y="921207"/>
                  </a:lnTo>
                  <a:lnTo>
                    <a:pt x="546324" y="919937"/>
                  </a:lnTo>
                  <a:lnTo>
                    <a:pt x="545550" y="919556"/>
                  </a:lnTo>
                  <a:lnTo>
                    <a:pt x="529793" y="919556"/>
                  </a:lnTo>
                  <a:lnTo>
                    <a:pt x="529793" y="917524"/>
                  </a:lnTo>
                  <a:close/>
                </a:path>
                <a:path w="2160270" h="1871345">
                  <a:moveTo>
                    <a:pt x="552919" y="917778"/>
                  </a:moveTo>
                  <a:lnTo>
                    <a:pt x="551954" y="917778"/>
                  </a:lnTo>
                  <a:lnTo>
                    <a:pt x="551954" y="921207"/>
                  </a:lnTo>
                  <a:lnTo>
                    <a:pt x="552919" y="921207"/>
                  </a:lnTo>
                  <a:lnTo>
                    <a:pt x="552919" y="917778"/>
                  </a:lnTo>
                  <a:close/>
                </a:path>
                <a:path w="2160270" h="1871345">
                  <a:moveTo>
                    <a:pt x="490698" y="920445"/>
                  </a:moveTo>
                  <a:lnTo>
                    <a:pt x="486346" y="920445"/>
                  </a:lnTo>
                  <a:lnTo>
                    <a:pt x="486346" y="921154"/>
                  </a:lnTo>
                  <a:lnTo>
                    <a:pt x="490698" y="920445"/>
                  </a:lnTo>
                  <a:close/>
                </a:path>
                <a:path w="2160270" h="1871345">
                  <a:moveTo>
                    <a:pt x="509441" y="920445"/>
                  </a:moveTo>
                  <a:lnTo>
                    <a:pt x="508495" y="920445"/>
                  </a:lnTo>
                  <a:lnTo>
                    <a:pt x="508495" y="921147"/>
                  </a:lnTo>
                  <a:lnTo>
                    <a:pt x="509441" y="920445"/>
                  </a:lnTo>
                  <a:close/>
                </a:path>
                <a:path w="2160270" h="1871345">
                  <a:moveTo>
                    <a:pt x="471512" y="919068"/>
                  </a:moveTo>
                  <a:lnTo>
                    <a:pt x="467851" y="920279"/>
                  </a:lnTo>
                  <a:lnTo>
                    <a:pt x="471512" y="920875"/>
                  </a:lnTo>
                  <a:lnTo>
                    <a:pt x="471512" y="919068"/>
                  </a:lnTo>
                  <a:close/>
                </a:path>
                <a:path w="2160270" h="1871345">
                  <a:moveTo>
                    <a:pt x="510349" y="919771"/>
                  </a:moveTo>
                  <a:lnTo>
                    <a:pt x="509099" y="920699"/>
                  </a:lnTo>
                  <a:lnTo>
                    <a:pt x="510349" y="920663"/>
                  </a:lnTo>
                  <a:lnTo>
                    <a:pt x="510349" y="919771"/>
                  </a:lnTo>
                  <a:close/>
                </a:path>
                <a:path w="2160270" h="1871345">
                  <a:moveTo>
                    <a:pt x="510349" y="920663"/>
                  </a:moveTo>
                  <a:lnTo>
                    <a:pt x="509142" y="920699"/>
                  </a:lnTo>
                  <a:lnTo>
                    <a:pt x="510349" y="920674"/>
                  </a:lnTo>
                  <a:close/>
                </a:path>
                <a:path w="2160270" h="1871345">
                  <a:moveTo>
                    <a:pt x="511690" y="920624"/>
                  </a:moveTo>
                  <a:lnTo>
                    <a:pt x="510349" y="920663"/>
                  </a:lnTo>
                  <a:lnTo>
                    <a:pt x="511712" y="920646"/>
                  </a:lnTo>
                  <a:close/>
                </a:path>
                <a:path w="2160270" h="1871345">
                  <a:moveTo>
                    <a:pt x="510633" y="919560"/>
                  </a:moveTo>
                  <a:lnTo>
                    <a:pt x="510349" y="919771"/>
                  </a:lnTo>
                  <a:lnTo>
                    <a:pt x="510349" y="920663"/>
                  </a:lnTo>
                  <a:lnTo>
                    <a:pt x="511690" y="920624"/>
                  </a:lnTo>
                  <a:lnTo>
                    <a:pt x="510633" y="919560"/>
                  </a:lnTo>
                  <a:close/>
                </a:path>
                <a:path w="2160270" h="1871345">
                  <a:moveTo>
                    <a:pt x="517766" y="914984"/>
                  </a:moveTo>
                  <a:lnTo>
                    <a:pt x="516115" y="915492"/>
                  </a:lnTo>
                  <a:lnTo>
                    <a:pt x="510639" y="919565"/>
                  </a:lnTo>
                  <a:lnTo>
                    <a:pt x="511690" y="920624"/>
                  </a:lnTo>
                  <a:lnTo>
                    <a:pt x="517766" y="920445"/>
                  </a:lnTo>
                  <a:lnTo>
                    <a:pt x="520283" y="920445"/>
                  </a:lnTo>
                  <a:lnTo>
                    <a:pt x="521594" y="919138"/>
                  </a:lnTo>
                  <a:lnTo>
                    <a:pt x="517766" y="914984"/>
                  </a:lnTo>
                  <a:close/>
                </a:path>
                <a:path w="2160270" h="1871345">
                  <a:moveTo>
                    <a:pt x="467851" y="920279"/>
                  </a:moveTo>
                  <a:lnTo>
                    <a:pt x="466966" y="920572"/>
                  </a:lnTo>
                  <a:lnTo>
                    <a:pt x="469650" y="920572"/>
                  </a:lnTo>
                  <a:lnTo>
                    <a:pt x="467851" y="920279"/>
                  </a:lnTo>
                  <a:close/>
                </a:path>
                <a:path w="2160270" h="1871345">
                  <a:moveTo>
                    <a:pt x="521642" y="919090"/>
                  </a:moveTo>
                  <a:lnTo>
                    <a:pt x="520258" y="920470"/>
                  </a:lnTo>
                  <a:lnTo>
                    <a:pt x="521658" y="919138"/>
                  </a:lnTo>
                  <a:close/>
                </a:path>
                <a:path w="2160270" h="1871345">
                  <a:moveTo>
                    <a:pt x="521673" y="919123"/>
                  </a:moveTo>
                  <a:lnTo>
                    <a:pt x="520322" y="920468"/>
                  </a:lnTo>
                  <a:lnTo>
                    <a:pt x="521461" y="920445"/>
                  </a:lnTo>
                  <a:lnTo>
                    <a:pt x="522168" y="920445"/>
                  </a:lnTo>
                  <a:lnTo>
                    <a:pt x="522681" y="920191"/>
                  </a:lnTo>
                  <a:lnTo>
                    <a:pt x="521673" y="919123"/>
                  </a:lnTo>
                  <a:close/>
                </a:path>
                <a:path w="2160270" h="1871345">
                  <a:moveTo>
                    <a:pt x="487242" y="919556"/>
                  </a:moveTo>
                  <a:lnTo>
                    <a:pt x="474294" y="919556"/>
                  </a:lnTo>
                  <a:lnTo>
                    <a:pt x="474294" y="920445"/>
                  </a:lnTo>
                  <a:lnTo>
                    <a:pt x="490029" y="920445"/>
                  </a:lnTo>
                  <a:lnTo>
                    <a:pt x="487242" y="919556"/>
                  </a:lnTo>
                  <a:close/>
                </a:path>
                <a:path w="2160270" h="1871345">
                  <a:moveTo>
                    <a:pt x="493750" y="919947"/>
                  </a:moveTo>
                  <a:lnTo>
                    <a:pt x="490698" y="920445"/>
                  </a:lnTo>
                  <a:lnTo>
                    <a:pt x="493750" y="920445"/>
                  </a:lnTo>
                  <a:lnTo>
                    <a:pt x="493750" y="919947"/>
                  </a:lnTo>
                  <a:close/>
                </a:path>
                <a:path w="2160270" h="1871345">
                  <a:moveTo>
                    <a:pt x="493750" y="918165"/>
                  </a:moveTo>
                  <a:lnTo>
                    <a:pt x="493750" y="918722"/>
                  </a:lnTo>
                  <a:lnTo>
                    <a:pt x="497420" y="920445"/>
                  </a:lnTo>
                  <a:lnTo>
                    <a:pt x="498360" y="920445"/>
                  </a:lnTo>
                  <a:lnTo>
                    <a:pt x="498330" y="919556"/>
                  </a:lnTo>
                  <a:lnTo>
                    <a:pt x="496302" y="918909"/>
                  </a:lnTo>
                  <a:lnTo>
                    <a:pt x="493750" y="918165"/>
                  </a:lnTo>
                  <a:close/>
                </a:path>
                <a:path w="2160270" h="1871345">
                  <a:moveTo>
                    <a:pt x="498360" y="919509"/>
                  </a:moveTo>
                  <a:lnTo>
                    <a:pt x="501116" y="920445"/>
                  </a:lnTo>
                  <a:lnTo>
                    <a:pt x="501573" y="920445"/>
                  </a:lnTo>
                  <a:lnTo>
                    <a:pt x="498360" y="919509"/>
                  </a:lnTo>
                  <a:close/>
                </a:path>
                <a:path w="2160270" h="1871345">
                  <a:moveTo>
                    <a:pt x="498360" y="916799"/>
                  </a:moveTo>
                  <a:lnTo>
                    <a:pt x="498360" y="919509"/>
                  </a:lnTo>
                  <a:lnTo>
                    <a:pt x="501573" y="920445"/>
                  </a:lnTo>
                  <a:lnTo>
                    <a:pt x="498360" y="916799"/>
                  </a:lnTo>
                  <a:close/>
                </a:path>
                <a:path w="2160270" h="1871345">
                  <a:moveTo>
                    <a:pt x="501103" y="915873"/>
                  </a:moveTo>
                  <a:lnTo>
                    <a:pt x="498360" y="915873"/>
                  </a:lnTo>
                  <a:lnTo>
                    <a:pt x="498439" y="916889"/>
                  </a:lnTo>
                  <a:lnTo>
                    <a:pt x="501573" y="920445"/>
                  </a:lnTo>
                  <a:lnTo>
                    <a:pt x="503662" y="920445"/>
                  </a:lnTo>
                  <a:lnTo>
                    <a:pt x="502107" y="918921"/>
                  </a:lnTo>
                  <a:lnTo>
                    <a:pt x="502411" y="918594"/>
                  </a:lnTo>
                  <a:lnTo>
                    <a:pt x="502205" y="918386"/>
                  </a:lnTo>
                  <a:lnTo>
                    <a:pt x="502329" y="918068"/>
                  </a:lnTo>
                  <a:lnTo>
                    <a:pt x="503662" y="916762"/>
                  </a:lnTo>
                  <a:lnTo>
                    <a:pt x="501103" y="916762"/>
                  </a:lnTo>
                  <a:lnTo>
                    <a:pt x="501103" y="915873"/>
                  </a:lnTo>
                  <a:close/>
                </a:path>
                <a:path w="2160270" h="1871345">
                  <a:moveTo>
                    <a:pt x="505993" y="914984"/>
                  </a:moveTo>
                  <a:lnTo>
                    <a:pt x="504799" y="916193"/>
                  </a:lnTo>
                  <a:lnTo>
                    <a:pt x="504799" y="920445"/>
                  </a:lnTo>
                  <a:lnTo>
                    <a:pt x="506666" y="920445"/>
                  </a:lnTo>
                  <a:lnTo>
                    <a:pt x="506666" y="916762"/>
                  </a:lnTo>
                  <a:lnTo>
                    <a:pt x="507824" y="916762"/>
                  </a:lnTo>
                  <a:lnTo>
                    <a:pt x="505993" y="914984"/>
                  </a:lnTo>
                  <a:close/>
                </a:path>
                <a:path w="2160270" h="1871345">
                  <a:moveTo>
                    <a:pt x="546442" y="919282"/>
                  </a:moveTo>
                  <a:lnTo>
                    <a:pt x="546442" y="919995"/>
                  </a:lnTo>
                  <a:lnTo>
                    <a:pt x="547357" y="920445"/>
                  </a:lnTo>
                  <a:lnTo>
                    <a:pt x="549198" y="920445"/>
                  </a:lnTo>
                  <a:lnTo>
                    <a:pt x="546442" y="919282"/>
                  </a:lnTo>
                  <a:close/>
                </a:path>
                <a:path w="2160270" h="1871345">
                  <a:moveTo>
                    <a:pt x="548299" y="917778"/>
                  </a:moveTo>
                  <a:lnTo>
                    <a:pt x="546442" y="917778"/>
                  </a:lnTo>
                  <a:lnTo>
                    <a:pt x="546490" y="919302"/>
                  </a:lnTo>
                  <a:lnTo>
                    <a:pt x="549198" y="920445"/>
                  </a:lnTo>
                  <a:lnTo>
                    <a:pt x="548299" y="917778"/>
                  </a:lnTo>
                  <a:close/>
                </a:path>
                <a:path w="2160270" h="1871345">
                  <a:moveTo>
                    <a:pt x="551954" y="917524"/>
                  </a:moveTo>
                  <a:lnTo>
                    <a:pt x="548213" y="917524"/>
                  </a:lnTo>
                  <a:lnTo>
                    <a:pt x="549198" y="920445"/>
                  </a:lnTo>
                  <a:lnTo>
                    <a:pt x="551954" y="920445"/>
                  </a:lnTo>
                  <a:lnTo>
                    <a:pt x="551954" y="917524"/>
                  </a:lnTo>
                  <a:close/>
                </a:path>
                <a:path w="2160270" h="1871345">
                  <a:moveTo>
                    <a:pt x="567715" y="917778"/>
                  </a:moveTo>
                  <a:lnTo>
                    <a:pt x="567677" y="920445"/>
                  </a:lnTo>
                  <a:lnTo>
                    <a:pt x="567715" y="917778"/>
                  </a:lnTo>
                  <a:close/>
                </a:path>
                <a:path w="2160270" h="1871345">
                  <a:moveTo>
                    <a:pt x="578764" y="917524"/>
                  </a:moveTo>
                  <a:lnTo>
                    <a:pt x="567715" y="917524"/>
                  </a:lnTo>
                  <a:lnTo>
                    <a:pt x="567715" y="920445"/>
                  </a:lnTo>
                  <a:lnTo>
                    <a:pt x="578764" y="920445"/>
                  </a:lnTo>
                  <a:lnTo>
                    <a:pt x="578764" y="917524"/>
                  </a:lnTo>
                  <a:close/>
                </a:path>
                <a:path w="2160270" h="1871345">
                  <a:moveTo>
                    <a:pt x="464159" y="914984"/>
                  </a:moveTo>
                  <a:lnTo>
                    <a:pt x="461924" y="914984"/>
                  </a:lnTo>
                  <a:lnTo>
                    <a:pt x="460766" y="917119"/>
                  </a:lnTo>
                  <a:lnTo>
                    <a:pt x="460698" y="917524"/>
                  </a:lnTo>
                  <a:lnTo>
                    <a:pt x="461848" y="919302"/>
                  </a:lnTo>
                  <a:lnTo>
                    <a:pt x="467851" y="920279"/>
                  </a:lnTo>
                  <a:lnTo>
                    <a:pt x="471444" y="919090"/>
                  </a:lnTo>
                  <a:lnTo>
                    <a:pt x="471512" y="916762"/>
                  </a:lnTo>
                  <a:lnTo>
                    <a:pt x="464159" y="916762"/>
                  </a:lnTo>
                  <a:lnTo>
                    <a:pt x="464159" y="914984"/>
                  </a:lnTo>
                  <a:close/>
                </a:path>
                <a:path w="2160270" h="1871345">
                  <a:moveTo>
                    <a:pt x="536257" y="914984"/>
                  </a:moveTo>
                  <a:lnTo>
                    <a:pt x="546442" y="919995"/>
                  </a:lnTo>
                  <a:lnTo>
                    <a:pt x="546424" y="919274"/>
                  </a:lnTo>
                  <a:lnTo>
                    <a:pt x="536257" y="914984"/>
                  </a:lnTo>
                  <a:close/>
                </a:path>
                <a:path w="2160270" h="1871345">
                  <a:moveTo>
                    <a:pt x="510349" y="919274"/>
                  </a:moveTo>
                  <a:lnTo>
                    <a:pt x="510349" y="919771"/>
                  </a:lnTo>
                  <a:lnTo>
                    <a:pt x="510626" y="919565"/>
                  </a:lnTo>
                  <a:lnTo>
                    <a:pt x="510349" y="919274"/>
                  </a:lnTo>
                  <a:close/>
                </a:path>
                <a:path w="2160270" h="1871345">
                  <a:moveTo>
                    <a:pt x="490004" y="911301"/>
                  </a:moveTo>
                  <a:lnTo>
                    <a:pt x="483776" y="911301"/>
                  </a:lnTo>
                  <a:lnTo>
                    <a:pt x="487184" y="914730"/>
                  </a:lnTo>
                  <a:lnTo>
                    <a:pt x="483575" y="918386"/>
                  </a:lnTo>
                  <a:lnTo>
                    <a:pt x="487242" y="919556"/>
                  </a:lnTo>
                  <a:lnTo>
                    <a:pt x="493750" y="919556"/>
                  </a:lnTo>
                  <a:lnTo>
                    <a:pt x="493631" y="918667"/>
                  </a:lnTo>
                  <a:lnTo>
                    <a:pt x="490619" y="917253"/>
                  </a:lnTo>
                  <a:lnTo>
                    <a:pt x="489369" y="916889"/>
                  </a:lnTo>
                  <a:lnTo>
                    <a:pt x="489674" y="916810"/>
                  </a:lnTo>
                  <a:lnTo>
                    <a:pt x="489861" y="916762"/>
                  </a:lnTo>
                  <a:lnTo>
                    <a:pt x="490004" y="916725"/>
                  </a:lnTo>
                  <a:lnTo>
                    <a:pt x="490004" y="911301"/>
                  </a:lnTo>
                  <a:close/>
                </a:path>
                <a:path w="2160270" h="1871345">
                  <a:moveTo>
                    <a:pt x="493750" y="918722"/>
                  </a:moveTo>
                  <a:lnTo>
                    <a:pt x="493783" y="919556"/>
                  </a:lnTo>
                  <a:lnTo>
                    <a:pt x="495526" y="919556"/>
                  </a:lnTo>
                  <a:lnTo>
                    <a:pt x="493750" y="918722"/>
                  </a:lnTo>
                  <a:close/>
                </a:path>
                <a:path w="2160270" h="1871345">
                  <a:moveTo>
                    <a:pt x="496302" y="918909"/>
                  </a:moveTo>
                  <a:lnTo>
                    <a:pt x="498330" y="919556"/>
                  </a:lnTo>
                  <a:lnTo>
                    <a:pt x="496302" y="918909"/>
                  </a:lnTo>
                  <a:close/>
                </a:path>
                <a:path w="2160270" h="1871345">
                  <a:moveTo>
                    <a:pt x="504799" y="916193"/>
                  </a:moveTo>
                  <a:lnTo>
                    <a:pt x="503885" y="917119"/>
                  </a:lnTo>
                  <a:lnTo>
                    <a:pt x="503885" y="919556"/>
                  </a:lnTo>
                  <a:lnTo>
                    <a:pt x="504799" y="919556"/>
                  </a:lnTo>
                  <a:lnTo>
                    <a:pt x="504799" y="916193"/>
                  </a:lnTo>
                  <a:close/>
                </a:path>
                <a:path w="2160270" h="1871345">
                  <a:moveTo>
                    <a:pt x="535317" y="914095"/>
                  </a:moveTo>
                  <a:lnTo>
                    <a:pt x="529793" y="914095"/>
                  </a:lnTo>
                  <a:lnTo>
                    <a:pt x="529793" y="919556"/>
                  </a:lnTo>
                  <a:lnTo>
                    <a:pt x="545550" y="919556"/>
                  </a:lnTo>
                  <a:lnTo>
                    <a:pt x="541936" y="917778"/>
                  </a:lnTo>
                  <a:lnTo>
                    <a:pt x="535317" y="917778"/>
                  </a:lnTo>
                  <a:lnTo>
                    <a:pt x="535317" y="914095"/>
                  </a:lnTo>
                  <a:close/>
                </a:path>
                <a:path w="2160270" h="1871345">
                  <a:moveTo>
                    <a:pt x="496760" y="914984"/>
                  </a:moveTo>
                  <a:lnTo>
                    <a:pt x="493803" y="915746"/>
                  </a:lnTo>
                  <a:lnTo>
                    <a:pt x="493839" y="918123"/>
                  </a:lnTo>
                  <a:lnTo>
                    <a:pt x="498360" y="919509"/>
                  </a:lnTo>
                  <a:lnTo>
                    <a:pt x="498286" y="916715"/>
                  </a:lnTo>
                  <a:lnTo>
                    <a:pt x="496760" y="914984"/>
                  </a:lnTo>
                  <a:close/>
                </a:path>
                <a:path w="2160270" h="1871345">
                  <a:moveTo>
                    <a:pt x="547357" y="914984"/>
                  </a:moveTo>
                  <a:lnTo>
                    <a:pt x="536257" y="914984"/>
                  </a:lnTo>
                  <a:lnTo>
                    <a:pt x="546442" y="919282"/>
                  </a:lnTo>
                  <a:lnTo>
                    <a:pt x="546442" y="917778"/>
                  </a:lnTo>
                  <a:lnTo>
                    <a:pt x="548299" y="917778"/>
                  </a:lnTo>
                  <a:lnTo>
                    <a:pt x="547357" y="914984"/>
                  </a:lnTo>
                  <a:close/>
                </a:path>
                <a:path w="2160270" h="1871345">
                  <a:moveTo>
                    <a:pt x="510349" y="917928"/>
                  </a:moveTo>
                  <a:lnTo>
                    <a:pt x="509682" y="918603"/>
                  </a:lnTo>
                  <a:lnTo>
                    <a:pt x="510349" y="919274"/>
                  </a:lnTo>
                  <a:lnTo>
                    <a:pt x="510349" y="917928"/>
                  </a:lnTo>
                  <a:close/>
                </a:path>
                <a:path w="2160270" h="1871345">
                  <a:moveTo>
                    <a:pt x="523279" y="917524"/>
                  </a:moveTo>
                  <a:lnTo>
                    <a:pt x="521665" y="919068"/>
                  </a:lnTo>
                  <a:lnTo>
                    <a:pt x="523279" y="917524"/>
                  </a:lnTo>
                  <a:close/>
                </a:path>
                <a:path w="2160270" h="1871345">
                  <a:moveTo>
                    <a:pt x="475208" y="914984"/>
                  </a:moveTo>
                  <a:lnTo>
                    <a:pt x="471512" y="914984"/>
                  </a:lnTo>
                  <a:lnTo>
                    <a:pt x="471512" y="919068"/>
                  </a:lnTo>
                  <a:lnTo>
                    <a:pt x="478485" y="916762"/>
                  </a:lnTo>
                  <a:lnTo>
                    <a:pt x="475208" y="916762"/>
                  </a:lnTo>
                  <a:lnTo>
                    <a:pt x="475208" y="914984"/>
                  </a:lnTo>
                  <a:close/>
                </a:path>
                <a:path w="2160270" h="1871345">
                  <a:moveTo>
                    <a:pt x="493750" y="918095"/>
                  </a:moveTo>
                  <a:lnTo>
                    <a:pt x="496302" y="918909"/>
                  </a:lnTo>
                  <a:lnTo>
                    <a:pt x="493750" y="918095"/>
                  </a:lnTo>
                  <a:close/>
                </a:path>
                <a:path w="2160270" h="1871345">
                  <a:moveTo>
                    <a:pt x="490619" y="917253"/>
                  </a:moveTo>
                  <a:lnTo>
                    <a:pt x="493716" y="918706"/>
                  </a:lnTo>
                  <a:lnTo>
                    <a:pt x="493605" y="918123"/>
                  </a:lnTo>
                  <a:lnTo>
                    <a:pt x="490619" y="917253"/>
                  </a:lnTo>
                  <a:close/>
                </a:path>
                <a:path w="2160270" h="1871345">
                  <a:moveTo>
                    <a:pt x="482752" y="918123"/>
                  </a:moveTo>
                  <a:lnTo>
                    <a:pt x="483298" y="918667"/>
                  </a:lnTo>
                  <a:lnTo>
                    <a:pt x="483575" y="918386"/>
                  </a:lnTo>
                  <a:lnTo>
                    <a:pt x="482752" y="918123"/>
                  </a:lnTo>
                  <a:close/>
                </a:path>
                <a:path w="2160270" h="1871345">
                  <a:moveTo>
                    <a:pt x="483575" y="918386"/>
                  </a:moveTo>
                  <a:lnTo>
                    <a:pt x="483298" y="918667"/>
                  </a:lnTo>
                  <a:lnTo>
                    <a:pt x="484456" y="918667"/>
                  </a:lnTo>
                  <a:lnTo>
                    <a:pt x="483575" y="918386"/>
                  </a:lnTo>
                  <a:close/>
                </a:path>
                <a:path w="2160270" h="1871345">
                  <a:moveTo>
                    <a:pt x="503885" y="916543"/>
                  </a:moveTo>
                  <a:lnTo>
                    <a:pt x="502329" y="918068"/>
                  </a:lnTo>
                  <a:lnTo>
                    <a:pt x="502205" y="918386"/>
                  </a:lnTo>
                  <a:lnTo>
                    <a:pt x="502429" y="918594"/>
                  </a:lnTo>
                  <a:lnTo>
                    <a:pt x="503885" y="917119"/>
                  </a:lnTo>
                  <a:lnTo>
                    <a:pt x="503885" y="916543"/>
                  </a:lnTo>
                  <a:close/>
                </a:path>
                <a:path w="2160270" h="1871345">
                  <a:moveTo>
                    <a:pt x="513351" y="914984"/>
                  </a:moveTo>
                  <a:lnTo>
                    <a:pt x="505993" y="914984"/>
                  </a:lnTo>
                  <a:lnTo>
                    <a:pt x="509673" y="918594"/>
                  </a:lnTo>
                  <a:lnTo>
                    <a:pt x="510349" y="917928"/>
                  </a:lnTo>
                  <a:lnTo>
                    <a:pt x="510349" y="916762"/>
                  </a:lnTo>
                  <a:lnTo>
                    <a:pt x="511532" y="916762"/>
                  </a:lnTo>
                  <a:lnTo>
                    <a:pt x="513351" y="914984"/>
                  </a:lnTo>
                  <a:close/>
                </a:path>
                <a:path w="2160270" h="1871345">
                  <a:moveTo>
                    <a:pt x="483776" y="911301"/>
                  </a:moveTo>
                  <a:lnTo>
                    <a:pt x="478955" y="911301"/>
                  </a:lnTo>
                  <a:lnTo>
                    <a:pt x="479018" y="914342"/>
                  </a:lnTo>
                  <a:lnTo>
                    <a:pt x="480682" y="916000"/>
                  </a:lnTo>
                  <a:lnTo>
                    <a:pt x="482696" y="918068"/>
                  </a:lnTo>
                  <a:lnTo>
                    <a:pt x="483575" y="918386"/>
                  </a:lnTo>
                  <a:lnTo>
                    <a:pt x="487184" y="914730"/>
                  </a:lnTo>
                  <a:lnTo>
                    <a:pt x="483776" y="911301"/>
                  </a:lnTo>
                  <a:close/>
                </a:path>
                <a:path w="2160270" h="1871345">
                  <a:moveTo>
                    <a:pt x="489701" y="916803"/>
                  </a:moveTo>
                  <a:lnTo>
                    <a:pt x="490619" y="917253"/>
                  </a:lnTo>
                  <a:lnTo>
                    <a:pt x="493671" y="918142"/>
                  </a:lnTo>
                  <a:lnTo>
                    <a:pt x="489701" y="916803"/>
                  </a:lnTo>
                  <a:close/>
                </a:path>
                <a:path w="2160270" h="1871345">
                  <a:moveTo>
                    <a:pt x="478955" y="914342"/>
                  </a:moveTo>
                  <a:lnTo>
                    <a:pt x="478955" y="916762"/>
                  </a:lnTo>
                  <a:lnTo>
                    <a:pt x="478485" y="916762"/>
                  </a:lnTo>
                  <a:lnTo>
                    <a:pt x="482752" y="918123"/>
                  </a:lnTo>
                  <a:lnTo>
                    <a:pt x="478955" y="914342"/>
                  </a:lnTo>
                  <a:close/>
                </a:path>
                <a:path w="2160270" h="1871345">
                  <a:moveTo>
                    <a:pt x="493750" y="915759"/>
                  </a:moveTo>
                  <a:lnTo>
                    <a:pt x="493487" y="915827"/>
                  </a:lnTo>
                  <a:lnTo>
                    <a:pt x="493642" y="917778"/>
                  </a:lnTo>
                  <a:lnTo>
                    <a:pt x="493750" y="918095"/>
                  </a:lnTo>
                  <a:lnTo>
                    <a:pt x="493750" y="915759"/>
                  </a:lnTo>
                  <a:close/>
                </a:path>
                <a:path w="2160270" h="1871345">
                  <a:moveTo>
                    <a:pt x="490004" y="916725"/>
                  </a:moveTo>
                  <a:lnTo>
                    <a:pt x="489716" y="916799"/>
                  </a:lnTo>
                  <a:lnTo>
                    <a:pt x="493665" y="918068"/>
                  </a:lnTo>
                  <a:lnTo>
                    <a:pt x="493561" y="916762"/>
                  </a:lnTo>
                  <a:lnTo>
                    <a:pt x="490004" y="916762"/>
                  </a:lnTo>
                  <a:close/>
                </a:path>
                <a:path w="2160270" h="1871345">
                  <a:moveTo>
                    <a:pt x="511532" y="916762"/>
                  </a:moveTo>
                  <a:lnTo>
                    <a:pt x="510349" y="916762"/>
                  </a:lnTo>
                  <a:lnTo>
                    <a:pt x="510349" y="917928"/>
                  </a:lnTo>
                  <a:lnTo>
                    <a:pt x="511532" y="916762"/>
                  </a:lnTo>
                  <a:close/>
                </a:path>
                <a:path w="2160270" h="1871345">
                  <a:moveTo>
                    <a:pt x="541420" y="917524"/>
                  </a:moveTo>
                  <a:lnTo>
                    <a:pt x="535317" y="917524"/>
                  </a:lnTo>
                  <a:lnTo>
                    <a:pt x="535317" y="917778"/>
                  </a:lnTo>
                  <a:lnTo>
                    <a:pt x="541936" y="917778"/>
                  </a:lnTo>
                  <a:lnTo>
                    <a:pt x="541420" y="917524"/>
                  </a:lnTo>
                  <a:close/>
                </a:path>
                <a:path w="2160270" h="1871345">
                  <a:moveTo>
                    <a:pt x="567715" y="916000"/>
                  </a:moveTo>
                  <a:lnTo>
                    <a:pt x="551954" y="916000"/>
                  </a:lnTo>
                  <a:lnTo>
                    <a:pt x="551954" y="917524"/>
                  </a:lnTo>
                  <a:lnTo>
                    <a:pt x="552919" y="917524"/>
                  </a:lnTo>
                  <a:lnTo>
                    <a:pt x="552919" y="916762"/>
                  </a:lnTo>
                  <a:lnTo>
                    <a:pt x="567715" y="916762"/>
                  </a:lnTo>
                  <a:lnTo>
                    <a:pt x="567715" y="916000"/>
                  </a:lnTo>
                  <a:close/>
                </a:path>
                <a:path w="2160270" h="1871345">
                  <a:moveTo>
                    <a:pt x="567715" y="916762"/>
                  </a:moveTo>
                  <a:lnTo>
                    <a:pt x="567677" y="917524"/>
                  </a:lnTo>
                  <a:lnTo>
                    <a:pt x="567715" y="916762"/>
                  </a:lnTo>
                  <a:close/>
                </a:path>
                <a:path w="2160270" h="1871345">
                  <a:moveTo>
                    <a:pt x="489674" y="916810"/>
                  </a:moveTo>
                  <a:lnTo>
                    <a:pt x="489369" y="916889"/>
                  </a:lnTo>
                  <a:lnTo>
                    <a:pt x="490619" y="917253"/>
                  </a:lnTo>
                  <a:lnTo>
                    <a:pt x="489674" y="916810"/>
                  </a:lnTo>
                  <a:close/>
                </a:path>
                <a:path w="2160270" h="1871345">
                  <a:moveTo>
                    <a:pt x="504799" y="915746"/>
                  </a:moveTo>
                  <a:lnTo>
                    <a:pt x="503885" y="916543"/>
                  </a:lnTo>
                  <a:lnTo>
                    <a:pt x="503885" y="917119"/>
                  </a:lnTo>
                  <a:lnTo>
                    <a:pt x="504799" y="916193"/>
                  </a:lnTo>
                  <a:lnTo>
                    <a:pt x="504799" y="915746"/>
                  </a:lnTo>
                  <a:close/>
                </a:path>
                <a:path w="2160270" h="1871345">
                  <a:moveTo>
                    <a:pt x="489861" y="916762"/>
                  </a:moveTo>
                  <a:lnTo>
                    <a:pt x="489572" y="916762"/>
                  </a:lnTo>
                  <a:lnTo>
                    <a:pt x="489716" y="916799"/>
                  </a:lnTo>
                  <a:lnTo>
                    <a:pt x="489861" y="916762"/>
                  </a:lnTo>
                  <a:close/>
                </a:path>
                <a:path w="2160270" h="1871345">
                  <a:moveTo>
                    <a:pt x="501103" y="911301"/>
                  </a:moveTo>
                  <a:lnTo>
                    <a:pt x="500408" y="911301"/>
                  </a:lnTo>
                  <a:lnTo>
                    <a:pt x="496747" y="914984"/>
                  </a:lnTo>
                  <a:lnTo>
                    <a:pt x="498360" y="916799"/>
                  </a:lnTo>
                  <a:lnTo>
                    <a:pt x="498360" y="915873"/>
                  </a:lnTo>
                  <a:lnTo>
                    <a:pt x="501103" y="915873"/>
                  </a:lnTo>
                  <a:lnTo>
                    <a:pt x="501103" y="911301"/>
                  </a:lnTo>
                  <a:close/>
                </a:path>
                <a:path w="2160270" h="1871345">
                  <a:moveTo>
                    <a:pt x="456755" y="911301"/>
                  </a:moveTo>
                  <a:lnTo>
                    <a:pt x="454913" y="911301"/>
                  </a:lnTo>
                  <a:lnTo>
                    <a:pt x="454913" y="916762"/>
                  </a:lnTo>
                  <a:lnTo>
                    <a:pt x="458584" y="916762"/>
                  </a:lnTo>
                  <a:lnTo>
                    <a:pt x="458584" y="913206"/>
                  </a:lnTo>
                  <a:lnTo>
                    <a:pt x="456755" y="913206"/>
                  </a:lnTo>
                  <a:lnTo>
                    <a:pt x="456755" y="911301"/>
                  </a:lnTo>
                  <a:close/>
                </a:path>
                <a:path w="2160270" h="1871345">
                  <a:moveTo>
                    <a:pt x="467817" y="911301"/>
                  </a:moveTo>
                  <a:lnTo>
                    <a:pt x="464159" y="911301"/>
                  </a:lnTo>
                  <a:lnTo>
                    <a:pt x="464159" y="916762"/>
                  </a:lnTo>
                  <a:lnTo>
                    <a:pt x="471512" y="916762"/>
                  </a:lnTo>
                  <a:lnTo>
                    <a:pt x="471512" y="914984"/>
                  </a:lnTo>
                  <a:lnTo>
                    <a:pt x="475208" y="914984"/>
                  </a:lnTo>
                  <a:lnTo>
                    <a:pt x="475208" y="913206"/>
                  </a:lnTo>
                  <a:lnTo>
                    <a:pt x="467817" y="913206"/>
                  </a:lnTo>
                  <a:lnTo>
                    <a:pt x="467817" y="911301"/>
                  </a:lnTo>
                  <a:close/>
                </a:path>
                <a:path w="2160270" h="1871345">
                  <a:moveTo>
                    <a:pt x="478955" y="914984"/>
                  </a:moveTo>
                  <a:lnTo>
                    <a:pt x="475208" y="914984"/>
                  </a:lnTo>
                  <a:lnTo>
                    <a:pt x="475208" y="916762"/>
                  </a:lnTo>
                  <a:lnTo>
                    <a:pt x="478955" y="916762"/>
                  </a:lnTo>
                  <a:lnTo>
                    <a:pt x="478955" y="914984"/>
                  </a:lnTo>
                  <a:close/>
                </a:path>
                <a:path w="2160270" h="1871345">
                  <a:moveTo>
                    <a:pt x="490042" y="916715"/>
                  </a:moveTo>
                  <a:close/>
                </a:path>
                <a:path w="2160270" h="1871345">
                  <a:moveTo>
                    <a:pt x="493487" y="915827"/>
                  </a:moveTo>
                  <a:lnTo>
                    <a:pt x="490042" y="916715"/>
                  </a:lnTo>
                  <a:lnTo>
                    <a:pt x="493561" y="916762"/>
                  </a:lnTo>
                  <a:lnTo>
                    <a:pt x="493487" y="915827"/>
                  </a:lnTo>
                  <a:close/>
                </a:path>
                <a:path w="2160270" h="1871345">
                  <a:moveTo>
                    <a:pt x="508176" y="912317"/>
                  </a:moveTo>
                  <a:lnTo>
                    <a:pt x="501103" y="912317"/>
                  </a:lnTo>
                  <a:lnTo>
                    <a:pt x="501103" y="916762"/>
                  </a:lnTo>
                  <a:lnTo>
                    <a:pt x="503662" y="916762"/>
                  </a:lnTo>
                  <a:lnTo>
                    <a:pt x="503885" y="916543"/>
                  </a:lnTo>
                  <a:lnTo>
                    <a:pt x="503885" y="915873"/>
                  </a:lnTo>
                  <a:lnTo>
                    <a:pt x="504569" y="915873"/>
                  </a:lnTo>
                  <a:lnTo>
                    <a:pt x="504799" y="914984"/>
                  </a:lnTo>
                  <a:lnTo>
                    <a:pt x="505476" y="914984"/>
                  </a:lnTo>
                  <a:lnTo>
                    <a:pt x="508176" y="912317"/>
                  </a:lnTo>
                  <a:close/>
                </a:path>
                <a:path w="2160270" h="1871345">
                  <a:moveTo>
                    <a:pt x="490042" y="912317"/>
                  </a:moveTo>
                  <a:lnTo>
                    <a:pt x="490004" y="916725"/>
                  </a:lnTo>
                  <a:lnTo>
                    <a:pt x="490042" y="912317"/>
                  </a:lnTo>
                  <a:close/>
                </a:path>
                <a:path w="2160270" h="1871345">
                  <a:moveTo>
                    <a:pt x="493112" y="911301"/>
                  </a:moveTo>
                  <a:lnTo>
                    <a:pt x="490042" y="911301"/>
                  </a:lnTo>
                  <a:lnTo>
                    <a:pt x="490042" y="916715"/>
                  </a:lnTo>
                  <a:lnTo>
                    <a:pt x="493487" y="915827"/>
                  </a:lnTo>
                  <a:lnTo>
                    <a:pt x="493420" y="914984"/>
                  </a:lnTo>
                  <a:lnTo>
                    <a:pt x="496747" y="914984"/>
                  </a:lnTo>
                  <a:lnTo>
                    <a:pt x="493112" y="911301"/>
                  </a:lnTo>
                  <a:close/>
                </a:path>
                <a:path w="2160270" h="1871345">
                  <a:moveTo>
                    <a:pt x="504569" y="915873"/>
                  </a:moveTo>
                  <a:lnTo>
                    <a:pt x="503885" y="915873"/>
                  </a:lnTo>
                  <a:lnTo>
                    <a:pt x="503885" y="916543"/>
                  </a:lnTo>
                  <a:lnTo>
                    <a:pt x="504569" y="915873"/>
                  </a:lnTo>
                  <a:close/>
                </a:path>
                <a:path w="2160270" h="1871345">
                  <a:moveTo>
                    <a:pt x="511047" y="909523"/>
                  </a:moveTo>
                  <a:lnTo>
                    <a:pt x="504822" y="915647"/>
                  </a:lnTo>
                  <a:lnTo>
                    <a:pt x="504799" y="916193"/>
                  </a:lnTo>
                  <a:lnTo>
                    <a:pt x="505993" y="914984"/>
                  </a:lnTo>
                  <a:lnTo>
                    <a:pt x="513351" y="914984"/>
                  </a:lnTo>
                  <a:lnTo>
                    <a:pt x="514921" y="913460"/>
                  </a:lnTo>
                  <a:lnTo>
                    <a:pt x="514671" y="913206"/>
                  </a:lnTo>
                  <a:lnTo>
                    <a:pt x="514083" y="913206"/>
                  </a:lnTo>
                  <a:lnTo>
                    <a:pt x="514083" y="912608"/>
                  </a:lnTo>
                  <a:lnTo>
                    <a:pt x="511047" y="909523"/>
                  </a:lnTo>
                  <a:close/>
                </a:path>
                <a:path w="2160270" h="1871345">
                  <a:moveTo>
                    <a:pt x="478955" y="914278"/>
                  </a:moveTo>
                  <a:lnTo>
                    <a:pt x="480620" y="916000"/>
                  </a:lnTo>
                  <a:lnTo>
                    <a:pt x="478955" y="914278"/>
                  </a:lnTo>
                  <a:close/>
                </a:path>
                <a:path w="2160270" h="1871345">
                  <a:moveTo>
                    <a:pt x="529793" y="914095"/>
                  </a:moveTo>
                  <a:lnTo>
                    <a:pt x="514267" y="914095"/>
                  </a:lnTo>
                  <a:lnTo>
                    <a:pt x="512305" y="916000"/>
                  </a:lnTo>
                  <a:lnTo>
                    <a:pt x="515430" y="916000"/>
                  </a:lnTo>
                  <a:lnTo>
                    <a:pt x="516115" y="915492"/>
                  </a:lnTo>
                  <a:lnTo>
                    <a:pt x="517766" y="914984"/>
                  </a:lnTo>
                  <a:lnTo>
                    <a:pt x="529793" y="914984"/>
                  </a:lnTo>
                  <a:lnTo>
                    <a:pt x="529793" y="914095"/>
                  </a:lnTo>
                  <a:close/>
                </a:path>
                <a:path w="2160270" h="1871345">
                  <a:moveTo>
                    <a:pt x="525830" y="914984"/>
                  </a:moveTo>
                  <a:lnTo>
                    <a:pt x="517766" y="914984"/>
                  </a:lnTo>
                  <a:lnTo>
                    <a:pt x="518725" y="916000"/>
                  </a:lnTo>
                  <a:lnTo>
                    <a:pt x="524810" y="916000"/>
                  </a:lnTo>
                  <a:lnTo>
                    <a:pt x="525830" y="914984"/>
                  </a:lnTo>
                  <a:close/>
                </a:path>
                <a:path w="2160270" h="1871345">
                  <a:moveTo>
                    <a:pt x="529793" y="914984"/>
                  </a:moveTo>
                  <a:lnTo>
                    <a:pt x="525830" y="914984"/>
                  </a:lnTo>
                  <a:lnTo>
                    <a:pt x="526833" y="916000"/>
                  </a:lnTo>
                  <a:lnTo>
                    <a:pt x="529793" y="916000"/>
                  </a:lnTo>
                  <a:lnTo>
                    <a:pt x="529793" y="914984"/>
                  </a:lnTo>
                  <a:close/>
                </a:path>
                <a:path w="2160270" h="1871345">
                  <a:moveTo>
                    <a:pt x="551954" y="914095"/>
                  </a:moveTo>
                  <a:lnTo>
                    <a:pt x="535317" y="914095"/>
                  </a:lnTo>
                  <a:lnTo>
                    <a:pt x="535317" y="916000"/>
                  </a:lnTo>
                  <a:lnTo>
                    <a:pt x="538322" y="916000"/>
                  </a:lnTo>
                  <a:lnTo>
                    <a:pt x="536257" y="914984"/>
                  </a:lnTo>
                  <a:lnTo>
                    <a:pt x="551954" y="914984"/>
                  </a:lnTo>
                  <a:lnTo>
                    <a:pt x="551954" y="914095"/>
                  </a:lnTo>
                  <a:close/>
                </a:path>
                <a:path w="2160270" h="1871345">
                  <a:moveTo>
                    <a:pt x="551954" y="914984"/>
                  </a:moveTo>
                  <a:lnTo>
                    <a:pt x="547357" y="914984"/>
                  </a:lnTo>
                  <a:lnTo>
                    <a:pt x="547699" y="916000"/>
                  </a:lnTo>
                  <a:lnTo>
                    <a:pt x="551954" y="916000"/>
                  </a:lnTo>
                  <a:lnTo>
                    <a:pt x="551954" y="914984"/>
                  </a:lnTo>
                  <a:close/>
                </a:path>
                <a:path w="2160270" h="1871345">
                  <a:moveTo>
                    <a:pt x="578764" y="914984"/>
                  </a:moveTo>
                  <a:lnTo>
                    <a:pt x="567715" y="914984"/>
                  </a:lnTo>
                  <a:lnTo>
                    <a:pt x="567715" y="916000"/>
                  </a:lnTo>
                  <a:lnTo>
                    <a:pt x="578764" y="916000"/>
                  </a:lnTo>
                  <a:lnTo>
                    <a:pt x="578764" y="914984"/>
                  </a:lnTo>
                  <a:close/>
                </a:path>
                <a:path w="2160270" h="1871345">
                  <a:moveTo>
                    <a:pt x="493750" y="914984"/>
                  </a:moveTo>
                  <a:lnTo>
                    <a:pt x="493420" y="914984"/>
                  </a:lnTo>
                  <a:lnTo>
                    <a:pt x="493487" y="915827"/>
                  </a:lnTo>
                  <a:lnTo>
                    <a:pt x="493750" y="915759"/>
                  </a:lnTo>
                  <a:lnTo>
                    <a:pt x="493750" y="914984"/>
                  </a:lnTo>
                  <a:close/>
                </a:path>
                <a:path w="2160270" h="1871345">
                  <a:moveTo>
                    <a:pt x="496760" y="914984"/>
                  </a:moveTo>
                  <a:lnTo>
                    <a:pt x="493750" y="914984"/>
                  </a:lnTo>
                  <a:lnTo>
                    <a:pt x="493750" y="915759"/>
                  </a:lnTo>
                  <a:lnTo>
                    <a:pt x="496760" y="914984"/>
                  </a:lnTo>
                  <a:close/>
                </a:path>
                <a:path w="2160270" h="1871345">
                  <a:moveTo>
                    <a:pt x="504799" y="915647"/>
                  </a:moveTo>
                  <a:close/>
                </a:path>
                <a:path w="2160270" h="1871345">
                  <a:moveTo>
                    <a:pt x="504799" y="915670"/>
                  </a:moveTo>
                  <a:close/>
                </a:path>
                <a:path w="2160270" h="1871345">
                  <a:moveTo>
                    <a:pt x="567715" y="914984"/>
                  </a:moveTo>
                  <a:lnTo>
                    <a:pt x="551954" y="914984"/>
                  </a:lnTo>
                  <a:lnTo>
                    <a:pt x="551954" y="915746"/>
                  </a:lnTo>
                  <a:lnTo>
                    <a:pt x="567715" y="915746"/>
                  </a:lnTo>
                  <a:lnTo>
                    <a:pt x="567715" y="914984"/>
                  </a:lnTo>
                  <a:close/>
                </a:path>
                <a:path w="2160270" h="1871345">
                  <a:moveTo>
                    <a:pt x="506577" y="913904"/>
                  </a:moveTo>
                  <a:lnTo>
                    <a:pt x="504799" y="915647"/>
                  </a:lnTo>
                  <a:lnTo>
                    <a:pt x="506577" y="913904"/>
                  </a:lnTo>
                  <a:close/>
                </a:path>
                <a:path w="2160270" h="1871345">
                  <a:moveTo>
                    <a:pt x="505476" y="914984"/>
                  </a:moveTo>
                  <a:lnTo>
                    <a:pt x="504799" y="914984"/>
                  </a:lnTo>
                  <a:lnTo>
                    <a:pt x="504799" y="915647"/>
                  </a:lnTo>
                  <a:lnTo>
                    <a:pt x="505476" y="914984"/>
                  </a:lnTo>
                  <a:close/>
                </a:path>
                <a:path w="2160270" h="1871345">
                  <a:moveTo>
                    <a:pt x="497408" y="906522"/>
                  </a:moveTo>
                  <a:lnTo>
                    <a:pt x="492861" y="911047"/>
                  </a:lnTo>
                  <a:lnTo>
                    <a:pt x="496747" y="914984"/>
                  </a:lnTo>
                  <a:lnTo>
                    <a:pt x="502176" y="909523"/>
                  </a:lnTo>
                  <a:lnTo>
                    <a:pt x="497408" y="909523"/>
                  </a:lnTo>
                  <a:lnTo>
                    <a:pt x="497408" y="906522"/>
                  </a:lnTo>
                  <a:close/>
                </a:path>
                <a:path w="2160270" h="1871345">
                  <a:moveTo>
                    <a:pt x="478256" y="905840"/>
                  </a:moveTo>
                  <a:lnTo>
                    <a:pt x="474370" y="909777"/>
                  </a:lnTo>
                  <a:lnTo>
                    <a:pt x="478955" y="914342"/>
                  </a:lnTo>
                  <a:lnTo>
                    <a:pt x="476986" y="912317"/>
                  </a:lnTo>
                  <a:lnTo>
                    <a:pt x="478955" y="912317"/>
                  </a:lnTo>
                  <a:lnTo>
                    <a:pt x="478955" y="911301"/>
                  </a:lnTo>
                  <a:lnTo>
                    <a:pt x="483776" y="911301"/>
                  </a:lnTo>
                  <a:lnTo>
                    <a:pt x="482008" y="909523"/>
                  </a:lnTo>
                  <a:lnTo>
                    <a:pt x="478916" y="909523"/>
                  </a:lnTo>
                  <a:lnTo>
                    <a:pt x="478916" y="906481"/>
                  </a:lnTo>
                  <a:lnTo>
                    <a:pt x="478256" y="905840"/>
                  </a:lnTo>
                  <a:close/>
                </a:path>
                <a:path w="2160270" h="1871345">
                  <a:moveTo>
                    <a:pt x="478955" y="912317"/>
                  </a:moveTo>
                  <a:lnTo>
                    <a:pt x="476986" y="912317"/>
                  </a:lnTo>
                  <a:lnTo>
                    <a:pt x="478955" y="914278"/>
                  </a:lnTo>
                  <a:lnTo>
                    <a:pt x="478955" y="912317"/>
                  </a:lnTo>
                  <a:close/>
                </a:path>
                <a:path w="2160270" h="1871345">
                  <a:moveTo>
                    <a:pt x="508456" y="912063"/>
                  </a:moveTo>
                  <a:lnTo>
                    <a:pt x="506577" y="913904"/>
                  </a:lnTo>
                  <a:lnTo>
                    <a:pt x="508456" y="912063"/>
                  </a:lnTo>
                  <a:close/>
                </a:path>
                <a:path w="2160270" h="1871345">
                  <a:moveTo>
                    <a:pt x="461378" y="907618"/>
                  </a:moveTo>
                  <a:lnTo>
                    <a:pt x="456755" y="907618"/>
                  </a:lnTo>
                  <a:lnTo>
                    <a:pt x="456755" y="913206"/>
                  </a:lnTo>
                  <a:lnTo>
                    <a:pt x="458584" y="913206"/>
                  </a:lnTo>
                  <a:lnTo>
                    <a:pt x="458584" y="911301"/>
                  </a:lnTo>
                  <a:lnTo>
                    <a:pt x="467817" y="911301"/>
                  </a:lnTo>
                  <a:lnTo>
                    <a:pt x="467817" y="910412"/>
                  </a:lnTo>
                  <a:lnTo>
                    <a:pt x="461378" y="910412"/>
                  </a:lnTo>
                  <a:lnTo>
                    <a:pt x="461378" y="907618"/>
                  </a:lnTo>
                  <a:close/>
                </a:path>
                <a:path w="2160270" h="1871345">
                  <a:moveTo>
                    <a:pt x="464159" y="911301"/>
                  </a:moveTo>
                  <a:lnTo>
                    <a:pt x="458584" y="911301"/>
                  </a:lnTo>
                  <a:lnTo>
                    <a:pt x="458584" y="913206"/>
                  </a:lnTo>
                  <a:lnTo>
                    <a:pt x="464159" y="913206"/>
                  </a:lnTo>
                  <a:lnTo>
                    <a:pt x="464159" y="911301"/>
                  </a:lnTo>
                  <a:close/>
                </a:path>
                <a:path w="2160270" h="1871345">
                  <a:moveTo>
                    <a:pt x="475208" y="911301"/>
                  </a:moveTo>
                  <a:lnTo>
                    <a:pt x="467817" y="911301"/>
                  </a:lnTo>
                  <a:lnTo>
                    <a:pt x="467817" y="913206"/>
                  </a:lnTo>
                  <a:lnTo>
                    <a:pt x="475208" y="913206"/>
                  </a:lnTo>
                  <a:lnTo>
                    <a:pt x="475208" y="911301"/>
                  </a:lnTo>
                  <a:close/>
                </a:path>
                <a:path w="2160270" h="1871345">
                  <a:moveTo>
                    <a:pt x="514083" y="912608"/>
                  </a:moveTo>
                  <a:lnTo>
                    <a:pt x="514083" y="913206"/>
                  </a:lnTo>
                  <a:lnTo>
                    <a:pt x="514671" y="913206"/>
                  </a:lnTo>
                  <a:lnTo>
                    <a:pt x="514083" y="912608"/>
                  </a:lnTo>
                  <a:close/>
                </a:path>
                <a:path w="2160270" h="1871345">
                  <a:moveTo>
                    <a:pt x="522401" y="907618"/>
                  </a:moveTo>
                  <a:lnTo>
                    <a:pt x="514083" y="907618"/>
                  </a:lnTo>
                  <a:lnTo>
                    <a:pt x="514083" y="912608"/>
                  </a:lnTo>
                  <a:lnTo>
                    <a:pt x="514671" y="913206"/>
                  </a:lnTo>
                  <a:lnTo>
                    <a:pt x="525144" y="913206"/>
                  </a:lnTo>
                  <a:lnTo>
                    <a:pt x="525144" y="910412"/>
                  </a:lnTo>
                  <a:lnTo>
                    <a:pt x="522401" y="910412"/>
                  </a:lnTo>
                  <a:lnTo>
                    <a:pt x="522401" y="907618"/>
                  </a:lnTo>
                  <a:close/>
                </a:path>
                <a:path w="2160270" h="1871345">
                  <a:moveTo>
                    <a:pt x="514083" y="912063"/>
                  </a:moveTo>
                  <a:lnTo>
                    <a:pt x="513547" y="912063"/>
                  </a:lnTo>
                  <a:lnTo>
                    <a:pt x="514083" y="912608"/>
                  </a:lnTo>
                  <a:lnTo>
                    <a:pt x="514083" y="912063"/>
                  </a:lnTo>
                  <a:close/>
                </a:path>
                <a:path w="2160270" h="1871345">
                  <a:moveTo>
                    <a:pt x="470598" y="899363"/>
                  </a:moveTo>
                  <a:lnTo>
                    <a:pt x="465073" y="899363"/>
                  </a:lnTo>
                  <a:lnTo>
                    <a:pt x="465073" y="906729"/>
                  </a:lnTo>
                  <a:lnTo>
                    <a:pt x="461378" y="906729"/>
                  </a:lnTo>
                  <a:lnTo>
                    <a:pt x="461378" y="910412"/>
                  </a:lnTo>
                  <a:lnTo>
                    <a:pt x="466890" y="910412"/>
                  </a:lnTo>
                  <a:lnTo>
                    <a:pt x="466890" y="903046"/>
                  </a:lnTo>
                  <a:lnTo>
                    <a:pt x="467855" y="903046"/>
                  </a:lnTo>
                  <a:lnTo>
                    <a:pt x="467855" y="900379"/>
                  </a:lnTo>
                  <a:lnTo>
                    <a:pt x="470598" y="900379"/>
                  </a:lnTo>
                  <a:lnTo>
                    <a:pt x="470598" y="899363"/>
                  </a:lnTo>
                  <a:close/>
                </a:path>
                <a:path w="2160270" h="1871345">
                  <a:moveTo>
                    <a:pt x="467817" y="907618"/>
                  </a:moveTo>
                  <a:lnTo>
                    <a:pt x="466890" y="907618"/>
                  </a:lnTo>
                  <a:lnTo>
                    <a:pt x="466890" y="910412"/>
                  </a:lnTo>
                  <a:lnTo>
                    <a:pt x="467817" y="910412"/>
                  </a:lnTo>
                  <a:lnTo>
                    <a:pt x="467817" y="907618"/>
                  </a:lnTo>
                  <a:close/>
                </a:path>
                <a:path w="2160270" h="1871345">
                  <a:moveTo>
                    <a:pt x="527913" y="906729"/>
                  </a:moveTo>
                  <a:lnTo>
                    <a:pt x="522401" y="906729"/>
                  </a:lnTo>
                  <a:lnTo>
                    <a:pt x="522401" y="910412"/>
                  </a:lnTo>
                  <a:lnTo>
                    <a:pt x="525144" y="910412"/>
                  </a:lnTo>
                  <a:lnTo>
                    <a:pt x="525144" y="907618"/>
                  </a:lnTo>
                  <a:lnTo>
                    <a:pt x="527913" y="907618"/>
                  </a:lnTo>
                  <a:lnTo>
                    <a:pt x="527913" y="906729"/>
                  </a:lnTo>
                  <a:close/>
                </a:path>
                <a:path w="2160270" h="1871345">
                  <a:moveTo>
                    <a:pt x="527913" y="907618"/>
                  </a:moveTo>
                  <a:lnTo>
                    <a:pt x="525144" y="907618"/>
                  </a:lnTo>
                  <a:lnTo>
                    <a:pt x="525144" y="910412"/>
                  </a:lnTo>
                  <a:lnTo>
                    <a:pt x="527913" y="910412"/>
                  </a:lnTo>
                  <a:lnTo>
                    <a:pt x="527913" y="907618"/>
                  </a:lnTo>
                  <a:close/>
                </a:path>
                <a:path w="2160270" h="1871345">
                  <a:moveTo>
                    <a:pt x="470598" y="900379"/>
                  </a:moveTo>
                  <a:lnTo>
                    <a:pt x="467855" y="900379"/>
                  </a:lnTo>
                  <a:lnTo>
                    <a:pt x="467855" y="909523"/>
                  </a:lnTo>
                  <a:lnTo>
                    <a:pt x="474621" y="909523"/>
                  </a:lnTo>
                  <a:lnTo>
                    <a:pt x="478256" y="905840"/>
                  </a:lnTo>
                  <a:lnTo>
                    <a:pt x="478916" y="905840"/>
                  </a:lnTo>
                  <a:lnTo>
                    <a:pt x="478916" y="903046"/>
                  </a:lnTo>
                  <a:lnTo>
                    <a:pt x="470598" y="903046"/>
                  </a:lnTo>
                  <a:lnTo>
                    <a:pt x="470598" y="900379"/>
                  </a:lnTo>
                  <a:close/>
                </a:path>
                <a:path w="2160270" h="1871345">
                  <a:moveTo>
                    <a:pt x="478916" y="906481"/>
                  </a:moveTo>
                  <a:lnTo>
                    <a:pt x="478916" y="909523"/>
                  </a:lnTo>
                  <a:lnTo>
                    <a:pt x="478916" y="906481"/>
                  </a:lnTo>
                  <a:close/>
                </a:path>
                <a:path w="2160270" h="1871345">
                  <a:moveTo>
                    <a:pt x="478955" y="906518"/>
                  </a:moveTo>
                  <a:lnTo>
                    <a:pt x="478955" y="909523"/>
                  </a:lnTo>
                  <a:lnTo>
                    <a:pt x="482008" y="909523"/>
                  </a:lnTo>
                  <a:lnTo>
                    <a:pt x="480872" y="908380"/>
                  </a:lnTo>
                  <a:lnTo>
                    <a:pt x="478955" y="906518"/>
                  </a:lnTo>
                  <a:close/>
                </a:path>
                <a:path w="2160270" h="1871345">
                  <a:moveTo>
                    <a:pt x="482650" y="903935"/>
                  </a:moveTo>
                  <a:lnTo>
                    <a:pt x="478955" y="903935"/>
                  </a:lnTo>
                  <a:lnTo>
                    <a:pt x="479041" y="906602"/>
                  </a:lnTo>
                  <a:lnTo>
                    <a:pt x="480872" y="908380"/>
                  </a:lnTo>
                  <a:lnTo>
                    <a:pt x="482008" y="909523"/>
                  </a:lnTo>
                  <a:lnTo>
                    <a:pt x="486346" y="909523"/>
                  </a:lnTo>
                  <a:lnTo>
                    <a:pt x="486346" y="906729"/>
                  </a:lnTo>
                  <a:lnTo>
                    <a:pt x="483565" y="906729"/>
                  </a:lnTo>
                  <a:lnTo>
                    <a:pt x="483565" y="905840"/>
                  </a:lnTo>
                  <a:lnTo>
                    <a:pt x="482650" y="905840"/>
                  </a:lnTo>
                  <a:lnTo>
                    <a:pt x="482650" y="903935"/>
                  </a:lnTo>
                  <a:close/>
                </a:path>
                <a:path w="2160270" h="1871345">
                  <a:moveTo>
                    <a:pt x="487260" y="903935"/>
                  </a:moveTo>
                  <a:lnTo>
                    <a:pt x="486346" y="903935"/>
                  </a:lnTo>
                  <a:lnTo>
                    <a:pt x="486346" y="909523"/>
                  </a:lnTo>
                  <a:lnTo>
                    <a:pt x="490004" y="909523"/>
                  </a:lnTo>
                  <a:lnTo>
                    <a:pt x="490004" y="906729"/>
                  </a:lnTo>
                  <a:lnTo>
                    <a:pt x="487260" y="906729"/>
                  </a:lnTo>
                  <a:lnTo>
                    <a:pt x="487260" y="903935"/>
                  </a:lnTo>
                  <a:close/>
                </a:path>
                <a:path w="2160270" h="1871345">
                  <a:moveTo>
                    <a:pt x="490042" y="903935"/>
                  </a:moveTo>
                  <a:lnTo>
                    <a:pt x="490004" y="909523"/>
                  </a:lnTo>
                  <a:lnTo>
                    <a:pt x="490042" y="903935"/>
                  </a:lnTo>
                  <a:close/>
                </a:path>
                <a:path w="2160270" h="1871345">
                  <a:moveTo>
                    <a:pt x="493699" y="903935"/>
                  </a:moveTo>
                  <a:lnTo>
                    <a:pt x="490042" y="903935"/>
                  </a:lnTo>
                  <a:lnTo>
                    <a:pt x="490042" y="909523"/>
                  </a:lnTo>
                  <a:lnTo>
                    <a:pt x="494392" y="909523"/>
                  </a:lnTo>
                  <a:lnTo>
                    <a:pt x="495540" y="908380"/>
                  </a:lnTo>
                  <a:lnTo>
                    <a:pt x="497325" y="906602"/>
                  </a:lnTo>
                  <a:lnTo>
                    <a:pt x="497408" y="905840"/>
                  </a:lnTo>
                  <a:lnTo>
                    <a:pt x="493699" y="905840"/>
                  </a:lnTo>
                  <a:lnTo>
                    <a:pt x="493699" y="903935"/>
                  </a:lnTo>
                  <a:close/>
                </a:path>
                <a:path w="2160270" h="1871345">
                  <a:moveTo>
                    <a:pt x="501103" y="904824"/>
                  </a:moveTo>
                  <a:lnTo>
                    <a:pt x="499173" y="904824"/>
                  </a:lnTo>
                  <a:lnTo>
                    <a:pt x="497451" y="906481"/>
                  </a:lnTo>
                  <a:lnTo>
                    <a:pt x="497408" y="909523"/>
                  </a:lnTo>
                  <a:lnTo>
                    <a:pt x="501103" y="909523"/>
                  </a:lnTo>
                  <a:lnTo>
                    <a:pt x="501103" y="904824"/>
                  </a:lnTo>
                  <a:close/>
                </a:path>
                <a:path w="2160270" h="1871345">
                  <a:moveTo>
                    <a:pt x="503544" y="903935"/>
                  </a:moveTo>
                  <a:lnTo>
                    <a:pt x="501103" y="903935"/>
                  </a:lnTo>
                  <a:lnTo>
                    <a:pt x="501103" y="909523"/>
                  </a:lnTo>
                  <a:lnTo>
                    <a:pt x="502176" y="909523"/>
                  </a:lnTo>
                  <a:lnTo>
                    <a:pt x="503059" y="908634"/>
                  </a:lnTo>
                  <a:lnTo>
                    <a:pt x="505675" y="906094"/>
                  </a:lnTo>
                  <a:lnTo>
                    <a:pt x="503544" y="903935"/>
                  </a:lnTo>
                  <a:close/>
                </a:path>
                <a:path w="2160270" h="1871345">
                  <a:moveTo>
                    <a:pt x="497325" y="906602"/>
                  </a:moveTo>
                  <a:lnTo>
                    <a:pt x="495477" y="908380"/>
                  </a:lnTo>
                  <a:lnTo>
                    <a:pt x="497325" y="906602"/>
                  </a:lnTo>
                  <a:close/>
                </a:path>
                <a:path w="2160270" h="1871345">
                  <a:moveTo>
                    <a:pt x="522401" y="902157"/>
                  </a:moveTo>
                  <a:lnTo>
                    <a:pt x="501789" y="902157"/>
                  </a:lnTo>
                  <a:lnTo>
                    <a:pt x="505675" y="906094"/>
                  </a:lnTo>
                  <a:lnTo>
                    <a:pt x="503321" y="908380"/>
                  </a:lnTo>
                  <a:lnTo>
                    <a:pt x="514083" y="908380"/>
                  </a:lnTo>
                  <a:lnTo>
                    <a:pt x="514083" y="907618"/>
                  </a:lnTo>
                  <a:lnTo>
                    <a:pt x="522401" y="907618"/>
                  </a:lnTo>
                  <a:lnTo>
                    <a:pt x="522401" y="906729"/>
                  </a:lnTo>
                  <a:lnTo>
                    <a:pt x="527913" y="906729"/>
                  </a:lnTo>
                  <a:lnTo>
                    <a:pt x="527913" y="903664"/>
                  </a:lnTo>
                  <a:lnTo>
                    <a:pt x="527305" y="903046"/>
                  </a:lnTo>
                  <a:lnTo>
                    <a:pt x="522401" y="903046"/>
                  </a:lnTo>
                  <a:lnTo>
                    <a:pt x="522401" y="902157"/>
                  </a:lnTo>
                  <a:close/>
                </a:path>
                <a:path w="2160270" h="1871345">
                  <a:moveTo>
                    <a:pt x="487260" y="899363"/>
                  </a:moveTo>
                  <a:lnTo>
                    <a:pt x="483565" y="899363"/>
                  </a:lnTo>
                  <a:lnTo>
                    <a:pt x="483565" y="906729"/>
                  </a:lnTo>
                  <a:lnTo>
                    <a:pt x="486346" y="906729"/>
                  </a:lnTo>
                  <a:lnTo>
                    <a:pt x="486346" y="903935"/>
                  </a:lnTo>
                  <a:lnTo>
                    <a:pt x="487260" y="903935"/>
                  </a:lnTo>
                  <a:lnTo>
                    <a:pt x="487260" y="899363"/>
                  </a:lnTo>
                  <a:close/>
                </a:path>
                <a:path w="2160270" h="1871345">
                  <a:moveTo>
                    <a:pt x="489089" y="899363"/>
                  </a:moveTo>
                  <a:lnTo>
                    <a:pt x="487260" y="899363"/>
                  </a:lnTo>
                  <a:lnTo>
                    <a:pt x="487260" y="906729"/>
                  </a:lnTo>
                  <a:lnTo>
                    <a:pt x="490004" y="906729"/>
                  </a:lnTo>
                  <a:lnTo>
                    <a:pt x="490004" y="903935"/>
                  </a:lnTo>
                  <a:lnTo>
                    <a:pt x="493699" y="903935"/>
                  </a:lnTo>
                  <a:lnTo>
                    <a:pt x="493699" y="903046"/>
                  </a:lnTo>
                  <a:lnTo>
                    <a:pt x="489089" y="903046"/>
                  </a:lnTo>
                  <a:lnTo>
                    <a:pt x="489089" y="899363"/>
                  </a:lnTo>
                  <a:close/>
                </a:path>
                <a:path w="2160270" h="1871345">
                  <a:moveTo>
                    <a:pt x="501789" y="902157"/>
                  </a:moveTo>
                  <a:lnTo>
                    <a:pt x="497408" y="906522"/>
                  </a:lnTo>
                  <a:lnTo>
                    <a:pt x="499173" y="904824"/>
                  </a:lnTo>
                  <a:lnTo>
                    <a:pt x="501103" y="904824"/>
                  </a:lnTo>
                  <a:lnTo>
                    <a:pt x="501103" y="903935"/>
                  </a:lnTo>
                  <a:lnTo>
                    <a:pt x="503544" y="903935"/>
                  </a:lnTo>
                  <a:lnTo>
                    <a:pt x="501789" y="902157"/>
                  </a:lnTo>
                  <a:close/>
                </a:path>
                <a:path w="2160270" h="1871345">
                  <a:moveTo>
                    <a:pt x="500004" y="903935"/>
                  </a:moveTo>
                  <a:lnTo>
                    <a:pt x="497408" y="903935"/>
                  </a:lnTo>
                  <a:lnTo>
                    <a:pt x="497408" y="906520"/>
                  </a:lnTo>
                  <a:lnTo>
                    <a:pt x="500004" y="903935"/>
                  </a:lnTo>
                  <a:close/>
                </a:path>
                <a:path w="2160270" h="1871345">
                  <a:moveTo>
                    <a:pt x="478916" y="905840"/>
                  </a:moveTo>
                  <a:lnTo>
                    <a:pt x="478256" y="905840"/>
                  </a:lnTo>
                  <a:lnTo>
                    <a:pt x="478916" y="906481"/>
                  </a:lnTo>
                  <a:lnTo>
                    <a:pt x="478916" y="905840"/>
                  </a:lnTo>
                  <a:close/>
                </a:path>
                <a:path w="2160270" h="1871345">
                  <a:moveTo>
                    <a:pt x="483565" y="900379"/>
                  </a:moveTo>
                  <a:lnTo>
                    <a:pt x="482650" y="900379"/>
                  </a:lnTo>
                  <a:lnTo>
                    <a:pt x="482650" y="905840"/>
                  </a:lnTo>
                  <a:lnTo>
                    <a:pt x="483565" y="905840"/>
                  </a:lnTo>
                  <a:lnTo>
                    <a:pt x="483565" y="900379"/>
                  </a:lnTo>
                  <a:close/>
                </a:path>
                <a:path w="2160270" h="1871345">
                  <a:moveTo>
                    <a:pt x="522401" y="900379"/>
                  </a:moveTo>
                  <a:lnTo>
                    <a:pt x="493699" y="900379"/>
                  </a:lnTo>
                  <a:lnTo>
                    <a:pt x="493699" y="905840"/>
                  </a:lnTo>
                  <a:lnTo>
                    <a:pt x="497408" y="905840"/>
                  </a:lnTo>
                  <a:lnTo>
                    <a:pt x="497408" y="903935"/>
                  </a:lnTo>
                  <a:lnTo>
                    <a:pt x="500004" y="903935"/>
                  </a:lnTo>
                  <a:lnTo>
                    <a:pt x="501789" y="902157"/>
                  </a:lnTo>
                  <a:lnTo>
                    <a:pt x="522401" y="902157"/>
                  </a:lnTo>
                  <a:lnTo>
                    <a:pt x="522401" y="900379"/>
                  </a:lnTo>
                  <a:close/>
                </a:path>
                <a:path w="2160270" h="1871345">
                  <a:moveTo>
                    <a:pt x="527913" y="903664"/>
                  </a:moveTo>
                  <a:lnTo>
                    <a:pt x="527913" y="903935"/>
                  </a:lnTo>
                  <a:lnTo>
                    <a:pt x="528180" y="903935"/>
                  </a:lnTo>
                  <a:lnTo>
                    <a:pt x="527913" y="903664"/>
                  </a:lnTo>
                  <a:close/>
                </a:path>
                <a:path w="2160270" h="1871345">
                  <a:moveTo>
                    <a:pt x="529081" y="903046"/>
                  </a:moveTo>
                  <a:lnTo>
                    <a:pt x="527913" y="903046"/>
                  </a:lnTo>
                  <a:lnTo>
                    <a:pt x="527913" y="903664"/>
                  </a:lnTo>
                  <a:lnTo>
                    <a:pt x="528180" y="903935"/>
                  </a:lnTo>
                  <a:lnTo>
                    <a:pt x="529081" y="903046"/>
                  </a:lnTo>
                  <a:close/>
                </a:path>
                <a:path w="2160270" h="1871345">
                  <a:moveTo>
                    <a:pt x="525998" y="898337"/>
                  </a:moveTo>
                  <a:lnTo>
                    <a:pt x="524306" y="899998"/>
                  </a:lnTo>
                  <a:lnTo>
                    <a:pt x="527913" y="903664"/>
                  </a:lnTo>
                  <a:lnTo>
                    <a:pt x="527913" y="903046"/>
                  </a:lnTo>
                  <a:lnTo>
                    <a:pt x="529081" y="903046"/>
                  </a:lnTo>
                  <a:lnTo>
                    <a:pt x="532688" y="899490"/>
                  </a:lnTo>
                  <a:lnTo>
                    <a:pt x="526465" y="899490"/>
                  </a:lnTo>
                  <a:lnTo>
                    <a:pt x="525998" y="898337"/>
                  </a:lnTo>
                  <a:close/>
                </a:path>
                <a:path w="2160270" h="1871345">
                  <a:moveTo>
                    <a:pt x="476173" y="900379"/>
                  </a:moveTo>
                  <a:lnTo>
                    <a:pt x="470598" y="900379"/>
                  </a:lnTo>
                  <a:lnTo>
                    <a:pt x="470598" y="903046"/>
                  </a:lnTo>
                  <a:lnTo>
                    <a:pt x="476173" y="903046"/>
                  </a:lnTo>
                  <a:lnTo>
                    <a:pt x="476173" y="900379"/>
                  </a:lnTo>
                  <a:close/>
                </a:path>
                <a:path w="2160270" h="1871345">
                  <a:moveTo>
                    <a:pt x="481685" y="895680"/>
                  </a:moveTo>
                  <a:lnTo>
                    <a:pt x="476173" y="895680"/>
                  </a:lnTo>
                  <a:lnTo>
                    <a:pt x="476173" y="903046"/>
                  </a:lnTo>
                  <a:lnTo>
                    <a:pt x="478916" y="903046"/>
                  </a:lnTo>
                  <a:lnTo>
                    <a:pt x="478955" y="900379"/>
                  </a:lnTo>
                  <a:lnTo>
                    <a:pt x="478955" y="896696"/>
                  </a:lnTo>
                  <a:lnTo>
                    <a:pt x="481685" y="896696"/>
                  </a:lnTo>
                  <a:lnTo>
                    <a:pt x="481685" y="895680"/>
                  </a:lnTo>
                  <a:close/>
                </a:path>
                <a:path w="2160270" h="1871345">
                  <a:moveTo>
                    <a:pt x="481685" y="896696"/>
                  </a:moveTo>
                  <a:lnTo>
                    <a:pt x="478955" y="896696"/>
                  </a:lnTo>
                  <a:lnTo>
                    <a:pt x="478955" y="902157"/>
                  </a:lnTo>
                  <a:lnTo>
                    <a:pt x="478916" y="903046"/>
                  </a:lnTo>
                  <a:lnTo>
                    <a:pt x="482650" y="903046"/>
                  </a:lnTo>
                  <a:lnTo>
                    <a:pt x="482650" y="900379"/>
                  </a:lnTo>
                  <a:lnTo>
                    <a:pt x="483565" y="900379"/>
                  </a:lnTo>
                  <a:lnTo>
                    <a:pt x="483565" y="899363"/>
                  </a:lnTo>
                  <a:lnTo>
                    <a:pt x="481685" y="899363"/>
                  </a:lnTo>
                  <a:lnTo>
                    <a:pt x="481685" y="896696"/>
                  </a:lnTo>
                  <a:close/>
                </a:path>
                <a:path w="2160270" h="1871345">
                  <a:moveTo>
                    <a:pt x="490004" y="896696"/>
                  </a:moveTo>
                  <a:lnTo>
                    <a:pt x="481685" y="896696"/>
                  </a:lnTo>
                  <a:lnTo>
                    <a:pt x="481685" y="899363"/>
                  </a:lnTo>
                  <a:lnTo>
                    <a:pt x="489089" y="899363"/>
                  </a:lnTo>
                  <a:lnTo>
                    <a:pt x="489089" y="903046"/>
                  </a:lnTo>
                  <a:lnTo>
                    <a:pt x="492785" y="903046"/>
                  </a:lnTo>
                  <a:lnTo>
                    <a:pt x="492785" y="902157"/>
                  </a:lnTo>
                  <a:lnTo>
                    <a:pt x="490004" y="902157"/>
                  </a:lnTo>
                  <a:lnTo>
                    <a:pt x="490004" y="896696"/>
                  </a:lnTo>
                  <a:close/>
                </a:path>
                <a:path w="2160270" h="1871345">
                  <a:moveTo>
                    <a:pt x="522401" y="899363"/>
                  </a:moveTo>
                  <a:lnTo>
                    <a:pt x="492785" y="899363"/>
                  </a:lnTo>
                  <a:lnTo>
                    <a:pt x="492785" y="903046"/>
                  </a:lnTo>
                  <a:lnTo>
                    <a:pt x="493699" y="903046"/>
                  </a:lnTo>
                  <a:lnTo>
                    <a:pt x="493699" y="900379"/>
                  </a:lnTo>
                  <a:lnTo>
                    <a:pt x="522401" y="900379"/>
                  </a:lnTo>
                  <a:lnTo>
                    <a:pt x="522401" y="899363"/>
                  </a:lnTo>
                  <a:close/>
                </a:path>
                <a:path w="2160270" h="1871345">
                  <a:moveTo>
                    <a:pt x="524921" y="895680"/>
                  </a:moveTo>
                  <a:lnTo>
                    <a:pt x="522401" y="895680"/>
                  </a:lnTo>
                  <a:lnTo>
                    <a:pt x="522401" y="903046"/>
                  </a:lnTo>
                  <a:lnTo>
                    <a:pt x="527305" y="903046"/>
                  </a:lnTo>
                  <a:lnTo>
                    <a:pt x="524306" y="899998"/>
                  </a:lnTo>
                  <a:lnTo>
                    <a:pt x="525998" y="898337"/>
                  </a:lnTo>
                  <a:lnTo>
                    <a:pt x="524921" y="895680"/>
                  </a:lnTo>
                  <a:close/>
                </a:path>
                <a:path w="2160270" h="1871345">
                  <a:moveTo>
                    <a:pt x="478955" y="900379"/>
                  </a:moveTo>
                  <a:lnTo>
                    <a:pt x="478916" y="902157"/>
                  </a:lnTo>
                  <a:lnTo>
                    <a:pt x="478955" y="900379"/>
                  </a:lnTo>
                  <a:close/>
                </a:path>
                <a:path w="2160270" h="1871345">
                  <a:moveTo>
                    <a:pt x="492785" y="899363"/>
                  </a:moveTo>
                  <a:lnTo>
                    <a:pt x="490004" y="899363"/>
                  </a:lnTo>
                  <a:lnTo>
                    <a:pt x="490004" y="902157"/>
                  </a:lnTo>
                  <a:lnTo>
                    <a:pt x="492785" y="902157"/>
                  </a:lnTo>
                  <a:lnTo>
                    <a:pt x="492785" y="899363"/>
                  </a:lnTo>
                  <a:close/>
                </a:path>
                <a:path w="2160270" h="1871345">
                  <a:moveTo>
                    <a:pt x="527913" y="896471"/>
                  </a:moveTo>
                  <a:lnTo>
                    <a:pt x="526922" y="897458"/>
                  </a:lnTo>
                  <a:lnTo>
                    <a:pt x="525998" y="898337"/>
                  </a:lnTo>
                  <a:lnTo>
                    <a:pt x="526465" y="899490"/>
                  </a:lnTo>
                  <a:lnTo>
                    <a:pt x="527913" y="899003"/>
                  </a:lnTo>
                  <a:lnTo>
                    <a:pt x="527913" y="896471"/>
                  </a:lnTo>
                  <a:close/>
                </a:path>
                <a:path w="2160270" h="1871345">
                  <a:moveTo>
                    <a:pt x="527913" y="899003"/>
                  </a:moveTo>
                  <a:lnTo>
                    <a:pt x="526465" y="899490"/>
                  </a:lnTo>
                  <a:lnTo>
                    <a:pt x="532688" y="899490"/>
                  </a:lnTo>
                  <a:lnTo>
                    <a:pt x="532817" y="899363"/>
                  </a:lnTo>
                  <a:lnTo>
                    <a:pt x="527913" y="899363"/>
                  </a:lnTo>
                  <a:lnTo>
                    <a:pt x="527913" y="899003"/>
                  </a:lnTo>
                  <a:close/>
                </a:path>
                <a:path w="2160270" h="1871345">
                  <a:moveTo>
                    <a:pt x="535943" y="896302"/>
                  </a:moveTo>
                  <a:lnTo>
                    <a:pt x="527913" y="899003"/>
                  </a:lnTo>
                  <a:lnTo>
                    <a:pt x="527913" y="899363"/>
                  </a:lnTo>
                  <a:lnTo>
                    <a:pt x="532817" y="899363"/>
                  </a:lnTo>
                  <a:lnTo>
                    <a:pt x="535943" y="896302"/>
                  </a:lnTo>
                  <a:close/>
                </a:path>
                <a:path w="2160270" h="1871345">
                  <a:moveTo>
                    <a:pt x="530700" y="893723"/>
                  </a:moveTo>
                  <a:lnTo>
                    <a:pt x="527926" y="896458"/>
                  </a:lnTo>
                  <a:lnTo>
                    <a:pt x="527913" y="899003"/>
                  </a:lnTo>
                  <a:lnTo>
                    <a:pt x="535943" y="896302"/>
                  </a:lnTo>
                  <a:lnTo>
                    <a:pt x="537108" y="895172"/>
                  </a:lnTo>
                  <a:lnTo>
                    <a:pt x="536858" y="894918"/>
                  </a:lnTo>
                  <a:lnTo>
                    <a:pt x="536257" y="894918"/>
                  </a:lnTo>
                  <a:lnTo>
                    <a:pt x="530700" y="893723"/>
                  </a:lnTo>
                  <a:close/>
                </a:path>
                <a:path w="2160270" h="1871345">
                  <a:moveTo>
                    <a:pt x="536257" y="889330"/>
                  </a:moveTo>
                  <a:lnTo>
                    <a:pt x="535038" y="889584"/>
                  </a:lnTo>
                  <a:lnTo>
                    <a:pt x="524560" y="894791"/>
                  </a:lnTo>
                  <a:lnTo>
                    <a:pt x="525998" y="898337"/>
                  </a:lnTo>
                  <a:lnTo>
                    <a:pt x="527900" y="896471"/>
                  </a:lnTo>
                  <a:lnTo>
                    <a:pt x="527913" y="895680"/>
                  </a:lnTo>
                  <a:lnTo>
                    <a:pt x="528706" y="895680"/>
                  </a:lnTo>
                  <a:lnTo>
                    <a:pt x="530618" y="893775"/>
                  </a:lnTo>
                  <a:lnTo>
                    <a:pt x="527989" y="893140"/>
                  </a:lnTo>
                  <a:lnTo>
                    <a:pt x="531294" y="893140"/>
                  </a:lnTo>
                  <a:lnTo>
                    <a:pt x="533234" y="891235"/>
                  </a:lnTo>
                  <a:lnTo>
                    <a:pt x="537885" y="891235"/>
                  </a:lnTo>
                  <a:lnTo>
                    <a:pt x="536257" y="889330"/>
                  </a:lnTo>
                  <a:close/>
                </a:path>
                <a:path w="2160270" h="1871345">
                  <a:moveTo>
                    <a:pt x="527913" y="896458"/>
                  </a:moveTo>
                  <a:lnTo>
                    <a:pt x="526894" y="897458"/>
                  </a:lnTo>
                  <a:lnTo>
                    <a:pt x="527913" y="896471"/>
                  </a:lnTo>
                  <a:close/>
                </a:path>
                <a:path w="2160270" h="1871345">
                  <a:moveTo>
                    <a:pt x="528770" y="895616"/>
                  </a:moveTo>
                  <a:lnTo>
                    <a:pt x="527913" y="896458"/>
                  </a:lnTo>
                  <a:lnTo>
                    <a:pt x="528770" y="895616"/>
                  </a:lnTo>
                  <a:close/>
                </a:path>
                <a:path w="2160270" h="1871345">
                  <a:moveTo>
                    <a:pt x="528706" y="895680"/>
                  </a:moveTo>
                  <a:lnTo>
                    <a:pt x="527913" y="895680"/>
                  </a:lnTo>
                  <a:lnTo>
                    <a:pt x="527913" y="896458"/>
                  </a:lnTo>
                  <a:lnTo>
                    <a:pt x="528706" y="895680"/>
                  </a:lnTo>
                  <a:close/>
                </a:path>
                <a:path w="2160270" h="1871345">
                  <a:moveTo>
                    <a:pt x="536328" y="894379"/>
                  </a:moveTo>
                  <a:lnTo>
                    <a:pt x="537108" y="895172"/>
                  </a:lnTo>
                  <a:lnTo>
                    <a:pt x="535943" y="896302"/>
                  </a:lnTo>
                  <a:lnTo>
                    <a:pt x="540061" y="894918"/>
                  </a:lnTo>
                  <a:lnTo>
                    <a:pt x="536328" y="894379"/>
                  </a:lnTo>
                  <a:close/>
                </a:path>
                <a:path w="2160270" h="1871345">
                  <a:moveTo>
                    <a:pt x="530647" y="893775"/>
                  </a:moveTo>
                  <a:lnTo>
                    <a:pt x="528770" y="895616"/>
                  </a:lnTo>
                  <a:lnTo>
                    <a:pt x="530647" y="893775"/>
                  </a:lnTo>
                  <a:close/>
                </a:path>
                <a:path w="2160270" h="1871345">
                  <a:moveTo>
                    <a:pt x="530859" y="893566"/>
                  </a:moveTo>
                  <a:lnTo>
                    <a:pt x="530700" y="893723"/>
                  </a:lnTo>
                  <a:lnTo>
                    <a:pt x="536257" y="894918"/>
                  </a:lnTo>
                  <a:lnTo>
                    <a:pt x="536858" y="894918"/>
                  </a:lnTo>
                  <a:lnTo>
                    <a:pt x="536328" y="894379"/>
                  </a:lnTo>
                  <a:lnTo>
                    <a:pt x="530859" y="893566"/>
                  </a:lnTo>
                  <a:close/>
                </a:path>
                <a:path w="2160270" h="1871345">
                  <a:moveTo>
                    <a:pt x="537885" y="891235"/>
                  </a:moveTo>
                  <a:lnTo>
                    <a:pt x="533234" y="891235"/>
                  </a:lnTo>
                  <a:lnTo>
                    <a:pt x="536328" y="894379"/>
                  </a:lnTo>
                  <a:lnTo>
                    <a:pt x="539953" y="894918"/>
                  </a:lnTo>
                  <a:lnTo>
                    <a:pt x="540816" y="894664"/>
                  </a:lnTo>
                  <a:lnTo>
                    <a:pt x="537885" y="891235"/>
                  </a:lnTo>
                  <a:close/>
                </a:path>
                <a:path w="2160270" h="1871345">
                  <a:moveTo>
                    <a:pt x="541185" y="893775"/>
                  </a:moveTo>
                  <a:lnTo>
                    <a:pt x="540056" y="893775"/>
                  </a:lnTo>
                  <a:lnTo>
                    <a:pt x="540816" y="894664"/>
                  </a:lnTo>
                  <a:lnTo>
                    <a:pt x="540061" y="894918"/>
                  </a:lnTo>
                  <a:lnTo>
                    <a:pt x="543648" y="894918"/>
                  </a:lnTo>
                  <a:lnTo>
                    <a:pt x="543794" y="894432"/>
                  </a:lnTo>
                  <a:lnTo>
                    <a:pt x="542137" y="894410"/>
                  </a:lnTo>
                  <a:lnTo>
                    <a:pt x="541185" y="893775"/>
                  </a:lnTo>
                  <a:close/>
                </a:path>
                <a:path w="2160270" h="1871345">
                  <a:moveTo>
                    <a:pt x="543794" y="894432"/>
                  </a:moveTo>
                  <a:lnTo>
                    <a:pt x="543648" y="894918"/>
                  </a:lnTo>
                  <a:lnTo>
                    <a:pt x="547357" y="894918"/>
                  </a:lnTo>
                  <a:lnTo>
                    <a:pt x="548860" y="894499"/>
                  </a:lnTo>
                  <a:lnTo>
                    <a:pt x="543794" y="894432"/>
                  </a:lnTo>
                  <a:close/>
                </a:path>
                <a:path w="2160270" h="1871345">
                  <a:moveTo>
                    <a:pt x="548860" y="894499"/>
                  </a:moveTo>
                  <a:lnTo>
                    <a:pt x="547357" y="894918"/>
                  </a:lnTo>
                  <a:lnTo>
                    <a:pt x="556615" y="894918"/>
                  </a:lnTo>
                  <a:lnTo>
                    <a:pt x="556615" y="894603"/>
                  </a:lnTo>
                  <a:lnTo>
                    <a:pt x="548860" y="894499"/>
                  </a:lnTo>
                  <a:close/>
                </a:path>
                <a:path w="2160270" h="1871345">
                  <a:moveTo>
                    <a:pt x="556615" y="894603"/>
                  </a:moveTo>
                  <a:lnTo>
                    <a:pt x="556615" y="894918"/>
                  </a:lnTo>
                  <a:lnTo>
                    <a:pt x="567677" y="894918"/>
                  </a:lnTo>
                  <a:lnTo>
                    <a:pt x="567677" y="894664"/>
                  </a:lnTo>
                  <a:lnTo>
                    <a:pt x="561162" y="894664"/>
                  </a:lnTo>
                  <a:lnTo>
                    <a:pt x="556615" y="894603"/>
                  </a:lnTo>
                  <a:close/>
                </a:path>
                <a:path w="2160270" h="1871345">
                  <a:moveTo>
                    <a:pt x="566935" y="890919"/>
                  </a:moveTo>
                  <a:lnTo>
                    <a:pt x="561047" y="891108"/>
                  </a:lnTo>
                  <a:lnTo>
                    <a:pt x="556615" y="892341"/>
                  </a:lnTo>
                  <a:lnTo>
                    <a:pt x="556615" y="894603"/>
                  </a:lnTo>
                  <a:lnTo>
                    <a:pt x="561162" y="894664"/>
                  </a:lnTo>
                  <a:lnTo>
                    <a:pt x="566935" y="890919"/>
                  </a:lnTo>
                  <a:close/>
                </a:path>
                <a:path w="2160270" h="1871345">
                  <a:moveTo>
                    <a:pt x="567677" y="890895"/>
                  </a:moveTo>
                  <a:lnTo>
                    <a:pt x="566935" y="890919"/>
                  </a:lnTo>
                  <a:lnTo>
                    <a:pt x="561162" y="894664"/>
                  </a:lnTo>
                  <a:lnTo>
                    <a:pt x="567677" y="894664"/>
                  </a:lnTo>
                  <a:lnTo>
                    <a:pt x="567677" y="890895"/>
                  </a:lnTo>
                  <a:close/>
                </a:path>
                <a:path w="2160270" h="1871345">
                  <a:moveTo>
                    <a:pt x="556615" y="892341"/>
                  </a:moveTo>
                  <a:lnTo>
                    <a:pt x="548860" y="894499"/>
                  </a:lnTo>
                  <a:lnTo>
                    <a:pt x="556615" y="894603"/>
                  </a:lnTo>
                  <a:lnTo>
                    <a:pt x="556615" y="892341"/>
                  </a:lnTo>
                  <a:close/>
                </a:path>
                <a:path w="2160270" h="1871345">
                  <a:moveTo>
                    <a:pt x="556615" y="889838"/>
                  </a:moveTo>
                  <a:lnTo>
                    <a:pt x="545172" y="889838"/>
                  </a:lnTo>
                  <a:lnTo>
                    <a:pt x="543794" y="894432"/>
                  </a:lnTo>
                  <a:lnTo>
                    <a:pt x="548860" y="894499"/>
                  </a:lnTo>
                  <a:lnTo>
                    <a:pt x="556615" y="892341"/>
                  </a:lnTo>
                  <a:lnTo>
                    <a:pt x="556615" y="889838"/>
                  </a:lnTo>
                  <a:close/>
                </a:path>
                <a:path w="2160270" h="1871345">
                  <a:moveTo>
                    <a:pt x="543648" y="889330"/>
                  </a:moveTo>
                  <a:lnTo>
                    <a:pt x="540918" y="889330"/>
                  </a:lnTo>
                  <a:lnTo>
                    <a:pt x="539851" y="892886"/>
                  </a:lnTo>
                  <a:lnTo>
                    <a:pt x="542137" y="894410"/>
                  </a:lnTo>
                  <a:lnTo>
                    <a:pt x="543794" y="894432"/>
                  </a:lnTo>
                  <a:lnTo>
                    <a:pt x="545172" y="889838"/>
                  </a:lnTo>
                  <a:lnTo>
                    <a:pt x="556615" y="889838"/>
                  </a:lnTo>
                  <a:lnTo>
                    <a:pt x="556615" y="889457"/>
                  </a:lnTo>
                  <a:lnTo>
                    <a:pt x="546607" y="889457"/>
                  </a:lnTo>
                  <a:lnTo>
                    <a:pt x="543648" y="889330"/>
                  </a:lnTo>
                  <a:close/>
                </a:path>
                <a:path w="2160270" h="1871345">
                  <a:moveTo>
                    <a:pt x="533234" y="891235"/>
                  </a:moveTo>
                  <a:lnTo>
                    <a:pt x="530859" y="893566"/>
                  </a:lnTo>
                  <a:lnTo>
                    <a:pt x="536328" y="894379"/>
                  </a:lnTo>
                  <a:lnTo>
                    <a:pt x="533234" y="891235"/>
                  </a:lnTo>
                  <a:close/>
                </a:path>
                <a:path w="2160270" h="1871345">
                  <a:moveTo>
                    <a:pt x="527989" y="893140"/>
                  </a:moveTo>
                  <a:lnTo>
                    <a:pt x="530700" y="893723"/>
                  </a:lnTo>
                  <a:lnTo>
                    <a:pt x="530859" y="893566"/>
                  </a:lnTo>
                  <a:lnTo>
                    <a:pt x="527989" y="893140"/>
                  </a:lnTo>
                  <a:close/>
                </a:path>
                <a:path w="2160270" h="1871345">
                  <a:moveTo>
                    <a:pt x="531294" y="893140"/>
                  </a:moveTo>
                  <a:lnTo>
                    <a:pt x="527989" y="893140"/>
                  </a:lnTo>
                  <a:lnTo>
                    <a:pt x="530859" y="893566"/>
                  </a:lnTo>
                  <a:lnTo>
                    <a:pt x="531294" y="893140"/>
                  </a:lnTo>
                  <a:close/>
                </a:path>
                <a:path w="2160270" h="1871345">
                  <a:moveTo>
                    <a:pt x="559557" y="889330"/>
                  </a:moveTo>
                  <a:lnTo>
                    <a:pt x="556615" y="889330"/>
                  </a:lnTo>
                  <a:lnTo>
                    <a:pt x="556615" y="892341"/>
                  </a:lnTo>
                  <a:lnTo>
                    <a:pt x="561047" y="891108"/>
                  </a:lnTo>
                  <a:lnTo>
                    <a:pt x="566935" y="890919"/>
                  </a:lnTo>
                  <a:lnTo>
                    <a:pt x="567677" y="890438"/>
                  </a:lnTo>
                  <a:lnTo>
                    <a:pt x="567677" y="889838"/>
                  </a:lnTo>
                  <a:lnTo>
                    <a:pt x="558774" y="889838"/>
                  </a:lnTo>
                  <a:lnTo>
                    <a:pt x="559557" y="889330"/>
                  </a:lnTo>
                  <a:close/>
                </a:path>
                <a:path w="2160270" h="1871345">
                  <a:moveTo>
                    <a:pt x="567677" y="890438"/>
                  </a:moveTo>
                  <a:lnTo>
                    <a:pt x="566935" y="890919"/>
                  </a:lnTo>
                  <a:lnTo>
                    <a:pt x="567677" y="890895"/>
                  </a:lnTo>
                  <a:lnTo>
                    <a:pt x="567677" y="890438"/>
                  </a:lnTo>
                  <a:close/>
                </a:path>
                <a:path w="2160270" h="1871345">
                  <a:moveTo>
                    <a:pt x="570522" y="882218"/>
                  </a:moveTo>
                  <a:lnTo>
                    <a:pt x="564515" y="886114"/>
                  </a:lnTo>
                  <a:lnTo>
                    <a:pt x="572909" y="887044"/>
                  </a:lnTo>
                  <a:lnTo>
                    <a:pt x="567677" y="890438"/>
                  </a:lnTo>
                  <a:lnTo>
                    <a:pt x="567677" y="890895"/>
                  </a:lnTo>
                  <a:lnTo>
                    <a:pt x="572909" y="890727"/>
                  </a:lnTo>
                  <a:lnTo>
                    <a:pt x="584009" y="883361"/>
                  </a:lnTo>
                  <a:lnTo>
                    <a:pt x="570522" y="882218"/>
                  </a:lnTo>
                  <a:close/>
                </a:path>
                <a:path w="2160270" h="1871345">
                  <a:moveTo>
                    <a:pt x="569385" y="889330"/>
                  </a:moveTo>
                  <a:lnTo>
                    <a:pt x="567677" y="889330"/>
                  </a:lnTo>
                  <a:lnTo>
                    <a:pt x="567677" y="890438"/>
                  </a:lnTo>
                  <a:lnTo>
                    <a:pt x="569385" y="889330"/>
                  </a:lnTo>
                  <a:close/>
                </a:path>
                <a:path w="2160270" h="1871345">
                  <a:moveTo>
                    <a:pt x="564515" y="886114"/>
                  </a:moveTo>
                  <a:lnTo>
                    <a:pt x="558774" y="889838"/>
                  </a:lnTo>
                  <a:lnTo>
                    <a:pt x="567677" y="889838"/>
                  </a:lnTo>
                  <a:lnTo>
                    <a:pt x="567677" y="889330"/>
                  </a:lnTo>
                  <a:lnTo>
                    <a:pt x="569385" y="889330"/>
                  </a:lnTo>
                  <a:lnTo>
                    <a:pt x="572909" y="887044"/>
                  </a:lnTo>
                  <a:lnTo>
                    <a:pt x="564515" y="886114"/>
                  </a:lnTo>
                  <a:close/>
                </a:path>
                <a:path w="2160270" h="1871345">
                  <a:moveTo>
                    <a:pt x="560298" y="885647"/>
                  </a:moveTo>
                  <a:lnTo>
                    <a:pt x="546607" y="889457"/>
                  </a:lnTo>
                  <a:lnTo>
                    <a:pt x="556615" y="889457"/>
                  </a:lnTo>
                  <a:lnTo>
                    <a:pt x="559557" y="889330"/>
                  </a:lnTo>
                  <a:lnTo>
                    <a:pt x="564515" y="886114"/>
                  </a:lnTo>
                  <a:lnTo>
                    <a:pt x="560298" y="885647"/>
                  </a:lnTo>
                  <a:close/>
                </a:path>
                <a:path w="2160270" h="1871345">
                  <a:moveTo>
                    <a:pt x="122935" y="1001814"/>
                  </a:moveTo>
                  <a:lnTo>
                    <a:pt x="117424" y="1001814"/>
                  </a:lnTo>
                  <a:lnTo>
                    <a:pt x="117424" y="1005497"/>
                  </a:lnTo>
                  <a:lnTo>
                    <a:pt x="122935" y="1005497"/>
                  </a:lnTo>
                  <a:lnTo>
                    <a:pt x="122935" y="1001814"/>
                  </a:lnTo>
                  <a:close/>
                </a:path>
                <a:path w="2160270" h="1871345">
                  <a:moveTo>
                    <a:pt x="122935" y="990815"/>
                  </a:moveTo>
                  <a:lnTo>
                    <a:pt x="117424" y="990815"/>
                  </a:lnTo>
                  <a:lnTo>
                    <a:pt x="117424" y="994498"/>
                  </a:lnTo>
                  <a:lnTo>
                    <a:pt x="122935" y="994498"/>
                  </a:lnTo>
                  <a:lnTo>
                    <a:pt x="122935" y="990815"/>
                  </a:lnTo>
                  <a:close/>
                </a:path>
                <a:path w="2160270" h="1871345">
                  <a:moveTo>
                    <a:pt x="123863" y="988072"/>
                  </a:moveTo>
                  <a:lnTo>
                    <a:pt x="112801" y="988072"/>
                  </a:lnTo>
                  <a:lnTo>
                    <a:pt x="112801" y="993597"/>
                  </a:lnTo>
                  <a:lnTo>
                    <a:pt x="117424" y="993597"/>
                  </a:lnTo>
                  <a:lnTo>
                    <a:pt x="117424" y="990815"/>
                  </a:lnTo>
                  <a:lnTo>
                    <a:pt x="123863" y="990815"/>
                  </a:lnTo>
                  <a:lnTo>
                    <a:pt x="123863" y="988072"/>
                  </a:lnTo>
                  <a:close/>
                </a:path>
                <a:path w="2160270" h="1871345">
                  <a:moveTo>
                    <a:pt x="123863" y="990815"/>
                  </a:moveTo>
                  <a:lnTo>
                    <a:pt x="122935" y="990815"/>
                  </a:lnTo>
                  <a:lnTo>
                    <a:pt x="122935" y="993597"/>
                  </a:lnTo>
                  <a:lnTo>
                    <a:pt x="123863" y="993597"/>
                  </a:lnTo>
                  <a:lnTo>
                    <a:pt x="123863" y="990815"/>
                  </a:lnTo>
                  <a:close/>
                </a:path>
                <a:path w="2160270" h="1871345">
                  <a:moveTo>
                    <a:pt x="393839" y="938669"/>
                  </a:moveTo>
                  <a:lnTo>
                    <a:pt x="382790" y="938669"/>
                  </a:lnTo>
                  <a:lnTo>
                    <a:pt x="382790" y="944194"/>
                  </a:lnTo>
                  <a:lnTo>
                    <a:pt x="393839" y="944194"/>
                  </a:lnTo>
                  <a:lnTo>
                    <a:pt x="393839" y="938669"/>
                  </a:lnTo>
                  <a:close/>
                </a:path>
                <a:path w="2160270" h="1871345">
                  <a:moveTo>
                    <a:pt x="116458" y="1018260"/>
                  </a:moveTo>
                  <a:lnTo>
                    <a:pt x="113728" y="1018260"/>
                  </a:lnTo>
                  <a:lnTo>
                    <a:pt x="113728" y="1025601"/>
                  </a:lnTo>
                  <a:lnTo>
                    <a:pt x="117424" y="1025601"/>
                  </a:lnTo>
                  <a:lnTo>
                    <a:pt x="117424" y="1029284"/>
                  </a:lnTo>
                  <a:lnTo>
                    <a:pt x="122935" y="1029284"/>
                  </a:lnTo>
                  <a:lnTo>
                    <a:pt x="122935" y="1021943"/>
                  </a:lnTo>
                  <a:lnTo>
                    <a:pt x="119240" y="1021943"/>
                  </a:lnTo>
                  <a:lnTo>
                    <a:pt x="119240" y="1021041"/>
                  </a:lnTo>
                  <a:lnTo>
                    <a:pt x="116458" y="1021041"/>
                  </a:lnTo>
                  <a:lnTo>
                    <a:pt x="116458" y="1018260"/>
                  </a:lnTo>
                  <a:close/>
                </a:path>
                <a:path w="2160270" h="1871345">
                  <a:moveTo>
                    <a:pt x="109105" y="1015517"/>
                  </a:moveTo>
                  <a:lnTo>
                    <a:pt x="105409" y="1015517"/>
                  </a:lnTo>
                  <a:lnTo>
                    <a:pt x="105409" y="1021041"/>
                  </a:lnTo>
                  <a:lnTo>
                    <a:pt x="113728" y="1021041"/>
                  </a:lnTo>
                  <a:lnTo>
                    <a:pt x="113728" y="1018260"/>
                  </a:lnTo>
                  <a:lnTo>
                    <a:pt x="116458" y="1018260"/>
                  </a:lnTo>
                  <a:lnTo>
                    <a:pt x="116458" y="1017384"/>
                  </a:lnTo>
                  <a:lnTo>
                    <a:pt x="109105" y="1017384"/>
                  </a:lnTo>
                  <a:lnTo>
                    <a:pt x="109105" y="1015517"/>
                  </a:lnTo>
                  <a:close/>
                </a:path>
                <a:path w="2160270" h="1871345">
                  <a:moveTo>
                    <a:pt x="119240" y="1018260"/>
                  </a:moveTo>
                  <a:lnTo>
                    <a:pt x="116458" y="1018260"/>
                  </a:lnTo>
                  <a:lnTo>
                    <a:pt x="116458" y="1021041"/>
                  </a:lnTo>
                  <a:lnTo>
                    <a:pt x="119240" y="1021041"/>
                  </a:lnTo>
                  <a:lnTo>
                    <a:pt x="119240" y="1018260"/>
                  </a:lnTo>
                  <a:close/>
                </a:path>
                <a:path w="2160270" h="1871345">
                  <a:moveTo>
                    <a:pt x="116458" y="1011859"/>
                  </a:moveTo>
                  <a:lnTo>
                    <a:pt x="109105" y="1011859"/>
                  </a:lnTo>
                  <a:lnTo>
                    <a:pt x="109105" y="1017384"/>
                  </a:lnTo>
                  <a:lnTo>
                    <a:pt x="116458" y="1017384"/>
                  </a:lnTo>
                  <a:lnTo>
                    <a:pt x="116458" y="1015517"/>
                  </a:lnTo>
                  <a:lnTo>
                    <a:pt x="120167" y="1015517"/>
                  </a:lnTo>
                  <a:lnTo>
                    <a:pt x="120167" y="1011885"/>
                  </a:lnTo>
                  <a:lnTo>
                    <a:pt x="116458" y="1011885"/>
                  </a:lnTo>
                  <a:close/>
                </a:path>
                <a:path w="2160270" h="1871345">
                  <a:moveTo>
                    <a:pt x="120167" y="1015517"/>
                  </a:moveTo>
                  <a:lnTo>
                    <a:pt x="116458" y="1015517"/>
                  </a:lnTo>
                  <a:lnTo>
                    <a:pt x="116458" y="1017384"/>
                  </a:lnTo>
                  <a:lnTo>
                    <a:pt x="120167" y="1017384"/>
                  </a:lnTo>
                  <a:lnTo>
                    <a:pt x="120167" y="1015517"/>
                  </a:lnTo>
                  <a:close/>
                </a:path>
                <a:path w="2160270" h="1871345">
                  <a:moveTo>
                    <a:pt x="116458" y="1006373"/>
                  </a:moveTo>
                  <a:lnTo>
                    <a:pt x="105409" y="1006373"/>
                  </a:lnTo>
                  <a:lnTo>
                    <a:pt x="105409" y="1011885"/>
                  </a:lnTo>
                  <a:lnTo>
                    <a:pt x="109105" y="1011885"/>
                  </a:lnTo>
                  <a:lnTo>
                    <a:pt x="116458" y="1011859"/>
                  </a:lnTo>
                  <a:lnTo>
                    <a:pt x="116458" y="1006373"/>
                  </a:lnTo>
                  <a:close/>
                </a:path>
                <a:path w="2160270" h="1871345">
                  <a:moveTo>
                    <a:pt x="120167" y="1011859"/>
                  </a:moveTo>
                  <a:lnTo>
                    <a:pt x="116458" y="1011859"/>
                  </a:lnTo>
                  <a:lnTo>
                    <a:pt x="120167" y="1011885"/>
                  </a:lnTo>
                  <a:close/>
                </a:path>
                <a:path w="2160270" h="1871345">
                  <a:moveTo>
                    <a:pt x="416039" y="938669"/>
                  </a:moveTo>
                  <a:lnTo>
                    <a:pt x="404977" y="938669"/>
                  </a:lnTo>
                  <a:lnTo>
                    <a:pt x="404977" y="944194"/>
                  </a:lnTo>
                  <a:lnTo>
                    <a:pt x="416039" y="944194"/>
                  </a:lnTo>
                  <a:lnTo>
                    <a:pt x="416039" y="938669"/>
                  </a:lnTo>
                  <a:close/>
                </a:path>
                <a:path w="2160270" h="1871345">
                  <a:moveTo>
                    <a:pt x="451167" y="938669"/>
                  </a:moveTo>
                  <a:lnTo>
                    <a:pt x="443814" y="938669"/>
                  </a:lnTo>
                  <a:lnTo>
                    <a:pt x="443814" y="944194"/>
                  </a:lnTo>
                  <a:lnTo>
                    <a:pt x="454875" y="944194"/>
                  </a:lnTo>
                  <a:lnTo>
                    <a:pt x="454875" y="940536"/>
                  </a:lnTo>
                  <a:lnTo>
                    <a:pt x="451167" y="940536"/>
                  </a:lnTo>
                  <a:lnTo>
                    <a:pt x="451167" y="938669"/>
                  </a:lnTo>
                  <a:close/>
                </a:path>
                <a:path w="2160270" h="1871345">
                  <a:moveTo>
                    <a:pt x="451167" y="935012"/>
                  </a:moveTo>
                  <a:lnTo>
                    <a:pt x="440118" y="935012"/>
                  </a:lnTo>
                  <a:lnTo>
                    <a:pt x="440118" y="940536"/>
                  </a:lnTo>
                  <a:lnTo>
                    <a:pt x="443814" y="940536"/>
                  </a:lnTo>
                  <a:lnTo>
                    <a:pt x="443814" y="938669"/>
                  </a:lnTo>
                  <a:lnTo>
                    <a:pt x="451167" y="938669"/>
                  </a:lnTo>
                  <a:lnTo>
                    <a:pt x="451167" y="935012"/>
                  </a:lnTo>
                  <a:close/>
                </a:path>
                <a:path w="2160270" h="1871345">
                  <a:moveTo>
                    <a:pt x="454875" y="938669"/>
                  </a:moveTo>
                  <a:lnTo>
                    <a:pt x="451167" y="938669"/>
                  </a:lnTo>
                  <a:lnTo>
                    <a:pt x="451167" y="940536"/>
                  </a:lnTo>
                  <a:lnTo>
                    <a:pt x="454875" y="940536"/>
                  </a:lnTo>
                  <a:lnTo>
                    <a:pt x="454875" y="938669"/>
                  </a:lnTo>
                  <a:close/>
                </a:path>
                <a:path w="2160270" h="1871345">
                  <a:moveTo>
                    <a:pt x="432676" y="942327"/>
                  </a:moveTo>
                  <a:lnTo>
                    <a:pt x="421627" y="942327"/>
                  </a:lnTo>
                  <a:lnTo>
                    <a:pt x="421627" y="947851"/>
                  </a:lnTo>
                  <a:lnTo>
                    <a:pt x="432676" y="947851"/>
                  </a:lnTo>
                  <a:lnTo>
                    <a:pt x="432676" y="942327"/>
                  </a:lnTo>
                  <a:close/>
                </a:path>
                <a:path w="2160270" h="1871345">
                  <a:moveTo>
                    <a:pt x="463194" y="945070"/>
                  </a:moveTo>
                  <a:lnTo>
                    <a:pt x="457682" y="945070"/>
                  </a:lnTo>
                  <a:lnTo>
                    <a:pt x="457682" y="948753"/>
                  </a:lnTo>
                  <a:lnTo>
                    <a:pt x="463194" y="948753"/>
                  </a:lnTo>
                  <a:lnTo>
                    <a:pt x="463194" y="945070"/>
                  </a:lnTo>
                  <a:close/>
                </a:path>
                <a:path w="2160270" h="1871345">
                  <a:moveTo>
                    <a:pt x="151599" y="1026502"/>
                  </a:moveTo>
                  <a:lnTo>
                    <a:pt x="140538" y="1026502"/>
                  </a:lnTo>
                  <a:lnTo>
                    <a:pt x="140538" y="1032014"/>
                  </a:lnTo>
                  <a:lnTo>
                    <a:pt x="151599" y="1032014"/>
                  </a:lnTo>
                  <a:lnTo>
                    <a:pt x="151599" y="1026502"/>
                  </a:lnTo>
                  <a:close/>
                </a:path>
                <a:path w="2160270" h="1871345">
                  <a:moveTo>
                    <a:pt x="1342491" y="598335"/>
                  </a:moveTo>
                  <a:lnTo>
                    <a:pt x="1331442" y="598335"/>
                  </a:lnTo>
                  <a:lnTo>
                    <a:pt x="1331442" y="603846"/>
                  </a:lnTo>
                  <a:lnTo>
                    <a:pt x="1342491" y="603846"/>
                  </a:lnTo>
                  <a:lnTo>
                    <a:pt x="1342491" y="598335"/>
                  </a:lnTo>
                  <a:close/>
                </a:path>
                <a:path w="2160270" h="1871345">
                  <a:moveTo>
                    <a:pt x="1195489" y="670610"/>
                  </a:moveTo>
                  <a:lnTo>
                    <a:pt x="1189964" y="670610"/>
                  </a:lnTo>
                  <a:lnTo>
                    <a:pt x="1189964" y="674281"/>
                  </a:lnTo>
                  <a:lnTo>
                    <a:pt x="1195489" y="674281"/>
                  </a:lnTo>
                  <a:lnTo>
                    <a:pt x="1195489" y="670610"/>
                  </a:lnTo>
                  <a:close/>
                </a:path>
                <a:path w="2160270" h="1871345">
                  <a:moveTo>
                    <a:pt x="599109" y="920368"/>
                  </a:moveTo>
                  <a:lnTo>
                    <a:pt x="595426" y="920368"/>
                  </a:lnTo>
                  <a:lnTo>
                    <a:pt x="595426" y="925893"/>
                  </a:lnTo>
                  <a:lnTo>
                    <a:pt x="599109" y="925893"/>
                  </a:lnTo>
                  <a:lnTo>
                    <a:pt x="599109" y="920368"/>
                  </a:lnTo>
                  <a:close/>
                </a:path>
                <a:path w="2160270" h="1871345">
                  <a:moveTo>
                    <a:pt x="1179766" y="691654"/>
                  </a:moveTo>
                  <a:lnTo>
                    <a:pt x="1168704" y="691654"/>
                  </a:lnTo>
                  <a:lnTo>
                    <a:pt x="1168704" y="697166"/>
                  </a:lnTo>
                  <a:lnTo>
                    <a:pt x="1179766" y="697166"/>
                  </a:lnTo>
                  <a:lnTo>
                    <a:pt x="1179766" y="691654"/>
                  </a:lnTo>
                  <a:close/>
                </a:path>
                <a:path w="2160270" h="1871345">
                  <a:moveTo>
                    <a:pt x="497408" y="962456"/>
                  </a:moveTo>
                  <a:lnTo>
                    <a:pt x="486346" y="962456"/>
                  </a:lnTo>
                  <a:lnTo>
                    <a:pt x="486346" y="967981"/>
                  </a:lnTo>
                  <a:lnTo>
                    <a:pt x="497408" y="967981"/>
                  </a:lnTo>
                  <a:lnTo>
                    <a:pt x="497408" y="962456"/>
                  </a:lnTo>
                  <a:close/>
                </a:path>
                <a:path w="2160270" h="1871345">
                  <a:moveTo>
                    <a:pt x="1385023" y="611136"/>
                  </a:moveTo>
                  <a:lnTo>
                    <a:pt x="1373974" y="611136"/>
                  </a:lnTo>
                  <a:lnTo>
                    <a:pt x="1373974" y="616661"/>
                  </a:lnTo>
                  <a:lnTo>
                    <a:pt x="1385023" y="616661"/>
                  </a:lnTo>
                  <a:lnTo>
                    <a:pt x="1385023" y="611136"/>
                  </a:lnTo>
                  <a:close/>
                </a:path>
                <a:path w="2160270" h="1871345">
                  <a:moveTo>
                    <a:pt x="532772" y="976198"/>
                  </a:moveTo>
                  <a:lnTo>
                    <a:pt x="527913" y="976198"/>
                  </a:lnTo>
                  <a:lnTo>
                    <a:pt x="527913" y="979139"/>
                  </a:lnTo>
                  <a:lnTo>
                    <a:pt x="533234" y="984402"/>
                  </a:lnTo>
                  <a:lnTo>
                    <a:pt x="537108" y="980478"/>
                  </a:lnTo>
                  <a:lnTo>
                    <a:pt x="532772" y="976198"/>
                  </a:lnTo>
                  <a:close/>
                </a:path>
                <a:path w="2160270" h="1871345">
                  <a:moveTo>
                    <a:pt x="524936" y="976198"/>
                  </a:moveTo>
                  <a:lnTo>
                    <a:pt x="522401" y="976198"/>
                  </a:lnTo>
                  <a:lnTo>
                    <a:pt x="522401" y="979881"/>
                  </a:lnTo>
                  <a:lnTo>
                    <a:pt x="527913" y="979881"/>
                  </a:lnTo>
                  <a:lnTo>
                    <a:pt x="527913" y="979139"/>
                  </a:lnTo>
                  <a:lnTo>
                    <a:pt x="524936" y="976198"/>
                  </a:lnTo>
                  <a:close/>
                </a:path>
                <a:path w="2160270" h="1871345">
                  <a:moveTo>
                    <a:pt x="528180" y="971651"/>
                  </a:moveTo>
                  <a:lnTo>
                    <a:pt x="524306" y="975575"/>
                  </a:lnTo>
                  <a:lnTo>
                    <a:pt x="527913" y="979139"/>
                  </a:lnTo>
                  <a:lnTo>
                    <a:pt x="527913" y="972540"/>
                  </a:lnTo>
                  <a:lnTo>
                    <a:pt x="529079" y="972540"/>
                  </a:lnTo>
                  <a:lnTo>
                    <a:pt x="528180" y="971651"/>
                  </a:lnTo>
                  <a:close/>
                </a:path>
                <a:path w="2160270" h="1871345">
                  <a:moveTo>
                    <a:pt x="530800" y="974242"/>
                  </a:moveTo>
                  <a:lnTo>
                    <a:pt x="532772" y="976198"/>
                  </a:lnTo>
                  <a:lnTo>
                    <a:pt x="530800" y="974242"/>
                  </a:lnTo>
                  <a:close/>
                </a:path>
                <a:path w="2160270" h="1871345">
                  <a:moveTo>
                    <a:pt x="1400784" y="616891"/>
                  </a:moveTo>
                  <a:lnTo>
                    <a:pt x="1399412" y="619607"/>
                  </a:lnTo>
                  <a:lnTo>
                    <a:pt x="1404340" y="622084"/>
                  </a:lnTo>
                  <a:lnTo>
                    <a:pt x="1406626" y="617562"/>
                  </a:lnTo>
                  <a:lnTo>
                    <a:pt x="1400784" y="617562"/>
                  </a:lnTo>
                  <a:lnTo>
                    <a:pt x="1400784" y="616891"/>
                  </a:lnTo>
                  <a:close/>
                </a:path>
                <a:path w="2160270" h="1871345">
                  <a:moveTo>
                    <a:pt x="1400784" y="613879"/>
                  </a:moveTo>
                  <a:lnTo>
                    <a:pt x="1397076" y="613879"/>
                  </a:lnTo>
                  <a:lnTo>
                    <a:pt x="1397076" y="621220"/>
                  </a:lnTo>
                  <a:lnTo>
                    <a:pt x="1402622" y="621220"/>
                  </a:lnTo>
                  <a:lnTo>
                    <a:pt x="1399412" y="619607"/>
                  </a:lnTo>
                  <a:lnTo>
                    <a:pt x="1400784" y="616891"/>
                  </a:lnTo>
                  <a:lnTo>
                    <a:pt x="1400784" y="613879"/>
                  </a:lnTo>
                  <a:close/>
                </a:path>
                <a:path w="2160270" h="1871345">
                  <a:moveTo>
                    <a:pt x="1397076" y="614806"/>
                  </a:moveTo>
                  <a:lnTo>
                    <a:pt x="1396161" y="614806"/>
                  </a:lnTo>
                  <a:lnTo>
                    <a:pt x="1396161" y="620318"/>
                  </a:lnTo>
                  <a:lnTo>
                    <a:pt x="1397076" y="620318"/>
                  </a:lnTo>
                  <a:lnTo>
                    <a:pt x="1397076" y="614806"/>
                  </a:lnTo>
                  <a:close/>
                </a:path>
                <a:path w="2160270" h="1871345">
                  <a:moveTo>
                    <a:pt x="1407210" y="616406"/>
                  </a:moveTo>
                  <a:lnTo>
                    <a:pt x="1405232" y="620318"/>
                  </a:lnTo>
                  <a:lnTo>
                    <a:pt x="1407210" y="620318"/>
                  </a:lnTo>
                  <a:lnTo>
                    <a:pt x="1407210" y="616406"/>
                  </a:lnTo>
                  <a:close/>
                </a:path>
                <a:path w="2160270" h="1871345">
                  <a:moveTo>
                    <a:pt x="1404581" y="609371"/>
                  </a:moveTo>
                  <a:lnTo>
                    <a:pt x="1400784" y="616891"/>
                  </a:lnTo>
                  <a:lnTo>
                    <a:pt x="1400784" y="617562"/>
                  </a:lnTo>
                  <a:lnTo>
                    <a:pt x="1402600" y="617562"/>
                  </a:lnTo>
                  <a:lnTo>
                    <a:pt x="1402600" y="613879"/>
                  </a:lnTo>
                  <a:lnTo>
                    <a:pt x="1406296" y="613879"/>
                  </a:lnTo>
                  <a:lnTo>
                    <a:pt x="1406266" y="610222"/>
                  </a:lnTo>
                  <a:lnTo>
                    <a:pt x="1404581" y="609371"/>
                  </a:lnTo>
                  <a:close/>
                </a:path>
                <a:path w="2160270" h="1871345">
                  <a:moveTo>
                    <a:pt x="1406296" y="613879"/>
                  </a:moveTo>
                  <a:lnTo>
                    <a:pt x="1402600" y="613879"/>
                  </a:lnTo>
                  <a:lnTo>
                    <a:pt x="1402600" y="617562"/>
                  </a:lnTo>
                  <a:lnTo>
                    <a:pt x="1406626" y="617562"/>
                  </a:lnTo>
                  <a:lnTo>
                    <a:pt x="1407210" y="616406"/>
                  </a:lnTo>
                  <a:lnTo>
                    <a:pt x="1407210" y="614806"/>
                  </a:lnTo>
                  <a:lnTo>
                    <a:pt x="1408019" y="614806"/>
                  </a:lnTo>
                  <a:lnTo>
                    <a:pt x="1408475" y="613905"/>
                  </a:lnTo>
                  <a:lnTo>
                    <a:pt x="1406296" y="613905"/>
                  </a:lnTo>
                  <a:close/>
                </a:path>
                <a:path w="2160270" h="1871345">
                  <a:moveTo>
                    <a:pt x="1404152" y="610222"/>
                  </a:moveTo>
                  <a:lnTo>
                    <a:pt x="1400784" y="610222"/>
                  </a:lnTo>
                  <a:lnTo>
                    <a:pt x="1400784" y="616891"/>
                  </a:lnTo>
                  <a:lnTo>
                    <a:pt x="1404152" y="610222"/>
                  </a:lnTo>
                  <a:close/>
                </a:path>
                <a:path w="2160270" h="1871345">
                  <a:moveTo>
                    <a:pt x="1408019" y="614806"/>
                  </a:moveTo>
                  <a:lnTo>
                    <a:pt x="1407210" y="614806"/>
                  </a:lnTo>
                  <a:lnTo>
                    <a:pt x="1407210" y="616406"/>
                  </a:lnTo>
                  <a:lnTo>
                    <a:pt x="1408019" y="614806"/>
                  </a:lnTo>
                  <a:close/>
                </a:path>
                <a:path w="2160270" h="1871345">
                  <a:moveTo>
                    <a:pt x="1406296" y="610237"/>
                  </a:moveTo>
                  <a:lnTo>
                    <a:pt x="1406296" y="613905"/>
                  </a:lnTo>
                  <a:lnTo>
                    <a:pt x="1408475" y="613905"/>
                  </a:lnTo>
                  <a:lnTo>
                    <a:pt x="1409509" y="611860"/>
                  </a:lnTo>
                  <a:lnTo>
                    <a:pt x="1406296" y="610237"/>
                  </a:lnTo>
                  <a:close/>
                </a:path>
                <a:path w="2160270" h="1871345">
                  <a:moveTo>
                    <a:pt x="1406296" y="610222"/>
                  </a:moveTo>
                  <a:close/>
                </a:path>
                <a:path w="2160270" h="1871345">
                  <a:moveTo>
                    <a:pt x="1419237" y="613905"/>
                  </a:moveTo>
                  <a:lnTo>
                    <a:pt x="1413725" y="613905"/>
                  </a:lnTo>
                  <a:lnTo>
                    <a:pt x="1413725" y="617575"/>
                  </a:lnTo>
                  <a:lnTo>
                    <a:pt x="1419237" y="617575"/>
                  </a:lnTo>
                  <a:lnTo>
                    <a:pt x="1419237" y="613905"/>
                  </a:lnTo>
                  <a:close/>
                </a:path>
                <a:path w="2160270" h="1871345">
                  <a:moveTo>
                    <a:pt x="684180" y="949655"/>
                  </a:moveTo>
                  <a:lnTo>
                    <a:pt x="678649" y="949655"/>
                  </a:lnTo>
                  <a:lnTo>
                    <a:pt x="690458" y="954895"/>
                  </a:lnTo>
                  <a:lnTo>
                    <a:pt x="691591" y="955166"/>
                  </a:lnTo>
                  <a:lnTo>
                    <a:pt x="684180" y="949655"/>
                  </a:lnTo>
                  <a:close/>
                </a:path>
                <a:path w="2160270" h="1871345">
                  <a:moveTo>
                    <a:pt x="689331" y="954624"/>
                  </a:moveTo>
                  <a:lnTo>
                    <a:pt x="690841" y="955065"/>
                  </a:lnTo>
                  <a:lnTo>
                    <a:pt x="690458" y="954895"/>
                  </a:lnTo>
                  <a:lnTo>
                    <a:pt x="689331" y="954624"/>
                  </a:lnTo>
                  <a:close/>
                </a:path>
                <a:path w="2160270" h="1871345">
                  <a:moveTo>
                    <a:pt x="682828" y="951509"/>
                  </a:moveTo>
                  <a:lnTo>
                    <a:pt x="678649" y="951509"/>
                  </a:lnTo>
                  <a:lnTo>
                    <a:pt x="689331" y="954624"/>
                  </a:lnTo>
                  <a:lnTo>
                    <a:pt x="690458" y="954895"/>
                  </a:lnTo>
                  <a:lnTo>
                    <a:pt x="682828" y="951509"/>
                  </a:lnTo>
                  <a:close/>
                </a:path>
                <a:path w="2160270" h="1871345">
                  <a:moveTo>
                    <a:pt x="678649" y="949655"/>
                  </a:moveTo>
                  <a:lnTo>
                    <a:pt x="675404" y="951283"/>
                  </a:lnTo>
                  <a:lnTo>
                    <a:pt x="689331" y="954624"/>
                  </a:lnTo>
                  <a:lnTo>
                    <a:pt x="678649" y="951509"/>
                  </a:lnTo>
                  <a:lnTo>
                    <a:pt x="682828" y="951509"/>
                  </a:lnTo>
                  <a:lnTo>
                    <a:pt x="678649" y="949655"/>
                  </a:lnTo>
                  <a:close/>
                </a:path>
                <a:path w="2160270" h="1871345">
                  <a:moveTo>
                    <a:pt x="672477" y="945997"/>
                  </a:moveTo>
                  <a:lnTo>
                    <a:pt x="663867" y="945997"/>
                  </a:lnTo>
                  <a:lnTo>
                    <a:pt x="663867" y="951509"/>
                  </a:lnTo>
                  <a:lnTo>
                    <a:pt x="674928" y="951509"/>
                  </a:lnTo>
                  <a:lnTo>
                    <a:pt x="674928" y="951169"/>
                  </a:lnTo>
                  <a:lnTo>
                    <a:pt x="673011" y="950709"/>
                  </a:lnTo>
                  <a:lnTo>
                    <a:pt x="671258" y="948982"/>
                  </a:lnTo>
                  <a:lnTo>
                    <a:pt x="672477" y="945997"/>
                  </a:lnTo>
                  <a:close/>
                </a:path>
                <a:path w="2160270" h="1871345">
                  <a:moveTo>
                    <a:pt x="675404" y="951283"/>
                  </a:moveTo>
                  <a:lnTo>
                    <a:pt x="674954" y="951509"/>
                  </a:lnTo>
                  <a:lnTo>
                    <a:pt x="676345" y="951509"/>
                  </a:lnTo>
                  <a:lnTo>
                    <a:pt x="675404" y="951283"/>
                  </a:lnTo>
                  <a:close/>
                </a:path>
                <a:path w="2160270" h="1871345">
                  <a:moveTo>
                    <a:pt x="674954" y="945997"/>
                  </a:moveTo>
                  <a:lnTo>
                    <a:pt x="674928" y="951169"/>
                  </a:lnTo>
                  <a:lnTo>
                    <a:pt x="675404" y="951283"/>
                  </a:lnTo>
                  <a:lnTo>
                    <a:pt x="678649" y="949655"/>
                  </a:lnTo>
                  <a:lnTo>
                    <a:pt x="684180" y="949655"/>
                  </a:lnTo>
                  <a:lnTo>
                    <a:pt x="679399" y="946099"/>
                  </a:lnTo>
                  <a:lnTo>
                    <a:pt x="674954" y="945997"/>
                  </a:lnTo>
                  <a:close/>
                </a:path>
                <a:path w="2160270" h="1871345">
                  <a:moveTo>
                    <a:pt x="674928" y="945997"/>
                  </a:moveTo>
                  <a:lnTo>
                    <a:pt x="672477" y="945997"/>
                  </a:lnTo>
                  <a:lnTo>
                    <a:pt x="671258" y="948982"/>
                  </a:lnTo>
                  <a:lnTo>
                    <a:pt x="673011" y="950709"/>
                  </a:lnTo>
                  <a:lnTo>
                    <a:pt x="674928" y="951169"/>
                  </a:lnTo>
                  <a:lnTo>
                    <a:pt x="674928" y="945997"/>
                  </a:lnTo>
                  <a:close/>
                </a:path>
                <a:path w="2160270" h="1871345">
                  <a:moveTo>
                    <a:pt x="1403515" y="625779"/>
                  </a:moveTo>
                  <a:lnTo>
                    <a:pt x="1392466" y="625779"/>
                  </a:lnTo>
                  <a:lnTo>
                    <a:pt x="1392466" y="638619"/>
                  </a:lnTo>
                  <a:lnTo>
                    <a:pt x="1403515" y="638619"/>
                  </a:lnTo>
                  <a:lnTo>
                    <a:pt x="1403515" y="625779"/>
                  </a:lnTo>
                  <a:close/>
                </a:path>
                <a:path w="2160270" h="1871345">
                  <a:moveTo>
                    <a:pt x="1392466" y="625779"/>
                  </a:moveTo>
                  <a:lnTo>
                    <a:pt x="1389684" y="625779"/>
                  </a:lnTo>
                  <a:lnTo>
                    <a:pt x="1389684" y="628535"/>
                  </a:lnTo>
                  <a:lnTo>
                    <a:pt x="1392466" y="628535"/>
                  </a:lnTo>
                  <a:lnTo>
                    <a:pt x="1392466" y="625779"/>
                  </a:lnTo>
                  <a:close/>
                </a:path>
                <a:path w="2160270" h="1871345">
                  <a:moveTo>
                    <a:pt x="1395196" y="621207"/>
                  </a:moveTo>
                  <a:lnTo>
                    <a:pt x="1389684" y="621207"/>
                  </a:lnTo>
                  <a:lnTo>
                    <a:pt x="1389684" y="624878"/>
                  </a:lnTo>
                  <a:lnTo>
                    <a:pt x="1395196" y="624878"/>
                  </a:lnTo>
                  <a:lnTo>
                    <a:pt x="1395196" y="621207"/>
                  </a:lnTo>
                  <a:close/>
                </a:path>
                <a:path w="2160270" h="1871345">
                  <a:moveTo>
                    <a:pt x="1415541" y="624865"/>
                  </a:moveTo>
                  <a:lnTo>
                    <a:pt x="1410030" y="624865"/>
                  </a:lnTo>
                  <a:lnTo>
                    <a:pt x="1410030" y="628535"/>
                  </a:lnTo>
                  <a:lnTo>
                    <a:pt x="1415541" y="628535"/>
                  </a:lnTo>
                  <a:lnTo>
                    <a:pt x="1415541" y="624865"/>
                  </a:lnTo>
                  <a:close/>
                </a:path>
                <a:path w="2160270" h="1871345">
                  <a:moveTo>
                    <a:pt x="916292" y="868222"/>
                  </a:moveTo>
                  <a:lnTo>
                    <a:pt x="912583" y="868222"/>
                  </a:lnTo>
                  <a:lnTo>
                    <a:pt x="912583" y="873734"/>
                  </a:lnTo>
                  <a:lnTo>
                    <a:pt x="916292" y="873734"/>
                  </a:lnTo>
                  <a:lnTo>
                    <a:pt x="916292" y="868222"/>
                  </a:lnTo>
                  <a:close/>
                </a:path>
                <a:path w="2160270" h="1871345">
                  <a:moveTo>
                    <a:pt x="918108" y="868222"/>
                  </a:moveTo>
                  <a:lnTo>
                    <a:pt x="916292" y="868222"/>
                  </a:lnTo>
                  <a:lnTo>
                    <a:pt x="916292" y="871905"/>
                  </a:lnTo>
                  <a:lnTo>
                    <a:pt x="918108" y="871905"/>
                  </a:lnTo>
                  <a:lnTo>
                    <a:pt x="918108" y="868222"/>
                  </a:lnTo>
                  <a:close/>
                </a:path>
                <a:path w="2160270" h="1871345">
                  <a:moveTo>
                    <a:pt x="921804" y="868222"/>
                  </a:moveTo>
                  <a:lnTo>
                    <a:pt x="918108" y="868222"/>
                  </a:lnTo>
                  <a:lnTo>
                    <a:pt x="918108" y="871905"/>
                  </a:lnTo>
                  <a:lnTo>
                    <a:pt x="921804" y="871905"/>
                  </a:lnTo>
                  <a:lnTo>
                    <a:pt x="921804" y="868222"/>
                  </a:lnTo>
                  <a:close/>
                </a:path>
                <a:path w="2160270" h="1871345">
                  <a:moveTo>
                    <a:pt x="702665" y="953312"/>
                  </a:moveTo>
                  <a:lnTo>
                    <a:pt x="691603" y="953312"/>
                  </a:lnTo>
                  <a:lnTo>
                    <a:pt x="691603" y="958824"/>
                  </a:lnTo>
                  <a:lnTo>
                    <a:pt x="702665" y="958824"/>
                  </a:lnTo>
                  <a:lnTo>
                    <a:pt x="702665" y="953312"/>
                  </a:lnTo>
                  <a:close/>
                </a:path>
                <a:path w="2160270" h="1871345">
                  <a:moveTo>
                    <a:pt x="1189012" y="755700"/>
                  </a:moveTo>
                  <a:lnTo>
                    <a:pt x="1177950" y="755700"/>
                  </a:lnTo>
                  <a:lnTo>
                    <a:pt x="1177950" y="761212"/>
                  </a:lnTo>
                  <a:lnTo>
                    <a:pt x="1189012" y="761212"/>
                  </a:lnTo>
                  <a:lnTo>
                    <a:pt x="1189012" y="755700"/>
                  </a:lnTo>
                  <a:close/>
                </a:path>
                <a:path w="2160270" h="1871345">
                  <a:moveTo>
                    <a:pt x="1537588" y="564476"/>
                  </a:moveTo>
                  <a:lnTo>
                    <a:pt x="1532077" y="564476"/>
                  </a:lnTo>
                  <a:lnTo>
                    <a:pt x="1532077" y="568159"/>
                  </a:lnTo>
                  <a:lnTo>
                    <a:pt x="1537588" y="568159"/>
                  </a:lnTo>
                  <a:lnTo>
                    <a:pt x="1537588" y="564476"/>
                  </a:lnTo>
                  <a:close/>
                </a:path>
                <a:path w="2160270" h="1871345">
                  <a:moveTo>
                    <a:pt x="1557934" y="568159"/>
                  </a:moveTo>
                  <a:lnTo>
                    <a:pt x="1552409" y="568159"/>
                  </a:lnTo>
                  <a:lnTo>
                    <a:pt x="1552409" y="571830"/>
                  </a:lnTo>
                  <a:lnTo>
                    <a:pt x="1557934" y="571830"/>
                  </a:lnTo>
                  <a:lnTo>
                    <a:pt x="1557934" y="568159"/>
                  </a:lnTo>
                  <a:close/>
                </a:path>
                <a:path w="2160270" h="1871345">
                  <a:moveTo>
                    <a:pt x="1384109" y="670610"/>
                  </a:moveTo>
                  <a:lnTo>
                    <a:pt x="1378584" y="670610"/>
                  </a:lnTo>
                  <a:lnTo>
                    <a:pt x="1378584" y="674281"/>
                  </a:lnTo>
                  <a:lnTo>
                    <a:pt x="1384109" y="674281"/>
                  </a:lnTo>
                  <a:lnTo>
                    <a:pt x="1384109" y="670610"/>
                  </a:lnTo>
                  <a:close/>
                </a:path>
                <a:path w="2160270" h="1871345">
                  <a:moveTo>
                    <a:pt x="1150397" y="794918"/>
                  </a:moveTo>
                  <a:lnTo>
                    <a:pt x="1148257" y="794918"/>
                  </a:lnTo>
                  <a:lnTo>
                    <a:pt x="1141945" y="801166"/>
                  </a:lnTo>
                  <a:lnTo>
                    <a:pt x="1145819" y="805091"/>
                  </a:lnTo>
                  <a:lnTo>
                    <a:pt x="1153222" y="797762"/>
                  </a:lnTo>
                  <a:lnTo>
                    <a:pt x="1150397" y="794918"/>
                  </a:lnTo>
                  <a:close/>
                </a:path>
                <a:path w="2160270" h="1871345">
                  <a:moveTo>
                    <a:pt x="1153222" y="797762"/>
                  </a:moveTo>
                  <a:close/>
                </a:path>
                <a:path w="2160270" h="1871345">
                  <a:moveTo>
                    <a:pt x="1160831" y="787603"/>
                  </a:moveTo>
                  <a:lnTo>
                    <a:pt x="1155649" y="787603"/>
                  </a:lnTo>
                  <a:lnTo>
                    <a:pt x="1150875" y="792328"/>
                  </a:lnTo>
                  <a:lnTo>
                    <a:pt x="1154747" y="796251"/>
                  </a:lnTo>
                  <a:lnTo>
                    <a:pt x="1153222" y="797762"/>
                  </a:lnTo>
                  <a:lnTo>
                    <a:pt x="1162151" y="788936"/>
                  </a:lnTo>
                  <a:lnTo>
                    <a:pt x="1160831" y="787603"/>
                  </a:lnTo>
                  <a:close/>
                </a:path>
                <a:path w="2160270" h="1871345">
                  <a:moveTo>
                    <a:pt x="1150875" y="792328"/>
                  </a:moveTo>
                  <a:lnTo>
                    <a:pt x="1149337" y="793851"/>
                  </a:lnTo>
                  <a:lnTo>
                    <a:pt x="1153222" y="797762"/>
                  </a:lnTo>
                  <a:lnTo>
                    <a:pt x="1154747" y="796251"/>
                  </a:lnTo>
                  <a:lnTo>
                    <a:pt x="1150875" y="792328"/>
                  </a:lnTo>
                  <a:close/>
                </a:path>
                <a:path w="2160270" h="1871345">
                  <a:moveTo>
                    <a:pt x="1150873" y="792327"/>
                  </a:moveTo>
                  <a:lnTo>
                    <a:pt x="1146409" y="796747"/>
                  </a:lnTo>
                  <a:lnTo>
                    <a:pt x="1148257" y="794918"/>
                  </a:lnTo>
                  <a:lnTo>
                    <a:pt x="1150397" y="794918"/>
                  </a:lnTo>
                  <a:lnTo>
                    <a:pt x="1149337" y="793851"/>
                  </a:lnTo>
                  <a:lnTo>
                    <a:pt x="1150873" y="792327"/>
                  </a:lnTo>
                  <a:close/>
                </a:path>
                <a:path w="2160270" h="1871345">
                  <a:moveTo>
                    <a:pt x="1158265" y="785012"/>
                  </a:moveTo>
                  <a:lnTo>
                    <a:pt x="1153801" y="789432"/>
                  </a:lnTo>
                  <a:lnTo>
                    <a:pt x="1155649" y="787603"/>
                  </a:lnTo>
                  <a:lnTo>
                    <a:pt x="1160831" y="787603"/>
                  </a:lnTo>
                  <a:lnTo>
                    <a:pt x="1158265" y="785012"/>
                  </a:lnTo>
                  <a:close/>
                </a:path>
                <a:path w="2160270" h="1871345">
                  <a:moveTo>
                    <a:pt x="1398904" y="666953"/>
                  </a:moveTo>
                  <a:lnTo>
                    <a:pt x="1393380" y="666953"/>
                  </a:lnTo>
                  <a:lnTo>
                    <a:pt x="1393380" y="670623"/>
                  </a:lnTo>
                  <a:lnTo>
                    <a:pt x="1398904" y="670623"/>
                  </a:lnTo>
                  <a:lnTo>
                    <a:pt x="1398904" y="666953"/>
                  </a:lnTo>
                  <a:close/>
                </a:path>
                <a:path w="2160270" h="1871345">
                  <a:moveTo>
                    <a:pt x="1561630" y="575475"/>
                  </a:moveTo>
                  <a:lnTo>
                    <a:pt x="1556118" y="575475"/>
                  </a:lnTo>
                  <a:lnTo>
                    <a:pt x="1556118" y="579158"/>
                  </a:lnTo>
                  <a:lnTo>
                    <a:pt x="1561630" y="579158"/>
                  </a:lnTo>
                  <a:lnTo>
                    <a:pt x="1561630" y="575475"/>
                  </a:lnTo>
                  <a:close/>
                </a:path>
                <a:path w="2160270" h="1871345">
                  <a:moveTo>
                    <a:pt x="778484" y="953312"/>
                  </a:moveTo>
                  <a:lnTo>
                    <a:pt x="767422" y="953312"/>
                  </a:lnTo>
                  <a:lnTo>
                    <a:pt x="767422" y="958824"/>
                  </a:lnTo>
                  <a:lnTo>
                    <a:pt x="778484" y="958824"/>
                  </a:lnTo>
                  <a:lnTo>
                    <a:pt x="778484" y="953312"/>
                  </a:lnTo>
                  <a:close/>
                </a:path>
                <a:path w="2160270" h="1871345">
                  <a:moveTo>
                    <a:pt x="1567205" y="589519"/>
                  </a:moveTo>
                  <a:lnTo>
                    <a:pt x="1563801" y="596277"/>
                  </a:lnTo>
                  <a:lnTo>
                    <a:pt x="1563509" y="610247"/>
                  </a:lnTo>
                  <a:lnTo>
                    <a:pt x="1578228" y="609231"/>
                  </a:lnTo>
                  <a:lnTo>
                    <a:pt x="1578541" y="606691"/>
                  </a:lnTo>
                  <a:lnTo>
                    <a:pt x="1574609" y="606691"/>
                  </a:lnTo>
                  <a:lnTo>
                    <a:pt x="1574609" y="593864"/>
                  </a:lnTo>
                  <a:lnTo>
                    <a:pt x="1567205" y="593864"/>
                  </a:lnTo>
                  <a:lnTo>
                    <a:pt x="1567205" y="589519"/>
                  </a:lnTo>
                  <a:close/>
                </a:path>
                <a:path w="2160270" h="1871345">
                  <a:moveTo>
                    <a:pt x="1575606" y="581143"/>
                  </a:moveTo>
                  <a:lnTo>
                    <a:pt x="1574609" y="582121"/>
                  </a:lnTo>
                  <a:lnTo>
                    <a:pt x="1574609" y="606691"/>
                  </a:lnTo>
                  <a:lnTo>
                    <a:pt x="1576073" y="584974"/>
                  </a:lnTo>
                  <a:lnTo>
                    <a:pt x="1576019" y="583450"/>
                  </a:lnTo>
                  <a:lnTo>
                    <a:pt x="1575606" y="581143"/>
                  </a:lnTo>
                  <a:close/>
                </a:path>
                <a:path w="2160270" h="1871345">
                  <a:moveTo>
                    <a:pt x="1576425" y="580354"/>
                  </a:moveTo>
                  <a:lnTo>
                    <a:pt x="1575612" y="581164"/>
                  </a:lnTo>
                  <a:lnTo>
                    <a:pt x="1576019" y="583450"/>
                  </a:lnTo>
                  <a:lnTo>
                    <a:pt x="1576073" y="584974"/>
                  </a:lnTo>
                  <a:lnTo>
                    <a:pt x="1574609" y="606691"/>
                  </a:lnTo>
                  <a:lnTo>
                    <a:pt x="1578541" y="606691"/>
                  </a:lnTo>
                  <a:lnTo>
                    <a:pt x="1580121" y="593864"/>
                  </a:lnTo>
                  <a:lnTo>
                    <a:pt x="1580121" y="582815"/>
                  </a:lnTo>
                  <a:lnTo>
                    <a:pt x="1576425" y="582815"/>
                  </a:lnTo>
                  <a:lnTo>
                    <a:pt x="1576425" y="580354"/>
                  </a:lnTo>
                  <a:close/>
                </a:path>
                <a:path w="2160270" h="1871345">
                  <a:moveTo>
                    <a:pt x="1598650" y="601103"/>
                  </a:moveTo>
                  <a:lnTo>
                    <a:pt x="1594942" y="601103"/>
                  </a:lnTo>
                  <a:lnTo>
                    <a:pt x="1594942" y="604786"/>
                  </a:lnTo>
                  <a:lnTo>
                    <a:pt x="1600466" y="604786"/>
                  </a:lnTo>
                  <a:lnTo>
                    <a:pt x="1600466" y="601230"/>
                  </a:lnTo>
                  <a:lnTo>
                    <a:pt x="1598650" y="601230"/>
                  </a:lnTo>
                  <a:close/>
                </a:path>
                <a:path w="2160270" h="1871345">
                  <a:moveTo>
                    <a:pt x="1598650" y="598436"/>
                  </a:moveTo>
                  <a:lnTo>
                    <a:pt x="1590332" y="598436"/>
                  </a:lnTo>
                  <a:lnTo>
                    <a:pt x="1590332" y="603897"/>
                  </a:lnTo>
                  <a:lnTo>
                    <a:pt x="1594942" y="603897"/>
                  </a:lnTo>
                  <a:lnTo>
                    <a:pt x="1594942" y="601103"/>
                  </a:lnTo>
                  <a:lnTo>
                    <a:pt x="1598650" y="601103"/>
                  </a:lnTo>
                  <a:lnTo>
                    <a:pt x="1598650" y="598436"/>
                  </a:lnTo>
                  <a:close/>
                </a:path>
                <a:path w="2160270" h="1871345">
                  <a:moveTo>
                    <a:pt x="1601381" y="598436"/>
                  </a:moveTo>
                  <a:lnTo>
                    <a:pt x="1600466" y="598436"/>
                  </a:lnTo>
                  <a:lnTo>
                    <a:pt x="1600466" y="603897"/>
                  </a:lnTo>
                  <a:lnTo>
                    <a:pt x="1601381" y="603897"/>
                  </a:lnTo>
                  <a:lnTo>
                    <a:pt x="1601381" y="598436"/>
                  </a:lnTo>
                  <a:close/>
                </a:path>
                <a:path w="2160270" h="1871345">
                  <a:moveTo>
                    <a:pt x="1600466" y="597547"/>
                  </a:moveTo>
                  <a:lnTo>
                    <a:pt x="1598650" y="597547"/>
                  </a:lnTo>
                  <a:lnTo>
                    <a:pt x="1598650" y="601230"/>
                  </a:lnTo>
                  <a:lnTo>
                    <a:pt x="1600466" y="601230"/>
                  </a:lnTo>
                  <a:lnTo>
                    <a:pt x="1600466" y="597547"/>
                  </a:lnTo>
                  <a:close/>
                </a:path>
                <a:path w="2160270" h="1871345">
                  <a:moveTo>
                    <a:pt x="1604162" y="601103"/>
                  </a:moveTo>
                  <a:lnTo>
                    <a:pt x="1601381" y="601103"/>
                  </a:lnTo>
                  <a:lnTo>
                    <a:pt x="1604162" y="601230"/>
                  </a:lnTo>
                  <a:close/>
                </a:path>
                <a:path w="2160270" h="1871345">
                  <a:moveTo>
                    <a:pt x="1605089" y="591070"/>
                  </a:moveTo>
                  <a:lnTo>
                    <a:pt x="1594027" y="591070"/>
                  </a:lnTo>
                  <a:lnTo>
                    <a:pt x="1594027" y="596531"/>
                  </a:lnTo>
                  <a:lnTo>
                    <a:pt x="1604162" y="596531"/>
                  </a:lnTo>
                  <a:lnTo>
                    <a:pt x="1604162" y="593864"/>
                  </a:lnTo>
                  <a:lnTo>
                    <a:pt x="1605089" y="593864"/>
                  </a:lnTo>
                  <a:lnTo>
                    <a:pt x="1605089" y="591070"/>
                  </a:lnTo>
                  <a:close/>
                </a:path>
                <a:path w="2160270" h="1871345">
                  <a:moveTo>
                    <a:pt x="1570901" y="582180"/>
                  </a:moveTo>
                  <a:lnTo>
                    <a:pt x="1567205" y="589519"/>
                  </a:lnTo>
                  <a:lnTo>
                    <a:pt x="1567205" y="593864"/>
                  </a:lnTo>
                  <a:lnTo>
                    <a:pt x="1574609" y="593864"/>
                  </a:lnTo>
                  <a:lnTo>
                    <a:pt x="1574609" y="592975"/>
                  </a:lnTo>
                  <a:lnTo>
                    <a:pt x="1569986" y="592975"/>
                  </a:lnTo>
                  <a:lnTo>
                    <a:pt x="1569986" y="587387"/>
                  </a:lnTo>
                  <a:lnTo>
                    <a:pt x="1572729" y="587387"/>
                  </a:lnTo>
                  <a:lnTo>
                    <a:pt x="1572729" y="586498"/>
                  </a:lnTo>
                  <a:lnTo>
                    <a:pt x="1574609" y="586498"/>
                  </a:lnTo>
                  <a:lnTo>
                    <a:pt x="1574609" y="583704"/>
                  </a:lnTo>
                  <a:lnTo>
                    <a:pt x="1572996" y="583704"/>
                  </a:lnTo>
                  <a:lnTo>
                    <a:pt x="1572119" y="582815"/>
                  </a:lnTo>
                  <a:lnTo>
                    <a:pt x="1570901" y="582815"/>
                  </a:lnTo>
                  <a:lnTo>
                    <a:pt x="1570901" y="582180"/>
                  </a:lnTo>
                  <a:close/>
                </a:path>
                <a:path w="2160270" h="1871345">
                  <a:moveTo>
                    <a:pt x="1581048" y="587387"/>
                  </a:moveTo>
                  <a:lnTo>
                    <a:pt x="1580121" y="587387"/>
                  </a:lnTo>
                  <a:lnTo>
                    <a:pt x="1580121" y="593864"/>
                  </a:lnTo>
                  <a:lnTo>
                    <a:pt x="1594027" y="593864"/>
                  </a:lnTo>
                  <a:lnTo>
                    <a:pt x="1594027" y="592975"/>
                  </a:lnTo>
                  <a:lnTo>
                    <a:pt x="1581048" y="592975"/>
                  </a:lnTo>
                  <a:lnTo>
                    <a:pt x="1581048" y="587387"/>
                  </a:lnTo>
                  <a:close/>
                </a:path>
                <a:path w="2160270" h="1871345">
                  <a:moveTo>
                    <a:pt x="1572729" y="587387"/>
                  </a:moveTo>
                  <a:lnTo>
                    <a:pt x="1569986" y="587387"/>
                  </a:lnTo>
                  <a:lnTo>
                    <a:pt x="1569986" y="592975"/>
                  </a:lnTo>
                  <a:lnTo>
                    <a:pt x="1574609" y="592975"/>
                  </a:lnTo>
                  <a:lnTo>
                    <a:pt x="1574609" y="590181"/>
                  </a:lnTo>
                  <a:lnTo>
                    <a:pt x="1572729" y="590181"/>
                  </a:lnTo>
                  <a:lnTo>
                    <a:pt x="1572729" y="587387"/>
                  </a:lnTo>
                  <a:close/>
                </a:path>
                <a:path w="2160270" h="1871345">
                  <a:moveTo>
                    <a:pt x="1594027" y="591070"/>
                  </a:moveTo>
                  <a:lnTo>
                    <a:pt x="1581048" y="591070"/>
                  </a:lnTo>
                  <a:lnTo>
                    <a:pt x="1581048" y="592975"/>
                  </a:lnTo>
                  <a:lnTo>
                    <a:pt x="1594027" y="592975"/>
                  </a:lnTo>
                  <a:lnTo>
                    <a:pt x="1594027" y="591070"/>
                  </a:lnTo>
                  <a:close/>
                </a:path>
                <a:path w="2160270" h="1871345">
                  <a:moveTo>
                    <a:pt x="1574609" y="586498"/>
                  </a:moveTo>
                  <a:lnTo>
                    <a:pt x="1572729" y="586498"/>
                  </a:lnTo>
                  <a:lnTo>
                    <a:pt x="1572729" y="590181"/>
                  </a:lnTo>
                  <a:lnTo>
                    <a:pt x="1574609" y="590181"/>
                  </a:lnTo>
                  <a:lnTo>
                    <a:pt x="1574609" y="586498"/>
                  </a:lnTo>
                  <a:close/>
                </a:path>
                <a:path w="2160270" h="1871345">
                  <a:moveTo>
                    <a:pt x="1594942" y="588529"/>
                  </a:moveTo>
                  <a:lnTo>
                    <a:pt x="1594942" y="590181"/>
                  </a:lnTo>
                  <a:lnTo>
                    <a:pt x="1598650" y="590181"/>
                  </a:lnTo>
                  <a:lnTo>
                    <a:pt x="1598650" y="589165"/>
                  </a:lnTo>
                  <a:lnTo>
                    <a:pt x="1596847" y="589165"/>
                  </a:lnTo>
                  <a:lnTo>
                    <a:pt x="1594942" y="588529"/>
                  </a:lnTo>
                  <a:close/>
                </a:path>
                <a:path w="2160270" h="1871345">
                  <a:moveTo>
                    <a:pt x="1604162" y="575576"/>
                  </a:moveTo>
                  <a:lnTo>
                    <a:pt x="1598650" y="575576"/>
                  </a:lnTo>
                  <a:lnTo>
                    <a:pt x="1598650" y="590181"/>
                  </a:lnTo>
                  <a:lnTo>
                    <a:pt x="1600466" y="590181"/>
                  </a:lnTo>
                  <a:lnTo>
                    <a:pt x="1600466" y="582815"/>
                  </a:lnTo>
                  <a:lnTo>
                    <a:pt x="1604162" y="582815"/>
                  </a:lnTo>
                  <a:lnTo>
                    <a:pt x="1604162" y="575576"/>
                  </a:lnTo>
                  <a:close/>
                </a:path>
                <a:path w="2160270" h="1871345">
                  <a:moveTo>
                    <a:pt x="1604162" y="582815"/>
                  </a:moveTo>
                  <a:lnTo>
                    <a:pt x="1600466" y="582815"/>
                  </a:lnTo>
                  <a:lnTo>
                    <a:pt x="1600466" y="590181"/>
                  </a:lnTo>
                  <a:lnTo>
                    <a:pt x="1604162" y="590181"/>
                  </a:lnTo>
                  <a:lnTo>
                    <a:pt x="1604162" y="582815"/>
                  </a:lnTo>
                  <a:close/>
                </a:path>
                <a:path w="2160270" h="1871345">
                  <a:moveTo>
                    <a:pt x="1568726" y="586498"/>
                  </a:moveTo>
                  <a:lnTo>
                    <a:pt x="1567205" y="586498"/>
                  </a:lnTo>
                  <a:lnTo>
                    <a:pt x="1567205" y="589519"/>
                  </a:lnTo>
                  <a:lnTo>
                    <a:pt x="1568726" y="586498"/>
                  </a:lnTo>
                  <a:close/>
                </a:path>
                <a:path w="2160270" h="1871345">
                  <a:moveTo>
                    <a:pt x="1594027" y="570359"/>
                  </a:moveTo>
                  <a:lnTo>
                    <a:pt x="1594027" y="574687"/>
                  </a:lnTo>
                  <a:lnTo>
                    <a:pt x="1594056" y="575337"/>
                  </a:lnTo>
                  <a:lnTo>
                    <a:pt x="1595031" y="587133"/>
                  </a:lnTo>
                  <a:lnTo>
                    <a:pt x="1594942" y="588529"/>
                  </a:lnTo>
                  <a:lnTo>
                    <a:pt x="1596847" y="589165"/>
                  </a:lnTo>
                  <a:lnTo>
                    <a:pt x="1596682" y="571258"/>
                  </a:lnTo>
                  <a:lnTo>
                    <a:pt x="1594027" y="570359"/>
                  </a:lnTo>
                  <a:close/>
                </a:path>
                <a:path w="2160270" h="1871345">
                  <a:moveTo>
                    <a:pt x="1598650" y="586498"/>
                  </a:moveTo>
                  <a:lnTo>
                    <a:pt x="1596822" y="586498"/>
                  </a:lnTo>
                  <a:lnTo>
                    <a:pt x="1596847" y="589165"/>
                  </a:lnTo>
                  <a:lnTo>
                    <a:pt x="1598650" y="589165"/>
                  </a:lnTo>
                  <a:lnTo>
                    <a:pt x="1598650" y="586498"/>
                  </a:lnTo>
                  <a:close/>
                </a:path>
                <a:path w="2160270" h="1871345">
                  <a:moveTo>
                    <a:pt x="1593333" y="575576"/>
                  </a:moveTo>
                  <a:lnTo>
                    <a:pt x="1589366" y="575576"/>
                  </a:lnTo>
                  <a:lnTo>
                    <a:pt x="1589366" y="582815"/>
                  </a:lnTo>
                  <a:lnTo>
                    <a:pt x="1583725" y="582815"/>
                  </a:lnTo>
                  <a:lnTo>
                    <a:pt x="1583512" y="583450"/>
                  </a:lnTo>
                  <a:lnTo>
                    <a:pt x="1584299" y="584974"/>
                  </a:lnTo>
                  <a:lnTo>
                    <a:pt x="1594942" y="588529"/>
                  </a:lnTo>
                  <a:lnTo>
                    <a:pt x="1594937" y="586498"/>
                  </a:lnTo>
                  <a:lnTo>
                    <a:pt x="1593333" y="575576"/>
                  </a:lnTo>
                  <a:close/>
                </a:path>
                <a:path w="2160270" h="1871345">
                  <a:moveTo>
                    <a:pt x="1594942" y="586528"/>
                  </a:moveTo>
                  <a:lnTo>
                    <a:pt x="1594942" y="587133"/>
                  </a:lnTo>
                  <a:lnTo>
                    <a:pt x="1594942" y="586528"/>
                  </a:lnTo>
                  <a:close/>
                </a:path>
                <a:path w="2160270" h="1871345">
                  <a:moveTo>
                    <a:pt x="1594978" y="586498"/>
                  </a:moveTo>
                  <a:lnTo>
                    <a:pt x="1595031" y="587133"/>
                  </a:lnTo>
                  <a:lnTo>
                    <a:pt x="1594978" y="586498"/>
                  </a:lnTo>
                  <a:close/>
                </a:path>
                <a:path w="2160270" h="1871345">
                  <a:moveTo>
                    <a:pt x="1605127" y="576465"/>
                  </a:moveTo>
                  <a:lnTo>
                    <a:pt x="1604162" y="576465"/>
                  </a:lnTo>
                  <a:lnTo>
                    <a:pt x="1604162" y="586498"/>
                  </a:lnTo>
                  <a:lnTo>
                    <a:pt x="1606041" y="586498"/>
                  </a:lnTo>
                  <a:lnTo>
                    <a:pt x="1606041" y="581926"/>
                  </a:lnTo>
                  <a:lnTo>
                    <a:pt x="1605127" y="581926"/>
                  </a:lnTo>
                  <a:lnTo>
                    <a:pt x="1605127" y="576465"/>
                  </a:lnTo>
                  <a:close/>
                </a:path>
                <a:path w="2160270" h="1871345">
                  <a:moveTo>
                    <a:pt x="1573644" y="576733"/>
                  </a:moveTo>
                  <a:lnTo>
                    <a:pt x="1572764" y="578481"/>
                  </a:lnTo>
                  <a:lnTo>
                    <a:pt x="1572729" y="579132"/>
                  </a:lnTo>
                  <a:lnTo>
                    <a:pt x="1572436" y="579132"/>
                  </a:lnTo>
                  <a:lnTo>
                    <a:pt x="1571100" y="581784"/>
                  </a:lnTo>
                  <a:lnTo>
                    <a:pt x="1572996" y="583704"/>
                  </a:lnTo>
                  <a:lnTo>
                    <a:pt x="1574549" y="582180"/>
                  </a:lnTo>
                  <a:lnTo>
                    <a:pt x="1574609" y="579132"/>
                  </a:lnTo>
                  <a:lnTo>
                    <a:pt x="1572729" y="579132"/>
                  </a:lnTo>
                  <a:lnTo>
                    <a:pt x="1572729" y="578549"/>
                  </a:lnTo>
                  <a:lnTo>
                    <a:pt x="1574609" y="578549"/>
                  </a:lnTo>
                  <a:lnTo>
                    <a:pt x="1574609" y="578243"/>
                  </a:lnTo>
                  <a:lnTo>
                    <a:pt x="1573644" y="578243"/>
                  </a:lnTo>
                  <a:lnTo>
                    <a:pt x="1573644" y="576733"/>
                  </a:lnTo>
                  <a:close/>
                </a:path>
                <a:path w="2160270" h="1871345">
                  <a:moveTo>
                    <a:pt x="1574609" y="582121"/>
                  </a:moveTo>
                  <a:lnTo>
                    <a:pt x="1572996" y="583704"/>
                  </a:lnTo>
                  <a:lnTo>
                    <a:pt x="1574609" y="583704"/>
                  </a:lnTo>
                  <a:lnTo>
                    <a:pt x="1574609" y="582121"/>
                  </a:lnTo>
                  <a:close/>
                </a:path>
                <a:path w="2160270" h="1871345">
                  <a:moveTo>
                    <a:pt x="1570901" y="568210"/>
                  </a:moveTo>
                  <a:lnTo>
                    <a:pt x="1567205" y="568210"/>
                  </a:lnTo>
                  <a:lnTo>
                    <a:pt x="1567205" y="582815"/>
                  </a:lnTo>
                  <a:lnTo>
                    <a:pt x="1570581" y="582815"/>
                  </a:lnTo>
                  <a:lnTo>
                    <a:pt x="1570776" y="582428"/>
                  </a:lnTo>
                  <a:lnTo>
                    <a:pt x="1570901" y="581581"/>
                  </a:lnTo>
                  <a:lnTo>
                    <a:pt x="1569110" y="579767"/>
                  </a:lnTo>
                  <a:lnTo>
                    <a:pt x="1570901" y="578029"/>
                  </a:lnTo>
                  <a:lnTo>
                    <a:pt x="1570901" y="575576"/>
                  </a:lnTo>
                  <a:lnTo>
                    <a:pt x="1572729" y="575576"/>
                  </a:lnTo>
                  <a:lnTo>
                    <a:pt x="1572729" y="574687"/>
                  </a:lnTo>
                  <a:lnTo>
                    <a:pt x="1569986" y="574687"/>
                  </a:lnTo>
                  <a:lnTo>
                    <a:pt x="1569986" y="569099"/>
                  </a:lnTo>
                  <a:lnTo>
                    <a:pt x="1570901" y="569099"/>
                  </a:lnTo>
                  <a:lnTo>
                    <a:pt x="1570901" y="568210"/>
                  </a:lnTo>
                  <a:close/>
                </a:path>
                <a:path w="2160270" h="1871345">
                  <a:moveTo>
                    <a:pt x="1571100" y="581784"/>
                  </a:moveTo>
                  <a:lnTo>
                    <a:pt x="1570930" y="582121"/>
                  </a:lnTo>
                  <a:lnTo>
                    <a:pt x="1570901" y="582815"/>
                  </a:lnTo>
                  <a:lnTo>
                    <a:pt x="1572119" y="582815"/>
                  </a:lnTo>
                  <a:lnTo>
                    <a:pt x="1571100" y="581784"/>
                  </a:lnTo>
                  <a:close/>
                </a:path>
                <a:path w="2160270" h="1871345">
                  <a:moveTo>
                    <a:pt x="1577339" y="579443"/>
                  </a:moveTo>
                  <a:lnTo>
                    <a:pt x="1576441" y="580339"/>
                  </a:lnTo>
                  <a:lnTo>
                    <a:pt x="1576425" y="582815"/>
                  </a:lnTo>
                  <a:lnTo>
                    <a:pt x="1578305" y="582815"/>
                  </a:lnTo>
                  <a:lnTo>
                    <a:pt x="1578305" y="581926"/>
                  </a:lnTo>
                  <a:lnTo>
                    <a:pt x="1577339" y="581926"/>
                  </a:lnTo>
                  <a:lnTo>
                    <a:pt x="1577339" y="579443"/>
                  </a:lnTo>
                  <a:close/>
                </a:path>
                <a:path w="2160270" h="1871345">
                  <a:moveTo>
                    <a:pt x="1580121" y="576711"/>
                  </a:moveTo>
                  <a:lnTo>
                    <a:pt x="1578318" y="578481"/>
                  </a:lnTo>
                  <a:lnTo>
                    <a:pt x="1578305" y="582815"/>
                  </a:lnTo>
                  <a:lnTo>
                    <a:pt x="1580121" y="582815"/>
                  </a:lnTo>
                  <a:lnTo>
                    <a:pt x="1580121" y="576711"/>
                  </a:lnTo>
                  <a:close/>
                </a:path>
                <a:path w="2160270" h="1871345">
                  <a:moveTo>
                    <a:pt x="1583816" y="579132"/>
                  </a:moveTo>
                  <a:lnTo>
                    <a:pt x="1580121" y="579132"/>
                  </a:lnTo>
                  <a:lnTo>
                    <a:pt x="1580121" y="582815"/>
                  </a:lnTo>
                  <a:lnTo>
                    <a:pt x="1583725" y="582815"/>
                  </a:lnTo>
                  <a:lnTo>
                    <a:pt x="1583816" y="579132"/>
                  </a:lnTo>
                  <a:close/>
                </a:path>
                <a:path w="2160270" h="1871345">
                  <a:moveTo>
                    <a:pt x="1583816" y="582542"/>
                  </a:moveTo>
                  <a:lnTo>
                    <a:pt x="1583725" y="582815"/>
                  </a:lnTo>
                  <a:lnTo>
                    <a:pt x="1583816" y="582542"/>
                  </a:lnTo>
                  <a:close/>
                </a:path>
                <a:path w="2160270" h="1871345">
                  <a:moveTo>
                    <a:pt x="1583855" y="582428"/>
                  </a:moveTo>
                  <a:lnTo>
                    <a:pt x="1583816" y="582815"/>
                  </a:lnTo>
                  <a:lnTo>
                    <a:pt x="1583855" y="582428"/>
                  </a:lnTo>
                  <a:close/>
                </a:path>
                <a:path w="2160270" h="1871345">
                  <a:moveTo>
                    <a:pt x="1588439" y="577481"/>
                  </a:moveTo>
                  <a:lnTo>
                    <a:pt x="1585514" y="577481"/>
                  </a:lnTo>
                  <a:lnTo>
                    <a:pt x="1583958" y="582121"/>
                  </a:lnTo>
                  <a:lnTo>
                    <a:pt x="1583855" y="582815"/>
                  </a:lnTo>
                  <a:lnTo>
                    <a:pt x="1589366" y="582815"/>
                  </a:lnTo>
                  <a:lnTo>
                    <a:pt x="1589366" y="581926"/>
                  </a:lnTo>
                  <a:lnTo>
                    <a:pt x="1588439" y="581926"/>
                  </a:lnTo>
                  <a:lnTo>
                    <a:pt x="1588439" y="577481"/>
                  </a:lnTo>
                  <a:close/>
                </a:path>
                <a:path w="2160270" h="1871345">
                  <a:moveTo>
                    <a:pt x="1593989" y="572782"/>
                  </a:moveTo>
                  <a:lnTo>
                    <a:pt x="1592922" y="572782"/>
                  </a:lnTo>
                  <a:lnTo>
                    <a:pt x="1594396" y="582815"/>
                  </a:lnTo>
                  <a:lnTo>
                    <a:pt x="1594674" y="582815"/>
                  </a:lnTo>
                  <a:lnTo>
                    <a:pt x="1593989" y="574687"/>
                  </a:lnTo>
                  <a:lnTo>
                    <a:pt x="1593989" y="572782"/>
                  </a:lnTo>
                  <a:close/>
                </a:path>
                <a:path w="2160270" h="1871345">
                  <a:moveTo>
                    <a:pt x="1597685" y="569099"/>
                  </a:moveTo>
                  <a:lnTo>
                    <a:pt x="1594027" y="569099"/>
                  </a:lnTo>
                  <a:lnTo>
                    <a:pt x="1594027" y="570359"/>
                  </a:lnTo>
                  <a:lnTo>
                    <a:pt x="1596682" y="571258"/>
                  </a:lnTo>
                  <a:lnTo>
                    <a:pt x="1596788" y="582815"/>
                  </a:lnTo>
                  <a:lnTo>
                    <a:pt x="1598650" y="582815"/>
                  </a:lnTo>
                  <a:lnTo>
                    <a:pt x="1598650" y="575576"/>
                  </a:lnTo>
                  <a:lnTo>
                    <a:pt x="1602346" y="575576"/>
                  </a:lnTo>
                  <a:lnTo>
                    <a:pt x="1602346" y="574687"/>
                  </a:lnTo>
                  <a:lnTo>
                    <a:pt x="1597685" y="574687"/>
                  </a:lnTo>
                  <a:lnTo>
                    <a:pt x="1597685" y="569099"/>
                  </a:lnTo>
                  <a:close/>
                </a:path>
                <a:path w="2160270" h="1871345">
                  <a:moveTo>
                    <a:pt x="1611566" y="579132"/>
                  </a:moveTo>
                  <a:lnTo>
                    <a:pt x="1606041" y="579132"/>
                  </a:lnTo>
                  <a:lnTo>
                    <a:pt x="1606041" y="582815"/>
                  </a:lnTo>
                  <a:lnTo>
                    <a:pt x="1611566" y="582815"/>
                  </a:lnTo>
                  <a:lnTo>
                    <a:pt x="1611566" y="579132"/>
                  </a:lnTo>
                  <a:close/>
                </a:path>
                <a:path w="2160270" h="1871345">
                  <a:moveTo>
                    <a:pt x="1589366" y="568210"/>
                  </a:moveTo>
                  <a:lnTo>
                    <a:pt x="1583855" y="568210"/>
                  </a:lnTo>
                  <a:lnTo>
                    <a:pt x="1583855" y="575576"/>
                  </a:lnTo>
                  <a:lnTo>
                    <a:pt x="1583816" y="582542"/>
                  </a:lnTo>
                  <a:lnTo>
                    <a:pt x="1583855" y="579132"/>
                  </a:lnTo>
                  <a:lnTo>
                    <a:pt x="1584960" y="579132"/>
                  </a:lnTo>
                  <a:lnTo>
                    <a:pt x="1586452" y="574687"/>
                  </a:lnTo>
                  <a:lnTo>
                    <a:pt x="1584744" y="574687"/>
                  </a:lnTo>
                  <a:lnTo>
                    <a:pt x="1584744" y="569099"/>
                  </a:lnTo>
                  <a:lnTo>
                    <a:pt x="1589366" y="569099"/>
                  </a:lnTo>
                  <a:lnTo>
                    <a:pt x="1589366" y="568210"/>
                  </a:lnTo>
                  <a:close/>
                </a:path>
                <a:path w="2160270" h="1871345">
                  <a:moveTo>
                    <a:pt x="1584960" y="579132"/>
                  </a:moveTo>
                  <a:lnTo>
                    <a:pt x="1583855" y="579132"/>
                  </a:lnTo>
                  <a:lnTo>
                    <a:pt x="1583855" y="582428"/>
                  </a:lnTo>
                  <a:lnTo>
                    <a:pt x="1584960" y="579132"/>
                  </a:lnTo>
                  <a:close/>
                </a:path>
                <a:path w="2160270" h="1871345">
                  <a:moveTo>
                    <a:pt x="1570901" y="581581"/>
                  </a:moveTo>
                  <a:lnTo>
                    <a:pt x="1570901" y="582180"/>
                  </a:lnTo>
                  <a:lnTo>
                    <a:pt x="1571100" y="581784"/>
                  </a:lnTo>
                  <a:lnTo>
                    <a:pt x="1570901" y="581581"/>
                  </a:lnTo>
                  <a:close/>
                </a:path>
                <a:path w="2160270" h="1871345">
                  <a:moveTo>
                    <a:pt x="1574609" y="575576"/>
                  </a:moveTo>
                  <a:lnTo>
                    <a:pt x="1574609" y="582121"/>
                  </a:lnTo>
                  <a:lnTo>
                    <a:pt x="1575606" y="581143"/>
                  </a:lnTo>
                  <a:lnTo>
                    <a:pt x="1574609" y="575576"/>
                  </a:lnTo>
                  <a:close/>
                </a:path>
                <a:path w="2160270" h="1871345">
                  <a:moveTo>
                    <a:pt x="1570901" y="565416"/>
                  </a:moveTo>
                  <a:lnTo>
                    <a:pt x="1566290" y="565416"/>
                  </a:lnTo>
                  <a:lnTo>
                    <a:pt x="1566290" y="581926"/>
                  </a:lnTo>
                  <a:lnTo>
                    <a:pt x="1567205" y="581926"/>
                  </a:lnTo>
                  <a:lnTo>
                    <a:pt x="1567205" y="568210"/>
                  </a:lnTo>
                  <a:lnTo>
                    <a:pt x="1570901" y="568210"/>
                  </a:lnTo>
                  <a:lnTo>
                    <a:pt x="1570901" y="565416"/>
                  </a:lnTo>
                  <a:close/>
                </a:path>
                <a:path w="2160270" h="1871345">
                  <a:moveTo>
                    <a:pt x="1577390" y="579392"/>
                  </a:moveTo>
                  <a:lnTo>
                    <a:pt x="1577339" y="581926"/>
                  </a:lnTo>
                  <a:lnTo>
                    <a:pt x="1577390" y="579392"/>
                  </a:lnTo>
                  <a:close/>
                </a:path>
                <a:path w="2160270" h="1871345">
                  <a:moveTo>
                    <a:pt x="1578305" y="579132"/>
                  </a:moveTo>
                  <a:lnTo>
                    <a:pt x="1577654" y="579132"/>
                  </a:lnTo>
                  <a:lnTo>
                    <a:pt x="1577460" y="579323"/>
                  </a:lnTo>
                  <a:lnTo>
                    <a:pt x="1577390" y="581926"/>
                  </a:lnTo>
                  <a:lnTo>
                    <a:pt x="1578305" y="581926"/>
                  </a:lnTo>
                  <a:lnTo>
                    <a:pt x="1578305" y="579132"/>
                  </a:lnTo>
                  <a:close/>
                </a:path>
                <a:path w="2160270" h="1871345">
                  <a:moveTo>
                    <a:pt x="1586636" y="574139"/>
                  </a:moveTo>
                  <a:lnTo>
                    <a:pt x="1585855" y="576465"/>
                  </a:lnTo>
                  <a:lnTo>
                    <a:pt x="1588439" y="576465"/>
                  </a:lnTo>
                  <a:lnTo>
                    <a:pt x="1588439" y="581926"/>
                  </a:lnTo>
                  <a:lnTo>
                    <a:pt x="1589366" y="581926"/>
                  </a:lnTo>
                  <a:lnTo>
                    <a:pt x="1589366" y="575576"/>
                  </a:lnTo>
                  <a:lnTo>
                    <a:pt x="1593333" y="575576"/>
                  </a:lnTo>
                  <a:lnTo>
                    <a:pt x="1593202" y="574687"/>
                  </a:lnTo>
                  <a:lnTo>
                    <a:pt x="1586636" y="574687"/>
                  </a:lnTo>
                  <a:lnTo>
                    <a:pt x="1586636" y="574139"/>
                  </a:lnTo>
                  <a:close/>
                </a:path>
                <a:path w="2160270" h="1871345">
                  <a:moveTo>
                    <a:pt x="1616176" y="576465"/>
                  </a:moveTo>
                  <a:lnTo>
                    <a:pt x="1605127" y="576465"/>
                  </a:lnTo>
                  <a:lnTo>
                    <a:pt x="1605127" y="581926"/>
                  </a:lnTo>
                  <a:lnTo>
                    <a:pt x="1606041" y="581926"/>
                  </a:lnTo>
                  <a:lnTo>
                    <a:pt x="1606041" y="579132"/>
                  </a:lnTo>
                  <a:lnTo>
                    <a:pt x="1616176" y="579132"/>
                  </a:lnTo>
                  <a:lnTo>
                    <a:pt x="1616176" y="576465"/>
                  </a:lnTo>
                  <a:close/>
                </a:path>
                <a:path w="2160270" h="1871345">
                  <a:moveTo>
                    <a:pt x="1616176" y="579132"/>
                  </a:moveTo>
                  <a:lnTo>
                    <a:pt x="1611566" y="579132"/>
                  </a:lnTo>
                  <a:lnTo>
                    <a:pt x="1611566" y="581926"/>
                  </a:lnTo>
                  <a:lnTo>
                    <a:pt x="1616176" y="581926"/>
                  </a:lnTo>
                  <a:lnTo>
                    <a:pt x="1616176" y="579132"/>
                  </a:lnTo>
                  <a:close/>
                </a:path>
                <a:path w="2160270" h="1871345">
                  <a:moveTo>
                    <a:pt x="1572729" y="576238"/>
                  </a:moveTo>
                  <a:lnTo>
                    <a:pt x="1570901" y="578029"/>
                  </a:lnTo>
                  <a:lnTo>
                    <a:pt x="1570901" y="581581"/>
                  </a:lnTo>
                  <a:lnTo>
                    <a:pt x="1571100" y="581784"/>
                  </a:lnTo>
                  <a:lnTo>
                    <a:pt x="1572729" y="578549"/>
                  </a:lnTo>
                  <a:lnTo>
                    <a:pt x="1572729" y="576238"/>
                  </a:lnTo>
                  <a:close/>
                </a:path>
                <a:path w="2160270" h="1871345">
                  <a:moveTo>
                    <a:pt x="1570901" y="578029"/>
                  </a:moveTo>
                  <a:lnTo>
                    <a:pt x="1569110" y="579767"/>
                  </a:lnTo>
                  <a:lnTo>
                    <a:pt x="1570901" y="581581"/>
                  </a:lnTo>
                  <a:lnTo>
                    <a:pt x="1570901" y="578029"/>
                  </a:lnTo>
                  <a:close/>
                </a:path>
                <a:path w="2160270" h="1871345">
                  <a:moveTo>
                    <a:pt x="1576425" y="580339"/>
                  </a:moveTo>
                  <a:lnTo>
                    <a:pt x="1575606" y="581143"/>
                  </a:lnTo>
                  <a:lnTo>
                    <a:pt x="1576425" y="580354"/>
                  </a:lnTo>
                  <a:close/>
                </a:path>
                <a:path w="2160270" h="1871345">
                  <a:moveTo>
                    <a:pt x="1577147" y="571883"/>
                  </a:moveTo>
                  <a:lnTo>
                    <a:pt x="1575041" y="573959"/>
                  </a:lnTo>
                  <a:lnTo>
                    <a:pt x="1574826" y="574385"/>
                  </a:lnTo>
                  <a:lnTo>
                    <a:pt x="1574728" y="576238"/>
                  </a:lnTo>
                  <a:lnTo>
                    <a:pt x="1575606" y="581143"/>
                  </a:lnTo>
                  <a:lnTo>
                    <a:pt x="1576409" y="580354"/>
                  </a:lnTo>
                  <a:lnTo>
                    <a:pt x="1576425" y="575576"/>
                  </a:lnTo>
                  <a:lnTo>
                    <a:pt x="1577339" y="575576"/>
                  </a:lnTo>
                  <a:lnTo>
                    <a:pt x="1577339" y="571933"/>
                  </a:lnTo>
                  <a:lnTo>
                    <a:pt x="1577147" y="571883"/>
                  </a:lnTo>
                  <a:close/>
                </a:path>
                <a:path w="2160270" h="1871345">
                  <a:moveTo>
                    <a:pt x="1577339" y="579441"/>
                  </a:moveTo>
                  <a:lnTo>
                    <a:pt x="1576425" y="580339"/>
                  </a:lnTo>
                  <a:lnTo>
                    <a:pt x="1577339" y="579443"/>
                  </a:lnTo>
                  <a:close/>
                </a:path>
                <a:path w="2160270" h="1871345">
                  <a:moveTo>
                    <a:pt x="1577339" y="575576"/>
                  </a:moveTo>
                  <a:lnTo>
                    <a:pt x="1576425" y="575576"/>
                  </a:lnTo>
                  <a:lnTo>
                    <a:pt x="1576425" y="580339"/>
                  </a:lnTo>
                  <a:lnTo>
                    <a:pt x="1577338" y="579443"/>
                  </a:lnTo>
                  <a:lnTo>
                    <a:pt x="1577339" y="575576"/>
                  </a:lnTo>
                  <a:close/>
                </a:path>
                <a:path w="2160270" h="1871345">
                  <a:moveTo>
                    <a:pt x="1577339" y="571933"/>
                  </a:moveTo>
                  <a:lnTo>
                    <a:pt x="1577339" y="579441"/>
                  </a:lnTo>
                  <a:lnTo>
                    <a:pt x="1577390" y="576465"/>
                  </a:lnTo>
                  <a:lnTo>
                    <a:pt x="1578305" y="576465"/>
                  </a:lnTo>
                  <a:lnTo>
                    <a:pt x="1578305" y="575576"/>
                  </a:lnTo>
                  <a:lnTo>
                    <a:pt x="1580121" y="575576"/>
                  </a:lnTo>
                  <a:lnTo>
                    <a:pt x="1580121" y="573114"/>
                  </a:lnTo>
                  <a:lnTo>
                    <a:pt x="1579511" y="572497"/>
                  </a:lnTo>
                  <a:lnTo>
                    <a:pt x="1577339" y="571933"/>
                  </a:lnTo>
                  <a:close/>
                </a:path>
                <a:path w="2160270" h="1871345">
                  <a:moveTo>
                    <a:pt x="1578305" y="576465"/>
                  </a:moveTo>
                  <a:lnTo>
                    <a:pt x="1577390" y="576465"/>
                  </a:lnTo>
                  <a:lnTo>
                    <a:pt x="1577390" y="579391"/>
                  </a:lnTo>
                  <a:lnTo>
                    <a:pt x="1578237" y="578549"/>
                  </a:lnTo>
                  <a:lnTo>
                    <a:pt x="1578305" y="576465"/>
                  </a:lnTo>
                  <a:close/>
                </a:path>
                <a:path w="2160270" h="1871345">
                  <a:moveTo>
                    <a:pt x="1573644" y="575337"/>
                  </a:moveTo>
                  <a:lnTo>
                    <a:pt x="1572729" y="576238"/>
                  </a:lnTo>
                  <a:lnTo>
                    <a:pt x="1572729" y="578549"/>
                  </a:lnTo>
                  <a:lnTo>
                    <a:pt x="1573644" y="576733"/>
                  </a:lnTo>
                  <a:lnTo>
                    <a:pt x="1573644" y="575337"/>
                  </a:lnTo>
                  <a:close/>
                </a:path>
                <a:path w="2160270" h="1871345">
                  <a:moveTo>
                    <a:pt x="1579336" y="577481"/>
                  </a:moveTo>
                  <a:lnTo>
                    <a:pt x="1578305" y="578481"/>
                  </a:lnTo>
                  <a:lnTo>
                    <a:pt x="1579336" y="577481"/>
                  </a:lnTo>
                  <a:close/>
                </a:path>
                <a:path w="2160270" h="1871345">
                  <a:moveTo>
                    <a:pt x="1580121" y="575576"/>
                  </a:moveTo>
                  <a:lnTo>
                    <a:pt x="1578305" y="575576"/>
                  </a:lnTo>
                  <a:lnTo>
                    <a:pt x="1578305" y="578481"/>
                  </a:lnTo>
                  <a:lnTo>
                    <a:pt x="1579308" y="577481"/>
                  </a:lnTo>
                  <a:lnTo>
                    <a:pt x="1580098" y="576733"/>
                  </a:lnTo>
                  <a:lnTo>
                    <a:pt x="1580121" y="575576"/>
                  </a:lnTo>
                  <a:close/>
                </a:path>
                <a:path w="2160270" h="1871345">
                  <a:moveTo>
                    <a:pt x="1566290" y="572782"/>
                  </a:moveTo>
                  <a:lnTo>
                    <a:pt x="1562595" y="572782"/>
                  </a:lnTo>
                  <a:lnTo>
                    <a:pt x="1562595" y="578243"/>
                  </a:lnTo>
                  <a:lnTo>
                    <a:pt x="1566290" y="578243"/>
                  </a:lnTo>
                  <a:lnTo>
                    <a:pt x="1566290" y="572782"/>
                  </a:lnTo>
                  <a:close/>
                </a:path>
                <a:path w="2160270" h="1871345">
                  <a:moveTo>
                    <a:pt x="1574609" y="574817"/>
                  </a:moveTo>
                  <a:lnTo>
                    <a:pt x="1573655" y="576711"/>
                  </a:lnTo>
                  <a:lnTo>
                    <a:pt x="1573644" y="578243"/>
                  </a:lnTo>
                  <a:lnTo>
                    <a:pt x="1574609" y="578243"/>
                  </a:lnTo>
                  <a:lnTo>
                    <a:pt x="1574609" y="574817"/>
                  </a:lnTo>
                  <a:close/>
                </a:path>
                <a:path w="2160270" h="1871345">
                  <a:moveTo>
                    <a:pt x="1572729" y="575576"/>
                  </a:moveTo>
                  <a:lnTo>
                    <a:pt x="1570901" y="575576"/>
                  </a:lnTo>
                  <a:lnTo>
                    <a:pt x="1570901" y="578029"/>
                  </a:lnTo>
                  <a:lnTo>
                    <a:pt x="1572729" y="576238"/>
                  </a:lnTo>
                  <a:lnTo>
                    <a:pt x="1572729" y="575576"/>
                  </a:lnTo>
                  <a:close/>
                </a:path>
                <a:path w="2160270" h="1871345">
                  <a:moveTo>
                    <a:pt x="1583816" y="576465"/>
                  </a:moveTo>
                  <a:lnTo>
                    <a:pt x="1580371" y="576465"/>
                  </a:lnTo>
                  <a:lnTo>
                    <a:pt x="1580121" y="576711"/>
                  </a:lnTo>
                  <a:lnTo>
                    <a:pt x="1580121" y="577481"/>
                  </a:lnTo>
                  <a:lnTo>
                    <a:pt x="1583816" y="577481"/>
                  </a:lnTo>
                  <a:lnTo>
                    <a:pt x="1583816" y="576465"/>
                  </a:lnTo>
                  <a:close/>
                </a:path>
                <a:path w="2160270" h="1871345">
                  <a:moveTo>
                    <a:pt x="1574609" y="574385"/>
                  </a:moveTo>
                  <a:lnTo>
                    <a:pt x="1573644" y="575337"/>
                  </a:lnTo>
                  <a:lnTo>
                    <a:pt x="1573644" y="576733"/>
                  </a:lnTo>
                  <a:lnTo>
                    <a:pt x="1574546" y="574941"/>
                  </a:lnTo>
                  <a:lnTo>
                    <a:pt x="1574609" y="574385"/>
                  </a:lnTo>
                  <a:close/>
                </a:path>
                <a:path w="2160270" h="1871345">
                  <a:moveTo>
                    <a:pt x="1580121" y="573114"/>
                  </a:moveTo>
                  <a:lnTo>
                    <a:pt x="1580121" y="576711"/>
                  </a:lnTo>
                  <a:lnTo>
                    <a:pt x="1581924" y="574941"/>
                  </a:lnTo>
                  <a:lnTo>
                    <a:pt x="1581673" y="574687"/>
                  </a:lnTo>
                  <a:lnTo>
                    <a:pt x="1581048" y="574687"/>
                  </a:lnTo>
                  <a:lnTo>
                    <a:pt x="1580955" y="573959"/>
                  </a:lnTo>
                  <a:lnTo>
                    <a:pt x="1580121" y="573114"/>
                  </a:lnTo>
                  <a:close/>
                </a:path>
                <a:path w="2160270" h="1871345">
                  <a:moveTo>
                    <a:pt x="1574609" y="568210"/>
                  </a:moveTo>
                  <a:lnTo>
                    <a:pt x="1572729" y="568210"/>
                  </a:lnTo>
                  <a:lnTo>
                    <a:pt x="1572729" y="576238"/>
                  </a:lnTo>
                  <a:lnTo>
                    <a:pt x="1573644" y="575337"/>
                  </a:lnTo>
                  <a:lnTo>
                    <a:pt x="1573682" y="572782"/>
                  </a:lnTo>
                  <a:lnTo>
                    <a:pt x="1573682" y="569099"/>
                  </a:lnTo>
                  <a:lnTo>
                    <a:pt x="1574609" y="569099"/>
                  </a:lnTo>
                  <a:lnTo>
                    <a:pt x="1574609" y="568210"/>
                  </a:lnTo>
                  <a:close/>
                </a:path>
                <a:path w="2160270" h="1871345">
                  <a:moveTo>
                    <a:pt x="1582927" y="569099"/>
                  </a:moveTo>
                  <a:lnTo>
                    <a:pt x="1581048" y="569099"/>
                  </a:lnTo>
                  <a:lnTo>
                    <a:pt x="1581132" y="574139"/>
                  </a:lnTo>
                  <a:lnTo>
                    <a:pt x="1581924" y="574941"/>
                  </a:lnTo>
                  <a:lnTo>
                    <a:pt x="1581277" y="575576"/>
                  </a:lnTo>
                  <a:lnTo>
                    <a:pt x="1583816" y="575576"/>
                  </a:lnTo>
                  <a:lnTo>
                    <a:pt x="1583816" y="574687"/>
                  </a:lnTo>
                  <a:lnTo>
                    <a:pt x="1582927" y="574687"/>
                  </a:lnTo>
                  <a:lnTo>
                    <a:pt x="1582927" y="569099"/>
                  </a:lnTo>
                  <a:close/>
                </a:path>
                <a:path w="2160270" h="1871345">
                  <a:moveTo>
                    <a:pt x="1583855" y="571893"/>
                  </a:moveTo>
                  <a:lnTo>
                    <a:pt x="1583816" y="575576"/>
                  </a:lnTo>
                  <a:lnTo>
                    <a:pt x="1583855" y="571893"/>
                  </a:lnTo>
                  <a:close/>
                </a:path>
                <a:path w="2160270" h="1871345">
                  <a:moveTo>
                    <a:pt x="1605089" y="571893"/>
                  </a:moveTo>
                  <a:lnTo>
                    <a:pt x="1602346" y="571893"/>
                  </a:lnTo>
                  <a:lnTo>
                    <a:pt x="1602346" y="575576"/>
                  </a:lnTo>
                  <a:lnTo>
                    <a:pt x="1607858" y="575576"/>
                  </a:lnTo>
                  <a:lnTo>
                    <a:pt x="1607858" y="574687"/>
                  </a:lnTo>
                  <a:lnTo>
                    <a:pt x="1605089" y="574687"/>
                  </a:lnTo>
                  <a:lnTo>
                    <a:pt x="1605089" y="571893"/>
                  </a:lnTo>
                  <a:close/>
                </a:path>
                <a:path w="2160270" h="1871345">
                  <a:moveTo>
                    <a:pt x="1608785" y="569099"/>
                  </a:moveTo>
                  <a:lnTo>
                    <a:pt x="1607858" y="569099"/>
                  </a:lnTo>
                  <a:lnTo>
                    <a:pt x="1607858" y="575576"/>
                  </a:lnTo>
                  <a:lnTo>
                    <a:pt x="1609737" y="575576"/>
                  </a:lnTo>
                  <a:lnTo>
                    <a:pt x="1609737" y="574687"/>
                  </a:lnTo>
                  <a:lnTo>
                    <a:pt x="1608785" y="574687"/>
                  </a:lnTo>
                  <a:lnTo>
                    <a:pt x="1608785" y="569099"/>
                  </a:lnTo>
                  <a:close/>
                </a:path>
                <a:path w="2160270" h="1871345">
                  <a:moveTo>
                    <a:pt x="1574609" y="569099"/>
                  </a:moveTo>
                  <a:lnTo>
                    <a:pt x="1573682" y="569099"/>
                  </a:lnTo>
                  <a:lnTo>
                    <a:pt x="1573682" y="574687"/>
                  </a:lnTo>
                  <a:lnTo>
                    <a:pt x="1573644" y="575337"/>
                  </a:lnTo>
                  <a:lnTo>
                    <a:pt x="1574609" y="574385"/>
                  </a:lnTo>
                  <a:lnTo>
                    <a:pt x="1574609" y="569099"/>
                  </a:lnTo>
                  <a:close/>
                </a:path>
                <a:path w="2160270" h="1871345">
                  <a:moveTo>
                    <a:pt x="1575041" y="573959"/>
                  </a:moveTo>
                  <a:lnTo>
                    <a:pt x="1574609" y="574385"/>
                  </a:lnTo>
                  <a:lnTo>
                    <a:pt x="1574609" y="574817"/>
                  </a:lnTo>
                  <a:lnTo>
                    <a:pt x="1575041" y="573959"/>
                  </a:lnTo>
                  <a:close/>
                </a:path>
                <a:path w="2160270" h="1871345">
                  <a:moveTo>
                    <a:pt x="1570901" y="569099"/>
                  </a:moveTo>
                  <a:lnTo>
                    <a:pt x="1569986" y="569099"/>
                  </a:lnTo>
                  <a:lnTo>
                    <a:pt x="1569986" y="574687"/>
                  </a:lnTo>
                  <a:lnTo>
                    <a:pt x="1572729" y="574687"/>
                  </a:lnTo>
                  <a:lnTo>
                    <a:pt x="1572729" y="571893"/>
                  </a:lnTo>
                  <a:lnTo>
                    <a:pt x="1570901" y="571893"/>
                  </a:lnTo>
                  <a:lnTo>
                    <a:pt x="1570901" y="569099"/>
                  </a:lnTo>
                  <a:close/>
                </a:path>
                <a:path w="2160270" h="1871345">
                  <a:moveTo>
                    <a:pt x="1573682" y="572782"/>
                  </a:moveTo>
                  <a:lnTo>
                    <a:pt x="1573644" y="574687"/>
                  </a:lnTo>
                  <a:lnTo>
                    <a:pt x="1573682" y="572782"/>
                  </a:lnTo>
                  <a:close/>
                </a:path>
                <a:path w="2160270" h="1871345">
                  <a:moveTo>
                    <a:pt x="1581048" y="574053"/>
                  </a:moveTo>
                  <a:lnTo>
                    <a:pt x="1581048" y="574687"/>
                  </a:lnTo>
                  <a:lnTo>
                    <a:pt x="1581673" y="574687"/>
                  </a:lnTo>
                  <a:lnTo>
                    <a:pt x="1581048" y="574053"/>
                  </a:lnTo>
                  <a:close/>
                </a:path>
                <a:path w="2160270" h="1871345">
                  <a:moveTo>
                    <a:pt x="1583855" y="569099"/>
                  </a:moveTo>
                  <a:lnTo>
                    <a:pt x="1582927" y="569099"/>
                  </a:lnTo>
                  <a:lnTo>
                    <a:pt x="1582927" y="574687"/>
                  </a:lnTo>
                  <a:lnTo>
                    <a:pt x="1583816" y="574687"/>
                  </a:lnTo>
                  <a:lnTo>
                    <a:pt x="1583855" y="571893"/>
                  </a:lnTo>
                  <a:lnTo>
                    <a:pt x="1583855" y="569099"/>
                  </a:lnTo>
                  <a:close/>
                </a:path>
                <a:path w="2160270" h="1871345">
                  <a:moveTo>
                    <a:pt x="1586636" y="569099"/>
                  </a:moveTo>
                  <a:lnTo>
                    <a:pt x="1584744" y="569099"/>
                  </a:lnTo>
                  <a:lnTo>
                    <a:pt x="1584744" y="574687"/>
                  </a:lnTo>
                  <a:lnTo>
                    <a:pt x="1586452" y="574687"/>
                  </a:lnTo>
                  <a:lnTo>
                    <a:pt x="1586553" y="574385"/>
                  </a:lnTo>
                  <a:lnTo>
                    <a:pt x="1586636" y="569099"/>
                  </a:lnTo>
                  <a:close/>
                </a:path>
                <a:path w="2160270" h="1871345">
                  <a:moveTo>
                    <a:pt x="1589366" y="569099"/>
                  </a:moveTo>
                  <a:lnTo>
                    <a:pt x="1589125" y="569099"/>
                  </a:lnTo>
                  <a:lnTo>
                    <a:pt x="1588071" y="569861"/>
                  </a:lnTo>
                  <a:lnTo>
                    <a:pt x="1586696" y="573959"/>
                  </a:lnTo>
                  <a:lnTo>
                    <a:pt x="1586636" y="574687"/>
                  </a:lnTo>
                  <a:lnTo>
                    <a:pt x="1590306" y="574687"/>
                  </a:lnTo>
                  <a:lnTo>
                    <a:pt x="1592922" y="572782"/>
                  </a:lnTo>
                  <a:lnTo>
                    <a:pt x="1593989" y="572782"/>
                  </a:lnTo>
                  <a:lnTo>
                    <a:pt x="1593989" y="571893"/>
                  </a:lnTo>
                  <a:lnTo>
                    <a:pt x="1589366" y="571893"/>
                  </a:lnTo>
                  <a:lnTo>
                    <a:pt x="1589366" y="569099"/>
                  </a:lnTo>
                  <a:close/>
                </a:path>
                <a:path w="2160270" h="1871345">
                  <a:moveTo>
                    <a:pt x="1592922" y="572782"/>
                  </a:moveTo>
                  <a:lnTo>
                    <a:pt x="1590306" y="574687"/>
                  </a:lnTo>
                  <a:lnTo>
                    <a:pt x="1593202" y="574687"/>
                  </a:lnTo>
                  <a:lnTo>
                    <a:pt x="1592922" y="572782"/>
                  </a:lnTo>
                  <a:close/>
                </a:path>
                <a:path w="2160270" h="1871345">
                  <a:moveTo>
                    <a:pt x="1593989" y="570346"/>
                  </a:moveTo>
                  <a:lnTo>
                    <a:pt x="1593989" y="574687"/>
                  </a:lnTo>
                  <a:lnTo>
                    <a:pt x="1593989" y="570346"/>
                  </a:lnTo>
                  <a:close/>
                </a:path>
                <a:path w="2160270" h="1871345">
                  <a:moveTo>
                    <a:pt x="1597723" y="569099"/>
                  </a:moveTo>
                  <a:lnTo>
                    <a:pt x="1597685" y="574687"/>
                  </a:lnTo>
                  <a:lnTo>
                    <a:pt x="1597723" y="569099"/>
                  </a:lnTo>
                  <a:close/>
                </a:path>
                <a:path w="2160270" h="1871345">
                  <a:moveTo>
                    <a:pt x="1605089" y="569099"/>
                  </a:moveTo>
                  <a:lnTo>
                    <a:pt x="1597723" y="569099"/>
                  </a:lnTo>
                  <a:lnTo>
                    <a:pt x="1597723" y="574687"/>
                  </a:lnTo>
                  <a:lnTo>
                    <a:pt x="1602346" y="574687"/>
                  </a:lnTo>
                  <a:lnTo>
                    <a:pt x="1602346" y="571893"/>
                  </a:lnTo>
                  <a:lnTo>
                    <a:pt x="1605089" y="571893"/>
                  </a:lnTo>
                  <a:lnTo>
                    <a:pt x="1605089" y="569099"/>
                  </a:lnTo>
                  <a:close/>
                </a:path>
                <a:path w="2160270" h="1871345">
                  <a:moveTo>
                    <a:pt x="1605127" y="569099"/>
                  </a:moveTo>
                  <a:lnTo>
                    <a:pt x="1605089" y="574687"/>
                  </a:lnTo>
                  <a:lnTo>
                    <a:pt x="1605127" y="569099"/>
                  </a:lnTo>
                  <a:close/>
                </a:path>
                <a:path w="2160270" h="1871345">
                  <a:moveTo>
                    <a:pt x="1607858" y="569099"/>
                  </a:moveTo>
                  <a:lnTo>
                    <a:pt x="1605127" y="569099"/>
                  </a:lnTo>
                  <a:lnTo>
                    <a:pt x="1605127" y="574687"/>
                  </a:lnTo>
                  <a:lnTo>
                    <a:pt x="1607858" y="574687"/>
                  </a:lnTo>
                  <a:lnTo>
                    <a:pt x="1607858" y="569099"/>
                  </a:lnTo>
                  <a:close/>
                </a:path>
                <a:path w="2160270" h="1871345">
                  <a:moveTo>
                    <a:pt x="1612518" y="565416"/>
                  </a:moveTo>
                  <a:lnTo>
                    <a:pt x="1608823" y="565416"/>
                  </a:lnTo>
                  <a:lnTo>
                    <a:pt x="1608823" y="571004"/>
                  </a:lnTo>
                  <a:lnTo>
                    <a:pt x="1608785" y="574687"/>
                  </a:lnTo>
                  <a:lnTo>
                    <a:pt x="1609737" y="574687"/>
                  </a:lnTo>
                  <a:lnTo>
                    <a:pt x="1609737" y="568210"/>
                  </a:lnTo>
                  <a:lnTo>
                    <a:pt x="1612518" y="568210"/>
                  </a:lnTo>
                  <a:lnTo>
                    <a:pt x="1612518" y="565416"/>
                  </a:lnTo>
                  <a:close/>
                </a:path>
                <a:path w="2160270" h="1871345">
                  <a:moveTo>
                    <a:pt x="1612518" y="568210"/>
                  </a:moveTo>
                  <a:lnTo>
                    <a:pt x="1609737" y="568210"/>
                  </a:lnTo>
                  <a:lnTo>
                    <a:pt x="1609737" y="574687"/>
                  </a:lnTo>
                  <a:lnTo>
                    <a:pt x="1612518" y="574687"/>
                  </a:lnTo>
                  <a:lnTo>
                    <a:pt x="1612518" y="568210"/>
                  </a:lnTo>
                  <a:close/>
                </a:path>
                <a:path w="2160270" h="1871345">
                  <a:moveTo>
                    <a:pt x="1616214" y="565416"/>
                  </a:moveTo>
                  <a:lnTo>
                    <a:pt x="1612518" y="565416"/>
                  </a:lnTo>
                  <a:lnTo>
                    <a:pt x="1612518" y="574687"/>
                  </a:lnTo>
                  <a:lnTo>
                    <a:pt x="1616176" y="574687"/>
                  </a:lnTo>
                  <a:lnTo>
                    <a:pt x="1616176" y="571893"/>
                  </a:lnTo>
                  <a:lnTo>
                    <a:pt x="1615262" y="571893"/>
                  </a:lnTo>
                  <a:lnTo>
                    <a:pt x="1615262" y="568210"/>
                  </a:lnTo>
                  <a:lnTo>
                    <a:pt x="1617141" y="568210"/>
                  </a:lnTo>
                  <a:lnTo>
                    <a:pt x="1617141" y="567321"/>
                  </a:lnTo>
                  <a:lnTo>
                    <a:pt x="1616214" y="567321"/>
                  </a:lnTo>
                  <a:lnTo>
                    <a:pt x="1616214" y="565416"/>
                  </a:lnTo>
                  <a:close/>
                </a:path>
                <a:path w="2160270" h="1871345">
                  <a:moveTo>
                    <a:pt x="1619872" y="569099"/>
                  </a:moveTo>
                  <a:lnTo>
                    <a:pt x="1616176" y="569099"/>
                  </a:lnTo>
                  <a:lnTo>
                    <a:pt x="1616176" y="574687"/>
                  </a:lnTo>
                  <a:lnTo>
                    <a:pt x="1623580" y="574687"/>
                  </a:lnTo>
                  <a:lnTo>
                    <a:pt x="1623580" y="571004"/>
                  </a:lnTo>
                  <a:lnTo>
                    <a:pt x="1619872" y="571004"/>
                  </a:lnTo>
                  <a:lnTo>
                    <a:pt x="1619872" y="569099"/>
                  </a:lnTo>
                  <a:close/>
                </a:path>
                <a:path w="2160270" h="1871345">
                  <a:moveTo>
                    <a:pt x="1576425" y="564527"/>
                  </a:moveTo>
                  <a:lnTo>
                    <a:pt x="1574609" y="564527"/>
                  </a:lnTo>
                  <a:lnTo>
                    <a:pt x="1574609" y="574385"/>
                  </a:lnTo>
                  <a:lnTo>
                    <a:pt x="1575041" y="573959"/>
                  </a:lnTo>
                  <a:lnTo>
                    <a:pt x="1576209" y="571639"/>
                  </a:lnTo>
                  <a:lnTo>
                    <a:pt x="1577339" y="571639"/>
                  </a:lnTo>
                  <a:lnTo>
                    <a:pt x="1577339" y="568210"/>
                  </a:lnTo>
                  <a:lnTo>
                    <a:pt x="1576425" y="568210"/>
                  </a:lnTo>
                  <a:lnTo>
                    <a:pt x="1576425" y="564527"/>
                  </a:lnTo>
                  <a:close/>
                </a:path>
                <a:path w="2160270" h="1871345">
                  <a:moveTo>
                    <a:pt x="1589125" y="569099"/>
                  </a:moveTo>
                  <a:lnTo>
                    <a:pt x="1586636" y="569099"/>
                  </a:lnTo>
                  <a:lnTo>
                    <a:pt x="1586636" y="574139"/>
                  </a:lnTo>
                  <a:lnTo>
                    <a:pt x="1588071" y="569861"/>
                  </a:lnTo>
                  <a:lnTo>
                    <a:pt x="1589125" y="569099"/>
                  </a:lnTo>
                  <a:close/>
                </a:path>
                <a:path w="2160270" h="1871345">
                  <a:moveTo>
                    <a:pt x="1580121" y="571004"/>
                  </a:moveTo>
                  <a:lnTo>
                    <a:pt x="1578038" y="571004"/>
                  </a:lnTo>
                  <a:lnTo>
                    <a:pt x="1579511" y="572497"/>
                  </a:lnTo>
                  <a:lnTo>
                    <a:pt x="1580121" y="572655"/>
                  </a:lnTo>
                  <a:lnTo>
                    <a:pt x="1580121" y="573114"/>
                  </a:lnTo>
                  <a:lnTo>
                    <a:pt x="1581048" y="574053"/>
                  </a:lnTo>
                  <a:lnTo>
                    <a:pt x="1581048" y="571893"/>
                  </a:lnTo>
                  <a:lnTo>
                    <a:pt x="1580121" y="571893"/>
                  </a:lnTo>
                  <a:lnTo>
                    <a:pt x="1580121" y="571004"/>
                  </a:lnTo>
                  <a:close/>
                </a:path>
                <a:path w="2160270" h="1871345">
                  <a:moveTo>
                    <a:pt x="1576209" y="571639"/>
                  </a:moveTo>
                  <a:lnTo>
                    <a:pt x="1575041" y="573959"/>
                  </a:lnTo>
                  <a:lnTo>
                    <a:pt x="1577147" y="571883"/>
                  </a:lnTo>
                  <a:lnTo>
                    <a:pt x="1576209" y="571639"/>
                  </a:lnTo>
                  <a:close/>
                </a:path>
                <a:path w="2160270" h="1871345">
                  <a:moveTo>
                    <a:pt x="1579511" y="572497"/>
                  </a:moveTo>
                  <a:lnTo>
                    <a:pt x="1580121" y="573114"/>
                  </a:lnTo>
                  <a:lnTo>
                    <a:pt x="1580121" y="572655"/>
                  </a:lnTo>
                  <a:lnTo>
                    <a:pt x="1579511" y="572497"/>
                  </a:lnTo>
                  <a:close/>
                </a:path>
                <a:path w="2160270" h="1871345">
                  <a:moveTo>
                    <a:pt x="1578038" y="571004"/>
                  </a:moveTo>
                  <a:lnTo>
                    <a:pt x="1577394" y="571639"/>
                  </a:lnTo>
                  <a:lnTo>
                    <a:pt x="1577339" y="571933"/>
                  </a:lnTo>
                  <a:lnTo>
                    <a:pt x="1579511" y="572497"/>
                  </a:lnTo>
                  <a:lnTo>
                    <a:pt x="1578038" y="571004"/>
                  </a:lnTo>
                  <a:close/>
                </a:path>
                <a:path w="2160270" h="1871345">
                  <a:moveTo>
                    <a:pt x="1577339" y="571693"/>
                  </a:moveTo>
                  <a:lnTo>
                    <a:pt x="1577147" y="571883"/>
                  </a:lnTo>
                  <a:lnTo>
                    <a:pt x="1577339" y="571933"/>
                  </a:lnTo>
                  <a:lnTo>
                    <a:pt x="1577339" y="571693"/>
                  </a:lnTo>
                  <a:close/>
                </a:path>
                <a:path w="2160270" h="1871345">
                  <a:moveTo>
                    <a:pt x="1574609" y="564527"/>
                  </a:moveTo>
                  <a:lnTo>
                    <a:pt x="1570901" y="564527"/>
                  </a:lnTo>
                  <a:lnTo>
                    <a:pt x="1570901" y="571893"/>
                  </a:lnTo>
                  <a:lnTo>
                    <a:pt x="1572729" y="571893"/>
                  </a:lnTo>
                  <a:lnTo>
                    <a:pt x="1572729" y="568210"/>
                  </a:lnTo>
                  <a:lnTo>
                    <a:pt x="1574609" y="568210"/>
                  </a:lnTo>
                  <a:lnTo>
                    <a:pt x="1574609" y="564527"/>
                  </a:lnTo>
                  <a:close/>
                </a:path>
                <a:path w="2160270" h="1871345">
                  <a:moveTo>
                    <a:pt x="1583855" y="568210"/>
                  </a:moveTo>
                  <a:lnTo>
                    <a:pt x="1580121" y="568210"/>
                  </a:lnTo>
                  <a:lnTo>
                    <a:pt x="1580121" y="571893"/>
                  </a:lnTo>
                  <a:lnTo>
                    <a:pt x="1581048" y="571893"/>
                  </a:lnTo>
                  <a:lnTo>
                    <a:pt x="1581048" y="569099"/>
                  </a:lnTo>
                  <a:lnTo>
                    <a:pt x="1583855" y="569099"/>
                  </a:lnTo>
                  <a:lnTo>
                    <a:pt x="1583855" y="568210"/>
                  </a:lnTo>
                  <a:close/>
                </a:path>
                <a:path w="2160270" h="1871345">
                  <a:moveTo>
                    <a:pt x="1607858" y="568210"/>
                  </a:moveTo>
                  <a:lnTo>
                    <a:pt x="1589366" y="568210"/>
                  </a:lnTo>
                  <a:lnTo>
                    <a:pt x="1589366" y="571893"/>
                  </a:lnTo>
                  <a:lnTo>
                    <a:pt x="1593989" y="571893"/>
                  </a:lnTo>
                  <a:lnTo>
                    <a:pt x="1593989" y="570346"/>
                  </a:lnTo>
                  <a:lnTo>
                    <a:pt x="1590306" y="569099"/>
                  </a:lnTo>
                  <a:lnTo>
                    <a:pt x="1607858" y="569099"/>
                  </a:lnTo>
                  <a:lnTo>
                    <a:pt x="1607858" y="568210"/>
                  </a:lnTo>
                  <a:close/>
                </a:path>
                <a:path w="2160270" h="1871345">
                  <a:moveTo>
                    <a:pt x="1622653" y="560844"/>
                  </a:moveTo>
                  <a:lnTo>
                    <a:pt x="1617141" y="560844"/>
                  </a:lnTo>
                  <a:lnTo>
                    <a:pt x="1617141" y="568210"/>
                  </a:lnTo>
                  <a:lnTo>
                    <a:pt x="1615262" y="568210"/>
                  </a:lnTo>
                  <a:lnTo>
                    <a:pt x="1615262" y="571893"/>
                  </a:lnTo>
                  <a:lnTo>
                    <a:pt x="1616176" y="571893"/>
                  </a:lnTo>
                  <a:lnTo>
                    <a:pt x="1616176" y="569099"/>
                  </a:lnTo>
                  <a:lnTo>
                    <a:pt x="1619872" y="569099"/>
                  </a:lnTo>
                  <a:lnTo>
                    <a:pt x="1619872" y="565416"/>
                  </a:lnTo>
                  <a:lnTo>
                    <a:pt x="1624533" y="565416"/>
                  </a:lnTo>
                  <a:lnTo>
                    <a:pt x="1624533" y="564527"/>
                  </a:lnTo>
                  <a:lnTo>
                    <a:pt x="1622653" y="564527"/>
                  </a:lnTo>
                  <a:lnTo>
                    <a:pt x="1622653" y="560844"/>
                  </a:lnTo>
                  <a:close/>
                </a:path>
                <a:path w="2160270" h="1871345">
                  <a:moveTo>
                    <a:pt x="1577339" y="571639"/>
                  </a:moveTo>
                  <a:lnTo>
                    <a:pt x="1576209" y="571639"/>
                  </a:lnTo>
                  <a:lnTo>
                    <a:pt x="1577147" y="571883"/>
                  </a:lnTo>
                  <a:lnTo>
                    <a:pt x="1577339" y="571693"/>
                  </a:lnTo>
                  <a:close/>
                </a:path>
                <a:path w="2160270" h="1871345">
                  <a:moveTo>
                    <a:pt x="1580121" y="565416"/>
                  </a:moveTo>
                  <a:lnTo>
                    <a:pt x="1577339" y="565416"/>
                  </a:lnTo>
                  <a:lnTo>
                    <a:pt x="1577339" y="571693"/>
                  </a:lnTo>
                  <a:lnTo>
                    <a:pt x="1578038" y="571004"/>
                  </a:lnTo>
                  <a:lnTo>
                    <a:pt x="1580121" y="571004"/>
                  </a:lnTo>
                  <a:lnTo>
                    <a:pt x="1580121" y="565416"/>
                  </a:lnTo>
                  <a:close/>
                </a:path>
                <a:path w="2160270" h="1871345">
                  <a:moveTo>
                    <a:pt x="1608823" y="569099"/>
                  </a:moveTo>
                  <a:lnTo>
                    <a:pt x="1608785" y="571004"/>
                  </a:lnTo>
                  <a:lnTo>
                    <a:pt x="1608823" y="569099"/>
                  </a:lnTo>
                  <a:close/>
                </a:path>
                <a:path w="2160270" h="1871345">
                  <a:moveTo>
                    <a:pt x="1619910" y="565416"/>
                  </a:moveTo>
                  <a:lnTo>
                    <a:pt x="1619872" y="571004"/>
                  </a:lnTo>
                  <a:lnTo>
                    <a:pt x="1619910" y="565416"/>
                  </a:lnTo>
                  <a:close/>
                </a:path>
                <a:path w="2160270" h="1871345">
                  <a:moveTo>
                    <a:pt x="1623580" y="565416"/>
                  </a:moveTo>
                  <a:lnTo>
                    <a:pt x="1619910" y="565416"/>
                  </a:lnTo>
                  <a:lnTo>
                    <a:pt x="1619910" y="571004"/>
                  </a:lnTo>
                  <a:lnTo>
                    <a:pt x="1623580" y="571004"/>
                  </a:lnTo>
                  <a:lnTo>
                    <a:pt x="1623580" y="565416"/>
                  </a:lnTo>
                  <a:close/>
                </a:path>
                <a:path w="2160270" h="1871345">
                  <a:moveTo>
                    <a:pt x="1624533" y="565416"/>
                  </a:moveTo>
                  <a:lnTo>
                    <a:pt x="1623580" y="565416"/>
                  </a:lnTo>
                  <a:lnTo>
                    <a:pt x="1623580" y="571004"/>
                  </a:lnTo>
                  <a:lnTo>
                    <a:pt x="1630972" y="571004"/>
                  </a:lnTo>
                  <a:lnTo>
                    <a:pt x="1630972" y="568210"/>
                  </a:lnTo>
                  <a:lnTo>
                    <a:pt x="1624533" y="568210"/>
                  </a:lnTo>
                  <a:lnTo>
                    <a:pt x="1624533" y="565416"/>
                  </a:lnTo>
                  <a:close/>
                </a:path>
                <a:path w="2160270" h="1871345">
                  <a:moveTo>
                    <a:pt x="1594027" y="569099"/>
                  </a:moveTo>
                  <a:lnTo>
                    <a:pt x="1594027" y="570359"/>
                  </a:lnTo>
                  <a:lnTo>
                    <a:pt x="1594027" y="569099"/>
                  </a:lnTo>
                  <a:close/>
                </a:path>
                <a:path w="2160270" h="1871345">
                  <a:moveTo>
                    <a:pt x="1593989" y="569099"/>
                  </a:moveTo>
                  <a:lnTo>
                    <a:pt x="1590306" y="569099"/>
                  </a:lnTo>
                  <a:lnTo>
                    <a:pt x="1593989" y="570346"/>
                  </a:lnTo>
                  <a:lnTo>
                    <a:pt x="1593989" y="569099"/>
                  </a:lnTo>
                  <a:close/>
                </a:path>
                <a:path w="2160270" h="1871345">
                  <a:moveTo>
                    <a:pt x="1580121" y="564527"/>
                  </a:moveTo>
                  <a:lnTo>
                    <a:pt x="1576425" y="564527"/>
                  </a:lnTo>
                  <a:lnTo>
                    <a:pt x="1576425" y="568210"/>
                  </a:lnTo>
                  <a:lnTo>
                    <a:pt x="1577339" y="568210"/>
                  </a:lnTo>
                  <a:lnTo>
                    <a:pt x="1577339" y="565416"/>
                  </a:lnTo>
                  <a:lnTo>
                    <a:pt x="1580121" y="565416"/>
                  </a:lnTo>
                  <a:lnTo>
                    <a:pt x="1580121" y="564527"/>
                  </a:lnTo>
                  <a:close/>
                </a:path>
                <a:path w="2160270" h="1871345">
                  <a:moveTo>
                    <a:pt x="1630057" y="560844"/>
                  </a:moveTo>
                  <a:lnTo>
                    <a:pt x="1624533" y="560844"/>
                  </a:lnTo>
                  <a:lnTo>
                    <a:pt x="1624533" y="568210"/>
                  </a:lnTo>
                  <a:lnTo>
                    <a:pt x="1630972" y="568210"/>
                  </a:lnTo>
                  <a:lnTo>
                    <a:pt x="1630972" y="567321"/>
                  </a:lnTo>
                  <a:lnTo>
                    <a:pt x="1627276" y="567321"/>
                  </a:lnTo>
                  <a:lnTo>
                    <a:pt x="1627276" y="561860"/>
                  </a:lnTo>
                  <a:lnTo>
                    <a:pt x="1630057" y="561860"/>
                  </a:lnTo>
                  <a:lnTo>
                    <a:pt x="1630057" y="560844"/>
                  </a:lnTo>
                  <a:close/>
                </a:path>
                <a:path w="2160270" h="1871345">
                  <a:moveTo>
                    <a:pt x="1617141" y="561860"/>
                  </a:moveTo>
                  <a:lnTo>
                    <a:pt x="1616214" y="561860"/>
                  </a:lnTo>
                  <a:lnTo>
                    <a:pt x="1616214" y="567321"/>
                  </a:lnTo>
                  <a:lnTo>
                    <a:pt x="1617141" y="567321"/>
                  </a:lnTo>
                  <a:lnTo>
                    <a:pt x="1617141" y="561860"/>
                  </a:lnTo>
                  <a:close/>
                </a:path>
                <a:path w="2160270" h="1871345">
                  <a:moveTo>
                    <a:pt x="1627314" y="561860"/>
                  </a:moveTo>
                  <a:lnTo>
                    <a:pt x="1627276" y="567321"/>
                  </a:lnTo>
                  <a:lnTo>
                    <a:pt x="1627314" y="561860"/>
                  </a:lnTo>
                  <a:close/>
                </a:path>
                <a:path w="2160270" h="1871345">
                  <a:moveTo>
                    <a:pt x="1630057" y="561860"/>
                  </a:moveTo>
                  <a:lnTo>
                    <a:pt x="1627314" y="561860"/>
                  </a:lnTo>
                  <a:lnTo>
                    <a:pt x="1627314" y="567321"/>
                  </a:lnTo>
                  <a:lnTo>
                    <a:pt x="1630972" y="567321"/>
                  </a:lnTo>
                  <a:lnTo>
                    <a:pt x="1630997" y="565416"/>
                  </a:lnTo>
                  <a:lnTo>
                    <a:pt x="1630997" y="564527"/>
                  </a:lnTo>
                  <a:lnTo>
                    <a:pt x="1630057" y="564527"/>
                  </a:lnTo>
                  <a:lnTo>
                    <a:pt x="1630057" y="561860"/>
                  </a:lnTo>
                  <a:close/>
                </a:path>
                <a:path w="2160270" h="1871345">
                  <a:moveTo>
                    <a:pt x="1630997" y="565416"/>
                  </a:moveTo>
                  <a:lnTo>
                    <a:pt x="1630972" y="567321"/>
                  </a:lnTo>
                  <a:lnTo>
                    <a:pt x="1630997" y="565416"/>
                  </a:lnTo>
                  <a:close/>
                </a:path>
                <a:path w="2160270" h="1871345">
                  <a:moveTo>
                    <a:pt x="1624533" y="561860"/>
                  </a:moveTo>
                  <a:lnTo>
                    <a:pt x="1622653" y="561860"/>
                  </a:lnTo>
                  <a:lnTo>
                    <a:pt x="1622653" y="564527"/>
                  </a:lnTo>
                  <a:lnTo>
                    <a:pt x="1624533" y="564527"/>
                  </a:lnTo>
                  <a:lnTo>
                    <a:pt x="1624533" y="561860"/>
                  </a:lnTo>
                  <a:close/>
                </a:path>
                <a:path w="2160270" h="1871345">
                  <a:moveTo>
                    <a:pt x="1630997" y="561860"/>
                  </a:moveTo>
                  <a:lnTo>
                    <a:pt x="1630057" y="561860"/>
                  </a:lnTo>
                  <a:lnTo>
                    <a:pt x="1630057" y="564527"/>
                  </a:lnTo>
                  <a:lnTo>
                    <a:pt x="1630997" y="564527"/>
                  </a:lnTo>
                  <a:lnTo>
                    <a:pt x="1630997" y="561860"/>
                  </a:lnTo>
                  <a:close/>
                </a:path>
                <a:path w="2160270" h="1871345">
                  <a:moveTo>
                    <a:pt x="1122438" y="816876"/>
                  </a:moveTo>
                  <a:lnTo>
                    <a:pt x="1120520" y="816876"/>
                  </a:lnTo>
                  <a:lnTo>
                    <a:pt x="1114209" y="823125"/>
                  </a:lnTo>
                  <a:lnTo>
                    <a:pt x="1118082" y="827049"/>
                  </a:lnTo>
                  <a:lnTo>
                    <a:pt x="1127010" y="818210"/>
                  </a:lnTo>
                  <a:lnTo>
                    <a:pt x="1126747" y="817943"/>
                  </a:lnTo>
                  <a:lnTo>
                    <a:pt x="1122438" y="817943"/>
                  </a:lnTo>
                  <a:lnTo>
                    <a:pt x="1122438" y="816876"/>
                  </a:lnTo>
                  <a:close/>
                </a:path>
                <a:path w="2160270" h="1871345">
                  <a:moveTo>
                    <a:pt x="1122438" y="814977"/>
                  </a:moveTo>
                  <a:lnTo>
                    <a:pt x="1118673" y="818705"/>
                  </a:lnTo>
                  <a:lnTo>
                    <a:pt x="1120520" y="816876"/>
                  </a:lnTo>
                  <a:lnTo>
                    <a:pt x="1122438" y="816876"/>
                  </a:lnTo>
                  <a:lnTo>
                    <a:pt x="1122438" y="814977"/>
                  </a:lnTo>
                  <a:close/>
                </a:path>
                <a:path w="2160270" h="1871345">
                  <a:moveTo>
                    <a:pt x="1122438" y="812418"/>
                  </a:moveTo>
                  <a:lnTo>
                    <a:pt x="1111376" y="812418"/>
                  </a:lnTo>
                  <a:lnTo>
                    <a:pt x="1111376" y="817943"/>
                  </a:lnTo>
                  <a:lnTo>
                    <a:pt x="1119442" y="817943"/>
                  </a:lnTo>
                  <a:lnTo>
                    <a:pt x="1122438" y="814977"/>
                  </a:lnTo>
                  <a:lnTo>
                    <a:pt x="1122438" y="812418"/>
                  </a:lnTo>
                  <a:close/>
                </a:path>
                <a:path w="2160270" h="1871345">
                  <a:moveTo>
                    <a:pt x="1123137" y="814285"/>
                  </a:moveTo>
                  <a:lnTo>
                    <a:pt x="1122438" y="814977"/>
                  </a:lnTo>
                  <a:lnTo>
                    <a:pt x="1122438" y="817943"/>
                  </a:lnTo>
                  <a:lnTo>
                    <a:pt x="1126747" y="817943"/>
                  </a:lnTo>
                  <a:lnTo>
                    <a:pt x="1123137" y="814285"/>
                  </a:lnTo>
                  <a:close/>
                </a:path>
                <a:path w="2160270" h="1871345">
                  <a:moveTo>
                    <a:pt x="1023543" y="857237"/>
                  </a:moveTo>
                  <a:lnTo>
                    <a:pt x="1019835" y="857237"/>
                  </a:lnTo>
                  <a:lnTo>
                    <a:pt x="1019835" y="860920"/>
                  </a:lnTo>
                  <a:lnTo>
                    <a:pt x="1023543" y="860920"/>
                  </a:lnTo>
                  <a:lnTo>
                    <a:pt x="1023543" y="857237"/>
                  </a:lnTo>
                  <a:close/>
                </a:path>
                <a:path w="2160270" h="1871345">
                  <a:moveTo>
                    <a:pt x="1029055" y="853579"/>
                  </a:moveTo>
                  <a:lnTo>
                    <a:pt x="1023543" y="853579"/>
                  </a:lnTo>
                  <a:lnTo>
                    <a:pt x="1023543" y="860920"/>
                  </a:lnTo>
                  <a:lnTo>
                    <a:pt x="1025359" y="860920"/>
                  </a:lnTo>
                  <a:lnTo>
                    <a:pt x="1025359" y="857237"/>
                  </a:lnTo>
                  <a:lnTo>
                    <a:pt x="1029055" y="857237"/>
                  </a:lnTo>
                  <a:lnTo>
                    <a:pt x="1029055" y="853579"/>
                  </a:lnTo>
                  <a:close/>
                </a:path>
                <a:path w="2160270" h="1871345">
                  <a:moveTo>
                    <a:pt x="1029055" y="857237"/>
                  </a:moveTo>
                  <a:lnTo>
                    <a:pt x="1025359" y="857237"/>
                  </a:lnTo>
                  <a:lnTo>
                    <a:pt x="1029055" y="857262"/>
                  </a:lnTo>
                  <a:close/>
                </a:path>
                <a:path w="2160270" h="1871345">
                  <a:moveTo>
                    <a:pt x="821016" y="945997"/>
                  </a:moveTo>
                  <a:lnTo>
                    <a:pt x="809955" y="945997"/>
                  </a:lnTo>
                  <a:lnTo>
                    <a:pt x="809955" y="951509"/>
                  </a:lnTo>
                  <a:lnTo>
                    <a:pt x="821016" y="951509"/>
                  </a:lnTo>
                  <a:lnTo>
                    <a:pt x="821016" y="945997"/>
                  </a:lnTo>
                  <a:close/>
                </a:path>
                <a:path w="2160270" h="1871345">
                  <a:moveTo>
                    <a:pt x="1402600" y="681608"/>
                  </a:moveTo>
                  <a:lnTo>
                    <a:pt x="1397076" y="681608"/>
                  </a:lnTo>
                  <a:lnTo>
                    <a:pt x="1397076" y="685279"/>
                  </a:lnTo>
                  <a:lnTo>
                    <a:pt x="1402600" y="685279"/>
                  </a:lnTo>
                  <a:lnTo>
                    <a:pt x="1402600" y="681608"/>
                  </a:lnTo>
                  <a:close/>
                </a:path>
                <a:path w="2160270" h="1871345">
                  <a:moveTo>
                    <a:pt x="1087297" y="854506"/>
                  </a:moveTo>
                  <a:lnTo>
                    <a:pt x="1076248" y="854506"/>
                  </a:lnTo>
                  <a:lnTo>
                    <a:pt x="1076248" y="860018"/>
                  </a:lnTo>
                  <a:lnTo>
                    <a:pt x="1087297" y="860018"/>
                  </a:lnTo>
                  <a:lnTo>
                    <a:pt x="1087297" y="854506"/>
                  </a:lnTo>
                  <a:close/>
                </a:path>
                <a:path w="2160270" h="1871345">
                  <a:moveTo>
                    <a:pt x="1130795" y="854506"/>
                  </a:moveTo>
                  <a:lnTo>
                    <a:pt x="1126172" y="854506"/>
                  </a:lnTo>
                  <a:lnTo>
                    <a:pt x="1126172" y="860018"/>
                  </a:lnTo>
                  <a:lnTo>
                    <a:pt x="1137234" y="860018"/>
                  </a:lnTo>
                  <a:lnTo>
                    <a:pt x="1137234" y="857262"/>
                  </a:lnTo>
                  <a:lnTo>
                    <a:pt x="1130795" y="857262"/>
                  </a:lnTo>
                  <a:lnTo>
                    <a:pt x="1130795" y="854506"/>
                  </a:lnTo>
                  <a:close/>
                </a:path>
                <a:path w="2160270" h="1871345">
                  <a:moveTo>
                    <a:pt x="1137234" y="854506"/>
                  </a:moveTo>
                  <a:lnTo>
                    <a:pt x="1130795" y="854506"/>
                  </a:lnTo>
                  <a:lnTo>
                    <a:pt x="1130795" y="857262"/>
                  </a:lnTo>
                  <a:lnTo>
                    <a:pt x="1137234" y="857262"/>
                  </a:lnTo>
                  <a:lnTo>
                    <a:pt x="1137234" y="854506"/>
                  </a:lnTo>
                  <a:close/>
                </a:path>
                <a:path w="2160270" h="1871345">
                  <a:moveTo>
                    <a:pt x="1078991" y="846264"/>
                  </a:moveTo>
                  <a:lnTo>
                    <a:pt x="1073467" y="846264"/>
                  </a:lnTo>
                  <a:lnTo>
                    <a:pt x="1073467" y="853605"/>
                  </a:lnTo>
                  <a:lnTo>
                    <a:pt x="1119695" y="853605"/>
                  </a:lnTo>
                  <a:lnTo>
                    <a:pt x="1119695" y="849947"/>
                  </a:lnTo>
                  <a:lnTo>
                    <a:pt x="1078991" y="849947"/>
                  </a:lnTo>
                  <a:lnTo>
                    <a:pt x="1078991" y="846264"/>
                  </a:lnTo>
                  <a:close/>
                </a:path>
                <a:path w="2160270" h="1871345">
                  <a:moveTo>
                    <a:pt x="1121524" y="846264"/>
                  </a:moveTo>
                  <a:lnTo>
                    <a:pt x="1119695" y="846264"/>
                  </a:lnTo>
                  <a:lnTo>
                    <a:pt x="1119695" y="853605"/>
                  </a:lnTo>
                  <a:lnTo>
                    <a:pt x="1130795" y="853605"/>
                  </a:lnTo>
                  <a:lnTo>
                    <a:pt x="1130795" y="852703"/>
                  </a:lnTo>
                  <a:lnTo>
                    <a:pt x="1126172" y="852703"/>
                  </a:lnTo>
                  <a:lnTo>
                    <a:pt x="1126172" y="849960"/>
                  </a:lnTo>
                  <a:lnTo>
                    <a:pt x="1125219" y="849960"/>
                  </a:lnTo>
                  <a:lnTo>
                    <a:pt x="1125219" y="846277"/>
                  </a:lnTo>
                  <a:lnTo>
                    <a:pt x="1121524" y="846277"/>
                  </a:lnTo>
                  <a:close/>
                </a:path>
                <a:path w="2160270" h="1871345">
                  <a:moveTo>
                    <a:pt x="1136307" y="849922"/>
                  </a:moveTo>
                  <a:lnTo>
                    <a:pt x="1130795" y="849922"/>
                  </a:lnTo>
                  <a:lnTo>
                    <a:pt x="1130795" y="853605"/>
                  </a:lnTo>
                  <a:lnTo>
                    <a:pt x="1136307" y="853605"/>
                  </a:lnTo>
                  <a:lnTo>
                    <a:pt x="1136307" y="849922"/>
                  </a:lnTo>
                  <a:close/>
                </a:path>
                <a:path w="2160270" h="1871345">
                  <a:moveTo>
                    <a:pt x="1129868" y="847178"/>
                  </a:moveTo>
                  <a:lnTo>
                    <a:pt x="1126172" y="847178"/>
                  </a:lnTo>
                  <a:lnTo>
                    <a:pt x="1126172" y="852703"/>
                  </a:lnTo>
                  <a:lnTo>
                    <a:pt x="1130795" y="852703"/>
                  </a:lnTo>
                  <a:lnTo>
                    <a:pt x="1130795" y="849922"/>
                  </a:lnTo>
                  <a:lnTo>
                    <a:pt x="1136345" y="849922"/>
                  </a:lnTo>
                  <a:lnTo>
                    <a:pt x="1136345" y="849045"/>
                  </a:lnTo>
                  <a:lnTo>
                    <a:pt x="1129868" y="849045"/>
                  </a:lnTo>
                  <a:lnTo>
                    <a:pt x="1129868" y="847178"/>
                  </a:lnTo>
                  <a:close/>
                </a:path>
                <a:path w="2160270" h="1871345">
                  <a:moveTo>
                    <a:pt x="1137234" y="847178"/>
                  </a:moveTo>
                  <a:lnTo>
                    <a:pt x="1136345" y="847178"/>
                  </a:lnTo>
                  <a:lnTo>
                    <a:pt x="1136345" y="849947"/>
                  </a:lnTo>
                  <a:lnTo>
                    <a:pt x="1136307" y="852703"/>
                  </a:lnTo>
                  <a:lnTo>
                    <a:pt x="1137234" y="852703"/>
                  </a:lnTo>
                  <a:lnTo>
                    <a:pt x="1137234" y="847178"/>
                  </a:lnTo>
                  <a:close/>
                </a:path>
                <a:path w="2160270" h="1871345">
                  <a:moveTo>
                    <a:pt x="1129868" y="846277"/>
                  </a:moveTo>
                  <a:lnTo>
                    <a:pt x="1125219" y="846277"/>
                  </a:lnTo>
                  <a:lnTo>
                    <a:pt x="1125219" y="849960"/>
                  </a:lnTo>
                  <a:lnTo>
                    <a:pt x="1126172" y="849960"/>
                  </a:lnTo>
                  <a:lnTo>
                    <a:pt x="1126172" y="847178"/>
                  </a:lnTo>
                  <a:lnTo>
                    <a:pt x="1129868" y="847178"/>
                  </a:lnTo>
                  <a:lnTo>
                    <a:pt x="1129868" y="846277"/>
                  </a:lnTo>
                  <a:close/>
                </a:path>
                <a:path w="2160270" h="1871345">
                  <a:moveTo>
                    <a:pt x="1118742" y="842606"/>
                  </a:moveTo>
                  <a:lnTo>
                    <a:pt x="1115999" y="842606"/>
                  </a:lnTo>
                  <a:lnTo>
                    <a:pt x="1115999" y="849947"/>
                  </a:lnTo>
                  <a:lnTo>
                    <a:pt x="1119695" y="849947"/>
                  </a:lnTo>
                  <a:lnTo>
                    <a:pt x="1119695" y="846264"/>
                  </a:lnTo>
                  <a:lnTo>
                    <a:pt x="1121524" y="846264"/>
                  </a:lnTo>
                  <a:lnTo>
                    <a:pt x="1121524" y="845388"/>
                  </a:lnTo>
                  <a:lnTo>
                    <a:pt x="1118742" y="845388"/>
                  </a:lnTo>
                  <a:lnTo>
                    <a:pt x="1118742" y="842606"/>
                  </a:lnTo>
                  <a:close/>
                </a:path>
                <a:path w="2160270" h="1871345">
                  <a:moveTo>
                    <a:pt x="1136345" y="849922"/>
                  </a:moveTo>
                  <a:close/>
                </a:path>
                <a:path w="2160270" h="1871345">
                  <a:moveTo>
                    <a:pt x="1079906" y="843521"/>
                  </a:moveTo>
                  <a:lnTo>
                    <a:pt x="1068844" y="843521"/>
                  </a:lnTo>
                  <a:lnTo>
                    <a:pt x="1068844" y="849045"/>
                  </a:lnTo>
                  <a:lnTo>
                    <a:pt x="1073467" y="849045"/>
                  </a:lnTo>
                  <a:lnTo>
                    <a:pt x="1073467" y="846264"/>
                  </a:lnTo>
                  <a:lnTo>
                    <a:pt x="1079906" y="846264"/>
                  </a:lnTo>
                  <a:lnTo>
                    <a:pt x="1079906" y="843521"/>
                  </a:lnTo>
                  <a:close/>
                </a:path>
                <a:path w="2160270" h="1871345">
                  <a:moveTo>
                    <a:pt x="1079906" y="846264"/>
                  </a:moveTo>
                  <a:lnTo>
                    <a:pt x="1078991" y="846264"/>
                  </a:lnTo>
                  <a:lnTo>
                    <a:pt x="1078991" y="849045"/>
                  </a:lnTo>
                  <a:lnTo>
                    <a:pt x="1079906" y="849045"/>
                  </a:lnTo>
                  <a:lnTo>
                    <a:pt x="1079906" y="846264"/>
                  </a:lnTo>
                  <a:close/>
                </a:path>
                <a:path w="2160270" h="1871345">
                  <a:moveTo>
                    <a:pt x="1097508" y="843983"/>
                  </a:moveTo>
                  <a:lnTo>
                    <a:pt x="1096594" y="845350"/>
                  </a:lnTo>
                  <a:lnTo>
                    <a:pt x="1096594" y="849045"/>
                  </a:lnTo>
                  <a:lnTo>
                    <a:pt x="1107643" y="849045"/>
                  </a:lnTo>
                  <a:lnTo>
                    <a:pt x="1107643" y="846277"/>
                  </a:lnTo>
                  <a:lnTo>
                    <a:pt x="1097508" y="846277"/>
                  </a:lnTo>
                  <a:lnTo>
                    <a:pt x="1097508" y="843983"/>
                  </a:lnTo>
                  <a:close/>
                </a:path>
                <a:path w="2160270" h="1871345">
                  <a:moveTo>
                    <a:pt x="1133551" y="843521"/>
                  </a:moveTo>
                  <a:lnTo>
                    <a:pt x="1129868" y="843521"/>
                  </a:lnTo>
                  <a:lnTo>
                    <a:pt x="1129868" y="849045"/>
                  </a:lnTo>
                  <a:lnTo>
                    <a:pt x="1133551" y="849045"/>
                  </a:lnTo>
                  <a:lnTo>
                    <a:pt x="1133551" y="843521"/>
                  </a:lnTo>
                  <a:close/>
                </a:path>
                <a:path w="2160270" h="1871345">
                  <a:moveTo>
                    <a:pt x="1136345" y="846277"/>
                  </a:moveTo>
                  <a:lnTo>
                    <a:pt x="1133551" y="846277"/>
                  </a:lnTo>
                  <a:lnTo>
                    <a:pt x="1133551" y="849045"/>
                  </a:lnTo>
                  <a:lnTo>
                    <a:pt x="1136345" y="849045"/>
                  </a:lnTo>
                  <a:lnTo>
                    <a:pt x="1136345" y="846277"/>
                  </a:lnTo>
                  <a:close/>
                </a:path>
                <a:path w="2160270" h="1871345">
                  <a:moveTo>
                    <a:pt x="1100251" y="839882"/>
                  </a:moveTo>
                  <a:lnTo>
                    <a:pt x="1097508" y="843983"/>
                  </a:lnTo>
                  <a:lnTo>
                    <a:pt x="1097508" y="846277"/>
                  </a:lnTo>
                  <a:lnTo>
                    <a:pt x="1107643" y="846277"/>
                  </a:lnTo>
                  <a:lnTo>
                    <a:pt x="1107643" y="845388"/>
                  </a:lnTo>
                  <a:lnTo>
                    <a:pt x="1100251" y="845388"/>
                  </a:lnTo>
                  <a:lnTo>
                    <a:pt x="1100251" y="839882"/>
                  </a:lnTo>
                  <a:close/>
                </a:path>
                <a:path w="2160270" h="1871345">
                  <a:moveTo>
                    <a:pt x="1115047" y="839863"/>
                  </a:moveTo>
                  <a:lnTo>
                    <a:pt x="1111376" y="839863"/>
                  </a:lnTo>
                  <a:lnTo>
                    <a:pt x="1111376" y="845388"/>
                  </a:lnTo>
                  <a:lnTo>
                    <a:pt x="1107643" y="845388"/>
                  </a:lnTo>
                  <a:lnTo>
                    <a:pt x="1107643" y="846277"/>
                  </a:lnTo>
                  <a:lnTo>
                    <a:pt x="1115999" y="846277"/>
                  </a:lnTo>
                  <a:lnTo>
                    <a:pt x="1115999" y="842606"/>
                  </a:lnTo>
                  <a:lnTo>
                    <a:pt x="1118742" y="842606"/>
                  </a:lnTo>
                  <a:lnTo>
                    <a:pt x="1118742" y="841717"/>
                  </a:lnTo>
                  <a:lnTo>
                    <a:pt x="1115047" y="841717"/>
                  </a:lnTo>
                  <a:lnTo>
                    <a:pt x="1115047" y="839863"/>
                  </a:lnTo>
                  <a:close/>
                </a:path>
                <a:path w="2160270" h="1871345">
                  <a:moveTo>
                    <a:pt x="1122438" y="842606"/>
                  </a:moveTo>
                  <a:lnTo>
                    <a:pt x="1121524" y="842606"/>
                  </a:lnTo>
                  <a:lnTo>
                    <a:pt x="1121524" y="846277"/>
                  </a:lnTo>
                  <a:lnTo>
                    <a:pt x="1125219" y="846277"/>
                  </a:lnTo>
                  <a:lnTo>
                    <a:pt x="1125219" y="845388"/>
                  </a:lnTo>
                  <a:lnTo>
                    <a:pt x="1122438" y="845388"/>
                  </a:lnTo>
                  <a:lnTo>
                    <a:pt x="1122438" y="842606"/>
                  </a:lnTo>
                  <a:close/>
                </a:path>
                <a:path w="2160270" h="1871345">
                  <a:moveTo>
                    <a:pt x="1139075" y="842606"/>
                  </a:moveTo>
                  <a:lnTo>
                    <a:pt x="1136345" y="842606"/>
                  </a:lnTo>
                  <a:lnTo>
                    <a:pt x="1136345" y="846277"/>
                  </a:lnTo>
                  <a:lnTo>
                    <a:pt x="1141856" y="846277"/>
                  </a:lnTo>
                  <a:lnTo>
                    <a:pt x="1141856" y="845388"/>
                  </a:lnTo>
                  <a:lnTo>
                    <a:pt x="1139075" y="845388"/>
                  </a:lnTo>
                  <a:lnTo>
                    <a:pt x="1139075" y="842606"/>
                  </a:lnTo>
                  <a:close/>
                </a:path>
                <a:path w="2160270" h="1871345">
                  <a:moveTo>
                    <a:pt x="1083602" y="839863"/>
                  </a:moveTo>
                  <a:lnTo>
                    <a:pt x="1079944" y="839863"/>
                  </a:lnTo>
                  <a:lnTo>
                    <a:pt x="1079944" y="845388"/>
                  </a:lnTo>
                  <a:lnTo>
                    <a:pt x="1089190" y="845388"/>
                  </a:lnTo>
                  <a:lnTo>
                    <a:pt x="1089190" y="841717"/>
                  </a:lnTo>
                  <a:lnTo>
                    <a:pt x="1083602" y="841717"/>
                  </a:lnTo>
                  <a:lnTo>
                    <a:pt x="1083602" y="839863"/>
                  </a:lnTo>
                  <a:close/>
                </a:path>
                <a:path w="2160270" h="1871345">
                  <a:moveTo>
                    <a:pt x="1091006" y="839863"/>
                  </a:moveTo>
                  <a:lnTo>
                    <a:pt x="1089190" y="839863"/>
                  </a:lnTo>
                  <a:lnTo>
                    <a:pt x="1089190" y="845388"/>
                  </a:lnTo>
                  <a:lnTo>
                    <a:pt x="1091006" y="845388"/>
                  </a:lnTo>
                  <a:lnTo>
                    <a:pt x="1091006" y="839863"/>
                  </a:lnTo>
                  <a:close/>
                </a:path>
                <a:path w="2160270" h="1871345">
                  <a:moveTo>
                    <a:pt x="1092885" y="839863"/>
                  </a:moveTo>
                  <a:lnTo>
                    <a:pt x="1091006" y="839863"/>
                  </a:lnTo>
                  <a:lnTo>
                    <a:pt x="1091006" y="845388"/>
                  </a:lnTo>
                  <a:lnTo>
                    <a:pt x="1092885" y="845388"/>
                  </a:lnTo>
                  <a:lnTo>
                    <a:pt x="1092885" y="839863"/>
                  </a:lnTo>
                  <a:close/>
                </a:path>
                <a:path w="2160270" h="1871345">
                  <a:moveTo>
                    <a:pt x="1097508" y="839863"/>
                  </a:moveTo>
                  <a:lnTo>
                    <a:pt x="1092885" y="839863"/>
                  </a:lnTo>
                  <a:lnTo>
                    <a:pt x="1092885" y="845388"/>
                  </a:lnTo>
                  <a:lnTo>
                    <a:pt x="1096568" y="845388"/>
                  </a:lnTo>
                  <a:lnTo>
                    <a:pt x="1096594" y="843521"/>
                  </a:lnTo>
                  <a:lnTo>
                    <a:pt x="1097508" y="843521"/>
                  </a:lnTo>
                  <a:lnTo>
                    <a:pt x="1097508" y="839863"/>
                  </a:lnTo>
                  <a:close/>
                </a:path>
                <a:path w="2160270" h="1871345">
                  <a:moveTo>
                    <a:pt x="1096594" y="845350"/>
                  </a:moveTo>
                  <a:close/>
                </a:path>
                <a:path w="2160270" h="1871345">
                  <a:moveTo>
                    <a:pt x="1100264" y="839863"/>
                  </a:moveTo>
                  <a:lnTo>
                    <a:pt x="1100251" y="845388"/>
                  </a:lnTo>
                  <a:lnTo>
                    <a:pt x="1107643" y="845388"/>
                  </a:lnTo>
                  <a:lnTo>
                    <a:pt x="1107613" y="843521"/>
                  </a:lnTo>
                  <a:lnTo>
                    <a:pt x="1105801" y="842619"/>
                  </a:lnTo>
                  <a:lnTo>
                    <a:pt x="1103020" y="842619"/>
                  </a:lnTo>
                  <a:lnTo>
                    <a:pt x="1103020" y="841235"/>
                  </a:lnTo>
                  <a:lnTo>
                    <a:pt x="1100264" y="839863"/>
                  </a:lnTo>
                  <a:close/>
                </a:path>
                <a:path w="2160270" h="1871345">
                  <a:moveTo>
                    <a:pt x="1107643" y="843536"/>
                  </a:moveTo>
                  <a:lnTo>
                    <a:pt x="1107643" y="845388"/>
                  </a:lnTo>
                  <a:lnTo>
                    <a:pt x="1107643" y="843536"/>
                  </a:lnTo>
                  <a:close/>
                </a:path>
                <a:path w="2160270" h="1871345">
                  <a:moveTo>
                    <a:pt x="1107681" y="843555"/>
                  </a:moveTo>
                  <a:lnTo>
                    <a:pt x="1107681" y="845388"/>
                  </a:lnTo>
                  <a:lnTo>
                    <a:pt x="1111364" y="845388"/>
                  </a:lnTo>
                  <a:lnTo>
                    <a:pt x="1107681" y="843555"/>
                  </a:lnTo>
                  <a:close/>
                </a:path>
                <a:path w="2160270" h="1871345">
                  <a:moveTo>
                    <a:pt x="1115047" y="836206"/>
                  </a:moveTo>
                  <a:lnTo>
                    <a:pt x="1107681" y="836206"/>
                  </a:lnTo>
                  <a:lnTo>
                    <a:pt x="1107681" y="843555"/>
                  </a:lnTo>
                  <a:lnTo>
                    <a:pt x="1111364" y="845388"/>
                  </a:lnTo>
                  <a:lnTo>
                    <a:pt x="1111376" y="839863"/>
                  </a:lnTo>
                  <a:lnTo>
                    <a:pt x="1115047" y="839863"/>
                  </a:lnTo>
                  <a:lnTo>
                    <a:pt x="1115047" y="836206"/>
                  </a:lnTo>
                  <a:close/>
                </a:path>
                <a:path w="2160270" h="1871345">
                  <a:moveTo>
                    <a:pt x="1122438" y="839863"/>
                  </a:moveTo>
                  <a:lnTo>
                    <a:pt x="1118742" y="839863"/>
                  </a:lnTo>
                  <a:lnTo>
                    <a:pt x="1118742" y="845388"/>
                  </a:lnTo>
                  <a:lnTo>
                    <a:pt x="1121524" y="845388"/>
                  </a:lnTo>
                  <a:lnTo>
                    <a:pt x="1121524" y="842606"/>
                  </a:lnTo>
                  <a:lnTo>
                    <a:pt x="1122438" y="842606"/>
                  </a:lnTo>
                  <a:lnTo>
                    <a:pt x="1122438" y="839863"/>
                  </a:lnTo>
                  <a:close/>
                </a:path>
                <a:path w="2160270" h="1871345">
                  <a:moveTo>
                    <a:pt x="1125219" y="842619"/>
                  </a:moveTo>
                  <a:lnTo>
                    <a:pt x="1122438" y="842619"/>
                  </a:lnTo>
                  <a:lnTo>
                    <a:pt x="1122438" y="845388"/>
                  </a:lnTo>
                  <a:lnTo>
                    <a:pt x="1125219" y="845388"/>
                  </a:lnTo>
                  <a:lnTo>
                    <a:pt x="1125219" y="842619"/>
                  </a:lnTo>
                  <a:close/>
                </a:path>
                <a:path w="2160270" h="1871345">
                  <a:moveTo>
                    <a:pt x="1139075" y="839863"/>
                  </a:moveTo>
                  <a:lnTo>
                    <a:pt x="1135405" y="839863"/>
                  </a:lnTo>
                  <a:lnTo>
                    <a:pt x="1135405" y="845388"/>
                  </a:lnTo>
                  <a:lnTo>
                    <a:pt x="1136345" y="845388"/>
                  </a:lnTo>
                  <a:lnTo>
                    <a:pt x="1136345" y="842606"/>
                  </a:lnTo>
                  <a:lnTo>
                    <a:pt x="1139075" y="842606"/>
                  </a:lnTo>
                  <a:lnTo>
                    <a:pt x="1139075" y="839863"/>
                  </a:lnTo>
                  <a:close/>
                </a:path>
                <a:path w="2160270" h="1871345">
                  <a:moveTo>
                    <a:pt x="1141856" y="842606"/>
                  </a:moveTo>
                  <a:lnTo>
                    <a:pt x="1139075" y="842606"/>
                  </a:lnTo>
                  <a:lnTo>
                    <a:pt x="1139075" y="845388"/>
                  </a:lnTo>
                  <a:lnTo>
                    <a:pt x="1141856" y="845388"/>
                  </a:lnTo>
                  <a:lnTo>
                    <a:pt x="1141856" y="842606"/>
                  </a:lnTo>
                  <a:close/>
                </a:path>
                <a:path w="2160270" h="1871345">
                  <a:moveTo>
                    <a:pt x="1097508" y="843521"/>
                  </a:moveTo>
                  <a:lnTo>
                    <a:pt x="1096594" y="843521"/>
                  </a:lnTo>
                  <a:lnTo>
                    <a:pt x="1096594" y="845350"/>
                  </a:lnTo>
                  <a:lnTo>
                    <a:pt x="1097508" y="843983"/>
                  </a:lnTo>
                  <a:lnTo>
                    <a:pt x="1097508" y="843521"/>
                  </a:lnTo>
                  <a:close/>
                </a:path>
                <a:path w="2160270" h="1871345">
                  <a:moveTo>
                    <a:pt x="1103020" y="838949"/>
                  </a:moveTo>
                  <a:lnTo>
                    <a:pt x="1097508" y="838949"/>
                  </a:lnTo>
                  <a:lnTo>
                    <a:pt x="1097508" y="843983"/>
                  </a:lnTo>
                  <a:lnTo>
                    <a:pt x="1100251" y="839882"/>
                  </a:lnTo>
                  <a:lnTo>
                    <a:pt x="1103020" y="839863"/>
                  </a:lnTo>
                  <a:lnTo>
                    <a:pt x="1103020" y="838949"/>
                  </a:lnTo>
                  <a:close/>
                </a:path>
                <a:path w="2160270" h="1871345">
                  <a:moveTo>
                    <a:pt x="1107681" y="843521"/>
                  </a:moveTo>
                  <a:close/>
                </a:path>
                <a:path w="2160270" h="1871345">
                  <a:moveTo>
                    <a:pt x="1107643" y="843521"/>
                  </a:moveTo>
                  <a:close/>
                </a:path>
                <a:path w="2160270" h="1871345">
                  <a:moveTo>
                    <a:pt x="1107681" y="842619"/>
                  </a:moveTo>
                  <a:lnTo>
                    <a:pt x="1105801" y="842619"/>
                  </a:lnTo>
                  <a:lnTo>
                    <a:pt x="1107613" y="843521"/>
                  </a:lnTo>
                  <a:lnTo>
                    <a:pt x="1107681" y="842619"/>
                  </a:lnTo>
                  <a:close/>
                </a:path>
                <a:path w="2160270" h="1871345">
                  <a:moveTo>
                    <a:pt x="1103020" y="841235"/>
                  </a:moveTo>
                  <a:lnTo>
                    <a:pt x="1103020" y="842619"/>
                  </a:lnTo>
                  <a:lnTo>
                    <a:pt x="1105801" y="842619"/>
                  </a:lnTo>
                  <a:lnTo>
                    <a:pt x="1103020" y="841235"/>
                  </a:lnTo>
                  <a:close/>
                </a:path>
                <a:path w="2160270" h="1871345">
                  <a:moveTo>
                    <a:pt x="1083602" y="836206"/>
                  </a:moveTo>
                  <a:lnTo>
                    <a:pt x="1072553" y="836206"/>
                  </a:lnTo>
                  <a:lnTo>
                    <a:pt x="1072553" y="841717"/>
                  </a:lnTo>
                  <a:lnTo>
                    <a:pt x="1079944" y="841717"/>
                  </a:lnTo>
                  <a:lnTo>
                    <a:pt x="1079944" y="839863"/>
                  </a:lnTo>
                  <a:lnTo>
                    <a:pt x="1083602" y="839863"/>
                  </a:lnTo>
                  <a:lnTo>
                    <a:pt x="1083602" y="836206"/>
                  </a:lnTo>
                  <a:close/>
                </a:path>
                <a:path w="2160270" h="1871345">
                  <a:moveTo>
                    <a:pt x="1089190" y="839863"/>
                  </a:moveTo>
                  <a:lnTo>
                    <a:pt x="1083602" y="839863"/>
                  </a:lnTo>
                  <a:lnTo>
                    <a:pt x="1083602" y="841717"/>
                  </a:lnTo>
                  <a:lnTo>
                    <a:pt x="1089190" y="841717"/>
                  </a:lnTo>
                  <a:lnTo>
                    <a:pt x="1089190" y="839863"/>
                  </a:lnTo>
                  <a:close/>
                </a:path>
                <a:path w="2160270" h="1871345">
                  <a:moveTo>
                    <a:pt x="1107681" y="836206"/>
                  </a:moveTo>
                  <a:lnTo>
                    <a:pt x="1103985" y="836206"/>
                  </a:lnTo>
                  <a:lnTo>
                    <a:pt x="1103989" y="841717"/>
                  </a:lnTo>
                  <a:lnTo>
                    <a:pt x="1107681" y="841717"/>
                  </a:lnTo>
                  <a:lnTo>
                    <a:pt x="1107681" y="836206"/>
                  </a:lnTo>
                  <a:close/>
                </a:path>
                <a:path w="2160270" h="1871345">
                  <a:moveTo>
                    <a:pt x="1118742" y="836206"/>
                  </a:moveTo>
                  <a:lnTo>
                    <a:pt x="1115047" y="836206"/>
                  </a:lnTo>
                  <a:lnTo>
                    <a:pt x="1115047" y="841717"/>
                  </a:lnTo>
                  <a:lnTo>
                    <a:pt x="1118742" y="841717"/>
                  </a:lnTo>
                  <a:lnTo>
                    <a:pt x="1118742" y="836206"/>
                  </a:lnTo>
                  <a:close/>
                </a:path>
                <a:path w="2160270" h="1871345">
                  <a:moveTo>
                    <a:pt x="1133538" y="836206"/>
                  </a:moveTo>
                  <a:lnTo>
                    <a:pt x="1122476" y="836206"/>
                  </a:lnTo>
                  <a:lnTo>
                    <a:pt x="1122476" y="841717"/>
                  </a:lnTo>
                  <a:lnTo>
                    <a:pt x="1133538" y="841717"/>
                  </a:lnTo>
                  <a:lnTo>
                    <a:pt x="1133538" y="836206"/>
                  </a:lnTo>
                  <a:close/>
                </a:path>
                <a:path w="2160270" h="1871345">
                  <a:moveTo>
                    <a:pt x="1103020" y="839863"/>
                  </a:moveTo>
                  <a:lnTo>
                    <a:pt x="1100264" y="839863"/>
                  </a:lnTo>
                  <a:lnTo>
                    <a:pt x="1103020" y="841235"/>
                  </a:lnTo>
                  <a:lnTo>
                    <a:pt x="1103020" y="839863"/>
                  </a:lnTo>
                  <a:close/>
                </a:path>
                <a:path w="2160270" h="1871345">
                  <a:moveTo>
                    <a:pt x="1100264" y="839863"/>
                  </a:moveTo>
                  <a:close/>
                </a:path>
                <a:path w="2160270" h="1871345">
                  <a:moveTo>
                    <a:pt x="1018882" y="865479"/>
                  </a:moveTo>
                  <a:lnTo>
                    <a:pt x="1007821" y="865479"/>
                  </a:lnTo>
                  <a:lnTo>
                    <a:pt x="1007821" y="871004"/>
                  </a:lnTo>
                  <a:lnTo>
                    <a:pt x="1018882" y="871004"/>
                  </a:lnTo>
                  <a:lnTo>
                    <a:pt x="1018882" y="865479"/>
                  </a:lnTo>
                  <a:close/>
                </a:path>
                <a:path w="2160270" h="1871345">
                  <a:moveTo>
                    <a:pt x="1095628" y="827963"/>
                  </a:moveTo>
                  <a:lnTo>
                    <a:pt x="1090117" y="827963"/>
                  </a:lnTo>
                  <a:lnTo>
                    <a:pt x="1090117" y="831646"/>
                  </a:lnTo>
                  <a:lnTo>
                    <a:pt x="1095628" y="831646"/>
                  </a:lnTo>
                  <a:lnTo>
                    <a:pt x="1095628" y="827963"/>
                  </a:lnTo>
                  <a:close/>
                </a:path>
                <a:path w="2160270" h="1871345">
                  <a:moveTo>
                    <a:pt x="1037374" y="865479"/>
                  </a:moveTo>
                  <a:lnTo>
                    <a:pt x="1026312" y="865479"/>
                  </a:lnTo>
                  <a:lnTo>
                    <a:pt x="1026312" y="871004"/>
                  </a:lnTo>
                  <a:lnTo>
                    <a:pt x="1037374" y="871004"/>
                  </a:lnTo>
                  <a:lnTo>
                    <a:pt x="1037374" y="865479"/>
                  </a:lnTo>
                  <a:close/>
                </a:path>
                <a:path w="2160270" h="1871345">
                  <a:moveTo>
                    <a:pt x="1132611" y="824306"/>
                  </a:moveTo>
                  <a:lnTo>
                    <a:pt x="1127099" y="824306"/>
                  </a:lnTo>
                  <a:lnTo>
                    <a:pt x="1127099" y="831659"/>
                  </a:lnTo>
                  <a:lnTo>
                    <a:pt x="1132611" y="831659"/>
                  </a:lnTo>
                  <a:lnTo>
                    <a:pt x="1132611" y="824306"/>
                  </a:lnTo>
                  <a:close/>
                </a:path>
                <a:path w="2160270" h="1871345">
                  <a:moveTo>
                    <a:pt x="1015187" y="878293"/>
                  </a:moveTo>
                  <a:lnTo>
                    <a:pt x="1004125" y="878293"/>
                  </a:lnTo>
                  <a:lnTo>
                    <a:pt x="1004125" y="883805"/>
                  </a:lnTo>
                  <a:lnTo>
                    <a:pt x="1015187" y="883805"/>
                  </a:lnTo>
                  <a:lnTo>
                    <a:pt x="1015187" y="878293"/>
                  </a:lnTo>
                  <a:close/>
                </a:path>
                <a:path w="2160270" h="1871345">
                  <a:moveTo>
                    <a:pt x="1179779" y="808761"/>
                  </a:moveTo>
                  <a:lnTo>
                    <a:pt x="1176108" y="808761"/>
                  </a:lnTo>
                  <a:lnTo>
                    <a:pt x="1176108" y="814273"/>
                  </a:lnTo>
                  <a:lnTo>
                    <a:pt x="1179779" y="814273"/>
                  </a:lnTo>
                  <a:lnTo>
                    <a:pt x="1179779" y="808761"/>
                  </a:lnTo>
                  <a:close/>
                </a:path>
                <a:path w="2160270" h="1871345">
                  <a:moveTo>
                    <a:pt x="1014260" y="895692"/>
                  </a:moveTo>
                  <a:lnTo>
                    <a:pt x="1009361" y="895692"/>
                  </a:lnTo>
                  <a:lnTo>
                    <a:pt x="1008748" y="896312"/>
                  </a:lnTo>
                  <a:lnTo>
                    <a:pt x="1008748" y="899363"/>
                  </a:lnTo>
                  <a:lnTo>
                    <a:pt x="1014260" y="899363"/>
                  </a:lnTo>
                  <a:lnTo>
                    <a:pt x="1014260" y="895692"/>
                  </a:lnTo>
                  <a:close/>
                </a:path>
                <a:path w="2160270" h="1871345">
                  <a:moveTo>
                    <a:pt x="1005238" y="885609"/>
                  </a:moveTo>
                  <a:lnTo>
                    <a:pt x="1004125" y="885609"/>
                  </a:lnTo>
                  <a:lnTo>
                    <a:pt x="1004125" y="892268"/>
                  </a:lnTo>
                  <a:lnTo>
                    <a:pt x="1008481" y="896581"/>
                  </a:lnTo>
                  <a:lnTo>
                    <a:pt x="1008748" y="896312"/>
                  </a:lnTo>
                  <a:lnTo>
                    <a:pt x="1008748" y="895692"/>
                  </a:lnTo>
                  <a:lnTo>
                    <a:pt x="1009361" y="895692"/>
                  </a:lnTo>
                  <a:lnTo>
                    <a:pt x="1012367" y="892657"/>
                  </a:lnTo>
                  <a:lnTo>
                    <a:pt x="1006043" y="886409"/>
                  </a:lnTo>
                  <a:lnTo>
                    <a:pt x="1005238" y="885609"/>
                  </a:lnTo>
                  <a:close/>
                </a:path>
                <a:path w="2160270" h="1871345">
                  <a:moveTo>
                    <a:pt x="1009361" y="895692"/>
                  </a:moveTo>
                  <a:lnTo>
                    <a:pt x="1008748" y="895692"/>
                  </a:lnTo>
                  <a:lnTo>
                    <a:pt x="1008748" y="896312"/>
                  </a:lnTo>
                  <a:lnTo>
                    <a:pt x="1009361" y="895692"/>
                  </a:lnTo>
                  <a:close/>
                </a:path>
                <a:path w="2160270" h="1871345">
                  <a:moveTo>
                    <a:pt x="1004125" y="892268"/>
                  </a:moveTo>
                  <a:lnTo>
                    <a:pt x="1004125" y="894791"/>
                  </a:lnTo>
                  <a:lnTo>
                    <a:pt x="1006673" y="894791"/>
                  </a:lnTo>
                  <a:lnTo>
                    <a:pt x="1004125" y="892268"/>
                  </a:lnTo>
                  <a:close/>
                </a:path>
                <a:path w="2160270" h="1871345">
                  <a:moveTo>
                    <a:pt x="1011529" y="889266"/>
                  </a:moveTo>
                  <a:lnTo>
                    <a:pt x="1008940" y="889266"/>
                  </a:lnTo>
                  <a:lnTo>
                    <a:pt x="1009751" y="890066"/>
                  </a:lnTo>
                  <a:lnTo>
                    <a:pt x="1012367" y="892657"/>
                  </a:lnTo>
                  <a:lnTo>
                    <a:pt x="1010254" y="894791"/>
                  </a:lnTo>
                  <a:lnTo>
                    <a:pt x="1014260" y="894791"/>
                  </a:lnTo>
                  <a:lnTo>
                    <a:pt x="1014260" y="892022"/>
                  </a:lnTo>
                  <a:lnTo>
                    <a:pt x="1015187" y="892022"/>
                  </a:lnTo>
                  <a:lnTo>
                    <a:pt x="1015187" y="891120"/>
                  </a:lnTo>
                  <a:lnTo>
                    <a:pt x="1011529" y="891120"/>
                  </a:lnTo>
                  <a:lnTo>
                    <a:pt x="1011529" y="889266"/>
                  </a:lnTo>
                  <a:close/>
                </a:path>
                <a:path w="2160270" h="1871345">
                  <a:moveTo>
                    <a:pt x="1003426" y="883818"/>
                  </a:moveTo>
                  <a:lnTo>
                    <a:pt x="999553" y="887742"/>
                  </a:lnTo>
                  <a:lnTo>
                    <a:pt x="1004125" y="892268"/>
                  </a:lnTo>
                  <a:lnTo>
                    <a:pt x="1004125" y="885609"/>
                  </a:lnTo>
                  <a:lnTo>
                    <a:pt x="1005238" y="885609"/>
                  </a:lnTo>
                  <a:lnTo>
                    <a:pt x="1003426" y="883818"/>
                  </a:lnTo>
                  <a:close/>
                </a:path>
                <a:path w="2160270" h="1871345">
                  <a:moveTo>
                    <a:pt x="1015187" y="885609"/>
                  </a:moveTo>
                  <a:lnTo>
                    <a:pt x="1011529" y="885609"/>
                  </a:lnTo>
                  <a:lnTo>
                    <a:pt x="1011529" y="891120"/>
                  </a:lnTo>
                  <a:lnTo>
                    <a:pt x="1015187" y="891120"/>
                  </a:lnTo>
                  <a:lnTo>
                    <a:pt x="1015187" y="885609"/>
                  </a:lnTo>
                  <a:close/>
                </a:path>
                <a:path w="2160270" h="1871345">
                  <a:moveTo>
                    <a:pt x="1022578" y="890066"/>
                  </a:moveTo>
                  <a:lnTo>
                    <a:pt x="1015187" y="890066"/>
                  </a:lnTo>
                  <a:lnTo>
                    <a:pt x="1015187" y="891120"/>
                  </a:lnTo>
                  <a:lnTo>
                    <a:pt x="1022578" y="891120"/>
                  </a:lnTo>
                  <a:lnTo>
                    <a:pt x="1022578" y="890066"/>
                  </a:lnTo>
                  <a:close/>
                </a:path>
                <a:path w="2160270" h="1871345">
                  <a:moveTo>
                    <a:pt x="1007897" y="888237"/>
                  </a:moveTo>
                  <a:lnTo>
                    <a:pt x="1009747" y="890066"/>
                  </a:lnTo>
                  <a:lnTo>
                    <a:pt x="1007897" y="888237"/>
                  </a:lnTo>
                  <a:close/>
                </a:path>
                <a:path w="2160270" h="1871345">
                  <a:moveTo>
                    <a:pt x="1006047" y="886409"/>
                  </a:moveTo>
                  <a:lnTo>
                    <a:pt x="1007897" y="888237"/>
                  </a:lnTo>
                  <a:lnTo>
                    <a:pt x="1006047" y="886409"/>
                  </a:lnTo>
                  <a:close/>
                </a:path>
                <a:path w="2160270" h="1871345">
                  <a:moveTo>
                    <a:pt x="1011529" y="885609"/>
                  </a:moveTo>
                  <a:lnTo>
                    <a:pt x="1005238" y="885609"/>
                  </a:lnTo>
                  <a:lnTo>
                    <a:pt x="1006047" y="886409"/>
                  </a:lnTo>
                  <a:lnTo>
                    <a:pt x="1011529" y="886409"/>
                  </a:lnTo>
                  <a:lnTo>
                    <a:pt x="1011529" y="885609"/>
                  </a:lnTo>
                  <a:close/>
                </a:path>
                <a:path w="2160270" h="1871345">
                  <a:moveTo>
                    <a:pt x="1022578" y="885609"/>
                  </a:moveTo>
                  <a:lnTo>
                    <a:pt x="1015187" y="885609"/>
                  </a:lnTo>
                  <a:lnTo>
                    <a:pt x="1015187" y="886409"/>
                  </a:lnTo>
                  <a:lnTo>
                    <a:pt x="1022578" y="886409"/>
                  </a:lnTo>
                  <a:lnTo>
                    <a:pt x="1022578" y="885609"/>
                  </a:lnTo>
                  <a:close/>
                </a:path>
                <a:path w="2160270" h="1871345">
                  <a:moveTo>
                    <a:pt x="1640255" y="565403"/>
                  </a:moveTo>
                  <a:lnTo>
                    <a:pt x="1632864" y="565403"/>
                  </a:lnTo>
                  <a:lnTo>
                    <a:pt x="1632864" y="570915"/>
                  </a:lnTo>
                  <a:lnTo>
                    <a:pt x="1640255" y="570915"/>
                  </a:lnTo>
                  <a:lnTo>
                    <a:pt x="1640255" y="565403"/>
                  </a:lnTo>
                  <a:close/>
                </a:path>
                <a:path w="2160270" h="1871345">
                  <a:moveTo>
                    <a:pt x="1643913" y="565403"/>
                  </a:moveTo>
                  <a:lnTo>
                    <a:pt x="1640255" y="565403"/>
                  </a:lnTo>
                  <a:lnTo>
                    <a:pt x="1640255" y="570915"/>
                  </a:lnTo>
                  <a:lnTo>
                    <a:pt x="1643913" y="570915"/>
                  </a:lnTo>
                  <a:lnTo>
                    <a:pt x="1643913" y="565403"/>
                  </a:lnTo>
                  <a:close/>
                </a:path>
                <a:path w="2160270" h="1871345">
                  <a:moveTo>
                    <a:pt x="1651317" y="565403"/>
                  </a:moveTo>
                  <a:lnTo>
                    <a:pt x="1643913" y="565403"/>
                  </a:lnTo>
                  <a:lnTo>
                    <a:pt x="1643913" y="570915"/>
                  </a:lnTo>
                  <a:lnTo>
                    <a:pt x="1651317" y="570915"/>
                  </a:lnTo>
                  <a:lnTo>
                    <a:pt x="1651317" y="565403"/>
                  </a:lnTo>
                  <a:close/>
                </a:path>
                <a:path w="2160270" h="1871345">
                  <a:moveTo>
                    <a:pt x="1049400" y="881024"/>
                  </a:moveTo>
                  <a:lnTo>
                    <a:pt x="1043876" y="881024"/>
                  </a:lnTo>
                  <a:lnTo>
                    <a:pt x="1043876" y="884707"/>
                  </a:lnTo>
                  <a:lnTo>
                    <a:pt x="1049400" y="884707"/>
                  </a:lnTo>
                  <a:lnTo>
                    <a:pt x="1049400" y="881024"/>
                  </a:lnTo>
                  <a:close/>
                </a:path>
                <a:path w="2160270" h="1871345">
                  <a:moveTo>
                    <a:pt x="1079906" y="870965"/>
                  </a:moveTo>
                  <a:lnTo>
                    <a:pt x="1068844" y="870965"/>
                  </a:lnTo>
                  <a:lnTo>
                    <a:pt x="1068844" y="876490"/>
                  </a:lnTo>
                  <a:lnTo>
                    <a:pt x="1079906" y="876490"/>
                  </a:lnTo>
                  <a:lnTo>
                    <a:pt x="1079906" y="870965"/>
                  </a:lnTo>
                  <a:close/>
                </a:path>
                <a:path w="2160270" h="1871345">
                  <a:moveTo>
                    <a:pt x="809917" y="980757"/>
                  </a:moveTo>
                  <a:lnTo>
                    <a:pt x="798868" y="980757"/>
                  </a:lnTo>
                  <a:lnTo>
                    <a:pt x="798868" y="986281"/>
                  </a:lnTo>
                  <a:lnTo>
                    <a:pt x="809917" y="986281"/>
                  </a:lnTo>
                  <a:lnTo>
                    <a:pt x="809917" y="980757"/>
                  </a:lnTo>
                  <a:close/>
                </a:path>
                <a:path w="2160270" h="1871345">
                  <a:moveTo>
                    <a:pt x="899642" y="966114"/>
                  </a:moveTo>
                  <a:lnTo>
                    <a:pt x="898728" y="966114"/>
                  </a:lnTo>
                  <a:lnTo>
                    <a:pt x="898728" y="971638"/>
                  </a:lnTo>
                  <a:lnTo>
                    <a:pt x="909777" y="971638"/>
                  </a:lnTo>
                  <a:lnTo>
                    <a:pt x="909777" y="968882"/>
                  </a:lnTo>
                  <a:lnTo>
                    <a:pt x="899642" y="968882"/>
                  </a:lnTo>
                  <a:lnTo>
                    <a:pt x="899642" y="966114"/>
                  </a:lnTo>
                  <a:close/>
                </a:path>
                <a:path w="2160270" h="1871345">
                  <a:moveTo>
                    <a:pt x="902423" y="961542"/>
                  </a:moveTo>
                  <a:lnTo>
                    <a:pt x="899642" y="961542"/>
                  </a:lnTo>
                  <a:lnTo>
                    <a:pt x="899642" y="968882"/>
                  </a:lnTo>
                  <a:lnTo>
                    <a:pt x="909777" y="968882"/>
                  </a:lnTo>
                  <a:lnTo>
                    <a:pt x="909777" y="966152"/>
                  </a:lnTo>
                  <a:lnTo>
                    <a:pt x="902423" y="966152"/>
                  </a:lnTo>
                  <a:lnTo>
                    <a:pt x="902423" y="961542"/>
                  </a:lnTo>
                  <a:close/>
                </a:path>
                <a:path w="2160270" h="1871345">
                  <a:moveTo>
                    <a:pt x="906119" y="960627"/>
                  </a:moveTo>
                  <a:lnTo>
                    <a:pt x="902423" y="960627"/>
                  </a:lnTo>
                  <a:lnTo>
                    <a:pt x="902423" y="966152"/>
                  </a:lnTo>
                  <a:lnTo>
                    <a:pt x="909777" y="966152"/>
                  </a:lnTo>
                  <a:lnTo>
                    <a:pt x="913472" y="966114"/>
                  </a:lnTo>
                  <a:lnTo>
                    <a:pt x="913472" y="965225"/>
                  </a:lnTo>
                  <a:lnTo>
                    <a:pt x="905154" y="965225"/>
                  </a:lnTo>
                  <a:lnTo>
                    <a:pt x="905154" y="961542"/>
                  </a:lnTo>
                  <a:lnTo>
                    <a:pt x="906119" y="961542"/>
                  </a:lnTo>
                  <a:lnTo>
                    <a:pt x="906119" y="960627"/>
                  </a:lnTo>
                  <a:close/>
                </a:path>
                <a:path w="2160270" h="1871345">
                  <a:moveTo>
                    <a:pt x="913472" y="966114"/>
                  </a:moveTo>
                  <a:lnTo>
                    <a:pt x="909777" y="966114"/>
                  </a:lnTo>
                  <a:lnTo>
                    <a:pt x="913472" y="966152"/>
                  </a:lnTo>
                  <a:close/>
                </a:path>
                <a:path w="2160270" h="1871345">
                  <a:moveTo>
                    <a:pt x="906119" y="961542"/>
                  </a:moveTo>
                  <a:lnTo>
                    <a:pt x="905154" y="961542"/>
                  </a:lnTo>
                  <a:lnTo>
                    <a:pt x="905154" y="965225"/>
                  </a:lnTo>
                  <a:lnTo>
                    <a:pt x="913472" y="965225"/>
                  </a:lnTo>
                  <a:lnTo>
                    <a:pt x="913472" y="962494"/>
                  </a:lnTo>
                  <a:lnTo>
                    <a:pt x="906119" y="962494"/>
                  </a:lnTo>
                  <a:lnTo>
                    <a:pt x="906119" y="961542"/>
                  </a:lnTo>
                  <a:close/>
                </a:path>
                <a:path w="2160270" h="1871345">
                  <a:moveTo>
                    <a:pt x="907973" y="956970"/>
                  </a:moveTo>
                  <a:lnTo>
                    <a:pt x="906119" y="956970"/>
                  </a:lnTo>
                  <a:lnTo>
                    <a:pt x="906119" y="962494"/>
                  </a:lnTo>
                  <a:lnTo>
                    <a:pt x="909802" y="962494"/>
                  </a:lnTo>
                  <a:lnTo>
                    <a:pt x="909802" y="958824"/>
                  </a:lnTo>
                  <a:lnTo>
                    <a:pt x="907973" y="958824"/>
                  </a:lnTo>
                  <a:lnTo>
                    <a:pt x="907973" y="956970"/>
                  </a:lnTo>
                  <a:close/>
                </a:path>
                <a:path w="2160270" h="1871345">
                  <a:moveTo>
                    <a:pt x="913472" y="960627"/>
                  </a:moveTo>
                  <a:lnTo>
                    <a:pt x="909802" y="960627"/>
                  </a:lnTo>
                  <a:lnTo>
                    <a:pt x="909802" y="962494"/>
                  </a:lnTo>
                  <a:lnTo>
                    <a:pt x="913472" y="962494"/>
                  </a:lnTo>
                  <a:lnTo>
                    <a:pt x="913472" y="960627"/>
                  </a:lnTo>
                  <a:close/>
                </a:path>
                <a:path w="2160270" h="1871345">
                  <a:moveTo>
                    <a:pt x="912558" y="953312"/>
                  </a:moveTo>
                  <a:lnTo>
                    <a:pt x="907973" y="953312"/>
                  </a:lnTo>
                  <a:lnTo>
                    <a:pt x="907973" y="958824"/>
                  </a:lnTo>
                  <a:lnTo>
                    <a:pt x="909802" y="958824"/>
                  </a:lnTo>
                  <a:lnTo>
                    <a:pt x="909802" y="956970"/>
                  </a:lnTo>
                  <a:lnTo>
                    <a:pt x="919022" y="956970"/>
                  </a:lnTo>
                  <a:lnTo>
                    <a:pt x="919022" y="956094"/>
                  </a:lnTo>
                  <a:lnTo>
                    <a:pt x="912558" y="956094"/>
                  </a:lnTo>
                  <a:lnTo>
                    <a:pt x="912558" y="953312"/>
                  </a:lnTo>
                  <a:close/>
                </a:path>
                <a:path w="2160270" h="1871345">
                  <a:moveTo>
                    <a:pt x="919022" y="956970"/>
                  </a:moveTo>
                  <a:lnTo>
                    <a:pt x="909802" y="956970"/>
                  </a:lnTo>
                  <a:lnTo>
                    <a:pt x="909802" y="958824"/>
                  </a:lnTo>
                  <a:lnTo>
                    <a:pt x="919022" y="958824"/>
                  </a:lnTo>
                  <a:lnTo>
                    <a:pt x="919022" y="956970"/>
                  </a:lnTo>
                  <a:close/>
                </a:path>
                <a:path w="2160270" h="1871345">
                  <a:moveTo>
                    <a:pt x="912558" y="952411"/>
                  </a:moveTo>
                  <a:lnTo>
                    <a:pt x="907033" y="952411"/>
                  </a:lnTo>
                  <a:lnTo>
                    <a:pt x="907033" y="956094"/>
                  </a:lnTo>
                  <a:lnTo>
                    <a:pt x="907973" y="956094"/>
                  </a:lnTo>
                  <a:lnTo>
                    <a:pt x="907973" y="953312"/>
                  </a:lnTo>
                  <a:lnTo>
                    <a:pt x="912558" y="953312"/>
                  </a:lnTo>
                  <a:lnTo>
                    <a:pt x="912558" y="952411"/>
                  </a:lnTo>
                  <a:close/>
                </a:path>
                <a:path w="2160270" h="1871345">
                  <a:moveTo>
                    <a:pt x="919022" y="953312"/>
                  </a:moveTo>
                  <a:lnTo>
                    <a:pt x="912558" y="953312"/>
                  </a:lnTo>
                  <a:lnTo>
                    <a:pt x="912558" y="956094"/>
                  </a:lnTo>
                  <a:lnTo>
                    <a:pt x="919022" y="956094"/>
                  </a:lnTo>
                  <a:lnTo>
                    <a:pt x="919022" y="953312"/>
                  </a:lnTo>
                  <a:close/>
                </a:path>
                <a:path w="2160270" h="1871345">
                  <a:moveTo>
                    <a:pt x="1060488" y="892022"/>
                  </a:moveTo>
                  <a:lnTo>
                    <a:pt x="1054976" y="892022"/>
                  </a:lnTo>
                  <a:lnTo>
                    <a:pt x="1054976" y="895705"/>
                  </a:lnTo>
                  <a:lnTo>
                    <a:pt x="1060488" y="895705"/>
                  </a:lnTo>
                  <a:lnTo>
                    <a:pt x="1060488" y="892022"/>
                  </a:lnTo>
                  <a:close/>
                </a:path>
                <a:path w="2160270" h="1871345">
                  <a:moveTo>
                    <a:pt x="1072514" y="889266"/>
                  </a:moveTo>
                  <a:lnTo>
                    <a:pt x="1061453" y="889266"/>
                  </a:lnTo>
                  <a:lnTo>
                    <a:pt x="1061453" y="894791"/>
                  </a:lnTo>
                  <a:lnTo>
                    <a:pt x="1072514" y="894791"/>
                  </a:lnTo>
                  <a:lnTo>
                    <a:pt x="1072514" y="889266"/>
                  </a:lnTo>
                  <a:close/>
                </a:path>
                <a:path w="2160270" h="1871345">
                  <a:moveTo>
                    <a:pt x="1593989" y="618464"/>
                  </a:moveTo>
                  <a:lnTo>
                    <a:pt x="1582927" y="618464"/>
                  </a:lnTo>
                  <a:lnTo>
                    <a:pt x="1582927" y="623976"/>
                  </a:lnTo>
                  <a:lnTo>
                    <a:pt x="1593989" y="623976"/>
                  </a:lnTo>
                  <a:lnTo>
                    <a:pt x="1593989" y="618464"/>
                  </a:lnTo>
                  <a:close/>
                </a:path>
                <a:path w="2160270" h="1871345">
                  <a:moveTo>
                    <a:pt x="941209" y="949655"/>
                  </a:moveTo>
                  <a:lnTo>
                    <a:pt x="930160" y="949655"/>
                  </a:lnTo>
                  <a:lnTo>
                    <a:pt x="930160" y="958824"/>
                  </a:lnTo>
                  <a:lnTo>
                    <a:pt x="941209" y="958824"/>
                  </a:lnTo>
                  <a:lnTo>
                    <a:pt x="941209" y="949655"/>
                  </a:lnTo>
                  <a:close/>
                </a:path>
                <a:path w="2160270" h="1871345">
                  <a:moveTo>
                    <a:pt x="1076210" y="896581"/>
                  </a:moveTo>
                  <a:lnTo>
                    <a:pt x="1065148" y="896581"/>
                  </a:lnTo>
                  <a:lnTo>
                    <a:pt x="1065148" y="902106"/>
                  </a:lnTo>
                  <a:lnTo>
                    <a:pt x="1076210" y="902106"/>
                  </a:lnTo>
                  <a:lnTo>
                    <a:pt x="1076210" y="896581"/>
                  </a:lnTo>
                  <a:close/>
                </a:path>
                <a:path w="2160270" h="1871345">
                  <a:moveTo>
                    <a:pt x="823823" y="994473"/>
                  </a:moveTo>
                  <a:lnTo>
                    <a:pt x="820127" y="994473"/>
                  </a:lnTo>
                  <a:lnTo>
                    <a:pt x="820127" y="1001814"/>
                  </a:lnTo>
                  <a:lnTo>
                    <a:pt x="823823" y="1001814"/>
                  </a:lnTo>
                  <a:lnTo>
                    <a:pt x="823823" y="994473"/>
                  </a:lnTo>
                  <a:close/>
                </a:path>
                <a:path w="2160270" h="1871345">
                  <a:moveTo>
                    <a:pt x="825639" y="994473"/>
                  </a:moveTo>
                  <a:lnTo>
                    <a:pt x="823823" y="994473"/>
                  </a:lnTo>
                  <a:lnTo>
                    <a:pt x="823823" y="1001814"/>
                  </a:lnTo>
                  <a:lnTo>
                    <a:pt x="827519" y="1001814"/>
                  </a:lnTo>
                  <a:lnTo>
                    <a:pt x="827519" y="998156"/>
                  </a:lnTo>
                  <a:lnTo>
                    <a:pt x="825639" y="998156"/>
                  </a:lnTo>
                  <a:lnTo>
                    <a:pt x="825639" y="994473"/>
                  </a:lnTo>
                  <a:close/>
                </a:path>
                <a:path w="2160270" h="1871345">
                  <a:moveTo>
                    <a:pt x="829335" y="994473"/>
                  </a:moveTo>
                  <a:lnTo>
                    <a:pt x="827519" y="994473"/>
                  </a:lnTo>
                  <a:lnTo>
                    <a:pt x="827519" y="1001814"/>
                  </a:lnTo>
                  <a:lnTo>
                    <a:pt x="831227" y="1001814"/>
                  </a:lnTo>
                  <a:lnTo>
                    <a:pt x="831227" y="998156"/>
                  </a:lnTo>
                  <a:lnTo>
                    <a:pt x="829335" y="998156"/>
                  </a:lnTo>
                  <a:lnTo>
                    <a:pt x="829335" y="994473"/>
                  </a:lnTo>
                  <a:close/>
                </a:path>
                <a:path w="2160270" h="1871345">
                  <a:moveTo>
                    <a:pt x="827519" y="994473"/>
                  </a:moveTo>
                  <a:lnTo>
                    <a:pt x="825639" y="994473"/>
                  </a:lnTo>
                  <a:lnTo>
                    <a:pt x="825639" y="998156"/>
                  </a:lnTo>
                  <a:lnTo>
                    <a:pt x="827519" y="998156"/>
                  </a:lnTo>
                  <a:lnTo>
                    <a:pt x="827519" y="994473"/>
                  </a:lnTo>
                  <a:close/>
                </a:path>
                <a:path w="2160270" h="1871345">
                  <a:moveTo>
                    <a:pt x="831227" y="994473"/>
                  </a:moveTo>
                  <a:lnTo>
                    <a:pt x="829335" y="994473"/>
                  </a:lnTo>
                  <a:lnTo>
                    <a:pt x="829335" y="998156"/>
                  </a:lnTo>
                  <a:lnTo>
                    <a:pt x="831227" y="998156"/>
                  </a:lnTo>
                  <a:lnTo>
                    <a:pt x="831227" y="994473"/>
                  </a:lnTo>
                  <a:close/>
                </a:path>
                <a:path w="2160270" h="1871345">
                  <a:moveTo>
                    <a:pt x="836739" y="990815"/>
                  </a:moveTo>
                  <a:lnTo>
                    <a:pt x="831227" y="990815"/>
                  </a:lnTo>
                  <a:lnTo>
                    <a:pt x="831227" y="998156"/>
                  </a:lnTo>
                  <a:lnTo>
                    <a:pt x="833043" y="998156"/>
                  </a:lnTo>
                  <a:lnTo>
                    <a:pt x="833043" y="994473"/>
                  </a:lnTo>
                  <a:lnTo>
                    <a:pt x="836739" y="994473"/>
                  </a:lnTo>
                  <a:lnTo>
                    <a:pt x="836739" y="990815"/>
                  </a:lnTo>
                  <a:close/>
                </a:path>
                <a:path w="2160270" h="1871345">
                  <a:moveTo>
                    <a:pt x="836739" y="994473"/>
                  </a:moveTo>
                  <a:lnTo>
                    <a:pt x="833043" y="994473"/>
                  </a:lnTo>
                  <a:lnTo>
                    <a:pt x="833043" y="998156"/>
                  </a:lnTo>
                  <a:lnTo>
                    <a:pt x="836739" y="998156"/>
                  </a:lnTo>
                  <a:lnTo>
                    <a:pt x="836739" y="994473"/>
                  </a:lnTo>
                  <a:close/>
                </a:path>
                <a:path w="2160270" h="1871345">
                  <a:moveTo>
                    <a:pt x="1572729" y="635838"/>
                  </a:moveTo>
                  <a:lnTo>
                    <a:pt x="1567205" y="635838"/>
                  </a:lnTo>
                  <a:lnTo>
                    <a:pt x="1567205" y="639521"/>
                  </a:lnTo>
                  <a:lnTo>
                    <a:pt x="1572729" y="639521"/>
                  </a:lnTo>
                  <a:lnTo>
                    <a:pt x="1572729" y="635838"/>
                  </a:lnTo>
                  <a:close/>
                </a:path>
                <a:path w="2160270" h="1871345">
                  <a:moveTo>
                    <a:pt x="1658708" y="587362"/>
                  </a:moveTo>
                  <a:lnTo>
                    <a:pt x="1647659" y="587362"/>
                  </a:lnTo>
                  <a:lnTo>
                    <a:pt x="1647659" y="592874"/>
                  </a:lnTo>
                  <a:lnTo>
                    <a:pt x="1658708" y="592874"/>
                  </a:lnTo>
                  <a:lnTo>
                    <a:pt x="1658708" y="587362"/>
                  </a:lnTo>
                  <a:close/>
                </a:path>
                <a:path w="2160270" h="1871345">
                  <a:moveTo>
                    <a:pt x="532536" y="1099692"/>
                  </a:moveTo>
                  <a:lnTo>
                    <a:pt x="521487" y="1099692"/>
                  </a:lnTo>
                  <a:lnTo>
                    <a:pt x="521487" y="1105204"/>
                  </a:lnTo>
                  <a:lnTo>
                    <a:pt x="532536" y="1105204"/>
                  </a:lnTo>
                  <a:lnTo>
                    <a:pt x="532536" y="1099692"/>
                  </a:lnTo>
                  <a:close/>
                </a:path>
                <a:path w="2160270" h="1871345">
                  <a:moveTo>
                    <a:pt x="1086383" y="899325"/>
                  </a:moveTo>
                  <a:lnTo>
                    <a:pt x="1080858" y="899325"/>
                  </a:lnTo>
                  <a:lnTo>
                    <a:pt x="1080858" y="903008"/>
                  </a:lnTo>
                  <a:lnTo>
                    <a:pt x="1086383" y="903008"/>
                  </a:lnTo>
                  <a:lnTo>
                    <a:pt x="1086383" y="899325"/>
                  </a:lnTo>
                  <a:close/>
                </a:path>
                <a:path w="2160270" h="1871345">
                  <a:moveTo>
                    <a:pt x="1573204" y="646709"/>
                  </a:moveTo>
                  <a:lnTo>
                    <a:pt x="1568030" y="646709"/>
                  </a:lnTo>
                  <a:lnTo>
                    <a:pt x="1561718" y="652957"/>
                  </a:lnTo>
                  <a:lnTo>
                    <a:pt x="1565592" y="656869"/>
                  </a:lnTo>
                  <a:lnTo>
                    <a:pt x="1574520" y="648042"/>
                  </a:lnTo>
                  <a:lnTo>
                    <a:pt x="1573204" y="646709"/>
                  </a:lnTo>
                  <a:close/>
                </a:path>
                <a:path w="2160270" h="1871345">
                  <a:moveTo>
                    <a:pt x="1570647" y="644118"/>
                  </a:moveTo>
                  <a:lnTo>
                    <a:pt x="1566183" y="648538"/>
                  </a:lnTo>
                  <a:lnTo>
                    <a:pt x="1568030" y="646709"/>
                  </a:lnTo>
                  <a:lnTo>
                    <a:pt x="1573204" y="646709"/>
                  </a:lnTo>
                  <a:lnTo>
                    <a:pt x="1570647" y="644118"/>
                  </a:lnTo>
                  <a:close/>
                </a:path>
                <a:path w="2160270" h="1871345">
                  <a:moveTo>
                    <a:pt x="1666112" y="594677"/>
                  </a:moveTo>
                  <a:lnTo>
                    <a:pt x="1655051" y="594677"/>
                  </a:lnTo>
                  <a:lnTo>
                    <a:pt x="1655051" y="600189"/>
                  </a:lnTo>
                  <a:lnTo>
                    <a:pt x="1666112" y="600189"/>
                  </a:lnTo>
                  <a:lnTo>
                    <a:pt x="1666112" y="594677"/>
                  </a:lnTo>
                  <a:close/>
                </a:path>
                <a:path w="2160270" h="1871345">
                  <a:moveTo>
                    <a:pt x="1589366" y="646836"/>
                  </a:moveTo>
                  <a:lnTo>
                    <a:pt x="1583855" y="646836"/>
                  </a:lnTo>
                  <a:lnTo>
                    <a:pt x="1583855" y="650519"/>
                  </a:lnTo>
                  <a:lnTo>
                    <a:pt x="1589366" y="650519"/>
                  </a:lnTo>
                  <a:lnTo>
                    <a:pt x="1589366" y="646836"/>
                  </a:lnTo>
                  <a:close/>
                </a:path>
                <a:path w="2160270" h="1871345">
                  <a:moveTo>
                    <a:pt x="2017483" y="358635"/>
                  </a:moveTo>
                  <a:lnTo>
                    <a:pt x="2016252" y="358914"/>
                  </a:lnTo>
                  <a:lnTo>
                    <a:pt x="2005787" y="364096"/>
                  </a:lnTo>
                  <a:lnTo>
                    <a:pt x="2007692" y="368744"/>
                  </a:lnTo>
                  <a:lnTo>
                    <a:pt x="2021657" y="364147"/>
                  </a:lnTo>
                  <a:lnTo>
                    <a:pt x="2017483" y="364147"/>
                  </a:lnTo>
                  <a:lnTo>
                    <a:pt x="2009216" y="362432"/>
                  </a:lnTo>
                  <a:lnTo>
                    <a:pt x="2020699" y="362432"/>
                  </a:lnTo>
                  <a:lnTo>
                    <a:pt x="2017483" y="358635"/>
                  </a:lnTo>
                  <a:close/>
                </a:path>
                <a:path w="2160270" h="1871345">
                  <a:moveTo>
                    <a:pt x="2009216" y="362432"/>
                  </a:moveTo>
                  <a:lnTo>
                    <a:pt x="2017483" y="364147"/>
                  </a:lnTo>
                  <a:lnTo>
                    <a:pt x="2021179" y="364147"/>
                  </a:lnTo>
                  <a:lnTo>
                    <a:pt x="2009216" y="362432"/>
                  </a:lnTo>
                  <a:close/>
                </a:path>
                <a:path w="2160270" h="1871345">
                  <a:moveTo>
                    <a:pt x="2020699" y="362432"/>
                  </a:moveTo>
                  <a:lnTo>
                    <a:pt x="2009216" y="362432"/>
                  </a:lnTo>
                  <a:lnTo>
                    <a:pt x="2021179" y="364147"/>
                  </a:lnTo>
                  <a:lnTo>
                    <a:pt x="2021657" y="364147"/>
                  </a:lnTo>
                  <a:lnTo>
                    <a:pt x="2022043" y="364020"/>
                  </a:lnTo>
                  <a:lnTo>
                    <a:pt x="2020699" y="362432"/>
                  </a:lnTo>
                  <a:close/>
                </a:path>
                <a:path w="2160270" h="1871345">
                  <a:moveTo>
                    <a:pt x="1998992" y="354977"/>
                  </a:moveTo>
                  <a:lnTo>
                    <a:pt x="2006384" y="360489"/>
                  </a:lnTo>
                  <a:lnTo>
                    <a:pt x="2010079" y="360489"/>
                  </a:lnTo>
                  <a:lnTo>
                    <a:pt x="1998992" y="354977"/>
                  </a:lnTo>
                  <a:close/>
                </a:path>
                <a:path w="2160270" h="1871345">
                  <a:moveTo>
                    <a:pt x="2006384" y="354977"/>
                  </a:moveTo>
                  <a:lnTo>
                    <a:pt x="1998992" y="354977"/>
                  </a:lnTo>
                  <a:lnTo>
                    <a:pt x="2010079" y="360489"/>
                  </a:lnTo>
                  <a:lnTo>
                    <a:pt x="2006384" y="354977"/>
                  </a:lnTo>
                  <a:close/>
                </a:path>
                <a:path w="2160270" h="1871345">
                  <a:moveTo>
                    <a:pt x="1605089" y="640422"/>
                  </a:moveTo>
                  <a:lnTo>
                    <a:pt x="1594027" y="640422"/>
                  </a:lnTo>
                  <a:lnTo>
                    <a:pt x="1594027" y="645934"/>
                  </a:lnTo>
                  <a:lnTo>
                    <a:pt x="1605089" y="645934"/>
                  </a:lnTo>
                  <a:lnTo>
                    <a:pt x="1605089" y="640422"/>
                  </a:lnTo>
                  <a:close/>
                </a:path>
                <a:path w="2160270" h="1871345">
                  <a:moveTo>
                    <a:pt x="1685531" y="582777"/>
                  </a:moveTo>
                  <a:lnTo>
                    <a:pt x="1680006" y="582777"/>
                  </a:lnTo>
                  <a:lnTo>
                    <a:pt x="1680006" y="586460"/>
                  </a:lnTo>
                  <a:lnTo>
                    <a:pt x="1685531" y="586460"/>
                  </a:lnTo>
                  <a:lnTo>
                    <a:pt x="1685531" y="582777"/>
                  </a:lnTo>
                  <a:close/>
                </a:path>
                <a:path w="2160270" h="1871345">
                  <a:moveTo>
                    <a:pt x="1974951" y="378764"/>
                  </a:moveTo>
                  <a:lnTo>
                    <a:pt x="1969198" y="378764"/>
                  </a:lnTo>
                  <a:lnTo>
                    <a:pt x="1967864" y="380923"/>
                  </a:lnTo>
                  <a:lnTo>
                    <a:pt x="1968792" y="382765"/>
                  </a:lnTo>
                  <a:lnTo>
                    <a:pt x="1987562" y="383819"/>
                  </a:lnTo>
                  <a:lnTo>
                    <a:pt x="1974951" y="378764"/>
                  </a:lnTo>
                  <a:close/>
                </a:path>
                <a:path w="2160270" h="1871345">
                  <a:moveTo>
                    <a:pt x="1986038" y="384276"/>
                  </a:moveTo>
                  <a:lnTo>
                    <a:pt x="1971243" y="384276"/>
                  </a:lnTo>
                  <a:lnTo>
                    <a:pt x="1973427" y="386537"/>
                  </a:lnTo>
                  <a:lnTo>
                    <a:pt x="1986038" y="384276"/>
                  </a:lnTo>
                  <a:close/>
                </a:path>
                <a:path w="2160270" h="1871345">
                  <a:moveTo>
                    <a:pt x="829335" y="1010945"/>
                  </a:moveTo>
                  <a:lnTo>
                    <a:pt x="823823" y="1010945"/>
                  </a:lnTo>
                  <a:lnTo>
                    <a:pt x="823823" y="1014615"/>
                  </a:lnTo>
                  <a:lnTo>
                    <a:pt x="829335" y="1014615"/>
                  </a:lnTo>
                  <a:lnTo>
                    <a:pt x="829335" y="1010945"/>
                  </a:lnTo>
                  <a:close/>
                </a:path>
                <a:path w="2160270" h="1871345">
                  <a:moveTo>
                    <a:pt x="1573644" y="660552"/>
                  </a:moveTo>
                  <a:lnTo>
                    <a:pt x="1562595" y="660552"/>
                  </a:lnTo>
                  <a:lnTo>
                    <a:pt x="1562595" y="666064"/>
                  </a:lnTo>
                  <a:lnTo>
                    <a:pt x="1573644" y="666064"/>
                  </a:lnTo>
                  <a:lnTo>
                    <a:pt x="1573644" y="660552"/>
                  </a:lnTo>
                  <a:close/>
                </a:path>
                <a:path w="2160270" h="1871345">
                  <a:moveTo>
                    <a:pt x="1587525" y="655993"/>
                  </a:moveTo>
                  <a:lnTo>
                    <a:pt x="1582000" y="655993"/>
                  </a:lnTo>
                  <a:lnTo>
                    <a:pt x="1582000" y="659663"/>
                  </a:lnTo>
                  <a:lnTo>
                    <a:pt x="1587525" y="659663"/>
                  </a:lnTo>
                  <a:lnTo>
                    <a:pt x="1587525" y="655993"/>
                  </a:lnTo>
                  <a:close/>
                </a:path>
                <a:path w="2160270" h="1871345">
                  <a:moveTo>
                    <a:pt x="1731759" y="557161"/>
                  </a:moveTo>
                  <a:lnTo>
                    <a:pt x="1726247" y="557161"/>
                  </a:lnTo>
                  <a:lnTo>
                    <a:pt x="1726247" y="560844"/>
                  </a:lnTo>
                  <a:lnTo>
                    <a:pt x="1731759" y="560844"/>
                  </a:lnTo>
                  <a:lnTo>
                    <a:pt x="1731759" y="557161"/>
                  </a:lnTo>
                  <a:close/>
                </a:path>
                <a:path w="2160270" h="1871345">
                  <a:moveTo>
                    <a:pt x="1090079" y="915796"/>
                  </a:moveTo>
                  <a:lnTo>
                    <a:pt x="1084567" y="915796"/>
                  </a:lnTo>
                  <a:lnTo>
                    <a:pt x="1084567" y="919467"/>
                  </a:lnTo>
                  <a:lnTo>
                    <a:pt x="1090079" y="919467"/>
                  </a:lnTo>
                  <a:lnTo>
                    <a:pt x="1090079" y="915796"/>
                  </a:lnTo>
                  <a:close/>
                </a:path>
                <a:path w="2160270" h="1871345">
                  <a:moveTo>
                    <a:pt x="1725282" y="569061"/>
                  </a:moveTo>
                  <a:lnTo>
                    <a:pt x="1721599" y="569061"/>
                  </a:lnTo>
                  <a:lnTo>
                    <a:pt x="1721599" y="574573"/>
                  </a:lnTo>
                  <a:lnTo>
                    <a:pt x="1725282" y="574573"/>
                  </a:lnTo>
                  <a:lnTo>
                    <a:pt x="1725282" y="569061"/>
                  </a:lnTo>
                  <a:close/>
                </a:path>
                <a:path w="2160270" h="1871345">
                  <a:moveTo>
                    <a:pt x="1569034" y="677925"/>
                  </a:moveTo>
                  <a:lnTo>
                    <a:pt x="1563509" y="677925"/>
                  </a:lnTo>
                  <a:lnTo>
                    <a:pt x="1563509" y="681608"/>
                  </a:lnTo>
                  <a:lnTo>
                    <a:pt x="1569034" y="681608"/>
                  </a:lnTo>
                  <a:lnTo>
                    <a:pt x="1569034" y="677925"/>
                  </a:lnTo>
                  <a:close/>
                </a:path>
                <a:path w="2160270" h="1871345">
                  <a:moveTo>
                    <a:pt x="1569034" y="670610"/>
                  </a:moveTo>
                  <a:lnTo>
                    <a:pt x="1563509" y="670610"/>
                  </a:lnTo>
                  <a:lnTo>
                    <a:pt x="1563509" y="674281"/>
                  </a:lnTo>
                  <a:lnTo>
                    <a:pt x="1569034" y="674281"/>
                  </a:lnTo>
                  <a:lnTo>
                    <a:pt x="1569034" y="670610"/>
                  </a:lnTo>
                  <a:close/>
                </a:path>
                <a:path w="2160270" h="1871345">
                  <a:moveTo>
                    <a:pt x="1059014" y="948728"/>
                  </a:moveTo>
                  <a:lnTo>
                    <a:pt x="1054976" y="948728"/>
                  </a:lnTo>
                  <a:lnTo>
                    <a:pt x="1054976" y="952411"/>
                  </a:lnTo>
                  <a:lnTo>
                    <a:pt x="1060488" y="952411"/>
                  </a:lnTo>
                  <a:lnTo>
                    <a:pt x="1060488" y="948791"/>
                  </a:lnTo>
                  <a:lnTo>
                    <a:pt x="1059040" y="948791"/>
                  </a:lnTo>
                  <a:close/>
                </a:path>
                <a:path w="2160270" h="1871345">
                  <a:moveTo>
                    <a:pt x="1061453" y="942007"/>
                  </a:moveTo>
                  <a:lnTo>
                    <a:pt x="1057135" y="944143"/>
                  </a:lnTo>
                  <a:lnTo>
                    <a:pt x="1059040" y="948791"/>
                  </a:lnTo>
                  <a:lnTo>
                    <a:pt x="1072968" y="944194"/>
                  </a:lnTo>
                  <a:lnTo>
                    <a:pt x="1061453" y="944194"/>
                  </a:lnTo>
                  <a:lnTo>
                    <a:pt x="1061453" y="942652"/>
                  </a:lnTo>
                  <a:lnTo>
                    <a:pt x="1060564" y="942466"/>
                  </a:lnTo>
                  <a:lnTo>
                    <a:pt x="1061453" y="942466"/>
                  </a:lnTo>
                  <a:lnTo>
                    <a:pt x="1061453" y="942007"/>
                  </a:lnTo>
                  <a:close/>
                </a:path>
                <a:path w="2160270" h="1871345">
                  <a:moveTo>
                    <a:pt x="1060488" y="948728"/>
                  </a:moveTo>
                  <a:lnTo>
                    <a:pt x="1059232" y="948728"/>
                  </a:lnTo>
                  <a:lnTo>
                    <a:pt x="1059040" y="948791"/>
                  </a:lnTo>
                  <a:lnTo>
                    <a:pt x="1060488" y="948791"/>
                  </a:lnTo>
                  <a:close/>
                </a:path>
                <a:path w="2160270" h="1871345">
                  <a:moveTo>
                    <a:pt x="1061453" y="942652"/>
                  </a:moveTo>
                  <a:lnTo>
                    <a:pt x="1061453" y="944194"/>
                  </a:lnTo>
                  <a:lnTo>
                    <a:pt x="1068831" y="944194"/>
                  </a:lnTo>
                  <a:lnTo>
                    <a:pt x="1061453" y="942652"/>
                  </a:lnTo>
                  <a:close/>
                </a:path>
                <a:path w="2160270" h="1871345">
                  <a:moveTo>
                    <a:pt x="1061453" y="942595"/>
                  </a:moveTo>
                  <a:lnTo>
                    <a:pt x="1068831" y="944194"/>
                  </a:lnTo>
                  <a:lnTo>
                    <a:pt x="1072514" y="944194"/>
                  </a:lnTo>
                  <a:lnTo>
                    <a:pt x="1061453" y="942595"/>
                  </a:lnTo>
                  <a:close/>
                </a:path>
                <a:path w="2160270" h="1871345">
                  <a:moveTo>
                    <a:pt x="1072514" y="943019"/>
                  </a:moveTo>
                  <a:lnTo>
                    <a:pt x="1072527" y="944194"/>
                  </a:lnTo>
                  <a:lnTo>
                    <a:pt x="1072973" y="944192"/>
                  </a:lnTo>
                  <a:lnTo>
                    <a:pt x="1073391" y="944054"/>
                  </a:lnTo>
                  <a:lnTo>
                    <a:pt x="1072514" y="943019"/>
                  </a:lnTo>
                  <a:close/>
                </a:path>
                <a:path w="2160270" h="1871345">
                  <a:moveTo>
                    <a:pt x="1068831" y="938669"/>
                  </a:moveTo>
                  <a:lnTo>
                    <a:pt x="1067612" y="938961"/>
                  </a:lnTo>
                  <a:lnTo>
                    <a:pt x="1061453" y="942007"/>
                  </a:lnTo>
                  <a:lnTo>
                    <a:pt x="1061453" y="942595"/>
                  </a:lnTo>
                  <a:lnTo>
                    <a:pt x="1072514" y="944192"/>
                  </a:lnTo>
                  <a:lnTo>
                    <a:pt x="1072514" y="943019"/>
                  </a:lnTo>
                  <a:lnTo>
                    <a:pt x="1068831" y="938669"/>
                  </a:lnTo>
                  <a:close/>
                </a:path>
                <a:path w="2160270" h="1871345">
                  <a:moveTo>
                    <a:pt x="1072514" y="938669"/>
                  </a:moveTo>
                  <a:lnTo>
                    <a:pt x="1068831" y="938669"/>
                  </a:lnTo>
                  <a:lnTo>
                    <a:pt x="1072514" y="943019"/>
                  </a:lnTo>
                  <a:lnTo>
                    <a:pt x="1072514" y="938669"/>
                  </a:lnTo>
                  <a:close/>
                </a:path>
                <a:path w="2160270" h="1871345">
                  <a:moveTo>
                    <a:pt x="1060564" y="942466"/>
                  </a:moveTo>
                  <a:lnTo>
                    <a:pt x="1061453" y="942652"/>
                  </a:lnTo>
                  <a:lnTo>
                    <a:pt x="1060564" y="942466"/>
                  </a:lnTo>
                  <a:close/>
                </a:path>
                <a:path w="2160270" h="1871345">
                  <a:moveTo>
                    <a:pt x="1061453" y="942466"/>
                  </a:moveTo>
                  <a:lnTo>
                    <a:pt x="1060564" y="942466"/>
                  </a:lnTo>
                  <a:lnTo>
                    <a:pt x="1061453" y="942595"/>
                  </a:lnTo>
                  <a:lnTo>
                    <a:pt x="1061453" y="942466"/>
                  </a:lnTo>
                  <a:close/>
                </a:path>
                <a:path w="2160270" h="1871345">
                  <a:moveTo>
                    <a:pt x="1068831" y="938669"/>
                  </a:moveTo>
                  <a:lnTo>
                    <a:pt x="1061453" y="938669"/>
                  </a:lnTo>
                  <a:lnTo>
                    <a:pt x="1061453" y="942007"/>
                  </a:lnTo>
                  <a:lnTo>
                    <a:pt x="1067612" y="938961"/>
                  </a:lnTo>
                  <a:lnTo>
                    <a:pt x="1068831" y="938669"/>
                  </a:lnTo>
                  <a:close/>
                </a:path>
                <a:path w="2160270" h="1871345">
                  <a:moveTo>
                    <a:pt x="986523" y="983513"/>
                  </a:moveTo>
                  <a:lnTo>
                    <a:pt x="981011" y="983513"/>
                  </a:lnTo>
                  <a:lnTo>
                    <a:pt x="981011" y="987196"/>
                  </a:lnTo>
                  <a:lnTo>
                    <a:pt x="986523" y="987196"/>
                  </a:lnTo>
                  <a:lnTo>
                    <a:pt x="986523" y="983513"/>
                  </a:lnTo>
                  <a:close/>
                </a:path>
                <a:path w="2160270" h="1871345">
                  <a:moveTo>
                    <a:pt x="1909279" y="456526"/>
                  </a:moveTo>
                  <a:lnTo>
                    <a:pt x="1903768" y="456526"/>
                  </a:lnTo>
                  <a:lnTo>
                    <a:pt x="1903768" y="460197"/>
                  </a:lnTo>
                  <a:lnTo>
                    <a:pt x="1909279" y="460197"/>
                  </a:lnTo>
                  <a:lnTo>
                    <a:pt x="1909279" y="456526"/>
                  </a:lnTo>
                  <a:close/>
                </a:path>
                <a:path w="2160270" h="1871345">
                  <a:moveTo>
                    <a:pt x="2032253" y="369608"/>
                  </a:moveTo>
                  <a:lnTo>
                    <a:pt x="2021192" y="369608"/>
                  </a:lnTo>
                  <a:lnTo>
                    <a:pt x="2021192" y="375132"/>
                  </a:lnTo>
                  <a:lnTo>
                    <a:pt x="2032253" y="375132"/>
                  </a:lnTo>
                  <a:lnTo>
                    <a:pt x="2032253" y="369608"/>
                  </a:lnTo>
                  <a:close/>
                </a:path>
                <a:path w="2160270" h="1871345">
                  <a:moveTo>
                    <a:pt x="1562595" y="690740"/>
                  </a:moveTo>
                  <a:lnTo>
                    <a:pt x="1559813" y="690740"/>
                  </a:lnTo>
                  <a:lnTo>
                    <a:pt x="1559813" y="695337"/>
                  </a:lnTo>
                  <a:lnTo>
                    <a:pt x="1562595" y="695337"/>
                  </a:lnTo>
                  <a:lnTo>
                    <a:pt x="1562595" y="690740"/>
                  </a:lnTo>
                  <a:close/>
                </a:path>
                <a:path w="2160270" h="1871345">
                  <a:moveTo>
                    <a:pt x="1573644" y="689825"/>
                  </a:moveTo>
                  <a:lnTo>
                    <a:pt x="1562595" y="689825"/>
                  </a:lnTo>
                  <a:lnTo>
                    <a:pt x="1562595" y="695337"/>
                  </a:lnTo>
                  <a:lnTo>
                    <a:pt x="1573644" y="695337"/>
                  </a:lnTo>
                  <a:lnTo>
                    <a:pt x="1573644" y="694410"/>
                  </a:lnTo>
                  <a:lnTo>
                    <a:pt x="1565325" y="694410"/>
                  </a:lnTo>
                  <a:lnTo>
                    <a:pt x="1565325" y="690740"/>
                  </a:lnTo>
                  <a:lnTo>
                    <a:pt x="1573644" y="690740"/>
                  </a:lnTo>
                  <a:lnTo>
                    <a:pt x="1573644" y="689825"/>
                  </a:lnTo>
                  <a:close/>
                </a:path>
                <a:path w="2160270" h="1871345">
                  <a:moveTo>
                    <a:pt x="1573644" y="690740"/>
                  </a:moveTo>
                  <a:lnTo>
                    <a:pt x="1565325" y="690740"/>
                  </a:lnTo>
                  <a:lnTo>
                    <a:pt x="1565325" y="694410"/>
                  </a:lnTo>
                  <a:lnTo>
                    <a:pt x="1573644" y="694410"/>
                  </a:lnTo>
                  <a:lnTo>
                    <a:pt x="1573644" y="690740"/>
                  </a:lnTo>
                  <a:close/>
                </a:path>
                <a:path w="2160270" h="1871345">
                  <a:moveTo>
                    <a:pt x="2052612" y="351320"/>
                  </a:moveTo>
                  <a:lnTo>
                    <a:pt x="2051392" y="351599"/>
                  </a:lnTo>
                  <a:lnTo>
                    <a:pt x="2040915" y="356781"/>
                  </a:lnTo>
                  <a:lnTo>
                    <a:pt x="2042820" y="361429"/>
                  </a:lnTo>
                  <a:lnTo>
                    <a:pt x="2056748" y="356831"/>
                  </a:lnTo>
                  <a:lnTo>
                    <a:pt x="2052612" y="356831"/>
                  </a:lnTo>
                  <a:lnTo>
                    <a:pt x="2044357" y="355117"/>
                  </a:lnTo>
                  <a:lnTo>
                    <a:pt x="2055834" y="355117"/>
                  </a:lnTo>
                  <a:lnTo>
                    <a:pt x="2052612" y="351320"/>
                  </a:lnTo>
                  <a:close/>
                </a:path>
                <a:path w="2160270" h="1871345">
                  <a:moveTo>
                    <a:pt x="2044357" y="355117"/>
                  </a:moveTo>
                  <a:lnTo>
                    <a:pt x="2052612" y="356831"/>
                  </a:lnTo>
                  <a:lnTo>
                    <a:pt x="2056307" y="356831"/>
                  </a:lnTo>
                  <a:lnTo>
                    <a:pt x="2044357" y="355117"/>
                  </a:lnTo>
                  <a:close/>
                </a:path>
                <a:path w="2160270" h="1871345">
                  <a:moveTo>
                    <a:pt x="2055834" y="355117"/>
                  </a:moveTo>
                  <a:lnTo>
                    <a:pt x="2044357" y="355117"/>
                  </a:lnTo>
                  <a:lnTo>
                    <a:pt x="2056307" y="356831"/>
                  </a:lnTo>
                  <a:lnTo>
                    <a:pt x="2056748" y="356831"/>
                  </a:lnTo>
                  <a:lnTo>
                    <a:pt x="2057171" y="356692"/>
                  </a:lnTo>
                  <a:lnTo>
                    <a:pt x="2055834" y="355117"/>
                  </a:lnTo>
                  <a:close/>
                </a:path>
                <a:path w="2160270" h="1871345">
                  <a:moveTo>
                    <a:pt x="741502" y="1075905"/>
                  </a:moveTo>
                  <a:lnTo>
                    <a:pt x="730440" y="1075905"/>
                  </a:lnTo>
                  <a:lnTo>
                    <a:pt x="730440" y="1081417"/>
                  </a:lnTo>
                  <a:lnTo>
                    <a:pt x="741502" y="1081417"/>
                  </a:lnTo>
                  <a:lnTo>
                    <a:pt x="741502" y="1075905"/>
                  </a:lnTo>
                  <a:close/>
                </a:path>
                <a:path w="2160270" h="1871345">
                  <a:moveTo>
                    <a:pt x="1544104" y="702627"/>
                  </a:moveTo>
                  <a:lnTo>
                    <a:pt x="1540395" y="702627"/>
                  </a:lnTo>
                  <a:lnTo>
                    <a:pt x="1540395" y="708151"/>
                  </a:lnTo>
                  <a:lnTo>
                    <a:pt x="1544104" y="708151"/>
                  </a:lnTo>
                  <a:lnTo>
                    <a:pt x="1544104" y="702627"/>
                  </a:lnTo>
                  <a:close/>
                </a:path>
                <a:path w="2160270" h="1871345">
                  <a:moveTo>
                    <a:pt x="1547799" y="702627"/>
                  </a:moveTo>
                  <a:lnTo>
                    <a:pt x="1544104" y="702627"/>
                  </a:lnTo>
                  <a:lnTo>
                    <a:pt x="1544104" y="708151"/>
                  </a:lnTo>
                  <a:lnTo>
                    <a:pt x="1547799" y="708151"/>
                  </a:lnTo>
                  <a:lnTo>
                    <a:pt x="1547799" y="702627"/>
                  </a:lnTo>
                  <a:close/>
                </a:path>
                <a:path w="2160270" h="1871345">
                  <a:moveTo>
                    <a:pt x="1551457" y="702627"/>
                  </a:moveTo>
                  <a:lnTo>
                    <a:pt x="1547799" y="702627"/>
                  </a:lnTo>
                  <a:lnTo>
                    <a:pt x="1547799" y="708151"/>
                  </a:lnTo>
                  <a:lnTo>
                    <a:pt x="1551457" y="708151"/>
                  </a:lnTo>
                  <a:lnTo>
                    <a:pt x="1551457" y="702627"/>
                  </a:lnTo>
                  <a:close/>
                </a:path>
                <a:path w="2160270" h="1871345">
                  <a:moveTo>
                    <a:pt x="1555153" y="702627"/>
                  </a:moveTo>
                  <a:lnTo>
                    <a:pt x="1551457" y="702627"/>
                  </a:lnTo>
                  <a:lnTo>
                    <a:pt x="1551457" y="708151"/>
                  </a:lnTo>
                  <a:lnTo>
                    <a:pt x="1555153" y="708151"/>
                  </a:lnTo>
                  <a:lnTo>
                    <a:pt x="1555153" y="702627"/>
                  </a:lnTo>
                  <a:close/>
                </a:path>
                <a:path w="2160270" h="1871345">
                  <a:moveTo>
                    <a:pt x="1558848" y="702627"/>
                  </a:moveTo>
                  <a:lnTo>
                    <a:pt x="1555153" y="702627"/>
                  </a:lnTo>
                  <a:lnTo>
                    <a:pt x="1555153" y="708151"/>
                  </a:lnTo>
                  <a:lnTo>
                    <a:pt x="1558848" y="708151"/>
                  </a:lnTo>
                  <a:lnTo>
                    <a:pt x="1558848" y="702627"/>
                  </a:lnTo>
                  <a:close/>
                </a:path>
                <a:path w="2160270" h="1871345">
                  <a:moveTo>
                    <a:pt x="1539660" y="730517"/>
                  </a:moveTo>
                  <a:lnTo>
                    <a:pt x="1541843" y="745426"/>
                  </a:lnTo>
                  <a:lnTo>
                    <a:pt x="1542763" y="733589"/>
                  </a:lnTo>
                  <a:lnTo>
                    <a:pt x="1539660" y="730517"/>
                  </a:lnTo>
                  <a:close/>
                </a:path>
                <a:path w="2160270" h="1871345">
                  <a:moveTo>
                    <a:pt x="1541218" y="743838"/>
                  </a:moveTo>
                  <a:lnTo>
                    <a:pt x="1541424" y="744575"/>
                  </a:lnTo>
                  <a:lnTo>
                    <a:pt x="1541218" y="743838"/>
                  </a:lnTo>
                  <a:close/>
                </a:path>
                <a:path w="2160270" h="1871345">
                  <a:moveTo>
                    <a:pt x="1540156" y="740155"/>
                  </a:moveTo>
                  <a:lnTo>
                    <a:pt x="1537627" y="740155"/>
                  </a:lnTo>
                  <a:lnTo>
                    <a:pt x="1537627" y="743838"/>
                  </a:lnTo>
                  <a:lnTo>
                    <a:pt x="1541213" y="743838"/>
                  </a:lnTo>
                  <a:lnTo>
                    <a:pt x="1540156" y="740155"/>
                  </a:lnTo>
                  <a:close/>
                </a:path>
                <a:path w="2160270" h="1871345">
                  <a:moveTo>
                    <a:pt x="1541071" y="740155"/>
                  </a:moveTo>
                  <a:lnTo>
                    <a:pt x="1540187" y="740155"/>
                  </a:lnTo>
                  <a:lnTo>
                    <a:pt x="1541218" y="743838"/>
                  </a:lnTo>
                  <a:lnTo>
                    <a:pt x="1541611" y="743838"/>
                  </a:lnTo>
                  <a:lnTo>
                    <a:pt x="1541071" y="740155"/>
                  </a:lnTo>
                  <a:close/>
                </a:path>
                <a:path w="2160270" h="1871345">
                  <a:moveTo>
                    <a:pt x="1543138" y="740155"/>
                  </a:moveTo>
                  <a:lnTo>
                    <a:pt x="1542253" y="740155"/>
                  </a:lnTo>
                  <a:lnTo>
                    <a:pt x="1541966" y="743838"/>
                  </a:lnTo>
                  <a:lnTo>
                    <a:pt x="1543138" y="743838"/>
                  </a:lnTo>
                  <a:lnTo>
                    <a:pt x="1543138" y="740155"/>
                  </a:lnTo>
                  <a:close/>
                </a:path>
                <a:path w="2160270" h="1871345">
                  <a:moveTo>
                    <a:pt x="1537376" y="728257"/>
                  </a:moveTo>
                  <a:lnTo>
                    <a:pt x="1537162" y="729043"/>
                  </a:lnTo>
                  <a:lnTo>
                    <a:pt x="1537086" y="729449"/>
                  </a:lnTo>
                  <a:lnTo>
                    <a:pt x="1540156" y="740155"/>
                  </a:lnTo>
                  <a:lnTo>
                    <a:pt x="1537627" y="731011"/>
                  </a:lnTo>
                  <a:lnTo>
                    <a:pt x="1537627" y="728504"/>
                  </a:lnTo>
                  <a:lnTo>
                    <a:pt x="1537376" y="728257"/>
                  </a:lnTo>
                  <a:close/>
                </a:path>
                <a:path w="2160270" h="1871345">
                  <a:moveTo>
                    <a:pt x="1543138" y="726190"/>
                  </a:moveTo>
                  <a:lnTo>
                    <a:pt x="1543035" y="729957"/>
                  </a:lnTo>
                  <a:lnTo>
                    <a:pt x="1542763" y="733589"/>
                  </a:lnTo>
                  <a:lnTo>
                    <a:pt x="1544751" y="735558"/>
                  </a:lnTo>
                  <a:lnTo>
                    <a:pt x="1548637" y="731634"/>
                  </a:lnTo>
                  <a:lnTo>
                    <a:pt x="1543138" y="726190"/>
                  </a:lnTo>
                  <a:close/>
                </a:path>
                <a:path w="2160270" h="1871345">
                  <a:moveTo>
                    <a:pt x="1540700" y="723836"/>
                  </a:moveTo>
                  <a:lnTo>
                    <a:pt x="1538858" y="725042"/>
                  </a:lnTo>
                  <a:lnTo>
                    <a:pt x="1539660" y="730517"/>
                  </a:lnTo>
                  <a:lnTo>
                    <a:pt x="1542763" y="733589"/>
                  </a:lnTo>
                  <a:lnTo>
                    <a:pt x="1543035" y="729957"/>
                  </a:lnTo>
                  <a:lnTo>
                    <a:pt x="1543138" y="726452"/>
                  </a:lnTo>
                  <a:lnTo>
                    <a:pt x="1542211" y="726452"/>
                  </a:lnTo>
                  <a:lnTo>
                    <a:pt x="1542185" y="725246"/>
                  </a:lnTo>
                  <a:lnTo>
                    <a:pt x="1540834" y="723908"/>
                  </a:lnTo>
                  <a:lnTo>
                    <a:pt x="1540700" y="723836"/>
                  </a:lnTo>
                  <a:close/>
                </a:path>
                <a:path w="2160270" h="1871345">
                  <a:moveTo>
                    <a:pt x="1539195" y="727341"/>
                  </a:moveTo>
                  <a:lnTo>
                    <a:pt x="1537627" y="727341"/>
                  </a:lnTo>
                  <a:lnTo>
                    <a:pt x="1537627" y="728504"/>
                  </a:lnTo>
                  <a:lnTo>
                    <a:pt x="1539660" y="730517"/>
                  </a:lnTo>
                  <a:lnTo>
                    <a:pt x="1539195" y="727341"/>
                  </a:lnTo>
                  <a:close/>
                </a:path>
                <a:path w="2160270" h="1871345">
                  <a:moveTo>
                    <a:pt x="1531150" y="725818"/>
                  </a:moveTo>
                  <a:lnTo>
                    <a:pt x="1530566" y="727341"/>
                  </a:lnTo>
                  <a:lnTo>
                    <a:pt x="1530458" y="728257"/>
                  </a:lnTo>
                  <a:lnTo>
                    <a:pt x="1531057" y="729957"/>
                  </a:lnTo>
                  <a:lnTo>
                    <a:pt x="1532915" y="729449"/>
                  </a:lnTo>
                  <a:lnTo>
                    <a:pt x="1535967" y="726861"/>
                  </a:lnTo>
                  <a:lnTo>
                    <a:pt x="1535823" y="726719"/>
                  </a:lnTo>
                  <a:lnTo>
                    <a:pt x="1536087" y="726452"/>
                  </a:lnTo>
                  <a:lnTo>
                    <a:pt x="1531150" y="726452"/>
                  </a:lnTo>
                  <a:lnTo>
                    <a:pt x="1531150" y="725818"/>
                  </a:lnTo>
                  <a:close/>
                </a:path>
                <a:path w="2160270" h="1871345">
                  <a:moveTo>
                    <a:pt x="1540196" y="723276"/>
                  </a:moveTo>
                  <a:lnTo>
                    <a:pt x="1535967" y="726861"/>
                  </a:lnTo>
                  <a:lnTo>
                    <a:pt x="1537376" y="728257"/>
                  </a:lnTo>
                  <a:lnTo>
                    <a:pt x="1537627" y="727341"/>
                  </a:lnTo>
                  <a:lnTo>
                    <a:pt x="1539195" y="727341"/>
                  </a:lnTo>
                  <a:lnTo>
                    <a:pt x="1538858" y="725042"/>
                  </a:lnTo>
                  <a:lnTo>
                    <a:pt x="1540700" y="723836"/>
                  </a:lnTo>
                  <a:lnTo>
                    <a:pt x="1540196" y="723276"/>
                  </a:lnTo>
                  <a:close/>
                </a:path>
                <a:path w="2160270" h="1871345">
                  <a:moveTo>
                    <a:pt x="1539709" y="722795"/>
                  </a:moveTo>
                  <a:lnTo>
                    <a:pt x="1535823" y="726719"/>
                  </a:lnTo>
                  <a:lnTo>
                    <a:pt x="1535967" y="726861"/>
                  </a:lnTo>
                  <a:lnTo>
                    <a:pt x="1540196" y="723276"/>
                  </a:lnTo>
                  <a:lnTo>
                    <a:pt x="1539709" y="722795"/>
                  </a:lnTo>
                  <a:close/>
                </a:path>
                <a:path w="2160270" h="1871345">
                  <a:moveTo>
                    <a:pt x="1545485" y="718146"/>
                  </a:moveTo>
                  <a:lnTo>
                    <a:pt x="1542491" y="718146"/>
                  </a:lnTo>
                  <a:lnTo>
                    <a:pt x="1540680" y="719124"/>
                  </a:lnTo>
                  <a:lnTo>
                    <a:pt x="1544078" y="719124"/>
                  </a:lnTo>
                  <a:lnTo>
                    <a:pt x="1531752" y="724246"/>
                  </a:lnTo>
                  <a:lnTo>
                    <a:pt x="1531150" y="725818"/>
                  </a:lnTo>
                  <a:lnTo>
                    <a:pt x="1531150" y="726452"/>
                  </a:lnTo>
                  <a:lnTo>
                    <a:pt x="1536087" y="726452"/>
                  </a:lnTo>
                  <a:lnTo>
                    <a:pt x="1539709" y="722795"/>
                  </a:lnTo>
                  <a:lnTo>
                    <a:pt x="1540764" y="722795"/>
                  </a:lnTo>
                  <a:lnTo>
                    <a:pt x="1542211" y="721567"/>
                  </a:lnTo>
                  <a:lnTo>
                    <a:pt x="1542211" y="720928"/>
                  </a:lnTo>
                  <a:lnTo>
                    <a:pt x="1542965" y="720928"/>
                  </a:lnTo>
                  <a:lnTo>
                    <a:pt x="1545856" y="718477"/>
                  </a:lnTo>
                  <a:lnTo>
                    <a:pt x="1545485" y="718146"/>
                  </a:lnTo>
                  <a:close/>
                </a:path>
                <a:path w="2160270" h="1871345">
                  <a:moveTo>
                    <a:pt x="1542326" y="725385"/>
                  </a:moveTo>
                  <a:lnTo>
                    <a:pt x="1542211" y="726452"/>
                  </a:lnTo>
                  <a:lnTo>
                    <a:pt x="1543138" y="726452"/>
                  </a:lnTo>
                  <a:lnTo>
                    <a:pt x="1543138" y="726189"/>
                  </a:lnTo>
                  <a:lnTo>
                    <a:pt x="1542326" y="725385"/>
                  </a:lnTo>
                  <a:close/>
                </a:path>
                <a:path w="2160270" h="1871345">
                  <a:moveTo>
                    <a:pt x="1542326" y="725385"/>
                  </a:moveTo>
                  <a:lnTo>
                    <a:pt x="1543138" y="726190"/>
                  </a:lnTo>
                  <a:lnTo>
                    <a:pt x="1542326" y="725385"/>
                  </a:lnTo>
                  <a:close/>
                </a:path>
                <a:path w="2160270" h="1871345">
                  <a:moveTo>
                    <a:pt x="1531752" y="724246"/>
                  </a:moveTo>
                  <a:lnTo>
                    <a:pt x="1531150" y="724496"/>
                  </a:lnTo>
                  <a:lnTo>
                    <a:pt x="1531150" y="725818"/>
                  </a:lnTo>
                  <a:lnTo>
                    <a:pt x="1531752" y="724246"/>
                  </a:lnTo>
                  <a:close/>
                </a:path>
                <a:path w="2160270" h="1871345">
                  <a:moveTo>
                    <a:pt x="1542211" y="725272"/>
                  </a:moveTo>
                  <a:close/>
                </a:path>
                <a:path w="2160270" h="1871345">
                  <a:moveTo>
                    <a:pt x="1542211" y="724647"/>
                  </a:moveTo>
                  <a:lnTo>
                    <a:pt x="1542326" y="725385"/>
                  </a:lnTo>
                  <a:lnTo>
                    <a:pt x="1543138" y="725385"/>
                  </a:lnTo>
                  <a:lnTo>
                    <a:pt x="1543138" y="725144"/>
                  </a:lnTo>
                  <a:lnTo>
                    <a:pt x="1542211" y="724647"/>
                  </a:lnTo>
                  <a:close/>
                </a:path>
                <a:path w="2160270" h="1871345">
                  <a:moveTo>
                    <a:pt x="1540834" y="723908"/>
                  </a:moveTo>
                  <a:lnTo>
                    <a:pt x="1542211" y="725272"/>
                  </a:lnTo>
                  <a:lnTo>
                    <a:pt x="1542211" y="724647"/>
                  </a:lnTo>
                  <a:lnTo>
                    <a:pt x="1540834" y="723908"/>
                  </a:lnTo>
                  <a:close/>
                </a:path>
                <a:path w="2160270" h="1871345">
                  <a:moveTo>
                    <a:pt x="1531150" y="724272"/>
                  </a:moveTo>
                  <a:lnTo>
                    <a:pt x="1529346" y="725246"/>
                  </a:lnTo>
                  <a:lnTo>
                    <a:pt x="1531150" y="724496"/>
                  </a:lnTo>
                  <a:lnTo>
                    <a:pt x="1531150" y="724272"/>
                  </a:lnTo>
                  <a:close/>
                </a:path>
                <a:path w="2160270" h="1871345">
                  <a:moveTo>
                    <a:pt x="1542211" y="721567"/>
                  </a:moveTo>
                  <a:lnTo>
                    <a:pt x="1540196" y="723276"/>
                  </a:lnTo>
                  <a:lnTo>
                    <a:pt x="1540834" y="723908"/>
                  </a:lnTo>
                  <a:lnTo>
                    <a:pt x="1542211" y="724647"/>
                  </a:lnTo>
                  <a:lnTo>
                    <a:pt x="1542211" y="721567"/>
                  </a:lnTo>
                  <a:close/>
                </a:path>
                <a:path w="2160270" h="1871345">
                  <a:moveTo>
                    <a:pt x="1533704" y="720928"/>
                  </a:moveTo>
                  <a:lnTo>
                    <a:pt x="1531150" y="720928"/>
                  </a:lnTo>
                  <a:lnTo>
                    <a:pt x="1531150" y="724272"/>
                  </a:lnTo>
                  <a:lnTo>
                    <a:pt x="1531823" y="723908"/>
                  </a:lnTo>
                  <a:lnTo>
                    <a:pt x="1532252" y="722941"/>
                  </a:lnTo>
                  <a:lnTo>
                    <a:pt x="1533704" y="720928"/>
                  </a:lnTo>
                  <a:close/>
                </a:path>
                <a:path w="2160270" h="1871345">
                  <a:moveTo>
                    <a:pt x="1539738" y="720928"/>
                  </a:moveTo>
                  <a:lnTo>
                    <a:pt x="1537341" y="720928"/>
                  </a:lnTo>
                  <a:lnTo>
                    <a:pt x="1531956" y="723836"/>
                  </a:lnTo>
                  <a:lnTo>
                    <a:pt x="1531752" y="724246"/>
                  </a:lnTo>
                  <a:lnTo>
                    <a:pt x="1539738" y="720928"/>
                  </a:lnTo>
                  <a:close/>
                </a:path>
                <a:path w="2160270" h="1871345">
                  <a:moveTo>
                    <a:pt x="1540761" y="723836"/>
                  </a:moveTo>
                  <a:close/>
                </a:path>
                <a:path w="2160270" h="1871345">
                  <a:moveTo>
                    <a:pt x="1540382" y="713612"/>
                  </a:moveTo>
                  <a:lnTo>
                    <a:pt x="1538274" y="714590"/>
                  </a:lnTo>
                  <a:lnTo>
                    <a:pt x="1532252" y="722941"/>
                  </a:lnTo>
                  <a:lnTo>
                    <a:pt x="1531897" y="723868"/>
                  </a:lnTo>
                  <a:lnTo>
                    <a:pt x="1540680" y="719124"/>
                  </a:lnTo>
                  <a:lnTo>
                    <a:pt x="1540382" y="719124"/>
                  </a:lnTo>
                  <a:lnTo>
                    <a:pt x="1542491" y="718146"/>
                  </a:lnTo>
                  <a:lnTo>
                    <a:pt x="1545485" y="718146"/>
                  </a:lnTo>
                  <a:lnTo>
                    <a:pt x="1540382" y="713612"/>
                  </a:lnTo>
                  <a:close/>
                </a:path>
                <a:path w="2160270" h="1871345">
                  <a:moveTo>
                    <a:pt x="1540764" y="722795"/>
                  </a:moveTo>
                  <a:lnTo>
                    <a:pt x="1539709" y="722795"/>
                  </a:lnTo>
                  <a:lnTo>
                    <a:pt x="1540196" y="723276"/>
                  </a:lnTo>
                  <a:lnTo>
                    <a:pt x="1540764" y="722795"/>
                  </a:lnTo>
                  <a:close/>
                </a:path>
                <a:path w="2160270" h="1871345">
                  <a:moveTo>
                    <a:pt x="1542965" y="720928"/>
                  </a:moveTo>
                  <a:lnTo>
                    <a:pt x="1542211" y="720928"/>
                  </a:lnTo>
                  <a:lnTo>
                    <a:pt x="1542211" y="721567"/>
                  </a:lnTo>
                  <a:lnTo>
                    <a:pt x="1542965" y="720928"/>
                  </a:lnTo>
                  <a:close/>
                </a:path>
                <a:path w="2160270" h="1871345">
                  <a:moveTo>
                    <a:pt x="1542491" y="718146"/>
                  </a:moveTo>
                  <a:lnTo>
                    <a:pt x="1540382" y="719124"/>
                  </a:lnTo>
                  <a:lnTo>
                    <a:pt x="1540680" y="719124"/>
                  </a:lnTo>
                  <a:lnTo>
                    <a:pt x="1542491" y="718146"/>
                  </a:lnTo>
                  <a:close/>
                </a:path>
                <a:path w="2160270" h="1871345">
                  <a:moveTo>
                    <a:pt x="535317" y="1151851"/>
                  </a:moveTo>
                  <a:lnTo>
                    <a:pt x="529793" y="1151851"/>
                  </a:lnTo>
                  <a:lnTo>
                    <a:pt x="529793" y="1155534"/>
                  </a:lnTo>
                  <a:lnTo>
                    <a:pt x="535317" y="1155534"/>
                  </a:lnTo>
                  <a:lnTo>
                    <a:pt x="535317" y="1151851"/>
                  </a:lnTo>
                  <a:close/>
                </a:path>
                <a:path w="2160270" h="1871345">
                  <a:moveTo>
                    <a:pt x="706399" y="1099692"/>
                  </a:moveTo>
                  <a:lnTo>
                    <a:pt x="702703" y="1099692"/>
                  </a:lnTo>
                  <a:lnTo>
                    <a:pt x="702703" y="1105204"/>
                  </a:lnTo>
                  <a:lnTo>
                    <a:pt x="713765" y="1105204"/>
                  </a:lnTo>
                  <a:lnTo>
                    <a:pt x="713765" y="1103375"/>
                  </a:lnTo>
                  <a:lnTo>
                    <a:pt x="706399" y="1103375"/>
                  </a:lnTo>
                  <a:lnTo>
                    <a:pt x="706399" y="1099692"/>
                  </a:lnTo>
                  <a:close/>
                </a:path>
                <a:path w="2160270" h="1871345">
                  <a:moveTo>
                    <a:pt x="717461" y="1097864"/>
                  </a:moveTo>
                  <a:lnTo>
                    <a:pt x="706399" y="1097864"/>
                  </a:lnTo>
                  <a:lnTo>
                    <a:pt x="706399" y="1103375"/>
                  </a:lnTo>
                  <a:lnTo>
                    <a:pt x="713765" y="1103375"/>
                  </a:lnTo>
                  <a:lnTo>
                    <a:pt x="713765" y="1099692"/>
                  </a:lnTo>
                  <a:lnTo>
                    <a:pt x="717461" y="1099692"/>
                  </a:lnTo>
                  <a:lnTo>
                    <a:pt x="717461" y="1097864"/>
                  </a:lnTo>
                  <a:close/>
                </a:path>
                <a:path w="2160270" h="1871345">
                  <a:moveTo>
                    <a:pt x="717461" y="1099692"/>
                  </a:moveTo>
                  <a:lnTo>
                    <a:pt x="713765" y="1099692"/>
                  </a:lnTo>
                  <a:lnTo>
                    <a:pt x="713765" y="1103375"/>
                  </a:lnTo>
                  <a:lnTo>
                    <a:pt x="717461" y="1103375"/>
                  </a:lnTo>
                  <a:lnTo>
                    <a:pt x="717461" y="1099692"/>
                  </a:lnTo>
                  <a:close/>
                </a:path>
                <a:path w="2160270" h="1871345">
                  <a:moveTo>
                    <a:pt x="980046" y="1008202"/>
                  </a:moveTo>
                  <a:lnTo>
                    <a:pt x="968997" y="1008202"/>
                  </a:lnTo>
                  <a:lnTo>
                    <a:pt x="968997" y="1013726"/>
                  </a:lnTo>
                  <a:lnTo>
                    <a:pt x="980046" y="1013726"/>
                  </a:lnTo>
                  <a:lnTo>
                    <a:pt x="980046" y="1008202"/>
                  </a:lnTo>
                  <a:close/>
                </a:path>
                <a:path w="2160270" h="1871345">
                  <a:moveTo>
                    <a:pt x="684187" y="1121651"/>
                  </a:moveTo>
                  <a:lnTo>
                    <a:pt x="680516" y="1121651"/>
                  </a:lnTo>
                  <a:lnTo>
                    <a:pt x="680516" y="1130820"/>
                  </a:lnTo>
                  <a:lnTo>
                    <a:pt x="691565" y="1130820"/>
                  </a:lnTo>
                  <a:lnTo>
                    <a:pt x="691565" y="1123505"/>
                  </a:lnTo>
                  <a:lnTo>
                    <a:pt x="684187" y="1123505"/>
                  </a:lnTo>
                  <a:lnTo>
                    <a:pt x="684187" y="1121651"/>
                  </a:lnTo>
                  <a:close/>
                </a:path>
                <a:path w="2160270" h="1871345">
                  <a:moveTo>
                    <a:pt x="687870" y="1117993"/>
                  </a:moveTo>
                  <a:lnTo>
                    <a:pt x="684187" y="1117993"/>
                  </a:lnTo>
                  <a:lnTo>
                    <a:pt x="684187" y="1123505"/>
                  </a:lnTo>
                  <a:lnTo>
                    <a:pt x="687870" y="1123505"/>
                  </a:lnTo>
                  <a:lnTo>
                    <a:pt x="687870" y="1117993"/>
                  </a:lnTo>
                  <a:close/>
                </a:path>
                <a:path w="2160270" h="1871345">
                  <a:moveTo>
                    <a:pt x="691565" y="1121651"/>
                  </a:moveTo>
                  <a:lnTo>
                    <a:pt x="687870" y="1121651"/>
                  </a:lnTo>
                  <a:lnTo>
                    <a:pt x="687870" y="1123505"/>
                  </a:lnTo>
                  <a:lnTo>
                    <a:pt x="691565" y="1123505"/>
                  </a:lnTo>
                  <a:lnTo>
                    <a:pt x="691565" y="1121651"/>
                  </a:lnTo>
                  <a:close/>
                </a:path>
                <a:path w="2160270" h="1871345">
                  <a:moveTo>
                    <a:pt x="983741" y="1019187"/>
                  </a:moveTo>
                  <a:lnTo>
                    <a:pt x="972692" y="1019187"/>
                  </a:lnTo>
                  <a:lnTo>
                    <a:pt x="972692" y="1024699"/>
                  </a:lnTo>
                  <a:lnTo>
                    <a:pt x="983741" y="1024699"/>
                  </a:lnTo>
                  <a:lnTo>
                    <a:pt x="983741" y="1019187"/>
                  </a:lnTo>
                  <a:close/>
                </a:path>
                <a:path w="2160270" h="1871345">
                  <a:moveTo>
                    <a:pt x="699007" y="1125308"/>
                  </a:moveTo>
                  <a:lnTo>
                    <a:pt x="695312" y="1125308"/>
                  </a:lnTo>
                  <a:lnTo>
                    <a:pt x="695312" y="1130820"/>
                  </a:lnTo>
                  <a:lnTo>
                    <a:pt x="699007" y="1130820"/>
                  </a:lnTo>
                  <a:lnTo>
                    <a:pt x="699007" y="1125308"/>
                  </a:lnTo>
                  <a:close/>
                </a:path>
                <a:path w="2160270" h="1871345">
                  <a:moveTo>
                    <a:pt x="706361" y="1125308"/>
                  </a:moveTo>
                  <a:lnTo>
                    <a:pt x="699007" y="1125308"/>
                  </a:lnTo>
                  <a:lnTo>
                    <a:pt x="699007" y="1130820"/>
                  </a:lnTo>
                  <a:lnTo>
                    <a:pt x="706361" y="1130820"/>
                  </a:lnTo>
                  <a:lnTo>
                    <a:pt x="706361" y="1125308"/>
                  </a:lnTo>
                  <a:close/>
                </a:path>
                <a:path w="2160270" h="1871345">
                  <a:moveTo>
                    <a:pt x="710056" y="1125308"/>
                  </a:moveTo>
                  <a:lnTo>
                    <a:pt x="706361" y="1125308"/>
                  </a:lnTo>
                  <a:lnTo>
                    <a:pt x="706361" y="1130820"/>
                  </a:lnTo>
                  <a:lnTo>
                    <a:pt x="710056" y="1130820"/>
                  </a:lnTo>
                  <a:lnTo>
                    <a:pt x="710056" y="1125308"/>
                  </a:lnTo>
                  <a:close/>
                </a:path>
                <a:path w="2160270" h="1871345">
                  <a:moveTo>
                    <a:pt x="1554708" y="767473"/>
                  </a:moveTo>
                  <a:lnTo>
                    <a:pt x="1549539" y="767473"/>
                  </a:lnTo>
                  <a:lnTo>
                    <a:pt x="1543227" y="773722"/>
                  </a:lnTo>
                  <a:lnTo>
                    <a:pt x="1547101" y="777646"/>
                  </a:lnTo>
                  <a:lnTo>
                    <a:pt x="1556029" y="768807"/>
                  </a:lnTo>
                  <a:lnTo>
                    <a:pt x="1554708" y="767473"/>
                  </a:lnTo>
                  <a:close/>
                </a:path>
                <a:path w="2160270" h="1871345">
                  <a:moveTo>
                    <a:pt x="1552143" y="764882"/>
                  </a:moveTo>
                  <a:lnTo>
                    <a:pt x="1547685" y="769302"/>
                  </a:lnTo>
                  <a:lnTo>
                    <a:pt x="1549539" y="767473"/>
                  </a:lnTo>
                  <a:lnTo>
                    <a:pt x="1554708" y="767473"/>
                  </a:lnTo>
                  <a:lnTo>
                    <a:pt x="1552143" y="764882"/>
                  </a:lnTo>
                  <a:close/>
                </a:path>
                <a:path w="2160270" h="1871345">
                  <a:moveTo>
                    <a:pt x="1546834" y="755506"/>
                  </a:moveTo>
                  <a:lnTo>
                    <a:pt x="1539519" y="762736"/>
                  </a:lnTo>
                  <a:lnTo>
                    <a:pt x="1543405" y="766660"/>
                  </a:lnTo>
                  <a:lnTo>
                    <a:pt x="1545018" y="765066"/>
                  </a:lnTo>
                  <a:lnTo>
                    <a:pt x="1545018" y="762114"/>
                  </a:lnTo>
                  <a:lnTo>
                    <a:pt x="1547997" y="762114"/>
                  </a:lnTo>
                  <a:lnTo>
                    <a:pt x="1550542" y="759604"/>
                  </a:lnTo>
                  <a:lnTo>
                    <a:pt x="1550542" y="758469"/>
                  </a:lnTo>
                  <a:lnTo>
                    <a:pt x="1546834" y="758469"/>
                  </a:lnTo>
                  <a:lnTo>
                    <a:pt x="1546834" y="755506"/>
                  </a:lnTo>
                  <a:close/>
                </a:path>
                <a:path w="2160270" h="1871345">
                  <a:moveTo>
                    <a:pt x="1550542" y="764070"/>
                  </a:moveTo>
                  <a:lnTo>
                    <a:pt x="1546026" y="764070"/>
                  </a:lnTo>
                  <a:lnTo>
                    <a:pt x="1545018" y="765066"/>
                  </a:lnTo>
                  <a:lnTo>
                    <a:pt x="1545018" y="765797"/>
                  </a:lnTo>
                  <a:lnTo>
                    <a:pt x="1550542" y="765797"/>
                  </a:lnTo>
                  <a:lnTo>
                    <a:pt x="1550542" y="764070"/>
                  </a:lnTo>
                  <a:close/>
                </a:path>
                <a:path w="2160270" h="1871345">
                  <a:moveTo>
                    <a:pt x="1547997" y="762114"/>
                  </a:moveTo>
                  <a:lnTo>
                    <a:pt x="1545018" y="762114"/>
                  </a:lnTo>
                  <a:lnTo>
                    <a:pt x="1545018" y="765066"/>
                  </a:lnTo>
                  <a:lnTo>
                    <a:pt x="1546026" y="764070"/>
                  </a:lnTo>
                  <a:lnTo>
                    <a:pt x="1547997" y="762114"/>
                  </a:lnTo>
                  <a:close/>
                </a:path>
                <a:path w="2160270" h="1871345">
                  <a:moveTo>
                    <a:pt x="1550542" y="760412"/>
                  </a:moveTo>
                  <a:lnTo>
                    <a:pt x="1549725" y="760412"/>
                  </a:lnTo>
                  <a:lnTo>
                    <a:pt x="1548004" y="762114"/>
                  </a:lnTo>
                  <a:lnTo>
                    <a:pt x="1550542" y="762114"/>
                  </a:lnTo>
                  <a:lnTo>
                    <a:pt x="1550542" y="760412"/>
                  </a:lnTo>
                  <a:close/>
                </a:path>
                <a:path w="2160270" h="1871345">
                  <a:moveTo>
                    <a:pt x="1546834" y="751116"/>
                  </a:moveTo>
                  <a:lnTo>
                    <a:pt x="1541322" y="751116"/>
                  </a:lnTo>
                  <a:lnTo>
                    <a:pt x="1541322" y="758469"/>
                  </a:lnTo>
                  <a:lnTo>
                    <a:pt x="1543854" y="758456"/>
                  </a:lnTo>
                  <a:lnTo>
                    <a:pt x="1546834" y="755506"/>
                  </a:lnTo>
                  <a:lnTo>
                    <a:pt x="1546834" y="751116"/>
                  </a:lnTo>
                  <a:close/>
                </a:path>
                <a:path w="2160270" h="1871345">
                  <a:moveTo>
                    <a:pt x="1549327" y="754799"/>
                  </a:moveTo>
                  <a:lnTo>
                    <a:pt x="1547549" y="754799"/>
                  </a:lnTo>
                  <a:lnTo>
                    <a:pt x="1546834" y="755506"/>
                  </a:lnTo>
                  <a:lnTo>
                    <a:pt x="1546834" y="758469"/>
                  </a:lnTo>
                  <a:lnTo>
                    <a:pt x="1550542" y="758469"/>
                  </a:lnTo>
                  <a:lnTo>
                    <a:pt x="1551704" y="758456"/>
                  </a:lnTo>
                  <a:lnTo>
                    <a:pt x="1552333" y="757834"/>
                  </a:lnTo>
                  <a:lnTo>
                    <a:pt x="1549327" y="754799"/>
                  </a:lnTo>
                  <a:close/>
                </a:path>
                <a:path w="2160270" h="1871345">
                  <a:moveTo>
                    <a:pt x="1548447" y="753910"/>
                  </a:moveTo>
                  <a:lnTo>
                    <a:pt x="1546834" y="753910"/>
                  </a:lnTo>
                  <a:lnTo>
                    <a:pt x="1546834" y="755506"/>
                  </a:lnTo>
                  <a:lnTo>
                    <a:pt x="1548447" y="753910"/>
                  </a:lnTo>
                  <a:close/>
                </a:path>
                <a:path w="2160270" h="1871345">
                  <a:moveTo>
                    <a:pt x="1547761" y="748372"/>
                  </a:moveTo>
                  <a:lnTo>
                    <a:pt x="1536699" y="748372"/>
                  </a:lnTo>
                  <a:lnTo>
                    <a:pt x="1536699" y="753897"/>
                  </a:lnTo>
                  <a:lnTo>
                    <a:pt x="1541322" y="753897"/>
                  </a:lnTo>
                  <a:lnTo>
                    <a:pt x="1541322" y="751116"/>
                  </a:lnTo>
                  <a:lnTo>
                    <a:pt x="1547761" y="751116"/>
                  </a:lnTo>
                  <a:lnTo>
                    <a:pt x="1547761" y="748372"/>
                  </a:lnTo>
                  <a:close/>
                </a:path>
                <a:path w="2160270" h="1871345">
                  <a:moveTo>
                    <a:pt x="1547761" y="751116"/>
                  </a:moveTo>
                  <a:lnTo>
                    <a:pt x="1546834" y="751116"/>
                  </a:lnTo>
                  <a:lnTo>
                    <a:pt x="1547761" y="751128"/>
                  </a:lnTo>
                  <a:close/>
                </a:path>
                <a:path w="2160270" h="1871345">
                  <a:moveTo>
                    <a:pt x="1076210" y="988072"/>
                  </a:moveTo>
                  <a:lnTo>
                    <a:pt x="1065148" y="988072"/>
                  </a:lnTo>
                  <a:lnTo>
                    <a:pt x="1065148" y="993597"/>
                  </a:lnTo>
                  <a:lnTo>
                    <a:pt x="1076210" y="993597"/>
                  </a:lnTo>
                  <a:lnTo>
                    <a:pt x="1076210" y="988072"/>
                  </a:lnTo>
                  <a:close/>
                </a:path>
                <a:path w="2160270" h="1871345">
                  <a:moveTo>
                    <a:pt x="1066076" y="1002715"/>
                  </a:moveTo>
                  <a:lnTo>
                    <a:pt x="1065148" y="1002715"/>
                  </a:lnTo>
                  <a:lnTo>
                    <a:pt x="1065148" y="1008227"/>
                  </a:lnTo>
                  <a:lnTo>
                    <a:pt x="1068844" y="1008227"/>
                  </a:lnTo>
                  <a:lnTo>
                    <a:pt x="1068844" y="1005471"/>
                  </a:lnTo>
                  <a:lnTo>
                    <a:pt x="1066076" y="1005471"/>
                  </a:lnTo>
                  <a:lnTo>
                    <a:pt x="1066076" y="1002715"/>
                  </a:lnTo>
                  <a:close/>
                </a:path>
                <a:path w="2160270" h="1871345">
                  <a:moveTo>
                    <a:pt x="1072553" y="1002715"/>
                  </a:moveTo>
                  <a:lnTo>
                    <a:pt x="1068844" y="1002715"/>
                  </a:lnTo>
                  <a:lnTo>
                    <a:pt x="1068844" y="1008227"/>
                  </a:lnTo>
                  <a:lnTo>
                    <a:pt x="1072553" y="1008227"/>
                  </a:lnTo>
                  <a:lnTo>
                    <a:pt x="1072553" y="1002715"/>
                  </a:lnTo>
                  <a:close/>
                </a:path>
                <a:path w="2160270" h="1871345">
                  <a:moveTo>
                    <a:pt x="1076210" y="1002715"/>
                  </a:moveTo>
                  <a:lnTo>
                    <a:pt x="1072553" y="1002715"/>
                  </a:lnTo>
                  <a:lnTo>
                    <a:pt x="1072553" y="1008227"/>
                  </a:lnTo>
                  <a:lnTo>
                    <a:pt x="1076210" y="1008227"/>
                  </a:lnTo>
                  <a:lnTo>
                    <a:pt x="1076210" y="1002715"/>
                  </a:lnTo>
                  <a:close/>
                </a:path>
                <a:path w="2160270" h="1871345">
                  <a:moveTo>
                    <a:pt x="1079906" y="1002715"/>
                  </a:moveTo>
                  <a:lnTo>
                    <a:pt x="1076210" y="1002715"/>
                  </a:lnTo>
                  <a:lnTo>
                    <a:pt x="1076210" y="1008227"/>
                  </a:lnTo>
                  <a:lnTo>
                    <a:pt x="1079906" y="1008227"/>
                  </a:lnTo>
                  <a:lnTo>
                    <a:pt x="1079906" y="1002715"/>
                  </a:lnTo>
                  <a:close/>
                </a:path>
                <a:path w="2160270" h="1871345">
                  <a:moveTo>
                    <a:pt x="1083602" y="1002715"/>
                  </a:moveTo>
                  <a:lnTo>
                    <a:pt x="1079906" y="1002715"/>
                  </a:lnTo>
                  <a:lnTo>
                    <a:pt x="1079906" y="1008227"/>
                  </a:lnTo>
                  <a:lnTo>
                    <a:pt x="1083602" y="1008227"/>
                  </a:lnTo>
                  <a:lnTo>
                    <a:pt x="1083602" y="1002715"/>
                  </a:lnTo>
                  <a:close/>
                </a:path>
                <a:path w="2160270" h="1871345">
                  <a:moveTo>
                    <a:pt x="1068844" y="1002715"/>
                  </a:moveTo>
                  <a:lnTo>
                    <a:pt x="1066076" y="1002715"/>
                  </a:lnTo>
                  <a:lnTo>
                    <a:pt x="1066076" y="1005471"/>
                  </a:lnTo>
                  <a:lnTo>
                    <a:pt x="1068844" y="1005471"/>
                  </a:lnTo>
                  <a:lnTo>
                    <a:pt x="1068844" y="1002715"/>
                  </a:lnTo>
                  <a:close/>
                </a:path>
                <a:path w="2160270" h="1871345">
                  <a:moveTo>
                    <a:pt x="1071587" y="998131"/>
                  </a:moveTo>
                  <a:lnTo>
                    <a:pt x="1066076" y="998131"/>
                  </a:lnTo>
                  <a:lnTo>
                    <a:pt x="1066076" y="1001814"/>
                  </a:lnTo>
                  <a:lnTo>
                    <a:pt x="1071587" y="1001814"/>
                  </a:lnTo>
                  <a:lnTo>
                    <a:pt x="1071587" y="998131"/>
                  </a:lnTo>
                  <a:close/>
                </a:path>
                <a:path w="2160270" h="1871345">
                  <a:moveTo>
                    <a:pt x="699933" y="1155509"/>
                  </a:moveTo>
                  <a:lnTo>
                    <a:pt x="696226" y="1155509"/>
                  </a:lnTo>
                  <a:lnTo>
                    <a:pt x="696226" y="1159192"/>
                  </a:lnTo>
                  <a:lnTo>
                    <a:pt x="701751" y="1159192"/>
                  </a:lnTo>
                  <a:lnTo>
                    <a:pt x="701751" y="1155534"/>
                  </a:lnTo>
                  <a:lnTo>
                    <a:pt x="699922" y="1155534"/>
                  </a:lnTo>
                  <a:close/>
                </a:path>
                <a:path w="2160270" h="1871345">
                  <a:moveTo>
                    <a:pt x="705446" y="1142707"/>
                  </a:moveTo>
                  <a:lnTo>
                    <a:pt x="699922" y="1155534"/>
                  </a:lnTo>
                  <a:lnTo>
                    <a:pt x="701751" y="1155534"/>
                  </a:lnTo>
                  <a:lnTo>
                    <a:pt x="701751" y="1151851"/>
                  </a:lnTo>
                  <a:lnTo>
                    <a:pt x="705446" y="1151851"/>
                  </a:lnTo>
                  <a:lnTo>
                    <a:pt x="705446" y="1142707"/>
                  </a:lnTo>
                  <a:close/>
                </a:path>
                <a:path w="2160270" h="1871345">
                  <a:moveTo>
                    <a:pt x="705446" y="1155509"/>
                  </a:moveTo>
                  <a:lnTo>
                    <a:pt x="701751" y="1155509"/>
                  </a:lnTo>
                  <a:lnTo>
                    <a:pt x="705446" y="1155534"/>
                  </a:lnTo>
                  <a:close/>
                </a:path>
                <a:path w="2160270" h="1871345">
                  <a:moveTo>
                    <a:pt x="705446" y="1139050"/>
                  </a:moveTo>
                  <a:lnTo>
                    <a:pt x="699922" y="1142707"/>
                  </a:lnTo>
                  <a:lnTo>
                    <a:pt x="699922" y="1146378"/>
                  </a:lnTo>
                  <a:lnTo>
                    <a:pt x="702284" y="1146378"/>
                  </a:lnTo>
                  <a:lnTo>
                    <a:pt x="705446" y="1139050"/>
                  </a:lnTo>
                  <a:close/>
                </a:path>
                <a:path w="2160270" h="1871345">
                  <a:moveTo>
                    <a:pt x="705446" y="1139050"/>
                  </a:moveTo>
                  <a:lnTo>
                    <a:pt x="702284" y="1146378"/>
                  </a:lnTo>
                  <a:lnTo>
                    <a:pt x="703866" y="1146378"/>
                  </a:lnTo>
                  <a:lnTo>
                    <a:pt x="705446" y="1142707"/>
                  </a:lnTo>
                  <a:lnTo>
                    <a:pt x="705446" y="1139050"/>
                  </a:lnTo>
                  <a:close/>
                </a:path>
                <a:path w="2160270" h="1871345">
                  <a:moveTo>
                    <a:pt x="686955" y="1163545"/>
                  </a:moveTo>
                  <a:lnTo>
                    <a:pt x="685139" y="1165342"/>
                  </a:lnTo>
                  <a:lnTo>
                    <a:pt x="685139" y="1170152"/>
                  </a:lnTo>
                  <a:lnTo>
                    <a:pt x="680271" y="1170152"/>
                  </a:lnTo>
                  <a:lnTo>
                    <a:pt x="679640" y="1170774"/>
                  </a:lnTo>
                  <a:lnTo>
                    <a:pt x="683513" y="1174699"/>
                  </a:lnTo>
                  <a:lnTo>
                    <a:pt x="686134" y="1172108"/>
                  </a:lnTo>
                  <a:lnTo>
                    <a:pt x="688112" y="1170152"/>
                  </a:lnTo>
                  <a:lnTo>
                    <a:pt x="681405" y="1170152"/>
                  </a:lnTo>
                  <a:lnTo>
                    <a:pt x="681405" y="1169035"/>
                  </a:lnTo>
                  <a:lnTo>
                    <a:pt x="689243" y="1169035"/>
                  </a:lnTo>
                  <a:lnTo>
                    <a:pt x="691799" y="1166507"/>
                  </a:lnTo>
                  <a:lnTo>
                    <a:pt x="688835" y="1166507"/>
                  </a:lnTo>
                  <a:lnTo>
                    <a:pt x="686955" y="1166494"/>
                  </a:lnTo>
                  <a:lnTo>
                    <a:pt x="686955" y="1163545"/>
                  </a:lnTo>
                  <a:close/>
                </a:path>
                <a:path w="2160270" h="1871345">
                  <a:moveTo>
                    <a:pt x="681405" y="1166469"/>
                  </a:moveTo>
                  <a:lnTo>
                    <a:pt x="675881" y="1166469"/>
                  </a:lnTo>
                  <a:lnTo>
                    <a:pt x="675881" y="1173810"/>
                  </a:lnTo>
                  <a:lnTo>
                    <a:pt x="682636" y="1173810"/>
                  </a:lnTo>
                  <a:lnTo>
                    <a:pt x="679640" y="1170774"/>
                  </a:lnTo>
                  <a:lnTo>
                    <a:pt x="681405" y="1169035"/>
                  </a:lnTo>
                  <a:lnTo>
                    <a:pt x="681405" y="1166469"/>
                  </a:lnTo>
                  <a:close/>
                </a:path>
                <a:path w="2160270" h="1871345">
                  <a:moveTo>
                    <a:pt x="681431" y="1169010"/>
                  </a:moveTo>
                  <a:lnTo>
                    <a:pt x="681405" y="1170152"/>
                  </a:lnTo>
                  <a:lnTo>
                    <a:pt x="681431" y="1169010"/>
                  </a:lnTo>
                  <a:close/>
                </a:path>
                <a:path w="2160270" h="1871345">
                  <a:moveTo>
                    <a:pt x="685139" y="1165342"/>
                  </a:moveTo>
                  <a:lnTo>
                    <a:pt x="681431" y="1169010"/>
                  </a:lnTo>
                  <a:lnTo>
                    <a:pt x="681431" y="1170152"/>
                  </a:lnTo>
                  <a:lnTo>
                    <a:pt x="685139" y="1170152"/>
                  </a:lnTo>
                  <a:lnTo>
                    <a:pt x="685139" y="1165342"/>
                  </a:lnTo>
                  <a:close/>
                </a:path>
                <a:path w="2160270" h="1871345">
                  <a:moveTo>
                    <a:pt x="685139" y="1162811"/>
                  </a:moveTo>
                  <a:lnTo>
                    <a:pt x="681431" y="1162811"/>
                  </a:lnTo>
                  <a:lnTo>
                    <a:pt x="681431" y="1169010"/>
                  </a:lnTo>
                  <a:lnTo>
                    <a:pt x="685139" y="1165342"/>
                  </a:lnTo>
                  <a:lnTo>
                    <a:pt x="685139" y="1162811"/>
                  </a:lnTo>
                  <a:close/>
                </a:path>
                <a:path w="2160270" h="1871345">
                  <a:moveTo>
                    <a:pt x="689446" y="1162837"/>
                  </a:moveTo>
                  <a:lnTo>
                    <a:pt x="688835" y="1162837"/>
                  </a:lnTo>
                  <a:lnTo>
                    <a:pt x="688835" y="1166507"/>
                  </a:lnTo>
                  <a:lnTo>
                    <a:pt x="691812" y="1166494"/>
                  </a:lnTo>
                  <a:lnTo>
                    <a:pt x="690651" y="1166494"/>
                  </a:lnTo>
                  <a:lnTo>
                    <a:pt x="690651" y="1164058"/>
                  </a:lnTo>
                  <a:lnTo>
                    <a:pt x="689446" y="1162837"/>
                  </a:lnTo>
                  <a:close/>
                </a:path>
                <a:path w="2160270" h="1871345">
                  <a:moveTo>
                    <a:pt x="694347" y="1162837"/>
                  </a:moveTo>
                  <a:lnTo>
                    <a:pt x="690651" y="1162837"/>
                  </a:lnTo>
                  <a:lnTo>
                    <a:pt x="690651" y="1164058"/>
                  </a:lnTo>
                  <a:lnTo>
                    <a:pt x="692442" y="1165872"/>
                  </a:lnTo>
                  <a:lnTo>
                    <a:pt x="691799" y="1166507"/>
                  </a:lnTo>
                  <a:lnTo>
                    <a:pt x="694347" y="1166507"/>
                  </a:lnTo>
                  <a:lnTo>
                    <a:pt x="694347" y="1162837"/>
                  </a:lnTo>
                  <a:close/>
                </a:path>
                <a:path w="2160270" h="1871345">
                  <a:moveTo>
                    <a:pt x="688568" y="1161948"/>
                  </a:moveTo>
                  <a:lnTo>
                    <a:pt x="686955" y="1163545"/>
                  </a:lnTo>
                  <a:lnTo>
                    <a:pt x="686955" y="1166494"/>
                  </a:lnTo>
                  <a:lnTo>
                    <a:pt x="688835" y="1166494"/>
                  </a:lnTo>
                  <a:lnTo>
                    <a:pt x="688835" y="1162837"/>
                  </a:lnTo>
                  <a:lnTo>
                    <a:pt x="689446" y="1162837"/>
                  </a:lnTo>
                  <a:lnTo>
                    <a:pt x="688568" y="1161948"/>
                  </a:lnTo>
                  <a:close/>
                </a:path>
                <a:path w="2160270" h="1871345">
                  <a:moveTo>
                    <a:pt x="690651" y="1164058"/>
                  </a:moveTo>
                  <a:lnTo>
                    <a:pt x="690651" y="1166494"/>
                  </a:lnTo>
                  <a:lnTo>
                    <a:pt x="691812" y="1166494"/>
                  </a:lnTo>
                  <a:lnTo>
                    <a:pt x="692442" y="1165872"/>
                  </a:lnTo>
                  <a:lnTo>
                    <a:pt x="690651" y="1164058"/>
                  </a:lnTo>
                  <a:close/>
                </a:path>
                <a:path w="2160270" h="1871345">
                  <a:moveTo>
                    <a:pt x="686955" y="1162811"/>
                  </a:moveTo>
                  <a:lnTo>
                    <a:pt x="685139" y="1162811"/>
                  </a:lnTo>
                  <a:lnTo>
                    <a:pt x="685139" y="1165342"/>
                  </a:lnTo>
                  <a:lnTo>
                    <a:pt x="686955" y="1163545"/>
                  </a:lnTo>
                  <a:lnTo>
                    <a:pt x="686955" y="1162811"/>
                  </a:lnTo>
                  <a:close/>
                </a:path>
                <a:path w="2160270" h="1871345">
                  <a:moveTo>
                    <a:pt x="690651" y="1162811"/>
                  </a:moveTo>
                  <a:lnTo>
                    <a:pt x="689421" y="1162811"/>
                  </a:lnTo>
                  <a:lnTo>
                    <a:pt x="690651" y="1164058"/>
                  </a:lnTo>
                  <a:lnTo>
                    <a:pt x="690651" y="1162811"/>
                  </a:lnTo>
                  <a:close/>
                </a:path>
                <a:path w="2160270" h="1871345">
                  <a:moveTo>
                    <a:pt x="687696" y="1162811"/>
                  </a:moveTo>
                  <a:lnTo>
                    <a:pt x="686955" y="1162811"/>
                  </a:lnTo>
                  <a:lnTo>
                    <a:pt x="686955" y="1163545"/>
                  </a:lnTo>
                  <a:lnTo>
                    <a:pt x="687696" y="1162811"/>
                  </a:lnTo>
                  <a:close/>
                </a:path>
                <a:path w="2160270" h="1871345">
                  <a:moveTo>
                    <a:pt x="1084567" y="1011859"/>
                  </a:moveTo>
                  <a:lnTo>
                    <a:pt x="1079944" y="1011859"/>
                  </a:lnTo>
                  <a:lnTo>
                    <a:pt x="1079944" y="1017384"/>
                  </a:lnTo>
                  <a:lnTo>
                    <a:pt x="1091006" y="1017384"/>
                  </a:lnTo>
                  <a:lnTo>
                    <a:pt x="1091006" y="1014615"/>
                  </a:lnTo>
                  <a:lnTo>
                    <a:pt x="1084567" y="1014615"/>
                  </a:lnTo>
                  <a:lnTo>
                    <a:pt x="1084567" y="1011859"/>
                  </a:lnTo>
                  <a:close/>
                </a:path>
                <a:path w="2160270" h="1871345">
                  <a:moveTo>
                    <a:pt x="1091006" y="1011859"/>
                  </a:moveTo>
                  <a:lnTo>
                    <a:pt x="1084567" y="1011859"/>
                  </a:lnTo>
                  <a:lnTo>
                    <a:pt x="1084567" y="1014615"/>
                  </a:lnTo>
                  <a:lnTo>
                    <a:pt x="1091006" y="1014615"/>
                  </a:lnTo>
                  <a:lnTo>
                    <a:pt x="1091006" y="1011859"/>
                  </a:lnTo>
                  <a:close/>
                </a:path>
                <a:path w="2160270" h="1871345">
                  <a:moveTo>
                    <a:pt x="1090079" y="1007287"/>
                  </a:moveTo>
                  <a:lnTo>
                    <a:pt x="1084567" y="1007287"/>
                  </a:lnTo>
                  <a:lnTo>
                    <a:pt x="1084567" y="1010958"/>
                  </a:lnTo>
                  <a:lnTo>
                    <a:pt x="1090079" y="1010958"/>
                  </a:lnTo>
                  <a:lnTo>
                    <a:pt x="1090079" y="1007287"/>
                  </a:lnTo>
                  <a:close/>
                </a:path>
                <a:path w="2160270" h="1871345">
                  <a:moveTo>
                    <a:pt x="979131" y="1060361"/>
                  </a:moveTo>
                  <a:lnTo>
                    <a:pt x="973607" y="1060361"/>
                  </a:lnTo>
                  <a:lnTo>
                    <a:pt x="973607" y="1064044"/>
                  </a:lnTo>
                  <a:lnTo>
                    <a:pt x="979131" y="1064044"/>
                  </a:lnTo>
                  <a:lnTo>
                    <a:pt x="979131" y="1060361"/>
                  </a:lnTo>
                  <a:close/>
                </a:path>
                <a:path w="2160270" h="1871345">
                  <a:moveTo>
                    <a:pt x="1569034" y="780414"/>
                  </a:moveTo>
                  <a:lnTo>
                    <a:pt x="1563509" y="780414"/>
                  </a:lnTo>
                  <a:lnTo>
                    <a:pt x="1563509" y="787755"/>
                  </a:lnTo>
                  <a:lnTo>
                    <a:pt x="1569034" y="787755"/>
                  </a:lnTo>
                  <a:lnTo>
                    <a:pt x="1569034" y="780414"/>
                  </a:lnTo>
                  <a:close/>
                </a:path>
                <a:path w="2160270" h="1871345">
                  <a:moveTo>
                    <a:pt x="1569034" y="769416"/>
                  </a:moveTo>
                  <a:lnTo>
                    <a:pt x="1563509" y="769416"/>
                  </a:lnTo>
                  <a:lnTo>
                    <a:pt x="1563509" y="773087"/>
                  </a:lnTo>
                  <a:lnTo>
                    <a:pt x="1569034" y="773087"/>
                  </a:lnTo>
                  <a:lnTo>
                    <a:pt x="1569034" y="769416"/>
                  </a:lnTo>
                  <a:close/>
                </a:path>
                <a:path w="2160270" h="1871345">
                  <a:moveTo>
                    <a:pt x="1992502" y="487629"/>
                  </a:moveTo>
                  <a:lnTo>
                    <a:pt x="1986978" y="487629"/>
                  </a:lnTo>
                  <a:lnTo>
                    <a:pt x="1986978" y="491312"/>
                  </a:lnTo>
                  <a:lnTo>
                    <a:pt x="1992502" y="491312"/>
                  </a:lnTo>
                  <a:lnTo>
                    <a:pt x="1992502" y="487629"/>
                  </a:lnTo>
                  <a:close/>
                </a:path>
                <a:path w="2160270" h="1871345">
                  <a:moveTo>
                    <a:pt x="1097508" y="1014615"/>
                  </a:moveTo>
                  <a:lnTo>
                    <a:pt x="1093812" y="1014615"/>
                  </a:lnTo>
                  <a:lnTo>
                    <a:pt x="1093812" y="1018298"/>
                  </a:lnTo>
                  <a:lnTo>
                    <a:pt x="1097508" y="1018298"/>
                  </a:lnTo>
                  <a:lnTo>
                    <a:pt x="1097508" y="1014615"/>
                  </a:lnTo>
                  <a:close/>
                </a:path>
                <a:path w="2160270" h="1871345">
                  <a:moveTo>
                    <a:pt x="1099324" y="1014615"/>
                  </a:moveTo>
                  <a:lnTo>
                    <a:pt x="1097508" y="1014615"/>
                  </a:lnTo>
                  <a:lnTo>
                    <a:pt x="1097508" y="1018298"/>
                  </a:lnTo>
                  <a:lnTo>
                    <a:pt x="1099324" y="1018298"/>
                  </a:lnTo>
                  <a:lnTo>
                    <a:pt x="1099324" y="1014615"/>
                  </a:lnTo>
                  <a:close/>
                </a:path>
                <a:path w="2160270" h="1871345">
                  <a:moveTo>
                    <a:pt x="1103020" y="1010958"/>
                  </a:moveTo>
                  <a:lnTo>
                    <a:pt x="1099324" y="1010958"/>
                  </a:lnTo>
                  <a:lnTo>
                    <a:pt x="1099324" y="1018298"/>
                  </a:lnTo>
                  <a:lnTo>
                    <a:pt x="1103020" y="1018298"/>
                  </a:lnTo>
                  <a:lnTo>
                    <a:pt x="1103020" y="1010958"/>
                  </a:lnTo>
                  <a:close/>
                </a:path>
                <a:path w="2160270" h="1871345">
                  <a:moveTo>
                    <a:pt x="2017458" y="488543"/>
                  </a:moveTo>
                  <a:lnTo>
                    <a:pt x="2006409" y="488543"/>
                  </a:lnTo>
                  <a:lnTo>
                    <a:pt x="2006409" y="494068"/>
                  </a:lnTo>
                  <a:lnTo>
                    <a:pt x="2017458" y="494068"/>
                  </a:lnTo>
                  <a:lnTo>
                    <a:pt x="2017458" y="488543"/>
                  </a:lnTo>
                  <a:close/>
                </a:path>
                <a:path w="2160270" h="1871345">
                  <a:moveTo>
                    <a:pt x="1093774" y="1025575"/>
                  </a:moveTo>
                  <a:lnTo>
                    <a:pt x="1088262" y="1025575"/>
                  </a:lnTo>
                  <a:lnTo>
                    <a:pt x="1088262" y="1032916"/>
                  </a:lnTo>
                  <a:lnTo>
                    <a:pt x="1093774" y="1032916"/>
                  </a:lnTo>
                  <a:lnTo>
                    <a:pt x="1093774" y="1025575"/>
                  </a:lnTo>
                  <a:close/>
                </a:path>
                <a:path w="2160270" h="1871345">
                  <a:moveTo>
                    <a:pt x="1572729" y="789558"/>
                  </a:moveTo>
                  <a:lnTo>
                    <a:pt x="1567205" y="789558"/>
                  </a:lnTo>
                  <a:lnTo>
                    <a:pt x="1567205" y="793241"/>
                  </a:lnTo>
                  <a:lnTo>
                    <a:pt x="1572729" y="793241"/>
                  </a:lnTo>
                  <a:lnTo>
                    <a:pt x="1572729" y="789558"/>
                  </a:lnTo>
                  <a:close/>
                </a:path>
                <a:path w="2160270" h="1871345">
                  <a:moveTo>
                    <a:pt x="681405" y="1193939"/>
                  </a:moveTo>
                  <a:lnTo>
                    <a:pt x="675881" y="1193939"/>
                  </a:lnTo>
                  <a:lnTo>
                    <a:pt x="675881" y="1197622"/>
                  </a:lnTo>
                  <a:lnTo>
                    <a:pt x="681405" y="1197622"/>
                  </a:lnTo>
                  <a:lnTo>
                    <a:pt x="681405" y="1193939"/>
                  </a:lnTo>
                  <a:close/>
                </a:path>
                <a:path w="2160270" h="1871345">
                  <a:moveTo>
                    <a:pt x="2032292" y="488543"/>
                  </a:moveTo>
                  <a:lnTo>
                    <a:pt x="2028596" y="488543"/>
                  </a:lnTo>
                  <a:lnTo>
                    <a:pt x="2028596" y="494068"/>
                  </a:lnTo>
                  <a:lnTo>
                    <a:pt x="2032292" y="494068"/>
                  </a:lnTo>
                  <a:lnTo>
                    <a:pt x="2032292" y="488543"/>
                  </a:lnTo>
                  <a:close/>
                </a:path>
                <a:path w="2160270" h="1871345">
                  <a:moveTo>
                    <a:pt x="2035975" y="488543"/>
                  </a:moveTo>
                  <a:lnTo>
                    <a:pt x="2032292" y="488543"/>
                  </a:lnTo>
                  <a:lnTo>
                    <a:pt x="2032292" y="494068"/>
                  </a:lnTo>
                  <a:lnTo>
                    <a:pt x="2035975" y="494068"/>
                  </a:lnTo>
                  <a:lnTo>
                    <a:pt x="2035975" y="488543"/>
                  </a:lnTo>
                  <a:close/>
                </a:path>
                <a:path w="2160270" h="1871345">
                  <a:moveTo>
                    <a:pt x="2039645" y="488543"/>
                  </a:moveTo>
                  <a:lnTo>
                    <a:pt x="2035975" y="488543"/>
                  </a:lnTo>
                  <a:lnTo>
                    <a:pt x="2035975" y="494068"/>
                  </a:lnTo>
                  <a:lnTo>
                    <a:pt x="2039645" y="494068"/>
                  </a:lnTo>
                  <a:lnTo>
                    <a:pt x="2039645" y="488543"/>
                  </a:lnTo>
                  <a:close/>
                </a:path>
                <a:path w="2160270" h="1871345">
                  <a:moveTo>
                    <a:pt x="1584744" y="801446"/>
                  </a:moveTo>
                  <a:lnTo>
                    <a:pt x="1573682" y="801446"/>
                  </a:lnTo>
                  <a:lnTo>
                    <a:pt x="1573682" y="806957"/>
                  </a:lnTo>
                  <a:lnTo>
                    <a:pt x="1584744" y="806957"/>
                  </a:lnTo>
                  <a:lnTo>
                    <a:pt x="1584744" y="801446"/>
                  </a:lnTo>
                  <a:close/>
                </a:path>
                <a:path w="2160270" h="1871345">
                  <a:moveTo>
                    <a:pt x="1094701" y="1057605"/>
                  </a:moveTo>
                  <a:lnTo>
                    <a:pt x="1088262" y="1057605"/>
                  </a:lnTo>
                  <a:lnTo>
                    <a:pt x="1088262" y="1064031"/>
                  </a:lnTo>
                  <a:lnTo>
                    <a:pt x="1093774" y="1064031"/>
                  </a:lnTo>
                  <a:lnTo>
                    <a:pt x="1093774" y="1060348"/>
                  </a:lnTo>
                  <a:lnTo>
                    <a:pt x="1094701" y="1060348"/>
                  </a:lnTo>
                  <a:lnTo>
                    <a:pt x="1094701" y="1057605"/>
                  </a:lnTo>
                  <a:close/>
                </a:path>
                <a:path w="2160270" h="1871345">
                  <a:moveTo>
                    <a:pt x="1088262" y="1057605"/>
                  </a:moveTo>
                  <a:lnTo>
                    <a:pt x="1083640" y="1057605"/>
                  </a:lnTo>
                  <a:lnTo>
                    <a:pt x="1083640" y="1063129"/>
                  </a:lnTo>
                  <a:lnTo>
                    <a:pt x="1088262" y="1063129"/>
                  </a:lnTo>
                  <a:lnTo>
                    <a:pt x="1088262" y="1057605"/>
                  </a:lnTo>
                  <a:close/>
                </a:path>
                <a:path w="2160270" h="1871345">
                  <a:moveTo>
                    <a:pt x="1094701" y="1060348"/>
                  </a:moveTo>
                  <a:lnTo>
                    <a:pt x="1093774" y="1060348"/>
                  </a:lnTo>
                  <a:lnTo>
                    <a:pt x="1093774" y="1063129"/>
                  </a:lnTo>
                  <a:lnTo>
                    <a:pt x="1094701" y="1063129"/>
                  </a:lnTo>
                  <a:lnTo>
                    <a:pt x="1094701" y="1060348"/>
                  </a:lnTo>
                  <a:close/>
                </a:path>
                <a:path w="2160270" h="1871345">
                  <a:moveTo>
                    <a:pt x="1093774" y="1051204"/>
                  </a:moveTo>
                  <a:lnTo>
                    <a:pt x="1088262" y="1051204"/>
                  </a:lnTo>
                  <a:lnTo>
                    <a:pt x="1088262" y="1056703"/>
                  </a:lnTo>
                  <a:lnTo>
                    <a:pt x="1093774" y="1056703"/>
                  </a:lnTo>
                  <a:lnTo>
                    <a:pt x="1093774" y="1051204"/>
                  </a:lnTo>
                  <a:close/>
                </a:path>
                <a:path w="2160270" h="1871345">
                  <a:moveTo>
                    <a:pt x="1094701" y="1048461"/>
                  </a:moveTo>
                  <a:lnTo>
                    <a:pt x="1083640" y="1048461"/>
                  </a:lnTo>
                  <a:lnTo>
                    <a:pt x="1083640" y="1053972"/>
                  </a:lnTo>
                  <a:lnTo>
                    <a:pt x="1088262" y="1053972"/>
                  </a:lnTo>
                  <a:lnTo>
                    <a:pt x="1088262" y="1051204"/>
                  </a:lnTo>
                  <a:lnTo>
                    <a:pt x="1094701" y="1051204"/>
                  </a:lnTo>
                  <a:lnTo>
                    <a:pt x="1094701" y="1048461"/>
                  </a:lnTo>
                  <a:close/>
                </a:path>
                <a:path w="2160270" h="1871345">
                  <a:moveTo>
                    <a:pt x="1094701" y="1051204"/>
                  </a:moveTo>
                  <a:lnTo>
                    <a:pt x="1093774" y="1051204"/>
                  </a:lnTo>
                  <a:lnTo>
                    <a:pt x="1093774" y="1053972"/>
                  </a:lnTo>
                  <a:lnTo>
                    <a:pt x="1094701" y="1053972"/>
                  </a:lnTo>
                  <a:lnTo>
                    <a:pt x="1094701" y="1051204"/>
                  </a:lnTo>
                  <a:close/>
                </a:path>
                <a:path w="2160270" h="1871345">
                  <a:moveTo>
                    <a:pt x="682320" y="1202156"/>
                  </a:moveTo>
                  <a:lnTo>
                    <a:pt x="671271" y="1202156"/>
                  </a:lnTo>
                  <a:lnTo>
                    <a:pt x="671271" y="1207681"/>
                  </a:lnTo>
                  <a:lnTo>
                    <a:pt x="682320" y="1207681"/>
                  </a:lnTo>
                  <a:lnTo>
                    <a:pt x="682320" y="1202156"/>
                  </a:lnTo>
                  <a:close/>
                </a:path>
                <a:path w="2160270" h="1871345">
                  <a:moveTo>
                    <a:pt x="2121014" y="484949"/>
                  </a:moveTo>
                  <a:lnTo>
                    <a:pt x="2109965" y="484949"/>
                  </a:lnTo>
                  <a:lnTo>
                    <a:pt x="2109965" y="490410"/>
                  </a:lnTo>
                  <a:lnTo>
                    <a:pt x="2121014" y="490410"/>
                  </a:lnTo>
                  <a:lnTo>
                    <a:pt x="2121014" y="484949"/>
                  </a:lnTo>
                  <a:close/>
                </a:path>
                <a:path w="2160270" h="1871345">
                  <a:moveTo>
                    <a:pt x="2099779" y="484777"/>
                  </a:moveTo>
                  <a:lnTo>
                    <a:pt x="2099779" y="487743"/>
                  </a:lnTo>
                  <a:lnTo>
                    <a:pt x="2103475" y="487743"/>
                  </a:lnTo>
                  <a:lnTo>
                    <a:pt x="2103475" y="485330"/>
                  </a:lnTo>
                  <a:lnTo>
                    <a:pt x="2100084" y="485330"/>
                  </a:lnTo>
                  <a:lnTo>
                    <a:pt x="2099779" y="484777"/>
                  </a:lnTo>
                  <a:close/>
                </a:path>
                <a:path w="2160270" h="1871345">
                  <a:moveTo>
                    <a:pt x="2109000" y="480377"/>
                  </a:moveTo>
                  <a:lnTo>
                    <a:pt x="2105304" y="480377"/>
                  </a:lnTo>
                  <a:lnTo>
                    <a:pt x="2105304" y="484060"/>
                  </a:lnTo>
                  <a:lnTo>
                    <a:pt x="2103475" y="484060"/>
                  </a:lnTo>
                  <a:lnTo>
                    <a:pt x="2103475" y="487743"/>
                  </a:lnTo>
                  <a:lnTo>
                    <a:pt x="2109000" y="487743"/>
                  </a:lnTo>
                  <a:lnTo>
                    <a:pt x="2109000" y="480377"/>
                  </a:lnTo>
                  <a:close/>
                </a:path>
                <a:path w="2160270" h="1871345">
                  <a:moveTo>
                    <a:pt x="2109965" y="484949"/>
                  </a:moveTo>
                  <a:lnTo>
                    <a:pt x="2109000" y="484949"/>
                  </a:lnTo>
                  <a:lnTo>
                    <a:pt x="2109000" y="487743"/>
                  </a:lnTo>
                  <a:lnTo>
                    <a:pt x="2109965" y="487743"/>
                  </a:lnTo>
                  <a:lnTo>
                    <a:pt x="2109965" y="484949"/>
                  </a:lnTo>
                  <a:close/>
                </a:path>
                <a:path w="2160270" h="1871345">
                  <a:moveTo>
                    <a:pt x="2079447" y="481266"/>
                  </a:moveTo>
                  <a:lnTo>
                    <a:pt x="2078520" y="481266"/>
                  </a:lnTo>
                  <a:lnTo>
                    <a:pt x="2078520" y="486854"/>
                  </a:lnTo>
                  <a:lnTo>
                    <a:pt x="2082203" y="486854"/>
                  </a:lnTo>
                  <a:lnTo>
                    <a:pt x="2082203" y="484060"/>
                  </a:lnTo>
                  <a:lnTo>
                    <a:pt x="2079447" y="484060"/>
                  </a:lnTo>
                  <a:lnTo>
                    <a:pt x="2079447" y="481266"/>
                  </a:lnTo>
                  <a:close/>
                </a:path>
                <a:path w="2160270" h="1871345">
                  <a:moveTo>
                    <a:pt x="2101608" y="480377"/>
                  </a:moveTo>
                  <a:lnTo>
                    <a:pt x="2099779" y="480377"/>
                  </a:lnTo>
                  <a:lnTo>
                    <a:pt x="2099868" y="483425"/>
                  </a:lnTo>
                  <a:lnTo>
                    <a:pt x="2099874" y="484949"/>
                  </a:lnTo>
                  <a:lnTo>
                    <a:pt x="2100084" y="485330"/>
                  </a:lnTo>
                  <a:lnTo>
                    <a:pt x="2101535" y="482826"/>
                  </a:lnTo>
                  <a:lnTo>
                    <a:pt x="2101608" y="480377"/>
                  </a:lnTo>
                  <a:close/>
                </a:path>
                <a:path w="2160270" h="1871345">
                  <a:moveTo>
                    <a:pt x="2101608" y="482699"/>
                  </a:moveTo>
                  <a:lnTo>
                    <a:pt x="2100084" y="485330"/>
                  </a:lnTo>
                  <a:lnTo>
                    <a:pt x="2103475" y="485330"/>
                  </a:lnTo>
                  <a:lnTo>
                    <a:pt x="2103475" y="484060"/>
                  </a:lnTo>
                  <a:lnTo>
                    <a:pt x="2101608" y="484060"/>
                  </a:lnTo>
                  <a:lnTo>
                    <a:pt x="2101608" y="482699"/>
                  </a:lnTo>
                  <a:close/>
                </a:path>
                <a:path w="2160270" h="1871345">
                  <a:moveTo>
                    <a:pt x="2090508" y="461445"/>
                  </a:moveTo>
                  <a:lnTo>
                    <a:pt x="2089505" y="461962"/>
                  </a:lnTo>
                  <a:lnTo>
                    <a:pt x="2088565" y="462851"/>
                  </a:lnTo>
                  <a:lnTo>
                    <a:pt x="2088496" y="464502"/>
                  </a:lnTo>
                  <a:lnTo>
                    <a:pt x="2089162" y="465518"/>
                  </a:lnTo>
                  <a:lnTo>
                    <a:pt x="2099779" y="484777"/>
                  </a:lnTo>
                  <a:lnTo>
                    <a:pt x="2099761" y="482699"/>
                  </a:lnTo>
                  <a:lnTo>
                    <a:pt x="2097796" y="469455"/>
                  </a:lnTo>
                  <a:lnTo>
                    <a:pt x="2094204" y="469455"/>
                  </a:lnTo>
                  <a:lnTo>
                    <a:pt x="2094204" y="466340"/>
                  </a:lnTo>
                  <a:lnTo>
                    <a:pt x="2093391" y="465899"/>
                  </a:lnTo>
                  <a:lnTo>
                    <a:pt x="2093519" y="465772"/>
                  </a:lnTo>
                  <a:lnTo>
                    <a:pt x="2090508" y="465772"/>
                  </a:lnTo>
                  <a:lnTo>
                    <a:pt x="2090508" y="461445"/>
                  </a:lnTo>
                  <a:close/>
                </a:path>
                <a:path w="2160270" h="1871345">
                  <a:moveTo>
                    <a:pt x="2073859" y="480377"/>
                  </a:moveTo>
                  <a:lnTo>
                    <a:pt x="2068347" y="480377"/>
                  </a:lnTo>
                  <a:lnTo>
                    <a:pt x="2068347" y="484060"/>
                  </a:lnTo>
                  <a:lnTo>
                    <a:pt x="2073859" y="484060"/>
                  </a:lnTo>
                  <a:lnTo>
                    <a:pt x="2073859" y="480377"/>
                  </a:lnTo>
                  <a:close/>
                </a:path>
                <a:path w="2160270" h="1871345">
                  <a:moveTo>
                    <a:pt x="2079447" y="480377"/>
                  </a:moveTo>
                  <a:lnTo>
                    <a:pt x="2075738" y="480377"/>
                  </a:lnTo>
                  <a:lnTo>
                    <a:pt x="2075738" y="484060"/>
                  </a:lnTo>
                  <a:lnTo>
                    <a:pt x="2078520" y="484060"/>
                  </a:lnTo>
                  <a:lnTo>
                    <a:pt x="2078520" y="481266"/>
                  </a:lnTo>
                  <a:lnTo>
                    <a:pt x="2079447" y="481266"/>
                  </a:lnTo>
                  <a:lnTo>
                    <a:pt x="2079447" y="480377"/>
                  </a:lnTo>
                  <a:close/>
                </a:path>
                <a:path w="2160270" h="1871345">
                  <a:moveTo>
                    <a:pt x="2080374" y="476694"/>
                  </a:moveTo>
                  <a:lnTo>
                    <a:pt x="2079447" y="476694"/>
                  </a:lnTo>
                  <a:lnTo>
                    <a:pt x="2079447" y="484060"/>
                  </a:lnTo>
                  <a:lnTo>
                    <a:pt x="2081263" y="484060"/>
                  </a:lnTo>
                  <a:lnTo>
                    <a:pt x="2081263" y="479488"/>
                  </a:lnTo>
                  <a:lnTo>
                    <a:pt x="2080374" y="479488"/>
                  </a:lnTo>
                  <a:lnTo>
                    <a:pt x="2080374" y="476694"/>
                  </a:lnTo>
                  <a:close/>
                </a:path>
                <a:path w="2160270" h="1871345">
                  <a:moveTo>
                    <a:pt x="2096084" y="480377"/>
                  </a:moveTo>
                  <a:lnTo>
                    <a:pt x="2081263" y="480377"/>
                  </a:lnTo>
                  <a:lnTo>
                    <a:pt x="2081263" y="484060"/>
                  </a:lnTo>
                  <a:lnTo>
                    <a:pt x="2082203" y="484060"/>
                  </a:lnTo>
                  <a:lnTo>
                    <a:pt x="2082203" y="481266"/>
                  </a:lnTo>
                  <a:lnTo>
                    <a:pt x="2096084" y="481266"/>
                  </a:lnTo>
                  <a:lnTo>
                    <a:pt x="2096084" y="480377"/>
                  </a:lnTo>
                  <a:close/>
                </a:path>
                <a:path w="2160270" h="1871345">
                  <a:moveTo>
                    <a:pt x="2096084" y="481266"/>
                  </a:moveTo>
                  <a:lnTo>
                    <a:pt x="2082203" y="481266"/>
                  </a:lnTo>
                  <a:lnTo>
                    <a:pt x="2082203" y="484060"/>
                  </a:lnTo>
                  <a:lnTo>
                    <a:pt x="2096084" y="484060"/>
                  </a:lnTo>
                  <a:lnTo>
                    <a:pt x="2096084" y="481266"/>
                  </a:lnTo>
                  <a:close/>
                </a:path>
                <a:path w="2160270" h="1871345">
                  <a:moveTo>
                    <a:pt x="2097354" y="480377"/>
                  </a:moveTo>
                  <a:lnTo>
                    <a:pt x="2096084" y="480377"/>
                  </a:lnTo>
                  <a:lnTo>
                    <a:pt x="2096084" y="484060"/>
                  </a:lnTo>
                  <a:lnTo>
                    <a:pt x="2099384" y="484060"/>
                  </a:lnTo>
                  <a:lnTo>
                    <a:pt x="2097354" y="480377"/>
                  </a:lnTo>
                  <a:close/>
                </a:path>
                <a:path w="2160270" h="1871345">
                  <a:moveTo>
                    <a:pt x="2105304" y="480377"/>
                  </a:moveTo>
                  <a:lnTo>
                    <a:pt x="2102953" y="480377"/>
                  </a:lnTo>
                  <a:lnTo>
                    <a:pt x="2101608" y="482699"/>
                  </a:lnTo>
                  <a:lnTo>
                    <a:pt x="2101608" y="484060"/>
                  </a:lnTo>
                  <a:lnTo>
                    <a:pt x="2105304" y="484060"/>
                  </a:lnTo>
                  <a:lnTo>
                    <a:pt x="2105304" y="480377"/>
                  </a:lnTo>
                  <a:close/>
                </a:path>
                <a:path w="2160270" h="1871345">
                  <a:moveTo>
                    <a:pt x="2099779" y="482826"/>
                  </a:moveTo>
                  <a:lnTo>
                    <a:pt x="2099779" y="483425"/>
                  </a:lnTo>
                  <a:lnTo>
                    <a:pt x="2099779" y="482826"/>
                  </a:lnTo>
                  <a:close/>
                </a:path>
                <a:path w="2160270" h="1871345">
                  <a:moveTo>
                    <a:pt x="2099469" y="480377"/>
                  </a:moveTo>
                  <a:lnTo>
                    <a:pt x="2099779" y="482826"/>
                  </a:lnTo>
                  <a:lnTo>
                    <a:pt x="2099469" y="480377"/>
                  </a:lnTo>
                  <a:close/>
                </a:path>
                <a:path w="2160270" h="1871345">
                  <a:moveTo>
                    <a:pt x="2100986" y="462216"/>
                  </a:moveTo>
                  <a:lnTo>
                    <a:pt x="2097087" y="462216"/>
                  </a:lnTo>
                  <a:lnTo>
                    <a:pt x="2099779" y="482747"/>
                  </a:lnTo>
                  <a:lnTo>
                    <a:pt x="2099779" y="480377"/>
                  </a:lnTo>
                  <a:lnTo>
                    <a:pt x="2101608" y="480377"/>
                  </a:lnTo>
                  <a:lnTo>
                    <a:pt x="2101608" y="476694"/>
                  </a:lnTo>
                  <a:lnTo>
                    <a:pt x="2105086" y="476694"/>
                  </a:lnTo>
                  <a:lnTo>
                    <a:pt x="2105601" y="475805"/>
                  </a:lnTo>
                  <a:lnTo>
                    <a:pt x="2102561" y="475805"/>
                  </a:lnTo>
                  <a:lnTo>
                    <a:pt x="2102561" y="470344"/>
                  </a:lnTo>
                  <a:lnTo>
                    <a:pt x="2108764" y="470344"/>
                  </a:lnTo>
                  <a:lnTo>
                    <a:pt x="2108911" y="470090"/>
                  </a:lnTo>
                  <a:lnTo>
                    <a:pt x="2107377" y="468566"/>
                  </a:lnTo>
                  <a:lnTo>
                    <a:pt x="2102561" y="468566"/>
                  </a:lnTo>
                  <a:lnTo>
                    <a:pt x="2102561" y="463780"/>
                  </a:lnTo>
                  <a:lnTo>
                    <a:pt x="2100986" y="462216"/>
                  </a:lnTo>
                  <a:close/>
                </a:path>
                <a:path w="2160270" h="1871345">
                  <a:moveTo>
                    <a:pt x="2102953" y="480377"/>
                  </a:moveTo>
                  <a:lnTo>
                    <a:pt x="2101608" y="480377"/>
                  </a:lnTo>
                  <a:lnTo>
                    <a:pt x="2101608" y="482699"/>
                  </a:lnTo>
                  <a:lnTo>
                    <a:pt x="2102953" y="480377"/>
                  </a:lnTo>
                  <a:close/>
                </a:path>
                <a:path w="2160270" h="1871345">
                  <a:moveTo>
                    <a:pt x="2074786" y="476694"/>
                  </a:moveTo>
                  <a:lnTo>
                    <a:pt x="2073859" y="476694"/>
                  </a:lnTo>
                  <a:lnTo>
                    <a:pt x="2073859" y="480377"/>
                  </a:lnTo>
                  <a:lnTo>
                    <a:pt x="2075738" y="480377"/>
                  </a:lnTo>
                  <a:lnTo>
                    <a:pt x="2075738" y="479488"/>
                  </a:lnTo>
                  <a:lnTo>
                    <a:pt x="2074786" y="479488"/>
                  </a:lnTo>
                  <a:lnTo>
                    <a:pt x="2074786" y="476694"/>
                  </a:lnTo>
                  <a:close/>
                </a:path>
                <a:path w="2160270" h="1871345">
                  <a:moveTo>
                    <a:pt x="2084984" y="476694"/>
                  </a:moveTo>
                  <a:lnTo>
                    <a:pt x="2084958" y="480377"/>
                  </a:lnTo>
                  <a:lnTo>
                    <a:pt x="2084984" y="476694"/>
                  </a:lnTo>
                  <a:close/>
                </a:path>
                <a:path w="2160270" h="1871345">
                  <a:moveTo>
                    <a:pt x="2067432" y="470344"/>
                  </a:moveTo>
                  <a:lnTo>
                    <a:pt x="2063724" y="470344"/>
                  </a:lnTo>
                  <a:lnTo>
                    <a:pt x="2063724" y="479488"/>
                  </a:lnTo>
                  <a:lnTo>
                    <a:pt x="2067432" y="479488"/>
                  </a:lnTo>
                  <a:lnTo>
                    <a:pt x="2067432" y="474027"/>
                  </a:lnTo>
                  <a:lnTo>
                    <a:pt x="2071128" y="474027"/>
                  </a:lnTo>
                  <a:lnTo>
                    <a:pt x="2071128" y="472122"/>
                  </a:lnTo>
                  <a:lnTo>
                    <a:pt x="2067432" y="472122"/>
                  </a:lnTo>
                  <a:lnTo>
                    <a:pt x="2067432" y="470344"/>
                  </a:lnTo>
                  <a:close/>
                </a:path>
                <a:path w="2160270" h="1871345">
                  <a:moveTo>
                    <a:pt x="2071128" y="474027"/>
                  </a:moveTo>
                  <a:lnTo>
                    <a:pt x="2067432" y="474027"/>
                  </a:lnTo>
                  <a:lnTo>
                    <a:pt x="2067432" y="479488"/>
                  </a:lnTo>
                  <a:lnTo>
                    <a:pt x="2071128" y="479488"/>
                  </a:lnTo>
                  <a:lnTo>
                    <a:pt x="2071128" y="474027"/>
                  </a:lnTo>
                  <a:close/>
                </a:path>
                <a:path w="2160270" h="1871345">
                  <a:moveTo>
                    <a:pt x="2074786" y="470344"/>
                  </a:moveTo>
                  <a:lnTo>
                    <a:pt x="2071128" y="470344"/>
                  </a:lnTo>
                  <a:lnTo>
                    <a:pt x="2071128" y="479488"/>
                  </a:lnTo>
                  <a:lnTo>
                    <a:pt x="2073859" y="479488"/>
                  </a:lnTo>
                  <a:lnTo>
                    <a:pt x="2073859" y="476694"/>
                  </a:lnTo>
                  <a:lnTo>
                    <a:pt x="2074786" y="476694"/>
                  </a:lnTo>
                  <a:lnTo>
                    <a:pt x="2074786" y="470344"/>
                  </a:lnTo>
                  <a:close/>
                </a:path>
                <a:path w="2160270" h="1871345">
                  <a:moveTo>
                    <a:pt x="2075738" y="470344"/>
                  </a:moveTo>
                  <a:lnTo>
                    <a:pt x="2074786" y="470344"/>
                  </a:lnTo>
                  <a:lnTo>
                    <a:pt x="2074786" y="479488"/>
                  </a:lnTo>
                  <a:lnTo>
                    <a:pt x="2074824" y="474027"/>
                  </a:lnTo>
                  <a:lnTo>
                    <a:pt x="2075738" y="474027"/>
                  </a:lnTo>
                  <a:lnTo>
                    <a:pt x="2075738" y="470344"/>
                  </a:lnTo>
                  <a:close/>
                </a:path>
                <a:path w="2160270" h="1871345">
                  <a:moveTo>
                    <a:pt x="2075738" y="474027"/>
                  </a:moveTo>
                  <a:lnTo>
                    <a:pt x="2074824" y="474027"/>
                  </a:lnTo>
                  <a:lnTo>
                    <a:pt x="2074824" y="479488"/>
                  </a:lnTo>
                  <a:lnTo>
                    <a:pt x="2075738" y="479488"/>
                  </a:lnTo>
                  <a:lnTo>
                    <a:pt x="2075738" y="474027"/>
                  </a:lnTo>
                  <a:close/>
                </a:path>
                <a:path w="2160270" h="1871345">
                  <a:moveTo>
                    <a:pt x="2081263" y="465772"/>
                  </a:moveTo>
                  <a:lnTo>
                    <a:pt x="2075738" y="465772"/>
                  </a:lnTo>
                  <a:lnTo>
                    <a:pt x="2075738" y="479488"/>
                  </a:lnTo>
                  <a:lnTo>
                    <a:pt x="2078481" y="479488"/>
                  </a:lnTo>
                  <a:lnTo>
                    <a:pt x="2078481" y="474027"/>
                  </a:lnTo>
                  <a:lnTo>
                    <a:pt x="2081263" y="474027"/>
                  </a:lnTo>
                  <a:lnTo>
                    <a:pt x="2081263" y="473011"/>
                  </a:lnTo>
                  <a:lnTo>
                    <a:pt x="2082177" y="473011"/>
                  </a:lnTo>
                  <a:lnTo>
                    <a:pt x="2082177" y="472122"/>
                  </a:lnTo>
                  <a:lnTo>
                    <a:pt x="2078481" y="472122"/>
                  </a:lnTo>
                  <a:lnTo>
                    <a:pt x="2078481" y="466661"/>
                  </a:lnTo>
                  <a:lnTo>
                    <a:pt x="2081263" y="466661"/>
                  </a:lnTo>
                  <a:lnTo>
                    <a:pt x="2081263" y="465772"/>
                  </a:lnTo>
                  <a:close/>
                </a:path>
                <a:path w="2160270" h="1871345">
                  <a:moveTo>
                    <a:pt x="2080374" y="474027"/>
                  </a:moveTo>
                  <a:lnTo>
                    <a:pt x="2078481" y="474027"/>
                  </a:lnTo>
                  <a:lnTo>
                    <a:pt x="2078481" y="479488"/>
                  </a:lnTo>
                  <a:lnTo>
                    <a:pt x="2079447" y="479488"/>
                  </a:lnTo>
                  <a:lnTo>
                    <a:pt x="2079447" y="476694"/>
                  </a:lnTo>
                  <a:lnTo>
                    <a:pt x="2080374" y="476694"/>
                  </a:lnTo>
                  <a:lnTo>
                    <a:pt x="2080374" y="474027"/>
                  </a:lnTo>
                  <a:close/>
                </a:path>
                <a:path w="2160270" h="1871345">
                  <a:moveTo>
                    <a:pt x="2081263" y="474027"/>
                  </a:moveTo>
                  <a:lnTo>
                    <a:pt x="2080374" y="474027"/>
                  </a:lnTo>
                  <a:lnTo>
                    <a:pt x="2080374" y="479488"/>
                  </a:lnTo>
                  <a:lnTo>
                    <a:pt x="2081263" y="479488"/>
                  </a:lnTo>
                  <a:lnTo>
                    <a:pt x="2081263" y="474027"/>
                  </a:lnTo>
                  <a:close/>
                </a:path>
                <a:path w="2160270" h="1871345">
                  <a:moveTo>
                    <a:pt x="2082177" y="473011"/>
                  </a:moveTo>
                  <a:lnTo>
                    <a:pt x="2081263" y="473011"/>
                  </a:lnTo>
                  <a:lnTo>
                    <a:pt x="2081263" y="479488"/>
                  </a:lnTo>
                  <a:lnTo>
                    <a:pt x="2082177" y="479488"/>
                  </a:lnTo>
                  <a:lnTo>
                    <a:pt x="2082177" y="473011"/>
                  </a:lnTo>
                  <a:close/>
                </a:path>
                <a:path w="2160270" h="1871345">
                  <a:moveTo>
                    <a:pt x="2084984" y="474027"/>
                  </a:moveTo>
                  <a:lnTo>
                    <a:pt x="2082177" y="474027"/>
                  </a:lnTo>
                  <a:lnTo>
                    <a:pt x="2082177" y="479488"/>
                  </a:lnTo>
                  <a:lnTo>
                    <a:pt x="2084958" y="479488"/>
                  </a:lnTo>
                  <a:lnTo>
                    <a:pt x="2084984" y="476694"/>
                  </a:lnTo>
                  <a:lnTo>
                    <a:pt x="2084984" y="474027"/>
                  </a:lnTo>
                  <a:close/>
                </a:path>
                <a:path w="2160270" h="1871345">
                  <a:moveTo>
                    <a:pt x="2090508" y="473011"/>
                  </a:moveTo>
                  <a:lnTo>
                    <a:pt x="2084984" y="473011"/>
                  </a:lnTo>
                  <a:lnTo>
                    <a:pt x="2084984" y="479488"/>
                  </a:lnTo>
                  <a:lnTo>
                    <a:pt x="2085886" y="479488"/>
                  </a:lnTo>
                  <a:lnTo>
                    <a:pt x="2085886" y="474027"/>
                  </a:lnTo>
                  <a:lnTo>
                    <a:pt x="2090508" y="474027"/>
                  </a:lnTo>
                  <a:lnTo>
                    <a:pt x="2090508" y="473011"/>
                  </a:lnTo>
                  <a:close/>
                </a:path>
                <a:path w="2160270" h="1871345">
                  <a:moveTo>
                    <a:pt x="2090508" y="474027"/>
                  </a:moveTo>
                  <a:lnTo>
                    <a:pt x="2085886" y="474027"/>
                  </a:lnTo>
                  <a:lnTo>
                    <a:pt x="2085886" y="479488"/>
                  </a:lnTo>
                  <a:lnTo>
                    <a:pt x="2091423" y="479488"/>
                  </a:lnTo>
                  <a:lnTo>
                    <a:pt x="2091423" y="476694"/>
                  </a:lnTo>
                  <a:lnTo>
                    <a:pt x="2090508" y="476694"/>
                  </a:lnTo>
                  <a:lnTo>
                    <a:pt x="2090508" y="474027"/>
                  </a:lnTo>
                  <a:close/>
                </a:path>
                <a:path w="2160270" h="1871345">
                  <a:moveTo>
                    <a:pt x="2091423" y="474027"/>
                  </a:moveTo>
                  <a:lnTo>
                    <a:pt x="2090508" y="474027"/>
                  </a:lnTo>
                  <a:lnTo>
                    <a:pt x="2090508" y="476694"/>
                  </a:lnTo>
                  <a:lnTo>
                    <a:pt x="2091423" y="476694"/>
                  </a:lnTo>
                  <a:lnTo>
                    <a:pt x="2091423" y="474027"/>
                  </a:lnTo>
                  <a:close/>
                </a:path>
                <a:path w="2160270" h="1871345">
                  <a:moveTo>
                    <a:pt x="2108764" y="470344"/>
                  </a:moveTo>
                  <a:lnTo>
                    <a:pt x="2102561" y="470344"/>
                  </a:lnTo>
                  <a:lnTo>
                    <a:pt x="2102561" y="475805"/>
                  </a:lnTo>
                  <a:lnTo>
                    <a:pt x="2105601" y="475805"/>
                  </a:lnTo>
                  <a:lnTo>
                    <a:pt x="2108764" y="470344"/>
                  </a:lnTo>
                  <a:close/>
                </a:path>
                <a:path w="2160270" h="1871345">
                  <a:moveTo>
                    <a:pt x="2113622" y="470344"/>
                  </a:moveTo>
                  <a:lnTo>
                    <a:pt x="2108764" y="470344"/>
                  </a:lnTo>
                  <a:lnTo>
                    <a:pt x="2105601" y="475805"/>
                  </a:lnTo>
                  <a:lnTo>
                    <a:pt x="2113622" y="475805"/>
                  </a:lnTo>
                  <a:lnTo>
                    <a:pt x="2113622" y="470344"/>
                  </a:lnTo>
                  <a:close/>
                </a:path>
                <a:path w="2160270" h="1871345">
                  <a:moveTo>
                    <a:pt x="2088692" y="470344"/>
                  </a:moveTo>
                  <a:lnTo>
                    <a:pt x="2082177" y="470344"/>
                  </a:lnTo>
                  <a:lnTo>
                    <a:pt x="2082177" y="473011"/>
                  </a:lnTo>
                  <a:lnTo>
                    <a:pt x="2088692" y="473011"/>
                  </a:lnTo>
                  <a:lnTo>
                    <a:pt x="2088692" y="470344"/>
                  </a:lnTo>
                  <a:close/>
                </a:path>
                <a:path w="2160270" h="1871345">
                  <a:moveTo>
                    <a:pt x="2089302" y="465772"/>
                  </a:moveTo>
                  <a:lnTo>
                    <a:pt x="2088692" y="465772"/>
                  </a:lnTo>
                  <a:lnTo>
                    <a:pt x="2088692" y="473011"/>
                  </a:lnTo>
                  <a:lnTo>
                    <a:pt x="2093293" y="473011"/>
                  </a:lnTo>
                  <a:lnTo>
                    <a:pt x="2089302" y="465772"/>
                  </a:lnTo>
                  <a:close/>
                </a:path>
                <a:path w="2160270" h="1871345">
                  <a:moveTo>
                    <a:pt x="2097304" y="463867"/>
                  </a:moveTo>
                  <a:lnTo>
                    <a:pt x="2095430" y="463867"/>
                  </a:lnTo>
                  <a:lnTo>
                    <a:pt x="2095152" y="464144"/>
                  </a:lnTo>
                  <a:lnTo>
                    <a:pt x="2095131" y="466842"/>
                  </a:lnTo>
                  <a:lnTo>
                    <a:pt x="2097608" y="468185"/>
                  </a:lnTo>
                  <a:lnTo>
                    <a:pt x="2098324" y="473011"/>
                  </a:lnTo>
                  <a:lnTo>
                    <a:pt x="2098503" y="473011"/>
                  </a:lnTo>
                  <a:lnTo>
                    <a:pt x="2097304" y="463867"/>
                  </a:lnTo>
                  <a:close/>
                </a:path>
                <a:path w="2160270" h="1871345">
                  <a:moveTo>
                    <a:pt x="2075738" y="466661"/>
                  </a:moveTo>
                  <a:lnTo>
                    <a:pt x="2067432" y="466661"/>
                  </a:lnTo>
                  <a:lnTo>
                    <a:pt x="2067432" y="472122"/>
                  </a:lnTo>
                  <a:lnTo>
                    <a:pt x="2071128" y="472122"/>
                  </a:lnTo>
                  <a:lnTo>
                    <a:pt x="2071128" y="470344"/>
                  </a:lnTo>
                  <a:lnTo>
                    <a:pt x="2075738" y="470344"/>
                  </a:lnTo>
                  <a:lnTo>
                    <a:pt x="2075738" y="466661"/>
                  </a:lnTo>
                  <a:close/>
                </a:path>
                <a:path w="2160270" h="1871345">
                  <a:moveTo>
                    <a:pt x="2081263" y="466661"/>
                  </a:moveTo>
                  <a:lnTo>
                    <a:pt x="2078481" y="466661"/>
                  </a:lnTo>
                  <a:lnTo>
                    <a:pt x="2078481" y="472122"/>
                  </a:lnTo>
                  <a:lnTo>
                    <a:pt x="2082177" y="472122"/>
                  </a:lnTo>
                  <a:lnTo>
                    <a:pt x="2082177" y="470344"/>
                  </a:lnTo>
                  <a:lnTo>
                    <a:pt x="2088692" y="470344"/>
                  </a:lnTo>
                  <a:lnTo>
                    <a:pt x="2088692" y="469455"/>
                  </a:lnTo>
                  <a:lnTo>
                    <a:pt x="2081263" y="469455"/>
                  </a:lnTo>
                  <a:lnTo>
                    <a:pt x="2081263" y="466661"/>
                  </a:lnTo>
                  <a:close/>
                </a:path>
                <a:path w="2160270" h="1871345">
                  <a:moveTo>
                    <a:pt x="2090508" y="460184"/>
                  </a:moveTo>
                  <a:lnTo>
                    <a:pt x="2084984" y="460184"/>
                  </a:lnTo>
                  <a:lnTo>
                    <a:pt x="2084984" y="469455"/>
                  </a:lnTo>
                  <a:lnTo>
                    <a:pt x="2088692" y="469455"/>
                  </a:lnTo>
                  <a:lnTo>
                    <a:pt x="2088692" y="465772"/>
                  </a:lnTo>
                  <a:lnTo>
                    <a:pt x="2089302" y="465772"/>
                  </a:lnTo>
                  <a:lnTo>
                    <a:pt x="2089162" y="465518"/>
                  </a:lnTo>
                  <a:lnTo>
                    <a:pt x="2088496" y="464502"/>
                  </a:lnTo>
                  <a:lnTo>
                    <a:pt x="2088565" y="462851"/>
                  </a:lnTo>
                  <a:lnTo>
                    <a:pt x="2089505" y="461962"/>
                  </a:lnTo>
                  <a:lnTo>
                    <a:pt x="2090508" y="461445"/>
                  </a:lnTo>
                  <a:lnTo>
                    <a:pt x="2090508" y="460184"/>
                  </a:lnTo>
                  <a:close/>
                </a:path>
                <a:path w="2160270" h="1871345">
                  <a:moveTo>
                    <a:pt x="2094204" y="466340"/>
                  </a:moveTo>
                  <a:lnTo>
                    <a:pt x="2094204" y="469455"/>
                  </a:lnTo>
                  <a:lnTo>
                    <a:pt x="2097796" y="469455"/>
                  </a:lnTo>
                  <a:lnTo>
                    <a:pt x="2097664" y="468566"/>
                  </a:lnTo>
                  <a:lnTo>
                    <a:pt x="2095131" y="468566"/>
                  </a:lnTo>
                  <a:lnTo>
                    <a:pt x="2095131" y="466842"/>
                  </a:lnTo>
                  <a:lnTo>
                    <a:pt x="2094204" y="466340"/>
                  </a:lnTo>
                  <a:close/>
                </a:path>
                <a:path w="2160270" h="1871345">
                  <a:moveTo>
                    <a:pt x="2084984" y="462978"/>
                  </a:moveTo>
                  <a:lnTo>
                    <a:pt x="2084069" y="462978"/>
                  </a:lnTo>
                  <a:lnTo>
                    <a:pt x="2084069" y="468566"/>
                  </a:lnTo>
                  <a:lnTo>
                    <a:pt x="2084984" y="468566"/>
                  </a:lnTo>
                  <a:lnTo>
                    <a:pt x="2084984" y="462978"/>
                  </a:lnTo>
                  <a:close/>
                </a:path>
                <a:path w="2160270" h="1871345">
                  <a:moveTo>
                    <a:pt x="2095131" y="466842"/>
                  </a:moveTo>
                  <a:lnTo>
                    <a:pt x="2095131" y="468566"/>
                  </a:lnTo>
                  <a:lnTo>
                    <a:pt x="2097664" y="468566"/>
                  </a:lnTo>
                  <a:lnTo>
                    <a:pt x="2097608" y="468185"/>
                  </a:lnTo>
                  <a:lnTo>
                    <a:pt x="2095131" y="466842"/>
                  </a:lnTo>
                  <a:close/>
                </a:path>
                <a:path w="2160270" h="1871345">
                  <a:moveTo>
                    <a:pt x="2102561" y="463780"/>
                  </a:moveTo>
                  <a:lnTo>
                    <a:pt x="2102561" y="468566"/>
                  </a:lnTo>
                  <a:lnTo>
                    <a:pt x="2107377" y="468566"/>
                  </a:lnTo>
                  <a:lnTo>
                    <a:pt x="2102561" y="463780"/>
                  </a:lnTo>
                  <a:close/>
                </a:path>
                <a:path w="2160270" h="1871345">
                  <a:moveTo>
                    <a:pt x="2106933" y="462978"/>
                  </a:moveTo>
                  <a:lnTo>
                    <a:pt x="2102561" y="462978"/>
                  </a:lnTo>
                  <a:lnTo>
                    <a:pt x="2102648" y="463867"/>
                  </a:lnTo>
                  <a:lnTo>
                    <a:pt x="2107377" y="468566"/>
                  </a:lnTo>
                  <a:lnTo>
                    <a:pt x="2113622" y="468566"/>
                  </a:lnTo>
                  <a:lnTo>
                    <a:pt x="2109266" y="468439"/>
                  </a:lnTo>
                  <a:lnTo>
                    <a:pt x="2105380" y="464502"/>
                  </a:lnTo>
                  <a:lnTo>
                    <a:pt x="2106933" y="462978"/>
                  </a:lnTo>
                  <a:close/>
                </a:path>
                <a:path w="2160270" h="1871345">
                  <a:moveTo>
                    <a:pt x="2110879" y="459105"/>
                  </a:moveTo>
                  <a:lnTo>
                    <a:pt x="2107996" y="461962"/>
                  </a:lnTo>
                  <a:lnTo>
                    <a:pt x="2105380" y="464502"/>
                  </a:lnTo>
                  <a:lnTo>
                    <a:pt x="2109266" y="468439"/>
                  </a:lnTo>
                  <a:lnTo>
                    <a:pt x="2113601" y="464165"/>
                  </a:lnTo>
                  <a:lnTo>
                    <a:pt x="2113622" y="462978"/>
                  </a:lnTo>
                  <a:lnTo>
                    <a:pt x="2114805" y="462978"/>
                  </a:lnTo>
                  <a:lnTo>
                    <a:pt x="2117540" y="460311"/>
                  </a:lnTo>
                  <a:lnTo>
                    <a:pt x="2110879" y="460311"/>
                  </a:lnTo>
                  <a:lnTo>
                    <a:pt x="2110879" y="459105"/>
                  </a:lnTo>
                  <a:close/>
                </a:path>
                <a:path w="2160270" h="1871345">
                  <a:moveTo>
                    <a:pt x="2113622" y="464144"/>
                  </a:moveTo>
                  <a:lnTo>
                    <a:pt x="2109266" y="468439"/>
                  </a:lnTo>
                  <a:lnTo>
                    <a:pt x="2113622" y="468439"/>
                  </a:lnTo>
                  <a:lnTo>
                    <a:pt x="2113622" y="464144"/>
                  </a:lnTo>
                  <a:close/>
                </a:path>
                <a:path w="2160270" h="1871345">
                  <a:moveTo>
                    <a:pt x="2095131" y="465772"/>
                  </a:moveTo>
                  <a:lnTo>
                    <a:pt x="2094204" y="465772"/>
                  </a:lnTo>
                  <a:lnTo>
                    <a:pt x="2094204" y="466340"/>
                  </a:lnTo>
                  <a:lnTo>
                    <a:pt x="2095131" y="466842"/>
                  </a:lnTo>
                  <a:lnTo>
                    <a:pt x="2095131" y="465772"/>
                  </a:lnTo>
                  <a:close/>
                </a:path>
                <a:path w="2160270" h="1871345">
                  <a:moveTo>
                    <a:pt x="2095131" y="464165"/>
                  </a:moveTo>
                  <a:lnTo>
                    <a:pt x="2093391" y="465899"/>
                  </a:lnTo>
                  <a:lnTo>
                    <a:pt x="2094204" y="466340"/>
                  </a:lnTo>
                  <a:lnTo>
                    <a:pt x="2094204" y="465772"/>
                  </a:lnTo>
                  <a:lnTo>
                    <a:pt x="2095131" y="465772"/>
                  </a:lnTo>
                  <a:lnTo>
                    <a:pt x="2095131" y="464165"/>
                  </a:lnTo>
                  <a:close/>
                </a:path>
                <a:path w="2160270" h="1871345">
                  <a:moveTo>
                    <a:pt x="2096084" y="458571"/>
                  </a:moveTo>
                  <a:lnTo>
                    <a:pt x="2090508" y="461445"/>
                  </a:lnTo>
                  <a:lnTo>
                    <a:pt x="2090508" y="465772"/>
                  </a:lnTo>
                  <a:lnTo>
                    <a:pt x="2093519" y="465772"/>
                  </a:lnTo>
                  <a:lnTo>
                    <a:pt x="2095131" y="464165"/>
                  </a:lnTo>
                  <a:lnTo>
                    <a:pt x="2095131" y="462978"/>
                  </a:lnTo>
                  <a:lnTo>
                    <a:pt x="2096322" y="462978"/>
                  </a:lnTo>
                  <a:lnTo>
                    <a:pt x="2097087" y="462216"/>
                  </a:lnTo>
                  <a:lnTo>
                    <a:pt x="2100986" y="462216"/>
                  </a:lnTo>
                  <a:lnTo>
                    <a:pt x="2099069" y="460311"/>
                  </a:lnTo>
                  <a:lnTo>
                    <a:pt x="2096084" y="460311"/>
                  </a:lnTo>
                  <a:lnTo>
                    <a:pt x="2096084" y="458571"/>
                  </a:lnTo>
                  <a:close/>
                </a:path>
                <a:path w="2160270" h="1871345">
                  <a:moveTo>
                    <a:pt x="2096322" y="462978"/>
                  </a:moveTo>
                  <a:lnTo>
                    <a:pt x="2095131" y="462978"/>
                  </a:lnTo>
                  <a:lnTo>
                    <a:pt x="2095131" y="464165"/>
                  </a:lnTo>
                  <a:lnTo>
                    <a:pt x="2096322" y="462978"/>
                  </a:lnTo>
                  <a:close/>
                </a:path>
                <a:path w="2160270" h="1871345">
                  <a:moveTo>
                    <a:pt x="2114805" y="462978"/>
                  </a:moveTo>
                  <a:lnTo>
                    <a:pt x="2113622" y="462978"/>
                  </a:lnTo>
                  <a:lnTo>
                    <a:pt x="2113622" y="464144"/>
                  </a:lnTo>
                  <a:lnTo>
                    <a:pt x="2114805" y="462978"/>
                  </a:lnTo>
                  <a:close/>
                </a:path>
                <a:path w="2160270" h="1871345">
                  <a:moveTo>
                    <a:pt x="2109844" y="460121"/>
                  </a:moveTo>
                  <a:lnTo>
                    <a:pt x="2107968" y="461962"/>
                  </a:lnTo>
                  <a:lnTo>
                    <a:pt x="2109844" y="460121"/>
                  </a:lnTo>
                  <a:close/>
                </a:path>
                <a:path w="2160270" h="1871345">
                  <a:moveTo>
                    <a:pt x="2095169" y="452945"/>
                  </a:moveTo>
                  <a:lnTo>
                    <a:pt x="2092388" y="452945"/>
                  </a:lnTo>
                  <a:lnTo>
                    <a:pt x="2092388" y="460311"/>
                  </a:lnTo>
                  <a:lnTo>
                    <a:pt x="2092708" y="460311"/>
                  </a:lnTo>
                  <a:lnTo>
                    <a:pt x="2096084" y="458571"/>
                  </a:lnTo>
                  <a:lnTo>
                    <a:pt x="2096084" y="455739"/>
                  </a:lnTo>
                  <a:lnTo>
                    <a:pt x="2095169" y="455739"/>
                  </a:lnTo>
                  <a:lnTo>
                    <a:pt x="2095169" y="452945"/>
                  </a:lnTo>
                  <a:close/>
                </a:path>
                <a:path w="2160270" h="1871345">
                  <a:moveTo>
                    <a:pt x="2096896" y="458152"/>
                  </a:moveTo>
                  <a:lnTo>
                    <a:pt x="2096084" y="458571"/>
                  </a:lnTo>
                  <a:lnTo>
                    <a:pt x="2096084" y="460311"/>
                  </a:lnTo>
                  <a:lnTo>
                    <a:pt x="2099069" y="460311"/>
                  </a:lnTo>
                  <a:lnTo>
                    <a:pt x="2096896" y="458152"/>
                  </a:lnTo>
                  <a:close/>
                </a:path>
                <a:path w="2160270" h="1871345">
                  <a:moveTo>
                    <a:pt x="2107184" y="458152"/>
                  </a:moveTo>
                  <a:lnTo>
                    <a:pt x="2096896" y="458152"/>
                  </a:lnTo>
                  <a:lnTo>
                    <a:pt x="2099069" y="460311"/>
                  </a:lnTo>
                  <a:lnTo>
                    <a:pt x="2107184" y="460311"/>
                  </a:lnTo>
                  <a:lnTo>
                    <a:pt x="2107184" y="458152"/>
                  </a:lnTo>
                  <a:close/>
                </a:path>
                <a:path w="2160270" h="1871345">
                  <a:moveTo>
                    <a:pt x="2110879" y="452945"/>
                  </a:moveTo>
                  <a:lnTo>
                    <a:pt x="2107184" y="452945"/>
                  </a:lnTo>
                  <a:lnTo>
                    <a:pt x="2107184" y="460311"/>
                  </a:lnTo>
                  <a:lnTo>
                    <a:pt x="2109650" y="460311"/>
                  </a:lnTo>
                  <a:lnTo>
                    <a:pt x="2110672" y="459295"/>
                  </a:lnTo>
                  <a:lnTo>
                    <a:pt x="2109965" y="459295"/>
                  </a:lnTo>
                  <a:lnTo>
                    <a:pt x="2109965" y="453834"/>
                  </a:lnTo>
                  <a:lnTo>
                    <a:pt x="2110879" y="453834"/>
                  </a:lnTo>
                  <a:lnTo>
                    <a:pt x="2110879" y="452945"/>
                  </a:lnTo>
                  <a:close/>
                </a:path>
                <a:path w="2160270" h="1871345">
                  <a:moveTo>
                    <a:pt x="2114308" y="455739"/>
                  </a:moveTo>
                  <a:lnTo>
                    <a:pt x="2110895" y="459089"/>
                  </a:lnTo>
                  <a:lnTo>
                    <a:pt x="2110879" y="460311"/>
                  </a:lnTo>
                  <a:lnTo>
                    <a:pt x="2116391" y="460311"/>
                  </a:lnTo>
                  <a:lnTo>
                    <a:pt x="2116391" y="457849"/>
                  </a:lnTo>
                  <a:lnTo>
                    <a:pt x="2114308" y="455739"/>
                  </a:lnTo>
                  <a:close/>
                </a:path>
                <a:path w="2160270" h="1871345">
                  <a:moveTo>
                    <a:pt x="2116391" y="457849"/>
                  </a:moveTo>
                  <a:lnTo>
                    <a:pt x="2116391" y="460311"/>
                  </a:lnTo>
                  <a:lnTo>
                    <a:pt x="2117540" y="460311"/>
                  </a:lnTo>
                  <a:lnTo>
                    <a:pt x="2118194" y="459676"/>
                  </a:lnTo>
                  <a:lnTo>
                    <a:pt x="2116391" y="457849"/>
                  </a:lnTo>
                  <a:close/>
                </a:path>
                <a:path w="2160270" h="1871345">
                  <a:moveTo>
                    <a:pt x="2110879" y="459089"/>
                  </a:moveTo>
                  <a:lnTo>
                    <a:pt x="2109844" y="460121"/>
                  </a:lnTo>
                  <a:lnTo>
                    <a:pt x="2110879" y="459105"/>
                  </a:lnTo>
                  <a:close/>
                </a:path>
                <a:path w="2160270" h="1871345">
                  <a:moveTo>
                    <a:pt x="2110879" y="453834"/>
                  </a:moveTo>
                  <a:lnTo>
                    <a:pt x="2109965" y="453834"/>
                  </a:lnTo>
                  <a:lnTo>
                    <a:pt x="2109965" y="459295"/>
                  </a:lnTo>
                  <a:lnTo>
                    <a:pt x="2110672" y="459295"/>
                  </a:lnTo>
                  <a:lnTo>
                    <a:pt x="2110864" y="459105"/>
                  </a:lnTo>
                  <a:lnTo>
                    <a:pt x="2110879" y="453834"/>
                  </a:lnTo>
                  <a:close/>
                </a:path>
                <a:path w="2160270" h="1871345">
                  <a:moveTo>
                    <a:pt x="2121014" y="456628"/>
                  </a:moveTo>
                  <a:lnTo>
                    <a:pt x="2116391" y="456628"/>
                  </a:lnTo>
                  <a:lnTo>
                    <a:pt x="2116391" y="457849"/>
                  </a:lnTo>
                  <a:lnTo>
                    <a:pt x="2117818" y="459295"/>
                  </a:lnTo>
                  <a:lnTo>
                    <a:pt x="2121014" y="459295"/>
                  </a:lnTo>
                  <a:lnTo>
                    <a:pt x="2121014" y="456628"/>
                  </a:lnTo>
                  <a:close/>
                </a:path>
                <a:path w="2160270" h="1871345">
                  <a:moveTo>
                    <a:pt x="2111720" y="458279"/>
                  </a:moveTo>
                  <a:lnTo>
                    <a:pt x="2110879" y="459089"/>
                  </a:lnTo>
                  <a:lnTo>
                    <a:pt x="2111720" y="458279"/>
                  </a:lnTo>
                  <a:close/>
                </a:path>
                <a:path w="2160270" h="1871345">
                  <a:moveTo>
                    <a:pt x="2116391" y="449262"/>
                  </a:moveTo>
                  <a:lnTo>
                    <a:pt x="2110879" y="449262"/>
                  </a:lnTo>
                  <a:lnTo>
                    <a:pt x="2110879" y="459089"/>
                  </a:lnTo>
                  <a:lnTo>
                    <a:pt x="2111692" y="458279"/>
                  </a:lnTo>
                  <a:lnTo>
                    <a:pt x="2113402" y="456628"/>
                  </a:lnTo>
                  <a:lnTo>
                    <a:pt x="2112695" y="456628"/>
                  </a:lnTo>
                  <a:lnTo>
                    <a:pt x="2112695" y="452945"/>
                  </a:lnTo>
                  <a:lnTo>
                    <a:pt x="2116391" y="452945"/>
                  </a:lnTo>
                  <a:lnTo>
                    <a:pt x="2116391" y="449262"/>
                  </a:lnTo>
                  <a:close/>
                </a:path>
                <a:path w="2160270" h="1871345">
                  <a:moveTo>
                    <a:pt x="2097900" y="452945"/>
                  </a:moveTo>
                  <a:lnTo>
                    <a:pt x="2096084" y="452945"/>
                  </a:lnTo>
                  <a:lnTo>
                    <a:pt x="2096084" y="458571"/>
                  </a:lnTo>
                  <a:lnTo>
                    <a:pt x="2096896" y="458152"/>
                  </a:lnTo>
                  <a:lnTo>
                    <a:pt x="2107184" y="458152"/>
                  </a:lnTo>
                  <a:lnTo>
                    <a:pt x="2107184" y="456628"/>
                  </a:lnTo>
                  <a:lnTo>
                    <a:pt x="2097900" y="456628"/>
                  </a:lnTo>
                  <a:lnTo>
                    <a:pt x="2097900" y="452945"/>
                  </a:lnTo>
                  <a:close/>
                </a:path>
                <a:path w="2160270" h="1871345">
                  <a:moveTo>
                    <a:pt x="2116391" y="455739"/>
                  </a:moveTo>
                  <a:lnTo>
                    <a:pt x="2114308" y="455739"/>
                  </a:lnTo>
                  <a:lnTo>
                    <a:pt x="2116391" y="457849"/>
                  </a:lnTo>
                  <a:lnTo>
                    <a:pt x="2116391" y="455739"/>
                  </a:lnTo>
                  <a:close/>
                </a:path>
                <a:path w="2160270" h="1871345">
                  <a:moveTo>
                    <a:pt x="2099779" y="452945"/>
                  </a:moveTo>
                  <a:lnTo>
                    <a:pt x="2097900" y="452945"/>
                  </a:lnTo>
                  <a:lnTo>
                    <a:pt x="2097900" y="456628"/>
                  </a:lnTo>
                  <a:lnTo>
                    <a:pt x="2099779" y="456628"/>
                  </a:lnTo>
                  <a:lnTo>
                    <a:pt x="2099779" y="452945"/>
                  </a:lnTo>
                  <a:close/>
                </a:path>
                <a:path w="2160270" h="1871345">
                  <a:moveTo>
                    <a:pt x="2105304" y="445579"/>
                  </a:moveTo>
                  <a:lnTo>
                    <a:pt x="2099779" y="445579"/>
                  </a:lnTo>
                  <a:lnTo>
                    <a:pt x="2099779" y="456628"/>
                  </a:lnTo>
                  <a:lnTo>
                    <a:pt x="2101608" y="456628"/>
                  </a:lnTo>
                  <a:lnTo>
                    <a:pt x="2101608" y="452945"/>
                  </a:lnTo>
                  <a:lnTo>
                    <a:pt x="2105304" y="452945"/>
                  </a:lnTo>
                  <a:lnTo>
                    <a:pt x="2105304" y="445579"/>
                  </a:lnTo>
                  <a:close/>
                </a:path>
                <a:path w="2160270" h="1871345">
                  <a:moveTo>
                    <a:pt x="2105304" y="452945"/>
                  </a:moveTo>
                  <a:lnTo>
                    <a:pt x="2101608" y="452945"/>
                  </a:lnTo>
                  <a:lnTo>
                    <a:pt x="2101608" y="456628"/>
                  </a:lnTo>
                  <a:lnTo>
                    <a:pt x="2105304" y="456628"/>
                  </a:lnTo>
                  <a:lnTo>
                    <a:pt x="2105304" y="452945"/>
                  </a:lnTo>
                  <a:close/>
                </a:path>
                <a:path w="2160270" h="1871345">
                  <a:moveTo>
                    <a:pt x="2116391" y="452945"/>
                  </a:moveTo>
                  <a:lnTo>
                    <a:pt x="2112695" y="452945"/>
                  </a:lnTo>
                  <a:lnTo>
                    <a:pt x="2112695" y="456628"/>
                  </a:lnTo>
                  <a:lnTo>
                    <a:pt x="2113402" y="456628"/>
                  </a:lnTo>
                  <a:lnTo>
                    <a:pt x="2114308" y="455739"/>
                  </a:lnTo>
                  <a:lnTo>
                    <a:pt x="2116391" y="455739"/>
                  </a:lnTo>
                  <a:lnTo>
                    <a:pt x="2116391" y="452945"/>
                  </a:lnTo>
                  <a:close/>
                </a:path>
                <a:path w="2160270" h="1871345">
                  <a:moveTo>
                    <a:pt x="2098865" y="450151"/>
                  </a:moveTo>
                  <a:lnTo>
                    <a:pt x="2095169" y="450151"/>
                  </a:lnTo>
                  <a:lnTo>
                    <a:pt x="2095169" y="455739"/>
                  </a:lnTo>
                  <a:lnTo>
                    <a:pt x="2096084" y="455739"/>
                  </a:lnTo>
                  <a:lnTo>
                    <a:pt x="2096084" y="452945"/>
                  </a:lnTo>
                  <a:lnTo>
                    <a:pt x="2099779" y="452945"/>
                  </a:lnTo>
                  <a:lnTo>
                    <a:pt x="2099779" y="452056"/>
                  </a:lnTo>
                  <a:lnTo>
                    <a:pt x="2098865" y="452056"/>
                  </a:lnTo>
                  <a:lnTo>
                    <a:pt x="2098865" y="450151"/>
                  </a:lnTo>
                  <a:close/>
                </a:path>
                <a:path w="2160270" h="1871345">
                  <a:moveTo>
                    <a:pt x="2106256" y="446468"/>
                  </a:moveTo>
                  <a:lnTo>
                    <a:pt x="2105304" y="446468"/>
                  </a:lnTo>
                  <a:lnTo>
                    <a:pt x="2105304" y="455739"/>
                  </a:lnTo>
                  <a:lnTo>
                    <a:pt x="2106218" y="455739"/>
                  </a:lnTo>
                  <a:lnTo>
                    <a:pt x="2106256" y="450151"/>
                  </a:lnTo>
                  <a:lnTo>
                    <a:pt x="2106256" y="446468"/>
                  </a:lnTo>
                  <a:close/>
                </a:path>
                <a:path w="2160270" h="1871345">
                  <a:moveTo>
                    <a:pt x="2109914" y="446468"/>
                  </a:moveTo>
                  <a:lnTo>
                    <a:pt x="2106256" y="446468"/>
                  </a:lnTo>
                  <a:lnTo>
                    <a:pt x="2106256" y="455739"/>
                  </a:lnTo>
                  <a:lnTo>
                    <a:pt x="2107184" y="455739"/>
                  </a:lnTo>
                  <a:lnTo>
                    <a:pt x="2107184" y="452945"/>
                  </a:lnTo>
                  <a:lnTo>
                    <a:pt x="2110879" y="452945"/>
                  </a:lnTo>
                  <a:lnTo>
                    <a:pt x="2110879" y="452056"/>
                  </a:lnTo>
                  <a:lnTo>
                    <a:pt x="2109914" y="452056"/>
                  </a:lnTo>
                  <a:lnTo>
                    <a:pt x="2109914" y="446468"/>
                  </a:lnTo>
                  <a:close/>
                </a:path>
                <a:path w="2160270" h="1871345">
                  <a:moveTo>
                    <a:pt x="2117318" y="453834"/>
                  </a:moveTo>
                  <a:lnTo>
                    <a:pt x="2116391" y="453834"/>
                  </a:lnTo>
                  <a:lnTo>
                    <a:pt x="2116391" y="455739"/>
                  </a:lnTo>
                  <a:lnTo>
                    <a:pt x="2117318" y="455739"/>
                  </a:lnTo>
                  <a:lnTo>
                    <a:pt x="2117318" y="453834"/>
                  </a:lnTo>
                  <a:close/>
                </a:path>
                <a:path w="2160270" h="1871345">
                  <a:moveTo>
                    <a:pt x="2099779" y="446468"/>
                  </a:moveTo>
                  <a:lnTo>
                    <a:pt x="2098865" y="446468"/>
                  </a:lnTo>
                  <a:lnTo>
                    <a:pt x="2098865" y="452056"/>
                  </a:lnTo>
                  <a:lnTo>
                    <a:pt x="2099779" y="452056"/>
                  </a:lnTo>
                  <a:lnTo>
                    <a:pt x="2099779" y="446468"/>
                  </a:lnTo>
                  <a:close/>
                </a:path>
                <a:path w="2160270" h="1871345">
                  <a:moveTo>
                    <a:pt x="2106256" y="450151"/>
                  </a:moveTo>
                  <a:lnTo>
                    <a:pt x="2106218" y="452056"/>
                  </a:lnTo>
                  <a:lnTo>
                    <a:pt x="2106256" y="450151"/>
                  </a:lnTo>
                  <a:close/>
                </a:path>
                <a:path w="2160270" h="1871345">
                  <a:moveTo>
                    <a:pt x="2116391" y="446468"/>
                  </a:moveTo>
                  <a:lnTo>
                    <a:pt x="2109914" y="446468"/>
                  </a:lnTo>
                  <a:lnTo>
                    <a:pt x="2109914" y="452056"/>
                  </a:lnTo>
                  <a:lnTo>
                    <a:pt x="2110879" y="452056"/>
                  </a:lnTo>
                  <a:lnTo>
                    <a:pt x="2110879" y="449262"/>
                  </a:lnTo>
                  <a:lnTo>
                    <a:pt x="2116391" y="449262"/>
                  </a:lnTo>
                  <a:lnTo>
                    <a:pt x="2116391" y="446468"/>
                  </a:lnTo>
                  <a:close/>
                </a:path>
                <a:path w="2160270" h="1871345">
                  <a:moveTo>
                    <a:pt x="2117318" y="450151"/>
                  </a:moveTo>
                  <a:lnTo>
                    <a:pt x="2116391" y="450151"/>
                  </a:lnTo>
                  <a:lnTo>
                    <a:pt x="2116391" y="452056"/>
                  </a:lnTo>
                  <a:lnTo>
                    <a:pt x="2117318" y="452056"/>
                  </a:lnTo>
                  <a:lnTo>
                    <a:pt x="2117318" y="450151"/>
                  </a:lnTo>
                  <a:close/>
                </a:path>
                <a:path w="2160270" h="1871345">
                  <a:moveTo>
                    <a:pt x="677710" y="1212240"/>
                  </a:moveTo>
                  <a:lnTo>
                    <a:pt x="672185" y="1212240"/>
                  </a:lnTo>
                  <a:lnTo>
                    <a:pt x="672185" y="1215910"/>
                  </a:lnTo>
                  <a:lnTo>
                    <a:pt x="677710" y="1215910"/>
                  </a:lnTo>
                  <a:lnTo>
                    <a:pt x="677710" y="1212240"/>
                  </a:lnTo>
                  <a:close/>
                </a:path>
                <a:path w="2160270" h="1871345">
                  <a:moveTo>
                    <a:pt x="674014" y="1208557"/>
                  </a:moveTo>
                  <a:lnTo>
                    <a:pt x="668489" y="1208557"/>
                  </a:lnTo>
                  <a:lnTo>
                    <a:pt x="668489" y="1215897"/>
                  </a:lnTo>
                  <a:lnTo>
                    <a:pt x="672185" y="1215897"/>
                  </a:lnTo>
                  <a:lnTo>
                    <a:pt x="672185" y="1212240"/>
                  </a:lnTo>
                  <a:lnTo>
                    <a:pt x="674014" y="1212240"/>
                  </a:lnTo>
                  <a:lnTo>
                    <a:pt x="674014" y="1208557"/>
                  </a:lnTo>
                  <a:close/>
                </a:path>
                <a:path w="2160270" h="1871345">
                  <a:moveTo>
                    <a:pt x="645375" y="1220457"/>
                  </a:moveTo>
                  <a:lnTo>
                    <a:pt x="641680" y="1220457"/>
                  </a:lnTo>
                  <a:lnTo>
                    <a:pt x="641680" y="1225969"/>
                  </a:lnTo>
                  <a:lnTo>
                    <a:pt x="645375" y="1225969"/>
                  </a:lnTo>
                  <a:lnTo>
                    <a:pt x="645375" y="1220457"/>
                  </a:lnTo>
                  <a:close/>
                </a:path>
                <a:path w="2160270" h="1871345">
                  <a:moveTo>
                    <a:pt x="652741" y="1220457"/>
                  </a:moveTo>
                  <a:lnTo>
                    <a:pt x="645375" y="1220457"/>
                  </a:lnTo>
                  <a:lnTo>
                    <a:pt x="645375" y="1225969"/>
                  </a:lnTo>
                  <a:lnTo>
                    <a:pt x="652741" y="1225969"/>
                  </a:lnTo>
                  <a:lnTo>
                    <a:pt x="652741" y="1220457"/>
                  </a:lnTo>
                  <a:close/>
                </a:path>
                <a:path w="2160270" h="1871345">
                  <a:moveTo>
                    <a:pt x="656437" y="1220457"/>
                  </a:moveTo>
                  <a:lnTo>
                    <a:pt x="652741" y="1220457"/>
                  </a:lnTo>
                  <a:lnTo>
                    <a:pt x="652741" y="1225969"/>
                  </a:lnTo>
                  <a:lnTo>
                    <a:pt x="656437" y="1225969"/>
                  </a:lnTo>
                  <a:lnTo>
                    <a:pt x="656437" y="1220457"/>
                  </a:lnTo>
                  <a:close/>
                </a:path>
                <a:path w="2160270" h="1871345">
                  <a:moveTo>
                    <a:pt x="1587550" y="816076"/>
                  </a:moveTo>
                  <a:lnTo>
                    <a:pt x="1582927" y="816076"/>
                  </a:lnTo>
                  <a:lnTo>
                    <a:pt x="1582927" y="821601"/>
                  </a:lnTo>
                  <a:lnTo>
                    <a:pt x="1593989" y="821601"/>
                  </a:lnTo>
                  <a:lnTo>
                    <a:pt x="1593989" y="818832"/>
                  </a:lnTo>
                  <a:lnTo>
                    <a:pt x="1587550" y="818832"/>
                  </a:lnTo>
                  <a:lnTo>
                    <a:pt x="1587550" y="816076"/>
                  </a:lnTo>
                  <a:close/>
                </a:path>
                <a:path w="2160270" h="1871345">
                  <a:moveTo>
                    <a:pt x="1582927" y="811504"/>
                  </a:moveTo>
                  <a:lnTo>
                    <a:pt x="1582000" y="811504"/>
                  </a:lnTo>
                  <a:lnTo>
                    <a:pt x="1582000" y="818832"/>
                  </a:lnTo>
                  <a:lnTo>
                    <a:pt x="1582927" y="818832"/>
                  </a:lnTo>
                  <a:lnTo>
                    <a:pt x="1582927" y="816076"/>
                  </a:lnTo>
                  <a:lnTo>
                    <a:pt x="1587550" y="816076"/>
                  </a:lnTo>
                  <a:lnTo>
                    <a:pt x="1587525" y="815174"/>
                  </a:lnTo>
                  <a:lnTo>
                    <a:pt x="1587525" y="814273"/>
                  </a:lnTo>
                  <a:lnTo>
                    <a:pt x="1582927" y="814273"/>
                  </a:lnTo>
                  <a:lnTo>
                    <a:pt x="1582927" y="811504"/>
                  </a:lnTo>
                  <a:close/>
                </a:path>
                <a:path w="2160270" h="1871345">
                  <a:moveTo>
                    <a:pt x="1593989" y="816076"/>
                  </a:moveTo>
                  <a:lnTo>
                    <a:pt x="1587550" y="816076"/>
                  </a:lnTo>
                  <a:lnTo>
                    <a:pt x="1587550" y="818832"/>
                  </a:lnTo>
                  <a:lnTo>
                    <a:pt x="1593989" y="818832"/>
                  </a:lnTo>
                  <a:lnTo>
                    <a:pt x="1593989" y="816076"/>
                  </a:lnTo>
                  <a:close/>
                </a:path>
                <a:path w="2160270" h="1871345">
                  <a:moveTo>
                    <a:pt x="1593062" y="811504"/>
                  </a:moveTo>
                  <a:lnTo>
                    <a:pt x="1587550" y="811504"/>
                  </a:lnTo>
                  <a:lnTo>
                    <a:pt x="1587550" y="815174"/>
                  </a:lnTo>
                  <a:lnTo>
                    <a:pt x="1593062" y="815174"/>
                  </a:lnTo>
                  <a:lnTo>
                    <a:pt x="1593062" y="811504"/>
                  </a:lnTo>
                  <a:close/>
                </a:path>
                <a:path w="2160270" h="1871345">
                  <a:moveTo>
                    <a:pt x="1593989" y="808761"/>
                  </a:moveTo>
                  <a:lnTo>
                    <a:pt x="1582927" y="808761"/>
                  </a:lnTo>
                  <a:lnTo>
                    <a:pt x="1582927" y="814273"/>
                  </a:lnTo>
                  <a:lnTo>
                    <a:pt x="1587525" y="814273"/>
                  </a:lnTo>
                  <a:lnTo>
                    <a:pt x="1587525" y="811504"/>
                  </a:lnTo>
                  <a:lnTo>
                    <a:pt x="1593989" y="811504"/>
                  </a:lnTo>
                  <a:lnTo>
                    <a:pt x="1593989" y="808761"/>
                  </a:lnTo>
                  <a:close/>
                </a:path>
                <a:path w="2160270" h="1871345">
                  <a:moveTo>
                    <a:pt x="1587550" y="811504"/>
                  </a:moveTo>
                  <a:lnTo>
                    <a:pt x="1587525" y="814273"/>
                  </a:lnTo>
                  <a:lnTo>
                    <a:pt x="1587550" y="811504"/>
                  </a:lnTo>
                  <a:close/>
                </a:path>
                <a:path w="2160270" h="1871345">
                  <a:moveTo>
                    <a:pt x="1593989" y="811504"/>
                  </a:moveTo>
                  <a:lnTo>
                    <a:pt x="1593062" y="811504"/>
                  </a:lnTo>
                  <a:lnTo>
                    <a:pt x="1593062" y="814273"/>
                  </a:lnTo>
                  <a:lnTo>
                    <a:pt x="1593989" y="814273"/>
                  </a:lnTo>
                  <a:lnTo>
                    <a:pt x="1593989" y="811504"/>
                  </a:lnTo>
                  <a:close/>
                </a:path>
                <a:path w="2160270" h="1871345">
                  <a:moveTo>
                    <a:pt x="672185" y="1231430"/>
                  </a:moveTo>
                  <a:lnTo>
                    <a:pt x="667575" y="1231430"/>
                  </a:lnTo>
                  <a:lnTo>
                    <a:pt x="667575" y="1236954"/>
                  </a:lnTo>
                  <a:lnTo>
                    <a:pt x="678624" y="1236954"/>
                  </a:lnTo>
                  <a:lnTo>
                    <a:pt x="678624" y="1234198"/>
                  </a:lnTo>
                  <a:lnTo>
                    <a:pt x="672185" y="1234198"/>
                  </a:lnTo>
                  <a:lnTo>
                    <a:pt x="672185" y="1231430"/>
                  </a:lnTo>
                  <a:close/>
                </a:path>
                <a:path w="2160270" h="1871345">
                  <a:moveTo>
                    <a:pt x="678624" y="1231430"/>
                  </a:moveTo>
                  <a:lnTo>
                    <a:pt x="672185" y="1231430"/>
                  </a:lnTo>
                  <a:lnTo>
                    <a:pt x="672185" y="1234198"/>
                  </a:lnTo>
                  <a:lnTo>
                    <a:pt x="678624" y="1234198"/>
                  </a:lnTo>
                  <a:lnTo>
                    <a:pt x="678624" y="1231430"/>
                  </a:lnTo>
                  <a:close/>
                </a:path>
                <a:path w="2160270" h="1871345">
                  <a:moveTo>
                    <a:pt x="674928" y="1226858"/>
                  </a:moveTo>
                  <a:lnTo>
                    <a:pt x="672185" y="1226858"/>
                  </a:lnTo>
                  <a:lnTo>
                    <a:pt x="672185" y="1230541"/>
                  </a:lnTo>
                  <a:lnTo>
                    <a:pt x="677710" y="1230541"/>
                  </a:lnTo>
                  <a:lnTo>
                    <a:pt x="677710" y="1229639"/>
                  </a:lnTo>
                  <a:lnTo>
                    <a:pt x="674928" y="1229639"/>
                  </a:lnTo>
                  <a:lnTo>
                    <a:pt x="674928" y="1226858"/>
                  </a:lnTo>
                  <a:close/>
                </a:path>
                <a:path w="2160270" h="1871345">
                  <a:moveTo>
                    <a:pt x="674928" y="1224114"/>
                  </a:moveTo>
                  <a:lnTo>
                    <a:pt x="663867" y="1224114"/>
                  </a:lnTo>
                  <a:lnTo>
                    <a:pt x="663867" y="1229639"/>
                  </a:lnTo>
                  <a:lnTo>
                    <a:pt x="672185" y="1229639"/>
                  </a:lnTo>
                  <a:lnTo>
                    <a:pt x="672185" y="1226858"/>
                  </a:lnTo>
                  <a:lnTo>
                    <a:pt x="674928" y="1226858"/>
                  </a:lnTo>
                  <a:lnTo>
                    <a:pt x="674928" y="1224114"/>
                  </a:lnTo>
                  <a:close/>
                </a:path>
                <a:path w="2160270" h="1871345">
                  <a:moveTo>
                    <a:pt x="677710" y="1226858"/>
                  </a:moveTo>
                  <a:lnTo>
                    <a:pt x="674928" y="1226858"/>
                  </a:lnTo>
                  <a:lnTo>
                    <a:pt x="674928" y="1229639"/>
                  </a:lnTo>
                  <a:lnTo>
                    <a:pt x="677710" y="1229639"/>
                  </a:lnTo>
                  <a:lnTo>
                    <a:pt x="677710" y="1226858"/>
                  </a:lnTo>
                  <a:close/>
                </a:path>
                <a:path w="2160270" h="1871345">
                  <a:moveTo>
                    <a:pt x="2071090" y="499529"/>
                  </a:moveTo>
                  <a:lnTo>
                    <a:pt x="2060028" y="499529"/>
                  </a:lnTo>
                  <a:lnTo>
                    <a:pt x="2060028" y="505040"/>
                  </a:lnTo>
                  <a:lnTo>
                    <a:pt x="2071090" y="505040"/>
                  </a:lnTo>
                  <a:lnTo>
                    <a:pt x="2071090" y="499529"/>
                  </a:lnTo>
                  <a:close/>
                </a:path>
                <a:path w="2160270" h="1871345">
                  <a:moveTo>
                    <a:pt x="1596770" y="831621"/>
                  </a:moveTo>
                  <a:lnTo>
                    <a:pt x="1591246" y="831621"/>
                  </a:lnTo>
                  <a:lnTo>
                    <a:pt x="1591246" y="835304"/>
                  </a:lnTo>
                  <a:lnTo>
                    <a:pt x="1596770" y="835304"/>
                  </a:lnTo>
                  <a:lnTo>
                    <a:pt x="1596770" y="831621"/>
                  </a:lnTo>
                  <a:close/>
                </a:path>
                <a:path w="2160270" h="1871345">
                  <a:moveTo>
                    <a:pt x="1598650" y="828890"/>
                  </a:moveTo>
                  <a:lnTo>
                    <a:pt x="1590332" y="828890"/>
                  </a:lnTo>
                  <a:lnTo>
                    <a:pt x="1590332" y="834402"/>
                  </a:lnTo>
                  <a:lnTo>
                    <a:pt x="1591246" y="834402"/>
                  </a:lnTo>
                  <a:lnTo>
                    <a:pt x="1591246" y="831621"/>
                  </a:lnTo>
                  <a:lnTo>
                    <a:pt x="1598650" y="831621"/>
                  </a:lnTo>
                  <a:lnTo>
                    <a:pt x="1598650" y="828890"/>
                  </a:lnTo>
                  <a:close/>
                </a:path>
                <a:path w="2160270" h="1871345">
                  <a:moveTo>
                    <a:pt x="1598650" y="831621"/>
                  </a:moveTo>
                  <a:lnTo>
                    <a:pt x="1596770" y="831621"/>
                  </a:lnTo>
                  <a:lnTo>
                    <a:pt x="1596770" y="834402"/>
                  </a:lnTo>
                  <a:lnTo>
                    <a:pt x="1601381" y="834402"/>
                  </a:lnTo>
                  <a:lnTo>
                    <a:pt x="1601381" y="831646"/>
                  </a:lnTo>
                  <a:lnTo>
                    <a:pt x="1598650" y="831646"/>
                  </a:lnTo>
                  <a:close/>
                </a:path>
                <a:path w="2160270" h="1871345">
                  <a:moveTo>
                    <a:pt x="1601381" y="828890"/>
                  </a:moveTo>
                  <a:lnTo>
                    <a:pt x="1598650" y="828890"/>
                  </a:lnTo>
                  <a:lnTo>
                    <a:pt x="1598650" y="831646"/>
                  </a:lnTo>
                  <a:lnTo>
                    <a:pt x="1601381" y="831646"/>
                  </a:lnTo>
                  <a:lnTo>
                    <a:pt x="1601381" y="828890"/>
                  </a:lnTo>
                  <a:close/>
                </a:path>
                <a:path w="2160270" h="1871345">
                  <a:moveTo>
                    <a:pt x="1604162" y="824306"/>
                  </a:moveTo>
                  <a:lnTo>
                    <a:pt x="1598650" y="824306"/>
                  </a:lnTo>
                  <a:lnTo>
                    <a:pt x="1598650" y="827989"/>
                  </a:lnTo>
                  <a:lnTo>
                    <a:pt x="1604162" y="827989"/>
                  </a:lnTo>
                  <a:lnTo>
                    <a:pt x="1604162" y="824306"/>
                  </a:lnTo>
                  <a:close/>
                </a:path>
                <a:path w="2160270" h="1871345">
                  <a:moveTo>
                    <a:pt x="2099041" y="498601"/>
                  </a:moveTo>
                  <a:lnTo>
                    <a:pt x="2096084" y="498601"/>
                  </a:lnTo>
                  <a:lnTo>
                    <a:pt x="2096099" y="503441"/>
                  </a:lnTo>
                  <a:lnTo>
                    <a:pt x="2096909" y="504240"/>
                  </a:lnTo>
                  <a:lnTo>
                    <a:pt x="2099513" y="506831"/>
                  </a:lnTo>
                  <a:lnTo>
                    <a:pt x="2099779" y="506562"/>
                  </a:lnTo>
                  <a:lnTo>
                    <a:pt x="2099779" y="502272"/>
                  </a:lnTo>
                  <a:lnTo>
                    <a:pt x="2101608" y="502272"/>
                  </a:lnTo>
                  <a:lnTo>
                    <a:pt x="2101608" y="501138"/>
                  </a:lnTo>
                  <a:lnTo>
                    <a:pt x="2099041" y="498601"/>
                  </a:lnTo>
                  <a:close/>
                </a:path>
                <a:path w="2160270" h="1871345">
                  <a:moveTo>
                    <a:pt x="2101608" y="502272"/>
                  </a:moveTo>
                  <a:lnTo>
                    <a:pt x="2099779" y="502272"/>
                  </a:lnTo>
                  <a:lnTo>
                    <a:pt x="2099779" y="506562"/>
                  </a:lnTo>
                  <a:lnTo>
                    <a:pt x="2101608" y="504715"/>
                  </a:lnTo>
                  <a:lnTo>
                    <a:pt x="2101608" y="502272"/>
                  </a:lnTo>
                  <a:close/>
                </a:path>
                <a:path w="2160270" h="1871345">
                  <a:moveTo>
                    <a:pt x="2096084" y="503441"/>
                  </a:moveTo>
                  <a:lnTo>
                    <a:pt x="2096084" y="505967"/>
                  </a:lnTo>
                  <a:lnTo>
                    <a:pt x="2098639" y="505967"/>
                  </a:lnTo>
                  <a:lnTo>
                    <a:pt x="2096084" y="503441"/>
                  </a:lnTo>
                  <a:close/>
                </a:path>
                <a:path w="2160270" h="1871345">
                  <a:moveTo>
                    <a:pt x="2101608" y="504715"/>
                  </a:moveTo>
                  <a:lnTo>
                    <a:pt x="2100368" y="505967"/>
                  </a:lnTo>
                  <a:lnTo>
                    <a:pt x="2101608" y="505967"/>
                  </a:lnTo>
                  <a:lnTo>
                    <a:pt x="2101608" y="504715"/>
                  </a:lnTo>
                  <a:close/>
                </a:path>
                <a:path w="2160270" h="1871345">
                  <a:moveTo>
                    <a:pt x="2105304" y="502272"/>
                  </a:moveTo>
                  <a:lnTo>
                    <a:pt x="2102756" y="502272"/>
                  </a:lnTo>
                  <a:lnTo>
                    <a:pt x="2103399" y="502907"/>
                  </a:lnTo>
                  <a:lnTo>
                    <a:pt x="2101608" y="504715"/>
                  </a:lnTo>
                  <a:lnTo>
                    <a:pt x="2101608" y="505942"/>
                  </a:lnTo>
                  <a:lnTo>
                    <a:pt x="2105304" y="505942"/>
                  </a:lnTo>
                  <a:lnTo>
                    <a:pt x="2105304" y="502272"/>
                  </a:lnTo>
                  <a:close/>
                </a:path>
                <a:path w="2160270" h="1871345">
                  <a:moveTo>
                    <a:pt x="2101608" y="501138"/>
                  </a:moveTo>
                  <a:lnTo>
                    <a:pt x="2101608" y="504715"/>
                  </a:lnTo>
                  <a:lnTo>
                    <a:pt x="2103399" y="502907"/>
                  </a:lnTo>
                  <a:lnTo>
                    <a:pt x="2101608" y="501138"/>
                  </a:lnTo>
                  <a:close/>
                </a:path>
                <a:path w="2160270" h="1871345">
                  <a:moveTo>
                    <a:pt x="2096084" y="503426"/>
                  </a:moveTo>
                  <a:lnTo>
                    <a:pt x="2096892" y="504240"/>
                  </a:lnTo>
                  <a:lnTo>
                    <a:pt x="2096084" y="503426"/>
                  </a:lnTo>
                  <a:close/>
                </a:path>
                <a:path w="2160270" h="1871345">
                  <a:moveTo>
                    <a:pt x="2094471" y="494080"/>
                  </a:moveTo>
                  <a:lnTo>
                    <a:pt x="2090585" y="498005"/>
                  </a:lnTo>
                  <a:lnTo>
                    <a:pt x="2096084" y="503441"/>
                  </a:lnTo>
                  <a:lnTo>
                    <a:pt x="2093201" y="500583"/>
                  </a:lnTo>
                  <a:lnTo>
                    <a:pt x="2096084" y="500583"/>
                  </a:lnTo>
                  <a:lnTo>
                    <a:pt x="2096084" y="498601"/>
                  </a:lnTo>
                  <a:lnTo>
                    <a:pt x="2099041" y="498601"/>
                  </a:lnTo>
                  <a:lnTo>
                    <a:pt x="2094471" y="494080"/>
                  </a:lnTo>
                  <a:close/>
                </a:path>
                <a:path w="2160270" h="1871345">
                  <a:moveTo>
                    <a:pt x="2096084" y="500583"/>
                  </a:moveTo>
                  <a:lnTo>
                    <a:pt x="2093201" y="500583"/>
                  </a:lnTo>
                  <a:lnTo>
                    <a:pt x="2096084" y="503426"/>
                  </a:lnTo>
                  <a:lnTo>
                    <a:pt x="2096084" y="500583"/>
                  </a:lnTo>
                  <a:close/>
                </a:path>
                <a:path w="2160270" h="1871345">
                  <a:moveTo>
                    <a:pt x="2101608" y="498601"/>
                  </a:moveTo>
                  <a:lnTo>
                    <a:pt x="2099041" y="498601"/>
                  </a:lnTo>
                  <a:lnTo>
                    <a:pt x="2101608" y="501138"/>
                  </a:lnTo>
                  <a:lnTo>
                    <a:pt x="2101608" y="498601"/>
                  </a:lnTo>
                  <a:close/>
                </a:path>
                <a:path w="2160270" h="1871345">
                  <a:moveTo>
                    <a:pt x="2098827" y="492213"/>
                  </a:moveTo>
                  <a:lnTo>
                    <a:pt x="2087765" y="492213"/>
                  </a:lnTo>
                  <a:lnTo>
                    <a:pt x="2087765" y="497725"/>
                  </a:lnTo>
                  <a:lnTo>
                    <a:pt x="2090861" y="497725"/>
                  </a:lnTo>
                  <a:lnTo>
                    <a:pt x="2094471" y="494080"/>
                  </a:lnTo>
                  <a:lnTo>
                    <a:pt x="2098827" y="494080"/>
                  </a:lnTo>
                  <a:lnTo>
                    <a:pt x="2098827" y="492213"/>
                  </a:lnTo>
                  <a:close/>
                </a:path>
                <a:path w="2160270" h="1871345">
                  <a:moveTo>
                    <a:pt x="2098827" y="494080"/>
                  </a:moveTo>
                  <a:lnTo>
                    <a:pt x="2094471" y="494080"/>
                  </a:lnTo>
                  <a:lnTo>
                    <a:pt x="2098154" y="497725"/>
                  </a:lnTo>
                  <a:lnTo>
                    <a:pt x="2098827" y="497725"/>
                  </a:lnTo>
                  <a:lnTo>
                    <a:pt x="2098827" y="494080"/>
                  </a:lnTo>
                  <a:close/>
                </a:path>
                <a:path w="2160270" h="1871345">
                  <a:moveTo>
                    <a:pt x="1093812" y="1128064"/>
                  </a:moveTo>
                  <a:lnTo>
                    <a:pt x="1090117" y="1128064"/>
                  </a:lnTo>
                  <a:lnTo>
                    <a:pt x="1090117" y="1131747"/>
                  </a:lnTo>
                  <a:lnTo>
                    <a:pt x="1095628" y="1131747"/>
                  </a:lnTo>
                  <a:lnTo>
                    <a:pt x="1093812" y="1131722"/>
                  </a:lnTo>
                  <a:lnTo>
                    <a:pt x="1093812" y="1128064"/>
                  </a:lnTo>
                  <a:close/>
                </a:path>
                <a:path w="2160270" h="1871345">
                  <a:moveTo>
                    <a:pt x="1099324" y="1124394"/>
                  </a:moveTo>
                  <a:lnTo>
                    <a:pt x="1093812" y="1124394"/>
                  </a:lnTo>
                  <a:lnTo>
                    <a:pt x="1093812" y="1131722"/>
                  </a:lnTo>
                  <a:lnTo>
                    <a:pt x="1095628" y="1131722"/>
                  </a:lnTo>
                  <a:lnTo>
                    <a:pt x="1095628" y="1124407"/>
                  </a:lnTo>
                  <a:lnTo>
                    <a:pt x="1099324" y="1124407"/>
                  </a:lnTo>
                  <a:close/>
                </a:path>
                <a:path w="2160270" h="1871345">
                  <a:moveTo>
                    <a:pt x="1093812" y="1124394"/>
                  </a:moveTo>
                  <a:lnTo>
                    <a:pt x="1088262" y="1124394"/>
                  </a:lnTo>
                  <a:lnTo>
                    <a:pt x="1093812" y="1124407"/>
                  </a:lnTo>
                  <a:close/>
                </a:path>
                <a:path w="2160270" h="1871345">
                  <a:moveTo>
                    <a:pt x="1091006" y="1102436"/>
                  </a:moveTo>
                  <a:lnTo>
                    <a:pt x="1088262" y="1102436"/>
                  </a:lnTo>
                  <a:lnTo>
                    <a:pt x="1088262" y="1120749"/>
                  </a:lnTo>
                  <a:lnTo>
                    <a:pt x="1093774" y="1120749"/>
                  </a:lnTo>
                  <a:lnTo>
                    <a:pt x="1093774" y="1119847"/>
                  </a:lnTo>
                  <a:lnTo>
                    <a:pt x="1091018" y="1119847"/>
                  </a:lnTo>
                  <a:lnTo>
                    <a:pt x="1091018" y="1114336"/>
                  </a:lnTo>
                  <a:lnTo>
                    <a:pt x="1093774" y="1114336"/>
                  </a:lnTo>
                  <a:lnTo>
                    <a:pt x="1093774" y="1109776"/>
                  </a:lnTo>
                  <a:lnTo>
                    <a:pt x="1090079" y="1109776"/>
                  </a:lnTo>
                  <a:lnTo>
                    <a:pt x="1090079" y="1106093"/>
                  </a:lnTo>
                  <a:lnTo>
                    <a:pt x="1093774" y="1106093"/>
                  </a:lnTo>
                  <a:lnTo>
                    <a:pt x="1093774" y="1105204"/>
                  </a:lnTo>
                  <a:lnTo>
                    <a:pt x="1091006" y="1105204"/>
                  </a:lnTo>
                  <a:lnTo>
                    <a:pt x="1091006" y="1102436"/>
                  </a:lnTo>
                  <a:close/>
                </a:path>
                <a:path w="2160270" h="1871345">
                  <a:moveTo>
                    <a:pt x="1088262" y="1114336"/>
                  </a:moveTo>
                  <a:lnTo>
                    <a:pt x="1087335" y="1114336"/>
                  </a:lnTo>
                  <a:lnTo>
                    <a:pt x="1087335" y="1119847"/>
                  </a:lnTo>
                  <a:lnTo>
                    <a:pt x="1088262" y="1119847"/>
                  </a:lnTo>
                  <a:lnTo>
                    <a:pt x="1088262" y="1114336"/>
                  </a:lnTo>
                  <a:close/>
                </a:path>
                <a:path w="2160270" h="1871345">
                  <a:moveTo>
                    <a:pt x="1093774" y="1114336"/>
                  </a:moveTo>
                  <a:lnTo>
                    <a:pt x="1091018" y="1114336"/>
                  </a:lnTo>
                  <a:lnTo>
                    <a:pt x="1091018" y="1119847"/>
                  </a:lnTo>
                  <a:lnTo>
                    <a:pt x="1093774" y="1119847"/>
                  </a:lnTo>
                  <a:lnTo>
                    <a:pt x="1093774" y="1114336"/>
                  </a:lnTo>
                  <a:close/>
                </a:path>
                <a:path w="2160270" h="1871345">
                  <a:moveTo>
                    <a:pt x="1084567" y="1110665"/>
                  </a:moveTo>
                  <a:lnTo>
                    <a:pt x="1083640" y="1110665"/>
                  </a:lnTo>
                  <a:lnTo>
                    <a:pt x="1083640" y="1116190"/>
                  </a:lnTo>
                  <a:lnTo>
                    <a:pt x="1087335" y="1116190"/>
                  </a:lnTo>
                  <a:lnTo>
                    <a:pt x="1087335" y="1114336"/>
                  </a:lnTo>
                  <a:lnTo>
                    <a:pt x="1088262" y="1114336"/>
                  </a:lnTo>
                  <a:lnTo>
                    <a:pt x="1088262" y="1113434"/>
                  </a:lnTo>
                  <a:lnTo>
                    <a:pt x="1084567" y="1113434"/>
                  </a:lnTo>
                  <a:lnTo>
                    <a:pt x="1084567" y="1110665"/>
                  </a:lnTo>
                  <a:close/>
                </a:path>
                <a:path w="2160270" h="1871345">
                  <a:moveTo>
                    <a:pt x="1094701" y="1110665"/>
                  </a:moveTo>
                  <a:lnTo>
                    <a:pt x="1093774" y="1110665"/>
                  </a:lnTo>
                  <a:lnTo>
                    <a:pt x="1093774" y="1116190"/>
                  </a:lnTo>
                  <a:lnTo>
                    <a:pt x="1094701" y="1116190"/>
                  </a:lnTo>
                  <a:lnTo>
                    <a:pt x="1094701" y="1110665"/>
                  </a:lnTo>
                  <a:close/>
                </a:path>
                <a:path w="2160270" h="1871345">
                  <a:moveTo>
                    <a:pt x="1088262" y="1106093"/>
                  </a:moveTo>
                  <a:lnTo>
                    <a:pt x="1084567" y="1106093"/>
                  </a:lnTo>
                  <a:lnTo>
                    <a:pt x="1084567" y="1113434"/>
                  </a:lnTo>
                  <a:lnTo>
                    <a:pt x="1088262" y="1113434"/>
                  </a:lnTo>
                  <a:lnTo>
                    <a:pt x="1088262" y="1106093"/>
                  </a:lnTo>
                  <a:close/>
                </a:path>
                <a:path w="2160270" h="1871345">
                  <a:moveTo>
                    <a:pt x="1093774" y="1106093"/>
                  </a:moveTo>
                  <a:lnTo>
                    <a:pt x="1090079" y="1106093"/>
                  </a:lnTo>
                  <a:lnTo>
                    <a:pt x="1090079" y="1109776"/>
                  </a:lnTo>
                  <a:lnTo>
                    <a:pt x="1093774" y="1109776"/>
                  </a:lnTo>
                  <a:lnTo>
                    <a:pt x="1093774" y="1106093"/>
                  </a:lnTo>
                  <a:close/>
                </a:path>
                <a:path w="2160270" h="1871345">
                  <a:moveTo>
                    <a:pt x="1086383" y="1097864"/>
                  </a:moveTo>
                  <a:lnTo>
                    <a:pt x="1079944" y="1097864"/>
                  </a:lnTo>
                  <a:lnTo>
                    <a:pt x="1079944" y="1105204"/>
                  </a:lnTo>
                  <a:lnTo>
                    <a:pt x="1088262" y="1105204"/>
                  </a:lnTo>
                  <a:lnTo>
                    <a:pt x="1088262" y="1104303"/>
                  </a:lnTo>
                  <a:lnTo>
                    <a:pt x="1080858" y="1104303"/>
                  </a:lnTo>
                  <a:lnTo>
                    <a:pt x="1080858" y="1100620"/>
                  </a:lnTo>
                  <a:lnTo>
                    <a:pt x="1086383" y="1100620"/>
                  </a:lnTo>
                  <a:lnTo>
                    <a:pt x="1086383" y="1097864"/>
                  </a:lnTo>
                  <a:close/>
                </a:path>
                <a:path w="2160270" h="1871345">
                  <a:moveTo>
                    <a:pt x="1093774" y="1102436"/>
                  </a:moveTo>
                  <a:lnTo>
                    <a:pt x="1091006" y="1102436"/>
                  </a:lnTo>
                  <a:lnTo>
                    <a:pt x="1091006" y="1105204"/>
                  </a:lnTo>
                  <a:lnTo>
                    <a:pt x="1093774" y="1105204"/>
                  </a:lnTo>
                  <a:lnTo>
                    <a:pt x="1093774" y="1102436"/>
                  </a:lnTo>
                  <a:close/>
                </a:path>
                <a:path w="2160270" h="1871345">
                  <a:moveTo>
                    <a:pt x="1086383" y="1100620"/>
                  </a:moveTo>
                  <a:lnTo>
                    <a:pt x="1080858" y="1100620"/>
                  </a:lnTo>
                  <a:lnTo>
                    <a:pt x="1080858" y="1104303"/>
                  </a:lnTo>
                  <a:lnTo>
                    <a:pt x="1086383" y="1104303"/>
                  </a:lnTo>
                  <a:lnTo>
                    <a:pt x="1086383" y="1100620"/>
                  </a:lnTo>
                  <a:close/>
                </a:path>
                <a:path w="2160270" h="1871345">
                  <a:moveTo>
                    <a:pt x="1091006" y="1097864"/>
                  </a:moveTo>
                  <a:lnTo>
                    <a:pt x="1086383" y="1097864"/>
                  </a:lnTo>
                  <a:lnTo>
                    <a:pt x="1086383" y="1104303"/>
                  </a:lnTo>
                  <a:lnTo>
                    <a:pt x="1088262" y="1104303"/>
                  </a:lnTo>
                  <a:lnTo>
                    <a:pt x="1088262" y="1102436"/>
                  </a:lnTo>
                  <a:lnTo>
                    <a:pt x="1091006" y="1102436"/>
                  </a:lnTo>
                  <a:lnTo>
                    <a:pt x="1091006" y="1097864"/>
                  </a:lnTo>
                  <a:close/>
                </a:path>
                <a:path w="2160270" h="1871345">
                  <a:moveTo>
                    <a:pt x="1601381" y="843521"/>
                  </a:moveTo>
                  <a:lnTo>
                    <a:pt x="1590332" y="843521"/>
                  </a:lnTo>
                  <a:lnTo>
                    <a:pt x="1590332" y="849045"/>
                  </a:lnTo>
                  <a:lnTo>
                    <a:pt x="1601381" y="849045"/>
                  </a:lnTo>
                  <a:lnTo>
                    <a:pt x="1601381" y="843521"/>
                  </a:lnTo>
                  <a:close/>
                </a:path>
                <a:path w="2160270" h="1871345">
                  <a:moveTo>
                    <a:pt x="2110879" y="495871"/>
                  </a:moveTo>
                  <a:lnTo>
                    <a:pt x="2109965" y="495871"/>
                  </a:lnTo>
                  <a:lnTo>
                    <a:pt x="2109965" y="501383"/>
                  </a:lnTo>
                  <a:lnTo>
                    <a:pt x="2121014" y="501383"/>
                  </a:lnTo>
                  <a:lnTo>
                    <a:pt x="2121014" y="498640"/>
                  </a:lnTo>
                  <a:lnTo>
                    <a:pt x="2110879" y="498640"/>
                  </a:lnTo>
                  <a:lnTo>
                    <a:pt x="2110879" y="495871"/>
                  </a:lnTo>
                  <a:close/>
                </a:path>
                <a:path w="2160270" h="1871345">
                  <a:moveTo>
                    <a:pt x="2114575" y="494969"/>
                  </a:moveTo>
                  <a:lnTo>
                    <a:pt x="2110879" y="494969"/>
                  </a:lnTo>
                  <a:lnTo>
                    <a:pt x="2110879" y="498640"/>
                  </a:lnTo>
                  <a:lnTo>
                    <a:pt x="2116391" y="498640"/>
                  </a:lnTo>
                  <a:lnTo>
                    <a:pt x="2114575" y="498627"/>
                  </a:lnTo>
                  <a:lnTo>
                    <a:pt x="2114575" y="494969"/>
                  </a:lnTo>
                  <a:close/>
                </a:path>
                <a:path w="2160270" h="1871345">
                  <a:moveTo>
                    <a:pt x="2121014" y="495871"/>
                  </a:moveTo>
                  <a:lnTo>
                    <a:pt x="2116391" y="495871"/>
                  </a:lnTo>
                  <a:lnTo>
                    <a:pt x="2116391" y="498640"/>
                  </a:lnTo>
                  <a:lnTo>
                    <a:pt x="2121014" y="498640"/>
                  </a:lnTo>
                  <a:lnTo>
                    <a:pt x="2121014" y="495871"/>
                  </a:lnTo>
                  <a:close/>
                </a:path>
                <a:path w="2160270" h="1871345">
                  <a:moveTo>
                    <a:pt x="2120099" y="491286"/>
                  </a:moveTo>
                  <a:lnTo>
                    <a:pt x="2114575" y="491286"/>
                  </a:lnTo>
                  <a:lnTo>
                    <a:pt x="2114575" y="498627"/>
                  </a:lnTo>
                  <a:lnTo>
                    <a:pt x="2116391" y="498627"/>
                  </a:lnTo>
                  <a:lnTo>
                    <a:pt x="2116391" y="491312"/>
                  </a:lnTo>
                  <a:lnTo>
                    <a:pt x="2120099" y="491312"/>
                  </a:lnTo>
                  <a:close/>
                </a:path>
                <a:path w="2160270" h="1871345">
                  <a:moveTo>
                    <a:pt x="1616176" y="850849"/>
                  </a:moveTo>
                  <a:lnTo>
                    <a:pt x="1605127" y="850849"/>
                  </a:lnTo>
                  <a:lnTo>
                    <a:pt x="1605127" y="856360"/>
                  </a:lnTo>
                  <a:lnTo>
                    <a:pt x="1616176" y="856360"/>
                  </a:lnTo>
                  <a:lnTo>
                    <a:pt x="1616176" y="850849"/>
                  </a:lnTo>
                  <a:close/>
                </a:path>
                <a:path w="2160270" h="1871345">
                  <a:moveTo>
                    <a:pt x="662914" y="1261617"/>
                  </a:moveTo>
                  <a:lnTo>
                    <a:pt x="657390" y="1261617"/>
                  </a:lnTo>
                  <a:lnTo>
                    <a:pt x="657390" y="1265300"/>
                  </a:lnTo>
                  <a:lnTo>
                    <a:pt x="662914" y="1265300"/>
                  </a:lnTo>
                  <a:lnTo>
                    <a:pt x="662914" y="1261617"/>
                  </a:lnTo>
                  <a:close/>
                </a:path>
                <a:path w="2160270" h="1871345">
                  <a:moveTo>
                    <a:pt x="2127491" y="505942"/>
                  </a:moveTo>
                  <a:lnTo>
                    <a:pt x="2121979" y="505942"/>
                  </a:lnTo>
                  <a:lnTo>
                    <a:pt x="2121979" y="509625"/>
                  </a:lnTo>
                  <a:lnTo>
                    <a:pt x="2127491" y="509625"/>
                  </a:lnTo>
                  <a:lnTo>
                    <a:pt x="2127491" y="505942"/>
                  </a:lnTo>
                  <a:close/>
                </a:path>
                <a:path w="2160270" h="1871345">
                  <a:moveTo>
                    <a:pt x="2127491" y="503186"/>
                  </a:moveTo>
                  <a:lnTo>
                    <a:pt x="2117356" y="503186"/>
                  </a:lnTo>
                  <a:lnTo>
                    <a:pt x="2117356" y="508711"/>
                  </a:lnTo>
                  <a:lnTo>
                    <a:pt x="2121979" y="508711"/>
                  </a:lnTo>
                  <a:lnTo>
                    <a:pt x="2121979" y="505942"/>
                  </a:lnTo>
                  <a:lnTo>
                    <a:pt x="2127491" y="505942"/>
                  </a:lnTo>
                  <a:lnTo>
                    <a:pt x="2127491" y="503186"/>
                  </a:lnTo>
                  <a:close/>
                </a:path>
                <a:path w="2160270" h="1871345">
                  <a:moveTo>
                    <a:pt x="2128405" y="505942"/>
                  </a:moveTo>
                  <a:lnTo>
                    <a:pt x="2127491" y="505942"/>
                  </a:lnTo>
                  <a:lnTo>
                    <a:pt x="2127491" y="508711"/>
                  </a:lnTo>
                  <a:lnTo>
                    <a:pt x="2128405" y="508711"/>
                  </a:lnTo>
                  <a:lnTo>
                    <a:pt x="2128405" y="505942"/>
                  </a:lnTo>
                  <a:close/>
                </a:path>
                <a:path w="2160270" h="1871345">
                  <a:moveTo>
                    <a:pt x="2117318" y="512330"/>
                  </a:moveTo>
                  <a:lnTo>
                    <a:pt x="2106256" y="512330"/>
                  </a:lnTo>
                  <a:lnTo>
                    <a:pt x="2106256" y="517855"/>
                  </a:lnTo>
                  <a:lnTo>
                    <a:pt x="2117318" y="517855"/>
                  </a:lnTo>
                  <a:lnTo>
                    <a:pt x="2117318" y="512330"/>
                  </a:lnTo>
                  <a:close/>
                </a:path>
                <a:path w="2160270" h="1871345">
                  <a:moveTo>
                    <a:pt x="1615262" y="857237"/>
                  </a:moveTo>
                  <a:lnTo>
                    <a:pt x="1609737" y="857237"/>
                  </a:lnTo>
                  <a:lnTo>
                    <a:pt x="1609737" y="860920"/>
                  </a:lnTo>
                  <a:lnTo>
                    <a:pt x="1615262" y="860920"/>
                  </a:lnTo>
                  <a:lnTo>
                    <a:pt x="1615262" y="857237"/>
                  </a:lnTo>
                  <a:close/>
                </a:path>
                <a:path w="2160270" h="1871345">
                  <a:moveTo>
                    <a:pt x="2122906" y="516000"/>
                  </a:moveTo>
                  <a:lnTo>
                    <a:pt x="2117356" y="516000"/>
                  </a:lnTo>
                  <a:lnTo>
                    <a:pt x="2117356" y="521512"/>
                  </a:lnTo>
                  <a:lnTo>
                    <a:pt x="2122906" y="521512"/>
                  </a:lnTo>
                  <a:lnTo>
                    <a:pt x="2122906" y="516000"/>
                  </a:lnTo>
                  <a:close/>
                </a:path>
                <a:path w="2160270" h="1871345">
                  <a:moveTo>
                    <a:pt x="2126576" y="516000"/>
                  </a:moveTo>
                  <a:lnTo>
                    <a:pt x="2122906" y="516000"/>
                  </a:lnTo>
                  <a:lnTo>
                    <a:pt x="2122906" y="521512"/>
                  </a:lnTo>
                  <a:lnTo>
                    <a:pt x="2126576" y="521512"/>
                  </a:lnTo>
                  <a:lnTo>
                    <a:pt x="2126576" y="516000"/>
                  </a:lnTo>
                  <a:close/>
                </a:path>
                <a:path w="2160270" h="1871345">
                  <a:moveTo>
                    <a:pt x="2128405" y="516000"/>
                  </a:moveTo>
                  <a:lnTo>
                    <a:pt x="2126576" y="516000"/>
                  </a:lnTo>
                  <a:lnTo>
                    <a:pt x="2126576" y="521512"/>
                  </a:lnTo>
                  <a:lnTo>
                    <a:pt x="2128405" y="521512"/>
                  </a:lnTo>
                  <a:lnTo>
                    <a:pt x="2128405" y="516000"/>
                  </a:lnTo>
                  <a:close/>
                </a:path>
                <a:path w="2160270" h="1871345">
                  <a:moveTo>
                    <a:pt x="2130259" y="516000"/>
                  </a:moveTo>
                  <a:lnTo>
                    <a:pt x="2128405" y="516000"/>
                  </a:lnTo>
                  <a:lnTo>
                    <a:pt x="2128405" y="521512"/>
                  </a:lnTo>
                  <a:lnTo>
                    <a:pt x="2130259" y="521512"/>
                  </a:lnTo>
                  <a:lnTo>
                    <a:pt x="2130259" y="516000"/>
                  </a:lnTo>
                  <a:close/>
                </a:path>
                <a:path w="2160270" h="1871345">
                  <a:moveTo>
                    <a:pt x="2133955" y="516000"/>
                  </a:moveTo>
                  <a:lnTo>
                    <a:pt x="2130259" y="516000"/>
                  </a:lnTo>
                  <a:lnTo>
                    <a:pt x="2130259" y="521512"/>
                  </a:lnTo>
                  <a:lnTo>
                    <a:pt x="2133955" y="521512"/>
                  </a:lnTo>
                  <a:lnTo>
                    <a:pt x="2133955" y="516000"/>
                  </a:lnTo>
                  <a:close/>
                </a:path>
                <a:path w="2160270" h="1871345">
                  <a:moveTo>
                    <a:pt x="1612518" y="869137"/>
                  </a:moveTo>
                  <a:lnTo>
                    <a:pt x="1608823" y="869137"/>
                  </a:lnTo>
                  <a:lnTo>
                    <a:pt x="1608823" y="874661"/>
                  </a:lnTo>
                  <a:lnTo>
                    <a:pt x="1612518" y="874661"/>
                  </a:lnTo>
                  <a:lnTo>
                    <a:pt x="1612518" y="869137"/>
                  </a:lnTo>
                  <a:close/>
                </a:path>
                <a:path w="2160270" h="1871345">
                  <a:moveTo>
                    <a:pt x="1619872" y="869137"/>
                  </a:moveTo>
                  <a:lnTo>
                    <a:pt x="1612518" y="869137"/>
                  </a:lnTo>
                  <a:lnTo>
                    <a:pt x="1612518" y="874661"/>
                  </a:lnTo>
                  <a:lnTo>
                    <a:pt x="1619872" y="874661"/>
                  </a:lnTo>
                  <a:lnTo>
                    <a:pt x="1619872" y="869137"/>
                  </a:lnTo>
                  <a:close/>
                </a:path>
                <a:path w="2160270" h="1871345">
                  <a:moveTo>
                    <a:pt x="1623580" y="869137"/>
                  </a:moveTo>
                  <a:lnTo>
                    <a:pt x="1619872" y="869137"/>
                  </a:lnTo>
                  <a:lnTo>
                    <a:pt x="1619872" y="874661"/>
                  </a:lnTo>
                  <a:lnTo>
                    <a:pt x="1623580" y="874661"/>
                  </a:lnTo>
                  <a:lnTo>
                    <a:pt x="1623580" y="869137"/>
                  </a:lnTo>
                  <a:close/>
                </a:path>
                <a:path w="2160270" h="1871345">
                  <a:moveTo>
                    <a:pt x="705446" y="1279944"/>
                  </a:moveTo>
                  <a:lnTo>
                    <a:pt x="699922" y="1279944"/>
                  </a:lnTo>
                  <a:lnTo>
                    <a:pt x="699922" y="1283614"/>
                  </a:lnTo>
                  <a:lnTo>
                    <a:pt x="705446" y="1283614"/>
                  </a:lnTo>
                  <a:lnTo>
                    <a:pt x="705446" y="1279944"/>
                  </a:lnTo>
                  <a:close/>
                </a:path>
                <a:path w="2160270" h="1871345">
                  <a:moveTo>
                    <a:pt x="2142312" y="516000"/>
                  </a:moveTo>
                  <a:lnTo>
                    <a:pt x="2137702" y="516000"/>
                  </a:lnTo>
                  <a:lnTo>
                    <a:pt x="2137702" y="521512"/>
                  </a:lnTo>
                  <a:lnTo>
                    <a:pt x="2142312" y="521512"/>
                  </a:lnTo>
                  <a:lnTo>
                    <a:pt x="2142312" y="516000"/>
                  </a:lnTo>
                  <a:close/>
                </a:path>
                <a:path w="2160270" h="1871345">
                  <a:moveTo>
                    <a:pt x="2147836" y="515073"/>
                  </a:moveTo>
                  <a:lnTo>
                    <a:pt x="2142312" y="515073"/>
                  </a:lnTo>
                  <a:lnTo>
                    <a:pt x="2142312" y="521512"/>
                  </a:lnTo>
                  <a:lnTo>
                    <a:pt x="2148751" y="521512"/>
                  </a:lnTo>
                  <a:lnTo>
                    <a:pt x="2148751" y="518756"/>
                  </a:lnTo>
                  <a:lnTo>
                    <a:pt x="2147836" y="518756"/>
                  </a:lnTo>
                  <a:lnTo>
                    <a:pt x="2147836" y="515073"/>
                  </a:lnTo>
                  <a:close/>
                </a:path>
                <a:path w="2160270" h="1871345">
                  <a:moveTo>
                    <a:pt x="2148751" y="516000"/>
                  </a:moveTo>
                  <a:lnTo>
                    <a:pt x="2147836" y="516000"/>
                  </a:lnTo>
                  <a:lnTo>
                    <a:pt x="2147836" y="518756"/>
                  </a:lnTo>
                  <a:lnTo>
                    <a:pt x="2148751" y="518756"/>
                  </a:lnTo>
                  <a:lnTo>
                    <a:pt x="2148751" y="516000"/>
                  </a:lnTo>
                  <a:close/>
                </a:path>
                <a:path w="2160270" h="1871345">
                  <a:moveTo>
                    <a:pt x="1123403" y="1174711"/>
                  </a:moveTo>
                  <a:lnTo>
                    <a:pt x="1122476" y="1174711"/>
                  </a:lnTo>
                  <a:lnTo>
                    <a:pt x="1122476" y="1180236"/>
                  </a:lnTo>
                  <a:lnTo>
                    <a:pt x="1133538" y="1180236"/>
                  </a:lnTo>
                  <a:lnTo>
                    <a:pt x="1133538" y="1177467"/>
                  </a:lnTo>
                  <a:lnTo>
                    <a:pt x="1123403" y="1177467"/>
                  </a:lnTo>
                  <a:lnTo>
                    <a:pt x="1123403" y="1174711"/>
                  </a:lnTo>
                  <a:close/>
                </a:path>
                <a:path w="2160270" h="1871345">
                  <a:moveTo>
                    <a:pt x="1133538" y="1174711"/>
                  </a:moveTo>
                  <a:lnTo>
                    <a:pt x="1123403" y="1174711"/>
                  </a:lnTo>
                  <a:lnTo>
                    <a:pt x="1123403" y="1177467"/>
                  </a:lnTo>
                  <a:lnTo>
                    <a:pt x="1133538" y="1177467"/>
                  </a:lnTo>
                  <a:lnTo>
                    <a:pt x="1133538" y="1174711"/>
                  </a:lnTo>
                  <a:close/>
                </a:path>
                <a:path w="2160270" h="1871345">
                  <a:moveTo>
                    <a:pt x="1123403" y="1170152"/>
                  </a:moveTo>
                  <a:lnTo>
                    <a:pt x="1119695" y="1170152"/>
                  </a:lnTo>
                  <a:lnTo>
                    <a:pt x="1119695" y="1173835"/>
                  </a:lnTo>
                  <a:lnTo>
                    <a:pt x="1123403" y="1173835"/>
                  </a:lnTo>
                  <a:lnTo>
                    <a:pt x="1123403" y="1170152"/>
                  </a:lnTo>
                  <a:close/>
                </a:path>
                <a:path w="2160270" h="1871345">
                  <a:moveTo>
                    <a:pt x="1125219" y="1170139"/>
                  </a:moveTo>
                  <a:lnTo>
                    <a:pt x="1123403" y="1170139"/>
                  </a:lnTo>
                  <a:lnTo>
                    <a:pt x="1123403" y="1173835"/>
                  </a:lnTo>
                  <a:lnTo>
                    <a:pt x="1125219" y="1173835"/>
                  </a:lnTo>
                  <a:lnTo>
                    <a:pt x="1125219" y="1170139"/>
                  </a:lnTo>
                  <a:close/>
                </a:path>
                <a:path w="2160270" h="1871345">
                  <a:moveTo>
                    <a:pt x="1128915" y="1170152"/>
                  </a:moveTo>
                  <a:lnTo>
                    <a:pt x="1125219" y="1170152"/>
                  </a:lnTo>
                  <a:lnTo>
                    <a:pt x="1125219" y="1173810"/>
                  </a:lnTo>
                  <a:lnTo>
                    <a:pt x="1128915" y="1173810"/>
                  </a:lnTo>
                  <a:lnTo>
                    <a:pt x="1128915" y="1170152"/>
                  </a:lnTo>
                  <a:close/>
                </a:path>
                <a:path w="2160270" h="1871345">
                  <a:moveTo>
                    <a:pt x="1115085" y="1163083"/>
                  </a:moveTo>
                  <a:lnTo>
                    <a:pt x="1115085" y="1169250"/>
                  </a:lnTo>
                  <a:lnTo>
                    <a:pt x="1125219" y="1169250"/>
                  </a:lnTo>
                  <a:lnTo>
                    <a:pt x="1125219" y="1167383"/>
                  </a:lnTo>
                  <a:lnTo>
                    <a:pt x="1119428" y="1167383"/>
                  </a:lnTo>
                  <a:lnTo>
                    <a:pt x="1115085" y="1163083"/>
                  </a:lnTo>
                  <a:close/>
                </a:path>
                <a:path w="2160270" h="1871345">
                  <a:moveTo>
                    <a:pt x="1126134" y="1166494"/>
                  </a:moveTo>
                  <a:lnTo>
                    <a:pt x="1125219" y="1166494"/>
                  </a:lnTo>
                  <a:lnTo>
                    <a:pt x="1125219" y="1169250"/>
                  </a:lnTo>
                  <a:lnTo>
                    <a:pt x="1126134" y="1169250"/>
                  </a:lnTo>
                  <a:lnTo>
                    <a:pt x="1126134" y="1166494"/>
                  </a:lnTo>
                  <a:close/>
                </a:path>
                <a:path w="2160270" h="1871345">
                  <a:moveTo>
                    <a:pt x="1119902" y="1160081"/>
                  </a:moveTo>
                  <a:lnTo>
                    <a:pt x="1115085" y="1160081"/>
                  </a:lnTo>
                  <a:lnTo>
                    <a:pt x="1115092" y="1163083"/>
                  </a:lnTo>
                  <a:lnTo>
                    <a:pt x="1116825" y="1164793"/>
                  </a:lnTo>
                  <a:lnTo>
                    <a:pt x="1119428" y="1167383"/>
                  </a:lnTo>
                  <a:lnTo>
                    <a:pt x="1123314" y="1163459"/>
                  </a:lnTo>
                  <a:lnTo>
                    <a:pt x="1119902" y="1160081"/>
                  </a:lnTo>
                  <a:close/>
                </a:path>
                <a:path w="2160270" h="1871345">
                  <a:moveTo>
                    <a:pt x="1122438" y="1156411"/>
                  </a:moveTo>
                  <a:lnTo>
                    <a:pt x="1116195" y="1156411"/>
                  </a:lnTo>
                  <a:lnTo>
                    <a:pt x="1123314" y="1163459"/>
                  </a:lnTo>
                  <a:lnTo>
                    <a:pt x="1119428" y="1167383"/>
                  </a:lnTo>
                  <a:lnTo>
                    <a:pt x="1125219" y="1167383"/>
                  </a:lnTo>
                  <a:lnTo>
                    <a:pt x="1125219" y="1166494"/>
                  </a:lnTo>
                  <a:lnTo>
                    <a:pt x="1126134" y="1166494"/>
                  </a:lnTo>
                  <a:lnTo>
                    <a:pt x="1126134" y="1161935"/>
                  </a:lnTo>
                  <a:lnTo>
                    <a:pt x="1122438" y="1161935"/>
                  </a:lnTo>
                  <a:lnTo>
                    <a:pt x="1122438" y="1156411"/>
                  </a:lnTo>
                  <a:close/>
                </a:path>
                <a:path w="2160270" h="1871345">
                  <a:moveTo>
                    <a:pt x="1115085" y="1163077"/>
                  </a:moveTo>
                  <a:lnTo>
                    <a:pt x="1116811" y="1164793"/>
                  </a:lnTo>
                  <a:lnTo>
                    <a:pt x="1115085" y="1163077"/>
                  </a:lnTo>
                  <a:close/>
                </a:path>
                <a:path w="2160270" h="1871345">
                  <a:moveTo>
                    <a:pt x="1112304" y="1156723"/>
                  </a:moveTo>
                  <a:lnTo>
                    <a:pt x="1111376" y="1157659"/>
                  </a:lnTo>
                  <a:lnTo>
                    <a:pt x="1111376" y="1159412"/>
                  </a:lnTo>
                  <a:lnTo>
                    <a:pt x="1115085" y="1163077"/>
                  </a:lnTo>
                  <a:lnTo>
                    <a:pt x="1115085" y="1160081"/>
                  </a:lnTo>
                  <a:lnTo>
                    <a:pt x="1119902" y="1160081"/>
                  </a:lnTo>
                  <a:lnTo>
                    <a:pt x="1118991" y="1159179"/>
                  </a:lnTo>
                  <a:lnTo>
                    <a:pt x="1112304" y="1159179"/>
                  </a:lnTo>
                  <a:lnTo>
                    <a:pt x="1112304" y="1156723"/>
                  </a:lnTo>
                  <a:close/>
                </a:path>
                <a:path w="2160270" h="1871345">
                  <a:moveTo>
                    <a:pt x="1111376" y="1159412"/>
                  </a:moveTo>
                  <a:lnTo>
                    <a:pt x="1111376" y="1161935"/>
                  </a:lnTo>
                  <a:lnTo>
                    <a:pt x="1113925" y="1161935"/>
                  </a:lnTo>
                  <a:lnTo>
                    <a:pt x="1113116" y="1161135"/>
                  </a:lnTo>
                  <a:lnTo>
                    <a:pt x="1111376" y="1159412"/>
                  </a:lnTo>
                  <a:close/>
                </a:path>
                <a:path w="2160270" h="1871345">
                  <a:moveTo>
                    <a:pt x="1126134" y="1160081"/>
                  </a:moveTo>
                  <a:lnTo>
                    <a:pt x="1122438" y="1160081"/>
                  </a:lnTo>
                  <a:lnTo>
                    <a:pt x="1122438" y="1161935"/>
                  </a:lnTo>
                  <a:lnTo>
                    <a:pt x="1126134" y="1161935"/>
                  </a:lnTo>
                  <a:lnTo>
                    <a:pt x="1126134" y="1160081"/>
                  </a:lnTo>
                  <a:close/>
                </a:path>
                <a:path w="2160270" h="1871345">
                  <a:moveTo>
                    <a:pt x="1113117" y="1161135"/>
                  </a:moveTo>
                  <a:lnTo>
                    <a:pt x="1113290" y="1161307"/>
                  </a:lnTo>
                  <a:lnTo>
                    <a:pt x="1113117" y="1161135"/>
                  </a:lnTo>
                  <a:close/>
                </a:path>
                <a:path w="2160270" h="1871345">
                  <a:moveTo>
                    <a:pt x="1111376" y="1157659"/>
                  </a:moveTo>
                  <a:lnTo>
                    <a:pt x="1110500" y="1158544"/>
                  </a:lnTo>
                  <a:lnTo>
                    <a:pt x="1111376" y="1159412"/>
                  </a:lnTo>
                  <a:lnTo>
                    <a:pt x="1111376" y="1157659"/>
                  </a:lnTo>
                  <a:close/>
                </a:path>
                <a:path w="2160270" h="1871345">
                  <a:moveTo>
                    <a:pt x="1114386" y="1154620"/>
                  </a:moveTo>
                  <a:lnTo>
                    <a:pt x="1112304" y="1156723"/>
                  </a:lnTo>
                  <a:lnTo>
                    <a:pt x="1112304" y="1159179"/>
                  </a:lnTo>
                  <a:lnTo>
                    <a:pt x="1118991" y="1159179"/>
                  </a:lnTo>
                  <a:lnTo>
                    <a:pt x="1114386" y="1154620"/>
                  </a:lnTo>
                  <a:close/>
                </a:path>
                <a:path w="2160270" h="1871345">
                  <a:moveTo>
                    <a:pt x="1112304" y="1156411"/>
                  </a:moveTo>
                  <a:lnTo>
                    <a:pt x="1111376" y="1156411"/>
                  </a:lnTo>
                  <a:lnTo>
                    <a:pt x="1111376" y="1157659"/>
                  </a:lnTo>
                  <a:lnTo>
                    <a:pt x="1112304" y="1156723"/>
                  </a:lnTo>
                  <a:lnTo>
                    <a:pt x="1112304" y="1156411"/>
                  </a:lnTo>
                  <a:close/>
                </a:path>
                <a:path w="2160270" h="1871345">
                  <a:moveTo>
                    <a:pt x="1115047" y="1151839"/>
                  </a:moveTo>
                  <a:lnTo>
                    <a:pt x="1112304" y="1151839"/>
                  </a:lnTo>
                  <a:lnTo>
                    <a:pt x="1112304" y="1156723"/>
                  </a:lnTo>
                  <a:lnTo>
                    <a:pt x="1114386" y="1154620"/>
                  </a:lnTo>
                  <a:lnTo>
                    <a:pt x="1115047" y="1154620"/>
                  </a:lnTo>
                  <a:lnTo>
                    <a:pt x="1115047" y="1151839"/>
                  </a:lnTo>
                  <a:close/>
                </a:path>
                <a:path w="2160270" h="1871345">
                  <a:moveTo>
                    <a:pt x="1117815" y="1151839"/>
                  </a:moveTo>
                  <a:lnTo>
                    <a:pt x="1115047" y="1151839"/>
                  </a:lnTo>
                  <a:lnTo>
                    <a:pt x="1115047" y="1154620"/>
                  </a:lnTo>
                  <a:lnTo>
                    <a:pt x="1114386" y="1154620"/>
                  </a:lnTo>
                  <a:lnTo>
                    <a:pt x="1115284" y="1155509"/>
                  </a:lnTo>
                  <a:lnTo>
                    <a:pt x="1117815" y="1155509"/>
                  </a:lnTo>
                  <a:lnTo>
                    <a:pt x="1117815" y="1151839"/>
                  </a:lnTo>
                  <a:close/>
                </a:path>
                <a:path w="2160270" h="1871345">
                  <a:moveTo>
                    <a:pt x="1097508" y="1149095"/>
                  </a:moveTo>
                  <a:lnTo>
                    <a:pt x="1096594" y="1149095"/>
                  </a:lnTo>
                  <a:lnTo>
                    <a:pt x="1096594" y="1154620"/>
                  </a:lnTo>
                  <a:lnTo>
                    <a:pt x="1100289" y="1154620"/>
                  </a:lnTo>
                  <a:lnTo>
                    <a:pt x="1100289" y="1151851"/>
                  </a:lnTo>
                  <a:lnTo>
                    <a:pt x="1097508" y="1151851"/>
                  </a:lnTo>
                  <a:lnTo>
                    <a:pt x="1097508" y="1149095"/>
                  </a:lnTo>
                  <a:close/>
                </a:path>
                <a:path w="2160270" h="1871345">
                  <a:moveTo>
                    <a:pt x="1103947" y="1149095"/>
                  </a:moveTo>
                  <a:lnTo>
                    <a:pt x="1100289" y="1149095"/>
                  </a:lnTo>
                  <a:lnTo>
                    <a:pt x="1100289" y="1154620"/>
                  </a:lnTo>
                  <a:lnTo>
                    <a:pt x="1103985" y="1154620"/>
                  </a:lnTo>
                  <a:lnTo>
                    <a:pt x="1103947" y="1150950"/>
                  </a:lnTo>
                  <a:lnTo>
                    <a:pt x="1103947" y="1149095"/>
                  </a:lnTo>
                  <a:close/>
                </a:path>
                <a:path w="2160270" h="1871345">
                  <a:moveTo>
                    <a:pt x="1107643" y="1149095"/>
                  </a:moveTo>
                  <a:lnTo>
                    <a:pt x="1103985" y="1149095"/>
                  </a:lnTo>
                  <a:lnTo>
                    <a:pt x="1103985" y="1154620"/>
                  </a:lnTo>
                  <a:lnTo>
                    <a:pt x="1107643" y="1154620"/>
                  </a:lnTo>
                  <a:lnTo>
                    <a:pt x="1107643" y="1149095"/>
                  </a:lnTo>
                  <a:close/>
                </a:path>
                <a:path w="2160270" h="1871345">
                  <a:moveTo>
                    <a:pt x="1111338" y="1149095"/>
                  </a:moveTo>
                  <a:lnTo>
                    <a:pt x="1107643" y="1149095"/>
                  </a:lnTo>
                  <a:lnTo>
                    <a:pt x="1107643" y="1154620"/>
                  </a:lnTo>
                  <a:lnTo>
                    <a:pt x="1111338" y="1154620"/>
                  </a:lnTo>
                  <a:lnTo>
                    <a:pt x="1111338" y="1149095"/>
                  </a:lnTo>
                  <a:close/>
                </a:path>
                <a:path w="2160270" h="1871345">
                  <a:moveTo>
                    <a:pt x="1115047" y="1149095"/>
                  </a:moveTo>
                  <a:lnTo>
                    <a:pt x="1111338" y="1149095"/>
                  </a:lnTo>
                  <a:lnTo>
                    <a:pt x="1111338" y="1154620"/>
                  </a:lnTo>
                  <a:lnTo>
                    <a:pt x="1112304" y="1154620"/>
                  </a:lnTo>
                  <a:lnTo>
                    <a:pt x="1112304" y="1151839"/>
                  </a:lnTo>
                  <a:lnTo>
                    <a:pt x="1115047" y="1151839"/>
                  </a:lnTo>
                  <a:lnTo>
                    <a:pt x="1115047" y="1149095"/>
                  </a:lnTo>
                  <a:close/>
                </a:path>
                <a:path w="2160270" h="1871345">
                  <a:moveTo>
                    <a:pt x="1099324" y="1139024"/>
                  </a:moveTo>
                  <a:lnTo>
                    <a:pt x="1097508" y="1139024"/>
                  </a:lnTo>
                  <a:lnTo>
                    <a:pt x="1097508" y="1151851"/>
                  </a:lnTo>
                  <a:lnTo>
                    <a:pt x="1100289" y="1151851"/>
                  </a:lnTo>
                  <a:lnTo>
                    <a:pt x="1100289" y="1149095"/>
                  </a:lnTo>
                  <a:lnTo>
                    <a:pt x="1103947" y="1149095"/>
                  </a:lnTo>
                  <a:lnTo>
                    <a:pt x="1103947" y="1148194"/>
                  </a:lnTo>
                  <a:lnTo>
                    <a:pt x="1103020" y="1148194"/>
                  </a:lnTo>
                  <a:lnTo>
                    <a:pt x="1103020" y="1146378"/>
                  </a:lnTo>
                  <a:lnTo>
                    <a:pt x="1099324" y="1146378"/>
                  </a:lnTo>
                  <a:lnTo>
                    <a:pt x="1099324" y="1139024"/>
                  </a:lnTo>
                  <a:close/>
                </a:path>
                <a:path w="2160270" h="1871345">
                  <a:moveTo>
                    <a:pt x="1093812" y="1145438"/>
                  </a:moveTo>
                  <a:lnTo>
                    <a:pt x="1092885" y="1145438"/>
                  </a:lnTo>
                  <a:lnTo>
                    <a:pt x="1092885" y="1150950"/>
                  </a:lnTo>
                  <a:lnTo>
                    <a:pt x="1096594" y="1150950"/>
                  </a:lnTo>
                  <a:lnTo>
                    <a:pt x="1096594" y="1149095"/>
                  </a:lnTo>
                  <a:lnTo>
                    <a:pt x="1097508" y="1149095"/>
                  </a:lnTo>
                  <a:lnTo>
                    <a:pt x="1097508" y="1146378"/>
                  </a:lnTo>
                  <a:lnTo>
                    <a:pt x="1093812" y="1146378"/>
                  </a:lnTo>
                  <a:lnTo>
                    <a:pt x="1093812" y="1145438"/>
                  </a:lnTo>
                  <a:close/>
                </a:path>
                <a:path w="2160270" h="1871345">
                  <a:moveTo>
                    <a:pt x="1103985" y="1149095"/>
                  </a:moveTo>
                  <a:lnTo>
                    <a:pt x="1103947" y="1150950"/>
                  </a:lnTo>
                  <a:lnTo>
                    <a:pt x="1103985" y="1149095"/>
                  </a:lnTo>
                  <a:close/>
                </a:path>
                <a:path w="2160270" h="1871345">
                  <a:moveTo>
                    <a:pt x="1103947" y="1145438"/>
                  </a:moveTo>
                  <a:lnTo>
                    <a:pt x="1103020" y="1145438"/>
                  </a:lnTo>
                  <a:lnTo>
                    <a:pt x="1103020" y="1148194"/>
                  </a:lnTo>
                  <a:lnTo>
                    <a:pt x="1103947" y="1148194"/>
                  </a:lnTo>
                  <a:lnTo>
                    <a:pt x="1103947" y="1145438"/>
                  </a:lnTo>
                  <a:close/>
                </a:path>
                <a:path w="2160270" h="1871345">
                  <a:moveTo>
                    <a:pt x="1097508" y="1139024"/>
                  </a:moveTo>
                  <a:lnTo>
                    <a:pt x="1093812" y="1139024"/>
                  </a:lnTo>
                  <a:lnTo>
                    <a:pt x="1093812" y="1146378"/>
                  </a:lnTo>
                  <a:lnTo>
                    <a:pt x="1097508" y="1146378"/>
                  </a:lnTo>
                  <a:lnTo>
                    <a:pt x="1097508" y="1139024"/>
                  </a:lnTo>
                  <a:close/>
                </a:path>
                <a:path w="2160270" h="1871345">
                  <a:moveTo>
                    <a:pt x="1103020" y="1144511"/>
                  </a:moveTo>
                  <a:lnTo>
                    <a:pt x="1099324" y="1144511"/>
                  </a:lnTo>
                  <a:lnTo>
                    <a:pt x="1099324" y="1146378"/>
                  </a:lnTo>
                  <a:lnTo>
                    <a:pt x="1103020" y="1146378"/>
                  </a:lnTo>
                  <a:lnTo>
                    <a:pt x="1103020" y="1144511"/>
                  </a:lnTo>
                  <a:close/>
                </a:path>
                <a:path w="2160270" h="1871345">
                  <a:moveTo>
                    <a:pt x="1099324" y="1136294"/>
                  </a:moveTo>
                  <a:lnTo>
                    <a:pt x="1092885" y="1136294"/>
                  </a:lnTo>
                  <a:lnTo>
                    <a:pt x="1092885" y="1141806"/>
                  </a:lnTo>
                  <a:lnTo>
                    <a:pt x="1093812" y="1141806"/>
                  </a:lnTo>
                  <a:lnTo>
                    <a:pt x="1093812" y="1139024"/>
                  </a:lnTo>
                  <a:lnTo>
                    <a:pt x="1099324" y="1139024"/>
                  </a:lnTo>
                  <a:lnTo>
                    <a:pt x="1099324" y="1136294"/>
                  </a:lnTo>
                  <a:close/>
                </a:path>
                <a:path w="2160270" h="1871345">
                  <a:moveTo>
                    <a:pt x="1103020" y="1139024"/>
                  </a:moveTo>
                  <a:lnTo>
                    <a:pt x="1099324" y="1139024"/>
                  </a:lnTo>
                  <a:lnTo>
                    <a:pt x="1099324" y="1141806"/>
                  </a:lnTo>
                  <a:lnTo>
                    <a:pt x="1103020" y="1141806"/>
                  </a:lnTo>
                  <a:lnTo>
                    <a:pt x="1103020" y="1139024"/>
                  </a:lnTo>
                  <a:close/>
                </a:path>
                <a:path w="2160270" h="1871345">
                  <a:moveTo>
                    <a:pt x="2152446" y="537946"/>
                  </a:moveTo>
                  <a:lnTo>
                    <a:pt x="2141397" y="537946"/>
                  </a:lnTo>
                  <a:lnTo>
                    <a:pt x="2141397" y="543471"/>
                  </a:lnTo>
                  <a:lnTo>
                    <a:pt x="2152446" y="543471"/>
                  </a:lnTo>
                  <a:lnTo>
                    <a:pt x="2152446" y="537946"/>
                  </a:lnTo>
                  <a:close/>
                </a:path>
                <a:path w="2160270" h="1871345">
                  <a:moveTo>
                    <a:pt x="2144128" y="529716"/>
                  </a:moveTo>
                  <a:lnTo>
                    <a:pt x="2138616" y="529716"/>
                  </a:lnTo>
                  <a:lnTo>
                    <a:pt x="2138616" y="537057"/>
                  </a:lnTo>
                  <a:lnTo>
                    <a:pt x="2134920" y="537057"/>
                  </a:lnTo>
                  <a:lnTo>
                    <a:pt x="2134920" y="540727"/>
                  </a:lnTo>
                  <a:lnTo>
                    <a:pt x="2140432" y="540727"/>
                  </a:lnTo>
                  <a:lnTo>
                    <a:pt x="2140432" y="533387"/>
                  </a:lnTo>
                  <a:lnTo>
                    <a:pt x="2144128" y="533387"/>
                  </a:lnTo>
                  <a:lnTo>
                    <a:pt x="2144128" y="529716"/>
                  </a:lnTo>
                  <a:close/>
                </a:path>
                <a:path w="2160270" h="1871345">
                  <a:moveTo>
                    <a:pt x="2152446" y="523316"/>
                  </a:moveTo>
                  <a:lnTo>
                    <a:pt x="2141397" y="523316"/>
                  </a:lnTo>
                  <a:lnTo>
                    <a:pt x="2141397" y="528827"/>
                  </a:lnTo>
                  <a:lnTo>
                    <a:pt x="2152446" y="528827"/>
                  </a:lnTo>
                  <a:lnTo>
                    <a:pt x="2152446" y="523316"/>
                  </a:lnTo>
                  <a:close/>
                </a:path>
                <a:path w="2160270" h="1871345">
                  <a:moveTo>
                    <a:pt x="1627276" y="889266"/>
                  </a:moveTo>
                  <a:lnTo>
                    <a:pt x="1616214" y="889266"/>
                  </a:lnTo>
                  <a:lnTo>
                    <a:pt x="1616214" y="894791"/>
                  </a:lnTo>
                  <a:lnTo>
                    <a:pt x="1627276" y="894791"/>
                  </a:lnTo>
                  <a:lnTo>
                    <a:pt x="1627276" y="889266"/>
                  </a:lnTo>
                  <a:close/>
                </a:path>
                <a:path w="2160270" h="1871345">
                  <a:moveTo>
                    <a:pt x="2040585" y="621207"/>
                  </a:moveTo>
                  <a:lnTo>
                    <a:pt x="2038756" y="621207"/>
                  </a:lnTo>
                  <a:lnTo>
                    <a:pt x="2038756" y="624878"/>
                  </a:lnTo>
                  <a:lnTo>
                    <a:pt x="2044280" y="624878"/>
                  </a:lnTo>
                  <a:lnTo>
                    <a:pt x="2044280" y="621233"/>
                  </a:lnTo>
                  <a:lnTo>
                    <a:pt x="2040585" y="621233"/>
                  </a:lnTo>
                  <a:close/>
                </a:path>
                <a:path w="2160270" h="1871345">
                  <a:moveTo>
                    <a:pt x="2056295" y="618464"/>
                  </a:moveTo>
                  <a:lnTo>
                    <a:pt x="2045233" y="618464"/>
                  </a:lnTo>
                  <a:lnTo>
                    <a:pt x="2045233" y="623976"/>
                  </a:lnTo>
                  <a:lnTo>
                    <a:pt x="2056295" y="623976"/>
                  </a:lnTo>
                  <a:lnTo>
                    <a:pt x="2056295" y="618464"/>
                  </a:lnTo>
                  <a:close/>
                </a:path>
                <a:path w="2160270" h="1871345">
                  <a:moveTo>
                    <a:pt x="2040585" y="617562"/>
                  </a:moveTo>
                  <a:lnTo>
                    <a:pt x="2035060" y="617562"/>
                  </a:lnTo>
                  <a:lnTo>
                    <a:pt x="2035060" y="621233"/>
                  </a:lnTo>
                  <a:lnTo>
                    <a:pt x="2038756" y="621233"/>
                  </a:lnTo>
                  <a:lnTo>
                    <a:pt x="2040585" y="621207"/>
                  </a:lnTo>
                  <a:lnTo>
                    <a:pt x="2040585" y="617562"/>
                  </a:lnTo>
                  <a:close/>
                </a:path>
                <a:path w="2160270" h="1871345">
                  <a:moveTo>
                    <a:pt x="2044280" y="621207"/>
                  </a:moveTo>
                  <a:lnTo>
                    <a:pt x="2040585" y="621207"/>
                  </a:lnTo>
                  <a:lnTo>
                    <a:pt x="2044280" y="621233"/>
                  </a:lnTo>
                  <a:close/>
                </a:path>
                <a:path w="2160270" h="1871345">
                  <a:moveTo>
                    <a:pt x="2041537" y="613905"/>
                  </a:moveTo>
                  <a:lnTo>
                    <a:pt x="2040585" y="613905"/>
                  </a:lnTo>
                  <a:lnTo>
                    <a:pt x="2040585" y="616661"/>
                  </a:lnTo>
                  <a:lnTo>
                    <a:pt x="2041537" y="616661"/>
                  </a:lnTo>
                  <a:lnTo>
                    <a:pt x="2041537" y="613905"/>
                  </a:lnTo>
                  <a:close/>
                </a:path>
                <a:path w="2160270" h="1871345">
                  <a:moveTo>
                    <a:pt x="2052599" y="611136"/>
                  </a:moveTo>
                  <a:lnTo>
                    <a:pt x="2041537" y="611136"/>
                  </a:lnTo>
                  <a:lnTo>
                    <a:pt x="2041537" y="613905"/>
                  </a:lnTo>
                  <a:lnTo>
                    <a:pt x="2052599" y="613905"/>
                  </a:lnTo>
                  <a:lnTo>
                    <a:pt x="2052599" y="611136"/>
                  </a:lnTo>
                  <a:close/>
                </a:path>
                <a:path w="2160270" h="1871345">
                  <a:moveTo>
                    <a:pt x="763689" y="1279016"/>
                  </a:moveTo>
                  <a:lnTo>
                    <a:pt x="752640" y="1279016"/>
                  </a:lnTo>
                  <a:lnTo>
                    <a:pt x="752640" y="1284528"/>
                  </a:lnTo>
                  <a:lnTo>
                    <a:pt x="763689" y="1284528"/>
                  </a:lnTo>
                  <a:lnTo>
                    <a:pt x="763689" y="1279016"/>
                  </a:lnTo>
                  <a:close/>
                </a:path>
                <a:path w="2160270" h="1871345">
                  <a:moveTo>
                    <a:pt x="798829" y="1269860"/>
                  </a:moveTo>
                  <a:lnTo>
                    <a:pt x="787768" y="1269860"/>
                  </a:lnTo>
                  <a:lnTo>
                    <a:pt x="787768" y="1275384"/>
                  </a:lnTo>
                  <a:lnTo>
                    <a:pt x="798829" y="1275384"/>
                  </a:lnTo>
                  <a:lnTo>
                    <a:pt x="798829" y="1269860"/>
                  </a:lnTo>
                  <a:close/>
                </a:path>
                <a:path w="2160270" h="1871345">
                  <a:moveTo>
                    <a:pt x="2074608" y="593369"/>
                  </a:moveTo>
                  <a:lnTo>
                    <a:pt x="2071128" y="595693"/>
                  </a:lnTo>
                  <a:lnTo>
                    <a:pt x="2076475" y="608926"/>
                  </a:lnTo>
                  <a:lnTo>
                    <a:pt x="2077897" y="609625"/>
                  </a:lnTo>
                  <a:lnTo>
                    <a:pt x="2091839" y="605675"/>
                  </a:lnTo>
                  <a:lnTo>
                    <a:pt x="2084069" y="605675"/>
                  </a:lnTo>
                  <a:lnTo>
                    <a:pt x="2084069" y="604742"/>
                  </a:lnTo>
                  <a:lnTo>
                    <a:pt x="2077758" y="603923"/>
                  </a:lnTo>
                  <a:lnTo>
                    <a:pt x="2076889" y="603117"/>
                  </a:lnTo>
                  <a:lnTo>
                    <a:pt x="2076564" y="603059"/>
                  </a:lnTo>
                  <a:lnTo>
                    <a:pt x="2072868" y="599389"/>
                  </a:lnTo>
                  <a:lnTo>
                    <a:pt x="2080786" y="599389"/>
                  </a:lnTo>
                  <a:lnTo>
                    <a:pt x="2078888" y="598360"/>
                  </a:lnTo>
                  <a:lnTo>
                    <a:pt x="2076742" y="595477"/>
                  </a:lnTo>
                  <a:lnTo>
                    <a:pt x="2074608" y="593369"/>
                  </a:lnTo>
                  <a:close/>
                </a:path>
                <a:path w="2160270" h="1871345">
                  <a:moveTo>
                    <a:pt x="2084069" y="604742"/>
                  </a:moveTo>
                  <a:lnTo>
                    <a:pt x="2084069" y="605675"/>
                  </a:lnTo>
                  <a:lnTo>
                    <a:pt x="2091839" y="605675"/>
                  </a:lnTo>
                  <a:lnTo>
                    <a:pt x="2091067" y="605650"/>
                  </a:lnTo>
                  <a:lnTo>
                    <a:pt x="2084069" y="604742"/>
                  </a:lnTo>
                  <a:close/>
                </a:path>
                <a:path w="2160270" h="1871345">
                  <a:moveTo>
                    <a:pt x="2087437" y="600163"/>
                  </a:moveTo>
                  <a:lnTo>
                    <a:pt x="2084069" y="600163"/>
                  </a:lnTo>
                  <a:lnTo>
                    <a:pt x="2084069" y="601168"/>
                  </a:lnTo>
                  <a:lnTo>
                    <a:pt x="2092197" y="605574"/>
                  </a:lnTo>
                  <a:lnTo>
                    <a:pt x="2091839" y="605675"/>
                  </a:lnTo>
                  <a:lnTo>
                    <a:pt x="2095131" y="605675"/>
                  </a:lnTo>
                  <a:lnTo>
                    <a:pt x="2095089" y="603821"/>
                  </a:lnTo>
                  <a:lnTo>
                    <a:pt x="2087956" y="600508"/>
                  </a:lnTo>
                  <a:lnTo>
                    <a:pt x="2087079" y="600252"/>
                  </a:lnTo>
                  <a:lnTo>
                    <a:pt x="2087437" y="600163"/>
                  </a:lnTo>
                  <a:close/>
                </a:path>
                <a:path w="2160270" h="1871345">
                  <a:moveTo>
                    <a:pt x="2084069" y="604400"/>
                  </a:moveTo>
                  <a:lnTo>
                    <a:pt x="2084069" y="604742"/>
                  </a:lnTo>
                  <a:lnTo>
                    <a:pt x="2091067" y="605650"/>
                  </a:lnTo>
                  <a:lnTo>
                    <a:pt x="2084069" y="604400"/>
                  </a:lnTo>
                  <a:close/>
                </a:path>
                <a:path w="2160270" h="1871345">
                  <a:moveTo>
                    <a:pt x="2084069" y="601168"/>
                  </a:moveTo>
                  <a:lnTo>
                    <a:pt x="2084069" y="604400"/>
                  </a:lnTo>
                  <a:lnTo>
                    <a:pt x="2091067" y="605650"/>
                  </a:lnTo>
                  <a:lnTo>
                    <a:pt x="2091929" y="605650"/>
                  </a:lnTo>
                  <a:lnTo>
                    <a:pt x="2092197" y="605574"/>
                  </a:lnTo>
                  <a:lnTo>
                    <a:pt x="2084069" y="601168"/>
                  </a:lnTo>
                  <a:close/>
                </a:path>
                <a:path w="2160270" h="1871345">
                  <a:moveTo>
                    <a:pt x="2080786" y="599389"/>
                  </a:moveTo>
                  <a:lnTo>
                    <a:pt x="2072868" y="599389"/>
                  </a:lnTo>
                  <a:lnTo>
                    <a:pt x="2076889" y="603117"/>
                  </a:lnTo>
                  <a:lnTo>
                    <a:pt x="2084069" y="604400"/>
                  </a:lnTo>
                  <a:lnTo>
                    <a:pt x="2084069" y="601168"/>
                  </a:lnTo>
                  <a:lnTo>
                    <a:pt x="2080786" y="599389"/>
                  </a:lnTo>
                  <a:close/>
                </a:path>
                <a:path w="2160270" h="1871345">
                  <a:moveTo>
                    <a:pt x="2095131" y="602676"/>
                  </a:moveTo>
                  <a:lnTo>
                    <a:pt x="2095144" y="603846"/>
                  </a:lnTo>
                  <a:lnTo>
                    <a:pt x="2098840" y="603846"/>
                  </a:lnTo>
                  <a:lnTo>
                    <a:pt x="2095131" y="602676"/>
                  </a:lnTo>
                  <a:close/>
                </a:path>
                <a:path w="2160270" h="1871345">
                  <a:moveTo>
                    <a:pt x="2087956" y="600508"/>
                  </a:moveTo>
                  <a:lnTo>
                    <a:pt x="2095131" y="603841"/>
                  </a:lnTo>
                  <a:lnTo>
                    <a:pt x="2095131" y="602676"/>
                  </a:lnTo>
                  <a:lnTo>
                    <a:pt x="2092114" y="601723"/>
                  </a:lnTo>
                  <a:lnTo>
                    <a:pt x="2087956" y="600508"/>
                  </a:lnTo>
                  <a:close/>
                </a:path>
                <a:path w="2160270" h="1871345">
                  <a:moveTo>
                    <a:pt x="2096043" y="600163"/>
                  </a:moveTo>
                  <a:lnTo>
                    <a:pt x="2095131" y="600163"/>
                  </a:lnTo>
                  <a:lnTo>
                    <a:pt x="2095131" y="602604"/>
                  </a:lnTo>
                  <a:lnTo>
                    <a:pt x="2099297" y="603821"/>
                  </a:lnTo>
                  <a:lnTo>
                    <a:pt x="2096043" y="600163"/>
                  </a:lnTo>
                  <a:close/>
                </a:path>
                <a:path w="2160270" h="1871345">
                  <a:moveTo>
                    <a:pt x="2072868" y="599389"/>
                  </a:moveTo>
                  <a:lnTo>
                    <a:pt x="2076564" y="603059"/>
                  </a:lnTo>
                  <a:lnTo>
                    <a:pt x="2076889" y="603117"/>
                  </a:lnTo>
                  <a:lnTo>
                    <a:pt x="2072868" y="599389"/>
                  </a:lnTo>
                  <a:close/>
                </a:path>
                <a:path w="2160270" h="1871345">
                  <a:moveTo>
                    <a:pt x="2092114" y="601723"/>
                  </a:moveTo>
                  <a:lnTo>
                    <a:pt x="2095131" y="602676"/>
                  </a:lnTo>
                  <a:lnTo>
                    <a:pt x="2092114" y="601723"/>
                  </a:lnTo>
                  <a:close/>
                </a:path>
                <a:path w="2160270" h="1871345">
                  <a:moveTo>
                    <a:pt x="2095131" y="600201"/>
                  </a:moveTo>
                  <a:lnTo>
                    <a:pt x="2087295" y="600201"/>
                  </a:lnTo>
                  <a:lnTo>
                    <a:pt x="2092114" y="601723"/>
                  </a:lnTo>
                  <a:lnTo>
                    <a:pt x="2095131" y="602604"/>
                  </a:lnTo>
                  <a:lnTo>
                    <a:pt x="2095131" y="600201"/>
                  </a:lnTo>
                  <a:close/>
                </a:path>
                <a:path w="2160270" h="1871345">
                  <a:moveTo>
                    <a:pt x="2087295" y="600201"/>
                  </a:moveTo>
                  <a:lnTo>
                    <a:pt x="2087956" y="600508"/>
                  </a:lnTo>
                  <a:lnTo>
                    <a:pt x="2092114" y="601723"/>
                  </a:lnTo>
                  <a:lnTo>
                    <a:pt x="2087295" y="600201"/>
                  </a:lnTo>
                  <a:close/>
                </a:path>
                <a:path w="2160270" h="1871345">
                  <a:moveTo>
                    <a:pt x="2094483" y="598411"/>
                  </a:moveTo>
                  <a:lnTo>
                    <a:pt x="2087079" y="600252"/>
                  </a:lnTo>
                  <a:lnTo>
                    <a:pt x="2087956" y="600508"/>
                  </a:lnTo>
                  <a:lnTo>
                    <a:pt x="2087295" y="600201"/>
                  </a:lnTo>
                  <a:lnTo>
                    <a:pt x="2095131" y="600201"/>
                  </a:lnTo>
                  <a:lnTo>
                    <a:pt x="2096043" y="600163"/>
                  </a:lnTo>
                  <a:lnTo>
                    <a:pt x="2094483" y="598411"/>
                  </a:lnTo>
                  <a:close/>
                </a:path>
                <a:path w="2160270" h="1871345">
                  <a:moveTo>
                    <a:pt x="2144611" y="555218"/>
                  </a:moveTo>
                  <a:lnTo>
                    <a:pt x="2139429" y="555218"/>
                  </a:lnTo>
                  <a:lnTo>
                    <a:pt x="2133117" y="561466"/>
                  </a:lnTo>
                  <a:lnTo>
                    <a:pt x="2137003" y="565391"/>
                  </a:lnTo>
                  <a:lnTo>
                    <a:pt x="2145931" y="556552"/>
                  </a:lnTo>
                  <a:lnTo>
                    <a:pt x="2144611" y="555218"/>
                  </a:lnTo>
                  <a:close/>
                </a:path>
                <a:path w="2160270" h="1871345">
                  <a:moveTo>
                    <a:pt x="2151532" y="557174"/>
                  </a:moveTo>
                  <a:lnTo>
                    <a:pt x="2146007" y="557174"/>
                  </a:lnTo>
                  <a:lnTo>
                    <a:pt x="2146007" y="560857"/>
                  </a:lnTo>
                  <a:lnTo>
                    <a:pt x="2151532" y="560857"/>
                  </a:lnTo>
                  <a:lnTo>
                    <a:pt x="2151532" y="557174"/>
                  </a:lnTo>
                  <a:close/>
                </a:path>
                <a:path w="2160270" h="1871345">
                  <a:moveTo>
                    <a:pt x="2151532" y="555345"/>
                  </a:moveTo>
                  <a:lnTo>
                    <a:pt x="2144736" y="555345"/>
                  </a:lnTo>
                  <a:lnTo>
                    <a:pt x="2145931" y="556552"/>
                  </a:lnTo>
                  <a:lnTo>
                    <a:pt x="2143584" y="558876"/>
                  </a:lnTo>
                  <a:lnTo>
                    <a:pt x="2146007" y="558876"/>
                  </a:lnTo>
                  <a:lnTo>
                    <a:pt x="2146007" y="557174"/>
                  </a:lnTo>
                  <a:lnTo>
                    <a:pt x="2151532" y="557174"/>
                  </a:lnTo>
                  <a:lnTo>
                    <a:pt x="2151532" y="555345"/>
                  </a:lnTo>
                  <a:close/>
                </a:path>
                <a:path w="2160270" h="1871345">
                  <a:moveTo>
                    <a:pt x="2141397" y="553269"/>
                  </a:moveTo>
                  <a:lnTo>
                    <a:pt x="2137581" y="557047"/>
                  </a:lnTo>
                  <a:lnTo>
                    <a:pt x="2139429" y="555218"/>
                  </a:lnTo>
                  <a:lnTo>
                    <a:pt x="2144611" y="555218"/>
                  </a:lnTo>
                  <a:lnTo>
                    <a:pt x="2143843" y="554443"/>
                  </a:lnTo>
                  <a:lnTo>
                    <a:pt x="2141397" y="554443"/>
                  </a:lnTo>
                  <a:lnTo>
                    <a:pt x="2141397" y="553269"/>
                  </a:lnTo>
                  <a:close/>
                </a:path>
                <a:path w="2160270" h="1871345">
                  <a:moveTo>
                    <a:pt x="2142045" y="552627"/>
                  </a:moveTo>
                  <a:lnTo>
                    <a:pt x="2141397" y="553269"/>
                  </a:lnTo>
                  <a:lnTo>
                    <a:pt x="2141397" y="554443"/>
                  </a:lnTo>
                  <a:lnTo>
                    <a:pt x="2143843" y="554443"/>
                  </a:lnTo>
                  <a:lnTo>
                    <a:pt x="2142045" y="552627"/>
                  </a:lnTo>
                  <a:close/>
                </a:path>
                <a:path w="2160270" h="1871345">
                  <a:moveTo>
                    <a:pt x="2152446" y="552627"/>
                  </a:moveTo>
                  <a:lnTo>
                    <a:pt x="2142045" y="552627"/>
                  </a:lnTo>
                  <a:lnTo>
                    <a:pt x="2143843" y="554443"/>
                  </a:lnTo>
                  <a:lnTo>
                    <a:pt x="2152446" y="554443"/>
                  </a:lnTo>
                  <a:lnTo>
                    <a:pt x="2152446" y="552627"/>
                  </a:lnTo>
                  <a:close/>
                </a:path>
                <a:path w="2160270" h="1871345">
                  <a:moveTo>
                    <a:pt x="2152446" y="548932"/>
                  </a:moveTo>
                  <a:lnTo>
                    <a:pt x="2141397" y="548932"/>
                  </a:lnTo>
                  <a:lnTo>
                    <a:pt x="2141397" y="553269"/>
                  </a:lnTo>
                  <a:lnTo>
                    <a:pt x="2142045" y="552627"/>
                  </a:lnTo>
                  <a:lnTo>
                    <a:pt x="2152446" y="552627"/>
                  </a:lnTo>
                  <a:lnTo>
                    <a:pt x="2152446" y="548932"/>
                  </a:lnTo>
                  <a:close/>
                </a:path>
                <a:path w="2160270" h="1871345">
                  <a:moveTo>
                    <a:pt x="1064196" y="1184795"/>
                  </a:moveTo>
                  <a:lnTo>
                    <a:pt x="1058671" y="1184795"/>
                  </a:lnTo>
                  <a:lnTo>
                    <a:pt x="1058671" y="1188465"/>
                  </a:lnTo>
                  <a:lnTo>
                    <a:pt x="1064196" y="1188465"/>
                  </a:lnTo>
                  <a:lnTo>
                    <a:pt x="1064196" y="1184795"/>
                  </a:lnTo>
                  <a:close/>
                </a:path>
                <a:path w="2160270" h="1871345">
                  <a:moveTo>
                    <a:pt x="659472" y="1317472"/>
                  </a:moveTo>
                  <a:lnTo>
                    <a:pt x="655599" y="1321396"/>
                  </a:lnTo>
                  <a:lnTo>
                    <a:pt x="661911" y="1327645"/>
                  </a:lnTo>
                  <a:lnTo>
                    <a:pt x="664527" y="1330236"/>
                  </a:lnTo>
                  <a:lnTo>
                    <a:pt x="668413" y="1326311"/>
                  </a:lnTo>
                  <a:lnTo>
                    <a:pt x="659472" y="1317472"/>
                  </a:lnTo>
                  <a:close/>
                </a:path>
                <a:path w="2160270" h="1871345">
                  <a:moveTo>
                    <a:pt x="660063" y="1325816"/>
                  </a:moveTo>
                  <a:lnTo>
                    <a:pt x="661910" y="1327645"/>
                  </a:lnTo>
                  <a:lnTo>
                    <a:pt x="660063" y="1325816"/>
                  </a:lnTo>
                  <a:close/>
                </a:path>
                <a:path w="2160270" h="1871345">
                  <a:moveTo>
                    <a:pt x="658216" y="1323987"/>
                  </a:moveTo>
                  <a:lnTo>
                    <a:pt x="660063" y="1325816"/>
                  </a:lnTo>
                  <a:lnTo>
                    <a:pt x="658216" y="1323987"/>
                  </a:lnTo>
                  <a:close/>
                </a:path>
                <a:path w="2160270" h="1871345">
                  <a:moveTo>
                    <a:pt x="2038730" y="635838"/>
                  </a:moveTo>
                  <a:lnTo>
                    <a:pt x="2033219" y="635838"/>
                  </a:lnTo>
                  <a:lnTo>
                    <a:pt x="2033219" y="643178"/>
                  </a:lnTo>
                  <a:lnTo>
                    <a:pt x="2029510" y="643178"/>
                  </a:lnTo>
                  <a:lnTo>
                    <a:pt x="2029510" y="650519"/>
                  </a:lnTo>
                  <a:lnTo>
                    <a:pt x="2035035" y="650519"/>
                  </a:lnTo>
                  <a:lnTo>
                    <a:pt x="2035035" y="639521"/>
                  </a:lnTo>
                  <a:lnTo>
                    <a:pt x="2038730" y="639521"/>
                  </a:lnTo>
                  <a:lnTo>
                    <a:pt x="2038730" y="635838"/>
                  </a:lnTo>
                  <a:close/>
                </a:path>
                <a:path w="2160270" h="1871345">
                  <a:moveTo>
                    <a:pt x="1078991" y="1177455"/>
                  </a:moveTo>
                  <a:lnTo>
                    <a:pt x="1073467" y="1177455"/>
                  </a:lnTo>
                  <a:lnTo>
                    <a:pt x="1073467" y="1181138"/>
                  </a:lnTo>
                  <a:lnTo>
                    <a:pt x="1078991" y="1181138"/>
                  </a:lnTo>
                  <a:lnTo>
                    <a:pt x="1078991" y="1177455"/>
                  </a:lnTo>
                  <a:close/>
                </a:path>
                <a:path w="2160270" h="1871345">
                  <a:moveTo>
                    <a:pt x="2074824" y="647085"/>
                  </a:moveTo>
                  <a:lnTo>
                    <a:pt x="2074824" y="658748"/>
                  </a:lnTo>
                  <a:lnTo>
                    <a:pt x="2079447" y="658748"/>
                  </a:lnTo>
                  <a:lnTo>
                    <a:pt x="2079447" y="652310"/>
                  </a:lnTo>
                  <a:lnTo>
                    <a:pt x="2085886" y="652310"/>
                  </a:lnTo>
                  <a:lnTo>
                    <a:pt x="2085886" y="651421"/>
                  </a:lnTo>
                  <a:lnTo>
                    <a:pt x="2082177" y="651421"/>
                  </a:lnTo>
                  <a:lnTo>
                    <a:pt x="2082177" y="648665"/>
                  </a:lnTo>
                  <a:lnTo>
                    <a:pt x="2075738" y="648665"/>
                  </a:lnTo>
                  <a:lnTo>
                    <a:pt x="2075738" y="647725"/>
                  </a:lnTo>
                  <a:lnTo>
                    <a:pt x="2075472" y="647725"/>
                  </a:lnTo>
                  <a:lnTo>
                    <a:pt x="2074824" y="647085"/>
                  </a:lnTo>
                  <a:close/>
                </a:path>
                <a:path w="2160270" h="1871345">
                  <a:moveTo>
                    <a:pt x="2084958" y="652310"/>
                  </a:moveTo>
                  <a:lnTo>
                    <a:pt x="2079447" y="652310"/>
                  </a:lnTo>
                  <a:lnTo>
                    <a:pt x="2079447" y="658748"/>
                  </a:lnTo>
                  <a:lnTo>
                    <a:pt x="2085886" y="658748"/>
                  </a:lnTo>
                  <a:lnTo>
                    <a:pt x="2085886" y="655993"/>
                  </a:lnTo>
                  <a:lnTo>
                    <a:pt x="2084958" y="655993"/>
                  </a:lnTo>
                  <a:lnTo>
                    <a:pt x="2084958" y="652310"/>
                  </a:lnTo>
                  <a:close/>
                </a:path>
                <a:path w="2160270" h="1871345">
                  <a:moveTo>
                    <a:pt x="2085886" y="652310"/>
                  </a:moveTo>
                  <a:lnTo>
                    <a:pt x="2084958" y="652310"/>
                  </a:lnTo>
                  <a:lnTo>
                    <a:pt x="2084958" y="655993"/>
                  </a:lnTo>
                  <a:lnTo>
                    <a:pt x="2085886" y="655993"/>
                  </a:lnTo>
                  <a:lnTo>
                    <a:pt x="2085886" y="652310"/>
                  </a:lnTo>
                  <a:close/>
                </a:path>
                <a:path w="2160270" h="1871345">
                  <a:moveTo>
                    <a:pt x="2073635" y="645909"/>
                  </a:moveTo>
                  <a:lnTo>
                    <a:pt x="2071128" y="645909"/>
                  </a:lnTo>
                  <a:lnTo>
                    <a:pt x="2071128" y="651421"/>
                  </a:lnTo>
                  <a:lnTo>
                    <a:pt x="2074824" y="651421"/>
                  </a:lnTo>
                  <a:lnTo>
                    <a:pt x="2074824" y="647085"/>
                  </a:lnTo>
                  <a:lnTo>
                    <a:pt x="2073635" y="645909"/>
                  </a:lnTo>
                  <a:close/>
                </a:path>
                <a:path w="2160270" h="1871345">
                  <a:moveTo>
                    <a:pt x="2085886" y="645909"/>
                  </a:moveTo>
                  <a:lnTo>
                    <a:pt x="2082177" y="645909"/>
                  </a:lnTo>
                  <a:lnTo>
                    <a:pt x="2082177" y="651421"/>
                  </a:lnTo>
                  <a:lnTo>
                    <a:pt x="2085886" y="651421"/>
                  </a:lnTo>
                  <a:lnTo>
                    <a:pt x="2085886" y="645909"/>
                  </a:lnTo>
                  <a:close/>
                </a:path>
                <a:path w="2160270" h="1871345">
                  <a:moveTo>
                    <a:pt x="2078481" y="644685"/>
                  </a:moveTo>
                  <a:lnTo>
                    <a:pt x="2075738" y="647456"/>
                  </a:lnTo>
                  <a:lnTo>
                    <a:pt x="2075738" y="648665"/>
                  </a:lnTo>
                  <a:lnTo>
                    <a:pt x="2082177" y="648665"/>
                  </a:lnTo>
                  <a:lnTo>
                    <a:pt x="2082177" y="646836"/>
                  </a:lnTo>
                  <a:lnTo>
                    <a:pt x="2081263" y="646836"/>
                  </a:lnTo>
                  <a:lnTo>
                    <a:pt x="2081263" y="645934"/>
                  </a:lnTo>
                  <a:lnTo>
                    <a:pt x="2078481" y="645934"/>
                  </a:lnTo>
                  <a:lnTo>
                    <a:pt x="2078481" y="644685"/>
                  </a:lnTo>
                  <a:close/>
                </a:path>
                <a:path w="2160270" h="1871345">
                  <a:moveTo>
                    <a:pt x="2075738" y="645909"/>
                  </a:moveTo>
                  <a:lnTo>
                    <a:pt x="2074824" y="645909"/>
                  </a:lnTo>
                  <a:lnTo>
                    <a:pt x="2074824" y="647085"/>
                  </a:lnTo>
                  <a:lnTo>
                    <a:pt x="2075472" y="647725"/>
                  </a:lnTo>
                  <a:lnTo>
                    <a:pt x="2075738" y="647456"/>
                  </a:lnTo>
                  <a:lnTo>
                    <a:pt x="2075738" y="645909"/>
                  </a:lnTo>
                  <a:close/>
                </a:path>
                <a:path w="2160270" h="1871345">
                  <a:moveTo>
                    <a:pt x="2075738" y="647456"/>
                  </a:moveTo>
                  <a:lnTo>
                    <a:pt x="2075472" y="647725"/>
                  </a:lnTo>
                  <a:lnTo>
                    <a:pt x="2075738" y="647725"/>
                  </a:lnTo>
                  <a:lnTo>
                    <a:pt x="2075738" y="647456"/>
                  </a:lnTo>
                  <a:close/>
                </a:path>
                <a:path w="2160270" h="1871345">
                  <a:moveTo>
                    <a:pt x="2078481" y="643166"/>
                  </a:moveTo>
                  <a:lnTo>
                    <a:pt x="2075738" y="643166"/>
                  </a:lnTo>
                  <a:lnTo>
                    <a:pt x="2075738" y="647456"/>
                  </a:lnTo>
                  <a:lnTo>
                    <a:pt x="2078481" y="644685"/>
                  </a:lnTo>
                  <a:lnTo>
                    <a:pt x="2078481" y="643166"/>
                  </a:lnTo>
                  <a:close/>
                </a:path>
                <a:path w="2160270" h="1871345">
                  <a:moveTo>
                    <a:pt x="2073859" y="641476"/>
                  </a:moveTo>
                  <a:lnTo>
                    <a:pt x="2069160" y="641476"/>
                  </a:lnTo>
                  <a:lnTo>
                    <a:pt x="2072868" y="645134"/>
                  </a:lnTo>
                  <a:lnTo>
                    <a:pt x="2074824" y="647085"/>
                  </a:lnTo>
                  <a:lnTo>
                    <a:pt x="2074786" y="645934"/>
                  </a:lnTo>
                  <a:lnTo>
                    <a:pt x="2074786" y="643191"/>
                  </a:lnTo>
                  <a:lnTo>
                    <a:pt x="2073859" y="643191"/>
                  </a:lnTo>
                  <a:lnTo>
                    <a:pt x="2073859" y="641476"/>
                  </a:lnTo>
                  <a:close/>
                </a:path>
                <a:path w="2160270" h="1871345">
                  <a:moveTo>
                    <a:pt x="2082177" y="645909"/>
                  </a:moveTo>
                  <a:lnTo>
                    <a:pt x="2081263" y="645909"/>
                  </a:lnTo>
                  <a:lnTo>
                    <a:pt x="2081263" y="646836"/>
                  </a:lnTo>
                  <a:lnTo>
                    <a:pt x="2082177" y="646836"/>
                  </a:lnTo>
                  <a:lnTo>
                    <a:pt x="2082177" y="645909"/>
                  </a:lnTo>
                  <a:close/>
                </a:path>
                <a:path w="2160270" h="1871345">
                  <a:moveTo>
                    <a:pt x="2068656" y="636765"/>
                  </a:moveTo>
                  <a:lnTo>
                    <a:pt x="2063724" y="636765"/>
                  </a:lnTo>
                  <a:lnTo>
                    <a:pt x="2063724" y="645934"/>
                  </a:lnTo>
                  <a:lnTo>
                    <a:pt x="2067432" y="645934"/>
                  </a:lnTo>
                  <a:lnTo>
                    <a:pt x="2067432" y="640422"/>
                  </a:lnTo>
                  <a:lnTo>
                    <a:pt x="2068085" y="640422"/>
                  </a:lnTo>
                  <a:lnTo>
                    <a:pt x="2066543" y="638898"/>
                  </a:lnTo>
                  <a:lnTo>
                    <a:pt x="2068656" y="636765"/>
                  </a:lnTo>
                  <a:close/>
                </a:path>
                <a:path w="2160270" h="1871345">
                  <a:moveTo>
                    <a:pt x="2068085" y="640422"/>
                  </a:moveTo>
                  <a:lnTo>
                    <a:pt x="2067432" y="640422"/>
                  </a:lnTo>
                  <a:lnTo>
                    <a:pt x="2067432" y="645934"/>
                  </a:lnTo>
                  <a:lnTo>
                    <a:pt x="2071128" y="645934"/>
                  </a:lnTo>
                  <a:lnTo>
                    <a:pt x="2073635" y="645909"/>
                  </a:lnTo>
                  <a:lnTo>
                    <a:pt x="2070886" y="643191"/>
                  </a:lnTo>
                  <a:lnTo>
                    <a:pt x="2068347" y="643191"/>
                  </a:lnTo>
                  <a:lnTo>
                    <a:pt x="2068347" y="640681"/>
                  </a:lnTo>
                  <a:lnTo>
                    <a:pt x="2068085" y="640422"/>
                  </a:lnTo>
                  <a:close/>
                </a:path>
                <a:path w="2160270" h="1871345">
                  <a:moveTo>
                    <a:pt x="2075034" y="639521"/>
                  </a:moveTo>
                  <a:lnTo>
                    <a:pt x="2074786" y="639521"/>
                  </a:lnTo>
                  <a:lnTo>
                    <a:pt x="2074786" y="645934"/>
                  </a:lnTo>
                  <a:lnTo>
                    <a:pt x="2075738" y="645909"/>
                  </a:lnTo>
                  <a:lnTo>
                    <a:pt x="2075738" y="643166"/>
                  </a:lnTo>
                  <a:lnTo>
                    <a:pt x="2078481" y="643166"/>
                  </a:lnTo>
                  <a:lnTo>
                    <a:pt x="2078481" y="642933"/>
                  </a:lnTo>
                  <a:lnTo>
                    <a:pt x="2075034" y="639521"/>
                  </a:lnTo>
                  <a:close/>
                </a:path>
                <a:path w="2160270" h="1871345">
                  <a:moveTo>
                    <a:pt x="2081263" y="643166"/>
                  </a:moveTo>
                  <a:lnTo>
                    <a:pt x="2078716" y="643166"/>
                  </a:lnTo>
                  <a:lnTo>
                    <a:pt x="2079358" y="643801"/>
                  </a:lnTo>
                  <a:lnTo>
                    <a:pt x="2078481" y="644685"/>
                  </a:lnTo>
                  <a:lnTo>
                    <a:pt x="2078481" y="645934"/>
                  </a:lnTo>
                  <a:lnTo>
                    <a:pt x="2081263" y="645934"/>
                  </a:lnTo>
                  <a:lnTo>
                    <a:pt x="2081263" y="643166"/>
                  </a:lnTo>
                  <a:close/>
                </a:path>
                <a:path w="2160270" h="1871345">
                  <a:moveTo>
                    <a:pt x="2073859" y="639521"/>
                  </a:moveTo>
                  <a:lnTo>
                    <a:pt x="2068347" y="639521"/>
                  </a:lnTo>
                  <a:lnTo>
                    <a:pt x="2068347" y="640681"/>
                  </a:lnTo>
                  <a:lnTo>
                    <a:pt x="2072851" y="645134"/>
                  </a:lnTo>
                  <a:lnTo>
                    <a:pt x="2069160" y="641476"/>
                  </a:lnTo>
                  <a:lnTo>
                    <a:pt x="2073859" y="641476"/>
                  </a:lnTo>
                  <a:lnTo>
                    <a:pt x="2073859" y="639521"/>
                  </a:lnTo>
                  <a:close/>
                </a:path>
                <a:path w="2160270" h="1871345">
                  <a:moveTo>
                    <a:pt x="2078481" y="642933"/>
                  </a:moveTo>
                  <a:lnTo>
                    <a:pt x="2078481" y="644685"/>
                  </a:lnTo>
                  <a:lnTo>
                    <a:pt x="2079358" y="643801"/>
                  </a:lnTo>
                  <a:lnTo>
                    <a:pt x="2078481" y="642933"/>
                  </a:lnTo>
                  <a:close/>
                </a:path>
                <a:path w="2160270" h="1871345">
                  <a:moveTo>
                    <a:pt x="2068347" y="640681"/>
                  </a:moveTo>
                  <a:lnTo>
                    <a:pt x="2068347" y="643191"/>
                  </a:lnTo>
                  <a:lnTo>
                    <a:pt x="2070886" y="643191"/>
                  </a:lnTo>
                  <a:lnTo>
                    <a:pt x="2068347" y="640681"/>
                  </a:lnTo>
                  <a:close/>
                </a:path>
                <a:path w="2160270" h="1871345">
                  <a:moveTo>
                    <a:pt x="2073859" y="638357"/>
                  </a:moveTo>
                  <a:lnTo>
                    <a:pt x="2073859" y="643191"/>
                  </a:lnTo>
                  <a:lnTo>
                    <a:pt x="2074786" y="643191"/>
                  </a:lnTo>
                  <a:lnTo>
                    <a:pt x="2074786" y="639275"/>
                  </a:lnTo>
                  <a:lnTo>
                    <a:pt x="2073859" y="638357"/>
                  </a:lnTo>
                  <a:close/>
                </a:path>
                <a:path w="2160270" h="1871345">
                  <a:moveTo>
                    <a:pt x="2078481" y="640422"/>
                  </a:moveTo>
                  <a:lnTo>
                    <a:pt x="2075945" y="640422"/>
                  </a:lnTo>
                  <a:lnTo>
                    <a:pt x="2078481" y="642933"/>
                  </a:lnTo>
                  <a:lnTo>
                    <a:pt x="2078481" y="640422"/>
                  </a:lnTo>
                  <a:close/>
                </a:path>
                <a:path w="2160270" h="1871345">
                  <a:moveTo>
                    <a:pt x="2070430" y="634974"/>
                  </a:moveTo>
                  <a:lnTo>
                    <a:pt x="2066543" y="638898"/>
                  </a:lnTo>
                  <a:lnTo>
                    <a:pt x="2068347" y="640681"/>
                  </a:lnTo>
                  <a:lnTo>
                    <a:pt x="2068347" y="639521"/>
                  </a:lnTo>
                  <a:lnTo>
                    <a:pt x="2073859" y="639521"/>
                  </a:lnTo>
                  <a:lnTo>
                    <a:pt x="2073859" y="638357"/>
                  </a:lnTo>
                  <a:lnTo>
                    <a:pt x="2070430" y="634974"/>
                  </a:lnTo>
                  <a:close/>
                </a:path>
                <a:path w="2160270" h="1871345">
                  <a:moveTo>
                    <a:pt x="2073859" y="636765"/>
                  </a:moveTo>
                  <a:lnTo>
                    <a:pt x="2072247" y="636765"/>
                  </a:lnTo>
                  <a:lnTo>
                    <a:pt x="2073859" y="638357"/>
                  </a:lnTo>
                  <a:lnTo>
                    <a:pt x="2073859" y="636765"/>
                  </a:lnTo>
                  <a:close/>
                </a:path>
                <a:path w="2160270" h="1871345">
                  <a:moveTo>
                    <a:pt x="2066467" y="628522"/>
                  </a:moveTo>
                  <a:lnTo>
                    <a:pt x="2064651" y="628522"/>
                  </a:lnTo>
                  <a:lnTo>
                    <a:pt x="2064651" y="635863"/>
                  </a:lnTo>
                  <a:lnTo>
                    <a:pt x="2068347" y="635863"/>
                  </a:lnTo>
                  <a:lnTo>
                    <a:pt x="2068347" y="631304"/>
                  </a:lnTo>
                  <a:lnTo>
                    <a:pt x="2067382" y="631304"/>
                  </a:lnTo>
                  <a:lnTo>
                    <a:pt x="2067382" y="628535"/>
                  </a:lnTo>
                  <a:lnTo>
                    <a:pt x="2066467" y="628535"/>
                  </a:lnTo>
                  <a:close/>
                </a:path>
                <a:path w="2160270" h="1871345">
                  <a:moveTo>
                    <a:pt x="2070430" y="634974"/>
                  </a:moveTo>
                  <a:lnTo>
                    <a:pt x="2068347" y="634974"/>
                  </a:lnTo>
                  <a:lnTo>
                    <a:pt x="2068347" y="635863"/>
                  </a:lnTo>
                  <a:lnTo>
                    <a:pt x="2069549" y="635863"/>
                  </a:lnTo>
                  <a:lnTo>
                    <a:pt x="2070430" y="634974"/>
                  </a:lnTo>
                  <a:close/>
                </a:path>
                <a:path w="2160270" h="1871345">
                  <a:moveTo>
                    <a:pt x="2062772" y="624865"/>
                  </a:moveTo>
                  <a:lnTo>
                    <a:pt x="2060943" y="624865"/>
                  </a:lnTo>
                  <a:lnTo>
                    <a:pt x="2060943" y="632205"/>
                  </a:lnTo>
                  <a:lnTo>
                    <a:pt x="2064651" y="632205"/>
                  </a:lnTo>
                  <a:lnTo>
                    <a:pt x="2064651" y="628522"/>
                  </a:lnTo>
                  <a:lnTo>
                    <a:pt x="2066467" y="628522"/>
                  </a:lnTo>
                  <a:lnTo>
                    <a:pt x="2066467" y="624878"/>
                  </a:lnTo>
                  <a:lnTo>
                    <a:pt x="2062772" y="624878"/>
                  </a:lnTo>
                  <a:close/>
                </a:path>
                <a:path w="2160270" h="1871345">
                  <a:moveTo>
                    <a:pt x="2070163" y="628522"/>
                  </a:moveTo>
                  <a:lnTo>
                    <a:pt x="2068347" y="628522"/>
                  </a:lnTo>
                  <a:lnTo>
                    <a:pt x="2068347" y="632205"/>
                  </a:lnTo>
                  <a:lnTo>
                    <a:pt x="2070163" y="632205"/>
                  </a:lnTo>
                  <a:lnTo>
                    <a:pt x="2070163" y="628522"/>
                  </a:lnTo>
                  <a:close/>
                </a:path>
                <a:path w="2160270" h="1871345">
                  <a:moveTo>
                    <a:pt x="2073859" y="628522"/>
                  </a:moveTo>
                  <a:lnTo>
                    <a:pt x="2070163" y="628522"/>
                  </a:lnTo>
                  <a:lnTo>
                    <a:pt x="2070163" y="632205"/>
                  </a:lnTo>
                  <a:lnTo>
                    <a:pt x="2073859" y="632205"/>
                  </a:lnTo>
                  <a:lnTo>
                    <a:pt x="2073859" y="628522"/>
                  </a:lnTo>
                  <a:close/>
                </a:path>
                <a:path w="2160270" h="1871345">
                  <a:moveTo>
                    <a:pt x="2057247" y="625779"/>
                  </a:moveTo>
                  <a:lnTo>
                    <a:pt x="2056333" y="625779"/>
                  </a:lnTo>
                  <a:lnTo>
                    <a:pt x="2056333" y="631304"/>
                  </a:lnTo>
                  <a:lnTo>
                    <a:pt x="2060943" y="631304"/>
                  </a:lnTo>
                  <a:lnTo>
                    <a:pt x="2060943" y="628535"/>
                  </a:lnTo>
                  <a:lnTo>
                    <a:pt x="2057247" y="628535"/>
                  </a:lnTo>
                  <a:lnTo>
                    <a:pt x="2057247" y="625779"/>
                  </a:lnTo>
                  <a:close/>
                </a:path>
                <a:path w="2160270" h="1871345">
                  <a:moveTo>
                    <a:pt x="2068347" y="628522"/>
                  </a:moveTo>
                  <a:lnTo>
                    <a:pt x="2067382" y="628522"/>
                  </a:lnTo>
                  <a:lnTo>
                    <a:pt x="2067382" y="631304"/>
                  </a:lnTo>
                  <a:lnTo>
                    <a:pt x="2068347" y="631304"/>
                  </a:lnTo>
                  <a:lnTo>
                    <a:pt x="2068347" y="628522"/>
                  </a:lnTo>
                  <a:close/>
                </a:path>
                <a:path w="2160270" h="1871345">
                  <a:moveTo>
                    <a:pt x="2062772" y="621207"/>
                  </a:moveTo>
                  <a:lnTo>
                    <a:pt x="2057247" y="621207"/>
                  </a:lnTo>
                  <a:lnTo>
                    <a:pt x="2057247" y="628535"/>
                  </a:lnTo>
                  <a:lnTo>
                    <a:pt x="2060943" y="628535"/>
                  </a:lnTo>
                  <a:lnTo>
                    <a:pt x="2060943" y="624865"/>
                  </a:lnTo>
                  <a:lnTo>
                    <a:pt x="2062772" y="624865"/>
                  </a:lnTo>
                  <a:lnTo>
                    <a:pt x="2062772" y="621207"/>
                  </a:lnTo>
                  <a:close/>
                </a:path>
                <a:path w="2160270" h="1871345">
                  <a:moveTo>
                    <a:pt x="2067382" y="625779"/>
                  </a:moveTo>
                  <a:lnTo>
                    <a:pt x="2066467" y="625779"/>
                  </a:lnTo>
                  <a:lnTo>
                    <a:pt x="2066467" y="628535"/>
                  </a:lnTo>
                  <a:lnTo>
                    <a:pt x="2067382" y="628535"/>
                  </a:lnTo>
                  <a:lnTo>
                    <a:pt x="2067382" y="625779"/>
                  </a:lnTo>
                  <a:close/>
                </a:path>
                <a:path w="2160270" h="1871345">
                  <a:moveTo>
                    <a:pt x="2066467" y="624865"/>
                  </a:moveTo>
                  <a:lnTo>
                    <a:pt x="2062772" y="624865"/>
                  </a:lnTo>
                  <a:lnTo>
                    <a:pt x="2066467" y="624878"/>
                  </a:lnTo>
                  <a:close/>
                </a:path>
                <a:path w="2160270" h="1871345">
                  <a:moveTo>
                    <a:pt x="1591246" y="936630"/>
                  </a:moveTo>
                  <a:lnTo>
                    <a:pt x="1589455" y="938402"/>
                  </a:lnTo>
                  <a:lnTo>
                    <a:pt x="1593329" y="942314"/>
                  </a:lnTo>
                  <a:lnTo>
                    <a:pt x="1597931" y="937767"/>
                  </a:lnTo>
                  <a:lnTo>
                    <a:pt x="1591246" y="937767"/>
                  </a:lnTo>
                  <a:lnTo>
                    <a:pt x="1591246" y="936630"/>
                  </a:lnTo>
                  <a:close/>
                </a:path>
                <a:path w="2160270" h="1871345">
                  <a:moveTo>
                    <a:pt x="1596770" y="932154"/>
                  </a:moveTo>
                  <a:lnTo>
                    <a:pt x="1595767" y="932154"/>
                  </a:lnTo>
                  <a:lnTo>
                    <a:pt x="1591246" y="936630"/>
                  </a:lnTo>
                  <a:lnTo>
                    <a:pt x="1591246" y="937767"/>
                  </a:lnTo>
                  <a:lnTo>
                    <a:pt x="1597931" y="937767"/>
                  </a:lnTo>
                  <a:lnTo>
                    <a:pt x="1601628" y="934110"/>
                  </a:lnTo>
                  <a:lnTo>
                    <a:pt x="1596770" y="934110"/>
                  </a:lnTo>
                  <a:lnTo>
                    <a:pt x="1596770" y="932154"/>
                  </a:lnTo>
                  <a:close/>
                </a:path>
                <a:path w="2160270" h="1871345">
                  <a:moveTo>
                    <a:pt x="1596770" y="930440"/>
                  </a:moveTo>
                  <a:lnTo>
                    <a:pt x="1591246" y="930440"/>
                  </a:lnTo>
                  <a:lnTo>
                    <a:pt x="1591246" y="936630"/>
                  </a:lnTo>
                  <a:lnTo>
                    <a:pt x="1592072" y="935812"/>
                  </a:lnTo>
                  <a:lnTo>
                    <a:pt x="1596770" y="931160"/>
                  </a:lnTo>
                  <a:lnTo>
                    <a:pt x="1596770" y="930440"/>
                  </a:lnTo>
                  <a:close/>
                </a:path>
                <a:path w="2160270" h="1871345">
                  <a:moveTo>
                    <a:pt x="1598383" y="929563"/>
                  </a:moveTo>
                  <a:lnTo>
                    <a:pt x="1596770" y="931160"/>
                  </a:lnTo>
                  <a:lnTo>
                    <a:pt x="1596770" y="934110"/>
                  </a:lnTo>
                  <a:lnTo>
                    <a:pt x="1601628" y="934110"/>
                  </a:lnTo>
                  <a:lnTo>
                    <a:pt x="1602257" y="933488"/>
                  </a:lnTo>
                  <a:lnTo>
                    <a:pt x="1598383" y="929563"/>
                  </a:lnTo>
                  <a:close/>
                </a:path>
                <a:path w="2160270" h="1871345">
                  <a:moveTo>
                    <a:pt x="1596770" y="931160"/>
                  </a:moveTo>
                  <a:lnTo>
                    <a:pt x="1593919" y="933983"/>
                  </a:lnTo>
                  <a:lnTo>
                    <a:pt x="1595767" y="932154"/>
                  </a:lnTo>
                  <a:lnTo>
                    <a:pt x="1596770" y="932154"/>
                  </a:lnTo>
                  <a:lnTo>
                    <a:pt x="1596770" y="931160"/>
                  </a:lnTo>
                  <a:close/>
                </a:path>
                <a:path w="2160270" h="1871345">
                  <a:moveTo>
                    <a:pt x="1619872" y="924039"/>
                  </a:moveTo>
                  <a:lnTo>
                    <a:pt x="1608823" y="924039"/>
                  </a:lnTo>
                  <a:lnTo>
                    <a:pt x="1608823" y="929551"/>
                  </a:lnTo>
                  <a:lnTo>
                    <a:pt x="1619872" y="929551"/>
                  </a:lnTo>
                  <a:lnTo>
                    <a:pt x="1619872" y="924039"/>
                  </a:lnTo>
                  <a:close/>
                </a:path>
                <a:path w="2160270" h="1871345">
                  <a:moveTo>
                    <a:pt x="1534820" y="973442"/>
                  </a:moveTo>
                  <a:lnTo>
                    <a:pt x="1523758" y="973442"/>
                  </a:lnTo>
                  <a:lnTo>
                    <a:pt x="1523758" y="978954"/>
                  </a:lnTo>
                  <a:lnTo>
                    <a:pt x="1534820" y="978954"/>
                  </a:lnTo>
                  <a:lnTo>
                    <a:pt x="1534820" y="973442"/>
                  </a:lnTo>
                  <a:close/>
                </a:path>
                <a:path w="2160270" h="1871345">
                  <a:moveTo>
                    <a:pt x="1589366" y="945070"/>
                  </a:moveTo>
                  <a:lnTo>
                    <a:pt x="1583855" y="945070"/>
                  </a:lnTo>
                  <a:lnTo>
                    <a:pt x="1583855" y="948753"/>
                  </a:lnTo>
                  <a:lnTo>
                    <a:pt x="1589366" y="948753"/>
                  </a:lnTo>
                  <a:lnTo>
                    <a:pt x="1589366" y="945070"/>
                  </a:lnTo>
                  <a:close/>
                </a:path>
                <a:path w="2160270" h="1871345">
                  <a:moveTo>
                    <a:pt x="1593989" y="942327"/>
                  </a:moveTo>
                  <a:lnTo>
                    <a:pt x="1582927" y="942327"/>
                  </a:lnTo>
                  <a:lnTo>
                    <a:pt x="1582927" y="947851"/>
                  </a:lnTo>
                  <a:lnTo>
                    <a:pt x="1583855" y="947851"/>
                  </a:lnTo>
                  <a:lnTo>
                    <a:pt x="1583855" y="945070"/>
                  </a:lnTo>
                  <a:lnTo>
                    <a:pt x="1593989" y="945070"/>
                  </a:lnTo>
                  <a:lnTo>
                    <a:pt x="1593989" y="942327"/>
                  </a:lnTo>
                  <a:close/>
                </a:path>
                <a:path w="2160270" h="1871345">
                  <a:moveTo>
                    <a:pt x="1593989" y="945070"/>
                  </a:moveTo>
                  <a:lnTo>
                    <a:pt x="1589366" y="945070"/>
                  </a:lnTo>
                  <a:lnTo>
                    <a:pt x="1589366" y="947851"/>
                  </a:lnTo>
                  <a:lnTo>
                    <a:pt x="1593989" y="947851"/>
                  </a:lnTo>
                  <a:lnTo>
                    <a:pt x="1593989" y="945070"/>
                  </a:lnTo>
                  <a:close/>
                </a:path>
                <a:path w="2160270" h="1871345">
                  <a:moveTo>
                    <a:pt x="2127491" y="582777"/>
                  </a:moveTo>
                  <a:lnTo>
                    <a:pt x="2121979" y="582777"/>
                  </a:lnTo>
                  <a:lnTo>
                    <a:pt x="2121979" y="586460"/>
                  </a:lnTo>
                  <a:lnTo>
                    <a:pt x="2127491" y="586460"/>
                  </a:lnTo>
                  <a:lnTo>
                    <a:pt x="2127491" y="582777"/>
                  </a:lnTo>
                  <a:close/>
                </a:path>
                <a:path w="2160270" h="1871345">
                  <a:moveTo>
                    <a:pt x="1048473" y="1205814"/>
                  </a:moveTo>
                  <a:lnTo>
                    <a:pt x="1037412" y="1205814"/>
                  </a:lnTo>
                  <a:lnTo>
                    <a:pt x="1037412" y="1211338"/>
                  </a:lnTo>
                  <a:lnTo>
                    <a:pt x="1048473" y="1211338"/>
                  </a:lnTo>
                  <a:lnTo>
                    <a:pt x="1048473" y="1205814"/>
                  </a:lnTo>
                  <a:close/>
                </a:path>
                <a:path w="2160270" h="1871345">
                  <a:moveTo>
                    <a:pt x="2148789" y="576009"/>
                  </a:moveTo>
                  <a:lnTo>
                    <a:pt x="2141931" y="586181"/>
                  </a:lnTo>
                  <a:lnTo>
                    <a:pt x="2142274" y="587908"/>
                  </a:lnTo>
                  <a:lnTo>
                    <a:pt x="2154656" y="596074"/>
                  </a:lnTo>
                  <a:lnTo>
                    <a:pt x="2154701" y="594448"/>
                  </a:lnTo>
                  <a:lnTo>
                    <a:pt x="2153500" y="594448"/>
                  </a:lnTo>
                  <a:lnTo>
                    <a:pt x="2149716" y="579132"/>
                  </a:lnTo>
                  <a:lnTo>
                    <a:pt x="2149716" y="578230"/>
                  </a:lnTo>
                  <a:lnTo>
                    <a:pt x="2148789" y="578230"/>
                  </a:lnTo>
                  <a:lnTo>
                    <a:pt x="2148789" y="576009"/>
                  </a:lnTo>
                  <a:close/>
                </a:path>
                <a:path w="2160270" h="1871345">
                  <a:moveTo>
                    <a:pt x="2149716" y="575475"/>
                  </a:moveTo>
                  <a:lnTo>
                    <a:pt x="2149716" y="579132"/>
                  </a:lnTo>
                  <a:lnTo>
                    <a:pt x="2153500" y="594448"/>
                  </a:lnTo>
                  <a:lnTo>
                    <a:pt x="2154758" y="577011"/>
                  </a:lnTo>
                  <a:lnTo>
                    <a:pt x="2149716" y="575475"/>
                  </a:lnTo>
                  <a:close/>
                </a:path>
                <a:path w="2160270" h="1871345">
                  <a:moveTo>
                    <a:pt x="2155228" y="575475"/>
                  </a:moveTo>
                  <a:lnTo>
                    <a:pt x="2149716" y="575475"/>
                  </a:lnTo>
                  <a:lnTo>
                    <a:pt x="2154758" y="577011"/>
                  </a:lnTo>
                  <a:lnTo>
                    <a:pt x="2153500" y="594448"/>
                  </a:lnTo>
                  <a:lnTo>
                    <a:pt x="2154701" y="594448"/>
                  </a:lnTo>
                  <a:lnTo>
                    <a:pt x="2155228" y="575475"/>
                  </a:lnTo>
                  <a:close/>
                </a:path>
                <a:path w="2160270" h="1871345">
                  <a:moveTo>
                    <a:pt x="2137702" y="572719"/>
                  </a:moveTo>
                  <a:lnTo>
                    <a:pt x="2133993" y="572719"/>
                  </a:lnTo>
                  <a:lnTo>
                    <a:pt x="2133993" y="578230"/>
                  </a:lnTo>
                  <a:lnTo>
                    <a:pt x="2145055" y="578230"/>
                  </a:lnTo>
                  <a:lnTo>
                    <a:pt x="2145055" y="574573"/>
                  </a:lnTo>
                  <a:lnTo>
                    <a:pt x="2137702" y="574573"/>
                  </a:lnTo>
                  <a:lnTo>
                    <a:pt x="2137702" y="572719"/>
                  </a:lnTo>
                  <a:close/>
                </a:path>
                <a:path w="2160270" h="1871345">
                  <a:moveTo>
                    <a:pt x="2151710" y="571677"/>
                  </a:moveTo>
                  <a:lnTo>
                    <a:pt x="2148789" y="576009"/>
                  </a:lnTo>
                  <a:lnTo>
                    <a:pt x="2148789" y="578230"/>
                  </a:lnTo>
                  <a:lnTo>
                    <a:pt x="2149716" y="578230"/>
                  </a:lnTo>
                  <a:lnTo>
                    <a:pt x="2149716" y="575475"/>
                  </a:lnTo>
                  <a:lnTo>
                    <a:pt x="2155228" y="575475"/>
                  </a:lnTo>
                  <a:lnTo>
                    <a:pt x="2155103" y="572719"/>
                  </a:lnTo>
                  <a:lnTo>
                    <a:pt x="2151710" y="571677"/>
                  </a:lnTo>
                  <a:close/>
                </a:path>
                <a:path w="2160270" h="1871345">
                  <a:moveTo>
                    <a:pt x="2159850" y="572719"/>
                  </a:moveTo>
                  <a:lnTo>
                    <a:pt x="2155103" y="572719"/>
                  </a:lnTo>
                  <a:lnTo>
                    <a:pt x="2155151" y="578230"/>
                  </a:lnTo>
                  <a:lnTo>
                    <a:pt x="2159850" y="578230"/>
                  </a:lnTo>
                  <a:lnTo>
                    <a:pt x="2159850" y="572719"/>
                  </a:lnTo>
                  <a:close/>
                </a:path>
                <a:path w="2160270" h="1871345">
                  <a:moveTo>
                    <a:pt x="2151008" y="572719"/>
                  </a:moveTo>
                  <a:lnTo>
                    <a:pt x="2148789" y="572719"/>
                  </a:lnTo>
                  <a:lnTo>
                    <a:pt x="2148789" y="576009"/>
                  </a:lnTo>
                  <a:lnTo>
                    <a:pt x="2151008" y="572719"/>
                  </a:lnTo>
                  <a:close/>
                </a:path>
                <a:path w="2160270" h="1871345">
                  <a:moveTo>
                    <a:pt x="2148751" y="569061"/>
                  </a:moveTo>
                  <a:lnTo>
                    <a:pt x="2137702" y="569061"/>
                  </a:lnTo>
                  <a:lnTo>
                    <a:pt x="2137702" y="574573"/>
                  </a:lnTo>
                  <a:lnTo>
                    <a:pt x="2145055" y="574573"/>
                  </a:lnTo>
                  <a:lnTo>
                    <a:pt x="2145055" y="572719"/>
                  </a:lnTo>
                  <a:lnTo>
                    <a:pt x="2148751" y="572719"/>
                  </a:lnTo>
                  <a:lnTo>
                    <a:pt x="2148751" y="569061"/>
                  </a:lnTo>
                  <a:close/>
                </a:path>
                <a:path w="2160270" h="1871345">
                  <a:moveTo>
                    <a:pt x="2148751" y="572719"/>
                  </a:moveTo>
                  <a:lnTo>
                    <a:pt x="2145055" y="572719"/>
                  </a:lnTo>
                  <a:lnTo>
                    <a:pt x="2145055" y="574573"/>
                  </a:lnTo>
                  <a:lnTo>
                    <a:pt x="2148751" y="574573"/>
                  </a:lnTo>
                  <a:lnTo>
                    <a:pt x="2148751" y="572719"/>
                  </a:lnTo>
                  <a:close/>
                </a:path>
                <a:path w="2160270" h="1871345">
                  <a:moveTo>
                    <a:pt x="1586610" y="960627"/>
                  </a:moveTo>
                  <a:lnTo>
                    <a:pt x="1582927" y="960627"/>
                  </a:lnTo>
                  <a:lnTo>
                    <a:pt x="1582927" y="966152"/>
                  </a:lnTo>
                  <a:lnTo>
                    <a:pt x="1586610" y="966152"/>
                  </a:lnTo>
                  <a:lnTo>
                    <a:pt x="1586610" y="960627"/>
                  </a:lnTo>
                  <a:close/>
                </a:path>
                <a:path w="2160270" h="1871345">
                  <a:moveTo>
                    <a:pt x="1590293" y="960627"/>
                  </a:moveTo>
                  <a:lnTo>
                    <a:pt x="1586610" y="960627"/>
                  </a:lnTo>
                  <a:lnTo>
                    <a:pt x="1586610" y="966152"/>
                  </a:lnTo>
                  <a:lnTo>
                    <a:pt x="1590293" y="966152"/>
                  </a:lnTo>
                  <a:lnTo>
                    <a:pt x="1590293" y="960627"/>
                  </a:lnTo>
                  <a:close/>
                </a:path>
                <a:path w="2160270" h="1871345">
                  <a:moveTo>
                    <a:pt x="1593989" y="960627"/>
                  </a:moveTo>
                  <a:lnTo>
                    <a:pt x="1590293" y="960627"/>
                  </a:lnTo>
                  <a:lnTo>
                    <a:pt x="1590293" y="966152"/>
                  </a:lnTo>
                  <a:lnTo>
                    <a:pt x="1593989" y="966152"/>
                  </a:lnTo>
                  <a:lnTo>
                    <a:pt x="1593989" y="960627"/>
                  </a:lnTo>
                  <a:close/>
                </a:path>
                <a:path w="2160270" h="1871345">
                  <a:moveTo>
                    <a:pt x="1141856" y="1184770"/>
                  </a:moveTo>
                  <a:lnTo>
                    <a:pt x="1136345" y="1184770"/>
                  </a:lnTo>
                  <a:lnTo>
                    <a:pt x="1136345" y="1195793"/>
                  </a:lnTo>
                  <a:lnTo>
                    <a:pt x="1141856" y="1195793"/>
                  </a:lnTo>
                  <a:lnTo>
                    <a:pt x="1141856" y="1184770"/>
                  </a:lnTo>
                  <a:close/>
                </a:path>
                <a:path w="2160270" h="1871345">
                  <a:moveTo>
                    <a:pt x="1142784" y="1182027"/>
                  </a:moveTo>
                  <a:lnTo>
                    <a:pt x="1131722" y="1182027"/>
                  </a:lnTo>
                  <a:lnTo>
                    <a:pt x="1131722" y="1187551"/>
                  </a:lnTo>
                  <a:lnTo>
                    <a:pt x="1136345" y="1187551"/>
                  </a:lnTo>
                  <a:lnTo>
                    <a:pt x="1136345" y="1184770"/>
                  </a:lnTo>
                  <a:lnTo>
                    <a:pt x="1142784" y="1184770"/>
                  </a:lnTo>
                  <a:lnTo>
                    <a:pt x="1142784" y="1182027"/>
                  </a:lnTo>
                  <a:close/>
                </a:path>
                <a:path w="2160270" h="1871345">
                  <a:moveTo>
                    <a:pt x="1142784" y="1184770"/>
                  </a:moveTo>
                  <a:lnTo>
                    <a:pt x="1141856" y="1184770"/>
                  </a:lnTo>
                  <a:lnTo>
                    <a:pt x="1141856" y="1187551"/>
                  </a:lnTo>
                  <a:lnTo>
                    <a:pt x="1142784" y="1187551"/>
                  </a:lnTo>
                  <a:lnTo>
                    <a:pt x="1142784" y="1184770"/>
                  </a:lnTo>
                  <a:close/>
                </a:path>
                <a:path w="2160270" h="1871345">
                  <a:moveTo>
                    <a:pt x="2044280" y="681608"/>
                  </a:moveTo>
                  <a:lnTo>
                    <a:pt x="2038756" y="681608"/>
                  </a:lnTo>
                  <a:lnTo>
                    <a:pt x="2038756" y="685279"/>
                  </a:lnTo>
                  <a:lnTo>
                    <a:pt x="2044280" y="685279"/>
                  </a:lnTo>
                  <a:lnTo>
                    <a:pt x="2044280" y="681608"/>
                  </a:lnTo>
                  <a:close/>
                </a:path>
                <a:path w="2160270" h="1871345">
                  <a:moveTo>
                    <a:pt x="2044280" y="678840"/>
                  </a:moveTo>
                  <a:lnTo>
                    <a:pt x="2037841" y="678840"/>
                  </a:lnTo>
                  <a:lnTo>
                    <a:pt x="2037841" y="684364"/>
                  </a:lnTo>
                  <a:lnTo>
                    <a:pt x="2038756" y="684364"/>
                  </a:lnTo>
                  <a:lnTo>
                    <a:pt x="2038756" y="681608"/>
                  </a:lnTo>
                  <a:lnTo>
                    <a:pt x="2044280" y="681608"/>
                  </a:lnTo>
                  <a:lnTo>
                    <a:pt x="2044280" y="678840"/>
                  </a:lnTo>
                  <a:close/>
                </a:path>
                <a:path w="2160270" h="1871345">
                  <a:moveTo>
                    <a:pt x="2048890" y="681608"/>
                  </a:moveTo>
                  <a:lnTo>
                    <a:pt x="2044280" y="681608"/>
                  </a:lnTo>
                  <a:lnTo>
                    <a:pt x="2044280" y="684364"/>
                  </a:lnTo>
                  <a:lnTo>
                    <a:pt x="2048890" y="684364"/>
                  </a:lnTo>
                  <a:lnTo>
                    <a:pt x="2048890" y="681608"/>
                  </a:lnTo>
                  <a:close/>
                </a:path>
                <a:path w="2160270" h="1871345">
                  <a:moveTo>
                    <a:pt x="2047976" y="663282"/>
                  </a:moveTo>
                  <a:lnTo>
                    <a:pt x="2042452" y="663282"/>
                  </a:lnTo>
                  <a:lnTo>
                    <a:pt x="2042452" y="677964"/>
                  </a:lnTo>
                  <a:lnTo>
                    <a:pt x="2044280" y="677964"/>
                  </a:lnTo>
                  <a:lnTo>
                    <a:pt x="2047976" y="677951"/>
                  </a:lnTo>
                  <a:lnTo>
                    <a:pt x="2047976" y="663282"/>
                  </a:lnTo>
                  <a:close/>
                </a:path>
                <a:path w="2160270" h="1871345">
                  <a:moveTo>
                    <a:pt x="2042452" y="667867"/>
                  </a:moveTo>
                  <a:lnTo>
                    <a:pt x="2041537" y="667867"/>
                  </a:lnTo>
                  <a:lnTo>
                    <a:pt x="2041537" y="673379"/>
                  </a:lnTo>
                  <a:lnTo>
                    <a:pt x="2042452" y="673379"/>
                  </a:lnTo>
                  <a:lnTo>
                    <a:pt x="2042452" y="667867"/>
                  </a:lnTo>
                  <a:close/>
                </a:path>
                <a:path w="2160270" h="1871345">
                  <a:moveTo>
                    <a:pt x="2052599" y="667867"/>
                  </a:moveTo>
                  <a:lnTo>
                    <a:pt x="2047976" y="667867"/>
                  </a:lnTo>
                  <a:lnTo>
                    <a:pt x="2047976" y="673379"/>
                  </a:lnTo>
                  <a:lnTo>
                    <a:pt x="2052599" y="673379"/>
                  </a:lnTo>
                  <a:lnTo>
                    <a:pt x="2052599" y="667867"/>
                  </a:lnTo>
                  <a:close/>
                </a:path>
                <a:path w="2160270" h="1871345">
                  <a:moveTo>
                    <a:pt x="670305" y="1353108"/>
                  </a:moveTo>
                  <a:lnTo>
                    <a:pt x="664794" y="1353108"/>
                  </a:lnTo>
                  <a:lnTo>
                    <a:pt x="664794" y="1356791"/>
                  </a:lnTo>
                  <a:lnTo>
                    <a:pt x="670305" y="1356791"/>
                  </a:lnTo>
                  <a:lnTo>
                    <a:pt x="670305" y="1353108"/>
                  </a:lnTo>
                  <a:close/>
                </a:path>
                <a:path w="2160270" h="1871345">
                  <a:moveTo>
                    <a:pt x="1600466" y="968882"/>
                  </a:moveTo>
                  <a:lnTo>
                    <a:pt x="1594942" y="968882"/>
                  </a:lnTo>
                  <a:lnTo>
                    <a:pt x="1594942" y="972553"/>
                  </a:lnTo>
                  <a:lnTo>
                    <a:pt x="1600466" y="972553"/>
                  </a:lnTo>
                  <a:lnTo>
                    <a:pt x="1600466" y="968882"/>
                  </a:lnTo>
                  <a:close/>
                </a:path>
                <a:path w="2160270" h="1871345">
                  <a:moveTo>
                    <a:pt x="645375" y="1395196"/>
                  </a:moveTo>
                  <a:lnTo>
                    <a:pt x="642607" y="1395196"/>
                  </a:lnTo>
                  <a:lnTo>
                    <a:pt x="642607" y="1401635"/>
                  </a:lnTo>
                  <a:lnTo>
                    <a:pt x="656475" y="1401635"/>
                  </a:lnTo>
                  <a:lnTo>
                    <a:pt x="656475" y="1398866"/>
                  </a:lnTo>
                  <a:lnTo>
                    <a:pt x="648119" y="1398866"/>
                  </a:lnTo>
                  <a:lnTo>
                    <a:pt x="648119" y="1397977"/>
                  </a:lnTo>
                  <a:lnTo>
                    <a:pt x="645375" y="1397977"/>
                  </a:lnTo>
                  <a:lnTo>
                    <a:pt x="645375" y="1395196"/>
                  </a:lnTo>
                  <a:close/>
                </a:path>
                <a:path w="2160270" h="1871345">
                  <a:moveTo>
                    <a:pt x="667524" y="1396110"/>
                  </a:moveTo>
                  <a:lnTo>
                    <a:pt x="656475" y="1396110"/>
                  </a:lnTo>
                  <a:lnTo>
                    <a:pt x="656475" y="1401635"/>
                  </a:lnTo>
                  <a:lnTo>
                    <a:pt x="667524" y="1401635"/>
                  </a:lnTo>
                  <a:lnTo>
                    <a:pt x="667524" y="1396110"/>
                  </a:lnTo>
                  <a:close/>
                </a:path>
                <a:path w="2160270" h="1871345">
                  <a:moveTo>
                    <a:pt x="671271" y="1398866"/>
                  </a:moveTo>
                  <a:lnTo>
                    <a:pt x="667524" y="1398866"/>
                  </a:lnTo>
                  <a:lnTo>
                    <a:pt x="667524" y="1401635"/>
                  </a:lnTo>
                  <a:lnTo>
                    <a:pt x="671271" y="1401635"/>
                  </a:lnTo>
                  <a:lnTo>
                    <a:pt x="671271" y="1398866"/>
                  </a:lnTo>
                  <a:close/>
                </a:path>
                <a:path w="2160270" h="1871345">
                  <a:moveTo>
                    <a:pt x="682320" y="1396110"/>
                  </a:moveTo>
                  <a:lnTo>
                    <a:pt x="671271" y="1396110"/>
                  </a:lnTo>
                  <a:lnTo>
                    <a:pt x="671271" y="1401635"/>
                  </a:lnTo>
                  <a:lnTo>
                    <a:pt x="682320" y="1401635"/>
                  </a:lnTo>
                  <a:lnTo>
                    <a:pt x="682320" y="1396110"/>
                  </a:lnTo>
                  <a:close/>
                </a:path>
                <a:path w="2160270" h="1871345">
                  <a:moveTo>
                    <a:pt x="645375" y="1392453"/>
                  </a:moveTo>
                  <a:lnTo>
                    <a:pt x="641680" y="1392453"/>
                  </a:lnTo>
                  <a:lnTo>
                    <a:pt x="641680" y="1397977"/>
                  </a:lnTo>
                  <a:lnTo>
                    <a:pt x="642607" y="1397977"/>
                  </a:lnTo>
                  <a:lnTo>
                    <a:pt x="642607" y="1395196"/>
                  </a:lnTo>
                  <a:lnTo>
                    <a:pt x="645375" y="1395196"/>
                  </a:lnTo>
                  <a:lnTo>
                    <a:pt x="645375" y="1392453"/>
                  </a:lnTo>
                  <a:close/>
                </a:path>
                <a:path w="2160270" h="1871345">
                  <a:moveTo>
                    <a:pt x="646302" y="1392453"/>
                  </a:moveTo>
                  <a:lnTo>
                    <a:pt x="645375" y="1392453"/>
                  </a:lnTo>
                  <a:lnTo>
                    <a:pt x="645375" y="1397977"/>
                  </a:lnTo>
                  <a:lnTo>
                    <a:pt x="648119" y="1397977"/>
                  </a:lnTo>
                  <a:lnTo>
                    <a:pt x="648119" y="1395234"/>
                  </a:lnTo>
                  <a:lnTo>
                    <a:pt x="646302" y="1395234"/>
                  </a:lnTo>
                  <a:lnTo>
                    <a:pt x="646302" y="1392453"/>
                  </a:lnTo>
                  <a:close/>
                </a:path>
                <a:path w="2160270" h="1871345">
                  <a:moveTo>
                    <a:pt x="649998" y="1395196"/>
                  </a:moveTo>
                  <a:lnTo>
                    <a:pt x="648119" y="1395196"/>
                  </a:lnTo>
                  <a:lnTo>
                    <a:pt x="648119" y="1397977"/>
                  </a:lnTo>
                  <a:lnTo>
                    <a:pt x="652741" y="1397977"/>
                  </a:lnTo>
                  <a:lnTo>
                    <a:pt x="652741" y="1395234"/>
                  </a:lnTo>
                  <a:lnTo>
                    <a:pt x="651814" y="1395234"/>
                  </a:lnTo>
                  <a:lnTo>
                    <a:pt x="649998" y="1395209"/>
                  </a:lnTo>
                  <a:close/>
                </a:path>
                <a:path w="2160270" h="1871345">
                  <a:moveTo>
                    <a:pt x="656437" y="1392453"/>
                  </a:moveTo>
                  <a:lnTo>
                    <a:pt x="652741" y="1392453"/>
                  </a:lnTo>
                  <a:lnTo>
                    <a:pt x="652741" y="1397977"/>
                  </a:lnTo>
                  <a:lnTo>
                    <a:pt x="656437" y="1397977"/>
                  </a:lnTo>
                  <a:lnTo>
                    <a:pt x="656437" y="1392453"/>
                  </a:lnTo>
                  <a:close/>
                </a:path>
                <a:path w="2160270" h="1871345">
                  <a:moveTo>
                    <a:pt x="649998" y="1391551"/>
                  </a:moveTo>
                  <a:lnTo>
                    <a:pt x="646302" y="1391551"/>
                  </a:lnTo>
                  <a:lnTo>
                    <a:pt x="646302" y="1395234"/>
                  </a:lnTo>
                  <a:lnTo>
                    <a:pt x="648119" y="1395234"/>
                  </a:lnTo>
                  <a:lnTo>
                    <a:pt x="649998" y="1395196"/>
                  </a:lnTo>
                  <a:lnTo>
                    <a:pt x="649998" y="1391551"/>
                  </a:lnTo>
                  <a:close/>
                </a:path>
                <a:path w="2160270" h="1871345">
                  <a:moveTo>
                    <a:pt x="652741" y="1392453"/>
                  </a:moveTo>
                  <a:lnTo>
                    <a:pt x="651814" y="1392453"/>
                  </a:lnTo>
                  <a:lnTo>
                    <a:pt x="651814" y="1395234"/>
                  </a:lnTo>
                  <a:lnTo>
                    <a:pt x="652741" y="1395234"/>
                  </a:lnTo>
                  <a:lnTo>
                    <a:pt x="652741" y="1392453"/>
                  </a:lnTo>
                  <a:close/>
                </a:path>
                <a:path w="2160270" h="1871345">
                  <a:moveTo>
                    <a:pt x="655510" y="1387881"/>
                  </a:moveTo>
                  <a:lnTo>
                    <a:pt x="649998" y="1387881"/>
                  </a:lnTo>
                  <a:lnTo>
                    <a:pt x="649998" y="1395209"/>
                  </a:lnTo>
                  <a:lnTo>
                    <a:pt x="651814" y="1395209"/>
                  </a:lnTo>
                  <a:lnTo>
                    <a:pt x="651814" y="1387894"/>
                  </a:lnTo>
                  <a:lnTo>
                    <a:pt x="655510" y="1387894"/>
                  </a:lnTo>
                  <a:close/>
                </a:path>
                <a:path w="2160270" h="1871345">
                  <a:moveTo>
                    <a:pt x="655510" y="1388409"/>
                  </a:moveTo>
                  <a:lnTo>
                    <a:pt x="654951" y="1389557"/>
                  </a:lnTo>
                  <a:lnTo>
                    <a:pt x="655510" y="1388821"/>
                  </a:lnTo>
                  <a:lnTo>
                    <a:pt x="655510" y="1388409"/>
                  </a:lnTo>
                  <a:close/>
                </a:path>
                <a:path w="2160270" h="1871345">
                  <a:moveTo>
                    <a:pt x="655760" y="1387894"/>
                  </a:moveTo>
                  <a:lnTo>
                    <a:pt x="655510" y="1387894"/>
                  </a:lnTo>
                  <a:lnTo>
                    <a:pt x="655510" y="1388409"/>
                  </a:lnTo>
                  <a:lnTo>
                    <a:pt x="655760" y="1387894"/>
                  </a:lnTo>
                  <a:close/>
                </a:path>
                <a:path w="2160270" h="1871345">
                  <a:moveTo>
                    <a:pt x="661471" y="1380964"/>
                  </a:moveTo>
                  <a:lnTo>
                    <a:pt x="658414" y="1382439"/>
                  </a:lnTo>
                  <a:lnTo>
                    <a:pt x="655760" y="1387894"/>
                  </a:lnTo>
                  <a:lnTo>
                    <a:pt x="656223" y="1387881"/>
                  </a:lnTo>
                  <a:lnTo>
                    <a:pt x="661471" y="1380964"/>
                  </a:lnTo>
                  <a:close/>
                </a:path>
                <a:path w="2160270" h="1871345">
                  <a:moveTo>
                    <a:pt x="661098" y="1372312"/>
                  </a:moveTo>
                  <a:lnTo>
                    <a:pt x="650557" y="1386230"/>
                  </a:lnTo>
                  <a:lnTo>
                    <a:pt x="658414" y="1382439"/>
                  </a:lnTo>
                  <a:lnTo>
                    <a:pt x="660147" y="1378877"/>
                  </a:lnTo>
                  <a:lnTo>
                    <a:pt x="660171" y="1378428"/>
                  </a:lnTo>
                  <a:lnTo>
                    <a:pt x="659295" y="1377543"/>
                  </a:lnTo>
                  <a:lnTo>
                    <a:pt x="660171" y="1376676"/>
                  </a:lnTo>
                  <a:lnTo>
                    <a:pt x="660171" y="1374152"/>
                  </a:lnTo>
                  <a:lnTo>
                    <a:pt x="661098" y="1374152"/>
                  </a:lnTo>
                  <a:lnTo>
                    <a:pt x="661098" y="1372312"/>
                  </a:lnTo>
                  <a:close/>
                </a:path>
                <a:path w="2160270" h="1871345">
                  <a:moveTo>
                    <a:pt x="660171" y="1378827"/>
                  </a:moveTo>
                  <a:lnTo>
                    <a:pt x="658414" y="1382439"/>
                  </a:lnTo>
                  <a:lnTo>
                    <a:pt x="661471" y="1380964"/>
                  </a:lnTo>
                  <a:lnTo>
                    <a:pt x="661996" y="1380271"/>
                  </a:lnTo>
                  <a:lnTo>
                    <a:pt x="661407" y="1379677"/>
                  </a:lnTo>
                  <a:lnTo>
                    <a:pt x="660171" y="1379677"/>
                  </a:lnTo>
                  <a:lnTo>
                    <a:pt x="660171" y="1378827"/>
                  </a:lnTo>
                  <a:close/>
                </a:path>
                <a:path w="2160270" h="1871345">
                  <a:moveTo>
                    <a:pt x="666610" y="1373263"/>
                  </a:moveTo>
                  <a:lnTo>
                    <a:pt x="665797" y="1378877"/>
                  </a:lnTo>
                  <a:lnTo>
                    <a:pt x="662291" y="1380568"/>
                  </a:lnTo>
                  <a:lnTo>
                    <a:pt x="663181" y="1381467"/>
                  </a:lnTo>
                  <a:lnTo>
                    <a:pt x="669608" y="1375105"/>
                  </a:lnTo>
                  <a:lnTo>
                    <a:pt x="666610" y="1375105"/>
                  </a:lnTo>
                  <a:lnTo>
                    <a:pt x="666610" y="1373263"/>
                  </a:lnTo>
                  <a:close/>
                </a:path>
                <a:path w="2160270" h="1871345">
                  <a:moveTo>
                    <a:pt x="661996" y="1380271"/>
                  </a:moveTo>
                  <a:lnTo>
                    <a:pt x="661471" y="1380964"/>
                  </a:lnTo>
                  <a:lnTo>
                    <a:pt x="662291" y="1380568"/>
                  </a:lnTo>
                  <a:lnTo>
                    <a:pt x="661996" y="1380271"/>
                  </a:lnTo>
                  <a:close/>
                </a:path>
                <a:path w="2160270" h="1871345">
                  <a:moveTo>
                    <a:pt x="666610" y="1371295"/>
                  </a:moveTo>
                  <a:lnTo>
                    <a:pt x="665606" y="1371295"/>
                  </a:lnTo>
                  <a:lnTo>
                    <a:pt x="662979" y="1373895"/>
                  </a:lnTo>
                  <a:lnTo>
                    <a:pt x="666051" y="1374927"/>
                  </a:lnTo>
                  <a:lnTo>
                    <a:pt x="661996" y="1380271"/>
                  </a:lnTo>
                  <a:lnTo>
                    <a:pt x="662291" y="1380568"/>
                  </a:lnTo>
                  <a:lnTo>
                    <a:pt x="665797" y="1378877"/>
                  </a:lnTo>
                  <a:lnTo>
                    <a:pt x="666518" y="1373895"/>
                  </a:lnTo>
                  <a:lnTo>
                    <a:pt x="666610" y="1371295"/>
                  </a:lnTo>
                  <a:close/>
                </a:path>
                <a:path w="2160270" h="1871345">
                  <a:moveTo>
                    <a:pt x="662979" y="1373895"/>
                  </a:moveTo>
                  <a:lnTo>
                    <a:pt x="661098" y="1375758"/>
                  </a:lnTo>
                  <a:lnTo>
                    <a:pt x="661098" y="1376921"/>
                  </a:lnTo>
                  <a:lnTo>
                    <a:pt x="660301" y="1378559"/>
                  </a:lnTo>
                  <a:lnTo>
                    <a:pt x="661996" y="1380271"/>
                  </a:lnTo>
                  <a:lnTo>
                    <a:pt x="666051" y="1374927"/>
                  </a:lnTo>
                  <a:lnTo>
                    <a:pt x="662979" y="1373895"/>
                  </a:lnTo>
                  <a:close/>
                </a:path>
                <a:path w="2160270" h="1871345">
                  <a:moveTo>
                    <a:pt x="660301" y="1378559"/>
                  </a:moveTo>
                  <a:lnTo>
                    <a:pt x="660171" y="1378827"/>
                  </a:lnTo>
                  <a:lnTo>
                    <a:pt x="660171" y="1379677"/>
                  </a:lnTo>
                  <a:lnTo>
                    <a:pt x="661407" y="1379677"/>
                  </a:lnTo>
                  <a:lnTo>
                    <a:pt x="660301" y="1378559"/>
                  </a:lnTo>
                  <a:close/>
                </a:path>
                <a:path w="2160270" h="1871345">
                  <a:moveTo>
                    <a:pt x="671233" y="1374152"/>
                  </a:moveTo>
                  <a:lnTo>
                    <a:pt x="670570" y="1374152"/>
                  </a:lnTo>
                  <a:lnTo>
                    <a:pt x="664990" y="1379677"/>
                  </a:lnTo>
                  <a:lnTo>
                    <a:pt x="671233" y="1379677"/>
                  </a:lnTo>
                  <a:lnTo>
                    <a:pt x="671233" y="1374152"/>
                  </a:lnTo>
                  <a:close/>
                </a:path>
                <a:path w="2160270" h="1871345">
                  <a:moveTo>
                    <a:pt x="660171" y="1378428"/>
                  </a:moveTo>
                  <a:lnTo>
                    <a:pt x="660171" y="1378827"/>
                  </a:lnTo>
                  <a:lnTo>
                    <a:pt x="660301" y="1378559"/>
                  </a:lnTo>
                  <a:lnTo>
                    <a:pt x="660171" y="1378428"/>
                  </a:lnTo>
                  <a:close/>
                </a:path>
                <a:path w="2160270" h="1871345">
                  <a:moveTo>
                    <a:pt x="661098" y="1375758"/>
                  </a:moveTo>
                  <a:lnTo>
                    <a:pt x="660171" y="1376676"/>
                  </a:lnTo>
                  <a:lnTo>
                    <a:pt x="660171" y="1378428"/>
                  </a:lnTo>
                  <a:lnTo>
                    <a:pt x="660301" y="1378559"/>
                  </a:lnTo>
                  <a:lnTo>
                    <a:pt x="661098" y="1376921"/>
                  </a:lnTo>
                  <a:lnTo>
                    <a:pt x="661098" y="1375758"/>
                  </a:lnTo>
                  <a:close/>
                </a:path>
                <a:path w="2160270" h="1871345">
                  <a:moveTo>
                    <a:pt x="660171" y="1376676"/>
                  </a:moveTo>
                  <a:lnTo>
                    <a:pt x="659295" y="1377543"/>
                  </a:lnTo>
                  <a:lnTo>
                    <a:pt x="660171" y="1378428"/>
                  </a:lnTo>
                  <a:lnTo>
                    <a:pt x="660171" y="1376676"/>
                  </a:lnTo>
                  <a:close/>
                </a:path>
                <a:path w="2160270" h="1871345">
                  <a:moveTo>
                    <a:pt x="661098" y="1374152"/>
                  </a:moveTo>
                  <a:lnTo>
                    <a:pt x="660171" y="1374152"/>
                  </a:lnTo>
                  <a:lnTo>
                    <a:pt x="660171" y="1376676"/>
                  </a:lnTo>
                  <a:lnTo>
                    <a:pt x="661098" y="1375758"/>
                  </a:lnTo>
                  <a:lnTo>
                    <a:pt x="661098" y="1374152"/>
                  </a:lnTo>
                  <a:close/>
                </a:path>
                <a:path w="2160270" h="1871345">
                  <a:moveTo>
                    <a:pt x="661098" y="1373263"/>
                  </a:moveTo>
                  <a:lnTo>
                    <a:pt x="661098" y="1375758"/>
                  </a:lnTo>
                  <a:lnTo>
                    <a:pt x="661911" y="1374952"/>
                  </a:lnTo>
                  <a:lnTo>
                    <a:pt x="662979" y="1373895"/>
                  </a:lnTo>
                  <a:lnTo>
                    <a:pt x="661098" y="1373263"/>
                  </a:lnTo>
                  <a:close/>
                </a:path>
                <a:path w="2160270" h="1871345">
                  <a:moveTo>
                    <a:pt x="670788" y="1371295"/>
                  </a:moveTo>
                  <a:lnTo>
                    <a:pt x="666610" y="1371295"/>
                  </a:lnTo>
                  <a:lnTo>
                    <a:pt x="666610" y="1375105"/>
                  </a:lnTo>
                  <a:lnTo>
                    <a:pt x="669608" y="1375105"/>
                  </a:lnTo>
                  <a:lnTo>
                    <a:pt x="672109" y="1372628"/>
                  </a:lnTo>
                  <a:lnTo>
                    <a:pt x="670788" y="1371295"/>
                  </a:lnTo>
                  <a:close/>
                </a:path>
                <a:path w="2160270" h="1871345">
                  <a:moveTo>
                    <a:pt x="662979" y="1373895"/>
                  </a:moveTo>
                  <a:lnTo>
                    <a:pt x="661911" y="1374952"/>
                  </a:lnTo>
                  <a:lnTo>
                    <a:pt x="662979" y="1373895"/>
                  </a:lnTo>
                  <a:close/>
                </a:path>
                <a:path w="2160270" h="1871345">
                  <a:moveTo>
                    <a:pt x="663244" y="1369479"/>
                  </a:moveTo>
                  <a:lnTo>
                    <a:pt x="661098" y="1372312"/>
                  </a:lnTo>
                  <a:lnTo>
                    <a:pt x="661098" y="1373263"/>
                  </a:lnTo>
                  <a:lnTo>
                    <a:pt x="662979" y="1373895"/>
                  </a:lnTo>
                  <a:lnTo>
                    <a:pt x="666377" y="1370531"/>
                  </a:lnTo>
                  <a:lnTo>
                    <a:pt x="663244" y="1369479"/>
                  </a:lnTo>
                  <a:close/>
                </a:path>
                <a:path w="2160270" h="1871345">
                  <a:moveTo>
                    <a:pt x="666377" y="1370531"/>
                  </a:moveTo>
                  <a:lnTo>
                    <a:pt x="663759" y="1373123"/>
                  </a:lnTo>
                  <a:lnTo>
                    <a:pt x="665606" y="1371295"/>
                  </a:lnTo>
                  <a:lnTo>
                    <a:pt x="666610" y="1371295"/>
                  </a:lnTo>
                  <a:lnTo>
                    <a:pt x="666610" y="1370609"/>
                  </a:lnTo>
                  <a:lnTo>
                    <a:pt x="666377" y="1370531"/>
                  </a:lnTo>
                  <a:close/>
                </a:path>
                <a:path w="2160270" h="1871345">
                  <a:moveTo>
                    <a:pt x="666610" y="1367751"/>
                  </a:moveTo>
                  <a:lnTo>
                    <a:pt x="661098" y="1367751"/>
                  </a:lnTo>
                  <a:lnTo>
                    <a:pt x="661098" y="1372312"/>
                  </a:lnTo>
                  <a:lnTo>
                    <a:pt x="663244" y="1369479"/>
                  </a:lnTo>
                  <a:lnTo>
                    <a:pt x="666610" y="1369479"/>
                  </a:lnTo>
                  <a:lnTo>
                    <a:pt x="666610" y="1367751"/>
                  </a:lnTo>
                  <a:close/>
                </a:path>
                <a:path w="2160270" h="1871345">
                  <a:moveTo>
                    <a:pt x="666610" y="1370301"/>
                  </a:moveTo>
                  <a:lnTo>
                    <a:pt x="666377" y="1370531"/>
                  </a:lnTo>
                  <a:lnTo>
                    <a:pt x="666610" y="1370609"/>
                  </a:lnTo>
                  <a:lnTo>
                    <a:pt x="666610" y="1370301"/>
                  </a:lnTo>
                  <a:close/>
                </a:path>
                <a:path w="2160270" h="1871345">
                  <a:moveTo>
                    <a:pt x="666610" y="1369479"/>
                  </a:moveTo>
                  <a:lnTo>
                    <a:pt x="663244" y="1369479"/>
                  </a:lnTo>
                  <a:lnTo>
                    <a:pt x="666377" y="1370531"/>
                  </a:lnTo>
                  <a:lnTo>
                    <a:pt x="666610" y="1370301"/>
                  </a:lnTo>
                  <a:lnTo>
                    <a:pt x="666610" y="1369479"/>
                  </a:lnTo>
                  <a:close/>
                </a:path>
                <a:path w="2160270" h="1871345">
                  <a:moveTo>
                    <a:pt x="668223" y="1368704"/>
                  </a:moveTo>
                  <a:lnTo>
                    <a:pt x="666610" y="1368704"/>
                  </a:lnTo>
                  <a:lnTo>
                    <a:pt x="666610" y="1370301"/>
                  </a:lnTo>
                  <a:lnTo>
                    <a:pt x="668223" y="1368704"/>
                  </a:lnTo>
                  <a:close/>
                </a:path>
                <a:path w="2160270" h="1871345">
                  <a:moveTo>
                    <a:pt x="2089939" y="668921"/>
                  </a:moveTo>
                  <a:lnTo>
                    <a:pt x="2082114" y="668921"/>
                  </a:lnTo>
                  <a:lnTo>
                    <a:pt x="2088426" y="675170"/>
                  </a:lnTo>
                  <a:lnTo>
                    <a:pt x="2092299" y="671258"/>
                  </a:lnTo>
                  <a:lnTo>
                    <a:pt x="2089939" y="668921"/>
                  </a:lnTo>
                  <a:close/>
                </a:path>
                <a:path w="2160270" h="1871345">
                  <a:moveTo>
                    <a:pt x="2083962" y="670756"/>
                  </a:moveTo>
                  <a:lnTo>
                    <a:pt x="2085809" y="672591"/>
                  </a:lnTo>
                  <a:lnTo>
                    <a:pt x="2083962" y="670756"/>
                  </a:lnTo>
                  <a:close/>
                </a:path>
                <a:path w="2160270" h="1871345">
                  <a:moveTo>
                    <a:pt x="2082203" y="663603"/>
                  </a:moveTo>
                  <a:lnTo>
                    <a:pt x="2081288" y="664529"/>
                  </a:lnTo>
                  <a:lnTo>
                    <a:pt x="2081288" y="668113"/>
                  </a:lnTo>
                  <a:lnTo>
                    <a:pt x="2083962" y="670756"/>
                  </a:lnTo>
                  <a:lnTo>
                    <a:pt x="2082114" y="668921"/>
                  </a:lnTo>
                  <a:lnTo>
                    <a:pt x="2089939" y="668921"/>
                  </a:lnTo>
                  <a:lnTo>
                    <a:pt x="2087963" y="666965"/>
                  </a:lnTo>
                  <a:lnTo>
                    <a:pt x="2086813" y="666965"/>
                  </a:lnTo>
                  <a:lnTo>
                    <a:pt x="2086813" y="666064"/>
                  </a:lnTo>
                  <a:lnTo>
                    <a:pt x="2082203" y="666064"/>
                  </a:lnTo>
                  <a:lnTo>
                    <a:pt x="2082203" y="663603"/>
                  </a:lnTo>
                  <a:close/>
                </a:path>
                <a:path w="2160270" h="1871345">
                  <a:moveTo>
                    <a:pt x="2081288" y="668113"/>
                  </a:moveTo>
                  <a:lnTo>
                    <a:pt x="2081288" y="670623"/>
                  </a:lnTo>
                  <a:lnTo>
                    <a:pt x="2083827" y="670623"/>
                  </a:lnTo>
                  <a:lnTo>
                    <a:pt x="2081288" y="668113"/>
                  </a:lnTo>
                  <a:close/>
                </a:path>
                <a:path w="2160270" h="1871345">
                  <a:moveTo>
                    <a:pt x="2081288" y="664529"/>
                  </a:moveTo>
                  <a:lnTo>
                    <a:pt x="2079497" y="666343"/>
                  </a:lnTo>
                  <a:lnTo>
                    <a:pt x="2081288" y="668113"/>
                  </a:lnTo>
                  <a:lnTo>
                    <a:pt x="2081288" y="664529"/>
                  </a:lnTo>
                  <a:close/>
                </a:path>
                <a:path w="2160270" h="1871345">
                  <a:moveTo>
                    <a:pt x="2086813" y="665827"/>
                  </a:moveTo>
                  <a:lnTo>
                    <a:pt x="2086813" y="666965"/>
                  </a:lnTo>
                  <a:lnTo>
                    <a:pt x="2087963" y="666965"/>
                  </a:lnTo>
                  <a:lnTo>
                    <a:pt x="2086813" y="665827"/>
                  </a:lnTo>
                  <a:close/>
                </a:path>
                <a:path w="2160270" h="1871345">
                  <a:moveTo>
                    <a:pt x="2082203" y="660552"/>
                  </a:moveTo>
                  <a:lnTo>
                    <a:pt x="2078520" y="660552"/>
                  </a:lnTo>
                  <a:lnTo>
                    <a:pt x="2078520" y="666064"/>
                  </a:lnTo>
                  <a:lnTo>
                    <a:pt x="2079773" y="666064"/>
                  </a:lnTo>
                  <a:lnTo>
                    <a:pt x="2081288" y="664529"/>
                  </a:lnTo>
                  <a:lnTo>
                    <a:pt x="2081288" y="663282"/>
                  </a:lnTo>
                  <a:lnTo>
                    <a:pt x="2082203" y="663282"/>
                  </a:lnTo>
                  <a:lnTo>
                    <a:pt x="2082203" y="660552"/>
                  </a:lnTo>
                  <a:close/>
                </a:path>
                <a:path w="2160270" h="1871345">
                  <a:moveTo>
                    <a:pt x="2083371" y="662419"/>
                  </a:moveTo>
                  <a:lnTo>
                    <a:pt x="2082203" y="663603"/>
                  </a:lnTo>
                  <a:lnTo>
                    <a:pt x="2082203" y="666064"/>
                  </a:lnTo>
                  <a:lnTo>
                    <a:pt x="2086813" y="666064"/>
                  </a:lnTo>
                  <a:lnTo>
                    <a:pt x="2086813" y="665827"/>
                  </a:lnTo>
                  <a:lnTo>
                    <a:pt x="2083371" y="662419"/>
                  </a:lnTo>
                  <a:close/>
                </a:path>
                <a:path w="2160270" h="1871345">
                  <a:moveTo>
                    <a:pt x="2086813" y="663282"/>
                  </a:moveTo>
                  <a:lnTo>
                    <a:pt x="2084243" y="663282"/>
                  </a:lnTo>
                  <a:lnTo>
                    <a:pt x="2086813" y="665827"/>
                  </a:lnTo>
                  <a:lnTo>
                    <a:pt x="2086813" y="663282"/>
                  </a:lnTo>
                  <a:close/>
                </a:path>
                <a:path w="2160270" h="1871345">
                  <a:moveTo>
                    <a:pt x="2082203" y="663282"/>
                  </a:moveTo>
                  <a:lnTo>
                    <a:pt x="2081288" y="663282"/>
                  </a:lnTo>
                  <a:lnTo>
                    <a:pt x="2081288" y="664529"/>
                  </a:lnTo>
                  <a:lnTo>
                    <a:pt x="2082203" y="663603"/>
                  </a:lnTo>
                  <a:lnTo>
                    <a:pt x="2082203" y="663282"/>
                  </a:lnTo>
                  <a:close/>
                </a:path>
                <a:path w="2160270" h="1871345">
                  <a:moveTo>
                    <a:pt x="2082519" y="663282"/>
                  </a:moveTo>
                  <a:lnTo>
                    <a:pt x="2082203" y="663282"/>
                  </a:lnTo>
                  <a:lnTo>
                    <a:pt x="2082203" y="663603"/>
                  </a:lnTo>
                  <a:lnTo>
                    <a:pt x="2082519" y="663282"/>
                  </a:lnTo>
                  <a:close/>
                </a:path>
                <a:path w="2160270" h="1871345">
                  <a:moveTo>
                    <a:pt x="1584744" y="988072"/>
                  </a:moveTo>
                  <a:lnTo>
                    <a:pt x="1573682" y="988072"/>
                  </a:lnTo>
                  <a:lnTo>
                    <a:pt x="1573682" y="993597"/>
                  </a:lnTo>
                  <a:lnTo>
                    <a:pt x="1584744" y="993597"/>
                  </a:lnTo>
                  <a:lnTo>
                    <a:pt x="1584744" y="988072"/>
                  </a:lnTo>
                  <a:close/>
                </a:path>
                <a:path w="2160270" h="1871345">
                  <a:moveTo>
                    <a:pt x="2051672" y="692581"/>
                  </a:moveTo>
                  <a:lnTo>
                    <a:pt x="2046160" y="692581"/>
                  </a:lnTo>
                  <a:lnTo>
                    <a:pt x="2046160" y="696264"/>
                  </a:lnTo>
                  <a:lnTo>
                    <a:pt x="2051672" y="696264"/>
                  </a:lnTo>
                  <a:lnTo>
                    <a:pt x="2051672" y="692581"/>
                  </a:lnTo>
                  <a:close/>
                </a:path>
                <a:path w="2160270" h="1871345">
                  <a:moveTo>
                    <a:pt x="1146479" y="1205814"/>
                  </a:moveTo>
                  <a:lnTo>
                    <a:pt x="1135418" y="1205814"/>
                  </a:lnTo>
                  <a:lnTo>
                    <a:pt x="1135418" y="1211338"/>
                  </a:lnTo>
                  <a:lnTo>
                    <a:pt x="1146479" y="1211338"/>
                  </a:lnTo>
                  <a:lnTo>
                    <a:pt x="1146479" y="1205814"/>
                  </a:lnTo>
                  <a:close/>
                </a:path>
                <a:path w="2160270" h="1871345">
                  <a:moveTo>
                    <a:pt x="1588439" y="995400"/>
                  </a:moveTo>
                  <a:lnTo>
                    <a:pt x="1577390" y="995400"/>
                  </a:lnTo>
                  <a:lnTo>
                    <a:pt x="1577390" y="1000912"/>
                  </a:lnTo>
                  <a:lnTo>
                    <a:pt x="1588439" y="1000912"/>
                  </a:lnTo>
                  <a:lnTo>
                    <a:pt x="1588439" y="995400"/>
                  </a:lnTo>
                  <a:close/>
                </a:path>
                <a:path w="2160270" h="1871345">
                  <a:moveTo>
                    <a:pt x="2037016" y="719162"/>
                  </a:moveTo>
                  <a:lnTo>
                    <a:pt x="2031847" y="729386"/>
                  </a:lnTo>
                  <a:lnTo>
                    <a:pt x="2036775" y="731875"/>
                  </a:lnTo>
                  <a:lnTo>
                    <a:pt x="2041944" y="721652"/>
                  </a:lnTo>
                  <a:lnTo>
                    <a:pt x="2037016" y="719162"/>
                  </a:lnTo>
                  <a:close/>
                </a:path>
                <a:path w="2160270" h="1871345">
                  <a:moveTo>
                    <a:pt x="1584744" y="1006373"/>
                  </a:moveTo>
                  <a:lnTo>
                    <a:pt x="1573682" y="1006373"/>
                  </a:lnTo>
                  <a:lnTo>
                    <a:pt x="1573682" y="1011885"/>
                  </a:lnTo>
                  <a:lnTo>
                    <a:pt x="1584744" y="1011885"/>
                  </a:lnTo>
                  <a:lnTo>
                    <a:pt x="1584744" y="1006373"/>
                  </a:lnTo>
                  <a:close/>
                </a:path>
                <a:path w="2160270" h="1871345">
                  <a:moveTo>
                    <a:pt x="2049856" y="709955"/>
                  </a:moveTo>
                  <a:lnTo>
                    <a:pt x="2041537" y="709955"/>
                  </a:lnTo>
                  <a:lnTo>
                    <a:pt x="2041537" y="715467"/>
                  </a:lnTo>
                  <a:lnTo>
                    <a:pt x="2052599" y="715467"/>
                  </a:lnTo>
                  <a:lnTo>
                    <a:pt x="2052599" y="712711"/>
                  </a:lnTo>
                  <a:lnTo>
                    <a:pt x="2049856" y="712711"/>
                  </a:lnTo>
                  <a:lnTo>
                    <a:pt x="2049856" y="709955"/>
                  </a:lnTo>
                  <a:close/>
                </a:path>
                <a:path w="2160270" h="1871345">
                  <a:moveTo>
                    <a:pt x="2052599" y="709955"/>
                  </a:moveTo>
                  <a:lnTo>
                    <a:pt x="2049856" y="709955"/>
                  </a:lnTo>
                  <a:lnTo>
                    <a:pt x="2049856" y="712711"/>
                  </a:lnTo>
                  <a:lnTo>
                    <a:pt x="2052599" y="712711"/>
                  </a:lnTo>
                  <a:lnTo>
                    <a:pt x="2052599" y="709955"/>
                  </a:lnTo>
                  <a:close/>
                </a:path>
                <a:path w="2160270" h="1871345">
                  <a:moveTo>
                    <a:pt x="2055367" y="705370"/>
                  </a:moveTo>
                  <a:lnTo>
                    <a:pt x="2049856" y="705370"/>
                  </a:lnTo>
                  <a:lnTo>
                    <a:pt x="2049856" y="709053"/>
                  </a:lnTo>
                  <a:lnTo>
                    <a:pt x="2055367" y="709053"/>
                  </a:lnTo>
                  <a:lnTo>
                    <a:pt x="2055367" y="705370"/>
                  </a:lnTo>
                  <a:close/>
                </a:path>
                <a:path w="2160270" h="1871345">
                  <a:moveTo>
                    <a:pt x="663614" y="1461071"/>
                  </a:moveTo>
                  <a:lnTo>
                    <a:pt x="661098" y="1461071"/>
                  </a:lnTo>
                  <a:lnTo>
                    <a:pt x="661098" y="1468412"/>
                  </a:lnTo>
                  <a:lnTo>
                    <a:pt x="666610" y="1468412"/>
                  </a:lnTo>
                  <a:lnTo>
                    <a:pt x="666610" y="1467510"/>
                  </a:lnTo>
                  <a:lnTo>
                    <a:pt x="663867" y="1467510"/>
                  </a:lnTo>
                  <a:lnTo>
                    <a:pt x="663877" y="1461985"/>
                  </a:lnTo>
                  <a:lnTo>
                    <a:pt x="663614" y="1461071"/>
                  </a:lnTo>
                  <a:close/>
                </a:path>
                <a:path w="2160270" h="1871345">
                  <a:moveTo>
                    <a:pt x="657150" y="1456499"/>
                  </a:moveTo>
                  <a:lnTo>
                    <a:pt x="656475" y="1456499"/>
                  </a:lnTo>
                  <a:lnTo>
                    <a:pt x="656475" y="1467510"/>
                  </a:lnTo>
                  <a:lnTo>
                    <a:pt x="661098" y="1467510"/>
                  </a:lnTo>
                  <a:lnTo>
                    <a:pt x="661098" y="1461071"/>
                  </a:lnTo>
                  <a:lnTo>
                    <a:pt x="663614" y="1461071"/>
                  </a:lnTo>
                  <a:lnTo>
                    <a:pt x="663346" y="1460144"/>
                  </a:lnTo>
                  <a:lnTo>
                    <a:pt x="660831" y="1460144"/>
                  </a:lnTo>
                  <a:lnTo>
                    <a:pt x="657150" y="1456499"/>
                  </a:lnTo>
                  <a:close/>
                </a:path>
                <a:path w="2160270" h="1871345">
                  <a:moveTo>
                    <a:pt x="663877" y="1461985"/>
                  </a:moveTo>
                  <a:lnTo>
                    <a:pt x="663867" y="1467510"/>
                  </a:lnTo>
                  <a:lnTo>
                    <a:pt x="666610" y="1467510"/>
                  </a:lnTo>
                  <a:lnTo>
                    <a:pt x="666610" y="1465516"/>
                  </a:lnTo>
                  <a:lnTo>
                    <a:pt x="664895" y="1465516"/>
                  </a:lnTo>
                  <a:lnTo>
                    <a:pt x="663877" y="1461985"/>
                  </a:lnTo>
                  <a:close/>
                </a:path>
                <a:path w="2160270" h="1871345">
                  <a:moveTo>
                    <a:pt x="667524" y="1458919"/>
                  </a:moveTo>
                  <a:lnTo>
                    <a:pt x="666667" y="1461071"/>
                  </a:lnTo>
                  <a:lnTo>
                    <a:pt x="666610" y="1467510"/>
                  </a:lnTo>
                  <a:lnTo>
                    <a:pt x="667524" y="1467510"/>
                  </a:lnTo>
                  <a:lnTo>
                    <a:pt x="667524" y="1458919"/>
                  </a:lnTo>
                  <a:close/>
                </a:path>
                <a:path w="2160270" h="1871345">
                  <a:moveTo>
                    <a:pt x="674928" y="1461985"/>
                  </a:moveTo>
                  <a:lnTo>
                    <a:pt x="667524" y="1461985"/>
                  </a:lnTo>
                  <a:lnTo>
                    <a:pt x="667524" y="1467510"/>
                  </a:lnTo>
                  <a:lnTo>
                    <a:pt x="674928" y="1467510"/>
                  </a:lnTo>
                  <a:lnTo>
                    <a:pt x="674928" y="1461985"/>
                  </a:lnTo>
                  <a:close/>
                </a:path>
                <a:path w="2160270" h="1871345">
                  <a:moveTo>
                    <a:pt x="662914" y="1451914"/>
                  </a:moveTo>
                  <a:lnTo>
                    <a:pt x="661098" y="1451914"/>
                  </a:lnTo>
                  <a:lnTo>
                    <a:pt x="661185" y="1452648"/>
                  </a:lnTo>
                  <a:lnTo>
                    <a:pt x="661228" y="1452777"/>
                  </a:lnTo>
                  <a:lnTo>
                    <a:pt x="662089" y="1453629"/>
                  </a:lnTo>
                  <a:lnTo>
                    <a:pt x="664705" y="1456220"/>
                  </a:lnTo>
                  <a:lnTo>
                    <a:pt x="662778" y="1458172"/>
                  </a:lnTo>
                  <a:lnTo>
                    <a:pt x="664895" y="1465516"/>
                  </a:lnTo>
                  <a:lnTo>
                    <a:pt x="665933" y="1462912"/>
                  </a:lnTo>
                  <a:lnTo>
                    <a:pt x="664794" y="1462912"/>
                  </a:lnTo>
                  <a:lnTo>
                    <a:pt x="664794" y="1455572"/>
                  </a:lnTo>
                  <a:lnTo>
                    <a:pt x="666610" y="1455572"/>
                  </a:lnTo>
                  <a:lnTo>
                    <a:pt x="666610" y="1451940"/>
                  </a:lnTo>
                  <a:lnTo>
                    <a:pt x="662914" y="1451940"/>
                  </a:lnTo>
                  <a:close/>
                </a:path>
                <a:path w="2160270" h="1871345">
                  <a:moveTo>
                    <a:pt x="666610" y="1461214"/>
                  </a:moveTo>
                  <a:lnTo>
                    <a:pt x="664895" y="1465516"/>
                  </a:lnTo>
                  <a:lnTo>
                    <a:pt x="666610" y="1465516"/>
                  </a:lnTo>
                  <a:lnTo>
                    <a:pt x="666610" y="1461214"/>
                  </a:lnTo>
                  <a:close/>
                </a:path>
                <a:path w="2160270" h="1871345">
                  <a:moveTo>
                    <a:pt x="654698" y="1454072"/>
                  </a:moveTo>
                  <a:lnTo>
                    <a:pt x="653694" y="1462912"/>
                  </a:lnTo>
                  <a:lnTo>
                    <a:pt x="653783" y="1463586"/>
                  </a:lnTo>
                  <a:lnTo>
                    <a:pt x="656521" y="1455876"/>
                  </a:lnTo>
                  <a:lnTo>
                    <a:pt x="654698" y="1454072"/>
                  </a:lnTo>
                  <a:close/>
                </a:path>
                <a:path w="2160270" h="1871345">
                  <a:moveTo>
                    <a:pt x="646302" y="1418996"/>
                  </a:moveTo>
                  <a:lnTo>
                    <a:pt x="646302" y="1433639"/>
                  </a:lnTo>
                  <a:lnTo>
                    <a:pt x="653613" y="1462912"/>
                  </a:lnTo>
                  <a:lnTo>
                    <a:pt x="653694" y="1453077"/>
                  </a:lnTo>
                  <a:lnTo>
                    <a:pt x="651903" y="1451305"/>
                  </a:lnTo>
                  <a:lnTo>
                    <a:pt x="653694" y="1449496"/>
                  </a:lnTo>
                  <a:lnTo>
                    <a:pt x="653607" y="1448257"/>
                  </a:lnTo>
                  <a:lnTo>
                    <a:pt x="651536" y="1440052"/>
                  </a:lnTo>
                  <a:lnTo>
                    <a:pt x="649071" y="1440052"/>
                  </a:lnTo>
                  <a:lnTo>
                    <a:pt x="649071" y="1434541"/>
                  </a:lnTo>
                  <a:lnTo>
                    <a:pt x="650145" y="1434541"/>
                  </a:lnTo>
                  <a:lnTo>
                    <a:pt x="646302" y="1418996"/>
                  </a:lnTo>
                  <a:close/>
                </a:path>
                <a:path w="2160270" h="1871345">
                  <a:moveTo>
                    <a:pt x="653756" y="1453139"/>
                  </a:moveTo>
                  <a:lnTo>
                    <a:pt x="653694" y="1462912"/>
                  </a:lnTo>
                  <a:lnTo>
                    <a:pt x="654698" y="1454072"/>
                  </a:lnTo>
                  <a:lnTo>
                    <a:pt x="653756" y="1453139"/>
                  </a:lnTo>
                  <a:close/>
                </a:path>
                <a:path w="2160270" h="1871345">
                  <a:moveTo>
                    <a:pt x="666610" y="1455572"/>
                  </a:moveTo>
                  <a:lnTo>
                    <a:pt x="664794" y="1455572"/>
                  </a:lnTo>
                  <a:lnTo>
                    <a:pt x="664794" y="1462912"/>
                  </a:lnTo>
                  <a:lnTo>
                    <a:pt x="665933" y="1462912"/>
                  </a:lnTo>
                  <a:lnTo>
                    <a:pt x="667524" y="1458919"/>
                  </a:lnTo>
                  <a:lnTo>
                    <a:pt x="667524" y="1456499"/>
                  </a:lnTo>
                  <a:lnTo>
                    <a:pt x="668489" y="1456499"/>
                  </a:lnTo>
                  <a:lnTo>
                    <a:pt x="668848" y="1455597"/>
                  </a:lnTo>
                  <a:lnTo>
                    <a:pt x="666610" y="1455597"/>
                  </a:lnTo>
                  <a:close/>
                </a:path>
                <a:path w="2160270" h="1871345">
                  <a:moveTo>
                    <a:pt x="666667" y="1461071"/>
                  </a:moveTo>
                  <a:lnTo>
                    <a:pt x="666610" y="1461214"/>
                  </a:lnTo>
                  <a:lnTo>
                    <a:pt x="666667" y="1461071"/>
                  </a:lnTo>
                  <a:close/>
                </a:path>
                <a:path w="2160270" h="1871345">
                  <a:moveTo>
                    <a:pt x="657390" y="1453431"/>
                  </a:moveTo>
                  <a:lnTo>
                    <a:pt x="656521" y="1455876"/>
                  </a:lnTo>
                  <a:lnTo>
                    <a:pt x="660831" y="1460144"/>
                  </a:lnTo>
                  <a:lnTo>
                    <a:pt x="661709" y="1459255"/>
                  </a:lnTo>
                  <a:lnTo>
                    <a:pt x="661098" y="1459255"/>
                  </a:lnTo>
                  <a:lnTo>
                    <a:pt x="661098" y="1455597"/>
                  </a:lnTo>
                  <a:lnTo>
                    <a:pt x="657390" y="1455597"/>
                  </a:lnTo>
                  <a:lnTo>
                    <a:pt x="657390" y="1453431"/>
                  </a:lnTo>
                  <a:close/>
                </a:path>
                <a:path w="2160270" h="1871345">
                  <a:moveTo>
                    <a:pt x="662778" y="1458172"/>
                  </a:moveTo>
                  <a:lnTo>
                    <a:pt x="660831" y="1460144"/>
                  </a:lnTo>
                  <a:lnTo>
                    <a:pt x="663346" y="1460144"/>
                  </a:lnTo>
                  <a:lnTo>
                    <a:pt x="662778" y="1458172"/>
                  </a:lnTo>
                  <a:close/>
                </a:path>
                <a:path w="2160270" h="1871345">
                  <a:moveTo>
                    <a:pt x="661098" y="1452654"/>
                  </a:moveTo>
                  <a:lnTo>
                    <a:pt x="661098" y="1459255"/>
                  </a:lnTo>
                  <a:lnTo>
                    <a:pt x="661709" y="1459255"/>
                  </a:lnTo>
                  <a:lnTo>
                    <a:pt x="662778" y="1458172"/>
                  </a:lnTo>
                  <a:lnTo>
                    <a:pt x="661215" y="1452769"/>
                  </a:lnTo>
                  <a:close/>
                </a:path>
                <a:path w="2160270" h="1871345">
                  <a:moveTo>
                    <a:pt x="670305" y="1455572"/>
                  </a:moveTo>
                  <a:lnTo>
                    <a:pt x="668858" y="1455572"/>
                  </a:lnTo>
                  <a:lnTo>
                    <a:pt x="667524" y="1458919"/>
                  </a:lnTo>
                  <a:lnTo>
                    <a:pt x="667524" y="1459255"/>
                  </a:lnTo>
                  <a:lnTo>
                    <a:pt x="670305" y="1459255"/>
                  </a:lnTo>
                  <a:lnTo>
                    <a:pt x="670305" y="1455572"/>
                  </a:lnTo>
                  <a:close/>
                </a:path>
                <a:path w="2160270" h="1871345">
                  <a:moveTo>
                    <a:pt x="668489" y="1456499"/>
                  </a:moveTo>
                  <a:lnTo>
                    <a:pt x="667524" y="1456499"/>
                  </a:lnTo>
                  <a:lnTo>
                    <a:pt x="667524" y="1458919"/>
                  </a:lnTo>
                  <a:lnTo>
                    <a:pt x="668489" y="1456499"/>
                  </a:lnTo>
                  <a:close/>
                </a:path>
                <a:path w="2160270" h="1871345">
                  <a:moveTo>
                    <a:pt x="661222" y="1452777"/>
                  </a:moveTo>
                  <a:lnTo>
                    <a:pt x="662778" y="1458172"/>
                  </a:lnTo>
                  <a:lnTo>
                    <a:pt x="664705" y="1456220"/>
                  </a:lnTo>
                  <a:lnTo>
                    <a:pt x="661222" y="1452777"/>
                  </a:lnTo>
                  <a:close/>
                </a:path>
                <a:path w="2160270" h="1871345">
                  <a:moveTo>
                    <a:pt x="655777" y="1447393"/>
                  </a:moveTo>
                  <a:lnTo>
                    <a:pt x="655415" y="1447758"/>
                  </a:lnTo>
                  <a:lnTo>
                    <a:pt x="654698" y="1454072"/>
                  </a:lnTo>
                  <a:lnTo>
                    <a:pt x="656521" y="1455876"/>
                  </a:lnTo>
                  <a:lnTo>
                    <a:pt x="657319" y="1453629"/>
                  </a:lnTo>
                  <a:lnTo>
                    <a:pt x="657357" y="1448955"/>
                  </a:lnTo>
                  <a:lnTo>
                    <a:pt x="655777" y="1447393"/>
                  </a:lnTo>
                  <a:close/>
                </a:path>
                <a:path w="2160270" h="1871345">
                  <a:moveTo>
                    <a:pt x="653694" y="1453077"/>
                  </a:moveTo>
                  <a:lnTo>
                    <a:pt x="653694" y="1455597"/>
                  </a:lnTo>
                  <a:lnTo>
                    <a:pt x="653694" y="1453077"/>
                  </a:lnTo>
                  <a:close/>
                </a:path>
                <a:path w="2160270" h="1871345">
                  <a:moveTo>
                    <a:pt x="658558" y="1450142"/>
                  </a:moveTo>
                  <a:lnTo>
                    <a:pt x="657515" y="1453077"/>
                  </a:lnTo>
                  <a:lnTo>
                    <a:pt x="657390" y="1455597"/>
                  </a:lnTo>
                  <a:lnTo>
                    <a:pt x="661098" y="1455597"/>
                  </a:lnTo>
                  <a:lnTo>
                    <a:pt x="661093" y="1452648"/>
                  </a:lnTo>
                  <a:lnTo>
                    <a:pt x="660376" y="1451940"/>
                  </a:lnTo>
                  <a:lnTo>
                    <a:pt x="659218" y="1451940"/>
                  </a:lnTo>
                  <a:lnTo>
                    <a:pt x="659211" y="1450788"/>
                  </a:lnTo>
                  <a:lnTo>
                    <a:pt x="658558" y="1450142"/>
                  </a:lnTo>
                  <a:close/>
                </a:path>
                <a:path w="2160270" h="1871345">
                  <a:moveTo>
                    <a:pt x="670305" y="1451940"/>
                  </a:moveTo>
                  <a:lnTo>
                    <a:pt x="666610" y="1451940"/>
                  </a:lnTo>
                  <a:lnTo>
                    <a:pt x="666610" y="1455597"/>
                  </a:lnTo>
                  <a:lnTo>
                    <a:pt x="668848" y="1455597"/>
                  </a:lnTo>
                  <a:lnTo>
                    <a:pt x="670305" y="1451940"/>
                  </a:lnTo>
                  <a:close/>
                </a:path>
                <a:path w="2160270" h="1871345">
                  <a:moveTo>
                    <a:pt x="655415" y="1447758"/>
                  </a:moveTo>
                  <a:lnTo>
                    <a:pt x="653780" y="1449410"/>
                  </a:lnTo>
                  <a:lnTo>
                    <a:pt x="653756" y="1453139"/>
                  </a:lnTo>
                  <a:lnTo>
                    <a:pt x="654698" y="1454072"/>
                  </a:lnTo>
                  <a:lnTo>
                    <a:pt x="655415" y="1447758"/>
                  </a:lnTo>
                  <a:close/>
                </a:path>
                <a:path w="2160270" h="1871345">
                  <a:moveTo>
                    <a:pt x="661220" y="1452769"/>
                  </a:moveTo>
                  <a:lnTo>
                    <a:pt x="662084" y="1453629"/>
                  </a:lnTo>
                  <a:lnTo>
                    <a:pt x="661220" y="1452769"/>
                  </a:lnTo>
                  <a:close/>
                </a:path>
                <a:path w="2160270" h="1871345">
                  <a:moveTo>
                    <a:pt x="657390" y="1448988"/>
                  </a:moveTo>
                  <a:lnTo>
                    <a:pt x="657390" y="1453431"/>
                  </a:lnTo>
                  <a:lnTo>
                    <a:pt x="658552" y="1450136"/>
                  </a:lnTo>
                  <a:lnTo>
                    <a:pt x="657390" y="1448988"/>
                  </a:lnTo>
                  <a:close/>
                </a:path>
                <a:path w="2160270" h="1871345">
                  <a:moveTo>
                    <a:pt x="653694" y="1449496"/>
                  </a:moveTo>
                  <a:lnTo>
                    <a:pt x="651903" y="1451305"/>
                  </a:lnTo>
                  <a:lnTo>
                    <a:pt x="653694" y="1453077"/>
                  </a:lnTo>
                  <a:lnTo>
                    <a:pt x="653694" y="1449496"/>
                  </a:lnTo>
                  <a:close/>
                </a:path>
                <a:path w="2160270" h="1871345">
                  <a:moveTo>
                    <a:pt x="660981" y="1451940"/>
                  </a:moveTo>
                  <a:lnTo>
                    <a:pt x="660382" y="1451940"/>
                  </a:lnTo>
                  <a:lnTo>
                    <a:pt x="661098" y="1452648"/>
                  </a:lnTo>
                  <a:lnTo>
                    <a:pt x="660981" y="1451940"/>
                  </a:lnTo>
                  <a:close/>
                </a:path>
                <a:path w="2160270" h="1871345">
                  <a:moveTo>
                    <a:pt x="662914" y="1449184"/>
                  </a:moveTo>
                  <a:lnTo>
                    <a:pt x="662012" y="1449184"/>
                  </a:lnTo>
                  <a:lnTo>
                    <a:pt x="660803" y="1450788"/>
                  </a:lnTo>
                  <a:lnTo>
                    <a:pt x="660798" y="1451305"/>
                  </a:lnTo>
                  <a:lnTo>
                    <a:pt x="661098" y="1452346"/>
                  </a:lnTo>
                  <a:lnTo>
                    <a:pt x="661098" y="1451914"/>
                  </a:lnTo>
                  <a:lnTo>
                    <a:pt x="662914" y="1451914"/>
                  </a:lnTo>
                  <a:lnTo>
                    <a:pt x="662914" y="1449184"/>
                  </a:lnTo>
                  <a:close/>
                </a:path>
                <a:path w="2160270" h="1871345">
                  <a:moveTo>
                    <a:pt x="659218" y="1450796"/>
                  </a:moveTo>
                  <a:lnTo>
                    <a:pt x="659218" y="1451940"/>
                  </a:lnTo>
                  <a:lnTo>
                    <a:pt x="660376" y="1451940"/>
                  </a:lnTo>
                  <a:lnTo>
                    <a:pt x="659218" y="1450796"/>
                  </a:lnTo>
                  <a:close/>
                </a:path>
                <a:path w="2160270" h="1871345">
                  <a:moveTo>
                    <a:pt x="666610" y="1451914"/>
                  </a:moveTo>
                  <a:lnTo>
                    <a:pt x="662914" y="1451914"/>
                  </a:lnTo>
                  <a:lnTo>
                    <a:pt x="666610" y="1451940"/>
                  </a:lnTo>
                  <a:close/>
                </a:path>
                <a:path w="2160270" h="1871345">
                  <a:moveTo>
                    <a:pt x="659218" y="1448282"/>
                  </a:moveTo>
                  <a:lnTo>
                    <a:pt x="658566" y="1450142"/>
                  </a:lnTo>
                  <a:lnTo>
                    <a:pt x="659218" y="1450788"/>
                  </a:lnTo>
                  <a:lnTo>
                    <a:pt x="659218" y="1448282"/>
                  </a:lnTo>
                  <a:close/>
                </a:path>
                <a:path w="2160270" h="1871345">
                  <a:moveTo>
                    <a:pt x="657405" y="1440941"/>
                  </a:moveTo>
                  <a:lnTo>
                    <a:pt x="657390" y="1448988"/>
                  </a:lnTo>
                  <a:lnTo>
                    <a:pt x="658558" y="1450142"/>
                  </a:lnTo>
                  <a:lnTo>
                    <a:pt x="658393" y="1449971"/>
                  </a:lnTo>
                  <a:lnTo>
                    <a:pt x="658618" y="1449971"/>
                  </a:lnTo>
                  <a:lnTo>
                    <a:pt x="659104" y="1448603"/>
                  </a:lnTo>
                  <a:lnTo>
                    <a:pt x="658999" y="1447393"/>
                  </a:lnTo>
                  <a:lnTo>
                    <a:pt x="657405" y="1440941"/>
                  </a:lnTo>
                  <a:close/>
                </a:path>
                <a:path w="2160270" h="1871345">
                  <a:moveTo>
                    <a:pt x="658618" y="1449971"/>
                  </a:moveTo>
                  <a:lnTo>
                    <a:pt x="658393" y="1449971"/>
                  </a:lnTo>
                  <a:lnTo>
                    <a:pt x="658560" y="1450136"/>
                  </a:lnTo>
                  <a:lnTo>
                    <a:pt x="658618" y="1449971"/>
                  </a:lnTo>
                  <a:close/>
                </a:path>
                <a:path w="2160270" h="1871345">
                  <a:moveTo>
                    <a:pt x="662914" y="1448257"/>
                  </a:moveTo>
                  <a:lnTo>
                    <a:pt x="659218" y="1448257"/>
                  </a:lnTo>
                  <a:lnTo>
                    <a:pt x="659218" y="1449971"/>
                  </a:lnTo>
                  <a:lnTo>
                    <a:pt x="661419" y="1449971"/>
                  </a:lnTo>
                  <a:lnTo>
                    <a:pt x="662012" y="1449184"/>
                  </a:lnTo>
                  <a:lnTo>
                    <a:pt x="662914" y="1449184"/>
                  </a:lnTo>
                  <a:lnTo>
                    <a:pt x="662914" y="1448257"/>
                  </a:lnTo>
                  <a:close/>
                </a:path>
                <a:path w="2160270" h="1871345">
                  <a:moveTo>
                    <a:pt x="663854" y="1449184"/>
                  </a:moveTo>
                  <a:lnTo>
                    <a:pt x="662914" y="1449184"/>
                  </a:lnTo>
                  <a:lnTo>
                    <a:pt x="662914" y="1449971"/>
                  </a:lnTo>
                  <a:lnTo>
                    <a:pt x="665697" y="1449971"/>
                  </a:lnTo>
                  <a:lnTo>
                    <a:pt x="663854" y="1449184"/>
                  </a:lnTo>
                  <a:close/>
                </a:path>
                <a:path w="2160270" h="1871345">
                  <a:moveTo>
                    <a:pt x="654922" y="1448257"/>
                  </a:moveTo>
                  <a:lnTo>
                    <a:pt x="653694" y="1448257"/>
                  </a:lnTo>
                  <a:lnTo>
                    <a:pt x="653780" y="1449410"/>
                  </a:lnTo>
                  <a:lnTo>
                    <a:pt x="654922" y="1448257"/>
                  </a:lnTo>
                  <a:close/>
                </a:path>
                <a:path w="2160270" h="1871345">
                  <a:moveTo>
                    <a:pt x="657390" y="1447393"/>
                  </a:moveTo>
                  <a:lnTo>
                    <a:pt x="655777" y="1447393"/>
                  </a:lnTo>
                  <a:lnTo>
                    <a:pt x="657390" y="1448988"/>
                  </a:lnTo>
                  <a:lnTo>
                    <a:pt x="657390" y="1447393"/>
                  </a:lnTo>
                  <a:close/>
                </a:path>
                <a:path w="2160270" h="1871345">
                  <a:moveTo>
                    <a:pt x="646302" y="1417167"/>
                  </a:moveTo>
                  <a:lnTo>
                    <a:pt x="646302" y="1418996"/>
                  </a:lnTo>
                  <a:lnTo>
                    <a:pt x="650145" y="1434541"/>
                  </a:lnTo>
                  <a:lnTo>
                    <a:pt x="653694" y="1448603"/>
                  </a:lnTo>
                  <a:lnTo>
                    <a:pt x="653694" y="1448257"/>
                  </a:lnTo>
                  <a:lnTo>
                    <a:pt x="654922" y="1448257"/>
                  </a:lnTo>
                  <a:lnTo>
                    <a:pt x="655415" y="1447758"/>
                  </a:lnTo>
                  <a:lnTo>
                    <a:pt x="655382" y="1447393"/>
                  </a:lnTo>
                  <a:lnTo>
                    <a:pt x="651738" y="1432966"/>
                  </a:lnTo>
                  <a:lnTo>
                    <a:pt x="651814" y="1418996"/>
                  </a:lnTo>
                  <a:lnTo>
                    <a:pt x="646302" y="1417167"/>
                  </a:lnTo>
                  <a:close/>
                </a:path>
                <a:path w="2160270" h="1871345">
                  <a:moveTo>
                    <a:pt x="651814" y="1413497"/>
                  </a:moveTo>
                  <a:lnTo>
                    <a:pt x="646302" y="1413497"/>
                  </a:lnTo>
                  <a:lnTo>
                    <a:pt x="646302" y="1417167"/>
                  </a:lnTo>
                  <a:lnTo>
                    <a:pt x="651814" y="1418996"/>
                  </a:lnTo>
                  <a:lnTo>
                    <a:pt x="651738" y="1432966"/>
                  </a:lnTo>
                  <a:lnTo>
                    <a:pt x="655382" y="1447393"/>
                  </a:lnTo>
                  <a:lnTo>
                    <a:pt x="655415" y="1447758"/>
                  </a:lnTo>
                  <a:lnTo>
                    <a:pt x="655777" y="1447393"/>
                  </a:lnTo>
                  <a:lnTo>
                    <a:pt x="657390" y="1447393"/>
                  </a:lnTo>
                  <a:lnTo>
                    <a:pt x="657405" y="1440941"/>
                  </a:lnTo>
                  <a:lnTo>
                    <a:pt x="656510" y="1437322"/>
                  </a:lnTo>
                  <a:lnTo>
                    <a:pt x="653694" y="1437322"/>
                  </a:lnTo>
                  <a:lnTo>
                    <a:pt x="653694" y="1433639"/>
                  </a:lnTo>
                  <a:lnTo>
                    <a:pt x="655600" y="1433639"/>
                  </a:lnTo>
                  <a:lnTo>
                    <a:pt x="651738" y="1418323"/>
                  </a:lnTo>
                  <a:lnTo>
                    <a:pt x="651814" y="1413497"/>
                  </a:lnTo>
                  <a:close/>
                </a:path>
                <a:path w="2160270" h="1871345">
                  <a:moveTo>
                    <a:pt x="662914" y="1440941"/>
                  </a:moveTo>
                  <a:lnTo>
                    <a:pt x="657405" y="1440941"/>
                  </a:lnTo>
                  <a:lnTo>
                    <a:pt x="658311" y="1444612"/>
                  </a:lnTo>
                  <a:lnTo>
                    <a:pt x="662914" y="1444612"/>
                  </a:lnTo>
                  <a:lnTo>
                    <a:pt x="662914" y="1440941"/>
                  </a:lnTo>
                  <a:close/>
                </a:path>
                <a:path w="2160270" h="1871345">
                  <a:moveTo>
                    <a:pt x="650145" y="1434541"/>
                  </a:moveTo>
                  <a:lnTo>
                    <a:pt x="649071" y="1434541"/>
                  </a:lnTo>
                  <a:lnTo>
                    <a:pt x="649071" y="1440052"/>
                  </a:lnTo>
                  <a:lnTo>
                    <a:pt x="651536" y="1440052"/>
                  </a:lnTo>
                  <a:lnTo>
                    <a:pt x="650145" y="1434541"/>
                  </a:lnTo>
                  <a:close/>
                </a:path>
                <a:path w="2160270" h="1871345">
                  <a:moveTo>
                    <a:pt x="659218" y="1433639"/>
                  </a:moveTo>
                  <a:lnTo>
                    <a:pt x="655600" y="1433639"/>
                  </a:lnTo>
                  <a:lnTo>
                    <a:pt x="657185" y="1440052"/>
                  </a:lnTo>
                  <a:lnTo>
                    <a:pt x="660133" y="1440052"/>
                  </a:lnTo>
                  <a:lnTo>
                    <a:pt x="660133" y="1437322"/>
                  </a:lnTo>
                  <a:lnTo>
                    <a:pt x="659218" y="1437322"/>
                  </a:lnTo>
                  <a:lnTo>
                    <a:pt x="659218" y="1433639"/>
                  </a:lnTo>
                  <a:close/>
                </a:path>
                <a:path w="2160270" h="1871345">
                  <a:moveTo>
                    <a:pt x="655600" y="1433639"/>
                  </a:moveTo>
                  <a:lnTo>
                    <a:pt x="653694" y="1433639"/>
                  </a:lnTo>
                  <a:lnTo>
                    <a:pt x="653694" y="1437322"/>
                  </a:lnTo>
                  <a:lnTo>
                    <a:pt x="656510" y="1437322"/>
                  </a:lnTo>
                  <a:lnTo>
                    <a:pt x="655600" y="1433639"/>
                  </a:lnTo>
                  <a:close/>
                </a:path>
                <a:path w="2160270" h="1871345">
                  <a:moveTo>
                    <a:pt x="660133" y="1434541"/>
                  </a:moveTo>
                  <a:lnTo>
                    <a:pt x="659218" y="1434541"/>
                  </a:lnTo>
                  <a:lnTo>
                    <a:pt x="659218" y="1437322"/>
                  </a:lnTo>
                  <a:lnTo>
                    <a:pt x="660133" y="1437322"/>
                  </a:lnTo>
                  <a:lnTo>
                    <a:pt x="660133" y="1434541"/>
                  </a:lnTo>
                  <a:close/>
                </a:path>
                <a:path w="2160270" h="1871345">
                  <a:moveTo>
                    <a:pt x="651814" y="1406169"/>
                  </a:moveTo>
                  <a:lnTo>
                    <a:pt x="646302" y="1406169"/>
                  </a:lnTo>
                  <a:lnTo>
                    <a:pt x="646302" y="1409852"/>
                  </a:lnTo>
                  <a:lnTo>
                    <a:pt x="651814" y="1409852"/>
                  </a:lnTo>
                  <a:lnTo>
                    <a:pt x="651814" y="1406169"/>
                  </a:lnTo>
                  <a:close/>
                </a:path>
                <a:path w="2160270" h="1871345">
                  <a:moveTo>
                    <a:pt x="1512620" y="1052118"/>
                  </a:moveTo>
                  <a:lnTo>
                    <a:pt x="1501571" y="1052118"/>
                  </a:lnTo>
                  <a:lnTo>
                    <a:pt x="1501571" y="1057630"/>
                  </a:lnTo>
                  <a:lnTo>
                    <a:pt x="1512620" y="1057630"/>
                  </a:lnTo>
                  <a:lnTo>
                    <a:pt x="1512620" y="1052118"/>
                  </a:lnTo>
                  <a:close/>
                </a:path>
                <a:path w="2160270" h="1871345">
                  <a:moveTo>
                    <a:pt x="1570184" y="1036573"/>
                  </a:moveTo>
                  <a:lnTo>
                    <a:pt x="1565325" y="1036573"/>
                  </a:lnTo>
                  <a:lnTo>
                    <a:pt x="1565325" y="1039522"/>
                  </a:lnTo>
                  <a:lnTo>
                    <a:pt x="1570647" y="1044790"/>
                  </a:lnTo>
                  <a:lnTo>
                    <a:pt x="1574520" y="1040866"/>
                  </a:lnTo>
                  <a:lnTo>
                    <a:pt x="1570184" y="1036573"/>
                  </a:lnTo>
                  <a:close/>
                </a:path>
                <a:path w="2160270" h="1871345">
                  <a:moveTo>
                    <a:pt x="1562347" y="1036573"/>
                  </a:moveTo>
                  <a:lnTo>
                    <a:pt x="1559813" y="1036573"/>
                  </a:lnTo>
                  <a:lnTo>
                    <a:pt x="1559813" y="1040256"/>
                  </a:lnTo>
                  <a:lnTo>
                    <a:pt x="1565325" y="1040256"/>
                  </a:lnTo>
                  <a:lnTo>
                    <a:pt x="1565325" y="1039522"/>
                  </a:lnTo>
                  <a:lnTo>
                    <a:pt x="1562347" y="1036573"/>
                  </a:lnTo>
                  <a:close/>
                </a:path>
                <a:path w="2160270" h="1871345">
                  <a:moveTo>
                    <a:pt x="1565592" y="1032027"/>
                  </a:moveTo>
                  <a:lnTo>
                    <a:pt x="1561718" y="1035951"/>
                  </a:lnTo>
                  <a:lnTo>
                    <a:pt x="1565325" y="1039522"/>
                  </a:lnTo>
                  <a:lnTo>
                    <a:pt x="1565325" y="1032916"/>
                  </a:lnTo>
                  <a:lnTo>
                    <a:pt x="1566490" y="1032916"/>
                  </a:lnTo>
                  <a:lnTo>
                    <a:pt x="1565592" y="1032027"/>
                  </a:lnTo>
                  <a:close/>
                </a:path>
                <a:path w="2160270" h="1871345">
                  <a:moveTo>
                    <a:pt x="1588439" y="1038275"/>
                  </a:moveTo>
                  <a:lnTo>
                    <a:pt x="1577390" y="1038275"/>
                  </a:lnTo>
                  <a:lnTo>
                    <a:pt x="1577390" y="1039342"/>
                  </a:lnTo>
                  <a:lnTo>
                    <a:pt x="1588439" y="1039342"/>
                  </a:lnTo>
                  <a:lnTo>
                    <a:pt x="1588439" y="1038275"/>
                  </a:lnTo>
                  <a:close/>
                </a:path>
                <a:path w="2160270" h="1871345">
                  <a:moveTo>
                    <a:pt x="1582000" y="1032916"/>
                  </a:moveTo>
                  <a:lnTo>
                    <a:pt x="1566490" y="1032916"/>
                  </a:lnTo>
                  <a:lnTo>
                    <a:pt x="1571904" y="1038275"/>
                  </a:lnTo>
                  <a:lnTo>
                    <a:pt x="1577390" y="1038275"/>
                  </a:lnTo>
                  <a:lnTo>
                    <a:pt x="1577390" y="1033818"/>
                  </a:lnTo>
                  <a:lnTo>
                    <a:pt x="1582000" y="1033818"/>
                  </a:lnTo>
                  <a:lnTo>
                    <a:pt x="1582000" y="1032916"/>
                  </a:lnTo>
                  <a:close/>
                </a:path>
                <a:path w="2160270" h="1871345">
                  <a:moveTo>
                    <a:pt x="1570056" y="1036447"/>
                  </a:moveTo>
                  <a:lnTo>
                    <a:pt x="1570184" y="1036573"/>
                  </a:lnTo>
                  <a:lnTo>
                    <a:pt x="1570056" y="1036447"/>
                  </a:lnTo>
                  <a:close/>
                </a:path>
                <a:path w="2160270" h="1871345">
                  <a:moveTo>
                    <a:pt x="1582000" y="1034618"/>
                  </a:moveTo>
                  <a:lnTo>
                    <a:pt x="1577390" y="1034618"/>
                  </a:lnTo>
                  <a:lnTo>
                    <a:pt x="1577390" y="1036573"/>
                  </a:lnTo>
                  <a:lnTo>
                    <a:pt x="1582000" y="1036573"/>
                  </a:lnTo>
                  <a:lnTo>
                    <a:pt x="1582000" y="1034618"/>
                  </a:lnTo>
                  <a:close/>
                </a:path>
                <a:path w="2160270" h="1871345">
                  <a:moveTo>
                    <a:pt x="1568209" y="1034618"/>
                  </a:moveTo>
                  <a:lnTo>
                    <a:pt x="1570056" y="1036447"/>
                  </a:lnTo>
                  <a:lnTo>
                    <a:pt x="1568209" y="1034618"/>
                  </a:lnTo>
                  <a:close/>
                </a:path>
                <a:path w="2160270" h="1871345">
                  <a:moveTo>
                    <a:pt x="1588439" y="1033818"/>
                  </a:moveTo>
                  <a:lnTo>
                    <a:pt x="1582000" y="1033818"/>
                  </a:lnTo>
                  <a:lnTo>
                    <a:pt x="1582000" y="1034618"/>
                  </a:lnTo>
                  <a:lnTo>
                    <a:pt x="1588439" y="1034618"/>
                  </a:lnTo>
                  <a:lnTo>
                    <a:pt x="1588439" y="1033818"/>
                  </a:lnTo>
                  <a:close/>
                </a:path>
                <a:path w="2160270" h="1871345">
                  <a:moveTo>
                    <a:pt x="1587525" y="1029246"/>
                  </a:moveTo>
                  <a:lnTo>
                    <a:pt x="1582000" y="1029246"/>
                  </a:lnTo>
                  <a:lnTo>
                    <a:pt x="1582000" y="1032916"/>
                  </a:lnTo>
                  <a:lnTo>
                    <a:pt x="1587525" y="1032916"/>
                  </a:lnTo>
                  <a:lnTo>
                    <a:pt x="1587525" y="1029246"/>
                  </a:lnTo>
                  <a:close/>
                </a:path>
                <a:path w="2160270" h="1871345">
                  <a:moveTo>
                    <a:pt x="1587525" y="1021918"/>
                  </a:moveTo>
                  <a:lnTo>
                    <a:pt x="1582000" y="1021918"/>
                  </a:lnTo>
                  <a:lnTo>
                    <a:pt x="1582000" y="1025601"/>
                  </a:lnTo>
                  <a:lnTo>
                    <a:pt x="1587525" y="1025601"/>
                  </a:lnTo>
                  <a:lnTo>
                    <a:pt x="1587525" y="1021918"/>
                  </a:lnTo>
                  <a:close/>
                </a:path>
                <a:path w="2160270" h="1871345">
                  <a:moveTo>
                    <a:pt x="1577390" y="1019187"/>
                  </a:moveTo>
                  <a:lnTo>
                    <a:pt x="1569986" y="1019187"/>
                  </a:lnTo>
                  <a:lnTo>
                    <a:pt x="1569986" y="1024699"/>
                  </a:lnTo>
                  <a:lnTo>
                    <a:pt x="1581048" y="1024699"/>
                  </a:lnTo>
                  <a:lnTo>
                    <a:pt x="1581048" y="1021041"/>
                  </a:lnTo>
                  <a:lnTo>
                    <a:pt x="1577390" y="1021041"/>
                  </a:lnTo>
                  <a:lnTo>
                    <a:pt x="1577390" y="1019187"/>
                  </a:lnTo>
                  <a:close/>
                </a:path>
                <a:path w="2160270" h="1871345">
                  <a:moveTo>
                    <a:pt x="1588439" y="1015517"/>
                  </a:moveTo>
                  <a:lnTo>
                    <a:pt x="1577390" y="1015517"/>
                  </a:lnTo>
                  <a:lnTo>
                    <a:pt x="1577390" y="1021041"/>
                  </a:lnTo>
                  <a:lnTo>
                    <a:pt x="1581048" y="1021041"/>
                  </a:lnTo>
                  <a:lnTo>
                    <a:pt x="1581048" y="1019187"/>
                  </a:lnTo>
                  <a:lnTo>
                    <a:pt x="1588439" y="1019187"/>
                  </a:lnTo>
                  <a:lnTo>
                    <a:pt x="1588439" y="1015517"/>
                  </a:lnTo>
                  <a:close/>
                </a:path>
                <a:path w="2160270" h="1871345">
                  <a:moveTo>
                    <a:pt x="1588439" y="1019187"/>
                  </a:moveTo>
                  <a:lnTo>
                    <a:pt x="1581048" y="1019187"/>
                  </a:lnTo>
                  <a:lnTo>
                    <a:pt x="1581048" y="1021041"/>
                  </a:lnTo>
                  <a:lnTo>
                    <a:pt x="1588439" y="1021041"/>
                  </a:lnTo>
                  <a:lnTo>
                    <a:pt x="1588439" y="1019187"/>
                  </a:lnTo>
                  <a:close/>
                </a:path>
                <a:path w="2160270" h="1871345">
                  <a:moveTo>
                    <a:pt x="733183" y="1391538"/>
                  </a:moveTo>
                  <a:lnTo>
                    <a:pt x="727659" y="1391538"/>
                  </a:lnTo>
                  <a:lnTo>
                    <a:pt x="727659" y="1395209"/>
                  </a:lnTo>
                  <a:lnTo>
                    <a:pt x="733183" y="1395209"/>
                  </a:lnTo>
                  <a:lnTo>
                    <a:pt x="733183" y="1391538"/>
                  </a:lnTo>
                  <a:close/>
                </a:path>
                <a:path w="2160270" h="1871345">
                  <a:moveTo>
                    <a:pt x="732256" y="1410754"/>
                  </a:moveTo>
                  <a:lnTo>
                    <a:pt x="721194" y="1410754"/>
                  </a:lnTo>
                  <a:lnTo>
                    <a:pt x="721194" y="1416265"/>
                  </a:lnTo>
                  <a:lnTo>
                    <a:pt x="732256" y="1416265"/>
                  </a:lnTo>
                  <a:lnTo>
                    <a:pt x="732256" y="1410754"/>
                  </a:lnTo>
                  <a:close/>
                </a:path>
                <a:path w="2160270" h="1871345">
                  <a:moveTo>
                    <a:pt x="1532077" y="1086891"/>
                  </a:moveTo>
                  <a:lnTo>
                    <a:pt x="1527454" y="1086891"/>
                  </a:lnTo>
                  <a:lnTo>
                    <a:pt x="1527454" y="1092403"/>
                  </a:lnTo>
                  <a:lnTo>
                    <a:pt x="1538516" y="1092403"/>
                  </a:lnTo>
                  <a:lnTo>
                    <a:pt x="1538516" y="1089647"/>
                  </a:lnTo>
                  <a:lnTo>
                    <a:pt x="1532077" y="1089647"/>
                  </a:lnTo>
                  <a:lnTo>
                    <a:pt x="1532077" y="1086891"/>
                  </a:lnTo>
                  <a:close/>
                </a:path>
                <a:path w="2160270" h="1871345">
                  <a:moveTo>
                    <a:pt x="1544104" y="1083221"/>
                  </a:moveTo>
                  <a:lnTo>
                    <a:pt x="1537588" y="1083221"/>
                  </a:lnTo>
                  <a:lnTo>
                    <a:pt x="1537588" y="1085989"/>
                  </a:lnTo>
                  <a:lnTo>
                    <a:pt x="1545018" y="1085989"/>
                  </a:lnTo>
                  <a:lnTo>
                    <a:pt x="1545018" y="1089659"/>
                  </a:lnTo>
                  <a:lnTo>
                    <a:pt x="1550542" y="1089659"/>
                  </a:lnTo>
                  <a:lnTo>
                    <a:pt x="1550542" y="1088745"/>
                  </a:lnTo>
                  <a:lnTo>
                    <a:pt x="1547761" y="1088745"/>
                  </a:lnTo>
                  <a:lnTo>
                    <a:pt x="1547761" y="1085087"/>
                  </a:lnTo>
                  <a:lnTo>
                    <a:pt x="1544104" y="1085087"/>
                  </a:lnTo>
                  <a:lnTo>
                    <a:pt x="1544104" y="1083221"/>
                  </a:lnTo>
                  <a:close/>
                </a:path>
                <a:path w="2160270" h="1871345">
                  <a:moveTo>
                    <a:pt x="1537588" y="1082306"/>
                  </a:moveTo>
                  <a:lnTo>
                    <a:pt x="1532077" y="1082306"/>
                  </a:lnTo>
                  <a:lnTo>
                    <a:pt x="1532077" y="1089647"/>
                  </a:lnTo>
                  <a:lnTo>
                    <a:pt x="1538516" y="1089647"/>
                  </a:lnTo>
                  <a:lnTo>
                    <a:pt x="1538516" y="1088745"/>
                  </a:lnTo>
                  <a:lnTo>
                    <a:pt x="1536699" y="1088745"/>
                  </a:lnTo>
                  <a:lnTo>
                    <a:pt x="1536699" y="1083221"/>
                  </a:lnTo>
                  <a:lnTo>
                    <a:pt x="1537588" y="1083221"/>
                  </a:lnTo>
                  <a:lnTo>
                    <a:pt x="1537588" y="1082306"/>
                  </a:lnTo>
                  <a:close/>
                </a:path>
                <a:path w="2160270" h="1871345">
                  <a:moveTo>
                    <a:pt x="1545018" y="1086891"/>
                  </a:moveTo>
                  <a:lnTo>
                    <a:pt x="1538516" y="1086891"/>
                  </a:lnTo>
                  <a:lnTo>
                    <a:pt x="1538516" y="1089647"/>
                  </a:lnTo>
                  <a:lnTo>
                    <a:pt x="1545018" y="1089647"/>
                  </a:lnTo>
                  <a:lnTo>
                    <a:pt x="1545018" y="1086891"/>
                  </a:lnTo>
                  <a:close/>
                </a:path>
                <a:path w="2160270" h="1871345">
                  <a:moveTo>
                    <a:pt x="1537588" y="1083221"/>
                  </a:moveTo>
                  <a:lnTo>
                    <a:pt x="1536699" y="1083221"/>
                  </a:lnTo>
                  <a:lnTo>
                    <a:pt x="1536699" y="1088745"/>
                  </a:lnTo>
                  <a:lnTo>
                    <a:pt x="1538516" y="1088745"/>
                  </a:lnTo>
                  <a:lnTo>
                    <a:pt x="1538516" y="1086891"/>
                  </a:lnTo>
                  <a:lnTo>
                    <a:pt x="1545018" y="1086891"/>
                  </a:lnTo>
                  <a:lnTo>
                    <a:pt x="1545018" y="1085989"/>
                  </a:lnTo>
                  <a:lnTo>
                    <a:pt x="1537588" y="1085989"/>
                  </a:lnTo>
                  <a:lnTo>
                    <a:pt x="1537588" y="1083221"/>
                  </a:lnTo>
                  <a:close/>
                </a:path>
                <a:path w="2160270" h="1871345">
                  <a:moveTo>
                    <a:pt x="1550542" y="1085989"/>
                  </a:moveTo>
                  <a:lnTo>
                    <a:pt x="1547761" y="1085989"/>
                  </a:lnTo>
                  <a:lnTo>
                    <a:pt x="1547761" y="1088745"/>
                  </a:lnTo>
                  <a:lnTo>
                    <a:pt x="1550542" y="1088745"/>
                  </a:lnTo>
                  <a:lnTo>
                    <a:pt x="1550542" y="1085989"/>
                  </a:lnTo>
                  <a:close/>
                </a:path>
                <a:path w="2160270" h="1871345">
                  <a:moveTo>
                    <a:pt x="1551495" y="1079563"/>
                  </a:moveTo>
                  <a:lnTo>
                    <a:pt x="1544104" y="1079563"/>
                  </a:lnTo>
                  <a:lnTo>
                    <a:pt x="1544104" y="1085087"/>
                  </a:lnTo>
                  <a:lnTo>
                    <a:pt x="1547761" y="1085087"/>
                  </a:lnTo>
                  <a:lnTo>
                    <a:pt x="1547761" y="1083221"/>
                  </a:lnTo>
                  <a:lnTo>
                    <a:pt x="1550542" y="1083221"/>
                  </a:lnTo>
                  <a:lnTo>
                    <a:pt x="1550542" y="1082319"/>
                  </a:lnTo>
                  <a:lnTo>
                    <a:pt x="1552409" y="1082319"/>
                  </a:lnTo>
                  <a:lnTo>
                    <a:pt x="1552409" y="1081417"/>
                  </a:lnTo>
                  <a:lnTo>
                    <a:pt x="1551495" y="1081417"/>
                  </a:lnTo>
                  <a:lnTo>
                    <a:pt x="1551495" y="1079563"/>
                  </a:lnTo>
                  <a:close/>
                </a:path>
                <a:path w="2160270" h="1871345">
                  <a:moveTo>
                    <a:pt x="1550542" y="1083221"/>
                  </a:moveTo>
                  <a:lnTo>
                    <a:pt x="1547761" y="1083221"/>
                  </a:lnTo>
                  <a:lnTo>
                    <a:pt x="1547761" y="1085087"/>
                  </a:lnTo>
                  <a:lnTo>
                    <a:pt x="1550542" y="1085087"/>
                  </a:lnTo>
                  <a:lnTo>
                    <a:pt x="1550542" y="1083221"/>
                  </a:lnTo>
                  <a:close/>
                </a:path>
                <a:path w="2160270" h="1871345">
                  <a:moveTo>
                    <a:pt x="1556118" y="1074978"/>
                  </a:moveTo>
                  <a:lnTo>
                    <a:pt x="1552409" y="1074978"/>
                  </a:lnTo>
                  <a:lnTo>
                    <a:pt x="1552409" y="1082319"/>
                  </a:lnTo>
                  <a:lnTo>
                    <a:pt x="1555153" y="1082319"/>
                  </a:lnTo>
                  <a:lnTo>
                    <a:pt x="1555153" y="1079563"/>
                  </a:lnTo>
                  <a:lnTo>
                    <a:pt x="1562544" y="1079563"/>
                  </a:lnTo>
                  <a:lnTo>
                    <a:pt x="1562544" y="1078661"/>
                  </a:lnTo>
                  <a:lnTo>
                    <a:pt x="1556118" y="1078661"/>
                  </a:lnTo>
                  <a:lnTo>
                    <a:pt x="1556118" y="1074978"/>
                  </a:lnTo>
                  <a:close/>
                </a:path>
                <a:path w="2160270" h="1871345">
                  <a:moveTo>
                    <a:pt x="1552409" y="1075905"/>
                  </a:moveTo>
                  <a:lnTo>
                    <a:pt x="1551495" y="1075905"/>
                  </a:lnTo>
                  <a:lnTo>
                    <a:pt x="1551495" y="1081417"/>
                  </a:lnTo>
                  <a:lnTo>
                    <a:pt x="1552409" y="1081417"/>
                  </a:lnTo>
                  <a:lnTo>
                    <a:pt x="1552409" y="1075905"/>
                  </a:lnTo>
                  <a:close/>
                </a:path>
                <a:path w="2160270" h="1871345">
                  <a:moveTo>
                    <a:pt x="1562544" y="1079563"/>
                  </a:moveTo>
                  <a:lnTo>
                    <a:pt x="1555153" y="1079563"/>
                  </a:lnTo>
                  <a:lnTo>
                    <a:pt x="1555153" y="1081417"/>
                  </a:lnTo>
                  <a:lnTo>
                    <a:pt x="1562544" y="1081417"/>
                  </a:lnTo>
                  <a:lnTo>
                    <a:pt x="1562544" y="1079563"/>
                  </a:lnTo>
                  <a:close/>
                </a:path>
                <a:path w="2160270" h="1871345">
                  <a:moveTo>
                    <a:pt x="1558886" y="1071321"/>
                  </a:moveTo>
                  <a:lnTo>
                    <a:pt x="1556118" y="1071321"/>
                  </a:lnTo>
                  <a:lnTo>
                    <a:pt x="1556118" y="1078661"/>
                  </a:lnTo>
                  <a:lnTo>
                    <a:pt x="1557934" y="1078661"/>
                  </a:lnTo>
                  <a:lnTo>
                    <a:pt x="1557934" y="1074978"/>
                  </a:lnTo>
                  <a:lnTo>
                    <a:pt x="1561630" y="1074978"/>
                  </a:lnTo>
                  <a:lnTo>
                    <a:pt x="1561630" y="1074102"/>
                  </a:lnTo>
                  <a:lnTo>
                    <a:pt x="1558886" y="1074102"/>
                  </a:lnTo>
                  <a:lnTo>
                    <a:pt x="1558886" y="1071321"/>
                  </a:lnTo>
                  <a:close/>
                </a:path>
                <a:path w="2160270" h="1871345">
                  <a:moveTo>
                    <a:pt x="1562544" y="1075905"/>
                  </a:moveTo>
                  <a:lnTo>
                    <a:pt x="1557934" y="1075905"/>
                  </a:lnTo>
                  <a:lnTo>
                    <a:pt x="1557934" y="1078661"/>
                  </a:lnTo>
                  <a:lnTo>
                    <a:pt x="1562544" y="1078661"/>
                  </a:lnTo>
                  <a:lnTo>
                    <a:pt x="1562544" y="1075905"/>
                  </a:lnTo>
                  <a:close/>
                </a:path>
                <a:path w="2160270" h="1871345">
                  <a:moveTo>
                    <a:pt x="1561630" y="1074978"/>
                  </a:moveTo>
                  <a:lnTo>
                    <a:pt x="1557934" y="1074978"/>
                  </a:lnTo>
                  <a:lnTo>
                    <a:pt x="1561630" y="1075004"/>
                  </a:lnTo>
                  <a:close/>
                </a:path>
                <a:path w="2160270" h="1871345">
                  <a:moveTo>
                    <a:pt x="1562595" y="1068590"/>
                  </a:moveTo>
                  <a:lnTo>
                    <a:pt x="1558886" y="1068590"/>
                  </a:lnTo>
                  <a:lnTo>
                    <a:pt x="1558886" y="1074102"/>
                  </a:lnTo>
                  <a:lnTo>
                    <a:pt x="1561630" y="1074102"/>
                  </a:lnTo>
                  <a:lnTo>
                    <a:pt x="1561630" y="1071321"/>
                  </a:lnTo>
                  <a:lnTo>
                    <a:pt x="1563509" y="1071321"/>
                  </a:lnTo>
                  <a:lnTo>
                    <a:pt x="1563509" y="1070444"/>
                  </a:lnTo>
                  <a:lnTo>
                    <a:pt x="1562595" y="1070444"/>
                  </a:lnTo>
                  <a:lnTo>
                    <a:pt x="1562595" y="1068590"/>
                  </a:lnTo>
                  <a:close/>
                </a:path>
                <a:path w="2160270" h="1871345">
                  <a:moveTo>
                    <a:pt x="1563509" y="1071321"/>
                  </a:moveTo>
                  <a:lnTo>
                    <a:pt x="1561630" y="1071321"/>
                  </a:lnTo>
                  <a:lnTo>
                    <a:pt x="1561630" y="1074102"/>
                  </a:lnTo>
                  <a:lnTo>
                    <a:pt x="1569948" y="1074102"/>
                  </a:lnTo>
                  <a:lnTo>
                    <a:pt x="1569948" y="1071346"/>
                  </a:lnTo>
                  <a:lnTo>
                    <a:pt x="1563509" y="1071346"/>
                  </a:lnTo>
                  <a:close/>
                </a:path>
                <a:path w="2160270" h="1871345">
                  <a:moveTo>
                    <a:pt x="1569034" y="1064005"/>
                  </a:moveTo>
                  <a:lnTo>
                    <a:pt x="1563509" y="1064005"/>
                  </a:lnTo>
                  <a:lnTo>
                    <a:pt x="1563509" y="1071346"/>
                  </a:lnTo>
                  <a:lnTo>
                    <a:pt x="1569948" y="1071346"/>
                  </a:lnTo>
                  <a:lnTo>
                    <a:pt x="1569948" y="1068590"/>
                  </a:lnTo>
                  <a:lnTo>
                    <a:pt x="1573644" y="1068590"/>
                  </a:lnTo>
                  <a:lnTo>
                    <a:pt x="1573644" y="1067688"/>
                  </a:lnTo>
                  <a:lnTo>
                    <a:pt x="1569034" y="1067688"/>
                  </a:lnTo>
                  <a:lnTo>
                    <a:pt x="1569034" y="1064005"/>
                  </a:lnTo>
                  <a:close/>
                </a:path>
                <a:path w="2160270" h="1871345">
                  <a:moveTo>
                    <a:pt x="1563509" y="1064920"/>
                  </a:moveTo>
                  <a:lnTo>
                    <a:pt x="1562595" y="1064920"/>
                  </a:lnTo>
                  <a:lnTo>
                    <a:pt x="1562595" y="1070444"/>
                  </a:lnTo>
                  <a:lnTo>
                    <a:pt x="1563509" y="1070444"/>
                  </a:lnTo>
                  <a:lnTo>
                    <a:pt x="1563509" y="1064920"/>
                  </a:lnTo>
                  <a:close/>
                </a:path>
                <a:path w="2160270" h="1871345">
                  <a:moveTo>
                    <a:pt x="1573644" y="1068590"/>
                  </a:moveTo>
                  <a:lnTo>
                    <a:pt x="1569948" y="1068590"/>
                  </a:lnTo>
                  <a:lnTo>
                    <a:pt x="1569948" y="1070444"/>
                  </a:lnTo>
                  <a:lnTo>
                    <a:pt x="1573644" y="1070444"/>
                  </a:lnTo>
                  <a:lnTo>
                    <a:pt x="1573644" y="1068590"/>
                  </a:lnTo>
                  <a:close/>
                </a:path>
                <a:path w="2160270" h="1871345">
                  <a:moveTo>
                    <a:pt x="1570901" y="1064920"/>
                  </a:moveTo>
                  <a:lnTo>
                    <a:pt x="1569034" y="1064920"/>
                  </a:lnTo>
                  <a:lnTo>
                    <a:pt x="1569034" y="1067688"/>
                  </a:lnTo>
                  <a:lnTo>
                    <a:pt x="1570901" y="1067688"/>
                  </a:lnTo>
                  <a:lnTo>
                    <a:pt x="1570901" y="1064920"/>
                  </a:lnTo>
                  <a:close/>
                </a:path>
                <a:path w="2160270" h="1871345">
                  <a:moveTo>
                    <a:pt x="1573644" y="1064920"/>
                  </a:moveTo>
                  <a:lnTo>
                    <a:pt x="1570901" y="1064920"/>
                  </a:lnTo>
                  <a:lnTo>
                    <a:pt x="1570901" y="1067688"/>
                  </a:lnTo>
                  <a:lnTo>
                    <a:pt x="1573644" y="1067688"/>
                  </a:lnTo>
                  <a:lnTo>
                    <a:pt x="1573644" y="1064920"/>
                  </a:lnTo>
                  <a:close/>
                </a:path>
                <a:path w="2160270" h="1871345">
                  <a:moveTo>
                    <a:pt x="1576425" y="1060348"/>
                  </a:moveTo>
                  <a:lnTo>
                    <a:pt x="1570901" y="1060348"/>
                  </a:lnTo>
                  <a:lnTo>
                    <a:pt x="1570901" y="1064031"/>
                  </a:lnTo>
                  <a:lnTo>
                    <a:pt x="1576425" y="1064031"/>
                  </a:lnTo>
                  <a:lnTo>
                    <a:pt x="1576425" y="1060348"/>
                  </a:lnTo>
                  <a:close/>
                </a:path>
                <a:path w="2160270" h="1871345">
                  <a:moveTo>
                    <a:pt x="1583816" y="1064031"/>
                  </a:moveTo>
                  <a:lnTo>
                    <a:pt x="1578305" y="1064031"/>
                  </a:lnTo>
                  <a:lnTo>
                    <a:pt x="1578305" y="1067701"/>
                  </a:lnTo>
                  <a:lnTo>
                    <a:pt x="1583816" y="1067701"/>
                  </a:lnTo>
                  <a:lnTo>
                    <a:pt x="1583816" y="1064031"/>
                  </a:lnTo>
                  <a:close/>
                </a:path>
                <a:path w="2160270" h="1871345">
                  <a:moveTo>
                    <a:pt x="1583816" y="1061262"/>
                  </a:moveTo>
                  <a:lnTo>
                    <a:pt x="1577390" y="1061262"/>
                  </a:lnTo>
                  <a:lnTo>
                    <a:pt x="1577390" y="1066787"/>
                  </a:lnTo>
                  <a:lnTo>
                    <a:pt x="1578305" y="1066787"/>
                  </a:lnTo>
                  <a:lnTo>
                    <a:pt x="1578305" y="1064031"/>
                  </a:lnTo>
                  <a:lnTo>
                    <a:pt x="1583816" y="1064031"/>
                  </a:lnTo>
                  <a:lnTo>
                    <a:pt x="1583816" y="1061262"/>
                  </a:lnTo>
                  <a:close/>
                </a:path>
                <a:path w="2160270" h="1871345">
                  <a:moveTo>
                    <a:pt x="1588439" y="1064031"/>
                  </a:moveTo>
                  <a:lnTo>
                    <a:pt x="1583816" y="1064031"/>
                  </a:lnTo>
                  <a:lnTo>
                    <a:pt x="1583816" y="1066787"/>
                  </a:lnTo>
                  <a:lnTo>
                    <a:pt x="1588439" y="1066787"/>
                  </a:lnTo>
                  <a:lnTo>
                    <a:pt x="1588439" y="1064031"/>
                  </a:lnTo>
                  <a:close/>
                </a:path>
                <a:path w="2160270" h="1871345">
                  <a:moveTo>
                    <a:pt x="1530197" y="1093279"/>
                  </a:moveTo>
                  <a:lnTo>
                    <a:pt x="1524673" y="1093279"/>
                  </a:lnTo>
                  <a:lnTo>
                    <a:pt x="1524673" y="1096962"/>
                  </a:lnTo>
                  <a:lnTo>
                    <a:pt x="1530197" y="1096962"/>
                  </a:lnTo>
                  <a:lnTo>
                    <a:pt x="1530197" y="1093279"/>
                  </a:lnTo>
                  <a:close/>
                </a:path>
                <a:path w="2160270" h="1871345">
                  <a:moveTo>
                    <a:pt x="1517281" y="1103350"/>
                  </a:moveTo>
                  <a:lnTo>
                    <a:pt x="1512658" y="1103350"/>
                  </a:lnTo>
                  <a:lnTo>
                    <a:pt x="1512658" y="1108875"/>
                  </a:lnTo>
                  <a:lnTo>
                    <a:pt x="1517281" y="1108875"/>
                  </a:lnTo>
                  <a:lnTo>
                    <a:pt x="1517281" y="1103350"/>
                  </a:lnTo>
                  <a:close/>
                </a:path>
                <a:path w="2160270" h="1871345">
                  <a:moveTo>
                    <a:pt x="1522793" y="1102436"/>
                  </a:moveTo>
                  <a:lnTo>
                    <a:pt x="1517281" y="1102436"/>
                  </a:lnTo>
                  <a:lnTo>
                    <a:pt x="1517281" y="1108875"/>
                  </a:lnTo>
                  <a:lnTo>
                    <a:pt x="1523720" y="1108875"/>
                  </a:lnTo>
                  <a:lnTo>
                    <a:pt x="1523720" y="1106106"/>
                  </a:lnTo>
                  <a:lnTo>
                    <a:pt x="1522793" y="1106106"/>
                  </a:lnTo>
                  <a:lnTo>
                    <a:pt x="1522793" y="1102436"/>
                  </a:lnTo>
                  <a:close/>
                </a:path>
                <a:path w="2160270" h="1871345">
                  <a:moveTo>
                    <a:pt x="1523720" y="1103350"/>
                  </a:moveTo>
                  <a:lnTo>
                    <a:pt x="1522793" y="1103350"/>
                  </a:lnTo>
                  <a:lnTo>
                    <a:pt x="1522793" y="1106106"/>
                  </a:lnTo>
                  <a:lnTo>
                    <a:pt x="1523720" y="1106106"/>
                  </a:lnTo>
                  <a:lnTo>
                    <a:pt x="1523720" y="1103350"/>
                  </a:lnTo>
                  <a:close/>
                </a:path>
                <a:path w="2160270" h="1871345">
                  <a:moveTo>
                    <a:pt x="1512620" y="1121651"/>
                  </a:moveTo>
                  <a:lnTo>
                    <a:pt x="1501571" y="1121651"/>
                  </a:lnTo>
                  <a:lnTo>
                    <a:pt x="1501571" y="1127163"/>
                  </a:lnTo>
                  <a:lnTo>
                    <a:pt x="1512620" y="1127163"/>
                  </a:lnTo>
                  <a:lnTo>
                    <a:pt x="1512620" y="1121651"/>
                  </a:lnTo>
                  <a:close/>
                </a:path>
                <a:path w="2160270" h="1871345">
                  <a:moveTo>
                    <a:pt x="717461" y="1529689"/>
                  </a:moveTo>
                  <a:lnTo>
                    <a:pt x="706399" y="1529689"/>
                  </a:lnTo>
                  <a:lnTo>
                    <a:pt x="706399" y="1535201"/>
                  </a:lnTo>
                  <a:lnTo>
                    <a:pt x="717461" y="1535201"/>
                  </a:lnTo>
                  <a:lnTo>
                    <a:pt x="717461" y="1529689"/>
                  </a:lnTo>
                  <a:close/>
                </a:path>
                <a:path w="2160270" h="1871345">
                  <a:moveTo>
                    <a:pt x="706361" y="1526816"/>
                  </a:moveTo>
                  <a:lnTo>
                    <a:pt x="703630" y="1527715"/>
                  </a:lnTo>
                  <a:lnTo>
                    <a:pt x="703630" y="1532445"/>
                  </a:lnTo>
                  <a:lnTo>
                    <a:pt x="706399" y="1532445"/>
                  </a:lnTo>
                  <a:lnTo>
                    <a:pt x="706361" y="1531543"/>
                  </a:lnTo>
                  <a:lnTo>
                    <a:pt x="706361" y="1526816"/>
                  </a:lnTo>
                  <a:close/>
                </a:path>
                <a:path w="2160270" h="1871345">
                  <a:moveTo>
                    <a:pt x="698042" y="1522374"/>
                  </a:moveTo>
                  <a:lnTo>
                    <a:pt x="695312" y="1522374"/>
                  </a:lnTo>
                  <a:lnTo>
                    <a:pt x="695312" y="1531543"/>
                  </a:lnTo>
                  <a:lnTo>
                    <a:pt x="703630" y="1531543"/>
                  </a:lnTo>
                  <a:lnTo>
                    <a:pt x="703630" y="1528800"/>
                  </a:lnTo>
                  <a:lnTo>
                    <a:pt x="698042" y="1528800"/>
                  </a:lnTo>
                  <a:lnTo>
                    <a:pt x="698042" y="1522374"/>
                  </a:lnTo>
                  <a:close/>
                </a:path>
                <a:path w="2160270" h="1871345">
                  <a:moveTo>
                    <a:pt x="706399" y="1529689"/>
                  </a:moveTo>
                  <a:lnTo>
                    <a:pt x="706361" y="1531543"/>
                  </a:lnTo>
                  <a:lnTo>
                    <a:pt x="706399" y="1529689"/>
                  </a:lnTo>
                  <a:close/>
                </a:path>
                <a:path w="2160270" h="1871345">
                  <a:moveTo>
                    <a:pt x="695312" y="1525130"/>
                  </a:moveTo>
                  <a:lnTo>
                    <a:pt x="692530" y="1525130"/>
                  </a:lnTo>
                  <a:lnTo>
                    <a:pt x="692530" y="1528800"/>
                  </a:lnTo>
                  <a:lnTo>
                    <a:pt x="695312" y="1528800"/>
                  </a:lnTo>
                  <a:lnTo>
                    <a:pt x="695312" y="1525130"/>
                  </a:lnTo>
                  <a:close/>
                </a:path>
                <a:path w="2160270" h="1871345">
                  <a:moveTo>
                    <a:pt x="699922" y="1525130"/>
                  </a:moveTo>
                  <a:lnTo>
                    <a:pt x="698042" y="1525130"/>
                  </a:lnTo>
                  <a:lnTo>
                    <a:pt x="698042" y="1528800"/>
                  </a:lnTo>
                  <a:lnTo>
                    <a:pt x="703630" y="1528800"/>
                  </a:lnTo>
                  <a:lnTo>
                    <a:pt x="703630" y="1528330"/>
                  </a:lnTo>
                  <a:lnTo>
                    <a:pt x="701763" y="1528330"/>
                  </a:lnTo>
                  <a:lnTo>
                    <a:pt x="699922" y="1527009"/>
                  </a:lnTo>
                  <a:lnTo>
                    <a:pt x="699922" y="1525130"/>
                  </a:lnTo>
                  <a:close/>
                </a:path>
                <a:path w="2160270" h="1871345">
                  <a:moveTo>
                    <a:pt x="709142" y="1525900"/>
                  </a:moveTo>
                  <a:lnTo>
                    <a:pt x="706361" y="1526816"/>
                  </a:lnTo>
                  <a:lnTo>
                    <a:pt x="706361" y="1528787"/>
                  </a:lnTo>
                  <a:lnTo>
                    <a:pt x="709142" y="1528787"/>
                  </a:lnTo>
                  <a:lnTo>
                    <a:pt x="709142" y="1525900"/>
                  </a:lnTo>
                  <a:close/>
                </a:path>
                <a:path w="2160270" h="1871345">
                  <a:moveTo>
                    <a:pt x="701775" y="1522374"/>
                  </a:moveTo>
                  <a:lnTo>
                    <a:pt x="699922" y="1522374"/>
                  </a:lnTo>
                  <a:lnTo>
                    <a:pt x="699922" y="1527009"/>
                  </a:lnTo>
                  <a:lnTo>
                    <a:pt x="701763" y="1528330"/>
                  </a:lnTo>
                  <a:lnTo>
                    <a:pt x="703630" y="1527715"/>
                  </a:lnTo>
                  <a:lnTo>
                    <a:pt x="703630" y="1525104"/>
                  </a:lnTo>
                  <a:lnTo>
                    <a:pt x="706361" y="1525104"/>
                  </a:lnTo>
                  <a:lnTo>
                    <a:pt x="706361" y="1523156"/>
                  </a:lnTo>
                  <a:lnTo>
                    <a:pt x="701827" y="1522501"/>
                  </a:lnTo>
                  <a:lnTo>
                    <a:pt x="701775" y="1522374"/>
                  </a:lnTo>
                  <a:close/>
                </a:path>
                <a:path w="2160270" h="1871345">
                  <a:moveTo>
                    <a:pt x="703630" y="1527715"/>
                  </a:moveTo>
                  <a:lnTo>
                    <a:pt x="701763" y="1528330"/>
                  </a:lnTo>
                  <a:lnTo>
                    <a:pt x="703630" y="1528330"/>
                  </a:lnTo>
                  <a:lnTo>
                    <a:pt x="703630" y="1527715"/>
                  </a:lnTo>
                  <a:close/>
                </a:path>
                <a:path w="2160270" h="1871345">
                  <a:moveTo>
                    <a:pt x="706361" y="1525104"/>
                  </a:moveTo>
                  <a:lnTo>
                    <a:pt x="703630" y="1525104"/>
                  </a:lnTo>
                  <a:lnTo>
                    <a:pt x="703630" y="1527715"/>
                  </a:lnTo>
                  <a:lnTo>
                    <a:pt x="706361" y="1526816"/>
                  </a:lnTo>
                  <a:lnTo>
                    <a:pt x="706361" y="1525104"/>
                  </a:lnTo>
                  <a:close/>
                </a:path>
                <a:path w="2160270" h="1871345">
                  <a:moveTo>
                    <a:pt x="709142" y="1525104"/>
                  </a:moveTo>
                  <a:lnTo>
                    <a:pt x="706361" y="1525104"/>
                  </a:lnTo>
                  <a:lnTo>
                    <a:pt x="706361" y="1526816"/>
                  </a:lnTo>
                  <a:lnTo>
                    <a:pt x="709142" y="1525900"/>
                  </a:lnTo>
                  <a:lnTo>
                    <a:pt x="709142" y="1525104"/>
                  </a:lnTo>
                  <a:close/>
                </a:path>
                <a:path w="2160270" h="1871345">
                  <a:moveTo>
                    <a:pt x="711480" y="1525130"/>
                  </a:moveTo>
                  <a:lnTo>
                    <a:pt x="709142" y="1525130"/>
                  </a:lnTo>
                  <a:lnTo>
                    <a:pt x="709142" y="1525900"/>
                  </a:lnTo>
                  <a:lnTo>
                    <a:pt x="711480" y="1525130"/>
                  </a:lnTo>
                  <a:close/>
                </a:path>
                <a:path w="2160270" h="1871345">
                  <a:moveTo>
                    <a:pt x="706361" y="1522753"/>
                  </a:moveTo>
                  <a:lnTo>
                    <a:pt x="706361" y="1523156"/>
                  </a:lnTo>
                  <a:lnTo>
                    <a:pt x="713778" y="1524228"/>
                  </a:lnTo>
                  <a:lnTo>
                    <a:pt x="706361" y="1522753"/>
                  </a:lnTo>
                  <a:close/>
                </a:path>
                <a:path w="2160270" h="1871345">
                  <a:moveTo>
                    <a:pt x="706361" y="1522374"/>
                  </a:moveTo>
                  <a:lnTo>
                    <a:pt x="704455" y="1522374"/>
                  </a:lnTo>
                  <a:lnTo>
                    <a:pt x="706361" y="1522753"/>
                  </a:lnTo>
                  <a:lnTo>
                    <a:pt x="706361" y="1522374"/>
                  </a:lnTo>
                  <a:close/>
                </a:path>
                <a:path w="2160270" h="1871345">
                  <a:moveTo>
                    <a:pt x="699922" y="1521472"/>
                  </a:moveTo>
                  <a:lnTo>
                    <a:pt x="698042" y="1521472"/>
                  </a:lnTo>
                  <a:lnTo>
                    <a:pt x="698042" y="1522374"/>
                  </a:lnTo>
                  <a:lnTo>
                    <a:pt x="699922" y="1522374"/>
                  </a:lnTo>
                  <a:lnTo>
                    <a:pt x="699922" y="1521472"/>
                  </a:lnTo>
                  <a:close/>
                </a:path>
                <a:path w="2160270" h="1871345">
                  <a:moveTo>
                    <a:pt x="701540" y="1521794"/>
                  </a:moveTo>
                  <a:lnTo>
                    <a:pt x="701775" y="1522374"/>
                  </a:lnTo>
                  <a:lnTo>
                    <a:pt x="704455" y="1522374"/>
                  </a:lnTo>
                  <a:lnTo>
                    <a:pt x="701540" y="1521794"/>
                  </a:lnTo>
                  <a:close/>
                </a:path>
                <a:path w="2160270" h="1871345">
                  <a:moveTo>
                    <a:pt x="699922" y="1517815"/>
                  </a:moveTo>
                  <a:lnTo>
                    <a:pt x="699922" y="1521472"/>
                  </a:lnTo>
                  <a:lnTo>
                    <a:pt x="701540" y="1521794"/>
                  </a:lnTo>
                  <a:lnTo>
                    <a:pt x="699922" y="1517815"/>
                  </a:lnTo>
                  <a:close/>
                </a:path>
                <a:path w="2160270" h="1871345">
                  <a:moveTo>
                    <a:pt x="699922" y="1515636"/>
                  </a:moveTo>
                  <a:lnTo>
                    <a:pt x="699927" y="1517827"/>
                  </a:lnTo>
                  <a:lnTo>
                    <a:pt x="701409" y="1521472"/>
                  </a:lnTo>
                  <a:lnTo>
                    <a:pt x="708821" y="1521472"/>
                  </a:lnTo>
                  <a:lnTo>
                    <a:pt x="702690" y="1518716"/>
                  </a:lnTo>
                  <a:lnTo>
                    <a:pt x="703506" y="1518450"/>
                  </a:lnTo>
                  <a:lnTo>
                    <a:pt x="701052" y="1518450"/>
                  </a:lnTo>
                  <a:lnTo>
                    <a:pt x="699922" y="1515636"/>
                  </a:lnTo>
                  <a:close/>
                </a:path>
                <a:path w="2160270" h="1871345">
                  <a:moveTo>
                    <a:pt x="696226" y="1514144"/>
                  </a:moveTo>
                  <a:lnTo>
                    <a:pt x="692530" y="1514144"/>
                  </a:lnTo>
                  <a:lnTo>
                    <a:pt x="692530" y="1516600"/>
                  </a:lnTo>
                  <a:lnTo>
                    <a:pt x="694613" y="1518704"/>
                  </a:lnTo>
                  <a:lnTo>
                    <a:pt x="696155" y="1517178"/>
                  </a:lnTo>
                  <a:lnTo>
                    <a:pt x="696226" y="1514144"/>
                  </a:lnTo>
                  <a:close/>
                </a:path>
                <a:path w="2160270" h="1871345">
                  <a:moveTo>
                    <a:pt x="700140" y="1514132"/>
                  </a:moveTo>
                  <a:lnTo>
                    <a:pt x="699922" y="1514132"/>
                  </a:lnTo>
                  <a:lnTo>
                    <a:pt x="699922" y="1515636"/>
                  </a:lnTo>
                  <a:lnTo>
                    <a:pt x="701052" y="1518450"/>
                  </a:lnTo>
                  <a:lnTo>
                    <a:pt x="705446" y="1517178"/>
                  </a:lnTo>
                  <a:lnTo>
                    <a:pt x="705446" y="1514589"/>
                  </a:lnTo>
                  <a:lnTo>
                    <a:pt x="701065" y="1514589"/>
                  </a:lnTo>
                  <a:lnTo>
                    <a:pt x="700140" y="1514132"/>
                  </a:lnTo>
                  <a:close/>
                </a:path>
                <a:path w="2160270" h="1871345">
                  <a:moveTo>
                    <a:pt x="705446" y="1517178"/>
                  </a:moveTo>
                  <a:lnTo>
                    <a:pt x="701052" y="1518450"/>
                  </a:lnTo>
                  <a:lnTo>
                    <a:pt x="703506" y="1518450"/>
                  </a:lnTo>
                  <a:lnTo>
                    <a:pt x="705408" y="1517827"/>
                  </a:lnTo>
                  <a:lnTo>
                    <a:pt x="705446" y="1517178"/>
                  </a:lnTo>
                  <a:close/>
                </a:path>
                <a:path w="2160270" h="1871345">
                  <a:moveTo>
                    <a:pt x="692530" y="1516600"/>
                  </a:moveTo>
                  <a:lnTo>
                    <a:pt x="692530" y="1517827"/>
                  </a:lnTo>
                  <a:lnTo>
                    <a:pt x="693746" y="1517827"/>
                  </a:lnTo>
                  <a:lnTo>
                    <a:pt x="692530" y="1516600"/>
                  </a:lnTo>
                  <a:close/>
                </a:path>
                <a:path w="2160270" h="1871345">
                  <a:moveTo>
                    <a:pt x="696226" y="1517107"/>
                  </a:moveTo>
                  <a:lnTo>
                    <a:pt x="695498" y="1517827"/>
                  </a:lnTo>
                  <a:lnTo>
                    <a:pt x="698042" y="1517827"/>
                  </a:lnTo>
                  <a:lnTo>
                    <a:pt x="696226" y="1517815"/>
                  </a:lnTo>
                  <a:lnTo>
                    <a:pt x="696226" y="1517107"/>
                  </a:lnTo>
                  <a:close/>
                </a:path>
                <a:path w="2160270" h="1871345">
                  <a:moveTo>
                    <a:pt x="698042" y="1515309"/>
                  </a:moveTo>
                  <a:lnTo>
                    <a:pt x="696226" y="1517107"/>
                  </a:lnTo>
                  <a:lnTo>
                    <a:pt x="696226" y="1517815"/>
                  </a:lnTo>
                  <a:lnTo>
                    <a:pt x="698042" y="1517815"/>
                  </a:lnTo>
                  <a:lnTo>
                    <a:pt x="698042" y="1515309"/>
                  </a:lnTo>
                  <a:close/>
                </a:path>
                <a:path w="2160270" h="1871345">
                  <a:moveTo>
                    <a:pt x="699922" y="1516113"/>
                  </a:moveTo>
                  <a:lnTo>
                    <a:pt x="698042" y="1516113"/>
                  </a:lnTo>
                  <a:lnTo>
                    <a:pt x="698042" y="1517815"/>
                  </a:lnTo>
                  <a:lnTo>
                    <a:pt x="699922" y="1517815"/>
                  </a:lnTo>
                  <a:lnTo>
                    <a:pt x="699922" y="1516113"/>
                  </a:lnTo>
                  <a:close/>
                </a:path>
                <a:path w="2160270" h="1871345">
                  <a:moveTo>
                    <a:pt x="705218" y="1512963"/>
                  </a:moveTo>
                  <a:lnTo>
                    <a:pt x="701867" y="1512963"/>
                  </a:lnTo>
                  <a:lnTo>
                    <a:pt x="701751" y="1514132"/>
                  </a:lnTo>
                  <a:lnTo>
                    <a:pt x="705446" y="1514132"/>
                  </a:lnTo>
                  <a:lnTo>
                    <a:pt x="705446" y="1517178"/>
                  </a:lnTo>
                  <a:lnTo>
                    <a:pt x="706361" y="1516913"/>
                  </a:lnTo>
                  <a:lnTo>
                    <a:pt x="705218" y="1512963"/>
                  </a:lnTo>
                  <a:close/>
                </a:path>
                <a:path w="2160270" h="1871345">
                  <a:moveTo>
                    <a:pt x="696226" y="1512203"/>
                  </a:moveTo>
                  <a:lnTo>
                    <a:pt x="696226" y="1517107"/>
                  </a:lnTo>
                  <a:lnTo>
                    <a:pt x="697230" y="1516113"/>
                  </a:lnTo>
                  <a:lnTo>
                    <a:pt x="698042" y="1515309"/>
                  </a:lnTo>
                  <a:lnTo>
                    <a:pt x="698042" y="1513094"/>
                  </a:lnTo>
                  <a:lnTo>
                    <a:pt x="696226" y="1512203"/>
                  </a:lnTo>
                  <a:close/>
                </a:path>
                <a:path w="2160270" h="1871345">
                  <a:moveTo>
                    <a:pt x="694294" y="1511247"/>
                  </a:moveTo>
                  <a:lnTo>
                    <a:pt x="690727" y="1514779"/>
                  </a:lnTo>
                  <a:lnTo>
                    <a:pt x="692530" y="1516600"/>
                  </a:lnTo>
                  <a:lnTo>
                    <a:pt x="692530" y="1514144"/>
                  </a:lnTo>
                  <a:lnTo>
                    <a:pt x="696226" y="1514144"/>
                  </a:lnTo>
                  <a:lnTo>
                    <a:pt x="696197" y="1512188"/>
                  </a:lnTo>
                  <a:lnTo>
                    <a:pt x="694294" y="1511247"/>
                  </a:lnTo>
                  <a:close/>
                </a:path>
                <a:path w="2160270" h="1871345">
                  <a:moveTo>
                    <a:pt x="698042" y="1515308"/>
                  </a:moveTo>
                  <a:lnTo>
                    <a:pt x="697229" y="1516113"/>
                  </a:lnTo>
                  <a:lnTo>
                    <a:pt x="698042" y="1515309"/>
                  </a:lnTo>
                  <a:close/>
                </a:path>
                <a:path w="2160270" h="1871345">
                  <a:moveTo>
                    <a:pt x="699922" y="1514144"/>
                  </a:moveTo>
                  <a:lnTo>
                    <a:pt x="699322" y="1514144"/>
                  </a:lnTo>
                  <a:lnTo>
                    <a:pt x="699922" y="1515636"/>
                  </a:lnTo>
                  <a:lnTo>
                    <a:pt x="699922" y="1514144"/>
                  </a:lnTo>
                  <a:close/>
                </a:path>
                <a:path w="2160270" h="1871345">
                  <a:moveTo>
                    <a:pt x="698042" y="1513094"/>
                  </a:moveTo>
                  <a:lnTo>
                    <a:pt x="698042" y="1515308"/>
                  </a:lnTo>
                  <a:lnTo>
                    <a:pt x="699218" y="1514144"/>
                  </a:lnTo>
                  <a:lnTo>
                    <a:pt x="699113" y="1513624"/>
                  </a:lnTo>
                  <a:lnTo>
                    <a:pt x="698042" y="1513094"/>
                  </a:lnTo>
                  <a:close/>
                </a:path>
                <a:path w="2160270" h="1871345">
                  <a:moveTo>
                    <a:pt x="701751" y="1512455"/>
                  </a:moveTo>
                  <a:lnTo>
                    <a:pt x="700925" y="1512455"/>
                  </a:lnTo>
                  <a:lnTo>
                    <a:pt x="699534" y="1513832"/>
                  </a:lnTo>
                  <a:lnTo>
                    <a:pt x="701065" y="1514589"/>
                  </a:lnTo>
                  <a:lnTo>
                    <a:pt x="701751" y="1513199"/>
                  </a:lnTo>
                  <a:lnTo>
                    <a:pt x="701751" y="1512455"/>
                  </a:lnTo>
                  <a:close/>
                </a:path>
                <a:path w="2160270" h="1871345">
                  <a:moveTo>
                    <a:pt x="701751" y="1514132"/>
                  </a:moveTo>
                  <a:lnTo>
                    <a:pt x="701291" y="1514132"/>
                  </a:lnTo>
                  <a:lnTo>
                    <a:pt x="701065" y="1514589"/>
                  </a:lnTo>
                  <a:lnTo>
                    <a:pt x="705446" y="1514589"/>
                  </a:lnTo>
                  <a:lnTo>
                    <a:pt x="705446" y="1514144"/>
                  </a:lnTo>
                  <a:lnTo>
                    <a:pt x="701751" y="1514144"/>
                  </a:lnTo>
                  <a:close/>
                </a:path>
                <a:path w="2160270" h="1871345">
                  <a:moveTo>
                    <a:pt x="699293" y="1514071"/>
                  </a:moveTo>
                  <a:close/>
                </a:path>
                <a:path w="2160270" h="1871345">
                  <a:moveTo>
                    <a:pt x="699534" y="1513832"/>
                  </a:moveTo>
                  <a:lnTo>
                    <a:pt x="699293" y="1514071"/>
                  </a:lnTo>
                  <a:lnTo>
                    <a:pt x="699534" y="1513832"/>
                  </a:lnTo>
                  <a:close/>
                </a:path>
                <a:path w="2160270" h="1871345">
                  <a:moveTo>
                    <a:pt x="699113" y="1513624"/>
                  </a:moveTo>
                  <a:lnTo>
                    <a:pt x="699293" y="1514071"/>
                  </a:lnTo>
                  <a:lnTo>
                    <a:pt x="699534" y="1513832"/>
                  </a:lnTo>
                  <a:lnTo>
                    <a:pt x="699113" y="1513624"/>
                  </a:lnTo>
                  <a:close/>
                </a:path>
                <a:path w="2160270" h="1871345">
                  <a:moveTo>
                    <a:pt x="701751" y="1511637"/>
                  </a:moveTo>
                  <a:lnTo>
                    <a:pt x="699534" y="1513832"/>
                  </a:lnTo>
                  <a:lnTo>
                    <a:pt x="700925" y="1512455"/>
                  </a:lnTo>
                  <a:lnTo>
                    <a:pt x="701751" y="1512455"/>
                  </a:lnTo>
                  <a:lnTo>
                    <a:pt x="701751" y="1511637"/>
                  </a:lnTo>
                  <a:close/>
                </a:path>
                <a:path w="2160270" h="1871345">
                  <a:moveTo>
                    <a:pt x="698969" y="1510487"/>
                  </a:moveTo>
                  <a:lnTo>
                    <a:pt x="698042" y="1510487"/>
                  </a:lnTo>
                  <a:lnTo>
                    <a:pt x="698113" y="1511134"/>
                  </a:lnTo>
                  <a:lnTo>
                    <a:pt x="699113" y="1513624"/>
                  </a:lnTo>
                  <a:lnTo>
                    <a:pt x="699534" y="1513832"/>
                  </a:lnTo>
                  <a:lnTo>
                    <a:pt x="701751" y="1511637"/>
                  </a:lnTo>
                  <a:lnTo>
                    <a:pt x="701751" y="1511414"/>
                  </a:lnTo>
                  <a:lnTo>
                    <a:pt x="698969" y="1511414"/>
                  </a:lnTo>
                  <a:lnTo>
                    <a:pt x="698969" y="1510487"/>
                  </a:lnTo>
                  <a:close/>
                </a:path>
                <a:path w="2160270" h="1871345">
                  <a:moveTo>
                    <a:pt x="698042" y="1510958"/>
                  </a:moveTo>
                  <a:lnTo>
                    <a:pt x="698042" y="1513094"/>
                  </a:lnTo>
                  <a:lnTo>
                    <a:pt x="699113" y="1513624"/>
                  </a:lnTo>
                  <a:lnTo>
                    <a:pt x="698042" y="1510958"/>
                  </a:lnTo>
                  <a:close/>
                </a:path>
                <a:path w="2160270" h="1871345">
                  <a:moveTo>
                    <a:pt x="697848" y="1510474"/>
                  </a:moveTo>
                  <a:lnTo>
                    <a:pt x="696226" y="1510474"/>
                  </a:lnTo>
                  <a:lnTo>
                    <a:pt x="696239" y="1512203"/>
                  </a:lnTo>
                  <a:lnTo>
                    <a:pt x="698042" y="1513094"/>
                  </a:lnTo>
                  <a:lnTo>
                    <a:pt x="698042" y="1510958"/>
                  </a:lnTo>
                  <a:lnTo>
                    <a:pt x="697848" y="1510474"/>
                  </a:lnTo>
                  <a:close/>
                </a:path>
                <a:path w="2160270" h="1871345">
                  <a:moveTo>
                    <a:pt x="696226" y="1512196"/>
                  </a:moveTo>
                  <a:lnTo>
                    <a:pt x="697763" y="1512963"/>
                  </a:lnTo>
                  <a:lnTo>
                    <a:pt x="696226" y="1512196"/>
                  </a:lnTo>
                  <a:close/>
                </a:path>
                <a:path w="2160270" h="1871345">
                  <a:moveTo>
                    <a:pt x="703258" y="1510144"/>
                  </a:moveTo>
                  <a:lnTo>
                    <a:pt x="701751" y="1511637"/>
                  </a:lnTo>
                  <a:lnTo>
                    <a:pt x="701751" y="1512963"/>
                  </a:lnTo>
                  <a:lnTo>
                    <a:pt x="703258" y="1510144"/>
                  </a:lnTo>
                  <a:close/>
                </a:path>
                <a:path w="2160270" h="1871345">
                  <a:moveTo>
                    <a:pt x="704689" y="1511134"/>
                  </a:moveTo>
                  <a:lnTo>
                    <a:pt x="702770" y="1511134"/>
                  </a:lnTo>
                  <a:lnTo>
                    <a:pt x="702118" y="1512455"/>
                  </a:lnTo>
                  <a:lnTo>
                    <a:pt x="705071" y="1512455"/>
                  </a:lnTo>
                  <a:lnTo>
                    <a:pt x="704689" y="1511134"/>
                  </a:lnTo>
                  <a:close/>
                </a:path>
                <a:path w="2160270" h="1871345">
                  <a:moveTo>
                    <a:pt x="694298" y="1511243"/>
                  </a:moveTo>
                  <a:lnTo>
                    <a:pt x="696226" y="1512203"/>
                  </a:lnTo>
                  <a:lnTo>
                    <a:pt x="694298" y="1511243"/>
                  </a:lnTo>
                  <a:close/>
                </a:path>
                <a:path w="2160270" h="1871345">
                  <a:moveTo>
                    <a:pt x="697059" y="1508510"/>
                  </a:moveTo>
                  <a:lnTo>
                    <a:pt x="694306" y="1511247"/>
                  </a:lnTo>
                  <a:lnTo>
                    <a:pt x="696226" y="1512196"/>
                  </a:lnTo>
                  <a:lnTo>
                    <a:pt x="696226" y="1510474"/>
                  </a:lnTo>
                  <a:lnTo>
                    <a:pt x="697848" y="1510474"/>
                  </a:lnTo>
                  <a:lnTo>
                    <a:pt x="697059" y="1508510"/>
                  </a:lnTo>
                  <a:close/>
                </a:path>
                <a:path w="2160270" h="1871345">
                  <a:moveTo>
                    <a:pt x="702926" y="1510474"/>
                  </a:moveTo>
                  <a:lnTo>
                    <a:pt x="701751" y="1510474"/>
                  </a:lnTo>
                  <a:lnTo>
                    <a:pt x="701751" y="1511637"/>
                  </a:lnTo>
                  <a:lnTo>
                    <a:pt x="702926" y="1510474"/>
                  </a:lnTo>
                  <a:close/>
                </a:path>
                <a:path w="2160270" h="1871345">
                  <a:moveTo>
                    <a:pt x="688835" y="1502244"/>
                  </a:moveTo>
                  <a:lnTo>
                    <a:pt x="687908" y="1502244"/>
                  </a:lnTo>
                  <a:lnTo>
                    <a:pt x="687908" y="1511414"/>
                  </a:lnTo>
                  <a:lnTo>
                    <a:pt x="694126" y="1511414"/>
                  </a:lnTo>
                  <a:lnTo>
                    <a:pt x="694294" y="1511247"/>
                  </a:lnTo>
                  <a:lnTo>
                    <a:pt x="694067" y="1511134"/>
                  </a:lnTo>
                  <a:lnTo>
                    <a:pt x="692769" y="1510487"/>
                  </a:lnTo>
                  <a:lnTo>
                    <a:pt x="692530" y="1510487"/>
                  </a:lnTo>
                  <a:lnTo>
                    <a:pt x="690765" y="1509496"/>
                  </a:lnTo>
                  <a:lnTo>
                    <a:pt x="692529" y="1505940"/>
                  </a:lnTo>
                  <a:lnTo>
                    <a:pt x="692530" y="1505000"/>
                  </a:lnTo>
                  <a:lnTo>
                    <a:pt x="688835" y="1505000"/>
                  </a:lnTo>
                  <a:lnTo>
                    <a:pt x="688835" y="1502244"/>
                  </a:lnTo>
                  <a:close/>
                </a:path>
                <a:path w="2160270" h="1871345">
                  <a:moveTo>
                    <a:pt x="698969" y="1507406"/>
                  </a:moveTo>
                  <a:lnTo>
                    <a:pt x="698969" y="1511414"/>
                  </a:lnTo>
                  <a:lnTo>
                    <a:pt x="701751" y="1511414"/>
                  </a:lnTo>
                  <a:lnTo>
                    <a:pt x="701751" y="1510474"/>
                  </a:lnTo>
                  <a:lnTo>
                    <a:pt x="702926" y="1510474"/>
                  </a:lnTo>
                  <a:lnTo>
                    <a:pt x="703258" y="1510144"/>
                  </a:lnTo>
                  <a:lnTo>
                    <a:pt x="703397" y="1509864"/>
                  </a:lnTo>
                  <a:lnTo>
                    <a:pt x="703328" y="1509648"/>
                  </a:lnTo>
                  <a:lnTo>
                    <a:pt x="703159" y="1509478"/>
                  </a:lnTo>
                  <a:lnTo>
                    <a:pt x="698969" y="1507406"/>
                  </a:lnTo>
                  <a:close/>
                </a:path>
                <a:path w="2160270" h="1871345">
                  <a:moveTo>
                    <a:pt x="694079" y="1511134"/>
                  </a:moveTo>
                  <a:lnTo>
                    <a:pt x="694298" y="1511243"/>
                  </a:lnTo>
                  <a:lnTo>
                    <a:pt x="694079" y="1511134"/>
                  </a:lnTo>
                  <a:close/>
                </a:path>
                <a:path w="2160270" h="1871345">
                  <a:moveTo>
                    <a:pt x="693216" y="1504556"/>
                  </a:moveTo>
                  <a:lnTo>
                    <a:pt x="692548" y="1505902"/>
                  </a:lnTo>
                  <a:lnTo>
                    <a:pt x="692530" y="1510369"/>
                  </a:lnTo>
                  <a:lnTo>
                    <a:pt x="694298" y="1511243"/>
                  </a:lnTo>
                  <a:lnTo>
                    <a:pt x="697059" y="1508510"/>
                  </a:lnTo>
                  <a:lnTo>
                    <a:pt x="696756" y="1507756"/>
                  </a:lnTo>
                  <a:lnTo>
                    <a:pt x="695274" y="1507756"/>
                  </a:lnTo>
                  <a:lnTo>
                    <a:pt x="695274" y="1505577"/>
                  </a:lnTo>
                  <a:lnTo>
                    <a:pt x="693216" y="1504556"/>
                  </a:lnTo>
                  <a:close/>
                </a:path>
                <a:path w="2160270" h="1871345">
                  <a:moveTo>
                    <a:pt x="698042" y="1507537"/>
                  </a:moveTo>
                  <a:lnTo>
                    <a:pt x="697059" y="1508510"/>
                  </a:lnTo>
                  <a:lnTo>
                    <a:pt x="698042" y="1510958"/>
                  </a:lnTo>
                  <a:lnTo>
                    <a:pt x="698042" y="1510487"/>
                  </a:lnTo>
                  <a:lnTo>
                    <a:pt x="698969" y="1510487"/>
                  </a:lnTo>
                  <a:lnTo>
                    <a:pt x="698969" y="1508658"/>
                  </a:lnTo>
                  <a:lnTo>
                    <a:pt x="698042" y="1508658"/>
                  </a:lnTo>
                  <a:lnTo>
                    <a:pt x="698042" y="1507537"/>
                  </a:lnTo>
                  <a:close/>
                </a:path>
                <a:path w="2160270" h="1871345">
                  <a:moveTo>
                    <a:pt x="692530" y="1510369"/>
                  </a:moveTo>
                  <a:lnTo>
                    <a:pt x="692769" y="1510487"/>
                  </a:lnTo>
                  <a:lnTo>
                    <a:pt x="692530" y="1510369"/>
                  </a:lnTo>
                  <a:close/>
                </a:path>
                <a:path w="2160270" h="1871345">
                  <a:moveTo>
                    <a:pt x="703187" y="1505940"/>
                  </a:moveTo>
                  <a:lnTo>
                    <a:pt x="699655" y="1505940"/>
                  </a:lnTo>
                  <a:lnTo>
                    <a:pt x="703159" y="1509478"/>
                  </a:lnTo>
                  <a:lnTo>
                    <a:pt x="703503" y="1509648"/>
                  </a:lnTo>
                  <a:lnTo>
                    <a:pt x="703541" y="1509864"/>
                  </a:lnTo>
                  <a:lnTo>
                    <a:pt x="703258" y="1510144"/>
                  </a:lnTo>
                  <a:lnTo>
                    <a:pt x="703090" y="1510487"/>
                  </a:lnTo>
                  <a:lnTo>
                    <a:pt x="704502" y="1510487"/>
                  </a:lnTo>
                  <a:lnTo>
                    <a:pt x="703187" y="1505940"/>
                  </a:lnTo>
                  <a:close/>
                </a:path>
                <a:path w="2160270" h="1871345">
                  <a:moveTo>
                    <a:pt x="692530" y="1505938"/>
                  </a:moveTo>
                  <a:lnTo>
                    <a:pt x="690765" y="1509496"/>
                  </a:lnTo>
                  <a:lnTo>
                    <a:pt x="692530" y="1510369"/>
                  </a:lnTo>
                  <a:lnTo>
                    <a:pt x="692530" y="1505938"/>
                  </a:lnTo>
                  <a:close/>
                </a:path>
                <a:path w="2160270" h="1871345">
                  <a:moveTo>
                    <a:pt x="703445" y="1509767"/>
                  </a:moveTo>
                  <a:lnTo>
                    <a:pt x="703258" y="1510144"/>
                  </a:lnTo>
                  <a:lnTo>
                    <a:pt x="703541" y="1509864"/>
                  </a:lnTo>
                  <a:close/>
                </a:path>
                <a:path w="2160270" h="1871345">
                  <a:moveTo>
                    <a:pt x="703159" y="1509478"/>
                  </a:moveTo>
                  <a:lnTo>
                    <a:pt x="703445" y="1509767"/>
                  </a:lnTo>
                  <a:lnTo>
                    <a:pt x="703159" y="1509478"/>
                  </a:lnTo>
                  <a:close/>
                </a:path>
                <a:path w="2160270" h="1871345">
                  <a:moveTo>
                    <a:pt x="699655" y="1505940"/>
                  </a:moveTo>
                  <a:lnTo>
                    <a:pt x="698969" y="1506619"/>
                  </a:lnTo>
                  <a:lnTo>
                    <a:pt x="698969" y="1507406"/>
                  </a:lnTo>
                  <a:lnTo>
                    <a:pt x="703159" y="1509478"/>
                  </a:lnTo>
                  <a:lnTo>
                    <a:pt x="699655" y="1505940"/>
                  </a:lnTo>
                  <a:close/>
                </a:path>
                <a:path w="2160270" h="1871345">
                  <a:moveTo>
                    <a:pt x="698439" y="1507144"/>
                  </a:moveTo>
                  <a:lnTo>
                    <a:pt x="698042" y="1507537"/>
                  </a:lnTo>
                  <a:lnTo>
                    <a:pt x="698042" y="1508658"/>
                  </a:lnTo>
                  <a:lnTo>
                    <a:pt x="698969" y="1508658"/>
                  </a:lnTo>
                  <a:lnTo>
                    <a:pt x="698969" y="1507406"/>
                  </a:lnTo>
                  <a:lnTo>
                    <a:pt x="698439" y="1507144"/>
                  </a:lnTo>
                  <a:close/>
                </a:path>
                <a:path w="2160270" h="1871345">
                  <a:moveTo>
                    <a:pt x="696031" y="1505952"/>
                  </a:moveTo>
                  <a:lnTo>
                    <a:pt x="697059" y="1508510"/>
                  </a:lnTo>
                  <a:lnTo>
                    <a:pt x="698042" y="1507537"/>
                  </a:lnTo>
                  <a:lnTo>
                    <a:pt x="698042" y="1506948"/>
                  </a:lnTo>
                  <a:lnTo>
                    <a:pt x="696031" y="1505952"/>
                  </a:lnTo>
                  <a:close/>
                </a:path>
                <a:path w="2160270" h="1871345">
                  <a:moveTo>
                    <a:pt x="686955" y="1502244"/>
                  </a:moveTo>
                  <a:lnTo>
                    <a:pt x="684212" y="1502244"/>
                  </a:lnTo>
                  <a:lnTo>
                    <a:pt x="684212" y="1507756"/>
                  </a:lnTo>
                  <a:lnTo>
                    <a:pt x="687908" y="1507756"/>
                  </a:lnTo>
                  <a:lnTo>
                    <a:pt x="687908" y="1505026"/>
                  </a:lnTo>
                  <a:lnTo>
                    <a:pt x="686955" y="1505026"/>
                  </a:lnTo>
                  <a:lnTo>
                    <a:pt x="686955" y="1502244"/>
                  </a:lnTo>
                  <a:close/>
                </a:path>
                <a:path w="2160270" h="1871345">
                  <a:moveTo>
                    <a:pt x="695274" y="1505577"/>
                  </a:moveTo>
                  <a:lnTo>
                    <a:pt x="695274" y="1507756"/>
                  </a:lnTo>
                  <a:lnTo>
                    <a:pt x="696756" y="1507756"/>
                  </a:lnTo>
                  <a:lnTo>
                    <a:pt x="696128" y="1506194"/>
                  </a:lnTo>
                  <a:lnTo>
                    <a:pt x="696002" y="1505938"/>
                  </a:lnTo>
                  <a:lnTo>
                    <a:pt x="695274" y="1505577"/>
                  </a:lnTo>
                  <a:close/>
                </a:path>
                <a:path w="2160270" h="1871345">
                  <a:moveTo>
                    <a:pt x="698042" y="1506948"/>
                  </a:moveTo>
                  <a:lnTo>
                    <a:pt x="698042" y="1507537"/>
                  </a:lnTo>
                  <a:lnTo>
                    <a:pt x="698439" y="1507144"/>
                  </a:lnTo>
                  <a:lnTo>
                    <a:pt x="698042" y="1506948"/>
                  </a:lnTo>
                  <a:close/>
                </a:path>
                <a:path w="2160270" h="1871345">
                  <a:moveTo>
                    <a:pt x="698969" y="1506619"/>
                  </a:moveTo>
                  <a:lnTo>
                    <a:pt x="698439" y="1507144"/>
                  </a:lnTo>
                  <a:lnTo>
                    <a:pt x="698969" y="1507406"/>
                  </a:lnTo>
                  <a:lnTo>
                    <a:pt x="698969" y="1506619"/>
                  </a:lnTo>
                  <a:close/>
                </a:path>
                <a:path w="2160270" h="1871345">
                  <a:moveTo>
                    <a:pt x="698969" y="1504988"/>
                  </a:moveTo>
                  <a:lnTo>
                    <a:pt x="698042" y="1504988"/>
                  </a:lnTo>
                  <a:lnTo>
                    <a:pt x="698042" y="1506948"/>
                  </a:lnTo>
                  <a:lnTo>
                    <a:pt x="698439" y="1507144"/>
                  </a:lnTo>
                  <a:lnTo>
                    <a:pt x="698969" y="1506619"/>
                  </a:lnTo>
                  <a:lnTo>
                    <a:pt x="698969" y="1504988"/>
                  </a:lnTo>
                  <a:close/>
                </a:path>
                <a:path w="2160270" h="1871345">
                  <a:moveTo>
                    <a:pt x="698969" y="1504099"/>
                  </a:moveTo>
                  <a:lnTo>
                    <a:pt x="695286" y="1504099"/>
                  </a:lnTo>
                  <a:lnTo>
                    <a:pt x="696031" y="1505952"/>
                  </a:lnTo>
                  <a:lnTo>
                    <a:pt x="698042" y="1506948"/>
                  </a:lnTo>
                  <a:lnTo>
                    <a:pt x="698042" y="1504988"/>
                  </a:lnTo>
                  <a:lnTo>
                    <a:pt x="698969" y="1504988"/>
                  </a:lnTo>
                  <a:lnTo>
                    <a:pt x="698969" y="1504099"/>
                  </a:lnTo>
                  <a:close/>
                </a:path>
                <a:path w="2160270" h="1871345">
                  <a:moveTo>
                    <a:pt x="702118" y="1502244"/>
                  </a:moveTo>
                  <a:lnTo>
                    <a:pt x="698969" y="1502244"/>
                  </a:lnTo>
                  <a:lnTo>
                    <a:pt x="698969" y="1506619"/>
                  </a:lnTo>
                  <a:lnTo>
                    <a:pt x="699655" y="1505940"/>
                  </a:lnTo>
                  <a:lnTo>
                    <a:pt x="703187" y="1505940"/>
                  </a:lnTo>
                  <a:lnTo>
                    <a:pt x="702118" y="1502244"/>
                  </a:lnTo>
                  <a:close/>
                </a:path>
                <a:path w="2160270" h="1871345">
                  <a:moveTo>
                    <a:pt x="698969" y="1502244"/>
                  </a:moveTo>
                  <a:lnTo>
                    <a:pt x="695274" y="1502244"/>
                  </a:lnTo>
                  <a:lnTo>
                    <a:pt x="695274" y="1505577"/>
                  </a:lnTo>
                  <a:lnTo>
                    <a:pt x="696031" y="1505952"/>
                  </a:lnTo>
                  <a:lnTo>
                    <a:pt x="695286" y="1504099"/>
                  </a:lnTo>
                  <a:lnTo>
                    <a:pt x="698969" y="1504099"/>
                  </a:lnTo>
                  <a:lnTo>
                    <a:pt x="698969" y="1502244"/>
                  </a:lnTo>
                  <a:close/>
                </a:path>
                <a:path w="2160270" h="1871345">
                  <a:moveTo>
                    <a:pt x="693002" y="1504988"/>
                  </a:moveTo>
                  <a:lnTo>
                    <a:pt x="692530" y="1504988"/>
                  </a:lnTo>
                  <a:lnTo>
                    <a:pt x="692530" y="1505938"/>
                  </a:lnTo>
                  <a:lnTo>
                    <a:pt x="693002" y="1504988"/>
                  </a:lnTo>
                  <a:close/>
                </a:path>
                <a:path w="2160270" h="1871345">
                  <a:moveTo>
                    <a:pt x="695274" y="1504556"/>
                  </a:moveTo>
                  <a:lnTo>
                    <a:pt x="693216" y="1504556"/>
                  </a:lnTo>
                  <a:lnTo>
                    <a:pt x="695274" y="1505577"/>
                  </a:lnTo>
                  <a:lnTo>
                    <a:pt x="695274" y="1504556"/>
                  </a:lnTo>
                  <a:close/>
                </a:path>
                <a:path w="2160270" h="1871345">
                  <a:moveTo>
                    <a:pt x="686955" y="1501343"/>
                  </a:moveTo>
                  <a:lnTo>
                    <a:pt x="681431" y="1501343"/>
                  </a:lnTo>
                  <a:lnTo>
                    <a:pt x="681431" y="1505026"/>
                  </a:lnTo>
                  <a:lnTo>
                    <a:pt x="684212" y="1505026"/>
                  </a:lnTo>
                  <a:lnTo>
                    <a:pt x="684212" y="1502244"/>
                  </a:lnTo>
                  <a:lnTo>
                    <a:pt x="686955" y="1502244"/>
                  </a:lnTo>
                  <a:lnTo>
                    <a:pt x="686955" y="1501343"/>
                  </a:lnTo>
                  <a:close/>
                </a:path>
                <a:path w="2160270" h="1871345">
                  <a:moveTo>
                    <a:pt x="687908" y="1502244"/>
                  </a:moveTo>
                  <a:lnTo>
                    <a:pt x="686955" y="1502244"/>
                  </a:lnTo>
                  <a:lnTo>
                    <a:pt x="686955" y="1505026"/>
                  </a:lnTo>
                  <a:lnTo>
                    <a:pt x="687908" y="1505026"/>
                  </a:lnTo>
                  <a:lnTo>
                    <a:pt x="687908" y="1502244"/>
                  </a:lnTo>
                  <a:close/>
                </a:path>
                <a:path w="2160270" h="1871345">
                  <a:moveTo>
                    <a:pt x="691603" y="1501343"/>
                  </a:moveTo>
                  <a:lnTo>
                    <a:pt x="688835" y="1501343"/>
                  </a:lnTo>
                  <a:lnTo>
                    <a:pt x="688835" y="1505000"/>
                  </a:lnTo>
                  <a:lnTo>
                    <a:pt x="692530" y="1505000"/>
                  </a:lnTo>
                  <a:lnTo>
                    <a:pt x="693002" y="1504988"/>
                  </a:lnTo>
                  <a:lnTo>
                    <a:pt x="693216" y="1504556"/>
                  </a:lnTo>
                  <a:lnTo>
                    <a:pt x="695274" y="1504556"/>
                  </a:lnTo>
                  <a:lnTo>
                    <a:pt x="695274" y="1504099"/>
                  </a:lnTo>
                  <a:lnTo>
                    <a:pt x="691603" y="1504099"/>
                  </a:lnTo>
                  <a:lnTo>
                    <a:pt x="691603" y="1501343"/>
                  </a:lnTo>
                  <a:close/>
                </a:path>
                <a:path w="2160270" h="1871345">
                  <a:moveTo>
                    <a:pt x="694347" y="1498587"/>
                  </a:moveTo>
                  <a:lnTo>
                    <a:pt x="691603" y="1498587"/>
                  </a:lnTo>
                  <a:lnTo>
                    <a:pt x="691603" y="1504099"/>
                  </a:lnTo>
                  <a:lnTo>
                    <a:pt x="695274" y="1504099"/>
                  </a:lnTo>
                  <a:lnTo>
                    <a:pt x="695274" y="1502244"/>
                  </a:lnTo>
                  <a:lnTo>
                    <a:pt x="702118" y="1502244"/>
                  </a:lnTo>
                  <a:lnTo>
                    <a:pt x="701857" y="1501343"/>
                  </a:lnTo>
                  <a:lnTo>
                    <a:pt x="694347" y="1501343"/>
                  </a:lnTo>
                  <a:lnTo>
                    <a:pt x="694347" y="1498587"/>
                  </a:lnTo>
                  <a:close/>
                </a:path>
                <a:path w="2160270" h="1871345">
                  <a:moveTo>
                    <a:pt x="688835" y="1500441"/>
                  </a:moveTo>
                  <a:lnTo>
                    <a:pt x="686955" y="1500441"/>
                  </a:lnTo>
                  <a:lnTo>
                    <a:pt x="686955" y="1501343"/>
                  </a:lnTo>
                  <a:lnTo>
                    <a:pt x="688835" y="1501343"/>
                  </a:lnTo>
                  <a:lnTo>
                    <a:pt x="688835" y="1500441"/>
                  </a:lnTo>
                  <a:close/>
                </a:path>
                <a:path w="2160270" h="1871345">
                  <a:moveTo>
                    <a:pt x="689192" y="1494916"/>
                  </a:moveTo>
                  <a:lnTo>
                    <a:pt x="680516" y="1494916"/>
                  </a:lnTo>
                  <a:lnTo>
                    <a:pt x="680516" y="1500441"/>
                  </a:lnTo>
                  <a:lnTo>
                    <a:pt x="686955" y="1500441"/>
                  </a:lnTo>
                  <a:lnTo>
                    <a:pt x="686955" y="1497685"/>
                  </a:lnTo>
                  <a:lnTo>
                    <a:pt x="688835" y="1497685"/>
                  </a:lnTo>
                  <a:lnTo>
                    <a:pt x="691565" y="1497660"/>
                  </a:lnTo>
                  <a:lnTo>
                    <a:pt x="691565" y="1495700"/>
                  </a:lnTo>
                  <a:lnTo>
                    <a:pt x="689192" y="1494916"/>
                  </a:lnTo>
                  <a:close/>
                </a:path>
                <a:path w="2160270" h="1871345">
                  <a:moveTo>
                    <a:pt x="691565" y="1497660"/>
                  </a:moveTo>
                  <a:lnTo>
                    <a:pt x="688835" y="1497660"/>
                  </a:lnTo>
                  <a:lnTo>
                    <a:pt x="688835" y="1500441"/>
                  </a:lnTo>
                  <a:lnTo>
                    <a:pt x="691565" y="1500441"/>
                  </a:lnTo>
                  <a:lnTo>
                    <a:pt x="691565" y="1497660"/>
                  </a:lnTo>
                  <a:close/>
                </a:path>
                <a:path w="2160270" h="1871345">
                  <a:moveTo>
                    <a:pt x="694347" y="1497660"/>
                  </a:moveTo>
                  <a:lnTo>
                    <a:pt x="691565" y="1497660"/>
                  </a:lnTo>
                  <a:lnTo>
                    <a:pt x="694347" y="1497685"/>
                  </a:lnTo>
                  <a:close/>
                </a:path>
                <a:path w="2160270" h="1871345">
                  <a:moveTo>
                    <a:pt x="693194" y="1494916"/>
                  </a:moveTo>
                  <a:lnTo>
                    <a:pt x="691565" y="1494916"/>
                  </a:lnTo>
                  <a:lnTo>
                    <a:pt x="691565" y="1495700"/>
                  </a:lnTo>
                  <a:lnTo>
                    <a:pt x="694423" y="1496644"/>
                  </a:lnTo>
                  <a:lnTo>
                    <a:pt x="693194" y="1494916"/>
                  </a:lnTo>
                  <a:close/>
                </a:path>
                <a:path w="2160270" h="1871345">
                  <a:moveTo>
                    <a:pt x="685101" y="1485249"/>
                  </a:moveTo>
                  <a:lnTo>
                    <a:pt x="681431" y="1490357"/>
                  </a:lnTo>
                  <a:lnTo>
                    <a:pt x="681431" y="1491551"/>
                  </a:lnTo>
                  <a:lnTo>
                    <a:pt x="682193" y="1492605"/>
                  </a:lnTo>
                  <a:lnTo>
                    <a:pt x="691565" y="1495700"/>
                  </a:lnTo>
                  <a:lnTo>
                    <a:pt x="691565" y="1494916"/>
                  </a:lnTo>
                  <a:lnTo>
                    <a:pt x="693194" y="1494916"/>
                  </a:lnTo>
                  <a:lnTo>
                    <a:pt x="689949" y="1490357"/>
                  </a:lnTo>
                  <a:lnTo>
                    <a:pt x="686955" y="1490357"/>
                  </a:lnTo>
                  <a:lnTo>
                    <a:pt x="686955" y="1486700"/>
                  </a:lnTo>
                  <a:lnTo>
                    <a:pt x="685101" y="1486700"/>
                  </a:lnTo>
                  <a:lnTo>
                    <a:pt x="685101" y="1485249"/>
                  </a:lnTo>
                  <a:close/>
                </a:path>
                <a:path w="2160270" h="1871345">
                  <a:moveTo>
                    <a:pt x="681431" y="1491551"/>
                  </a:moveTo>
                  <a:lnTo>
                    <a:pt x="681431" y="1494027"/>
                  </a:lnTo>
                  <a:lnTo>
                    <a:pt x="686500" y="1494027"/>
                  </a:lnTo>
                  <a:lnTo>
                    <a:pt x="682193" y="1492605"/>
                  </a:lnTo>
                  <a:lnTo>
                    <a:pt x="681431" y="1491551"/>
                  </a:lnTo>
                  <a:close/>
                </a:path>
                <a:path w="2160270" h="1871345">
                  <a:moveTo>
                    <a:pt x="691365" y="1490357"/>
                  </a:moveTo>
                  <a:lnTo>
                    <a:pt x="689949" y="1490357"/>
                  </a:lnTo>
                  <a:lnTo>
                    <a:pt x="690582" y="1491246"/>
                  </a:lnTo>
                  <a:lnTo>
                    <a:pt x="692264" y="1491246"/>
                  </a:lnTo>
                  <a:lnTo>
                    <a:pt x="691365" y="1490357"/>
                  </a:lnTo>
                  <a:close/>
                </a:path>
                <a:path w="2160270" h="1871345">
                  <a:moveTo>
                    <a:pt x="693193" y="1484401"/>
                  </a:moveTo>
                  <a:lnTo>
                    <a:pt x="685711" y="1484401"/>
                  </a:lnTo>
                  <a:lnTo>
                    <a:pt x="686608" y="1485655"/>
                  </a:lnTo>
                  <a:lnTo>
                    <a:pt x="692264" y="1491246"/>
                  </a:lnTo>
                  <a:lnTo>
                    <a:pt x="696150" y="1487322"/>
                  </a:lnTo>
                  <a:lnTo>
                    <a:pt x="693193" y="1484401"/>
                  </a:lnTo>
                  <a:close/>
                </a:path>
                <a:path w="2160270" h="1871345">
                  <a:moveTo>
                    <a:pt x="681431" y="1483029"/>
                  </a:moveTo>
                  <a:lnTo>
                    <a:pt x="679589" y="1483029"/>
                  </a:lnTo>
                  <a:lnTo>
                    <a:pt x="679589" y="1490357"/>
                  </a:lnTo>
                  <a:lnTo>
                    <a:pt x="681431" y="1490357"/>
                  </a:lnTo>
                  <a:lnTo>
                    <a:pt x="681431" y="1483029"/>
                  </a:lnTo>
                  <a:close/>
                </a:path>
                <a:path w="2160270" h="1871345">
                  <a:moveTo>
                    <a:pt x="682320" y="1479359"/>
                  </a:moveTo>
                  <a:lnTo>
                    <a:pt x="681431" y="1479359"/>
                  </a:lnTo>
                  <a:lnTo>
                    <a:pt x="681431" y="1490357"/>
                  </a:lnTo>
                  <a:lnTo>
                    <a:pt x="685101" y="1485249"/>
                  </a:lnTo>
                  <a:lnTo>
                    <a:pt x="685101" y="1484165"/>
                  </a:lnTo>
                  <a:lnTo>
                    <a:pt x="683336" y="1482420"/>
                  </a:lnTo>
                  <a:lnTo>
                    <a:pt x="683612" y="1482140"/>
                  </a:lnTo>
                  <a:lnTo>
                    <a:pt x="682320" y="1482140"/>
                  </a:lnTo>
                  <a:lnTo>
                    <a:pt x="682320" y="1479359"/>
                  </a:lnTo>
                  <a:close/>
                </a:path>
                <a:path w="2160270" h="1871345">
                  <a:moveTo>
                    <a:pt x="687337" y="1486687"/>
                  </a:moveTo>
                  <a:lnTo>
                    <a:pt x="686955" y="1486687"/>
                  </a:lnTo>
                  <a:lnTo>
                    <a:pt x="686955" y="1490357"/>
                  </a:lnTo>
                  <a:lnTo>
                    <a:pt x="689949" y="1490357"/>
                  </a:lnTo>
                  <a:lnTo>
                    <a:pt x="687337" y="1486687"/>
                  </a:lnTo>
                  <a:close/>
                </a:path>
                <a:path w="2160270" h="1871345">
                  <a:moveTo>
                    <a:pt x="686591" y="1485638"/>
                  </a:moveTo>
                  <a:lnTo>
                    <a:pt x="689648" y="1488668"/>
                  </a:lnTo>
                  <a:lnTo>
                    <a:pt x="686591" y="1485638"/>
                  </a:lnTo>
                  <a:close/>
                </a:path>
                <a:path w="2160270" h="1871345">
                  <a:moveTo>
                    <a:pt x="670572" y="1474838"/>
                  </a:moveTo>
                  <a:lnTo>
                    <a:pt x="666699" y="1478762"/>
                  </a:lnTo>
                  <a:lnTo>
                    <a:pt x="675627" y="1487589"/>
                  </a:lnTo>
                  <a:lnTo>
                    <a:pt x="678562" y="1484615"/>
                  </a:lnTo>
                  <a:lnTo>
                    <a:pt x="678624" y="1482798"/>
                  </a:lnTo>
                  <a:lnTo>
                    <a:pt x="677959" y="1482140"/>
                  </a:lnTo>
                  <a:lnTo>
                    <a:pt x="671271" y="1482140"/>
                  </a:lnTo>
                  <a:lnTo>
                    <a:pt x="671271" y="1475528"/>
                  </a:lnTo>
                  <a:lnTo>
                    <a:pt x="670572" y="1474838"/>
                  </a:lnTo>
                  <a:close/>
                </a:path>
                <a:path w="2160270" h="1871345">
                  <a:moveTo>
                    <a:pt x="685557" y="1484615"/>
                  </a:moveTo>
                  <a:lnTo>
                    <a:pt x="685101" y="1485249"/>
                  </a:lnTo>
                  <a:lnTo>
                    <a:pt x="685101" y="1486700"/>
                  </a:lnTo>
                  <a:lnTo>
                    <a:pt x="686955" y="1486700"/>
                  </a:lnTo>
                  <a:lnTo>
                    <a:pt x="687337" y="1486687"/>
                  </a:lnTo>
                  <a:lnTo>
                    <a:pt x="686586" y="1485638"/>
                  </a:lnTo>
                  <a:lnTo>
                    <a:pt x="685952" y="1485010"/>
                  </a:lnTo>
                  <a:lnTo>
                    <a:pt x="685557" y="1484615"/>
                  </a:lnTo>
                  <a:close/>
                </a:path>
                <a:path w="2160270" h="1871345">
                  <a:moveTo>
                    <a:pt x="686603" y="1485655"/>
                  </a:moveTo>
                  <a:lnTo>
                    <a:pt x="687346" y="1486700"/>
                  </a:lnTo>
                  <a:lnTo>
                    <a:pt x="687659" y="1486700"/>
                  </a:lnTo>
                  <a:lnTo>
                    <a:pt x="686603" y="1485655"/>
                  </a:lnTo>
                  <a:close/>
                </a:path>
                <a:path w="2160270" h="1871345">
                  <a:moveTo>
                    <a:pt x="668238" y="1480286"/>
                  </a:moveTo>
                  <a:lnTo>
                    <a:pt x="667575" y="1480286"/>
                  </a:lnTo>
                  <a:lnTo>
                    <a:pt x="667575" y="1485798"/>
                  </a:lnTo>
                  <a:lnTo>
                    <a:pt x="673810" y="1485798"/>
                  </a:lnTo>
                  <a:lnTo>
                    <a:pt x="668238" y="1480286"/>
                  </a:lnTo>
                  <a:close/>
                </a:path>
                <a:path w="2160270" h="1871345">
                  <a:moveTo>
                    <a:pt x="678624" y="1484552"/>
                  </a:moveTo>
                  <a:lnTo>
                    <a:pt x="677394" y="1485798"/>
                  </a:lnTo>
                  <a:lnTo>
                    <a:pt x="678624" y="1485798"/>
                  </a:lnTo>
                  <a:lnTo>
                    <a:pt x="678624" y="1484552"/>
                  </a:lnTo>
                  <a:close/>
                </a:path>
                <a:path w="2160270" h="1871345">
                  <a:moveTo>
                    <a:pt x="685956" y="1485010"/>
                  </a:moveTo>
                  <a:lnTo>
                    <a:pt x="686603" y="1485655"/>
                  </a:lnTo>
                  <a:lnTo>
                    <a:pt x="685956" y="1485010"/>
                  </a:lnTo>
                  <a:close/>
                </a:path>
                <a:path w="2160270" h="1871345">
                  <a:moveTo>
                    <a:pt x="685711" y="1484401"/>
                  </a:moveTo>
                  <a:lnTo>
                    <a:pt x="685557" y="1484615"/>
                  </a:lnTo>
                  <a:lnTo>
                    <a:pt x="686591" y="1485638"/>
                  </a:lnTo>
                  <a:lnTo>
                    <a:pt x="685711" y="1484401"/>
                  </a:lnTo>
                  <a:close/>
                </a:path>
                <a:path w="2160270" h="1871345">
                  <a:moveTo>
                    <a:pt x="685101" y="1484165"/>
                  </a:moveTo>
                  <a:lnTo>
                    <a:pt x="685101" y="1485249"/>
                  </a:lnTo>
                  <a:lnTo>
                    <a:pt x="685557" y="1484615"/>
                  </a:lnTo>
                  <a:lnTo>
                    <a:pt x="685101" y="1484165"/>
                  </a:lnTo>
                  <a:close/>
                </a:path>
                <a:path w="2160270" h="1871345">
                  <a:moveTo>
                    <a:pt x="686955" y="1483029"/>
                  </a:moveTo>
                  <a:lnTo>
                    <a:pt x="685101" y="1483029"/>
                  </a:lnTo>
                  <a:lnTo>
                    <a:pt x="685101" y="1484165"/>
                  </a:lnTo>
                  <a:lnTo>
                    <a:pt x="685557" y="1484615"/>
                  </a:lnTo>
                  <a:lnTo>
                    <a:pt x="685711" y="1484401"/>
                  </a:lnTo>
                  <a:lnTo>
                    <a:pt x="693193" y="1484401"/>
                  </a:lnTo>
                  <a:lnTo>
                    <a:pt x="691818" y="1483042"/>
                  </a:lnTo>
                  <a:lnTo>
                    <a:pt x="686955" y="1483042"/>
                  </a:lnTo>
                  <a:close/>
                </a:path>
                <a:path w="2160270" h="1871345">
                  <a:moveTo>
                    <a:pt x="678624" y="1482798"/>
                  </a:moveTo>
                  <a:lnTo>
                    <a:pt x="678624" y="1484552"/>
                  </a:lnTo>
                  <a:lnTo>
                    <a:pt x="679500" y="1483664"/>
                  </a:lnTo>
                  <a:lnTo>
                    <a:pt x="678624" y="1482798"/>
                  </a:lnTo>
                  <a:close/>
                </a:path>
                <a:path w="2160270" h="1871345">
                  <a:moveTo>
                    <a:pt x="686955" y="1479359"/>
                  </a:moveTo>
                  <a:lnTo>
                    <a:pt x="686367" y="1479359"/>
                  </a:lnTo>
                  <a:lnTo>
                    <a:pt x="683336" y="1482420"/>
                  </a:lnTo>
                  <a:lnTo>
                    <a:pt x="685101" y="1484165"/>
                  </a:lnTo>
                  <a:lnTo>
                    <a:pt x="685101" y="1483029"/>
                  </a:lnTo>
                  <a:lnTo>
                    <a:pt x="686955" y="1483029"/>
                  </a:lnTo>
                  <a:lnTo>
                    <a:pt x="686955" y="1479359"/>
                  </a:lnTo>
                  <a:close/>
                </a:path>
                <a:path w="2160270" h="1871345">
                  <a:moveTo>
                    <a:pt x="689838" y="1481086"/>
                  </a:moveTo>
                  <a:lnTo>
                    <a:pt x="686955" y="1481086"/>
                  </a:lnTo>
                  <a:lnTo>
                    <a:pt x="686955" y="1483042"/>
                  </a:lnTo>
                  <a:lnTo>
                    <a:pt x="691818" y="1483042"/>
                  </a:lnTo>
                  <a:lnTo>
                    <a:pt x="689838" y="1481086"/>
                  </a:lnTo>
                  <a:close/>
                </a:path>
                <a:path w="2160270" h="1871345">
                  <a:moveTo>
                    <a:pt x="678624" y="1480286"/>
                  </a:moveTo>
                  <a:lnTo>
                    <a:pt x="676083" y="1480286"/>
                  </a:lnTo>
                  <a:lnTo>
                    <a:pt x="678624" y="1482798"/>
                  </a:lnTo>
                  <a:lnTo>
                    <a:pt x="678624" y="1480286"/>
                  </a:lnTo>
                  <a:close/>
                </a:path>
                <a:path w="2160270" h="1871345">
                  <a:moveTo>
                    <a:pt x="671271" y="1475528"/>
                  </a:moveTo>
                  <a:lnTo>
                    <a:pt x="671271" y="1482140"/>
                  </a:lnTo>
                  <a:lnTo>
                    <a:pt x="677959" y="1482140"/>
                  </a:lnTo>
                  <a:lnTo>
                    <a:pt x="671271" y="1475528"/>
                  </a:lnTo>
                  <a:close/>
                </a:path>
                <a:path w="2160270" h="1871345">
                  <a:moveTo>
                    <a:pt x="681431" y="1481086"/>
                  </a:moveTo>
                  <a:lnTo>
                    <a:pt x="678624" y="1481086"/>
                  </a:lnTo>
                  <a:lnTo>
                    <a:pt x="678624" y="1482140"/>
                  </a:lnTo>
                  <a:lnTo>
                    <a:pt x="681431" y="1482140"/>
                  </a:lnTo>
                  <a:lnTo>
                    <a:pt x="681431" y="1481086"/>
                  </a:lnTo>
                  <a:close/>
                </a:path>
                <a:path w="2160270" h="1871345">
                  <a:moveTo>
                    <a:pt x="687222" y="1478495"/>
                  </a:moveTo>
                  <a:lnTo>
                    <a:pt x="682320" y="1478495"/>
                  </a:lnTo>
                  <a:lnTo>
                    <a:pt x="682320" y="1482140"/>
                  </a:lnTo>
                  <a:lnTo>
                    <a:pt x="683612" y="1482140"/>
                  </a:lnTo>
                  <a:lnTo>
                    <a:pt x="687222" y="1478495"/>
                  </a:lnTo>
                  <a:close/>
                </a:path>
                <a:path w="2160270" h="1871345">
                  <a:moveTo>
                    <a:pt x="675036" y="1479251"/>
                  </a:moveTo>
                  <a:lnTo>
                    <a:pt x="676884" y="1481086"/>
                  </a:lnTo>
                  <a:lnTo>
                    <a:pt x="675036" y="1479251"/>
                  </a:lnTo>
                  <a:close/>
                </a:path>
                <a:path w="2160270" h="1871345">
                  <a:moveTo>
                    <a:pt x="674966" y="1472971"/>
                  </a:moveTo>
                  <a:lnTo>
                    <a:pt x="671271" y="1472971"/>
                  </a:lnTo>
                  <a:lnTo>
                    <a:pt x="671271" y="1475528"/>
                  </a:lnTo>
                  <a:lnTo>
                    <a:pt x="675036" y="1479251"/>
                  </a:lnTo>
                  <a:lnTo>
                    <a:pt x="673188" y="1477416"/>
                  </a:lnTo>
                  <a:lnTo>
                    <a:pt x="674966" y="1477416"/>
                  </a:lnTo>
                  <a:lnTo>
                    <a:pt x="674966" y="1472971"/>
                  </a:lnTo>
                  <a:close/>
                </a:path>
                <a:path w="2160270" h="1871345">
                  <a:moveTo>
                    <a:pt x="674966" y="1477416"/>
                  </a:moveTo>
                  <a:lnTo>
                    <a:pt x="673188" y="1477416"/>
                  </a:lnTo>
                  <a:lnTo>
                    <a:pt x="674263" y="1478483"/>
                  </a:lnTo>
                  <a:lnTo>
                    <a:pt x="674966" y="1478483"/>
                  </a:lnTo>
                  <a:lnTo>
                    <a:pt x="674966" y="1477416"/>
                  </a:lnTo>
                  <a:close/>
                </a:path>
                <a:path w="2160270" h="1871345">
                  <a:moveTo>
                    <a:pt x="682320" y="1472971"/>
                  </a:moveTo>
                  <a:lnTo>
                    <a:pt x="674966" y="1472971"/>
                  </a:lnTo>
                  <a:lnTo>
                    <a:pt x="674966" y="1478483"/>
                  </a:lnTo>
                  <a:lnTo>
                    <a:pt x="682320" y="1478483"/>
                  </a:lnTo>
                  <a:lnTo>
                    <a:pt x="682320" y="1472971"/>
                  </a:lnTo>
                  <a:close/>
                </a:path>
                <a:path w="2160270" h="1871345">
                  <a:moveTo>
                    <a:pt x="686028" y="1472971"/>
                  </a:moveTo>
                  <a:lnTo>
                    <a:pt x="682320" y="1472971"/>
                  </a:lnTo>
                  <a:lnTo>
                    <a:pt x="682320" y="1477416"/>
                  </a:lnTo>
                  <a:lnTo>
                    <a:pt x="686028" y="1477416"/>
                  </a:lnTo>
                  <a:lnTo>
                    <a:pt x="686028" y="1472971"/>
                  </a:lnTo>
                  <a:close/>
                </a:path>
                <a:path w="2160270" h="1871345">
                  <a:moveTo>
                    <a:pt x="1520024" y="1143609"/>
                  </a:moveTo>
                  <a:lnTo>
                    <a:pt x="1508963" y="1143609"/>
                  </a:lnTo>
                  <a:lnTo>
                    <a:pt x="1508963" y="1149121"/>
                  </a:lnTo>
                  <a:lnTo>
                    <a:pt x="1513585" y="1149121"/>
                  </a:lnTo>
                  <a:lnTo>
                    <a:pt x="1513585" y="1144511"/>
                  </a:lnTo>
                  <a:lnTo>
                    <a:pt x="1520024" y="1144511"/>
                  </a:lnTo>
                  <a:lnTo>
                    <a:pt x="1520024" y="1143609"/>
                  </a:lnTo>
                  <a:close/>
                </a:path>
                <a:path w="2160270" h="1871345">
                  <a:moveTo>
                    <a:pt x="1519097" y="1144511"/>
                  </a:moveTo>
                  <a:lnTo>
                    <a:pt x="1513585" y="1144511"/>
                  </a:lnTo>
                  <a:lnTo>
                    <a:pt x="1513585" y="1149121"/>
                  </a:lnTo>
                  <a:lnTo>
                    <a:pt x="1520024" y="1149121"/>
                  </a:lnTo>
                  <a:lnTo>
                    <a:pt x="1520024" y="1148194"/>
                  </a:lnTo>
                  <a:lnTo>
                    <a:pt x="1519097" y="1148194"/>
                  </a:lnTo>
                  <a:lnTo>
                    <a:pt x="1519097" y="1144511"/>
                  </a:lnTo>
                  <a:close/>
                </a:path>
                <a:path w="2160270" h="1871345">
                  <a:moveTo>
                    <a:pt x="1520024" y="1144511"/>
                  </a:moveTo>
                  <a:lnTo>
                    <a:pt x="1519097" y="1144511"/>
                  </a:lnTo>
                  <a:lnTo>
                    <a:pt x="1519097" y="1148194"/>
                  </a:lnTo>
                  <a:lnTo>
                    <a:pt x="1520024" y="1148194"/>
                  </a:lnTo>
                  <a:lnTo>
                    <a:pt x="1520024" y="1144511"/>
                  </a:lnTo>
                  <a:close/>
                </a:path>
                <a:path w="2160270" h="1871345">
                  <a:moveTo>
                    <a:pt x="1534820" y="1167396"/>
                  </a:moveTo>
                  <a:lnTo>
                    <a:pt x="1527454" y="1167396"/>
                  </a:lnTo>
                  <a:lnTo>
                    <a:pt x="1527454" y="1172908"/>
                  </a:lnTo>
                  <a:lnTo>
                    <a:pt x="1538516" y="1172908"/>
                  </a:lnTo>
                  <a:lnTo>
                    <a:pt x="1538516" y="1169250"/>
                  </a:lnTo>
                  <a:lnTo>
                    <a:pt x="1534820" y="1169250"/>
                  </a:lnTo>
                  <a:lnTo>
                    <a:pt x="1534820" y="1167396"/>
                  </a:lnTo>
                  <a:close/>
                </a:path>
                <a:path w="2160270" h="1871345">
                  <a:moveTo>
                    <a:pt x="1524673" y="1163739"/>
                  </a:moveTo>
                  <a:lnTo>
                    <a:pt x="1523758" y="1163739"/>
                  </a:lnTo>
                  <a:lnTo>
                    <a:pt x="1523758" y="1169250"/>
                  </a:lnTo>
                  <a:lnTo>
                    <a:pt x="1527454" y="1169250"/>
                  </a:lnTo>
                  <a:lnTo>
                    <a:pt x="1527454" y="1167396"/>
                  </a:lnTo>
                  <a:lnTo>
                    <a:pt x="1534820" y="1167396"/>
                  </a:lnTo>
                  <a:lnTo>
                    <a:pt x="1534820" y="1166494"/>
                  </a:lnTo>
                  <a:lnTo>
                    <a:pt x="1524673" y="1166494"/>
                  </a:lnTo>
                  <a:lnTo>
                    <a:pt x="1524673" y="1163739"/>
                  </a:lnTo>
                  <a:close/>
                </a:path>
                <a:path w="2160270" h="1871345">
                  <a:moveTo>
                    <a:pt x="1538516" y="1167396"/>
                  </a:moveTo>
                  <a:lnTo>
                    <a:pt x="1534820" y="1167396"/>
                  </a:lnTo>
                  <a:lnTo>
                    <a:pt x="1534820" y="1169250"/>
                  </a:lnTo>
                  <a:lnTo>
                    <a:pt x="1538516" y="1169250"/>
                  </a:lnTo>
                  <a:lnTo>
                    <a:pt x="1538516" y="1167396"/>
                  </a:lnTo>
                  <a:close/>
                </a:path>
                <a:path w="2160270" h="1871345">
                  <a:moveTo>
                    <a:pt x="1526501" y="1159154"/>
                  </a:moveTo>
                  <a:lnTo>
                    <a:pt x="1524673" y="1159154"/>
                  </a:lnTo>
                  <a:lnTo>
                    <a:pt x="1524673" y="1166494"/>
                  </a:lnTo>
                  <a:lnTo>
                    <a:pt x="1534820" y="1166494"/>
                  </a:lnTo>
                  <a:lnTo>
                    <a:pt x="1534820" y="1165593"/>
                  </a:lnTo>
                  <a:lnTo>
                    <a:pt x="1531111" y="1165593"/>
                  </a:lnTo>
                  <a:lnTo>
                    <a:pt x="1531111" y="1162837"/>
                  </a:lnTo>
                  <a:lnTo>
                    <a:pt x="1530197" y="1162837"/>
                  </a:lnTo>
                  <a:lnTo>
                    <a:pt x="1530197" y="1159179"/>
                  </a:lnTo>
                  <a:lnTo>
                    <a:pt x="1526501" y="1159179"/>
                  </a:lnTo>
                  <a:close/>
                </a:path>
                <a:path w="2160270" h="1871345">
                  <a:moveTo>
                    <a:pt x="1520977" y="1160081"/>
                  </a:moveTo>
                  <a:lnTo>
                    <a:pt x="1520062" y="1160081"/>
                  </a:lnTo>
                  <a:lnTo>
                    <a:pt x="1520062" y="1165593"/>
                  </a:lnTo>
                  <a:lnTo>
                    <a:pt x="1523758" y="1165593"/>
                  </a:lnTo>
                  <a:lnTo>
                    <a:pt x="1523758" y="1163739"/>
                  </a:lnTo>
                  <a:lnTo>
                    <a:pt x="1524673" y="1163739"/>
                  </a:lnTo>
                  <a:lnTo>
                    <a:pt x="1524673" y="1162837"/>
                  </a:lnTo>
                  <a:lnTo>
                    <a:pt x="1520977" y="1162837"/>
                  </a:lnTo>
                  <a:lnTo>
                    <a:pt x="1520977" y="1160081"/>
                  </a:lnTo>
                  <a:close/>
                </a:path>
                <a:path w="2160270" h="1871345">
                  <a:moveTo>
                    <a:pt x="1534820" y="1163739"/>
                  </a:moveTo>
                  <a:lnTo>
                    <a:pt x="1531111" y="1163739"/>
                  </a:lnTo>
                  <a:lnTo>
                    <a:pt x="1531111" y="1165593"/>
                  </a:lnTo>
                  <a:lnTo>
                    <a:pt x="1534820" y="1165593"/>
                  </a:lnTo>
                  <a:lnTo>
                    <a:pt x="1534820" y="1163739"/>
                  </a:lnTo>
                  <a:close/>
                </a:path>
                <a:path w="2160270" h="1871345">
                  <a:moveTo>
                    <a:pt x="1526501" y="1155496"/>
                  </a:moveTo>
                  <a:lnTo>
                    <a:pt x="1520977" y="1155496"/>
                  </a:lnTo>
                  <a:lnTo>
                    <a:pt x="1520977" y="1162837"/>
                  </a:lnTo>
                  <a:lnTo>
                    <a:pt x="1524673" y="1162837"/>
                  </a:lnTo>
                  <a:lnTo>
                    <a:pt x="1524673" y="1159154"/>
                  </a:lnTo>
                  <a:lnTo>
                    <a:pt x="1526501" y="1159154"/>
                  </a:lnTo>
                  <a:lnTo>
                    <a:pt x="1526501" y="1155496"/>
                  </a:lnTo>
                  <a:close/>
                </a:path>
                <a:path w="2160270" h="1871345">
                  <a:moveTo>
                    <a:pt x="1531111" y="1160081"/>
                  </a:moveTo>
                  <a:lnTo>
                    <a:pt x="1530197" y="1160081"/>
                  </a:lnTo>
                  <a:lnTo>
                    <a:pt x="1530197" y="1162837"/>
                  </a:lnTo>
                  <a:lnTo>
                    <a:pt x="1531111" y="1162837"/>
                  </a:lnTo>
                  <a:lnTo>
                    <a:pt x="1531111" y="1160081"/>
                  </a:lnTo>
                  <a:close/>
                </a:path>
                <a:path w="2160270" h="1871345">
                  <a:moveTo>
                    <a:pt x="1530197" y="1159154"/>
                  </a:moveTo>
                  <a:lnTo>
                    <a:pt x="1526501" y="1159154"/>
                  </a:lnTo>
                  <a:lnTo>
                    <a:pt x="1530197" y="1159179"/>
                  </a:lnTo>
                  <a:close/>
                </a:path>
                <a:path w="2160270" h="1871345">
                  <a:moveTo>
                    <a:pt x="1526501" y="1148181"/>
                  </a:moveTo>
                  <a:lnTo>
                    <a:pt x="1520977" y="1148181"/>
                  </a:lnTo>
                  <a:lnTo>
                    <a:pt x="1520977" y="1151851"/>
                  </a:lnTo>
                  <a:lnTo>
                    <a:pt x="1526501" y="1151851"/>
                  </a:lnTo>
                  <a:lnTo>
                    <a:pt x="1526501" y="1148181"/>
                  </a:lnTo>
                  <a:close/>
                </a:path>
                <a:path w="2160270" h="1871345">
                  <a:moveTo>
                    <a:pt x="1551457" y="1189355"/>
                  </a:moveTo>
                  <a:lnTo>
                    <a:pt x="1544104" y="1189355"/>
                  </a:lnTo>
                  <a:lnTo>
                    <a:pt x="1544104" y="1194866"/>
                  </a:lnTo>
                  <a:lnTo>
                    <a:pt x="1555153" y="1194866"/>
                  </a:lnTo>
                  <a:lnTo>
                    <a:pt x="1555153" y="1191209"/>
                  </a:lnTo>
                  <a:lnTo>
                    <a:pt x="1551457" y="1191209"/>
                  </a:lnTo>
                  <a:lnTo>
                    <a:pt x="1551457" y="1189355"/>
                  </a:lnTo>
                  <a:close/>
                </a:path>
                <a:path w="2160270" h="1871345">
                  <a:moveTo>
                    <a:pt x="1541070" y="1185697"/>
                  </a:moveTo>
                  <a:lnTo>
                    <a:pt x="1540395" y="1185697"/>
                  </a:lnTo>
                  <a:lnTo>
                    <a:pt x="1540395" y="1191209"/>
                  </a:lnTo>
                  <a:lnTo>
                    <a:pt x="1544104" y="1191209"/>
                  </a:lnTo>
                  <a:lnTo>
                    <a:pt x="1544104" y="1189355"/>
                  </a:lnTo>
                  <a:lnTo>
                    <a:pt x="1551457" y="1189355"/>
                  </a:lnTo>
                  <a:lnTo>
                    <a:pt x="1544751" y="1189342"/>
                  </a:lnTo>
                  <a:lnTo>
                    <a:pt x="1541070" y="1185697"/>
                  </a:lnTo>
                  <a:close/>
                </a:path>
                <a:path w="2160270" h="1871345">
                  <a:moveTo>
                    <a:pt x="1555153" y="1189355"/>
                  </a:moveTo>
                  <a:lnTo>
                    <a:pt x="1551457" y="1189355"/>
                  </a:lnTo>
                  <a:lnTo>
                    <a:pt x="1551457" y="1191209"/>
                  </a:lnTo>
                  <a:lnTo>
                    <a:pt x="1555153" y="1191209"/>
                  </a:lnTo>
                  <a:lnTo>
                    <a:pt x="1555153" y="1189355"/>
                  </a:lnTo>
                  <a:close/>
                </a:path>
                <a:path w="2160270" h="1871345">
                  <a:moveTo>
                    <a:pt x="1537627" y="1178682"/>
                  </a:moveTo>
                  <a:lnTo>
                    <a:pt x="1535823" y="1180503"/>
                  </a:lnTo>
                  <a:lnTo>
                    <a:pt x="1542135" y="1186751"/>
                  </a:lnTo>
                  <a:lnTo>
                    <a:pt x="1544751" y="1189342"/>
                  </a:lnTo>
                  <a:lnTo>
                    <a:pt x="1548637" y="1185417"/>
                  </a:lnTo>
                  <a:lnTo>
                    <a:pt x="1544314" y="1181138"/>
                  </a:lnTo>
                  <a:lnTo>
                    <a:pt x="1537627" y="1181138"/>
                  </a:lnTo>
                  <a:lnTo>
                    <a:pt x="1537627" y="1178682"/>
                  </a:lnTo>
                  <a:close/>
                </a:path>
                <a:path w="2160270" h="1871345">
                  <a:moveTo>
                    <a:pt x="1551457" y="1185697"/>
                  </a:moveTo>
                  <a:lnTo>
                    <a:pt x="1548361" y="1185697"/>
                  </a:lnTo>
                  <a:lnTo>
                    <a:pt x="1544751" y="1189342"/>
                  </a:lnTo>
                  <a:lnTo>
                    <a:pt x="1551457" y="1189342"/>
                  </a:lnTo>
                  <a:lnTo>
                    <a:pt x="1551457" y="1185697"/>
                  </a:lnTo>
                  <a:close/>
                </a:path>
                <a:path w="2160270" h="1871345">
                  <a:moveTo>
                    <a:pt x="1540287" y="1184922"/>
                  </a:moveTo>
                  <a:lnTo>
                    <a:pt x="1542134" y="1186751"/>
                  </a:lnTo>
                  <a:lnTo>
                    <a:pt x="1540287" y="1184922"/>
                  </a:lnTo>
                  <a:close/>
                </a:path>
                <a:path w="2160270" h="1871345">
                  <a:moveTo>
                    <a:pt x="1538440" y="1183093"/>
                  </a:moveTo>
                  <a:lnTo>
                    <a:pt x="1540287" y="1184922"/>
                  </a:lnTo>
                  <a:lnTo>
                    <a:pt x="1538440" y="1183093"/>
                  </a:lnTo>
                  <a:close/>
                </a:path>
                <a:path w="2160270" h="1871345">
                  <a:moveTo>
                    <a:pt x="1539709" y="1176578"/>
                  </a:moveTo>
                  <a:lnTo>
                    <a:pt x="1537627" y="1178682"/>
                  </a:lnTo>
                  <a:lnTo>
                    <a:pt x="1537627" y="1181138"/>
                  </a:lnTo>
                  <a:lnTo>
                    <a:pt x="1544314" y="1181138"/>
                  </a:lnTo>
                  <a:lnTo>
                    <a:pt x="1539709" y="1176578"/>
                  </a:lnTo>
                  <a:close/>
                </a:path>
                <a:path w="2160270" h="1871345">
                  <a:moveTo>
                    <a:pt x="1543138" y="1173797"/>
                  </a:moveTo>
                  <a:lnTo>
                    <a:pt x="1537627" y="1173797"/>
                  </a:lnTo>
                  <a:lnTo>
                    <a:pt x="1537627" y="1178682"/>
                  </a:lnTo>
                  <a:lnTo>
                    <a:pt x="1539709" y="1176578"/>
                  </a:lnTo>
                  <a:lnTo>
                    <a:pt x="1543138" y="1176578"/>
                  </a:lnTo>
                  <a:lnTo>
                    <a:pt x="1543138" y="1173797"/>
                  </a:lnTo>
                  <a:close/>
                </a:path>
                <a:path w="2160270" h="1871345">
                  <a:moveTo>
                    <a:pt x="1543138" y="1176578"/>
                  </a:moveTo>
                  <a:lnTo>
                    <a:pt x="1539709" y="1176578"/>
                  </a:lnTo>
                  <a:lnTo>
                    <a:pt x="1540607" y="1177467"/>
                  </a:lnTo>
                  <a:lnTo>
                    <a:pt x="1543138" y="1177467"/>
                  </a:lnTo>
                  <a:lnTo>
                    <a:pt x="1543138" y="1176578"/>
                  </a:lnTo>
                  <a:close/>
                </a:path>
                <a:path w="2160270" h="1871345">
                  <a:moveTo>
                    <a:pt x="1572729" y="1197584"/>
                  </a:moveTo>
                  <a:lnTo>
                    <a:pt x="1567205" y="1197584"/>
                  </a:lnTo>
                  <a:lnTo>
                    <a:pt x="1567205" y="1201254"/>
                  </a:lnTo>
                  <a:lnTo>
                    <a:pt x="1572729" y="1201254"/>
                  </a:lnTo>
                  <a:lnTo>
                    <a:pt x="1572729" y="1197584"/>
                  </a:lnTo>
                  <a:close/>
                </a:path>
                <a:path w="2160270" h="1871345">
                  <a:moveTo>
                    <a:pt x="898728" y="1749935"/>
                  </a:moveTo>
                  <a:lnTo>
                    <a:pt x="898728" y="1756613"/>
                  </a:lnTo>
                  <a:lnTo>
                    <a:pt x="909777" y="1756613"/>
                  </a:lnTo>
                  <a:lnTo>
                    <a:pt x="909777" y="1750263"/>
                  </a:lnTo>
                  <a:lnTo>
                    <a:pt x="899642" y="1750263"/>
                  </a:lnTo>
                  <a:lnTo>
                    <a:pt x="899642" y="1750001"/>
                  </a:lnTo>
                  <a:lnTo>
                    <a:pt x="898728" y="1749935"/>
                  </a:lnTo>
                  <a:close/>
                </a:path>
                <a:path w="2160270" h="1871345">
                  <a:moveTo>
                    <a:pt x="887628" y="1750240"/>
                  </a:moveTo>
                  <a:close/>
                </a:path>
                <a:path w="2160270" h="1871345">
                  <a:moveTo>
                    <a:pt x="888774" y="1749217"/>
                  </a:moveTo>
                  <a:lnTo>
                    <a:pt x="887708" y="1750168"/>
                  </a:lnTo>
                  <a:lnTo>
                    <a:pt x="898677" y="1750263"/>
                  </a:lnTo>
                  <a:lnTo>
                    <a:pt x="898677" y="1749932"/>
                  </a:lnTo>
                  <a:lnTo>
                    <a:pt x="888774" y="1749217"/>
                  </a:lnTo>
                  <a:close/>
                </a:path>
                <a:path w="2160270" h="1871345">
                  <a:moveTo>
                    <a:pt x="898677" y="1749932"/>
                  </a:moveTo>
                  <a:lnTo>
                    <a:pt x="898677" y="1750263"/>
                  </a:lnTo>
                  <a:lnTo>
                    <a:pt x="898677" y="1749932"/>
                  </a:lnTo>
                  <a:close/>
                </a:path>
                <a:path w="2160270" h="1871345">
                  <a:moveTo>
                    <a:pt x="899642" y="1750001"/>
                  </a:moveTo>
                  <a:lnTo>
                    <a:pt x="899642" y="1750263"/>
                  </a:lnTo>
                  <a:lnTo>
                    <a:pt x="902398" y="1750263"/>
                  </a:lnTo>
                  <a:lnTo>
                    <a:pt x="901954" y="1750168"/>
                  </a:lnTo>
                  <a:lnTo>
                    <a:pt x="899642" y="1750001"/>
                  </a:lnTo>
                  <a:close/>
                </a:path>
                <a:path w="2160270" h="1871345">
                  <a:moveTo>
                    <a:pt x="901954" y="1750168"/>
                  </a:moveTo>
                  <a:lnTo>
                    <a:pt x="902398" y="1750263"/>
                  </a:lnTo>
                  <a:lnTo>
                    <a:pt x="901954" y="1750168"/>
                  </a:lnTo>
                  <a:close/>
                </a:path>
                <a:path w="2160270" h="1871345">
                  <a:moveTo>
                    <a:pt x="902423" y="1750202"/>
                  </a:moveTo>
                  <a:lnTo>
                    <a:pt x="903262" y="1750263"/>
                  </a:lnTo>
                  <a:lnTo>
                    <a:pt x="902423" y="1750202"/>
                  </a:lnTo>
                  <a:close/>
                </a:path>
                <a:path w="2160270" h="1871345">
                  <a:moveTo>
                    <a:pt x="902423" y="1749818"/>
                  </a:moveTo>
                  <a:lnTo>
                    <a:pt x="902423" y="1750202"/>
                  </a:lnTo>
                  <a:lnTo>
                    <a:pt x="903262" y="1750263"/>
                  </a:lnTo>
                  <a:lnTo>
                    <a:pt x="902423" y="1749818"/>
                  </a:lnTo>
                  <a:close/>
                </a:path>
                <a:path w="2160270" h="1871345">
                  <a:moveTo>
                    <a:pt x="905154" y="1741373"/>
                  </a:moveTo>
                  <a:lnTo>
                    <a:pt x="902423" y="1741373"/>
                  </a:lnTo>
                  <a:lnTo>
                    <a:pt x="902423" y="1749818"/>
                  </a:lnTo>
                  <a:lnTo>
                    <a:pt x="903262" y="1750263"/>
                  </a:lnTo>
                  <a:lnTo>
                    <a:pt x="903338" y="1743913"/>
                  </a:lnTo>
                  <a:lnTo>
                    <a:pt x="905154" y="1743913"/>
                  </a:lnTo>
                  <a:lnTo>
                    <a:pt x="905154" y="1741373"/>
                  </a:lnTo>
                  <a:close/>
                </a:path>
                <a:path w="2160270" h="1871345">
                  <a:moveTo>
                    <a:pt x="905154" y="1743913"/>
                  </a:moveTo>
                  <a:lnTo>
                    <a:pt x="903338" y="1743913"/>
                  </a:lnTo>
                  <a:lnTo>
                    <a:pt x="903338" y="1750263"/>
                  </a:lnTo>
                  <a:lnTo>
                    <a:pt x="909777" y="1750263"/>
                  </a:lnTo>
                  <a:lnTo>
                    <a:pt x="909777" y="1747723"/>
                  </a:lnTo>
                  <a:lnTo>
                    <a:pt x="905154" y="1747723"/>
                  </a:lnTo>
                  <a:lnTo>
                    <a:pt x="905154" y="1743913"/>
                  </a:lnTo>
                  <a:close/>
                </a:path>
                <a:path w="2160270" h="1871345">
                  <a:moveTo>
                    <a:pt x="909802" y="1743913"/>
                  </a:moveTo>
                  <a:lnTo>
                    <a:pt x="908862" y="1743913"/>
                  </a:lnTo>
                  <a:lnTo>
                    <a:pt x="908862" y="1747723"/>
                  </a:lnTo>
                  <a:lnTo>
                    <a:pt x="909777" y="1747723"/>
                  </a:lnTo>
                  <a:lnTo>
                    <a:pt x="909777" y="1750263"/>
                  </a:lnTo>
                  <a:lnTo>
                    <a:pt x="913472" y="1750263"/>
                  </a:lnTo>
                  <a:lnTo>
                    <a:pt x="913472" y="1746453"/>
                  </a:lnTo>
                  <a:lnTo>
                    <a:pt x="909802" y="1746453"/>
                  </a:lnTo>
                  <a:lnTo>
                    <a:pt x="909802" y="1743913"/>
                  </a:lnTo>
                  <a:close/>
                </a:path>
                <a:path w="2160270" h="1871345">
                  <a:moveTo>
                    <a:pt x="887628" y="1749134"/>
                  </a:moveTo>
                  <a:lnTo>
                    <a:pt x="887628" y="1750240"/>
                  </a:lnTo>
                  <a:lnTo>
                    <a:pt x="888774" y="1749217"/>
                  </a:lnTo>
                  <a:lnTo>
                    <a:pt x="887628" y="1749134"/>
                  </a:lnTo>
                  <a:close/>
                </a:path>
                <a:path w="2160270" h="1871345">
                  <a:moveTo>
                    <a:pt x="899642" y="1748342"/>
                  </a:moveTo>
                  <a:lnTo>
                    <a:pt x="899642" y="1749677"/>
                  </a:lnTo>
                  <a:lnTo>
                    <a:pt x="901954" y="1750168"/>
                  </a:lnTo>
                  <a:lnTo>
                    <a:pt x="902423" y="1750202"/>
                  </a:lnTo>
                  <a:lnTo>
                    <a:pt x="902423" y="1749818"/>
                  </a:lnTo>
                  <a:lnTo>
                    <a:pt x="899642" y="1748342"/>
                  </a:lnTo>
                  <a:close/>
                </a:path>
                <a:path w="2160270" h="1871345">
                  <a:moveTo>
                    <a:pt x="899642" y="1749677"/>
                  </a:moveTo>
                  <a:lnTo>
                    <a:pt x="899642" y="1750001"/>
                  </a:lnTo>
                  <a:lnTo>
                    <a:pt x="901954" y="1750168"/>
                  </a:lnTo>
                  <a:lnTo>
                    <a:pt x="899642" y="1749677"/>
                  </a:lnTo>
                  <a:close/>
                </a:path>
                <a:path w="2160270" h="1871345">
                  <a:moveTo>
                    <a:pt x="898728" y="1749483"/>
                  </a:moveTo>
                  <a:lnTo>
                    <a:pt x="898728" y="1749935"/>
                  </a:lnTo>
                  <a:lnTo>
                    <a:pt x="899642" y="1750001"/>
                  </a:lnTo>
                  <a:lnTo>
                    <a:pt x="899642" y="1749677"/>
                  </a:lnTo>
                  <a:lnTo>
                    <a:pt x="898728" y="1749483"/>
                  </a:lnTo>
                  <a:close/>
                </a:path>
                <a:path w="2160270" h="1871345">
                  <a:moveTo>
                    <a:pt x="890447" y="1747723"/>
                  </a:moveTo>
                  <a:lnTo>
                    <a:pt x="888774" y="1749217"/>
                  </a:lnTo>
                  <a:lnTo>
                    <a:pt x="898677" y="1749932"/>
                  </a:lnTo>
                  <a:lnTo>
                    <a:pt x="898677" y="1749472"/>
                  </a:lnTo>
                  <a:lnTo>
                    <a:pt x="890447" y="1747723"/>
                  </a:lnTo>
                  <a:close/>
                </a:path>
                <a:path w="2160270" h="1871345">
                  <a:moveTo>
                    <a:pt x="905154" y="1740103"/>
                  </a:moveTo>
                  <a:lnTo>
                    <a:pt x="899642" y="1740103"/>
                  </a:lnTo>
                  <a:lnTo>
                    <a:pt x="899642" y="1748342"/>
                  </a:lnTo>
                  <a:lnTo>
                    <a:pt x="902423" y="1749818"/>
                  </a:lnTo>
                  <a:lnTo>
                    <a:pt x="902423" y="1741373"/>
                  </a:lnTo>
                  <a:lnTo>
                    <a:pt x="905154" y="1741373"/>
                  </a:lnTo>
                  <a:lnTo>
                    <a:pt x="905154" y="1740103"/>
                  </a:lnTo>
                  <a:close/>
                </a:path>
                <a:path w="2160270" h="1871345">
                  <a:moveTo>
                    <a:pt x="898728" y="1747856"/>
                  </a:moveTo>
                  <a:lnTo>
                    <a:pt x="898728" y="1749483"/>
                  </a:lnTo>
                  <a:lnTo>
                    <a:pt x="899642" y="1749677"/>
                  </a:lnTo>
                  <a:lnTo>
                    <a:pt x="899642" y="1748342"/>
                  </a:lnTo>
                  <a:lnTo>
                    <a:pt x="898728" y="1747856"/>
                  </a:lnTo>
                  <a:close/>
                </a:path>
                <a:path w="2160270" h="1871345">
                  <a:moveTo>
                    <a:pt x="898476" y="1747723"/>
                  </a:moveTo>
                  <a:lnTo>
                    <a:pt x="890447" y="1747723"/>
                  </a:lnTo>
                  <a:lnTo>
                    <a:pt x="898677" y="1749472"/>
                  </a:lnTo>
                  <a:lnTo>
                    <a:pt x="898677" y="1747829"/>
                  </a:lnTo>
                  <a:lnTo>
                    <a:pt x="898476" y="1747723"/>
                  </a:lnTo>
                  <a:close/>
                </a:path>
                <a:path w="2160270" h="1871345">
                  <a:moveTo>
                    <a:pt x="891285" y="1743913"/>
                  </a:moveTo>
                  <a:lnTo>
                    <a:pt x="887628" y="1743913"/>
                  </a:lnTo>
                  <a:lnTo>
                    <a:pt x="887628" y="1749134"/>
                  </a:lnTo>
                  <a:lnTo>
                    <a:pt x="888774" y="1749217"/>
                  </a:lnTo>
                  <a:lnTo>
                    <a:pt x="890447" y="1747723"/>
                  </a:lnTo>
                  <a:lnTo>
                    <a:pt x="898476" y="1747723"/>
                  </a:lnTo>
                  <a:lnTo>
                    <a:pt x="896084" y="1746453"/>
                  </a:lnTo>
                  <a:lnTo>
                    <a:pt x="891285" y="1746453"/>
                  </a:lnTo>
                  <a:lnTo>
                    <a:pt x="891285" y="1743913"/>
                  </a:lnTo>
                  <a:close/>
                </a:path>
                <a:path w="2160270" h="1871345">
                  <a:moveTo>
                    <a:pt x="887628" y="1743913"/>
                  </a:moveTo>
                  <a:lnTo>
                    <a:pt x="885139" y="1743913"/>
                  </a:lnTo>
                  <a:lnTo>
                    <a:pt x="883907" y="1747723"/>
                  </a:lnTo>
                  <a:lnTo>
                    <a:pt x="885672" y="1748993"/>
                  </a:lnTo>
                  <a:lnTo>
                    <a:pt x="887628" y="1749134"/>
                  </a:lnTo>
                  <a:lnTo>
                    <a:pt x="887628" y="1743913"/>
                  </a:lnTo>
                  <a:close/>
                </a:path>
                <a:path w="2160270" h="1871345">
                  <a:moveTo>
                    <a:pt x="899642" y="1747723"/>
                  </a:moveTo>
                  <a:lnTo>
                    <a:pt x="898728" y="1747723"/>
                  </a:lnTo>
                  <a:lnTo>
                    <a:pt x="898728" y="1747856"/>
                  </a:lnTo>
                  <a:lnTo>
                    <a:pt x="899642" y="1748342"/>
                  </a:lnTo>
                  <a:lnTo>
                    <a:pt x="899642" y="1747723"/>
                  </a:lnTo>
                  <a:close/>
                </a:path>
                <a:path w="2160270" h="1871345">
                  <a:moveTo>
                    <a:pt x="898677" y="1743913"/>
                  </a:moveTo>
                  <a:lnTo>
                    <a:pt x="891298" y="1743913"/>
                  </a:lnTo>
                  <a:lnTo>
                    <a:pt x="898677" y="1747829"/>
                  </a:lnTo>
                  <a:lnTo>
                    <a:pt x="898677" y="1743913"/>
                  </a:lnTo>
                  <a:close/>
                </a:path>
                <a:path w="2160270" h="1871345">
                  <a:moveTo>
                    <a:pt x="848753" y="1736769"/>
                  </a:moveTo>
                  <a:lnTo>
                    <a:pt x="847970" y="1738401"/>
                  </a:lnTo>
                  <a:lnTo>
                    <a:pt x="847868" y="1742437"/>
                  </a:lnTo>
                  <a:lnTo>
                    <a:pt x="848683" y="1743278"/>
                  </a:lnTo>
                  <a:lnTo>
                    <a:pt x="853147" y="1747723"/>
                  </a:lnTo>
                  <a:lnTo>
                    <a:pt x="854439" y="1746453"/>
                  </a:lnTo>
                  <a:lnTo>
                    <a:pt x="852487" y="1746453"/>
                  </a:lnTo>
                  <a:lnTo>
                    <a:pt x="852487" y="1743913"/>
                  </a:lnTo>
                  <a:lnTo>
                    <a:pt x="849718" y="1743913"/>
                  </a:lnTo>
                  <a:lnTo>
                    <a:pt x="849718" y="1740647"/>
                  </a:lnTo>
                  <a:lnTo>
                    <a:pt x="847915" y="1738833"/>
                  </a:lnTo>
                  <a:lnTo>
                    <a:pt x="848753" y="1738011"/>
                  </a:lnTo>
                  <a:lnTo>
                    <a:pt x="848753" y="1736769"/>
                  </a:lnTo>
                  <a:close/>
                </a:path>
                <a:path w="2160270" h="1871345">
                  <a:moveTo>
                    <a:pt x="854352" y="1737563"/>
                  </a:moveTo>
                  <a:lnTo>
                    <a:pt x="852487" y="1737563"/>
                  </a:lnTo>
                  <a:lnTo>
                    <a:pt x="852603" y="1739468"/>
                  </a:lnTo>
                  <a:lnTo>
                    <a:pt x="857021" y="1743913"/>
                  </a:lnTo>
                  <a:lnTo>
                    <a:pt x="854983" y="1745917"/>
                  </a:lnTo>
                  <a:lnTo>
                    <a:pt x="856843" y="1747723"/>
                  </a:lnTo>
                  <a:lnTo>
                    <a:pt x="859891" y="1744734"/>
                  </a:lnTo>
                  <a:lnTo>
                    <a:pt x="859891" y="1743078"/>
                  </a:lnTo>
                  <a:lnTo>
                    <a:pt x="859454" y="1742643"/>
                  </a:lnTo>
                  <a:lnTo>
                    <a:pt x="856195" y="1742643"/>
                  </a:lnTo>
                  <a:lnTo>
                    <a:pt x="856195" y="1740103"/>
                  </a:lnTo>
                  <a:lnTo>
                    <a:pt x="855230" y="1740103"/>
                  </a:lnTo>
                  <a:lnTo>
                    <a:pt x="855194" y="1738401"/>
                  </a:lnTo>
                  <a:lnTo>
                    <a:pt x="854352" y="1737563"/>
                  </a:lnTo>
                  <a:close/>
                </a:path>
                <a:path w="2160270" h="1871345">
                  <a:moveTo>
                    <a:pt x="880224" y="1743913"/>
                  </a:moveTo>
                  <a:lnTo>
                    <a:pt x="877455" y="1743913"/>
                  </a:lnTo>
                  <a:lnTo>
                    <a:pt x="877455" y="1747723"/>
                  </a:lnTo>
                  <a:lnTo>
                    <a:pt x="882967" y="1747723"/>
                  </a:lnTo>
                  <a:lnTo>
                    <a:pt x="882967" y="1746453"/>
                  </a:lnTo>
                  <a:lnTo>
                    <a:pt x="880224" y="1746453"/>
                  </a:lnTo>
                  <a:lnTo>
                    <a:pt x="880224" y="1743913"/>
                  </a:lnTo>
                  <a:close/>
                </a:path>
                <a:path w="2160270" h="1871345">
                  <a:moveTo>
                    <a:pt x="906119" y="1741373"/>
                  </a:moveTo>
                  <a:lnTo>
                    <a:pt x="905154" y="1741373"/>
                  </a:lnTo>
                  <a:lnTo>
                    <a:pt x="905154" y="1747723"/>
                  </a:lnTo>
                  <a:lnTo>
                    <a:pt x="908862" y="1747723"/>
                  </a:lnTo>
                  <a:lnTo>
                    <a:pt x="908862" y="1746453"/>
                  </a:lnTo>
                  <a:lnTo>
                    <a:pt x="906119" y="1746453"/>
                  </a:lnTo>
                  <a:lnTo>
                    <a:pt x="906119" y="1741373"/>
                  </a:lnTo>
                  <a:close/>
                </a:path>
                <a:path w="2160270" h="1871345">
                  <a:moveTo>
                    <a:pt x="852487" y="1743432"/>
                  </a:moveTo>
                  <a:lnTo>
                    <a:pt x="852487" y="1746453"/>
                  </a:lnTo>
                  <a:lnTo>
                    <a:pt x="854439" y="1746453"/>
                  </a:lnTo>
                  <a:lnTo>
                    <a:pt x="854983" y="1745917"/>
                  </a:lnTo>
                  <a:lnTo>
                    <a:pt x="854227" y="1745183"/>
                  </a:lnTo>
                  <a:lnTo>
                    <a:pt x="852487" y="1743432"/>
                  </a:lnTo>
                  <a:close/>
                </a:path>
                <a:path w="2160270" h="1871345">
                  <a:moveTo>
                    <a:pt x="854983" y="1745917"/>
                  </a:moveTo>
                  <a:lnTo>
                    <a:pt x="854439" y="1746453"/>
                  </a:lnTo>
                  <a:lnTo>
                    <a:pt x="855535" y="1746453"/>
                  </a:lnTo>
                  <a:lnTo>
                    <a:pt x="854983" y="1745917"/>
                  </a:lnTo>
                  <a:close/>
                </a:path>
                <a:path w="2160270" h="1871345">
                  <a:moveTo>
                    <a:pt x="859891" y="1744734"/>
                  </a:moveTo>
                  <a:lnTo>
                    <a:pt x="858138" y="1746453"/>
                  </a:lnTo>
                  <a:lnTo>
                    <a:pt x="859891" y="1746453"/>
                  </a:lnTo>
                  <a:lnTo>
                    <a:pt x="859891" y="1744734"/>
                  </a:lnTo>
                  <a:close/>
                </a:path>
                <a:path w="2160270" h="1871345">
                  <a:moveTo>
                    <a:pt x="861733" y="1737563"/>
                  </a:moveTo>
                  <a:lnTo>
                    <a:pt x="859891" y="1737563"/>
                  </a:lnTo>
                  <a:lnTo>
                    <a:pt x="859891" y="1743078"/>
                  </a:lnTo>
                  <a:lnTo>
                    <a:pt x="860729" y="1743913"/>
                  </a:lnTo>
                  <a:lnTo>
                    <a:pt x="859891" y="1744734"/>
                  </a:lnTo>
                  <a:lnTo>
                    <a:pt x="859891" y="1746453"/>
                  </a:lnTo>
                  <a:lnTo>
                    <a:pt x="861733" y="1746453"/>
                  </a:lnTo>
                  <a:lnTo>
                    <a:pt x="861733" y="1737563"/>
                  </a:lnTo>
                  <a:close/>
                </a:path>
                <a:path w="2160270" h="1871345">
                  <a:moveTo>
                    <a:pt x="863549" y="1737563"/>
                  </a:moveTo>
                  <a:lnTo>
                    <a:pt x="861733" y="1737563"/>
                  </a:lnTo>
                  <a:lnTo>
                    <a:pt x="861733" y="1746453"/>
                  </a:lnTo>
                  <a:lnTo>
                    <a:pt x="863549" y="1746453"/>
                  </a:lnTo>
                  <a:lnTo>
                    <a:pt x="863549" y="1737563"/>
                  </a:lnTo>
                  <a:close/>
                </a:path>
                <a:path w="2160270" h="1871345">
                  <a:moveTo>
                    <a:pt x="863561" y="1737563"/>
                  </a:moveTo>
                  <a:lnTo>
                    <a:pt x="863549" y="1746453"/>
                  </a:lnTo>
                  <a:lnTo>
                    <a:pt x="863561" y="1737563"/>
                  </a:lnTo>
                  <a:close/>
                </a:path>
                <a:path w="2160270" h="1871345">
                  <a:moveTo>
                    <a:pt x="865441" y="1737563"/>
                  </a:moveTo>
                  <a:lnTo>
                    <a:pt x="863561" y="1737563"/>
                  </a:lnTo>
                  <a:lnTo>
                    <a:pt x="863561" y="1746453"/>
                  </a:lnTo>
                  <a:lnTo>
                    <a:pt x="872794" y="1746453"/>
                  </a:lnTo>
                  <a:lnTo>
                    <a:pt x="872794" y="1742643"/>
                  </a:lnTo>
                  <a:lnTo>
                    <a:pt x="865441" y="1742643"/>
                  </a:lnTo>
                  <a:lnTo>
                    <a:pt x="865441" y="1737563"/>
                  </a:lnTo>
                  <a:close/>
                </a:path>
                <a:path w="2160270" h="1871345">
                  <a:moveTo>
                    <a:pt x="876490" y="1741373"/>
                  </a:moveTo>
                  <a:lnTo>
                    <a:pt x="872832" y="1741373"/>
                  </a:lnTo>
                  <a:lnTo>
                    <a:pt x="872832" y="1746453"/>
                  </a:lnTo>
                  <a:lnTo>
                    <a:pt x="877455" y="1746453"/>
                  </a:lnTo>
                  <a:lnTo>
                    <a:pt x="877455" y="1743913"/>
                  </a:lnTo>
                  <a:lnTo>
                    <a:pt x="880224" y="1743913"/>
                  </a:lnTo>
                  <a:lnTo>
                    <a:pt x="880224" y="1742643"/>
                  </a:lnTo>
                  <a:lnTo>
                    <a:pt x="876490" y="1742643"/>
                  </a:lnTo>
                  <a:lnTo>
                    <a:pt x="876490" y="1741373"/>
                  </a:lnTo>
                  <a:close/>
                </a:path>
                <a:path w="2160270" h="1871345">
                  <a:moveTo>
                    <a:pt x="881964" y="1741373"/>
                  </a:moveTo>
                  <a:lnTo>
                    <a:pt x="880224" y="1741373"/>
                  </a:lnTo>
                  <a:lnTo>
                    <a:pt x="880224" y="1746453"/>
                  </a:lnTo>
                  <a:lnTo>
                    <a:pt x="882967" y="1746453"/>
                  </a:lnTo>
                  <a:lnTo>
                    <a:pt x="882967" y="1741445"/>
                  </a:lnTo>
                  <a:lnTo>
                    <a:pt x="881964" y="1741373"/>
                  </a:lnTo>
                  <a:close/>
                </a:path>
                <a:path w="2160270" h="1871345">
                  <a:moveTo>
                    <a:pt x="882967" y="1741445"/>
                  </a:moveTo>
                  <a:lnTo>
                    <a:pt x="882967" y="1746453"/>
                  </a:lnTo>
                  <a:lnTo>
                    <a:pt x="883894" y="1746453"/>
                  </a:lnTo>
                  <a:lnTo>
                    <a:pt x="883894" y="1741512"/>
                  </a:lnTo>
                  <a:lnTo>
                    <a:pt x="882967" y="1741445"/>
                  </a:lnTo>
                  <a:close/>
                </a:path>
                <a:path w="2160270" h="1871345">
                  <a:moveTo>
                    <a:pt x="883932" y="1741515"/>
                  </a:moveTo>
                  <a:lnTo>
                    <a:pt x="883894" y="1746453"/>
                  </a:lnTo>
                  <a:lnTo>
                    <a:pt x="884317" y="1746453"/>
                  </a:lnTo>
                  <a:lnTo>
                    <a:pt x="885139" y="1743913"/>
                  </a:lnTo>
                  <a:lnTo>
                    <a:pt x="891285" y="1743913"/>
                  </a:lnTo>
                  <a:lnTo>
                    <a:pt x="891285" y="1742045"/>
                  </a:lnTo>
                  <a:lnTo>
                    <a:pt x="883932" y="1741515"/>
                  </a:lnTo>
                  <a:close/>
                </a:path>
                <a:path w="2160270" h="1871345">
                  <a:moveTo>
                    <a:pt x="891285" y="1742045"/>
                  </a:moveTo>
                  <a:lnTo>
                    <a:pt x="891285" y="1746453"/>
                  </a:lnTo>
                  <a:lnTo>
                    <a:pt x="896084" y="1746453"/>
                  </a:lnTo>
                  <a:lnTo>
                    <a:pt x="891298" y="1743913"/>
                  </a:lnTo>
                  <a:lnTo>
                    <a:pt x="899642" y="1743913"/>
                  </a:lnTo>
                  <a:lnTo>
                    <a:pt x="899642" y="1742643"/>
                  </a:lnTo>
                  <a:lnTo>
                    <a:pt x="894981" y="1742643"/>
                  </a:lnTo>
                  <a:lnTo>
                    <a:pt x="894981" y="1742312"/>
                  </a:lnTo>
                  <a:lnTo>
                    <a:pt x="891285" y="1742045"/>
                  </a:lnTo>
                  <a:close/>
                </a:path>
                <a:path w="2160270" h="1871345">
                  <a:moveTo>
                    <a:pt x="909802" y="1741373"/>
                  </a:moveTo>
                  <a:lnTo>
                    <a:pt x="906119" y="1741373"/>
                  </a:lnTo>
                  <a:lnTo>
                    <a:pt x="906119" y="1746453"/>
                  </a:lnTo>
                  <a:lnTo>
                    <a:pt x="908862" y="1746453"/>
                  </a:lnTo>
                  <a:lnTo>
                    <a:pt x="908862" y="1743913"/>
                  </a:lnTo>
                  <a:lnTo>
                    <a:pt x="909802" y="1743913"/>
                  </a:lnTo>
                  <a:lnTo>
                    <a:pt x="909802" y="1741373"/>
                  </a:lnTo>
                  <a:close/>
                </a:path>
                <a:path w="2160270" h="1871345">
                  <a:moveTo>
                    <a:pt x="913472" y="1741373"/>
                  </a:moveTo>
                  <a:lnTo>
                    <a:pt x="909802" y="1741373"/>
                  </a:lnTo>
                  <a:lnTo>
                    <a:pt x="909802" y="1746453"/>
                  </a:lnTo>
                  <a:lnTo>
                    <a:pt x="913472" y="1746453"/>
                  </a:lnTo>
                  <a:lnTo>
                    <a:pt x="913472" y="1741373"/>
                  </a:lnTo>
                  <a:close/>
                </a:path>
                <a:path w="2160270" h="1871345">
                  <a:moveTo>
                    <a:pt x="852487" y="1739351"/>
                  </a:moveTo>
                  <a:lnTo>
                    <a:pt x="852487" y="1743432"/>
                  </a:lnTo>
                  <a:lnTo>
                    <a:pt x="854227" y="1745183"/>
                  </a:lnTo>
                  <a:lnTo>
                    <a:pt x="854983" y="1745917"/>
                  </a:lnTo>
                  <a:lnTo>
                    <a:pt x="857021" y="1743913"/>
                  </a:lnTo>
                  <a:lnTo>
                    <a:pt x="852487" y="1739351"/>
                  </a:lnTo>
                  <a:close/>
                </a:path>
                <a:path w="2160270" h="1871345">
                  <a:moveTo>
                    <a:pt x="848683" y="1743278"/>
                  </a:moveTo>
                  <a:lnTo>
                    <a:pt x="850531" y="1745183"/>
                  </a:lnTo>
                  <a:lnTo>
                    <a:pt x="848683" y="1743278"/>
                  </a:lnTo>
                  <a:close/>
                </a:path>
                <a:path w="2160270" h="1871345">
                  <a:moveTo>
                    <a:pt x="876490" y="1737563"/>
                  </a:moveTo>
                  <a:lnTo>
                    <a:pt x="872794" y="1737563"/>
                  </a:lnTo>
                  <a:lnTo>
                    <a:pt x="872794" y="1745183"/>
                  </a:lnTo>
                  <a:lnTo>
                    <a:pt x="872832" y="1741373"/>
                  </a:lnTo>
                  <a:lnTo>
                    <a:pt x="876490" y="1741373"/>
                  </a:lnTo>
                  <a:lnTo>
                    <a:pt x="876490" y="1737563"/>
                  </a:lnTo>
                  <a:close/>
                </a:path>
                <a:path w="2160270" h="1871345">
                  <a:moveTo>
                    <a:pt x="899642" y="1743913"/>
                  </a:moveTo>
                  <a:lnTo>
                    <a:pt x="898677" y="1743913"/>
                  </a:lnTo>
                  <a:lnTo>
                    <a:pt x="898677" y="1745183"/>
                  </a:lnTo>
                  <a:lnTo>
                    <a:pt x="899642" y="1745183"/>
                  </a:lnTo>
                  <a:lnTo>
                    <a:pt x="899642" y="1743913"/>
                  </a:lnTo>
                  <a:close/>
                </a:path>
                <a:path w="2160270" h="1871345">
                  <a:moveTo>
                    <a:pt x="859891" y="1743078"/>
                  </a:moveTo>
                  <a:lnTo>
                    <a:pt x="859891" y="1744734"/>
                  </a:lnTo>
                  <a:lnTo>
                    <a:pt x="860729" y="1743913"/>
                  </a:lnTo>
                  <a:lnTo>
                    <a:pt x="859891" y="1743078"/>
                  </a:lnTo>
                  <a:close/>
                </a:path>
                <a:path w="2160270" h="1871345">
                  <a:moveTo>
                    <a:pt x="845495" y="1740103"/>
                  </a:moveTo>
                  <a:lnTo>
                    <a:pt x="842314" y="1740103"/>
                  </a:lnTo>
                  <a:lnTo>
                    <a:pt x="842314" y="1743913"/>
                  </a:lnTo>
                  <a:lnTo>
                    <a:pt x="847839" y="1743913"/>
                  </a:lnTo>
                  <a:lnTo>
                    <a:pt x="847713" y="1742312"/>
                  </a:lnTo>
                  <a:lnTo>
                    <a:pt x="845495" y="1740103"/>
                  </a:lnTo>
                  <a:close/>
                </a:path>
                <a:path w="2160270" h="1871345">
                  <a:moveTo>
                    <a:pt x="849718" y="1740647"/>
                  </a:moveTo>
                  <a:lnTo>
                    <a:pt x="849718" y="1743913"/>
                  </a:lnTo>
                  <a:lnTo>
                    <a:pt x="852487" y="1743913"/>
                  </a:lnTo>
                  <a:lnTo>
                    <a:pt x="852487" y="1743432"/>
                  </a:lnTo>
                  <a:lnTo>
                    <a:pt x="849718" y="1740647"/>
                  </a:lnTo>
                  <a:close/>
                </a:path>
                <a:path w="2160270" h="1871345">
                  <a:moveTo>
                    <a:pt x="849956" y="1736832"/>
                  </a:moveTo>
                  <a:lnTo>
                    <a:pt x="849718" y="1737065"/>
                  </a:lnTo>
                  <a:lnTo>
                    <a:pt x="849718" y="1740647"/>
                  </a:lnTo>
                  <a:lnTo>
                    <a:pt x="852487" y="1743432"/>
                  </a:lnTo>
                  <a:lnTo>
                    <a:pt x="852487" y="1739351"/>
                  </a:lnTo>
                  <a:lnTo>
                    <a:pt x="849956" y="1736832"/>
                  </a:lnTo>
                  <a:close/>
                </a:path>
                <a:path w="2160270" h="1871345">
                  <a:moveTo>
                    <a:pt x="847839" y="1742407"/>
                  </a:moveTo>
                  <a:lnTo>
                    <a:pt x="848683" y="1743278"/>
                  </a:lnTo>
                  <a:lnTo>
                    <a:pt x="847839" y="1742407"/>
                  </a:lnTo>
                  <a:close/>
                </a:path>
                <a:path w="2160270" h="1871345">
                  <a:moveTo>
                    <a:pt x="857110" y="1736293"/>
                  </a:moveTo>
                  <a:lnTo>
                    <a:pt x="855230" y="1736293"/>
                  </a:lnTo>
                  <a:lnTo>
                    <a:pt x="856170" y="1737563"/>
                  </a:lnTo>
                  <a:lnTo>
                    <a:pt x="856265" y="1739468"/>
                  </a:lnTo>
                  <a:lnTo>
                    <a:pt x="859891" y="1743078"/>
                  </a:lnTo>
                  <a:lnTo>
                    <a:pt x="859891" y="1740103"/>
                  </a:lnTo>
                  <a:lnTo>
                    <a:pt x="857110" y="1740103"/>
                  </a:lnTo>
                  <a:lnTo>
                    <a:pt x="857110" y="1736293"/>
                  </a:lnTo>
                  <a:close/>
                </a:path>
                <a:path w="2160270" h="1871345">
                  <a:moveTo>
                    <a:pt x="856195" y="1739398"/>
                  </a:moveTo>
                  <a:lnTo>
                    <a:pt x="856195" y="1742643"/>
                  </a:lnTo>
                  <a:lnTo>
                    <a:pt x="859454" y="1742643"/>
                  </a:lnTo>
                  <a:lnTo>
                    <a:pt x="858178" y="1741373"/>
                  </a:lnTo>
                  <a:lnTo>
                    <a:pt x="856195" y="1739398"/>
                  </a:lnTo>
                  <a:close/>
                </a:path>
                <a:path w="2160270" h="1871345">
                  <a:moveTo>
                    <a:pt x="867244" y="1737563"/>
                  </a:moveTo>
                  <a:lnTo>
                    <a:pt x="865441" y="1737563"/>
                  </a:lnTo>
                  <a:lnTo>
                    <a:pt x="865441" y="1742643"/>
                  </a:lnTo>
                  <a:lnTo>
                    <a:pt x="867244" y="1742643"/>
                  </a:lnTo>
                  <a:lnTo>
                    <a:pt x="867244" y="1737563"/>
                  </a:lnTo>
                  <a:close/>
                </a:path>
                <a:path w="2160270" h="1871345">
                  <a:moveTo>
                    <a:pt x="868509" y="1737563"/>
                  </a:moveTo>
                  <a:lnTo>
                    <a:pt x="867244" y="1737563"/>
                  </a:lnTo>
                  <a:lnTo>
                    <a:pt x="867244" y="1742643"/>
                  </a:lnTo>
                  <a:lnTo>
                    <a:pt x="872794" y="1742643"/>
                  </a:lnTo>
                  <a:lnTo>
                    <a:pt x="872794" y="1738833"/>
                  </a:lnTo>
                  <a:lnTo>
                    <a:pt x="869784" y="1738833"/>
                  </a:lnTo>
                  <a:lnTo>
                    <a:pt x="868509" y="1737563"/>
                  </a:lnTo>
                  <a:close/>
                </a:path>
                <a:path w="2160270" h="1871345">
                  <a:moveTo>
                    <a:pt x="880224" y="1741373"/>
                  </a:moveTo>
                  <a:lnTo>
                    <a:pt x="876490" y="1741373"/>
                  </a:lnTo>
                  <a:lnTo>
                    <a:pt x="876490" y="1742643"/>
                  </a:lnTo>
                  <a:lnTo>
                    <a:pt x="880224" y="1742643"/>
                  </a:lnTo>
                  <a:lnTo>
                    <a:pt x="880224" y="1741373"/>
                  </a:lnTo>
                  <a:close/>
                </a:path>
                <a:path w="2160270" h="1871345">
                  <a:moveTo>
                    <a:pt x="883894" y="1741512"/>
                  </a:moveTo>
                  <a:lnTo>
                    <a:pt x="883894" y="1742643"/>
                  </a:lnTo>
                  <a:lnTo>
                    <a:pt x="883894" y="1741512"/>
                  </a:lnTo>
                  <a:close/>
                </a:path>
                <a:path w="2160270" h="1871345">
                  <a:moveTo>
                    <a:pt x="894981" y="1742312"/>
                  </a:moveTo>
                  <a:lnTo>
                    <a:pt x="894981" y="1742643"/>
                  </a:lnTo>
                  <a:lnTo>
                    <a:pt x="899566" y="1742643"/>
                  </a:lnTo>
                  <a:lnTo>
                    <a:pt x="894981" y="1742312"/>
                  </a:lnTo>
                  <a:close/>
                </a:path>
                <a:path w="2160270" h="1871345">
                  <a:moveTo>
                    <a:pt x="894981" y="1738971"/>
                  </a:moveTo>
                  <a:lnTo>
                    <a:pt x="894981" y="1742312"/>
                  </a:lnTo>
                  <a:lnTo>
                    <a:pt x="899566" y="1742643"/>
                  </a:lnTo>
                  <a:lnTo>
                    <a:pt x="894981" y="1738971"/>
                  </a:lnTo>
                  <a:close/>
                </a:path>
                <a:path w="2160270" h="1871345">
                  <a:moveTo>
                    <a:pt x="899642" y="1740103"/>
                  </a:moveTo>
                  <a:lnTo>
                    <a:pt x="896395" y="1740103"/>
                  </a:lnTo>
                  <a:lnTo>
                    <a:pt x="899566" y="1742643"/>
                  </a:lnTo>
                  <a:lnTo>
                    <a:pt x="899642" y="1740103"/>
                  </a:lnTo>
                  <a:close/>
                </a:path>
                <a:path w="2160270" h="1871345">
                  <a:moveTo>
                    <a:pt x="844451" y="1739064"/>
                  </a:moveTo>
                  <a:lnTo>
                    <a:pt x="847839" y="1742437"/>
                  </a:lnTo>
                  <a:lnTo>
                    <a:pt x="846835" y="1741373"/>
                  </a:lnTo>
                  <a:lnTo>
                    <a:pt x="847839" y="1741373"/>
                  </a:lnTo>
                  <a:lnTo>
                    <a:pt x="847839" y="1740103"/>
                  </a:lnTo>
                  <a:lnTo>
                    <a:pt x="846010" y="1740103"/>
                  </a:lnTo>
                  <a:lnTo>
                    <a:pt x="846010" y="1739663"/>
                  </a:lnTo>
                  <a:lnTo>
                    <a:pt x="844451" y="1739064"/>
                  </a:lnTo>
                  <a:close/>
                </a:path>
                <a:path w="2160270" h="1871345">
                  <a:moveTo>
                    <a:pt x="847839" y="1741373"/>
                  </a:moveTo>
                  <a:lnTo>
                    <a:pt x="846835" y="1741373"/>
                  </a:lnTo>
                  <a:lnTo>
                    <a:pt x="847839" y="1742407"/>
                  </a:lnTo>
                  <a:lnTo>
                    <a:pt x="847839" y="1741373"/>
                  </a:lnTo>
                  <a:close/>
                </a:path>
                <a:path w="2160270" h="1871345">
                  <a:moveTo>
                    <a:pt x="894981" y="1741373"/>
                  </a:moveTo>
                  <a:lnTo>
                    <a:pt x="891285" y="1741373"/>
                  </a:lnTo>
                  <a:lnTo>
                    <a:pt x="891285" y="1742045"/>
                  </a:lnTo>
                  <a:lnTo>
                    <a:pt x="894981" y="1742312"/>
                  </a:lnTo>
                  <a:lnTo>
                    <a:pt x="894981" y="1741373"/>
                  </a:lnTo>
                  <a:close/>
                </a:path>
                <a:path w="2160270" h="1871345">
                  <a:moveTo>
                    <a:pt x="889546" y="1737563"/>
                  </a:moveTo>
                  <a:lnTo>
                    <a:pt x="883932" y="1737563"/>
                  </a:lnTo>
                  <a:lnTo>
                    <a:pt x="883932" y="1741515"/>
                  </a:lnTo>
                  <a:lnTo>
                    <a:pt x="891285" y="1742045"/>
                  </a:lnTo>
                  <a:lnTo>
                    <a:pt x="891285" y="1741373"/>
                  </a:lnTo>
                  <a:lnTo>
                    <a:pt x="885850" y="1741373"/>
                  </a:lnTo>
                  <a:lnTo>
                    <a:pt x="889546" y="1737563"/>
                  </a:lnTo>
                  <a:close/>
                </a:path>
                <a:path w="2160270" h="1871345">
                  <a:moveTo>
                    <a:pt x="883932" y="1741373"/>
                  </a:moveTo>
                  <a:lnTo>
                    <a:pt x="883932" y="1741515"/>
                  </a:lnTo>
                  <a:lnTo>
                    <a:pt x="883932" y="1741373"/>
                  </a:lnTo>
                  <a:close/>
                </a:path>
                <a:path w="2160270" h="1871345">
                  <a:moveTo>
                    <a:pt x="883894" y="1741373"/>
                  </a:moveTo>
                  <a:lnTo>
                    <a:pt x="882967" y="1741373"/>
                  </a:lnTo>
                  <a:lnTo>
                    <a:pt x="883894" y="1741512"/>
                  </a:lnTo>
                  <a:lnTo>
                    <a:pt x="883894" y="1741373"/>
                  </a:lnTo>
                  <a:close/>
                </a:path>
                <a:path w="2160270" h="1871345">
                  <a:moveTo>
                    <a:pt x="888466" y="1733753"/>
                  </a:moveTo>
                  <a:lnTo>
                    <a:pt x="881964" y="1737563"/>
                  </a:lnTo>
                  <a:lnTo>
                    <a:pt x="880871" y="1738833"/>
                  </a:lnTo>
                  <a:lnTo>
                    <a:pt x="880871" y="1740103"/>
                  </a:lnTo>
                  <a:lnTo>
                    <a:pt x="881964" y="1741373"/>
                  </a:lnTo>
                  <a:lnTo>
                    <a:pt x="882967" y="1741445"/>
                  </a:lnTo>
                  <a:lnTo>
                    <a:pt x="882967" y="1740103"/>
                  </a:lnTo>
                  <a:lnTo>
                    <a:pt x="883932" y="1740103"/>
                  </a:lnTo>
                  <a:lnTo>
                    <a:pt x="883932" y="1737563"/>
                  </a:lnTo>
                  <a:lnTo>
                    <a:pt x="893223" y="1737563"/>
                  </a:lnTo>
                  <a:lnTo>
                    <a:pt x="888466" y="1733753"/>
                  </a:lnTo>
                  <a:close/>
                </a:path>
                <a:path w="2160270" h="1871345">
                  <a:moveTo>
                    <a:pt x="856265" y="1739468"/>
                  </a:moveTo>
                  <a:lnTo>
                    <a:pt x="858113" y="1741373"/>
                  </a:lnTo>
                  <a:lnTo>
                    <a:pt x="856265" y="1739468"/>
                  </a:lnTo>
                  <a:close/>
                </a:path>
                <a:path w="2160270" h="1871345">
                  <a:moveTo>
                    <a:pt x="848753" y="1738011"/>
                  </a:moveTo>
                  <a:lnTo>
                    <a:pt x="848077" y="1738674"/>
                  </a:lnTo>
                  <a:lnTo>
                    <a:pt x="848022" y="1738940"/>
                  </a:lnTo>
                  <a:lnTo>
                    <a:pt x="849718" y="1740647"/>
                  </a:lnTo>
                  <a:lnTo>
                    <a:pt x="849718" y="1738833"/>
                  </a:lnTo>
                  <a:lnTo>
                    <a:pt x="848753" y="1738833"/>
                  </a:lnTo>
                  <a:lnTo>
                    <a:pt x="848753" y="1738011"/>
                  </a:lnTo>
                  <a:close/>
                </a:path>
                <a:path w="2160270" h="1871345">
                  <a:moveTo>
                    <a:pt x="838619" y="1735984"/>
                  </a:moveTo>
                  <a:lnTo>
                    <a:pt x="838619" y="1740103"/>
                  </a:lnTo>
                  <a:lnTo>
                    <a:pt x="844130" y="1740103"/>
                  </a:lnTo>
                  <a:lnTo>
                    <a:pt x="844130" y="1738940"/>
                  </a:lnTo>
                  <a:lnTo>
                    <a:pt x="843851" y="1738833"/>
                  </a:lnTo>
                  <a:lnTo>
                    <a:pt x="841400" y="1738833"/>
                  </a:lnTo>
                  <a:lnTo>
                    <a:pt x="841400" y="1737498"/>
                  </a:lnTo>
                  <a:lnTo>
                    <a:pt x="838619" y="1735984"/>
                  </a:lnTo>
                  <a:close/>
                </a:path>
                <a:path w="2160270" h="1871345">
                  <a:moveTo>
                    <a:pt x="846010" y="1739663"/>
                  </a:moveTo>
                  <a:lnTo>
                    <a:pt x="846010" y="1740103"/>
                  </a:lnTo>
                  <a:lnTo>
                    <a:pt x="847153" y="1740103"/>
                  </a:lnTo>
                  <a:lnTo>
                    <a:pt x="846010" y="1739663"/>
                  </a:lnTo>
                  <a:close/>
                </a:path>
                <a:path w="2160270" h="1871345">
                  <a:moveTo>
                    <a:pt x="848093" y="1735023"/>
                  </a:moveTo>
                  <a:lnTo>
                    <a:pt x="846017" y="1737065"/>
                  </a:lnTo>
                  <a:lnTo>
                    <a:pt x="846010" y="1739663"/>
                  </a:lnTo>
                  <a:lnTo>
                    <a:pt x="847153" y="1740103"/>
                  </a:lnTo>
                  <a:lnTo>
                    <a:pt x="847763" y="1738833"/>
                  </a:lnTo>
                  <a:lnTo>
                    <a:pt x="847839" y="1736293"/>
                  </a:lnTo>
                  <a:lnTo>
                    <a:pt x="848753" y="1736293"/>
                  </a:lnTo>
                  <a:lnTo>
                    <a:pt x="848711" y="1735623"/>
                  </a:lnTo>
                  <a:lnTo>
                    <a:pt x="848093" y="1735023"/>
                  </a:lnTo>
                  <a:close/>
                </a:path>
                <a:path w="2160270" h="1871345">
                  <a:moveTo>
                    <a:pt x="847839" y="1738674"/>
                  </a:moveTo>
                  <a:lnTo>
                    <a:pt x="847153" y="1740103"/>
                  </a:lnTo>
                  <a:lnTo>
                    <a:pt x="847839" y="1740103"/>
                  </a:lnTo>
                  <a:lnTo>
                    <a:pt x="847839" y="1738674"/>
                  </a:lnTo>
                  <a:close/>
                </a:path>
                <a:path w="2160270" h="1871345">
                  <a:moveTo>
                    <a:pt x="855230" y="1738437"/>
                  </a:moveTo>
                  <a:lnTo>
                    <a:pt x="855230" y="1740103"/>
                  </a:lnTo>
                  <a:lnTo>
                    <a:pt x="856195" y="1740103"/>
                  </a:lnTo>
                  <a:lnTo>
                    <a:pt x="856148" y="1739351"/>
                  </a:lnTo>
                  <a:lnTo>
                    <a:pt x="855230" y="1738437"/>
                  </a:lnTo>
                  <a:close/>
                </a:path>
                <a:path w="2160270" h="1871345">
                  <a:moveTo>
                    <a:pt x="857110" y="1732966"/>
                  </a:moveTo>
                  <a:lnTo>
                    <a:pt x="857110" y="1740103"/>
                  </a:lnTo>
                  <a:lnTo>
                    <a:pt x="859891" y="1740103"/>
                  </a:lnTo>
                  <a:lnTo>
                    <a:pt x="859891" y="1737563"/>
                  </a:lnTo>
                  <a:lnTo>
                    <a:pt x="868509" y="1737563"/>
                  </a:lnTo>
                  <a:lnTo>
                    <a:pt x="867234" y="1736293"/>
                  </a:lnTo>
                  <a:lnTo>
                    <a:pt x="862622" y="1736293"/>
                  </a:lnTo>
                  <a:lnTo>
                    <a:pt x="862622" y="1733753"/>
                  </a:lnTo>
                  <a:lnTo>
                    <a:pt x="859002" y="1733753"/>
                  </a:lnTo>
                  <a:lnTo>
                    <a:pt x="857110" y="1732966"/>
                  </a:lnTo>
                  <a:close/>
                </a:path>
                <a:path w="2160270" h="1871345">
                  <a:moveTo>
                    <a:pt x="881964" y="1737563"/>
                  </a:moveTo>
                  <a:lnTo>
                    <a:pt x="876490" y="1737563"/>
                  </a:lnTo>
                  <a:lnTo>
                    <a:pt x="876490" y="1740103"/>
                  </a:lnTo>
                  <a:lnTo>
                    <a:pt x="880871" y="1740103"/>
                  </a:lnTo>
                  <a:lnTo>
                    <a:pt x="880871" y="1738833"/>
                  </a:lnTo>
                  <a:lnTo>
                    <a:pt x="881964" y="1737563"/>
                  </a:lnTo>
                  <a:close/>
                </a:path>
                <a:path w="2160270" h="1871345">
                  <a:moveTo>
                    <a:pt x="893223" y="1737563"/>
                  </a:moveTo>
                  <a:lnTo>
                    <a:pt x="889546" y="1737563"/>
                  </a:lnTo>
                  <a:lnTo>
                    <a:pt x="887082" y="1740103"/>
                  </a:lnTo>
                  <a:lnTo>
                    <a:pt x="894981" y="1740103"/>
                  </a:lnTo>
                  <a:lnTo>
                    <a:pt x="894943" y="1738940"/>
                  </a:lnTo>
                  <a:lnTo>
                    <a:pt x="893223" y="1737563"/>
                  </a:lnTo>
                  <a:close/>
                </a:path>
                <a:path w="2160270" h="1871345">
                  <a:moveTo>
                    <a:pt x="846010" y="1737071"/>
                  </a:moveTo>
                  <a:lnTo>
                    <a:pt x="844381" y="1738674"/>
                  </a:lnTo>
                  <a:lnTo>
                    <a:pt x="844327" y="1738940"/>
                  </a:lnTo>
                  <a:lnTo>
                    <a:pt x="846010" y="1739663"/>
                  </a:lnTo>
                  <a:lnTo>
                    <a:pt x="846010" y="1737071"/>
                  </a:lnTo>
                  <a:close/>
                </a:path>
                <a:path w="2160270" h="1871345">
                  <a:moveTo>
                    <a:pt x="855230" y="1738401"/>
                  </a:moveTo>
                  <a:lnTo>
                    <a:pt x="856195" y="1739398"/>
                  </a:lnTo>
                  <a:lnTo>
                    <a:pt x="855230" y="1738401"/>
                  </a:lnTo>
                  <a:close/>
                </a:path>
                <a:path w="2160270" h="1871345">
                  <a:moveTo>
                    <a:pt x="855230" y="1737079"/>
                  </a:moveTo>
                  <a:lnTo>
                    <a:pt x="855266" y="1738437"/>
                  </a:lnTo>
                  <a:lnTo>
                    <a:pt x="856195" y="1739396"/>
                  </a:lnTo>
                  <a:lnTo>
                    <a:pt x="856170" y="1737563"/>
                  </a:lnTo>
                  <a:lnTo>
                    <a:pt x="855230" y="1737079"/>
                  </a:lnTo>
                  <a:close/>
                </a:path>
                <a:path w="2160270" h="1871345">
                  <a:moveTo>
                    <a:pt x="851534" y="1735284"/>
                  </a:moveTo>
                  <a:lnTo>
                    <a:pt x="849956" y="1736832"/>
                  </a:lnTo>
                  <a:lnTo>
                    <a:pt x="852487" y="1739351"/>
                  </a:lnTo>
                  <a:lnTo>
                    <a:pt x="852449" y="1738833"/>
                  </a:lnTo>
                  <a:lnTo>
                    <a:pt x="852449" y="1736293"/>
                  </a:lnTo>
                  <a:lnTo>
                    <a:pt x="851534" y="1736293"/>
                  </a:lnTo>
                  <a:lnTo>
                    <a:pt x="851534" y="1735284"/>
                  </a:lnTo>
                  <a:close/>
                </a:path>
                <a:path w="2160270" h="1871345">
                  <a:moveTo>
                    <a:pt x="844130" y="1733009"/>
                  </a:moveTo>
                  <a:lnTo>
                    <a:pt x="844210" y="1738971"/>
                  </a:lnTo>
                  <a:lnTo>
                    <a:pt x="844451" y="1739064"/>
                  </a:lnTo>
                  <a:lnTo>
                    <a:pt x="844219" y="1738833"/>
                  </a:lnTo>
                  <a:lnTo>
                    <a:pt x="846003" y="1737079"/>
                  </a:lnTo>
                  <a:lnTo>
                    <a:pt x="846010" y="1733653"/>
                  </a:lnTo>
                  <a:lnTo>
                    <a:pt x="844130" y="1733009"/>
                  </a:lnTo>
                  <a:close/>
                </a:path>
                <a:path w="2160270" h="1871345">
                  <a:moveTo>
                    <a:pt x="894981" y="1737563"/>
                  </a:moveTo>
                  <a:lnTo>
                    <a:pt x="893223" y="1737563"/>
                  </a:lnTo>
                  <a:lnTo>
                    <a:pt x="894981" y="1738971"/>
                  </a:lnTo>
                  <a:lnTo>
                    <a:pt x="894981" y="1737563"/>
                  </a:lnTo>
                  <a:close/>
                </a:path>
                <a:path w="2160270" h="1871345">
                  <a:moveTo>
                    <a:pt x="841876" y="1731213"/>
                  </a:moveTo>
                  <a:lnTo>
                    <a:pt x="841400" y="1731213"/>
                  </a:lnTo>
                  <a:lnTo>
                    <a:pt x="841518" y="1737563"/>
                  </a:lnTo>
                  <a:lnTo>
                    <a:pt x="843851" y="1738833"/>
                  </a:lnTo>
                  <a:lnTo>
                    <a:pt x="844130" y="1738940"/>
                  </a:lnTo>
                  <a:lnTo>
                    <a:pt x="844005" y="1732966"/>
                  </a:lnTo>
                  <a:lnTo>
                    <a:pt x="842594" y="1732483"/>
                  </a:lnTo>
                  <a:lnTo>
                    <a:pt x="844130" y="1732483"/>
                  </a:lnTo>
                  <a:lnTo>
                    <a:pt x="844130" y="1732326"/>
                  </a:lnTo>
                  <a:lnTo>
                    <a:pt x="841876" y="1731213"/>
                  </a:lnTo>
                  <a:close/>
                </a:path>
                <a:path w="2160270" h="1871345">
                  <a:moveTo>
                    <a:pt x="837704" y="1735486"/>
                  </a:moveTo>
                  <a:lnTo>
                    <a:pt x="837704" y="1738833"/>
                  </a:lnTo>
                  <a:lnTo>
                    <a:pt x="838619" y="1738833"/>
                  </a:lnTo>
                  <a:lnTo>
                    <a:pt x="838619" y="1735984"/>
                  </a:lnTo>
                  <a:lnTo>
                    <a:pt x="837704" y="1735486"/>
                  </a:lnTo>
                  <a:close/>
                </a:path>
                <a:path w="2160270" h="1871345">
                  <a:moveTo>
                    <a:pt x="841400" y="1737498"/>
                  </a:moveTo>
                  <a:lnTo>
                    <a:pt x="841400" y="1738833"/>
                  </a:lnTo>
                  <a:lnTo>
                    <a:pt x="843851" y="1738833"/>
                  </a:lnTo>
                  <a:lnTo>
                    <a:pt x="841400" y="1737498"/>
                  </a:lnTo>
                  <a:close/>
                </a:path>
                <a:path w="2160270" h="1871345">
                  <a:moveTo>
                    <a:pt x="849718" y="1737065"/>
                  </a:moveTo>
                  <a:lnTo>
                    <a:pt x="848753" y="1738011"/>
                  </a:lnTo>
                  <a:lnTo>
                    <a:pt x="848753" y="1738833"/>
                  </a:lnTo>
                  <a:lnTo>
                    <a:pt x="849718" y="1738833"/>
                  </a:lnTo>
                  <a:lnTo>
                    <a:pt x="849718" y="1737065"/>
                  </a:lnTo>
                  <a:close/>
                </a:path>
                <a:path w="2160270" h="1871345">
                  <a:moveTo>
                    <a:pt x="852449" y="1735668"/>
                  </a:moveTo>
                  <a:lnTo>
                    <a:pt x="852449" y="1738833"/>
                  </a:lnTo>
                  <a:lnTo>
                    <a:pt x="852487" y="1737563"/>
                  </a:lnTo>
                  <a:lnTo>
                    <a:pt x="854352" y="1737563"/>
                  </a:lnTo>
                  <a:lnTo>
                    <a:pt x="852449" y="1735668"/>
                  </a:lnTo>
                  <a:close/>
                </a:path>
                <a:path w="2160270" h="1871345">
                  <a:moveTo>
                    <a:pt x="868171" y="1729490"/>
                  </a:moveTo>
                  <a:lnTo>
                    <a:pt x="868171" y="1731213"/>
                  </a:lnTo>
                  <a:lnTo>
                    <a:pt x="866355" y="1732943"/>
                  </a:lnTo>
                  <a:lnTo>
                    <a:pt x="866355" y="1733753"/>
                  </a:lnTo>
                  <a:lnTo>
                    <a:pt x="865530" y="1733753"/>
                  </a:lnTo>
                  <a:lnTo>
                    <a:pt x="865107" y="1734168"/>
                  </a:lnTo>
                  <a:lnTo>
                    <a:pt x="869784" y="1738833"/>
                  </a:lnTo>
                  <a:lnTo>
                    <a:pt x="873671" y="1735023"/>
                  </a:lnTo>
                  <a:lnTo>
                    <a:pt x="868171" y="1729490"/>
                  </a:lnTo>
                  <a:close/>
                </a:path>
                <a:path w="2160270" h="1871345">
                  <a:moveTo>
                    <a:pt x="888466" y="1733753"/>
                  </a:moveTo>
                  <a:lnTo>
                    <a:pt x="872408" y="1733753"/>
                  </a:lnTo>
                  <a:lnTo>
                    <a:pt x="873671" y="1735023"/>
                  </a:lnTo>
                  <a:lnTo>
                    <a:pt x="869784" y="1738833"/>
                  </a:lnTo>
                  <a:lnTo>
                    <a:pt x="872794" y="1738833"/>
                  </a:lnTo>
                  <a:lnTo>
                    <a:pt x="872794" y="1737563"/>
                  </a:lnTo>
                  <a:lnTo>
                    <a:pt x="881964" y="1737563"/>
                  </a:lnTo>
                  <a:lnTo>
                    <a:pt x="888466" y="1733753"/>
                  </a:lnTo>
                  <a:close/>
                </a:path>
                <a:path w="2160270" h="1871345">
                  <a:moveTo>
                    <a:pt x="848753" y="1736293"/>
                  </a:moveTo>
                  <a:lnTo>
                    <a:pt x="847839" y="1736293"/>
                  </a:lnTo>
                  <a:lnTo>
                    <a:pt x="847839" y="1738674"/>
                  </a:lnTo>
                  <a:lnTo>
                    <a:pt x="848723" y="1736832"/>
                  </a:lnTo>
                  <a:lnTo>
                    <a:pt x="848753" y="1736293"/>
                  </a:lnTo>
                  <a:close/>
                </a:path>
                <a:path w="2160270" h="1871345">
                  <a:moveTo>
                    <a:pt x="852449" y="1735646"/>
                  </a:moveTo>
                  <a:lnTo>
                    <a:pt x="855230" y="1738437"/>
                  </a:lnTo>
                  <a:lnTo>
                    <a:pt x="854417" y="1737563"/>
                  </a:lnTo>
                  <a:lnTo>
                    <a:pt x="855230" y="1737563"/>
                  </a:lnTo>
                  <a:lnTo>
                    <a:pt x="855203" y="1737065"/>
                  </a:lnTo>
                  <a:lnTo>
                    <a:pt x="852449" y="1735646"/>
                  </a:lnTo>
                  <a:close/>
                </a:path>
                <a:path w="2160270" h="1871345">
                  <a:moveTo>
                    <a:pt x="855230" y="1737563"/>
                  </a:moveTo>
                  <a:lnTo>
                    <a:pt x="854417" y="1737563"/>
                  </a:lnTo>
                  <a:lnTo>
                    <a:pt x="855230" y="1738401"/>
                  </a:lnTo>
                  <a:lnTo>
                    <a:pt x="855230" y="1737563"/>
                  </a:lnTo>
                  <a:close/>
                </a:path>
                <a:path w="2160270" h="1871345">
                  <a:moveTo>
                    <a:pt x="849115" y="1736015"/>
                  </a:moveTo>
                  <a:lnTo>
                    <a:pt x="848834" y="1736601"/>
                  </a:lnTo>
                  <a:lnTo>
                    <a:pt x="848753" y="1738011"/>
                  </a:lnTo>
                  <a:lnTo>
                    <a:pt x="849704" y="1737079"/>
                  </a:lnTo>
                  <a:lnTo>
                    <a:pt x="849718" y="1736601"/>
                  </a:lnTo>
                  <a:lnTo>
                    <a:pt x="849115" y="1736015"/>
                  </a:lnTo>
                  <a:close/>
                </a:path>
                <a:path w="2160270" h="1871345">
                  <a:moveTo>
                    <a:pt x="855230" y="1736316"/>
                  </a:moveTo>
                  <a:lnTo>
                    <a:pt x="855230" y="1737079"/>
                  </a:lnTo>
                  <a:lnTo>
                    <a:pt x="856170" y="1737563"/>
                  </a:lnTo>
                  <a:lnTo>
                    <a:pt x="855230" y="1736316"/>
                  </a:lnTo>
                  <a:close/>
                </a:path>
                <a:path w="2160270" h="1871345">
                  <a:moveTo>
                    <a:pt x="841400" y="1733753"/>
                  </a:moveTo>
                  <a:lnTo>
                    <a:pt x="838619" y="1733753"/>
                  </a:lnTo>
                  <a:lnTo>
                    <a:pt x="838676" y="1736015"/>
                  </a:lnTo>
                  <a:lnTo>
                    <a:pt x="841400" y="1737498"/>
                  </a:lnTo>
                  <a:lnTo>
                    <a:pt x="841400" y="1733753"/>
                  </a:lnTo>
                  <a:close/>
                </a:path>
                <a:path w="2160270" h="1871345">
                  <a:moveTo>
                    <a:pt x="853297" y="1733753"/>
                  </a:moveTo>
                  <a:lnTo>
                    <a:pt x="852449" y="1733753"/>
                  </a:lnTo>
                  <a:lnTo>
                    <a:pt x="852491" y="1735668"/>
                  </a:lnTo>
                  <a:lnTo>
                    <a:pt x="855230" y="1737079"/>
                  </a:lnTo>
                  <a:lnTo>
                    <a:pt x="855212" y="1736293"/>
                  </a:lnTo>
                  <a:lnTo>
                    <a:pt x="853297" y="1733753"/>
                  </a:lnTo>
                  <a:close/>
                </a:path>
                <a:path w="2160270" h="1871345">
                  <a:moveTo>
                    <a:pt x="846010" y="1733653"/>
                  </a:moveTo>
                  <a:lnTo>
                    <a:pt x="846010" y="1737071"/>
                  </a:lnTo>
                  <a:lnTo>
                    <a:pt x="848093" y="1735023"/>
                  </a:lnTo>
                  <a:lnTo>
                    <a:pt x="848753" y="1735023"/>
                  </a:lnTo>
                  <a:lnTo>
                    <a:pt x="848753" y="1734609"/>
                  </a:lnTo>
                  <a:lnTo>
                    <a:pt x="847020" y="1733753"/>
                  </a:lnTo>
                  <a:lnTo>
                    <a:pt x="846302" y="1733753"/>
                  </a:lnTo>
                  <a:lnTo>
                    <a:pt x="846010" y="1733653"/>
                  </a:lnTo>
                  <a:close/>
                </a:path>
                <a:path w="2160270" h="1871345">
                  <a:moveTo>
                    <a:pt x="849718" y="1736601"/>
                  </a:moveTo>
                  <a:lnTo>
                    <a:pt x="849718" y="1737065"/>
                  </a:lnTo>
                  <a:lnTo>
                    <a:pt x="849956" y="1736832"/>
                  </a:lnTo>
                  <a:lnTo>
                    <a:pt x="849718" y="1736601"/>
                  </a:lnTo>
                  <a:close/>
                </a:path>
                <a:path w="2160270" h="1871345">
                  <a:moveTo>
                    <a:pt x="849718" y="1734240"/>
                  </a:moveTo>
                  <a:lnTo>
                    <a:pt x="849718" y="1736601"/>
                  </a:lnTo>
                  <a:lnTo>
                    <a:pt x="849956" y="1736832"/>
                  </a:lnTo>
                  <a:lnTo>
                    <a:pt x="851534" y="1735284"/>
                  </a:lnTo>
                  <a:lnTo>
                    <a:pt x="849718" y="1734240"/>
                  </a:lnTo>
                  <a:close/>
                </a:path>
                <a:path w="2160270" h="1871345">
                  <a:moveTo>
                    <a:pt x="848753" y="1735664"/>
                  </a:moveTo>
                  <a:lnTo>
                    <a:pt x="848753" y="1736769"/>
                  </a:lnTo>
                  <a:lnTo>
                    <a:pt x="848982" y="1736293"/>
                  </a:lnTo>
                  <a:lnTo>
                    <a:pt x="849083" y="1735984"/>
                  </a:lnTo>
                  <a:lnTo>
                    <a:pt x="848753" y="1735664"/>
                  </a:lnTo>
                  <a:close/>
                </a:path>
                <a:path w="2160270" h="1871345">
                  <a:moveTo>
                    <a:pt x="848773" y="1733753"/>
                  </a:moveTo>
                  <a:lnTo>
                    <a:pt x="848753" y="1734609"/>
                  </a:lnTo>
                  <a:lnTo>
                    <a:pt x="849591" y="1735023"/>
                  </a:lnTo>
                  <a:lnTo>
                    <a:pt x="849115" y="1736015"/>
                  </a:lnTo>
                  <a:lnTo>
                    <a:pt x="849718" y="1736601"/>
                  </a:lnTo>
                  <a:lnTo>
                    <a:pt x="849718" y="1734240"/>
                  </a:lnTo>
                  <a:lnTo>
                    <a:pt x="848773" y="1733753"/>
                  </a:lnTo>
                  <a:close/>
                </a:path>
                <a:path w="2160270" h="1871345">
                  <a:moveTo>
                    <a:pt x="852893" y="1731213"/>
                  </a:moveTo>
                  <a:lnTo>
                    <a:pt x="852449" y="1731213"/>
                  </a:lnTo>
                  <a:lnTo>
                    <a:pt x="852455" y="1732636"/>
                  </a:lnTo>
                  <a:lnTo>
                    <a:pt x="855230" y="1736316"/>
                  </a:lnTo>
                  <a:lnTo>
                    <a:pt x="855230" y="1732483"/>
                  </a:lnTo>
                  <a:lnTo>
                    <a:pt x="855948" y="1732483"/>
                  </a:lnTo>
                  <a:lnTo>
                    <a:pt x="852893" y="1731213"/>
                  </a:lnTo>
                  <a:close/>
                </a:path>
                <a:path w="2160270" h="1871345">
                  <a:moveTo>
                    <a:pt x="851607" y="1735213"/>
                  </a:moveTo>
                  <a:lnTo>
                    <a:pt x="851534" y="1736293"/>
                  </a:lnTo>
                  <a:lnTo>
                    <a:pt x="852449" y="1736293"/>
                  </a:lnTo>
                  <a:lnTo>
                    <a:pt x="852404" y="1735623"/>
                  </a:lnTo>
                  <a:lnTo>
                    <a:pt x="851607" y="1735213"/>
                  </a:lnTo>
                  <a:close/>
                </a:path>
                <a:path w="2160270" h="1871345">
                  <a:moveTo>
                    <a:pt x="865320" y="1734388"/>
                  </a:moveTo>
                  <a:lnTo>
                    <a:pt x="867168" y="1736293"/>
                  </a:lnTo>
                  <a:lnTo>
                    <a:pt x="865320" y="1734388"/>
                  </a:lnTo>
                  <a:close/>
                </a:path>
                <a:path w="2160270" h="1871345">
                  <a:moveTo>
                    <a:pt x="848753" y="1734609"/>
                  </a:moveTo>
                  <a:lnTo>
                    <a:pt x="848757" y="1735668"/>
                  </a:lnTo>
                  <a:lnTo>
                    <a:pt x="849115" y="1736015"/>
                  </a:lnTo>
                  <a:lnTo>
                    <a:pt x="849591" y="1735023"/>
                  </a:lnTo>
                  <a:lnTo>
                    <a:pt x="848753" y="1734609"/>
                  </a:lnTo>
                  <a:close/>
                </a:path>
                <a:path w="2160270" h="1871345">
                  <a:moveTo>
                    <a:pt x="838619" y="1733753"/>
                  </a:moveTo>
                  <a:lnTo>
                    <a:pt x="837704" y="1733753"/>
                  </a:lnTo>
                  <a:lnTo>
                    <a:pt x="837704" y="1735486"/>
                  </a:lnTo>
                  <a:lnTo>
                    <a:pt x="838619" y="1735984"/>
                  </a:lnTo>
                  <a:lnTo>
                    <a:pt x="838619" y="1733753"/>
                  </a:lnTo>
                  <a:close/>
                </a:path>
                <a:path w="2160270" h="1871345">
                  <a:moveTo>
                    <a:pt x="848753" y="1735023"/>
                  </a:moveTo>
                  <a:lnTo>
                    <a:pt x="848093" y="1735023"/>
                  </a:lnTo>
                  <a:lnTo>
                    <a:pt x="848753" y="1735664"/>
                  </a:lnTo>
                  <a:lnTo>
                    <a:pt x="848753" y="1735023"/>
                  </a:lnTo>
                  <a:close/>
                </a:path>
                <a:path w="2160270" h="1871345">
                  <a:moveTo>
                    <a:pt x="852449" y="1735023"/>
                  </a:moveTo>
                  <a:lnTo>
                    <a:pt x="851801" y="1735023"/>
                  </a:lnTo>
                  <a:lnTo>
                    <a:pt x="852404" y="1735623"/>
                  </a:lnTo>
                  <a:lnTo>
                    <a:pt x="852449" y="1735023"/>
                  </a:lnTo>
                  <a:close/>
                </a:path>
                <a:path w="2160270" h="1871345">
                  <a:moveTo>
                    <a:pt x="851801" y="1735023"/>
                  </a:moveTo>
                  <a:lnTo>
                    <a:pt x="851607" y="1735213"/>
                  </a:lnTo>
                  <a:lnTo>
                    <a:pt x="852404" y="1735623"/>
                  </a:lnTo>
                  <a:lnTo>
                    <a:pt x="851801" y="1735023"/>
                  </a:lnTo>
                  <a:close/>
                </a:path>
                <a:path w="2160270" h="1871345">
                  <a:moveTo>
                    <a:pt x="839304" y="1729943"/>
                  </a:moveTo>
                  <a:lnTo>
                    <a:pt x="836853" y="1735023"/>
                  </a:lnTo>
                  <a:lnTo>
                    <a:pt x="837704" y="1735486"/>
                  </a:lnTo>
                  <a:lnTo>
                    <a:pt x="837704" y="1733753"/>
                  </a:lnTo>
                  <a:lnTo>
                    <a:pt x="841400" y="1733753"/>
                  </a:lnTo>
                  <a:lnTo>
                    <a:pt x="841400" y="1731213"/>
                  </a:lnTo>
                  <a:lnTo>
                    <a:pt x="841876" y="1731213"/>
                  </a:lnTo>
                  <a:lnTo>
                    <a:pt x="839304" y="1729943"/>
                  </a:lnTo>
                  <a:close/>
                </a:path>
                <a:path w="2160270" h="1871345">
                  <a:moveTo>
                    <a:pt x="851534" y="1731415"/>
                  </a:moveTo>
                  <a:lnTo>
                    <a:pt x="851607" y="1735213"/>
                  </a:lnTo>
                  <a:lnTo>
                    <a:pt x="851801" y="1735023"/>
                  </a:lnTo>
                  <a:lnTo>
                    <a:pt x="852449" y="1735023"/>
                  </a:lnTo>
                  <a:lnTo>
                    <a:pt x="852340" y="1732483"/>
                  </a:lnTo>
                  <a:lnTo>
                    <a:pt x="851534" y="1731415"/>
                  </a:lnTo>
                  <a:close/>
                </a:path>
                <a:path w="2160270" h="1871345">
                  <a:moveTo>
                    <a:pt x="851534" y="1732483"/>
                  </a:moveTo>
                  <a:lnTo>
                    <a:pt x="849718" y="1732483"/>
                  </a:lnTo>
                  <a:lnTo>
                    <a:pt x="849718" y="1734240"/>
                  </a:lnTo>
                  <a:lnTo>
                    <a:pt x="851534" y="1735175"/>
                  </a:lnTo>
                  <a:lnTo>
                    <a:pt x="851534" y="1732483"/>
                  </a:lnTo>
                  <a:close/>
                </a:path>
                <a:path w="2160270" h="1871345">
                  <a:moveTo>
                    <a:pt x="863561" y="1732636"/>
                  </a:moveTo>
                  <a:lnTo>
                    <a:pt x="863561" y="1733753"/>
                  </a:lnTo>
                  <a:lnTo>
                    <a:pt x="862961" y="1733753"/>
                  </a:lnTo>
                  <a:lnTo>
                    <a:pt x="864234" y="1735023"/>
                  </a:lnTo>
                  <a:lnTo>
                    <a:pt x="865099" y="1734168"/>
                  </a:lnTo>
                  <a:lnTo>
                    <a:pt x="863561" y="1732636"/>
                  </a:lnTo>
                  <a:close/>
                </a:path>
                <a:path w="2160270" h="1871345">
                  <a:moveTo>
                    <a:pt x="846010" y="1732329"/>
                  </a:moveTo>
                  <a:lnTo>
                    <a:pt x="846010" y="1733254"/>
                  </a:lnTo>
                  <a:lnTo>
                    <a:pt x="848753" y="1734609"/>
                  </a:lnTo>
                  <a:lnTo>
                    <a:pt x="848773" y="1733753"/>
                  </a:lnTo>
                  <a:lnTo>
                    <a:pt x="846010" y="1732329"/>
                  </a:lnTo>
                  <a:close/>
                </a:path>
                <a:path w="2160270" h="1871345">
                  <a:moveTo>
                    <a:pt x="849718" y="1730475"/>
                  </a:moveTo>
                  <a:lnTo>
                    <a:pt x="849718" y="1731213"/>
                  </a:lnTo>
                  <a:lnTo>
                    <a:pt x="846010" y="1731213"/>
                  </a:lnTo>
                  <a:lnTo>
                    <a:pt x="846010" y="1732329"/>
                  </a:lnTo>
                  <a:lnTo>
                    <a:pt x="849718" y="1734240"/>
                  </a:lnTo>
                  <a:lnTo>
                    <a:pt x="849718" y="1732483"/>
                  </a:lnTo>
                  <a:lnTo>
                    <a:pt x="851534" y="1732483"/>
                  </a:lnTo>
                  <a:lnTo>
                    <a:pt x="851494" y="1731361"/>
                  </a:lnTo>
                  <a:lnTo>
                    <a:pt x="850992" y="1730695"/>
                  </a:lnTo>
                  <a:lnTo>
                    <a:pt x="849718" y="1730475"/>
                  </a:lnTo>
                  <a:close/>
                </a:path>
                <a:path w="2160270" h="1871345">
                  <a:moveTo>
                    <a:pt x="864704" y="1733753"/>
                  </a:moveTo>
                  <a:lnTo>
                    <a:pt x="865107" y="1734168"/>
                  </a:lnTo>
                  <a:lnTo>
                    <a:pt x="864704" y="1733753"/>
                  </a:lnTo>
                  <a:close/>
                </a:path>
                <a:path w="2160270" h="1871345">
                  <a:moveTo>
                    <a:pt x="864334" y="1727403"/>
                  </a:moveTo>
                  <a:lnTo>
                    <a:pt x="863561" y="1727403"/>
                  </a:lnTo>
                  <a:lnTo>
                    <a:pt x="863621" y="1732636"/>
                  </a:lnTo>
                  <a:lnTo>
                    <a:pt x="865107" y="1734168"/>
                  </a:lnTo>
                  <a:lnTo>
                    <a:pt x="866289" y="1733009"/>
                  </a:lnTo>
                  <a:lnTo>
                    <a:pt x="866355" y="1729943"/>
                  </a:lnTo>
                  <a:lnTo>
                    <a:pt x="865416" y="1729943"/>
                  </a:lnTo>
                  <a:lnTo>
                    <a:pt x="865416" y="1728491"/>
                  </a:lnTo>
                  <a:lnTo>
                    <a:pt x="864334" y="1727403"/>
                  </a:lnTo>
                  <a:close/>
                </a:path>
                <a:path w="2160270" h="1871345">
                  <a:moveTo>
                    <a:pt x="846010" y="1733254"/>
                  </a:moveTo>
                  <a:lnTo>
                    <a:pt x="846010" y="1733653"/>
                  </a:lnTo>
                  <a:lnTo>
                    <a:pt x="846302" y="1733753"/>
                  </a:lnTo>
                  <a:lnTo>
                    <a:pt x="847020" y="1733753"/>
                  </a:lnTo>
                  <a:lnTo>
                    <a:pt x="846010" y="1733254"/>
                  </a:lnTo>
                  <a:close/>
                </a:path>
                <a:path w="2160270" h="1871345">
                  <a:moveTo>
                    <a:pt x="855948" y="1732483"/>
                  </a:moveTo>
                  <a:lnTo>
                    <a:pt x="855230" y="1732483"/>
                  </a:lnTo>
                  <a:lnTo>
                    <a:pt x="855230" y="1733753"/>
                  </a:lnTo>
                  <a:lnTo>
                    <a:pt x="857110" y="1733753"/>
                  </a:lnTo>
                  <a:lnTo>
                    <a:pt x="857056" y="1732943"/>
                  </a:lnTo>
                  <a:lnTo>
                    <a:pt x="855948" y="1732483"/>
                  </a:lnTo>
                  <a:close/>
                </a:path>
                <a:path w="2160270" h="1871345">
                  <a:moveTo>
                    <a:pt x="856195" y="1727007"/>
                  </a:moveTo>
                  <a:lnTo>
                    <a:pt x="856195" y="1729661"/>
                  </a:lnTo>
                  <a:lnTo>
                    <a:pt x="859002" y="1733753"/>
                  </a:lnTo>
                  <a:lnTo>
                    <a:pt x="859891" y="1733753"/>
                  </a:lnTo>
                  <a:lnTo>
                    <a:pt x="859777" y="1730578"/>
                  </a:lnTo>
                  <a:lnTo>
                    <a:pt x="856195" y="1727007"/>
                  </a:lnTo>
                  <a:close/>
                </a:path>
                <a:path w="2160270" h="1871345">
                  <a:moveTo>
                    <a:pt x="862622" y="1733414"/>
                  </a:moveTo>
                  <a:lnTo>
                    <a:pt x="862622" y="1733753"/>
                  </a:lnTo>
                  <a:lnTo>
                    <a:pt x="862961" y="1733753"/>
                  </a:lnTo>
                  <a:lnTo>
                    <a:pt x="862622" y="1733414"/>
                  </a:lnTo>
                  <a:close/>
                </a:path>
                <a:path w="2160270" h="1871345">
                  <a:moveTo>
                    <a:pt x="844130" y="1732326"/>
                  </a:moveTo>
                  <a:lnTo>
                    <a:pt x="844130" y="1733009"/>
                  </a:lnTo>
                  <a:lnTo>
                    <a:pt x="846010" y="1733653"/>
                  </a:lnTo>
                  <a:lnTo>
                    <a:pt x="846010" y="1733254"/>
                  </a:lnTo>
                  <a:lnTo>
                    <a:pt x="844130" y="1732326"/>
                  </a:lnTo>
                  <a:close/>
                </a:path>
                <a:path w="2160270" h="1871345">
                  <a:moveTo>
                    <a:pt x="862660" y="1727403"/>
                  </a:moveTo>
                  <a:lnTo>
                    <a:pt x="859891" y="1727403"/>
                  </a:lnTo>
                  <a:lnTo>
                    <a:pt x="859895" y="1730695"/>
                  </a:lnTo>
                  <a:lnTo>
                    <a:pt x="862622" y="1733414"/>
                  </a:lnTo>
                  <a:lnTo>
                    <a:pt x="862622" y="1732483"/>
                  </a:lnTo>
                  <a:lnTo>
                    <a:pt x="863407" y="1732483"/>
                  </a:lnTo>
                  <a:lnTo>
                    <a:pt x="860858" y="1729945"/>
                  </a:lnTo>
                  <a:lnTo>
                    <a:pt x="862571" y="1728262"/>
                  </a:lnTo>
                  <a:lnTo>
                    <a:pt x="862660" y="1727403"/>
                  </a:lnTo>
                  <a:close/>
                </a:path>
                <a:path w="2160270" h="1871345">
                  <a:moveTo>
                    <a:pt x="844130" y="1732483"/>
                  </a:moveTo>
                  <a:lnTo>
                    <a:pt x="842594" y="1732483"/>
                  </a:lnTo>
                  <a:lnTo>
                    <a:pt x="844130" y="1733009"/>
                  </a:lnTo>
                  <a:lnTo>
                    <a:pt x="844130" y="1732483"/>
                  </a:lnTo>
                  <a:close/>
                </a:path>
                <a:path w="2160270" h="1871345">
                  <a:moveTo>
                    <a:pt x="857110" y="1732483"/>
                  </a:moveTo>
                  <a:lnTo>
                    <a:pt x="855948" y="1732483"/>
                  </a:lnTo>
                  <a:lnTo>
                    <a:pt x="857110" y="1732966"/>
                  </a:lnTo>
                  <a:lnTo>
                    <a:pt x="857110" y="1732483"/>
                  </a:lnTo>
                  <a:close/>
                </a:path>
                <a:path w="2160270" h="1871345">
                  <a:moveTo>
                    <a:pt x="866355" y="1729437"/>
                  </a:moveTo>
                  <a:lnTo>
                    <a:pt x="866355" y="1732943"/>
                  </a:lnTo>
                  <a:lnTo>
                    <a:pt x="868121" y="1731213"/>
                  </a:lnTo>
                  <a:lnTo>
                    <a:pt x="866355" y="1729437"/>
                  </a:lnTo>
                  <a:close/>
                </a:path>
                <a:path w="2160270" h="1871345">
                  <a:moveTo>
                    <a:pt x="862660" y="1728175"/>
                  </a:moveTo>
                  <a:lnTo>
                    <a:pt x="860858" y="1729945"/>
                  </a:lnTo>
                  <a:lnTo>
                    <a:pt x="863561" y="1732636"/>
                  </a:lnTo>
                  <a:lnTo>
                    <a:pt x="863561" y="1731213"/>
                  </a:lnTo>
                  <a:lnTo>
                    <a:pt x="862660" y="1731213"/>
                  </a:lnTo>
                  <a:lnTo>
                    <a:pt x="862660" y="1728175"/>
                  </a:lnTo>
                  <a:close/>
                </a:path>
                <a:path w="2160270" h="1871345">
                  <a:moveTo>
                    <a:pt x="852449" y="1731213"/>
                  </a:moveTo>
                  <a:lnTo>
                    <a:pt x="851534" y="1731213"/>
                  </a:lnTo>
                  <a:lnTo>
                    <a:pt x="851534" y="1731415"/>
                  </a:lnTo>
                  <a:lnTo>
                    <a:pt x="852449" y="1732628"/>
                  </a:lnTo>
                  <a:lnTo>
                    <a:pt x="852449" y="1731213"/>
                  </a:lnTo>
                  <a:close/>
                </a:path>
                <a:path w="2160270" h="1871345">
                  <a:moveTo>
                    <a:pt x="863561" y="1732483"/>
                  </a:moveTo>
                  <a:close/>
                </a:path>
                <a:path w="2160270" h="1871345">
                  <a:moveTo>
                    <a:pt x="844130" y="1731361"/>
                  </a:moveTo>
                  <a:lnTo>
                    <a:pt x="844138" y="1732329"/>
                  </a:lnTo>
                  <a:lnTo>
                    <a:pt x="844448" y="1732483"/>
                  </a:lnTo>
                  <a:lnTo>
                    <a:pt x="846010" y="1732483"/>
                  </a:lnTo>
                  <a:lnTo>
                    <a:pt x="846003" y="1732326"/>
                  </a:lnTo>
                  <a:lnTo>
                    <a:pt x="844130" y="1731361"/>
                  </a:lnTo>
                  <a:close/>
                </a:path>
                <a:path w="2160270" h="1871345">
                  <a:moveTo>
                    <a:pt x="859891" y="1730692"/>
                  </a:moveTo>
                  <a:lnTo>
                    <a:pt x="861631" y="1732483"/>
                  </a:lnTo>
                  <a:lnTo>
                    <a:pt x="859891" y="1730692"/>
                  </a:lnTo>
                  <a:close/>
                </a:path>
                <a:path w="2160270" h="1871345">
                  <a:moveTo>
                    <a:pt x="846010" y="1731213"/>
                  </a:moveTo>
                  <a:lnTo>
                    <a:pt x="844130" y="1731213"/>
                  </a:lnTo>
                  <a:lnTo>
                    <a:pt x="844234" y="1731415"/>
                  </a:lnTo>
                  <a:lnTo>
                    <a:pt x="846010" y="1732329"/>
                  </a:lnTo>
                  <a:lnTo>
                    <a:pt x="846010" y="1731213"/>
                  </a:lnTo>
                  <a:close/>
                </a:path>
                <a:path w="2160270" h="1871345">
                  <a:moveTo>
                    <a:pt x="840772" y="1729943"/>
                  </a:moveTo>
                  <a:lnTo>
                    <a:pt x="839304" y="1729943"/>
                  </a:lnTo>
                  <a:lnTo>
                    <a:pt x="844130" y="1732326"/>
                  </a:lnTo>
                  <a:lnTo>
                    <a:pt x="844130" y="1731361"/>
                  </a:lnTo>
                  <a:lnTo>
                    <a:pt x="843842" y="1731213"/>
                  </a:lnTo>
                  <a:lnTo>
                    <a:pt x="842048" y="1731213"/>
                  </a:lnTo>
                  <a:lnTo>
                    <a:pt x="840772" y="1729943"/>
                  </a:lnTo>
                  <a:close/>
                </a:path>
                <a:path w="2160270" h="1871345">
                  <a:moveTo>
                    <a:pt x="850930" y="1730613"/>
                  </a:moveTo>
                  <a:lnTo>
                    <a:pt x="851534" y="1731415"/>
                  </a:lnTo>
                  <a:lnTo>
                    <a:pt x="851534" y="1731213"/>
                  </a:lnTo>
                  <a:lnTo>
                    <a:pt x="852893" y="1731213"/>
                  </a:lnTo>
                  <a:lnTo>
                    <a:pt x="851616" y="1730692"/>
                  </a:lnTo>
                  <a:lnTo>
                    <a:pt x="850930" y="1730613"/>
                  </a:lnTo>
                  <a:close/>
                </a:path>
                <a:path w="2160270" h="1871345">
                  <a:moveTo>
                    <a:pt x="842832" y="1730444"/>
                  </a:moveTo>
                  <a:lnTo>
                    <a:pt x="842678" y="1730613"/>
                  </a:lnTo>
                  <a:lnTo>
                    <a:pt x="844130" y="1731361"/>
                  </a:lnTo>
                  <a:lnTo>
                    <a:pt x="844130" y="1731213"/>
                  </a:lnTo>
                  <a:lnTo>
                    <a:pt x="845070" y="1731213"/>
                  </a:lnTo>
                  <a:lnTo>
                    <a:pt x="842832" y="1730444"/>
                  </a:lnTo>
                  <a:close/>
                </a:path>
                <a:path w="2160270" h="1871345">
                  <a:moveTo>
                    <a:pt x="838619" y="1727872"/>
                  </a:moveTo>
                  <a:lnTo>
                    <a:pt x="838619" y="1731213"/>
                  </a:lnTo>
                  <a:lnTo>
                    <a:pt x="839304" y="1729943"/>
                  </a:lnTo>
                  <a:lnTo>
                    <a:pt x="840772" y="1729943"/>
                  </a:lnTo>
                  <a:lnTo>
                    <a:pt x="840125" y="1729298"/>
                  </a:lnTo>
                  <a:lnTo>
                    <a:pt x="838911" y="1728673"/>
                  </a:lnTo>
                  <a:lnTo>
                    <a:pt x="838619" y="1727872"/>
                  </a:lnTo>
                  <a:close/>
                </a:path>
                <a:path w="2160270" h="1871345">
                  <a:moveTo>
                    <a:pt x="840125" y="1729298"/>
                  </a:moveTo>
                  <a:lnTo>
                    <a:pt x="842048" y="1731213"/>
                  </a:lnTo>
                  <a:lnTo>
                    <a:pt x="842314" y="1730951"/>
                  </a:lnTo>
                  <a:lnTo>
                    <a:pt x="842314" y="1730426"/>
                  </a:lnTo>
                  <a:lnTo>
                    <a:pt x="840125" y="1729298"/>
                  </a:lnTo>
                  <a:close/>
                </a:path>
                <a:path w="2160270" h="1871345">
                  <a:moveTo>
                    <a:pt x="842314" y="1730951"/>
                  </a:moveTo>
                  <a:lnTo>
                    <a:pt x="842048" y="1731213"/>
                  </a:lnTo>
                  <a:lnTo>
                    <a:pt x="842314" y="1731213"/>
                  </a:lnTo>
                  <a:lnTo>
                    <a:pt x="842314" y="1730951"/>
                  </a:lnTo>
                  <a:close/>
                </a:path>
                <a:path w="2160270" h="1871345">
                  <a:moveTo>
                    <a:pt x="842666" y="1730607"/>
                  </a:moveTo>
                  <a:lnTo>
                    <a:pt x="842314" y="1730951"/>
                  </a:lnTo>
                  <a:lnTo>
                    <a:pt x="842314" y="1731213"/>
                  </a:lnTo>
                  <a:lnTo>
                    <a:pt x="843842" y="1731213"/>
                  </a:lnTo>
                  <a:lnTo>
                    <a:pt x="842666" y="1730607"/>
                  </a:lnTo>
                  <a:close/>
                </a:path>
                <a:path w="2160270" h="1871345">
                  <a:moveTo>
                    <a:pt x="845057" y="1728262"/>
                  </a:moveTo>
                  <a:lnTo>
                    <a:pt x="843020" y="1730259"/>
                  </a:lnTo>
                  <a:lnTo>
                    <a:pt x="842922" y="1730475"/>
                  </a:lnTo>
                  <a:lnTo>
                    <a:pt x="845070" y="1731213"/>
                  </a:lnTo>
                  <a:lnTo>
                    <a:pt x="847839" y="1731213"/>
                  </a:lnTo>
                  <a:lnTo>
                    <a:pt x="847839" y="1730259"/>
                  </a:lnTo>
                  <a:lnTo>
                    <a:pt x="845057" y="1729943"/>
                  </a:lnTo>
                  <a:lnTo>
                    <a:pt x="845057" y="1728262"/>
                  </a:lnTo>
                  <a:close/>
                </a:path>
                <a:path w="2160270" h="1871345">
                  <a:moveTo>
                    <a:pt x="847839" y="1730259"/>
                  </a:moveTo>
                  <a:lnTo>
                    <a:pt x="847839" y="1731213"/>
                  </a:lnTo>
                  <a:lnTo>
                    <a:pt x="849718" y="1731213"/>
                  </a:lnTo>
                  <a:lnTo>
                    <a:pt x="849718" y="1730475"/>
                  </a:lnTo>
                  <a:lnTo>
                    <a:pt x="847839" y="1730259"/>
                  </a:lnTo>
                  <a:close/>
                </a:path>
                <a:path w="2160270" h="1871345">
                  <a:moveTo>
                    <a:pt x="851649" y="1730695"/>
                  </a:moveTo>
                  <a:lnTo>
                    <a:pt x="852893" y="1731213"/>
                  </a:lnTo>
                  <a:lnTo>
                    <a:pt x="856170" y="1731213"/>
                  </a:lnTo>
                  <a:lnTo>
                    <a:pt x="851649" y="1730695"/>
                  </a:lnTo>
                  <a:close/>
                </a:path>
                <a:path w="2160270" h="1871345">
                  <a:moveTo>
                    <a:pt x="851534" y="1723593"/>
                  </a:moveTo>
                  <a:lnTo>
                    <a:pt x="849718" y="1723593"/>
                  </a:lnTo>
                  <a:lnTo>
                    <a:pt x="849797" y="1729111"/>
                  </a:lnTo>
                  <a:lnTo>
                    <a:pt x="850692" y="1730297"/>
                  </a:lnTo>
                  <a:lnTo>
                    <a:pt x="851649" y="1730695"/>
                  </a:lnTo>
                  <a:lnTo>
                    <a:pt x="856170" y="1731213"/>
                  </a:lnTo>
                  <a:lnTo>
                    <a:pt x="857260" y="1731213"/>
                  </a:lnTo>
                  <a:lnTo>
                    <a:pt x="856388" y="1729943"/>
                  </a:lnTo>
                  <a:lnTo>
                    <a:pt x="852487" y="1729943"/>
                  </a:lnTo>
                  <a:lnTo>
                    <a:pt x="852487" y="1727403"/>
                  </a:lnTo>
                  <a:lnTo>
                    <a:pt x="851534" y="1727403"/>
                  </a:lnTo>
                  <a:lnTo>
                    <a:pt x="851534" y="1723593"/>
                  </a:lnTo>
                  <a:close/>
                </a:path>
                <a:path w="2160270" h="1871345">
                  <a:moveTo>
                    <a:pt x="859891" y="1730695"/>
                  </a:moveTo>
                  <a:lnTo>
                    <a:pt x="859891" y="1731213"/>
                  </a:lnTo>
                  <a:lnTo>
                    <a:pt x="860395" y="1731213"/>
                  </a:lnTo>
                  <a:lnTo>
                    <a:pt x="859891" y="1730695"/>
                  </a:lnTo>
                  <a:close/>
                </a:path>
                <a:path w="2160270" h="1871345">
                  <a:moveTo>
                    <a:pt x="863549" y="1727303"/>
                  </a:moveTo>
                  <a:lnTo>
                    <a:pt x="862660" y="1728175"/>
                  </a:lnTo>
                  <a:lnTo>
                    <a:pt x="862660" y="1731213"/>
                  </a:lnTo>
                  <a:lnTo>
                    <a:pt x="863561" y="1731213"/>
                  </a:lnTo>
                  <a:lnTo>
                    <a:pt x="863549" y="1729943"/>
                  </a:lnTo>
                  <a:lnTo>
                    <a:pt x="863549" y="1727303"/>
                  </a:lnTo>
                  <a:close/>
                </a:path>
                <a:path w="2160270" h="1871345">
                  <a:moveTo>
                    <a:pt x="866355" y="1727699"/>
                  </a:moveTo>
                  <a:lnTo>
                    <a:pt x="866425" y="1729507"/>
                  </a:lnTo>
                  <a:lnTo>
                    <a:pt x="868121" y="1731213"/>
                  </a:lnTo>
                  <a:lnTo>
                    <a:pt x="868171" y="1729943"/>
                  </a:lnTo>
                  <a:lnTo>
                    <a:pt x="867244" y="1729943"/>
                  </a:lnTo>
                  <a:lnTo>
                    <a:pt x="867172" y="1728491"/>
                  </a:lnTo>
                  <a:lnTo>
                    <a:pt x="866355" y="1727699"/>
                  </a:lnTo>
                  <a:close/>
                </a:path>
                <a:path w="2160270" h="1871345">
                  <a:moveTo>
                    <a:pt x="869099" y="1725092"/>
                  </a:moveTo>
                  <a:lnTo>
                    <a:pt x="868253" y="1725528"/>
                  </a:lnTo>
                  <a:lnTo>
                    <a:pt x="868188" y="1729507"/>
                  </a:lnTo>
                  <a:lnTo>
                    <a:pt x="869883" y="1731213"/>
                  </a:lnTo>
                  <a:lnTo>
                    <a:pt x="871880" y="1731213"/>
                  </a:lnTo>
                  <a:lnTo>
                    <a:pt x="871880" y="1729943"/>
                  </a:lnTo>
                  <a:lnTo>
                    <a:pt x="869099" y="1729943"/>
                  </a:lnTo>
                  <a:lnTo>
                    <a:pt x="869099" y="1725092"/>
                  </a:lnTo>
                  <a:close/>
                </a:path>
                <a:path w="2160270" h="1871345">
                  <a:moveTo>
                    <a:pt x="842314" y="1730426"/>
                  </a:moveTo>
                  <a:lnTo>
                    <a:pt x="842314" y="1730951"/>
                  </a:lnTo>
                  <a:lnTo>
                    <a:pt x="842575" y="1730695"/>
                  </a:lnTo>
                  <a:lnTo>
                    <a:pt x="842314" y="1730426"/>
                  </a:lnTo>
                  <a:close/>
                </a:path>
                <a:path w="2160270" h="1871345">
                  <a:moveTo>
                    <a:pt x="850692" y="1730297"/>
                  </a:moveTo>
                  <a:lnTo>
                    <a:pt x="850930" y="1730613"/>
                  </a:lnTo>
                  <a:lnTo>
                    <a:pt x="851649" y="1730695"/>
                  </a:lnTo>
                  <a:lnTo>
                    <a:pt x="850692" y="1730297"/>
                  </a:lnTo>
                  <a:close/>
                </a:path>
                <a:path w="2160270" h="1871345">
                  <a:moveTo>
                    <a:pt x="859853" y="1728673"/>
                  </a:moveTo>
                  <a:lnTo>
                    <a:pt x="857923" y="1728673"/>
                  </a:lnTo>
                  <a:lnTo>
                    <a:pt x="859891" y="1730692"/>
                  </a:lnTo>
                  <a:lnTo>
                    <a:pt x="859853" y="1729943"/>
                  </a:lnTo>
                  <a:lnTo>
                    <a:pt x="859853" y="1728673"/>
                  </a:lnTo>
                  <a:close/>
                </a:path>
                <a:path w="2160270" h="1871345">
                  <a:moveTo>
                    <a:pt x="849718" y="1729893"/>
                  </a:moveTo>
                  <a:lnTo>
                    <a:pt x="849718" y="1730475"/>
                  </a:lnTo>
                  <a:lnTo>
                    <a:pt x="850930" y="1730613"/>
                  </a:lnTo>
                  <a:lnTo>
                    <a:pt x="850692" y="1730297"/>
                  </a:lnTo>
                  <a:lnTo>
                    <a:pt x="849718" y="1729893"/>
                  </a:lnTo>
                  <a:close/>
                </a:path>
                <a:path w="2160270" h="1871345">
                  <a:moveTo>
                    <a:pt x="842314" y="1730266"/>
                  </a:moveTo>
                  <a:lnTo>
                    <a:pt x="842409" y="1730475"/>
                  </a:lnTo>
                  <a:lnTo>
                    <a:pt x="842666" y="1730607"/>
                  </a:lnTo>
                  <a:lnTo>
                    <a:pt x="842801" y="1730475"/>
                  </a:lnTo>
                  <a:lnTo>
                    <a:pt x="842314" y="1730266"/>
                  </a:lnTo>
                  <a:close/>
                </a:path>
                <a:path w="2160270" h="1871345">
                  <a:moveTo>
                    <a:pt x="859193" y="1722323"/>
                  </a:moveTo>
                  <a:lnTo>
                    <a:pt x="856195" y="1725271"/>
                  </a:lnTo>
                  <a:lnTo>
                    <a:pt x="856195" y="1727007"/>
                  </a:lnTo>
                  <a:lnTo>
                    <a:pt x="859777" y="1730578"/>
                  </a:lnTo>
                  <a:lnTo>
                    <a:pt x="857923" y="1728673"/>
                  </a:lnTo>
                  <a:lnTo>
                    <a:pt x="859853" y="1728673"/>
                  </a:lnTo>
                  <a:lnTo>
                    <a:pt x="859727" y="1722841"/>
                  </a:lnTo>
                  <a:lnTo>
                    <a:pt x="859193" y="1722323"/>
                  </a:lnTo>
                  <a:close/>
                </a:path>
                <a:path w="2160270" h="1871345">
                  <a:moveTo>
                    <a:pt x="847839" y="1729111"/>
                  </a:moveTo>
                  <a:lnTo>
                    <a:pt x="847893" y="1730266"/>
                  </a:lnTo>
                  <a:lnTo>
                    <a:pt x="849718" y="1730475"/>
                  </a:lnTo>
                  <a:lnTo>
                    <a:pt x="849718" y="1729943"/>
                  </a:lnTo>
                  <a:lnTo>
                    <a:pt x="848791" y="1729943"/>
                  </a:lnTo>
                  <a:lnTo>
                    <a:pt x="848751" y="1729490"/>
                  </a:lnTo>
                  <a:lnTo>
                    <a:pt x="847839" y="1729111"/>
                  </a:lnTo>
                  <a:close/>
                </a:path>
                <a:path w="2160270" h="1871345">
                  <a:moveTo>
                    <a:pt x="842314" y="1723761"/>
                  </a:moveTo>
                  <a:lnTo>
                    <a:pt x="842406" y="1730297"/>
                  </a:lnTo>
                  <a:lnTo>
                    <a:pt x="842832" y="1730444"/>
                  </a:lnTo>
                  <a:lnTo>
                    <a:pt x="845057" y="1728262"/>
                  </a:lnTo>
                  <a:lnTo>
                    <a:pt x="845057" y="1727403"/>
                  </a:lnTo>
                  <a:lnTo>
                    <a:pt x="844130" y="1727403"/>
                  </a:lnTo>
                  <a:lnTo>
                    <a:pt x="844070" y="1725528"/>
                  </a:lnTo>
                  <a:lnTo>
                    <a:pt x="842314" y="1723761"/>
                  </a:lnTo>
                  <a:close/>
                </a:path>
                <a:path w="2160270" h="1871345">
                  <a:moveTo>
                    <a:pt x="841380" y="1729945"/>
                  </a:moveTo>
                  <a:lnTo>
                    <a:pt x="842314" y="1730426"/>
                  </a:lnTo>
                  <a:lnTo>
                    <a:pt x="842296" y="1730259"/>
                  </a:lnTo>
                  <a:lnTo>
                    <a:pt x="841380" y="1729945"/>
                  </a:lnTo>
                  <a:close/>
                </a:path>
                <a:path w="2160270" h="1871345">
                  <a:moveTo>
                    <a:pt x="849718" y="1729006"/>
                  </a:moveTo>
                  <a:lnTo>
                    <a:pt x="849844" y="1729945"/>
                  </a:lnTo>
                  <a:lnTo>
                    <a:pt x="850692" y="1730297"/>
                  </a:lnTo>
                  <a:lnTo>
                    <a:pt x="849718" y="1729006"/>
                  </a:lnTo>
                  <a:close/>
                </a:path>
                <a:path w="2160270" h="1871345">
                  <a:moveTo>
                    <a:pt x="841400" y="1722841"/>
                  </a:moveTo>
                  <a:lnTo>
                    <a:pt x="841380" y="1729945"/>
                  </a:lnTo>
                  <a:lnTo>
                    <a:pt x="842314" y="1730266"/>
                  </a:lnTo>
                  <a:lnTo>
                    <a:pt x="842314" y="1723761"/>
                  </a:lnTo>
                  <a:lnTo>
                    <a:pt x="841400" y="1722841"/>
                  </a:lnTo>
                  <a:close/>
                </a:path>
                <a:path w="2160270" h="1871345">
                  <a:moveTo>
                    <a:pt x="846010" y="1721053"/>
                  </a:moveTo>
                  <a:lnTo>
                    <a:pt x="845096" y="1721053"/>
                  </a:lnTo>
                  <a:lnTo>
                    <a:pt x="845096" y="1726133"/>
                  </a:lnTo>
                  <a:lnTo>
                    <a:pt x="845174" y="1726638"/>
                  </a:lnTo>
                  <a:lnTo>
                    <a:pt x="845934" y="1727403"/>
                  </a:lnTo>
                  <a:lnTo>
                    <a:pt x="845146" y="1728175"/>
                  </a:lnTo>
                  <a:lnTo>
                    <a:pt x="845057" y="1729943"/>
                  </a:lnTo>
                  <a:lnTo>
                    <a:pt x="847839" y="1730259"/>
                  </a:lnTo>
                  <a:lnTo>
                    <a:pt x="847839" y="1729111"/>
                  </a:lnTo>
                  <a:lnTo>
                    <a:pt x="846785" y="1728673"/>
                  </a:lnTo>
                  <a:lnTo>
                    <a:pt x="846010" y="1728673"/>
                  </a:lnTo>
                  <a:lnTo>
                    <a:pt x="846010" y="1721053"/>
                  </a:lnTo>
                  <a:close/>
                </a:path>
                <a:path w="2160270" h="1871345">
                  <a:moveTo>
                    <a:pt x="841376" y="1729943"/>
                  </a:moveTo>
                  <a:close/>
                </a:path>
                <a:path w="2160270" h="1871345">
                  <a:moveTo>
                    <a:pt x="831227" y="1724863"/>
                  </a:moveTo>
                  <a:lnTo>
                    <a:pt x="830300" y="1724863"/>
                  </a:lnTo>
                  <a:lnTo>
                    <a:pt x="830300" y="1729943"/>
                  </a:lnTo>
                  <a:lnTo>
                    <a:pt x="833996" y="1729943"/>
                  </a:lnTo>
                  <a:lnTo>
                    <a:pt x="833996" y="1727403"/>
                  </a:lnTo>
                  <a:lnTo>
                    <a:pt x="831227" y="1727403"/>
                  </a:lnTo>
                  <a:lnTo>
                    <a:pt x="831227" y="1724863"/>
                  </a:lnTo>
                  <a:close/>
                </a:path>
                <a:path w="2160270" h="1871345">
                  <a:moveTo>
                    <a:pt x="835670" y="1724863"/>
                  </a:moveTo>
                  <a:lnTo>
                    <a:pt x="833996" y="1724863"/>
                  </a:lnTo>
                  <a:lnTo>
                    <a:pt x="833996" y="1729943"/>
                  </a:lnTo>
                  <a:lnTo>
                    <a:pt x="838619" y="1729943"/>
                  </a:lnTo>
                  <a:lnTo>
                    <a:pt x="838542" y="1727756"/>
                  </a:lnTo>
                  <a:lnTo>
                    <a:pt x="835670" y="1724863"/>
                  </a:lnTo>
                  <a:close/>
                </a:path>
                <a:path w="2160270" h="1871345">
                  <a:moveTo>
                    <a:pt x="841362" y="1729935"/>
                  </a:moveTo>
                  <a:close/>
                </a:path>
                <a:path w="2160270" h="1871345">
                  <a:moveTo>
                    <a:pt x="848791" y="1729507"/>
                  </a:moveTo>
                  <a:lnTo>
                    <a:pt x="848791" y="1729943"/>
                  </a:lnTo>
                  <a:lnTo>
                    <a:pt x="849718" y="1729943"/>
                  </a:lnTo>
                  <a:lnTo>
                    <a:pt x="848791" y="1729507"/>
                  </a:lnTo>
                  <a:close/>
                </a:path>
                <a:path w="2160270" h="1871345">
                  <a:moveTo>
                    <a:pt x="852487" y="1724255"/>
                  </a:moveTo>
                  <a:lnTo>
                    <a:pt x="852487" y="1729943"/>
                  </a:lnTo>
                  <a:lnTo>
                    <a:pt x="856195" y="1729943"/>
                  </a:lnTo>
                  <a:lnTo>
                    <a:pt x="856078" y="1729490"/>
                  </a:lnTo>
                  <a:lnTo>
                    <a:pt x="852487" y="1724255"/>
                  </a:lnTo>
                  <a:close/>
                </a:path>
                <a:path w="2160270" h="1871345">
                  <a:moveTo>
                    <a:pt x="856195" y="1729661"/>
                  </a:moveTo>
                  <a:lnTo>
                    <a:pt x="856195" y="1729943"/>
                  </a:lnTo>
                  <a:lnTo>
                    <a:pt x="856388" y="1729943"/>
                  </a:lnTo>
                  <a:lnTo>
                    <a:pt x="856195" y="1729661"/>
                  </a:lnTo>
                  <a:close/>
                </a:path>
                <a:path w="2160270" h="1871345">
                  <a:moveTo>
                    <a:pt x="859853" y="1722964"/>
                  </a:moveTo>
                  <a:lnTo>
                    <a:pt x="859853" y="1729943"/>
                  </a:lnTo>
                  <a:lnTo>
                    <a:pt x="859891" y="1727403"/>
                  </a:lnTo>
                  <a:lnTo>
                    <a:pt x="863447" y="1727403"/>
                  </a:lnTo>
                  <a:lnTo>
                    <a:pt x="863450" y="1726513"/>
                  </a:lnTo>
                  <a:lnTo>
                    <a:pt x="859853" y="1722964"/>
                  </a:lnTo>
                  <a:close/>
                </a:path>
                <a:path w="2160270" h="1871345">
                  <a:moveTo>
                    <a:pt x="863896" y="1726963"/>
                  </a:moveTo>
                  <a:lnTo>
                    <a:pt x="863549" y="1727303"/>
                  </a:lnTo>
                  <a:lnTo>
                    <a:pt x="863549" y="1729943"/>
                  </a:lnTo>
                  <a:lnTo>
                    <a:pt x="863561" y="1727403"/>
                  </a:lnTo>
                  <a:lnTo>
                    <a:pt x="864334" y="1727403"/>
                  </a:lnTo>
                  <a:lnTo>
                    <a:pt x="863896" y="1726963"/>
                  </a:lnTo>
                  <a:close/>
                </a:path>
                <a:path w="2160270" h="1871345">
                  <a:moveTo>
                    <a:pt x="865416" y="1728491"/>
                  </a:moveTo>
                  <a:lnTo>
                    <a:pt x="865416" y="1729943"/>
                  </a:lnTo>
                  <a:lnTo>
                    <a:pt x="866355" y="1729943"/>
                  </a:lnTo>
                  <a:lnTo>
                    <a:pt x="866355" y="1729437"/>
                  </a:lnTo>
                  <a:lnTo>
                    <a:pt x="865416" y="1728491"/>
                  </a:lnTo>
                  <a:close/>
                </a:path>
                <a:path w="2160270" h="1871345">
                  <a:moveTo>
                    <a:pt x="867244" y="1728562"/>
                  </a:moveTo>
                  <a:lnTo>
                    <a:pt x="867244" y="1729943"/>
                  </a:lnTo>
                  <a:lnTo>
                    <a:pt x="868171" y="1729943"/>
                  </a:lnTo>
                  <a:lnTo>
                    <a:pt x="868118" y="1729437"/>
                  </a:lnTo>
                  <a:lnTo>
                    <a:pt x="867244" y="1728562"/>
                  </a:lnTo>
                  <a:close/>
                </a:path>
                <a:path w="2160270" h="1871345">
                  <a:moveTo>
                    <a:pt x="871880" y="1727403"/>
                  </a:moveTo>
                  <a:lnTo>
                    <a:pt x="869099" y="1727403"/>
                  </a:lnTo>
                  <a:lnTo>
                    <a:pt x="869099" y="1729943"/>
                  </a:lnTo>
                  <a:lnTo>
                    <a:pt x="871880" y="1729943"/>
                  </a:lnTo>
                  <a:lnTo>
                    <a:pt x="871880" y="1727403"/>
                  </a:lnTo>
                  <a:close/>
                </a:path>
                <a:path w="2160270" h="1871345">
                  <a:moveTo>
                    <a:pt x="841362" y="1724863"/>
                  </a:moveTo>
                  <a:lnTo>
                    <a:pt x="839317" y="1724863"/>
                  </a:lnTo>
                  <a:lnTo>
                    <a:pt x="838619" y="1725528"/>
                  </a:lnTo>
                  <a:lnTo>
                    <a:pt x="838693" y="1727872"/>
                  </a:lnTo>
                  <a:lnTo>
                    <a:pt x="840125" y="1729298"/>
                  </a:lnTo>
                  <a:lnTo>
                    <a:pt x="841362" y="1729935"/>
                  </a:lnTo>
                  <a:lnTo>
                    <a:pt x="841362" y="1724863"/>
                  </a:lnTo>
                  <a:close/>
                </a:path>
                <a:path w="2160270" h="1871345">
                  <a:moveTo>
                    <a:pt x="848791" y="1727777"/>
                  </a:moveTo>
                  <a:lnTo>
                    <a:pt x="848791" y="1729507"/>
                  </a:lnTo>
                  <a:lnTo>
                    <a:pt x="849718" y="1729893"/>
                  </a:lnTo>
                  <a:lnTo>
                    <a:pt x="849718" y="1729006"/>
                  </a:lnTo>
                  <a:lnTo>
                    <a:pt x="848791" y="1727777"/>
                  </a:lnTo>
                  <a:close/>
                </a:path>
                <a:path w="2160270" h="1871345">
                  <a:moveTo>
                    <a:pt x="854290" y="1721053"/>
                  </a:moveTo>
                  <a:lnTo>
                    <a:pt x="852487" y="1721053"/>
                  </a:lnTo>
                  <a:lnTo>
                    <a:pt x="852487" y="1724255"/>
                  </a:lnTo>
                  <a:lnTo>
                    <a:pt x="856195" y="1729661"/>
                  </a:lnTo>
                  <a:lnTo>
                    <a:pt x="856195" y="1727403"/>
                  </a:lnTo>
                  <a:lnTo>
                    <a:pt x="855230" y="1727403"/>
                  </a:lnTo>
                  <a:lnTo>
                    <a:pt x="855230" y="1723593"/>
                  </a:lnTo>
                  <a:lnTo>
                    <a:pt x="856145" y="1723593"/>
                  </a:lnTo>
                  <a:lnTo>
                    <a:pt x="856145" y="1721475"/>
                  </a:lnTo>
                  <a:lnTo>
                    <a:pt x="854290" y="1721053"/>
                  </a:lnTo>
                  <a:close/>
                </a:path>
                <a:path w="2160270" h="1871345">
                  <a:moveTo>
                    <a:pt x="847839" y="1726513"/>
                  </a:moveTo>
                  <a:lnTo>
                    <a:pt x="847839" y="1729111"/>
                  </a:lnTo>
                  <a:lnTo>
                    <a:pt x="848791" y="1729507"/>
                  </a:lnTo>
                  <a:lnTo>
                    <a:pt x="848732" y="1727699"/>
                  </a:lnTo>
                  <a:lnTo>
                    <a:pt x="847839" y="1726513"/>
                  </a:lnTo>
                  <a:close/>
                </a:path>
                <a:path w="2160270" h="1871345">
                  <a:moveTo>
                    <a:pt x="868171" y="1725570"/>
                  </a:moveTo>
                  <a:lnTo>
                    <a:pt x="867244" y="1726048"/>
                  </a:lnTo>
                  <a:lnTo>
                    <a:pt x="867359" y="1728673"/>
                  </a:lnTo>
                  <a:lnTo>
                    <a:pt x="868171" y="1729490"/>
                  </a:lnTo>
                  <a:lnTo>
                    <a:pt x="868171" y="1725570"/>
                  </a:lnTo>
                  <a:close/>
                </a:path>
                <a:path w="2160270" h="1871345">
                  <a:moveTo>
                    <a:pt x="865553" y="1726920"/>
                  </a:moveTo>
                  <a:lnTo>
                    <a:pt x="865486" y="1728562"/>
                  </a:lnTo>
                  <a:lnTo>
                    <a:pt x="866355" y="1729437"/>
                  </a:lnTo>
                  <a:lnTo>
                    <a:pt x="866355" y="1727699"/>
                  </a:lnTo>
                  <a:lnTo>
                    <a:pt x="865553" y="1726920"/>
                  </a:lnTo>
                  <a:close/>
                </a:path>
                <a:path w="2160270" h="1871345">
                  <a:moveTo>
                    <a:pt x="838619" y="1727835"/>
                  </a:moveTo>
                  <a:lnTo>
                    <a:pt x="838911" y="1728673"/>
                  </a:lnTo>
                  <a:lnTo>
                    <a:pt x="840125" y="1729298"/>
                  </a:lnTo>
                  <a:lnTo>
                    <a:pt x="839497" y="1728673"/>
                  </a:lnTo>
                  <a:lnTo>
                    <a:pt x="838619" y="1727835"/>
                  </a:lnTo>
                  <a:close/>
                </a:path>
                <a:path w="2160270" h="1871345">
                  <a:moveTo>
                    <a:pt x="847190" y="1725652"/>
                  </a:moveTo>
                  <a:lnTo>
                    <a:pt x="846077" y="1727303"/>
                  </a:lnTo>
                  <a:lnTo>
                    <a:pt x="846010" y="1728673"/>
                  </a:lnTo>
                  <a:lnTo>
                    <a:pt x="846785" y="1728673"/>
                  </a:lnTo>
                  <a:lnTo>
                    <a:pt x="847839" y="1729111"/>
                  </a:lnTo>
                  <a:lnTo>
                    <a:pt x="847839" y="1726513"/>
                  </a:lnTo>
                  <a:lnTo>
                    <a:pt x="847190" y="1725652"/>
                  </a:lnTo>
                  <a:close/>
                </a:path>
                <a:path w="2160270" h="1871345">
                  <a:moveTo>
                    <a:pt x="850290" y="1721053"/>
                  </a:moveTo>
                  <a:lnTo>
                    <a:pt x="848791" y="1723276"/>
                  </a:lnTo>
                  <a:lnTo>
                    <a:pt x="848864" y="1727872"/>
                  </a:lnTo>
                  <a:lnTo>
                    <a:pt x="849718" y="1729006"/>
                  </a:lnTo>
                  <a:lnTo>
                    <a:pt x="849718" y="1723593"/>
                  </a:lnTo>
                  <a:lnTo>
                    <a:pt x="851534" y="1723593"/>
                  </a:lnTo>
                  <a:lnTo>
                    <a:pt x="851517" y="1722841"/>
                  </a:lnTo>
                  <a:lnTo>
                    <a:pt x="850290" y="1721053"/>
                  </a:lnTo>
                  <a:close/>
                </a:path>
                <a:path w="2160270" h="1871345">
                  <a:moveTo>
                    <a:pt x="838619" y="1727798"/>
                  </a:moveTo>
                  <a:lnTo>
                    <a:pt x="839431" y="1728673"/>
                  </a:lnTo>
                  <a:lnTo>
                    <a:pt x="838619" y="1727798"/>
                  </a:lnTo>
                  <a:close/>
                </a:path>
                <a:path w="2160270" h="1871345">
                  <a:moveTo>
                    <a:pt x="867244" y="1727403"/>
                  </a:moveTo>
                  <a:lnTo>
                    <a:pt x="866355" y="1727403"/>
                  </a:lnTo>
                  <a:lnTo>
                    <a:pt x="866415" y="1727756"/>
                  </a:lnTo>
                  <a:lnTo>
                    <a:pt x="867244" y="1728562"/>
                  </a:lnTo>
                  <a:lnTo>
                    <a:pt x="867244" y="1727403"/>
                  </a:lnTo>
                  <a:close/>
                </a:path>
                <a:path w="2160270" h="1871345">
                  <a:moveTo>
                    <a:pt x="864227" y="1726638"/>
                  </a:moveTo>
                  <a:lnTo>
                    <a:pt x="863940" y="1726920"/>
                  </a:lnTo>
                  <a:lnTo>
                    <a:pt x="865416" y="1728491"/>
                  </a:lnTo>
                  <a:lnTo>
                    <a:pt x="865416" y="1727403"/>
                  </a:lnTo>
                  <a:lnTo>
                    <a:pt x="864615" y="1727403"/>
                  </a:lnTo>
                  <a:lnTo>
                    <a:pt x="864227" y="1726638"/>
                  </a:lnTo>
                  <a:close/>
                </a:path>
                <a:path w="2160270" h="1871345">
                  <a:moveTo>
                    <a:pt x="845057" y="1726521"/>
                  </a:moveTo>
                  <a:lnTo>
                    <a:pt x="845057" y="1728262"/>
                  </a:lnTo>
                  <a:lnTo>
                    <a:pt x="845934" y="1727403"/>
                  </a:lnTo>
                  <a:lnTo>
                    <a:pt x="845057" y="1726521"/>
                  </a:lnTo>
                  <a:close/>
                </a:path>
                <a:path w="2160270" h="1871345">
                  <a:moveTo>
                    <a:pt x="863447" y="1727403"/>
                  </a:moveTo>
                  <a:lnTo>
                    <a:pt x="862660" y="1727403"/>
                  </a:lnTo>
                  <a:lnTo>
                    <a:pt x="862660" y="1728175"/>
                  </a:lnTo>
                  <a:lnTo>
                    <a:pt x="863447" y="1727403"/>
                  </a:lnTo>
                  <a:close/>
                </a:path>
                <a:path w="2160270" h="1871345">
                  <a:moveTo>
                    <a:pt x="837584" y="1726768"/>
                  </a:moveTo>
                  <a:lnTo>
                    <a:pt x="838597" y="1727812"/>
                  </a:lnTo>
                  <a:lnTo>
                    <a:pt x="837584" y="1726768"/>
                  </a:lnTo>
                  <a:close/>
                </a:path>
                <a:path w="2160270" h="1871345">
                  <a:moveTo>
                    <a:pt x="838619" y="1725528"/>
                  </a:moveTo>
                  <a:lnTo>
                    <a:pt x="837984" y="1726133"/>
                  </a:lnTo>
                  <a:lnTo>
                    <a:pt x="838555" y="1727699"/>
                  </a:lnTo>
                  <a:lnTo>
                    <a:pt x="838619" y="1725528"/>
                  </a:lnTo>
                  <a:close/>
                </a:path>
                <a:path w="2160270" h="1871345">
                  <a:moveTo>
                    <a:pt x="848791" y="1723276"/>
                  </a:moveTo>
                  <a:lnTo>
                    <a:pt x="847839" y="1724689"/>
                  </a:lnTo>
                  <a:lnTo>
                    <a:pt x="847914" y="1726613"/>
                  </a:lnTo>
                  <a:lnTo>
                    <a:pt x="848791" y="1727777"/>
                  </a:lnTo>
                  <a:lnTo>
                    <a:pt x="848791" y="1723276"/>
                  </a:lnTo>
                  <a:close/>
                </a:path>
                <a:path w="2160270" h="1871345">
                  <a:moveTo>
                    <a:pt x="838619" y="1724863"/>
                  </a:moveTo>
                  <a:lnTo>
                    <a:pt x="835736" y="1724863"/>
                  </a:lnTo>
                  <a:lnTo>
                    <a:pt x="838576" y="1727756"/>
                  </a:lnTo>
                  <a:lnTo>
                    <a:pt x="838123" y="1726513"/>
                  </a:lnTo>
                  <a:lnTo>
                    <a:pt x="838073" y="1726048"/>
                  </a:lnTo>
                  <a:lnTo>
                    <a:pt x="838575" y="1725570"/>
                  </a:lnTo>
                  <a:lnTo>
                    <a:pt x="838619" y="1724863"/>
                  </a:lnTo>
                  <a:close/>
                </a:path>
                <a:path w="2160270" h="1871345">
                  <a:moveTo>
                    <a:pt x="867244" y="1726048"/>
                  </a:moveTo>
                  <a:lnTo>
                    <a:pt x="865553" y="1726920"/>
                  </a:lnTo>
                  <a:lnTo>
                    <a:pt x="866355" y="1727699"/>
                  </a:lnTo>
                  <a:lnTo>
                    <a:pt x="866355" y="1727403"/>
                  </a:lnTo>
                  <a:lnTo>
                    <a:pt x="867244" y="1727403"/>
                  </a:lnTo>
                  <a:lnTo>
                    <a:pt x="867244" y="1726048"/>
                  </a:lnTo>
                  <a:close/>
                </a:path>
                <a:path w="2160270" h="1871345">
                  <a:moveTo>
                    <a:pt x="830262" y="1708353"/>
                  </a:moveTo>
                  <a:lnTo>
                    <a:pt x="829335" y="1708353"/>
                  </a:lnTo>
                  <a:lnTo>
                    <a:pt x="829335" y="1712163"/>
                  </a:lnTo>
                  <a:lnTo>
                    <a:pt x="833043" y="1712163"/>
                  </a:lnTo>
                  <a:lnTo>
                    <a:pt x="833043" y="1719783"/>
                  </a:lnTo>
                  <a:lnTo>
                    <a:pt x="831227" y="1719783"/>
                  </a:lnTo>
                  <a:lnTo>
                    <a:pt x="831227" y="1727403"/>
                  </a:lnTo>
                  <a:lnTo>
                    <a:pt x="833996" y="1727403"/>
                  </a:lnTo>
                  <a:lnTo>
                    <a:pt x="833996" y="1724863"/>
                  </a:lnTo>
                  <a:lnTo>
                    <a:pt x="835670" y="1724863"/>
                  </a:lnTo>
                  <a:lnTo>
                    <a:pt x="833119" y="1722323"/>
                  </a:lnTo>
                  <a:lnTo>
                    <a:pt x="833958" y="1721501"/>
                  </a:lnTo>
                  <a:lnTo>
                    <a:pt x="833958" y="1713433"/>
                  </a:lnTo>
                  <a:lnTo>
                    <a:pt x="837653" y="1713433"/>
                  </a:lnTo>
                  <a:lnTo>
                    <a:pt x="837584" y="1712798"/>
                  </a:lnTo>
                  <a:lnTo>
                    <a:pt x="835670" y="1710893"/>
                  </a:lnTo>
                  <a:lnTo>
                    <a:pt x="830262" y="1710893"/>
                  </a:lnTo>
                  <a:lnTo>
                    <a:pt x="830262" y="1708353"/>
                  </a:lnTo>
                  <a:close/>
                </a:path>
                <a:path w="2160270" h="1871345">
                  <a:moveTo>
                    <a:pt x="844130" y="1725588"/>
                  </a:moveTo>
                  <a:lnTo>
                    <a:pt x="844130" y="1727403"/>
                  </a:lnTo>
                  <a:lnTo>
                    <a:pt x="845057" y="1727403"/>
                  </a:lnTo>
                  <a:lnTo>
                    <a:pt x="845050" y="1726513"/>
                  </a:lnTo>
                  <a:lnTo>
                    <a:pt x="844130" y="1725588"/>
                  </a:lnTo>
                  <a:close/>
                </a:path>
                <a:path w="2160270" h="1871345">
                  <a:moveTo>
                    <a:pt x="847839" y="1719783"/>
                  </a:moveTo>
                  <a:lnTo>
                    <a:pt x="846010" y="1719783"/>
                  </a:lnTo>
                  <a:lnTo>
                    <a:pt x="846010" y="1727403"/>
                  </a:lnTo>
                  <a:lnTo>
                    <a:pt x="847190" y="1725652"/>
                  </a:lnTo>
                  <a:lnTo>
                    <a:pt x="846594" y="1724863"/>
                  </a:lnTo>
                  <a:lnTo>
                    <a:pt x="847722" y="1724863"/>
                  </a:lnTo>
                  <a:lnTo>
                    <a:pt x="847839" y="1719783"/>
                  </a:lnTo>
                  <a:close/>
                </a:path>
                <a:path w="2160270" h="1871345">
                  <a:moveTo>
                    <a:pt x="851534" y="1722867"/>
                  </a:moveTo>
                  <a:lnTo>
                    <a:pt x="851534" y="1727403"/>
                  </a:lnTo>
                  <a:lnTo>
                    <a:pt x="852487" y="1727403"/>
                  </a:lnTo>
                  <a:lnTo>
                    <a:pt x="852449" y="1726133"/>
                  </a:lnTo>
                  <a:lnTo>
                    <a:pt x="852449" y="1724200"/>
                  </a:lnTo>
                  <a:lnTo>
                    <a:pt x="851534" y="1722867"/>
                  </a:lnTo>
                  <a:close/>
                </a:path>
                <a:path w="2160270" h="1871345">
                  <a:moveTo>
                    <a:pt x="856145" y="1723593"/>
                  </a:moveTo>
                  <a:lnTo>
                    <a:pt x="855230" y="1723593"/>
                  </a:lnTo>
                  <a:lnTo>
                    <a:pt x="855230" y="1727403"/>
                  </a:lnTo>
                  <a:lnTo>
                    <a:pt x="856195" y="1727403"/>
                  </a:lnTo>
                  <a:lnTo>
                    <a:pt x="856108" y="1726920"/>
                  </a:lnTo>
                  <a:lnTo>
                    <a:pt x="855319" y="1726133"/>
                  </a:lnTo>
                  <a:lnTo>
                    <a:pt x="856145" y="1725321"/>
                  </a:lnTo>
                  <a:lnTo>
                    <a:pt x="856145" y="1723593"/>
                  </a:lnTo>
                  <a:close/>
                </a:path>
                <a:path w="2160270" h="1871345">
                  <a:moveTo>
                    <a:pt x="864742" y="1726133"/>
                  </a:moveTo>
                  <a:lnTo>
                    <a:pt x="864354" y="1726513"/>
                  </a:lnTo>
                  <a:lnTo>
                    <a:pt x="864292" y="1726768"/>
                  </a:lnTo>
                  <a:lnTo>
                    <a:pt x="864615" y="1727403"/>
                  </a:lnTo>
                  <a:lnTo>
                    <a:pt x="865384" y="1727007"/>
                  </a:lnTo>
                  <a:lnTo>
                    <a:pt x="865397" y="1726768"/>
                  </a:lnTo>
                  <a:lnTo>
                    <a:pt x="864742" y="1726133"/>
                  </a:lnTo>
                  <a:close/>
                </a:path>
                <a:path w="2160270" h="1871345">
                  <a:moveTo>
                    <a:pt x="865416" y="1726990"/>
                  </a:moveTo>
                  <a:lnTo>
                    <a:pt x="864615" y="1727403"/>
                  </a:lnTo>
                  <a:lnTo>
                    <a:pt x="865416" y="1727403"/>
                  </a:lnTo>
                  <a:lnTo>
                    <a:pt x="865416" y="1726990"/>
                  </a:lnTo>
                  <a:close/>
                </a:path>
                <a:path w="2160270" h="1871345">
                  <a:moveTo>
                    <a:pt x="863549" y="1726613"/>
                  </a:moveTo>
                  <a:lnTo>
                    <a:pt x="863549" y="1727303"/>
                  </a:lnTo>
                  <a:lnTo>
                    <a:pt x="863851" y="1727007"/>
                  </a:lnTo>
                  <a:lnTo>
                    <a:pt x="863549" y="1726613"/>
                  </a:lnTo>
                  <a:close/>
                </a:path>
                <a:path w="2160270" h="1871345">
                  <a:moveTo>
                    <a:pt x="856145" y="1725321"/>
                  </a:moveTo>
                  <a:lnTo>
                    <a:pt x="855319" y="1726133"/>
                  </a:lnTo>
                  <a:lnTo>
                    <a:pt x="856195" y="1727007"/>
                  </a:lnTo>
                  <a:lnTo>
                    <a:pt x="856145" y="1726133"/>
                  </a:lnTo>
                  <a:lnTo>
                    <a:pt x="856145" y="1725321"/>
                  </a:lnTo>
                  <a:close/>
                </a:path>
                <a:path w="2160270" h="1871345">
                  <a:moveTo>
                    <a:pt x="865416" y="1726786"/>
                  </a:moveTo>
                  <a:lnTo>
                    <a:pt x="865416" y="1726990"/>
                  </a:lnTo>
                  <a:lnTo>
                    <a:pt x="865553" y="1726920"/>
                  </a:lnTo>
                  <a:lnTo>
                    <a:pt x="865416" y="1726786"/>
                  </a:lnTo>
                  <a:close/>
                </a:path>
                <a:path w="2160270" h="1871345">
                  <a:moveTo>
                    <a:pt x="863549" y="1725306"/>
                  </a:moveTo>
                  <a:lnTo>
                    <a:pt x="863574" y="1726638"/>
                  </a:lnTo>
                  <a:lnTo>
                    <a:pt x="863896" y="1726963"/>
                  </a:lnTo>
                  <a:lnTo>
                    <a:pt x="864095" y="1726768"/>
                  </a:lnTo>
                  <a:lnTo>
                    <a:pt x="864163" y="1726513"/>
                  </a:lnTo>
                  <a:lnTo>
                    <a:pt x="863549" y="1725306"/>
                  </a:lnTo>
                  <a:close/>
                </a:path>
                <a:path w="2160270" h="1871345">
                  <a:moveTo>
                    <a:pt x="867244" y="1724863"/>
                  </a:moveTo>
                  <a:lnTo>
                    <a:pt x="865416" y="1724863"/>
                  </a:lnTo>
                  <a:lnTo>
                    <a:pt x="865416" y="1726786"/>
                  </a:lnTo>
                  <a:lnTo>
                    <a:pt x="865553" y="1726920"/>
                  </a:lnTo>
                  <a:lnTo>
                    <a:pt x="867244" y="1726048"/>
                  </a:lnTo>
                  <a:lnTo>
                    <a:pt x="867244" y="1724863"/>
                  </a:lnTo>
                  <a:close/>
                </a:path>
                <a:path w="2160270" h="1871345">
                  <a:moveTo>
                    <a:pt x="865416" y="1726133"/>
                  </a:moveTo>
                  <a:lnTo>
                    <a:pt x="864742" y="1726133"/>
                  </a:lnTo>
                  <a:lnTo>
                    <a:pt x="865416" y="1726786"/>
                  </a:lnTo>
                  <a:lnTo>
                    <a:pt x="865416" y="1726133"/>
                  </a:lnTo>
                  <a:close/>
                </a:path>
                <a:path w="2160270" h="1871345">
                  <a:moveTo>
                    <a:pt x="833958" y="1721501"/>
                  </a:moveTo>
                  <a:lnTo>
                    <a:pt x="833119" y="1722323"/>
                  </a:lnTo>
                  <a:lnTo>
                    <a:pt x="837584" y="1726768"/>
                  </a:lnTo>
                  <a:lnTo>
                    <a:pt x="835736" y="1724863"/>
                  </a:lnTo>
                  <a:lnTo>
                    <a:pt x="838619" y="1724863"/>
                  </a:lnTo>
                  <a:lnTo>
                    <a:pt x="838619" y="1723593"/>
                  </a:lnTo>
                  <a:lnTo>
                    <a:pt x="836739" y="1723593"/>
                  </a:lnTo>
                  <a:lnTo>
                    <a:pt x="836739" y="1722323"/>
                  </a:lnTo>
                  <a:lnTo>
                    <a:pt x="833958" y="1722323"/>
                  </a:lnTo>
                  <a:lnTo>
                    <a:pt x="833958" y="1721501"/>
                  </a:lnTo>
                  <a:close/>
                </a:path>
                <a:path w="2160270" h="1871345">
                  <a:moveTo>
                    <a:pt x="867244" y="1721053"/>
                  </a:moveTo>
                  <a:lnTo>
                    <a:pt x="863549" y="1721053"/>
                  </a:lnTo>
                  <a:lnTo>
                    <a:pt x="863662" y="1725528"/>
                  </a:lnTo>
                  <a:lnTo>
                    <a:pt x="864227" y="1726638"/>
                  </a:lnTo>
                  <a:lnTo>
                    <a:pt x="864742" y="1726133"/>
                  </a:lnTo>
                  <a:lnTo>
                    <a:pt x="865416" y="1726133"/>
                  </a:lnTo>
                  <a:lnTo>
                    <a:pt x="865416" y="1724863"/>
                  </a:lnTo>
                  <a:lnTo>
                    <a:pt x="867244" y="1724863"/>
                  </a:lnTo>
                  <a:lnTo>
                    <a:pt x="867244" y="1721053"/>
                  </a:lnTo>
                  <a:close/>
                </a:path>
                <a:path w="2160270" h="1871345">
                  <a:moveTo>
                    <a:pt x="861098" y="1721053"/>
                  </a:moveTo>
                  <a:lnTo>
                    <a:pt x="859853" y="1721053"/>
                  </a:lnTo>
                  <a:lnTo>
                    <a:pt x="859866" y="1722323"/>
                  </a:lnTo>
                  <a:lnTo>
                    <a:pt x="859853" y="1722964"/>
                  </a:lnTo>
                  <a:lnTo>
                    <a:pt x="863549" y="1726613"/>
                  </a:lnTo>
                  <a:lnTo>
                    <a:pt x="863440" y="1725092"/>
                  </a:lnTo>
                  <a:lnTo>
                    <a:pt x="863323" y="1724863"/>
                  </a:lnTo>
                  <a:lnTo>
                    <a:pt x="862952" y="1724863"/>
                  </a:lnTo>
                  <a:lnTo>
                    <a:pt x="861098" y="1721053"/>
                  </a:lnTo>
                  <a:close/>
                </a:path>
                <a:path w="2160270" h="1871345">
                  <a:moveTo>
                    <a:pt x="845096" y="1723593"/>
                  </a:moveTo>
                  <a:lnTo>
                    <a:pt x="844130" y="1723593"/>
                  </a:lnTo>
                  <a:lnTo>
                    <a:pt x="844194" y="1725652"/>
                  </a:lnTo>
                  <a:lnTo>
                    <a:pt x="845057" y="1726521"/>
                  </a:lnTo>
                  <a:lnTo>
                    <a:pt x="845096" y="1724863"/>
                  </a:lnTo>
                  <a:lnTo>
                    <a:pt x="845096" y="1723593"/>
                  </a:lnTo>
                  <a:close/>
                </a:path>
                <a:path w="2160270" h="1871345">
                  <a:moveTo>
                    <a:pt x="847839" y="1724689"/>
                  </a:moveTo>
                  <a:lnTo>
                    <a:pt x="847190" y="1725652"/>
                  </a:lnTo>
                  <a:lnTo>
                    <a:pt x="847839" y="1726513"/>
                  </a:lnTo>
                  <a:lnTo>
                    <a:pt x="847839" y="1724689"/>
                  </a:lnTo>
                  <a:close/>
                </a:path>
                <a:path w="2160270" h="1871345">
                  <a:moveTo>
                    <a:pt x="841400" y="1724863"/>
                  </a:moveTo>
                  <a:lnTo>
                    <a:pt x="841362" y="1726133"/>
                  </a:lnTo>
                  <a:lnTo>
                    <a:pt x="841400" y="1724863"/>
                  </a:lnTo>
                  <a:close/>
                </a:path>
                <a:path w="2160270" h="1871345">
                  <a:moveTo>
                    <a:pt x="845096" y="1724863"/>
                  </a:moveTo>
                  <a:lnTo>
                    <a:pt x="845057" y="1726133"/>
                  </a:lnTo>
                  <a:lnTo>
                    <a:pt x="845096" y="1724863"/>
                  </a:lnTo>
                  <a:close/>
                </a:path>
                <a:path w="2160270" h="1871345">
                  <a:moveTo>
                    <a:pt x="852449" y="1724200"/>
                  </a:moveTo>
                  <a:lnTo>
                    <a:pt x="852449" y="1726133"/>
                  </a:lnTo>
                  <a:lnTo>
                    <a:pt x="852449" y="1724200"/>
                  </a:lnTo>
                  <a:close/>
                </a:path>
                <a:path w="2160270" h="1871345">
                  <a:moveTo>
                    <a:pt x="856195" y="1725271"/>
                  </a:moveTo>
                  <a:lnTo>
                    <a:pt x="856145" y="1726133"/>
                  </a:lnTo>
                  <a:lnTo>
                    <a:pt x="856195" y="1725271"/>
                  </a:lnTo>
                  <a:close/>
                </a:path>
                <a:path w="2160270" h="1871345">
                  <a:moveTo>
                    <a:pt x="867244" y="1720713"/>
                  </a:moveTo>
                  <a:lnTo>
                    <a:pt x="867244" y="1726048"/>
                  </a:lnTo>
                  <a:lnTo>
                    <a:pt x="868135" y="1725588"/>
                  </a:lnTo>
                  <a:lnTo>
                    <a:pt x="868171" y="1723593"/>
                  </a:lnTo>
                  <a:lnTo>
                    <a:pt x="868840" y="1723593"/>
                  </a:lnTo>
                  <a:lnTo>
                    <a:pt x="867244" y="1720713"/>
                  </a:lnTo>
                  <a:close/>
                </a:path>
                <a:path w="2160270" h="1871345">
                  <a:moveTo>
                    <a:pt x="847722" y="1724863"/>
                  </a:moveTo>
                  <a:lnTo>
                    <a:pt x="846594" y="1724863"/>
                  </a:lnTo>
                  <a:lnTo>
                    <a:pt x="847190" y="1725652"/>
                  </a:lnTo>
                  <a:lnTo>
                    <a:pt x="847722" y="1724863"/>
                  </a:lnTo>
                  <a:close/>
                </a:path>
                <a:path w="2160270" h="1871345">
                  <a:moveTo>
                    <a:pt x="846010" y="1719783"/>
                  </a:moveTo>
                  <a:lnTo>
                    <a:pt x="842314" y="1719783"/>
                  </a:lnTo>
                  <a:lnTo>
                    <a:pt x="842314" y="1723761"/>
                  </a:lnTo>
                  <a:lnTo>
                    <a:pt x="844130" y="1725588"/>
                  </a:lnTo>
                  <a:lnTo>
                    <a:pt x="844130" y="1723593"/>
                  </a:lnTo>
                  <a:lnTo>
                    <a:pt x="845096" y="1723593"/>
                  </a:lnTo>
                  <a:lnTo>
                    <a:pt x="845096" y="1721053"/>
                  </a:lnTo>
                  <a:lnTo>
                    <a:pt x="846010" y="1721053"/>
                  </a:lnTo>
                  <a:lnTo>
                    <a:pt x="846010" y="1719783"/>
                  </a:lnTo>
                  <a:close/>
                </a:path>
                <a:path w="2160270" h="1871345">
                  <a:moveTo>
                    <a:pt x="868840" y="1723593"/>
                  </a:moveTo>
                  <a:lnTo>
                    <a:pt x="868171" y="1723593"/>
                  </a:lnTo>
                  <a:lnTo>
                    <a:pt x="868171" y="1725570"/>
                  </a:lnTo>
                  <a:lnTo>
                    <a:pt x="869099" y="1725092"/>
                  </a:lnTo>
                  <a:lnTo>
                    <a:pt x="869099" y="1724863"/>
                  </a:lnTo>
                  <a:lnTo>
                    <a:pt x="869543" y="1724863"/>
                  </a:lnTo>
                  <a:lnTo>
                    <a:pt x="868840" y="1723593"/>
                  </a:lnTo>
                  <a:close/>
                </a:path>
                <a:path w="2160270" h="1871345">
                  <a:moveTo>
                    <a:pt x="837006" y="1718513"/>
                  </a:moveTo>
                  <a:lnTo>
                    <a:pt x="836789" y="1718725"/>
                  </a:lnTo>
                  <a:lnTo>
                    <a:pt x="836739" y="1723593"/>
                  </a:lnTo>
                  <a:lnTo>
                    <a:pt x="838619" y="1723593"/>
                  </a:lnTo>
                  <a:lnTo>
                    <a:pt x="838619" y="1725528"/>
                  </a:lnTo>
                  <a:lnTo>
                    <a:pt x="839317" y="1724863"/>
                  </a:lnTo>
                  <a:lnTo>
                    <a:pt x="841400" y="1724863"/>
                  </a:lnTo>
                  <a:lnTo>
                    <a:pt x="841400" y="1722841"/>
                  </a:lnTo>
                  <a:lnTo>
                    <a:pt x="840884" y="1722323"/>
                  </a:lnTo>
                  <a:lnTo>
                    <a:pt x="837704" y="1722323"/>
                  </a:lnTo>
                  <a:lnTo>
                    <a:pt x="837704" y="1719191"/>
                  </a:lnTo>
                  <a:lnTo>
                    <a:pt x="837006" y="1718513"/>
                  </a:lnTo>
                  <a:close/>
                </a:path>
                <a:path w="2160270" h="1871345">
                  <a:moveTo>
                    <a:pt x="864925" y="1715973"/>
                  </a:moveTo>
                  <a:lnTo>
                    <a:pt x="862660" y="1715973"/>
                  </a:lnTo>
                  <a:lnTo>
                    <a:pt x="862763" y="1723761"/>
                  </a:lnTo>
                  <a:lnTo>
                    <a:pt x="863549" y="1725306"/>
                  </a:lnTo>
                  <a:lnTo>
                    <a:pt x="863549" y="1721053"/>
                  </a:lnTo>
                  <a:lnTo>
                    <a:pt x="867244" y="1721053"/>
                  </a:lnTo>
                  <a:lnTo>
                    <a:pt x="867222" y="1720672"/>
                  </a:lnTo>
                  <a:lnTo>
                    <a:pt x="865996" y="1718446"/>
                  </a:lnTo>
                  <a:lnTo>
                    <a:pt x="864925" y="1715973"/>
                  </a:lnTo>
                  <a:close/>
                </a:path>
                <a:path w="2160270" h="1871345">
                  <a:moveTo>
                    <a:pt x="856195" y="1721487"/>
                  </a:moveTo>
                  <a:lnTo>
                    <a:pt x="856195" y="1725271"/>
                  </a:lnTo>
                  <a:lnTo>
                    <a:pt x="859193" y="1722323"/>
                  </a:lnTo>
                  <a:lnTo>
                    <a:pt x="859853" y="1722323"/>
                  </a:lnTo>
                  <a:lnTo>
                    <a:pt x="856195" y="1721487"/>
                  </a:lnTo>
                  <a:close/>
                </a:path>
                <a:path w="2160270" h="1871345">
                  <a:moveTo>
                    <a:pt x="869543" y="1724863"/>
                  </a:moveTo>
                  <a:lnTo>
                    <a:pt x="869099" y="1724863"/>
                  </a:lnTo>
                  <a:lnTo>
                    <a:pt x="869099" y="1725092"/>
                  </a:lnTo>
                  <a:lnTo>
                    <a:pt x="869543" y="1724863"/>
                  </a:lnTo>
                  <a:close/>
                </a:path>
                <a:path w="2160270" h="1871345">
                  <a:moveTo>
                    <a:pt x="861385" y="1721053"/>
                  </a:moveTo>
                  <a:lnTo>
                    <a:pt x="861098" y="1721053"/>
                  </a:lnTo>
                  <a:lnTo>
                    <a:pt x="862952" y="1724863"/>
                  </a:lnTo>
                  <a:lnTo>
                    <a:pt x="863323" y="1724863"/>
                  </a:lnTo>
                  <a:lnTo>
                    <a:pt x="862763" y="1723761"/>
                  </a:lnTo>
                  <a:lnTo>
                    <a:pt x="862660" y="1723593"/>
                  </a:lnTo>
                  <a:lnTo>
                    <a:pt x="861385" y="1721053"/>
                  </a:lnTo>
                  <a:close/>
                </a:path>
                <a:path w="2160270" h="1871345">
                  <a:moveTo>
                    <a:pt x="848715" y="1719783"/>
                  </a:moveTo>
                  <a:lnTo>
                    <a:pt x="847839" y="1719783"/>
                  </a:lnTo>
                  <a:lnTo>
                    <a:pt x="847839" y="1724689"/>
                  </a:lnTo>
                  <a:lnTo>
                    <a:pt x="848791" y="1723276"/>
                  </a:lnTo>
                  <a:lnTo>
                    <a:pt x="848753" y="1722323"/>
                  </a:lnTo>
                  <a:lnTo>
                    <a:pt x="848715" y="1719783"/>
                  </a:lnTo>
                  <a:close/>
                </a:path>
                <a:path w="2160270" h="1871345">
                  <a:moveTo>
                    <a:pt x="852487" y="1721053"/>
                  </a:moveTo>
                  <a:lnTo>
                    <a:pt x="852487" y="1724255"/>
                  </a:lnTo>
                  <a:lnTo>
                    <a:pt x="852487" y="1721053"/>
                  </a:lnTo>
                  <a:close/>
                </a:path>
                <a:path w="2160270" h="1871345">
                  <a:moveTo>
                    <a:pt x="852449" y="1721053"/>
                  </a:moveTo>
                  <a:lnTo>
                    <a:pt x="851534" y="1721053"/>
                  </a:lnTo>
                  <a:lnTo>
                    <a:pt x="851601" y="1722964"/>
                  </a:lnTo>
                  <a:lnTo>
                    <a:pt x="852449" y="1724200"/>
                  </a:lnTo>
                  <a:lnTo>
                    <a:pt x="852449" y="1721053"/>
                  </a:lnTo>
                  <a:close/>
                </a:path>
                <a:path w="2160270" h="1871345">
                  <a:moveTo>
                    <a:pt x="842314" y="1721053"/>
                  </a:moveTo>
                  <a:lnTo>
                    <a:pt x="841400" y="1721053"/>
                  </a:lnTo>
                  <a:lnTo>
                    <a:pt x="841522" y="1722964"/>
                  </a:lnTo>
                  <a:lnTo>
                    <a:pt x="842314" y="1723761"/>
                  </a:lnTo>
                  <a:lnTo>
                    <a:pt x="842314" y="1721053"/>
                  </a:lnTo>
                  <a:close/>
                </a:path>
                <a:path w="2160270" h="1871345">
                  <a:moveTo>
                    <a:pt x="862660" y="1723558"/>
                  </a:moveTo>
                  <a:close/>
                </a:path>
                <a:path w="2160270" h="1871345">
                  <a:moveTo>
                    <a:pt x="862660" y="1717243"/>
                  </a:moveTo>
                  <a:lnTo>
                    <a:pt x="859866" y="1717243"/>
                  </a:lnTo>
                  <a:lnTo>
                    <a:pt x="859957" y="1718247"/>
                  </a:lnTo>
                  <a:lnTo>
                    <a:pt x="862660" y="1723558"/>
                  </a:lnTo>
                  <a:lnTo>
                    <a:pt x="862660" y="1717243"/>
                  </a:lnTo>
                  <a:close/>
                </a:path>
                <a:path w="2160270" h="1871345">
                  <a:moveTo>
                    <a:pt x="850290" y="1721053"/>
                  </a:moveTo>
                  <a:lnTo>
                    <a:pt x="848791" y="1721053"/>
                  </a:lnTo>
                  <a:lnTo>
                    <a:pt x="848791" y="1723276"/>
                  </a:lnTo>
                  <a:lnTo>
                    <a:pt x="850290" y="1721053"/>
                  </a:lnTo>
                  <a:close/>
                </a:path>
                <a:path w="2160270" h="1871345">
                  <a:moveTo>
                    <a:pt x="859853" y="1722323"/>
                  </a:moveTo>
                  <a:lnTo>
                    <a:pt x="859193" y="1722323"/>
                  </a:lnTo>
                  <a:lnTo>
                    <a:pt x="859853" y="1722964"/>
                  </a:lnTo>
                  <a:lnTo>
                    <a:pt x="859853" y="1722323"/>
                  </a:lnTo>
                  <a:close/>
                </a:path>
                <a:path w="2160270" h="1871345">
                  <a:moveTo>
                    <a:pt x="851534" y="1721053"/>
                  </a:moveTo>
                  <a:lnTo>
                    <a:pt x="850290" y="1721053"/>
                  </a:lnTo>
                  <a:lnTo>
                    <a:pt x="851534" y="1722867"/>
                  </a:lnTo>
                  <a:lnTo>
                    <a:pt x="851534" y="1721053"/>
                  </a:lnTo>
                  <a:close/>
                </a:path>
                <a:path w="2160270" h="1871345">
                  <a:moveTo>
                    <a:pt x="822909" y="1720672"/>
                  </a:moveTo>
                  <a:lnTo>
                    <a:pt x="822909" y="1722323"/>
                  </a:lnTo>
                  <a:lnTo>
                    <a:pt x="824801" y="1722323"/>
                  </a:lnTo>
                  <a:lnTo>
                    <a:pt x="822909" y="1720672"/>
                  </a:lnTo>
                  <a:close/>
                </a:path>
                <a:path w="2160270" h="1871345">
                  <a:moveTo>
                    <a:pt x="822909" y="1720172"/>
                  </a:moveTo>
                  <a:lnTo>
                    <a:pt x="822958" y="1720715"/>
                  </a:lnTo>
                  <a:lnTo>
                    <a:pt x="824801" y="1722323"/>
                  </a:lnTo>
                  <a:lnTo>
                    <a:pt x="823732" y="1720938"/>
                  </a:lnTo>
                  <a:lnTo>
                    <a:pt x="822909" y="1720172"/>
                  </a:lnTo>
                  <a:close/>
                </a:path>
                <a:path w="2160270" h="1871345">
                  <a:moveTo>
                    <a:pt x="823732" y="1720938"/>
                  </a:moveTo>
                  <a:lnTo>
                    <a:pt x="824801" y="1722323"/>
                  </a:lnTo>
                  <a:lnTo>
                    <a:pt x="825220" y="1722323"/>
                  </a:lnTo>
                  <a:lnTo>
                    <a:pt x="823732" y="1720938"/>
                  </a:lnTo>
                  <a:close/>
                </a:path>
                <a:path w="2160270" h="1871345">
                  <a:moveTo>
                    <a:pt x="822909" y="1718725"/>
                  </a:moveTo>
                  <a:lnTo>
                    <a:pt x="822909" y="1719872"/>
                  </a:lnTo>
                  <a:lnTo>
                    <a:pt x="823732" y="1720938"/>
                  </a:lnTo>
                  <a:lnTo>
                    <a:pt x="825220" y="1722323"/>
                  </a:lnTo>
                  <a:lnTo>
                    <a:pt x="822909" y="1718725"/>
                  </a:lnTo>
                  <a:close/>
                </a:path>
                <a:path w="2160270" h="1871345">
                  <a:moveTo>
                    <a:pt x="823823" y="1713433"/>
                  </a:moveTo>
                  <a:lnTo>
                    <a:pt x="822909" y="1713433"/>
                  </a:lnTo>
                  <a:lnTo>
                    <a:pt x="822940" y="1718774"/>
                  </a:lnTo>
                  <a:lnTo>
                    <a:pt x="825220" y="1722323"/>
                  </a:lnTo>
                  <a:lnTo>
                    <a:pt x="831227" y="1722323"/>
                  </a:lnTo>
                  <a:lnTo>
                    <a:pt x="831227" y="1719783"/>
                  </a:lnTo>
                  <a:lnTo>
                    <a:pt x="823823" y="1719783"/>
                  </a:lnTo>
                  <a:lnTo>
                    <a:pt x="823823" y="1713433"/>
                  </a:lnTo>
                  <a:close/>
                </a:path>
                <a:path w="2160270" h="1871345">
                  <a:moveTo>
                    <a:pt x="836739" y="1718774"/>
                  </a:moveTo>
                  <a:lnTo>
                    <a:pt x="833984" y="1721475"/>
                  </a:lnTo>
                  <a:lnTo>
                    <a:pt x="833958" y="1722323"/>
                  </a:lnTo>
                  <a:lnTo>
                    <a:pt x="836739" y="1722323"/>
                  </a:lnTo>
                  <a:lnTo>
                    <a:pt x="836739" y="1718774"/>
                  </a:lnTo>
                  <a:close/>
                </a:path>
                <a:path w="2160270" h="1871345">
                  <a:moveTo>
                    <a:pt x="837704" y="1719191"/>
                  </a:moveTo>
                  <a:lnTo>
                    <a:pt x="837704" y="1722323"/>
                  </a:lnTo>
                  <a:lnTo>
                    <a:pt x="840884" y="1722323"/>
                  </a:lnTo>
                  <a:lnTo>
                    <a:pt x="837704" y="1719191"/>
                  </a:lnTo>
                  <a:close/>
                </a:path>
                <a:path w="2160270" h="1871345">
                  <a:moveTo>
                    <a:pt x="837704" y="1712922"/>
                  </a:moveTo>
                  <a:lnTo>
                    <a:pt x="837789" y="1719274"/>
                  </a:lnTo>
                  <a:lnTo>
                    <a:pt x="840884" y="1722323"/>
                  </a:lnTo>
                  <a:lnTo>
                    <a:pt x="841400" y="1722323"/>
                  </a:lnTo>
                  <a:lnTo>
                    <a:pt x="841400" y="1721053"/>
                  </a:lnTo>
                  <a:lnTo>
                    <a:pt x="842314" y="1721053"/>
                  </a:lnTo>
                  <a:lnTo>
                    <a:pt x="842314" y="1719783"/>
                  </a:lnTo>
                  <a:lnTo>
                    <a:pt x="848715" y="1719783"/>
                  </a:lnTo>
                  <a:lnTo>
                    <a:pt x="843140" y="1718513"/>
                  </a:lnTo>
                  <a:lnTo>
                    <a:pt x="841362" y="1718513"/>
                  </a:lnTo>
                  <a:lnTo>
                    <a:pt x="841362" y="1716560"/>
                  </a:lnTo>
                  <a:lnTo>
                    <a:pt x="839497" y="1714703"/>
                  </a:lnTo>
                  <a:lnTo>
                    <a:pt x="837704" y="1712922"/>
                  </a:lnTo>
                  <a:close/>
                </a:path>
                <a:path w="2160270" h="1871345">
                  <a:moveTo>
                    <a:pt x="848753" y="1719791"/>
                  </a:moveTo>
                  <a:lnTo>
                    <a:pt x="848753" y="1722323"/>
                  </a:lnTo>
                  <a:lnTo>
                    <a:pt x="848791" y="1721053"/>
                  </a:lnTo>
                  <a:lnTo>
                    <a:pt x="851534" y="1721053"/>
                  </a:lnTo>
                  <a:lnTo>
                    <a:pt x="851534" y="1720425"/>
                  </a:lnTo>
                  <a:lnTo>
                    <a:pt x="848753" y="1719791"/>
                  </a:lnTo>
                  <a:close/>
                </a:path>
                <a:path w="2160270" h="1871345">
                  <a:moveTo>
                    <a:pt x="859853" y="1722320"/>
                  </a:moveTo>
                  <a:close/>
                </a:path>
                <a:path w="2160270" h="1871345">
                  <a:moveTo>
                    <a:pt x="856195" y="1720117"/>
                  </a:moveTo>
                  <a:lnTo>
                    <a:pt x="856258" y="1721501"/>
                  </a:lnTo>
                  <a:lnTo>
                    <a:pt x="859853" y="1722320"/>
                  </a:lnTo>
                  <a:lnTo>
                    <a:pt x="856195" y="1720117"/>
                  </a:lnTo>
                  <a:close/>
                </a:path>
                <a:path w="2160270" h="1871345">
                  <a:moveTo>
                    <a:pt x="859470" y="1717288"/>
                  </a:moveTo>
                  <a:lnTo>
                    <a:pt x="856646" y="1717612"/>
                  </a:lnTo>
                  <a:lnTo>
                    <a:pt x="856387" y="1717866"/>
                  </a:lnTo>
                  <a:lnTo>
                    <a:pt x="856286" y="1720172"/>
                  </a:lnTo>
                  <a:lnTo>
                    <a:pt x="859853" y="1722315"/>
                  </a:lnTo>
                  <a:lnTo>
                    <a:pt x="859853" y="1721053"/>
                  </a:lnTo>
                  <a:lnTo>
                    <a:pt x="861385" y="1721053"/>
                  </a:lnTo>
                  <a:lnTo>
                    <a:pt x="860093" y="1718513"/>
                  </a:lnTo>
                  <a:lnTo>
                    <a:pt x="859853" y="1718513"/>
                  </a:lnTo>
                  <a:lnTo>
                    <a:pt x="859764" y="1717866"/>
                  </a:lnTo>
                  <a:lnTo>
                    <a:pt x="859470" y="1717288"/>
                  </a:lnTo>
                  <a:close/>
                </a:path>
                <a:path w="2160270" h="1871345">
                  <a:moveTo>
                    <a:pt x="837653" y="1713433"/>
                  </a:moveTo>
                  <a:lnTo>
                    <a:pt x="833996" y="1713433"/>
                  </a:lnTo>
                  <a:lnTo>
                    <a:pt x="833996" y="1718513"/>
                  </a:lnTo>
                  <a:lnTo>
                    <a:pt x="833958" y="1721501"/>
                  </a:lnTo>
                  <a:lnTo>
                    <a:pt x="836739" y="1718774"/>
                  </a:lnTo>
                  <a:lnTo>
                    <a:pt x="836739" y="1715973"/>
                  </a:lnTo>
                  <a:lnTo>
                    <a:pt x="837704" y="1715973"/>
                  </a:lnTo>
                  <a:lnTo>
                    <a:pt x="837653" y="1714703"/>
                  </a:lnTo>
                  <a:lnTo>
                    <a:pt x="837653" y="1713433"/>
                  </a:lnTo>
                  <a:close/>
                </a:path>
                <a:path w="2160270" h="1871345">
                  <a:moveTo>
                    <a:pt x="856195" y="1721053"/>
                  </a:moveTo>
                  <a:lnTo>
                    <a:pt x="856195" y="1721487"/>
                  </a:lnTo>
                  <a:lnTo>
                    <a:pt x="856195" y="1721053"/>
                  </a:lnTo>
                  <a:close/>
                </a:path>
                <a:path w="2160270" h="1871345">
                  <a:moveTo>
                    <a:pt x="854894" y="1719335"/>
                  </a:moveTo>
                  <a:lnTo>
                    <a:pt x="853362" y="1720841"/>
                  </a:lnTo>
                  <a:lnTo>
                    <a:pt x="856145" y="1721475"/>
                  </a:lnTo>
                  <a:lnTo>
                    <a:pt x="856195" y="1721053"/>
                  </a:lnTo>
                  <a:lnTo>
                    <a:pt x="856195" y="1720117"/>
                  </a:lnTo>
                  <a:lnTo>
                    <a:pt x="854894" y="1719335"/>
                  </a:lnTo>
                  <a:close/>
                </a:path>
                <a:path w="2160270" h="1871345">
                  <a:moveTo>
                    <a:pt x="852808" y="1720715"/>
                  </a:moveTo>
                  <a:lnTo>
                    <a:pt x="853147" y="1721053"/>
                  </a:lnTo>
                  <a:lnTo>
                    <a:pt x="853362" y="1720841"/>
                  </a:lnTo>
                  <a:lnTo>
                    <a:pt x="852808" y="1720715"/>
                  </a:lnTo>
                  <a:close/>
                </a:path>
                <a:path w="2160270" h="1871345">
                  <a:moveTo>
                    <a:pt x="822909" y="1719872"/>
                  </a:moveTo>
                  <a:lnTo>
                    <a:pt x="822909" y="1720172"/>
                  </a:lnTo>
                  <a:lnTo>
                    <a:pt x="823732" y="1720938"/>
                  </a:lnTo>
                  <a:lnTo>
                    <a:pt x="822909" y="1719872"/>
                  </a:lnTo>
                  <a:close/>
                </a:path>
                <a:path w="2160270" h="1871345">
                  <a:moveTo>
                    <a:pt x="852449" y="1718092"/>
                  </a:moveTo>
                  <a:lnTo>
                    <a:pt x="850409" y="1718326"/>
                  </a:lnTo>
                  <a:lnTo>
                    <a:pt x="852808" y="1720715"/>
                  </a:lnTo>
                  <a:lnTo>
                    <a:pt x="853362" y="1720841"/>
                  </a:lnTo>
                  <a:lnTo>
                    <a:pt x="854439" y="1719783"/>
                  </a:lnTo>
                  <a:lnTo>
                    <a:pt x="853414" y="1719783"/>
                  </a:lnTo>
                  <a:lnTo>
                    <a:pt x="853414" y="1718513"/>
                  </a:lnTo>
                  <a:lnTo>
                    <a:pt x="852449" y="1718513"/>
                  </a:lnTo>
                  <a:lnTo>
                    <a:pt x="852449" y="1718092"/>
                  </a:lnTo>
                  <a:close/>
                </a:path>
                <a:path w="2160270" h="1871345">
                  <a:moveTo>
                    <a:pt x="851872" y="1719783"/>
                  </a:moveTo>
                  <a:lnTo>
                    <a:pt x="851534" y="1719783"/>
                  </a:lnTo>
                  <a:lnTo>
                    <a:pt x="851534" y="1720425"/>
                  </a:lnTo>
                  <a:lnTo>
                    <a:pt x="852808" y="1720715"/>
                  </a:lnTo>
                  <a:lnTo>
                    <a:pt x="851872" y="1719783"/>
                  </a:lnTo>
                  <a:close/>
                </a:path>
                <a:path w="2160270" h="1871345">
                  <a:moveTo>
                    <a:pt x="868171" y="1715973"/>
                  </a:moveTo>
                  <a:lnTo>
                    <a:pt x="864925" y="1715973"/>
                  </a:lnTo>
                  <a:lnTo>
                    <a:pt x="866085" y="1718621"/>
                  </a:lnTo>
                  <a:lnTo>
                    <a:pt x="867244" y="1720713"/>
                  </a:lnTo>
                  <a:lnTo>
                    <a:pt x="867244" y="1717243"/>
                  </a:lnTo>
                  <a:lnTo>
                    <a:pt x="868171" y="1717243"/>
                  </a:lnTo>
                  <a:lnTo>
                    <a:pt x="868171" y="1715973"/>
                  </a:lnTo>
                  <a:close/>
                </a:path>
                <a:path w="2160270" h="1871345">
                  <a:moveTo>
                    <a:pt x="821943" y="1719274"/>
                  </a:moveTo>
                  <a:lnTo>
                    <a:pt x="821943" y="1719783"/>
                  </a:lnTo>
                  <a:lnTo>
                    <a:pt x="822909" y="1720672"/>
                  </a:lnTo>
                  <a:lnTo>
                    <a:pt x="822850" y="1720117"/>
                  </a:lnTo>
                  <a:lnTo>
                    <a:pt x="821943" y="1719274"/>
                  </a:lnTo>
                  <a:close/>
                </a:path>
                <a:path w="2160270" h="1871345">
                  <a:moveTo>
                    <a:pt x="850597" y="1718513"/>
                  </a:moveTo>
                  <a:lnTo>
                    <a:pt x="848753" y="1718513"/>
                  </a:lnTo>
                  <a:lnTo>
                    <a:pt x="848753" y="1719791"/>
                  </a:lnTo>
                  <a:lnTo>
                    <a:pt x="851534" y="1720425"/>
                  </a:lnTo>
                  <a:lnTo>
                    <a:pt x="851534" y="1719783"/>
                  </a:lnTo>
                  <a:lnTo>
                    <a:pt x="851872" y="1719783"/>
                  </a:lnTo>
                  <a:lnTo>
                    <a:pt x="850597" y="1718513"/>
                  </a:lnTo>
                  <a:close/>
                </a:path>
                <a:path w="2160270" h="1871345">
                  <a:moveTo>
                    <a:pt x="821943" y="1718621"/>
                  </a:moveTo>
                  <a:lnTo>
                    <a:pt x="822010" y="1719335"/>
                  </a:lnTo>
                  <a:lnTo>
                    <a:pt x="822909" y="1720172"/>
                  </a:lnTo>
                  <a:lnTo>
                    <a:pt x="822840" y="1719783"/>
                  </a:lnTo>
                  <a:lnTo>
                    <a:pt x="821943" y="1718621"/>
                  </a:lnTo>
                  <a:close/>
                </a:path>
                <a:path w="2160270" h="1871345">
                  <a:moveTo>
                    <a:pt x="821943" y="1717223"/>
                  </a:moveTo>
                  <a:lnTo>
                    <a:pt x="822062" y="1718774"/>
                  </a:lnTo>
                  <a:lnTo>
                    <a:pt x="822909" y="1719872"/>
                  </a:lnTo>
                  <a:lnTo>
                    <a:pt x="822842" y="1718621"/>
                  </a:lnTo>
                  <a:lnTo>
                    <a:pt x="821943" y="1717223"/>
                  </a:lnTo>
                  <a:close/>
                </a:path>
                <a:path w="2160270" h="1871345">
                  <a:moveTo>
                    <a:pt x="845057" y="1714292"/>
                  </a:moveTo>
                  <a:lnTo>
                    <a:pt x="842261" y="1717033"/>
                  </a:lnTo>
                  <a:lnTo>
                    <a:pt x="842295" y="1717288"/>
                  </a:lnTo>
                  <a:lnTo>
                    <a:pt x="843140" y="1718513"/>
                  </a:lnTo>
                  <a:lnTo>
                    <a:pt x="848753" y="1719791"/>
                  </a:lnTo>
                  <a:lnTo>
                    <a:pt x="848753" y="1718513"/>
                  </a:lnTo>
                  <a:lnTo>
                    <a:pt x="845057" y="1718513"/>
                  </a:lnTo>
                  <a:lnTo>
                    <a:pt x="845057" y="1714292"/>
                  </a:lnTo>
                  <a:close/>
                </a:path>
                <a:path w="2160270" h="1871345">
                  <a:moveTo>
                    <a:pt x="817520" y="1715973"/>
                  </a:moveTo>
                  <a:lnTo>
                    <a:pt x="816432" y="1715973"/>
                  </a:lnTo>
                  <a:lnTo>
                    <a:pt x="816432" y="1719783"/>
                  </a:lnTo>
                  <a:lnTo>
                    <a:pt x="820127" y="1719783"/>
                  </a:lnTo>
                  <a:lnTo>
                    <a:pt x="820127" y="1718247"/>
                  </a:lnTo>
                  <a:lnTo>
                    <a:pt x="817520" y="1715973"/>
                  </a:lnTo>
                  <a:close/>
                </a:path>
                <a:path w="2160270" h="1871345">
                  <a:moveTo>
                    <a:pt x="820127" y="1718247"/>
                  </a:moveTo>
                  <a:lnTo>
                    <a:pt x="820127" y="1719783"/>
                  </a:lnTo>
                  <a:lnTo>
                    <a:pt x="821888" y="1719783"/>
                  </a:lnTo>
                  <a:lnTo>
                    <a:pt x="820127" y="1718247"/>
                  </a:lnTo>
                  <a:close/>
                </a:path>
                <a:path w="2160270" h="1871345">
                  <a:moveTo>
                    <a:pt x="820127" y="1717584"/>
                  </a:moveTo>
                  <a:lnTo>
                    <a:pt x="820225" y="1718332"/>
                  </a:lnTo>
                  <a:lnTo>
                    <a:pt x="821888" y="1719783"/>
                  </a:lnTo>
                  <a:lnTo>
                    <a:pt x="821855" y="1719191"/>
                  </a:lnTo>
                  <a:lnTo>
                    <a:pt x="820127" y="1717584"/>
                  </a:lnTo>
                  <a:close/>
                </a:path>
                <a:path w="2160270" h="1871345">
                  <a:moveTo>
                    <a:pt x="829335" y="1698193"/>
                  </a:moveTo>
                  <a:lnTo>
                    <a:pt x="823823" y="1698193"/>
                  </a:lnTo>
                  <a:lnTo>
                    <a:pt x="823823" y="1719783"/>
                  </a:lnTo>
                  <a:lnTo>
                    <a:pt x="825639" y="1719783"/>
                  </a:lnTo>
                  <a:lnTo>
                    <a:pt x="825639" y="1702003"/>
                  </a:lnTo>
                  <a:lnTo>
                    <a:pt x="829335" y="1702003"/>
                  </a:lnTo>
                  <a:lnTo>
                    <a:pt x="829335" y="1698193"/>
                  </a:lnTo>
                  <a:close/>
                </a:path>
                <a:path w="2160270" h="1871345">
                  <a:moveTo>
                    <a:pt x="826566" y="1702003"/>
                  </a:moveTo>
                  <a:lnTo>
                    <a:pt x="825639" y="1702003"/>
                  </a:lnTo>
                  <a:lnTo>
                    <a:pt x="825639" y="1719783"/>
                  </a:lnTo>
                  <a:lnTo>
                    <a:pt x="827519" y="1719783"/>
                  </a:lnTo>
                  <a:lnTo>
                    <a:pt x="827519" y="1715973"/>
                  </a:lnTo>
                  <a:lnTo>
                    <a:pt x="829335" y="1715973"/>
                  </a:lnTo>
                  <a:lnTo>
                    <a:pt x="829335" y="1714703"/>
                  </a:lnTo>
                  <a:lnTo>
                    <a:pt x="826566" y="1714703"/>
                  </a:lnTo>
                  <a:lnTo>
                    <a:pt x="826566" y="1702003"/>
                  </a:lnTo>
                  <a:close/>
                </a:path>
                <a:path w="2160270" h="1871345">
                  <a:moveTo>
                    <a:pt x="830300" y="1713433"/>
                  </a:moveTo>
                  <a:lnTo>
                    <a:pt x="829335" y="1713433"/>
                  </a:lnTo>
                  <a:lnTo>
                    <a:pt x="829335" y="1715973"/>
                  </a:lnTo>
                  <a:lnTo>
                    <a:pt x="827519" y="1715973"/>
                  </a:lnTo>
                  <a:lnTo>
                    <a:pt x="827519" y="1719783"/>
                  </a:lnTo>
                  <a:lnTo>
                    <a:pt x="833043" y="1719783"/>
                  </a:lnTo>
                  <a:lnTo>
                    <a:pt x="833043" y="1718513"/>
                  </a:lnTo>
                  <a:lnTo>
                    <a:pt x="830300" y="1718513"/>
                  </a:lnTo>
                  <a:lnTo>
                    <a:pt x="830300" y="1713433"/>
                  </a:lnTo>
                  <a:close/>
                </a:path>
                <a:path w="2160270" h="1871345">
                  <a:moveTo>
                    <a:pt x="853414" y="1718446"/>
                  </a:moveTo>
                  <a:lnTo>
                    <a:pt x="853414" y="1719783"/>
                  </a:lnTo>
                  <a:lnTo>
                    <a:pt x="854439" y="1719783"/>
                  </a:lnTo>
                  <a:lnTo>
                    <a:pt x="854894" y="1719335"/>
                  </a:lnTo>
                  <a:lnTo>
                    <a:pt x="853414" y="1718446"/>
                  </a:lnTo>
                  <a:close/>
                </a:path>
                <a:path w="2160270" h="1871345">
                  <a:moveTo>
                    <a:pt x="856195" y="1718055"/>
                  </a:moveTo>
                  <a:lnTo>
                    <a:pt x="854894" y="1719335"/>
                  </a:lnTo>
                  <a:lnTo>
                    <a:pt x="855638" y="1719783"/>
                  </a:lnTo>
                  <a:lnTo>
                    <a:pt x="856195" y="1719783"/>
                  </a:lnTo>
                  <a:lnTo>
                    <a:pt x="856195" y="1718055"/>
                  </a:lnTo>
                  <a:close/>
                </a:path>
                <a:path w="2160270" h="1871345">
                  <a:moveTo>
                    <a:pt x="868171" y="1717243"/>
                  </a:moveTo>
                  <a:lnTo>
                    <a:pt x="867244" y="1717243"/>
                  </a:lnTo>
                  <a:lnTo>
                    <a:pt x="867244" y="1719783"/>
                  </a:lnTo>
                  <a:lnTo>
                    <a:pt x="868171" y="1719783"/>
                  </a:lnTo>
                  <a:lnTo>
                    <a:pt x="868171" y="1717243"/>
                  </a:lnTo>
                  <a:close/>
                </a:path>
                <a:path w="2160270" h="1871345">
                  <a:moveTo>
                    <a:pt x="856195" y="1717663"/>
                  </a:moveTo>
                  <a:lnTo>
                    <a:pt x="853414" y="1717982"/>
                  </a:lnTo>
                  <a:lnTo>
                    <a:pt x="853525" y="1718513"/>
                  </a:lnTo>
                  <a:lnTo>
                    <a:pt x="854894" y="1719335"/>
                  </a:lnTo>
                  <a:lnTo>
                    <a:pt x="856157" y="1718092"/>
                  </a:lnTo>
                  <a:lnTo>
                    <a:pt x="856195" y="1717663"/>
                  </a:lnTo>
                  <a:close/>
                </a:path>
                <a:path w="2160270" h="1871345">
                  <a:moveTo>
                    <a:pt x="820127" y="1716269"/>
                  </a:moveTo>
                  <a:lnTo>
                    <a:pt x="820213" y="1717663"/>
                  </a:lnTo>
                  <a:lnTo>
                    <a:pt x="821943" y="1719274"/>
                  </a:lnTo>
                  <a:lnTo>
                    <a:pt x="821859" y="1718511"/>
                  </a:lnTo>
                  <a:lnTo>
                    <a:pt x="820127" y="1716269"/>
                  </a:lnTo>
                  <a:close/>
                </a:path>
                <a:path w="2160270" h="1871345">
                  <a:moveTo>
                    <a:pt x="823823" y="1699463"/>
                  </a:moveTo>
                  <a:lnTo>
                    <a:pt x="820089" y="1699463"/>
                  </a:lnTo>
                  <a:lnTo>
                    <a:pt x="820089" y="1704543"/>
                  </a:lnTo>
                  <a:lnTo>
                    <a:pt x="820127" y="1712163"/>
                  </a:lnTo>
                  <a:lnTo>
                    <a:pt x="821943" y="1712163"/>
                  </a:lnTo>
                  <a:lnTo>
                    <a:pt x="821985" y="1717288"/>
                  </a:lnTo>
                  <a:lnTo>
                    <a:pt x="822909" y="1718725"/>
                  </a:lnTo>
                  <a:lnTo>
                    <a:pt x="822909" y="1713433"/>
                  </a:lnTo>
                  <a:lnTo>
                    <a:pt x="823823" y="1713433"/>
                  </a:lnTo>
                  <a:lnTo>
                    <a:pt x="823823" y="1710893"/>
                  </a:lnTo>
                  <a:lnTo>
                    <a:pt x="821016" y="1710893"/>
                  </a:lnTo>
                  <a:lnTo>
                    <a:pt x="821016" y="1702003"/>
                  </a:lnTo>
                  <a:lnTo>
                    <a:pt x="823823" y="1702003"/>
                  </a:lnTo>
                  <a:lnTo>
                    <a:pt x="823823" y="1699463"/>
                  </a:lnTo>
                  <a:close/>
                </a:path>
                <a:path w="2160270" h="1871345">
                  <a:moveTo>
                    <a:pt x="821140" y="1715973"/>
                  </a:moveTo>
                  <a:lnTo>
                    <a:pt x="820127" y="1715973"/>
                  </a:lnTo>
                  <a:lnTo>
                    <a:pt x="820127" y="1716269"/>
                  </a:lnTo>
                  <a:lnTo>
                    <a:pt x="821943" y="1718621"/>
                  </a:lnTo>
                  <a:lnTo>
                    <a:pt x="821822" y="1717033"/>
                  </a:lnTo>
                  <a:lnTo>
                    <a:pt x="821140" y="1715973"/>
                  </a:lnTo>
                  <a:close/>
                </a:path>
                <a:path w="2160270" h="1871345">
                  <a:moveTo>
                    <a:pt x="833043" y="1713433"/>
                  </a:moveTo>
                  <a:lnTo>
                    <a:pt x="830300" y="1713433"/>
                  </a:lnTo>
                  <a:lnTo>
                    <a:pt x="830300" y="1718513"/>
                  </a:lnTo>
                  <a:lnTo>
                    <a:pt x="833043" y="1718513"/>
                  </a:lnTo>
                  <a:lnTo>
                    <a:pt x="833043" y="1713433"/>
                  </a:lnTo>
                  <a:close/>
                </a:path>
                <a:path w="2160270" h="1871345">
                  <a:moveTo>
                    <a:pt x="833996" y="1715973"/>
                  </a:moveTo>
                  <a:lnTo>
                    <a:pt x="833958" y="1718513"/>
                  </a:lnTo>
                  <a:lnTo>
                    <a:pt x="833996" y="1715973"/>
                  </a:lnTo>
                  <a:close/>
                </a:path>
                <a:path w="2160270" h="1871345">
                  <a:moveTo>
                    <a:pt x="837704" y="1715973"/>
                  </a:moveTo>
                  <a:lnTo>
                    <a:pt x="836739" y="1715973"/>
                  </a:lnTo>
                  <a:lnTo>
                    <a:pt x="836739" y="1718513"/>
                  </a:lnTo>
                  <a:lnTo>
                    <a:pt x="837704" y="1718513"/>
                  </a:lnTo>
                  <a:lnTo>
                    <a:pt x="837704" y="1715973"/>
                  </a:lnTo>
                  <a:close/>
                </a:path>
                <a:path w="2160270" h="1871345">
                  <a:moveTo>
                    <a:pt x="841362" y="1716560"/>
                  </a:moveTo>
                  <a:lnTo>
                    <a:pt x="841362" y="1718513"/>
                  </a:lnTo>
                  <a:lnTo>
                    <a:pt x="841362" y="1716560"/>
                  </a:lnTo>
                  <a:close/>
                </a:path>
                <a:path w="2160270" h="1871345">
                  <a:moveTo>
                    <a:pt x="841400" y="1716598"/>
                  </a:moveTo>
                  <a:lnTo>
                    <a:pt x="841400" y="1718513"/>
                  </a:lnTo>
                  <a:lnTo>
                    <a:pt x="843140" y="1718513"/>
                  </a:lnTo>
                  <a:lnTo>
                    <a:pt x="842263" y="1717243"/>
                  </a:lnTo>
                  <a:lnTo>
                    <a:pt x="842048" y="1717243"/>
                  </a:lnTo>
                  <a:lnTo>
                    <a:pt x="841400" y="1716598"/>
                  </a:lnTo>
                  <a:close/>
                </a:path>
                <a:path w="2160270" h="1871345">
                  <a:moveTo>
                    <a:pt x="845606" y="1713754"/>
                  </a:moveTo>
                  <a:lnTo>
                    <a:pt x="845135" y="1714215"/>
                  </a:lnTo>
                  <a:lnTo>
                    <a:pt x="845057" y="1718513"/>
                  </a:lnTo>
                  <a:lnTo>
                    <a:pt x="848646" y="1717288"/>
                  </a:lnTo>
                  <a:lnTo>
                    <a:pt x="848635" y="1716560"/>
                  </a:lnTo>
                  <a:lnTo>
                    <a:pt x="846141" y="1714076"/>
                  </a:lnTo>
                  <a:lnTo>
                    <a:pt x="845606" y="1713754"/>
                  </a:lnTo>
                  <a:close/>
                </a:path>
                <a:path w="2160270" h="1871345">
                  <a:moveTo>
                    <a:pt x="848753" y="1717251"/>
                  </a:moveTo>
                  <a:lnTo>
                    <a:pt x="845070" y="1718513"/>
                  </a:lnTo>
                  <a:lnTo>
                    <a:pt x="848753" y="1718513"/>
                  </a:lnTo>
                  <a:lnTo>
                    <a:pt x="848753" y="1717251"/>
                  </a:lnTo>
                  <a:close/>
                </a:path>
                <a:path w="2160270" h="1871345">
                  <a:moveTo>
                    <a:pt x="848791" y="1717243"/>
                  </a:moveTo>
                  <a:lnTo>
                    <a:pt x="848753" y="1718513"/>
                  </a:lnTo>
                  <a:lnTo>
                    <a:pt x="848791" y="1717243"/>
                  </a:lnTo>
                  <a:close/>
                </a:path>
                <a:path w="2160270" h="1871345">
                  <a:moveTo>
                    <a:pt x="848791" y="1718511"/>
                  </a:moveTo>
                  <a:close/>
                </a:path>
                <a:path w="2160270" h="1871345">
                  <a:moveTo>
                    <a:pt x="850356" y="1718332"/>
                  </a:moveTo>
                  <a:lnTo>
                    <a:pt x="848791" y="1718511"/>
                  </a:lnTo>
                  <a:lnTo>
                    <a:pt x="850531" y="1718513"/>
                  </a:lnTo>
                  <a:lnTo>
                    <a:pt x="850356" y="1718332"/>
                  </a:lnTo>
                  <a:close/>
                </a:path>
                <a:path w="2160270" h="1871345">
                  <a:moveTo>
                    <a:pt x="850409" y="1718326"/>
                  </a:moveTo>
                  <a:lnTo>
                    <a:pt x="850531" y="1718513"/>
                  </a:lnTo>
                  <a:lnTo>
                    <a:pt x="850409" y="1718326"/>
                  </a:lnTo>
                  <a:close/>
                </a:path>
                <a:path w="2160270" h="1871345">
                  <a:moveTo>
                    <a:pt x="852765" y="1718056"/>
                  </a:moveTo>
                  <a:lnTo>
                    <a:pt x="852449" y="1718092"/>
                  </a:lnTo>
                  <a:lnTo>
                    <a:pt x="852449" y="1718513"/>
                  </a:lnTo>
                  <a:lnTo>
                    <a:pt x="853414" y="1718513"/>
                  </a:lnTo>
                  <a:lnTo>
                    <a:pt x="852765" y="1718056"/>
                  </a:lnTo>
                  <a:close/>
                </a:path>
                <a:path w="2160270" h="1871345">
                  <a:moveTo>
                    <a:pt x="859853" y="1718042"/>
                  </a:moveTo>
                  <a:lnTo>
                    <a:pt x="859853" y="1718513"/>
                  </a:lnTo>
                  <a:lnTo>
                    <a:pt x="860093" y="1718513"/>
                  </a:lnTo>
                  <a:lnTo>
                    <a:pt x="859853" y="1718042"/>
                  </a:lnTo>
                  <a:close/>
                </a:path>
                <a:path w="2160270" h="1871345">
                  <a:moveTo>
                    <a:pt x="848791" y="1716719"/>
                  </a:moveTo>
                  <a:lnTo>
                    <a:pt x="848791" y="1718511"/>
                  </a:lnTo>
                  <a:lnTo>
                    <a:pt x="850356" y="1718332"/>
                  </a:lnTo>
                  <a:lnTo>
                    <a:pt x="848791" y="1716719"/>
                  </a:lnTo>
                  <a:close/>
                </a:path>
                <a:path w="2160270" h="1871345">
                  <a:moveTo>
                    <a:pt x="853414" y="1717982"/>
                  </a:moveTo>
                  <a:lnTo>
                    <a:pt x="852892" y="1718042"/>
                  </a:lnTo>
                  <a:lnTo>
                    <a:pt x="853414" y="1718446"/>
                  </a:lnTo>
                  <a:lnTo>
                    <a:pt x="853414" y="1717982"/>
                  </a:lnTo>
                  <a:close/>
                </a:path>
                <a:path w="2160270" h="1871345">
                  <a:moveTo>
                    <a:pt x="848791" y="1716715"/>
                  </a:moveTo>
                  <a:lnTo>
                    <a:pt x="850356" y="1718332"/>
                  </a:lnTo>
                  <a:lnTo>
                    <a:pt x="848791" y="1716715"/>
                  </a:lnTo>
                  <a:close/>
                </a:path>
                <a:path w="2160270" h="1871345">
                  <a:moveTo>
                    <a:pt x="848791" y="1715669"/>
                  </a:moveTo>
                  <a:lnTo>
                    <a:pt x="848795" y="1716719"/>
                  </a:lnTo>
                  <a:lnTo>
                    <a:pt x="850409" y="1718326"/>
                  </a:lnTo>
                  <a:lnTo>
                    <a:pt x="852449" y="1718092"/>
                  </a:lnTo>
                  <a:lnTo>
                    <a:pt x="852449" y="1717866"/>
                  </a:lnTo>
                  <a:lnTo>
                    <a:pt x="848791" y="1715669"/>
                  </a:lnTo>
                  <a:close/>
                </a:path>
                <a:path w="2160270" h="1871345">
                  <a:moveTo>
                    <a:pt x="815505" y="1713282"/>
                  </a:moveTo>
                  <a:lnTo>
                    <a:pt x="815592" y="1714292"/>
                  </a:lnTo>
                  <a:lnTo>
                    <a:pt x="820127" y="1718247"/>
                  </a:lnTo>
                  <a:lnTo>
                    <a:pt x="820127" y="1717584"/>
                  </a:lnTo>
                  <a:lnTo>
                    <a:pt x="815505" y="1713282"/>
                  </a:lnTo>
                  <a:close/>
                </a:path>
                <a:path w="2160270" h="1871345">
                  <a:moveTo>
                    <a:pt x="852449" y="1717866"/>
                  </a:moveTo>
                  <a:lnTo>
                    <a:pt x="852449" y="1718092"/>
                  </a:lnTo>
                  <a:lnTo>
                    <a:pt x="852765" y="1718056"/>
                  </a:lnTo>
                  <a:lnTo>
                    <a:pt x="852449" y="1717866"/>
                  </a:lnTo>
                  <a:close/>
                </a:path>
                <a:path w="2160270" h="1871345">
                  <a:moveTo>
                    <a:pt x="853234" y="1713433"/>
                  </a:moveTo>
                  <a:lnTo>
                    <a:pt x="852449" y="1713433"/>
                  </a:lnTo>
                  <a:lnTo>
                    <a:pt x="852449" y="1717866"/>
                  </a:lnTo>
                  <a:lnTo>
                    <a:pt x="852777" y="1718055"/>
                  </a:lnTo>
                  <a:lnTo>
                    <a:pt x="853414" y="1717982"/>
                  </a:lnTo>
                  <a:lnTo>
                    <a:pt x="853414" y="1713614"/>
                  </a:lnTo>
                  <a:lnTo>
                    <a:pt x="853234" y="1713433"/>
                  </a:lnTo>
                  <a:close/>
                </a:path>
                <a:path w="2160270" h="1871345">
                  <a:moveTo>
                    <a:pt x="856646" y="1717612"/>
                  </a:moveTo>
                  <a:lnTo>
                    <a:pt x="856195" y="1717663"/>
                  </a:lnTo>
                  <a:lnTo>
                    <a:pt x="856195" y="1718055"/>
                  </a:lnTo>
                  <a:lnTo>
                    <a:pt x="856646" y="1717612"/>
                  </a:lnTo>
                  <a:close/>
                </a:path>
                <a:path w="2160270" h="1871345">
                  <a:moveTo>
                    <a:pt x="859853" y="1717244"/>
                  </a:moveTo>
                  <a:lnTo>
                    <a:pt x="859470" y="1717288"/>
                  </a:lnTo>
                  <a:lnTo>
                    <a:pt x="859853" y="1718042"/>
                  </a:lnTo>
                  <a:lnTo>
                    <a:pt x="859853" y="1717244"/>
                  </a:lnTo>
                  <a:close/>
                </a:path>
                <a:path w="2160270" h="1871345">
                  <a:moveTo>
                    <a:pt x="853414" y="1713614"/>
                  </a:moveTo>
                  <a:lnTo>
                    <a:pt x="853414" y="1717982"/>
                  </a:lnTo>
                  <a:lnTo>
                    <a:pt x="856195" y="1717663"/>
                  </a:lnTo>
                  <a:lnTo>
                    <a:pt x="856195" y="1717243"/>
                  </a:lnTo>
                  <a:lnTo>
                    <a:pt x="857021" y="1717243"/>
                  </a:lnTo>
                  <a:lnTo>
                    <a:pt x="853414" y="1713614"/>
                  </a:lnTo>
                  <a:close/>
                </a:path>
                <a:path w="2160270" h="1871345">
                  <a:moveTo>
                    <a:pt x="852449" y="1713433"/>
                  </a:moveTo>
                  <a:lnTo>
                    <a:pt x="848791" y="1713433"/>
                  </a:lnTo>
                  <a:lnTo>
                    <a:pt x="848791" y="1715669"/>
                  </a:lnTo>
                  <a:lnTo>
                    <a:pt x="852449" y="1717866"/>
                  </a:lnTo>
                  <a:lnTo>
                    <a:pt x="852449" y="1713433"/>
                  </a:lnTo>
                  <a:close/>
                </a:path>
                <a:path w="2160270" h="1871345">
                  <a:moveTo>
                    <a:pt x="857021" y="1717243"/>
                  </a:moveTo>
                  <a:lnTo>
                    <a:pt x="856195" y="1717243"/>
                  </a:lnTo>
                  <a:lnTo>
                    <a:pt x="856195" y="1717663"/>
                  </a:lnTo>
                  <a:lnTo>
                    <a:pt x="856646" y="1717612"/>
                  </a:lnTo>
                  <a:lnTo>
                    <a:pt x="857021" y="1717243"/>
                  </a:lnTo>
                  <a:close/>
                </a:path>
                <a:path w="2160270" h="1871345">
                  <a:moveTo>
                    <a:pt x="858926" y="1713433"/>
                  </a:moveTo>
                  <a:lnTo>
                    <a:pt x="853414" y="1713433"/>
                  </a:lnTo>
                  <a:lnTo>
                    <a:pt x="853449" y="1713650"/>
                  </a:lnTo>
                  <a:lnTo>
                    <a:pt x="856895" y="1717116"/>
                  </a:lnTo>
                  <a:lnTo>
                    <a:pt x="856975" y="1717288"/>
                  </a:lnTo>
                  <a:lnTo>
                    <a:pt x="856646" y="1717612"/>
                  </a:lnTo>
                  <a:lnTo>
                    <a:pt x="859470" y="1717288"/>
                  </a:lnTo>
                  <a:lnTo>
                    <a:pt x="859853" y="1717033"/>
                  </a:lnTo>
                  <a:lnTo>
                    <a:pt x="859853" y="1715973"/>
                  </a:lnTo>
                  <a:lnTo>
                    <a:pt x="858926" y="1715973"/>
                  </a:lnTo>
                  <a:lnTo>
                    <a:pt x="858926" y="1713433"/>
                  </a:lnTo>
                  <a:close/>
                </a:path>
                <a:path w="2160270" h="1871345">
                  <a:moveTo>
                    <a:pt x="815505" y="1710281"/>
                  </a:moveTo>
                  <a:lnTo>
                    <a:pt x="815505" y="1713282"/>
                  </a:lnTo>
                  <a:lnTo>
                    <a:pt x="820127" y="1717584"/>
                  </a:lnTo>
                  <a:lnTo>
                    <a:pt x="820127" y="1716269"/>
                  </a:lnTo>
                  <a:lnTo>
                    <a:pt x="818918" y="1714703"/>
                  </a:lnTo>
                  <a:lnTo>
                    <a:pt x="817321" y="1714703"/>
                  </a:lnTo>
                  <a:lnTo>
                    <a:pt x="817302" y="1712609"/>
                  </a:lnTo>
                  <a:lnTo>
                    <a:pt x="816957" y="1712163"/>
                  </a:lnTo>
                  <a:lnTo>
                    <a:pt x="816432" y="1712163"/>
                  </a:lnTo>
                  <a:lnTo>
                    <a:pt x="816432" y="1711482"/>
                  </a:lnTo>
                  <a:lnTo>
                    <a:pt x="815505" y="1710281"/>
                  </a:lnTo>
                  <a:close/>
                </a:path>
                <a:path w="2160270" h="1871345">
                  <a:moveTo>
                    <a:pt x="859853" y="1717033"/>
                  </a:moveTo>
                  <a:lnTo>
                    <a:pt x="859485" y="1717223"/>
                  </a:lnTo>
                  <a:lnTo>
                    <a:pt x="859790" y="1717251"/>
                  </a:lnTo>
                  <a:lnTo>
                    <a:pt x="859853" y="1717033"/>
                  </a:lnTo>
                  <a:close/>
                </a:path>
                <a:path w="2160270" h="1871345">
                  <a:moveTo>
                    <a:pt x="862660" y="1715973"/>
                  </a:moveTo>
                  <a:lnTo>
                    <a:pt x="861910" y="1715973"/>
                  </a:lnTo>
                  <a:lnTo>
                    <a:pt x="859853" y="1717033"/>
                  </a:lnTo>
                  <a:lnTo>
                    <a:pt x="859853" y="1717244"/>
                  </a:lnTo>
                  <a:lnTo>
                    <a:pt x="862660" y="1717243"/>
                  </a:lnTo>
                  <a:lnTo>
                    <a:pt x="862660" y="1715973"/>
                  </a:lnTo>
                  <a:close/>
                </a:path>
                <a:path w="2160270" h="1871345">
                  <a:moveTo>
                    <a:pt x="841400" y="1715991"/>
                  </a:moveTo>
                  <a:lnTo>
                    <a:pt x="841522" y="1716719"/>
                  </a:lnTo>
                  <a:lnTo>
                    <a:pt x="842048" y="1717243"/>
                  </a:lnTo>
                  <a:lnTo>
                    <a:pt x="842119" y="1717033"/>
                  </a:lnTo>
                  <a:lnTo>
                    <a:pt x="841400" y="1715991"/>
                  </a:lnTo>
                  <a:close/>
                </a:path>
                <a:path w="2160270" h="1871345">
                  <a:moveTo>
                    <a:pt x="842176" y="1717116"/>
                  </a:moveTo>
                  <a:lnTo>
                    <a:pt x="842048" y="1717243"/>
                  </a:lnTo>
                  <a:lnTo>
                    <a:pt x="842263" y="1717243"/>
                  </a:lnTo>
                  <a:close/>
                </a:path>
                <a:path w="2160270" h="1871345">
                  <a:moveTo>
                    <a:pt x="848753" y="1716680"/>
                  </a:moveTo>
                  <a:lnTo>
                    <a:pt x="848753" y="1717243"/>
                  </a:lnTo>
                  <a:lnTo>
                    <a:pt x="848753" y="1716680"/>
                  </a:lnTo>
                  <a:close/>
                </a:path>
                <a:path w="2160270" h="1871345">
                  <a:moveTo>
                    <a:pt x="821943" y="1715973"/>
                  </a:moveTo>
                  <a:lnTo>
                    <a:pt x="821140" y="1715973"/>
                  </a:lnTo>
                  <a:lnTo>
                    <a:pt x="821943" y="1717223"/>
                  </a:lnTo>
                  <a:lnTo>
                    <a:pt x="821943" y="1715973"/>
                  </a:lnTo>
                  <a:close/>
                </a:path>
                <a:path w="2160270" h="1871345">
                  <a:moveTo>
                    <a:pt x="845057" y="1713433"/>
                  </a:moveTo>
                  <a:lnTo>
                    <a:pt x="842606" y="1713433"/>
                  </a:lnTo>
                  <a:lnTo>
                    <a:pt x="841400" y="1715946"/>
                  </a:lnTo>
                  <a:lnTo>
                    <a:pt x="842176" y="1717116"/>
                  </a:lnTo>
                  <a:lnTo>
                    <a:pt x="845057" y="1714292"/>
                  </a:lnTo>
                  <a:lnTo>
                    <a:pt x="845057" y="1713433"/>
                  </a:lnTo>
                  <a:close/>
                </a:path>
                <a:path w="2160270" h="1871345">
                  <a:moveTo>
                    <a:pt x="864374" y="1714703"/>
                  </a:moveTo>
                  <a:lnTo>
                    <a:pt x="859853" y="1714703"/>
                  </a:lnTo>
                  <a:lnTo>
                    <a:pt x="859853" y="1717033"/>
                  </a:lnTo>
                  <a:lnTo>
                    <a:pt x="864374" y="1714703"/>
                  </a:lnTo>
                  <a:close/>
                </a:path>
                <a:path w="2160270" h="1871345">
                  <a:moveTo>
                    <a:pt x="847184" y="1714703"/>
                  </a:moveTo>
                  <a:lnTo>
                    <a:pt x="846835" y="1714703"/>
                  </a:lnTo>
                  <a:lnTo>
                    <a:pt x="848753" y="1716677"/>
                  </a:lnTo>
                  <a:lnTo>
                    <a:pt x="848753" y="1715646"/>
                  </a:lnTo>
                  <a:lnTo>
                    <a:pt x="847184" y="1714703"/>
                  </a:lnTo>
                  <a:close/>
                </a:path>
                <a:path w="2160270" h="1871345">
                  <a:moveTo>
                    <a:pt x="846141" y="1714076"/>
                  </a:moveTo>
                  <a:lnTo>
                    <a:pt x="848683" y="1716608"/>
                  </a:lnTo>
                  <a:lnTo>
                    <a:pt x="846835" y="1714703"/>
                  </a:lnTo>
                  <a:lnTo>
                    <a:pt x="847184" y="1714703"/>
                  </a:lnTo>
                  <a:lnTo>
                    <a:pt x="846141" y="1714076"/>
                  </a:lnTo>
                  <a:close/>
                </a:path>
                <a:path w="2160270" h="1871345">
                  <a:moveTo>
                    <a:pt x="841400" y="1713433"/>
                  </a:moveTo>
                  <a:lnTo>
                    <a:pt x="841400" y="1716598"/>
                  </a:lnTo>
                  <a:lnTo>
                    <a:pt x="841400" y="1713433"/>
                  </a:lnTo>
                  <a:close/>
                </a:path>
                <a:path w="2160270" h="1871345">
                  <a:moveTo>
                    <a:pt x="842147" y="1709623"/>
                  </a:moveTo>
                  <a:lnTo>
                    <a:pt x="837704" y="1709623"/>
                  </a:lnTo>
                  <a:lnTo>
                    <a:pt x="837708" y="1712922"/>
                  </a:lnTo>
                  <a:lnTo>
                    <a:pt x="841362" y="1716560"/>
                  </a:lnTo>
                  <a:lnTo>
                    <a:pt x="841362" y="1713433"/>
                  </a:lnTo>
                  <a:lnTo>
                    <a:pt x="845495" y="1713433"/>
                  </a:lnTo>
                  <a:lnTo>
                    <a:pt x="844219" y="1712163"/>
                  </a:lnTo>
                  <a:lnTo>
                    <a:pt x="844448" y="1711938"/>
                  </a:lnTo>
                  <a:lnTo>
                    <a:pt x="842147" y="1709623"/>
                  </a:lnTo>
                  <a:close/>
                </a:path>
                <a:path w="2160270" h="1871345">
                  <a:moveTo>
                    <a:pt x="817333" y="1710048"/>
                  </a:moveTo>
                  <a:lnTo>
                    <a:pt x="817448" y="1712798"/>
                  </a:lnTo>
                  <a:lnTo>
                    <a:pt x="820127" y="1716269"/>
                  </a:lnTo>
                  <a:lnTo>
                    <a:pt x="820127" y="1715973"/>
                  </a:lnTo>
                  <a:lnTo>
                    <a:pt x="821140" y="1715973"/>
                  </a:lnTo>
                  <a:lnTo>
                    <a:pt x="817333" y="1710048"/>
                  </a:lnTo>
                  <a:close/>
                </a:path>
                <a:path w="2160270" h="1871345">
                  <a:moveTo>
                    <a:pt x="842606" y="1713433"/>
                  </a:moveTo>
                  <a:lnTo>
                    <a:pt x="841400" y="1713433"/>
                  </a:lnTo>
                  <a:lnTo>
                    <a:pt x="841400" y="1715946"/>
                  </a:lnTo>
                  <a:lnTo>
                    <a:pt x="842606" y="1713433"/>
                  </a:lnTo>
                  <a:close/>
                </a:path>
                <a:path w="2160270" h="1871345">
                  <a:moveTo>
                    <a:pt x="848791" y="1713433"/>
                  </a:moveTo>
                  <a:lnTo>
                    <a:pt x="848791" y="1715669"/>
                  </a:lnTo>
                  <a:lnTo>
                    <a:pt x="848791" y="1713433"/>
                  </a:lnTo>
                  <a:close/>
                </a:path>
                <a:path w="2160270" h="1871345">
                  <a:moveTo>
                    <a:pt x="848093" y="1708353"/>
                  </a:moveTo>
                  <a:lnTo>
                    <a:pt x="844448" y="1711938"/>
                  </a:lnTo>
                  <a:lnTo>
                    <a:pt x="845784" y="1713282"/>
                  </a:lnTo>
                  <a:lnTo>
                    <a:pt x="845818" y="1713754"/>
                  </a:lnTo>
                  <a:lnTo>
                    <a:pt x="846141" y="1714076"/>
                  </a:lnTo>
                  <a:lnTo>
                    <a:pt x="848753" y="1715646"/>
                  </a:lnTo>
                  <a:lnTo>
                    <a:pt x="848753" y="1709623"/>
                  </a:lnTo>
                  <a:lnTo>
                    <a:pt x="849401" y="1709623"/>
                  </a:lnTo>
                  <a:lnTo>
                    <a:pt x="848093" y="1708353"/>
                  </a:lnTo>
                  <a:close/>
                </a:path>
                <a:path w="2160270" h="1871345">
                  <a:moveTo>
                    <a:pt x="809955" y="1709623"/>
                  </a:moveTo>
                  <a:lnTo>
                    <a:pt x="806259" y="1709623"/>
                  </a:lnTo>
                  <a:lnTo>
                    <a:pt x="806259" y="1714703"/>
                  </a:lnTo>
                  <a:lnTo>
                    <a:pt x="813663" y="1714703"/>
                  </a:lnTo>
                  <a:lnTo>
                    <a:pt x="813663" y="1712609"/>
                  </a:lnTo>
                  <a:lnTo>
                    <a:pt x="811695" y="1710893"/>
                  </a:lnTo>
                  <a:lnTo>
                    <a:pt x="809955" y="1710893"/>
                  </a:lnTo>
                  <a:lnTo>
                    <a:pt x="809955" y="1709623"/>
                  </a:lnTo>
                  <a:close/>
                </a:path>
                <a:path w="2160270" h="1871345">
                  <a:moveTo>
                    <a:pt x="813663" y="1712609"/>
                  </a:moveTo>
                  <a:lnTo>
                    <a:pt x="813663" y="1714703"/>
                  </a:lnTo>
                  <a:lnTo>
                    <a:pt x="815505" y="1714703"/>
                  </a:lnTo>
                  <a:lnTo>
                    <a:pt x="815505" y="1714215"/>
                  </a:lnTo>
                  <a:lnTo>
                    <a:pt x="813663" y="1712609"/>
                  </a:lnTo>
                  <a:close/>
                </a:path>
                <a:path w="2160270" h="1871345">
                  <a:moveTo>
                    <a:pt x="815505" y="1714215"/>
                  </a:moveTo>
                  <a:lnTo>
                    <a:pt x="815505" y="1714703"/>
                  </a:lnTo>
                  <a:lnTo>
                    <a:pt x="816063" y="1714703"/>
                  </a:lnTo>
                  <a:lnTo>
                    <a:pt x="815505" y="1714215"/>
                  </a:lnTo>
                  <a:close/>
                </a:path>
                <a:path w="2160270" h="1871345">
                  <a:moveTo>
                    <a:pt x="817333" y="1712650"/>
                  </a:moveTo>
                  <a:lnTo>
                    <a:pt x="817333" y="1714703"/>
                  </a:lnTo>
                  <a:lnTo>
                    <a:pt x="818918" y="1714703"/>
                  </a:lnTo>
                  <a:lnTo>
                    <a:pt x="817333" y="1712650"/>
                  </a:lnTo>
                  <a:close/>
                </a:path>
                <a:path w="2160270" h="1871345">
                  <a:moveTo>
                    <a:pt x="820089" y="1698193"/>
                  </a:moveTo>
                  <a:lnTo>
                    <a:pt x="817333" y="1698193"/>
                  </a:lnTo>
                  <a:lnTo>
                    <a:pt x="817333" y="1710048"/>
                  </a:lnTo>
                  <a:lnTo>
                    <a:pt x="820324" y="1714703"/>
                  </a:lnTo>
                  <a:lnTo>
                    <a:pt x="821943" y="1714703"/>
                  </a:lnTo>
                  <a:lnTo>
                    <a:pt x="821943" y="1712163"/>
                  </a:lnTo>
                  <a:lnTo>
                    <a:pt x="820127" y="1712163"/>
                  </a:lnTo>
                  <a:lnTo>
                    <a:pt x="820127" y="1710893"/>
                  </a:lnTo>
                  <a:lnTo>
                    <a:pt x="819200" y="1710893"/>
                  </a:lnTo>
                  <a:lnTo>
                    <a:pt x="819188" y="1708353"/>
                  </a:lnTo>
                  <a:lnTo>
                    <a:pt x="819188" y="1702003"/>
                  </a:lnTo>
                  <a:lnTo>
                    <a:pt x="820089" y="1702003"/>
                  </a:lnTo>
                  <a:lnTo>
                    <a:pt x="820089" y="1698193"/>
                  </a:lnTo>
                  <a:close/>
                </a:path>
                <a:path w="2160270" h="1871345">
                  <a:moveTo>
                    <a:pt x="826604" y="1713433"/>
                  </a:moveTo>
                  <a:lnTo>
                    <a:pt x="826566" y="1714703"/>
                  </a:lnTo>
                  <a:lnTo>
                    <a:pt x="826604" y="1713433"/>
                  </a:lnTo>
                  <a:close/>
                </a:path>
                <a:path w="2160270" h="1871345">
                  <a:moveTo>
                    <a:pt x="829335" y="1709623"/>
                  </a:moveTo>
                  <a:lnTo>
                    <a:pt x="826604" y="1709623"/>
                  </a:lnTo>
                  <a:lnTo>
                    <a:pt x="826604" y="1714703"/>
                  </a:lnTo>
                  <a:lnTo>
                    <a:pt x="829335" y="1714703"/>
                  </a:lnTo>
                  <a:lnTo>
                    <a:pt x="829335" y="1709623"/>
                  </a:lnTo>
                  <a:close/>
                </a:path>
                <a:path w="2160270" h="1871345">
                  <a:moveTo>
                    <a:pt x="833996" y="1713433"/>
                  </a:moveTo>
                  <a:lnTo>
                    <a:pt x="833958" y="1714703"/>
                  </a:lnTo>
                  <a:lnTo>
                    <a:pt x="833996" y="1713433"/>
                  </a:lnTo>
                  <a:close/>
                </a:path>
                <a:path w="2160270" h="1871345">
                  <a:moveTo>
                    <a:pt x="837653" y="1712870"/>
                  </a:moveTo>
                  <a:lnTo>
                    <a:pt x="837653" y="1714703"/>
                  </a:lnTo>
                  <a:lnTo>
                    <a:pt x="837653" y="1712870"/>
                  </a:lnTo>
                  <a:close/>
                </a:path>
                <a:path w="2160270" h="1871345">
                  <a:moveTo>
                    <a:pt x="838221" y="1713433"/>
                  </a:moveTo>
                  <a:lnTo>
                    <a:pt x="839431" y="1714703"/>
                  </a:lnTo>
                  <a:lnTo>
                    <a:pt x="838221" y="1713433"/>
                  </a:lnTo>
                  <a:close/>
                </a:path>
                <a:path w="2160270" h="1871345">
                  <a:moveTo>
                    <a:pt x="845070" y="1713433"/>
                  </a:moveTo>
                  <a:lnTo>
                    <a:pt x="845057" y="1714292"/>
                  </a:lnTo>
                  <a:lnTo>
                    <a:pt x="845606" y="1713754"/>
                  </a:lnTo>
                  <a:lnTo>
                    <a:pt x="845070" y="1713433"/>
                  </a:lnTo>
                  <a:close/>
                </a:path>
                <a:path w="2160270" h="1871345">
                  <a:moveTo>
                    <a:pt x="813663" y="1711568"/>
                  </a:moveTo>
                  <a:lnTo>
                    <a:pt x="813709" y="1712650"/>
                  </a:lnTo>
                  <a:lnTo>
                    <a:pt x="815505" y="1714215"/>
                  </a:lnTo>
                  <a:lnTo>
                    <a:pt x="815505" y="1713282"/>
                  </a:lnTo>
                  <a:lnTo>
                    <a:pt x="813663" y="1711568"/>
                  </a:lnTo>
                  <a:close/>
                </a:path>
                <a:path w="2160270" h="1871345">
                  <a:moveTo>
                    <a:pt x="845713" y="1713650"/>
                  </a:moveTo>
                  <a:lnTo>
                    <a:pt x="846141" y="1714076"/>
                  </a:lnTo>
                  <a:lnTo>
                    <a:pt x="845713" y="1713650"/>
                  </a:lnTo>
                  <a:close/>
                </a:path>
                <a:path w="2160270" h="1871345">
                  <a:moveTo>
                    <a:pt x="845495" y="1713433"/>
                  </a:moveTo>
                  <a:lnTo>
                    <a:pt x="845070" y="1713433"/>
                  </a:lnTo>
                  <a:lnTo>
                    <a:pt x="845606" y="1713754"/>
                  </a:lnTo>
                  <a:lnTo>
                    <a:pt x="845677" y="1713614"/>
                  </a:lnTo>
                  <a:lnTo>
                    <a:pt x="845495" y="1713433"/>
                  </a:lnTo>
                  <a:close/>
                </a:path>
                <a:path w="2160270" h="1871345">
                  <a:moveTo>
                    <a:pt x="844448" y="1711938"/>
                  </a:moveTo>
                  <a:lnTo>
                    <a:pt x="844219" y="1712163"/>
                  </a:lnTo>
                  <a:lnTo>
                    <a:pt x="845713" y="1713650"/>
                  </a:lnTo>
                  <a:lnTo>
                    <a:pt x="845934" y="1713433"/>
                  </a:lnTo>
                  <a:lnTo>
                    <a:pt x="844448" y="1711938"/>
                  </a:lnTo>
                  <a:close/>
                </a:path>
                <a:path w="2160270" h="1871345">
                  <a:moveTo>
                    <a:pt x="853414" y="1712163"/>
                  </a:moveTo>
                  <a:lnTo>
                    <a:pt x="851971" y="1712163"/>
                  </a:lnTo>
                  <a:lnTo>
                    <a:pt x="853234" y="1713433"/>
                  </a:lnTo>
                  <a:lnTo>
                    <a:pt x="853414" y="1713433"/>
                  </a:lnTo>
                  <a:lnTo>
                    <a:pt x="853414" y="1712163"/>
                  </a:lnTo>
                  <a:close/>
                </a:path>
                <a:path w="2160270" h="1871345">
                  <a:moveTo>
                    <a:pt x="813663" y="1709139"/>
                  </a:moveTo>
                  <a:lnTo>
                    <a:pt x="813663" y="1711568"/>
                  </a:lnTo>
                  <a:lnTo>
                    <a:pt x="815505" y="1713282"/>
                  </a:lnTo>
                  <a:lnTo>
                    <a:pt x="815505" y="1710281"/>
                  </a:lnTo>
                  <a:lnTo>
                    <a:pt x="814997" y="1709623"/>
                  </a:lnTo>
                  <a:lnTo>
                    <a:pt x="813663" y="1709139"/>
                  </a:lnTo>
                  <a:close/>
                </a:path>
                <a:path w="2160270" h="1871345">
                  <a:moveTo>
                    <a:pt x="837653" y="1710893"/>
                  </a:moveTo>
                  <a:lnTo>
                    <a:pt x="835736" y="1710893"/>
                  </a:lnTo>
                  <a:lnTo>
                    <a:pt x="837653" y="1712867"/>
                  </a:lnTo>
                  <a:lnTo>
                    <a:pt x="837653" y="1710893"/>
                  </a:lnTo>
                  <a:close/>
                </a:path>
                <a:path w="2160270" h="1871345">
                  <a:moveTo>
                    <a:pt x="816432" y="1708644"/>
                  </a:moveTo>
                  <a:lnTo>
                    <a:pt x="816498" y="1711568"/>
                  </a:lnTo>
                  <a:lnTo>
                    <a:pt x="817321" y="1712633"/>
                  </a:lnTo>
                  <a:lnTo>
                    <a:pt x="817321" y="1710028"/>
                  </a:lnTo>
                  <a:lnTo>
                    <a:pt x="816432" y="1708644"/>
                  </a:lnTo>
                  <a:close/>
                </a:path>
                <a:path w="2160270" h="1871345">
                  <a:moveTo>
                    <a:pt x="809955" y="1708117"/>
                  </a:moveTo>
                  <a:lnTo>
                    <a:pt x="810040" y="1709187"/>
                  </a:lnTo>
                  <a:lnTo>
                    <a:pt x="811695" y="1710893"/>
                  </a:lnTo>
                  <a:lnTo>
                    <a:pt x="813663" y="1712609"/>
                  </a:lnTo>
                  <a:lnTo>
                    <a:pt x="813570" y="1711482"/>
                  </a:lnTo>
                  <a:lnTo>
                    <a:pt x="809955" y="1708117"/>
                  </a:lnTo>
                  <a:close/>
                </a:path>
                <a:path w="2160270" h="1871345">
                  <a:moveTo>
                    <a:pt x="816432" y="1711482"/>
                  </a:moveTo>
                  <a:lnTo>
                    <a:pt x="816432" y="1712163"/>
                  </a:lnTo>
                  <a:lnTo>
                    <a:pt x="816957" y="1712163"/>
                  </a:lnTo>
                  <a:lnTo>
                    <a:pt x="816432" y="1711482"/>
                  </a:lnTo>
                  <a:close/>
                </a:path>
                <a:path w="2160270" h="1871345">
                  <a:moveTo>
                    <a:pt x="830262" y="1705813"/>
                  </a:moveTo>
                  <a:lnTo>
                    <a:pt x="826566" y="1705813"/>
                  </a:lnTo>
                  <a:lnTo>
                    <a:pt x="826566" y="1712163"/>
                  </a:lnTo>
                  <a:lnTo>
                    <a:pt x="826604" y="1709623"/>
                  </a:lnTo>
                  <a:lnTo>
                    <a:pt x="829335" y="1709623"/>
                  </a:lnTo>
                  <a:lnTo>
                    <a:pt x="829335" y="1708353"/>
                  </a:lnTo>
                  <a:lnTo>
                    <a:pt x="830262" y="1708353"/>
                  </a:lnTo>
                  <a:lnTo>
                    <a:pt x="830262" y="1705813"/>
                  </a:lnTo>
                  <a:close/>
                </a:path>
                <a:path w="2160270" h="1871345">
                  <a:moveTo>
                    <a:pt x="837006" y="1704543"/>
                  </a:moveTo>
                  <a:lnTo>
                    <a:pt x="833958" y="1707531"/>
                  </a:lnTo>
                  <a:lnTo>
                    <a:pt x="833958" y="1709187"/>
                  </a:lnTo>
                  <a:lnTo>
                    <a:pt x="836946" y="1712163"/>
                  </a:lnTo>
                  <a:lnTo>
                    <a:pt x="835736" y="1710893"/>
                  </a:lnTo>
                  <a:lnTo>
                    <a:pt x="837653" y="1710893"/>
                  </a:lnTo>
                  <a:lnTo>
                    <a:pt x="837653" y="1709623"/>
                  </a:lnTo>
                  <a:lnTo>
                    <a:pt x="842147" y="1709623"/>
                  </a:lnTo>
                  <a:lnTo>
                    <a:pt x="839622" y="1707083"/>
                  </a:lnTo>
                  <a:lnTo>
                    <a:pt x="837006" y="1704543"/>
                  </a:lnTo>
                  <a:close/>
                </a:path>
                <a:path w="2160270" h="1871345">
                  <a:moveTo>
                    <a:pt x="837704" y="1709623"/>
                  </a:moveTo>
                  <a:lnTo>
                    <a:pt x="837653" y="1712163"/>
                  </a:lnTo>
                  <a:lnTo>
                    <a:pt x="837704" y="1709623"/>
                  </a:lnTo>
                  <a:close/>
                </a:path>
                <a:path w="2160270" h="1871345">
                  <a:moveTo>
                    <a:pt x="849401" y="1709623"/>
                  </a:moveTo>
                  <a:lnTo>
                    <a:pt x="848753" y="1709623"/>
                  </a:lnTo>
                  <a:lnTo>
                    <a:pt x="848753" y="1712163"/>
                  </a:lnTo>
                  <a:lnTo>
                    <a:pt x="851971" y="1712163"/>
                  </a:lnTo>
                  <a:lnTo>
                    <a:pt x="850709" y="1710893"/>
                  </a:lnTo>
                  <a:lnTo>
                    <a:pt x="849401" y="1709623"/>
                  </a:lnTo>
                  <a:close/>
                </a:path>
                <a:path w="2160270" h="1871345">
                  <a:moveTo>
                    <a:pt x="848093" y="1708353"/>
                  </a:moveTo>
                  <a:lnTo>
                    <a:pt x="840884" y="1708353"/>
                  </a:lnTo>
                  <a:lnTo>
                    <a:pt x="844448" y="1711938"/>
                  </a:lnTo>
                  <a:lnTo>
                    <a:pt x="848093" y="1708353"/>
                  </a:lnTo>
                  <a:close/>
                </a:path>
                <a:path w="2160270" h="1871345">
                  <a:moveTo>
                    <a:pt x="809955" y="1707793"/>
                  </a:moveTo>
                  <a:lnTo>
                    <a:pt x="809955" y="1708117"/>
                  </a:lnTo>
                  <a:lnTo>
                    <a:pt x="813663" y="1711568"/>
                  </a:lnTo>
                  <a:lnTo>
                    <a:pt x="813554" y="1709099"/>
                  </a:lnTo>
                  <a:lnTo>
                    <a:pt x="809955" y="1707793"/>
                  </a:lnTo>
                  <a:close/>
                </a:path>
                <a:path w="2160270" h="1871345">
                  <a:moveTo>
                    <a:pt x="815505" y="1707201"/>
                  </a:moveTo>
                  <a:lnTo>
                    <a:pt x="815505" y="1710281"/>
                  </a:lnTo>
                  <a:lnTo>
                    <a:pt x="816432" y="1711482"/>
                  </a:lnTo>
                  <a:lnTo>
                    <a:pt x="816432" y="1708644"/>
                  </a:lnTo>
                  <a:lnTo>
                    <a:pt x="815505" y="1707201"/>
                  </a:lnTo>
                  <a:close/>
                </a:path>
                <a:path w="2160270" h="1871345">
                  <a:moveTo>
                    <a:pt x="809955" y="1709099"/>
                  </a:moveTo>
                  <a:lnTo>
                    <a:pt x="809955" y="1710893"/>
                  </a:lnTo>
                  <a:lnTo>
                    <a:pt x="811695" y="1710893"/>
                  </a:lnTo>
                  <a:lnTo>
                    <a:pt x="809955" y="1709099"/>
                  </a:lnTo>
                  <a:close/>
                </a:path>
                <a:path w="2160270" h="1871345">
                  <a:moveTo>
                    <a:pt x="820127" y="1705813"/>
                  </a:moveTo>
                  <a:lnTo>
                    <a:pt x="819200" y="1705813"/>
                  </a:lnTo>
                  <a:lnTo>
                    <a:pt x="819200" y="1710893"/>
                  </a:lnTo>
                  <a:lnTo>
                    <a:pt x="820127" y="1710893"/>
                  </a:lnTo>
                  <a:lnTo>
                    <a:pt x="820127" y="1705813"/>
                  </a:lnTo>
                  <a:close/>
                </a:path>
                <a:path w="2160270" h="1871345">
                  <a:moveTo>
                    <a:pt x="822871" y="1702003"/>
                  </a:moveTo>
                  <a:lnTo>
                    <a:pt x="821016" y="1702003"/>
                  </a:lnTo>
                  <a:lnTo>
                    <a:pt x="821016" y="1710893"/>
                  </a:lnTo>
                  <a:lnTo>
                    <a:pt x="822909" y="1710893"/>
                  </a:lnTo>
                  <a:lnTo>
                    <a:pt x="822909" y="1708353"/>
                  </a:lnTo>
                  <a:lnTo>
                    <a:pt x="821943" y="1708353"/>
                  </a:lnTo>
                  <a:lnTo>
                    <a:pt x="821943" y="1704543"/>
                  </a:lnTo>
                  <a:lnTo>
                    <a:pt x="822871" y="1704543"/>
                  </a:lnTo>
                  <a:lnTo>
                    <a:pt x="822871" y="1702003"/>
                  </a:lnTo>
                  <a:close/>
                </a:path>
                <a:path w="2160270" h="1871345">
                  <a:moveTo>
                    <a:pt x="823823" y="1705813"/>
                  </a:moveTo>
                  <a:lnTo>
                    <a:pt x="822909" y="1705813"/>
                  </a:lnTo>
                  <a:lnTo>
                    <a:pt x="822909" y="1710893"/>
                  </a:lnTo>
                  <a:lnTo>
                    <a:pt x="823823" y="1710893"/>
                  </a:lnTo>
                  <a:lnTo>
                    <a:pt x="823823" y="1705813"/>
                  </a:lnTo>
                  <a:close/>
                </a:path>
                <a:path w="2160270" h="1871345">
                  <a:moveTo>
                    <a:pt x="833958" y="1705813"/>
                  </a:moveTo>
                  <a:lnTo>
                    <a:pt x="830262" y="1705813"/>
                  </a:lnTo>
                  <a:lnTo>
                    <a:pt x="830262" y="1710893"/>
                  </a:lnTo>
                  <a:lnTo>
                    <a:pt x="833958" y="1710893"/>
                  </a:lnTo>
                  <a:lnTo>
                    <a:pt x="833869" y="1709099"/>
                  </a:lnTo>
                  <a:lnTo>
                    <a:pt x="833119" y="1708353"/>
                  </a:lnTo>
                  <a:lnTo>
                    <a:pt x="833903" y="1707585"/>
                  </a:lnTo>
                  <a:lnTo>
                    <a:pt x="833958" y="1705813"/>
                  </a:lnTo>
                  <a:close/>
                </a:path>
                <a:path w="2160270" h="1871345">
                  <a:moveTo>
                    <a:pt x="833958" y="1709187"/>
                  </a:moveTo>
                  <a:lnTo>
                    <a:pt x="833958" y="1710893"/>
                  </a:lnTo>
                  <a:lnTo>
                    <a:pt x="835670" y="1710893"/>
                  </a:lnTo>
                  <a:lnTo>
                    <a:pt x="833958" y="1709187"/>
                  </a:lnTo>
                  <a:close/>
                </a:path>
                <a:path w="2160270" h="1871345">
                  <a:moveTo>
                    <a:pt x="813663" y="1705185"/>
                  </a:moveTo>
                  <a:lnTo>
                    <a:pt x="813663" y="1709139"/>
                  </a:lnTo>
                  <a:lnTo>
                    <a:pt x="814997" y="1709623"/>
                  </a:lnTo>
                  <a:lnTo>
                    <a:pt x="815505" y="1710281"/>
                  </a:lnTo>
                  <a:lnTo>
                    <a:pt x="815428" y="1707083"/>
                  </a:lnTo>
                  <a:lnTo>
                    <a:pt x="813663" y="1705185"/>
                  </a:lnTo>
                  <a:close/>
                </a:path>
                <a:path w="2160270" h="1871345">
                  <a:moveTo>
                    <a:pt x="817321" y="1704543"/>
                  </a:moveTo>
                  <a:lnTo>
                    <a:pt x="816432" y="1704543"/>
                  </a:lnTo>
                  <a:lnTo>
                    <a:pt x="816432" y="1708644"/>
                  </a:lnTo>
                  <a:lnTo>
                    <a:pt x="817321" y="1710028"/>
                  </a:lnTo>
                  <a:lnTo>
                    <a:pt x="817321" y="1704543"/>
                  </a:lnTo>
                  <a:close/>
                </a:path>
                <a:path w="2160270" h="1871345">
                  <a:moveTo>
                    <a:pt x="833958" y="1707531"/>
                  </a:moveTo>
                  <a:lnTo>
                    <a:pt x="833119" y="1708353"/>
                  </a:lnTo>
                  <a:lnTo>
                    <a:pt x="833958" y="1709187"/>
                  </a:lnTo>
                  <a:lnTo>
                    <a:pt x="833958" y="1707531"/>
                  </a:lnTo>
                  <a:close/>
                </a:path>
                <a:path w="2160270" h="1871345">
                  <a:moveTo>
                    <a:pt x="810783" y="1702013"/>
                  </a:moveTo>
                  <a:lnTo>
                    <a:pt x="809955" y="1702827"/>
                  </a:lnTo>
                  <a:lnTo>
                    <a:pt x="809955" y="1707793"/>
                  </a:lnTo>
                  <a:lnTo>
                    <a:pt x="813663" y="1709139"/>
                  </a:lnTo>
                  <a:lnTo>
                    <a:pt x="813612" y="1708353"/>
                  </a:lnTo>
                  <a:lnTo>
                    <a:pt x="813612" y="1705130"/>
                  </a:lnTo>
                  <a:lnTo>
                    <a:pt x="811767" y="1703138"/>
                  </a:lnTo>
                  <a:lnTo>
                    <a:pt x="810783" y="1702013"/>
                  </a:lnTo>
                  <a:close/>
                </a:path>
                <a:path w="2160270" h="1871345">
                  <a:moveTo>
                    <a:pt x="807999" y="1707083"/>
                  </a:moveTo>
                  <a:lnTo>
                    <a:pt x="809955" y="1709099"/>
                  </a:lnTo>
                  <a:lnTo>
                    <a:pt x="809955" y="1708117"/>
                  </a:lnTo>
                  <a:lnTo>
                    <a:pt x="809383" y="1707585"/>
                  </a:lnTo>
                  <a:lnTo>
                    <a:pt x="807999" y="1707083"/>
                  </a:lnTo>
                  <a:close/>
                </a:path>
                <a:path w="2160270" h="1871345">
                  <a:moveTo>
                    <a:pt x="817321" y="1702003"/>
                  </a:moveTo>
                  <a:lnTo>
                    <a:pt x="815505" y="1702003"/>
                  </a:lnTo>
                  <a:lnTo>
                    <a:pt x="815505" y="1707201"/>
                  </a:lnTo>
                  <a:lnTo>
                    <a:pt x="816432" y="1708644"/>
                  </a:lnTo>
                  <a:lnTo>
                    <a:pt x="816432" y="1704543"/>
                  </a:lnTo>
                  <a:lnTo>
                    <a:pt x="817321" y="1704543"/>
                  </a:lnTo>
                  <a:lnTo>
                    <a:pt x="817321" y="1702003"/>
                  </a:lnTo>
                  <a:close/>
                </a:path>
                <a:path w="2160270" h="1871345">
                  <a:moveTo>
                    <a:pt x="802563" y="1701522"/>
                  </a:moveTo>
                  <a:lnTo>
                    <a:pt x="802563" y="1708353"/>
                  </a:lnTo>
                  <a:lnTo>
                    <a:pt x="806259" y="1708353"/>
                  </a:lnTo>
                  <a:lnTo>
                    <a:pt x="806216" y="1705130"/>
                  </a:lnTo>
                  <a:lnTo>
                    <a:pt x="805611" y="1704543"/>
                  </a:lnTo>
                  <a:lnTo>
                    <a:pt x="803478" y="1704543"/>
                  </a:lnTo>
                  <a:lnTo>
                    <a:pt x="803478" y="1702442"/>
                  </a:lnTo>
                  <a:lnTo>
                    <a:pt x="802563" y="1701522"/>
                  </a:lnTo>
                  <a:close/>
                </a:path>
                <a:path w="2160270" h="1871345">
                  <a:moveTo>
                    <a:pt x="806259" y="1705172"/>
                  </a:moveTo>
                  <a:lnTo>
                    <a:pt x="806259" y="1708353"/>
                  </a:lnTo>
                  <a:lnTo>
                    <a:pt x="809231" y="1708353"/>
                  </a:lnTo>
                  <a:lnTo>
                    <a:pt x="807999" y="1707083"/>
                  </a:lnTo>
                  <a:lnTo>
                    <a:pt x="808843" y="1707083"/>
                  </a:lnTo>
                  <a:lnTo>
                    <a:pt x="807478" y="1705813"/>
                  </a:lnTo>
                  <a:lnTo>
                    <a:pt x="806919" y="1705813"/>
                  </a:lnTo>
                  <a:lnTo>
                    <a:pt x="806259" y="1705172"/>
                  </a:lnTo>
                  <a:close/>
                </a:path>
                <a:path w="2160270" h="1871345">
                  <a:moveTo>
                    <a:pt x="813612" y="1705130"/>
                  </a:moveTo>
                  <a:lnTo>
                    <a:pt x="813612" y="1708353"/>
                  </a:lnTo>
                  <a:lnTo>
                    <a:pt x="813612" y="1705130"/>
                  </a:lnTo>
                  <a:close/>
                </a:path>
                <a:path w="2160270" h="1871345">
                  <a:moveTo>
                    <a:pt x="817333" y="1698193"/>
                  </a:moveTo>
                  <a:lnTo>
                    <a:pt x="817321" y="1708353"/>
                  </a:lnTo>
                  <a:lnTo>
                    <a:pt x="817333" y="1698193"/>
                  </a:lnTo>
                  <a:close/>
                </a:path>
                <a:path w="2160270" h="1871345">
                  <a:moveTo>
                    <a:pt x="820089" y="1702003"/>
                  </a:moveTo>
                  <a:lnTo>
                    <a:pt x="819188" y="1702003"/>
                  </a:lnTo>
                  <a:lnTo>
                    <a:pt x="819188" y="1708353"/>
                  </a:lnTo>
                  <a:lnTo>
                    <a:pt x="819200" y="1705813"/>
                  </a:lnTo>
                  <a:lnTo>
                    <a:pt x="820127" y="1705813"/>
                  </a:lnTo>
                  <a:lnTo>
                    <a:pt x="820089" y="1704543"/>
                  </a:lnTo>
                  <a:lnTo>
                    <a:pt x="820089" y="1702003"/>
                  </a:lnTo>
                  <a:close/>
                </a:path>
                <a:path w="2160270" h="1871345">
                  <a:moveTo>
                    <a:pt x="822871" y="1704543"/>
                  </a:moveTo>
                  <a:lnTo>
                    <a:pt x="821943" y="1704543"/>
                  </a:lnTo>
                  <a:lnTo>
                    <a:pt x="821943" y="1708353"/>
                  </a:lnTo>
                  <a:lnTo>
                    <a:pt x="822871" y="1708353"/>
                  </a:lnTo>
                  <a:lnTo>
                    <a:pt x="822871" y="1704543"/>
                  </a:lnTo>
                  <a:close/>
                </a:path>
                <a:path w="2160270" h="1871345">
                  <a:moveTo>
                    <a:pt x="823823" y="1702003"/>
                  </a:moveTo>
                  <a:lnTo>
                    <a:pt x="822871" y="1702003"/>
                  </a:lnTo>
                  <a:lnTo>
                    <a:pt x="822871" y="1708353"/>
                  </a:lnTo>
                  <a:lnTo>
                    <a:pt x="822909" y="1705813"/>
                  </a:lnTo>
                  <a:lnTo>
                    <a:pt x="823823" y="1705813"/>
                  </a:lnTo>
                  <a:lnTo>
                    <a:pt x="823823" y="1702003"/>
                  </a:lnTo>
                  <a:close/>
                </a:path>
                <a:path w="2160270" h="1871345">
                  <a:moveTo>
                    <a:pt x="809383" y="1707585"/>
                  </a:moveTo>
                  <a:lnTo>
                    <a:pt x="809955" y="1708117"/>
                  </a:lnTo>
                  <a:lnTo>
                    <a:pt x="809955" y="1707793"/>
                  </a:lnTo>
                  <a:lnTo>
                    <a:pt x="809383" y="1707585"/>
                  </a:lnTo>
                  <a:close/>
                </a:path>
                <a:path w="2160270" h="1871345">
                  <a:moveTo>
                    <a:pt x="809955" y="1702827"/>
                  </a:moveTo>
                  <a:lnTo>
                    <a:pt x="807281" y="1705457"/>
                  </a:lnTo>
                  <a:lnTo>
                    <a:pt x="807478" y="1705813"/>
                  </a:lnTo>
                  <a:lnTo>
                    <a:pt x="809383" y="1707585"/>
                  </a:lnTo>
                  <a:lnTo>
                    <a:pt x="809955" y="1707793"/>
                  </a:lnTo>
                  <a:lnTo>
                    <a:pt x="809955" y="1702827"/>
                  </a:lnTo>
                  <a:close/>
                </a:path>
                <a:path w="2160270" h="1871345">
                  <a:moveTo>
                    <a:pt x="808843" y="1707083"/>
                  </a:moveTo>
                  <a:lnTo>
                    <a:pt x="807999" y="1707083"/>
                  </a:lnTo>
                  <a:lnTo>
                    <a:pt x="809383" y="1707585"/>
                  </a:lnTo>
                  <a:lnTo>
                    <a:pt x="808843" y="1707083"/>
                  </a:lnTo>
                  <a:close/>
                </a:path>
                <a:path w="2160270" h="1871345">
                  <a:moveTo>
                    <a:pt x="817321" y="1694850"/>
                  </a:moveTo>
                  <a:lnTo>
                    <a:pt x="815708" y="1698193"/>
                  </a:lnTo>
                  <a:lnTo>
                    <a:pt x="813663" y="1698193"/>
                  </a:lnTo>
                  <a:lnTo>
                    <a:pt x="813663" y="1705185"/>
                  </a:lnTo>
                  <a:lnTo>
                    <a:pt x="815428" y="1707083"/>
                  </a:lnTo>
                  <a:lnTo>
                    <a:pt x="815505" y="1704543"/>
                  </a:lnTo>
                  <a:lnTo>
                    <a:pt x="814577" y="1704543"/>
                  </a:lnTo>
                  <a:lnTo>
                    <a:pt x="814577" y="1702003"/>
                  </a:lnTo>
                  <a:lnTo>
                    <a:pt x="817321" y="1702003"/>
                  </a:lnTo>
                  <a:lnTo>
                    <a:pt x="817321" y="1694850"/>
                  </a:lnTo>
                  <a:close/>
                </a:path>
                <a:path w="2160270" h="1871345">
                  <a:moveTo>
                    <a:pt x="806259" y="1703616"/>
                  </a:moveTo>
                  <a:lnTo>
                    <a:pt x="806272" y="1705185"/>
                  </a:lnTo>
                  <a:lnTo>
                    <a:pt x="806919" y="1705813"/>
                  </a:lnTo>
                  <a:lnTo>
                    <a:pt x="807281" y="1705457"/>
                  </a:lnTo>
                  <a:lnTo>
                    <a:pt x="806259" y="1703616"/>
                  </a:lnTo>
                  <a:close/>
                </a:path>
                <a:path w="2160270" h="1871345">
                  <a:moveTo>
                    <a:pt x="807281" y="1705457"/>
                  </a:moveTo>
                  <a:lnTo>
                    <a:pt x="806919" y="1705813"/>
                  </a:lnTo>
                  <a:lnTo>
                    <a:pt x="807478" y="1705813"/>
                  </a:lnTo>
                  <a:lnTo>
                    <a:pt x="807281" y="1705457"/>
                  </a:lnTo>
                  <a:close/>
                </a:path>
                <a:path w="2160270" h="1871345">
                  <a:moveTo>
                    <a:pt x="809002" y="1701199"/>
                  </a:moveTo>
                  <a:lnTo>
                    <a:pt x="806259" y="1703138"/>
                  </a:lnTo>
                  <a:lnTo>
                    <a:pt x="806259" y="1703616"/>
                  </a:lnTo>
                  <a:lnTo>
                    <a:pt x="807281" y="1705457"/>
                  </a:lnTo>
                  <a:lnTo>
                    <a:pt x="809955" y="1702827"/>
                  </a:lnTo>
                  <a:lnTo>
                    <a:pt x="809955" y="1702003"/>
                  </a:lnTo>
                  <a:lnTo>
                    <a:pt x="809002" y="1702003"/>
                  </a:lnTo>
                  <a:lnTo>
                    <a:pt x="809002" y="1701199"/>
                  </a:lnTo>
                  <a:close/>
                </a:path>
                <a:path w="2160270" h="1871345">
                  <a:moveTo>
                    <a:pt x="813663" y="1698193"/>
                  </a:moveTo>
                  <a:lnTo>
                    <a:pt x="813663" y="1705185"/>
                  </a:lnTo>
                  <a:lnTo>
                    <a:pt x="813663" y="1698193"/>
                  </a:lnTo>
                  <a:close/>
                </a:path>
                <a:path w="2160270" h="1871345">
                  <a:moveTo>
                    <a:pt x="805306" y="1696706"/>
                  </a:moveTo>
                  <a:lnTo>
                    <a:pt x="805306" y="1704247"/>
                  </a:lnTo>
                  <a:lnTo>
                    <a:pt x="806259" y="1705172"/>
                  </a:lnTo>
                  <a:lnTo>
                    <a:pt x="806259" y="1703616"/>
                  </a:lnTo>
                  <a:lnTo>
                    <a:pt x="806068" y="1703273"/>
                  </a:lnTo>
                  <a:lnTo>
                    <a:pt x="806259" y="1703138"/>
                  </a:lnTo>
                  <a:lnTo>
                    <a:pt x="806257" y="1697486"/>
                  </a:lnTo>
                  <a:lnTo>
                    <a:pt x="805638" y="1696870"/>
                  </a:lnTo>
                  <a:lnTo>
                    <a:pt x="805306" y="1696706"/>
                  </a:lnTo>
                  <a:close/>
                </a:path>
                <a:path w="2160270" h="1871345">
                  <a:moveTo>
                    <a:pt x="813612" y="1700733"/>
                  </a:moveTo>
                  <a:lnTo>
                    <a:pt x="809663" y="1700733"/>
                  </a:lnTo>
                  <a:lnTo>
                    <a:pt x="810793" y="1702003"/>
                  </a:lnTo>
                  <a:lnTo>
                    <a:pt x="811885" y="1703273"/>
                  </a:lnTo>
                  <a:lnTo>
                    <a:pt x="813612" y="1705130"/>
                  </a:lnTo>
                  <a:lnTo>
                    <a:pt x="813612" y="1700733"/>
                  </a:lnTo>
                  <a:close/>
                </a:path>
                <a:path w="2160270" h="1871345">
                  <a:moveTo>
                    <a:pt x="799782" y="1698724"/>
                  </a:moveTo>
                  <a:lnTo>
                    <a:pt x="799782" y="1704543"/>
                  </a:lnTo>
                  <a:lnTo>
                    <a:pt x="802563" y="1704543"/>
                  </a:lnTo>
                  <a:lnTo>
                    <a:pt x="802563" y="1701522"/>
                  </a:lnTo>
                  <a:lnTo>
                    <a:pt x="799782" y="1698724"/>
                  </a:lnTo>
                  <a:close/>
                </a:path>
                <a:path w="2160270" h="1871345">
                  <a:moveTo>
                    <a:pt x="803478" y="1702442"/>
                  </a:moveTo>
                  <a:lnTo>
                    <a:pt x="803478" y="1704543"/>
                  </a:lnTo>
                  <a:lnTo>
                    <a:pt x="805306" y="1704543"/>
                  </a:lnTo>
                  <a:lnTo>
                    <a:pt x="805306" y="1704247"/>
                  </a:lnTo>
                  <a:lnTo>
                    <a:pt x="803478" y="1702442"/>
                  </a:lnTo>
                  <a:close/>
                </a:path>
                <a:path w="2160270" h="1871345">
                  <a:moveTo>
                    <a:pt x="805306" y="1704247"/>
                  </a:moveTo>
                  <a:lnTo>
                    <a:pt x="805306" y="1704543"/>
                  </a:lnTo>
                  <a:lnTo>
                    <a:pt x="805611" y="1704543"/>
                  </a:lnTo>
                  <a:lnTo>
                    <a:pt x="805306" y="1704247"/>
                  </a:lnTo>
                  <a:close/>
                </a:path>
                <a:path w="2160270" h="1871345">
                  <a:moveTo>
                    <a:pt x="815505" y="1702003"/>
                  </a:moveTo>
                  <a:lnTo>
                    <a:pt x="814577" y="1702003"/>
                  </a:lnTo>
                  <a:lnTo>
                    <a:pt x="814577" y="1704543"/>
                  </a:lnTo>
                  <a:lnTo>
                    <a:pt x="815505" y="1704543"/>
                  </a:lnTo>
                  <a:lnTo>
                    <a:pt x="815505" y="1702003"/>
                  </a:lnTo>
                  <a:close/>
                </a:path>
                <a:path w="2160270" h="1871345">
                  <a:moveTo>
                    <a:pt x="829335" y="1702003"/>
                  </a:moveTo>
                  <a:lnTo>
                    <a:pt x="826566" y="1702003"/>
                  </a:lnTo>
                  <a:lnTo>
                    <a:pt x="826566" y="1704543"/>
                  </a:lnTo>
                  <a:lnTo>
                    <a:pt x="829335" y="1704543"/>
                  </a:lnTo>
                  <a:lnTo>
                    <a:pt x="829335" y="1702003"/>
                  </a:lnTo>
                  <a:close/>
                </a:path>
                <a:path w="2160270" h="1871345">
                  <a:moveTo>
                    <a:pt x="803478" y="1695867"/>
                  </a:moveTo>
                  <a:lnTo>
                    <a:pt x="803478" y="1702442"/>
                  </a:lnTo>
                  <a:lnTo>
                    <a:pt x="805306" y="1704247"/>
                  </a:lnTo>
                  <a:lnTo>
                    <a:pt x="805306" y="1696923"/>
                  </a:lnTo>
                  <a:lnTo>
                    <a:pt x="805014" y="1696923"/>
                  </a:lnTo>
                  <a:lnTo>
                    <a:pt x="803478" y="1695867"/>
                  </a:lnTo>
                  <a:close/>
                </a:path>
                <a:path w="2160270" h="1871345">
                  <a:moveTo>
                    <a:pt x="806259" y="1703138"/>
                  </a:moveTo>
                  <a:lnTo>
                    <a:pt x="806068" y="1703273"/>
                  </a:lnTo>
                  <a:lnTo>
                    <a:pt x="806259" y="1703616"/>
                  </a:lnTo>
                  <a:lnTo>
                    <a:pt x="806259" y="1703138"/>
                  </a:lnTo>
                  <a:close/>
                </a:path>
                <a:path w="2160270" h="1871345">
                  <a:moveTo>
                    <a:pt x="806259" y="1697488"/>
                  </a:moveTo>
                  <a:lnTo>
                    <a:pt x="806259" y="1703138"/>
                  </a:lnTo>
                  <a:lnTo>
                    <a:pt x="807866" y="1702003"/>
                  </a:lnTo>
                  <a:lnTo>
                    <a:pt x="807186" y="1702003"/>
                  </a:lnTo>
                  <a:lnTo>
                    <a:pt x="807157" y="1698411"/>
                  </a:lnTo>
                  <a:lnTo>
                    <a:pt x="806259" y="1697488"/>
                  </a:lnTo>
                  <a:close/>
                </a:path>
                <a:path w="2160270" h="1871345">
                  <a:moveTo>
                    <a:pt x="809578" y="1700793"/>
                  </a:moveTo>
                  <a:lnTo>
                    <a:pt x="809002" y="1701199"/>
                  </a:lnTo>
                  <a:lnTo>
                    <a:pt x="809002" y="1702003"/>
                  </a:lnTo>
                  <a:lnTo>
                    <a:pt x="809955" y="1702003"/>
                  </a:lnTo>
                  <a:lnTo>
                    <a:pt x="809955" y="1702827"/>
                  </a:lnTo>
                  <a:lnTo>
                    <a:pt x="810783" y="1702013"/>
                  </a:lnTo>
                  <a:lnTo>
                    <a:pt x="809578" y="1700793"/>
                  </a:lnTo>
                  <a:close/>
                </a:path>
                <a:path w="2160270" h="1871345">
                  <a:moveTo>
                    <a:pt x="803478" y="1698193"/>
                  </a:moveTo>
                  <a:lnTo>
                    <a:pt x="802563" y="1698193"/>
                  </a:lnTo>
                  <a:lnTo>
                    <a:pt x="802563" y="1701522"/>
                  </a:lnTo>
                  <a:lnTo>
                    <a:pt x="803478" y="1702442"/>
                  </a:lnTo>
                  <a:lnTo>
                    <a:pt x="803478" y="1698193"/>
                  </a:lnTo>
                  <a:close/>
                </a:path>
                <a:path w="2160270" h="1871345">
                  <a:moveTo>
                    <a:pt x="810645" y="1701855"/>
                  </a:moveTo>
                  <a:lnTo>
                    <a:pt x="810783" y="1702013"/>
                  </a:lnTo>
                  <a:lnTo>
                    <a:pt x="810645" y="1701855"/>
                  </a:lnTo>
                  <a:close/>
                </a:path>
                <a:path w="2160270" h="1871345">
                  <a:moveTo>
                    <a:pt x="807186" y="1698441"/>
                  </a:moveTo>
                  <a:lnTo>
                    <a:pt x="807186" y="1702003"/>
                  </a:lnTo>
                  <a:lnTo>
                    <a:pt x="807866" y="1702003"/>
                  </a:lnTo>
                  <a:lnTo>
                    <a:pt x="809002" y="1701199"/>
                  </a:lnTo>
                  <a:lnTo>
                    <a:pt x="809002" y="1700220"/>
                  </a:lnTo>
                  <a:lnTo>
                    <a:pt x="808242" y="1699463"/>
                  </a:lnTo>
                  <a:lnTo>
                    <a:pt x="807186" y="1698441"/>
                  </a:lnTo>
                  <a:close/>
                </a:path>
                <a:path w="2160270" h="1871345">
                  <a:moveTo>
                    <a:pt x="809663" y="1700733"/>
                  </a:moveTo>
                  <a:lnTo>
                    <a:pt x="810645" y="1701855"/>
                  </a:lnTo>
                  <a:lnTo>
                    <a:pt x="809663" y="1700733"/>
                  </a:lnTo>
                  <a:close/>
                </a:path>
                <a:path w="2160270" h="1871345">
                  <a:moveTo>
                    <a:pt x="800583" y="1694374"/>
                  </a:moveTo>
                  <a:lnTo>
                    <a:pt x="799822" y="1695122"/>
                  </a:lnTo>
                  <a:lnTo>
                    <a:pt x="799782" y="1698724"/>
                  </a:lnTo>
                  <a:lnTo>
                    <a:pt x="802563" y="1701522"/>
                  </a:lnTo>
                  <a:lnTo>
                    <a:pt x="802563" y="1698193"/>
                  </a:lnTo>
                  <a:lnTo>
                    <a:pt x="803478" y="1698193"/>
                  </a:lnTo>
                  <a:lnTo>
                    <a:pt x="803478" y="1696923"/>
                  </a:lnTo>
                  <a:lnTo>
                    <a:pt x="802525" y="1696923"/>
                  </a:lnTo>
                  <a:lnTo>
                    <a:pt x="802525" y="1695653"/>
                  </a:lnTo>
                  <a:lnTo>
                    <a:pt x="801598" y="1695653"/>
                  </a:lnTo>
                  <a:lnTo>
                    <a:pt x="801547" y="1694850"/>
                  </a:lnTo>
                  <a:lnTo>
                    <a:pt x="800583" y="1694374"/>
                  </a:lnTo>
                  <a:close/>
                </a:path>
                <a:path w="2160270" h="1871345">
                  <a:moveTo>
                    <a:pt x="809002" y="1700220"/>
                  </a:moveTo>
                  <a:lnTo>
                    <a:pt x="809002" y="1701199"/>
                  </a:lnTo>
                  <a:lnTo>
                    <a:pt x="809578" y="1700793"/>
                  </a:lnTo>
                  <a:lnTo>
                    <a:pt x="809002" y="1700220"/>
                  </a:lnTo>
                  <a:close/>
                </a:path>
                <a:path w="2160270" h="1871345">
                  <a:moveTo>
                    <a:pt x="809476" y="1695789"/>
                  </a:moveTo>
                  <a:lnTo>
                    <a:pt x="809114" y="1696540"/>
                  </a:lnTo>
                  <a:lnTo>
                    <a:pt x="809002" y="1700220"/>
                  </a:lnTo>
                  <a:lnTo>
                    <a:pt x="809578" y="1700793"/>
                  </a:lnTo>
                  <a:lnTo>
                    <a:pt x="813612" y="1700733"/>
                  </a:lnTo>
                  <a:lnTo>
                    <a:pt x="813612" y="1698193"/>
                  </a:lnTo>
                  <a:lnTo>
                    <a:pt x="810882" y="1698193"/>
                  </a:lnTo>
                  <a:lnTo>
                    <a:pt x="810882" y="1696923"/>
                  </a:lnTo>
                  <a:lnTo>
                    <a:pt x="810615" y="1696923"/>
                  </a:lnTo>
                  <a:lnTo>
                    <a:pt x="809476" y="1695789"/>
                  </a:lnTo>
                  <a:close/>
                </a:path>
                <a:path w="2160270" h="1871345">
                  <a:moveTo>
                    <a:pt x="807186" y="1697635"/>
                  </a:moveTo>
                  <a:lnTo>
                    <a:pt x="807216" y="1698441"/>
                  </a:lnTo>
                  <a:lnTo>
                    <a:pt x="809002" y="1700220"/>
                  </a:lnTo>
                  <a:lnTo>
                    <a:pt x="809002" y="1698193"/>
                  </a:lnTo>
                  <a:lnTo>
                    <a:pt x="808316" y="1698193"/>
                  </a:lnTo>
                  <a:lnTo>
                    <a:pt x="807186" y="1697635"/>
                  </a:lnTo>
                  <a:close/>
                </a:path>
                <a:path w="2160270" h="1871345">
                  <a:moveTo>
                    <a:pt x="807186" y="1698411"/>
                  </a:moveTo>
                  <a:lnTo>
                    <a:pt x="808177" y="1699463"/>
                  </a:lnTo>
                  <a:lnTo>
                    <a:pt x="807186" y="1698411"/>
                  </a:lnTo>
                  <a:close/>
                </a:path>
                <a:path w="2160270" h="1871345">
                  <a:moveTo>
                    <a:pt x="799782" y="1695161"/>
                  </a:moveTo>
                  <a:lnTo>
                    <a:pt x="797991" y="1696923"/>
                  </a:lnTo>
                  <a:lnTo>
                    <a:pt x="799782" y="1698724"/>
                  </a:lnTo>
                  <a:lnTo>
                    <a:pt x="799782" y="1695161"/>
                  </a:lnTo>
                  <a:close/>
                </a:path>
                <a:path w="2160270" h="1871345">
                  <a:moveTo>
                    <a:pt x="806329" y="1697558"/>
                  </a:moveTo>
                  <a:lnTo>
                    <a:pt x="807186" y="1698441"/>
                  </a:lnTo>
                  <a:lnTo>
                    <a:pt x="806329" y="1697558"/>
                  </a:lnTo>
                  <a:close/>
                </a:path>
                <a:path w="2160270" h="1871345">
                  <a:moveTo>
                    <a:pt x="806259" y="1697177"/>
                  </a:moveTo>
                  <a:lnTo>
                    <a:pt x="806329" y="1697558"/>
                  </a:lnTo>
                  <a:lnTo>
                    <a:pt x="807186" y="1698411"/>
                  </a:lnTo>
                  <a:lnTo>
                    <a:pt x="807186" y="1697635"/>
                  </a:lnTo>
                  <a:lnTo>
                    <a:pt x="806259" y="1697177"/>
                  </a:lnTo>
                  <a:close/>
                </a:path>
                <a:path w="2160270" h="1871345">
                  <a:moveTo>
                    <a:pt x="798829" y="1693972"/>
                  </a:moveTo>
                  <a:lnTo>
                    <a:pt x="796210" y="1696540"/>
                  </a:lnTo>
                  <a:lnTo>
                    <a:pt x="796086" y="1698193"/>
                  </a:lnTo>
                  <a:lnTo>
                    <a:pt x="799254" y="1698193"/>
                  </a:lnTo>
                  <a:lnTo>
                    <a:pt x="797991" y="1696923"/>
                  </a:lnTo>
                  <a:lnTo>
                    <a:pt x="799282" y="1695653"/>
                  </a:lnTo>
                  <a:lnTo>
                    <a:pt x="798829" y="1695653"/>
                  </a:lnTo>
                  <a:lnTo>
                    <a:pt x="798829" y="1693972"/>
                  </a:lnTo>
                  <a:close/>
                </a:path>
                <a:path w="2160270" h="1871345">
                  <a:moveTo>
                    <a:pt x="807186" y="1693984"/>
                  </a:moveTo>
                  <a:lnTo>
                    <a:pt x="807186" y="1697635"/>
                  </a:lnTo>
                  <a:lnTo>
                    <a:pt x="808316" y="1698193"/>
                  </a:lnTo>
                  <a:lnTo>
                    <a:pt x="808929" y="1696923"/>
                  </a:lnTo>
                  <a:lnTo>
                    <a:pt x="808806" y="1695122"/>
                  </a:lnTo>
                  <a:lnTo>
                    <a:pt x="808135" y="1694453"/>
                  </a:lnTo>
                  <a:lnTo>
                    <a:pt x="807186" y="1693984"/>
                  </a:lnTo>
                  <a:close/>
                </a:path>
                <a:path w="2160270" h="1871345">
                  <a:moveTo>
                    <a:pt x="809002" y="1696771"/>
                  </a:moveTo>
                  <a:lnTo>
                    <a:pt x="808316" y="1698193"/>
                  </a:lnTo>
                  <a:lnTo>
                    <a:pt x="809002" y="1698193"/>
                  </a:lnTo>
                  <a:lnTo>
                    <a:pt x="809002" y="1696771"/>
                  </a:lnTo>
                  <a:close/>
                </a:path>
                <a:path w="2160270" h="1871345">
                  <a:moveTo>
                    <a:pt x="811357" y="1696193"/>
                  </a:moveTo>
                  <a:lnTo>
                    <a:pt x="811004" y="1696540"/>
                  </a:lnTo>
                  <a:lnTo>
                    <a:pt x="810882" y="1698193"/>
                  </a:lnTo>
                  <a:lnTo>
                    <a:pt x="812698" y="1698193"/>
                  </a:lnTo>
                  <a:lnTo>
                    <a:pt x="812698" y="1696923"/>
                  </a:lnTo>
                  <a:lnTo>
                    <a:pt x="812418" y="1696923"/>
                  </a:lnTo>
                  <a:lnTo>
                    <a:pt x="811357" y="1696193"/>
                  </a:lnTo>
                  <a:close/>
                </a:path>
                <a:path w="2160270" h="1871345">
                  <a:moveTo>
                    <a:pt x="812698" y="1696706"/>
                  </a:moveTo>
                  <a:lnTo>
                    <a:pt x="812698" y="1698193"/>
                  </a:lnTo>
                  <a:lnTo>
                    <a:pt x="815708" y="1698193"/>
                  </a:lnTo>
                  <a:lnTo>
                    <a:pt x="812698" y="1696706"/>
                  </a:lnTo>
                  <a:close/>
                </a:path>
                <a:path w="2160270" h="1871345">
                  <a:moveTo>
                    <a:pt x="813494" y="1690573"/>
                  </a:moveTo>
                  <a:lnTo>
                    <a:pt x="812698" y="1690573"/>
                  </a:lnTo>
                  <a:lnTo>
                    <a:pt x="812698" y="1691311"/>
                  </a:lnTo>
                  <a:lnTo>
                    <a:pt x="814489" y="1693113"/>
                  </a:lnTo>
                  <a:lnTo>
                    <a:pt x="812722" y="1694850"/>
                  </a:lnTo>
                  <a:lnTo>
                    <a:pt x="812698" y="1696706"/>
                  </a:lnTo>
                  <a:lnTo>
                    <a:pt x="815708" y="1698193"/>
                  </a:lnTo>
                  <a:lnTo>
                    <a:pt x="817309" y="1694874"/>
                  </a:lnTo>
                  <a:lnTo>
                    <a:pt x="817321" y="1694383"/>
                  </a:lnTo>
                  <a:lnTo>
                    <a:pt x="816394" y="1694383"/>
                  </a:lnTo>
                  <a:lnTo>
                    <a:pt x="816394" y="1692152"/>
                  </a:lnTo>
                  <a:lnTo>
                    <a:pt x="813494" y="1690573"/>
                  </a:lnTo>
                  <a:close/>
                </a:path>
                <a:path w="2160270" h="1871345">
                  <a:moveTo>
                    <a:pt x="807186" y="1694383"/>
                  </a:moveTo>
                  <a:lnTo>
                    <a:pt x="806259" y="1694383"/>
                  </a:lnTo>
                  <a:lnTo>
                    <a:pt x="806259" y="1697177"/>
                  </a:lnTo>
                  <a:lnTo>
                    <a:pt x="807186" y="1697635"/>
                  </a:lnTo>
                  <a:lnTo>
                    <a:pt x="807186" y="1694383"/>
                  </a:lnTo>
                  <a:close/>
                </a:path>
                <a:path w="2160270" h="1871345">
                  <a:moveTo>
                    <a:pt x="805638" y="1696870"/>
                  </a:moveTo>
                  <a:lnTo>
                    <a:pt x="806259" y="1697488"/>
                  </a:lnTo>
                  <a:lnTo>
                    <a:pt x="805713" y="1696923"/>
                  </a:lnTo>
                  <a:close/>
                </a:path>
                <a:path w="2160270" h="1871345">
                  <a:moveTo>
                    <a:pt x="805684" y="1696893"/>
                  </a:moveTo>
                  <a:lnTo>
                    <a:pt x="806259" y="1697486"/>
                  </a:lnTo>
                  <a:lnTo>
                    <a:pt x="806259" y="1697177"/>
                  </a:lnTo>
                  <a:lnTo>
                    <a:pt x="805684" y="1696893"/>
                  </a:lnTo>
                  <a:close/>
                </a:path>
                <a:path w="2160270" h="1871345">
                  <a:moveTo>
                    <a:pt x="806221" y="1694383"/>
                  </a:moveTo>
                  <a:lnTo>
                    <a:pt x="805306" y="1694383"/>
                  </a:lnTo>
                  <a:lnTo>
                    <a:pt x="805341" y="1696540"/>
                  </a:lnTo>
                  <a:lnTo>
                    <a:pt x="805662" y="1696870"/>
                  </a:lnTo>
                  <a:lnTo>
                    <a:pt x="806259" y="1697177"/>
                  </a:lnTo>
                  <a:lnTo>
                    <a:pt x="806221" y="1695653"/>
                  </a:lnTo>
                  <a:lnTo>
                    <a:pt x="806221" y="1694383"/>
                  </a:lnTo>
                  <a:close/>
                </a:path>
                <a:path w="2160270" h="1871345">
                  <a:moveTo>
                    <a:pt x="791463" y="1692589"/>
                  </a:moveTo>
                  <a:lnTo>
                    <a:pt x="791463" y="1696923"/>
                  </a:lnTo>
                  <a:lnTo>
                    <a:pt x="795820" y="1696923"/>
                  </a:lnTo>
                  <a:lnTo>
                    <a:pt x="793269" y="1694383"/>
                  </a:lnTo>
                  <a:lnTo>
                    <a:pt x="792391" y="1694383"/>
                  </a:lnTo>
                  <a:lnTo>
                    <a:pt x="792355" y="1693508"/>
                  </a:lnTo>
                  <a:lnTo>
                    <a:pt x="791463" y="1692589"/>
                  </a:lnTo>
                  <a:close/>
                </a:path>
                <a:path w="2160270" h="1871345">
                  <a:moveTo>
                    <a:pt x="794544" y="1688033"/>
                  </a:moveTo>
                  <a:lnTo>
                    <a:pt x="792391" y="1688033"/>
                  </a:lnTo>
                  <a:lnTo>
                    <a:pt x="792427" y="1693545"/>
                  </a:lnTo>
                  <a:lnTo>
                    <a:pt x="795820" y="1696923"/>
                  </a:lnTo>
                  <a:lnTo>
                    <a:pt x="795974" y="1696771"/>
                  </a:lnTo>
                  <a:lnTo>
                    <a:pt x="796086" y="1695653"/>
                  </a:lnTo>
                  <a:lnTo>
                    <a:pt x="795172" y="1695653"/>
                  </a:lnTo>
                  <a:lnTo>
                    <a:pt x="795121" y="1691843"/>
                  </a:lnTo>
                  <a:lnTo>
                    <a:pt x="795014" y="1688500"/>
                  </a:lnTo>
                  <a:lnTo>
                    <a:pt x="794544" y="1688033"/>
                  </a:lnTo>
                  <a:close/>
                </a:path>
                <a:path w="2160270" h="1871345">
                  <a:moveTo>
                    <a:pt x="796086" y="1696661"/>
                  </a:moveTo>
                  <a:lnTo>
                    <a:pt x="795820" y="1696923"/>
                  </a:lnTo>
                  <a:lnTo>
                    <a:pt x="796086" y="1696923"/>
                  </a:lnTo>
                  <a:lnTo>
                    <a:pt x="796086" y="1696661"/>
                  </a:lnTo>
                  <a:close/>
                </a:path>
                <a:path w="2160270" h="1871345">
                  <a:moveTo>
                    <a:pt x="802525" y="1695333"/>
                  </a:moveTo>
                  <a:lnTo>
                    <a:pt x="802525" y="1696923"/>
                  </a:lnTo>
                  <a:lnTo>
                    <a:pt x="803478" y="1696923"/>
                  </a:lnTo>
                  <a:lnTo>
                    <a:pt x="803365" y="1695789"/>
                  </a:lnTo>
                  <a:lnTo>
                    <a:pt x="803150" y="1695642"/>
                  </a:lnTo>
                  <a:lnTo>
                    <a:pt x="802525" y="1695333"/>
                  </a:lnTo>
                  <a:close/>
                </a:path>
                <a:path w="2160270" h="1871345">
                  <a:moveTo>
                    <a:pt x="803478" y="1695803"/>
                  </a:moveTo>
                  <a:lnTo>
                    <a:pt x="805014" y="1696923"/>
                  </a:lnTo>
                  <a:lnTo>
                    <a:pt x="805306" y="1696923"/>
                  </a:lnTo>
                  <a:lnTo>
                    <a:pt x="805213" y="1696660"/>
                  </a:lnTo>
                  <a:lnTo>
                    <a:pt x="803478" y="1695803"/>
                  </a:lnTo>
                  <a:close/>
                </a:path>
                <a:path w="2160270" h="1871345">
                  <a:moveTo>
                    <a:pt x="809739" y="1695245"/>
                  </a:moveTo>
                  <a:lnTo>
                    <a:pt x="809547" y="1695642"/>
                  </a:lnTo>
                  <a:lnTo>
                    <a:pt x="809554" y="1695867"/>
                  </a:lnTo>
                  <a:lnTo>
                    <a:pt x="810615" y="1696923"/>
                  </a:lnTo>
                  <a:lnTo>
                    <a:pt x="810769" y="1696771"/>
                  </a:lnTo>
                  <a:lnTo>
                    <a:pt x="810769" y="1695789"/>
                  </a:lnTo>
                  <a:lnTo>
                    <a:pt x="810542" y="1695642"/>
                  </a:lnTo>
                  <a:lnTo>
                    <a:pt x="809739" y="1695245"/>
                  </a:lnTo>
                  <a:close/>
                </a:path>
                <a:path w="2160270" h="1871345">
                  <a:moveTo>
                    <a:pt x="810882" y="1696660"/>
                  </a:moveTo>
                  <a:lnTo>
                    <a:pt x="810615" y="1696923"/>
                  </a:lnTo>
                  <a:lnTo>
                    <a:pt x="810882" y="1696923"/>
                  </a:lnTo>
                  <a:lnTo>
                    <a:pt x="810882" y="1696660"/>
                  </a:lnTo>
                  <a:close/>
                </a:path>
                <a:path w="2160270" h="1871345">
                  <a:moveTo>
                    <a:pt x="811458" y="1696094"/>
                  </a:moveTo>
                  <a:lnTo>
                    <a:pt x="812418" y="1696923"/>
                  </a:lnTo>
                  <a:lnTo>
                    <a:pt x="812698" y="1696923"/>
                  </a:lnTo>
                  <a:lnTo>
                    <a:pt x="812605" y="1696660"/>
                  </a:lnTo>
                  <a:lnTo>
                    <a:pt x="811458" y="1696094"/>
                  </a:lnTo>
                  <a:close/>
                </a:path>
                <a:path w="2160270" h="1871345">
                  <a:moveTo>
                    <a:pt x="805306" y="1696504"/>
                  </a:moveTo>
                  <a:lnTo>
                    <a:pt x="805638" y="1696870"/>
                  </a:lnTo>
                  <a:lnTo>
                    <a:pt x="805306" y="1696504"/>
                  </a:lnTo>
                  <a:close/>
                </a:path>
                <a:path w="2160270" h="1871345">
                  <a:moveTo>
                    <a:pt x="805306" y="1696540"/>
                  </a:moveTo>
                  <a:lnTo>
                    <a:pt x="805306" y="1696706"/>
                  </a:lnTo>
                  <a:lnTo>
                    <a:pt x="805638" y="1696870"/>
                  </a:lnTo>
                  <a:lnTo>
                    <a:pt x="805306" y="1696540"/>
                  </a:lnTo>
                  <a:close/>
                </a:path>
                <a:path w="2160270" h="1871345">
                  <a:moveTo>
                    <a:pt x="809002" y="1695317"/>
                  </a:moveTo>
                  <a:lnTo>
                    <a:pt x="809002" y="1696771"/>
                  </a:lnTo>
                  <a:lnTo>
                    <a:pt x="809439" y="1695867"/>
                  </a:lnTo>
                  <a:lnTo>
                    <a:pt x="809328" y="1695642"/>
                  </a:lnTo>
                  <a:lnTo>
                    <a:pt x="809002" y="1695317"/>
                  </a:lnTo>
                  <a:close/>
                </a:path>
                <a:path w="2160270" h="1871345">
                  <a:moveTo>
                    <a:pt x="803478" y="1694719"/>
                  </a:moveTo>
                  <a:lnTo>
                    <a:pt x="803490" y="1695809"/>
                  </a:lnTo>
                  <a:lnTo>
                    <a:pt x="805306" y="1696706"/>
                  </a:lnTo>
                  <a:lnTo>
                    <a:pt x="805270" y="1696504"/>
                  </a:lnTo>
                  <a:lnTo>
                    <a:pt x="803478" y="1694719"/>
                  </a:lnTo>
                  <a:close/>
                </a:path>
                <a:path w="2160270" h="1871345">
                  <a:moveTo>
                    <a:pt x="812698" y="1694874"/>
                  </a:moveTo>
                  <a:lnTo>
                    <a:pt x="811458" y="1696094"/>
                  </a:lnTo>
                  <a:lnTo>
                    <a:pt x="812698" y="1696706"/>
                  </a:lnTo>
                  <a:lnTo>
                    <a:pt x="812698" y="1694874"/>
                  </a:lnTo>
                  <a:close/>
                </a:path>
                <a:path w="2160270" h="1871345">
                  <a:moveTo>
                    <a:pt x="796086" y="1689471"/>
                  </a:moveTo>
                  <a:lnTo>
                    <a:pt x="796086" y="1696661"/>
                  </a:lnTo>
                  <a:lnTo>
                    <a:pt x="798817" y="1693984"/>
                  </a:lnTo>
                  <a:lnTo>
                    <a:pt x="798829" y="1693508"/>
                  </a:lnTo>
                  <a:lnTo>
                    <a:pt x="798029" y="1693113"/>
                  </a:lnTo>
                  <a:lnTo>
                    <a:pt x="798575" y="1691975"/>
                  </a:lnTo>
                  <a:lnTo>
                    <a:pt x="798443" y="1691843"/>
                  </a:lnTo>
                  <a:lnTo>
                    <a:pt x="797902" y="1691843"/>
                  </a:lnTo>
                  <a:lnTo>
                    <a:pt x="797902" y="1691298"/>
                  </a:lnTo>
                  <a:lnTo>
                    <a:pt x="796086" y="1689471"/>
                  </a:lnTo>
                  <a:close/>
                </a:path>
                <a:path w="2160270" h="1871345">
                  <a:moveTo>
                    <a:pt x="810882" y="1695867"/>
                  </a:moveTo>
                  <a:lnTo>
                    <a:pt x="810882" y="1696660"/>
                  </a:lnTo>
                  <a:lnTo>
                    <a:pt x="811357" y="1696193"/>
                  </a:lnTo>
                  <a:lnTo>
                    <a:pt x="810882" y="1695867"/>
                  </a:lnTo>
                  <a:close/>
                </a:path>
                <a:path w="2160270" h="1871345">
                  <a:moveTo>
                    <a:pt x="805306" y="1694383"/>
                  </a:moveTo>
                  <a:lnTo>
                    <a:pt x="803478" y="1694383"/>
                  </a:lnTo>
                  <a:lnTo>
                    <a:pt x="803478" y="1694719"/>
                  </a:lnTo>
                  <a:lnTo>
                    <a:pt x="805306" y="1696540"/>
                  </a:lnTo>
                  <a:lnTo>
                    <a:pt x="804481" y="1695653"/>
                  </a:lnTo>
                  <a:lnTo>
                    <a:pt x="805306" y="1695653"/>
                  </a:lnTo>
                  <a:lnTo>
                    <a:pt x="805306" y="1694383"/>
                  </a:lnTo>
                  <a:close/>
                </a:path>
                <a:path w="2160270" h="1871345">
                  <a:moveTo>
                    <a:pt x="805306" y="1695653"/>
                  </a:moveTo>
                  <a:lnTo>
                    <a:pt x="804481" y="1695653"/>
                  </a:lnTo>
                  <a:lnTo>
                    <a:pt x="805306" y="1696504"/>
                  </a:lnTo>
                  <a:lnTo>
                    <a:pt x="805306" y="1695653"/>
                  </a:lnTo>
                  <a:close/>
                </a:path>
                <a:path w="2160270" h="1871345">
                  <a:moveTo>
                    <a:pt x="810882" y="1695809"/>
                  </a:moveTo>
                  <a:lnTo>
                    <a:pt x="811357" y="1696193"/>
                  </a:lnTo>
                  <a:lnTo>
                    <a:pt x="810882" y="1695809"/>
                  </a:lnTo>
                  <a:close/>
                </a:path>
                <a:path w="2160270" h="1871345">
                  <a:moveTo>
                    <a:pt x="811964" y="1690573"/>
                  </a:moveTo>
                  <a:lnTo>
                    <a:pt x="810882" y="1690573"/>
                  </a:lnTo>
                  <a:lnTo>
                    <a:pt x="810997" y="1695867"/>
                  </a:lnTo>
                  <a:lnTo>
                    <a:pt x="811458" y="1696094"/>
                  </a:lnTo>
                  <a:lnTo>
                    <a:pt x="812691" y="1694881"/>
                  </a:lnTo>
                  <a:lnTo>
                    <a:pt x="812698" y="1694383"/>
                  </a:lnTo>
                  <a:lnTo>
                    <a:pt x="813207" y="1694374"/>
                  </a:lnTo>
                  <a:lnTo>
                    <a:pt x="814489" y="1693113"/>
                  </a:lnTo>
                  <a:lnTo>
                    <a:pt x="813226" y="1691843"/>
                  </a:lnTo>
                  <a:lnTo>
                    <a:pt x="812698" y="1691843"/>
                  </a:lnTo>
                  <a:lnTo>
                    <a:pt x="812685" y="1691298"/>
                  </a:lnTo>
                  <a:lnTo>
                    <a:pt x="811964" y="1690573"/>
                  </a:lnTo>
                  <a:close/>
                </a:path>
                <a:path w="2160270" h="1871345">
                  <a:moveTo>
                    <a:pt x="803150" y="1695642"/>
                  </a:moveTo>
                  <a:lnTo>
                    <a:pt x="803478" y="1695867"/>
                  </a:lnTo>
                  <a:lnTo>
                    <a:pt x="803150" y="1695642"/>
                  </a:lnTo>
                  <a:close/>
                </a:path>
                <a:path w="2160270" h="1871345">
                  <a:moveTo>
                    <a:pt x="810587" y="1695664"/>
                  </a:moveTo>
                  <a:lnTo>
                    <a:pt x="810882" y="1695867"/>
                  </a:lnTo>
                  <a:lnTo>
                    <a:pt x="810587" y="1695664"/>
                  </a:lnTo>
                  <a:close/>
                </a:path>
                <a:path w="2160270" h="1871345">
                  <a:moveTo>
                    <a:pt x="807872" y="1688033"/>
                  </a:moveTo>
                  <a:lnTo>
                    <a:pt x="807283" y="1689254"/>
                  </a:lnTo>
                  <a:lnTo>
                    <a:pt x="807186" y="1691163"/>
                  </a:lnTo>
                  <a:lnTo>
                    <a:pt x="810767" y="1693113"/>
                  </a:lnTo>
                  <a:lnTo>
                    <a:pt x="809929" y="1694850"/>
                  </a:lnTo>
                  <a:lnTo>
                    <a:pt x="809856" y="1695161"/>
                  </a:lnTo>
                  <a:lnTo>
                    <a:pt x="810587" y="1695664"/>
                  </a:lnTo>
                  <a:lnTo>
                    <a:pt x="810882" y="1695809"/>
                  </a:lnTo>
                  <a:lnTo>
                    <a:pt x="810882" y="1690573"/>
                  </a:lnTo>
                  <a:lnTo>
                    <a:pt x="811964" y="1690573"/>
                  </a:lnTo>
                  <a:lnTo>
                    <a:pt x="810415" y="1689015"/>
                  </a:lnTo>
                  <a:lnTo>
                    <a:pt x="807872" y="1688033"/>
                  </a:lnTo>
                  <a:close/>
                </a:path>
                <a:path w="2160270" h="1871345">
                  <a:moveTo>
                    <a:pt x="802525" y="1693770"/>
                  </a:moveTo>
                  <a:lnTo>
                    <a:pt x="802573" y="1695245"/>
                  </a:lnTo>
                  <a:lnTo>
                    <a:pt x="803195" y="1695664"/>
                  </a:lnTo>
                  <a:lnTo>
                    <a:pt x="803478" y="1695803"/>
                  </a:lnTo>
                  <a:lnTo>
                    <a:pt x="803478" y="1694719"/>
                  </a:lnTo>
                  <a:lnTo>
                    <a:pt x="802525" y="1693770"/>
                  </a:lnTo>
                  <a:close/>
                </a:path>
                <a:path w="2160270" h="1871345">
                  <a:moveTo>
                    <a:pt x="809002" y="1694881"/>
                  </a:moveTo>
                  <a:lnTo>
                    <a:pt x="809018" y="1695333"/>
                  </a:lnTo>
                  <a:lnTo>
                    <a:pt x="809476" y="1695789"/>
                  </a:lnTo>
                  <a:lnTo>
                    <a:pt x="809696" y="1695333"/>
                  </a:lnTo>
                  <a:lnTo>
                    <a:pt x="809569" y="1695161"/>
                  </a:lnTo>
                  <a:lnTo>
                    <a:pt x="809002" y="1694881"/>
                  </a:lnTo>
                  <a:close/>
                </a:path>
                <a:path w="2160270" h="1871345">
                  <a:moveTo>
                    <a:pt x="809798" y="1695122"/>
                  </a:moveTo>
                  <a:lnTo>
                    <a:pt x="810587" y="1695664"/>
                  </a:lnTo>
                  <a:lnTo>
                    <a:pt x="809798" y="1695122"/>
                  </a:lnTo>
                  <a:close/>
                </a:path>
                <a:path w="2160270" h="1871345">
                  <a:moveTo>
                    <a:pt x="788167" y="1689303"/>
                  </a:moveTo>
                  <a:lnTo>
                    <a:pt x="787768" y="1689303"/>
                  </a:lnTo>
                  <a:lnTo>
                    <a:pt x="787768" y="1695653"/>
                  </a:lnTo>
                  <a:lnTo>
                    <a:pt x="791463" y="1695653"/>
                  </a:lnTo>
                  <a:lnTo>
                    <a:pt x="791356" y="1692478"/>
                  </a:lnTo>
                  <a:lnTo>
                    <a:pt x="788167" y="1689303"/>
                  </a:lnTo>
                  <a:close/>
                </a:path>
                <a:path w="2160270" h="1871345">
                  <a:moveTo>
                    <a:pt x="795172" y="1688658"/>
                  </a:moveTo>
                  <a:lnTo>
                    <a:pt x="795172" y="1695653"/>
                  </a:lnTo>
                  <a:lnTo>
                    <a:pt x="796086" y="1695653"/>
                  </a:lnTo>
                  <a:lnTo>
                    <a:pt x="796069" y="1689454"/>
                  </a:lnTo>
                  <a:lnTo>
                    <a:pt x="795919" y="1689303"/>
                  </a:lnTo>
                  <a:lnTo>
                    <a:pt x="795172" y="1688658"/>
                  </a:lnTo>
                  <a:close/>
                </a:path>
                <a:path w="2160270" h="1871345">
                  <a:moveTo>
                    <a:pt x="799144" y="1693663"/>
                  </a:moveTo>
                  <a:lnTo>
                    <a:pt x="798829" y="1693972"/>
                  </a:lnTo>
                  <a:lnTo>
                    <a:pt x="798829" y="1695653"/>
                  </a:lnTo>
                  <a:lnTo>
                    <a:pt x="799294" y="1695642"/>
                  </a:lnTo>
                  <a:lnTo>
                    <a:pt x="799731" y="1695212"/>
                  </a:lnTo>
                  <a:lnTo>
                    <a:pt x="799769" y="1693972"/>
                  </a:lnTo>
                  <a:lnTo>
                    <a:pt x="799144" y="1693663"/>
                  </a:lnTo>
                  <a:close/>
                </a:path>
                <a:path w="2160270" h="1871345">
                  <a:moveTo>
                    <a:pt x="801598" y="1694875"/>
                  </a:moveTo>
                  <a:lnTo>
                    <a:pt x="801598" y="1695653"/>
                  </a:lnTo>
                  <a:lnTo>
                    <a:pt x="802525" y="1695653"/>
                  </a:lnTo>
                  <a:lnTo>
                    <a:pt x="802492" y="1695317"/>
                  </a:lnTo>
                  <a:lnTo>
                    <a:pt x="801598" y="1694875"/>
                  </a:lnTo>
                  <a:close/>
                </a:path>
                <a:path w="2160270" h="1871345">
                  <a:moveTo>
                    <a:pt x="806221" y="1693508"/>
                  </a:moveTo>
                  <a:lnTo>
                    <a:pt x="806221" y="1695653"/>
                  </a:lnTo>
                  <a:lnTo>
                    <a:pt x="806259" y="1694383"/>
                  </a:lnTo>
                  <a:lnTo>
                    <a:pt x="807186" y="1694383"/>
                  </a:lnTo>
                  <a:lnTo>
                    <a:pt x="807161" y="1693972"/>
                  </a:lnTo>
                  <a:lnTo>
                    <a:pt x="806221" y="1693508"/>
                  </a:lnTo>
                  <a:close/>
                </a:path>
                <a:path w="2160270" h="1871345">
                  <a:moveTo>
                    <a:pt x="802525" y="1695212"/>
                  </a:moveTo>
                  <a:lnTo>
                    <a:pt x="803150" y="1695642"/>
                  </a:lnTo>
                  <a:lnTo>
                    <a:pt x="802525" y="1695212"/>
                  </a:lnTo>
                  <a:close/>
                </a:path>
                <a:path w="2160270" h="1871345">
                  <a:moveTo>
                    <a:pt x="801598" y="1694575"/>
                  </a:moveTo>
                  <a:lnTo>
                    <a:pt x="801611" y="1694881"/>
                  </a:lnTo>
                  <a:lnTo>
                    <a:pt x="802525" y="1695333"/>
                  </a:lnTo>
                  <a:lnTo>
                    <a:pt x="802452" y="1695161"/>
                  </a:lnTo>
                  <a:lnTo>
                    <a:pt x="801598" y="1694575"/>
                  </a:lnTo>
                  <a:close/>
                </a:path>
                <a:path w="2160270" h="1871345">
                  <a:moveTo>
                    <a:pt x="808135" y="1694453"/>
                  </a:moveTo>
                  <a:lnTo>
                    <a:pt x="809002" y="1695317"/>
                  </a:lnTo>
                  <a:lnTo>
                    <a:pt x="808939" y="1694850"/>
                  </a:lnTo>
                  <a:lnTo>
                    <a:pt x="808135" y="1694453"/>
                  </a:lnTo>
                  <a:close/>
                </a:path>
                <a:path w="2160270" h="1871345">
                  <a:moveTo>
                    <a:pt x="809002" y="1694575"/>
                  </a:moveTo>
                  <a:lnTo>
                    <a:pt x="809002" y="1694881"/>
                  </a:lnTo>
                  <a:lnTo>
                    <a:pt x="809739" y="1695245"/>
                  </a:lnTo>
                  <a:lnTo>
                    <a:pt x="809002" y="1694575"/>
                  </a:lnTo>
                  <a:close/>
                </a:path>
                <a:path w="2160270" h="1871345">
                  <a:moveTo>
                    <a:pt x="801865" y="1693113"/>
                  </a:moveTo>
                  <a:lnTo>
                    <a:pt x="801598" y="1693375"/>
                  </a:lnTo>
                  <a:lnTo>
                    <a:pt x="801598" y="1694575"/>
                  </a:lnTo>
                  <a:lnTo>
                    <a:pt x="802525" y="1695212"/>
                  </a:lnTo>
                  <a:lnTo>
                    <a:pt x="802418" y="1693663"/>
                  </a:lnTo>
                  <a:lnTo>
                    <a:pt x="801865" y="1693113"/>
                  </a:lnTo>
                  <a:close/>
                </a:path>
                <a:path w="2160270" h="1871345">
                  <a:moveTo>
                    <a:pt x="799782" y="1693978"/>
                  </a:moveTo>
                  <a:lnTo>
                    <a:pt x="799782" y="1695161"/>
                  </a:lnTo>
                  <a:lnTo>
                    <a:pt x="800583" y="1694374"/>
                  </a:lnTo>
                  <a:lnTo>
                    <a:pt x="799782" y="1693978"/>
                  </a:lnTo>
                  <a:close/>
                </a:path>
                <a:path w="2160270" h="1871345">
                  <a:moveTo>
                    <a:pt x="810155" y="1694383"/>
                  </a:moveTo>
                  <a:lnTo>
                    <a:pt x="809002" y="1694383"/>
                  </a:lnTo>
                  <a:lnTo>
                    <a:pt x="809002" y="1694575"/>
                  </a:lnTo>
                  <a:lnTo>
                    <a:pt x="809798" y="1695122"/>
                  </a:lnTo>
                  <a:lnTo>
                    <a:pt x="810155" y="1694383"/>
                  </a:lnTo>
                  <a:close/>
                </a:path>
                <a:path w="2160270" h="1871345">
                  <a:moveTo>
                    <a:pt x="807186" y="1691163"/>
                  </a:moveTo>
                  <a:lnTo>
                    <a:pt x="807223" y="1693545"/>
                  </a:lnTo>
                  <a:lnTo>
                    <a:pt x="808135" y="1694453"/>
                  </a:lnTo>
                  <a:lnTo>
                    <a:pt x="809002" y="1694881"/>
                  </a:lnTo>
                  <a:lnTo>
                    <a:pt x="809002" y="1694575"/>
                  </a:lnTo>
                  <a:lnTo>
                    <a:pt x="808723" y="1694383"/>
                  </a:lnTo>
                  <a:lnTo>
                    <a:pt x="810159" y="1694374"/>
                  </a:lnTo>
                  <a:lnTo>
                    <a:pt x="810767" y="1693113"/>
                  </a:lnTo>
                  <a:lnTo>
                    <a:pt x="807186" y="1691163"/>
                  </a:lnTo>
                  <a:close/>
                </a:path>
                <a:path w="2160270" h="1871345">
                  <a:moveTo>
                    <a:pt x="801598" y="1693375"/>
                  </a:moveTo>
                  <a:lnTo>
                    <a:pt x="800583" y="1694374"/>
                  </a:lnTo>
                  <a:lnTo>
                    <a:pt x="801598" y="1694875"/>
                  </a:lnTo>
                  <a:lnTo>
                    <a:pt x="801598" y="1694575"/>
                  </a:lnTo>
                  <a:lnTo>
                    <a:pt x="801319" y="1694383"/>
                  </a:lnTo>
                  <a:lnTo>
                    <a:pt x="801598" y="1694383"/>
                  </a:lnTo>
                  <a:lnTo>
                    <a:pt x="801598" y="1693375"/>
                  </a:lnTo>
                  <a:close/>
                </a:path>
                <a:path w="2160270" h="1871345">
                  <a:moveTo>
                    <a:pt x="813197" y="1694383"/>
                  </a:moveTo>
                  <a:lnTo>
                    <a:pt x="812698" y="1694383"/>
                  </a:lnTo>
                  <a:lnTo>
                    <a:pt x="812698" y="1694874"/>
                  </a:lnTo>
                  <a:lnTo>
                    <a:pt x="813197" y="1694383"/>
                  </a:lnTo>
                  <a:close/>
                </a:path>
                <a:path w="2160270" h="1871345">
                  <a:moveTo>
                    <a:pt x="816394" y="1692152"/>
                  </a:moveTo>
                  <a:lnTo>
                    <a:pt x="816394" y="1694383"/>
                  </a:lnTo>
                  <a:lnTo>
                    <a:pt x="817321" y="1694383"/>
                  </a:lnTo>
                  <a:lnTo>
                    <a:pt x="817321" y="1694850"/>
                  </a:lnTo>
                  <a:lnTo>
                    <a:pt x="818159" y="1693113"/>
                  </a:lnTo>
                  <a:lnTo>
                    <a:pt x="816394" y="1692152"/>
                  </a:lnTo>
                  <a:close/>
                </a:path>
                <a:path w="2160270" h="1871345">
                  <a:moveTo>
                    <a:pt x="805306" y="1691637"/>
                  </a:moveTo>
                  <a:lnTo>
                    <a:pt x="805306" y="1691843"/>
                  </a:lnTo>
                  <a:lnTo>
                    <a:pt x="802525" y="1691843"/>
                  </a:lnTo>
                  <a:lnTo>
                    <a:pt x="802525" y="1693770"/>
                  </a:lnTo>
                  <a:lnTo>
                    <a:pt x="803478" y="1694719"/>
                  </a:lnTo>
                  <a:lnTo>
                    <a:pt x="803478" y="1694383"/>
                  </a:lnTo>
                  <a:lnTo>
                    <a:pt x="806221" y="1694383"/>
                  </a:lnTo>
                  <a:lnTo>
                    <a:pt x="806221" y="1693508"/>
                  </a:lnTo>
                  <a:lnTo>
                    <a:pt x="805421" y="1693113"/>
                  </a:lnTo>
                  <a:lnTo>
                    <a:pt x="805846" y="1692231"/>
                  </a:lnTo>
                  <a:lnTo>
                    <a:pt x="805306" y="1691637"/>
                  </a:lnTo>
                  <a:close/>
                </a:path>
                <a:path w="2160270" h="1871345">
                  <a:moveTo>
                    <a:pt x="801598" y="1694383"/>
                  </a:moveTo>
                  <a:lnTo>
                    <a:pt x="801319" y="1694383"/>
                  </a:lnTo>
                  <a:lnTo>
                    <a:pt x="801598" y="1694575"/>
                  </a:lnTo>
                  <a:lnTo>
                    <a:pt x="801598" y="1694383"/>
                  </a:lnTo>
                  <a:close/>
                </a:path>
                <a:path w="2160270" h="1871345">
                  <a:moveTo>
                    <a:pt x="809002" y="1694383"/>
                  </a:moveTo>
                  <a:lnTo>
                    <a:pt x="808723" y="1694383"/>
                  </a:lnTo>
                  <a:lnTo>
                    <a:pt x="809002" y="1694575"/>
                  </a:lnTo>
                  <a:lnTo>
                    <a:pt x="809002" y="1694383"/>
                  </a:lnTo>
                  <a:close/>
                </a:path>
                <a:path w="2160270" h="1871345">
                  <a:moveTo>
                    <a:pt x="808064" y="1694383"/>
                  </a:moveTo>
                  <a:close/>
                </a:path>
                <a:path w="2160270" h="1871345">
                  <a:moveTo>
                    <a:pt x="792391" y="1693545"/>
                  </a:moveTo>
                  <a:lnTo>
                    <a:pt x="792391" y="1694383"/>
                  </a:lnTo>
                  <a:lnTo>
                    <a:pt x="793203" y="1694383"/>
                  </a:lnTo>
                  <a:lnTo>
                    <a:pt x="792391" y="1693545"/>
                  </a:lnTo>
                  <a:close/>
                </a:path>
                <a:path w="2160270" h="1871345">
                  <a:moveTo>
                    <a:pt x="792391" y="1693508"/>
                  </a:moveTo>
                  <a:lnTo>
                    <a:pt x="793203" y="1694383"/>
                  </a:lnTo>
                  <a:lnTo>
                    <a:pt x="792391" y="1693508"/>
                  </a:lnTo>
                  <a:close/>
                </a:path>
                <a:path w="2160270" h="1871345">
                  <a:moveTo>
                    <a:pt x="807186" y="1693545"/>
                  </a:moveTo>
                  <a:lnTo>
                    <a:pt x="807186" y="1693984"/>
                  </a:lnTo>
                  <a:lnTo>
                    <a:pt x="807993" y="1694383"/>
                  </a:lnTo>
                  <a:lnTo>
                    <a:pt x="807186" y="1693545"/>
                  </a:lnTo>
                  <a:close/>
                </a:path>
                <a:path w="2160270" h="1871345">
                  <a:moveTo>
                    <a:pt x="807186" y="1693508"/>
                  </a:moveTo>
                  <a:lnTo>
                    <a:pt x="807999" y="1694383"/>
                  </a:lnTo>
                  <a:lnTo>
                    <a:pt x="807186" y="1693508"/>
                  </a:lnTo>
                  <a:close/>
                </a:path>
                <a:path w="2160270" h="1871345">
                  <a:moveTo>
                    <a:pt x="800468" y="1688033"/>
                  </a:moveTo>
                  <a:lnTo>
                    <a:pt x="799882" y="1689254"/>
                  </a:lnTo>
                  <a:lnTo>
                    <a:pt x="799795" y="1693984"/>
                  </a:lnTo>
                  <a:lnTo>
                    <a:pt x="800583" y="1694374"/>
                  </a:lnTo>
                  <a:lnTo>
                    <a:pt x="801598" y="1693375"/>
                  </a:lnTo>
                  <a:lnTo>
                    <a:pt x="801598" y="1688467"/>
                  </a:lnTo>
                  <a:lnTo>
                    <a:pt x="800468" y="1688033"/>
                  </a:lnTo>
                  <a:close/>
                </a:path>
                <a:path w="2160270" h="1871345">
                  <a:moveTo>
                    <a:pt x="806221" y="1692550"/>
                  </a:moveTo>
                  <a:lnTo>
                    <a:pt x="806296" y="1693545"/>
                  </a:lnTo>
                  <a:lnTo>
                    <a:pt x="807186" y="1693984"/>
                  </a:lnTo>
                  <a:lnTo>
                    <a:pt x="807150" y="1693508"/>
                  </a:lnTo>
                  <a:lnTo>
                    <a:pt x="806221" y="1692550"/>
                  </a:lnTo>
                  <a:close/>
                </a:path>
                <a:path w="2160270" h="1871345">
                  <a:moveTo>
                    <a:pt x="799782" y="1689461"/>
                  </a:moveTo>
                  <a:lnTo>
                    <a:pt x="798900" y="1691298"/>
                  </a:lnTo>
                  <a:lnTo>
                    <a:pt x="798829" y="1692231"/>
                  </a:lnTo>
                  <a:lnTo>
                    <a:pt x="799706" y="1693113"/>
                  </a:lnTo>
                  <a:lnTo>
                    <a:pt x="799144" y="1693663"/>
                  </a:lnTo>
                  <a:lnTo>
                    <a:pt x="799782" y="1693978"/>
                  </a:lnTo>
                  <a:lnTo>
                    <a:pt x="799782" y="1689461"/>
                  </a:lnTo>
                  <a:close/>
                </a:path>
                <a:path w="2160270" h="1871345">
                  <a:moveTo>
                    <a:pt x="798829" y="1693508"/>
                  </a:moveTo>
                  <a:lnTo>
                    <a:pt x="798829" y="1693972"/>
                  </a:lnTo>
                  <a:lnTo>
                    <a:pt x="799144" y="1693663"/>
                  </a:lnTo>
                  <a:lnTo>
                    <a:pt x="798829" y="1693508"/>
                  </a:lnTo>
                  <a:close/>
                </a:path>
                <a:path w="2160270" h="1871345">
                  <a:moveTo>
                    <a:pt x="802525" y="1693113"/>
                  </a:moveTo>
                  <a:lnTo>
                    <a:pt x="801865" y="1693113"/>
                  </a:lnTo>
                  <a:lnTo>
                    <a:pt x="802525" y="1693770"/>
                  </a:lnTo>
                  <a:lnTo>
                    <a:pt x="802525" y="1693113"/>
                  </a:lnTo>
                  <a:close/>
                </a:path>
                <a:path w="2160270" h="1871345">
                  <a:moveTo>
                    <a:pt x="798829" y="1692231"/>
                  </a:moveTo>
                  <a:lnTo>
                    <a:pt x="798904" y="1693545"/>
                  </a:lnTo>
                  <a:lnTo>
                    <a:pt x="799144" y="1693663"/>
                  </a:lnTo>
                  <a:lnTo>
                    <a:pt x="799706" y="1693113"/>
                  </a:lnTo>
                  <a:lnTo>
                    <a:pt x="798829" y="1692231"/>
                  </a:lnTo>
                  <a:close/>
                </a:path>
                <a:path w="2160270" h="1871345">
                  <a:moveTo>
                    <a:pt x="791463" y="1692585"/>
                  </a:moveTo>
                  <a:lnTo>
                    <a:pt x="792391" y="1693545"/>
                  </a:lnTo>
                  <a:lnTo>
                    <a:pt x="791463" y="1692585"/>
                  </a:lnTo>
                  <a:close/>
                </a:path>
                <a:path w="2160270" h="1871345">
                  <a:moveTo>
                    <a:pt x="806221" y="1692547"/>
                  </a:moveTo>
                  <a:lnTo>
                    <a:pt x="807186" y="1693545"/>
                  </a:lnTo>
                  <a:lnTo>
                    <a:pt x="806221" y="1692547"/>
                  </a:lnTo>
                  <a:close/>
                </a:path>
                <a:path w="2160270" h="1871345">
                  <a:moveTo>
                    <a:pt x="792391" y="1691843"/>
                  </a:moveTo>
                  <a:lnTo>
                    <a:pt x="791463" y="1691843"/>
                  </a:lnTo>
                  <a:lnTo>
                    <a:pt x="791467" y="1692589"/>
                  </a:lnTo>
                  <a:lnTo>
                    <a:pt x="792391" y="1693508"/>
                  </a:lnTo>
                  <a:lnTo>
                    <a:pt x="792391" y="1691843"/>
                  </a:lnTo>
                  <a:close/>
                </a:path>
                <a:path w="2160270" h="1871345">
                  <a:moveTo>
                    <a:pt x="806533" y="1690807"/>
                  </a:moveTo>
                  <a:lnTo>
                    <a:pt x="806362" y="1691163"/>
                  </a:lnTo>
                  <a:lnTo>
                    <a:pt x="806263" y="1692589"/>
                  </a:lnTo>
                  <a:lnTo>
                    <a:pt x="807186" y="1693508"/>
                  </a:lnTo>
                  <a:lnTo>
                    <a:pt x="807186" y="1691163"/>
                  </a:lnTo>
                  <a:lnTo>
                    <a:pt x="806533" y="1690807"/>
                  </a:lnTo>
                  <a:close/>
                </a:path>
                <a:path w="2160270" h="1871345">
                  <a:moveTo>
                    <a:pt x="798575" y="1691975"/>
                  </a:moveTo>
                  <a:lnTo>
                    <a:pt x="798029" y="1693113"/>
                  </a:lnTo>
                  <a:lnTo>
                    <a:pt x="798829" y="1693508"/>
                  </a:lnTo>
                  <a:lnTo>
                    <a:pt x="798750" y="1692152"/>
                  </a:lnTo>
                  <a:lnTo>
                    <a:pt x="798575" y="1691975"/>
                  </a:lnTo>
                  <a:close/>
                </a:path>
                <a:path w="2160270" h="1871345">
                  <a:moveTo>
                    <a:pt x="805865" y="1692193"/>
                  </a:moveTo>
                  <a:lnTo>
                    <a:pt x="805421" y="1693113"/>
                  </a:lnTo>
                  <a:lnTo>
                    <a:pt x="806221" y="1693508"/>
                  </a:lnTo>
                  <a:lnTo>
                    <a:pt x="806151" y="1692478"/>
                  </a:lnTo>
                  <a:lnTo>
                    <a:pt x="805865" y="1692193"/>
                  </a:lnTo>
                  <a:close/>
                </a:path>
                <a:path w="2160270" h="1871345">
                  <a:moveTo>
                    <a:pt x="801598" y="1688467"/>
                  </a:moveTo>
                  <a:lnTo>
                    <a:pt x="801598" y="1693375"/>
                  </a:lnTo>
                  <a:lnTo>
                    <a:pt x="801865" y="1693113"/>
                  </a:lnTo>
                  <a:lnTo>
                    <a:pt x="802525" y="1693113"/>
                  </a:lnTo>
                  <a:lnTo>
                    <a:pt x="802525" y="1691843"/>
                  </a:lnTo>
                  <a:lnTo>
                    <a:pt x="805306" y="1691843"/>
                  </a:lnTo>
                  <a:lnTo>
                    <a:pt x="805277" y="1691607"/>
                  </a:lnTo>
                  <a:lnTo>
                    <a:pt x="802454" y="1688797"/>
                  </a:lnTo>
                  <a:lnTo>
                    <a:pt x="801598" y="1688467"/>
                  </a:lnTo>
                  <a:close/>
                </a:path>
                <a:path w="2160270" h="1871345">
                  <a:moveTo>
                    <a:pt x="792391" y="1690573"/>
                  </a:moveTo>
                  <a:lnTo>
                    <a:pt x="789508" y="1690573"/>
                  </a:lnTo>
                  <a:lnTo>
                    <a:pt x="791463" y="1692585"/>
                  </a:lnTo>
                  <a:lnTo>
                    <a:pt x="791463" y="1691843"/>
                  </a:lnTo>
                  <a:lnTo>
                    <a:pt x="792391" y="1691843"/>
                  </a:lnTo>
                  <a:lnTo>
                    <a:pt x="792391" y="1690573"/>
                  </a:lnTo>
                  <a:close/>
                </a:path>
                <a:path w="2160270" h="1871345">
                  <a:moveTo>
                    <a:pt x="806221" y="1691454"/>
                  </a:moveTo>
                  <a:lnTo>
                    <a:pt x="806034" y="1691843"/>
                  </a:lnTo>
                  <a:lnTo>
                    <a:pt x="805912" y="1692231"/>
                  </a:lnTo>
                  <a:lnTo>
                    <a:pt x="806221" y="1692547"/>
                  </a:lnTo>
                  <a:lnTo>
                    <a:pt x="806221" y="1691454"/>
                  </a:lnTo>
                  <a:close/>
                </a:path>
                <a:path w="2160270" h="1871345">
                  <a:moveTo>
                    <a:pt x="790748" y="1684252"/>
                  </a:moveTo>
                  <a:lnTo>
                    <a:pt x="786891" y="1688033"/>
                  </a:lnTo>
                  <a:lnTo>
                    <a:pt x="791356" y="1692478"/>
                  </a:lnTo>
                  <a:lnTo>
                    <a:pt x="789508" y="1690573"/>
                  </a:lnTo>
                  <a:lnTo>
                    <a:pt x="792391" y="1690573"/>
                  </a:lnTo>
                  <a:lnTo>
                    <a:pt x="792391" y="1688033"/>
                  </a:lnTo>
                  <a:lnTo>
                    <a:pt x="794544" y="1688033"/>
                  </a:lnTo>
                  <a:lnTo>
                    <a:pt x="793269" y="1686763"/>
                  </a:lnTo>
                  <a:lnTo>
                    <a:pt x="790748" y="1684252"/>
                  </a:lnTo>
                  <a:close/>
                </a:path>
                <a:path w="2160270" h="1871345">
                  <a:moveTo>
                    <a:pt x="798829" y="1691446"/>
                  </a:moveTo>
                  <a:lnTo>
                    <a:pt x="798575" y="1691975"/>
                  </a:lnTo>
                  <a:lnTo>
                    <a:pt x="798829" y="1692231"/>
                  </a:lnTo>
                  <a:lnTo>
                    <a:pt x="798829" y="1691446"/>
                  </a:lnTo>
                  <a:close/>
                </a:path>
                <a:path w="2160270" h="1871345">
                  <a:moveTo>
                    <a:pt x="805306" y="1691607"/>
                  </a:moveTo>
                  <a:lnTo>
                    <a:pt x="805865" y="1692193"/>
                  </a:lnTo>
                  <a:lnTo>
                    <a:pt x="805306" y="1691607"/>
                  </a:lnTo>
                  <a:close/>
                </a:path>
                <a:path w="2160270" h="1871345">
                  <a:moveTo>
                    <a:pt x="805306" y="1690139"/>
                  </a:moveTo>
                  <a:lnTo>
                    <a:pt x="805335" y="1691637"/>
                  </a:lnTo>
                  <a:lnTo>
                    <a:pt x="805868" y="1692186"/>
                  </a:lnTo>
                  <a:lnTo>
                    <a:pt x="806147" y="1691607"/>
                  </a:lnTo>
                  <a:lnTo>
                    <a:pt x="806102" y="1690573"/>
                  </a:lnTo>
                  <a:lnTo>
                    <a:pt x="805306" y="1690139"/>
                  </a:lnTo>
                  <a:close/>
                </a:path>
                <a:path w="2160270" h="1871345">
                  <a:moveTo>
                    <a:pt x="816394" y="1690573"/>
                  </a:moveTo>
                  <a:lnTo>
                    <a:pt x="813494" y="1690573"/>
                  </a:lnTo>
                  <a:lnTo>
                    <a:pt x="816394" y="1692152"/>
                  </a:lnTo>
                  <a:lnTo>
                    <a:pt x="816394" y="1690573"/>
                  </a:lnTo>
                  <a:close/>
                </a:path>
                <a:path w="2160270" h="1871345">
                  <a:moveTo>
                    <a:pt x="799782" y="1688033"/>
                  </a:moveTo>
                  <a:lnTo>
                    <a:pt x="797902" y="1688033"/>
                  </a:lnTo>
                  <a:lnTo>
                    <a:pt x="797915" y="1691311"/>
                  </a:lnTo>
                  <a:lnTo>
                    <a:pt x="798575" y="1691975"/>
                  </a:lnTo>
                  <a:lnTo>
                    <a:pt x="798752" y="1691607"/>
                  </a:lnTo>
                  <a:lnTo>
                    <a:pt x="798829" y="1689303"/>
                  </a:lnTo>
                  <a:lnTo>
                    <a:pt x="799782" y="1689303"/>
                  </a:lnTo>
                  <a:lnTo>
                    <a:pt x="799782" y="1688033"/>
                  </a:lnTo>
                  <a:close/>
                </a:path>
                <a:path w="2160270" h="1871345">
                  <a:moveTo>
                    <a:pt x="789482" y="1685493"/>
                  </a:moveTo>
                  <a:lnTo>
                    <a:pt x="784072" y="1685493"/>
                  </a:lnTo>
                  <a:lnTo>
                    <a:pt x="784072" y="1691843"/>
                  </a:lnTo>
                  <a:lnTo>
                    <a:pt x="787768" y="1691843"/>
                  </a:lnTo>
                  <a:lnTo>
                    <a:pt x="787768" y="1689303"/>
                  </a:lnTo>
                  <a:lnTo>
                    <a:pt x="788167" y="1689303"/>
                  </a:lnTo>
                  <a:lnTo>
                    <a:pt x="786891" y="1688033"/>
                  </a:lnTo>
                  <a:lnTo>
                    <a:pt x="789482" y="1685493"/>
                  </a:lnTo>
                  <a:close/>
                </a:path>
                <a:path w="2160270" h="1871345">
                  <a:moveTo>
                    <a:pt x="795121" y="1688607"/>
                  </a:moveTo>
                  <a:lnTo>
                    <a:pt x="795121" y="1691843"/>
                  </a:lnTo>
                  <a:lnTo>
                    <a:pt x="795121" y="1688607"/>
                  </a:lnTo>
                  <a:close/>
                </a:path>
                <a:path w="2160270" h="1871345">
                  <a:moveTo>
                    <a:pt x="797902" y="1691298"/>
                  </a:moveTo>
                  <a:lnTo>
                    <a:pt x="797902" y="1691843"/>
                  </a:lnTo>
                  <a:lnTo>
                    <a:pt x="798443" y="1691843"/>
                  </a:lnTo>
                  <a:lnTo>
                    <a:pt x="797902" y="1691298"/>
                  </a:lnTo>
                  <a:close/>
                </a:path>
                <a:path w="2160270" h="1871345">
                  <a:moveTo>
                    <a:pt x="812698" y="1691311"/>
                  </a:moveTo>
                  <a:lnTo>
                    <a:pt x="812698" y="1691843"/>
                  </a:lnTo>
                  <a:lnTo>
                    <a:pt x="813226" y="1691843"/>
                  </a:lnTo>
                  <a:lnTo>
                    <a:pt x="812698" y="1691311"/>
                  </a:lnTo>
                  <a:close/>
                </a:path>
                <a:path w="2160270" h="1871345">
                  <a:moveTo>
                    <a:pt x="802454" y="1688797"/>
                  </a:moveTo>
                  <a:lnTo>
                    <a:pt x="805306" y="1691637"/>
                  </a:lnTo>
                  <a:lnTo>
                    <a:pt x="804303" y="1690573"/>
                  </a:lnTo>
                  <a:lnTo>
                    <a:pt x="805306" y="1690573"/>
                  </a:lnTo>
                  <a:lnTo>
                    <a:pt x="805306" y="1690139"/>
                  </a:lnTo>
                  <a:lnTo>
                    <a:pt x="803770" y="1689303"/>
                  </a:lnTo>
                  <a:lnTo>
                    <a:pt x="802454" y="1688797"/>
                  </a:lnTo>
                  <a:close/>
                </a:path>
                <a:path w="2160270" h="1871345">
                  <a:moveTo>
                    <a:pt x="805306" y="1690573"/>
                  </a:moveTo>
                  <a:lnTo>
                    <a:pt x="804303" y="1690573"/>
                  </a:lnTo>
                  <a:lnTo>
                    <a:pt x="805306" y="1691607"/>
                  </a:lnTo>
                  <a:lnTo>
                    <a:pt x="805306" y="1690573"/>
                  </a:lnTo>
                  <a:close/>
                </a:path>
                <a:path w="2160270" h="1871345">
                  <a:moveTo>
                    <a:pt x="806221" y="1690637"/>
                  </a:moveTo>
                  <a:lnTo>
                    <a:pt x="806221" y="1691454"/>
                  </a:lnTo>
                  <a:lnTo>
                    <a:pt x="806533" y="1690807"/>
                  </a:lnTo>
                  <a:lnTo>
                    <a:pt x="806221" y="1690637"/>
                  </a:lnTo>
                  <a:close/>
                </a:path>
                <a:path w="2160270" h="1871345">
                  <a:moveTo>
                    <a:pt x="799782" y="1689303"/>
                  </a:moveTo>
                  <a:lnTo>
                    <a:pt x="798829" y="1689303"/>
                  </a:lnTo>
                  <a:lnTo>
                    <a:pt x="798829" y="1691446"/>
                  </a:lnTo>
                  <a:lnTo>
                    <a:pt x="799777" y="1689471"/>
                  </a:lnTo>
                  <a:lnTo>
                    <a:pt x="799782" y="1689303"/>
                  </a:lnTo>
                  <a:close/>
                </a:path>
                <a:path w="2160270" h="1871345">
                  <a:moveTo>
                    <a:pt x="810415" y="1689015"/>
                  </a:moveTo>
                  <a:lnTo>
                    <a:pt x="812698" y="1691311"/>
                  </a:lnTo>
                  <a:lnTo>
                    <a:pt x="812698" y="1690139"/>
                  </a:lnTo>
                  <a:lnTo>
                    <a:pt x="811161" y="1689303"/>
                  </a:lnTo>
                  <a:lnTo>
                    <a:pt x="810415" y="1689015"/>
                  </a:lnTo>
                  <a:close/>
                </a:path>
                <a:path w="2160270" h="1871345">
                  <a:moveTo>
                    <a:pt x="792610" y="1674855"/>
                  </a:moveTo>
                  <a:lnTo>
                    <a:pt x="792391" y="1675070"/>
                  </a:lnTo>
                  <a:lnTo>
                    <a:pt x="792391" y="1678169"/>
                  </a:lnTo>
                  <a:lnTo>
                    <a:pt x="793394" y="1679143"/>
                  </a:lnTo>
                  <a:lnTo>
                    <a:pt x="795919" y="1681683"/>
                  </a:lnTo>
                  <a:lnTo>
                    <a:pt x="799782" y="1681683"/>
                  </a:lnTo>
                  <a:lnTo>
                    <a:pt x="799782" y="1685493"/>
                  </a:lnTo>
                  <a:lnTo>
                    <a:pt x="796113" y="1689015"/>
                  </a:lnTo>
                  <a:lnTo>
                    <a:pt x="796086" y="1689471"/>
                  </a:lnTo>
                  <a:lnTo>
                    <a:pt x="797902" y="1691298"/>
                  </a:lnTo>
                  <a:lnTo>
                    <a:pt x="797902" y="1688033"/>
                  </a:lnTo>
                  <a:lnTo>
                    <a:pt x="801687" y="1688033"/>
                  </a:lnTo>
                  <a:lnTo>
                    <a:pt x="805306" y="1684484"/>
                  </a:lnTo>
                  <a:lnTo>
                    <a:pt x="805306" y="1680413"/>
                  </a:lnTo>
                  <a:lnTo>
                    <a:pt x="798829" y="1680413"/>
                  </a:lnTo>
                  <a:lnTo>
                    <a:pt x="798829" y="1679143"/>
                  </a:lnTo>
                  <a:lnTo>
                    <a:pt x="795820" y="1679143"/>
                  </a:lnTo>
                  <a:lnTo>
                    <a:pt x="793203" y="1675333"/>
                  </a:lnTo>
                  <a:lnTo>
                    <a:pt x="792610" y="1674855"/>
                  </a:lnTo>
                  <a:close/>
                </a:path>
                <a:path w="2160270" h="1871345">
                  <a:moveTo>
                    <a:pt x="807186" y="1689454"/>
                  </a:moveTo>
                  <a:lnTo>
                    <a:pt x="806533" y="1690807"/>
                  </a:lnTo>
                  <a:lnTo>
                    <a:pt x="807186" y="1691163"/>
                  </a:lnTo>
                  <a:lnTo>
                    <a:pt x="807186" y="1689454"/>
                  </a:lnTo>
                  <a:close/>
                </a:path>
                <a:path w="2160270" h="1871345">
                  <a:moveTo>
                    <a:pt x="806646" y="1690573"/>
                  </a:moveTo>
                  <a:lnTo>
                    <a:pt x="806221" y="1690573"/>
                  </a:lnTo>
                  <a:lnTo>
                    <a:pt x="806533" y="1690807"/>
                  </a:lnTo>
                  <a:lnTo>
                    <a:pt x="806646" y="1690573"/>
                  </a:lnTo>
                  <a:close/>
                </a:path>
                <a:path w="2160270" h="1871345">
                  <a:moveTo>
                    <a:pt x="806221" y="1688033"/>
                  </a:moveTo>
                  <a:lnTo>
                    <a:pt x="805306" y="1688033"/>
                  </a:lnTo>
                  <a:lnTo>
                    <a:pt x="805306" y="1690139"/>
                  </a:lnTo>
                  <a:lnTo>
                    <a:pt x="806221" y="1690637"/>
                  </a:lnTo>
                  <a:lnTo>
                    <a:pt x="806221" y="1688033"/>
                  </a:lnTo>
                  <a:close/>
                </a:path>
                <a:path w="2160270" h="1871345">
                  <a:moveTo>
                    <a:pt x="805306" y="1684484"/>
                  </a:moveTo>
                  <a:lnTo>
                    <a:pt x="801687" y="1688033"/>
                  </a:lnTo>
                  <a:lnTo>
                    <a:pt x="802454" y="1688797"/>
                  </a:lnTo>
                  <a:lnTo>
                    <a:pt x="803770" y="1689303"/>
                  </a:lnTo>
                  <a:lnTo>
                    <a:pt x="805306" y="1690139"/>
                  </a:lnTo>
                  <a:lnTo>
                    <a:pt x="805306" y="1688033"/>
                  </a:lnTo>
                  <a:lnTo>
                    <a:pt x="806221" y="1688033"/>
                  </a:lnTo>
                  <a:lnTo>
                    <a:pt x="806221" y="1685493"/>
                  </a:lnTo>
                  <a:lnTo>
                    <a:pt x="805306" y="1685493"/>
                  </a:lnTo>
                  <a:lnTo>
                    <a:pt x="805306" y="1684484"/>
                  </a:lnTo>
                  <a:close/>
                </a:path>
                <a:path w="2160270" h="1871345">
                  <a:moveTo>
                    <a:pt x="796086" y="1689041"/>
                  </a:moveTo>
                  <a:lnTo>
                    <a:pt x="795870" y="1689254"/>
                  </a:lnTo>
                  <a:lnTo>
                    <a:pt x="796086" y="1689471"/>
                  </a:lnTo>
                  <a:lnTo>
                    <a:pt x="796086" y="1689041"/>
                  </a:lnTo>
                  <a:close/>
                </a:path>
                <a:path w="2160270" h="1871345">
                  <a:moveTo>
                    <a:pt x="800468" y="1688033"/>
                  </a:moveTo>
                  <a:lnTo>
                    <a:pt x="799782" y="1688033"/>
                  </a:lnTo>
                  <a:lnTo>
                    <a:pt x="799782" y="1689461"/>
                  </a:lnTo>
                  <a:lnTo>
                    <a:pt x="800468" y="1688033"/>
                  </a:lnTo>
                  <a:close/>
                </a:path>
                <a:path w="2160270" h="1871345">
                  <a:moveTo>
                    <a:pt x="807872" y="1688033"/>
                  </a:moveTo>
                  <a:lnTo>
                    <a:pt x="807186" y="1688033"/>
                  </a:lnTo>
                  <a:lnTo>
                    <a:pt x="807186" y="1689454"/>
                  </a:lnTo>
                  <a:lnTo>
                    <a:pt x="807872" y="1688033"/>
                  </a:lnTo>
                  <a:close/>
                </a:path>
                <a:path w="2160270" h="1871345">
                  <a:moveTo>
                    <a:pt x="795172" y="1688551"/>
                  </a:moveTo>
                  <a:lnTo>
                    <a:pt x="795820" y="1689303"/>
                  </a:lnTo>
                  <a:lnTo>
                    <a:pt x="795172" y="1688551"/>
                  </a:lnTo>
                  <a:close/>
                </a:path>
                <a:path w="2160270" h="1871345">
                  <a:moveTo>
                    <a:pt x="795870" y="1689254"/>
                  </a:moveTo>
                  <a:close/>
                </a:path>
                <a:path w="2160270" h="1871345">
                  <a:moveTo>
                    <a:pt x="799706" y="1685493"/>
                  </a:moveTo>
                  <a:lnTo>
                    <a:pt x="795172" y="1685493"/>
                  </a:lnTo>
                  <a:lnTo>
                    <a:pt x="795278" y="1688658"/>
                  </a:lnTo>
                  <a:lnTo>
                    <a:pt x="795870" y="1689254"/>
                  </a:lnTo>
                  <a:lnTo>
                    <a:pt x="796086" y="1689041"/>
                  </a:lnTo>
                  <a:lnTo>
                    <a:pt x="796086" y="1688033"/>
                  </a:lnTo>
                  <a:lnTo>
                    <a:pt x="797115" y="1688033"/>
                  </a:lnTo>
                  <a:lnTo>
                    <a:pt x="799706" y="1685493"/>
                  </a:lnTo>
                  <a:close/>
                </a:path>
                <a:path w="2160270" h="1871345">
                  <a:moveTo>
                    <a:pt x="797115" y="1688033"/>
                  </a:moveTo>
                  <a:lnTo>
                    <a:pt x="796086" y="1688033"/>
                  </a:lnTo>
                  <a:lnTo>
                    <a:pt x="796086" y="1689041"/>
                  </a:lnTo>
                  <a:lnTo>
                    <a:pt x="797115" y="1688033"/>
                  </a:lnTo>
                  <a:close/>
                </a:path>
                <a:path w="2160270" h="1871345">
                  <a:moveTo>
                    <a:pt x="805573" y="1684223"/>
                  </a:moveTo>
                  <a:lnTo>
                    <a:pt x="805306" y="1684484"/>
                  </a:lnTo>
                  <a:lnTo>
                    <a:pt x="805306" y="1685493"/>
                  </a:lnTo>
                  <a:lnTo>
                    <a:pt x="806221" y="1685493"/>
                  </a:lnTo>
                  <a:lnTo>
                    <a:pt x="806221" y="1688033"/>
                  </a:lnTo>
                  <a:lnTo>
                    <a:pt x="807872" y="1688033"/>
                  </a:lnTo>
                  <a:lnTo>
                    <a:pt x="810415" y="1689015"/>
                  </a:lnTo>
                  <a:lnTo>
                    <a:pt x="808177" y="1686763"/>
                  </a:lnTo>
                  <a:lnTo>
                    <a:pt x="805573" y="1684223"/>
                  </a:lnTo>
                  <a:close/>
                </a:path>
                <a:path w="2160270" h="1871345">
                  <a:moveTo>
                    <a:pt x="801687" y="1688033"/>
                  </a:moveTo>
                  <a:lnTo>
                    <a:pt x="801684" y="1688500"/>
                  </a:lnTo>
                  <a:lnTo>
                    <a:pt x="802454" y="1688797"/>
                  </a:lnTo>
                  <a:lnTo>
                    <a:pt x="801687" y="1688033"/>
                  </a:lnTo>
                  <a:close/>
                </a:path>
                <a:path w="2160270" h="1871345">
                  <a:moveTo>
                    <a:pt x="790778" y="1684223"/>
                  </a:moveTo>
                  <a:lnTo>
                    <a:pt x="795121" y="1688607"/>
                  </a:lnTo>
                  <a:lnTo>
                    <a:pt x="795088" y="1688467"/>
                  </a:lnTo>
                  <a:lnTo>
                    <a:pt x="793394" y="1686763"/>
                  </a:lnTo>
                  <a:lnTo>
                    <a:pt x="790778" y="1684223"/>
                  </a:lnTo>
                  <a:close/>
                </a:path>
                <a:path w="2160270" h="1871345">
                  <a:moveTo>
                    <a:pt x="795172" y="1685493"/>
                  </a:moveTo>
                  <a:lnTo>
                    <a:pt x="795172" y="1688551"/>
                  </a:lnTo>
                  <a:lnTo>
                    <a:pt x="795172" y="1685493"/>
                  </a:lnTo>
                  <a:close/>
                </a:path>
                <a:path w="2160270" h="1871345">
                  <a:moveTo>
                    <a:pt x="798443" y="1684223"/>
                  </a:moveTo>
                  <a:lnTo>
                    <a:pt x="790778" y="1684223"/>
                  </a:lnTo>
                  <a:lnTo>
                    <a:pt x="793394" y="1686763"/>
                  </a:lnTo>
                  <a:lnTo>
                    <a:pt x="795121" y="1688500"/>
                  </a:lnTo>
                  <a:lnTo>
                    <a:pt x="795121" y="1685493"/>
                  </a:lnTo>
                  <a:lnTo>
                    <a:pt x="799706" y="1685493"/>
                  </a:lnTo>
                  <a:lnTo>
                    <a:pt x="798443" y="1684223"/>
                  </a:lnTo>
                  <a:close/>
                </a:path>
                <a:path w="2160270" h="1871345">
                  <a:moveTo>
                    <a:pt x="801598" y="1688033"/>
                  </a:moveTo>
                  <a:lnTo>
                    <a:pt x="800468" y="1688033"/>
                  </a:lnTo>
                  <a:lnTo>
                    <a:pt x="801598" y="1688467"/>
                  </a:lnTo>
                  <a:lnTo>
                    <a:pt x="801598" y="1688033"/>
                  </a:lnTo>
                  <a:close/>
                </a:path>
                <a:path w="2160270" h="1871345">
                  <a:moveTo>
                    <a:pt x="791356" y="1684858"/>
                  </a:moveTo>
                  <a:lnTo>
                    <a:pt x="793203" y="1686763"/>
                  </a:lnTo>
                  <a:lnTo>
                    <a:pt x="791356" y="1684858"/>
                  </a:lnTo>
                  <a:close/>
                </a:path>
                <a:path w="2160270" h="1871345">
                  <a:moveTo>
                    <a:pt x="799782" y="1682953"/>
                  </a:moveTo>
                  <a:lnTo>
                    <a:pt x="797181" y="1682953"/>
                  </a:lnTo>
                  <a:lnTo>
                    <a:pt x="799706" y="1685493"/>
                  </a:lnTo>
                  <a:lnTo>
                    <a:pt x="799782" y="1682953"/>
                  </a:lnTo>
                  <a:close/>
                </a:path>
                <a:path w="2160270" h="1871345">
                  <a:moveTo>
                    <a:pt x="790758" y="1684242"/>
                  </a:moveTo>
                  <a:lnTo>
                    <a:pt x="791356" y="1684858"/>
                  </a:lnTo>
                  <a:lnTo>
                    <a:pt x="790758" y="1684242"/>
                  </a:lnTo>
                  <a:close/>
                </a:path>
                <a:path w="2160270" h="1871345">
                  <a:moveTo>
                    <a:pt x="805573" y="1684223"/>
                  </a:moveTo>
                  <a:lnTo>
                    <a:pt x="805306" y="1684223"/>
                  </a:lnTo>
                  <a:lnTo>
                    <a:pt x="805306" y="1684484"/>
                  </a:lnTo>
                  <a:lnTo>
                    <a:pt x="805573" y="1684223"/>
                  </a:lnTo>
                  <a:close/>
                </a:path>
                <a:path w="2160270" h="1871345">
                  <a:moveTo>
                    <a:pt x="791425" y="1677232"/>
                  </a:moveTo>
                  <a:lnTo>
                    <a:pt x="791425" y="1680413"/>
                  </a:lnTo>
                  <a:lnTo>
                    <a:pt x="786891" y="1680413"/>
                  </a:lnTo>
                  <a:lnTo>
                    <a:pt x="790748" y="1684252"/>
                  </a:lnTo>
                  <a:lnTo>
                    <a:pt x="789508" y="1682953"/>
                  </a:lnTo>
                  <a:lnTo>
                    <a:pt x="797181" y="1682953"/>
                  </a:lnTo>
                  <a:lnTo>
                    <a:pt x="795919" y="1681683"/>
                  </a:lnTo>
                  <a:lnTo>
                    <a:pt x="792391" y="1681683"/>
                  </a:lnTo>
                  <a:lnTo>
                    <a:pt x="792391" y="1680413"/>
                  </a:lnTo>
                  <a:lnTo>
                    <a:pt x="787768" y="1680413"/>
                  </a:lnTo>
                  <a:lnTo>
                    <a:pt x="787768" y="1679554"/>
                  </a:lnTo>
                  <a:lnTo>
                    <a:pt x="792391" y="1679554"/>
                  </a:lnTo>
                  <a:lnTo>
                    <a:pt x="792391" y="1678169"/>
                  </a:lnTo>
                  <a:lnTo>
                    <a:pt x="791425" y="1677232"/>
                  </a:lnTo>
                  <a:close/>
                </a:path>
                <a:path w="2160270" h="1871345">
                  <a:moveTo>
                    <a:pt x="797181" y="1682953"/>
                  </a:moveTo>
                  <a:lnTo>
                    <a:pt x="789508" y="1682953"/>
                  </a:lnTo>
                  <a:lnTo>
                    <a:pt x="790758" y="1684242"/>
                  </a:lnTo>
                  <a:lnTo>
                    <a:pt x="798443" y="1684223"/>
                  </a:lnTo>
                  <a:lnTo>
                    <a:pt x="797181" y="1682953"/>
                  </a:lnTo>
                  <a:close/>
                </a:path>
                <a:path w="2160270" h="1871345">
                  <a:moveTo>
                    <a:pt x="784986" y="1677873"/>
                  </a:moveTo>
                  <a:lnTo>
                    <a:pt x="781291" y="1677873"/>
                  </a:lnTo>
                  <a:lnTo>
                    <a:pt x="781291" y="1681683"/>
                  </a:lnTo>
                  <a:lnTo>
                    <a:pt x="784986" y="1681683"/>
                  </a:lnTo>
                  <a:lnTo>
                    <a:pt x="784986" y="1677873"/>
                  </a:lnTo>
                  <a:close/>
                </a:path>
                <a:path w="2160270" h="1871345">
                  <a:moveTo>
                    <a:pt x="786803" y="1674063"/>
                  </a:moveTo>
                  <a:lnTo>
                    <a:pt x="784986" y="1674063"/>
                  </a:lnTo>
                  <a:lnTo>
                    <a:pt x="784986" y="1681683"/>
                  </a:lnTo>
                  <a:lnTo>
                    <a:pt x="786803" y="1681683"/>
                  </a:lnTo>
                  <a:lnTo>
                    <a:pt x="786803" y="1674063"/>
                  </a:lnTo>
                  <a:close/>
                </a:path>
                <a:path w="2160270" h="1871345">
                  <a:moveTo>
                    <a:pt x="787768" y="1675333"/>
                  </a:moveTo>
                  <a:lnTo>
                    <a:pt x="786803" y="1675333"/>
                  </a:lnTo>
                  <a:lnTo>
                    <a:pt x="786803" y="1681683"/>
                  </a:lnTo>
                  <a:lnTo>
                    <a:pt x="788167" y="1681683"/>
                  </a:lnTo>
                  <a:lnTo>
                    <a:pt x="786891" y="1680413"/>
                  </a:lnTo>
                  <a:lnTo>
                    <a:pt x="787768" y="1679554"/>
                  </a:lnTo>
                  <a:lnTo>
                    <a:pt x="787768" y="1675333"/>
                  </a:lnTo>
                  <a:close/>
                </a:path>
                <a:path w="2160270" h="1871345">
                  <a:moveTo>
                    <a:pt x="792391" y="1678169"/>
                  </a:moveTo>
                  <a:lnTo>
                    <a:pt x="792391" y="1681683"/>
                  </a:lnTo>
                  <a:lnTo>
                    <a:pt x="795919" y="1681683"/>
                  </a:lnTo>
                  <a:lnTo>
                    <a:pt x="793394" y="1679143"/>
                  </a:lnTo>
                  <a:lnTo>
                    <a:pt x="792391" y="1678169"/>
                  </a:lnTo>
                  <a:close/>
                </a:path>
                <a:path w="2160270" h="1871345">
                  <a:moveTo>
                    <a:pt x="784986" y="1675333"/>
                  </a:moveTo>
                  <a:lnTo>
                    <a:pt x="780376" y="1675333"/>
                  </a:lnTo>
                  <a:lnTo>
                    <a:pt x="780376" y="1680413"/>
                  </a:lnTo>
                  <a:lnTo>
                    <a:pt x="781291" y="1680413"/>
                  </a:lnTo>
                  <a:lnTo>
                    <a:pt x="781291" y="1677873"/>
                  </a:lnTo>
                  <a:lnTo>
                    <a:pt x="784986" y="1677873"/>
                  </a:lnTo>
                  <a:lnTo>
                    <a:pt x="784986" y="1675333"/>
                  </a:lnTo>
                  <a:close/>
                </a:path>
                <a:path w="2160270" h="1871345">
                  <a:moveTo>
                    <a:pt x="790511" y="1676864"/>
                  </a:moveTo>
                  <a:lnTo>
                    <a:pt x="787768" y="1679554"/>
                  </a:lnTo>
                  <a:lnTo>
                    <a:pt x="787768" y="1680413"/>
                  </a:lnTo>
                  <a:lnTo>
                    <a:pt x="791425" y="1680413"/>
                  </a:lnTo>
                  <a:lnTo>
                    <a:pt x="791425" y="1677873"/>
                  </a:lnTo>
                  <a:lnTo>
                    <a:pt x="790511" y="1677873"/>
                  </a:lnTo>
                  <a:lnTo>
                    <a:pt x="790511" y="1676864"/>
                  </a:lnTo>
                  <a:close/>
                </a:path>
                <a:path w="2160270" h="1871345">
                  <a:moveTo>
                    <a:pt x="805306" y="1677873"/>
                  </a:moveTo>
                  <a:lnTo>
                    <a:pt x="798829" y="1677873"/>
                  </a:lnTo>
                  <a:lnTo>
                    <a:pt x="798829" y="1680413"/>
                  </a:lnTo>
                  <a:lnTo>
                    <a:pt x="805306" y="1680413"/>
                  </a:lnTo>
                  <a:lnTo>
                    <a:pt x="805306" y="1677873"/>
                  </a:lnTo>
                  <a:close/>
                </a:path>
                <a:path w="2160270" h="1871345">
                  <a:moveTo>
                    <a:pt x="790511" y="1675333"/>
                  </a:moveTo>
                  <a:lnTo>
                    <a:pt x="787768" y="1675333"/>
                  </a:lnTo>
                  <a:lnTo>
                    <a:pt x="787768" y="1679554"/>
                  </a:lnTo>
                  <a:lnTo>
                    <a:pt x="790511" y="1676864"/>
                  </a:lnTo>
                  <a:lnTo>
                    <a:pt x="790511" y="1675333"/>
                  </a:lnTo>
                  <a:close/>
                </a:path>
                <a:path w="2160270" h="1871345">
                  <a:moveTo>
                    <a:pt x="793983" y="1673504"/>
                  </a:moveTo>
                  <a:lnTo>
                    <a:pt x="792610" y="1674855"/>
                  </a:lnTo>
                  <a:lnTo>
                    <a:pt x="793203" y="1675333"/>
                  </a:lnTo>
                  <a:lnTo>
                    <a:pt x="795820" y="1679143"/>
                  </a:lnTo>
                  <a:lnTo>
                    <a:pt x="797902" y="1676420"/>
                  </a:lnTo>
                  <a:lnTo>
                    <a:pt x="797902" y="1675333"/>
                  </a:lnTo>
                  <a:lnTo>
                    <a:pt x="795820" y="1675333"/>
                  </a:lnTo>
                  <a:lnTo>
                    <a:pt x="793983" y="1673504"/>
                  </a:lnTo>
                  <a:close/>
                </a:path>
                <a:path w="2160270" h="1871345">
                  <a:moveTo>
                    <a:pt x="797902" y="1676420"/>
                  </a:moveTo>
                  <a:lnTo>
                    <a:pt x="795820" y="1679143"/>
                  </a:lnTo>
                  <a:lnTo>
                    <a:pt x="798829" y="1679143"/>
                  </a:lnTo>
                  <a:lnTo>
                    <a:pt x="798829" y="1677873"/>
                  </a:lnTo>
                  <a:lnTo>
                    <a:pt x="797902" y="1677873"/>
                  </a:lnTo>
                  <a:lnTo>
                    <a:pt x="797902" y="1676420"/>
                  </a:lnTo>
                  <a:close/>
                </a:path>
                <a:path w="2160270" h="1871345">
                  <a:moveTo>
                    <a:pt x="792391" y="1677873"/>
                  </a:moveTo>
                  <a:lnTo>
                    <a:pt x="792086" y="1677873"/>
                  </a:lnTo>
                  <a:lnTo>
                    <a:pt x="792391" y="1678169"/>
                  </a:lnTo>
                  <a:lnTo>
                    <a:pt x="792391" y="1677873"/>
                  </a:lnTo>
                  <a:close/>
                </a:path>
                <a:path w="2160270" h="1871345">
                  <a:moveTo>
                    <a:pt x="790778" y="1676603"/>
                  </a:moveTo>
                  <a:lnTo>
                    <a:pt x="790511" y="1676864"/>
                  </a:lnTo>
                  <a:lnTo>
                    <a:pt x="790511" y="1677873"/>
                  </a:lnTo>
                  <a:lnTo>
                    <a:pt x="791425" y="1677873"/>
                  </a:lnTo>
                  <a:lnTo>
                    <a:pt x="791425" y="1677232"/>
                  </a:lnTo>
                  <a:lnTo>
                    <a:pt x="790778" y="1676603"/>
                  </a:lnTo>
                  <a:close/>
                </a:path>
                <a:path w="2160270" h="1871345">
                  <a:moveTo>
                    <a:pt x="798829" y="1675333"/>
                  </a:moveTo>
                  <a:lnTo>
                    <a:pt x="797902" y="1676420"/>
                  </a:lnTo>
                  <a:lnTo>
                    <a:pt x="797902" y="1677873"/>
                  </a:lnTo>
                  <a:lnTo>
                    <a:pt x="798829" y="1677873"/>
                  </a:lnTo>
                  <a:lnTo>
                    <a:pt x="798829" y="1675333"/>
                  </a:lnTo>
                  <a:close/>
                </a:path>
                <a:path w="2160270" h="1871345">
                  <a:moveTo>
                    <a:pt x="791425" y="1676603"/>
                  </a:moveTo>
                  <a:lnTo>
                    <a:pt x="790778" y="1676603"/>
                  </a:lnTo>
                  <a:lnTo>
                    <a:pt x="791425" y="1677232"/>
                  </a:lnTo>
                  <a:lnTo>
                    <a:pt x="791425" y="1676603"/>
                  </a:lnTo>
                  <a:close/>
                </a:path>
                <a:path w="2160270" h="1871345">
                  <a:moveTo>
                    <a:pt x="783107" y="1635963"/>
                  </a:moveTo>
                  <a:lnTo>
                    <a:pt x="777595" y="1635963"/>
                  </a:lnTo>
                  <a:lnTo>
                    <a:pt x="777595" y="1674063"/>
                  </a:lnTo>
                  <a:lnTo>
                    <a:pt x="790511" y="1674063"/>
                  </a:lnTo>
                  <a:lnTo>
                    <a:pt x="790511" y="1676864"/>
                  </a:lnTo>
                  <a:lnTo>
                    <a:pt x="790778" y="1676603"/>
                  </a:lnTo>
                  <a:lnTo>
                    <a:pt x="791425" y="1676603"/>
                  </a:lnTo>
                  <a:lnTo>
                    <a:pt x="791425" y="1675333"/>
                  </a:lnTo>
                  <a:lnTo>
                    <a:pt x="792124" y="1675333"/>
                  </a:lnTo>
                  <a:lnTo>
                    <a:pt x="789508" y="1672793"/>
                  </a:lnTo>
                  <a:lnTo>
                    <a:pt x="784034" y="1672793"/>
                  </a:lnTo>
                  <a:lnTo>
                    <a:pt x="784034" y="1670253"/>
                  </a:lnTo>
                  <a:lnTo>
                    <a:pt x="779411" y="1670253"/>
                  </a:lnTo>
                  <a:lnTo>
                    <a:pt x="779411" y="1656283"/>
                  </a:lnTo>
                  <a:lnTo>
                    <a:pt x="780776" y="1656283"/>
                  </a:lnTo>
                  <a:lnTo>
                    <a:pt x="779500" y="1655013"/>
                  </a:lnTo>
                  <a:lnTo>
                    <a:pt x="781291" y="1653251"/>
                  </a:lnTo>
                  <a:lnTo>
                    <a:pt x="781291" y="1652473"/>
                  </a:lnTo>
                  <a:lnTo>
                    <a:pt x="782082" y="1652473"/>
                  </a:lnTo>
                  <a:lnTo>
                    <a:pt x="783107" y="1651465"/>
                  </a:lnTo>
                  <a:lnTo>
                    <a:pt x="783107" y="1651203"/>
                  </a:lnTo>
                  <a:lnTo>
                    <a:pt x="780376" y="1651203"/>
                  </a:lnTo>
                  <a:lnTo>
                    <a:pt x="780376" y="1646123"/>
                  </a:lnTo>
                  <a:lnTo>
                    <a:pt x="778484" y="1646123"/>
                  </a:lnTo>
                  <a:lnTo>
                    <a:pt x="778484" y="1639773"/>
                  </a:lnTo>
                  <a:lnTo>
                    <a:pt x="783107" y="1639773"/>
                  </a:lnTo>
                  <a:lnTo>
                    <a:pt x="783107" y="1635963"/>
                  </a:lnTo>
                  <a:close/>
                </a:path>
                <a:path w="2160270" h="1871345">
                  <a:moveTo>
                    <a:pt x="798420" y="1672783"/>
                  </a:moveTo>
                  <a:lnTo>
                    <a:pt x="797902" y="1673291"/>
                  </a:lnTo>
                  <a:lnTo>
                    <a:pt x="797902" y="1676420"/>
                  </a:lnTo>
                  <a:lnTo>
                    <a:pt x="799706" y="1674063"/>
                  </a:lnTo>
                  <a:lnTo>
                    <a:pt x="798420" y="1672783"/>
                  </a:lnTo>
                  <a:close/>
                </a:path>
                <a:path w="2160270" h="1871345">
                  <a:moveTo>
                    <a:pt x="792391" y="1675070"/>
                  </a:moveTo>
                  <a:lnTo>
                    <a:pt x="792124" y="1675333"/>
                  </a:lnTo>
                  <a:lnTo>
                    <a:pt x="792391" y="1675333"/>
                  </a:lnTo>
                  <a:lnTo>
                    <a:pt x="792391" y="1675070"/>
                  </a:lnTo>
                  <a:close/>
                </a:path>
                <a:path w="2160270" h="1871345">
                  <a:moveTo>
                    <a:pt x="793575" y="1669107"/>
                  </a:moveTo>
                  <a:lnTo>
                    <a:pt x="795997" y="1671523"/>
                  </a:lnTo>
                  <a:lnTo>
                    <a:pt x="793983" y="1673504"/>
                  </a:lnTo>
                  <a:lnTo>
                    <a:pt x="795820" y="1675333"/>
                  </a:lnTo>
                  <a:lnTo>
                    <a:pt x="797902" y="1673291"/>
                  </a:lnTo>
                  <a:lnTo>
                    <a:pt x="797902" y="1672267"/>
                  </a:lnTo>
                  <a:lnTo>
                    <a:pt x="797155" y="1671523"/>
                  </a:lnTo>
                  <a:lnTo>
                    <a:pt x="793575" y="1669107"/>
                  </a:lnTo>
                  <a:close/>
                </a:path>
                <a:path w="2160270" h="1871345">
                  <a:moveTo>
                    <a:pt x="797902" y="1673291"/>
                  </a:moveTo>
                  <a:lnTo>
                    <a:pt x="795820" y="1675333"/>
                  </a:lnTo>
                  <a:lnTo>
                    <a:pt x="797902" y="1675333"/>
                  </a:lnTo>
                  <a:lnTo>
                    <a:pt x="797902" y="1673291"/>
                  </a:lnTo>
                  <a:close/>
                </a:path>
                <a:path w="2160270" h="1871345">
                  <a:moveTo>
                    <a:pt x="792391" y="1674679"/>
                  </a:moveTo>
                  <a:lnTo>
                    <a:pt x="792391" y="1675070"/>
                  </a:lnTo>
                  <a:lnTo>
                    <a:pt x="792610" y="1674855"/>
                  </a:lnTo>
                  <a:lnTo>
                    <a:pt x="792391" y="1674679"/>
                  </a:lnTo>
                  <a:close/>
                </a:path>
                <a:path w="2160270" h="1871345">
                  <a:moveTo>
                    <a:pt x="792391" y="1671955"/>
                  </a:moveTo>
                  <a:lnTo>
                    <a:pt x="792391" y="1674679"/>
                  </a:lnTo>
                  <a:lnTo>
                    <a:pt x="792610" y="1674855"/>
                  </a:lnTo>
                  <a:lnTo>
                    <a:pt x="793983" y="1673504"/>
                  </a:lnTo>
                  <a:lnTo>
                    <a:pt x="793269" y="1672793"/>
                  </a:lnTo>
                  <a:lnTo>
                    <a:pt x="792391" y="1671955"/>
                  </a:lnTo>
                  <a:close/>
                </a:path>
                <a:path w="2160270" h="1871345">
                  <a:moveTo>
                    <a:pt x="788546" y="1668090"/>
                  </a:moveTo>
                  <a:lnTo>
                    <a:pt x="787863" y="1668983"/>
                  </a:lnTo>
                  <a:lnTo>
                    <a:pt x="787825" y="1671004"/>
                  </a:lnTo>
                  <a:lnTo>
                    <a:pt x="792391" y="1674679"/>
                  </a:lnTo>
                  <a:lnTo>
                    <a:pt x="792355" y="1671918"/>
                  </a:lnTo>
                  <a:lnTo>
                    <a:pt x="788546" y="1668090"/>
                  </a:lnTo>
                  <a:close/>
                </a:path>
                <a:path w="2160270" h="1871345">
                  <a:moveTo>
                    <a:pt x="777570" y="1658823"/>
                  </a:moveTo>
                  <a:lnTo>
                    <a:pt x="773899" y="1658823"/>
                  </a:lnTo>
                  <a:lnTo>
                    <a:pt x="773899" y="1674063"/>
                  </a:lnTo>
                  <a:lnTo>
                    <a:pt x="777595" y="1674063"/>
                  </a:lnTo>
                  <a:lnTo>
                    <a:pt x="777595" y="1672793"/>
                  </a:lnTo>
                  <a:lnTo>
                    <a:pt x="776668" y="1672793"/>
                  </a:lnTo>
                  <a:lnTo>
                    <a:pt x="776668" y="1667713"/>
                  </a:lnTo>
                  <a:lnTo>
                    <a:pt x="777595" y="1667713"/>
                  </a:lnTo>
                  <a:lnTo>
                    <a:pt x="777570" y="1666443"/>
                  </a:lnTo>
                  <a:lnTo>
                    <a:pt x="777570" y="1665173"/>
                  </a:lnTo>
                  <a:lnTo>
                    <a:pt x="776668" y="1665173"/>
                  </a:lnTo>
                  <a:lnTo>
                    <a:pt x="776668" y="1660093"/>
                  </a:lnTo>
                  <a:lnTo>
                    <a:pt x="777570" y="1660093"/>
                  </a:lnTo>
                  <a:lnTo>
                    <a:pt x="777570" y="1658823"/>
                  </a:lnTo>
                  <a:close/>
                </a:path>
                <a:path w="2160270" h="1871345">
                  <a:moveTo>
                    <a:pt x="787730" y="1670927"/>
                  </a:moveTo>
                  <a:lnTo>
                    <a:pt x="789508" y="1672793"/>
                  </a:lnTo>
                  <a:lnTo>
                    <a:pt x="790816" y="1674063"/>
                  </a:lnTo>
                  <a:lnTo>
                    <a:pt x="791625" y="1674063"/>
                  </a:lnTo>
                  <a:lnTo>
                    <a:pt x="787730" y="1670927"/>
                  </a:lnTo>
                  <a:close/>
                </a:path>
                <a:path w="2160270" h="1871345">
                  <a:moveTo>
                    <a:pt x="794724" y="1670253"/>
                  </a:moveTo>
                  <a:lnTo>
                    <a:pt x="792391" y="1670253"/>
                  </a:lnTo>
                  <a:lnTo>
                    <a:pt x="792427" y="1671955"/>
                  </a:lnTo>
                  <a:lnTo>
                    <a:pt x="793983" y="1673504"/>
                  </a:lnTo>
                  <a:lnTo>
                    <a:pt x="795997" y="1671523"/>
                  </a:lnTo>
                  <a:lnTo>
                    <a:pt x="794724" y="1670253"/>
                  </a:lnTo>
                  <a:close/>
                </a:path>
                <a:path w="2160270" h="1871345">
                  <a:moveTo>
                    <a:pt x="797902" y="1672267"/>
                  </a:moveTo>
                  <a:lnTo>
                    <a:pt x="797902" y="1673291"/>
                  </a:lnTo>
                  <a:lnTo>
                    <a:pt x="798420" y="1672783"/>
                  </a:lnTo>
                  <a:lnTo>
                    <a:pt x="797902" y="1672267"/>
                  </a:lnTo>
                  <a:close/>
                </a:path>
                <a:path w="2160270" h="1871345">
                  <a:moveTo>
                    <a:pt x="773899" y="1667713"/>
                  </a:moveTo>
                  <a:lnTo>
                    <a:pt x="772972" y="1667713"/>
                  </a:lnTo>
                  <a:lnTo>
                    <a:pt x="772972" y="1672793"/>
                  </a:lnTo>
                  <a:lnTo>
                    <a:pt x="773899" y="1672793"/>
                  </a:lnTo>
                  <a:lnTo>
                    <a:pt x="773899" y="1667713"/>
                  </a:lnTo>
                  <a:close/>
                </a:path>
                <a:path w="2160270" h="1871345">
                  <a:moveTo>
                    <a:pt x="777595" y="1667713"/>
                  </a:moveTo>
                  <a:lnTo>
                    <a:pt x="776668" y="1667713"/>
                  </a:lnTo>
                  <a:lnTo>
                    <a:pt x="776668" y="1672793"/>
                  </a:lnTo>
                  <a:lnTo>
                    <a:pt x="777595" y="1672793"/>
                  </a:lnTo>
                  <a:lnTo>
                    <a:pt x="777595" y="1667713"/>
                  </a:lnTo>
                  <a:close/>
                </a:path>
                <a:path w="2160270" h="1871345">
                  <a:moveTo>
                    <a:pt x="784458" y="1667713"/>
                  </a:moveTo>
                  <a:lnTo>
                    <a:pt x="784034" y="1667713"/>
                  </a:lnTo>
                  <a:lnTo>
                    <a:pt x="784034" y="1672793"/>
                  </a:lnTo>
                  <a:lnTo>
                    <a:pt x="787730" y="1672793"/>
                  </a:lnTo>
                  <a:lnTo>
                    <a:pt x="787614" y="1670888"/>
                  </a:lnTo>
                  <a:lnTo>
                    <a:pt x="787349" y="1670621"/>
                  </a:lnTo>
                  <a:lnTo>
                    <a:pt x="786891" y="1670253"/>
                  </a:lnTo>
                  <a:lnTo>
                    <a:pt x="784986" y="1670253"/>
                  </a:lnTo>
                  <a:lnTo>
                    <a:pt x="784986" y="1668244"/>
                  </a:lnTo>
                  <a:lnTo>
                    <a:pt x="784458" y="1667713"/>
                  </a:lnTo>
                  <a:close/>
                </a:path>
                <a:path w="2160270" h="1871345">
                  <a:moveTo>
                    <a:pt x="787730" y="1671004"/>
                  </a:moveTo>
                  <a:lnTo>
                    <a:pt x="787730" y="1672793"/>
                  </a:lnTo>
                  <a:lnTo>
                    <a:pt x="789508" y="1672793"/>
                  </a:lnTo>
                  <a:lnTo>
                    <a:pt x="787730" y="1671004"/>
                  </a:lnTo>
                  <a:close/>
                </a:path>
                <a:path w="2160270" h="1871345">
                  <a:moveTo>
                    <a:pt x="792391" y="1671918"/>
                  </a:moveTo>
                  <a:lnTo>
                    <a:pt x="793203" y="1672793"/>
                  </a:lnTo>
                  <a:lnTo>
                    <a:pt x="792391" y="1671918"/>
                  </a:lnTo>
                  <a:close/>
                </a:path>
                <a:path w="2160270" h="1871345">
                  <a:moveTo>
                    <a:pt x="796086" y="1667881"/>
                  </a:moveTo>
                  <a:lnTo>
                    <a:pt x="796086" y="1670253"/>
                  </a:lnTo>
                  <a:lnTo>
                    <a:pt x="797902" y="1670253"/>
                  </a:lnTo>
                  <a:lnTo>
                    <a:pt x="797902" y="1672267"/>
                  </a:lnTo>
                  <a:lnTo>
                    <a:pt x="798420" y="1672783"/>
                  </a:lnTo>
                  <a:lnTo>
                    <a:pt x="799706" y="1671523"/>
                  </a:lnTo>
                  <a:lnTo>
                    <a:pt x="796086" y="1667881"/>
                  </a:lnTo>
                  <a:close/>
                </a:path>
                <a:path w="2160270" h="1871345">
                  <a:moveTo>
                    <a:pt x="792391" y="1665173"/>
                  </a:moveTo>
                  <a:lnTo>
                    <a:pt x="790778" y="1665173"/>
                  </a:lnTo>
                  <a:lnTo>
                    <a:pt x="797902" y="1672267"/>
                  </a:lnTo>
                  <a:lnTo>
                    <a:pt x="797902" y="1670253"/>
                  </a:lnTo>
                  <a:lnTo>
                    <a:pt x="796086" y="1670253"/>
                  </a:lnTo>
                  <a:lnTo>
                    <a:pt x="796086" y="1667881"/>
                  </a:lnTo>
                  <a:lnTo>
                    <a:pt x="794656" y="1666443"/>
                  </a:lnTo>
                  <a:lnTo>
                    <a:pt x="792391" y="1666443"/>
                  </a:lnTo>
                  <a:lnTo>
                    <a:pt x="792391" y="1665173"/>
                  </a:lnTo>
                  <a:close/>
                </a:path>
                <a:path w="2160270" h="1871345">
                  <a:moveTo>
                    <a:pt x="791356" y="1670888"/>
                  </a:moveTo>
                  <a:lnTo>
                    <a:pt x="792391" y="1671955"/>
                  </a:lnTo>
                  <a:lnTo>
                    <a:pt x="791356" y="1670888"/>
                  </a:lnTo>
                  <a:close/>
                </a:path>
                <a:path w="2160270" h="1871345">
                  <a:moveTo>
                    <a:pt x="793394" y="1668983"/>
                  </a:moveTo>
                  <a:lnTo>
                    <a:pt x="789508" y="1668983"/>
                  </a:lnTo>
                  <a:lnTo>
                    <a:pt x="791472" y="1671004"/>
                  </a:lnTo>
                  <a:lnTo>
                    <a:pt x="792391" y="1671918"/>
                  </a:lnTo>
                  <a:lnTo>
                    <a:pt x="792391" y="1670253"/>
                  </a:lnTo>
                  <a:lnTo>
                    <a:pt x="794724" y="1670253"/>
                  </a:lnTo>
                  <a:lnTo>
                    <a:pt x="793575" y="1669107"/>
                  </a:lnTo>
                  <a:lnTo>
                    <a:pt x="793394" y="1668983"/>
                  </a:lnTo>
                  <a:close/>
                </a:path>
                <a:path w="2160270" h="1871345">
                  <a:moveTo>
                    <a:pt x="790778" y="1665173"/>
                  </a:moveTo>
                  <a:lnTo>
                    <a:pt x="790511" y="1665521"/>
                  </a:lnTo>
                  <a:lnTo>
                    <a:pt x="790541" y="1666052"/>
                  </a:lnTo>
                  <a:lnTo>
                    <a:pt x="791540" y="1667078"/>
                  </a:lnTo>
                  <a:lnTo>
                    <a:pt x="793575" y="1669107"/>
                  </a:lnTo>
                  <a:lnTo>
                    <a:pt x="797090" y="1671523"/>
                  </a:lnTo>
                  <a:lnTo>
                    <a:pt x="790778" y="1665173"/>
                  </a:lnTo>
                  <a:close/>
                </a:path>
                <a:path w="2160270" h="1871345">
                  <a:moveTo>
                    <a:pt x="787349" y="1670621"/>
                  </a:moveTo>
                  <a:lnTo>
                    <a:pt x="787730" y="1671004"/>
                  </a:lnTo>
                  <a:lnTo>
                    <a:pt x="787349" y="1670621"/>
                  </a:lnTo>
                  <a:close/>
                </a:path>
                <a:path w="2160270" h="1871345">
                  <a:moveTo>
                    <a:pt x="787730" y="1669157"/>
                  </a:moveTo>
                  <a:lnTo>
                    <a:pt x="786931" y="1670201"/>
                  </a:lnTo>
                  <a:lnTo>
                    <a:pt x="787349" y="1670621"/>
                  </a:lnTo>
                  <a:lnTo>
                    <a:pt x="787730" y="1670927"/>
                  </a:lnTo>
                  <a:lnTo>
                    <a:pt x="787730" y="1669157"/>
                  </a:lnTo>
                  <a:close/>
                </a:path>
                <a:path w="2160270" h="1871345">
                  <a:moveTo>
                    <a:pt x="790281" y="1665822"/>
                  </a:moveTo>
                  <a:lnTo>
                    <a:pt x="788546" y="1668090"/>
                  </a:lnTo>
                  <a:lnTo>
                    <a:pt x="791356" y="1670888"/>
                  </a:lnTo>
                  <a:lnTo>
                    <a:pt x="789508" y="1668983"/>
                  </a:lnTo>
                  <a:lnTo>
                    <a:pt x="793394" y="1668983"/>
                  </a:lnTo>
                  <a:lnTo>
                    <a:pt x="790903" y="1666443"/>
                  </a:lnTo>
                  <a:lnTo>
                    <a:pt x="790511" y="1666443"/>
                  </a:lnTo>
                  <a:lnTo>
                    <a:pt x="790480" y="1666021"/>
                  </a:lnTo>
                  <a:lnTo>
                    <a:pt x="790281" y="1665822"/>
                  </a:lnTo>
                  <a:close/>
                </a:path>
                <a:path w="2160270" h="1871345">
                  <a:moveTo>
                    <a:pt x="786931" y="1670201"/>
                  </a:moveTo>
                  <a:lnTo>
                    <a:pt x="787349" y="1670621"/>
                  </a:lnTo>
                  <a:lnTo>
                    <a:pt x="786931" y="1670201"/>
                  </a:lnTo>
                  <a:close/>
                </a:path>
                <a:path w="2160270" h="1871345">
                  <a:moveTo>
                    <a:pt x="780776" y="1656283"/>
                  </a:moveTo>
                  <a:lnTo>
                    <a:pt x="779411" y="1656283"/>
                  </a:lnTo>
                  <a:lnTo>
                    <a:pt x="779411" y="1670253"/>
                  </a:lnTo>
                  <a:lnTo>
                    <a:pt x="781291" y="1670253"/>
                  </a:lnTo>
                  <a:lnTo>
                    <a:pt x="781291" y="1658823"/>
                  </a:lnTo>
                  <a:lnTo>
                    <a:pt x="783107" y="1658823"/>
                  </a:lnTo>
                  <a:lnTo>
                    <a:pt x="783086" y="1658583"/>
                  </a:lnTo>
                  <a:lnTo>
                    <a:pt x="780776" y="1656283"/>
                  </a:lnTo>
                  <a:close/>
                </a:path>
                <a:path w="2160270" h="1871345">
                  <a:moveTo>
                    <a:pt x="783107" y="1658823"/>
                  </a:moveTo>
                  <a:lnTo>
                    <a:pt x="781291" y="1658823"/>
                  </a:lnTo>
                  <a:lnTo>
                    <a:pt x="781291" y="1670253"/>
                  </a:lnTo>
                  <a:lnTo>
                    <a:pt x="783107" y="1670253"/>
                  </a:lnTo>
                  <a:lnTo>
                    <a:pt x="783107" y="1658823"/>
                  </a:lnTo>
                  <a:close/>
                </a:path>
                <a:path w="2160270" h="1871345">
                  <a:moveTo>
                    <a:pt x="783107" y="1658604"/>
                  </a:moveTo>
                  <a:lnTo>
                    <a:pt x="783107" y="1670253"/>
                  </a:lnTo>
                  <a:lnTo>
                    <a:pt x="784034" y="1670253"/>
                  </a:lnTo>
                  <a:lnTo>
                    <a:pt x="784034" y="1667713"/>
                  </a:lnTo>
                  <a:lnTo>
                    <a:pt x="784458" y="1667713"/>
                  </a:lnTo>
                  <a:lnTo>
                    <a:pt x="783196" y="1666443"/>
                  </a:lnTo>
                  <a:lnTo>
                    <a:pt x="784986" y="1664687"/>
                  </a:lnTo>
                  <a:lnTo>
                    <a:pt x="784986" y="1662633"/>
                  </a:lnTo>
                  <a:lnTo>
                    <a:pt x="784072" y="1662633"/>
                  </a:lnTo>
                  <a:lnTo>
                    <a:pt x="784062" y="1659565"/>
                  </a:lnTo>
                  <a:lnTo>
                    <a:pt x="783107" y="1658604"/>
                  </a:lnTo>
                  <a:close/>
                </a:path>
                <a:path w="2160270" h="1871345">
                  <a:moveTo>
                    <a:pt x="784986" y="1668244"/>
                  </a:moveTo>
                  <a:lnTo>
                    <a:pt x="784986" y="1670253"/>
                  </a:lnTo>
                  <a:lnTo>
                    <a:pt x="786891" y="1670253"/>
                  </a:lnTo>
                  <a:lnTo>
                    <a:pt x="784986" y="1668244"/>
                  </a:lnTo>
                  <a:close/>
                </a:path>
                <a:path w="2160270" h="1871345">
                  <a:moveTo>
                    <a:pt x="786803" y="1662907"/>
                  </a:moveTo>
                  <a:lnTo>
                    <a:pt x="784986" y="1664687"/>
                  </a:lnTo>
                  <a:lnTo>
                    <a:pt x="784986" y="1668244"/>
                  </a:lnTo>
                  <a:lnTo>
                    <a:pt x="786931" y="1670201"/>
                  </a:lnTo>
                  <a:lnTo>
                    <a:pt x="787730" y="1669157"/>
                  </a:lnTo>
                  <a:lnTo>
                    <a:pt x="787730" y="1667713"/>
                  </a:lnTo>
                  <a:lnTo>
                    <a:pt x="788167" y="1667713"/>
                  </a:lnTo>
                  <a:lnTo>
                    <a:pt x="786891" y="1666443"/>
                  </a:lnTo>
                  <a:lnTo>
                    <a:pt x="786803" y="1662907"/>
                  </a:lnTo>
                  <a:close/>
                </a:path>
                <a:path w="2160270" h="1871345">
                  <a:moveTo>
                    <a:pt x="788167" y="1667713"/>
                  </a:moveTo>
                  <a:lnTo>
                    <a:pt x="787730" y="1667713"/>
                  </a:lnTo>
                  <a:lnTo>
                    <a:pt x="787730" y="1669157"/>
                  </a:lnTo>
                  <a:lnTo>
                    <a:pt x="788546" y="1668090"/>
                  </a:lnTo>
                  <a:lnTo>
                    <a:pt x="788167" y="1667713"/>
                  </a:lnTo>
                  <a:close/>
                </a:path>
                <a:path w="2160270" h="1871345">
                  <a:moveTo>
                    <a:pt x="791540" y="1667078"/>
                  </a:moveTo>
                  <a:lnTo>
                    <a:pt x="793394" y="1668983"/>
                  </a:lnTo>
                  <a:lnTo>
                    <a:pt x="793575" y="1669107"/>
                  </a:lnTo>
                  <a:lnTo>
                    <a:pt x="791540" y="1667078"/>
                  </a:lnTo>
                  <a:close/>
                </a:path>
                <a:path w="2160270" h="1871345">
                  <a:moveTo>
                    <a:pt x="784986" y="1664687"/>
                  </a:moveTo>
                  <a:lnTo>
                    <a:pt x="783196" y="1666443"/>
                  </a:lnTo>
                  <a:lnTo>
                    <a:pt x="784986" y="1668244"/>
                  </a:lnTo>
                  <a:lnTo>
                    <a:pt x="784986" y="1664687"/>
                  </a:lnTo>
                  <a:close/>
                </a:path>
                <a:path w="2160270" h="1871345">
                  <a:moveTo>
                    <a:pt x="788914" y="1664460"/>
                  </a:moveTo>
                  <a:lnTo>
                    <a:pt x="786891" y="1666443"/>
                  </a:lnTo>
                  <a:lnTo>
                    <a:pt x="788546" y="1668090"/>
                  </a:lnTo>
                  <a:lnTo>
                    <a:pt x="790281" y="1665822"/>
                  </a:lnTo>
                  <a:lnTo>
                    <a:pt x="788914" y="1664460"/>
                  </a:lnTo>
                  <a:close/>
                </a:path>
                <a:path w="2160270" h="1871345">
                  <a:moveTo>
                    <a:pt x="795121" y="1658823"/>
                  </a:moveTo>
                  <a:lnTo>
                    <a:pt x="792391" y="1658823"/>
                  </a:lnTo>
                  <a:lnTo>
                    <a:pt x="792391" y="1664199"/>
                  </a:lnTo>
                  <a:lnTo>
                    <a:pt x="796086" y="1667881"/>
                  </a:lnTo>
                  <a:lnTo>
                    <a:pt x="796086" y="1662633"/>
                  </a:lnTo>
                  <a:lnTo>
                    <a:pt x="795121" y="1662633"/>
                  </a:lnTo>
                  <a:lnTo>
                    <a:pt x="795121" y="1658823"/>
                  </a:lnTo>
                  <a:close/>
                </a:path>
                <a:path w="2160270" h="1871345">
                  <a:moveTo>
                    <a:pt x="790511" y="1666021"/>
                  </a:moveTo>
                  <a:lnTo>
                    <a:pt x="791540" y="1667078"/>
                  </a:lnTo>
                  <a:lnTo>
                    <a:pt x="790511" y="1666021"/>
                  </a:lnTo>
                  <a:close/>
                </a:path>
                <a:path w="2160270" h="1871345">
                  <a:moveTo>
                    <a:pt x="773899" y="1662633"/>
                  </a:moveTo>
                  <a:lnTo>
                    <a:pt x="772045" y="1662633"/>
                  </a:lnTo>
                  <a:lnTo>
                    <a:pt x="772045" y="1666443"/>
                  </a:lnTo>
                  <a:lnTo>
                    <a:pt x="773899" y="1666443"/>
                  </a:lnTo>
                  <a:lnTo>
                    <a:pt x="773899" y="1662633"/>
                  </a:lnTo>
                  <a:close/>
                </a:path>
                <a:path w="2160270" h="1871345">
                  <a:moveTo>
                    <a:pt x="774801" y="1652473"/>
                  </a:moveTo>
                  <a:lnTo>
                    <a:pt x="772045" y="1652473"/>
                  </a:lnTo>
                  <a:lnTo>
                    <a:pt x="772045" y="1658823"/>
                  </a:lnTo>
                  <a:lnTo>
                    <a:pt x="777570" y="1658823"/>
                  </a:lnTo>
                  <a:lnTo>
                    <a:pt x="777570" y="1666443"/>
                  </a:lnTo>
                  <a:lnTo>
                    <a:pt x="777570" y="1656283"/>
                  </a:lnTo>
                  <a:lnTo>
                    <a:pt x="777570" y="1655013"/>
                  </a:lnTo>
                  <a:lnTo>
                    <a:pt x="774801" y="1655013"/>
                  </a:lnTo>
                  <a:lnTo>
                    <a:pt x="774801" y="1652473"/>
                  </a:lnTo>
                  <a:close/>
                </a:path>
                <a:path w="2160270" h="1871345">
                  <a:moveTo>
                    <a:pt x="787082" y="1662633"/>
                  </a:moveTo>
                  <a:lnTo>
                    <a:pt x="786815" y="1662894"/>
                  </a:lnTo>
                  <a:lnTo>
                    <a:pt x="786803" y="1666443"/>
                  </a:lnTo>
                  <a:lnTo>
                    <a:pt x="788187" y="1665173"/>
                  </a:lnTo>
                  <a:lnTo>
                    <a:pt x="787730" y="1665173"/>
                  </a:lnTo>
                  <a:lnTo>
                    <a:pt x="787658" y="1663207"/>
                  </a:lnTo>
                  <a:lnTo>
                    <a:pt x="787082" y="1662633"/>
                  </a:lnTo>
                  <a:close/>
                </a:path>
                <a:path w="2160270" h="1871345">
                  <a:moveTo>
                    <a:pt x="790511" y="1666052"/>
                  </a:moveTo>
                  <a:lnTo>
                    <a:pt x="790511" y="1666443"/>
                  </a:lnTo>
                  <a:lnTo>
                    <a:pt x="790903" y="1666443"/>
                  </a:lnTo>
                  <a:lnTo>
                    <a:pt x="790511" y="1666052"/>
                  </a:lnTo>
                  <a:close/>
                </a:path>
                <a:path w="2160270" h="1871345">
                  <a:moveTo>
                    <a:pt x="792391" y="1664199"/>
                  </a:moveTo>
                  <a:lnTo>
                    <a:pt x="792391" y="1666443"/>
                  </a:lnTo>
                  <a:lnTo>
                    <a:pt x="794656" y="1666443"/>
                  </a:lnTo>
                  <a:lnTo>
                    <a:pt x="793394" y="1665173"/>
                  </a:lnTo>
                  <a:lnTo>
                    <a:pt x="792391" y="1664199"/>
                  </a:lnTo>
                  <a:close/>
                </a:path>
                <a:path w="2160270" h="1871345">
                  <a:moveTo>
                    <a:pt x="801598" y="1662633"/>
                  </a:moveTo>
                  <a:lnTo>
                    <a:pt x="796086" y="1662633"/>
                  </a:lnTo>
                  <a:lnTo>
                    <a:pt x="796086" y="1666443"/>
                  </a:lnTo>
                  <a:lnTo>
                    <a:pt x="801598" y="1666443"/>
                  </a:lnTo>
                  <a:lnTo>
                    <a:pt x="801598" y="1662633"/>
                  </a:lnTo>
                  <a:close/>
                </a:path>
                <a:path w="2160270" h="1871345">
                  <a:moveTo>
                    <a:pt x="790297" y="1665801"/>
                  </a:moveTo>
                  <a:lnTo>
                    <a:pt x="790511" y="1666052"/>
                  </a:lnTo>
                  <a:lnTo>
                    <a:pt x="790297" y="1665801"/>
                  </a:lnTo>
                  <a:close/>
                </a:path>
                <a:path w="2160270" h="1871345">
                  <a:moveTo>
                    <a:pt x="790511" y="1665521"/>
                  </a:moveTo>
                  <a:lnTo>
                    <a:pt x="790297" y="1665801"/>
                  </a:lnTo>
                  <a:lnTo>
                    <a:pt x="790511" y="1666021"/>
                  </a:lnTo>
                  <a:lnTo>
                    <a:pt x="790511" y="1665521"/>
                  </a:lnTo>
                  <a:close/>
                </a:path>
                <a:path w="2160270" h="1871345">
                  <a:moveTo>
                    <a:pt x="790511" y="1662894"/>
                  </a:moveTo>
                  <a:lnTo>
                    <a:pt x="788914" y="1664460"/>
                  </a:lnTo>
                  <a:lnTo>
                    <a:pt x="790281" y="1665822"/>
                  </a:lnTo>
                  <a:lnTo>
                    <a:pt x="789685" y="1665173"/>
                  </a:lnTo>
                  <a:lnTo>
                    <a:pt x="790511" y="1665173"/>
                  </a:lnTo>
                  <a:lnTo>
                    <a:pt x="790511" y="1662894"/>
                  </a:lnTo>
                  <a:close/>
                </a:path>
                <a:path w="2160270" h="1871345">
                  <a:moveTo>
                    <a:pt x="790511" y="1665173"/>
                  </a:moveTo>
                  <a:lnTo>
                    <a:pt x="789685" y="1665173"/>
                  </a:lnTo>
                  <a:lnTo>
                    <a:pt x="790297" y="1665801"/>
                  </a:lnTo>
                  <a:lnTo>
                    <a:pt x="790511" y="1665521"/>
                  </a:lnTo>
                  <a:lnTo>
                    <a:pt x="790511" y="1665173"/>
                  </a:lnTo>
                  <a:close/>
                </a:path>
                <a:path w="2160270" h="1871345">
                  <a:moveTo>
                    <a:pt x="790778" y="1662633"/>
                  </a:moveTo>
                  <a:lnTo>
                    <a:pt x="790511" y="1662894"/>
                  </a:lnTo>
                  <a:lnTo>
                    <a:pt x="790511" y="1665521"/>
                  </a:lnTo>
                  <a:lnTo>
                    <a:pt x="790778" y="1665173"/>
                  </a:lnTo>
                  <a:lnTo>
                    <a:pt x="792391" y="1665173"/>
                  </a:lnTo>
                  <a:lnTo>
                    <a:pt x="792391" y="1664199"/>
                  </a:lnTo>
                  <a:lnTo>
                    <a:pt x="790778" y="1662633"/>
                  </a:lnTo>
                  <a:close/>
                </a:path>
                <a:path w="2160270" h="1871345">
                  <a:moveTo>
                    <a:pt x="777570" y="1660093"/>
                  </a:moveTo>
                  <a:lnTo>
                    <a:pt x="776668" y="1660093"/>
                  </a:lnTo>
                  <a:lnTo>
                    <a:pt x="776668" y="1665173"/>
                  </a:lnTo>
                  <a:lnTo>
                    <a:pt x="777570" y="1665173"/>
                  </a:lnTo>
                  <a:lnTo>
                    <a:pt x="777570" y="1660093"/>
                  </a:lnTo>
                  <a:close/>
                </a:path>
                <a:path w="2160270" h="1871345">
                  <a:moveTo>
                    <a:pt x="787730" y="1663279"/>
                  </a:moveTo>
                  <a:lnTo>
                    <a:pt x="787730" y="1665173"/>
                  </a:lnTo>
                  <a:lnTo>
                    <a:pt x="788187" y="1665173"/>
                  </a:lnTo>
                  <a:lnTo>
                    <a:pt x="788914" y="1664460"/>
                  </a:lnTo>
                  <a:lnTo>
                    <a:pt x="787730" y="1663279"/>
                  </a:lnTo>
                  <a:close/>
                </a:path>
                <a:path w="2160270" h="1871345">
                  <a:moveTo>
                    <a:pt x="784986" y="1660515"/>
                  </a:moveTo>
                  <a:lnTo>
                    <a:pt x="784986" y="1664687"/>
                  </a:lnTo>
                  <a:lnTo>
                    <a:pt x="786803" y="1662907"/>
                  </a:lnTo>
                  <a:lnTo>
                    <a:pt x="786803" y="1662284"/>
                  </a:lnTo>
                  <a:lnTo>
                    <a:pt x="785877" y="1661363"/>
                  </a:lnTo>
                  <a:lnTo>
                    <a:pt x="784986" y="1660515"/>
                  </a:lnTo>
                  <a:close/>
                </a:path>
                <a:path w="2160270" h="1871345">
                  <a:moveTo>
                    <a:pt x="790511" y="1661854"/>
                  </a:moveTo>
                  <a:lnTo>
                    <a:pt x="788428" y="1663903"/>
                  </a:lnTo>
                  <a:lnTo>
                    <a:pt x="788914" y="1664460"/>
                  </a:lnTo>
                  <a:lnTo>
                    <a:pt x="790498" y="1662907"/>
                  </a:lnTo>
                  <a:lnTo>
                    <a:pt x="790511" y="1661854"/>
                  </a:lnTo>
                  <a:close/>
                </a:path>
                <a:path w="2160270" h="1871345">
                  <a:moveTo>
                    <a:pt x="792391" y="1662633"/>
                  </a:moveTo>
                  <a:lnTo>
                    <a:pt x="790778" y="1662633"/>
                  </a:lnTo>
                  <a:lnTo>
                    <a:pt x="792391" y="1664199"/>
                  </a:lnTo>
                  <a:lnTo>
                    <a:pt x="792391" y="1662633"/>
                  </a:lnTo>
                  <a:close/>
                </a:path>
                <a:path w="2160270" h="1871345">
                  <a:moveTo>
                    <a:pt x="787730" y="1663207"/>
                  </a:moveTo>
                  <a:lnTo>
                    <a:pt x="788356" y="1663903"/>
                  </a:lnTo>
                  <a:lnTo>
                    <a:pt x="787730" y="1663207"/>
                  </a:lnTo>
                  <a:close/>
                </a:path>
                <a:path w="2160270" h="1871345">
                  <a:moveTo>
                    <a:pt x="788682" y="1660093"/>
                  </a:moveTo>
                  <a:lnTo>
                    <a:pt x="787730" y="1660093"/>
                  </a:lnTo>
                  <a:lnTo>
                    <a:pt x="787801" y="1663279"/>
                  </a:lnTo>
                  <a:lnTo>
                    <a:pt x="788428" y="1663903"/>
                  </a:lnTo>
                  <a:lnTo>
                    <a:pt x="789719" y="1662633"/>
                  </a:lnTo>
                  <a:lnTo>
                    <a:pt x="788682" y="1662633"/>
                  </a:lnTo>
                  <a:lnTo>
                    <a:pt x="788682" y="1660093"/>
                  </a:lnTo>
                  <a:close/>
                </a:path>
                <a:path w="2160270" h="1871345">
                  <a:moveTo>
                    <a:pt x="787153" y="1662633"/>
                  </a:moveTo>
                  <a:lnTo>
                    <a:pt x="787730" y="1663279"/>
                  </a:lnTo>
                  <a:lnTo>
                    <a:pt x="787153" y="1662633"/>
                  </a:lnTo>
                  <a:close/>
                </a:path>
                <a:path w="2160270" h="1871345">
                  <a:moveTo>
                    <a:pt x="788682" y="1658823"/>
                  </a:moveTo>
                  <a:lnTo>
                    <a:pt x="786803" y="1658823"/>
                  </a:lnTo>
                  <a:lnTo>
                    <a:pt x="786803" y="1662284"/>
                  </a:lnTo>
                  <a:lnTo>
                    <a:pt x="787730" y="1663207"/>
                  </a:lnTo>
                  <a:lnTo>
                    <a:pt x="787730" y="1660093"/>
                  </a:lnTo>
                  <a:lnTo>
                    <a:pt x="788682" y="1660093"/>
                  </a:lnTo>
                  <a:lnTo>
                    <a:pt x="788682" y="1658823"/>
                  </a:lnTo>
                  <a:close/>
                </a:path>
                <a:path w="2160270" h="1871345">
                  <a:moveTo>
                    <a:pt x="786803" y="1662284"/>
                  </a:moveTo>
                  <a:lnTo>
                    <a:pt x="786803" y="1662907"/>
                  </a:lnTo>
                  <a:lnTo>
                    <a:pt x="787082" y="1662633"/>
                  </a:lnTo>
                  <a:lnTo>
                    <a:pt x="786803" y="1662284"/>
                  </a:lnTo>
                  <a:close/>
                </a:path>
                <a:path w="2160270" h="1871345">
                  <a:moveTo>
                    <a:pt x="794207" y="1657553"/>
                  </a:moveTo>
                  <a:lnTo>
                    <a:pt x="789777" y="1657553"/>
                  </a:lnTo>
                  <a:lnTo>
                    <a:pt x="792302" y="1660093"/>
                  </a:lnTo>
                  <a:lnTo>
                    <a:pt x="790511" y="1661854"/>
                  </a:lnTo>
                  <a:lnTo>
                    <a:pt x="790511" y="1662894"/>
                  </a:lnTo>
                  <a:lnTo>
                    <a:pt x="790778" y="1662633"/>
                  </a:lnTo>
                  <a:lnTo>
                    <a:pt x="792391" y="1662633"/>
                  </a:lnTo>
                  <a:lnTo>
                    <a:pt x="792391" y="1658823"/>
                  </a:lnTo>
                  <a:lnTo>
                    <a:pt x="794207" y="1658823"/>
                  </a:lnTo>
                  <a:lnTo>
                    <a:pt x="794207" y="1657553"/>
                  </a:lnTo>
                  <a:close/>
                </a:path>
                <a:path w="2160270" h="1871345">
                  <a:moveTo>
                    <a:pt x="784072" y="1659575"/>
                  </a:moveTo>
                  <a:lnTo>
                    <a:pt x="784072" y="1662633"/>
                  </a:lnTo>
                  <a:lnTo>
                    <a:pt x="784986" y="1662633"/>
                  </a:lnTo>
                  <a:lnTo>
                    <a:pt x="784949" y="1660476"/>
                  </a:lnTo>
                  <a:lnTo>
                    <a:pt x="784072" y="1659575"/>
                  </a:lnTo>
                  <a:close/>
                </a:path>
                <a:path w="2160270" h="1871345">
                  <a:moveTo>
                    <a:pt x="788682" y="1656451"/>
                  </a:moveTo>
                  <a:lnTo>
                    <a:pt x="788682" y="1662633"/>
                  </a:lnTo>
                  <a:lnTo>
                    <a:pt x="789719" y="1662633"/>
                  </a:lnTo>
                  <a:lnTo>
                    <a:pt x="790511" y="1661854"/>
                  </a:lnTo>
                  <a:lnTo>
                    <a:pt x="790511" y="1658823"/>
                  </a:lnTo>
                  <a:lnTo>
                    <a:pt x="791039" y="1658823"/>
                  </a:lnTo>
                  <a:lnTo>
                    <a:pt x="788682" y="1656451"/>
                  </a:lnTo>
                  <a:close/>
                </a:path>
                <a:path w="2160270" h="1871345">
                  <a:moveTo>
                    <a:pt x="797902" y="1658823"/>
                  </a:moveTo>
                  <a:lnTo>
                    <a:pt x="795121" y="1658823"/>
                  </a:lnTo>
                  <a:lnTo>
                    <a:pt x="795121" y="1662633"/>
                  </a:lnTo>
                  <a:lnTo>
                    <a:pt x="797902" y="1662633"/>
                  </a:lnTo>
                  <a:lnTo>
                    <a:pt x="797902" y="1658823"/>
                  </a:lnTo>
                  <a:close/>
                </a:path>
                <a:path w="2160270" h="1871345">
                  <a:moveTo>
                    <a:pt x="786803" y="1658823"/>
                  </a:moveTo>
                  <a:lnTo>
                    <a:pt x="784986" y="1658823"/>
                  </a:lnTo>
                  <a:lnTo>
                    <a:pt x="785026" y="1660515"/>
                  </a:lnTo>
                  <a:lnTo>
                    <a:pt x="786803" y="1662284"/>
                  </a:lnTo>
                  <a:lnTo>
                    <a:pt x="786803" y="1658823"/>
                  </a:lnTo>
                  <a:close/>
                </a:path>
                <a:path w="2160270" h="1871345">
                  <a:moveTo>
                    <a:pt x="791039" y="1658823"/>
                  </a:moveTo>
                  <a:lnTo>
                    <a:pt x="790511" y="1658823"/>
                  </a:lnTo>
                  <a:lnTo>
                    <a:pt x="790511" y="1661854"/>
                  </a:lnTo>
                  <a:lnTo>
                    <a:pt x="792302" y="1660093"/>
                  </a:lnTo>
                  <a:lnTo>
                    <a:pt x="791039" y="1658823"/>
                  </a:lnTo>
                  <a:close/>
                </a:path>
                <a:path w="2160270" h="1871345">
                  <a:moveTo>
                    <a:pt x="784986" y="1660476"/>
                  </a:moveTo>
                  <a:lnTo>
                    <a:pt x="785812" y="1661363"/>
                  </a:lnTo>
                  <a:lnTo>
                    <a:pt x="784986" y="1660476"/>
                  </a:lnTo>
                  <a:close/>
                </a:path>
                <a:path w="2160270" h="1871345">
                  <a:moveTo>
                    <a:pt x="784072" y="1659565"/>
                  </a:moveTo>
                  <a:lnTo>
                    <a:pt x="784986" y="1660515"/>
                  </a:lnTo>
                  <a:lnTo>
                    <a:pt x="784072" y="1659565"/>
                  </a:lnTo>
                  <a:close/>
                </a:path>
                <a:path w="2160270" h="1871345">
                  <a:moveTo>
                    <a:pt x="788682" y="1657553"/>
                  </a:moveTo>
                  <a:lnTo>
                    <a:pt x="784072" y="1657553"/>
                  </a:lnTo>
                  <a:lnTo>
                    <a:pt x="784082" y="1659575"/>
                  </a:lnTo>
                  <a:lnTo>
                    <a:pt x="784986" y="1660476"/>
                  </a:lnTo>
                  <a:lnTo>
                    <a:pt x="784986" y="1658823"/>
                  </a:lnTo>
                  <a:lnTo>
                    <a:pt x="788682" y="1658823"/>
                  </a:lnTo>
                  <a:lnTo>
                    <a:pt x="788682" y="1657553"/>
                  </a:lnTo>
                  <a:close/>
                </a:path>
                <a:path w="2160270" h="1871345">
                  <a:moveTo>
                    <a:pt x="784072" y="1658823"/>
                  </a:moveTo>
                  <a:lnTo>
                    <a:pt x="783340" y="1658823"/>
                  </a:lnTo>
                  <a:lnTo>
                    <a:pt x="784072" y="1659565"/>
                  </a:lnTo>
                  <a:lnTo>
                    <a:pt x="784072" y="1658823"/>
                  </a:lnTo>
                  <a:close/>
                </a:path>
                <a:path w="2160270" h="1871345">
                  <a:moveTo>
                    <a:pt x="783107" y="1658583"/>
                  </a:moveTo>
                  <a:lnTo>
                    <a:pt x="783758" y="1659253"/>
                  </a:lnTo>
                  <a:lnTo>
                    <a:pt x="783107" y="1658583"/>
                  </a:lnTo>
                  <a:close/>
                </a:path>
                <a:path w="2160270" h="1871345">
                  <a:moveTo>
                    <a:pt x="781291" y="1653251"/>
                  </a:moveTo>
                  <a:lnTo>
                    <a:pt x="779500" y="1655013"/>
                  </a:lnTo>
                  <a:lnTo>
                    <a:pt x="783107" y="1658604"/>
                  </a:lnTo>
                  <a:lnTo>
                    <a:pt x="782104" y="1657553"/>
                  </a:lnTo>
                  <a:lnTo>
                    <a:pt x="783107" y="1657553"/>
                  </a:lnTo>
                  <a:lnTo>
                    <a:pt x="783107" y="1656283"/>
                  </a:lnTo>
                  <a:lnTo>
                    <a:pt x="781291" y="1656283"/>
                  </a:lnTo>
                  <a:lnTo>
                    <a:pt x="781291" y="1653251"/>
                  </a:lnTo>
                  <a:close/>
                </a:path>
                <a:path w="2160270" h="1871345">
                  <a:moveTo>
                    <a:pt x="783107" y="1657553"/>
                  </a:moveTo>
                  <a:lnTo>
                    <a:pt x="782104" y="1657553"/>
                  </a:lnTo>
                  <a:lnTo>
                    <a:pt x="783107" y="1658583"/>
                  </a:lnTo>
                  <a:lnTo>
                    <a:pt x="783107" y="1657553"/>
                  </a:lnTo>
                  <a:close/>
                </a:path>
                <a:path w="2160270" h="1871345">
                  <a:moveTo>
                    <a:pt x="784682" y="1652473"/>
                  </a:moveTo>
                  <a:lnTo>
                    <a:pt x="783107" y="1652473"/>
                  </a:lnTo>
                  <a:lnTo>
                    <a:pt x="783107" y="1657553"/>
                  </a:lnTo>
                  <a:lnTo>
                    <a:pt x="784072" y="1657553"/>
                  </a:lnTo>
                  <a:lnTo>
                    <a:pt x="784072" y="1656283"/>
                  </a:lnTo>
                  <a:lnTo>
                    <a:pt x="786803" y="1656283"/>
                  </a:lnTo>
                  <a:lnTo>
                    <a:pt x="786803" y="1654560"/>
                  </a:lnTo>
                  <a:lnTo>
                    <a:pt x="784682" y="1652473"/>
                  </a:lnTo>
                  <a:close/>
                </a:path>
                <a:path w="2160270" h="1871345">
                  <a:moveTo>
                    <a:pt x="795121" y="1656283"/>
                  </a:moveTo>
                  <a:lnTo>
                    <a:pt x="794207" y="1656283"/>
                  </a:lnTo>
                  <a:lnTo>
                    <a:pt x="794207" y="1657553"/>
                  </a:lnTo>
                  <a:lnTo>
                    <a:pt x="795121" y="1657553"/>
                  </a:lnTo>
                  <a:lnTo>
                    <a:pt x="795121" y="1656283"/>
                  </a:lnTo>
                  <a:close/>
                </a:path>
                <a:path w="2160270" h="1871345">
                  <a:moveTo>
                    <a:pt x="788682" y="1656283"/>
                  </a:moveTo>
                  <a:lnTo>
                    <a:pt x="788515" y="1656283"/>
                  </a:lnTo>
                  <a:lnTo>
                    <a:pt x="788682" y="1656451"/>
                  </a:lnTo>
                  <a:lnTo>
                    <a:pt x="788682" y="1656283"/>
                  </a:lnTo>
                  <a:close/>
                </a:path>
                <a:path w="2160270" h="1871345">
                  <a:moveTo>
                    <a:pt x="783107" y="1651465"/>
                  </a:moveTo>
                  <a:lnTo>
                    <a:pt x="781291" y="1653251"/>
                  </a:lnTo>
                  <a:lnTo>
                    <a:pt x="781291" y="1656283"/>
                  </a:lnTo>
                  <a:lnTo>
                    <a:pt x="783107" y="1656283"/>
                  </a:lnTo>
                  <a:lnTo>
                    <a:pt x="783107" y="1651465"/>
                  </a:lnTo>
                  <a:close/>
                </a:path>
                <a:path w="2160270" h="1871345">
                  <a:moveTo>
                    <a:pt x="786803" y="1654560"/>
                  </a:moveTo>
                  <a:lnTo>
                    <a:pt x="786803" y="1656283"/>
                  </a:lnTo>
                  <a:lnTo>
                    <a:pt x="788515" y="1656283"/>
                  </a:lnTo>
                  <a:lnTo>
                    <a:pt x="786803" y="1654560"/>
                  </a:lnTo>
                  <a:close/>
                </a:path>
                <a:path w="2160270" h="1871345">
                  <a:moveTo>
                    <a:pt x="772972" y="1648663"/>
                  </a:moveTo>
                  <a:lnTo>
                    <a:pt x="771131" y="1648663"/>
                  </a:lnTo>
                  <a:lnTo>
                    <a:pt x="771131" y="1655013"/>
                  </a:lnTo>
                  <a:lnTo>
                    <a:pt x="772045" y="1655013"/>
                  </a:lnTo>
                  <a:lnTo>
                    <a:pt x="772045" y="1652473"/>
                  </a:lnTo>
                  <a:lnTo>
                    <a:pt x="774801" y="1652473"/>
                  </a:lnTo>
                  <a:lnTo>
                    <a:pt x="774801" y="1651203"/>
                  </a:lnTo>
                  <a:lnTo>
                    <a:pt x="772972" y="1651203"/>
                  </a:lnTo>
                  <a:lnTo>
                    <a:pt x="772972" y="1648663"/>
                  </a:lnTo>
                  <a:close/>
                </a:path>
                <a:path w="2160270" h="1871345">
                  <a:moveTo>
                    <a:pt x="777570" y="1652473"/>
                  </a:moveTo>
                  <a:lnTo>
                    <a:pt x="774801" y="1652473"/>
                  </a:lnTo>
                  <a:lnTo>
                    <a:pt x="774801" y="1655013"/>
                  </a:lnTo>
                  <a:lnTo>
                    <a:pt x="777570" y="1655013"/>
                  </a:lnTo>
                  <a:lnTo>
                    <a:pt x="777570" y="1652473"/>
                  </a:lnTo>
                  <a:close/>
                </a:path>
                <a:path w="2160270" h="1871345">
                  <a:moveTo>
                    <a:pt x="784034" y="1635963"/>
                  </a:moveTo>
                  <a:lnTo>
                    <a:pt x="783107" y="1635963"/>
                  </a:lnTo>
                  <a:lnTo>
                    <a:pt x="783107" y="1646123"/>
                  </a:lnTo>
                  <a:lnTo>
                    <a:pt x="784034" y="1646123"/>
                  </a:lnTo>
                  <a:lnTo>
                    <a:pt x="784034" y="1651203"/>
                  </a:lnTo>
                  <a:lnTo>
                    <a:pt x="783374" y="1651203"/>
                  </a:lnTo>
                  <a:lnTo>
                    <a:pt x="785990" y="1653743"/>
                  </a:lnTo>
                  <a:lnTo>
                    <a:pt x="786803" y="1654560"/>
                  </a:lnTo>
                  <a:lnTo>
                    <a:pt x="786803" y="1648663"/>
                  </a:lnTo>
                  <a:lnTo>
                    <a:pt x="787730" y="1648663"/>
                  </a:lnTo>
                  <a:lnTo>
                    <a:pt x="787730" y="1642313"/>
                  </a:lnTo>
                  <a:lnTo>
                    <a:pt x="784034" y="1642313"/>
                  </a:lnTo>
                  <a:lnTo>
                    <a:pt x="784034" y="1635963"/>
                  </a:lnTo>
                  <a:close/>
                </a:path>
                <a:path w="2160270" h="1871345">
                  <a:moveTo>
                    <a:pt x="782082" y="1652473"/>
                  </a:moveTo>
                  <a:lnTo>
                    <a:pt x="781291" y="1652473"/>
                  </a:lnTo>
                  <a:lnTo>
                    <a:pt x="781291" y="1653251"/>
                  </a:lnTo>
                  <a:lnTo>
                    <a:pt x="782082" y="1652473"/>
                  </a:lnTo>
                  <a:close/>
                </a:path>
                <a:path w="2160270" h="1871345">
                  <a:moveTo>
                    <a:pt x="784034" y="1648663"/>
                  </a:moveTo>
                  <a:lnTo>
                    <a:pt x="783107" y="1648663"/>
                  </a:lnTo>
                  <a:lnTo>
                    <a:pt x="783107" y="1651465"/>
                  </a:lnTo>
                  <a:lnTo>
                    <a:pt x="783374" y="1651203"/>
                  </a:lnTo>
                  <a:lnTo>
                    <a:pt x="784034" y="1651203"/>
                  </a:lnTo>
                  <a:lnTo>
                    <a:pt x="784034" y="1648663"/>
                  </a:lnTo>
                  <a:close/>
                </a:path>
                <a:path w="2160270" h="1871345">
                  <a:moveTo>
                    <a:pt x="768349" y="1626072"/>
                  </a:moveTo>
                  <a:lnTo>
                    <a:pt x="768349" y="1639773"/>
                  </a:lnTo>
                  <a:lnTo>
                    <a:pt x="767422" y="1639773"/>
                  </a:lnTo>
                  <a:lnTo>
                    <a:pt x="767422" y="1646123"/>
                  </a:lnTo>
                  <a:lnTo>
                    <a:pt x="772972" y="1646123"/>
                  </a:lnTo>
                  <a:lnTo>
                    <a:pt x="772972" y="1651203"/>
                  </a:lnTo>
                  <a:lnTo>
                    <a:pt x="774801" y="1651203"/>
                  </a:lnTo>
                  <a:lnTo>
                    <a:pt x="774801" y="1648663"/>
                  </a:lnTo>
                  <a:lnTo>
                    <a:pt x="773899" y="1648663"/>
                  </a:lnTo>
                  <a:lnTo>
                    <a:pt x="773899" y="1642313"/>
                  </a:lnTo>
                  <a:lnTo>
                    <a:pt x="772972" y="1642313"/>
                  </a:lnTo>
                  <a:lnTo>
                    <a:pt x="772972" y="1635963"/>
                  </a:lnTo>
                  <a:lnTo>
                    <a:pt x="772045" y="1635963"/>
                  </a:lnTo>
                  <a:lnTo>
                    <a:pt x="772045" y="1629226"/>
                  </a:lnTo>
                  <a:lnTo>
                    <a:pt x="771010" y="1628343"/>
                  </a:lnTo>
                  <a:lnTo>
                    <a:pt x="769162" y="1627073"/>
                  </a:lnTo>
                  <a:lnTo>
                    <a:pt x="769522" y="1627073"/>
                  </a:lnTo>
                  <a:lnTo>
                    <a:pt x="768349" y="1626072"/>
                  </a:lnTo>
                  <a:close/>
                </a:path>
                <a:path w="2160270" h="1871345">
                  <a:moveTo>
                    <a:pt x="772045" y="1629226"/>
                  </a:moveTo>
                  <a:lnTo>
                    <a:pt x="772045" y="1635963"/>
                  </a:lnTo>
                  <a:lnTo>
                    <a:pt x="772972" y="1635963"/>
                  </a:lnTo>
                  <a:lnTo>
                    <a:pt x="772972" y="1642313"/>
                  </a:lnTo>
                  <a:lnTo>
                    <a:pt x="773899" y="1642313"/>
                  </a:lnTo>
                  <a:lnTo>
                    <a:pt x="773899" y="1648663"/>
                  </a:lnTo>
                  <a:lnTo>
                    <a:pt x="774801" y="1648663"/>
                  </a:lnTo>
                  <a:lnTo>
                    <a:pt x="774801" y="1651203"/>
                  </a:lnTo>
                  <a:lnTo>
                    <a:pt x="776668" y="1651203"/>
                  </a:lnTo>
                  <a:lnTo>
                    <a:pt x="776668" y="1639773"/>
                  </a:lnTo>
                  <a:lnTo>
                    <a:pt x="773861" y="1639773"/>
                  </a:lnTo>
                  <a:lnTo>
                    <a:pt x="773861" y="1630776"/>
                  </a:lnTo>
                  <a:lnTo>
                    <a:pt x="772045" y="1629226"/>
                  </a:lnTo>
                  <a:close/>
                </a:path>
                <a:path w="2160270" h="1871345">
                  <a:moveTo>
                    <a:pt x="777595" y="1635963"/>
                  </a:moveTo>
                  <a:lnTo>
                    <a:pt x="773861" y="1635963"/>
                  </a:lnTo>
                  <a:lnTo>
                    <a:pt x="773861" y="1639773"/>
                  </a:lnTo>
                  <a:lnTo>
                    <a:pt x="776668" y="1639773"/>
                  </a:lnTo>
                  <a:lnTo>
                    <a:pt x="776668" y="1651203"/>
                  </a:lnTo>
                  <a:lnTo>
                    <a:pt x="777595" y="1651203"/>
                  </a:lnTo>
                  <a:lnTo>
                    <a:pt x="777595" y="1635963"/>
                  </a:lnTo>
                  <a:close/>
                </a:path>
                <a:path w="2160270" h="1871345">
                  <a:moveTo>
                    <a:pt x="784034" y="1646123"/>
                  </a:moveTo>
                  <a:lnTo>
                    <a:pt x="780376" y="1646123"/>
                  </a:lnTo>
                  <a:lnTo>
                    <a:pt x="780376" y="1651203"/>
                  </a:lnTo>
                  <a:lnTo>
                    <a:pt x="783107" y="1651203"/>
                  </a:lnTo>
                  <a:lnTo>
                    <a:pt x="783107" y="1648663"/>
                  </a:lnTo>
                  <a:lnTo>
                    <a:pt x="784034" y="1648663"/>
                  </a:lnTo>
                  <a:lnTo>
                    <a:pt x="784034" y="1646123"/>
                  </a:lnTo>
                  <a:close/>
                </a:path>
                <a:path w="2160270" h="1871345">
                  <a:moveTo>
                    <a:pt x="791425" y="1646123"/>
                  </a:moveTo>
                  <a:lnTo>
                    <a:pt x="787730" y="1646123"/>
                  </a:lnTo>
                  <a:lnTo>
                    <a:pt x="787730" y="1651203"/>
                  </a:lnTo>
                  <a:lnTo>
                    <a:pt x="791425" y="1651203"/>
                  </a:lnTo>
                  <a:lnTo>
                    <a:pt x="791425" y="1646123"/>
                  </a:lnTo>
                  <a:close/>
                </a:path>
                <a:path w="2160270" h="1871345">
                  <a:moveTo>
                    <a:pt x="779411" y="1639773"/>
                  </a:moveTo>
                  <a:lnTo>
                    <a:pt x="778484" y="1639773"/>
                  </a:lnTo>
                  <a:lnTo>
                    <a:pt x="778484" y="1646123"/>
                  </a:lnTo>
                  <a:lnTo>
                    <a:pt x="779411" y="1646123"/>
                  </a:lnTo>
                  <a:lnTo>
                    <a:pt x="779411" y="1639773"/>
                  </a:lnTo>
                  <a:close/>
                </a:path>
                <a:path w="2160270" h="1871345">
                  <a:moveTo>
                    <a:pt x="783107" y="1639773"/>
                  </a:moveTo>
                  <a:lnTo>
                    <a:pt x="779411" y="1639773"/>
                  </a:lnTo>
                  <a:lnTo>
                    <a:pt x="779411" y="1646123"/>
                  </a:lnTo>
                  <a:lnTo>
                    <a:pt x="783107" y="1646123"/>
                  </a:lnTo>
                  <a:lnTo>
                    <a:pt x="783107" y="1639773"/>
                  </a:lnTo>
                  <a:close/>
                </a:path>
                <a:path w="2160270" h="1871345">
                  <a:moveTo>
                    <a:pt x="773861" y="1630776"/>
                  </a:moveTo>
                  <a:lnTo>
                    <a:pt x="773861" y="1632153"/>
                  </a:lnTo>
                  <a:lnTo>
                    <a:pt x="773861" y="1630776"/>
                  </a:lnTo>
                  <a:close/>
                </a:path>
                <a:path w="2160270" h="1871345">
                  <a:moveTo>
                    <a:pt x="773899" y="1630809"/>
                  </a:moveTo>
                  <a:lnTo>
                    <a:pt x="773899" y="1632153"/>
                  </a:lnTo>
                  <a:lnTo>
                    <a:pt x="775474" y="1632153"/>
                  </a:lnTo>
                  <a:lnTo>
                    <a:pt x="773899" y="1630809"/>
                  </a:lnTo>
                  <a:close/>
                </a:path>
                <a:path w="2160270" h="1871345">
                  <a:moveTo>
                    <a:pt x="775573" y="1624533"/>
                  </a:moveTo>
                  <a:lnTo>
                    <a:pt x="773899" y="1624533"/>
                  </a:lnTo>
                  <a:lnTo>
                    <a:pt x="773899" y="1630809"/>
                  </a:lnTo>
                  <a:lnTo>
                    <a:pt x="775474" y="1632153"/>
                  </a:lnTo>
                  <a:lnTo>
                    <a:pt x="777570" y="1630098"/>
                  </a:lnTo>
                  <a:lnTo>
                    <a:pt x="777570" y="1628343"/>
                  </a:lnTo>
                  <a:lnTo>
                    <a:pt x="779360" y="1628343"/>
                  </a:lnTo>
                  <a:lnTo>
                    <a:pt x="775573" y="1624533"/>
                  </a:lnTo>
                  <a:close/>
                </a:path>
                <a:path w="2160270" h="1871345">
                  <a:moveTo>
                    <a:pt x="777570" y="1630098"/>
                  </a:moveTo>
                  <a:lnTo>
                    <a:pt x="775474" y="1632153"/>
                  </a:lnTo>
                  <a:lnTo>
                    <a:pt x="777570" y="1632153"/>
                  </a:lnTo>
                  <a:lnTo>
                    <a:pt x="777570" y="1630098"/>
                  </a:lnTo>
                  <a:close/>
                </a:path>
                <a:path w="2160270" h="1871345">
                  <a:moveTo>
                    <a:pt x="773861" y="1622810"/>
                  </a:moveTo>
                  <a:lnTo>
                    <a:pt x="773899" y="1630809"/>
                  </a:lnTo>
                  <a:lnTo>
                    <a:pt x="773899" y="1624533"/>
                  </a:lnTo>
                  <a:lnTo>
                    <a:pt x="775573" y="1624533"/>
                  </a:lnTo>
                  <a:lnTo>
                    <a:pt x="773861" y="1622810"/>
                  </a:lnTo>
                  <a:close/>
                </a:path>
                <a:path w="2160270" h="1871345">
                  <a:moveTo>
                    <a:pt x="772045" y="1629054"/>
                  </a:moveTo>
                  <a:lnTo>
                    <a:pt x="772045" y="1629226"/>
                  </a:lnTo>
                  <a:lnTo>
                    <a:pt x="773861" y="1630776"/>
                  </a:lnTo>
                  <a:lnTo>
                    <a:pt x="773861" y="1629613"/>
                  </a:lnTo>
                  <a:lnTo>
                    <a:pt x="772858" y="1629613"/>
                  </a:lnTo>
                  <a:lnTo>
                    <a:pt x="772045" y="1629054"/>
                  </a:lnTo>
                  <a:close/>
                </a:path>
                <a:path w="2160270" h="1871345">
                  <a:moveTo>
                    <a:pt x="779360" y="1628343"/>
                  </a:moveTo>
                  <a:lnTo>
                    <a:pt x="777570" y="1628343"/>
                  </a:lnTo>
                  <a:lnTo>
                    <a:pt x="777570" y="1630098"/>
                  </a:lnTo>
                  <a:lnTo>
                    <a:pt x="779360" y="1628343"/>
                  </a:lnTo>
                  <a:close/>
                </a:path>
                <a:path w="2160270" h="1871345">
                  <a:moveTo>
                    <a:pt x="773861" y="1628343"/>
                  </a:moveTo>
                  <a:lnTo>
                    <a:pt x="772045" y="1628343"/>
                  </a:lnTo>
                  <a:lnTo>
                    <a:pt x="772045" y="1629054"/>
                  </a:lnTo>
                  <a:lnTo>
                    <a:pt x="772858" y="1629613"/>
                  </a:lnTo>
                  <a:lnTo>
                    <a:pt x="773861" y="1629613"/>
                  </a:lnTo>
                  <a:lnTo>
                    <a:pt x="773861" y="1628343"/>
                  </a:lnTo>
                  <a:close/>
                </a:path>
                <a:path w="2160270" h="1871345">
                  <a:moveTo>
                    <a:pt x="771010" y="1628343"/>
                  </a:moveTo>
                  <a:lnTo>
                    <a:pt x="772045" y="1629226"/>
                  </a:lnTo>
                  <a:lnTo>
                    <a:pt x="772045" y="1629054"/>
                  </a:lnTo>
                  <a:lnTo>
                    <a:pt x="771010" y="1628343"/>
                  </a:lnTo>
                  <a:close/>
                </a:path>
                <a:path w="2160270" h="1871345">
                  <a:moveTo>
                    <a:pt x="773861" y="1624533"/>
                  </a:moveTo>
                  <a:lnTo>
                    <a:pt x="768349" y="1624533"/>
                  </a:lnTo>
                  <a:lnTo>
                    <a:pt x="768349" y="1626072"/>
                  </a:lnTo>
                  <a:lnTo>
                    <a:pt x="771010" y="1628343"/>
                  </a:lnTo>
                  <a:lnTo>
                    <a:pt x="772045" y="1629054"/>
                  </a:lnTo>
                  <a:lnTo>
                    <a:pt x="772045" y="1628343"/>
                  </a:lnTo>
                  <a:lnTo>
                    <a:pt x="773861" y="1628343"/>
                  </a:lnTo>
                  <a:lnTo>
                    <a:pt x="773861" y="1624533"/>
                  </a:lnTo>
                  <a:close/>
                </a:path>
                <a:path w="2160270" h="1871345">
                  <a:moveTo>
                    <a:pt x="769522" y="1627073"/>
                  </a:moveTo>
                  <a:lnTo>
                    <a:pt x="769162" y="1627073"/>
                  </a:lnTo>
                  <a:lnTo>
                    <a:pt x="771010" y="1628343"/>
                  </a:lnTo>
                  <a:lnTo>
                    <a:pt x="769522" y="1627073"/>
                  </a:lnTo>
                  <a:close/>
                </a:path>
                <a:path w="2160270" h="1871345">
                  <a:moveTo>
                    <a:pt x="778484" y="1624533"/>
                  </a:moveTo>
                  <a:lnTo>
                    <a:pt x="775573" y="1624533"/>
                  </a:lnTo>
                  <a:lnTo>
                    <a:pt x="779360" y="1628343"/>
                  </a:lnTo>
                  <a:lnTo>
                    <a:pt x="779411" y="1627073"/>
                  </a:lnTo>
                  <a:lnTo>
                    <a:pt x="778484" y="1627073"/>
                  </a:lnTo>
                  <a:lnTo>
                    <a:pt x="778484" y="1624533"/>
                  </a:lnTo>
                  <a:close/>
                </a:path>
                <a:path w="2160270" h="1871345">
                  <a:moveTo>
                    <a:pt x="767422" y="1625281"/>
                  </a:moveTo>
                  <a:lnTo>
                    <a:pt x="767422" y="1627073"/>
                  </a:lnTo>
                  <a:lnTo>
                    <a:pt x="768349" y="1627073"/>
                  </a:lnTo>
                  <a:lnTo>
                    <a:pt x="768349" y="1626072"/>
                  </a:lnTo>
                  <a:lnTo>
                    <a:pt x="767422" y="1625281"/>
                  </a:lnTo>
                  <a:close/>
                </a:path>
                <a:path w="2160270" h="1871345">
                  <a:moveTo>
                    <a:pt x="779411" y="1624533"/>
                  </a:moveTo>
                  <a:lnTo>
                    <a:pt x="778484" y="1624533"/>
                  </a:lnTo>
                  <a:lnTo>
                    <a:pt x="778484" y="1627073"/>
                  </a:lnTo>
                  <a:lnTo>
                    <a:pt x="779411" y="1627073"/>
                  </a:lnTo>
                  <a:lnTo>
                    <a:pt x="779411" y="1624533"/>
                  </a:lnTo>
                  <a:close/>
                </a:path>
                <a:path w="2160270" h="1871345">
                  <a:moveTo>
                    <a:pt x="770166" y="1619801"/>
                  </a:moveTo>
                  <a:lnTo>
                    <a:pt x="767518" y="1623263"/>
                  </a:lnTo>
                  <a:lnTo>
                    <a:pt x="767422" y="1625281"/>
                  </a:lnTo>
                  <a:lnTo>
                    <a:pt x="768349" y="1626072"/>
                  </a:lnTo>
                  <a:lnTo>
                    <a:pt x="768349" y="1624533"/>
                  </a:lnTo>
                  <a:lnTo>
                    <a:pt x="773861" y="1624533"/>
                  </a:lnTo>
                  <a:lnTo>
                    <a:pt x="773861" y="1623263"/>
                  </a:lnTo>
                  <a:lnTo>
                    <a:pt x="771080" y="1623263"/>
                  </a:lnTo>
                  <a:lnTo>
                    <a:pt x="771080" y="1620723"/>
                  </a:lnTo>
                  <a:lnTo>
                    <a:pt x="770166" y="1620723"/>
                  </a:lnTo>
                  <a:lnTo>
                    <a:pt x="770166" y="1619801"/>
                  </a:lnTo>
                  <a:close/>
                </a:path>
                <a:path w="2160270" h="1871345">
                  <a:moveTo>
                    <a:pt x="767422" y="1623387"/>
                  </a:moveTo>
                  <a:lnTo>
                    <a:pt x="766546" y="1624533"/>
                  </a:lnTo>
                  <a:lnTo>
                    <a:pt x="767422" y="1625281"/>
                  </a:lnTo>
                  <a:lnTo>
                    <a:pt x="767422" y="1623387"/>
                  </a:lnTo>
                  <a:close/>
                </a:path>
                <a:path w="2160270" h="1871345">
                  <a:moveTo>
                    <a:pt x="768489" y="1621993"/>
                  </a:moveTo>
                  <a:lnTo>
                    <a:pt x="767422" y="1621993"/>
                  </a:lnTo>
                  <a:lnTo>
                    <a:pt x="767422" y="1623387"/>
                  </a:lnTo>
                  <a:lnTo>
                    <a:pt x="768489" y="1621993"/>
                  </a:lnTo>
                  <a:close/>
                </a:path>
                <a:path w="2160270" h="1871345">
                  <a:moveTo>
                    <a:pt x="762774" y="1618183"/>
                  </a:moveTo>
                  <a:lnTo>
                    <a:pt x="760031" y="1618183"/>
                  </a:lnTo>
                  <a:lnTo>
                    <a:pt x="760031" y="1623263"/>
                  </a:lnTo>
                  <a:lnTo>
                    <a:pt x="767422" y="1623263"/>
                  </a:lnTo>
                  <a:lnTo>
                    <a:pt x="767422" y="1621993"/>
                  </a:lnTo>
                  <a:lnTo>
                    <a:pt x="768489" y="1621993"/>
                  </a:lnTo>
                  <a:lnTo>
                    <a:pt x="769461" y="1620723"/>
                  </a:lnTo>
                  <a:lnTo>
                    <a:pt x="762774" y="1620723"/>
                  </a:lnTo>
                  <a:lnTo>
                    <a:pt x="762774" y="1618183"/>
                  </a:lnTo>
                  <a:close/>
                </a:path>
                <a:path w="2160270" h="1871345">
                  <a:moveTo>
                    <a:pt x="771080" y="1620082"/>
                  </a:moveTo>
                  <a:lnTo>
                    <a:pt x="771080" y="1623263"/>
                  </a:lnTo>
                  <a:lnTo>
                    <a:pt x="773861" y="1623263"/>
                  </a:lnTo>
                  <a:lnTo>
                    <a:pt x="773861" y="1622810"/>
                  </a:lnTo>
                  <a:lnTo>
                    <a:pt x="773048" y="1621993"/>
                  </a:lnTo>
                  <a:lnTo>
                    <a:pt x="771080" y="1620082"/>
                  </a:lnTo>
                  <a:close/>
                </a:path>
                <a:path w="2160270" h="1871345">
                  <a:moveTo>
                    <a:pt x="773861" y="1621993"/>
                  </a:moveTo>
                  <a:lnTo>
                    <a:pt x="773048" y="1621993"/>
                  </a:lnTo>
                  <a:lnTo>
                    <a:pt x="773861" y="1622810"/>
                  </a:lnTo>
                  <a:lnTo>
                    <a:pt x="773861" y="1621993"/>
                  </a:lnTo>
                  <a:close/>
                </a:path>
                <a:path w="2160270" h="1871345">
                  <a:moveTo>
                    <a:pt x="759993" y="1616913"/>
                  </a:moveTo>
                  <a:lnTo>
                    <a:pt x="757250" y="1616913"/>
                  </a:lnTo>
                  <a:lnTo>
                    <a:pt x="757250" y="1620723"/>
                  </a:lnTo>
                  <a:lnTo>
                    <a:pt x="760031" y="1620723"/>
                  </a:lnTo>
                  <a:lnTo>
                    <a:pt x="759993" y="1619453"/>
                  </a:lnTo>
                  <a:lnTo>
                    <a:pt x="759993" y="1616913"/>
                  </a:lnTo>
                  <a:close/>
                </a:path>
                <a:path w="2160270" h="1871345">
                  <a:moveTo>
                    <a:pt x="770166" y="1613103"/>
                  </a:moveTo>
                  <a:lnTo>
                    <a:pt x="762774" y="1613103"/>
                  </a:lnTo>
                  <a:lnTo>
                    <a:pt x="762774" y="1620723"/>
                  </a:lnTo>
                  <a:lnTo>
                    <a:pt x="764654" y="1620723"/>
                  </a:lnTo>
                  <a:lnTo>
                    <a:pt x="764654" y="1619453"/>
                  </a:lnTo>
                  <a:lnTo>
                    <a:pt x="763689" y="1619453"/>
                  </a:lnTo>
                  <a:lnTo>
                    <a:pt x="763689" y="1614373"/>
                  </a:lnTo>
                  <a:lnTo>
                    <a:pt x="770166" y="1614373"/>
                  </a:lnTo>
                  <a:lnTo>
                    <a:pt x="770166" y="1613103"/>
                  </a:lnTo>
                  <a:close/>
                </a:path>
                <a:path w="2160270" h="1871345">
                  <a:moveTo>
                    <a:pt x="767384" y="1616913"/>
                  </a:moveTo>
                  <a:lnTo>
                    <a:pt x="764654" y="1616913"/>
                  </a:lnTo>
                  <a:lnTo>
                    <a:pt x="764654" y="1620723"/>
                  </a:lnTo>
                  <a:lnTo>
                    <a:pt x="769461" y="1620723"/>
                  </a:lnTo>
                  <a:lnTo>
                    <a:pt x="770166" y="1619801"/>
                  </a:lnTo>
                  <a:lnTo>
                    <a:pt x="770166" y="1619453"/>
                  </a:lnTo>
                  <a:lnTo>
                    <a:pt x="767384" y="1619453"/>
                  </a:lnTo>
                  <a:lnTo>
                    <a:pt x="767384" y="1616913"/>
                  </a:lnTo>
                  <a:close/>
                </a:path>
                <a:path w="2160270" h="1871345">
                  <a:moveTo>
                    <a:pt x="770432" y="1619453"/>
                  </a:moveTo>
                  <a:lnTo>
                    <a:pt x="770166" y="1619801"/>
                  </a:lnTo>
                  <a:lnTo>
                    <a:pt x="770166" y="1620723"/>
                  </a:lnTo>
                  <a:lnTo>
                    <a:pt x="771080" y="1620723"/>
                  </a:lnTo>
                  <a:lnTo>
                    <a:pt x="771080" y="1620082"/>
                  </a:lnTo>
                  <a:lnTo>
                    <a:pt x="770432" y="1619453"/>
                  </a:lnTo>
                  <a:close/>
                </a:path>
                <a:path w="2160270" h="1871345">
                  <a:moveTo>
                    <a:pt x="771080" y="1619453"/>
                  </a:moveTo>
                  <a:lnTo>
                    <a:pt x="770432" y="1619453"/>
                  </a:lnTo>
                  <a:lnTo>
                    <a:pt x="771080" y="1620082"/>
                  </a:lnTo>
                  <a:lnTo>
                    <a:pt x="771080" y="1619453"/>
                  </a:lnTo>
                  <a:close/>
                </a:path>
                <a:path w="2160270" h="1871345">
                  <a:moveTo>
                    <a:pt x="771080" y="1618183"/>
                  </a:moveTo>
                  <a:lnTo>
                    <a:pt x="770166" y="1618183"/>
                  </a:lnTo>
                  <a:lnTo>
                    <a:pt x="770166" y="1619801"/>
                  </a:lnTo>
                  <a:lnTo>
                    <a:pt x="770432" y="1619453"/>
                  </a:lnTo>
                  <a:lnTo>
                    <a:pt x="771080" y="1619453"/>
                  </a:lnTo>
                  <a:lnTo>
                    <a:pt x="771080" y="1618183"/>
                  </a:lnTo>
                  <a:close/>
                </a:path>
                <a:path w="2160270" h="1871345">
                  <a:moveTo>
                    <a:pt x="752640" y="1614373"/>
                  </a:moveTo>
                  <a:lnTo>
                    <a:pt x="748931" y="1614373"/>
                  </a:lnTo>
                  <a:lnTo>
                    <a:pt x="748931" y="1619453"/>
                  </a:lnTo>
                  <a:lnTo>
                    <a:pt x="752640" y="1619453"/>
                  </a:lnTo>
                  <a:lnTo>
                    <a:pt x="752640" y="1614373"/>
                  </a:lnTo>
                  <a:close/>
                </a:path>
                <a:path w="2160270" h="1871345">
                  <a:moveTo>
                    <a:pt x="756335" y="1614373"/>
                  </a:moveTo>
                  <a:lnTo>
                    <a:pt x="752640" y="1614373"/>
                  </a:lnTo>
                  <a:lnTo>
                    <a:pt x="752640" y="1619453"/>
                  </a:lnTo>
                  <a:lnTo>
                    <a:pt x="756335" y="1619453"/>
                  </a:lnTo>
                  <a:lnTo>
                    <a:pt x="756335" y="1614373"/>
                  </a:lnTo>
                  <a:close/>
                </a:path>
                <a:path w="2160270" h="1871345">
                  <a:moveTo>
                    <a:pt x="759993" y="1614373"/>
                  </a:moveTo>
                  <a:lnTo>
                    <a:pt x="756335" y="1614373"/>
                  </a:lnTo>
                  <a:lnTo>
                    <a:pt x="756335" y="1619453"/>
                  </a:lnTo>
                  <a:lnTo>
                    <a:pt x="757250" y="1619453"/>
                  </a:lnTo>
                  <a:lnTo>
                    <a:pt x="757250" y="1616913"/>
                  </a:lnTo>
                  <a:lnTo>
                    <a:pt x="759993" y="1616913"/>
                  </a:lnTo>
                  <a:lnTo>
                    <a:pt x="759993" y="1614373"/>
                  </a:lnTo>
                  <a:close/>
                </a:path>
                <a:path w="2160270" h="1871345">
                  <a:moveTo>
                    <a:pt x="762774" y="1614373"/>
                  </a:moveTo>
                  <a:lnTo>
                    <a:pt x="759993" y="1614373"/>
                  </a:lnTo>
                  <a:lnTo>
                    <a:pt x="759993" y="1619453"/>
                  </a:lnTo>
                  <a:lnTo>
                    <a:pt x="760031" y="1618183"/>
                  </a:lnTo>
                  <a:lnTo>
                    <a:pt x="762774" y="1618183"/>
                  </a:lnTo>
                  <a:lnTo>
                    <a:pt x="762774" y="1614373"/>
                  </a:lnTo>
                  <a:close/>
                </a:path>
                <a:path w="2160270" h="1871345">
                  <a:moveTo>
                    <a:pt x="764654" y="1616913"/>
                  </a:moveTo>
                  <a:lnTo>
                    <a:pt x="763689" y="1616913"/>
                  </a:lnTo>
                  <a:lnTo>
                    <a:pt x="763689" y="1619453"/>
                  </a:lnTo>
                  <a:lnTo>
                    <a:pt x="764654" y="1619453"/>
                  </a:lnTo>
                  <a:lnTo>
                    <a:pt x="764654" y="1616913"/>
                  </a:lnTo>
                  <a:close/>
                </a:path>
                <a:path w="2160270" h="1871345">
                  <a:moveTo>
                    <a:pt x="770166" y="1614373"/>
                  </a:moveTo>
                  <a:lnTo>
                    <a:pt x="767384" y="1614373"/>
                  </a:lnTo>
                  <a:lnTo>
                    <a:pt x="767384" y="1619453"/>
                  </a:lnTo>
                  <a:lnTo>
                    <a:pt x="770166" y="1619453"/>
                  </a:lnTo>
                  <a:lnTo>
                    <a:pt x="770166" y="1614373"/>
                  </a:lnTo>
                  <a:close/>
                </a:path>
                <a:path w="2160270" h="1871345">
                  <a:moveTo>
                    <a:pt x="755370" y="1596593"/>
                  </a:moveTo>
                  <a:lnTo>
                    <a:pt x="749858" y="1596593"/>
                  </a:lnTo>
                  <a:lnTo>
                    <a:pt x="749858" y="1606753"/>
                  </a:lnTo>
                  <a:lnTo>
                    <a:pt x="746163" y="1606753"/>
                  </a:lnTo>
                  <a:lnTo>
                    <a:pt x="746163" y="1610563"/>
                  </a:lnTo>
                  <a:lnTo>
                    <a:pt x="751674" y="1610563"/>
                  </a:lnTo>
                  <a:lnTo>
                    <a:pt x="751674" y="1602943"/>
                  </a:lnTo>
                  <a:lnTo>
                    <a:pt x="752640" y="1602943"/>
                  </a:lnTo>
                  <a:lnTo>
                    <a:pt x="752640" y="1602565"/>
                  </a:lnTo>
                  <a:lnTo>
                    <a:pt x="751751" y="1601673"/>
                  </a:lnTo>
                  <a:lnTo>
                    <a:pt x="752640" y="1600801"/>
                  </a:lnTo>
                  <a:lnTo>
                    <a:pt x="752640" y="1600403"/>
                  </a:lnTo>
                  <a:lnTo>
                    <a:pt x="753046" y="1600403"/>
                  </a:lnTo>
                  <a:lnTo>
                    <a:pt x="753554" y="1599905"/>
                  </a:lnTo>
                  <a:lnTo>
                    <a:pt x="753554" y="1599133"/>
                  </a:lnTo>
                  <a:lnTo>
                    <a:pt x="754341" y="1599133"/>
                  </a:lnTo>
                  <a:lnTo>
                    <a:pt x="755370" y="1598124"/>
                  </a:lnTo>
                  <a:lnTo>
                    <a:pt x="755370" y="1596593"/>
                  </a:lnTo>
                  <a:close/>
                </a:path>
                <a:path w="2160270" h="1871345">
                  <a:moveTo>
                    <a:pt x="755637" y="1597863"/>
                  </a:moveTo>
                  <a:lnTo>
                    <a:pt x="755370" y="1598124"/>
                  </a:lnTo>
                  <a:lnTo>
                    <a:pt x="755370" y="1605307"/>
                  </a:lnTo>
                  <a:lnTo>
                    <a:pt x="758075" y="1608023"/>
                  </a:lnTo>
                  <a:lnTo>
                    <a:pt x="760679" y="1610563"/>
                  </a:lnTo>
                  <a:lnTo>
                    <a:pt x="760945" y="1610301"/>
                  </a:lnTo>
                  <a:lnTo>
                    <a:pt x="760945" y="1605483"/>
                  </a:lnTo>
                  <a:lnTo>
                    <a:pt x="756297" y="1605483"/>
                  </a:lnTo>
                  <a:lnTo>
                    <a:pt x="756297" y="1598520"/>
                  </a:lnTo>
                  <a:lnTo>
                    <a:pt x="755637" y="1597863"/>
                  </a:lnTo>
                  <a:close/>
                </a:path>
                <a:path w="2160270" h="1871345">
                  <a:moveTo>
                    <a:pt x="763689" y="1602943"/>
                  </a:moveTo>
                  <a:lnTo>
                    <a:pt x="760945" y="1602943"/>
                  </a:lnTo>
                  <a:lnTo>
                    <a:pt x="760975" y="1603178"/>
                  </a:lnTo>
                  <a:lnTo>
                    <a:pt x="764565" y="1606753"/>
                  </a:lnTo>
                  <a:lnTo>
                    <a:pt x="760945" y="1610301"/>
                  </a:lnTo>
                  <a:lnTo>
                    <a:pt x="760945" y="1610563"/>
                  </a:lnTo>
                  <a:lnTo>
                    <a:pt x="766470" y="1610563"/>
                  </a:lnTo>
                  <a:lnTo>
                    <a:pt x="766470" y="1605483"/>
                  </a:lnTo>
                  <a:lnTo>
                    <a:pt x="763689" y="1605483"/>
                  </a:lnTo>
                  <a:lnTo>
                    <a:pt x="763689" y="1602943"/>
                  </a:lnTo>
                  <a:close/>
                </a:path>
                <a:path w="2160270" h="1871345">
                  <a:moveTo>
                    <a:pt x="760945" y="1603178"/>
                  </a:moveTo>
                  <a:lnTo>
                    <a:pt x="760945" y="1610301"/>
                  </a:lnTo>
                  <a:lnTo>
                    <a:pt x="764565" y="1606753"/>
                  </a:lnTo>
                  <a:lnTo>
                    <a:pt x="762014" y="1604213"/>
                  </a:lnTo>
                  <a:lnTo>
                    <a:pt x="760945" y="1603178"/>
                  </a:lnTo>
                  <a:close/>
                </a:path>
                <a:path w="2160270" h="1871345">
                  <a:moveTo>
                    <a:pt x="745197" y="1594053"/>
                  </a:moveTo>
                  <a:lnTo>
                    <a:pt x="740575" y="1594053"/>
                  </a:lnTo>
                  <a:lnTo>
                    <a:pt x="740575" y="1596593"/>
                  </a:lnTo>
                  <a:lnTo>
                    <a:pt x="742454" y="1596593"/>
                  </a:lnTo>
                  <a:lnTo>
                    <a:pt x="742454" y="1606753"/>
                  </a:lnTo>
                  <a:lnTo>
                    <a:pt x="749858" y="1606753"/>
                  </a:lnTo>
                  <a:lnTo>
                    <a:pt x="749858" y="1605483"/>
                  </a:lnTo>
                  <a:lnTo>
                    <a:pt x="745235" y="1605483"/>
                  </a:lnTo>
                  <a:lnTo>
                    <a:pt x="745197" y="1600403"/>
                  </a:lnTo>
                  <a:lnTo>
                    <a:pt x="745197" y="1594053"/>
                  </a:lnTo>
                  <a:close/>
                </a:path>
                <a:path w="2160270" h="1871345">
                  <a:moveTo>
                    <a:pt x="752640" y="1602943"/>
                  </a:moveTo>
                  <a:lnTo>
                    <a:pt x="751674" y="1602943"/>
                  </a:lnTo>
                  <a:lnTo>
                    <a:pt x="751674" y="1606753"/>
                  </a:lnTo>
                  <a:lnTo>
                    <a:pt x="753554" y="1606753"/>
                  </a:lnTo>
                  <a:lnTo>
                    <a:pt x="753554" y="1605483"/>
                  </a:lnTo>
                  <a:lnTo>
                    <a:pt x="752640" y="1605483"/>
                  </a:lnTo>
                  <a:lnTo>
                    <a:pt x="752640" y="1602943"/>
                  </a:lnTo>
                  <a:close/>
                </a:path>
                <a:path w="2160270" h="1871345">
                  <a:moveTo>
                    <a:pt x="753554" y="1603483"/>
                  </a:moveTo>
                  <a:lnTo>
                    <a:pt x="753554" y="1606753"/>
                  </a:lnTo>
                  <a:lnTo>
                    <a:pt x="755370" y="1606753"/>
                  </a:lnTo>
                  <a:lnTo>
                    <a:pt x="755370" y="1605307"/>
                  </a:lnTo>
                  <a:lnTo>
                    <a:pt x="753554" y="1603483"/>
                  </a:lnTo>
                  <a:close/>
                </a:path>
                <a:path w="2160270" h="1871345">
                  <a:moveTo>
                    <a:pt x="755370" y="1605307"/>
                  </a:moveTo>
                  <a:lnTo>
                    <a:pt x="755370" y="1606753"/>
                  </a:lnTo>
                  <a:lnTo>
                    <a:pt x="756810" y="1606753"/>
                  </a:lnTo>
                  <a:lnTo>
                    <a:pt x="755370" y="1605307"/>
                  </a:lnTo>
                  <a:close/>
                </a:path>
                <a:path w="2160270" h="1871345">
                  <a:moveTo>
                    <a:pt x="741502" y="1586433"/>
                  </a:moveTo>
                  <a:lnTo>
                    <a:pt x="738758" y="1586433"/>
                  </a:lnTo>
                  <a:lnTo>
                    <a:pt x="738758" y="1594053"/>
                  </a:lnTo>
                  <a:lnTo>
                    <a:pt x="745235" y="1594053"/>
                  </a:lnTo>
                  <a:lnTo>
                    <a:pt x="745235" y="1605483"/>
                  </a:lnTo>
                  <a:lnTo>
                    <a:pt x="749858" y="1605483"/>
                  </a:lnTo>
                  <a:lnTo>
                    <a:pt x="749858" y="1602943"/>
                  </a:lnTo>
                  <a:lnTo>
                    <a:pt x="747979" y="1602943"/>
                  </a:lnTo>
                  <a:lnTo>
                    <a:pt x="747979" y="1596593"/>
                  </a:lnTo>
                  <a:lnTo>
                    <a:pt x="746163" y="1596593"/>
                  </a:lnTo>
                  <a:lnTo>
                    <a:pt x="746163" y="1592783"/>
                  </a:lnTo>
                  <a:lnTo>
                    <a:pt x="741502" y="1592783"/>
                  </a:lnTo>
                  <a:lnTo>
                    <a:pt x="741502" y="1586433"/>
                  </a:lnTo>
                  <a:close/>
                </a:path>
                <a:path w="2160270" h="1871345">
                  <a:moveTo>
                    <a:pt x="752640" y="1602565"/>
                  </a:moveTo>
                  <a:lnTo>
                    <a:pt x="752640" y="1605483"/>
                  </a:lnTo>
                  <a:lnTo>
                    <a:pt x="753554" y="1605483"/>
                  </a:lnTo>
                  <a:lnTo>
                    <a:pt x="753554" y="1603483"/>
                  </a:lnTo>
                  <a:lnTo>
                    <a:pt x="752640" y="1602565"/>
                  </a:lnTo>
                  <a:close/>
                </a:path>
                <a:path w="2160270" h="1871345">
                  <a:moveTo>
                    <a:pt x="756297" y="1598520"/>
                  </a:moveTo>
                  <a:lnTo>
                    <a:pt x="756297" y="1605483"/>
                  </a:lnTo>
                  <a:lnTo>
                    <a:pt x="760945" y="1605483"/>
                  </a:lnTo>
                  <a:lnTo>
                    <a:pt x="760917" y="1603149"/>
                  </a:lnTo>
                  <a:lnTo>
                    <a:pt x="760717" y="1602943"/>
                  </a:lnTo>
                  <a:lnTo>
                    <a:pt x="759078" y="1602943"/>
                  </a:lnTo>
                  <a:lnTo>
                    <a:pt x="759042" y="1601254"/>
                  </a:lnTo>
                  <a:lnTo>
                    <a:pt x="756297" y="1598520"/>
                  </a:lnTo>
                  <a:close/>
                </a:path>
                <a:path w="2160270" h="1871345">
                  <a:moveTo>
                    <a:pt x="766470" y="1602943"/>
                  </a:moveTo>
                  <a:lnTo>
                    <a:pt x="763689" y="1602943"/>
                  </a:lnTo>
                  <a:lnTo>
                    <a:pt x="763689" y="1605483"/>
                  </a:lnTo>
                  <a:lnTo>
                    <a:pt x="766470" y="1605483"/>
                  </a:lnTo>
                  <a:lnTo>
                    <a:pt x="766470" y="1602943"/>
                  </a:lnTo>
                  <a:close/>
                </a:path>
                <a:path w="2160270" h="1871345">
                  <a:moveTo>
                    <a:pt x="755370" y="1598124"/>
                  </a:moveTo>
                  <a:lnTo>
                    <a:pt x="753554" y="1599905"/>
                  </a:lnTo>
                  <a:lnTo>
                    <a:pt x="753554" y="1603483"/>
                  </a:lnTo>
                  <a:lnTo>
                    <a:pt x="755370" y="1605307"/>
                  </a:lnTo>
                  <a:lnTo>
                    <a:pt x="755370" y="1598124"/>
                  </a:lnTo>
                  <a:close/>
                </a:path>
                <a:path w="2160270" h="1871345">
                  <a:moveTo>
                    <a:pt x="760945" y="1603149"/>
                  </a:moveTo>
                  <a:lnTo>
                    <a:pt x="761949" y="1604213"/>
                  </a:lnTo>
                  <a:lnTo>
                    <a:pt x="760945" y="1603149"/>
                  </a:lnTo>
                  <a:close/>
                </a:path>
                <a:path w="2160270" h="1871345">
                  <a:moveTo>
                    <a:pt x="753554" y="1599905"/>
                  </a:moveTo>
                  <a:lnTo>
                    <a:pt x="752640" y="1600801"/>
                  </a:lnTo>
                  <a:lnTo>
                    <a:pt x="752640" y="1602565"/>
                  </a:lnTo>
                  <a:lnTo>
                    <a:pt x="753554" y="1603483"/>
                  </a:lnTo>
                  <a:lnTo>
                    <a:pt x="753554" y="1599905"/>
                  </a:lnTo>
                  <a:close/>
                </a:path>
                <a:path w="2160270" h="1871345">
                  <a:moveTo>
                    <a:pt x="760101" y="1602308"/>
                  </a:moveTo>
                  <a:lnTo>
                    <a:pt x="760945" y="1603178"/>
                  </a:lnTo>
                  <a:lnTo>
                    <a:pt x="760101" y="1602308"/>
                  </a:lnTo>
                  <a:close/>
                </a:path>
                <a:path w="2160270" h="1871345">
                  <a:moveTo>
                    <a:pt x="763689" y="1600403"/>
                  </a:moveTo>
                  <a:lnTo>
                    <a:pt x="759078" y="1600403"/>
                  </a:lnTo>
                  <a:lnTo>
                    <a:pt x="759113" y="1601290"/>
                  </a:lnTo>
                  <a:lnTo>
                    <a:pt x="760945" y="1603149"/>
                  </a:lnTo>
                  <a:lnTo>
                    <a:pt x="760945" y="1602943"/>
                  </a:lnTo>
                  <a:lnTo>
                    <a:pt x="763689" y="1602943"/>
                  </a:lnTo>
                  <a:lnTo>
                    <a:pt x="763689" y="1600403"/>
                  </a:lnTo>
                  <a:close/>
                </a:path>
                <a:path w="2160270" h="1871345">
                  <a:moveTo>
                    <a:pt x="748893" y="1586433"/>
                  </a:moveTo>
                  <a:lnTo>
                    <a:pt x="746163" y="1586433"/>
                  </a:lnTo>
                  <a:lnTo>
                    <a:pt x="746163" y="1596593"/>
                  </a:lnTo>
                  <a:lnTo>
                    <a:pt x="747979" y="1596593"/>
                  </a:lnTo>
                  <a:lnTo>
                    <a:pt x="747979" y="1602943"/>
                  </a:lnTo>
                  <a:lnTo>
                    <a:pt x="749858" y="1602943"/>
                  </a:lnTo>
                  <a:lnTo>
                    <a:pt x="749858" y="1600403"/>
                  </a:lnTo>
                  <a:lnTo>
                    <a:pt x="748893" y="1600403"/>
                  </a:lnTo>
                  <a:lnTo>
                    <a:pt x="748893" y="1586433"/>
                  </a:lnTo>
                  <a:close/>
                </a:path>
                <a:path w="2160270" h="1871345">
                  <a:moveTo>
                    <a:pt x="759078" y="1601290"/>
                  </a:moveTo>
                  <a:lnTo>
                    <a:pt x="759078" y="1602943"/>
                  </a:lnTo>
                  <a:lnTo>
                    <a:pt x="760717" y="1602943"/>
                  </a:lnTo>
                  <a:lnTo>
                    <a:pt x="759078" y="1601290"/>
                  </a:lnTo>
                  <a:close/>
                </a:path>
                <a:path w="2160270" h="1871345">
                  <a:moveTo>
                    <a:pt x="752640" y="1600801"/>
                  </a:moveTo>
                  <a:lnTo>
                    <a:pt x="751751" y="1601673"/>
                  </a:lnTo>
                  <a:lnTo>
                    <a:pt x="752640" y="1602565"/>
                  </a:lnTo>
                  <a:lnTo>
                    <a:pt x="752640" y="1600801"/>
                  </a:lnTo>
                  <a:close/>
                </a:path>
                <a:path w="2160270" h="1871345">
                  <a:moveTo>
                    <a:pt x="759078" y="1601254"/>
                  </a:moveTo>
                  <a:lnTo>
                    <a:pt x="760101" y="1602308"/>
                  </a:lnTo>
                  <a:lnTo>
                    <a:pt x="759078" y="1601254"/>
                  </a:lnTo>
                  <a:close/>
                </a:path>
                <a:path w="2160270" h="1871345">
                  <a:moveTo>
                    <a:pt x="759078" y="1599133"/>
                  </a:moveTo>
                  <a:lnTo>
                    <a:pt x="756912" y="1599133"/>
                  </a:lnTo>
                  <a:lnTo>
                    <a:pt x="759078" y="1601290"/>
                  </a:lnTo>
                  <a:lnTo>
                    <a:pt x="758253" y="1600403"/>
                  </a:lnTo>
                  <a:lnTo>
                    <a:pt x="759078" y="1600403"/>
                  </a:lnTo>
                  <a:lnTo>
                    <a:pt x="759078" y="1599133"/>
                  </a:lnTo>
                  <a:close/>
                </a:path>
                <a:path w="2160270" h="1871345">
                  <a:moveTo>
                    <a:pt x="759078" y="1600403"/>
                  </a:moveTo>
                  <a:lnTo>
                    <a:pt x="758253" y="1600403"/>
                  </a:lnTo>
                  <a:lnTo>
                    <a:pt x="759078" y="1601254"/>
                  </a:lnTo>
                  <a:lnTo>
                    <a:pt x="759078" y="1600403"/>
                  </a:lnTo>
                  <a:close/>
                </a:path>
                <a:path w="2160270" h="1871345">
                  <a:moveTo>
                    <a:pt x="753046" y="1600403"/>
                  </a:moveTo>
                  <a:lnTo>
                    <a:pt x="752640" y="1600403"/>
                  </a:lnTo>
                  <a:lnTo>
                    <a:pt x="752640" y="1600801"/>
                  </a:lnTo>
                  <a:lnTo>
                    <a:pt x="753046" y="1600403"/>
                  </a:lnTo>
                  <a:close/>
                </a:path>
                <a:path w="2160270" h="1871345">
                  <a:moveTo>
                    <a:pt x="735063" y="1594053"/>
                  </a:moveTo>
                  <a:lnTo>
                    <a:pt x="734136" y="1594053"/>
                  </a:lnTo>
                  <a:lnTo>
                    <a:pt x="734136" y="1600403"/>
                  </a:lnTo>
                  <a:lnTo>
                    <a:pt x="735063" y="1600403"/>
                  </a:lnTo>
                  <a:lnTo>
                    <a:pt x="735063" y="1594053"/>
                  </a:lnTo>
                  <a:close/>
                </a:path>
                <a:path w="2160270" h="1871345">
                  <a:moveTo>
                    <a:pt x="733183" y="1575003"/>
                  </a:moveTo>
                  <a:lnTo>
                    <a:pt x="731710" y="1575003"/>
                  </a:lnTo>
                  <a:lnTo>
                    <a:pt x="731418" y="1575638"/>
                  </a:lnTo>
                  <a:lnTo>
                    <a:pt x="731367" y="1594053"/>
                  </a:lnTo>
                  <a:lnTo>
                    <a:pt x="735063" y="1594053"/>
                  </a:lnTo>
                  <a:lnTo>
                    <a:pt x="735063" y="1600403"/>
                  </a:lnTo>
                  <a:lnTo>
                    <a:pt x="737844" y="1600403"/>
                  </a:lnTo>
                  <a:lnTo>
                    <a:pt x="737844" y="1592783"/>
                  </a:lnTo>
                  <a:lnTo>
                    <a:pt x="734136" y="1592783"/>
                  </a:lnTo>
                  <a:lnTo>
                    <a:pt x="734136" y="1583893"/>
                  </a:lnTo>
                  <a:lnTo>
                    <a:pt x="735063" y="1583893"/>
                  </a:lnTo>
                  <a:lnTo>
                    <a:pt x="735063" y="1578813"/>
                  </a:lnTo>
                  <a:lnTo>
                    <a:pt x="733183" y="1578813"/>
                  </a:lnTo>
                  <a:lnTo>
                    <a:pt x="733183" y="1575003"/>
                  </a:lnTo>
                  <a:close/>
                </a:path>
                <a:path w="2160270" h="1871345">
                  <a:moveTo>
                    <a:pt x="738758" y="1586433"/>
                  </a:moveTo>
                  <a:lnTo>
                    <a:pt x="737844" y="1586433"/>
                  </a:lnTo>
                  <a:lnTo>
                    <a:pt x="737844" y="1600403"/>
                  </a:lnTo>
                  <a:lnTo>
                    <a:pt x="742454" y="1600403"/>
                  </a:lnTo>
                  <a:lnTo>
                    <a:pt x="742454" y="1596593"/>
                  </a:lnTo>
                  <a:lnTo>
                    <a:pt x="740575" y="1596593"/>
                  </a:lnTo>
                  <a:lnTo>
                    <a:pt x="740575" y="1594053"/>
                  </a:lnTo>
                  <a:lnTo>
                    <a:pt x="738758" y="1594053"/>
                  </a:lnTo>
                  <a:lnTo>
                    <a:pt x="738758" y="1586433"/>
                  </a:lnTo>
                  <a:close/>
                </a:path>
                <a:path w="2160270" h="1871345">
                  <a:moveTo>
                    <a:pt x="745235" y="1594053"/>
                  </a:moveTo>
                  <a:lnTo>
                    <a:pt x="745197" y="1600403"/>
                  </a:lnTo>
                  <a:lnTo>
                    <a:pt x="745235" y="1594053"/>
                  </a:lnTo>
                  <a:close/>
                </a:path>
                <a:path w="2160270" h="1871345">
                  <a:moveTo>
                    <a:pt x="751674" y="1586433"/>
                  </a:moveTo>
                  <a:lnTo>
                    <a:pt x="748893" y="1586433"/>
                  </a:lnTo>
                  <a:lnTo>
                    <a:pt x="748893" y="1600403"/>
                  </a:lnTo>
                  <a:lnTo>
                    <a:pt x="749858" y="1600403"/>
                  </a:lnTo>
                  <a:lnTo>
                    <a:pt x="749858" y="1596593"/>
                  </a:lnTo>
                  <a:lnTo>
                    <a:pt x="751674" y="1596593"/>
                  </a:lnTo>
                  <a:lnTo>
                    <a:pt x="751674" y="1586433"/>
                  </a:lnTo>
                  <a:close/>
                </a:path>
                <a:path w="2160270" h="1871345">
                  <a:moveTo>
                    <a:pt x="754341" y="1599133"/>
                  </a:moveTo>
                  <a:lnTo>
                    <a:pt x="753554" y="1599133"/>
                  </a:lnTo>
                  <a:lnTo>
                    <a:pt x="753554" y="1599905"/>
                  </a:lnTo>
                  <a:lnTo>
                    <a:pt x="754341" y="1599133"/>
                  </a:lnTo>
                  <a:close/>
                </a:path>
                <a:path w="2160270" h="1871345">
                  <a:moveTo>
                    <a:pt x="756297" y="1597863"/>
                  </a:moveTo>
                  <a:lnTo>
                    <a:pt x="755637" y="1597863"/>
                  </a:lnTo>
                  <a:lnTo>
                    <a:pt x="756297" y="1598520"/>
                  </a:lnTo>
                  <a:lnTo>
                    <a:pt x="756297" y="1597863"/>
                  </a:lnTo>
                  <a:close/>
                </a:path>
                <a:path w="2160270" h="1871345">
                  <a:moveTo>
                    <a:pt x="756297" y="1594053"/>
                  </a:moveTo>
                  <a:lnTo>
                    <a:pt x="751674" y="1594053"/>
                  </a:lnTo>
                  <a:lnTo>
                    <a:pt x="751674" y="1596593"/>
                  </a:lnTo>
                  <a:lnTo>
                    <a:pt x="755370" y="1596593"/>
                  </a:lnTo>
                  <a:lnTo>
                    <a:pt x="755370" y="1598124"/>
                  </a:lnTo>
                  <a:lnTo>
                    <a:pt x="755637" y="1597863"/>
                  </a:lnTo>
                  <a:lnTo>
                    <a:pt x="756297" y="1597863"/>
                  </a:lnTo>
                  <a:lnTo>
                    <a:pt x="756297" y="1594053"/>
                  </a:lnTo>
                  <a:close/>
                </a:path>
                <a:path w="2160270" h="1871345">
                  <a:moveTo>
                    <a:pt x="731367" y="1583893"/>
                  </a:moveTo>
                  <a:lnTo>
                    <a:pt x="730440" y="1583893"/>
                  </a:lnTo>
                  <a:lnTo>
                    <a:pt x="730440" y="1592783"/>
                  </a:lnTo>
                  <a:lnTo>
                    <a:pt x="731367" y="1592783"/>
                  </a:lnTo>
                  <a:lnTo>
                    <a:pt x="731367" y="1583893"/>
                  </a:lnTo>
                  <a:close/>
                </a:path>
                <a:path w="2160270" h="1871345">
                  <a:moveTo>
                    <a:pt x="735063" y="1583893"/>
                  </a:moveTo>
                  <a:lnTo>
                    <a:pt x="734136" y="1583893"/>
                  </a:lnTo>
                  <a:lnTo>
                    <a:pt x="734136" y="1592783"/>
                  </a:lnTo>
                  <a:lnTo>
                    <a:pt x="737844" y="1592783"/>
                  </a:lnTo>
                  <a:lnTo>
                    <a:pt x="737844" y="1590243"/>
                  </a:lnTo>
                  <a:lnTo>
                    <a:pt x="736879" y="1590243"/>
                  </a:lnTo>
                  <a:lnTo>
                    <a:pt x="736879" y="1586433"/>
                  </a:lnTo>
                  <a:lnTo>
                    <a:pt x="735063" y="1586433"/>
                  </a:lnTo>
                  <a:lnTo>
                    <a:pt x="735063" y="1583893"/>
                  </a:lnTo>
                  <a:close/>
                </a:path>
                <a:path w="2160270" h="1871345">
                  <a:moveTo>
                    <a:pt x="745197" y="1583893"/>
                  </a:moveTo>
                  <a:lnTo>
                    <a:pt x="741502" y="1583893"/>
                  </a:lnTo>
                  <a:lnTo>
                    <a:pt x="741502" y="1592783"/>
                  </a:lnTo>
                  <a:lnTo>
                    <a:pt x="745197" y="1592783"/>
                  </a:lnTo>
                  <a:lnTo>
                    <a:pt x="745197" y="1590243"/>
                  </a:lnTo>
                  <a:lnTo>
                    <a:pt x="744283" y="1590243"/>
                  </a:lnTo>
                  <a:lnTo>
                    <a:pt x="744283" y="1586433"/>
                  </a:lnTo>
                  <a:lnTo>
                    <a:pt x="745197" y="1586433"/>
                  </a:lnTo>
                  <a:lnTo>
                    <a:pt x="745197" y="1583893"/>
                  </a:lnTo>
                  <a:close/>
                </a:path>
                <a:path w="2160270" h="1871345">
                  <a:moveTo>
                    <a:pt x="746163" y="1586433"/>
                  </a:moveTo>
                  <a:lnTo>
                    <a:pt x="745197" y="1586433"/>
                  </a:lnTo>
                  <a:lnTo>
                    <a:pt x="745197" y="1592783"/>
                  </a:lnTo>
                  <a:lnTo>
                    <a:pt x="746163" y="1592783"/>
                  </a:lnTo>
                  <a:lnTo>
                    <a:pt x="746163" y="1586433"/>
                  </a:lnTo>
                  <a:close/>
                </a:path>
                <a:path w="2160270" h="1871345">
                  <a:moveTo>
                    <a:pt x="741502" y="1583893"/>
                  </a:moveTo>
                  <a:lnTo>
                    <a:pt x="736879" y="1583893"/>
                  </a:lnTo>
                  <a:lnTo>
                    <a:pt x="736879" y="1590243"/>
                  </a:lnTo>
                  <a:lnTo>
                    <a:pt x="737844" y="1590243"/>
                  </a:lnTo>
                  <a:lnTo>
                    <a:pt x="737844" y="1586433"/>
                  </a:lnTo>
                  <a:lnTo>
                    <a:pt x="741502" y="1586433"/>
                  </a:lnTo>
                  <a:lnTo>
                    <a:pt x="741502" y="1583893"/>
                  </a:lnTo>
                  <a:close/>
                </a:path>
                <a:path w="2160270" h="1871345">
                  <a:moveTo>
                    <a:pt x="745197" y="1586433"/>
                  </a:moveTo>
                  <a:lnTo>
                    <a:pt x="744283" y="1586433"/>
                  </a:lnTo>
                  <a:lnTo>
                    <a:pt x="744283" y="1590243"/>
                  </a:lnTo>
                  <a:lnTo>
                    <a:pt x="745197" y="1590243"/>
                  </a:lnTo>
                  <a:lnTo>
                    <a:pt x="745197" y="1586433"/>
                  </a:lnTo>
                  <a:close/>
                </a:path>
                <a:path w="2160270" h="1871345">
                  <a:moveTo>
                    <a:pt x="736879" y="1578477"/>
                  </a:moveTo>
                  <a:lnTo>
                    <a:pt x="736879" y="1578813"/>
                  </a:lnTo>
                  <a:lnTo>
                    <a:pt x="735063" y="1578813"/>
                  </a:lnTo>
                  <a:lnTo>
                    <a:pt x="735063" y="1586433"/>
                  </a:lnTo>
                  <a:lnTo>
                    <a:pt x="736879" y="1586433"/>
                  </a:lnTo>
                  <a:lnTo>
                    <a:pt x="736879" y="1582623"/>
                  </a:lnTo>
                  <a:lnTo>
                    <a:pt x="738758" y="1582623"/>
                  </a:lnTo>
                  <a:lnTo>
                    <a:pt x="738758" y="1580083"/>
                  </a:lnTo>
                  <a:lnTo>
                    <a:pt x="738492" y="1580083"/>
                  </a:lnTo>
                  <a:lnTo>
                    <a:pt x="736879" y="1578477"/>
                  </a:lnTo>
                  <a:close/>
                </a:path>
                <a:path w="2160270" h="1871345">
                  <a:moveTo>
                    <a:pt x="726916" y="1578813"/>
                  </a:moveTo>
                  <a:lnTo>
                    <a:pt x="725817" y="1578813"/>
                  </a:lnTo>
                  <a:lnTo>
                    <a:pt x="725817" y="1582623"/>
                  </a:lnTo>
                  <a:lnTo>
                    <a:pt x="727659" y="1582623"/>
                  </a:lnTo>
                  <a:lnTo>
                    <a:pt x="727659" y="1579197"/>
                  </a:lnTo>
                  <a:lnTo>
                    <a:pt x="726916" y="1578813"/>
                  </a:lnTo>
                  <a:close/>
                </a:path>
                <a:path w="2160270" h="1871345">
                  <a:moveTo>
                    <a:pt x="727659" y="1579197"/>
                  </a:moveTo>
                  <a:lnTo>
                    <a:pt x="727659" y="1582623"/>
                  </a:lnTo>
                  <a:lnTo>
                    <a:pt x="731329" y="1582623"/>
                  </a:lnTo>
                  <a:lnTo>
                    <a:pt x="731329" y="1580083"/>
                  </a:lnTo>
                  <a:lnTo>
                    <a:pt x="729373" y="1580083"/>
                  </a:lnTo>
                  <a:lnTo>
                    <a:pt x="727659" y="1579197"/>
                  </a:lnTo>
                  <a:close/>
                </a:path>
                <a:path w="2160270" h="1871345">
                  <a:moveTo>
                    <a:pt x="731367" y="1578813"/>
                  </a:moveTo>
                  <a:lnTo>
                    <a:pt x="731329" y="1582623"/>
                  </a:lnTo>
                  <a:lnTo>
                    <a:pt x="731367" y="1578813"/>
                  </a:lnTo>
                  <a:close/>
                </a:path>
                <a:path w="2160270" h="1871345">
                  <a:moveTo>
                    <a:pt x="740575" y="1578813"/>
                  </a:moveTo>
                  <a:lnTo>
                    <a:pt x="739787" y="1578813"/>
                  </a:lnTo>
                  <a:lnTo>
                    <a:pt x="738758" y="1579821"/>
                  </a:lnTo>
                  <a:lnTo>
                    <a:pt x="738758" y="1582623"/>
                  </a:lnTo>
                  <a:lnTo>
                    <a:pt x="740575" y="1582623"/>
                  </a:lnTo>
                  <a:lnTo>
                    <a:pt x="740575" y="1578813"/>
                  </a:lnTo>
                  <a:close/>
                </a:path>
                <a:path w="2160270" h="1871345">
                  <a:moveTo>
                    <a:pt x="748931" y="1577543"/>
                  </a:moveTo>
                  <a:lnTo>
                    <a:pt x="744283" y="1577543"/>
                  </a:lnTo>
                  <a:lnTo>
                    <a:pt x="744283" y="1578813"/>
                  </a:lnTo>
                  <a:lnTo>
                    <a:pt x="740575" y="1578813"/>
                  </a:lnTo>
                  <a:lnTo>
                    <a:pt x="740575" y="1581353"/>
                  </a:lnTo>
                  <a:lnTo>
                    <a:pt x="748931" y="1581353"/>
                  </a:lnTo>
                  <a:lnTo>
                    <a:pt x="748931" y="1577543"/>
                  </a:lnTo>
                  <a:close/>
                </a:path>
                <a:path w="2160270" h="1871345">
                  <a:moveTo>
                    <a:pt x="759993" y="1578813"/>
                  </a:moveTo>
                  <a:lnTo>
                    <a:pt x="748931" y="1578813"/>
                  </a:lnTo>
                  <a:lnTo>
                    <a:pt x="748931" y="1581353"/>
                  </a:lnTo>
                  <a:lnTo>
                    <a:pt x="759993" y="1581353"/>
                  </a:lnTo>
                  <a:lnTo>
                    <a:pt x="759993" y="1578813"/>
                  </a:lnTo>
                  <a:close/>
                </a:path>
                <a:path w="2160270" h="1871345">
                  <a:moveTo>
                    <a:pt x="728573" y="1575003"/>
                  </a:moveTo>
                  <a:lnTo>
                    <a:pt x="727659" y="1575003"/>
                  </a:lnTo>
                  <a:lnTo>
                    <a:pt x="727659" y="1579197"/>
                  </a:lnTo>
                  <a:lnTo>
                    <a:pt x="729373" y="1580083"/>
                  </a:lnTo>
                  <a:lnTo>
                    <a:pt x="730542" y="1577543"/>
                  </a:lnTo>
                  <a:lnTo>
                    <a:pt x="728573" y="1577543"/>
                  </a:lnTo>
                  <a:lnTo>
                    <a:pt x="728573" y="1575003"/>
                  </a:lnTo>
                  <a:close/>
                </a:path>
                <a:path w="2160270" h="1871345">
                  <a:moveTo>
                    <a:pt x="731329" y="1575831"/>
                  </a:moveTo>
                  <a:lnTo>
                    <a:pt x="729373" y="1580083"/>
                  </a:lnTo>
                  <a:lnTo>
                    <a:pt x="731329" y="1580083"/>
                  </a:lnTo>
                  <a:lnTo>
                    <a:pt x="731329" y="1575831"/>
                  </a:lnTo>
                  <a:close/>
                </a:path>
                <a:path w="2160270" h="1871345">
                  <a:moveTo>
                    <a:pt x="738758" y="1578813"/>
                  </a:moveTo>
                  <a:lnTo>
                    <a:pt x="737216" y="1578813"/>
                  </a:lnTo>
                  <a:lnTo>
                    <a:pt x="738492" y="1580083"/>
                  </a:lnTo>
                  <a:lnTo>
                    <a:pt x="738758" y="1579821"/>
                  </a:lnTo>
                  <a:lnTo>
                    <a:pt x="738758" y="1578813"/>
                  </a:lnTo>
                  <a:close/>
                </a:path>
                <a:path w="2160270" h="1871345">
                  <a:moveTo>
                    <a:pt x="738758" y="1579821"/>
                  </a:moveTo>
                  <a:lnTo>
                    <a:pt x="738492" y="1580083"/>
                  </a:lnTo>
                  <a:lnTo>
                    <a:pt x="738758" y="1580083"/>
                  </a:lnTo>
                  <a:lnTo>
                    <a:pt x="738758" y="1579821"/>
                  </a:lnTo>
                  <a:close/>
                </a:path>
                <a:path w="2160270" h="1871345">
                  <a:moveTo>
                    <a:pt x="741116" y="1575003"/>
                  </a:moveTo>
                  <a:lnTo>
                    <a:pt x="738758" y="1575003"/>
                  </a:lnTo>
                  <a:lnTo>
                    <a:pt x="738758" y="1579821"/>
                  </a:lnTo>
                  <a:lnTo>
                    <a:pt x="742378" y="1576273"/>
                  </a:lnTo>
                  <a:lnTo>
                    <a:pt x="741116" y="1575003"/>
                  </a:lnTo>
                  <a:close/>
                </a:path>
                <a:path w="2160270" h="1871345">
                  <a:moveTo>
                    <a:pt x="728548" y="1569485"/>
                  </a:moveTo>
                  <a:lnTo>
                    <a:pt x="726744" y="1573038"/>
                  </a:lnTo>
                  <a:lnTo>
                    <a:pt x="726744" y="1573733"/>
                  </a:lnTo>
                  <a:lnTo>
                    <a:pt x="726392" y="1573733"/>
                  </a:lnTo>
                  <a:lnTo>
                    <a:pt x="724890" y="1576692"/>
                  </a:lnTo>
                  <a:lnTo>
                    <a:pt x="724890" y="1577543"/>
                  </a:lnTo>
                  <a:lnTo>
                    <a:pt x="724458" y="1577543"/>
                  </a:lnTo>
                  <a:lnTo>
                    <a:pt x="727659" y="1579197"/>
                  </a:lnTo>
                  <a:lnTo>
                    <a:pt x="727659" y="1577543"/>
                  </a:lnTo>
                  <a:lnTo>
                    <a:pt x="724890" y="1577543"/>
                  </a:lnTo>
                  <a:lnTo>
                    <a:pt x="724890" y="1576692"/>
                  </a:lnTo>
                  <a:lnTo>
                    <a:pt x="727659" y="1576692"/>
                  </a:lnTo>
                  <a:lnTo>
                    <a:pt x="727659" y="1575003"/>
                  </a:lnTo>
                  <a:lnTo>
                    <a:pt x="728573" y="1575003"/>
                  </a:lnTo>
                  <a:lnTo>
                    <a:pt x="728573" y="1573733"/>
                  </a:lnTo>
                  <a:lnTo>
                    <a:pt x="726744" y="1573733"/>
                  </a:lnTo>
                  <a:lnTo>
                    <a:pt x="726744" y="1573038"/>
                  </a:lnTo>
                  <a:lnTo>
                    <a:pt x="728573" y="1573038"/>
                  </a:lnTo>
                  <a:lnTo>
                    <a:pt x="728573" y="1572463"/>
                  </a:lnTo>
                  <a:lnTo>
                    <a:pt x="730839" y="1572463"/>
                  </a:lnTo>
                  <a:lnTo>
                    <a:pt x="729564" y="1571193"/>
                  </a:lnTo>
                  <a:lnTo>
                    <a:pt x="728548" y="1571193"/>
                  </a:lnTo>
                  <a:lnTo>
                    <a:pt x="728548" y="1569485"/>
                  </a:lnTo>
                  <a:close/>
                </a:path>
                <a:path w="2160270" h="1871345">
                  <a:moveTo>
                    <a:pt x="733390" y="1575003"/>
                  </a:moveTo>
                  <a:lnTo>
                    <a:pt x="733183" y="1575003"/>
                  </a:lnTo>
                  <a:lnTo>
                    <a:pt x="733183" y="1578813"/>
                  </a:lnTo>
                  <a:lnTo>
                    <a:pt x="736879" y="1578813"/>
                  </a:lnTo>
                  <a:lnTo>
                    <a:pt x="736879" y="1578477"/>
                  </a:lnTo>
                  <a:lnTo>
                    <a:pt x="735941" y="1577543"/>
                  </a:lnTo>
                  <a:lnTo>
                    <a:pt x="733390" y="1575003"/>
                  </a:lnTo>
                  <a:close/>
                </a:path>
                <a:path w="2160270" h="1871345">
                  <a:moveTo>
                    <a:pt x="734758" y="1568653"/>
                  </a:moveTo>
                  <a:lnTo>
                    <a:pt x="732256" y="1568653"/>
                  </a:lnTo>
                  <a:lnTo>
                    <a:pt x="734542" y="1569923"/>
                  </a:lnTo>
                  <a:lnTo>
                    <a:pt x="732878" y="1572463"/>
                  </a:lnTo>
                  <a:lnTo>
                    <a:pt x="732294" y="1573733"/>
                  </a:lnTo>
                  <a:lnTo>
                    <a:pt x="734222" y="1575831"/>
                  </a:lnTo>
                  <a:lnTo>
                    <a:pt x="736879" y="1578477"/>
                  </a:lnTo>
                  <a:lnTo>
                    <a:pt x="736879" y="1575003"/>
                  </a:lnTo>
                  <a:lnTo>
                    <a:pt x="741116" y="1575003"/>
                  </a:lnTo>
                  <a:lnTo>
                    <a:pt x="739853" y="1573733"/>
                  </a:lnTo>
                  <a:lnTo>
                    <a:pt x="737806" y="1573733"/>
                  </a:lnTo>
                  <a:lnTo>
                    <a:pt x="737806" y="1571673"/>
                  </a:lnTo>
                  <a:lnTo>
                    <a:pt x="736066" y="1569923"/>
                  </a:lnTo>
                  <a:lnTo>
                    <a:pt x="734758" y="1568653"/>
                  </a:lnTo>
                  <a:close/>
                </a:path>
                <a:path w="2160270" h="1871345">
                  <a:moveTo>
                    <a:pt x="730839" y="1572463"/>
                  </a:moveTo>
                  <a:lnTo>
                    <a:pt x="728573" y="1572463"/>
                  </a:lnTo>
                  <a:lnTo>
                    <a:pt x="728573" y="1577543"/>
                  </a:lnTo>
                  <a:lnTo>
                    <a:pt x="730542" y="1577543"/>
                  </a:lnTo>
                  <a:lnTo>
                    <a:pt x="731329" y="1575831"/>
                  </a:lnTo>
                  <a:lnTo>
                    <a:pt x="731329" y="1575003"/>
                  </a:lnTo>
                  <a:lnTo>
                    <a:pt x="731710" y="1575003"/>
                  </a:lnTo>
                  <a:lnTo>
                    <a:pt x="732238" y="1573855"/>
                  </a:lnTo>
                  <a:lnTo>
                    <a:pt x="730839" y="1572463"/>
                  </a:lnTo>
                  <a:close/>
                </a:path>
                <a:path w="2160270" h="1871345">
                  <a:moveTo>
                    <a:pt x="734028" y="1575638"/>
                  </a:moveTo>
                  <a:lnTo>
                    <a:pt x="735876" y="1577543"/>
                  </a:lnTo>
                  <a:lnTo>
                    <a:pt x="734028" y="1575638"/>
                  </a:lnTo>
                  <a:close/>
                </a:path>
                <a:path w="2160270" h="1871345">
                  <a:moveTo>
                    <a:pt x="738758" y="1575003"/>
                  </a:moveTo>
                  <a:lnTo>
                    <a:pt x="736879" y="1575003"/>
                  </a:lnTo>
                  <a:lnTo>
                    <a:pt x="736879" y="1577543"/>
                  </a:lnTo>
                  <a:lnTo>
                    <a:pt x="738758" y="1577543"/>
                  </a:lnTo>
                  <a:lnTo>
                    <a:pt x="738758" y="1575003"/>
                  </a:lnTo>
                  <a:close/>
                </a:path>
                <a:path w="2160270" h="1871345">
                  <a:moveTo>
                    <a:pt x="744283" y="1575003"/>
                  </a:moveTo>
                  <a:lnTo>
                    <a:pt x="741116" y="1575003"/>
                  </a:lnTo>
                  <a:lnTo>
                    <a:pt x="742378" y="1576273"/>
                  </a:lnTo>
                  <a:lnTo>
                    <a:pt x="741083" y="1577543"/>
                  </a:lnTo>
                  <a:lnTo>
                    <a:pt x="744283" y="1577543"/>
                  </a:lnTo>
                  <a:lnTo>
                    <a:pt x="744283" y="1575003"/>
                  </a:lnTo>
                  <a:close/>
                </a:path>
                <a:path w="2160270" h="1871345">
                  <a:moveTo>
                    <a:pt x="759993" y="1576273"/>
                  </a:moveTo>
                  <a:lnTo>
                    <a:pt x="748931" y="1576273"/>
                  </a:lnTo>
                  <a:lnTo>
                    <a:pt x="748931" y="1577543"/>
                  </a:lnTo>
                  <a:lnTo>
                    <a:pt x="759993" y="1577543"/>
                  </a:lnTo>
                  <a:lnTo>
                    <a:pt x="759993" y="1576273"/>
                  </a:lnTo>
                  <a:close/>
                </a:path>
                <a:path w="2160270" h="1871345">
                  <a:moveTo>
                    <a:pt x="726727" y="1572463"/>
                  </a:moveTo>
                  <a:lnTo>
                    <a:pt x="724890" y="1572463"/>
                  </a:lnTo>
                  <a:lnTo>
                    <a:pt x="724890" y="1576692"/>
                  </a:lnTo>
                  <a:lnTo>
                    <a:pt x="726392" y="1573733"/>
                  </a:lnTo>
                  <a:lnTo>
                    <a:pt x="726109" y="1573733"/>
                  </a:lnTo>
                  <a:lnTo>
                    <a:pt x="726727" y="1572463"/>
                  </a:lnTo>
                  <a:close/>
                </a:path>
                <a:path w="2160270" h="1871345">
                  <a:moveTo>
                    <a:pt x="731367" y="1575003"/>
                  </a:moveTo>
                  <a:lnTo>
                    <a:pt x="731329" y="1575831"/>
                  </a:lnTo>
                  <a:lnTo>
                    <a:pt x="731367" y="1575003"/>
                  </a:lnTo>
                  <a:close/>
                </a:path>
                <a:path w="2160270" h="1871345">
                  <a:moveTo>
                    <a:pt x="731710" y="1575003"/>
                  </a:moveTo>
                  <a:lnTo>
                    <a:pt x="731367" y="1575003"/>
                  </a:lnTo>
                  <a:lnTo>
                    <a:pt x="731367" y="1575748"/>
                  </a:lnTo>
                  <a:lnTo>
                    <a:pt x="731710" y="1575003"/>
                  </a:lnTo>
                  <a:close/>
                </a:path>
                <a:path w="2160270" h="1871345">
                  <a:moveTo>
                    <a:pt x="732257" y="1573813"/>
                  </a:moveTo>
                  <a:lnTo>
                    <a:pt x="734028" y="1575638"/>
                  </a:lnTo>
                  <a:lnTo>
                    <a:pt x="732257" y="1573813"/>
                  </a:lnTo>
                  <a:close/>
                </a:path>
                <a:path w="2160270" h="1871345">
                  <a:moveTo>
                    <a:pt x="732128" y="1568678"/>
                  </a:moveTo>
                  <a:lnTo>
                    <a:pt x="729564" y="1571193"/>
                  </a:lnTo>
                  <a:lnTo>
                    <a:pt x="732238" y="1573855"/>
                  </a:lnTo>
                  <a:lnTo>
                    <a:pt x="732256" y="1568744"/>
                  </a:lnTo>
                  <a:lnTo>
                    <a:pt x="732128" y="1568678"/>
                  </a:lnTo>
                  <a:close/>
                </a:path>
                <a:path w="2160270" h="1871345">
                  <a:moveTo>
                    <a:pt x="732294" y="1573733"/>
                  </a:moveTo>
                  <a:close/>
                </a:path>
                <a:path w="2160270" h="1871345">
                  <a:moveTo>
                    <a:pt x="726744" y="1568653"/>
                  </a:moveTo>
                  <a:lnTo>
                    <a:pt x="721194" y="1568653"/>
                  </a:lnTo>
                  <a:lnTo>
                    <a:pt x="721194" y="1573733"/>
                  </a:lnTo>
                  <a:lnTo>
                    <a:pt x="724890" y="1573733"/>
                  </a:lnTo>
                  <a:lnTo>
                    <a:pt x="724890" y="1572463"/>
                  </a:lnTo>
                  <a:lnTo>
                    <a:pt x="726727" y="1572463"/>
                  </a:lnTo>
                  <a:lnTo>
                    <a:pt x="726744" y="1568653"/>
                  </a:lnTo>
                  <a:close/>
                </a:path>
                <a:path w="2160270" h="1871345">
                  <a:moveTo>
                    <a:pt x="726744" y="1572428"/>
                  </a:moveTo>
                  <a:lnTo>
                    <a:pt x="726109" y="1573733"/>
                  </a:lnTo>
                  <a:lnTo>
                    <a:pt x="726392" y="1573733"/>
                  </a:lnTo>
                  <a:lnTo>
                    <a:pt x="726744" y="1573038"/>
                  </a:lnTo>
                  <a:lnTo>
                    <a:pt x="726744" y="1572428"/>
                  </a:lnTo>
                  <a:close/>
                </a:path>
                <a:path w="2160270" h="1871345">
                  <a:moveTo>
                    <a:pt x="732256" y="1568744"/>
                  </a:moveTo>
                  <a:lnTo>
                    <a:pt x="732256" y="1573733"/>
                  </a:lnTo>
                  <a:lnTo>
                    <a:pt x="732901" y="1572428"/>
                  </a:lnTo>
                  <a:lnTo>
                    <a:pt x="734542" y="1569923"/>
                  </a:lnTo>
                  <a:lnTo>
                    <a:pt x="732256" y="1568744"/>
                  </a:lnTo>
                  <a:close/>
                </a:path>
                <a:path w="2160270" h="1871345">
                  <a:moveTo>
                    <a:pt x="737806" y="1571673"/>
                  </a:moveTo>
                  <a:lnTo>
                    <a:pt x="737806" y="1573733"/>
                  </a:lnTo>
                  <a:lnTo>
                    <a:pt x="739853" y="1573733"/>
                  </a:lnTo>
                  <a:lnTo>
                    <a:pt x="737806" y="1571673"/>
                  </a:lnTo>
                  <a:close/>
                </a:path>
                <a:path w="2160270" h="1871345">
                  <a:moveTo>
                    <a:pt x="728325" y="1569923"/>
                  </a:moveTo>
                  <a:lnTo>
                    <a:pt x="727963" y="1569923"/>
                  </a:lnTo>
                  <a:lnTo>
                    <a:pt x="726744" y="1572428"/>
                  </a:lnTo>
                  <a:lnTo>
                    <a:pt x="726744" y="1573038"/>
                  </a:lnTo>
                  <a:lnTo>
                    <a:pt x="728325" y="1569923"/>
                  </a:lnTo>
                  <a:close/>
                </a:path>
                <a:path w="2160270" h="1871345">
                  <a:moveTo>
                    <a:pt x="728548" y="1568653"/>
                  </a:moveTo>
                  <a:lnTo>
                    <a:pt x="726744" y="1568653"/>
                  </a:lnTo>
                  <a:lnTo>
                    <a:pt x="726744" y="1572428"/>
                  </a:lnTo>
                  <a:lnTo>
                    <a:pt x="727963" y="1569923"/>
                  </a:lnTo>
                  <a:lnTo>
                    <a:pt x="728325" y="1569923"/>
                  </a:lnTo>
                  <a:lnTo>
                    <a:pt x="728548" y="1569485"/>
                  </a:lnTo>
                  <a:lnTo>
                    <a:pt x="728548" y="1568653"/>
                  </a:lnTo>
                  <a:close/>
                </a:path>
                <a:path w="2160270" h="1871345">
                  <a:moveTo>
                    <a:pt x="737806" y="1568653"/>
                  </a:moveTo>
                  <a:lnTo>
                    <a:pt x="734758" y="1568653"/>
                  </a:lnTo>
                  <a:lnTo>
                    <a:pt x="736066" y="1569923"/>
                  </a:lnTo>
                  <a:lnTo>
                    <a:pt x="737806" y="1571673"/>
                  </a:lnTo>
                  <a:lnTo>
                    <a:pt x="737806" y="1568653"/>
                  </a:lnTo>
                  <a:close/>
                </a:path>
                <a:path w="2160270" h="1871345">
                  <a:moveTo>
                    <a:pt x="724852" y="1564843"/>
                  </a:moveTo>
                  <a:lnTo>
                    <a:pt x="717499" y="1564843"/>
                  </a:lnTo>
                  <a:lnTo>
                    <a:pt x="717499" y="1571193"/>
                  </a:lnTo>
                  <a:lnTo>
                    <a:pt x="721194" y="1571193"/>
                  </a:lnTo>
                  <a:lnTo>
                    <a:pt x="721194" y="1568653"/>
                  </a:lnTo>
                  <a:lnTo>
                    <a:pt x="728548" y="1568653"/>
                  </a:lnTo>
                  <a:lnTo>
                    <a:pt x="728548" y="1567957"/>
                  </a:lnTo>
                  <a:lnTo>
                    <a:pt x="727971" y="1567383"/>
                  </a:lnTo>
                  <a:lnTo>
                    <a:pt x="724852" y="1567383"/>
                  </a:lnTo>
                  <a:lnTo>
                    <a:pt x="724852" y="1564843"/>
                  </a:lnTo>
                  <a:close/>
                </a:path>
                <a:path w="2160270" h="1871345">
                  <a:moveTo>
                    <a:pt x="730222" y="1567696"/>
                  </a:moveTo>
                  <a:lnTo>
                    <a:pt x="729246" y="1568653"/>
                  </a:lnTo>
                  <a:lnTo>
                    <a:pt x="728970" y="1568653"/>
                  </a:lnTo>
                  <a:lnTo>
                    <a:pt x="728548" y="1569485"/>
                  </a:lnTo>
                  <a:lnTo>
                    <a:pt x="728548" y="1571193"/>
                  </a:lnTo>
                  <a:lnTo>
                    <a:pt x="729564" y="1571193"/>
                  </a:lnTo>
                  <a:lnTo>
                    <a:pt x="732061" y="1568744"/>
                  </a:lnTo>
                  <a:lnTo>
                    <a:pt x="729246" y="1568653"/>
                  </a:lnTo>
                  <a:lnTo>
                    <a:pt x="729063" y="1568470"/>
                  </a:lnTo>
                  <a:lnTo>
                    <a:pt x="731724" y="1568470"/>
                  </a:lnTo>
                  <a:lnTo>
                    <a:pt x="730222" y="1567696"/>
                  </a:lnTo>
                  <a:close/>
                </a:path>
                <a:path w="2160270" h="1871345">
                  <a:moveTo>
                    <a:pt x="728970" y="1568653"/>
                  </a:moveTo>
                  <a:lnTo>
                    <a:pt x="728548" y="1568653"/>
                  </a:lnTo>
                  <a:lnTo>
                    <a:pt x="728548" y="1569485"/>
                  </a:lnTo>
                  <a:lnTo>
                    <a:pt x="728970" y="1568653"/>
                  </a:lnTo>
                  <a:close/>
                </a:path>
                <a:path w="2160270" h="1871345">
                  <a:moveTo>
                    <a:pt x="733450" y="1567383"/>
                  </a:moveTo>
                  <a:lnTo>
                    <a:pt x="732128" y="1568678"/>
                  </a:lnTo>
                  <a:lnTo>
                    <a:pt x="732256" y="1568744"/>
                  </a:lnTo>
                  <a:lnTo>
                    <a:pt x="734758" y="1568653"/>
                  </a:lnTo>
                  <a:lnTo>
                    <a:pt x="733450" y="1567383"/>
                  </a:lnTo>
                  <a:close/>
                </a:path>
                <a:path w="2160270" h="1871345">
                  <a:moveTo>
                    <a:pt x="732154" y="1568653"/>
                  </a:moveTo>
                  <a:close/>
                </a:path>
                <a:path w="2160270" h="1871345">
                  <a:moveTo>
                    <a:pt x="729614" y="1567383"/>
                  </a:moveTo>
                  <a:lnTo>
                    <a:pt x="729063" y="1568470"/>
                  </a:lnTo>
                  <a:lnTo>
                    <a:pt x="729246" y="1568653"/>
                  </a:lnTo>
                  <a:lnTo>
                    <a:pt x="730222" y="1567696"/>
                  </a:lnTo>
                  <a:lnTo>
                    <a:pt x="729614" y="1567383"/>
                  </a:lnTo>
                  <a:close/>
                </a:path>
                <a:path w="2160270" h="1871345">
                  <a:moveTo>
                    <a:pt x="729614" y="1567383"/>
                  </a:moveTo>
                  <a:lnTo>
                    <a:pt x="728548" y="1567383"/>
                  </a:lnTo>
                  <a:lnTo>
                    <a:pt x="728548" y="1567957"/>
                  </a:lnTo>
                  <a:lnTo>
                    <a:pt x="729063" y="1568470"/>
                  </a:lnTo>
                  <a:lnTo>
                    <a:pt x="729614" y="1567383"/>
                  </a:lnTo>
                  <a:close/>
                </a:path>
                <a:path w="2160270" h="1871345">
                  <a:moveTo>
                    <a:pt x="728573" y="1561033"/>
                  </a:moveTo>
                  <a:lnTo>
                    <a:pt x="724890" y="1561033"/>
                  </a:lnTo>
                  <a:lnTo>
                    <a:pt x="724894" y="1564319"/>
                  </a:lnTo>
                  <a:lnTo>
                    <a:pt x="728548" y="1567957"/>
                  </a:lnTo>
                  <a:lnTo>
                    <a:pt x="728573" y="1564843"/>
                  </a:lnTo>
                  <a:lnTo>
                    <a:pt x="728573" y="1561033"/>
                  </a:lnTo>
                  <a:close/>
                </a:path>
                <a:path w="2160270" h="1871345">
                  <a:moveTo>
                    <a:pt x="727633" y="1559310"/>
                  </a:moveTo>
                  <a:lnTo>
                    <a:pt x="727633" y="1561033"/>
                  </a:lnTo>
                  <a:lnTo>
                    <a:pt x="728573" y="1561033"/>
                  </a:lnTo>
                  <a:lnTo>
                    <a:pt x="728573" y="1567383"/>
                  </a:lnTo>
                  <a:lnTo>
                    <a:pt x="729614" y="1567383"/>
                  </a:lnTo>
                  <a:lnTo>
                    <a:pt x="730222" y="1567696"/>
                  </a:lnTo>
                  <a:lnTo>
                    <a:pt x="733132" y="1564843"/>
                  </a:lnTo>
                  <a:lnTo>
                    <a:pt x="727633" y="1559310"/>
                  </a:lnTo>
                  <a:close/>
                </a:path>
                <a:path w="2160270" h="1871345">
                  <a:moveTo>
                    <a:pt x="721594" y="1561033"/>
                  </a:moveTo>
                  <a:lnTo>
                    <a:pt x="713803" y="1561033"/>
                  </a:lnTo>
                  <a:lnTo>
                    <a:pt x="713803" y="1567383"/>
                  </a:lnTo>
                  <a:lnTo>
                    <a:pt x="717499" y="1567383"/>
                  </a:lnTo>
                  <a:lnTo>
                    <a:pt x="717499" y="1564843"/>
                  </a:lnTo>
                  <a:lnTo>
                    <a:pt x="724852" y="1564843"/>
                  </a:lnTo>
                  <a:lnTo>
                    <a:pt x="724782" y="1564208"/>
                  </a:lnTo>
                  <a:lnTo>
                    <a:pt x="724144" y="1563573"/>
                  </a:lnTo>
                  <a:lnTo>
                    <a:pt x="722121" y="1563573"/>
                  </a:lnTo>
                  <a:lnTo>
                    <a:pt x="722121" y="1561558"/>
                  </a:lnTo>
                  <a:lnTo>
                    <a:pt x="721594" y="1561033"/>
                  </a:lnTo>
                  <a:close/>
                </a:path>
                <a:path w="2160270" h="1871345">
                  <a:moveTo>
                    <a:pt x="724890" y="1564843"/>
                  </a:moveTo>
                  <a:lnTo>
                    <a:pt x="724852" y="1567383"/>
                  </a:lnTo>
                  <a:lnTo>
                    <a:pt x="724890" y="1564843"/>
                  </a:lnTo>
                  <a:close/>
                </a:path>
                <a:path w="2160270" h="1871345">
                  <a:moveTo>
                    <a:pt x="724890" y="1564319"/>
                  </a:moveTo>
                  <a:lnTo>
                    <a:pt x="724890" y="1567383"/>
                  </a:lnTo>
                  <a:lnTo>
                    <a:pt x="727971" y="1567383"/>
                  </a:lnTo>
                  <a:lnTo>
                    <a:pt x="726695" y="1566113"/>
                  </a:lnTo>
                  <a:lnTo>
                    <a:pt x="724890" y="1564319"/>
                  </a:lnTo>
                  <a:close/>
                </a:path>
                <a:path w="2160270" h="1871345">
                  <a:moveTo>
                    <a:pt x="728573" y="1564843"/>
                  </a:moveTo>
                  <a:lnTo>
                    <a:pt x="728548" y="1567383"/>
                  </a:lnTo>
                  <a:lnTo>
                    <a:pt x="728573" y="1564843"/>
                  </a:lnTo>
                  <a:close/>
                </a:path>
                <a:path w="2160270" h="1871345">
                  <a:moveTo>
                    <a:pt x="724890" y="1564315"/>
                  </a:moveTo>
                  <a:lnTo>
                    <a:pt x="726630" y="1566113"/>
                  </a:lnTo>
                  <a:lnTo>
                    <a:pt x="724890" y="1564315"/>
                  </a:lnTo>
                  <a:close/>
                </a:path>
                <a:path w="2160270" h="1871345">
                  <a:moveTo>
                    <a:pt x="724890" y="1561033"/>
                  </a:moveTo>
                  <a:lnTo>
                    <a:pt x="724890" y="1564315"/>
                  </a:lnTo>
                  <a:lnTo>
                    <a:pt x="724890" y="1561033"/>
                  </a:lnTo>
                  <a:close/>
                </a:path>
                <a:path w="2160270" h="1871345">
                  <a:moveTo>
                    <a:pt x="724852" y="1562303"/>
                  </a:moveTo>
                  <a:lnTo>
                    <a:pt x="722934" y="1562303"/>
                  </a:lnTo>
                  <a:lnTo>
                    <a:pt x="724852" y="1564277"/>
                  </a:lnTo>
                  <a:lnTo>
                    <a:pt x="724852" y="1562303"/>
                  </a:lnTo>
                  <a:close/>
                </a:path>
                <a:path w="2160270" h="1871345">
                  <a:moveTo>
                    <a:pt x="722121" y="1560475"/>
                  </a:moveTo>
                  <a:lnTo>
                    <a:pt x="722121" y="1561558"/>
                  </a:lnTo>
                  <a:lnTo>
                    <a:pt x="724782" y="1564208"/>
                  </a:lnTo>
                  <a:lnTo>
                    <a:pt x="722934" y="1562303"/>
                  </a:lnTo>
                  <a:lnTo>
                    <a:pt x="724852" y="1562303"/>
                  </a:lnTo>
                  <a:lnTo>
                    <a:pt x="724852" y="1561033"/>
                  </a:lnTo>
                  <a:lnTo>
                    <a:pt x="723252" y="1561033"/>
                  </a:lnTo>
                  <a:lnTo>
                    <a:pt x="722121" y="1560475"/>
                  </a:lnTo>
                  <a:close/>
                </a:path>
                <a:path w="2160270" h="1871345">
                  <a:moveTo>
                    <a:pt x="722121" y="1561558"/>
                  </a:moveTo>
                  <a:lnTo>
                    <a:pt x="722121" y="1563573"/>
                  </a:lnTo>
                  <a:lnTo>
                    <a:pt x="724144" y="1563573"/>
                  </a:lnTo>
                  <a:lnTo>
                    <a:pt x="722121" y="1561558"/>
                  </a:lnTo>
                  <a:close/>
                </a:path>
                <a:path w="2160270" h="1871345">
                  <a:moveTo>
                    <a:pt x="720439" y="1559644"/>
                  </a:moveTo>
                  <a:lnTo>
                    <a:pt x="722121" y="1561558"/>
                  </a:lnTo>
                  <a:lnTo>
                    <a:pt x="722121" y="1560475"/>
                  </a:lnTo>
                  <a:lnTo>
                    <a:pt x="720439" y="1559644"/>
                  </a:lnTo>
                  <a:close/>
                </a:path>
                <a:path w="2160270" h="1871345">
                  <a:moveTo>
                    <a:pt x="724204" y="1555953"/>
                  </a:moveTo>
                  <a:lnTo>
                    <a:pt x="722121" y="1557995"/>
                  </a:lnTo>
                  <a:lnTo>
                    <a:pt x="722121" y="1560475"/>
                  </a:lnTo>
                  <a:lnTo>
                    <a:pt x="723252" y="1561033"/>
                  </a:lnTo>
                  <a:lnTo>
                    <a:pt x="725225" y="1556944"/>
                  </a:lnTo>
                  <a:lnTo>
                    <a:pt x="724204" y="1555953"/>
                  </a:lnTo>
                  <a:close/>
                </a:path>
                <a:path w="2160270" h="1871345">
                  <a:moveTo>
                    <a:pt x="725225" y="1556944"/>
                  </a:moveTo>
                  <a:lnTo>
                    <a:pt x="723252" y="1561033"/>
                  </a:lnTo>
                  <a:lnTo>
                    <a:pt x="727633" y="1561033"/>
                  </a:lnTo>
                  <a:lnTo>
                    <a:pt x="727633" y="1559310"/>
                  </a:lnTo>
                  <a:lnTo>
                    <a:pt x="726809" y="1558482"/>
                  </a:lnTo>
                  <a:lnTo>
                    <a:pt x="725225" y="1556944"/>
                  </a:lnTo>
                  <a:close/>
                </a:path>
                <a:path w="2160270" h="1871345">
                  <a:moveTo>
                    <a:pt x="722121" y="1557995"/>
                  </a:moveTo>
                  <a:lnTo>
                    <a:pt x="720439" y="1559644"/>
                  </a:lnTo>
                  <a:lnTo>
                    <a:pt x="722121" y="1560475"/>
                  </a:lnTo>
                  <a:lnTo>
                    <a:pt x="722121" y="1557995"/>
                  </a:lnTo>
                  <a:close/>
                </a:path>
                <a:path w="2160270" h="1871345">
                  <a:moveTo>
                    <a:pt x="718086" y="1558482"/>
                  </a:moveTo>
                  <a:lnTo>
                    <a:pt x="719950" y="1559763"/>
                  </a:lnTo>
                  <a:lnTo>
                    <a:pt x="720318" y="1559763"/>
                  </a:lnTo>
                  <a:lnTo>
                    <a:pt x="718086" y="1558482"/>
                  </a:lnTo>
                  <a:close/>
                </a:path>
                <a:path w="2160270" h="1871345">
                  <a:moveTo>
                    <a:pt x="722121" y="1557223"/>
                  </a:moveTo>
                  <a:lnTo>
                    <a:pt x="716254" y="1557223"/>
                  </a:lnTo>
                  <a:lnTo>
                    <a:pt x="718108" y="1558493"/>
                  </a:lnTo>
                  <a:lnTo>
                    <a:pt x="720439" y="1559644"/>
                  </a:lnTo>
                  <a:lnTo>
                    <a:pt x="722121" y="1557995"/>
                  </a:lnTo>
                  <a:lnTo>
                    <a:pt x="722121" y="1557223"/>
                  </a:lnTo>
                  <a:close/>
                </a:path>
                <a:path w="2160270" h="1871345">
                  <a:moveTo>
                    <a:pt x="727633" y="1557223"/>
                  </a:moveTo>
                  <a:lnTo>
                    <a:pt x="725512" y="1557223"/>
                  </a:lnTo>
                  <a:lnTo>
                    <a:pt x="727633" y="1559310"/>
                  </a:lnTo>
                  <a:lnTo>
                    <a:pt x="727633" y="1557223"/>
                  </a:lnTo>
                  <a:close/>
                </a:path>
                <a:path w="2160270" h="1871345">
                  <a:moveTo>
                    <a:pt x="715403" y="1550873"/>
                  </a:moveTo>
                  <a:lnTo>
                    <a:pt x="712965" y="1555953"/>
                  </a:lnTo>
                  <a:lnTo>
                    <a:pt x="718086" y="1558482"/>
                  </a:lnTo>
                  <a:lnTo>
                    <a:pt x="716254" y="1557223"/>
                  </a:lnTo>
                  <a:lnTo>
                    <a:pt x="722909" y="1557223"/>
                  </a:lnTo>
                  <a:lnTo>
                    <a:pt x="724204" y="1555953"/>
                  </a:lnTo>
                  <a:lnTo>
                    <a:pt x="725703" y="1555953"/>
                  </a:lnTo>
                  <a:lnTo>
                    <a:pt x="723370" y="1554683"/>
                  </a:lnTo>
                  <a:lnTo>
                    <a:pt x="716533" y="1554683"/>
                  </a:lnTo>
                  <a:lnTo>
                    <a:pt x="716533" y="1551307"/>
                  </a:lnTo>
                  <a:lnTo>
                    <a:pt x="715403" y="1550873"/>
                  </a:lnTo>
                  <a:close/>
                </a:path>
                <a:path w="2160270" h="1871345">
                  <a:moveTo>
                    <a:pt x="722909" y="1557223"/>
                  </a:moveTo>
                  <a:lnTo>
                    <a:pt x="722121" y="1557223"/>
                  </a:lnTo>
                  <a:lnTo>
                    <a:pt x="722121" y="1557995"/>
                  </a:lnTo>
                  <a:lnTo>
                    <a:pt x="722909" y="1557223"/>
                  </a:lnTo>
                  <a:close/>
                </a:path>
                <a:path w="2160270" h="1871345">
                  <a:moveTo>
                    <a:pt x="715403" y="1550873"/>
                  </a:moveTo>
                  <a:lnTo>
                    <a:pt x="711022" y="1550873"/>
                  </a:lnTo>
                  <a:lnTo>
                    <a:pt x="711022" y="1557223"/>
                  </a:lnTo>
                  <a:lnTo>
                    <a:pt x="715537" y="1557223"/>
                  </a:lnTo>
                  <a:lnTo>
                    <a:pt x="712965" y="1555953"/>
                  </a:lnTo>
                  <a:lnTo>
                    <a:pt x="715403" y="1550873"/>
                  </a:lnTo>
                  <a:close/>
                </a:path>
                <a:path w="2160270" h="1871345">
                  <a:moveTo>
                    <a:pt x="725703" y="1555953"/>
                  </a:moveTo>
                  <a:lnTo>
                    <a:pt x="724204" y="1555953"/>
                  </a:lnTo>
                  <a:lnTo>
                    <a:pt x="725225" y="1556944"/>
                  </a:lnTo>
                  <a:lnTo>
                    <a:pt x="725703" y="1555953"/>
                  </a:lnTo>
                  <a:close/>
                </a:path>
                <a:path w="2160270" h="1871345">
                  <a:moveTo>
                    <a:pt x="716533" y="1551307"/>
                  </a:moveTo>
                  <a:lnTo>
                    <a:pt x="716533" y="1554683"/>
                  </a:lnTo>
                  <a:lnTo>
                    <a:pt x="723370" y="1554683"/>
                  </a:lnTo>
                  <a:lnTo>
                    <a:pt x="718705" y="1552143"/>
                  </a:lnTo>
                  <a:lnTo>
                    <a:pt x="716533" y="1551307"/>
                  </a:lnTo>
                  <a:close/>
                </a:path>
                <a:path w="2160270" h="1871345">
                  <a:moveTo>
                    <a:pt x="716533" y="1550873"/>
                  </a:moveTo>
                  <a:lnTo>
                    <a:pt x="715403" y="1550873"/>
                  </a:lnTo>
                  <a:lnTo>
                    <a:pt x="716533" y="1551307"/>
                  </a:lnTo>
                  <a:lnTo>
                    <a:pt x="716533" y="1550873"/>
                  </a:lnTo>
                  <a:close/>
                </a:path>
                <a:path w="2160270" h="1871345">
                  <a:moveTo>
                    <a:pt x="1581048" y="1205814"/>
                  </a:moveTo>
                  <a:lnTo>
                    <a:pt x="1569986" y="1205814"/>
                  </a:lnTo>
                  <a:lnTo>
                    <a:pt x="1569986" y="1211338"/>
                  </a:lnTo>
                  <a:lnTo>
                    <a:pt x="1581048" y="1211338"/>
                  </a:lnTo>
                  <a:lnTo>
                    <a:pt x="1581048" y="1205814"/>
                  </a:lnTo>
                  <a:close/>
                </a:path>
                <a:path w="2160270" h="1871345">
                  <a:moveTo>
                    <a:pt x="1587550" y="1216799"/>
                  </a:moveTo>
                  <a:lnTo>
                    <a:pt x="1582927" y="1216799"/>
                  </a:lnTo>
                  <a:lnTo>
                    <a:pt x="1582927" y="1222311"/>
                  </a:lnTo>
                  <a:lnTo>
                    <a:pt x="1587550" y="1222311"/>
                  </a:lnTo>
                  <a:lnTo>
                    <a:pt x="1587550" y="1216799"/>
                  </a:lnTo>
                  <a:close/>
                </a:path>
                <a:path w="2160270" h="1871345">
                  <a:moveTo>
                    <a:pt x="1593062" y="1215885"/>
                  </a:moveTo>
                  <a:lnTo>
                    <a:pt x="1587550" y="1215885"/>
                  </a:lnTo>
                  <a:lnTo>
                    <a:pt x="1587550" y="1222311"/>
                  </a:lnTo>
                  <a:lnTo>
                    <a:pt x="1593989" y="1222311"/>
                  </a:lnTo>
                  <a:lnTo>
                    <a:pt x="1593989" y="1219555"/>
                  </a:lnTo>
                  <a:lnTo>
                    <a:pt x="1593062" y="1219555"/>
                  </a:lnTo>
                  <a:lnTo>
                    <a:pt x="1593062" y="1215885"/>
                  </a:lnTo>
                  <a:close/>
                </a:path>
                <a:path w="2160270" h="1871345">
                  <a:moveTo>
                    <a:pt x="1593989" y="1216799"/>
                  </a:moveTo>
                  <a:lnTo>
                    <a:pt x="1593062" y="1216799"/>
                  </a:lnTo>
                  <a:lnTo>
                    <a:pt x="1593062" y="1219555"/>
                  </a:lnTo>
                  <a:lnTo>
                    <a:pt x="1593989" y="1219555"/>
                  </a:lnTo>
                  <a:lnTo>
                    <a:pt x="1593989" y="1216799"/>
                  </a:lnTo>
                  <a:close/>
                </a:path>
                <a:path w="2160270" h="1871345">
                  <a:moveTo>
                    <a:pt x="1604162" y="1234173"/>
                  </a:moveTo>
                  <a:lnTo>
                    <a:pt x="1598650" y="1234173"/>
                  </a:lnTo>
                  <a:lnTo>
                    <a:pt x="1598650" y="1237856"/>
                  </a:lnTo>
                  <a:lnTo>
                    <a:pt x="1604162" y="1237856"/>
                  </a:lnTo>
                  <a:lnTo>
                    <a:pt x="1604162" y="1234173"/>
                  </a:lnTo>
                  <a:close/>
                </a:path>
                <a:path w="2160270" h="1871345">
                  <a:moveTo>
                    <a:pt x="964336" y="1768474"/>
                  </a:moveTo>
                  <a:lnTo>
                    <a:pt x="958811" y="1768474"/>
                  </a:lnTo>
                  <a:lnTo>
                    <a:pt x="958811" y="1779485"/>
                  </a:lnTo>
                  <a:lnTo>
                    <a:pt x="964336" y="1779485"/>
                  </a:lnTo>
                  <a:lnTo>
                    <a:pt x="964336" y="1778571"/>
                  </a:lnTo>
                  <a:lnTo>
                    <a:pt x="961555" y="1778571"/>
                  </a:lnTo>
                  <a:lnTo>
                    <a:pt x="961555" y="1769389"/>
                  </a:lnTo>
                  <a:lnTo>
                    <a:pt x="964336" y="1769389"/>
                  </a:lnTo>
                  <a:lnTo>
                    <a:pt x="964336" y="1768474"/>
                  </a:lnTo>
                  <a:close/>
                </a:path>
                <a:path w="2160270" h="1871345">
                  <a:moveTo>
                    <a:pt x="954201" y="1769389"/>
                  </a:moveTo>
                  <a:lnTo>
                    <a:pt x="950506" y="1769389"/>
                  </a:lnTo>
                  <a:lnTo>
                    <a:pt x="950506" y="1778571"/>
                  </a:lnTo>
                  <a:lnTo>
                    <a:pt x="954201" y="1778571"/>
                  </a:lnTo>
                  <a:lnTo>
                    <a:pt x="954201" y="1773046"/>
                  </a:lnTo>
                  <a:lnTo>
                    <a:pt x="958811" y="1773046"/>
                  </a:lnTo>
                  <a:lnTo>
                    <a:pt x="958811" y="1771243"/>
                  </a:lnTo>
                  <a:lnTo>
                    <a:pt x="954201" y="1771243"/>
                  </a:lnTo>
                  <a:lnTo>
                    <a:pt x="954201" y="1769389"/>
                  </a:lnTo>
                  <a:close/>
                </a:path>
                <a:path w="2160270" h="1871345">
                  <a:moveTo>
                    <a:pt x="958811" y="1773046"/>
                  </a:moveTo>
                  <a:lnTo>
                    <a:pt x="954201" y="1773046"/>
                  </a:lnTo>
                  <a:lnTo>
                    <a:pt x="954201" y="1778571"/>
                  </a:lnTo>
                  <a:lnTo>
                    <a:pt x="958811" y="1778571"/>
                  </a:lnTo>
                  <a:lnTo>
                    <a:pt x="958811" y="1773046"/>
                  </a:lnTo>
                  <a:close/>
                </a:path>
                <a:path w="2160270" h="1871345">
                  <a:moveTo>
                    <a:pt x="964336" y="1769389"/>
                  </a:moveTo>
                  <a:lnTo>
                    <a:pt x="961593" y="1769389"/>
                  </a:lnTo>
                  <a:lnTo>
                    <a:pt x="961593" y="1774901"/>
                  </a:lnTo>
                  <a:lnTo>
                    <a:pt x="961555" y="1778571"/>
                  </a:lnTo>
                  <a:lnTo>
                    <a:pt x="964336" y="1778571"/>
                  </a:lnTo>
                  <a:lnTo>
                    <a:pt x="964336" y="1769389"/>
                  </a:lnTo>
                  <a:close/>
                </a:path>
                <a:path w="2160270" h="1871345">
                  <a:moveTo>
                    <a:pt x="965250" y="1768474"/>
                  </a:moveTo>
                  <a:lnTo>
                    <a:pt x="964336" y="1768474"/>
                  </a:lnTo>
                  <a:lnTo>
                    <a:pt x="964336" y="1778571"/>
                  </a:lnTo>
                  <a:lnTo>
                    <a:pt x="965250" y="1778571"/>
                  </a:lnTo>
                  <a:lnTo>
                    <a:pt x="965250" y="1773046"/>
                  </a:lnTo>
                  <a:lnTo>
                    <a:pt x="972654" y="1773046"/>
                  </a:lnTo>
                  <a:lnTo>
                    <a:pt x="972654" y="1771243"/>
                  </a:lnTo>
                  <a:lnTo>
                    <a:pt x="965250" y="1771243"/>
                  </a:lnTo>
                  <a:lnTo>
                    <a:pt x="965250" y="1768474"/>
                  </a:lnTo>
                  <a:close/>
                </a:path>
                <a:path w="2160270" h="1871345">
                  <a:moveTo>
                    <a:pt x="929195" y="1768474"/>
                  </a:moveTo>
                  <a:lnTo>
                    <a:pt x="923683" y="1768474"/>
                  </a:lnTo>
                  <a:lnTo>
                    <a:pt x="923683" y="1775802"/>
                  </a:lnTo>
                  <a:lnTo>
                    <a:pt x="950506" y="1775802"/>
                  </a:lnTo>
                  <a:lnTo>
                    <a:pt x="950506" y="1772145"/>
                  </a:lnTo>
                  <a:lnTo>
                    <a:pt x="929195" y="1772145"/>
                  </a:lnTo>
                  <a:lnTo>
                    <a:pt x="929195" y="1768474"/>
                  </a:lnTo>
                  <a:close/>
                </a:path>
                <a:path w="2160270" h="1871345">
                  <a:moveTo>
                    <a:pt x="961593" y="1769389"/>
                  </a:moveTo>
                  <a:lnTo>
                    <a:pt x="961555" y="1774901"/>
                  </a:lnTo>
                  <a:lnTo>
                    <a:pt x="961593" y="1769389"/>
                  </a:lnTo>
                  <a:close/>
                </a:path>
                <a:path w="2160270" h="1871345">
                  <a:moveTo>
                    <a:pt x="972654" y="1773046"/>
                  </a:moveTo>
                  <a:lnTo>
                    <a:pt x="965250" y="1773046"/>
                  </a:lnTo>
                  <a:lnTo>
                    <a:pt x="965250" y="1774901"/>
                  </a:lnTo>
                  <a:lnTo>
                    <a:pt x="972654" y="1774901"/>
                  </a:lnTo>
                  <a:lnTo>
                    <a:pt x="972654" y="1773046"/>
                  </a:lnTo>
                  <a:close/>
                </a:path>
                <a:path w="2160270" h="1871345">
                  <a:moveTo>
                    <a:pt x="956005" y="1765731"/>
                  </a:moveTo>
                  <a:lnTo>
                    <a:pt x="954201" y="1765731"/>
                  </a:lnTo>
                  <a:lnTo>
                    <a:pt x="954201" y="1771243"/>
                  </a:lnTo>
                  <a:lnTo>
                    <a:pt x="958811" y="1771243"/>
                  </a:lnTo>
                  <a:lnTo>
                    <a:pt x="958811" y="1768474"/>
                  </a:lnTo>
                  <a:lnTo>
                    <a:pt x="965250" y="1768474"/>
                  </a:lnTo>
                  <a:lnTo>
                    <a:pt x="965250" y="1767585"/>
                  </a:lnTo>
                  <a:lnTo>
                    <a:pt x="956005" y="1767585"/>
                  </a:lnTo>
                  <a:lnTo>
                    <a:pt x="956005" y="1765731"/>
                  </a:lnTo>
                  <a:close/>
                </a:path>
                <a:path w="2160270" h="1871345">
                  <a:moveTo>
                    <a:pt x="972654" y="1769389"/>
                  </a:moveTo>
                  <a:lnTo>
                    <a:pt x="965250" y="1769389"/>
                  </a:lnTo>
                  <a:lnTo>
                    <a:pt x="965250" y="1771243"/>
                  </a:lnTo>
                  <a:lnTo>
                    <a:pt x="972654" y="1771243"/>
                  </a:lnTo>
                  <a:lnTo>
                    <a:pt x="972654" y="1769389"/>
                  </a:lnTo>
                  <a:close/>
                </a:path>
                <a:path w="2160270" h="1871345">
                  <a:moveTo>
                    <a:pt x="941209" y="1757489"/>
                  </a:moveTo>
                  <a:lnTo>
                    <a:pt x="938479" y="1757489"/>
                  </a:lnTo>
                  <a:lnTo>
                    <a:pt x="938479" y="1768513"/>
                  </a:lnTo>
                  <a:lnTo>
                    <a:pt x="943990" y="1768513"/>
                  </a:lnTo>
                  <a:lnTo>
                    <a:pt x="943990" y="1767585"/>
                  </a:lnTo>
                  <a:lnTo>
                    <a:pt x="941260" y="1767585"/>
                  </a:lnTo>
                  <a:lnTo>
                    <a:pt x="941260" y="1762074"/>
                  </a:lnTo>
                  <a:lnTo>
                    <a:pt x="943990" y="1762074"/>
                  </a:lnTo>
                  <a:lnTo>
                    <a:pt x="943990" y="1760270"/>
                  </a:lnTo>
                  <a:lnTo>
                    <a:pt x="941209" y="1760270"/>
                  </a:lnTo>
                  <a:lnTo>
                    <a:pt x="941209" y="1757489"/>
                  </a:lnTo>
                  <a:close/>
                </a:path>
                <a:path w="2160270" h="1871345">
                  <a:moveTo>
                    <a:pt x="943990" y="1762074"/>
                  </a:moveTo>
                  <a:lnTo>
                    <a:pt x="941260" y="1762074"/>
                  </a:lnTo>
                  <a:lnTo>
                    <a:pt x="941260" y="1767585"/>
                  </a:lnTo>
                  <a:lnTo>
                    <a:pt x="943990" y="1767585"/>
                  </a:lnTo>
                  <a:lnTo>
                    <a:pt x="943990" y="1762074"/>
                  </a:lnTo>
                  <a:close/>
                </a:path>
                <a:path w="2160270" h="1871345">
                  <a:moveTo>
                    <a:pt x="944918" y="1757489"/>
                  </a:moveTo>
                  <a:lnTo>
                    <a:pt x="943990" y="1757489"/>
                  </a:lnTo>
                  <a:lnTo>
                    <a:pt x="943990" y="1767585"/>
                  </a:lnTo>
                  <a:lnTo>
                    <a:pt x="944956" y="1767585"/>
                  </a:lnTo>
                  <a:lnTo>
                    <a:pt x="944918" y="1763928"/>
                  </a:lnTo>
                  <a:lnTo>
                    <a:pt x="944918" y="1757489"/>
                  </a:lnTo>
                  <a:close/>
                </a:path>
                <a:path w="2160270" h="1871345">
                  <a:moveTo>
                    <a:pt x="948613" y="1762074"/>
                  </a:moveTo>
                  <a:lnTo>
                    <a:pt x="944956" y="1762074"/>
                  </a:lnTo>
                  <a:lnTo>
                    <a:pt x="944956" y="1767585"/>
                  </a:lnTo>
                  <a:lnTo>
                    <a:pt x="948651" y="1767585"/>
                  </a:lnTo>
                  <a:lnTo>
                    <a:pt x="948613" y="1763928"/>
                  </a:lnTo>
                  <a:lnTo>
                    <a:pt x="948613" y="1762074"/>
                  </a:lnTo>
                  <a:close/>
                </a:path>
                <a:path w="2160270" h="1871345">
                  <a:moveTo>
                    <a:pt x="952309" y="1762074"/>
                  </a:moveTo>
                  <a:lnTo>
                    <a:pt x="948651" y="1762074"/>
                  </a:lnTo>
                  <a:lnTo>
                    <a:pt x="948651" y="1767585"/>
                  </a:lnTo>
                  <a:lnTo>
                    <a:pt x="952309" y="1767585"/>
                  </a:lnTo>
                  <a:lnTo>
                    <a:pt x="952309" y="1762074"/>
                  </a:lnTo>
                  <a:close/>
                </a:path>
                <a:path w="2160270" h="1871345">
                  <a:moveTo>
                    <a:pt x="952334" y="1762074"/>
                  </a:moveTo>
                  <a:lnTo>
                    <a:pt x="952309" y="1767585"/>
                  </a:lnTo>
                  <a:lnTo>
                    <a:pt x="952334" y="1762074"/>
                  </a:lnTo>
                  <a:close/>
                </a:path>
                <a:path w="2160270" h="1871345">
                  <a:moveTo>
                    <a:pt x="956005" y="1762074"/>
                  </a:moveTo>
                  <a:lnTo>
                    <a:pt x="952334" y="1762074"/>
                  </a:lnTo>
                  <a:lnTo>
                    <a:pt x="952334" y="1767585"/>
                  </a:lnTo>
                  <a:lnTo>
                    <a:pt x="954201" y="1767585"/>
                  </a:lnTo>
                  <a:lnTo>
                    <a:pt x="954201" y="1765731"/>
                  </a:lnTo>
                  <a:lnTo>
                    <a:pt x="956005" y="1765731"/>
                  </a:lnTo>
                  <a:lnTo>
                    <a:pt x="956005" y="1762074"/>
                  </a:lnTo>
                  <a:close/>
                </a:path>
                <a:path w="2160270" h="1871345">
                  <a:moveTo>
                    <a:pt x="965250" y="1765731"/>
                  </a:moveTo>
                  <a:lnTo>
                    <a:pt x="956005" y="1765731"/>
                  </a:lnTo>
                  <a:lnTo>
                    <a:pt x="956005" y="1767585"/>
                  </a:lnTo>
                  <a:lnTo>
                    <a:pt x="965250" y="1767585"/>
                  </a:lnTo>
                  <a:lnTo>
                    <a:pt x="965250" y="1765731"/>
                  </a:lnTo>
                  <a:close/>
                </a:path>
                <a:path w="2160270" h="1871345">
                  <a:moveTo>
                    <a:pt x="933856" y="1761663"/>
                  </a:moveTo>
                  <a:lnTo>
                    <a:pt x="933856" y="1763928"/>
                  </a:lnTo>
                  <a:lnTo>
                    <a:pt x="937552" y="1763928"/>
                  </a:lnTo>
                  <a:lnTo>
                    <a:pt x="937552" y="1763788"/>
                  </a:lnTo>
                  <a:lnTo>
                    <a:pt x="936675" y="1763788"/>
                  </a:lnTo>
                  <a:lnTo>
                    <a:pt x="933856" y="1761663"/>
                  </a:lnTo>
                  <a:close/>
                </a:path>
                <a:path w="2160270" h="1871345">
                  <a:moveTo>
                    <a:pt x="937552" y="1758274"/>
                  </a:moveTo>
                  <a:lnTo>
                    <a:pt x="937552" y="1763928"/>
                  </a:lnTo>
                  <a:lnTo>
                    <a:pt x="938479" y="1763928"/>
                  </a:lnTo>
                  <a:lnTo>
                    <a:pt x="938402" y="1758556"/>
                  </a:lnTo>
                  <a:lnTo>
                    <a:pt x="937552" y="1758274"/>
                  </a:lnTo>
                  <a:close/>
                </a:path>
                <a:path w="2160270" h="1871345">
                  <a:moveTo>
                    <a:pt x="948613" y="1757514"/>
                  </a:moveTo>
                  <a:lnTo>
                    <a:pt x="944918" y="1757514"/>
                  </a:lnTo>
                  <a:lnTo>
                    <a:pt x="944918" y="1763928"/>
                  </a:lnTo>
                  <a:lnTo>
                    <a:pt x="944956" y="1762074"/>
                  </a:lnTo>
                  <a:lnTo>
                    <a:pt x="948613" y="1762074"/>
                  </a:lnTo>
                  <a:lnTo>
                    <a:pt x="948613" y="1757514"/>
                  </a:lnTo>
                  <a:close/>
                </a:path>
                <a:path w="2160270" h="1871345">
                  <a:moveTo>
                    <a:pt x="948651" y="1762074"/>
                  </a:moveTo>
                  <a:lnTo>
                    <a:pt x="948613" y="1763928"/>
                  </a:lnTo>
                  <a:lnTo>
                    <a:pt x="948651" y="1762074"/>
                  </a:lnTo>
                  <a:close/>
                </a:path>
                <a:path w="2160270" h="1871345">
                  <a:moveTo>
                    <a:pt x="933856" y="1758499"/>
                  </a:moveTo>
                  <a:lnTo>
                    <a:pt x="933856" y="1761663"/>
                  </a:lnTo>
                  <a:lnTo>
                    <a:pt x="936675" y="1763788"/>
                  </a:lnTo>
                  <a:lnTo>
                    <a:pt x="933856" y="1758499"/>
                  </a:lnTo>
                  <a:close/>
                </a:path>
                <a:path w="2160270" h="1871345">
                  <a:moveTo>
                    <a:pt x="933856" y="1757052"/>
                  </a:moveTo>
                  <a:lnTo>
                    <a:pt x="933886" y="1758556"/>
                  </a:lnTo>
                  <a:lnTo>
                    <a:pt x="936675" y="1763788"/>
                  </a:lnTo>
                  <a:lnTo>
                    <a:pt x="937552" y="1763788"/>
                  </a:lnTo>
                  <a:lnTo>
                    <a:pt x="937552" y="1758274"/>
                  </a:lnTo>
                  <a:lnTo>
                    <a:pt x="933856" y="1757052"/>
                  </a:lnTo>
                  <a:close/>
                </a:path>
                <a:path w="2160270" h="1871345">
                  <a:moveTo>
                    <a:pt x="932903" y="1756737"/>
                  </a:moveTo>
                  <a:lnTo>
                    <a:pt x="932903" y="1760945"/>
                  </a:lnTo>
                  <a:lnTo>
                    <a:pt x="933856" y="1761663"/>
                  </a:lnTo>
                  <a:lnTo>
                    <a:pt x="933736" y="1758274"/>
                  </a:lnTo>
                  <a:lnTo>
                    <a:pt x="932903" y="1756737"/>
                  </a:lnTo>
                  <a:close/>
                </a:path>
                <a:path w="2160270" h="1871345">
                  <a:moveTo>
                    <a:pt x="928351" y="1757514"/>
                  </a:moveTo>
                  <a:lnTo>
                    <a:pt x="927379" y="1757514"/>
                  </a:lnTo>
                  <a:lnTo>
                    <a:pt x="927379" y="1761185"/>
                  </a:lnTo>
                  <a:lnTo>
                    <a:pt x="932903" y="1761185"/>
                  </a:lnTo>
                  <a:lnTo>
                    <a:pt x="932903" y="1760945"/>
                  </a:lnTo>
                  <a:lnTo>
                    <a:pt x="932008" y="1760270"/>
                  </a:lnTo>
                  <a:lnTo>
                    <a:pt x="930122" y="1760270"/>
                  </a:lnTo>
                  <a:lnTo>
                    <a:pt x="930122" y="1758849"/>
                  </a:lnTo>
                  <a:lnTo>
                    <a:pt x="928351" y="1757514"/>
                  </a:lnTo>
                  <a:close/>
                </a:path>
                <a:path w="2160270" h="1871345">
                  <a:moveTo>
                    <a:pt x="930160" y="1755830"/>
                  </a:moveTo>
                  <a:lnTo>
                    <a:pt x="930160" y="1758878"/>
                  </a:lnTo>
                  <a:lnTo>
                    <a:pt x="932903" y="1760945"/>
                  </a:lnTo>
                  <a:lnTo>
                    <a:pt x="932827" y="1756712"/>
                  </a:lnTo>
                  <a:lnTo>
                    <a:pt x="930160" y="1755830"/>
                  </a:lnTo>
                  <a:close/>
                </a:path>
                <a:path w="2160270" h="1871345">
                  <a:moveTo>
                    <a:pt x="924678" y="1754746"/>
                  </a:moveTo>
                  <a:lnTo>
                    <a:pt x="919060" y="1754746"/>
                  </a:lnTo>
                  <a:lnTo>
                    <a:pt x="919060" y="1760270"/>
                  </a:lnTo>
                  <a:lnTo>
                    <a:pt x="927379" y="1760270"/>
                  </a:lnTo>
                  <a:lnTo>
                    <a:pt x="927379" y="1757514"/>
                  </a:lnTo>
                  <a:lnTo>
                    <a:pt x="928351" y="1757514"/>
                  </a:lnTo>
                  <a:lnTo>
                    <a:pt x="924678" y="1754746"/>
                  </a:lnTo>
                  <a:close/>
                </a:path>
                <a:path w="2160270" h="1871345">
                  <a:moveTo>
                    <a:pt x="930122" y="1758849"/>
                  </a:moveTo>
                  <a:lnTo>
                    <a:pt x="930122" y="1760270"/>
                  </a:lnTo>
                  <a:lnTo>
                    <a:pt x="930122" y="1758849"/>
                  </a:lnTo>
                  <a:close/>
                </a:path>
                <a:path w="2160270" h="1871345">
                  <a:moveTo>
                    <a:pt x="930160" y="1758878"/>
                  </a:moveTo>
                  <a:lnTo>
                    <a:pt x="930160" y="1760270"/>
                  </a:lnTo>
                  <a:lnTo>
                    <a:pt x="932008" y="1760270"/>
                  </a:lnTo>
                  <a:lnTo>
                    <a:pt x="930160" y="1758878"/>
                  </a:lnTo>
                  <a:close/>
                </a:path>
                <a:path w="2160270" h="1871345">
                  <a:moveTo>
                    <a:pt x="944918" y="1754746"/>
                  </a:moveTo>
                  <a:lnTo>
                    <a:pt x="941209" y="1754746"/>
                  </a:lnTo>
                  <a:lnTo>
                    <a:pt x="941209" y="1760270"/>
                  </a:lnTo>
                  <a:lnTo>
                    <a:pt x="943990" y="1760270"/>
                  </a:lnTo>
                  <a:lnTo>
                    <a:pt x="943990" y="1757489"/>
                  </a:lnTo>
                  <a:lnTo>
                    <a:pt x="944918" y="1757489"/>
                  </a:lnTo>
                  <a:lnTo>
                    <a:pt x="944918" y="1754746"/>
                  </a:lnTo>
                  <a:close/>
                </a:path>
                <a:path w="2160270" h="1871345">
                  <a:moveTo>
                    <a:pt x="922743" y="1747431"/>
                  </a:moveTo>
                  <a:lnTo>
                    <a:pt x="920686" y="1747431"/>
                  </a:lnTo>
                  <a:lnTo>
                    <a:pt x="919352" y="1749602"/>
                  </a:lnTo>
                  <a:lnTo>
                    <a:pt x="920280" y="1751431"/>
                  </a:lnTo>
                  <a:lnTo>
                    <a:pt x="930122" y="1758849"/>
                  </a:lnTo>
                  <a:lnTo>
                    <a:pt x="930122" y="1755818"/>
                  </a:lnTo>
                  <a:lnTo>
                    <a:pt x="927303" y="1754885"/>
                  </a:lnTo>
                  <a:lnTo>
                    <a:pt x="922743" y="1752955"/>
                  </a:lnTo>
                  <a:lnTo>
                    <a:pt x="930901" y="1752955"/>
                  </a:lnTo>
                  <a:lnTo>
                    <a:pt x="928382" y="1748231"/>
                  </a:lnTo>
                  <a:lnTo>
                    <a:pt x="922743" y="1747431"/>
                  </a:lnTo>
                  <a:close/>
                </a:path>
                <a:path w="2160270" h="1871345">
                  <a:moveTo>
                    <a:pt x="937552" y="1758157"/>
                  </a:moveTo>
                  <a:lnTo>
                    <a:pt x="938402" y="1758556"/>
                  </a:lnTo>
                  <a:lnTo>
                    <a:pt x="937552" y="1758157"/>
                  </a:lnTo>
                  <a:close/>
                </a:path>
                <a:path w="2160270" h="1871345">
                  <a:moveTo>
                    <a:pt x="941209" y="1754746"/>
                  </a:moveTo>
                  <a:lnTo>
                    <a:pt x="937552" y="1754746"/>
                  </a:lnTo>
                  <a:lnTo>
                    <a:pt x="937552" y="1758157"/>
                  </a:lnTo>
                  <a:lnTo>
                    <a:pt x="938402" y="1758556"/>
                  </a:lnTo>
                  <a:lnTo>
                    <a:pt x="938479" y="1757489"/>
                  </a:lnTo>
                  <a:lnTo>
                    <a:pt x="941209" y="1757489"/>
                  </a:lnTo>
                  <a:lnTo>
                    <a:pt x="941209" y="1754746"/>
                  </a:lnTo>
                  <a:close/>
                </a:path>
                <a:path w="2160270" h="1871345">
                  <a:moveTo>
                    <a:pt x="933856" y="1757514"/>
                  </a:moveTo>
                  <a:lnTo>
                    <a:pt x="933331" y="1757514"/>
                  </a:lnTo>
                  <a:lnTo>
                    <a:pt x="933856" y="1758499"/>
                  </a:lnTo>
                  <a:lnTo>
                    <a:pt x="933856" y="1757514"/>
                  </a:lnTo>
                  <a:close/>
                </a:path>
                <a:path w="2160270" h="1871345">
                  <a:moveTo>
                    <a:pt x="936178" y="1757514"/>
                  </a:moveTo>
                  <a:lnTo>
                    <a:pt x="935253" y="1757514"/>
                  </a:lnTo>
                  <a:lnTo>
                    <a:pt x="937552" y="1758274"/>
                  </a:lnTo>
                  <a:lnTo>
                    <a:pt x="936178" y="1757514"/>
                  </a:lnTo>
                  <a:close/>
                </a:path>
                <a:path w="2160270" h="1871345">
                  <a:moveTo>
                    <a:pt x="937552" y="1754746"/>
                  </a:moveTo>
                  <a:lnTo>
                    <a:pt x="933856" y="1754746"/>
                  </a:lnTo>
                  <a:lnTo>
                    <a:pt x="933856" y="1756427"/>
                  </a:lnTo>
                  <a:lnTo>
                    <a:pt x="937552" y="1758157"/>
                  </a:lnTo>
                  <a:lnTo>
                    <a:pt x="937552" y="1754746"/>
                  </a:lnTo>
                  <a:close/>
                </a:path>
                <a:path w="2160270" h="1871345">
                  <a:moveTo>
                    <a:pt x="932903" y="1755981"/>
                  </a:moveTo>
                  <a:lnTo>
                    <a:pt x="932920" y="1756743"/>
                  </a:lnTo>
                  <a:lnTo>
                    <a:pt x="933856" y="1757052"/>
                  </a:lnTo>
                  <a:lnTo>
                    <a:pt x="933856" y="1756427"/>
                  </a:lnTo>
                  <a:lnTo>
                    <a:pt x="932903" y="1755981"/>
                  </a:lnTo>
                  <a:close/>
                </a:path>
                <a:path w="2160270" h="1871345">
                  <a:moveTo>
                    <a:pt x="930264" y="1754746"/>
                  </a:moveTo>
                  <a:lnTo>
                    <a:pt x="930160" y="1755830"/>
                  </a:lnTo>
                  <a:lnTo>
                    <a:pt x="932903" y="1756737"/>
                  </a:lnTo>
                  <a:lnTo>
                    <a:pt x="932384" y="1755738"/>
                  </a:lnTo>
                  <a:lnTo>
                    <a:pt x="930264" y="1754746"/>
                  </a:lnTo>
                  <a:close/>
                </a:path>
                <a:path w="2160270" h="1871345">
                  <a:moveTo>
                    <a:pt x="932903" y="1754746"/>
                  </a:moveTo>
                  <a:lnTo>
                    <a:pt x="931855" y="1754746"/>
                  </a:lnTo>
                  <a:lnTo>
                    <a:pt x="932384" y="1755738"/>
                  </a:lnTo>
                  <a:lnTo>
                    <a:pt x="932903" y="1755981"/>
                  </a:lnTo>
                  <a:lnTo>
                    <a:pt x="932903" y="1754746"/>
                  </a:lnTo>
                  <a:close/>
                </a:path>
                <a:path w="2160270" h="1871345">
                  <a:moveTo>
                    <a:pt x="930122" y="1754746"/>
                  </a:moveTo>
                  <a:lnTo>
                    <a:pt x="926973" y="1754746"/>
                  </a:lnTo>
                  <a:lnTo>
                    <a:pt x="927303" y="1754885"/>
                  </a:lnTo>
                  <a:lnTo>
                    <a:pt x="930122" y="1755818"/>
                  </a:lnTo>
                  <a:lnTo>
                    <a:pt x="930122" y="1754746"/>
                  </a:lnTo>
                  <a:close/>
                </a:path>
                <a:path w="2160270" h="1871345">
                  <a:moveTo>
                    <a:pt x="930901" y="1752955"/>
                  </a:moveTo>
                  <a:lnTo>
                    <a:pt x="926439" y="1752955"/>
                  </a:lnTo>
                  <a:lnTo>
                    <a:pt x="932384" y="1755738"/>
                  </a:lnTo>
                  <a:lnTo>
                    <a:pt x="930901" y="1752955"/>
                  </a:lnTo>
                  <a:close/>
                </a:path>
                <a:path w="2160270" h="1871345">
                  <a:moveTo>
                    <a:pt x="830300" y="1819592"/>
                  </a:moveTo>
                  <a:lnTo>
                    <a:pt x="828344" y="1819592"/>
                  </a:lnTo>
                  <a:lnTo>
                    <a:pt x="822032" y="1825840"/>
                  </a:lnTo>
                  <a:lnTo>
                    <a:pt x="825906" y="1829765"/>
                  </a:lnTo>
                  <a:lnTo>
                    <a:pt x="827715" y="1827974"/>
                  </a:lnTo>
                  <a:lnTo>
                    <a:pt x="826566" y="1827974"/>
                  </a:lnTo>
                  <a:lnTo>
                    <a:pt x="826566" y="1822449"/>
                  </a:lnTo>
                  <a:lnTo>
                    <a:pt x="830300" y="1822449"/>
                  </a:lnTo>
                  <a:lnTo>
                    <a:pt x="830300" y="1819592"/>
                  </a:lnTo>
                  <a:close/>
                </a:path>
                <a:path w="2160270" h="1871345">
                  <a:moveTo>
                    <a:pt x="825447" y="1822449"/>
                  </a:moveTo>
                  <a:lnTo>
                    <a:pt x="815505" y="1822449"/>
                  </a:lnTo>
                  <a:lnTo>
                    <a:pt x="815505" y="1827974"/>
                  </a:lnTo>
                  <a:lnTo>
                    <a:pt x="824138" y="1827974"/>
                  </a:lnTo>
                  <a:lnTo>
                    <a:pt x="822032" y="1825840"/>
                  </a:lnTo>
                  <a:lnTo>
                    <a:pt x="824649" y="1823250"/>
                  </a:lnTo>
                  <a:lnTo>
                    <a:pt x="825447" y="1822449"/>
                  </a:lnTo>
                  <a:close/>
                </a:path>
                <a:path w="2160270" h="1871345">
                  <a:moveTo>
                    <a:pt x="830300" y="1822449"/>
                  </a:moveTo>
                  <a:lnTo>
                    <a:pt x="826566" y="1822449"/>
                  </a:lnTo>
                  <a:lnTo>
                    <a:pt x="826566" y="1827974"/>
                  </a:lnTo>
                  <a:lnTo>
                    <a:pt x="827715" y="1827974"/>
                  </a:lnTo>
                  <a:lnTo>
                    <a:pt x="831422" y="1824304"/>
                  </a:lnTo>
                  <a:lnTo>
                    <a:pt x="830300" y="1824304"/>
                  </a:lnTo>
                  <a:lnTo>
                    <a:pt x="830300" y="1822449"/>
                  </a:lnTo>
                  <a:close/>
                </a:path>
                <a:path w="2160270" h="1871345">
                  <a:moveTo>
                    <a:pt x="832728" y="1818792"/>
                  </a:moveTo>
                  <a:lnTo>
                    <a:pt x="830300" y="1818792"/>
                  </a:lnTo>
                  <a:lnTo>
                    <a:pt x="830300" y="1824304"/>
                  </a:lnTo>
                  <a:lnTo>
                    <a:pt x="831422" y="1824304"/>
                  </a:lnTo>
                  <a:lnTo>
                    <a:pt x="834834" y="1820926"/>
                  </a:lnTo>
                  <a:lnTo>
                    <a:pt x="832728" y="1818792"/>
                  </a:lnTo>
                  <a:close/>
                </a:path>
                <a:path w="2160270" h="1871345">
                  <a:moveTo>
                    <a:pt x="838619" y="1818792"/>
                  </a:moveTo>
                  <a:lnTo>
                    <a:pt x="832728" y="1818792"/>
                  </a:lnTo>
                  <a:lnTo>
                    <a:pt x="834834" y="1820926"/>
                  </a:lnTo>
                  <a:lnTo>
                    <a:pt x="831422" y="1824304"/>
                  </a:lnTo>
                  <a:lnTo>
                    <a:pt x="838619" y="1824304"/>
                  </a:lnTo>
                  <a:lnTo>
                    <a:pt x="838619" y="1818792"/>
                  </a:lnTo>
                  <a:close/>
                </a:path>
                <a:path w="2160270" h="1871345">
                  <a:moveTo>
                    <a:pt x="844130" y="1817877"/>
                  </a:moveTo>
                  <a:lnTo>
                    <a:pt x="838619" y="1817877"/>
                  </a:lnTo>
                  <a:lnTo>
                    <a:pt x="838619" y="1824304"/>
                  </a:lnTo>
                  <a:lnTo>
                    <a:pt x="841362" y="1824304"/>
                  </a:lnTo>
                  <a:lnTo>
                    <a:pt x="841362" y="1818792"/>
                  </a:lnTo>
                  <a:lnTo>
                    <a:pt x="844130" y="1818792"/>
                  </a:lnTo>
                  <a:lnTo>
                    <a:pt x="844130" y="1817877"/>
                  </a:lnTo>
                  <a:close/>
                </a:path>
                <a:path w="2160270" h="1871345">
                  <a:moveTo>
                    <a:pt x="844130" y="1818792"/>
                  </a:moveTo>
                  <a:lnTo>
                    <a:pt x="841362" y="1818792"/>
                  </a:lnTo>
                  <a:lnTo>
                    <a:pt x="841362" y="1821548"/>
                  </a:lnTo>
                  <a:lnTo>
                    <a:pt x="844130" y="1821548"/>
                  </a:lnTo>
                  <a:lnTo>
                    <a:pt x="844130" y="1818792"/>
                  </a:lnTo>
                  <a:close/>
                </a:path>
                <a:path w="2160270" h="1871345">
                  <a:moveTo>
                    <a:pt x="830960" y="1817001"/>
                  </a:moveTo>
                  <a:lnTo>
                    <a:pt x="828170" y="1819763"/>
                  </a:lnTo>
                  <a:lnTo>
                    <a:pt x="828344" y="1819592"/>
                  </a:lnTo>
                  <a:lnTo>
                    <a:pt x="830300" y="1819592"/>
                  </a:lnTo>
                  <a:lnTo>
                    <a:pt x="830300" y="1818792"/>
                  </a:lnTo>
                  <a:lnTo>
                    <a:pt x="832728" y="1818792"/>
                  </a:lnTo>
                  <a:lnTo>
                    <a:pt x="830960" y="1817001"/>
                  </a:lnTo>
                  <a:close/>
                </a:path>
                <a:path w="2160270" h="1871345">
                  <a:moveTo>
                    <a:pt x="802525" y="1827949"/>
                  </a:moveTo>
                  <a:lnTo>
                    <a:pt x="791463" y="1827949"/>
                  </a:lnTo>
                  <a:lnTo>
                    <a:pt x="791463" y="1833460"/>
                  </a:lnTo>
                  <a:lnTo>
                    <a:pt x="802525" y="1833460"/>
                  </a:lnTo>
                  <a:lnTo>
                    <a:pt x="802525" y="1827949"/>
                  </a:lnTo>
                  <a:close/>
                </a:path>
                <a:path w="2160270" h="1871345">
                  <a:moveTo>
                    <a:pt x="981011" y="1781302"/>
                  </a:moveTo>
                  <a:lnTo>
                    <a:pt x="981011" y="1784959"/>
                  </a:lnTo>
                  <a:lnTo>
                    <a:pt x="993990" y="1791233"/>
                  </a:lnTo>
                  <a:lnTo>
                    <a:pt x="981011" y="1781302"/>
                  </a:lnTo>
                  <a:close/>
                </a:path>
                <a:path w="2160270" h="1871345">
                  <a:moveTo>
                    <a:pt x="982827" y="1777618"/>
                  </a:moveTo>
                  <a:lnTo>
                    <a:pt x="981011" y="1777618"/>
                  </a:lnTo>
                  <a:lnTo>
                    <a:pt x="981011" y="1781302"/>
                  </a:lnTo>
                  <a:lnTo>
                    <a:pt x="993990" y="1791233"/>
                  </a:lnTo>
                  <a:lnTo>
                    <a:pt x="987220" y="1782229"/>
                  </a:lnTo>
                  <a:lnTo>
                    <a:pt x="983741" y="1782229"/>
                  </a:lnTo>
                  <a:lnTo>
                    <a:pt x="983741" y="1781302"/>
                  </a:lnTo>
                  <a:lnTo>
                    <a:pt x="982827" y="1781302"/>
                  </a:lnTo>
                  <a:lnTo>
                    <a:pt x="982827" y="1777618"/>
                  </a:lnTo>
                  <a:close/>
                </a:path>
                <a:path w="2160270" h="1871345">
                  <a:moveTo>
                    <a:pt x="981011" y="1777618"/>
                  </a:moveTo>
                  <a:lnTo>
                    <a:pt x="977315" y="1777618"/>
                  </a:lnTo>
                  <a:lnTo>
                    <a:pt x="977315" y="1784959"/>
                  </a:lnTo>
                  <a:lnTo>
                    <a:pt x="981011" y="1784959"/>
                  </a:lnTo>
                  <a:lnTo>
                    <a:pt x="981011" y="1777618"/>
                  </a:lnTo>
                  <a:close/>
                </a:path>
                <a:path w="2160270" h="1871345">
                  <a:moveTo>
                    <a:pt x="983741" y="1776704"/>
                  </a:moveTo>
                  <a:lnTo>
                    <a:pt x="972692" y="1776704"/>
                  </a:lnTo>
                  <a:lnTo>
                    <a:pt x="972692" y="1782229"/>
                  </a:lnTo>
                  <a:lnTo>
                    <a:pt x="977315" y="1782229"/>
                  </a:lnTo>
                  <a:lnTo>
                    <a:pt x="977315" y="1777618"/>
                  </a:lnTo>
                  <a:lnTo>
                    <a:pt x="983741" y="1777618"/>
                  </a:lnTo>
                  <a:lnTo>
                    <a:pt x="983741" y="1776704"/>
                  </a:lnTo>
                  <a:close/>
                </a:path>
                <a:path w="2160270" h="1871345">
                  <a:moveTo>
                    <a:pt x="986523" y="1777618"/>
                  </a:moveTo>
                  <a:lnTo>
                    <a:pt x="983741" y="1777618"/>
                  </a:lnTo>
                  <a:lnTo>
                    <a:pt x="983741" y="1782229"/>
                  </a:lnTo>
                  <a:lnTo>
                    <a:pt x="987220" y="1782229"/>
                  </a:lnTo>
                  <a:lnTo>
                    <a:pt x="986523" y="1781302"/>
                  </a:lnTo>
                  <a:lnTo>
                    <a:pt x="986523" y="1777618"/>
                  </a:lnTo>
                  <a:close/>
                </a:path>
                <a:path w="2160270" h="1871345">
                  <a:moveTo>
                    <a:pt x="983741" y="1777618"/>
                  </a:moveTo>
                  <a:lnTo>
                    <a:pt x="982827" y="1777618"/>
                  </a:lnTo>
                  <a:lnTo>
                    <a:pt x="982827" y="1781302"/>
                  </a:lnTo>
                  <a:lnTo>
                    <a:pt x="983741" y="1781302"/>
                  </a:lnTo>
                  <a:lnTo>
                    <a:pt x="983741" y="1777618"/>
                  </a:lnTo>
                  <a:close/>
                </a:path>
                <a:path w="2160270" h="1871345">
                  <a:moveTo>
                    <a:pt x="859853" y="1822449"/>
                  </a:moveTo>
                  <a:lnTo>
                    <a:pt x="848791" y="1822449"/>
                  </a:lnTo>
                  <a:lnTo>
                    <a:pt x="848791" y="1827974"/>
                  </a:lnTo>
                  <a:lnTo>
                    <a:pt x="859853" y="1827974"/>
                  </a:lnTo>
                  <a:lnTo>
                    <a:pt x="859853" y="1822449"/>
                  </a:lnTo>
                  <a:close/>
                </a:path>
                <a:path w="2160270" h="1871345">
                  <a:moveTo>
                    <a:pt x="777570" y="1848980"/>
                  </a:moveTo>
                  <a:lnTo>
                    <a:pt x="772045" y="1848980"/>
                  </a:lnTo>
                  <a:lnTo>
                    <a:pt x="772045" y="1852663"/>
                  </a:lnTo>
                  <a:lnTo>
                    <a:pt x="777570" y="1852663"/>
                  </a:lnTo>
                  <a:lnTo>
                    <a:pt x="777570" y="1848980"/>
                  </a:lnTo>
                  <a:close/>
                </a:path>
                <a:path w="2160270" h="1871345">
                  <a:moveTo>
                    <a:pt x="747979" y="1867293"/>
                  </a:moveTo>
                  <a:lnTo>
                    <a:pt x="742454" y="1867293"/>
                  </a:lnTo>
                  <a:lnTo>
                    <a:pt x="742454" y="1870976"/>
                  </a:lnTo>
                  <a:lnTo>
                    <a:pt x="747979" y="1870976"/>
                  </a:lnTo>
                  <a:lnTo>
                    <a:pt x="747979" y="1867293"/>
                  </a:lnTo>
                  <a:close/>
                </a:path>
                <a:path w="2160270" h="1871345">
                  <a:moveTo>
                    <a:pt x="1012443" y="1796834"/>
                  </a:moveTo>
                  <a:lnTo>
                    <a:pt x="1007821" y="1796834"/>
                  </a:lnTo>
                  <a:lnTo>
                    <a:pt x="1007821" y="1802358"/>
                  </a:lnTo>
                  <a:lnTo>
                    <a:pt x="1015225" y="1802358"/>
                  </a:lnTo>
                  <a:lnTo>
                    <a:pt x="1015225" y="1799589"/>
                  </a:lnTo>
                  <a:lnTo>
                    <a:pt x="1012443" y="1799589"/>
                  </a:lnTo>
                  <a:lnTo>
                    <a:pt x="1012443" y="1796834"/>
                  </a:lnTo>
                  <a:close/>
                </a:path>
                <a:path w="2160270" h="1871345">
                  <a:moveTo>
                    <a:pt x="1016139" y="1796834"/>
                  </a:moveTo>
                  <a:lnTo>
                    <a:pt x="1015225" y="1796834"/>
                  </a:lnTo>
                  <a:lnTo>
                    <a:pt x="1015225" y="1802358"/>
                  </a:lnTo>
                  <a:lnTo>
                    <a:pt x="1018882" y="1802358"/>
                  </a:lnTo>
                  <a:lnTo>
                    <a:pt x="1018882" y="1799589"/>
                  </a:lnTo>
                  <a:lnTo>
                    <a:pt x="1016139" y="1799589"/>
                  </a:lnTo>
                  <a:lnTo>
                    <a:pt x="1016139" y="1796834"/>
                  </a:lnTo>
                  <a:close/>
                </a:path>
                <a:path w="2160270" h="1871345">
                  <a:moveTo>
                    <a:pt x="1026274" y="1796834"/>
                  </a:moveTo>
                  <a:lnTo>
                    <a:pt x="1018882" y="1796834"/>
                  </a:lnTo>
                  <a:lnTo>
                    <a:pt x="1018882" y="1802358"/>
                  </a:lnTo>
                  <a:lnTo>
                    <a:pt x="1026274" y="1802358"/>
                  </a:lnTo>
                  <a:lnTo>
                    <a:pt x="1026274" y="1796834"/>
                  </a:lnTo>
                  <a:close/>
                </a:path>
                <a:path w="2160270" h="1871345">
                  <a:moveTo>
                    <a:pt x="1010564" y="1792262"/>
                  </a:moveTo>
                  <a:lnTo>
                    <a:pt x="1005052" y="1792262"/>
                  </a:lnTo>
                  <a:lnTo>
                    <a:pt x="1005052" y="1799589"/>
                  </a:lnTo>
                  <a:lnTo>
                    <a:pt x="1007821" y="1799589"/>
                  </a:lnTo>
                  <a:lnTo>
                    <a:pt x="1007821" y="1796834"/>
                  </a:lnTo>
                  <a:lnTo>
                    <a:pt x="1012443" y="1796834"/>
                  </a:lnTo>
                  <a:lnTo>
                    <a:pt x="1012443" y="1795932"/>
                  </a:lnTo>
                  <a:lnTo>
                    <a:pt x="1010564" y="1795932"/>
                  </a:lnTo>
                  <a:lnTo>
                    <a:pt x="1010564" y="1792262"/>
                  </a:lnTo>
                  <a:close/>
                </a:path>
                <a:path w="2160270" h="1871345">
                  <a:moveTo>
                    <a:pt x="1015187" y="1792262"/>
                  </a:moveTo>
                  <a:lnTo>
                    <a:pt x="1012443" y="1792262"/>
                  </a:lnTo>
                  <a:lnTo>
                    <a:pt x="1012443" y="1799589"/>
                  </a:lnTo>
                  <a:lnTo>
                    <a:pt x="1015225" y="1799589"/>
                  </a:lnTo>
                  <a:lnTo>
                    <a:pt x="1015187" y="1798688"/>
                  </a:lnTo>
                  <a:lnTo>
                    <a:pt x="1015187" y="1792262"/>
                  </a:lnTo>
                  <a:close/>
                </a:path>
                <a:path w="2160270" h="1871345">
                  <a:moveTo>
                    <a:pt x="1018882" y="1796834"/>
                  </a:moveTo>
                  <a:lnTo>
                    <a:pt x="1016139" y="1796834"/>
                  </a:lnTo>
                  <a:lnTo>
                    <a:pt x="1016139" y="1799589"/>
                  </a:lnTo>
                  <a:lnTo>
                    <a:pt x="1018882" y="1799589"/>
                  </a:lnTo>
                  <a:lnTo>
                    <a:pt x="1018882" y="1796834"/>
                  </a:lnTo>
                  <a:close/>
                </a:path>
                <a:path w="2160270" h="1871345">
                  <a:moveTo>
                    <a:pt x="1004087" y="1793176"/>
                  </a:moveTo>
                  <a:lnTo>
                    <a:pt x="1000404" y="1793176"/>
                  </a:lnTo>
                  <a:lnTo>
                    <a:pt x="1000404" y="1798688"/>
                  </a:lnTo>
                  <a:lnTo>
                    <a:pt x="1004087" y="1798688"/>
                  </a:lnTo>
                  <a:lnTo>
                    <a:pt x="1004087" y="1793176"/>
                  </a:lnTo>
                  <a:close/>
                </a:path>
                <a:path w="2160270" h="1871345">
                  <a:moveTo>
                    <a:pt x="1011478" y="1789518"/>
                  </a:moveTo>
                  <a:lnTo>
                    <a:pt x="1004125" y="1789518"/>
                  </a:lnTo>
                  <a:lnTo>
                    <a:pt x="1004125" y="1798688"/>
                  </a:lnTo>
                  <a:lnTo>
                    <a:pt x="1005052" y="1798688"/>
                  </a:lnTo>
                  <a:lnTo>
                    <a:pt x="1005052" y="1792262"/>
                  </a:lnTo>
                  <a:lnTo>
                    <a:pt x="1015187" y="1792262"/>
                  </a:lnTo>
                  <a:lnTo>
                    <a:pt x="1015187" y="1791373"/>
                  </a:lnTo>
                  <a:lnTo>
                    <a:pt x="1011478" y="1791373"/>
                  </a:lnTo>
                  <a:lnTo>
                    <a:pt x="1011478" y="1789518"/>
                  </a:lnTo>
                  <a:close/>
                </a:path>
                <a:path w="2160270" h="1871345">
                  <a:moveTo>
                    <a:pt x="1016139" y="1792262"/>
                  </a:moveTo>
                  <a:lnTo>
                    <a:pt x="1015187" y="1792262"/>
                  </a:lnTo>
                  <a:lnTo>
                    <a:pt x="1015187" y="1798688"/>
                  </a:lnTo>
                  <a:lnTo>
                    <a:pt x="1015225" y="1796834"/>
                  </a:lnTo>
                  <a:lnTo>
                    <a:pt x="1016139" y="1796834"/>
                  </a:lnTo>
                  <a:lnTo>
                    <a:pt x="1016139" y="1792262"/>
                  </a:lnTo>
                  <a:close/>
                </a:path>
                <a:path w="2160270" h="1871345">
                  <a:moveTo>
                    <a:pt x="998562" y="1788591"/>
                  </a:moveTo>
                  <a:lnTo>
                    <a:pt x="997648" y="1788591"/>
                  </a:lnTo>
                  <a:lnTo>
                    <a:pt x="997648" y="1795932"/>
                  </a:lnTo>
                  <a:lnTo>
                    <a:pt x="1000404" y="1795932"/>
                  </a:lnTo>
                  <a:lnTo>
                    <a:pt x="1000404" y="1793176"/>
                  </a:lnTo>
                  <a:lnTo>
                    <a:pt x="1004125" y="1793176"/>
                  </a:lnTo>
                  <a:lnTo>
                    <a:pt x="1004125" y="1792287"/>
                  </a:lnTo>
                  <a:lnTo>
                    <a:pt x="1003172" y="1792287"/>
                  </a:lnTo>
                  <a:lnTo>
                    <a:pt x="1003172" y="1791373"/>
                  </a:lnTo>
                  <a:lnTo>
                    <a:pt x="998562" y="1791373"/>
                  </a:lnTo>
                  <a:lnTo>
                    <a:pt x="998562" y="1788591"/>
                  </a:lnTo>
                  <a:close/>
                </a:path>
                <a:path w="2160270" h="1871345">
                  <a:moveTo>
                    <a:pt x="1004125" y="1793176"/>
                  </a:moveTo>
                  <a:lnTo>
                    <a:pt x="1004087" y="1795932"/>
                  </a:lnTo>
                  <a:lnTo>
                    <a:pt x="1004125" y="1793176"/>
                  </a:lnTo>
                  <a:close/>
                </a:path>
                <a:path w="2160270" h="1871345">
                  <a:moveTo>
                    <a:pt x="1012443" y="1792262"/>
                  </a:moveTo>
                  <a:lnTo>
                    <a:pt x="1010564" y="1792262"/>
                  </a:lnTo>
                  <a:lnTo>
                    <a:pt x="1010564" y="1795932"/>
                  </a:lnTo>
                  <a:lnTo>
                    <a:pt x="1012443" y="1795932"/>
                  </a:lnTo>
                  <a:lnTo>
                    <a:pt x="1012443" y="1792262"/>
                  </a:lnTo>
                  <a:close/>
                </a:path>
                <a:path w="2160270" h="1871345">
                  <a:moveTo>
                    <a:pt x="1017955" y="1792262"/>
                  </a:moveTo>
                  <a:lnTo>
                    <a:pt x="1016139" y="1792262"/>
                  </a:lnTo>
                  <a:lnTo>
                    <a:pt x="1016139" y="1795932"/>
                  </a:lnTo>
                  <a:lnTo>
                    <a:pt x="1017955" y="1795932"/>
                  </a:lnTo>
                  <a:lnTo>
                    <a:pt x="1017955" y="1792262"/>
                  </a:lnTo>
                  <a:close/>
                </a:path>
                <a:path w="2160270" h="1871345">
                  <a:moveTo>
                    <a:pt x="1021664" y="1792262"/>
                  </a:moveTo>
                  <a:lnTo>
                    <a:pt x="1017955" y="1792262"/>
                  </a:lnTo>
                  <a:lnTo>
                    <a:pt x="1017955" y="1795932"/>
                  </a:lnTo>
                  <a:lnTo>
                    <a:pt x="1021664" y="1795932"/>
                  </a:lnTo>
                  <a:lnTo>
                    <a:pt x="1021664" y="1792262"/>
                  </a:lnTo>
                  <a:close/>
                </a:path>
                <a:path w="2160270" h="1871345">
                  <a:moveTo>
                    <a:pt x="1004125" y="1792274"/>
                  </a:moveTo>
                  <a:lnTo>
                    <a:pt x="1003172" y="1792274"/>
                  </a:lnTo>
                  <a:lnTo>
                    <a:pt x="1004125" y="1792287"/>
                  </a:lnTo>
                  <a:close/>
                </a:path>
                <a:path w="2160270" h="1871345">
                  <a:moveTo>
                    <a:pt x="998562" y="1785861"/>
                  </a:moveTo>
                  <a:lnTo>
                    <a:pt x="994879" y="1785861"/>
                  </a:lnTo>
                  <a:lnTo>
                    <a:pt x="994879" y="1791373"/>
                  </a:lnTo>
                  <a:lnTo>
                    <a:pt x="997648" y="1791373"/>
                  </a:lnTo>
                  <a:lnTo>
                    <a:pt x="997648" y="1788591"/>
                  </a:lnTo>
                  <a:lnTo>
                    <a:pt x="998562" y="1788591"/>
                  </a:lnTo>
                  <a:lnTo>
                    <a:pt x="998562" y="1785861"/>
                  </a:lnTo>
                  <a:close/>
                </a:path>
                <a:path w="2160270" h="1871345">
                  <a:moveTo>
                    <a:pt x="1000429" y="1788591"/>
                  </a:moveTo>
                  <a:lnTo>
                    <a:pt x="998562" y="1788591"/>
                  </a:lnTo>
                  <a:lnTo>
                    <a:pt x="998562" y="1791373"/>
                  </a:lnTo>
                  <a:lnTo>
                    <a:pt x="1000429" y="1791373"/>
                  </a:lnTo>
                  <a:lnTo>
                    <a:pt x="1000429" y="1788591"/>
                  </a:lnTo>
                  <a:close/>
                </a:path>
                <a:path w="2160270" h="1871345">
                  <a:moveTo>
                    <a:pt x="1003172" y="1785861"/>
                  </a:moveTo>
                  <a:lnTo>
                    <a:pt x="1000429" y="1785861"/>
                  </a:lnTo>
                  <a:lnTo>
                    <a:pt x="1000429" y="1791373"/>
                  </a:lnTo>
                  <a:lnTo>
                    <a:pt x="1003172" y="1791373"/>
                  </a:lnTo>
                  <a:lnTo>
                    <a:pt x="1003172" y="1785861"/>
                  </a:lnTo>
                  <a:close/>
                </a:path>
                <a:path w="2160270" h="1871345">
                  <a:moveTo>
                    <a:pt x="1011478" y="1788617"/>
                  </a:moveTo>
                  <a:lnTo>
                    <a:pt x="1003172" y="1788617"/>
                  </a:lnTo>
                  <a:lnTo>
                    <a:pt x="1003172" y="1791373"/>
                  </a:lnTo>
                  <a:lnTo>
                    <a:pt x="1004125" y="1791373"/>
                  </a:lnTo>
                  <a:lnTo>
                    <a:pt x="1004125" y="1789518"/>
                  </a:lnTo>
                  <a:lnTo>
                    <a:pt x="1011478" y="1789518"/>
                  </a:lnTo>
                  <a:lnTo>
                    <a:pt x="1011478" y="1788617"/>
                  </a:lnTo>
                  <a:close/>
                </a:path>
                <a:path w="2160270" h="1871345">
                  <a:moveTo>
                    <a:pt x="1015187" y="1789518"/>
                  </a:moveTo>
                  <a:lnTo>
                    <a:pt x="1011478" y="1789518"/>
                  </a:lnTo>
                  <a:lnTo>
                    <a:pt x="1011478" y="1791373"/>
                  </a:lnTo>
                  <a:lnTo>
                    <a:pt x="1015187" y="1791373"/>
                  </a:lnTo>
                  <a:lnTo>
                    <a:pt x="1015187" y="17895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6801431" y="3265745"/>
              <a:ext cx="1464945" cy="1224280"/>
            </a:xfrm>
            <a:custGeom>
              <a:avLst/>
              <a:gdLst/>
              <a:ahLst/>
              <a:cxnLst/>
              <a:rect l="l" t="t" r="r" b="b"/>
              <a:pathLst>
                <a:path w="1464945" h="1224279">
                  <a:moveTo>
                    <a:pt x="501129" y="126250"/>
                  </a:moveTo>
                  <a:lnTo>
                    <a:pt x="497433" y="126250"/>
                  </a:lnTo>
                  <a:lnTo>
                    <a:pt x="497433" y="133565"/>
                  </a:lnTo>
                  <a:lnTo>
                    <a:pt x="501129" y="133565"/>
                  </a:lnTo>
                  <a:lnTo>
                    <a:pt x="501129" y="126250"/>
                  </a:lnTo>
                  <a:close/>
                </a:path>
                <a:path w="1464945" h="1224279">
                  <a:moveTo>
                    <a:pt x="504837" y="129908"/>
                  </a:moveTo>
                  <a:lnTo>
                    <a:pt x="501129" y="129908"/>
                  </a:lnTo>
                  <a:lnTo>
                    <a:pt x="501129" y="133565"/>
                  </a:lnTo>
                  <a:lnTo>
                    <a:pt x="504837" y="133565"/>
                  </a:lnTo>
                  <a:lnTo>
                    <a:pt x="504837" y="129908"/>
                  </a:lnTo>
                  <a:close/>
                </a:path>
                <a:path w="1464945" h="1224279">
                  <a:moveTo>
                    <a:pt x="497433" y="126250"/>
                  </a:moveTo>
                  <a:lnTo>
                    <a:pt x="493737" y="126250"/>
                  </a:lnTo>
                  <a:lnTo>
                    <a:pt x="493737" y="129908"/>
                  </a:lnTo>
                  <a:lnTo>
                    <a:pt x="497433" y="129908"/>
                  </a:lnTo>
                  <a:lnTo>
                    <a:pt x="497433" y="126250"/>
                  </a:lnTo>
                  <a:close/>
                </a:path>
                <a:path w="1464945" h="1224279">
                  <a:moveTo>
                    <a:pt x="40678" y="347649"/>
                  </a:moveTo>
                  <a:lnTo>
                    <a:pt x="36982" y="347649"/>
                  </a:lnTo>
                  <a:lnTo>
                    <a:pt x="36982" y="354965"/>
                  </a:lnTo>
                  <a:lnTo>
                    <a:pt x="46228" y="354965"/>
                  </a:lnTo>
                  <a:lnTo>
                    <a:pt x="46228" y="351307"/>
                  </a:lnTo>
                  <a:lnTo>
                    <a:pt x="40678" y="351307"/>
                  </a:lnTo>
                  <a:lnTo>
                    <a:pt x="40678" y="347649"/>
                  </a:lnTo>
                  <a:close/>
                </a:path>
                <a:path w="1464945" h="1224279">
                  <a:moveTo>
                    <a:pt x="36982" y="347649"/>
                  </a:moveTo>
                  <a:lnTo>
                    <a:pt x="33286" y="347649"/>
                  </a:lnTo>
                  <a:lnTo>
                    <a:pt x="33286" y="351307"/>
                  </a:lnTo>
                  <a:lnTo>
                    <a:pt x="36982" y="351307"/>
                  </a:lnTo>
                  <a:lnTo>
                    <a:pt x="36982" y="347649"/>
                  </a:lnTo>
                  <a:close/>
                </a:path>
                <a:path w="1464945" h="1224279">
                  <a:moveTo>
                    <a:pt x="64719" y="358622"/>
                  </a:moveTo>
                  <a:lnTo>
                    <a:pt x="61023" y="358622"/>
                  </a:lnTo>
                  <a:lnTo>
                    <a:pt x="64719" y="362292"/>
                  </a:lnTo>
                  <a:lnTo>
                    <a:pt x="64719" y="358622"/>
                  </a:lnTo>
                  <a:close/>
                </a:path>
                <a:path w="1464945" h="1224279">
                  <a:moveTo>
                    <a:pt x="686054" y="151866"/>
                  </a:moveTo>
                  <a:lnTo>
                    <a:pt x="682358" y="151866"/>
                  </a:lnTo>
                  <a:lnTo>
                    <a:pt x="682358" y="153695"/>
                  </a:lnTo>
                  <a:lnTo>
                    <a:pt x="686054" y="151866"/>
                  </a:lnTo>
                  <a:close/>
                </a:path>
                <a:path w="1464945" h="1224279">
                  <a:moveTo>
                    <a:pt x="3695" y="453771"/>
                  </a:moveTo>
                  <a:lnTo>
                    <a:pt x="0" y="453771"/>
                  </a:lnTo>
                  <a:lnTo>
                    <a:pt x="0" y="457441"/>
                  </a:lnTo>
                  <a:lnTo>
                    <a:pt x="3695" y="457441"/>
                  </a:lnTo>
                  <a:lnTo>
                    <a:pt x="3695" y="453771"/>
                  </a:lnTo>
                  <a:close/>
                </a:path>
                <a:path w="1464945" h="1224279">
                  <a:moveTo>
                    <a:pt x="754481" y="133565"/>
                  </a:moveTo>
                  <a:lnTo>
                    <a:pt x="754481" y="137223"/>
                  </a:lnTo>
                  <a:lnTo>
                    <a:pt x="758177" y="137223"/>
                  </a:lnTo>
                  <a:lnTo>
                    <a:pt x="754481" y="133565"/>
                  </a:lnTo>
                  <a:close/>
                </a:path>
                <a:path w="1464945" h="1224279">
                  <a:moveTo>
                    <a:pt x="758177" y="133565"/>
                  </a:moveTo>
                  <a:lnTo>
                    <a:pt x="754481" y="133565"/>
                  </a:lnTo>
                  <a:lnTo>
                    <a:pt x="758177" y="137223"/>
                  </a:lnTo>
                  <a:lnTo>
                    <a:pt x="758177" y="133565"/>
                  </a:lnTo>
                  <a:close/>
                </a:path>
                <a:path w="1464945" h="1224279">
                  <a:moveTo>
                    <a:pt x="928306" y="122593"/>
                  </a:moveTo>
                  <a:lnTo>
                    <a:pt x="924610" y="122593"/>
                  </a:lnTo>
                  <a:lnTo>
                    <a:pt x="924610" y="126250"/>
                  </a:lnTo>
                  <a:lnTo>
                    <a:pt x="928306" y="126250"/>
                  </a:lnTo>
                  <a:lnTo>
                    <a:pt x="928306" y="122593"/>
                  </a:lnTo>
                  <a:close/>
                </a:path>
                <a:path w="1464945" h="1224279">
                  <a:moveTo>
                    <a:pt x="1464576" y="0"/>
                  </a:moveTo>
                  <a:lnTo>
                    <a:pt x="1460881" y="0"/>
                  </a:lnTo>
                  <a:lnTo>
                    <a:pt x="1460881" y="3657"/>
                  </a:lnTo>
                  <a:lnTo>
                    <a:pt x="1464576" y="3657"/>
                  </a:lnTo>
                  <a:lnTo>
                    <a:pt x="1464576" y="0"/>
                  </a:lnTo>
                  <a:close/>
                </a:path>
                <a:path w="1464945" h="1224279">
                  <a:moveTo>
                    <a:pt x="138684" y="1213129"/>
                  </a:moveTo>
                  <a:lnTo>
                    <a:pt x="134988" y="1213129"/>
                  </a:lnTo>
                  <a:lnTo>
                    <a:pt x="138684" y="1216787"/>
                  </a:lnTo>
                  <a:lnTo>
                    <a:pt x="138684" y="1213129"/>
                  </a:lnTo>
                  <a:close/>
                </a:path>
                <a:path w="1464945" h="1224279">
                  <a:moveTo>
                    <a:pt x="153479" y="1220457"/>
                  </a:moveTo>
                  <a:lnTo>
                    <a:pt x="149783" y="1220457"/>
                  </a:lnTo>
                  <a:lnTo>
                    <a:pt x="149783" y="1224114"/>
                  </a:lnTo>
                  <a:lnTo>
                    <a:pt x="153479" y="1224114"/>
                  </a:lnTo>
                  <a:lnTo>
                    <a:pt x="153479" y="1220457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6205994" y="3093723"/>
              <a:ext cx="2105660" cy="1589405"/>
            </a:xfrm>
            <a:custGeom>
              <a:avLst/>
              <a:gdLst/>
              <a:ahLst/>
              <a:cxnLst/>
              <a:rect l="l" t="t" r="r" b="b"/>
              <a:pathLst>
                <a:path w="2105659" h="1589404">
                  <a:moveTo>
                    <a:pt x="918108" y="129908"/>
                  </a:moveTo>
                  <a:lnTo>
                    <a:pt x="912583" y="129908"/>
                  </a:lnTo>
                  <a:lnTo>
                    <a:pt x="912583" y="133591"/>
                  </a:lnTo>
                  <a:lnTo>
                    <a:pt x="918108" y="133591"/>
                  </a:lnTo>
                  <a:lnTo>
                    <a:pt x="918108" y="129908"/>
                  </a:lnTo>
                  <a:close/>
                </a:path>
                <a:path w="2105659" h="1589404">
                  <a:moveTo>
                    <a:pt x="1003173" y="96977"/>
                  </a:moveTo>
                  <a:lnTo>
                    <a:pt x="997648" y="96977"/>
                  </a:lnTo>
                  <a:lnTo>
                    <a:pt x="997648" y="100660"/>
                  </a:lnTo>
                  <a:lnTo>
                    <a:pt x="1003173" y="100660"/>
                  </a:lnTo>
                  <a:lnTo>
                    <a:pt x="1003173" y="96977"/>
                  </a:lnTo>
                  <a:close/>
                </a:path>
                <a:path w="2105659" h="1589404">
                  <a:moveTo>
                    <a:pt x="1002245" y="105219"/>
                  </a:moveTo>
                  <a:lnTo>
                    <a:pt x="991184" y="105219"/>
                  </a:lnTo>
                  <a:lnTo>
                    <a:pt x="991184" y="110731"/>
                  </a:lnTo>
                  <a:lnTo>
                    <a:pt x="1002245" y="110731"/>
                  </a:lnTo>
                  <a:lnTo>
                    <a:pt x="1002245" y="105219"/>
                  </a:lnTo>
                  <a:close/>
                </a:path>
                <a:path w="2105659" h="1589404">
                  <a:moveTo>
                    <a:pt x="902385" y="158280"/>
                  </a:moveTo>
                  <a:lnTo>
                    <a:pt x="891324" y="158280"/>
                  </a:lnTo>
                  <a:lnTo>
                    <a:pt x="891324" y="163791"/>
                  </a:lnTo>
                  <a:lnTo>
                    <a:pt x="902385" y="163791"/>
                  </a:lnTo>
                  <a:lnTo>
                    <a:pt x="902385" y="158280"/>
                  </a:lnTo>
                  <a:close/>
                </a:path>
                <a:path w="2105659" h="1589404">
                  <a:moveTo>
                    <a:pt x="884847" y="185724"/>
                  </a:moveTo>
                  <a:lnTo>
                    <a:pt x="883932" y="185724"/>
                  </a:lnTo>
                  <a:lnTo>
                    <a:pt x="883932" y="191236"/>
                  </a:lnTo>
                  <a:lnTo>
                    <a:pt x="894994" y="191236"/>
                  </a:lnTo>
                  <a:lnTo>
                    <a:pt x="894994" y="189407"/>
                  </a:lnTo>
                  <a:lnTo>
                    <a:pt x="887628" y="189407"/>
                  </a:lnTo>
                  <a:lnTo>
                    <a:pt x="887628" y="186651"/>
                  </a:lnTo>
                  <a:lnTo>
                    <a:pt x="884847" y="186651"/>
                  </a:lnTo>
                  <a:lnTo>
                    <a:pt x="884847" y="185724"/>
                  </a:lnTo>
                  <a:close/>
                </a:path>
                <a:path w="2105659" h="1589404">
                  <a:moveTo>
                    <a:pt x="898690" y="183896"/>
                  </a:moveTo>
                  <a:lnTo>
                    <a:pt x="887628" y="183896"/>
                  </a:lnTo>
                  <a:lnTo>
                    <a:pt x="887628" y="189407"/>
                  </a:lnTo>
                  <a:lnTo>
                    <a:pt x="894994" y="189407"/>
                  </a:lnTo>
                  <a:lnTo>
                    <a:pt x="894994" y="185724"/>
                  </a:lnTo>
                  <a:lnTo>
                    <a:pt x="898690" y="185724"/>
                  </a:lnTo>
                  <a:lnTo>
                    <a:pt x="898690" y="183896"/>
                  </a:lnTo>
                  <a:close/>
                </a:path>
                <a:path w="2105659" h="1589404">
                  <a:moveTo>
                    <a:pt x="898690" y="185724"/>
                  </a:moveTo>
                  <a:lnTo>
                    <a:pt x="894994" y="185724"/>
                  </a:lnTo>
                  <a:lnTo>
                    <a:pt x="894994" y="189407"/>
                  </a:lnTo>
                  <a:lnTo>
                    <a:pt x="898690" y="189407"/>
                  </a:lnTo>
                  <a:lnTo>
                    <a:pt x="898690" y="185724"/>
                  </a:lnTo>
                  <a:close/>
                </a:path>
                <a:path w="2105659" h="1589404">
                  <a:moveTo>
                    <a:pt x="887628" y="183896"/>
                  </a:moveTo>
                  <a:lnTo>
                    <a:pt x="884847" y="183896"/>
                  </a:lnTo>
                  <a:lnTo>
                    <a:pt x="884847" y="186651"/>
                  </a:lnTo>
                  <a:lnTo>
                    <a:pt x="887628" y="186651"/>
                  </a:lnTo>
                  <a:lnTo>
                    <a:pt x="887628" y="183896"/>
                  </a:lnTo>
                  <a:close/>
                </a:path>
                <a:path w="2105659" h="1589404">
                  <a:moveTo>
                    <a:pt x="890371" y="179311"/>
                  </a:moveTo>
                  <a:lnTo>
                    <a:pt x="884847" y="179311"/>
                  </a:lnTo>
                  <a:lnTo>
                    <a:pt x="884847" y="182994"/>
                  </a:lnTo>
                  <a:lnTo>
                    <a:pt x="890371" y="182994"/>
                  </a:lnTo>
                  <a:lnTo>
                    <a:pt x="890371" y="179311"/>
                  </a:lnTo>
                  <a:close/>
                </a:path>
                <a:path w="2105659" h="1589404">
                  <a:moveTo>
                    <a:pt x="1064196" y="104292"/>
                  </a:moveTo>
                  <a:lnTo>
                    <a:pt x="1058672" y="104292"/>
                  </a:lnTo>
                  <a:lnTo>
                    <a:pt x="1058672" y="107975"/>
                  </a:lnTo>
                  <a:lnTo>
                    <a:pt x="1064196" y="107975"/>
                  </a:lnTo>
                  <a:lnTo>
                    <a:pt x="1064196" y="104292"/>
                  </a:lnTo>
                  <a:close/>
                </a:path>
                <a:path w="2105659" h="1589404">
                  <a:moveTo>
                    <a:pt x="1014260" y="133565"/>
                  </a:moveTo>
                  <a:lnTo>
                    <a:pt x="1008748" y="133565"/>
                  </a:lnTo>
                  <a:lnTo>
                    <a:pt x="1008748" y="137248"/>
                  </a:lnTo>
                  <a:lnTo>
                    <a:pt x="1014260" y="137248"/>
                  </a:lnTo>
                  <a:lnTo>
                    <a:pt x="1014260" y="133565"/>
                  </a:lnTo>
                  <a:close/>
                </a:path>
                <a:path w="2105659" h="1589404">
                  <a:moveTo>
                    <a:pt x="1206588" y="47574"/>
                  </a:moveTo>
                  <a:lnTo>
                    <a:pt x="1201064" y="47574"/>
                  </a:lnTo>
                  <a:lnTo>
                    <a:pt x="1201064" y="51244"/>
                  </a:lnTo>
                  <a:lnTo>
                    <a:pt x="1206588" y="51244"/>
                  </a:lnTo>
                  <a:lnTo>
                    <a:pt x="1206588" y="47574"/>
                  </a:lnTo>
                  <a:close/>
                </a:path>
                <a:path w="2105659" h="1589404">
                  <a:moveTo>
                    <a:pt x="1207503" y="66789"/>
                  </a:moveTo>
                  <a:lnTo>
                    <a:pt x="1196454" y="66789"/>
                  </a:lnTo>
                  <a:lnTo>
                    <a:pt x="1196454" y="72301"/>
                  </a:lnTo>
                  <a:lnTo>
                    <a:pt x="1207503" y="72301"/>
                  </a:lnTo>
                  <a:lnTo>
                    <a:pt x="1207503" y="66789"/>
                  </a:lnTo>
                  <a:close/>
                </a:path>
                <a:path w="2105659" h="1589404">
                  <a:moveTo>
                    <a:pt x="1160360" y="93319"/>
                  </a:moveTo>
                  <a:lnTo>
                    <a:pt x="1154836" y="93319"/>
                  </a:lnTo>
                  <a:lnTo>
                    <a:pt x="1154836" y="104330"/>
                  </a:lnTo>
                  <a:lnTo>
                    <a:pt x="1160360" y="104330"/>
                  </a:lnTo>
                  <a:lnTo>
                    <a:pt x="1158532" y="104317"/>
                  </a:lnTo>
                  <a:lnTo>
                    <a:pt x="1158532" y="96977"/>
                  </a:lnTo>
                  <a:lnTo>
                    <a:pt x="1160360" y="96977"/>
                  </a:lnTo>
                  <a:lnTo>
                    <a:pt x="1160360" y="93319"/>
                  </a:lnTo>
                  <a:close/>
                </a:path>
                <a:path w="2105659" h="1589404">
                  <a:moveTo>
                    <a:pt x="1160360" y="96977"/>
                  </a:moveTo>
                  <a:lnTo>
                    <a:pt x="1158532" y="96977"/>
                  </a:lnTo>
                  <a:lnTo>
                    <a:pt x="1158532" y="104317"/>
                  </a:lnTo>
                  <a:lnTo>
                    <a:pt x="1160360" y="104317"/>
                  </a:lnTo>
                  <a:lnTo>
                    <a:pt x="1160360" y="96977"/>
                  </a:lnTo>
                  <a:close/>
                </a:path>
                <a:path w="2105659" h="1589404">
                  <a:moveTo>
                    <a:pt x="1164056" y="96977"/>
                  </a:moveTo>
                  <a:lnTo>
                    <a:pt x="1160360" y="96977"/>
                  </a:lnTo>
                  <a:lnTo>
                    <a:pt x="1160360" y="100660"/>
                  </a:lnTo>
                  <a:lnTo>
                    <a:pt x="1164056" y="100660"/>
                  </a:lnTo>
                  <a:lnTo>
                    <a:pt x="1164056" y="96977"/>
                  </a:lnTo>
                  <a:close/>
                </a:path>
                <a:path w="2105659" h="1589404">
                  <a:moveTo>
                    <a:pt x="1287945" y="34785"/>
                  </a:moveTo>
                  <a:lnTo>
                    <a:pt x="1282433" y="34785"/>
                  </a:lnTo>
                  <a:lnTo>
                    <a:pt x="1282433" y="38455"/>
                  </a:lnTo>
                  <a:lnTo>
                    <a:pt x="1287945" y="38455"/>
                  </a:lnTo>
                  <a:lnTo>
                    <a:pt x="1287945" y="34785"/>
                  </a:lnTo>
                  <a:close/>
                </a:path>
                <a:path w="2105659" h="1589404">
                  <a:moveTo>
                    <a:pt x="1280553" y="34759"/>
                  </a:moveTo>
                  <a:lnTo>
                    <a:pt x="1275041" y="34759"/>
                  </a:lnTo>
                  <a:lnTo>
                    <a:pt x="1275041" y="38442"/>
                  </a:lnTo>
                  <a:lnTo>
                    <a:pt x="1280553" y="38442"/>
                  </a:lnTo>
                  <a:lnTo>
                    <a:pt x="1280553" y="34759"/>
                  </a:lnTo>
                  <a:close/>
                </a:path>
                <a:path w="2105659" h="1589404">
                  <a:moveTo>
                    <a:pt x="1360068" y="0"/>
                  </a:moveTo>
                  <a:lnTo>
                    <a:pt x="1354556" y="0"/>
                  </a:lnTo>
                  <a:lnTo>
                    <a:pt x="1354556" y="3670"/>
                  </a:lnTo>
                  <a:lnTo>
                    <a:pt x="1360068" y="3670"/>
                  </a:lnTo>
                  <a:lnTo>
                    <a:pt x="1360068" y="0"/>
                  </a:lnTo>
                  <a:close/>
                </a:path>
                <a:path w="2105659" h="1589404">
                  <a:moveTo>
                    <a:pt x="1154836" y="122593"/>
                  </a:moveTo>
                  <a:lnTo>
                    <a:pt x="1151140" y="122593"/>
                  </a:lnTo>
                  <a:lnTo>
                    <a:pt x="1151140" y="133604"/>
                  </a:lnTo>
                  <a:lnTo>
                    <a:pt x="1156652" y="133604"/>
                  </a:lnTo>
                  <a:lnTo>
                    <a:pt x="1156652" y="126276"/>
                  </a:lnTo>
                  <a:lnTo>
                    <a:pt x="1154836" y="126276"/>
                  </a:lnTo>
                  <a:lnTo>
                    <a:pt x="1154836" y="122593"/>
                  </a:lnTo>
                  <a:close/>
                </a:path>
                <a:path w="2105659" h="1589404">
                  <a:moveTo>
                    <a:pt x="1151140" y="123507"/>
                  </a:moveTo>
                  <a:lnTo>
                    <a:pt x="1150213" y="123507"/>
                  </a:lnTo>
                  <a:lnTo>
                    <a:pt x="1150213" y="129032"/>
                  </a:lnTo>
                  <a:lnTo>
                    <a:pt x="1151140" y="129032"/>
                  </a:lnTo>
                  <a:lnTo>
                    <a:pt x="1151140" y="123507"/>
                  </a:lnTo>
                  <a:close/>
                </a:path>
                <a:path w="2105659" h="1589404">
                  <a:moveTo>
                    <a:pt x="1161275" y="123507"/>
                  </a:moveTo>
                  <a:lnTo>
                    <a:pt x="1156652" y="123507"/>
                  </a:lnTo>
                  <a:lnTo>
                    <a:pt x="1156652" y="129032"/>
                  </a:lnTo>
                  <a:lnTo>
                    <a:pt x="1161275" y="129032"/>
                  </a:lnTo>
                  <a:lnTo>
                    <a:pt x="1161275" y="123507"/>
                  </a:lnTo>
                  <a:close/>
                </a:path>
                <a:path w="2105659" h="1589404">
                  <a:moveTo>
                    <a:pt x="1160360" y="118935"/>
                  </a:moveTo>
                  <a:lnTo>
                    <a:pt x="1154836" y="118935"/>
                  </a:lnTo>
                  <a:lnTo>
                    <a:pt x="1154836" y="126276"/>
                  </a:lnTo>
                  <a:lnTo>
                    <a:pt x="1156652" y="126276"/>
                  </a:lnTo>
                  <a:lnTo>
                    <a:pt x="1156652" y="122593"/>
                  </a:lnTo>
                  <a:lnTo>
                    <a:pt x="1160360" y="122593"/>
                  </a:lnTo>
                  <a:lnTo>
                    <a:pt x="1160360" y="118935"/>
                  </a:lnTo>
                  <a:close/>
                </a:path>
                <a:path w="2105659" h="1589404">
                  <a:moveTo>
                    <a:pt x="1160360" y="122593"/>
                  </a:moveTo>
                  <a:lnTo>
                    <a:pt x="1156652" y="122593"/>
                  </a:lnTo>
                  <a:lnTo>
                    <a:pt x="1160360" y="122605"/>
                  </a:lnTo>
                  <a:close/>
                </a:path>
                <a:path w="2105659" h="1589404">
                  <a:moveTo>
                    <a:pt x="1146479" y="137248"/>
                  </a:moveTo>
                  <a:lnTo>
                    <a:pt x="1143736" y="137248"/>
                  </a:lnTo>
                  <a:lnTo>
                    <a:pt x="1143736" y="140931"/>
                  </a:lnTo>
                  <a:lnTo>
                    <a:pt x="1149261" y="140931"/>
                  </a:lnTo>
                  <a:lnTo>
                    <a:pt x="1149261" y="140004"/>
                  </a:lnTo>
                  <a:lnTo>
                    <a:pt x="1146479" y="140004"/>
                  </a:lnTo>
                  <a:lnTo>
                    <a:pt x="1146479" y="137248"/>
                  </a:lnTo>
                  <a:close/>
                </a:path>
                <a:path w="2105659" h="1589404">
                  <a:moveTo>
                    <a:pt x="1139126" y="134493"/>
                  </a:moveTo>
                  <a:lnTo>
                    <a:pt x="1135430" y="134493"/>
                  </a:lnTo>
                  <a:lnTo>
                    <a:pt x="1135430" y="140004"/>
                  </a:lnTo>
                  <a:lnTo>
                    <a:pt x="1139126" y="140004"/>
                  </a:lnTo>
                  <a:lnTo>
                    <a:pt x="1139126" y="134493"/>
                  </a:lnTo>
                  <a:close/>
                </a:path>
                <a:path w="2105659" h="1589404">
                  <a:moveTo>
                    <a:pt x="1150175" y="130835"/>
                  </a:moveTo>
                  <a:lnTo>
                    <a:pt x="1139126" y="130835"/>
                  </a:lnTo>
                  <a:lnTo>
                    <a:pt x="1139126" y="140004"/>
                  </a:lnTo>
                  <a:lnTo>
                    <a:pt x="1143736" y="140004"/>
                  </a:lnTo>
                  <a:lnTo>
                    <a:pt x="1143736" y="137248"/>
                  </a:lnTo>
                  <a:lnTo>
                    <a:pt x="1146479" y="137248"/>
                  </a:lnTo>
                  <a:lnTo>
                    <a:pt x="1146479" y="134493"/>
                  </a:lnTo>
                  <a:lnTo>
                    <a:pt x="1149261" y="134493"/>
                  </a:lnTo>
                  <a:lnTo>
                    <a:pt x="1149261" y="133591"/>
                  </a:lnTo>
                  <a:lnTo>
                    <a:pt x="1150175" y="133591"/>
                  </a:lnTo>
                  <a:lnTo>
                    <a:pt x="1150175" y="130835"/>
                  </a:lnTo>
                  <a:close/>
                </a:path>
                <a:path w="2105659" h="1589404">
                  <a:moveTo>
                    <a:pt x="1149261" y="134493"/>
                  </a:moveTo>
                  <a:lnTo>
                    <a:pt x="1146479" y="134493"/>
                  </a:lnTo>
                  <a:lnTo>
                    <a:pt x="1146479" y="140004"/>
                  </a:lnTo>
                  <a:lnTo>
                    <a:pt x="1149261" y="140004"/>
                  </a:lnTo>
                  <a:lnTo>
                    <a:pt x="1149261" y="134493"/>
                  </a:lnTo>
                  <a:close/>
                </a:path>
                <a:path w="2105659" h="1589404">
                  <a:moveTo>
                    <a:pt x="1150175" y="137248"/>
                  </a:moveTo>
                  <a:lnTo>
                    <a:pt x="1149261" y="137248"/>
                  </a:lnTo>
                  <a:lnTo>
                    <a:pt x="1149261" y="140004"/>
                  </a:lnTo>
                  <a:lnTo>
                    <a:pt x="1150175" y="140004"/>
                  </a:lnTo>
                  <a:lnTo>
                    <a:pt x="1150175" y="137248"/>
                  </a:lnTo>
                  <a:close/>
                </a:path>
                <a:path w="2105659" h="1589404">
                  <a:moveTo>
                    <a:pt x="1150175" y="134493"/>
                  </a:moveTo>
                  <a:lnTo>
                    <a:pt x="1149261" y="134493"/>
                  </a:lnTo>
                  <a:lnTo>
                    <a:pt x="1149261" y="136347"/>
                  </a:lnTo>
                  <a:lnTo>
                    <a:pt x="1150175" y="136347"/>
                  </a:lnTo>
                  <a:lnTo>
                    <a:pt x="1150175" y="134493"/>
                  </a:lnTo>
                  <a:close/>
                </a:path>
                <a:path w="2105659" h="1589404">
                  <a:moveTo>
                    <a:pt x="1004087" y="214998"/>
                  </a:moveTo>
                  <a:lnTo>
                    <a:pt x="1000417" y="214998"/>
                  </a:lnTo>
                  <a:lnTo>
                    <a:pt x="1000417" y="220522"/>
                  </a:lnTo>
                  <a:lnTo>
                    <a:pt x="1004087" y="220522"/>
                  </a:lnTo>
                  <a:lnTo>
                    <a:pt x="1004087" y="214998"/>
                  </a:lnTo>
                  <a:close/>
                </a:path>
                <a:path w="2105659" h="1589404">
                  <a:moveTo>
                    <a:pt x="1117828" y="161023"/>
                  </a:moveTo>
                  <a:lnTo>
                    <a:pt x="1112304" y="161023"/>
                  </a:lnTo>
                  <a:lnTo>
                    <a:pt x="1112304" y="164693"/>
                  </a:lnTo>
                  <a:lnTo>
                    <a:pt x="1117828" y="164693"/>
                  </a:lnTo>
                  <a:lnTo>
                    <a:pt x="1117828" y="161023"/>
                  </a:lnTo>
                  <a:close/>
                </a:path>
                <a:path w="2105659" h="1589404">
                  <a:moveTo>
                    <a:pt x="1106728" y="171996"/>
                  </a:moveTo>
                  <a:lnTo>
                    <a:pt x="1101204" y="171996"/>
                  </a:lnTo>
                  <a:lnTo>
                    <a:pt x="1101204" y="175679"/>
                  </a:lnTo>
                  <a:lnTo>
                    <a:pt x="1106728" y="175679"/>
                  </a:lnTo>
                  <a:lnTo>
                    <a:pt x="1106728" y="171996"/>
                  </a:lnTo>
                  <a:close/>
                </a:path>
                <a:path w="2105659" h="1589404">
                  <a:moveTo>
                    <a:pt x="1107643" y="180238"/>
                  </a:moveTo>
                  <a:lnTo>
                    <a:pt x="1096594" y="180238"/>
                  </a:lnTo>
                  <a:lnTo>
                    <a:pt x="1096594" y="185750"/>
                  </a:lnTo>
                  <a:lnTo>
                    <a:pt x="1107643" y="185750"/>
                  </a:lnTo>
                  <a:lnTo>
                    <a:pt x="1107643" y="180238"/>
                  </a:lnTo>
                  <a:close/>
                </a:path>
                <a:path w="2105659" h="1589404">
                  <a:moveTo>
                    <a:pt x="23088" y="558076"/>
                  </a:moveTo>
                  <a:lnTo>
                    <a:pt x="17564" y="558076"/>
                  </a:lnTo>
                  <a:lnTo>
                    <a:pt x="17564" y="561759"/>
                  </a:lnTo>
                  <a:lnTo>
                    <a:pt x="23088" y="561759"/>
                  </a:lnTo>
                  <a:lnTo>
                    <a:pt x="23088" y="558076"/>
                  </a:lnTo>
                  <a:close/>
                </a:path>
                <a:path w="2105659" h="1589404">
                  <a:moveTo>
                    <a:pt x="11061" y="577291"/>
                  </a:moveTo>
                  <a:lnTo>
                    <a:pt x="0" y="577291"/>
                  </a:lnTo>
                  <a:lnTo>
                    <a:pt x="0" y="582815"/>
                  </a:lnTo>
                  <a:lnTo>
                    <a:pt x="11061" y="582815"/>
                  </a:lnTo>
                  <a:lnTo>
                    <a:pt x="11061" y="577291"/>
                  </a:lnTo>
                  <a:close/>
                </a:path>
                <a:path w="2105659" h="1589404">
                  <a:moveTo>
                    <a:pt x="48971" y="576376"/>
                  </a:moveTo>
                  <a:lnTo>
                    <a:pt x="43459" y="576376"/>
                  </a:lnTo>
                  <a:lnTo>
                    <a:pt x="43459" y="580059"/>
                  </a:lnTo>
                  <a:lnTo>
                    <a:pt x="48971" y="580059"/>
                  </a:lnTo>
                  <a:lnTo>
                    <a:pt x="48971" y="576376"/>
                  </a:lnTo>
                  <a:close/>
                </a:path>
                <a:path w="2105659" h="1589404">
                  <a:moveTo>
                    <a:pt x="48971" y="587349"/>
                  </a:moveTo>
                  <a:lnTo>
                    <a:pt x="43459" y="587349"/>
                  </a:lnTo>
                  <a:lnTo>
                    <a:pt x="43459" y="591032"/>
                  </a:lnTo>
                  <a:lnTo>
                    <a:pt x="48971" y="591032"/>
                  </a:lnTo>
                  <a:lnTo>
                    <a:pt x="48971" y="587349"/>
                  </a:lnTo>
                  <a:close/>
                </a:path>
                <a:path w="2105659" h="1589404">
                  <a:moveTo>
                    <a:pt x="1073467" y="248843"/>
                  </a:moveTo>
                  <a:lnTo>
                    <a:pt x="1069771" y="248843"/>
                  </a:lnTo>
                  <a:lnTo>
                    <a:pt x="1069771" y="256184"/>
                  </a:lnTo>
                  <a:lnTo>
                    <a:pt x="1073467" y="256184"/>
                  </a:lnTo>
                  <a:lnTo>
                    <a:pt x="1073467" y="248843"/>
                  </a:lnTo>
                  <a:close/>
                </a:path>
                <a:path w="2105659" h="1589404">
                  <a:moveTo>
                    <a:pt x="1075283" y="248843"/>
                  </a:moveTo>
                  <a:lnTo>
                    <a:pt x="1073467" y="248843"/>
                  </a:lnTo>
                  <a:lnTo>
                    <a:pt x="1073467" y="252526"/>
                  </a:lnTo>
                  <a:lnTo>
                    <a:pt x="1075283" y="252526"/>
                  </a:lnTo>
                  <a:lnTo>
                    <a:pt x="1075283" y="248843"/>
                  </a:lnTo>
                  <a:close/>
                </a:path>
                <a:path w="2105659" h="1589404">
                  <a:moveTo>
                    <a:pt x="1078992" y="248843"/>
                  </a:moveTo>
                  <a:lnTo>
                    <a:pt x="1075283" y="248843"/>
                  </a:lnTo>
                  <a:lnTo>
                    <a:pt x="1075283" y="252526"/>
                  </a:lnTo>
                  <a:lnTo>
                    <a:pt x="1078992" y="252526"/>
                  </a:lnTo>
                  <a:lnTo>
                    <a:pt x="1078992" y="248843"/>
                  </a:lnTo>
                  <a:close/>
                </a:path>
                <a:path w="2105659" h="1589404">
                  <a:moveTo>
                    <a:pt x="11061" y="615721"/>
                  </a:moveTo>
                  <a:lnTo>
                    <a:pt x="0" y="615721"/>
                  </a:lnTo>
                  <a:lnTo>
                    <a:pt x="0" y="621233"/>
                  </a:lnTo>
                  <a:lnTo>
                    <a:pt x="11061" y="621233"/>
                  </a:lnTo>
                  <a:lnTo>
                    <a:pt x="11061" y="615721"/>
                  </a:lnTo>
                  <a:close/>
                </a:path>
                <a:path w="2105659" h="1589404">
                  <a:moveTo>
                    <a:pt x="892251" y="355892"/>
                  </a:moveTo>
                  <a:lnTo>
                    <a:pt x="883932" y="355892"/>
                  </a:lnTo>
                  <a:lnTo>
                    <a:pt x="883932" y="361416"/>
                  </a:lnTo>
                  <a:lnTo>
                    <a:pt x="892251" y="361416"/>
                  </a:lnTo>
                  <a:lnTo>
                    <a:pt x="892251" y="355892"/>
                  </a:lnTo>
                  <a:close/>
                </a:path>
                <a:path w="2105659" h="1589404">
                  <a:moveTo>
                    <a:pt x="897763" y="354977"/>
                  </a:moveTo>
                  <a:lnTo>
                    <a:pt x="892251" y="354977"/>
                  </a:lnTo>
                  <a:lnTo>
                    <a:pt x="892251" y="361416"/>
                  </a:lnTo>
                  <a:lnTo>
                    <a:pt x="894994" y="361416"/>
                  </a:lnTo>
                  <a:lnTo>
                    <a:pt x="894994" y="355892"/>
                  </a:lnTo>
                  <a:lnTo>
                    <a:pt x="897763" y="355892"/>
                  </a:lnTo>
                  <a:lnTo>
                    <a:pt x="897763" y="354977"/>
                  </a:lnTo>
                  <a:close/>
                </a:path>
                <a:path w="2105659" h="1589404">
                  <a:moveTo>
                    <a:pt x="897763" y="355892"/>
                  </a:moveTo>
                  <a:lnTo>
                    <a:pt x="894994" y="355892"/>
                  </a:lnTo>
                  <a:lnTo>
                    <a:pt x="894994" y="358648"/>
                  </a:lnTo>
                  <a:lnTo>
                    <a:pt x="897763" y="358648"/>
                  </a:lnTo>
                  <a:lnTo>
                    <a:pt x="897763" y="355892"/>
                  </a:lnTo>
                  <a:close/>
                </a:path>
                <a:path w="2105659" h="1589404">
                  <a:moveTo>
                    <a:pt x="915327" y="352234"/>
                  </a:moveTo>
                  <a:lnTo>
                    <a:pt x="904278" y="352234"/>
                  </a:lnTo>
                  <a:lnTo>
                    <a:pt x="904278" y="357759"/>
                  </a:lnTo>
                  <a:lnTo>
                    <a:pt x="915327" y="357759"/>
                  </a:lnTo>
                  <a:lnTo>
                    <a:pt x="915327" y="352234"/>
                  </a:lnTo>
                  <a:close/>
                </a:path>
                <a:path w="2105659" h="1589404">
                  <a:moveTo>
                    <a:pt x="1065149" y="288188"/>
                  </a:moveTo>
                  <a:lnTo>
                    <a:pt x="1061453" y="288188"/>
                  </a:lnTo>
                  <a:lnTo>
                    <a:pt x="1061453" y="293712"/>
                  </a:lnTo>
                  <a:lnTo>
                    <a:pt x="1065149" y="293712"/>
                  </a:lnTo>
                  <a:lnTo>
                    <a:pt x="1065149" y="288188"/>
                  </a:lnTo>
                  <a:close/>
                </a:path>
                <a:path w="2105659" h="1589404">
                  <a:moveTo>
                    <a:pt x="1066076" y="284530"/>
                  </a:moveTo>
                  <a:lnTo>
                    <a:pt x="1065149" y="284530"/>
                  </a:lnTo>
                  <a:lnTo>
                    <a:pt x="1065149" y="293712"/>
                  </a:lnTo>
                  <a:lnTo>
                    <a:pt x="1072515" y="293712"/>
                  </a:lnTo>
                  <a:lnTo>
                    <a:pt x="1072515" y="290957"/>
                  </a:lnTo>
                  <a:lnTo>
                    <a:pt x="1066076" y="290957"/>
                  </a:lnTo>
                  <a:lnTo>
                    <a:pt x="1066076" y="284530"/>
                  </a:lnTo>
                  <a:close/>
                </a:path>
                <a:path w="2105659" h="1589404">
                  <a:moveTo>
                    <a:pt x="1076210" y="288188"/>
                  </a:moveTo>
                  <a:lnTo>
                    <a:pt x="1072515" y="288188"/>
                  </a:lnTo>
                  <a:lnTo>
                    <a:pt x="1072515" y="293712"/>
                  </a:lnTo>
                  <a:lnTo>
                    <a:pt x="1076210" y="293712"/>
                  </a:lnTo>
                  <a:lnTo>
                    <a:pt x="1076210" y="288188"/>
                  </a:lnTo>
                  <a:close/>
                </a:path>
                <a:path w="2105659" h="1589404">
                  <a:moveTo>
                    <a:pt x="1071587" y="283616"/>
                  </a:moveTo>
                  <a:lnTo>
                    <a:pt x="1066076" y="283616"/>
                  </a:lnTo>
                  <a:lnTo>
                    <a:pt x="1066076" y="290957"/>
                  </a:lnTo>
                  <a:lnTo>
                    <a:pt x="1072515" y="290957"/>
                  </a:lnTo>
                  <a:lnTo>
                    <a:pt x="1072515" y="288188"/>
                  </a:lnTo>
                  <a:lnTo>
                    <a:pt x="1076210" y="288188"/>
                  </a:lnTo>
                  <a:lnTo>
                    <a:pt x="1076210" y="287286"/>
                  </a:lnTo>
                  <a:lnTo>
                    <a:pt x="1071587" y="287286"/>
                  </a:lnTo>
                  <a:lnTo>
                    <a:pt x="1071587" y="283616"/>
                  </a:lnTo>
                  <a:close/>
                </a:path>
                <a:path w="2105659" h="1589404">
                  <a:moveTo>
                    <a:pt x="1076210" y="284530"/>
                  </a:moveTo>
                  <a:lnTo>
                    <a:pt x="1071587" y="284530"/>
                  </a:lnTo>
                  <a:lnTo>
                    <a:pt x="1071587" y="287286"/>
                  </a:lnTo>
                  <a:lnTo>
                    <a:pt x="1076210" y="287286"/>
                  </a:lnTo>
                  <a:lnTo>
                    <a:pt x="1076210" y="284530"/>
                  </a:lnTo>
                  <a:close/>
                </a:path>
                <a:path w="2105659" h="1589404">
                  <a:moveTo>
                    <a:pt x="496481" y="515988"/>
                  </a:moveTo>
                  <a:lnTo>
                    <a:pt x="490969" y="515988"/>
                  </a:lnTo>
                  <a:lnTo>
                    <a:pt x="490969" y="519671"/>
                  </a:lnTo>
                  <a:lnTo>
                    <a:pt x="496481" y="519671"/>
                  </a:lnTo>
                  <a:lnTo>
                    <a:pt x="496481" y="515988"/>
                  </a:lnTo>
                  <a:close/>
                </a:path>
                <a:path w="2105659" h="1589404">
                  <a:moveTo>
                    <a:pt x="466902" y="530631"/>
                  </a:moveTo>
                  <a:lnTo>
                    <a:pt x="461378" y="530631"/>
                  </a:lnTo>
                  <a:lnTo>
                    <a:pt x="461378" y="534314"/>
                  </a:lnTo>
                  <a:lnTo>
                    <a:pt x="466902" y="534314"/>
                  </a:lnTo>
                  <a:lnTo>
                    <a:pt x="466902" y="530631"/>
                  </a:lnTo>
                  <a:close/>
                </a:path>
                <a:path w="2105659" h="1589404">
                  <a:moveTo>
                    <a:pt x="482650" y="531545"/>
                  </a:moveTo>
                  <a:lnTo>
                    <a:pt x="478955" y="531545"/>
                  </a:lnTo>
                  <a:lnTo>
                    <a:pt x="478955" y="537070"/>
                  </a:lnTo>
                  <a:lnTo>
                    <a:pt x="490004" y="537070"/>
                  </a:lnTo>
                  <a:lnTo>
                    <a:pt x="490004" y="533412"/>
                  </a:lnTo>
                  <a:lnTo>
                    <a:pt x="482650" y="533412"/>
                  </a:lnTo>
                  <a:lnTo>
                    <a:pt x="482650" y="531545"/>
                  </a:lnTo>
                  <a:close/>
                </a:path>
                <a:path w="2105659" h="1589404">
                  <a:moveTo>
                    <a:pt x="493712" y="527888"/>
                  </a:moveTo>
                  <a:lnTo>
                    <a:pt x="482650" y="527888"/>
                  </a:lnTo>
                  <a:lnTo>
                    <a:pt x="482650" y="533412"/>
                  </a:lnTo>
                  <a:lnTo>
                    <a:pt x="490004" y="533412"/>
                  </a:lnTo>
                  <a:lnTo>
                    <a:pt x="490004" y="531545"/>
                  </a:lnTo>
                  <a:lnTo>
                    <a:pt x="493712" y="531545"/>
                  </a:lnTo>
                  <a:lnTo>
                    <a:pt x="493712" y="527888"/>
                  </a:lnTo>
                  <a:close/>
                </a:path>
                <a:path w="2105659" h="1589404">
                  <a:moveTo>
                    <a:pt x="493712" y="531545"/>
                  </a:moveTo>
                  <a:lnTo>
                    <a:pt x="490004" y="531545"/>
                  </a:lnTo>
                  <a:lnTo>
                    <a:pt x="490004" y="533412"/>
                  </a:lnTo>
                  <a:lnTo>
                    <a:pt x="493712" y="533412"/>
                  </a:lnTo>
                  <a:lnTo>
                    <a:pt x="493712" y="531545"/>
                  </a:lnTo>
                  <a:close/>
                </a:path>
                <a:path w="2105659" h="1589404">
                  <a:moveTo>
                    <a:pt x="1086421" y="299173"/>
                  </a:moveTo>
                  <a:lnTo>
                    <a:pt x="1085494" y="299173"/>
                  </a:lnTo>
                  <a:lnTo>
                    <a:pt x="1085494" y="312000"/>
                  </a:lnTo>
                  <a:lnTo>
                    <a:pt x="1089190" y="312000"/>
                  </a:lnTo>
                  <a:lnTo>
                    <a:pt x="1089190" y="301929"/>
                  </a:lnTo>
                  <a:lnTo>
                    <a:pt x="1086421" y="301929"/>
                  </a:lnTo>
                  <a:lnTo>
                    <a:pt x="1086421" y="299173"/>
                  </a:lnTo>
                  <a:close/>
                </a:path>
                <a:path w="2105659" h="1589404">
                  <a:moveTo>
                    <a:pt x="1090117" y="295516"/>
                  </a:moveTo>
                  <a:lnTo>
                    <a:pt x="1089190" y="295516"/>
                  </a:lnTo>
                  <a:lnTo>
                    <a:pt x="1089190" y="312000"/>
                  </a:lnTo>
                  <a:lnTo>
                    <a:pt x="1090117" y="312000"/>
                  </a:lnTo>
                  <a:lnTo>
                    <a:pt x="1090117" y="295516"/>
                  </a:lnTo>
                  <a:close/>
                </a:path>
                <a:path w="2105659" h="1589404">
                  <a:moveTo>
                    <a:pt x="1091933" y="294589"/>
                  </a:moveTo>
                  <a:lnTo>
                    <a:pt x="1090117" y="294589"/>
                  </a:lnTo>
                  <a:lnTo>
                    <a:pt x="1090117" y="312000"/>
                  </a:lnTo>
                  <a:lnTo>
                    <a:pt x="1096556" y="312000"/>
                  </a:lnTo>
                  <a:lnTo>
                    <a:pt x="1096556" y="309270"/>
                  </a:lnTo>
                  <a:lnTo>
                    <a:pt x="1095629" y="309270"/>
                  </a:lnTo>
                  <a:lnTo>
                    <a:pt x="1095629" y="308343"/>
                  </a:lnTo>
                  <a:lnTo>
                    <a:pt x="1092898" y="308343"/>
                  </a:lnTo>
                  <a:lnTo>
                    <a:pt x="1092898" y="302831"/>
                  </a:lnTo>
                  <a:lnTo>
                    <a:pt x="1093812" y="302831"/>
                  </a:lnTo>
                  <a:lnTo>
                    <a:pt x="1093812" y="298272"/>
                  </a:lnTo>
                  <a:lnTo>
                    <a:pt x="1091933" y="298272"/>
                  </a:lnTo>
                  <a:lnTo>
                    <a:pt x="1091933" y="294589"/>
                  </a:lnTo>
                  <a:close/>
                </a:path>
                <a:path w="2105659" h="1589404">
                  <a:moveTo>
                    <a:pt x="1097508" y="299173"/>
                  </a:moveTo>
                  <a:lnTo>
                    <a:pt x="1096556" y="299173"/>
                  </a:lnTo>
                  <a:lnTo>
                    <a:pt x="1096556" y="312000"/>
                  </a:lnTo>
                  <a:lnTo>
                    <a:pt x="1100251" y="312000"/>
                  </a:lnTo>
                  <a:lnTo>
                    <a:pt x="1100251" y="305587"/>
                  </a:lnTo>
                  <a:lnTo>
                    <a:pt x="1097508" y="305587"/>
                  </a:lnTo>
                  <a:lnTo>
                    <a:pt x="1097508" y="299173"/>
                  </a:lnTo>
                  <a:close/>
                </a:path>
                <a:path w="2105659" h="1589404">
                  <a:moveTo>
                    <a:pt x="1099324" y="294589"/>
                  </a:moveTo>
                  <a:lnTo>
                    <a:pt x="1095629" y="294589"/>
                  </a:lnTo>
                  <a:lnTo>
                    <a:pt x="1095629" y="309270"/>
                  </a:lnTo>
                  <a:lnTo>
                    <a:pt x="1096556" y="309270"/>
                  </a:lnTo>
                  <a:lnTo>
                    <a:pt x="1096556" y="299173"/>
                  </a:lnTo>
                  <a:lnTo>
                    <a:pt x="1097508" y="299173"/>
                  </a:lnTo>
                  <a:lnTo>
                    <a:pt x="1097508" y="298246"/>
                  </a:lnTo>
                  <a:lnTo>
                    <a:pt x="1099324" y="298246"/>
                  </a:lnTo>
                  <a:lnTo>
                    <a:pt x="1099324" y="294589"/>
                  </a:lnTo>
                  <a:close/>
                </a:path>
                <a:path w="2105659" h="1589404">
                  <a:moveTo>
                    <a:pt x="1093812" y="302831"/>
                  </a:moveTo>
                  <a:lnTo>
                    <a:pt x="1092898" y="302831"/>
                  </a:lnTo>
                  <a:lnTo>
                    <a:pt x="1092898" y="308343"/>
                  </a:lnTo>
                  <a:lnTo>
                    <a:pt x="1095629" y="308343"/>
                  </a:lnTo>
                  <a:lnTo>
                    <a:pt x="1095629" y="305587"/>
                  </a:lnTo>
                  <a:lnTo>
                    <a:pt x="1093812" y="305587"/>
                  </a:lnTo>
                  <a:lnTo>
                    <a:pt x="1093812" y="302831"/>
                  </a:lnTo>
                  <a:close/>
                </a:path>
                <a:path w="2105659" h="1589404">
                  <a:moveTo>
                    <a:pt x="1103947" y="302831"/>
                  </a:moveTo>
                  <a:lnTo>
                    <a:pt x="1100251" y="302831"/>
                  </a:lnTo>
                  <a:lnTo>
                    <a:pt x="1100251" y="308343"/>
                  </a:lnTo>
                  <a:lnTo>
                    <a:pt x="1103947" y="308343"/>
                  </a:lnTo>
                  <a:lnTo>
                    <a:pt x="1103947" y="302831"/>
                  </a:lnTo>
                  <a:close/>
                </a:path>
                <a:path w="2105659" h="1589404">
                  <a:moveTo>
                    <a:pt x="1095629" y="294589"/>
                  </a:moveTo>
                  <a:lnTo>
                    <a:pt x="1093812" y="294589"/>
                  </a:lnTo>
                  <a:lnTo>
                    <a:pt x="1093812" y="305587"/>
                  </a:lnTo>
                  <a:lnTo>
                    <a:pt x="1095629" y="305587"/>
                  </a:lnTo>
                  <a:lnTo>
                    <a:pt x="1095629" y="294589"/>
                  </a:lnTo>
                  <a:close/>
                </a:path>
                <a:path w="2105659" h="1589404">
                  <a:moveTo>
                    <a:pt x="1099324" y="298246"/>
                  </a:moveTo>
                  <a:lnTo>
                    <a:pt x="1097508" y="298246"/>
                  </a:lnTo>
                  <a:lnTo>
                    <a:pt x="1097508" y="305587"/>
                  </a:lnTo>
                  <a:lnTo>
                    <a:pt x="1100251" y="305587"/>
                  </a:lnTo>
                  <a:lnTo>
                    <a:pt x="1100251" y="301929"/>
                  </a:lnTo>
                  <a:lnTo>
                    <a:pt x="1099324" y="301929"/>
                  </a:lnTo>
                  <a:lnTo>
                    <a:pt x="1099324" y="298246"/>
                  </a:lnTo>
                  <a:close/>
                </a:path>
                <a:path w="2105659" h="1589404">
                  <a:moveTo>
                    <a:pt x="1090117" y="294589"/>
                  </a:moveTo>
                  <a:lnTo>
                    <a:pt x="1086421" y="294589"/>
                  </a:lnTo>
                  <a:lnTo>
                    <a:pt x="1086421" y="301929"/>
                  </a:lnTo>
                  <a:lnTo>
                    <a:pt x="1089190" y="301929"/>
                  </a:lnTo>
                  <a:lnTo>
                    <a:pt x="1089190" y="295516"/>
                  </a:lnTo>
                  <a:lnTo>
                    <a:pt x="1090117" y="295516"/>
                  </a:lnTo>
                  <a:lnTo>
                    <a:pt x="1090117" y="294589"/>
                  </a:lnTo>
                  <a:close/>
                </a:path>
                <a:path w="2105659" h="1589404">
                  <a:moveTo>
                    <a:pt x="1100251" y="295516"/>
                  </a:moveTo>
                  <a:lnTo>
                    <a:pt x="1099324" y="295516"/>
                  </a:lnTo>
                  <a:lnTo>
                    <a:pt x="1099324" y="301929"/>
                  </a:lnTo>
                  <a:lnTo>
                    <a:pt x="1100251" y="301929"/>
                  </a:lnTo>
                  <a:lnTo>
                    <a:pt x="1100251" y="295516"/>
                  </a:lnTo>
                  <a:close/>
                </a:path>
                <a:path w="2105659" h="1589404">
                  <a:moveTo>
                    <a:pt x="1103033" y="298246"/>
                  </a:moveTo>
                  <a:lnTo>
                    <a:pt x="1100251" y="298246"/>
                  </a:lnTo>
                  <a:lnTo>
                    <a:pt x="1100251" y="301929"/>
                  </a:lnTo>
                  <a:lnTo>
                    <a:pt x="1103033" y="301929"/>
                  </a:lnTo>
                  <a:lnTo>
                    <a:pt x="1103033" y="298246"/>
                  </a:lnTo>
                  <a:close/>
                </a:path>
                <a:path w="2105659" h="1589404">
                  <a:moveTo>
                    <a:pt x="1093812" y="294589"/>
                  </a:moveTo>
                  <a:lnTo>
                    <a:pt x="1091933" y="294589"/>
                  </a:lnTo>
                  <a:lnTo>
                    <a:pt x="1091933" y="298272"/>
                  </a:lnTo>
                  <a:lnTo>
                    <a:pt x="1093812" y="298272"/>
                  </a:lnTo>
                  <a:lnTo>
                    <a:pt x="1093812" y="294589"/>
                  </a:lnTo>
                  <a:close/>
                </a:path>
                <a:path w="2105659" h="1589404">
                  <a:moveTo>
                    <a:pt x="503885" y="534289"/>
                  </a:moveTo>
                  <a:lnTo>
                    <a:pt x="498360" y="534289"/>
                  </a:lnTo>
                  <a:lnTo>
                    <a:pt x="498360" y="537972"/>
                  </a:lnTo>
                  <a:lnTo>
                    <a:pt x="503885" y="537972"/>
                  </a:lnTo>
                  <a:lnTo>
                    <a:pt x="503885" y="534289"/>
                  </a:lnTo>
                  <a:close/>
                </a:path>
                <a:path w="2105659" h="1589404">
                  <a:moveTo>
                    <a:pt x="162699" y="630364"/>
                  </a:moveTo>
                  <a:lnTo>
                    <a:pt x="151638" y="630364"/>
                  </a:lnTo>
                  <a:lnTo>
                    <a:pt x="151638" y="635876"/>
                  </a:lnTo>
                  <a:lnTo>
                    <a:pt x="162699" y="635876"/>
                  </a:lnTo>
                  <a:lnTo>
                    <a:pt x="162699" y="630364"/>
                  </a:lnTo>
                  <a:close/>
                </a:path>
                <a:path w="2105659" h="1589404">
                  <a:moveTo>
                    <a:pt x="536282" y="546188"/>
                  </a:moveTo>
                  <a:lnTo>
                    <a:pt x="528878" y="546188"/>
                  </a:lnTo>
                  <a:lnTo>
                    <a:pt x="528878" y="551713"/>
                  </a:lnTo>
                  <a:lnTo>
                    <a:pt x="536282" y="551713"/>
                  </a:lnTo>
                  <a:lnTo>
                    <a:pt x="536282" y="546188"/>
                  </a:lnTo>
                  <a:close/>
                </a:path>
                <a:path w="2105659" h="1589404">
                  <a:moveTo>
                    <a:pt x="539940" y="546188"/>
                  </a:moveTo>
                  <a:lnTo>
                    <a:pt x="536282" y="546188"/>
                  </a:lnTo>
                  <a:lnTo>
                    <a:pt x="536282" y="551713"/>
                  </a:lnTo>
                  <a:lnTo>
                    <a:pt x="539940" y="551713"/>
                  </a:lnTo>
                  <a:lnTo>
                    <a:pt x="539940" y="546188"/>
                  </a:lnTo>
                  <a:close/>
                </a:path>
                <a:path w="2105659" h="1589404">
                  <a:moveTo>
                    <a:pt x="545528" y="546188"/>
                  </a:moveTo>
                  <a:lnTo>
                    <a:pt x="539940" y="546188"/>
                  </a:lnTo>
                  <a:lnTo>
                    <a:pt x="539940" y="551713"/>
                  </a:lnTo>
                  <a:lnTo>
                    <a:pt x="547331" y="551713"/>
                  </a:lnTo>
                  <a:lnTo>
                    <a:pt x="547331" y="550773"/>
                  </a:lnTo>
                  <a:lnTo>
                    <a:pt x="546442" y="550773"/>
                  </a:lnTo>
                  <a:lnTo>
                    <a:pt x="546442" y="548043"/>
                  </a:lnTo>
                  <a:lnTo>
                    <a:pt x="545528" y="548043"/>
                  </a:lnTo>
                  <a:lnTo>
                    <a:pt x="545528" y="546188"/>
                  </a:lnTo>
                  <a:close/>
                </a:path>
                <a:path w="2105659" h="1589404">
                  <a:moveTo>
                    <a:pt x="551967" y="545274"/>
                  </a:moveTo>
                  <a:lnTo>
                    <a:pt x="546442" y="545274"/>
                  </a:lnTo>
                  <a:lnTo>
                    <a:pt x="546442" y="550773"/>
                  </a:lnTo>
                  <a:lnTo>
                    <a:pt x="547331" y="550773"/>
                  </a:lnTo>
                  <a:lnTo>
                    <a:pt x="547331" y="546188"/>
                  </a:lnTo>
                  <a:lnTo>
                    <a:pt x="551967" y="546188"/>
                  </a:lnTo>
                  <a:lnTo>
                    <a:pt x="551967" y="545274"/>
                  </a:lnTo>
                  <a:close/>
                </a:path>
                <a:path w="2105659" h="1589404">
                  <a:moveTo>
                    <a:pt x="551967" y="546188"/>
                  </a:moveTo>
                  <a:lnTo>
                    <a:pt x="547331" y="546188"/>
                  </a:lnTo>
                  <a:lnTo>
                    <a:pt x="547331" y="548944"/>
                  </a:lnTo>
                  <a:lnTo>
                    <a:pt x="551967" y="548944"/>
                  </a:lnTo>
                  <a:lnTo>
                    <a:pt x="551967" y="546188"/>
                  </a:lnTo>
                  <a:close/>
                </a:path>
                <a:path w="2105659" h="1589404">
                  <a:moveTo>
                    <a:pt x="556577" y="542531"/>
                  </a:moveTo>
                  <a:lnTo>
                    <a:pt x="545528" y="542531"/>
                  </a:lnTo>
                  <a:lnTo>
                    <a:pt x="545528" y="548043"/>
                  </a:lnTo>
                  <a:lnTo>
                    <a:pt x="546442" y="548043"/>
                  </a:lnTo>
                  <a:lnTo>
                    <a:pt x="546442" y="545274"/>
                  </a:lnTo>
                  <a:lnTo>
                    <a:pt x="556577" y="545274"/>
                  </a:lnTo>
                  <a:lnTo>
                    <a:pt x="556577" y="542531"/>
                  </a:lnTo>
                  <a:close/>
                </a:path>
                <a:path w="2105659" h="1589404">
                  <a:moveTo>
                    <a:pt x="556577" y="545274"/>
                  </a:moveTo>
                  <a:lnTo>
                    <a:pt x="551967" y="545274"/>
                  </a:lnTo>
                  <a:lnTo>
                    <a:pt x="551967" y="548043"/>
                  </a:lnTo>
                  <a:lnTo>
                    <a:pt x="556577" y="548043"/>
                  </a:lnTo>
                  <a:lnTo>
                    <a:pt x="556577" y="545274"/>
                  </a:lnTo>
                  <a:close/>
                </a:path>
                <a:path w="2105659" h="1589404">
                  <a:moveTo>
                    <a:pt x="595439" y="524230"/>
                  </a:moveTo>
                  <a:lnTo>
                    <a:pt x="591756" y="524230"/>
                  </a:lnTo>
                  <a:lnTo>
                    <a:pt x="591756" y="529755"/>
                  </a:lnTo>
                  <a:lnTo>
                    <a:pt x="595439" y="529755"/>
                  </a:lnTo>
                  <a:lnTo>
                    <a:pt x="595439" y="524230"/>
                  </a:lnTo>
                  <a:close/>
                </a:path>
                <a:path w="2105659" h="1589404">
                  <a:moveTo>
                    <a:pt x="599109" y="524230"/>
                  </a:moveTo>
                  <a:lnTo>
                    <a:pt x="595439" y="524230"/>
                  </a:lnTo>
                  <a:lnTo>
                    <a:pt x="595439" y="529755"/>
                  </a:lnTo>
                  <a:lnTo>
                    <a:pt x="599109" y="529755"/>
                  </a:lnTo>
                  <a:lnTo>
                    <a:pt x="599109" y="524230"/>
                  </a:lnTo>
                  <a:close/>
                </a:path>
                <a:path w="2105659" h="1589404">
                  <a:moveTo>
                    <a:pt x="602805" y="524230"/>
                  </a:moveTo>
                  <a:lnTo>
                    <a:pt x="599109" y="524230"/>
                  </a:lnTo>
                  <a:lnTo>
                    <a:pt x="599109" y="529755"/>
                  </a:lnTo>
                  <a:lnTo>
                    <a:pt x="602805" y="529755"/>
                  </a:lnTo>
                  <a:lnTo>
                    <a:pt x="602805" y="524230"/>
                  </a:lnTo>
                  <a:close/>
                </a:path>
                <a:path w="2105659" h="1589404">
                  <a:moveTo>
                    <a:pt x="674014" y="538099"/>
                  </a:moveTo>
                  <a:lnTo>
                    <a:pt x="668489" y="538099"/>
                  </a:lnTo>
                  <a:lnTo>
                    <a:pt x="668489" y="541655"/>
                  </a:lnTo>
                  <a:lnTo>
                    <a:pt x="674014" y="541655"/>
                  </a:lnTo>
                  <a:lnTo>
                    <a:pt x="674014" y="538099"/>
                  </a:lnTo>
                  <a:close/>
                </a:path>
                <a:path w="2105659" h="1589404">
                  <a:moveTo>
                    <a:pt x="674014" y="535305"/>
                  </a:moveTo>
                  <a:lnTo>
                    <a:pt x="667575" y="535305"/>
                  </a:lnTo>
                  <a:lnTo>
                    <a:pt x="667575" y="540766"/>
                  </a:lnTo>
                  <a:lnTo>
                    <a:pt x="668489" y="540766"/>
                  </a:lnTo>
                  <a:lnTo>
                    <a:pt x="668489" y="538099"/>
                  </a:lnTo>
                  <a:lnTo>
                    <a:pt x="674014" y="538099"/>
                  </a:lnTo>
                  <a:lnTo>
                    <a:pt x="674014" y="535305"/>
                  </a:lnTo>
                  <a:close/>
                </a:path>
                <a:path w="2105659" h="1589404">
                  <a:moveTo>
                    <a:pt x="678624" y="538099"/>
                  </a:moveTo>
                  <a:lnTo>
                    <a:pt x="674014" y="538099"/>
                  </a:lnTo>
                  <a:lnTo>
                    <a:pt x="674014" y="540766"/>
                  </a:lnTo>
                  <a:lnTo>
                    <a:pt x="678624" y="540766"/>
                  </a:lnTo>
                  <a:lnTo>
                    <a:pt x="678624" y="538099"/>
                  </a:lnTo>
                  <a:close/>
                </a:path>
                <a:path w="2105659" h="1589404">
                  <a:moveTo>
                    <a:pt x="659218" y="529529"/>
                  </a:moveTo>
                  <a:lnTo>
                    <a:pt x="659218" y="537381"/>
                  </a:lnTo>
                  <a:lnTo>
                    <a:pt x="660831" y="538988"/>
                  </a:lnTo>
                  <a:lnTo>
                    <a:pt x="662914" y="536877"/>
                  </a:lnTo>
                  <a:lnTo>
                    <a:pt x="662914" y="534416"/>
                  </a:lnTo>
                  <a:lnTo>
                    <a:pt x="661098" y="534416"/>
                  </a:lnTo>
                  <a:lnTo>
                    <a:pt x="661098" y="531416"/>
                  </a:lnTo>
                  <a:lnTo>
                    <a:pt x="659218" y="529529"/>
                  </a:lnTo>
                  <a:close/>
                </a:path>
                <a:path w="2105659" h="1589404">
                  <a:moveTo>
                    <a:pt x="616686" y="519684"/>
                  </a:moveTo>
                  <a:lnTo>
                    <a:pt x="614870" y="519684"/>
                  </a:lnTo>
                  <a:lnTo>
                    <a:pt x="614870" y="538099"/>
                  </a:lnTo>
                  <a:lnTo>
                    <a:pt x="620382" y="538099"/>
                  </a:lnTo>
                  <a:lnTo>
                    <a:pt x="620382" y="527050"/>
                  </a:lnTo>
                  <a:lnTo>
                    <a:pt x="622261" y="527050"/>
                  </a:lnTo>
                  <a:lnTo>
                    <a:pt x="622261" y="523367"/>
                  </a:lnTo>
                  <a:lnTo>
                    <a:pt x="616686" y="523367"/>
                  </a:lnTo>
                  <a:lnTo>
                    <a:pt x="616686" y="519684"/>
                  </a:lnTo>
                  <a:close/>
                </a:path>
                <a:path w="2105659" h="1589404">
                  <a:moveTo>
                    <a:pt x="653694" y="531881"/>
                  </a:moveTo>
                  <a:lnTo>
                    <a:pt x="653694" y="538099"/>
                  </a:lnTo>
                  <a:lnTo>
                    <a:pt x="657402" y="538099"/>
                  </a:lnTo>
                  <a:lnTo>
                    <a:pt x="657339" y="535510"/>
                  </a:lnTo>
                  <a:lnTo>
                    <a:pt x="653694" y="531881"/>
                  </a:lnTo>
                  <a:close/>
                </a:path>
                <a:path w="2105659" h="1589404">
                  <a:moveTo>
                    <a:pt x="657402" y="535573"/>
                  </a:moveTo>
                  <a:lnTo>
                    <a:pt x="657402" y="538099"/>
                  </a:lnTo>
                  <a:lnTo>
                    <a:pt x="659218" y="538099"/>
                  </a:lnTo>
                  <a:lnTo>
                    <a:pt x="659218" y="537381"/>
                  </a:lnTo>
                  <a:lnTo>
                    <a:pt x="657402" y="535573"/>
                  </a:lnTo>
                  <a:close/>
                </a:path>
                <a:path w="2105659" h="1589404">
                  <a:moveTo>
                    <a:pt x="659218" y="537381"/>
                  </a:moveTo>
                  <a:lnTo>
                    <a:pt x="659218" y="538099"/>
                  </a:lnTo>
                  <a:lnTo>
                    <a:pt x="659938" y="538099"/>
                  </a:lnTo>
                  <a:lnTo>
                    <a:pt x="659218" y="537381"/>
                  </a:lnTo>
                  <a:close/>
                </a:path>
                <a:path w="2105659" h="1589404">
                  <a:moveTo>
                    <a:pt x="662914" y="536877"/>
                  </a:moveTo>
                  <a:lnTo>
                    <a:pt x="661709" y="538099"/>
                  </a:lnTo>
                  <a:lnTo>
                    <a:pt x="662914" y="538099"/>
                  </a:lnTo>
                  <a:lnTo>
                    <a:pt x="662914" y="536877"/>
                  </a:lnTo>
                  <a:close/>
                </a:path>
                <a:path w="2105659" h="1589404">
                  <a:moveTo>
                    <a:pt x="657402" y="527734"/>
                  </a:moveTo>
                  <a:lnTo>
                    <a:pt x="657465" y="535573"/>
                  </a:lnTo>
                  <a:lnTo>
                    <a:pt x="658215" y="536321"/>
                  </a:lnTo>
                  <a:lnTo>
                    <a:pt x="659218" y="537381"/>
                  </a:lnTo>
                  <a:lnTo>
                    <a:pt x="659218" y="529529"/>
                  </a:lnTo>
                  <a:lnTo>
                    <a:pt x="657402" y="527734"/>
                  </a:lnTo>
                  <a:close/>
                </a:path>
                <a:path w="2105659" h="1589404">
                  <a:moveTo>
                    <a:pt x="653434" y="531622"/>
                  </a:moveTo>
                  <a:lnTo>
                    <a:pt x="652780" y="531622"/>
                  </a:lnTo>
                  <a:lnTo>
                    <a:pt x="652780" y="537083"/>
                  </a:lnTo>
                  <a:lnTo>
                    <a:pt x="653694" y="537083"/>
                  </a:lnTo>
                  <a:lnTo>
                    <a:pt x="653694" y="531881"/>
                  </a:lnTo>
                  <a:lnTo>
                    <a:pt x="653434" y="531622"/>
                  </a:lnTo>
                  <a:close/>
                </a:path>
                <a:path w="2105659" h="1589404">
                  <a:moveTo>
                    <a:pt x="663829" y="535951"/>
                  </a:moveTo>
                  <a:lnTo>
                    <a:pt x="662914" y="536877"/>
                  </a:lnTo>
                  <a:lnTo>
                    <a:pt x="662914" y="537083"/>
                  </a:lnTo>
                  <a:lnTo>
                    <a:pt x="663829" y="537083"/>
                  </a:lnTo>
                  <a:lnTo>
                    <a:pt x="663829" y="535951"/>
                  </a:lnTo>
                  <a:close/>
                </a:path>
                <a:path w="2105659" h="1589404">
                  <a:moveTo>
                    <a:pt x="674928" y="531622"/>
                  </a:moveTo>
                  <a:lnTo>
                    <a:pt x="663879" y="531622"/>
                  </a:lnTo>
                  <a:lnTo>
                    <a:pt x="663879" y="534209"/>
                  </a:lnTo>
                  <a:lnTo>
                    <a:pt x="664718" y="535051"/>
                  </a:lnTo>
                  <a:lnTo>
                    <a:pt x="663879" y="535900"/>
                  </a:lnTo>
                  <a:lnTo>
                    <a:pt x="663879" y="537083"/>
                  </a:lnTo>
                  <a:lnTo>
                    <a:pt x="667575" y="537083"/>
                  </a:lnTo>
                  <a:lnTo>
                    <a:pt x="667575" y="535305"/>
                  </a:lnTo>
                  <a:lnTo>
                    <a:pt x="674014" y="535305"/>
                  </a:lnTo>
                  <a:lnTo>
                    <a:pt x="674014" y="534416"/>
                  </a:lnTo>
                  <a:lnTo>
                    <a:pt x="674928" y="534416"/>
                  </a:lnTo>
                  <a:lnTo>
                    <a:pt x="674928" y="531622"/>
                  </a:lnTo>
                  <a:close/>
                </a:path>
                <a:path w="2105659" h="1589404">
                  <a:moveTo>
                    <a:pt x="674928" y="534416"/>
                  </a:moveTo>
                  <a:lnTo>
                    <a:pt x="674014" y="534416"/>
                  </a:lnTo>
                  <a:lnTo>
                    <a:pt x="674014" y="537083"/>
                  </a:lnTo>
                  <a:lnTo>
                    <a:pt x="674928" y="537083"/>
                  </a:lnTo>
                  <a:lnTo>
                    <a:pt x="674928" y="534416"/>
                  </a:lnTo>
                  <a:close/>
                </a:path>
                <a:path w="2105659" h="1589404">
                  <a:moveTo>
                    <a:pt x="662914" y="533240"/>
                  </a:moveTo>
                  <a:lnTo>
                    <a:pt x="662914" y="536877"/>
                  </a:lnTo>
                  <a:lnTo>
                    <a:pt x="663829" y="535951"/>
                  </a:lnTo>
                  <a:lnTo>
                    <a:pt x="663829" y="534158"/>
                  </a:lnTo>
                  <a:lnTo>
                    <a:pt x="662914" y="533240"/>
                  </a:lnTo>
                  <a:close/>
                </a:path>
                <a:path w="2105659" h="1589404">
                  <a:moveTo>
                    <a:pt x="657402" y="535510"/>
                  </a:moveTo>
                  <a:lnTo>
                    <a:pt x="658153" y="536321"/>
                  </a:lnTo>
                  <a:lnTo>
                    <a:pt x="657402" y="535510"/>
                  </a:lnTo>
                  <a:close/>
                </a:path>
                <a:path w="2105659" h="1589404">
                  <a:moveTo>
                    <a:pt x="663879" y="535900"/>
                  </a:moveTo>
                  <a:lnTo>
                    <a:pt x="663829" y="536321"/>
                  </a:lnTo>
                  <a:lnTo>
                    <a:pt x="663879" y="535900"/>
                  </a:lnTo>
                  <a:close/>
                </a:path>
                <a:path w="2105659" h="1589404">
                  <a:moveTo>
                    <a:pt x="678624" y="535305"/>
                  </a:moveTo>
                  <a:lnTo>
                    <a:pt x="674928" y="535305"/>
                  </a:lnTo>
                  <a:lnTo>
                    <a:pt x="674928" y="536321"/>
                  </a:lnTo>
                  <a:lnTo>
                    <a:pt x="678624" y="536321"/>
                  </a:lnTo>
                  <a:lnTo>
                    <a:pt x="678624" y="535305"/>
                  </a:lnTo>
                  <a:close/>
                </a:path>
                <a:path w="2105659" h="1589404">
                  <a:moveTo>
                    <a:pt x="663879" y="534209"/>
                  </a:moveTo>
                  <a:lnTo>
                    <a:pt x="663879" y="535900"/>
                  </a:lnTo>
                  <a:lnTo>
                    <a:pt x="664718" y="535051"/>
                  </a:lnTo>
                  <a:lnTo>
                    <a:pt x="663879" y="534209"/>
                  </a:lnTo>
                  <a:close/>
                </a:path>
                <a:path w="2105659" h="1589404">
                  <a:moveTo>
                    <a:pt x="655789" y="526161"/>
                  </a:moveTo>
                  <a:lnTo>
                    <a:pt x="653694" y="528283"/>
                  </a:lnTo>
                  <a:lnTo>
                    <a:pt x="653694" y="531881"/>
                  </a:lnTo>
                  <a:lnTo>
                    <a:pt x="657402" y="535573"/>
                  </a:lnTo>
                  <a:lnTo>
                    <a:pt x="654519" y="532638"/>
                  </a:lnTo>
                  <a:lnTo>
                    <a:pt x="657402" y="532638"/>
                  </a:lnTo>
                  <a:lnTo>
                    <a:pt x="657402" y="527734"/>
                  </a:lnTo>
                  <a:lnTo>
                    <a:pt x="655789" y="526161"/>
                  </a:lnTo>
                  <a:close/>
                </a:path>
                <a:path w="2105659" h="1589404">
                  <a:moveTo>
                    <a:pt x="657402" y="532638"/>
                  </a:moveTo>
                  <a:lnTo>
                    <a:pt x="654519" y="532638"/>
                  </a:lnTo>
                  <a:lnTo>
                    <a:pt x="657402" y="535510"/>
                  </a:lnTo>
                  <a:lnTo>
                    <a:pt x="657402" y="532638"/>
                  </a:lnTo>
                  <a:close/>
                </a:path>
                <a:path w="2105659" h="1589404">
                  <a:moveTo>
                    <a:pt x="612990" y="527050"/>
                  </a:moveTo>
                  <a:lnTo>
                    <a:pt x="607466" y="527050"/>
                  </a:lnTo>
                  <a:lnTo>
                    <a:pt x="607466" y="534416"/>
                  </a:lnTo>
                  <a:lnTo>
                    <a:pt x="614870" y="534416"/>
                  </a:lnTo>
                  <a:lnTo>
                    <a:pt x="614870" y="530733"/>
                  </a:lnTo>
                  <a:lnTo>
                    <a:pt x="612990" y="530733"/>
                  </a:lnTo>
                  <a:lnTo>
                    <a:pt x="612990" y="527050"/>
                  </a:lnTo>
                  <a:close/>
                </a:path>
                <a:path w="2105659" h="1589404">
                  <a:moveTo>
                    <a:pt x="628738" y="530733"/>
                  </a:moveTo>
                  <a:lnTo>
                    <a:pt x="620382" y="530733"/>
                  </a:lnTo>
                  <a:lnTo>
                    <a:pt x="620382" y="534416"/>
                  </a:lnTo>
                  <a:lnTo>
                    <a:pt x="652780" y="534416"/>
                  </a:lnTo>
                  <a:lnTo>
                    <a:pt x="652780" y="533527"/>
                  </a:lnTo>
                  <a:lnTo>
                    <a:pt x="628738" y="533527"/>
                  </a:lnTo>
                  <a:lnTo>
                    <a:pt x="628738" y="530733"/>
                  </a:lnTo>
                  <a:close/>
                </a:path>
                <a:path w="2105659" h="1589404">
                  <a:moveTo>
                    <a:pt x="661098" y="531416"/>
                  </a:moveTo>
                  <a:lnTo>
                    <a:pt x="661098" y="534416"/>
                  </a:lnTo>
                  <a:lnTo>
                    <a:pt x="662914" y="534416"/>
                  </a:lnTo>
                  <a:lnTo>
                    <a:pt x="662914" y="533240"/>
                  </a:lnTo>
                  <a:lnTo>
                    <a:pt x="661098" y="531416"/>
                  </a:lnTo>
                  <a:close/>
                </a:path>
                <a:path w="2105659" h="1589404">
                  <a:moveTo>
                    <a:pt x="663879" y="531622"/>
                  </a:moveTo>
                  <a:lnTo>
                    <a:pt x="663879" y="534209"/>
                  </a:lnTo>
                  <a:lnTo>
                    <a:pt x="663879" y="531622"/>
                  </a:lnTo>
                  <a:close/>
                </a:path>
                <a:path w="2105659" h="1589404">
                  <a:moveTo>
                    <a:pt x="663829" y="531622"/>
                  </a:moveTo>
                  <a:lnTo>
                    <a:pt x="662914" y="531622"/>
                  </a:lnTo>
                  <a:lnTo>
                    <a:pt x="662914" y="533240"/>
                  </a:lnTo>
                  <a:lnTo>
                    <a:pt x="663829" y="534158"/>
                  </a:lnTo>
                  <a:lnTo>
                    <a:pt x="663829" y="531622"/>
                  </a:lnTo>
                  <a:close/>
                </a:path>
                <a:path w="2105659" h="1589404">
                  <a:moveTo>
                    <a:pt x="634288" y="527939"/>
                  </a:moveTo>
                  <a:lnTo>
                    <a:pt x="628738" y="527939"/>
                  </a:lnTo>
                  <a:lnTo>
                    <a:pt x="628738" y="533527"/>
                  </a:lnTo>
                  <a:lnTo>
                    <a:pt x="639800" y="533527"/>
                  </a:lnTo>
                  <a:lnTo>
                    <a:pt x="639800" y="529844"/>
                  </a:lnTo>
                  <a:lnTo>
                    <a:pt x="634288" y="529844"/>
                  </a:lnTo>
                  <a:lnTo>
                    <a:pt x="634288" y="527939"/>
                  </a:lnTo>
                  <a:close/>
                </a:path>
                <a:path w="2105659" h="1589404">
                  <a:moveTo>
                    <a:pt x="648119" y="523367"/>
                  </a:moveTo>
                  <a:lnTo>
                    <a:pt x="642607" y="523367"/>
                  </a:lnTo>
                  <a:lnTo>
                    <a:pt x="642607" y="530733"/>
                  </a:lnTo>
                  <a:lnTo>
                    <a:pt x="639800" y="530733"/>
                  </a:lnTo>
                  <a:lnTo>
                    <a:pt x="639800" y="533527"/>
                  </a:lnTo>
                  <a:lnTo>
                    <a:pt x="652780" y="533527"/>
                  </a:lnTo>
                  <a:lnTo>
                    <a:pt x="652780" y="531622"/>
                  </a:lnTo>
                  <a:lnTo>
                    <a:pt x="653434" y="531622"/>
                  </a:lnTo>
                  <a:lnTo>
                    <a:pt x="651903" y="530098"/>
                  </a:lnTo>
                  <a:lnTo>
                    <a:pt x="652154" y="529844"/>
                  </a:lnTo>
                  <a:lnTo>
                    <a:pt x="645337" y="529844"/>
                  </a:lnTo>
                  <a:lnTo>
                    <a:pt x="645337" y="524256"/>
                  </a:lnTo>
                  <a:lnTo>
                    <a:pt x="648119" y="524256"/>
                  </a:lnTo>
                  <a:lnTo>
                    <a:pt x="648119" y="523367"/>
                  </a:lnTo>
                  <a:close/>
                </a:path>
                <a:path w="2105659" h="1589404">
                  <a:moveTo>
                    <a:pt x="662914" y="527050"/>
                  </a:moveTo>
                  <a:lnTo>
                    <a:pt x="661098" y="527050"/>
                  </a:lnTo>
                  <a:lnTo>
                    <a:pt x="661098" y="531416"/>
                  </a:lnTo>
                  <a:lnTo>
                    <a:pt x="662914" y="533240"/>
                  </a:lnTo>
                  <a:lnTo>
                    <a:pt x="662914" y="527050"/>
                  </a:lnTo>
                  <a:close/>
                </a:path>
                <a:path w="2105659" h="1589404">
                  <a:moveTo>
                    <a:pt x="652741" y="529248"/>
                  </a:moveTo>
                  <a:lnTo>
                    <a:pt x="651903" y="530098"/>
                  </a:lnTo>
                  <a:lnTo>
                    <a:pt x="653694" y="531881"/>
                  </a:lnTo>
                  <a:lnTo>
                    <a:pt x="653694" y="529844"/>
                  </a:lnTo>
                  <a:lnTo>
                    <a:pt x="652741" y="529844"/>
                  </a:lnTo>
                  <a:lnTo>
                    <a:pt x="652741" y="529248"/>
                  </a:lnTo>
                  <a:close/>
                </a:path>
                <a:path w="2105659" h="1589404">
                  <a:moveTo>
                    <a:pt x="661098" y="527050"/>
                  </a:moveTo>
                  <a:lnTo>
                    <a:pt x="659218" y="527050"/>
                  </a:lnTo>
                  <a:lnTo>
                    <a:pt x="659218" y="529529"/>
                  </a:lnTo>
                  <a:lnTo>
                    <a:pt x="661098" y="531416"/>
                  </a:lnTo>
                  <a:lnTo>
                    <a:pt x="661098" y="527050"/>
                  </a:lnTo>
                  <a:close/>
                </a:path>
                <a:path w="2105659" h="1589404">
                  <a:moveTo>
                    <a:pt x="666610" y="527050"/>
                  </a:moveTo>
                  <a:lnTo>
                    <a:pt x="662914" y="527050"/>
                  </a:lnTo>
                  <a:lnTo>
                    <a:pt x="662914" y="530733"/>
                  </a:lnTo>
                  <a:lnTo>
                    <a:pt x="666610" y="530733"/>
                  </a:lnTo>
                  <a:lnTo>
                    <a:pt x="666610" y="527050"/>
                  </a:lnTo>
                  <a:close/>
                </a:path>
                <a:path w="2105659" h="1589404">
                  <a:moveTo>
                    <a:pt x="625957" y="520573"/>
                  </a:moveTo>
                  <a:lnTo>
                    <a:pt x="625043" y="520573"/>
                  </a:lnTo>
                  <a:lnTo>
                    <a:pt x="625043" y="529844"/>
                  </a:lnTo>
                  <a:lnTo>
                    <a:pt x="628738" y="529844"/>
                  </a:lnTo>
                  <a:lnTo>
                    <a:pt x="628738" y="527939"/>
                  </a:lnTo>
                  <a:lnTo>
                    <a:pt x="634288" y="527939"/>
                  </a:lnTo>
                  <a:lnTo>
                    <a:pt x="634288" y="527050"/>
                  </a:lnTo>
                  <a:lnTo>
                    <a:pt x="625957" y="527050"/>
                  </a:lnTo>
                  <a:lnTo>
                    <a:pt x="625957" y="520573"/>
                  </a:lnTo>
                  <a:close/>
                </a:path>
                <a:path w="2105659" h="1589404">
                  <a:moveTo>
                    <a:pt x="635177" y="524256"/>
                  </a:moveTo>
                  <a:lnTo>
                    <a:pt x="634288" y="524256"/>
                  </a:lnTo>
                  <a:lnTo>
                    <a:pt x="634288" y="529844"/>
                  </a:lnTo>
                  <a:lnTo>
                    <a:pt x="636092" y="529844"/>
                  </a:lnTo>
                  <a:lnTo>
                    <a:pt x="636092" y="527050"/>
                  </a:lnTo>
                  <a:lnTo>
                    <a:pt x="635177" y="527050"/>
                  </a:lnTo>
                  <a:lnTo>
                    <a:pt x="635177" y="524256"/>
                  </a:lnTo>
                  <a:close/>
                </a:path>
                <a:path w="2105659" h="1589404">
                  <a:moveTo>
                    <a:pt x="638873" y="520573"/>
                  </a:moveTo>
                  <a:lnTo>
                    <a:pt x="636117" y="520573"/>
                  </a:lnTo>
                  <a:lnTo>
                    <a:pt x="636117" y="526161"/>
                  </a:lnTo>
                  <a:lnTo>
                    <a:pt x="636092" y="529844"/>
                  </a:lnTo>
                  <a:lnTo>
                    <a:pt x="637971" y="529844"/>
                  </a:lnTo>
                  <a:lnTo>
                    <a:pt x="637971" y="524256"/>
                  </a:lnTo>
                  <a:lnTo>
                    <a:pt x="638873" y="524256"/>
                  </a:lnTo>
                  <a:lnTo>
                    <a:pt x="638873" y="520573"/>
                  </a:lnTo>
                  <a:close/>
                </a:path>
                <a:path w="2105659" h="1589404">
                  <a:moveTo>
                    <a:pt x="638873" y="524256"/>
                  </a:moveTo>
                  <a:lnTo>
                    <a:pt x="637971" y="524256"/>
                  </a:lnTo>
                  <a:lnTo>
                    <a:pt x="637971" y="529844"/>
                  </a:lnTo>
                  <a:lnTo>
                    <a:pt x="639800" y="529844"/>
                  </a:lnTo>
                  <a:lnTo>
                    <a:pt x="639800" y="527939"/>
                  </a:lnTo>
                  <a:lnTo>
                    <a:pt x="641642" y="527939"/>
                  </a:lnTo>
                  <a:lnTo>
                    <a:pt x="641642" y="527050"/>
                  </a:lnTo>
                  <a:lnTo>
                    <a:pt x="638873" y="527050"/>
                  </a:lnTo>
                  <a:lnTo>
                    <a:pt x="638873" y="524256"/>
                  </a:lnTo>
                  <a:close/>
                </a:path>
                <a:path w="2105659" h="1589404">
                  <a:moveTo>
                    <a:pt x="641642" y="527939"/>
                  </a:moveTo>
                  <a:lnTo>
                    <a:pt x="639800" y="527939"/>
                  </a:lnTo>
                  <a:lnTo>
                    <a:pt x="639800" y="529844"/>
                  </a:lnTo>
                  <a:lnTo>
                    <a:pt x="641642" y="529844"/>
                  </a:lnTo>
                  <a:lnTo>
                    <a:pt x="641642" y="527939"/>
                  </a:lnTo>
                  <a:close/>
                </a:path>
                <a:path w="2105659" h="1589404">
                  <a:moveTo>
                    <a:pt x="641680" y="524256"/>
                  </a:moveTo>
                  <a:lnTo>
                    <a:pt x="641642" y="529844"/>
                  </a:lnTo>
                  <a:lnTo>
                    <a:pt x="641680" y="524256"/>
                  </a:lnTo>
                  <a:close/>
                </a:path>
                <a:path w="2105659" h="1589404">
                  <a:moveTo>
                    <a:pt x="642607" y="524256"/>
                  </a:moveTo>
                  <a:lnTo>
                    <a:pt x="641680" y="524256"/>
                  </a:lnTo>
                  <a:lnTo>
                    <a:pt x="641680" y="529844"/>
                  </a:lnTo>
                  <a:lnTo>
                    <a:pt x="642607" y="529844"/>
                  </a:lnTo>
                  <a:lnTo>
                    <a:pt x="642607" y="524256"/>
                  </a:lnTo>
                  <a:close/>
                </a:path>
                <a:path w="2105659" h="1589404">
                  <a:moveTo>
                    <a:pt x="648119" y="524256"/>
                  </a:moveTo>
                  <a:lnTo>
                    <a:pt x="645337" y="524256"/>
                  </a:lnTo>
                  <a:lnTo>
                    <a:pt x="645337" y="529844"/>
                  </a:lnTo>
                  <a:lnTo>
                    <a:pt x="652154" y="529844"/>
                  </a:lnTo>
                  <a:lnTo>
                    <a:pt x="652741" y="529248"/>
                  </a:lnTo>
                  <a:lnTo>
                    <a:pt x="652741" y="527050"/>
                  </a:lnTo>
                  <a:lnTo>
                    <a:pt x="648119" y="527050"/>
                  </a:lnTo>
                  <a:lnTo>
                    <a:pt x="648119" y="524256"/>
                  </a:lnTo>
                  <a:close/>
                </a:path>
                <a:path w="2105659" h="1589404">
                  <a:moveTo>
                    <a:pt x="653694" y="528283"/>
                  </a:moveTo>
                  <a:lnTo>
                    <a:pt x="652741" y="529248"/>
                  </a:lnTo>
                  <a:lnTo>
                    <a:pt x="652741" y="529844"/>
                  </a:lnTo>
                  <a:lnTo>
                    <a:pt x="653694" y="529844"/>
                  </a:lnTo>
                  <a:lnTo>
                    <a:pt x="653694" y="528283"/>
                  </a:lnTo>
                  <a:close/>
                </a:path>
                <a:path w="2105659" h="1589404">
                  <a:moveTo>
                    <a:pt x="659218" y="527050"/>
                  </a:moveTo>
                  <a:lnTo>
                    <a:pt x="657402" y="527050"/>
                  </a:lnTo>
                  <a:lnTo>
                    <a:pt x="657402" y="527734"/>
                  </a:lnTo>
                  <a:lnTo>
                    <a:pt x="659218" y="529529"/>
                  </a:lnTo>
                  <a:lnTo>
                    <a:pt x="659218" y="527050"/>
                  </a:lnTo>
                  <a:close/>
                </a:path>
                <a:path w="2105659" h="1589404">
                  <a:moveTo>
                    <a:pt x="655789" y="526161"/>
                  </a:moveTo>
                  <a:lnTo>
                    <a:pt x="652741" y="526161"/>
                  </a:lnTo>
                  <a:lnTo>
                    <a:pt x="652741" y="529248"/>
                  </a:lnTo>
                  <a:lnTo>
                    <a:pt x="653694" y="528283"/>
                  </a:lnTo>
                  <a:lnTo>
                    <a:pt x="653694" y="527050"/>
                  </a:lnTo>
                  <a:lnTo>
                    <a:pt x="654912" y="527050"/>
                  </a:lnTo>
                  <a:lnTo>
                    <a:pt x="655789" y="526161"/>
                  </a:lnTo>
                  <a:close/>
                </a:path>
                <a:path w="2105659" h="1589404">
                  <a:moveTo>
                    <a:pt x="654912" y="527050"/>
                  </a:moveTo>
                  <a:lnTo>
                    <a:pt x="653694" y="527050"/>
                  </a:lnTo>
                  <a:lnTo>
                    <a:pt x="653694" y="528283"/>
                  </a:lnTo>
                  <a:lnTo>
                    <a:pt x="654912" y="527050"/>
                  </a:lnTo>
                  <a:close/>
                </a:path>
                <a:path w="2105659" h="1589404">
                  <a:moveTo>
                    <a:pt x="657402" y="527050"/>
                  </a:moveTo>
                  <a:lnTo>
                    <a:pt x="656701" y="527050"/>
                  </a:lnTo>
                  <a:lnTo>
                    <a:pt x="657402" y="527734"/>
                  </a:lnTo>
                  <a:lnTo>
                    <a:pt x="657402" y="527050"/>
                  </a:lnTo>
                  <a:close/>
                </a:path>
                <a:path w="2105659" h="1589404">
                  <a:moveTo>
                    <a:pt x="613943" y="519684"/>
                  </a:moveTo>
                  <a:lnTo>
                    <a:pt x="611162" y="519684"/>
                  </a:lnTo>
                  <a:lnTo>
                    <a:pt x="611162" y="527050"/>
                  </a:lnTo>
                  <a:lnTo>
                    <a:pt x="614870" y="527050"/>
                  </a:lnTo>
                  <a:lnTo>
                    <a:pt x="614870" y="522478"/>
                  </a:lnTo>
                  <a:lnTo>
                    <a:pt x="613943" y="522478"/>
                  </a:lnTo>
                  <a:lnTo>
                    <a:pt x="613943" y="519684"/>
                  </a:lnTo>
                  <a:close/>
                </a:path>
                <a:path w="2105659" h="1589404">
                  <a:moveTo>
                    <a:pt x="625957" y="516001"/>
                  </a:moveTo>
                  <a:lnTo>
                    <a:pt x="622261" y="516001"/>
                  </a:lnTo>
                  <a:lnTo>
                    <a:pt x="622261" y="527050"/>
                  </a:lnTo>
                  <a:lnTo>
                    <a:pt x="625043" y="527050"/>
                  </a:lnTo>
                  <a:lnTo>
                    <a:pt x="625005" y="522478"/>
                  </a:lnTo>
                  <a:lnTo>
                    <a:pt x="625005" y="517017"/>
                  </a:lnTo>
                  <a:lnTo>
                    <a:pt x="625957" y="517017"/>
                  </a:lnTo>
                  <a:lnTo>
                    <a:pt x="625957" y="516001"/>
                  </a:lnTo>
                  <a:close/>
                </a:path>
                <a:path w="2105659" h="1589404">
                  <a:moveTo>
                    <a:pt x="627786" y="516001"/>
                  </a:moveTo>
                  <a:lnTo>
                    <a:pt x="625957" y="516001"/>
                  </a:lnTo>
                  <a:lnTo>
                    <a:pt x="625957" y="527050"/>
                  </a:lnTo>
                  <a:lnTo>
                    <a:pt x="627786" y="527050"/>
                  </a:lnTo>
                  <a:lnTo>
                    <a:pt x="627786" y="516001"/>
                  </a:lnTo>
                  <a:close/>
                </a:path>
                <a:path w="2105659" h="1589404">
                  <a:moveTo>
                    <a:pt x="631482" y="516001"/>
                  </a:moveTo>
                  <a:lnTo>
                    <a:pt x="627786" y="516001"/>
                  </a:lnTo>
                  <a:lnTo>
                    <a:pt x="627786" y="527050"/>
                  </a:lnTo>
                  <a:lnTo>
                    <a:pt x="629666" y="527050"/>
                  </a:lnTo>
                  <a:lnTo>
                    <a:pt x="629666" y="526161"/>
                  </a:lnTo>
                  <a:lnTo>
                    <a:pt x="628738" y="526161"/>
                  </a:lnTo>
                  <a:lnTo>
                    <a:pt x="628738" y="520573"/>
                  </a:lnTo>
                  <a:lnTo>
                    <a:pt x="629666" y="520573"/>
                  </a:lnTo>
                  <a:lnTo>
                    <a:pt x="629666" y="519684"/>
                  </a:lnTo>
                  <a:lnTo>
                    <a:pt x="631482" y="519684"/>
                  </a:lnTo>
                  <a:lnTo>
                    <a:pt x="631482" y="516001"/>
                  </a:lnTo>
                  <a:close/>
                </a:path>
                <a:path w="2105659" h="1589404">
                  <a:moveTo>
                    <a:pt x="631482" y="519684"/>
                  </a:moveTo>
                  <a:lnTo>
                    <a:pt x="629666" y="519684"/>
                  </a:lnTo>
                  <a:lnTo>
                    <a:pt x="629666" y="527050"/>
                  </a:lnTo>
                  <a:lnTo>
                    <a:pt x="631482" y="527050"/>
                  </a:lnTo>
                  <a:lnTo>
                    <a:pt x="631482" y="519684"/>
                  </a:lnTo>
                  <a:close/>
                </a:path>
                <a:path w="2105659" h="1589404">
                  <a:moveTo>
                    <a:pt x="635177" y="519684"/>
                  </a:moveTo>
                  <a:lnTo>
                    <a:pt x="631482" y="519684"/>
                  </a:lnTo>
                  <a:lnTo>
                    <a:pt x="631482" y="527050"/>
                  </a:lnTo>
                  <a:lnTo>
                    <a:pt x="633361" y="527050"/>
                  </a:lnTo>
                  <a:lnTo>
                    <a:pt x="633361" y="526161"/>
                  </a:lnTo>
                  <a:lnTo>
                    <a:pt x="632434" y="526161"/>
                  </a:lnTo>
                  <a:lnTo>
                    <a:pt x="632434" y="520573"/>
                  </a:lnTo>
                  <a:lnTo>
                    <a:pt x="635177" y="520573"/>
                  </a:lnTo>
                  <a:lnTo>
                    <a:pt x="635177" y="519684"/>
                  </a:lnTo>
                  <a:close/>
                </a:path>
                <a:path w="2105659" h="1589404">
                  <a:moveTo>
                    <a:pt x="635177" y="523367"/>
                  </a:moveTo>
                  <a:lnTo>
                    <a:pt x="633361" y="523367"/>
                  </a:lnTo>
                  <a:lnTo>
                    <a:pt x="633361" y="527050"/>
                  </a:lnTo>
                  <a:lnTo>
                    <a:pt x="634288" y="527050"/>
                  </a:lnTo>
                  <a:lnTo>
                    <a:pt x="634288" y="524256"/>
                  </a:lnTo>
                  <a:lnTo>
                    <a:pt x="635177" y="524256"/>
                  </a:lnTo>
                  <a:lnTo>
                    <a:pt x="635177" y="523367"/>
                  </a:lnTo>
                  <a:close/>
                </a:path>
                <a:path w="2105659" h="1589404">
                  <a:moveTo>
                    <a:pt x="638873" y="519684"/>
                  </a:moveTo>
                  <a:lnTo>
                    <a:pt x="635177" y="519684"/>
                  </a:lnTo>
                  <a:lnTo>
                    <a:pt x="635177" y="527050"/>
                  </a:lnTo>
                  <a:lnTo>
                    <a:pt x="636092" y="527050"/>
                  </a:lnTo>
                  <a:lnTo>
                    <a:pt x="636092" y="520573"/>
                  </a:lnTo>
                  <a:lnTo>
                    <a:pt x="638873" y="520573"/>
                  </a:lnTo>
                  <a:lnTo>
                    <a:pt x="638873" y="519684"/>
                  </a:lnTo>
                  <a:close/>
                </a:path>
                <a:path w="2105659" h="1589404">
                  <a:moveTo>
                    <a:pt x="638911" y="519684"/>
                  </a:moveTo>
                  <a:lnTo>
                    <a:pt x="638873" y="527050"/>
                  </a:lnTo>
                  <a:lnTo>
                    <a:pt x="638911" y="519684"/>
                  </a:lnTo>
                  <a:close/>
                </a:path>
                <a:path w="2105659" h="1589404">
                  <a:moveTo>
                    <a:pt x="639800" y="520573"/>
                  </a:moveTo>
                  <a:lnTo>
                    <a:pt x="638911" y="520573"/>
                  </a:lnTo>
                  <a:lnTo>
                    <a:pt x="638911" y="527050"/>
                  </a:lnTo>
                  <a:lnTo>
                    <a:pt x="641642" y="527050"/>
                  </a:lnTo>
                  <a:lnTo>
                    <a:pt x="641642" y="526161"/>
                  </a:lnTo>
                  <a:lnTo>
                    <a:pt x="639800" y="526161"/>
                  </a:lnTo>
                  <a:lnTo>
                    <a:pt x="639800" y="520573"/>
                  </a:lnTo>
                  <a:close/>
                </a:path>
                <a:path w="2105659" h="1589404">
                  <a:moveTo>
                    <a:pt x="652741" y="524256"/>
                  </a:moveTo>
                  <a:lnTo>
                    <a:pt x="648119" y="524256"/>
                  </a:lnTo>
                  <a:lnTo>
                    <a:pt x="648119" y="527050"/>
                  </a:lnTo>
                  <a:lnTo>
                    <a:pt x="652741" y="527050"/>
                  </a:lnTo>
                  <a:lnTo>
                    <a:pt x="652741" y="524256"/>
                  </a:lnTo>
                  <a:close/>
                </a:path>
                <a:path w="2105659" h="1589404">
                  <a:moveTo>
                    <a:pt x="629666" y="520573"/>
                  </a:moveTo>
                  <a:lnTo>
                    <a:pt x="628738" y="520573"/>
                  </a:lnTo>
                  <a:lnTo>
                    <a:pt x="628738" y="526161"/>
                  </a:lnTo>
                  <a:lnTo>
                    <a:pt x="629666" y="526161"/>
                  </a:lnTo>
                  <a:lnTo>
                    <a:pt x="629666" y="520573"/>
                  </a:lnTo>
                  <a:close/>
                </a:path>
                <a:path w="2105659" h="1589404">
                  <a:moveTo>
                    <a:pt x="635177" y="520573"/>
                  </a:moveTo>
                  <a:lnTo>
                    <a:pt x="632434" y="520573"/>
                  </a:lnTo>
                  <a:lnTo>
                    <a:pt x="632434" y="526161"/>
                  </a:lnTo>
                  <a:lnTo>
                    <a:pt x="633361" y="526161"/>
                  </a:lnTo>
                  <a:lnTo>
                    <a:pt x="633361" y="523367"/>
                  </a:lnTo>
                  <a:lnTo>
                    <a:pt x="635177" y="523367"/>
                  </a:lnTo>
                  <a:lnTo>
                    <a:pt x="635177" y="520573"/>
                  </a:lnTo>
                  <a:close/>
                </a:path>
                <a:path w="2105659" h="1589404">
                  <a:moveTo>
                    <a:pt x="636117" y="520573"/>
                  </a:moveTo>
                  <a:lnTo>
                    <a:pt x="636092" y="526161"/>
                  </a:lnTo>
                  <a:lnTo>
                    <a:pt x="636117" y="520573"/>
                  </a:lnTo>
                  <a:close/>
                </a:path>
                <a:path w="2105659" h="1589404">
                  <a:moveTo>
                    <a:pt x="642607" y="523367"/>
                  </a:moveTo>
                  <a:lnTo>
                    <a:pt x="639800" y="523367"/>
                  </a:lnTo>
                  <a:lnTo>
                    <a:pt x="639800" y="526161"/>
                  </a:lnTo>
                  <a:lnTo>
                    <a:pt x="641642" y="526161"/>
                  </a:lnTo>
                  <a:lnTo>
                    <a:pt x="641642" y="524256"/>
                  </a:lnTo>
                  <a:lnTo>
                    <a:pt x="642607" y="524256"/>
                  </a:lnTo>
                  <a:lnTo>
                    <a:pt x="642607" y="523367"/>
                  </a:lnTo>
                  <a:close/>
                </a:path>
                <a:path w="2105659" h="1589404">
                  <a:moveTo>
                    <a:pt x="620382" y="519684"/>
                  </a:moveTo>
                  <a:lnTo>
                    <a:pt x="616686" y="519684"/>
                  </a:lnTo>
                  <a:lnTo>
                    <a:pt x="616686" y="523367"/>
                  </a:lnTo>
                  <a:lnTo>
                    <a:pt x="620382" y="523367"/>
                  </a:lnTo>
                  <a:lnTo>
                    <a:pt x="620382" y="519684"/>
                  </a:lnTo>
                  <a:close/>
                </a:path>
                <a:path w="2105659" h="1589404">
                  <a:moveTo>
                    <a:pt x="622261" y="517017"/>
                  </a:moveTo>
                  <a:lnTo>
                    <a:pt x="613943" y="517017"/>
                  </a:lnTo>
                  <a:lnTo>
                    <a:pt x="613943" y="522478"/>
                  </a:lnTo>
                  <a:lnTo>
                    <a:pt x="614870" y="522478"/>
                  </a:lnTo>
                  <a:lnTo>
                    <a:pt x="614870" y="519684"/>
                  </a:lnTo>
                  <a:lnTo>
                    <a:pt x="622261" y="519684"/>
                  </a:lnTo>
                  <a:lnTo>
                    <a:pt x="622261" y="517017"/>
                  </a:lnTo>
                  <a:close/>
                </a:path>
                <a:path w="2105659" h="1589404">
                  <a:moveTo>
                    <a:pt x="622261" y="519684"/>
                  </a:moveTo>
                  <a:lnTo>
                    <a:pt x="620382" y="519684"/>
                  </a:lnTo>
                  <a:lnTo>
                    <a:pt x="620382" y="522478"/>
                  </a:lnTo>
                  <a:lnTo>
                    <a:pt x="622261" y="522478"/>
                  </a:lnTo>
                  <a:lnTo>
                    <a:pt x="622261" y="519684"/>
                  </a:lnTo>
                  <a:close/>
                </a:path>
                <a:path w="2105659" h="1589404">
                  <a:moveTo>
                    <a:pt x="625957" y="517017"/>
                  </a:moveTo>
                  <a:lnTo>
                    <a:pt x="625005" y="517017"/>
                  </a:lnTo>
                  <a:lnTo>
                    <a:pt x="625005" y="522478"/>
                  </a:lnTo>
                  <a:lnTo>
                    <a:pt x="625043" y="520573"/>
                  </a:lnTo>
                  <a:lnTo>
                    <a:pt x="625957" y="520573"/>
                  </a:lnTo>
                  <a:lnTo>
                    <a:pt x="625957" y="517017"/>
                  </a:lnTo>
                  <a:close/>
                </a:path>
                <a:path w="2105659" h="1589404">
                  <a:moveTo>
                    <a:pt x="269989" y="630364"/>
                  </a:moveTo>
                  <a:lnTo>
                    <a:pt x="262597" y="630364"/>
                  </a:lnTo>
                  <a:lnTo>
                    <a:pt x="262597" y="635876"/>
                  </a:lnTo>
                  <a:lnTo>
                    <a:pt x="273646" y="635876"/>
                  </a:lnTo>
                  <a:lnTo>
                    <a:pt x="273646" y="632218"/>
                  </a:lnTo>
                  <a:lnTo>
                    <a:pt x="269989" y="632218"/>
                  </a:lnTo>
                  <a:lnTo>
                    <a:pt x="269989" y="630364"/>
                  </a:lnTo>
                  <a:close/>
                </a:path>
                <a:path w="2105659" h="1589404">
                  <a:moveTo>
                    <a:pt x="274612" y="626694"/>
                  </a:moveTo>
                  <a:lnTo>
                    <a:pt x="269989" y="626694"/>
                  </a:lnTo>
                  <a:lnTo>
                    <a:pt x="269989" y="632218"/>
                  </a:lnTo>
                  <a:lnTo>
                    <a:pt x="273646" y="632218"/>
                  </a:lnTo>
                  <a:lnTo>
                    <a:pt x="273646" y="630364"/>
                  </a:lnTo>
                  <a:lnTo>
                    <a:pt x="281051" y="630364"/>
                  </a:lnTo>
                  <a:lnTo>
                    <a:pt x="281051" y="629462"/>
                  </a:lnTo>
                  <a:lnTo>
                    <a:pt x="274612" y="629462"/>
                  </a:lnTo>
                  <a:lnTo>
                    <a:pt x="274612" y="626694"/>
                  </a:lnTo>
                  <a:close/>
                </a:path>
                <a:path w="2105659" h="1589404">
                  <a:moveTo>
                    <a:pt x="281051" y="630364"/>
                  </a:moveTo>
                  <a:lnTo>
                    <a:pt x="273646" y="630364"/>
                  </a:lnTo>
                  <a:lnTo>
                    <a:pt x="273646" y="632218"/>
                  </a:lnTo>
                  <a:lnTo>
                    <a:pt x="281051" y="632218"/>
                  </a:lnTo>
                  <a:lnTo>
                    <a:pt x="281051" y="630364"/>
                  </a:lnTo>
                  <a:close/>
                </a:path>
                <a:path w="2105659" h="1589404">
                  <a:moveTo>
                    <a:pt x="280123" y="622122"/>
                  </a:moveTo>
                  <a:lnTo>
                    <a:pt x="274612" y="622122"/>
                  </a:lnTo>
                  <a:lnTo>
                    <a:pt x="274612" y="629462"/>
                  </a:lnTo>
                  <a:lnTo>
                    <a:pt x="281051" y="629462"/>
                  </a:lnTo>
                  <a:lnTo>
                    <a:pt x="281051" y="628561"/>
                  </a:lnTo>
                  <a:lnTo>
                    <a:pt x="277342" y="628561"/>
                  </a:lnTo>
                  <a:lnTo>
                    <a:pt x="277342" y="623036"/>
                  </a:lnTo>
                  <a:lnTo>
                    <a:pt x="280123" y="623036"/>
                  </a:lnTo>
                  <a:lnTo>
                    <a:pt x="280123" y="622122"/>
                  </a:lnTo>
                  <a:close/>
                </a:path>
                <a:path w="2105659" h="1589404">
                  <a:moveTo>
                    <a:pt x="274612" y="623036"/>
                  </a:moveTo>
                  <a:lnTo>
                    <a:pt x="266293" y="623036"/>
                  </a:lnTo>
                  <a:lnTo>
                    <a:pt x="266293" y="628561"/>
                  </a:lnTo>
                  <a:lnTo>
                    <a:pt x="269989" y="628561"/>
                  </a:lnTo>
                  <a:lnTo>
                    <a:pt x="269989" y="626694"/>
                  </a:lnTo>
                  <a:lnTo>
                    <a:pt x="274612" y="626694"/>
                  </a:lnTo>
                  <a:lnTo>
                    <a:pt x="274612" y="623036"/>
                  </a:lnTo>
                  <a:close/>
                </a:path>
                <a:path w="2105659" h="1589404">
                  <a:moveTo>
                    <a:pt x="281051" y="626694"/>
                  </a:moveTo>
                  <a:lnTo>
                    <a:pt x="277342" y="626694"/>
                  </a:lnTo>
                  <a:lnTo>
                    <a:pt x="277342" y="628561"/>
                  </a:lnTo>
                  <a:lnTo>
                    <a:pt x="281051" y="628561"/>
                  </a:lnTo>
                  <a:lnTo>
                    <a:pt x="281051" y="626694"/>
                  </a:lnTo>
                  <a:close/>
                </a:path>
                <a:path w="2105659" h="1589404">
                  <a:moveTo>
                    <a:pt x="280123" y="623036"/>
                  </a:moveTo>
                  <a:lnTo>
                    <a:pt x="277342" y="623036"/>
                  </a:lnTo>
                  <a:lnTo>
                    <a:pt x="277342" y="625792"/>
                  </a:lnTo>
                  <a:lnTo>
                    <a:pt x="280123" y="625792"/>
                  </a:lnTo>
                  <a:lnTo>
                    <a:pt x="280123" y="623036"/>
                  </a:lnTo>
                  <a:close/>
                </a:path>
                <a:path w="2105659" h="1589404">
                  <a:moveTo>
                    <a:pt x="1199184" y="278142"/>
                  </a:moveTo>
                  <a:lnTo>
                    <a:pt x="1193673" y="278142"/>
                  </a:lnTo>
                  <a:lnTo>
                    <a:pt x="1193673" y="283654"/>
                  </a:lnTo>
                  <a:lnTo>
                    <a:pt x="1199184" y="283654"/>
                  </a:lnTo>
                  <a:lnTo>
                    <a:pt x="1199184" y="278142"/>
                  </a:lnTo>
                  <a:close/>
                </a:path>
                <a:path w="2105659" h="1589404">
                  <a:moveTo>
                    <a:pt x="1199184" y="277215"/>
                  </a:moveTo>
                  <a:lnTo>
                    <a:pt x="1192745" y="277215"/>
                  </a:lnTo>
                  <a:lnTo>
                    <a:pt x="1192745" y="282727"/>
                  </a:lnTo>
                  <a:lnTo>
                    <a:pt x="1193673" y="282727"/>
                  </a:lnTo>
                  <a:lnTo>
                    <a:pt x="1193673" y="278142"/>
                  </a:lnTo>
                  <a:lnTo>
                    <a:pt x="1199184" y="278142"/>
                  </a:lnTo>
                  <a:lnTo>
                    <a:pt x="1199184" y="277215"/>
                  </a:lnTo>
                  <a:close/>
                </a:path>
                <a:path w="2105659" h="1589404">
                  <a:moveTo>
                    <a:pt x="1203807" y="279971"/>
                  </a:moveTo>
                  <a:lnTo>
                    <a:pt x="1199184" y="279971"/>
                  </a:lnTo>
                  <a:lnTo>
                    <a:pt x="1199184" y="282727"/>
                  </a:lnTo>
                  <a:lnTo>
                    <a:pt x="1203807" y="282727"/>
                  </a:lnTo>
                  <a:lnTo>
                    <a:pt x="1203807" y="279971"/>
                  </a:lnTo>
                  <a:close/>
                </a:path>
                <a:path w="2105659" h="1589404">
                  <a:moveTo>
                    <a:pt x="1200111" y="271729"/>
                  </a:moveTo>
                  <a:lnTo>
                    <a:pt x="1189050" y="271729"/>
                  </a:lnTo>
                  <a:lnTo>
                    <a:pt x="1189050" y="277241"/>
                  </a:lnTo>
                  <a:lnTo>
                    <a:pt x="1192745" y="277241"/>
                  </a:lnTo>
                  <a:lnTo>
                    <a:pt x="1199184" y="277215"/>
                  </a:lnTo>
                  <a:lnTo>
                    <a:pt x="1199184" y="274485"/>
                  </a:lnTo>
                  <a:lnTo>
                    <a:pt x="1200111" y="274485"/>
                  </a:lnTo>
                  <a:lnTo>
                    <a:pt x="1200111" y="271729"/>
                  </a:lnTo>
                  <a:close/>
                </a:path>
                <a:path w="2105659" h="1589404">
                  <a:moveTo>
                    <a:pt x="1200111" y="277215"/>
                  </a:moveTo>
                  <a:lnTo>
                    <a:pt x="1199184" y="277215"/>
                  </a:lnTo>
                  <a:lnTo>
                    <a:pt x="1200111" y="277241"/>
                  </a:lnTo>
                  <a:close/>
                </a:path>
                <a:path w="2105659" h="1589404">
                  <a:moveTo>
                    <a:pt x="588949" y="537946"/>
                  </a:moveTo>
                  <a:lnTo>
                    <a:pt x="583425" y="537946"/>
                  </a:lnTo>
                  <a:lnTo>
                    <a:pt x="583425" y="541629"/>
                  </a:lnTo>
                  <a:lnTo>
                    <a:pt x="588949" y="541629"/>
                  </a:lnTo>
                  <a:lnTo>
                    <a:pt x="588949" y="537946"/>
                  </a:lnTo>
                  <a:close/>
                </a:path>
                <a:path w="2105659" h="1589404">
                  <a:moveTo>
                    <a:pt x="593559" y="535216"/>
                  </a:moveTo>
                  <a:lnTo>
                    <a:pt x="582510" y="535216"/>
                  </a:lnTo>
                  <a:lnTo>
                    <a:pt x="582510" y="540727"/>
                  </a:lnTo>
                  <a:lnTo>
                    <a:pt x="583425" y="540727"/>
                  </a:lnTo>
                  <a:lnTo>
                    <a:pt x="583425" y="537946"/>
                  </a:lnTo>
                  <a:lnTo>
                    <a:pt x="593559" y="537946"/>
                  </a:lnTo>
                  <a:lnTo>
                    <a:pt x="593559" y="535216"/>
                  </a:lnTo>
                  <a:close/>
                </a:path>
                <a:path w="2105659" h="1589404">
                  <a:moveTo>
                    <a:pt x="593559" y="537946"/>
                  </a:moveTo>
                  <a:lnTo>
                    <a:pt x="588949" y="537946"/>
                  </a:lnTo>
                  <a:lnTo>
                    <a:pt x="588949" y="540727"/>
                  </a:lnTo>
                  <a:lnTo>
                    <a:pt x="593559" y="540727"/>
                  </a:lnTo>
                  <a:lnTo>
                    <a:pt x="593559" y="537946"/>
                  </a:lnTo>
                  <a:close/>
                </a:path>
                <a:path w="2105659" h="1589404">
                  <a:moveTo>
                    <a:pt x="581545" y="537946"/>
                  </a:moveTo>
                  <a:lnTo>
                    <a:pt x="576033" y="537946"/>
                  </a:lnTo>
                  <a:lnTo>
                    <a:pt x="576033" y="545287"/>
                  </a:lnTo>
                  <a:lnTo>
                    <a:pt x="581545" y="545287"/>
                  </a:lnTo>
                  <a:lnTo>
                    <a:pt x="581545" y="537946"/>
                  </a:lnTo>
                  <a:close/>
                </a:path>
                <a:path w="2105659" h="1589404">
                  <a:moveTo>
                    <a:pt x="568629" y="541616"/>
                  </a:moveTo>
                  <a:lnTo>
                    <a:pt x="564934" y="541616"/>
                  </a:lnTo>
                  <a:lnTo>
                    <a:pt x="564934" y="548944"/>
                  </a:lnTo>
                  <a:lnTo>
                    <a:pt x="568629" y="548944"/>
                  </a:lnTo>
                  <a:lnTo>
                    <a:pt x="568629" y="541616"/>
                  </a:lnTo>
                  <a:close/>
                </a:path>
                <a:path w="2105659" h="1589404">
                  <a:moveTo>
                    <a:pt x="570458" y="541616"/>
                  </a:moveTo>
                  <a:lnTo>
                    <a:pt x="568629" y="541616"/>
                  </a:lnTo>
                  <a:lnTo>
                    <a:pt x="568629" y="545287"/>
                  </a:lnTo>
                  <a:lnTo>
                    <a:pt x="570458" y="545287"/>
                  </a:lnTo>
                  <a:lnTo>
                    <a:pt x="570458" y="541616"/>
                  </a:lnTo>
                  <a:close/>
                </a:path>
                <a:path w="2105659" h="1589404">
                  <a:moveTo>
                    <a:pt x="574154" y="541616"/>
                  </a:moveTo>
                  <a:lnTo>
                    <a:pt x="570458" y="541616"/>
                  </a:lnTo>
                  <a:lnTo>
                    <a:pt x="570458" y="545287"/>
                  </a:lnTo>
                  <a:lnTo>
                    <a:pt x="574154" y="545287"/>
                  </a:lnTo>
                  <a:lnTo>
                    <a:pt x="574154" y="541616"/>
                  </a:lnTo>
                  <a:close/>
                </a:path>
                <a:path w="2105659" h="1589404">
                  <a:moveTo>
                    <a:pt x="593559" y="546188"/>
                  </a:moveTo>
                  <a:lnTo>
                    <a:pt x="582510" y="546188"/>
                  </a:lnTo>
                  <a:lnTo>
                    <a:pt x="582510" y="551713"/>
                  </a:lnTo>
                  <a:lnTo>
                    <a:pt x="593559" y="551713"/>
                  </a:lnTo>
                  <a:lnTo>
                    <a:pt x="593559" y="546188"/>
                  </a:lnTo>
                  <a:close/>
                </a:path>
                <a:path w="2105659" h="1589404">
                  <a:moveTo>
                    <a:pt x="599109" y="548017"/>
                  </a:moveTo>
                  <a:lnTo>
                    <a:pt x="595439" y="548017"/>
                  </a:lnTo>
                  <a:lnTo>
                    <a:pt x="595439" y="553542"/>
                  </a:lnTo>
                  <a:lnTo>
                    <a:pt x="599109" y="553542"/>
                  </a:lnTo>
                  <a:lnTo>
                    <a:pt x="599109" y="548017"/>
                  </a:lnTo>
                  <a:close/>
                </a:path>
                <a:path w="2105659" h="1589404">
                  <a:moveTo>
                    <a:pt x="66535" y="688911"/>
                  </a:moveTo>
                  <a:lnTo>
                    <a:pt x="55486" y="688911"/>
                  </a:lnTo>
                  <a:lnTo>
                    <a:pt x="55486" y="694423"/>
                  </a:lnTo>
                  <a:lnTo>
                    <a:pt x="66535" y="694423"/>
                  </a:lnTo>
                  <a:lnTo>
                    <a:pt x="66535" y="688911"/>
                  </a:lnTo>
                  <a:close/>
                </a:path>
                <a:path w="2105659" h="1589404">
                  <a:moveTo>
                    <a:pt x="575068" y="562660"/>
                  </a:moveTo>
                  <a:lnTo>
                    <a:pt x="564019" y="562660"/>
                  </a:lnTo>
                  <a:lnTo>
                    <a:pt x="564019" y="568172"/>
                  </a:lnTo>
                  <a:lnTo>
                    <a:pt x="575068" y="568172"/>
                  </a:lnTo>
                  <a:lnTo>
                    <a:pt x="575068" y="562660"/>
                  </a:lnTo>
                  <a:close/>
                </a:path>
                <a:path w="2105659" h="1589404">
                  <a:moveTo>
                    <a:pt x="460438" y="608406"/>
                  </a:moveTo>
                  <a:lnTo>
                    <a:pt x="456755" y="608406"/>
                  </a:lnTo>
                  <a:lnTo>
                    <a:pt x="456755" y="613918"/>
                  </a:lnTo>
                  <a:lnTo>
                    <a:pt x="467817" y="613918"/>
                  </a:lnTo>
                  <a:lnTo>
                    <a:pt x="467817" y="610260"/>
                  </a:lnTo>
                  <a:lnTo>
                    <a:pt x="460438" y="610260"/>
                  </a:lnTo>
                  <a:lnTo>
                    <a:pt x="460438" y="608406"/>
                  </a:lnTo>
                  <a:close/>
                </a:path>
                <a:path w="2105659" h="1589404">
                  <a:moveTo>
                    <a:pt x="464121" y="604735"/>
                  </a:moveTo>
                  <a:lnTo>
                    <a:pt x="460438" y="604735"/>
                  </a:lnTo>
                  <a:lnTo>
                    <a:pt x="460438" y="610260"/>
                  </a:lnTo>
                  <a:lnTo>
                    <a:pt x="464121" y="610260"/>
                  </a:lnTo>
                  <a:lnTo>
                    <a:pt x="464121" y="604735"/>
                  </a:lnTo>
                  <a:close/>
                </a:path>
                <a:path w="2105659" h="1589404">
                  <a:moveTo>
                    <a:pt x="464159" y="608406"/>
                  </a:moveTo>
                  <a:lnTo>
                    <a:pt x="464121" y="610260"/>
                  </a:lnTo>
                  <a:lnTo>
                    <a:pt x="464159" y="608406"/>
                  </a:lnTo>
                  <a:close/>
                </a:path>
                <a:path w="2105659" h="1589404">
                  <a:moveTo>
                    <a:pt x="475221" y="604735"/>
                  </a:moveTo>
                  <a:lnTo>
                    <a:pt x="464159" y="604735"/>
                  </a:lnTo>
                  <a:lnTo>
                    <a:pt x="464159" y="610260"/>
                  </a:lnTo>
                  <a:lnTo>
                    <a:pt x="467817" y="610260"/>
                  </a:lnTo>
                  <a:lnTo>
                    <a:pt x="467817" y="608406"/>
                  </a:lnTo>
                  <a:lnTo>
                    <a:pt x="475221" y="608406"/>
                  </a:lnTo>
                  <a:lnTo>
                    <a:pt x="475221" y="604735"/>
                  </a:lnTo>
                  <a:close/>
                </a:path>
                <a:path w="2105659" h="1589404">
                  <a:moveTo>
                    <a:pt x="475221" y="608406"/>
                  </a:moveTo>
                  <a:lnTo>
                    <a:pt x="467817" y="608406"/>
                  </a:lnTo>
                  <a:lnTo>
                    <a:pt x="467817" y="610260"/>
                  </a:lnTo>
                  <a:lnTo>
                    <a:pt x="475221" y="610260"/>
                  </a:lnTo>
                  <a:lnTo>
                    <a:pt x="475221" y="608406"/>
                  </a:lnTo>
                  <a:close/>
                </a:path>
                <a:path w="2105659" h="1589404">
                  <a:moveTo>
                    <a:pt x="641642" y="551675"/>
                  </a:moveTo>
                  <a:lnTo>
                    <a:pt x="637971" y="551675"/>
                  </a:lnTo>
                  <a:lnTo>
                    <a:pt x="637971" y="557199"/>
                  </a:lnTo>
                  <a:lnTo>
                    <a:pt x="641642" y="557199"/>
                  </a:lnTo>
                  <a:lnTo>
                    <a:pt x="641642" y="551675"/>
                  </a:lnTo>
                  <a:close/>
                </a:path>
                <a:path w="2105659" h="1589404">
                  <a:moveTo>
                    <a:pt x="332828" y="646823"/>
                  </a:moveTo>
                  <a:lnTo>
                    <a:pt x="321767" y="646823"/>
                  </a:lnTo>
                  <a:lnTo>
                    <a:pt x="321767" y="652348"/>
                  </a:lnTo>
                  <a:lnTo>
                    <a:pt x="332828" y="652348"/>
                  </a:lnTo>
                  <a:lnTo>
                    <a:pt x="332828" y="646823"/>
                  </a:lnTo>
                  <a:close/>
                </a:path>
                <a:path w="2105659" h="1589404">
                  <a:moveTo>
                    <a:pt x="301383" y="657809"/>
                  </a:moveTo>
                  <a:lnTo>
                    <a:pt x="290334" y="657809"/>
                  </a:lnTo>
                  <a:lnTo>
                    <a:pt x="290334" y="663321"/>
                  </a:lnTo>
                  <a:lnTo>
                    <a:pt x="301383" y="663321"/>
                  </a:lnTo>
                  <a:lnTo>
                    <a:pt x="301383" y="657809"/>
                  </a:lnTo>
                  <a:close/>
                </a:path>
                <a:path w="2105659" h="1589404">
                  <a:moveTo>
                    <a:pt x="674014" y="548944"/>
                  </a:moveTo>
                  <a:lnTo>
                    <a:pt x="668489" y="548944"/>
                  </a:lnTo>
                  <a:lnTo>
                    <a:pt x="668489" y="552627"/>
                  </a:lnTo>
                  <a:lnTo>
                    <a:pt x="674014" y="552627"/>
                  </a:lnTo>
                  <a:lnTo>
                    <a:pt x="674014" y="548944"/>
                  </a:lnTo>
                  <a:close/>
                </a:path>
                <a:path w="2105659" h="1589404">
                  <a:moveTo>
                    <a:pt x="416966" y="633120"/>
                  </a:moveTo>
                  <a:lnTo>
                    <a:pt x="411454" y="633120"/>
                  </a:lnTo>
                  <a:lnTo>
                    <a:pt x="411454" y="636790"/>
                  </a:lnTo>
                  <a:lnTo>
                    <a:pt x="416966" y="636790"/>
                  </a:lnTo>
                  <a:lnTo>
                    <a:pt x="416966" y="633120"/>
                  </a:lnTo>
                  <a:close/>
                </a:path>
                <a:path w="2105659" h="1589404">
                  <a:moveTo>
                    <a:pt x="416966" y="630364"/>
                  </a:moveTo>
                  <a:lnTo>
                    <a:pt x="410527" y="630364"/>
                  </a:lnTo>
                  <a:lnTo>
                    <a:pt x="410527" y="635876"/>
                  </a:lnTo>
                  <a:lnTo>
                    <a:pt x="411454" y="635876"/>
                  </a:lnTo>
                  <a:lnTo>
                    <a:pt x="411454" y="633120"/>
                  </a:lnTo>
                  <a:lnTo>
                    <a:pt x="416966" y="633120"/>
                  </a:lnTo>
                  <a:lnTo>
                    <a:pt x="416966" y="630364"/>
                  </a:lnTo>
                  <a:close/>
                </a:path>
                <a:path w="2105659" h="1589404">
                  <a:moveTo>
                    <a:pt x="421589" y="633120"/>
                  </a:moveTo>
                  <a:lnTo>
                    <a:pt x="416966" y="633120"/>
                  </a:lnTo>
                  <a:lnTo>
                    <a:pt x="416966" y="635876"/>
                  </a:lnTo>
                  <a:lnTo>
                    <a:pt x="421589" y="635876"/>
                  </a:lnTo>
                  <a:lnTo>
                    <a:pt x="421589" y="633120"/>
                  </a:lnTo>
                  <a:close/>
                </a:path>
                <a:path w="2105659" h="1589404">
                  <a:moveTo>
                    <a:pt x="422541" y="629462"/>
                  </a:moveTo>
                  <a:lnTo>
                    <a:pt x="416966" y="629462"/>
                  </a:lnTo>
                  <a:lnTo>
                    <a:pt x="416966" y="630364"/>
                  </a:lnTo>
                  <a:lnTo>
                    <a:pt x="421589" y="630364"/>
                  </a:lnTo>
                  <a:lnTo>
                    <a:pt x="421589" y="633120"/>
                  </a:lnTo>
                  <a:lnTo>
                    <a:pt x="422541" y="633120"/>
                  </a:lnTo>
                  <a:lnTo>
                    <a:pt x="422541" y="629462"/>
                  </a:lnTo>
                  <a:close/>
                </a:path>
                <a:path w="2105659" h="1589404">
                  <a:moveTo>
                    <a:pt x="428066" y="625779"/>
                  </a:moveTo>
                  <a:lnTo>
                    <a:pt x="422541" y="625779"/>
                  </a:lnTo>
                  <a:lnTo>
                    <a:pt x="422541" y="629462"/>
                  </a:lnTo>
                  <a:lnTo>
                    <a:pt x="428066" y="629462"/>
                  </a:lnTo>
                  <a:lnTo>
                    <a:pt x="428066" y="625779"/>
                  </a:lnTo>
                  <a:close/>
                </a:path>
                <a:path w="2105659" h="1589404">
                  <a:moveTo>
                    <a:pt x="428980" y="623036"/>
                  </a:moveTo>
                  <a:lnTo>
                    <a:pt x="417931" y="623036"/>
                  </a:lnTo>
                  <a:lnTo>
                    <a:pt x="417931" y="628561"/>
                  </a:lnTo>
                  <a:lnTo>
                    <a:pt x="422541" y="628561"/>
                  </a:lnTo>
                  <a:lnTo>
                    <a:pt x="422541" y="625779"/>
                  </a:lnTo>
                  <a:lnTo>
                    <a:pt x="428980" y="625779"/>
                  </a:lnTo>
                  <a:lnTo>
                    <a:pt x="428980" y="623036"/>
                  </a:lnTo>
                  <a:close/>
                </a:path>
                <a:path w="2105659" h="1589404">
                  <a:moveTo>
                    <a:pt x="428980" y="625779"/>
                  </a:moveTo>
                  <a:lnTo>
                    <a:pt x="428066" y="625779"/>
                  </a:lnTo>
                  <a:lnTo>
                    <a:pt x="428066" y="628561"/>
                  </a:lnTo>
                  <a:lnTo>
                    <a:pt x="428980" y="628561"/>
                  </a:lnTo>
                  <a:lnTo>
                    <a:pt x="428980" y="625779"/>
                  </a:lnTo>
                  <a:close/>
                </a:path>
                <a:path w="2105659" h="1589404">
                  <a:moveTo>
                    <a:pt x="695274" y="551675"/>
                  </a:moveTo>
                  <a:lnTo>
                    <a:pt x="691616" y="551675"/>
                  </a:lnTo>
                  <a:lnTo>
                    <a:pt x="691616" y="557199"/>
                  </a:lnTo>
                  <a:lnTo>
                    <a:pt x="702665" y="557199"/>
                  </a:lnTo>
                  <a:lnTo>
                    <a:pt x="702665" y="551713"/>
                  </a:lnTo>
                  <a:lnTo>
                    <a:pt x="695274" y="551713"/>
                  </a:lnTo>
                  <a:close/>
                </a:path>
                <a:path w="2105659" h="1589404">
                  <a:moveTo>
                    <a:pt x="695274" y="538873"/>
                  </a:moveTo>
                  <a:lnTo>
                    <a:pt x="684212" y="538873"/>
                  </a:lnTo>
                  <a:lnTo>
                    <a:pt x="684212" y="551713"/>
                  </a:lnTo>
                  <a:lnTo>
                    <a:pt x="691616" y="551713"/>
                  </a:lnTo>
                  <a:lnTo>
                    <a:pt x="695274" y="551675"/>
                  </a:lnTo>
                  <a:lnTo>
                    <a:pt x="695274" y="548970"/>
                  </a:lnTo>
                  <a:lnTo>
                    <a:pt x="692531" y="548970"/>
                  </a:lnTo>
                  <a:lnTo>
                    <a:pt x="692531" y="545287"/>
                  </a:lnTo>
                  <a:lnTo>
                    <a:pt x="695274" y="545287"/>
                  </a:lnTo>
                  <a:lnTo>
                    <a:pt x="695274" y="538873"/>
                  </a:lnTo>
                  <a:close/>
                </a:path>
                <a:path w="2105659" h="1589404">
                  <a:moveTo>
                    <a:pt x="702665" y="551675"/>
                  </a:moveTo>
                  <a:lnTo>
                    <a:pt x="695274" y="551675"/>
                  </a:lnTo>
                  <a:lnTo>
                    <a:pt x="702665" y="551713"/>
                  </a:lnTo>
                  <a:close/>
                </a:path>
                <a:path w="2105659" h="1589404">
                  <a:moveTo>
                    <a:pt x="695274" y="545287"/>
                  </a:moveTo>
                  <a:lnTo>
                    <a:pt x="692531" y="545287"/>
                  </a:lnTo>
                  <a:lnTo>
                    <a:pt x="692531" y="548970"/>
                  </a:lnTo>
                  <a:lnTo>
                    <a:pt x="695274" y="548970"/>
                  </a:lnTo>
                  <a:lnTo>
                    <a:pt x="695274" y="545287"/>
                  </a:lnTo>
                  <a:close/>
                </a:path>
                <a:path w="2105659" h="1589404">
                  <a:moveTo>
                    <a:pt x="698055" y="542531"/>
                  </a:moveTo>
                  <a:lnTo>
                    <a:pt x="695312" y="542531"/>
                  </a:lnTo>
                  <a:lnTo>
                    <a:pt x="695312" y="548043"/>
                  </a:lnTo>
                  <a:lnTo>
                    <a:pt x="695274" y="548970"/>
                  </a:lnTo>
                  <a:lnTo>
                    <a:pt x="698055" y="548970"/>
                  </a:lnTo>
                  <a:lnTo>
                    <a:pt x="698055" y="542531"/>
                  </a:lnTo>
                  <a:close/>
                </a:path>
                <a:path w="2105659" h="1589404">
                  <a:moveTo>
                    <a:pt x="695312" y="545287"/>
                  </a:moveTo>
                  <a:lnTo>
                    <a:pt x="695274" y="548043"/>
                  </a:lnTo>
                  <a:lnTo>
                    <a:pt x="695312" y="545287"/>
                  </a:lnTo>
                  <a:close/>
                </a:path>
                <a:path w="2105659" h="1589404">
                  <a:moveTo>
                    <a:pt x="706361" y="545287"/>
                  </a:moveTo>
                  <a:lnTo>
                    <a:pt x="698055" y="545287"/>
                  </a:lnTo>
                  <a:lnTo>
                    <a:pt x="698055" y="548043"/>
                  </a:lnTo>
                  <a:lnTo>
                    <a:pt x="706361" y="548043"/>
                  </a:lnTo>
                  <a:lnTo>
                    <a:pt x="706361" y="545287"/>
                  </a:lnTo>
                  <a:close/>
                </a:path>
                <a:path w="2105659" h="1589404">
                  <a:moveTo>
                    <a:pt x="597268" y="573633"/>
                  </a:moveTo>
                  <a:lnTo>
                    <a:pt x="586206" y="573633"/>
                  </a:lnTo>
                  <a:lnTo>
                    <a:pt x="586206" y="579158"/>
                  </a:lnTo>
                  <a:lnTo>
                    <a:pt x="597268" y="579158"/>
                  </a:lnTo>
                  <a:lnTo>
                    <a:pt x="597268" y="573633"/>
                  </a:lnTo>
                  <a:close/>
                </a:path>
                <a:path w="2105659" h="1589404">
                  <a:moveTo>
                    <a:pt x="443776" y="626694"/>
                  </a:moveTo>
                  <a:lnTo>
                    <a:pt x="432727" y="626694"/>
                  </a:lnTo>
                  <a:lnTo>
                    <a:pt x="432727" y="632218"/>
                  </a:lnTo>
                  <a:lnTo>
                    <a:pt x="443776" y="632218"/>
                  </a:lnTo>
                  <a:lnTo>
                    <a:pt x="443776" y="626694"/>
                  </a:lnTo>
                  <a:close/>
                </a:path>
                <a:path w="2105659" h="1589404">
                  <a:moveTo>
                    <a:pt x="144221" y="703554"/>
                  </a:moveTo>
                  <a:lnTo>
                    <a:pt x="135001" y="703554"/>
                  </a:lnTo>
                  <a:lnTo>
                    <a:pt x="135001" y="709066"/>
                  </a:lnTo>
                  <a:lnTo>
                    <a:pt x="146050" y="709066"/>
                  </a:lnTo>
                  <a:lnTo>
                    <a:pt x="146050" y="705408"/>
                  </a:lnTo>
                  <a:lnTo>
                    <a:pt x="144221" y="705408"/>
                  </a:lnTo>
                  <a:lnTo>
                    <a:pt x="144221" y="703554"/>
                  </a:lnTo>
                  <a:close/>
                </a:path>
                <a:path w="2105659" h="1589404">
                  <a:moveTo>
                    <a:pt x="147904" y="699897"/>
                  </a:moveTo>
                  <a:lnTo>
                    <a:pt x="144221" y="699897"/>
                  </a:lnTo>
                  <a:lnTo>
                    <a:pt x="144221" y="705408"/>
                  </a:lnTo>
                  <a:lnTo>
                    <a:pt x="146050" y="705408"/>
                  </a:lnTo>
                  <a:lnTo>
                    <a:pt x="146050" y="703554"/>
                  </a:lnTo>
                  <a:lnTo>
                    <a:pt x="147904" y="703554"/>
                  </a:lnTo>
                  <a:lnTo>
                    <a:pt x="147904" y="699897"/>
                  </a:lnTo>
                  <a:close/>
                </a:path>
                <a:path w="2105659" h="1589404">
                  <a:moveTo>
                    <a:pt x="147904" y="703554"/>
                  </a:moveTo>
                  <a:lnTo>
                    <a:pt x="146050" y="703554"/>
                  </a:lnTo>
                  <a:lnTo>
                    <a:pt x="146050" y="705408"/>
                  </a:lnTo>
                  <a:lnTo>
                    <a:pt x="147904" y="705408"/>
                  </a:lnTo>
                  <a:lnTo>
                    <a:pt x="147904" y="703554"/>
                  </a:lnTo>
                  <a:close/>
                </a:path>
                <a:path w="2105659" h="1589404">
                  <a:moveTo>
                    <a:pt x="415124" y="638594"/>
                  </a:moveTo>
                  <a:lnTo>
                    <a:pt x="409600" y="638594"/>
                  </a:lnTo>
                  <a:lnTo>
                    <a:pt x="409600" y="645922"/>
                  </a:lnTo>
                  <a:lnTo>
                    <a:pt x="405904" y="645922"/>
                  </a:lnTo>
                  <a:lnTo>
                    <a:pt x="405904" y="649605"/>
                  </a:lnTo>
                  <a:lnTo>
                    <a:pt x="411416" y="649605"/>
                  </a:lnTo>
                  <a:lnTo>
                    <a:pt x="411416" y="648690"/>
                  </a:lnTo>
                  <a:lnTo>
                    <a:pt x="410527" y="648690"/>
                  </a:lnTo>
                  <a:lnTo>
                    <a:pt x="410527" y="643166"/>
                  </a:lnTo>
                  <a:lnTo>
                    <a:pt x="411416" y="643166"/>
                  </a:lnTo>
                  <a:lnTo>
                    <a:pt x="411416" y="642264"/>
                  </a:lnTo>
                  <a:lnTo>
                    <a:pt x="412343" y="642264"/>
                  </a:lnTo>
                  <a:lnTo>
                    <a:pt x="412343" y="639508"/>
                  </a:lnTo>
                  <a:lnTo>
                    <a:pt x="415124" y="639508"/>
                  </a:lnTo>
                  <a:lnTo>
                    <a:pt x="415124" y="638594"/>
                  </a:lnTo>
                  <a:close/>
                </a:path>
                <a:path w="2105659" h="1589404">
                  <a:moveTo>
                    <a:pt x="411416" y="643166"/>
                  </a:moveTo>
                  <a:lnTo>
                    <a:pt x="410527" y="643166"/>
                  </a:lnTo>
                  <a:lnTo>
                    <a:pt x="410527" y="648690"/>
                  </a:lnTo>
                  <a:lnTo>
                    <a:pt x="411416" y="648690"/>
                  </a:lnTo>
                  <a:lnTo>
                    <a:pt x="411416" y="643166"/>
                  </a:lnTo>
                  <a:close/>
                </a:path>
                <a:path w="2105659" h="1589404">
                  <a:moveTo>
                    <a:pt x="412343" y="642264"/>
                  </a:moveTo>
                  <a:lnTo>
                    <a:pt x="411416" y="642264"/>
                  </a:lnTo>
                  <a:lnTo>
                    <a:pt x="411416" y="648690"/>
                  </a:lnTo>
                  <a:lnTo>
                    <a:pt x="417931" y="648690"/>
                  </a:lnTo>
                  <a:lnTo>
                    <a:pt x="417931" y="645020"/>
                  </a:lnTo>
                  <a:lnTo>
                    <a:pt x="412343" y="645020"/>
                  </a:lnTo>
                  <a:lnTo>
                    <a:pt x="412343" y="642264"/>
                  </a:lnTo>
                  <a:close/>
                </a:path>
                <a:path w="2105659" h="1589404">
                  <a:moveTo>
                    <a:pt x="421589" y="643166"/>
                  </a:moveTo>
                  <a:lnTo>
                    <a:pt x="417931" y="643166"/>
                  </a:lnTo>
                  <a:lnTo>
                    <a:pt x="417931" y="648690"/>
                  </a:lnTo>
                  <a:lnTo>
                    <a:pt x="421589" y="648690"/>
                  </a:lnTo>
                  <a:lnTo>
                    <a:pt x="421589" y="643166"/>
                  </a:lnTo>
                  <a:close/>
                </a:path>
                <a:path w="2105659" h="1589404">
                  <a:moveTo>
                    <a:pt x="428980" y="643166"/>
                  </a:moveTo>
                  <a:lnTo>
                    <a:pt x="421589" y="643166"/>
                  </a:lnTo>
                  <a:lnTo>
                    <a:pt x="421589" y="648690"/>
                  </a:lnTo>
                  <a:lnTo>
                    <a:pt x="428980" y="648690"/>
                  </a:lnTo>
                  <a:lnTo>
                    <a:pt x="428980" y="643166"/>
                  </a:lnTo>
                  <a:close/>
                </a:path>
                <a:path w="2105659" h="1589404">
                  <a:moveTo>
                    <a:pt x="401281" y="639508"/>
                  </a:moveTo>
                  <a:lnTo>
                    <a:pt x="397586" y="639508"/>
                  </a:lnTo>
                  <a:lnTo>
                    <a:pt x="397586" y="645020"/>
                  </a:lnTo>
                  <a:lnTo>
                    <a:pt x="401281" y="645020"/>
                  </a:lnTo>
                  <a:lnTo>
                    <a:pt x="401281" y="639508"/>
                  </a:lnTo>
                  <a:close/>
                </a:path>
                <a:path w="2105659" h="1589404">
                  <a:moveTo>
                    <a:pt x="408647" y="639508"/>
                  </a:moveTo>
                  <a:lnTo>
                    <a:pt x="401281" y="639508"/>
                  </a:lnTo>
                  <a:lnTo>
                    <a:pt x="401281" y="645020"/>
                  </a:lnTo>
                  <a:lnTo>
                    <a:pt x="408647" y="645020"/>
                  </a:lnTo>
                  <a:lnTo>
                    <a:pt x="408647" y="639508"/>
                  </a:lnTo>
                  <a:close/>
                </a:path>
                <a:path w="2105659" h="1589404">
                  <a:moveTo>
                    <a:pt x="409600" y="639508"/>
                  </a:moveTo>
                  <a:lnTo>
                    <a:pt x="408647" y="639508"/>
                  </a:lnTo>
                  <a:lnTo>
                    <a:pt x="408647" y="645020"/>
                  </a:lnTo>
                  <a:lnTo>
                    <a:pt x="409600" y="645020"/>
                  </a:lnTo>
                  <a:lnTo>
                    <a:pt x="409600" y="639508"/>
                  </a:lnTo>
                  <a:close/>
                </a:path>
                <a:path w="2105659" h="1589404">
                  <a:moveTo>
                    <a:pt x="417931" y="643166"/>
                  </a:moveTo>
                  <a:lnTo>
                    <a:pt x="412343" y="643166"/>
                  </a:lnTo>
                  <a:lnTo>
                    <a:pt x="412343" y="645020"/>
                  </a:lnTo>
                  <a:lnTo>
                    <a:pt x="417931" y="645020"/>
                  </a:lnTo>
                  <a:lnTo>
                    <a:pt x="417931" y="643166"/>
                  </a:lnTo>
                  <a:close/>
                </a:path>
                <a:path w="2105659" h="1589404">
                  <a:moveTo>
                    <a:pt x="415124" y="639508"/>
                  </a:moveTo>
                  <a:lnTo>
                    <a:pt x="412343" y="639508"/>
                  </a:lnTo>
                  <a:lnTo>
                    <a:pt x="412343" y="642264"/>
                  </a:lnTo>
                  <a:lnTo>
                    <a:pt x="415124" y="642264"/>
                  </a:lnTo>
                  <a:lnTo>
                    <a:pt x="415124" y="639508"/>
                  </a:lnTo>
                  <a:close/>
                </a:path>
                <a:path w="2105659" h="1589404">
                  <a:moveTo>
                    <a:pt x="671233" y="559003"/>
                  </a:moveTo>
                  <a:lnTo>
                    <a:pt x="660171" y="559003"/>
                  </a:lnTo>
                  <a:lnTo>
                    <a:pt x="660171" y="564515"/>
                  </a:lnTo>
                  <a:lnTo>
                    <a:pt x="671233" y="564515"/>
                  </a:lnTo>
                  <a:lnTo>
                    <a:pt x="671233" y="559003"/>
                  </a:lnTo>
                  <a:close/>
                </a:path>
                <a:path w="2105659" h="1589404">
                  <a:moveTo>
                    <a:pt x="628738" y="580948"/>
                  </a:moveTo>
                  <a:lnTo>
                    <a:pt x="621347" y="580948"/>
                  </a:lnTo>
                  <a:lnTo>
                    <a:pt x="621347" y="586473"/>
                  </a:lnTo>
                  <a:lnTo>
                    <a:pt x="632396" y="586473"/>
                  </a:lnTo>
                  <a:lnTo>
                    <a:pt x="632396" y="582815"/>
                  </a:lnTo>
                  <a:lnTo>
                    <a:pt x="628738" y="582815"/>
                  </a:lnTo>
                  <a:lnTo>
                    <a:pt x="628738" y="580948"/>
                  </a:lnTo>
                  <a:close/>
                </a:path>
                <a:path w="2105659" h="1589404">
                  <a:moveTo>
                    <a:pt x="633361" y="577291"/>
                  </a:moveTo>
                  <a:lnTo>
                    <a:pt x="628738" y="577291"/>
                  </a:lnTo>
                  <a:lnTo>
                    <a:pt x="628738" y="582815"/>
                  </a:lnTo>
                  <a:lnTo>
                    <a:pt x="632396" y="582815"/>
                  </a:lnTo>
                  <a:lnTo>
                    <a:pt x="632396" y="580948"/>
                  </a:lnTo>
                  <a:lnTo>
                    <a:pt x="639800" y="580948"/>
                  </a:lnTo>
                  <a:lnTo>
                    <a:pt x="639800" y="580059"/>
                  </a:lnTo>
                  <a:lnTo>
                    <a:pt x="633361" y="580059"/>
                  </a:lnTo>
                  <a:lnTo>
                    <a:pt x="633361" y="577291"/>
                  </a:lnTo>
                  <a:close/>
                </a:path>
                <a:path w="2105659" h="1589404">
                  <a:moveTo>
                    <a:pt x="639800" y="580948"/>
                  </a:moveTo>
                  <a:lnTo>
                    <a:pt x="632396" y="580948"/>
                  </a:lnTo>
                  <a:lnTo>
                    <a:pt x="632396" y="582815"/>
                  </a:lnTo>
                  <a:lnTo>
                    <a:pt x="639800" y="582815"/>
                  </a:lnTo>
                  <a:lnTo>
                    <a:pt x="639800" y="580948"/>
                  </a:lnTo>
                  <a:close/>
                </a:path>
                <a:path w="2105659" h="1589404">
                  <a:moveTo>
                    <a:pt x="639800" y="577291"/>
                  </a:moveTo>
                  <a:lnTo>
                    <a:pt x="633361" y="577291"/>
                  </a:lnTo>
                  <a:lnTo>
                    <a:pt x="633361" y="580059"/>
                  </a:lnTo>
                  <a:lnTo>
                    <a:pt x="639800" y="580059"/>
                  </a:lnTo>
                  <a:lnTo>
                    <a:pt x="639800" y="577291"/>
                  </a:lnTo>
                  <a:close/>
                </a:path>
                <a:path w="2105659" h="1589404">
                  <a:moveTo>
                    <a:pt x="638873" y="572719"/>
                  </a:moveTo>
                  <a:lnTo>
                    <a:pt x="633361" y="572719"/>
                  </a:lnTo>
                  <a:lnTo>
                    <a:pt x="633361" y="576389"/>
                  </a:lnTo>
                  <a:lnTo>
                    <a:pt x="638873" y="576389"/>
                  </a:lnTo>
                  <a:lnTo>
                    <a:pt x="638873" y="572719"/>
                  </a:lnTo>
                  <a:close/>
                </a:path>
                <a:path w="2105659" h="1589404">
                  <a:moveTo>
                    <a:pt x="592670" y="596519"/>
                  </a:moveTo>
                  <a:lnTo>
                    <a:pt x="590829" y="596519"/>
                  </a:lnTo>
                  <a:lnTo>
                    <a:pt x="590829" y="600202"/>
                  </a:lnTo>
                  <a:lnTo>
                    <a:pt x="596341" y="600202"/>
                  </a:lnTo>
                  <a:lnTo>
                    <a:pt x="592670" y="600176"/>
                  </a:lnTo>
                  <a:lnTo>
                    <a:pt x="592670" y="596519"/>
                  </a:lnTo>
                  <a:close/>
                </a:path>
                <a:path w="2105659" h="1589404">
                  <a:moveTo>
                    <a:pt x="598195" y="592848"/>
                  </a:moveTo>
                  <a:lnTo>
                    <a:pt x="592670" y="592848"/>
                  </a:lnTo>
                  <a:lnTo>
                    <a:pt x="592670" y="600176"/>
                  </a:lnTo>
                  <a:lnTo>
                    <a:pt x="596341" y="600176"/>
                  </a:lnTo>
                  <a:lnTo>
                    <a:pt x="596341" y="594690"/>
                  </a:lnTo>
                  <a:lnTo>
                    <a:pt x="598195" y="594690"/>
                  </a:lnTo>
                  <a:lnTo>
                    <a:pt x="598195" y="592848"/>
                  </a:lnTo>
                  <a:close/>
                </a:path>
                <a:path w="2105659" h="1589404">
                  <a:moveTo>
                    <a:pt x="592670" y="592848"/>
                  </a:moveTo>
                  <a:lnTo>
                    <a:pt x="590829" y="592848"/>
                  </a:lnTo>
                  <a:lnTo>
                    <a:pt x="590829" y="594690"/>
                  </a:lnTo>
                  <a:lnTo>
                    <a:pt x="592670" y="594690"/>
                  </a:lnTo>
                  <a:lnTo>
                    <a:pt x="592670" y="592848"/>
                  </a:lnTo>
                  <a:close/>
                </a:path>
                <a:path w="2105659" h="1589404">
                  <a:moveTo>
                    <a:pt x="596341" y="587349"/>
                  </a:moveTo>
                  <a:lnTo>
                    <a:pt x="590829" y="587349"/>
                  </a:lnTo>
                  <a:lnTo>
                    <a:pt x="590829" y="591032"/>
                  </a:lnTo>
                  <a:lnTo>
                    <a:pt x="596341" y="591032"/>
                  </a:lnTo>
                  <a:lnTo>
                    <a:pt x="596341" y="587349"/>
                  </a:lnTo>
                  <a:close/>
                </a:path>
                <a:path w="2105659" h="1589404">
                  <a:moveTo>
                    <a:pt x="454875" y="637679"/>
                  </a:moveTo>
                  <a:lnTo>
                    <a:pt x="443814" y="637679"/>
                  </a:lnTo>
                  <a:lnTo>
                    <a:pt x="443814" y="643191"/>
                  </a:lnTo>
                  <a:lnTo>
                    <a:pt x="454875" y="643191"/>
                  </a:lnTo>
                  <a:lnTo>
                    <a:pt x="454875" y="637679"/>
                  </a:lnTo>
                  <a:close/>
                </a:path>
                <a:path w="2105659" h="1589404">
                  <a:moveTo>
                    <a:pt x="589864" y="597420"/>
                  </a:moveTo>
                  <a:lnTo>
                    <a:pt x="578815" y="597420"/>
                  </a:lnTo>
                  <a:lnTo>
                    <a:pt x="578815" y="602945"/>
                  </a:lnTo>
                  <a:lnTo>
                    <a:pt x="589864" y="602945"/>
                  </a:lnTo>
                  <a:lnTo>
                    <a:pt x="589864" y="597420"/>
                  </a:lnTo>
                  <a:close/>
                </a:path>
                <a:path w="2105659" h="1589404">
                  <a:moveTo>
                    <a:pt x="616686" y="600176"/>
                  </a:moveTo>
                  <a:lnTo>
                    <a:pt x="611162" y="600176"/>
                  </a:lnTo>
                  <a:lnTo>
                    <a:pt x="611162" y="603859"/>
                  </a:lnTo>
                  <a:lnTo>
                    <a:pt x="616686" y="603859"/>
                  </a:lnTo>
                  <a:lnTo>
                    <a:pt x="616686" y="600176"/>
                  </a:lnTo>
                  <a:close/>
                </a:path>
                <a:path w="2105659" h="1589404">
                  <a:moveTo>
                    <a:pt x="620382" y="594690"/>
                  </a:moveTo>
                  <a:lnTo>
                    <a:pt x="614870" y="594690"/>
                  </a:lnTo>
                  <a:lnTo>
                    <a:pt x="614870" y="598373"/>
                  </a:lnTo>
                  <a:lnTo>
                    <a:pt x="616686" y="598373"/>
                  </a:lnTo>
                  <a:lnTo>
                    <a:pt x="616686" y="596519"/>
                  </a:lnTo>
                  <a:lnTo>
                    <a:pt x="620382" y="596519"/>
                  </a:lnTo>
                  <a:lnTo>
                    <a:pt x="620382" y="594690"/>
                  </a:lnTo>
                  <a:close/>
                </a:path>
                <a:path w="2105659" h="1589404">
                  <a:moveTo>
                    <a:pt x="706361" y="559003"/>
                  </a:moveTo>
                  <a:lnTo>
                    <a:pt x="695312" y="559003"/>
                  </a:lnTo>
                  <a:lnTo>
                    <a:pt x="695312" y="564515"/>
                  </a:lnTo>
                  <a:lnTo>
                    <a:pt x="706361" y="564515"/>
                  </a:lnTo>
                  <a:lnTo>
                    <a:pt x="706361" y="559003"/>
                  </a:lnTo>
                  <a:close/>
                </a:path>
                <a:path w="2105659" h="1589404">
                  <a:moveTo>
                    <a:pt x="627786" y="587349"/>
                  </a:moveTo>
                  <a:lnTo>
                    <a:pt x="622261" y="587349"/>
                  </a:lnTo>
                  <a:lnTo>
                    <a:pt x="622261" y="591032"/>
                  </a:lnTo>
                  <a:lnTo>
                    <a:pt x="627786" y="591032"/>
                  </a:lnTo>
                  <a:lnTo>
                    <a:pt x="627786" y="587349"/>
                  </a:lnTo>
                  <a:close/>
                </a:path>
                <a:path w="2105659" h="1589404">
                  <a:moveTo>
                    <a:pt x="659218" y="576376"/>
                  </a:moveTo>
                  <a:lnTo>
                    <a:pt x="653694" y="576376"/>
                  </a:lnTo>
                  <a:lnTo>
                    <a:pt x="653694" y="580059"/>
                  </a:lnTo>
                  <a:lnTo>
                    <a:pt x="659218" y="580059"/>
                  </a:lnTo>
                  <a:lnTo>
                    <a:pt x="659218" y="576376"/>
                  </a:lnTo>
                  <a:close/>
                </a:path>
                <a:path w="2105659" h="1589404">
                  <a:moveTo>
                    <a:pt x="672198" y="577291"/>
                  </a:moveTo>
                  <a:lnTo>
                    <a:pt x="671271" y="577291"/>
                  </a:lnTo>
                  <a:lnTo>
                    <a:pt x="671271" y="582815"/>
                  </a:lnTo>
                  <a:lnTo>
                    <a:pt x="682332" y="582815"/>
                  </a:lnTo>
                  <a:lnTo>
                    <a:pt x="682332" y="580059"/>
                  </a:lnTo>
                  <a:lnTo>
                    <a:pt x="672198" y="580059"/>
                  </a:lnTo>
                  <a:lnTo>
                    <a:pt x="672198" y="577291"/>
                  </a:lnTo>
                  <a:close/>
                </a:path>
                <a:path w="2105659" h="1589404">
                  <a:moveTo>
                    <a:pt x="670306" y="572719"/>
                  </a:moveTo>
                  <a:lnTo>
                    <a:pt x="664794" y="572719"/>
                  </a:lnTo>
                  <a:lnTo>
                    <a:pt x="664794" y="580059"/>
                  </a:lnTo>
                  <a:lnTo>
                    <a:pt x="671271" y="580059"/>
                  </a:lnTo>
                  <a:lnTo>
                    <a:pt x="671271" y="577291"/>
                  </a:lnTo>
                  <a:lnTo>
                    <a:pt x="672198" y="577291"/>
                  </a:lnTo>
                  <a:lnTo>
                    <a:pt x="672198" y="576389"/>
                  </a:lnTo>
                  <a:lnTo>
                    <a:pt x="670306" y="576389"/>
                  </a:lnTo>
                  <a:lnTo>
                    <a:pt x="670306" y="572719"/>
                  </a:lnTo>
                  <a:close/>
                </a:path>
                <a:path w="2105659" h="1589404">
                  <a:moveTo>
                    <a:pt x="677710" y="572719"/>
                  </a:moveTo>
                  <a:lnTo>
                    <a:pt x="672198" y="572719"/>
                  </a:lnTo>
                  <a:lnTo>
                    <a:pt x="672198" y="580059"/>
                  </a:lnTo>
                  <a:lnTo>
                    <a:pt x="682332" y="580059"/>
                  </a:lnTo>
                  <a:lnTo>
                    <a:pt x="682332" y="579158"/>
                  </a:lnTo>
                  <a:lnTo>
                    <a:pt x="674928" y="579158"/>
                  </a:lnTo>
                  <a:lnTo>
                    <a:pt x="674928" y="573633"/>
                  </a:lnTo>
                  <a:lnTo>
                    <a:pt x="677710" y="573633"/>
                  </a:lnTo>
                  <a:lnTo>
                    <a:pt x="677710" y="572719"/>
                  </a:lnTo>
                  <a:close/>
                </a:path>
                <a:path w="2105659" h="1589404">
                  <a:moveTo>
                    <a:pt x="664794" y="573633"/>
                  </a:moveTo>
                  <a:lnTo>
                    <a:pt x="663879" y="573633"/>
                  </a:lnTo>
                  <a:lnTo>
                    <a:pt x="663879" y="579158"/>
                  </a:lnTo>
                  <a:lnTo>
                    <a:pt x="664794" y="579158"/>
                  </a:lnTo>
                  <a:lnTo>
                    <a:pt x="664794" y="573633"/>
                  </a:lnTo>
                  <a:close/>
                </a:path>
                <a:path w="2105659" h="1589404">
                  <a:moveTo>
                    <a:pt x="682332" y="577291"/>
                  </a:moveTo>
                  <a:lnTo>
                    <a:pt x="674928" y="577291"/>
                  </a:lnTo>
                  <a:lnTo>
                    <a:pt x="674928" y="579158"/>
                  </a:lnTo>
                  <a:lnTo>
                    <a:pt x="682332" y="579158"/>
                  </a:lnTo>
                  <a:lnTo>
                    <a:pt x="682332" y="577291"/>
                  </a:lnTo>
                  <a:close/>
                </a:path>
                <a:path w="2105659" h="1589404">
                  <a:moveTo>
                    <a:pt x="672198" y="573633"/>
                  </a:moveTo>
                  <a:lnTo>
                    <a:pt x="670306" y="573633"/>
                  </a:lnTo>
                  <a:lnTo>
                    <a:pt x="670306" y="576389"/>
                  </a:lnTo>
                  <a:lnTo>
                    <a:pt x="672198" y="576389"/>
                  </a:lnTo>
                  <a:lnTo>
                    <a:pt x="672198" y="573633"/>
                  </a:lnTo>
                  <a:close/>
                </a:path>
                <a:path w="2105659" h="1589404">
                  <a:moveTo>
                    <a:pt x="677710" y="573633"/>
                  </a:moveTo>
                  <a:lnTo>
                    <a:pt x="674928" y="573633"/>
                  </a:lnTo>
                  <a:lnTo>
                    <a:pt x="674928" y="576389"/>
                  </a:lnTo>
                  <a:lnTo>
                    <a:pt x="677710" y="576389"/>
                  </a:lnTo>
                  <a:lnTo>
                    <a:pt x="677710" y="573633"/>
                  </a:lnTo>
                  <a:close/>
                </a:path>
                <a:path w="2105659" h="1589404">
                  <a:moveTo>
                    <a:pt x="680516" y="569976"/>
                  </a:moveTo>
                  <a:lnTo>
                    <a:pt x="678662" y="569976"/>
                  </a:lnTo>
                  <a:lnTo>
                    <a:pt x="678662" y="575500"/>
                  </a:lnTo>
                  <a:lnTo>
                    <a:pt x="680516" y="575500"/>
                  </a:lnTo>
                  <a:lnTo>
                    <a:pt x="680516" y="569976"/>
                  </a:lnTo>
                  <a:close/>
                </a:path>
                <a:path w="2105659" h="1589404">
                  <a:moveTo>
                    <a:pt x="682345" y="569976"/>
                  </a:moveTo>
                  <a:lnTo>
                    <a:pt x="680516" y="569976"/>
                  </a:lnTo>
                  <a:lnTo>
                    <a:pt x="680516" y="575500"/>
                  </a:lnTo>
                  <a:lnTo>
                    <a:pt x="682345" y="575500"/>
                  </a:lnTo>
                  <a:lnTo>
                    <a:pt x="682345" y="569976"/>
                  </a:lnTo>
                  <a:close/>
                </a:path>
                <a:path w="2105659" h="1589404">
                  <a:moveTo>
                    <a:pt x="691578" y="569976"/>
                  </a:moveTo>
                  <a:lnTo>
                    <a:pt x="682345" y="569976"/>
                  </a:lnTo>
                  <a:lnTo>
                    <a:pt x="682345" y="575500"/>
                  </a:lnTo>
                  <a:lnTo>
                    <a:pt x="691578" y="575500"/>
                  </a:lnTo>
                  <a:lnTo>
                    <a:pt x="691578" y="569976"/>
                  </a:lnTo>
                  <a:close/>
                </a:path>
                <a:path w="2105659" h="1589404">
                  <a:moveTo>
                    <a:pt x="65620" y="734656"/>
                  </a:moveTo>
                  <a:lnTo>
                    <a:pt x="62877" y="734656"/>
                  </a:lnTo>
                  <a:lnTo>
                    <a:pt x="62877" y="743826"/>
                  </a:lnTo>
                  <a:lnTo>
                    <a:pt x="63792" y="743826"/>
                  </a:lnTo>
                  <a:lnTo>
                    <a:pt x="63792" y="737400"/>
                  </a:lnTo>
                  <a:lnTo>
                    <a:pt x="65620" y="737400"/>
                  </a:lnTo>
                  <a:lnTo>
                    <a:pt x="65620" y="734656"/>
                  </a:lnTo>
                  <a:close/>
                </a:path>
                <a:path w="2105659" h="1589404">
                  <a:moveTo>
                    <a:pt x="65620" y="737400"/>
                  </a:moveTo>
                  <a:lnTo>
                    <a:pt x="63792" y="737400"/>
                  </a:lnTo>
                  <a:lnTo>
                    <a:pt x="63792" y="743826"/>
                  </a:lnTo>
                  <a:lnTo>
                    <a:pt x="73939" y="743826"/>
                  </a:lnTo>
                  <a:lnTo>
                    <a:pt x="73939" y="741070"/>
                  </a:lnTo>
                  <a:lnTo>
                    <a:pt x="69316" y="741070"/>
                  </a:lnTo>
                  <a:lnTo>
                    <a:pt x="69316" y="737412"/>
                  </a:lnTo>
                  <a:lnTo>
                    <a:pt x="65620" y="737412"/>
                  </a:lnTo>
                  <a:close/>
                </a:path>
                <a:path w="2105659" h="1589404">
                  <a:moveTo>
                    <a:pt x="65620" y="733742"/>
                  </a:moveTo>
                  <a:lnTo>
                    <a:pt x="60096" y="733742"/>
                  </a:lnTo>
                  <a:lnTo>
                    <a:pt x="60096" y="741070"/>
                  </a:lnTo>
                  <a:lnTo>
                    <a:pt x="62877" y="741070"/>
                  </a:lnTo>
                  <a:lnTo>
                    <a:pt x="62877" y="734656"/>
                  </a:lnTo>
                  <a:lnTo>
                    <a:pt x="65620" y="734656"/>
                  </a:lnTo>
                  <a:lnTo>
                    <a:pt x="65620" y="733742"/>
                  </a:lnTo>
                  <a:close/>
                </a:path>
                <a:path w="2105659" h="1589404">
                  <a:moveTo>
                    <a:pt x="73939" y="737400"/>
                  </a:moveTo>
                  <a:lnTo>
                    <a:pt x="69316" y="737400"/>
                  </a:lnTo>
                  <a:lnTo>
                    <a:pt x="69316" y="741070"/>
                  </a:lnTo>
                  <a:lnTo>
                    <a:pt x="73939" y="741070"/>
                  </a:lnTo>
                  <a:lnTo>
                    <a:pt x="73939" y="737400"/>
                  </a:lnTo>
                  <a:close/>
                </a:path>
                <a:path w="2105659" h="1589404">
                  <a:moveTo>
                    <a:pt x="73939" y="734656"/>
                  </a:moveTo>
                  <a:lnTo>
                    <a:pt x="65620" y="734656"/>
                  </a:lnTo>
                  <a:lnTo>
                    <a:pt x="65620" y="737412"/>
                  </a:lnTo>
                  <a:lnTo>
                    <a:pt x="69316" y="737412"/>
                  </a:lnTo>
                  <a:lnTo>
                    <a:pt x="73939" y="737400"/>
                  </a:lnTo>
                  <a:lnTo>
                    <a:pt x="73939" y="734656"/>
                  </a:lnTo>
                  <a:close/>
                </a:path>
                <a:path w="2105659" h="1589404">
                  <a:moveTo>
                    <a:pt x="582510" y="608406"/>
                  </a:moveTo>
                  <a:lnTo>
                    <a:pt x="575106" y="608406"/>
                  </a:lnTo>
                  <a:lnTo>
                    <a:pt x="575106" y="613918"/>
                  </a:lnTo>
                  <a:lnTo>
                    <a:pt x="582510" y="613918"/>
                  </a:lnTo>
                  <a:lnTo>
                    <a:pt x="582510" y="608406"/>
                  </a:lnTo>
                  <a:close/>
                </a:path>
                <a:path w="2105659" h="1589404">
                  <a:moveTo>
                    <a:pt x="586168" y="608406"/>
                  </a:moveTo>
                  <a:lnTo>
                    <a:pt x="582510" y="608406"/>
                  </a:lnTo>
                  <a:lnTo>
                    <a:pt x="582510" y="613918"/>
                  </a:lnTo>
                  <a:lnTo>
                    <a:pt x="586168" y="613918"/>
                  </a:lnTo>
                  <a:lnTo>
                    <a:pt x="586168" y="608406"/>
                  </a:lnTo>
                  <a:close/>
                </a:path>
                <a:path w="2105659" h="1589404">
                  <a:moveTo>
                    <a:pt x="593559" y="608406"/>
                  </a:moveTo>
                  <a:lnTo>
                    <a:pt x="586168" y="608406"/>
                  </a:lnTo>
                  <a:lnTo>
                    <a:pt x="586168" y="613918"/>
                  </a:lnTo>
                  <a:lnTo>
                    <a:pt x="593559" y="613918"/>
                  </a:lnTo>
                  <a:lnTo>
                    <a:pt x="593559" y="608406"/>
                  </a:lnTo>
                  <a:close/>
                </a:path>
                <a:path w="2105659" h="1589404">
                  <a:moveTo>
                    <a:pt x="407720" y="660539"/>
                  </a:moveTo>
                  <a:lnTo>
                    <a:pt x="402209" y="660539"/>
                  </a:lnTo>
                  <a:lnTo>
                    <a:pt x="402209" y="664222"/>
                  </a:lnTo>
                  <a:lnTo>
                    <a:pt x="407720" y="664222"/>
                  </a:lnTo>
                  <a:lnTo>
                    <a:pt x="407720" y="660539"/>
                  </a:lnTo>
                  <a:close/>
                </a:path>
                <a:path w="2105659" h="1589404">
                  <a:moveTo>
                    <a:pt x="504799" y="637679"/>
                  </a:moveTo>
                  <a:lnTo>
                    <a:pt x="493750" y="637679"/>
                  </a:lnTo>
                  <a:lnTo>
                    <a:pt x="493750" y="643191"/>
                  </a:lnTo>
                  <a:lnTo>
                    <a:pt x="504799" y="643191"/>
                  </a:lnTo>
                  <a:lnTo>
                    <a:pt x="504799" y="637679"/>
                  </a:lnTo>
                  <a:close/>
                </a:path>
                <a:path w="2105659" h="1589404">
                  <a:moveTo>
                    <a:pt x="603770" y="608406"/>
                  </a:moveTo>
                  <a:lnTo>
                    <a:pt x="602856" y="608406"/>
                  </a:lnTo>
                  <a:lnTo>
                    <a:pt x="602856" y="613918"/>
                  </a:lnTo>
                  <a:lnTo>
                    <a:pt x="603770" y="613918"/>
                  </a:lnTo>
                  <a:lnTo>
                    <a:pt x="603770" y="608406"/>
                  </a:lnTo>
                  <a:close/>
                </a:path>
                <a:path w="2105659" h="1589404">
                  <a:moveTo>
                    <a:pt x="609282" y="600163"/>
                  </a:moveTo>
                  <a:lnTo>
                    <a:pt x="603770" y="600163"/>
                  </a:lnTo>
                  <a:lnTo>
                    <a:pt x="603770" y="613918"/>
                  </a:lnTo>
                  <a:lnTo>
                    <a:pt x="613905" y="613918"/>
                  </a:lnTo>
                  <a:lnTo>
                    <a:pt x="613905" y="611162"/>
                  </a:lnTo>
                  <a:lnTo>
                    <a:pt x="609282" y="611162"/>
                  </a:lnTo>
                  <a:lnTo>
                    <a:pt x="609282" y="600163"/>
                  </a:lnTo>
                  <a:close/>
                </a:path>
                <a:path w="2105659" h="1589404">
                  <a:moveTo>
                    <a:pt x="613905" y="608406"/>
                  </a:moveTo>
                  <a:lnTo>
                    <a:pt x="609282" y="608406"/>
                  </a:lnTo>
                  <a:lnTo>
                    <a:pt x="609282" y="611162"/>
                  </a:lnTo>
                  <a:lnTo>
                    <a:pt x="613905" y="611162"/>
                  </a:lnTo>
                  <a:lnTo>
                    <a:pt x="613905" y="608406"/>
                  </a:lnTo>
                  <a:close/>
                </a:path>
                <a:path w="2105659" h="1589404">
                  <a:moveTo>
                    <a:pt x="635203" y="597420"/>
                  </a:moveTo>
                  <a:lnTo>
                    <a:pt x="628738" y="597420"/>
                  </a:lnTo>
                  <a:lnTo>
                    <a:pt x="628738" y="602945"/>
                  </a:lnTo>
                  <a:lnTo>
                    <a:pt x="639800" y="602945"/>
                  </a:lnTo>
                  <a:lnTo>
                    <a:pt x="639800" y="600176"/>
                  </a:lnTo>
                  <a:lnTo>
                    <a:pt x="635203" y="600176"/>
                  </a:lnTo>
                  <a:lnTo>
                    <a:pt x="635203" y="597420"/>
                  </a:lnTo>
                  <a:close/>
                </a:path>
                <a:path w="2105659" h="1589404">
                  <a:moveTo>
                    <a:pt x="639800" y="597420"/>
                  </a:moveTo>
                  <a:lnTo>
                    <a:pt x="635203" y="597420"/>
                  </a:lnTo>
                  <a:lnTo>
                    <a:pt x="635203" y="600176"/>
                  </a:lnTo>
                  <a:lnTo>
                    <a:pt x="639800" y="600176"/>
                  </a:lnTo>
                  <a:lnTo>
                    <a:pt x="639800" y="597420"/>
                  </a:lnTo>
                  <a:close/>
                </a:path>
                <a:path w="2105659" h="1589404">
                  <a:moveTo>
                    <a:pt x="640727" y="592848"/>
                  </a:moveTo>
                  <a:lnTo>
                    <a:pt x="635203" y="592848"/>
                  </a:lnTo>
                  <a:lnTo>
                    <a:pt x="635203" y="596519"/>
                  </a:lnTo>
                  <a:lnTo>
                    <a:pt x="640727" y="596519"/>
                  </a:lnTo>
                  <a:lnTo>
                    <a:pt x="640727" y="592848"/>
                  </a:lnTo>
                  <a:close/>
                </a:path>
                <a:path w="2105659" h="1589404">
                  <a:moveTo>
                    <a:pt x="1238935" y="337591"/>
                  </a:moveTo>
                  <a:lnTo>
                    <a:pt x="1227886" y="337591"/>
                  </a:lnTo>
                  <a:lnTo>
                    <a:pt x="1227886" y="343115"/>
                  </a:lnTo>
                  <a:lnTo>
                    <a:pt x="1238935" y="343115"/>
                  </a:lnTo>
                  <a:lnTo>
                    <a:pt x="1238935" y="337591"/>
                  </a:lnTo>
                  <a:close/>
                </a:path>
                <a:path w="2105659" h="1589404">
                  <a:moveTo>
                    <a:pt x="672198" y="588276"/>
                  </a:moveTo>
                  <a:lnTo>
                    <a:pt x="667575" y="588276"/>
                  </a:lnTo>
                  <a:lnTo>
                    <a:pt x="667575" y="593788"/>
                  </a:lnTo>
                  <a:lnTo>
                    <a:pt x="678624" y="593788"/>
                  </a:lnTo>
                  <a:lnTo>
                    <a:pt x="678624" y="591032"/>
                  </a:lnTo>
                  <a:lnTo>
                    <a:pt x="672198" y="591032"/>
                  </a:lnTo>
                  <a:lnTo>
                    <a:pt x="672198" y="588276"/>
                  </a:lnTo>
                  <a:close/>
                </a:path>
                <a:path w="2105659" h="1589404">
                  <a:moveTo>
                    <a:pt x="678624" y="588276"/>
                  </a:moveTo>
                  <a:lnTo>
                    <a:pt x="672198" y="588276"/>
                  </a:lnTo>
                  <a:lnTo>
                    <a:pt x="672198" y="591032"/>
                  </a:lnTo>
                  <a:lnTo>
                    <a:pt x="678624" y="591032"/>
                  </a:lnTo>
                  <a:lnTo>
                    <a:pt x="678624" y="588276"/>
                  </a:lnTo>
                  <a:close/>
                </a:path>
                <a:path w="2105659" h="1589404">
                  <a:moveTo>
                    <a:pt x="677710" y="583692"/>
                  </a:moveTo>
                  <a:lnTo>
                    <a:pt x="672198" y="583692"/>
                  </a:lnTo>
                  <a:lnTo>
                    <a:pt x="672198" y="587375"/>
                  </a:lnTo>
                  <a:lnTo>
                    <a:pt x="677710" y="587375"/>
                  </a:lnTo>
                  <a:lnTo>
                    <a:pt x="677710" y="583692"/>
                  </a:lnTo>
                  <a:close/>
                </a:path>
                <a:path w="2105659" h="1589404">
                  <a:moveTo>
                    <a:pt x="682345" y="584619"/>
                  </a:moveTo>
                  <a:lnTo>
                    <a:pt x="678662" y="584619"/>
                  </a:lnTo>
                  <a:lnTo>
                    <a:pt x="678662" y="590130"/>
                  </a:lnTo>
                  <a:lnTo>
                    <a:pt x="682345" y="590130"/>
                  </a:lnTo>
                  <a:lnTo>
                    <a:pt x="682345" y="584619"/>
                  </a:lnTo>
                  <a:close/>
                </a:path>
                <a:path w="2105659" h="1589404">
                  <a:moveTo>
                    <a:pt x="84112" y="752055"/>
                  </a:moveTo>
                  <a:lnTo>
                    <a:pt x="78587" y="752055"/>
                  </a:lnTo>
                  <a:lnTo>
                    <a:pt x="78587" y="755726"/>
                  </a:lnTo>
                  <a:lnTo>
                    <a:pt x="84112" y="755726"/>
                  </a:lnTo>
                  <a:lnTo>
                    <a:pt x="84112" y="752055"/>
                  </a:lnTo>
                  <a:close/>
                </a:path>
                <a:path w="2105659" h="1589404">
                  <a:moveTo>
                    <a:pt x="656437" y="597420"/>
                  </a:moveTo>
                  <a:lnTo>
                    <a:pt x="645388" y="597420"/>
                  </a:lnTo>
                  <a:lnTo>
                    <a:pt x="645388" y="602945"/>
                  </a:lnTo>
                  <a:lnTo>
                    <a:pt x="656437" y="602945"/>
                  </a:lnTo>
                  <a:lnTo>
                    <a:pt x="656437" y="597420"/>
                  </a:lnTo>
                  <a:close/>
                </a:path>
                <a:path w="2105659" h="1589404">
                  <a:moveTo>
                    <a:pt x="416966" y="667867"/>
                  </a:moveTo>
                  <a:lnTo>
                    <a:pt x="411454" y="667867"/>
                  </a:lnTo>
                  <a:lnTo>
                    <a:pt x="411454" y="671537"/>
                  </a:lnTo>
                  <a:lnTo>
                    <a:pt x="416966" y="671537"/>
                  </a:lnTo>
                  <a:lnTo>
                    <a:pt x="416966" y="667867"/>
                  </a:lnTo>
                  <a:close/>
                </a:path>
                <a:path w="2105659" h="1589404">
                  <a:moveTo>
                    <a:pt x="637971" y="607504"/>
                  </a:moveTo>
                  <a:lnTo>
                    <a:pt x="633361" y="607504"/>
                  </a:lnTo>
                  <a:lnTo>
                    <a:pt x="633361" y="614819"/>
                  </a:lnTo>
                  <a:lnTo>
                    <a:pt x="638873" y="614819"/>
                  </a:lnTo>
                  <a:lnTo>
                    <a:pt x="638873" y="610260"/>
                  </a:lnTo>
                  <a:lnTo>
                    <a:pt x="637971" y="610260"/>
                  </a:lnTo>
                  <a:lnTo>
                    <a:pt x="637971" y="607504"/>
                  </a:lnTo>
                  <a:close/>
                </a:path>
                <a:path w="2105659" h="1589404">
                  <a:moveTo>
                    <a:pt x="638873" y="604735"/>
                  </a:moveTo>
                  <a:lnTo>
                    <a:pt x="637971" y="604735"/>
                  </a:lnTo>
                  <a:lnTo>
                    <a:pt x="637971" y="610260"/>
                  </a:lnTo>
                  <a:lnTo>
                    <a:pt x="638873" y="610260"/>
                  </a:lnTo>
                  <a:lnTo>
                    <a:pt x="638873" y="604735"/>
                  </a:lnTo>
                  <a:close/>
                </a:path>
                <a:path w="2105659" h="1589404">
                  <a:moveTo>
                    <a:pt x="641642" y="607504"/>
                  </a:moveTo>
                  <a:lnTo>
                    <a:pt x="638873" y="607504"/>
                  </a:lnTo>
                  <a:lnTo>
                    <a:pt x="638873" y="610260"/>
                  </a:lnTo>
                  <a:lnTo>
                    <a:pt x="641642" y="610260"/>
                  </a:lnTo>
                  <a:lnTo>
                    <a:pt x="641642" y="607504"/>
                  </a:lnTo>
                  <a:close/>
                </a:path>
                <a:path w="2105659" h="1589404">
                  <a:moveTo>
                    <a:pt x="526097" y="639508"/>
                  </a:moveTo>
                  <a:lnTo>
                    <a:pt x="521487" y="639508"/>
                  </a:lnTo>
                  <a:lnTo>
                    <a:pt x="521487" y="645020"/>
                  </a:lnTo>
                  <a:lnTo>
                    <a:pt x="532536" y="645020"/>
                  </a:lnTo>
                  <a:lnTo>
                    <a:pt x="532536" y="642264"/>
                  </a:lnTo>
                  <a:lnTo>
                    <a:pt x="526097" y="642264"/>
                  </a:lnTo>
                  <a:lnTo>
                    <a:pt x="526097" y="639508"/>
                  </a:lnTo>
                  <a:close/>
                </a:path>
                <a:path w="2105659" h="1589404">
                  <a:moveTo>
                    <a:pt x="531622" y="636752"/>
                  </a:moveTo>
                  <a:lnTo>
                    <a:pt x="526097" y="636752"/>
                  </a:lnTo>
                  <a:lnTo>
                    <a:pt x="526097" y="642264"/>
                  </a:lnTo>
                  <a:lnTo>
                    <a:pt x="532536" y="642264"/>
                  </a:lnTo>
                  <a:lnTo>
                    <a:pt x="532536" y="640435"/>
                  </a:lnTo>
                  <a:lnTo>
                    <a:pt x="531622" y="640435"/>
                  </a:lnTo>
                  <a:lnTo>
                    <a:pt x="531622" y="636752"/>
                  </a:lnTo>
                  <a:close/>
                </a:path>
                <a:path w="2105659" h="1589404">
                  <a:moveTo>
                    <a:pt x="532536" y="639508"/>
                  </a:moveTo>
                  <a:lnTo>
                    <a:pt x="531622" y="639508"/>
                  </a:lnTo>
                  <a:lnTo>
                    <a:pt x="531622" y="640435"/>
                  </a:lnTo>
                  <a:lnTo>
                    <a:pt x="532536" y="640435"/>
                  </a:lnTo>
                  <a:lnTo>
                    <a:pt x="532536" y="639508"/>
                  </a:lnTo>
                  <a:close/>
                </a:path>
                <a:path w="2105659" h="1589404">
                  <a:moveTo>
                    <a:pt x="592670" y="622122"/>
                  </a:moveTo>
                  <a:lnTo>
                    <a:pt x="590829" y="622122"/>
                  </a:lnTo>
                  <a:lnTo>
                    <a:pt x="590829" y="629462"/>
                  </a:lnTo>
                  <a:lnTo>
                    <a:pt x="592670" y="629462"/>
                  </a:lnTo>
                  <a:lnTo>
                    <a:pt x="592670" y="628561"/>
                  </a:lnTo>
                  <a:lnTo>
                    <a:pt x="591756" y="628561"/>
                  </a:lnTo>
                  <a:lnTo>
                    <a:pt x="591756" y="623036"/>
                  </a:lnTo>
                  <a:lnTo>
                    <a:pt x="592670" y="623036"/>
                  </a:lnTo>
                  <a:lnTo>
                    <a:pt x="592670" y="622122"/>
                  </a:lnTo>
                  <a:close/>
                </a:path>
                <a:path w="2105659" h="1589404">
                  <a:moveTo>
                    <a:pt x="596341" y="622122"/>
                  </a:moveTo>
                  <a:lnTo>
                    <a:pt x="592670" y="622122"/>
                  </a:lnTo>
                  <a:lnTo>
                    <a:pt x="592670" y="629462"/>
                  </a:lnTo>
                  <a:lnTo>
                    <a:pt x="596379" y="629462"/>
                  </a:lnTo>
                  <a:lnTo>
                    <a:pt x="596341" y="625792"/>
                  </a:lnTo>
                  <a:lnTo>
                    <a:pt x="596341" y="622122"/>
                  </a:lnTo>
                  <a:close/>
                </a:path>
                <a:path w="2105659" h="1589404">
                  <a:moveTo>
                    <a:pt x="592670" y="623036"/>
                  </a:moveTo>
                  <a:lnTo>
                    <a:pt x="591756" y="623036"/>
                  </a:lnTo>
                  <a:lnTo>
                    <a:pt x="591756" y="628561"/>
                  </a:lnTo>
                  <a:lnTo>
                    <a:pt x="592670" y="628561"/>
                  </a:lnTo>
                  <a:lnTo>
                    <a:pt x="592670" y="623036"/>
                  </a:lnTo>
                  <a:close/>
                </a:path>
                <a:path w="2105659" h="1589404">
                  <a:moveTo>
                    <a:pt x="597268" y="622122"/>
                  </a:moveTo>
                  <a:lnTo>
                    <a:pt x="596379" y="622122"/>
                  </a:lnTo>
                  <a:lnTo>
                    <a:pt x="596379" y="628561"/>
                  </a:lnTo>
                  <a:lnTo>
                    <a:pt x="602805" y="628561"/>
                  </a:lnTo>
                  <a:lnTo>
                    <a:pt x="602805" y="625792"/>
                  </a:lnTo>
                  <a:lnTo>
                    <a:pt x="598195" y="625792"/>
                  </a:lnTo>
                  <a:lnTo>
                    <a:pt x="598195" y="624903"/>
                  </a:lnTo>
                  <a:lnTo>
                    <a:pt x="597268" y="624903"/>
                  </a:lnTo>
                  <a:lnTo>
                    <a:pt x="597268" y="622122"/>
                  </a:lnTo>
                  <a:close/>
                </a:path>
                <a:path w="2105659" h="1589404">
                  <a:moveTo>
                    <a:pt x="596379" y="622122"/>
                  </a:moveTo>
                  <a:lnTo>
                    <a:pt x="596341" y="625792"/>
                  </a:lnTo>
                  <a:lnTo>
                    <a:pt x="596379" y="622122"/>
                  </a:lnTo>
                  <a:close/>
                </a:path>
                <a:path w="2105659" h="1589404">
                  <a:moveTo>
                    <a:pt x="601891" y="622122"/>
                  </a:moveTo>
                  <a:lnTo>
                    <a:pt x="598195" y="622122"/>
                  </a:lnTo>
                  <a:lnTo>
                    <a:pt x="598195" y="625792"/>
                  </a:lnTo>
                  <a:lnTo>
                    <a:pt x="601891" y="625792"/>
                  </a:lnTo>
                  <a:lnTo>
                    <a:pt x="601891" y="622122"/>
                  </a:lnTo>
                  <a:close/>
                </a:path>
                <a:path w="2105659" h="1589404">
                  <a:moveTo>
                    <a:pt x="602805" y="623036"/>
                  </a:moveTo>
                  <a:lnTo>
                    <a:pt x="601891" y="623036"/>
                  </a:lnTo>
                  <a:lnTo>
                    <a:pt x="601891" y="625792"/>
                  </a:lnTo>
                  <a:lnTo>
                    <a:pt x="602805" y="625792"/>
                  </a:lnTo>
                  <a:lnTo>
                    <a:pt x="602805" y="623036"/>
                  </a:lnTo>
                  <a:close/>
                </a:path>
                <a:path w="2105659" h="1589404">
                  <a:moveTo>
                    <a:pt x="597268" y="619379"/>
                  </a:moveTo>
                  <a:lnTo>
                    <a:pt x="586206" y="619379"/>
                  </a:lnTo>
                  <a:lnTo>
                    <a:pt x="586206" y="624903"/>
                  </a:lnTo>
                  <a:lnTo>
                    <a:pt x="590829" y="624903"/>
                  </a:lnTo>
                  <a:lnTo>
                    <a:pt x="590829" y="622122"/>
                  </a:lnTo>
                  <a:lnTo>
                    <a:pt x="597268" y="622122"/>
                  </a:lnTo>
                  <a:lnTo>
                    <a:pt x="597268" y="619379"/>
                  </a:lnTo>
                  <a:close/>
                </a:path>
                <a:path w="2105659" h="1589404">
                  <a:moveTo>
                    <a:pt x="598195" y="622122"/>
                  </a:moveTo>
                  <a:lnTo>
                    <a:pt x="597268" y="622122"/>
                  </a:lnTo>
                  <a:lnTo>
                    <a:pt x="597268" y="624903"/>
                  </a:lnTo>
                  <a:lnTo>
                    <a:pt x="598195" y="624903"/>
                  </a:lnTo>
                  <a:lnTo>
                    <a:pt x="598195" y="622122"/>
                  </a:lnTo>
                  <a:close/>
                </a:path>
                <a:path w="2105659" h="1589404">
                  <a:moveTo>
                    <a:pt x="1275041" y="324004"/>
                  </a:moveTo>
                  <a:lnTo>
                    <a:pt x="1273276" y="324878"/>
                  </a:lnTo>
                  <a:lnTo>
                    <a:pt x="1275727" y="329819"/>
                  </a:lnTo>
                  <a:lnTo>
                    <a:pt x="1282147" y="326644"/>
                  </a:lnTo>
                  <a:lnTo>
                    <a:pt x="1281518" y="326644"/>
                  </a:lnTo>
                  <a:lnTo>
                    <a:pt x="1281518" y="325716"/>
                  </a:lnTo>
                  <a:lnTo>
                    <a:pt x="1275041" y="325716"/>
                  </a:lnTo>
                  <a:lnTo>
                    <a:pt x="1275041" y="324004"/>
                  </a:lnTo>
                  <a:close/>
                </a:path>
                <a:path w="2105659" h="1589404">
                  <a:moveTo>
                    <a:pt x="1284231" y="321132"/>
                  </a:moveTo>
                  <a:lnTo>
                    <a:pt x="1281518" y="321132"/>
                  </a:lnTo>
                  <a:lnTo>
                    <a:pt x="1281518" y="326644"/>
                  </a:lnTo>
                  <a:lnTo>
                    <a:pt x="1282147" y="326644"/>
                  </a:lnTo>
                  <a:lnTo>
                    <a:pt x="1286014" y="324726"/>
                  </a:lnTo>
                  <a:lnTo>
                    <a:pt x="1284231" y="321132"/>
                  </a:lnTo>
                  <a:close/>
                </a:path>
                <a:path w="2105659" h="1589404">
                  <a:moveTo>
                    <a:pt x="1289824" y="321132"/>
                  </a:moveTo>
                  <a:lnTo>
                    <a:pt x="1284231" y="321132"/>
                  </a:lnTo>
                  <a:lnTo>
                    <a:pt x="1286014" y="324726"/>
                  </a:lnTo>
                  <a:lnTo>
                    <a:pt x="1282147" y="326644"/>
                  </a:lnTo>
                  <a:lnTo>
                    <a:pt x="1292567" y="326644"/>
                  </a:lnTo>
                  <a:lnTo>
                    <a:pt x="1292567" y="323888"/>
                  </a:lnTo>
                  <a:lnTo>
                    <a:pt x="1289824" y="323888"/>
                  </a:lnTo>
                  <a:lnTo>
                    <a:pt x="1289824" y="321132"/>
                  </a:lnTo>
                  <a:close/>
                </a:path>
                <a:path w="2105659" h="1589404">
                  <a:moveTo>
                    <a:pt x="1280553" y="321276"/>
                  </a:moveTo>
                  <a:lnTo>
                    <a:pt x="1275041" y="324004"/>
                  </a:lnTo>
                  <a:lnTo>
                    <a:pt x="1275041" y="325716"/>
                  </a:lnTo>
                  <a:lnTo>
                    <a:pt x="1281518" y="325716"/>
                  </a:lnTo>
                  <a:lnTo>
                    <a:pt x="1281518" y="323888"/>
                  </a:lnTo>
                  <a:lnTo>
                    <a:pt x="1280553" y="323888"/>
                  </a:lnTo>
                  <a:lnTo>
                    <a:pt x="1280553" y="321276"/>
                  </a:lnTo>
                  <a:close/>
                </a:path>
                <a:path w="2105659" h="1589404">
                  <a:moveTo>
                    <a:pt x="1280553" y="320205"/>
                  </a:moveTo>
                  <a:lnTo>
                    <a:pt x="1275041" y="320205"/>
                  </a:lnTo>
                  <a:lnTo>
                    <a:pt x="1275041" y="324004"/>
                  </a:lnTo>
                  <a:lnTo>
                    <a:pt x="1276585" y="323240"/>
                  </a:lnTo>
                  <a:lnTo>
                    <a:pt x="1280553" y="321276"/>
                  </a:lnTo>
                  <a:lnTo>
                    <a:pt x="1280553" y="320205"/>
                  </a:lnTo>
                  <a:close/>
                </a:path>
                <a:path w="2105659" h="1589404">
                  <a:moveTo>
                    <a:pt x="1283563" y="319786"/>
                  </a:moveTo>
                  <a:lnTo>
                    <a:pt x="1280553" y="321276"/>
                  </a:lnTo>
                  <a:lnTo>
                    <a:pt x="1280553" y="323888"/>
                  </a:lnTo>
                  <a:lnTo>
                    <a:pt x="1281518" y="323888"/>
                  </a:lnTo>
                  <a:lnTo>
                    <a:pt x="1281518" y="321132"/>
                  </a:lnTo>
                  <a:lnTo>
                    <a:pt x="1284231" y="321132"/>
                  </a:lnTo>
                  <a:lnTo>
                    <a:pt x="1283563" y="319786"/>
                  </a:lnTo>
                  <a:close/>
                </a:path>
                <a:path w="2105659" h="1589404">
                  <a:moveTo>
                    <a:pt x="1292567" y="321132"/>
                  </a:moveTo>
                  <a:lnTo>
                    <a:pt x="1289824" y="321132"/>
                  </a:lnTo>
                  <a:lnTo>
                    <a:pt x="1289824" y="323888"/>
                  </a:lnTo>
                  <a:lnTo>
                    <a:pt x="1292567" y="323888"/>
                  </a:lnTo>
                  <a:lnTo>
                    <a:pt x="1292567" y="321132"/>
                  </a:lnTo>
                  <a:close/>
                </a:path>
                <a:path w="2105659" h="1589404">
                  <a:moveTo>
                    <a:pt x="1295349" y="316547"/>
                  </a:moveTo>
                  <a:lnTo>
                    <a:pt x="1289824" y="316547"/>
                  </a:lnTo>
                  <a:lnTo>
                    <a:pt x="1289824" y="320230"/>
                  </a:lnTo>
                  <a:lnTo>
                    <a:pt x="1295349" y="320230"/>
                  </a:lnTo>
                  <a:lnTo>
                    <a:pt x="1295349" y="316547"/>
                  </a:lnTo>
                  <a:close/>
                </a:path>
                <a:path w="2105659" h="1589404">
                  <a:moveTo>
                    <a:pt x="660133" y="607504"/>
                  </a:moveTo>
                  <a:lnTo>
                    <a:pt x="657402" y="607504"/>
                  </a:lnTo>
                  <a:lnTo>
                    <a:pt x="657402" y="611174"/>
                  </a:lnTo>
                  <a:lnTo>
                    <a:pt x="662914" y="611174"/>
                  </a:lnTo>
                  <a:lnTo>
                    <a:pt x="662914" y="610260"/>
                  </a:lnTo>
                  <a:lnTo>
                    <a:pt x="660133" y="610260"/>
                  </a:lnTo>
                  <a:lnTo>
                    <a:pt x="660133" y="607504"/>
                  </a:lnTo>
                  <a:close/>
                </a:path>
                <a:path w="2105659" h="1589404">
                  <a:moveTo>
                    <a:pt x="660133" y="604735"/>
                  </a:moveTo>
                  <a:lnTo>
                    <a:pt x="649084" y="604735"/>
                  </a:lnTo>
                  <a:lnTo>
                    <a:pt x="649084" y="610260"/>
                  </a:lnTo>
                  <a:lnTo>
                    <a:pt x="657402" y="610260"/>
                  </a:lnTo>
                  <a:lnTo>
                    <a:pt x="657402" y="607504"/>
                  </a:lnTo>
                  <a:lnTo>
                    <a:pt x="660133" y="607504"/>
                  </a:lnTo>
                  <a:lnTo>
                    <a:pt x="660133" y="604735"/>
                  </a:lnTo>
                  <a:close/>
                </a:path>
                <a:path w="2105659" h="1589404">
                  <a:moveTo>
                    <a:pt x="662914" y="607504"/>
                  </a:moveTo>
                  <a:lnTo>
                    <a:pt x="660133" y="607504"/>
                  </a:lnTo>
                  <a:lnTo>
                    <a:pt x="660133" y="610260"/>
                  </a:lnTo>
                  <a:lnTo>
                    <a:pt x="662914" y="610260"/>
                  </a:lnTo>
                  <a:lnTo>
                    <a:pt x="662914" y="607504"/>
                  </a:lnTo>
                  <a:close/>
                </a:path>
                <a:path w="2105659" h="1589404">
                  <a:moveTo>
                    <a:pt x="667537" y="601078"/>
                  </a:moveTo>
                  <a:lnTo>
                    <a:pt x="660171" y="601078"/>
                  </a:lnTo>
                  <a:lnTo>
                    <a:pt x="660171" y="606602"/>
                  </a:lnTo>
                  <a:lnTo>
                    <a:pt x="662914" y="606602"/>
                  </a:lnTo>
                  <a:lnTo>
                    <a:pt x="662914" y="603846"/>
                  </a:lnTo>
                  <a:lnTo>
                    <a:pt x="671233" y="603846"/>
                  </a:lnTo>
                  <a:lnTo>
                    <a:pt x="671233" y="602945"/>
                  </a:lnTo>
                  <a:lnTo>
                    <a:pt x="667537" y="602945"/>
                  </a:lnTo>
                  <a:lnTo>
                    <a:pt x="667537" y="601078"/>
                  </a:lnTo>
                  <a:close/>
                </a:path>
                <a:path w="2105659" h="1589404">
                  <a:moveTo>
                    <a:pt x="667537" y="597420"/>
                  </a:moveTo>
                  <a:lnTo>
                    <a:pt x="656475" y="597420"/>
                  </a:lnTo>
                  <a:lnTo>
                    <a:pt x="656475" y="602945"/>
                  </a:lnTo>
                  <a:lnTo>
                    <a:pt x="660171" y="602945"/>
                  </a:lnTo>
                  <a:lnTo>
                    <a:pt x="660171" y="601078"/>
                  </a:lnTo>
                  <a:lnTo>
                    <a:pt x="667537" y="601078"/>
                  </a:lnTo>
                  <a:lnTo>
                    <a:pt x="667537" y="597420"/>
                  </a:lnTo>
                  <a:close/>
                </a:path>
                <a:path w="2105659" h="1589404">
                  <a:moveTo>
                    <a:pt x="671233" y="601078"/>
                  </a:moveTo>
                  <a:lnTo>
                    <a:pt x="667537" y="601078"/>
                  </a:lnTo>
                  <a:lnTo>
                    <a:pt x="667537" y="602945"/>
                  </a:lnTo>
                  <a:lnTo>
                    <a:pt x="671233" y="602945"/>
                  </a:lnTo>
                  <a:lnTo>
                    <a:pt x="671233" y="601078"/>
                  </a:lnTo>
                  <a:close/>
                </a:path>
                <a:path w="2105659" h="1589404">
                  <a:moveTo>
                    <a:pt x="1146479" y="397979"/>
                  </a:moveTo>
                  <a:lnTo>
                    <a:pt x="1135430" y="397979"/>
                  </a:lnTo>
                  <a:lnTo>
                    <a:pt x="1135430" y="403491"/>
                  </a:lnTo>
                  <a:lnTo>
                    <a:pt x="1146479" y="403491"/>
                  </a:lnTo>
                  <a:lnTo>
                    <a:pt x="1146479" y="397979"/>
                  </a:lnTo>
                  <a:close/>
                </a:path>
                <a:path w="2105659" h="1589404">
                  <a:moveTo>
                    <a:pt x="109067" y="749300"/>
                  </a:moveTo>
                  <a:lnTo>
                    <a:pt x="98018" y="749300"/>
                  </a:lnTo>
                  <a:lnTo>
                    <a:pt x="98018" y="754811"/>
                  </a:lnTo>
                  <a:lnTo>
                    <a:pt x="109067" y="754811"/>
                  </a:lnTo>
                  <a:lnTo>
                    <a:pt x="109067" y="749300"/>
                  </a:lnTo>
                  <a:close/>
                </a:path>
                <a:path w="2105659" h="1589404">
                  <a:moveTo>
                    <a:pt x="691616" y="591934"/>
                  </a:moveTo>
                  <a:lnTo>
                    <a:pt x="687920" y="591934"/>
                  </a:lnTo>
                  <a:lnTo>
                    <a:pt x="687920" y="599287"/>
                  </a:lnTo>
                  <a:lnTo>
                    <a:pt x="696226" y="599287"/>
                  </a:lnTo>
                  <a:lnTo>
                    <a:pt x="696226" y="597446"/>
                  </a:lnTo>
                  <a:lnTo>
                    <a:pt x="695274" y="597446"/>
                  </a:lnTo>
                  <a:lnTo>
                    <a:pt x="695274" y="593788"/>
                  </a:lnTo>
                  <a:lnTo>
                    <a:pt x="691616" y="593788"/>
                  </a:lnTo>
                  <a:lnTo>
                    <a:pt x="691616" y="591934"/>
                  </a:lnTo>
                  <a:close/>
                </a:path>
                <a:path w="2105659" h="1589404">
                  <a:moveTo>
                    <a:pt x="698969" y="592848"/>
                  </a:moveTo>
                  <a:lnTo>
                    <a:pt x="696226" y="592848"/>
                  </a:lnTo>
                  <a:lnTo>
                    <a:pt x="696226" y="599287"/>
                  </a:lnTo>
                  <a:lnTo>
                    <a:pt x="698969" y="599287"/>
                  </a:lnTo>
                  <a:lnTo>
                    <a:pt x="698969" y="592848"/>
                  </a:lnTo>
                  <a:close/>
                </a:path>
                <a:path w="2105659" h="1589404">
                  <a:moveTo>
                    <a:pt x="687920" y="591934"/>
                  </a:moveTo>
                  <a:lnTo>
                    <a:pt x="684212" y="591934"/>
                  </a:lnTo>
                  <a:lnTo>
                    <a:pt x="684212" y="597446"/>
                  </a:lnTo>
                  <a:lnTo>
                    <a:pt x="687920" y="597446"/>
                  </a:lnTo>
                  <a:lnTo>
                    <a:pt x="687920" y="591934"/>
                  </a:lnTo>
                  <a:close/>
                </a:path>
                <a:path w="2105659" h="1589404">
                  <a:moveTo>
                    <a:pt x="698969" y="591934"/>
                  </a:moveTo>
                  <a:lnTo>
                    <a:pt x="695274" y="591934"/>
                  </a:lnTo>
                  <a:lnTo>
                    <a:pt x="695274" y="597446"/>
                  </a:lnTo>
                  <a:lnTo>
                    <a:pt x="696226" y="597446"/>
                  </a:lnTo>
                  <a:lnTo>
                    <a:pt x="696226" y="592848"/>
                  </a:lnTo>
                  <a:lnTo>
                    <a:pt x="698969" y="592848"/>
                  </a:lnTo>
                  <a:lnTo>
                    <a:pt x="698969" y="591934"/>
                  </a:lnTo>
                  <a:close/>
                </a:path>
                <a:path w="2105659" h="1589404">
                  <a:moveTo>
                    <a:pt x="702665" y="591934"/>
                  </a:moveTo>
                  <a:lnTo>
                    <a:pt x="698969" y="591934"/>
                  </a:lnTo>
                  <a:lnTo>
                    <a:pt x="698969" y="596519"/>
                  </a:lnTo>
                  <a:lnTo>
                    <a:pt x="701751" y="596519"/>
                  </a:lnTo>
                  <a:lnTo>
                    <a:pt x="701751" y="592848"/>
                  </a:lnTo>
                  <a:lnTo>
                    <a:pt x="702665" y="592848"/>
                  </a:lnTo>
                  <a:lnTo>
                    <a:pt x="702665" y="591934"/>
                  </a:lnTo>
                  <a:close/>
                </a:path>
                <a:path w="2105659" h="1589404">
                  <a:moveTo>
                    <a:pt x="702665" y="588276"/>
                  </a:moveTo>
                  <a:lnTo>
                    <a:pt x="691616" y="588276"/>
                  </a:lnTo>
                  <a:lnTo>
                    <a:pt x="691616" y="593788"/>
                  </a:lnTo>
                  <a:lnTo>
                    <a:pt x="695274" y="593788"/>
                  </a:lnTo>
                  <a:lnTo>
                    <a:pt x="695274" y="591934"/>
                  </a:lnTo>
                  <a:lnTo>
                    <a:pt x="702665" y="591934"/>
                  </a:lnTo>
                  <a:lnTo>
                    <a:pt x="702665" y="588276"/>
                  </a:lnTo>
                  <a:close/>
                </a:path>
                <a:path w="2105659" h="1589404">
                  <a:moveTo>
                    <a:pt x="702665" y="592848"/>
                  </a:moveTo>
                  <a:lnTo>
                    <a:pt x="701751" y="592848"/>
                  </a:lnTo>
                  <a:lnTo>
                    <a:pt x="701751" y="593788"/>
                  </a:lnTo>
                  <a:lnTo>
                    <a:pt x="702665" y="593788"/>
                  </a:lnTo>
                  <a:lnTo>
                    <a:pt x="702665" y="592848"/>
                  </a:lnTo>
                  <a:close/>
                </a:path>
                <a:path w="2105659" h="1589404">
                  <a:moveTo>
                    <a:pt x="542721" y="638594"/>
                  </a:moveTo>
                  <a:lnTo>
                    <a:pt x="537197" y="638594"/>
                  </a:lnTo>
                  <a:lnTo>
                    <a:pt x="537197" y="645020"/>
                  </a:lnTo>
                  <a:lnTo>
                    <a:pt x="539978" y="645020"/>
                  </a:lnTo>
                  <a:lnTo>
                    <a:pt x="539978" y="639508"/>
                  </a:lnTo>
                  <a:lnTo>
                    <a:pt x="542721" y="639508"/>
                  </a:lnTo>
                  <a:lnTo>
                    <a:pt x="542721" y="638594"/>
                  </a:lnTo>
                  <a:close/>
                </a:path>
                <a:path w="2105659" h="1589404">
                  <a:moveTo>
                    <a:pt x="542721" y="639508"/>
                  </a:moveTo>
                  <a:lnTo>
                    <a:pt x="539978" y="639508"/>
                  </a:lnTo>
                  <a:lnTo>
                    <a:pt x="539978" y="645020"/>
                  </a:lnTo>
                  <a:lnTo>
                    <a:pt x="551027" y="645020"/>
                  </a:lnTo>
                  <a:lnTo>
                    <a:pt x="551027" y="642264"/>
                  </a:lnTo>
                  <a:lnTo>
                    <a:pt x="542721" y="642264"/>
                  </a:lnTo>
                  <a:lnTo>
                    <a:pt x="542721" y="639508"/>
                  </a:lnTo>
                  <a:close/>
                </a:path>
                <a:path w="2105659" h="1589404">
                  <a:moveTo>
                    <a:pt x="551027" y="639508"/>
                  </a:moveTo>
                  <a:lnTo>
                    <a:pt x="542721" y="639508"/>
                  </a:lnTo>
                  <a:lnTo>
                    <a:pt x="542721" y="642264"/>
                  </a:lnTo>
                  <a:lnTo>
                    <a:pt x="551027" y="642264"/>
                  </a:lnTo>
                  <a:lnTo>
                    <a:pt x="551027" y="639508"/>
                  </a:lnTo>
                  <a:close/>
                </a:path>
                <a:path w="2105659" h="1589404">
                  <a:moveTo>
                    <a:pt x="1125220" y="408038"/>
                  </a:moveTo>
                  <a:lnTo>
                    <a:pt x="1119708" y="408038"/>
                  </a:lnTo>
                  <a:lnTo>
                    <a:pt x="1119708" y="411721"/>
                  </a:lnTo>
                  <a:lnTo>
                    <a:pt x="1125220" y="411721"/>
                  </a:lnTo>
                  <a:lnTo>
                    <a:pt x="1125220" y="408038"/>
                  </a:lnTo>
                  <a:close/>
                </a:path>
                <a:path w="2105659" h="1589404">
                  <a:moveTo>
                    <a:pt x="612990" y="618464"/>
                  </a:moveTo>
                  <a:lnTo>
                    <a:pt x="607466" y="618464"/>
                  </a:lnTo>
                  <a:lnTo>
                    <a:pt x="607466" y="622134"/>
                  </a:lnTo>
                  <a:lnTo>
                    <a:pt x="612990" y="622134"/>
                  </a:lnTo>
                  <a:lnTo>
                    <a:pt x="612990" y="618464"/>
                  </a:lnTo>
                  <a:close/>
                </a:path>
                <a:path w="2105659" h="1589404">
                  <a:moveTo>
                    <a:pt x="1314754" y="313804"/>
                  </a:moveTo>
                  <a:lnTo>
                    <a:pt x="1303705" y="313804"/>
                  </a:lnTo>
                  <a:lnTo>
                    <a:pt x="1303705" y="319328"/>
                  </a:lnTo>
                  <a:lnTo>
                    <a:pt x="1314754" y="319328"/>
                  </a:lnTo>
                  <a:lnTo>
                    <a:pt x="1314754" y="313804"/>
                  </a:lnTo>
                  <a:close/>
                </a:path>
                <a:path w="2105659" h="1589404">
                  <a:moveTo>
                    <a:pt x="586206" y="634022"/>
                  </a:moveTo>
                  <a:lnTo>
                    <a:pt x="582510" y="634022"/>
                  </a:lnTo>
                  <a:lnTo>
                    <a:pt x="582510" y="639533"/>
                  </a:lnTo>
                  <a:lnTo>
                    <a:pt x="586206" y="639533"/>
                  </a:lnTo>
                  <a:lnTo>
                    <a:pt x="586206" y="634022"/>
                  </a:lnTo>
                  <a:close/>
                </a:path>
                <a:path w="2105659" h="1589404">
                  <a:moveTo>
                    <a:pt x="593559" y="634022"/>
                  </a:moveTo>
                  <a:lnTo>
                    <a:pt x="586206" y="634022"/>
                  </a:lnTo>
                  <a:lnTo>
                    <a:pt x="586206" y="639533"/>
                  </a:lnTo>
                  <a:lnTo>
                    <a:pt x="593559" y="639533"/>
                  </a:lnTo>
                  <a:lnTo>
                    <a:pt x="593559" y="634022"/>
                  </a:lnTo>
                  <a:close/>
                </a:path>
                <a:path w="2105659" h="1589404">
                  <a:moveTo>
                    <a:pt x="597268" y="634022"/>
                  </a:moveTo>
                  <a:lnTo>
                    <a:pt x="593559" y="634022"/>
                  </a:lnTo>
                  <a:lnTo>
                    <a:pt x="593559" y="639533"/>
                  </a:lnTo>
                  <a:lnTo>
                    <a:pt x="597268" y="639533"/>
                  </a:lnTo>
                  <a:lnTo>
                    <a:pt x="597268" y="634022"/>
                  </a:lnTo>
                  <a:close/>
                </a:path>
                <a:path w="2105659" h="1589404">
                  <a:moveTo>
                    <a:pt x="1327746" y="310146"/>
                  </a:moveTo>
                  <a:lnTo>
                    <a:pt x="1320342" y="310146"/>
                  </a:lnTo>
                  <a:lnTo>
                    <a:pt x="1320342" y="315671"/>
                  </a:lnTo>
                  <a:lnTo>
                    <a:pt x="1331404" y="315671"/>
                  </a:lnTo>
                  <a:lnTo>
                    <a:pt x="1331404" y="312902"/>
                  </a:lnTo>
                  <a:lnTo>
                    <a:pt x="1328661" y="312902"/>
                  </a:lnTo>
                  <a:lnTo>
                    <a:pt x="1328661" y="312000"/>
                  </a:lnTo>
                  <a:lnTo>
                    <a:pt x="1327746" y="312000"/>
                  </a:lnTo>
                  <a:lnTo>
                    <a:pt x="1327746" y="310146"/>
                  </a:lnTo>
                  <a:close/>
                </a:path>
                <a:path w="2105659" h="1589404">
                  <a:moveTo>
                    <a:pt x="1352677" y="304448"/>
                  </a:moveTo>
                  <a:lnTo>
                    <a:pt x="1352677" y="312197"/>
                  </a:lnTo>
                  <a:lnTo>
                    <a:pt x="1354289" y="313791"/>
                  </a:lnTo>
                  <a:lnTo>
                    <a:pt x="1356063" y="312000"/>
                  </a:lnTo>
                  <a:lnTo>
                    <a:pt x="1353591" y="312000"/>
                  </a:lnTo>
                  <a:lnTo>
                    <a:pt x="1353591" y="306489"/>
                  </a:lnTo>
                  <a:lnTo>
                    <a:pt x="1354738" y="306489"/>
                  </a:lnTo>
                  <a:lnTo>
                    <a:pt x="1352677" y="304448"/>
                  </a:lnTo>
                  <a:close/>
                </a:path>
                <a:path w="2105659" h="1589404">
                  <a:moveTo>
                    <a:pt x="1347152" y="306735"/>
                  </a:moveTo>
                  <a:lnTo>
                    <a:pt x="1347152" y="312928"/>
                  </a:lnTo>
                  <a:lnTo>
                    <a:pt x="1352677" y="312928"/>
                  </a:lnTo>
                  <a:lnTo>
                    <a:pt x="1352677" y="312197"/>
                  </a:lnTo>
                  <a:lnTo>
                    <a:pt x="1347978" y="307555"/>
                  </a:lnTo>
                  <a:lnTo>
                    <a:pt x="1347152" y="306735"/>
                  </a:lnTo>
                  <a:close/>
                </a:path>
                <a:path w="2105659" h="1589404">
                  <a:moveTo>
                    <a:pt x="1334185" y="305574"/>
                  </a:moveTo>
                  <a:lnTo>
                    <a:pt x="1328661" y="305574"/>
                  </a:lnTo>
                  <a:lnTo>
                    <a:pt x="1328661" y="312902"/>
                  </a:lnTo>
                  <a:lnTo>
                    <a:pt x="1331404" y="312902"/>
                  </a:lnTo>
                  <a:lnTo>
                    <a:pt x="1331404" y="310146"/>
                  </a:lnTo>
                  <a:lnTo>
                    <a:pt x="1335138" y="310146"/>
                  </a:lnTo>
                  <a:lnTo>
                    <a:pt x="1335138" y="309245"/>
                  </a:lnTo>
                  <a:lnTo>
                    <a:pt x="1334185" y="309245"/>
                  </a:lnTo>
                  <a:lnTo>
                    <a:pt x="1334185" y="305574"/>
                  </a:lnTo>
                  <a:close/>
                </a:path>
                <a:path w="2105659" h="1589404">
                  <a:moveTo>
                    <a:pt x="1335138" y="310146"/>
                  </a:moveTo>
                  <a:lnTo>
                    <a:pt x="1331404" y="310146"/>
                  </a:lnTo>
                  <a:lnTo>
                    <a:pt x="1331404" y="312902"/>
                  </a:lnTo>
                  <a:lnTo>
                    <a:pt x="1347152" y="312902"/>
                  </a:lnTo>
                  <a:lnTo>
                    <a:pt x="1347152" y="312000"/>
                  </a:lnTo>
                  <a:lnTo>
                    <a:pt x="1335138" y="312000"/>
                  </a:lnTo>
                  <a:lnTo>
                    <a:pt x="1335138" y="310146"/>
                  </a:lnTo>
                  <a:close/>
                </a:path>
                <a:path w="2105659" h="1589404">
                  <a:moveTo>
                    <a:pt x="1352677" y="312197"/>
                  </a:moveTo>
                  <a:lnTo>
                    <a:pt x="1352677" y="312902"/>
                  </a:lnTo>
                  <a:lnTo>
                    <a:pt x="1353390" y="312902"/>
                  </a:lnTo>
                  <a:lnTo>
                    <a:pt x="1352677" y="312197"/>
                  </a:lnTo>
                  <a:close/>
                </a:path>
                <a:path w="2105659" h="1589404">
                  <a:moveTo>
                    <a:pt x="1349235" y="301040"/>
                  </a:moveTo>
                  <a:lnTo>
                    <a:pt x="1347152" y="303150"/>
                  </a:lnTo>
                  <a:lnTo>
                    <a:pt x="1347152" y="306735"/>
                  </a:lnTo>
                  <a:lnTo>
                    <a:pt x="1352677" y="312197"/>
                  </a:lnTo>
                  <a:lnTo>
                    <a:pt x="1352677" y="309245"/>
                  </a:lnTo>
                  <a:lnTo>
                    <a:pt x="1350848" y="309245"/>
                  </a:lnTo>
                  <a:lnTo>
                    <a:pt x="1350848" y="302638"/>
                  </a:lnTo>
                  <a:lnTo>
                    <a:pt x="1349235" y="301040"/>
                  </a:lnTo>
                  <a:close/>
                </a:path>
                <a:path w="2105659" h="1589404">
                  <a:moveTo>
                    <a:pt x="1328661" y="306489"/>
                  </a:moveTo>
                  <a:lnTo>
                    <a:pt x="1327746" y="306489"/>
                  </a:lnTo>
                  <a:lnTo>
                    <a:pt x="1327746" y="312000"/>
                  </a:lnTo>
                  <a:lnTo>
                    <a:pt x="1328661" y="312000"/>
                  </a:lnTo>
                  <a:lnTo>
                    <a:pt x="1328661" y="306489"/>
                  </a:lnTo>
                  <a:close/>
                </a:path>
                <a:path w="2105659" h="1589404">
                  <a:moveTo>
                    <a:pt x="1338795" y="306489"/>
                  </a:moveTo>
                  <a:lnTo>
                    <a:pt x="1335138" y="306489"/>
                  </a:lnTo>
                  <a:lnTo>
                    <a:pt x="1335138" y="312000"/>
                  </a:lnTo>
                  <a:lnTo>
                    <a:pt x="1338795" y="312000"/>
                  </a:lnTo>
                  <a:lnTo>
                    <a:pt x="1338795" y="306489"/>
                  </a:lnTo>
                  <a:close/>
                </a:path>
                <a:path w="2105659" h="1589404">
                  <a:moveTo>
                    <a:pt x="1342542" y="306489"/>
                  </a:moveTo>
                  <a:lnTo>
                    <a:pt x="1338795" y="306489"/>
                  </a:lnTo>
                  <a:lnTo>
                    <a:pt x="1338795" y="312000"/>
                  </a:lnTo>
                  <a:lnTo>
                    <a:pt x="1342542" y="312000"/>
                  </a:lnTo>
                  <a:lnTo>
                    <a:pt x="1342542" y="306489"/>
                  </a:lnTo>
                  <a:close/>
                </a:path>
                <a:path w="2105659" h="1589404">
                  <a:moveTo>
                    <a:pt x="1346200" y="306489"/>
                  </a:moveTo>
                  <a:lnTo>
                    <a:pt x="1342542" y="306489"/>
                  </a:lnTo>
                  <a:lnTo>
                    <a:pt x="1342542" y="312000"/>
                  </a:lnTo>
                  <a:lnTo>
                    <a:pt x="1346200" y="312000"/>
                  </a:lnTo>
                  <a:lnTo>
                    <a:pt x="1346200" y="306489"/>
                  </a:lnTo>
                  <a:close/>
                </a:path>
                <a:path w="2105659" h="1589404">
                  <a:moveTo>
                    <a:pt x="1346903" y="306489"/>
                  </a:moveTo>
                  <a:lnTo>
                    <a:pt x="1346200" y="306489"/>
                  </a:lnTo>
                  <a:lnTo>
                    <a:pt x="1346200" y="312000"/>
                  </a:lnTo>
                  <a:lnTo>
                    <a:pt x="1347152" y="312000"/>
                  </a:lnTo>
                  <a:lnTo>
                    <a:pt x="1347152" y="306735"/>
                  </a:lnTo>
                  <a:lnTo>
                    <a:pt x="1346903" y="306489"/>
                  </a:lnTo>
                  <a:close/>
                </a:path>
                <a:path w="2105659" h="1589404">
                  <a:moveTo>
                    <a:pt x="1354738" y="306489"/>
                  </a:moveTo>
                  <a:lnTo>
                    <a:pt x="1353591" y="306489"/>
                  </a:lnTo>
                  <a:lnTo>
                    <a:pt x="1353591" y="312000"/>
                  </a:lnTo>
                  <a:lnTo>
                    <a:pt x="1356063" y="312000"/>
                  </a:lnTo>
                  <a:lnTo>
                    <a:pt x="1358163" y="309880"/>
                  </a:lnTo>
                  <a:lnTo>
                    <a:pt x="1354738" y="306489"/>
                  </a:lnTo>
                  <a:close/>
                </a:path>
                <a:path w="2105659" h="1589404">
                  <a:moveTo>
                    <a:pt x="1347982" y="307555"/>
                  </a:moveTo>
                  <a:lnTo>
                    <a:pt x="1351673" y="311213"/>
                  </a:lnTo>
                  <a:lnTo>
                    <a:pt x="1347982" y="307555"/>
                  </a:lnTo>
                  <a:close/>
                </a:path>
                <a:path w="2105659" h="1589404">
                  <a:moveTo>
                    <a:pt x="1335138" y="306489"/>
                  </a:moveTo>
                  <a:lnTo>
                    <a:pt x="1334185" y="306489"/>
                  </a:lnTo>
                  <a:lnTo>
                    <a:pt x="1334185" y="309245"/>
                  </a:lnTo>
                  <a:lnTo>
                    <a:pt x="1335138" y="309245"/>
                  </a:lnTo>
                  <a:lnTo>
                    <a:pt x="1335138" y="306489"/>
                  </a:lnTo>
                  <a:close/>
                </a:path>
                <a:path w="2105659" h="1589404">
                  <a:moveTo>
                    <a:pt x="1350848" y="302638"/>
                  </a:moveTo>
                  <a:lnTo>
                    <a:pt x="1350848" y="309245"/>
                  </a:lnTo>
                  <a:lnTo>
                    <a:pt x="1352677" y="309245"/>
                  </a:lnTo>
                  <a:lnTo>
                    <a:pt x="1352677" y="304448"/>
                  </a:lnTo>
                  <a:lnTo>
                    <a:pt x="1350848" y="302638"/>
                  </a:lnTo>
                  <a:close/>
                </a:path>
                <a:path w="2105659" h="1589404">
                  <a:moveTo>
                    <a:pt x="1347152" y="303150"/>
                  </a:moveTo>
                  <a:lnTo>
                    <a:pt x="1345361" y="304965"/>
                  </a:lnTo>
                  <a:lnTo>
                    <a:pt x="1347152" y="306735"/>
                  </a:lnTo>
                  <a:lnTo>
                    <a:pt x="1347152" y="303150"/>
                  </a:lnTo>
                  <a:close/>
                </a:path>
                <a:path w="2105659" h="1589404">
                  <a:moveTo>
                    <a:pt x="1356372" y="301904"/>
                  </a:moveTo>
                  <a:lnTo>
                    <a:pt x="1352677" y="301904"/>
                  </a:lnTo>
                  <a:lnTo>
                    <a:pt x="1352677" y="304448"/>
                  </a:lnTo>
                  <a:lnTo>
                    <a:pt x="1353827" y="305587"/>
                  </a:lnTo>
                  <a:lnTo>
                    <a:pt x="1356372" y="305587"/>
                  </a:lnTo>
                  <a:lnTo>
                    <a:pt x="1356372" y="301904"/>
                  </a:lnTo>
                  <a:close/>
                </a:path>
                <a:path w="2105659" h="1589404">
                  <a:moveTo>
                    <a:pt x="1352677" y="301904"/>
                  </a:moveTo>
                  <a:lnTo>
                    <a:pt x="1350848" y="301904"/>
                  </a:lnTo>
                  <a:lnTo>
                    <a:pt x="1350848" y="302638"/>
                  </a:lnTo>
                  <a:lnTo>
                    <a:pt x="1352677" y="304448"/>
                  </a:lnTo>
                  <a:lnTo>
                    <a:pt x="1352677" y="301904"/>
                  </a:lnTo>
                  <a:close/>
                </a:path>
                <a:path w="2105659" h="1589404">
                  <a:moveTo>
                    <a:pt x="1348382" y="301904"/>
                  </a:moveTo>
                  <a:lnTo>
                    <a:pt x="1347152" y="301904"/>
                  </a:lnTo>
                  <a:lnTo>
                    <a:pt x="1347152" y="303150"/>
                  </a:lnTo>
                  <a:lnTo>
                    <a:pt x="1348382" y="301904"/>
                  </a:lnTo>
                  <a:close/>
                </a:path>
                <a:path w="2105659" h="1589404">
                  <a:moveTo>
                    <a:pt x="1350848" y="301904"/>
                  </a:moveTo>
                  <a:lnTo>
                    <a:pt x="1350107" y="301904"/>
                  </a:lnTo>
                  <a:lnTo>
                    <a:pt x="1350848" y="302638"/>
                  </a:lnTo>
                  <a:lnTo>
                    <a:pt x="1350848" y="301904"/>
                  </a:lnTo>
                  <a:close/>
                </a:path>
                <a:path w="2105659" h="1589404">
                  <a:moveTo>
                    <a:pt x="691578" y="601078"/>
                  </a:moveTo>
                  <a:lnTo>
                    <a:pt x="680516" y="601078"/>
                  </a:lnTo>
                  <a:lnTo>
                    <a:pt x="680516" y="606602"/>
                  </a:lnTo>
                  <a:lnTo>
                    <a:pt x="691578" y="606602"/>
                  </a:lnTo>
                  <a:lnTo>
                    <a:pt x="691578" y="601078"/>
                  </a:lnTo>
                  <a:close/>
                </a:path>
                <a:path w="2105659" h="1589404">
                  <a:moveTo>
                    <a:pt x="563054" y="645909"/>
                  </a:moveTo>
                  <a:lnTo>
                    <a:pt x="557542" y="645909"/>
                  </a:lnTo>
                  <a:lnTo>
                    <a:pt x="557542" y="649579"/>
                  </a:lnTo>
                  <a:lnTo>
                    <a:pt x="563054" y="649579"/>
                  </a:lnTo>
                  <a:lnTo>
                    <a:pt x="563054" y="645909"/>
                  </a:lnTo>
                  <a:close/>
                </a:path>
                <a:path w="2105659" h="1589404">
                  <a:moveTo>
                    <a:pt x="712838" y="625792"/>
                  </a:moveTo>
                  <a:lnTo>
                    <a:pt x="707326" y="625792"/>
                  </a:lnTo>
                  <a:lnTo>
                    <a:pt x="707326" y="629475"/>
                  </a:lnTo>
                  <a:lnTo>
                    <a:pt x="712838" y="629475"/>
                  </a:lnTo>
                  <a:lnTo>
                    <a:pt x="712838" y="625792"/>
                  </a:lnTo>
                  <a:close/>
                </a:path>
                <a:path w="2105659" h="1589404">
                  <a:moveTo>
                    <a:pt x="727671" y="622134"/>
                  </a:moveTo>
                  <a:lnTo>
                    <a:pt x="712838" y="622134"/>
                  </a:lnTo>
                  <a:lnTo>
                    <a:pt x="712838" y="625792"/>
                  </a:lnTo>
                  <a:lnTo>
                    <a:pt x="727671" y="625792"/>
                  </a:lnTo>
                  <a:lnTo>
                    <a:pt x="727671" y="622134"/>
                  </a:lnTo>
                  <a:close/>
                </a:path>
                <a:path w="2105659" h="1589404">
                  <a:moveTo>
                    <a:pt x="728560" y="618464"/>
                  </a:moveTo>
                  <a:lnTo>
                    <a:pt x="727671" y="618464"/>
                  </a:lnTo>
                  <a:lnTo>
                    <a:pt x="727671" y="622134"/>
                  </a:lnTo>
                  <a:lnTo>
                    <a:pt x="733183" y="622134"/>
                  </a:lnTo>
                  <a:lnTo>
                    <a:pt x="733183" y="621233"/>
                  </a:lnTo>
                  <a:lnTo>
                    <a:pt x="728560" y="621233"/>
                  </a:lnTo>
                  <a:lnTo>
                    <a:pt x="728560" y="618464"/>
                  </a:lnTo>
                  <a:close/>
                </a:path>
                <a:path w="2105659" h="1589404">
                  <a:moveTo>
                    <a:pt x="718426" y="608406"/>
                  </a:moveTo>
                  <a:lnTo>
                    <a:pt x="717499" y="608406"/>
                  </a:lnTo>
                  <a:lnTo>
                    <a:pt x="717499" y="621233"/>
                  </a:lnTo>
                  <a:lnTo>
                    <a:pt x="727671" y="621233"/>
                  </a:lnTo>
                  <a:lnTo>
                    <a:pt x="727671" y="618502"/>
                  </a:lnTo>
                  <a:lnTo>
                    <a:pt x="725817" y="618502"/>
                  </a:lnTo>
                  <a:lnTo>
                    <a:pt x="718426" y="618477"/>
                  </a:lnTo>
                  <a:lnTo>
                    <a:pt x="718426" y="608406"/>
                  </a:lnTo>
                  <a:close/>
                </a:path>
                <a:path w="2105659" h="1589404">
                  <a:moveTo>
                    <a:pt x="731342" y="608406"/>
                  </a:moveTo>
                  <a:lnTo>
                    <a:pt x="728560" y="608406"/>
                  </a:lnTo>
                  <a:lnTo>
                    <a:pt x="728560" y="621233"/>
                  </a:lnTo>
                  <a:lnTo>
                    <a:pt x="733183" y="621233"/>
                  </a:lnTo>
                  <a:lnTo>
                    <a:pt x="733183" y="618502"/>
                  </a:lnTo>
                  <a:lnTo>
                    <a:pt x="731342" y="618502"/>
                  </a:lnTo>
                  <a:lnTo>
                    <a:pt x="731342" y="608406"/>
                  </a:lnTo>
                  <a:close/>
                </a:path>
                <a:path w="2105659" h="1589404">
                  <a:moveTo>
                    <a:pt x="731342" y="607479"/>
                  </a:moveTo>
                  <a:lnTo>
                    <a:pt x="725817" y="607479"/>
                  </a:lnTo>
                  <a:lnTo>
                    <a:pt x="725817" y="618502"/>
                  </a:lnTo>
                  <a:lnTo>
                    <a:pt x="727671" y="618502"/>
                  </a:lnTo>
                  <a:lnTo>
                    <a:pt x="728560" y="618464"/>
                  </a:lnTo>
                  <a:lnTo>
                    <a:pt x="728560" y="608406"/>
                  </a:lnTo>
                  <a:lnTo>
                    <a:pt x="731342" y="608406"/>
                  </a:lnTo>
                  <a:lnTo>
                    <a:pt x="731342" y="607479"/>
                  </a:lnTo>
                  <a:close/>
                </a:path>
                <a:path w="2105659" h="1589404">
                  <a:moveTo>
                    <a:pt x="733183" y="618464"/>
                  </a:moveTo>
                  <a:lnTo>
                    <a:pt x="731342" y="618464"/>
                  </a:lnTo>
                  <a:lnTo>
                    <a:pt x="733183" y="618502"/>
                  </a:lnTo>
                  <a:close/>
                </a:path>
                <a:path w="2105659" h="1589404">
                  <a:moveTo>
                    <a:pt x="723938" y="596506"/>
                  </a:moveTo>
                  <a:lnTo>
                    <a:pt x="718426" y="596506"/>
                  </a:lnTo>
                  <a:lnTo>
                    <a:pt x="718426" y="618477"/>
                  </a:lnTo>
                  <a:lnTo>
                    <a:pt x="725817" y="618477"/>
                  </a:lnTo>
                  <a:lnTo>
                    <a:pt x="725817" y="614819"/>
                  </a:lnTo>
                  <a:lnTo>
                    <a:pt x="723938" y="614819"/>
                  </a:lnTo>
                  <a:lnTo>
                    <a:pt x="723938" y="602945"/>
                  </a:lnTo>
                  <a:lnTo>
                    <a:pt x="721156" y="602945"/>
                  </a:lnTo>
                  <a:lnTo>
                    <a:pt x="721156" y="597420"/>
                  </a:lnTo>
                  <a:lnTo>
                    <a:pt x="723938" y="597420"/>
                  </a:lnTo>
                  <a:lnTo>
                    <a:pt x="723938" y="596506"/>
                  </a:lnTo>
                  <a:close/>
                </a:path>
                <a:path w="2105659" h="1589404">
                  <a:moveTo>
                    <a:pt x="725817" y="608406"/>
                  </a:moveTo>
                  <a:lnTo>
                    <a:pt x="723938" y="608406"/>
                  </a:lnTo>
                  <a:lnTo>
                    <a:pt x="723938" y="614819"/>
                  </a:lnTo>
                  <a:lnTo>
                    <a:pt x="725817" y="614819"/>
                  </a:lnTo>
                  <a:lnTo>
                    <a:pt x="725817" y="608406"/>
                  </a:lnTo>
                  <a:close/>
                </a:path>
                <a:path w="2105659" h="1589404">
                  <a:moveTo>
                    <a:pt x="717499" y="597420"/>
                  </a:moveTo>
                  <a:lnTo>
                    <a:pt x="710107" y="597420"/>
                  </a:lnTo>
                  <a:lnTo>
                    <a:pt x="710107" y="602945"/>
                  </a:lnTo>
                  <a:lnTo>
                    <a:pt x="717499" y="602945"/>
                  </a:lnTo>
                  <a:lnTo>
                    <a:pt x="717499" y="597420"/>
                  </a:lnTo>
                  <a:close/>
                </a:path>
                <a:path w="2105659" h="1589404">
                  <a:moveTo>
                    <a:pt x="718426" y="597420"/>
                  </a:moveTo>
                  <a:lnTo>
                    <a:pt x="717499" y="597420"/>
                  </a:lnTo>
                  <a:lnTo>
                    <a:pt x="717499" y="602945"/>
                  </a:lnTo>
                  <a:lnTo>
                    <a:pt x="718426" y="602945"/>
                  </a:lnTo>
                  <a:lnTo>
                    <a:pt x="718426" y="597420"/>
                  </a:lnTo>
                  <a:close/>
                </a:path>
                <a:path w="2105659" h="1589404">
                  <a:moveTo>
                    <a:pt x="723938" y="597420"/>
                  </a:moveTo>
                  <a:lnTo>
                    <a:pt x="721156" y="597420"/>
                  </a:lnTo>
                  <a:lnTo>
                    <a:pt x="721156" y="602945"/>
                  </a:lnTo>
                  <a:lnTo>
                    <a:pt x="723938" y="602945"/>
                  </a:lnTo>
                  <a:lnTo>
                    <a:pt x="723938" y="597420"/>
                  </a:lnTo>
                  <a:close/>
                </a:path>
                <a:path w="2105659" h="1589404">
                  <a:moveTo>
                    <a:pt x="728560" y="597420"/>
                  </a:moveTo>
                  <a:lnTo>
                    <a:pt x="723938" y="597420"/>
                  </a:lnTo>
                  <a:lnTo>
                    <a:pt x="723938" y="602945"/>
                  </a:lnTo>
                  <a:lnTo>
                    <a:pt x="728560" y="602945"/>
                  </a:lnTo>
                  <a:lnTo>
                    <a:pt x="728560" y="597420"/>
                  </a:lnTo>
                  <a:close/>
                </a:path>
                <a:path w="2105659" h="1589404">
                  <a:moveTo>
                    <a:pt x="687870" y="615721"/>
                  </a:moveTo>
                  <a:lnTo>
                    <a:pt x="684199" y="615721"/>
                  </a:lnTo>
                  <a:lnTo>
                    <a:pt x="684199" y="621233"/>
                  </a:lnTo>
                  <a:lnTo>
                    <a:pt x="687870" y="621233"/>
                  </a:lnTo>
                  <a:lnTo>
                    <a:pt x="687870" y="615721"/>
                  </a:lnTo>
                  <a:close/>
                </a:path>
                <a:path w="2105659" h="1589404">
                  <a:moveTo>
                    <a:pt x="691578" y="612063"/>
                  </a:moveTo>
                  <a:lnTo>
                    <a:pt x="680516" y="612063"/>
                  </a:lnTo>
                  <a:lnTo>
                    <a:pt x="680516" y="617575"/>
                  </a:lnTo>
                  <a:lnTo>
                    <a:pt x="684199" y="617575"/>
                  </a:lnTo>
                  <a:lnTo>
                    <a:pt x="684199" y="615721"/>
                  </a:lnTo>
                  <a:lnTo>
                    <a:pt x="691578" y="615721"/>
                  </a:lnTo>
                  <a:lnTo>
                    <a:pt x="691578" y="612063"/>
                  </a:lnTo>
                  <a:close/>
                </a:path>
                <a:path w="2105659" h="1589404">
                  <a:moveTo>
                    <a:pt x="691578" y="615721"/>
                  </a:moveTo>
                  <a:lnTo>
                    <a:pt x="687870" y="615721"/>
                  </a:lnTo>
                  <a:lnTo>
                    <a:pt x="687870" y="617575"/>
                  </a:lnTo>
                  <a:lnTo>
                    <a:pt x="691578" y="617575"/>
                  </a:lnTo>
                  <a:lnTo>
                    <a:pt x="691578" y="615721"/>
                  </a:lnTo>
                  <a:close/>
                </a:path>
                <a:path w="2105659" h="1589404">
                  <a:moveTo>
                    <a:pt x="1363802" y="299173"/>
                  </a:moveTo>
                  <a:lnTo>
                    <a:pt x="1359179" y="299173"/>
                  </a:lnTo>
                  <a:lnTo>
                    <a:pt x="1359179" y="304685"/>
                  </a:lnTo>
                  <a:lnTo>
                    <a:pt x="1363802" y="304685"/>
                  </a:lnTo>
                  <a:lnTo>
                    <a:pt x="1363802" y="299173"/>
                  </a:lnTo>
                  <a:close/>
                </a:path>
                <a:path w="2105659" h="1589404">
                  <a:moveTo>
                    <a:pt x="1369314" y="298246"/>
                  </a:moveTo>
                  <a:lnTo>
                    <a:pt x="1363802" y="298246"/>
                  </a:lnTo>
                  <a:lnTo>
                    <a:pt x="1363802" y="304685"/>
                  </a:lnTo>
                  <a:lnTo>
                    <a:pt x="1370241" y="304685"/>
                  </a:lnTo>
                  <a:lnTo>
                    <a:pt x="1370241" y="301929"/>
                  </a:lnTo>
                  <a:lnTo>
                    <a:pt x="1369314" y="301929"/>
                  </a:lnTo>
                  <a:lnTo>
                    <a:pt x="1369314" y="298246"/>
                  </a:lnTo>
                  <a:close/>
                </a:path>
                <a:path w="2105659" h="1589404">
                  <a:moveTo>
                    <a:pt x="1370241" y="299173"/>
                  </a:moveTo>
                  <a:lnTo>
                    <a:pt x="1369314" y="299173"/>
                  </a:lnTo>
                  <a:lnTo>
                    <a:pt x="1369314" y="301929"/>
                  </a:lnTo>
                  <a:lnTo>
                    <a:pt x="1370241" y="301929"/>
                  </a:lnTo>
                  <a:lnTo>
                    <a:pt x="1370241" y="299173"/>
                  </a:lnTo>
                  <a:close/>
                </a:path>
                <a:path w="2105659" h="1589404">
                  <a:moveTo>
                    <a:pt x="656437" y="626694"/>
                  </a:moveTo>
                  <a:lnTo>
                    <a:pt x="645388" y="626694"/>
                  </a:lnTo>
                  <a:lnTo>
                    <a:pt x="645388" y="632218"/>
                  </a:lnTo>
                  <a:lnTo>
                    <a:pt x="656437" y="632218"/>
                  </a:lnTo>
                  <a:lnTo>
                    <a:pt x="656437" y="626694"/>
                  </a:lnTo>
                  <a:close/>
                </a:path>
                <a:path w="2105659" h="1589404">
                  <a:moveTo>
                    <a:pt x="1276858" y="369633"/>
                  </a:moveTo>
                  <a:lnTo>
                    <a:pt x="1271333" y="369633"/>
                  </a:lnTo>
                  <a:lnTo>
                    <a:pt x="1271333" y="373303"/>
                  </a:lnTo>
                  <a:lnTo>
                    <a:pt x="1276858" y="373303"/>
                  </a:lnTo>
                  <a:lnTo>
                    <a:pt x="1276858" y="369633"/>
                  </a:lnTo>
                  <a:close/>
                </a:path>
                <a:path w="2105659" h="1589404">
                  <a:moveTo>
                    <a:pt x="1453451" y="268058"/>
                  </a:moveTo>
                  <a:lnTo>
                    <a:pt x="1442389" y="268058"/>
                  </a:lnTo>
                  <a:lnTo>
                    <a:pt x="1442389" y="273583"/>
                  </a:lnTo>
                  <a:lnTo>
                    <a:pt x="1453451" y="273583"/>
                  </a:lnTo>
                  <a:lnTo>
                    <a:pt x="1453451" y="268058"/>
                  </a:lnTo>
                  <a:close/>
                </a:path>
                <a:path w="2105659" h="1589404">
                  <a:moveTo>
                    <a:pt x="1376718" y="309232"/>
                  </a:moveTo>
                  <a:lnTo>
                    <a:pt x="1371193" y="309232"/>
                  </a:lnTo>
                  <a:lnTo>
                    <a:pt x="1371193" y="312902"/>
                  </a:lnTo>
                  <a:lnTo>
                    <a:pt x="1376718" y="312902"/>
                  </a:lnTo>
                  <a:lnTo>
                    <a:pt x="1376718" y="309232"/>
                  </a:lnTo>
                  <a:close/>
                </a:path>
                <a:path w="2105659" h="1589404">
                  <a:moveTo>
                    <a:pt x="691578" y="643166"/>
                  </a:moveTo>
                  <a:lnTo>
                    <a:pt x="680516" y="643166"/>
                  </a:lnTo>
                  <a:lnTo>
                    <a:pt x="680516" y="648690"/>
                  </a:lnTo>
                  <a:lnTo>
                    <a:pt x="691578" y="648690"/>
                  </a:lnTo>
                  <a:lnTo>
                    <a:pt x="691578" y="643166"/>
                  </a:lnTo>
                  <a:close/>
                </a:path>
                <a:path w="2105659" h="1589404">
                  <a:moveTo>
                    <a:pt x="702665" y="639508"/>
                  </a:moveTo>
                  <a:lnTo>
                    <a:pt x="691616" y="639508"/>
                  </a:lnTo>
                  <a:lnTo>
                    <a:pt x="691616" y="645020"/>
                  </a:lnTo>
                  <a:lnTo>
                    <a:pt x="702665" y="645020"/>
                  </a:lnTo>
                  <a:lnTo>
                    <a:pt x="702665" y="639508"/>
                  </a:lnTo>
                  <a:close/>
                </a:path>
                <a:path w="2105659" h="1589404">
                  <a:moveTo>
                    <a:pt x="690651" y="625779"/>
                  </a:moveTo>
                  <a:lnTo>
                    <a:pt x="685139" y="625779"/>
                  </a:lnTo>
                  <a:lnTo>
                    <a:pt x="685139" y="642264"/>
                  </a:lnTo>
                  <a:lnTo>
                    <a:pt x="691616" y="642264"/>
                  </a:lnTo>
                  <a:lnTo>
                    <a:pt x="691616" y="640435"/>
                  </a:lnTo>
                  <a:lnTo>
                    <a:pt x="690651" y="640435"/>
                  </a:lnTo>
                  <a:lnTo>
                    <a:pt x="690651" y="639533"/>
                  </a:lnTo>
                  <a:lnTo>
                    <a:pt x="687870" y="639533"/>
                  </a:lnTo>
                  <a:lnTo>
                    <a:pt x="687870" y="636778"/>
                  </a:lnTo>
                  <a:lnTo>
                    <a:pt x="686955" y="636778"/>
                  </a:lnTo>
                  <a:lnTo>
                    <a:pt x="686955" y="635876"/>
                  </a:lnTo>
                  <a:lnTo>
                    <a:pt x="686028" y="635876"/>
                  </a:lnTo>
                  <a:lnTo>
                    <a:pt x="686028" y="630364"/>
                  </a:lnTo>
                  <a:lnTo>
                    <a:pt x="686955" y="630364"/>
                  </a:lnTo>
                  <a:lnTo>
                    <a:pt x="686955" y="629437"/>
                  </a:lnTo>
                  <a:lnTo>
                    <a:pt x="687686" y="629437"/>
                  </a:lnTo>
                  <a:lnTo>
                    <a:pt x="687870" y="629255"/>
                  </a:lnTo>
                  <a:lnTo>
                    <a:pt x="687870" y="626694"/>
                  </a:lnTo>
                  <a:lnTo>
                    <a:pt x="690456" y="626694"/>
                  </a:lnTo>
                  <a:lnTo>
                    <a:pt x="690648" y="626504"/>
                  </a:lnTo>
                  <a:lnTo>
                    <a:pt x="690651" y="625779"/>
                  </a:lnTo>
                  <a:close/>
                </a:path>
                <a:path w="2105659" h="1589404">
                  <a:moveTo>
                    <a:pt x="684199" y="629437"/>
                  </a:moveTo>
                  <a:lnTo>
                    <a:pt x="681431" y="629437"/>
                  </a:lnTo>
                  <a:lnTo>
                    <a:pt x="681431" y="640435"/>
                  </a:lnTo>
                  <a:lnTo>
                    <a:pt x="685139" y="640435"/>
                  </a:lnTo>
                  <a:lnTo>
                    <a:pt x="685139" y="639533"/>
                  </a:lnTo>
                  <a:lnTo>
                    <a:pt x="684199" y="639533"/>
                  </a:lnTo>
                  <a:lnTo>
                    <a:pt x="684199" y="635876"/>
                  </a:lnTo>
                  <a:lnTo>
                    <a:pt x="682345" y="635876"/>
                  </a:lnTo>
                  <a:lnTo>
                    <a:pt x="682345" y="630364"/>
                  </a:lnTo>
                  <a:lnTo>
                    <a:pt x="684199" y="630364"/>
                  </a:lnTo>
                  <a:lnTo>
                    <a:pt x="684199" y="629437"/>
                  </a:lnTo>
                  <a:close/>
                </a:path>
                <a:path w="2105659" h="1589404">
                  <a:moveTo>
                    <a:pt x="690651" y="633740"/>
                  </a:moveTo>
                  <a:lnTo>
                    <a:pt x="690651" y="640435"/>
                  </a:lnTo>
                  <a:lnTo>
                    <a:pt x="691616" y="640435"/>
                  </a:lnTo>
                  <a:lnTo>
                    <a:pt x="691578" y="639533"/>
                  </a:lnTo>
                  <a:lnTo>
                    <a:pt x="691578" y="634009"/>
                  </a:lnTo>
                  <a:lnTo>
                    <a:pt x="690918" y="634009"/>
                  </a:lnTo>
                  <a:lnTo>
                    <a:pt x="690651" y="633740"/>
                  </a:lnTo>
                  <a:close/>
                </a:path>
                <a:path w="2105659" h="1589404">
                  <a:moveTo>
                    <a:pt x="684199" y="626694"/>
                  </a:moveTo>
                  <a:lnTo>
                    <a:pt x="680516" y="626694"/>
                  </a:lnTo>
                  <a:lnTo>
                    <a:pt x="680516" y="639533"/>
                  </a:lnTo>
                  <a:lnTo>
                    <a:pt x="681431" y="639533"/>
                  </a:lnTo>
                  <a:lnTo>
                    <a:pt x="681431" y="629437"/>
                  </a:lnTo>
                  <a:lnTo>
                    <a:pt x="684199" y="629437"/>
                  </a:lnTo>
                  <a:lnTo>
                    <a:pt x="684199" y="626694"/>
                  </a:lnTo>
                  <a:close/>
                </a:path>
                <a:path w="2105659" h="1589404">
                  <a:moveTo>
                    <a:pt x="685139" y="626694"/>
                  </a:moveTo>
                  <a:lnTo>
                    <a:pt x="684212" y="626694"/>
                  </a:lnTo>
                  <a:lnTo>
                    <a:pt x="684199" y="639533"/>
                  </a:lnTo>
                  <a:lnTo>
                    <a:pt x="685139" y="639533"/>
                  </a:lnTo>
                  <a:lnTo>
                    <a:pt x="685139" y="626694"/>
                  </a:lnTo>
                  <a:close/>
                </a:path>
                <a:path w="2105659" h="1589404">
                  <a:moveTo>
                    <a:pt x="690651" y="634022"/>
                  </a:moveTo>
                  <a:lnTo>
                    <a:pt x="687870" y="634022"/>
                  </a:lnTo>
                  <a:lnTo>
                    <a:pt x="687870" y="639533"/>
                  </a:lnTo>
                  <a:lnTo>
                    <a:pt x="690651" y="639533"/>
                  </a:lnTo>
                  <a:lnTo>
                    <a:pt x="690651" y="634022"/>
                  </a:lnTo>
                  <a:close/>
                </a:path>
                <a:path w="2105659" h="1589404">
                  <a:moveTo>
                    <a:pt x="691616" y="639508"/>
                  </a:moveTo>
                  <a:close/>
                </a:path>
                <a:path w="2105659" h="1589404">
                  <a:moveTo>
                    <a:pt x="687686" y="629437"/>
                  </a:moveTo>
                  <a:lnTo>
                    <a:pt x="686955" y="629437"/>
                  </a:lnTo>
                  <a:lnTo>
                    <a:pt x="686955" y="636778"/>
                  </a:lnTo>
                  <a:lnTo>
                    <a:pt x="687870" y="636778"/>
                  </a:lnTo>
                  <a:lnTo>
                    <a:pt x="687870" y="634022"/>
                  </a:lnTo>
                  <a:lnTo>
                    <a:pt x="690651" y="634022"/>
                  </a:lnTo>
                  <a:lnTo>
                    <a:pt x="690651" y="633740"/>
                  </a:lnTo>
                  <a:lnTo>
                    <a:pt x="689144" y="632218"/>
                  </a:lnTo>
                  <a:lnTo>
                    <a:pt x="687870" y="632218"/>
                  </a:lnTo>
                  <a:lnTo>
                    <a:pt x="687870" y="630931"/>
                  </a:lnTo>
                  <a:lnTo>
                    <a:pt x="687031" y="630085"/>
                  </a:lnTo>
                  <a:lnTo>
                    <a:pt x="687686" y="629437"/>
                  </a:lnTo>
                  <a:close/>
                </a:path>
                <a:path w="2105659" h="1589404">
                  <a:moveTo>
                    <a:pt x="678662" y="630364"/>
                  </a:moveTo>
                  <a:lnTo>
                    <a:pt x="674966" y="630364"/>
                  </a:lnTo>
                  <a:lnTo>
                    <a:pt x="674966" y="635876"/>
                  </a:lnTo>
                  <a:lnTo>
                    <a:pt x="678662" y="635876"/>
                  </a:lnTo>
                  <a:lnTo>
                    <a:pt x="678662" y="630364"/>
                  </a:lnTo>
                  <a:close/>
                </a:path>
                <a:path w="2105659" h="1589404">
                  <a:moveTo>
                    <a:pt x="680516" y="630364"/>
                  </a:moveTo>
                  <a:lnTo>
                    <a:pt x="678662" y="630364"/>
                  </a:lnTo>
                  <a:lnTo>
                    <a:pt x="678662" y="635876"/>
                  </a:lnTo>
                  <a:lnTo>
                    <a:pt x="680516" y="635876"/>
                  </a:lnTo>
                  <a:lnTo>
                    <a:pt x="680516" y="630364"/>
                  </a:lnTo>
                  <a:close/>
                </a:path>
                <a:path w="2105659" h="1589404">
                  <a:moveTo>
                    <a:pt x="684199" y="630364"/>
                  </a:moveTo>
                  <a:lnTo>
                    <a:pt x="682345" y="630364"/>
                  </a:lnTo>
                  <a:lnTo>
                    <a:pt x="682345" y="635876"/>
                  </a:lnTo>
                  <a:lnTo>
                    <a:pt x="684199" y="635876"/>
                  </a:lnTo>
                  <a:lnTo>
                    <a:pt x="684199" y="630364"/>
                  </a:lnTo>
                  <a:close/>
                </a:path>
                <a:path w="2105659" h="1589404">
                  <a:moveTo>
                    <a:pt x="684212" y="634022"/>
                  </a:moveTo>
                  <a:lnTo>
                    <a:pt x="684199" y="635876"/>
                  </a:lnTo>
                  <a:lnTo>
                    <a:pt x="684212" y="634022"/>
                  </a:lnTo>
                  <a:close/>
                </a:path>
                <a:path w="2105659" h="1589404">
                  <a:moveTo>
                    <a:pt x="686955" y="630364"/>
                  </a:moveTo>
                  <a:lnTo>
                    <a:pt x="686028" y="630364"/>
                  </a:lnTo>
                  <a:lnTo>
                    <a:pt x="686028" y="635876"/>
                  </a:lnTo>
                  <a:lnTo>
                    <a:pt x="686955" y="635876"/>
                  </a:lnTo>
                  <a:lnTo>
                    <a:pt x="686955" y="630364"/>
                  </a:lnTo>
                  <a:close/>
                </a:path>
                <a:path w="2105659" h="1589404">
                  <a:moveTo>
                    <a:pt x="691616" y="633317"/>
                  </a:moveTo>
                  <a:lnTo>
                    <a:pt x="691578" y="635876"/>
                  </a:lnTo>
                  <a:lnTo>
                    <a:pt x="691616" y="633317"/>
                  </a:lnTo>
                  <a:close/>
                </a:path>
                <a:path w="2105659" h="1589404">
                  <a:moveTo>
                    <a:pt x="695274" y="629697"/>
                  </a:moveTo>
                  <a:lnTo>
                    <a:pt x="691616" y="633317"/>
                  </a:lnTo>
                  <a:lnTo>
                    <a:pt x="691616" y="635876"/>
                  </a:lnTo>
                  <a:lnTo>
                    <a:pt x="695274" y="635876"/>
                  </a:lnTo>
                  <a:lnTo>
                    <a:pt x="695274" y="629697"/>
                  </a:lnTo>
                  <a:close/>
                </a:path>
                <a:path w="2105659" h="1589404">
                  <a:moveTo>
                    <a:pt x="702665" y="630364"/>
                  </a:moveTo>
                  <a:lnTo>
                    <a:pt x="695274" y="630364"/>
                  </a:lnTo>
                  <a:lnTo>
                    <a:pt x="695274" y="635876"/>
                  </a:lnTo>
                  <a:lnTo>
                    <a:pt x="702665" y="635876"/>
                  </a:lnTo>
                  <a:lnTo>
                    <a:pt x="702665" y="630364"/>
                  </a:lnTo>
                  <a:close/>
                </a:path>
                <a:path w="2105659" h="1589404">
                  <a:moveTo>
                    <a:pt x="698525" y="623836"/>
                  </a:moveTo>
                  <a:lnTo>
                    <a:pt x="693356" y="623836"/>
                  </a:lnTo>
                  <a:lnTo>
                    <a:pt x="690654" y="626501"/>
                  </a:lnTo>
                  <a:lnTo>
                    <a:pt x="690651" y="633740"/>
                  </a:lnTo>
                  <a:lnTo>
                    <a:pt x="690918" y="634009"/>
                  </a:lnTo>
                  <a:lnTo>
                    <a:pt x="691578" y="633355"/>
                  </a:lnTo>
                  <a:lnTo>
                    <a:pt x="691578" y="626694"/>
                  </a:lnTo>
                  <a:lnTo>
                    <a:pt x="698307" y="626694"/>
                  </a:lnTo>
                  <a:lnTo>
                    <a:pt x="699846" y="625170"/>
                  </a:lnTo>
                  <a:lnTo>
                    <a:pt x="698525" y="623836"/>
                  </a:lnTo>
                  <a:close/>
                </a:path>
                <a:path w="2105659" h="1589404">
                  <a:moveTo>
                    <a:pt x="691578" y="633355"/>
                  </a:moveTo>
                  <a:lnTo>
                    <a:pt x="690918" y="634009"/>
                  </a:lnTo>
                  <a:lnTo>
                    <a:pt x="691578" y="634009"/>
                  </a:lnTo>
                  <a:lnTo>
                    <a:pt x="691578" y="633355"/>
                  </a:lnTo>
                  <a:close/>
                </a:path>
                <a:path w="2105659" h="1589404">
                  <a:moveTo>
                    <a:pt x="690651" y="626504"/>
                  </a:moveTo>
                  <a:lnTo>
                    <a:pt x="687870" y="629255"/>
                  </a:lnTo>
                  <a:lnTo>
                    <a:pt x="687870" y="630931"/>
                  </a:lnTo>
                  <a:lnTo>
                    <a:pt x="690651" y="633740"/>
                  </a:lnTo>
                  <a:lnTo>
                    <a:pt x="690651" y="626504"/>
                  </a:lnTo>
                  <a:close/>
                </a:path>
                <a:path w="2105659" h="1589404">
                  <a:moveTo>
                    <a:pt x="695274" y="626694"/>
                  </a:moveTo>
                  <a:lnTo>
                    <a:pt x="691578" y="626694"/>
                  </a:lnTo>
                  <a:lnTo>
                    <a:pt x="691578" y="633355"/>
                  </a:lnTo>
                  <a:lnTo>
                    <a:pt x="691616" y="630364"/>
                  </a:lnTo>
                  <a:lnTo>
                    <a:pt x="694600" y="630364"/>
                  </a:lnTo>
                  <a:lnTo>
                    <a:pt x="695274" y="629697"/>
                  </a:lnTo>
                  <a:lnTo>
                    <a:pt x="695274" y="626694"/>
                  </a:lnTo>
                  <a:close/>
                </a:path>
                <a:path w="2105659" h="1589404">
                  <a:moveTo>
                    <a:pt x="694600" y="630364"/>
                  </a:moveTo>
                  <a:lnTo>
                    <a:pt x="691616" y="630364"/>
                  </a:lnTo>
                  <a:lnTo>
                    <a:pt x="691616" y="633317"/>
                  </a:lnTo>
                  <a:lnTo>
                    <a:pt x="694600" y="630364"/>
                  </a:lnTo>
                  <a:close/>
                </a:path>
                <a:path w="2105659" h="1589404">
                  <a:moveTo>
                    <a:pt x="684212" y="626694"/>
                  </a:moveTo>
                  <a:lnTo>
                    <a:pt x="684199" y="632218"/>
                  </a:lnTo>
                  <a:lnTo>
                    <a:pt x="684212" y="626694"/>
                  </a:lnTo>
                  <a:close/>
                </a:path>
                <a:path w="2105659" h="1589404">
                  <a:moveTo>
                    <a:pt x="687870" y="630931"/>
                  </a:moveTo>
                  <a:lnTo>
                    <a:pt x="687870" y="632218"/>
                  </a:lnTo>
                  <a:lnTo>
                    <a:pt x="689144" y="632218"/>
                  </a:lnTo>
                  <a:lnTo>
                    <a:pt x="687870" y="630931"/>
                  </a:lnTo>
                  <a:close/>
                </a:path>
                <a:path w="2105659" h="1589404">
                  <a:moveTo>
                    <a:pt x="687870" y="629255"/>
                  </a:moveTo>
                  <a:lnTo>
                    <a:pt x="687031" y="630085"/>
                  </a:lnTo>
                  <a:lnTo>
                    <a:pt x="687870" y="630931"/>
                  </a:lnTo>
                  <a:lnTo>
                    <a:pt x="687870" y="629255"/>
                  </a:lnTo>
                  <a:close/>
                </a:path>
                <a:path w="2105659" h="1589404">
                  <a:moveTo>
                    <a:pt x="698307" y="626694"/>
                  </a:moveTo>
                  <a:lnTo>
                    <a:pt x="695274" y="626694"/>
                  </a:lnTo>
                  <a:lnTo>
                    <a:pt x="695274" y="629697"/>
                  </a:lnTo>
                  <a:lnTo>
                    <a:pt x="698307" y="626694"/>
                  </a:lnTo>
                  <a:close/>
                </a:path>
                <a:path w="2105659" h="1589404">
                  <a:moveTo>
                    <a:pt x="690456" y="626694"/>
                  </a:moveTo>
                  <a:lnTo>
                    <a:pt x="687870" y="626694"/>
                  </a:lnTo>
                  <a:lnTo>
                    <a:pt x="687870" y="629255"/>
                  </a:lnTo>
                  <a:lnTo>
                    <a:pt x="689648" y="627494"/>
                  </a:lnTo>
                  <a:lnTo>
                    <a:pt x="690456" y="626694"/>
                  </a:lnTo>
                  <a:close/>
                </a:path>
                <a:path w="2105659" h="1589404">
                  <a:moveTo>
                    <a:pt x="690651" y="626501"/>
                  </a:moveTo>
                  <a:lnTo>
                    <a:pt x="689821" y="627322"/>
                  </a:lnTo>
                  <a:lnTo>
                    <a:pt x="690651" y="626504"/>
                  </a:lnTo>
                  <a:close/>
                </a:path>
                <a:path w="2105659" h="1589404">
                  <a:moveTo>
                    <a:pt x="695960" y="621245"/>
                  </a:moveTo>
                  <a:lnTo>
                    <a:pt x="690651" y="626501"/>
                  </a:lnTo>
                  <a:lnTo>
                    <a:pt x="693356" y="623836"/>
                  </a:lnTo>
                  <a:lnTo>
                    <a:pt x="698525" y="623836"/>
                  </a:lnTo>
                  <a:lnTo>
                    <a:pt x="695960" y="621245"/>
                  </a:lnTo>
                  <a:close/>
                </a:path>
                <a:path w="2105659" h="1589404">
                  <a:moveTo>
                    <a:pt x="1360995" y="330276"/>
                  </a:moveTo>
                  <a:lnTo>
                    <a:pt x="1349933" y="330276"/>
                  </a:lnTo>
                  <a:lnTo>
                    <a:pt x="1349933" y="335800"/>
                  </a:lnTo>
                  <a:lnTo>
                    <a:pt x="1360995" y="335800"/>
                  </a:lnTo>
                  <a:lnTo>
                    <a:pt x="1360995" y="330276"/>
                  </a:lnTo>
                  <a:close/>
                </a:path>
                <a:path w="2105659" h="1589404">
                  <a:moveTo>
                    <a:pt x="710107" y="634022"/>
                  </a:moveTo>
                  <a:lnTo>
                    <a:pt x="702703" y="634022"/>
                  </a:lnTo>
                  <a:lnTo>
                    <a:pt x="702703" y="639533"/>
                  </a:lnTo>
                  <a:lnTo>
                    <a:pt x="713765" y="639533"/>
                  </a:lnTo>
                  <a:lnTo>
                    <a:pt x="713765" y="635876"/>
                  </a:lnTo>
                  <a:lnTo>
                    <a:pt x="710107" y="635876"/>
                  </a:lnTo>
                  <a:lnTo>
                    <a:pt x="710107" y="634022"/>
                  </a:lnTo>
                  <a:close/>
                </a:path>
                <a:path w="2105659" h="1589404">
                  <a:moveTo>
                    <a:pt x="721156" y="634022"/>
                  </a:moveTo>
                  <a:lnTo>
                    <a:pt x="713803" y="634022"/>
                  </a:lnTo>
                  <a:lnTo>
                    <a:pt x="713803" y="639533"/>
                  </a:lnTo>
                  <a:lnTo>
                    <a:pt x="724865" y="639533"/>
                  </a:lnTo>
                  <a:lnTo>
                    <a:pt x="724865" y="635876"/>
                  </a:lnTo>
                  <a:lnTo>
                    <a:pt x="721156" y="635876"/>
                  </a:lnTo>
                  <a:lnTo>
                    <a:pt x="721156" y="634022"/>
                  </a:lnTo>
                  <a:close/>
                </a:path>
                <a:path w="2105659" h="1589404">
                  <a:moveTo>
                    <a:pt x="721156" y="630364"/>
                  </a:moveTo>
                  <a:lnTo>
                    <a:pt x="710107" y="630364"/>
                  </a:lnTo>
                  <a:lnTo>
                    <a:pt x="710107" y="635876"/>
                  </a:lnTo>
                  <a:lnTo>
                    <a:pt x="713765" y="635876"/>
                  </a:lnTo>
                  <a:lnTo>
                    <a:pt x="713765" y="634022"/>
                  </a:lnTo>
                  <a:lnTo>
                    <a:pt x="721156" y="634022"/>
                  </a:lnTo>
                  <a:lnTo>
                    <a:pt x="721156" y="630364"/>
                  </a:lnTo>
                  <a:close/>
                </a:path>
                <a:path w="2105659" h="1589404">
                  <a:moveTo>
                    <a:pt x="713803" y="634022"/>
                  </a:moveTo>
                  <a:lnTo>
                    <a:pt x="713765" y="635876"/>
                  </a:lnTo>
                  <a:lnTo>
                    <a:pt x="713803" y="634022"/>
                  </a:lnTo>
                  <a:close/>
                </a:path>
                <a:path w="2105659" h="1589404">
                  <a:moveTo>
                    <a:pt x="724865" y="634022"/>
                  </a:moveTo>
                  <a:lnTo>
                    <a:pt x="721156" y="634022"/>
                  </a:lnTo>
                  <a:lnTo>
                    <a:pt x="721156" y="635876"/>
                  </a:lnTo>
                  <a:lnTo>
                    <a:pt x="724865" y="635876"/>
                  </a:lnTo>
                  <a:lnTo>
                    <a:pt x="724865" y="634022"/>
                  </a:lnTo>
                  <a:close/>
                </a:path>
                <a:path w="2105659" h="1589404">
                  <a:moveTo>
                    <a:pt x="621309" y="668782"/>
                  </a:moveTo>
                  <a:lnTo>
                    <a:pt x="613943" y="668782"/>
                  </a:lnTo>
                  <a:lnTo>
                    <a:pt x="613943" y="674306"/>
                  </a:lnTo>
                  <a:lnTo>
                    <a:pt x="625005" y="674306"/>
                  </a:lnTo>
                  <a:lnTo>
                    <a:pt x="625005" y="670648"/>
                  </a:lnTo>
                  <a:lnTo>
                    <a:pt x="621309" y="670648"/>
                  </a:lnTo>
                  <a:lnTo>
                    <a:pt x="621309" y="668782"/>
                  </a:lnTo>
                  <a:close/>
                </a:path>
                <a:path w="2105659" h="1589404">
                  <a:moveTo>
                    <a:pt x="621309" y="665124"/>
                  </a:moveTo>
                  <a:lnTo>
                    <a:pt x="610247" y="665124"/>
                  </a:lnTo>
                  <a:lnTo>
                    <a:pt x="610247" y="670648"/>
                  </a:lnTo>
                  <a:lnTo>
                    <a:pt x="613943" y="670648"/>
                  </a:lnTo>
                  <a:lnTo>
                    <a:pt x="613943" y="668782"/>
                  </a:lnTo>
                  <a:lnTo>
                    <a:pt x="621309" y="668782"/>
                  </a:lnTo>
                  <a:lnTo>
                    <a:pt x="621309" y="665124"/>
                  </a:lnTo>
                  <a:close/>
                </a:path>
                <a:path w="2105659" h="1589404">
                  <a:moveTo>
                    <a:pt x="625005" y="668782"/>
                  </a:moveTo>
                  <a:lnTo>
                    <a:pt x="621309" y="668782"/>
                  </a:lnTo>
                  <a:lnTo>
                    <a:pt x="621309" y="670648"/>
                  </a:lnTo>
                  <a:lnTo>
                    <a:pt x="625005" y="670648"/>
                  </a:lnTo>
                  <a:lnTo>
                    <a:pt x="625005" y="668782"/>
                  </a:lnTo>
                  <a:close/>
                </a:path>
                <a:path w="2105659" h="1589404">
                  <a:moveTo>
                    <a:pt x="1357287" y="348576"/>
                  </a:moveTo>
                  <a:lnTo>
                    <a:pt x="1346238" y="348576"/>
                  </a:lnTo>
                  <a:lnTo>
                    <a:pt x="1346238" y="357759"/>
                  </a:lnTo>
                  <a:lnTo>
                    <a:pt x="1357287" y="357759"/>
                  </a:lnTo>
                  <a:lnTo>
                    <a:pt x="1357287" y="348576"/>
                  </a:lnTo>
                  <a:close/>
                </a:path>
                <a:path w="2105659" h="1589404">
                  <a:moveTo>
                    <a:pt x="1346238" y="348576"/>
                  </a:moveTo>
                  <a:lnTo>
                    <a:pt x="1343456" y="348576"/>
                  </a:lnTo>
                  <a:lnTo>
                    <a:pt x="1343456" y="351332"/>
                  </a:lnTo>
                  <a:lnTo>
                    <a:pt x="1346238" y="351332"/>
                  </a:lnTo>
                  <a:lnTo>
                    <a:pt x="1346238" y="348576"/>
                  </a:lnTo>
                  <a:close/>
                </a:path>
                <a:path w="2105659" h="1589404">
                  <a:moveTo>
                    <a:pt x="1348968" y="343992"/>
                  </a:moveTo>
                  <a:lnTo>
                    <a:pt x="1343456" y="343992"/>
                  </a:lnTo>
                  <a:lnTo>
                    <a:pt x="1343456" y="347675"/>
                  </a:lnTo>
                  <a:lnTo>
                    <a:pt x="1348968" y="347675"/>
                  </a:lnTo>
                  <a:lnTo>
                    <a:pt x="1348968" y="343992"/>
                  </a:lnTo>
                  <a:close/>
                </a:path>
                <a:path w="2105659" h="1589404">
                  <a:moveTo>
                    <a:pt x="510349" y="707212"/>
                  </a:moveTo>
                  <a:lnTo>
                    <a:pt x="499300" y="707212"/>
                  </a:lnTo>
                  <a:lnTo>
                    <a:pt x="499300" y="712724"/>
                  </a:lnTo>
                  <a:lnTo>
                    <a:pt x="510349" y="712724"/>
                  </a:lnTo>
                  <a:lnTo>
                    <a:pt x="510349" y="707212"/>
                  </a:lnTo>
                  <a:close/>
                </a:path>
                <a:path w="2105659" h="1589404">
                  <a:moveTo>
                    <a:pt x="1327708" y="372364"/>
                  </a:moveTo>
                  <a:lnTo>
                    <a:pt x="1316647" y="372364"/>
                  </a:lnTo>
                  <a:lnTo>
                    <a:pt x="1316647" y="377875"/>
                  </a:lnTo>
                  <a:lnTo>
                    <a:pt x="1327708" y="377875"/>
                  </a:lnTo>
                  <a:lnTo>
                    <a:pt x="1327708" y="372364"/>
                  </a:lnTo>
                  <a:close/>
                </a:path>
                <a:path w="2105659" h="1589404">
                  <a:moveTo>
                    <a:pt x="872794" y="593763"/>
                  </a:moveTo>
                  <a:lnTo>
                    <a:pt x="861745" y="593763"/>
                  </a:lnTo>
                  <a:lnTo>
                    <a:pt x="861745" y="599287"/>
                  </a:lnTo>
                  <a:lnTo>
                    <a:pt x="872794" y="599287"/>
                  </a:lnTo>
                  <a:lnTo>
                    <a:pt x="872794" y="593763"/>
                  </a:lnTo>
                  <a:close/>
                </a:path>
                <a:path w="2105659" h="1589404">
                  <a:moveTo>
                    <a:pt x="1107643" y="500443"/>
                  </a:moveTo>
                  <a:lnTo>
                    <a:pt x="1096594" y="500443"/>
                  </a:lnTo>
                  <a:lnTo>
                    <a:pt x="1096594" y="505968"/>
                  </a:lnTo>
                  <a:lnTo>
                    <a:pt x="1107643" y="505968"/>
                  </a:lnTo>
                  <a:lnTo>
                    <a:pt x="1107643" y="500443"/>
                  </a:lnTo>
                  <a:close/>
                </a:path>
                <a:path w="2105659" h="1589404">
                  <a:moveTo>
                    <a:pt x="652741" y="683425"/>
                  </a:moveTo>
                  <a:lnTo>
                    <a:pt x="641680" y="683425"/>
                  </a:lnTo>
                  <a:lnTo>
                    <a:pt x="641680" y="688936"/>
                  </a:lnTo>
                  <a:lnTo>
                    <a:pt x="652741" y="688936"/>
                  </a:lnTo>
                  <a:lnTo>
                    <a:pt x="652741" y="683425"/>
                  </a:lnTo>
                  <a:close/>
                </a:path>
                <a:path w="2105659" h="1589404">
                  <a:moveTo>
                    <a:pt x="1133551" y="489470"/>
                  </a:moveTo>
                  <a:lnTo>
                    <a:pt x="1129880" y="489470"/>
                  </a:lnTo>
                  <a:lnTo>
                    <a:pt x="1129880" y="494982"/>
                  </a:lnTo>
                  <a:lnTo>
                    <a:pt x="1133551" y="494982"/>
                  </a:lnTo>
                  <a:lnTo>
                    <a:pt x="1133551" y="489470"/>
                  </a:lnTo>
                  <a:close/>
                </a:path>
                <a:path w="2105659" h="1589404">
                  <a:moveTo>
                    <a:pt x="1110424" y="516013"/>
                  </a:moveTo>
                  <a:lnTo>
                    <a:pt x="1104912" y="516013"/>
                  </a:lnTo>
                  <a:lnTo>
                    <a:pt x="1104912" y="519696"/>
                  </a:lnTo>
                  <a:lnTo>
                    <a:pt x="1110424" y="519696"/>
                  </a:lnTo>
                  <a:lnTo>
                    <a:pt x="1110424" y="516013"/>
                  </a:lnTo>
                  <a:close/>
                </a:path>
                <a:path w="2105659" h="1589404">
                  <a:moveTo>
                    <a:pt x="722122" y="675182"/>
                  </a:moveTo>
                  <a:lnTo>
                    <a:pt x="718426" y="675182"/>
                  </a:lnTo>
                  <a:lnTo>
                    <a:pt x="718426" y="678865"/>
                  </a:lnTo>
                  <a:lnTo>
                    <a:pt x="723938" y="678865"/>
                  </a:lnTo>
                  <a:lnTo>
                    <a:pt x="723938" y="675208"/>
                  </a:lnTo>
                  <a:lnTo>
                    <a:pt x="722122" y="675208"/>
                  </a:lnTo>
                  <a:close/>
                </a:path>
                <a:path w="2105659" h="1589404">
                  <a:moveTo>
                    <a:pt x="723938" y="675182"/>
                  </a:moveTo>
                  <a:lnTo>
                    <a:pt x="722122" y="675182"/>
                  </a:lnTo>
                  <a:lnTo>
                    <a:pt x="723938" y="675208"/>
                  </a:lnTo>
                  <a:close/>
                </a:path>
                <a:path w="2105659" h="1589404">
                  <a:moveTo>
                    <a:pt x="727633" y="667867"/>
                  </a:moveTo>
                  <a:lnTo>
                    <a:pt x="722122" y="667867"/>
                  </a:lnTo>
                  <a:lnTo>
                    <a:pt x="722122" y="671537"/>
                  </a:lnTo>
                  <a:lnTo>
                    <a:pt x="727633" y="671537"/>
                  </a:lnTo>
                  <a:lnTo>
                    <a:pt x="727633" y="667867"/>
                  </a:lnTo>
                  <a:close/>
                </a:path>
                <a:path w="2105659" h="1589404">
                  <a:moveTo>
                    <a:pt x="1528381" y="297109"/>
                  </a:moveTo>
                  <a:lnTo>
                    <a:pt x="1527416" y="298064"/>
                  </a:lnTo>
                  <a:lnTo>
                    <a:pt x="1527416" y="299740"/>
                  </a:lnTo>
                  <a:lnTo>
                    <a:pt x="1530464" y="302818"/>
                  </a:lnTo>
                  <a:lnTo>
                    <a:pt x="1535044" y="298284"/>
                  </a:lnTo>
                  <a:lnTo>
                    <a:pt x="1528381" y="298284"/>
                  </a:lnTo>
                  <a:lnTo>
                    <a:pt x="1528381" y="297109"/>
                  </a:lnTo>
                  <a:close/>
                </a:path>
                <a:path w="2105659" h="1589404">
                  <a:moveTo>
                    <a:pt x="1526501" y="290931"/>
                  </a:moveTo>
                  <a:lnTo>
                    <a:pt x="1520977" y="290931"/>
                  </a:lnTo>
                  <a:lnTo>
                    <a:pt x="1520977" y="298272"/>
                  </a:lnTo>
                  <a:lnTo>
                    <a:pt x="1517281" y="298272"/>
                  </a:lnTo>
                  <a:lnTo>
                    <a:pt x="1517281" y="301942"/>
                  </a:lnTo>
                  <a:lnTo>
                    <a:pt x="1522806" y="301942"/>
                  </a:lnTo>
                  <a:lnTo>
                    <a:pt x="1522806" y="294614"/>
                  </a:lnTo>
                  <a:lnTo>
                    <a:pt x="1523720" y="294614"/>
                  </a:lnTo>
                  <a:lnTo>
                    <a:pt x="1523720" y="291846"/>
                  </a:lnTo>
                  <a:lnTo>
                    <a:pt x="1526501" y="291846"/>
                  </a:lnTo>
                  <a:lnTo>
                    <a:pt x="1526501" y="290931"/>
                  </a:lnTo>
                  <a:close/>
                </a:path>
                <a:path w="2105659" h="1589404">
                  <a:moveTo>
                    <a:pt x="1520977" y="295516"/>
                  </a:moveTo>
                  <a:lnTo>
                    <a:pt x="1516367" y="295516"/>
                  </a:lnTo>
                  <a:lnTo>
                    <a:pt x="1516367" y="301028"/>
                  </a:lnTo>
                  <a:lnTo>
                    <a:pt x="1517281" y="301028"/>
                  </a:lnTo>
                  <a:lnTo>
                    <a:pt x="1517281" y="298272"/>
                  </a:lnTo>
                  <a:lnTo>
                    <a:pt x="1520977" y="298272"/>
                  </a:lnTo>
                  <a:lnTo>
                    <a:pt x="1520977" y="295516"/>
                  </a:lnTo>
                  <a:close/>
                </a:path>
                <a:path w="2105659" h="1589404">
                  <a:moveTo>
                    <a:pt x="1523720" y="294614"/>
                  </a:moveTo>
                  <a:lnTo>
                    <a:pt x="1522806" y="294614"/>
                  </a:lnTo>
                  <a:lnTo>
                    <a:pt x="1522806" y="301028"/>
                  </a:lnTo>
                  <a:lnTo>
                    <a:pt x="1527416" y="301028"/>
                  </a:lnTo>
                  <a:lnTo>
                    <a:pt x="1527416" y="299740"/>
                  </a:lnTo>
                  <a:lnTo>
                    <a:pt x="1526578" y="298894"/>
                  </a:lnTo>
                  <a:lnTo>
                    <a:pt x="1527416" y="298064"/>
                  </a:lnTo>
                  <a:lnTo>
                    <a:pt x="1527416" y="297370"/>
                  </a:lnTo>
                  <a:lnTo>
                    <a:pt x="1523720" y="297370"/>
                  </a:lnTo>
                  <a:lnTo>
                    <a:pt x="1523720" y="294614"/>
                  </a:lnTo>
                  <a:close/>
                </a:path>
                <a:path w="2105659" h="1589404">
                  <a:moveTo>
                    <a:pt x="1527416" y="298064"/>
                  </a:moveTo>
                  <a:lnTo>
                    <a:pt x="1526578" y="298894"/>
                  </a:lnTo>
                  <a:lnTo>
                    <a:pt x="1527416" y="299740"/>
                  </a:lnTo>
                  <a:lnTo>
                    <a:pt x="1527416" y="298064"/>
                  </a:lnTo>
                  <a:close/>
                </a:path>
                <a:path w="2105659" h="1589404">
                  <a:moveTo>
                    <a:pt x="1533893" y="292646"/>
                  </a:moveTo>
                  <a:lnTo>
                    <a:pt x="1532890" y="292646"/>
                  </a:lnTo>
                  <a:lnTo>
                    <a:pt x="1528381" y="297109"/>
                  </a:lnTo>
                  <a:lnTo>
                    <a:pt x="1528381" y="298284"/>
                  </a:lnTo>
                  <a:lnTo>
                    <a:pt x="1533893" y="298284"/>
                  </a:lnTo>
                  <a:lnTo>
                    <a:pt x="1533893" y="292646"/>
                  </a:lnTo>
                  <a:close/>
                </a:path>
                <a:path w="2105659" h="1589404">
                  <a:moveTo>
                    <a:pt x="1535506" y="290055"/>
                  </a:moveTo>
                  <a:lnTo>
                    <a:pt x="1533893" y="291652"/>
                  </a:lnTo>
                  <a:lnTo>
                    <a:pt x="1533893" y="298284"/>
                  </a:lnTo>
                  <a:lnTo>
                    <a:pt x="1535057" y="298272"/>
                  </a:lnTo>
                  <a:lnTo>
                    <a:pt x="1536700" y="296645"/>
                  </a:lnTo>
                  <a:lnTo>
                    <a:pt x="1536700" y="291846"/>
                  </a:lnTo>
                  <a:lnTo>
                    <a:pt x="1537279" y="291846"/>
                  </a:lnTo>
                  <a:lnTo>
                    <a:pt x="1535506" y="290055"/>
                  </a:lnTo>
                  <a:close/>
                </a:path>
                <a:path w="2105659" h="1589404">
                  <a:moveTo>
                    <a:pt x="1520977" y="291846"/>
                  </a:moveTo>
                  <a:lnTo>
                    <a:pt x="1512658" y="291846"/>
                  </a:lnTo>
                  <a:lnTo>
                    <a:pt x="1512658" y="297370"/>
                  </a:lnTo>
                  <a:lnTo>
                    <a:pt x="1516367" y="297370"/>
                  </a:lnTo>
                  <a:lnTo>
                    <a:pt x="1516367" y="295516"/>
                  </a:lnTo>
                  <a:lnTo>
                    <a:pt x="1520977" y="295516"/>
                  </a:lnTo>
                  <a:lnTo>
                    <a:pt x="1520977" y="291846"/>
                  </a:lnTo>
                  <a:close/>
                </a:path>
                <a:path w="2105659" h="1589404">
                  <a:moveTo>
                    <a:pt x="1527416" y="295516"/>
                  </a:moveTo>
                  <a:lnTo>
                    <a:pt x="1523720" y="295516"/>
                  </a:lnTo>
                  <a:lnTo>
                    <a:pt x="1523720" y="297370"/>
                  </a:lnTo>
                  <a:lnTo>
                    <a:pt x="1527416" y="297370"/>
                  </a:lnTo>
                  <a:lnTo>
                    <a:pt x="1527416" y="295516"/>
                  </a:lnTo>
                  <a:close/>
                </a:path>
                <a:path w="2105659" h="1589404">
                  <a:moveTo>
                    <a:pt x="1544104" y="291846"/>
                  </a:moveTo>
                  <a:lnTo>
                    <a:pt x="1537279" y="291846"/>
                  </a:lnTo>
                  <a:lnTo>
                    <a:pt x="1539392" y="293979"/>
                  </a:lnTo>
                  <a:lnTo>
                    <a:pt x="1536776" y="296570"/>
                  </a:lnTo>
                  <a:lnTo>
                    <a:pt x="1536700" y="297370"/>
                  </a:lnTo>
                  <a:lnTo>
                    <a:pt x="1544104" y="297370"/>
                  </a:lnTo>
                  <a:lnTo>
                    <a:pt x="1544104" y="291846"/>
                  </a:lnTo>
                  <a:close/>
                </a:path>
                <a:path w="2105659" h="1589404">
                  <a:moveTo>
                    <a:pt x="1547761" y="291846"/>
                  </a:moveTo>
                  <a:lnTo>
                    <a:pt x="1544104" y="291846"/>
                  </a:lnTo>
                  <a:lnTo>
                    <a:pt x="1544104" y="297370"/>
                  </a:lnTo>
                  <a:lnTo>
                    <a:pt x="1547761" y="297370"/>
                  </a:lnTo>
                  <a:lnTo>
                    <a:pt x="1547761" y="291846"/>
                  </a:lnTo>
                  <a:close/>
                </a:path>
                <a:path w="2105659" h="1589404">
                  <a:moveTo>
                    <a:pt x="1548726" y="291846"/>
                  </a:moveTo>
                  <a:lnTo>
                    <a:pt x="1547761" y="291846"/>
                  </a:lnTo>
                  <a:lnTo>
                    <a:pt x="1547761" y="297370"/>
                  </a:lnTo>
                  <a:lnTo>
                    <a:pt x="1555153" y="297370"/>
                  </a:lnTo>
                  <a:lnTo>
                    <a:pt x="1555153" y="294614"/>
                  </a:lnTo>
                  <a:lnTo>
                    <a:pt x="1548726" y="294614"/>
                  </a:lnTo>
                  <a:lnTo>
                    <a:pt x="1548726" y="291846"/>
                  </a:lnTo>
                  <a:close/>
                </a:path>
                <a:path w="2105659" h="1589404">
                  <a:moveTo>
                    <a:pt x="1533893" y="287274"/>
                  </a:moveTo>
                  <a:lnTo>
                    <a:pt x="1528381" y="287274"/>
                  </a:lnTo>
                  <a:lnTo>
                    <a:pt x="1528381" y="297109"/>
                  </a:lnTo>
                  <a:lnTo>
                    <a:pt x="1529194" y="296303"/>
                  </a:lnTo>
                  <a:lnTo>
                    <a:pt x="1533893" y="291652"/>
                  </a:lnTo>
                  <a:lnTo>
                    <a:pt x="1533893" y="287274"/>
                  </a:lnTo>
                  <a:close/>
                </a:path>
                <a:path w="2105659" h="1589404">
                  <a:moveTo>
                    <a:pt x="1537279" y="291846"/>
                  </a:moveTo>
                  <a:lnTo>
                    <a:pt x="1536700" y="291846"/>
                  </a:lnTo>
                  <a:lnTo>
                    <a:pt x="1536700" y="296645"/>
                  </a:lnTo>
                  <a:lnTo>
                    <a:pt x="1539392" y="293979"/>
                  </a:lnTo>
                  <a:lnTo>
                    <a:pt x="1537279" y="291846"/>
                  </a:lnTo>
                  <a:close/>
                </a:path>
                <a:path w="2105659" h="1589404">
                  <a:moveTo>
                    <a:pt x="1526501" y="291846"/>
                  </a:moveTo>
                  <a:lnTo>
                    <a:pt x="1523720" y="291846"/>
                  </a:lnTo>
                  <a:lnTo>
                    <a:pt x="1523720" y="294614"/>
                  </a:lnTo>
                  <a:lnTo>
                    <a:pt x="1526501" y="294614"/>
                  </a:lnTo>
                  <a:lnTo>
                    <a:pt x="1526501" y="291846"/>
                  </a:lnTo>
                  <a:close/>
                </a:path>
                <a:path w="2105659" h="1589404">
                  <a:moveTo>
                    <a:pt x="1555153" y="291846"/>
                  </a:moveTo>
                  <a:lnTo>
                    <a:pt x="1548726" y="291846"/>
                  </a:lnTo>
                  <a:lnTo>
                    <a:pt x="1548726" y="294614"/>
                  </a:lnTo>
                  <a:lnTo>
                    <a:pt x="1555153" y="294614"/>
                  </a:lnTo>
                  <a:lnTo>
                    <a:pt x="1555153" y="291846"/>
                  </a:lnTo>
                  <a:close/>
                </a:path>
                <a:path w="2105659" h="1589404">
                  <a:moveTo>
                    <a:pt x="1533893" y="291652"/>
                  </a:moveTo>
                  <a:lnTo>
                    <a:pt x="1531042" y="294474"/>
                  </a:lnTo>
                  <a:lnTo>
                    <a:pt x="1532890" y="292646"/>
                  </a:lnTo>
                  <a:lnTo>
                    <a:pt x="1533893" y="292646"/>
                  </a:lnTo>
                  <a:lnTo>
                    <a:pt x="1533893" y="291652"/>
                  </a:lnTo>
                  <a:close/>
                </a:path>
                <a:path w="2105659" h="1589404">
                  <a:moveTo>
                    <a:pt x="1554238" y="287274"/>
                  </a:moveTo>
                  <a:lnTo>
                    <a:pt x="1548726" y="287274"/>
                  </a:lnTo>
                  <a:lnTo>
                    <a:pt x="1548726" y="290957"/>
                  </a:lnTo>
                  <a:lnTo>
                    <a:pt x="1554238" y="290957"/>
                  </a:lnTo>
                  <a:lnTo>
                    <a:pt x="1554238" y="287274"/>
                  </a:lnTo>
                  <a:close/>
                </a:path>
                <a:path w="2105659" h="1589404">
                  <a:moveTo>
                    <a:pt x="1478445" y="322961"/>
                  </a:moveTo>
                  <a:lnTo>
                    <a:pt x="1470126" y="322961"/>
                  </a:lnTo>
                  <a:lnTo>
                    <a:pt x="1470126" y="328472"/>
                  </a:lnTo>
                  <a:lnTo>
                    <a:pt x="1481188" y="328472"/>
                  </a:lnTo>
                  <a:lnTo>
                    <a:pt x="1481188" y="323900"/>
                  </a:lnTo>
                  <a:lnTo>
                    <a:pt x="1478445" y="323900"/>
                  </a:lnTo>
                  <a:lnTo>
                    <a:pt x="1478445" y="322961"/>
                  </a:lnTo>
                  <a:close/>
                </a:path>
                <a:path w="2105659" h="1589404">
                  <a:moveTo>
                    <a:pt x="1483969" y="320230"/>
                  </a:moveTo>
                  <a:lnTo>
                    <a:pt x="1478445" y="320230"/>
                  </a:lnTo>
                  <a:lnTo>
                    <a:pt x="1478445" y="323900"/>
                  </a:lnTo>
                  <a:lnTo>
                    <a:pt x="1481188" y="323900"/>
                  </a:lnTo>
                  <a:lnTo>
                    <a:pt x="1481188" y="322961"/>
                  </a:lnTo>
                  <a:lnTo>
                    <a:pt x="1483969" y="322961"/>
                  </a:lnTo>
                  <a:lnTo>
                    <a:pt x="1483969" y="320230"/>
                  </a:lnTo>
                  <a:close/>
                </a:path>
                <a:path w="2105659" h="1589404">
                  <a:moveTo>
                    <a:pt x="1483969" y="322961"/>
                  </a:moveTo>
                  <a:lnTo>
                    <a:pt x="1481188" y="322961"/>
                  </a:lnTo>
                  <a:lnTo>
                    <a:pt x="1481188" y="323900"/>
                  </a:lnTo>
                  <a:lnTo>
                    <a:pt x="1483969" y="323900"/>
                  </a:lnTo>
                  <a:lnTo>
                    <a:pt x="1483969" y="322961"/>
                  </a:lnTo>
                  <a:close/>
                </a:path>
                <a:path w="2105659" h="1589404">
                  <a:moveTo>
                    <a:pt x="972693" y="584619"/>
                  </a:moveTo>
                  <a:lnTo>
                    <a:pt x="968997" y="584619"/>
                  </a:lnTo>
                  <a:lnTo>
                    <a:pt x="968997" y="590130"/>
                  </a:lnTo>
                  <a:lnTo>
                    <a:pt x="980046" y="590130"/>
                  </a:lnTo>
                  <a:lnTo>
                    <a:pt x="980046" y="586473"/>
                  </a:lnTo>
                  <a:lnTo>
                    <a:pt x="972693" y="586473"/>
                  </a:lnTo>
                  <a:lnTo>
                    <a:pt x="972693" y="584619"/>
                  </a:lnTo>
                  <a:close/>
                </a:path>
                <a:path w="2105659" h="1589404">
                  <a:moveTo>
                    <a:pt x="983754" y="580948"/>
                  </a:moveTo>
                  <a:lnTo>
                    <a:pt x="972693" y="580948"/>
                  </a:lnTo>
                  <a:lnTo>
                    <a:pt x="972693" y="586473"/>
                  </a:lnTo>
                  <a:lnTo>
                    <a:pt x="980046" y="586473"/>
                  </a:lnTo>
                  <a:lnTo>
                    <a:pt x="980046" y="584619"/>
                  </a:lnTo>
                  <a:lnTo>
                    <a:pt x="983754" y="584619"/>
                  </a:lnTo>
                  <a:lnTo>
                    <a:pt x="983754" y="580948"/>
                  </a:lnTo>
                  <a:close/>
                </a:path>
                <a:path w="2105659" h="1589404">
                  <a:moveTo>
                    <a:pt x="983754" y="584619"/>
                  </a:moveTo>
                  <a:lnTo>
                    <a:pt x="980046" y="584619"/>
                  </a:lnTo>
                  <a:lnTo>
                    <a:pt x="980046" y="586473"/>
                  </a:lnTo>
                  <a:lnTo>
                    <a:pt x="983754" y="586473"/>
                  </a:lnTo>
                  <a:lnTo>
                    <a:pt x="983754" y="584619"/>
                  </a:lnTo>
                  <a:close/>
                </a:path>
                <a:path w="2105659" h="1589404">
                  <a:moveTo>
                    <a:pt x="1069771" y="537946"/>
                  </a:moveTo>
                  <a:lnTo>
                    <a:pt x="1066076" y="537946"/>
                  </a:lnTo>
                  <a:lnTo>
                    <a:pt x="1066076" y="545287"/>
                  </a:lnTo>
                  <a:lnTo>
                    <a:pt x="1069771" y="545287"/>
                  </a:lnTo>
                  <a:lnTo>
                    <a:pt x="1069771" y="537946"/>
                  </a:lnTo>
                  <a:close/>
                </a:path>
                <a:path w="2105659" h="1589404">
                  <a:moveTo>
                    <a:pt x="1071587" y="537946"/>
                  </a:moveTo>
                  <a:lnTo>
                    <a:pt x="1069771" y="537946"/>
                  </a:lnTo>
                  <a:lnTo>
                    <a:pt x="1069771" y="541629"/>
                  </a:lnTo>
                  <a:lnTo>
                    <a:pt x="1071587" y="541629"/>
                  </a:lnTo>
                  <a:lnTo>
                    <a:pt x="1071587" y="537946"/>
                  </a:lnTo>
                  <a:close/>
                </a:path>
                <a:path w="2105659" h="1589404">
                  <a:moveTo>
                    <a:pt x="1075283" y="537946"/>
                  </a:moveTo>
                  <a:lnTo>
                    <a:pt x="1071587" y="537946"/>
                  </a:lnTo>
                  <a:lnTo>
                    <a:pt x="1071587" y="541629"/>
                  </a:lnTo>
                  <a:lnTo>
                    <a:pt x="1075283" y="541629"/>
                  </a:lnTo>
                  <a:lnTo>
                    <a:pt x="1075283" y="537946"/>
                  </a:lnTo>
                  <a:close/>
                </a:path>
                <a:path w="2105659" h="1589404">
                  <a:moveTo>
                    <a:pt x="1030020" y="562660"/>
                  </a:moveTo>
                  <a:lnTo>
                    <a:pt x="1026325" y="562660"/>
                  </a:lnTo>
                  <a:lnTo>
                    <a:pt x="1026325" y="568172"/>
                  </a:lnTo>
                  <a:lnTo>
                    <a:pt x="1030020" y="568172"/>
                  </a:lnTo>
                  <a:lnTo>
                    <a:pt x="1030020" y="562660"/>
                  </a:lnTo>
                  <a:close/>
                </a:path>
                <a:path w="2105659" h="1589404">
                  <a:moveTo>
                    <a:pt x="1033678" y="562660"/>
                  </a:moveTo>
                  <a:lnTo>
                    <a:pt x="1030020" y="562660"/>
                  </a:lnTo>
                  <a:lnTo>
                    <a:pt x="1030020" y="568172"/>
                  </a:lnTo>
                  <a:lnTo>
                    <a:pt x="1037374" y="568172"/>
                  </a:lnTo>
                  <a:lnTo>
                    <a:pt x="1037374" y="564515"/>
                  </a:lnTo>
                  <a:lnTo>
                    <a:pt x="1033678" y="564515"/>
                  </a:lnTo>
                  <a:lnTo>
                    <a:pt x="1033678" y="562660"/>
                  </a:lnTo>
                  <a:close/>
                </a:path>
                <a:path w="2105659" h="1589404">
                  <a:moveTo>
                    <a:pt x="1046645" y="555345"/>
                  </a:moveTo>
                  <a:lnTo>
                    <a:pt x="1037412" y="555345"/>
                  </a:lnTo>
                  <a:lnTo>
                    <a:pt x="1037412" y="564515"/>
                  </a:lnTo>
                  <a:lnTo>
                    <a:pt x="1037374" y="568172"/>
                  </a:lnTo>
                  <a:lnTo>
                    <a:pt x="1041069" y="568172"/>
                  </a:lnTo>
                  <a:lnTo>
                    <a:pt x="1041069" y="562660"/>
                  </a:lnTo>
                  <a:lnTo>
                    <a:pt x="1048473" y="562660"/>
                  </a:lnTo>
                  <a:lnTo>
                    <a:pt x="1048473" y="560857"/>
                  </a:lnTo>
                  <a:lnTo>
                    <a:pt x="1046645" y="560857"/>
                  </a:lnTo>
                  <a:lnTo>
                    <a:pt x="1046645" y="555345"/>
                  </a:lnTo>
                  <a:close/>
                </a:path>
                <a:path w="2105659" h="1589404">
                  <a:moveTo>
                    <a:pt x="1033678" y="559003"/>
                  </a:moveTo>
                  <a:lnTo>
                    <a:pt x="1022616" y="559003"/>
                  </a:lnTo>
                  <a:lnTo>
                    <a:pt x="1022616" y="564515"/>
                  </a:lnTo>
                  <a:lnTo>
                    <a:pt x="1026325" y="564515"/>
                  </a:lnTo>
                  <a:lnTo>
                    <a:pt x="1026325" y="562660"/>
                  </a:lnTo>
                  <a:lnTo>
                    <a:pt x="1033678" y="562660"/>
                  </a:lnTo>
                  <a:lnTo>
                    <a:pt x="1033678" y="559003"/>
                  </a:lnTo>
                  <a:close/>
                </a:path>
                <a:path w="2105659" h="1589404">
                  <a:moveTo>
                    <a:pt x="1037374" y="562660"/>
                  </a:moveTo>
                  <a:lnTo>
                    <a:pt x="1033678" y="562660"/>
                  </a:lnTo>
                  <a:lnTo>
                    <a:pt x="1033678" y="564515"/>
                  </a:lnTo>
                  <a:lnTo>
                    <a:pt x="1037374" y="564515"/>
                  </a:lnTo>
                  <a:lnTo>
                    <a:pt x="1037374" y="562660"/>
                  </a:lnTo>
                  <a:close/>
                </a:path>
                <a:path w="2105659" h="1589404">
                  <a:moveTo>
                    <a:pt x="1037412" y="562660"/>
                  </a:moveTo>
                  <a:lnTo>
                    <a:pt x="1037374" y="564515"/>
                  </a:lnTo>
                  <a:lnTo>
                    <a:pt x="1037412" y="562660"/>
                  </a:lnTo>
                  <a:close/>
                </a:path>
                <a:path w="2105659" h="1589404">
                  <a:moveTo>
                    <a:pt x="1048473" y="562660"/>
                  </a:moveTo>
                  <a:lnTo>
                    <a:pt x="1041069" y="562660"/>
                  </a:lnTo>
                  <a:lnTo>
                    <a:pt x="1041069" y="564515"/>
                  </a:lnTo>
                  <a:lnTo>
                    <a:pt x="1048473" y="564515"/>
                  </a:lnTo>
                  <a:lnTo>
                    <a:pt x="1048473" y="562660"/>
                  </a:lnTo>
                  <a:close/>
                </a:path>
                <a:path w="2105659" h="1589404">
                  <a:moveTo>
                    <a:pt x="1048473" y="555345"/>
                  </a:moveTo>
                  <a:lnTo>
                    <a:pt x="1046645" y="555345"/>
                  </a:lnTo>
                  <a:lnTo>
                    <a:pt x="1046645" y="560857"/>
                  </a:lnTo>
                  <a:lnTo>
                    <a:pt x="1048473" y="560857"/>
                  </a:lnTo>
                  <a:lnTo>
                    <a:pt x="1048473" y="555345"/>
                  </a:lnTo>
                  <a:close/>
                </a:path>
                <a:path w="2105659" h="1589404">
                  <a:moveTo>
                    <a:pt x="1050328" y="555345"/>
                  </a:moveTo>
                  <a:lnTo>
                    <a:pt x="1048473" y="555345"/>
                  </a:lnTo>
                  <a:lnTo>
                    <a:pt x="1048473" y="560857"/>
                  </a:lnTo>
                  <a:lnTo>
                    <a:pt x="1050328" y="560857"/>
                  </a:lnTo>
                  <a:lnTo>
                    <a:pt x="1050328" y="555345"/>
                  </a:lnTo>
                  <a:close/>
                </a:path>
                <a:path w="2105659" h="1589404">
                  <a:moveTo>
                    <a:pt x="1149261" y="503186"/>
                  </a:moveTo>
                  <a:lnTo>
                    <a:pt x="1143736" y="503186"/>
                  </a:lnTo>
                  <a:lnTo>
                    <a:pt x="1143736" y="506869"/>
                  </a:lnTo>
                  <a:lnTo>
                    <a:pt x="1149261" y="506869"/>
                  </a:lnTo>
                  <a:lnTo>
                    <a:pt x="1149261" y="503186"/>
                  </a:lnTo>
                  <a:close/>
                </a:path>
                <a:path w="2105659" h="1589404">
                  <a:moveTo>
                    <a:pt x="1017968" y="565391"/>
                  </a:moveTo>
                  <a:lnTo>
                    <a:pt x="1012444" y="565391"/>
                  </a:lnTo>
                  <a:lnTo>
                    <a:pt x="1012444" y="569074"/>
                  </a:lnTo>
                  <a:lnTo>
                    <a:pt x="1017968" y="569074"/>
                  </a:lnTo>
                  <a:lnTo>
                    <a:pt x="1017968" y="565391"/>
                  </a:lnTo>
                  <a:close/>
                </a:path>
                <a:path w="2105659" h="1589404">
                  <a:moveTo>
                    <a:pt x="774788" y="672439"/>
                  </a:moveTo>
                  <a:lnTo>
                    <a:pt x="763727" y="672439"/>
                  </a:lnTo>
                  <a:lnTo>
                    <a:pt x="763727" y="677964"/>
                  </a:lnTo>
                  <a:lnTo>
                    <a:pt x="774788" y="677964"/>
                  </a:lnTo>
                  <a:lnTo>
                    <a:pt x="774788" y="672439"/>
                  </a:lnTo>
                  <a:close/>
                </a:path>
                <a:path w="2105659" h="1589404">
                  <a:moveTo>
                    <a:pt x="1533893" y="305574"/>
                  </a:moveTo>
                  <a:lnTo>
                    <a:pt x="1528381" y="305574"/>
                  </a:lnTo>
                  <a:lnTo>
                    <a:pt x="1528381" y="309245"/>
                  </a:lnTo>
                  <a:lnTo>
                    <a:pt x="1533893" y="309245"/>
                  </a:lnTo>
                  <a:lnTo>
                    <a:pt x="1533893" y="305574"/>
                  </a:lnTo>
                  <a:close/>
                </a:path>
                <a:path w="2105659" h="1589404">
                  <a:moveTo>
                    <a:pt x="748893" y="688911"/>
                  </a:moveTo>
                  <a:lnTo>
                    <a:pt x="737844" y="688911"/>
                  </a:lnTo>
                  <a:lnTo>
                    <a:pt x="737844" y="694423"/>
                  </a:lnTo>
                  <a:lnTo>
                    <a:pt x="748893" y="694423"/>
                  </a:lnTo>
                  <a:lnTo>
                    <a:pt x="748893" y="688911"/>
                  </a:lnTo>
                  <a:close/>
                </a:path>
                <a:path w="2105659" h="1589404">
                  <a:moveTo>
                    <a:pt x="1562595" y="291846"/>
                  </a:moveTo>
                  <a:lnTo>
                    <a:pt x="1558899" y="291846"/>
                  </a:lnTo>
                  <a:lnTo>
                    <a:pt x="1558899" y="297370"/>
                  </a:lnTo>
                  <a:lnTo>
                    <a:pt x="1569948" y="297370"/>
                  </a:lnTo>
                  <a:lnTo>
                    <a:pt x="1569948" y="293712"/>
                  </a:lnTo>
                  <a:lnTo>
                    <a:pt x="1562595" y="293712"/>
                  </a:lnTo>
                  <a:lnTo>
                    <a:pt x="1562595" y="291846"/>
                  </a:lnTo>
                  <a:close/>
                </a:path>
                <a:path w="2105659" h="1589404">
                  <a:moveTo>
                    <a:pt x="1562595" y="288188"/>
                  </a:moveTo>
                  <a:lnTo>
                    <a:pt x="1555203" y="288188"/>
                  </a:lnTo>
                  <a:lnTo>
                    <a:pt x="1555203" y="293712"/>
                  </a:lnTo>
                  <a:lnTo>
                    <a:pt x="1558899" y="293712"/>
                  </a:lnTo>
                  <a:lnTo>
                    <a:pt x="1558899" y="291846"/>
                  </a:lnTo>
                  <a:lnTo>
                    <a:pt x="1562595" y="291846"/>
                  </a:lnTo>
                  <a:lnTo>
                    <a:pt x="1562595" y="288188"/>
                  </a:lnTo>
                  <a:close/>
                </a:path>
                <a:path w="2105659" h="1589404">
                  <a:moveTo>
                    <a:pt x="1566252" y="288188"/>
                  </a:moveTo>
                  <a:lnTo>
                    <a:pt x="1562595" y="288188"/>
                  </a:lnTo>
                  <a:lnTo>
                    <a:pt x="1562595" y="293712"/>
                  </a:lnTo>
                  <a:lnTo>
                    <a:pt x="1566252" y="293712"/>
                  </a:lnTo>
                  <a:lnTo>
                    <a:pt x="1566252" y="288188"/>
                  </a:lnTo>
                  <a:close/>
                </a:path>
                <a:path w="2105659" h="1589404">
                  <a:moveTo>
                    <a:pt x="1567218" y="288188"/>
                  </a:moveTo>
                  <a:lnTo>
                    <a:pt x="1566252" y="288188"/>
                  </a:lnTo>
                  <a:lnTo>
                    <a:pt x="1566252" y="293712"/>
                  </a:lnTo>
                  <a:lnTo>
                    <a:pt x="1569948" y="293712"/>
                  </a:lnTo>
                  <a:lnTo>
                    <a:pt x="1569948" y="291846"/>
                  </a:lnTo>
                  <a:lnTo>
                    <a:pt x="1573644" y="291846"/>
                  </a:lnTo>
                  <a:lnTo>
                    <a:pt x="1573644" y="290957"/>
                  </a:lnTo>
                  <a:lnTo>
                    <a:pt x="1567218" y="290957"/>
                  </a:lnTo>
                  <a:lnTo>
                    <a:pt x="1567218" y="288188"/>
                  </a:lnTo>
                  <a:close/>
                </a:path>
                <a:path w="2105659" h="1589404">
                  <a:moveTo>
                    <a:pt x="1573644" y="291846"/>
                  </a:moveTo>
                  <a:lnTo>
                    <a:pt x="1569948" y="291846"/>
                  </a:lnTo>
                  <a:lnTo>
                    <a:pt x="1569948" y="293712"/>
                  </a:lnTo>
                  <a:lnTo>
                    <a:pt x="1573644" y="293712"/>
                  </a:lnTo>
                  <a:lnTo>
                    <a:pt x="1573644" y="291846"/>
                  </a:lnTo>
                  <a:close/>
                </a:path>
                <a:path w="2105659" h="1589404">
                  <a:moveTo>
                    <a:pt x="1573644" y="288188"/>
                  </a:moveTo>
                  <a:lnTo>
                    <a:pt x="1567218" y="288188"/>
                  </a:lnTo>
                  <a:lnTo>
                    <a:pt x="1567218" y="290957"/>
                  </a:lnTo>
                  <a:lnTo>
                    <a:pt x="1573644" y="290957"/>
                  </a:lnTo>
                  <a:lnTo>
                    <a:pt x="1573644" y="288188"/>
                  </a:lnTo>
                  <a:close/>
                </a:path>
                <a:path w="2105659" h="1589404">
                  <a:moveTo>
                    <a:pt x="1572729" y="283616"/>
                  </a:moveTo>
                  <a:lnTo>
                    <a:pt x="1567218" y="283616"/>
                  </a:lnTo>
                  <a:lnTo>
                    <a:pt x="1567218" y="287286"/>
                  </a:lnTo>
                  <a:lnTo>
                    <a:pt x="1572729" y="287286"/>
                  </a:lnTo>
                  <a:lnTo>
                    <a:pt x="1572729" y="283616"/>
                  </a:lnTo>
                  <a:close/>
                </a:path>
                <a:path w="2105659" h="1589404">
                  <a:moveTo>
                    <a:pt x="1080871" y="551675"/>
                  </a:moveTo>
                  <a:lnTo>
                    <a:pt x="1079944" y="551675"/>
                  </a:lnTo>
                  <a:lnTo>
                    <a:pt x="1079944" y="557199"/>
                  </a:lnTo>
                  <a:lnTo>
                    <a:pt x="1091006" y="557199"/>
                  </a:lnTo>
                  <a:lnTo>
                    <a:pt x="1091006" y="554443"/>
                  </a:lnTo>
                  <a:lnTo>
                    <a:pt x="1080871" y="554443"/>
                  </a:lnTo>
                  <a:lnTo>
                    <a:pt x="1080871" y="551675"/>
                  </a:lnTo>
                  <a:close/>
                </a:path>
                <a:path w="2105659" h="1589404">
                  <a:moveTo>
                    <a:pt x="1091006" y="551675"/>
                  </a:moveTo>
                  <a:lnTo>
                    <a:pt x="1080871" y="551675"/>
                  </a:lnTo>
                  <a:lnTo>
                    <a:pt x="1080871" y="554443"/>
                  </a:lnTo>
                  <a:lnTo>
                    <a:pt x="1091006" y="554443"/>
                  </a:lnTo>
                  <a:lnTo>
                    <a:pt x="1091006" y="551675"/>
                  </a:lnTo>
                  <a:close/>
                </a:path>
                <a:path w="2105659" h="1589404">
                  <a:moveTo>
                    <a:pt x="1086383" y="547103"/>
                  </a:moveTo>
                  <a:lnTo>
                    <a:pt x="1080871" y="547103"/>
                  </a:lnTo>
                  <a:lnTo>
                    <a:pt x="1080871" y="550773"/>
                  </a:lnTo>
                  <a:lnTo>
                    <a:pt x="1086383" y="550773"/>
                  </a:lnTo>
                  <a:lnTo>
                    <a:pt x="1086383" y="547103"/>
                  </a:lnTo>
                  <a:close/>
                </a:path>
                <a:path w="2105659" h="1589404">
                  <a:moveTo>
                    <a:pt x="1022578" y="580948"/>
                  </a:moveTo>
                  <a:lnTo>
                    <a:pt x="1011529" y="580948"/>
                  </a:lnTo>
                  <a:lnTo>
                    <a:pt x="1011529" y="586473"/>
                  </a:lnTo>
                  <a:lnTo>
                    <a:pt x="1022578" y="586473"/>
                  </a:lnTo>
                  <a:lnTo>
                    <a:pt x="1022578" y="580948"/>
                  </a:lnTo>
                  <a:close/>
                </a:path>
                <a:path w="2105659" h="1589404">
                  <a:moveTo>
                    <a:pt x="965263" y="612063"/>
                  </a:moveTo>
                  <a:lnTo>
                    <a:pt x="957897" y="612063"/>
                  </a:lnTo>
                  <a:lnTo>
                    <a:pt x="957897" y="617575"/>
                  </a:lnTo>
                  <a:lnTo>
                    <a:pt x="968959" y="617575"/>
                  </a:lnTo>
                  <a:lnTo>
                    <a:pt x="968959" y="613918"/>
                  </a:lnTo>
                  <a:lnTo>
                    <a:pt x="965263" y="613918"/>
                  </a:lnTo>
                  <a:lnTo>
                    <a:pt x="965263" y="612063"/>
                  </a:lnTo>
                  <a:close/>
                </a:path>
                <a:path w="2105659" h="1589404">
                  <a:moveTo>
                    <a:pt x="965263" y="608406"/>
                  </a:moveTo>
                  <a:lnTo>
                    <a:pt x="954201" y="608406"/>
                  </a:lnTo>
                  <a:lnTo>
                    <a:pt x="954201" y="613918"/>
                  </a:lnTo>
                  <a:lnTo>
                    <a:pt x="957897" y="613918"/>
                  </a:lnTo>
                  <a:lnTo>
                    <a:pt x="957897" y="612063"/>
                  </a:lnTo>
                  <a:lnTo>
                    <a:pt x="965263" y="612063"/>
                  </a:lnTo>
                  <a:lnTo>
                    <a:pt x="965263" y="608406"/>
                  </a:lnTo>
                  <a:close/>
                </a:path>
                <a:path w="2105659" h="1589404">
                  <a:moveTo>
                    <a:pt x="968959" y="612063"/>
                  </a:moveTo>
                  <a:lnTo>
                    <a:pt x="965263" y="612063"/>
                  </a:lnTo>
                  <a:lnTo>
                    <a:pt x="965263" y="613918"/>
                  </a:lnTo>
                  <a:lnTo>
                    <a:pt x="968959" y="613918"/>
                  </a:lnTo>
                  <a:lnTo>
                    <a:pt x="968959" y="612063"/>
                  </a:lnTo>
                  <a:close/>
                </a:path>
                <a:path w="2105659" h="1589404">
                  <a:moveTo>
                    <a:pt x="1075283" y="569061"/>
                  </a:moveTo>
                  <a:lnTo>
                    <a:pt x="1069771" y="569061"/>
                  </a:lnTo>
                  <a:lnTo>
                    <a:pt x="1069771" y="572731"/>
                  </a:lnTo>
                  <a:lnTo>
                    <a:pt x="1075283" y="572731"/>
                  </a:lnTo>
                  <a:lnTo>
                    <a:pt x="1075283" y="569061"/>
                  </a:lnTo>
                  <a:close/>
                </a:path>
                <a:path w="2105659" h="1589404">
                  <a:moveTo>
                    <a:pt x="1079906" y="566318"/>
                  </a:moveTo>
                  <a:lnTo>
                    <a:pt x="1068857" y="566318"/>
                  </a:lnTo>
                  <a:lnTo>
                    <a:pt x="1068857" y="571830"/>
                  </a:lnTo>
                  <a:lnTo>
                    <a:pt x="1069771" y="571830"/>
                  </a:lnTo>
                  <a:lnTo>
                    <a:pt x="1069771" y="569061"/>
                  </a:lnTo>
                  <a:lnTo>
                    <a:pt x="1079906" y="569061"/>
                  </a:lnTo>
                  <a:lnTo>
                    <a:pt x="1079906" y="566318"/>
                  </a:lnTo>
                  <a:close/>
                </a:path>
                <a:path w="2105659" h="1589404">
                  <a:moveTo>
                    <a:pt x="1079906" y="569061"/>
                  </a:moveTo>
                  <a:lnTo>
                    <a:pt x="1075283" y="569061"/>
                  </a:lnTo>
                  <a:lnTo>
                    <a:pt x="1075283" y="571830"/>
                  </a:lnTo>
                  <a:lnTo>
                    <a:pt x="1079906" y="571830"/>
                  </a:lnTo>
                  <a:lnTo>
                    <a:pt x="1079906" y="569061"/>
                  </a:lnTo>
                  <a:close/>
                </a:path>
                <a:path w="2105659" h="1589404">
                  <a:moveTo>
                    <a:pt x="1068857" y="566318"/>
                  </a:moveTo>
                  <a:lnTo>
                    <a:pt x="1066076" y="566318"/>
                  </a:lnTo>
                  <a:lnTo>
                    <a:pt x="1066076" y="569074"/>
                  </a:lnTo>
                  <a:lnTo>
                    <a:pt x="1068857" y="569074"/>
                  </a:lnTo>
                  <a:lnTo>
                    <a:pt x="1068857" y="566318"/>
                  </a:lnTo>
                  <a:close/>
                </a:path>
                <a:path w="2105659" h="1589404">
                  <a:moveTo>
                    <a:pt x="1071587" y="561733"/>
                  </a:moveTo>
                  <a:lnTo>
                    <a:pt x="1066076" y="561733"/>
                  </a:lnTo>
                  <a:lnTo>
                    <a:pt x="1066076" y="565416"/>
                  </a:lnTo>
                  <a:lnTo>
                    <a:pt x="1071587" y="565416"/>
                  </a:lnTo>
                  <a:lnTo>
                    <a:pt x="1071587" y="561733"/>
                  </a:lnTo>
                  <a:close/>
                </a:path>
                <a:path w="2105659" h="1589404">
                  <a:moveTo>
                    <a:pt x="968032" y="622134"/>
                  </a:moveTo>
                  <a:lnTo>
                    <a:pt x="962520" y="622134"/>
                  </a:lnTo>
                  <a:lnTo>
                    <a:pt x="962520" y="625817"/>
                  </a:lnTo>
                  <a:lnTo>
                    <a:pt x="968032" y="625817"/>
                  </a:lnTo>
                  <a:lnTo>
                    <a:pt x="968032" y="622134"/>
                  </a:lnTo>
                  <a:close/>
                </a:path>
                <a:path w="2105659" h="1589404">
                  <a:moveTo>
                    <a:pt x="1107643" y="555345"/>
                  </a:moveTo>
                  <a:lnTo>
                    <a:pt x="1096594" y="555345"/>
                  </a:lnTo>
                  <a:lnTo>
                    <a:pt x="1096594" y="560857"/>
                  </a:lnTo>
                  <a:lnTo>
                    <a:pt x="1107643" y="560857"/>
                  </a:lnTo>
                  <a:lnTo>
                    <a:pt x="1107643" y="555345"/>
                  </a:lnTo>
                  <a:close/>
                </a:path>
                <a:path w="2105659" h="1589404">
                  <a:moveTo>
                    <a:pt x="757250" y="703554"/>
                  </a:moveTo>
                  <a:lnTo>
                    <a:pt x="752640" y="703554"/>
                  </a:lnTo>
                  <a:lnTo>
                    <a:pt x="752640" y="709066"/>
                  </a:lnTo>
                  <a:lnTo>
                    <a:pt x="757250" y="709066"/>
                  </a:lnTo>
                  <a:lnTo>
                    <a:pt x="757250" y="703554"/>
                  </a:lnTo>
                  <a:close/>
                </a:path>
                <a:path w="2105659" h="1589404">
                  <a:moveTo>
                    <a:pt x="762774" y="702627"/>
                  </a:moveTo>
                  <a:lnTo>
                    <a:pt x="757250" y="702627"/>
                  </a:lnTo>
                  <a:lnTo>
                    <a:pt x="757250" y="709066"/>
                  </a:lnTo>
                  <a:lnTo>
                    <a:pt x="763689" y="709066"/>
                  </a:lnTo>
                  <a:lnTo>
                    <a:pt x="763689" y="706310"/>
                  </a:lnTo>
                  <a:lnTo>
                    <a:pt x="762774" y="706310"/>
                  </a:lnTo>
                  <a:lnTo>
                    <a:pt x="762774" y="702627"/>
                  </a:lnTo>
                  <a:close/>
                </a:path>
                <a:path w="2105659" h="1589404">
                  <a:moveTo>
                    <a:pt x="763689" y="703554"/>
                  </a:moveTo>
                  <a:lnTo>
                    <a:pt x="762774" y="703554"/>
                  </a:lnTo>
                  <a:lnTo>
                    <a:pt x="762774" y="706310"/>
                  </a:lnTo>
                  <a:lnTo>
                    <a:pt x="763689" y="706310"/>
                  </a:lnTo>
                  <a:lnTo>
                    <a:pt x="763689" y="703554"/>
                  </a:lnTo>
                  <a:close/>
                </a:path>
                <a:path w="2105659" h="1589404">
                  <a:moveTo>
                    <a:pt x="1558201" y="315683"/>
                  </a:moveTo>
                  <a:lnTo>
                    <a:pt x="1554327" y="319608"/>
                  </a:lnTo>
                  <a:lnTo>
                    <a:pt x="1563243" y="328434"/>
                  </a:lnTo>
                  <a:lnTo>
                    <a:pt x="1567129" y="324510"/>
                  </a:lnTo>
                  <a:lnTo>
                    <a:pt x="1558201" y="315683"/>
                  </a:lnTo>
                  <a:close/>
                </a:path>
                <a:path w="2105659" h="1589404">
                  <a:moveTo>
                    <a:pt x="868172" y="675208"/>
                  </a:moveTo>
                  <a:lnTo>
                    <a:pt x="862660" y="675208"/>
                  </a:lnTo>
                  <a:lnTo>
                    <a:pt x="862660" y="678878"/>
                  </a:lnTo>
                  <a:lnTo>
                    <a:pt x="868172" y="678878"/>
                  </a:lnTo>
                  <a:lnTo>
                    <a:pt x="868172" y="675208"/>
                  </a:lnTo>
                  <a:close/>
                </a:path>
                <a:path w="2105659" h="1589404">
                  <a:moveTo>
                    <a:pt x="1607870" y="290931"/>
                  </a:moveTo>
                  <a:lnTo>
                    <a:pt x="1602346" y="290931"/>
                  </a:lnTo>
                  <a:lnTo>
                    <a:pt x="1602346" y="294614"/>
                  </a:lnTo>
                  <a:lnTo>
                    <a:pt x="1607870" y="294614"/>
                  </a:lnTo>
                  <a:lnTo>
                    <a:pt x="1607870" y="290931"/>
                  </a:lnTo>
                  <a:close/>
                </a:path>
                <a:path w="2105659" h="1589404">
                  <a:moveTo>
                    <a:pt x="858926" y="682498"/>
                  </a:moveTo>
                  <a:lnTo>
                    <a:pt x="853414" y="682498"/>
                  </a:lnTo>
                  <a:lnTo>
                    <a:pt x="853414" y="686181"/>
                  </a:lnTo>
                  <a:lnTo>
                    <a:pt x="858926" y="686181"/>
                  </a:lnTo>
                  <a:lnTo>
                    <a:pt x="858926" y="682498"/>
                  </a:lnTo>
                  <a:close/>
                </a:path>
                <a:path w="2105659" h="1589404">
                  <a:moveTo>
                    <a:pt x="781291" y="734656"/>
                  </a:moveTo>
                  <a:lnTo>
                    <a:pt x="776681" y="734656"/>
                  </a:lnTo>
                  <a:lnTo>
                    <a:pt x="776681" y="740168"/>
                  </a:lnTo>
                  <a:lnTo>
                    <a:pt x="787730" y="740168"/>
                  </a:lnTo>
                  <a:lnTo>
                    <a:pt x="787730" y="737438"/>
                  </a:lnTo>
                  <a:lnTo>
                    <a:pt x="781291" y="737438"/>
                  </a:lnTo>
                  <a:lnTo>
                    <a:pt x="781291" y="734656"/>
                  </a:lnTo>
                  <a:close/>
                </a:path>
                <a:path w="2105659" h="1589404">
                  <a:moveTo>
                    <a:pt x="786815" y="733755"/>
                  </a:moveTo>
                  <a:lnTo>
                    <a:pt x="781291" y="733755"/>
                  </a:lnTo>
                  <a:lnTo>
                    <a:pt x="781291" y="737438"/>
                  </a:lnTo>
                  <a:lnTo>
                    <a:pt x="786815" y="737438"/>
                  </a:lnTo>
                  <a:lnTo>
                    <a:pt x="786815" y="733755"/>
                  </a:lnTo>
                  <a:close/>
                </a:path>
                <a:path w="2105659" h="1589404">
                  <a:moveTo>
                    <a:pt x="787730" y="734656"/>
                  </a:moveTo>
                  <a:lnTo>
                    <a:pt x="786815" y="734656"/>
                  </a:lnTo>
                  <a:lnTo>
                    <a:pt x="786815" y="737438"/>
                  </a:lnTo>
                  <a:lnTo>
                    <a:pt x="787730" y="737438"/>
                  </a:lnTo>
                  <a:lnTo>
                    <a:pt x="787730" y="734656"/>
                  </a:lnTo>
                  <a:close/>
                </a:path>
                <a:path w="2105659" h="1589404">
                  <a:moveTo>
                    <a:pt x="781291" y="725512"/>
                  </a:moveTo>
                  <a:lnTo>
                    <a:pt x="780376" y="725512"/>
                  </a:lnTo>
                  <a:lnTo>
                    <a:pt x="780376" y="731024"/>
                  </a:lnTo>
                  <a:lnTo>
                    <a:pt x="781291" y="731024"/>
                  </a:lnTo>
                  <a:lnTo>
                    <a:pt x="781291" y="725512"/>
                  </a:lnTo>
                  <a:close/>
                </a:path>
                <a:path w="2105659" h="1589404">
                  <a:moveTo>
                    <a:pt x="786815" y="724585"/>
                  </a:moveTo>
                  <a:lnTo>
                    <a:pt x="781291" y="724585"/>
                  </a:lnTo>
                  <a:lnTo>
                    <a:pt x="781291" y="731024"/>
                  </a:lnTo>
                  <a:lnTo>
                    <a:pt x="791425" y="731024"/>
                  </a:lnTo>
                  <a:lnTo>
                    <a:pt x="791425" y="728268"/>
                  </a:lnTo>
                  <a:lnTo>
                    <a:pt x="786815" y="728268"/>
                  </a:lnTo>
                  <a:lnTo>
                    <a:pt x="786815" y="724585"/>
                  </a:lnTo>
                  <a:close/>
                </a:path>
                <a:path w="2105659" h="1589404">
                  <a:moveTo>
                    <a:pt x="791425" y="725512"/>
                  </a:moveTo>
                  <a:lnTo>
                    <a:pt x="786815" y="725512"/>
                  </a:lnTo>
                  <a:lnTo>
                    <a:pt x="786815" y="728268"/>
                  </a:lnTo>
                  <a:lnTo>
                    <a:pt x="791425" y="728268"/>
                  </a:lnTo>
                  <a:lnTo>
                    <a:pt x="791425" y="725512"/>
                  </a:lnTo>
                  <a:close/>
                </a:path>
                <a:path w="2105659" h="1589404">
                  <a:moveTo>
                    <a:pt x="773899" y="721842"/>
                  </a:moveTo>
                  <a:lnTo>
                    <a:pt x="769277" y="721842"/>
                  </a:lnTo>
                  <a:lnTo>
                    <a:pt x="769277" y="727367"/>
                  </a:lnTo>
                  <a:lnTo>
                    <a:pt x="780338" y="727367"/>
                  </a:lnTo>
                  <a:lnTo>
                    <a:pt x="780338" y="724623"/>
                  </a:lnTo>
                  <a:lnTo>
                    <a:pt x="773899" y="724623"/>
                  </a:lnTo>
                  <a:lnTo>
                    <a:pt x="773899" y="721842"/>
                  </a:lnTo>
                  <a:close/>
                </a:path>
                <a:path w="2105659" h="1589404">
                  <a:moveTo>
                    <a:pt x="777595" y="720940"/>
                  </a:moveTo>
                  <a:lnTo>
                    <a:pt x="773899" y="720940"/>
                  </a:lnTo>
                  <a:lnTo>
                    <a:pt x="773899" y="724623"/>
                  </a:lnTo>
                  <a:lnTo>
                    <a:pt x="779411" y="724623"/>
                  </a:lnTo>
                  <a:lnTo>
                    <a:pt x="777595" y="724611"/>
                  </a:lnTo>
                  <a:lnTo>
                    <a:pt x="777595" y="720940"/>
                  </a:lnTo>
                  <a:close/>
                </a:path>
                <a:path w="2105659" h="1589404">
                  <a:moveTo>
                    <a:pt x="780338" y="721842"/>
                  </a:moveTo>
                  <a:lnTo>
                    <a:pt x="779411" y="721842"/>
                  </a:lnTo>
                  <a:lnTo>
                    <a:pt x="779411" y="724623"/>
                  </a:lnTo>
                  <a:lnTo>
                    <a:pt x="780338" y="724623"/>
                  </a:lnTo>
                  <a:lnTo>
                    <a:pt x="780338" y="721842"/>
                  </a:lnTo>
                  <a:close/>
                </a:path>
                <a:path w="2105659" h="1589404">
                  <a:moveTo>
                    <a:pt x="783120" y="717270"/>
                  </a:moveTo>
                  <a:lnTo>
                    <a:pt x="777595" y="717270"/>
                  </a:lnTo>
                  <a:lnTo>
                    <a:pt x="777595" y="724611"/>
                  </a:lnTo>
                  <a:lnTo>
                    <a:pt x="779411" y="724611"/>
                  </a:lnTo>
                  <a:lnTo>
                    <a:pt x="779411" y="717283"/>
                  </a:lnTo>
                  <a:lnTo>
                    <a:pt x="783120" y="717283"/>
                  </a:lnTo>
                  <a:close/>
                </a:path>
                <a:path w="2105659" h="1589404">
                  <a:moveTo>
                    <a:pt x="781291" y="724585"/>
                  </a:moveTo>
                  <a:lnTo>
                    <a:pt x="780338" y="724585"/>
                  </a:lnTo>
                  <a:lnTo>
                    <a:pt x="781291" y="724611"/>
                  </a:lnTo>
                  <a:close/>
                </a:path>
                <a:path w="2105659" h="1589404">
                  <a:moveTo>
                    <a:pt x="784987" y="717283"/>
                  </a:moveTo>
                  <a:lnTo>
                    <a:pt x="783120" y="717283"/>
                  </a:lnTo>
                  <a:lnTo>
                    <a:pt x="783120" y="720940"/>
                  </a:lnTo>
                  <a:lnTo>
                    <a:pt x="784987" y="720940"/>
                  </a:lnTo>
                  <a:lnTo>
                    <a:pt x="784987" y="717283"/>
                  </a:lnTo>
                  <a:close/>
                </a:path>
                <a:path w="2105659" h="1589404">
                  <a:moveTo>
                    <a:pt x="790511" y="713613"/>
                  </a:moveTo>
                  <a:lnTo>
                    <a:pt x="784987" y="713613"/>
                  </a:lnTo>
                  <a:lnTo>
                    <a:pt x="784987" y="717283"/>
                  </a:lnTo>
                  <a:lnTo>
                    <a:pt x="790511" y="717283"/>
                  </a:lnTo>
                  <a:lnTo>
                    <a:pt x="790511" y="713613"/>
                  </a:lnTo>
                  <a:close/>
                </a:path>
                <a:path w="2105659" h="1589404">
                  <a:moveTo>
                    <a:pt x="1029982" y="619379"/>
                  </a:moveTo>
                  <a:lnTo>
                    <a:pt x="1018921" y="619379"/>
                  </a:lnTo>
                  <a:lnTo>
                    <a:pt x="1018921" y="624903"/>
                  </a:lnTo>
                  <a:lnTo>
                    <a:pt x="1029982" y="624903"/>
                  </a:lnTo>
                  <a:lnTo>
                    <a:pt x="1029982" y="619379"/>
                  </a:lnTo>
                  <a:close/>
                </a:path>
                <a:path w="2105659" h="1589404">
                  <a:moveTo>
                    <a:pt x="1797405" y="183896"/>
                  </a:moveTo>
                  <a:lnTo>
                    <a:pt x="1786343" y="183896"/>
                  </a:lnTo>
                  <a:lnTo>
                    <a:pt x="1786343" y="189407"/>
                  </a:lnTo>
                  <a:lnTo>
                    <a:pt x="1797405" y="189407"/>
                  </a:lnTo>
                  <a:lnTo>
                    <a:pt x="1797405" y="183896"/>
                  </a:lnTo>
                  <a:close/>
                </a:path>
                <a:path w="2105659" h="1589404">
                  <a:moveTo>
                    <a:pt x="1612480" y="310146"/>
                  </a:moveTo>
                  <a:lnTo>
                    <a:pt x="1601431" y="310146"/>
                  </a:lnTo>
                  <a:lnTo>
                    <a:pt x="1601431" y="315671"/>
                  </a:lnTo>
                  <a:lnTo>
                    <a:pt x="1612480" y="315671"/>
                  </a:lnTo>
                  <a:lnTo>
                    <a:pt x="1612480" y="310146"/>
                  </a:lnTo>
                  <a:close/>
                </a:path>
                <a:path w="2105659" h="1589404">
                  <a:moveTo>
                    <a:pt x="1622653" y="298246"/>
                  </a:moveTo>
                  <a:lnTo>
                    <a:pt x="1617141" y="298246"/>
                  </a:lnTo>
                  <a:lnTo>
                    <a:pt x="1617141" y="301929"/>
                  </a:lnTo>
                  <a:lnTo>
                    <a:pt x="1622653" y="301929"/>
                  </a:lnTo>
                  <a:lnTo>
                    <a:pt x="1622653" y="298246"/>
                  </a:lnTo>
                  <a:close/>
                </a:path>
                <a:path w="2105659" h="1589404">
                  <a:moveTo>
                    <a:pt x="1812201" y="172923"/>
                  </a:moveTo>
                  <a:lnTo>
                    <a:pt x="1801139" y="172923"/>
                  </a:lnTo>
                  <a:lnTo>
                    <a:pt x="1801139" y="178435"/>
                  </a:lnTo>
                  <a:lnTo>
                    <a:pt x="1812201" y="178435"/>
                  </a:lnTo>
                  <a:lnTo>
                    <a:pt x="1812201" y="172923"/>
                  </a:lnTo>
                  <a:close/>
                </a:path>
                <a:path w="2105659" h="1589404">
                  <a:moveTo>
                    <a:pt x="1820532" y="164680"/>
                  </a:moveTo>
                  <a:lnTo>
                    <a:pt x="1815007" y="164680"/>
                  </a:lnTo>
                  <a:lnTo>
                    <a:pt x="1815007" y="168351"/>
                  </a:lnTo>
                  <a:lnTo>
                    <a:pt x="1820532" y="168351"/>
                  </a:lnTo>
                  <a:lnTo>
                    <a:pt x="1820532" y="164680"/>
                  </a:lnTo>
                  <a:close/>
                </a:path>
                <a:path w="2105659" h="1589404">
                  <a:moveTo>
                    <a:pt x="1541297" y="354977"/>
                  </a:moveTo>
                  <a:lnTo>
                    <a:pt x="1535772" y="354977"/>
                  </a:lnTo>
                  <a:lnTo>
                    <a:pt x="1535772" y="358648"/>
                  </a:lnTo>
                  <a:lnTo>
                    <a:pt x="1541297" y="358648"/>
                  </a:lnTo>
                  <a:lnTo>
                    <a:pt x="1541297" y="354977"/>
                  </a:lnTo>
                  <a:close/>
                </a:path>
                <a:path w="2105659" h="1589404">
                  <a:moveTo>
                    <a:pt x="1715122" y="252501"/>
                  </a:moveTo>
                  <a:lnTo>
                    <a:pt x="1709597" y="252501"/>
                  </a:lnTo>
                  <a:lnTo>
                    <a:pt x="1709597" y="256184"/>
                  </a:lnTo>
                  <a:lnTo>
                    <a:pt x="1715122" y="256184"/>
                  </a:lnTo>
                  <a:lnTo>
                    <a:pt x="1715122" y="252501"/>
                  </a:lnTo>
                  <a:close/>
                </a:path>
                <a:path w="2105659" h="1589404">
                  <a:moveTo>
                    <a:pt x="1863979" y="150952"/>
                  </a:moveTo>
                  <a:lnTo>
                    <a:pt x="1852917" y="150952"/>
                  </a:lnTo>
                  <a:lnTo>
                    <a:pt x="1852917" y="156476"/>
                  </a:lnTo>
                  <a:lnTo>
                    <a:pt x="1863979" y="156476"/>
                  </a:lnTo>
                  <a:lnTo>
                    <a:pt x="1863979" y="150952"/>
                  </a:lnTo>
                  <a:close/>
                </a:path>
                <a:path w="2105659" h="1589404">
                  <a:moveTo>
                    <a:pt x="911631" y="685253"/>
                  </a:moveTo>
                  <a:lnTo>
                    <a:pt x="907948" y="685253"/>
                  </a:lnTo>
                  <a:lnTo>
                    <a:pt x="907948" y="690765"/>
                  </a:lnTo>
                  <a:lnTo>
                    <a:pt x="911631" y="690765"/>
                  </a:lnTo>
                  <a:lnTo>
                    <a:pt x="911631" y="685253"/>
                  </a:lnTo>
                  <a:close/>
                </a:path>
                <a:path w="2105659" h="1589404">
                  <a:moveTo>
                    <a:pt x="1642999" y="310946"/>
                  </a:moveTo>
                  <a:lnTo>
                    <a:pt x="1638300" y="310946"/>
                  </a:lnTo>
                  <a:lnTo>
                    <a:pt x="1631988" y="317195"/>
                  </a:lnTo>
                  <a:lnTo>
                    <a:pt x="1635874" y="321119"/>
                  </a:lnTo>
                  <a:lnTo>
                    <a:pt x="1640454" y="316585"/>
                  </a:lnTo>
                  <a:lnTo>
                    <a:pt x="1637487" y="316585"/>
                  </a:lnTo>
                  <a:lnTo>
                    <a:pt x="1637487" y="312902"/>
                  </a:lnTo>
                  <a:lnTo>
                    <a:pt x="1642999" y="312902"/>
                  </a:lnTo>
                  <a:lnTo>
                    <a:pt x="1642999" y="310946"/>
                  </a:lnTo>
                  <a:close/>
                </a:path>
                <a:path w="2105659" h="1589404">
                  <a:moveTo>
                    <a:pt x="1642999" y="312902"/>
                  </a:moveTo>
                  <a:lnTo>
                    <a:pt x="1637487" y="312902"/>
                  </a:lnTo>
                  <a:lnTo>
                    <a:pt x="1637487" y="316585"/>
                  </a:lnTo>
                  <a:lnTo>
                    <a:pt x="1640454" y="316585"/>
                  </a:lnTo>
                  <a:lnTo>
                    <a:pt x="1642999" y="314066"/>
                  </a:lnTo>
                  <a:lnTo>
                    <a:pt x="1642999" y="312902"/>
                  </a:lnTo>
                  <a:close/>
                </a:path>
                <a:path w="2105659" h="1589404">
                  <a:moveTo>
                    <a:pt x="1642999" y="314066"/>
                  </a:moveTo>
                  <a:lnTo>
                    <a:pt x="1640454" y="316585"/>
                  </a:lnTo>
                  <a:lnTo>
                    <a:pt x="1642999" y="316585"/>
                  </a:lnTo>
                  <a:lnTo>
                    <a:pt x="1642999" y="314066"/>
                  </a:lnTo>
                  <a:close/>
                </a:path>
                <a:path w="2105659" h="1589404">
                  <a:moveTo>
                    <a:pt x="1639107" y="310146"/>
                  </a:moveTo>
                  <a:lnTo>
                    <a:pt x="1632864" y="310146"/>
                  </a:lnTo>
                  <a:lnTo>
                    <a:pt x="1632864" y="315671"/>
                  </a:lnTo>
                  <a:lnTo>
                    <a:pt x="1633527" y="315671"/>
                  </a:lnTo>
                  <a:lnTo>
                    <a:pt x="1634604" y="314604"/>
                  </a:lnTo>
                  <a:lnTo>
                    <a:pt x="1639107" y="310146"/>
                  </a:lnTo>
                  <a:close/>
                </a:path>
                <a:path w="2105659" h="1589404">
                  <a:moveTo>
                    <a:pt x="1643926" y="313148"/>
                  </a:moveTo>
                  <a:lnTo>
                    <a:pt x="1642999" y="314066"/>
                  </a:lnTo>
                  <a:lnTo>
                    <a:pt x="1642999" y="315671"/>
                  </a:lnTo>
                  <a:lnTo>
                    <a:pt x="1643926" y="315671"/>
                  </a:lnTo>
                  <a:lnTo>
                    <a:pt x="1643926" y="313148"/>
                  </a:lnTo>
                  <a:close/>
                </a:path>
                <a:path w="2105659" h="1589404">
                  <a:moveTo>
                    <a:pt x="1642999" y="310459"/>
                  </a:moveTo>
                  <a:lnTo>
                    <a:pt x="1642999" y="314066"/>
                  </a:lnTo>
                  <a:lnTo>
                    <a:pt x="1643926" y="313148"/>
                  </a:lnTo>
                  <a:lnTo>
                    <a:pt x="1643926" y="311395"/>
                  </a:lnTo>
                  <a:lnTo>
                    <a:pt x="1642999" y="310459"/>
                  </a:lnTo>
                  <a:close/>
                </a:path>
                <a:path w="2105659" h="1589404">
                  <a:moveTo>
                    <a:pt x="1643926" y="311395"/>
                  </a:moveTo>
                  <a:lnTo>
                    <a:pt x="1643926" y="313148"/>
                  </a:lnTo>
                  <a:lnTo>
                    <a:pt x="1644802" y="312280"/>
                  </a:lnTo>
                  <a:lnTo>
                    <a:pt x="1643926" y="311395"/>
                  </a:lnTo>
                  <a:close/>
                </a:path>
                <a:path w="2105659" h="1589404">
                  <a:moveTo>
                    <a:pt x="1640916" y="308356"/>
                  </a:moveTo>
                  <a:lnTo>
                    <a:pt x="1636452" y="312775"/>
                  </a:lnTo>
                  <a:lnTo>
                    <a:pt x="1638300" y="310946"/>
                  </a:lnTo>
                  <a:lnTo>
                    <a:pt x="1642999" y="310946"/>
                  </a:lnTo>
                  <a:lnTo>
                    <a:pt x="1642999" y="310459"/>
                  </a:lnTo>
                  <a:lnTo>
                    <a:pt x="1640916" y="308356"/>
                  </a:lnTo>
                  <a:close/>
                </a:path>
                <a:path w="2105659" h="1589404">
                  <a:moveTo>
                    <a:pt x="1643926" y="310946"/>
                  </a:moveTo>
                  <a:lnTo>
                    <a:pt x="1643481" y="310946"/>
                  </a:lnTo>
                  <a:lnTo>
                    <a:pt x="1643926" y="311395"/>
                  </a:lnTo>
                  <a:lnTo>
                    <a:pt x="1643926" y="310946"/>
                  </a:lnTo>
                  <a:close/>
                </a:path>
                <a:path w="2105659" h="1589404">
                  <a:moveTo>
                    <a:pt x="1642999" y="310146"/>
                  </a:moveTo>
                  <a:lnTo>
                    <a:pt x="1642689" y="310146"/>
                  </a:lnTo>
                  <a:lnTo>
                    <a:pt x="1642999" y="310459"/>
                  </a:lnTo>
                  <a:lnTo>
                    <a:pt x="1642999" y="310146"/>
                  </a:lnTo>
                  <a:close/>
                </a:path>
                <a:path w="2105659" h="1589404">
                  <a:moveTo>
                    <a:pt x="1881555" y="150063"/>
                  </a:moveTo>
                  <a:lnTo>
                    <a:pt x="1876031" y="150063"/>
                  </a:lnTo>
                  <a:lnTo>
                    <a:pt x="1876031" y="153733"/>
                  </a:lnTo>
                  <a:lnTo>
                    <a:pt x="1881555" y="153733"/>
                  </a:lnTo>
                  <a:lnTo>
                    <a:pt x="1881555" y="150063"/>
                  </a:lnTo>
                  <a:close/>
                </a:path>
                <a:path w="2105659" h="1589404">
                  <a:moveTo>
                    <a:pt x="1678139" y="290931"/>
                  </a:moveTo>
                  <a:lnTo>
                    <a:pt x="1672615" y="290931"/>
                  </a:lnTo>
                  <a:lnTo>
                    <a:pt x="1672615" y="301942"/>
                  </a:lnTo>
                  <a:lnTo>
                    <a:pt x="1678139" y="301942"/>
                  </a:lnTo>
                  <a:lnTo>
                    <a:pt x="1678139" y="301028"/>
                  </a:lnTo>
                  <a:lnTo>
                    <a:pt x="1673529" y="301028"/>
                  </a:lnTo>
                  <a:lnTo>
                    <a:pt x="1673529" y="295516"/>
                  </a:lnTo>
                  <a:lnTo>
                    <a:pt x="1678139" y="295516"/>
                  </a:lnTo>
                  <a:lnTo>
                    <a:pt x="1678139" y="290931"/>
                  </a:lnTo>
                  <a:close/>
                </a:path>
                <a:path w="2105659" h="1589404">
                  <a:moveTo>
                    <a:pt x="1672615" y="295516"/>
                  </a:moveTo>
                  <a:lnTo>
                    <a:pt x="1669846" y="295516"/>
                  </a:lnTo>
                  <a:lnTo>
                    <a:pt x="1669846" y="301028"/>
                  </a:lnTo>
                  <a:lnTo>
                    <a:pt x="1672615" y="301028"/>
                  </a:lnTo>
                  <a:lnTo>
                    <a:pt x="1672615" y="295516"/>
                  </a:lnTo>
                  <a:close/>
                </a:path>
                <a:path w="2105659" h="1589404">
                  <a:moveTo>
                    <a:pt x="1678139" y="295516"/>
                  </a:moveTo>
                  <a:lnTo>
                    <a:pt x="1673529" y="295516"/>
                  </a:lnTo>
                  <a:lnTo>
                    <a:pt x="1673529" y="301028"/>
                  </a:lnTo>
                  <a:lnTo>
                    <a:pt x="1678139" y="301028"/>
                  </a:lnTo>
                  <a:lnTo>
                    <a:pt x="1678139" y="295516"/>
                  </a:lnTo>
                  <a:close/>
                </a:path>
                <a:path w="2105659" h="1589404">
                  <a:moveTo>
                    <a:pt x="1668894" y="298246"/>
                  </a:moveTo>
                  <a:lnTo>
                    <a:pt x="1663369" y="298246"/>
                  </a:lnTo>
                  <a:lnTo>
                    <a:pt x="1663369" y="309270"/>
                  </a:lnTo>
                  <a:lnTo>
                    <a:pt x="1668894" y="309270"/>
                  </a:lnTo>
                  <a:lnTo>
                    <a:pt x="1668894" y="298246"/>
                  </a:lnTo>
                  <a:close/>
                </a:path>
                <a:path w="2105659" h="1589404">
                  <a:moveTo>
                    <a:pt x="1657794" y="305574"/>
                  </a:moveTo>
                  <a:lnTo>
                    <a:pt x="1652270" y="305574"/>
                  </a:lnTo>
                  <a:lnTo>
                    <a:pt x="1652270" y="309245"/>
                  </a:lnTo>
                  <a:lnTo>
                    <a:pt x="1657794" y="309245"/>
                  </a:lnTo>
                  <a:lnTo>
                    <a:pt x="1657794" y="305574"/>
                  </a:lnTo>
                  <a:close/>
                </a:path>
                <a:path w="2105659" h="1589404">
                  <a:moveTo>
                    <a:pt x="1526501" y="397078"/>
                  </a:moveTo>
                  <a:lnTo>
                    <a:pt x="1520977" y="397078"/>
                  </a:lnTo>
                  <a:lnTo>
                    <a:pt x="1520977" y="400761"/>
                  </a:lnTo>
                  <a:lnTo>
                    <a:pt x="1526501" y="400761"/>
                  </a:lnTo>
                  <a:lnTo>
                    <a:pt x="1526501" y="397078"/>
                  </a:lnTo>
                  <a:close/>
                </a:path>
                <a:path w="2105659" h="1589404">
                  <a:moveTo>
                    <a:pt x="1484884" y="418109"/>
                  </a:moveTo>
                  <a:lnTo>
                    <a:pt x="1473835" y="418109"/>
                  </a:lnTo>
                  <a:lnTo>
                    <a:pt x="1473835" y="423621"/>
                  </a:lnTo>
                  <a:lnTo>
                    <a:pt x="1484884" y="423621"/>
                  </a:lnTo>
                  <a:lnTo>
                    <a:pt x="1484884" y="418109"/>
                  </a:lnTo>
                  <a:close/>
                </a:path>
                <a:path w="2105659" h="1589404">
                  <a:moveTo>
                    <a:pt x="1048473" y="643166"/>
                  </a:moveTo>
                  <a:lnTo>
                    <a:pt x="1037412" y="643166"/>
                  </a:lnTo>
                  <a:lnTo>
                    <a:pt x="1037412" y="648690"/>
                  </a:lnTo>
                  <a:lnTo>
                    <a:pt x="1048473" y="648690"/>
                  </a:lnTo>
                  <a:lnTo>
                    <a:pt x="1048473" y="643166"/>
                  </a:lnTo>
                  <a:close/>
                </a:path>
                <a:path w="2105659" h="1589404">
                  <a:moveTo>
                    <a:pt x="783120" y="763028"/>
                  </a:moveTo>
                  <a:lnTo>
                    <a:pt x="777595" y="763028"/>
                  </a:lnTo>
                  <a:lnTo>
                    <a:pt x="777595" y="766711"/>
                  </a:lnTo>
                  <a:lnTo>
                    <a:pt x="783120" y="766711"/>
                  </a:lnTo>
                  <a:lnTo>
                    <a:pt x="783120" y="763028"/>
                  </a:lnTo>
                  <a:close/>
                </a:path>
                <a:path w="2105659" h="1589404">
                  <a:moveTo>
                    <a:pt x="783120" y="752030"/>
                  </a:moveTo>
                  <a:lnTo>
                    <a:pt x="777595" y="752030"/>
                  </a:lnTo>
                  <a:lnTo>
                    <a:pt x="777595" y="755713"/>
                  </a:lnTo>
                  <a:lnTo>
                    <a:pt x="783120" y="755713"/>
                  </a:lnTo>
                  <a:lnTo>
                    <a:pt x="783120" y="752030"/>
                  </a:lnTo>
                  <a:close/>
                </a:path>
                <a:path w="2105659" h="1589404">
                  <a:moveTo>
                    <a:pt x="1904657" y="143637"/>
                  </a:moveTo>
                  <a:lnTo>
                    <a:pt x="1893608" y="143637"/>
                  </a:lnTo>
                  <a:lnTo>
                    <a:pt x="1893608" y="149161"/>
                  </a:lnTo>
                  <a:lnTo>
                    <a:pt x="1904657" y="149161"/>
                  </a:lnTo>
                  <a:lnTo>
                    <a:pt x="1904657" y="143637"/>
                  </a:lnTo>
                  <a:close/>
                </a:path>
                <a:path w="2105659" h="1589404">
                  <a:moveTo>
                    <a:pt x="1526501" y="415378"/>
                  </a:moveTo>
                  <a:lnTo>
                    <a:pt x="1520977" y="415378"/>
                  </a:lnTo>
                  <a:lnTo>
                    <a:pt x="1520977" y="419049"/>
                  </a:lnTo>
                  <a:lnTo>
                    <a:pt x="1526501" y="419049"/>
                  </a:lnTo>
                  <a:lnTo>
                    <a:pt x="1526501" y="415378"/>
                  </a:lnTo>
                  <a:close/>
                </a:path>
                <a:path w="2105659" h="1589404">
                  <a:moveTo>
                    <a:pt x="1522806" y="408063"/>
                  </a:moveTo>
                  <a:lnTo>
                    <a:pt x="1517281" y="408063"/>
                  </a:lnTo>
                  <a:lnTo>
                    <a:pt x="1517281" y="411734"/>
                  </a:lnTo>
                  <a:lnTo>
                    <a:pt x="1522806" y="411734"/>
                  </a:lnTo>
                  <a:lnTo>
                    <a:pt x="1522806" y="408063"/>
                  </a:lnTo>
                  <a:close/>
                </a:path>
                <a:path w="2105659" h="1589404">
                  <a:moveTo>
                    <a:pt x="1522806" y="405295"/>
                  </a:moveTo>
                  <a:lnTo>
                    <a:pt x="1516367" y="405295"/>
                  </a:lnTo>
                  <a:lnTo>
                    <a:pt x="1516367" y="410819"/>
                  </a:lnTo>
                  <a:lnTo>
                    <a:pt x="1517281" y="410819"/>
                  </a:lnTo>
                  <a:lnTo>
                    <a:pt x="1517281" y="408063"/>
                  </a:lnTo>
                  <a:lnTo>
                    <a:pt x="1522806" y="408063"/>
                  </a:lnTo>
                  <a:lnTo>
                    <a:pt x="1522806" y="405295"/>
                  </a:lnTo>
                  <a:close/>
                </a:path>
                <a:path w="2105659" h="1589404">
                  <a:moveTo>
                    <a:pt x="1527416" y="408063"/>
                  </a:moveTo>
                  <a:lnTo>
                    <a:pt x="1522806" y="408063"/>
                  </a:lnTo>
                  <a:lnTo>
                    <a:pt x="1522806" y="410819"/>
                  </a:lnTo>
                  <a:lnTo>
                    <a:pt x="1527416" y="410819"/>
                  </a:lnTo>
                  <a:lnTo>
                    <a:pt x="1527416" y="408063"/>
                  </a:lnTo>
                  <a:close/>
                </a:path>
                <a:path w="2105659" h="1589404">
                  <a:moveTo>
                    <a:pt x="1030020" y="664210"/>
                  </a:moveTo>
                  <a:lnTo>
                    <a:pt x="1027239" y="664210"/>
                  </a:lnTo>
                  <a:lnTo>
                    <a:pt x="1027239" y="667880"/>
                  </a:lnTo>
                  <a:lnTo>
                    <a:pt x="1032764" y="667880"/>
                  </a:lnTo>
                  <a:lnTo>
                    <a:pt x="1032764" y="666978"/>
                  </a:lnTo>
                  <a:lnTo>
                    <a:pt x="1030020" y="666978"/>
                  </a:lnTo>
                  <a:lnTo>
                    <a:pt x="1030020" y="664210"/>
                  </a:lnTo>
                  <a:close/>
                </a:path>
                <a:path w="2105659" h="1589404">
                  <a:moveTo>
                    <a:pt x="1034643" y="661466"/>
                  </a:moveTo>
                  <a:lnTo>
                    <a:pt x="1030020" y="661466"/>
                  </a:lnTo>
                  <a:lnTo>
                    <a:pt x="1030020" y="666978"/>
                  </a:lnTo>
                  <a:lnTo>
                    <a:pt x="1032764" y="666978"/>
                  </a:lnTo>
                  <a:lnTo>
                    <a:pt x="1032764" y="664210"/>
                  </a:lnTo>
                  <a:lnTo>
                    <a:pt x="1034643" y="664210"/>
                  </a:lnTo>
                  <a:lnTo>
                    <a:pt x="1034643" y="661466"/>
                  </a:lnTo>
                  <a:close/>
                </a:path>
                <a:path w="2105659" h="1589404">
                  <a:moveTo>
                    <a:pt x="1034643" y="664210"/>
                  </a:moveTo>
                  <a:lnTo>
                    <a:pt x="1032764" y="664210"/>
                  </a:lnTo>
                  <a:lnTo>
                    <a:pt x="1032764" y="666978"/>
                  </a:lnTo>
                  <a:lnTo>
                    <a:pt x="1041069" y="666978"/>
                  </a:lnTo>
                  <a:lnTo>
                    <a:pt x="1041069" y="664222"/>
                  </a:lnTo>
                  <a:lnTo>
                    <a:pt x="1034643" y="664222"/>
                  </a:lnTo>
                  <a:close/>
                </a:path>
                <a:path w="2105659" h="1589404">
                  <a:moveTo>
                    <a:pt x="1041069" y="661466"/>
                  </a:moveTo>
                  <a:lnTo>
                    <a:pt x="1034643" y="661466"/>
                  </a:lnTo>
                  <a:lnTo>
                    <a:pt x="1034643" y="664222"/>
                  </a:lnTo>
                  <a:lnTo>
                    <a:pt x="1041069" y="664222"/>
                  </a:lnTo>
                  <a:lnTo>
                    <a:pt x="1041069" y="661466"/>
                  </a:lnTo>
                  <a:close/>
                </a:path>
                <a:path w="2105659" h="1589404">
                  <a:moveTo>
                    <a:pt x="1040155" y="656882"/>
                  </a:moveTo>
                  <a:lnTo>
                    <a:pt x="1034643" y="656882"/>
                  </a:lnTo>
                  <a:lnTo>
                    <a:pt x="1034643" y="660565"/>
                  </a:lnTo>
                  <a:lnTo>
                    <a:pt x="1040155" y="660565"/>
                  </a:lnTo>
                  <a:lnTo>
                    <a:pt x="1040155" y="656882"/>
                  </a:lnTo>
                  <a:close/>
                </a:path>
                <a:path w="2105659" h="1589404">
                  <a:moveTo>
                    <a:pt x="1026287" y="668782"/>
                  </a:moveTo>
                  <a:lnTo>
                    <a:pt x="1015225" y="668782"/>
                  </a:lnTo>
                  <a:lnTo>
                    <a:pt x="1015225" y="674306"/>
                  </a:lnTo>
                  <a:lnTo>
                    <a:pt x="1026287" y="674306"/>
                  </a:lnTo>
                  <a:lnTo>
                    <a:pt x="1026287" y="668782"/>
                  </a:lnTo>
                  <a:close/>
                </a:path>
                <a:path w="2105659" h="1589404">
                  <a:moveTo>
                    <a:pt x="638911" y="826147"/>
                  </a:moveTo>
                  <a:lnTo>
                    <a:pt x="637984" y="826147"/>
                  </a:lnTo>
                  <a:lnTo>
                    <a:pt x="637984" y="831659"/>
                  </a:lnTo>
                  <a:lnTo>
                    <a:pt x="638911" y="831659"/>
                  </a:lnTo>
                  <a:lnTo>
                    <a:pt x="638911" y="826147"/>
                  </a:lnTo>
                  <a:close/>
                </a:path>
                <a:path w="2105659" h="1589404">
                  <a:moveTo>
                    <a:pt x="641680" y="825220"/>
                  </a:moveTo>
                  <a:lnTo>
                    <a:pt x="638911" y="825220"/>
                  </a:lnTo>
                  <a:lnTo>
                    <a:pt x="638911" y="831659"/>
                  </a:lnTo>
                  <a:lnTo>
                    <a:pt x="649046" y="831659"/>
                  </a:lnTo>
                  <a:lnTo>
                    <a:pt x="649046" y="828903"/>
                  </a:lnTo>
                  <a:lnTo>
                    <a:pt x="644423" y="828903"/>
                  </a:lnTo>
                  <a:lnTo>
                    <a:pt x="644423" y="828001"/>
                  </a:lnTo>
                  <a:lnTo>
                    <a:pt x="641680" y="828001"/>
                  </a:lnTo>
                  <a:lnTo>
                    <a:pt x="641680" y="825220"/>
                  </a:lnTo>
                  <a:close/>
                </a:path>
                <a:path w="2105659" h="1589404">
                  <a:moveTo>
                    <a:pt x="653694" y="821563"/>
                  </a:moveTo>
                  <a:lnTo>
                    <a:pt x="649998" y="821563"/>
                  </a:lnTo>
                  <a:lnTo>
                    <a:pt x="649998" y="828903"/>
                  </a:lnTo>
                  <a:lnTo>
                    <a:pt x="649046" y="828903"/>
                  </a:lnTo>
                  <a:lnTo>
                    <a:pt x="653694" y="828929"/>
                  </a:lnTo>
                  <a:lnTo>
                    <a:pt x="653694" y="828001"/>
                  </a:lnTo>
                  <a:lnTo>
                    <a:pt x="652741" y="828001"/>
                  </a:lnTo>
                  <a:lnTo>
                    <a:pt x="652741" y="822490"/>
                  </a:lnTo>
                  <a:lnTo>
                    <a:pt x="653694" y="822490"/>
                  </a:lnTo>
                  <a:lnTo>
                    <a:pt x="653694" y="821563"/>
                  </a:lnTo>
                  <a:close/>
                </a:path>
                <a:path w="2105659" h="1589404">
                  <a:moveTo>
                    <a:pt x="659218" y="819734"/>
                  </a:moveTo>
                  <a:lnTo>
                    <a:pt x="653694" y="819734"/>
                  </a:lnTo>
                  <a:lnTo>
                    <a:pt x="653694" y="828929"/>
                  </a:lnTo>
                  <a:lnTo>
                    <a:pt x="659218" y="828929"/>
                  </a:lnTo>
                  <a:lnTo>
                    <a:pt x="659218" y="826173"/>
                  </a:lnTo>
                  <a:lnTo>
                    <a:pt x="656475" y="826173"/>
                  </a:lnTo>
                  <a:lnTo>
                    <a:pt x="656475" y="825246"/>
                  </a:lnTo>
                  <a:lnTo>
                    <a:pt x="655523" y="825246"/>
                  </a:lnTo>
                  <a:lnTo>
                    <a:pt x="655523" y="821563"/>
                  </a:lnTo>
                  <a:lnTo>
                    <a:pt x="656475" y="821563"/>
                  </a:lnTo>
                  <a:lnTo>
                    <a:pt x="656475" y="820648"/>
                  </a:lnTo>
                  <a:lnTo>
                    <a:pt x="659218" y="820648"/>
                  </a:lnTo>
                  <a:lnTo>
                    <a:pt x="659218" y="819734"/>
                  </a:lnTo>
                  <a:close/>
                </a:path>
                <a:path w="2105659" h="1589404">
                  <a:moveTo>
                    <a:pt x="649998" y="825220"/>
                  </a:moveTo>
                  <a:lnTo>
                    <a:pt x="644423" y="825220"/>
                  </a:lnTo>
                  <a:lnTo>
                    <a:pt x="644423" y="828903"/>
                  </a:lnTo>
                  <a:lnTo>
                    <a:pt x="649046" y="828903"/>
                  </a:lnTo>
                  <a:lnTo>
                    <a:pt x="649046" y="826147"/>
                  </a:lnTo>
                  <a:lnTo>
                    <a:pt x="649998" y="826147"/>
                  </a:lnTo>
                  <a:lnTo>
                    <a:pt x="649998" y="825220"/>
                  </a:lnTo>
                  <a:close/>
                </a:path>
                <a:path w="2105659" h="1589404">
                  <a:moveTo>
                    <a:pt x="649998" y="822490"/>
                  </a:moveTo>
                  <a:lnTo>
                    <a:pt x="641680" y="822490"/>
                  </a:lnTo>
                  <a:lnTo>
                    <a:pt x="641680" y="828001"/>
                  </a:lnTo>
                  <a:lnTo>
                    <a:pt x="644423" y="828001"/>
                  </a:lnTo>
                  <a:lnTo>
                    <a:pt x="644423" y="825220"/>
                  </a:lnTo>
                  <a:lnTo>
                    <a:pt x="649998" y="825220"/>
                  </a:lnTo>
                  <a:lnTo>
                    <a:pt x="649998" y="822490"/>
                  </a:lnTo>
                  <a:close/>
                </a:path>
                <a:path w="2105659" h="1589404">
                  <a:moveTo>
                    <a:pt x="649998" y="826147"/>
                  </a:moveTo>
                  <a:lnTo>
                    <a:pt x="649046" y="826147"/>
                  </a:lnTo>
                  <a:lnTo>
                    <a:pt x="649046" y="828001"/>
                  </a:lnTo>
                  <a:lnTo>
                    <a:pt x="649998" y="828001"/>
                  </a:lnTo>
                  <a:lnTo>
                    <a:pt x="649998" y="826147"/>
                  </a:lnTo>
                  <a:close/>
                </a:path>
                <a:path w="2105659" h="1589404">
                  <a:moveTo>
                    <a:pt x="653694" y="822490"/>
                  </a:moveTo>
                  <a:lnTo>
                    <a:pt x="652741" y="822490"/>
                  </a:lnTo>
                  <a:lnTo>
                    <a:pt x="652741" y="828001"/>
                  </a:lnTo>
                  <a:lnTo>
                    <a:pt x="653694" y="828001"/>
                  </a:lnTo>
                  <a:lnTo>
                    <a:pt x="653694" y="822490"/>
                  </a:lnTo>
                  <a:close/>
                </a:path>
                <a:path w="2105659" h="1589404">
                  <a:moveTo>
                    <a:pt x="659218" y="820648"/>
                  </a:moveTo>
                  <a:lnTo>
                    <a:pt x="656475" y="820648"/>
                  </a:lnTo>
                  <a:lnTo>
                    <a:pt x="656475" y="826173"/>
                  </a:lnTo>
                  <a:lnTo>
                    <a:pt x="659218" y="826173"/>
                  </a:lnTo>
                  <a:lnTo>
                    <a:pt x="659218" y="820648"/>
                  </a:lnTo>
                  <a:close/>
                </a:path>
                <a:path w="2105659" h="1589404">
                  <a:moveTo>
                    <a:pt x="660171" y="820648"/>
                  </a:moveTo>
                  <a:lnTo>
                    <a:pt x="659218" y="820648"/>
                  </a:lnTo>
                  <a:lnTo>
                    <a:pt x="659218" y="826173"/>
                  </a:lnTo>
                  <a:lnTo>
                    <a:pt x="660171" y="826173"/>
                  </a:lnTo>
                  <a:lnTo>
                    <a:pt x="660171" y="820648"/>
                  </a:lnTo>
                  <a:close/>
                </a:path>
                <a:path w="2105659" h="1589404">
                  <a:moveTo>
                    <a:pt x="667537" y="820648"/>
                  </a:moveTo>
                  <a:lnTo>
                    <a:pt x="660171" y="820648"/>
                  </a:lnTo>
                  <a:lnTo>
                    <a:pt x="660171" y="826173"/>
                  </a:lnTo>
                  <a:lnTo>
                    <a:pt x="667537" y="826173"/>
                  </a:lnTo>
                  <a:lnTo>
                    <a:pt x="667537" y="820648"/>
                  </a:lnTo>
                  <a:close/>
                </a:path>
                <a:path w="2105659" h="1589404">
                  <a:moveTo>
                    <a:pt x="671233" y="820648"/>
                  </a:moveTo>
                  <a:lnTo>
                    <a:pt x="667537" y="820648"/>
                  </a:lnTo>
                  <a:lnTo>
                    <a:pt x="667537" y="826173"/>
                  </a:lnTo>
                  <a:lnTo>
                    <a:pt x="671233" y="826173"/>
                  </a:lnTo>
                  <a:lnTo>
                    <a:pt x="671233" y="820648"/>
                  </a:lnTo>
                  <a:close/>
                </a:path>
                <a:path w="2105659" h="1589404">
                  <a:moveTo>
                    <a:pt x="656475" y="821563"/>
                  </a:moveTo>
                  <a:lnTo>
                    <a:pt x="655523" y="821563"/>
                  </a:lnTo>
                  <a:lnTo>
                    <a:pt x="655523" y="825246"/>
                  </a:lnTo>
                  <a:lnTo>
                    <a:pt x="656475" y="825246"/>
                  </a:lnTo>
                  <a:lnTo>
                    <a:pt x="656475" y="821563"/>
                  </a:lnTo>
                  <a:close/>
                </a:path>
                <a:path w="2105659" h="1589404">
                  <a:moveTo>
                    <a:pt x="677710" y="816076"/>
                  </a:moveTo>
                  <a:lnTo>
                    <a:pt x="672198" y="816076"/>
                  </a:lnTo>
                  <a:lnTo>
                    <a:pt x="672198" y="819759"/>
                  </a:lnTo>
                  <a:lnTo>
                    <a:pt x="677710" y="819759"/>
                  </a:lnTo>
                  <a:lnTo>
                    <a:pt x="677710" y="816076"/>
                  </a:lnTo>
                  <a:close/>
                </a:path>
                <a:path w="2105659" h="1589404">
                  <a:moveTo>
                    <a:pt x="1935175" y="157378"/>
                  </a:moveTo>
                  <a:lnTo>
                    <a:pt x="1929663" y="157378"/>
                  </a:lnTo>
                  <a:lnTo>
                    <a:pt x="1929663" y="161048"/>
                  </a:lnTo>
                  <a:lnTo>
                    <a:pt x="1935175" y="161048"/>
                  </a:lnTo>
                  <a:lnTo>
                    <a:pt x="1935175" y="157378"/>
                  </a:lnTo>
                  <a:close/>
                </a:path>
                <a:path w="2105659" h="1589404">
                  <a:moveTo>
                    <a:pt x="1935175" y="154622"/>
                  </a:moveTo>
                  <a:lnTo>
                    <a:pt x="1928736" y="154622"/>
                  </a:lnTo>
                  <a:lnTo>
                    <a:pt x="1928736" y="160134"/>
                  </a:lnTo>
                  <a:lnTo>
                    <a:pt x="1929663" y="160134"/>
                  </a:lnTo>
                  <a:lnTo>
                    <a:pt x="1929663" y="157378"/>
                  </a:lnTo>
                  <a:lnTo>
                    <a:pt x="1935175" y="157378"/>
                  </a:lnTo>
                  <a:lnTo>
                    <a:pt x="1935175" y="154622"/>
                  </a:lnTo>
                  <a:close/>
                </a:path>
                <a:path w="2105659" h="1589404">
                  <a:moveTo>
                    <a:pt x="1939798" y="157378"/>
                  </a:moveTo>
                  <a:lnTo>
                    <a:pt x="1935175" y="157378"/>
                  </a:lnTo>
                  <a:lnTo>
                    <a:pt x="1935175" y="160134"/>
                  </a:lnTo>
                  <a:lnTo>
                    <a:pt x="1939798" y="160134"/>
                  </a:lnTo>
                  <a:lnTo>
                    <a:pt x="1939798" y="157378"/>
                  </a:lnTo>
                  <a:close/>
                </a:path>
                <a:path w="2105659" h="1589404">
                  <a:moveTo>
                    <a:pt x="933818" y="730999"/>
                  </a:moveTo>
                  <a:lnTo>
                    <a:pt x="922769" y="730999"/>
                  </a:lnTo>
                  <a:lnTo>
                    <a:pt x="922769" y="736511"/>
                  </a:lnTo>
                  <a:lnTo>
                    <a:pt x="933818" y="736511"/>
                  </a:lnTo>
                  <a:lnTo>
                    <a:pt x="933818" y="730999"/>
                  </a:lnTo>
                  <a:close/>
                </a:path>
                <a:path w="2105659" h="1589404">
                  <a:moveTo>
                    <a:pt x="1491361" y="462953"/>
                  </a:moveTo>
                  <a:lnTo>
                    <a:pt x="1485849" y="462953"/>
                  </a:lnTo>
                  <a:lnTo>
                    <a:pt x="1485849" y="466623"/>
                  </a:lnTo>
                  <a:lnTo>
                    <a:pt x="1491361" y="466623"/>
                  </a:lnTo>
                  <a:lnTo>
                    <a:pt x="1491361" y="462953"/>
                  </a:lnTo>
                  <a:close/>
                </a:path>
                <a:path w="2105659" h="1589404">
                  <a:moveTo>
                    <a:pt x="656437" y="837120"/>
                  </a:moveTo>
                  <a:lnTo>
                    <a:pt x="645388" y="837120"/>
                  </a:lnTo>
                  <a:lnTo>
                    <a:pt x="645388" y="842645"/>
                  </a:lnTo>
                  <a:lnTo>
                    <a:pt x="656437" y="842645"/>
                  </a:lnTo>
                  <a:lnTo>
                    <a:pt x="656437" y="837120"/>
                  </a:lnTo>
                  <a:close/>
                </a:path>
                <a:path w="2105659" h="1589404">
                  <a:moveTo>
                    <a:pt x="648119" y="854519"/>
                  </a:moveTo>
                  <a:lnTo>
                    <a:pt x="642607" y="854519"/>
                  </a:lnTo>
                  <a:lnTo>
                    <a:pt x="642607" y="858202"/>
                  </a:lnTo>
                  <a:lnTo>
                    <a:pt x="648119" y="858202"/>
                  </a:lnTo>
                  <a:lnTo>
                    <a:pt x="648119" y="854519"/>
                  </a:lnTo>
                  <a:close/>
                </a:path>
                <a:path w="2105659" h="1589404">
                  <a:moveTo>
                    <a:pt x="640727" y="850861"/>
                  </a:moveTo>
                  <a:lnTo>
                    <a:pt x="635203" y="850861"/>
                  </a:lnTo>
                  <a:lnTo>
                    <a:pt x="635203" y="854544"/>
                  </a:lnTo>
                  <a:lnTo>
                    <a:pt x="640727" y="854544"/>
                  </a:lnTo>
                  <a:lnTo>
                    <a:pt x="640727" y="850861"/>
                  </a:lnTo>
                  <a:close/>
                </a:path>
                <a:path w="2105659" h="1589404">
                  <a:moveTo>
                    <a:pt x="645337" y="844448"/>
                  </a:moveTo>
                  <a:lnTo>
                    <a:pt x="634288" y="844448"/>
                  </a:lnTo>
                  <a:lnTo>
                    <a:pt x="634288" y="849960"/>
                  </a:lnTo>
                  <a:lnTo>
                    <a:pt x="640727" y="849960"/>
                  </a:lnTo>
                  <a:lnTo>
                    <a:pt x="640727" y="847204"/>
                  </a:lnTo>
                  <a:lnTo>
                    <a:pt x="645337" y="847204"/>
                  </a:lnTo>
                  <a:lnTo>
                    <a:pt x="645337" y="844448"/>
                  </a:lnTo>
                  <a:close/>
                </a:path>
                <a:path w="2105659" h="1589404">
                  <a:moveTo>
                    <a:pt x="1026287" y="703554"/>
                  </a:moveTo>
                  <a:lnTo>
                    <a:pt x="1015225" y="703554"/>
                  </a:lnTo>
                  <a:lnTo>
                    <a:pt x="1015225" y="709066"/>
                  </a:lnTo>
                  <a:lnTo>
                    <a:pt x="1026287" y="709066"/>
                  </a:lnTo>
                  <a:lnTo>
                    <a:pt x="1026287" y="703554"/>
                  </a:lnTo>
                  <a:close/>
                </a:path>
                <a:path w="2105659" h="1589404">
                  <a:moveTo>
                    <a:pt x="1025359" y="713613"/>
                  </a:moveTo>
                  <a:lnTo>
                    <a:pt x="1019848" y="713613"/>
                  </a:lnTo>
                  <a:lnTo>
                    <a:pt x="1019848" y="717283"/>
                  </a:lnTo>
                  <a:lnTo>
                    <a:pt x="1025359" y="717283"/>
                  </a:lnTo>
                  <a:lnTo>
                    <a:pt x="1025359" y="713613"/>
                  </a:lnTo>
                  <a:close/>
                </a:path>
                <a:path w="2105659" h="1589404">
                  <a:moveTo>
                    <a:pt x="655523" y="858164"/>
                  </a:moveTo>
                  <a:lnTo>
                    <a:pt x="649998" y="858164"/>
                  </a:lnTo>
                  <a:lnTo>
                    <a:pt x="649998" y="861834"/>
                  </a:lnTo>
                  <a:lnTo>
                    <a:pt x="655523" y="861834"/>
                  </a:lnTo>
                  <a:lnTo>
                    <a:pt x="655523" y="858164"/>
                  </a:lnTo>
                  <a:close/>
                </a:path>
                <a:path w="2105659" h="1589404">
                  <a:moveTo>
                    <a:pt x="1025359" y="728268"/>
                  </a:moveTo>
                  <a:lnTo>
                    <a:pt x="1019848" y="728268"/>
                  </a:lnTo>
                  <a:lnTo>
                    <a:pt x="1019848" y="731939"/>
                  </a:lnTo>
                  <a:lnTo>
                    <a:pt x="1025359" y="731939"/>
                  </a:lnTo>
                  <a:lnTo>
                    <a:pt x="1025359" y="728268"/>
                  </a:lnTo>
                  <a:close/>
                </a:path>
                <a:path w="2105659" h="1589404">
                  <a:moveTo>
                    <a:pt x="660133" y="866394"/>
                  </a:moveTo>
                  <a:lnTo>
                    <a:pt x="649084" y="866394"/>
                  </a:lnTo>
                  <a:lnTo>
                    <a:pt x="649084" y="871918"/>
                  </a:lnTo>
                  <a:lnTo>
                    <a:pt x="660133" y="871918"/>
                  </a:lnTo>
                  <a:lnTo>
                    <a:pt x="660133" y="866394"/>
                  </a:lnTo>
                  <a:close/>
                </a:path>
                <a:path w="2105659" h="1589404">
                  <a:moveTo>
                    <a:pt x="1960130" y="185724"/>
                  </a:moveTo>
                  <a:lnTo>
                    <a:pt x="1949081" y="185724"/>
                  </a:lnTo>
                  <a:lnTo>
                    <a:pt x="1949081" y="191236"/>
                  </a:lnTo>
                  <a:lnTo>
                    <a:pt x="1960130" y="191236"/>
                  </a:lnTo>
                  <a:lnTo>
                    <a:pt x="1960130" y="185724"/>
                  </a:lnTo>
                  <a:close/>
                </a:path>
                <a:path w="2105659" h="1589404">
                  <a:moveTo>
                    <a:pt x="937514" y="774915"/>
                  </a:moveTo>
                  <a:lnTo>
                    <a:pt x="926465" y="774915"/>
                  </a:lnTo>
                  <a:lnTo>
                    <a:pt x="926465" y="780427"/>
                  </a:lnTo>
                  <a:lnTo>
                    <a:pt x="937514" y="780427"/>
                  </a:lnTo>
                  <a:lnTo>
                    <a:pt x="937514" y="774915"/>
                  </a:lnTo>
                  <a:close/>
                </a:path>
                <a:path w="2105659" h="1589404">
                  <a:moveTo>
                    <a:pt x="1043851" y="728243"/>
                  </a:moveTo>
                  <a:lnTo>
                    <a:pt x="1038339" y="728243"/>
                  </a:lnTo>
                  <a:lnTo>
                    <a:pt x="1038339" y="731926"/>
                  </a:lnTo>
                  <a:lnTo>
                    <a:pt x="1043851" y="731926"/>
                  </a:lnTo>
                  <a:lnTo>
                    <a:pt x="1043851" y="728243"/>
                  </a:lnTo>
                  <a:close/>
                </a:path>
                <a:path w="2105659" h="1589404">
                  <a:moveTo>
                    <a:pt x="651814" y="874623"/>
                  </a:moveTo>
                  <a:lnTo>
                    <a:pt x="646303" y="874623"/>
                  </a:lnTo>
                  <a:lnTo>
                    <a:pt x="646303" y="878306"/>
                  </a:lnTo>
                  <a:lnTo>
                    <a:pt x="651814" y="878306"/>
                  </a:lnTo>
                  <a:lnTo>
                    <a:pt x="651814" y="874623"/>
                  </a:lnTo>
                  <a:close/>
                </a:path>
                <a:path w="2105659" h="1589404">
                  <a:moveTo>
                    <a:pt x="1966607" y="192125"/>
                  </a:moveTo>
                  <a:lnTo>
                    <a:pt x="1961095" y="192125"/>
                  </a:lnTo>
                  <a:lnTo>
                    <a:pt x="1961095" y="195808"/>
                  </a:lnTo>
                  <a:lnTo>
                    <a:pt x="1966607" y="195808"/>
                  </a:lnTo>
                  <a:lnTo>
                    <a:pt x="1966607" y="192125"/>
                  </a:lnTo>
                  <a:close/>
                </a:path>
                <a:path w="2105659" h="1589404">
                  <a:moveTo>
                    <a:pt x="1522806" y="506869"/>
                  </a:moveTo>
                  <a:lnTo>
                    <a:pt x="1517281" y="506869"/>
                  </a:lnTo>
                  <a:lnTo>
                    <a:pt x="1517281" y="510540"/>
                  </a:lnTo>
                  <a:lnTo>
                    <a:pt x="1522806" y="510540"/>
                  </a:lnTo>
                  <a:lnTo>
                    <a:pt x="1522806" y="506869"/>
                  </a:lnTo>
                  <a:close/>
                </a:path>
                <a:path w="2105659" h="1589404">
                  <a:moveTo>
                    <a:pt x="1522806" y="495871"/>
                  </a:moveTo>
                  <a:lnTo>
                    <a:pt x="1517281" y="495871"/>
                  </a:lnTo>
                  <a:lnTo>
                    <a:pt x="1517281" y="499541"/>
                  </a:lnTo>
                  <a:lnTo>
                    <a:pt x="1522806" y="499541"/>
                  </a:lnTo>
                  <a:lnTo>
                    <a:pt x="1522806" y="495871"/>
                  </a:lnTo>
                  <a:close/>
                </a:path>
                <a:path w="2105659" h="1589404">
                  <a:moveTo>
                    <a:pt x="635177" y="906986"/>
                  </a:moveTo>
                  <a:lnTo>
                    <a:pt x="631990" y="913282"/>
                  </a:lnTo>
                  <a:lnTo>
                    <a:pt x="636917" y="915771"/>
                  </a:lnTo>
                  <a:lnTo>
                    <a:pt x="641041" y="907605"/>
                  </a:lnTo>
                  <a:lnTo>
                    <a:pt x="635177" y="907605"/>
                  </a:lnTo>
                  <a:lnTo>
                    <a:pt x="635177" y="906986"/>
                  </a:lnTo>
                  <a:close/>
                </a:path>
                <a:path w="2105659" h="1589404">
                  <a:moveTo>
                    <a:pt x="635177" y="906977"/>
                  </a:moveTo>
                  <a:lnTo>
                    <a:pt x="633653" y="909993"/>
                  </a:lnTo>
                  <a:lnTo>
                    <a:pt x="635177" y="906986"/>
                  </a:lnTo>
                  <a:close/>
                </a:path>
                <a:path w="2105659" h="1589404">
                  <a:moveTo>
                    <a:pt x="631482" y="896581"/>
                  </a:moveTo>
                  <a:lnTo>
                    <a:pt x="625957" y="896581"/>
                  </a:lnTo>
                  <a:lnTo>
                    <a:pt x="625957" y="903922"/>
                  </a:lnTo>
                  <a:lnTo>
                    <a:pt x="629666" y="903922"/>
                  </a:lnTo>
                  <a:lnTo>
                    <a:pt x="629666" y="907605"/>
                  </a:lnTo>
                  <a:lnTo>
                    <a:pt x="634860" y="907605"/>
                  </a:lnTo>
                  <a:lnTo>
                    <a:pt x="635173" y="906986"/>
                  </a:lnTo>
                  <a:lnTo>
                    <a:pt x="635177" y="900264"/>
                  </a:lnTo>
                  <a:lnTo>
                    <a:pt x="631482" y="900264"/>
                  </a:lnTo>
                  <a:lnTo>
                    <a:pt x="631482" y="896581"/>
                  </a:lnTo>
                  <a:close/>
                </a:path>
                <a:path w="2105659" h="1589404">
                  <a:moveTo>
                    <a:pt x="641686" y="906335"/>
                  </a:moveTo>
                  <a:lnTo>
                    <a:pt x="635508" y="906335"/>
                  </a:lnTo>
                  <a:lnTo>
                    <a:pt x="635182" y="906977"/>
                  </a:lnTo>
                  <a:lnTo>
                    <a:pt x="635177" y="907605"/>
                  </a:lnTo>
                  <a:lnTo>
                    <a:pt x="641041" y="907605"/>
                  </a:lnTo>
                  <a:lnTo>
                    <a:pt x="641686" y="906335"/>
                  </a:lnTo>
                  <a:close/>
                </a:path>
                <a:path w="2105659" h="1589404">
                  <a:moveTo>
                    <a:pt x="637159" y="903058"/>
                  </a:moveTo>
                  <a:lnTo>
                    <a:pt x="635177" y="906977"/>
                  </a:lnTo>
                  <a:lnTo>
                    <a:pt x="635508" y="906335"/>
                  </a:lnTo>
                  <a:lnTo>
                    <a:pt x="641686" y="906335"/>
                  </a:lnTo>
                  <a:lnTo>
                    <a:pt x="642086" y="905548"/>
                  </a:lnTo>
                  <a:lnTo>
                    <a:pt x="637159" y="903058"/>
                  </a:lnTo>
                  <a:close/>
                </a:path>
                <a:path w="2105659" h="1589404">
                  <a:moveTo>
                    <a:pt x="637971" y="892924"/>
                  </a:moveTo>
                  <a:lnTo>
                    <a:pt x="633361" y="892924"/>
                  </a:lnTo>
                  <a:lnTo>
                    <a:pt x="633361" y="896607"/>
                  </a:lnTo>
                  <a:lnTo>
                    <a:pt x="638873" y="896607"/>
                  </a:lnTo>
                  <a:lnTo>
                    <a:pt x="638873" y="895705"/>
                  </a:lnTo>
                  <a:lnTo>
                    <a:pt x="637971" y="895705"/>
                  </a:lnTo>
                  <a:lnTo>
                    <a:pt x="637971" y="892924"/>
                  </a:lnTo>
                  <a:close/>
                </a:path>
                <a:path w="2105659" h="1589404">
                  <a:moveTo>
                    <a:pt x="641642" y="890181"/>
                  </a:moveTo>
                  <a:lnTo>
                    <a:pt x="637971" y="890181"/>
                  </a:lnTo>
                  <a:lnTo>
                    <a:pt x="637971" y="895705"/>
                  </a:lnTo>
                  <a:lnTo>
                    <a:pt x="638873" y="895705"/>
                  </a:lnTo>
                  <a:lnTo>
                    <a:pt x="638873" y="892924"/>
                  </a:lnTo>
                  <a:lnTo>
                    <a:pt x="641642" y="892924"/>
                  </a:lnTo>
                  <a:lnTo>
                    <a:pt x="641642" y="890181"/>
                  </a:lnTo>
                  <a:close/>
                </a:path>
                <a:path w="2105659" h="1589404">
                  <a:moveTo>
                    <a:pt x="641642" y="892924"/>
                  </a:moveTo>
                  <a:lnTo>
                    <a:pt x="638873" y="892924"/>
                  </a:lnTo>
                  <a:lnTo>
                    <a:pt x="638873" y="895705"/>
                  </a:lnTo>
                  <a:lnTo>
                    <a:pt x="641642" y="895705"/>
                  </a:lnTo>
                  <a:lnTo>
                    <a:pt x="641642" y="892924"/>
                  </a:lnTo>
                  <a:close/>
                </a:path>
                <a:path w="2105659" h="1589404">
                  <a:moveTo>
                    <a:pt x="1057719" y="734656"/>
                  </a:moveTo>
                  <a:lnTo>
                    <a:pt x="1046657" y="734656"/>
                  </a:lnTo>
                  <a:lnTo>
                    <a:pt x="1046657" y="740168"/>
                  </a:lnTo>
                  <a:lnTo>
                    <a:pt x="1057719" y="740168"/>
                  </a:lnTo>
                  <a:lnTo>
                    <a:pt x="1057719" y="734656"/>
                  </a:lnTo>
                  <a:close/>
                </a:path>
                <a:path w="2105659" h="1589404">
                  <a:moveTo>
                    <a:pt x="1057719" y="745629"/>
                  </a:moveTo>
                  <a:lnTo>
                    <a:pt x="1046657" y="745629"/>
                  </a:lnTo>
                  <a:lnTo>
                    <a:pt x="1046657" y="751154"/>
                  </a:lnTo>
                  <a:lnTo>
                    <a:pt x="1057719" y="751154"/>
                  </a:lnTo>
                  <a:lnTo>
                    <a:pt x="1057719" y="745629"/>
                  </a:lnTo>
                  <a:close/>
                </a:path>
                <a:path w="2105659" h="1589404">
                  <a:moveTo>
                    <a:pt x="1974926" y="214998"/>
                  </a:moveTo>
                  <a:lnTo>
                    <a:pt x="1971268" y="214998"/>
                  </a:lnTo>
                  <a:lnTo>
                    <a:pt x="1971268" y="224180"/>
                  </a:lnTo>
                  <a:lnTo>
                    <a:pt x="1972195" y="224180"/>
                  </a:lnTo>
                  <a:lnTo>
                    <a:pt x="1972195" y="217741"/>
                  </a:lnTo>
                  <a:lnTo>
                    <a:pt x="1974926" y="217741"/>
                  </a:lnTo>
                  <a:lnTo>
                    <a:pt x="1974926" y="214998"/>
                  </a:lnTo>
                  <a:close/>
                </a:path>
                <a:path w="2105659" h="1589404">
                  <a:moveTo>
                    <a:pt x="1974926" y="217741"/>
                  </a:moveTo>
                  <a:lnTo>
                    <a:pt x="1972195" y="217741"/>
                  </a:lnTo>
                  <a:lnTo>
                    <a:pt x="1972195" y="224180"/>
                  </a:lnTo>
                  <a:lnTo>
                    <a:pt x="1982330" y="224180"/>
                  </a:lnTo>
                  <a:lnTo>
                    <a:pt x="1982330" y="221424"/>
                  </a:lnTo>
                  <a:lnTo>
                    <a:pt x="1977707" y="221424"/>
                  </a:lnTo>
                  <a:lnTo>
                    <a:pt x="1977707" y="220522"/>
                  </a:lnTo>
                  <a:lnTo>
                    <a:pt x="1974926" y="220522"/>
                  </a:lnTo>
                  <a:lnTo>
                    <a:pt x="1974926" y="217741"/>
                  </a:lnTo>
                  <a:close/>
                </a:path>
                <a:path w="2105659" h="1589404">
                  <a:moveTo>
                    <a:pt x="1979587" y="217741"/>
                  </a:moveTo>
                  <a:lnTo>
                    <a:pt x="1977707" y="217741"/>
                  </a:lnTo>
                  <a:lnTo>
                    <a:pt x="1977707" y="221424"/>
                  </a:lnTo>
                  <a:lnTo>
                    <a:pt x="1982330" y="221424"/>
                  </a:lnTo>
                  <a:lnTo>
                    <a:pt x="1982330" y="217766"/>
                  </a:lnTo>
                  <a:lnTo>
                    <a:pt x="1979587" y="217766"/>
                  </a:lnTo>
                  <a:close/>
                </a:path>
                <a:path w="2105659" h="1589404">
                  <a:moveTo>
                    <a:pt x="1971268" y="214998"/>
                  </a:moveTo>
                  <a:lnTo>
                    <a:pt x="1963877" y="214998"/>
                  </a:lnTo>
                  <a:lnTo>
                    <a:pt x="1963877" y="220522"/>
                  </a:lnTo>
                  <a:lnTo>
                    <a:pt x="1971268" y="220522"/>
                  </a:lnTo>
                  <a:lnTo>
                    <a:pt x="1971268" y="214998"/>
                  </a:lnTo>
                  <a:close/>
                </a:path>
                <a:path w="2105659" h="1589404">
                  <a:moveTo>
                    <a:pt x="1974964" y="214998"/>
                  </a:moveTo>
                  <a:lnTo>
                    <a:pt x="1974926" y="220522"/>
                  </a:lnTo>
                  <a:lnTo>
                    <a:pt x="1974964" y="214998"/>
                  </a:lnTo>
                  <a:close/>
                </a:path>
                <a:path w="2105659" h="1589404">
                  <a:moveTo>
                    <a:pt x="1979587" y="214998"/>
                  </a:moveTo>
                  <a:lnTo>
                    <a:pt x="1974964" y="214998"/>
                  </a:lnTo>
                  <a:lnTo>
                    <a:pt x="1974964" y="220522"/>
                  </a:lnTo>
                  <a:lnTo>
                    <a:pt x="1977707" y="220522"/>
                  </a:lnTo>
                  <a:lnTo>
                    <a:pt x="1977707" y="217741"/>
                  </a:lnTo>
                  <a:lnTo>
                    <a:pt x="1979587" y="217741"/>
                  </a:lnTo>
                  <a:lnTo>
                    <a:pt x="1979587" y="214998"/>
                  </a:lnTo>
                  <a:close/>
                </a:path>
                <a:path w="2105659" h="1589404">
                  <a:moveTo>
                    <a:pt x="1986026" y="214998"/>
                  </a:moveTo>
                  <a:lnTo>
                    <a:pt x="1982330" y="214998"/>
                  </a:lnTo>
                  <a:lnTo>
                    <a:pt x="1982330" y="220522"/>
                  </a:lnTo>
                  <a:lnTo>
                    <a:pt x="1986026" y="220522"/>
                  </a:lnTo>
                  <a:lnTo>
                    <a:pt x="1986026" y="214998"/>
                  </a:lnTo>
                  <a:close/>
                </a:path>
                <a:path w="2105659" h="1589404">
                  <a:moveTo>
                    <a:pt x="1982330" y="214998"/>
                  </a:moveTo>
                  <a:lnTo>
                    <a:pt x="1979587" y="214998"/>
                  </a:lnTo>
                  <a:lnTo>
                    <a:pt x="1979587" y="217766"/>
                  </a:lnTo>
                  <a:lnTo>
                    <a:pt x="1982330" y="217766"/>
                  </a:lnTo>
                  <a:lnTo>
                    <a:pt x="1982330" y="214998"/>
                  </a:lnTo>
                  <a:close/>
                </a:path>
                <a:path w="2105659" h="1589404">
                  <a:moveTo>
                    <a:pt x="1985111" y="210426"/>
                  </a:moveTo>
                  <a:lnTo>
                    <a:pt x="1979587" y="210426"/>
                  </a:lnTo>
                  <a:lnTo>
                    <a:pt x="1979587" y="214096"/>
                  </a:lnTo>
                  <a:lnTo>
                    <a:pt x="1985111" y="214096"/>
                  </a:lnTo>
                  <a:lnTo>
                    <a:pt x="1985111" y="210426"/>
                  </a:lnTo>
                  <a:close/>
                </a:path>
                <a:path w="2105659" h="1589404">
                  <a:moveTo>
                    <a:pt x="1530197" y="515988"/>
                  </a:moveTo>
                  <a:lnTo>
                    <a:pt x="1524685" y="515988"/>
                  </a:lnTo>
                  <a:lnTo>
                    <a:pt x="1524685" y="519671"/>
                  </a:lnTo>
                  <a:lnTo>
                    <a:pt x="1530197" y="519671"/>
                  </a:lnTo>
                  <a:lnTo>
                    <a:pt x="1530197" y="515988"/>
                  </a:lnTo>
                  <a:close/>
                </a:path>
                <a:path w="2105659" h="1589404">
                  <a:moveTo>
                    <a:pt x="1998967" y="207683"/>
                  </a:moveTo>
                  <a:lnTo>
                    <a:pt x="1987918" y="207683"/>
                  </a:lnTo>
                  <a:lnTo>
                    <a:pt x="1987918" y="213194"/>
                  </a:lnTo>
                  <a:lnTo>
                    <a:pt x="1998967" y="213194"/>
                  </a:lnTo>
                  <a:lnTo>
                    <a:pt x="1998967" y="207683"/>
                  </a:lnTo>
                  <a:close/>
                </a:path>
                <a:path w="2105659" h="1589404">
                  <a:moveTo>
                    <a:pt x="2023935" y="195808"/>
                  </a:moveTo>
                  <a:lnTo>
                    <a:pt x="2018423" y="195808"/>
                  </a:lnTo>
                  <a:lnTo>
                    <a:pt x="2018423" y="199478"/>
                  </a:lnTo>
                  <a:lnTo>
                    <a:pt x="2023935" y="199478"/>
                  </a:lnTo>
                  <a:lnTo>
                    <a:pt x="2023935" y="195808"/>
                  </a:lnTo>
                  <a:close/>
                </a:path>
                <a:path w="2105659" h="1589404">
                  <a:moveTo>
                    <a:pt x="2009140" y="207683"/>
                  </a:moveTo>
                  <a:lnTo>
                    <a:pt x="1999005" y="207683"/>
                  </a:lnTo>
                  <a:lnTo>
                    <a:pt x="1999005" y="216852"/>
                  </a:lnTo>
                  <a:lnTo>
                    <a:pt x="2010067" y="216852"/>
                  </a:lnTo>
                  <a:lnTo>
                    <a:pt x="2010067" y="214122"/>
                  </a:lnTo>
                  <a:lnTo>
                    <a:pt x="2003628" y="214122"/>
                  </a:lnTo>
                  <a:lnTo>
                    <a:pt x="2003628" y="210439"/>
                  </a:lnTo>
                  <a:lnTo>
                    <a:pt x="2009140" y="210439"/>
                  </a:lnTo>
                  <a:lnTo>
                    <a:pt x="2009140" y="207683"/>
                  </a:lnTo>
                  <a:close/>
                </a:path>
                <a:path w="2105659" h="1589404">
                  <a:moveTo>
                    <a:pt x="2009140" y="210439"/>
                  </a:moveTo>
                  <a:lnTo>
                    <a:pt x="2003628" y="210439"/>
                  </a:lnTo>
                  <a:lnTo>
                    <a:pt x="2003628" y="214122"/>
                  </a:lnTo>
                  <a:lnTo>
                    <a:pt x="2009140" y="214122"/>
                  </a:lnTo>
                  <a:lnTo>
                    <a:pt x="2009140" y="210439"/>
                  </a:lnTo>
                  <a:close/>
                </a:path>
                <a:path w="2105659" h="1589404">
                  <a:moveTo>
                    <a:pt x="2010067" y="210439"/>
                  </a:moveTo>
                  <a:lnTo>
                    <a:pt x="2009140" y="210439"/>
                  </a:lnTo>
                  <a:lnTo>
                    <a:pt x="2009140" y="214122"/>
                  </a:lnTo>
                  <a:lnTo>
                    <a:pt x="2010067" y="214122"/>
                  </a:lnTo>
                  <a:lnTo>
                    <a:pt x="2010067" y="210439"/>
                  </a:lnTo>
                  <a:close/>
                </a:path>
                <a:path w="2105659" h="1589404">
                  <a:moveTo>
                    <a:pt x="2067394" y="200367"/>
                  </a:moveTo>
                  <a:lnTo>
                    <a:pt x="2056333" y="200367"/>
                  </a:lnTo>
                  <a:lnTo>
                    <a:pt x="2056333" y="205879"/>
                  </a:lnTo>
                  <a:lnTo>
                    <a:pt x="2067394" y="205879"/>
                  </a:lnTo>
                  <a:lnTo>
                    <a:pt x="2067394" y="200367"/>
                  </a:lnTo>
                  <a:close/>
                </a:path>
                <a:path w="2105659" h="1589404">
                  <a:moveTo>
                    <a:pt x="2039658" y="195783"/>
                  </a:moveTo>
                  <a:lnTo>
                    <a:pt x="2038756" y="195783"/>
                  </a:lnTo>
                  <a:lnTo>
                    <a:pt x="2038756" y="203123"/>
                  </a:lnTo>
                  <a:lnTo>
                    <a:pt x="2056333" y="203123"/>
                  </a:lnTo>
                  <a:lnTo>
                    <a:pt x="2056333" y="202222"/>
                  </a:lnTo>
                  <a:lnTo>
                    <a:pt x="2039658" y="202222"/>
                  </a:lnTo>
                  <a:lnTo>
                    <a:pt x="2039658" y="195783"/>
                  </a:lnTo>
                  <a:close/>
                </a:path>
                <a:path w="2105659" h="1589404">
                  <a:moveTo>
                    <a:pt x="2033219" y="193040"/>
                  </a:moveTo>
                  <a:lnTo>
                    <a:pt x="2028596" y="193040"/>
                  </a:lnTo>
                  <a:lnTo>
                    <a:pt x="2028596" y="202222"/>
                  </a:lnTo>
                  <a:lnTo>
                    <a:pt x="2038756" y="202222"/>
                  </a:lnTo>
                  <a:lnTo>
                    <a:pt x="2038756" y="199466"/>
                  </a:lnTo>
                  <a:lnTo>
                    <a:pt x="2033219" y="199466"/>
                  </a:lnTo>
                  <a:lnTo>
                    <a:pt x="2033219" y="193040"/>
                  </a:lnTo>
                  <a:close/>
                </a:path>
                <a:path w="2105659" h="1589404">
                  <a:moveTo>
                    <a:pt x="2056333" y="200367"/>
                  </a:moveTo>
                  <a:lnTo>
                    <a:pt x="2039658" y="200367"/>
                  </a:lnTo>
                  <a:lnTo>
                    <a:pt x="2039658" y="202222"/>
                  </a:lnTo>
                  <a:lnTo>
                    <a:pt x="2056333" y="202222"/>
                  </a:lnTo>
                  <a:lnTo>
                    <a:pt x="2056333" y="200367"/>
                  </a:lnTo>
                  <a:close/>
                </a:path>
                <a:path w="2105659" h="1589404">
                  <a:moveTo>
                    <a:pt x="2034146" y="192125"/>
                  </a:moveTo>
                  <a:lnTo>
                    <a:pt x="2033219" y="192125"/>
                  </a:lnTo>
                  <a:lnTo>
                    <a:pt x="2033219" y="199466"/>
                  </a:lnTo>
                  <a:lnTo>
                    <a:pt x="2038756" y="199466"/>
                  </a:lnTo>
                  <a:lnTo>
                    <a:pt x="2038731" y="195808"/>
                  </a:lnTo>
                  <a:lnTo>
                    <a:pt x="2038731" y="194906"/>
                  </a:lnTo>
                  <a:lnTo>
                    <a:pt x="2034146" y="194906"/>
                  </a:lnTo>
                  <a:lnTo>
                    <a:pt x="2034146" y="192125"/>
                  </a:lnTo>
                  <a:close/>
                </a:path>
                <a:path w="2105659" h="1589404">
                  <a:moveTo>
                    <a:pt x="2044280" y="195783"/>
                  </a:moveTo>
                  <a:lnTo>
                    <a:pt x="2039658" y="195783"/>
                  </a:lnTo>
                  <a:lnTo>
                    <a:pt x="2039658" y="199466"/>
                  </a:lnTo>
                  <a:lnTo>
                    <a:pt x="2044280" y="199466"/>
                  </a:lnTo>
                  <a:lnTo>
                    <a:pt x="2044280" y="195783"/>
                  </a:lnTo>
                  <a:close/>
                </a:path>
                <a:path w="2105659" h="1589404">
                  <a:moveTo>
                    <a:pt x="2045195" y="192125"/>
                  </a:moveTo>
                  <a:lnTo>
                    <a:pt x="2038731" y="192125"/>
                  </a:lnTo>
                  <a:lnTo>
                    <a:pt x="2038731" y="195808"/>
                  </a:lnTo>
                  <a:lnTo>
                    <a:pt x="2039658" y="195783"/>
                  </a:lnTo>
                  <a:lnTo>
                    <a:pt x="2039658" y="193040"/>
                  </a:lnTo>
                  <a:lnTo>
                    <a:pt x="2045195" y="193040"/>
                  </a:lnTo>
                  <a:lnTo>
                    <a:pt x="2045195" y="192125"/>
                  </a:lnTo>
                  <a:close/>
                </a:path>
                <a:path w="2105659" h="1589404">
                  <a:moveTo>
                    <a:pt x="2037842" y="189382"/>
                  </a:moveTo>
                  <a:lnTo>
                    <a:pt x="2034146" y="189382"/>
                  </a:lnTo>
                  <a:lnTo>
                    <a:pt x="2034146" y="194906"/>
                  </a:lnTo>
                  <a:lnTo>
                    <a:pt x="2037842" y="194906"/>
                  </a:lnTo>
                  <a:lnTo>
                    <a:pt x="2037842" y="189382"/>
                  </a:lnTo>
                  <a:close/>
                </a:path>
                <a:path w="2105659" h="1589404">
                  <a:moveTo>
                    <a:pt x="2048903" y="183896"/>
                  </a:moveTo>
                  <a:lnTo>
                    <a:pt x="2037842" y="183896"/>
                  </a:lnTo>
                  <a:lnTo>
                    <a:pt x="2037842" y="194906"/>
                  </a:lnTo>
                  <a:lnTo>
                    <a:pt x="2038731" y="194906"/>
                  </a:lnTo>
                  <a:lnTo>
                    <a:pt x="2038731" y="192125"/>
                  </a:lnTo>
                  <a:lnTo>
                    <a:pt x="2045195" y="192125"/>
                  </a:lnTo>
                  <a:lnTo>
                    <a:pt x="2045195" y="189382"/>
                  </a:lnTo>
                  <a:lnTo>
                    <a:pt x="2048903" y="189382"/>
                  </a:lnTo>
                  <a:lnTo>
                    <a:pt x="2048903" y="183896"/>
                  </a:lnTo>
                  <a:close/>
                </a:path>
                <a:path w="2105659" h="1589404">
                  <a:moveTo>
                    <a:pt x="2045195" y="193040"/>
                  </a:moveTo>
                  <a:lnTo>
                    <a:pt x="2039658" y="193040"/>
                  </a:lnTo>
                  <a:lnTo>
                    <a:pt x="2039658" y="194906"/>
                  </a:lnTo>
                  <a:lnTo>
                    <a:pt x="2045195" y="194906"/>
                  </a:lnTo>
                  <a:lnTo>
                    <a:pt x="2045195" y="193040"/>
                  </a:lnTo>
                  <a:close/>
                </a:path>
                <a:path w="2105659" h="1589404">
                  <a:moveTo>
                    <a:pt x="2048903" y="189382"/>
                  </a:moveTo>
                  <a:lnTo>
                    <a:pt x="2045195" y="189382"/>
                  </a:lnTo>
                  <a:lnTo>
                    <a:pt x="2045195" y="194906"/>
                  </a:lnTo>
                  <a:lnTo>
                    <a:pt x="2048903" y="194906"/>
                  </a:lnTo>
                  <a:lnTo>
                    <a:pt x="2048903" y="189382"/>
                  </a:lnTo>
                  <a:close/>
                </a:path>
                <a:path w="2105659" h="1589404">
                  <a:moveTo>
                    <a:pt x="2060956" y="185724"/>
                  </a:moveTo>
                  <a:lnTo>
                    <a:pt x="2056333" y="185724"/>
                  </a:lnTo>
                  <a:lnTo>
                    <a:pt x="2056333" y="191236"/>
                  </a:lnTo>
                  <a:lnTo>
                    <a:pt x="2060956" y="191236"/>
                  </a:lnTo>
                  <a:lnTo>
                    <a:pt x="2060956" y="185724"/>
                  </a:lnTo>
                  <a:close/>
                </a:path>
                <a:path w="2105659" h="1589404">
                  <a:moveTo>
                    <a:pt x="2066467" y="184810"/>
                  </a:moveTo>
                  <a:lnTo>
                    <a:pt x="2060956" y="184810"/>
                  </a:lnTo>
                  <a:lnTo>
                    <a:pt x="2060956" y="191236"/>
                  </a:lnTo>
                  <a:lnTo>
                    <a:pt x="2067394" y="191236"/>
                  </a:lnTo>
                  <a:lnTo>
                    <a:pt x="2067394" y="188480"/>
                  </a:lnTo>
                  <a:lnTo>
                    <a:pt x="2066467" y="188480"/>
                  </a:lnTo>
                  <a:lnTo>
                    <a:pt x="2066467" y="184810"/>
                  </a:lnTo>
                  <a:close/>
                </a:path>
                <a:path w="2105659" h="1589404">
                  <a:moveTo>
                    <a:pt x="2067394" y="185724"/>
                  </a:moveTo>
                  <a:lnTo>
                    <a:pt x="2066467" y="185724"/>
                  </a:lnTo>
                  <a:lnTo>
                    <a:pt x="2066467" y="188480"/>
                  </a:lnTo>
                  <a:lnTo>
                    <a:pt x="2067394" y="188480"/>
                  </a:lnTo>
                  <a:lnTo>
                    <a:pt x="2067394" y="185724"/>
                  </a:lnTo>
                  <a:close/>
                </a:path>
                <a:path w="2105659" h="1589404">
                  <a:moveTo>
                    <a:pt x="2051672" y="175653"/>
                  </a:moveTo>
                  <a:lnTo>
                    <a:pt x="2046160" y="175653"/>
                  </a:lnTo>
                  <a:lnTo>
                    <a:pt x="2046160" y="182994"/>
                  </a:lnTo>
                  <a:lnTo>
                    <a:pt x="2049856" y="182994"/>
                  </a:lnTo>
                  <a:lnTo>
                    <a:pt x="2049856" y="186677"/>
                  </a:lnTo>
                  <a:lnTo>
                    <a:pt x="2055380" y="186677"/>
                  </a:lnTo>
                  <a:lnTo>
                    <a:pt x="2055380" y="179336"/>
                  </a:lnTo>
                  <a:lnTo>
                    <a:pt x="2051672" y="179336"/>
                  </a:lnTo>
                  <a:lnTo>
                    <a:pt x="2051672" y="175653"/>
                  </a:lnTo>
                  <a:close/>
                </a:path>
                <a:path w="2105659" h="1589404">
                  <a:moveTo>
                    <a:pt x="2053551" y="172923"/>
                  </a:moveTo>
                  <a:lnTo>
                    <a:pt x="2052637" y="172923"/>
                  </a:lnTo>
                  <a:lnTo>
                    <a:pt x="2052637" y="178435"/>
                  </a:lnTo>
                  <a:lnTo>
                    <a:pt x="2063686" y="178435"/>
                  </a:lnTo>
                  <a:lnTo>
                    <a:pt x="2063686" y="175691"/>
                  </a:lnTo>
                  <a:lnTo>
                    <a:pt x="2060956" y="175691"/>
                  </a:lnTo>
                  <a:lnTo>
                    <a:pt x="2053551" y="175679"/>
                  </a:lnTo>
                  <a:lnTo>
                    <a:pt x="2053551" y="172923"/>
                  </a:lnTo>
                  <a:close/>
                </a:path>
                <a:path w="2105659" h="1589404">
                  <a:moveTo>
                    <a:pt x="2071090" y="165595"/>
                  </a:moveTo>
                  <a:lnTo>
                    <a:pt x="2062772" y="165595"/>
                  </a:lnTo>
                  <a:lnTo>
                    <a:pt x="2062772" y="172021"/>
                  </a:lnTo>
                  <a:lnTo>
                    <a:pt x="2060956" y="172021"/>
                  </a:lnTo>
                  <a:lnTo>
                    <a:pt x="2060956" y="175691"/>
                  </a:lnTo>
                  <a:lnTo>
                    <a:pt x="2063686" y="175691"/>
                  </a:lnTo>
                  <a:lnTo>
                    <a:pt x="2063686" y="172923"/>
                  </a:lnTo>
                  <a:lnTo>
                    <a:pt x="2066467" y="172923"/>
                  </a:lnTo>
                  <a:lnTo>
                    <a:pt x="2066467" y="168351"/>
                  </a:lnTo>
                  <a:lnTo>
                    <a:pt x="2071090" y="168351"/>
                  </a:lnTo>
                  <a:lnTo>
                    <a:pt x="2071090" y="165595"/>
                  </a:lnTo>
                  <a:close/>
                </a:path>
                <a:path w="2105659" h="1589404">
                  <a:moveTo>
                    <a:pt x="2066467" y="172923"/>
                  </a:moveTo>
                  <a:lnTo>
                    <a:pt x="2063686" y="172923"/>
                  </a:lnTo>
                  <a:lnTo>
                    <a:pt x="2063686" y="175691"/>
                  </a:lnTo>
                  <a:lnTo>
                    <a:pt x="2066467" y="175691"/>
                  </a:lnTo>
                  <a:lnTo>
                    <a:pt x="2066467" y="172923"/>
                  </a:lnTo>
                  <a:close/>
                </a:path>
                <a:path w="2105659" h="1589404">
                  <a:moveTo>
                    <a:pt x="2057260" y="168338"/>
                  </a:moveTo>
                  <a:lnTo>
                    <a:pt x="2053551" y="168338"/>
                  </a:lnTo>
                  <a:lnTo>
                    <a:pt x="2053551" y="175679"/>
                  </a:lnTo>
                  <a:lnTo>
                    <a:pt x="2057260" y="175679"/>
                  </a:lnTo>
                  <a:lnTo>
                    <a:pt x="2057260" y="168338"/>
                  </a:lnTo>
                  <a:close/>
                </a:path>
                <a:path w="2105659" h="1589404">
                  <a:moveTo>
                    <a:pt x="2062772" y="161023"/>
                  </a:moveTo>
                  <a:lnTo>
                    <a:pt x="2057260" y="161023"/>
                  </a:lnTo>
                  <a:lnTo>
                    <a:pt x="2057260" y="175679"/>
                  </a:lnTo>
                  <a:lnTo>
                    <a:pt x="2060956" y="175679"/>
                  </a:lnTo>
                  <a:lnTo>
                    <a:pt x="2060956" y="174777"/>
                  </a:lnTo>
                  <a:lnTo>
                    <a:pt x="2059990" y="174777"/>
                  </a:lnTo>
                  <a:lnTo>
                    <a:pt x="2059990" y="172021"/>
                  </a:lnTo>
                  <a:lnTo>
                    <a:pt x="2059076" y="172021"/>
                  </a:lnTo>
                  <a:lnTo>
                    <a:pt x="2059076" y="168338"/>
                  </a:lnTo>
                  <a:lnTo>
                    <a:pt x="2060028" y="168338"/>
                  </a:lnTo>
                  <a:lnTo>
                    <a:pt x="2060028" y="165595"/>
                  </a:lnTo>
                  <a:lnTo>
                    <a:pt x="2062772" y="165595"/>
                  </a:lnTo>
                  <a:lnTo>
                    <a:pt x="2062772" y="161023"/>
                  </a:lnTo>
                  <a:close/>
                </a:path>
                <a:path w="2105659" h="1589404">
                  <a:moveTo>
                    <a:pt x="2053551" y="169252"/>
                  </a:moveTo>
                  <a:lnTo>
                    <a:pt x="2048941" y="169252"/>
                  </a:lnTo>
                  <a:lnTo>
                    <a:pt x="2048941" y="174777"/>
                  </a:lnTo>
                  <a:lnTo>
                    <a:pt x="2052637" y="174777"/>
                  </a:lnTo>
                  <a:lnTo>
                    <a:pt x="2052637" y="172923"/>
                  </a:lnTo>
                  <a:lnTo>
                    <a:pt x="2053551" y="172923"/>
                  </a:lnTo>
                  <a:lnTo>
                    <a:pt x="2053551" y="169252"/>
                  </a:lnTo>
                  <a:close/>
                </a:path>
                <a:path w="2105659" h="1589404">
                  <a:moveTo>
                    <a:pt x="2062772" y="165595"/>
                  </a:moveTo>
                  <a:lnTo>
                    <a:pt x="2060028" y="165595"/>
                  </a:lnTo>
                  <a:lnTo>
                    <a:pt x="2060028" y="171119"/>
                  </a:lnTo>
                  <a:lnTo>
                    <a:pt x="2059990" y="174777"/>
                  </a:lnTo>
                  <a:lnTo>
                    <a:pt x="2060956" y="174777"/>
                  </a:lnTo>
                  <a:lnTo>
                    <a:pt x="2060956" y="172021"/>
                  </a:lnTo>
                  <a:lnTo>
                    <a:pt x="2062772" y="172021"/>
                  </a:lnTo>
                  <a:lnTo>
                    <a:pt x="2062772" y="165595"/>
                  </a:lnTo>
                  <a:close/>
                </a:path>
                <a:path w="2105659" h="1589404">
                  <a:moveTo>
                    <a:pt x="2060028" y="168338"/>
                  </a:moveTo>
                  <a:lnTo>
                    <a:pt x="2059076" y="168338"/>
                  </a:lnTo>
                  <a:lnTo>
                    <a:pt x="2059076" y="172021"/>
                  </a:lnTo>
                  <a:lnTo>
                    <a:pt x="2059990" y="172021"/>
                  </a:lnTo>
                  <a:lnTo>
                    <a:pt x="2060028" y="169252"/>
                  </a:lnTo>
                  <a:lnTo>
                    <a:pt x="2060028" y="168338"/>
                  </a:lnTo>
                  <a:close/>
                </a:path>
                <a:path w="2105659" h="1589404">
                  <a:moveTo>
                    <a:pt x="2060028" y="169252"/>
                  </a:moveTo>
                  <a:lnTo>
                    <a:pt x="2059990" y="171119"/>
                  </a:lnTo>
                  <a:lnTo>
                    <a:pt x="2060028" y="169252"/>
                  </a:lnTo>
                  <a:close/>
                </a:path>
                <a:path w="2105659" h="1589404">
                  <a:moveTo>
                    <a:pt x="2071090" y="168351"/>
                  </a:moveTo>
                  <a:lnTo>
                    <a:pt x="2066467" y="168351"/>
                  </a:lnTo>
                  <a:lnTo>
                    <a:pt x="2066467" y="171119"/>
                  </a:lnTo>
                  <a:lnTo>
                    <a:pt x="2071090" y="171119"/>
                  </a:lnTo>
                  <a:lnTo>
                    <a:pt x="2071090" y="168351"/>
                  </a:lnTo>
                  <a:close/>
                </a:path>
                <a:path w="2105659" h="1589404">
                  <a:moveTo>
                    <a:pt x="2016544" y="199440"/>
                  </a:moveTo>
                  <a:lnTo>
                    <a:pt x="2011019" y="199440"/>
                  </a:lnTo>
                  <a:lnTo>
                    <a:pt x="2011019" y="203123"/>
                  </a:lnTo>
                  <a:lnTo>
                    <a:pt x="2016544" y="203123"/>
                  </a:lnTo>
                  <a:lnTo>
                    <a:pt x="2016544" y="199440"/>
                  </a:lnTo>
                  <a:close/>
                </a:path>
                <a:path w="2105659" h="1589404">
                  <a:moveTo>
                    <a:pt x="1050328" y="774915"/>
                  </a:moveTo>
                  <a:lnTo>
                    <a:pt x="1046645" y="774915"/>
                  </a:lnTo>
                  <a:lnTo>
                    <a:pt x="1046645" y="780427"/>
                  </a:lnTo>
                  <a:lnTo>
                    <a:pt x="1050328" y="780427"/>
                  </a:lnTo>
                  <a:lnTo>
                    <a:pt x="1050328" y="774915"/>
                  </a:lnTo>
                  <a:close/>
                </a:path>
                <a:path w="2105659" h="1589404">
                  <a:moveTo>
                    <a:pt x="632396" y="932268"/>
                  </a:moveTo>
                  <a:lnTo>
                    <a:pt x="621347" y="932268"/>
                  </a:lnTo>
                  <a:lnTo>
                    <a:pt x="621347" y="937793"/>
                  </a:lnTo>
                  <a:lnTo>
                    <a:pt x="632396" y="937793"/>
                  </a:lnTo>
                  <a:lnTo>
                    <a:pt x="632396" y="932268"/>
                  </a:lnTo>
                  <a:close/>
                </a:path>
                <a:path w="2105659" h="1589404">
                  <a:moveTo>
                    <a:pt x="1542211" y="535216"/>
                  </a:moveTo>
                  <a:lnTo>
                    <a:pt x="1531162" y="535216"/>
                  </a:lnTo>
                  <a:lnTo>
                    <a:pt x="1531162" y="540727"/>
                  </a:lnTo>
                  <a:lnTo>
                    <a:pt x="1542211" y="540727"/>
                  </a:lnTo>
                  <a:lnTo>
                    <a:pt x="1542211" y="535216"/>
                  </a:lnTo>
                  <a:close/>
                </a:path>
                <a:path w="2105659" h="1589404">
                  <a:moveTo>
                    <a:pt x="627786" y="949667"/>
                  </a:moveTo>
                  <a:lnTo>
                    <a:pt x="622261" y="949667"/>
                  </a:lnTo>
                  <a:lnTo>
                    <a:pt x="622261" y="953350"/>
                  </a:lnTo>
                  <a:lnTo>
                    <a:pt x="627786" y="953350"/>
                  </a:lnTo>
                  <a:lnTo>
                    <a:pt x="627786" y="949667"/>
                  </a:lnTo>
                  <a:close/>
                </a:path>
                <a:path w="2105659" h="1589404">
                  <a:moveTo>
                    <a:pt x="1043851" y="790460"/>
                  </a:moveTo>
                  <a:lnTo>
                    <a:pt x="1038339" y="790460"/>
                  </a:lnTo>
                  <a:lnTo>
                    <a:pt x="1038339" y="794143"/>
                  </a:lnTo>
                  <a:lnTo>
                    <a:pt x="1043851" y="794143"/>
                  </a:lnTo>
                  <a:lnTo>
                    <a:pt x="1043851" y="790460"/>
                  </a:lnTo>
                  <a:close/>
                </a:path>
                <a:path w="2105659" h="1589404">
                  <a:moveTo>
                    <a:pt x="1043851" y="805103"/>
                  </a:moveTo>
                  <a:lnTo>
                    <a:pt x="1038339" y="805103"/>
                  </a:lnTo>
                  <a:lnTo>
                    <a:pt x="1038339" y="808774"/>
                  </a:lnTo>
                  <a:lnTo>
                    <a:pt x="1043851" y="808774"/>
                  </a:lnTo>
                  <a:lnTo>
                    <a:pt x="1043851" y="805103"/>
                  </a:lnTo>
                  <a:close/>
                </a:path>
                <a:path w="2105659" h="1589404">
                  <a:moveTo>
                    <a:pt x="1043851" y="836218"/>
                  </a:moveTo>
                  <a:lnTo>
                    <a:pt x="1042035" y="836218"/>
                  </a:lnTo>
                  <a:lnTo>
                    <a:pt x="1042035" y="847204"/>
                  </a:lnTo>
                  <a:lnTo>
                    <a:pt x="1043889" y="847204"/>
                  </a:lnTo>
                  <a:lnTo>
                    <a:pt x="1043889" y="839863"/>
                  </a:lnTo>
                  <a:lnTo>
                    <a:pt x="1047559" y="839863"/>
                  </a:lnTo>
                  <a:lnTo>
                    <a:pt x="1047559" y="836244"/>
                  </a:lnTo>
                  <a:lnTo>
                    <a:pt x="1043851" y="836244"/>
                  </a:lnTo>
                  <a:close/>
                </a:path>
                <a:path w="2105659" h="1589404">
                  <a:moveTo>
                    <a:pt x="1047559" y="839863"/>
                  </a:moveTo>
                  <a:lnTo>
                    <a:pt x="1043889" y="839863"/>
                  </a:lnTo>
                  <a:lnTo>
                    <a:pt x="1043889" y="843546"/>
                  </a:lnTo>
                  <a:lnTo>
                    <a:pt x="1047559" y="843546"/>
                  </a:lnTo>
                  <a:lnTo>
                    <a:pt x="1047559" y="839863"/>
                  </a:lnTo>
                  <a:close/>
                </a:path>
                <a:path w="2105659" h="1589404">
                  <a:moveTo>
                    <a:pt x="1049401" y="839863"/>
                  </a:moveTo>
                  <a:lnTo>
                    <a:pt x="1047559" y="839863"/>
                  </a:lnTo>
                  <a:lnTo>
                    <a:pt x="1047559" y="843546"/>
                  </a:lnTo>
                  <a:lnTo>
                    <a:pt x="1049401" y="843546"/>
                  </a:lnTo>
                  <a:lnTo>
                    <a:pt x="1049401" y="839863"/>
                  </a:lnTo>
                  <a:close/>
                </a:path>
                <a:path w="2105659" h="1589404">
                  <a:moveTo>
                    <a:pt x="1043851" y="832561"/>
                  </a:moveTo>
                  <a:lnTo>
                    <a:pt x="1038339" y="832561"/>
                  </a:lnTo>
                  <a:lnTo>
                    <a:pt x="1038339" y="836244"/>
                  </a:lnTo>
                  <a:lnTo>
                    <a:pt x="1042035" y="836244"/>
                  </a:lnTo>
                  <a:lnTo>
                    <a:pt x="1043851" y="836218"/>
                  </a:lnTo>
                  <a:lnTo>
                    <a:pt x="1043851" y="832561"/>
                  </a:lnTo>
                  <a:close/>
                </a:path>
                <a:path w="2105659" h="1589404">
                  <a:moveTo>
                    <a:pt x="1047559" y="836218"/>
                  </a:moveTo>
                  <a:lnTo>
                    <a:pt x="1043851" y="836218"/>
                  </a:lnTo>
                  <a:lnTo>
                    <a:pt x="1047559" y="836244"/>
                  </a:lnTo>
                  <a:close/>
                </a:path>
                <a:path w="2105659" h="1589404">
                  <a:moveTo>
                    <a:pt x="1043851" y="829805"/>
                  </a:moveTo>
                  <a:lnTo>
                    <a:pt x="1037412" y="829805"/>
                  </a:lnTo>
                  <a:lnTo>
                    <a:pt x="1037412" y="835317"/>
                  </a:lnTo>
                  <a:lnTo>
                    <a:pt x="1038339" y="835317"/>
                  </a:lnTo>
                  <a:lnTo>
                    <a:pt x="1038339" y="832561"/>
                  </a:lnTo>
                  <a:lnTo>
                    <a:pt x="1043851" y="832561"/>
                  </a:lnTo>
                  <a:lnTo>
                    <a:pt x="1043851" y="829805"/>
                  </a:lnTo>
                  <a:close/>
                </a:path>
                <a:path w="2105659" h="1589404">
                  <a:moveTo>
                    <a:pt x="1048473" y="829805"/>
                  </a:moveTo>
                  <a:lnTo>
                    <a:pt x="1043851" y="829805"/>
                  </a:lnTo>
                  <a:lnTo>
                    <a:pt x="1043851" y="835317"/>
                  </a:lnTo>
                  <a:lnTo>
                    <a:pt x="1047559" y="835317"/>
                  </a:lnTo>
                  <a:lnTo>
                    <a:pt x="1047559" y="832561"/>
                  </a:lnTo>
                  <a:lnTo>
                    <a:pt x="1048473" y="832561"/>
                  </a:lnTo>
                  <a:lnTo>
                    <a:pt x="1048473" y="829805"/>
                  </a:lnTo>
                  <a:close/>
                </a:path>
                <a:path w="2105659" h="1589404">
                  <a:moveTo>
                    <a:pt x="1048473" y="832561"/>
                  </a:moveTo>
                  <a:lnTo>
                    <a:pt x="1047559" y="832561"/>
                  </a:lnTo>
                  <a:lnTo>
                    <a:pt x="1047559" y="835317"/>
                  </a:lnTo>
                  <a:lnTo>
                    <a:pt x="1048473" y="835317"/>
                  </a:lnTo>
                  <a:lnTo>
                    <a:pt x="1048473" y="832561"/>
                  </a:lnTo>
                  <a:close/>
                </a:path>
                <a:path w="2105659" h="1589404">
                  <a:moveTo>
                    <a:pt x="1040155" y="825246"/>
                  </a:moveTo>
                  <a:lnTo>
                    <a:pt x="1038339" y="825246"/>
                  </a:lnTo>
                  <a:lnTo>
                    <a:pt x="1038339" y="828929"/>
                  </a:lnTo>
                  <a:lnTo>
                    <a:pt x="1043851" y="828929"/>
                  </a:lnTo>
                  <a:lnTo>
                    <a:pt x="1043851" y="827100"/>
                  </a:lnTo>
                  <a:lnTo>
                    <a:pt x="1040155" y="827100"/>
                  </a:lnTo>
                  <a:lnTo>
                    <a:pt x="1040155" y="825246"/>
                  </a:lnTo>
                  <a:close/>
                </a:path>
                <a:path w="2105659" h="1589404">
                  <a:moveTo>
                    <a:pt x="1040155" y="823417"/>
                  </a:moveTo>
                  <a:lnTo>
                    <a:pt x="1034643" y="823417"/>
                  </a:lnTo>
                  <a:lnTo>
                    <a:pt x="1034643" y="827100"/>
                  </a:lnTo>
                  <a:lnTo>
                    <a:pt x="1038339" y="827100"/>
                  </a:lnTo>
                  <a:lnTo>
                    <a:pt x="1038339" y="825246"/>
                  </a:lnTo>
                  <a:lnTo>
                    <a:pt x="1040155" y="825246"/>
                  </a:lnTo>
                  <a:lnTo>
                    <a:pt x="1040155" y="823417"/>
                  </a:lnTo>
                  <a:close/>
                </a:path>
                <a:path w="2105659" h="1589404">
                  <a:moveTo>
                    <a:pt x="1043851" y="825246"/>
                  </a:moveTo>
                  <a:lnTo>
                    <a:pt x="1040155" y="825246"/>
                  </a:lnTo>
                  <a:lnTo>
                    <a:pt x="1040155" y="827100"/>
                  </a:lnTo>
                  <a:lnTo>
                    <a:pt x="1043851" y="827100"/>
                  </a:lnTo>
                  <a:lnTo>
                    <a:pt x="1043851" y="825246"/>
                  </a:lnTo>
                  <a:close/>
                </a:path>
                <a:path w="2105659" h="1589404">
                  <a:moveTo>
                    <a:pt x="656437" y="963383"/>
                  </a:moveTo>
                  <a:lnTo>
                    <a:pt x="645388" y="963383"/>
                  </a:lnTo>
                  <a:lnTo>
                    <a:pt x="645388" y="968895"/>
                  </a:lnTo>
                  <a:lnTo>
                    <a:pt x="656437" y="968895"/>
                  </a:lnTo>
                  <a:lnTo>
                    <a:pt x="656437" y="963383"/>
                  </a:lnTo>
                  <a:close/>
                </a:path>
                <a:path w="2105659" h="1589404">
                  <a:moveTo>
                    <a:pt x="2074786" y="222326"/>
                  </a:moveTo>
                  <a:lnTo>
                    <a:pt x="2063737" y="222326"/>
                  </a:lnTo>
                  <a:lnTo>
                    <a:pt x="2063737" y="227838"/>
                  </a:lnTo>
                  <a:lnTo>
                    <a:pt x="2074786" y="227838"/>
                  </a:lnTo>
                  <a:lnTo>
                    <a:pt x="2074786" y="222326"/>
                  </a:lnTo>
                  <a:close/>
                </a:path>
                <a:path w="2105659" h="1589404">
                  <a:moveTo>
                    <a:pt x="671233" y="974356"/>
                  </a:moveTo>
                  <a:lnTo>
                    <a:pt x="660171" y="974356"/>
                  </a:lnTo>
                  <a:lnTo>
                    <a:pt x="660171" y="979881"/>
                  </a:lnTo>
                  <a:lnTo>
                    <a:pt x="671233" y="979881"/>
                  </a:lnTo>
                  <a:lnTo>
                    <a:pt x="671233" y="974356"/>
                  </a:lnTo>
                  <a:close/>
                </a:path>
                <a:path w="2105659" h="1589404">
                  <a:moveTo>
                    <a:pt x="1569034" y="580059"/>
                  </a:moveTo>
                  <a:lnTo>
                    <a:pt x="1563509" y="580059"/>
                  </a:lnTo>
                  <a:lnTo>
                    <a:pt x="1563509" y="583730"/>
                  </a:lnTo>
                  <a:lnTo>
                    <a:pt x="1569034" y="583730"/>
                  </a:lnTo>
                  <a:lnTo>
                    <a:pt x="1569034" y="580059"/>
                  </a:lnTo>
                  <a:close/>
                </a:path>
                <a:path w="2105659" h="1589404">
                  <a:moveTo>
                    <a:pt x="2086813" y="230543"/>
                  </a:moveTo>
                  <a:lnTo>
                    <a:pt x="2081288" y="230543"/>
                  </a:lnTo>
                  <a:lnTo>
                    <a:pt x="2081288" y="234226"/>
                  </a:lnTo>
                  <a:lnTo>
                    <a:pt x="2086813" y="234226"/>
                  </a:lnTo>
                  <a:lnTo>
                    <a:pt x="2086813" y="230543"/>
                  </a:lnTo>
                  <a:close/>
                </a:path>
                <a:path w="2105659" h="1589404">
                  <a:moveTo>
                    <a:pt x="1053096" y="854519"/>
                  </a:moveTo>
                  <a:lnTo>
                    <a:pt x="1047584" y="854519"/>
                  </a:lnTo>
                  <a:lnTo>
                    <a:pt x="1047584" y="858202"/>
                  </a:lnTo>
                  <a:lnTo>
                    <a:pt x="1053096" y="858202"/>
                  </a:lnTo>
                  <a:lnTo>
                    <a:pt x="1053096" y="854519"/>
                  </a:lnTo>
                  <a:close/>
                </a:path>
                <a:path w="2105659" h="1589404">
                  <a:moveTo>
                    <a:pt x="1047584" y="866394"/>
                  </a:moveTo>
                  <a:lnTo>
                    <a:pt x="1046657" y="866394"/>
                  </a:lnTo>
                  <a:lnTo>
                    <a:pt x="1046657" y="871918"/>
                  </a:lnTo>
                  <a:lnTo>
                    <a:pt x="1057719" y="871918"/>
                  </a:lnTo>
                  <a:lnTo>
                    <a:pt x="1057719" y="870991"/>
                  </a:lnTo>
                  <a:lnTo>
                    <a:pt x="1051280" y="870991"/>
                  </a:lnTo>
                  <a:lnTo>
                    <a:pt x="1051280" y="869175"/>
                  </a:lnTo>
                  <a:lnTo>
                    <a:pt x="1047584" y="869175"/>
                  </a:lnTo>
                  <a:lnTo>
                    <a:pt x="1047584" y="866394"/>
                  </a:lnTo>
                  <a:close/>
                </a:path>
                <a:path w="2105659" h="1589404">
                  <a:moveTo>
                    <a:pt x="1053096" y="865479"/>
                  </a:moveTo>
                  <a:lnTo>
                    <a:pt x="1051280" y="865479"/>
                  </a:lnTo>
                  <a:lnTo>
                    <a:pt x="1051280" y="870991"/>
                  </a:lnTo>
                  <a:lnTo>
                    <a:pt x="1057719" y="870991"/>
                  </a:lnTo>
                  <a:lnTo>
                    <a:pt x="1057719" y="869175"/>
                  </a:lnTo>
                  <a:lnTo>
                    <a:pt x="1053096" y="869175"/>
                  </a:lnTo>
                  <a:lnTo>
                    <a:pt x="1053096" y="865479"/>
                  </a:lnTo>
                  <a:close/>
                </a:path>
                <a:path w="2105659" h="1589404">
                  <a:moveTo>
                    <a:pt x="1051280" y="865505"/>
                  </a:moveTo>
                  <a:lnTo>
                    <a:pt x="1047584" y="865505"/>
                  </a:lnTo>
                  <a:lnTo>
                    <a:pt x="1047584" y="869175"/>
                  </a:lnTo>
                  <a:lnTo>
                    <a:pt x="1051280" y="869175"/>
                  </a:lnTo>
                  <a:lnTo>
                    <a:pt x="1051280" y="865505"/>
                  </a:lnTo>
                  <a:close/>
                </a:path>
                <a:path w="2105659" h="1589404">
                  <a:moveTo>
                    <a:pt x="1056792" y="865505"/>
                  </a:moveTo>
                  <a:lnTo>
                    <a:pt x="1053096" y="865505"/>
                  </a:lnTo>
                  <a:lnTo>
                    <a:pt x="1053096" y="869175"/>
                  </a:lnTo>
                  <a:lnTo>
                    <a:pt x="1057719" y="869175"/>
                  </a:lnTo>
                  <a:lnTo>
                    <a:pt x="1056792" y="869162"/>
                  </a:lnTo>
                  <a:lnTo>
                    <a:pt x="1056792" y="865505"/>
                  </a:lnTo>
                  <a:close/>
                </a:path>
                <a:path w="2105659" h="1589404">
                  <a:moveTo>
                    <a:pt x="1057719" y="866394"/>
                  </a:moveTo>
                  <a:lnTo>
                    <a:pt x="1056792" y="866394"/>
                  </a:lnTo>
                  <a:lnTo>
                    <a:pt x="1056792" y="869162"/>
                  </a:lnTo>
                  <a:lnTo>
                    <a:pt x="1057719" y="869162"/>
                  </a:lnTo>
                  <a:lnTo>
                    <a:pt x="1057719" y="866394"/>
                  </a:lnTo>
                  <a:close/>
                </a:path>
                <a:path w="2105659" h="1589404">
                  <a:moveTo>
                    <a:pt x="616686" y="1030173"/>
                  </a:moveTo>
                  <a:lnTo>
                    <a:pt x="611162" y="1030173"/>
                  </a:lnTo>
                  <a:lnTo>
                    <a:pt x="611162" y="1033856"/>
                  </a:lnTo>
                  <a:lnTo>
                    <a:pt x="616686" y="1033856"/>
                  </a:lnTo>
                  <a:lnTo>
                    <a:pt x="616686" y="1030173"/>
                  </a:lnTo>
                  <a:close/>
                </a:path>
                <a:path w="2105659" h="1589404">
                  <a:moveTo>
                    <a:pt x="2002663" y="333933"/>
                  </a:moveTo>
                  <a:lnTo>
                    <a:pt x="1991614" y="333933"/>
                  </a:lnTo>
                  <a:lnTo>
                    <a:pt x="1991614" y="339458"/>
                  </a:lnTo>
                  <a:lnTo>
                    <a:pt x="2002663" y="339458"/>
                  </a:lnTo>
                  <a:lnTo>
                    <a:pt x="2002663" y="333933"/>
                  </a:lnTo>
                  <a:close/>
                </a:path>
                <a:path w="2105659" h="1589404">
                  <a:moveTo>
                    <a:pt x="767397" y="985329"/>
                  </a:moveTo>
                  <a:lnTo>
                    <a:pt x="756335" y="985329"/>
                  </a:lnTo>
                  <a:lnTo>
                    <a:pt x="756335" y="990854"/>
                  </a:lnTo>
                  <a:lnTo>
                    <a:pt x="767397" y="990854"/>
                  </a:lnTo>
                  <a:lnTo>
                    <a:pt x="767397" y="985329"/>
                  </a:lnTo>
                  <a:close/>
                </a:path>
                <a:path w="2105659" h="1589404">
                  <a:moveTo>
                    <a:pt x="621309" y="1034745"/>
                  </a:moveTo>
                  <a:lnTo>
                    <a:pt x="610247" y="1034745"/>
                  </a:lnTo>
                  <a:lnTo>
                    <a:pt x="610247" y="1040257"/>
                  </a:lnTo>
                  <a:lnTo>
                    <a:pt x="621309" y="1040257"/>
                  </a:lnTo>
                  <a:lnTo>
                    <a:pt x="621309" y="1034745"/>
                  </a:lnTo>
                  <a:close/>
                </a:path>
                <a:path w="2105659" h="1589404">
                  <a:moveTo>
                    <a:pt x="755370" y="988072"/>
                  </a:moveTo>
                  <a:lnTo>
                    <a:pt x="749858" y="988072"/>
                  </a:lnTo>
                  <a:lnTo>
                    <a:pt x="749858" y="991755"/>
                  </a:lnTo>
                  <a:lnTo>
                    <a:pt x="755370" y="991755"/>
                  </a:lnTo>
                  <a:lnTo>
                    <a:pt x="755370" y="988072"/>
                  </a:lnTo>
                  <a:close/>
                </a:path>
                <a:path w="2105659" h="1589404">
                  <a:moveTo>
                    <a:pt x="1998967" y="341249"/>
                  </a:moveTo>
                  <a:lnTo>
                    <a:pt x="1987918" y="341249"/>
                  </a:lnTo>
                  <a:lnTo>
                    <a:pt x="1987918" y="346773"/>
                  </a:lnTo>
                  <a:lnTo>
                    <a:pt x="1998967" y="346773"/>
                  </a:lnTo>
                  <a:lnTo>
                    <a:pt x="1998967" y="341249"/>
                  </a:lnTo>
                  <a:close/>
                </a:path>
                <a:path w="2105659" h="1589404">
                  <a:moveTo>
                    <a:pt x="738759" y="992657"/>
                  </a:moveTo>
                  <a:lnTo>
                    <a:pt x="737844" y="992657"/>
                  </a:lnTo>
                  <a:lnTo>
                    <a:pt x="737844" y="998169"/>
                  </a:lnTo>
                  <a:lnTo>
                    <a:pt x="738759" y="998169"/>
                  </a:lnTo>
                  <a:lnTo>
                    <a:pt x="738759" y="992657"/>
                  </a:lnTo>
                  <a:close/>
                </a:path>
                <a:path w="2105659" h="1589404">
                  <a:moveTo>
                    <a:pt x="744283" y="991730"/>
                  </a:moveTo>
                  <a:lnTo>
                    <a:pt x="738759" y="991730"/>
                  </a:lnTo>
                  <a:lnTo>
                    <a:pt x="738759" y="998169"/>
                  </a:lnTo>
                  <a:lnTo>
                    <a:pt x="748893" y="998169"/>
                  </a:lnTo>
                  <a:lnTo>
                    <a:pt x="748893" y="995413"/>
                  </a:lnTo>
                  <a:lnTo>
                    <a:pt x="744283" y="995413"/>
                  </a:lnTo>
                  <a:lnTo>
                    <a:pt x="744283" y="991730"/>
                  </a:lnTo>
                  <a:close/>
                </a:path>
                <a:path w="2105659" h="1589404">
                  <a:moveTo>
                    <a:pt x="748893" y="992657"/>
                  </a:moveTo>
                  <a:lnTo>
                    <a:pt x="744283" y="992657"/>
                  </a:lnTo>
                  <a:lnTo>
                    <a:pt x="744283" y="995413"/>
                  </a:lnTo>
                  <a:lnTo>
                    <a:pt x="748893" y="995413"/>
                  </a:lnTo>
                  <a:lnTo>
                    <a:pt x="748893" y="992657"/>
                  </a:lnTo>
                  <a:close/>
                </a:path>
                <a:path w="2105659" h="1589404">
                  <a:moveTo>
                    <a:pt x="720242" y="1008214"/>
                  </a:moveTo>
                  <a:lnTo>
                    <a:pt x="714717" y="1008214"/>
                  </a:lnTo>
                  <a:lnTo>
                    <a:pt x="714717" y="1011897"/>
                  </a:lnTo>
                  <a:lnTo>
                    <a:pt x="720242" y="1011897"/>
                  </a:lnTo>
                  <a:lnTo>
                    <a:pt x="720242" y="1008214"/>
                  </a:lnTo>
                  <a:close/>
                </a:path>
                <a:path w="2105659" h="1589404">
                  <a:moveTo>
                    <a:pt x="741502" y="999972"/>
                  </a:moveTo>
                  <a:lnTo>
                    <a:pt x="730453" y="999972"/>
                  </a:lnTo>
                  <a:lnTo>
                    <a:pt x="730453" y="1005497"/>
                  </a:lnTo>
                  <a:lnTo>
                    <a:pt x="741502" y="1005497"/>
                  </a:lnTo>
                  <a:lnTo>
                    <a:pt x="741502" y="999972"/>
                  </a:lnTo>
                  <a:close/>
                </a:path>
                <a:path w="2105659" h="1589404">
                  <a:moveTo>
                    <a:pt x="1023543" y="897509"/>
                  </a:moveTo>
                  <a:lnTo>
                    <a:pt x="1015225" y="897509"/>
                  </a:lnTo>
                  <a:lnTo>
                    <a:pt x="1015225" y="903020"/>
                  </a:lnTo>
                  <a:lnTo>
                    <a:pt x="1023543" y="903020"/>
                  </a:lnTo>
                  <a:lnTo>
                    <a:pt x="1023543" y="897509"/>
                  </a:lnTo>
                  <a:close/>
                </a:path>
                <a:path w="2105659" h="1589404">
                  <a:moveTo>
                    <a:pt x="1029055" y="896581"/>
                  </a:moveTo>
                  <a:lnTo>
                    <a:pt x="1023543" y="896581"/>
                  </a:lnTo>
                  <a:lnTo>
                    <a:pt x="1023543" y="903020"/>
                  </a:lnTo>
                  <a:lnTo>
                    <a:pt x="1026287" y="903020"/>
                  </a:lnTo>
                  <a:lnTo>
                    <a:pt x="1026287" y="897509"/>
                  </a:lnTo>
                  <a:lnTo>
                    <a:pt x="1029055" y="897509"/>
                  </a:lnTo>
                  <a:lnTo>
                    <a:pt x="1029055" y="896581"/>
                  </a:lnTo>
                  <a:close/>
                </a:path>
                <a:path w="2105659" h="1589404">
                  <a:moveTo>
                    <a:pt x="1029055" y="897509"/>
                  </a:moveTo>
                  <a:lnTo>
                    <a:pt x="1026287" y="897509"/>
                  </a:lnTo>
                  <a:lnTo>
                    <a:pt x="1026287" y="900264"/>
                  </a:lnTo>
                  <a:lnTo>
                    <a:pt x="1029055" y="900264"/>
                  </a:lnTo>
                  <a:lnTo>
                    <a:pt x="1029055" y="897509"/>
                  </a:lnTo>
                  <a:close/>
                </a:path>
                <a:path w="2105659" h="1589404">
                  <a:moveTo>
                    <a:pt x="2105304" y="274485"/>
                  </a:moveTo>
                  <a:lnTo>
                    <a:pt x="2099792" y="274485"/>
                  </a:lnTo>
                  <a:lnTo>
                    <a:pt x="2099792" y="278155"/>
                  </a:lnTo>
                  <a:lnTo>
                    <a:pt x="2105304" y="278155"/>
                  </a:lnTo>
                  <a:lnTo>
                    <a:pt x="2105304" y="274485"/>
                  </a:lnTo>
                  <a:close/>
                </a:path>
                <a:path w="2105659" h="1589404">
                  <a:moveTo>
                    <a:pt x="2007323" y="344919"/>
                  </a:moveTo>
                  <a:lnTo>
                    <a:pt x="2002713" y="344919"/>
                  </a:lnTo>
                  <a:lnTo>
                    <a:pt x="2002713" y="350431"/>
                  </a:lnTo>
                  <a:lnTo>
                    <a:pt x="2013762" y="350431"/>
                  </a:lnTo>
                  <a:lnTo>
                    <a:pt x="2013762" y="347675"/>
                  </a:lnTo>
                  <a:lnTo>
                    <a:pt x="2007323" y="347675"/>
                  </a:lnTo>
                  <a:lnTo>
                    <a:pt x="2007323" y="344919"/>
                  </a:lnTo>
                  <a:close/>
                </a:path>
                <a:path w="2105659" h="1589404">
                  <a:moveTo>
                    <a:pt x="2013762" y="344919"/>
                  </a:moveTo>
                  <a:lnTo>
                    <a:pt x="2007323" y="344919"/>
                  </a:lnTo>
                  <a:lnTo>
                    <a:pt x="2007323" y="347675"/>
                  </a:lnTo>
                  <a:lnTo>
                    <a:pt x="2013762" y="347675"/>
                  </a:lnTo>
                  <a:lnTo>
                    <a:pt x="2013762" y="344919"/>
                  </a:lnTo>
                  <a:close/>
                </a:path>
                <a:path w="2105659" h="1589404">
                  <a:moveTo>
                    <a:pt x="2012848" y="340334"/>
                  </a:moveTo>
                  <a:lnTo>
                    <a:pt x="2007323" y="340334"/>
                  </a:lnTo>
                  <a:lnTo>
                    <a:pt x="2007323" y="344017"/>
                  </a:lnTo>
                  <a:lnTo>
                    <a:pt x="2012848" y="344017"/>
                  </a:lnTo>
                  <a:lnTo>
                    <a:pt x="2012848" y="340334"/>
                  </a:lnTo>
                  <a:close/>
                </a:path>
                <a:path w="2105659" h="1589404">
                  <a:moveTo>
                    <a:pt x="2041499" y="326618"/>
                  </a:moveTo>
                  <a:lnTo>
                    <a:pt x="2037816" y="326618"/>
                  </a:lnTo>
                  <a:lnTo>
                    <a:pt x="2037816" y="332130"/>
                  </a:lnTo>
                  <a:lnTo>
                    <a:pt x="2041499" y="332130"/>
                  </a:lnTo>
                  <a:lnTo>
                    <a:pt x="2041499" y="326618"/>
                  </a:lnTo>
                  <a:close/>
                </a:path>
                <a:path w="2105659" h="1589404">
                  <a:moveTo>
                    <a:pt x="2037816" y="326618"/>
                  </a:moveTo>
                  <a:lnTo>
                    <a:pt x="2033219" y="326618"/>
                  </a:lnTo>
                  <a:lnTo>
                    <a:pt x="2033219" y="329374"/>
                  </a:lnTo>
                  <a:lnTo>
                    <a:pt x="2037816" y="329374"/>
                  </a:lnTo>
                  <a:lnTo>
                    <a:pt x="2037816" y="326618"/>
                  </a:lnTo>
                  <a:close/>
                </a:path>
                <a:path w="2105659" h="1589404">
                  <a:moveTo>
                    <a:pt x="2038731" y="322033"/>
                  </a:moveTo>
                  <a:lnTo>
                    <a:pt x="2033219" y="322033"/>
                  </a:lnTo>
                  <a:lnTo>
                    <a:pt x="2033219" y="325716"/>
                  </a:lnTo>
                  <a:lnTo>
                    <a:pt x="2038731" y="325716"/>
                  </a:lnTo>
                  <a:lnTo>
                    <a:pt x="2038731" y="322033"/>
                  </a:lnTo>
                  <a:close/>
                </a:path>
                <a:path w="2105659" h="1589404">
                  <a:moveTo>
                    <a:pt x="1993417" y="363220"/>
                  </a:moveTo>
                  <a:lnTo>
                    <a:pt x="1982368" y="363220"/>
                  </a:lnTo>
                  <a:lnTo>
                    <a:pt x="1982368" y="368731"/>
                  </a:lnTo>
                  <a:lnTo>
                    <a:pt x="1993417" y="368731"/>
                  </a:lnTo>
                  <a:lnTo>
                    <a:pt x="1993417" y="363220"/>
                  </a:lnTo>
                  <a:close/>
                </a:path>
                <a:path w="2105659" h="1589404">
                  <a:moveTo>
                    <a:pt x="2056295" y="321132"/>
                  </a:moveTo>
                  <a:lnTo>
                    <a:pt x="2045233" y="321132"/>
                  </a:lnTo>
                  <a:lnTo>
                    <a:pt x="2045233" y="326644"/>
                  </a:lnTo>
                  <a:lnTo>
                    <a:pt x="2056295" y="326644"/>
                  </a:lnTo>
                  <a:lnTo>
                    <a:pt x="2056295" y="321132"/>
                  </a:lnTo>
                  <a:close/>
                </a:path>
                <a:path w="2105659" h="1589404">
                  <a:moveTo>
                    <a:pt x="1086383" y="896581"/>
                  </a:moveTo>
                  <a:lnTo>
                    <a:pt x="1080871" y="896581"/>
                  </a:lnTo>
                  <a:lnTo>
                    <a:pt x="1080871" y="903922"/>
                  </a:lnTo>
                  <a:lnTo>
                    <a:pt x="1086421" y="903922"/>
                  </a:lnTo>
                  <a:lnTo>
                    <a:pt x="1086383" y="900264"/>
                  </a:lnTo>
                  <a:lnTo>
                    <a:pt x="1086383" y="896581"/>
                  </a:lnTo>
                  <a:close/>
                </a:path>
                <a:path w="2105659" h="1589404">
                  <a:moveTo>
                    <a:pt x="1087310" y="896581"/>
                  </a:moveTo>
                  <a:lnTo>
                    <a:pt x="1086421" y="896581"/>
                  </a:lnTo>
                  <a:lnTo>
                    <a:pt x="1086421" y="900264"/>
                  </a:lnTo>
                  <a:lnTo>
                    <a:pt x="1091933" y="900264"/>
                  </a:lnTo>
                  <a:lnTo>
                    <a:pt x="1091933" y="899363"/>
                  </a:lnTo>
                  <a:lnTo>
                    <a:pt x="1087310" y="899363"/>
                  </a:lnTo>
                  <a:lnTo>
                    <a:pt x="1087310" y="896581"/>
                  </a:lnTo>
                  <a:close/>
                </a:path>
                <a:path w="2105659" h="1589404">
                  <a:moveTo>
                    <a:pt x="1083602" y="893851"/>
                  </a:moveTo>
                  <a:lnTo>
                    <a:pt x="1076248" y="893851"/>
                  </a:lnTo>
                  <a:lnTo>
                    <a:pt x="1076248" y="899363"/>
                  </a:lnTo>
                  <a:lnTo>
                    <a:pt x="1080871" y="899363"/>
                  </a:lnTo>
                  <a:lnTo>
                    <a:pt x="1080871" y="896581"/>
                  </a:lnTo>
                  <a:lnTo>
                    <a:pt x="1087310" y="896581"/>
                  </a:lnTo>
                  <a:lnTo>
                    <a:pt x="1087310" y="895705"/>
                  </a:lnTo>
                  <a:lnTo>
                    <a:pt x="1083602" y="895705"/>
                  </a:lnTo>
                  <a:lnTo>
                    <a:pt x="1083602" y="893851"/>
                  </a:lnTo>
                  <a:close/>
                </a:path>
                <a:path w="2105659" h="1589404">
                  <a:moveTo>
                    <a:pt x="1086421" y="896581"/>
                  </a:moveTo>
                  <a:lnTo>
                    <a:pt x="1086383" y="899363"/>
                  </a:lnTo>
                  <a:lnTo>
                    <a:pt x="1086421" y="896581"/>
                  </a:lnTo>
                  <a:close/>
                </a:path>
                <a:path w="2105659" h="1589404">
                  <a:moveTo>
                    <a:pt x="1091933" y="896581"/>
                  </a:moveTo>
                  <a:lnTo>
                    <a:pt x="1087310" y="896581"/>
                  </a:lnTo>
                  <a:lnTo>
                    <a:pt x="1087310" y="899363"/>
                  </a:lnTo>
                  <a:lnTo>
                    <a:pt x="1091933" y="899363"/>
                  </a:lnTo>
                  <a:lnTo>
                    <a:pt x="1091933" y="896581"/>
                  </a:lnTo>
                  <a:close/>
                </a:path>
                <a:path w="2105659" h="1589404">
                  <a:moveTo>
                    <a:pt x="1083602" y="890181"/>
                  </a:moveTo>
                  <a:lnTo>
                    <a:pt x="1072553" y="890181"/>
                  </a:lnTo>
                  <a:lnTo>
                    <a:pt x="1072553" y="895705"/>
                  </a:lnTo>
                  <a:lnTo>
                    <a:pt x="1076248" y="895705"/>
                  </a:lnTo>
                  <a:lnTo>
                    <a:pt x="1076248" y="893851"/>
                  </a:lnTo>
                  <a:lnTo>
                    <a:pt x="1083602" y="893851"/>
                  </a:lnTo>
                  <a:lnTo>
                    <a:pt x="1083602" y="890181"/>
                  </a:lnTo>
                  <a:close/>
                </a:path>
                <a:path w="2105659" h="1589404">
                  <a:moveTo>
                    <a:pt x="1087310" y="893851"/>
                  </a:moveTo>
                  <a:lnTo>
                    <a:pt x="1083602" y="893851"/>
                  </a:lnTo>
                  <a:lnTo>
                    <a:pt x="1083602" y="895705"/>
                  </a:lnTo>
                  <a:lnTo>
                    <a:pt x="1087310" y="895705"/>
                  </a:lnTo>
                  <a:lnTo>
                    <a:pt x="1087310" y="893851"/>
                  </a:lnTo>
                  <a:close/>
                </a:path>
                <a:path w="2105659" h="1589404">
                  <a:moveTo>
                    <a:pt x="2040585" y="393420"/>
                  </a:moveTo>
                  <a:lnTo>
                    <a:pt x="2035060" y="393420"/>
                  </a:lnTo>
                  <a:lnTo>
                    <a:pt x="2035060" y="397090"/>
                  </a:lnTo>
                  <a:lnTo>
                    <a:pt x="2040585" y="397090"/>
                  </a:lnTo>
                  <a:lnTo>
                    <a:pt x="2040585" y="393420"/>
                  </a:lnTo>
                  <a:close/>
                </a:path>
                <a:path w="2105659" h="1589404">
                  <a:moveTo>
                    <a:pt x="2035975" y="383679"/>
                  </a:moveTo>
                  <a:lnTo>
                    <a:pt x="2033511" y="383679"/>
                  </a:lnTo>
                  <a:lnTo>
                    <a:pt x="2035365" y="387337"/>
                  </a:lnTo>
                  <a:lnTo>
                    <a:pt x="2037016" y="390626"/>
                  </a:lnTo>
                  <a:lnTo>
                    <a:pt x="2041944" y="388137"/>
                  </a:lnTo>
                  <a:lnTo>
                    <a:pt x="2040463" y="385203"/>
                  </a:lnTo>
                  <a:lnTo>
                    <a:pt x="2035975" y="385203"/>
                  </a:lnTo>
                  <a:lnTo>
                    <a:pt x="2035975" y="383679"/>
                  </a:lnTo>
                  <a:close/>
                </a:path>
                <a:path w="2105659" h="1589404">
                  <a:moveTo>
                    <a:pt x="2033219" y="379710"/>
                  </a:moveTo>
                  <a:lnTo>
                    <a:pt x="2032292" y="380178"/>
                  </a:lnTo>
                  <a:lnTo>
                    <a:pt x="2032292" y="381282"/>
                  </a:lnTo>
                  <a:lnTo>
                    <a:pt x="2035353" y="387337"/>
                  </a:lnTo>
                  <a:lnTo>
                    <a:pt x="2033511" y="383679"/>
                  </a:lnTo>
                  <a:lnTo>
                    <a:pt x="2035975" y="383679"/>
                  </a:lnTo>
                  <a:lnTo>
                    <a:pt x="2035975" y="382435"/>
                  </a:lnTo>
                  <a:lnTo>
                    <a:pt x="2033219" y="382435"/>
                  </a:lnTo>
                  <a:lnTo>
                    <a:pt x="2033219" y="379710"/>
                  </a:lnTo>
                  <a:close/>
                </a:path>
                <a:path w="2105659" h="1589404">
                  <a:moveTo>
                    <a:pt x="2032292" y="381282"/>
                  </a:moveTo>
                  <a:lnTo>
                    <a:pt x="2032292" y="385203"/>
                  </a:lnTo>
                  <a:lnTo>
                    <a:pt x="2034274" y="385203"/>
                  </a:lnTo>
                  <a:lnTo>
                    <a:pt x="2032292" y="381282"/>
                  </a:lnTo>
                  <a:close/>
                </a:path>
                <a:path w="2105659" h="1589404">
                  <a:moveTo>
                    <a:pt x="2037671" y="379679"/>
                  </a:moveTo>
                  <a:lnTo>
                    <a:pt x="2035975" y="379679"/>
                  </a:lnTo>
                  <a:lnTo>
                    <a:pt x="2035975" y="385203"/>
                  </a:lnTo>
                  <a:lnTo>
                    <a:pt x="2040463" y="385203"/>
                  </a:lnTo>
                  <a:lnTo>
                    <a:pt x="2037671" y="379679"/>
                  </a:lnTo>
                  <a:close/>
                </a:path>
                <a:path w="2105659" h="1589404">
                  <a:moveTo>
                    <a:pt x="2036775" y="377913"/>
                  </a:moveTo>
                  <a:lnTo>
                    <a:pt x="2033280" y="379679"/>
                  </a:lnTo>
                  <a:lnTo>
                    <a:pt x="2033219" y="382435"/>
                  </a:lnTo>
                  <a:lnTo>
                    <a:pt x="2035975" y="382435"/>
                  </a:lnTo>
                  <a:lnTo>
                    <a:pt x="2035975" y="379679"/>
                  </a:lnTo>
                  <a:lnTo>
                    <a:pt x="2037671" y="379679"/>
                  </a:lnTo>
                  <a:lnTo>
                    <a:pt x="2036775" y="377913"/>
                  </a:lnTo>
                  <a:close/>
                </a:path>
                <a:path w="2105659" h="1589404">
                  <a:moveTo>
                    <a:pt x="2032292" y="380178"/>
                  </a:moveTo>
                  <a:lnTo>
                    <a:pt x="2031847" y="380403"/>
                  </a:lnTo>
                  <a:lnTo>
                    <a:pt x="2032292" y="381282"/>
                  </a:lnTo>
                  <a:lnTo>
                    <a:pt x="2032292" y="380178"/>
                  </a:lnTo>
                  <a:close/>
                </a:path>
                <a:path w="2105659" h="1589404">
                  <a:moveTo>
                    <a:pt x="2033219" y="379679"/>
                  </a:moveTo>
                  <a:lnTo>
                    <a:pt x="2032292" y="379679"/>
                  </a:lnTo>
                  <a:lnTo>
                    <a:pt x="2032292" y="380178"/>
                  </a:lnTo>
                  <a:lnTo>
                    <a:pt x="2033219" y="379710"/>
                  </a:lnTo>
                  <a:close/>
                </a:path>
                <a:path w="2105659" h="1589404">
                  <a:moveTo>
                    <a:pt x="2038731" y="375094"/>
                  </a:moveTo>
                  <a:lnTo>
                    <a:pt x="2033219" y="375094"/>
                  </a:lnTo>
                  <a:lnTo>
                    <a:pt x="2033219" y="379710"/>
                  </a:lnTo>
                  <a:lnTo>
                    <a:pt x="2036775" y="377913"/>
                  </a:lnTo>
                  <a:lnTo>
                    <a:pt x="2038731" y="377913"/>
                  </a:lnTo>
                  <a:lnTo>
                    <a:pt x="2038731" y="375094"/>
                  </a:lnTo>
                  <a:close/>
                </a:path>
                <a:path w="2105659" h="1589404">
                  <a:moveTo>
                    <a:pt x="2038731" y="377913"/>
                  </a:moveTo>
                  <a:lnTo>
                    <a:pt x="2036775" y="377913"/>
                  </a:lnTo>
                  <a:lnTo>
                    <a:pt x="2037213" y="378777"/>
                  </a:lnTo>
                  <a:lnTo>
                    <a:pt x="2038731" y="378777"/>
                  </a:lnTo>
                  <a:lnTo>
                    <a:pt x="2038731" y="377913"/>
                  </a:lnTo>
                  <a:close/>
                </a:path>
                <a:path w="2105659" h="1589404">
                  <a:moveTo>
                    <a:pt x="2033219" y="375094"/>
                  </a:moveTo>
                  <a:lnTo>
                    <a:pt x="2029510" y="375094"/>
                  </a:lnTo>
                  <a:lnTo>
                    <a:pt x="2033219" y="375119"/>
                  </a:lnTo>
                  <a:close/>
                </a:path>
                <a:path w="2105659" h="1589404">
                  <a:moveTo>
                    <a:pt x="2035035" y="365950"/>
                  </a:moveTo>
                  <a:lnTo>
                    <a:pt x="2029510" y="365950"/>
                  </a:lnTo>
                  <a:lnTo>
                    <a:pt x="2029510" y="371462"/>
                  </a:lnTo>
                  <a:lnTo>
                    <a:pt x="2035035" y="371462"/>
                  </a:lnTo>
                  <a:lnTo>
                    <a:pt x="2035035" y="365950"/>
                  </a:lnTo>
                  <a:close/>
                </a:path>
                <a:path w="2105659" h="1589404">
                  <a:moveTo>
                    <a:pt x="2024862" y="354977"/>
                  </a:moveTo>
                  <a:lnTo>
                    <a:pt x="2022119" y="354977"/>
                  </a:lnTo>
                  <a:lnTo>
                    <a:pt x="2022119" y="365975"/>
                  </a:lnTo>
                  <a:lnTo>
                    <a:pt x="2025815" y="365975"/>
                  </a:lnTo>
                  <a:lnTo>
                    <a:pt x="2025815" y="358635"/>
                  </a:lnTo>
                  <a:lnTo>
                    <a:pt x="2027631" y="358635"/>
                  </a:lnTo>
                  <a:lnTo>
                    <a:pt x="2027631" y="357759"/>
                  </a:lnTo>
                  <a:lnTo>
                    <a:pt x="2024862" y="357759"/>
                  </a:lnTo>
                  <a:lnTo>
                    <a:pt x="2024862" y="354977"/>
                  </a:lnTo>
                  <a:close/>
                </a:path>
                <a:path w="2105659" h="1589404">
                  <a:moveTo>
                    <a:pt x="2029510" y="365950"/>
                  </a:moveTo>
                  <a:lnTo>
                    <a:pt x="2025815" y="365950"/>
                  </a:lnTo>
                  <a:lnTo>
                    <a:pt x="2029510" y="365975"/>
                  </a:lnTo>
                  <a:close/>
                </a:path>
                <a:path w="2105659" h="1589404">
                  <a:moveTo>
                    <a:pt x="2027631" y="358635"/>
                  </a:moveTo>
                  <a:lnTo>
                    <a:pt x="2025815" y="358635"/>
                  </a:lnTo>
                  <a:lnTo>
                    <a:pt x="2025815" y="362305"/>
                  </a:lnTo>
                  <a:lnTo>
                    <a:pt x="2027631" y="362305"/>
                  </a:lnTo>
                  <a:lnTo>
                    <a:pt x="2027631" y="358635"/>
                  </a:lnTo>
                  <a:close/>
                </a:path>
                <a:path w="2105659" h="1589404">
                  <a:moveTo>
                    <a:pt x="2031339" y="358635"/>
                  </a:moveTo>
                  <a:lnTo>
                    <a:pt x="2027631" y="358635"/>
                  </a:lnTo>
                  <a:lnTo>
                    <a:pt x="2027631" y="362305"/>
                  </a:lnTo>
                  <a:lnTo>
                    <a:pt x="2031339" y="362305"/>
                  </a:lnTo>
                  <a:lnTo>
                    <a:pt x="2031339" y="358635"/>
                  </a:lnTo>
                  <a:close/>
                </a:path>
                <a:path w="2105659" h="1589404">
                  <a:moveTo>
                    <a:pt x="2017496" y="354990"/>
                  </a:moveTo>
                  <a:lnTo>
                    <a:pt x="2014728" y="354990"/>
                  </a:lnTo>
                  <a:lnTo>
                    <a:pt x="2014728" y="358673"/>
                  </a:lnTo>
                  <a:lnTo>
                    <a:pt x="2020239" y="358673"/>
                  </a:lnTo>
                  <a:lnTo>
                    <a:pt x="2020239" y="357759"/>
                  </a:lnTo>
                  <a:lnTo>
                    <a:pt x="2017496" y="357759"/>
                  </a:lnTo>
                  <a:lnTo>
                    <a:pt x="2017496" y="354990"/>
                  </a:lnTo>
                  <a:close/>
                </a:path>
                <a:path w="2105659" h="1589404">
                  <a:moveTo>
                    <a:pt x="2017496" y="352234"/>
                  </a:moveTo>
                  <a:lnTo>
                    <a:pt x="2013800" y="352234"/>
                  </a:lnTo>
                  <a:lnTo>
                    <a:pt x="2013800" y="357759"/>
                  </a:lnTo>
                  <a:lnTo>
                    <a:pt x="2014728" y="357759"/>
                  </a:lnTo>
                  <a:lnTo>
                    <a:pt x="2014728" y="354990"/>
                  </a:lnTo>
                  <a:lnTo>
                    <a:pt x="2017496" y="354990"/>
                  </a:lnTo>
                  <a:lnTo>
                    <a:pt x="2017496" y="352234"/>
                  </a:lnTo>
                  <a:close/>
                </a:path>
                <a:path w="2105659" h="1589404">
                  <a:moveTo>
                    <a:pt x="2020239" y="352234"/>
                  </a:moveTo>
                  <a:lnTo>
                    <a:pt x="2017496" y="352234"/>
                  </a:lnTo>
                  <a:lnTo>
                    <a:pt x="2017496" y="357759"/>
                  </a:lnTo>
                  <a:lnTo>
                    <a:pt x="2020239" y="357759"/>
                  </a:lnTo>
                  <a:lnTo>
                    <a:pt x="2020239" y="352234"/>
                  </a:lnTo>
                  <a:close/>
                </a:path>
                <a:path w="2105659" h="1589404">
                  <a:moveTo>
                    <a:pt x="2024862" y="352234"/>
                  </a:moveTo>
                  <a:lnTo>
                    <a:pt x="2020239" y="352234"/>
                  </a:lnTo>
                  <a:lnTo>
                    <a:pt x="2020239" y="357759"/>
                  </a:lnTo>
                  <a:lnTo>
                    <a:pt x="2022119" y="357759"/>
                  </a:lnTo>
                  <a:lnTo>
                    <a:pt x="2022119" y="354977"/>
                  </a:lnTo>
                  <a:lnTo>
                    <a:pt x="2024862" y="354977"/>
                  </a:lnTo>
                  <a:lnTo>
                    <a:pt x="2024862" y="352234"/>
                  </a:lnTo>
                  <a:close/>
                </a:path>
                <a:path w="2105659" h="1589404">
                  <a:moveTo>
                    <a:pt x="2027631" y="354977"/>
                  </a:moveTo>
                  <a:lnTo>
                    <a:pt x="2024862" y="354977"/>
                  </a:lnTo>
                  <a:lnTo>
                    <a:pt x="2024862" y="357759"/>
                  </a:lnTo>
                  <a:lnTo>
                    <a:pt x="2027631" y="357759"/>
                  </a:lnTo>
                  <a:lnTo>
                    <a:pt x="2027631" y="354977"/>
                  </a:lnTo>
                  <a:close/>
                </a:path>
                <a:path w="2105659" h="1589404">
                  <a:moveTo>
                    <a:pt x="2028558" y="354990"/>
                  </a:moveTo>
                  <a:lnTo>
                    <a:pt x="2027631" y="354990"/>
                  </a:lnTo>
                  <a:lnTo>
                    <a:pt x="2027631" y="357759"/>
                  </a:lnTo>
                  <a:lnTo>
                    <a:pt x="2028558" y="357759"/>
                  </a:lnTo>
                  <a:lnTo>
                    <a:pt x="2028558" y="354990"/>
                  </a:lnTo>
                  <a:close/>
                </a:path>
                <a:path w="2105659" h="1589404">
                  <a:moveTo>
                    <a:pt x="620382" y="1061288"/>
                  </a:moveTo>
                  <a:lnTo>
                    <a:pt x="614870" y="1061288"/>
                  </a:lnTo>
                  <a:lnTo>
                    <a:pt x="614870" y="1064958"/>
                  </a:lnTo>
                  <a:lnTo>
                    <a:pt x="620382" y="1064958"/>
                  </a:lnTo>
                  <a:lnTo>
                    <a:pt x="620382" y="1061288"/>
                  </a:lnTo>
                  <a:close/>
                </a:path>
                <a:path w="2105659" h="1589404">
                  <a:moveTo>
                    <a:pt x="1555203" y="654151"/>
                  </a:moveTo>
                  <a:lnTo>
                    <a:pt x="1551495" y="654151"/>
                  </a:lnTo>
                  <a:lnTo>
                    <a:pt x="1551495" y="659663"/>
                  </a:lnTo>
                  <a:lnTo>
                    <a:pt x="1555203" y="659663"/>
                  </a:lnTo>
                  <a:lnTo>
                    <a:pt x="1555203" y="654151"/>
                  </a:lnTo>
                  <a:close/>
                </a:path>
                <a:path w="2105659" h="1589404">
                  <a:moveTo>
                    <a:pt x="1562557" y="654151"/>
                  </a:moveTo>
                  <a:lnTo>
                    <a:pt x="1555203" y="654151"/>
                  </a:lnTo>
                  <a:lnTo>
                    <a:pt x="1555203" y="659663"/>
                  </a:lnTo>
                  <a:lnTo>
                    <a:pt x="1562557" y="659663"/>
                  </a:lnTo>
                  <a:lnTo>
                    <a:pt x="1562557" y="654151"/>
                  </a:lnTo>
                  <a:close/>
                </a:path>
                <a:path w="2105659" h="1589404">
                  <a:moveTo>
                    <a:pt x="1566252" y="654151"/>
                  </a:moveTo>
                  <a:lnTo>
                    <a:pt x="1562557" y="654151"/>
                  </a:lnTo>
                  <a:lnTo>
                    <a:pt x="1562557" y="659663"/>
                  </a:lnTo>
                  <a:lnTo>
                    <a:pt x="1566252" y="659663"/>
                  </a:lnTo>
                  <a:lnTo>
                    <a:pt x="1566252" y="654151"/>
                  </a:lnTo>
                  <a:close/>
                </a:path>
                <a:path w="2105659" h="1589404">
                  <a:moveTo>
                    <a:pt x="1002245" y="924953"/>
                  </a:moveTo>
                  <a:lnTo>
                    <a:pt x="991184" y="924953"/>
                  </a:lnTo>
                  <a:lnTo>
                    <a:pt x="991184" y="930465"/>
                  </a:lnTo>
                  <a:lnTo>
                    <a:pt x="1002245" y="930465"/>
                  </a:lnTo>
                  <a:lnTo>
                    <a:pt x="1002245" y="924953"/>
                  </a:lnTo>
                  <a:close/>
                </a:path>
                <a:path w="2105659" h="1589404">
                  <a:moveTo>
                    <a:pt x="1466430" y="707212"/>
                  </a:moveTo>
                  <a:lnTo>
                    <a:pt x="1462735" y="707212"/>
                  </a:lnTo>
                  <a:lnTo>
                    <a:pt x="1462735" y="712724"/>
                  </a:lnTo>
                  <a:lnTo>
                    <a:pt x="1466430" y="712724"/>
                  </a:lnTo>
                  <a:lnTo>
                    <a:pt x="1466430" y="707212"/>
                  </a:lnTo>
                  <a:close/>
                </a:path>
                <a:path w="2105659" h="1589404">
                  <a:moveTo>
                    <a:pt x="1473796" y="707212"/>
                  </a:moveTo>
                  <a:lnTo>
                    <a:pt x="1466430" y="707212"/>
                  </a:lnTo>
                  <a:lnTo>
                    <a:pt x="1466430" y="712724"/>
                  </a:lnTo>
                  <a:lnTo>
                    <a:pt x="1473796" y="712724"/>
                  </a:lnTo>
                  <a:lnTo>
                    <a:pt x="1473796" y="707212"/>
                  </a:lnTo>
                  <a:close/>
                </a:path>
                <a:path w="2105659" h="1589404">
                  <a:moveTo>
                    <a:pt x="1477492" y="707212"/>
                  </a:moveTo>
                  <a:lnTo>
                    <a:pt x="1473796" y="707212"/>
                  </a:lnTo>
                  <a:lnTo>
                    <a:pt x="1473796" y="712724"/>
                  </a:lnTo>
                  <a:lnTo>
                    <a:pt x="1477492" y="712724"/>
                  </a:lnTo>
                  <a:lnTo>
                    <a:pt x="1477492" y="707212"/>
                  </a:lnTo>
                  <a:close/>
                </a:path>
                <a:path w="2105659" h="1589404">
                  <a:moveTo>
                    <a:pt x="2010067" y="412623"/>
                  </a:moveTo>
                  <a:lnTo>
                    <a:pt x="1999005" y="412623"/>
                  </a:lnTo>
                  <a:lnTo>
                    <a:pt x="1999005" y="418134"/>
                  </a:lnTo>
                  <a:lnTo>
                    <a:pt x="2010067" y="418134"/>
                  </a:lnTo>
                  <a:lnTo>
                    <a:pt x="2010067" y="412623"/>
                  </a:lnTo>
                  <a:close/>
                </a:path>
                <a:path w="2105659" h="1589404">
                  <a:moveTo>
                    <a:pt x="1992503" y="446481"/>
                  </a:moveTo>
                  <a:lnTo>
                    <a:pt x="1986991" y="446481"/>
                  </a:lnTo>
                  <a:lnTo>
                    <a:pt x="1986991" y="450164"/>
                  </a:lnTo>
                  <a:lnTo>
                    <a:pt x="1992503" y="450164"/>
                  </a:lnTo>
                  <a:lnTo>
                    <a:pt x="1992503" y="446481"/>
                  </a:lnTo>
                  <a:close/>
                </a:path>
                <a:path w="2105659" h="1589404">
                  <a:moveTo>
                    <a:pt x="617601" y="1118908"/>
                  </a:moveTo>
                  <a:lnTo>
                    <a:pt x="606552" y="1118908"/>
                  </a:lnTo>
                  <a:lnTo>
                    <a:pt x="606552" y="1124419"/>
                  </a:lnTo>
                  <a:lnTo>
                    <a:pt x="617601" y="1124419"/>
                  </a:lnTo>
                  <a:lnTo>
                    <a:pt x="617601" y="1118908"/>
                  </a:lnTo>
                  <a:close/>
                </a:path>
                <a:path w="2105659" h="1589404">
                  <a:moveTo>
                    <a:pt x="1106728" y="945997"/>
                  </a:moveTo>
                  <a:lnTo>
                    <a:pt x="1101204" y="945997"/>
                  </a:lnTo>
                  <a:lnTo>
                    <a:pt x="1101204" y="949667"/>
                  </a:lnTo>
                  <a:lnTo>
                    <a:pt x="1106728" y="949667"/>
                  </a:lnTo>
                  <a:lnTo>
                    <a:pt x="1106728" y="945997"/>
                  </a:lnTo>
                  <a:close/>
                </a:path>
                <a:path w="2105659" h="1589404">
                  <a:moveTo>
                    <a:pt x="1476832" y="769467"/>
                  </a:moveTo>
                  <a:lnTo>
                    <a:pt x="1472958" y="773379"/>
                  </a:lnTo>
                  <a:lnTo>
                    <a:pt x="1479270" y="779627"/>
                  </a:lnTo>
                  <a:lnTo>
                    <a:pt x="1481886" y="782218"/>
                  </a:lnTo>
                  <a:lnTo>
                    <a:pt x="1485760" y="778294"/>
                  </a:lnTo>
                  <a:lnTo>
                    <a:pt x="1476832" y="769467"/>
                  </a:lnTo>
                  <a:close/>
                </a:path>
                <a:path w="2105659" h="1589404">
                  <a:moveTo>
                    <a:pt x="1477422" y="777798"/>
                  </a:moveTo>
                  <a:lnTo>
                    <a:pt x="1479269" y="779627"/>
                  </a:lnTo>
                  <a:lnTo>
                    <a:pt x="1477422" y="777798"/>
                  </a:lnTo>
                  <a:close/>
                </a:path>
                <a:path w="2105659" h="1589404">
                  <a:moveTo>
                    <a:pt x="1475575" y="775970"/>
                  </a:moveTo>
                  <a:lnTo>
                    <a:pt x="1477422" y="777798"/>
                  </a:lnTo>
                  <a:lnTo>
                    <a:pt x="1475575" y="775970"/>
                  </a:lnTo>
                  <a:close/>
                </a:path>
                <a:path w="2105659" h="1589404">
                  <a:moveTo>
                    <a:pt x="601891" y="1139964"/>
                  </a:moveTo>
                  <a:lnTo>
                    <a:pt x="596379" y="1139964"/>
                  </a:lnTo>
                  <a:lnTo>
                    <a:pt x="596379" y="1143647"/>
                  </a:lnTo>
                  <a:lnTo>
                    <a:pt x="601891" y="1143647"/>
                  </a:lnTo>
                  <a:lnTo>
                    <a:pt x="601891" y="1139964"/>
                  </a:lnTo>
                  <a:close/>
                </a:path>
                <a:path w="2105659" h="1589404">
                  <a:moveTo>
                    <a:pt x="695274" y="1115250"/>
                  </a:moveTo>
                  <a:lnTo>
                    <a:pt x="684212" y="1115250"/>
                  </a:lnTo>
                  <a:lnTo>
                    <a:pt x="684212" y="1120762"/>
                  </a:lnTo>
                  <a:lnTo>
                    <a:pt x="695274" y="1120762"/>
                  </a:lnTo>
                  <a:lnTo>
                    <a:pt x="695274" y="1115250"/>
                  </a:lnTo>
                  <a:close/>
                </a:path>
                <a:path w="2105659" h="1589404">
                  <a:moveTo>
                    <a:pt x="1537589" y="755688"/>
                  </a:moveTo>
                  <a:lnTo>
                    <a:pt x="1532077" y="755688"/>
                  </a:lnTo>
                  <a:lnTo>
                    <a:pt x="1532077" y="759371"/>
                  </a:lnTo>
                  <a:lnTo>
                    <a:pt x="1537589" y="759371"/>
                  </a:lnTo>
                  <a:lnTo>
                    <a:pt x="1537589" y="755688"/>
                  </a:lnTo>
                  <a:close/>
                </a:path>
                <a:path w="2105659" h="1589404">
                  <a:moveTo>
                    <a:pt x="1527416" y="774915"/>
                  </a:moveTo>
                  <a:lnTo>
                    <a:pt x="1516367" y="774915"/>
                  </a:lnTo>
                  <a:lnTo>
                    <a:pt x="1516367" y="780427"/>
                  </a:lnTo>
                  <a:lnTo>
                    <a:pt x="1527416" y="780427"/>
                  </a:lnTo>
                  <a:lnTo>
                    <a:pt x="1527416" y="774915"/>
                  </a:lnTo>
                  <a:close/>
                </a:path>
                <a:path w="2105659" h="1589404">
                  <a:moveTo>
                    <a:pt x="617601" y="1160995"/>
                  </a:moveTo>
                  <a:lnTo>
                    <a:pt x="606552" y="1160995"/>
                  </a:lnTo>
                  <a:lnTo>
                    <a:pt x="606552" y="1166507"/>
                  </a:lnTo>
                  <a:lnTo>
                    <a:pt x="617601" y="1166507"/>
                  </a:lnTo>
                  <a:lnTo>
                    <a:pt x="617601" y="1160995"/>
                  </a:lnTo>
                  <a:close/>
                </a:path>
                <a:path w="2105659" h="1589404">
                  <a:moveTo>
                    <a:pt x="1517281" y="792984"/>
                  </a:moveTo>
                  <a:lnTo>
                    <a:pt x="1512658" y="797555"/>
                  </a:lnTo>
                  <a:lnTo>
                    <a:pt x="1512658" y="799308"/>
                  </a:lnTo>
                  <a:lnTo>
                    <a:pt x="1515668" y="802347"/>
                  </a:lnTo>
                  <a:lnTo>
                    <a:pt x="1518285" y="799757"/>
                  </a:lnTo>
                  <a:lnTo>
                    <a:pt x="1520248" y="797814"/>
                  </a:lnTo>
                  <a:lnTo>
                    <a:pt x="1517281" y="797814"/>
                  </a:lnTo>
                  <a:lnTo>
                    <a:pt x="1517281" y="792984"/>
                  </a:lnTo>
                  <a:close/>
                </a:path>
                <a:path w="2105659" h="1589404">
                  <a:moveTo>
                    <a:pt x="1512658" y="799308"/>
                  </a:moveTo>
                  <a:lnTo>
                    <a:pt x="1512658" y="800557"/>
                  </a:lnTo>
                  <a:lnTo>
                    <a:pt x="1513895" y="800557"/>
                  </a:lnTo>
                  <a:lnTo>
                    <a:pt x="1512658" y="799308"/>
                  </a:lnTo>
                  <a:close/>
                </a:path>
                <a:path w="2105659" h="1589404">
                  <a:moveTo>
                    <a:pt x="1522806" y="796099"/>
                  </a:moveTo>
                  <a:lnTo>
                    <a:pt x="1521980" y="796099"/>
                  </a:lnTo>
                  <a:lnTo>
                    <a:pt x="1517477" y="800557"/>
                  </a:lnTo>
                  <a:lnTo>
                    <a:pt x="1523720" y="800557"/>
                  </a:lnTo>
                  <a:lnTo>
                    <a:pt x="1523720" y="797814"/>
                  </a:lnTo>
                  <a:lnTo>
                    <a:pt x="1522806" y="797814"/>
                  </a:lnTo>
                  <a:lnTo>
                    <a:pt x="1522806" y="796099"/>
                  </a:lnTo>
                  <a:close/>
                </a:path>
                <a:path w="2105659" h="1589404">
                  <a:moveTo>
                    <a:pt x="1512658" y="797555"/>
                  </a:moveTo>
                  <a:lnTo>
                    <a:pt x="1511782" y="798423"/>
                  </a:lnTo>
                  <a:lnTo>
                    <a:pt x="1512658" y="799308"/>
                  </a:lnTo>
                  <a:lnTo>
                    <a:pt x="1512658" y="797555"/>
                  </a:lnTo>
                  <a:close/>
                </a:path>
                <a:path w="2105659" h="1589404">
                  <a:moveTo>
                    <a:pt x="1522806" y="795281"/>
                  </a:moveTo>
                  <a:lnTo>
                    <a:pt x="1520132" y="797928"/>
                  </a:lnTo>
                  <a:lnTo>
                    <a:pt x="1521980" y="796099"/>
                  </a:lnTo>
                  <a:lnTo>
                    <a:pt x="1522806" y="796099"/>
                  </a:lnTo>
                  <a:lnTo>
                    <a:pt x="1522806" y="795281"/>
                  </a:lnTo>
                  <a:close/>
                </a:path>
                <a:path w="2105659" h="1589404">
                  <a:moveTo>
                    <a:pt x="1520723" y="789584"/>
                  </a:moveTo>
                  <a:lnTo>
                    <a:pt x="1517281" y="792984"/>
                  </a:lnTo>
                  <a:lnTo>
                    <a:pt x="1517281" y="797814"/>
                  </a:lnTo>
                  <a:lnTo>
                    <a:pt x="1520248" y="797814"/>
                  </a:lnTo>
                  <a:lnTo>
                    <a:pt x="1522806" y="795281"/>
                  </a:lnTo>
                  <a:lnTo>
                    <a:pt x="1522806" y="791694"/>
                  </a:lnTo>
                  <a:lnTo>
                    <a:pt x="1520723" y="789584"/>
                  </a:lnTo>
                  <a:close/>
                </a:path>
                <a:path w="2105659" h="1589404">
                  <a:moveTo>
                    <a:pt x="1523720" y="795045"/>
                  </a:moveTo>
                  <a:lnTo>
                    <a:pt x="1523044" y="795045"/>
                  </a:lnTo>
                  <a:lnTo>
                    <a:pt x="1522806" y="795281"/>
                  </a:lnTo>
                  <a:lnTo>
                    <a:pt x="1522806" y="797814"/>
                  </a:lnTo>
                  <a:lnTo>
                    <a:pt x="1523720" y="797814"/>
                  </a:lnTo>
                  <a:lnTo>
                    <a:pt x="1523720" y="795045"/>
                  </a:lnTo>
                  <a:close/>
                </a:path>
                <a:path w="2105659" h="1589404">
                  <a:moveTo>
                    <a:pt x="1515195" y="795045"/>
                  </a:moveTo>
                  <a:lnTo>
                    <a:pt x="1512658" y="795045"/>
                  </a:lnTo>
                  <a:lnTo>
                    <a:pt x="1512658" y="797555"/>
                  </a:lnTo>
                  <a:lnTo>
                    <a:pt x="1515195" y="795045"/>
                  </a:lnTo>
                  <a:close/>
                </a:path>
                <a:path w="2105659" h="1589404">
                  <a:moveTo>
                    <a:pt x="1522806" y="791694"/>
                  </a:moveTo>
                  <a:lnTo>
                    <a:pt x="1522806" y="795281"/>
                  </a:lnTo>
                  <a:lnTo>
                    <a:pt x="1524596" y="793508"/>
                  </a:lnTo>
                  <a:lnTo>
                    <a:pt x="1522806" y="791694"/>
                  </a:lnTo>
                  <a:close/>
                </a:path>
                <a:path w="2105659" h="1589404">
                  <a:moveTo>
                    <a:pt x="1517281" y="787717"/>
                  </a:moveTo>
                  <a:lnTo>
                    <a:pt x="1516367" y="787717"/>
                  </a:lnTo>
                  <a:lnTo>
                    <a:pt x="1516367" y="793242"/>
                  </a:lnTo>
                  <a:lnTo>
                    <a:pt x="1517021" y="793242"/>
                  </a:lnTo>
                  <a:lnTo>
                    <a:pt x="1517281" y="792984"/>
                  </a:lnTo>
                  <a:lnTo>
                    <a:pt x="1517281" y="787717"/>
                  </a:lnTo>
                  <a:close/>
                </a:path>
                <a:path w="2105659" h="1589404">
                  <a:moveTo>
                    <a:pt x="1527416" y="787717"/>
                  </a:moveTo>
                  <a:lnTo>
                    <a:pt x="1522806" y="787717"/>
                  </a:lnTo>
                  <a:lnTo>
                    <a:pt x="1522806" y="791694"/>
                  </a:lnTo>
                  <a:lnTo>
                    <a:pt x="1524333" y="793242"/>
                  </a:lnTo>
                  <a:lnTo>
                    <a:pt x="1527416" y="793242"/>
                  </a:lnTo>
                  <a:lnTo>
                    <a:pt x="1527416" y="787717"/>
                  </a:lnTo>
                  <a:close/>
                </a:path>
                <a:path w="2105659" h="1589404">
                  <a:moveTo>
                    <a:pt x="1522806" y="786803"/>
                  </a:moveTo>
                  <a:lnTo>
                    <a:pt x="1517281" y="786803"/>
                  </a:lnTo>
                  <a:lnTo>
                    <a:pt x="1517281" y="792984"/>
                  </a:lnTo>
                  <a:lnTo>
                    <a:pt x="1520723" y="789584"/>
                  </a:lnTo>
                  <a:lnTo>
                    <a:pt x="1522806" y="789584"/>
                  </a:lnTo>
                  <a:lnTo>
                    <a:pt x="1522806" y="786803"/>
                  </a:lnTo>
                  <a:close/>
                </a:path>
                <a:path w="2105659" h="1589404">
                  <a:moveTo>
                    <a:pt x="1522806" y="789584"/>
                  </a:moveTo>
                  <a:lnTo>
                    <a:pt x="1520723" y="789584"/>
                  </a:lnTo>
                  <a:lnTo>
                    <a:pt x="1522806" y="791694"/>
                  </a:lnTo>
                  <a:lnTo>
                    <a:pt x="1522806" y="789584"/>
                  </a:lnTo>
                  <a:close/>
                </a:path>
                <a:path w="2105659" h="1589404">
                  <a:moveTo>
                    <a:pt x="1484922" y="808761"/>
                  </a:moveTo>
                  <a:lnTo>
                    <a:pt x="1482153" y="808761"/>
                  </a:lnTo>
                  <a:lnTo>
                    <a:pt x="1482153" y="812431"/>
                  </a:lnTo>
                  <a:lnTo>
                    <a:pt x="1487665" y="812431"/>
                  </a:lnTo>
                  <a:lnTo>
                    <a:pt x="1487665" y="811530"/>
                  </a:lnTo>
                  <a:lnTo>
                    <a:pt x="1484922" y="811530"/>
                  </a:lnTo>
                  <a:lnTo>
                    <a:pt x="1484922" y="808761"/>
                  </a:lnTo>
                  <a:close/>
                </a:path>
                <a:path w="2105659" h="1589404">
                  <a:moveTo>
                    <a:pt x="1495983" y="806018"/>
                  </a:moveTo>
                  <a:lnTo>
                    <a:pt x="1484922" y="806018"/>
                  </a:lnTo>
                  <a:lnTo>
                    <a:pt x="1484922" y="811530"/>
                  </a:lnTo>
                  <a:lnTo>
                    <a:pt x="1487665" y="811530"/>
                  </a:lnTo>
                  <a:lnTo>
                    <a:pt x="1487665" y="808761"/>
                  </a:lnTo>
                  <a:lnTo>
                    <a:pt x="1495983" y="808761"/>
                  </a:lnTo>
                  <a:lnTo>
                    <a:pt x="1495983" y="806018"/>
                  </a:lnTo>
                  <a:close/>
                </a:path>
                <a:path w="2105659" h="1589404">
                  <a:moveTo>
                    <a:pt x="1495983" y="808761"/>
                  </a:moveTo>
                  <a:lnTo>
                    <a:pt x="1487665" y="808761"/>
                  </a:lnTo>
                  <a:lnTo>
                    <a:pt x="1487665" y="811530"/>
                  </a:lnTo>
                  <a:lnTo>
                    <a:pt x="1495983" y="811530"/>
                  </a:lnTo>
                  <a:lnTo>
                    <a:pt x="1495983" y="808761"/>
                  </a:lnTo>
                  <a:close/>
                </a:path>
                <a:path w="2105659" h="1589404">
                  <a:moveTo>
                    <a:pt x="1528381" y="784059"/>
                  </a:moveTo>
                  <a:lnTo>
                    <a:pt x="1527454" y="784059"/>
                  </a:lnTo>
                  <a:lnTo>
                    <a:pt x="1527454" y="789571"/>
                  </a:lnTo>
                  <a:lnTo>
                    <a:pt x="1528381" y="789571"/>
                  </a:lnTo>
                  <a:lnTo>
                    <a:pt x="1528381" y="784059"/>
                  </a:lnTo>
                  <a:close/>
                </a:path>
                <a:path w="2105659" h="1589404">
                  <a:moveTo>
                    <a:pt x="1533893" y="783145"/>
                  </a:moveTo>
                  <a:lnTo>
                    <a:pt x="1528381" y="783145"/>
                  </a:lnTo>
                  <a:lnTo>
                    <a:pt x="1528381" y="789571"/>
                  </a:lnTo>
                  <a:lnTo>
                    <a:pt x="1538516" y="789571"/>
                  </a:lnTo>
                  <a:lnTo>
                    <a:pt x="1538516" y="786815"/>
                  </a:lnTo>
                  <a:lnTo>
                    <a:pt x="1533893" y="786815"/>
                  </a:lnTo>
                  <a:lnTo>
                    <a:pt x="1533893" y="783145"/>
                  </a:lnTo>
                  <a:close/>
                </a:path>
                <a:path w="2105659" h="1589404">
                  <a:moveTo>
                    <a:pt x="1538516" y="784059"/>
                  </a:moveTo>
                  <a:lnTo>
                    <a:pt x="1533893" y="784059"/>
                  </a:lnTo>
                  <a:lnTo>
                    <a:pt x="1533893" y="786815"/>
                  </a:lnTo>
                  <a:lnTo>
                    <a:pt x="1538516" y="786815"/>
                  </a:lnTo>
                  <a:lnTo>
                    <a:pt x="1538516" y="784059"/>
                  </a:lnTo>
                  <a:close/>
                </a:path>
                <a:path w="2105659" h="1589404">
                  <a:moveTo>
                    <a:pt x="667537" y="1150010"/>
                  </a:moveTo>
                  <a:lnTo>
                    <a:pt x="656475" y="1150010"/>
                  </a:lnTo>
                  <a:lnTo>
                    <a:pt x="656475" y="1155534"/>
                  </a:lnTo>
                  <a:lnTo>
                    <a:pt x="667537" y="1155534"/>
                  </a:lnTo>
                  <a:lnTo>
                    <a:pt x="667537" y="1150010"/>
                  </a:lnTo>
                  <a:close/>
                </a:path>
                <a:path w="2105659" h="1589404">
                  <a:moveTo>
                    <a:pt x="1484884" y="816991"/>
                  </a:moveTo>
                  <a:lnTo>
                    <a:pt x="1473835" y="816991"/>
                  </a:lnTo>
                  <a:lnTo>
                    <a:pt x="1473835" y="822515"/>
                  </a:lnTo>
                  <a:lnTo>
                    <a:pt x="1484884" y="822515"/>
                  </a:lnTo>
                  <a:lnTo>
                    <a:pt x="1484884" y="816991"/>
                  </a:lnTo>
                  <a:close/>
                </a:path>
                <a:path w="2105659" h="1589404">
                  <a:moveTo>
                    <a:pt x="1512620" y="802360"/>
                  </a:moveTo>
                  <a:lnTo>
                    <a:pt x="1501571" y="802360"/>
                  </a:lnTo>
                  <a:lnTo>
                    <a:pt x="1501571" y="807872"/>
                  </a:lnTo>
                  <a:lnTo>
                    <a:pt x="1512620" y="807872"/>
                  </a:lnTo>
                  <a:lnTo>
                    <a:pt x="1512620" y="802360"/>
                  </a:lnTo>
                  <a:close/>
                </a:path>
                <a:path w="2105659" h="1589404">
                  <a:moveTo>
                    <a:pt x="1477492" y="829805"/>
                  </a:moveTo>
                  <a:lnTo>
                    <a:pt x="1466430" y="829805"/>
                  </a:lnTo>
                  <a:lnTo>
                    <a:pt x="1466430" y="835317"/>
                  </a:lnTo>
                  <a:lnTo>
                    <a:pt x="1477492" y="835317"/>
                  </a:lnTo>
                  <a:lnTo>
                    <a:pt x="1477492" y="829805"/>
                  </a:lnTo>
                  <a:close/>
                </a:path>
                <a:path w="2105659" h="1589404">
                  <a:moveTo>
                    <a:pt x="617601" y="1179296"/>
                  </a:moveTo>
                  <a:lnTo>
                    <a:pt x="606552" y="1179296"/>
                  </a:lnTo>
                  <a:lnTo>
                    <a:pt x="606552" y="1184808"/>
                  </a:lnTo>
                  <a:lnTo>
                    <a:pt x="617601" y="1184808"/>
                  </a:lnTo>
                  <a:lnTo>
                    <a:pt x="617601" y="1179296"/>
                  </a:lnTo>
                  <a:close/>
                </a:path>
                <a:path w="2105659" h="1589404">
                  <a:moveTo>
                    <a:pt x="1469174" y="839889"/>
                  </a:moveTo>
                  <a:lnTo>
                    <a:pt x="1463662" y="839889"/>
                  </a:lnTo>
                  <a:lnTo>
                    <a:pt x="1463662" y="843559"/>
                  </a:lnTo>
                  <a:lnTo>
                    <a:pt x="1469174" y="843559"/>
                  </a:lnTo>
                  <a:lnTo>
                    <a:pt x="1469174" y="839889"/>
                  </a:lnTo>
                  <a:close/>
                </a:path>
                <a:path w="2105659" h="1589404">
                  <a:moveTo>
                    <a:pt x="624078" y="1198511"/>
                  </a:moveTo>
                  <a:lnTo>
                    <a:pt x="618566" y="1198511"/>
                  </a:lnTo>
                  <a:lnTo>
                    <a:pt x="618566" y="1202194"/>
                  </a:lnTo>
                  <a:lnTo>
                    <a:pt x="624078" y="1202194"/>
                  </a:lnTo>
                  <a:lnTo>
                    <a:pt x="624078" y="1198511"/>
                  </a:lnTo>
                  <a:close/>
                </a:path>
                <a:path w="2105659" h="1589404">
                  <a:moveTo>
                    <a:pt x="624078" y="1195755"/>
                  </a:moveTo>
                  <a:lnTo>
                    <a:pt x="617639" y="1195755"/>
                  </a:lnTo>
                  <a:lnTo>
                    <a:pt x="617639" y="1201280"/>
                  </a:lnTo>
                  <a:lnTo>
                    <a:pt x="618566" y="1201280"/>
                  </a:lnTo>
                  <a:lnTo>
                    <a:pt x="618566" y="1198511"/>
                  </a:lnTo>
                  <a:lnTo>
                    <a:pt x="624078" y="1198511"/>
                  </a:lnTo>
                  <a:lnTo>
                    <a:pt x="624078" y="1195755"/>
                  </a:lnTo>
                  <a:close/>
                </a:path>
                <a:path w="2105659" h="1589404">
                  <a:moveTo>
                    <a:pt x="628700" y="1198511"/>
                  </a:moveTo>
                  <a:lnTo>
                    <a:pt x="624078" y="1198511"/>
                  </a:lnTo>
                  <a:lnTo>
                    <a:pt x="624078" y="1201280"/>
                  </a:lnTo>
                  <a:lnTo>
                    <a:pt x="628700" y="1201280"/>
                  </a:lnTo>
                  <a:lnTo>
                    <a:pt x="628700" y="1198511"/>
                  </a:lnTo>
                  <a:close/>
                </a:path>
                <a:path w="2105659" h="1589404">
                  <a:moveTo>
                    <a:pt x="641642" y="1203071"/>
                  </a:moveTo>
                  <a:lnTo>
                    <a:pt x="637971" y="1203071"/>
                  </a:lnTo>
                  <a:lnTo>
                    <a:pt x="637971" y="1212253"/>
                  </a:lnTo>
                  <a:lnTo>
                    <a:pt x="641642" y="1212253"/>
                  </a:lnTo>
                  <a:lnTo>
                    <a:pt x="641642" y="1203071"/>
                  </a:lnTo>
                  <a:close/>
                </a:path>
                <a:path w="2105659" h="1589404">
                  <a:moveTo>
                    <a:pt x="649084" y="1198271"/>
                  </a:moveTo>
                  <a:lnTo>
                    <a:pt x="644512" y="1202804"/>
                  </a:lnTo>
                  <a:lnTo>
                    <a:pt x="648385" y="1206728"/>
                  </a:lnTo>
                  <a:lnTo>
                    <a:pt x="653889" y="1201280"/>
                  </a:lnTo>
                  <a:lnTo>
                    <a:pt x="649084" y="1201280"/>
                  </a:lnTo>
                  <a:lnTo>
                    <a:pt x="649084" y="1198271"/>
                  </a:lnTo>
                  <a:close/>
                </a:path>
                <a:path w="2105659" h="1589404">
                  <a:moveTo>
                    <a:pt x="655993" y="1196555"/>
                  </a:moveTo>
                  <a:lnTo>
                    <a:pt x="650824" y="1196555"/>
                  </a:lnTo>
                  <a:lnTo>
                    <a:pt x="649084" y="1198271"/>
                  </a:lnTo>
                  <a:lnTo>
                    <a:pt x="649084" y="1201280"/>
                  </a:lnTo>
                  <a:lnTo>
                    <a:pt x="653889" y="1201280"/>
                  </a:lnTo>
                  <a:lnTo>
                    <a:pt x="657313" y="1197889"/>
                  </a:lnTo>
                  <a:lnTo>
                    <a:pt x="655993" y="1196555"/>
                  </a:lnTo>
                  <a:close/>
                </a:path>
                <a:path w="2105659" h="1589404">
                  <a:moveTo>
                    <a:pt x="660133" y="1195755"/>
                  </a:moveTo>
                  <a:lnTo>
                    <a:pt x="655201" y="1195755"/>
                  </a:lnTo>
                  <a:lnTo>
                    <a:pt x="657313" y="1197889"/>
                  </a:lnTo>
                  <a:lnTo>
                    <a:pt x="653889" y="1201280"/>
                  </a:lnTo>
                  <a:lnTo>
                    <a:pt x="660133" y="1201280"/>
                  </a:lnTo>
                  <a:lnTo>
                    <a:pt x="660133" y="1195755"/>
                  </a:lnTo>
                  <a:close/>
                </a:path>
                <a:path w="2105659" h="1589404">
                  <a:moveTo>
                    <a:pt x="653427" y="1193965"/>
                  </a:moveTo>
                  <a:lnTo>
                    <a:pt x="649084" y="1198271"/>
                  </a:lnTo>
                  <a:lnTo>
                    <a:pt x="650824" y="1196555"/>
                  </a:lnTo>
                  <a:lnTo>
                    <a:pt x="655993" y="1196555"/>
                  </a:lnTo>
                  <a:lnTo>
                    <a:pt x="653427" y="1193965"/>
                  </a:lnTo>
                  <a:close/>
                </a:path>
                <a:path w="2105659" h="1589404">
                  <a:moveTo>
                    <a:pt x="651621" y="1195755"/>
                  </a:moveTo>
                  <a:lnTo>
                    <a:pt x="649084" y="1195755"/>
                  </a:lnTo>
                  <a:lnTo>
                    <a:pt x="649084" y="1198271"/>
                  </a:lnTo>
                  <a:lnTo>
                    <a:pt x="651621" y="1195755"/>
                  </a:lnTo>
                  <a:close/>
                </a:path>
                <a:path w="2105659" h="1589404">
                  <a:moveTo>
                    <a:pt x="649046" y="1221371"/>
                  </a:moveTo>
                  <a:lnTo>
                    <a:pt x="637984" y="1221371"/>
                  </a:lnTo>
                  <a:lnTo>
                    <a:pt x="637984" y="1226896"/>
                  </a:lnTo>
                  <a:lnTo>
                    <a:pt x="649046" y="1226896"/>
                  </a:lnTo>
                  <a:lnTo>
                    <a:pt x="649046" y="1221371"/>
                  </a:lnTo>
                  <a:close/>
                </a:path>
                <a:path w="2105659" h="1589404">
                  <a:moveTo>
                    <a:pt x="1483969" y="889292"/>
                  </a:moveTo>
                  <a:lnTo>
                    <a:pt x="1478445" y="889292"/>
                  </a:lnTo>
                  <a:lnTo>
                    <a:pt x="1478445" y="892962"/>
                  </a:lnTo>
                  <a:lnTo>
                    <a:pt x="1483969" y="892962"/>
                  </a:lnTo>
                  <a:lnTo>
                    <a:pt x="1483969" y="889292"/>
                  </a:lnTo>
                  <a:close/>
                </a:path>
                <a:path w="2105659" h="1589404">
                  <a:moveTo>
                    <a:pt x="1495983" y="893851"/>
                  </a:moveTo>
                  <a:lnTo>
                    <a:pt x="1484922" y="893851"/>
                  </a:lnTo>
                  <a:lnTo>
                    <a:pt x="1484922" y="899363"/>
                  </a:lnTo>
                  <a:lnTo>
                    <a:pt x="1495983" y="899363"/>
                  </a:lnTo>
                  <a:lnTo>
                    <a:pt x="1495983" y="893851"/>
                  </a:lnTo>
                  <a:close/>
                </a:path>
                <a:path w="2105659" h="1589404">
                  <a:moveTo>
                    <a:pt x="655523" y="1251585"/>
                  </a:moveTo>
                  <a:lnTo>
                    <a:pt x="649998" y="1251585"/>
                  </a:lnTo>
                  <a:lnTo>
                    <a:pt x="649998" y="1255255"/>
                  </a:lnTo>
                  <a:lnTo>
                    <a:pt x="655523" y="1255255"/>
                  </a:lnTo>
                  <a:lnTo>
                    <a:pt x="655523" y="1251585"/>
                  </a:lnTo>
                  <a:close/>
                </a:path>
                <a:path w="2105659" h="1589404">
                  <a:moveTo>
                    <a:pt x="1504302" y="907567"/>
                  </a:moveTo>
                  <a:lnTo>
                    <a:pt x="1498790" y="907567"/>
                  </a:lnTo>
                  <a:lnTo>
                    <a:pt x="1498790" y="911237"/>
                  </a:lnTo>
                  <a:lnTo>
                    <a:pt x="1504302" y="911237"/>
                  </a:lnTo>
                  <a:lnTo>
                    <a:pt x="1504302" y="907567"/>
                  </a:lnTo>
                  <a:close/>
                </a:path>
                <a:path w="2105659" h="1589404">
                  <a:moveTo>
                    <a:pt x="666610" y="1247902"/>
                  </a:moveTo>
                  <a:lnTo>
                    <a:pt x="661098" y="1247902"/>
                  </a:lnTo>
                  <a:lnTo>
                    <a:pt x="661098" y="1258912"/>
                  </a:lnTo>
                  <a:lnTo>
                    <a:pt x="666610" y="1258912"/>
                  </a:lnTo>
                  <a:lnTo>
                    <a:pt x="666610" y="1247902"/>
                  </a:lnTo>
                  <a:close/>
                </a:path>
                <a:path w="2105659" h="1589404">
                  <a:moveTo>
                    <a:pt x="1508010" y="916736"/>
                  </a:moveTo>
                  <a:lnTo>
                    <a:pt x="1502486" y="916736"/>
                  </a:lnTo>
                  <a:lnTo>
                    <a:pt x="1502486" y="920407"/>
                  </a:lnTo>
                  <a:lnTo>
                    <a:pt x="1508010" y="920407"/>
                  </a:lnTo>
                  <a:lnTo>
                    <a:pt x="1508010" y="916736"/>
                  </a:lnTo>
                  <a:close/>
                </a:path>
                <a:path w="2105659" h="1589404">
                  <a:moveTo>
                    <a:pt x="671233" y="1274445"/>
                  </a:moveTo>
                  <a:lnTo>
                    <a:pt x="660171" y="1274445"/>
                  </a:lnTo>
                  <a:lnTo>
                    <a:pt x="660171" y="1279956"/>
                  </a:lnTo>
                  <a:lnTo>
                    <a:pt x="671233" y="1279956"/>
                  </a:lnTo>
                  <a:lnTo>
                    <a:pt x="671233" y="1274445"/>
                  </a:lnTo>
                  <a:close/>
                </a:path>
                <a:path w="2105659" h="1589404">
                  <a:moveTo>
                    <a:pt x="1541297" y="935012"/>
                  </a:moveTo>
                  <a:lnTo>
                    <a:pt x="1535772" y="935012"/>
                  </a:lnTo>
                  <a:lnTo>
                    <a:pt x="1535772" y="942365"/>
                  </a:lnTo>
                  <a:lnTo>
                    <a:pt x="1541297" y="942365"/>
                  </a:lnTo>
                  <a:lnTo>
                    <a:pt x="1541297" y="935012"/>
                  </a:lnTo>
                  <a:close/>
                </a:path>
                <a:path w="2105659" h="1589404">
                  <a:moveTo>
                    <a:pt x="1538516" y="932268"/>
                  </a:moveTo>
                  <a:lnTo>
                    <a:pt x="1531162" y="932268"/>
                  </a:lnTo>
                  <a:lnTo>
                    <a:pt x="1531162" y="937793"/>
                  </a:lnTo>
                  <a:lnTo>
                    <a:pt x="1535772" y="937793"/>
                  </a:lnTo>
                  <a:lnTo>
                    <a:pt x="1535772" y="935012"/>
                  </a:lnTo>
                  <a:lnTo>
                    <a:pt x="1542211" y="935012"/>
                  </a:lnTo>
                  <a:lnTo>
                    <a:pt x="1542211" y="934123"/>
                  </a:lnTo>
                  <a:lnTo>
                    <a:pt x="1538516" y="934123"/>
                  </a:lnTo>
                  <a:lnTo>
                    <a:pt x="1538516" y="932268"/>
                  </a:lnTo>
                  <a:close/>
                </a:path>
                <a:path w="2105659" h="1589404">
                  <a:moveTo>
                    <a:pt x="1527454" y="931367"/>
                  </a:moveTo>
                  <a:lnTo>
                    <a:pt x="1524685" y="931367"/>
                  </a:lnTo>
                  <a:lnTo>
                    <a:pt x="1524685" y="935050"/>
                  </a:lnTo>
                  <a:lnTo>
                    <a:pt x="1530197" y="935050"/>
                  </a:lnTo>
                  <a:lnTo>
                    <a:pt x="1530197" y="934123"/>
                  </a:lnTo>
                  <a:lnTo>
                    <a:pt x="1527454" y="934123"/>
                  </a:lnTo>
                  <a:lnTo>
                    <a:pt x="1527454" y="931367"/>
                  </a:lnTo>
                  <a:close/>
                </a:path>
                <a:path w="2105659" h="1589404">
                  <a:moveTo>
                    <a:pt x="1542211" y="935012"/>
                  </a:moveTo>
                  <a:lnTo>
                    <a:pt x="1541297" y="935012"/>
                  </a:lnTo>
                  <a:lnTo>
                    <a:pt x="1542211" y="935024"/>
                  </a:lnTo>
                  <a:close/>
                </a:path>
                <a:path w="2105659" h="1589404">
                  <a:moveTo>
                    <a:pt x="1530197" y="928611"/>
                  </a:moveTo>
                  <a:lnTo>
                    <a:pt x="1527454" y="928611"/>
                  </a:lnTo>
                  <a:lnTo>
                    <a:pt x="1527454" y="934123"/>
                  </a:lnTo>
                  <a:lnTo>
                    <a:pt x="1530197" y="934123"/>
                  </a:lnTo>
                  <a:lnTo>
                    <a:pt x="1530197" y="928611"/>
                  </a:lnTo>
                  <a:close/>
                </a:path>
                <a:path w="2105659" h="1589404">
                  <a:moveTo>
                    <a:pt x="1538516" y="931367"/>
                  </a:moveTo>
                  <a:lnTo>
                    <a:pt x="1530197" y="931367"/>
                  </a:lnTo>
                  <a:lnTo>
                    <a:pt x="1530197" y="934123"/>
                  </a:lnTo>
                  <a:lnTo>
                    <a:pt x="1531162" y="934123"/>
                  </a:lnTo>
                  <a:lnTo>
                    <a:pt x="1531162" y="932268"/>
                  </a:lnTo>
                  <a:lnTo>
                    <a:pt x="1538516" y="932268"/>
                  </a:lnTo>
                  <a:lnTo>
                    <a:pt x="1538516" y="931367"/>
                  </a:lnTo>
                  <a:close/>
                </a:path>
                <a:path w="2105659" h="1589404">
                  <a:moveTo>
                    <a:pt x="1542211" y="932268"/>
                  </a:moveTo>
                  <a:lnTo>
                    <a:pt x="1538516" y="932268"/>
                  </a:lnTo>
                  <a:lnTo>
                    <a:pt x="1538516" y="934123"/>
                  </a:lnTo>
                  <a:lnTo>
                    <a:pt x="1542211" y="934123"/>
                  </a:lnTo>
                  <a:lnTo>
                    <a:pt x="1542211" y="932268"/>
                  </a:lnTo>
                  <a:close/>
                </a:path>
                <a:path w="2105659" h="1589404">
                  <a:moveTo>
                    <a:pt x="1531112" y="924953"/>
                  </a:moveTo>
                  <a:lnTo>
                    <a:pt x="1520063" y="924953"/>
                  </a:lnTo>
                  <a:lnTo>
                    <a:pt x="1520063" y="930465"/>
                  </a:lnTo>
                  <a:lnTo>
                    <a:pt x="1527454" y="930465"/>
                  </a:lnTo>
                  <a:lnTo>
                    <a:pt x="1527454" y="928611"/>
                  </a:lnTo>
                  <a:lnTo>
                    <a:pt x="1530197" y="928611"/>
                  </a:lnTo>
                  <a:lnTo>
                    <a:pt x="1530197" y="927709"/>
                  </a:lnTo>
                  <a:lnTo>
                    <a:pt x="1531112" y="927709"/>
                  </a:lnTo>
                  <a:lnTo>
                    <a:pt x="1531112" y="924953"/>
                  </a:lnTo>
                  <a:close/>
                </a:path>
                <a:path w="2105659" h="1589404">
                  <a:moveTo>
                    <a:pt x="1531112" y="928611"/>
                  </a:moveTo>
                  <a:lnTo>
                    <a:pt x="1530197" y="928611"/>
                  </a:lnTo>
                  <a:lnTo>
                    <a:pt x="1530197" y="930465"/>
                  </a:lnTo>
                  <a:lnTo>
                    <a:pt x="1531112" y="930465"/>
                  </a:lnTo>
                  <a:lnTo>
                    <a:pt x="1531112" y="928611"/>
                  </a:lnTo>
                  <a:close/>
                </a:path>
                <a:path w="2105659" h="1589404">
                  <a:moveTo>
                    <a:pt x="686028" y="1290904"/>
                  </a:moveTo>
                  <a:lnTo>
                    <a:pt x="674966" y="1290904"/>
                  </a:lnTo>
                  <a:lnTo>
                    <a:pt x="674966" y="1296428"/>
                  </a:lnTo>
                  <a:lnTo>
                    <a:pt x="686028" y="1296428"/>
                  </a:lnTo>
                  <a:lnTo>
                    <a:pt x="686028" y="1290904"/>
                  </a:lnTo>
                  <a:close/>
                </a:path>
                <a:path w="2105659" h="1589404">
                  <a:moveTo>
                    <a:pt x="691578" y="1300988"/>
                  </a:moveTo>
                  <a:lnTo>
                    <a:pt x="688835" y="1300988"/>
                  </a:lnTo>
                  <a:lnTo>
                    <a:pt x="688835" y="1304658"/>
                  </a:lnTo>
                  <a:lnTo>
                    <a:pt x="692531" y="1304658"/>
                  </a:lnTo>
                  <a:lnTo>
                    <a:pt x="692531" y="1303743"/>
                  </a:lnTo>
                  <a:lnTo>
                    <a:pt x="691578" y="1303743"/>
                  </a:lnTo>
                  <a:lnTo>
                    <a:pt x="691578" y="1300988"/>
                  </a:lnTo>
                  <a:close/>
                </a:path>
                <a:path w="2105659" h="1589404">
                  <a:moveTo>
                    <a:pt x="694347" y="1300962"/>
                  </a:moveTo>
                  <a:lnTo>
                    <a:pt x="692531" y="1300962"/>
                  </a:lnTo>
                  <a:lnTo>
                    <a:pt x="692531" y="1304658"/>
                  </a:lnTo>
                  <a:lnTo>
                    <a:pt x="694347" y="1304658"/>
                  </a:lnTo>
                  <a:lnTo>
                    <a:pt x="694347" y="1300962"/>
                  </a:lnTo>
                  <a:close/>
                </a:path>
                <a:path w="2105659" h="1589404">
                  <a:moveTo>
                    <a:pt x="698055" y="1300988"/>
                  </a:moveTo>
                  <a:lnTo>
                    <a:pt x="694347" y="1300988"/>
                  </a:lnTo>
                  <a:lnTo>
                    <a:pt x="694347" y="1304645"/>
                  </a:lnTo>
                  <a:lnTo>
                    <a:pt x="698055" y="1304645"/>
                  </a:lnTo>
                  <a:lnTo>
                    <a:pt x="698055" y="1300988"/>
                  </a:lnTo>
                  <a:close/>
                </a:path>
                <a:path w="2105659" h="1589404">
                  <a:moveTo>
                    <a:pt x="691578" y="1298219"/>
                  </a:moveTo>
                  <a:lnTo>
                    <a:pt x="680516" y="1298219"/>
                  </a:lnTo>
                  <a:lnTo>
                    <a:pt x="680516" y="1303743"/>
                  </a:lnTo>
                  <a:lnTo>
                    <a:pt x="688835" y="1303743"/>
                  </a:lnTo>
                  <a:lnTo>
                    <a:pt x="688835" y="1300988"/>
                  </a:lnTo>
                  <a:lnTo>
                    <a:pt x="691578" y="1300988"/>
                  </a:lnTo>
                  <a:lnTo>
                    <a:pt x="691578" y="1298219"/>
                  </a:lnTo>
                  <a:close/>
                </a:path>
                <a:path w="2105659" h="1589404">
                  <a:moveTo>
                    <a:pt x="692531" y="1300988"/>
                  </a:moveTo>
                  <a:lnTo>
                    <a:pt x="691578" y="1300988"/>
                  </a:lnTo>
                  <a:lnTo>
                    <a:pt x="691578" y="1303743"/>
                  </a:lnTo>
                  <a:lnTo>
                    <a:pt x="692531" y="1303743"/>
                  </a:lnTo>
                  <a:lnTo>
                    <a:pt x="692531" y="1300988"/>
                  </a:lnTo>
                  <a:close/>
                </a:path>
                <a:path w="2105659" h="1589404">
                  <a:moveTo>
                    <a:pt x="1554238" y="953312"/>
                  </a:moveTo>
                  <a:lnTo>
                    <a:pt x="1548726" y="953312"/>
                  </a:lnTo>
                  <a:lnTo>
                    <a:pt x="1548726" y="956983"/>
                  </a:lnTo>
                  <a:lnTo>
                    <a:pt x="1554238" y="956983"/>
                  </a:lnTo>
                  <a:lnTo>
                    <a:pt x="1554238" y="953312"/>
                  </a:lnTo>
                  <a:close/>
                </a:path>
                <a:path w="2105659" h="1589404">
                  <a:moveTo>
                    <a:pt x="706361" y="1312862"/>
                  </a:moveTo>
                  <a:lnTo>
                    <a:pt x="699008" y="1312862"/>
                  </a:lnTo>
                  <a:lnTo>
                    <a:pt x="699008" y="1318387"/>
                  </a:lnTo>
                  <a:lnTo>
                    <a:pt x="710069" y="1318387"/>
                  </a:lnTo>
                  <a:lnTo>
                    <a:pt x="710069" y="1314729"/>
                  </a:lnTo>
                  <a:lnTo>
                    <a:pt x="706361" y="1314729"/>
                  </a:lnTo>
                  <a:lnTo>
                    <a:pt x="706361" y="1312862"/>
                  </a:lnTo>
                  <a:close/>
                </a:path>
                <a:path w="2105659" h="1589404">
                  <a:moveTo>
                    <a:pt x="687920" y="1309204"/>
                  </a:moveTo>
                  <a:lnTo>
                    <a:pt x="684212" y="1309204"/>
                  </a:lnTo>
                  <a:lnTo>
                    <a:pt x="684212" y="1314729"/>
                  </a:lnTo>
                  <a:lnTo>
                    <a:pt x="687920" y="1314729"/>
                  </a:lnTo>
                  <a:lnTo>
                    <a:pt x="687920" y="1309204"/>
                  </a:lnTo>
                  <a:close/>
                </a:path>
                <a:path w="2105659" h="1589404">
                  <a:moveTo>
                    <a:pt x="695274" y="1309204"/>
                  </a:moveTo>
                  <a:lnTo>
                    <a:pt x="687920" y="1309204"/>
                  </a:lnTo>
                  <a:lnTo>
                    <a:pt x="687920" y="1314729"/>
                  </a:lnTo>
                  <a:lnTo>
                    <a:pt x="695274" y="1314729"/>
                  </a:lnTo>
                  <a:lnTo>
                    <a:pt x="695274" y="1309204"/>
                  </a:lnTo>
                  <a:close/>
                </a:path>
                <a:path w="2105659" h="1589404">
                  <a:moveTo>
                    <a:pt x="695312" y="1309204"/>
                  </a:moveTo>
                  <a:lnTo>
                    <a:pt x="695274" y="1314729"/>
                  </a:lnTo>
                  <a:lnTo>
                    <a:pt x="695312" y="1309204"/>
                  </a:lnTo>
                  <a:close/>
                </a:path>
                <a:path w="2105659" h="1589404">
                  <a:moveTo>
                    <a:pt x="698969" y="1309204"/>
                  </a:moveTo>
                  <a:lnTo>
                    <a:pt x="695312" y="1309204"/>
                  </a:lnTo>
                  <a:lnTo>
                    <a:pt x="695312" y="1314729"/>
                  </a:lnTo>
                  <a:lnTo>
                    <a:pt x="698969" y="1314729"/>
                  </a:lnTo>
                  <a:lnTo>
                    <a:pt x="698969" y="1309204"/>
                  </a:lnTo>
                  <a:close/>
                </a:path>
                <a:path w="2105659" h="1589404">
                  <a:moveTo>
                    <a:pt x="706361" y="1309204"/>
                  </a:moveTo>
                  <a:lnTo>
                    <a:pt x="698969" y="1309204"/>
                  </a:lnTo>
                  <a:lnTo>
                    <a:pt x="698969" y="1314729"/>
                  </a:lnTo>
                  <a:lnTo>
                    <a:pt x="699008" y="1312862"/>
                  </a:lnTo>
                  <a:lnTo>
                    <a:pt x="706361" y="1312862"/>
                  </a:lnTo>
                  <a:lnTo>
                    <a:pt x="706361" y="1309204"/>
                  </a:lnTo>
                  <a:close/>
                </a:path>
                <a:path w="2105659" h="1589404">
                  <a:moveTo>
                    <a:pt x="710069" y="1312862"/>
                  </a:moveTo>
                  <a:lnTo>
                    <a:pt x="706361" y="1312862"/>
                  </a:lnTo>
                  <a:lnTo>
                    <a:pt x="706361" y="1314729"/>
                  </a:lnTo>
                  <a:lnTo>
                    <a:pt x="710069" y="1314729"/>
                  </a:lnTo>
                  <a:lnTo>
                    <a:pt x="710069" y="1312862"/>
                  </a:lnTo>
                  <a:close/>
                </a:path>
                <a:path w="2105659" h="1589404">
                  <a:moveTo>
                    <a:pt x="698969" y="1320177"/>
                  </a:moveTo>
                  <a:lnTo>
                    <a:pt x="687920" y="1320177"/>
                  </a:lnTo>
                  <a:lnTo>
                    <a:pt x="687920" y="1325702"/>
                  </a:lnTo>
                  <a:lnTo>
                    <a:pt x="698969" y="1325702"/>
                  </a:lnTo>
                  <a:lnTo>
                    <a:pt x="698969" y="1320177"/>
                  </a:lnTo>
                  <a:close/>
                </a:path>
                <a:path w="2105659" h="1589404">
                  <a:moveTo>
                    <a:pt x="705446" y="1324749"/>
                  </a:moveTo>
                  <a:lnTo>
                    <a:pt x="699922" y="1324749"/>
                  </a:lnTo>
                  <a:lnTo>
                    <a:pt x="699922" y="1328432"/>
                  </a:lnTo>
                  <a:lnTo>
                    <a:pt x="705446" y="1328432"/>
                  </a:lnTo>
                  <a:lnTo>
                    <a:pt x="705446" y="1324749"/>
                  </a:lnTo>
                  <a:close/>
                </a:path>
                <a:path w="2105659" h="1589404">
                  <a:moveTo>
                    <a:pt x="705446" y="1319263"/>
                  </a:moveTo>
                  <a:lnTo>
                    <a:pt x="699922" y="1319263"/>
                  </a:lnTo>
                  <a:lnTo>
                    <a:pt x="699922" y="1322946"/>
                  </a:lnTo>
                  <a:lnTo>
                    <a:pt x="705446" y="1322946"/>
                  </a:lnTo>
                  <a:lnTo>
                    <a:pt x="705446" y="1319263"/>
                  </a:lnTo>
                  <a:close/>
                </a:path>
                <a:path w="2105659" h="1589404">
                  <a:moveTo>
                    <a:pt x="717461" y="1329334"/>
                  </a:moveTo>
                  <a:lnTo>
                    <a:pt x="710107" y="1329334"/>
                  </a:lnTo>
                  <a:lnTo>
                    <a:pt x="710107" y="1334846"/>
                  </a:lnTo>
                  <a:lnTo>
                    <a:pt x="721156" y="1334846"/>
                  </a:lnTo>
                  <a:lnTo>
                    <a:pt x="721156" y="1331188"/>
                  </a:lnTo>
                  <a:lnTo>
                    <a:pt x="717461" y="1331188"/>
                  </a:lnTo>
                  <a:lnTo>
                    <a:pt x="717461" y="1329334"/>
                  </a:lnTo>
                  <a:close/>
                </a:path>
                <a:path w="2105659" h="1589404">
                  <a:moveTo>
                    <a:pt x="717461" y="1325676"/>
                  </a:moveTo>
                  <a:lnTo>
                    <a:pt x="706412" y="1325676"/>
                  </a:lnTo>
                  <a:lnTo>
                    <a:pt x="706412" y="1331188"/>
                  </a:lnTo>
                  <a:lnTo>
                    <a:pt x="710107" y="1331188"/>
                  </a:lnTo>
                  <a:lnTo>
                    <a:pt x="710107" y="1329334"/>
                  </a:lnTo>
                  <a:lnTo>
                    <a:pt x="717461" y="1329334"/>
                  </a:lnTo>
                  <a:lnTo>
                    <a:pt x="717461" y="1325676"/>
                  </a:lnTo>
                  <a:close/>
                </a:path>
                <a:path w="2105659" h="1589404">
                  <a:moveTo>
                    <a:pt x="721156" y="1329334"/>
                  </a:moveTo>
                  <a:lnTo>
                    <a:pt x="717461" y="1329334"/>
                  </a:lnTo>
                  <a:lnTo>
                    <a:pt x="717461" y="1331188"/>
                  </a:lnTo>
                  <a:lnTo>
                    <a:pt x="721156" y="1331188"/>
                  </a:lnTo>
                  <a:lnTo>
                    <a:pt x="721156" y="1329334"/>
                  </a:lnTo>
                  <a:close/>
                </a:path>
                <a:path w="2105659" h="1589404">
                  <a:moveTo>
                    <a:pt x="744283" y="1315605"/>
                  </a:moveTo>
                  <a:lnTo>
                    <a:pt x="738759" y="1315605"/>
                  </a:lnTo>
                  <a:lnTo>
                    <a:pt x="738759" y="1319288"/>
                  </a:lnTo>
                  <a:lnTo>
                    <a:pt x="744283" y="1319288"/>
                  </a:lnTo>
                  <a:lnTo>
                    <a:pt x="744283" y="1315605"/>
                  </a:lnTo>
                  <a:close/>
                </a:path>
                <a:path w="2105659" h="1589404">
                  <a:moveTo>
                    <a:pt x="809002" y="1300962"/>
                  </a:moveTo>
                  <a:lnTo>
                    <a:pt x="803490" y="1300962"/>
                  </a:lnTo>
                  <a:lnTo>
                    <a:pt x="803490" y="1304645"/>
                  </a:lnTo>
                  <a:lnTo>
                    <a:pt x="809002" y="1304645"/>
                  </a:lnTo>
                  <a:lnTo>
                    <a:pt x="809002" y="1300962"/>
                  </a:lnTo>
                  <a:close/>
                </a:path>
                <a:path w="2105659" h="1589404">
                  <a:moveTo>
                    <a:pt x="790511" y="1319288"/>
                  </a:moveTo>
                  <a:lnTo>
                    <a:pt x="784987" y="1319288"/>
                  </a:lnTo>
                  <a:lnTo>
                    <a:pt x="784987" y="1322959"/>
                  </a:lnTo>
                  <a:lnTo>
                    <a:pt x="790511" y="1322959"/>
                  </a:lnTo>
                  <a:lnTo>
                    <a:pt x="790511" y="1319288"/>
                  </a:lnTo>
                  <a:close/>
                </a:path>
                <a:path w="2105659" h="1589404">
                  <a:moveTo>
                    <a:pt x="724865" y="1336649"/>
                  </a:moveTo>
                  <a:lnTo>
                    <a:pt x="713803" y="1336649"/>
                  </a:lnTo>
                  <a:lnTo>
                    <a:pt x="713803" y="1342174"/>
                  </a:lnTo>
                  <a:lnTo>
                    <a:pt x="724865" y="1342174"/>
                  </a:lnTo>
                  <a:lnTo>
                    <a:pt x="724865" y="1336649"/>
                  </a:lnTo>
                  <a:close/>
                </a:path>
                <a:path w="2105659" h="1589404">
                  <a:moveTo>
                    <a:pt x="737806" y="1365923"/>
                  </a:moveTo>
                  <a:lnTo>
                    <a:pt x="726744" y="1365923"/>
                  </a:lnTo>
                  <a:lnTo>
                    <a:pt x="726744" y="1371447"/>
                  </a:lnTo>
                  <a:lnTo>
                    <a:pt x="737806" y="1371447"/>
                  </a:lnTo>
                  <a:lnTo>
                    <a:pt x="737806" y="1365923"/>
                  </a:lnTo>
                  <a:close/>
                </a:path>
                <a:path w="2105659" h="1589404">
                  <a:moveTo>
                    <a:pt x="736879" y="1388808"/>
                  </a:moveTo>
                  <a:lnTo>
                    <a:pt x="731367" y="1388808"/>
                  </a:lnTo>
                  <a:lnTo>
                    <a:pt x="731375" y="1389972"/>
                  </a:lnTo>
                  <a:lnTo>
                    <a:pt x="734796" y="1393355"/>
                  </a:lnTo>
                  <a:lnTo>
                    <a:pt x="736879" y="1391258"/>
                  </a:lnTo>
                  <a:lnTo>
                    <a:pt x="736879" y="1388808"/>
                  </a:lnTo>
                  <a:close/>
                </a:path>
                <a:path w="2105659" h="1589404">
                  <a:moveTo>
                    <a:pt x="731367" y="1389972"/>
                  </a:moveTo>
                  <a:lnTo>
                    <a:pt x="731367" y="1392491"/>
                  </a:lnTo>
                  <a:lnTo>
                    <a:pt x="733923" y="1392491"/>
                  </a:lnTo>
                  <a:lnTo>
                    <a:pt x="731367" y="1389972"/>
                  </a:lnTo>
                  <a:close/>
                </a:path>
                <a:path w="2105659" h="1589404">
                  <a:moveTo>
                    <a:pt x="736879" y="1391258"/>
                  </a:moveTo>
                  <a:lnTo>
                    <a:pt x="735654" y="1392491"/>
                  </a:lnTo>
                  <a:lnTo>
                    <a:pt x="736879" y="1392491"/>
                  </a:lnTo>
                  <a:lnTo>
                    <a:pt x="736879" y="1391258"/>
                  </a:lnTo>
                  <a:close/>
                </a:path>
                <a:path w="2105659" h="1589404">
                  <a:moveTo>
                    <a:pt x="736879" y="1387658"/>
                  </a:moveTo>
                  <a:lnTo>
                    <a:pt x="736879" y="1391258"/>
                  </a:lnTo>
                  <a:lnTo>
                    <a:pt x="738682" y="1389443"/>
                  </a:lnTo>
                  <a:lnTo>
                    <a:pt x="736879" y="1387658"/>
                  </a:lnTo>
                  <a:close/>
                </a:path>
                <a:path w="2105659" h="1589404">
                  <a:moveTo>
                    <a:pt x="731367" y="1389965"/>
                  </a:moveTo>
                  <a:lnTo>
                    <a:pt x="732180" y="1390777"/>
                  </a:lnTo>
                  <a:lnTo>
                    <a:pt x="731367" y="1389965"/>
                  </a:lnTo>
                  <a:close/>
                </a:path>
                <a:path w="2105659" h="1589404">
                  <a:moveTo>
                    <a:pt x="728489" y="1387119"/>
                  </a:moveTo>
                  <a:lnTo>
                    <a:pt x="731367" y="1389972"/>
                  </a:lnTo>
                  <a:lnTo>
                    <a:pt x="728489" y="1387119"/>
                  </a:lnTo>
                  <a:close/>
                </a:path>
                <a:path w="2105659" h="1589404">
                  <a:moveTo>
                    <a:pt x="729754" y="1380604"/>
                  </a:moveTo>
                  <a:lnTo>
                    <a:pt x="725868" y="1384528"/>
                  </a:lnTo>
                  <a:lnTo>
                    <a:pt x="731367" y="1389965"/>
                  </a:lnTo>
                  <a:lnTo>
                    <a:pt x="731367" y="1388808"/>
                  </a:lnTo>
                  <a:lnTo>
                    <a:pt x="736879" y="1388808"/>
                  </a:lnTo>
                  <a:lnTo>
                    <a:pt x="736879" y="1387658"/>
                  </a:lnTo>
                  <a:lnTo>
                    <a:pt x="729754" y="1380604"/>
                  </a:lnTo>
                  <a:close/>
                </a:path>
                <a:path w="2105659" h="1589404">
                  <a:moveTo>
                    <a:pt x="736879" y="1387119"/>
                  </a:moveTo>
                  <a:lnTo>
                    <a:pt x="736335" y="1387119"/>
                  </a:lnTo>
                  <a:lnTo>
                    <a:pt x="736879" y="1387658"/>
                  </a:lnTo>
                  <a:lnTo>
                    <a:pt x="736879" y="1387119"/>
                  </a:lnTo>
                  <a:close/>
                </a:path>
                <a:path w="2105659" h="1589404">
                  <a:moveTo>
                    <a:pt x="736879" y="1407109"/>
                  </a:moveTo>
                  <a:lnTo>
                    <a:pt x="731367" y="1407109"/>
                  </a:lnTo>
                  <a:lnTo>
                    <a:pt x="731367" y="1410792"/>
                  </a:lnTo>
                  <a:lnTo>
                    <a:pt x="736879" y="1410792"/>
                  </a:lnTo>
                  <a:lnTo>
                    <a:pt x="736879" y="1407109"/>
                  </a:lnTo>
                  <a:close/>
                </a:path>
                <a:path w="2105659" h="1589404">
                  <a:moveTo>
                    <a:pt x="751674" y="1407109"/>
                  </a:moveTo>
                  <a:lnTo>
                    <a:pt x="746163" y="1407109"/>
                  </a:lnTo>
                  <a:lnTo>
                    <a:pt x="751674" y="1407134"/>
                  </a:lnTo>
                  <a:close/>
                </a:path>
                <a:path w="2105659" h="1589404">
                  <a:moveTo>
                    <a:pt x="746163" y="1403451"/>
                  </a:moveTo>
                  <a:lnTo>
                    <a:pt x="736879" y="1403451"/>
                  </a:lnTo>
                  <a:lnTo>
                    <a:pt x="736879" y="1407109"/>
                  </a:lnTo>
                  <a:lnTo>
                    <a:pt x="746163" y="1407109"/>
                  </a:lnTo>
                  <a:lnTo>
                    <a:pt x="746163" y="1403451"/>
                  </a:lnTo>
                  <a:close/>
                </a:path>
                <a:path w="2105659" h="1589404">
                  <a:moveTo>
                    <a:pt x="735063" y="1399794"/>
                  </a:moveTo>
                  <a:lnTo>
                    <a:pt x="731367" y="1399794"/>
                  </a:lnTo>
                  <a:lnTo>
                    <a:pt x="731367" y="1403464"/>
                  </a:lnTo>
                  <a:lnTo>
                    <a:pt x="736879" y="1403464"/>
                  </a:lnTo>
                  <a:lnTo>
                    <a:pt x="736879" y="1399806"/>
                  </a:lnTo>
                  <a:lnTo>
                    <a:pt x="735063" y="1399806"/>
                  </a:lnTo>
                  <a:close/>
                </a:path>
                <a:path w="2105659" h="1589404">
                  <a:moveTo>
                    <a:pt x="736879" y="1396136"/>
                  </a:moveTo>
                  <a:lnTo>
                    <a:pt x="735063" y="1396136"/>
                  </a:lnTo>
                  <a:lnTo>
                    <a:pt x="735063" y="1399806"/>
                  </a:lnTo>
                  <a:lnTo>
                    <a:pt x="736879" y="1399806"/>
                  </a:lnTo>
                  <a:lnTo>
                    <a:pt x="736879" y="1396136"/>
                  </a:lnTo>
                  <a:close/>
                </a:path>
                <a:path w="2105659" h="1589404">
                  <a:moveTo>
                    <a:pt x="740587" y="1399794"/>
                  </a:moveTo>
                  <a:lnTo>
                    <a:pt x="736879" y="1399794"/>
                  </a:lnTo>
                  <a:lnTo>
                    <a:pt x="740587" y="1399806"/>
                  </a:lnTo>
                  <a:close/>
                </a:path>
                <a:path w="2105659" h="1589404">
                  <a:moveTo>
                    <a:pt x="751674" y="1399794"/>
                  </a:moveTo>
                  <a:lnTo>
                    <a:pt x="746163" y="1399794"/>
                  </a:lnTo>
                  <a:lnTo>
                    <a:pt x="751674" y="1399806"/>
                  </a:lnTo>
                  <a:close/>
                </a:path>
                <a:path w="2105659" h="1589404">
                  <a:moveTo>
                    <a:pt x="744283" y="1385138"/>
                  </a:moveTo>
                  <a:lnTo>
                    <a:pt x="738759" y="1385138"/>
                  </a:lnTo>
                  <a:lnTo>
                    <a:pt x="738759" y="1392478"/>
                  </a:lnTo>
                  <a:lnTo>
                    <a:pt x="740587" y="1392478"/>
                  </a:lnTo>
                  <a:lnTo>
                    <a:pt x="740587" y="1399794"/>
                  </a:lnTo>
                  <a:lnTo>
                    <a:pt x="746163" y="1399794"/>
                  </a:lnTo>
                  <a:lnTo>
                    <a:pt x="746163" y="1398892"/>
                  </a:lnTo>
                  <a:lnTo>
                    <a:pt x="741540" y="1398892"/>
                  </a:lnTo>
                  <a:lnTo>
                    <a:pt x="741540" y="1393367"/>
                  </a:lnTo>
                  <a:lnTo>
                    <a:pt x="742454" y="1393367"/>
                  </a:lnTo>
                  <a:lnTo>
                    <a:pt x="742454" y="1388795"/>
                  </a:lnTo>
                  <a:lnTo>
                    <a:pt x="744283" y="1388795"/>
                  </a:lnTo>
                  <a:lnTo>
                    <a:pt x="744283" y="1385138"/>
                  </a:lnTo>
                  <a:close/>
                </a:path>
                <a:path w="2105659" h="1589404">
                  <a:moveTo>
                    <a:pt x="751674" y="1393367"/>
                  </a:moveTo>
                  <a:lnTo>
                    <a:pt x="742454" y="1393367"/>
                  </a:lnTo>
                  <a:lnTo>
                    <a:pt x="742454" y="1396136"/>
                  </a:lnTo>
                  <a:lnTo>
                    <a:pt x="746163" y="1396136"/>
                  </a:lnTo>
                  <a:lnTo>
                    <a:pt x="746163" y="1398892"/>
                  </a:lnTo>
                  <a:lnTo>
                    <a:pt x="751674" y="1398892"/>
                  </a:lnTo>
                  <a:lnTo>
                    <a:pt x="751674" y="1393367"/>
                  </a:lnTo>
                  <a:close/>
                </a:path>
                <a:path w="2105659" h="1589404">
                  <a:moveTo>
                    <a:pt x="744283" y="1388795"/>
                  </a:moveTo>
                  <a:lnTo>
                    <a:pt x="742454" y="1388795"/>
                  </a:lnTo>
                  <a:lnTo>
                    <a:pt x="742454" y="1392478"/>
                  </a:lnTo>
                  <a:lnTo>
                    <a:pt x="747979" y="1392478"/>
                  </a:lnTo>
                  <a:lnTo>
                    <a:pt x="747979" y="1388808"/>
                  </a:lnTo>
                  <a:lnTo>
                    <a:pt x="744283" y="1388808"/>
                  </a:lnTo>
                  <a:close/>
                </a:path>
                <a:path w="2105659" h="1589404">
                  <a:moveTo>
                    <a:pt x="747979" y="1388795"/>
                  </a:moveTo>
                  <a:lnTo>
                    <a:pt x="744283" y="1388795"/>
                  </a:lnTo>
                  <a:lnTo>
                    <a:pt x="747979" y="1388808"/>
                  </a:lnTo>
                  <a:close/>
                </a:path>
                <a:path w="2105659" h="1589404">
                  <a:moveTo>
                    <a:pt x="1576425" y="1050302"/>
                  </a:moveTo>
                  <a:lnTo>
                    <a:pt x="1570913" y="1050302"/>
                  </a:lnTo>
                  <a:lnTo>
                    <a:pt x="1570913" y="1053985"/>
                  </a:lnTo>
                  <a:lnTo>
                    <a:pt x="1576425" y="1053985"/>
                  </a:lnTo>
                  <a:lnTo>
                    <a:pt x="1576425" y="1050302"/>
                  </a:lnTo>
                  <a:close/>
                </a:path>
                <a:path w="2105659" h="1589404">
                  <a:moveTo>
                    <a:pt x="759079" y="1419923"/>
                  </a:moveTo>
                  <a:lnTo>
                    <a:pt x="753554" y="1419923"/>
                  </a:lnTo>
                  <a:lnTo>
                    <a:pt x="753554" y="1423593"/>
                  </a:lnTo>
                  <a:lnTo>
                    <a:pt x="759079" y="1423593"/>
                  </a:lnTo>
                  <a:lnTo>
                    <a:pt x="759079" y="1419923"/>
                  </a:lnTo>
                  <a:close/>
                </a:path>
                <a:path w="2105659" h="1589404">
                  <a:moveTo>
                    <a:pt x="753554" y="1417154"/>
                  </a:moveTo>
                  <a:lnTo>
                    <a:pt x="748944" y="1417154"/>
                  </a:lnTo>
                  <a:lnTo>
                    <a:pt x="748944" y="1422679"/>
                  </a:lnTo>
                  <a:lnTo>
                    <a:pt x="753554" y="1422679"/>
                  </a:lnTo>
                  <a:lnTo>
                    <a:pt x="753554" y="1419923"/>
                  </a:lnTo>
                  <a:lnTo>
                    <a:pt x="759079" y="1419923"/>
                  </a:lnTo>
                  <a:lnTo>
                    <a:pt x="759079" y="1418107"/>
                  </a:lnTo>
                  <a:lnTo>
                    <a:pt x="753554" y="1418107"/>
                  </a:lnTo>
                  <a:lnTo>
                    <a:pt x="753554" y="1417154"/>
                  </a:lnTo>
                  <a:close/>
                </a:path>
                <a:path w="2105659" h="1589404">
                  <a:moveTo>
                    <a:pt x="759993" y="1419923"/>
                  </a:moveTo>
                  <a:lnTo>
                    <a:pt x="759079" y="1419923"/>
                  </a:lnTo>
                  <a:lnTo>
                    <a:pt x="759079" y="1422679"/>
                  </a:lnTo>
                  <a:lnTo>
                    <a:pt x="759993" y="1422679"/>
                  </a:lnTo>
                  <a:lnTo>
                    <a:pt x="759993" y="1419923"/>
                  </a:lnTo>
                  <a:close/>
                </a:path>
                <a:path w="2105659" h="1589404">
                  <a:moveTo>
                    <a:pt x="759079" y="1410754"/>
                  </a:moveTo>
                  <a:lnTo>
                    <a:pt x="753554" y="1410754"/>
                  </a:lnTo>
                  <a:lnTo>
                    <a:pt x="753554" y="1418107"/>
                  </a:lnTo>
                  <a:lnTo>
                    <a:pt x="759079" y="1418107"/>
                  </a:lnTo>
                  <a:lnTo>
                    <a:pt x="759079" y="1410754"/>
                  </a:lnTo>
                  <a:close/>
                </a:path>
                <a:path w="2105659" h="1589404">
                  <a:moveTo>
                    <a:pt x="770204" y="1413497"/>
                  </a:moveTo>
                  <a:lnTo>
                    <a:pt x="763727" y="1413497"/>
                  </a:lnTo>
                  <a:lnTo>
                    <a:pt x="763727" y="1422679"/>
                  </a:lnTo>
                  <a:lnTo>
                    <a:pt x="774788" y="1422679"/>
                  </a:lnTo>
                  <a:lnTo>
                    <a:pt x="774788" y="1419923"/>
                  </a:lnTo>
                  <a:lnTo>
                    <a:pt x="770204" y="1419923"/>
                  </a:lnTo>
                  <a:lnTo>
                    <a:pt x="770204" y="1413497"/>
                  </a:lnTo>
                  <a:close/>
                </a:path>
                <a:path w="2105659" h="1589404">
                  <a:moveTo>
                    <a:pt x="775716" y="1412582"/>
                  </a:moveTo>
                  <a:lnTo>
                    <a:pt x="770204" y="1412582"/>
                  </a:lnTo>
                  <a:lnTo>
                    <a:pt x="770204" y="1419923"/>
                  </a:lnTo>
                  <a:lnTo>
                    <a:pt x="774788" y="1419923"/>
                  </a:lnTo>
                  <a:lnTo>
                    <a:pt x="774788" y="1413497"/>
                  </a:lnTo>
                  <a:lnTo>
                    <a:pt x="775716" y="1413497"/>
                  </a:lnTo>
                  <a:lnTo>
                    <a:pt x="775716" y="1412582"/>
                  </a:lnTo>
                  <a:close/>
                </a:path>
                <a:path w="2105659" h="1589404">
                  <a:moveTo>
                    <a:pt x="775716" y="1413497"/>
                  </a:moveTo>
                  <a:lnTo>
                    <a:pt x="774788" y="1413497"/>
                  </a:lnTo>
                  <a:lnTo>
                    <a:pt x="774788" y="1416265"/>
                  </a:lnTo>
                  <a:lnTo>
                    <a:pt x="775716" y="1416265"/>
                  </a:lnTo>
                  <a:lnTo>
                    <a:pt x="775716" y="1413497"/>
                  </a:lnTo>
                  <a:close/>
                </a:path>
                <a:path w="2105659" h="1589404">
                  <a:moveTo>
                    <a:pt x="813625" y="1408010"/>
                  </a:moveTo>
                  <a:lnTo>
                    <a:pt x="802563" y="1408010"/>
                  </a:lnTo>
                  <a:lnTo>
                    <a:pt x="802563" y="1413522"/>
                  </a:lnTo>
                  <a:lnTo>
                    <a:pt x="813625" y="1413522"/>
                  </a:lnTo>
                  <a:lnTo>
                    <a:pt x="813625" y="1408010"/>
                  </a:lnTo>
                  <a:close/>
                </a:path>
                <a:path w="2105659" h="1589404">
                  <a:moveTo>
                    <a:pt x="792391" y="1435455"/>
                  </a:moveTo>
                  <a:lnTo>
                    <a:pt x="784072" y="1435455"/>
                  </a:lnTo>
                  <a:lnTo>
                    <a:pt x="784072" y="1440980"/>
                  </a:lnTo>
                  <a:lnTo>
                    <a:pt x="792391" y="1440980"/>
                  </a:lnTo>
                  <a:lnTo>
                    <a:pt x="792391" y="1435455"/>
                  </a:lnTo>
                  <a:close/>
                </a:path>
                <a:path w="2105659" h="1589404">
                  <a:moveTo>
                    <a:pt x="797902" y="1434541"/>
                  </a:moveTo>
                  <a:lnTo>
                    <a:pt x="792391" y="1434541"/>
                  </a:lnTo>
                  <a:lnTo>
                    <a:pt x="792391" y="1440980"/>
                  </a:lnTo>
                  <a:lnTo>
                    <a:pt x="795134" y="1440980"/>
                  </a:lnTo>
                  <a:lnTo>
                    <a:pt x="795134" y="1435455"/>
                  </a:lnTo>
                  <a:lnTo>
                    <a:pt x="797902" y="1435455"/>
                  </a:lnTo>
                  <a:lnTo>
                    <a:pt x="797902" y="1434541"/>
                  </a:lnTo>
                  <a:close/>
                </a:path>
                <a:path w="2105659" h="1589404">
                  <a:moveTo>
                    <a:pt x="797902" y="1435455"/>
                  </a:moveTo>
                  <a:lnTo>
                    <a:pt x="795134" y="1435455"/>
                  </a:lnTo>
                  <a:lnTo>
                    <a:pt x="795134" y="1438211"/>
                  </a:lnTo>
                  <a:lnTo>
                    <a:pt x="797902" y="1438211"/>
                  </a:lnTo>
                  <a:lnTo>
                    <a:pt x="797902" y="1435455"/>
                  </a:lnTo>
                  <a:close/>
                </a:path>
                <a:path w="2105659" h="1589404">
                  <a:moveTo>
                    <a:pt x="792391" y="1434541"/>
                  </a:moveTo>
                  <a:lnTo>
                    <a:pt x="784987" y="1434541"/>
                  </a:lnTo>
                  <a:lnTo>
                    <a:pt x="792391" y="1434553"/>
                  </a:lnTo>
                  <a:close/>
                </a:path>
                <a:path w="2105659" h="1589404">
                  <a:moveTo>
                    <a:pt x="779411" y="1423581"/>
                  </a:moveTo>
                  <a:lnTo>
                    <a:pt x="773899" y="1423581"/>
                  </a:lnTo>
                  <a:lnTo>
                    <a:pt x="773899" y="1430921"/>
                  </a:lnTo>
                  <a:lnTo>
                    <a:pt x="779411" y="1430921"/>
                  </a:lnTo>
                  <a:lnTo>
                    <a:pt x="779411" y="1429994"/>
                  </a:lnTo>
                  <a:lnTo>
                    <a:pt x="776681" y="1429994"/>
                  </a:lnTo>
                  <a:lnTo>
                    <a:pt x="776681" y="1424482"/>
                  </a:lnTo>
                  <a:lnTo>
                    <a:pt x="779411" y="1424482"/>
                  </a:lnTo>
                  <a:lnTo>
                    <a:pt x="779411" y="1423581"/>
                  </a:lnTo>
                  <a:close/>
                </a:path>
                <a:path w="2105659" h="1589404">
                  <a:moveTo>
                    <a:pt x="787730" y="1427213"/>
                  </a:moveTo>
                  <a:lnTo>
                    <a:pt x="784987" y="1427213"/>
                  </a:lnTo>
                  <a:lnTo>
                    <a:pt x="784987" y="1430896"/>
                  </a:lnTo>
                  <a:lnTo>
                    <a:pt x="790511" y="1430896"/>
                  </a:lnTo>
                  <a:lnTo>
                    <a:pt x="790511" y="1429994"/>
                  </a:lnTo>
                  <a:lnTo>
                    <a:pt x="787730" y="1429994"/>
                  </a:lnTo>
                  <a:lnTo>
                    <a:pt x="787730" y="1427213"/>
                  </a:lnTo>
                  <a:close/>
                </a:path>
                <a:path w="2105659" h="1589404">
                  <a:moveTo>
                    <a:pt x="779411" y="1424482"/>
                  </a:moveTo>
                  <a:lnTo>
                    <a:pt x="776681" y="1424482"/>
                  </a:lnTo>
                  <a:lnTo>
                    <a:pt x="776681" y="1429994"/>
                  </a:lnTo>
                  <a:lnTo>
                    <a:pt x="779411" y="1429994"/>
                  </a:lnTo>
                  <a:lnTo>
                    <a:pt x="779411" y="1424482"/>
                  </a:lnTo>
                  <a:close/>
                </a:path>
                <a:path w="2105659" h="1589404">
                  <a:moveTo>
                    <a:pt x="784987" y="1427238"/>
                  </a:moveTo>
                  <a:lnTo>
                    <a:pt x="779411" y="1427238"/>
                  </a:lnTo>
                  <a:lnTo>
                    <a:pt x="779411" y="1429994"/>
                  </a:lnTo>
                  <a:lnTo>
                    <a:pt x="784987" y="1429994"/>
                  </a:lnTo>
                  <a:lnTo>
                    <a:pt x="784987" y="1427238"/>
                  </a:lnTo>
                  <a:close/>
                </a:path>
                <a:path w="2105659" h="1589404">
                  <a:moveTo>
                    <a:pt x="790511" y="1427213"/>
                  </a:moveTo>
                  <a:lnTo>
                    <a:pt x="788695" y="1427213"/>
                  </a:lnTo>
                  <a:lnTo>
                    <a:pt x="787730" y="1427238"/>
                  </a:lnTo>
                  <a:lnTo>
                    <a:pt x="787730" y="1429994"/>
                  </a:lnTo>
                  <a:lnTo>
                    <a:pt x="790511" y="1429994"/>
                  </a:lnTo>
                  <a:lnTo>
                    <a:pt x="790511" y="1427213"/>
                  </a:lnTo>
                  <a:close/>
                </a:path>
                <a:path w="2105659" h="1589404">
                  <a:moveTo>
                    <a:pt x="788695" y="1419923"/>
                  </a:moveTo>
                  <a:lnTo>
                    <a:pt x="779411" y="1419923"/>
                  </a:lnTo>
                  <a:lnTo>
                    <a:pt x="779411" y="1424482"/>
                  </a:lnTo>
                  <a:lnTo>
                    <a:pt x="787730" y="1424482"/>
                  </a:lnTo>
                  <a:lnTo>
                    <a:pt x="787730" y="1427213"/>
                  </a:lnTo>
                  <a:lnTo>
                    <a:pt x="788695" y="1427213"/>
                  </a:lnTo>
                  <a:lnTo>
                    <a:pt x="788695" y="1419923"/>
                  </a:lnTo>
                  <a:close/>
                </a:path>
                <a:path w="2105659" h="1589404">
                  <a:moveTo>
                    <a:pt x="794207" y="1419898"/>
                  </a:moveTo>
                  <a:lnTo>
                    <a:pt x="788695" y="1419898"/>
                  </a:lnTo>
                  <a:lnTo>
                    <a:pt x="794207" y="1419923"/>
                  </a:lnTo>
                  <a:close/>
                </a:path>
                <a:path w="2105659" h="1589404">
                  <a:moveTo>
                    <a:pt x="802525" y="1413497"/>
                  </a:moveTo>
                  <a:lnTo>
                    <a:pt x="791476" y="1413497"/>
                  </a:lnTo>
                  <a:lnTo>
                    <a:pt x="791476" y="1419021"/>
                  </a:lnTo>
                  <a:lnTo>
                    <a:pt x="802525" y="1419021"/>
                  </a:lnTo>
                  <a:lnTo>
                    <a:pt x="802525" y="1413497"/>
                  </a:lnTo>
                  <a:close/>
                </a:path>
                <a:path w="2105659" h="1589404">
                  <a:moveTo>
                    <a:pt x="766470" y="1430896"/>
                  </a:moveTo>
                  <a:lnTo>
                    <a:pt x="760958" y="1430896"/>
                  </a:lnTo>
                  <a:lnTo>
                    <a:pt x="760958" y="1434579"/>
                  </a:lnTo>
                  <a:lnTo>
                    <a:pt x="766470" y="1434579"/>
                  </a:lnTo>
                  <a:lnTo>
                    <a:pt x="766470" y="1430896"/>
                  </a:lnTo>
                  <a:close/>
                </a:path>
                <a:path w="2105659" h="1589404">
                  <a:moveTo>
                    <a:pt x="792391" y="1449197"/>
                  </a:moveTo>
                  <a:lnTo>
                    <a:pt x="788695" y="1449197"/>
                  </a:lnTo>
                  <a:lnTo>
                    <a:pt x="788695" y="1452880"/>
                  </a:lnTo>
                  <a:lnTo>
                    <a:pt x="794207" y="1452880"/>
                  </a:lnTo>
                  <a:lnTo>
                    <a:pt x="792391" y="1452854"/>
                  </a:lnTo>
                  <a:lnTo>
                    <a:pt x="792391" y="1449197"/>
                  </a:lnTo>
                  <a:close/>
                </a:path>
                <a:path w="2105659" h="1589404">
                  <a:moveTo>
                    <a:pt x="795172" y="1445514"/>
                  </a:moveTo>
                  <a:lnTo>
                    <a:pt x="792391" y="1445514"/>
                  </a:lnTo>
                  <a:lnTo>
                    <a:pt x="792391" y="1452854"/>
                  </a:lnTo>
                  <a:lnTo>
                    <a:pt x="794207" y="1452854"/>
                  </a:lnTo>
                  <a:lnTo>
                    <a:pt x="794207" y="1445539"/>
                  </a:lnTo>
                  <a:lnTo>
                    <a:pt x="795172" y="1445539"/>
                  </a:lnTo>
                  <a:close/>
                </a:path>
                <a:path w="2105659" h="1589404">
                  <a:moveTo>
                    <a:pt x="802563" y="1448295"/>
                  </a:moveTo>
                  <a:lnTo>
                    <a:pt x="797902" y="1448295"/>
                  </a:lnTo>
                  <a:lnTo>
                    <a:pt x="797902" y="1449197"/>
                  </a:lnTo>
                  <a:lnTo>
                    <a:pt x="794207" y="1449197"/>
                  </a:lnTo>
                  <a:lnTo>
                    <a:pt x="794207" y="1451952"/>
                  </a:lnTo>
                  <a:lnTo>
                    <a:pt x="802563" y="1451952"/>
                  </a:lnTo>
                  <a:lnTo>
                    <a:pt x="802563" y="1448295"/>
                  </a:lnTo>
                  <a:close/>
                </a:path>
                <a:path w="2105659" h="1589404">
                  <a:moveTo>
                    <a:pt x="813625" y="1449197"/>
                  </a:moveTo>
                  <a:lnTo>
                    <a:pt x="802563" y="1449197"/>
                  </a:lnTo>
                  <a:lnTo>
                    <a:pt x="802563" y="1451952"/>
                  </a:lnTo>
                  <a:lnTo>
                    <a:pt x="813625" y="1451952"/>
                  </a:lnTo>
                  <a:lnTo>
                    <a:pt x="813625" y="1449197"/>
                  </a:lnTo>
                  <a:close/>
                </a:path>
                <a:path w="2105659" h="1589404">
                  <a:moveTo>
                    <a:pt x="806221" y="1442770"/>
                  </a:moveTo>
                  <a:lnTo>
                    <a:pt x="795172" y="1442770"/>
                  </a:lnTo>
                  <a:lnTo>
                    <a:pt x="795172" y="1448295"/>
                  </a:lnTo>
                  <a:lnTo>
                    <a:pt x="797902" y="1448295"/>
                  </a:lnTo>
                  <a:lnTo>
                    <a:pt x="797902" y="1445514"/>
                  </a:lnTo>
                  <a:lnTo>
                    <a:pt x="806221" y="1445514"/>
                  </a:lnTo>
                  <a:lnTo>
                    <a:pt x="806221" y="1442770"/>
                  </a:lnTo>
                  <a:close/>
                </a:path>
                <a:path w="2105659" h="1589404">
                  <a:moveTo>
                    <a:pt x="806221" y="1446441"/>
                  </a:moveTo>
                  <a:lnTo>
                    <a:pt x="802563" y="1446441"/>
                  </a:lnTo>
                  <a:lnTo>
                    <a:pt x="802563" y="1448295"/>
                  </a:lnTo>
                  <a:lnTo>
                    <a:pt x="806221" y="1448295"/>
                  </a:lnTo>
                  <a:lnTo>
                    <a:pt x="806221" y="1446441"/>
                  </a:lnTo>
                  <a:close/>
                </a:path>
                <a:path w="2105659" h="1589404">
                  <a:moveTo>
                    <a:pt x="806221" y="1445514"/>
                  </a:moveTo>
                  <a:lnTo>
                    <a:pt x="797902" y="1445514"/>
                  </a:lnTo>
                  <a:lnTo>
                    <a:pt x="806221" y="1445539"/>
                  </a:lnTo>
                  <a:close/>
                </a:path>
                <a:path w="2105659" h="1589404">
                  <a:moveTo>
                    <a:pt x="798830" y="1453756"/>
                  </a:moveTo>
                  <a:lnTo>
                    <a:pt x="787768" y="1453756"/>
                  </a:lnTo>
                  <a:lnTo>
                    <a:pt x="787768" y="1459268"/>
                  </a:lnTo>
                  <a:lnTo>
                    <a:pt x="798830" y="1459268"/>
                  </a:lnTo>
                  <a:lnTo>
                    <a:pt x="798830" y="1453756"/>
                  </a:lnTo>
                  <a:close/>
                </a:path>
                <a:path w="2105659" h="1589404">
                  <a:moveTo>
                    <a:pt x="820127" y="1459242"/>
                  </a:moveTo>
                  <a:lnTo>
                    <a:pt x="819213" y="1459242"/>
                  </a:lnTo>
                  <a:lnTo>
                    <a:pt x="819213" y="1464767"/>
                  </a:lnTo>
                  <a:lnTo>
                    <a:pt x="820127" y="1464767"/>
                  </a:lnTo>
                  <a:lnTo>
                    <a:pt x="820127" y="1459242"/>
                  </a:lnTo>
                  <a:close/>
                </a:path>
                <a:path w="2105659" h="1589404">
                  <a:moveTo>
                    <a:pt x="821016" y="1458328"/>
                  </a:moveTo>
                  <a:lnTo>
                    <a:pt x="820127" y="1458328"/>
                  </a:lnTo>
                  <a:lnTo>
                    <a:pt x="820127" y="1464767"/>
                  </a:lnTo>
                  <a:lnTo>
                    <a:pt x="830262" y="1464767"/>
                  </a:lnTo>
                  <a:lnTo>
                    <a:pt x="830262" y="1462024"/>
                  </a:lnTo>
                  <a:lnTo>
                    <a:pt x="825652" y="1462024"/>
                  </a:lnTo>
                  <a:lnTo>
                    <a:pt x="825652" y="1461109"/>
                  </a:lnTo>
                  <a:lnTo>
                    <a:pt x="821016" y="1461109"/>
                  </a:lnTo>
                  <a:lnTo>
                    <a:pt x="821016" y="1458328"/>
                  </a:lnTo>
                  <a:close/>
                </a:path>
                <a:path w="2105659" h="1589404">
                  <a:moveTo>
                    <a:pt x="816394" y="1458341"/>
                  </a:moveTo>
                  <a:lnTo>
                    <a:pt x="810882" y="1458341"/>
                  </a:lnTo>
                  <a:lnTo>
                    <a:pt x="810882" y="1462024"/>
                  </a:lnTo>
                  <a:lnTo>
                    <a:pt x="816394" y="1462024"/>
                  </a:lnTo>
                  <a:lnTo>
                    <a:pt x="816394" y="1458341"/>
                  </a:lnTo>
                  <a:close/>
                </a:path>
                <a:path w="2105659" h="1589404">
                  <a:moveTo>
                    <a:pt x="830262" y="1459242"/>
                  </a:moveTo>
                  <a:lnTo>
                    <a:pt x="825652" y="1459242"/>
                  </a:lnTo>
                  <a:lnTo>
                    <a:pt x="825652" y="1462024"/>
                  </a:lnTo>
                  <a:lnTo>
                    <a:pt x="830262" y="1462024"/>
                  </a:lnTo>
                  <a:lnTo>
                    <a:pt x="830262" y="1459242"/>
                  </a:lnTo>
                  <a:close/>
                </a:path>
                <a:path w="2105659" h="1589404">
                  <a:moveTo>
                    <a:pt x="814578" y="1455585"/>
                  </a:moveTo>
                  <a:lnTo>
                    <a:pt x="809967" y="1455585"/>
                  </a:lnTo>
                  <a:lnTo>
                    <a:pt x="809967" y="1461109"/>
                  </a:lnTo>
                  <a:lnTo>
                    <a:pt x="810882" y="1461109"/>
                  </a:lnTo>
                  <a:lnTo>
                    <a:pt x="810882" y="1458341"/>
                  </a:lnTo>
                  <a:lnTo>
                    <a:pt x="816394" y="1458341"/>
                  </a:lnTo>
                  <a:lnTo>
                    <a:pt x="816394" y="1456537"/>
                  </a:lnTo>
                  <a:lnTo>
                    <a:pt x="814578" y="1456537"/>
                  </a:lnTo>
                  <a:lnTo>
                    <a:pt x="814578" y="1455585"/>
                  </a:lnTo>
                  <a:close/>
                </a:path>
                <a:path w="2105659" h="1589404">
                  <a:moveTo>
                    <a:pt x="820127" y="1458341"/>
                  </a:moveTo>
                  <a:lnTo>
                    <a:pt x="816394" y="1458341"/>
                  </a:lnTo>
                  <a:lnTo>
                    <a:pt x="816394" y="1461109"/>
                  </a:lnTo>
                  <a:lnTo>
                    <a:pt x="819213" y="1461109"/>
                  </a:lnTo>
                  <a:lnTo>
                    <a:pt x="819213" y="1459242"/>
                  </a:lnTo>
                  <a:lnTo>
                    <a:pt x="820127" y="1459242"/>
                  </a:lnTo>
                  <a:lnTo>
                    <a:pt x="820127" y="1458341"/>
                  </a:lnTo>
                  <a:close/>
                </a:path>
                <a:path w="2105659" h="1589404">
                  <a:moveTo>
                    <a:pt x="825652" y="1458341"/>
                  </a:moveTo>
                  <a:lnTo>
                    <a:pt x="821016" y="1458341"/>
                  </a:lnTo>
                  <a:lnTo>
                    <a:pt x="821016" y="1461109"/>
                  </a:lnTo>
                  <a:lnTo>
                    <a:pt x="825652" y="1461109"/>
                  </a:lnTo>
                  <a:lnTo>
                    <a:pt x="825652" y="1458341"/>
                  </a:lnTo>
                  <a:close/>
                </a:path>
                <a:path w="2105659" h="1589404">
                  <a:moveTo>
                    <a:pt x="825652" y="1456512"/>
                  </a:moveTo>
                  <a:lnTo>
                    <a:pt x="821944" y="1456512"/>
                  </a:lnTo>
                  <a:lnTo>
                    <a:pt x="821016" y="1456537"/>
                  </a:lnTo>
                  <a:lnTo>
                    <a:pt x="821016" y="1458328"/>
                  </a:lnTo>
                  <a:lnTo>
                    <a:pt x="825652" y="1458328"/>
                  </a:lnTo>
                  <a:lnTo>
                    <a:pt x="825652" y="1456512"/>
                  </a:lnTo>
                  <a:close/>
                </a:path>
                <a:path w="2105659" h="1589404">
                  <a:moveTo>
                    <a:pt x="815505" y="1452854"/>
                  </a:moveTo>
                  <a:lnTo>
                    <a:pt x="814578" y="1452854"/>
                  </a:lnTo>
                  <a:lnTo>
                    <a:pt x="814578" y="1456537"/>
                  </a:lnTo>
                  <a:lnTo>
                    <a:pt x="816394" y="1456537"/>
                  </a:lnTo>
                  <a:lnTo>
                    <a:pt x="816432" y="1455610"/>
                  </a:lnTo>
                  <a:lnTo>
                    <a:pt x="815505" y="1455610"/>
                  </a:lnTo>
                  <a:lnTo>
                    <a:pt x="815505" y="1452854"/>
                  </a:lnTo>
                  <a:close/>
                </a:path>
                <a:path w="2105659" h="1589404">
                  <a:moveTo>
                    <a:pt x="816432" y="1456512"/>
                  </a:moveTo>
                  <a:close/>
                </a:path>
                <a:path w="2105659" h="1589404">
                  <a:moveTo>
                    <a:pt x="820102" y="1452854"/>
                  </a:moveTo>
                  <a:lnTo>
                    <a:pt x="816432" y="1452854"/>
                  </a:lnTo>
                  <a:lnTo>
                    <a:pt x="816432" y="1456537"/>
                  </a:lnTo>
                  <a:lnTo>
                    <a:pt x="820102" y="1456537"/>
                  </a:lnTo>
                  <a:lnTo>
                    <a:pt x="820102" y="1452854"/>
                  </a:lnTo>
                  <a:close/>
                </a:path>
                <a:path w="2105659" h="1589404">
                  <a:moveTo>
                    <a:pt x="821944" y="1452854"/>
                  </a:moveTo>
                  <a:lnTo>
                    <a:pt x="820102" y="1452854"/>
                  </a:lnTo>
                  <a:lnTo>
                    <a:pt x="820102" y="1456537"/>
                  </a:lnTo>
                  <a:lnTo>
                    <a:pt x="821016" y="1456537"/>
                  </a:lnTo>
                  <a:lnTo>
                    <a:pt x="821016" y="1455585"/>
                  </a:lnTo>
                  <a:lnTo>
                    <a:pt x="821944" y="1455585"/>
                  </a:lnTo>
                  <a:lnTo>
                    <a:pt x="821944" y="1452854"/>
                  </a:lnTo>
                  <a:close/>
                </a:path>
                <a:path w="2105659" h="1589404">
                  <a:moveTo>
                    <a:pt x="821944" y="1455585"/>
                  </a:moveTo>
                  <a:lnTo>
                    <a:pt x="821016" y="1455585"/>
                  </a:lnTo>
                  <a:lnTo>
                    <a:pt x="821016" y="1456512"/>
                  </a:lnTo>
                  <a:lnTo>
                    <a:pt x="821944" y="1456512"/>
                  </a:lnTo>
                  <a:lnTo>
                    <a:pt x="821944" y="1455585"/>
                  </a:lnTo>
                  <a:close/>
                </a:path>
                <a:path w="2105659" h="1589404">
                  <a:moveTo>
                    <a:pt x="820102" y="1450098"/>
                  </a:moveTo>
                  <a:lnTo>
                    <a:pt x="815505" y="1450098"/>
                  </a:lnTo>
                  <a:lnTo>
                    <a:pt x="815505" y="1455610"/>
                  </a:lnTo>
                  <a:lnTo>
                    <a:pt x="816432" y="1455610"/>
                  </a:lnTo>
                  <a:lnTo>
                    <a:pt x="816432" y="1452854"/>
                  </a:lnTo>
                  <a:lnTo>
                    <a:pt x="820102" y="1452854"/>
                  </a:lnTo>
                  <a:lnTo>
                    <a:pt x="820102" y="1450098"/>
                  </a:lnTo>
                  <a:close/>
                </a:path>
                <a:path w="2105659" h="1589404">
                  <a:moveTo>
                    <a:pt x="826566" y="1450098"/>
                  </a:moveTo>
                  <a:lnTo>
                    <a:pt x="821944" y="1450098"/>
                  </a:lnTo>
                  <a:lnTo>
                    <a:pt x="821944" y="1455610"/>
                  </a:lnTo>
                  <a:lnTo>
                    <a:pt x="826566" y="1455610"/>
                  </a:lnTo>
                  <a:lnTo>
                    <a:pt x="826566" y="1450098"/>
                  </a:lnTo>
                  <a:close/>
                </a:path>
                <a:path w="2105659" h="1589404">
                  <a:moveTo>
                    <a:pt x="821944" y="1449197"/>
                  </a:moveTo>
                  <a:lnTo>
                    <a:pt x="820102" y="1449197"/>
                  </a:lnTo>
                  <a:lnTo>
                    <a:pt x="820102" y="1450098"/>
                  </a:lnTo>
                  <a:lnTo>
                    <a:pt x="821944" y="1450098"/>
                  </a:lnTo>
                  <a:lnTo>
                    <a:pt x="821944" y="1449197"/>
                  </a:lnTo>
                  <a:close/>
                </a:path>
                <a:path w="2105659" h="1589404">
                  <a:moveTo>
                    <a:pt x="809929" y="1455585"/>
                  </a:moveTo>
                  <a:lnTo>
                    <a:pt x="798868" y="1455585"/>
                  </a:lnTo>
                  <a:lnTo>
                    <a:pt x="798868" y="1461109"/>
                  </a:lnTo>
                  <a:lnTo>
                    <a:pt x="809929" y="1461109"/>
                  </a:lnTo>
                  <a:lnTo>
                    <a:pt x="809929" y="1455585"/>
                  </a:lnTo>
                  <a:close/>
                </a:path>
                <a:path w="2105659" h="1589404">
                  <a:moveTo>
                    <a:pt x="821016" y="1466570"/>
                  </a:moveTo>
                  <a:lnTo>
                    <a:pt x="809967" y="1466570"/>
                  </a:lnTo>
                  <a:lnTo>
                    <a:pt x="809967" y="1472082"/>
                  </a:lnTo>
                  <a:lnTo>
                    <a:pt x="821016" y="1472082"/>
                  </a:lnTo>
                  <a:lnTo>
                    <a:pt x="821016" y="1466570"/>
                  </a:lnTo>
                  <a:close/>
                </a:path>
                <a:path w="2105659" h="1589404">
                  <a:moveTo>
                    <a:pt x="851535" y="1461998"/>
                  </a:moveTo>
                  <a:lnTo>
                    <a:pt x="846023" y="1461998"/>
                  </a:lnTo>
                  <a:lnTo>
                    <a:pt x="846023" y="1465681"/>
                  </a:lnTo>
                  <a:lnTo>
                    <a:pt x="851535" y="1465681"/>
                  </a:lnTo>
                  <a:lnTo>
                    <a:pt x="851535" y="1461998"/>
                  </a:lnTo>
                  <a:close/>
                </a:path>
                <a:path w="2105659" h="1589404">
                  <a:moveTo>
                    <a:pt x="862634" y="1465643"/>
                  </a:moveTo>
                  <a:lnTo>
                    <a:pt x="857110" y="1465643"/>
                  </a:lnTo>
                  <a:lnTo>
                    <a:pt x="857110" y="1469326"/>
                  </a:lnTo>
                  <a:lnTo>
                    <a:pt x="862634" y="1469326"/>
                  </a:lnTo>
                  <a:lnTo>
                    <a:pt x="862634" y="1465643"/>
                  </a:lnTo>
                  <a:close/>
                </a:path>
                <a:path w="2105659" h="1589404">
                  <a:moveTo>
                    <a:pt x="856195" y="1462900"/>
                  </a:moveTo>
                  <a:lnTo>
                    <a:pt x="852500" y="1462900"/>
                  </a:lnTo>
                  <a:lnTo>
                    <a:pt x="852500" y="1468424"/>
                  </a:lnTo>
                  <a:lnTo>
                    <a:pt x="856195" y="1468424"/>
                  </a:lnTo>
                  <a:lnTo>
                    <a:pt x="856195" y="1462900"/>
                  </a:lnTo>
                  <a:close/>
                </a:path>
                <a:path w="2105659" h="1589404">
                  <a:moveTo>
                    <a:pt x="863549" y="1462900"/>
                  </a:moveTo>
                  <a:lnTo>
                    <a:pt x="856195" y="1462900"/>
                  </a:lnTo>
                  <a:lnTo>
                    <a:pt x="856195" y="1468424"/>
                  </a:lnTo>
                  <a:lnTo>
                    <a:pt x="857110" y="1468424"/>
                  </a:lnTo>
                  <a:lnTo>
                    <a:pt x="857110" y="1465643"/>
                  </a:lnTo>
                  <a:lnTo>
                    <a:pt x="863549" y="1465643"/>
                  </a:lnTo>
                  <a:lnTo>
                    <a:pt x="863549" y="1462900"/>
                  </a:lnTo>
                  <a:close/>
                </a:path>
                <a:path w="2105659" h="1589404">
                  <a:moveTo>
                    <a:pt x="863549" y="1465643"/>
                  </a:moveTo>
                  <a:lnTo>
                    <a:pt x="862634" y="1465643"/>
                  </a:lnTo>
                  <a:lnTo>
                    <a:pt x="862634" y="1468424"/>
                  </a:lnTo>
                  <a:lnTo>
                    <a:pt x="863549" y="1468424"/>
                  </a:lnTo>
                  <a:lnTo>
                    <a:pt x="863549" y="1465643"/>
                  </a:lnTo>
                  <a:close/>
                </a:path>
                <a:path w="2105659" h="1589404">
                  <a:moveTo>
                    <a:pt x="867244" y="1462900"/>
                  </a:moveTo>
                  <a:lnTo>
                    <a:pt x="863549" y="1462900"/>
                  </a:lnTo>
                  <a:lnTo>
                    <a:pt x="863549" y="1468424"/>
                  </a:lnTo>
                  <a:lnTo>
                    <a:pt x="867244" y="1468424"/>
                  </a:lnTo>
                  <a:lnTo>
                    <a:pt x="867244" y="1462900"/>
                  </a:lnTo>
                  <a:close/>
                </a:path>
                <a:path w="2105659" h="1589404">
                  <a:moveTo>
                    <a:pt x="890371" y="1480299"/>
                  </a:moveTo>
                  <a:lnTo>
                    <a:pt x="884847" y="1480299"/>
                  </a:lnTo>
                  <a:lnTo>
                    <a:pt x="884847" y="1483982"/>
                  </a:lnTo>
                  <a:lnTo>
                    <a:pt x="890371" y="1483982"/>
                  </a:lnTo>
                  <a:lnTo>
                    <a:pt x="890371" y="1480299"/>
                  </a:lnTo>
                  <a:close/>
                </a:path>
                <a:path w="2105659" h="1589404">
                  <a:moveTo>
                    <a:pt x="890371" y="1477543"/>
                  </a:moveTo>
                  <a:lnTo>
                    <a:pt x="880237" y="1477543"/>
                  </a:lnTo>
                  <a:lnTo>
                    <a:pt x="880237" y="1483067"/>
                  </a:lnTo>
                  <a:lnTo>
                    <a:pt x="884847" y="1483067"/>
                  </a:lnTo>
                  <a:lnTo>
                    <a:pt x="884847" y="1480299"/>
                  </a:lnTo>
                  <a:lnTo>
                    <a:pt x="890371" y="1480299"/>
                  </a:lnTo>
                  <a:lnTo>
                    <a:pt x="890371" y="1477543"/>
                  </a:lnTo>
                  <a:close/>
                </a:path>
                <a:path w="2105659" h="1589404">
                  <a:moveTo>
                    <a:pt x="891286" y="1480299"/>
                  </a:moveTo>
                  <a:lnTo>
                    <a:pt x="890371" y="1480299"/>
                  </a:lnTo>
                  <a:lnTo>
                    <a:pt x="890371" y="1483067"/>
                  </a:lnTo>
                  <a:lnTo>
                    <a:pt x="891286" y="1483067"/>
                  </a:lnTo>
                  <a:lnTo>
                    <a:pt x="891286" y="1480299"/>
                  </a:lnTo>
                  <a:close/>
                </a:path>
                <a:path w="2105659" h="1589404">
                  <a:moveTo>
                    <a:pt x="905167" y="1491284"/>
                  </a:moveTo>
                  <a:lnTo>
                    <a:pt x="899642" y="1491284"/>
                  </a:lnTo>
                  <a:lnTo>
                    <a:pt x="899642" y="1494955"/>
                  </a:lnTo>
                  <a:lnTo>
                    <a:pt x="905167" y="1494955"/>
                  </a:lnTo>
                  <a:lnTo>
                    <a:pt x="905167" y="1491284"/>
                  </a:lnTo>
                  <a:close/>
                </a:path>
                <a:path w="2105659" h="1589404">
                  <a:moveTo>
                    <a:pt x="908862" y="1480286"/>
                  </a:moveTo>
                  <a:lnTo>
                    <a:pt x="903338" y="1480286"/>
                  </a:lnTo>
                  <a:lnTo>
                    <a:pt x="903338" y="1483956"/>
                  </a:lnTo>
                  <a:lnTo>
                    <a:pt x="908862" y="1483956"/>
                  </a:lnTo>
                  <a:lnTo>
                    <a:pt x="908862" y="1480286"/>
                  </a:lnTo>
                  <a:close/>
                </a:path>
                <a:path w="2105659" h="1589404">
                  <a:moveTo>
                    <a:pt x="908888" y="1495844"/>
                  </a:moveTo>
                  <a:lnTo>
                    <a:pt x="907973" y="1495844"/>
                  </a:lnTo>
                  <a:lnTo>
                    <a:pt x="907973" y="1501355"/>
                  </a:lnTo>
                  <a:lnTo>
                    <a:pt x="919022" y="1501355"/>
                  </a:lnTo>
                  <a:lnTo>
                    <a:pt x="919022" y="1498600"/>
                  </a:lnTo>
                  <a:lnTo>
                    <a:pt x="908888" y="1498600"/>
                  </a:lnTo>
                  <a:lnTo>
                    <a:pt x="908888" y="1495844"/>
                  </a:lnTo>
                  <a:close/>
                </a:path>
                <a:path w="2105659" h="1589404">
                  <a:moveTo>
                    <a:pt x="914412" y="1491259"/>
                  </a:moveTo>
                  <a:lnTo>
                    <a:pt x="908888" y="1491259"/>
                  </a:lnTo>
                  <a:lnTo>
                    <a:pt x="908888" y="1498600"/>
                  </a:lnTo>
                  <a:lnTo>
                    <a:pt x="919022" y="1498600"/>
                  </a:lnTo>
                  <a:lnTo>
                    <a:pt x="919022" y="1497698"/>
                  </a:lnTo>
                  <a:lnTo>
                    <a:pt x="915365" y="1497698"/>
                  </a:lnTo>
                  <a:lnTo>
                    <a:pt x="915365" y="1494942"/>
                  </a:lnTo>
                  <a:lnTo>
                    <a:pt x="914412" y="1494942"/>
                  </a:lnTo>
                  <a:lnTo>
                    <a:pt x="914412" y="1491259"/>
                  </a:lnTo>
                  <a:close/>
                </a:path>
                <a:path w="2105659" h="1589404">
                  <a:moveTo>
                    <a:pt x="926426" y="1492186"/>
                  </a:moveTo>
                  <a:lnTo>
                    <a:pt x="915365" y="1492186"/>
                  </a:lnTo>
                  <a:lnTo>
                    <a:pt x="915365" y="1497698"/>
                  </a:lnTo>
                  <a:lnTo>
                    <a:pt x="919022" y="1497698"/>
                  </a:lnTo>
                  <a:lnTo>
                    <a:pt x="919022" y="1495844"/>
                  </a:lnTo>
                  <a:lnTo>
                    <a:pt x="926426" y="1495844"/>
                  </a:lnTo>
                  <a:lnTo>
                    <a:pt x="926426" y="1492186"/>
                  </a:lnTo>
                  <a:close/>
                </a:path>
                <a:path w="2105659" h="1589404">
                  <a:moveTo>
                    <a:pt x="926426" y="1495844"/>
                  </a:moveTo>
                  <a:lnTo>
                    <a:pt x="919022" y="1495844"/>
                  </a:lnTo>
                  <a:lnTo>
                    <a:pt x="919022" y="1497698"/>
                  </a:lnTo>
                  <a:lnTo>
                    <a:pt x="926426" y="1497698"/>
                  </a:lnTo>
                  <a:lnTo>
                    <a:pt x="926426" y="1495844"/>
                  </a:lnTo>
                  <a:close/>
                </a:path>
                <a:path w="2105659" h="1589404">
                  <a:moveTo>
                    <a:pt x="879271" y="1511414"/>
                  </a:moveTo>
                  <a:lnTo>
                    <a:pt x="873760" y="1511414"/>
                  </a:lnTo>
                  <a:lnTo>
                    <a:pt x="873760" y="1515084"/>
                  </a:lnTo>
                  <a:lnTo>
                    <a:pt x="879271" y="1515084"/>
                  </a:lnTo>
                  <a:lnTo>
                    <a:pt x="879271" y="1511414"/>
                  </a:lnTo>
                  <a:close/>
                </a:path>
                <a:path w="2105659" h="1589404">
                  <a:moveTo>
                    <a:pt x="790511" y="1544345"/>
                  </a:moveTo>
                  <a:lnTo>
                    <a:pt x="784987" y="1544345"/>
                  </a:lnTo>
                  <a:lnTo>
                    <a:pt x="784987" y="1548015"/>
                  </a:lnTo>
                  <a:lnTo>
                    <a:pt x="790511" y="1548015"/>
                  </a:lnTo>
                  <a:lnTo>
                    <a:pt x="790511" y="1544345"/>
                  </a:lnTo>
                  <a:close/>
                </a:path>
                <a:path w="2105659" h="1589404">
                  <a:moveTo>
                    <a:pt x="756297" y="1550733"/>
                  </a:moveTo>
                  <a:lnTo>
                    <a:pt x="745236" y="1550733"/>
                  </a:lnTo>
                  <a:lnTo>
                    <a:pt x="745236" y="1556245"/>
                  </a:lnTo>
                  <a:lnTo>
                    <a:pt x="756297" y="1556245"/>
                  </a:lnTo>
                  <a:lnTo>
                    <a:pt x="756297" y="1550733"/>
                  </a:lnTo>
                  <a:close/>
                </a:path>
                <a:path w="2105659" h="1589404">
                  <a:moveTo>
                    <a:pt x="937514" y="1500416"/>
                  </a:moveTo>
                  <a:lnTo>
                    <a:pt x="934783" y="1500416"/>
                  </a:lnTo>
                  <a:lnTo>
                    <a:pt x="934783" y="1504086"/>
                  </a:lnTo>
                  <a:lnTo>
                    <a:pt x="940295" y="1504086"/>
                  </a:lnTo>
                  <a:lnTo>
                    <a:pt x="940295" y="1501355"/>
                  </a:lnTo>
                  <a:lnTo>
                    <a:pt x="937514" y="1501355"/>
                  </a:lnTo>
                  <a:lnTo>
                    <a:pt x="937514" y="1500416"/>
                  </a:lnTo>
                  <a:close/>
                </a:path>
                <a:path w="2105659" h="1589404">
                  <a:moveTo>
                    <a:pt x="937514" y="1495844"/>
                  </a:moveTo>
                  <a:lnTo>
                    <a:pt x="926465" y="1495844"/>
                  </a:lnTo>
                  <a:lnTo>
                    <a:pt x="926465" y="1501355"/>
                  </a:lnTo>
                  <a:lnTo>
                    <a:pt x="934783" y="1501355"/>
                  </a:lnTo>
                  <a:lnTo>
                    <a:pt x="934783" y="1500416"/>
                  </a:lnTo>
                  <a:lnTo>
                    <a:pt x="937514" y="1500416"/>
                  </a:lnTo>
                  <a:lnTo>
                    <a:pt x="937514" y="1495844"/>
                  </a:lnTo>
                  <a:close/>
                </a:path>
                <a:path w="2105659" h="1589404">
                  <a:moveTo>
                    <a:pt x="940295" y="1500416"/>
                  </a:moveTo>
                  <a:lnTo>
                    <a:pt x="937514" y="1500416"/>
                  </a:lnTo>
                  <a:lnTo>
                    <a:pt x="937514" y="1501355"/>
                  </a:lnTo>
                  <a:lnTo>
                    <a:pt x="940295" y="1501355"/>
                  </a:lnTo>
                  <a:lnTo>
                    <a:pt x="940295" y="1500416"/>
                  </a:lnTo>
                  <a:close/>
                </a:path>
                <a:path w="2105659" h="1589404">
                  <a:moveTo>
                    <a:pt x="809002" y="1548003"/>
                  </a:moveTo>
                  <a:lnTo>
                    <a:pt x="803490" y="1548003"/>
                  </a:lnTo>
                  <a:lnTo>
                    <a:pt x="803490" y="1551686"/>
                  </a:lnTo>
                  <a:lnTo>
                    <a:pt x="809002" y="1551686"/>
                  </a:lnTo>
                  <a:lnTo>
                    <a:pt x="809002" y="1548003"/>
                  </a:lnTo>
                  <a:close/>
                </a:path>
                <a:path w="2105659" h="1589404">
                  <a:moveTo>
                    <a:pt x="732256" y="1576349"/>
                  </a:moveTo>
                  <a:lnTo>
                    <a:pt x="721194" y="1576349"/>
                  </a:lnTo>
                  <a:lnTo>
                    <a:pt x="721194" y="1581873"/>
                  </a:lnTo>
                  <a:lnTo>
                    <a:pt x="732256" y="1581873"/>
                  </a:lnTo>
                  <a:lnTo>
                    <a:pt x="732256" y="1576349"/>
                  </a:lnTo>
                  <a:close/>
                </a:path>
                <a:path w="2105659" h="1589404">
                  <a:moveTo>
                    <a:pt x="706412" y="1583664"/>
                  </a:moveTo>
                  <a:lnTo>
                    <a:pt x="699008" y="1583664"/>
                  </a:lnTo>
                  <a:lnTo>
                    <a:pt x="699008" y="1589189"/>
                  </a:lnTo>
                  <a:lnTo>
                    <a:pt x="710069" y="1589189"/>
                  </a:lnTo>
                  <a:lnTo>
                    <a:pt x="710069" y="1585531"/>
                  </a:lnTo>
                  <a:lnTo>
                    <a:pt x="706412" y="1585531"/>
                  </a:lnTo>
                  <a:lnTo>
                    <a:pt x="706412" y="1583664"/>
                  </a:lnTo>
                  <a:close/>
                </a:path>
                <a:path w="2105659" h="1589404">
                  <a:moveTo>
                    <a:pt x="717461" y="1580007"/>
                  </a:moveTo>
                  <a:lnTo>
                    <a:pt x="706412" y="1580007"/>
                  </a:lnTo>
                  <a:lnTo>
                    <a:pt x="706412" y="1585531"/>
                  </a:lnTo>
                  <a:lnTo>
                    <a:pt x="710069" y="1585531"/>
                  </a:lnTo>
                  <a:lnTo>
                    <a:pt x="710069" y="1583664"/>
                  </a:lnTo>
                  <a:lnTo>
                    <a:pt x="717461" y="1583664"/>
                  </a:lnTo>
                  <a:lnTo>
                    <a:pt x="717461" y="1580007"/>
                  </a:lnTo>
                  <a:close/>
                </a:path>
                <a:path w="2105659" h="1589404">
                  <a:moveTo>
                    <a:pt x="717461" y="1583664"/>
                  </a:moveTo>
                  <a:lnTo>
                    <a:pt x="710069" y="1583664"/>
                  </a:lnTo>
                  <a:lnTo>
                    <a:pt x="710069" y="1585531"/>
                  </a:lnTo>
                  <a:lnTo>
                    <a:pt x="717461" y="1585531"/>
                  </a:lnTo>
                  <a:lnTo>
                    <a:pt x="717461" y="1583664"/>
                  </a:lnTo>
                  <a:close/>
                </a:path>
                <a:path w="2105659" h="1589404">
                  <a:moveTo>
                    <a:pt x="840435" y="1544320"/>
                  </a:moveTo>
                  <a:lnTo>
                    <a:pt x="834923" y="1544320"/>
                  </a:lnTo>
                  <a:lnTo>
                    <a:pt x="834923" y="1548003"/>
                  </a:lnTo>
                  <a:lnTo>
                    <a:pt x="840435" y="1548003"/>
                  </a:lnTo>
                  <a:lnTo>
                    <a:pt x="840435" y="1544320"/>
                  </a:lnTo>
                  <a:close/>
                </a:path>
                <a:path w="2105659" h="1589404">
                  <a:moveTo>
                    <a:pt x="956005" y="1508645"/>
                  </a:moveTo>
                  <a:lnTo>
                    <a:pt x="944956" y="1508645"/>
                  </a:lnTo>
                  <a:lnTo>
                    <a:pt x="944956" y="1514170"/>
                  </a:lnTo>
                  <a:lnTo>
                    <a:pt x="956005" y="1514170"/>
                  </a:lnTo>
                  <a:lnTo>
                    <a:pt x="956005" y="1508645"/>
                  </a:lnTo>
                  <a:close/>
                </a:path>
                <a:path w="2105659" h="1589404">
                  <a:moveTo>
                    <a:pt x="954201" y="1515973"/>
                  </a:moveTo>
                  <a:lnTo>
                    <a:pt x="950506" y="1515973"/>
                  </a:lnTo>
                  <a:lnTo>
                    <a:pt x="950506" y="1521485"/>
                  </a:lnTo>
                  <a:lnTo>
                    <a:pt x="954201" y="1521485"/>
                  </a:lnTo>
                  <a:lnTo>
                    <a:pt x="954201" y="1515973"/>
                  </a:lnTo>
                  <a:close/>
                </a:path>
                <a:path w="2105659" h="1589404">
                  <a:moveTo>
                    <a:pt x="961555" y="1515973"/>
                  </a:moveTo>
                  <a:lnTo>
                    <a:pt x="954201" y="1515973"/>
                  </a:lnTo>
                  <a:lnTo>
                    <a:pt x="954201" y="1521485"/>
                  </a:lnTo>
                  <a:lnTo>
                    <a:pt x="961555" y="1521485"/>
                  </a:lnTo>
                  <a:lnTo>
                    <a:pt x="961555" y="1515973"/>
                  </a:lnTo>
                  <a:close/>
                </a:path>
                <a:path w="2105659" h="1589404">
                  <a:moveTo>
                    <a:pt x="962520" y="1515973"/>
                  </a:moveTo>
                  <a:lnTo>
                    <a:pt x="961555" y="1515973"/>
                  </a:lnTo>
                  <a:lnTo>
                    <a:pt x="961555" y="1521485"/>
                  </a:lnTo>
                  <a:lnTo>
                    <a:pt x="962520" y="1521485"/>
                  </a:lnTo>
                  <a:lnTo>
                    <a:pt x="962520" y="1515973"/>
                  </a:lnTo>
                  <a:close/>
                </a:path>
                <a:path w="2105659" h="1589404">
                  <a:moveTo>
                    <a:pt x="968032" y="1515046"/>
                  </a:moveTo>
                  <a:lnTo>
                    <a:pt x="962520" y="1515046"/>
                  </a:lnTo>
                  <a:lnTo>
                    <a:pt x="962520" y="1521485"/>
                  </a:lnTo>
                  <a:lnTo>
                    <a:pt x="965263" y="1521485"/>
                  </a:lnTo>
                  <a:lnTo>
                    <a:pt x="965263" y="1515973"/>
                  </a:lnTo>
                  <a:lnTo>
                    <a:pt x="968032" y="1515973"/>
                  </a:lnTo>
                  <a:lnTo>
                    <a:pt x="968032" y="1515046"/>
                  </a:lnTo>
                  <a:close/>
                </a:path>
                <a:path w="2105659" h="1589404">
                  <a:moveTo>
                    <a:pt x="968032" y="1515973"/>
                  </a:moveTo>
                  <a:lnTo>
                    <a:pt x="965263" y="1515973"/>
                  </a:lnTo>
                  <a:lnTo>
                    <a:pt x="965263" y="1518729"/>
                  </a:lnTo>
                  <a:lnTo>
                    <a:pt x="968032" y="1518729"/>
                  </a:lnTo>
                  <a:lnTo>
                    <a:pt x="968032" y="1515973"/>
                  </a:lnTo>
                  <a:close/>
                </a:path>
                <a:path w="2105659" h="1589404">
                  <a:moveTo>
                    <a:pt x="979131" y="1518704"/>
                  </a:moveTo>
                  <a:lnTo>
                    <a:pt x="973607" y="1518704"/>
                  </a:lnTo>
                  <a:lnTo>
                    <a:pt x="973607" y="1522387"/>
                  </a:lnTo>
                  <a:lnTo>
                    <a:pt x="979131" y="1522387"/>
                  </a:lnTo>
                  <a:lnTo>
                    <a:pt x="979131" y="15187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18" name="object 1118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115882" y="6111927"/>
              <a:ext cx="695401" cy="508711"/>
            </a:xfrm>
            <a:prstGeom prst="rect">
              <a:avLst/>
            </a:prstGeom>
          </p:spPr>
        </p:pic>
        <p:sp>
          <p:nvSpPr>
            <p:cNvPr id="1119" name="object 1119"/>
            <p:cNvSpPr/>
            <p:nvPr/>
          </p:nvSpPr>
          <p:spPr>
            <a:xfrm>
              <a:off x="9364445" y="5263848"/>
              <a:ext cx="66675" cy="808990"/>
            </a:xfrm>
            <a:custGeom>
              <a:avLst/>
              <a:gdLst/>
              <a:ahLst/>
              <a:cxnLst/>
              <a:rect l="l" t="t" r="r" b="b"/>
              <a:pathLst>
                <a:path w="66675" h="808989">
                  <a:moveTo>
                    <a:pt x="35128" y="102463"/>
                  </a:moveTo>
                  <a:lnTo>
                    <a:pt x="31432" y="102463"/>
                  </a:lnTo>
                  <a:lnTo>
                    <a:pt x="31432" y="106121"/>
                  </a:lnTo>
                  <a:lnTo>
                    <a:pt x="35128" y="106121"/>
                  </a:lnTo>
                  <a:lnTo>
                    <a:pt x="35128" y="102463"/>
                  </a:lnTo>
                  <a:close/>
                </a:path>
                <a:path w="66675" h="808989">
                  <a:moveTo>
                    <a:pt x="42532" y="80505"/>
                  </a:moveTo>
                  <a:lnTo>
                    <a:pt x="12941" y="80505"/>
                  </a:lnTo>
                  <a:lnTo>
                    <a:pt x="12941" y="84175"/>
                  </a:lnTo>
                  <a:lnTo>
                    <a:pt x="16636" y="84175"/>
                  </a:lnTo>
                  <a:lnTo>
                    <a:pt x="16636" y="87833"/>
                  </a:lnTo>
                  <a:lnTo>
                    <a:pt x="24041" y="87833"/>
                  </a:lnTo>
                  <a:lnTo>
                    <a:pt x="24041" y="91490"/>
                  </a:lnTo>
                  <a:lnTo>
                    <a:pt x="27736" y="95148"/>
                  </a:lnTo>
                  <a:lnTo>
                    <a:pt x="27736" y="102463"/>
                  </a:lnTo>
                  <a:lnTo>
                    <a:pt x="46227" y="102463"/>
                  </a:lnTo>
                  <a:lnTo>
                    <a:pt x="46227" y="98806"/>
                  </a:lnTo>
                  <a:lnTo>
                    <a:pt x="42532" y="98806"/>
                  </a:lnTo>
                  <a:lnTo>
                    <a:pt x="42532" y="80505"/>
                  </a:lnTo>
                  <a:close/>
                </a:path>
                <a:path w="66675" h="808989">
                  <a:moveTo>
                    <a:pt x="46227" y="76847"/>
                  </a:moveTo>
                  <a:lnTo>
                    <a:pt x="16636" y="76847"/>
                  </a:lnTo>
                  <a:lnTo>
                    <a:pt x="16636" y="80505"/>
                  </a:lnTo>
                  <a:lnTo>
                    <a:pt x="46227" y="80505"/>
                  </a:lnTo>
                  <a:lnTo>
                    <a:pt x="46227" y="76847"/>
                  </a:lnTo>
                  <a:close/>
                </a:path>
                <a:path w="66675" h="808989">
                  <a:moveTo>
                    <a:pt x="48082" y="73190"/>
                  </a:moveTo>
                  <a:lnTo>
                    <a:pt x="24041" y="73190"/>
                  </a:lnTo>
                  <a:lnTo>
                    <a:pt x="24041" y="76847"/>
                  </a:lnTo>
                  <a:lnTo>
                    <a:pt x="48082" y="76847"/>
                  </a:lnTo>
                  <a:lnTo>
                    <a:pt x="48082" y="73190"/>
                  </a:lnTo>
                  <a:close/>
                </a:path>
                <a:path w="66675" h="808989">
                  <a:moveTo>
                    <a:pt x="51777" y="62217"/>
                  </a:moveTo>
                  <a:lnTo>
                    <a:pt x="24041" y="62217"/>
                  </a:lnTo>
                  <a:lnTo>
                    <a:pt x="24041" y="65874"/>
                  </a:lnTo>
                  <a:lnTo>
                    <a:pt x="20345" y="65874"/>
                  </a:lnTo>
                  <a:lnTo>
                    <a:pt x="20345" y="73190"/>
                  </a:lnTo>
                  <a:lnTo>
                    <a:pt x="51777" y="73190"/>
                  </a:lnTo>
                  <a:lnTo>
                    <a:pt x="51777" y="62217"/>
                  </a:lnTo>
                  <a:close/>
                </a:path>
                <a:path w="66675" h="808989">
                  <a:moveTo>
                    <a:pt x="27736" y="56718"/>
                  </a:moveTo>
                  <a:lnTo>
                    <a:pt x="27736" y="62217"/>
                  </a:lnTo>
                  <a:lnTo>
                    <a:pt x="55473" y="62217"/>
                  </a:lnTo>
                  <a:lnTo>
                    <a:pt x="55473" y="60388"/>
                  </a:lnTo>
                  <a:lnTo>
                    <a:pt x="31432" y="60388"/>
                  </a:lnTo>
                  <a:lnTo>
                    <a:pt x="27736" y="56718"/>
                  </a:lnTo>
                  <a:close/>
                </a:path>
                <a:path w="66675" h="808989">
                  <a:moveTo>
                    <a:pt x="51777" y="38430"/>
                  </a:moveTo>
                  <a:lnTo>
                    <a:pt x="31432" y="38430"/>
                  </a:lnTo>
                  <a:lnTo>
                    <a:pt x="31432" y="60388"/>
                  </a:lnTo>
                  <a:lnTo>
                    <a:pt x="55473" y="60388"/>
                  </a:lnTo>
                  <a:lnTo>
                    <a:pt x="51777" y="56718"/>
                  </a:lnTo>
                  <a:lnTo>
                    <a:pt x="51777" y="45745"/>
                  </a:lnTo>
                  <a:lnTo>
                    <a:pt x="48082" y="42087"/>
                  </a:lnTo>
                  <a:lnTo>
                    <a:pt x="51777" y="42087"/>
                  </a:lnTo>
                  <a:lnTo>
                    <a:pt x="51777" y="38430"/>
                  </a:lnTo>
                  <a:close/>
                </a:path>
                <a:path w="66675" h="808989">
                  <a:moveTo>
                    <a:pt x="48082" y="23787"/>
                  </a:moveTo>
                  <a:lnTo>
                    <a:pt x="27736" y="23787"/>
                  </a:lnTo>
                  <a:lnTo>
                    <a:pt x="27736" y="38430"/>
                  </a:lnTo>
                  <a:lnTo>
                    <a:pt x="48082" y="38430"/>
                  </a:lnTo>
                  <a:lnTo>
                    <a:pt x="48082" y="23787"/>
                  </a:lnTo>
                  <a:close/>
                </a:path>
                <a:path w="66675" h="808989">
                  <a:moveTo>
                    <a:pt x="35128" y="0"/>
                  </a:moveTo>
                  <a:lnTo>
                    <a:pt x="24041" y="0"/>
                  </a:lnTo>
                  <a:lnTo>
                    <a:pt x="24041" y="23787"/>
                  </a:lnTo>
                  <a:lnTo>
                    <a:pt x="48082" y="23787"/>
                  </a:lnTo>
                  <a:lnTo>
                    <a:pt x="48082" y="27444"/>
                  </a:lnTo>
                  <a:lnTo>
                    <a:pt x="51777" y="23787"/>
                  </a:lnTo>
                  <a:lnTo>
                    <a:pt x="51777" y="20129"/>
                  </a:lnTo>
                  <a:lnTo>
                    <a:pt x="48082" y="20129"/>
                  </a:lnTo>
                  <a:lnTo>
                    <a:pt x="46227" y="16471"/>
                  </a:lnTo>
                  <a:lnTo>
                    <a:pt x="46227" y="14643"/>
                  </a:lnTo>
                  <a:lnTo>
                    <a:pt x="42532" y="14643"/>
                  </a:lnTo>
                  <a:lnTo>
                    <a:pt x="42532" y="10972"/>
                  </a:lnTo>
                  <a:lnTo>
                    <a:pt x="38836" y="10972"/>
                  </a:lnTo>
                  <a:lnTo>
                    <a:pt x="38836" y="7315"/>
                  </a:lnTo>
                  <a:lnTo>
                    <a:pt x="35128" y="7315"/>
                  </a:lnTo>
                  <a:lnTo>
                    <a:pt x="35128" y="0"/>
                  </a:lnTo>
                  <a:close/>
                </a:path>
                <a:path w="66675" h="808989">
                  <a:moveTo>
                    <a:pt x="62877" y="203111"/>
                  </a:moveTo>
                  <a:lnTo>
                    <a:pt x="51777" y="203111"/>
                  </a:lnTo>
                  <a:lnTo>
                    <a:pt x="51777" y="206768"/>
                  </a:lnTo>
                  <a:lnTo>
                    <a:pt x="55473" y="210426"/>
                  </a:lnTo>
                  <a:lnTo>
                    <a:pt x="59169" y="210426"/>
                  </a:lnTo>
                  <a:lnTo>
                    <a:pt x="59169" y="206768"/>
                  </a:lnTo>
                  <a:lnTo>
                    <a:pt x="62877" y="206768"/>
                  </a:lnTo>
                  <a:lnTo>
                    <a:pt x="62877" y="203111"/>
                  </a:lnTo>
                  <a:close/>
                </a:path>
                <a:path w="66675" h="808989">
                  <a:moveTo>
                    <a:pt x="59169" y="190296"/>
                  </a:moveTo>
                  <a:lnTo>
                    <a:pt x="48082" y="190296"/>
                  </a:lnTo>
                  <a:lnTo>
                    <a:pt x="46227" y="193954"/>
                  </a:lnTo>
                  <a:lnTo>
                    <a:pt x="48082" y="195783"/>
                  </a:lnTo>
                  <a:lnTo>
                    <a:pt x="48082" y="203111"/>
                  </a:lnTo>
                  <a:lnTo>
                    <a:pt x="66573" y="203111"/>
                  </a:lnTo>
                  <a:lnTo>
                    <a:pt x="66573" y="199440"/>
                  </a:lnTo>
                  <a:lnTo>
                    <a:pt x="62877" y="199440"/>
                  </a:lnTo>
                  <a:lnTo>
                    <a:pt x="62877" y="193954"/>
                  </a:lnTo>
                  <a:lnTo>
                    <a:pt x="59169" y="193954"/>
                  </a:lnTo>
                  <a:lnTo>
                    <a:pt x="59169" y="190296"/>
                  </a:lnTo>
                  <a:close/>
                </a:path>
                <a:path w="66675" h="808989">
                  <a:moveTo>
                    <a:pt x="48082" y="164680"/>
                  </a:moveTo>
                  <a:lnTo>
                    <a:pt x="42532" y="164680"/>
                  </a:lnTo>
                  <a:lnTo>
                    <a:pt x="42532" y="179311"/>
                  </a:lnTo>
                  <a:lnTo>
                    <a:pt x="46227" y="179311"/>
                  </a:lnTo>
                  <a:lnTo>
                    <a:pt x="46227" y="190296"/>
                  </a:lnTo>
                  <a:lnTo>
                    <a:pt x="55473" y="190296"/>
                  </a:lnTo>
                  <a:lnTo>
                    <a:pt x="55473" y="186639"/>
                  </a:lnTo>
                  <a:lnTo>
                    <a:pt x="51777" y="186639"/>
                  </a:lnTo>
                  <a:lnTo>
                    <a:pt x="51777" y="171996"/>
                  </a:lnTo>
                  <a:lnTo>
                    <a:pt x="48082" y="171996"/>
                  </a:lnTo>
                  <a:lnTo>
                    <a:pt x="48082" y="164680"/>
                  </a:lnTo>
                  <a:close/>
                </a:path>
                <a:path w="66675" h="808989">
                  <a:moveTo>
                    <a:pt x="16636" y="766673"/>
                  </a:moveTo>
                  <a:lnTo>
                    <a:pt x="3695" y="766673"/>
                  </a:lnTo>
                  <a:lnTo>
                    <a:pt x="0" y="770331"/>
                  </a:lnTo>
                  <a:lnTo>
                    <a:pt x="3695" y="770331"/>
                  </a:lnTo>
                  <a:lnTo>
                    <a:pt x="3695" y="773988"/>
                  </a:lnTo>
                  <a:lnTo>
                    <a:pt x="0" y="773988"/>
                  </a:lnTo>
                  <a:lnTo>
                    <a:pt x="3695" y="777646"/>
                  </a:lnTo>
                  <a:lnTo>
                    <a:pt x="0" y="777646"/>
                  </a:lnTo>
                  <a:lnTo>
                    <a:pt x="0" y="781316"/>
                  </a:lnTo>
                  <a:lnTo>
                    <a:pt x="3695" y="781316"/>
                  </a:lnTo>
                  <a:lnTo>
                    <a:pt x="3695" y="808761"/>
                  </a:lnTo>
                  <a:lnTo>
                    <a:pt x="5549" y="805103"/>
                  </a:lnTo>
                  <a:lnTo>
                    <a:pt x="9245" y="805103"/>
                  </a:lnTo>
                  <a:lnTo>
                    <a:pt x="9245" y="801433"/>
                  </a:lnTo>
                  <a:lnTo>
                    <a:pt x="12941" y="797775"/>
                  </a:lnTo>
                  <a:lnTo>
                    <a:pt x="12941" y="794118"/>
                  </a:lnTo>
                  <a:lnTo>
                    <a:pt x="16636" y="794118"/>
                  </a:lnTo>
                  <a:lnTo>
                    <a:pt x="16636" y="766673"/>
                  </a:lnTo>
                  <a:close/>
                </a:path>
                <a:path w="66675" h="808989">
                  <a:moveTo>
                    <a:pt x="27736" y="739228"/>
                  </a:moveTo>
                  <a:lnTo>
                    <a:pt x="5549" y="739228"/>
                  </a:lnTo>
                  <a:lnTo>
                    <a:pt x="5549" y="752030"/>
                  </a:lnTo>
                  <a:lnTo>
                    <a:pt x="9245" y="755700"/>
                  </a:lnTo>
                  <a:lnTo>
                    <a:pt x="5549" y="759358"/>
                  </a:lnTo>
                  <a:lnTo>
                    <a:pt x="5549" y="766673"/>
                  </a:lnTo>
                  <a:lnTo>
                    <a:pt x="20345" y="766673"/>
                  </a:lnTo>
                  <a:lnTo>
                    <a:pt x="20345" y="759358"/>
                  </a:lnTo>
                  <a:lnTo>
                    <a:pt x="24041" y="759358"/>
                  </a:lnTo>
                  <a:lnTo>
                    <a:pt x="24041" y="748372"/>
                  </a:lnTo>
                  <a:lnTo>
                    <a:pt x="27736" y="744715"/>
                  </a:lnTo>
                  <a:lnTo>
                    <a:pt x="27736" y="739228"/>
                  </a:lnTo>
                  <a:close/>
                </a:path>
                <a:path w="66675" h="808989">
                  <a:moveTo>
                    <a:pt x="27736" y="698969"/>
                  </a:moveTo>
                  <a:lnTo>
                    <a:pt x="16636" y="698969"/>
                  </a:lnTo>
                  <a:lnTo>
                    <a:pt x="16636" y="706297"/>
                  </a:lnTo>
                  <a:lnTo>
                    <a:pt x="12941" y="706297"/>
                  </a:lnTo>
                  <a:lnTo>
                    <a:pt x="12941" y="724585"/>
                  </a:lnTo>
                  <a:lnTo>
                    <a:pt x="9245" y="724585"/>
                  </a:lnTo>
                  <a:lnTo>
                    <a:pt x="9245" y="728243"/>
                  </a:lnTo>
                  <a:lnTo>
                    <a:pt x="5549" y="731913"/>
                  </a:lnTo>
                  <a:lnTo>
                    <a:pt x="5549" y="735571"/>
                  </a:lnTo>
                  <a:lnTo>
                    <a:pt x="9245" y="735571"/>
                  </a:lnTo>
                  <a:lnTo>
                    <a:pt x="9245" y="739228"/>
                  </a:lnTo>
                  <a:lnTo>
                    <a:pt x="24041" y="739228"/>
                  </a:lnTo>
                  <a:lnTo>
                    <a:pt x="24041" y="713613"/>
                  </a:lnTo>
                  <a:lnTo>
                    <a:pt x="27736" y="713613"/>
                  </a:lnTo>
                  <a:lnTo>
                    <a:pt x="27736" y="698969"/>
                  </a:lnTo>
                  <a:close/>
                </a:path>
                <a:path w="66675" h="808989">
                  <a:moveTo>
                    <a:pt x="31432" y="695312"/>
                  </a:moveTo>
                  <a:lnTo>
                    <a:pt x="27736" y="695312"/>
                  </a:lnTo>
                  <a:lnTo>
                    <a:pt x="27736" y="698969"/>
                  </a:lnTo>
                  <a:lnTo>
                    <a:pt x="31432" y="695312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9364856" y="5264265"/>
              <a:ext cx="66040" cy="808355"/>
            </a:xfrm>
            <a:custGeom>
              <a:avLst/>
              <a:gdLst/>
              <a:ahLst/>
              <a:cxnLst/>
              <a:rect l="l" t="t" r="r" b="b"/>
              <a:pathLst>
                <a:path w="66040" h="808354">
                  <a:moveTo>
                    <a:pt x="27393" y="0"/>
                  </a:moveTo>
                  <a:lnTo>
                    <a:pt x="31051" y="0"/>
                  </a:lnTo>
                  <a:lnTo>
                    <a:pt x="34696" y="0"/>
                  </a:lnTo>
                  <a:lnTo>
                    <a:pt x="34696" y="3657"/>
                  </a:lnTo>
                  <a:lnTo>
                    <a:pt x="34696" y="7315"/>
                  </a:lnTo>
                  <a:lnTo>
                    <a:pt x="38354" y="7315"/>
                  </a:lnTo>
                  <a:lnTo>
                    <a:pt x="38354" y="10972"/>
                  </a:lnTo>
                  <a:lnTo>
                    <a:pt x="41998" y="10972"/>
                  </a:lnTo>
                  <a:lnTo>
                    <a:pt x="41998" y="14617"/>
                  </a:lnTo>
                  <a:lnTo>
                    <a:pt x="45656" y="14617"/>
                  </a:lnTo>
                  <a:lnTo>
                    <a:pt x="45656" y="16446"/>
                  </a:lnTo>
                  <a:lnTo>
                    <a:pt x="47485" y="20104"/>
                  </a:lnTo>
                  <a:lnTo>
                    <a:pt x="51130" y="20104"/>
                  </a:lnTo>
                  <a:lnTo>
                    <a:pt x="51130" y="23761"/>
                  </a:lnTo>
                  <a:lnTo>
                    <a:pt x="47485" y="23761"/>
                  </a:lnTo>
                  <a:lnTo>
                    <a:pt x="51130" y="23761"/>
                  </a:lnTo>
                  <a:lnTo>
                    <a:pt x="47485" y="27419"/>
                  </a:lnTo>
                  <a:lnTo>
                    <a:pt x="47485" y="23761"/>
                  </a:lnTo>
                  <a:lnTo>
                    <a:pt x="47485" y="27419"/>
                  </a:lnTo>
                  <a:lnTo>
                    <a:pt x="47485" y="31076"/>
                  </a:lnTo>
                  <a:lnTo>
                    <a:pt x="45656" y="31076"/>
                  </a:lnTo>
                  <a:lnTo>
                    <a:pt x="47485" y="31076"/>
                  </a:lnTo>
                  <a:lnTo>
                    <a:pt x="47485" y="34734"/>
                  </a:lnTo>
                  <a:lnTo>
                    <a:pt x="47485" y="38392"/>
                  </a:lnTo>
                  <a:lnTo>
                    <a:pt x="51130" y="38392"/>
                  </a:lnTo>
                  <a:lnTo>
                    <a:pt x="51130" y="42037"/>
                  </a:lnTo>
                  <a:lnTo>
                    <a:pt x="47485" y="42037"/>
                  </a:lnTo>
                  <a:lnTo>
                    <a:pt x="51130" y="45694"/>
                  </a:lnTo>
                  <a:lnTo>
                    <a:pt x="51130" y="49352"/>
                  </a:lnTo>
                  <a:lnTo>
                    <a:pt x="51130" y="53009"/>
                  </a:lnTo>
                  <a:lnTo>
                    <a:pt x="51130" y="56667"/>
                  </a:lnTo>
                  <a:lnTo>
                    <a:pt x="54787" y="60325"/>
                  </a:lnTo>
                  <a:lnTo>
                    <a:pt x="54787" y="62153"/>
                  </a:lnTo>
                  <a:lnTo>
                    <a:pt x="51130" y="62153"/>
                  </a:lnTo>
                  <a:lnTo>
                    <a:pt x="51130" y="65798"/>
                  </a:lnTo>
                  <a:lnTo>
                    <a:pt x="51130" y="69456"/>
                  </a:lnTo>
                  <a:lnTo>
                    <a:pt x="51130" y="73113"/>
                  </a:lnTo>
                  <a:lnTo>
                    <a:pt x="47485" y="73113"/>
                  </a:lnTo>
                  <a:lnTo>
                    <a:pt x="47485" y="76771"/>
                  </a:lnTo>
                  <a:lnTo>
                    <a:pt x="45656" y="76771"/>
                  </a:lnTo>
                  <a:lnTo>
                    <a:pt x="45656" y="80429"/>
                  </a:lnTo>
                  <a:lnTo>
                    <a:pt x="41998" y="80429"/>
                  </a:lnTo>
                  <a:lnTo>
                    <a:pt x="41998" y="84086"/>
                  </a:lnTo>
                  <a:lnTo>
                    <a:pt x="45656" y="84086"/>
                  </a:lnTo>
                  <a:lnTo>
                    <a:pt x="41998" y="84086"/>
                  </a:lnTo>
                  <a:lnTo>
                    <a:pt x="41998" y="87744"/>
                  </a:lnTo>
                  <a:lnTo>
                    <a:pt x="41998" y="91389"/>
                  </a:lnTo>
                  <a:lnTo>
                    <a:pt x="41998" y="95046"/>
                  </a:lnTo>
                  <a:lnTo>
                    <a:pt x="41998" y="98704"/>
                  </a:lnTo>
                  <a:lnTo>
                    <a:pt x="45656" y="98704"/>
                  </a:lnTo>
                  <a:lnTo>
                    <a:pt x="45656" y="102362"/>
                  </a:lnTo>
                  <a:lnTo>
                    <a:pt x="45656" y="106019"/>
                  </a:lnTo>
                  <a:lnTo>
                    <a:pt x="45656" y="102362"/>
                  </a:lnTo>
                  <a:lnTo>
                    <a:pt x="41998" y="102362"/>
                  </a:lnTo>
                  <a:lnTo>
                    <a:pt x="38354" y="102362"/>
                  </a:lnTo>
                  <a:lnTo>
                    <a:pt x="34696" y="102362"/>
                  </a:lnTo>
                  <a:lnTo>
                    <a:pt x="34696" y="106019"/>
                  </a:lnTo>
                  <a:lnTo>
                    <a:pt x="31051" y="106019"/>
                  </a:lnTo>
                  <a:lnTo>
                    <a:pt x="31051" y="102362"/>
                  </a:lnTo>
                  <a:lnTo>
                    <a:pt x="27393" y="102362"/>
                  </a:lnTo>
                  <a:lnTo>
                    <a:pt x="27393" y="98704"/>
                  </a:lnTo>
                  <a:lnTo>
                    <a:pt x="27393" y="95046"/>
                  </a:lnTo>
                  <a:lnTo>
                    <a:pt x="23736" y="91389"/>
                  </a:lnTo>
                  <a:lnTo>
                    <a:pt x="23736" y="87744"/>
                  </a:lnTo>
                  <a:lnTo>
                    <a:pt x="20091" y="87744"/>
                  </a:lnTo>
                  <a:lnTo>
                    <a:pt x="16433" y="87744"/>
                  </a:lnTo>
                  <a:lnTo>
                    <a:pt x="16433" y="84086"/>
                  </a:lnTo>
                  <a:lnTo>
                    <a:pt x="12788" y="84086"/>
                  </a:lnTo>
                  <a:lnTo>
                    <a:pt x="12788" y="80429"/>
                  </a:lnTo>
                  <a:lnTo>
                    <a:pt x="16433" y="80429"/>
                  </a:lnTo>
                  <a:lnTo>
                    <a:pt x="16433" y="76771"/>
                  </a:lnTo>
                  <a:lnTo>
                    <a:pt x="20091" y="76771"/>
                  </a:lnTo>
                  <a:lnTo>
                    <a:pt x="23736" y="76771"/>
                  </a:lnTo>
                  <a:lnTo>
                    <a:pt x="23736" y="73113"/>
                  </a:lnTo>
                  <a:lnTo>
                    <a:pt x="20091" y="73113"/>
                  </a:lnTo>
                  <a:lnTo>
                    <a:pt x="20091" y="69456"/>
                  </a:lnTo>
                  <a:lnTo>
                    <a:pt x="20091" y="65798"/>
                  </a:lnTo>
                  <a:lnTo>
                    <a:pt x="23736" y="65798"/>
                  </a:lnTo>
                  <a:lnTo>
                    <a:pt x="23736" y="62153"/>
                  </a:lnTo>
                  <a:lnTo>
                    <a:pt x="27393" y="62153"/>
                  </a:lnTo>
                  <a:lnTo>
                    <a:pt x="27393" y="60325"/>
                  </a:lnTo>
                  <a:lnTo>
                    <a:pt x="27393" y="56667"/>
                  </a:lnTo>
                  <a:lnTo>
                    <a:pt x="31051" y="60325"/>
                  </a:lnTo>
                  <a:lnTo>
                    <a:pt x="31051" y="56667"/>
                  </a:lnTo>
                  <a:lnTo>
                    <a:pt x="31051" y="53009"/>
                  </a:lnTo>
                  <a:lnTo>
                    <a:pt x="31051" y="49352"/>
                  </a:lnTo>
                  <a:lnTo>
                    <a:pt x="31051" y="45694"/>
                  </a:lnTo>
                  <a:lnTo>
                    <a:pt x="31051" y="42037"/>
                  </a:lnTo>
                  <a:lnTo>
                    <a:pt x="31051" y="38392"/>
                  </a:lnTo>
                  <a:lnTo>
                    <a:pt x="27393" y="38392"/>
                  </a:lnTo>
                  <a:lnTo>
                    <a:pt x="27393" y="34734"/>
                  </a:lnTo>
                  <a:lnTo>
                    <a:pt x="27393" y="31076"/>
                  </a:lnTo>
                  <a:lnTo>
                    <a:pt x="27393" y="27419"/>
                  </a:lnTo>
                  <a:lnTo>
                    <a:pt x="27393" y="23761"/>
                  </a:lnTo>
                  <a:lnTo>
                    <a:pt x="23736" y="23761"/>
                  </a:lnTo>
                  <a:lnTo>
                    <a:pt x="23736" y="0"/>
                  </a:lnTo>
                  <a:lnTo>
                    <a:pt x="27393" y="0"/>
                  </a:lnTo>
                  <a:close/>
                </a:path>
                <a:path w="66040" h="808354">
                  <a:moveTo>
                    <a:pt x="45656" y="164515"/>
                  </a:moveTo>
                  <a:lnTo>
                    <a:pt x="47485" y="164515"/>
                  </a:lnTo>
                  <a:lnTo>
                    <a:pt x="47485" y="168160"/>
                  </a:lnTo>
                  <a:lnTo>
                    <a:pt x="47485" y="171818"/>
                  </a:lnTo>
                  <a:lnTo>
                    <a:pt x="51130" y="171818"/>
                  </a:lnTo>
                  <a:lnTo>
                    <a:pt x="51130" y="175475"/>
                  </a:lnTo>
                  <a:lnTo>
                    <a:pt x="51130" y="179133"/>
                  </a:lnTo>
                  <a:lnTo>
                    <a:pt x="51130" y="182791"/>
                  </a:lnTo>
                  <a:lnTo>
                    <a:pt x="51130" y="186448"/>
                  </a:lnTo>
                  <a:lnTo>
                    <a:pt x="54787" y="186448"/>
                  </a:lnTo>
                  <a:lnTo>
                    <a:pt x="54787" y="190106"/>
                  </a:lnTo>
                  <a:lnTo>
                    <a:pt x="58432" y="190106"/>
                  </a:lnTo>
                  <a:lnTo>
                    <a:pt x="58432" y="193751"/>
                  </a:lnTo>
                  <a:lnTo>
                    <a:pt x="62090" y="193751"/>
                  </a:lnTo>
                  <a:lnTo>
                    <a:pt x="62090" y="195580"/>
                  </a:lnTo>
                  <a:lnTo>
                    <a:pt x="62090" y="199237"/>
                  </a:lnTo>
                  <a:lnTo>
                    <a:pt x="65735" y="199237"/>
                  </a:lnTo>
                  <a:lnTo>
                    <a:pt x="65735" y="202895"/>
                  </a:lnTo>
                  <a:lnTo>
                    <a:pt x="62090" y="202895"/>
                  </a:lnTo>
                  <a:lnTo>
                    <a:pt x="62090" y="206552"/>
                  </a:lnTo>
                  <a:lnTo>
                    <a:pt x="58432" y="206552"/>
                  </a:lnTo>
                  <a:lnTo>
                    <a:pt x="58432" y="210210"/>
                  </a:lnTo>
                  <a:lnTo>
                    <a:pt x="54787" y="210210"/>
                  </a:lnTo>
                  <a:lnTo>
                    <a:pt x="51130" y="206552"/>
                  </a:lnTo>
                  <a:lnTo>
                    <a:pt x="51130" y="202895"/>
                  </a:lnTo>
                  <a:lnTo>
                    <a:pt x="47485" y="202895"/>
                  </a:lnTo>
                  <a:lnTo>
                    <a:pt x="47485" y="199237"/>
                  </a:lnTo>
                  <a:lnTo>
                    <a:pt x="47485" y="195580"/>
                  </a:lnTo>
                  <a:lnTo>
                    <a:pt x="45656" y="193751"/>
                  </a:lnTo>
                  <a:lnTo>
                    <a:pt x="47485" y="193751"/>
                  </a:lnTo>
                  <a:lnTo>
                    <a:pt x="45656" y="193751"/>
                  </a:lnTo>
                  <a:lnTo>
                    <a:pt x="47485" y="190106"/>
                  </a:lnTo>
                  <a:lnTo>
                    <a:pt x="45656" y="190106"/>
                  </a:lnTo>
                  <a:lnTo>
                    <a:pt x="45656" y="186448"/>
                  </a:lnTo>
                  <a:lnTo>
                    <a:pt x="45656" y="182791"/>
                  </a:lnTo>
                  <a:lnTo>
                    <a:pt x="45656" y="179133"/>
                  </a:lnTo>
                  <a:lnTo>
                    <a:pt x="41998" y="179133"/>
                  </a:lnTo>
                  <a:lnTo>
                    <a:pt x="41998" y="175475"/>
                  </a:lnTo>
                  <a:lnTo>
                    <a:pt x="41998" y="171818"/>
                  </a:lnTo>
                  <a:lnTo>
                    <a:pt x="41998" y="168160"/>
                  </a:lnTo>
                  <a:lnTo>
                    <a:pt x="41998" y="164515"/>
                  </a:lnTo>
                  <a:lnTo>
                    <a:pt x="45656" y="164515"/>
                  </a:lnTo>
                  <a:close/>
                </a:path>
                <a:path w="66040" h="808354">
                  <a:moveTo>
                    <a:pt x="31051" y="694601"/>
                  </a:moveTo>
                  <a:lnTo>
                    <a:pt x="27393" y="698258"/>
                  </a:lnTo>
                  <a:lnTo>
                    <a:pt x="31051" y="698258"/>
                  </a:lnTo>
                  <a:lnTo>
                    <a:pt x="27393" y="698258"/>
                  </a:lnTo>
                  <a:lnTo>
                    <a:pt x="27393" y="701903"/>
                  </a:lnTo>
                  <a:lnTo>
                    <a:pt x="27393" y="705561"/>
                  </a:lnTo>
                  <a:lnTo>
                    <a:pt x="27393" y="709218"/>
                  </a:lnTo>
                  <a:lnTo>
                    <a:pt x="27393" y="712876"/>
                  </a:lnTo>
                  <a:lnTo>
                    <a:pt x="23736" y="712876"/>
                  </a:lnTo>
                  <a:lnTo>
                    <a:pt x="23736" y="716534"/>
                  </a:lnTo>
                  <a:lnTo>
                    <a:pt x="23736" y="720191"/>
                  </a:lnTo>
                  <a:lnTo>
                    <a:pt x="27393" y="720191"/>
                  </a:lnTo>
                  <a:lnTo>
                    <a:pt x="23736" y="720191"/>
                  </a:lnTo>
                  <a:lnTo>
                    <a:pt x="23736" y="723849"/>
                  </a:lnTo>
                  <a:lnTo>
                    <a:pt x="23736" y="727506"/>
                  </a:lnTo>
                  <a:lnTo>
                    <a:pt x="23736" y="731151"/>
                  </a:lnTo>
                  <a:lnTo>
                    <a:pt x="23736" y="734809"/>
                  </a:lnTo>
                  <a:lnTo>
                    <a:pt x="23736" y="738466"/>
                  </a:lnTo>
                  <a:lnTo>
                    <a:pt x="27393" y="738466"/>
                  </a:lnTo>
                  <a:lnTo>
                    <a:pt x="27393" y="740295"/>
                  </a:lnTo>
                  <a:lnTo>
                    <a:pt x="23736" y="740295"/>
                  </a:lnTo>
                  <a:lnTo>
                    <a:pt x="27393" y="740295"/>
                  </a:lnTo>
                  <a:lnTo>
                    <a:pt x="27393" y="743953"/>
                  </a:lnTo>
                  <a:lnTo>
                    <a:pt x="23736" y="747610"/>
                  </a:lnTo>
                  <a:lnTo>
                    <a:pt x="23736" y="751255"/>
                  </a:lnTo>
                  <a:lnTo>
                    <a:pt x="23736" y="754913"/>
                  </a:lnTo>
                  <a:lnTo>
                    <a:pt x="23736" y="758571"/>
                  </a:lnTo>
                  <a:lnTo>
                    <a:pt x="20091" y="758571"/>
                  </a:lnTo>
                  <a:lnTo>
                    <a:pt x="20091" y="762228"/>
                  </a:lnTo>
                  <a:lnTo>
                    <a:pt x="20091" y="765886"/>
                  </a:lnTo>
                  <a:lnTo>
                    <a:pt x="16433" y="765886"/>
                  </a:lnTo>
                  <a:lnTo>
                    <a:pt x="16433" y="793305"/>
                  </a:lnTo>
                  <a:lnTo>
                    <a:pt x="12788" y="793305"/>
                  </a:lnTo>
                  <a:lnTo>
                    <a:pt x="12788" y="796963"/>
                  </a:lnTo>
                  <a:lnTo>
                    <a:pt x="9131" y="800620"/>
                  </a:lnTo>
                  <a:lnTo>
                    <a:pt x="9131" y="804265"/>
                  </a:lnTo>
                  <a:lnTo>
                    <a:pt x="9131" y="800620"/>
                  </a:lnTo>
                  <a:lnTo>
                    <a:pt x="9131" y="804265"/>
                  </a:lnTo>
                  <a:lnTo>
                    <a:pt x="5473" y="804265"/>
                  </a:lnTo>
                  <a:lnTo>
                    <a:pt x="3657" y="807923"/>
                  </a:lnTo>
                  <a:lnTo>
                    <a:pt x="3657" y="804265"/>
                  </a:lnTo>
                  <a:lnTo>
                    <a:pt x="3657" y="807923"/>
                  </a:lnTo>
                  <a:lnTo>
                    <a:pt x="3657" y="804265"/>
                  </a:lnTo>
                  <a:lnTo>
                    <a:pt x="3657" y="800620"/>
                  </a:lnTo>
                  <a:lnTo>
                    <a:pt x="3657" y="796963"/>
                  </a:lnTo>
                  <a:lnTo>
                    <a:pt x="3657" y="793305"/>
                  </a:lnTo>
                  <a:lnTo>
                    <a:pt x="0" y="793305"/>
                  </a:lnTo>
                  <a:lnTo>
                    <a:pt x="3657" y="793305"/>
                  </a:lnTo>
                  <a:lnTo>
                    <a:pt x="3657" y="789647"/>
                  </a:lnTo>
                  <a:lnTo>
                    <a:pt x="3657" y="785990"/>
                  </a:lnTo>
                  <a:lnTo>
                    <a:pt x="3657" y="784161"/>
                  </a:lnTo>
                  <a:lnTo>
                    <a:pt x="3657" y="780503"/>
                  </a:lnTo>
                  <a:lnTo>
                    <a:pt x="0" y="780503"/>
                  </a:lnTo>
                  <a:lnTo>
                    <a:pt x="0" y="776859"/>
                  </a:lnTo>
                  <a:lnTo>
                    <a:pt x="3657" y="776859"/>
                  </a:lnTo>
                  <a:lnTo>
                    <a:pt x="0" y="773201"/>
                  </a:lnTo>
                  <a:lnTo>
                    <a:pt x="3657" y="773201"/>
                  </a:lnTo>
                  <a:lnTo>
                    <a:pt x="0" y="773201"/>
                  </a:lnTo>
                  <a:lnTo>
                    <a:pt x="3657" y="773201"/>
                  </a:lnTo>
                  <a:lnTo>
                    <a:pt x="3657" y="769543"/>
                  </a:lnTo>
                  <a:lnTo>
                    <a:pt x="0" y="769543"/>
                  </a:lnTo>
                  <a:lnTo>
                    <a:pt x="3657" y="769543"/>
                  </a:lnTo>
                  <a:lnTo>
                    <a:pt x="0" y="769543"/>
                  </a:lnTo>
                  <a:lnTo>
                    <a:pt x="3657" y="765886"/>
                  </a:lnTo>
                  <a:lnTo>
                    <a:pt x="5473" y="765886"/>
                  </a:lnTo>
                  <a:lnTo>
                    <a:pt x="5473" y="762228"/>
                  </a:lnTo>
                  <a:lnTo>
                    <a:pt x="5473" y="758571"/>
                  </a:lnTo>
                  <a:lnTo>
                    <a:pt x="9131" y="754913"/>
                  </a:lnTo>
                  <a:lnTo>
                    <a:pt x="5473" y="751255"/>
                  </a:lnTo>
                  <a:lnTo>
                    <a:pt x="5473" y="747610"/>
                  </a:lnTo>
                  <a:lnTo>
                    <a:pt x="5473" y="743953"/>
                  </a:lnTo>
                  <a:lnTo>
                    <a:pt x="5473" y="740295"/>
                  </a:lnTo>
                  <a:lnTo>
                    <a:pt x="5473" y="738466"/>
                  </a:lnTo>
                  <a:lnTo>
                    <a:pt x="9131" y="738466"/>
                  </a:lnTo>
                  <a:lnTo>
                    <a:pt x="9131" y="734809"/>
                  </a:lnTo>
                  <a:lnTo>
                    <a:pt x="5473" y="734809"/>
                  </a:lnTo>
                  <a:lnTo>
                    <a:pt x="5473" y="731151"/>
                  </a:lnTo>
                  <a:lnTo>
                    <a:pt x="9131" y="727506"/>
                  </a:lnTo>
                  <a:lnTo>
                    <a:pt x="9131" y="723849"/>
                  </a:lnTo>
                  <a:lnTo>
                    <a:pt x="12788" y="723849"/>
                  </a:lnTo>
                  <a:lnTo>
                    <a:pt x="9131" y="723849"/>
                  </a:lnTo>
                  <a:lnTo>
                    <a:pt x="12788" y="723849"/>
                  </a:lnTo>
                  <a:lnTo>
                    <a:pt x="12788" y="720191"/>
                  </a:lnTo>
                  <a:lnTo>
                    <a:pt x="16433" y="720191"/>
                  </a:lnTo>
                  <a:lnTo>
                    <a:pt x="12788" y="720191"/>
                  </a:lnTo>
                  <a:lnTo>
                    <a:pt x="16433" y="720191"/>
                  </a:lnTo>
                  <a:lnTo>
                    <a:pt x="12788" y="720191"/>
                  </a:lnTo>
                  <a:lnTo>
                    <a:pt x="12788" y="716534"/>
                  </a:lnTo>
                  <a:lnTo>
                    <a:pt x="12788" y="712876"/>
                  </a:lnTo>
                  <a:lnTo>
                    <a:pt x="9131" y="712876"/>
                  </a:lnTo>
                  <a:lnTo>
                    <a:pt x="12788" y="712876"/>
                  </a:lnTo>
                  <a:lnTo>
                    <a:pt x="9131" y="712876"/>
                  </a:lnTo>
                  <a:lnTo>
                    <a:pt x="12788" y="712876"/>
                  </a:lnTo>
                  <a:lnTo>
                    <a:pt x="12788" y="709218"/>
                  </a:lnTo>
                  <a:lnTo>
                    <a:pt x="12788" y="705561"/>
                  </a:lnTo>
                  <a:lnTo>
                    <a:pt x="16433" y="705561"/>
                  </a:lnTo>
                  <a:lnTo>
                    <a:pt x="16433" y="701903"/>
                  </a:lnTo>
                  <a:lnTo>
                    <a:pt x="16433" y="698258"/>
                  </a:lnTo>
                  <a:lnTo>
                    <a:pt x="20091" y="698258"/>
                  </a:lnTo>
                  <a:lnTo>
                    <a:pt x="23736" y="698258"/>
                  </a:lnTo>
                  <a:lnTo>
                    <a:pt x="27393" y="698258"/>
                  </a:lnTo>
                  <a:lnTo>
                    <a:pt x="27393" y="694601"/>
                  </a:lnTo>
                  <a:lnTo>
                    <a:pt x="31051" y="694601"/>
                  </a:lnTo>
                  <a:lnTo>
                    <a:pt x="31051" y="692772"/>
                  </a:lnTo>
                  <a:lnTo>
                    <a:pt x="31051" y="69460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8397306" y="5326067"/>
              <a:ext cx="554990" cy="964565"/>
            </a:xfrm>
            <a:custGeom>
              <a:avLst/>
              <a:gdLst/>
              <a:ahLst/>
              <a:cxnLst/>
              <a:rect l="l" t="t" r="r" b="b"/>
              <a:pathLst>
                <a:path w="554990" h="964564">
                  <a:moveTo>
                    <a:pt x="370366" y="678840"/>
                  </a:moveTo>
                  <a:lnTo>
                    <a:pt x="327304" y="678840"/>
                  </a:lnTo>
                  <a:lnTo>
                    <a:pt x="334708" y="693483"/>
                  </a:lnTo>
                  <a:lnTo>
                    <a:pt x="343954" y="708113"/>
                  </a:lnTo>
                  <a:lnTo>
                    <a:pt x="351345" y="722756"/>
                  </a:lnTo>
                  <a:lnTo>
                    <a:pt x="362445" y="735558"/>
                  </a:lnTo>
                  <a:lnTo>
                    <a:pt x="362445" y="750201"/>
                  </a:lnTo>
                  <a:lnTo>
                    <a:pt x="366140" y="764844"/>
                  </a:lnTo>
                  <a:lnTo>
                    <a:pt x="369836" y="777646"/>
                  </a:lnTo>
                  <a:lnTo>
                    <a:pt x="373545" y="792289"/>
                  </a:lnTo>
                  <a:lnTo>
                    <a:pt x="380936" y="806919"/>
                  </a:lnTo>
                  <a:lnTo>
                    <a:pt x="386486" y="819734"/>
                  </a:lnTo>
                  <a:lnTo>
                    <a:pt x="397573" y="827049"/>
                  </a:lnTo>
                  <a:lnTo>
                    <a:pt x="404977" y="841692"/>
                  </a:lnTo>
                  <a:lnTo>
                    <a:pt x="408673" y="856322"/>
                  </a:lnTo>
                  <a:lnTo>
                    <a:pt x="412368" y="869137"/>
                  </a:lnTo>
                  <a:lnTo>
                    <a:pt x="419773" y="898410"/>
                  </a:lnTo>
                  <a:lnTo>
                    <a:pt x="423468" y="911224"/>
                  </a:lnTo>
                  <a:lnTo>
                    <a:pt x="432714" y="925855"/>
                  </a:lnTo>
                  <a:lnTo>
                    <a:pt x="443801" y="936840"/>
                  </a:lnTo>
                  <a:lnTo>
                    <a:pt x="451205" y="951471"/>
                  </a:lnTo>
                  <a:lnTo>
                    <a:pt x="462305" y="964285"/>
                  </a:lnTo>
                  <a:lnTo>
                    <a:pt x="473392" y="964285"/>
                  </a:lnTo>
                  <a:lnTo>
                    <a:pt x="473392" y="936840"/>
                  </a:lnTo>
                  <a:lnTo>
                    <a:pt x="466001" y="922197"/>
                  </a:lnTo>
                  <a:lnTo>
                    <a:pt x="462305" y="907567"/>
                  </a:lnTo>
                  <a:lnTo>
                    <a:pt x="458596" y="891095"/>
                  </a:lnTo>
                  <a:lnTo>
                    <a:pt x="458596" y="876452"/>
                  </a:lnTo>
                  <a:lnTo>
                    <a:pt x="462305" y="861821"/>
                  </a:lnTo>
                  <a:lnTo>
                    <a:pt x="473392" y="859980"/>
                  </a:lnTo>
                  <a:lnTo>
                    <a:pt x="541431" y="859980"/>
                  </a:lnTo>
                  <a:lnTo>
                    <a:pt x="532574" y="852665"/>
                  </a:lnTo>
                  <a:lnTo>
                    <a:pt x="527024" y="845350"/>
                  </a:lnTo>
                  <a:lnTo>
                    <a:pt x="493737" y="845350"/>
                  </a:lnTo>
                  <a:lnTo>
                    <a:pt x="490042" y="830706"/>
                  </a:lnTo>
                  <a:lnTo>
                    <a:pt x="478942" y="819734"/>
                  </a:lnTo>
                  <a:lnTo>
                    <a:pt x="466001" y="810577"/>
                  </a:lnTo>
                  <a:lnTo>
                    <a:pt x="462305" y="795947"/>
                  </a:lnTo>
                  <a:lnTo>
                    <a:pt x="451205" y="784961"/>
                  </a:lnTo>
                  <a:lnTo>
                    <a:pt x="440105" y="781303"/>
                  </a:lnTo>
                  <a:lnTo>
                    <a:pt x="427164" y="777646"/>
                  </a:lnTo>
                  <a:lnTo>
                    <a:pt x="416077" y="768502"/>
                  </a:lnTo>
                  <a:lnTo>
                    <a:pt x="393877" y="746544"/>
                  </a:lnTo>
                  <a:lnTo>
                    <a:pt x="386486" y="731900"/>
                  </a:lnTo>
                  <a:lnTo>
                    <a:pt x="380936" y="719099"/>
                  </a:lnTo>
                  <a:lnTo>
                    <a:pt x="373545" y="689813"/>
                  </a:lnTo>
                  <a:lnTo>
                    <a:pt x="370366" y="678840"/>
                  </a:lnTo>
                  <a:close/>
                </a:path>
                <a:path w="554990" h="964564">
                  <a:moveTo>
                    <a:pt x="541431" y="859980"/>
                  </a:moveTo>
                  <a:lnTo>
                    <a:pt x="512229" y="859980"/>
                  </a:lnTo>
                  <a:lnTo>
                    <a:pt x="525170" y="865479"/>
                  </a:lnTo>
                  <a:lnTo>
                    <a:pt x="532574" y="880109"/>
                  </a:lnTo>
                  <a:lnTo>
                    <a:pt x="543661" y="891095"/>
                  </a:lnTo>
                  <a:lnTo>
                    <a:pt x="554761" y="905725"/>
                  </a:lnTo>
                  <a:lnTo>
                    <a:pt x="543661" y="861821"/>
                  </a:lnTo>
                  <a:lnTo>
                    <a:pt x="541431" y="859980"/>
                  </a:lnTo>
                  <a:close/>
                </a:path>
                <a:path w="554990" h="964564">
                  <a:moveTo>
                    <a:pt x="512229" y="859980"/>
                  </a:moveTo>
                  <a:lnTo>
                    <a:pt x="473392" y="859980"/>
                  </a:lnTo>
                  <a:lnTo>
                    <a:pt x="478942" y="872794"/>
                  </a:lnTo>
                  <a:lnTo>
                    <a:pt x="490042" y="865479"/>
                  </a:lnTo>
                  <a:lnTo>
                    <a:pt x="501129" y="861821"/>
                  </a:lnTo>
                  <a:lnTo>
                    <a:pt x="512229" y="859980"/>
                  </a:lnTo>
                  <a:close/>
                </a:path>
                <a:path w="554990" h="964564">
                  <a:moveTo>
                    <a:pt x="515924" y="823391"/>
                  </a:moveTo>
                  <a:lnTo>
                    <a:pt x="493737" y="838034"/>
                  </a:lnTo>
                  <a:lnTo>
                    <a:pt x="504837" y="838034"/>
                  </a:lnTo>
                  <a:lnTo>
                    <a:pt x="515924" y="841692"/>
                  </a:lnTo>
                  <a:lnTo>
                    <a:pt x="504837" y="845350"/>
                  </a:lnTo>
                  <a:lnTo>
                    <a:pt x="527024" y="845350"/>
                  </a:lnTo>
                  <a:lnTo>
                    <a:pt x="521474" y="838034"/>
                  </a:lnTo>
                  <a:lnTo>
                    <a:pt x="515924" y="823391"/>
                  </a:lnTo>
                  <a:close/>
                </a:path>
                <a:path w="554990" h="964564">
                  <a:moveTo>
                    <a:pt x="38836" y="109778"/>
                  </a:moveTo>
                  <a:lnTo>
                    <a:pt x="27736" y="120764"/>
                  </a:lnTo>
                  <a:lnTo>
                    <a:pt x="22186" y="133565"/>
                  </a:lnTo>
                  <a:lnTo>
                    <a:pt x="24041" y="148208"/>
                  </a:lnTo>
                  <a:lnTo>
                    <a:pt x="31432" y="162839"/>
                  </a:lnTo>
                  <a:lnTo>
                    <a:pt x="42532" y="170167"/>
                  </a:lnTo>
                  <a:lnTo>
                    <a:pt x="49923" y="182968"/>
                  </a:lnTo>
                  <a:lnTo>
                    <a:pt x="53619" y="197611"/>
                  </a:lnTo>
                  <a:lnTo>
                    <a:pt x="61023" y="212242"/>
                  </a:lnTo>
                  <a:lnTo>
                    <a:pt x="68414" y="225056"/>
                  </a:lnTo>
                  <a:lnTo>
                    <a:pt x="70269" y="239699"/>
                  </a:lnTo>
                  <a:lnTo>
                    <a:pt x="68414" y="254330"/>
                  </a:lnTo>
                  <a:lnTo>
                    <a:pt x="73964" y="268973"/>
                  </a:lnTo>
                  <a:lnTo>
                    <a:pt x="85064" y="278117"/>
                  </a:lnTo>
                  <a:lnTo>
                    <a:pt x="85064" y="292760"/>
                  </a:lnTo>
                  <a:lnTo>
                    <a:pt x="96151" y="300075"/>
                  </a:lnTo>
                  <a:lnTo>
                    <a:pt x="96151" y="314718"/>
                  </a:lnTo>
                  <a:lnTo>
                    <a:pt x="107251" y="314718"/>
                  </a:lnTo>
                  <a:lnTo>
                    <a:pt x="120192" y="323862"/>
                  </a:lnTo>
                  <a:lnTo>
                    <a:pt x="107251" y="327520"/>
                  </a:lnTo>
                  <a:lnTo>
                    <a:pt x="120192" y="331177"/>
                  </a:lnTo>
                  <a:lnTo>
                    <a:pt x="153479" y="353136"/>
                  </a:lnTo>
                  <a:lnTo>
                    <a:pt x="162725" y="365950"/>
                  </a:lnTo>
                  <a:lnTo>
                    <a:pt x="173824" y="373265"/>
                  </a:lnTo>
                  <a:lnTo>
                    <a:pt x="184911" y="387908"/>
                  </a:lnTo>
                  <a:lnTo>
                    <a:pt x="184911" y="402539"/>
                  </a:lnTo>
                  <a:lnTo>
                    <a:pt x="188620" y="415353"/>
                  </a:lnTo>
                  <a:lnTo>
                    <a:pt x="192316" y="429996"/>
                  </a:lnTo>
                  <a:lnTo>
                    <a:pt x="199707" y="444626"/>
                  </a:lnTo>
                  <a:lnTo>
                    <a:pt x="205257" y="457441"/>
                  </a:lnTo>
                  <a:lnTo>
                    <a:pt x="216357" y="464756"/>
                  </a:lnTo>
                  <a:lnTo>
                    <a:pt x="220052" y="479399"/>
                  </a:lnTo>
                  <a:lnTo>
                    <a:pt x="231152" y="490372"/>
                  </a:lnTo>
                  <a:lnTo>
                    <a:pt x="238544" y="503186"/>
                  </a:lnTo>
                  <a:lnTo>
                    <a:pt x="245948" y="517817"/>
                  </a:lnTo>
                  <a:lnTo>
                    <a:pt x="251485" y="532460"/>
                  </a:lnTo>
                  <a:lnTo>
                    <a:pt x="258889" y="545261"/>
                  </a:lnTo>
                  <a:lnTo>
                    <a:pt x="266280" y="559904"/>
                  </a:lnTo>
                  <a:lnTo>
                    <a:pt x="269976" y="574547"/>
                  </a:lnTo>
                  <a:lnTo>
                    <a:pt x="273684" y="587349"/>
                  </a:lnTo>
                  <a:lnTo>
                    <a:pt x="288480" y="616623"/>
                  </a:lnTo>
                  <a:lnTo>
                    <a:pt x="292176" y="631266"/>
                  </a:lnTo>
                  <a:lnTo>
                    <a:pt x="295871" y="644067"/>
                  </a:lnTo>
                  <a:lnTo>
                    <a:pt x="295871" y="658710"/>
                  </a:lnTo>
                  <a:lnTo>
                    <a:pt x="305117" y="673353"/>
                  </a:lnTo>
                  <a:lnTo>
                    <a:pt x="316217" y="682497"/>
                  </a:lnTo>
                  <a:lnTo>
                    <a:pt x="327304" y="678840"/>
                  </a:lnTo>
                  <a:lnTo>
                    <a:pt x="370366" y="678840"/>
                  </a:lnTo>
                  <a:lnTo>
                    <a:pt x="369836" y="677011"/>
                  </a:lnTo>
                  <a:lnTo>
                    <a:pt x="362445" y="658710"/>
                  </a:lnTo>
                  <a:lnTo>
                    <a:pt x="362445" y="644067"/>
                  </a:lnTo>
                  <a:lnTo>
                    <a:pt x="358749" y="631266"/>
                  </a:lnTo>
                  <a:lnTo>
                    <a:pt x="355041" y="616623"/>
                  </a:lnTo>
                  <a:lnTo>
                    <a:pt x="355041" y="601992"/>
                  </a:lnTo>
                  <a:lnTo>
                    <a:pt x="343954" y="594664"/>
                  </a:lnTo>
                  <a:lnTo>
                    <a:pt x="340258" y="581863"/>
                  </a:lnTo>
                  <a:lnTo>
                    <a:pt x="343954" y="563562"/>
                  </a:lnTo>
                  <a:lnTo>
                    <a:pt x="351345" y="548932"/>
                  </a:lnTo>
                  <a:lnTo>
                    <a:pt x="347649" y="536117"/>
                  </a:lnTo>
                  <a:lnTo>
                    <a:pt x="380936" y="536117"/>
                  </a:lnTo>
                  <a:lnTo>
                    <a:pt x="393877" y="532460"/>
                  </a:lnTo>
                  <a:lnTo>
                    <a:pt x="423468" y="532460"/>
                  </a:lnTo>
                  <a:lnTo>
                    <a:pt x="416077" y="525144"/>
                  </a:lnTo>
                  <a:lnTo>
                    <a:pt x="404977" y="521474"/>
                  </a:lnTo>
                  <a:lnTo>
                    <a:pt x="401281" y="506844"/>
                  </a:lnTo>
                  <a:lnTo>
                    <a:pt x="390182" y="497687"/>
                  </a:lnTo>
                  <a:lnTo>
                    <a:pt x="377240" y="483057"/>
                  </a:lnTo>
                  <a:lnTo>
                    <a:pt x="369836" y="468414"/>
                  </a:lnTo>
                  <a:lnTo>
                    <a:pt x="358749" y="461098"/>
                  </a:lnTo>
                  <a:lnTo>
                    <a:pt x="351345" y="448284"/>
                  </a:lnTo>
                  <a:lnTo>
                    <a:pt x="340258" y="440969"/>
                  </a:lnTo>
                  <a:lnTo>
                    <a:pt x="338404" y="440969"/>
                  </a:lnTo>
                  <a:lnTo>
                    <a:pt x="334708" y="433654"/>
                  </a:lnTo>
                  <a:lnTo>
                    <a:pt x="323608" y="426326"/>
                  </a:lnTo>
                  <a:lnTo>
                    <a:pt x="312508" y="415353"/>
                  </a:lnTo>
                  <a:lnTo>
                    <a:pt x="301421" y="402539"/>
                  </a:lnTo>
                  <a:lnTo>
                    <a:pt x="292176" y="384251"/>
                  </a:lnTo>
                  <a:lnTo>
                    <a:pt x="281076" y="369608"/>
                  </a:lnTo>
                  <a:lnTo>
                    <a:pt x="269976" y="356806"/>
                  </a:lnTo>
                  <a:lnTo>
                    <a:pt x="258889" y="345820"/>
                  </a:lnTo>
                  <a:lnTo>
                    <a:pt x="249643" y="331177"/>
                  </a:lnTo>
                  <a:lnTo>
                    <a:pt x="238544" y="320205"/>
                  </a:lnTo>
                  <a:lnTo>
                    <a:pt x="229918" y="307390"/>
                  </a:lnTo>
                  <a:lnTo>
                    <a:pt x="220052" y="307390"/>
                  </a:lnTo>
                  <a:lnTo>
                    <a:pt x="208953" y="303733"/>
                  </a:lnTo>
                  <a:lnTo>
                    <a:pt x="205257" y="289102"/>
                  </a:lnTo>
                  <a:lnTo>
                    <a:pt x="204335" y="281774"/>
                  </a:lnTo>
                  <a:lnTo>
                    <a:pt x="188620" y="281774"/>
                  </a:lnTo>
                  <a:lnTo>
                    <a:pt x="184911" y="268973"/>
                  </a:lnTo>
                  <a:lnTo>
                    <a:pt x="177520" y="254330"/>
                  </a:lnTo>
                  <a:lnTo>
                    <a:pt x="166420" y="239699"/>
                  </a:lnTo>
                  <a:lnTo>
                    <a:pt x="162725" y="225056"/>
                  </a:lnTo>
                  <a:lnTo>
                    <a:pt x="157175" y="212242"/>
                  </a:lnTo>
                  <a:lnTo>
                    <a:pt x="153479" y="197611"/>
                  </a:lnTo>
                  <a:lnTo>
                    <a:pt x="153479" y="182968"/>
                  </a:lnTo>
                  <a:lnTo>
                    <a:pt x="146088" y="170167"/>
                  </a:lnTo>
                  <a:lnTo>
                    <a:pt x="138683" y="155524"/>
                  </a:lnTo>
                  <a:lnTo>
                    <a:pt x="127596" y="148208"/>
                  </a:lnTo>
                  <a:lnTo>
                    <a:pt x="114642" y="140881"/>
                  </a:lnTo>
                  <a:lnTo>
                    <a:pt x="107251" y="128079"/>
                  </a:lnTo>
                  <a:lnTo>
                    <a:pt x="103555" y="124421"/>
                  </a:lnTo>
                  <a:lnTo>
                    <a:pt x="42532" y="124421"/>
                  </a:lnTo>
                  <a:lnTo>
                    <a:pt x="38836" y="109778"/>
                  </a:lnTo>
                  <a:close/>
                </a:path>
                <a:path w="554990" h="964564">
                  <a:moveTo>
                    <a:pt x="423468" y="532460"/>
                  </a:moveTo>
                  <a:lnTo>
                    <a:pt x="404977" y="532460"/>
                  </a:lnTo>
                  <a:lnTo>
                    <a:pt x="416077" y="539775"/>
                  </a:lnTo>
                  <a:lnTo>
                    <a:pt x="427164" y="545261"/>
                  </a:lnTo>
                  <a:lnTo>
                    <a:pt x="440105" y="548932"/>
                  </a:lnTo>
                  <a:lnTo>
                    <a:pt x="462305" y="563562"/>
                  </a:lnTo>
                  <a:lnTo>
                    <a:pt x="473392" y="574547"/>
                  </a:lnTo>
                  <a:lnTo>
                    <a:pt x="466001" y="559904"/>
                  </a:lnTo>
                  <a:lnTo>
                    <a:pt x="454901" y="548932"/>
                  </a:lnTo>
                  <a:lnTo>
                    <a:pt x="443801" y="548932"/>
                  </a:lnTo>
                  <a:lnTo>
                    <a:pt x="427164" y="536117"/>
                  </a:lnTo>
                  <a:lnTo>
                    <a:pt x="423468" y="532460"/>
                  </a:lnTo>
                  <a:close/>
                </a:path>
                <a:path w="554990" h="964564">
                  <a:moveTo>
                    <a:pt x="369836" y="536117"/>
                  </a:moveTo>
                  <a:lnTo>
                    <a:pt x="347649" y="536117"/>
                  </a:lnTo>
                  <a:lnTo>
                    <a:pt x="358749" y="539775"/>
                  </a:lnTo>
                  <a:lnTo>
                    <a:pt x="369836" y="536117"/>
                  </a:lnTo>
                  <a:close/>
                </a:path>
                <a:path w="554990" h="964564">
                  <a:moveTo>
                    <a:pt x="216357" y="292760"/>
                  </a:moveTo>
                  <a:lnTo>
                    <a:pt x="220052" y="307390"/>
                  </a:lnTo>
                  <a:lnTo>
                    <a:pt x="229918" y="307390"/>
                  </a:lnTo>
                  <a:lnTo>
                    <a:pt x="227456" y="303733"/>
                  </a:lnTo>
                  <a:lnTo>
                    <a:pt x="216357" y="292760"/>
                  </a:lnTo>
                  <a:close/>
                </a:path>
                <a:path w="554990" h="964564">
                  <a:moveTo>
                    <a:pt x="192316" y="268973"/>
                  </a:moveTo>
                  <a:lnTo>
                    <a:pt x="188620" y="281774"/>
                  </a:lnTo>
                  <a:lnTo>
                    <a:pt x="204335" y="281774"/>
                  </a:lnTo>
                  <a:lnTo>
                    <a:pt x="203415" y="274459"/>
                  </a:lnTo>
                  <a:lnTo>
                    <a:pt x="192316" y="268973"/>
                  </a:lnTo>
                  <a:close/>
                </a:path>
                <a:path w="554990" h="964564">
                  <a:moveTo>
                    <a:pt x="103555" y="102463"/>
                  </a:moveTo>
                  <a:lnTo>
                    <a:pt x="103555" y="117093"/>
                  </a:lnTo>
                  <a:lnTo>
                    <a:pt x="114642" y="120764"/>
                  </a:lnTo>
                  <a:lnTo>
                    <a:pt x="120192" y="133565"/>
                  </a:lnTo>
                  <a:lnTo>
                    <a:pt x="131292" y="144551"/>
                  </a:lnTo>
                  <a:lnTo>
                    <a:pt x="120192" y="131737"/>
                  </a:lnTo>
                  <a:lnTo>
                    <a:pt x="114642" y="117093"/>
                  </a:lnTo>
                  <a:lnTo>
                    <a:pt x="103555" y="102463"/>
                  </a:lnTo>
                  <a:close/>
                </a:path>
                <a:path w="554990" h="964564">
                  <a:moveTo>
                    <a:pt x="53619" y="64033"/>
                  </a:moveTo>
                  <a:lnTo>
                    <a:pt x="42532" y="64033"/>
                  </a:lnTo>
                  <a:lnTo>
                    <a:pt x="53619" y="67690"/>
                  </a:lnTo>
                  <a:lnTo>
                    <a:pt x="49923" y="82334"/>
                  </a:lnTo>
                  <a:lnTo>
                    <a:pt x="49923" y="95148"/>
                  </a:lnTo>
                  <a:lnTo>
                    <a:pt x="61023" y="95148"/>
                  </a:lnTo>
                  <a:lnTo>
                    <a:pt x="53619" y="124421"/>
                  </a:lnTo>
                  <a:lnTo>
                    <a:pt x="103555" y="124421"/>
                  </a:lnTo>
                  <a:lnTo>
                    <a:pt x="96151" y="117093"/>
                  </a:lnTo>
                  <a:lnTo>
                    <a:pt x="103555" y="102463"/>
                  </a:lnTo>
                  <a:lnTo>
                    <a:pt x="92455" y="91478"/>
                  </a:lnTo>
                  <a:lnTo>
                    <a:pt x="81356" y="82334"/>
                  </a:lnTo>
                  <a:lnTo>
                    <a:pt x="70269" y="82334"/>
                  </a:lnTo>
                  <a:lnTo>
                    <a:pt x="64719" y="67690"/>
                  </a:lnTo>
                  <a:lnTo>
                    <a:pt x="53619" y="64033"/>
                  </a:lnTo>
                  <a:close/>
                </a:path>
                <a:path w="554990" h="964564">
                  <a:moveTo>
                    <a:pt x="7391" y="0"/>
                  </a:moveTo>
                  <a:lnTo>
                    <a:pt x="7391" y="14630"/>
                  </a:lnTo>
                  <a:lnTo>
                    <a:pt x="0" y="29273"/>
                  </a:lnTo>
                  <a:lnTo>
                    <a:pt x="11087" y="36588"/>
                  </a:lnTo>
                  <a:lnTo>
                    <a:pt x="24041" y="45745"/>
                  </a:lnTo>
                  <a:lnTo>
                    <a:pt x="35128" y="49402"/>
                  </a:lnTo>
                  <a:lnTo>
                    <a:pt x="49923" y="78676"/>
                  </a:lnTo>
                  <a:lnTo>
                    <a:pt x="42532" y="64033"/>
                  </a:lnTo>
                  <a:lnTo>
                    <a:pt x="53619" y="64033"/>
                  </a:lnTo>
                  <a:lnTo>
                    <a:pt x="49923" y="49402"/>
                  </a:lnTo>
                  <a:lnTo>
                    <a:pt x="46227" y="36588"/>
                  </a:lnTo>
                  <a:lnTo>
                    <a:pt x="42532" y="21958"/>
                  </a:lnTo>
                  <a:lnTo>
                    <a:pt x="31432" y="14630"/>
                  </a:lnTo>
                  <a:lnTo>
                    <a:pt x="18491" y="3657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8394842" y="5324094"/>
              <a:ext cx="556260" cy="969010"/>
            </a:xfrm>
            <a:custGeom>
              <a:avLst/>
              <a:gdLst/>
              <a:ahLst/>
              <a:cxnLst/>
              <a:rect l="l" t="t" r="r" b="b"/>
              <a:pathLst>
                <a:path w="556259" h="969010">
                  <a:moveTo>
                    <a:pt x="334213" y="684530"/>
                  </a:moveTo>
                  <a:lnTo>
                    <a:pt x="330631" y="684530"/>
                  </a:lnTo>
                  <a:lnTo>
                    <a:pt x="334708" y="697230"/>
                  </a:lnTo>
                  <a:lnTo>
                    <a:pt x="344081" y="712470"/>
                  </a:lnTo>
                  <a:lnTo>
                    <a:pt x="351345" y="726440"/>
                  </a:lnTo>
                  <a:lnTo>
                    <a:pt x="362826" y="740410"/>
                  </a:lnTo>
                  <a:lnTo>
                    <a:pt x="362153" y="753110"/>
                  </a:lnTo>
                  <a:lnTo>
                    <a:pt x="365925" y="768350"/>
                  </a:lnTo>
                  <a:lnTo>
                    <a:pt x="369658" y="781050"/>
                  </a:lnTo>
                  <a:lnTo>
                    <a:pt x="373329" y="795020"/>
                  </a:lnTo>
                  <a:lnTo>
                    <a:pt x="380936" y="810260"/>
                  </a:lnTo>
                  <a:lnTo>
                    <a:pt x="386410" y="822960"/>
                  </a:lnTo>
                  <a:lnTo>
                    <a:pt x="398526" y="831850"/>
                  </a:lnTo>
                  <a:lnTo>
                    <a:pt x="404977" y="845820"/>
                  </a:lnTo>
                  <a:lnTo>
                    <a:pt x="408457" y="859790"/>
                  </a:lnTo>
                  <a:lnTo>
                    <a:pt x="412191" y="872490"/>
                  </a:lnTo>
                  <a:lnTo>
                    <a:pt x="419557" y="901700"/>
                  </a:lnTo>
                  <a:lnTo>
                    <a:pt x="423278" y="914400"/>
                  </a:lnTo>
                  <a:lnTo>
                    <a:pt x="432841" y="929640"/>
                  </a:lnTo>
                  <a:lnTo>
                    <a:pt x="444334" y="941070"/>
                  </a:lnTo>
                  <a:lnTo>
                    <a:pt x="451205" y="955040"/>
                  </a:lnTo>
                  <a:lnTo>
                    <a:pt x="462686" y="969010"/>
                  </a:lnTo>
                  <a:lnTo>
                    <a:pt x="475856" y="969010"/>
                  </a:lnTo>
                  <a:lnTo>
                    <a:pt x="476317" y="966470"/>
                  </a:lnTo>
                  <a:lnTo>
                    <a:pt x="473100" y="966470"/>
                  </a:lnTo>
                  <a:lnTo>
                    <a:pt x="455752" y="952500"/>
                  </a:lnTo>
                  <a:lnTo>
                    <a:pt x="448741" y="938530"/>
                  </a:lnTo>
                  <a:lnTo>
                    <a:pt x="437121" y="927100"/>
                  </a:lnTo>
                  <a:lnTo>
                    <a:pt x="428269" y="911860"/>
                  </a:lnTo>
                  <a:lnTo>
                    <a:pt x="424878" y="900430"/>
                  </a:lnTo>
                  <a:lnTo>
                    <a:pt x="417512" y="871220"/>
                  </a:lnTo>
                  <a:lnTo>
                    <a:pt x="413791" y="858520"/>
                  </a:lnTo>
                  <a:lnTo>
                    <a:pt x="410121" y="843280"/>
                  </a:lnTo>
                  <a:lnTo>
                    <a:pt x="402501" y="828040"/>
                  </a:lnTo>
                  <a:lnTo>
                    <a:pt x="390461" y="820420"/>
                  </a:lnTo>
                  <a:lnTo>
                    <a:pt x="385927" y="808990"/>
                  </a:lnTo>
                  <a:lnTo>
                    <a:pt x="378460" y="793750"/>
                  </a:lnTo>
                  <a:lnTo>
                    <a:pt x="374980" y="779780"/>
                  </a:lnTo>
                  <a:lnTo>
                    <a:pt x="371259" y="767080"/>
                  </a:lnTo>
                  <a:lnTo>
                    <a:pt x="367576" y="751840"/>
                  </a:lnTo>
                  <a:lnTo>
                    <a:pt x="367665" y="737870"/>
                  </a:lnTo>
                  <a:lnTo>
                    <a:pt x="355904" y="723900"/>
                  </a:lnTo>
                  <a:lnTo>
                    <a:pt x="348881" y="709930"/>
                  </a:lnTo>
                  <a:lnTo>
                    <a:pt x="339496" y="694690"/>
                  </a:lnTo>
                  <a:lnTo>
                    <a:pt x="334213" y="684530"/>
                  </a:lnTo>
                  <a:close/>
                </a:path>
                <a:path w="556259" h="969010">
                  <a:moveTo>
                    <a:pt x="478396" y="861060"/>
                  </a:moveTo>
                  <a:lnTo>
                    <a:pt x="464312" y="862330"/>
                  </a:lnTo>
                  <a:lnTo>
                    <a:pt x="458393" y="878840"/>
                  </a:lnTo>
                  <a:lnTo>
                    <a:pt x="458304" y="894080"/>
                  </a:lnTo>
                  <a:lnTo>
                    <a:pt x="462076" y="910590"/>
                  </a:lnTo>
                  <a:lnTo>
                    <a:pt x="465785" y="925830"/>
                  </a:lnTo>
                  <a:lnTo>
                    <a:pt x="473392" y="941070"/>
                  </a:lnTo>
                  <a:lnTo>
                    <a:pt x="473129" y="952500"/>
                  </a:lnTo>
                  <a:lnTo>
                    <a:pt x="473100" y="966470"/>
                  </a:lnTo>
                  <a:lnTo>
                    <a:pt x="476317" y="966470"/>
                  </a:lnTo>
                  <a:lnTo>
                    <a:pt x="478624" y="953770"/>
                  </a:lnTo>
                  <a:lnTo>
                    <a:pt x="478624" y="939800"/>
                  </a:lnTo>
                  <a:lnTo>
                    <a:pt x="470928" y="923290"/>
                  </a:lnTo>
                  <a:lnTo>
                    <a:pt x="467436" y="909320"/>
                  </a:lnTo>
                  <a:lnTo>
                    <a:pt x="463753" y="892810"/>
                  </a:lnTo>
                  <a:lnTo>
                    <a:pt x="463829" y="878840"/>
                  </a:lnTo>
                  <a:lnTo>
                    <a:pt x="467436" y="864870"/>
                  </a:lnTo>
                  <a:lnTo>
                    <a:pt x="478895" y="864870"/>
                  </a:lnTo>
                  <a:lnTo>
                    <a:pt x="478396" y="861060"/>
                  </a:lnTo>
                  <a:close/>
                </a:path>
                <a:path w="556259" h="969010">
                  <a:moveTo>
                    <a:pt x="525322" y="864870"/>
                  </a:moveTo>
                  <a:lnTo>
                    <a:pt x="515137" y="864870"/>
                  </a:lnTo>
                  <a:lnTo>
                    <a:pt x="526567" y="871220"/>
                  </a:lnTo>
                  <a:lnTo>
                    <a:pt x="532574" y="883920"/>
                  </a:lnTo>
                  <a:lnTo>
                    <a:pt x="544195" y="895350"/>
                  </a:lnTo>
                  <a:lnTo>
                    <a:pt x="555028" y="910590"/>
                  </a:lnTo>
                  <a:lnTo>
                    <a:pt x="555111" y="909320"/>
                  </a:lnTo>
                  <a:lnTo>
                    <a:pt x="554545" y="909320"/>
                  </a:lnTo>
                  <a:lnTo>
                    <a:pt x="548335" y="891540"/>
                  </a:lnTo>
                  <a:lnTo>
                    <a:pt x="536981" y="881380"/>
                  </a:lnTo>
                  <a:lnTo>
                    <a:pt x="530098" y="867410"/>
                  </a:lnTo>
                  <a:lnTo>
                    <a:pt x="525322" y="864870"/>
                  </a:lnTo>
                  <a:close/>
                </a:path>
                <a:path w="556259" h="969010">
                  <a:moveTo>
                    <a:pt x="521906" y="828040"/>
                  </a:moveTo>
                  <a:lnTo>
                    <a:pt x="519912" y="828040"/>
                  </a:lnTo>
                  <a:lnTo>
                    <a:pt x="521360" y="842010"/>
                  </a:lnTo>
                  <a:lnTo>
                    <a:pt x="532841" y="857250"/>
                  </a:lnTo>
                  <a:lnTo>
                    <a:pt x="544372" y="866140"/>
                  </a:lnTo>
                  <a:lnTo>
                    <a:pt x="547154" y="880110"/>
                  </a:lnTo>
                  <a:lnTo>
                    <a:pt x="554545" y="909320"/>
                  </a:lnTo>
                  <a:lnTo>
                    <a:pt x="555111" y="909320"/>
                  </a:lnTo>
                  <a:lnTo>
                    <a:pt x="556196" y="892810"/>
                  </a:lnTo>
                  <a:lnTo>
                    <a:pt x="548805" y="863600"/>
                  </a:lnTo>
                  <a:lnTo>
                    <a:pt x="536790" y="853440"/>
                  </a:lnTo>
                  <a:lnTo>
                    <a:pt x="526135" y="839470"/>
                  </a:lnTo>
                  <a:lnTo>
                    <a:pt x="521906" y="828040"/>
                  </a:lnTo>
                  <a:close/>
                </a:path>
                <a:path w="556259" h="969010">
                  <a:moveTo>
                    <a:pt x="478895" y="864870"/>
                  </a:moveTo>
                  <a:lnTo>
                    <a:pt x="467436" y="864870"/>
                  </a:lnTo>
                  <a:lnTo>
                    <a:pt x="478878" y="876300"/>
                  </a:lnTo>
                  <a:lnTo>
                    <a:pt x="487969" y="872490"/>
                  </a:lnTo>
                  <a:lnTo>
                    <a:pt x="479894" y="872490"/>
                  </a:lnTo>
                  <a:lnTo>
                    <a:pt x="478895" y="864870"/>
                  </a:lnTo>
                  <a:close/>
                </a:path>
                <a:path w="556259" h="969010">
                  <a:moveTo>
                    <a:pt x="515772" y="859790"/>
                  </a:moveTo>
                  <a:lnTo>
                    <a:pt x="503148" y="862330"/>
                  </a:lnTo>
                  <a:lnTo>
                    <a:pt x="491642" y="864870"/>
                  </a:lnTo>
                  <a:lnTo>
                    <a:pt x="479894" y="872490"/>
                  </a:lnTo>
                  <a:lnTo>
                    <a:pt x="487969" y="872490"/>
                  </a:lnTo>
                  <a:lnTo>
                    <a:pt x="494030" y="869950"/>
                  </a:lnTo>
                  <a:lnTo>
                    <a:pt x="515137" y="864870"/>
                  </a:lnTo>
                  <a:lnTo>
                    <a:pt x="525322" y="864870"/>
                  </a:lnTo>
                  <a:lnTo>
                    <a:pt x="515772" y="859790"/>
                  </a:lnTo>
                  <a:close/>
                </a:path>
                <a:path w="556259" h="969010">
                  <a:moveTo>
                    <a:pt x="348869" y="535940"/>
                  </a:moveTo>
                  <a:lnTo>
                    <a:pt x="346849" y="537210"/>
                  </a:lnTo>
                  <a:lnTo>
                    <a:pt x="351167" y="552450"/>
                  </a:lnTo>
                  <a:lnTo>
                    <a:pt x="343954" y="565150"/>
                  </a:lnTo>
                  <a:lnTo>
                    <a:pt x="340017" y="584200"/>
                  </a:lnTo>
                  <a:lnTo>
                    <a:pt x="343763" y="598170"/>
                  </a:lnTo>
                  <a:lnTo>
                    <a:pt x="355993" y="607060"/>
                  </a:lnTo>
                  <a:lnTo>
                    <a:pt x="354749" y="619760"/>
                  </a:lnTo>
                  <a:lnTo>
                    <a:pt x="358533" y="635000"/>
                  </a:lnTo>
                  <a:lnTo>
                    <a:pt x="362254" y="647700"/>
                  </a:lnTo>
                  <a:lnTo>
                    <a:pt x="362153" y="661670"/>
                  </a:lnTo>
                  <a:lnTo>
                    <a:pt x="369747" y="680720"/>
                  </a:lnTo>
                  <a:lnTo>
                    <a:pt x="373354" y="693420"/>
                  </a:lnTo>
                  <a:lnTo>
                    <a:pt x="380720" y="722630"/>
                  </a:lnTo>
                  <a:lnTo>
                    <a:pt x="386410" y="735330"/>
                  </a:lnTo>
                  <a:lnTo>
                    <a:pt x="393877" y="750570"/>
                  </a:lnTo>
                  <a:lnTo>
                    <a:pt x="405498" y="762000"/>
                  </a:lnTo>
                  <a:lnTo>
                    <a:pt x="416598" y="773430"/>
                  </a:lnTo>
                  <a:lnTo>
                    <a:pt x="427875" y="782320"/>
                  </a:lnTo>
                  <a:lnTo>
                    <a:pt x="441820" y="786130"/>
                  </a:lnTo>
                  <a:lnTo>
                    <a:pt x="462826" y="800100"/>
                  </a:lnTo>
                  <a:lnTo>
                    <a:pt x="465785" y="814070"/>
                  </a:lnTo>
                  <a:lnTo>
                    <a:pt x="479818" y="824230"/>
                  </a:lnTo>
                  <a:lnTo>
                    <a:pt x="493534" y="848360"/>
                  </a:lnTo>
                  <a:lnTo>
                    <a:pt x="507301" y="850900"/>
                  </a:lnTo>
                  <a:lnTo>
                    <a:pt x="519252" y="847090"/>
                  </a:lnTo>
                  <a:lnTo>
                    <a:pt x="517668" y="845820"/>
                  </a:lnTo>
                  <a:lnTo>
                    <a:pt x="496201" y="845820"/>
                  </a:lnTo>
                  <a:lnTo>
                    <a:pt x="495622" y="838580"/>
                  </a:lnTo>
                  <a:lnTo>
                    <a:pt x="494677" y="838200"/>
                  </a:lnTo>
                  <a:lnTo>
                    <a:pt x="495544" y="837604"/>
                  </a:lnTo>
                  <a:lnTo>
                    <a:pt x="495185" y="833120"/>
                  </a:lnTo>
                  <a:lnTo>
                    <a:pt x="483349" y="820420"/>
                  </a:lnTo>
                  <a:lnTo>
                    <a:pt x="470052" y="811530"/>
                  </a:lnTo>
                  <a:lnTo>
                    <a:pt x="467436" y="797560"/>
                  </a:lnTo>
                  <a:lnTo>
                    <a:pt x="455612" y="786130"/>
                  </a:lnTo>
                  <a:lnTo>
                    <a:pt x="443433" y="781050"/>
                  </a:lnTo>
                  <a:lnTo>
                    <a:pt x="430377" y="777240"/>
                  </a:lnTo>
                  <a:lnTo>
                    <a:pt x="409384" y="758190"/>
                  </a:lnTo>
                  <a:lnTo>
                    <a:pt x="398284" y="746760"/>
                  </a:lnTo>
                  <a:lnTo>
                    <a:pt x="391414" y="732790"/>
                  </a:lnTo>
                  <a:lnTo>
                    <a:pt x="385927" y="720090"/>
                  </a:lnTo>
                  <a:lnTo>
                    <a:pt x="382371" y="706120"/>
                  </a:lnTo>
                  <a:lnTo>
                    <a:pt x="378675" y="692150"/>
                  </a:lnTo>
                  <a:lnTo>
                    <a:pt x="374954" y="679450"/>
                  </a:lnTo>
                  <a:lnTo>
                    <a:pt x="367461" y="660400"/>
                  </a:lnTo>
                  <a:lnTo>
                    <a:pt x="367665" y="646430"/>
                  </a:lnTo>
                  <a:lnTo>
                    <a:pt x="363855" y="633730"/>
                  </a:lnTo>
                  <a:lnTo>
                    <a:pt x="360184" y="618490"/>
                  </a:lnTo>
                  <a:lnTo>
                    <a:pt x="360273" y="604520"/>
                  </a:lnTo>
                  <a:lnTo>
                    <a:pt x="347929" y="594360"/>
                  </a:lnTo>
                  <a:lnTo>
                    <a:pt x="345363" y="584200"/>
                  </a:lnTo>
                  <a:lnTo>
                    <a:pt x="349123" y="566420"/>
                  </a:lnTo>
                  <a:lnTo>
                    <a:pt x="356273" y="552450"/>
                  </a:lnTo>
                  <a:lnTo>
                    <a:pt x="352767" y="538480"/>
                  </a:lnTo>
                  <a:lnTo>
                    <a:pt x="356522" y="538480"/>
                  </a:lnTo>
                  <a:lnTo>
                    <a:pt x="348869" y="535940"/>
                  </a:lnTo>
                  <a:close/>
                </a:path>
                <a:path w="556259" h="969010">
                  <a:moveTo>
                    <a:pt x="520966" y="825500"/>
                  </a:moveTo>
                  <a:lnTo>
                    <a:pt x="505777" y="830580"/>
                  </a:lnTo>
                  <a:lnTo>
                    <a:pt x="495544" y="837604"/>
                  </a:lnTo>
                  <a:lnTo>
                    <a:pt x="495622" y="838580"/>
                  </a:lnTo>
                  <a:lnTo>
                    <a:pt x="507301" y="843280"/>
                  </a:lnTo>
                  <a:lnTo>
                    <a:pt x="496201" y="845820"/>
                  </a:lnTo>
                  <a:lnTo>
                    <a:pt x="517668" y="845820"/>
                  </a:lnTo>
                  <a:lnTo>
                    <a:pt x="508165" y="838200"/>
                  </a:lnTo>
                  <a:lnTo>
                    <a:pt x="496201" y="838200"/>
                  </a:lnTo>
                  <a:lnTo>
                    <a:pt x="508812" y="835660"/>
                  </a:lnTo>
                  <a:lnTo>
                    <a:pt x="519912" y="828040"/>
                  </a:lnTo>
                  <a:lnTo>
                    <a:pt x="521906" y="828040"/>
                  </a:lnTo>
                  <a:lnTo>
                    <a:pt x="520966" y="825500"/>
                  </a:lnTo>
                  <a:close/>
                </a:path>
                <a:path w="556259" h="969010">
                  <a:moveTo>
                    <a:pt x="495544" y="837604"/>
                  </a:moveTo>
                  <a:lnTo>
                    <a:pt x="494677" y="838200"/>
                  </a:lnTo>
                  <a:lnTo>
                    <a:pt x="495622" y="838580"/>
                  </a:lnTo>
                  <a:lnTo>
                    <a:pt x="495544" y="837604"/>
                  </a:lnTo>
                  <a:close/>
                </a:path>
                <a:path w="556259" h="969010">
                  <a:moveTo>
                    <a:pt x="108966" y="327660"/>
                  </a:moveTo>
                  <a:lnTo>
                    <a:pt x="121907" y="336550"/>
                  </a:lnTo>
                  <a:lnTo>
                    <a:pt x="143332" y="350520"/>
                  </a:lnTo>
                  <a:lnTo>
                    <a:pt x="154432" y="358140"/>
                  </a:lnTo>
                  <a:lnTo>
                    <a:pt x="162953" y="369570"/>
                  </a:lnTo>
                  <a:lnTo>
                    <a:pt x="174764" y="378460"/>
                  </a:lnTo>
                  <a:lnTo>
                    <a:pt x="185178" y="392430"/>
                  </a:lnTo>
                  <a:lnTo>
                    <a:pt x="184619" y="405130"/>
                  </a:lnTo>
                  <a:lnTo>
                    <a:pt x="188429" y="419100"/>
                  </a:lnTo>
                  <a:lnTo>
                    <a:pt x="192100" y="433070"/>
                  </a:lnTo>
                  <a:lnTo>
                    <a:pt x="199720" y="448310"/>
                  </a:lnTo>
                  <a:lnTo>
                    <a:pt x="205193" y="461010"/>
                  </a:lnTo>
                  <a:lnTo>
                    <a:pt x="217297" y="469900"/>
                  </a:lnTo>
                  <a:lnTo>
                    <a:pt x="219849" y="482600"/>
                  </a:lnTo>
                  <a:lnTo>
                    <a:pt x="231673" y="495300"/>
                  </a:lnTo>
                  <a:lnTo>
                    <a:pt x="238620" y="506730"/>
                  </a:lnTo>
                  <a:lnTo>
                    <a:pt x="245948" y="521970"/>
                  </a:lnTo>
                  <a:lnTo>
                    <a:pt x="251371" y="535940"/>
                  </a:lnTo>
                  <a:lnTo>
                    <a:pt x="258965" y="548640"/>
                  </a:lnTo>
                  <a:lnTo>
                    <a:pt x="266280" y="563880"/>
                  </a:lnTo>
                  <a:lnTo>
                    <a:pt x="269773" y="577850"/>
                  </a:lnTo>
                  <a:lnTo>
                    <a:pt x="273494" y="590550"/>
                  </a:lnTo>
                  <a:lnTo>
                    <a:pt x="281076" y="605790"/>
                  </a:lnTo>
                  <a:lnTo>
                    <a:pt x="288480" y="621030"/>
                  </a:lnTo>
                  <a:lnTo>
                    <a:pt x="291960" y="635000"/>
                  </a:lnTo>
                  <a:lnTo>
                    <a:pt x="295681" y="647700"/>
                  </a:lnTo>
                  <a:lnTo>
                    <a:pt x="295579" y="661670"/>
                  </a:lnTo>
                  <a:lnTo>
                    <a:pt x="305244" y="676910"/>
                  </a:lnTo>
                  <a:lnTo>
                    <a:pt x="316928" y="687070"/>
                  </a:lnTo>
                  <a:lnTo>
                    <a:pt x="330631" y="684530"/>
                  </a:lnTo>
                  <a:lnTo>
                    <a:pt x="334213" y="684530"/>
                  </a:lnTo>
                  <a:lnTo>
                    <a:pt x="332892" y="681990"/>
                  </a:lnTo>
                  <a:lnTo>
                    <a:pt x="317817" y="681990"/>
                  </a:lnTo>
                  <a:lnTo>
                    <a:pt x="300672" y="660400"/>
                  </a:lnTo>
                  <a:lnTo>
                    <a:pt x="301091" y="646430"/>
                  </a:lnTo>
                  <a:lnTo>
                    <a:pt x="297281" y="633730"/>
                  </a:lnTo>
                  <a:lnTo>
                    <a:pt x="293611" y="618490"/>
                  </a:lnTo>
                  <a:lnTo>
                    <a:pt x="286004" y="603250"/>
                  </a:lnTo>
                  <a:lnTo>
                    <a:pt x="278612" y="589280"/>
                  </a:lnTo>
                  <a:lnTo>
                    <a:pt x="275094" y="576580"/>
                  </a:lnTo>
                  <a:lnTo>
                    <a:pt x="271424" y="561340"/>
                  </a:lnTo>
                  <a:lnTo>
                    <a:pt x="263817" y="546100"/>
                  </a:lnTo>
                  <a:lnTo>
                    <a:pt x="256349" y="533400"/>
                  </a:lnTo>
                  <a:lnTo>
                    <a:pt x="250990" y="519430"/>
                  </a:lnTo>
                  <a:lnTo>
                    <a:pt x="243471" y="504190"/>
                  </a:lnTo>
                  <a:lnTo>
                    <a:pt x="236004" y="491490"/>
                  </a:lnTo>
                  <a:lnTo>
                    <a:pt x="224459" y="480060"/>
                  </a:lnTo>
                  <a:lnTo>
                    <a:pt x="221500" y="466090"/>
                  </a:lnTo>
                  <a:lnTo>
                    <a:pt x="209245" y="457200"/>
                  </a:lnTo>
                  <a:lnTo>
                    <a:pt x="204711" y="445770"/>
                  </a:lnTo>
                  <a:lnTo>
                    <a:pt x="197243" y="431800"/>
                  </a:lnTo>
                  <a:lnTo>
                    <a:pt x="193751" y="417830"/>
                  </a:lnTo>
                  <a:lnTo>
                    <a:pt x="190030" y="403860"/>
                  </a:lnTo>
                  <a:lnTo>
                    <a:pt x="190144" y="389890"/>
                  </a:lnTo>
                  <a:lnTo>
                    <a:pt x="178485" y="374650"/>
                  </a:lnTo>
                  <a:lnTo>
                    <a:pt x="166712" y="365760"/>
                  </a:lnTo>
                  <a:lnTo>
                    <a:pt x="158178" y="354330"/>
                  </a:lnTo>
                  <a:lnTo>
                    <a:pt x="146367" y="346710"/>
                  </a:lnTo>
                  <a:lnTo>
                    <a:pt x="124180" y="331470"/>
                  </a:lnTo>
                  <a:lnTo>
                    <a:pt x="111374" y="327912"/>
                  </a:lnTo>
                  <a:lnTo>
                    <a:pt x="108966" y="327660"/>
                  </a:lnTo>
                  <a:close/>
                </a:path>
                <a:path w="556259" h="969010">
                  <a:moveTo>
                    <a:pt x="332232" y="680720"/>
                  </a:moveTo>
                  <a:lnTo>
                    <a:pt x="317817" y="681990"/>
                  </a:lnTo>
                  <a:lnTo>
                    <a:pt x="332892" y="681990"/>
                  </a:lnTo>
                  <a:lnTo>
                    <a:pt x="332232" y="680720"/>
                  </a:lnTo>
                  <a:close/>
                </a:path>
                <a:path w="556259" h="969010">
                  <a:moveTo>
                    <a:pt x="471947" y="575675"/>
                  </a:moveTo>
                  <a:lnTo>
                    <a:pt x="473392" y="577850"/>
                  </a:lnTo>
                  <a:lnTo>
                    <a:pt x="472485" y="575953"/>
                  </a:lnTo>
                  <a:lnTo>
                    <a:pt x="471947" y="575675"/>
                  </a:lnTo>
                  <a:close/>
                </a:path>
                <a:path w="556259" h="969010">
                  <a:moveTo>
                    <a:pt x="222035" y="294640"/>
                  </a:moveTo>
                  <a:lnTo>
                    <a:pt x="221500" y="294640"/>
                  </a:lnTo>
                  <a:lnTo>
                    <a:pt x="227977" y="308610"/>
                  </a:lnTo>
                  <a:lnTo>
                    <a:pt x="238721" y="323850"/>
                  </a:lnTo>
                  <a:lnTo>
                    <a:pt x="250164" y="335280"/>
                  </a:lnTo>
                  <a:lnTo>
                    <a:pt x="259016" y="350520"/>
                  </a:lnTo>
                  <a:lnTo>
                    <a:pt x="270510" y="361950"/>
                  </a:lnTo>
                  <a:lnTo>
                    <a:pt x="281457" y="374650"/>
                  </a:lnTo>
                  <a:lnTo>
                    <a:pt x="292442" y="388620"/>
                  </a:lnTo>
                  <a:lnTo>
                    <a:pt x="301421" y="406400"/>
                  </a:lnTo>
                  <a:lnTo>
                    <a:pt x="312889" y="420370"/>
                  </a:lnTo>
                  <a:lnTo>
                    <a:pt x="324129" y="430530"/>
                  </a:lnTo>
                  <a:lnTo>
                    <a:pt x="335648" y="438150"/>
                  </a:lnTo>
                  <a:lnTo>
                    <a:pt x="340868" y="445770"/>
                  </a:lnTo>
                  <a:lnTo>
                    <a:pt x="342722" y="445770"/>
                  </a:lnTo>
                  <a:lnTo>
                    <a:pt x="358825" y="464820"/>
                  </a:lnTo>
                  <a:lnTo>
                    <a:pt x="370789" y="473710"/>
                  </a:lnTo>
                  <a:lnTo>
                    <a:pt x="377240" y="486410"/>
                  </a:lnTo>
                  <a:lnTo>
                    <a:pt x="390575" y="501650"/>
                  </a:lnTo>
                  <a:lnTo>
                    <a:pt x="401980" y="511810"/>
                  </a:lnTo>
                  <a:lnTo>
                    <a:pt x="404761" y="524510"/>
                  </a:lnTo>
                  <a:lnTo>
                    <a:pt x="417664" y="530860"/>
                  </a:lnTo>
                  <a:lnTo>
                    <a:pt x="435937" y="546374"/>
                  </a:lnTo>
                  <a:lnTo>
                    <a:pt x="444093" y="548640"/>
                  </a:lnTo>
                  <a:lnTo>
                    <a:pt x="451493" y="553720"/>
                  </a:lnTo>
                  <a:lnTo>
                    <a:pt x="457365" y="553720"/>
                  </a:lnTo>
                  <a:lnTo>
                    <a:pt x="462076" y="560813"/>
                  </a:lnTo>
                  <a:lnTo>
                    <a:pt x="466712" y="563880"/>
                  </a:lnTo>
                  <a:lnTo>
                    <a:pt x="472485" y="575953"/>
                  </a:lnTo>
                  <a:lnTo>
                    <a:pt x="476149" y="577850"/>
                  </a:lnTo>
                  <a:lnTo>
                    <a:pt x="478373" y="577850"/>
                  </a:lnTo>
                  <a:lnTo>
                    <a:pt x="478320" y="575310"/>
                  </a:lnTo>
                  <a:lnTo>
                    <a:pt x="470928" y="561340"/>
                  </a:lnTo>
                  <a:lnTo>
                    <a:pt x="459308" y="549910"/>
                  </a:lnTo>
                  <a:lnTo>
                    <a:pt x="446265" y="548640"/>
                  </a:lnTo>
                  <a:lnTo>
                    <a:pt x="431317" y="535940"/>
                  </a:lnTo>
                  <a:lnTo>
                    <a:pt x="419404" y="524510"/>
                  </a:lnTo>
                  <a:lnTo>
                    <a:pt x="408305" y="521970"/>
                  </a:lnTo>
                  <a:lnTo>
                    <a:pt x="406412" y="509270"/>
                  </a:lnTo>
                  <a:lnTo>
                    <a:pt x="394398" y="497840"/>
                  </a:lnTo>
                  <a:lnTo>
                    <a:pt x="381762" y="483870"/>
                  </a:lnTo>
                  <a:lnTo>
                    <a:pt x="374764" y="469900"/>
                  </a:lnTo>
                  <a:lnTo>
                    <a:pt x="362724" y="461010"/>
                  </a:lnTo>
                  <a:lnTo>
                    <a:pt x="356196" y="449580"/>
                  </a:lnTo>
                  <a:lnTo>
                    <a:pt x="347651" y="443230"/>
                  </a:lnTo>
                  <a:lnTo>
                    <a:pt x="340868" y="443230"/>
                  </a:lnTo>
                  <a:lnTo>
                    <a:pt x="327596" y="426720"/>
                  </a:lnTo>
                  <a:lnTo>
                    <a:pt x="305968" y="403860"/>
                  </a:lnTo>
                  <a:lnTo>
                    <a:pt x="297103" y="386080"/>
                  </a:lnTo>
                  <a:lnTo>
                    <a:pt x="285737" y="370840"/>
                  </a:lnTo>
                  <a:lnTo>
                    <a:pt x="274535" y="358140"/>
                  </a:lnTo>
                  <a:lnTo>
                    <a:pt x="263296" y="346710"/>
                  </a:lnTo>
                  <a:lnTo>
                    <a:pt x="254431" y="332740"/>
                  </a:lnTo>
                  <a:lnTo>
                    <a:pt x="242951" y="321310"/>
                  </a:lnTo>
                  <a:lnTo>
                    <a:pt x="232206" y="304800"/>
                  </a:lnTo>
                  <a:lnTo>
                    <a:pt x="222035" y="294640"/>
                  </a:lnTo>
                  <a:close/>
                </a:path>
                <a:path w="556259" h="969010">
                  <a:moveTo>
                    <a:pt x="462076" y="560813"/>
                  </a:moveTo>
                  <a:lnTo>
                    <a:pt x="471947" y="575675"/>
                  </a:lnTo>
                  <a:lnTo>
                    <a:pt x="472485" y="575953"/>
                  </a:lnTo>
                  <a:lnTo>
                    <a:pt x="466712" y="563880"/>
                  </a:lnTo>
                  <a:lnTo>
                    <a:pt x="462076" y="560813"/>
                  </a:lnTo>
                  <a:close/>
                </a:path>
                <a:path w="556259" h="969010">
                  <a:moveTo>
                    <a:pt x="417522" y="537210"/>
                  </a:moveTo>
                  <a:lnTo>
                    <a:pt x="397090" y="537210"/>
                  </a:lnTo>
                  <a:lnTo>
                    <a:pt x="417017" y="544830"/>
                  </a:lnTo>
                  <a:lnTo>
                    <a:pt x="428409" y="549910"/>
                  </a:lnTo>
                  <a:lnTo>
                    <a:pt x="441820" y="553720"/>
                  </a:lnTo>
                  <a:lnTo>
                    <a:pt x="463245" y="568960"/>
                  </a:lnTo>
                  <a:lnTo>
                    <a:pt x="471242" y="575310"/>
                  </a:lnTo>
                  <a:lnTo>
                    <a:pt x="471947" y="575675"/>
                  </a:lnTo>
                  <a:lnTo>
                    <a:pt x="462076" y="560813"/>
                  </a:lnTo>
                  <a:lnTo>
                    <a:pt x="455193" y="556260"/>
                  </a:lnTo>
                  <a:lnTo>
                    <a:pt x="451493" y="553720"/>
                  </a:lnTo>
                  <a:lnTo>
                    <a:pt x="444588" y="553720"/>
                  </a:lnTo>
                  <a:lnTo>
                    <a:pt x="435937" y="546374"/>
                  </a:lnTo>
                  <a:lnTo>
                    <a:pt x="430377" y="544830"/>
                  </a:lnTo>
                  <a:lnTo>
                    <a:pt x="417522" y="537210"/>
                  </a:lnTo>
                  <a:close/>
                </a:path>
                <a:path w="556259" h="969010">
                  <a:moveTo>
                    <a:pt x="435937" y="546374"/>
                  </a:moveTo>
                  <a:lnTo>
                    <a:pt x="444588" y="553720"/>
                  </a:lnTo>
                  <a:lnTo>
                    <a:pt x="451493" y="553720"/>
                  </a:lnTo>
                  <a:lnTo>
                    <a:pt x="444093" y="548640"/>
                  </a:lnTo>
                  <a:lnTo>
                    <a:pt x="435937" y="546374"/>
                  </a:lnTo>
                  <a:close/>
                </a:path>
                <a:path w="556259" h="969010">
                  <a:moveTo>
                    <a:pt x="408952" y="532130"/>
                  </a:moveTo>
                  <a:lnTo>
                    <a:pt x="396341" y="532130"/>
                  </a:lnTo>
                  <a:lnTo>
                    <a:pt x="382651" y="535940"/>
                  </a:lnTo>
                  <a:lnTo>
                    <a:pt x="361452" y="539561"/>
                  </a:lnTo>
                  <a:lnTo>
                    <a:pt x="373164" y="541020"/>
                  </a:lnTo>
                  <a:lnTo>
                    <a:pt x="397090" y="537210"/>
                  </a:lnTo>
                  <a:lnTo>
                    <a:pt x="417522" y="537210"/>
                  </a:lnTo>
                  <a:lnTo>
                    <a:pt x="408952" y="532130"/>
                  </a:lnTo>
                  <a:close/>
                </a:path>
                <a:path w="556259" h="969010">
                  <a:moveTo>
                    <a:pt x="358778" y="539228"/>
                  </a:moveTo>
                  <a:lnTo>
                    <a:pt x="360349" y="539750"/>
                  </a:lnTo>
                  <a:lnTo>
                    <a:pt x="361452" y="539561"/>
                  </a:lnTo>
                  <a:lnTo>
                    <a:pt x="358778" y="539228"/>
                  </a:lnTo>
                  <a:close/>
                </a:path>
                <a:path w="556259" h="969010">
                  <a:moveTo>
                    <a:pt x="356522" y="538480"/>
                  </a:moveTo>
                  <a:lnTo>
                    <a:pt x="352767" y="538480"/>
                  </a:lnTo>
                  <a:lnTo>
                    <a:pt x="358778" y="539228"/>
                  </a:lnTo>
                  <a:lnTo>
                    <a:pt x="356522" y="538480"/>
                  </a:lnTo>
                  <a:close/>
                </a:path>
                <a:path w="556259" h="969010">
                  <a:moveTo>
                    <a:pt x="344233" y="440690"/>
                  </a:moveTo>
                  <a:lnTo>
                    <a:pt x="340868" y="440690"/>
                  </a:lnTo>
                  <a:lnTo>
                    <a:pt x="340868" y="443230"/>
                  </a:lnTo>
                  <a:lnTo>
                    <a:pt x="347651" y="443230"/>
                  </a:lnTo>
                  <a:lnTo>
                    <a:pt x="344233" y="440690"/>
                  </a:lnTo>
                  <a:close/>
                </a:path>
                <a:path w="556259" h="969010">
                  <a:moveTo>
                    <a:pt x="110464" y="327660"/>
                  </a:moveTo>
                  <a:lnTo>
                    <a:pt x="111374" y="327912"/>
                  </a:lnTo>
                  <a:lnTo>
                    <a:pt x="121069" y="328930"/>
                  </a:lnTo>
                  <a:lnTo>
                    <a:pt x="120734" y="328667"/>
                  </a:lnTo>
                  <a:lnTo>
                    <a:pt x="110464" y="327660"/>
                  </a:lnTo>
                  <a:close/>
                </a:path>
                <a:path w="556259" h="969010">
                  <a:moveTo>
                    <a:pt x="36928" y="116312"/>
                  </a:moveTo>
                  <a:lnTo>
                    <a:pt x="28257" y="121920"/>
                  </a:lnTo>
                  <a:lnTo>
                    <a:pt x="22123" y="134620"/>
                  </a:lnTo>
                  <a:lnTo>
                    <a:pt x="23761" y="151130"/>
                  </a:lnTo>
                  <a:lnTo>
                    <a:pt x="31432" y="166370"/>
                  </a:lnTo>
                  <a:lnTo>
                    <a:pt x="43472" y="175260"/>
                  </a:lnTo>
                  <a:lnTo>
                    <a:pt x="49999" y="186690"/>
                  </a:lnTo>
                  <a:lnTo>
                    <a:pt x="53416" y="200660"/>
                  </a:lnTo>
                  <a:lnTo>
                    <a:pt x="61023" y="215900"/>
                  </a:lnTo>
                  <a:lnTo>
                    <a:pt x="68491" y="228600"/>
                  </a:lnTo>
                  <a:lnTo>
                    <a:pt x="69989" y="242570"/>
                  </a:lnTo>
                  <a:lnTo>
                    <a:pt x="68148" y="256540"/>
                  </a:lnTo>
                  <a:lnTo>
                    <a:pt x="73850" y="273050"/>
                  </a:lnTo>
                  <a:lnTo>
                    <a:pt x="85775" y="283210"/>
                  </a:lnTo>
                  <a:lnTo>
                    <a:pt x="84759" y="295910"/>
                  </a:lnTo>
                  <a:lnTo>
                    <a:pt x="97104" y="304800"/>
                  </a:lnTo>
                  <a:lnTo>
                    <a:pt x="95859" y="317500"/>
                  </a:lnTo>
                  <a:lnTo>
                    <a:pt x="109715" y="320040"/>
                  </a:lnTo>
                  <a:lnTo>
                    <a:pt x="120734" y="328667"/>
                  </a:lnTo>
                  <a:lnTo>
                    <a:pt x="123405" y="328930"/>
                  </a:lnTo>
                  <a:lnTo>
                    <a:pt x="111302" y="314960"/>
                  </a:lnTo>
                  <a:lnTo>
                    <a:pt x="98615" y="314960"/>
                  </a:lnTo>
                  <a:lnTo>
                    <a:pt x="101384" y="302260"/>
                  </a:lnTo>
                  <a:lnTo>
                    <a:pt x="89039" y="293370"/>
                  </a:lnTo>
                  <a:lnTo>
                    <a:pt x="90284" y="280670"/>
                  </a:lnTo>
                  <a:lnTo>
                    <a:pt x="78181" y="269240"/>
                  </a:lnTo>
                  <a:lnTo>
                    <a:pt x="73456" y="256540"/>
                  </a:lnTo>
                  <a:lnTo>
                    <a:pt x="75463" y="242570"/>
                  </a:lnTo>
                  <a:lnTo>
                    <a:pt x="73621" y="227330"/>
                  </a:lnTo>
                  <a:lnTo>
                    <a:pt x="65874" y="213360"/>
                  </a:lnTo>
                  <a:lnTo>
                    <a:pt x="58547" y="199390"/>
                  </a:lnTo>
                  <a:lnTo>
                    <a:pt x="55067" y="185420"/>
                  </a:lnTo>
                  <a:lnTo>
                    <a:pt x="47383" y="171450"/>
                  </a:lnTo>
                  <a:lnTo>
                    <a:pt x="35420" y="162560"/>
                  </a:lnTo>
                  <a:lnTo>
                    <a:pt x="28968" y="149860"/>
                  </a:lnTo>
                  <a:lnTo>
                    <a:pt x="27393" y="135890"/>
                  </a:lnTo>
                  <a:lnTo>
                    <a:pt x="32727" y="124460"/>
                  </a:lnTo>
                  <a:lnTo>
                    <a:pt x="36928" y="116312"/>
                  </a:lnTo>
                  <a:close/>
                </a:path>
                <a:path w="556259" h="969010">
                  <a:moveTo>
                    <a:pt x="200202" y="271780"/>
                  </a:moveTo>
                  <a:lnTo>
                    <a:pt x="197434" y="271780"/>
                  </a:lnTo>
                  <a:lnTo>
                    <a:pt x="204990" y="292100"/>
                  </a:lnTo>
                  <a:lnTo>
                    <a:pt x="208749" y="307340"/>
                  </a:lnTo>
                  <a:lnTo>
                    <a:pt x="221653" y="312420"/>
                  </a:lnTo>
                  <a:lnTo>
                    <a:pt x="221642" y="311150"/>
                  </a:lnTo>
                  <a:lnTo>
                    <a:pt x="219849" y="311150"/>
                  </a:lnTo>
                  <a:lnTo>
                    <a:pt x="210400" y="290830"/>
                  </a:lnTo>
                  <a:lnTo>
                    <a:pt x="208610" y="276860"/>
                  </a:lnTo>
                  <a:lnTo>
                    <a:pt x="200202" y="271780"/>
                  </a:lnTo>
                  <a:close/>
                </a:path>
                <a:path w="556259" h="969010">
                  <a:moveTo>
                    <a:pt x="220764" y="293370"/>
                  </a:moveTo>
                  <a:lnTo>
                    <a:pt x="219849" y="311150"/>
                  </a:lnTo>
                  <a:lnTo>
                    <a:pt x="221642" y="311150"/>
                  </a:lnTo>
                  <a:lnTo>
                    <a:pt x="221500" y="294640"/>
                  </a:lnTo>
                  <a:lnTo>
                    <a:pt x="222035" y="294640"/>
                  </a:lnTo>
                  <a:lnTo>
                    <a:pt x="220764" y="293370"/>
                  </a:lnTo>
                  <a:close/>
                </a:path>
                <a:path w="556259" h="969010">
                  <a:moveTo>
                    <a:pt x="166713" y="236868"/>
                  </a:moveTo>
                  <a:lnTo>
                    <a:pt x="166217" y="242570"/>
                  </a:lnTo>
                  <a:lnTo>
                    <a:pt x="177787" y="259080"/>
                  </a:lnTo>
                  <a:lnTo>
                    <a:pt x="184924" y="273050"/>
                  </a:lnTo>
                  <a:lnTo>
                    <a:pt x="188429" y="285750"/>
                  </a:lnTo>
                  <a:lnTo>
                    <a:pt x="190067" y="283210"/>
                  </a:lnTo>
                  <a:lnTo>
                    <a:pt x="188429" y="283210"/>
                  </a:lnTo>
                  <a:lnTo>
                    <a:pt x="190030" y="270510"/>
                  </a:lnTo>
                  <a:lnTo>
                    <a:pt x="182448" y="255270"/>
                  </a:lnTo>
                  <a:lnTo>
                    <a:pt x="173932" y="243840"/>
                  </a:lnTo>
                  <a:lnTo>
                    <a:pt x="170129" y="243840"/>
                  </a:lnTo>
                  <a:lnTo>
                    <a:pt x="166713" y="236868"/>
                  </a:lnTo>
                  <a:close/>
                </a:path>
                <a:path w="556259" h="969010">
                  <a:moveTo>
                    <a:pt x="195999" y="269240"/>
                  </a:moveTo>
                  <a:lnTo>
                    <a:pt x="188429" y="283210"/>
                  </a:lnTo>
                  <a:lnTo>
                    <a:pt x="190067" y="283210"/>
                  </a:lnTo>
                  <a:lnTo>
                    <a:pt x="197434" y="271780"/>
                  </a:lnTo>
                  <a:lnTo>
                    <a:pt x="200202" y="271780"/>
                  </a:lnTo>
                  <a:lnTo>
                    <a:pt x="195999" y="269240"/>
                  </a:lnTo>
                  <a:close/>
                </a:path>
                <a:path w="556259" h="969010">
                  <a:moveTo>
                    <a:pt x="167652" y="226060"/>
                  </a:moveTo>
                  <a:lnTo>
                    <a:pt x="166713" y="236868"/>
                  </a:lnTo>
                  <a:lnTo>
                    <a:pt x="170129" y="243840"/>
                  </a:lnTo>
                  <a:lnTo>
                    <a:pt x="167652" y="226060"/>
                  </a:lnTo>
                  <a:close/>
                </a:path>
                <a:path w="556259" h="969010">
                  <a:moveTo>
                    <a:pt x="167868" y="227330"/>
                  </a:moveTo>
                  <a:lnTo>
                    <a:pt x="170129" y="243840"/>
                  </a:lnTo>
                  <a:lnTo>
                    <a:pt x="173932" y="243840"/>
                  </a:lnTo>
                  <a:lnTo>
                    <a:pt x="171094" y="240030"/>
                  </a:lnTo>
                  <a:lnTo>
                    <a:pt x="167868" y="227330"/>
                  </a:lnTo>
                  <a:close/>
                </a:path>
                <a:path w="556259" h="969010">
                  <a:moveTo>
                    <a:pt x="155805" y="192555"/>
                  </a:moveTo>
                  <a:lnTo>
                    <a:pt x="153187" y="200660"/>
                  </a:lnTo>
                  <a:lnTo>
                    <a:pt x="156972" y="215900"/>
                  </a:lnTo>
                  <a:lnTo>
                    <a:pt x="162661" y="228600"/>
                  </a:lnTo>
                  <a:lnTo>
                    <a:pt x="166713" y="236868"/>
                  </a:lnTo>
                  <a:lnTo>
                    <a:pt x="167652" y="226060"/>
                  </a:lnTo>
                  <a:lnTo>
                    <a:pt x="162726" y="214630"/>
                  </a:lnTo>
                  <a:lnTo>
                    <a:pt x="158737" y="214630"/>
                  </a:lnTo>
                  <a:lnTo>
                    <a:pt x="158811" y="208829"/>
                  </a:lnTo>
                  <a:lnTo>
                    <a:pt x="158865" y="200530"/>
                  </a:lnTo>
                  <a:lnTo>
                    <a:pt x="155805" y="192555"/>
                  </a:lnTo>
                  <a:close/>
                </a:path>
                <a:path w="556259" h="969010">
                  <a:moveTo>
                    <a:pt x="158913" y="200530"/>
                  </a:moveTo>
                  <a:lnTo>
                    <a:pt x="158737" y="214630"/>
                  </a:lnTo>
                  <a:lnTo>
                    <a:pt x="161025" y="208829"/>
                  </a:lnTo>
                  <a:lnTo>
                    <a:pt x="158913" y="200530"/>
                  </a:lnTo>
                  <a:close/>
                </a:path>
                <a:path w="556259" h="969010">
                  <a:moveTo>
                    <a:pt x="161025" y="208829"/>
                  </a:moveTo>
                  <a:lnTo>
                    <a:pt x="158737" y="214630"/>
                  </a:lnTo>
                  <a:lnTo>
                    <a:pt x="162726" y="214630"/>
                  </a:lnTo>
                  <a:lnTo>
                    <a:pt x="162179" y="213360"/>
                  </a:lnTo>
                  <a:lnTo>
                    <a:pt x="161025" y="208829"/>
                  </a:lnTo>
                  <a:close/>
                </a:path>
                <a:path w="556259" h="969010">
                  <a:moveTo>
                    <a:pt x="158961" y="185420"/>
                  </a:moveTo>
                  <a:lnTo>
                    <a:pt x="158699" y="185420"/>
                  </a:lnTo>
                  <a:lnTo>
                    <a:pt x="158897" y="199390"/>
                  </a:lnTo>
                  <a:lnTo>
                    <a:pt x="158946" y="200660"/>
                  </a:lnTo>
                  <a:lnTo>
                    <a:pt x="161025" y="208829"/>
                  </a:lnTo>
                  <a:lnTo>
                    <a:pt x="164249" y="200660"/>
                  </a:lnTo>
                  <a:lnTo>
                    <a:pt x="158961" y="185420"/>
                  </a:lnTo>
                  <a:close/>
                </a:path>
                <a:path w="556259" h="969010">
                  <a:moveTo>
                    <a:pt x="158521" y="184150"/>
                  </a:moveTo>
                  <a:lnTo>
                    <a:pt x="155805" y="192555"/>
                  </a:lnTo>
                  <a:lnTo>
                    <a:pt x="158915" y="200660"/>
                  </a:lnTo>
                  <a:lnTo>
                    <a:pt x="158913" y="200530"/>
                  </a:lnTo>
                  <a:lnTo>
                    <a:pt x="158623" y="199390"/>
                  </a:lnTo>
                  <a:lnTo>
                    <a:pt x="158699" y="185420"/>
                  </a:lnTo>
                  <a:lnTo>
                    <a:pt x="158961" y="185420"/>
                  </a:lnTo>
                  <a:lnTo>
                    <a:pt x="158521" y="184150"/>
                  </a:lnTo>
                  <a:close/>
                </a:path>
                <a:path w="556259" h="969010">
                  <a:moveTo>
                    <a:pt x="158699" y="185420"/>
                  </a:moveTo>
                  <a:lnTo>
                    <a:pt x="158623" y="199390"/>
                  </a:lnTo>
                  <a:lnTo>
                    <a:pt x="158913" y="200530"/>
                  </a:lnTo>
                  <a:lnTo>
                    <a:pt x="158699" y="185420"/>
                  </a:lnTo>
                  <a:close/>
                </a:path>
                <a:path w="556259" h="969010">
                  <a:moveTo>
                    <a:pt x="143611" y="157480"/>
                  </a:moveTo>
                  <a:lnTo>
                    <a:pt x="146088" y="173990"/>
                  </a:lnTo>
                  <a:lnTo>
                    <a:pt x="153555" y="186690"/>
                  </a:lnTo>
                  <a:lnTo>
                    <a:pt x="155805" y="192555"/>
                  </a:lnTo>
                  <a:lnTo>
                    <a:pt x="158521" y="184150"/>
                  </a:lnTo>
                  <a:lnTo>
                    <a:pt x="150939" y="171450"/>
                  </a:lnTo>
                  <a:lnTo>
                    <a:pt x="143611" y="157480"/>
                  </a:lnTo>
                  <a:close/>
                </a:path>
                <a:path w="556259" h="969010">
                  <a:moveTo>
                    <a:pt x="105509" y="108695"/>
                  </a:moveTo>
                  <a:lnTo>
                    <a:pt x="96151" y="118110"/>
                  </a:lnTo>
                  <a:lnTo>
                    <a:pt x="107772" y="132080"/>
                  </a:lnTo>
                  <a:lnTo>
                    <a:pt x="114719" y="144780"/>
                  </a:lnTo>
                  <a:lnTo>
                    <a:pt x="128701" y="153670"/>
                  </a:lnTo>
                  <a:lnTo>
                    <a:pt x="146088" y="173990"/>
                  </a:lnTo>
                  <a:lnTo>
                    <a:pt x="143611" y="157480"/>
                  </a:lnTo>
                  <a:lnTo>
                    <a:pt x="131572" y="148590"/>
                  </a:lnTo>
                  <a:lnTo>
                    <a:pt x="118465" y="140970"/>
                  </a:lnTo>
                  <a:lnTo>
                    <a:pt x="112102" y="129540"/>
                  </a:lnTo>
                  <a:lnTo>
                    <a:pt x="100558" y="118110"/>
                  </a:lnTo>
                  <a:lnTo>
                    <a:pt x="106307" y="109818"/>
                  </a:lnTo>
                  <a:lnTo>
                    <a:pt x="105509" y="108695"/>
                  </a:lnTo>
                  <a:close/>
                </a:path>
                <a:path w="556259" h="969010">
                  <a:moveTo>
                    <a:pt x="130505" y="147310"/>
                  </a:moveTo>
                  <a:lnTo>
                    <a:pt x="131673" y="148590"/>
                  </a:lnTo>
                  <a:lnTo>
                    <a:pt x="131536" y="148319"/>
                  </a:lnTo>
                  <a:lnTo>
                    <a:pt x="130505" y="147310"/>
                  </a:lnTo>
                  <a:close/>
                </a:path>
                <a:path w="556259" h="969010">
                  <a:moveTo>
                    <a:pt x="110130" y="105410"/>
                  </a:moveTo>
                  <a:lnTo>
                    <a:pt x="108775" y="105410"/>
                  </a:lnTo>
                  <a:lnTo>
                    <a:pt x="107717" y="111801"/>
                  </a:lnTo>
                  <a:lnTo>
                    <a:pt x="113040" y="119290"/>
                  </a:lnTo>
                  <a:lnTo>
                    <a:pt x="119646" y="121920"/>
                  </a:lnTo>
                  <a:lnTo>
                    <a:pt x="124599" y="134620"/>
                  </a:lnTo>
                  <a:lnTo>
                    <a:pt x="131536" y="148319"/>
                  </a:lnTo>
                  <a:lnTo>
                    <a:pt x="131813" y="148590"/>
                  </a:lnTo>
                  <a:lnTo>
                    <a:pt x="124739" y="132080"/>
                  </a:lnTo>
                  <a:lnTo>
                    <a:pt x="119697" y="118110"/>
                  </a:lnTo>
                  <a:lnTo>
                    <a:pt x="110130" y="105410"/>
                  </a:lnTo>
                  <a:close/>
                </a:path>
                <a:path w="556259" h="969010">
                  <a:moveTo>
                    <a:pt x="113040" y="119290"/>
                  </a:moveTo>
                  <a:lnTo>
                    <a:pt x="114909" y="121920"/>
                  </a:lnTo>
                  <a:lnTo>
                    <a:pt x="120078" y="135890"/>
                  </a:lnTo>
                  <a:lnTo>
                    <a:pt x="130505" y="147310"/>
                  </a:lnTo>
                  <a:lnTo>
                    <a:pt x="131536" y="148319"/>
                  </a:lnTo>
                  <a:lnTo>
                    <a:pt x="124599" y="134620"/>
                  </a:lnTo>
                  <a:lnTo>
                    <a:pt x="119646" y="121920"/>
                  </a:lnTo>
                  <a:lnTo>
                    <a:pt x="113040" y="119290"/>
                  </a:lnTo>
                  <a:close/>
                </a:path>
                <a:path w="556259" h="969010">
                  <a:moveTo>
                    <a:pt x="106866" y="110604"/>
                  </a:moveTo>
                  <a:lnTo>
                    <a:pt x="103251" y="119380"/>
                  </a:lnTo>
                  <a:lnTo>
                    <a:pt x="116243" y="125730"/>
                  </a:lnTo>
                  <a:lnTo>
                    <a:pt x="120129" y="137160"/>
                  </a:lnTo>
                  <a:lnTo>
                    <a:pt x="130505" y="147310"/>
                  </a:lnTo>
                  <a:lnTo>
                    <a:pt x="120078" y="135890"/>
                  </a:lnTo>
                  <a:lnTo>
                    <a:pt x="114909" y="121920"/>
                  </a:lnTo>
                  <a:lnTo>
                    <a:pt x="113040" y="119290"/>
                  </a:lnTo>
                  <a:lnTo>
                    <a:pt x="106883" y="116840"/>
                  </a:lnTo>
                  <a:lnTo>
                    <a:pt x="107717" y="111801"/>
                  </a:lnTo>
                  <a:lnTo>
                    <a:pt x="106866" y="110604"/>
                  </a:lnTo>
                  <a:close/>
                </a:path>
                <a:path w="556259" h="969010">
                  <a:moveTo>
                    <a:pt x="43967" y="111760"/>
                  </a:moveTo>
                  <a:lnTo>
                    <a:pt x="39079" y="114921"/>
                  </a:lnTo>
                  <a:lnTo>
                    <a:pt x="42316" y="128270"/>
                  </a:lnTo>
                  <a:lnTo>
                    <a:pt x="56083" y="129540"/>
                  </a:lnTo>
                  <a:lnTo>
                    <a:pt x="57554" y="125730"/>
                  </a:lnTo>
                  <a:lnTo>
                    <a:pt x="53416" y="125730"/>
                  </a:lnTo>
                  <a:lnTo>
                    <a:pt x="43967" y="111760"/>
                  </a:lnTo>
                  <a:close/>
                </a:path>
                <a:path w="556259" h="969010">
                  <a:moveTo>
                    <a:pt x="47209" y="64296"/>
                  </a:moveTo>
                  <a:lnTo>
                    <a:pt x="47459" y="64770"/>
                  </a:lnTo>
                  <a:lnTo>
                    <a:pt x="49923" y="82550"/>
                  </a:lnTo>
                  <a:lnTo>
                    <a:pt x="49569" y="82550"/>
                  </a:lnTo>
                  <a:lnTo>
                    <a:pt x="49631" y="97790"/>
                  </a:lnTo>
                  <a:lnTo>
                    <a:pt x="63487" y="100330"/>
                  </a:lnTo>
                  <a:lnTo>
                    <a:pt x="57100" y="111801"/>
                  </a:lnTo>
                  <a:lnTo>
                    <a:pt x="53416" y="125730"/>
                  </a:lnTo>
                  <a:lnTo>
                    <a:pt x="57554" y="125730"/>
                  </a:lnTo>
                  <a:lnTo>
                    <a:pt x="62458" y="113030"/>
                  </a:lnTo>
                  <a:lnTo>
                    <a:pt x="66167" y="97790"/>
                  </a:lnTo>
                  <a:lnTo>
                    <a:pt x="52387" y="95250"/>
                  </a:lnTo>
                  <a:lnTo>
                    <a:pt x="55742" y="82550"/>
                  </a:lnTo>
                  <a:lnTo>
                    <a:pt x="49923" y="82550"/>
                  </a:lnTo>
                  <a:lnTo>
                    <a:pt x="49455" y="81583"/>
                  </a:lnTo>
                  <a:lnTo>
                    <a:pt x="55998" y="81583"/>
                  </a:lnTo>
                  <a:lnTo>
                    <a:pt x="58762" y="71120"/>
                  </a:lnTo>
                  <a:lnTo>
                    <a:pt x="47209" y="64296"/>
                  </a:lnTo>
                  <a:close/>
                </a:path>
                <a:path w="556259" h="969010">
                  <a:moveTo>
                    <a:pt x="38620" y="113030"/>
                  </a:moveTo>
                  <a:lnTo>
                    <a:pt x="36928" y="116312"/>
                  </a:lnTo>
                  <a:lnTo>
                    <a:pt x="39079" y="114921"/>
                  </a:lnTo>
                  <a:lnTo>
                    <a:pt x="38620" y="113030"/>
                  </a:lnTo>
                  <a:close/>
                </a:path>
                <a:path w="556259" h="969010">
                  <a:moveTo>
                    <a:pt x="108565" y="106680"/>
                  </a:moveTo>
                  <a:lnTo>
                    <a:pt x="106866" y="110604"/>
                  </a:lnTo>
                  <a:lnTo>
                    <a:pt x="107717" y="111801"/>
                  </a:lnTo>
                  <a:lnTo>
                    <a:pt x="108565" y="106680"/>
                  </a:lnTo>
                  <a:close/>
                </a:path>
                <a:path w="556259" h="969010">
                  <a:moveTo>
                    <a:pt x="108483" y="106680"/>
                  </a:moveTo>
                  <a:lnTo>
                    <a:pt x="106307" y="109818"/>
                  </a:lnTo>
                  <a:lnTo>
                    <a:pt x="106866" y="110604"/>
                  </a:lnTo>
                  <a:lnTo>
                    <a:pt x="108483" y="106680"/>
                  </a:lnTo>
                  <a:close/>
                </a:path>
                <a:path w="556259" h="969010">
                  <a:moveTo>
                    <a:pt x="108775" y="105410"/>
                  </a:moveTo>
                  <a:lnTo>
                    <a:pt x="105509" y="108695"/>
                  </a:lnTo>
                  <a:lnTo>
                    <a:pt x="106307" y="109818"/>
                  </a:lnTo>
                  <a:lnTo>
                    <a:pt x="108483" y="106680"/>
                  </a:lnTo>
                  <a:lnTo>
                    <a:pt x="108775" y="105410"/>
                  </a:lnTo>
                  <a:close/>
                </a:path>
                <a:path w="556259" h="969010">
                  <a:moveTo>
                    <a:pt x="18728" y="2540"/>
                  </a:moveTo>
                  <a:lnTo>
                    <a:pt x="12611" y="2540"/>
                  </a:lnTo>
                  <a:lnTo>
                    <a:pt x="32118" y="19050"/>
                  </a:lnTo>
                  <a:lnTo>
                    <a:pt x="43472" y="26670"/>
                  </a:lnTo>
                  <a:lnTo>
                    <a:pt x="46012" y="39370"/>
                  </a:lnTo>
                  <a:lnTo>
                    <a:pt x="49733" y="53340"/>
                  </a:lnTo>
                  <a:lnTo>
                    <a:pt x="53416" y="67310"/>
                  </a:lnTo>
                  <a:lnTo>
                    <a:pt x="66319" y="72390"/>
                  </a:lnTo>
                  <a:lnTo>
                    <a:pt x="70154" y="86360"/>
                  </a:lnTo>
                  <a:lnTo>
                    <a:pt x="83820" y="87630"/>
                  </a:lnTo>
                  <a:lnTo>
                    <a:pt x="104076" y="106680"/>
                  </a:lnTo>
                  <a:lnTo>
                    <a:pt x="105509" y="108695"/>
                  </a:lnTo>
                  <a:lnTo>
                    <a:pt x="108775" y="105410"/>
                  </a:lnTo>
                  <a:lnTo>
                    <a:pt x="110130" y="105410"/>
                  </a:lnTo>
                  <a:lnTo>
                    <a:pt x="108216" y="102870"/>
                  </a:lnTo>
                  <a:lnTo>
                    <a:pt x="85585" y="82550"/>
                  </a:lnTo>
                  <a:lnTo>
                    <a:pt x="72732" y="82550"/>
                  </a:lnTo>
                  <a:lnTo>
                    <a:pt x="69761" y="69850"/>
                  </a:lnTo>
                  <a:lnTo>
                    <a:pt x="56959" y="63500"/>
                  </a:lnTo>
                  <a:lnTo>
                    <a:pt x="55067" y="50800"/>
                  </a:lnTo>
                  <a:lnTo>
                    <a:pt x="51346" y="38100"/>
                  </a:lnTo>
                  <a:lnTo>
                    <a:pt x="47663" y="24130"/>
                  </a:lnTo>
                  <a:lnTo>
                    <a:pt x="35420" y="15240"/>
                  </a:lnTo>
                  <a:lnTo>
                    <a:pt x="22733" y="3810"/>
                  </a:lnTo>
                  <a:lnTo>
                    <a:pt x="18728" y="2540"/>
                  </a:lnTo>
                  <a:close/>
                </a:path>
                <a:path w="556259" h="969010">
                  <a:moveTo>
                    <a:pt x="49126" y="78811"/>
                  </a:moveTo>
                  <a:lnTo>
                    <a:pt x="49455" y="81583"/>
                  </a:lnTo>
                  <a:lnTo>
                    <a:pt x="49923" y="82550"/>
                  </a:lnTo>
                  <a:lnTo>
                    <a:pt x="49126" y="78811"/>
                  </a:lnTo>
                  <a:close/>
                </a:path>
                <a:path w="556259" h="969010">
                  <a:moveTo>
                    <a:pt x="47459" y="64770"/>
                  </a:moveTo>
                  <a:lnTo>
                    <a:pt x="49126" y="78811"/>
                  </a:lnTo>
                  <a:lnTo>
                    <a:pt x="49923" y="82550"/>
                  </a:lnTo>
                  <a:lnTo>
                    <a:pt x="47459" y="64770"/>
                  </a:lnTo>
                  <a:close/>
                </a:path>
                <a:path w="556259" h="969010">
                  <a:moveTo>
                    <a:pt x="10718" y="0"/>
                  </a:moveTo>
                  <a:lnTo>
                    <a:pt x="7099" y="17780"/>
                  </a:lnTo>
                  <a:lnTo>
                    <a:pt x="0" y="30480"/>
                  </a:lnTo>
                  <a:lnTo>
                    <a:pt x="12039" y="41910"/>
                  </a:lnTo>
                  <a:lnTo>
                    <a:pt x="24904" y="50800"/>
                  </a:lnTo>
                  <a:lnTo>
                    <a:pt x="36728" y="54610"/>
                  </a:lnTo>
                  <a:lnTo>
                    <a:pt x="42532" y="67310"/>
                  </a:lnTo>
                  <a:lnTo>
                    <a:pt x="49455" y="81583"/>
                  </a:lnTo>
                  <a:lnTo>
                    <a:pt x="49126" y="78811"/>
                  </a:lnTo>
                  <a:lnTo>
                    <a:pt x="45859" y="63500"/>
                  </a:lnTo>
                  <a:lnTo>
                    <a:pt x="46786" y="63500"/>
                  </a:lnTo>
                  <a:lnTo>
                    <a:pt x="40055" y="50800"/>
                  </a:lnTo>
                  <a:lnTo>
                    <a:pt x="27368" y="45720"/>
                  </a:lnTo>
                  <a:lnTo>
                    <a:pt x="15151" y="36830"/>
                  </a:lnTo>
                  <a:lnTo>
                    <a:pt x="3975" y="29210"/>
                  </a:lnTo>
                  <a:lnTo>
                    <a:pt x="12319" y="19050"/>
                  </a:lnTo>
                  <a:lnTo>
                    <a:pt x="12611" y="2540"/>
                  </a:lnTo>
                  <a:lnTo>
                    <a:pt x="18728" y="2540"/>
                  </a:lnTo>
                  <a:lnTo>
                    <a:pt x="10718" y="0"/>
                  </a:lnTo>
                  <a:close/>
                </a:path>
                <a:path w="556259" h="969010">
                  <a:moveTo>
                    <a:pt x="45859" y="63500"/>
                  </a:moveTo>
                  <a:lnTo>
                    <a:pt x="49126" y="78811"/>
                  </a:lnTo>
                  <a:lnTo>
                    <a:pt x="47459" y="64770"/>
                  </a:lnTo>
                  <a:lnTo>
                    <a:pt x="47209" y="64296"/>
                  </a:lnTo>
                  <a:lnTo>
                    <a:pt x="45859" y="63500"/>
                  </a:lnTo>
                  <a:close/>
                </a:path>
                <a:path w="556259" h="969010">
                  <a:moveTo>
                    <a:pt x="46786" y="63500"/>
                  </a:moveTo>
                  <a:lnTo>
                    <a:pt x="45859" y="63500"/>
                  </a:lnTo>
                  <a:lnTo>
                    <a:pt x="47209" y="64296"/>
                  </a:lnTo>
                  <a:lnTo>
                    <a:pt x="46786" y="63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8412103" y="5238230"/>
              <a:ext cx="1030605" cy="1052195"/>
            </a:xfrm>
            <a:custGeom>
              <a:avLst/>
              <a:gdLst/>
              <a:ahLst/>
              <a:cxnLst/>
              <a:rect l="l" t="t" r="r" b="b"/>
              <a:pathLst>
                <a:path w="1030604" h="1052195">
                  <a:moveTo>
                    <a:pt x="27736" y="186639"/>
                  </a:moveTo>
                  <a:lnTo>
                    <a:pt x="24028" y="186639"/>
                  </a:lnTo>
                  <a:lnTo>
                    <a:pt x="24028" y="190296"/>
                  </a:lnTo>
                  <a:lnTo>
                    <a:pt x="27736" y="190296"/>
                  </a:lnTo>
                  <a:lnTo>
                    <a:pt x="27736" y="186639"/>
                  </a:lnTo>
                  <a:close/>
                </a:path>
                <a:path w="1030604" h="1052195">
                  <a:moveTo>
                    <a:pt x="7391" y="221399"/>
                  </a:moveTo>
                  <a:lnTo>
                    <a:pt x="3695" y="221399"/>
                  </a:lnTo>
                  <a:lnTo>
                    <a:pt x="0" y="225069"/>
                  </a:lnTo>
                  <a:lnTo>
                    <a:pt x="0" y="228727"/>
                  </a:lnTo>
                  <a:lnTo>
                    <a:pt x="3695" y="225069"/>
                  </a:lnTo>
                  <a:lnTo>
                    <a:pt x="7391" y="225069"/>
                  </a:lnTo>
                  <a:lnTo>
                    <a:pt x="7391" y="221399"/>
                  </a:lnTo>
                  <a:close/>
                </a:path>
                <a:path w="1030604" h="1052195">
                  <a:moveTo>
                    <a:pt x="138684" y="270814"/>
                  </a:moveTo>
                  <a:lnTo>
                    <a:pt x="134988" y="274472"/>
                  </a:lnTo>
                  <a:lnTo>
                    <a:pt x="138684" y="274472"/>
                  </a:lnTo>
                  <a:lnTo>
                    <a:pt x="138684" y="270814"/>
                  </a:lnTo>
                  <a:close/>
                </a:path>
                <a:path w="1030604" h="1052195">
                  <a:moveTo>
                    <a:pt x="144233" y="289102"/>
                  </a:moveTo>
                  <a:lnTo>
                    <a:pt x="142379" y="289102"/>
                  </a:lnTo>
                  <a:lnTo>
                    <a:pt x="142379" y="292760"/>
                  </a:lnTo>
                  <a:lnTo>
                    <a:pt x="144233" y="289102"/>
                  </a:lnTo>
                  <a:close/>
                </a:path>
                <a:path w="1030604" h="1052195">
                  <a:moveTo>
                    <a:pt x="162725" y="338505"/>
                  </a:moveTo>
                  <a:lnTo>
                    <a:pt x="162725" y="342163"/>
                  </a:lnTo>
                  <a:lnTo>
                    <a:pt x="166420" y="342163"/>
                  </a:lnTo>
                  <a:lnTo>
                    <a:pt x="162725" y="338505"/>
                  </a:lnTo>
                  <a:close/>
                </a:path>
                <a:path w="1030604" h="1052195">
                  <a:moveTo>
                    <a:pt x="162725" y="334848"/>
                  </a:moveTo>
                  <a:lnTo>
                    <a:pt x="159029" y="334848"/>
                  </a:lnTo>
                  <a:lnTo>
                    <a:pt x="162725" y="338505"/>
                  </a:lnTo>
                  <a:lnTo>
                    <a:pt x="162725" y="334848"/>
                  </a:lnTo>
                  <a:close/>
                </a:path>
                <a:path w="1030604" h="1052195">
                  <a:moveTo>
                    <a:pt x="159029" y="331190"/>
                  </a:moveTo>
                  <a:lnTo>
                    <a:pt x="155333" y="331190"/>
                  </a:lnTo>
                  <a:lnTo>
                    <a:pt x="155333" y="334848"/>
                  </a:lnTo>
                  <a:lnTo>
                    <a:pt x="159029" y="334848"/>
                  </a:lnTo>
                  <a:lnTo>
                    <a:pt x="159029" y="331190"/>
                  </a:lnTo>
                  <a:close/>
                </a:path>
                <a:path w="1030604" h="1052195">
                  <a:moveTo>
                    <a:pt x="201561" y="376940"/>
                  </a:moveTo>
                  <a:lnTo>
                    <a:pt x="201561" y="380593"/>
                  </a:lnTo>
                  <a:lnTo>
                    <a:pt x="205257" y="380593"/>
                  </a:lnTo>
                  <a:lnTo>
                    <a:pt x="201561" y="376940"/>
                  </a:lnTo>
                  <a:close/>
                </a:path>
                <a:path w="1030604" h="1052195">
                  <a:moveTo>
                    <a:pt x="194157" y="373278"/>
                  </a:moveTo>
                  <a:lnTo>
                    <a:pt x="190461" y="373278"/>
                  </a:lnTo>
                  <a:lnTo>
                    <a:pt x="190461" y="376936"/>
                  </a:lnTo>
                  <a:lnTo>
                    <a:pt x="194157" y="376936"/>
                  </a:lnTo>
                  <a:lnTo>
                    <a:pt x="194157" y="373278"/>
                  </a:lnTo>
                  <a:close/>
                </a:path>
                <a:path w="1030604" h="1052195">
                  <a:moveTo>
                    <a:pt x="194157" y="369620"/>
                  </a:moveTo>
                  <a:lnTo>
                    <a:pt x="194157" y="376936"/>
                  </a:lnTo>
                  <a:lnTo>
                    <a:pt x="197866" y="376936"/>
                  </a:lnTo>
                  <a:lnTo>
                    <a:pt x="197857" y="373278"/>
                  </a:lnTo>
                  <a:lnTo>
                    <a:pt x="194157" y="369620"/>
                  </a:lnTo>
                  <a:close/>
                </a:path>
                <a:path w="1030604" h="1052195">
                  <a:moveTo>
                    <a:pt x="197866" y="373286"/>
                  </a:moveTo>
                  <a:lnTo>
                    <a:pt x="197866" y="376936"/>
                  </a:lnTo>
                  <a:lnTo>
                    <a:pt x="201557" y="376936"/>
                  </a:lnTo>
                  <a:lnTo>
                    <a:pt x="197866" y="373286"/>
                  </a:lnTo>
                  <a:close/>
                </a:path>
                <a:path w="1030604" h="1052195">
                  <a:moveTo>
                    <a:pt x="948639" y="40259"/>
                  </a:moveTo>
                  <a:lnTo>
                    <a:pt x="944943" y="40259"/>
                  </a:lnTo>
                  <a:lnTo>
                    <a:pt x="944943" y="42087"/>
                  </a:lnTo>
                  <a:lnTo>
                    <a:pt x="948639" y="42087"/>
                  </a:lnTo>
                  <a:lnTo>
                    <a:pt x="948639" y="40259"/>
                  </a:lnTo>
                  <a:close/>
                </a:path>
                <a:path w="1030604" h="1052195">
                  <a:moveTo>
                    <a:pt x="948639" y="29273"/>
                  </a:moveTo>
                  <a:lnTo>
                    <a:pt x="937552" y="29273"/>
                  </a:lnTo>
                  <a:lnTo>
                    <a:pt x="937552" y="40259"/>
                  </a:lnTo>
                  <a:lnTo>
                    <a:pt x="952347" y="40259"/>
                  </a:lnTo>
                  <a:lnTo>
                    <a:pt x="952347" y="32931"/>
                  </a:lnTo>
                  <a:lnTo>
                    <a:pt x="948639" y="32931"/>
                  </a:lnTo>
                  <a:lnTo>
                    <a:pt x="948639" y="29273"/>
                  </a:lnTo>
                  <a:close/>
                </a:path>
                <a:path w="1030604" h="1052195">
                  <a:moveTo>
                    <a:pt x="1000417" y="29273"/>
                  </a:moveTo>
                  <a:lnTo>
                    <a:pt x="998575" y="29273"/>
                  </a:lnTo>
                  <a:lnTo>
                    <a:pt x="998575" y="32931"/>
                  </a:lnTo>
                  <a:lnTo>
                    <a:pt x="1000417" y="32931"/>
                  </a:lnTo>
                  <a:lnTo>
                    <a:pt x="1000417" y="29273"/>
                  </a:lnTo>
                  <a:close/>
                </a:path>
                <a:path w="1030604" h="1052195">
                  <a:moveTo>
                    <a:pt x="998575" y="0"/>
                  </a:moveTo>
                  <a:lnTo>
                    <a:pt x="991171" y="0"/>
                  </a:lnTo>
                  <a:lnTo>
                    <a:pt x="991171" y="10985"/>
                  </a:lnTo>
                  <a:lnTo>
                    <a:pt x="987475" y="14643"/>
                  </a:lnTo>
                  <a:lnTo>
                    <a:pt x="987475" y="25615"/>
                  </a:lnTo>
                  <a:lnTo>
                    <a:pt x="991171" y="25615"/>
                  </a:lnTo>
                  <a:lnTo>
                    <a:pt x="987475" y="29273"/>
                  </a:lnTo>
                  <a:lnTo>
                    <a:pt x="1004125" y="29273"/>
                  </a:lnTo>
                  <a:lnTo>
                    <a:pt x="1004125" y="7315"/>
                  </a:lnTo>
                  <a:lnTo>
                    <a:pt x="1000417" y="7315"/>
                  </a:lnTo>
                  <a:lnTo>
                    <a:pt x="1000417" y="3657"/>
                  </a:lnTo>
                  <a:lnTo>
                    <a:pt x="998575" y="3657"/>
                  </a:lnTo>
                  <a:lnTo>
                    <a:pt x="998575" y="0"/>
                  </a:lnTo>
                  <a:close/>
                </a:path>
                <a:path w="1030604" h="1052195">
                  <a:moveTo>
                    <a:pt x="961593" y="124421"/>
                  </a:moveTo>
                  <a:lnTo>
                    <a:pt x="957897" y="124421"/>
                  </a:lnTo>
                  <a:lnTo>
                    <a:pt x="957897" y="128079"/>
                  </a:lnTo>
                  <a:lnTo>
                    <a:pt x="961593" y="128079"/>
                  </a:lnTo>
                  <a:lnTo>
                    <a:pt x="961593" y="124421"/>
                  </a:lnTo>
                  <a:close/>
                </a:path>
                <a:path w="1030604" h="1052195">
                  <a:moveTo>
                    <a:pt x="961593" y="186639"/>
                  </a:moveTo>
                  <a:lnTo>
                    <a:pt x="957884" y="186639"/>
                  </a:lnTo>
                  <a:lnTo>
                    <a:pt x="956043" y="190296"/>
                  </a:lnTo>
                  <a:lnTo>
                    <a:pt x="957884" y="190296"/>
                  </a:lnTo>
                  <a:lnTo>
                    <a:pt x="957884" y="197612"/>
                  </a:lnTo>
                  <a:lnTo>
                    <a:pt x="965288" y="197612"/>
                  </a:lnTo>
                  <a:lnTo>
                    <a:pt x="965288" y="193954"/>
                  </a:lnTo>
                  <a:lnTo>
                    <a:pt x="961593" y="193954"/>
                  </a:lnTo>
                  <a:lnTo>
                    <a:pt x="961593" y="186639"/>
                  </a:lnTo>
                  <a:close/>
                </a:path>
                <a:path w="1030604" h="1052195">
                  <a:moveTo>
                    <a:pt x="1015212" y="250685"/>
                  </a:moveTo>
                  <a:lnTo>
                    <a:pt x="1007821" y="250685"/>
                  </a:lnTo>
                  <a:lnTo>
                    <a:pt x="1007821" y="258000"/>
                  </a:lnTo>
                  <a:lnTo>
                    <a:pt x="1011516" y="258000"/>
                  </a:lnTo>
                  <a:lnTo>
                    <a:pt x="1011516" y="261658"/>
                  </a:lnTo>
                  <a:lnTo>
                    <a:pt x="1018908" y="261658"/>
                  </a:lnTo>
                  <a:lnTo>
                    <a:pt x="1018908" y="254342"/>
                  </a:lnTo>
                  <a:lnTo>
                    <a:pt x="1015212" y="254342"/>
                  </a:lnTo>
                  <a:lnTo>
                    <a:pt x="1015212" y="250685"/>
                  </a:lnTo>
                  <a:close/>
                </a:path>
                <a:path w="1030604" h="1052195">
                  <a:moveTo>
                    <a:pt x="965288" y="311061"/>
                  </a:moveTo>
                  <a:lnTo>
                    <a:pt x="961593" y="311061"/>
                  </a:lnTo>
                  <a:lnTo>
                    <a:pt x="961593" y="312889"/>
                  </a:lnTo>
                  <a:lnTo>
                    <a:pt x="965288" y="312889"/>
                  </a:lnTo>
                  <a:lnTo>
                    <a:pt x="965288" y="311061"/>
                  </a:lnTo>
                  <a:close/>
                </a:path>
                <a:path w="1030604" h="1052195">
                  <a:moveTo>
                    <a:pt x="991171" y="292760"/>
                  </a:moveTo>
                  <a:lnTo>
                    <a:pt x="991171" y="300088"/>
                  </a:lnTo>
                  <a:lnTo>
                    <a:pt x="998575" y="300088"/>
                  </a:lnTo>
                  <a:lnTo>
                    <a:pt x="998575" y="296430"/>
                  </a:lnTo>
                  <a:lnTo>
                    <a:pt x="994879" y="296430"/>
                  </a:lnTo>
                  <a:lnTo>
                    <a:pt x="991171" y="292760"/>
                  </a:lnTo>
                  <a:close/>
                </a:path>
                <a:path w="1030604" h="1052195">
                  <a:moveTo>
                    <a:pt x="994879" y="292760"/>
                  </a:moveTo>
                  <a:lnTo>
                    <a:pt x="994879" y="296430"/>
                  </a:lnTo>
                  <a:lnTo>
                    <a:pt x="998575" y="296430"/>
                  </a:lnTo>
                  <a:lnTo>
                    <a:pt x="994879" y="292760"/>
                  </a:lnTo>
                  <a:close/>
                </a:path>
                <a:path w="1030604" h="1052195">
                  <a:moveTo>
                    <a:pt x="1011516" y="311061"/>
                  </a:moveTo>
                  <a:lnTo>
                    <a:pt x="1007821" y="311061"/>
                  </a:lnTo>
                  <a:lnTo>
                    <a:pt x="1007821" y="316547"/>
                  </a:lnTo>
                  <a:lnTo>
                    <a:pt x="1015212" y="316547"/>
                  </a:lnTo>
                  <a:lnTo>
                    <a:pt x="1015212" y="312889"/>
                  </a:lnTo>
                  <a:lnTo>
                    <a:pt x="1011516" y="312889"/>
                  </a:lnTo>
                  <a:lnTo>
                    <a:pt x="1011516" y="311061"/>
                  </a:lnTo>
                  <a:close/>
                </a:path>
                <a:path w="1030604" h="1052195">
                  <a:moveTo>
                    <a:pt x="1015212" y="292760"/>
                  </a:moveTo>
                  <a:lnTo>
                    <a:pt x="1007821" y="292760"/>
                  </a:lnTo>
                  <a:lnTo>
                    <a:pt x="1007821" y="296430"/>
                  </a:lnTo>
                  <a:lnTo>
                    <a:pt x="1004125" y="296430"/>
                  </a:lnTo>
                  <a:lnTo>
                    <a:pt x="1007821" y="300088"/>
                  </a:lnTo>
                  <a:lnTo>
                    <a:pt x="1007821" y="303745"/>
                  </a:lnTo>
                  <a:lnTo>
                    <a:pt x="1011516" y="303745"/>
                  </a:lnTo>
                  <a:lnTo>
                    <a:pt x="1011516" y="307403"/>
                  </a:lnTo>
                  <a:lnTo>
                    <a:pt x="1015212" y="307403"/>
                  </a:lnTo>
                  <a:lnTo>
                    <a:pt x="1015212" y="292760"/>
                  </a:lnTo>
                  <a:close/>
                </a:path>
                <a:path w="1030604" h="1052195">
                  <a:moveTo>
                    <a:pt x="1000417" y="391579"/>
                  </a:moveTo>
                  <a:lnTo>
                    <a:pt x="998575" y="391579"/>
                  </a:lnTo>
                  <a:lnTo>
                    <a:pt x="998575" y="395236"/>
                  </a:lnTo>
                  <a:lnTo>
                    <a:pt x="1000417" y="395236"/>
                  </a:lnTo>
                  <a:lnTo>
                    <a:pt x="1000417" y="391579"/>
                  </a:lnTo>
                  <a:close/>
                </a:path>
                <a:path w="1030604" h="1052195">
                  <a:moveTo>
                    <a:pt x="1011516" y="411695"/>
                  </a:moveTo>
                  <a:lnTo>
                    <a:pt x="1007821" y="411695"/>
                  </a:lnTo>
                  <a:lnTo>
                    <a:pt x="1007821" y="419023"/>
                  </a:lnTo>
                  <a:lnTo>
                    <a:pt x="1018908" y="419023"/>
                  </a:lnTo>
                  <a:lnTo>
                    <a:pt x="1018908" y="415353"/>
                  </a:lnTo>
                  <a:lnTo>
                    <a:pt x="1011516" y="415353"/>
                  </a:lnTo>
                  <a:lnTo>
                    <a:pt x="1011516" y="411695"/>
                  </a:lnTo>
                  <a:close/>
                </a:path>
                <a:path w="1030604" h="1052195">
                  <a:moveTo>
                    <a:pt x="1026312" y="453783"/>
                  </a:moveTo>
                  <a:lnTo>
                    <a:pt x="1022616" y="453783"/>
                  </a:lnTo>
                  <a:lnTo>
                    <a:pt x="1022616" y="464769"/>
                  </a:lnTo>
                  <a:lnTo>
                    <a:pt x="1030008" y="464769"/>
                  </a:lnTo>
                  <a:lnTo>
                    <a:pt x="1030008" y="461098"/>
                  </a:lnTo>
                  <a:lnTo>
                    <a:pt x="1026312" y="457441"/>
                  </a:lnTo>
                  <a:lnTo>
                    <a:pt x="1026312" y="453783"/>
                  </a:lnTo>
                  <a:close/>
                </a:path>
                <a:path w="1030604" h="1052195">
                  <a:moveTo>
                    <a:pt x="1022616" y="517829"/>
                  </a:moveTo>
                  <a:lnTo>
                    <a:pt x="1015212" y="525145"/>
                  </a:lnTo>
                  <a:lnTo>
                    <a:pt x="1018908" y="525145"/>
                  </a:lnTo>
                  <a:lnTo>
                    <a:pt x="1018908" y="528802"/>
                  </a:lnTo>
                  <a:lnTo>
                    <a:pt x="1026312" y="528802"/>
                  </a:lnTo>
                  <a:lnTo>
                    <a:pt x="1026312" y="521487"/>
                  </a:lnTo>
                  <a:lnTo>
                    <a:pt x="1022616" y="521487"/>
                  </a:lnTo>
                  <a:lnTo>
                    <a:pt x="1022616" y="517829"/>
                  </a:lnTo>
                  <a:close/>
                </a:path>
                <a:path w="1030604" h="1052195">
                  <a:moveTo>
                    <a:pt x="1018908" y="556247"/>
                  </a:moveTo>
                  <a:lnTo>
                    <a:pt x="1018908" y="587362"/>
                  </a:lnTo>
                  <a:lnTo>
                    <a:pt x="1015212" y="587362"/>
                  </a:lnTo>
                  <a:lnTo>
                    <a:pt x="1015212" y="591019"/>
                  </a:lnTo>
                  <a:lnTo>
                    <a:pt x="1018908" y="591019"/>
                  </a:lnTo>
                  <a:lnTo>
                    <a:pt x="1018908" y="601992"/>
                  </a:lnTo>
                  <a:lnTo>
                    <a:pt x="1011516" y="601992"/>
                  </a:lnTo>
                  <a:lnTo>
                    <a:pt x="1011516" y="609320"/>
                  </a:lnTo>
                  <a:lnTo>
                    <a:pt x="1015212" y="609320"/>
                  </a:lnTo>
                  <a:lnTo>
                    <a:pt x="1015212" y="612978"/>
                  </a:lnTo>
                  <a:lnTo>
                    <a:pt x="1022616" y="612978"/>
                  </a:lnTo>
                  <a:lnTo>
                    <a:pt x="1022616" y="594677"/>
                  </a:lnTo>
                  <a:lnTo>
                    <a:pt x="1026312" y="591019"/>
                  </a:lnTo>
                  <a:lnTo>
                    <a:pt x="1026312" y="570890"/>
                  </a:lnTo>
                  <a:lnTo>
                    <a:pt x="1022616" y="567232"/>
                  </a:lnTo>
                  <a:lnTo>
                    <a:pt x="1022616" y="563575"/>
                  </a:lnTo>
                  <a:lnTo>
                    <a:pt x="1026312" y="559917"/>
                  </a:lnTo>
                  <a:lnTo>
                    <a:pt x="1022616" y="559917"/>
                  </a:lnTo>
                  <a:lnTo>
                    <a:pt x="1018908" y="556247"/>
                  </a:lnTo>
                  <a:close/>
                </a:path>
                <a:path w="1030604" h="1052195">
                  <a:moveTo>
                    <a:pt x="1026312" y="552589"/>
                  </a:moveTo>
                  <a:lnTo>
                    <a:pt x="1022616" y="552589"/>
                  </a:lnTo>
                  <a:lnTo>
                    <a:pt x="1022616" y="559917"/>
                  </a:lnTo>
                  <a:lnTo>
                    <a:pt x="1026312" y="559917"/>
                  </a:lnTo>
                  <a:lnTo>
                    <a:pt x="1026312" y="552589"/>
                  </a:lnTo>
                  <a:close/>
                </a:path>
                <a:path w="1030604" h="1052195">
                  <a:moveTo>
                    <a:pt x="983780" y="673354"/>
                  </a:moveTo>
                  <a:lnTo>
                    <a:pt x="980084" y="673354"/>
                  </a:lnTo>
                  <a:lnTo>
                    <a:pt x="980084" y="686168"/>
                  </a:lnTo>
                  <a:lnTo>
                    <a:pt x="983780" y="686168"/>
                  </a:lnTo>
                  <a:lnTo>
                    <a:pt x="983780" y="673354"/>
                  </a:lnTo>
                  <a:close/>
                </a:path>
                <a:path w="1030604" h="1052195">
                  <a:moveTo>
                    <a:pt x="390182" y="1048461"/>
                  </a:moveTo>
                  <a:lnTo>
                    <a:pt x="386486" y="1048461"/>
                  </a:lnTo>
                  <a:lnTo>
                    <a:pt x="386486" y="1052118"/>
                  </a:lnTo>
                  <a:lnTo>
                    <a:pt x="390182" y="1052118"/>
                  </a:lnTo>
                  <a:lnTo>
                    <a:pt x="390182" y="1048461"/>
                  </a:lnTo>
                  <a:close/>
                </a:path>
                <a:path w="1030604" h="1052195">
                  <a:moveTo>
                    <a:pt x="386486" y="1044803"/>
                  </a:moveTo>
                  <a:lnTo>
                    <a:pt x="382778" y="1044803"/>
                  </a:lnTo>
                  <a:lnTo>
                    <a:pt x="382778" y="1048461"/>
                  </a:lnTo>
                  <a:lnTo>
                    <a:pt x="386486" y="1048461"/>
                  </a:lnTo>
                  <a:lnTo>
                    <a:pt x="386486" y="1044803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8412517" y="5425136"/>
              <a:ext cx="205104" cy="197485"/>
            </a:xfrm>
            <a:custGeom>
              <a:avLst/>
              <a:gdLst/>
              <a:ahLst/>
              <a:cxnLst/>
              <a:rect l="l" t="t" r="r" b="b"/>
              <a:pathLst>
                <a:path w="205104" h="197485">
                  <a:moveTo>
                    <a:pt x="31407" y="0"/>
                  </a:moveTo>
                  <a:lnTo>
                    <a:pt x="27711" y="0"/>
                  </a:lnTo>
                  <a:lnTo>
                    <a:pt x="27711" y="3657"/>
                  </a:lnTo>
                  <a:lnTo>
                    <a:pt x="24015" y="3657"/>
                  </a:lnTo>
                  <a:lnTo>
                    <a:pt x="24015" y="7315"/>
                  </a:lnTo>
                  <a:lnTo>
                    <a:pt x="24015" y="10972"/>
                  </a:lnTo>
                  <a:lnTo>
                    <a:pt x="24015" y="7315"/>
                  </a:lnTo>
                  <a:lnTo>
                    <a:pt x="24015" y="3657"/>
                  </a:lnTo>
                  <a:lnTo>
                    <a:pt x="24015" y="0"/>
                  </a:lnTo>
                  <a:lnTo>
                    <a:pt x="27711" y="0"/>
                  </a:lnTo>
                  <a:lnTo>
                    <a:pt x="31407" y="0"/>
                  </a:lnTo>
                  <a:close/>
                </a:path>
                <a:path w="205104" h="197485">
                  <a:moveTo>
                    <a:pt x="3695" y="34734"/>
                  </a:moveTo>
                  <a:lnTo>
                    <a:pt x="7391" y="34734"/>
                  </a:lnTo>
                  <a:lnTo>
                    <a:pt x="7391" y="38392"/>
                  </a:lnTo>
                  <a:lnTo>
                    <a:pt x="3695" y="38392"/>
                  </a:lnTo>
                  <a:lnTo>
                    <a:pt x="0" y="42049"/>
                  </a:lnTo>
                  <a:lnTo>
                    <a:pt x="0" y="38392"/>
                  </a:lnTo>
                  <a:lnTo>
                    <a:pt x="3695" y="34734"/>
                  </a:lnTo>
                  <a:close/>
                </a:path>
                <a:path w="205104" h="197485">
                  <a:moveTo>
                    <a:pt x="138569" y="91414"/>
                  </a:moveTo>
                  <a:lnTo>
                    <a:pt x="138569" y="87757"/>
                  </a:lnTo>
                  <a:lnTo>
                    <a:pt x="134873" y="87757"/>
                  </a:lnTo>
                  <a:lnTo>
                    <a:pt x="138569" y="87757"/>
                  </a:lnTo>
                  <a:lnTo>
                    <a:pt x="134873" y="87757"/>
                  </a:lnTo>
                  <a:lnTo>
                    <a:pt x="138569" y="84099"/>
                  </a:lnTo>
                  <a:lnTo>
                    <a:pt x="138569" y="87757"/>
                  </a:lnTo>
                  <a:lnTo>
                    <a:pt x="138569" y="91414"/>
                  </a:lnTo>
                  <a:close/>
                </a:path>
                <a:path w="205104" h="197485">
                  <a:moveTo>
                    <a:pt x="142265" y="102387"/>
                  </a:moveTo>
                  <a:lnTo>
                    <a:pt x="144119" y="102387"/>
                  </a:lnTo>
                  <a:lnTo>
                    <a:pt x="142265" y="106045"/>
                  </a:lnTo>
                  <a:lnTo>
                    <a:pt x="142265" y="109702"/>
                  </a:lnTo>
                  <a:lnTo>
                    <a:pt x="142265" y="106045"/>
                  </a:lnTo>
                  <a:lnTo>
                    <a:pt x="142265" y="102387"/>
                  </a:lnTo>
                  <a:lnTo>
                    <a:pt x="142265" y="98729"/>
                  </a:lnTo>
                  <a:lnTo>
                    <a:pt x="142265" y="102387"/>
                  </a:lnTo>
                  <a:close/>
                </a:path>
                <a:path w="205104" h="197485">
                  <a:moveTo>
                    <a:pt x="155206" y="140779"/>
                  </a:moveTo>
                  <a:lnTo>
                    <a:pt x="151510" y="140779"/>
                  </a:lnTo>
                  <a:lnTo>
                    <a:pt x="155206" y="140779"/>
                  </a:lnTo>
                  <a:close/>
                </a:path>
                <a:path w="205104" h="197485">
                  <a:moveTo>
                    <a:pt x="158902" y="148094"/>
                  </a:moveTo>
                  <a:lnTo>
                    <a:pt x="155206" y="148094"/>
                  </a:lnTo>
                  <a:lnTo>
                    <a:pt x="155206" y="144437"/>
                  </a:lnTo>
                  <a:lnTo>
                    <a:pt x="158902" y="144437"/>
                  </a:lnTo>
                  <a:lnTo>
                    <a:pt x="158902" y="148094"/>
                  </a:lnTo>
                  <a:close/>
                </a:path>
                <a:path w="205104" h="197485">
                  <a:moveTo>
                    <a:pt x="166293" y="155409"/>
                  </a:moveTo>
                  <a:lnTo>
                    <a:pt x="166293" y="159067"/>
                  </a:lnTo>
                  <a:lnTo>
                    <a:pt x="166293" y="155409"/>
                  </a:lnTo>
                  <a:lnTo>
                    <a:pt x="162598" y="155409"/>
                  </a:lnTo>
                  <a:lnTo>
                    <a:pt x="162598" y="151752"/>
                  </a:lnTo>
                  <a:lnTo>
                    <a:pt x="158902" y="148094"/>
                  </a:lnTo>
                  <a:lnTo>
                    <a:pt x="162598" y="148094"/>
                  </a:lnTo>
                  <a:lnTo>
                    <a:pt x="162598" y="151752"/>
                  </a:lnTo>
                  <a:lnTo>
                    <a:pt x="166293" y="155409"/>
                  </a:lnTo>
                  <a:close/>
                </a:path>
                <a:path w="205104" h="197485">
                  <a:moveTo>
                    <a:pt x="205092" y="193802"/>
                  </a:moveTo>
                  <a:lnTo>
                    <a:pt x="205092" y="197459"/>
                  </a:lnTo>
                  <a:lnTo>
                    <a:pt x="205092" y="193802"/>
                  </a:lnTo>
                  <a:lnTo>
                    <a:pt x="201396" y="193802"/>
                  </a:lnTo>
                  <a:lnTo>
                    <a:pt x="201396" y="190144"/>
                  </a:lnTo>
                  <a:lnTo>
                    <a:pt x="197700" y="190144"/>
                  </a:lnTo>
                  <a:lnTo>
                    <a:pt x="197700" y="186486"/>
                  </a:lnTo>
                  <a:lnTo>
                    <a:pt x="194005" y="186486"/>
                  </a:lnTo>
                  <a:lnTo>
                    <a:pt x="194005" y="182829"/>
                  </a:lnTo>
                  <a:lnTo>
                    <a:pt x="190309" y="182829"/>
                  </a:lnTo>
                  <a:lnTo>
                    <a:pt x="190309" y="179171"/>
                  </a:lnTo>
                  <a:lnTo>
                    <a:pt x="190309" y="182829"/>
                  </a:lnTo>
                  <a:lnTo>
                    <a:pt x="194005" y="182829"/>
                  </a:lnTo>
                  <a:lnTo>
                    <a:pt x="197700" y="186486"/>
                  </a:lnTo>
                  <a:lnTo>
                    <a:pt x="201396" y="190144"/>
                  </a:lnTo>
                  <a:lnTo>
                    <a:pt x="205092" y="193802"/>
                  </a:lnTo>
                  <a:close/>
                </a:path>
                <a:path w="205104" h="197485">
                  <a:moveTo>
                    <a:pt x="190309" y="186486"/>
                  </a:moveTo>
                  <a:lnTo>
                    <a:pt x="194005" y="186486"/>
                  </a:lnTo>
                  <a:lnTo>
                    <a:pt x="190309" y="18648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8602827" y="561162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8606523" y="5234991"/>
              <a:ext cx="835660" cy="651510"/>
            </a:xfrm>
            <a:custGeom>
              <a:avLst/>
              <a:gdLst/>
              <a:ahLst/>
              <a:cxnLst/>
              <a:rect l="l" t="t" r="r" b="b"/>
              <a:pathLst>
                <a:path w="835659" h="651510">
                  <a:moveTo>
                    <a:pt x="0" y="376631"/>
                  </a:moveTo>
                  <a:lnTo>
                    <a:pt x="3695" y="376631"/>
                  </a:lnTo>
                  <a:lnTo>
                    <a:pt x="0" y="376631"/>
                  </a:lnTo>
                  <a:lnTo>
                    <a:pt x="0" y="380288"/>
                  </a:lnTo>
                  <a:lnTo>
                    <a:pt x="0" y="376631"/>
                  </a:lnTo>
                  <a:close/>
                </a:path>
                <a:path w="835659" h="651510">
                  <a:moveTo>
                    <a:pt x="742784" y="32905"/>
                  </a:moveTo>
                  <a:lnTo>
                    <a:pt x="746480" y="32905"/>
                  </a:lnTo>
                  <a:lnTo>
                    <a:pt x="750176" y="32905"/>
                  </a:lnTo>
                  <a:lnTo>
                    <a:pt x="753872" y="32905"/>
                  </a:lnTo>
                  <a:lnTo>
                    <a:pt x="753872" y="36563"/>
                  </a:lnTo>
                  <a:lnTo>
                    <a:pt x="757567" y="36563"/>
                  </a:lnTo>
                  <a:lnTo>
                    <a:pt x="757567" y="40220"/>
                  </a:lnTo>
                  <a:lnTo>
                    <a:pt x="757567" y="43878"/>
                  </a:lnTo>
                  <a:lnTo>
                    <a:pt x="753872" y="43878"/>
                  </a:lnTo>
                  <a:lnTo>
                    <a:pt x="753872" y="45707"/>
                  </a:lnTo>
                  <a:lnTo>
                    <a:pt x="750176" y="45707"/>
                  </a:lnTo>
                  <a:lnTo>
                    <a:pt x="750176" y="43878"/>
                  </a:lnTo>
                  <a:lnTo>
                    <a:pt x="746480" y="43878"/>
                  </a:lnTo>
                  <a:lnTo>
                    <a:pt x="742784" y="43878"/>
                  </a:lnTo>
                  <a:lnTo>
                    <a:pt x="742784" y="40220"/>
                  </a:lnTo>
                  <a:lnTo>
                    <a:pt x="742784" y="36563"/>
                  </a:lnTo>
                  <a:lnTo>
                    <a:pt x="739089" y="36563"/>
                  </a:lnTo>
                  <a:lnTo>
                    <a:pt x="742784" y="36563"/>
                  </a:lnTo>
                  <a:lnTo>
                    <a:pt x="742784" y="32905"/>
                  </a:lnTo>
                  <a:close/>
                </a:path>
                <a:path w="835659" h="651510">
                  <a:moveTo>
                    <a:pt x="800061" y="3657"/>
                  </a:moveTo>
                  <a:lnTo>
                    <a:pt x="803757" y="3657"/>
                  </a:lnTo>
                  <a:lnTo>
                    <a:pt x="803757" y="7315"/>
                  </a:lnTo>
                  <a:lnTo>
                    <a:pt x="805611" y="7315"/>
                  </a:lnTo>
                  <a:lnTo>
                    <a:pt x="805611" y="10972"/>
                  </a:lnTo>
                  <a:lnTo>
                    <a:pt x="809307" y="10972"/>
                  </a:lnTo>
                  <a:lnTo>
                    <a:pt x="805611" y="10972"/>
                  </a:lnTo>
                  <a:lnTo>
                    <a:pt x="809307" y="10972"/>
                  </a:lnTo>
                  <a:lnTo>
                    <a:pt x="809307" y="14630"/>
                  </a:lnTo>
                  <a:lnTo>
                    <a:pt x="809307" y="18275"/>
                  </a:lnTo>
                  <a:lnTo>
                    <a:pt x="809307" y="21932"/>
                  </a:lnTo>
                  <a:lnTo>
                    <a:pt x="809307" y="25590"/>
                  </a:lnTo>
                  <a:lnTo>
                    <a:pt x="809307" y="29248"/>
                  </a:lnTo>
                  <a:lnTo>
                    <a:pt x="813003" y="29248"/>
                  </a:lnTo>
                  <a:lnTo>
                    <a:pt x="809307" y="29248"/>
                  </a:lnTo>
                  <a:lnTo>
                    <a:pt x="809307" y="32905"/>
                  </a:lnTo>
                  <a:lnTo>
                    <a:pt x="805611" y="32905"/>
                  </a:lnTo>
                  <a:lnTo>
                    <a:pt x="805611" y="36563"/>
                  </a:lnTo>
                  <a:lnTo>
                    <a:pt x="803757" y="36563"/>
                  </a:lnTo>
                  <a:lnTo>
                    <a:pt x="803757" y="32905"/>
                  </a:lnTo>
                  <a:lnTo>
                    <a:pt x="800061" y="32905"/>
                  </a:lnTo>
                  <a:lnTo>
                    <a:pt x="796366" y="32905"/>
                  </a:lnTo>
                  <a:lnTo>
                    <a:pt x="792670" y="32905"/>
                  </a:lnTo>
                  <a:lnTo>
                    <a:pt x="796366" y="29248"/>
                  </a:lnTo>
                  <a:lnTo>
                    <a:pt x="792670" y="29248"/>
                  </a:lnTo>
                  <a:lnTo>
                    <a:pt x="792670" y="25590"/>
                  </a:lnTo>
                  <a:lnTo>
                    <a:pt x="792670" y="21932"/>
                  </a:lnTo>
                  <a:lnTo>
                    <a:pt x="792670" y="18275"/>
                  </a:lnTo>
                  <a:lnTo>
                    <a:pt x="796366" y="14630"/>
                  </a:lnTo>
                  <a:lnTo>
                    <a:pt x="796366" y="10972"/>
                  </a:lnTo>
                  <a:lnTo>
                    <a:pt x="796366" y="7315"/>
                  </a:lnTo>
                  <a:lnTo>
                    <a:pt x="796366" y="3657"/>
                  </a:lnTo>
                  <a:lnTo>
                    <a:pt x="800061" y="3657"/>
                  </a:lnTo>
                  <a:lnTo>
                    <a:pt x="800061" y="0"/>
                  </a:lnTo>
                  <a:lnTo>
                    <a:pt x="800061" y="3657"/>
                  </a:lnTo>
                  <a:close/>
                </a:path>
                <a:path w="835659" h="651510">
                  <a:moveTo>
                    <a:pt x="766800" y="131635"/>
                  </a:moveTo>
                  <a:lnTo>
                    <a:pt x="763104" y="131635"/>
                  </a:lnTo>
                  <a:lnTo>
                    <a:pt x="763104" y="127977"/>
                  </a:lnTo>
                  <a:lnTo>
                    <a:pt x="766800" y="127977"/>
                  </a:lnTo>
                  <a:lnTo>
                    <a:pt x="766800" y="131635"/>
                  </a:lnTo>
                  <a:close/>
                </a:path>
                <a:path w="835659" h="651510">
                  <a:moveTo>
                    <a:pt x="770496" y="197459"/>
                  </a:moveTo>
                  <a:lnTo>
                    <a:pt x="770496" y="201117"/>
                  </a:lnTo>
                  <a:lnTo>
                    <a:pt x="766800" y="201117"/>
                  </a:lnTo>
                  <a:lnTo>
                    <a:pt x="763104" y="201117"/>
                  </a:lnTo>
                  <a:lnTo>
                    <a:pt x="763104" y="197459"/>
                  </a:lnTo>
                  <a:lnTo>
                    <a:pt x="763104" y="193801"/>
                  </a:lnTo>
                  <a:lnTo>
                    <a:pt x="761263" y="193801"/>
                  </a:lnTo>
                  <a:lnTo>
                    <a:pt x="763104" y="190144"/>
                  </a:lnTo>
                  <a:lnTo>
                    <a:pt x="766800" y="190144"/>
                  </a:lnTo>
                  <a:lnTo>
                    <a:pt x="766800" y="193801"/>
                  </a:lnTo>
                  <a:lnTo>
                    <a:pt x="766800" y="197459"/>
                  </a:lnTo>
                  <a:lnTo>
                    <a:pt x="770496" y="197459"/>
                  </a:lnTo>
                  <a:close/>
                </a:path>
                <a:path w="835659" h="651510">
                  <a:moveTo>
                    <a:pt x="160756" y="630770"/>
                  </a:moveTo>
                  <a:lnTo>
                    <a:pt x="164452" y="630770"/>
                  </a:lnTo>
                  <a:lnTo>
                    <a:pt x="160756" y="630770"/>
                  </a:lnTo>
                  <a:lnTo>
                    <a:pt x="157060" y="630770"/>
                  </a:lnTo>
                  <a:lnTo>
                    <a:pt x="157060" y="634428"/>
                  </a:lnTo>
                  <a:lnTo>
                    <a:pt x="153365" y="634428"/>
                  </a:lnTo>
                  <a:lnTo>
                    <a:pt x="149669" y="636257"/>
                  </a:lnTo>
                  <a:lnTo>
                    <a:pt x="145973" y="639914"/>
                  </a:lnTo>
                  <a:lnTo>
                    <a:pt x="142278" y="643572"/>
                  </a:lnTo>
                  <a:lnTo>
                    <a:pt x="145973" y="639914"/>
                  </a:lnTo>
                  <a:lnTo>
                    <a:pt x="149669" y="636257"/>
                  </a:lnTo>
                  <a:lnTo>
                    <a:pt x="153365" y="634428"/>
                  </a:lnTo>
                  <a:lnTo>
                    <a:pt x="149669" y="634428"/>
                  </a:lnTo>
                  <a:lnTo>
                    <a:pt x="153365" y="634428"/>
                  </a:lnTo>
                  <a:lnTo>
                    <a:pt x="157060" y="634428"/>
                  </a:lnTo>
                  <a:lnTo>
                    <a:pt x="157060" y="630770"/>
                  </a:lnTo>
                  <a:lnTo>
                    <a:pt x="160756" y="630770"/>
                  </a:lnTo>
                  <a:close/>
                </a:path>
                <a:path w="835659" h="651510">
                  <a:moveTo>
                    <a:pt x="138582" y="650887"/>
                  </a:moveTo>
                  <a:lnTo>
                    <a:pt x="134886" y="650887"/>
                  </a:lnTo>
                  <a:lnTo>
                    <a:pt x="138582" y="650887"/>
                  </a:lnTo>
                  <a:close/>
                </a:path>
                <a:path w="835659" h="651510">
                  <a:moveTo>
                    <a:pt x="813003" y="257797"/>
                  </a:moveTo>
                  <a:lnTo>
                    <a:pt x="813003" y="254139"/>
                  </a:lnTo>
                  <a:lnTo>
                    <a:pt x="816698" y="254139"/>
                  </a:lnTo>
                  <a:lnTo>
                    <a:pt x="820394" y="254139"/>
                  </a:lnTo>
                  <a:lnTo>
                    <a:pt x="820394" y="257797"/>
                  </a:lnTo>
                  <a:lnTo>
                    <a:pt x="824090" y="257797"/>
                  </a:lnTo>
                  <a:lnTo>
                    <a:pt x="824090" y="261454"/>
                  </a:lnTo>
                  <a:lnTo>
                    <a:pt x="824090" y="265099"/>
                  </a:lnTo>
                  <a:lnTo>
                    <a:pt x="820394" y="265099"/>
                  </a:lnTo>
                  <a:lnTo>
                    <a:pt x="816698" y="265099"/>
                  </a:lnTo>
                  <a:lnTo>
                    <a:pt x="816698" y="261454"/>
                  </a:lnTo>
                  <a:lnTo>
                    <a:pt x="813003" y="261454"/>
                  </a:lnTo>
                  <a:lnTo>
                    <a:pt x="813003" y="257797"/>
                  </a:lnTo>
                  <a:lnTo>
                    <a:pt x="809307" y="257797"/>
                  </a:lnTo>
                  <a:lnTo>
                    <a:pt x="813003" y="257797"/>
                  </a:lnTo>
                  <a:close/>
                </a:path>
                <a:path w="835659" h="651510">
                  <a:moveTo>
                    <a:pt x="766800" y="314464"/>
                  </a:moveTo>
                  <a:lnTo>
                    <a:pt x="770496" y="314464"/>
                  </a:lnTo>
                  <a:lnTo>
                    <a:pt x="770496" y="316293"/>
                  </a:lnTo>
                  <a:lnTo>
                    <a:pt x="766800" y="316293"/>
                  </a:lnTo>
                  <a:lnTo>
                    <a:pt x="766800" y="314464"/>
                  </a:lnTo>
                  <a:close/>
                </a:path>
                <a:path w="835659" h="651510">
                  <a:moveTo>
                    <a:pt x="796366" y="299846"/>
                  </a:moveTo>
                  <a:lnTo>
                    <a:pt x="796366" y="296189"/>
                  </a:lnTo>
                  <a:lnTo>
                    <a:pt x="800061" y="299846"/>
                  </a:lnTo>
                  <a:lnTo>
                    <a:pt x="800061" y="296189"/>
                  </a:lnTo>
                  <a:lnTo>
                    <a:pt x="800061" y="299846"/>
                  </a:lnTo>
                  <a:lnTo>
                    <a:pt x="800061" y="296189"/>
                  </a:lnTo>
                  <a:lnTo>
                    <a:pt x="803757" y="299846"/>
                  </a:lnTo>
                  <a:lnTo>
                    <a:pt x="803757" y="303504"/>
                  </a:lnTo>
                  <a:lnTo>
                    <a:pt x="800061" y="303504"/>
                  </a:lnTo>
                  <a:lnTo>
                    <a:pt x="796366" y="303504"/>
                  </a:lnTo>
                  <a:lnTo>
                    <a:pt x="796366" y="299846"/>
                  </a:lnTo>
                  <a:close/>
                </a:path>
                <a:path w="835659" h="651510">
                  <a:moveTo>
                    <a:pt x="813003" y="296189"/>
                  </a:moveTo>
                  <a:lnTo>
                    <a:pt x="816698" y="296189"/>
                  </a:lnTo>
                  <a:lnTo>
                    <a:pt x="820394" y="296189"/>
                  </a:lnTo>
                  <a:lnTo>
                    <a:pt x="820394" y="299846"/>
                  </a:lnTo>
                  <a:lnTo>
                    <a:pt x="820394" y="303504"/>
                  </a:lnTo>
                  <a:lnTo>
                    <a:pt x="820394" y="307162"/>
                  </a:lnTo>
                  <a:lnTo>
                    <a:pt x="820394" y="310819"/>
                  </a:lnTo>
                  <a:lnTo>
                    <a:pt x="816698" y="310819"/>
                  </a:lnTo>
                  <a:lnTo>
                    <a:pt x="816698" y="314464"/>
                  </a:lnTo>
                  <a:lnTo>
                    <a:pt x="816698" y="316293"/>
                  </a:lnTo>
                  <a:lnTo>
                    <a:pt x="820394" y="316293"/>
                  </a:lnTo>
                  <a:lnTo>
                    <a:pt x="820394" y="319951"/>
                  </a:lnTo>
                  <a:lnTo>
                    <a:pt x="816698" y="319951"/>
                  </a:lnTo>
                  <a:lnTo>
                    <a:pt x="813003" y="319951"/>
                  </a:lnTo>
                  <a:lnTo>
                    <a:pt x="813003" y="316293"/>
                  </a:lnTo>
                  <a:lnTo>
                    <a:pt x="813003" y="314464"/>
                  </a:lnTo>
                  <a:lnTo>
                    <a:pt x="816698" y="314464"/>
                  </a:lnTo>
                  <a:lnTo>
                    <a:pt x="816698" y="310819"/>
                  </a:lnTo>
                  <a:lnTo>
                    <a:pt x="816698" y="307162"/>
                  </a:lnTo>
                  <a:lnTo>
                    <a:pt x="813003" y="307162"/>
                  </a:lnTo>
                  <a:lnTo>
                    <a:pt x="813003" y="303504"/>
                  </a:lnTo>
                  <a:lnTo>
                    <a:pt x="809307" y="299846"/>
                  </a:lnTo>
                  <a:lnTo>
                    <a:pt x="813003" y="299846"/>
                  </a:lnTo>
                  <a:lnTo>
                    <a:pt x="813003" y="296189"/>
                  </a:lnTo>
                  <a:close/>
                </a:path>
                <a:path w="835659" h="651510">
                  <a:moveTo>
                    <a:pt x="805611" y="398576"/>
                  </a:moveTo>
                  <a:lnTo>
                    <a:pt x="803757" y="398576"/>
                  </a:lnTo>
                  <a:lnTo>
                    <a:pt x="803757" y="394919"/>
                  </a:lnTo>
                  <a:lnTo>
                    <a:pt x="805611" y="394919"/>
                  </a:lnTo>
                  <a:lnTo>
                    <a:pt x="805611" y="398576"/>
                  </a:lnTo>
                  <a:close/>
                </a:path>
                <a:path w="835659" h="651510">
                  <a:moveTo>
                    <a:pt x="813003" y="415023"/>
                  </a:moveTo>
                  <a:lnTo>
                    <a:pt x="816698" y="415023"/>
                  </a:lnTo>
                  <a:lnTo>
                    <a:pt x="816698" y="418680"/>
                  </a:lnTo>
                  <a:lnTo>
                    <a:pt x="820394" y="418680"/>
                  </a:lnTo>
                  <a:lnTo>
                    <a:pt x="820394" y="415023"/>
                  </a:lnTo>
                  <a:lnTo>
                    <a:pt x="820394" y="418680"/>
                  </a:lnTo>
                  <a:lnTo>
                    <a:pt x="824090" y="418680"/>
                  </a:lnTo>
                  <a:lnTo>
                    <a:pt x="824090" y="422338"/>
                  </a:lnTo>
                  <a:lnTo>
                    <a:pt x="820394" y="422338"/>
                  </a:lnTo>
                  <a:lnTo>
                    <a:pt x="816698" y="422338"/>
                  </a:lnTo>
                  <a:lnTo>
                    <a:pt x="813003" y="422338"/>
                  </a:lnTo>
                  <a:lnTo>
                    <a:pt x="813003" y="418680"/>
                  </a:lnTo>
                  <a:lnTo>
                    <a:pt x="813003" y="415023"/>
                  </a:lnTo>
                  <a:close/>
                </a:path>
                <a:path w="835659" h="651510">
                  <a:moveTo>
                    <a:pt x="824090" y="418680"/>
                  </a:moveTo>
                  <a:lnTo>
                    <a:pt x="820394" y="418680"/>
                  </a:lnTo>
                  <a:lnTo>
                    <a:pt x="824090" y="418680"/>
                  </a:lnTo>
                  <a:close/>
                </a:path>
                <a:path w="835659" h="651510">
                  <a:moveTo>
                    <a:pt x="827786" y="457085"/>
                  </a:moveTo>
                  <a:lnTo>
                    <a:pt x="831481" y="457085"/>
                  </a:lnTo>
                  <a:lnTo>
                    <a:pt x="831481" y="460743"/>
                  </a:lnTo>
                  <a:lnTo>
                    <a:pt x="835164" y="464388"/>
                  </a:lnTo>
                  <a:lnTo>
                    <a:pt x="835164" y="468045"/>
                  </a:lnTo>
                  <a:lnTo>
                    <a:pt x="835164" y="464388"/>
                  </a:lnTo>
                  <a:lnTo>
                    <a:pt x="835164" y="468045"/>
                  </a:lnTo>
                  <a:lnTo>
                    <a:pt x="831481" y="468045"/>
                  </a:lnTo>
                  <a:lnTo>
                    <a:pt x="831481" y="471703"/>
                  </a:lnTo>
                  <a:lnTo>
                    <a:pt x="831481" y="468045"/>
                  </a:lnTo>
                  <a:lnTo>
                    <a:pt x="827786" y="468045"/>
                  </a:lnTo>
                  <a:lnTo>
                    <a:pt x="831481" y="468045"/>
                  </a:lnTo>
                  <a:lnTo>
                    <a:pt x="827786" y="468045"/>
                  </a:lnTo>
                  <a:lnTo>
                    <a:pt x="827786" y="464388"/>
                  </a:lnTo>
                  <a:lnTo>
                    <a:pt x="827786" y="45708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9441688" y="572498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9441688" y="57286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8794991" y="5756060"/>
              <a:ext cx="643255" cy="537845"/>
            </a:xfrm>
            <a:custGeom>
              <a:avLst/>
              <a:gdLst/>
              <a:ahLst/>
              <a:cxnLst/>
              <a:rect l="l" t="t" r="r" b="b"/>
              <a:pathLst>
                <a:path w="643254" h="537845">
                  <a:moveTo>
                    <a:pt x="635622" y="3657"/>
                  </a:moveTo>
                  <a:lnTo>
                    <a:pt x="639317" y="0"/>
                  </a:lnTo>
                  <a:lnTo>
                    <a:pt x="639317" y="3657"/>
                  </a:lnTo>
                  <a:lnTo>
                    <a:pt x="643013" y="3657"/>
                  </a:lnTo>
                  <a:lnTo>
                    <a:pt x="643013" y="7315"/>
                  </a:lnTo>
                  <a:lnTo>
                    <a:pt x="643013" y="10972"/>
                  </a:lnTo>
                  <a:lnTo>
                    <a:pt x="639317" y="10972"/>
                  </a:lnTo>
                  <a:lnTo>
                    <a:pt x="639317" y="14630"/>
                  </a:lnTo>
                  <a:lnTo>
                    <a:pt x="639317" y="10972"/>
                  </a:lnTo>
                  <a:lnTo>
                    <a:pt x="635622" y="10972"/>
                  </a:lnTo>
                  <a:lnTo>
                    <a:pt x="635622" y="7315"/>
                  </a:lnTo>
                  <a:lnTo>
                    <a:pt x="631926" y="7315"/>
                  </a:lnTo>
                  <a:lnTo>
                    <a:pt x="635622" y="3657"/>
                  </a:lnTo>
                  <a:close/>
                </a:path>
                <a:path w="643254" h="537845">
                  <a:moveTo>
                    <a:pt x="639317" y="42062"/>
                  </a:moveTo>
                  <a:lnTo>
                    <a:pt x="639317" y="38404"/>
                  </a:lnTo>
                  <a:lnTo>
                    <a:pt x="639317" y="34747"/>
                  </a:lnTo>
                  <a:lnTo>
                    <a:pt x="635622" y="34747"/>
                  </a:lnTo>
                  <a:lnTo>
                    <a:pt x="639317" y="34747"/>
                  </a:lnTo>
                  <a:lnTo>
                    <a:pt x="643013" y="34747"/>
                  </a:lnTo>
                  <a:lnTo>
                    <a:pt x="643013" y="38404"/>
                  </a:lnTo>
                  <a:lnTo>
                    <a:pt x="643013" y="42062"/>
                  </a:lnTo>
                  <a:lnTo>
                    <a:pt x="639317" y="45707"/>
                  </a:lnTo>
                  <a:lnTo>
                    <a:pt x="639317" y="49364"/>
                  </a:lnTo>
                  <a:lnTo>
                    <a:pt x="643013" y="53022"/>
                  </a:lnTo>
                  <a:lnTo>
                    <a:pt x="643013" y="56680"/>
                  </a:lnTo>
                  <a:lnTo>
                    <a:pt x="643013" y="60337"/>
                  </a:lnTo>
                  <a:lnTo>
                    <a:pt x="643013" y="63995"/>
                  </a:lnTo>
                  <a:lnTo>
                    <a:pt x="643013" y="67652"/>
                  </a:lnTo>
                  <a:lnTo>
                    <a:pt x="643013" y="69481"/>
                  </a:lnTo>
                  <a:lnTo>
                    <a:pt x="643013" y="73139"/>
                  </a:lnTo>
                  <a:lnTo>
                    <a:pt x="639317" y="76796"/>
                  </a:lnTo>
                  <a:lnTo>
                    <a:pt x="639317" y="95072"/>
                  </a:lnTo>
                  <a:lnTo>
                    <a:pt x="635622" y="95072"/>
                  </a:lnTo>
                  <a:lnTo>
                    <a:pt x="631926" y="95072"/>
                  </a:lnTo>
                  <a:lnTo>
                    <a:pt x="631926" y="91414"/>
                  </a:lnTo>
                  <a:lnTo>
                    <a:pt x="628230" y="91414"/>
                  </a:lnTo>
                  <a:lnTo>
                    <a:pt x="628230" y="87769"/>
                  </a:lnTo>
                  <a:lnTo>
                    <a:pt x="628230" y="84112"/>
                  </a:lnTo>
                  <a:lnTo>
                    <a:pt x="631926" y="84112"/>
                  </a:lnTo>
                  <a:lnTo>
                    <a:pt x="635622" y="84112"/>
                  </a:lnTo>
                  <a:lnTo>
                    <a:pt x="635622" y="80454"/>
                  </a:lnTo>
                  <a:lnTo>
                    <a:pt x="635622" y="76796"/>
                  </a:lnTo>
                  <a:lnTo>
                    <a:pt x="635622" y="73139"/>
                  </a:lnTo>
                  <a:lnTo>
                    <a:pt x="631926" y="73139"/>
                  </a:lnTo>
                  <a:lnTo>
                    <a:pt x="631926" y="69481"/>
                  </a:lnTo>
                  <a:lnTo>
                    <a:pt x="635622" y="69481"/>
                  </a:lnTo>
                  <a:lnTo>
                    <a:pt x="635622" y="67652"/>
                  </a:lnTo>
                  <a:lnTo>
                    <a:pt x="635622" y="63995"/>
                  </a:lnTo>
                  <a:lnTo>
                    <a:pt x="635622" y="34747"/>
                  </a:lnTo>
                  <a:lnTo>
                    <a:pt x="635622" y="38404"/>
                  </a:lnTo>
                  <a:lnTo>
                    <a:pt x="639317" y="42062"/>
                  </a:lnTo>
                  <a:close/>
                </a:path>
                <a:path w="643254" h="537845">
                  <a:moveTo>
                    <a:pt x="578332" y="140779"/>
                  </a:moveTo>
                  <a:lnTo>
                    <a:pt x="578332" y="144437"/>
                  </a:lnTo>
                  <a:lnTo>
                    <a:pt x="578332" y="140779"/>
                  </a:lnTo>
                  <a:lnTo>
                    <a:pt x="574636" y="140779"/>
                  </a:lnTo>
                  <a:lnTo>
                    <a:pt x="574636" y="137134"/>
                  </a:lnTo>
                  <a:lnTo>
                    <a:pt x="574636" y="140779"/>
                  </a:lnTo>
                  <a:lnTo>
                    <a:pt x="578332" y="140779"/>
                  </a:lnTo>
                  <a:close/>
                </a:path>
                <a:path w="643254" h="537845">
                  <a:moveTo>
                    <a:pt x="596811" y="155409"/>
                  </a:moveTo>
                  <a:lnTo>
                    <a:pt x="600506" y="155409"/>
                  </a:lnTo>
                  <a:lnTo>
                    <a:pt x="600506" y="151752"/>
                  </a:lnTo>
                  <a:lnTo>
                    <a:pt x="600506" y="155409"/>
                  </a:lnTo>
                  <a:lnTo>
                    <a:pt x="600506" y="157238"/>
                  </a:lnTo>
                  <a:lnTo>
                    <a:pt x="600506" y="160896"/>
                  </a:lnTo>
                  <a:lnTo>
                    <a:pt x="596811" y="160896"/>
                  </a:lnTo>
                  <a:lnTo>
                    <a:pt x="596811" y="157238"/>
                  </a:lnTo>
                  <a:lnTo>
                    <a:pt x="596811" y="155409"/>
                  </a:lnTo>
                  <a:close/>
                </a:path>
                <a:path w="643254" h="537845">
                  <a:moveTo>
                    <a:pt x="600506" y="160896"/>
                  </a:moveTo>
                  <a:lnTo>
                    <a:pt x="600506" y="164553"/>
                  </a:lnTo>
                  <a:lnTo>
                    <a:pt x="604202" y="164553"/>
                  </a:lnTo>
                  <a:lnTo>
                    <a:pt x="600506" y="164553"/>
                  </a:lnTo>
                  <a:lnTo>
                    <a:pt x="600506" y="168211"/>
                  </a:lnTo>
                  <a:lnTo>
                    <a:pt x="596811" y="168211"/>
                  </a:lnTo>
                  <a:lnTo>
                    <a:pt x="596811" y="164553"/>
                  </a:lnTo>
                  <a:lnTo>
                    <a:pt x="596811" y="160896"/>
                  </a:lnTo>
                  <a:lnTo>
                    <a:pt x="600506" y="160896"/>
                  </a:lnTo>
                  <a:close/>
                </a:path>
                <a:path w="643254" h="537845">
                  <a:moveTo>
                    <a:pt x="3695" y="526567"/>
                  </a:moveTo>
                  <a:lnTo>
                    <a:pt x="3695" y="530224"/>
                  </a:lnTo>
                  <a:lnTo>
                    <a:pt x="7391" y="530224"/>
                  </a:lnTo>
                  <a:lnTo>
                    <a:pt x="7391" y="533882"/>
                  </a:lnTo>
                  <a:lnTo>
                    <a:pt x="3695" y="533882"/>
                  </a:lnTo>
                  <a:lnTo>
                    <a:pt x="7391" y="533882"/>
                  </a:lnTo>
                  <a:lnTo>
                    <a:pt x="3695" y="533882"/>
                  </a:lnTo>
                  <a:lnTo>
                    <a:pt x="3695" y="537540"/>
                  </a:lnTo>
                  <a:lnTo>
                    <a:pt x="3695" y="533882"/>
                  </a:lnTo>
                  <a:lnTo>
                    <a:pt x="3695" y="530224"/>
                  </a:lnTo>
                  <a:lnTo>
                    <a:pt x="0" y="530224"/>
                  </a:lnTo>
                  <a:lnTo>
                    <a:pt x="0" y="526567"/>
                  </a:lnTo>
                  <a:lnTo>
                    <a:pt x="3695" y="52656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8524876" y="5470614"/>
              <a:ext cx="85090" cy="144780"/>
            </a:xfrm>
            <a:custGeom>
              <a:avLst/>
              <a:gdLst/>
              <a:ahLst/>
              <a:cxnLst/>
              <a:rect l="l" t="t" r="r" b="b"/>
              <a:pathLst>
                <a:path w="85090" h="144779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85090" h="144779">
                  <a:moveTo>
                    <a:pt x="3695" y="7315"/>
                  </a:moveTo>
                  <a:lnTo>
                    <a:pt x="0" y="7315"/>
                  </a:lnTo>
                  <a:lnTo>
                    <a:pt x="3695" y="7315"/>
                  </a:lnTo>
                  <a:close/>
                </a:path>
                <a:path w="85090" h="144779">
                  <a:moveTo>
                    <a:pt x="3695" y="10972"/>
                  </a:moveTo>
                  <a:lnTo>
                    <a:pt x="3695" y="7315"/>
                  </a:lnTo>
                  <a:lnTo>
                    <a:pt x="3695" y="10972"/>
                  </a:lnTo>
                  <a:close/>
                </a:path>
                <a:path w="85090" h="144779">
                  <a:moveTo>
                    <a:pt x="46215" y="102463"/>
                  </a:moveTo>
                  <a:lnTo>
                    <a:pt x="46215" y="98805"/>
                  </a:lnTo>
                  <a:lnTo>
                    <a:pt x="46215" y="102463"/>
                  </a:lnTo>
                  <a:close/>
                </a:path>
                <a:path w="85090" h="144779">
                  <a:moveTo>
                    <a:pt x="60998" y="133565"/>
                  </a:moveTo>
                  <a:lnTo>
                    <a:pt x="60998" y="129908"/>
                  </a:lnTo>
                  <a:lnTo>
                    <a:pt x="60998" y="133565"/>
                  </a:lnTo>
                  <a:close/>
                </a:path>
                <a:path w="85090" h="144779">
                  <a:moveTo>
                    <a:pt x="81330" y="137236"/>
                  </a:moveTo>
                  <a:lnTo>
                    <a:pt x="81330" y="140893"/>
                  </a:lnTo>
                  <a:lnTo>
                    <a:pt x="81330" y="137236"/>
                  </a:lnTo>
                  <a:close/>
                </a:path>
                <a:path w="85090" h="144779">
                  <a:moveTo>
                    <a:pt x="81330" y="140893"/>
                  </a:moveTo>
                  <a:lnTo>
                    <a:pt x="77635" y="140893"/>
                  </a:lnTo>
                  <a:lnTo>
                    <a:pt x="81330" y="140893"/>
                  </a:lnTo>
                  <a:close/>
                </a:path>
                <a:path w="85090" h="144779">
                  <a:moveTo>
                    <a:pt x="85026" y="144551"/>
                  </a:moveTo>
                  <a:lnTo>
                    <a:pt x="81330" y="144551"/>
                  </a:lnTo>
                  <a:lnTo>
                    <a:pt x="85026" y="14455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8609902" y="56115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8643176" y="5657254"/>
              <a:ext cx="798830" cy="503555"/>
            </a:xfrm>
            <a:custGeom>
              <a:avLst/>
              <a:gdLst/>
              <a:ahLst/>
              <a:cxnLst/>
              <a:rect l="l" t="t" r="r" b="b"/>
              <a:pathLst>
                <a:path w="798829" h="503554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798829" h="503554">
                  <a:moveTo>
                    <a:pt x="109054" y="214083"/>
                  </a:moveTo>
                  <a:lnTo>
                    <a:pt x="105359" y="214083"/>
                  </a:lnTo>
                  <a:lnTo>
                    <a:pt x="109054" y="214083"/>
                  </a:lnTo>
                  <a:close/>
                </a:path>
                <a:path w="798829" h="503554">
                  <a:moveTo>
                    <a:pt x="109054" y="214083"/>
                  </a:moveTo>
                  <a:lnTo>
                    <a:pt x="112750" y="214083"/>
                  </a:lnTo>
                  <a:lnTo>
                    <a:pt x="109054" y="214083"/>
                  </a:lnTo>
                  <a:close/>
                </a:path>
                <a:path w="798829" h="503554">
                  <a:moveTo>
                    <a:pt x="131229" y="208584"/>
                  </a:moveTo>
                  <a:lnTo>
                    <a:pt x="127533" y="208584"/>
                  </a:lnTo>
                  <a:lnTo>
                    <a:pt x="131229" y="208584"/>
                  </a:lnTo>
                  <a:close/>
                </a:path>
                <a:path w="798829" h="503554">
                  <a:moveTo>
                    <a:pt x="94272" y="228714"/>
                  </a:moveTo>
                  <a:lnTo>
                    <a:pt x="94272" y="225056"/>
                  </a:lnTo>
                  <a:lnTo>
                    <a:pt x="94272" y="228714"/>
                  </a:lnTo>
                  <a:close/>
                </a:path>
                <a:path w="798829" h="503554">
                  <a:moveTo>
                    <a:pt x="798512" y="64033"/>
                  </a:moveTo>
                  <a:lnTo>
                    <a:pt x="798512" y="60375"/>
                  </a:lnTo>
                  <a:lnTo>
                    <a:pt x="798512" y="64033"/>
                  </a:lnTo>
                  <a:close/>
                </a:path>
                <a:path w="798829" h="503554">
                  <a:moveTo>
                    <a:pt x="798512" y="75018"/>
                  </a:moveTo>
                  <a:lnTo>
                    <a:pt x="794816" y="75018"/>
                  </a:lnTo>
                  <a:lnTo>
                    <a:pt x="798512" y="75018"/>
                  </a:lnTo>
                  <a:close/>
                </a:path>
                <a:path w="798829" h="503554">
                  <a:moveTo>
                    <a:pt x="247688" y="503186"/>
                  </a:moveTo>
                  <a:lnTo>
                    <a:pt x="243992" y="499529"/>
                  </a:lnTo>
                  <a:lnTo>
                    <a:pt x="247688" y="50318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9222050" y="6096394"/>
              <a:ext cx="124460" cy="331470"/>
            </a:xfrm>
            <a:custGeom>
              <a:avLst/>
              <a:gdLst/>
              <a:ahLst/>
              <a:cxnLst/>
              <a:rect l="l" t="t" r="r" b="b"/>
              <a:pathLst>
                <a:path w="124459" h="331470">
                  <a:moveTo>
                    <a:pt x="66573" y="170167"/>
                  </a:moveTo>
                  <a:lnTo>
                    <a:pt x="55486" y="170167"/>
                  </a:lnTo>
                  <a:lnTo>
                    <a:pt x="55486" y="177482"/>
                  </a:lnTo>
                  <a:lnTo>
                    <a:pt x="53632" y="177482"/>
                  </a:lnTo>
                  <a:lnTo>
                    <a:pt x="53632" y="181152"/>
                  </a:lnTo>
                  <a:lnTo>
                    <a:pt x="55486" y="181152"/>
                  </a:lnTo>
                  <a:lnTo>
                    <a:pt x="55486" y="182981"/>
                  </a:lnTo>
                  <a:lnTo>
                    <a:pt x="53632" y="186639"/>
                  </a:lnTo>
                  <a:lnTo>
                    <a:pt x="53632" y="190296"/>
                  </a:lnTo>
                  <a:lnTo>
                    <a:pt x="55486" y="190296"/>
                  </a:lnTo>
                  <a:lnTo>
                    <a:pt x="55486" y="197612"/>
                  </a:lnTo>
                  <a:lnTo>
                    <a:pt x="59181" y="193954"/>
                  </a:lnTo>
                  <a:lnTo>
                    <a:pt x="62877" y="193954"/>
                  </a:lnTo>
                  <a:lnTo>
                    <a:pt x="62877" y="173824"/>
                  </a:lnTo>
                  <a:lnTo>
                    <a:pt x="66573" y="173824"/>
                  </a:lnTo>
                  <a:lnTo>
                    <a:pt x="66573" y="170167"/>
                  </a:lnTo>
                  <a:close/>
                </a:path>
                <a:path w="124459" h="331470">
                  <a:moveTo>
                    <a:pt x="53632" y="173824"/>
                  </a:moveTo>
                  <a:lnTo>
                    <a:pt x="49936" y="173824"/>
                  </a:lnTo>
                  <a:lnTo>
                    <a:pt x="49936" y="177482"/>
                  </a:lnTo>
                  <a:lnTo>
                    <a:pt x="53632" y="177482"/>
                  </a:lnTo>
                  <a:lnTo>
                    <a:pt x="53632" y="173824"/>
                  </a:lnTo>
                  <a:close/>
                </a:path>
                <a:path w="124459" h="331470">
                  <a:moveTo>
                    <a:pt x="49936" y="140893"/>
                  </a:moveTo>
                  <a:lnTo>
                    <a:pt x="49936" y="148209"/>
                  </a:lnTo>
                  <a:lnTo>
                    <a:pt x="59181" y="148209"/>
                  </a:lnTo>
                  <a:lnTo>
                    <a:pt x="59181" y="166509"/>
                  </a:lnTo>
                  <a:lnTo>
                    <a:pt x="53632" y="166509"/>
                  </a:lnTo>
                  <a:lnTo>
                    <a:pt x="53632" y="170167"/>
                  </a:lnTo>
                  <a:lnTo>
                    <a:pt x="70269" y="170167"/>
                  </a:lnTo>
                  <a:lnTo>
                    <a:pt x="70269" y="144551"/>
                  </a:lnTo>
                  <a:lnTo>
                    <a:pt x="53632" y="144551"/>
                  </a:lnTo>
                  <a:lnTo>
                    <a:pt x="49936" y="140893"/>
                  </a:lnTo>
                  <a:close/>
                </a:path>
                <a:path w="124459" h="331470">
                  <a:moveTo>
                    <a:pt x="77673" y="113449"/>
                  </a:moveTo>
                  <a:lnTo>
                    <a:pt x="59181" y="113449"/>
                  </a:lnTo>
                  <a:lnTo>
                    <a:pt x="59181" y="128079"/>
                  </a:lnTo>
                  <a:lnTo>
                    <a:pt x="55486" y="131749"/>
                  </a:lnTo>
                  <a:lnTo>
                    <a:pt x="55486" y="144551"/>
                  </a:lnTo>
                  <a:lnTo>
                    <a:pt x="70269" y="144551"/>
                  </a:lnTo>
                  <a:lnTo>
                    <a:pt x="70269" y="137236"/>
                  </a:lnTo>
                  <a:lnTo>
                    <a:pt x="73977" y="137236"/>
                  </a:lnTo>
                  <a:lnTo>
                    <a:pt x="73977" y="131749"/>
                  </a:lnTo>
                  <a:lnTo>
                    <a:pt x="77673" y="131749"/>
                  </a:lnTo>
                  <a:lnTo>
                    <a:pt x="77673" y="113449"/>
                  </a:lnTo>
                  <a:close/>
                </a:path>
                <a:path w="124459" h="331470">
                  <a:moveTo>
                    <a:pt x="73977" y="102463"/>
                  </a:moveTo>
                  <a:lnTo>
                    <a:pt x="62877" y="109791"/>
                  </a:lnTo>
                  <a:lnTo>
                    <a:pt x="62877" y="113449"/>
                  </a:lnTo>
                  <a:lnTo>
                    <a:pt x="73977" y="113449"/>
                  </a:lnTo>
                  <a:lnTo>
                    <a:pt x="70269" y="109791"/>
                  </a:lnTo>
                  <a:lnTo>
                    <a:pt x="70269" y="106121"/>
                  </a:lnTo>
                  <a:lnTo>
                    <a:pt x="73977" y="102463"/>
                  </a:lnTo>
                  <a:close/>
                </a:path>
                <a:path w="124459" h="331470">
                  <a:moveTo>
                    <a:pt x="99860" y="53060"/>
                  </a:moveTo>
                  <a:lnTo>
                    <a:pt x="88760" y="53060"/>
                  </a:lnTo>
                  <a:lnTo>
                    <a:pt x="88760" y="56718"/>
                  </a:lnTo>
                  <a:lnTo>
                    <a:pt x="85064" y="56718"/>
                  </a:lnTo>
                  <a:lnTo>
                    <a:pt x="85064" y="60388"/>
                  </a:lnTo>
                  <a:lnTo>
                    <a:pt x="62877" y="60388"/>
                  </a:lnTo>
                  <a:lnTo>
                    <a:pt x="62877" y="64046"/>
                  </a:lnTo>
                  <a:lnTo>
                    <a:pt x="66573" y="64046"/>
                  </a:lnTo>
                  <a:lnTo>
                    <a:pt x="66573" y="67703"/>
                  </a:lnTo>
                  <a:lnTo>
                    <a:pt x="70269" y="67703"/>
                  </a:lnTo>
                  <a:lnTo>
                    <a:pt x="70269" y="75018"/>
                  </a:lnTo>
                  <a:lnTo>
                    <a:pt x="66573" y="75018"/>
                  </a:lnTo>
                  <a:lnTo>
                    <a:pt x="66573" y="78676"/>
                  </a:lnTo>
                  <a:lnTo>
                    <a:pt x="62877" y="78676"/>
                  </a:lnTo>
                  <a:lnTo>
                    <a:pt x="62877" y="89662"/>
                  </a:lnTo>
                  <a:lnTo>
                    <a:pt x="66573" y="89662"/>
                  </a:lnTo>
                  <a:lnTo>
                    <a:pt x="66573" y="95148"/>
                  </a:lnTo>
                  <a:lnTo>
                    <a:pt x="62877" y="95148"/>
                  </a:lnTo>
                  <a:lnTo>
                    <a:pt x="62877" y="98806"/>
                  </a:lnTo>
                  <a:lnTo>
                    <a:pt x="59181" y="98806"/>
                  </a:lnTo>
                  <a:lnTo>
                    <a:pt x="59181" y="106121"/>
                  </a:lnTo>
                  <a:lnTo>
                    <a:pt x="62877" y="109791"/>
                  </a:lnTo>
                  <a:lnTo>
                    <a:pt x="73977" y="102463"/>
                  </a:lnTo>
                  <a:lnTo>
                    <a:pt x="77673" y="102463"/>
                  </a:lnTo>
                  <a:lnTo>
                    <a:pt x="92468" y="91490"/>
                  </a:lnTo>
                  <a:lnTo>
                    <a:pt x="92468" y="75018"/>
                  </a:lnTo>
                  <a:lnTo>
                    <a:pt x="96164" y="71361"/>
                  </a:lnTo>
                  <a:lnTo>
                    <a:pt x="96164" y="64046"/>
                  </a:lnTo>
                  <a:lnTo>
                    <a:pt x="99860" y="60388"/>
                  </a:lnTo>
                  <a:lnTo>
                    <a:pt x="99860" y="53060"/>
                  </a:lnTo>
                  <a:close/>
                </a:path>
                <a:path w="124459" h="331470">
                  <a:moveTo>
                    <a:pt x="59181" y="95148"/>
                  </a:moveTo>
                  <a:lnTo>
                    <a:pt x="55486" y="95148"/>
                  </a:lnTo>
                  <a:lnTo>
                    <a:pt x="55486" y="98806"/>
                  </a:lnTo>
                  <a:lnTo>
                    <a:pt x="59181" y="98806"/>
                  </a:lnTo>
                  <a:lnTo>
                    <a:pt x="59181" y="95148"/>
                  </a:lnTo>
                  <a:close/>
                </a:path>
                <a:path w="124459" h="331470">
                  <a:moveTo>
                    <a:pt x="62877" y="45745"/>
                  </a:moveTo>
                  <a:lnTo>
                    <a:pt x="59181" y="45745"/>
                  </a:lnTo>
                  <a:lnTo>
                    <a:pt x="59181" y="60388"/>
                  </a:lnTo>
                  <a:lnTo>
                    <a:pt x="73977" y="60388"/>
                  </a:lnTo>
                  <a:lnTo>
                    <a:pt x="73977" y="56718"/>
                  </a:lnTo>
                  <a:lnTo>
                    <a:pt x="70269" y="56718"/>
                  </a:lnTo>
                  <a:lnTo>
                    <a:pt x="70269" y="53060"/>
                  </a:lnTo>
                  <a:lnTo>
                    <a:pt x="66573" y="53060"/>
                  </a:lnTo>
                  <a:lnTo>
                    <a:pt x="66573" y="49403"/>
                  </a:lnTo>
                  <a:lnTo>
                    <a:pt x="62877" y="49403"/>
                  </a:lnTo>
                  <a:lnTo>
                    <a:pt x="62877" y="45745"/>
                  </a:lnTo>
                  <a:close/>
                </a:path>
                <a:path w="124459" h="331470">
                  <a:moveTo>
                    <a:pt x="105409" y="43916"/>
                  </a:moveTo>
                  <a:lnTo>
                    <a:pt x="96164" y="43916"/>
                  </a:lnTo>
                  <a:lnTo>
                    <a:pt x="96164" y="49403"/>
                  </a:lnTo>
                  <a:lnTo>
                    <a:pt x="92468" y="53060"/>
                  </a:lnTo>
                  <a:lnTo>
                    <a:pt x="101714" y="53060"/>
                  </a:lnTo>
                  <a:lnTo>
                    <a:pt x="101714" y="49403"/>
                  </a:lnTo>
                  <a:lnTo>
                    <a:pt x="105409" y="49403"/>
                  </a:lnTo>
                  <a:lnTo>
                    <a:pt x="105409" y="43916"/>
                  </a:lnTo>
                  <a:close/>
                </a:path>
                <a:path w="124459" h="331470">
                  <a:moveTo>
                    <a:pt x="123901" y="14643"/>
                  </a:moveTo>
                  <a:lnTo>
                    <a:pt x="99860" y="14643"/>
                  </a:lnTo>
                  <a:lnTo>
                    <a:pt x="99860" y="40259"/>
                  </a:lnTo>
                  <a:lnTo>
                    <a:pt x="101714" y="40259"/>
                  </a:lnTo>
                  <a:lnTo>
                    <a:pt x="101714" y="43916"/>
                  </a:lnTo>
                  <a:lnTo>
                    <a:pt x="109105" y="43916"/>
                  </a:lnTo>
                  <a:lnTo>
                    <a:pt x="109105" y="32931"/>
                  </a:lnTo>
                  <a:lnTo>
                    <a:pt x="112801" y="32931"/>
                  </a:lnTo>
                  <a:lnTo>
                    <a:pt x="112801" y="29273"/>
                  </a:lnTo>
                  <a:lnTo>
                    <a:pt x="116509" y="29273"/>
                  </a:lnTo>
                  <a:lnTo>
                    <a:pt x="120205" y="25615"/>
                  </a:lnTo>
                  <a:lnTo>
                    <a:pt x="123901" y="25615"/>
                  </a:lnTo>
                  <a:lnTo>
                    <a:pt x="123901" y="14643"/>
                  </a:lnTo>
                  <a:close/>
                </a:path>
                <a:path w="124459" h="331470">
                  <a:moveTo>
                    <a:pt x="116509" y="0"/>
                  </a:moveTo>
                  <a:lnTo>
                    <a:pt x="105409" y="0"/>
                  </a:lnTo>
                  <a:lnTo>
                    <a:pt x="105409" y="3657"/>
                  </a:lnTo>
                  <a:lnTo>
                    <a:pt x="101714" y="3657"/>
                  </a:lnTo>
                  <a:lnTo>
                    <a:pt x="101714" y="7315"/>
                  </a:lnTo>
                  <a:lnTo>
                    <a:pt x="99860" y="7315"/>
                  </a:lnTo>
                  <a:lnTo>
                    <a:pt x="99860" y="10985"/>
                  </a:lnTo>
                  <a:lnTo>
                    <a:pt x="101714" y="10985"/>
                  </a:lnTo>
                  <a:lnTo>
                    <a:pt x="101714" y="14643"/>
                  </a:lnTo>
                  <a:lnTo>
                    <a:pt x="120205" y="14643"/>
                  </a:lnTo>
                  <a:lnTo>
                    <a:pt x="116509" y="10985"/>
                  </a:lnTo>
                  <a:lnTo>
                    <a:pt x="116509" y="0"/>
                  </a:lnTo>
                  <a:close/>
                </a:path>
                <a:path w="124459" h="331470">
                  <a:moveTo>
                    <a:pt x="16649" y="327533"/>
                  </a:moveTo>
                  <a:lnTo>
                    <a:pt x="16649" y="331190"/>
                  </a:lnTo>
                  <a:lnTo>
                    <a:pt x="20345" y="331190"/>
                  </a:lnTo>
                  <a:lnTo>
                    <a:pt x="16649" y="327533"/>
                  </a:lnTo>
                  <a:close/>
                </a:path>
                <a:path w="124459" h="331470">
                  <a:moveTo>
                    <a:pt x="11099" y="323875"/>
                  </a:moveTo>
                  <a:lnTo>
                    <a:pt x="7404" y="323875"/>
                  </a:lnTo>
                  <a:lnTo>
                    <a:pt x="7404" y="327533"/>
                  </a:lnTo>
                  <a:lnTo>
                    <a:pt x="11099" y="327533"/>
                  </a:lnTo>
                  <a:lnTo>
                    <a:pt x="11099" y="323875"/>
                  </a:lnTo>
                  <a:close/>
                </a:path>
                <a:path w="124459" h="331470">
                  <a:moveTo>
                    <a:pt x="16649" y="320205"/>
                  </a:moveTo>
                  <a:lnTo>
                    <a:pt x="3708" y="320205"/>
                  </a:lnTo>
                  <a:lnTo>
                    <a:pt x="3708" y="323875"/>
                  </a:lnTo>
                  <a:lnTo>
                    <a:pt x="16649" y="323875"/>
                  </a:lnTo>
                  <a:lnTo>
                    <a:pt x="16649" y="320205"/>
                  </a:lnTo>
                  <a:close/>
                </a:path>
                <a:path w="124459" h="331470">
                  <a:moveTo>
                    <a:pt x="27749" y="236042"/>
                  </a:moveTo>
                  <a:lnTo>
                    <a:pt x="7404" y="236042"/>
                  </a:lnTo>
                  <a:lnTo>
                    <a:pt x="7404" y="292760"/>
                  </a:lnTo>
                  <a:lnTo>
                    <a:pt x="3708" y="292760"/>
                  </a:lnTo>
                  <a:lnTo>
                    <a:pt x="3708" y="307403"/>
                  </a:lnTo>
                  <a:lnTo>
                    <a:pt x="0" y="307403"/>
                  </a:lnTo>
                  <a:lnTo>
                    <a:pt x="0" y="320205"/>
                  </a:lnTo>
                  <a:lnTo>
                    <a:pt x="12953" y="320205"/>
                  </a:lnTo>
                  <a:lnTo>
                    <a:pt x="12953" y="316547"/>
                  </a:lnTo>
                  <a:lnTo>
                    <a:pt x="11099" y="314718"/>
                  </a:lnTo>
                  <a:lnTo>
                    <a:pt x="11099" y="300088"/>
                  </a:lnTo>
                  <a:lnTo>
                    <a:pt x="12953" y="300088"/>
                  </a:lnTo>
                  <a:lnTo>
                    <a:pt x="12953" y="296418"/>
                  </a:lnTo>
                  <a:lnTo>
                    <a:pt x="16649" y="296418"/>
                  </a:lnTo>
                  <a:lnTo>
                    <a:pt x="16649" y="285445"/>
                  </a:lnTo>
                  <a:lnTo>
                    <a:pt x="12953" y="285445"/>
                  </a:lnTo>
                  <a:lnTo>
                    <a:pt x="12953" y="278130"/>
                  </a:lnTo>
                  <a:lnTo>
                    <a:pt x="16649" y="278130"/>
                  </a:lnTo>
                  <a:lnTo>
                    <a:pt x="16649" y="274459"/>
                  </a:lnTo>
                  <a:lnTo>
                    <a:pt x="12953" y="274459"/>
                  </a:lnTo>
                  <a:lnTo>
                    <a:pt x="16649" y="272630"/>
                  </a:lnTo>
                  <a:lnTo>
                    <a:pt x="16649" y="268973"/>
                  </a:lnTo>
                  <a:lnTo>
                    <a:pt x="12953" y="268973"/>
                  </a:lnTo>
                  <a:lnTo>
                    <a:pt x="12953" y="261658"/>
                  </a:lnTo>
                  <a:lnTo>
                    <a:pt x="16649" y="261658"/>
                  </a:lnTo>
                  <a:lnTo>
                    <a:pt x="16649" y="243357"/>
                  </a:lnTo>
                  <a:lnTo>
                    <a:pt x="20345" y="243357"/>
                  </a:lnTo>
                  <a:lnTo>
                    <a:pt x="20345" y="239699"/>
                  </a:lnTo>
                  <a:lnTo>
                    <a:pt x="27749" y="239699"/>
                  </a:lnTo>
                  <a:lnTo>
                    <a:pt x="27749" y="236042"/>
                  </a:lnTo>
                  <a:close/>
                </a:path>
                <a:path w="124459" h="331470">
                  <a:moveTo>
                    <a:pt x="12953" y="215912"/>
                  </a:moveTo>
                  <a:lnTo>
                    <a:pt x="3708" y="215912"/>
                  </a:lnTo>
                  <a:lnTo>
                    <a:pt x="3708" y="228714"/>
                  </a:lnTo>
                  <a:lnTo>
                    <a:pt x="7404" y="228714"/>
                  </a:lnTo>
                  <a:lnTo>
                    <a:pt x="3708" y="232384"/>
                  </a:lnTo>
                  <a:lnTo>
                    <a:pt x="3708" y="236042"/>
                  </a:lnTo>
                  <a:lnTo>
                    <a:pt x="31445" y="236042"/>
                  </a:lnTo>
                  <a:lnTo>
                    <a:pt x="31445" y="219570"/>
                  </a:lnTo>
                  <a:lnTo>
                    <a:pt x="12953" y="219570"/>
                  </a:lnTo>
                  <a:lnTo>
                    <a:pt x="12953" y="215912"/>
                  </a:lnTo>
                  <a:close/>
                </a:path>
                <a:path w="124459" h="331470">
                  <a:moveTo>
                    <a:pt x="31445" y="215912"/>
                  </a:moveTo>
                  <a:lnTo>
                    <a:pt x="27749" y="215912"/>
                  </a:lnTo>
                  <a:lnTo>
                    <a:pt x="24041" y="219570"/>
                  </a:lnTo>
                  <a:lnTo>
                    <a:pt x="31445" y="219570"/>
                  </a:lnTo>
                  <a:lnTo>
                    <a:pt x="31445" y="215912"/>
                  </a:lnTo>
                  <a:close/>
                </a:path>
                <a:path w="124459" h="331470">
                  <a:moveTo>
                    <a:pt x="38836" y="204939"/>
                  </a:moveTo>
                  <a:lnTo>
                    <a:pt x="35140" y="208597"/>
                  </a:lnTo>
                  <a:lnTo>
                    <a:pt x="35140" y="212255"/>
                  </a:lnTo>
                  <a:lnTo>
                    <a:pt x="31445" y="215912"/>
                  </a:lnTo>
                  <a:lnTo>
                    <a:pt x="31445" y="219570"/>
                  </a:lnTo>
                  <a:lnTo>
                    <a:pt x="38836" y="219570"/>
                  </a:lnTo>
                  <a:lnTo>
                    <a:pt x="38836" y="204939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34" name="object 1134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9219294" y="6093636"/>
              <a:ext cx="129413" cy="336702"/>
            </a:xfrm>
            <a:prstGeom prst="rect">
              <a:avLst/>
            </a:prstGeom>
          </p:spPr>
        </p:pic>
        <p:sp>
          <p:nvSpPr>
            <p:cNvPr id="1135" name="object 1135"/>
            <p:cNvSpPr/>
            <p:nvPr/>
          </p:nvSpPr>
          <p:spPr>
            <a:xfrm>
              <a:off x="9277532" y="6187876"/>
              <a:ext cx="44450" cy="258445"/>
            </a:xfrm>
            <a:custGeom>
              <a:avLst/>
              <a:gdLst/>
              <a:ahLst/>
              <a:cxnLst/>
              <a:rect l="l" t="t" r="r" b="b"/>
              <a:pathLst>
                <a:path w="44450" h="258445">
                  <a:moveTo>
                    <a:pt x="36982" y="0"/>
                  </a:moveTo>
                  <a:lnTo>
                    <a:pt x="22186" y="10985"/>
                  </a:lnTo>
                  <a:lnTo>
                    <a:pt x="22186" y="14643"/>
                  </a:lnTo>
                  <a:lnTo>
                    <a:pt x="29590" y="14643"/>
                  </a:lnTo>
                  <a:lnTo>
                    <a:pt x="29590" y="10985"/>
                  </a:lnTo>
                  <a:lnTo>
                    <a:pt x="33286" y="10985"/>
                  </a:lnTo>
                  <a:lnTo>
                    <a:pt x="33286" y="7327"/>
                  </a:lnTo>
                  <a:lnTo>
                    <a:pt x="36982" y="7327"/>
                  </a:lnTo>
                  <a:lnTo>
                    <a:pt x="36982" y="0"/>
                  </a:lnTo>
                  <a:close/>
                </a:path>
                <a:path w="44450" h="258445">
                  <a:moveTo>
                    <a:pt x="44373" y="170180"/>
                  </a:moveTo>
                  <a:lnTo>
                    <a:pt x="33286" y="170180"/>
                  </a:lnTo>
                  <a:lnTo>
                    <a:pt x="33286" y="173837"/>
                  </a:lnTo>
                  <a:lnTo>
                    <a:pt x="29590" y="177495"/>
                  </a:lnTo>
                  <a:lnTo>
                    <a:pt x="33286" y="177495"/>
                  </a:lnTo>
                  <a:lnTo>
                    <a:pt x="33286" y="181152"/>
                  </a:lnTo>
                  <a:lnTo>
                    <a:pt x="25882" y="181152"/>
                  </a:lnTo>
                  <a:lnTo>
                    <a:pt x="25882" y="186639"/>
                  </a:lnTo>
                  <a:lnTo>
                    <a:pt x="29590" y="186639"/>
                  </a:lnTo>
                  <a:lnTo>
                    <a:pt x="29590" y="190309"/>
                  </a:lnTo>
                  <a:lnTo>
                    <a:pt x="33286" y="190309"/>
                  </a:lnTo>
                  <a:lnTo>
                    <a:pt x="33286" y="193967"/>
                  </a:lnTo>
                  <a:lnTo>
                    <a:pt x="36982" y="193967"/>
                  </a:lnTo>
                  <a:lnTo>
                    <a:pt x="36982" y="182981"/>
                  </a:lnTo>
                  <a:lnTo>
                    <a:pt x="40678" y="182981"/>
                  </a:lnTo>
                  <a:lnTo>
                    <a:pt x="40678" y="173837"/>
                  </a:lnTo>
                  <a:lnTo>
                    <a:pt x="44373" y="173837"/>
                  </a:lnTo>
                  <a:lnTo>
                    <a:pt x="44373" y="170180"/>
                  </a:lnTo>
                  <a:close/>
                </a:path>
                <a:path w="44450" h="258445">
                  <a:moveTo>
                    <a:pt x="40678" y="182981"/>
                  </a:moveTo>
                  <a:lnTo>
                    <a:pt x="36982" y="182981"/>
                  </a:lnTo>
                  <a:lnTo>
                    <a:pt x="40678" y="186639"/>
                  </a:lnTo>
                  <a:lnTo>
                    <a:pt x="40678" y="182981"/>
                  </a:lnTo>
                  <a:close/>
                </a:path>
                <a:path w="44450" h="258445">
                  <a:moveTo>
                    <a:pt x="44373" y="173837"/>
                  </a:moveTo>
                  <a:lnTo>
                    <a:pt x="40678" y="173837"/>
                  </a:lnTo>
                  <a:lnTo>
                    <a:pt x="40678" y="177495"/>
                  </a:lnTo>
                  <a:lnTo>
                    <a:pt x="44373" y="173837"/>
                  </a:lnTo>
                  <a:close/>
                </a:path>
                <a:path w="44450" h="258445">
                  <a:moveTo>
                    <a:pt x="40678" y="166509"/>
                  </a:moveTo>
                  <a:lnTo>
                    <a:pt x="36982" y="166509"/>
                  </a:lnTo>
                  <a:lnTo>
                    <a:pt x="36982" y="170180"/>
                  </a:lnTo>
                  <a:lnTo>
                    <a:pt x="40678" y="170180"/>
                  </a:lnTo>
                  <a:lnTo>
                    <a:pt x="40678" y="166509"/>
                  </a:lnTo>
                  <a:close/>
                </a:path>
                <a:path w="44450" h="258445">
                  <a:moveTo>
                    <a:pt x="18491" y="212255"/>
                  </a:moveTo>
                  <a:lnTo>
                    <a:pt x="14795" y="212255"/>
                  </a:lnTo>
                  <a:lnTo>
                    <a:pt x="14795" y="215925"/>
                  </a:lnTo>
                  <a:lnTo>
                    <a:pt x="18491" y="215925"/>
                  </a:lnTo>
                  <a:lnTo>
                    <a:pt x="18491" y="212255"/>
                  </a:lnTo>
                  <a:close/>
                </a:path>
                <a:path w="44450" h="258445">
                  <a:moveTo>
                    <a:pt x="18491" y="232384"/>
                  </a:moveTo>
                  <a:lnTo>
                    <a:pt x="7391" y="232384"/>
                  </a:lnTo>
                  <a:lnTo>
                    <a:pt x="7391" y="236042"/>
                  </a:lnTo>
                  <a:lnTo>
                    <a:pt x="11087" y="236042"/>
                  </a:lnTo>
                  <a:lnTo>
                    <a:pt x="14795" y="239712"/>
                  </a:lnTo>
                  <a:lnTo>
                    <a:pt x="18491" y="239712"/>
                  </a:lnTo>
                  <a:lnTo>
                    <a:pt x="18491" y="232384"/>
                  </a:lnTo>
                  <a:close/>
                </a:path>
                <a:path w="44450" h="258445">
                  <a:moveTo>
                    <a:pt x="14795" y="228727"/>
                  </a:moveTo>
                  <a:lnTo>
                    <a:pt x="11087" y="228727"/>
                  </a:lnTo>
                  <a:lnTo>
                    <a:pt x="11087" y="232384"/>
                  </a:lnTo>
                  <a:lnTo>
                    <a:pt x="14795" y="232384"/>
                  </a:lnTo>
                  <a:lnTo>
                    <a:pt x="14795" y="228727"/>
                  </a:lnTo>
                  <a:close/>
                </a:path>
                <a:path w="44450" h="258445">
                  <a:moveTo>
                    <a:pt x="3695" y="250685"/>
                  </a:moveTo>
                  <a:lnTo>
                    <a:pt x="0" y="250685"/>
                  </a:lnTo>
                  <a:lnTo>
                    <a:pt x="0" y="254342"/>
                  </a:lnTo>
                  <a:lnTo>
                    <a:pt x="3695" y="254342"/>
                  </a:lnTo>
                  <a:lnTo>
                    <a:pt x="3695" y="250685"/>
                  </a:lnTo>
                  <a:close/>
                </a:path>
                <a:path w="44450" h="258445">
                  <a:moveTo>
                    <a:pt x="14795" y="247027"/>
                  </a:moveTo>
                  <a:lnTo>
                    <a:pt x="11087" y="247027"/>
                  </a:lnTo>
                  <a:lnTo>
                    <a:pt x="11087" y="250685"/>
                  </a:lnTo>
                  <a:lnTo>
                    <a:pt x="14795" y="250685"/>
                  </a:lnTo>
                  <a:lnTo>
                    <a:pt x="14795" y="247027"/>
                  </a:lnTo>
                  <a:close/>
                </a:path>
                <a:path w="44450" h="258445">
                  <a:moveTo>
                    <a:pt x="14795" y="254342"/>
                  </a:moveTo>
                  <a:lnTo>
                    <a:pt x="11099" y="254342"/>
                  </a:lnTo>
                  <a:lnTo>
                    <a:pt x="11099" y="258000"/>
                  </a:lnTo>
                  <a:lnTo>
                    <a:pt x="14795" y="258000"/>
                  </a:lnTo>
                  <a:lnTo>
                    <a:pt x="14795" y="254342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9276093" y="6188295"/>
              <a:ext cx="45720" cy="257175"/>
            </a:xfrm>
            <a:custGeom>
              <a:avLst/>
              <a:gdLst/>
              <a:ahLst/>
              <a:cxnLst/>
              <a:rect l="l" t="t" r="r" b="b"/>
              <a:pathLst>
                <a:path w="45720" h="257175">
                  <a:moveTo>
                    <a:pt x="23609" y="10947"/>
                  </a:moveTo>
                  <a:lnTo>
                    <a:pt x="38138" y="0"/>
                  </a:lnTo>
                  <a:lnTo>
                    <a:pt x="38138" y="3644"/>
                  </a:lnTo>
                  <a:lnTo>
                    <a:pt x="38138" y="7302"/>
                  </a:lnTo>
                  <a:lnTo>
                    <a:pt x="34505" y="7302"/>
                  </a:lnTo>
                  <a:lnTo>
                    <a:pt x="34505" y="10947"/>
                  </a:lnTo>
                  <a:lnTo>
                    <a:pt x="30873" y="10947"/>
                  </a:lnTo>
                  <a:lnTo>
                    <a:pt x="30873" y="14592"/>
                  </a:lnTo>
                  <a:lnTo>
                    <a:pt x="27241" y="14592"/>
                  </a:lnTo>
                  <a:lnTo>
                    <a:pt x="23609" y="14592"/>
                  </a:lnTo>
                  <a:lnTo>
                    <a:pt x="23609" y="10947"/>
                  </a:lnTo>
                  <a:close/>
                </a:path>
                <a:path w="45720" h="257175">
                  <a:moveTo>
                    <a:pt x="38138" y="165976"/>
                  </a:moveTo>
                  <a:lnTo>
                    <a:pt x="41770" y="165976"/>
                  </a:lnTo>
                  <a:lnTo>
                    <a:pt x="41770" y="169621"/>
                  </a:lnTo>
                  <a:lnTo>
                    <a:pt x="45402" y="169621"/>
                  </a:lnTo>
                  <a:lnTo>
                    <a:pt x="45402" y="173266"/>
                  </a:lnTo>
                  <a:lnTo>
                    <a:pt x="41770" y="176923"/>
                  </a:lnTo>
                  <a:lnTo>
                    <a:pt x="41770" y="173266"/>
                  </a:lnTo>
                  <a:lnTo>
                    <a:pt x="41770" y="176923"/>
                  </a:lnTo>
                  <a:lnTo>
                    <a:pt x="45402" y="176923"/>
                  </a:lnTo>
                  <a:lnTo>
                    <a:pt x="41770" y="176923"/>
                  </a:lnTo>
                  <a:lnTo>
                    <a:pt x="41770" y="180568"/>
                  </a:lnTo>
                  <a:lnTo>
                    <a:pt x="41770" y="182397"/>
                  </a:lnTo>
                  <a:lnTo>
                    <a:pt x="41770" y="186042"/>
                  </a:lnTo>
                  <a:lnTo>
                    <a:pt x="38138" y="182397"/>
                  </a:lnTo>
                  <a:lnTo>
                    <a:pt x="38138" y="186042"/>
                  </a:lnTo>
                  <a:lnTo>
                    <a:pt x="41770" y="186042"/>
                  </a:lnTo>
                  <a:lnTo>
                    <a:pt x="38138" y="186042"/>
                  </a:lnTo>
                  <a:lnTo>
                    <a:pt x="38138" y="189687"/>
                  </a:lnTo>
                  <a:lnTo>
                    <a:pt x="38138" y="193332"/>
                  </a:lnTo>
                  <a:lnTo>
                    <a:pt x="34505" y="193332"/>
                  </a:lnTo>
                  <a:lnTo>
                    <a:pt x="34505" y="189687"/>
                  </a:lnTo>
                  <a:lnTo>
                    <a:pt x="30873" y="189687"/>
                  </a:lnTo>
                  <a:lnTo>
                    <a:pt x="30873" y="186042"/>
                  </a:lnTo>
                  <a:lnTo>
                    <a:pt x="34505" y="186042"/>
                  </a:lnTo>
                  <a:lnTo>
                    <a:pt x="30873" y="186042"/>
                  </a:lnTo>
                  <a:lnTo>
                    <a:pt x="30873" y="189687"/>
                  </a:lnTo>
                  <a:lnTo>
                    <a:pt x="30873" y="193332"/>
                  </a:lnTo>
                  <a:lnTo>
                    <a:pt x="30873" y="189687"/>
                  </a:lnTo>
                  <a:lnTo>
                    <a:pt x="30873" y="186042"/>
                  </a:lnTo>
                  <a:lnTo>
                    <a:pt x="27241" y="186042"/>
                  </a:lnTo>
                  <a:lnTo>
                    <a:pt x="27241" y="182397"/>
                  </a:lnTo>
                  <a:lnTo>
                    <a:pt x="27241" y="180568"/>
                  </a:lnTo>
                  <a:lnTo>
                    <a:pt x="30873" y="180568"/>
                  </a:lnTo>
                  <a:lnTo>
                    <a:pt x="30873" y="176923"/>
                  </a:lnTo>
                  <a:lnTo>
                    <a:pt x="30873" y="180568"/>
                  </a:lnTo>
                  <a:lnTo>
                    <a:pt x="34505" y="180568"/>
                  </a:lnTo>
                  <a:lnTo>
                    <a:pt x="34505" y="176923"/>
                  </a:lnTo>
                  <a:lnTo>
                    <a:pt x="30873" y="176923"/>
                  </a:lnTo>
                  <a:lnTo>
                    <a:pt x="34505" y="176923"/>
                  </a:lnTo>
                  <a:lnTo>
                    <a:pt x="30873" y="176923"/>
                  </a:lnTo>
                  <a:lnTo>
                    <a:pt x="34505" y="173266"/>
                  </a:lnTo>
                  <a:lnTo>
                    <a:pt x="34505" y="169621"/>
                  </a:lnTo>
                  <a:lnTo>
                    <a:pt x="38138" y="169621"/>
                  </a:lnTo>
                  <a:lnTo>
                    <a:pt x="34505" y="169621"/>
                  </a:lnTo>
                  <a:lnTo>
                    <a:pt x="38138" y="169621"/>
                  </a:lnTo>
                  <a:lnTo>
                    <a:pt x="34505" y="169621"/>
                  </a:lnTo>
                  <a:lnTo>
                    <a:pt x="38138" y="169621"/>
                  </a:lnTo>
                  <a:lnTo>
                    <a:pt x="38138" y="165976"/>
                  </a:lnTo>
                  <a:lnTo>
                    <a:pt x="34505" y="165976"/>
                  </a:lnTo>
                  <a:lnTo>
                    <a:pt x="38138" y="165976"/>
                  </a:lnTo>
                  <a:close/>
                </a:path>
                <a:path w="45720" h="257175">
                  <a:moveTo>
                    <a:pt x="41770" y="180568"/>
                  </a:moveTo>
                  <a:lnTo>
                    <a:pt x="41770" y="182397"/>
                  </a:lnTo>
                  <a:lnTo>
                    <a:pt x="45402" y="182397"/>
                  </a:lnTo>
                  <a:lnTo>
                    <a:pt x="41770" y="182397"/>
                  </a:lnTo>
                  <a:lnTo>
                    <a:pt x="41770" y="180568"/>
                  </a:lnTo>
                  <a:close/>
                </a:path>
                <a:path w="45720" h="257175">
                  <a:moveTo>
                    <a:pt x="16344" y="211569"/>
                  </a:moveTo>
                  <a:lnTo>
                    <a:pt x="19977" y="211569"/>
                  </a:lnTo>
                  <a:lnTo>
                    <a:pt x="19977" y="215226"/>
                  </a:lnTo>
                  <a:lnTo>
                    <a:pt x="23609" y="215226"/>
                  </a:lnTo>
                  <a:lnTo>
                    <a:pt x="19977" y="215226"/>
                  </a:lnTo>
                  <a:lnTo>
                    <a:pt x="16344" y="215226"/>
                  </a:lnTo>
                  <a:lnTo>
                    <a:pt x="16344" y="211569"/>
                  </a:lnTo>
                  <a:close/>
                </a:path>
                <a:path w="45720" h="257175">
                  <a:moveTo>
                    <a:pt x="12712" y="227990"/>
                  </a:moveTo>
                  <a:lnTo>
                    <a:pt x="16344" y="227990"/>
                  </a:lnTo>
                  <a:lnTo>
                    <a:pt x="16344" y="231635"/>
                  </a:lnTo>
                  <a:lnTo>
                    <a:pt x="19977" y="231635"/>
                  </a:lnTo>
                  <a:lnTo>
                    <a:pt x="19977" y="235280"/>
                  </a:lnTo>
                  <a:lnTo>
                    <a:pt x="19977" y="238925"/>
                  </a:lnTo>
                  <a:lnTo>
                    <a:pt x="16344" y="238925"/>
                  </a:lnTo>
                  <a:lnTo>
                    <a:pt x="12712" y="235280"/>
                  </a:lnTo>
                  <a:lnTo>
                    <a:pt x="9080" y="235280"/>
                  </a:lnTo>
                  <a:lnTo>
                    <a:pt x="9080" y="231635"/>
                  </a:lnTo>
                  <a:lnTo>
                    <a:pt x="12712" y="231635"/>
                  </a:lnTo>
                  <a:lnTo>
                    <a:pt x="12712" y="227990"/>
                  </a:lnTo>
                  <a:close/>
                </a:path>
                <a:path w="45720" h="257175">
                  <a:moveTo>
                    <a:pt x="1816" y="249872"/>
                  </a:moveTo>
                  <a:lnTo>
                    <a:pt x="5448" y="249872"/>
                  </a:lnTo>
                  <a:lnTo>
                    <a:pt x="5448" y="246227"/>
                  </a:lnTo>
                  <a:lnTo>
                    <a:pt x="5448" y="249872"/>
                  </a:lnTo>
                  <a:lnTo>
                    <a:pt x="9080" y="249872"/>
                  </a:lnTo>
                  <a:lnTo>
                    <a:pt x="5448" y="249872"/>
                  </a:lnTo>
                  <a:lnTo>
                    <a:pt x="5448" y="253517"/>
                  </a:lnTo>
                  <a:lnTo>
                    <a:pt x="1816" y="253517"/>
                  </a:lnTo>
                  <a:lnTo>
                    <a:pt x="1816" y="249872"/>
                  </a:lnTo>
                  <a:lnTo>
                    <a:pt x="0" y="249872"/>
                  </a:lnTo>
                  <a:lnTo>
                    <a:pt x="1816" y="249872"/>
                  </a:lnTo>
                  <a:close/>
                </a:path>
                <a:path w="45720" h="257175">
                  <a:moveTo>
                    <a:pt x="16344" y="242582"/>
                  </a:moveTo>
                  <a:lnTo>
                    <a:pt x="16344" y="246227"/>
                  </a:lnTo>
                  <a:lnTo>
                    <a:pt x="16344" y="249872"/>
                  </a:lnTo>
                  <a:lnTo>
                    <a:pt x="12712" y="249872"/>
                  </a:lnTo>
                  <a:lnTo>
                    <a:pt x="12712" y="246227"/>
                  </a:lnTo>
                  <a:lnTo>
                    <a:pt x="12712" y="249872"/>
                  </a:lnTo>
                  <a:lnTo>
                    <a:pt x="12712" y="246227"/>
                  </a:lnTo>
                  <a:lnTo>
                    <a:pt x="16344" y="246227"/>
                  </a:lnTo>
                  <a:lnTo>
                    <a:pt x="12712" y="246227"/>
                  </a:lnTo>
                  <a:lnTo>
                    <a:pt x="16344" y="246227"/>
                  </a:lnTo>
                  <a:lnTo>
                    <a:pt x="16344" y="242582"/>
                  </a:lnTo>
                  <a:close/>
                </a:path>
                <a:path w="45720" h="257175">
                  <a:moveTo>
                    <a:pt x="16344" y="257175"/>
                  </a:moveTo>
                  <a:lnTo>
                    <a:pt x="12712" y="257175"/>
                  </a:lnTo>
                  <a:lnTo>
                    <a:pt x="12712" y="253530"/>
                  </a:lnTo>
                  <a:lnTo>
                    <a:pt x="16344" y="253530"/>
                  </a:lnTo>
                  <a:lnTo>
                    <a:pt x="16344" y="25717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9303160" y="6358053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5" h="49529">
                  <a:moveTo>
                    <a:pt x="18338" y="3657"/>
                  </a:moveTo>
                  <a:lnTo>
                    <a:pt x="18338" y="0"/>
                  </a:lnTo>
                  <a:lnTo>
                    <a:pt x="18338" y="3657"/>
                  </a:lnTo>
                  <a:close/>
                </a:path>
                <a:path w="18415" h="49529">
                  <a:moveTo>
                    <a:pt x="3670" y="49402"/>
                  </a:moveTo>
                  <a:lnTo>
                    <a:pt x="0" y="49402"/>
                  </a:lnTo>
                  <a:lnTo>
                    <a:pt x="3670" y="49402"/>
                  </a:lnTo>
                  <a:close/>
                </a:path>
                <a:path w="18415" h="49529">
                  <a:moveTo>
                    <a:pt x="3670" y="49402"/>
                  </a:moveTo>
                  <a:lnTo>
                    <a:pt x="0" y="49402"/>
                  </a:lnTo>
                  <a:lnTo>
                    <a:pt x="3670" y="4940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9299490" y="643124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5987768" y="6049844"/>
              <a:ext cx="260985" cy="205740"/>
            </a:xfrm>
            <a:custGeom>
              <a:avLst/>
              <a:gdLst/>
              <a:ahLst/>
              <a:cxnLst/>
              <a:rect l="l" t="t" r="r" b="b"/>
              <a:pathLst>
                <a:path w="260985" h="205739">
                  <a:moveTo>
                    <a:pt x="199720" y="199389"/>
                  </a:moveTo>
                  <a:lnTo>
                    <a:pt x="184924" y="199389"/>
                  </a:lnTo>
                  <a:lnTo>
                    <a:pt x="192328" y="205739"/>
                  </a:lnTo>
                  <a:lnTo>
                    <a:pt x="196024" y="203199"/>
                  </a:lnTo>
                  <a:lnTo>
                    <a:pt x="199720" y="203199"/>
                  </a:lnTo>
                  <a:lnTo>
                    <a:pt x="199720" y="199389"/>
                  </a:lnTo>
                  <a:close/>
                </a:path>
                <a:path w="260985" h="205739">
                  <a:moveTo>
                    <a:pt x="203415" y="195579"/>
                  </a:moveTo>
                  <a:lnTo>
                    <a:pt x="181229" y="195579"/>
                  </a:lnTo>
                  <a:lnTo>
                    <a:pt x="181229" y="199389"/>
                  </a:lnTo>
                  <a:lnTo>
                    <a:pt x="203415" y="199389"/>
                  </a:lnTo>
                  <a:lnTo>
                    <a:pt x="203415" y="195579"/>
                  </a:lnTo>
                  <a:close/>
                </a:path>
                <a:path w="260985" h="205739">
                  <a:moveTo>
                    <a:pt x="207111" y="187959"/>
                  </a:moveTo>
                  <a:lnTo>
                    <a:pt x="179374" y="187959"/>
                  </a:lnTo>
                  <a:lnTo>
                    <a:pt x="179374" y="195579"/>
                  </a:lnTo>
                  <a:lnTo>
                    <a:pt x="207111" y="195579"/>
                  </a:lnTo>
                  <a:lnTo>
                    <a:pt x="207111" y="187959"/>
                  </a:lnTo>
                  <a:close/>
                </a:path>
                <a:path w="260985" h="205739">
                  <a:moveTo>
                    <a:pt x="221907" y="167639"/>
                  </a:moveTo>
                  <a:lnTo>
                    <a:pt x="164592" y="167639"/>
                  </a:lnTo>
                  <a:lnTo>
                    <a:pt x="164592" y="171449"/>
                  </a:lnTo>
                  <a:lnTo>
                    <a:pt x="171983" y="179069"/>
                  </a:lnTo>
                  <a:lnTo>
                    <a:pt x="171983" y="182879"/>
                  </a:lnTo>
                  <a:lnTo>
                    <a:pt x="175679" y="182879"/>
                  </a:lnTo>
                  <a:lnTo>
                    <a:pt x="175679" y="187959"/>
                  </a:lnTo>
                  <a:lnTo>
                    <a:pt x="210820" y="187959"/>
                  </a:lnTo>
                  <a:lnTo>
                    <a:pt x="210820" y="179069"/>
                  </a:lnTo>
                  <a:lnTo>
                    <a:pt x="214515" y="179069"/>
                  </a:lnTo>
                  <a:lnTo>
                    <a:pt x="214515" y="175259"/>
                  </a:lnTo>
                  <a:lnTo>
                    <a:pt x="218211" y="175259"/>
                  </a:lnTo>
                  <a:lnTo>
                    <a:pt x="221907" y="171449"/>
                  </a:lnTo>
                  <a:lnTo>
                    <a:pt x="221907" y="167639"/>
                  </a:lnTo>
                  <a:close/>
                </a:path>
                <a:path w="260985" h="205739">
                  <a:moveTo>
                    <a:pt x="118351" y="137159"/>
                  </a:moveTo>
                  <a:lnTo>
                    <a:pt x="86918" y="137159"/>
                  </a:lnTo>
                  <a:lnTo>
                    <a:pt x="86918" y="138429"/>
                  </a:lnTo>
                  <a:lnTo>
                    <a:pt x="96164" y="138429"/>
                  </a:lnTo>
                  <a:lnTo>
                    <a:pt x="96164" y="142239"/>
                  </a:lnTo>
                  <a:lnTo>
                    <a:pt x="103568" y="142239"/>
                  </a:lnTo>
                  <a:lnTo>
                    <a:pt x="103568" y="149859"/>
                  </a:lnTo>
                  <a:lnTo>
                    <a:pt x="107264" y="149859"/>
                  </a:lnTo>
                  <a:lnTo>
                    <a:pt x="107264" y="163829"/>
                  </a:lnTo>
                  <a:lnTo>
                    <a:pt x="110959" y="167639"/>
                  </a:lnTo>
                  <a:lnTo>
                    <a:pt x="110959" y="171449"/>
                  </a:lnTo>
                  <a:lnTo>
                    <a:pt x="118351" y="171449"/>
                  </a:lnTo>
                  <a:lnTo>
                    <a:pt x="118351" y="167639"/>
                  </a:lnTo>
                  <a:lnTo>
                    <a:pt x="122059" y="167639"/>
                  </a:lnTo>
                  <a:lnTo>
                    <a:pt x="122059" y="160019"/>
                  </a:lnTo>
                  <a:lnTo>
                    <a:pt x="118351" y="153669"/>
                  </a:lnTo>
                  <a:lnTo>
                    <a:pt x="118351" y="137159"/>
                  </a:lnTo>
                  <a:close/>
                </a:path>
                <a:path w="260985" h="205739">
                  <a:moveTo>
                    <a:pt x="125755" y="167639"/>
                  </a:moveTo>
                  <a:lnTo>
                    <a:pt x="122059" y="167639"/>
                  </a:lnTo>
                  <a:lnTo>
                    <a:pt x="122059" y="171449"/>
                  </a:lnTo>
                  <a:lnTo>
                    <a:pt x="125755" y="171449"/>
                  </a:lnTo>
                  <a:lnTo>
                    <a:pt x="125755" y="167639"/>
                  </a:lnTo>
                  <a:close/>
                </a:path>
                <a:path w="260985" h="205739">
                  <a:moveTo>
                    <a:pt x="242252" y="125729"/>
                  </a:moveTo>
                  <a:lnTo>
                    <a:pt x="153492" y="125729"/>
                  </a:lnTo>
                  <a:lnTo>
                    <a:pt x="153492" y="133349"/>
                  </a:lnTo>
                  <a:lnTo>
                    <a:pt x="149796" y="137159"/>
                  </a:lnTo>
                  <a:lnTo>
                    <a:pt x="149796" y="138429"/>
                  </a:lnTo>
                  <a:lnTo>
                    <a:pt x="142392" y="138429"/>
                  </a:lnTo>
                  <a:lnTo>
                    <a:pt x="146088" y="142239"/>
                  </a:lnTo>
                  <a:lnTo>
                    <a:pt x="146088" y="149859"/>
                  </a:lnTo>
                  <a:lnTo>
                    <a:pt x="153492" y="149859"/>
                  </a:lnTo>
                  <a:lnTo>
                    <a:pt x="153492" y="153669"/>
                  </a:lnTo>
                  <a:lnTo>
                    <a:pt x="157187" y="153669"/>
                  </a:lnTo>
                  <a:lnTo>
                    <a:pt x="157187" y="160019"/>
                  </a:lnTo>
                  <a:lnTo>
                    <a:pt x="160883" y="160019"/>
                  </a:lnTo>
                  <a:lnTo>
                    <a:pt x="164592" y="163829"/>
                  </a:lnTo>
                  <a:lnTo>
                    <a:pt x="160883" y="163829"/>
                  </a:lnTo>
                  <a:lnTo>
                    <a:pt x="160883" y="167639"/>
                  </a:lnTo>
                  <a:lnTo>
                    <a:pt x="225615" y="167639"/>
                  </a:lnTo>
                  <a:lnTo>
                    <a:pt x="225615" y="157479"/>
                  </a:lnTo>
                  <a:lnTo>
                    <a:pt x="231152" y="157479"/>
                  </a:lnTo>
                  <a:lnTo>
                    <a:pt x="234861" y="153669"/>
                  </a:lnTo>
                  <a:lnTo>
                    <a:pt x="234861" y="149859"/>
                  </a:lnTo>
                  <a:lnTo>
                    <a:pt x="238556" y="146049"/>
                  </a:lnTo>
                  <a:lnTo>
                    <a:pt x="238556" y="129539"/>
                  </a:lnTo>
                  <a:lnTo>
                    <a:pt x="242252" y="125729"/>
                  </a:lnTo>
                  <a:close/>
                </a:path>
                <a:path w="260985" h="205739">
                  <a:moveTo>
                    <a:pt x="153492" y="149859"/>
                  </a:moveTo>
                  <a:lnTo>
                    <a:pt x="149796" y="149859"/>
                  </a:lnTo>
                  <a:lnTo>
                    <a:pt x="149796" y="153669"/>
                  </a:lnTo>
                  <a:lnTo>
                    <a:pt x="153492" y="153669"/>
                  </a:lnTo>
                  <a:lnTo>
                    <a:pt x="153492" y="149859"/>
                  </a:lnTo>
                  <a:close/>
                </a:path>
                <a:path w="260985" h="205739">
                  <a:moveTo>
                    <a:pt x="33286" y="137159"/>
                  </a:moveTo>
                  <a:lnTo>
                    <a:pt x="29591" y="137159"/>
                  </a:lnTo>
                  <a:lnTo>
                    <a:pt x="29591" y="138429"/>
                  </a:lnTo>
                  <a:lnTo>
                    <a:pt x="33286" y="137159"/>
                  </a:lnTo>
                  <a:close/>
                </a:path>
                <a:path w="260985" h="205739">
                  <a:moveTo>
                    <a:pt x="46240" y="118109"/>
                  </a:moveTo>
                  <a:lnTo>
                    <a:pt x="11099" y="118109"/>
                  </a:lnTo>
                  <a:lnTo>
                    <a:pt x="11099" y="121919"/>
                  </a:lnTo>
                  <a:lnTo>
                    <a:pt x="14795" y="121919"/>
                  </a:lnTo>
                  <a:lnTo>
                    <a:pt x="18491" y="125729"/>
                  </a:lnTo>
                  <a:lnTo>
                    <a:pt x="18491" y="129539"/>
                  </a:lnTo>
                  <a:lnTo>
                    <a:pt x="22199" y="129539"/>
                  </a:lnTo>
                  <a:lnTo>
                    <a:pt x="22199" y="133349"/>
                  </a:lnTo>
                  <a:lnTo>
                    <a:pt x="25895" y="133349"/>
                  </a:lnTo>
                  <a:lnTo>
                    <a:pt x="25895" y="137159"/>
                  </a:lnTo>
                  <a:lnTo>
                    <a:pt x="33286" y="137159"/>
                  </a:lnTo>
                  <a:lnTo>
                    <a:pt x="33286" y="138429"/>
                  </a:lnTo>
                  <a:lnTo>
                    <a:pt x="40690" y="138429"/>
                  </a:lnTo>
                  <a:lnTo>
                    <a:pt x="44386" y="133349"/>
                  </a:lnTo>
                  <a:lnTo>
                    <a:pt x="44386" y="125729"/>
                  </a:lnTo>
                  <a:lnTo>
                    <a:pt x="46240" y="121919"/>
                  </a:lnTo>
                  <a:lnTo>
                    <a:pt x="46240" y="118109"/>
                  </a:lnTo>
                  <a:close/>
                </a:path>
                <a:path w="260985" h="205739">
                  <a:moveTo>
                    <a:pt x="249643" y="96519"/>
                  </a:moveTo>
                  <a:lnTo>
                    <a:pt x="83223" y="96519"/>
                  </a:lnTo>
                  <a:lnTo>
                    <a:pt x="83223" y="100329"/>
                  </a:lnTo>
                  <a:lnTo>
                    <a:pt x="79527" y="104139"/>
                  </a:lnTo>
                  <a:lnTo>
                    <a:pt x="79527" y="114299"/>
                  </a:lnTo>
                  <a:lnTo>
                    <a:pt x="83223" y="118109"/>
                  </a:lnTo>
                  <a:lnTo>
                    <a:pt x="83223" y="137159"/>
                  </a:lnTo>
                  <a:lnTo>
                    <a:pt x="122059" y="137159"/>
                  </a:lnTo>
                  <a:lnTo>
                    <a:pt x="122059" y="133349"/>
                  </a:lnTo>
                  <a:lnTo>
                    <a:pt x="125755" y="133349"/>
                  </a:lnTo>
                  <a:lnTo>
                    <a:pt x="125755" y="129539"/>
                  </a:lnTo>
                  <a:lnTo>
                    <a:pt x="138696" y="129539"/>
                  </a:lnTo>
                  <a:lnTo>
                    <a:pt x="138696" y="125729"/>
                  </a:lnTo>
                  <a:lnTo>
                    <a:pt x="242252" y="125729"/>
                  </a:lnTo>
                  <a:lnTo>
                    <a:pt x="242252" y="118109"/>
                  </a:lnTo>
                  <a:lnTo>
                    <a:pt x="245948" y="118109"/>
                  </a:lnTo>
                  <a:lnTo>
                    <a:pt x="245948" y="104139"/>
                  </a:lnTo>
                  <a:lnTo>
                    <a:pt x="249643" y="100329"/>
                  </a:lnTo>
                  <a:lnTo>
                    <a:pt x="249643" y="96519"/>
                  </a:lnTo>
                  <a:close/>
                </a:path>
                <a:path w="260985" h="205739">
                  <a:moveTo>
                    <a:pt x="153492" y="125729"/>
                  </a:moveTo>
                  <a:lnTo>
                    <a:pt x="149796" y="125729"/>
                  </a:lnTo>
                  <a:lnTo>
                    <a:pt x="149796" y="129539"/>
                  </a:lnTo>
                  <a:lnTo>
                    <a:pt x="153492" y="129539"/>
                  </a:lnTo>
                  <a:lnTo>
                    <a:pt x="153492" y="125729"/>
                  </a:lnTo>
                  <a:close/>
                </a:path>
                <a:path w="260985" h="205739">
                  <a:moveTo>
                    <a:pt x="46240" y="114299"/>
                  </a:moveTo>
                  <a:lnTo>
                    <a:pt x="3708" y="114299"/>
                  </a:lnTo>
                  <a:lnTo>
                    <a:pt x="0" y="118109"/>
                  </a:lnTo>
                  <a:lnTo>
                    <a:pt x="3708" y="121919"/>
                  </a:lnTo>
                  <a:lnTo>
                    <a:pt x="7404" y="121919"/>
                  </a:lnTo>
                  <a:lnTo>
                    <a:pt x="7404" y="118109"/>
                  </a:lnTo>
                  <a:lnTo>
                    <a:pt x="46240" y="118109"/>
                  </a:lnTo>
                  <a:lnTo>
                    <a:pt x="46240" y="114299"/>
                  </a:lnTo>
                  <a:close/>
                </a:path>
                <a:path w="260985" h="205739">
                  <a:moveTo>
                    <a:pt x="22199" y="92709"/>
                  </a:moveTo>
                  <a:lnTo>
                    <a:pt x="14795" y="92709"/>
                  </a:lnTo>
                  <a:lnTo>
                    <a:pt x="14795" y="96519"/>
                  </a:lnTo>
                  <a:lnTo>
                    <a:pt x="7404" y="104139"/>
                  </a:lnTo>
                  <a:lnTo>
                    <a:pt x="0" y="104139"/>
                  </a:lnTo>
                  <a:lnTo>
                    <a:pt x="0" y="107949"/>
                  </a:lnTo>
                  <a:lnTo>
                    <a:pt x="3708" y="107949"/>
                  </a:lnTo>
                  <a:lnTo>
                    <a:pt x="0" y="111759"/>
                  </a:lnTo>
                  <a:lnTo>
                    <a:pt x="0" y="114299"/>
                  </a:lnTo>
                  <a:lnTo>
                    <a:pt x="49936" y="114299"/>
                  </a:lnTo>
                  <a:lnTo>
                    <a:pt x="49936" y="104139"/>
                  </a:lnTo>
                  <a:lnTo>
                    <a:pt x="53632" y="100329"/>
                  </a:lnTo>
                  <a:lnTo>
                    <a:pt x="72123" y="100329"/>
                  </a:lnTo>
                  <a:lnTo>
                    <a:pt x="72123" y="96519"/>
                  </a:lnTo>
                  <a:lnTo>
                    <a:pt x="22199" y="96519"/>
                  </a:lnTo>
                  <a:lnTo>
                    <a:pt x="22199" y="92709"/>
                  </a:lnTo>
                  <a:close/>
                </a:path>
                <a:path w="260985" h="205739">
                  <a:moveTo>
                    <a:pt x="64731" y="100329"/>
                  </a:moveTo>
                  <a:lnTo>
                    <a:pt x="53632" y="100329"/>
                  </a:lnTo>
                  <a:lnTo>
                    <a:pt x="53632" y="104139"/>
                  </a:lnTo>
                  <a:lnTo>
                    <a:pt x="57327" y="107949"/>
                  </a:lnTo>
                  <a:lnTo>
                    <a:pt x="64731" y="107949"/>
                  </a:lnTo>
                  <a:lnTo>
                    <a:pt x="64731" y="100329"/>
                  </a:lnTo>
                  <a:close/>
                </a:path>
                <a:path w="260985" h="205739">
                  <a:moveTo>
                    <a:pt x="245948" y="72389"/>
                  </a:moveTo>
                  <a:lnTo>
                    <a:pt x="242252" y="76199"/>
                  </a:lnTo>
                  <a:lnTo>
                    <a:pt x="242252" y="80009"/>
                  </a:lnTo>
                  <a:lnTo>
                    <a:pt x="33286" y="80009"/>
                  </a:lnTo>
                  <a:lnTo>
                    <a:pt x="33286" y="83819"/>
                  </a:lnTo>
                  <a:lnTo>
                    <a:pt x="29591" y="87629"/>
                  </a:lnTo>
                  <a:lnTo>
                    <a:pt x="29591" y="92709"/>
                  </a:lnTo>
                  <a:lnTo>
                    <a:pt x="22199" y="96519"/>
                  </a:lnTo>
                  <a:lnTo>
                    <a:pt x="257048" y="96519"/>
                  </a:lnTo>
                  <a:lnTo>
                    <a:pt x="257048" y="92709"/>
                  </a:lnTo>
                  <a:lnTo>
                    <a:pt x="260743" y="92709"/>
                  </a:lnTo>
                  <a:lnTo>
                    <a:pt x="260743" y="87629"/>
                  </a:lnTo>
                  <a:lnTo>
                    <a:pt x="253352" y="87629"/>
                  </a:lnTo>
                  <a:lnTo>
                    <a:pt x="253352" y="83819"/>
                  </a:lnTo>
                  <a:lnTo>
                    <a:pt x="249643" y="83819"/>
                  </a:lnTo>
                  <a:lnTo>
                    <a:pt x="249643" y="80009"/>
                  </a:lnTo>
                  <a:lnTo>
                    <a:pt x="245948" y="76199"/>
                  </a:lnTo>
                  <a:lnTo>
                    <a:pt x="245948" y="72389"/>
                  </a:lnTo>
                  <a:close/>
                </a:path>
                <a:path w="260985" h="205739">
                  <a:moveTo>
                    <a:pt x="164592" y="62229"/>
                  </a:moveTo>
                  <a:lnTo>
                    <a:pt x="33286" y="62229"/>
                  </a:lnTo>
                  <a:lnTo>
                    <a:pt x="33286" y="66039"/>
                  </a:lnTo>
                  <a:lnTo>
                    <a:pt x="36995" y="68579"/>
                  </a:lnTo>
                  <a:lnTo>
                    <a:pt x="36995" y="72389"/>
                  </a:lnTo>
                  <a:lnTo>
                    <a:pt x="33286" y="72389"/>
                  </a:lnTo>
                  <a:lnTo>
                    <a:pt x="33286" y="76199"/>
                  </a:lnTo>
                  <a:lnTo>
                    <a:pt x="36995" y="80009"/>
                  </a:lnTo>
                  <a:lnTo>
                    <a:pt x="164592" y="80009"/>
                  </a:lnTo>
                  <a:lnTo>
                    <a:pt x="164592" y="62229"/>
                  </a:lnTo>
                  <a:close/>
                </a:path>
                <a:path w="260985" h="205739">
                  <a:moveTo>
                    <a:pt x="171983" y="76199"/>
                  </a:moveTo>
                  <a:lnTo>
                    <a:pt x="168287" y="76199"/>
                  </a:lnTo>
                  <a:lnTo>
                    <a:pt x="164592" y="80009"/>
                  </a:lnTo>
                  <a:lnTo>
                    <a:pt x="171983" y="80009"/>
                  </a:lnTo>
                  <a:lnTo>
                    <a:pt x="171983" y="76199"/>
                  </a:lnTo>
                  <a:close/>
                </a:path>
                <a:path w="260985" h="205739">
                  <a:moveTo>
                    <a:pt x="227457" y="45719"/>
                  </a:moveTo>
                  <a:lnTo>
                    <a:pt x="221907" y="45719"/>
                  </a:lnTo>
                  <a:lnTo>
                    <a:pt x="221907" y="58419"/>
                  </a:lnTo>
                  <a:lnTo>
                    <a:pt x="225615" y="58419"/>
                  </a:lnTo>
                  <a:lnTo>
                    <a:pt x="221907" y="66039"/>
                  </a:lnTo>
                  <a:lnTo>
                    <a:pt x="218211" y="68579"/>
                  </a:lnTo>
                  <a:lnTo>
                    <a:pt x="218211" y="72389"/>
                  </a:lnTo>
                  <a:lnTo>
                    <a:pt x="184924" y="72389"/>
                  </a:lnTo>
                  <a:lnTo>
                    <a:pt x="181229" y="76199"/>
                  </a:lnTo>
                  <a:lnTo>
                    <a:pt x="175679" y="76199"/>
                  </a:lnTo>
                  <a:lnTo>
                    <a:pt x="171983" y="80009"/>
                  </a:lnTo>
                  <a:lnTo>
                    <a:pt x="238556" y="80009"/>
                  </a:lnTo>
                  <a:lnTo>
                    <a:pt x="227457" y="68579"/>
                  </a:lnTo>
                  <a:lnTo>
                    <a:pt x="231152" y="68579"/>
                  </a:lnTo>
                  <a:lnTo>
                    <a:pt x="231152" y="66039"/>
                  </a:lnTo>
                  <a:lnTo>
                    <a:pt x="234861" y="62229"/>
                  </a:lnTo>
                  <a:lnTo>
                    <a:pt x="231152" y="58419"/>
                  </a:lnTo>
                  <a:lnTo>
                    <a:pt x="231152" y="46989"/>
                  </a:lnTo>
                  <a:lnTo>
                    <a:pt x="227457" y="45719"/>
                  </a:lnTo>
                  <a:close/>
                </a:path>
                <a:path w="260985" h="205739">
                  <a:moveTo>
                    <a:pt x="210820" y="66039"/>
                  </a:moveTo>
                  <a:lnTo>
                    <a:pt x="207111" y="66039"/>
                  </a:lnTo>
                  <a:lnTo>
                    <a:pt x="207111" y="68579"/>
                  </a:lnTo>
                  <a:lnTo>
                    <a:pt x="192328" y="68579"/>
                  </a:lnTo>
                  <a:lnTo>
                    <a:pt x="192328" y="72389"/>
                  </a:lnTo>
                  <a:lnTo>
                    <a:pt x="218211" y="72389"/>
                  </a:lnTo>
                  <a:lnTo>
                    <a:pt x="210820" y="66039"/>
                  </a:lnTo>
                  <a:close/>
                </a:path>
                <a:path w="260985" h="205739">
                  <a:moveTo>
                    <a:pt x="249643" y="68579"/>
                  </a:moveTo>
                  <a:lnTo>
                    <a:pt x="245948" y="68579"/>
                  </a:lnTo>
                  <a:lnTo>
                    <a:pt x="245948" y="72389"/>
                  </a:lnTo>
                  <a:lnTo>
                    <a:pt x="249643" y="72389"/>
                  </a:lnTo>
                  <a:lnTo>
                    <a:pt x="249643" y="68579"/>
                  </a:lnTo>
                  <a:close/>
                </a:path>
                <a:path w="260985" h="205739">
                  <a:moveTo>
                    <a:pt x="199720" y="66039"/>
                  </a:moveTo>
                  <a:lnTo>
                    <a:pt x="199720" y="68579"/>
                  </a:lnTo>
                  <a:lnTo>
                    <a:pt x="203415" y="68579"/>
                  </a:lnTo>
                  <a:lnTo>
                    <a:pt x="199720" y="66039"/>
                  </a:lnTo>
                  <a:close/>
                </a:path>
                <a:path w="260985" h="205739">
                  <a:moveTo>
                    <a:pt x="68427" y="30479"/>
                  </a:moveTo>
                  <a:lnTo>
                    <a:pt x="11099" y="30479"/>
                  </a:lnTo>
                  <a:lnTo>
                    <a:pt x="11099" y="34289"/>
                  </a:lnTo>
                  <a:lnTo>
                    <a:pt x="7404" y="34289"/>
                  </a:lnTo>
                  <a:lnTo>
                    <a:pt x="7404" y="41909"/>
                  </a:lnTo>
                  <a:lnTo>
                    <a:pt x="14795" y="41909"/>
                  </a:lnTo>
                  <a:lnTo>
                    <a:pt x="14795" y="45719"/>
                  </a:lnTo>
                  <a:lnTo>
                    <a:pt x="22199" y="45719"/>
                  </a:lnTo>
                  <a:lnTo>
                    <a:pt x="22199" y="46989"/>
                  </a:lnTo>
                  <a:lnTo>
                    <a:pt x="25895" y="50799"/>
                  </a:lnTo>
                  <a:lnTo>
                    <a:pt x="22199" y="54609"/>
                  </a:lnTo>
                  <a:lnTo>
                    <a:pt x="22199" y="62229"/>
                  </a:lnTo>
                  <a:lnTo>
                    <a:pt x="157187" y="62229"/>
                  </a:lnTo>
                  <a:lnTo>
                    <a:pt x="153492" y="58419"/>
                  </a:lnTo>
                  <a:lnTo>
                    <a:pt x="75819" y="58419"/>
                  </a:lnTo>
                  <a:lnTo>
                    <a:pt x="75819" y="46989"/>
                  </a:lnTo>
                  <a:lnTo>
                    <a:pt x="72123" y="46989"/>
                  </a:lnTo>
                  <a:lnTo>
                    <a:pt x="72123" y="41909"/>
                  </a:lnTo>
                  <a:lnTo>
                    <a:pt x="68427" y="34289"/>
                  </a:lnTo>
                  <a:lnTo>
                    <a:pt x="68427" y="30479"/>
                  </a:lnTo>
                  <a:close/>
                </a:path>
                <a:path w="260985" h="205739">
                  <a:moveTo>
                    <a:pt x="138696" y="38099"/>
                  </a:moveTo>
                  <a:lnTo>
                    <a:pt x="83223" y="38099"/>
                  </a:lnTo>
                  <a:lnTo>
                    <a:pt x="83223" y="41909"/>
                  </a:lnTo>
                  <a:lnTo>
                    <a:pt x="86918" y="45719"/>
                  </a:lnTo>
                  <a:lnTo>
                    <a:pt x="86918" y="58419"/>
                  </a:lnTo>
                  <a:lnTo>
                    <a:pt x="149796" y="58419"/>
                  </a:lnTo>
                  <a:lnTo>
                    <a:pt x="149796" y="54609"/>
                  </a:lnTo>
                  <a:lnTo>
                    <a:pt x="146088" y="54609"/>
                  </a:lnTo>
                  <a:lnTo>
                    <a:pt x="149796" y="50799"/>
                  </a:lnTo>
                  <a:lnTo>
                    <a:pt x="146088" y="50799"/>
                  </a:lnTo>
                  <a:lnTo>
                    <a:pt x="146088" y="46989"/>
                  </a:lnTo>
                  <a:lnTo>
                    <a:pt x="142392" y="46989"/>
                  </a:lnTo>
                  <a:lnTo>
                    <a:pt x="142392" y="45719"/>
                  </a:lnTo>
                  <a:lnTo>
                    <a:pt x="138696" y="45719"/>
                  </a:lnTo>
                  <a:lnTo>
                    <a:pt x="138696" y="38099"/>
                  </a:lnTo>
                  <a:close/>
                </a:path>
                <a:path w="260985" h="205739">
                  <a:moveTo>
                    <a:pt x="133146" y="0"/>
                  </a:moveTo>
                  <a:lnTo>
                    <a:pt x="129451" y="0"/>
                  </a:lnTo>
                  <a:lnTo>
                    <a:pt x="122059" y="1269"/>
                  </a:lnTo>
                  <a:lnTo>
                    <a:pt x="122059" y="8889"/>
                  </a:lnTo>
                  <a:lnTo>
                    <a:pt x="118351" y="16509"/>
                  </a:lnTo>
                  <a:lnTo>
                    <a:pt x="103568" y="16509"/>
                  </a:lnTo>
                  <a:lnTo>
                    <a:pt x="103568" y="26669"/>
                  </a:lnTo>
                  <a:lnTo>
                    <a:pt x="99860" y="30479"/>
                  </a:lnTo>
                  <a:lnTo>
                    <a:pt x="96164" y="30479"/>
                  </a:lnTo>
                  <a:lnTo>
                    <a:pt x="96164" y="34289"/>
                  </a:lnTo>
                  <a:lnTo>
                    <a:pt x="92468" y="34289"/>
                  </a:lnTo>
                  <a:lnTo>
                    <a:pt x="92468" y="38099"/>
                  </a:lnTo>
                  <a:lnTo>
                    <a:pt x="142392" y="38099"/>
                  </a:lnTo>
                  <a:lnTo>
                    <a:pt x="138696" y="34289"/>
                  </a:lnTo>
                  <a:lnTo>
                    <a:pt x="138696" y="30479"/>
                  </a:lnTo>
                  <a:lnTo>
                    <a:pt x="135001" y="26669"/>
                  </a:lnTo>
                  <a:lnTo>
                    <a:pt x="135001" y="1269"/>
                  </a:lnTo>
                  <a:lnTo>
                    <a:pt x="133146" y="1269"/>
                  </a:lnTo>
                  <a:lnTo>
                    <a:pt x="133146" y="0"/>
                  </a:lnTo>
                  <a:close/>
                </a:path>
                <a:path w="260985" h="205739">
                  <a:moveTo>
                    <a:pt x="36995" y="5079"/>
                  </a:moveTo>
                  <a:lnTo>
                    <a:pt x="36995" y="12699"/>
                  </a:lnTo>
                  <a:lnTo>
                    <a:pt x="33286" y="12699"/>
                  </a:lnTo>
                  <a:lnTo>
                    <a:pt x="33286" y="16509"/>
                  </a:lnTo>
                  <a:lnTo>
                    <a:pt x="18491" y="16509"/>
                  </a:lnTo>
                  <a:lnTo>
                    <a:pt x="18491" y="30479"/>
                  </a:lnTo>
                  <a:lnTo>
                    <a:pt x="53632" y="30479"/>
                  </a:lnTo>
                  <a:lnTo>
                    <a:pt x="53632" y="26669"/>
                  </a:lnTo>
                  <a:lnTo>
                    <a:pt x="46240" y="26669"/>
                  </a:lnTo>
                  <a:lnTo>
                    <a:pt x="44386" y="22859"/>
                  </a:lnTo>
                  <a:lnTo>
                    <a:pt x="44386" y="12699"/>
                  </a:lnTo>
                  <a:lnTo>
                    <a:pt x="46240" y="8889"/>
                  </a:lnTo>
                  <a:lnTo>
                    <a:pt x="40690" y="8889"/>
                  </a:lnTo>
                  <a:lnTo>
                    <a:pt x="36995" y="5079"/>
                  </a:lnTo>
                  <a:close/>
                </a:path>
                <a:path w="260985" h="205739">
                  <a:moveTo>
                    <a:pt x="49936" y="22859"/>
                  </a:moveTo>
                  <a:lnTo>
                    <a:pt x="46240" y="22859"/>
                  </a:lnTo>
                  <a:lnTo>
                    <a:pt x="46240" y="26669"/>
                  </a:lnTo>
                  <a:lnTo>
                    <a:pt x="49936" y="26669"/>
                  </a:lnTo>
                  <a:lnTo>
                    <a:pt x="49936" y="22859"/>
                  </a:lnTo>
                  <a:close/>
                </a:path>
                <a:path w="260985" h="205739">
                  <a:moveTo>
                    <a:pt x="25895" y="12699"/>
                  </a:moveTo>
                  <a:lnTo>
                    <a:pt x="22199" y="16509"/>
                  </a:lnTo>
                  <a:lnTo>
                    <a:pt x="25895" y="16509"/>
                  </a:lnTo>
                  <a:lnTo>
                    <a:pt x="25895" y="12699"/>
                  </a:lnTo>
                  <a:close/>
                </a:path>
                <a:path w="260985" h="205739">
                  <a:moveTo>
                    <a:pt x="114655" y="12699"/>
                  </a:moveTo>
                  <a:lnTo>
                    <a:pt x="110959" y="12699"/>
                  </a:lnTo>
                  <a:lnTo>
                    <a:pt x="107264" y="16509"/>
                  </a:lnTo>
                  <a:lnTo>
                    <a:pt x="118351" y="16509"/>
                  </a:lnTo>
                  <a:lnTo>
                    <a:pt x="114655" y="12699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40" name="object 1140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5985019" y="6046067"/>
              <a:ext cx="266255" cy="212280"/>
            </a:xfrm>
            <a:prstGeom prst="rect">
              <a:avLst/>
            </a:prstGeom>
          </p:spPr>
        </p:pic>
        <p:pic>
          <p:nvPicPr>
            <p:cNvPr id="1141" name="object 1141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311041" y="3712184"/>
              <a:ext cx="1895416" cy="2249590"/>
            </a:xfrm>
            <a:prstGeom prst="rect">
              <a:avLst/>
            </a:prstGeom>
          </p:spPr>
        </p:pic>
        <p:sp>
          <p:nvSpPr>
            <p:cNvPr id="1142" name="object 1142"/>
            <p:cNvSpPr/>
            <p:nvPr/>
          </p:nvSpPr>
          <p:spPr>
            <a:xfrm>
              <a:off x="7968280" y="6178967"/>
              <a:ext cx="301625" cy="241300"/>
            </a:xfrm>
            <a:custGeom>
              <a:avLst/>
              <a:gdLst/>
              <a:ahLst/>
              <a:cxnLst/>
              <a:rect l="l" t="t" r="r" b="b"/>
              <a:pathLst>
                <a:path w="301625" h="241300">
                  <a:moveTo>
                    <a:pt x="105410" y="226059"/>
                  </a:moveTo>
                  <a:lnTo>
                    <a:pt x="66573" y="226059"/>
                  </a:lnTo>
                  <a:lnTo>
                    <a:pt x="70269" y="228599"/>
                  </a:lnTo>
                  <a:lnTo>
                    <a:pt x="73977" y="234949"/>
                  </a:lnTo>
                  <a:lnTo>
                    <a:pt x="73977" y="238759"/>
                  </a:lnTo>
                  <a:lnTo>
                    <a:pt x="77673" y="241299"/>
                  </a:lnTo>
                  <a:lnTo>
                    <a:pt x="85064" y="241299"/>
                  </a:lnTo>
                  <a:lnTo>
                    <a:pt x="85064" y="238759"/>
                  </a:lnTo>
                  <a:lnTo>
                    <a:pt x="88773" y="238759"/>
                  </a:lnTo>
                  <a:lnTo>
                    <a:pt x="92468" y="234949"/>
                  </a:lnTo>
                  <a:lnTo>
                    <a:pt x="92468" y="232409"/>
                  </a:lnTo>
                  <a:lnTo>
                    <a:pt x="94310" y="232409"/>
                  </a:lnTo>
                  <a:lnTo>
                    <a:pt x="94310" y="228599"/>
                  </a:lnTo>
                  <a:lnTo>
                    <a:pt x="101714" y="228599"/>
                  </a:lnTo>
                  <a:lnTo>
                    <a:pt x="105410" y="226059"/>
                  </a:lnTo>
                  <a:close/>
                </a:path>
                <a:path w="301625" h="241300">
                  <a:moveTo>
                    <a:pt x="138696" y="218439"/>
                  </a:moveTo>
                  <a:lnTo>
                    <a:pt x="62877" y="218439"/>
                  </a:lnTo>
                  <a:lnTo>
                    <a:pt x="62877" y="226059"/>
                  </a:lnTo>
                  <a:lnTo>
                    <a:pt x="112814" y="226059"/>
                  </a:lnTo>
                  <a:lnTo>
                    <a:pt x="112814" y="228599"/>
                  </a:lnTo>
                  <a:lnTo>
                    <a:pt x="116509" y="228599"/>
                  </a:lnTo>
                  <a:lnTo>
                    <a:pt x="116509" y="232409"/>
                  </a:lnTo>
                  <a:lnTo>
                    <a:pt x="120205" y="232409"/>
                  </a:lnTo>
                  <a:lnTo>
                    <a:pt x="123901" y="228599"/>
                  </a:lnTo>
                  <a:lnTo>
                    <a:pt x="123901" y="222249"/>
                  </a:lnTo>
                  <a:lnTo>
                    <a:pt x="138696" y="222249"/>
                  </a:lnTo>
                  <a:lnTo>
                    <a:pt x="138696" y="218439"/>
                  </a:lnTo>
                  <a:close/>
                </a:path>
                <a:path w="301625" h="241300">
                  <a:moveTo>
                    <a:pt x="138696" y="222249"/>
                  </a:moveTo>
                  <a:lnTo>
                    <a:pt x="127596" y="222249"/>
                  </a:lnTo>
                  <a:lnTo>
                    <a:pt x="131305" y="226059"/>
                  </a:lnTo>
                  <a:lnTo>
                    <a:pt x="135001" y="226059"/>
                  </a:lnTo>
                  <a:lnTo>
                    <a:pt x="138696" y="222249"/>
                  </a:lnTo>
                  <a:close/>
                </a:path>
                <a:path w="301625" h="241300">
                  <a:moveTo>
                    <a:pt x="155333" y="210819"/>
                  </a:moveTo>
                  <a:lnTo>
                    <a:pt x="48082" y="210819"/>
                  </a:lnTo>
                  <a:lnTo>
                    <a:pt x="55486" y="214629"/>
                  </a:lnTo>
                  <a:lnTo>
                    <a:pt x="59182" y="218439"/>
                  </a:lnTo>
                  <a:lnTo>
                    <a:pt x="138696" y="218439"/>
                  </a:lnTo>
                  <a:lnTo>
                    <a:pt x="140538" y="222249"/>
                  </a:lnTo>
                  <a:lnTo>
                    <a:pt x="144246" y="222249"/>
                  </a:lnTo>
                  <a:lnTo>
                    <a:pt x="144246" y="214629"/>
                  </a:lnTo>
                  <a:lnTo>
                    <a:pt x="151638" y="214629"/>
                  </a:lnTo>
                  <a:lnTo>
                    <a:pt x="155333" y="210819"/>
                  </a:lnTo>
                  <a:close/>
                </a:path>
                <a:path w="301625" h="241300">
                  <a:moveTo>
                    <a:pt x="159042" y="207009"/>
                  </a:moveTo>
                  <a:lnTo>
                    <a:pt x="46240" y="207009"/>
                  </a:lnTo>
                  <a:lnTo>
                    <a:pt x="46240" y="210819"/>
                  </a:lnTo>
                  <a:lnTo>
                    <a:pt x="159042" y="210819"/>
                  </a:lnTo>
                  <a:lnTo>
                    <a:pt x="159042" y="207009"/>
                  </a:lnTo>
                  <a:close/>
                </a:path>
                <a:path w="301625" h="241300">
                  <a:moveTo>
                    <a:pt x="181229" y="195579"/>
                  </a:moveTo>
                  <a:lnTo>
                    <a:pt x="35140" y="195579"/>
                  </a:lnTo>
                  <a:lnTo>
                    <a:pt x="38836" y="199389"/>
                  </a:lnTo>
                  <a:lnTo>
                    <a:pt x="38836" y="203199"/>
                  </a:lnTo>
                  <a:lnTo>
                    <a:pt x="42532" y="207009"/>
                  </a:lnTo>
                  <a:lnTo>
                    <a:pt x="162737" y="207009"/>
                  </a:lnTo>
                  <a:lnTo>
                    <a:pt x="162737" y="203199"/>
                  </a:lnTo>
                  <a:lnTo>
                    <a:pt x="166433" y="203199"/>
                  </a:lnTo>
                  <a:lnTo>
                    <a:pt x="166433" y="199389"/>
                  </a:lnTo>
                  <a:lnTo>
                    <a:pt x="181229" y="199389"/>
                  </a:lnTo>
                  <a:lnTo>
                    <a:pt x="181229" y="195579"/>
                  </a:lnTo>
                  <a:close/>
                </a:path>
                <a:path w="301625" h="241300">
                  <a:moveTo>
                    <a:pt x="170129" y="203199"/>
                  </a:moveTo>
                  <a:lnTo>
                    <a:pt x="166433" y="203199"/>
                  </a:lnTo>
                  <a:lnTo>
                    <a:pt x="166433" y="207009"/>
                  </a:lnTo>
                  <a:lnTo>
                    <a:pt x="170129" y="207009"/>
                  </a:lnTo>
                  <a:lnTo>
                    <a:pt x="170129" y="203199"/>
                  </a:lnTo>
                  <a:close/>
                </a:path>
                <a:path w="301625" h="241300">
                  <a:moveTo>
                    <a:pt x="190474" y="149859"/>
                  </a:moveTo>
                  <a:lnTo>
                    <a:pt x="27749" y="149859"/>
                  </a:lnTo>
                  <a:lnTo>
                    <a:pt x="27749" y="161289"/>
                  </a:lnTo>
                  <a:lnTo>
                    <a:pt x="35140" y="168909"/>
                  </a:lnTo>
                  <a:lnTo>
                    <a:pt x="38836" y="168909"/>
                  </a:lnTo>
                  <a:lnTo>
                    <a:pt x="38836" y="195579"/>
                  </a:lnTo>
                  <a:lnTo>
                    <a:pt x="183070" y="195579"/>
                  </a:lnTo>
                  <a:lnTo>
                    <a:pt x="183070" y="193039"/>
                  </a:lnTo>
                  <a:lnTo>
                    <a:pt x="181229" y="190499"/>
                  </a:lnTo>
                  <a:lnTo>
                    <a:pt x="183070" y="186689"/>
                  </a:lnTo>
                  <a:lnTo>
                    <a:pt x="183070" y="180339"/>
                  </a:lnTo>
                  <a:lnTo>
                    <a:pt x="181229" y="180339"/>
                  </a:lnTo>
                  <a:lnTo>
                    <a:pt x="181229" y="172719"/>
                  </a:lnTo>
                  <a:lnTo>
                    <a:pt x="177533" y="168909"/>
                  </a:lnTo>
                  <a:lnTo>
                    <a:pt x="177533" y="165099"/>
                  </a:lnTo>
                  <a:lnTo>
                    <a:pt x="186778" y="165099"/>
                  </a:lnTo>
                  <a:lnTo>
                    <a:pt x="186778" y="157479"/>
                  </a:lnTo>
                  <a:lnTo>
                    <a:pt x="190474" y="153669"/>
                  </a:lnTo>
                  <a:lnTo>
                    <a:pt x="190474" y="149859"/>
                  </a:lnTo>
                  <a:close/>
                </a:path>
                <a:path w="301625" h="241300">
                  <a:moveTo>
                    <a:pt x="186778" y="165099"/>
                  </a:moveTo>
                  <a:lnTo>
                    <a:pt x="181229" y="165099"/>
                  </a:lnTo>
                  <a:lnTo>
                    <a:pt x="183070" y="168909"/>
                  </a:lnTo>
                  <a:lnTo>
                    <a:pt x="186778" y="168909"/>
                  </a:lnTo>
                  <a:lnTo>
                    <a:pt x="186778" y="165099"/>
                  </a:lnTo>
                  <a:close/>
                </a:path>
                <a:path w="301625" h="241300">
                  <a:moveTo>
                    <a:pt x="240398" y="101599"/>
                  </a:moveTo>
                  <a:lnTo>
                    <a:pt x="0" y="101599"/>
                  </a:lnTo>
                  <a:lnTo>
                    <a:pt x="0" y="107949"/>
                  </a:lnTo>
                  <a:lnTo>
                    <a:pt x="3695" y="107949"/>
                  </a:lnTo>
                  <a:lnTo>
                    <a:pt x="5549" y="111759"/>
                  </a:lnTo>
                  <a:lnTo>
                    <a:pt x="3695" y="115569"/>
                  </a:lnTo>
                  <a:lnTo>
                    <a:pt x="3695" y="130809"/>
                  </a:lnTo>
                  <a:lnTo>
                    <a:pt x="5549" y="133349"/>
                  </a:lnTo>
                  <a:lnTo>
                    <a:pt x="5549" y="140969"/>
                  </a:lnTo>
                  <a:lnTo>
                    <a:pt x="3695" y="140969"/>
                  </a:lnTo>
                  <a:lnTo>
                    <a:pt x="5549" y="144779"/>
                  </a:lnTo>
                  <a:lnTo>
                    <a:pt x="12941" y="144779"/>
                  </a:lnTo>
                  <a:lnTo>
                    <a:pt x="12941" y="149859"/>
                  </a:lnTo>
                  <a:lnTo>
                    <a:pt x="16649" y="153669"/>
                  </a:lnTo>
                  <a:lnTo>
                    <a:pt x="20345" y="153669"/>
                  </a:lnTo>
                  <a:lnTo>
                    <a:pt x="20345" y="149859"/>
                  </a:lnTo>
                  <a:lnTo>
                    <a:pt x="197866" y="149859"/>
                  </a:lnTo>
                  <a:lnTo>
                    <a:pt x="197866" y="147319"/>
                  </a:lnTo>
                  <a:lnTo>
                    <a:pt x="194170" y="147319"/>
                  </a:lnTo>
                  <a:lnTo>
                    <a:pt x="194170" y="144779"/>
                  </a:lnTo>
                  <a:lnTo>
                    <a:pt x="197866" y="140969"/>
                  </a:lnTo>
                  <a:lnTo>
                    <a:pt x="197866" y="137159"/>
                  </a:lnTo>
                  <a:lnTo>
                    <a:pt x="205270" y="137159"/>
                  </a:lnTo>
                  <a:lnTo>
                    <a:pt x="205270" y="133349"/>
                  </a:lnTo>
                  <a:lnTo>
                    <a:pt x="212661" y="133349"/>
                  </a:lnTo>
                  <a:lnTo>
                    <a:pt x="212661" y="130809"/>
                  </a:lnTo>
                  <a:lnTo>
                    <a:pt x="225239" y="130809"/>
                  </a:lnTo>
                  <a:lnTo>
                    <a:pt x="227457" y="126999"/>
                  </a:lnTo>
                  <a:lnTo>
                    <a:pt x="227457" y="119379"/>
                  </a:lnTo>
                  <a:lnTo>
                    <a:pt x="229311" y="119379"/>
                  </a:lnTo>
                  <a:lnTo>
                    <a:pt x="229311" y="115569"/>
                  </a:lnTo>
                  <a:lnTo>
                    <a:pt x="233006" y="115569"/>
                  </a:lnTo>
                  <a:lnTo>
                    <a:pt x="236702" y="111759"/>
                  </a:lnTo>
                  <a:lnTo>
                    <a:pt x="236702" y="104139"/>
                  </a:lnTo>
                  <a:lnTo>
                    <a:pt x="240398" y="104139"/>
                  </a:lnTo>
                  <a:lnTo>
                    <a:pt x="240398" y="101599"/>
                  </a:lnTo>
                  <a:close/>
                </a:path>
                <a:path w="301625" h="241300">
                  <a:moveTo>
                    <a:pt x="225239" y="130809"/>
                  </a:moveTo>
                  <a:lnTo>
                    <a:pt x="220065" y="130809"/>
                  </a:lnTo>
                  <a:lnTo>
                    <a:pt x="220065" y="133349"/>
                  </a:lnTo>
                  <a:lnTo>
                    <a:pt x="223761" y="133349"/>
                  </a:lnTo>
                  <a:lnTo>
                    <a:pt x="225239" y="130809"/>
                  </a:lnTo>
                  <a:close/>
                </a:path>
                <a:path w="301625" h="241300">
                  <a:moveTo>
                    <a:pt x="301421" y="35559"/>
                  </a:moveTo>
                  <a:lnTo>
                    <a:pt x="282930" y="35559"/>
                  </a:lnTo>
                  <a:lnTo>
                    <a:pt x="282930" y="39369"/>
                  </a:lnTo>
                  <a:lnTo>
                    <a:pt x="269989" y="39369"/>
                  </a:lnTo>
                  <a:lnTo>
                    <a:pt x="269989" y="41909"/>
                  </a:lnTo>
                  <a:lnTo>
                    <a:pt x="244106" y="41909"/>
                  </a:lnTo>
                  <a:lnTo>
                    <a:pt x="244106" y="45719"/>
                  </a:lnTo>
                  <a:lnTo>
                    <a:pt x="236702" y="45719"/>
                  </a:lnTo>
                  <a:lnTo>
                    <a:pt x="236702" y="49529"/>
                  </a:lnTo>
                  <a:lnTo>
                    <a:pt x="229311" y="49529"/>
                  </a:lnTo>
                  <a:lnTo>
                    <a:pt x="229311" y="53339"/>
                  </a:lnTo>
                  <a:lnTo>
                    <a:pt x="20345" y="53339"/>
                  </a:lnTo>
                  <a:lnTo>
                    <a:pt x="16649" y="55879"/>
                  </a:lnTo>
                  <a:lnTo>
                    <a:pt x="16649" y="81279"/>
                  </a:lnTo>
                  <a:lnTo>
                    <a:pt x="24041" y="87629"/>
                  </a:lnTo>
                  <a:lnTo>
                    <a:pt x="20345" y="87629"/>
                  </a:lnTo>
                  <a:lnTo>
                    <a:pt x="20345" y="91439"/>
                  </a:lnTo>
                  <a:lnTo>
                    <a:pt x="5549" y="91439"/>
                  </a:lnTo>
                  <a:lnTo>
                    <a:pt x="5549" y="99059"/>
                  </a:lnTo>
                  <a:lnTo>
                    <a:pt x="3695" y="99059"/>
                  </a:lnTo>
                  <a:lnTo>
                    <a:pt x="3695" y="101599"/>
                  </a:lnTo>
                  <a:lnTo>
                    <a:pt x="244106" y="101599"/>
                  </a:lnTo>
                  <a:lnTo>
                    <a:pt x="244106" y="95249"/>
                  </a:lnTo>
                  <a:lnTo>
                    <a:pt x="251498" y="95249"/>
                  </a:lnTo>
                  <a:lnTo>
                    <a:pt x="247802" y="91439"/>
                  </a:lnTo>
                  <a:lnTo>
                    <a:pt x="247802" y="85089"/>
                  </a:lnTo>
                  <a:lnTo>
                    <a:pt x="258889" y="85089"/>
                  </a:lnTo>
                  <a:lnTo>
                    <a:pt x="258889" y="81279"/>
                  </a:lnTo>
                  <a:lnTo>
                    <a:pt x="255193" y="81279"/>
                  </a:lnTo>
                  <a:lnTo>
                    <a:pt x="262597" y="73659"/>
                  </a:lnTo>
                  <a:lnTo>
                    <a:pt x="269989" y="73659"/>
                  </a:lnTo>
                  <a:lnTo>
                    <a:pt x="269989" y="66039"/>
                  </a:lnTo>
                  <a:lnTo>
                    <a:pt x="273685" y="66039"/>
                  </a:lnTo>
                  <a:lnTo>
                    <a:pt x="273685" y="62229"/>
                  </a:lnTo>
                  <a:lnTo>
                    <a:pt x="279234" y="62229"/>
                  </a:lnTo>
                  <a:lnTo>
                    <a:pt x="282930" y="58419"/>
                  </a:lnTo>
                  <a:lnTo>
                    <a:pt x="297726" y="58419"/>
                  </a:lnTo>
                  <a:lnTo>
                    <a:pt x="297726" y="53339"/>
                  </a:lnTo>
                  <a:lnTo>
                    <a:pt x="27749" y="53339"/>
                  </a:lnTo>
                  <a:lnTo>
                    <a:pt x="24041" y="49529"/>
                  </a:lnTo>
                  <a:lnTo>
                    <a:pt x="297726" y="49529"/>
                  </a:lnTo>
                  <a:lnTo>
                    <a:pt x="297726" y="41909"/>
                  </a:lnTo>
                  <a:lnTo>
                    <a:pt x="301421" y="39369"/>
                  </a:lnTo>
                  <a:lnTo>
                    <a:pt x="301421" y="35559"/>
                  </a:lnTo>
                  <a:close/>
                </a:path>
                <a:path w="301625" h="241300">
                  <a:moveTo>
                    <a:pt x="16649" y="87629"/>
                  </a:moveTo>
                  <a:lnTo>
                    <a:pt x="16649" y="91439"/>
                  </a:lnTo>
                  <a:lnTo>
                    <a:pt x="20345" y="91439"/>
                  </a:lnTo>
                  <a:lnTo>
                    <a:pt x="16649" y="87629"/>
                  </a:lnTo>
                  <a:close/>
                </a:path>
                <a:path w="301625" h="241300">
                  <a:moveTo>
                    <a:pt x="258889" y="85089"/>
                  </a:moveTo>
                  <a:lnTo>
                    <a:pt x="251498" y="85089"/>
                  </a:lnTo>
                  <a:lnTo>
                    <a:pt x="251498" y="87629"/>
                  </a:lnTo>
                  <a:lnTo>
                    <a:pt x="255193" y="87629"/>
                  </a:lnTo>
                  <a:lnTo>
                    <a:pt x="258889" y="85089"/>
                  </a:lnTo>
                  <a:close/>
                </a:path>
                <a:path w="301625" h="241300">
                  <a:moveTo>
                    <a:pt x="294030" y="58419"/>
                  </a:moveTo>
                  <a:lnTo>
                    <a:pt x="286639" y="58419"/>
                  </a:lnTo>
                  <a:lnTo>
                    <a:pt x="290334" y="62229"/>
                  </a:lnTo>
                  <a:lnTo>
                    <a:pt x="294030" y="62229"/>
                  </a:lnTo>
                  <a:lnTo>
                    <a:pt x="294030" y="58419"/>
                  </a:lnTo>
                  <a:close/>
                </a:path>
                <a:path w="301625" h="241300">
                  <a:moveTo>
                    <a:pt x="35140" y="45719"/>
                  </a:moveTo>
                  <a:lnTo>
                    <a:pt x="27749" y="45719"/>
                  </a:lnTo>
                  <a:lnTo>
                    <a:pt x="27749" y="53339"/>
                  </a:lnTo>
                  <a:lnTo>
                    <a:pt x="197866" y="53339"/>
                  </a:lnTo>
                  <a:lnTo>
                    <a:pt x="197866" y="49529"/>
                  </a:lnTo>
                  <a:lnTo>
                    <a:pt x="38836" y="49529"/>
                  </a:lnTo>
                  <a:lnTo>
                    <a:pt x="35140" y="45719"/>
                  </a:lnTo>
                  <a:close/>
                </a:path>
                <a:path w="301625" h="241300">
                  <a:moveTo>
                    <a:pt x="216357" y="45719"/>
                  </a:moveTo>
                  <a:lnTo>
                    <a:pt x="212661" y="49529"/>
                  </a:lnTo>
                  <a:lnTo>
                    <a:pt x="201574" y="49529"/>
                  </a:lnTo>
                  <a:lnTo>
                    <a:pt x="201574" y="53339"/>
                  </a:lnTo>
                  <a:lnTo>
                    <a:pt x="216357" y="53339"/>
                  </a:lnTo>
                  <a:lnTo>
                    <a:pt x="216357" y="45719"/>
                  </a:lnTo>
                  <a:close/>
                </a:path>
                <a:path w="301625" h="241300">
                  <a:moveTo>
                    <a:pt x="220065" y="49529"/>
                  </a:moveTo>
                  <a:lnTo>
                    <a:pt x="216357" y="49529"/>
                  </a:lnTo>
                  <a:lnTo>
                    <a:pt x="216357" y="53339"/>
                  </a:lnTo>
                  <a:lnTo>
                    <a:pt x="220065" y="53339"/>
                  </a:lnTo>
                  <a:lnTo>
                    <a:pt x="220065" y="49529"/>
                  </a:lnTo>
                  <a:close/>
                </a:path>
                <a:path w="301625" h="241300">
                  <a:moveTo>
                    <a:pt x="227457" y="49529"/>
                  </a:moveTo>
                  <a:lnTo>
                    <a:pt x="227457" y="53339"/>
                  </a:lnTo>
                  <a:lnTo>
                    <a:pt x="229311" y="53339"/>
                  </a:lnTo>
                  <a:lnTo>
                    <a:pt x="227457" y="49529"/>
                  </a:lnTo>
                  <a:close/>
                </a:path>
                <a:path w="301625" h="241300">
                  <a:moveTo>
                    <a:pt x="81368" y="0"/>
                  </a:moveTo>
                  <a:lnTo>
                    <a:pt x="66573" y="0"/>
                  </a:lnTo>
                  <a:lnTo>
                    <a:pt x="66573" y="10159"/>
                  </a:lnTo>
                  <a:lnTo>
                    <a:pt x="70269" y="12699"/>
                  </a:lnTo>
                  <a:lnTo>
                    <a:pt x="66573" y="12699"/>
                  </a:lnTo>
                  <a:lnTo>
                    <a:pt x="66573" y="27939"/>
                  </a:lnTo>
                  <a:lnTo>
                    <a:pt x="70269" y="27939"/>
                  </a:lnTo>
                  <a:lnTo>
                    <a:pt x="70269" y="31749"/>
                  </a:lnTo>
                  <a:lnTo>
                    <a:pt x="46240" y="31749"/>
                  </a:lnTo>
                  <a:lnTo>
                    <a:pt x="46240" y="39369"/>
                  </a:lnTo>
                  <a:lnTo>
                    <a:pt x="42532" y="39369"/>
                  </a:lnTo>
                  <a:lnTo>
                    <a:pt x="42532" y="45719"/>
                  </a:lnTo>
                  <a:lnTo>
                    <a:pt x="38836" y="49529"/>
                  </a:lnTo>
                  <a:lnTo>
                    <a:pt x="194170" y="49529"/>
                  </a:lnTo>
                  <a:lnTo>
                    <a:pt x="190474" y="45719"/>
                  </a:lnTo>
                  <a:lnTo>
                    <a:pt x="173824" y="45719"/>
                  </a:lnTo>
                  <a:lnTo>
                    <a:pt x="173824" y="41909"/>
                  </a:lnTo>
                  <a:lnTo>
                    <a:pt x="166433" y="35559"/>
                  </a:lnTo>
                  <a:lnTo>
                    <a:pt x="166433" y="24129"/>
                  </a:lnTo>
                  <a:lnTo>
                    <a:pt x="162737" y="24129"/>
                  </a:lnTo>
                  <a:lnTo>
                    <a:pt x="155333" y="16509"/>
                  </a:lnTo>
                  <a:lnTo>
                    <a:pt x="94310" y="16509"/>
                  </a:lnTo>
                  <a:lnTo>
                    <a:pt x="92468" y="12699"/>
                  </a:lnTo>
                  <a:lnTo>
                    <a:pt x="92468" y="7619"/>
                  </a:lnTo>
                  <a:lnTo>
                    <a:pt x="88773" y="3809"/>
                  </a:lnTo>
                  <a:lnTo>
                    <a:pt x="81368" y="3809"/>
                  </a:lnTo>
                  <a:lnTo>
                    <a:pt x="81368" y="0"/>
                  </a:lnTo>
                  <a:close/>
                </a:path>
                <a:path w="301625" h="241300">
                  <a:moveTo>
                    <a:pt x="212661" y="45719"/>
                  </a:moveTo>
                  <a:lnTo>
                    <a:pt x="205270" y="45719"/>
                  </a:lnTo>
                  <a:lnTo>
                    <a:pt x="208965" y="49529"/>
                  </a:lnTo>
                  <a:lnTo>
                    <a:pt x="212661" y="49529"/>
                  </a:lnTo>
                  <a:lnTo>
                    <a:pt x="212661" y="45719"/>
                  </a:lnTo>
                  <a:close/>
                </a:path>
                <a:path w="301625" h="241300">
                  <a:moveTo>
                    <a:pt x="186778" y="41909"/>
                  </a:moveTo>
                  <a:lnTo>
                    <a:pt x="183070" y="41909"/>
                  </a:lnTo>
                  <a:lnTo>
                    <a:pt x="173824" y="45719"/>
                  </a:lnTo>
                  <a:lnTo>
                    <a:pt x="186778" y="45719"/>
                  </a:lnTo>
                  <a:lnTo>
                    <a:pt x="186778" y="41909"/>
                  </a:lnTo>
                  <a:close/>
                </a:path>
                <a:path w="301625" h="241300">
                  <a:moveTo>
                    <a:pt x="244106" y="41909"/>
                  </a:moveTo>
                  <a:lnTo>
                    <a:pt x="240398" y="41909"/>
                  </a:lnTo>
                  <a:lnTo>
                    <a:pt x="240398" y="45719"/>
                  </a:lnTo>
                  <a:lnTo>
                    <a:pt x="244106" y="45719"/>
                  </a:lnTo>
                  <a:lnTo>
                    <a:pt x="244106" y="41909"/>
                  </a:lnTo>
                  <a:close/>
                </a:path>
                <a:path w="301625" h="241300">
                  <a:moveTo>
                    <a:pt x="269989" y="35559"/>
                  </a:moveTo>
                  <a:lnTo>
                    <a:pt x="266293" y="39369"/>
                  </a:lnTo>
                  <a:lnTo>
                    <a:pt x="247802" y="39369"/>
                  </a:lnTo>
                  <a:lnTo>
                    <a:pt x="247802" y="41909"/>
                  </a:lnTo>
                  <a:lnTo>
                    <a:pt x="269989" y="41909"/>
                  </a:lnTo>
                  <a:lnTo>
                    <a:pt x="269989" y="35559"/>
                  </a:lnTo>
                  <a:close/>
                </a:path>
                <a:path w="301625" h="241300">
                  <a:moveTo>
                    <a:pt x="258889" y="31749"/>
                  </a:moveTo>
                  <a:lnTo>
                    <a:pt x="244106" y="31749"/>
                  </a:lnTo>
                  <a:lnTo>
                    <a:pt x="244106" y="39369"/>
                  </a:lnTo>
                  <a:lnTo>
                    <a:pt x="262597" y="39369"/>
                  </a:lnTo>
                  <a:lnTo>
                    <a:pt x="262597" y="35559"/>
                  </a:lnTo>
                  <a:lnTo>
                    <a:pt x="258889" y="35559"/>
                  </a:lnTo>
                  <a:lnTo>
                    <a:pt x="258889" y="31749"/>
                  </a:lnTo>
                  <a:close/>
                </a:path>
                <a:path w="301625" h="241300">
                  <a:moveTo>
                    <a:pt x="266293" y="35559"/>
                  </a:moveTo>
                  <a:lnTo>
                    <a:pt x="262597" y="39369"/>
                  </a:lnTo>
                  <a:lnTo>
                    <a:pt x="266293" y="39369"/>
                  </a:lnTo>
                  <a:lnTo>
                    <a:pt x="266293" y="35559"/>
                  </a:lnTo>
                  <a:close/>
                </a:path>
                <a:path w="301625" h="241300">
                  <a:moveTo>
                    <a:pt x="275539" y="35559"/>
                  </a:moveTo>
                  <a:lnTo>
                    <a:pt x="273685" y="35559"/>
                  </a:lnTo>
                  <a:lnTo>
                    <a:pt x="273685" y="39369"/>
                  </a:lnTo>
                  <a:lnTo>
                    <a:pt x="275539" y="39369"/>
                  </a:lnTo>
                  <a:lnTo>
                    <a:pt x="275539" y="35559"/>
                  </a:lnTo>
                  <a:close/>
                </a:path>
                <a:path w="301625" h="241300">
                  <a:moveTo>
                    <a:pt x="297726" y="27939"/>
                  </a:moveTo>
                  <a:lnTo>
                    <a:pt x="286639" y="27939"/>
                  </a:lnTo>
                  <a:lnTo>
                    <a:pt x="286639" y="35559"/>
                  </a:lnTo>
                  <a:lnTo>
                    <a:pt x="297726" y="35559"/>
                  </a:lnTo>
                  <a:lnTo>
                    <a:pt x="297726" y="27939"/>
                  </a:lnTo>
                  <a:close/>
                </a:path>
                <a:path w="301625" h="241300">
                  <a:moveTo>
                    <a:pt x="62877" y="27939"/>
                  </a:moveTo>
                  <a:lnTo>
                    <a:pt x="51777" y="27939"/>
                  </a:lnTo>
                  <a:lnTo>
                    <a:pt x="51777" y="31749"/>
                  </a:lnTo>
                  <a:lnTo>
                    <a:pt x="62877" y="31749"/>
                  </a:lnTo>
                  <a:lnTo>
                    <a:pt x="62877" y="27939"/>
                  </a:lnTo>
                  <a:close/>
                </a:path>
                <a:path w="301625" h="241300">
                  <a:moveTo>
                    <a:pt x="94310" y="12699"/>
                  </a:moveTo>
                  <a:lnTo>
                    <a:pt x="94310" y="16509"/>
                  </a:lnTo>
                  <a:lnTo>
                    <a:pt x="98018" y="16509"/>
                  </a:lnTo>
                  <a:lnTo>
                    <a:pt x="94310" y="12699"/>
                  </a:lnTo>
                  <a:close/>
                </a:path>
                <a:path w="301625" h="241300">
                  <a:moveTo>
                    <a:pt x="116509" y="0"/>
                  </a:moveTo>
                  <a:lnTo>
                    <a:pt x="116509" y="3809"/>
                  </a:lnTo>
                  <a:lnTo>
                    <a:pt x="112814" y="3809"/>
                  </a:lnTo>
                  <a:lnTo>
                    <a:pt x="116509" y="7619"/>
                  </a:lnTo>
                  <a:lnTo>
                    <a:pt x="112814" y="7619"/>
                  </a:lnTo>
                  <a:lnTo>
                    <a:pt x="112814" y="10159"/>
                  </a:lnTo>
                  <a:lnTo>
                    <a:pt x="105410" y="10159"/>
                  </a:lnTo>
                  <a:lnTo>
                    <a:pt x="101714" y="12699"/>
                  </a:lnTo>
                  <a:lnTo>
                    <a:pt x="98018" y="16509"/>
                  </a:lnTo>
                  <a:lnTo>
                    <a:pt x="151638" y="16509"/>
                  </a:lnTo>
                  <a:lnTo>
                    <a:pt x="151638" y="12699"/>
                  </a:lnTo>
                  <a:lnTo>
                    <a:pt x="123901" y="12699"/>
                  </a:lnTo>
                  <a:lnTo>
                    <a:pt x="123901" y="10159"/>
                  </a:lnTo>
                  <a:lnTo>
                    <a:pt x="120205" y="7619"/>
                  </a:lnTo>
                  <a:lnTo>
                    <a:pt x="120205" y="3809"/>
                  </a:lnTo>
                  <a:lnTo>
                    <a:pt x="116509" y="0"/>
                  </a:lnTo>
                  <a:close/>
                </a:path>
                <a:path w="301625" h="241300">
                  <a:moveTo>
                    <a:pt x="131305" y="7619"/>
                  </a:moveTo>
                  <a:lnTo>
                    <a:pt x="123901" y="12699"/>
                  </a:lnTo>
                  <a:lnTo>
                    <a:pt x="144246" y="12699"/>
                  </a:lnTo>
                  <a:lnTo>
                    <a:pt x="144246" y="10159"/>
                  </a:lnTo>
                  <a:lnTo>
                    <a:pt x="131305" y="10159"/>
                  </a:lnTo>
                  <a:lnTo>
                    <a:pt x="131305" y="7619"/>
                  </a:lnTo>
                  <a:close/>
                </a:path>
                <a:path w="301625" h="241300">
                  <a:moveTo>
                    <a:pt x="151638" y="10159"/>
                  </a:moveTo>
                  <a:lnTo>
                    <a:pt x="147942" y="10159"/>
                  </a:lnTo>
                  <a:lnTo>
                    <a:pt x="147942" y="12699"/>
                  </a:lnTo>
                  <a:lnTo>
                    <a:pt x="151638" y="12699"/>
                  </a:lnTo>
                  <a:lnTo>
                    <a:pt x="151638" y="10159"/>
                  </a:lnTo>
                  <a:close/>
                </a:path>
              </a:pathLst>
            </a:custGeom>
            <a:solidFill>
              <a:srgbClr val="C4D3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43" name="object 1143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7965522" y="6175970"/>
              <a:ext cx="306946" cy="247053"/>
            </a:xfrm>
            <a:prstGeom prst="rect">
              <a:avLst/>
            </a:prstGeom>
          </p:spPr>
        </p:pic>
        <p:sp>
          <p:nvSpPr>
            <p:cNvPr id="1144" name="object 1144"/>
            <p:cNvSpPr/>
            <p:nvPr/>
          </p:nvSpPr>
          <p:spPr>
            <a:xfrm>
              <a:off x="8243816" y="2576303"/>
              <a:ext cx="1283970" cy="1117600"/>
            </a:xfrm>
            <a:custGeom>
              <a:avLst/>
              <a:gdLst/>
              <a:ahLst/>
              <a:cxnLst/>
              <a:rect l="l" t="t" r="r" b="b"/>
              <a:pathLst>
                <a:path w="1283970" h="1117600">
                  <a:moveTo>
                    <a:pt x="304433" y="1104900"/>
                  </a:moveTo>
                  <a:lnTo>
                    <a:pt x="242252" y="1104900"/>
                  </a:lnTo>
                  <a:lnTo>
                    <a:pt x="264439" y="1112520"/>
                  </a:lnTo>
                  <a:lnTo>
                    <a:pt x="277380" y="1115060"/>
                  </a:lnTo>
                  <a:lnTo>
                    <a:pt x="288480" y="1117600"/>
                  </a:lnTo>
                  <a:lnTo>
                    <a:pt x="299580" y="1108710"/>
                  </a:lnTo>
                  <a:lnTo>
                    <a:pt x="304433" y="1104900"/>
                  </a:lnTo>
                  <a:close/>
                </a:path>
                <a:path w="1283970" h="1117600">
                  <a:moveTo>
                    <a:pt x="413856" y="1062990"/>
                  </a:moveTo>
                  <a:lnTo>
                    <a:pt x="157187" y="1062990"/>
                  </a:lnTo>
                  <a:lnTo>
                    <a:pt x="168275" y="1075690"/>
                  </a:lnTo>
                  <a:lnTo>
                    <a:pt x="168275" y="1090930"/>
                  </a:lnTo>
                  <a:lnTo>
                    <a:pt x="171983" y="1104900"/>
                  </a:lnTo>
                  <a:lnTo>
                    <a:pt x="184924" y="1115060"/>
                  </a:lnTo>
                  <a:lnTo>
                    <a:pt x="196024" y="1112520"/>
                  </a:lnTo>
                  <a:lnTo>
                    <a:pt x="207111" y="1108710"/>
                  </a:lnTo>
                  <a:lnTo>
                    <a:pt x="231152" y="1108710"/>
                  </a:lnTo>
                  <a:lnTo>
                    <a:pt x="242252" y="1104900"/>
                  </a:lnTo>
                  <a:lnTo>
                    <a:pt x="304433" y="1104900"/>
                  </a:lnTo>
                  <a:lnTo>
                    <a:pt x="312521" y="1098550"/>
                  </a:lnTo>
                  <a:lnTo>
                    <a:pt x="386486" y="1098550"/>
                  </a:lnTo>
                  <a:lnTo>
                    <a:pt x="392036" y="1094740"/>
                  </a:lnTo>
                  <a:lnTo>
                    <a:pt x="404977" y="1094740"/>
                  </a:lnTo>
                  <a:lnTo>
                    <a:pt x="416077" y="1087120"/>
                  </a:lnTo>
                  <a:lnTo>
                    <a:pt x="408673" y="1071880"/>
                  </a:lnTo>
                  <a:lnTo>
                    <a:pt x="413856" y="1062990"/>
                  </a:lnTo>
                  <a:close/>
                </a:path>
                <a:path w="1283970" h="1117600">
                  <a:moveTo>
                    <a:pt x="386486" y="1098550"/>
                  </a:moveTo>
                  <a:lnTo>
                    <a:pt x="334708" y="1098550"/>
                  </a:lnTo>
                  <a:lnTo>
                    <a:pt x="345808" y="1104900"/>
                  </a:lnTo>
                  <a:lnTo>
                    <a:pt x="358749" y="1108710"/>
                  </a:lnTo>
                  <a:lnTo>
                    <a:pt x="380936" y="1102360"/>
                  </a:lnTo>
                  <a:lnTo>
                    <a:pt x="386486" y="1098550"/>
                  </a:lnTo>
                  <a:close/>
                </a:path>
                <a:path w="1283970" h="1117600">
                  <a:moveTo>
                    <a:pt x="334708" y="1098550"/>
                  </a:moveTo>
                  <a:lnTo>
                    <a:pt x="312521" y="1098550"/>
                  </a:lnTo>
                  <a:lnTo>
                    <a:pt x="323608" y="1102360"/>
                  </a:lnTo>
                  <a:lnTo>
                    <a:pt x="334708" y="1098550"/>
                  </a:lnTo>
                  <a:close/>
                </a:path>
                <a:path w="1283970" h="1117600">
                  <a:moveTo>
                    <a:pt x="480796" y="1007110"/>
                  </a:moveTo>
                  <a:lnTo>
                    <a:pt x="88760" y="1007110"/>
                  </a:lnTo>
                  <a:lnTo>
                    <a:pt x="99860" y="1013460"/>
                  </a:lnTo>
                  <a:lnTo>
                    <a:pt x="107251" y="1026160"/>
                  </a:lnTo>
                  <a:lnTo>
                    <a:pt x="110959" y="1041400"/>
                  </a:lnTo>
                  <a:lnTo>
                    <a:pt x="110959" y="1056640"/>
                  </a:lnTo>
                  <a:lnTo>
                    <a:pt x="118351" y="1069340"/>
                  </a:lnTo>
                  <a:lnTo>
                    <a:pt x="146088" y="1069340"/>
                  </a:lnTo>
                  <a:lnTo>
                    <a:pt x="157187" y="1062990"/>
                  </a:lnTo>
                  <a:lnTo>
                    <a:pt x="413856" y="1062990"/>
                  </a:lnTo>
                  <a:lnTo>
                    <a:pt x="416077" y="1059180"/>
                  </a:lnTo>
                  <a:lnTo>
                    <a:pt x="416077" y="1045210"/>
                  </a:lnTo>
                  <a:lnTo>
                    <a:pt x="427177" y="1041400"/>
                  </a:lnTo>
                  <a:lnTo>
                    <a:pt x="438264" y="1041400"/>
                  </a:lnTo>
                  <a:lnTo>
                    <a:pt x="441960" y="1026160"/>
                  </a:lnTo>
                  <a:lnTo>
                    <a:pt x="454914" y="1024890"/>
                  </a:lnTo>
                  <a:lnTo>
                    <a:pt x="477100" y="1024890"/>
                  </a:lnTo>
                  <a:lnTo>
                    <a:pt x="488200" y="1021080"/>
                  </a:lnTo>
                  <a:lnTo>
                    <a:pt x="480796" y="1007110"/>
                  </a:lnTo>
                  <a:close/>
                </a:path>
                <a:path w="1283970" h="1117600">
                  <a:moveTo>
                    <a:pt x="975647" y="942340"/>
                  </a:moveTo>
                  <a:lnTo>
                    <a:pt x="708253" y="942340"/>
                  </a:lnTo>
                  <a:lnTo>
                    <a:pt x="721194" y="946150"/>
                  </a:lnTo>
                  <a:lnTo>
                    <a:pt x="732294" y="949960"/>
                  </a:lnTo>
                  <a:lnTo>
                    <a:pt x="743394" y="957580"/>
                  </a:lnTo>
                  <a:lnTo>
                    <a:pt x="747090" y="971550"/>
                  </a:lnTo>
                  <a:lnTo>
                    <a:pt x="739686" y="984250"/>
                  </a:lnTo>
                  <a:lnTo>
                    <a:pt x="743394" y="999490"/>
                  </a:lnTo>
                  <a:lnTo>
                    <a:pt x="747090" y="1021080"/>
                  </a:lnTo>
                  <a:lnTo>
                    <a:pt x="747090" y="1049020"/>
                  </a:lnTo>
                  <a:lnTo>
                    <a:pt x="761885" y="1045210"/>
                  </a:lnTo>
                  <a:lnTo>
                    <a:pt x="774827" y="1041400"/>
                  </a:lnTo>
                  <a:lnTo>
                    <a:pt x="785914" y="1033780"/>
                  </a:lnTo>
                  <a:lnTo>
                    <a:pt x="824750" y="1033780"/>
                  </a:lnTo>
                  <a:lnTo>
                    <a:pt x="846950" y="1026160"/>
                  </a:lnTo>
                  <a:lnTo>
                    <a:pt x="909815" y="1026160"/>
                  </a:lnTo>
                  <a:lnTo>
                    <a:pt x="913511" y="1013460"/>
                  </a:lnTo>
                  <a:lnTo>
                    <a:pt x="924610" y="1009650"/>
                  </a:lnTo>
                  <a:lnTo>
                    <a:pt x="932002" y="995680"/>
                  </a:lnTo>
                  <a:lnTo>
                    <a:pt x="935710" y="980440"/>
                  </a:lnTo>
                  <a:lnTo>
                    <a:pt x="939406" y="967740"/>
                  </a:lnTo>
                  <a:lnTo>
                    <a:pt x="952347" y="967740"/>
                  </a:lnTo>
                  <a:lnTo>
                    <a:pt x="952347" y="957580"/>
                  </a:lnTo>
                  <a:lnTo>
                    <a:pt x="963447" y="949960"/>
                  </a:lnTo>
                  <a:lnTo>
                    <a:pt x="974534" y="946150"/>
                  </a:lnTo>
                  <a:lnTo>
                    <a:pt x="975647" y="942340"/>
                  </a:lnTo>
                  <a:close/>
                </a:path>
                <a:path w="1283970" h="1117600">
                  <a:moveTo>
                    <a:pt x="909815" y="1026160"/>
                  </a:moveTo>
                  <a:lnTo>
                    <a:pt x="846950" y="1026160"/>
                  </a:lnTo>
                  <a:lnTo>
                    <a:pt x="850646" y="1041400"/>
                  </a:lnTo>
                  <a:lnTo>
                    <a:pt x="863587" y="1045210"/>
                  </a:lnTo>
                  <a:lnTo>
                    <a:pt x="874687" y="1049020"/>
                  </a:lnTo>
                  <a:lnTo>
                    <a:pt x="885774" y="1045210"/>
                  </a:lnTo>
                  <a:lnTo>
                    <a:pt x="898728" y="1037590"/>
                  </a:lnTo>
                  <a:lnTo>
                    <a:pt x="909815" y="1026160"/>
                  </a:lnTo>
                  <a:close/>
                </a:path>
                <a:path w="1283970" h="1117600">
                  <a:moveTo>
                    <a:pt x="184924" y="572770"/>
                  </a:moveTo>
                  <a:lnTo>
                    <a:pt x="171983" y="580390"/>
                  </a:lnTo>
                  <a:lnTo>
                    <a:pt x="160883" y="584200"/>
                  </a:lnTo>
                  <a:lnTo>
                    <a:pt x="138696" y="598170"/>
                  </a:lnTo>
                  <a:lnTo>
                    <a:pt x="129451" y="613410"/>
                  </a:lnTo>
                  <a:lnTo>
                    <a:pt x="118351" y="618490"/>
                  </a:lnTo>
                  <a:lnTo>
                    <a:pt x="107251" y="622300"/>
                  </a:lnTo>
                  <a:lnTo>
                    <a:pt x="83210" y="622300"/>
                  </a:lnTo>
                  <a:lnTo>
                    <a:pt x="79514" y="637540"/>
                  </a:lnTo>
                  <a:lnTo>
                    <a:pt x="68427" y="643890"/>
                  </a:lnTo>
                  <a:lnTo>
                    <a:pt x="57327" y="655320"/>
                  </a:lnTo>
                  <a:lnTo>
                    <a:pt x="49936" y="668020"/>
                  </a:lnTo>
                  <a:lnTo>
                    <a:pt x="36982" y="671830"/>
                  </a:lnTo>
                  <a:lnTo>
                    <a:pt x="40690" y="685800"/>
                  </a:lnTo>
                  <a:lnTo>
                    <a:pt x="57327" y="697230"/>
                  </a:lnTo>
                  <a:lnTo>
                    <a:pt x="79513" y="704855"/>
                  </a:lnTo>
                  <a:lnTo>
                    <a:pt x="75819" y="717550"/>
                  </a:lnTo>
                  <a:lnTo>
                    <a:pt x="88760" y="725170"/>
                  </a:lnTo>
                  <a:lnTo>
                    <a:pt x="103555" y="728980"/>
                  </a:lnTo>
                  <a:lnTo>
                    <a:pt x="99860" y="742950"/>
                  </a:lnTo>
                  <a:lnTo>
                    <a:pt x="114655" y="750570"/>
                  </a:lnTo>
                  <a:lnTo>
                    <a:pt x="122047" y="763270"/>
                  </a:lnTo>
                  <a:lnTo>
                    <a:pt x="129451" y="778510"/>
                  </a:lnTo>
                  <a:lnTo>
                    <a:pt x="122047" y="792480"/>
                  </a:lnTo>
                  <a:lnTo>
                    <a:pt x="110959" y="796290"/>
                  </a:lnTo>
                  <a:lnTo>
                    <a:pt x="99860" y="805180"/>
                  </a:lnTo>
                  <a:lnTo>
                    <a:pt x="88760" y="808990"/>
                  </a:lnTo>
                  <a:lnTo>
                    <a:pt x="83210" y="824230"/>
                  </a:lnTo>
                  <a:lnTo>
                    <a:pt x="75819" y="838200"/>
                  </a:lnTo>
                  <a:lnTo>
                    <a:pt x="64719" y="850900"/>
                  </a:lnTo>
                  <a:lnTo>
                    <a:pt x="53632" y="854710"/>
                  </a:lnTo>
                  <a:lnTo>
                    <a:pt x="42532" y="862330"/>
                  </a:lnTo>
                  <a:lnTo>
                    <a:pt x="40690" y="876300"/>
                  </a:lnTo>
                  <a:lnTo>
                    <a:pt x="29591" y="883920"/>
                  </a:lnTo>
                  <a:lnTo>
                    <a:pt x="18491" y="892810"/>
                  </a:lnTo>
                  <a:lnTo>
                    <a:pt x="11099" y="908050"/>
                  </a:lnTo>
                  <a:lnTo>
                    <a:pt x="0" y="918210"/>
                  </a:lnTo>
                  <a:lnTo>
                    <a:pt x="0" y="946150"/>
                  </a:lnTo>
                  <a:lnTo>
                    <a:pt x="11099" y="946150"/>
                  </a:lnTo>
                  <a:lnTo>
                    <a:pt x="22186" y="953770"/>
                  </a:lnTo>
                  <a:lnTo>
                    <a:pt x="11099" y="961390"/>
                  </a:lnTo>
                  <a:lnTo>
                    <a:pt x="7404" y="975360"/>
                  </a:lnTo>
                  <a:lnTo>
                    <a:pt x="14795" y="988060"/>
                  </a:lnTo>
                  <a:lnTo>
                    <a:pt x="25895" y="991870"/>
                  </a:lnTo>
                  <a:lnTo>
                    <a:pt x="29591" y="1007110"/>
                  </a:lnTo>
                  <a:lnTo>
                    <a:pt x="493737" y="1007110"/>
                  </a:lnTo>
                  <a:lnTo>
                    <a:pt x="508533" y="995680"/>
                  </a:lnTo>
                  <a:lnTo>
                    <a:pt x="538591" y="995680"/>
                  </a:lnTo>
                  <a:lnTo>
                    <a:pt x="539978" y="991870"/>
                  </a:lnTo>
                  <a:lnTo>
                    <a:pt x="551065" y="984250"/>
                  </a:lnTo>
                  <a:lnTo>
                    <a:pt x="562165" y="980440"/>
                  </a:lnTo>
                  <a:lnTo>
                    <a:pt x="573265" y="975360"/>
                  </a:lnTo>
                  <a:lnTo>
                    <a:pt x="576961" y="961390"/>
                  </a:lnTo>
                  <a:lnTo>
                    <a:pt x="632434" y="961390"/>
                  </a:lnTo>
                  <a:lnTo>
                    <a:pt x="643534" y="946150"/>
                  </a:lnTo>
                  <a:lnTo>
                    <a:pt x="654621" y="942340"/>
                  </a:lnTo>
                  <a:lnTo>
                    <a:pt x="975647" y="942340"/>
                  </a:lnTo>
                  <a:lnTo>
                    <a:pt x="978242" y="933450"/>
                  </a:lnTo>
                  <a:lnTo>
                    <a:pt x="981938" y="918210"/>
                  </a:lnTo>
                  <a:lnTo>
                    <a:pt x="991184" y="904240"/>
                  </a:lnTo>
                  <a:lnTo>
                    <a:pt x="1002284" y="904240"/>
                  </a:lnTo>
                  <a:lnTo>
                    <a:pt x="1013371" y="896620"/>
                  </a:lnTo>
                  <a:lnTo>
                    <a:pt x="1089112" y="896620"/>
                  </a:lnTo>
                  <a:lnTo>
                    <a:pt x="1091044" y="889000"/>
                  </a:lnTo>
                  <a:lnTo>
                    <a:pt x="1087348" y="876300"/>
                  </a:lnTo>
                  <a:lnTo>
                    <a:pt x="1094740" y="847090"/>
                  </a:lnTo>
                  <a:lnTo>
                    <a:pt x="1102131" y="834390"/>
                  </a:lnTo>
                  <a:lnTo>
                    <a:pt x="1102131" y="808990"/>
                  </a:lnTo>
                  <a:lnTo>
                    <a:pt x="719353" y="808990"/>
                  </a:lnTo>
                  <a:lnTo>
                    <a:pt x="715645" y="796290"/>
                  </a:lnTo>
                  <a:lnTo>
                    <a:pt x="719353" y="781050"/>
                  </a:lnTo>
                  <a:lnTo>
                    <a:pt x="719353" y="755650"/>
                  </a:lnTo>
                  <a:lnTo>
                    <a:pt x="721194" y="751840"/>
                  </a:lnTo>
                  <a:lnTo>
                    <a:pt x="721194" y="739140"/>
                  </a:lnTo>
                  <a:lnTo>
                    <a:pt x="1144663" y="739140"/>
                  </a:lnTo>
                  <a:lnTo>
                    <a:pt x="1155763" y="735330"/>
                  </a:lnTo>
                  <a:lnTo>
                    <a:pt x="1163528" y="731520"/>
                  </a:lnTo>
                  <a:lnTo>
                    <a:pt x="843241" y="731520"/>
                  </a:lnTo>
                  <a:lnTo>
                    <a:pt x="832154" y="728980"/>
                  </a:lnTo>
                  <a:lnTo>
                    <a:pt x="721194" y="728980"/>
                  </a:lnTo>
                  <a:lnTo>
                    <a:pt x="721194" y="725170"/>
                  </a:lnTo>
                  <a:lnTo>
                    <a:pt x="834002" y="725170"/>
                  </a:lnTo>
                  <a:lnTo>
                    <a:pt x="835850" y="721360"/>
                  </a:lnTo>
                  <a:lnTo>
                    <a:pt x="721194" y="721360"/>
                  </a:lnTo>
                  <a:lnTo>
                    <a:pt x="721194" y="717550"/>
                  </a:lnTo>
                  <a:lnTo>
                    <a:pt x="809955" y="717550"/>
                  </a:lnTo>
                  <a:lnTo>
                    <a:pt x="808850" y="709930"/>
                  </a:lnTo>
                  <a:lnTo>
                    <a:pt x="721194" y="709930"/>
                  </a:lnTo>
                  <a:lnTo>
                    <a:pt x="715645" y="697230"/>
                  </a:lnTo>
                  <a:lnTo>
                    <a:pt x="719353" y="683260"/>
                  </a:lnTo>
                  <a:lnTo>
                    <a:pt x="719353" y="671830"/>
                  </a:lnTo>
                  <a:lnTo>
                    <a:pt x="715645" y="671830"/>
                  </a:lnTo>
                  <a:lnTo>
                    <a:pt x="715645" y="668020"/>
                  </a:lnTo>
                  <a:lnTo>
                    <a:pt x="718419" y="668020"/>
                  </a:lnTo>
                  <a:lnTo>
                    <a:pt x="718108" y="667165"/>
                  </a:lnTo>
                  <a:lnTo>
                    <a:pt x="708253" y="660400"/>
                  </a:lnTo>
                  <a:lnTo>
                    <a:pt x="707724" y="659492"/>
                  </a:lnTo>
                  <a:lnTo>
                    <a:pt x="704557" y="659130"/>
                  </a:lnTo>
                  <a:lnTo>
                    <a:pt x="699004" y="647700"/>
                  </a:lnTo>
                  <a:lnTo>
                    <a:pt x="697153" y="647700"/>
                  </a:lnTo>
                  <a:lnTo>
                    <a:pt x="697153" y="643890"/>
                  </a:lnTo>
                  <a:lnTo>
                    <a:pt x="869970" y="643890"/>
                  </a:lnTo>
                  <a:lnTo>
                    <a:pt x="868962" y="640080"/>
                  </a:lnTo>
                  <a:lnTo>
                    <a:pt x="697153" y="640080"/>
                  </a:lnTo>
                  <a:lnTo>
                    <a:pt x="693458" y="637540"/>
                  </a:lnTo>
                  <a:lnTo>
                    <a:pt x="693458" y="633730"/>
                  </a:lnTo>
                  <a:lnTo>
                    <a:pt x="867283" y="633730"/>
                  </a:lnTo>
                  <a:lnTo>
                    <a:pt x="867765" y="631742"/>
                  </a:lnTo>
                  <a:lnTo>
                    <a:pt x="867283" y="629920"/>
                  </a:lnTo>
                  <a:lnTo>
                    <a:pt x="689762" y="629920"/>
                  </a:lnTo>
                  <a:lnTo>
                    <a:pt x="682358" y="614680"/>
                  </a:lnTo>
                  <a:lnTo>
                    <a:pt x="678662" y="614680"/>
                  </a:lnTo>
                  <a:lnTo>
                    <a:pt x="665721" y="605790"/>
                  </a:lnTo>
                  <a:lnTo>
                    <a:pt x="665721" y="591820"/>
                  </a:lnTo>
                  <a:lnTo>
                    <a:pt x="207111" y="591820"/>
                  </a:lnTo>
                  <a:lnTo>
                    <a:pt x="196024" y="584200"/>
                  </a:lnTo>
                  <a:lnTo>
                    <a:pt x="184924" y="572770"/>
                  </a:lnTo>
                  <a:close/>
                </a:path>
                <a:path w="1283970" h="1117600">
                  <a:moveTo>
                    <a:pt x="538591" y="995680"/>
                  </a:moveTo>
                  <a:lnTo>
                    <a:pt x="508533" y="995680"/>
                  </a:lnTo>
                  <a:lnTo>
                    <a:pt x="523328" y="999490"/>
                  </a:lnTo>
                  <a:lnTo>
                    <a:pt x="534428" y="1007110"/>
                  </a:lnTo>
                  <a:lnTo>
                    <a:pt x="538591" y="995680"/>
                  </a:lnTo>
                  <a:close/>
                </a:path>
                <a:path w="1283970" h="1117600">
                  <a:moveTo>
                    <a:pt x="952347" y="967740"/>
                  </a:moveTo>
                  <a:lnTo>
                    <a:pt x="939406" y="967740"/>
                  </a:lnTo>
                  <a:lnTo>
                    <a:pt x="952347" y="971550"/>
                  </a:lnTo>
                  <a:lnTo>
                    <a:pt x="952347" y="967740"/>
                  </a:lnTo>
                  <a:close/>
                </a:path>
                <a:path w="1283970" h="1117600">
                  <a:moveTo>
                    <a:pt x="632434" y="961390"/>
                  </a:moveTo>
                  <a:lnTo>
                    <a:pt x="601002" y="961390"/>
                  </a:lnTo>
                  <a:lnTo>
                    <a:pt x="615797" y="963930"/>
                  </a:lnTo>
                  <a:lnTo>
                    <a:pt x="632434" y="961390"/>
                  </a:lnTo>
                  <a:close/>
                </a:path>
                <a:path w="1283970" h="1117600">
                  <a:moveTo>
                    <a:pt x="708253" y="942340"/>
                  </a:moveTo>
                  <a:lnTo>
                    <a:pt x="673112" y="942340"/>
                  </a:lnTo>
                  <a:lnTo>
                    <a:pt x="686066" y="953770"/>
                  </a:lnTo>
                  <a:lnTo>
                    <a:pt x="697153" y="949960"/>
                  </a:lnTo>
                  <a:lnTo>
                    <a:pt x="708253" y="942340"/>
                  </a:lnTo>
                  <a:close/>
                </a:path>
                <a:path w="1283970" h="1117600">
                  <a:moveTo>
                    <a:pt x="1083640" y="918210"/>
                  </a:moveTo>
                  <a:lnTo>
                    <a:pt x="1059599" y="918210"/>
                  </a:lnTo>
                  <a:lnTo>
                    <a:pt x="1070698" y="929640"/>
                  </a:lnTo>
                  <a:lnTo>
                    <a:pt x="1083640" y="933450"/>
                  </a:lnTo>
                  <a:lnTo>
                    <a:pt x="1083640" y="918210"/>
                  </a:lnTo>
                  <a:close/>
                </a:path>
                <a:path w="1283970" h="1117600">
                  <a:moveTo>
                    <a:pt x="1089112" y="896620"/>
                  </a:moveTo>
                  <a:lnTo>
                    <a:pt x="1013371" y="896620"/>
                  </a:lnTo>
                  <a:lnTo>
                    <a:pt x="1024470" y="900430"/>
                  </a:lnTo>
                  <a:lnTo>
                    <a:pt x="1024470" y="915670"/>
                  </a:lnTo>
                  <a:lnTo>
                    <a:pt x="1037412" y="922020"/>
                  </a:lnTo>
                  <a:lnTo>
                    <a:pt x="1048512" y="918210"/>
                  </a:lnTo>
                  <a:lnTo>
                    <a:pt x="1083640" y="918210"/>
                  </a:lnTo>
                  <a:lnTo>
                    <a:pt x="1089112" y="896620"/>
                  </a:lnTo>
                  <a:close/>
                </a:path>
                <a:path w="1283970" h="1117600">
                  <a:moveTo>
                    <a:pt x="1144663" y="739140"/>
                  </a:moveTo>
                  <a:lnTo>
                    <a:pt x="721194" y="739140"/>
                  </a:lnTo>
                  <a:lnTo>
                    <a:pt x="721194" y="751840"/>
                  </a:lnTo>
                  <a:lnTo>
                    <a:pt x="719353" y="767080"/>
                  </a:lnTo>
                  <a:lnTo>
                    <a:pt x="719353" y="808990"/>
                  </a:lnTo>
                  <a:lnTo>
                    <a:pt x="1102131" y="808990"/>
                  </a:lnTo>
                  <a:lnTo>
                    <a:pt x="1102131" y="805180"/>
                  </a:lnTo>
                  <a:lnTo>
                    <a:pt x="1105839" y="792480"/>
                  </a:lnTo>
                  <a:lnTo>
                    <a:pt x="1109535" y="778510"/>
                  </a:lnTo>
                  <a:lnTo>
                    <a:pt x="1120635" y="763270"/>
                  </a:lnTo>
                  <a:lnTo>
                    <a:pt x="1144663" y="739140"/>
                  </a:lnTo>
                  <a:close/>
                </a:path>
                <a:path w="1283970" h="1117600">
                  <a:moveTo>
                    <a:pt x="721194" y="751840"/>
                  </a:moveTo>
                  <a:lnTo>
                    <a:pt x="719353" y="755650"/>
                  </a:lnTo>
                  <a:lnTo>
                    <a:pt x="719353" y="767080"/>
                  </a:lnTo>
                  <a:lnTo>
                    <a:pt x="721194" y="751840"/>
                  </a:lnTo>
                  <a:close/>
                </a:path>
                <a:path w="1283970" h="1117600">
                  <a:moveTo>
                    <a:pt x="1168704" y="728980"/>
                  </a:moveTo>
                  <a:lnTo>
                    <a:pt x="854341" y="728980"/>
                  </a:lnTo>
                  <a:lnTo>
                    <a:pt x="843241" y="731520"/>
                  </a:lnTo>
                  <a:lnTo>
                    <a:pt x="1163528" y="731520"/>
                  </a:lnTo>
                  <a:lnTo>
                    <a:pt x="1168704" y="728980"/>
                  </a:lnTo>
                  <a:close/>
                </a:path>
                <a:path w="1283970" h="1117600">
                  <a:moveTo>
                    <a:pt x="855729" y="725170"/>
                  </a:moveTo>
                  <a:lnTo>
                    <a:pt x="834002" y="725170"/>
                  </a:lnTo>
                  <a:lnTo>
                    <a:pt x="832154" y="728980"/>
                  </a:lnTo>
                  <a:lnTo>
                    <a:pt x="854341" y="728980"/>
                  </a:lnTo>
                  <a:lnTo>
                    <a:pt x="855729" y="725170"/>
                  </a:lnTo>
                  <a:close/>
                </a:path>
                <a:path w="1283970" h="1117600">
                  <a:moveTo>
                    <a:pt x="1190898" y="693420"/>
                  </a:moveTo>
                  <a:lnTo>
                    <a:pt x="850646" y="693420"/>
                  </a:lnTo>
                  <a:lnTo>
                    <a:pt x="854341" y="701040"/>
                  </a:lnTo>
                  <a:lnTo>
                    <a:pt x="859891" y="713740"/>
                  </a:lnTo>
                  <a:lnTo>
                    <a:pt x="855729" y="725170"/>
                  </a:lnTo>
                  <a:lnTo>
                    <a:pt x="1179798" y="725170"/>
                  </a:lnTo>
                  <a:lnTo>
                    <a:pt x="1190891" y="721360"/>
                  </a:lnTo>
                  <a:lnTo>
                    <a:pt x="1198295" y="706120"/>
                  </a:lnTo>
                  <a:lnTo>
                    <a:pt x="1187196" y="701040"/>
                  </a:lnTo>
                  <a:lnTo>
                    <a:pt x="1190898" y="693420"/>
                  </a:lnTo>
                  <a:close/>
                </a:path>
                <a:path w="1283970" h="1117600">
                  <a:moveTo>
                    <a:pt x="828446" y="704850"/>
                  </a:moveTo>
                  <a:lnTo>
                    <a:pt x="821006" y="704855"/>
                  </a:lnTo>
                  <a:lnTo>
                    <a:pt x="817095" y="705303"/>
                  </a:lnTo>
                  <a:lnTo>
                    <a:pt x="809955" y="717550"/>
                  </a:lnTo>
                  <a:lnTo>
                    <a:pt x="721194" y="717550"/>
                  </a:lnTo>
                  <a:lnTo>
                    <a:pt x="721194" y="721360"/>
                  </a:lnTo>
                  <a:lnTo>
                    <a:pt x="835850" y="721360"/>
                  </a:lnTo>
                  <a:lnTo>
                    <a:pt x="839546" y="713740"/>
                  </a:lnTo>
                  <a:lnTo>
                    <a:pt x="828446" y="704850"/>
                  </a:lnTo>
                  <a:close/>
                </a:path>
                <a:path w="1283970" h="1117600">
                  <a:moveTo>
                    <a:pt x="858504" y="717550"/>
                  </a:moveTo>
                  <a:lnTo>
                    <a:pt x="837698" y="717550"/>
                  </a:lnTo>
                  <a:lnTo>
                    <a:pt x="835850" y="721360"/>
                  </a:lnTo>
                  <a:lnTo>
                    <a:pt x="857116" y="721360"/>
                  </a:lnTo>
                  <a:lnTo>
                    <a:pt x="858504" y="717550"/>
                  </a:lnTo>
                  <a:close/>
                </a:path>
                <a:path w="1283970" h="1117600">
                  <a:moveTo>
                    <a:pt x="728206" y="678046"/>
                  </a:moveTo>
                  <a:lnTo>
                    <a:pt x="719353" y="683260"/>
                  </a:lnTo>
                  <a:lnTo>
                    <a:pt x="719353" y="697230"/>
                  </a:lnTo>
                  <a:lnTo>
                    <a:pt x="721194" y="709930"/>
                  </a:lnTo>
                  <a:lnTo>
                    <a:pt x="808850" y="709930"/>
                  </a:lnTo>
                  <a:lnTo>
                    <a:pt x="808106" y="704850"/>
                  </a:lnTo>
                  <a:lnTo>
                    <a:pt x="774827" y="704850"/>
                  </a:lnTo>
                  <a:lnTo>
                    <a:pt x="797013" y="697230"/>
                  </a:lnTo>
                  <a:lnTo>
                    <a:pt x="817359" y="697230"/>
                  </a:lnTo>
                  <a:lnTo>
                    <a:pt x="815511" y="693420"/>
                  </a:lnTo>
                  <a:lnTo>
                    <a:pt x="813663" y="693420"/>
                  </a:lnTo>
                  <a:lnTo>
                    <a:pt x="813663" y="685800"/>
                  </a:lnTo>
                  <a:lnTo>
                    <a:pt x="750785" y="685800"/>
                  </a:lnTo>
                  <a:lnTo>
                    <a:pt x="750785" y="683260"/>
                  </a:lnTo>
                  <a:lnTo>
                    <a:pt x="743394" y="683260"/>
                  </a:lnTo>
                  <a:lnTo>
                    <a:pt x="737844" y="679450"/>
                  </a:lnTo>
                  <a:lnTo>
                    <a:pt x="728599" y="679450"/>
                  </a:lnTo>
                  <a:lnTo>
                    <a:pt x="728594" y="678180"/>
                  </a:lnTo>
                  <a:lnTo>
                    <a:pt x="728206" y="678046"/>
                  </a:lnTo>
                  <a:close/>
                </a:path>
                <a:path w="1283970" h="1117600">
                  <a:moveTo>
                    <a:pt x="817359" y="697230"/>
                  </a:moveTo>
                  <a:lnTo>
                    <a:pt x="797013" y="697230"/>
                  </a:lnTo>
                  <a:lnTo>
                    <a:pt x="809955" y="706120"/>
                  </a:lnTo>
                  <a:lnTo>
                    <a:pt x="817095" y="705303"/>
                  </a:lnTo>
                  <a:lnTo>
                    <a:pt x="817359" y="704850"/>
                  </a:lnTo>
                  <a:lnTo>
                    <a:pt x="821055" y="704850"/>
                  </a:lnTo>
                  <a:lnTo>
                    <a:pt x="817359" y="697230"/>
                  </a:lnTo>
                  <a:close/>
                </a:path>
                <a:path w="1283970" h="1117600">
                  <a:moveTo>
                    <a:pt x="821055" y="704850"/>
                  </a:moveTo>
                  <a:lnTo>
                    <a:pt x="817356" y="704855"/>
                  </a:lnTo>
                  <a:lnTo>
                    <a:pt x="817095" y="705303"/>
                  </a:lnTo>
                  <a:lnTo>
                    <a:pt x="821055" y="704850"/>
                  </a:lnTo>
                  <a:close/>
                </a:path>
                <a:path w="1283970" h="1117600">
                  <a:moveTo>
                    <a:pt x="797013" y="701040"/>
                  </a:moveTo>
                  <a:lnTo>
                    <a:pt x="785920" y="701040"/>
                  </a:lnTo>
                  <a:lnTo>
                    <a:pt x="774827" y="704850"/>
                  </a:lnTo>
                  <a:lnTo>
                    <a:pt x="808106" y="704850"/>
                  </a:lnTo>
                  <a:lnTo>
                    <a:pt x="797013" y="701040"/>
                  </a:lnTo>
                  <a:close/>
                </a:path>
                <a:path w="1283970" h="1117600">
                  <a:moveTo>
                    <a:pt x="816234" y="685800"/>
                  </a:moveTo>
                  <a:lnTo>
                    <a:pt x="813663" y="685800"/>
                  </a:lnTo>
                  <a:lnTo>
                    <a:pt x="813663" y="689610"/>
                  </a:lnTo>
                  <a:lnTo>
                    <a:pt x="821055" y="704850"/>
                  </a:lnTo>
                  <a:lnTo>
                    <a:pt x="816234" y="685800"/>
                  </a:lnTo>
                  <a:close/>
                </a:path>
                <a:path w="1283970" h="1117600">
                  <a:moveTo>
                    <a:pt x="844253" y="693420"/>
                  </a:moveTo>
                  <a:lnTo>
                    <a:pt x="818162" y="693420"/>
                  </a:lnTo>
                  <a:lnTo>
                    <a:pt x="821055" y="704850"/>
                  </a:lnTo>
                  <a:lnTo>
                    <a:pt x="843241" y="697230"/>
                  </a:lnTo>
                  <a:lnTo>
                    <a:pt x="844253" y="693420"/>
                  </a:lnTo>
                  <a:close/>
                </a:path>
                <a:path w="1283970" h="1117600">
                  <a:moveTo>
                    <a:pt x="848798" y="689610"/>
                  </a:moveTo>
                  <a:lnTo>
                    <a:pt x="845264" y="689610"/>
                  </a:lnTo>
                  <a:lnTo>
                    <a:pt x="844253" y="693420"/>
                  </a:lnTo>
                  <a:lnTo>
                    <a:pt x="850646" y="693420"/>
                  </a:lnTo>
                  <a:lnTo>
                    <a:pt x="848798" y="689610"/>
                  </a:lnTo>
                  <a:close/>
                </a:path>
                <a:path w="1283970" h="1117600">
                  <a:moveTo>
                    <a:pt x="858408" y="660400"/>
                  </a:moveTo>
                  <a:lnTo>
                    <a:pt x="817359" y="660400"/>
                  </a:lnTo>
                  <a:lnTo>
                    <a:pt x="813663" y="675640"/>
                  </a:lnTo>
                  <a:lnTo>
                    <a:pt x="817198" y="689610"/>
                  </a:lnTo>
                  <a:lnTo>
                    <a:pt x="845264" y="689610"/>
                  </a:lnTo>
                  <a:lnTo>
                    <a:pt x="846950" y="683260"/>
                  </a:lnTo>
                  <a:lnTo>
                    <a:pt x="856183" y="668020"/>
                  </a:lnTo>
                  <a:lnTo>
                    <a:pt x="858408" y="660400"/>
                  </a:lnTo>
                  <a:close/>
                </a:path>
                <a:path w="1283970" h="1117600">
                  <a:moveTo>
                    <a:pt x="896203" y="640080"/>
                  </a:moveTo>
                  <a:lnTo>
                    <a:pt x="869970" y="640080"/>
                  </a:lnTo>
                  <a:lnTo>
                    <a:pt x="870978" y="643890"/>
                  </a:lnTo>
                  <a:lnTo>
                    <a:pt x="870326" y="645234"/>
                  </a:lnTo>
                  <a:lnTo>
                    <a:pt x="870978" y="647700"/>
                  </a:lnTo>
                  <a:lnTo>
                    <a:pt x="868206" y="649605"/>
                  </a:lnTo>
                  <a:lnTo>
                    <a:pt x="863587" y="659130"/>
                  </a:lnTo>
                  <a:lnTo>
                    <a:pt x="854341" y="671830"/>
                  </a:lnTo>
                  <a:lnTo>
                    <a:pt x="846950" y="685800"/>
                  </a:lnTo>
                  <a:lnTo>
                    <a:pt x="848798" y="689610"/>
                  </a:lnTo>
                  <a:lnTo>
                    <a:pt x="1192749" y="689610"/>
                  </a:lnTo>
                  <a:lnTo>
                    <a:pt x="1194600" y="685800"/>
                  </a:lnTo>
                  <a:lnTo>
                    <a:pt x="1190891" y="671830"/>
                  </a:lnTo>
                  <a:lnTo>
                    <a:pt x="909815" y="671830"/>
                  </a:lnTo>
                  <a:lnTo>
                    <a:pt x="902423" y="659130"/>
                  </a:lnTo>
                  <a:lnTo>
                    <a:pt x="898728" y="643890"/>
                  </a:lnTo>
                  <a:lnTo>
                    <a:pt x="896203" y="640080"/>
                  </a:lnTo>
                  <a:close/>
                </a:path>
                <a:path w="1283970" h="1117600">
                  <a:moveTo>
                    <a:pt x="813663" y="679450"/>
                  </a:moveTo>
                  <a:lnTo>
                    <a:pt x="758177" y="679450"/>
                  </a:lnTo>
                  <a:lnTo>
                    <a:pt x="758177" y="683260"/>
                  </a:lnTo>
                  <a:lnTo>
                    <a:pt x="761885" y="683260"/>
                  </a:lnTo>
                  <a:lnTo>
                    <a:pt x="761885" y="685800"/>
                  </a:lnTo>
                  <a:lnTo>
                    <a:pt x="813663" y="685800"/>
                  </a:lnTo>
                  <a:lnTo>
                    <a:pt x="813663" y="679450"/>
                  </a:lnTo>
                  <a:close/>
                </a:path>
                <a:path w="1283970" h="1117600">
                  <a:moveTo>
                    <a:pt x="852325" y="675640"/>
                  </a:moveTo>
                  <a:lnTo>
                    <a:pt x="851566" y="675640"/>
                  </a:lnTo>
                  <a:lnTo>
                    <a:pt x="846950" y="683260"/>
                  </a:lnTo>
                  <a:lnTo>
                    <a:pt x="846276" y="685800"/>
                  </a:lnTo>
                  <a:lnTo>
                    <a:pt x="846950" y="685800"/>
                  </a:lnTo>
                  <a:lnTo>
                    <a:pt x="852325" y="675640"/>
                  </a:lnTo>
                  <a:close/>
                </a:path>
                <a:path w="1283970" h="1117600">
                  <a:moveTo>
                    <a:pt x="813663" y="675640"/>
                  </a:moveTo>
                  <a:lnTo>
                    <a:pt x="743394" y="675640"/>
                  </a:lnTo>
                  <a:lnTo>
                    <a:pt x="754481" y="679450"/>
                  </a:lnTo>
                  <a:lnTo>
                    <a:pt x="743394" y="683260"/>
                  </a:lnTo>
                  <a:lnTo>
                    <a:pt x="758177" y="683260"/>
                  </a:lnTo>
                  <a:lnTo>
                    <a:pt x="758177" y="679450"/>
                  </a:lnTo>
                  <a:lnTo>
                    <a:pt x="813663" y="679450"/>
                  </a:lnTo>
                  <a:lnTo>
                    <a:pt x="813663" y="675640"/>
                  </a:lnTo>
                  <a:close/>
                </a:path>
                <a:path w="1283970" h="1117600">
                  <a:moveTo>
                    <a:pt x="813663" y="675640"/>
                  </a:moveTo>
                  <a:lnTo>
                    <a:pt x="813663" y="683260"/>
                  </a:lnTo>
                  <a:lnTo>
                    <a:pt x="815591" y="683260"/>
                  </a:lnTo>
                  <a:lnTo>
                    <a:pt x="813663" y="675640"/>
                  </a:lnTo>
                  <a:close/>
                </a:path>
                <a:path w="1283970" h="1117600">
                  <a:moveTo>
                    <a:pt x="728599" y="678181"/>
                  </a:moveTo>
                  <a:lnTo>
                    <a:pt x="728599" y="679450"/>
                  </a:lnTo>
                  <a:lnTo>
                    <a:pt x="732294" y="679450"/>
                  </a:lnTo>
                  <a:lnTo>
                    <a:pt x="728599" y="678181"/>
                  </a:lnTo>
                  <a:close/>
                </a:path>
                <a:path w="1283970" h="1117600">
                  <a:moveTo>
                    <a:pt x="732294" y="675640"/>
                  </a:moveTo>
                  <a:lnTo>
                    <a:pt x="728599" y="677816"/>
                  </a:lnTo>
                  <a:lnTo>
                    <a:pt x="728599" y="678181"/>
                  </a:lnTo>
                  <a:lnTo>
                    <a:pt x="732294" y="679450"/>
                  </a:lnTo>
                  <a:lnTo>
                    <a:pt x="735994" y="678180"/>
                  </a:lnTo>
                  <a:lnTo>
                    <a:pt x="732294" y="675640"/>
                  </a:lnTo>
                  <a:close/>
                </a:path>
                <a:path w="1283970" h="1117600">
                  <a:moveTo>
                    <a:pt x="735994" y="678180"/>
                  </a:moveTo>
                  <a:lnTo>
                    <a:pt x="732294" y="679450"/>
                  </a:lnTo>
                  <a:lnTo>
                    <a:pt x="737844" y="679450"/>
                  </a:lnTo>
                  <a:lnTo>
                    <a:pt x="735994" y="678180"/>
                  </a:lnTo>
                  <a:close/>
                </a:path>
                <a:path w="1283970" h="1117600">
                  <a:moveTo>
                    <a:pt x="743394" y="675640"/>
                  </a:moveTo>
                  <a:lnTo>
                    <a:pt x="735994" y="678180"/>
                  </a:lnTo>
                  <a:lnTo>
                    <a:pt x="737844" y="679450"/>
                  </a:lnTo>
                  <a:lnTo>
                    <a:pt x="754481" y="679450"/>
                  </a:lnTo>
                  <a:lnTo>
                    <a:pt x="743394" y="675640"/>
                  </a:lnTo>
                  <a:close/>
                </a:path>
                <a:path w="1283970" h="1117600">
                  <a:moveTo>
                    <a:pt x="728599" y="677816"/>
                  </a:moveTo>
                  <a:lnTo>
                    <a:pt x="728206" y="678046"/>
                  </a:lnTo>
                  <a:lnTo>
                    <a:pt x="728599" y="678181"/>
                  </a:lnTo>
                  <a:lnTo>
                    <a:pt x="728599" y="677816"/>
                  </a:lnTo>
                  <a:close/>
                </a:path>
                <a:path w="1283970" h="1117600">
                  <a:moveTo>
                    <a:pt x="743394" y="675640"/>
                  </a:moveTo>
                  <a:lnTo>
                    <a:pt x="732294" y="675640"/>
                  </a:lnTo>
                  <a:lnTo>
                    <a:pt x="735994" y="678180"/>
                  </a:lnTo>
                  <a:lnTo>
                    <a:pt x="743394" y="675640"/>
                  </a:lnTo>
                  <a:close/>
                </a:path>
                <a:path w="1283970" h="1117600">
                  <a:moveTo>
                    <a:pt x="869130" y="647700"/>
                  </a:moveTo>
                  <a:lnTo>
                    <a:pt x="700849" y="647700"/>
                  </a:lnTo>
                  <a:lnTo>
                    <a:pt x="707724" y="659492"/>
                  </a:lnTo>
                  <a:lnTo>
                    <a:pt x="715645" y="660400"/>
                  </a:lnTo>
                  <a:lnTo>
                    <a:pt x="718108" y="667165"/>
                  </a:lnTo>
                  <a:lnTo>
                    <a:pt x="719353" y="668020"/>
                  </a:lnTo>
                  <a:lnTo>
                    <a:pt x="719353" y="670583"/>
                  </a:lnTo>
                  <a:lnTo>
                    <a:pt x="721194" y="675640"/>
                  </a:lnTo>
                  <a:lnTo>
                    <a:pt x="728206" y="678046"/>
                  </a:lnTo>
                  <a:lnTo>
                    <a:pt x="728599" y="677816"/>
                  </a:lnTo>
                  <a:lnTo>
                    <a:pt x="728599" y="675640"/>
                  </a:lnTo>
                  <a:lnTo>
                    <a:pt x="813663" y="675640"/>
                  </a:lnTo>
                  <a:lnTo>
                    <a:pt x="817359" y="660400"/>
                  </a:lnTo>
                  <a:lnTo>
                    <a:pt x="858408" y="660400"/>
                  </a:lnTo>
                  <a:lnTo>
                    <a:pt x="859891" y="655320"/>
                  </a:lnTo>
                  <a:lnTo>
                    <a:pt x="868206" y="649605"/>
                  </a:lnTo>
                  <a:lnTo>
                    <a:pt x="869130" y="647700"/>
                  </a:lnTo>
                  <a:close/>
                </a:path>
                <a:path w="1283970" h="1117600">
                  <a:moveTo>
                    <a:pt x="732294" y="675640"/>
                  </a:moveTo>
                  <a:lnTo>
                    <a:pt x="728599" y="675640"/>
                  </a:lnTo>
                  <a:lnTo>
                    <a:pt x="728599" y="677816"/>
                  </a:lnTo>
                  <a:lnTo>
                    <a:pt x="732294" y="675640"/>
                  </a:lnTo>
                  <a:close/>
                </a:path>
                <a:path w="1283970" h="1117600">
                  <a:moveTo>
                    <a:pt x="718419" y="668020"/>
                  </a:moveTo>
                  <a:lnTo>
                    <a:pt x="715645" y="668020"/>
                  </a:lnTo>
                  <a:lnTo>
                    <a:pt x="715645" y="671830"/>
                  </a:lnTo>
                  <a:lnTo>
                    <a:pt x="719353" y="671830"/>
                  </a:lnTo>
                  <a:lnTo>
                    <a:pt x="719353" y="670583"/>
                  </a:lnTo>
                  <a:lnTo>
                    <a:pt x="718419" y="668020"/>
                  </a:lnTo>
                  <a:close/>
                </a:path>
                <a:path w="1283970" h="1117600">
                  <a:moveTo>
                    <a:pt x="719353" y="670583"/>
                  </a:moveTo>
                  <a:lnTo>
                    <a:pt x="719353" y="671830"/>
                  </a:lnTo>
                  <a:lnTo>
                    <a:pt x="719807" y="671830"/>
                  </a:lnTo>
                  <a:lnTo>
                    <a:pt x="719353" y="670583"/>
                  </a:lnTo>
                  <a:close/>
                </a:path>
                <a:path w="1283970" h="1117600">
                  <a:moveTo>
                    <a:pt x="857115" y="668020"/>
                  </a:moveTo>
                  <a:lnTo>
                    <a:pt x="856183" y="668020"/>
                  </a:lnTo>
                  <a:lnTo>
                    <a:pt x="853874" y="671830"/>
                  </a:lnTo>
                  <a:lnTo>
                    <a:pt x="854341" y="671830"/>
                  </a:lnTo>
                  <a:lnTo>
                    <a:pt x="857115" y="668020"/>
                  </a:lnTo>
                  <a:close/>
                </a:path>
                <a:path w="1283970" h="1117600">
                  <a:moveTo>
                    <a:pt x="920915" y="668020"/>
                  </a:moveTo>
                  <a:lnTo>
                    <a:pt x="907597" y="668020"/>
                  </a:lnTo>
                  <a:lnTo>
                    <a:pt x="909815" y="671830"/>
                  </a:lnTo>
                  <a:lnTo>
                    <a:pt x="920915" y="668020"/>
                  </a:lnTo>
                  <a:close/>
                </a:path>
                <a:path w="1283970" h="1117600">
                  <a:moveTo>
                    <a:pt x="1179804" y="660400"/>
                  </a:moveTo>
                  <a:lnTo>
                    <a:pt x="924610" y="660400"/>
                  </a:lnTo>
                  <a:lnTo>
                    <a:pt x="924610" y="664210"/>
                  </a:lnTo>
                  <a:lnTo>
                    <a:pt x="920915" y="664210"/>
                  </a:lnTo>
                  <a:lnTo>
                    <a:pt x="932002" y="668020"/>
                  </a:lnTo>
                  <a:lnTo>
                    <a:pt x="920915" y="668020"/>
                  </a:lnTo>
                  <a:lnTo>
                    <a:pt x="909815" y="671830"/>
                  </a:lnTo>
                  <a:lnTo>
                    <a:pt x="1190891" y="671830"/>
                  </a:lnTo>
                  <a:lnTo>
                    <a:pt x="1179804" y="660400"/>
                  </a:lnTo>
                  <a:close/>
                </a:path>
                <a:path w="1283970" h="1117600">
                  <a:moveTo>
                    <a:pt x="718108" y="667165"/>
                  </a:moveTo>
                  <a:lnTo>
                    <a:pt x="719353" y="670583"/>
                  </a:lnTo>
                  <a:lnTo>
                    <a:pt x="719353" y="668020"/>
                  </a:lnTo>
                  <a:lnTo>
                    <a:pt x="718108" y="667165"/>
                  </a:lnTo>
                  <a:close/>
                </a:path>
                <a:path w="1283970" h="1117600">
                  <a:moveTo>
                    <a:pt x="924610" y="660400"/>
                  </a:moveTo>
                  <a:lnTo>
                    <a:pt x="907597" y="660400"/>
                  </a:lnTo>
                  <a:lnTo>
                    <a:pt x="909815" y="668020"/>
                  </a:lnTo>
                  <a:lnTo>
                    <a:pt x="920915" y="664210"/>
                  </a:lnTo>
                  <a:lnTo>
                    <a:pt x="924610" y="664210"/>
                  </a:lnTo>
                  <a:lnTo>
                    <a:pt x="924610" y="660400"/>
                  </a:lnTo>
                  <a:close/>
                </a:path>
                <a:path w="1283970" h="1117600">
                  <a:moveTo>
                    <a:pt x="907228" y="659130"/>
                  </a:moveTo>
                  <a:lnTo>
                    <a:pt x="906119" y="659130"/>
                  </a:lnTo>
                  <a:lnTo>
                    <a:pt x="906119" y="660400"/>
                  </a:lnTo>
                  <a:lnTo>
                    <a:pt x="907597" y="660400"/>
                  </a:lnTo>
                  <a:lnTo>
                    <a:pt x="907228" y="659130"/>
                  </a:lnTo>
                  <a:close/>
                </a:path>
                <a:path w="1283970" h="1117600">
                  <a:moveTo>
                    <a:pt x="1166863" y="659130"/>
                  </a:moveTo>
                  <a:lnTo>
                    <a:pt x="1152988" y="659130"/>
                  </a:lnTo>
                  <a:lnTo>
                    <a:pt x="1155763" y="660400"/>
                  </a:lnTo>
                  <a:lnTo>
                    <a:pt x="1166863" y="659130"/>
                  </a:lnTo>
                  <a:close/>
                </a:path>
                <a:path w="1283970" h="1117600">
                  <a:moveTo>
                    <a:pt x="869970" y="643890"/>
                  </a:moveTo>
                  <a:lnTo>
                    <a:pt x="697153" y="643890"/>
                  </a:lnTo>
                  <a:lnTo>
                    <a:pt x="704557" y="659130"/>
                  </a:lnTo>
                  <a:lnTo>
                    <a:pt x="707724" y="659492"/>
                  </a:lnTo>
                  <a:lnTo>
                    <a:pt x="700849" y="647700"/>
                  </a:lnTo>
                  <a:lnTo>
                    <a:pt x="869130" y="647700"/>
                  </a:lnTo>
                  <a:lnTo>
                    <a:pt x="870326" y="645234"/>
                  </a:lnTo>
                  <a:lnTo>
                    <a:pt x="869970" y="643890"/>
                  </a:lnTo>
                  <a:close/>
                </a:path>
                <a:path w="1283970" h="1117600">
                  <a:moveTo>
                    <a:pt x="1140968" y="640080"/>
                  </a:moveTo>
                  <a:lnTo>
                    <a:pt x="902423" y="640080"/>
                  </a:lnTo>
                  <a:lnTo>
                    <a:pt x="906119" y="655320"/>
                  </a:lnTo>
                  <a:lnTo>
                    <a:pt x="907228" y="659130"/>
                  </a:lnTo>
                  <a:lnTo>
                    <a:pt x="1152988" y="659130"/>
                  </a:lnTo>
                  <a:lnTo>
                    <a:pt x="1144663" y="655320"/>
                  </a:lnTo>
                  <a:lnTo>
                    <a:pt x="1140968" y="640080"/>
                  </a:lnTo>
                  <a:close/>
                </a:path>
                <a:path w="1283970" h="1117600">
                  <a:moveTo>
                    <a:pt x="870326" y="645234"/>
                  </a:moveTo>
                  <a:lnTo>
                    <a:pt x="868206" y="649605"/>
                  </a:lnTo>
                  <a:lnTo>
                    <a:pt x="870978" y="647700"/>
                  </a:lnTo>
                  <a:lnTo>
                    <a:pt x="870326" y="645234"/>
                  </a:lnTo>
                  <a:close/>
                </a:path>
                <a:path w="1283970" h="1117600">
                  <a:moveTo>
                    <a:pt x="868290" y="633730"/>
                  </a:moveTo>
                  <a:lnTo>
                    <a:pt x="867283" y="633730"/>
                  </a:lnTo>
                  <a:lnTo>
                    <a:pt x="868962" y="640080"/>
                  </a:lnTo>
                  <a:lnTo>
                    <a:pt x="869970" y="640080"/>
                  </a:lnTo>
                  <a:lnTo>
                    <a:pt x="868290" y="633730"/>
                  </a:lnTo>
                  <a:close/>
                </a:path>
                <a:path w="1283970" h="1117600">
                  <a:moveTo>
                    <a:pt x="902423" y="633730"/>
                  </a:moveTo>
                  <a:lnTo>
                    <a:pt x="891994" y="633730"/>
                  </a:lnTo>
                  <a:lnTo>
                    <a:pt x="896203" y="640080"/>
                  </a:lnTo>
                  <a:lnTo>
                    <a:pt x="902423" y="640080"/>
                  </a:lnTo>
                  <a:lnTo>
                    <a:pt x="902423" y="633730"/>
                  </a:lnTo>
                  <a:close/>
                </a:path>
                <a:path w="1283970" h="1117600">
                  <a:moveTo>
                    <a:pt x="1024470" y="613410"/>
                  </a:moveTo>
                  <a:lnTo>
                    <a:pt x="1020775" y="626110"/>
                  </a:lnTo>
                  <a:lnTo>
                    <a:pt x="1024470" y="640080"/>
                  </a:lnTo>
                  <a:lnTo>
                    <a:pt x="1024470" y="613410"/>
                  </a:lnTo>
                  <a:close/>
                </a:path>
                <a:path w="1283970" h="1117600">
                  <a:moveTo>
                    <a:pt x="1129868" y="637540"/>
                  </a:moveTo>
                  <a:lnTo>
                    <a:pt x="1096959" y="637540"/>
                  </a:lnTo>
                  <a:lnTo>
                    <a:pt x="1105839" y="640080"/>
                  </a:lnTo>
                  <a:lnTo>
                    <a:pt x="1116926" y="640080"/>
                  </a:lnTo>
                  <a:lnTo>
                    <a:pt x="1129868" y="637540"/>
                  </a:lnTo>
                  <a:close/>
                </a:path>
                <a:path w="1283970" h="1117600">
                  <a:moveTo>
                    <a:pt x="878382" y="622300"/>
                  </a:moveTo>
                  <a:lnTo>
                    <a:pt x="868391" y="629159"/>
                  </a:lnTo>
                  <a:lnTo>
                    <a:pt x="867765" y="631742"/>
                  </a:lnTo>
                  <a:lnTo>
                    <a:pt x="868290" y="633730"/>
                  </a:lnTo>
                  <a:lnTo>
                    <a:pt x="891994" y="633730"/>
                  </a:lnTo>
                  <a:lnTo>
                    <a:pt x="889469" y="629920"/>
                  </a:lnTo>
                  <a:lnTo>
                    <a:pt x="878382" y="622300"/>
                  </a:lnTo>
                  <a:close/>
                </a:path>
                <a:path w="1283970" h="1117600">
                  <a:moveTo>
                    <a:pt x="913511" y="626110"/>
                  </a:moveTo>
                  <a:lnTo>
                    <a:pt x="902423" y="626110"/>
                  </a:lnTo>
                  <a:lnTo>
                    <a:pt x="902423" y="633730"/>
                  </a:lnTo>
                  <a:lnTo>
                    <a:pt x="1022791" y="633730"/>
                  </a:lnTo>
                  <a:lnTo>
                    <a:pt x="1021783" y="629920"/>
                  </a:lnTo>
                  <a:lnTo>
                    <a:pt x="924610" y="629920"/>
                  </a:lnTo>
                  <a:lnTo>
                    <a:pt x="913511" y="626110"/>
                  </a:lnTo>
                  <a:close/>
                </a:path>
                <a:path w="1283970" h="1117600">
                  <a:moveTo>
                    <a:pt x="1037412" y="605790"/>
                  </a:moveTo>
                  <a:lnTo>
                    <a:pt x="1024470" y="613410"/>
                  </a:lnTo>
                  <a:lnTo>
                    <a:pt x="1024470" y="633730"/>
                  </a:lnTo>
                  <a:lnTo>
                    <a:pt x="1083640" y="633730"/>
                  </a:lnTo>
                  <a:lnTo>
                    <a:pt x="1070698" y="622300"/>
                  </a:lnTo>
                  <a:lnTo>
                    <a:pt x="1065149" y="618490"/>
                  </a:lnTo>
                  <a:lnTo>
                    <a:pt x="1028166" y="618490"/>
                  </a:lnTo>
                  <a:lnTo>
                    <a:pt x="1028166" y="613410"/>
                  </a:lnTo>
                  <a:lnTo>
                    <a:pt x="1056827" y="613410"/>
                  </a:lnTo>
                  <a:lnTo>
                    <a:pt x="1048512" y="609600"/>
                  </a:lnTo>
                  <a:lnTo>
                    <a:pt x="1037412" y="605790"/>
                  </a:lnTo>
                  <a:close/>
                </a:path>
                <a:path w="1283970" h="1117600">
                  <a:moveTo>
                    <a:pt x="868391" y="629159"/>
                  </a:moveTo>
                  <a:lnTo>
                    <a:pt x="867283" y="629920"/>
                  </a:lnTo>
                  <a:lnTo>
                    <a:pt x="867765" y="631742"/>
                  </a:lnTo>
                  <a:lnTo>
                    <a:pt x="868391" y="629159"/>
                  </a:lnTo>
                  <a:close/>
                </a:path>
                <a:path w="1283970" h="1117600">
                  <a:moveTo>
                    <a:pt x="221907" y="506730"/>
                  </a:moveTo>
                  <a:lnTo>
                    <a:pt x="210820" y="506730"/>
                  </a:lnTo>
                  <a:lnTo>
                    <a:pt x="203415" y="521970"/>
                  </a:lnTo>
                  <a:lnTo>
                    <a:pt x="203415" y="548640"/>
                  </a:lnTo>
                  <a:lnTo>
                    <a:pt x="214515" y="552450"/>
                  </a:lnTo>
                  <a:lnTo>
                    <a:pt x="203415" y="552450"/>
                  </a:lnTo>
                  <a:lnTo>
                    <a:pt x="196024" y="567690"/>
                  </a:lnTo>
                  <a:lnTo>
                    <a:pt x="184924" y="572770"/>
                  </a:lnTo>
                  <a:lnTo>
                    <a:pt x="196024" y="584200"/>
                  </a:lnTo>
                  <a:lnTo>
                    <a:pt x="207111" y="591820"/>
                  </a:lnTo>
                  <a:lnTo>
                    <a:pt x="665721" y="591820"/>
                  </a:lnTo>
                  <a:lnTo>
                    <a:pt x="669417" y="605790"/>
                  </a:lnTo>
                  <a:lnTo>
                    <a:pt x="682358" y="614680"/>
                  </a:lnTo>
                  <a:lnTo>
                    <a:pt x="689762" y="629920"/>
                  </a:lnTo>
                  <a:lnTo>
                    <a:pt x="867283" y="629920"/>
                  </a:lnTo>
                  <a:lnTo>
                    <a:pt x="868391" y="629159"/>
                  </a:lnTo>
                  <a:lnTo>
                    <a:pt x="870978" y="618490"/>
                  </a:lnTo>
                  <a:lnTo>
                    <a:pt x="882078" y="618490"/>
                  </a:lnTo>
                  <a:lnTo>
                    <a:pt x="893178" y="614680"/>
                  </a:lnTo>
                  <a:lnTo>
                    <a:pt x="899650" y="605790"/>
                  </a:lnTo>
                  <a:lnTo>
                    <a:pt x="878382" y="605790"/>
                  </a:lnTo>
                  <a:lnTo>
                    <a:pt x="867283" y="601980"/>
                  </a:lnTo>
                  <a:lnTo>
                    <a:pt x="881639" y="588010"/>
                  </a:lnTo>
                  <a:lnTo>
                    <a:pt x="878382" y="588010"/>
                  </a:lnTo>
                  <a:lnTo>
                    <a:pt x="883926" y="584200"/>
                  </a:lnTo>
                  <a:lnTo>
                    <a:pt x="665721" y="584200"/>
                  </a:lnTo>
                  <a:lnTo>
                    <a:pt x="665721" y="580390"/>
                  </a:lnTo>
                  <a:lnTo>
                    <a:pt x="892251" y="580390"/>
                  </a:lnTo>
                  <a:lnTo>
                    <a:pt x="896874" y="576580"/>
                  </a:lnTo>
                  <a:lnTo>
                    <a:pt x="940327" y="576580"/>
                  </a:lnTo>
                  <a:lnTo>
                    <a:pt x="959751" y="567690"/>
                  </a:lnTo>
                  <a:lnTo>
                    <a:pt x="970838" y="556260"/>
                  </a:lnTo>
                  <a:lnTo>
                    <a:pt x="981938" y="556260"/>
                  </a:lnTo>
                  <a:lnTo>
                    <a:pt x="981938" y="538480"/>
                  </a:lnTo>
                  <a:lnTo>
                    <a:pt x="264439" y="538480"/>
                  </a:lnTo>
                  <a:lnTo>
                    <a:pt x="253339" y="534670"/>
                  </a:lnTo>
                  <a:lnTo>
                    <a:pt x="245948" y="521970"/>
                  </a:lnTo>
                  <a:lnTo>
                    <a:pt x="234848" y="518160"/>
                  </a:lnTo>
                  <a:lnTo>
                    <a:pt x="221907" y="506730"/>
                  </a:lnTo>
                  <a:close/>
                </a:path>
                <a:path w="1283970" h="1117600">
                  <a:moveTo>
                    <a:pt x="928306" y="588010"/>
                  </a:moveTo>
                  <a:lnTo>
                    <a:pt x="920915" y="601980"/>
                  </a:lnTo>
                  <a:lnTo>
                    <a:pt x="920915" y="614680"/>
                  </a:lnTo>
                  <a:lnTo>
                    <a:pt x="924610" y="629920"/>
                  </a:lnTo>
                  <a:lnTo>
                    <a:pt x="1021783" y="629920"/>
                  </a:lnTo>
                  <a:lnTo>
                    <a:pt x="1020775" y="626110"/>
                  </a:lnTo>
                  <a:lnTo>
                    <a:pt x="1024101" y="614680"/>
                  </a:lnTo>
                  <a:lnTo>
                    <a:pt x="959751" y="614680"/>
                  </a:lnTo>
                  <a:lnTo>
                    <a:pt x="959751" y="613410"/>
                  </a:lnTo>
                  <a:lnTo>
                    <a:pt x="956043" y="613410"/>
                  </a:lnTo>
                  <a:lnTo>
                    <a:pt x="944956" y="609600"/>
                  </a:lnTo>
                  <a:lnTo>
                    <a:pt x="939406" y="594360"/>
                  </a:lnTo>
                  <a:lnTo>
                    <a:pt x="928306" y="588010"/>
                  </a:lnTo>
                  <a:close/>
                </a:path>
                <a:path w="1283970" h="1117600">
                  <a:moveTo>
                    <a:pt x="1056827" y="613410"/>
                  </a:moveTo>
                  <a:lnTo>
                    <a:pt x="1028166" y="613410"/>
                  </a:lnTo>
                  <a:lnTo>
                    <a:pt x="1028166" y="618490"/>
                  </a:lnTo>
                  <a:lnTo>
                    <a:pt x="1065149" y="618490"/>
                  </a:lnTo>
                  <a:lnTo>
                    <a:pt x="1059599" y="614680"/>
                  </a:lnTo>
                  <a:lnTo>
                    <a:pt x="1056827" y="613410"/>
                  </a:lnTo>
                  <a:close/>
                </a:path>
                <a:path w="1283970" h="1117600">
                  <a:moveTo>
                    <a:pt x="665721" y="591820"/>
                  </a:moveTo>
                  <a:lnTo>
                    <a:pt x="665721" y="605790"/>
                  </a:lnTo>
                  <a:lnTo>
                    <a:pt x="678662" y="614680"/>
                  </a:lnTo>
                  <a:lnTo>
                    <a:pt x="682358" y="614680"/>
                  </a:lnTo>
                  <a:lnTo>
                    <a:pt x="669417" y="605790"/>
                  </a:lnTo>
                  <a:lnTo>
                    <a:pt x="665721" y="591820"/>
                  </a:lnTo>
                  <a:close/>
                </a:path>
                <a:path w="1283970" h="1117600">
                  <a:moveTo>
                    <a:pt x="994879" y="588010"/>
                  </a:moveTo>
                  <a:lnTo>
                    <a:pt x="1002284" y="601980"/>
                  </a:lnTo>
                  <a:lnTo>
                    <a:pt x="1013371" y="613410"/>
                  </a:lnTo>
                  <a:lnTo>
                    <a:pt x="959751" y="613410"/>
                  </a:lnTo>
                  <a:lnTo>
                    <a:pt x="959751" y="614680"/>
                  </a:lnTo>
                  <a:lnTo>
                    <a:pt x="1024101" y="614680"/>
                  </a:lnTo>
                  <a:lnTo>
                    <a:pt x="1024470" y="613410"/>
                  </a:lnTo>
                  <a:lnTo>
                    <a:pt x="1028166" y="598170"/>
                  </a:lnTo>
                  <a:lnTo>
                    <a:pt x="994879" y="588010"/>
                  </a:lnTo>
                  <a:close/>
                </a:path>
                <a:path w="1283970" h="1117600">
                  <a:moveTo>
                    <a:pt x="1002284" y="605790"/>
                  </a:moveTo>
                  <a:lnTo>
                    <a:pt x="989330" y="613410"/>
                  </a:lnTo>
                  <a:lnTo>
                    <a:pt x="1013371" y="613410"/>
                  </a:lnTo>
                  <a:lnTo>
                    <a:pt x="1002284" y="605790"/>
                  </a:lnTo>
                  <a:close/>
                </a:path>
                <a:path w="1283970" h="1117600">
                  <a:moveTo>
                    <a:pt x="909815" y="584200"/>
                  </a:moveTo>
                  <a:lnTo>
                    <a:pt x="896874" y="584200"/>
                  </a:lnTo>
                  <a:lnTo>
                    <a:pt x="885774" y="591820"/>
                  </a:lnTo>
                  <a:lnTo>
                    <a:pt x="878382" y="605790"/>
                  </a:lnTo>
                  <a:lnTo>
                    <a:pt x="899650" y="605790"/>
                  </a:lnTo>
                  <a:lnTo>
                    <a:pt x="902423" y="601980"/>
                  </a:lnTo>
                  <a:lnTo>
                    <a:pt x="913511" y="601980"/>
                  </a:lnTo>
                  <a:lnTo>
                    <a:pt x="920915" y="588010"/>
                  </a:lnTo>
                  <a:lnTo>
                    <a:pt x="909815" y="584200"/>
                  </a:lnTo>
                  <a:close/>
                </a:path>
                <a:path w="1283970" h="1117600">
                  <a:moveTo>
                    <a:pt x="887628" y="584200"/>
                  </a:moveTo>
                  <a:lnTo>
                    <a:pt x="885774" y="584200"/>
                  </a:lnTo>
                  <a:lnTo>
                    <a:pt x="878382" y="591820"/>
                  </a:lnTo>
                  <a:lnTo>
                    <a:pt x="887628" y="584200"/>
                  </a:lnTo>
                  <a:close/>
                </a:path>
                <a:path w="1283970" h="1117600">
                  <a:moveTo>
                    <a:pt x="889469" y="580390"/>
                  </a:moveTo>
                  <a:lnTo>
                    <a:pt x="878382" y="588010"/>
                  </a:lnTo>
                  <a:lnTo>
                    <a:pt x="881639" y="588010"/>
                  </a:lnTo>
                  <a:lnTo>
                    <a:pt x="889469" y="580390"/>
                  </a:lnTo>
                  <a:close/>
                </a:path>
                <a:path w="1283970" h="1117600">
                  <a:moveTo>
                    <a:pt x="885774" y="584200"/>
                  </a:moveTo>
                  <a:lnTo>
                    <a:pt x="885554" y="584200"/>
                  </a:lnTo>
                  <a:lnTo>
                    <a:pt x="881639" y="588010"/>
                  </a:lnTo>
                  <a:lnTo>
                    <a:pt x="882078" y="588010"/>
                  </a:lnTo>
                  <a:lnTo>
                    <a:pt x="885774" y="584200"/>
                  </a:lnTo>
                  <a:close/>
                </a:path>
                <a:path w="1283970" h="1117600">
                  <a:moveTo>
                    <a:pt x="909815" y="580390"/>
                  </a:moveTo>
                  <a:lnTo>
                    <a:pt x="892251" y="580390"/>
                  </a:lnTo>
                  <a:lnTo>
                    <a:pt x="887628" y="584200"/>
                  </a:lnTo>
                  <a:lnTo>
                    <a:pt x="920915" y="584200"/>
                  </a:lnTo>
                  <a:lnTo>
                    <a:pt x="909815" y="580390"/>
                  </a:lnTo>
                  <a:close/>
                </a:path>
                <a:path w="1283970" h="1117600">
                  <a:moveTo>
                    <a:pt x="932002" y="580390"/>
                  </a:moveTo>
                  <a:lnTo>
                    <a:pt x="920915" y="584200"/>
                  </a:lnTo>
                  <a:lnTo>
                    <a:pt x="935710" y="584200"/>
                  </a:lnTo>
                  <a:lnTo>
                    <a:pt x="932002" y="580390"/>
                  </a:lnTo>
                  <a:close/>
                </a:path>
                <a:path w="1283970" h="1117600">
                  <a:moveTo>
                    <a:pt x="909815" y="576580"/>
                  </a:moveTo>
                  <a:lnTo>
                    <a:pt x="896874" y="576580"/>
                  </a:lnTo>
                  <a:lnTo>
                    <a:pt x="909815" y="580390"/>
                  </a:lnTo>
                  <a:lnTo>
                    <a:pt x="909815" y="576580"/>
                  </a:lnTo>
                  <a:close/>
                </a:path>
                <a:path w="1283970" h="1117600">
                  <a:moveTo>
                    <a:pt x="940327" y="576580"/>
                  </a:moveTo>
                  <a:lnTo>
                    <a:pt x="909815" y="576580"/>
                  </a:lnTo>
                  <a:lnTo>
                    <a:pt x="920915" y="580390"/>
                  </a:lnTo>
                  <a:lnTo>
                    <a:pt x="932002" y="580390"/>
                  </a:lnTo>
                  <a:lnTo>
                    <a:pt x="940327" y="576580"/>
                  </a:lnTo>
                  <a:close/>
                </a:path>
                <a:path w="1283970" h="1117600">
                  <a:moveTo>
                    <a:pt x="197872" y="563880"/>
                  </a:moveTo>
                  <a:lnTo>
                    <a:pt x="192316" y="563880"/>
                  </a:lnTo>
                  <a:lnTo>
                    <a:pt x="192316" y="567690"/>
                  </a:lnTo>
                  <a:lnTo>
                    <a:pt x="196024" y="567690"/>
                  </a:lnTo>
                  <a:lnTo>
                    <a:pt x="197872" y="563880"/>
                  </a:lnTo>
                  <a:close/>
                </a:path>
                <a:path w="1283970" h="1117600">
                  <a:moveTo>
                    <a:pt x="310667" y="521970"/>
                  </a:moveTo>
                  <a:lnTo>
                    <a:pt x="299580" y="527050"/>
                  </a:lnTo>
                  <a:lnTo>
                    <a:pt x="288480" y="527050"/>
                  </a:lnTo>
                  <a:lnTo>
                    <a:pt x="277380" y="530860"/>
                  </a:lnTo>
                  <a:lnTo>
                    <a:pt x="264439" y="538480"/>
                  </a:lnTo>
                  <a:lnTo>
                    <a:pt x="334708" y="538480"/>
                  </a:lnTo>
                  <a:lnTo>
                    <a:pt x="323608" y="527050"/>
                  </a:lnTo>
                  <a:lnTo>
                    <a:pt x="310667" y="521970"/>
                  </a:lnTo>
                  <a:close/>
                </a:path>
                <a:path w="1283970" h="1117600">
                  <a:moveTo>
                    <a:pt x="369849" y="510540"/>
                  </a:moveTo>
                  <a:lnTo>
                    <a:pt x="356895" y="518160"/>
                  </a:lnTo>
                  <a:lnTo>
                    <a:pt x="345808" y="530860"/>
                  </a:lnTo>
                  <a:lnTo>
                    <a:pt x="334708" y="538480"/>
                  </a:lnTo>
                  <a:lnTo>
                    <a:pt x="981938" y="538480"/>
                  </a:lnTo>
                  <a:lnTo>
                    <a:pt x="981938" y="527050"/>
                  </a:lnTo>
                  <a:lnTo>
                    <a:pt x="989330" y="514350"/>
                  </a:lnTo>
                  <a:lnTo>
                    <a:pt x="380936" y="514350"/>
                  </a:lnTo>
                  <a:lnTo>
                    <a:pt x="369849" y="510540"/>
                  </a:lnTo>
                  <a:close/>
                </a:path>
                <a:path w="1283970" h="1117600">
                  <a:moveTo>
                    <a:pt x="362445" y="492760"/>
                  </a:moveTo>
                  <a:lnTo>
                    <a:pt x="358749" y="506730"/>
                  </a:lnTo>
                  <a:lnTo>
                    <a:pt x="369849" y="506730"/>
                  </a:lnTo>
                  <a:lnTo>
                    <a:pt x="380936" y="514350"/>
                  </a:lnTo>
                  <a:lnTo>
                    <a:pt x="989330" y="514350"/>
                  </a:lnTo>
                  <a:lnTo>
                    <a:pt x="989330" y="502920"/>
                  </a:lnTo>
                  <a:lnTo>
                    <a:pt x="373545" y="502920"/>
                  </a:lnTo>
                  <a:lnTo>
                    <a:pt x="362445" y="492760"/>
                  </a:lnTo>
                  <a:close/>
                </a:path>
                <a:path w="1283970" h="1117600">
                  <a:moveTo>
                    <a:pt x="951415" y="443230"/>
                  </a:moveTo>
                  <a:lnTo>
                    <a:pt x="306971" y="443230"/>
                  </a:lnTo>
                  <a:lnTo>
                    <a:pt x="319913" y="447040"/>
                  </a:lnTo>
                  <a:lnTo>
                    <a:pt x="331012" y="453390"/>
                  </a:lnTo>
                  <a:lnTo>
                    <a:pt x="342112" y="453390"/>
                  </a:lnTo>
                  <a:lnTo>
                    <a:pt x="353199" y="464820"/>
                  </a:lnTo>
                  <a:lnTo>
                    <a:pt x="366153" y="468630"/>
                  </a:lnTo>
                  <a:lnTo>
                    <a:pt x="377240" y="468630"/>
                  </a:lnTo>
                  <a:lnTo>
                    <a:pt x="366153" y="476250"/>
                  </a:lnTo>
                  <a:lnTo>
                    <a:pt x="369849" y="488950"/>
                  </a:lnTo>
                  <a:lnTo>
                    <a:pt x="373545" y="502920"/>
                  </a:lnTo>
                  <a:lnTo>
                    <a:pt x="989330" y="502920"/>
                  </a:lnTo>
                  <a:lnTo>
                    <a:pt x="989330" y="500380"/>
                  </a:lnTo>
                  <a:lnTo>
                    <a:pt x="985634" y="485140"/>
                  </a:lnTo>
                  <a:lnTo>
                    <a:pt x="985634" y="472440"/>
                  </a:lnTo>
                  <a:lnTo>
                    <a:pt x="974534" y="461010"/>
                  </a:lnTo>
                  <a:lnTo>
                    <a:pt x="959751" y="461010"/>
                  </a:lnTo>
                  <a:lnTo>
                    <a:pt x="959751" y="457200"/>
                  </a:lnTo>
                  <a:lnTo>
                    <a:pt x="968990" y="457200"/>
                  </a:lnTo>
                  <a:lnTo>
                    <a:pt x="959751" y="450850"/>
                  </a:lnTo>
                  <a:lnTo>
                    <a:pt x="960290" y="450248"/>
                  </a:lnTo>
                  <a:lnTo>
                    <a:pt x="956043" y="447040"/>
                  </a:lnTo>
                  <a:lnTo>
                    <a:pt x="951415" y="443230"/>
                  </a:lnTo>
                  <a:close/>
                </a:path>
                <a:path w="1283970" h="1117600">
                  <a:moveTo>
                    <a:pt x="985634" y="461010"/>
                  </a:moveTo>
                  <a:lnTo>
                    <a:pt x="974534" y="461010"/>
                  </a:lnTo>
                  <a:lnTo>
                    <a:pt x="985634" y="472440"/>
                  </a:lnTo>
                  <a:lnTo>
                    <a:pt x="985634" y="461010"/>
                  </a:lnTo>
                  <a:close/>
                </a:path>
                <a:path w="1283970" h="1117600">
                  <a:moveTo>
                    <a:pt x="960316" y="450268"/>
                  </a:moveTo>
                  <a:lnTo>
                    <a:pt x="959751" y="450850"/>
                  </a:lnTo>
                  <a:lnTo>
                    <a:pt x="974534" y="461010"/>
                  </a:lnTo>
                  <a:lnTo>
                    <a:pt x="960316" y="450268"/>
                  </a:lnTo>
                  <a:close/>
                </a:path>
                <a:path w="1283970" h="1117600">
                  <a:moveTo>
                    <a:pt x="974534" y="434340"/>
                  </a:moveTo>
                  <a:lnTo>
                    <a:pt x="963447" y="446722"/>
                  </a:lnTo>
                  <a:lnTo>
                    <a:pt x="963447" y="447040"/>
                  </a:lnTo>
                  <a:lnTo>
                    <a:pt x="960316" y="450268"/>
                  </a:lnTo>
                  <a:lnTo>
                    <a:pt x="969491" y="457200"/>
                  </a:lnTo>
                  <a:lnTo>
                    <a:pt x="985634" y="457200"/>
                  </a:lnTo>
                  <a:lnTo>
                    <a:pt x="985634" y="450850"/>
                  </a:lnTo>
                  <a:lnTo>
                    <a:pt x="963447" y="450850"/>
                  </a:lnTo>
                  <a:lnTo>
                    <a:pt x="974534" y="434340"/>
                  </a:lnTo>
                  <a:close/>
                </a:path>
                <a:path w="1283970" h="1117600">
                  <a:moveTo>
                    <a:pt x="820301" y="335280"/>
                  </a:moveTo>
                  <a:lnTo>
                    <a:pt x="380936" y="335280"/>
                  </a:lnTo>
                  <a:lnTo>
                    <a:pt x="388340" y="347980"/>
                  </a:lnTo>
                  <a:lnTo>
                    <a:pt x="362445" y="347980"/>
                  </a:lnTo>
                  <a:lnTo>
                    <a:pt x="349504" y="351790"/>
                  </a:lnTo>
                  <a:lnTo>
                    <a:pt x="338404" y="361950"/>
                  </a:lnTo>
                  <a:lnTo>
                    <a:pt x="327317" y="369570"/>
                  </a:lnTo>
                  <a:lnTo>
                    <a:pt x="316217" y="373380"/>
                  </a:lnTo>
                  <a:lnTo>
                    <a:pt x="303276" y="384810"/>
                  </a:lnTo>
                  <a:lnTo>
                    <a:pt x="292176" y="389890"/>
                  </a:lnTo>
                  <a:lnTo>
                    <a:pt x="281089" y="393700"/>
                  </a:lnTo>
                  <a:lnTo>
                    <a:pt x="273685" y="407670"/>
                  </a:lnTo>
                  <a:lnTo>
                    <a:pt x="284784" y="419100"/>
                  </a:lnTo>
                  <a:lnTo>
                    <a:pt x="295871" y="426720"/>
                  </a:lnTo>
                  <a:lnTo>
                    <a:pt x="292176" y="439420"/>
                  </a:lnTo>
                  <a:lnTo>
                    <a:pt x="295871" y="453390"/>
                  </a:lnTo>
                  <a:lnTo>
                    <a:pt x="306971" y="443230"/>
                  </a:lnTo>
                  <a:lnTo>
                    <a:pt x="951415" y="443230"/>
                  </a:lnTo>
                  <a:lnTo>
                    <a:pt x="835726" y="347980"/>
                  </a:lnTo>
                  <a:lnTo>
                    <a:pt x="384644" y="347980"/>
                  </a:lnTo>
                  <a:lnTo>
                    <a:pt x="373545" y="344170"/>
                  </a:lnTo>
                  <a:lnTo>
                    <a:pt x="831098" y="344170"/>
                  </a:lnTo>
                  <a:lnTo>
                    <a:pt x="820301" y="335280"/>
                  </a:lnTo>
                  <a:close/>
                </a:path>
                <a:path w="1283970" h="1117600">
                  <a:moveTo>
                    <a:pt x="985634" y="443230"/>
                  </a:moveTo>
                  <a:lnTo>
                    <a:pt x="968564" y="443230"/>
                  </a:lnTo>
                  <a:lnTo>
                    <a:pt x="963447" y="450850"/>
                  </a:lnTo>
                  <a:lnTo>
                    <a:pt x="985634" y="450850"/>
                  </a:lnTo>
                  <a:lnTo>
                    <a:pt x="985634" y="443230"/>
                  </a:lnTo>
                  <a:close/>
                </a:path>
                <a:path w="1283970" h="1117600">
                  <a:moveTo>
                    <a:pt x="963447" y="446722"/>
                  </a:moveTo>
                  <a:lnTo>
                    <a:pt x="960290" y="450248"/>
                  </a:lnTo>
                  <a:lnTo>
                    <a:pt x="963447" y="447040"/>
                  </a:lnTo>
                  <a:lnTo>
                    <a:pt x="963447" y="446722"/>
                  </a:lnTo>
                  <a:close/>
                </a:path>
                <a:path w="1283970" h="1117600">
                  <a:moveTo>
                    <a:pt x="966574" y="443230"/>
                  </a:moveTo>
                  <a:lnTo>
                    <a:pt x="963447" y="443230"/>
                  </a:lnTo>
                  <a:lnTo>
                    <a:pt x="963447" y="446722"/>
                  </a:lnTo>
                  <a:lnTo>
                    <a:pt x="966574" y="443230"/>
                  </a:lnTo>
                  <a:close/>
                </a:path>
                <a:path w="1283970" h="1117600">
                  <a:moveTo>
                    <a:pt x="974534" y="430530"/>
                  </a:moveTo>
                  <a:lnTo>
                    <a:pt x="963447" y="430530"/>
                  </a:lnTo>
                  <a:lnTo>
                    <a:pt x="963447" y="443230"/>
                  </a:lnTo>
                  <a:lnTo>
                    <a:pt x="974534" y="434340"/>
                  </a:lnTo>
                  <a:lnTo>
                    <a:pt x="974534" y="430530"/>
                  </a:lnTo>
                  <a:close/>
                </a:path>
                <a:path w="1283970" h="1117600">
                  <a:moveTo>
                    <a:pt x="909180" y="395800"/>
                  </a:moveTo>
                  <a:lnTo>
                    <a:pt x="959751" y="435610"/>
                  </a:lnTo>
                  <a:lnTo>
                    <a:pt x="967143" y="422910"/>
                  </a:lnTo>
                  <a:lnTo>
                    <a:pt x="963447" y="407670"/>
                  </a:lnTo>
                  <a:lnTo>
                    <a:pt x="959007" y="405130"/>
                  </a:lnTo>
                  <a:lnTo>
                    <a:pt x="928306" y="405130"/>
                  </a:lnTo>
                  <a:lnTo>
                    <a:pt x="917219" y="401320"/>
                  </a:lnTo>
                  <a:lnTo>
                    <a:pt x="909180" y="395800"/>
                  </a:lnTo>
                  <a:close/>
                </a:path>
                <a:path w="1283970" h="1117600">
                  <a:moveTo>
                    <a:pt x="952347" y="401320"/>
                  </a:moveTo>
                  <a:lnTo>
                    <a:pt x="939406" y="405130"/>
                  </a:lnTo>
                  <a:lnTo>
                    <a:pt x="959007" y="405130"/>
                  </a:lnTo>
                  <a:lnTo>
                    <a:pt x="952347" y="401320"/>
                  </a:lnTo>
                  <a:close/>
                </a:path>
                <a:path w="1283970" h="1117600">
                  <a:moveTo>
                    <a:pt x="905788" y="393131"/>
                  </a:moveTo>
                  <a:lnTo>
                    <a:pt x="906119" y="393700"/>
                  </a:lnTo>
                  <a:lnTo>
                    <a:pt x="909180" y="395800"/>
                  </a:lnTo>
                  <a:lnTo>
                    <a:pt x="905788" y="393131"/>
                  </a:lnTo>
                  <a:close/>
                </a:path>
                <a:path w="1283970" h="1117600">
                  <a:moveTo>
                    <a:pt x="793318" y="232410"/>
                  </a:moveTo>
                  <a:lnTo>
                    <a:pt x="701615" y="232410"/>
                  </a:lnTo>
                  <a:lnTo>
                    <a:pt x="905788" y="393131"/>
                  </a:lnTo>
                  <a:lnTo>
                    <a:pt x="898728" y="381000"/>
                  </a:lnTo>
                  <a:lnTo>
                    <a:pt x="909815" y="369570"/>
                  </a:lnTo>
                  <a:lnTo>
                    <a:pt x="906119" y="355600"/>
                  </a:lnTo>
                  <a:lnTo>
                    <a:pt x="893178" y="355600"/>
                  </a:lnTo>
                  <a:lnTo>
                    <a:pt x="898728" y="342900"/>
                  </a:lnTo>
                  <a:lnTo>
                    <a:pt x="919436" y="342900"/>
                  </a:lnTo>
                  <a:lnTo>
                    <a:pt x="917219" y="335280"/>
                  </a:lnTo>
                  <a:lnTo>
                    <a:pt x="917219" y="320040"/>
                  </a:lnTo>
                  <a:lnTo>
                    <a:pt x="1030182" y="320040"/>
                  </a:lnTo>
                  <a:lnTo>
                    <a:pt x="1031862" y="313690"/>
                  </a:lnTo>
                  <a:lnTo>
                    <a:pt x="1044816" y="306070"/>
                  </a:lnTo>
                  <a:lnTo>
                    <a:pt x="1059599" y="298450"/>
                  </a:lnTo>
                  <a:lnTo>
                    <a:pt x="1079944" y="293370"/>
                  </a:lnTo>
                  <a:lnTo>
                    <a:pt x="1183500" y="293370"/>
                  </a:lnTo>
                  <a:lnTo>
                    <a:pt x="1194600" y="285750"/>
                  </a:lnTo>
                  <a:lnTo>
                    <a:pt x="1205687" y="281940"/>
                  </a:lnTo>
                  <a:lnTo>
                    <a:pt x="1240828" y="281940"/>
                  </a:lnTo>
                  <a:lnTo>
                    <a:pt x="1249909" y="270510"/>
                  </a:lnTo>
                  <a:lnTo>
                    <a:pt x="835850" y="270510"/>
                  </a:lnTo>
                  <a:lnTo>
                    <a:pt x="835850" y="267970"/>
                  </a:lnTo>
                  <a:lnTo>
                    <a:pt x="1251927" y="267970"/>
                  </a:lnTo>
                  <a:lnTo>
                    <a:pt x="1250076" y="264160"/>
                  </a:lnTo>
                  <a:lnTo>
                    <a:pt x="832154" y="264160"/>
                  </a:lnTo>
                  <a:lnTo>
                    <a:pt x="821055" y="260350"/>
                  </a:lnTo>
                  <a:lnTo>
                    <a:pt x="811540" y="252730"/>
                  </a:lnTo>
                  <a:lnTo>
                    <a:pt x="767422" y="252730"/>
                  </a:lnTo>
                  <a:lnTo>
                    <a:pt x="778522" y="251460"/>
                  </a:lnTo>
                  <a:lnTo>
                    <a:pt x="780367" y="249560"/>
                  </a:lnTo>
                  <a:lnTo>
                    <a:pt x="785914" y="240030"/>
                  </a:lnTo>
                  <a:lnTo>
                    <a:pt x="791473" y="236213"/>
                  </a:lnTo>
                  <a:lnTo>
                    <a:pt x="793318" y="232410"/>
                  </a:lnTo>
                  <a:close/>
                </a:path>
                <a:path w="1283970" h="1117600">
                  <a:moveTo>
                    <a:pt x="1013837" y="361950"/>
                  </a:moveTo>
                  <a:lnTo>
                    <a:pt x="978242" y="361950"/>
                  </a:lnTo>
                  <a:lnTo>
                    <a:pt x="985634" y="377190"/>
                  </a:lnTo>
                  <a:lnTo>
                    <a:pt x="998575" y="381000"/>
                  </a:lnTo>
                  <a:lnTo>
                    <a:pt x="1009675" y="365760"/>
                  </a:lnTo>
                  <a:lnTo>
                    <a:pt x="1013837" y="361950"/>
                  </a:lnTo>
                  <a:close/>
                </a:path>
                <a:path w="1283970" h="1117600">
                  <a:moveTo>
                    <a:pt x="1030182" y="320040"/>
                  </a:moveTo>
                  <a:lnTo>
                    <a:pt x="917219" y="320040"/>
                  </a:lnTo>
                  <a:lnTo>
                    <a:pt x="928306" y="327660"/>
                  </a:lnTo>
                  <a:lnTo>
                    <a:pt x="935710" y="342900"/>
                  </a:lnTo>
                  <a:lnTo>
                    <a:pt x="943102" y="355600"/>
                  </a:lnTo>
                  <a:lnTo>
                    <a:pt x="932002" y="359410"/>
                  </a:lnTo>
                  <a:lnTo>
                    <a:pt x="944956" y="365760"/>
                  </a:lnTo>
                  <a:lnTo>
                    <a:pt x="967143" y="365760"/>
                  </a:lnTo>
                  <a:lnTo>
                    <a:pt x="978242" y="361950"/>
                  </a:lnTo>
                  <a:lnTo>
                    <a:pt x="1013837" y="361950"/>
                  </a:lnTo>
                  <a:lnTo>
                    <a:pt x="1020775" y="355600"/>
                  </a:lnTo>
                  <a:lnTo>
                    <a:pt x="1028166" y="342900"/>
                  </a:lnTo>
                  <a:lnTo>
                    <a:pt x="1028166" y="327660"/>
                  </a:lnTo>
                  <a:lnTo>
                    <a:pt x="1030182" y="320040"/>
                  </a:lnTo>
                  <a:close/>
                </a:path>
                <a:path w="1283970" h="1117600">
                  <a:moveTo>
                    <a:pt x="386119" y="344170"/>
                  </a:moveTo>
                  <a:lnTo>
                    <a:pt x="384644" y="344170"/>
                  </a:lnTo>
                  <a:lnTo>
                    <a:pt x="384644" y="347980"/>
                  </a:lnTo>
                  <a:lnTo>
                    <a:pt x="388340" y="347980"/>
                  </a:lnTo>
                  <a:lnTo>
                    <a:pt x="386119" y="344170"/>
                  </a:lnTo>
                  <a:close/>
                </a:path>
                <a:path w="1283970" h="1117600">
                  <a:moveTo>
                    <a:pt x="843590" y="344170"/>
                  </a:moveTo>
                  <a:lnTo>
                    <a:pt x="831098" y="344170"/>
                  </a:lnTo>
                  <a:lnTo>
                    <a:pt x="835726" y="347980"/>
                  </a:lnTo>
                  <a:lnTo>
                    <a:pt x="848430" y="347980"/>
                  </a:lnTo>
                  <a:lnTo>
                    <a:pt x="843590" y="344170"/>
                  </a:lnTo>
                  <a:close/>
                </a:path>
                <a:path w="1283970" h="1117600">
                  <a:moveTo>
                    <a:pt x="901499" y="344170"/>
                  </a:moveTo>
                  <a:lnTo>
                    <a:pt x="898173" y="344170"/>
                  </a:lnTo>
                  <a:lnTo>
                    <a:pt x="896508" y="347980"/>
                  </a:lnTo>
                  <a:lnTo>
                    <a:pt x="909815" y="347980"/>
                  </a:lnTo>
                  <a:lnTo>
                    <a:pt x="901499" y="344170"/>
                  </a:lnTo>
                  <a:close/>
                </a:path>
                <a:path w="1283970" h="1117600">
                  <a:moveTo>
                    <a:pt x="919436" y="342900"/>
                  </a:moveTo>
                  <a:lnTo>
                    <a:pt x="898728" y="342900"/>
                  </a:lnTo>
                  <a:lnTo>
                    <a:pt x="909815" y="347980"/>
                  </a:lnTo>
                  <a:lnTo>
                    <a:pt x="920915" y="347980"/>
                  </a:lnTo>
                  <a:lnTo>
                    <a:pt x="919436" y="342900"/>
                  </a:lnTo>
                  <a:close/>
                </a:path>
                <a:path w="1283970" h="1117600">
                  <a:moveTo>
                    <a:pt x="936449" y="344170"/>
                  </a:moveTo>
                  <a:lnTo>
                    <a:pt x="919806" y="344170"/>
                  </a:lnTo>
                  <a:lnTo>
                    <a:pt x="920915" y="347980"/>
                  </a:lnTo>
                  <a:lnTo>
                    <a:pt x="938667" y="347980"/>
                  </a:lnTo>
                  <a:lnTo>
                    <a:pt x="936449" y="344170"/>
                  </a:lnTo>
                  <a:close/>
                </a:path>
                <a:path w="1283970" h="1117600">
                  <a:moveTo>
                    <a:pt x="445668" y="260350"/>
                  </a:moveTo>
                  <a:lnTo>
                    <a:pt x="438264" y="274320"/>
                  </a:lnTo>
                  <a:lnTo>
                    <a:pt x="427177" y="289560"/>
                  </a:lnTo>
                  <a:lnTo>
                    <a:pt x="416077" y="298450"/>
                  </a:lnTo>
                  <a:lnTo>
                    <a:pt x="403136" y="306070"/>
                  </a:lnTo>
                  <a:lnTo>
                    <a:pt x="403136" y="320040"/>
                  </a:lnTo>
                  <a:lnTo>
                    <a:pt x="392036" y="327660"/>
                  </a:lnTo>
                  <a:lnTo>
                    <a:pt x="380936" y="327660"/>
                  </a:lnTo>
                  <a:lnTo>
                    <a:pt x="369849" y="339090"/>
                  </a:lnTo>
                  <a:lnTo>
                    <a:pt x="380936" y="335280"/>
                  </a:lnTo>
                  <a:lnTo>
                    <a:pt x="820301" y="335280"/>
                  </a:lnTo>
                  <a:lnTo>
                    <a:pt x="741632" y="270510"/>
                  </a:lnTo>
                  <a:lnTo>
                    <a:pt x="441960" y="270510"/>
                  </a:lnTo>
                  <a:lnTo>
                    <a:pt x="441960" y="267970"/>
                  </a:lnTo>
                  <a:lnTo>
                    <a:pt x="443643" y="267970"/>
                  </a:lnTo>
                  <a:lnTo>
                    <a:pt x="448199" y="261095"/>
                  </a:lnTo>
                  <a:lnTo>
                    <a:pt x="445668" y="260350"/>
                  </a:lnTo>
                  <a:close/>
                </a:path>
                <a:path w="1283970" h="1117600">
                  <a:moveTo>
                    <a:pt x="1172400" y="293370"/>
                  </a:moveTo>
                  <a:lnTo>
                    <a:pt x="1079944" y="293370"/>
                  </a:lnTo>
                  <a:lnTo>
                    <a:pt x="1091044" y="298450"/>
                  </a:lnTo>
                  <a:lnTo>
                    <a:pt x="1113231" y="306070"/>
                  </a:lnTo>
                  <a:lnTo>
                    <a:pt x="1116926" y="320040"/>
                  </a:lnTo>
                  <a:lnTo>
                    <a:pt x="1129868" y="313690"/>
                  </a:lnTo>
                  <a:lnTo>
                    <a:pt x="1152067" y="313690"/>
                  </a:lnTo>
                  <a:lnTo>
                    <a:pt x="1163154" y="306070"/>
                  </a:lnTo>
                  <a:lnTo>
                    <a:pt x="1172400" y="293370"/>
                  </a:lnTo>
                  <a:close/>
                </a:path>
                <a:path w="1283970" h="1117600">
                  <a:moveTo>
                    <a:pt x="1240828" y="281940"/>
                  </a:moveTo>
                  <a:lnTo>
                    <a:pt x="1218641" y="281940"/>
                  </a:lnTo>
                  <a:lnTo>
                    <a:pt x="1229728" y="285750"/>
                  </a:lnTo>
                  <a:lnTo>
                    <a:pt x="1240828" y="281940"/>
                  </a:lnTo>
                  <a:close/>
                </a:path>
                <a:path w="1283970" h="1117600">
                  <a:moveTo>
                    <a:pt x="443643" y="267970"/>
                  </a:moveTo>
                  <a:lnTo>
                    <a:pt x="441960" y="267970"/>
                  </a:lnTo>
                  <a:lnTo>
                    <a:pt x="441960" y="270510"/>
                  </a:lnTo>
                  <a:lnTo>
                    <a:pt x="443643" y="267970"/>
                  </a:lnTo>
                  <a:close/>
                </a:path>
                <a:path w="1283970" h="1117600">
                  <a:moveTo>
                    <a:pt x="448199" y="261095"/>
                  </a:moveTo>
                  <a:lnTo>
                    <a:pt x="441960" y="270510"/>
                  </a:lnTo>
                  <a:lnTo>
                    <a:pt x="741632" y="270510"/>
                  </a:lnTo>
                  <a:lnTo>
                    <a:pt x="733919" y="264160"/>
                  </a:lnTo>
                  <a:lnTo>
                    <a:pt x="458609" y="264160"/>
                  </a:lnTo>
                  <a:lnTo>
                    <a:pt x="448199" y="261095"/>
                  </a:lnTo>
                  <a:close/>
                </a:path>
                <a:path w="1283970" h="1117600">
                  <a:moveTo>
                    <a:pt x="746789" y="267970"/>
                  </a:moveTo>
                  <a:lnTo>
                    <a:pt x="738547" y="267970"/>
                  </a:lnTo>
                  <a:lnTo>
                    <a:pt x="741632" y="270510"/>
                  </a:lnTo>
                  <a:lnTo>
                    <a:pt x="750015" y="270510"/>
                  </a:lnTo>
                  <a:lnTo>
                    <a:pt x="746789" y="267970"/>
                  </a:lnTo>
                  <a:close/>
                </a:path>
                <a:path w="1283970" h="1117600">
                  <a:moveTo>
                    <a:pt x="1251927" y="267970"/>
                  </a:moveTo>
                  <a:lnTo>
                    <a:pt x="835850" y="267970"/>
                  </a:lnTo>
                  <a:lnTo>
                    <a:pt x="835850" y="270510"/>
                  </a:lnTo>
                  <a:lnTo>
                    <a:pt x="1249909" y="270510"/>
                  </a:lnTo>
                  <a:lnTo>
                    <a:pt x="1251927" y="267970"/>
                  </a:lnTo>
                  <a:close/>
                </a:path>
                <a:path w="1283970" h="1117600">
                  <a:moveTo>
                    <a:pt x="1274856" y="251460"/>
                  </a:moveTo>
                  <a:lnTo>
                    <a:pt x="1244523" y="251460"/>
                  </a:lnTo>
                  <a:lnTo>
                    <a:pt x="1255623" y="252730"/>
                  </a:lnTo>
                  <a:lnTo>
                    <a:pt x="1261173" y="267970"/>
                  </a:lnTo>
                  <a:lnTo>
                    <a:pt x="1272260" y="260350"/>
                  </a:lnTo>
                  <a:lnTo>
                    <a:pt x="1274856" y="251460"/>
                  </a:lnTo>
                  <a:close/>
                </a:path>
                <a:path w="1283970" h="1117600">
                  <a:moveTo>
                    <a:pt x="515937" y="229867"/>
                  </a:moveTo>
                  <a:lnTo>
                    <a:pt x="501142" y="240030"/>
                  </a:lnTo>
                  <a:lnTo>
                    <a:pt x="488188" y="247654"/>
                  </a:lnTo>
                  <a:lnTo>
                    <a:pt x="477100" y="251460"/>
                  </a:lnTo>
                  <a:lnTo>
                    <a:pt x="466001" y="251460"/>
                  </a:lnTo>
                  <a:lnTo>
                    <a:pt x="461894" y="252871"/>
                  </a:lnTo>
                  <a:lnTo>
                    <a:pt x="458609" y="264160"/>
                  </a:lnTo>
                  <a:lnTo>
                    <a:pt x="733919" y="264160"/>
                  </a:lnTo>
                  <a:lnTo>
                    <a:pt x="695356" y="232410"/>
                  </a:lnTo>
                  <a:lnTo>
                    <a:pt x="515937" y="232410"/>
                  </a:lnTo>
                  <a:lnTo>
                    <a:pt x="515937" y="229867"/>
                  </a:lnTo>
                  <a:close/>
                </a:path>
                <a:path w="1283970" h="1117600">
                  <a:moveTo>
                    <a:pt x="806620" y="242302"/>
                  </a:moveTo>
                  <a:lnTo>
                    <a:pt x="809955" y="251460"/>
                  </a:lnTo>
                  <a:lnTo>
                    <a:pt x="821055" y="260350"/>
                  </a:lnTo>
                  <a:lnTo>
                    <a:pt x="832154" y="264160"/>
                  </a:lnTo>
                  <a:lnTo>
                    <a:pt x="821055" y="252730"/>
                  </a:lnTo>
                  <a:lnTo>
                    <a:pt x="808113" y="243840"/>
                  </a:lnTo>
                  <a:lnTo>
                    <a:pt x="806620" y="242302"/>
                  </a:lnTo>
                  <a:close/>
                </a:path>
                <a:path w="1283970" h="1117600">
                  <a:moveTo>
                    <a:pt x="1244523" y="232410"/>
                  </a:moveTo>
                  <a:lnTo>
                    <a:pt x="797013" y="232410"/>
                  </a:lnTo>
                  <a:lnTo>
                    <a:pt x="798864" y="234316"/>
                  </a:lnTo>
                  <a:lnTo>
                    <a:pt x="804405" y="236220"/>
                  </a:lnTo>
                  <a:lnTo>
                    <a:pt x="806620" y="242302"/>
                  </a:lnTo>
                  <a:lnTo>
                    <a:pt x="808113" y="243840"/>
                  </a:lnTo>
                  <a:lnTo>
                    <a:pt x="821055" y="252730"/>
                  </a:lnTo>
                  <a:lnTo>
                    <a:pt x="832154" y="264160"/>
                  </a:lnTo>
                  <a:lnTo>
                    <a:pt x="1250076" y="264160"/>
                  </a:lnTo>
                  <a:lnTo>
                    <a:pt x="1244523" y="252730"/>
                  </a:lnTo>
                  <a:lnTo>
                    <a:pt x="1233436" y="251460"/>
                  </a:lnTo>
                  <a:lnTo>
                    <a:pt x="1274856" y="251460"/>
                  </a:lnTo>
                  <a:lnTo>
                    <a:pt x="1275969" y="247650"/>
                  </a:lnTo>
                  <a:lnTo>
                    <a:pt x="1264869" y="236220"/>
                  </a:lnTo>
                  <a:lnTo>
                    <a:pt x="1248213" y="236213"/>
                  </a:lnTo>
                  <a:lnTo>
                    <a:pt x="1244523" y="232410"/>
                  </a:lnTo>
                  <a:close/>
                </a:path>
                <a:path w="1283970" h="1117600">
                  <a:moveTo>
                    <a:pt x="462305" y="251460"/>
                  </a:moveTo>
                  <a:lnTo>
                    <a:pt x="451218" y="256540"/>
                  </a:lnTo>
                  <a:lnTo>
                    <a:pt x="461894" y="252871"/>
                  </a:lnTo>
                  <a:lnTo>
                    <a:pt x="462305" y="251460"/>
                  </a:lnTo>
                  <a:close/>
                </a:path>
                <a:path w="1283970" h="1117600">
                  <a:moveTo>
                    <a:pt x="782218" y="247654"/>
                  </a:moveTo>
                  <a:lnTo>
                    <a:pt x="780367" y="249560"/>
                  </a:lnTo>
                  <a:lnTo>
                    <a:pt x="778522" y="252730"/>
                  </a:lnTo>
                  <a:lnTo>
                    <a:pt x="811540" y="252730"/>
                  </a:lnTo>
                  <a:lnTo>
                    <a:pt x="809955" y="251460"/>
                  </a:lnTo>
                  <a:lnTo>
                    <a:pt x="782218" y="251460"/>
                  </a:lnTo>
                  <a:lnTo>
                    <a:pt x="782218" y="247654"/>
                  </a:lnTo>
                  <a:close/>
                </a:path>
                <a:path w="1283970" h="1117600">
                  <a:moveTo>
                    <a:pt x="795781" y="233256"/>
                  </a:moveTo>
                  <a:lnTo>
                    <a:pt x="791470" y="236220"/>
                  </a:lnTo>
                  <a:lnTo>
                    <a:pt x="789622" y="240030"/>
                  </a:lnTo>
                  <a:lnTo>
                    <a:pt x="782222" y="247650"/>
                  </a:lnTo>
                  <a:lnTo>
                    <a:pt x="782218" y="251460"/>
                  </a:lnTo>
                  <a:lnTo>
                    <a:pt x="809955" y="251460"/>
                  </a:lnTo>
                  <a:lnTo>
                    <a:pt x="806620" y="242302"/>
                  </a:lnTo>
                  <a:lnTo>
                    <a:pt x="798864" y="234316"/>
                  </a:lnTo>
                  <a:lnTo>
                    <a:pt x="795781" y="233256"/>
                  </a:lnTo>
                  <a:close/>
                </a:path>
                <a:path w="1283970" h="1117600">
                  <a:moveTo>
                    <a:pt x="791473" y="236213"/>
                  </a:moveTo>
                  <a:lnTo>
                    <a:pt x="785914" y="240030"/>
                  </a:lnTo>
                  <a:lnTo>
                    <a:pt x="780367" y="249560"/>
                  </a:lnTo>
                  <a:lnTo>
                    <a:pt x="789622" y="240030"/>
                  </a:lnTo>
                  <a:lnTo>
                    <a:pt x="791473" y="236213"/>
                  </a:lnTo>
                  <a:close/>
                </a:path>
                <a:path w="1283970" h="1117600">
                  <a:moveTo>
                    <a:pt x="1270419" y="232410"/>
                  </a:moveTo>
                  <a:lnTo>
                    <a:pt x="1248219" y="232410"/>
                  </a:lnTo>
                  <a:lnTo>
                    <a:pt x="1248219" y="236220"/>
                  </a:lnTo>
                  <a:lnTo>
                    <a:pt x="1264878" y="236213"/>
                  </a:lnTo>
                  <a:lnTo>
                    <a:pt x="1270419" y="232410"/>
                  </a:lnTo>
                  <a:close/>
                </a:path>
                <a:path w="1283970" h="1117600">
                  <a:moveTo>
                    <a:pt x="797013" y="232410"/>
                  </a:moveTo>
                  <a:lnTo>
                    <a:pt x="795781" y="233256"/>
                  </a:lnTo>
                  <a:lnTo>
                    <a:pt x="798864" y="234316"/>
                  </a:lnTo>
                  <a:lnTo>
                    <a:pt x="797013" y="232410"/>
                  </a:lnTo>
                  <a:close/>
                </a:path>
                <a:path w="1283970" h="1117600">
                  <a:moveTo>
                    <a:pt x="797013" y="232410"/>
                  </a:moveTo>
                  <a:lnTo>
                    <a:pt x="793318" y="232410"/>
                  </a:lnTo>
                  <a:lnTo>
                    <a:pt x="795781" y="233256"/>
                  </a:lnTo>
                  <a:lnTo>
                    <a:pt x="797013" y="232410"/>
                  </a:lnTo>
                  <a:close/>
                </a:path>
                <a:path w="1283970" h="1117600">
                  <a:moveTo>
                    <a:pt x="696775" y="228600"/>
                  </a:moveTo>
                  <a:lnTo>
                    <a:pt x="690729" y="228600"/>
                  </a:lnTo>
                  <a:lnTo>
                    <a:pt x="695356" y="232410"/>
                  </a:lnTo>
                  <a:lnTo>
                    <a:pt x="701615" y="232410"/>
                  </a:lnTo>
                  <a:lnTo>
                    <a:pt x="696775" y="228600"/>
                  </a:lnTo>
                  <a:close/>
                </a:path>
                <a:path w="1283970" h="1117600">
                  <a:moveTo>
                    <a:pt x="804405" y="191160"/>
                  </a:moveTo>
                  <a:lnTo>
                    <a:pt x="800709" y="205740"/>
                  </a:lnTo>
                  <a:lnTo>
                    <a:pt x="797013" y="218440"/>
                  </a:lnTo>
                  <a:lnTo>
                    <a:pt x="793318" y="232410"/>
                  </a:lnTo>
                  <a:lnTo>
                    <a:pt x="797013" y="224790"/>
                  </a:lnTo>
                  <a:lnTo>
                    <a:pt x="800709" y="210820"/>
                  </a:lnTo>
                  <a:lnTo>
                    <a:pt x="804405" y="198120"/>
                  </a:lnTo>
                  <a:lnTo>
                    <a:pt x="804405" y="191160"/>
                  </a:lnTo>
                  <a:close/>
                </a:path>
                <a:path w="1283970" h="1117600">
                  <a:moveTo>
                    <a:pt x="1248219" y="228600"/>
                  </a:moveTo>
                  <a:lnTo>
                    <a:pt x="1240828" y="228600"/>
                  </a:lnTo>
                  <a:lnTo>
                    <a:pt x="1244523" y="232410"/>
                  </a:lnTo>
                  <a:lnTo>
                    <a:pt x="1248219" y="232410"/>
                  </a:lnTo>
                  <a:lnTo>
                    <a:pt x="1248219" y="228600"/>
                  </a:lnTo>
                  <a:close/>
                </a:path>
                <a:path w="1283970" h="1117600">
                  <a:moveTo>
                    <a:pt x="517782" y="228600"/>
                  </a:moveTo>
                  <a:lnTo>
                    <a:pt x="515937" y="228600"/>
                  </a:lnTo>
                  <a:lnTo>
                    <a:pt x="515937" y="229867"/>
                  </a:lnTo>
                  <a:lnTo>
                    <a:pt x="517782" y="228600"/>
                  </a:lnTo>
                  <a:close/>
                </a:path>
                <a:path w="1283970" h="1117600">
                  <a:moveTo>
                    <a:pt x="608393" y="186690"/>
                  </a:moveTo>
                  <a:lnTo>
                    <a:pt x="597293" y="190500"/>
                  </a:lnTo>
                  <a:lnTo>
                    <a:pt x="580656" y="194310"/>
                  </a:lnTo>
                  <a:lnTo>
                    <a:pt x="569556" y="201930"/>
                  </a:lnTo>
                  <a:lnTo>
                    <a:pt x="558469" y="210820"/>
                  </a:lnTo>
                  <a:lnTo>
                    <a:pt x="547370" y="218440"/>
                  </a:lnTo>
                  <a:lnTo>
                    <a:pt x="534428" y="224790"/>
                  </a:lnTo>
                  <a:lnTo>
                    <a:pt x="523328" y="224790"/>
                  </a:lnTo>
                  <a:lnTo>
                    <a:pt x="517782" y="228600"/>
                  </a:lnTo>
                  <a:lnTo>
                    <a:pt x="690729" y="228600"/>
                  </a:lnTo>
                  <a:lnTo>
                    <a:pt x="664506" y="207010"/>
                  </a:lnTo>
                  <a:lnTo>
                    <a:pt x="584352" y="207010"/>
                  </a:lnTo>
                  <a:lnTo>
                    <a:pt x="586206" y="194310"/>
                  </a:lnTo>
                  <a:lnTo>
                    <a:pt x="608393" y="186690"/>
                  </a:lnTo>
                  <a:close/>
                </a:path>
                <a:path w="1283970" h="1117600">
                  <a:moveTo>
                    <a:pt x="778522" y="160020"/>
                  </a:moveTo>
                  <a:lnTo>
                    <a:pt x="747090" y="160020"/>
                  </a:lnTo>
                  <a:lnTo>
                    <a:pt x="735990" y="165100"/>
                  </a:lnTo>
                  <a:lnTo>
                    <a:pt x="724890" y="168910"/>
                  </a:lnTo>
                  <a:lnTo>
                    <a:pt x="665721" y="168910"/>
                  </a:lnTo>
                  <a:lnTo>
                    <a:pt x="662025" y="182880"/>
                  </a:lnTo>
                  <a:lnTo>
                    <a:pt x="650925" y="186690"/>
                  </a:lnTo>
                  <a:lnTo>
                    <a:pt x="643534" y="186690"/>
                  </a:lnTo>
                  <a:lnTo>
                    <a:pt x="696775" y="228600"/>
                  </a:lnTo>
                  <a:lnTo>
                    <a:pt x="794326" y="228600"/>
                  </a:lnTo>
                  <a:lnTo>
                    <a:pt x="797013" y="218440"/>
                  </a:lnTo>
                  <a:lnTo>
                    <a:pt x="800709" y="205740"/>
                  </a:lnTo>
                  <a:lnTo>
                    <a:pt x="804405" y="191160"/>
                  </a:lnTo>
                  <a:lnTo>
                    <a:pt x="804405" y="186690"/>
                  </a:lnTo>
                  <a:lnTo>
                    <a:pt x="650925" y="186690"/>
                  </a:lnTo>
                  <a:lnTo>
                    <a:pt x="650925" y="182880"/>
                  </a:lnTo>
                  <a:lnTo>
                    <a:pt x="804405" y="182880"/>
                  </a:lnTo>
                  <a:lnTo>
                    <a:pt x="804405" y="168910"/>
                  </a:lnTo>
                  <a:lnTo>
                    <a:pt x="782218" y="161290"/>
                  </a:lnTo>
                  <a:lnTo>
                    <a:pt x="780986" y="160301"/>
                  </a:lnTo>
                  <a:lnTo>
                    <a:pt x="778522" y="160020"/>
                  </a:lnTo>
                  <a:close/>
                </a:path>
                <a:path w="1283970" h="1117600">
                  <a:moveTo>
                    <a:pt x="846950" y="160020"/>
                  </a:moveTo>
                  <a:lnTo>
                    <a:pt x="789622" y="160020"/>
                  </a:lnTo>
                  <a:lnTo>
                    <a:pt x="800709" y="161290"/>
                  </a:lnTo>
                  <a:lnTo>
                    <a:pt x="808113" y="176530"/>
                  </a:lnTo>
                  <a:lnTo>
                    <a:pt x="804405" y="191160"/>
                  </a:lnTo>
                  <a:lnTo>
                    <a:pt x="804405" y="198120"/>
                  </a:lnTo>
                  <a:lnTo>
                    <a:pt x="800709" y="210820"/>
                  </a:lnTo>
                  <a:lnTo>
                    <a:pt x="797013" y="224790"/>
                  </a:lnTo>
                  <a:lnTo>
                    <a:pt x="795166" y="228600"/>
                  </a:lnTo>
                  <a:lnTo>
                    <a:pt x="1240828" y="228600"/>
                  </a:lnTo>
                  <a:lnTo>
                    <a:pt x="1237132" y="224790"/>
                  </a:lnTo>
                  <a:lnTo>
                    <a:pt x="1233766" y="218440"/>
                  </a:lnTo>
                  <a:lnTo>
                    <a:pt x="1218641" y="218440"/>
                  </a:lnTo>
                  <a:lnTo>
                    <a:pt x="1226032" y="205740"/>
                  </a:lnTo>
                  <a:lnTo>
                    <a:pt x="1227880" y="198120"/>
                  </a:lnTo>
                  <a:lnTo>
                    <a:pt x="863587" y="198120"/>
                  </a:lnTo>
                  <a:lnTo>
                    <a:pt x="859429" y="181716"/>
                  </a:lnTo>
                  <a:lnTo>
                    <a:pt x="855855" y="172720"/>
                  </a:lnTo>
                  <a:lnTo>
                    <a:pt x="843241" y="172720"/>
                  </a:lnTo>
                  <a:lnTo>
                    <a:pt x="846950" y="160020"/>
                  </a:lnTo>
                  <a:close/>
                </a:path>
                <a:path w="1283970" h="1117600">
                  <a:moveTo>
                    <a:pt x="1283360" y="214630"/>
                  </a:moveTo>
                  <a:lnTo>
                    <a:pt x="1272260" y="218440"/>
                  </a:lnTo>
                  <a:lnTo>
                    <a:pt x="1259319" y="222250"/>
                  </a:lnTo>
                  <a:lnTo>
                    <a:pt x="1248219" y="222250"/>
                  </a:lnTo>
                  <a:lnTo>
                    <a:pt x="1248219" y="228600"/>
                  </a:lnTo>
                  <a:lnTo>
                    <a:pt x="1275969" y="228600"/>
                  </a:lnTo>
                  <a:lnTo>
                    <a:pt x="1283360" y="214630"/>
                  </a:lnTo>
                  <a:close/>
                </a:path>
                <a:path w="1283970" h="1117600">
                  <a:moveTo>
                    <a:pt x="1229728" y="210820"/>
                  </a:moveTo>
                  <a:lnTo>
                    <a:pt x="1218641" y="218440"/>
                  </a:lnTo>
                  <a:lnTo>
                    <a:pt x="1233766" y="218440"/>
                  </a:lnTo>
                  <a:lnTo>
                    <a:pt x="1229728" y="210820"/>
                  </a:lnTo>
                  <a:close/>
                </a:path>
                <a:path w="1283970" h="1117600">
                  <a:moveTo>
                    <a:pt x="639826" y="186690"/>
                  </a:moveTo>
                  <a:lnTo>
                    <a:pt x="615797" y="186690"/>
                  </a:lnTo>
                  <a:lnTo>
                    <a:pt x="593598" y="194310"/>
                  </a:lnTo>
                  <a:lnTo>
                    <a:pt x="584352" y="207010"/>
                  </a:lnTo>
                  <a:lnTo>
                    <a:pt x="664506" y="207010"/>
                  </a:lnTo>
                  <a:lnTo>
                    <a:pt x="639826" y="186690"/>
                  </a:lnTo>
                  <a:close/>
                </a:path>
                <a:path w="1283970" h="1117600">
                  <a:moveTo>
                    <a:pt x="859429" y="181716"/>
                  </a:moveTo>
                  <a:lnTo>
                    <a:pt x="863587" y="198120"/>
                  </a:lnTo>
                  <a:lnTo>
                    <a:pt x="859891" y="182880"/>
                  </a:lnTo>
                  <a:lnTo>
                    <a:pt x="859429" y="181716"/>
                  </a:lnTo>
                  <a:close/>
                </a:path>
                <a:path w="1283970" h="1117600">
                  <a:moveTo>
                    <a:pt x="991184" y="160020"/>
                  </a:moveTo>
                  <a:lnTo>
                    <a:pt x="852307" y="160020"/>
                  </a:lnTo>
                  <a:lnTo>
                    <a:pt x="856183" y="168910"/>
                  </a:lnTo>
                  <a:lnTo>
                    <a:pt x="859429" y="181716"/>
                  </a:lnTo>
                  <a:lnTo>
                    <a:pt x="859891" y="182880"/>
                  </a:lnTo>
                  <a:lnTo>
                    <a:pt x="863587" y="198120"/>
                  </a:lnTo>
                  <a:lnTo>
                    <a:pt x="1227880" y="198120"/>
                  </a:lnTo>
                  <a:lnTo>
                    <a:pt x="1229728" y="190500"/>
                  </a:lnTo>
                  <a:lnTo>
                    <a:pt x="1226032" y="176530"/>
                  </a:lnTo>
                  <a:lnTo>
                    <a:pt x="1222336" y="168910"/>
                  </a:lnTo>
                  <a:lnTo>
                    <a:pt x="1037412" y="168910"/>
                  </a:lnTo>
                  <a:lnTo>
                    <a:pt x="1031865" y="165100"/>
                  </a:lnTo>
                  <a:lnTo>
                    <a:pt x="1002284" y="165100"/>
                  </a:lnTo>
                  <a:lnTo>
                    <a:pt x="991184" y="160020"/>
                  </a:lnTo>
                  <a:close/>
                </a:path>
                <a:path w="1283970" h="1117600">
                  <a:moveTo>
                    <a:pt x="854341" y="168910"/>
                  </a:moveTo>
                  <a:lnTo>
                    <a:pt x="843241" y="172720"/>
                  </a:lnTo>
                  <a:lnTo>
                    <a:pt x="855855" y="172720"/>
                  </a:lnTo>
                  <a:lnTo>
                    <a:pt x="854341" y="168910"/>
                  </a:lnTo>
                  <a:close/>
                </a:path>
                <a:path w="1283970" h="1117600">
                  <a:moveTo>
                    <a:pt x="711949" y="161290"/>
                  </a:moveTo>
                  <a:lnTo>
                    <a:pt x="700849" y="161290"/>
                  </a:lnTo>
                  <a:lnTo>
                    <a:pt x="678662" y="168910"/>
                  </a:lnTo>
                  <a:lnTo>
                    <a:pt x="724890" y="168910"/>
                  </a:lnTo>
                  <a:lnTo>
                    <a:pt x="711949" y="161290"/>
                  </a:lnTo>
                  <a:close/>
                </a:path>
                <a:path w="1283970" h="1117600">
                  <a:moveTo>
                    <a:pt x="1055164" y="160020"/>
                  </a:moveTo>
                  <a:lnTo>
                    <a:pt x="1037412" y="160020"/>
                  </a:lnTo>
                  <a:lnTo>
                    <a:pt x="1037412" y="168910"/>
                  </a:lnTo>
                  <a:lnTo>
                    <a:pt x="1194600" y="168910"/>
                  </a:lnTo>
                  <a:lnTo>
                    <a:pt x="1201252" y="161290"/>
                  </a:lnTo>
                  <a:lnTo>
                    <a:pt x="1055903" y="161290"/>
                  </a:lnTo>
                  <a:lnTo>
                    <a:pt x="1055164" y="160020"/>
                  </a:lnTo>
                  <a:close/>
                </a:path>
                <a:path w="1283970" h="1117600">
                  <a:moveTo>
                    <a:pt x="1218641" y="161290"/>
                  </a:moveTo>
                  <a:lnTo>
                    <a:pt x="1205687" y="165100"/>
                  </a:lnTo>
                  <a:lnTo>
                    <a:pt x="1194600" y="168910"/>
                  </a:lnTo>
                  <a:lnTo>
                    <a:pt x="1222336" y="168910"/>
                  </a:lnTo>
                  <a:lnTo>
                    <a:pt x="1218641" y="161290"/>
                  </a:lnTo>
                  <a:close/>
                </a:path>
                <a:path w="1283970" h="1117600">
                  <a:moveTo>
                    <a:pt x="1024470" y="160020"/>
                  </a:moveTo>
                  <a:lnTo>
                    <a:pt x="1013371" y="160020"/>
                  </a:lnTo>
                  <a:lnTo>
                    <a:pt x="1002284" y="165100"/>
                  </a:lnTo>
                  <a:lnTo>
                    <a:pt x="1031865" y="165100"/>
                  </a:lnTo>
                  <a:lnTo>
                    <a:pt x="1024470" y="160020"/>
                  </a:lnTo>
                  <a:close/>
                </a:path>
                <a:path w="1283970" h="1117600">
                  <a:moveTo>
                    <a:pt x="1202361" y="160020"/>
                  </a:moveTo>
                  <a:lnTo>
                    <a:pt x="1066262" y="160020"/>
                  </a:lnTo>
                  <a:lnTo>
                    <a:pt x="1067003" y="161290"/>
                  </a:lnTo>
                  <a:lnTo>
                    <a:pt x="1201252" y="161290"/>
                  </a:lnTo>
                  <a:lnTo>
                    <a:pt x="1202361" y="160020"/>
                  </a:lnTo>
                  <a:close/>
                </a:path>
                <a:path w="1283970" h="1117600">
                  <a:moveTo>
                    <a:pt x="771131" y="152400"/>
                  </a:moveTo>
                  <a:lnTo>
                    <a:pt x="758177" y="160020"/>
                  </a:lnTo>
                  <a:lnTo>
                    <a:pt x="778522" y="160020"/>
                  </a:lnTo>
                  <a:lnTo>
                    <a:pt x="780986" y="160301"/>
                  </a:lnTo>
                  <a:lnTo>
                    <a:pt x="771131" y="152400"/>
                  </a:lnTo>
                  <a:close/>
                </a:path>
                <a:path w="1283970" h="1117600">
                  <a:moveTo>
                    <a:pt x="787771" y="156210"/>
                  </a:moveTo>
                  <a:lnTo>
                    <a:pt x="785914" y="156210"/>
                  </a:lnTo>
                  <a:lnTo>
                    <a:pt x="785914" y="160020"/>
                  </a:lnTo>
                  <a:lnTo>
                    <a:pt x="789622" y="160020"/>
                  </a:lnTo>
                  <a:lnTo>
                    <a:pt x="787771" y="156210"/>
                  </a:lnTo>
                  <a:close/>
                </a:path>
                <a:path w="1283970" h="1117600">
                  <a:moveTo>
                    <a:pt x="850817" y="156604"/>
                  </a:moveTo>
                  <a:lnTo>
                    <a:pt x="846950" y="160020"/>
                  </a:lnTo>
                  <a:lnTo>
                    <a:pt x="852307" y="160020"/>
                  </a:lnTo>
                  <a:lnTo>
                    <a:pt x="850817" y="156604"/>
                  </a:lnTo>
                  <a:close/>
                </a:path>
                <a:path w="1283970" h="1117600">
                  <a:moveTo>
                    <a:pt x="1037412" y="156210"/>
                  </a:moveTo>
                  <a:lnTo>
                    <a:pt x="989796" y="156210"/>
                  </a:lnTo>
                  <a:lnTo>
                    <a:pt x="991184" y="160020"/>
                  </a:lnTo>
                  <a:lnTo>
                    <a:pt x="1037412" y="160020"/>
                  </a:lnTo>
                  <a:lnTo>
                    <a:pt x="1037412" y="156210"/>
                  </a:lnTo>
                  <a:close/>
                </a:path>
                <a:path w="1283970" h="1117600">
                  <a:moveTo>
                    <a:pt x="1064041" y="156210"/>
                  </a:moveTo>
                  <a:lnTo>
                    <a:pt x="1052946" y="156210"/>
                  </a:lnTo>
                  <a:lnTo>
                    <a:pt x="1055164" y="160020"/>
                  </a:lnTo>
                  <a:lnTo>
                    <a:pt x="1066262" y="160020"/>
                  </a:lnTo>
                  <a:lnTo>
                    <a:pt x="1064041" y="156210"/>
                  </a:lnTo>
                  <a:close/>
                </a:path>
                <a:path w="1283970" h="1117600">
                  <a:moveTo>
                    <a:pt x="852500" y="155118"/>
                  </a:moveTo>
                  <a:lnTo>
                    <a:pt x="850646" y="156210"/>
                  </a:lnTo>
                  <a:lnTo>
                    <a:pt x="850817" y="156604"/>
                  </a:lnTo>
                  <a:lnTo>
                    <a:pt x="852500" y="155118"/>
                  </a:lnTo>
                  <a:close/>
                </a:path>
                <a:path w="1283970" h="1117600">
                  <a:moveTo>
                    <a:pt x="793318" y="140970"/>
                  </a:moveTo>
                  <a:lnTo>
                    <a:pt x="782218" y="144780"/>
                  </a:lnTo>
                  <a:lnTo>
                    <a:pt x="787771" y="156210"/>
                  </a:lnTo>
                  <a:lnTo>
                    <a:pt x="850646" y="156210"/>
                  </a:lnTo>
                  <a:lnTo>
                    <a:pt x="852500" y="155118"/>
                  </a:lnTo>
                  <a:lnTo>
                    <a:pt x="859891" y="148590"/>
                  </a:lnTo>
                  <a:lnTo>
                    <a:pt x="804405" y="148590"/>
                  </a:lnTo>
                  <a:lnTo>
                    <a:pt x="793318" y="140970"/>
                  </a:lnTo>
                  <a:close/>
                </a:path>
                <a:path w="1283970" h="1117600">
                  <a:moveTo>
                    <a:pt x="909815" y="127000"/>
                  </a:moveTo>
                  <a:lnTo>
                    <a:pt x="896874" y="133350"/>
                  </a:lnTo>
                  <a:lnTo>
                    <a:pt x="885774" y="137160"/>
                  </a:lnTo>
                  <a:lnTo>
                    <a:pt x="874687" y="144780"/>
                  </a:lnTo>
                  <a:lnTo>
                    <a:pt x="863587" y="148590"/>
                  </a:lnTo>
                  <a:lnTo>
                    <a:pt x="852500" y="155118"/>
                  </a:lnTo>
                  <a:lnTo>
                    <a:pt x="851264" y="156210"/>
                  </a:lnTo>
                  <a:lnTo>
                    <a:pt x="909815" y="156210"/>
                  </a:lnTo>
                  <a:lnTo>
                    <a:pt x="909815" y="127000"/>
                  </a:lnTo>
                  <a:close/>
                </a:path>
                <a:path w="1283970" h="1117600">
                  <a:moveTo>
                    <a:pt x="909815" y="127000"/>
                  </a:moveTo>
                  <a:lnTo>
                    <a:pt x="909815" y="156210"/>
                  </a:lnTo>
                  <a:lnTo>
                    <a:pt x="913511" y="140970"/>
                  </a:lnTo>
                  <a:lnTo>
                    <a:pt x="909815" y="127000"/>
                  </a:lnTo>
                  <a:close/>
                </a:path>
                <a:path w="1283970" h="1117600">
                  <a:moveTo>
                    <a:pt x="935710" y="114300"/>
                  </a:moveTo>
                  <a:lnTo>
                    <a:pt x="924610" y="114300"/>
                  </a:lnTo>
                  <a:lnTo>
                    <a:pt x="920915" y="127000"/>
                  </a:lnTo>
                  <a:lnTo>
                    <a:pt x="909815" y="127000"/>
                  </a:lnTo>
                  <a:lnTo>
                    <a:pt x="913511" y="140970"/>
                  </a:lnTo>
                  <a:lnTo>
                    <a:pt x="909815" y="156210"/>
                  </a:lnTo>
                  <a:lnTo>
                    <a:pt x="989796" y="156210"/>
                  </a:lnTo>
                  <a:lnTo>
                    <a:pt x="985634" y="144780"/>
                  </a:lnTo>
                  <a:lnTo>
                    <a:pt x="974534" y="140970"/>
                  </a:lnTo>
                  <a:lnTo>
                    <a:pt x="963447" y="140970"/>
                  </a:lnTo>
                  <a:lnTo>
                    <a:pt x="952347" y="133350"/>
                  </a:lnTo>
                  <a:lnTo>
                    <a:pt x="948651" y="119380"/>
                  </a:lnTo>
                  <a:lnTo>
                    <a:pt x="935710" y="114300"/>
                  </a:lnTo>
                  <a:close/>
                </a:path>
                <a:path w="1283970" h="1117600">
                  <a:moveTo>
                    <a:pt x="1048512" y="148590"/>
                  </a:moveTo>
                  <a:lnTo>
                    <a:pt x="1037412" y="156210"/>
                  </a:lnTo>
                  <a:lnTo>
                    <a:pt x="1052946" y="156210"/>
                  </a:lnTo>
                  <a:lnTo>
                    <a:pt x="1048512" y="148590"/>
                  </a:lnTo>
                  <a:close/>
                </a:path>
                <a:path w="1283970" h="1117600">
                  <a:moveTo>
                    <a:pt x="1168704" y="133350"/>
                  </a:moveTo>
                  <a:lnTo>
                    <a:pt x="1052207" y="133350"/>
                  </a:lnTo>
                  <a:lnTo>
                    <a:pt x="1059599" y="148590"/>
                  </a:lnTo>
                  <a:lnTo>
                    <a:pt x="1064041" y="156210"/>
                  </a:lnTo>
                  <a:lnTo>
                    <a:pt x="1205687" y="156210"/>
                  </a:lnTo>
                  <a:lnTo>
                    <a:pt x="1194600" y="152400"/>
                  </a:lnTo>
                  <a:lnTo>
                    <a:pt x="1148372" y="152400"/>
                  </a:lnTo>
                  <a:lnTo>
                    <a:pt x="1155763" y="137160"/>
                  </a:lnTo>
                  <a:lnTo>
                    <a:pt x="1168704" y="133350"/>
                  </a:lnTo>
                  <a:close/>
                </a:path>
                <a:path w="1283970" h="1117600">
                  <a:moveTo>
                    <a:pt x="1172400" y="144780"/>
                  </a:moveTo>
                  <a:lnTo>
                    <a:pt x="1159459" y="148590"/>
                  </a:lnTo>
                  <a:lnTo>
                    <a:pt x="1148372" y="152400"/>
                  </a:lnTo>
                  <a:lnTo>
                    <a:pt x="1183500" y="152400"/>
                  </a:lnTo>
                  <a:lnTo>
                    <a:pt x="1172400" y="144780"/>
                  </a:lnTo>
                  <a:close/>
                </a:path>
                <a:path w="1283970" h="1117600">
                  <a:moveTo>
                    <a:pt x="1183500" y="137160"/>
                  </a:moveTo>
                  <a:lnTo>
                    <a:pt x="1183500" y="152400"/>
                  </a:lnTo>
                  <a:lnTo>
                    <a:pt x="1194600" y="152400"/>
                  </a:lnTo>
                  <a:lnTo>
                    <a:pt x="1183500" y="137160"/>
                  </a:lnTo>
                  <a:close/>
                </a:path>
                <a:path w="1283970" h="1117600">
                  <a:moveTo>
                    <a:pt x="817359" y="137160"/>
                  </a:moveTo>
                  <a:lnTo>
                    <a:pt x="804405" y="148590"/>
                  </a:lnTo>
                  <a:lnTo>
                    <a:pt x="859891" y="148590"/>
                  </a:lnTo>
                  <a:lnTo>
                    <a:pt x="863587" y="140970"/>
                  </a:lnTo>
                  <a:lnTo>
                    <a:pt x="828446" y="140970"/>
                  </a:lnTo>
                  <a:lnTo>
                    <a:pt x="817359" y="137160"/>
                  </a:lnTo>
                  <a:close/>
                </a:path>
                <a:path w="1283970" h="1117600">
                  <a:moveTo>
                    <a:pt x="1198665" y="114300"/>
                  </a:moveTo>
                  <a:lnTo>
                    <a:pt x="991184" y="114300"/>
                  </a:lnTo>
                  <a:lnTo>
                    <a:pt x="1002284" y="115570"/>
                  </a:lnTo>
                  <a:lnTo>
                    <a:pt x="1024470" y="129540"/>
                  </a:lnTo>
                  <a:lnTo>
                    <a:pt x="1028166" y="144780"/>
                  </a:lnTo>
                  <a:lnTo>
                    <a:pt x="1041107" y="137160"/>
                  </a:lnTo>
                  <a:lnTo>
                    <a:pt x="1052207" y="133350"/>
                  </a:lnTo>
                  <a:lnTo>
                    <a:pt x="1168704" y="133350"/>
                  </a:lnTo>
                  <a:lnTo>
                    <a:pt x="1179804" y="129540"/>
                  </a:lnTo>
                  <a:lnTo>
                    <a:pt x="1190891" y="129540"/>
                  </a:lnTo>
                  <a:lnTo>
                    <a:pt x="1198295" y="115570"/>
                  </a:lnTo>
                  <a:lnTo>
                    <a:pt x="1198665" y="114300"/>
                  </a:lnTo>
                  <a:close/>
                </a:path>
                <a:path w="1283970" h="1117600">
                  <a:moveTo>
                    <a:pt x="854341" y="123190"/>
                  </a:moveTo>
                  <a:lnTo>
                    <a:pt x="843241" y="127000"/>
                  </a:lnTo>
                  <a:lnTo>
                    <a:pt x="828446" y="133350"/>
                  </a:lnTo>
                  <a:lnTo>
                    <a:pt x="839546" y="137160"/>
                  </a:lnTo>
                  <a:lnTo>
                    <a:pt x="828446" y="140970"/>
                  </a:lnTo>
                  <a:lnTo>
                    <a:pt x="863587" y="140970"/>
                  </a:lnTo>
                  <a:lnTo>
                    <a:pt x="867283" y="133350"/>
                  </a:lnTo>
                  <a:lnTo>
                    <a:pt x="854341" y="123190"/>
                  </a:lnTo>
                  <a:close/>
                </a:path>
                <a:path w="1283970" h="1117600">
                  <a:moveTo>
                    <a:pt x="896874" y="110490"/>
                  </a:moveTo>
                  <a:lnTo>
                    <a:pt x="885774" y="114300"/>
                  </a:lnTo>
                  <a:lnTo>
                    <a:pt x="874687" y="115570"/>
                  </a:lnTo>
                  <a:lnTo>
                    <a:pt x="863587" y="119380"/>
                  </a:lnTo>
                  <a:lnTo>
                    <a:pt x="874687" y="129540"/>
                  </a:lnTo>
                  <a:lnTo>
                    <a:pt x="885774" y="127000"/>
                  </a:lnTo>
                  <a:lnTo>
                    <a:pt x="920915" y="127000"/>
                  </a:lnTo>
                  <a:lnTo>
                    <a:pt x="909815" y="115570"/>
                  </a:lnTo>
                  <a:lnTo>
                    <a:pt x="896874" y="110490"/>
                  </a:lnTo>
                  <a:close/>
                </a:path>
                <a:path w="1283970" h="1117600">
                  <a:moveTo>
                    <a:pt x="909815" y="127000"/>
                  </a:moveTo>
                  <a:lnTo>
                    <a:pt x="885774" y="127000"/>
                  </a:lnTo>
                  <a:lnTo>
                    <a:pt x="898728" y="129540"/>
                  </a:lnTo>
                  <a:lnTo>
                    <a:pt x="909815" y="127000"/>
                  </a:lnTo>
                  <a:close/>
                </a:path>
                <a:path w="1283970" h="1117600">
                  <a:moveTo>
                    <a:pt x="1013371" y="77470"/>
                  </a:moveTo>
                  <a:lnTo>
                    <a:pt x="1002284" y="77470"/>
                  </a:lnTo>
                  <a:lnTo>
                    <a:pt x="991184" y="87630"/>
                  </a:lnTo>
                  <a:lnTo>
                    <a:pt x="985634" y="102870"/>
                  </a:lnTo>
                  <a:lnTo>
                    <a:pt x="974534" y="114300"/>
                  </a:lnTo>
                  <a:lnTo>
                    <a:pt x="967143" y="127000"/>
                  </a:lnTo>
                  <a:lnTo>
                    <a:pt x="978242" y="115570"/>
                  </a:lnTo>
                  <a:lnTo>
                    <a:pt x="991184" y="114300"/>
                  </a:lnTo>
                  <a:lnTo>
                    <a:pt x="1198665" y="114300"/>
                  </a:lnTo>
                  <a:lnTo>
                    <a:pt x="1201991" y="102870"/>
                  </a:lnTo>
                  <a:lnTo>
                    <a:pt x="1213091" y="91440"/>
                  </a:lnTo>
                  <a:lnTo>
                    <a:pt x="1020775" y="91440"/>
                  </a:lnTo>
                  <a:lnTo>
                    <a:pt x="1013371" y="77470"/>
                  </a:lnTo>
                  <a:close/>
                </a:path>
                <a:path w="1283970" h="1117600">
                  <a:moveTo>
                    <a:pt x="1205687" y="57150"/>
                  </a:moveTo>
                  <a:lnTo>
                    <a:pt x="1041107" y="57150"/>
                  </a:lnTo>
                  <a:lnTo>
                    <a:pt x="1031862" y="71120"/>
                  </a:lnTo>
                  <a:lnTo>
                    <a:pt x="1020775" y="83820"/>
                  </a:lnTo>
                  <a:lnTo>
                    <a:pt x="1031862" y="91440"/>
                  </a:lnTo>
                  <a:lnTo>
                    <a:pt x="1179804" y="91440"/>
                  </a:lnTo>
                  <a:lnTo>
                    <a:pt x="1168704" y="87630"/>
                  </a:lnTo>
                  <a:lnTo>
                    <a:pt x="1179804" y="83820"/>
                  </a:lnTo>
                  <a:lnTo>
                    <a:pt x="1190891" y="83820"/>
                  </a:lnTo>
                  <a:lnTo>
                    <a:pt x="1201991" y="77470"/>
                  </a:lnTo>
                  <a:lnTo>
                    <a:pt x="1214932" y="71120"/>
                  </a:lnTo>
                  <a:lnTo>
                    <a:pt x="1205687" y="57150"/>
                  </a:lnTo>
                  <a:close/>
                </a:path>
                <a:path w="1283970" h="1117600">
                  <a:moveTo>
                    <a:pt x="1201991" y="87630"/>
                  </a:moveTo>
                  <a:lnTo>
                    <a:pt x="1190891" y="91440"/>
                  </a:lnTo>
                  <a:lnTo>
                    <a:pt x="1213091" y="91440"/>
                  </a:lnTo>
                  <a:lnTo>
                    <a:pt x="1201991" y="87630"/>
                  </a:lnTo>
                  <a:close/>
                </a:path>
                <a:path w="1283970" h="1117600">
                  <a:moveTo>
                    <a:pt x="1113231" y="25400"/>
                  </a:moveTo>
                  <a:lnTo>
                    <a:pt x="1102131" y="27940"/>
                  </a:lnTo>
                  <a:lnTo>
                    <a:pt x="1055903" y="27940"/>
                  </a:lnTo>
                  <a:lnTo>
                    <a:pt x="1044816" y="41910"/>
                  </a:lnTo>
                  <a:lnTo>
                    <a:pt x="1017079" y="67310"/>
                  </a:lnTo>
                  <a:lnTo>
                    <a:pt x="1028166" y="60960"/>
                  </a:lnTo>
                  <a:lnTo>
                    <a:pt x="1041107" y="57150"/>
                  </a:lnTo>
                  <a:lnTo>
                    <a:pt x="1194600" y="57150"/>
                  </a:lnTo>
                  <a:lnTo>
                    <a:pt x="1193673" y="53340"/>
                  </a:lnTo>
                  <a:lnTo>
                    <a:pt x="1113231" y="53340"/>
                  </a:lnTo>
                  <a:lnTo>
                    <a:pt x="1109535" y="38100"/>
                  </a:lnTo>
                  <a:lnTo>
                    <a:pt x="1113231" y="25400"/>
                  </a:lnTo>
                  <a:close/>
                </a:path>
                <a:path w="1283970" h="1117600">
                  <a:moveTo>
                    <a:pt x="1113231" y="25400"/>
                  </a:moveTo>
                  <a:lnTo>
                    <a:pt x="1109535" y="38100"/>
                  </a:lnTo>
                  <a:lnTo>
                    <a:pt x="1113231" y="53340"/>
                  </a:lnTo>
                  <a:lnTo>
                    <a:pt x="1116926" y="38100"/>
                  </a:lnTo>
                  <a:lnTo>
                    <a:pt x="1113231" y="25400"/>
                  </a:lnTo>
                  <a:close/>
                </a:path>
                <a:path w="1283970" h="1117600">
                  <a:moveTo>
                    <a:pt x="1148372" y="19050"/>
                  </a:moveTo>
                  <a:lnTo>
                    <a:pt x="1137272" y="21590"/>
                  </a:lnTo>
                  <a:lnTo>
                    <a:pt x="1124331" y="21590"/>
                  </a:lnTo>
                  <a:lnTo>
                    <a:pt x="1113231" y="25400"/>
                  </a:lnTo>
                  <a:lnTo>
                    <a:pt x="1116926" y="38100"/>
                  </a:lnTo>
                  <a:lnTo>
                    <a:pt x="1113231" y="53340"/>
                  </a:lnTo>
                  <a:lnTo>
                    <a:pt x="1193673" y="53340"/>
                  </a:lnTo>
                  <a:lnTo>
                    <a:pt x="1190891" y="41910"/>
                  </a:lnTo>
                  <a:lnTo>
                    <a:pt x="1190891" y="35560"/>
                  </a:lnTo>
                  <a:lnTo>
                    <a:pt x="1148372" y="35560"/>
                  </a:lnTo>
                  <a:lnTo>
                    <a:pt x="1159459" y="25400"/>
                  </a:lnTo>
                  <a:lnTo>
                    <a:pt x="1148372" y="19050"/>
                  </a:lnTo>
                  <a:close/>
                </a:path>
                <a:path w="1283970" h="1117600">
                  <a:moveTo>
                    <a:pt x="1194600" y="0"/>
                  </a:moveTo>
                  <a:lnTo>
                    <a:pt x="1183500" y="7620"/>
                  </a:lnTo>
                  <a:lnTo>
                    <a:pt x="1172400" y="11430"/>
                  </a:lnTo>
                  <a:lnTo>
                    <a:pt x="1159459" y="19050"/>
                  </a:lnTo>
                  <a:lnTo>
                    <a:pt x="1159459" y="31750"/>
                  </a:lnTo>
                  <a:lnTo>
                    <a:pt x="1148372" y="35560"/>
                  </a:lnTo>
                  <a:lnTo>
                    <a:pt x="1190891" y="35560"/>
                  </a:lnTo>
                  <a:lnTo>
                    <a:pt x="1190891" y="27940"/>
                  </a:lnTo>
                  <a:lnTo>
                    <a:pt x="1198295" y="15240"/>
                  </a:lnTo>
                  <a:lnTo>
                    <a:pt x="1194600" y="0"/>
                  </a:lnTo>
                  <a:close/>
                </a:path>
              </a:pathLst>
            </a:custGeom>
            <a:solidFill>
              <a:srgbClr val="6B8D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8241060" y="2575417"/>
              <a:ext cx="1289050" cy="1121410"/>
            </a:xfrm>
            <a:custGeom>
              <a:avLst/>
              <a:gdLst/>
              <a:ahLst/>
              <a:cxnLst/>
              <a:rect l="l" t="t" r="r" b="b"/>
              <a:pathLst>
                <a:path w="1289050" h="1121410">
                  <a:moveTo>
                    <a:pt x="260350" y="1108710"/>
                  </a:moveTo>
                  <a:lnTo>
                    <a:pt x="245872" y="1108710"/>
                  </a:lnTo>
                  <a:lnTo>
                    <a:pt x="266331" y="1116330"/>
                  </a:lnTo>
                  <a:lnTo>
                    <a:pt x="279755" y="1117600"/>
                  </a:lnTo>
                  <a:lnTo>
                    <a:pt x="291274" y="1121410"/>
                  </a:lnTo>
                  <a:lnTo>
                    <a:pt x="292265" y="1121410"/>
                  </a:lnTo>
                  <a:lnTo>
                    <a:pt x="297332" y="1117600"/>
                  </a:lnTo>
                  <a:lnTo>
                    <a:pt x="289483" y="1117600"/>
                  </a:lnTo>
                  <a:lnTo>
                    <a:pt x="267589" y="1111250"/>
                  </a:lnTo>
                  <a:lnTo>
                    <a:pt x="260350" y="1108710"/>
                  </a:lnTo>
                  <a:close/>
                </a:path>
                <a:path w="1289050" h="1121410">
                  <a:moveTo>
                    <a:pt x="162026" y="1062990"/>
                  </a:moveTo>
                  <a:lnTo>
                    <a:pt x="147624" y="1066800"/>
                  </a:lnTo>
                  <a:lnTo>
                    <a:pt x="161163" y="1066800"/>
                  </a:lnTo>
                  <a:lnTo>
                    <a:pt x="168948" y="1078230"/>
                  </a:lnTo>
                  <a:lnTo>
                    <a:pt x="168275" y="1092200"/>
                  </a:lnTo>
                  <a:lnTo>
                    <a:pt x="172059" y="1107440"/>
                  </a:lnTo>
                  <a:lnTo>
                    <a:pt x="186093" y="1117600"/>
                  </a:lnTo>
                  <a:lnTo>
                    <a:pt x="199224" y="1116330"/>
                  </a:lnTo>
                  <a:lnTo>
                    <a:pt x="210731" y="1112520"/>
                  </a:lnTo>
                  <a:lnTo>
                    <a:pt x="233908" y="1112520"/>
                  </a:lnTo>
                  <a:lnTo>
                    <a:pt x="237896" y="1111250"/>
                  </a:lnTo>
                  <a:lnTo>
                    <a:pt x="197916" y="1111250"/>
                  </a:lnTo>
                  <a:lnTo>
                    <a:pt x="176326" y="1103630"/>
                  </a:lnTo>
                  <a:lnTo>
                    <a:pt x="173710" y="1090930"/>
                  </a:lnTo>
                  <a:lnTo>
                    <a:pt x="173799" y="1076960"/>
                  </a:lnTo>
                  <a:lnTo>
                    <a:pt x="162026" y="1062990"/>
                  </a:lnTo>
                  <a:close/>
                </a:path>
                <a:path w="1289050" h="1121410">
                  <a:moveTo>
                    <a:pt x="315226" y="1096010"/>
                  </a:moveTo>
                  <a:lnTo>
                    <a:pt x="314223" y="1096010"/>
                  </a:lnTo>
                  <a:lnTo>
                    <a:pt x="300545" y="1107440"/>
                  </a:lnTo>
                  <a:lnTo>
                    <a:pt x="289483" y="1117600"/>
                  </a:lnTo>
                  <a:lnTo>
                    <a:pt x="297332" y="1117600"/>
                  </a:lnTo>
                  <a:lnTo>
                    <a:pt x="304088" y="1112520"/>
                  </a:lnTo>
                  <a:lnTo>
                    <a:pt x="317055" y="1101090"/>
                  </a:lnTo>
                  <a:lnTo>
                    <a:pt x="345075" y="1101090"/>
                  </a:lnTo>
                  <a:lnTo>
                    <a:pt x="342957" y="1099820"/>
                  </a:lnTo>
                  <a:lnTo>
                    <a:pt x="325501" y="1099820"/>
                  </a:lnTo>
                  <a:lnTo>
                    <a:pt x="315226" y="1096010"/>
                  </a:lnTo>
                  <a:close/>
                </a:path>
                <a:path w="1289050" h="1121410">
                  <a:moveTo>
                    <a:pt x="345075" y="1101090"/>
                  </a:moveTo>
                  <a:lnTo>
                    <a:pt x="338328" y="1101090"/>
                  </a:lnTo>
                  <a:lnTo>
                    <a:pt x="360756" y="1112520"/>
                  </a:lnTo>
                  <a:lnTo>
                    <a:pt x="373468" y="1108710"/>
                  </a:lnTo>
                  <a:lnTo>
                    <a:pt x="377164" y="1107440"/>
                  </a:lnTo>
                  <a:lnTo>
                    <a:pt x="360641" y="1107440"/>
                  </a:lnTo>
                  <a:lnTo>
                    <a:pt x="349313" y="1103630"/>
                  </a:lnTo>
                  <a:lnTo>
                    <a:pt x="345075" y="1101090"/>
                  </a:lnTo>
                  <a:close/>
                </a:path>
                <a:path w="1289050" h="1121410">
                  <a:moveTo>
                    <a:pt x="245872" y="1103630"/>
                  </a:moveTo>
                  <a:lnTo>
                    <a:pt x="233045" y="1107440"/>
                  </a:lnTo>
                  <a:lnTo>
                    <a:pt x="209867" y="1107440"/>
                  </a:lnTo>
                  <a:lnTo>
                    <a:pt x="197916" y="1111250"/>
                  </a:lnTo>
                  <a:lnTo>
                    <a:pt x="237896" y="1111250"/>
                  </a:lnTo>
                  <a:lnTo>
                    <a:pt x="245872" y="1108710"/>
                  </a:lnTo>
                  <a:lnTo>
                    <a:pt x="260350" y="1108710"/>
                  </a:lnTo>
                  <a:lnTo>
                    <a:pt x="245872" y="1103630"/>
                  </a:lnTo>
                  <a:close/>
                </a:path>
                <a:path w="1289050" h="1121410">
                  <a:moveTo>
                    <a:pt x="483552" y="1004570"/>
                  </a:moveTo>
                  <a:lnTo>
                    <a:pt x="488492" y="1023620"/>
                  </a:lnTo>
                  <a:lnTo>
                    <a:pt x="457669" y="1023620"/>
                  </a:lnTo>
                  <a:lnTo>
                    <a:pt x="444334" y="1024890"/>
                  </a:lnTo>
                  <a:lnTo>
                    <a:pt x="438353" y="1041400"/>
                  </a:lnTo>
                  <a:lnTo>
                    <a:pt x="417969" y="1043940"/>
                  </a:lnTo>
                  <a:lnTo>
                    <a:pt x="416077" y="1060450"/>
                  </a:lnTo>
                  <a:lnTo>
                    <a:pt x="409041" y="1071880"/>
                  </a:lnTo>
                  <a:lnTo>
                    <a:pt x="416369" y="1089660"/>
                  </a:lnTo>
                  <a:lnTo>
                    <a:pt x="394792" y="1092200"/>
                  </a:lnTo>
                  <a:lnTo>
                    <a:pt x="382181" y="1099820"/>
                  </a:lnTo>
                  <a:lnTo>
                    <a:pt x="360641" y="1107440"/>
                  </a:lnTo>
                  <a:lnTo>
                    <a:pt x="377164" y="1107440"/>
                  </a:lnTo>
                  <a:lnTo>
                    <a:pt x="384556" y="1104900"/>
                  </a:lnTo>
                  <a:lnTo>
                    <a:pt x="396316" y="1097280"/>
                  </a:lnTo>
                  <a:lnTo>
                    <a:pt x="409837" y="1097280"/>
                  </a:lnTo>
                  <a:lnTo>
                    <a:pt x="420357" y="1090930"/>
                  </a:lnTo>
                  <a:lnTo>
                    <a:pt x="413893" y="1071880"/>
                  </a:lnTo>
                  <a:lnTo>
                    <a:pt x="421589" y="1060450"/>
                  </a:lnTo>
                  <a:lnTo>
                    <a:pt x="421589" y="1046480"/>
                  </a:lnTo>
                  <a:lnTo>
                    <a:pt x="441020" y="1045210"/>
                  </a:lnTo>
                  <a:lnTo>
                    <a:pt x="447395" y="1028700"/>
                  </a:lnTo>
                  <a:lnTo>
                    <a:pt x="479856" y="1028700"/>
                  </a:lnTo>
                  <a:lnTo>
                    <a:pt x="491820" y="1024890"/>
                  </a:lnTo>
                  <a:lnTo>
                    <a:pt x="486016" y="1005840"/>
                  </a:lnTo>
                  <a:lnTo>
                    <a:pt x="494855" y="1005840"/>
                  </a:lnTo>
                  <a:lnTo>
                    <a:pt x="483552" y="1004570"/>
                  </a:lnTo>
                  <a:close/>
                </a:path>
                <a:path w="1289050" h="1121410">
                  <a:moveTo>
                    <a:pt x="336600" y="1096010"/>
                  </a:moveTo>
                  <a:lnTo>
                    <a:pt x="325501" y="1099820"/>
                  </a:lnTo>
                  <a:lnTo>
                    <a:pt x="342957" y="1099820"/>
                  </a:lnTo>
                  <a:lnTo>
                    <a:pt x="336600" y="1096010"/>
                  </a:lnTo>
                  <a:close/>
                </a:path>
                <a:path w="1289050" h="1121410">
                  <a:moveTo>
                    <a:pt x="409837" y="1097280"/>
                  </a:moveTo>
                  <a:lnTo>
                    <a:pt x="396316" y="1097280"/>
                  </a:lnTo>
                  <a:lnTo>
                    <a:pt x="407733" y="1098550"/>
                  </a:lnTo>
                  <a:lnTo>
                    <a:pt x="409837" y="1097280"/>
                  </a:lnTo>
                  <a:close/>
                </a:path>
                <a:path w="1289050" h="1121410">
                  <a:moveTo>
                    <a:pt x="187401" y="570230"/>
                  </a:moveTo>
                  <a:lnTo>
                    <a:pt x="173380" y="579120"/>
                  </a:lnTo>
                  <a:lnTo>
                    <a:pt x="151028" y="589280"/>
                  </a:lnTo>
                  <a:lnTo>
                    <a:pt x="139928" y="596900"/>
                  </a:lnTo>
                  <a:lnTo>
                    <a:pt x="129870" y="612140"/>
                  </a:lnTo>
                  <a:lnTo>
                    <a:pt x="109143" y="621030"/>
                  </a:lnTo>
                  <a:lnTo>
                    <a:pt x="85966" y="621030"/>
                  </a:lnTo>
                  <a:lnTo>
                    <a:pt x="79603" y="637540"/>
                  </a:lnTo>
                  <a:lnTo>
                    <a:pt x="58140" y="654050"/>
                  </a:lnTo>
                  <a:lnTo>
                    <a:pt x="50304" y="668020"/>
                  </a:lnTo>
                  <a:lnTo>
                    <a:pt x="38989" y="670560"/>
                  </a:lnTo>
                  <a:lnTo>
                    <a:pt x="40767" y="688340"/>
                  </a:lnTo>
                  <a:lnTo>
                    <a:pt x="58559" y="701040"/>
                  </a:lnTo>
                  <a:lnTo>
                    <a:pt x="70319" y="704850"/>
                  </a:lnTo>
                  <a:lnTo>
                    <a:pt x="81407" y="708660"/>
                  </a:lnTo>
                  <a:lnTo>
                    <a:pt x="75565" y="718820"/>
                  </a:lnTo>
                  <a:lnTo>
                    <a:pt x="76111" y="720090"/>
                  </a:lnTo>
                  <a:lnTo>
                    <a:pt x="90157" y="727710"/>
                  </a:lnTo>
                  <a:lnTo>
                    <a:pt x="105651" y="731520"/>
                  </a:lnTo>
                  <a:lnTo>
                    <a:pt x="99936" y="742950"/>
                  </a:lnTo>
                  <a:lnTo>
                    <a:pt x="116179" y="754380"/>
                  </a:lnTo>
                  <a:lnTo>
                    <a:pt x="122415" y="765810"/>
                  </a:lnTo>
                  <a:lnTo>
                    <a:pt x="129743" y="779780"/>
                  </a:lnTo>
                  <a:lnTo>
                    <a:pt x="122339" y="792480"/>
                  </a:lnTo>
                  <a:lnTo>
                    <a:pt x="100863" y="803910"/>
                  </a:lnTo>
                  <a:lnTo>
                    <a:pt x="88938" y="808990"/>
                  </a:lnTo>
                  <a:lnTo>
                    <a:pt x="83388" y="822960"/>
                  </a:lnTo>
                  <a:lnTo>
                    <a:pt x="76111" y="838200"/>
                  </a:lnTo>
                  <a:lnTo>
                    <a:pt x="65392" y="849630"/>
                  </a:lnTo>
                  <a:lnTo>
                    <a:pt x="43776" y="861060"/>
                  </a:lnTo>
                  <a:lnTo>
                    <a:pt x="40703" y="877570"/>
                  </a:lnTo>
                  <a:lnTo>
                    <a:pt x="19494" y="891540"/>
                  </a:lnTo>
                  <a:lnTo>
                    <a:pt x="11391" y="908050"/>
                  </a:lnTo>
                  <a:lnTo>
                    <a:pt x="0" y="919480"/>
                  </a:lnTo>
                  <a:lnTo>
                    <a:pt x="0" y="947420"/>
                  </a:lnTo>
                  <a:lnTo>
                    <a:pt x="13855" y="949960"/>
                  </a:lnTo>
                  <a:lnTo>
                    <a:pt x="11176" y="961390"/>
                  </a:lnTo>
                  <a:lnTo>
                    <a:pt x="7480" y="975360"/>
                  </a:lnTo>
                  <a:lnTo>
                    <a:pt x="15163" y="990600"/>
                  </a:lnTo>
                  <a:lnTo>
                    <a:pt x="27787" y="995680"/>
                  </a:lnTo>
                  <a:lnTo>
                    <a:pt x="29667" y="1008380"/>
                  </a:lnTo>
                  <a:lnTo>
                    <a:pt x="45288" y="1009650"/>
                  </a:lnTo>
                  <a:lnTo>
                    <a:pt x="91516" y="1009650"/>
                  </a:lnTo>
                  <a:lnTo>
                    <a:pt x="107619" y="1028700"/>
                  </a:lnTo>
                  <a:lnTo>
                    <a:pt x="111036" y="1042670"/>
                  </a:lnTo>
                  <a:lnTo>
                    <a:pt x="110947" y="1056640"/>
                  </a:lnTo>
                  <a:lnTo>
                    <a:pt x="118719" y="1070610"/>
                  </a:lnTo>
                  <a:lnTo>
                    <a:pt x="137744" y="1071880"/>
                  </a:lnTo>
                  <a:lnTo>
                    <a:pt x="148844" y="1071880"/>
                  </a:lnTo>
                  <a:lnTo>
                    <a:pt x="161163" y="1066800"/>
                  </a:lnTo>
                  <a:lnTo>
                    <a:pt x="121107" y="1066800"/>
                  </a:lnTo>
                  <a:lnTo>
                    <a:pt x="116103" y="1055370"/>
                  </a:lnTo>
                  <a:lnTo>
                    <a:pt x="116471" y="1042670"/>
                  </a:lnTo>
                  <a:lnTo>
                    <a:pt x="112687" y="1027430"/>
                  </a:lnTo>
                  <a:lnTo>
                    <a:pt x="105003" y="1013460"/>
                  </a:lnTo>
                  <a:lnTo>
                    <a:pt x="93040" y="1004570"/>
                  </a:lnTo>
                  <a:lnTo>
                    <a:pt x="32346" y="1004570"/>
                  </a:lnTo>
                  <a:lnTo>
                    <a:pt x="31318" y="991870"/>
                  </a:lnTo>
                  <a:lnTo>
                    <a:pt x="18415" y="986790"/>
                  </a:lnTo>
                  <a:lnTo>
                    <a:pt x="12547" y="975360"/>
                  </a:lnTo>
                  <a:lnTo>
                    <a:pt x="16522" y="962660"/>
                  </a:lnTo>
                  <a:lnTo>
                    <a:pt x="28117" y="955040"/>
                  </a:lnTo>
                  <a:lnTo>
                    <a:pt x="28117" y="953770"/>
                  </a:lnTo>
                  <a:lnTo>
                    <a:pt x="15367" y="944880"/>
                  </a:lnTo>
                  <a:lnTo>
                    <a:pt x="2755" y="944880"/>
                  </a:lnTo>
                  <a:lnTo>
                    <a:pt x="5511" y="919480"/>
                  </a:lnTo>
                  <a:lnTo>
                    <a:pt x="23710" y="895350"/>
                  </a:lnTo>
                  <a:lnTo>
                    <a:pt x="44958" y="880110"/>
                  </a:lnTo>
                  <a:lnTo>
                    <a:pt x="48031" y="863600"/>
                  </a:lnTo>
                  <a:lnTo>
                    <a:pt x="68338" y="854710"/>
                  </a:lnTo>
                  <a:lnTo>
                    <a:pt x="80657" y="840740"/>
                  </a:lnTo>
                  <a:lnTo>
                    <a:pt x="88430" y="825500"/>
                  </a:lnTo>
                  <a:lnTo>
                    <a:pt x="94094" y="810260"/>
                  </a:lnTo>
                  <a:lnTo>
                    <a:pt x="115468" y="798830"/>
                  </a:lnTo>
                  <a:lnTo>
                    <a:pt x="127266" y="795020"/>
                  </a:lnTo>
                  <a:lnTo>
                    <a:pt x="134670" y="779780"/>
                  </a:lnTo>
                  <a:lnTo>
                    <a:pt x="127266" y="763270"/>
                  </a:lnTo>
                  <a:lnTo>
                    <a:pt x="119799" y="750570"/>
                  </a:lnTo>
                  <a:lnTo>
                    <a:pt x="103835" y="741680"/>
                  </a:lnTo>
                  <a:lnTo>
                    <a:pt x="108991" y="730250"/>
                  </a:lnTo>
                  <a:lnTo>
                    <a:pt x="92189" y="722630"/>
                  </a:lnTo>
                  <a:lnTo>
                    <a:pt x="79933" y="716280"/>
                  </a:lnTo>
                  <a:lnTo>
                    <a:pt x="85242" y="705038"/>
                  </a:lnTo>
                  <a:lnTo>
                    <a:pt x="85289" y="704781"/>
                  </a:lnTo>
                  <a:lnTo>
                    <a:pt x="84543" y="703580"/>
                  </a:lnTo>
                  <a:lnTo>
                    <a:pt x="60947" y="695960"/>
                  </a:lnTo>
                  <a:lnTo>
                    <a:pt x="44958" y="684530"/>
                  </a:lnTo>
                  <a:lnTo>
                    <a:pt x="42418" y="671830"/>
                  </a:lnTo>
                  <a:lnTo>
                    <a:pt x="55079" y="670560"/>
                  </a:lnTo>
                  <a:lnTo>
                    <a:pt x="62471" y="657860"/>
                  </a:lnTo>
                  <a:lnTo>
                    <a:pt x="83794" y="640080"/>
                  </a:lnTo>
                  <a:lnTo>
                    <a:pt x="88646" y="623570"/>
                  </a:lnTo>
                  <a:lnTo>
                    <a:pt x="117983" y="623570"/>
                  </a:lnTo>
                  <a:lnTo>
                    <a:pt x="121970" y="622300"/>
                  </a:lnTo>
                  <a:lnTo>
                    <a:pt x="133426" y="615950"/>
                  </a:lnTo>
                  <a:lnTo>
                    <a:pt x="143776" y="600710"/>
                  </a:lnTo>
                  <a:lnTo>
                    <a:pt x="165163" y="586740"/>
                  </a:lnTo>
                  <a:lnTo>
                    <a:pt x="187515" y="577228"/>
                  </a:lnTo>
                  <a:lnTo>
                    <a:pt x="184391" y="574040"/>
                  </a:lnTo>
                  <a:lnTo>
                    <a:pt x="184759" y="572770"/>
                  </a:lnTo>
                  <a:lnTo>
                    <a:pt x="188398" y="571170"/>
                  </a:lnTo>
                  <a:lnTo>
                    <a:pt x="187401" y="570230"/>
                  </a:lnTo>
                  <a:close/>
                </a:path>
                <a:path w="1289050" h="1121410">
                  <a:moveTo>
                    <a:pt x="852728" y="1029970"/>
                  </a:moveTo>
                  <a:lnTo>
                    <a:pt x="850569" y="1029970"/>
                  </a:lnTo>
                  <a:lnTo>
                    <a:pt x="850722" y="1042670"/>
                  </a:lnTo>
                  <a:lnTo>
                    <a:pt x="865593" y="1049020"/>
                  </a:lnTo>
                  <a:lnTo>
                    <a:pt x="878306" y="1052830"/>
                  </a:lnTo>
                  <a:lnTo>
                    <a:pt x="889393" y="1049020"/>
                  </a:lnTo>
                  <a:lnTo>
                    <a:pt x="898359" y="1043940"/>
                  </a:lnTo>
                  <a:lnTo>
                    <a:pt x="867206" y="1043940"/>
                  </a:lnTo>
                  <a:lnTo>
                    <a:pt x="854151" y="1040130"/>
                  </a:lnTo>
                  <a:lnTo>
                    <a:pt x="852728" y="1029970"/>
                  </a:lnTo>
                  <a:close/>
                </a:path>
                <a:path w="1289050" h="1121410">
                  <a:moveTo>
                    <a:pt x="728730" y="946150"/>
                  </a:moveTo>
                  <a:lnTo>
                    <a:pt x="712533" y="946150"/>
                  </a:lnTo>
                  <a:lnTo>
                    <a:pt x="734187" y="953770"/>
                  </a:lnTo>
                  <a:lnTo>
                    <a:pt x="747166" y="972820"/>
                  </a:lnTo>
                  <a:lnTo>
                    <a:pt x="739775" y="986790"/>
                  </a:lnTo>
                  <a:lnTo>
                    <a:pt x="743470" y="1000760"/>
                  </a:lnTo>
                  <a:lnTo>
                    <a:pt x="747115" y="1022350"/>
                  </a:lnTo>
                  <a:lnTo>
                    <a:pt x="747077" y="1049020"/>
                  </a:lnTo>
                  <a:lnTo>
                    <a:pt x="765302" y="1049020"/>
                  </a:lnTo>
                  <a:lnTo>
                    <a:pt x="773988" y="1046480"/>
                  </a:lnTo>
                  <a:lnTo>
                    <a:pt x="749185" y="1046480"/>
                  </a:lnTo>
                  <a:lnTo>
                    <a:pt x="752602" y="1035050"/>
                  </a:lnTo>
                  <a:lnTo>
                    <a:pt x="752602" y="1022350"/>
                  </a:lnTo>
                  <a:lnTo>
                    <a:pt x="748868" y="999490"/>
                  </a:lnTo>
                  <a:lnTo>
                    <a:pt x="745121" y="984250"/>
                  </a:lnTo>
                  <a:lnTo>
                    <a:pt x="752513" y="971550"/>
                  </a:lnTo>
                  <a:lnTo>
                    <a:pt x="748817" y="957580"/>
                  </a:lnTo>
                  <a:lnTo>
                    <a:pt x="736561" y="948690"/>
                  </a:lnTo>
                  <a:lnTo>
                    <a:pt x="728730" y="946150"/>
                  </a:lnTo>
                  <a:close/>
                </a:path>
                <a:path w="1289050" h="1121410">
                  <a:moveTo>
                    <a:pt x="852373" y="1027430"/>
                  </a:moveTo>
                  <a:lnTo>
                    <a:pt x="837742" y="1028700"/>
                  </a:lnTo>
                  <a:lnTo>
                    <a:pt x="826643" y="1032510"/>
                  </a:lnTo>
                  <a:lnTo>
                    <a:pt x="788670" y="1032510"/>
                  </a:lnTo>
                  <a:lnTo>
                    <a:pt x="776058" y="1040130"/>
                  </a:lnTo>
                  <a:lnTo>
                    <a:pt x="763879" y="1042670"/>
                  </a:lnTo>
                  <a:lnTo>
                    <a:pt x="749185" y="1046480"/>
                  </a:lnTo>
                  <a:lnTo>
                    <a:pt x="773988" y="1046480"/>
                  </a:lnTo>
                  <a:lnTo>
                    <a:pt x="778332" y="1045210"/>
                  </a:lnTo>
                  <a:lnTo>
                    <a:pt x="790194" y="1037590"/>
                  </a:lnTo>
                  <a:lnTo>
                    <a:pt x="827506" y="1037590"/>
                  </a:lnTo>
                  <a:lnTo>
                    <a:pt x="839470" y="1033780"/>
                  </a:lnTo>
                  <a:lnTo>
                    <a:pt x="850569" y="1029970"/>
                  </a:lnTo>
                  <a:lnTo>
                    <a:pt x="852728" y="1029970"/>
                  </a:lnTo>
                  <a:lnTo>
                    <a:pt x="852373" y="1027430"/>
                  </a:lnTo>
                  <a:close/>
                </a:path>
                <a:path w="1289050" h="1121410">
                  <a:moveTo>
                    <a:pt x="941451" y="966470"/>
                  </a:moveTo>
                  <a:lnTo>
                    <a:pt x="939927" y="966470"/>
                  </a:lnTo>
                  <a:lnTo>
                    <a:pt x="935812" y="981710"/>
                  </a:lnTo>
                  <a:lnTo>
                    <a:pt x="932091" y="995680"/>
                  </a:lnTo>
                  <a:lnTo>
                    <a:pt x="924902" y="1009650"/>
                  </a:lnTo>
                  <a:lnTo>
                    <a:pt x="914539" y="1012190"/>
                  </a:lnTo>
                  <a:lnTo>
                    <a:pt x="913866" y="1013460"/>
                  </a:lnTo>
                  <a:lnTo>
                    <a:pt x="909929" y="1027430"/>
                  </a:lnTo>
                  <a:lnTo>
                    <a:pt x="887171" y="1043940"/>
                  </a:lnTo>
                  <a:lnTo>
                    <a:pt x="898359" y="1043940"/>
                  </a:lnTo>
                  <a:lnTo>
                    <a:pt x="902843" y="1041400"/>
                  </a:lnTo>
                  <a:lnTo>
                    <a:pt x="914514" y="1029970"/>
                  </a:lnTo>
                  <a:lnTo>
                    <a:pt x="918921" y="1016000"/>
                  </a:lnTo>
                  <a:lnTo>
                    <a:pt x="937221" y="998220"/>
                  </a:lnTo>
                  <a:lnTo>
                    <a:pt x="941133" y="982980"/>
                  </a:lnTo>
                  <a:lnTo>
                    <a:pt x="944816" y="970280"/>
                  </a:lnTo>
                  <a:lnTo>
                    <a:pt x="947988" y="970280"/>
                  </a:lnTo>
                  <a:lnTo>
                    <a:pt x="941451" y="966470"/>
                  </a:lnTo>
                  <a:close/>
                </a:path>
                <a:path w="1289050" h="1121410">
                  <a:moveTo>
                    <a:pt x="518755" y="998220"/>
                  </a:moveTo>
                  <a:lnTo>
                    <a:pt x="512940" y="998220"/>
                  </a:lnTo>
                  <a:lnTo>
                    <a:pt x="525424" y="1003300"/>
                  </a:lnTo>
                  <a:lnTo>
                    <a:pt x="537133" y="1010920"/>
                  </a:lnTo>
                  <a:lnTo>
                    <a:pt x="539140" y="1009650"/>
                  </a:lnTo>
                  <a:lnTo>
                    <a:pt x="540169" y="1007110"/>
                  </a:lnTo>
                  <a:lnTo>
                    <a:pt x="534606" y="1007110"/>
                  </a:lnTo>
                  <a:lnTo>
                    <a:pt x="518755" y="998220"/>
                  </a:lnTo>
                  <a:close/>
                </a:path>
                <a:path w="1289050" h="1121410">
                  <a:moveTo>
                    <a:pt x="511962" y="994410"/>
                  </a:moveTo>
                  <a:lnTo>
                    <a:pt x="494855" y="1005840"/>
                  </a:lnTo>
                  <a:lnTo>
                    <a:pt x="486016" y="1005840"/>
                  </a:lnTo>
                  <a:lnTo>
                    <a:pt x="498144" y="1009650"/>
                  </a:lnTo>
                  <a:lnTo>
                    <a:pt x="512940" y="998220"/>
                  </a:lnTo>
                  <a:lnTo>
                    <a:pt x="518755" y="998220"/>
                  </a:lnTo>
                  <a:lnTo>
                    <a:pt x="511962" y="994410"/>
                  </a:lnTo>
                  <a:close/>
                </a:path>
                <a:path w="1289050" h="1121410">
                  <a:moveTo>
                    <a:pt x="604418" y="958850"/>
                  </a:moveTo>
                  <a:lnTo>
                    <a:pt x="579716" y="958850"/>
                  </a:lnTo>
                  <a:lnTo>
                    <a:pt x="573341" y="975360"/>
                  </a:lnTo>
                  <a:lnTo>
                    <a:pt x="552958" y="982980"/>
                  </a:lnTo>
                  <a:lnTo>
                    <a:pt x="541210" y="990600"/>
                  </a:lnTo>
                  <a:lnTo>
                    <a:pt x="534606" y="1007110"/>
                  </a:lnTo>
                  <a:lnTo>
                    <a:pt x="540169" y="1007110"/>
                  </a:lnTo>
                  <a:lnTo>
                    <a:pt x="545312" y="994410"/>
                  </a:lnTo>
                  <a:lnTo>
                    <a:pt x="565785" y="984250"/>
                  </a:lnTo>
                  <a:lnTo>
                    <a:pt x="577240" y="979170"/>
                  </a:lnTo>
                  <a:lnTo>
                    <a:pt x="582383" y="962660"/>
                  </a:lnTo>
                  <a:lnTo>
                    <a:pt x="617956" y="962660"/>
                  </a:lnTo>
                  <a:lnTo>
                    <a:pt x="604418" y="958850"/>
                  </a:lnTo>
                  <a:close/>
                </a:path>
                <a:path w="1289050" h="1121410">
                  <a:moveTo>
                    <a:pt x="947988" y="970280"/>
                  </a:moveTo>
                  <a:lnTo>
                    <a:pt x="944816" y="970280"/>
                  </a:lnTo>
                  <a:lnTo>
                    <a:pt x="956119" y="975360"/>
                  </a:lnTo>
                  <a:lnTo>
                    <a:pt x="957859" y="974090"/>
                  </a:lnTo>
                  <a:lnTo>
                    <a:pt x="957859" y="972820"/>
                  </a:lnTo>
                  <a:lnTo>
                    <a:pt x="952347" y="972820"/>
                  </a:lnTo>
                  <a:lnTo>
                    <a:pt x="947988" y="970280"/>
                  </a:lnTo>
                  <a:close/>
                </a:path>
                <a:path w="1289050" h="1121410">
                  <a:moveTo>
                    <a:pt x="1016990" y="895350"/>
                  </a:moveTo>
                  <a:lnTo>
                    <a:pt x="1003515" y="902970"/>
                  </a:lnTo>
                  <a:lnTo>
                    <a:pt x="992111" y="902970"/>
                  </a:lnTo>
                  <a:lnTo>
                    <a:pt x="982357" y="918210"/>
                  </a:lnTo>
                  <a:lnTo>
                    <a:pt x="978319" y="933450"/>
                  </a:lnTo>
                  <a:lnTo>
                    <a:pt x="974648" y="946150"/>
                  </a:lnTo>
                  <a:lnTo>
                    <a:pt x="953592" y="956310"/>
                  </a:lnTo>
                  <a:lnTo>
                    <a:pt x="952347" y="972820"/>
                  </a:lnTo>
                  <a:lnTo>
                    <a:pt x="957859" y="972820"/>
                  </a:lnTo>
                  <a:lnTo>
                    <a:pt x="957859" y="957580"/>
                  </a:lnTo>
                  <a:lnTo>
                    <a:pt x="978166" y="949960"/>
                  </a:lnTo>
                  <a:lnTo>
                    <a:pt x="983640" y="934720"/>
                  </a:lnTo>
                  <a:lnTo>
                    <a:pt x="987361" y="920750"/>
                  </a:lnTo>
                  <a:lnTo>
                    <a:pt x="996276" y="906780"/>
                  </a:lnTo>
                  <a:lnTo>
                    <a:pt x="1009101" y="902970"/>
                  </a:lnTo>
                  <a:lnTo>
                    <a:pt x="1003515" y="902970"/>
                  </a:lnTo>
                  <a:lnTo>
                    <a:pt x="992987" y="901700"/>
                  </a:lnTo>
                  <a:lnTo>
                    <a:pt x="1013376" y="901700"/>
                  </a:lnTo>
                  <a:lnTo>
                    <a:pt x="1017651" y="900430"/>
                  </a:lnTo>
                  <a:lnTo>
                    <a:pt x="1027384" y="900430"/>
                  </a:lnTo>
                  <a:lnTo>
                    <a:pt x="1016990" y="895350"/>
                  </a:lnTo>
                  <a:close/>
                </a:path>
                <a:path w="1289050" h="1121410">
                  <a:moveTo>
                    <a:pt x="677659" y="941070"/>
                  </a:moveTo>
                  <a:lnTo>
                    <a:pt x="657377" y="941070"/>
                  </a:lnTo>
                  <a:lnTo>
                    <a:pt x="645426" y="944880"/>
                  </a:lnTo>
                  <a:lnTo>
                    <a:pt x="632993" y="960120"/>
                  </a:lnTo>
                  <a:lnTo>
                    <a:pt x="617956" y="962660"/>
                  </a:lnTo>
                  <a:lnTo>
                    <a:pt x="582383" y="962660"/>
                  </a:lnTo>
                  <a:lnTo>
                    <a:pt x="603758" y="963930"/>
                  </a:lnTo>
                  <a:lnTo>
                    <a:pt x="617880" y="967740"/>
                  </a:lnTo>
                  <a:lnTo>
                    <a:pt x="635787" y="963930"/>
                  </a:lnTo>
                  <a:lnTo>
                    <a:pt x="648487" y="948690"/>
                  </a:lnTo>
                  <a:lnTo>
                    <a:pt x="675868" y="946150"/>
                  </a:lnTo>
                  <a:lnTo>
                    <a:pt x="691485" y="946150"/>
                  </a:lnTo>
                  <a:lnTo>
                    <a:pt x="677659" y="941070"/>
                  </a:lnTo>
                  <a:close/>
                </a:path>
                <a:path w="1289050" h="1121410">
                  <a:moveTo>
                    <a:pt x="691485" y="946150"/>
                  </a:moveTo>
                  <a:lnTo>
                    <a:pt x="675868" y="946150"/>
                  </a:lnTo>
                  <a:lnTo>
                    <a:pt x="687031" y="956310"/>
                  </a:lnTo>
                  <a:lnTo>
                    <a:pt x="700773" y="953770"/>
                  </a:lnTo>
                  <a:lnTo>
                    <a:pt x="708613" y="948690"/>
                  </a:lnTo>
                  <a:lnTo>
                    <a:pt x="698398" y="948690"/>
                  </a:lnTo>
                  <a:lnTo>
                    <a:pt x="691485" y="946150"/>
                  </a:lnTo>
                  <a:close/>
                </a:path>
                <a:path w="1289050" h="1121410">
                  <a:moveTo>
                    <a:pt x="711758" y="941070"/>
                  </a:moveTo>
                  <a:lnTo>
                    <a:pt x="698398" y="948690"/>
                  </a:lnTo>
                  <a:lnTo>
                    <a:pt x="708613" y="948690"/>
                  </a:lnTo>
                  <a:lnTo>
                    <a:pt x="712533" y="946150"/>
                  </a:lnTo>
                  <a:lnTo>
                    <a:pt x="728730" y="946150"/>
                  </a:lnTo>
                  <a:lnTo>
                    <a:pt x="724814" y="944880"/>
                  </a:lnTo>
                  <a:lnTo>
                    <a:pt x="711758" y="941070"/>
                  </a:lnTo>
                  <a:close/>
                </a:path>
                <a:path w="1289050" h="1121410">
                  <a:moveTo>
                    <a:pt x="1068761" y="922020"/>
                  </a:moveTo>
                  <a:lnTo>
                    <a:pt x="1052131" y="922020"/>
                  </a:lnTo>
                  <a:lnTo>
                    <a:pt x="1071511" y="932180"/>
                  </a:lnTo>
                  <a:lnTo>
                    <a:pt x="1085646" y="937260"/>
                  </a:lnTo>
                  <a:lnTo>
                    <a:pt x="1086149" y="934720"/>
                  </a:lnTo>
                  <a:lnTo>
                    <a:pt x="1083640" y="934720"/>
                  </a:lnTo>
                  <a:lnTo>
                    <a:pt x="1068761" y="922020"/>
                  </a:lnTo>
                  <a:close/>
                </a:path>
                <a:path w="1289050" h="1121410">
                  <a:moveTo>
                    <a:pt x="1195907" y="722630"/>
                  </a:moveTo>
                  <a:lnTo>
                    <a:pt x="1181696" y="722630"/>
                  </a:lnTo>
                  <a:lnTo>
                    <a:pt x="1170597" y="726440"/>
                  </a:lnTo>
                  <a:lnTo>
                    <a:pt x="1157160" y="734060"/>
                  </a:lnTo>
                  <a:lnTo>
                    <a:pt x="1145489" y="737870"/>
                  </a:lnTo>
                  <a:lnTo>
                    <a:pt x="1121448" y="762000"/>
                  </a:lnTo>
                  <a:lnTo>
                    <a:pt x="1110094" y="777240"/>
                  </a:lnTo>
                  <a:lnTo>
                    <a:pt x="1105916" y="792480"/>
                  </a:lnTo>
                  <a:lnTo>
                    <a:pt x="1102245" y="805180"/>
                  </a:lnTo>
                  <a:lnTo>
                    <a:pt x="1102131" y="835660"/>
                  </a:lnTo>
                  <a:lnTo>
                    <a:pt x="1095108" y="847090"/>
                  </a:lnTo>
                  <a:lnTo>
                    <a:pt x="1091120" y="862330"/>
                  </a:lnTo>
                  <a:lnTo>
                    <a:pt x="1087424" y="876300"/>
                  </a:lnTo>
                  <a:lnTo>
                    <a:pt x="1091145" y="891540"/>
                  </a:lnTo>
                  <a:lnTo>
                    <a:pt x="1087424" y="904240"/>
                  </a:lnTo>
                  <a:lnTo>
                    <a:pt x="1083729" y="919480"/>
                  </a:lnTo>
                  <a:lnTo>
                    <a:pt x="1083640" y="934720"/>
                  </a:lnTo>
                  <a:lnTo>
                    <a:pt x="1086149" y="934720"/>
                  </a:lnTo>
                  <a:lnTo>
                    <a:pt x="1089164" y="919480"/>
                  </a:lnTo>
                  <a:lnTo>
                    <a:pt x="1092771" y="905510"/>
                  </a:lnTo>
                  <a:lnTo>
                    <a:pt x="1096467" y="891540"/>
                  </a:lnTo>
                  <a:lnTo>
                    <a:pt x="1092746" y="876300"/>
                  </a:lnTo>
                  <a:lnTo>
                    <a:pt x="1096467" y="863600"/>
                  </a:lnTo>
                  <a:lnTo>
                    <a:pt x="1100175" y="848360"/>
                  </a:lnTo>
                  <a:lnTo>
                    <a:pt x="1107287" y="836930"/>
                  </a:lnTo>
                  <a:lnTo>
                    <a:pt x="1107542" y="825500"/>
                  </a:lnTo>
                  <a:lnTo>
                    <a:pt x="1107655" y="806450"/>
                  </a:lnTo>
                  <a:lnTo>
                    <a:pt x="1111237" y="793750"/>
                  </a:lnTo>
                  <a:lnTo>
                    <a:pt x="1114958" y="779780"/>
                  </a:lnTo>
                  <a:lnTo>
                    <a:pt x="1149362" y="742950"/>
                  </a:lnTo>
                  <a:lnTo>
                    <a:pt x="1194523" y="725170"/>
                  </a:lnTo>
                  <a:lnTo>
                    <a:pt x="1195907" y="722630"/>
                  </a:lnTo>
                  <a:close/>
                </a:path>
                <a:path w="1289050" h="1121410">
                  <a:moveTo>
                    <a:pt x="1027384" y="900430"/>
                  </a:moveTo>
                  <a:lnTo>
                    <a:pt x="1017651" y="900430"/>
                  </a:lnTo>
                  <a:lnTo>
                    <a:pt x="1024470" y="915670"/>
                  </a:lnTo>
                  <a:lnTo>
                    <a:pt x="1038809" y="925830"/>
                  </a:lnTo>
                  <a:lnTo>
                    <a:pt x="1052131" y="922020"/>
                  </a:lnTo>
                  <a:lnTo>
                    <a:pt x="1068761" y="922020"/>
                  </a:lnTo>
                  <a:lnTo>
                    <a:pt x="1067273" y="920750"/>
                  </a:lnTo>
                  <a:lnTo>
                    <a:pt x="1039304" y="920750"/>
                  </a:lnTo>
                  <a:lnTo>
                    <a:pt x="1029982" y="901700"/>
                  </a:lnTo>
                  <a:lnTo>
                    <a:pt x="1027384" y="900430"/>
                  </a:lnTo>
                  <a:close/>
                </a:path>
                <a:path w="1289050" h="1121410">
                  <a:moveTo>
                    <a:pt x="1051267" y="916940"/>
                  </a:moveTo>
                  <a:lnTo>
                    <a:pt x="1039304" y="920750"/>
                  </a:lnTo>
                  <a:lnTo>
                    <a:pt x="1067273" y="920750"/>
                  </a:lnTo>
                  <a:lnTo>
                    <a:pt x="1064298" y="918210"/>
                  </a:lnTo>
                  <a:lnTo>
                    <a:pt x="1051267" y="916940"/>
                  </a:lnTo>
                  <a:close/>
                </a:path>
                <a:path w="1289050" h="1121410">
                  <a:moveTo>
                    <a:pt x="724865" y="768350"/>
                  </a:moveTo>
                  <a:lnTo>
                    <a:pt x="724776" y="783590"/>
                  </a:lnTo>
                  <a:lnTo>
                    <a:pt x="721055" y="796290"/>
                  </a:lnTo>
                  <a:lnTo>
                    <a:pt x="719496" y="808990"/>
                  </a:lnTo>
                  <a:lnTo>
                    <a:pt x="719455" y="810260"/>
                  </a:lnTo>
                  <a:lnTo>
                    <a:pt x="724865" y="797560"/>
                  </a:lnTo>
                  <a:lnTo>
                    <a:pt x="724865" y="768350"/>
                  </a:lnTo>
                  <a:close/>
                </a:path>
                <a:path w="1289050" h="1121410">
                  <a:moveTo>
                    <a:pt x="726706" y="740410"/>
                  </a:moveTo>
                  <a:lnTo>
                    <a:pt x="721194" y="753110"/>
                  </a:lnTo>
                  <a:lnTo>
                    <a:pt x="719366" y="767080"/>
                  </a:lnTo>
                  <a:lnTo>
                    <a:pt x="719376" y="809966"/>
                  </a:lnTo>
                  <a:lnTo>
                    <a:pt x="721055" y="796290"/>
                  </a:lnTo>
                  <a:lnTo>
                    <a:pt x="724776" y="783590"/>
                  </a:lnTo>
                  <a:lnTo>
                    <a:pt x="724674" y="762000"/>
                  </a:lnTo>
                  <a:lnTo>
                    <a:pt x="724560" y="758190"/>
                  </a:lnTo>
                  <a:lnTo>
                    <a:pt x="726414" y="754380"/>
                  </a:lnTo>
                  <a:lnTo>
                    <a:pt x="726706" y="740410"/>
                  </a:lnTo>
                  <a:close/>
                </a:path>
                <a:path w="1289050" h="1121410">
                  <a:moveTo>
                    <a:pt x="719340" y="782320"/>
                  </a:moveTo>
                  <a:lnTo>
                    <a:pt x="715733" y="796290"/>
                  </a:lnTo>
                  <a:lnTo>
                    <a:pt x="719340" y="809830"/>
                  </a:lnTo>
                  <a:lnTo>
                    <a:pt x="719340" y="782320"/>
                  </a:lnTo>
                  <a:close/>
                </a:path>
                <a:path w="1289050" h="1121410">
                  <a:moveTo>
                    <a:pt x="721194" y="753110"/>
                  </a:moveTo>
                  <a:lnTo>
                    <a:pt x="719645" y="755650"/>
                  </a:lnTo>
                  <a:lnTo>
                    <a:pt x="719340" y="756920"/>
                  </a:lnTo>
                  <a:lnTo>
                    <a:pt x="719340" y="782320"/>
                  </a:lnTo>
                  <a:lnTo>
                    <a:pt x="719366" y="767080"/>
                  </a:lnTo>
                  <a:lnTo>
                    <a:pt x="721194" y="753110"/>
                  </a:lnTo>
                  <a:close/>
                </a:path>
                <a:path w="1289050" h="1121410">
                  <a:moveTo>
                    <a:pt x="726706" y="740410"/>
                  </a:moveTo>
                  <a:lnTo>
                    <a:pt x="726414" y="754380"/>
                  </a:lnTo>
                  <a:lnTo>
                    <a:pt x="724560" y="758190"/>
                  </a:lnTo>
                  <a:lnTo>
                    <a:pt x="724865" y="768350"/>
                  </a:lnTo>
                  <a:lnTo>
                    <a:pt x="726694" y="753110"/>
                  </a:lnTo>
                  <a:lnTo>
                    <a:pt x="726706" y="740410"/>
                  </a:lnTo>
                  <a:close/>
                </a:path>
                <a:path w="1289050" h="1121410">
                  <a:moveTo>
                    <a:pt x="838966" y="722630"/>
                  </a:moveTo>
                  <a:lnTo>
                    <a:pt x="836048" y="722630"/>
                  </a:lnTo>
                  <a:lnTo>
                    <a:pt x="832446" y="727710"/>
                  </a:lnTo>
                  <a:lnTo>
                    <a:pt x="845134" y="735330"/>
                  </a:lnTo>
                  <a:lnTo>
                    <a:pt x="857961" y="731520"/>
                  </a:lnTo>
                  <a:lnTo>
                    <a:pt x="859171" y="728980"/>
                  </a:lnTo>
                  <a:lnTo>
                    <a:pt x="854519" y="728980"/>
                  </a:lnTo>
                  <a:lnTo>
                    <a:pt x="835774" y="726440"/>
                  </a:lnTo>
                  <a:lnTo>
                    <a:pt x="838966" y="722630"/>
                  </a:lnTo>
                  <a:close/>
                </a:path>
                <a:path w="1289050" h="1121410">
                  <a:moveTo>
                    <a:pt x="726706" y="722630"/>
                  </a:moveTo>
                  <a:lnTo>
                    <a:pt x="721194" y="722630"/>
                  </a:lnTo>
                  <a:lnTo>
                    <a:pt x="721194" y="728980"/>
                  </a:lnTo>
                  <a:lnTo>
                    <a:pt x="834561" y="728980"/>
                  </a:lnTo>
                  <a:lnTo>
                    <a:pt x="832446" y="727710"/>
                  </a:lnTo>
                  <a:lnTo>
                    <a:pt x="834247" y="725170"/>
                  </a:lnTo>
                  <a:lnTo>
                    <a:pt x="726706" y="725170"/>
                  </a:lnTo>
                  <a:lnTo>
                    <a:pt x="726706" y="722630"/>
                  </a:lnTo>
                  <a:close/>
                </a:path>
                <a:path w="1289050" h="1121410">
                  <a:moveTo>
                    <a:pt x="856199" y="725170"/>
                  </a:moveTo>
                  <a:lnTo>
                    <a:pt x="836838" y="725170"/>
                  </a:lnTo>
                  <a:lnTo>
                    <a:pt x="835774" y="726440"/>
                  </a:lnTo>
                  <a:lnTo>
                    <a:pt x="854519" y="728980"/>
                  </a:lnTo>
                  <a:lnTo>
                    <a:pt x="856199" y="725170"/>
                  </a:lnTo>
                  <a:close/>
                </a:path>
                <a:path w="1289050" h="1121410">
                  <a:moveTo>
                    <a:pt x="862198" y="722630"/>
                  </a:moveTo>
                  <a:lnTo>
                    <a:pt x="857319" y="722630"/>
                  </a:lnTo>
                  <a:lnTo>
                    <a:pt x="854519" y="728980"/>
                  </a:lnTo>
                  <a:lnTo>
                    <a:pt x="859171" y="728980"/>
                  </a:lnTo>
                  <a:lnTo>
                    <a:pt x="862198" y="722630"/>
                  </a:lnTo>
                  <a:close/>
                </a:path>
                <a:path w="1289050" h="1121410">
                  <a:moveTo>
                    <a:pt x="1174297" y="725170"/>
                  </a:moveTo>
                  <a:lnTo>
                    <a:pt x="860988" y="725170"/>
                  </a:lnTo>
                  <a:lnTo>
                    <a:pt x="859171" y="728980"/>
                  </a:lnTo>
                  <a:lnTo>
                    <a:pt x="1166118" y="728980"/>
                  </a:lnTo>
                  <a:lnTo>
                    <a:pt x="1170597" y="726440"/>
                  </a:lnTo>
                  <a:lnTo>
                    <a:pt x="1174297" y="725170"/>
                  </a:lnTo>
                  <a:close/>
                </a:path>
                <a:path w="1289050" h="1121410">
                  <a:moveTo>
                    <a:pt x="810290" y="718820"/>
                  </a:moveTo>
                  <a:lnTo>
                    <a:pt x="726706" y="718820"/>
                  </a:lnTo>
                  <a:lnTo>
                    <a:pt x="726706" y="722630"/>
                  </a:lnTo>
                  <a:lnTo>
                    <a:pt x="813790" y="722630"/>
                  </a:lnTo>
                  <a:lnTo>
                    <a:pt x="810361" y="721360"/>
                  </a:lnTo>
                  <a:lnTo>
                    <a:pt x="810290" y="718820"/>
                  </a:lnTo>
                  <a:close/>
                </a:path>
                <a:path w="1289050" h="1121410">
                  <a:moveTo>
                    <a:pt x="838748" y="718820"/>
                  </a:moveTo>
                  <a:lnTo>
                    <a:pt x="815968" y="718820"/>
                  </a:lnTo>
                  <a:lnTo>
                    <a:pt x="813790" y="722630"/>
                  </a:lnTo>
                  <a:lnTo>
                    <a:pt x="836048" y="722630"/>
                  </a:lnTo>
                  <a:lnTo>
                    <a:pt x="838748" y="718820"/>
                  </a:lnTo>
                  <a:close/>
                </a:path>
                <a:path w="1289050" h="1121410">
                  <a:moveTo>
                    <a:pt x="859000" y="718820"/>
                  </a:moveTo>
                  <a:lnTo>
                    <a:pt x="842158" y="718820"/>
                  </a:lnTo>
                  <a:lnTo>
                    <a:pt x="838966" y="722630"/>
                  </a:lnTo>
                  <a:lnTo>
                    <a:pt x="857319" y="722630"/>
                  </a:lnTo>
                  <a:lnTo>
                    <a:pt x="859000" y="718820"/>
                  </a:lnTo>
                  <a:close/>
                </a:path>
                <a:path w="1289050" h="1121410">
                  <a:moveTo>
                    <a:pt x="1187137" y="718820"/>
                  </a:moveTo>
                  <a:lnTo>
                    <a:pt x="864014" y="718820"/>
                  </a:lnTo>
                  <a:lnTo>
                    <a:pt x="862198" y="722630"/>
                  </a:lnTo>
                  <a:lnTo>
                    <a:pt x="1181696" y="722630"/>
                  </a:lnTo>
                  <a:lnTo>
                    <a:pt x="1187137" y="718820"/>
                  </a:lnTo>
                  <a:close/>
                </a:path>
                <a:path w="1289050" h="1121410">
                  <a:moveTo>
                    <a:pt x="821603" y="708963"/>
                  </a:moveTo>
                  <a:lnTo>
                    <a:pt x="815382" y="709676"/>
                  </a:lnTo>
                  <a:lnTo>
                    <a:pt x="810323" y="717550"/>
                  </a:lnTo>
                  <a:lnTo>
                    <a:pt x="810290" y="718820"/>
                  </a:lnTo>
                  <a:lnTo>
                    <a:pt x="815968" y="718820"/>
                  </a:lnTo>
                  <a:lnTo>
                    <a:pt x="821603" y="708963"/>
                  </a:lnTo>
                  <a:close/>
                </a:path>
                <a:path w="1289050" h="1121410">
                  <a:moveTo>
                    <a:pt x="834703" y="705038"/>
                  </a:moveTo>
                  <a:lnTo>
                    <a:pt x="824109" y="706903"/>
                  </a:lnTo>
                  <a:lnTo>
                    <a:pt x="824220" y="708236"/>
                  </a:lnTo>
                  <a:lnTo>
                    <a:pt x="840549" y="716280"/>
                  </a:lnTo>
                  <a:lnTo>
                    <a:pt x="838748" y="718820"/>
                  </a:lnTo>
                  <a:lnTo>
                    <a:pt x="842158" y="718820"/>
                  </a:lnTo>
                  <a:lnTo>
                    <a:pt x="845350" y="715010"/>
                  </a:lnTo>
                  <a:lnTo>
                    <a:pt x="845058" y="713740"/>
                  </a:lnTo>
                  <a:lnTo>
                    <a:pt x="834703" y="705038"/>
                  </a:lnTo>
                  <a:close/>
                </a:path>
                <a:path w="1289050" h="1121410">
                  <a:moveTo>
                    <a:pt x="853802" y="683260"/>
                  </a:moveTo>
                  <a:lnTo>
                    <a:pt x="853182" y="683260"/>
                  </a:lnTo>
                  <a:lnTo>
                    <a:pt x="852373" y="684530"/>
                  </a:lnTo>
                  <a:lnTo>
                    <a:pt x="849852" y="692079"/>
                  </a:lnTo>
                  <a:lnTo>
                    <a:pt x="854633" y="703580"/>
                  </a:lnTo>
                  <a:lnTo>
                    <a:pt x="860120" y="716280"/>
                  </a:lnTo>
                  <a:lnTo>
                    <a:pt x="859000" y="718820"/>
                  </a:lnTo>
                  <a:lnTo>
                    <a:pt x="864014" y="718820"/>
                  </a:lnTo>
                  <a:lnTo>
                    <a:pt x="865225" y="716280"/>
                  </a:lnTo>
                  <a:lnTo>
                    <a:pt x="859624" y="701040"/>
                  </a:lnTo>
                  <a:lnTo>
                    <a:pt x="852157" y="685800"/>
                  </a:lnTo>
                  <a:lnTo>
                    <a:pt x="853802" y="683260"/>
                  </a:lnTo>
                  <a:close/>
                </a:path>
                <a:path w="1289050" h="1121410">
                  <a:moveTo>
                    <a:pt x="1199099" y="683260"/>
                  </a:moveTo>
                  <a:lnTo>
                    <a:pt x="1192045" y="683260"/>
                  </a:lnTo>
                  <a:lnTo>
                    <a:pt x="1194676" y="688340"/>
                  </a:lnTo>
                  <a:lnTo>
                    <a:pt x="1187488" y="701040"/>
                  </a:lnTo>
                  <a:lnTo>
                    <a:pt x="1199832" y="709930"/>
                  </a:lnTo>
                  <a:lnTo>
                    <a:pt x="1187137" y="718820"/>
                  </a:lnTo>
                  <a:lnTo>
                    <a:pt x="1197982" y="718820"/>
                  </a:lnTo>
                  <a:lnTo>
                    <a:pt x="1203515" y="708660"/>
                  </a:lnTo>
                  <a:lnTo>
                    <a:pt x="1191183" y="699770"/>
                  </a:lnTo>
                  <a:lnTo>
                    <a:pt x="1200023" y="687070"/>
                  </a:lnTo>
                  <a:lnTo>
                    <a:pt x="1199099" y="683260"/>
                  </a:lnTo>
                  <a:close/>
                </a:path>
                <a:path w="1289050" h="1121410">
                  <a:moveTo>
                    <a:pt x="800633" y="701040"/>
                  </a:moveTo>
                  <a:lnTo>
                    <a:pt x="789546" y="704850"/>
                  </a:lnTo>
                  <a:lnTo>
                    <a:pt x="810006" y="708660"/>
                  </a:lnTo>
                  <a:lnTo>
                    <a:pt x="810254" y="717550"/>
                  </a:lnTo>
                  <a:lnTo>
                    <a:pt x="812425" y="709403"/>
                  </a:lnTo>
                  <a:lnTo>
                    <a:pt x="800633" y="701040"/>
                  </a:lnTo>
                  <a:close/>
                </a:path>
                <a:path w="1289050" h="1121410">
                  <a:moveTo>
                    <a:pt x="720418" y="673362"/>
                  </a:moveTo>
                  <a:lnTo>
                    <a:pt x="719340" y="683260"/>
                  </a:lnTo>
                  <a:lnTo>
                    <a:pt x="715733" y="697230"/>
                  </a:lnTo>
                  <a:lnTo>
                    <a:pt x="721423" y="712470"/>
                  </a:lnTo>
                  <a:lnTo>
                    <a:pt x="721734" y="711200"/>
                  </a:lnTo>
                  <a:lnTo>
                    <a:pt x="721220" y="711200"/>
                  </a:lnTo>
                  <a:lnTo>
                    <a:pt x="719340" y="698500"/>
                  </a:lnTo>
                  <a:lnTo>
                    <a:pt x="720674" y="681673"/>
                  </a:lnTo>
                  <a:lnTo>
                    <a:pt x="720777" y="680705"/>
                  </a:lnTo>
                  <a:lnTo>
                    <a:pt x="724811" y="678484"/>
                  </a:lnTo>
                  <a:lnTo>
                    <a:pt x="724812" y="678273"/>
                  </a:lnTo>
                  <a:lnTo>
                    <a:pt x="721372" y="676910"/>
                  </a:lnTo>
                  <a:lnTo>
                    <a:pt x="721169" y="676910"/>
                  </a:lnTo>
                  <a:lnTo>
                    <a:pt x="721169" y="676154"/>
                  </a:lnTo>
                  <a:lnTo>
                    <a:pt x="720418" y="673362"/>
                  </a:lnTo>
                  <a:close/>
                </a:path>
                <a:path w="1289050" h="1121410">
                  <a:moveTo>
                    <a:pt x="724811" y="678484"/>
                  </a:moveTo>
                  <a:lnTo>
                    <a:pt x="720777" y="680705"/>
                  </a:lnTo>
                  <a:lnTo>
                    <a:pt x="720674" y="681673"/>
                  </a:lnTo>
                  <a:lnTo>
                    <a:pt x="719340" y="698500"/>
                  </a:lnTo>
                  <a:lnTo>
                    <a:pt x="721220" y="711200"/>
                  </a:lnTo>
                  <a:lnTo>
                    <a:pt x="720940" y="697230"/>
                  </a:lnTo>
                  <a:lnTo>
                    <a:pt x="724776" y="684530"/>
                  </a:lnTo>
                  <a:lnTo>
                    <a:pt x="724811" y="678484"/>
                  </a:lnTo>
                  <a:close/>
                </a:path>
                <a:path w="1289050" h="1121410">
                  <a:moveTo>
                    <a:pt x="725034" y="678361"/>
                  </a:moveTo>
                  <a:lnTo>
                    <a:pt x="724811" y="678484"/>
                  </a:lnTo>
                  <a:lnTo>
                    <a:pt x="724776" y="684530"/>
                  </a:lnTo>
                  <a:lnTo>
                    <a:pt x="720940" y="697230"/>
                  </a:lnTo>
                  <a:lnTo>
                    <a:pt x="721220" y="711200"/>
                  </a:lnTo>
                  <a:lnTo>
                    <a:pt x="721734" y="711200"/>
                  </a:lnTo>
                  <a:lnTo>
                    <a:pt x="724839" y="698500"/>
                  </a:lnTo>
                  <a:lnTo>
                    <a:pt x="724865" y="683260"/>
                  </a:lnTo>
                  <a:lnTo>
                    <a:pt x="728471" y="681673"/>
                  </a:lnTo>
                  <a:lnTo>
                    <a:pt x="728572" y="679764"/>
                  </a:lnTo>
                  <a:lnTo>
                    <a:pt x="725034" y="678361"/>
                  </a:lnTo>
                  <a:close/>
                </a:path>
                <a:path w="1289050" h="1121410">
                  <a:moveTo>
                    <a:pt x="812736" y="701806"/>
                  </a:moveTo>
                  <a:lnTo>
                    <a:pt x="812736" y="704511"/>
                  </a:lnTo>
                  <a:lnTo>
                    <a:pt x="813426" y="704781"/>
                  </a:lnTo>
                  <a:lnTo>
                    <a:pt x="813551" y="705038"/>
                  </a:lnTo>
                  <a:lnTo>
                    <a:pt x="812425" y="709403"/>
                  </a:lnTo>
                  <a:lnTo>
                    <a:pt x="813168" y="709930"/>
                  </a:lnTo>
                  <a:lnTo>
                    <a:pt x="815382" y="709676"/>
                  </a:lnTo>
                  <a:lnTo>
                    <a:pt x="818526" y="704781"/>
                  </a:lnTo>
                  <a:lnTo>
                    <a:pt x="812736" y="701806"/>
                  </a:lnTo>
                  <a:close/>
                </a:path>
                <a:path w="1289050" h="1121410">
                  <a:moveTo>
                    <a:pt x="818526" y="704781"/>
                  </a:moveTo>
                  <a:lnTo>
                    <a:pt x="815382" y="709676"/>
                  </a:lnTo>
                  <a:lnTo>
                    <a:pt x="821603" y="708963"/>
                  </a:lnTo>
                  <a:lnTo>
                    <a:pt x="822502" y="707390"/>
                  </a:lnTo>
                  <a:lnTo>
                    <a:pt x="821347" y="707390"/>
                  </a:lnTo>
                  <a:lnTo>
                    <a:pt x="820636" y="705865"/>
                  </a:lnTo>
                  <a:lnTo>
                    <a:pt x="818526" y="704781"/>
                  </a:lnTo>
                  <a:close/>
                </a:path>
                <a:path w="1289050" h="1121410">
                  <a:moveTo>
                    <a:pt x="803875" y="701040"/>
                  </a:moveTo>
                  <a:lnTo>
                    <a:pt x="800633" y="701040"/>
                  </a:lnTo>
                  <a:lnTo>
                    <a:pt x="812425" y="709403"/>
                  </a:lnTo>
                  <a:lnTo>
                    <a:pt x="813600" y="704850"/>
                  </a:lnTo>
                  <a:lnTo>
                    <a:pt x="812736" y="704850"/>
                  </a:lnTo>
                  <a:lnTo>
                    <a:pt x="812736" y="704511"/>
                  </a:lnTo>
                  <a:lnTo>
                    <a:pt x="803875" y="701040"/>
                  </a:lnTo>
                  <a:close/>
                </a:path>
                <a:path w="1289050" h="1121410">
                  <a:moveTo>
                    <a:pt x="822502" y="707390"/>
                  </a:moveTo>
                  <a:lnTo>
                    <a:pt x="821603" y="708963"/>
                  </a:lnTo>
                  <a:lnTo>
                    <a:pt x="824255" y="708660"/>
                  </a:lnTo>
                  <a:lnTo>
                    <a:pt x="824220" y="708236"/>
                  </a:lnTo>
                  <a:lnTo>
                    <a:pt x="822502" y="707390"/>
                  </a:lnTo>
                  <a:close/>
                </a:path>
                <a:path w="1289050" h="1121410">
                  <a:moveTo>
                    <a:pt x="824109" y="706903"/>
                  </a:moveTo>
                  <a:lnTo>
                    <a:pt x="821347" y="707390"/>
                  </a:lnTo>
                  <a:lnTo>
                    <a:pt x="822502" y="707390"/>
                  </a:lnTo>
                  <a:lnTo>
                    <a:pt x="824220" y="708236"/>
                  </a:lnTo>
                  <a:lnTo>
                    <a:pt x="824109" y="706903"/>
                  </a:lnTo>
                  <a:close/>
                </a:path>
                <a:path w="1289050" h="1121410">
                  <a:moveTo>
                    <a:pt x="820123" y="702310"/>
                  </a:moveTo>
                  <a:lnTo>
                    <a:pt x="821131" y="706120"/>
                  </a:lnTo>
                  <a:lnTo>
                    <a:pt x="820755" y="706120"/>
                  </a:lnTo>
                  <a:lnTo>
                    <a:pt x="821347" y="707390"/>
                  </a:lnTo>
                  <a:lnTo>
                    <a:pt x="824109" y="706903"/>
                  </a:lnTo>
                  <a:lnTo>
                    <a:pt x="824044" y="706120"/>
                  </a:lnTo>
                  <a:lnTo>
                    <a:pt x="821131" y="706120"/>
                  </a:lnTo>
                  <a:lnTo>
                    <a:pt x="820636" y="705865"/>
                  </a:lnTo>
                  <a:lnTo>
                    <a:pt x="824023" y="705865"/>
                  </a:lnTo>
                  <a:lnTo>
                    <a:pt x="823939" y="704850"/>
                  </a:lnTo>
                  <a:lnTo>
                    <a:pt x="823785" y="704850"/>
                  </a:lnTo>
                  <a:lnTo>
                    <a:pt x="823785" y="703580"/>
                  </a:lnTo>
                  <a:lnTo>
                    <a:pt x="822947" y="703580"/>
                  </a:lnTo>
                  <a:lnTo>
                    <a:pt x="822650" y="702560"/>
                  </a:lnTo>
                  <a:lnTo>
                    <a:pt x="820123" y="702310"/>
                  </a:lnTo>
                  <a:close/>
                </a:path>
                <a:path w="1289050" h="1121410">
                  <a:moveTo>
                    <a:pt x="825360" y="702828"/>
                  </a:moveTo>
                  <a:lnTo>
                    <a:pt x="823812" y="703310"/>
                  </a:lnTo>
                  <a:lnTo>
                    <a:pt x="824109" y="706903"/>
                  </a:lnTo>
                  <a:lnTo>
                    <a:pt x="834703" y="705038"/>
                  </a:lnTo>
                  <a:lnTo>
                    <a:pt x="832967" y="703580"/>
                  </a:lnTo>
                  <a:lnTo>
                    <a:pt x="825360" y="702828"/>
                  </a:lnTo>
                  <a:close/>
                </a:path>
                <a:path w="1289050" h="1121410">
                  <a:moveTo>
                    <a:pt x="820115" y="702310"/>
                  </a:moveTo>
                  <a:lnTo>
                    <a:pt x="819679" y="702988"/>
                  </a:lnTo>
                  <a:lnTo>
                    <a:pt x="819571" y="703580"/>
                  </a:lnTo>
                  <a:lnTo>
                    <a:pt x="820636" y="705865"/>
                  </a:lnTo>
                  <a:lnTo>
                    <a:pt x="821131" y="706120"/>
                  </a:lnTo>
                  <a:lnTo>
                    <a:pt x="820115" y="702310"/>
                  </a:lnTo>
                  <a:close/>
                </a:path>
                <a:path w="1289050" h="1121410">
                  <a:moveTo>
                    <a:pt x="819456" y="703334"/>
                  </a:moveTo>
                  <a:lnTo>
                    <a:pt x="818526" y="704781"/>
                  </a:lnTo>
                  <a:lnTo>
                    <a:pt x="820636" y="705865"/>
                  </a:lnTo>
                  <a:lnTo>
                    <a:pt x="819456" y="703334"/>
                  </a:lnTo>
                  <a:close/>
                </a:path>
                <a:path w="1289050" h="1121410">
                  <a:moveTo>
                    <a:pt x="848512" y="683260"/>
                  </a:moveTo>
                  <a:lnTo>
                    <a:pt x="847032" y="683260"/>
                  </a:lnTo>
                  <a:lnTo>
                    <a:pt x="843330" y="697230"/>
                  </a:lnTo>
                  <a:lnTo>
                    <a:pt x="825360" y="702828"/>
                  </a:lnTo>
                  <a:lnTo>
                    <a:pt x="832967" y="703580"/>
                  </a:lnTo>
                  <a:lnTo>
                    <a:pt x="834703" y="705038"/>
                  </a:lnTo>
                  <a:lnTo>
                    <a:pt x="835774" y="704850"/>
                  </a:lnTo>
                  <a:lnTo>
                    <a:pt x="846861" y="701040"/>
                  </a:lnTo>
                  <a:lnTo>
                    <a:pt x="849852" y="692079"/>
                  </a:lnTo>
                  <a:lnTo>
                    <a:pt x="847242" y="685800"/>
                  </a:lnTo>
                  <a:lnTo>
                    <a:pt x="848512" y="683260"/>
                  </a:lnTo>
                  <a:close/>
                </a:path>
                <a:path w="1289050" h="1121410">
                  <a:moveTo>
                    <a:pt x="800633" y="699770"/>
                  </a:moveTo>
                  <a:lnTo>
                    <a:pt x="788670" y="699770"/>
                  </a:lnTo>
                  <a:lnTo>
                    <a:pt x="776719" y="703580"/>
                  </a:lnTo>
                  <a:lnTo>
                    <a:pt x="789546" y="704850"/>
                  </a:lnTo>
                  <a:lnTo>
                    <a:pt x="800633" y="701040"/>
                  </a:lnTo>
                  <a:lnTo>
                    <a:pt x="803875" y="701040"/>
                  </a:lnTo>
                  <a:lnTo>
                    <a:pt x="800633" y="699770"/>
                  </a:lnTo>
                  <a:close/>
                </a:path>
                <a:path w="1289050" h="1121410">
                  <a:moveTo>
                    <a:pt x="812736" y="704511"/>
                  </a:moveTo>
                  <a:lnTo>
                    <a:pt x="812736" y="704850"/>
                  </a:lnTo>
                  <a:lnTo>
                    <a:pt x="813600" y="704850"/>
                  </a:lnTo>
                  <a:lnTo>
                    <a:pt x="812736" y="704511"/>
                  </a:lnTo>
                  <a:close/>
                </a:path>
                <a:path w="1289050" h="1121410">
                  <a:moveTo>
                    <a:pt x="823812" y="703310"/>
                  </a:moveTo>
                  <a:lnTo>
                    <a:pt x="823785" y="704850"/>
                  </a:lnTo>
                  <a:lnTo>
                    <a:pt x="823939" y="704850"/>
                  </a:lnTo>
                  <a:lnTo>
                    <a:pt x="823812" y="703310"/>
                  </a:lnTo>
                  <a:close/>
                </a:path>
                <a:path w="1289050" h="1121410">
                  <a:moveTo>
                    <a:pt x="817795" y="699770"/>
                  </a:moveTo>
                  <a:lnTo>
                    <a:pt x="812736" y="699770"/>
                  </a:lnTo>
                  <a:lnTo>
                    <a:pt x="812736" y="701806"/>
                  </a:lnTo>
                  <a:lnTo>
                    <a:pt x="818526" y="704781"/>
                  </a:lnTo>
                  <a:lnTo>
                    <a:pt x="819456" y="703334"/>
                  </a:lnTo>
                  <a:lnTo>
                    <a:pt x="817795" y="699770"/>
                  </a:lnTo>
                  <a:close/>
                </a:path>
                <a:path w="1289050" h="1121410">
                  <a:moveTo>
                    <a:pt x="808772" y="699770"/>
                  </a:moveTo>
                  <a:lnTo>
                    <a:pt x="800633" y="699770"/>
                  </a:lnTo>
                  <a:lnTo>
                    <a:pt x="812736" y="704511"/>
                  </a:lnTo>
                  <a:lnTo>
                    <a:pt x="812736" y="701806"/>
                  </a:lnTo>
                  <a:lnTo>
                    <a:pt x="808772" y="699770"/>
                  </a:lnTo>
                  <a:close/>
                </a:path>
                <a:path w="1289050" h="1121410">
                  <a:moveTo>
                    <a:pt x="801357" y="695960"/>
                  </a:moveTo>
                  <a:lnTo>
                    <a:pt x="787806" y="699770"/>
                  </a:lnTo>
                  <a:lnTo>
                    <a:pt x="776719" y="703580"/>
                  </a:lnTo>
                  <a:lnTo>
                    <a:pt x="788670" y="699770"/>
                  </a:lnTo>
                  <a:lnTo>
                    <a:pt x="808772" y="699770"/>
                  </a:lnTo>
                  <a:lnTo>
                    <a:pt x="801357" y="695960"/>
                  </a:lnTo>
                  <a:close/>
                </a:path>
                <a:path w="1289050" h="1121410">
                  <a:moveTo>
                    <a:pt x="822650" y="702560"/>
                  </a:moveTo>
                  <a:lnTo>
                    <a:pt x="822947" y="703580"/>
                  </a:lnTo>
                  <a:lnTo>
                    <a:pt x="823734" y="703334"/>
                  </a:lnTo>
                  <a:lnTo>
                    <a:pt x="823759" y="702670"/>
                  </a:lnTo>
                  <a:lnTo>
                    <a:pt x="822650" y="702560"/>
                  </a:lnTo>
                  <a:close/>
                </a:path>
                <a:path w="1289050" h="1121410">
                  <a:moveTo>
                    <a:pt x="823785" y="703318"/>
                  </a:moveTo>
                  <a:lnTo>
                    <a:pt x="822947" y="703580"/>
                  </a:lnTo>
                  <a:lnTo>
                    <a:pt x="823785" y="703580"/>
                  </a:lnTo>
                  <a:lnTo>
                    <a:pt x="823785" y="703318"/>
                  </a:lnTo>
                  <a:close/>
                </a:path>
                <a:path w="1289050" h="1121410">
                  <a:moveTo>
                    <a:pt x="815445" y="683260"/>
                  </a:moveTo>
                  <a:lnTo>
                    <a:pt x="813695" y="683260"/>
                  </a:lnTo>
                  <a:lnTo>
                    <a:pt x="813650" y="690880"/>
                  </a:lnTo>
                  <a:lnTo>
                    <a:pt x="819456" y="703334"/>
                  </a:lnTo>
                  <a:lnTo>
                    <a:pt x="820123" y="702310"/>
                  </a:lnTo>
                  <a:lnTo>
                    <a:pt x="817419" y="692079"/>
                  </a:lnTo>
                  <a:lnTo>
                    <a:pt x="815445" y="683260"/>
                  </a:lnTo>
                  <a:close/>
                </a:path>
                <a:path w="1289050" h="1121410">
                  <a:moveTo>
                    <a:pt x="823785" y="702672"/>
                  </a:moveTo>
                  <a:lnTo>
                    <a:pt x="823812" y="703310"/>
                  </a:lnTo>
                  <a:lnTo>
                    <a:pt x="825360" y="702828"/>
                  </a:lnTo>
                  <a:lnTo>
                    <a:pt x="823785" y="702672"/>
                  </a:lnTo>
                  <a:close/>
                </a:path>
                <a:path w="1289050" h="1121410">
                  <a:moveTo>
                    <a:pt x="823785" y="699770"/>
                  </a:moveTo>
                  <a:lnTo>
                    <a:pt x="823518" y="699770"/>
                  </a:lnTo>
                  <a:lnTo>
                    <a:pt x="823687" y="701806"/>
                  </a:lnTo>
                  <a:lnTo>
                    <a:pt x="823785" y="702672"/>
                  </a:lnTo>
                  <a:lnTo>
                    <a:pt x="823785" y="699770"/>
                  </a:lnTo>
                  <a:close/>
                </a:path>
                <a:path w="1289050" h="1121410">
                  <a:moveTo>
                    <a:pt x="821858" y="687070"/>
                  </a:moveTo>
                  <a:lnTo>
                    <a:pt x="819175" y="687070"/>
                  </a:lnTo>
                  <a:lnTo>
                    <a:pt x="819252" y="690880"/>
                  </a:lnTo>
                  <a:lnTo>
                    <a:pt x="822650" y="702560"/>
                  </a:lnTo>
                  <a:lnTo>
                    <a:pt x="823759" y="702670"/>
                  </a:lnTo>
                  <a:lnTo>
                    <a:pt x="822782" y="690880"/>
                  </a:lnTo>
                  <a:lnTo>
                    <a:pt x="821858" y="687070"/>
                  </a:lnTo>
                  <a:close/>
                </a:path>
                <a:path w="1289050" h="1121410">
                  <a:moveTo>
                    <a:pt x="822782" y="662940"/>
                  </a:moveTo>
                  <a:lnTo>
                    <a:pt x="813739" y="675640"/>
                  </a:lnTo>
                  <a:lnTo>
                    <a:pt x="817435" y="692150"/>
                  </a:lnTo>
                  <a:lnTo>
                    <a:pt x="820123" y="702310"/>
                  </a:lnTo>
                  <a:lnTo>
                    <a:pt x="822650" y="702560"/>
                  </a:lnTo>
                  <a:lnTo>
                    <a:pt x="819252" y="690880"/>
                  </a:lnTo>
                  <a:lnTo>
                    <a:pt x="819175" y="690614"/>
                  </a:lnTo>
                  <a:lnTo>
                    <a:pt x="818883" y="689610"/>
                  </a:lnTo>
                  <a:lnTo>
                    <a:pt x="819175" y="676910"/>
                  </a:lnTo>
                  <a:lnTo>
                    <a:pt x="819186" y="675297"/>
                  </a:lnTo>
                  <a:lnTo>
                    <a:pt x="822782" y="662940"/>
                  </a:lnTo>
                  <a:close/>
                </a:path>
                <a:path w="1289050" h="1121410">
                  <a:moveTo>
                    <a:pt x="820123" y="702310"/>
                  </a:moveTo>
                  <a:close/>
                </a:path>
                <a:path w="1289050" h="1121410">
                  <a:moveTo>
                    <a:pt x="813650" y="690880"/>
                  </a:moveTo>
                  <a:lnTo>
                    <a:pt x="813650" y="694690"/>
                  </a:lnTo>
                  <a:lnTo>
                    <a:pt x="815426" y="694690"/>
                  </a:lnTo>
                  <a:lnTo>
                    <a:pt x="813650" y="690880"/>
                  </a:lnTo>
                  <a:close/>
                </a:path>
                <a:path w="1289050" h="1121410">
                  <a:moveTo>
                    <a:pt x="845013" y="690880"/>
                  </a:moveTo>
                  <a:lnTo>
                    <a:pt x="822782" y="690880"/>
                  </a:lnTo>
                  <a:lnTo>
                    <a:pt x="823097" y="694690"/>
                  </a:lnTo>
                  <a:lnTo>
                    <a:pt x="844003" y="694690"/>
                  </a:lnTo>
                  <a:lnTo>
                    <a:pt x="845013" y="690880"/>
                  </a:lnTo>
                  <a:close/>
                </a:path>
                <a:path w="1289050" h="1121410">
                  <a:moveTo>
                    <a:pt x="849852" y="692079"/>
                  </a:moveTo>
                  <a:lnTo>
                    <a:pt x="848981" y="694690"/>
                  </a:lnTo>
                  <a:lnTo>
                    <a:pt x="850938" y="694690"/>
                  </a:lnTo>
                  <a:lnTo>
                    <a:pt x="849852" y="692079"/>
                  </a:lnTo>
                  <a:close/>
                </a:path>
                <a:path w="1289050" h="1121410">
                  <a:moveTo>
                    <a:pt x="1193238" y="690880"/>
                  </a:moveTo>
                  <a:lnTo>
                    <a:pt x="854646" y="690880"/>
                  </a:lnTo>
                  <a:lnTo>
                    <a:pt x="856513" y="694690"/>
                  </a:lnTo>
                  <a:lnTo>
                    <a:pt x="1191082" y="694690"/>
                  </a:lnTo>
                  <a:lnTo>
                    <a:pt x="1193238" y="690880"/>
                  </a:lnTo>
                  <a:close/>
                </a:path>
                <a:path w="1289050" h="1121410">
                  <a:moveTo>
                    <a:pt x="865285" y="656644"/>
                  </a:moveTo>
                  <a:lnTo>
                    <a:pt x="863879" y="659130"/>
                  </a:lnTo>
                  <a:lnTo>
                    <a:pt x="854862" y="670560"/>
                  </a:lnTo>
                  <a:lnTo>
                    <a:pt x="847242" y="685800"/>
                  </a:lnTo>
                  <a:lnTo>
                    <a:pt x="849852" y="692079"/>
                  </a:lnTo>
                  <a:lnTo>
                    <a:pt x="852373" y="684530"/>
                  </a:lnTo>
                  <a:lnTo>
                    <a:pt x="861275" y="670560"/>
                  </a:lnTo>
                  <a:lnTo>
                    <a:pt x="865285" y="656644"/>
                  </a:lnTo>
                  <a:close/>
                </a:path>
                <a:path w="1289050" h="1121410">
                  <a:moveTo>
                    <a:pt x="813717" y="679450"/>
                  </a:moveTo>
                  <a:lnTo>
                    <a:pt x="767397" y="679450"/>
                  </a:lnTo>
                  <a:lnTo>
                    <a:pt x="767397" y="683260"/>
                  </a:lnTo>
                  <a:lnTo>
                    <a:pt x="763701" y="683260"/>
                  </a:lnTo>
                  <a:lnTo>
                    <a:pt x="763701" y="687070"/>
                  </a:lnTo>
                  <a:lnTo>
                    <a:pt x="813650" y="687070"/>
                  </a:lnTo>
                  <a:lnTo>
                    <a:pt x="813650" y="690880"/>
                  </a:lnTo>
                  <a:lnTo>
                    <a:pt x="813717" y="679450"/>
                  </a:lnTo>
                  <a:close/>
                </a:path>
                <a:path w="1289050" h="1121410">
                  <a:moveTo>
                    <a:pt x="819175" y="690614"/>
                  </a:moveTo>
                  <a:lnTo>
                    <a:pt x="819175" y="690880"/>
                  </a:lnTo>
                  <a:lnTo>
                    <a:pt x="819175" y="690614"/>
                  </a:lnTo>
                  <a:close/>
                </a:path>
                <a:path w="1289050" h="1121410">
                  <a:moveTo>
                    <a:pt x="820934" y="683260"/>
                  </a:moveTo>
                  <a:lnTo>
                    <a:pt x="819029" y="683260"/>
                  </a:lnTo>
                  <a:lnTo>
                    <a:pt x="818883" y="689610"/>
                  </a:lnTo>
                  <a:lnTo>
                    <a:pt x="819175" y="690614"/>
                  </a:lnTo>
                  <a:lnTo>
                    <a:pt x="819175" y="687070"/>
                  </a:lnTo>
                  <a:lnTo>
                    <a:pt x="821858" y="687070"/>
                  </a:lnTo>
                  <a:lnTo>
                    <a:pt x="820934" y="683260"/>
                  </a:lnTo>
                  <a:close/>
                </a:path>
                <a:path w="1289050" h="1121410">
                  <a:moveTo>
                    <a:pt x="750785" y="680705"/>
                  </a:moveTo>
                  <a:lnTo>
                    <a:pt x="750785" y="687070"/>
                  </a:lnTo>
                  <a:lnTo>
                    <a:pt x="758177" y="687070"/>
                  </a:lnTo>
                  <a:lnTo>
                    <a:pt x="758177" y="683260"/>
                  </a:lnTo>
                  <a:lnTo>
                    <a:pt x="756297" y="683260"/>
                  </a:lnTo>
                  <a:lnTo>
                    <a:pt x="756297" y="681673"/>
                  </a:lnTo>
                  <a:lnTo>
                    <a:pt x="750785" y="680705"/>
                  </a:lnTo>
                  <a:close/>
                </a:path>
                <a:path w="1289050" h="1121410">
                  <a:moveTo>
                    <a:pt x="761873" y="683260"/>
                  </a:moveTo>
                  <a:lnTo>
                    <a:pt x="758177" y="683260"/>
                  </a:lnTo>
                  <a:lnTo>
                    <a:pt x="758177" y="687070"/>
                  </a:lnTo>
                  <a:lnTo>
                    <a:pt x="761873" y="687070"/>
                  </a:lnTo>
                  <a:lnTo>
                    <a:pt x="761873" y="683260"/>
                  </a:lnTo>
                  <a:close/>
                </a:path>
                <a:path w="1289050" h="1121410">
                  <a:moveTo>
                    <a:pt x="763701" y="679450"/>
                  </a:moveTo>
                  <a:lnTo>
                    <a:pt x="761873" y="679450"/>
                  </a:lnTo>
                  <a:lnTo>
                    <a:pt x="761873" y="687070"/>
                  </a:lnTo>
                  <a:lnTo>
                    <a:pt x="763701" y="687070"/>
                  </a:lnTo>
                  <a:lnTo>
                    <a:pt x="763701" y="679450"/>
                  </a:lnTo>
                  <a:close/>
                </a:path>
                <a:path w="1289050" h="1121410">
                  <a:moveTo>
                    <a:pt x="850615" y="676910"/>
                  </a:moveTo>
                  <a:lnTo>
                    <a:pt x="819394" y="676910"/>
                  </a:lnTo>
                  <a:lnTo>
                    <a:pt x="821858" y="687070"/>
                  </a:lnTo>
                  <a:lnTo>
                    <a:pt x="846023" y="687070"/>
                  </a:lnTo>
                  <a:lnTo>
                    <a:pt x="847388" y="681959"/>
                  </a:lnTo>
                  <a:lnTo>
                    <a:pt x="850615" y="676910"/>
                  </a:lnTo>
                  <a:close/>
                </a:path>
                <a:path w="1289050" h="1121410">
                  <a:moveTo>
                    <a:pt x="1188756" y="676910"/>
                  </a:moveTo>
                  <a:lnTo>
                    <a:pt x="857916" y="676910"/>
                  </a:lnTo>
                  <a:lnTo>
                    <a:pt x="852157" y="685800"/>
                  </a:lnTo>
                  <a:lnTo>
                    <a:pt x="852779" y="687070"/>
                  </a:lnTo>
                  <a:lnTo>
                    <a:pt x="1194018" y="687070"/>
                  </a:lnTo>
                  <a:lnTo>
                    <a:pt x="1188756" y="676910"/>
                  </a:lnTo>
                  <a:close/>
                </a:path>
                <a:path w="1289050" h="1121410">
                  <a:moveTo>
                    <a:pt x="730801" y="680647"/>
                  </a:moveTo>
                  <a:lnTo>
                    <a:pt x="728586" y="681622"/>
                  </a:lnTo>
                  <a:lnTo>
                    <a:pt x="728586" y="683260"/>
                  </a:lnTo>
                  <a:lnTo>
                    <a:pt x="734110" y="683260"/>
                  </a:lnTo>
                  <a:lnTo>
                    <a:pt x="734110" y="681959"/>
                  </a:lnTo>
                  <a:lnTo>
                    <a:pt x="730801" y="680647"/>
                  </a:lnTo>
                  <a:close/>
                </a:path>
                <a:path w="1289050" h="1121410">
                  <a:moveTo>
                    <a:pt x="743640" y="679450"/>
                  </a:moveTo>
                  <a:lnTo>
                    <a:pt x="734110" y="679450"/>
                  </a:lnTo>
                  <a:lnTo>
                    <a:pt x="734187" y="681990"/>
                  </a:lnTo>
                  <a:lnTo>
                    <a:pt x="745428" y="679764"/>
                  </a:lnTo>
                  <a:lnTo>
                    <a:pt x="743640" y="679450"/>
                  </a:lnTo>
                  <a:close/>
                </a:path>
                <a:path w="1289050" h="1121410">
                  <a:moveTo>
                    <a:pt x="756297" y="680543"/>
                  </a:moveTo>
                  <a:lnTo>
                    <a:pt x="756297" y="681673"/>
                  </a:lnTo>
                  <a:lnTo>
                    <a:pt x="758101" y="681990"/>
                  </a:lnTo>
                  <a:lnTo>
                    <a:pt x="756297" y="680543"/>
                  </a:lnTo>
                  <a:close/>
                </a:path>
                <a:path w="1289050" h="1121410">
                  <a:moveTo>
                    <a:pt x="734110" y="679191"/>
                  </a:moveTo>
                  <a:lnTo>
                    <a:pt x="730801" y="680647"/>
                  </a:lnTo>
                  <a:lnTo>
                    <a:pt x="734110" y="681959"/>
                  </a:lnTo>
                  <a:lnTo>
                    <a:pt x="734110" y="679191"/>
                  </a:lnTo>
                  <a:close/>
                </a:path>
                <a:path w="1289050" h="1121410">
                  <a:moveTo>
                    <a:pt x="754933" y="679450"/>
                  </a:moveTo>
                  <a:lnTo>
                    <a:pt x="750785" y="679450"/>
                  </a:lnTo>
                  <a:lnTo>
                    <a:pt x="750870" y="680720"/>
                  </a:lnTo>
                  <a:lnTo>
                    <a:pt x="756297" y="681673"/>
                  </a:lnTo>
                  <a:lnTo>
                    <a:pt x="756297" y="680543"/>
                  </a:lnTo>
                  <a:lnTo>
                    <a:pt x="754933" y="679450"/>
                  </a:lnTo>
                  <a:close/>
                </a:path>
                <a:path w="1289050" h="1121410">
                  <a:moveTo>
                    <a:pt x="728586" y="679769"/>
                  </a:moveTo>
                  <a:lnTo>
                    <a:pt x="728586" y="681622"/>
                  </a:lnTo>
                  <a:lnTo>
                    <a:pt x="730801" y="680647"/>
                  </a:lnTo>
                  <a:lnTo>
                    <a:pt x="728586" y="679769"/>
                  </a:lnTo>
                  <a:close/>
                </a:path>
                <a:path w="1289050" h="1121410">
                  <a:moveTo>
                    <a:pt x="750785" y="679450"/>
                  </a:moveTo>
                  <a:lnTo>
                    <a:pt x="747014" y="679450"/>
                  </a:lnTo>
                  <a:lnTo>
                    <a:pt x="745428" y="679764"/>
                  </a:lnTo>
                  <a:lnTo>
                    <a:pt x="750785" y="680705"/>
                  </a:lnTo>
                  <a:lnTo>
                    <a:pt x="750785" y="679450"/>
                  </a:lnTo>
                  <a:close/>
                </a:path>
                <a:path w="1289050" h="1121410">
                  <a:moveTo>
                    <a:pt x="733523" y="679450"/>
                  </a:moveTo>
                  <a:lnTo>
                    <a:pt x="728586" y="679450"/>
                  </a:lnTo>
                  <a:lnTo>
                    <a:pt x="728586" y="679769"/>
                  </a:lnTo>
                  <a:lnTo>
                    <a:pt x="730801" y="680647"/>
                  </a:lnTo>
                  <a:lnTo>
                    <a:pt x="733523" y="679450"/>
                  </a:lnTo>
                  <a:close/>
                </a:path>
                <a:path w="1289050" h="1121410">
                  <a:moveTo>
                    <a:pt x="813732" y="676910"/>
                  </a:moveTo>
                  <a:lnTo>
                    <a:pt x="751765" y="676910"/>
                  </a:lnTo>
                  <a:lnTo>
                    <a:pt x="756297" y="680543"/>
                  </a:lnTo>
                  <a:lnTo>
                    <a:pt x="756297" y="679450"/>
                  </a:lnTo>
                  <a:lnTo>
                    <a:pt x="813717" y="679450"/>
                  </a:lnTo>
                  <a:lnTo>
                    <a:pt x="813732" y="676910"/>
                  </a:lnTo>
                  <a:close/>
                </a:path>
                <a:path w="1289050" h="1121410">
                  <a:moveTo>
                    <a:pt x="732196" y="674419"/>
                  </a:moveTo>
                  <a:lnTo>
                    <a:pt x="725034" y="678361"/>
                  </a:lnTo>
                  <a:lnTo>
                    <a:pt x="728586" y="679769"/>
                  </a:lnTo>
                  <a:lnTo>
                    <a:pt x="728586" y="679450"/>
                  </a:lnTo>
                  <a:lnTo>
                    <a:pt x="733523" y="679450"/>
                  </a:lnTo>
                  <a:lnTo>
                    <a:pt x="734110" y="679191"/>
                  </a:lnTo>
                  <a:lnTo>
                    <a:pt x="734187" y="676910"/>
                  </a:lnTo>
                  <a:lnTo>
                    <a:pt x="732196" y="674419"/>
                  </a:lnTo>
                  <a:close/>
                </a:path>
                <a:path w="1289050" h="1121410">
                  <a:moveTo>
                    <a:pt x="744750" y="678180"/>
                  </a:moveTo>
                  <a:lnTo>
                    <a:pt x="736409" y="678180"/>
                  </a:lnTo>
                  <a:lnTo>
                    <a:pt x="745428" y="679764"/>
                  </a:lnTo>
                  <a:lnTo>
                    <a:pt x="747014" y="679450"/>
                  </a:lnTo>
                  <a:lnTo>
                    <a:pt x="744750" y="678180"/>
                  </a:lnTo>
                  <a:close/>
                </a:path>
                <a:path w="1289050" h="1121410">
                  <a:moveTo>
                    <a:pt x="739614" y="675297"/>
                  </a:moveTo>
                  <a:lnTo>
                    <a:pt x="734187" y="676910"/>
                  </a:lnTo>
                  <a:lnTo>
                    <a:pt x="734110" y="679191"/>
                  </a:lnTo>
                  <a:lnTo>
                    <a:pt x="736409" y="678180"/>
                  </a:lnTo>
                  <a:lnTo>
                    <a:pt x="744750" y="678180"/>
                  </a:lnTo>
                  <a:lnTo>
                    <a:pt x="739614" y="675297"/>
                  </a:lnTo>
                  <a:close/>
                </a:path>
                <a:path w="1289050" h="1121410">
                  <a:moveTo>
                    <a:pt x="731141" y="673100"/>
                  </a:moveTo>
                  <a:lnTo>
                    <a:pt x="724842" y="673100"/>
                  </a:lnTo>
                  <a:lnTo>
                    <a:pt x="724812" y="678273"/>
                  </a:lnTo>
                  <a:lnTo>
                    <a:pt x="725034" y="678361"/>
                  </a:lnTo>
                  <a:lnTo>
                    <a:pt x="732196" y="674419"/>
                  </a:lnTo>
                  <a:lnTo>
                    <a:pt x="731141" y="673100"/>
                  </a:lnTo>
                  <a:close/>
                </a:path>
                <a:path w="1289050" h="1121410">
                  <a:moveTo>
                    <a:pt x="724865" y="669290"/>
                  </a:moveTo>
                  <a:lnTo>
                    <a:pt x="721169" y="669290"/>
                  </a:lnTo>
                  <a:lnTo>
                    <a:pt x="721254" y="676472"/>
                  </a:lnTo>
                  <a:lnTo>
                    <a:pt x="721372" y="676910"/>
                  </a:lnTo>
                  <a:lnTo>
                    <a:pt x="724812" y="678273"/>
                  </a:lnTo>
                  <a:lnTo>
                    <a:pt x="724865" y="669290"/>
                  </a:lnTo>
                  <a:close/>
                </a:path>
                <a:path w="1289050" h="1121410">
                  <a:moveTo>
                    <a:pt x="720347" y="673100"/>
                  </a:moveTo>
                  <a:lnTo>
                    <a:pt x="715645" y="673100"/>
                  </a:lnTo>
                  <a:lnTo>
                    <a:pt x="715645" y="676910"/>
                  </a:lnTo>
                  <a:lnTo>
                    <a:pt x="720032" y="676910"/>
                  </a:lnTo>
                  <a:lnTo>
                    <a:pt x="720308" y="674370"/>
                  </a:lnTo>
                  <a:lnTo>
                    <a:pt x="720347" y="673100"/>
                  </a:lnTo>
                  <a:close/>
                </a:path>
                <a:path w="1289050" h="1121410">
                  <a:moveTo>
                    <a:pt x="721169" y="676154"/>
                  </a:moveTo>
                  <a:lnTo>
                    <a:pt x="721169" y="676910"/>
                  </a:lnTo>
                  <a:lnTo>
                    <a:pt x="721372" y="676910"/>
                  </a:lnTo>
                  <a:lnTo>
                    <a:pt x="721169" y="676154"/>
                  </a:lnTo>
                  <a:close/>
                </a:path>
                <a:path w="1289050" h="1121410">
                  <a:moveTo>
                    <a:pt x="735698" y="673100"/>
                  </a:moveTo>
                  <a:lnTo>
                    <a:pt x="734593" y="673100"/>
                  </a:lnTo>
                  <a:lnTo>
                    <a:pt x="732196" y="674419"/>
                  </a:lnTo>
                  <a:lnTo>
                    <a:pt x="734187" y="676910"/>
                  </a:lnTo>
                  <a:lnTo>
                    <a:pt x="739614" y="675297"/>
                  </a:lnTo>
                  <a:lnTo>
                    <a:pt x="735698" y="673100"/>
                  </a:lnTo>
                  <a:close/>
                </a:path>
                <a:path w="1289050" h="1121410">
                  <a:moveTo>
                    <a:pt x="747014" y="673100"/>
                  </a:moveTo>
                  <a:lnTo>
                    <a:pt x="739614" y="675297"/>
                  </a:lnTo>
                  <a:lnTo>
                    <a:pt x="742487" y="676910"/>
                  </a:lnTo>
                  <a:lnTo>
                    <a:pt x="751765" y="676910"/>
                  </a:lnTo>
                  <a:lnTo>
                    <a:pt x="747014" y="673100"/>
                  </a:lnTo>
                  <a:close/>
                </a:path>
                <a:path w="1289050" h="1121410">
                  <a:moveTo>
                    <a:pt x="813739" y="675640"/>
                  </a:moveTo>
                  <a:lnTo>
                    <a:pt x="813732" y="676910"/>
                  </a:lnTo>
                  <a:lnTo>
                    <a:pt x="814024" y="676910"/>
                  </a:lnTo>
                  <a:lnTo>
                    <a:pt x="813739" y="675640"/>
                  </a:lnTo>
                  <a:close/>
                </a:path>
                <a:path w="1289050" h="1121410">
                  <a:moveTo>
                    <a:pt x="819288" y="676472"/>
                  </a:moveTo>
                  <a:lnTo>
                    <a:pt x="819175" y="676910"/>
                  </a:lnTo>
                  <a:lnTo>
                    <a:pt x="819394" y="676910"/>
                  </a:lnTo>
                  <a:lnTo>
                    <a:pt x="819288" y="676472"/>
                  </a:lnTo>
                  <a:close/>
                </a:path>
                <a:path w="1289050" h="1121410">
                  <a:moveTo>
                    <a:pt x="853592" y="673100"/>
                  </a:moveTo>
                  <a:lnTo>
                    <a:pt x="853050" y="673100"/>
                  </a:lnTo>
                  <a:lnTo>
                    <a:pt x="850615" y="676910"/>
                  </a:lnTo>
                  <a:lnTo>
                    <a:pt x="851687" y="676910"/>
                  </a:lnTo>
                  <a:lnTo>
                    <a:pt x="853592" y="673100"/>
                  </a:lnTo>
                  <a:close/>
                </a:path>
                <a:path w="1289050" h="1121410">
                  <a:moveTo>
                    <a:pt x="860463" y="673100"/>
                  </a:moveTo>
                  <a:lnTo>
                    <a:pt x="859657" y="673100"/>
                  </a:lnTo>
                  <a:lnTo>
                    <a:pt x="857229" y="676910"/>
                  </a:lnTo>
                  <a:lnTo>
                    <a:pt x="857916" y="676910"/>
                  </a:lnTo>
                  <a:lnTo>
                    <a:pt x="859561" y="674370"/>
                  </a:lnTo>
                  <a:lnTo>
                    <a:pt x="860463" y="673100"/>
                  </a:lnTo>
                  <a:close/>
                </a:path>
                <a:path w="1289050" h="1121410">
                  <a:moveTo>
                    <a:pt x="1196635" y="673100"/>
                  </a:moveTo>
                  <a:lnTo>
                    <a:pt x="1186783" y="673100"/>
                  </a:lnTo>
                  <a:lnTo>
                    <a:pt x="1188756" y="676910"/>
                  </a:lnTo>
                  <a:lnTo>
                    <a:pt x="1197559" y="676910"/>
                  </a:lnTo>
                  <a:lnTo>
                    <a:pt x="1196635" y="673100"/>
                  </a:lnTo>
                  <a:close/>
                </a:path>
                <a:path w="1289050" h="1121410">
                  <a:moveTo>
                    <a:pt x="820159" y="673100"/>
                  </a:moveTo>
                  <a:lnTo>
                    <a:pt x="819825" y="673100"/>
                  </a:lnTo>
                  <a:lnTo>
                    <a:pt x="819186" y="675297"/>
                  </a:lnTo>
                  <a:lnTo>
                    <a:pt x="819211" y="676154"/>
                  </a:lnTo>
                  <a:lnTo>
                    <a:pt x="819288" y="676472"/>
                  </a:lnTo>
                  <a:lnTo>
                    <a:pt x="820159" y="673100"/>
                  </a:lnTo>
                  <a:close/>
                </a:path>
                <a:path w="1289050" h="1121410">
                  <a:moveTo>
                    <a:pt x="705604" y="651510"/>
                  </a:moveTo>
                  <a:lnTo>
                    <a:pt x="703618" y="651510"/>
                  </a:lnTo>
                  <a:lnTo>
                    <a:pt x="708364" y="662351"/>
                  </a:lnTo>
                  <a:lnTo>
                    <a:pt x="717956" y="664210"/>
                  </a:lnTo>
                  <a:lnTo>
                    <a:pt x="719861" y="671292"/>
                  </a:lnTo>
                  <a:lnTo>
                    <a:pt x="720585" y="671830"/>
                  </a:lnTo>
                  <a:lnTo>
                    <a:pt x="720418" y="673362"/>
                  </a:lnTo>
                  <a:lnTo>
                    <a:pt x="721169" y="676154"/>
                  </a:lnTo>
                  <a:lnTo>
                    <a:pt x="721169" y="669290"/>
                  </a:lnTo>
                  <a:lnTo>
                    <a:pt x="724865" y="669290"/>
                  </a:lnTo>
                  <a:lnTo>
                    <a:pt x="712533" y="659130"/>
                  </a:lnTo>
                  <a:lnTo>
                    <a:pt x="711737" y="657735"/>
                  </a:lnTo>
                  <a:lnTo>
                    <a:pt x="707752" y="656576"/>
                  </a:lnTo>
                  <a:lnTo>
                    <a:pt x="705604" y="651510"/>
                  </a:lnTo>
                  <a:close/>
                </a:path>
                <a:path w="1289050" h="1121410">
                  <a:moveTo>
                    <a:pt x="917359" y="673100"/>
                  </a:moveTo>
                  <a:lnTo>
                    <a:pt x="909485" y="673100"/>
                  </a:lnTo>
                  <a:lnTo>
                    <a:pt x="910183" y="674370"/>
                  </a:lnTo>
                  <a:lnTo>
                    <a:pt x="917359" y="673100"/>
                  </a:lnTo>
                  <a:close/>
                </a:path>
                <a:path w="1289050" h="1121410">
                  <a:moveTo>
                    <a:pt x="719861" y="671292"/>
                  </a:moveTo>
                  <a:lnTo>
                    <a:pt x="720418" y="673362"/>
                  </a:lnTo>
                  <a:lnTo>
                    <a:pt x="720585" y="671830"/>
                  </a:lnTo>
                  <a:lnTo>
                    <a:pt x="719861" y="671292"/>
                  </a:lnTo>
                  <a:close/>
                </a:path>
                <a:path w="1289050" h="1121410">
                  <a:moveTo>
                    <a:pt x="818261" y="669290"/>
                  </a:moveTo>
                  <a:lnTo>
                    <a:pt x="728096" y="669290"/>
                  </a:lnTo>
                  <a:lnTo>
                    <a:pt x="731141" y="673100"/>
                  </a:lnTo>
                  <a:lnTo>
                    <a:pt x="815548" y="673100"/>
                  </a:lnTo>
                  <a:lnTo>
                    <a:pt x="818261" y="669290"/>
                  </a:lnTo>
                  <a:close/>
                </a:path>
                <a:path w="1289050" h="1121410">
                  <a:moveTo>
                    <a:pt x="855485" y="669290"/>
                  </a:moveTo>
                  <a:lnTo>
                    <a:pt x="821142" y="669290"/>
                  </a:lnTo>
                  <a:lnTo>
                    <a:pt x="820159" y="673100"/>
                  </a:lnTo>
                  <a:lnTo>
                    <a:pt x="853050" y="673100"/>
                  </a:lnTo>
                  <a:lnTo>
                    <a:pt x="855485" y="669290"/>
                  </a:lnTo>
                  <a:close/>
                </a:path>
                <a:path w="1289050" h="1121410">
                  <a:moveTo>
                    <a:pt x="907389" y="669290"/>
                  </a:moveTo>
                  <a:lnTo>
                    <a:pt x="863168" y="669290"/>
                  </a:lnTo>
                  <a:lnTo>
                    <a:pt x="860463" y="673100"/>
                  </a:lnTo>
                  <a:lnTo>
                    <a:pt x="909485" y="673100"/>
                  </a:lnTo>
                  <a:lnTo>
                    <a:pt x="907389" y="669290"/>
                  </a:lnTo>
                  <a:close/>
                </a:path>
                <a:path w="1289050" h="1121410">
                  <a:moveTo>
                    <a:pt x="1184810" y="669290"/>
                  </a:moveTo>
                  <a:lnTo>
                    <a:pt x="938250" y="669290"/>
                  </a:lnTo>
                  <a:lnTo>
                    <a:pt x="937895" y="671830"/>
                  </a:lnTo>
                  <a:lnTo>
                    <a:pt x="924534" y="671830"/>
                  </a:lnTo>
                  <a:lnTo>
                    <a:pt x="917359" y="673100"/>
                  </a:lnTo>
                  <a:lnTo>
                    <a:pt x="1186783" y="673100"/>
                  </a:lnTo>
                  <a:lnTo>
                    <a:pt x="1184810" y="669290"/>
                  </a:lnTo>
                  <a:close/>
                </a:path>
                <a:path w="1289050" h="1121410">
                  <a:moveTo>
                    <a:pt x="708364" y="662351"/>
                  </a:moveTo>
                  <a:lnTo>
                    <a:pt x="708621" y="662940"/>
                  </a:lnTo>
                  <a:lnTo>
                    <a:pt x="719861" y="671292"/>
                  </a:lnTo>
                  <a:lnTo>
                    <a:pt x="717956" y="664210"/>
                  </a:lnTo>
                  <a:lnTo>
                    <a:pt x="708364" y="662351"/>
                  </a:lnTo>
                  <a:close/>
                </a:path>
                <a:path w="1289050" h="1121410">
                  <a:moveTo>
                    <a:pt x="918121" y="669290"/>
                  </a:moveTo>
                  <a:lnTo>
                    <a:pt x="911293" y="669290"/>
                  </a:lnTo>
                  <a:lnTo>
                    <a:pt x="911707" y="670560"/>
                  </a:lnTo>
                  <a:lnTo>
                    <a:pt x="918121" y="669290"/>
                  </a:lnTo>
                  <a:close/>
                </a:path>
                <a:path w="1289050" h="1121410">
                  <a:moveTo>
                    <a:pt x="711737" y="657735"/>
                  </a:moveTo>
                  <a:lnTo>
                    <a:pt x="712533" y="659130"/>
                  </a:lnTo>
                  <a:lnTo>
                    <a:pt x="724865" y="669290"/>
                  </a:lnTo>
                  <a:lnTo>
                    <a:pt x="728096" y="669290"/>
                  </a:lnTo>
                  <a:lnTo>
                    <a:pt x="720991" y="660400"/>
                  </a:lnTo>
                  <a:lnTo>
                    <a:pt x="711737" y="657735"/>
                  </a:lnTo>
                  <a:close/>
                </a:path>
                <a:path w="1289050" h="1121410">
                  <a:moveTo>
                    <a:pt x="822782" y="662940"/>
                  </a:moveTo>
                  <a:lnTo>
                    <a:pt x="820934" y="669290"/>
                  </a:lnTo>
                  <a:lnTo>
                    <a:pt x="821142" y="669290"/>
                  </a:lnTo>
                  <a:lnTo>
                    <a:pt x="822782" y="662940"/>
                  </a:lnTo>
                  <a:close/>
                </a:path>
                <a:path w="1289050" h="1121410">
                  <a:moveTo>
                    <a:pt x="868939" y="650190"/>
                  </a:moveTo>
                  <a:lnTo>
                    <a:pt x="859993" y="655320"/>
                  </a:lnTo>
                  <a:lnTo>
                    <a:pt x="856297" y="668020"/>
                  </a:lnTo>
                  <a:lnTo>
                    <a:pt x="855485" y="669290"/>
                  </a:lnTo>
                  <a:lnTo>
                    <a:pt x="855864" y="669290"/>
                  </a:lnTo>
                  <a:lnTo>
                    <a:pt x="863879" y="659130"/>
                  </a:lnTo>
                  <a:lnTo>
                    <a:pt x="868939" y="650190"/>
                  </a:lnTo>
                  <a:close/>
                </a:path>
                <a:path w="1289050" h="1121410">
                  <a:moveTo>
                    <a:pt x="873498" y="651830"/>
                  </a:moveTo>
                  <a:lnTo>
                    <a:pt x="865324" y="656576"/>
                  </a:lnTo>
                  <a:lnTo>
                    <a:pt x="861641" y="669290"/>
                  </a:lnTo>
                  <a:lnTo>
                    <a:pt x="863168" y="669290"/>
                  </a:lnTo>
                  <a:lnTo>
                    <a:pt x="868578" y="661670"/>
                  </a:lnTo>
                  <a:lnTo>
                    <a:pt x="873498" y="651830"/>
                  </a:lnTo>
                  <a:close/>
                </a:path>
                <a:path w="1289050" h="1121410">
                  <a:moveTo>
                    <a:pt x="882650" y="621030"/>
                  </a:moveTo>
                  <a:lnTo>
                    <a:pt x="874984" y="625166"/>
                  </a:lnTo>
                  <a:lnTo>
                    <a:pt x="873690" y="630057"/>
                  </a:lnTo>
                  <a:lnTo>
                    <a:pt x="890714" y="632460"/>
                  </a:lnTo>
                  <a:lnTo>
                    <a:pt x="899147" y="646430"/>
                  </a:lnTo>
                  <a:lnTo>
                    <a:pt x="902500" y="660400"/>
                  </a:lnTo>
                  <a:lnTo>
                    <a:pt x="907389" y="669290"/>
                  </a:lnTo>
                  <a:lnTo>
                    <a:pt x="909929" y="669290"/>
                  </a:lnTo>
                  <a:lnTo>
                    <a:pt x="907689" y="661670"/>
                  </a:lnTo>
                  <a:lnTo>
                    <a:pt x="906119" y="661670"/>
                  </a:lnTo>
                  <a:lnTo>
                    <a:pt x="906192" y="656576"/>
                  </a:lnTo>
                  <a:lnTo>
                    <a:pt x="902784" y="642806"/>
                  </a:lnTo>
                  <a:lnTo>
                    <a:pt x="894562" y="628650"/>
                  </a:lnTo>
                  <a:lnTo>
                    <a:pt x="882650" y="621030"/>
                  </a:lnTo>
                  <a:close/>
                </a:path>
                <a:path w="1289050" h="1121410">
                  <a:moveTo>
                    <a:pt x="902784" y="642806"/>
                  </a:moveTo>
                  <a:lnTo>
                    <a:pt x="906211" y="656644"/>
                  </a:lnTo>
                  <a:lnTo>
                    <a:pt x="909929" y="669290"/>
                  </a:lnTo>
                  <a:lnTo>
                    <a:pt x="911255" y="669174"/>
                  </a:lnTo>
                  <a:lnTo>
                    <a:pt x="907533" y="657735"/>
                  </a:lnTo>
                  <a:lnTo>
                    <a:pt x="904151" y="645160"/>
                  </a:lnTo>
                  <a:lnTo>
                    <a:pt x="902784" y="642806"/>
                  </a:lnTo>
                  <a:close/>
                </a:path>
                <a:path w="1289050" h="1121410">
                  <a:moveTo>
                    <a:pt x="911255" y="669174"/>
                  </a:moveTo>
                  <a:lnTo>
                    <a:pt x="909929" y="669290"/>
                  </a:lnTo>
                  <a:lnTo>
                    <a:pt x="911293" y="669290"/>
                  </a:lnTo>
                  <a:close/>
                </a:path>
                <a:path w="1289050" h="1121410">
                  <a:moveTo>
                    <a:pt x="924610" y="668020"/>
                  </a:moveTo>
                  <a:lnTo>
                    <a:pt x="918121" y="669290"/>
                  </a:lnTo>
                  <a:lnTo>
                    <a:pt x="924610" y="669290"/>
                  </a:lnTo>
                  <a:lnTo>
                    <a:pt x="924610" y="668020"/>
                  </a:lnTo>
                  <a:close/>
                </a:path>
                <a:path w="1289050" h="1121410">
                  <a:moveTo>
                    <a:pt x="930122" y="665480"/>
                  </a:moveTo>
                  <a:lnTo>
                    <a:pt x="924610" y="665480"/>
                  </a:lnTo>
                  <a:lnTo>
                    <a:pt x="924610" y="669290"/>
                  </a:lnTo>
                  <a:lnTo>
                    <a:pt x="930122" y="669290"/>
                  </a:lnTo>
                  <a:lnTo>
                    <a:pt x="930122" y="665480"/>
                  </a:lnTo>
                  <a:close/>
                </a:path>
                <a:path w="1289050" h="1121410">
                  <a:moveTo>
                    <a:pt x="933915" y="665480"/>
                  </a:moveTo>
                  <a:lnTo>
                    <a:pt x="930122" y="665480"/>
                  </a:lnTo>
                  <a:lnTo>
                    <a:pt x="930122" y="669290"/>
                  </a:lnTo>
                  <a:lnTo>
                    <a:pt x="938250" y="669290"/>
                  </a:lnTo>
                  <a:lnTo>
                    <a:pt x="938606" y="666750"/>
                  </a:lnTo>
                  <a:lnTo>
                    <a:pt x="933915" y="665480"/>
                  </a:lnTo>
                  <a:close/>
                </a:path>
                <a:path w="1289050" h="1121410">
                  <a:moveTo>
                    <a:pt x="1190415" y="665480"/>
                  </a:moveTo>
                  <a:lnTo>
                    <a:pt x="1182837" y="665480"/>
                  </a:lnTo>
                  <a:lnTo>
                    <a:pt x="1184810" y="669290"/>
                  </a:lnTo>
                  <a:lnTo>
                    <a:pt x="1193962" y="669290"/>
                  </a:lnTo>
                  <a:lnTo>
                    <a:pt x="1190415" y="665480"/>
                  </a:lnTo>
                  <a:close/>
                </a:path>
                <a:path w="1289050" h="1121410">
                  <a:moveTo>
                    <a:pt x="905179" y="623570"/>
                  </a:moveTo>
                  <a:lnTo>
                    <a:pt x="902620" y="640080"/>
                  </a:lnTo>
                  <a:lnTo>
                    <a:pt x="902520" y="641738"/>
                  </a:lnTo>
                  <a:lnTo>
                    <a:pt x="902784" y="642806"/>
                  </a:lnTo>
                  <a:lnTo>
                    <a:pt x="904151" y="645160"/>
                  </a:lnTo>
                  <a:lnTo>
                    <a:pt x="907567" y="657860"/>
                  </a:lnTo>
                  <a:lnTo>
                    <a:pt x="911255" y="669174"/>
                  </a:lnTo>
                  <a:lnTo>
                    <a:pt x="924534" y="668020"/>
                  </a:lnTo>
                  <a:lnTo>
                    <a:pt x="924610" y="666750"/>
                  </a:lnTo>
                  <a:lnTo>
                    <a:pt x="911707" y="666750"/>
                  </a:lnTo>
                  <a:lnTo>
                    <a:pt x="907943" y="641985"/>
                  </a:lnTo>
                  <a:lnTo>
                    <a:pt x="907935" y="627380"/>
                  </a:lnTo>
                  <a:lnTo>
                    <a:pt x="914933" y="627380"/>
                  </a:lnTo>
                  <a:lnTo>
                    <a:pt x="905179" y="623570"/>
                  </a:lnTo>
                  <a:close/>
                </a:path>
                <a:path w="1289050" h="1121410">
                  <a:moveTo>
                    <a:pt x="924534" y="662940"/>
                  </a:moveTo>
                  <a:lnTo>
                    <a:pt x="911707" y="666750"/>
                  </a:lnTo>
                  <a:lnTo>
                    <a:pt x="924610" y="666750"/>
                  </a:lnTo>
                  <a:lnTo>
                    <a:pt x="924610" y="665480"/>
                  </a:lnTo>
                  <a:lnTo>
                    <a:pt x="930122" y="665480"/>
                  </a:lnTo>
                  <a:lnTo>
                    <a:pt x="930122" y="664452"/>
                  </a:lnTo>
                  <a:lnTo>
                    <a:pt x="924534" y="662940"/>
                  </a:lnTo>
                  <a:close/>
                </a:path>
                <a:path w="1289050" h="1121410">
                  <a:moveTo>
                    <a:pt x="911631" y="656590"/>
                  </a:moveTo>
                  <a:lnTo>
                    <a:pt x="910163" y="656590"/>
                  </a:lnTo>
                  <a:lnTo>
                    <a:pt x="910935" y="661670"/>
                  </a:lnTo>
                  <a:lnTo>
                    <a:pt x="930122" y="661670"/>
                  </a:lnTo>
                  <a:lnTo>
                    <a:pt x="930122" y="664452"/>
                  </a:lnTo>
                  <a:lnTo>
                    <a:pt x="933915" y="665480"/>
                  </a:lnTo>
                  <a:lnTo>
                    <a:pt x="1182837" y="665480"/>
                  </a:lnTo>
                  <a:lnTo>
                    <a:pt x="1182179" y="664210"/>
                  </a:lnTo>
                  <a:lnTo>
                    <a:pt x="1157300" y="664210"/>
                  </a:lnTo>
                  <a:lnTo>
                    <a:pt x="1151026" y="660400"/>
                  </a:lnTo>
                  <a:lnTo>
                    <a:pt x="911631" y="660400"/>
                  </a:lnTo>
                  <a:lnTo>
                    <a:pt x="911631" y="656590"/>
                  </a:lnTo>
                  <a:close/>
                </a:path>
                <a:path w="1289050" h="1121410">
                  <a:moveTo>
                    <a:pt x="1170063" y="662940"/>
                  </a:moveTo>
                  <a:lnTo>
                    <a:pt x="1157300" y="664210"/>
                  </a:lnTo>
                  <a:lnTo>
                    <a:pt x="1182179" y="664210"/>
                  </a:lnTo>
                  <a:lnTo>
                    <a:pt x="1170063" y="662940"/>
                  </a:lnTo>
                  <a:close/>
                </a:path>
                <a:path w="1289050" h="1121410">
                  <a:moveTo>
                    <a:pt x="701448" y="646750"/>
                  </a:moveTo>
                  <a:lnTo>
                    <a:pt x="701305" y="647191"/>
                  </a:lnTo>
                  <a:lnTo>
                    <a:pt x="701287" y="647700"/>
                  </a:lnTo>
                  <a:lnTo>
                    <a:pt x="702665" y="648970"/>
                  </a:lnTo>
                  <a:lnTo>
                    <a:pt x="704850" y="661670"/>
                  </a:lnTo>
                  <a:lnTo>
                    <a:pt x="708364" y="662351"/>
                  </a:lnTo>
                  <a:lnTo>
                    <a:pt x="703618" y="651510"/>
                  </a:lnTo>
                  <a:lnTo>
                    <a:pt x="705604" y="651510"/>
                  </a:lnTo>
                  <a:lnTo>
                    <a:pt x="703793" y="647239"/>
                  </a:lnTo>
                  <a:lnTo>
                    <a:pt x="701448" y="646750"/>
                  </a:lnTo>
                  <a:close/>
                </a:path>
                <a:path w="1289050" h="1121410">
                  <a:moveTo>
                    <a:pt x="906195" y="656590"/>
                  </a:moveTo>
                  <a:lnTo>
                    <a:pt x="906119" y="661670"/>
                  </a:lnTo>
                  <a:lnTo>
                    <a:pt x="907689" y="661670"/>
                  </a:lnTo>
                  <a:lnTo>
                    <a:pt x="906195" y="656590"/>
                  </a:lnTo>
                  <a:close/>
                </a:path>
                <a:path w="1289050" h="1121410">
                  <a:moveTo>
                    <a:pt x="1143822" y="640080"/>
                  </a:moveTo>
                  <a:lnTo>
                    <a:pt x="1133386" y="640080"/>
                  </a:lnTo>
                  <a:lnTo>
                    <a:pt x="1144743" y="656576"/>
                  </a:lnTo>
                  <a:lnTo>
                    <a:pt x="1153117" y="661670"/>
                  </a:lnTo>
                  <a:lnTo>
                    <a:pt x="1186868" y="661670"/>
                  </a:lnTo>
                  <a:lnTo>
                    <a:pt x="1184503" y="659130"/>
                  </a:lnTo>
                  <a:lnTo>
                    <a:pt x="1158074" y="659130"/>
                  </a:lnTo>
                  <a:lnTo>
                    <a:pt x="1146403" y="641350"/>
                  </a:lnTo>
                  <a:lnTo>
                    <a:pt x="1143822" y="640080"/>
                  </a:lnTo>
                  <a:close/>
                </a:path>
                <a:path w="1289050" h="1121410">
                  <a:moveTo>
                    <a:pt x="1170000" y="656590"/>
                  </a:moveTo>
                  <a:lnTo>
                    <a:pt x="1158074" y="659130"/>
                  </a:lnTo>
                  <a:lnTo>
                    <a:pt x="1184503" y="659130"/>
                  </a:lnTo>
                  <a:lnTo>
                    <a:pt x="1170000" y="656590"/>
                  </a:lnTo>
                  <a:close/>
                </a:path>
                <a:path w="1289050" h="1121410">
                  <a:moveTo>
                    <a:pt x="703793" y="647239"/>
                  </a:moveTo>
                  <a:lnTo>
                    <a:pt x="707758" y="656590"/>
                  </a:lnTo>
                  <a:lnTo>
                    <a:pt x="711737" y="657735"/>
                  </a:lnTo>
                  <a:lnTo>
                    <a:pt x="706005" y="647700"/>
                  </a:lnTo>
                  <a:lnTo>
                    <a:pt x="703793" y="647239"/>
                  </a:lnTo>
                  <a:close/>
                </a:path>
                <a:path w="1289050" h="1121410">
                  <a:moveTo>
                    <a:pt x="874984" y="625166"/>
                  </a:moveTo>
                  <a:lnTo>
                    <a:pt x="869540" y="628103"/>
                  </a:lnTo>
                  <a:lnTo>
                    <a:pt x="868744" y="630168"/>
                  </a:lnTo>
                  <a:lnTo>
                    <a:pt x="870868" y="645038"/>
                  </a:lnTo>
                  <a:lnTo>
                    <a:pt x="870951" y="646635"/>
                  </a:lnTo>
                  <a:lnTo>
                    <a:pt x="870759" y="647700"/>
                  </a:lnTo>
                  <a:lnTo>
                    <a:pt x="871067" y="648970"/>
                  </a:lnTo>
                  <a:lnTo>
                    <a:pt x="868939" y="650190"/>
                  </a:lnTo>
                  <a:lnTo>
                    <a:pt x="865324" y="656576"/>
                  </a:lnTo>
                  <a:lnTo>
                    <a:pt x="873498" y="651830"/>
                  </a:lnTo>
                  <a:lnTo>
                    <a:pt x="876038" y="646750"/>
                  </a:lnTo>
                  <a:lnTo>
                    <a:pt x="876041" y="646430"/>
                  </a:lnTo>
                  <a:lnTo>
                    <a:pt x="872718" y="633730"/>
                  </a:lnTo>
                  <a:lnTo>
                    <a:pt x="873165" y="632040"/>
                  </a:lnTo>
                  <a:lnTo>
                    <a:pt x="872718" y="629920"/>
                  </a:lnTo>
                  <a:lnTo>
                    <a:pt x="873726" y="629920"/>
                  </a:lnTo>
                  <a:lnTo>
                    <a:pt x="874984" y="625166"/>
                  </a:lnTo>
                  <a:close/>
                </a:path>
                <a:path w="1289050" h="1121410">
                  <a:moveTo>
                    <a:pt x="876095" y="646635"/>
                  </a:moveTo>
                  <a:lnTo>
                    <a:pt x="873498" y="651830"/>
                  </a:lnTo>
                  <a:lnTo>
                    <a:pt x="876236" y="650240"/>
                  </a:lnTo>
                  <a:lnTo>
                    <a:pt x="876706" y="648970"/>
                  </a:lnTo>
                  <a:lnTo>
                    <a:pt x="876095" y="646635"/>
                  </a:lnTo>
                  <a:close/>
                </a:path>
                <a:path w="1289050" h="1121410">
                  <a:moveTo>
                    <a:pt x="701175" y="647596"/>
                  </a:moveTo>
                  <a:lnTo>
                    <a:pt x="699909" y="651510"/>
                  </a:lnTo>
                  <a:lnTo>
                    <a:pt x="703102" y="651510"/>
                  </a:lnTo>
                  <a:lnTo>
                    <a:pt x="702665" y="648970"/>
                  </a:lnTo>
                  <a:lnTo>
                    <a:pt x="701175" y="647596"/>
                  </a:lnTo>
                  <a:close/>
                </a:path>
                <a:path w="1289050" h="1121410">
                  <a:moveTo>
                    <a:pt x="870636" y="647191"/>
                  </a:moveTo>
                  <a:lnTo>
                    <a:pt x="868939" y="650190"/>
                  </a:lnTo>
                  <a:lnTo>
                    <a:pt x="871067" y="648970"/>
                  </a:lnTo>
                  <a:lnTo>
                    <a:pt x="870636" y="647191"/>
                  </a:lnTo>
                  <a:close/>
                </a:path>
                <a:path w="1289050" h="1121410">
                  <a:moveTo>
                    <a:pt x="699909" y="646430"/>
                  </a:moveTo>
                  <a:lnTo>
                    <a:pt x="701175" y="647596"/>
                  </a:lnTo>
                  <a:lnTo>
                    <a:pt x="701448" y="646750"/>
                  </a:lnTo>
                  <a:lnTo>
                    <a:pt x="699909" y="646430"/>
                  </a:lnTo>
                  <a:close/>
                </a:path>
                <a:path w="1289050" h="1121410">
                  <a:moveTo>
                    <a:pt x="702608" y="644444"/>
                  </a:moveTo>
                  <a:lnTo>
                    <a:pt x="702002" y="645038"/>
                  </a:lnTo>
                  <a:lnTo>
                    <a:pt x="701448" y="646750"/>
                  </a:lnTo>
                  <a:lnTo>
                    <a:pt x="703793" y="647239"/>
                  </a:lnTo>
                  <a:lnTo>
                    <a:pt x="702608" y="644444"/>
                  </a:lnTo>
                  <a:close/>
                </a:path>
                <a:path w="1289050" h="1121410">
                  <a:moveTo>
                    <a:pt x="868744" y="630168"/>
                  </a:moveTo>
                  <a:lnTo>
                    <a:pt x="867371" y="633730"/>
                  </a:lnTo>
                  <a:lnTo>
                    <a:pt x="870636" y="647191"/>
                  </a:lnTo>
                  <a:lnTo>
                    <a:pt x="871067" y="646430"/>
                  </a:lnTo>
                  <a:lnTo>
                    <a:pt x="868744" y="630168"/>
                  </a:lnTo>
                  <a:close/>
                </a:path>
                <a:path w="1289050" h="1121410">
                  <a:moveTo>
                    <a:pt x="873165" y="632040"/>
                  </a:moveTo>
                  <a:lnTo>
                    <a:pt x="872718" y="633730"/>
                  </a:lnTo>
                  <a:lnTo>
                    <a:pt x="876095" y="646635"/>
                  </a:lnTo>
                  <a:lnTo>
                    <a:pt x="876198" y="646430"/>
                  </a:lnTo>
                  <a:lnTo>
                    <a:pt x="873165" y="632040"/>
                  </a:lnTo>
                  <a:close/>
                </a:path>
                <a:path w="1289050" h="1121410">
                  <a:moveTo>
                    <a:pt x="701944" y="640080"/>
                  </a:moveTo>
                  <a:lnTo>
                    <a:pt x="694270" y="640080"/>
                  </a:lnTo>
                  <a:lnTo>
                    <a:pt x="696118" y="641985"/>
                  </a:lnTo>
                  <a:lnTo>
                    <a:pt x="700582" y="646430"/>
                  </a:lnTo>
                  <a:lnTo>
                    <a:pt x="702002" y="645038"/>
                  </a:lnTo>
                  <a:lnTo>
                    <a:pt x="702373" y="643890"/>
                  </a:lnTo>
                  <a:lnTo>
                    <a:pt x="703173" y="643890"/>
                  </a:lnTo>
                  <a:lnTo>
                    <a:pt x="703592" y="643479"/>
                  </a:lnTo>
                  <a:lnTo>
                    <a:pt x="703592" y="641738"/>
                  </a:lnTo>
                  <a:lnTo>
                    <a:pt x="701944" y="640080"/>
                  </a:lnTo>
                  <a:close/>
                </a:path>
                <a:path w="1289050" h="1121410">
                  <a:moveTo>
                    <a:pt x="702373" y="643890"/>
                  </a:moveTo>
                  <a:lnTo>
                    <a:pt x="702002" y="645038"/>
                  </a:lnTo>
                  <a:lnTo>
                    <a:pt x="702608" y="644444"/>
                  </a:lnTo>
                  <a:lnTo>
                    <a:pt x="702373" y="643890"/>
                  </a:lnTo>
                  <a:close/>
                </a:path>
                <a:path w="1289050" h="1121410">
                  <a:moveTo>
                    <a:pt x="703173" y="643890"/>
                  </a:moveTo>
                  <a:lnTo>
                    <a:pt x="702373" y="643890"/>
                  </a:lnTo>
                  <a:lnTo>
                    <a:pt x="702608" y="644444"/>
                  </a:lnTo>
                  <a:lnTo>
                    <a:pt x="703173" y="643890"/>
                  </a:lnTo>
                  <a:close/>
                </a:path>
                <a:path w="1289050" h="1121410">
                  <a:moveTo>
                    <a:pt x="692930" y="638810"/>
                  </a:moveTo>
                  <a:lnTo>
                    <a:pt x="692531" y="638810"/>
                  </a:lnTo>
                  <a:lnTo>
                    <a:pt x="692531" y="643890"/>
                  </a:lnTo>
                  <a:lnTo>
                    <a:pt x="697966" y="643890"/>
                  </a:lnTo>
                  <a:lnTo>
                    <a:pt x="696118" y="641985"/>
                  </a:lnTo>
                  <a:lnTo>
                    <a:pt x="692930" y="638810"/>
                  </a:lnTo>
                  <a:close/>
                </a:path>
                <a:path w="1289050" h="1121410">
                  <a:moveTo>
                    <a:pt x="696118" y="641985"/>
                  </a:moveTo>
                  <a:lnTo>
                    <a:pt x="697966" y="643890"/>
                  </a:lnTo>
                  <a:lnTo>
                    <a:pt x="696118" y="641985"/>
                  </a:lnTo>
                  <a:close/>
                </a:path>
                <a:path w="1289050" h="1121410">
                  <a:moveTo>
                    <a:pt x="703592" y="643479"/>
                  </a:moveTo>
                  <a:lnTo>
                    <a:pt x="703173" y="643890"/>
                  </a:lnTo>
                  <a:lnTo>
                    <a:pt x="703592" y="643890"/>
                  </a:lnTo>
                  <a:lnTo>
                    <a:pt x="703592" y="643479"/>
                  </a:lnTo>
                  <a:close/>
                </a:path>
                <a:path w="1289050" h="1121410">
                  <a:moveTo>
                    <a:pt x="868911" y="640080"/>
                  </a:moveTo>
                  <a:lnTo>
                    <a:pt x="703592" y="640080"/>
                  </a:lnTo>
                  <a:lnTo>
                    <a:pt x="703592" y="641738"/>
                  </a:lnTo>
                  <a:lnTo>
                    <a:pt x="704469" y="642620"/>
                  </a:lnTo>
                  <a:lnTo>
                    <a:pt x="703592" y="643479"/>
                  </a:lnTo>
                  <a:lnTo>
                    <a:pt x="703592" y="643890"/>
                  </a:lnTo>
                  <a:lnTo>
                    <a:pt x="869835" y="643890"/>
                  </a:lnTo>
                  <a:lnTo>
                    <a:pt x="868911" y="640080"/>
                  </a:lnTo>
                  <a:close/>
                </a:path>
                <a:path w="1289050" h="1121410">
                  <a:moveTo>
                    <a:pt x="895314" y="640080"/>
                  </a:moveTo>
                  <a:lnTo>
                    <a:pt x="874860" y="640080"/>
                  </a:lnTo>
                  <a:lnTo>
                    <a:pt x="875663" y="643890"/>
                  </a:lnTo>
                  <a:lnTo>
                    <a:pt x="897614" y="643890"/>
                  </a:lnTo>
                  <a:lnTo>
                    <a:pt x="895314" y="640080"/>
                  </a:lnTo>
                  <a:close/>
                </a:path>
                <a:path w="1289050" h="1121410">
                  <a:moveTo>
                    <a:pt x="1023982" y="640080"/>
                  </a:moveTo>
                  <a:lnTo>
                    <a:pt x="907854" y="640080"/>
                  </a:lnTo>
                  <a:lnTo>
                    <a:pt x="907943" y="641985"/>
                  </a:lnTo>
                  <a:lnTo>
                    <a:pt x="908232" y="643890"/>
                  </a:lnTo>
                  <a:lnTo>
                    <a:pt x="1107732" y="643890"/>
                  </a:lnTo>
                  <a:lnTo>
                    <a:pt x="1104032" y="642620"/>
                  </a:lnTo>
                  <a:lnTo>
                    <a:pt x="1024547" y="642620"/>
                  </a:lnTo>
                  <a:lnTo>
                    <a:pt x="1023982" y="640080"/>
                  </a:lnTo>
                  <a:close/>
                </a:path>
                <a:path w="1289050" h="1121410">
                  <a:moveTo>
                    <a:pt x="1073351" y="619760"/>
                  </a:moveTo>
                  <a:lnTo>
                    <a:pt x="1062813" y="619760"/>
                  </a:lnTo>
                  <a:lnTo>
                    <a:pt x="1084618" y="636270"/>
                  </a:lnTo>
                  <a:lnTo>
                    <a:pt x="1096632" y="640080"/>
                  </a:lnTo>
                  <a:lnTo>
                    <a:pt x="1107732" y="643890"/>
                  </a:lnTo>
                  <a:lnTo>
                    <a:pt x="1119682" y="643890"/>
                  </a:lnTo>
                  <a:lnTo>
                    <a:pt x="1133386" y="640080"/>
                  </a:lnTo>
                  <a:lnTo>
                    <a:pt x="1143822" y="640080"/>
                  </a:lnTo>
                  <a:lnTo>
                    <a:pt x="1141242" y="638810"/>
                  </a:lnTo>
                  <a:lnTo>
                    <a:pt x="1118933" y="638810"/>
                  </a:lnTo>
                  <a:lnTo>
                    <a:pt x="1098359" y="635000"/>
                  </a:lnTo>
                  <a:lnTo>
                    <a:pt x="1087259" y="631190"/>
                  </a:lnTo>
                  <a:lnTo>
                    <a:pt x="1075245" y="621030"/>
                  </a:lnTo>
                  <a:lnTo>
                    <a:pt x="1073351" y="619760"/>
                  </a:lnTo>
                  <a:close/>
                </a:path>
                <a:path w="1289050" h="1121410">
                  <a:moveTo>
                    <a:pt x="1133386" y="640080"/>
                  </a:moveTo>
                  <a:lnTo>
                    <a:pt x="1119682" y="643890"/>
                  </a:lnTo>
                  <a:lnTo>
                    <a:pt x="1136009" y="643890"/>
                  </a:lnTo>
                  <a:lnTo>
                    <a:pt x="1133386" y="640080"/>
                  </a:lnTo>
                  <a:close/>
                </a:path>
                <a:path w="1289050" h="1121410">
                  <a:moveTo>
                    <a:pt x="703592" y="641738"/>
                  </a:moveTo>
                  <a:lnTo>
                    <a:pt x="703592" y="643479"/>
                  </a:lnTo>
                  <a:lnTo>
                    <a:pt x="704469" y="642620"/>
                  </a:lnTo>
                  <a:lnTo>
                    <a:pt x="703592" y="641738"/>
                  </a:lnTo>
                  <a:close/>
                </a:path>
                <a:path w="1289050" h="1121410">
                  <a:moveTo>
                    <a:pt x="902620" y="640080"/>
                  </a:moveTo>
                  <a:lnTo>
                    <a:pt x="901200" y="640080"/>
                  </a:lnTo>
                  <a:lnTo>
                    <a:pt x="902784" y="642806"/>
                  </a:lnTo>
                  <a:lnTo>
                    <a:pt x="902423" y="641350"/>
                  </a:lnTo>
                  <a:lnTo>
                    <a:pt x="902620" y="640080"/>
                  </a:lnTo>
                  <a:close/>
                </a:path>
                <a:path w="1289050" h="1121410">
                  <a:moveTo>
                    <a:pt x="1024533" y="615950"/>
                  </a:moveTo>
                  <a:lnTo>
                    <a:pt x="1020876" y="626110"/>
                  </a:lnTo>
                  <a:lnTo>
                    <a:pt x="1024547" y="642620"/>
                  </a:lnTo>
                  <a:lnTo>
                    <a:pt x="1025000" y="641350"/>
                  </a:lnTo>
                  <a:lnTo>
                    <a:pt x="1024470" y="641350"/>
                  </a:lnTo>
                  <a:lnTo>
                    <a:pt x="1024533" y="615950"/>
                  </a:lnTo>
                  <a:close/>
                </a:path>
                <a:path w="1289050" h="1121410">
                  <a:moveTo>
                    <a:pt x="1096632" y="640080"/>
                  </a:moveTo>
                  <a:lnTo>
                    <a:pt x="1025453" y="640080"/>
                  </a:lnTo>
                  <a:lnTo>
                    <a:pt x="1024547" y="642620"/>
                  </a:lnTo>
                  <a:lnTo>
                    <a:pt x="1104032" y="642620"/>
                  </a:lnTo>
                  <a:lnTo>
                    <a:pt x="1096632" y="640080"/>
                  </a:lnTo>
                  <a:close/>
                </a:path>
                <a:path w="1289050" h="1121410">
                  <a:moveTo>
                    <a:pt x="693458" y="635771"/>
                  </a:moveTo>
                  <a:lnTo>
                    <a:pt x="691654" y="637540"/>
                  </a:lnTo>
                  <a:lnTo>
                    <a:pt x="696118" y="641985"/>
                  </a:lnTo>
                  <a:lnTo>
                    <a:pt x="694270" y="640080"/>
                  </a:lnTo>
                  <a:lnTo>
                    <a:pt x="701944" y="640080"/>
                  </a:lnTo>
                  <a:lnTo>
                    <a:pt x="699419" y="637540"/>
                  </a:lnTo>
                  <a:lnTo>
                    <a:pt x="693458" y="637540"/>
                  </a:lnTo>
                  <a:lnTo>
                    <a:pt x="693458" y="635771"/>
                  </a:lnTo>
                  <a:close/>
                </a:path>
                <a:path w="1289050" h="1121410">
                  <a:moveTo>
                    <a:pt x="703592" y="638810"/>
                  </a:moveTo>
                  <a:lnTo>
                    <a:pt x="700681" y="638810"/>
                  </a:lnTo>
                  <a:lnTo>
                    <a:pt x="703592" y="641738"/>
                  </a:lnTo>
                  <a:lnTo>
                    <a:pt x="703592" y="638810"/>
                  </a:lnTo>
                  <a:close/>
                </a:path>
                <a:path w="1289050" h="1121410">
                  <a:moveTo>
                    <a:pt x="1031355" y="609382"/>
                  </a:moveTo>
                  <a:lnTo>
                    <a:pt x="1025867" y="612140"/>
                  </a:lnTo>
                  <a:lnTo>
                    <a:pt x="1024548" y="615832"/>
                  </a:lnTo>
                  <a:lnTo>
                    <a:pt x="1024470" y="641350"/>
                  </a:lnTo>
                  <a:lnTo>
                    <a:pt x="1026198" y="626110"/>
                  </a:lnTo>
                  <a:lnTo>
                    <a:pt x="1028166" y="620000"/>
                  </a:lnTo>
                  <a:lnTo>
                    <a:pt x="1028166" y="615950"/>
                  </a:lnTo>
                  <a:lnTo>
                    <a:pt x="1029471" y="615950"/>
                  </a:lnTo>
                  <a:lnTo>
                    <a:pt x="1029881" y="614680"/>
                  </a:lnTo>
                  <a:lnTo>
                    <a:pt x="1031355" y="609382"/>
                  </a:lnTo>
                  <a:close/>
                </a:path>
                <a:path w="1289050" h="1121410">
                  <a:moveTo>
                    <a:pt x="1028166" y="620000"/>
                  </a:moveTo>
                  <a:lnTo>
                    <a:pt x="1026198" y="626110"/>
                  </a:lnTo>
                  <a:lnTo>
                    <a:pt x="1024470" y="641350"/>
                  </a:lnTo>
                  <a:lnTo>
                    <a:pt x="1025000" y="641350"/>
                  </a:lnTo>
                  <a:lnTo>
                    <a:pt x="1029982" y="627380"/>
                  </a:lnTo>
                  <a:lnTo>
                    <a:pt x="1029982" y="623570"/>
                  </a:lnTo>
                  <a:lnTo>
                    <a:pt x="1028166" y="623570"/>
                  </a:lnTo>
                  <a:lnTo>
                    <a:pt x="1028166" y="620000"/>
                  </a:lnTo>
                  <a:close/>
                </a:path>
                <a:path w="1289050" h="1121410">
                  <a:moveTo>
                    <a:pt x="1133500" y="635000"/>
                  </a:moveTo>
                  <a:lnTo>
                    <a:pt x="1118933" y="638810"/>
                  </a:lnTo>
                  <a:lnTo>
                    <a:pt x="1141242" y="638810"/>
                  </a:lnTo>
                  <a:lnTo>
                    <a:pt x="1133500" y="635000"/>
                  </a:lnTo>
                  <a:close/>
                </a:path>
                <a:path w="1289050" h="1121410">
                  <a:moveTo>
                    <a:pt x="695540" y="633730"/>
                  </a:moveTo>
                  <a:lnTo>
                    <a:pt x="693458" y="635771"/>
                  </a:lnTo>
                  <a:lnTo>
                    <a:pt x="693458" y="637540"/>
                  </a:lnTo>
                  <a:lnTo>
                    <a:pt x="699419" y="637540"/>
                  </a:lnTo>
                  <a:lnTo>
                    <a:pt x="698157" y="636270"/>
                  </a:lnTo>
                  <a:lnTo>
                    <a:pt x="695540" y="633730"/>
                  </a:lnTo>
                  <a:close/>
                </a:path>
                <a:path w="1289050" h="1121410">
                  <a:moveTo>
                    <a:pt x="867371" y="633730"/>
                  </a:moveTo>
                  <a:lnTo>
                    <a:pt x="695540" y="633730"/>
                  </a:lnTo>
                  <a:lnTo>
                    <a:pt x="698157" y="636270"/>
                  </a:lnTo>
                  <a:lnTo>
                    <a:pt x="699419" y="637540"/>
                  </a:lnTo>
                  <a:lnTo>
                    <a:pt x="868295" y="637540"/>
                  </a:lnTo>
                  <a:lnTo>
                    <a:pt x="867371" y="633730"/>
                  </a:lnTo>
                  <a:close/>
                </a:path>
                <a:path w="1289050" h="1121410">
                  <a:moveTo>
                    <a:pt x="891481" y="633730"/>
                  </a:moveTo>
                  <a:lnTo>
                    <a:pt x="873521" y="633730"/>
                  </a:lnTo>
                  <a:lnTo>
                    <a:pt x="874324" y="637540"/>
                  </a:lnTo>
                  <a:lnTo>
                    <a:pt x="893780" y="637540"/>
                  </a:lnTo>
                  <a:lnTo>
                    <a:pt x="891481" y="633730"/>
                  </a:lnTo>
                  <a:close/>
                </a:path>
                <a:path w="1289050" h="1121410">
                  <a:moveTo>
                    <a:pt x="903605" y="633730"/>
                  </a:moveTo>
                  <a:lnTo>
                    <a:pt x="897512" y="633730"/>
                  </a:lnTo>
                  <a:lnTo>
                    <a:pt x="899725" y="637540"/>
                  </a:lnTo>
                  <a:lnTo>
                    <a:pt x="903014" y="637540"/>
                  </a:lnTo>
                  <a:lnTo>
                    <a:pt x="903605" y="633730"/>
                  </a:lnTo>
                  <a:close/>
                </a:path>
                <a:path w="1289050" h="1121410">
                  <a:moveTo>
                    <a:pt x="1022570" y="633730"/>
                  </a:moveTo>
                  <a:lnTo>
                    <a:pt x="907895" y="633730"/>
                  </a:lnTo>
                  <a:lnTo>
                    <a:pt x="907871" y="637540"/>
                  </a:lnTo>
                  <a:lnTo>
                    <a:pt x="1023417" y="637540"/>
                  </a:lnTo>
                  <a:lnTo>
                    <a:pt x="1022570" y="633730"/>
                  </a:lnTo>
                  <a:close/>
                </a:path>
                <a:path w="1289050" h="1121410">
                  <a:moveTo>
                    <a:pt x="1081263" y="633730"/>
                  </a:moveTo>
                  <a:lnTo>
                    <a:pt x="1027717" y="633730"/>
                  </a:lnTo>
                  <a:lnTo>
                    <a:pt x="1026358" y="637540"/>
                  </a:lnTo>
                  <a:lnTo>
                    <a:pt x="1088622" y="637540"/>
                  </a:lnTo>
                  <a:lnTo>
                    <a:pt x="1084618" y="636270"/>
                  </a:lnTo>
                  <a:lnTo>
                    <a:pt x="1081263" y="633730"/>
                  </a:lnTo>
                  <a:close/>
                </a:path>
                <a:path w="1289050" h="1121410">
                  <a:moveTo>
                    <a:pt x="1133500" y="635000"/>
                  </a:moveTo>
                  <a:lnTo>
                    <a:pt x="1098359" y="635000"/>
                  </a:lnTo>
                  <a:lnTo>
                    <a:pt x="1112075" y="637540"/>
                  </a:lnTo>
                  <a:lnTo>
                    <a:pt x="1123789" y="637540"/>
                  </a:lnTo>
                  <a:lnTo>
                    <a:pt x="1133500" y="635000"/>
                  </a:lnTo>
                  <a:close/>
                </a:path>
                <a:path w="1289050" h="1121410">
                  <a:moveTo>
                    <a:pt x="698969" y="629920"/>
                  </a:moveTo>
                  <a:lnTo>
                    <a:pt x="693458" y="629920"/>
                  </a:lnTo>
                  <a:lnTo>
                    <a:pt x="693458" y="635771"/>
                  </a:lnTo>
                  <a:lnTo>
                    <a:pt x="695540" y="633730"/>
                  </a:lnTo>
                  <a:lnTo>
                    <a:pt x="698969" y="633730"/>
                  </a:lnTo>
                  <a:lnTo>
                    <a:pt x="698969" y="629920"/>
                  </a:lnTo>
                  <a:close/>
                </a:path>
                <a:path w="1289050" h="1121410">
                  <a:moveTo>
                    <a:pt x="914933" y="627380"/>
                  </a:moveTo>
                  <a:lnTo>
                    <a:pt x="907935" y="627380"/>
                  </a:lnTo>
                  <a:lnTo>
                    <a:pt x="926503" y="633730"/>
                  </a:lnTo>
                  <a:lnTo>
                    <a:pt x="926481" y="631190"/>
                  </a:lnTo>
                  <a:lnTo>
                    <a:pt x="924687" y="631190"/>
                  </a:lnTo>
                  <a:lnTo>
                    <a:pt x="914933" y="627380"/>
                  </a:lnTo>
                  <a:close/>
                </a:path>
                <a:path w="1289050" h="1121410">
                  <a:moveTo>
                    <a:pt x="872718" y="629920"/>
                  </a:moveTo>
                  <a:lnTo>
                    <a:pt x="873165" y="632040"/>
                  </a:lnTo>
                  <a:lnTo>
                    <a:pt x="873690" y="630057"/>
                  </a:lnTo>
                  <a:lnTo>
                    <a:pt x="872718" y="629920"/>
                  </a:lnTo>
                  <a:close/>
                </a:path>
                <a:path w="1289050" h="1121410">
                  <a:moveTo>
                    <a:pt x="682617" y="617748"/>
                  </a:moveTo>
                  <a:lnTo>
                    <a:pt x="681418" y="618490"/>
                  </a:lnTo>
                  <a:lnTo>
                    <a:pt x="690054" y="631190"/>
                  </a:lnTo>
                  <a:lnTo>
                    <a:pt x="685114" y="618490"/>
                  </a:lnTo>
                  <a:lnTo>
                    <a:pt x="683526" y="618490"/>
                  </a:lnTo>
                  <a:lnTo>
                    <a:pt x="682617" y="617748"/>
                  </a:lnTo>
                  <a:close/>
                </a:path>
                <a:path w="1289050" h="1121410">
                  <a:moveTo>
                    <a:pt x="688032" y="617710"/>
                  </a:moveTo>
                  <a:lnTo>
                    <a:pt x="687806" y="618490"/>
                  </a:lnTo>
                  <a:lnTo>
                    <a:pt x="685114" y="618490"/>
                  </a:lnTo>
                  <a:lnTo>
                    <a:pt x="690054" y="631190"/>
                  </a:lnTo>
                  <a:lnTo>
                    <a:pt x="688032" y="617710"/>
                  </a:lnTo>
                  <a:close/>
                </a:path>
                <a:path w="1289050" h="1121410">
                  <a:moveTo>
                    <a:pt x="932586" y="586740"/>
                  </a:moveTo>
                  <a:lnTo>
                    <a:pt x="921207" y="601980"/>
                  </a:lnTo>
                  <a:lnTo>
                    <a:pt x="920915" y="615950"/>
                  </a:lnTo>
                  <a:lnTo>
                    <a:pt x="924687" y="631190"/>
                  </a:lnTo>
                  <a:lnTo>
                    <a:pt x="926481" y="631190"/>
                  </a:lnTo>
                  <a:lnTo>
                    <a:pt x="926356" y="616802"/>
                  </a:lnTo>
                  <a:lnTo>
                    <a:pt x="926426" y="603250"/>
                  </a:lnTo>
                  <a:lnTo>
                    <a:pt x="933526" y="589280"/>
                  </a:lnTo>
                  <a:lnTo>
                    <a:pt x="936637" y="589280"/>
                  </a:lnTo>
                  <a:lnTo>
                    <a:pt x="932586" y="586740"/>
                  </a:lnTo>
                  <a:close/>
                </a:path>
                <a:path w="1289050" h="1121410">
                  <a:moveTo>
                    <a:pt x="869540" y="628103"/>
                  </a:moveTo>
                  <a:lnTo>
                    <a:pt x="868527" y="628650"/>
                  </a:lnTo>
                  <a:lnTo>
                    <a:pt x="868744" y="630168"/>
                  </a:lnTo>
                  <a:lnTo>
                    <a:pt x="869540" y="628103"/>
                  </a:lnTo>
                  <a:close/>
                </a:path>
                <a:path w="1289050" h="1121410">
                  <a:moveTo>
                    <a:pt x="873726" y="629920"/>
                  </a:moveTo>
                  <a:lnTo>
                    <a:pt x="872718" y="629920"/>
                  </a:lnTo>
                  <a:lnTo>
                    <a:pt x="873690" y="630057"/>
                  </a:lnTo>
                  <a:lnTo>
                    <a:pt x="873726" y="629920"/>
                  </a:lnTo>
                  <a:close/>
                </a:path>
                <a:path w="1289050" h="1121410">
                  <a:moveTo>
                    <a:pt x="905228" y="607396"/>
                  </a:moveTo>
                  <a:lnTo>
                    <a:pt x="893699" y="614680"/>
                  </a:lnTo>
                  <a:lnTo>
                    <a:pt x="873734" y="617220"/>
                  </a:lnTo>
                  <a:lnTo>
                    <a:pt x="869540" y="628103"/>
                  </a:lnTo>
                  <a:lnTo>
                    <a:pt x="874984" y="625166"/>
                  </a:lnTo>
                  <a:lnTo>
                    <a:pt x="876414" y="619760"/>
                  </a:lnTo>
                  <a:lnTo>
                    <a:pt x="896797" y="618490"/>
                  </a:lnTo>
                  <a:lnTo>
                    <a:pt x="905228" y="607396"/>
                  </a:lnTo>
                  <a:close/>
                </a:path>
                <a:path w="1289050" h="1121410">
                  <a:moveTo>
                    <a:pt x="117983" y="623570"/>
                  </a:moveTo>
                  <a:lnTo>
                    <a:pt x="88646" y="623570"/>
                  </a:lnTo>
                  <a:lnTo>
                    <a:pt x="110007" y="626110"/>
                  </a:lnTo>
                  <a:lnTo>
                    <a:pt x="117983" y="623570"/>
                  </a:lnTo>
                  <a:close/>
                </a:path>
                <a:path w="1289050" h="1121410">
                  <a:moveTo>
                    <a:pt x="1029982" y="615950"/>
                  </a:moveTo>
                  <a:lnTo>
                    <a:pt x="1029471" y="615950"/>
                  </a:lnTo>
                  <a:lnTo>
                    <a:pt x="1028244" y="619760"/>
                  </a:lnTo>
                  <a:lnTo>
                    <a:pt x="1028166" y="623570"/>
                  </a:lnTo>
                  <a:lnTo>
                    <a:pt x="1029982" y="623570"/>
                  </a:lnTo>
                  <a:lnTo>
                    <a:pt x="1029982" y="615950"/>
                  </a:lnTo>
                  <a:close/>
                </a:path>
                <a:path w="1289050" h="1121410">
                  <a:moveTo>
                    <a:pt x="1033678" y="614680"/>
                  </a:moveTo>
                  <a:lnTo>
                    <a:pt x="1029982" y="614680"/>
                  </a:lnTo>
                  <a:lnTo>
                    <a:pt x="1029982" y="623570"/>
                  </a:lnTo>
                  <a:lnTo>
                    <a:pt x="1033678" y="623570"/>
                  </a:lnTo>
                  <a:lnTo>
                    <a:pt x="1033678" y="614680"/>
                  </a:lnTo>
                  <a:close/>
                </a:path>
                <a:path w="1289050" h="1121410">
                  <a:moveTo>
                    <a:pt x="1029471" y="615950"/>
                  </a:moveTo>
                  <a:lnTo>
                    <a:pt x="1028166" y="615950"/>
                  </a:lnTo>
                  <a:lnTo>
                    <a:pt x="1028166" y="620000"/>
                  </a:lnTo>
                  <a:lnTo>
                    <a:pt x="1029471" y="615950"/>
                  </a:lnTo>
                  <a:close/>
                </a:path>
                <a:path w="1289050" h="1121410">
                  <a:moveTo>
                    <a:pt x="965263" y="615950"/>
                  </a:moveTo>
                  <a:lnTo>
                    <a:pt x="959739" y="615950"/>
                  </a:lnTo>
                  <a:lnTo>
                    <a:pt x="959739" y="619760"/>
                  </a:lnTo>
                  <a:lnTo>
                    <a:pt x="965263" y="619760"/>
                  </a:lnTo>
                  <a:lnTo>
                    <a:pt x="965263" y="615950"/>
                  </a:lnTo>
                  <a:close/>
                </a:path>
                <a:path w="1289050" h="1121410">
                  <a:moveTo>
                    <a:pt x="1052732" y="614680"/>
                  </a:moveTo>
                  <a:lnTo>
                    <a:pt x="1033678" y="614680"/>
                  </a:lnTo>
                  <a:lnTo>
                    <a:pt x="1033678" y="619760"/>
                  </a:lnTo>
                  <a:lnTo>
                    <a:pt x="1062813" y="619760"/>
                  </a:lnTo>
                  <a:lnTo>
                    <a:pt x="1061135" y="618490"/>
                  </a:lnTo>
                  <a:lnTo>
                    <a:pt x="1052732" y="614680"/>
                  </a:lnTo>
                  <a:close/>
                </a:path>
                <a:path w="1289050" h="1121410">
                  <a:moveTo>
                    <a:pt x="677748" y="616802"/>
                  </a:moveTo>
                  <a:lnTo>
                    <a:pt x="677748" y="618490"/>
                  </a:lnTo>
                  <a:lnTo>
                    <a:pt x="679831" y="618490"/>
                  </a:lnTo>
                  <a:lnTo>
                    <a:pt x="677748" y="616802"/>
                  </a:lnTo>
                  <a:close/>
                </a:path>
                <a:path w="1289050" h="1121410">
                  <a:moveTo>
                    <a:pt x="677748" y="613779"/>
                  </a:moveTo>
                  <a:lnTo>
                    <a:pt x="677835" y="616873"/>
                  </a:lnTo>
                  <a:lnTo>
                    <a:pt x="679831" y="618490"/>
                  </a:lnTo>
                  <a:lnTo>
                    <a:pt x="681418" y="618490"/>
                  </a:lnTo>
                  <a:lnTo>
                    <a:pt x="682617" y="617748"/>
                  </a:lnTo>
                  <a:lnTo>
                    <a:pt x="677748" y="613779"/>
                  </a:lnTo>
                  <a:close/>
                </a:path>
                <a:path w="1289050" h="1121410">
                  <a:moveTo>
                    <a:pt x="684031" y="616873"/>
                  </a:moveTo>
                  <a:lnTo>
                    <a:pt x="682617" y="617748"/>
                  </a:lnTo>
                  <a:lnTo>
                    <a:pt x="683526" y="618490"/>
                  </a:lnTo>
                  <a:lnTo>
                    <a:pt x="684031" y="616873"/>
                  </a:lnTo>
                  <a:close/>
                </a:path>
                <a:path w="1289050" h="1121410">
                  <a:moveTo>
                    <a:pt x="687578" y="614680"/>
                  </a:moveTo>
                  <a:lnTo>
                    <a:pt x="684031" y="616873"/>
                  </a:lnTo>
                  <a:lnTo>
                    <a:pt x="683526" y="618490"/>
                  </a:lnTo>
                  <a:lnTo>
                    <a:pt x="687806" y="618490"/>
                  </a:lnTo>
                  <a:lnTo>
                    <a:pt x="688021" y="617748"/>
                  </a:lnTo>
                  <a:lnTo>
                    <a:pt x="687578" y="614680"/>
                  </a:lnTo>
                  <a:close/>
                </a:path>
                <a:path w="1289050" h="1121410">
                  <a:moveTo>
                    <a:pt x="1019429" y="615950"/>
                  </a:moveTo>
                  <a:lnTo>
                    <a:pt x="1014251" y="615950"/>
                  </a:lnTo>
                  <a:lnTo>
                    <a:pt x="1017397" y="618490"/>
                  </a:lnTo>
                  <a:lnTo>
                    <a:pt x="1019429" y="615950"/>
                  </a:lnTo>
                  <a:close/>
                </a:path>
                <a:path w="1289050" h="1121410">
                  <a:moveTo>
                    <a:pt x="681418" y="613410"/>
                  </a:moveTo>
                  <a:lnTo>
                    <a:pt x="677748" y="613410"/>
                  </a:lnTo>
                  <a:lnTo>
                    <a:pt x="677748" y="613779"/>
                  </a:lnTo>
                  <a:lnTo>
                    <a:pt x="682617" y="617748"/>
                  </a:lnTo>
                  <a:lnTo>
                    <a:pt x="684031" y="616873"/>
                  </a:lnTo>
                  <a:lnTo>
                    <a:pt x="684890" y="614125"/>
                  </a:lnTo>
                  <a:lnTo>
                    <a:pt x="681418" y="613410"/>
                  </a:lnTo>
                  <a:close/>
                </a:path>
                <a:path w="1289050" h="1121410">
                  <a:moveTo>
                    <a:pt x="687019" y="613410"/>
                  </a:moveTo>
                  <a:lnTo>
                    <a:pt x="685114" y="613410"/>
                  </a:lnTo>
                  <a:lnTo>
                    <a:pt x="684890" y="614125"/>
                  </a:lnTo>
                  <a:lnTo>
                    <a:pt x="687578" y="614680"/>
                  </a:lnTo>
                  <a:lnTo>
                    <a:pt x="688032" y="617710"/>
                  </a:lnTo>
                  <a:lnTo>
                    <a:pt x="688911" y="614680"/>
                  </a:lnTo>
                  <a:lnTo>
                    <a:pt x="687019" y="613410"/>
                  </a:lnTo>
                  <a:close/>
                </a:path>
                <a:path w="1289050" h="1121410">
                  <a:moveTo>
                    <a:pt x="936637" y="589280"/>
                  </a:moveTo>
                  <a:lnTo>
                    <a:pt x="933526" y="589280"/>
                  </a:lnTo>
                  <a:lnTo>
                    <a:pt x="945134" y="610870"/>
                  </a:lnTo>
                  <a:lnTo>
                    <a:pt x="957935" y="617220"/>
                  </a:lnTo>
                  <a:lnTo>
                    <a:pt x="959739" y="617220"/>
                  </a:lnTo>
                  <a:lnTo>
                    <a:pt x="959739" y="615950"/>
                  </a:lnTo>
                  <a:lnTo>
                    <a:pt x="965263" y="615950"/>
                  </a:lnTo>
                  <a:lnTo>
                    <a:pt x="965263" y="614680"/>
                  </a:lnTo>
                  <a:lnTo>
                    <a:pt x="996852" y="614680"/>
                  </a:lnTo>
                  <a:lnTo>
                    <a:pt x="1001619" y="612140"/>
                  </a:lnTo>
                  <a:lnTo>
                    <a:pt x="990727" y="612140"/>
                  </a:lnTo>
                  <a:lnTo>
                    <a:pt x="969899" y="610870"/>
                  </a:lnTo>
                  <a:lnTo>
                    <a:pt x="958799" y="610870"/>
                  </a:lnTo>
                  <a:lnTo>
                    <a:pt x="944740" y="594360"/>
                  </a:lnTo>
                  <a:lnTo>
                    <a:pt x="936637" y="589280"/>
                  </a:lnTo>
                  <a:close/>
                </a:path>
                <a:path w="1289050" h="1121410">
                  <a:moveTo>
                    <a:pt x="994469" y="615950"/>
                  </a:moveTo>
                  <a:lnTo>
                    <a:pt x="965263" y="615950"/>
                  </a:lnTo>
                  <a:lnTo>
                    <a:pt x="965263" y="617220"/>
                  </a:lnTo>
                  <a:lnTo>
                    <a:pt x="992085" y="617220"/>
                  </a:lnTo>
                  <a:lnTo>
                    <a:pt x="994469" y="615950"/>
                  </a:lnTo>
                  <a:close/>
                </a:path>
                <a:path w="1289050" h="1121410">
                  <a:moveTo>
                    <a:pt x="684890" y="614125"/>
                  </a:moveTo>
                  <a:lnTo>
                    <a:pt x="684031" y="616873"/>
                  </a:lnTo>
                  <a:lnTo>
                    <a:pt x="687578" y="614680"/>
                  </a:lnTo>
                  <a:lnTo>
                    <a:pt x="684890" y="614125"/>
                  </a:lnTo>
                  <a:close/>
                </a:path>
                <a:path w="1289050" h="1121410">
                  <a:moveTo>
                    <a:pt x="671156" y="591820"/>
                  </a:moveTo>
                  <a:lnTo>
                    <a:pt x="665721" y="607060"/>
                  </a:lnTo>
                  <a:lnTo>
                    <a:pt x="677748" y="616802"/>
                  </a:lnTo>
                  <a:lnTo>
                    <a:pt x="677748" y="613779"/>
                  </a:lnTo>
                  <a:lnTo>
                    <a:pt x="669505" y="607060"/>
                  </a:lnTo>
                  <a:lnTo>
                    <a:pt x="671089" y="593090"/>
                  </a:lnTo>
                  <a:lnTo>
                    <a:pt x="671156" y="591820"/>
                  </a:lnTo>
                  <a:close/>
                </a:path>
                <a:path w="1289050" h="1121410">
                  <a:moveTo>
                    <a:pt x="1012678" y="614680"/>
                  </a:moveTo>
                  <a:lnTo>
                    <a:pt x="996852" y="614680"/>
                  </a:lnTo>
                  <a:lnTo>
                    <a:pt x="994469" y="615950"/>
                  </a:lnTo>
                  <a:lnTo>
                    <a:pt x="1014183" y="615950"/>
                  </a:lnTo>
                  <a:lnTo>
                    <a:pt x="1013878" y="615648"/>
                  </a:lnTo>
                  <a:lnTo>
                    <a:pt x="1012678" y="614680"/>
                  </a:lnTo>
                  <a:close/>
                </a:path>
                <a:path w="1289050" h="1121410">
                  <a:moveTo>
                    <a:pt x="1014105" y="615832"/>
                  </a:moveTo>
                  <a:lnTo>
                    <a:pt x="1014251" y="615950"/>
                  </a:lnTo>
                  <a:lnTo>
                    <a:pt x="1014105" y="615832"/>
                  </a:lnTo>
                  <a:close/>
                </a:path>
                <a:path w="1289050" h="1121410">
                  <a:moveTo>
                    <a:pt x="1024540" y="614680"/>
                  </a:moveTo>
                  <a:lnTo>
                    <a:pt x="1020445" y="614680"/>
                  </a:lnTo>
                  <a:lnTo>
                    <a:pt x="1019429" y="615950"/>
                  </a:lnTo>
                  <a:lnTo>
                    <a:pt x="1024506" y="615950"/>
                  </a:lnTo>
                  <a:lnTo>
                    <a:pt x="1024540" y="614680"/>
                  </a:lnTo>
                  <a:close/>
                </a:path>
                <a:path w="1289050" h="1121410">
                  <a:moveTo>
                    <a:pt x="1047546" y="606686"/>
                  </a:moveTo>
                  <a:lnTo>
                    <a:pt x="1047546" y="609600"/>
                  </a:lnTo>
                  <a:lnTo>
                    <a:pt x="1041527" y="609600"/>
                  </a:lnTo>
                  <a:lnTo>
                    <a:pt x="1055533" y="615950"/>
                  </a:lnTo>
                  <a:lnTo>
                    <a:pt x="1067667" y="615950"/>
                  </a:lnTo>
                  <a:lnTo>
                    <a:pt x="1063879" y="613410"/>
                  </a:lnTo>
                  <a:lnTo>
                    <a:pt x="1052487" y="608330"/>
                  </a:lnTo>
                  <a:lnTo>
                    <a:pt x="1047546" y="606686"/>
                  </a:lnTo>
                  <a:close/>
                </a:path>
                <a:path w="1289050" h="1121410">
                  <a:moveTo>
                    <a:pt x="1006551" y="604520"/>
                  </a:moveTo>
                  <a:lnTo>
                    <a:pt x="1003881" y="605805"/>
                  </a:lnTo>
                  <a:lnTo>
                    <a:pt x="1013878" y="615648"/>
                  </a:lnTo>
                  <a:lnTo>
                    <a:pt x="1014105" y="615832"/>
                  </a:lnTo>
                  <a:lnTo>
                    <a:pt x="1006551" y="604520"/>
                  </a:lnTo>
                  <a:close/>
                </a:path>
                <a:path w="1289050" h="1121410">
                  <a:moveTo>
                    <a:pt x="1007735" y="609600"/>
                  </a:moveTo>
                  <a:lnTo>
                    <a:pt x="1006386" y="609600"/>
                  </a:lnTo>
                  <a:lnTo>
                    <a:pt x="1012678" y="614680"/>
                  </a:lnTo>
                  <a:lnTo>
                    <a:pt x="1012894" y="614680"/>
                  </a:lnTo>
                  <a:lnTo>
                    <a:pt x="1007735" y="609600"/>
                  </a:lnTo>
                  <a:close/>
                </a:path>
                <a:path w="1289050" h="1121410">
                  <a:moveTo>
                    <a:pt x="1010645" y="604520"/>
                  </a:moveTo>
                  <a:lnTo>
                    <a:pt x="1006551" y="604520"/>
                  </a:lnTo>
                  <a:lnTo>
                    <a:pt x="1013335" y="614680"/>
                  </a:lnTo>
                  <a:lnTo>
                    <a:pt x="1020445" y="614680"/>
                  </a:lnTo>
                  <a:lnTo>
                    <a:pt x="1010645" y="604520"/>
                  </a:lnTo>
                  <a:close/>
                </a:path>
                <a:path w="1289050" h="1121410">
                  <a:moveTo>
                    <a:pt x="985443" y="581660"/>
                  </a:moveTo>
                  <a:lnTo>
                    <a:pt x="1000099" y="586740"/>
                  </a:lnTo>
                  <a:lnTo>
                    <a:pt x="1003011" y="592660"/>
                  </a:lnTo>
                  <a:lnTo>
                    <a:pt x="1030058" y="601980"/>
                  </a:lnTo>
                  <a:lnTo>
                    <a:pt x="1024547" y="613410"/>
                  </a:lnTo>
                  <a:lnTo>
                    <a:pt x="1024540" y="614680"/>
                  </a:lnTo>
                  <a:lnTo>
                    <a:pt x="1024960" y="614680"/>
                  </a:lnTo>
                  <a:lnTo>
                    <a:pt x="1025867" y="612140"/>
                  </a:lnTo>
                  <a:lnTo>
                    <a:pt x="1031355" y="609382"/>
                  </a:lnTo>
                  <a:lnTo>
                    <a:pt x="1033602" y="600710"/>
                  </a:lnTo>
                  <a:lnTo>
                    <a:pt x="1020699" y="593090"/>
                  </a:lnTo>
                  <a:lnTo>
                    <a:pt x="998499" y="585470"/>
                  </a:lnTo>
                  <a:lnTo>
                    <a:pt x="985443" y="581660"/>
                  </a:lnTo>
                  <a:close/>
                </a:path>
                <a:path w="1289050" h="1121410">
                  <a:moveTo>
                    <a:pt x="1029995" y="614630"/>
                  </a:moveTo>
                  <a:close/>
                </a:path>
                <a:path w="1289050" h="1121410">
                  <a:moveTo>
                    <a:pt x="1036497" y="606798"/>
                  </a:moveTo>
                  <a:lnTo>
                    <a:pt x="1031355" y="609382"/>
                  </a:lnTo>
                  <a:lnTo>
                    <a:pt x="1029995" y="614630"/>
                  </a:lnTo>
                  <a:lnTo>
                    <a:pt x="1041527" y="609600"/>
                  </a:lnTo>
                  <a:lnTo>
                    <a:pt x="1036497" y="609600"/>
                  </a:lnTo>
                  <a:lnTo>
                    <a:pt x="1036497" y="606798"/>
                  </a:lnTo>
                  <a:close/>
                </a:path>
                <a:path w="1289050" h="1121410">
                  <a:moveTo>
                    <a:pt x="671209" y="592075"/>
                  </a:moveTo>
                  <a:lnTo>
                    <a:pt x="670064" y="604520"/>
                  </a:lnTo>
                  <a:lnTo>
                    <a:pt x="681418" y="613410"/>
                  </a:lnTo>
                  <a:lnTo>
                    <a:pt x="684890" y="614125"/>
                  </a:lnTo>
                  <a:lnTo>
                    <a:pt x="685114" y="613410"/>
                  </a:lnTo>
                  <a:lnTo>
                    <a:pt x="687019" y="613410"/>
                  </a:lnTo>
                  <a:lnTo>
                    <a:pt x="673773" y="604520"/>
                  </a:lnTo>
                  <a:lnTo>
                    <a:pt x="671209" y="592075"/>
                  </a:lnTo>
                  <a:close/>
                </a:path>
                <a:path w="1289050" h="1121410">
                  <a:moveTo>
                    <a:pt x="671206" y="592058"/>
                  </a:moveTo>
                  <a:lnTo>
                    <a:pt x="669505" y="607060"/>
                  </a:lnTo>
                  <a:lnTo>
                    <a:pt x="677748" y="613779"/>
                  </a:lnTo>
                  <a:lnTo>
                    <a:pt x="677748" y="613410"/>
                  </a:lnTo>
                  <a:lnTo>
                    <a:pt x="681418" y="613410"/>
                  </a:lnTo>
                  <a:lnTo>
                    <a:pt x="670064" y="604520"/>
                  </a:lnTo>
                  <a:lnTo>
                    <a:pt x="671206" y="592058"/>
                  </a:lnTo>
                  <a:close/>
                </a:path>
                <a:path w="1289050" h="1121410">
                  <a:moveTo>
                    <a:pt x="1003881" y="605805"/>
                  </a:moveTo>
                  <a:lnTo>
                    <a:pt x="990727" y="612140"/>
                  </a:lnTo>
                  <a:lnTo>
                    <a:pt x="1001619" y="612140"/>
                  </a:lnTo>
                  <a:lnTo>
                    <a:pt x="1006386" y="609600"/>
                  </a:lnTo>
                  <a:lnTo>
                    <a:pt x="1007735" y="609600"/>
                  </a:lnTo>
                  <a:lnTo>
                    <a:pt x="1003881" y="605805"/>
                  </a:lnTo>
                  <a:close/>
                </a:path>
                <a:path w="1289050" h="1121410">
                  <a:moveTo>
                    <a:pt x="882105" y="589164"/>
                  </a:moveTo>
                  <a:lnTo>
                    <a:pt x="879424" y="590550"/>
                  </a:lnTo>
                  <a:lnTo>
                    <a:pt x="879195" y="590550"/>
                  </a:lnTo>
                  <a:lnTo>
                    <a:pt x="868095" y="600710"/>
                  </a:lnTo>
                  <a:lnTo>
                    <a:pt x="880275" y="609600"/>
                  </a:lnTo>
                  <a:lnTo>
                    <a:pt x="882748" y="605790"/>
                  </a:lnTo>
                  <a:lnTo>
                    <a:pt x="878674" y="605790"/>
                  </a:lnTo>
                  <a:lnTo>
                    <a:pt x="883081" y="594360"/>
                  </a:lnTo>
                  <a:lnTo>
                    <a:pt x="885545" y="591820"/>
                  </a:lnTo>
                  <a:lnTo>
                    <a:pt x="884834" y="591820"/>
                  </a:lnTo>
                  <a:lnTo>
                    <a:pt x="883529" y="590550"/>
                  </a:lnTo>
                  <a:lnTo>
                    <a:pt x="879424" y="590550"/>
                  </a:lnTo>
                  <a:lnTo>
                    <a:pt x="879956" y="590162"/>
                  </a:lnTo>
                  <a:lnTo>
                    <a:pt x="883131" y="590162"/>
                  </a:lnTo>
                  <a:lnTo>
                    <a:pt x="882105" y="589164"/>
                  </a:lnTo>
                  <a:close/>
                </a:path>
                <a:path w="1289050" h="1121410">
                  <a:moveTo>
                    <a:pt x="1041031" y="604520"/>
                  </a:moveTo>
                  <a:lnTo>
                    <a:pt x="1036497" y="606798"/>
                  </a:lnTo>
                  <a:lnTo>
                    <a:pt x="1036497" y="609600"/>
                  </a:lnTo>
                  <a:lnTo>
                    <a:pt x="1047546" y="609600"/>
                  </a:lnTo>
                  <a:lnTo>
                    <a:pt x="1047546" y="606686"/>
                  </a:lnTo>
                  <a:lnTo>
                    <a:pt x="1041031" y="604520"/>
                  </a:lnTo>
                  <a:close/>
                </a:path>
                <a:path w="1289050" h="1121410">
                  <a:moveTo>
                    <a:pt x="907415" y="604520"/>
                  </a:moveTo>
                  <a:lnTo>
                    <a:pt x="905228" y="607396"/>
                  </a:lnTo>
                  <a:lnTo>
                    <a:pt x="909382" y="604772"/>
                  </a:lnTo>
                  <a:lnTo>
                    <a:pt x="907415" y="604520"/>
                  </a:lnTo>
                  <a:close/>
                </a:path>
                <a:path w="1289050" h="1121410">
                  <a:moveTo>
                    <a:pt x="1041031" y="604520"/>
                  </a:moveTo>
                  <a:lnTo>
                    <a:pt x="1036497" y="604520"/>
                  </a:lnTo>
                  <a:lnTo>
                    <a:pt x="1036497" y="606798"/>
                  </a:lnTo>
                  <a:lnTo>
                    <a:pt x="1041031" y="604520"/>
                  </a:lnTo>
                  <a:close/>
                </a:path>
                <a:path w="1289050" h="1121410">
                  <a:moveTo>
                    <a:pt x="1047546" y="604520"/>
                  </a:moveTo>
                  <a:lnTo>
                    <a:pt x="1041031" y="604520"/>
                  </a:lnTo>
                  <a:lnTo>
                    <a:pt x="1047546" y="606686"/>
                  </a:lnTo>
                  <a:lnTo>
                    <a:pt x="1047546" y="604520"/>
                  </a:lnTo>
                  <a:close/>
                </a:path>
                <a:path w="1289050" h="1121410">
                  <a:moveTo>
                    <a:pt x="996886" y="590550"/>
                  </a:moveTo>
                  <a:lnTo>
                    <a:pt x="1002576" y="604520"/>
                  </a:lnTo>
                  <a:lnTo>
                    <a:pt x="1003881" y="605805"/>
                  </a:lnTo>
                  <a:lnTo>
                    <a:pt x="1006551" y="604520"/>
                  </a:lnTo>
                  <a:lnTo>
                    <a:pt x="1010645" y="604520"/>
                  </a:lnTo>
                  <a:lnTo>
                    <a:pt x="1006970" y="600710"/>
                  </a:lnTo>
                  <a:lnTo>
                    <a:pt x="1003011" y="592660"/>
                  </a:lnTo>
                  <a:lnTo>
                    <a:pt x="996886" y="590550"/>
                  </a:lnTo>
                  <a:close/>
                </a:path>
                <a:path w="1289050" h="1121410">
                  <a:moveTo>
                    <a:pt x="907476" y="581660"/>
                  </a:moveTo>
                  <a:lnTo>
                    <a:pt x="899629" y="581660"/>
                  </a:lnTo>
                  <a:lnTo>
                    <a:pt x="889378" y="587868"/>
                  </a:lnTo>
                  <a:lnTo>
                    <a:pt x="885941" y="591412"/>
                  </a:lnTo>
                  <a:lnTo>
                    <a:pt x="878674" y="605790"/>
                  </a:lnTo>
                  <a:lnTo>
                    <a:pt x="882748" y="605790"/>
                  </a:lnTo>
                  <a:lnTo>
                    <a:pt x="890993" y="593090"/>
                  </a:lnTo>
                  <a:lnTo>
                    <a:pt x="912571" y="588010"/>
                  </a:lnTo>
                  <a:lnTo>
                    <a:pt x="922807" y="588010"/>
                  </a:lnTo>
                  <a:lnTo>
                    <a:pt x="913608" y="584200"/>
                  </a:lnTo>
                  <a:lnTo>
                    <a:pt x="912571" y="584200"/>
                  </a:lnTo>
                  <a:lnTo>
                    <a:pt x="912343" y="583675"/>
                  </a:lnTo>
                  <a:lnTo>
                    <a:pt x="907476" y="581660"/>
                  </a:lnTo>
                  <a:close/>
                </a:path>
                <a:path w="1289050" h="1121410">
                  <a:moveTo>
                    <a:pt x="923616" y="587769"/>
                  </a:moveTo>
                  <a:lnTo>
                    <a:pt x="922807" y="588010"/>
                  </a:lnTo>
                  <a:lnTo>
                    <a:pt x="912571" y="588010"/>
                  </a:lnTo>
                  <a:lnTo>
                    <a:pt x="913803" y="601980"/>
                  </a:lnTo>
                  <a:lnTo>
                    <a:pt x="909382" y="604772"/>
                  </a:lnTo>
                  <a:lnTo>
                    <a:pt x="917308" y="605790"/>
                  </a:lnTo>
                  <a:lnTo>
                    <a:pt x="918260" y="605790"/>
                  </a:lnTo>
                  <a:lnTo>
                    <a:pt x="926134" y="589280"/>
                  </a:lnTo>
                  <a:lnTo>
                    <a:pt x="923616" y="587769"/>
                  </a:lnTo>
                  <a:close/>
                </a:path>
                <a:path w="1289050" h="1121410">
                  <a:moveTo>
                    <a:pt x="188960" y="576613"/>
                  </a:moveTo>
                  <a:lnTo>
                    <a:pt x="187515" y="577228"/>
                  </a:lnTo>
                  <a:lnTo>
                    <a:pt x="196837" y="586740"/>
                  </a:lnTo>
                  <a:lnTo>
                    <a:pt x="208356" y="594360"/>
                  </a:lnTo>
                  <a:lnTo>
                    <a:pt x="189254" y="576777"/>
                  </a:lnTo>
                  <a:lnTo>
                    <a:pt x="188960" y="576613"/>
                  </a:lnTo>
                  <a:close/>
                </a:path>
                <a:path w="1289050" h="1121410">
                  <a:moveTo>
                    <a:pt x="189254" y="576777"/>
                  </a:moveTo>
                  <a:lnTo>
                    <a:pt x="208356" y="594360"/>
                  </a:lnTo>
                  <a:lnTo>
                    <a:pt x="200291" y="582930"/>
                  </a:lnTo>
                  <a:lnTo>
                    <a:pt x="189254" y="576777"/>
                  </a:lnTo>
                  <a:close/>
                </a:path>
                <a:path w="1289050" h="1121410">
                  <a:moveTo>
                    <a:pt x="217271" y="589280"/>
                  </a:moveTo>
                  <a:lnTo>
                    <a:pt x="226517" y="594360"/>
                  </a:lnTo>
                  <a:lnTo>
                    <a:pt x="230212" y="594360"/>
                  </a:lnTo>
                  <a:lnTo>
                    <a:pt x="217271" y="589280"/>
                  </a:lnTo>
                  <a:close/>
                </a:path>
                <a:path w="1289050" h="1121410">
                  <a:moveTo>
                    <a:pt x="226517" y="589280"/>
                  </a:moveTo>
                  <a:lnTo>
                    <a:pt x="217271" y="589280"/>
                  </a:lnTo>
                  <a:lnTo>
                    <a:pt x="230212" y="594360"/>
                  </a:lnTo>
                  <a:lnTo>
                    <a:pt x="226517" y="589280"/>
                  </a:lnTo>
                  <a:close/>
                </a:path>
                <a:path w="1289050" h="1121410">
                  <a:moveTo>
                    <a:pt x="985443" y="581660"/>
                  </a:moveTo>
                  <a:lnTo>
                    <a:pt x="996886" y="590550"/>
                  </a:lnTo>
                  <a:lnTo>
                    <a:pt x="1003011" y="592660"/>
                  </a:lnTo>
                  <a:lnTo>
                    <a:pt x="1000099" y="586740"/>
                  </a:lnTo>
                  <a:lnTo>
                    <a:pt x="985443" y="581660"/>
                  </a:lnTo>
                  <a:close/>
                </a:path>
                <a:path w="1289050" h="1121410">
                  <a:moveTo>
                    <a:pt x="894036" y="582998"/>
                  </a:moveTo>
                  <a:lnTo>
                    <a:pt x="882252" y="589088"/>
                  </a:lnTo>
                  <a:lnTo>
                    <a:pt x="882224" y="589280"/>
                  </a:lnTo>
                  <a:lnTo>
                    <a:pt x="884834" y="591820"/>
                  </a:lnTo>
                  <a:lnTo>
                    <a:pt x="886179" y="590940"/>
                  </a:lnTo>
                  <a:lnTo>
                    <a:pt x="887018" y="589280"/>
                  </a:lnTo>
                  <a:lnTo>
                    <a:pt x="889355" y="587868"/>
                  </a:lnTo>
                  <a:lnTo>
                    <a:pt x="894036" y="582998"/>
                  </a:lnTo>
                  <a:close/>
                </a:path>
                <a:path w="1289050" h="1121410">
                  <a:moveTo>
                    <a:pt x="886179" y="590940"/>
                  </a:moveTo>
                  <a:lnTo>
                    <a:pt x="884834" y="591820"/>
                  </a:lnTo>
                  <a:lnTo>
                    <a:pt x="885545" y="591820"/>
                  </a:lnTo>
                  <a:lnTo>
                    <a:pt x="885941" y="591412"/>
                  </a:lnTo>
                  <a:lnTo>
                    <a:pt x="886179" y="590940"/>
                  </a:lnTo>
                  <a:close/>
                </a:path>
                <a:path w="1289050" h="1121410">
                  <a:moveTo>
                    <a:pt x="886777" y="590550"/>
                  </a:moveTo>
                  <a:lnTo>
                    <a:pt x="886179" y="590940"/>
                  </a:lnTo>
                  <a:lnTo>
                    <a:pt x="885941" y="591412"/>
                  </a:lnTo>
                  <a:lnTo>
                    <a:pt x="886777" y="590550"/>
                  </a:lnTo>
                  <a:close/>
                </a:path>
                <a:path w="1289050" h="1121410">
                  <a:moveTo>
                    <a:pt x="889355" y="587868"/>
                  </a:moveTo>
                  <a:lnTo>
                    <a:pt x="887018" y="589280"/>
                  </a:lnTo>
                  <a:lnTo>
                    <a:pt x="886179" y="590940"/>
                  </a:lnTo>
                  <a:lnTo>
                    <a:pt x="886777" y="590550"/>
                  </a:lnTo>
                  <a:lnTo>
                    <a:pt x="889355" y="587868"/>
                  </a:lnTo>
                  <a:close/>
                </a:path>
                <a:path w="1289050" h="1121410">
                  <a:moveTo>
                    <a:pt x="882041" y="589101"/>
                  </a:moveTo>
                  <a:lnTo>
                    <a:pt x="879956" y="590162"/>
                  </a:lnTo>
                  <a:lnTo>
                    <a:pt x="879424" y="590550"/>
                  </a:lnTo>
                  <a:lnTo>
                    <a:pt x="882105" y="589164"/>
                  </a:lnTo>
                  <a:close/>
                </a:path>
                <a:path w="1289050" h="1121410">
                  <a:moveTo>
                    <a:pt x="889412" y="587833"/>
                  </a:moveTo>
                  <a:lnTo>
                    <a:pt x="886777" y="590550"/>
                  </a:lnTo>
                  <a:lnTo>
                    <a:pt x="889412" y="587833"/>
                  </a:lnTo>
                  <a:close/>
                </a:path>
                <a:path w="1289050" h="1121410">
                  <a:moveTo>
                    <a:pt x="881773" y="588841"/>
                  </a:moveTo>
                  <a:lnTo>
                    <a:pt x="879982" y="590143"/>
                  </a:lnTo>
                  <a:lnTo>
                    <a:pt x="882027" y="589088"/>
                  </a:lnTo>
                  <a:lnTo>
                    <a:pt x="881773" y="588841"/>
                  </a:lnTo>
                  <a:close/>
                </a:path>
                <a:path w="1289050" h="1121410">
                  <a:moveTo>
                    <a:pt x="939853" y="582291"/>
                  </a:moveTo>
                  <a:lnTo>
                    <a:pt x="935621" y="584200"/>
                  </a:lnTo>
                  <a:lnTo>
                    <a:pt x="934783" y="584449"/>
                  </a:lnTo>
                  <a:lnTo>
                    <a:pt x="934787" y="584946"/>
                  </a:lnTo>
                  <a:lnTo>
                    <a:pt x="939139" y="589280"/>
                  </a:lnTo>
                  <a:lnTo>
                    <a:pt x="943013" y="585470"/>
                  </a:lnTo>
                  <a:lnTo>
                    <a:pt x="939853" y="582291"/>
                  </a:lnTo>
                  <a:close/>
                </a:path>
                <a:path w="1289050" h="1121410">
                  <a:moveTo>
                    <a:pt x="894038" y="582996"/>
                  </a:moveTo>
                  <a:lnTo>
                    <a:pt x="882067" y="589088"/>
                  </a:lnTo>
                  <a:lnTo>
                    <a:pt x="894038" y="582996"/>
                  </a:lnTo>
                  <a:close/>
                </a:path>
                <a:path w="1289050" h="1121410">
                  <a:moveTo>
                    <a:pt x="894240" y="582785"/>
                  </a:moveTo>
                  <a:lnTo>
                    <a:pt x="882027" y="589088"/>
                  </a:lnTo>
                  <a:lnTo>
                    <a:pt x="894034" y="582998"/>
                  </a:lnTo>
                  <a:lnTo>
                    <a:pt x="894240" y="582785"/>
                  </a:lnTo>
                  <a:close/>
                </a:path>
                <a:path w="1289050" h="1121410">
                  <a:moveTo>
                    <a:pt x="893961" y="582930"/>
                  </a:moveTo>
                  <a:lnTo>
                    <a:pt x="893749" y="582930"/>
                  </a:lnTo>
                  <a:lnTo>
                    <a:pt x="887423" y="584732"/>
                  </a:lnTo>
                  <a:lnTo>
                    <a:pt x="881773" y="588841"/>
                  </a:lnTo>
                  <a:lnTo>
                    <a:pt x="882027" y="589088"/>
                  </a:lnTo>
                  <a:lnTo>
                    <a:pt x="893961" y="582930"/>
                  </a:lnTo>
                  <a:close/>
                </a:path>
                <a:path w="1289050" h="1121410">
                  <a:moveTo>
                    <a:pt x="887423" y="584732"/>
                  </a:moveTo>
                  <a:lnTo>
                    <a:pt x="884834" y="585470"/>
                  </a:lnTo>
                  <a:lnTo>
                    <a:pt x="881349" y="585470"/>
                  </a:lnTo>
                  <a:lnTo>
                    <a:pt x="879614" y="586740"/>
                  </a:lnTo>
                  <a:lnTo>
                    <a:pt x="881773" y="588841"/>
                  </a:lnTo>
                  <a:lnTo>
                    <a:pt x="887423" y="584732"/>
                  </a:lnTo>
                  <a:close/>
                </a:path>
                <a:path w="1289050" h="1121410">
                  <a:moveTo>
                    <a:pt x="909921" y="578094"/>
                  </a:moveTo>
                  <a:lnTo>
                    <a:pt x="912343" y="583675"/>
                  </a:lnTo>
                  <a:lnTo>
                    <a:pt x="922807" y="588010"/>
                  </a:lnTo>
                  <a:lnTo>
                    <a:pt x="923616" y="587769"/>
                  </a:lnTo>
                  <a:lnTo>
                    <a:pt x="913434" y="581660"/>
                  </a:lnTo>
                  <a:lnTo>
                    <a:pt x="915327" y="581660"/>
                  </a:lnTo>
                  <a:lnTo>
                    <a:pt x="913489" y="579120"/>
                  </a:lnTo>
                  <a:lnTo>
                    <a:pt x="909921" y="578094"/>
                  </a:lnTo>
                  <a:close/>
                </a:path>
                <a:path w="1289050" h="1121410">
                  <a:moveTo>
                    <a:pt x="934783" y="584946"/>
                  </a:moveTo>
                  <a:lnTo>
                    <a:pt x="934783" y="588010"/>
                  </a:lnTo>
                  <a:lnTo>
                    <a:pt x="937864" y="588010"/>
                  </a:lnTo>
                  <a:lnTo>
                    <a:pt x="936588" y="586740"/>
                  </a:lnTo>
                  <a:lnTo>
                    <a:pt x="934783" y="584946"/>
                  </a:lnTo>
                  <a:close/>
                </a:path>
                <a:path w="1289050" h="1121410">
                  <a:moveTo>
                    <a:pt x="945845" y="581660"/>
                  </a:moveTo>
                  <a:lnTo>
                    <a:pt x="941252" y="581660"/>
                  </a:lnTo>
                  <a:lnTo>
                    <a:pt x="939853" y="582291"/>
                  </a:lnTo>
                  <a:lnTo>
                    <a:pt x="943013" y="585470"/>
                  </a:lnTo>
                  <a:lnTo>
                    <a:pt x="940430" y="588010"/>
                  </a:lnTo>
                  <a:lnTo>
                    <a:pt x="945845" y="588010"/>
                  </a:lnTo>
                  <a:lnTo>
                    <a:pt x="945845" y="581660"/>
                  </a:lnTo>
                  <a:close/>
                </a:path>
                <a:path w="1289050" h="1121410">
                  <a:moveTo>
                    <a:pt x="894168" y="582930"/>
                  </a:moveTo>
                  <a:lnTo>
                    <a:pt x="894036" y="582998"/>
                  </a:lnTo>
                  <a:lnTo>
                    <a:pt x="889355" y="587868"/>
                  </a:lnTo>
                  <a:lnTo>
                    <a:pt x="894168" y="582930"/>
                  </a:lnTo>
                  <a:close/>
                </a:path>
                <a:path w="1289050" h="1121410">
                  <a:moveTo>
                    <a:pt x="916162" y="577850"/>
                  </a:moveTo>
                  <a:lnTo>
                    <a:pt x="912571" y="577850"/>
                  </a:lnTo>
                  <a:lnTo>
                    <a:pt x="915327" y="581660"/>
                  </a:lnTo>
                  <a:lnTo>
                    <a:pt x="913434" y="581660"/>
                  </a:lnTo>
                  <a:lnTo>
                    <a:pt x="923616" y="587769"/>
                  </a:lnTo>
                  <a:lnTo>
                    <a:pt x="934402" y="584562"/>
                  </a:lnTo>
                  <a:lnTo>
                    <a:pt x="934037" y="584200"/>
                  </a:lnTo>
                  <a:lnTo>
                    <a:pt x="923671" y="584200"/>
                  </a:lnTo>
                  <a:lnTo>
                    <a:pt x="916162" y="577850"/>
                  </a:lnTo>
                  <a:close/>
                </a:path>
                <a:path w="1289050" h="1121410">
                  <a:moveTo>
                    <a:pt x="934783" y="584942"/>
                  </a:moveTo>
                  <a:lnTo>
                    <a:pt x="936523" y="586740"/>
                  </a:lnTo>
                  <a:lnTo>
                    <a:pt x="934783" y="584942"/>
                  </a:lnTo>
                  <a:close/>
                </a:path>
                <a:path w="1289050" h="1121410">
                  <a:moveTo>
                    <a:pt x="985443" y="581660"/>
                  </a:moveTo>
                  <a:lnTo>
                    <a:pt x="945845" y="581660"/>
                  </a:lnTo>
                  <a:lnTo>
                    <a:pt x="945845" y="586740"/>
                  </a:lnTo>
                  <a:lnTo>
                    <a:pt x="991982" y="586740"/>
                  </a:lnTo>
                  <a:lnTo>
                    <a:pt x="985443" y="581660"/>
                  </a:lnTo>
                  <a:close/>
                </a:path>
                <a:path w="1289050" h="1121410">
                  <a:moveTo>
                    <a:pt x="881429" y="585411"/>
                  </a:moveTo>
                  <a:lnTo>
                    <a:pt x="881138" y="585470"/>
                  </a:lnTo>
                  <a:lnTo>
                    <a:pt x="881349" y="585470"/>
                  </a:lnTo>
                  <a:close/>
                </a:path>
                <a:path w="1289050" h="1121410">
                  <a:moveTo>
                    <a:pt x="893495" y="576580"/>
                  </a:moveTo>
                  <a:lnTo>
                    <a:pt x="881429" y="585411"/>
                  </a:lnTo>
                  <a:lnTo>
                    <a:pt x="888427" y="584001"/>
                  </a:lnTo>
                  <a:lnTo>
                    <a:pt x="895385" y="578941"/>
                  </a:lnTo>
                  <a:lnTo>
                    <a:pt x="893495" y="576580"/>
                  </a:lnTo>
                  <a:close/>
                </a:path>
                <a:path w="1289050" h="1121410">
                  <a:moveTo>
                    <a:pt x="934783" y="584449"/>
                  </a:moveTo>
                  <a:lnTo>
                    <a:pt x="934409" y="584560"/>
                  </a:lnTo>
                  <a:lnTo>
                    <a:pt x="934783" y="584942"/>
                  </a:lnTo>
                  <a:lnTo>
                    <a:pt x="934783" y="584449"/>
                  </a:lnTo>
                  <a:close/>
                </a:path>
                <a:path w="1289050" h="1121410">
                  <a:moveTo>
                    <a:pt x="934409" y="584560"/>
                  </a:moveTo>
                  <a:lnTo>
                    <a:pt x="934675" y="584835"/>
                  </a:lnTo>
                  <a:lnTo>
                    <a:pt x="934409" y="584560"/>
                  </a:lnTo>
                  <a:close/>
                </a:path>
                <a:path w="1289050" h="1121410">
                  <a:moveTo>
                    <a:pt x="893749" y="582930"/>
                  </a:moveTo>
                  <a:lnTo>
                    <a:pt x="888427" y="584001"/>
                  </a:lnTo>
                  <a:lnTo>
                    <a:pt x="887423" y="584732"/>
                  </a:lnTo>
                  <a:lnTo>
                    <a:pt x="893749" y="582930"/>
                  </a:lnTo>
                  <a:close/>
                </a:path>
                <a:path w="1289050" h="1121410">
                  <a:moveTo>
                    <a:pt x="934085" y="576580"/>
                  </a:moveTo>
                  <a:lnTo>
                    <a:pt x="930211" y="580390"/>
                  </a:lnTo>
                  <a:lnTo>
                    <a:pt x="934402" y="584562"/>
                  </a:lnTo>
                  <a:lnTo>
                    <a:pt x="932827" y="582930"/>
                  </a:lnTo>
                  <a:lnTo>
                    <a:pt x="934745" y="582930"/>
                  </a:lnTo>
                  <a:lnTo>
                    <a:pt x="934745" y="579120"/>
                  </a:lnTo>
                  <a:lnTo>
                    <a:pt x="933653" y="579120"/>
                  </a:lnTo>
                  <a:lnTo>
                    <a:pt x="934745" y="578604"/>
                  </a:lnTo>
                  <a:lnTo>
                    <a:pt x="934745" y="577850"/>
                  </a:lnTo>
                  <a:lnTo>
                    <a:pt x="935393" y="577850"/>
                  </a:lnTo>
                  <a:lnTo>
                    <a:pt x="934085" y="576580"/>
                  </a:lnTo>
                  <a:close/>
                </a:path>
                <a:path w="1289050" h="1121410">
                  <a:moveTo>
                    <a:pt x="934745" y="582930"/>
                  </a:moveTo>
                  <a:lnTo>
                    <a:pt x="932827" y="582930"/>
                  </a:lnTo>
                  <a:lnTo>
                    <a:pt x="934409" y="584560"/>
                  </a:lnTo>
                  <a:lnTo>
                    <a:pt x="934783" y="584449"/>
                  </a:lnTo>
                  <a:lnTo>
                    <a:pt x="934745" y="584200"/>
                  </a:lnTo>
                  <a:lnTo>
                    <a:pt x="934745" y="582930"/>
                  </a:lnTo>
                  <a:close/>
                </a:path>
                <a:path w="1289050" h="1121410">
                  <a:moveTo>
                    <a:pt x="939225" y="581660"/>
                  </a:moveTo>
                  <a:lnTo>
                    <a:pt x="934783" y="581660"/>
                  </a:lnTo>
                  <a:lnTo>
                    <a:pt x="934783" y="584449"/>
                  </a:lnTo>
                  <a:lnTo>
                    <a:pt x="935621" y="584200"/>
                  </a:lnTo>
                  <a:lnTo>
                    <a:pt x="939853" y="582291"/>
                  </a:lnTo>
                  <a:lnTo>
                    <a:pt x="939225" y="581660"/>
                  </a:lnTo>
                  <a:close/>
                </a:path>
                <a:path w="1289050" h="1121410">
                  <a:moveTo>
                    <a:pt x="671233" y="577850"/>
                  </a:moveTo>
                  <a:lnTo>
                    <a:pt x="665721" y="577850"/>
                  </a:lnTo>
                  <a:lnTo>
                    <a:pt x="665721" y="584200"/>
                  </a:lnTo>
                  <a:lnTo>
                    <a:pt x="883084" y="584200"/>
                  </a:lnTo>
                  <a:lnTo>
                    <a:pt x="886555" y="581660"/>
                  </a:lnTo>
                  <a:lnTo>
                    <a:pt x="671233" y="581660"/>
                  </a:lnTo>
                  <a:lnTo>
                    <a:pt x="671233" y="577850"/>
                  </a:lnTo>
                  <a:close/>
                </a:path>
                <a:path w="1289050" h="1121410">
                  <a:moveTo>
                    <a:pt x="888427" y="584001"/>
                  </a:moveTo>
                  <a:lnTo>
                    <a:pt x="887444" y="584200"/>
                  </a:lnTo>
                  <a:lnTo>
                    <a:pt x="888155" y="584200"/>
                  </a:lnTo>
                  <a:lnTo>
                    <a:pt x="888427" y="584001"/>
                  </a:lnTo>
                  <a:close/>
                </a:path>
                <a:path w="1289050" h="1121410">
                  <a:moveTo>
                    <a:pt x="897528" y="582930"/>
                  </a:moveTo>
                  <a:lnTo>
                    <a:pt x="894168" y="582930"/>
                  </a:lnTo>
                  <a:lnTo>
                    <a:pt x="892937" y="584200"/>
                  </a:lnTo>
                  <a:lnTo>
                    <a:pt x="895426" y="584200"/>
                  </a:lnTo>
                  <a:lnTo>
                    <a:pt x="897528" y="582930"/>
                  </a:lnTo>
                  <a:close/>
                </a:path>
                <a:path w="1289050" h="1121410">
                  <a:moveTo>
                    <a:pt x="912343" y="583675"/>
                  </a:moveTo>
                  <a:lnTo>
                    <a:pt x="912571" y="584200"/>
                  </a:lnTo>
                  <a:lnTo>
                    <a:pt x="913608" y="584200"/>
                  </a:lnTo>
                  <a:lnTo>
                    <a:pt x="912343" y="583675"/>
                  </a:lnTo>
                  <a:close/>
                </a:path>
                <a:path w="1289050" h="1121410">
                  <a:moveTo>
                    <a:pt x="923683" y="577850"/>
                  </a:moveTo>
                  <a:lnTo>
                    <a:pt x="916162" y="577850"/>
                  </a:lnTo>
                  <a:lnTo>
                    <a:pt x="923671" y="584200"/>
                  </a:lnTo>
                  <a:lnTo>
                    <a:pt x="923683" y="577850"/>
                  </a:lnTo>
                  <a:close/>
                </a:path>
                <a:path w="1289050" h="1121410">
                  <a:moveTo>
                    <a:pt x="932793" y="577850"/>
                  </a:moveTo>
                  <a:lnTo>
                    <a:pt x="923683" y="577850"/>
                  </a:lnTo>
                  <a:lnTo>
                    <a:pt x="923683" y="584200"/>
                  </a:lnTo>
                  <a:lnTo>
                    <a:pt x="934037" y="584200"/>
                  </a:lnTo>
                  <a:lnTo>
                    <a:pt x="930211" y="580390"/>
                  </a:lnTo>
                  <a:lnTo>
                    <a:pt x="932793" y="577850"/>
                  </a:lnTo>
                  <a:close/>
                </a:path>
                <a:path w="1289050" h="1121410">
                  <a:moveTo>
                    <a:pt x="935704" y="578152"/>
                  </a:moveTo>
                  <a:lnTo>
                    <a:pt x="934745" y="578604"/>
                  </a:lnTo>
                  <a:lnTo>
                    <a:pt x="934745" y="584200"/>
                  </a:lnTo>
                  <a:lnTo>
                    <a:pt x="934783" y="581660"/>
                  </a:lnTo>
                  <a:lnTo>
                    <a:pt x="939225" y="581660"/>
                  </a:lnTo>
                  <a:lnTo>
                    <a:pt x="936701" y="579120"/>
                  </a:lnTo>
                  <a:lnTo>
                    <a:pt x="935704" y="578152"/>
                  </a:lnTo>
                  <a:close/>
                </a:path>
                <a:path w="1289050" h="1121410">
                  <a:moveTo>
                    <a:pt x="895385" y="578941"/>
                  </a:moveTo>
                  <a:lnTo>
                    <a:pt x="888427" y="584001"/>
                  </a:lnTo>
                  <a:lnTo>
                    <a:pt x="893749" y="582930"/>
                  </a:lnTo>
                  <a:lnTo>
                    <a:pt x="893961" y="582930"/>
                  </a:lnTo>
                  <a:lnTo>
                    <a:pt x="894240" y="582785"/>
                  </a:lnTo>
                  <a:lnTo>
                    <a:pt x="896543" y="580390"/>
                  </a:lnTo>
                  <a:lnTo>
                    <a:pt x="895385" y="578941"/>
                  </a:lnTo>
                  <a:close/>
                </a:path>
                <a:path w="1289050" h="1121410">
                  <a:moveTo>
                    <a:pt x="910366" y="579120"/>
                  </a:moveTo>
                  <a:lnTo>
                    <a:pt x="901344" y="579120"/>
                  </a:lnTo>
                  <a:lnTo>
                    <a:pt x="912343" y="583675"/>
                  </a:lnTo>
                  <a:lnTo>
                    <a:pt x="910366" y="579120"/>
                  </a:lnTo>
                  <a:close/>
                </a:path>
                <a:path w="1289050" h="1121410">
                  <a:moveTo>
                    <a:pt x="899629" y="581660"/>
                  </a:moveTo>
                  <a:lnTo>
                    <a:pt x="896422" y="581660"/>
                  </a:lnTo>
                  <a:lnTo>
                    <a:pt x="894240" y="582785"/>
                  </a:lnTo>
                  <a:lnTo>
                    <a:pt x="894038" y="582996"/>
                  </a:lnTo>
                  <a:lnTo>
                    <a:pt x="894168" y="582930"/>
                  </a:lnTo>
                  <a:lnTo>
                    <a:pt x="897528" y="582930"/>
                  </a:lnTo>
                  <a:lnTo>
                    <a:pt x="899629" y="581660"/>
                  </a:lnTo>
                  <a:close/>
                </a:path>
                <a:path w="1289050" h="1121410">
                  <a:moveTo>
                    <a:pt x="193878" y="576580"/>
                  </a:moveTo>
                  <a:lnTo>
                    <a:pt x="189039" y="576580"/>
                  </a:lnTo>
                  <a:lnTo>
                    <a:pt x="189254" y="576777"/>
                  </a:lnTo>
                  <a:lnTo>
                    <a:pt x="200291" y="582930"/>
                  </a:lnTo>
                  <a:lnTo>
                    <a:pt x="193878" y="576580"/>
                  </a:lnTo>
                  <a:close/>
                </a:path>
                <a:path w="1289050" h="1121410">
                  <a:moveTo>
                    <a:pt x="900379" y="575310"/>
                  </a:moveTo>
                  <a:lnTo>
                    <a:pt x="895385" y="578941"/>
                  </a:lnTo>
                  <a:lnTo>
                    <a:pt x="896543" y="580390"/>
                  </a:lnTo>
                  <a:lnTo>
                    <a:pt x="894240" y="582785"/>
                  </a:lnTo>
                  <a:lnTo>
                    <a:pt x="901344" y="579120"/>
                  </a:lnTo>
                  <a:lnTo>
                    <a:pt x="910366" y="579120"/>
                  </a:lnTo>
                  <a:lnTo>
                    <a:pt x="909921" y="578094"/>
                  </a:lnTo>
                  <a:lnTo>
                    <a:pt x="900379" y="575310"/>
                  </a:lnTo>
                  <a:close/>
                </a:path>
                <a:path w="1289050" h="1121410">
                  <a:moveTo>
                    <a:pt x="965039" y="568960"/>
                  </a:moveTo>
                  <a:lnTo>
                    <a:pt x="955182" y="568960"/>
                  </a:lnTo>
                  <a:lnTo>
                    <a:pt x="935704" y="578152"/>
                  </a:lnTo>
                  <a:lnTo>
                    <a:pt x="936701" y="579120"/>
                  </a:lnTo>
                  <a:lnTo>
                    <a:pt x="939853" y="582291"/>
                  </a:lnTo>
                  <a:lnTo>
                    <a:pt x="952512" y="576580"/>
                  </a:lnTo>
                  <a:lnTo>
                    <a:pt x="963726" y="570230"/>
                  </a:lnTo>
                  <a:lnTo>
                    <a:pt x="965039" y="568960"/>
                  </a:lnTo>
                  <a:close/>
                </a:path>
                <a:path w="1289050" h="1121410">
                  <a:moveTo>
                    <a:pt x="911656" y="574040"/>
                  </a:moveTo>
                  <a:lnTo>
                    <a:pt x="909815" y="575310"/>
                  </a:lnTo>
                  <a:lnTo>
                    <a:pt x="909921" y="578094"/>
                  </a:lnTo>
                  <a:lnTo>
                    <a:pt x="913434" y="579120"/>
                  </a:lnTo>
                  <a:lnTo>
                    <a:pt x="912571" y="577850"/>
                  </a:lnTo>
                  <a:lnTo>
                    <a:pt x="916162" y="577850"/>
                  </a:lnTo>
                  <a:lnTo>
                    <a:pt x="911656" y="574040"/>
                  </a:lnTo>
                  <a:close/>
                </a:path>
                <a:path w="1289050" h="1121410">
                  <a:moveTo>
                    <a:pt x="934745" y="578604"/>
                  </a:moveTo>
                  <a:lnTo>
                    <a:pt x="933653" y="579120"/>
                  </a:lnTo>
                  <a:lnTo>
                    <a:pt x="934745" y="579120"/>
                  </a:lnTo>
                  <a:lnTo>
                    <a:pt x="934745" y="578604"/>
                  </a:lnTo>
                  <a:close/>
                </a:path>
                <a:path w="1289050" h="1121410">
                  <a:moveTo>
                    <a:pt x="935393" y="577850"/>
                  </a:moveTo>
                  <a:lnTo>
                    <a:pt x="934745" y="577850"/>
                  </a:lnTo>
                  <a:lnTo>
                    <a:pt x="934745" y="578604"/>
                  </a:lnTo>
                  <a:lnTo>
                    <a:pt x="935704" y="578152"/>
                  </a:lnTo>
                  <a:lnTo>
                    <a:pt x="935393" y="577850"/>
                  </a:lnTo>
                  <a:close/>
                </a:path>
                <a:path w="1289050" h="1121410">
                  <a:moveTo>
                    <a:pt x="936344" y="577850"/>
                  </a:moveTo>
                  <a:lnTo>
                    <a:pt x="935393" y="577850"/>
                  </a:lnTo>
                  <a:lnTo>
                    <a:pt x="935704" y="578152"/>
                  </a:lnTo>
                  <a:lnTo>
                    <a:pt x="936344" y="577850"/>
                  </a:lnTo>
                  <a:close/>
                </a:path>
                <a:path w="1289050" h="1121410">
                  <a:moveTo>
                    <a:pt x="188398" y="571170"/>
                  </a:moveTo>
                  <a:lnTo>
                    <a:pt x="184759" y="572770"/>
                  </a:lnTo>
                  <a:lnTo>
                    <a:pt x="184391" y="574040"/>
                  </a:lnTo>
                  <a:lnTo>
                    <a:pt x="187515" y="577228"/>
                  </a:lnTo>
                  <a:lnTo>
                    <a:pt x="188960" y="576613"/>
                  </a:lnTo>
                  <a:lnTo>
                    <a:pt x="192055" y="574774"/>
                  </a:lnTo>
                  <a:lnTo>
                    <a:pt x="188398" y="571170"/>
                  </a:lnTo>
                  <a:close/>
                </a:path>
                <a:path w="1289050" h="1121410">
                  <a:moveTo>
                    <a:pt x="192055" y="574774"/>
                  </a:moveTo>
                  <a:lnTo>
                    <a:pt x="188899" y="576580"/>
                  </a:lnTo>
                  <a:lnTo>
                    <a:pt x="189039" y="576580"/>
                  </a:lnTo>
                  <a:lnTo>
                    <a:pt x="193878" y="576580"/>
                  </a:lnTo>
                  <a:lnTo>
                    <a:pt x="192055" y="574774"/>
                  </a:lnTo>
                  <a:close/>
                </a:path>
                <a:path w="1289050" h="1121410">
                  <a:moveTo>
                    <a:pt x="192316" y="569448"/>
                  </a:moveTo>
                  <a:lnTo>
                    <a:pt x="188398" y="571170"/>
                  </a:lnTo>
                  <a:lnTo>
                    <a:pt x="192055" y="574774"/>
                  </a:lnTo>
                  <a:lnTo>
                    <a:pt x="197779" y="571500"/>
                  </a:lnTo>
                  <a:lnTo>
                    <a:pt x="192316" y="571500"/>
                  </a:lnTo>
                  <a:lnTo>
                    <a:pt x="192316" y="569448"/>
                  </a:lnTo>
                  <a:close/>
                </a:path>
                <a:path w="1289050" h="1121410">
                  <a:moveTo>
                    <a:pt x="205130" y="551180"/>
                  </a:moveTo>
                  <a:lnTo>
                    <a:pt x="204177" y="551180"/>
                  </a:lnTo>
                  <a:lnTo>
                    <a:pt x="196316" y="567690"/>
                  </a:lnTo>
                  <a:lnTo>
                    <a:pt x="192316" y="569448"/>
                  </a:lnTo>
                  <a:lnTo>
                    <a:pt x="192316" y="571500"/>
                  </a:lnTo>
                  <a:lnTo>
                    <a:pt x="197779" y="571500"/>
                  </a:lnTo>
                  <a:lnTo>
                    <a:pt x="197840" y="565150"/>
                  </a:lnTo>
                  <a:lnTo>
                    <a:pt x="202878" y="565150"/>
                  </a:lnTo>
                  <a:lnTo>
                    <a:pt x="208635" y="554990"/>
                  </a:lnTo>
                  <a:lnTo>
                    <a:pt x="213588" y="554990"/>
                  </a:lnTo>
                  <a:lnTo>
                    <a:pt x="205130" y="551180"/>
                  </a:lnTo>
                  <a:close/>
                </a:path>
                <a:path w="1289050" h="1121410">
                  <a:moveTo>
                    <a:pt x="197840" y="571465"/>
                  </a:moveTo>
                  <a:close/>
                </a:path>
                <a:path w="1289050" h="1121410">
                  <a:moveTo>
                    <a:pt x="200719" y="568960"/>
                  </a:moveTo>
                  <a:lnTo>
                    <a:pt x="197840" y="568960"/>
                  </a:lnTo>
                  <a:lnTo>
                    <a:pt x="197840" y="571465"/>
                  </a:lnTo>
                  <a:lnTo>
                    <a:pt x="199999" y="570230"/>
                  </a:lnTo>
                  <a:lnTo>
                    <a:pt x="200719" y="568960"/>
                  </a:lnTo>
                  <a:close/>
                </a:path>
                <a:path w="1289050" h="1121410">
                  <a:moveTo>
                    <a:pt x="193427" y="568960"/>
                  </a:moveTo>
                  <a:lnTo>
                    <a:pt x="192316" y="568960"/>
                  </a:lnTo>
                  <a:lnTo>
                    <a:pt x="192316" y="569448"/>
                  </a:lnTo>
                  <a:lnTo>
                    <a:pt x="193427" y="568960"/>
                  </a:lnTo>
                  <a:close/>
                </a:path>
                <a:path w="1289050" h="1121410">
                  <a:moveTo>
                    <a:pt x="963617" y="565150"/>
                  </a:moveTo>
                  <a:lnTo>
                    <a:pt x="202878" y="565150"/>
                  </a:lnTo>
                  <a:lnTo>
                    <a:pt x="200719" y="568960"/>
                  </a:lnTo>
                  <a:lnTo>
                    <a:pt x="955182" y="568960"/>
                  </a:lnTo>
                  <a:lnTo>
                    <a:pt x="960564" y="566420"/>
                  </a:lnTo>
                  <a:lnTo>
                    <a:pt x="963617" y="565150"/>
                  </a:lnTo>
                  <a:close/>
                </a:path>
                <a:path w="1289050" h="1121410">
                  <a:moveTo>
                    <a:pt x="973014" y="561241"/>
                  </a:moveTo>
                  <a:lnTo>
                    <a:pt x="963617" y="565150"/>
                  </a:lnTo>
                  <a:lnTo>
                    <a:pt x="968976" y="565150"/>
                  </a:lnTo>
                  <a:lnTo>
                    <a:pt x="973014" y="561241"/>
                  </a:lnTo>
                  <a:close/>
                </a:path>
                <a:path w="1289050" h="1121410">
                  <a:moveTo>
                    <a:pt x="975537" y="558800"/>
                  </a:moveTo>
                  <a:lnTo>
                    <a:pt x="973014" y="561241"/>
                  </a:lnTo>
                  <a:lnTo>
                    <a:pt x="978140" y="559109"/>
                  </a:lnTo>
                  <a:lnTo>
                    <a:pt x="975537" y="558800"/>
                  </a:lnTo>
                  <a:close/>
                </a:path>
                <a:path w="1289050" h="1121410">
                  <a:moveTo>
                    <a:pt x="974924" y="464274"/>
                  </a:moveTo>
                  <a:lnTo>
                    <a:pt x="975588" y="464820"/>
                  </a:lnTo>
                  <a:lnTo>
                    <a:pt x="985634" y="486410"/>
                  </a:lnTo>
                  <a:lnTo>
                    <a:pt x="989418" y="501650"/>
                  </a:lnTo>
                  <a:lnTo>
                    <a:pt x="989330" y="515620"/>
                  </a:lnTo>
                  <a:lnTo>
                    <a:pt x="982306" y="527050"/>
                  </a:lnTo>
                  <a:lnTo>
                    <a:pt x="982061" y="537210"/>
                  </a:lnTo>
                  <a:lnTo>
                    <a:pt x="981938" y="557530"/>
                  </a:lnTo>
                  <a:lnTo>
                    <a:pt x="978140" y="559109"/>
                  </a:lnTo>
                  <a:lnTo>
                    <a:pt x="986218" y="560070"/>
                  </a:lnTo>
                  <a:lnTo>
                    <a:pt x="987450" y="558800"/>
                  </a:lnTo>
                  <a:lnTo>
                    <a:pt x="987450" y="528320"/>
                  </a:lnTo>
                  <a:lnTo>
                    <a:pt x="994473" y="516890"/>
                  </a:lnTo>
                  <a:lnTo>
                    <a:pt x="994854" y="500380"/>
                  </a:lnTo>
                  <a:lnTo>
                    <a:pt x="991069" y="485140"/>
                  </a:lnTo>
                  <a:lnTo>
                    <a:pt x="991120" y="477520"/>
                  </a:lnTo>
                  <a:lnTo>
                    <a:pt x="988187" y="477520"/>
                  </a:lnTo>
                  <a:lnTo>
                    <a:pt x="975652" y="464820"/>
                  </a:lnTo>
                  <a:lnTo>
                    <a:pt x="974924" y="464274"/>
                  </a:lnTo>
                  <a:close/>
                </a:path>
                <a:path w="1289050" h="1121410">
                  <a:moveTo>
                    <a:pt x="215148" y="555692"/>
                  </a:moveTo>
                  <a:lnTo>
                    <a:pt x="216408" y="556260"/>
                  </a:lnTo>
                  <a:lnTo>
                    <a:pt x="215274" y="555706"/>
                  </a:lnTo>
                  <a:close/>
                </a:path>
                <a:path w="1289050" h="1121410">
                  <a:moveTo>
                    <a:pt x="226453" y="505460"/>
                  </a:moveTo>
                  <a:lnTo>
                    <a:pt x="213575" y="505460"/>
                  </a:lnTo>
                  <a:lnTo>
                    <a:pt x="203708" y="521970"/>
                  </a:lnTo>
                  <a:lnTo>
                    <a:pt x="203522" y="530860"/>
                  </a:lnTo>
                  <a:lnTo>
                    <a:pt x="203415" y="549910"/>
                  </a:lnTo>
                  <a:lnTo>
                    <a:pt x="215274" y="555706"/>
                  </a:lnTo>
                  <a:lnTo>
                    <a:pt x="220408" y="556260"/>
                  </a:lnTo>
                  <a:lnTo>
                    <a:pt x="221107" y="552450"/>
                  </a:lnTo>
                  <a:lnTo>
                    <a:pt x="207035" y="547370"/>
                  </a:lnTo>
                  <a:lnTo>
                    <a:pt x="208927" y="535940"/>
                  </a:lnTo>
                  <a:lnTo>
                    <a:pt x="208927" y="523240"/>
                  </a:lnTo>
                  <a:lnTo>
                    <a:pt x="216027" y="509270"/>
                  </a:lnTo>
                  <a:lnTo>
                    <a:pt x="230458" y="509270"/>
                  </a:lnTo>
                  <a:lnTo>
                    <a:pt x="226453" y="505460"/>
                  </a:lnTo>
                  <a:close/>
                </a:path>
                <a:path w="1289050" h="1121410">
                  <a:moveTo>
                    <a:pt x="213588" y="554990"/>
                  </a:moveTo>
                  <a:lnTo>
                    <a:pt x="208635" y="554990"/>
                  </a:lnTo>
                  <a:lnTo>
                    <a:pt x="215148" y="555692"/>
                  </a:lnTo>
                  <a:lnTo>
                    <a:pt x="213588" y="554990"/>
                  </a:lnTo>
                  <a:close/>
                </a:path>
                <a:path w="1289050" h="1121410">
                  <a:moveTo>
                    <a:pt x="230458" y="509270"/>
                  </a:moveTo>
                  <a:lnTo>
                    <a:pt x="216027" y="509270"/>
                  </a:lnTo>
                  <a:lnTo>
                    <a:pt x="235826" y="520700"/>
                  </a:lnTo>
                  <a:lnTo>
                    <a:pt x="247840" y="525780"/>
                  </a:lnTo>
                  <a:lnTo>
                    <a:pt x="253707" y="537210"/>
                  </a:lnTo>
                  <a:lnTo>
                    <a:pt x="266331" y="542290"/>
                  </a:lnTo>
                  <a:lnTo>
                    <a:pt x="276440" y="537210"/>
                  </a:lnTo>
                  <a:lnTo>
                    <a:pt x="265836" y="537210"/>
                  </a:lnTo>
                  <a:lnTo>
                    <a:pt x="251091" y="520700"/>
                  </a:lnTo>
                  <a:lnTo>
                    <a:pt x="238467" y="516890"/>
                  </a:lnTo>
                  <a:lnTo>
                    <a:pt x="230458" y="509270"/>
                  </a:lnTo>
                  <a:close/>
                </a:path>
                <a:path w="1289050" h="1121410">
                  <a:moveTo>
                    <a:pt x="324856" y="524510"/>
                  </a:moveTo>
                  <a:lnTo>
                    <a:pt x="314655" y="524510"/>
                  </a:lnTo>
                  <a:lnTo>
                    <a:pt x="335521" y="541020"/>
                  </a:lnTo>
                  <a:lnTo>
                    <a:pt x="350075" y="534670"/>
                  </a:lnTo>
                  <a:lnTo>
                    <a:pt x="354319" y="529590"/>
                  </a:lnTo>
                  <a:lnTo>
                    <a:pt x="346481" y="529590"/>
                  </a:lnTo>
                  <a:lnTo>
                    <a:pt x="328307" y="525780"/>
                  </a:lnTo>
                  <a:lnTo>
                    <a:pt x="324856" y="524510"/>
                  </a:lnTo>
                  <a:close/>
                </a:path>
                <a:path w="1289050" h="1121410">
                  <a:moveTo>
                    <a:pt x="314502" y="520700"/>
                  </a:moveTo>
                  <a:lnTo>
                    <a:pt x="301104" y="525780"/>
                  </a:lnTo>
                  <a:lnTo>
                    <a:pt x="279273" y="529590"/>
                  </a:lnTo>
                  <a:lnTo>
                    <a:pt x="265836" y="537210"/>
                  </a:lnTo>
                  <a:lnTo>
                    <a:pt x="276440" y="537210"/>
                  </a:lnTo>
                  <a:lnTo>
                    <a:pt x="281495" y="534670"/>
                  </a:lnTo>
                  <a:lnTo>
                    <a:pt x="302336" y="530860"/>
                  </a:lnTo>
                  <a:lnTo>
                    <a:pt x="314655" y="524510"/>
                  </a:lnTo>
                  <a:lnTo>
                    <a:pt x="324856" y="524510"/>
                  </a:lnTo>
                  <a:lnTo>
                    <a:pt x="314502" y="520700"/>
                  </a:lnTo>
                  <a:close/>
                </a:path>
                <a:path w="1289050" h="1121410">
                  <a:moveTo>
                    <a:pt x="371532" y="510243"/>
                  </a:moveTo>
                  <a:lnTo>
                    <a:pt x="358305" y="516890"/>
                  </a:lnTo>
                  <a:lnTo>
                    <a:pt x="346481" y="529590"/>
                  </a:lnTo>
                  <a:lnTo>
                    <a:pt x="354319" y="529590"/>
                  </a:lnTo>
                  <a:lnTo>
                    <a:pt x="361746" y="520700"/>
                  </a:lnTo>
                  <a:lnTo>
                    <a:pt x="373964" y="514350"/>
                  </a:lnTo>
                  <a:lnTo>
                    <a:pt x="387908" y="514350"/>
                  </a:lnTo>
                  <a:lnTo>
                    <a:pt x="385938" y="513080"/>
                  </a:lnTo>
                  <a:lnTo>
                    <a:pt x="384556" y="513080"/>
                  </a:lnTo>
                  <a:lnTo>
                    <a:pt x="372605" y="510540"/>
                  </a:lnTo>
                  <a:lnTo>
                    <a:pt x="371532" y="510243"/>
                  </a:lnTo>
                  <a:close/>
                </a:path>
                <a:path w="1289050" h="1121410">
                  <a:moveTo>
                    <a:pt x="387908" y="514350"/>
                  </a:moveTo>
                  <a:lnTo>
                    <a:pt x="373964" y="514350"/>
                  </a:lnTo>
                  <a:lnTo>
                    <a:pt x="385889" y="519430"/>
                  </a:lnTo>
                  <a:lnTo>
                    <a:pt x="387908" y="514350"/>
                  </a:lnTo>
                  <a:close/>
                </a:path>
                <a:path w="1289050" h="1121410">
                  <a:moveTo>
                    <a:pt x="373468" y="509270"/>
                  </a:moveTo>
                  <a:lnTo>
                    <a:pt x="371532" y="510243"/>
                  </a:lnTo>
                  <a:lnTo>
                    <a:pt x="372605" y="510540"/>
                  </a:lnTo>
                  <a:lnTo>
                    <a:pt x="384556" y="513080"/>
                  </a:lnTo>
                  <a:lnTo>
                    <a:pt x="373468" y="509270"/>
                  </a:lnTo>
                  <a:close/>
                </a:path>
                <a:path w="1289050" h="1121410">
                  <a:moveTo>
                    <a:pt x="380027" y="509270"/>
                  </a:moveTo>
                  <a:lnTo>
                    <a:pt x="373468" y="509270"/>
                  </a:lnTo>
                  <a:lnTo>
                    <a:pt x="384556" y="513080"/>
                  </a:lnTo>
                  <a:lnTo>
                    <a:pt x="385938" y="513080"/>
                  </a:lnTo>
                  <a:lnTo>
                    <a:pt x="380027" y="509270"/>
                  </a:lnTo>
                  <a:close/>
                </a:path>
                <a:path w="1289050" h="1121410">
                  <a:moveTo>
                    <a:pt x="383717" y="506390"/>
                  </a:moveTo>
                  <a:lnTo>
                    <a:pt x="383717" y="510540"/>
                  </a:lnTo>
                  <a:lnTo>
                    <a:pt x="394766" y="510540"/>
                  </a:lnTo>
                  <a:lnTo>
                    <a:pt x="394766" y="506730"/>
                  </a:lnTo>
                  <a:lnTo>
                    <a:pt x="387400" y="506730"/>
                  </a:lnTo>
                  <a:lnTo>
                    <a:pt x="383717" y="506390"/>
                  </a:lnTo>
                  <a:close/>
                </a:path>
                <a:path w="1289050" h="1121410">
                  <a:moveTo>
                    <a:pt x="365633" y="490220"/>
                  </a:moveTo>
                  <a:lnTo>
                    <a:pt x="363054" y="490220"/>
                  </a:lnTo>
                  <a:lnTo>
                    <a:pt x="358838" y="506730"/>
                  </a:lnTo>
                  <a:lnTo>
                    <a:pt x="371532" y="510243"/>
                  </a:lnTo>
                  <a:lnTo>
                    <a:pt x="373468" y="509270"/>
                  </a:lnTo>
                  <a:lnTo>
                    <a:pt x="380027" y="509270"/>
                  </a:lnTo>
                  <a:lnTo>
                    <a:pt x="376086" y="506730"/>
                  </a:lnTo>
                  <a:lnTo>
                    <a:pt x="374357" y="506730"/>
                  </a:lnTo>
                  <a:lnTo>
                    <a:pt x="373737" y="505513"/>
                  </a:lnTo>
                  <a:lnTo>
                    <a:pt x="361505" y="505460"/>
                  </a:lnTo>
                  <a:lnTo>
                    <a:pt x="367880" y="494030"/>
                  </a:lnTo>
                  <a:lnTo>
                    <a:pt x="369189" y="494030"/>
                  </a:lnTo>
                  <a:lnTo>
                    <a:pt x="365633" y="490220"/>
                  </a:lnTo>
                  <a:close/>
                </a:path>
                <a:path w="1289050" h="1121410">
                  <a:moveTo>
                    <a:pt x="373714" y="505468"/>
                  </a:moveTo>
                  <a:lnTo>
                    <a:pt x="374357" y="506730"/>
                  </a:lnTo>
                  <a:lnTo>
                    <a:pt x="376086" y="506730"/>
                  </a:lnTo>
                  <a:lnTo>
                    <a:pt x="374199" y="505513"/>
                  </a:lnTo>
                  <a:lnTo>
                    <a:pt x="373714" y="505468"/>
                  </a:lnTo>
                  <a:close/>
                </a:path>
                <a:path w="1289050" h="1121410">
                  <a:moveTo>
                    <a:pt x="374199" y="505513"/>
                  </a:moveTo>
                  <a:lnTo>
                    <a:pt x="376086" y="506730"/>
                  </a:lnTo>
                  <a:lnTo>
                    <a:pt x="383717" y="506730"/>
                  </a:lnTo>
                  <a:lnTo>
                    <a:pt x="383717" y="506390"/>
                  </a:lnTo>
                  <a:lnTo>
                    <a:pt x="374199" y="505513"/>
                  </a:lnTo>
                  <a:close/>
                </a:path>
                <a:path w="1289050" h="1121410">
                  <a:moveTo>
                    <a:pt x="384625" y="505460"/>
                  </a:moveTo>
                  <a:lnTo>
                    <a:pt x="383717" y="505460"/>
                  </a:lnTo>
                  <a:lnTo>
                    <a:pt x="383717" y="506390"/>
                  </a:lnTo>
                  <a:lnTo>
                    <a:pt x="387400" y="506730"/>
                  </a:lnTo>
                  <a:lnTo>
                    <a:pt x="384625" y="505460"/>
                  </a:lnTo>
                  <a:close/>
                </a:path>
                <a:path w="1289050" h="1121410">
                  <a:moveTo>
                    <a:pt x="394766" y="505460"/>
                  </a:moveTo>
                  <a:lnTo>
                    <a:pt x="384625" y="505460"/>
                  </a:lnTo>
                  <a:lnTo>
                    <a:pt x="387400" y="506730"/>
                  </a:lnTo>
                  <a:lnTo>
                    <a:pt x="394766" y="506730"/>
                  </a:lnTo>
                  <a:lnTo>
                    <a:pt x="394766" y="505460"/>
                  </a:lnTo>
                  <a:close/>
                </a:path>
                <a:path w="1289050" h="1121410">
                  <a:moveTo>
                    <a:pt x="383717" y="505460"/>
                  </a:moveTo>
                  <a:lnTo>
                    <a:pt x="374116" y="505460"/>
                  </a:lnTo>
                  <a:lnTo>
                    <a:pt x="383717" y="506390"/>
                  </a:lnTo>
                  <a:lnTo>
                    <a:pt x="383717" y="505460"/>
                  </a:lnTo>
                  <a:close/>
                </a:path>
                <a:path w="1289050" h="1121410">
                  <a:moveTo>
                    <a:pt x="371452" y="496455"/>
                  </a:moveTo>
                  <a:lnTo>
                    <a:pt x="373541" y="505129"/>
                  </a:lnTo>
                  <a:lnTo>
                    <a:pt x="373714" y="505468"/>
                  </a:lnTo>
                  <a:lnTo>
                    <a:pt x="374199" y="505513"/>
                  </a:lnTo>
                  <a:lnTo>
                    <a:pt x="384625" y="505460"/>
                  </a:lnTo>
                  <a:lnTo>
                    <a:pt x="376301" y="501650"/>
                  </a:lnTo>
                  <a:lnTo>
                    <a:pt x="371452" y="496455"/>
                  </a:lnTo>
                  <a:close/>
                </a:path>
                <a:path w="1289050" h="1121410">
                  <a:moveTo>
                    <a:pt x="373541" y="505129"/>
                  </a:moveTo>
                  <a:lnTo>
                    <a:pt x="373621" y="505460"/>
                  </a:lnTo>
                  <a:lnTo>
                    <a:pt x="373541" y="505129"/>
                  </a:lnTo>
                  <a:close/>
                </a:path>
                <a:path w="1289050" h="1121410">
                  <a:moveTo>
                    <a:pt x="369189" y="494030"/>
                  </a:moveTo>
                  <a:lnTo>
                    <a:pt x="367880" y="494030"/>
                  </a:lnTo>
                  <a:lnTo>
                    <a:pt x="373541" y="505129"/>
                  </a:lnTo>
                  <a:lnTo>
                    <a:pt x="371452" y="496455"/>
                  </a:lnTo>
                  <a:lnTo>
                    <a:pt x="369189" y="494030"/>
                  </a:lnTo>
                  <a:close/>
                </a:path>
                <a:path w="1289050" h="1121410">
                  <a:moveTo>
                    <a:pt x="378209" y="472799"/>
                  </a:moveTo>
                  <a:lnTo>
                    <a:pt x="367385" y="474980"/>
                  </a:lnTo>
                  <a:lnTo>
                    <a:pt x="369951" y="490220"/>
                  </a:lnTo>
                  <a:lnTo>
                    <a:pt x="371452" y="496455"/>
                  </a:lnTo>
                  <a:lnTo>
                    <a:pt x="376301" y="501650"/>
                  </a:lnTo>
                  <a:lnTo>
                    <a:pt x="375272" y="488950"/>
                  </a:lnTo>
                  <a:lnTo>
                    <a:pt x="371551" y="476250"/>
                  </a:lnTo>
                  <a:lnTo>
                    <a:pt x="378209" y="472799"/>
                  </a:lnTo>
                  <a:close/>
                </a:path>
                <a:path w="1289050" h="1121410">
                  <a:moveTo>
                    <a:pt x="973575" y="455930"/>
                  </a:moveTo>
                  <a:lnTo>
                    <a:pt x="966177" y="455930"/>
                  </a:lnTo>
                  <a:lnTo>
                    <a:pt x="966177" y="457085"/>
                  </a:lnTo>
                  <a:lnTo>
                    <a:pt x="974924" y="464274"/>
                  </a:lnTo>
                  <a:lnTo>
                    <a:pt x="975652" y="464820"/>
                  </a:lnTo>
                  <a:lnTo>
                    <a:pt x="988187" y="477520"/>
                  </a:lnTo>
                  <a:lnTo>
                    <a:pt x="991129" y="476257"/>
                  </a:lnTo>
                  <a:lnTo>
                    <a:pt x="991146" y="473710"/>
                  </a:lnTo>
                  <a:lnTo>
                    <a:pt x="985634" y="473710"/>
                  </a:lnTo>
                  <a:lnTo>
                    <a:pt x="979233" y="459740"/>
                  </a:lnTo>
                  <a:lnTo>
                    <a:pt x="973575" y="455930"/>
                  </a:lnTo>
                  <a:close/>
                </a:path>
                <a:path w="1289050" h="1121410">
                  <a:moveTo>
                    <a:pt x="991129" y="476257"/>
                  </a:moveTo>
                  <a:lnTo>
                    <a:pt x="988187" y="477520"/>
                  </a:lnTo>
                  <a:lnTo>
                    <a:pt x="991120" y="477520"/>
                  </a:lnTo>
                  <a:lnTo>
                    <a:pt x="991129" y="476257"/>
                  </a:lnTo>
                  <a:close/>
                </a:path>
                <a:path w="1289050" h="1121410">
                  <a:moveTo>
                    <a:pt x="979233" y="459740"/>
                  </a:moveTo>
                  <a:lnTo>
                    <a:pt x="985634" y="473710"/>
                  </a:lnTo>
                  <a:lnTo>
                    <a:pt x="985634" y="467246"/>
                  </a:lnTo>
                  <a:lnTo>
                    <a:pt x="979233" y="459740"/>
                  </a:lnTo>
                  <a:close/>
                </a:path>
                <a:path w="1289050" h="1121410">
                  <a:moveTo>
                    <a:pt x="985634" y="467246"/>
                  </a:moveTo>
                  <a:lnTo>
                    <a:pt x="985634" y="473710"/>
                  </a:lnTo>
                  <a:lnTo>
                    <a:pt x="991146" y="473710"/>
                  </a:lnTo>
                  <a:lnTo>
                    <a:pt x="985634" y="467246"/>
                  </a:lnTo>
                  <a:close/>
                </a:path>
                <a:path w="1289050" h="1121410">
                  <a:moveTo>
                    <a:pt x="983085" y="436880"/>
                  </a:moveTo>
                  <a:lnTo>
                    <a:pt x="979589" y="436880"/>
                  </a:lnTo>
                  <a:lnTo>
                    <a:pt x="985634" y="458470"/>
                  </a:lnTo>
                  <a:lnTo>
                    <a:pt x="985731" y="467360"/>
                  </a:lnTo>
                  <a:lnTo>
                    <a:pt x="991146" y="473710"/>
                  </a:lnTo>
                  <a:lnTo>
                    <a:pt x="991077" y="444435"/>
                  </a:lnTo>
                  <a:lnTo>
                    <a:pt x="983085" y="436880"/>
                  </a:lnTo>
                  <a:close/>
                </a:path>
                <a:path w="1289050" h="1121410">
                  <a:moveTo>
                    <a:pt x="379996" y="472440"/>
                  </a:moveTo>
                  <a:lnTo>
                    <a:pt x="378904" y="472440"/>
                  </a:lnTo>
                  <a:lnTo>
                    <a:pt x="378209" y="472799"/>
                  </a:lnTo>
                  <a:lnTo>
                    <a:pt x="379996" y="472440"/>
                  </a:lnTo>
                  <a:close/>
                </a:path>
                <a:path w="1289050" h="1121410">
                  <a:moveTo>
                    <a:pt x="320828" y="445770"/>
                  </a:moveTo>
                  <a:lnTo>
                    <a:pt x="311670" y="445770"/>
                  </a:lnTo>
                  <a:lnTo>
                    <a:pt x="332244" y="457200"/>
                  </a:lnTo>
                  <a:lnTo>
                    <a:pt x="344868" y="457200"/>
                  </a:lnTo>
                  <a:lnTo>
                    <a:pt x="368147" y="472440"/>
                  </a:lnTo>
                  <a:lnTo>
                    <a:pt x="378904" y="472440"/>
                  </a:lnTo>
                  <a:lnTo>
                    <a:pt x="383806" y="469900"/>
                  </a:lnTo>
                  <a:lnTo>
                    <a:pt x="382739" y="467360"/>
                  </a:lnTo>
                  <a:lnTo>
                    <a:pt x="368909" y="467360"/>
                  </a:lnTo>
                  <a:lnTo>
                    <a:pt x="356704" y="463550"/>
                  </a:lnTo>
                  <a:lnTo>
                    <a:pt x="344868" y="452120"/>
                  </a:lnTo>
                  <a:lnTo>
                    <a:pt x="333768" y="452120"/>
                  </a:lnTo>
                  <a:lnTo>
                    <a:pt x="320828" y="445770"/>
                  </a:lnTo>
                  <a:close/>
                </a:path>
                <a:path w="1289050" h="1121410">
                  <a:moveTo>
                    <a:pt x="966177" y="457085"/>
                  </a:moveTo>
                  <a:lnTo>
                    <a:pt x="966177" y="457712"/>
                  </a:lnTo>
                  <a:lnTo>
                    <a:pt x="974924" y="464274"/>
                  </a:lnTo>
                  <a:lnTo>
                    <a:pt x="966177" y="457085"/>
                  </a:lnTo>
                  <a:close/>
                </a:path>
                <a:path w="1289050" h="1121410">
                  <a:moveTo>
                    <a:pt x="960530" y="454660"/>
                  </a:moveTo>
                  <a:lnTo>
                    <a:pt x="959739" y="454660"/>
                  </a:lnTo>
                  <a:lnTo>
                    <a:pt x="959739" y="462280"/>
                  </a:lnTo>
                  <a:lnTo>
                    <a:pt x="972266" y="462280"/>
                  </a:lnTo>
                  <a:lnTo>
                    <a:pt x="970573" y="461010"/>
                  </a:lnTo>
                  <a:lnTo>
                    <a:pt x="966177" y="461010"/>
                  </a:lnTo>
                  <a:lnTo>
                    <a:pt x="966177" y="458470"/>
                  </a:lnTo>
                  <a:lnTo>
                    <a:pt x="965263" y="458470"/>
                  </a:lnTo>
                  <a:lnTo>
                    <a:pt x="965263" y="457026"/>
                  </a:lnTo>
                  <a:lnTo>
                    <a:pt x="963801" y="455930"/>
                  </a:lnTo>
                  <a:lnTo>
                    <a:pt x="961821" y="455930"/>
                  </a:lnTo>
                  <a:lnTo>
                    <a:pt x="960530" y="454660"/>
                  </a:lnTo>
                  <a:close/>
                </a:path>
                <a:path w="1289050" h="1121410">
                  <a:moveTo>
                    <a:pt x="985634" y="458470"/>
                  </a:moveTo>
                  <a:lnTo>
                    <a:pt x="977531" y="458470"/>
                  </a:lnTo>
                  <a:lnTo>
                    <a:pt x="979233" y="459740"/>
                  </a:lnTo>
                  <a:lnTo>
                    <a:pt x="981399" y="462280"/>
                  </a:lnTo>
                  <a:lnTo>
                    <a:pt x="985634" y="462280"/>
                  </a:lnTo>
                  <a:lnTo>
                    <a:pt x="985634" y="458470"/>
                  </a:lnTo>
                  <a:close/>
                </a:path>
                <a:path w="1289050" h="1121410">
                  <a:moveTo>
                    <a:pt x="959739" y="455930"/>
                  </a:moveTo>
                  <a:lnTo>
                    <a:pt x="955128" y="455930"/>
                  </a:lnTo>
                  <a:lnTo>
                    <a:pt x="955128" y="461010"/>
                  </a:lnTo>
                  <a:lnTo>
                    <a:pt x="959739" y="461010"/>
                  </a:lnTo>
                  <a:lnTo>
                    <a:pt x="959739" y="455930"/>
                  </a:lnTo>
                  <a:close/>
                </a:path>
                <a:path w="1289050" h="1121410">
                  <a:moveTo>
                    <a:pt x="967187" y="458470"/>
                  </a:moveTo>
                  <a:lnTo>
                    <a:pt x="966177" y="458470"/>
                  </a:lnTo>
                  <a:lnTo>
                    <a:pt x="966177" y="461010"/>
                  </a:lnTo>
                  <a:lnTo>
                    <a:pt x="970573" y="461010"/>
                  </a:lnTo>
                  <a:lnTo>
                    <a:pt x="967187" y="458470"/>
                  </a:lnTo>
                  <a:close/>
                </a:path>
                <a:path w="1289050" h="1121410">
                  <a:moveTo>
                    <a:pt x="967907" y="451287"/>
                  </a:moveTo>
                  <a:lnTo>
                    <a:pt x="967474" y="451821"/>
                  </a:lnTo>
                  <a:lnTo>
                    <a:pt x="979233" y="459740"/>
                  </a:lnTo>
                  <a:lnTo>
                    <a:pt x="967907" y="451287"/>
                  </a:lnTo>
                  <a:close/>
                </a:path>
                <a:path w="1289050" h="1121410">
                  <a:moveTo>
                    <a:pt x="965263" y="457026"/>
                  </a:moveTo>
                  <a:lnTo>
                    <a:pt x="965263" y="458470"/>
                  </a:lnTo>
                  <a:lnTo>
                    <a:pt x="966177" y="458470"/>
                  </a:lnTo>
                  <a:lnTo>
                    <a:pt x="966177" y="457712"/>
                  </a:lnTo>
                  <a:lnTo>
                    <a:pt x="965263" y="457026"/>
                  </a:lnTo>
                  <a:close/>
                </a:path>
                <a:path w="1289050" h="1121410">
                  <a:moveTo>
                    <a:pt x="965263" y="456333"/>
                  </a:moveTo>
                  <a:lnTo>
                    <a:pt x="965341" y="457085"/>
                  </a:lnTo>
                  <a:lnTo>
                    <a:pt x="966177" y="457712"/>
                  </a:lnTo>
                  <a:lnTo>
                    <a:pt x="966106" y="457026"/>
                  </a:lnTo>
                  <a:lnTo>
                    <a:pt x="965263" y="456333"/>
                  </a:lnTo>
                  <a:close/>
                </a:path>
                <a:path w="1289050" h="1121410">
                  <a:moveTo>
                    <a:pt x="971689" y="454660"/>
                  </a:moveTo>
                  <a:lnTo>
                    <a:pt x="965263" y="454660"/>
                  </a:lnTo>
                  <a:lnTo>
                    <a:pt x="965263" y="456333"/>
                  </a:lnTo>
                  <a:lnTo>
                    <a:pt x="966177" y="457085"/>
                  </a:lnTo>
                  <a:lnTo>
                    <a:pt x="966177" y="455930"/>
                  </a:lnTo>
                  <a:lnTo>
                    <a:pt x="973575" y="455930"/>
                  </a:lnTo>
                  <a:lnTo>
                    <a:pt x="971689" y="454660"/>
                  </a:lnTo>
                  <a:close/>
                </a:path>
                <a:path w="1289050" h="1121410">
                  <a:moveTo>
                    <a:pt x="963149" y="454596"/>
                  </a:moveTo>
                  <a:lnTo>
                    <a:pt x="962668" y="455079"/>
                  </a:lnTo>
                  <a:lnTo>
                    <a:pt x="965263" y="457026"/>
                  </a:lnTo>
                  <a:lnTo>
                    <a:pt x="965263" y="456333"/>
                  </a:lnTo>
                  <a:lnTo>
                    <a:pt x="963149" y="454596"/>
                  </a:lnTo>
                  <a:close/>
                </a:path>
                <a:path w="1289050" h="1121410">
                  <a:moveTo>
                    <a:pt x="966540" y="451192"/>
                  </a:moveTo>
                  <a:lnTo>
                    <a:pt x="963149" y="454596"/>
                  </a:lnTo>
                  <a:lnTo>
                    <a:pt x="965263" y="456333"/>
                  </a:lnTo>
                  <a:lnTo>
                    <a:pt x="965263" y="454660"/>
                  </a:lnTo>
                  <a:lnTo>
                    <a:pt x="971689" y="454660"/>
                  </a:lnTo>
                  <a:lnTo>
                    <a:pt x="969803" y="453390"/>
                  </a:lnTo>
                  <a:lnTo>
                    <a:pt x="966203" y="453390"/>
                  </a:lnTo>
                  <a:lnTo>
                    <a:pt x="967474" y="451821"/>
                  </a:lnTo>
                  <a:lnTo>
                    <a:pt x="966540" y="451192"/>
                  </a:lnTo>
                  <a:close/>
                </a:path>
                <a:path w="1289050" h="1121410">
                  <a:moveTo>
                    <a:pt x="377164" y="342900"/>
                  </a:moveTo>
                  <a:lnTo>
                    <a:pt x="351510" y="349250"/>
                  </a:lnTo>
                  <a:lnTo>
                    <a:pt x="339229" y="361950"/>
                  </a:lnTo>
                  <a:lnTo>
                    <a:pt x="318109" y="372110"/>
                  </a:lnTo>
                  <a:lnTo>
                    <a:pt x="304241" y="383540"/>
                  </a:lnTo>
                  <a:lnTo>
                    <a:pt x="282968" y="392430"/>
                  </a:lnTo>
                  <a:lnTo>
                    <a:pt x="273977" y="407670"/>
                  </a:lnTo>
                  <a:lnTo>
                    <a:pt x="285597" y="421640"/>
                  </a:lnTo>
                  <a:lnTo>
                    <a:pt x="297116" y="429260"/>
                  </a:lnTo>
                  <a:lnTo>
                    <a:pt x="292265" y="440690"/>
                  </a:lnTo>
                  <a:lnTo>
                    <a:pt x="295960" y="455930"/>
                  </a:lnTo>
                  <a:lnTo>
                    <a:pt x="299888" y="453390"/>
                  </a:lnTo>
                  <a:lnTo>
                    <a:pt x="296697" y="453390"/>
                  </a:lnTo>
                  <a:lnTo>
                    <a:pt x="297611" y="439420"/>
                  </a:lnTo>
                  <a:lnTo>
                    <a:pt x="301282" y="427990"/>
                  </a:lnTo>
                  <a:lnTo>
                    <a:pt x="289052" y="417830"/>
                  </a:lnTo>
                  <a:lnTo>
                    <a:pt x="286296" y="396240"/>
                  </a:lnTo>
                  <a:lnTo>
                    <a:pt x="307251" y="387350"/>
                  </a:lnTo>
                  <a:lnTo>
                    <a:pt x="320763" y="375920"/>
                  </a:lnTo>
                  <a:lnTo>
                    <a:pt x="342684" y="365760"/>
                  </a:lnTo>
                  <a:lnTo>
                    <a:pt x="354203" y="354330"/>
                  </a:lnTo>
                  <a:lnTo>
                    <a:pt x="365950" y="351790"/>
                  </a:lnTo>
                  <a:lnTo>
                    <a:pt x="377164" y="347980"/>
                  </a:lnTo>
                  <a:lnTo>
                    <a:pt x="387786" y="347980"/>
                  </a:lnTo>
                  <a:lnTo>
                    <a:pt x="387190" y="346341"/>
                  </a:lnTo>
                  <a:lnTo>
                    <a:pt x="377164" y="342900"/>
                  </a:lnTo>
                  <a:close/>
                </a:path>
                <a:path w="1289050" h="1121410">
                  <a:moveTo>
                    <a:pt x="958937" y="451134"/>
                  </a:moveTo>
                  <a:lnTo>
                    <a:pt x="957948" y="452120"/>
                  </a:lnTo>
                  <a:lnTo>
                    <a:pt x="961821" y="455930"/>
                  </a:lnTo>
                  <a:lnTo>
                    <a:pt x="962668" y="455079"/>
                  </a:lnTo>
                  <a:lnTo>
                    <a:pt x="958723" y="452120"/>
                  </a:lnTo>
                  <a:lnTo>
                    <a:pt x="958967" y="451287"/>
                  </a:lnTo>
                  <a:lnTo>
                    <a:pt x="958937" y="451134"/>
                  </a:lnTo>
                  <a:close/>
                </a:path>
                <a:path w="1289050" h="1121410">
                  <a:moveTo>
                    <a:pt x="962668" y="455079"/>
                  </a:moveTo>
                  <a:lnTo>
                    <a:pt x="961821" y="455930"/>
                  </a:lnTo>
                  <a:lnTo>
                    <a:pt x="963801" y="455930"/>
                  </a:lnTo>
                  <a:lnTo>
                    <a:pt x="962668" y="455079"/>
                  </a:lnTo>
                  <a:close/>
                </a:path>
                <a:path w="1289050" h="1121410">
                  <a:moveTo>
                    <a:pt x="958997" y="451183"/>
                  </a:moveTo>
                  <a:lnTo>
                    <a:pt x="958723" y="452120"/>
                  </a:lnTo>
                  <a:lnTo>
                    <a:pt x="962668" y="455079"/>
                  </a:lnTo>
                  <a:lnTo>
                    <a:pt x="963149" y="454596"/>
                  </a:lnTo>
                  <a:lnTo>
                    <a:pt x="958997" y="451183"/>
                  </a:lnTo>
                  <a:close/>
                </a:path>
                <a:path w="1289050" h="1121410">
                  <a:moveTo>
                    <a:pt x="964145" y="449580"/>
                  </a:moveTo>
                  <a:lnTo>
                    <a:pt x="960499" y="449580"/>
                  </a:lnTo>
                  <a:lnTo>
                    <a:pt x="959042" y="451030"/>
                  </a:lnTo>
                  <a:lnTo>
                    <a:pt x="959124" y="451287"/>
                  </a:lnTo>
                  <a:lnTo>
                    <a:pt x="963149" y="454596"/>
                  </a:lnTo>
                  <a:lnTo>
                    <a:pt x="964351" y="453390"/>
                  </a:lnTo>
                  <a:lnTo>
                    <a:pt x="962507" y="453390"/>
                  </a:lnTo>
                  <a:lnTo>
                    <a:pt x="964145" y="449580"/>
                  </a:lnTo>
                  <a:close/>
                </a:path>
                <a:path w="1289050" h="1121410">
                  <a:moveTo>
                    <a:pt x="310476" y="440690"/>
                  </a:moveTo>
                  <a:lnTo>
                    <a:pt x="296697" y="453390"/>
                  </a:lnTo>
                  <a:lnTo>
                    <a:pt x="299888" y="453390"/>
                  </a:lnTo>
                  <a:lnTo>
                    <a:pt x="311670" y="445770"/>
                  </a:lnTo>
                  <a:lnTo>
                    <a:pt x="320828" y="445770"/>
                  </a:lnTo>
                  <a:lnTo>
                    <a:pt x="310476" y="440690"/>
                  </a:lnTo>
                  <a:close/>
                </a:path>
                <a:path w="1289050" h="1121410">
                  <a:moveTo>
                    <a:pt x="964145" y="449580"/>
                  </a:moveTo>
                  <a:lnTo>
                    <a:pt x="962507" y="453390"/>
                  </a:lnTo>
                  <a:lnTo>
                    <a:pt x="964351" y="453390"/>
                  </a:lnTo>
                  <a:lnTo>
                    <a:pt x="966445" y="451287"/>
                  </a:lnTo>
                  <a:lnTo>
                    <a:pt x="966454" y="451134"/>
                  </a:lnTo>
                  <a:lnTo>
                    <a:pt x="964145" y="449580"/>
                  </a:lnTo>
                  <a:close/>
                </a:path>
                <a:path w="1289050" h="1121410">
                  <a:moveTo>
                    <a:pt x="967474" y="451821"/>
                  </a:moveTo>
                  <a:lnTo>
                    <a:pt x="966203" y="453390"/>
                  </a:lnTo>
                  <a:lnTo>
                    <a:pt x="969803" y="453390"/>
                  </a:lnTo>
                  <a:lnTo>
                    <a:pt x="967474" y="451821"/>
                  </a:lnTo>
                  <a:close/>
                </a:path>
                <a:path w="1289050" h="1121410">
                  <a:moveTo>
                    <a:pt x="967068" y="450661"/>
                  </a:moveTo>
                  <a:lnTo>
                    <a:pt x="966540" y="451192"/>
                  </a:lnTo>
                  <a:lnTo>
                    <a:pt x="967474" y="451821"/>
                  </a:lnTo>
                  <a:lnTo>
                    <a:pt x="967907" y="451287"/>
                  </a:lnTo>
                  <a:lnTo>
                    <a:pt x="967068" y="450661"/>
                  </a:lnTo>
                  <a:close/>
                </a:path>
                <a:path w="1289050" h="1121410">
                  <a:moveTo>
                    <a:pt x="968959" y="444081"/>
                  </a:moveTo>
                  <a:lnTo>
                    <a:pt x="968384" y="444708"/>
                  </a:lnTo>
                  <a:lnTo>
                    <a:pt x="970762" y="447040"/>
                  </a:lnTo>
                  <a:lnTo>
                    <a:pt x="968146" y="449580"/>
                  </a:lnTo>
                  <a:lnTo>
                    <a:pt x="967068" y="450661"/>
                  </a:lnTo>
                  <a:lnTo>
                    <a:pt x="967907" y="451287"/>
                  </a:lnTo>
                  <a:lnTo>
                    <a:pt x="973411" y="444500"/>
                  </a:lnTo>
                  <a:lnTo>
                    <a:pt x="968959" y="444500"/>
                  </a:lnTo>
                  <a:lnTo>
                    <a:pt x="968959" y="444081"/>
                  </a:lnTo>
                  <a:close/>
                </a:path>
                <a:path w="1289050" h="1121410">
                  <a:moveTo>
                    <a:pt x="964608" y="448825"/>
                  </a:moveTo>
                  <a:lnTo>
                    <a:pt x="963917" y="449580"/>
                  </a:lnTo>
                  <a:lnTo>
                    <a:pt x="964145" y="449580"/>
                  </a:lnTo>
                  <a:lnTo>
                    <a:pt x="966540" y="451192"/>
                  </a:lnTo>
                  <a:lnTo>
                    <a:pt x="967068" y="450661"/>
                  </a:lnTo>
                  <a:lnTo>
                    <a:pt x="964608" y="448825"/>
                  </a:lnTo>
                  <a:close/>
                </a:path>
                <a:path w="1289050" h="1121410">
                  <a:moveTo>
                    <a:pt x="843296" y="349250"/>
                  </a:moveTo>
                  <a:lnTo>
                    <a:pt x="835268" y="349250"/>
                  </a:lnTo>
                  <a:lnTo>
                    <a:pt x="958937" y="451134"/>
                  </a:lnTo>
                  <a:lnTo>
                    <a:pt x="959840" y="448310"/>
                  </a:lnTo>
                  <a:lnTo>
                    <a:pt x="961588" y="448310"/>
                  </a:lnTo>
                  <a:lnTo>
                    <a:pt x="962521" y="447268"/>
                  </a:lnTo>
                  <a:lnTo>
                    <a:pt x="960513" y="445770"/>
                  </a:lnTo>
                  <a:lnTo>
                    <a:pt x="843296" y="349250"/>
                  </a:lnTo>
                  <a:close/>
                </a:path>
                <a:path w="1289050" h="1121410">
                  <a:moveTo>
                    <a:pt x="961588" y="448310"/>
                  </a:moveTo>
                  <a:lnTo>
                    <a:pt x="959840" y="448310"/>
                  </a:lnTo>
                  <a:lnTo>
                    <a:pt x="959042" y="451030"/>
                  </a:lnTo>
                  <a:lnTo>
                    <a:pt x="960499" y="449580"/>
                  </a:lnTo>
                  <a:lnTo>
                    <a:pt x="961588" y="448310"/>
                  </a:lnTo>
                  <a:close/>
                </a:path>
                <a:path w="1289050" h="1121410">
                  <a:moveTo>
                    <a:pt x="968384" y="444708"/>
                  </a:moveTo>
                  <a:lnTo>
                    <a:pt x="964608" y="448825"/>
                  </a:lnTo>
                  <a:lnTo>
                    <a:pt x="967068" y="450661"/>
                  </a:lnTo>
                  <a:lnTo>
                    <a:pt x="968373" y="449359"/>
                  </a:lnTo>
                  <a:lnTo>
                    <a:pt x="970762" y="447040"/>
                  </a:lnTo>
                  <a:lnTo>
                    <a:pt x="968384" y="444708"/>
                  </a:lnTo>
                  <a:close/>
                </a:path>
                <a:path w="1289050" h="1121410">
                  <a:moveTo>
                    <a:pt x="962521" y="447268"/>
                  </a:moveTo>
                  <a:lnTo>
                    <a:pt x="960450" y="449580"/>
                  </a:lnTo>
                  <a:lnTo>
                    <a:pt x="962427" y="447396"/>
                  </a:lnTo>
                  <a:lnTo>
                    <a:pt x="962521" y="447268"/>
                  </a:lnTo>
                  <a:close/>
                </a:path>
                <a:path w="1289050" h="1121410">
                  <a:moveTo>
                    <a:pt x="962534" y="447277"/>
                  </a:moveTo>
                  <a:lnTo>
                    <a:pt x="960450" y="449580"/>
                  </a:lnTo>
                  <a:lnTo>
                    <a:pt x="960600" y="449478"/>
                  </a:lnTo>
                  <a:lnTo>
                    <a:pt x="962686" y="447391"/>
                  </a:lnTo>
                  <a:lnTo>
                    <a:pt x="962534" y="447277"/>
                  </a:lnTo>
                  <a:close/>
                </a:path>
                <a:path w="1289050" h="1121410">
                  <a:moveTo>
                    <a:pt x="960600" y="449478"/>
                  </a:moveTo>
                  <a:lnTo>
                    <a:pt x="960450" y="449580"/>
                  </a:lnTo>
                  <a:lnTo>
                    <a:pt x="960600" y="449478"/>
                  </a:lnTo>
                  <a:close/>
                </a:path>
                <a:path w="1289050" h="1121410">
                  <a:moveTo>
                    <a:pt x="960778" y="449359"/>
                  </a:moveTo>
                  <a:lnTo>
                    <a:pt x="960600" y="449478"/>
                  </a:lnTo>
                  <a:lnTo>
                    <a:pt x="960778" y="449359"/>
                  </a:lnTo>
                  <a:close/>
                </a:path>
                <a:path w="1289050" h="1121410">
                  <a:moveTo>
                    <a:pt x="963169" y="447752"/>
                  </a:moveTo>
                  <a:lnTo>
                    <a:pt x="960778" y="449359"/>
                  </a:lnTo>
                  <a:lnTo>
                    <a:pt x="960564" y="449580"/>
                  </a:lnTo>
                  <a:lnTo>
                    <a:pt x="963917" y="449580"/>
                  </a:lnTo>
                  <a:lnTo>
                    <a:pt x="962507" y="448310"/>
                  </a:lnTo>
                  <a:lnTo>
                    <a:pt x="963917" y="448310"/>
                  </a:lnTo>
                  <a:lnTo>
                    <a:pt x="963169" y="447752"/>
                  </a:lnTo>
                  <a:close/>
                </a:path>
                <a:path w="1289050" h="1121410">
                  <a:moveTo>
                    <a:pt x="963917" y="448310"/>
                  </a:moveTo>
                  <a:lnTo>
                    <a:pt x="962507" y="448310"/>
                  </a:lnTo>
                  <a:lnTo>
                    <a:pt x="963917" y="449580"/>
                  </a:lnTo>
                  <a:lnTo>
                    <a:pt x="964608" y="448825"/>
                  </a:lnTo>
                  <a:lnTo>
                    <a:pt x="963917" y="448310"/>
                  </a:lnTo>
                  <a:close/>
                </a:path>
                <a:path w="1289050" h="1121410">
                  <a:moveTo>
                    <a:pt x="981722" y="444500"/>
                  </a:moveTo>
                  <a:lnTo>
                    <a:pt x="973411" y="444500"/>
                  </a:lnTo>
                  <a:lnTo>
                    <a:pt x="969292" y="449580"/>
                  </a:lnTo>
                  <a:lnTo>
                    <a:pt x="983145" y="449580"/>
                  </a:lnTo>
                  <a:lnTo>
                    <a:pt x="981722" y="444500"/>
                  </a:lnTo>
                  <a:close/>
                </a:path>
                <a:path w="1289050" h="1121410">
                  <a:moveTo>
                    <a:pt x="962412" y="447675"/>
                  </a:moveTo>
                  <a:lnTo>
                    <a:pt x="960600" y="449478"/>
                  </a:lnTo>
                  <a:lnTo>
                    <a:pt x="960778" y="449359"/>
                  </a:lnTo>
                  <a:lnTo>
                    <a:pt x="962412" y="447675"/>
                  </a:lnTo>
                  <a:close/>
                </a:path>
                <a:path w="1289050" h="1121410">
                  <a:moveTo>
                    <a:pt x="962692" y="447396"/>
                  </a:moveTo>
                  <a:lnTo>
                    <a:pt x="960778" y="449359"/>
                  </a:lnTo>
                  <a:lnTo>
                    <a:pt x="963169" y="447752"/>
                  </a:lnTo>
                  <a:lnTo>
                    <a:pt x="962692" y="447396"/>
                  </a:lnTo>
                  <a:close/>
                </a:path>
                <a:path w="1289050" h="1121410">
                  <a:moveTo>
                    <a:pt x="968105" y="444435"/>
                  </a:moveTo>
                  <a:lnTo>
                    <a:pt x="963169" y="447752"/>
                  </a:lnTo>
                  <a:lnTo>
                    <a:pt x="964608" y="448825"/>
                  </a:lnTo>
                  <a:lnTo>
                    <a:pt x="968384" y="444708"/>
                  </a:lnTo>
                  <a:lnTo>
                    <a:pt x="968105" y="444435"/>
                  </a:lnTo>
                  <a:close/>
                </a:path>
                <a:path w="1289050" h="1121410">
                  <a:moveTo>
                    <a:pt x="963447" y="446644"/>
                  </a:moveTo>
                  <a:lnTo>
                    <a:pt x="962692" y="447396"/>
                  </a:lnTo>
                  <a:lnTo>
                    <a:pt x="963169" y="447752"/>
                  </a:lnTo>
                  <a:lnTo>
                    <a:pt x="964229" y="447040"/>
                  </a:lnTo>
                  <a:lnTo>
                    <a:pt x="963447" y="447040"/>
                  </a:lnTo>
                  <a:lnTo>
                    <a:pt x="963447" y="446644"/>
                  </a:lnTo>
                  <a:close/>
                </a:path>
                <a:path w="1289050" h="1121410">
                  <a:moveTo>
                    <a:pt x="962686" y="447391"/>
                  </a:moveTo>
                  <a:lnTo>
                    <a:pt x="962412" y="447675"/>
                  </a:lnTo>
                  <a:lnTo>
                    <a:pt x="962692" y="447396"/>
                  </a:lnTo>
                  <a:close/>
                </a:path>
                <a:path w="1289050" h="1121410">
                  <a:moveTo>
                    <a:pt x="963447" y="446607"/>
                  </a:moveTo>
                  <a:lnTo>
                    <a:pt x="962692" y="447396"/>
                  </a:lnTo>
                  <a:lnTo>
                    <a:pt x="963447" y="446644"/>
                  </a:lnTo>
                  <a:close/>
                </a:path>
                <a:path w="1289050" h="1121410">
                  <a:moveTo>
                    <a:pt x="963447" y="446269"/>
                  </a:moveTo>
                  <a:lnTo>
                    <a:pt x="962534" y="447277"/>
                  </a:lnTo>
                  <a:lnTo>
                    <a:pt x="962686" y="447391"/>
                  </a:lnTo>
                  <a:lnTo>
                    <a:pt x="963412" y="446644"/>
                  </a:lnTo>
                  <a:lnTo>
                    <a:pt x="963447" y="446269"/>
                  </a:lnTo>
                  <a:close/>
                </a:path>
                <a:path w="1289050" h="1121410">
                  <a:moveTo>
                    <a:pt x="963447" y="446235"/>
                  </a:moveTo>
                  <a:lnTo>
                    <a:pt x="962521" y="447268"/>
                  </a:lnTo>
                  <a:lnTo>
                    <a:pt x="963447" y="446269"/>
                  </a:lnTo>
                  <a:close/>
                </a:path>
                <a:path w="1289050" h="1121410">
                  <a:moveTo>
                    <a:pt x="966876" y="443230"/>
                  </a:moveTo>
                  <a:lnTo>
                    <a:pt x="963483" y="446607"/>
                  </a:lnTo>
                  <a:lnTo>
                    <a:pt x="963447" y="447040"/>
                  </a:lnTo>
                  <a:lnTo>
                    <a:pt x="964229" y="447040"/>
                  </a:lnTo>
                  <a:lnTo>
                    <a:pt x="968105" y="444435"/>
                  </a:lnTo>
                  <a:lnTo>
                    <a:pt x="966876" y="443230"/>
                  </a:lnTo>
                  <a:close/>
                </a:path>
                <a:path w="1289050" h="1121410">
                  <a:moveTo>
                    <a:pt x="964325" y="445770"/>
                  </a:moveTo>
                  <a:lnTo>
                    <a:pt x="963447" y="446607"/>
                  </a:lnTo>
                  <a:lnTo>
                    <a:pt x="964325" y="445770"/>
                  </a:lnTo>
                  <a:close/>
                </a:path>
                <a:path w="1289050" h="1121410">
                  <a:moveTo>
                    <a:pt x="968959" y="441809"/>
                  </a:moveTo>
                  <a:lnTo>
                    <a:pt x="966318" y="443098"/>
                  </a:lnTo>
                  <a:lnTo>
                    <a:pt x="963478" y="446235"/>
                  </a:lnTo>
                  <a:lnTo>
                    <a:pt x="963447" y="446607"/>
                  </a:lnTo>
                  <a:lnTo>
                    <a:pt x="964260" y="445770"/>
                  </a:lnTo>
                  <a:lnTo>
                    <a:pt x="966876" y="443230"/>
                  </a:lnTo>
                  <a:lnTo>
                    <a:pt x="968959" y="443230"/>
                  </a:lnTo>
                  <a:lnTo>
                    <a:pt x="968959" y="441809"/>
                  </a:lnTo>
                  <a:close/>
                </a:path>
                <a:path w="1289050" h="1121410">
                  <a:moveTo>
                    <a:pt x="966318" y="443098"/>
                  </a:moveTo>
                  <a:lnTo>
                    <a:pt x="963447" y="446235"/>
                  </a:lnTo>
                  <a:lnTo>
                    <a:pt x="966318" y="443098"/>
                  </a:lnTo>
                  <a:close/>
                </a:path>
                <a:path w="1289050" h="1121410">
                  <a:moveTo>
                    <a:pt x="966212" y="443150"/>
                  </a:moveTo>
                  <a:lnTo>
                    <a:pt x="963447" y="444500"/>
                  </a:lnTo>
                  <a:lnTo>
                    <a:pt x="963447" y="446235"/>
                  </a:lnTo>
                  <a:lnTo>
                    <a:pt x="966212" y="443150"/>
                  </a:lnTo>
                  <a:close/>
                </a:path>
                <a:path w="1289050" h="1121410">
                  <a:moveTo>
                    <a:pt x="968959" y="443861"/>
                  </a:moveTo>
                  <a:lnTo>
                    <a:pt x="968105" y="444435"/>
                  </a:lnTo>
                  <a:lnTo>
                    <a:pt x="968384" y="444708"/>
                  </a:lnTo>
                  <a:lnTo>
                    <a:pt x="968959" y="444081"/>
                  </a:lnTo>
                  <a:lnTo>
                    <a:pt x="968959" y="443861"/>
                  </a:lnTo>
                  <a:close/>
                </a:path>
                <a:path w="1289050" h="1121410">
                  <a:moveTo>
                    <a:pt x="964083" y="440690"/>
                  </a:moveTo>
                  <a:lnTo>
                    <a:pt x="963447" y="440690"/>
                  </a:lnTo>
                  <a:lnTo>
                    <a:pt x="963447" y="444500"/>
                  </a:lnTo>
                  <a:lnTo>
                    <a:pt x="964083" y="440690"/>
                  </a:lnTo>
                  <a:close/>
                </a:path>
                <a:path w="1289050" h="1121410">
                  <a:moveTo>
                    <a:pt x="968878" y="429215"/>
                  </a:moveTo>
                  <a:lnTo>
                    <a:pt x="965347" y="433117"/>
                  </a:lnTo>
                  <a:lnTo>
                    <a:pt x="963447" y="444500"/>
                  </a:lnTo>
                  <a:lnTo>
                    <a:pt x="966212" y="443150"/>
                  </a:lnTo>
                  <a:lnTo>
                    <a:pt x="967278" y="441960"/>
                  </a:lnTo>
                  <a:lnTo>
                    <a:pt x="964450" y="441960"/>
                  </a:lnTo>
                  <a:lnTo>
                    <a:pt x="974499" y="433902"/>
                  </a:lnTo>
                  <a:lnTo>
                    <a:pt x="975245" y="433070"/>
                  </a:lnTo>
                  <a:lnTo>
                    <a:pt x="975397" y="433070"/>
                  </a:lnTo>
                  <a:lnTo>
                    <a:pt x="975951" y="432457"/>
                  </a:lnTo>
                  <a:lnTo>
                    <a:pt x="968878" y="429215"/>
                  </a:lnTo>
                  <a:close/>
                </a:path>
                <a:path w="1289050" h="1121410">
                  <a:moveTo>
                    <a:pt x="981135" y="435036"/>
                  </a:moveTo>
                  <a:lnTo>
                    <a:pt x="979347" y="436880"/>
                  </a:lnTo>
                  <a:lnTo>
                    <a:pt x="969484" y="443508"/>
                  </a:lnTo>
                  <a:lnTo>
                    <a:pt x="968959" y="444081"/>
                  </a:lnTo>
                  <a:lnTo>
                    <a:pt x="968959" y="444500"/>
                  </a:lnTo>
                  <a:lnTo>
                    <a:pt x="973411" y="444500"/>
                  </a:lnTo>
                  <a:lnTo>
                    <a:pt x="979589" y="436880"/>
                  </a:lnTo>
                  <a:lnTo>
                    <a:pt x="983085" y="436880"/>
                  </a:lnTo>
                  <a:lnTo>
                    <a:pt x="981135" y="435036"/>
                  </a:lnTo>
                  <a:close/>
                </a:path>
                <a:path w="1289050" h="1121410">
                  <a:moveTo>
                    <a:pt x="968959" y="443230"/>
                  </a:moveTo>
                  <a:lnTo>
                    <a:pt x="966876" y="443230"/>
                  </a:lnTo>
                  <a:lnTo>
                    <a:pt x="968105" y="444435"/>
                  </a:lnTo>
                  <a:lnTo>
                    <a:pt x="968959" y="443861"/>
                  </a:lnTo>
                  <a:lnTo>
                    <a:pt x="968959" y="443230"/>
                  </a:lnTo>
                  <a:close/>
                </a:path>
                <a:path w="1289050" h="1121410">
                  <a:moveTo>
                    <a:pt x="972731" y="439967"/>
                  </a:moveTo>
                  <a:lnTo>
                    <a:pt x="968959" y="441809"/>
                  </a:lnTo>
                  <a:lnTo>
                    <a:pt x="968959" y="443861"/>
                  </a:lnTo>
                  <a:lnTo>
                    <a:pt x="969484" y="443508"/>
                  </a:lnTo>
                  <a:lnTo>
                    <a:pt x="972731" y="439967"/>
                  </a:lnTo>
                  <a:close/>
                </a:path>
                <a:path w="1289050" h="1121410">
                  <a:moveTo>
                    <a:pt x="979134" y="436681"/>
                  </a:moveTo>
                  <a:lnTo>
                    <a:pt x="979055" y="436880"/>
                  </a:lnTo>
                  <a:lnTo>
                    <a:pt x="972731" y="439967"/>
                  </a:lnTo>
                  <a:lnTo>
                    <a:pt x="969484" y="443508"/>
                  </a:lnTo>
                  <a:lnTo>
                    <a:pt x="979347" y="436880"/>
                  </a:lnTo>
                  <a:lnTo>
                    <a:pt x="979134" y="436681"/>
                  </a:lnTo>
                  <a:close/>
                </a:path>
                <a:path w="1289050" h="1121410">
                  <a:moveTo>
                    <a:pt x="970714" y="438242"/>
                  </a:moveTo>
                  <a:lnTo>
                    <a:pt x="970491" y="438374"/>
                  </a:lnTo>
                  <a:lnTo>
                    <a:pt x="966212" y="443150"/>
                  </a:lnTo>
                  <a:lnTo>
                    <a:pt x="970714" y="438242"/>
                  </a:lnTo>
                  <a:close/>
                </a:path>
                <a:path w="1289050" h="1121410">
                  <a:moveTo>
                    <a:pt x="976877" y="434585"/>
                  </a:moveTo>
                  <a:lnTo>
                    <a:pt x="970714" y="438242"/>
                  </a:lnTo>
                  <a:lnTo>
                    <a:pt x="966318" y="443098"/>
                  </a:lnTo>
                  <a:lnTo>
                    <a:pt x="968959" y="441809"/>
                  </a:lnTo>
                  <a:lnTo>
                    <a:pt x="968959" y="440690"/>
                  </a:lnTo>
                  <a:lnTo>
                    <a:pt x="971251" y="440690"/>
                  </a:lnTo>
                  <a:lnTo>
                    <a:pt x="972731" y="439967"/>
                  </a:lnTo>
                  <a:lnTo>
                    <a:pt x="977303" y="434981"/>
                  </a:lnTo>
                  <a:lnTo>
                    <a:pt x="976877" y="434585"/>
                  </a:lnTo>
                  <a:close/>
                </a:path>
                <a:path w="1289050" h="1121410">
                  <a:moveTo>
                    <a:pt x="974499" y="433902"/>
                  </a:moveTo>
                  <a:lnTo>
                    <a:pt x="964450" y="441960"/>
                  </a:lnTo>
                  <a:lnTo>
                    <a:pt x="970491" y="438374"/>
                  </a:lnTo>
                  <a:lnTo>
                    <a:pt x="974499" y="433902"/>
                  </a:lnTo>
                  <a:close/>
                </a:path>
                <a:path w="1289050" h="1121410">
                  <a:moveTo>
                    <a:pt x="970491" y="438374"/>
                  </a:moveTo>
                  <a:lnTo>
                    <a:pt x="964450" y="441960"/>
                  </a:lnTo>
                  <a:lnTo>
                    <a:pt x="967278" y="441960"/>
                  </a:lnTo>
                  <a:lnTo>
                    <a:pt x="970491" y="438374"/>
                  </a:lnTo>
                  <a:close/>
                </a:path>
                <a:path w="1289050" h="1121410">
                  <a:moveTo>
                    <a:pt x="971251" y="440690"/>
                  </a:moveTo>
                  <a:lnTo>
                    <a:pt x="968959" y="440690"/>
                  </a:lnTo>
                  <a:lnTo>
                    <a:pt x="968959" y="441809"/>
                  </a:lnTo>
                  <a:lnTo>
                    <a:pt x="971251" y="440690"/>
                  </a:lnTo>
                  <a:close/>
                </a:path>
                <a:path w="1289050" h="1121410">
                  <a:moveTo>
                    <a:pt x="977303" y="434981"/>
                  </a:moveTo>
                  <a:lnTo>
                    <a:pt x="972731" y="439967"/>
                  </a:lnTo>
                  <a:lnTo>
                    <a:pt x="979055" y="436880"/>
                  </a:lnTo>
                  <a:lnTo>
                    <a:pt x="979134" y="436681"/>
                  </a:lnTo>
                  <a:lnTo>
                    <a:pt x="977303" y="434981"/>
                  </a:lnTo>
                  <a:close/>
                </a:path>
                <a:path w="1289050" h="1121410">
                  <a:moveTo>
                    <a:pt x="975024" y="433481"/>
                  </a:moveTo>
                  <a:lnTo>
                    <a:pt x="974499" y="433902"/>
                  </a:lnTo>
                  <a:lnTo>
                    <a:pt x="970491" y="438374"/>
                  </a:lnTo>
                  <a:lnTo>
                    <a:pt x="970714" y="438242"/>
                  </a:lnTo>
                  <a:lnTo>
                    <a:pt x="975024" y="433481"/>
                  </a:lnTo>
                  <a:close/>
                </a:path>
                <a:path w="1289050" h="1121410">
                  <a:moveTo>
                    <a:pt x="975381" y="433195"/>
                  </a:moveTo>
                  <a:lnTo>
                    <a:pt x="975024" y="433481"/>
                  </a:lnTo>
                  <a:lnTo>
                    <a:pt x="970714" y="438242"/>
                  </a:lnTo>
                  <a:lnTo>
                    <a:pt x="976877" y="434585"/>
                  </a:lnTo>
                  <a:lnTo>
                    <a:pt x="975381" y="433195"/>
                  </a:lnTo>
                  <a:close/>
                </a:path>
                <a:path w="1289050" h="1121410">
                  <a:moveTo>
                    <a:pt x="910755" y="398958"/>
                  </a:moveTo>
                  <a:lnTo>
                    <a:pt x="960793" y="438150"/>
                  </a:lnTo>
                  <a:lnTo>
                    <a:pt x="965276" y="433195"/>
                  </a:lnTo>
                  <a:lnTo>
                    <a:pt x="966203" y="427990"/>
                  </a:lnTo>
                  <a:lnTo>
                    <a:pt x="969987" y="427990"/>
                  </a:lnTo>
                  <a:lnTo>
                    <a:pt x="972286" y="425450"/>
                  </a:lnTo>
                  <a:lnTo>
                    <a:pt x="972023" y="424180"/>
                  </a:lnTo>
                  <a:lnTo>
                    <a:pt x="967219" y="424180"/>
                  </a:lnTo>
                  <a:lnTo>
                    <a:pt x="945145" y="407670"/>
                  </a:lnTo>
                  <a:lnTo>
                    <a:pt x="930198" y="407670"/>
                  </a:lnTo>
                  <a:lnTo>
                    <a:pt x="918451" y="403860"/>
                  </a:lnTo>
                  <a:lnTo>
                    <a:pt x="910755" y="398958"/>
                  </a:lnTo>
                  <a:close/>
                </a:path>
                <a:path w="1289050" h="1121410">
                  <a:moveTo>
                    <a:pt x="979055" y="433070"/>
                  </a:moveTo>
                  <a:lnTo>
                    <a:pt x="978532" y="433640"/>
                  </a:lnTo>
                  <a:lnTo>
                    <a:pt x="980059" y="434340"/>
                  </a:lnTo>
                  <a:lnTo>
                    <a:pt x="979134" y="436681"/>
                  </a:lnTo>
                  <a:lnTo>
                    <a:pt x="979347" y="436880"/>
                  </a:lnTo>
                  <a:lnTo>
                    <a:pt x="981135" y="435036"/>
                  </a:lnTo>
                  <a:lnTo>
                    <a:pt x="979055" y="433070"/>
                  </a:lnTo>
                  <a:close/>
                </a:path>
                <a:path w="1289050" h="1121410">
                  <a:moveTo>
                    <a:pt x="978532" y="433640"/>
                  </a:moveTo>
                  <a:lnTo>
                    <a:pt x="977303" y="434981"/>
                  </a:lnTo>
                  <a:lnTo>
                    <a:pt x="979134" y="436681"/>
                  </a:lnTo>
                  <a:lnTo>
                    <a:pt x="980059" y="434340"/>
                  </a:lnTo>
                  <a:lnTo>
                    <a:pt x="978532" y="433640"/>
                  </a:lnTo>
                  <a:close/>
                </a:path>
                <a:path w="1289050" h="1121410">
                  <a:moveTo>
                    <a:pt x="980440" y="433070"/>
                  </a:moveTo>
                  <a:lnTo>
                    <a:pt x="979055" y="433070"/>
                  </a:lnTo>
                  <a:lnTo>
                    <a:pt x="981135" y="435036"/>
                  </a:lnTo>
                  <a:lnTo>
                    <a:pt x="981811" y="434340"/>
                  </a:lnTo>
                  <a:lnTo>
                    <a:pt x="980440" y="433070"/>
                  </a:lnTo>
                  <a:close/>
                </a:path>
                <a:path w="1289050" h="1121410">
                  <a:moveTo>
                    <a:pt x="977287" y="433070"/>
                  </a:moveTo>
                  <a:lnTo>
                    <a:pt x="975537" y="433070"/>
                  </a:lnTo>
                  <a:lnTo>
                    <a:pt x="977290" y="434340"/>
                  </a:lnTo>
                  <a:lnTo>
                    <a:pt x="976877" y="434585"/>
                  </a:lnTo>
                  <a:lnTo>
                    <a:pt x="977303" y="434981"/>
                  </a:lnTo>
                  <a:lnTo>
                    <a:pt x="978532" y="433640"/>
                  </a:lnTo>
                  <a:lnTo>
                    <a:pt x="977287" y="433070"/>
                  </a:lnTo>
                  <a:close/>
                </a:path>
                <a:path w="1289050" h="1121410">
                  <a:moveTo>
                    <a:pt x="975537" y="433070"/>
                  </a:moveTo>
                  <a:lnTo>
                    <a:pt x="975381" y="433195"/>
                  </a:lnTo>
                  <a:lnTo>
                    <a:pt x="976877" y="434585"/>
                  </a:lnTo>
                  <a:lnTo>
                    <a:pt x="977290" y="434340"/>
                  </a:lnTo>
                  <a:lnTo>
                    <a:pt x="975537" y="433070"/>
                  </a:lnTo>
                  <a:close/>
                </a:path>
                <a:path w="1289050" h="1121410">
                  <a:moveTo>
                    <a:pt x="975245" y="433070"/>
                  </a:moveTo>
                  <a:lnTo>
                    <a:pt x="974499" y="433902"/>
                  </a:lnTo>
                  <a:lnTo>
                    <a:pt x="975024" y="433481"/>
                  </a:lnTo>
                  <a:lnTo>
                    <a:pt x="975283" y="433195"/>
                  </a:lnTo>
                  <a:close/>
                </a:path>
                <a:path w="1289050" h="1121410">
                  <a:moveTo>
                    <a:pt x="977696" y="430530"/>
                  </a:moveTo>
                  <a:lnTo>
                    <a:pt x="975951" y="432457"/>
                  </a:lnTo>
                  <a:lnTo>
                    <a:pt x="978532" y="433640"/>
                  </a:lnTo>
                  <a:lnTo>
                    <a:pt x="979055" y="433070"/>
                  </a:lnTo>
                  <a:lnTo>
                    <a:pt x="980440" y="433070"/>
                  </a:lnTo>
                  <a:lnTo>
                    <a:pt x="977696" y="430530"/>
                  </a:lnTo>
                  <a:close/>
                </a:path>
                <a:path w="1289050" h="1121410">
                  <a:moveTo>
                    <a:pt x="975328" y="433146"/>
                  </a:moveTo>
                  <a:lnTo>
                    <a:pt x="975024" y="433481"/>
                  </a:lnTo>
                  <a:lnTo>
                    <a:pt x="975381" y="433195"/>
                  </a:lnTo>
                  <a:close/>
                </a:path>
                <a:path w="1289050" h="1121410">
                  <a:moveTo>
                    <a:pt x="975951" y="432457"/>
                  </a:moveTo>
                  <a:lnTo>
                    <a:pt x="975397" y="433070"/>
                  </a:lnTo>
                  <a:lnTo>
                    <a:pt x="975537" y="433070"/>
                  </a:lnTo>
                  <a:lnTo>
                    <a:pt x="977287" y="433070"/>
                  </a:lnTo>
                  <a:lnTo>
                    <a:pt x="975951" y="432457"/>
                  </a:lnTo>
                  <a:close/>
                </a:path>
                <a:path w="1289050" h="1121410">
                  <a:moveTo>
                    <a:pt x="975397" y="433070"/>
                  </a:moveTo>
                  <a:lnTo>
                    <a:pt x="975245" y="433070"/>
                  </a:lnTo>
                  <a:lnTo>
                    <a:pt x="975397" y="433070"/>
                  </a:lnTo>
                  <a:close/>
                </a:path>
                <a:path w="1289050" h="1121410">
                  <a:moveTo>
                    <a:pt x="966203" y="427990"/>
                  </a:moveTo>
                  <a:lnTo>
                    <a:pt x="965347" y="433117"/>
                  </a:lnTo>
                  <a:lnTo>
                    <a:pt x="968878" y="429215"/>
                  </a:lnTo>
                  <a:lnTo>
                    <a:pt x="966203" y="427990"/>
                  </a:lnTo>
                  <a:close/>
                </a:path>
                <a:path w="1289050" h="1121410">
                  <a:moveTo>
                    <a:pt x="969987" y="427990"/>
                  </a:moveTo>
                  <a:lnTo>
                    <a:pt x="966203" y="427990"/>
                  </a:lnTo>
                  <a:lnTo>
                    <a:pt x="968878" y="429215"/>
                  </a:lnTo>
                  <a:lnTo>
                    <a:pt x="969987" y="427990"/>
                  </a:lnTo>
                  <a:close/>
                </a:path>
                <a:path w="1289050" h="1121410">
                  <a:moveTo>
                    <a:pt x="963623" y="405130"/>
                  </a:moveTo>
                  <a:lnTo>
                    <a:pt x="955852" y="405130"/>
                  </a:lnTo>
                  <a:lnTo>
                    <a:pt x="967219" y="424180"/>
                  </a:lnTo>
                  <a:lnTo>
                    <a:pt x="972023" y="424180"/>
                  </a:lnTo>
                  <a:lnTo>
                    <a:pt x="968870" y="408940"/>
                  </a:lnTo>
                  <a:lnTo>
                    <a:pt x="963623" y="405130"/>
                  </a:lnTo>
                  <a:close/>
                </a:path>
                <a:path w="1289050" h="1121410">
                  <a:moveTo>
                    <a:pt x="903560" y="376567"/>
                  </a:moveTo>
                  <a:lnTo>
                    <a:pt x="898652" y="381000"/>
                  </a:lnTo>
                  <a:lnTo>
                    <a:pt x="898461" y="382270"/>
                  </a:lnTo>
                  <a:lnTo>
                    <a:pt x="905835" y="395104"/>
                  </a:lnTo>
                  <a:lnTo>
                    <a:pt x="910755" y="398958"/>
                  </a:lnTo>
                  <a:lnTo>
                    <a:pt x="918451" y="403860"/>
                  </a:lnTo>
                  <a:lnTo>
                    <a:pt x="930198" y="407670"/>
                  </a:lnTo>
                  <a:lnTo>
                    <a:pt x="942162" y="407670"/>
                  </a:lnTo>
                  <a:lnTo>
                    <a:pt x="944552" y="407226"/>
                  </a:lnTo>
                  <a:lnTo>
                    <a:pt x="937346" y="401836"/>
                  </a:lnTo>
                  <a:lnTo>
                    <a:pt x="920838" y="398780"/>
                  </a:lnTo>
                  <a:lnTo>
                    <a:pt x="903871" y="379730"/>
                  </a:lnTo>
                  <a:lnTo>
                    <a:pt x="905935" y="378343"/>
                  </a:lnTo>
                  <a:lnTo>
                    <a:pt x="903560" y="376567"/>
                  </a:lnTo>
                  <a:close/>
                </a:path>
                <a:path w="1289050" h="1121410">
                  <a:moveTo>
                    <a:pt x="944552" y="407226"/>
                  </a:moveTo>
                  <a:lnTo>
                    <a:pt x="942162" y="407670"/>
                  </a:lnTo>
                  <a:lnTo>
                    <a:pt x="945145" y="407670"/>
                  </a:lnTo>
                  <a:lnTo>
                    <a:pt x="944552" y="407226"/>
                  </a:lnTo>
                  <a:close/>
                </a:path>
                <a:path w="1289050" h="1121410">
                  <a:moveTo>
                    <a:pt x="937346" y="401836"/>
                  </a:moveTo>
                  <a:lnTo>
                    <a:pt x="944552" y="407226"/>
                  </a:lnTo>
                  <a:lnTo>
                    <a:pt x="955852" y="405130"/>
                  </a:lnTo>
                  <a:lnTo>
                    <a:pt x="963623" y="405130"/>
                  </a:lnTo>
                  <a:lnTo>
                    <a:pt x="960125" y="402590"/>
                  </a:lnTo>
                  <a:lnTo>
                    <a:pt x="941412" y="402590"/>
                  </a:lnTo>
                  <a:lnTo>
                    <a:pt x="937346" y="401836"/>
                  </a:lnTo>
                  <a:close/>
                </a:path>
                <a:path w="1289050" h="1121410">
                  <a:moveTo>
                    <a:pt x="956627" y="400050"/>
                  </a:moveTo>
                  <a:lnTo>
                    <a:pt x="941412" y="402590"/>
                  </a:lnTo>
                  <a:lnTo>
                    <a:pt x="960125" y="402590"/>
                  </a:lnTo>
                  <a:lnTo>
                    <a:pt x="956627" y="400050"/>
                  </a:lnTo>
                  <a:close/>
                </a:path>
                <a:path w="1289050" h="1121410">
                  <a:moveTo>
                    <a:pt x="905935" y="378343"/>
                  </a:moveTo>
                  <a:lnTo>
                    <a:pt x="903871" y="379730"/>
                  </a:lnTo>
                  <a:lnTo>
                    <a:pt x="920838" y="398780"/>
                  </a:lnTo>
                  <a:lnTo>
                    <a:pt x="937346" y="401836"/>
                  </a:lnTo>
                  <a:lnTo>
                    <a:pt x="905935" y="378343"/>
                  </a:lnTo>
                  <a:close/>
                </a:path>
                <a:path w="1289050" h="1121410">
                  <a:moveTo>
                    <a:pt x="905835" y="395104"/>
                  </a:moveTo>
                  <a:lnTo>
                    <a:pt x="906487" y="396240"/>
                  </a:lnTo>
                  <a:lnTo>
                    <a:pt x="910755" y="398958"/>
                  </a:lnTo>
                  <a:lnTo>
                    <a:pt x="905835" y="395104"/>
                  </a:lnTo>
                  <a:close/>
                </a:path>
                <a:path w="1289050" h="1121410">
                  <a:moveTo>
                    <a:pt x="867036" y="349250"/>
                  </a:moveTo>
                  <a:lnTo>
                    <a:pt x="847291" y="349250"/>
                  </a:lnTo>
                  <a:lnTo>
                    <a:pt x="905835" y="395104"/>
                  </a:lnTo>
                  <a:lnTo>
                    <a:pt x="898461" y="382270"/>
                  </a:lnTo>
                  <a:lnTo>
                    <a:pt x="898652" y="381000"/>
                  </a:lnTo>
                  <a:lnTo>
                    <a:pt x="903560" y="376567"/>
                  </a:lnTo>
                  <a:lnTo>
                    <a:pt x="867036" y="349250"/>
                  </a:lnTo>
                  <a:close/>
                </a:path>
                <a:path w="1289050" h="1121410">
                  <a:moveTo>
                    <a:pt x="986820" y="365760"/>
                  </a:moveTo>
                  <a:lnTo>
                    <a:pt x="981862" y="365760"/>
                  </a:lnTo>
                  <a:lnTo>
                    <a:pt x="985926" y="379730"/>
                  </a:lnTo>
                  <a:lnTo>
                    <a:pt x="1000582" y="384810"/>
                  </a:lnTo>
                  <a:lnTo>
                    <a:pt x="1004904" y="379730"/>
                  </a:lnTo>
                  <a:lnTo>
                    <a:pt x="999134" y="379730"/>
                  </a:lnTo>
                  <a:lnTo>
                    <a:pt x="986820" y="365760"/>
                  </a:lnTo>
                  <a:close/>
                </a:path>
                <a:path w="1289050" h="1121410">
                  <a:moveTo>
                    <a:pt x="1029377" y="349250"/>
                  </a:moveTo>
                  <a:lnTo>
                    <a:pt x="1024264" y="349250"/>
                  </a:lnTo>
                  <a:lnTo>
                    <a:pt x="1021143" y="354330"/>
                  </a:lnTo>
                  <a:lnTo>
                    <a:pt x="999134" y="379730"/>
                  </a:lnTo>
                  <a:lnTo>
                    <a:pt x="1004904" y="379730"/>
                  </a:lnTo>
                  <a:lnTo>
                    <a:pt x="1014628" y="368300"/>
                  </a:lnTo>
                  <a:lnTo>
                    <a:pt x="1029377" y="349250"/>
                  </a:lnTo>
                  <a:close/>
                </a:path>
                <a:path w="1289050" h="1121410">
                  <a:moveTo>
                    <a:pt x="923508" y="349250"/>
                  </a:moveTo>
                  <a:lnTo>
                    <a:pt x="897272" y="349250"/>
                  </a:lnTo>
                  <a:lnTo>
                    <a:pt x="893394" y="355600"/>
                  </a:lnTo>
                  <a:lnTo>
                    <a:pt x="908875" y="359410"/>
                  </a:lnTo>
                  <a:lnTo>
                    <a:pt x="909904" y="370840"/>
                  </a:lnTo>
                  <a:lnTo>
                    <a:pt x="903560" y="376567"/>
                  </a:lnTo>
                  <a:lnTo>
                    <a:pt x="905935" y="378343"/>
                  </a:lnTo>
                  <a:lnTo>
                    <a:pt x="915212" y="372110"/>
                  </a:lnTo>
                  <a:lnTo>
                    <a:pt x="915492" y="370840"/>
                  </a:lnTo>
                  <a:lnTo>
                    <a:pt x="911555" y="355600"/>
                  </a:lnTo>
                  <a:lnTo>
                    <a:pt x="895934" y="353060"/>
                  </a:lnTo>
                  <a:lnTo>
                    <a:pt x="911352" y="351790"/>
                  </a:lnTo>
                  <a:lnTo>
                    <a:pt x="923671" y="351790"/>
                  </a:lnTo>
                  <a:lnTo>
                    <a:pt x="923508" y="349250"/>
                  </a:lnTo>
                  <a:close/>
                </a:path>
                <a:path w="1289050" h="1121410">
                  <a:moveTo>
                    <a:pt x="937148" y="357547"/>
                  </a:moveTo>
                  <a:lnTo>
                    <a:pt x="931621" y="358140"/>
                  </a:lnTo>
                  <a:lnTo>
                    <a:pt x="931316" y="360680"/>
                  </a:lnTo>
                  <a:lnTo>
                    <a:pt x="933411" y="361950"/>
                  </a:lnTo>
                  <a:lnTo>
                    <a:pt x="946353" y="369570"/>
                  </a:lnTo>
                  <a:lnTo>
                    <a:pt x="969899" y="369570"/>
                  </a:lnTo>
                  <a:lnTo>
                    <a:pt x="981862" y="365760"/>
                  </a:lnTo>
                  <a:lnTo>
                    <a:pt x="986820" y="365760"/>
                  </a:lnTo>
                  <a:lnTo>
                    <a:pt x="985701" y="364490"/>
                  </a:lnTo>
                  <a:lnTo>
                    <a:pt x="947712" y="364490"/>
                  </a:lnTo>
                  <a:lnTo>
                    <a:pt x="937148" y="357547"/>
                  </a:lnTo>
                  <a:close/>
                </a:path>
                <a:path w="1289050" h="1121410">
                  <a:moveTo>
                    <a:pt x="983462" y="361950"/>
                  </a:moveTo>
                  <a:lnTo>
                    <a:pt x="969035" y="364490"/>
                  </a:lnTo>
                  <a:lnTo>
                    <a:pt x="985701" y="364490"/>
                  </a:lnTo>
                  <a:lnTo>
                    <a:pt x="983462" y="361950"/>
                  </a:lnTo>
                  <a:close/>
                </a:path>
                <a:path w="1289050" h="1121410">
                  <a:moveTo>
                    <a:pt x="944987" y="349250"/>
                  </a:moveTo>
                  <a:lnTo>
                    <a:pt x="938989" y="349250"/>
                  </a:lnTo>
                  <a:lnTo>
                    <a:pt x="943470" y="356870"/>
                  </a:lnTo>
                  <a:lnTo>
                    <a:pt x="939857" y="357257"/>
                  </a:lnTo>
                  <a:lnTo>
                    <a:pt x="948385" y="358140"/>
                  </a:lnTo>
                  <a:lnTo>
                    <a:pt x="949121" y="356870"/>
                  </a:lnTo>
                  <a:lnTo>
                    <a:pt x="944987" y="349250"/>
                  </a:lnTo>
                  <a:close/>
                </a:path>
                <a:path w="1289050" h="1121410">
                  <a:moveTo>
                    <a:pt x="936117" y="356870"/>
                  </a:moveTo>
                  <a:lnTo>
                    <a:pt x="937148" y="357547"/>
                  </a:lnTo>
                  <a:lnTo>
                    <a:pt x="939857" y="357257"/>
                  </a:lnTo>
                  <a:lnTo>
                    <a:pt x="936117" y="356870"/>
                  </a:lnTo>
                  <a:close/>
                </a:path>
                <a:path w="1289050" h="1121410">
                  <a:moveTo>
                    <a:pt x="384632" y="350759"/>
                  </a:moveTo>
                  <a:lnTo>
                    <a:pt x="384632" y="353060"/>
                  </a:lnTo>
                  <a:lnTo>
                    <a:pt x="390156" y="353060"/>
                  </a:lnTo>
                  <a:lnTo>
                    <a:pt x="390156" y="351790"/>
                  </a:lnTo>
                  <a:lnTo>
                    <a:pt x="387400" y="351790"/>
                  </a:lnTo>
                  <a:lnTo>
                    <a:pt x="384632" y="350759"/>
                  </a:lnTo>
                  <a:close/>
                </a:path>
                <a:path w="1289050" h="1121410">
                  <a:moveTo>
                    <a:pt x="388247" y="349250"/>
                  </a:moveTo>
                  <a:lnTo>
                    <a:pt x="384632" y="349250"/>
                  </a:lnTo>
                  <a:lnTo>
                    <a:pt x="384632" y="350759"/>
                  </a:lnTo>
                  <a:lnTo>
                    <a:pt x="387400" y="351790"/>
                  </a:lnTo>
                  <a:lnTo>
                    <a:pt x="390156" y="351790"/>
                  </a:lnTo>
                  <a:lnTo>
                    <a:pt x="390156" y="350520"/>
                  </a:lnTo>
                  <a:lnTo>
                    <a:pt x="388708" y="350520"/>
                  </a:lnTo>
                  <a:lnTo>
                    <a:pt x="388247" y="349250"/>
                  </a:lnTo>
                  <a:close/>
                </a:path>
                <a:path w="1289050" h="1121410">
                  <a:moveTo>
                    <a:pt x="390379" y="349250"/>
                  </a:moveTo>
                  <a:lnTo>
                    <a:pt x="390156" y="349250"/>
                  </a:lnTo>
                  <a:lnTo>
                    <a:pt x="390156" y="351790"/>
                  </a:lnTo>
                  <a:lnTo>
                    <a:pt x="391096" y="351790"/>
                  </a:lnTo>
                  <a:lnTo>
                    <a:pt x="390379" y="349250"/>
                  </a:lnTo>
                  <a:close/>
                </a:path>
                <a:path w="1289050" h="1121410">
                  <a:moveTo>
                    <a:pt x="387786" y="347980"/>
                  </a:moveTo>
                  <a:lnTo>
                    <a:pt x="377164" y="347980"/>
                  </a:lnTo>
                  <a:lnTo>
                    <a:pt x="384632" y="350759"/>
                  </a:lnTo>
                  <a:lnTo>
                    <a:pt x="384632" y="349250"/>
                  </a:lnTo>
                  <a:lnTo>
                    <a:pt x="388247" y="349250"/>
                  </a:lnTo>
                  <a:lnTo>
                    <a:pt x="387786" y="347980"/>
                  </a:lnTo>
                  <a:close/>
                </a:path>
                <a:path w="1289050" h="1121410">
                  <a:moveTo>
                    <a:pt x="387190" y="346341"/>
                  </a:moveTo>
                  <a:lnTo>
                    <a:pt x="388708" y="350520"/>
                  </a:lnTo>
                  <a:lnTo>
                    <a:pt x="388264" y="346710"/>
                  </a:lnTo>
                  <a:lnTo>
                    <a:pt x="387190" y="346341"/>
                  </a:lnTo>
                  <a:close/>
                </a:path>
                <a:path w="1289050" h="1121410">
                  <a:moveTo>
                    <a:pt x="386080" y="334010"/>
                  </a:moveTo>
                  <a:lnTo>
                    <a:pt x="372203" y="336468"/>
                  </a:lnTo>
                  <a:lnTo>
                    <a:pt x="370662" y="337820"/>
                  </a:lnTo>
                  <a:lnTo>
                    <a:pt x="384556" y="339090"/>
                  </a:lnTo>
                  <a:lnTo>
                    <a:pt x="387190" y="346341"/>
                  </a:lnTo>
                  <a:lnTo>
                    <a:pt x="388264" y="346710"/>
                  </a:lnTo>
                  <a:lnTo>
                    <a:pt x="388708" y="350520"/>
                  </a:lnTo>
                  <a:lnTo>
                    <a:pt x="390156" y="350520"/>
                  </a:lnTo>
                  <a:lnTo>
                    <a:pt x="390156" y="348459"/>
                  </a:lnTo>
                  <a:lnTo>
                    <a:pt x="386080" y="334010"/>
                  </a:lnTo>
                  <a:close/>
                </a:path>
                <a:path w="1289050" h="1121410">
                  <a:moveTo>
                    <a:pt x="830644" y="345440"/>
                  </a:moveTo>
                  <a:lnTo>
                    <a:pt x="390156" y="345440"/>
                  </a:lnTo>
                  <a:lnTo>
                    <a:pt x="390156" y="348459"/>
                  </a:lnTo>
                  <a:lnTo>
                    <a:pt x="390379" y="349250"/>
                  </a:lnTo>
                  <a:lnTo>
                    <a:pt x="835268" y="349250"/>
                  </a:lnTo>
                  <a:lnTo>
                    <a:pt x="830644" y="345440"/>
                  </a:lnTo>
                  <a:close/>
                </a:path>
                <a:path w="1289050" h="1121410">
                  <a:moveTo>
                    <a:pt x="842427" y="345440"/>
                  </a:moveTo>
                  <a:lnTo>
                    <a:pt x="838669" y="345440"/>
                  </a:lnTo>
                  <a:lnTo>
                    <a:pt x="843296" y="349250"/>
                  </a:lnTo>
                  <a:lnTo>
                    <a:pt x="847291" y="349250"/>
                  </a:lnTo>
                  <a:lnTo>
                    <a:pt x="842427" y="345440"/>
                  </a:lnTo>
                  <a:close/>
                </a:path>
                <a:path w="1289050" h="1121410">
                  <a:moveTo>
                    <a:pt x="899600" y="345440"/>
                  </a:moveTo>
                  <a:lnTo>
                    <a:pt x="861942" y="345440"/>
                  </a:lnTo>
                  <a:lnTo>
                    <a:pt x="867036" y="349250"/>
                  </a:lnTo>
                  <a:lnTo>
                    <a:pt x="897272" y="349250"/>
                  </a:lnTo>
                  <a:lnTo>
                    <a:pt x="899600" y="345440"/>
                  </a:lnTo>
                  <a:close/>
                </a:path>
                <a:path w="1289050" h="1121410">
                  <a:moveTo>
                    <a:pt x="919873" y="345440"/>
                  </a:moveTo>
                  <a:lnTo>
                    <a:pt x="913168" y="345440"/>
                  </a:lnTo>
                  <a:lnTo>
                    <a:pt x="921016" y="349250"/>
                  </a:lnTo>
                  <a:lnTo>
                    <a:pt x="919873" y="345440"/>
                  </a:lnTo>
                  <a:close/>
                </a:path>
                <a:path w="1289050" h="1121410">
                  <a:moveTo>
                    <a:pt x="936749" y="345440"/>
                  </a:moveTo>
                  <a:lnTo>
                    <a:pt x="923265" y="345440"/>
                  </a:lnTo>
                  <a:lnTo>
                    <a:pt x="923508" y="349250"/>
                  </a:lnTo>
                  <a:lnTo>
                    <a:pt x="938989" y="349250"/>
                  </a:lnTo>
                  <a:lnTo>
                    <a:pt x="936749" y="345440"/>
                  </a:lnTo>
                  <a:close/>
                </a:path>
                <a:path w="1289050" h="1121410">
                  <a:moveTo>
                    <a:pt x="1026605" y="345440"/>
                  </a:moveTo>
                  <a:lnTo>
                    <a:pt x="942921" y="345440"/>
                  </a:lnTo>
                  <a:lnTo>
                    <a:pt x="944987" y="349250"/>
                  </a:lnTo>
                  <a:lnTo>
                    <a:pt x="1024264" y="349250"/>
                  </a:lnTo>
                  <a:lnTo>
                    <a:pt x="1026605" y="345440"/>
                  </a:lnTo>
                  <a:close/>
                </a:path>
                <a:path w="1289050" h="1121410">
                  <a:moveTo>
                    <a:pt x="748382" y="271780"/>
                  </a:moveTo>
                  <a:lnTo>
                    <a:pt x="741237" y="271780"/>
                  </a:lnTo>
                  <a:lnTo>
                    <a:pt x="830644" y="345440"/>
                  </a:lnTo>
                  <a:lnTo>
                    <a:pt x="838669" y="345440"/>
                  </a:lnTo>
                  <a:lnTo>
                    <a:pt x="765407" y="285114"/>
                  </a:lnTo>
                  <a:lnTo>
                    <a:pt x="748382" y="271780"/>
                  </a:lnTo>
                  <a:close/>
                </a:path>
                <a:path w="1289050" h="1121410">
                  <a:moveTo>
                    <a:pt x="763457" y="271780"/>
                  </a:moveTo>
                  <a:lnTo>
                    <a:pt x="749213" y="271780"/>
                  </a:lnTo>
                  <a:lnTo>
                    <a:pt x="765407" y="285114"/>
                  </a:lnTo>
                  <a:lnTo>
                    <a:pt x="842427" y="345440"/>
                  </a:lnTo>
                  <a:lnTo>
                    <a:pt x="861942" y="345440"/>
                  </a:lnTo>
                  <a:lnTo>
                    <a:pt x="763457" y="271780"/>
                  </a:lnTo>
                  <a:close/>
                </a:path>
                <a:path w="1289050" h="1121410">
                  <a:moveTo>
                    <a:pt x="902703" y="340360"/>
                  </a:moveTo>
                  <a:lnTo>
                    <a:pt x="899600" y="345440"/>
                  </a:lnTo>
                  <a:lnTo>
                    <a:pt x="913168" y="345440"/>
                  </a:lnTo>
                  <a:lnTo>
                    <a:pt x="902703" y="340360"/>
                  </a:lnTo>
                  <a:close/>
                </a:path>
                <a:path w="1289050" h="1121410">
                  <a:moveTo>
                    <a:pt x="921486" y="318770"/>
                  </a:moveTo>
                  <a:lnTo>
                    <a:pt x="917206" y="336550"/>
                  </a:lnTo>
                  <a:lnTo>
                    <a:pt x="919873" y="345440"/>
                  </a:lnTo>
                  <a:lnTo>
                    <a:pt x="923265" y="345440"/>
                  </a:lnTo>
                  <a:lnTo>
                    <a:pt x="922675" y="336198"/>
                  </a:lnTo>
                  <a:lnTo>
                    <a:pt x="922731" y="321310"/>
                  </a:lnTo>
                  <a:lnTo>
                    <a:pt x="924926" y="321310"/>
                  </a:lnTo>
                  <a:lnTo>
                    <a:pt x="921486" y="318770"/>
                  </a:lnTo>
                  <a:close/>
                </a:path>
                <a:path w="1289050" h="1121410">
                  <a:moveTo>
                    <a:pt x="924926" y="321310"/>
                  </a:moveTo>
                  <a:lnTo>
                    <a:pt x="922731" y="321310"/>
                  </a:lnTo>
                  <a:lnTo>
                    <a:pt x="936749" y="345440"/>
                  </a:lnTo>
                  <a:lnTo>
                    <a:pt x="942921" y="345440"/>
                  </a:lnTo>
                  <a:lnTo>
                    <a:pt x="940854" y="341630"/>
                  </a:lnTo>
                  <a:lnTo>
                    <a:pt x="933526" y="327660"/>
                  </a:lnTo>
                  <a:lnTo>
                    <a:pt x="924926" y="321310"/>
                  </a:lnTo>
                  <a:close/>
                </a:path>
                <a:path w="1289050" h="1121410">
                  <a:moveTo>
                    <a:pt x="1037297" y="314960"/>
                  </a:moveTo>
                  <a:lnTo>
                    <a:pt x="1028242" y="327660"/>
                  </a:lnTo>
                  <a:lnTo>
                    <a:pt x="1028166" y="342900"/>
                  </a:lnTo>
                  <a:lnTo>
                    <a:pt x="1026605" y="345440"/>
                  </a:lnTo>
                  <a:lnTo>
                    <a:pt x="1032326" y="345440"/>
                  </a:lnTo>
                  <a:lnTo>
                    <a:pt x="1033310" y="344170"/>
                  </a:lnTo>
                  <a:lnTo>
                    <a:pt x="1033678" y="328930"/>
                  </a:lnTo>
                  <a:lnTo>
                    <a:pt x="1037297" y="314960"/>
                  </a:lnTo>
                  <a:close/>
                </a:path>
                <a:path w="1289050" h="1121410">
                  <a:moveTo>
                    <a:pt x="372510" y="336198"/>
                  </a:moveTo>
                  <a:lnTo>
                    <a:pt x="371741" y="336550"/>
                  </a:lnTo>
                  <a:lnTo>
                    <a:pt x="372203" y="336468"/>
                  </a:lnTo>
                  <a:lnTo>
                    <a:pt x="372510" y="336198"/>
                  </a:lnTo>
                  <a:close/>
                </a:path>
                <a:path w="1289050" h="1121410">
                  <a:moveTo>
                    <a:pt x="387413" y="325417"/>
                  </a:moveTo>
                  <a:lnTo>
                    <a:pt x="383692" y="326390"/>
                  </a:lnTo>
                  <a:lnTo>
                    <a:pt x="372510" y="336198"/>
                  </a:lnTo>
                  <a:lnTo>
                    <a:pt x="385635" y="330200"/>
                  </a:lnTo>
                  <a:lnTo>
                    <a:pt x="394342" y="327660"/>
                  </a:lnTo>
                  <a:lnTo>
                    <a:pt x="387413" y="327660"/>
                  </a:lnTo>
                  <a:lnTo>
                    <a:pt x="387413" y="325417"/>
                  </a:lnTo>
                  <a:close/>
                </a:path>
                <a:path w="1289050" h="1121410">
                  <a:moveTo>
                    <a:pt x="418807" y="326390"/>
                  </a:moveTo>
                  <a:lnTo>
                    <a:pt x="407758" y="326390"/>
                  </a:lnTo>
                  <a:lnTo>
                    <a:pt x="407758" y="331470"/>
                  </a:lnTo>
                  <a:lnTo>
                    <a:pt x="418807" y="331470"/>
                  </a:lnTo>
                  <a:lnTo>
                    <a:pt x="418807" y="326390"/>
                  </a:lnTo>
                  <a:close/>
                </a:path>
                <a:path w="1289050" h="1121410">
                  <a:moveTo>
                    <a:pt x="398513" y="322515"/>
                  </a:moveTo>
                  <a:lnTo>
                    <a:pt x="387413" y="325417"/>
                  </a:lnTo>
                  <a:lnTo>
                    <a:pt x="387413" y="327660"/>
                  </a:lnTo>
                  <a:lnTo>
                    <a:pt x="394342" y="327660"/>
                  </a:lnTo>
                  <a:lnTo>
                    <a:pt x="398475" y="326454"/>
                  </a:lnTo>
                  <a:lnTo>
                    <a:pt x="398513" y="322580"/>
                  </a:lnTo>
                  <a:close/>
                </a:path>
                <a:path w="1289050" h="1121410">
                  <a:moveTo>
                    <a:pt x="398475" y="326454"/>
                  </a:moveTo>
                  <a:lnTo>
                    <a:pt x="394342" y="327660"/>
                  </a:lnTo>
                  <a:lnTo>
                    <a:pt x="398475" y="327660"/>
                  </a:lnTo>
                  <a:lnTo>
                    <a:pt x="398475" y="326454"/>
                  </a:lnTo>
                  <a:close/>
                </a:path>
                <a:path w="1289050" h="1121410">
                  <a:moveTo>
                    <a:pt x="1083919" y="290830"/>
                  </a:moveTo>
                  <a:lnTo>
                    <a:pt x="1061643" y="297180"/>
                  </a:lnTo>
                  <a:lnTo>
                    <a:pt x="1046340" y="304800"/>
                  </a:lnTo>
                  <a:lnTo>
                    <a:pt x="1033259" y="311150"/>
                  </a:lnTo>
                  <a:lnTo>
                    <a:pt x="1028242" y="327660"/>
                  </a:lnTo>
                  <a:lnTo>
                    <a:pt x="1037297" y="314960"/>
                  </a:lnTo>
                  <a:lnTo>
                    <a:pt x="1048918" y="308610"/>
                  </a:lnTo>
                  <a:lnTo>
                    <a:pt x="1063586" y="302260"/>
                  </a:lnTo>
                  <a:lnTo>
                    <a:pt x="1083424" y="297180"/>
                  </a:lnTo>
                  <a:lnTo>
                    <a:pt x="1087589" y="297180"/>
                  </a:lnTo>
                  <a:lnTo>
                    <a:pt x="1083144" y="294640"/>
                  </a:lnTo>
                  <a:lnTo>
                    <a:pt x="1090891" y="294640"/>
                  </a:lnTo>
                  <a:lnTo>
                    <a:pt x="1083919" y="290830"/>
                  </a:lnTo>
                  <a:close/>
                </a:path>
                <a:path w="1289050" h="1121410">
                  <a:moveTo>
                    <a:pt x="449019" y="265332"/>
                  </a:moveTo>
                  <a:lnTo>
                    <a:pt x="438556" y="274320"/>
                  </a:lnTo>
                  <a:lnTo>
                    <a:pt x="427723" y="288290"/>
                  </a:lnTo>
                  <a:lnTo>
                    <a:pt x="404533" y="304800"/>
                  </a:lnTo>
                  <a:lnTo>
                    <a:pt x="403123" y="321310"/>
                  </a:lnTo>
                  <a:lnTo>
                    <a:pt x="398513" y="322515"/>
                  </a:lnTo>
                  <a:lnTo>
                    <a:pt x="398513" y="323850"/>
                  </a:lnTo>
                  <a:lnTo>
                    <a:pt x="398475" y="326454"/>
                  </a:lnTo>
                  <a:lnTo>
                    <a:pt x="407403" y="323850"/>
                  </a:lnTo>
                  <a:lnTo>
                    <a:pt x="408647" y="306070"/>
                  </a:lnTo>
                  <a:lnTo>
                    <a:pt x="420192" y="302260"/>
                  </a:lnTo>
                  <a:lnTo>
                    <a:pt x="431685" y="292100"/>
                  </a:lnTo>
                  <a:lnTo>
                    <a:pt x="443217" y="276860"/>
                  </a:lnTo>
                  <a:lnTo>
                    <a:pt x="443856" y="275590"/>
                  </a:lnTo>
                  <a:lnTo>
                    <a:pt x="441960" y="275590"/>
                  </a:lnTo>
                  <a:lnTo>
                    <a:pt x="441960" y="271780"/>
                  </a:lnTo>
                  <a:lnTo>
                    <a:pt x="445774" y="271780"/>
                  </a:lnTo>
                  <a:lnTo>
                    <a:pt x="447484" y="268382"/>
                  </a:lnTo>
                  <a:lnTo>
                    <a:pt x="447484" y="267970"/>
                  </a:lnTo>
                  <a:lnTo>
                    <a:pt x="447691" y="267970"/>
                  </a:lnTo>
                  <a:lnTo>
                    <a:pt x="449019" y="265332"/>
                  </a:lnTo>
                  <a:close/>
                </a:path>
                <a:path w="1289050" h="1121410">
                  <a:moveTo>
                    <a:pt x="398265" y="322580"/>
                  </a:moveTo>
                  <a:lnTo>
                    <a:pt x="387413" y="322580"/>
                  </a:lnTo>
                  <a:lnTo>
                    <a:pt x="387413" y="325417"/>
                  </a:lnTo>
                  <a:lnTo>
                    <a:pt x="398265" y="322580"/>
                  </a:lnTo>
                  <a:close/>
                </a:path>
                <a:path w="1289050" h="1121410">
                  <a:moveTo>
                    <a:pt x="398513" y="322580"/>
                  </a:moveTo>
                  <a:lnTo>
                    <a:pt x="398475" y="323850"/>
                  </a:lnTo>
                  <a:lnTo>
                    <a:pt x="398513" y="322580"/>
                  </a:lnTo>
                  <a:close/>
                </a:path>
                <a:path w="1289050" h="1121410">
                  <a:moveTo>
                    <a:pt x="409562" y="318770"/>
                  </a:moveTo>
                  <a:lnTo>
                    <a:pt x="407758" y="318770"/>
                  </a:lnTo>
                  <a:lnTo>
                    <a:pt x="407403" y="323850"/>
                  </a:lnTo>
                  <a:lnTo>
                    <a:pt x="409562" y="323850"/>
                  </a:lnTo>
                  <a:lnTo>
                    <a:pt x="409562" y="318770"/>
                  </a:lnTo>
                  <a:close/>
                </a:path>
                <a:path w="1289050" h="1121410">
                  <a:moveTo>
                    <a:pt x="1087589" y="297180"/>
                  </a:moveTo>
                  <a:lnTo>
                    <a:pt x="1083424" y="297180"/>
                  </a:lnTo>
                  <a:lnTo>
                    <a:pt x="1104023" y="306070"/>
                  </a:lnTo>
                  <a:lnTo>
                    <a:pt x="1115123" y="309880"/>
                  </a:lnTo>
                  <a:lnTo>
                    <a:pt x="1117015" y="322580"/>
                  </a:lnTo>
                  <a:lnTo>
                    <a:pt x="1127196" y="318770"/>
                  </a:lnTo>
                  <a:lnTo>
                    <a:pt x="1118323" y="318770"/>
                  </a:lnTo>
                  <a:lnTo>
                    <a:pt x="1118666" y="306070"/>
                  </a:lnTo>
                  <a:lnTo>
                    <a:pt x="1108979" y="302260"/>
                  </a:lnTo>
                  <a:lnTo>
                    <a:pt x="1096479" y="302260"/>
                  </a:lnTo>
                  <a:lnTo>
                    <a:pt x="1087589" y="297180"/>
                  </a:lnTo>
                  <a:close/>
                </a:path>
                <a:path w="1289050" h="1121410">
                  <a:moveTo>
                    <a:pt x="403340" y="318770"/>
                  </a:moveTo>
                  <a:lnTo>
                    <a:pt x="398513" y="318770"/>
                  </a:lnTo>
                  <a:lnTo>
                    <a:pt x="398513" y="322515"/>
                  </a:lnTo>
                  <a:lnTo>
                    <a:pt x="403123" y="321310"/>
                  </a:lnTo>
                  <a:lnTo>
                    <a:pt x="403340" y="318770"/>
                  </a:lnTo>
                  <a:close/>
                </a:path>
                <a:path w="1289050" h="1121410">
                  <a:moveTo>
                    <a:pt x="1243736" y="251460"/>
                  </a:moveTo>
                  <a:lnTo>
                    <a:pt x="1238196" y="251460"/>
                  </a:lnTo>
                  <a:lnTo>
                    <a:pt x="1252220" y="269240"/>
                  </a:lnTo>
                  <a:lnTo>
                    <a:pt x="1241386" y="280670"/>
                  </a:lnTo>
                  <a:lnTo>
                    <a:pt x="1208443" y="280670"/>
                  </a:lnTo>
                  <a:lnTo>
                    <a:pt x="1196492" y="284480"/>
                  </a:lnTo>
                  <a:lnTo>
                    <a:pt x="1184744" y="292100"/>
                  </a:lnTo>
                  <a:lnTo>
                    <a:pt x="1173441" y="292100"/>
                  </a:lnTo>
                  <a:lnTo>
                    <a:pt x="1163675" y="304800"/>
                  </a:lnTo>
                  <a:lnTo>
                    <a:pt x="1143723" y="311150"/>
                  </a:lnTo>
                  <a:lnTo>
                    <a:pt x="1132624" y="311150"/>
                  </a:lnTo>
                  <a:lnTo>
                    <a:pt x="1118323" y="318770"/>
                  </a:lnTo>
                  <a:lnTo>
                    <a:pt x="1127196" y="318770"/>
                  </a:lnTo>
                  <a:lnTo>
                    <a:pt x="1133983" y="316230"/>
                  </a:lnTo>
                  <a:lnTo>
                    <a:pt x="1154823" y="316230"/>
                  </a:lnTo>
                  <a:lnTo>
                    <a:pt x="1167434" y="308610"/>
                  </a:lnTo>
                  <a:lnTo>
                    <a:pt x="1177404" y="295910"/>
                  </a:lnTo>
                  <a:lnTo>
                    <a:pt x="1188135" y="292100"/>
                  </a:lnTo>
                  <a:lnTo>
                    <a:pt x="1184744" y="292100"/>
                  </a:lnTo>
                  <a:lnTo>
                    <a:pt x="1174280" y="290830"/>
                  </a:lnTo>
                  <a:lnTo>
                    <a:pt x="1191712" y="290830"/>
                  </a:lnTo>
                  <a:lnTo>
                    <a:pt x="1198867" y="288290"/>
                  </a:lnTo>
                  <a:lnTo>
                    <a:pt x="1221397" y="285750"/>
                  </a:lnTo>
                  <a:lnTo>
                    <a:pt x="1244447" y="285750"/>
                  </a:lnTo>
                  <a:lnTo>
                    <a:pt x="1256880" y="270510"/>
                  </a:lnTo>
                  <a:lnTo>
                    <a:pt x="1250155" y="253756"/>
                  </a:lnTo>
                  <a:lnTo>
                    <a:pt x="1243736" y="251460"/>
                  </a:lnTo>
                  <a:close/>
                </a:path>
                <a:path w="1289050" h="1121410">
                  <a:moveTo>
                    <a:pt x="1083144" y="294640"/>
                  </a:moveTo>
                  <a:lnTo>
                    <a:pt x="1096479" y="302260"/>
                  </a:lnTo>
                  <a:lnTo>
                    <a:pt x="1097864" y="298450"/>
                  </a:lnTo>
                  <a:lnTo>
                    <a:pt x="1097024" y="297991"/>
                  </a:lnTo>
                  <a:lnTo>
                    <a:pt x="1094663" y="297180"/>
                  </a:lnTo>
                  <a:lnTo>
                    <a:pt x="1083144" y="294640"/>
                  </a:lnTo>
                  <a:close/>
                </a:path>
                <a:path w="1289050" h="1121410">
                  <a:moveTo>
                    <a:pt x="1097024" y="297991"/>
                  </a:moveTo>
                  <a:lnTo>
                    <a:pt x="1097864" y="298450"/>
                  </a:lnTo>
                  <a:lnTo>
                    <a:pt x="1096479" y="302260"/>
                  </a:lnTo>
                  <a:lnTo>
                    <a:pt x="1108979" y="302260"/>
                  </a:lnTo>
                  <a:lnTo>
                    <a:pt x="1105750" y="300990"/>
                  </a:lnTo>
                  <a:lnTo>
                    <a:pt x="1097024" y="297991"/>
                  </a:lnTo>
                  <a:close/>
                </a:path>
                <a:path w="1289050" h="1121410">
                  <a:moveTo>
                    <a:pt x="1090891" y="294640"/>
                  </a:moveTo>
                  <a:lnTo>
                    <a:pt x="1083144" y="294640"/>
                  </a:lnTo>
                  <a:lnTo>
                    <a:pt x="1094663" y="297180"/>
                  </a:lnTo>
                  <a:lnTo>
                    <a:pt x="1097024" y="297991"/>
                  </a:lnTo>
                  <a:lnTo>
                    <a:pt x="1090891" y="294640"/>
                  </a:lnTo>
                  <a:close/>
                </a:path>
                <a:path w="1289050" h="1121410">
                  <a:moveTo>
                    <a:pt x="1244447" y="285750"/>
                  </a:moveTo>
                  <a:lnTo>
                    <a:pt x="1221397" y="285750"/>
                  </a:lnTo>
                  <a:lnTo>
                    <a:pt x="1233347" y="289560"/>
                  </a:lnTo>
                  <a:lnTo>
                    <a:pt x="1244447" y="285750"/>
                  </a:lnTo>
                  <a:close/>
                </a:path>
                <a:path w="1289050" h="1121410">
                  <a:moveTo>
                    <a:pt x="644793" y="185798"/>
                  </a:moveTo>
                  <a:lnTo>
                    <a:pt x="643242" y="186690"/>
                  </a:lnTo>
                  <a:lnTo>
                    <a:pt x="642988" y="189230"/>
                  </a:lnTo>
                  <a:lnTo>
                    <a:pt x="765407" y="285114"/>
                  </a:lnTo>
                  <a:lnTo>
                    <a:pt x="644793" y="185798"/>
                  </a:lnTo>
                  <a:close/>
                </a:path>
                <a:path w="1289050" h="1121410">
                  <a:moveTo>
                    <a:pt x="445774" y="271780"/>
                  </a:moveTo>
                  <a:lnTo>
                    <a:pt x="441960" y="271780"/>
                  </a:lnTo>
                  <a:lnTo>
                    <a:pt x="441960" y="275590"/>
                  </a:lnTo>
                  <a:lnTo>
                    <a:pt x="443856" y="275590"/>
                  </a:lnTo>
                  <a:lnTo>
                    <a:pt x="445774" y="271780"/>
                  </a:lnTo>
                  <a:close/>
                </a:path>
                <a:path w="1289050" h="1121410">
                  <a:moveTo>
                    <a:pt x="447484" y="271780"/>
                  </a:moveTo>
                  <a:lnTo>
                    <a:pt x="445774" y="271780"/>
                  </a:lnTo>
                  <a:lnTo>
                    <a:pt x="443856" y="275590"/>
                  </a:lnTo>
                  <a:lnTo>
                    <a:pt x="447484" y="275590"/>
                  </a:lnTo>
                  <a:lnTo>
                    <a:pt x="447484" y="271780"/>
                  </a:lnTo>
                  <a:close/>
                </a:path>
                <a:path w="1289050" h="1121410">
                  <a:moveTo>
                    <a:pt x="736613" y="267970"/>
                  </a:moveTo>
                  <a:lnTo>
                    <a:pt x="447691" y="267970"/>
                  </a:lnTo>
                  <a:lnTo>
                    <a:pt x="447484" y="268382"/>
                  </a:lnTo>
                  <a:lnTo>
                    <a:pt x="447484" y="271780"/>
                  </a:lnTo>
                  <a:lnTo>
                    <a:pt x="741237" y="271780"/>
                  </a:lnTo>
                  <a:lnTo>
                    <a:pt x="736613" y="267970"/>
                  </a:lnTo>
                  <a:close/>
                </a:path>
                <a:path w="1289050" h="1121410">
                  <a:moveTo>
                    <a:pt x="831227" y="267970"/>
                  </a:moveTo>
                  <a:lnTo>
                    <a:pt x="758363" y="267970"/>
                  </a:lnTo>
                  <a:lnTo>
                    <a:pt x="763457" y="271780"/>
                  </a:lnTo>
                  <a:lnTo>
                    <a:pt x="835850" y="271780"/>
                  </a:lnTo>
                  <a:lnTo>
                    <a:pt x="835850" y="270510"/>
                  </a:lnTo>
                  <a:lnTo>
                    <a:pt x="831227" y="270510"/>
                  </a:lnTo>
                  <a:lnTo>
                    <a:pt x="831227" y="267970"/>
                  </a:lnTo>
                  <a:close/>
                </a:path>
                <a:path w="1289050" h="1121410">
                  <a:moveTo>
                    <a:pt x="453202" y="255191"/>
                  </a:moveTo>
                  <a:lnTo>
                    <a:pt x="452742" y="255270"/>
                  </a:lnTo>
                  <a:lnTo>
                    <a:pt x="442391" y="270510"/>
                  </a:lnTo>
                  <a:lnTo>
                    <a:pt x="453009" y="255270"/>
                  </a:lnTo>
                  <a:lnTo>
                    <a:pt x="453202" y="255191"/>
                  </a:lnTo>
                  <a:close/>
                </a:path>
                <a:path w="1289050" h="1121410">
                  <a:moveTo>
                    <a:pt x="467715" y="252730"/>
                  </a:moveTo>
                  <a:lnTo>
                    <a:pt x="453184" y="255199"/>
                  </a:lnTo>
                  <a:lnTo>
                    <a:pt x="453009" y="255270"/>
                  </a:lnTo>
                  <a:lnTo>
                    <a:pt x="442391" y="270510"/>
                  </a:lnTo>
                  <a:lnTo>
                    <a:pt x="449251" y="264872"/>
                  </a:lnTo>
                  <a:lnTo>
                    <a:pt x="450888" y="261620"/>
                  </a:lnTo>
                  <a:lnTo>
                    <a:pt x="453207" y="261620"/>
                  </a:lnTo>
                  <a:lnTo>
                    <a:pt x="456298" y="259080"/>
                  </a:lnTo>
                  <a:lnTo>
                    <a:pt x="467040" y="255014"/>
                  </a:lnTo>
                  <a:lnTo>
                    <a:pt x="467715" y="252730"/>
                  </a:lnTo>
                  <a:close/>
                </a:path>
                <a:path w="1289050" h="1121410">
                  <a:moveTo>
                    <a:pt x="841362" y="264160"/>
                  </a:moveTo>
                  <a:lnTo>
                    <a:pt x="835850" y="264160"/>
                  </a:lnTo>
                  <a:lnTo>
                    <a:pt x="835850" y="270510"/>
                  </a:lnTo>
                  <a:lnTo>
                    <a:pt x="842276" y="270510"/>
                  </a:lnTo>
                  <a:lnTo>
                    <a:pt x="842276" y="267970"/>
                  </a:lnTo>
                  <a:lnTo>
                    <a:pt x="841362" y="267970"/>
                  </a:lnTo>
                  <a:lnTo>
                    <a:pt x="841362" y="264160"/>
                  </a:lnTo>
                  <a:close/>
                </a:path>
                <a:path w="1289050" h="1121410">
                  <a:moveTo>
                    <a:pt x="1256550" y="251460"/>
                  </a:moveTo>
                  <a:lnTo>
                    <a:pt x="1245374" y="251460"/>
                  </a:lnTo>
                  <a:lnTo>
                    <a:pt x="1249743" y="252730"/>
                  </a:lnTo>
                  <a:lnTo>
                    <a:pt x="1250155" y="253756"/>
                  </a:lnTo>
                  <a:lnTo>
                    <a:pt x="1257935" y="256540"/>
                  </a:lnTo>
                  <a:lnTo>
                    <a:pt x="1261351" y="269240"/>
                  </a:lnTo>
                  <a:lnTo>
                    <a:pt x="1270464" y="265430"/>
                  </a:lnTo>
                  <a:lnTo>
                    <a:pt x="1262405" y="265430"/>
                  </a:lnTo>
                  <a:lnTo>
                    <a:pt x="1260957" y="252730"/>
                  </a:lnTo>
                  <a:lnTo>
                    <a:pt x="1256550" y="251460"/>
                  </a:lnTo>
                  <a:close/>
                </a:path>
                <a:path w="1289050" h="1121410">
                  <a:moveTo>
                    <a:pt x="467040" y="255014"/>
                  </a:moveTo>
                  <a:lnTo>
                    <a:pt x="456298" y="259080"/>
                  </a:lnTo>
                  <a:lnTo>
                    <a:pt x="452365" y="262458"/>
                  </a:lnTo>
                  <a:lnTo>
                    <a:pt x="462076" y="267970"/>
                  </a:lnTo>
                  <a:lnTo>
                    <a:pt x="463588" y="266700"/>
                  </a:lnTo>
                  <a:lnTo>
                    <a:pt x="467040" y="255014"/>
                  </a:lnTo>
                  <a:close/>
                </a:path>
                <a:path w="1289050" h="1121410">
                  <a:moveTo>
                    <a:pt x="644334" y="185420"/>
                  </a:moveTo>
                  <a:lnTo>
                    <a:pt x="622223" y="185420"/>
                  </a:lnTo>
                  <a:lnTo>
                    <a:pt x="622223" y="187101"/>
                  </a:lnTo>
                  <a:lnTo>
                    <a:pt x="629640" y="190500"/>
                  </a:lnTo>
                  <a:lnTo>
                    <a:pt x="642581" y="190500"/>
                  </a:lnTo>
                  <a:lnTo>
                    <a:pt x="736613" y="267970"/>
                  </a:lnTo>
                  <a:lnTo>
                    <a:pt x="743518" y="267970"/>
                  </a:lnTo>
                  <a:lnTo>
                    <a:pt x="642988" y="189230"/>
                  </a:lnTo>
                  <a:lnTo>
                    <a:pt x="643242" y="186690"/>
                  </a:lnTo>
                  <a:lnTo>
                    <a:pt x="644793" y="185798"/>
                  </a:lnTo>
                  <a:lnTo>
                    <a:pt x="644334" y="185420"/>
                  </a:lnTo>
                  <a:close/>
                </a:path>
                <a:path w="1289050" h="1121410">
                  <a:moveTo>
                    <a:pt x="654291" y="180340"/>
                  </a:moveTo>
                  <a:lnTo>
                    <a:pt x="644793" y="185798"/>
                  </a:lnTo>
                  <a:lnTo>
                    <a:pt x="744586" y="267970"/>
                  </a:lnTo>
                  <a:lnTo>
                    <a:pt x="758363" y="267970"/>
                  </a:lnTo>
                  <a:lnTo>
                    <a:pt x="651388" y="187960"/>
                  </a:lnTo>
                  <a:lnTo>
                    <a:pt x="650925" y="187960"/>
                  </a:lnTo>
                  <a:lnTo>
                    <a:pt x="650925" y="187614"/>
                  </a:lnTo>
                  <a:lnTo>
                    <a:pt x="647992" y="185420"/>
                  </a:lnTo>
                  <a:lnTo>
                    <a:pt x="650925" y="184150"/>
                  </a:lnTo>
                  <a:lnTo>
                    <a:pt x="656437" y="184150"/>
                  </a:lnTo>
                  <a:lnTo>
                    <a:pt x="656437" y="181610"/>
                  </a:lnTo>
                  <a:lnTo>
                    <a:pt x="654291" y="180340"/>
                  </a:lnTo>
                  <a:close/>
                </a:path>
                <a:path w="1289050" h="1121410">
                  <a:moveTo>
                    <a:pt x="831227" y="265804"/>
                  </a:moveTo>
                  <a:lnTo>
                    <a:pt x="831227" y="267970"/>
                  </a:lnTo>
                  <a:lnTo>
                    <a:pt x="835850" y="267970"/>
                  </a:lnTo>
                  <a:lnTo>
                    <a:pt x="835850" y="266700"/>
                  </a:lnTo>
                  <a:lnTo>
                    <a:pt x="834047" y="266700"/>
                  </a:lnTo>
                  <a:lnTo>
                    <a:pt x="831227" y="265804"/>
                  </a:lnTo>
                  <a:close/>
                </a:path>
                <a:path w="1289050" h="1121410">
                  <a:moveTo>
                    <a:pt x="842276" y="265430"/>
                  </a:moveTo>
                  <a:lnTo>
                    <a:pt x="841362" y="265430"/>
                  </a:lnTo>
                  <a:lnTo>
                    <a:pt x="841362" y="267970"/>
                  </a:lnTo>
                  <a:lnTo>
                    <a:pt x="842276" y="267970"/>
                  </a:lnTo>
                  <a:lnTo>
                    <a:pt x="842276" y="265430"/>
                  </a:lnTo>
                  <a:close/>
                </a:path>
                <a:path w="1289050" h="1121410">
                  <a:moveTo>
                    <a:pt x="833356" y="265430"/>
                  </a:moveTo>
                  <a:lnTo>
                    <a:pt x="831227" y="265430"/>
                  </a:lnTo>
                  <a:lnTo>
                    <a:pt x="831227" y="265804"/>
                  </a:lnTo>
                  <a:lnTo>
                    <a:pt x="834047" y="266700"/>
                  </a:lnTo>
                  <a:lnTo>
                    <a:pt x="833356" y="265430"/>
                  </a:lnTo>
                  <a:close/>
                </a:path>
                <a:path w="1289050" h="1121410">
                  <a:moveTo>
                    <a:pt x="835850" y="265430"/>
                  </a:moveTo>
                  <a:lnTo>
                    <a:pt x="833356" y="265430"/>
                  </a:lnTo>
                  <a:lnTo>
                    <a:pt x="834047" y="266700"/>
                  </a:lnTo>
                  <a:lnTo>
                    <a:pt x="835850" y="266700"/>
                  </a:lnTo>
                  <a:lnTo>
                    <a:pt x="835850" y="265430"/>
                  </a:lnTo>
                  <a:close/>
                </a:path>
                <a:path w="1289050" h="1121410">
                  <a:moveTo>
                    <a:pt x="816524" y="251460"/>
                  </a:moveTo>
                  <a:lnTo>
                    <a:pt x="809749" y="251460"/>
                  </a:lnTo>
                  <a:lnTo>
                    <a:pt x="810133" y="252730"/>
                  </a:lnTo>
                  <a:lnTo>
                    <a:pt x="822058" y="262890"/>
                  </a:lnTo>
                  <a:lnTo>
                    <a:pt x="831227" y="265804"/>
                  </a:lnTo>
                  <a:lnTo>
                    <a:pt x="831227" y="265430"/>
                  </a:lnTo>
                  <a:lnTo>
                    <a:pt x="833356" y="265430"/>
                  </a:lnTo>
                  <a:lnTo>
                    <a:pt x="830251" y="259724"/>
                  </a:lnTo>
                  <a:lnTo>
                    <a:pt x="824674" y="257810"/>
                  </a:lnTo>
                  <a:lnTo>
                    <a:pt x="823252" y="255752"/>
                  </a:lnTo>
                  <a:lnTo>
                    <a:pt x="822223" y="255270"/>
                  </a:lnTo>
                  <a:lnTo>
                    <a:pt x="816524" y="251460"/>
                  </a:lnTo>
                  <a:close/>
                </a:path>
                <a:path w="1289050" h="1121410">
                  <a:moveTo>
                    <a:pt x="1280489" y="251460"/>
                  </a:moveTo>
                  <a:lnTo>
                    <a:pt x="1275583" y="251460"/>
                  </a:lnTo>
                  <a:lnTo>
                    <a:pt x="1262405" y="265430"/>
                  </a:lnTo>
                  <a:lnTo>
                    <a:pt x="1270464" y="265430"/>
                  </a:lnTo>
                  <a:lnTo>
                    <a:pt x="1276540" y="262890"/>
                  </a:lnTo>
                  <a:lnTo>
                    <a:pt x="1280489" y="251460"/>
                  </a:lnTo>
                  <a:close/>
                </a:path>
                <a:path w="1289050" h="1121410">
                  <a:moveTo>
                    <a:pt x="452260" y="262398"/>
                  </a:moveTo>
                  <a:lnTo>
                    <a:pt x="449251" y="264872"/>
                  </a:lnTo>
                  <a:lnTo>
                    <a:pt x="449019" y="265332"/>
                  </a:lnTo>
                  <a:lnTo>
                    <a:pt x="452365" y="262458"/>
                  </a:lnTo>
                  <a:close/>
                </a:path>
                <a:path w="1289050" h="1121410">
                  <a:moveTo>
                    <a:pt x="450888" y="261620"/>
                  </a:moveTo>
                  <a:lnTo>
                    <a:pt x="449251" y="264872"/>
                  </a:lnTo>
                  <a:lnTo>
                    <a:pt x="452260" y="262398"/>
                  </a:lnTo>
                  <a:lnTo>
                    <a:pt x="450888" y="261620"/>
                  </a:lnTo>
                  <a:close/>
                </a:path>
                <a:path w="1289050" h="1121410">
                  <a:moveTo>
                    <a:pt x="453207" y="261620"/>
                  </a:moveTo>
                  <a:lnTo>
                    <a:pt x="450888" y="261620"/>
                  </a:lnTo>
                  <a:lnTo>
                    <a:pt x="452260" y="262398"/>
                  </a:lnTo>
                  <a:lnTo>
                    <a:pt x="453207" y="261620"/>
                  </a:lnTo>
                  <a:close/>
                </a:path>
                <a:path w="1289050" h="1121410">
                  <a:moveTo>
                    <a:pt x="829745" y="258794"/>
                  </a:moveTo>
                  <a:lnTo>
                    <a:pt x="830251" y="259724"/>
                  </a:lnTo>
                  <a:lnTo>
                    <a:pt x="835774" y="261620"/>
                  </a:lnTo>
                  <a:lnTo>
                    <a:pt x="829745" y="258794"/>
                  </a:lnTo>
                  <a:close/>
                </a:path>
                <a:path w="1289050" h="1121410">
                  <a:moveTo>
                    <a:pt x="825754" y="251460"/>
                  </a:moveTo>
                  <a:lnTo>
                    <a:pt x="820285" y="251460"/>
                  </a:lnTo>
                  <a:lnTo>
                    <a:pt x="823252" y="255752"/>
                  </a:lnTo>
                  <a:lnTo>
                    <a:pt x="829745" y="258794"/>
                  </a:lnTo>
                  <a:lnTo>
                    <a:pt x="825754" y="251460"/>
                  </a:lnTo>
                  <a:close/>
                </a:path>
                <a:path w="1289050" h="1121410">
                  <a:moveTo>
                    <a:pt x="784638" y="243018"/>
                  </a:moveTo>
                  <a:lnTo>
                    <a:pt x="769734" y="251460"/>
                  </a:lnTo>
                  <a:lnTo>
                    <a:pt x="781278" y="256540"/>
                  </a:lnTo>
                  <a:lnTo>
                    <a:pt x="782168" y="255270"/>
                  </a:lnTo>
                  <a:lnTo>
                    <a:pt x="782218" y="252730"/>
                  </a:lnTo>
                  <a:lnTo>
                    <a:pt x="778891" y="252730"/>
                  </a:lnTo>
                  <a:lnTo>
                    <a:pt x="784638" y="243018"/>
                  </a:lnTo>
                  <a:close/>
                </a:path>
                <a:path w="1289050" h="1121410">
                  <a:moveTo>
                    <a:pt x="799689" y="232230"/>
                  </a:moveTo>
                  <a:lnTo>
                    <a:pt x="798140" y="235213"/>
                  </a:lnTo>
                  <a:lnTo>
                    <a:pt x="806297" y="240030"/>
                  </a:lnTo>
                  <a:lnTo>
                    <a:pt x="808166" y="246217"/>
                  </a:lnTo>
                  <a:lnTo>
                    <a:pt x="808926" y="246380"/>
                  </a:lnTo>
                  <a:lnTo>
                    <a:pt x="822223" y="255270"/>
                  </a:lnTo>
                  <a:lnTo>
                    <a:pt x="823252" y="255752"/>
                  </a:lnTo>
                  <a:lnTo>
                    <a:pt x="815587" y="244662"/>
                  </a:lnTo>
                  <a:lnTo>
                    <a:pt x="812457" y="242570"/>
                  </a:lnTo>
                  <a:lnTo>
                    <a:pt x="803402" y="233703"/>
                  </a:lnTo>
                  <a:lnTo>
                    <a:pt x="799689" y="232230"/>
                  </a:lnTo>
                  <a:close/>
                </a:path>
                <a:path w="1289050" h="1121410">
                  <a:moveTo>
                    <a:pt x="787730" y="251460"/>
                  </a:moveTo>
                  <a:lnTo>
                    <a:pt x="784839" y="251460"/>
                  </a:lnTo>
                  <a:lnTo>
                    <a:pt x="782223" y="255191"/>
                  </a:lnTo>
                  <a:lnTo>
                    <a:pt x="787730" y="255270"/>
                  </a:lnTo>
                  <a:lnTo>
                    <a:pt x="787730" y="251460"/>
                  </a:lnTo>
                  <a:close/>
                </a:path>
                <a:path w="1289050" h="1121410">
                  <a:moveTo>
                    <a:pt x="784839" y="251460"/>
                  </a:moveTo>
                  <a:lnTo>
                    <a:pt x="782218" y="251460"/>
                  </a:lnTo>
                  <a:lnTo>
                    <a:pt x="782218" y="255199"/>
                  </a:lnTo>
                  <a:lnTo>
                    <a:pt x="784839" y="251460"/>
                  </a:lnTo>
                  <a:close/>
                </a:path>
                <a:path w="1289050" h="1121410">
                  <a:moveTo>
                    <a:pt x="515937" y="229448"/>
                  </a:moveTo>
                  <a:lnTo>
                    <a:pt x="502373" y="238760"/>
                  </a:lnTo>
                  <a:lnTo>
                    <a:pt x="489597" y="245110"/>
                  </a:lnTo>
                  <a:lnTo>
                    <a:pt x="468757" y="248920"/>
                  </a:lnTo>
                  <a:lnTo>
                    <a:pt x="453202" y="255191"/>
                  </a:lnTo>
                  <a:lnTo>
                    <a:pt x="467715" y="252730"/>
                  </a:lnTo>
                  <a:lnTo>
                    <a:pt x="477088" y="252730"/>
                  </a:lnTo>
                  <a:lnTo>
                    <a:pt x="491820" y="250190"/>
                  </a:lnTo>
                  <a:lnTo>
                    <a:pt x="505256" y="243840"/>
                  </a:lnTo>
                  <a:lnTo>
                    <a:pt x="520158" y="233680"/>
                  </a:lnTo>
                  <a:lnTo>
                    <a:pt x="515937" y="233680"/>
                  </a:lnTo>
                  <a:lnTo>
                    <a:pt x="515937" y="229448"/>
                  </a:lnTo>
                  <a:close/>
                </a:path>
                <a:path w="1289050" h="1121410">
                  <a:moveTo>
                    <a:pt x="477088" y="252730"/>
                  </a:moveTo>
                  <a:lnTo>
                    <a:pt x="467715" y="252730"/>
                  </a:lnTo>
                  <a:lnTo>
                    <a:pt x="467040" y="255014"/>
                  </a:lnTo>
                  <a:lnTo>
                    <a:pt x="469722" y="254000"/>
                  </a:lnTo>
                  <a:lnTo>
                    <a:pt x="477088" y="252730"/>
                  </a:lnTo>
                  <a:close/>
                </a:path>
                <a:path w="1289050" h="1121410">
                  <a:moveTo>
                    <a:pt x="1236637" y="248920"/>
                  </a:moveTo>
                  <a:lnTo>
                    <a:pt x="1250155" y="253756"/>
                  </a:lnTo>
                  <a:lnTo>
                    <a:pt x="1249743" y="252730"/>
                  </a:lnTo>
                  <a:lnTo>
                    <a:pt x="1236637" y="248920"/>
                  </a:lnTo>
                  <a:close/>
                </a:path>
                <a:path w="1289050" h="1121410">
                  <a:moveTo>
                    <a:pt x="794756" y="233214"/>
                  </a:moveTo>
                  <a:lnTo>
                    <a:pt x="792611" y="234780"/>
                  </a:lnTo>
                  <a:lnTo>
                    <a:pt x="789914" y="240030"/>
                  </a:lnTo>
                  <a:lnTo>
                    <a:pt x="784638" y="243018"/>
                  </a:lnTo>
                  <a:lnTo>
                    <a:pt x="778891" y="252730"/>
                  </a:lnTo>
                  <a:lnTo>
                    <a:pt x="788283" y="246545"/>
                  </a:lnTo>
                  <a:lnTo>
                    <a:pt x="791070" y="242570"/>
                  </a:lnTo>
                  <a:lnTo>
                    <a:pt x="794321" y="242570"/>
                  </a:lnTo>
                  <a:lnTo>
                    <a:pt x="798140" y="235213"/>
                  </a:lnTo>
                  <a:lnTo>
                    <a:pt x="794756" y="233214"/>
                  </a:lnTo>
                  <a:close/>
                </a:path>
                <a:path w="1289050" h="1121410">
                  <a:moveTo>
                    <a:pt x="788283" y="246545"/>
                  </a:moveTo>
                  <a:lnTo>
                    <a:pt x="778891" y="252730"/>
                  </a:lnTo>
                  <a:lnTo>
                    <a:pt x="782218" y="252730"/>
                  </a:lnTo>
                  <a:lnTo>
                    <a:pt x="782218" y="251460"/>
                  </a:lnTo>
                  <a:lnTo>
                    <a:pt x="784839" y="251460"/>
                  </a:lnTo>
                  <a:lnTo>
                    <a:pt x="788283" y="246545"/>
                  </a:lnTo>
                  <a:close/>
                </a:path>
                <a:path w="1289050" h="1121410">
                  <a:moveTo>
                    <a:pt x="808598" y="247650"/>
                  </a:moveTo>
                  <a:lnTo>
                    <a:pt x="787730" y="247650"/>
                  </a:lnTo>
                  <a:lnTo>
                    <a:pt x="787730" y="251460"/>
                  </a:lnTo>
                  <a:lnTo>
                    <a:pt x="809749" y="251460"/>
                  </a:lnTo>
                  <a:lnTo>
                    <a:pt x="808598" y="247650"/>
                  </a:lnTo>
                  <a:close/>
                </a:path>
                <a:path w="1289050" h="1121410">
                  <a:moveTo>
                    <a:pt x="1275001" y="247650"/>
                  </a:moveTo>
                  <a:lnTo>
                    <a:pt x="820055" y="247650"/>
                  </a:lnTo>
                  <a:lnTo>
                    <a:pt x="825754" y="251460"/>
                  </a:lnTo>
                  <a:lnTo>
                    <a:pt x="1238196" y="251460"/>
                  </a:lnTo>
                  <a:lnTo>
                    <a:pt x="1236192" y="248920"/>
                  </a:lnTo>
                  <a:lnTo>
                    <a:pt x="1275891" y="248920"/>
                  </a:lnTo>
                  <a:lnTo>
                    <a:pt x="1275001" y="247650"/>
                  </a:lnTo>
                  <a:close/>
                </a:path>
                <a:path w="1289050" h="1121410">
                  <a:moveTo>
                    <a:pt x="1275891" y="248920"/>
                  </a:moveTo>
                  <a:lnTo>
                    <a:pt x="1247736" y="248920"/>
                  </a:lnTo>
                  <a:lnTo>
                    <a:pt x="1256550" y="251460"/>
                  </a:lnTo>
                  <a:lnTo>
                    <a:pt x="1275583" y="251460"/>
                  </a:lnTo>
                  <a:lnTo>
                    <a:pt x="1276781" y="250190"/>
                  </a:lnTo>
                  <a:lnTo>
                    <a:pt x="1275891" y="248920"/>
                  </a:lnTo>
                  <a:close/>
                </a:path>
                <a:path w="1289050" h="1121410">
                  <a:moveTo>
                    <a:pt x="808166" y="246217"/>
                  </a:moveTo>
                  <a:lnTo>
                    <a:pt x="808598" y="247650"/>
                  </a:lnTo>
                  <a:lnTo>
                    <a:pt x="810826" y="247650"/>
                  </a:lnTo>
                  <a:lnTo>
                    <a:pt x="808926" y="246380"/>
                  </a:lnTo>
                  <a:lnTo>
                    <a:pt x="808166" y="246217"/>
                  </a:lnTo>
                  <a:close/>
                </a:path>
                <a:path w="1289050" h="1121410">
                  <a:moveTo>
                    <a:pt x="815587" y="244662"/>
                  </a:moveTo>
                  <a:lnTo>
                    <a:pt x="817652" y="247650"/>
                  </a:lnTo>
                  <a:lnTo>
                    <a:pt x="820055" y="247650"/>
                  </a:lnTo>
                  <a:lnTo>
                    <a:pt x="815587" y="244662"/>
                  </a:lnTo>
                  <a:close/>
                </a:path>
                <a:path w="1289050" h="1121410">
                  <a:moveTo>
                    <a:pt x="1287346" y="218440"/>
                  </a:moveTo>
                  <a:lnTo>
                    <a:pt x="1286979" y="218440"/>
                  </a:lnTo>
                  <a:lnTo>
                    <a:pt x="1266101" y="234950"/>
                  </a:lnTo>
                  <a:lnTo>
                    <a:pt x="1275001" y="247650"/>
                  </a:lnTo>
                  <a:lnTo>
                    <a:pt x="1280293" y="247650"/>
                  </a:lnTo>
                  <a:lnTo>
                    <a:pt x="1269568" y="234950"/>
                  </a:lnTo>
                  <a:lnTo>
                    <a:pt x="1281176" y="231140"/>
                  </a:lnTo>
                  <a:lnTo>
                    <a:pt x="1287346" y="218440"/>
                  </a:lnTo>
                  <a:close/>
                </a:path>
                <a:path w="1289050" h="1121410">
                  <a:moveTo>
                    <a:pt x="791070" y="242570"/>
                  </a:moveTo>
                  <a:lnTo>
                    <a:pt x="788283" y="246545"/>
                  </a:lnTo>
                  <a:lnTo>
                    <a:pt x="793525" y="243093"/>
                  </a:lnTo>
                  <a:lnTo>
                    <a:pt x="791070" y="242570"/>
                  </a:lnTo>
                  <a:close/>
                </a:path>
                <a:path w="1289050" h="1121410">
                  <a:moveTo>
                    <a:pt x="798140" y="235213"/>
                  </a:moveTo>
                  <a:lnTo>
                    <a:pt x="794321" y="242570"/>
                  </a:lnTo>
                  <a:lnTo>
                    <a:pt x="793525" y="243093"/>
                  </a:lnTo>
                  <a:lnTo>
                    <a:pt x="808166" y="246217"/>
                  </a:lnTo>
                  <a:lnTo>
                    <a:pt x="806297" y="240030"/>
                  </a:lnTo>
                  <a:lnTo>
                    <a:pt x="798140" y="235213"/>
                  </a:lnTo>
                  <a:close/>
                </a:path>
                <a:path w="1289050" h="1121410">
                  <a:moveTo>
                    <a:pt x="803402" y="233703"/>
                  </a:moveTo>
                  <a:lnTo>
                    <a:pt x="812457" y="242570"/>
                  </a:lnTo>
                  <a:lnTo>
                    <a:pt x="815587" y="244662"/>
                  </a:lnTo>
                  <a:lnTo>
                    <a:pt x="809752" y="236220"/>
                  </a:lnTo>
                  <a:lnTo>
                    <a:pt x="803402" y="233703"/>
                  </a:lnTo>
                  <a:close/>
                </a:path>
                <a:path w="1289050" h="1121410">
                  <a:moveTo>
                    <a:pt x="794321" y="242570"/>
                  </a:moveTo>
                  <a:lnTo>
                    <a:pt x="791070" y="242570"/>
                  </a:lnTo>
                  <a:lnTo>
                    <a:pt x="793525" y="243093"/>
                  </a:lnTo>
                  <a:lnTo>
                    <a:pt x="794321" y="242570"/>
                  </a:lnTo>
                  <a:close/>
                </a:path>
                <a:path w="1289050" h="1121410">
                  <a:moveTo>
                    <a:pt x="792611" y="234780"/>
                  </a:moveTo>
                  <a:lnTo>
                    <a:pt x="787158" y="238760"/>
                  </a:lnTo>
                  <a:lnTo>
                    <a:pt x="784638" y="243018"/>
                  </a:lnTo>
                  <a:lnTo>
                    <a:pt x="789914" y="240030"/>
                  </a:lnTo>
                  <a:lnTo>
                    <a:pt x="792611" y="234780"/>
                  </a:lnTo>
                  <a:close/>
                </a:path>
                <a:path w="1289050" h="1121410">
                  <a:moveTo>
                    <a:pt x="1236211" y="213360"/>
                  </a:moveTo>
                  <a:lnTo>
                    <a:pt x="1234008" y="213360"/>
                  </a:lnTo>
                  <a:lnTo>
                    <a:pt x="1237424" y="227330"/>
                  </a:lnTo>
                  <a:lnTo>
                    <a:pt x="1249045" y="238760"/>
                  </a:lnTo>
                  <a:lnTo>
                    <a:pt x="1249406" y="237490"/>
                  </a:lnTo>
                  <a:lnTo>
                    <a:pt x="1248219" y="237490"/>
                  </a:lnTo>
                  <a:lnTo>
                    <a:pt x="1236211" y="213360"/>
                  </a:lnTo>
                  <a:close/>
                </a:path>
                <a:path w="1289050" h="1121410">
                  <a:moveTo>
                    <a:pt x="1288580" y="215900"/>
                  </a:moveTo>
                  <a:lnTo>
                    <a:pt x="1274152" y="215900"/>
                  </a:lnTo>
                  <a:lnTo>
                    <a:pt x="1261325" y="219710"/>
                  </a:lnTo>
                  <a:lnTo>
                    <a:pt x="1249451" y="219710"/>
                  </a:lnTo>
                  <a:lnTo>
                    <a:pt x="1248219" y="220980"/>
                  </a:lnTo>
                  <a:lnTo>
                    <a:pt x="1248219" y="237490"/>
                  </a:lnTo>
                  <a:lnTo>
                    <a:pt x="1249406" y="237490"/>
                  </a:lnTo>
                  <a:lnTo>
                    <a:pt x="1253744" y="222250"/>
                  </a:lnTo>
                  <a:lnTo>
                    <a:pt x="1275765" y="220980"/>
                  </a:lnTo>
                  <a:lnTo>
                    <a:pt x="1286979" y="218440"/>
                  </a:lnTo>
                  <a:lnTo>
                    <a:pt x="1287346" y="218440"/>
                  </a:lnTo>
                  <a:lnTo>
                    <a:pt x="1288580" y="215900"/>
                  </a:lnTo>
                  <a:close/>
                </a:path>
                <a:path w="1289050" h="1121410">
                  <a:moveTo>
                    <a:pt x="797365" y="231309"/>
                  </a:moveTo>
                  <a:lnTo>
                    <a:pt x="794756" y="233214"/>
                  </a:lnTo>
                  <a:lnTo>
                    <a:pt x="798140" y="235213"/>
                  </a:lnTo>
                  <a:lnTo>
                    <a:pt x="799689" y="232230"/>
                  </a:lnTo>
                  <a:lnTo>
                    <a:pt x="797365" y="231309"/>
                  </a:lnTo>
                  <a:close/>
                </a:path>
                <a:path w="1289050" h="1121410">
                  <a:moveTo>
                    <a:pt x="793727" y="232606"/>
                  </a:moveTo>
                  <a:lnTo>
                    <a:pt x="792611" y="234780"/>
                  </a:lnTo>
                  <a:lnTo>
                    <a:pt x="794756" y="233214"/>
                  </a:lnTo>
                  <a:lnTo>
                    <a:pt x="793727" y="232606"/>
                  </a:lnTo>
                  <a:close/>
                </a:path>
                <a:path w="1289050" h="1121410">
                  <a:moveTo>
                    <a:pt x="800421" y="230820"/>
                  </a:moveTo>
                  <a:lnTo>
                    <a:pt x="799689" y="232230"/>
                  </a:lnTo>
                  <a:lnTo>
                    <a:pt x="803402" y="233703"/>
                  </a:lnTo>
                  <a:lnTo>
                    <a:pt x="800785" y="231140"/>
                  </a:lnTo>
                  <a:lnTo>
                    <a:pt x="800421" y="230820"/>
                  </a:lnTo>
                  <a:close/>
                </a:path>
                <a:path w="1289050" h="1121410">
                  <a:moveTo>
                    <a:pt x="599186" y="189230"/>
                  </a:moveTo>
                  <a:lnTo>
                    <a:pt x="582815" y="191770"/>
                  </a:lnTo>
                  <a:lnTo>
                    <a:pt x="570801" y="200660"/>
                  </a:lnTo>
                  <a:lnTo>
                    <a:pt x="559460" y="209550"/>
                  </a:lnTo>
                  <a:lnTo>
                    <a:pt x="535825" y="223520"/>
                  </a:lnTo>
                  <a:lnTo>
                    <a:pt x="524573" y="223520"/>
                  </a:lnTo>
                  <a:lnTo>
                    <a:pt x="515937" y="229448"/>
                  </a:lnTo>
                  <a:lnTo>
                    <a:pt x="515937" y="233680"/>
                  </a:lnTo>
                  <a:lnTo>
                    <a:pt x="520158" y="233680"/>
                  </a:lnTo>
                  <a:lnTo>
                    <a:pt x="525746" y="229870"/>
                  </a:lnTo>
                  <a:lnTo>
                    <a:pt x="521449" y="229870"/>
                  </a:lnTo>
                  <a:lnTo>
                    <a:pt x="521449" y="226060"/>
                  </a:lnTo>
                  <a:lnTo>
                    <a:pt x="535567" y="226060"/>
                  </a:lnTo>
                  <a:lnTo>
                    <a:pt x="551484" y="220980"/>
                  </a:lnTo>
                  <a:lnTo>
                    <a:pt x="562737" y="213360"/>
                  </a:lnTo>
                  <a:lnTo>
                    <a:pt x="574078" y="204470"/>
                  </a:lnTo>
                  <a:lnTo>
                    <a:pt x="586299" y="199796"/>
                  </a:lnTo>
                  <a:lnTo>
                    <a:pt x="588098" y="193040"/>
                  </a:lnTo>
                  <a:lnTo>
                    <a:pt x="599186" y="189230"/>
                  </a:lnTo>
                  <a:close/>
                </a:path>
                <a:path w="1289050" h="1121410">
                  <a:moveTo>
                    <a:pt x="690368" y="229870"/>
                  </a:moveTo>
                  <a:lnTo>
                    <a:pt x="525746" y="229870"/>
                  </a:lnTo>
                  <a:lnTo>
                    <a:pt x="520158" y="233680"/>
                  </a:lnTo>
                  <a:lnTo>
                    <a:pt x="694992" y="233680"/>
                  </a:lnTo>
                  <a:lnTo>
                    <a:pt x="690368" y="229870"/>
                  </a:lnTo>
                  <a:close/>
                </a:path>
                <a:path w="1289050" h="1121410">
                  <a:moveTo>
                    <a:pt x="794070" y="229870"/>
                  </a:moveTo>
                  <a:lnTo>
                    <a:pt x="707422" y="229870"/>
                  </a:lnTo>
                  <a:lnTo>
                    <a:pt x="712516" y="233680"/>
                  </a:lnTo>
                  <a:lnTo>
                    <a:pt x="793176" y="233680"/>
                  </a:lnTo>
                  <a:lnTo>
                    <a:pt x="793727" y="232606"/>
                  </a:lnTo>
                  <a:lnTo>
                    <a:pt x="793394" y="232410"/>
                  </a:lnTo>
                  <a:lnTo>
                    <a:pt x="794070" y="229870"/>
                  </a:lnTo>
                  <a:close/>
                </a:path>
                <a:path w="1289050" h="1121410">
                  <a:moveTo>
                    <a:pt x="1240006" y="229870"/>
                  </a:moveTo>
                  <a:lnTo>
                    <a:pt x="800914" y="229870"/>
                  </a:lnTo>
                  <a:lnTo>
                    <a:pt x="800421" y="230820"/>
                  </a:lnTo>
                  <a:lnTo>
                    <a:pt x="800785" y="231140"/>
                  </a:lnTo>
                  <a:lnTo>
                    <a:pt x="803379" y="233680"/>
                  </a:lnTo>
                  <a:lnTo>
                    <a:pt x="1243880" y="233680"/>
                  </a:lnTo>
                  <a:lnTo>
                    <a:pt x="1240006" y="229870"/>
                  </a:lnTo>
                  <a:close/>
                </a:path>
                <a:path w="1289050" h="1121410">
                  <a:moveTo>
                    <a:pt x="1248219" y="229870"/>
                  </a:moveTo>
                  <a:lnTo>
                    <a:pt x="1244427" y="229870"/>
                  </a:lnTo>
                  <a:lnTo>
                    <a:pt x="1246323" y="233680"/>
                  </a:lnTo>
                  <a:lnTo>
                    <a:pt x="1248219" y="233680"/>
                  </a:lnTo>
                  <a:lnTo>
                    <a:pt x="1248219" y="229870"/>
                  </a:lnTo>
                  <a:close/>
                </a:path>
                <a:path w="1289050" h="1121410">
                  <a:moveTo>
                    <a:pt x="1272525" y="229870"/>
                  </a:moveTo>
                  <a:lnTo>
                    <a:pt x="1251575" y="229870"/>
                  </a:lnTo>
                  <a:lnTo>
                    <a:pt x="1250490" y="233680"/>
                  </a:lnTo>
                  <a:lnTo>
                    <a:pt x="1267707" y="233680"/>
                  </a:lnTo>
                  <a:lnTo>
                    <a:pt x="1272525" y="229870"/>
                  </a:lnTo>
                  <a:close/>
                </a:path>
                <a:path w="1289050" h="1121410">
                  <a:moveTo>
                    <a:pt x="803252" y="165646"/>
                  </a:moveTo>
                  <a:lnTo>
                    <a:pt x="808405" y="177800"/>
                  </a:lnTo>
                  <a:lnTo>
                    <a:pt x="804519" y="190417"/>
                  </a:lnTo>
                  <a:lnTo>
                    <a:pt x="804405" y="198120"/>
                  </a:lnTo>
                  <a:lnTo>
                    <a:pt x="800823" y="210820"/>
                  </a:lnTo>
                  <a:lnTo>
                    <a:pt x="797090" y="226060"/>
                  </a:lnTo>
                  <a:lnTo>
                    <a:pt x="793727" y="232606"/>
                  </a:lnTo>
                  <a:lnTo>
                    <a:pt x="794756" y="233214"/>
                  </a:lnTo>
                  <a:lnTo>
                    <a:pt x="797365" y="231309"/>
                  </a:lnTo>
                  <a:lnTo>
                    <a:pt x="796937" y="231140"/>
                  </a:lnTo>
                  <a:lnTo>
                    <a:pt x="802449" y="219710"/>
                  </a:lnTo>
                  <a:lnTo>
                    <a:pt x="806119" y="207010"/>
                  </a:lnTo>
                  <a:lnTo>
                    <a:pt x="809869" y="192243"/>
                  </a:lnTo>
                  <a:lnTo>
                    <a:pt x="809929" y="169972"/>
                  </a:lnTo>
                  <a:lnTo>
                    <a:pt x="809298" y="168601"/>
                  </a:lnTo>
                  <a:lnTo>
                    <a:pt x="803252" y="165646"/>
                  </a:lnTo>
                  <a:close/>
                </a:path>
                <a:path w="1289050" h="1121410">
                  <a:moveTo>
                    <a:pt x="804405" y="190866"/>
                  </a:moveTo>
                  <a:lnTo>
                    <a:pt x="800798" y="205740"/>
                  </a:lnTo>
                  <a:lnTo>
                    <a:pt x="797115" y="218440"/>
                  </a:lnTo>
                  <a:lnTo>
                    <a:pt x="793394" y="232410"/>
                  </a:lnTo>
                  <a:lnTo>
                    <a:pt x="793727" y="232606"/>
                  </a:lnTo>
                  <a:lnTo>
                    <a:pt x="797090" y="226060"/>
                  </a:lnTo>
                  <a:lnTo>
                    <a:pt x="800823" y="210820"/>
                  </a:lnTo>
                  <a:lnTo>
                    <a:pt x="804405" y="198120"/>
                  </a:lnTo>
                  <a:lnTo>
                    <a:pt x="804405" y="190866"/>
                  </a:lnTo>
                  <a:close/>
                </a:path>
                <a:path w="1289050" h="1121410">
                  <a:moveTo>
                    <a:pt x="799338" y="229870"/>
                  </a:moveTo>
                  <a:lnTo>
                    <a:pt x="797365" y="231309"/>
                  </a:lnTo>
                  <a:lnTo>
                    <a:pt x="799689" y="232230"/>
                  </a:lnTo>
                  <a:lnTo>
                    <a:pt x="800421" y="230820"/>
                  </a:lnTo>
                  <a:lnTo>
                    <a:pt x="799338" y="229870"/>
                  </a:lnTo>
                  <a:close/>
                </a:path>
                <a:path w="1289050" h="1121410">
                  <a:moveTo>
                    <a:pt x="809869" y="192243"/>
                  </a:moveTo>
                  <a:lnTo>
                    <a:pt x="806119" y="207010"/>
                  </a:lnTo>
                  <a:lnTo>
                    <a:pt x="802449" y="219710"/>
                  </a:lnTo>
                  <a:lnTo>
                    <a:pt x="796937" y="231140"/>
                  </a:lnTo>
                  <a:lnTo>
                    <a:pt x="797365" y="231309"/>
                  </a:lnTo>
                  <a:lnTo>
                    <a:pt x="799338" y="229870"/>
                  </a:lnTo>
                  <a:lnTo>
                    <a:pt x="800914" y="229870"/>
                  </a:lnTo>
                  <a:lnTo>
                    <a:pt x="802233" y="227330"/>
                  </a:lnTo>
                  <a:lnTo>
                    <a:pt x="806145" y="212090"/>
                  </a:lnTo>
                  <a:lnTo>
                    <a:pt x="809815" y="199390"/>
                  </a:lnTo>
                  <a:lnTo>
                    <a:pt x="809869" y="192243"/>
                  </a:lnTo>
                  <a:close/>
                </a:path>
                <a:path w="1289050" h="1121410">
                  <a:moveTo>
                    <a:pt x="800914" y="229870"/>
                  </a:moveTo>
                  <a:lnTo>
                    <a:pt x="799338" y="229870"/>
                  </a:lnTo>
                  <a:lnTo>
                    <a:pt x="800421" y="230820"/>
                  </a:lnTo>
                  <a:lnTo>
                    <a:pt x="800914" y="229870"/>
                  </a:lnTo>
                  <a:close/>
                </a:path>
                <a:path w="1289050" h="1121410">
                  <a:moveTo>
                    <a:pt x="535567" y="226060"/>
                  </a:moveTo>
                  <a:lnTo>
                    <a:pt x="521449" y="226060"/>
                  </a:lnTo>
                  <a:lnTo>
                    <a:pt x="521449" y="229870"/>
                  </a:lnTo>
                  <a:lnTo>
                    <a:pt x="525746" y="229870"/>
                  </a:lnTo>
                  <a:lnTo>
                    <a:pt x="527608" y="228600"/>
                  </a:lnTo>
                  <a:lnTo>
                    <a:pt x="535567" y="226060"/>
                  </a:lnTo>
                  <a:close/>
                </a:path>
                <a:path w="1289050" h="1121410">
                  <a:moveTo>
                    <a:pt x="520873" y="226060"/>
                  </a:moveTo>
                  <a:lnTo>
                    <a:pt x="515937" y="226060"/>
                  </a:lnTo>
                  <a:lnTo>
                    <a:pt x="515937" y="229448"/>
                  </a:lnTo>
                  <a:lnTo>
                    <a:pt x="520873" y="226060"/>
                  </a:lnTo>
                  <a:close/>
                </a:path>
                <a:path w="1289050" h="1121410">
                  <a:moveTo>
                    <a:pt x="1225762" y="165100"/>
                  </a:moveTo>
                  <a:lnTo>
                    <a:pt x="1222146" y="165100"/>
                  </a:lnTo>
                  <a:lnTo>
                    <a:pt x="1226324" y="177800"/>
                  </a:lnTo>
                  <a:lnTo>
                    <a:pt x="1229591" y="190866"/>
                  </a:lnTo>
                  <a:lnTo>
                    <a:pt x="1229691" y="192243"/>
                  </a:lnTo>
                  <a:lnTo>
                    <a:pt x="1226108" y="205740"/>
                  </a:lnTo>
                  <a:lnTo>
                    <a:pt x="1219009" y="217170"/>
                  </a:lnTo>
                  <a:lnTo>
                    <a:pt x="1220213" y="216864"/>
                  </a:lnTo>
                  <a:lnTo>
                    <a:pt x="1231176" y="207010"/>
                  </a:lnTo>
                  <a:lnTo>
                    <a:pt x="1235163" y="191770"/>
                  </a:lnTo>
                  <a:lnTo>
                    <a:pt x="1231468" y="176530"/>
                  </a:lnTo>
                  <a:lnTo>
                    <a:pt x="1225762" y="165100"/>
                  </a:lnTo>
                  <a:close/>
                </a:path>
                <a:path w="1289050" h="1121410">
                  <a:moveTo>
                    <a:pt x="1221185" y="216617"/>
                  </a:moveTo>
                  <a:lnTo>
                    <a:pt x="1220213" y="216864"/>
                  </a:lnTo>
                  <a:lnTo>
                    <a:pt x="1219873" y="217170"/>
                  </a:lnTo>
                  <a:lnTo>
                    <a:pt x="1221185" y="216617"/>
                  </a:lnTo>
                  <a:close/>
                </a:path>
                <a:path w="1289050" h="1121410">
                  <a:moveTo>
                    <a:pt x="1234948" y="210820"/>
                  </a:moveTo>
                  <a:lnTo>
                    <a:pt x="1221185" y="216617"/>
                  </a:lnTo>
                  <a:lnTo>
                    <a:pt x="1234008" y="213360"/>
                  </a:lnTo>
                  <a:lnTo>
                    <a:pt x="1236211" y="213360"/>
                  </a:lnTo>
                  <a:lnTo>
                    <a:pt x="1234948" y="210820"/>
                  </a:lnTo>
                  <a:close/>
                </a:path>
                <a:path w="1289050" h="1121410">
                  <a:moveTo>
                    <a:pt x="591506" y="197805"/>
                  </a:moveTo>
                  <a:lnTo>
                    <a:pt x="586299" y="199796"/>
                  </a:lnTo>
                  <a:lnTo>
                    <a:pt x="584377" y="207010"/>
                  </a:lnTo>
                  <a:lnTo>
                    <a:pt x="586154" y="205740"/>
                  </a:lnTo>
                  <a:lnTo>
                    <a:pt x="584873" y="205740"/>
                  </a:lnTo>
                  <a:lnTo>
                    <a:pt x="591506" y="197805"/>
                  </a:lnTo>
                  <a:close/>
                </a:path>
                <a:path w="1289050" h="1121410">
                  <a:moveTo>
                    <a:pt x="612013" y="190500"/>
                  </a:moveTo>
                  <a:lnTo>
                    <a:pt x="600646" y="194310"/>
                  </a:lnTo>
                  <a:lnTo>
                    <a:pt x="591506" y="197805"/>
                  </a:lnTo>
                  <a:lnTo>
                    <a:pt x="584873" y="205740"/>
                  </a:lnTo>
                  <a:lnTo>
                    <a:pt x="600925" y="194310"/>
                  </a:lnTo>
                  <a:lnTo>
                    <a:pt x="612013" y="190500"/>
                  </a:lnTo>
                  <a:close/>
                </a:path>
                <a:path w="1289050" h="1121410">
                  <a:moveTo>
                    <a:pt x="618553" y="185420"/>
                  </a:moveTo>
                  <a:lnTo>
                    <a:pt x="611174" y="187769"/>
                  </a:lnTo>
                  <a:lnTo>
                    <a:pt x="611174" y="190417"/>
                  </a:lnTo>
                  <a:lnTo>
                    <a:pt x="612013" y="190500"/>
                  </a:lnTo>
                  <a:lnTo>
                    <a:pt x="600925" y="194310"/>
                  </a:lnTo>
                  <a:lnTo>
                    <a:pt x="584873" y="205740"/>
                  </a:lnTo>
                  <a:lnTo>
                    <a:pt x="586154" y="205740"/>
                  </a:lnTo>
                  <a:lnTo>
                    <a:pt x="598589" y="196850"/>
                  </a:lnTo>
                  <a:lnTo>
                    <a:pt x="619417" y="190500"/>
                  </a:lnTo>
                  <a:lnTo>
                    <a:pt x="622223" y="190500"/>
                  </a:lnTo>
                  <a:lnTo>
                    <a:pt x="622223" y="187101"/>
                  </a:lnTo>
                  <a:lnTo>
                    <a:pt x="618553" y="185420"/>
                  </a:lnTo>
                  <a:close/>
                </a:path>
                <a:path w="1289050" h="1121410">
                  <a:moveTo>
                    <a:pt x="599186" y="189230"/>
                  </a:moveTo>
                  <a:lnTo>
                    <a:pt x="588098" y="193040"/>
                  </a:lnTo>
                  <a:lnTo>
                    <a:pt x="586299" y="199796"/>
                  </a:lnTo>
                  <a:lnTo>
                    <a:pt x="591506" y="197805"/>
                  </a:lnTo>
                  <a:lnTo>
                    <a:pt x="595490" y="193040"/>
                  </a:lnTo>
                  <a:lnTo>
                    <a:pt x="604932" y="189798"/>
                  </a:lnTo>
                  <a:lnTo>
                    <a:pt x="599186" y="189230"/>
                  </a:lnTo>
                  <a:close/>
                </a:path>
                <a:path w="1289050" h="1121410">
                  <a:moveTo>
                    <a:pt x="859653" y="182916"/>
                  </a:moveTo>
                  <a:lnTo>
                    <a:pt x="860069" y="185420"/>
                  </a:lnTo>
                  <a:lnTo>
                    <a:pt x="863663" y="199390"/>
                  </a:lnTo>
                  <a:lnTo>
                    <a:pt x="859967" y="184150"/>
                  </a:lnTo>
                  <a:lnTo>
                    <a:pt x="859653" y="182916"/>
                  </a:lnTo>
                  <a:close/>
                </a:path>
                <a:path w="1289050" h="1121410">
                  <a:moveTo>
                    <a:pt x="861213" y="172720"/>
                  </a:moveTo>
                  <a:lnTo>
                    <a:pt x="857961" y="172720"/>
                  </a:lnTo>
                  <a:lnTo>
                    <a:pt x="859653" y="182916"/>
                  </a:lnTo>
                  <a:lnTo>
                    <a:pt x="863663" y="199390"/>
                  </a:lnTo>
                  <a:lnTo>
                    <a:pt x="865314" y="182880"/>
                  </a:lnTo>
                  <a:lnTo>
                    <a:pt x="861213" y="172720"/>
                  </a:lnTo>
                  <a:close/>
                </a:path>
                <a:path w="1289050" h="1121410">
                  <a:moveTo>
                    <a:pt x="604932" y="189798"/>
                  </a:moveTo>
                  <a:lnTo>
                    <a:pt x="595490" y="193040"/>
                  </a:lnTo>
                  <a:lnTo>
                    <a:pt x="591506" y="197805"/>
                  </a:lnTo>
                  <a:lnTo>
                    <a:pt x="600646" y="194310"/>
                  </a:lnTo>
                  <a:lnTo>
                    <a:pt x="612013" y="190500"/>
                  </a:lnTo>
                  <a:lnTo>
                    <a:pt x="611174" y="190500"/>
                  </a:lnTo>
                  <a:lnTo>
                    <a:pt x="604932" y="189798"/>
                  </a:lnTo>
                  <a:close/>
                </a:path>
                <a:path w="1289050" h="1121410">
                  <a:moveTo>
                    <a:pt x="809929" y="169972"/>
                  </a:moveTo>
                  <a:lnTo>
                    <a:pt x="809869" y="192243"/>
                  </a:lnTo>
                  <a:lnTo>
                    <a:pt x="813536" y="177800"/>
                  </a:lnTo>
                  <a:lnTo>
                    <a:pt x="809929" y="169972"/>
                  </a:lnTo>
                  <a:close/>
                </a:path>
                <a:path w="1289050" h="1121410">
                  <a:moveTo>
                    <a:pt x="806284" y="172797"/>
                  </a:moveTo>
                  <a:lnTo>
                    <a:pt x="804405" y="184150"/>
                  </a:lnTo>
                  <a:lnTo>
                    <a:pt x="804405" y="190866"/>
                  </a:lnTo>
                  <a:lnTo>
                    <a:pt x="804519" y="190417"/>
                  </a:lnTo>
                  <a:lnTo>
                    <a:pt x="808405" y="177800"/>
                  </a:lnTo>
                  <a:lnTo>
                    <a:pt x="806284" y="172797"/>
                  </a:lnTo>
                  <a:close/>
                </a:path>
                <a:path w="1289050" h="1121410">
                  <a:moveTo>
                    <a:pt x="611174" y="190417"/>
                  </a:moveTo>
                  <a:lnTo>
                    <a:pt x="612013" y="190500"/>
                  </a:lnTo>
                  <a:lnTo>
                    <a:pt x="611174" y="190417"/>
                  </a:lnTo>
                  <a:close/>
                </a:path>
                <a:path w="1289050" h="1121410">
                  <a:moveTo>
                    <a:pt x="622223" y="187101"/>
                  </a:moveTo>
                  <a:lnTo>
                    <a:pt x="622223" y="190500"/>
                  </a:lnTo>
                  <a:lnTo>
                    <a:pt x="629640" y="190500"/>
                  </a:lnTo>
                  <a:lnTo>
                    <a:pt x="622223" y="187101"/>
                  </a:lnTo>
                  <a:close/>
                </a:path>
                <a:path w="1289050" h="1121410">
                  <a:moveTo>
                    <a:pt x="611174" y="187769"/>
                  </a:moveTo>
                  <a:lnTo>
                    <a:pt x="606590" y="189230"/>
                  </a:lnTo>
                  <a:lnTo>
                    <a:pt x="604932" y="189798"/>
                  </a:lnTo>
                  <a:lnTo>
                    <a:pt x="611174" y="190417"/>
                  </a:lnTo>
                  <a:lnTo>
                    <a:pt x="611174" y="187769"/>
                  </a:lnTo>
                  <a:close/>
                </a:path>
                <a:path w="1289050" h="1121410">
                  <a:moveTo>
                    <a:pt x="650925" y="187614"/>
                  </a:moveTo>
                  <a:lnTo>
                    <a:pt x="650925" y="187960"/>
                  </a:lnTo>
                  <a:lnTo>
                    <a:pt x="651340" y="187924"/>
                  </a:lnTo>
                  <a:lnTo>
                    <a:pt x="650925" y="187614"/>
                  </a:lnTo>
                  <a:close/>
                </a:path>
                <a:path w="1289050" h="1121410">
                  <a:moveTo>
                    <a:pt x="651340" y="187924"/>
                  </a:moveTo>
                  <a:lnTo>
                    <a:pt x="650925" y="187960"/>
                  </a:lnTo>
                  <a:lnTo>
                    <a:pt x="651388" y="187960"/>
                  </a:lnTo>
                  <a:close/>
                </a:path>
                <a:path w="1289050" h="1121410">
                  <a:moveTo>
                    <a:pt x="716064" y="160020"/>
                  </a:moveTo>
                  <a:lnTo>
                    <a:pt x="703618" y="160020"/>
                  </a:lnTo>
                  <a:lnTo>
                    <a:pt x="691654" y="162560"/>
                  </a:lnTo>
                  <a:lnTo>
                    <a:pt x="680554" y="166370"/>
                  </a:lnTo>
                  <a:lnTo>
                    <a:pt x="668477" y="166370"/>
                  </a:lnTo>
                  <a:lnTo>
                    <a:pt x="662101" y="182880"/>
                  </a:lnTo>
                  <a:lnTo>
                    <a:pt x="656437" y="184150"/>
                  </a:lnTo>
                  <a:lnTo>
                    <a:pt x="650925" y="184150"/>
                  </a:lnTo>
                  <a:lnTo>
                    <a:pt x="650925" y="187614"/>
                  </a:lnTo>
                  <a:lnTo>
                    <a:pt x="651340" y="187924"/>
                  </a:lnTo>
                  <a:lnTo>
                    <a:pt x="665645" y="186690"/>
                  </a:lnTo>
                  <a:lnTo>
                    <a:pt x="671156" y="170180"/>
                  </a:lnTo>
                  <a:lnTo>
                    <a:pt x="693381" y="168910"/>
                  </a:lnTo>
                  <a:lnTo>
                    <a:pt x="704481" y="165100"/>
                  </a:lnTo>
                  <a:lnTo>
                    <a:pt x="746483" y="165100"/>
                  </a:lnTo>
                  <a:lnTo>
                    <a:pt x="748774" y="163830"/>
                  </a:lnTo>
                  <a:lnTo>
                    <a:pt x="737527" y="163830"/>
                  </a:lnTo>
                  <a:lnTo>
                    <a:pt x="716064" y="160020"/>
                  </a:lnTo>
                  <a:close/>
                </a:path>
                <a:path w="1289050" h="1121410">
                  <a:moveTo>
                    <a:pt x="618553" y="185420"/>
                  </a:moveTo>
                  <a:lnTo>
                    <a:pt x="611174" y="185420"/>
                  </a:lnTo>
                  <a:lnTo>
                    <a:pt x="611174" y="187769"/>
                  </a:lnTo>
                  <a:lnTo>
                    <a:pt x="618553" y="185420"/>
                  </a:lnTo>
                  <a:close/>
                </a:path>
                <a:path w="1289050" h="1121410">
                  <a:moveTo>
                    <a:pt x="622223" y="185420"/>
                  </a:moveTo>
                  <a:lnTo>
                    <a:pt x="618553" y="185420"/>
                  </a:lnTo>
                  <a:lnTo>
                    <a:pt x="622223" y="187101"/>
                  </a:lnTo>
                  <a:lnTo>
                    <a:pt x="622223" y="185420"/>
                  </a:lnTo>
                  <a:close/>
                </a:path>
                <a:path w="1289050" h="1121410">
                  <a:moveTo>
                    <a:pt x="859675" y="168910"/>
                  </a:moveTo>
                  <a:lnTo>
                    <a:pt x="856157" y="169217"/>
                  </a:lnTo>
                  <a:lnTo>
                    <a:pt x="859653" y="182916"/>
                  </a:lnTo>
                  <a:lnTo>
                    <a:pt x="857961" y="172720"/>
                  </a:lnTo>
                  <a:lnTo>
                    <a:pt x="861213" y="172720"/>
                  </a:lnTo>
                  <a:lnTo>
                    <a:pt x="859675" y="168910"/>
                  </a:lnTo>
                  <a:close/>
                </a:path>
                <a:path w="1289050" h="1121410">
                  <a:moveTo>
                    <a:pt x="861618" y="168910"/>
                  </a:moveTo>
                  <a:lnTo>
                    <a:pt x="859675" y="168910"/>
                  </a:lnTo>
                  <a:lnTo>
                    <a:pt x="865314" y="182880"/>
                  </a:lnTo>
                  <a:lnTo>
                    <a:pt x="861618" y="168910"/>
                  </a:lnTo>
                  <a:close/>
                </a:path>
                <a:path w="1289050" h="1121410">
                  <a:moveTo>
                    <a:pt x="852403" y="155033"/>
                  </a:moveTo>
                  <a:lnTo>
                    <a:pt x="847967" y="158707"/>
                  </a:lnTo>
                  <a:lnTo>
                    <a:pt x="847876" y="158869"/>
                  </a:lnTo>
                  <a:lnTo>
                    <a:pt x="843356" y="172720"/>
                  </a:lnTo>
                  <a:lnTo>
                    <a:pt x="857058" y="172720"/>
                  </a:lnTo>
                  <a:lnTo>
                    <a:pt x="856411" y="170180"/>
                  </a:lnTo>
                  <a:lnTo>
                    <a:pt x="845134" y="170180"/>
                  </a:lnTo>
                  <a:lnTo>
                    <a:pt x="854075" y="161350"/>
                  </a:lnTo>
                  <a:lnTo>
                    <a:pt x="852403" y="155033"/>
                  </a:lnTo>
                  <a:close/>
                </a:path>
                <a:path w="1289050" h="1121410">
                  <a:moveTo>
                    <a:pt x="789060" y="164606"/>
                  </a:moveTo>
                  <a:lnTo>
                    <a:pt x="795210" y="168910"/>
                  </a:lnTo>
                  <a:lnTo>
                    <a:pt x="806244" y="172701"/>
                  </a:lnTo>
                  <a:lnTo>
                    <a:pt x="803252" y="165646"/>
                  </a:lnTo>
                  <a:lnTo>
                    <a:pt x="802134" y="165100"/>
                  </a:lnTo>
                  <a:lnTo>
                    <a:pt x="791921" y="165100"/>
                  </a:lnTo>
                  <a:lnTo>
                    <a:pt x="789060" y="164606"/>
                  </a:lnTo>
                  <a:close/>
                </a:path>
                <a:path w="1289050" h="1121410">
                  <a:moveTo>
                    <a:pt x="746483" y="165100"/>
                  </a:moveTo>
                  <a:lnTo>
                    <a:pt x="704481" y="165100"/>
                  </a:lnTo>
                  <a:lnTo>
                    <a:pt x="726287" y="171450"/>
                  </a:lnTo>
                  <a:lnTo>
                    <a:pt x="739609" y="168910"/>
                  </a:lnTo>
                  <a:lnTo>
                    <a:pt x="746483" y="165100"/>
                  </a:lnTo>
                  <a:close/>
                </a:path>
                <a:path w="1289050" h="1121410">
                  <a:moveTo>
                    <a:pt x="1032635" y="162560"/>
                  </a:moveTo>
                  <a:lnTo>
                    <a:pt x="1017358" y="162560"/>
                  </a:lnTo>
                  <a:lnTo>
                    <a:pt x="1038580" y="171450"/>
                  </a:lnTo>
                  <a:lnTo>
                    <a:pt x="1039304" y="168910"/>
                  </a:lnTo>
                  <a:lnTo>
                    <a:pt x="1037412" y="168910"/>
                  </a:lnTo>
                  <a:lnTo>
                    <a:pt x="1032635" y="162560"/>
                  </a:lnTo>
                  <a:close/>
                </a:path>
                <a:path w="1289050" h="1121410">
                  <a:moveTo>
                    <a:pt x="856157" y="169217"/>
                  </a:moveTo>
                  <a:lnTo>
                    <a:pt x="845134" y="170180"/>
                  </a:lnTo>
                  <a:lnTo>
                    <a:pt x="856411" y="170180"/>
                  </a:lnTo>
                  <a:lnTo>
                    <a:pt x="856157" y="169217"/>
                  </a:lnTo>
                  <a:close/>
                </a:path>
                <a:path w="1289050" h="1121410">
                  <a:moveTo>
                    <a:pt x="809298" y="168601"/>
                  </a:moveTo>
                  <a:lnTo>
                    <a:pt x="809929" y="169972"/>
                  </a:lnTo>
                  <a:lnTo>
                    <a:pt x="809929" y="168910"/>
                  </a:lnTo>
                  <a:lnTo>
                    <a:pt x="809298" y="168601"/>
                  </a:lnTo>
                  <a:close/>
                </a:path>
                <a:path w="1289050" h="1121410">
                  <a:moveTo>
                    <a:pt x="857259" y="158206"/>
                  </a:moveTo>
                  <a:lnTo>
                    <a:pt x="854136" y="161290"/>
                  </a:lnTo>
                  <a:lnTo>
                    <a:pt x="854185" y="161765"/>
                  </a:lnTo>
                  <a:lnTo>
                    <a:pt x="856157" y="169217"/>
                  </a:lnTo>
                  <a:lnTo>
                    <a:pt x="859675" y="168910"/>
                  </a:lnTo>
                  <a:lnTo>
                    <a:pt x="861618" y="168910"/>
                  </a:lnTo>
                  <a:lnTo>
                    <a:pt x="857259" y="158206"/>
                  </a:lnTo>
                  <a:close/>
                </a:path>
                <a:path w="1289050" h="1121410">
                  <a:moveTo>
                    <a:pt x="946810" y="115570"/>
                  </a:moveTo>
                  <a:lnTo>
                    <a:pt x="930021" y="115570"/>
                  </a:lnTo>
                  <a:lnTo>
                    <a:pt x="950328" y="123190"/>
                  </a:lnTo>
                  <a:lnTo>
                    <a:pt x="952436" y="135890"/>
                  </a:lnTo>
                  <a:lnTo>
                    <a:pt x="964679" y="144780"/>
                  </a:lnTo>
                  <a:lnTo>
                    <a:pt x="977290" y="144780"/>
                  </a:lnTo>
                  <a:lnTo>
                    <a:pt x="991362" y="161290"/>
                  </a:lnTo>
                  <a:lnTo>
                    <a:pt x="1003808" y="168910"/>
                  </a:lnTo>
                  <a:lnTo>
                    <a:pt x="1014648" y="163830"/>
                  </a:lnTo>
                  <a:lnTo>
                    <a:pt x="1003808" y="163830"/>
                  </a:lnTo>
                  <a:lnTo>
                    <a:pt x="990968" y="144780"/>
                  </a:lnTo>
                  <a:lnTo>
                    <a:pt x="978166" y="139700"/>
                  </a:lnTo>
                  <a:lnTo>
                    <a:pt x="966203" y="139700"/>
                  </a:lnTo>
                  <a:lnTo>
                    <a:pt x="954087" y="119380"/>
                  </a:lnTo>
                  <a:lnTo>
                    <a:pt x="946810" y="115570"/>
                  </a:lnTo>
                  <a:close/>
                </a:path>
                <a:path w="1289050" h="1121410">
                  <a:moveTo>
                    <a:pt x="1053655" y="148590"/>
                  </a:moveTo>
                  <a:lnTo>
                    <a:pt x="1038656" y="154940"/>
                  </a:lnTo>
                  <a:lnTo>
                    <a:pt x="1037412" y="168910"/>
                  </a:lnTo>
                  <a:lnTo>
                    <a:pt x="1039304" y="168910"/>
                  </a:lnTo>
                  <a:lnTo>
                    <a:pt x="1042924" y="156210"/>
                  </a:lnTo>
                  <a:lnTo>
                    <a:pt x="1060513" y="156210"/>
                  </a:lnTo>
                  <a:lnTo>
                    <a:pt x="1053655" y="148590"/>
                  </a:lnTo>
                  <a:close/>
                </a:path>
                <a:path w="1289050" h="1121410">
                  <a:moveTo>
                    <a:pt x="1223860" y="161290"/>
                  </a:moveTo>
                  <a:lnTo>
                    <a:pt x="1207693" y="162560"/>
                  </a:lnTo>
                  <a:lnTo>
                    <a:pt x="1197510" y="166023"/>
                  </a:lnTo>
                  <a:lnTo>
                    <a:pt x="1195273" y="167640"/>
                  </a:lnTo>
                  <a:lnTo>
                    <a:pt x="1209306" y="168910"/>
                  </a:lnTo>
                  <a:lnTo>
                    <a:pt x="1222146" y="165100"/>
                  </a:lnTo>
                  <a:lnTo>
                    <a:pt x="1225762" y="165100"/>
                  </a:lnTo>
                  <a:lnTo>
                    <a:pt x="1223860" y="161290"/>
                  </a:lnTo>
                  <a:close/>
                </a:path>
                <a:path w="1289050" h="1121410">
                  <a:moveTo>
                    <a:pt x="796048" y="161701"/>
                  </a:moveTo>
                  <a:lnTo>
                    <a:pt x="796048" y="162356"/>
                  </a:lnTo>
                  <a:lnTo>
                    <a:pt x="796937" y="162560"/>
                  </a:lnTo>
                  <a:lnTo>
                    <a:pt x="800833" y="164464"/>
                  </a:lnTo>
                  <a:lnTo>
                    <a:pt x="803021" y="165100"/>
                  </a:lnTo>
                  <a:lnTo>
                    <a:pt x="803252" y="165646"/>
                  </a:lnTo>
                  <a:lnTo>
                    <a:pt x="809298" y="168601"/>
                  </a:lnTo>
                  <a:lnTo>
                    <a:pt x="807684" y="165100"/>
                  </a:lnTo>
                  <a:lnTo>
                    <a:pt x="803465" y="165100"/>
                  </a:lnTo>
                  <a:lnTo>
                    <a:pt x="796048" y="161701"/>
                  </a:lnTo>
                  <a:close/>
                </a:path>
                <a:path w="1289050" h="1121410">
                  <a:moveTo>
                    <a:pt x="1198656" y="165196"/>
                  </a:moveTo>
                  <a:lnTo>
                    <a:pt x="1196492" y="166370"/>
                  </a:lnTo>
                  <a:lnTo>
                    <a:pt x="1197510" y="166023"/>
                  </a:lnTo>
                  <a:lnTo>
                    <a:pt x="1198656" y="165196"/>
                  </a:lnTo>
                  <a:close/>
                </a:path>
                <a:path w="1289050" h="1121410">
                  <a:moveTo>
                    <a:pt x="1189429" y="138430"/>
                  </a:moveTo>
                  <a:lnTo>
                    <a:pt x="1189012" y="138430"/>
                  </a:lnTo>
                  <a:lnTo>
                    <a:pt x="1195158" y="154940"/>
                  </a:lnTo>
                  <a:lnTo>
                    <a:pt x="1207579" y="158750"/>
                  </a:lnTo>
                  <a:lnTo>
                    <a:pt x="1198656" y="165196"/>
                  </a:lnTo>
                  <a:lnTo>
                    <a:pt x="1210538" y="158750"/>
                  </a:lnTo>
                  <a:lnTo>
                    <a:pt x="1198219" y="149860"/>
                  </a:lnTo>
                  <a:lnTo>
                    <a:pt x="1189429" y="138430"/>
                  </a:lnTo>
                  <a:close/>
                </a:path>
                <a:path w="1289050" h="1121410">
                  <a:moveTo>
                    <a:pt x="788716" y="164365"/>
                  </a:moveTo>
                  <a:lnTo>
                    <a:pt x="789060" y="164606"/>
                  </a:lnTo>
                  <a:lnTo>
                    <a:pt x="791921" y="165100"/>
                  </a:lnTo>
                  <a:lnTo>
                    <a:pt x="788716" y="164365"/>
                  </a:lnTo>
                  <a:close/>
                </a:path>
                <a:path w="1289050" h="1121410">
                  <a:moveTo>
                    <a:pt x="789043" y="160753"/>
                  </a:moveTo>
                  <a:lnTo>
                    <a:pt x="784999" y="161643"/>
                  </a:lnTo>
                  <a:lnTo>
                    <a:pt x="788716" y="164365"/>
                  </a:lnTo>
                  <a:lnTo>
                    <a:pt x="791921" y="165100"/>
                  </a:lnTo>
                  <a:lnTo>
                    <a:pt x="802134" y="165100"/>
                  </a:lnTo>
                  <a:lnTo>
                    <a:pt x="800833" y="164464"/>
                  </a:lnTo>
                  <a:lnTo>
                    <a:pt x="789914" y="161290"/>
                  </a:lnTo>
                  <a:lnTo>
                    <a:pt x="789795" y="160925"/>
                  </a:lnTo>
                  <a:lnTo>
                    <a:pt x="789043" y="160753"/>
                  </a:lnTo>
                  <a:close/>
                </a:path>
                <a:path w="1289050" h="1121410">
                  <a:moveTo>
                    <a:pt x="800833" y="164464"/>
                  </a:moveTo>
                  <a:lnTo>
                    <a:pt x="802134" y="165100"/>
                  </a:lnTo>
                  <a:lnTo>
                    <a:pt x="803021" y="165100"/>
                  </a:lnTo>
                  <a:lnTo>
                    <a:pt x="800833" y="164464"/>
                  </a:lnTo>
                  <a:close/>
                </a:path>
                <a:path w="1289050" h="1121410">
                  <a:moveTo>
                    <a:pt x="796048" y="158417"/>
                  </a:moveTo>
                  <a:lnTo>
                    <a:pt x="796048" y="161701"/>
                  </a:lnTo>
                  <a:lnTo>
                    <a:pt x="803465" y="165100"/>
                  </a:lnTo>
                  <a:lnTo>
                    <a:pt x="796074" y="160020"/>
                  </a:lnTo>
                  <a:lnTo>
                    <a:pt x="801560" y="160020"/>
                  </a:lnTo>
                  <a:lnTo>
                    <a:pt x="796048" y="158417"/>
                  </a:lnTo>
                  <a:close/>
                </a:path>
                <a:path w="1289050" h="1121410">
                  <a:moveTo>
                    <a:pt x="801560" y="160020"/>
                  </a:moveTo>
                  <a:lnTo>
                    <a:pt x="796074" y="160020"/>
                  </a:lnTo>
                  <a:lnTo>
                    <a:pt x="803465" y="165100"/>
                  </a:lnTo>
                  <a:lnTo>
                    <a:pt x="807684" y="165100"/>
                  </a:lnTo>
                  <a:lnTo>
                    <a:pt x="805929" y="161290"/>
                  </a:lnTo>
                  <a:lnTo>
                    <a:pt x="801560" y="160020"/>
                  </a:lnTo>
                  <a:close/>
                </a:path>
                <a:path w="1289050" h="1121410">
                  <a:moveTo>
                    <a:pt x="1060513" y="156210"/>
                  </a:moveTo>
                  <a:lnTo>
                    <a:pt x="1042924" y="156210"/>
                  </a:lnTo>
                  <a:lnTo>
                    <a:pt x="1056271" y="163830"/>
                  </a:lnTo>
                  <a:lnTo>
                    <a:pt x="1069759" y="165100"/>
                  </a:lnTo>
                  <a:lnTo>
                    <a:pt x="1069374" y="163830"/>
                  </a:lnTo>
                  <a:lnTo>
                    <a:pt x="1067371" y="163830"/>
                  </a:lnTo>
                  <a:lnTo>
                    <a:pt x="1060513" y="156210"/>
                  </a:lnTo>
                  <a:close/>
                </a:path>
                <a:path w="1289050" h="1121410">
                  <a:moveTo>
                    <a:pt x="778103" y="157480"/>
                  </a:moveTo>
                  <a:lnTo>
                    <a:pt x="777201" y="162560"/>
                  </a:lnTo>
                  <a:lnTo>
                    <a:pt x="789060" y="164606"/>
                  </a:lnTo>
                  <a:lnTo>
                    <a:pt x="788716" y="164365"/>
                  </a:lnTo>
                  <a:lnTo>
                    <a:pt x="780834" y="162560"/>
                  </a:lnTo>
                  <a:lnTo>
                    <a:pt x="784867" y="161672"/>
                  </a:lnTo>
                  <a:lnTo>
                    <a:pt x="779139" y="157664"/>
                  </a:lnTo>
                  <a:lnTo>
                    <a:pt x="778103" y="157480"/>
                  </a:lnTo>
                  <a:close/>
                </a:path>
                <a:path w="1289050" h="1121410">
                  <a:moveTo>
                    <a:pt x="789795" y="160925"/>
                  </a:moveTo>
                  <a:lnTo>
                    <a:pt x="789914" y="161290"/>
                  </a:lnTo>
                  <a:lnTo>
                    <a:pt x="800833" y="164464"/>
                  </a:lnTo>
                  <a:lnTo>
                    <a:pt x="796937" y="162560"/>
                  </a:lnTo>
                  <a:lnTo>
                    <a:pt x="796048" y="162560"/>
                  </a:lnTo>
                  <a:lnTo>
                    <a:pt x="796048" y="162356"/>
                  </a:lnTo>
                  <a:lnTo>
                    <a:pt x="789795" y="160925"/>
                  </a:lnTo>
                  <a:close/>
                </a:path>
                <a:path w="1289050" h="1121410">
                  <a:moveTo>
                    <a:pt x="784867" y="161672"/>
                  </a:moveTo>
                  <a:lnTo>
                    <a:pt x="780834" y="162560"/>
                  </a:lnTo>
                  <a:lnTo>
                    <a:pt x="788716" y="164365"/>
                  </a:lnTo>
                  <a:lnTo>
                    <a:pt x="786135" y="162560"/>
                  </a:lnTo>
                  <a:lnTo>
                    <a:pt x="784999" y="162560"/>
                  </a:lnTo>
                  <a:lnTo>
                    <a:pt x="784909" y="161701"/>
                  </a:lnTo>
                  <a:close/>
                </a:path>
                <a:path w="1289050" h="1121410">
                  <a:moveTo>
                    <a:pt x="774750" y="149860"/>
                  </a:moveTo>
                  <a:lnTo>
                    <a:pt x="773518" y="149860"/>
                  </a:lnTo>
                  <a:lnTo>
                    <a:pt x="759574" y="157480"/>
                  </a:lnTo>
                  <a:lnTo>
                    <a:pt x="737527" y="163830"/>
                  </a:lnTo>
                  <a:lnTo>
                    <a:pt x="748774" y="163830"/>
                  </a:lnTo>
                  <a:lnTo>
                    <a:pt x="751065" y="162560"/>
                  </a:lnTo>
                  <a:lnTo>
                    <a:pt x="762292" y="162560"/>
                  </a:lnTo>
                  <a:lnTo>
                    <a:pt x="775246" y="154940"/>
                  </a:lnTo>
                  <a:lnTo>
                    <a:pt x="780294" y="154940"/>
                  </a:lnTo>
                  <a:lnTo>
                    <a:pt x="774750" y="149860"/>
                  </a:lnTo>
                  <a:close/>
                </a:path>
                <a:path w="1289050" h="1121410">
                  <a:moveTo>
                    <a:pt x="1028814" y="157480"/>
                  </a:moveTo>
                  <a:lnTo>
                    <a:pt x="1016127" y="157480"/>
                  </a:lnTo>
                  <a:lnTo>
                    <a:pt x="1003808" y="163830"/>
                  </a:lnTo>
                  <a:lnTo>
                    <a:pt x="1014648" y="163830"/>
                  </a:lnTo>
                  <a:lnTo>
                    <a:pt x="1017358" y="162560"/>
                  </a:lnTo>
                  <a:lnTo>
                    <a:pt x="1032635" y="162560"/>
                  </a:lnTo>
                  <a:lnTo>
                    <a:pt x="1028814" y="157480"/>
                  </a:lnTo>
                  <a:close/>
                </a:path>
                <a:path w="1289050" h="1121410">
                  <a:moveTo>
                    <a:pt x="1061091" y="140970"/>
                  </a:moveTo>
                  <a:lnTo>
                    <a:pt x="1045222" y="140970"/>
                  </a:lnTo>
                  <a:lnTo>
                    <a:pt x="1059903" y="151130"/>
                  </a:lnTo>
                  <a:lnTo>
                    <a:pt x="1067371" y="163830"/>
                  </a:lnTo>
                  <a:lnTo>
                    <a:pt x="1069374" y="163830"/>
                  </a:lnTo>
                  <a:lnTo>
                    <a:pt x="1064755" y="148590"/>
                  </a:lnTo>
                  <a:lnTo>
                    <a:pt x="1061091" y="140970"/>
                  </a:lnTo>
                  <a:close/>
                </a:path>
                <a:path w="1289050" h="1121410">
                  <a:moveTo>
                    <a:pt x="784999" y="161765"/>
                  </a:moveTo>
                  <a:lnTo>
                    <a:pt x="784999" y="162560"/>
                  </a:lnTo>
                  <a:lnTo>
                    <a:pt x="786135" y="162560"/>
                  </a:lnTo>
                  <a:lnTo>
                    <a:pt x="784999" y="161765"/>
                  </a:lnTo>
                  <a:close/>
                </a:path>
                <a:path w="1289050" h="1121410">
                  <a:moveTo>
                    <a:pt x="796048" y="162356"/>
                  </a:moveTo>
                  <a:lnTo>
                    <a:pt x="796048" y="162560"/>
                  </a:lnTo>
                  <a:lnTo>
                    <a:pt x="796937" y="162560"/>
                  </a:lnTo>
                  <a:lnTo>
                    <a:pt x="796048" y="162356"/>
                  </a:lnTo>
                  <a:close/>
                </a:path>
                <a:path w="1289050" h="1121410">
                  <a:moveTo>
                    <a:pt x="792378" y="160020"/>
                  </a:moveTo>
                  <a:lnTo>
                    <a:pt x="789692" y="160610"/>
                  </a:lnTo>
                  <a:lnTo>
                    <a:pt x="789795" y="160925"/>
                  </a:lnTo>
                  <a:lnTo>
                    <a:pt x="796048" y="162356"/>
                  </a:lnTo>
                  <a:lnTo>
                    <a:pt x="795985" y="161672"/>
                  </a:lnTo>
                  <a:lnTo>
                    <a:pt x="792378" y="160020"/>
                  </a:lnTo>
                  <a:close/>
                </a:path>
                <a:path w="1289050" h="1121410">
                  <a:moveTo>
                    <a:pt x="784999" y="161643"/>
                  </a:moveTo>
                  <a:close/>
                </a:path>
                <a:path w="1289050" h="1121410">
                  <a:moveTo>
                    <a:pt x="784110" y="143510"/>
                  </a:moveTo>
                  <a:lnTo>
                    <a:pt x="789322" y="159476"/>
                  </a:lnTo>
                  <a:lnTo>
                    <a:pt x="792378" y="160020"/>
                  </a:lnTo>
                  <a:lnTo>
                    <a:pt x="796048" y="161701"/>
                  </a:lnTo>
                  <a:lnTo>
                    <a:pt x="796048" y="158417"/>
                  </a:lnTo>
                  <a:lnTo>
                    <a:pt x="792822" y="157480"/>
                  </a:lnTo>
                  <a:lnTo>
                    <a:pt x="792284" y="156210"/>
                  </a:lnTo>
                  <a:lnTo>
                    <a:pt x="791438" y="156210"/>
                  </a:lnTo>
                  <a:lnTo>
                    <a:pt x="791438" y="154215"/>
                  </a:lnTo>
                  <a:lnTo>
                    <a:pt x="787438" y="144780"/>
                  </a:lnTo>
                  <a:lnTo>
                    <a:pt x="791201" y="144780"/>
                  </a:lnTo>
                  <a:lnTo>
                    <a:pt x="784110" y="143510"/>
                  </a:lnTo>
                  <a:close/>
                </a:path>
                <a:path w="1289050" h="1121410">
                  <a:moveTo>
                    <a:pt x="779139" y="157664"/>
                  </a:moveTo>
                  <a:lnTo>
                    <a:pt x="784867" y="161672"/>
                  </a:lnTo>
                  <a:lnTo>
                    <a:pt x="784999" y="161643"/>
                  </a:lnTo>
                  <a:lnTo>
                    <a:pt x="784999" y="159251"/>
                  </a:lnTo>
                  <a:lnTo>
                    <a:pt x="784261" y="158575"/>
                  </a:lnTo>
                  <a:lnTo>
                    <a:pt x="779139" y="157664"/>
                  </a:lnTo>
                  <a:close/>
                </a:path>
                <a:path w="1289050" h="1121410">
                  <a:moveTo>
                    <a:pt x="784999" y="159251"/>
                  </a:moveTo>
                  <a:lnTo>
                    <a:pt x="784999" y="161643"/>
                  </a:lnTo>
                  <a:lnTo>
                    <a:pt x="789043" y="160753"/>
                  </a:lnTo>
                  <a:lnTo>
                    <a:pt x="785837" y="160020"/>
                  </a:lnTo>
                  <a:lnTo>
                    <a:pt x="784999" y="159251"/>
                  </a:lnTo>
                  <a:close/>
                </a:path>
                <a:path w="1289050" h="1121410">
                  <a:moveTo>
                    <a:pt x="866293" y="147606"/>
                  </a:moveTo>
                  <a:lnTo>
                    <a:pt x="856170" y="151913"/>
                  </a:lnTo>
                  <a:lnTo>
                    <a:pt x="852403" y="155033"/>
                  </a:lnTo>
                  <a:lnTo>
                    <a:pt x="854075" y="161350"/>
                  </a:lnTo>
                  <a:lnTo>
                    <a:pt x="857259" y="158206"/>
                  </a:lnTo>
                  <a:lnTo>
                    <a:pt x="855929" y="154940"/>
                  </a:lnTo>
                  <a:lnTo>
                    <a:pt x="862828" y="152707"/>
                  </a:lnTo>
                  <a:lnTo>
                    <a:pt x="864425" y="151130"/>
                  </a:lnTo>
                  <a:lnTo>
                    <a:pt x="866293" y="147606"/>
                  </a:lnTo>
                  <a:close/>
                </a:path>
                <a:path w="1289050" h="1121410">
                  <a:moveTo>
                    <a:pt x="789692" y="160610"/>
                  </a:moveTo>
                  <a:lnTo>
                    <a:pt x="789043" y="160753"/>
                  </a:lnTo>
                  <a:lnTo>
                    <a:pt x="789795" y="160925"/>
                  </a:lnTo>
                  <a:lnTo>
                    <a:pt x="789692" y="160610"/>
                  </a:lnTo>
                  <a:close/>
                </a:path>
                <a:path w="1289050" h="1121410">
                  <a:moveTo>
                    <a:pt x="785914" y="158869"/>
                  </a:moveTo>
                  <a:lnTo>
                    <a:pt x="785914" y="160020"/>
                  </a:lnTo>
                  <a:lnTo>
                    <a:pt x="789043" y="160753"/>
                  </a:lnTo>
                  <a:lnTo>
                    <a:pt x="789692" y="160610"/>
                  </a:lnTo>
                  <a:lnTo>
                    <a:pt x="789322" y="159476"/>
                  </a:lnTo>
                  <a:lnTo>
                    <a:pt x="785914" y="158869"/>
                  </a:lnTo>
                  <a:close/>
                </a:path>
                <a:path w="1289050" h="1121410">
                  <a:moveTo>
                    <a:pt x="789322" y="159476"/>
                  </a:moveTo>
                  <a:lnTo>
                    <a:pt x="789692" y="160610"/>
                  </a:lnTo>
                  <a:lnTo>
                    <a:pt x="792378" y="160020"/>
                  </a:lnTo>
                  <a:lnTo>
                    <a:pt x="789322" y="159476"/>
                  </a:lnTo>
                  <a:close/>
                </a:path>
                <a:path w="1289050" h="1121410">
                  <a:moveTo>
                    <a:pt x="784999" y="158707"/>
                  </a:moveTo>
                  <a:lnTo>
                    <a:pt x="784999" y="159251"/>
                  </a:lnTo>
                  <a:lnTo>
                    <a:pt x="785837" y="160020"/>
                  </a:lnTo>
                  <a:lnTo>
                    <a:pt x="785914" y="158869"/>
                  </a:lnTo>
                  <a:lnTo>
                    <a:pt x="784999" y="158707"/>
                  </a:lnTo>
                  <a:close/>
                </a:path>
                <a:path w="1289050" h="1121410">
                  <a:moveTo>
                    <a:pt x="849449" y="157480"/>
                  </a:moveTo>
                  <a:lnTo>
                    <a:pt x="796048" y="157480"/>
                  </a:lnTo>
                  <a:lnTo>
                    <a:pt x="796048" y="158417"/>
                  </a:lnTo>
                  <a:lnTo>
                    <a:pt x="801560" y="160020"/>
                  </a:lnTo>
                  <a:lnTo>
                    <a:pt x="847501" y="160020"/>
                  </a:lnTo>
                  <a:lnTo>
                    <a:pt x="847876" y="158869"/>
                  </a:lnTo>
                  <a:lnTo>
                    <a:pt x="847967" y="158707"/>
                  </a:lnTo>
                  <a:lnTo>
                    <a:pt x="849449" y="157480"/>
                  </a:lnTo>
                  <a:close/>
                </a:path>
                <a:path w="1289050" h="1121410">
                  <a:moveTo>
                    <a:pt x="987032" y="156210"/>
                  </a:moveTo>
                  <a:lnTo>
                    <a:pt x="859281" y="156210"/>
                  </a:lnTo>
                  <a:lnTo>
                    <a:pt x="857259" y="158206"/>
                  </a:lnTo>
                  <a:lnTo>
                    <a:pt x="857998" y="160020"/>
                  </a:lnTo>
                  <a:lnTo>
                    <a:pt x="990279" y="160020"/>
                  </a:lnTo>
                  <a:lnTo>
                    <a:pt x="987032" y="156210"/>
                  </a:lnTo>
                  <a:close/>
                </a:path>
                <a:path w="1289050" h="1121410">
                  <a:moveTo>
                    <a:pt x="1038543" y="156210"/>
                  </a:moveTo>
                  <a:lnTo>
                    <a:pt x="998672" y="156210"/>
                  </a:lnTo>
                  <a:lnTo>
                    <a:pt x="1001240" y="160020"/>
                  </a:lnTo>
                  <a:lnTo>
                    <a:pt x="1011199" y="160020"/>
                  </a:lnTo>
                  <a:lnTo>
                    <a:pt x="1016127" y="157480"/>
                  </a:lnTo>
                  <a:lnTo>
                    <a:pt x="1038430" y="157480"/>
                  </a:lnTo>
                  <a:lnTo>
                    <a:pt x="1038543" y="156210"/>
                  </a:lnTo>
                  <a:close/>
                </a:path>
                <a:path w="1289050" h="1121410">
                  <a:moveTo>
                    <a:pt x="1038430" y="157480"/>
                  </a:moveTo>
                  <a:lnTo>
                    <a:pt x="1028814" y="157480"/>
                  </a:lnTo>
                  <a:lnTo>
                    <a:pt x="1030724" y="160020"/>
                  </a:lnTo>
                  <a:lnTo>
                    <a:pt x="1038204" y="160020"/>
                  </a:lnTo>
                  <a:lnTo>
                    <a:pt x="1038430" y="157480"/>
                  </a:lnTo>
                  <a:close/>
                </a:path>
                <a:path w="1289050" h="1121410">
                  <a:moveTo>
                    <a:pt x="1042924" y="156210"/>
                  </a:moveTo>
                  <a:lnTo>
                    <a:pt x="1041838" y="160020"/>
                  </a:lnTo>
                  <a:lnTo>
                    <a:pt x="1049597" y="160020"/>
                  </a:lnTo>
                  <a:lnTo>
                    <a:pt x="1042924" y="156210"/>
                  </a:lnTo>
                  <a:close/>
                </a:path>
                <a:path w="1289050" h="1121410">
                  <a:moveTo>
                    <a:pt x="1062890" y="156210"/>
                  </a:moveTo>
                  <a:lnTo>
                    <a:pt x="1060513" y="156210"/>
                  </a:lnTo>
                  <a:lnTo>
                    <a:pt x="1063942" y="160020"/>
                  </a:lnTo>
                  <a:lnTo>
                    <a:pt x="1065131" y="160020"/>
                  </a:lnTo>
                  <a:lnTo>
                    <a:pt x="1062890" y="156210"/>
                  </a:lnTo>
                  <a:close/>
                </a:path>
                <a:path w="1289050" h="1121410">
                  <a:moveTo>
                    <a:pt x="1199299" y="156210"/>
                  </a:moveTo>
                  <a:lnTo>
                    <a:pt x="1067064" y="156210"/>
                  </a:lnTo>
                  <a:lnTo>
                    <a:pt x="1068219" y="160020"/>
                  </a:lnTo>
                  <a:lnTo>
                    <a:pt x="1205821" y="160020"/>
                  </a:lnTo>
                  <a:lnTo>
                    <a:pt x="1207579" y="158750"/>
                  </a:lnTo>
                  <a:lnTo>
                    <a:pt x="1199299" y="156210"/>
                  </a:lnTo>
                  <a:close/>
                </a:path>
                <a:path w="1289050" h="1121410">
                  <a:moveTo>
                    <a:pt x="787012" y="152400"/>
                  </a:moveTo>
                  <a:lnTo>
                    <a:pt x="785914" y="152400"/>
                  </a:lnTo>
                  <a:lnTo>
                    <a:pt x="785914" y="158869"/>
                  </a:lnTo>
                  <a:lnTo>
                    <a:pt x="789322" y="159476"/>
                  </a:lnTo>
                  <a:lnTo>
                    <a:pt x="787012" y="152400"/>
                  </a:lnTo>
                  <a:close/>
                </a:path>
                <a:path w="1289050" h="1121410">
                  <a:moveTo>
                    <a:pt x="784261" y="158575"/>
                  </a:moveTo>
                  <a:lnTo>
                    <a:pt x="784999" y="159251"/>
                  </a:lnTo>
                  <a:lnTo>
                    <a:pt x="784999" y="158707"/>
                  </a:lnTo>
                  <a:lnTo>
                    <a:pt x="784261" y="158575"/>
                  </a:lnTo>
                  <a:close/>
                </a:path>
                <a:path w="1289050" h="1121410">
                  <a:moveTo>
                    <a:pt x="785914" y="157480"/>
                  </a:moveTo>
                  <a:lnTo>
                    <a:pt x="784999" y="157480"/>
                  </a:lnTo>
                  <a:lnTo>
                    <a:pt x="784999" y="158707"/>
                  </a:lnTo>
                  <a:lnTo>
                    <a:pt x="785914" y="158869"/>
                  </a:lnTo>
                  <a:lnTo>
                    <a:pt x="785914" y="157480"/>
                  </a:lnTo>
                  <a:close/>
                </a:path>
                <a:path w="1289050" h="1121410">
                  <a:moveTo>
                    <a:pt x="780294" y="154940"/>
                  </a:moveTo>
                  <a:lnTo>
                    <a:pt x="775246" y="154940"/>
                  </a:lnTo>
                  <a:lnTo>
                    <a:pt x="779139" y="157664"/>
                  </a:lnTo>
                  <a:lnTo>
                    <a:pt x="784261" y="158575"/>
                  </a:lnTo>
                  <a:lnTo>
                    <a:pt x="780294" y="154940"/>
                  </a:lnTo>
                  <a:close/>
                </a:path>
                <a:path w="1289050" h="1121410">
                  <a:moveTo>
                    <a:pt x="850982" y="156210"/>
                  </a:moveTo>
                  <a:lnTo>
                    <a:pt x="792284" y="156210"/>
                  </a:lnTo>
                  <a:lnTo>
                    <a:pt x="792822" y="157480"/>
                  </a:lnTo>
                  <a:lnTo>
                    <a:pt x="796048" y="158417"/>
                  </a:lnTo>
                  <a:lnTo>
                    <a:pt x="796048" y="157480"/>
                  </a:lnTo>
                  <a:lnTo>
                    <a:pt x="849449" y="157480"/>
                  </a:lnTo>
                  <a:lnTo>
                    <a:pt x="850982" y="156210"/>
                  </a:lnTo>
                  <a:close/>
                </a:path>
                <a:path w="1289050" h="1121410">
                  <a:moveTo>
                    <a:pt x="862828" y="152707"/>
                  </a:moveTo>
                  <a:lnTo>
                    <a:pt x="855929" y="154940"/>
                  </a:lnTo>
                  <a:lnTo>
                    <a:pt x="857259" y="158206"/>
                  </a:lnTo>
                  <a:lnTo>
                    <a:pt x="862828" y="152707"/>
                  </a:lnTo>
                  <a:close/>
                </a:path>
                <a:path w="1289050" h="1121410">
                  <a:moveTo>
                    <a:pt x="791438" y="154215"/>
                  </a:moveTo>
                  <a:lnTo>
                    <a:pt x="791438" y="156210"/>
                  </a:lnTo>
                  <a:lnTo>
                    <a:pt x="792284" y="156210"/>
                  </a:lnTo>
                  <a:lnTo>
                    <a:pt x="791438" y="154215"/>
                  </a:lnTo>
                  <a:close/>
                </a:path>
                <a:path w="1289050" h="1121410">
                  <a:moveTo>
                    <a:pt x="913930" y="129540"/>
                  </a:moveTo>
                  <a:lnTo>
                    <a:pt x="913356" y="129814"/>
                  </a:lnTo>
                  <a:lnTo>
                    <a:pt x="909815" y="142240"/>
                  </a:lnTo>
                  <a:lnTo>
                    <a:pt x="909815" y="156210"/>
                  </a:lnTo>
                  <a:lnTo>
                    <a:pt x="909964" y="155981"/>
                  </a:lnTo>
                  <a:lnTo>
                    <a:pt x="913599" y="142240"/>
                  </a:lnTo>
                  <a:lnTo>
                    <a:pt x="913930" y="129540"/>
                  </a:lnTo>
                  <a:close/>
                </a:path>
                <a:path w="1289050" h="1121410">
                  <a:moveTo>
                    <a:pt x="910034" y="155875"/>
                  </a:moveTo>
                  <a:lnTo>
                    <a:pt x="909904" y="156210"/>
                  </a:lnTo>
                  <a:lnTo>
                    <a:pt x="910034" y="155875"/>
                  </a:lnTo>
                  <a:close/>
                </a:path>
                <a:path w="1289050" h="1121410">
                  <a:moveTo>
                    <a:pt x="1179724" y="151311"/>
                  </a:moveTo>
                  <a:lnTo>
                    <a:pt x="1186573" y="156210"/>
                  </a:lnTo>
                  <a:lnTo>
                    <a:pt x="1189012" y="154940"/>
                  </a:lnTo>
                  <a:lnTo>
                    <a:pt x="1189012" y="152400"/>
                  </a:lnTo>
                  <a:lnTo>
                    <a:pt x="1183500" y="152400"/>
                  </a:lnTo>
                  <a:lnTo>
                    <a:pt x="1179724" y="151311"/>
                  </a:lnTo>
                  <a:close/>
                </a:path>
                <a:path w="1289050" h="1121410">
                  <a:moveTo>
                    <a:pt x="915327" y="129540"/>
                  </a:moveTo>
                  <a:lnTo>
                    <a:pt x="913930" y="129540"/>
                  </a:lnTo>
                  <a:lnTo>
                    <a:pt x="913599" y="142240"/>
                  </a:lnTo>
                  <a:lnTo>
                    <a:pt x="909964" y="155981"/>
                  </a:lnTo>
                  <a:lnTo>
                    <a:pt x="915327" y="142240"/>
                  </a:lnTo>
                  <a:lnTo>
                    <a:pt x="915327" y="129540"/>
                  </a:lnTo>
                  <a:close/>
                </a:path>
                <a:path w="1289050" h="1121410">
                  <a:moveTo>
                    <a:pt x="915327" y="127314"/>
                  </a:moveTo>
                  <a:lnTo>
                    <a:pt x="915327" y="142240"/>
                  </a:lnTo>
                  <a:lnTo>
                    <a:pt x="910034" y="155875"/>
                  </a:lnTo>
                  <a:lnTo>
                    <a:pt x="918946" y="142240"/>
                  </a:lnTo>
                  <a:lnTo>
                    <a:pt x="915327" y="127314"/>
                  </a:lnTo>
                  <a:close/>
                </a:path>
                <a:path w="1289050" h="1121410">
                  <a:moveTo>
                    <a:pt x="856170" y="151913"/>
                  </a:moveTo>
                  <a:lnTo>
                    <a:pt x="852043" y="153670"/>
                  </a:lnTo>
                  <a:lnTo>
                    <a:pt x="852403" y="155033"/>
                  </a:lnTo>
                  <a:lnTo>
                    <a:pt x="856170" y="151913"/>
                  </a:lnTo>
                  <a:close/>
                </a:path>
                <a:path w="1289050" h="1121410">
                  <a:moveTo>
                    <a:pt x="791438" y="152400"/>
                  </a:moveTo>
                  <a:lnTo>
                    <a:pt x="790668" y="152400"/>
                  </a:lnTo>
                  <a:lnTo>
                    <a:pt x="791438" y="154215"/>
                  </a:lnTo>
                  <a:lnTo>
                    <a:pt x="791438" y="152400"/>
                  </a:lnTo>
                  <a:close/>
                </a:path>
                <a:path w="1289050" h="1121410">
                  <a:moveTo>
                    <a:pt x="897745" y="132348"/>
                  </a:moveTo>
                  <a:lnTo>
                    <a:pt x="875919" y="143510"/>
                  </a:lnTo>
                  <a:lnTo>
                    <a:pt x="866293" y="147606"/>
                  </a:lnTo>
                  <a:lnTo>
                    <a:pt x="864425" y="151130"/>
                  </a:lnTo>
                  <a:lnTo>
                    <a:pt x="862828" y="152707"/>
                  </a:lnTo>
                  <a:lnTo>
                    <a:pt x="867702" y="151130"/>
                  </a:lnTo>
                  <a:lnTo>
                    <a:pt x="890054" y="140970"/>
                  </a:lnTo>
                  <a:lnTo>
                    <a:pt x="905971" y="133350"/>
                  </a:lnTo>
                  <a:lnTo>
                    <a:pt x="900722" y="133350"/>
                  </a:lnTo>
                  <a:lnTo>
                    <a:pt x="897745" y="132348"/>
                  </a:lnTo>
                  <a:close/>
                </a:path>
                <a:path w="1289050" h="1121410">
                  <a:moveTo>
                    <a:pt x="1218958" y="91440"/>
                  </a:moveTo>
                  <a:lnTo>
                    <a:pt x="1205611" y="91440"/>
                  </a:lnTo>
                  <a:lnTo>
                    <a:pt x="1202105" y="102870"/>
                  </a:lnTo>
                  <a:lnTo>
                    <a:pt x="1198397" y="115570"/>
                  </a:lnTo>
                  <a:lnTo>
                    <a:pt x="1191196" y="129540"/>
                  </a:lnTo>
                  <a:lnTo>
                    <a:pt x="1170597" y="132080"/>
                  </a:lnTo>
                  <a:lnTo>
                    <a:pt x="1157770" y="135890"/>
                  </a:lnTo>
                  <a:lnTo>
                    <a:pt x="1148664" y="151130"/>
                  </a:lnTo>
                  <a:lnTo>
                    <a:pt x="1163078" y="152400"/>
                  </a:lnTo>
                  <a:lnTo>
                    <a:pt x="1171638" y="149860"/>
                  </a:lnTo>
                  <a:lnTo>
                    <a:pt x="1150251" y="149860"/>
                  </a:lnTo>
                  <a:lnTo>
                    <a:pt x="1172210" y="137160"/>
                  </a:lnTo>
                  <a:lnTo>
                    <a:pt x="1183424" y="133350"/>
                  </a:lnTo>
                  <a:lnTo>
                    <a:pt x="1195641" y="133350"/>
                  </a:lnTo>
                  <a:lnTo>
                    <a:pt x="1203515" y="118110"/>
                  </a:lnTo>
                  <a:lnTo>
                    <a:pt x="1207401" y="104140"/>
                  </a:lnTo>
                  <a:lnTo>
                    <a:pt x="1219250" y="92710"/>
                  </a:lnTo>
                  <a:lnTo>
                    <a:pt x="1218958" y="91440"/>
                  </a:lnTo>
                  <a:close/>
                </a:path>
                <a:path w="1289050" h="1121410">
                  <a:moveTo>
                    <a:pt x="1188453" y="137160"/>
                  </a:moveTo>
                  <a:lnTo>
                    <a:pt x="1183500" y="152400"/>
                  </a:lnTo>
                  <a:lnTo>
                    <a:pt x="1189012" y="152400"/>
                  </a:lnTo>
                  <a:lnTo>
                    <a:pt x="1189012" y="138430"/>
                  </a:lnTo>
                  <a:lnTo>
                    <a:pt x="1189429" y="138430"/>
                  </a:lnTo>
                  <a:lnTo>
                    <a:pt x="1188453" y="137160"/>
                  </a:lnTo>
                  <a:close/>
                </a:path>
                <a:path w="1289050" h="1121410">
                  <a:moveTo>
                    <a:pt x="866308" y="129540"/>
                  </a:moveTo>
                  <a:lnTo>
                    <a:pt x="847229" y="129540"/>
                  </a:lnTo>
                  <a:lnTo>
                    <a:pt x="868260" y="137160"/>
                  </a:lnTo>
                  <a:lnTo>
                    <a:pt x="860183" y="148590"/>
                  </a:lnTo>
                  <a:lnTo>
                    <a:pt x="856170" y="151913"/>
                  </a:lnTo>
                  <a:lnTo>
                    <a:pt x="866293" y="147606"/>
                  </a:lnTo>
                  <a:lnTo>
                    <a:pt x="872502" y="135890"/>
                  </a:lnTo>
                  <a:lnTo>
                    <a:pt x="866308" y="129540"/>
                  </a:lnTo>
                  <a:close/>
                </a:path>
                <a:path w="1289050" h="1121410">
                  <a:moveTo>
                    <a:pt x="1175918" y="148590"/>
                  </a:moveTo>
                  <a:lnTo>
                    <a:pt x="1173140" y="149414"/>
                  </a:lnTo>
                  <a:lnTo>
                    <a:pt x="1179724" y="151311"/>
                  </a:lnTo>
                  <a:lnTo>
                    <a:pt x="1175918" y="148590"/>
                  </a:lnTo>
                  <a:close/>
                </a:path>
                <a:path w="1289050" h="1121410">
                  <a:moveTo>
                    <a:pt x="791201" y="144780"/>
                  </a:moveTo>
                  <a:lnTo>
                    <a:pt x="787438" y="144780"/>
                  </a:lnTo>
                  <a:lnTo>
                    <a:pt x="805649" y="151130"/>
                  </a:lnTo>
                  <a:lnTo>
                    <a:pt x="811741" y="147320"/>
                  </a:lnTo>
                  <a:lnTo>
                    <a:pt x="805383" y="147320"/>
                  </a:lnTo>
                  <a:lnTo>
                    <a:pt x="791201" y="144780"/>
                  </a:lnTo>
                  <a:close/>
                </a:path>
                <a:path w="1289050" h="1121410">
                  <a:moveTo>
                    <a:pt x="1161465" y="146050"/>
                  </a:moveTo>
                  <a:lnTo>
                    <a:pt x="1150251" y="149860"/>
                  </a:lnTo>
                  <a:lnTo>
                    <a:pt x="1171638" y="149860"/>
                  </a:lnTo>
                  <a:lnTo>
                    <a:pt x="1173140" y="149414"/>
                  </a:lnTo>
                  <a:lnTo>
                    <a:pt x="1161465" y="146050"/>
                  </a:lnTo>
                  <a:close/>
                </a:path>
                <a:path w="1289050" h="1121410">
                  <a:moveTo>
                    <a:pt x="820064" y="135890"/>
                  </a:moveTo>
                  <a:lnTo>
                    <a:pt x="819061" y="135890"/>
                  </a:lnTo>
                  <a:lnTo>
                    <a:pt x="805383" y="147320"/>
                  </a:lnTo>
                  <a:lnTo>
                    <a:pt x="811741" y="147320"/>
                  </a:lnTo>
                  <a:lnTo>
                    <a:pt x="821893" y="140970"/>
                  </a:lnTo>
                  <a:lnTo>
                    <a:pt x="841438" y="140970"/>
                  </a:lnTo>
                  <a:lnTo>
                    <a:pt x="830338" y="139700"/>
                  </a:lnTo>
                  <a:lnTo>
                    <a:pt x="820064" y="135890"/>
                  </a:lnTo>
                  <a:close/>
                </a:path>
                <a:path w="1289050" h="1121410">
                  <a:moveTo>
                    <a:pt x="1010251" y="116840"/>
                  </a:moveTo>
                  <a:lnTo>
                    <a:pt x="994321" y="116840"/>
                  </a:lnTo>
                  <a:lnTo>
                    <a:pt x="1014615" y="125730"/>
                  </a:lnTo>
                  <a:lnTo>
                    <a:pt x="1025702" y="133350"/>
                  </a:lnTo>
                  <a:lnTo>
                    <a:pt x="1028242" y="146050"/>
                  </a:lnTo>
                  <a:lnTo>
                    <a:pt x="1036732" y="143510"/>
                  </a:lnTo>
                  <a:lnTo>
                    <a:pt x="1029563" y="143510"/>
                  </a:lnTo>
                  <a:lnTo>
                    <a:pt x="1029893" y="130810"/>
                  </a:lnTo>
                  <a:lnTo>
                    <a:pt x="1017651" y="121920"/>
                  </a:lnTo>
                  <a:lnTo>
                    <a:pt x="1010251" y="116840"/>
                  </a:lnTo>
                  <a:close/>
                </a:path>
                <a:path w="1289050" h="1121410">
                  <a:moveTo>
                    <a:pt x="1057427" y="133350"/>
                  </a:moveTo>
                  <a:lnTo>
                    <a:pt x="1043000" y="135890"/>
                  </a:lnTo>
                  <a:lnTo>
                    <a:pt x="1029563" y="143510"/>
                  </a:lnTo>
                  <a:lnTo>
                    <a:pt x="1036732" y="143510"/>
                  </a:lnTo>
                  <a:lnTo>
                    <a:pt x="1045222" y="140970"/>
                  </a:lnTo>
                  <a:lnTo>
                    <a:pt x="1061091" y="140970"/>
                  </a:lnTo>
                  <a:lnTo>
                    <a:pt x="1057427" y="133350"/>
                  </a:lnTo>
                  <a:close/>
                </a:path>
                <a:path w="1289050" h="1121410">
                  <a:moveTo>
                    <a:pt x="858875" y="121920"/>
                  </a:moveTo>
                  <a:lnTo>
                    <a:pt x="845134" y="124460"/>
                  </a:lnTo>
                  <a:lnTo>
                    <a:pt x="829983" y="132080"/>
                  </a:lnTo>
                  <a:lnTo>
                    <a:pt x="841438" y="140970"/>
                  </a:lnTo>
                  <a:lnTo>
                    <a:pt x="843165" y="140970"/>
                  </a:lnTo>
                  <a:lnTo>
                    <a:pt x="832065" y="132080"/>
                  </a:lnTo>
                  <a:lnTo>
                    <a:pt x="847229" y="129540"/>
                  </a:lnTo>
                  <a:lnTo>
                    <a:pt x="866308" y="129540"/>
                  </a:lnTo>
                  <a:lnTo>
                    <a:pt x="858875" y="121920"/>
                  </a:lnTo>
                  <a:close/>
                </a:path>
                <a:path w="1289050" h="1121410">
                  <a:moveTo>
                    <a:pt x="900709" y="107950"/>
                  </a:moveTo>
                  <a:lnTo>
                    <a:pt x="887666" y="111760"/>
                  </a:lnTo>
                  <a:lnTo>
                    <a:pt x="865479" y="116840"/>
                  </a:lnTo>
                  <a:lnTo>
                    <a:pt x="875499" y="133350"/>
                  </a:lnTo>
                  <a:lnTo>
                    <a:pt x="889393" y="129540"/>
                  </a:lnTo>
                  <a:lnTo>
                    <a:pt x="906760" y="129540"/>
                  </a:lnTo>
                  <a:lnTo>
                    <a:pt x="911005" y="128270"/>
                  </a:lnTo>
                  <a:lnTo>
                    <a:pt x="876566" y="128270"/>
                  </a:lnTo>
                  <a:lnTo>
                    <a:pt x="888987" y="116840"/>
                  </a:lnTo>
                  <a:lnTo>
                    <a:pt x="900493" y="113030"/>
                  </a:lnTo>
                  <a:lnTo>
                    <a:pt x="911753" y="113030"/>
                  </a:lnTo>
                  <a:lnTo>
                    <a:pt x="900709" y="107950"/>
                  </a:lnTo>
                  <a:close/>
                </a:path>
                <a:path w="1289050" h="1121410">
                  <a:moveTo>
                    <a:pt x="915252" y="127006"/>
                  </a:moveTo>
                  <a:lnTo>
                    <a:pt x="898271" y="132080"/>
                  </a:lnTo>
                  <a:lnTo>
                    <a:pt x="897745" y="132348"/>
                  </a:lnTo>
                  <a:lnTo>
                    <a:pt x="900722" y="133350"/>
                  </a:lnTo>
                  <a:lnTo>
                    <a:pt x="913434" y="129540"/>
                  </a:lnTo>
                  <a:lnTo>
                    <a:pt x="915327" y="129540"/>
                  </a:lnTo>
                  <a:lnTo>
                    <a:pt x="915252" y="127006"/>
                  </a:lnTo>
                  <a:close/>
                </a:path>
                <a:path w="1289050" h="1121410">
                  <a:moveTo>
                    <a:pt x="913434" y="129540"/>
                  </a:moveTo>
                  <a:lnTo>
                    <a:pt x="900722" y="133350"/>
                  </a:lnTo>
                  <a:lnTo>
                    <a:pt x="905971" y="133350"/>
                  </a:lnTo>
                  <a:lnTo>
                    <a:pt x="913356" y="129814"/>
                  </a:lnTo>
                  <a:lnTo>
                    <a:pt x="913434" y="129540"/>
                  </a:lnTo>
                  <a:close/>
                </a:path>
                <a:path w="1289050" h="1121410">
                  <a:moveTo>
                    <a:pt x="906760" y="129540"/>
                  </a:moveTo>
                  <a:lnTo>
                    <a:pt x="889393" y="129540"/>
                  </a:lnTo>
                  <a:lnTo>
                    <a:pt x="897745" y="132348"/>
                  </a:lnTo>
                  <a:lnTo>
                    <a:pt x="898271" y="132080"/>
                  </a:lnTo>
                  <a:lnTo>
                    <a:pt x="906760" y="129540"/>
                  </a:lnTo>
                  <a:close/>
                </a:path>
                <a:path w="1289050" h="1121410">
                  <a:moveTo>
                    <a:pt x="913930" y="129540"/>
                  </a:moveTo>
                  <a:lnTo>
                    <a:pt x="913434" y="129540"/>
                  </a:lnTo>
                  <a:lnTo>
                    <a:pt x="913356" y="129814"/>
                  </a:lnTo>
                  <a:lnTo>
                    <a:pt x="913930" y="129540"/>
                  </a:lnTo>
                  <a:close/>
                </a:path>
                <a:path w="1289050" h="1121410">
                  <a:moveTo>
                    <a:pt x="911753" y="113030"/>
                  </a:moveTo>
                  <a:lnTo>
                    <a:pt x="900493" y="113030"/>
                  </a:lnTo>
                  <a:lnTo>
                    <a:pt x="921727" y="129540"/>
                  </a:lnTo>
                  <a:lnTo>
                    <a:pt x="923235" y="127000"/>
                  </a:lnTo>
                  <a:lnTo>
                    <a:pt x="921016" y="127000"/>
                  </a:lnTo>
                  <a:lnTo>
                    <a:pt x="914514" y="114300"/>
                  </a:lnTo>
                  <a:lnTo>
                    <a:pt x="911753" y="113030"/>
                  </a:lnTo>
                  <a:close/>
                </a:path>
                <a:path w="1289050" h="1121410">
                  <a:moveTo>
                    <a:pt x="889279" y="124460"/>
                  </a:moveTo>
                  <a:lnTo>
                    <a:pt x="876566" y="128270"/>
                  </a:lnTo>
                  <a:lnTo>
                    <a:pt x="900620" y="128270"/>
                  </a:lnTo>
                  <a:lnTo>
                    <a:pt x="889279" y="124460"/>
                  </a:lnTo>
                  <a:close/>
                </a:path>
                <a:path w="1289050" h="1121410">
                  <a:moveTo>
                    <a:pt x="915219" y="127009"/>
                  </a:moveTo>
                  <a:lnTo>
                    <a:pt x="900620" y="128270"/>
                  </a:lnTo>
                  <a:lnTo>
                    <a:pt x="911005" y="128270"/>
                  </a:lnTo>
                  <a:lnTo>
                    <a:pt x="915219" y="127009"/>
                  </a:lnTo>
                  <a:close/>
                </a:path>
                <a:path w="1289050" h="1121410">
                  <a:moveTo>
                    <a:pt x="939533" y="111760"/>
                  </a:moveTo>
                  <a:lnTo>
                    <a:pt x="927366" y="111760"/>
                  </a:lnTo>
                  <a:lnTo>
                    <a:pt x="921016" y="127000"/>
                  </a:lnTo>
                  <a:lnTo>
                    <a:pt x="923235" y="127000"/>
                  </a:lnTo>
                  <a:lnTo>
                    <a:pt x="930021" y="115570"/>
                  </a:lnTo>
                  <a:lnTo>
                    <a:pt x="946810" y="115570"/>
                  </a:lnTo>
                  <a:lnTo>
                    <a:pt x="939533" y="111760"/>
                  </a:lnTo>
                  <a:close/>
                </a:path>
                <a:path w="1289050" h="1121410">
                  <a:moveTo>
                    <a:pt x="1003808" y="74930"/>
                  </a:moveTo>
                  <a:lnTo>
                    <a:pt x="991997" y="87630"/>
                  </a:lnTo>
                  <a:lnTo>
                    <a:pt x="985812" y="102870"/>
                  </a:lnTo>
                  <a:lnTo>
                    <a:pt x="967511" y="125730"/>
                  </a:lnTo>
                  <a:lnTo>
                    <a:pt x="968522" y="125218"/>
                  </a:lnTo>
                  <a:lnTo>
                    <a:pt x="980605" y="114300"/>
                  </a:lnTo>
                  <a:lnTo>
                    <a:pt x="981019" y="114223"/>
                  </a:lnTo>
                  <a:lnTo>
                    <a:pt x="990968" y="104140"/>
                  </a:lnTo>
                  <a:lnTo>
                    <a:pt x="996518" y="90170"/>
                  </a:lnTo>
                  <a:lnTo>
                    <a:pt x="1011756" y="79027"/>
                  </a:lnTo>
                  <a:lnTo>
                    <a:pt x="1003808" y="74930"/>
                  </a:lnTo>
                  <a:close/>
                </a:path>
                <a:path w="1289050" h="1121410">
                  <a:moveTo>
                    <a:pt x="968547" y="125218"/>
                  </a:moveTo>
                  <a:lnTo>
                    <a:pt x="967955" y="125730"/>
                  </a:lnTo>
                  <a:lnTo>
                    <a:pt x="968547" y="125218"/>
                  </a:lnTo>
                  <a:close/>
                </a:path>
                <a:path w="1289050" h="1121410">
                  <a:moveTo>
                    <a:pt x="981019" y="114223"/>
                  </a:moveTo>
                  <a:lnTo>
                    <a:pt x="980605" y="114300"/>
                  </a:lnTo>
                  <a:lnTo>
                    <a:pt x="968492" y="125245"/>
                  </a:lnTo>
                  <a:lnTo>
                    <a:pt x="979690" y="115570"/>
                  </a:lnTo>
                  <a:lnTo>
                    <a:pt x="981019" y="114223"/>
                  </a:lnTo>
                  <a:close/>
                </a:path>
                <a:path w="1289050" h="1121410">
                  <a:moveTo>
                    <a:pt x="994384" y="111760"/>
                  </a:moveTo>
                  <a:lnTo>
                    <a:pt x="981019" y="114223"/>
                  </a:lnTo>
                  <a:lnTo>
                    <a:pt x="979690" y="115570"/>
                  </a:lnTo>
                  <a:lnTo>
                    <a:pt x="968547" y="125218"/>
                  </a:lnTo>
                  <a:lnTo>
                    <a:pt x="982929" y="118110"/>
                  </a:lnTo>
                  <a:lnTo>
                    <a:pt x="994321" y="116840"/>
                  </a:lnTo>
                  <a:lnTo>
                    <a:pt x="1010251" y="116840"/>
                  </a:lnTo>
                  <a:lnTo>
                    <a:pt x="1006551" y="114300"/>
                  </a:lnTo>
                  <a:lnTo>
                    <a:pt x="994384" y="111760"/>
                  </a:lnTo>
                  <a:close/>
                </a:path>
                <a:path w="1289050" h="1121410">
                  <a:moveTo>
                    <a:pt x="1032946" y="95093"/>
                  </a:moveTo>
                  <a:lnTo>
                    <a:pt x="1033106" y="95250"/>
                  </a:lnTo>
                  <a:lnTo>
                    <a:pt x="1032990" y="95097"/>
                  </a:lnTo>
                  <a:close/>
                </a:path>
                <a:path w="1289050" h="1121410">
                  <a:moveTo>
                    <a:pt x="1045337" y="60960"/>
                  </a:moveTo>
                  <a:lnTo>
                    <a:pt x="1044613" y="60960"/>
                  </a:lnTo>
                  <a:lnTo>
                    <a:pt x="1032294" y="71120"/>
                  </a:lnTo>
                  <a:lnTo>
                    <a:pt x="1023001" y="81988"/>
                  </a:lnTo>
                  <a:lnTo>
                    <a:pt x="1032990" y="95097"/>
                  </a:lnTo>
                  <a:lnTo>
                    <a:pt x="1034618" y="95250"/>
                  </a:lnTo>
                  <a:lnTo>
                    <a:pt x="1025042" y="82550"/>
                  </a:lnTo>
                  <a:lnTo>
                    <a:pt x="1036701" y="73660"/>
                  </a:lnTo>
                  <a:lnTo>
                    <a:pt x="1045337" y="60960"/>
                  </a:lnTo>
                  <a:close/>
                </a:path>
                <a:path w="1289050" h="1121410">
                  <a:moveTo>
                    <a:pt x="1200811" y="3810"/>
                  </a:moveTo>
                  <a:lnTo>
                    <a:pt x="1198867" y="3810"/>
                  </a:lnTo>
                  <a:lnTo>
                    <a:pt x="1198372" y="16510"/>
                  </a:lnTo>
                  <a:lnTo>
                    <a:pt x="1190938" y="27868"/>
                  </a:lnTo>
                  <a:lnTo>
                    <a:pt x="1190891" y="43180"/>
                  </a:lnTo>
                  <a:lnTo>
                    <a:pt x="1194676" y="58420"/>
                  </a:lnTo>
                  <a:lnTo>
                    <a:pt x="1208443" y="60960"/>
                  </a:lnTo>
                  <a:lnTo>
                    <a:pt x="1215364" y="73660"/>
                  </a:lnTo>
                  <a:lnTo>
                    <a:pt x="1203667" y="74930"/>
                  </a:lnTo>
                  <a:lnTo>
                    <a:pt x="1192136" y="82550"/>
                  </a:lnTo>
                  <a:lnTo>
                    <a:pt x="1170597" y="86360"/>
                  </a:lnTo>
                  <a:lnTo>
                    <a:pt x="1181696" y="95250"/>
                  </a:lnTo>
                  <a:lnTo>
                    <a:pt x="1193647" y="95250"/>
                  </a:lnTo>
                  <a:lnTo>
                    <a:pt x="1205611" y="91440"/>
                  </a:lnTo>
                  <a:lnTo>
                    <a:pt x="1218958" y="91440"/>
                  </a:lnTo>
                  <a:lnTo>
                    <a:pt x="1218666" y="90170"/>
                  </a:lnTo>
                  <a:lnTo>
                    <a:pt x="1192784" y="90170"/>
                  </a:lnTo>
                  <a:lnTo>
                    <a:pt x="1172324" y="86360"/>
                  </a:lnTo>
                  <a:lnTo>
                    <a:pt x="1197021" y="86360"/>
                  </a:lnTo>
                  <a:lnTo>
                    <a:pt x="1206271" y="80010"/>
                  </a:lnTo>
                  <a:lnTo>
                    <a:pt x="1218768" y="74930"/>
                  </a:lnTo>
                  <a:lnTo>
                    <a:pt x="1210779" y="55880"/>
                  </a:lnTo>
                  <a:lnTo>
                    <a:pt x="1197356" y="54610"/>
                  </a:lnTo>
                  <a:lnTo>
                    <a:pt x="1196430" y="43180"/>
                  </a:lnTo>
                  <a:lnTo>
                    <a:pt x="1196460" y="27868"/>
                  </a:lnTo>
                  <a:lnTo>
                    <a:pt x="1203439" y="16510"/>
                  </a:lnTo>
                  <a:lnTo>
                    <a:pt x="1200811" y="3810"/>
                  </a:lnTo>
                  <a:close/>
                </a:path>
                <a:path w="1289050" h="1121410">
                  <a:moveTo>
                    <a:pt x="1023001" y="81988"/>
                  </a:moveTo>
                  <a:lnTo>
                    <a:pt x="1021435" y="83820"/>
                  </a:lnTo>
                  <a:lnTo>
                    <a:pt x="1032946" y="95093"/>
                  </a:lnTo>
                  <a:lnTo>
                    <a:pt x="1023001" y="81988"/>
                  </a:lnTo>
                  <a:close/>
                </a:path>
                <a:path w="1289050" h="1121410">
                  <a:moveTo>
                    <a:pt x="1015959" y="75953"/>
                  </a:moveTo>
                  <a:lnTo>
                    <a:pt x="1011756" y="79027"/>
                  </a:lnTo>
                  <a:lnTo>
                    <a:pt x="1016127" y="81280"/>
                  </a:lnTo>
                  <a:lnTo>
                    <a:pt x="1021067" y="93980"/>
                  </a:lnTo>
                  <a:lnTo>
                    <a:pt x="1032946" y="95093"/>
                  </a:lnTo>
                  <a:lnTo>
                    <a:pt x="1021435" y="83820"/>
                  </a:lnTo>
                  <a:lnTo>
                    <a:pt x="1023001" y="81988"/>
                  </a:lnTo>
                  <a:lnTo>
                    <a:pt x="1018590" y="76200"/>
                  </a:lnTo>
                  <a:lnTo>
                    <a:pt x="1015959" y="75953"/>
                  </a:lnTo>
                  <a:close/>
                </a:path>
                <a:path w="1289050" h="1121410">
                  <a:moveTo>
                    <a:pt x="1205611" y="86360"/>
                  </a:moveTo>
                  <a:lnTo>
                    <a:pt x="1192784" y="90170"/>
                  </a:lnTo>
                  <a:lnTo>
                    <a:pt x="1218666" y="90170"/>
                  </a:lnTo>
                  <a:lnTo>
                    <a:pt x="1205611" y="86360"/>
                  </a:lnTo>
                  <a:close/>
                </a:path>
                <a:path w="1289050" h="1121410">
                  <a:moveTo>
                    <a:pt x="1197021" y="86360"/>
                  </a:moveTo>
                  <a:lnTo>
                    <a:pt x="1172324" y="86360"/>
                  </a:lnTo>
                  <a:lnTo>
                    <a:pt x="1183424" y="87630"/>
                  </a:lnTo>
                  <a:lnTo>
                    <a:pt x="1195171" y="87630"/>
                  </a:lnTo>
                  <a:lnTo>
                    <a:pt x="1197021" y="86360"/>
                  </a:lnTo>
                  <a:close/>
                </a:path>
                <a:path w="1289050" h="1121410">
                  <a:moveTo>
                    <a:pt x="1005039" y="74930"/>
                  </a:moveTo>
                  <a:lnTo>
                    <a:pt x="1003808" y="74930"/>
                  </a:lnTo>
                  <a:lnTo>
                    <a:pt x="1011756" y="79027"/>
                  </a:lnTo>
                  <a:lnTo>
                    <a:pt x="1015959" y="75953"/>
                  </a:lnTo>
                  <a:lnTo>
                    <a:pt x="1005039" y="74930"/>
                  </a:lnTo>
                  <a:close/>
                </a:path>
                <a:path w="1289050" h="1121410">
                  <a:moveTo>
                    <a:pt x="1017358" y="74930"/>
                  </a:moveTo>
                  <a:lnTo>
                    <a:pt x="1005039" y="74930"/>
                  </a:lnTo>
                  <a:lnTo>
                    <a:pt x="1015959" y="75953"/>
                  </a:lnTo>
                  <a:lnTo>
                    <a:pt x="1017358" y="74930"/>
                  </a:lnTo>
                  <a:close/>
                </a:path>
                <a:path w="1289050" h="1121410">
                  <a:moveTo>
                    <a:pt x="1034008" y="58723"/>
                  </a:moveTo>
                  <a:lnTo>
                    <a:pt x="1032865" y="59690"/>
                  </a:lnTo>
                  <a:lnTo>
                    <a:pt x="1019757" y="65409"/>
                  </a:lnTo>
                  <a:lnTo>
                    <a:pt x="1017892" y="67310"/>
                  </a:lnTo>
                  <a:lnTo>
                    <a:pt x="1032446" y="63500"/>
                  </a:lnTo>
                  <a:lnTo>
                    <a:pt x="1044613" y="60960"/>
                  </a:lnTo>
                  <a:lnTo>
                    <a:pt x="1045337" y="60960"/>
                  </a:lnTo>
                  <a:lnTo>
                    <a:pt x="1046200" y="59690"/>
                  </a:lnTo>
                  <a:lnTo>
                    <a:pt x="1034008" y="58723"/>
                  </a:lnTo>
                  <a:close/>
                </a:path>
                <a:path w="1289050" h="1121410">
                  <a:moveTo>
                    <a:pt x="1020547" y="64603"/>
                  </a:moveTo>
                  <a:lnTo>
                    <a:pt x="1018311" y="66040"/>
                  </a:lnTo>
                  <a:lnTo>
                    <a:pt x="1019757" y="65409"/>
                  </a:lnTo>
                  <a:lnTo>
                    <a:pt x="1020547" y="64603"/>
                  </a:lnTo>
                  <a:close/>
                </a:path>
                <a:path w="1289050" h="1121410">
                  <a:moveTo>
                    <a:pt x="1030173" y="58420"/>
                  </a:moveTo>
                  <a:lnTo>
                    <a:pt x="1020547" y="64603"/>
                  </a:lnTo>
                  <a:lnTo>
                    <a:pt x="1019757" y="65409"/>
                  </a:lnTo>
                  <a:lnTo>
                    <a:pt x="1032865" y="59690"/>
                  </a:lnTo>
                  <a:lnTo>
                    <a:pt x="1034008" y="58723"/>
                  </a:lnTo>
                  <a:lnTo>
                    <a:pt x="1030173" y="58420"/>
                  </a:lnTo>
                  <a:close/>
                </a:path>
                <a:path w="1289050" h="1121410">
                  <a:moveTo>
                    <a:pt x="1033965" y="53408"/>
                  </a:moveTo>
                  <a:lnTo>
                    <a:pt x="1029106" y="55880"/>
                  </a:lnTo>
                  <a:lnTo>
                    <a:pt x="1020547" y="64603"/>
                  </a:lnTo>
                  <a:lnTo>
                    <a:pt x="1030173" y="58420"/>
                  </a:lnTo>
                  <a:lnTo>
                    <a:pt x="1034367" y="58420"/>
                  </a:lnTo>
                  <a:lnTo>
                    <a:pt x="1038873" y="54610"/>
                  </a:lnTo>
                  <a:lnTo>
                    <a:pt x="1034923" y="54610"/>
                  </a:lnTo>
                  <a:lnTo>
                    <a:pt x="1033965" y="53408"/>
                  </a:lnTo>
                  <a:close/>
                </a:path>
                <a:path w="1289050" h="1121410">
                  <a:moveTo>
                    <a:pt x="1034367" y="58420"/>
                  </a:moveTo>
                  <a:lnTo>
                    <a:pt x="1030173" y="58420"/>
                  </a:lnTo>
                  <a:lnTo>
                    <a:pt x="1034008" y="58723"/>
                  </a:lnTo>
                  <a:lnTo>
                    <a:pt x="1034367" y="58420"/>
                  </a:lnTo>
                  <a:close/>
                </a:path>
                <a:path w="1289050" h="1121410">
                  <a:moveTo>
                    <a:pt x="1048964" y="45794"/>
                  </a:moveTo>
                  <a:lnTo>
                    <a:pt x="1033965" y="53408"/>
                  </a:lnTo>
                  <a:lnTo>
                    <a:pt x="1034923" y="54610"/>
                  </a:lnTo>
                  <a:lnTo>
                    <a:pt x="1048964" y="45794"/>
                  </a:lnTo>
                  <a:close/>
                </a:path>
                <a:path w="1289050" h="1121410">
                  <a:moveTo>
                    <a:pt x="1049388" y="45720"/>
                  </a:moveTo>
                  <a:lnTo>
                    <a:pt x="1048952" y="45801"/>
                  </a:lnTo>
                  <a:lnTo>
                    <a:pt x="1034923" y="54610"/>
                  </a:lnTo>
                  <a:lnTo>
                    <a:pt x="1038873" y="54610"/>
                  </a:lnTo>
                  <a:lnTo>
                    <a:pt x="1049388" y="45720"/>
                  </a:lnTo>
                  <a:close/>
                </a:path>
                <a:path w="1289050" h="1121410">
                  <a:moveTo>
                    <a:pt x="1116431" y="29210"/>
                  </a:moveTo>
                  <a:lnTo>
                    <a:pt x="1113024" y="29959"/>
                  </a:lnTo>
                  <a:lnTo>
                    <a:pt x="1109637" y="39370"/>
                  </a:lnTo>
                  <a:lnTo>
                    <a:pt x="1113307" y="54610"/>
                  </a:lnTo>
                  <a:lnTo>
                    <a:pt x="1114130" y="53340"/>
                  </a:lnTo>
                  <a:lnTo>
                    <a:pt x="1113307" y="53340"/>
                  </a:lnTo>
                  <a:lnTo>
                    <a:pt x="1114958" y="39370"/>
                  </a:lnTo>
                  <a:lnTo>
                    <a:pt x="1115222" y="38551"/>
                  </a:lnTo>
                  <a:lnTo>
                    <a:pt x="1116431" y="29210"/>
                  </a:lnTo>
                  <a:close/>
                </a:path>
                <a:path w="1289050" h="1121410">
                  <a:moveTo>
                    <a:pt x="1048922" y="45801"/>
                  </a:moveTo>
                  <a:lnTo>
                    <a:pt x="1036024" y="48070"/>
                  </a:lnTo>
                  <a:lnTo>
                    <a:pt x="1031887" y="50800"/>
                  </a:lnTo>
                  <a:lnTo>
                    <a:pt x="1033965" y="53408"/>
                  </a:lnTo>
                  <a:lnTo>
                    <a:pt x="1048922" y="45801"/>
                  </a:lnTo>
                  <a:close/>
                </a:path>
                <a:path w="1289050" h="1121410">
                  <a:moveTo>
                    <a:pt x="1119244" y="27868"/>
                  </a:moveTo>
                  <a:lnTo>
                    <a:pt x="1118641" y="27940"/>
                  </a:lnTo>
                  <a:lnTo>
                    <a:pt x="1115222" y="38551"/>
                  </a:lnTo>
                  <a:lnTo>
                    <a:pt x="1113307" y="53340"/>
                  </a:lnTo>
                  <a:lnTo>
                    <a:pt x="1114130" y="53340"/>
                  </a:lnTo>
                  <a:lnTo>
                    <a:pt x="1122362" y="40640"/>
                  </a:lnTo>
                  <a:lnTo>
                    <a:pt x="1119244" y="27868"/>
                  </a:lnTo>
                  <a:close/>
                </a:path>
                <a:path w="1289050" h="1121410">
                  <a:moveTo>
                    <a:pt x="1114666" y="25400"/>
                  </a:moveTo>
                  <a:lnTo>
                    <a:pt x="1058659" y="25400"/>
                  </a:lnTo>
                  <a:lnTo>
                    <a:pt x="1045362" y="41910"/>
                  </a:lnTo>
                  <a:lnTo>
                    <a:pt x="1036033" y="48065"/>
                  </a:lnTo>
                  <a:lnTo>
                    <a:pt x="1049083" y="45720"/>
                  </a:lnTo>
                  <a:lnTo>
                    <a:pt x="1060856" y="30480"/>
                  </a:lnTo>
                  <a:lnTo>
                    <a:pt x="1110659" y="30480"/>
                  </a:lnTo>
                  <a:lnTo>
                    <a:pt x="1113024" y="29959"/>
                  </a:lnTo>
                  <a:lnTo>
                    <a:pt x="1114666" y="25400"/>
                  </a:lnTo>
                  <a:close/>
                </a:path>
                <a:path w="1289050" h="1121410">
                  <a:moveTo>
                    <a:pt x="1118232" y="29210"/>
                  </a:moveTo>
                  <a:lnTo>
                    <a:pt x="1116431" y="29210"/>
                  </a:lnTo>
                  <a:lnTo>
                    <a:pt x="1115222" y="38551"/>
                  </a:lnTo>
                  <a:lnTo>
                    <a:pt x="1118232" y="29210"/>
                  </a:lnTo>
                  <a:close/>
                </a:path>
                <a:path w="1289050" h="1121410">
                  <a:moveTo>
                    <a:pt x="1154912" y="21590"/>
                  </a:moveTo>
                  <a:lnTo>
                    <a:pt x="1151991" y="21590"/>
                  </a:lnTo>
                  <a:lnTo>
                    <a:pt x="1149362" y="34290"/>
                  </a:lnTo>
                  <a:lnTo>
                    <a:pt x="1163078" y="34290"/>
                  </a:lnTo>
                  <a:lnTo>
                    <a:pt x="1163394" y="31750"/>
                  </a:lnTo>
                  <a:lnTo>
                    <a:pt x="1159459" y="31750"/>
                  </a:lnTo>
                  <a:lnTo>
                    <a:pt x="1154912" y="21590"/>
                  </a:lnTo>
                  <a:close/>
                </a:path>
                <a:path w="1289050" h="1121410">
                  <a:moveTo>
                    <a:pt x="1110659" y="30480"/>
                  </a:moveTo>
                  <a:lnTo>
                    <a:pt x="1060856" y="30480"/>
                  </a:lnTo>
                  <a:lnTo>
                    <a:pt x="1080858" y="31750"/>
                  </a:lnTo>
                  <a:lnTo>
                    <a:pt x="1104887" y="31750"/>
                  </a:lnTo>
                  <a:lnTo>
                    <a:pt x="1110659" y="30480"/>
                  </a:lnTo>
                  <a:close/>
                </a:path>
                <a:path w="1289050" h="1121410">
                  <a:moveTo>
                    <a:pt x="1200023" y="0"/>
                  </a:moveTo>
                  <a:lnTo>
                    <a:pt x="1160856" y="16510"/>
                  </a:lnTo>
                  <a:lnTo>
                    <a:pt x="1159459" y="31750"/>
                  </a:lnTo>
                  <a:lnTo>
                    <a:pt x="1163394" y="31750"/>
                  </a:lnTo>
                  <a:lnTo>
                    <a:pt x="1164971" y="19050"/>
                  </a:lnTo>
                  <a:lnTo>
                    <a:pt x="1176528" y="13970"/>
                  </a:lnTo>
                  <a:lnTo>
                    <a:pt x="1198867" y="3810"/>
                  </a:lnTo>
                  <a:lnTo>
                    <a:pt x="1200811" y="3810"/>
                  </a:lnTo>
                  <a:lnTo>
                    <a:pt x="1200023" y="0"/>
                  </a:lnTo>
                  <a:close/>
                </a:path>
                <a:path w="1289050" h="1121410">
                  <a:moveTo>
                    <a:pt x="1152639" y="16510"/>
                  </a:moveTo>
                  <a:lnTo>
                    <a:pt x="1139164" y="20320"/>
                  </a:lnTo>
                  <a:lnTo>
                    <a:pt x="1127086" y="20320"/>
                  </a:lnTo>
                  <a:lnTo>
                    <a:pt x="1115123" y="24130"/>
                  </a:lnTo>
                  <a:lnTo>
                    <a:pt x="1113024" y="29959"/>
                  </a:lnTo>
                  <a:lnTo>
                    <a:pt x="1116431" y="29210"/>
                  </a:lnTo>
                  <a:lnTo>
                    <a:pt x="1118232" y="29210"/>
                  </a:lnTo>
                  <a:lnTo>
                    <a:pt x="1118641" y="27940"/>
                  </a:lnTo>
                  <a:lnTo>
                    <a:pt x="1119244" y="27868"/>
                  </a:lnTo>
                  <a:lnTo>
                    <a:pt x="1118641" y="25400"/>
                  </a:lnTo>
                  <a:lnTo>
                    <a:pt x="1140028" y="25400"/>
                  </a:lnTo>
                  <a:lnTo>
                    <a:pt x="1151991" y="21590"/>
                  </a:lnTo>
                  <a:lnTo>
                    <a:pt x="1154912" y="21590"/>
                  </a:lnTo>
                  <a:lnTo>
                    <a:pt x="1152639" y="16510"/>
                  </a:lnTo>
                  <a:close/>
                </a:path>
                <a:path w="1289050" h="1121410">
                  <a:moveTo>
                    <a:pt x="1140028" y="25400"/>
                  </a:moveTo>
                  <a:lnTo>
                    <a:pt x="1118641" y="25400"/>
                  </a:lnTo>
                  <a:lnTo>
                    <a:pt x="1119244" y="27868"/>
                  </a:lnTo>
                  <a:lnTo>
                    <a:pt x="1140028" y="25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8447235" y="2526508"/>
              <a:ext cx="1057910" cy="788670"/>
            </a:xfrm>
            <a:custGeom>
              <a:avLst/>
              <a:gdLst/>
              <a:ahLst/>
              <a:cxnLst/>
              <a:rect l="l" t="t" r="r" b="b"/>
              <a:pathLst>
                <a:path w="1057909" h="788670">
                  <a:moveTo>
                    <a:pt x="7391" y="521487"/>
                  </a:moveTo>
                  <a:lnTo>
                    <a:pt x="3695" y="525145"/>
                  </a:lnTo>
                  <a:lnTo>
                    <a:pt x="7391" y="525145"/>
                  </a:lnTo>
                  <a:lnTo>
                    <a:pt x="7391" y="521487"/>
                  </a:lnTo>
                  <a:close/>
                </a:path>
                <a:path w="1057909" h="788670">
                  <a:moveTo>
                    <a:pt x="31432" y="510514"/>
                  </a:moveTo>
                  <a:lnTo>
                    <a:pt x="27736" y="510514"/>
                  </a:lnTo>
                  <a:lnTo>
                    <a:pt x="31432" y="514172"/>
                  </a:lnTo>
                  <a:lnTo>
                    <a:pt x="31432" y="510514"/>
                  </a:lnTo>
                  <a:close/>
                </a:path>
                <a:path w="1057909" h="788670">
                  <a:moveTo>
                    <a:pt x="35128" y="506844"/>
                  </a:moveTo>
                  <a:lnTo>
                    <a:pt x="31432" y="510514"/>
                  </a:lnTo>
                  <a:lnTo>
                    <a:pt x="35128" y="510514"/>
                  </a:lnTo>
                  <a:lnTo>
                    <a:pt x="35128" y="506844"/>
                  </a:lnTo>
                  <a:close/>
                </a:path>
                <a:path w="1057909" h="788670">
                  <a:moveTo>
                    <a:pt x="42532" y="503186"/>
                  </a:moveTo>
                  <a:lnTo>
                    <a:pt x="38823" y="506844"/>
                  </a:lnTo>
                  <a:lnTo>
                    <a:pt x="42532" y="506844"/>
                  </a:lnTo>
                  <a:lnTo>
                    <a:pt x="42532" y="503186"/>
                  </a:lnTo>
                  <a:close/>
                </a:path>
                <a:path w="1057909" h="788670">
                  <a:moveTo>
                    <a:pt x="46227" y="503186"/>
                  </a:moveTo>
                  <a:lnTo>
                    <a:pt x="46227" y="506844"/>
                  </a:lnTo>
                  <a:lnTo>
                    <a:pt x="49923" y="506844"/>
                  </a:lnTo>
                  <a:lnTo>
                    <a:pt x="46227" y="503186"/>
                  </a:lnTo>
                  <a:close/>
                </a:path>
                <a:path w="1057909" h="788670">
                  <a:moveTo>
                    <a:pt x="188620" y="362292"/>
                  </a:moveTo>
                  <a:lnTo>
                    <a:pt x="188620" y="365963"/>
                  </a:lnTo>
                  <a:lnTo>
                    <a:pt x="192316" y="365963"/>
                  </a:lnTo>
                  <a:lnTo>
                    <a:pt x="188620" y="362292"/>
                  </a:lnTo>
                  <a:close/>
                </a:path>
                <a:path w="1057909" h="788670">
                  <a:moveTo>
                    <a:pt x="192316" y="362292"/>
                  </a:moveTo>
                  <a:lnTo>
                    <a:pt x="188620" y="362292"/>
                  </a:lnTo>
                  <a:lnTo>
                    <a:pt x="192316" y="365963"/>
                  </a:lnTo>
                  <a:lnTo>
                    <a:pt x="192316" y="362292"/>
                  </a:lnTo>
                  <a:close/>
                </a:path>
                <a:path w="1057909" h="788670">
                  <a:moveTo>
                    <a:pt x="3695" y="559917"/>
                  </a:moveTo>
                  <a:lnTo>
                    <a:pt x="0" y="559917"/>
                  </a:lnTo>
                  <a:lnTo>
                    <a:pt x="0" y="563575"/>
                  </a:lnTo>
                  <a:lnTo>
                    <a:pt x="3695" y="559917"/>
                  </a:lnTo>
                  <a:close/>
                </a:path>
                <a:path w="1057909" h="788670">
                  <a:moveTo>
                    <a:pt x="77660" y="495871"/>
                  </a:moveTo>
                  <a:lnTo>
                    <a:pt x="73964" y="499529"/>
                  </a:lnTo>
                  <a:lnTo>
                    <a:pt x="77660" y="499529"/>
                  </a:lnTo>
                  <a:lnTo>
                    <a:pt x="77660" y="495871"/>
                  </a:lnTo>
                  <a:close/>
                </a:path>
                <a:path w="1057909" h="788670">
                  <a:moveTo>
                    <a:pt x="81356" y="488556"/>
                  </a:moveTo>
                  <a:lnTo>
                    <a:pt x="77660" y="488556"/>
                  </a:lnTo>
                  <a:lnTo>
                    <a:pt x="77660" y="495871"/>
                  </a:lnTo>
                  <a:lnTo>
                    <a:pt x="81356" y="495871"/>
                  </a:lnTo>
                  <a:lnTo>
                    <a:pt x="81356" y="488556"/>
                  </a:lnTo>
                  <a:close/>
                </a:path>
                <a:path w="1057909" h="788670">
                  <a:moveTo>
                    <a:pt x="27736" y="556247"/>
                  </a:moveTo>
                  <a:lnTo>
                    <a:pt x="24041" y="556247"/>
                  </a:lnTo>
                  <a:lnTo>
                    <a:pt x="24041" y="559917"/>
                  </a:lnTo>
                  <a:lnTo>
                    <a:pt x="27736" y="559917"/>
                  </a:lnTo>
                  <a:lnTo>
                    <a:pt x="27736" y="556247"/>
                  </a:lnTo>
                  <a:close/>
                </a:path>
                <a:path w="1057909" h="788670">
                  <a:moveTo>
                    <a:pt x="166420" y="517829"/>
                  </a:moveTo>
                  <a:lnTo>
                    <a:pt x="162725" y="517829"/>
                  </a:lnTo>
                  <a:lnTo>
                    <a:pt x="162725" y="521487"/>
                  </a:lnTo>
                  <a:lnTo>
                    <a:pt x="166420" y="521487"/>
                  </a:lnTo>
                  <a:lnTo>
                    <a:pt x="166420" y="517829"/>
                  </a:lnTo>
                  <a:close/>
                </a:path>
                <a:path w="1057909" h="788670">
                  <a:moveTo>
                    <a:pt x="166420" y="545274"/>
                  </a:moveTo>
                  <a:lnTo>
                    <a:pt x="166420" y="552589"/>
                  </a:lnTo>
                  <a:lnTo>
                    <a:pt x="170116" y="552589"/>
                  </a:lnTo>
                  <a:lnTo>
                    <a:pt x="170116" y="548932"/>
                  </a:lnTo>
                  <a:lnTo>
                    <a:pt x="166420" y="545274"/>
                  </a:lnTo>
                  <a:close/>
                </a:path>
                <a:path w="1057909" h="788670">
                  <a:moveTo>
                    <a:pt x="517778" y="720940"/>
                  </a:moveTo>
                  <a:lnTo>
                    <a:pt x="515924" y="720940"/>
                  </a:lnTo>
                  <a:lnTo>
                    <a:pt x="515924" y="724598"/>
                  </a:lnTo>
                  <a:lnTo>
                    <a:pt x="517778" y="724598"/>
                  </a:lnTo>
                  <a:lnTo>
                    <a:pt x="517778" y="720940"/>
                  </a:lnTo>
                  <a:close/>
                </a:path>
                <a:path w="1057909" h="788670">
                  <a:moveTo>
                    <a:pt x="536270" y="724598"/>
                  </a:moveTo>
                  <a:lnTo>
                    <a:pt x="532574" y="728256"/>
                  </a:lnTo>
                  <a:lnTo>
                    <a:pt x="536270" y="728256"/>
                  </a:lnTo>
                  <a:lnTo>
                    <a:pt x="536270" y="724598"/>
                  </a:lnTo>
                  <a:close/>
                </a:path>
                <a:path w="1057909" h="788670">
                  <a:moveTo>
                    <a:pt x="543661" y="724598"/>
                  </a:moveTo>
                  <a:lnTo>
                    <a:pt x="539965" y="724598"/>
                  </a:lnTo>
                  <a:lnTo>
                    <a:pt x="543661" y="728256"/>
                  </a:lnTo>
                  <a:lnTo>
                    <a:pt x="543661" y="724598"/>
                  </a:lnTo>
                  <a:close/>
                </a:path>
                <a:path w="1057909" h="788670">
                  <a:moveTo>
                    <a:pt x="512229" y="781316"/>
                  </a:moveTo>
                  <a:lnTo>
                    <a:pt x="512229" y="784974"/>
                  </a:lnTo>
                  <a:lnTo>
                    <a:pt x="515924" y="788631"/>
                  </a:lnTo>
                  <a:lnTo>
                    <a:pt x="515924" y="784974"/>
                  </a:lnTo>
                  <a:lnTo>
                    <a:pt x="512229" y="781316"/>
                  </a:lnTo>
                  <a:close/>
                </a:path>
                <a:path w="1057909" h="788670">
                  <a:moveTo>
                    <a:pt x="597293" y="750214"/>
                  </a:moveTo>
                  <a:lnTo>
                    <a:pt x="593597" y="750214"/>
                  </a:lnTo>
                  <a:lnTo>
                    <a:pt x="597293" y="753872"/>
                  </a:lnTo>
                  <a:lnTo>
                    <a:pt x="597293" y="750214"/>
                  </a:lnTo>
                  <a:close/>
                </a:path>
                <a:path w="1057909" h="788670">
                  <a:moveTo>
                    <a:pt x="600989" y="750214"/>
                  </a:moveTo>
                  <a:lnTo>
                    <a:pt x="597293" y="750214"/>
                  </a:lnTo>
                  <a:lnTo>
                    <a:pt x="597293" y="753872"/>
                  </a:lnTo>
                  <a:lnTo>
                    <a:pt x="600989" y="753872"/>
                  </a:lnTo>
                  <a:lnTo>
                    <a:pt x="600989" y="750214"/>
                  </a:lnTo>
                  <a:close/>
                </a:path>
                <a:path w="1057909" h="788670">
                  <a:moveTo>
                    <a:pt x="593597" y="746544"/>
                  </a:moveTo>
                  <a:lnTo>
                    <a:pt x="589889" y="746544"/>
                  </a:lnTo>
                  <a:lnTo>
                    <a:pt x="589889" y="750214"/>
                  </a:lnTo>
                  <a:lnTo>
                    <a:pt x="593597" y="746544"/>
                  </a:lnTo>
                  <a:close/>
                </a:path>
                <a:path w="1057909" h="788670">
                  <a:moveTo>
                    <a:pt x="613930" y="731913"/>
                  </a:moveTo>
                  <a:lnTo>
                    <a:pt x="610235" y="731913"/>
                  </a:lnTo>
                  <a:lnTo>
                    <a:pt x="613930" y="735571"/>
                  </a:lnTo>
                  <a:lnTo>
                    <a:pt x="613930" y="731913"/>
                  </a:lnTo>
                  <a:close/>
                </a:path>
                <a:path w="1057909" h="788670">
                  <a:moveTo>
                    <a:pt x="647217" y="724598"/>
                  </a:moveTo>
                  <a:lnTo>
                    <a:pt x="643521" y="724598"/>
                  </a:lnTo>
                  <a:lnTo>
                    <a:pt x="643521" y="728256"/>
                  </a:lnTo>
                  <a:lnTo>
                    <a:pt x="647217" y="724598"/>
                  </a:lnTo>
                  <a:close/>
                </a:path>
                <a:path w="1057909" h="788670">
                  <a:moveTo>
                    <a:pt x="639826" y="755700"/>
                  </a:moveTo>
                  <a:lnTo>
                    <a:pt x="628726" y="755700"/>
                  </a:lnTo>
                  <a:lnTo>
                    <a:pt x="628726" y="759358"/>
                  </a:lnTo>
                  <a:lnTo>
                    <a:pt x="632421" y="759358"/>
                  </a:lnTo>
                  <a:lnTo>
                    <a:pt x="632421" y="763016"/>
                  </a:lnTo>
                  <a:lnTo>
                    <a:pt x="639826" y="763016"/>
                  </a:lnTo>
                  <a:lnTo>
                    <a:pt x="639826" y="755700"/>
                  </a:lnTo>
                  <a:close/>
                </a:path>
                <a:path w="1057909" h="788670">
                  <a:moveTo>
                    <a:pt x="647217" y="753872"/>
                  </a:moveTo>
                  <a:lnTo>
                    <a:pt x="625030" y="753872"/>
                  </a:lnTo>
                  <a:lnTo>
                    <a:pt x="625030" y="755700"/>
                  </a:lnTo>
                  <a:lnTo>
                    <a:pt x="647217" y="755700"/>
                  </a:lnTo>
                  <a:lnTo>
                    <a:pt x="647217" y="753872"/>
                  </a:lnTo>
                  <a:close/>
                </a:path>
                <a:path w="1057909" h="788670">
                  <a:moveTo>
                    <a:pt x="647217" y="753872"/>
                  </a:moveTo>
                  <a:lnTo>
                    <a:pt x="647217" y="755700"/>
                  </a:lnTo>
                  <a:lnTo>
                    <a:pt x="650925" y="755700"/>
                  </a:lnTo>
                  <a:lnTo>
                    <a:pt x="647217" y="753872"/>
                  </a:lnTo>
                  <a:close/>
                </a:path>
                <a:path w="1057909" h="788670">
                  <a:moveTo>
                    <a:pt x="639826" y="750214"/>
                  </a:moveTo>
                  <a:lnTo>
                    <a:pt x="636130" y="750214"/>
                  </a:lnTo>
                  <a:lnTo>
                    <a:pt x="636130" y="753872"/>
                  </a:lnTo>
                  <a:lnTo>
                    <a:pt x="639826" y="750214"/>
                  </a:lnTo>
                  <a:close/>
                </a:path>
                <a:path w="1057909" h="788670">
                  <a:moveTo>
                    <a:pt x="647217" y="746544"/>
                  </a:moveTo>
                  <a:lnTo>
                    <a:pt x="639826" y="746544"/>
                  </a:lnTo>
                  <a:lnTo>
                    <a:pt x="639826" y="753872"/>
                  </a:lnTo>
                  <a:lnTo>
                    <a:pt x="643521" y="753872"/>
                  </a:lnTo>
                  <a:lnTo>
                    <a:pt x="643521" y="750214"/>
                  </a:lnTo>
                  <a:lnTo>
                    <a:pt x="647217" y="746544"/>
                  </a:lnTo>
                  <a:close/>
                </a:path>
                <a:path w="1057909" h="788670">
                  <a:moveTo>
                    <a:pt x="650925" y="750214"/>
                  </a:moveTo>
                  <a:lnTo>
                    <a:pt x="647217" y="750214"/>
                  </a:lnTo>
                  <a:lnTo>
                    <a:pt x="647217" y="753872"/>
                  </a:lnTo>
                  <a:lnTo>
                    <a:pt x="650925" y="753872"/>
                  </a:lnTo>
                  <a:lnTo>
                    <a:pt x="650925" y="750214"/>
                  </a:lnTo>
                  <a:close/>
                </a:path>
                <a:path w="1057909" h="788670">
                  <a:moveTo>
                    <a:pt x="251485" y="29273"/>
                  </a:moveTo>
                  <a:lnTo>
                    <a:pt x="247789" y="31102"/>
                  </a:lnTo>
                  <a:lnTo>
                    <a:pt x="251485" y="31102"/>
                  </a:lnTo>
                  <a:lnTo>
                    <a:pt x="251485" y="29273"/>
                  </a:lnTo>
                  <a:close/>
                </a:path>
                <a:path w="1057909" h="788670">
                  <a:moveTo>
                    <a:pt x="290321" y="0"/>
                  </a:moveTo>
                  <a:lnTo>
                    <a:pt x="288467" y="3657"/>
                  </a:lnTo>
                  <a:lnTo>
                    <a:pt x="290321" y="3657"/>
                  </a:lnTo>
                  <a:lnTo>
                    <a:pt x="290321" y="0"/>
                  </a:lnTo>
                  <a:close/>
                </a:path>
                <a:path w="1057909" h="788670">
                  <a:moveTo>
                    <a:pt x="517778" y="208597"/>
                  </a:moveTo>
                  <a:lnTo>
                    <a:pt x="515924" y="210426"/>
                  </a:lnTo>
                  <a:lnTo>
                    <a:pt x="517778" y="210426"/>
                  </a:lnTo>
                  <a:lnTo>
                    <a:pt x="517778" y="208597"/>
                  </a:lnTo>
                  <a:close/>
                </a:path>
                <a:path w="1057909" h="788670">
                  <a:moveTo>
                    <a:pt x="521474" y="208597"/>
                  </a:moveTo>
                  <a:lnTo>
                    <a:pt x="517778" y="208597"/>
                  </a:lnTo>
                  <a:lnTo>
                    <a:pt x="517778" y="210426"/>
                  </a:lnTo>
                  <a:lnTo>
                    <a:pt x="521474" y="210426"/>
                  </a:lnTo>
                  <a:lnTo>
                    <a:pt x="521474" y="208597"/>
                  </a:lnTo>
                  <a:close/>
                </a:path>
                <a:path w="1057909" h="788670">
                  <a:moveTo>
                    <a:pt x="536270" y="204939"/>
                  </a:moveTo>
                  <a:lnTo>
                    <a:pt x="532574" y="204939"/>
                  </a:lnTo>
                  <a:lnTo>
                    <a:pt x="528866" y="208597"/>
                  </a:lnTo>
                  <a:lnTo>
                    <a:pt x="532574" y="208597"/>
                  </a:lnTo>
                  <a:lnTo>
                    <a:pt x="536270" y="204939"/>
                  </a:lnTo>
                  <a:close/>
                </a:path>
                <a:path w="1057909" h="788670">
                  <a:moveTo>
                    <a:pt x="539965" y="204939"/>
                  </a:moveTo>
                  <a:lnTo>
                    <a:pt x="536270" y="204939"/>
                  </a:lnTo>
                  <a:lnTo>
                    <a:pt x="536270" y="208597"/>
                  </a:lnTo>
                  <a:lnTo>
                    <a:pt x="539965" y="208597"/>
                  </a:lnTo>
                  <a:lnTo>
                    <a:pt x="539965" y="204939"/>
                  </a:lnTo>
                  <a:close/>
                </a:path>
                <a:path w="1057909" h="788670">
                  <a:moveTo>
                    <a:pt x="571398" y="204939"/>
                  </a:moveTo>
                  <a:lnTo>
                    <a:pt x="571398" y="208597"/>
                  </a:lnTo>
                  <a:lnTo>
                    <a:pt x="575106" y="208597"/>
                  </a:lnTo>
                  <a:lnTo>
                    <a:pt x="571398" y="204939"/>
                  </a:lnTo>
                  <a:close/>
                </a:path>
                <a:path w="1057909" h="788670">
                  <a:moveTo>
                    <a:pt x="551065" y="201282"/>
                  </a:moveTo>
                  <a:lnTo>
                    <a:pt x="547357" y="201282"/>
                  </a:lnTo>
                  <a:lnTo>
                    <a:pt x="551065" y="204939"/>
                  </a:lnTo>
                  <a:lnTo>
                    <a:pt x="551065" y="201282"/>
                  </a:lnTo>
                  <a:close/>
                </a:path>
                <a:path w="1057909" h="788670">
                  <a:moveTo>
                    <a:pt x="567702" y="197612"/>
                  </a:moveTo>
                  <a:lnTo>
                    <a:pt x="564007" y="197612"/>
                  </a:lnTo>
                  <a:lnTo>
                    <a:pt x="564007" y="201282"/>
                  </a:lnTo>
                  <a:lnTo>
                    <a:pt x="567702" y="197612"/>
                  </a:lnTo>
                  <a:close/>
                </a:path>
                <a:path w="1057909" h="788670">
                  <a:moveTo>
                    <a:pt x="582498" y="210426"/>
                  </a:moveTo>
                  <a:lnTo>
                    <a:pt x="578802" y="210426"/>
                  </a:lnTo>
                  <a:lnTo>
                    <a:pt x="578802" y="214083"/>
                  </a:lnTo>
                  <a:lnTo>
                    <a:pt x="582498" y="214083"/>
                  </a:lnTo>
                  <a:lnTo>
                    <a:pt x="582498" y="210426"/>
                  </a:lnTo>
                  <a:close/>
                </a:path>
                <a:path w="1057909" h="788670">
                  <a:moveTo>
                    <a:pt x="613930" y="182981"/>
                  </a:moveTo>
                  <a:lnTo>
                    <a:pt x="610235" y="186639"/>
                  </a:lnTo>
                  <a:lnTo>
                    <a:pt x="613930" y="186639"/>
                  </a:lnTo>
                  <a:lnTo>
                    <a:pt x="613930" y="182981"/>
                  </a:lnTo>
                  <a:close/>
                </a:path>
                <a:path w="1057909" h="788670">
                  <a:moveTo>
                    <a:pt x="617639" y="182981"/>
                  </a:moveTo>
                  <a:lnTo>
                    <a:pt x="613930" y="182981"/>
                  </a:lnTo>
                  <a:lnTo>
                    <a:pt x="613930" y="186639"/>
                  </a:lnTo>
                  <a:lnTo>
                    <a:pt x="617639" y="186639"/>
                  </a:lnTo>
                  <a:lnTo>
                    <a:pt x="617639" y="182981"/>
                  </a:lnTo>
                  <a:close/>
                </a:path>
                <a:path w="1057909" h="788670">
                  <a:moveTo>
                    <a:pt x="632421" y="179324"/>
                  </a:moveTo>
                  <a:lnTo>
                    <a:pt x="625030" y="179324"/>
                  </a:lnTo>
                  <a:lnTo>
                    <a:pt x="617639" y="182981"/>
                  </a:lnTo>
                  <a:lnTo>
                    <a:pt x="625030" y="182981"/>
                  </a:lnTo>
                  <a:lnTo>
                    <a:pt x="632421" y="179324"/>
                  </a:lnTo>
                  <a:close/>
                </a:path>
                <a:path w="1057909" h="788670">
                  <a:moveTo>
                    <a:pt x="604685" y="225069"/>
                  </a:moveTo>
                  <a:lnTo>
                    <a:pt x="600989" y="225069"/>
                  </a:lnTo>
                  <a:lnTo>
                    <a:pt x="600989" y="228727"/>
                  </a:lnTo>
                  <a:lnTo>
                    <a:pt x="604685" y="225069"/>
                  </a:lnTo>
                  <a:close/>
                </a:path>
                <a:path w="1057909" h="788670">
                  <a:moveTo>
                    <a:pt x="600989" y="214083"/>
                  </a:moveTo>
                  <a:lnTo>
                    <a:pt x="597293" y="214083"/>
                  </a:lnTo>
                  <a:lnTo>
                    <a:pt x="597293" y="217741"/>
                  </a:lnTo>
                  <a:lnTo>
                    <a:pt x="600989" y="217741"/>
                  </a:lnTo>
                  <a:lnTo>
                    <a:pt x="600989" y="214083"/>
                  </a:lnTo>
                  <a:close/>
                </a:path>
                <a:path w="1057909" h="788670">
                  <a:moveTo>
                    <a:pt x="767422" y="179324"/>
                  </a:moveTo>
                  <a:lnTo>
                    <a:pt x="763727" y="179324"/>
                  </a:lnTo>
                  <a:lnTo>
                    <a:pt x="763727" y="182981"/>
                  </a:lnTo>
                  <a:lnTo>
                    <a:pt x="767422" y="182981"/>
                  </a:lnTo>
                  <a:lnTo>
                    <a:pt x="767422" y="179324"/>
                  </a:lnTo>
                  <a:close/>
                </a:path>
                <a:path w="1057909" h="788670">
                  <a:moveTo>
                    <a:pt x="760018" y="175666"/>
                  </a:moveTo>
                  <a:lnTo>
                    <a:pt x="756323" y="175666"/>
                  </a:lnTo>
                  <a:lnTo>
                    <a:pt x="760018" y="179324"/>
                  </a:lnTo>
                  <a:lnTo>
                    <a:pt x="763727" y="179324"/>
                  </a:lnTo>
                  <a:lnTo>
                    <a:pt x="760018" y="175666"/>
                  </a:lnTo>
                  <a:close/>
                </a:path>
                <a:path w="1057909" h="788670">
                  <a:moveTo>
                    <a:pt x="1037399" y="42087"/>
                  </a:moveTo>
                  <a:lnTo>
                    <a:pt x="1033703" y="42087"/>
                  </a:lnTo>
                  <a:lnTo>
                    <a:pt x="1033703" y="45745"/>
                  </a:lnTo>
                  <a:lnTo>
                    <a:pt x="1037399" y="49403"/>
                  </a:lnTo>
                  <a:lnTo>
                    <a:pt x="1041107" y="49403"/>
                  </a:lnTo>
                  <a:lnTo>
                    <a:pt x="1041107" y="45745"/>
                  </a:lnTo>
                  <a:lnTo>
                    <a:pt x="1037399" y="45745"/>
                  </a:lnTo>
                  <a:lnTo>
                    <a:pt x="1037399" y="42087"/>
                  </a:lnTo>
                  <a:close/>
                </a:path>
                <a:path w="1057909" h="788670">
                  <a:moveTo>
                    <a:pt x="1052195" y="263486"/>
                  </a:moveTo>
                  <a:lnTo>
                    <a:pt x="1044803" y="263486"/>
                  </a:lnTo>
                  <a:lnTo>
                    <a:pt x="1044803" y="267144"/>
                  </a:lnTo>
                  <a:lnTo>
                    <a:pt x="1052195" y="267144"/>
                  </a:lnTo>
                  <a:lnTo>
                    <a:pt x="1052195" y="263486"/>
                  </a:lnTo>
                  <a:close/>
                </a:path>
                <a:path w="1057909" h="788670">
                  <a:moveTo>
                    <a:pt x="1055903" y="259829"/>
                  </a:moveTo>
                  <a:lnTo>
                    <a:pt x="1048499" y="259829"/>
                  </a:lnTo>
                  <a:lnTo>
                    <a:pt x="1048499" y="263486"/>
                  </a:lnTo>
                  <a:lnTo>
                    <a:pt x="1055903" y="263486"/>
                  </a:lnTo>
                  <a:lnTo>
                    <a:pt x="1055903" y="259829"/>
                  </a:lnTo>
                  <a:close/>
                </a:path>
                <a:path w="1057909" h="788670">
                  <a:moveTo>
                    <a:pt x="1044803" y="254342"/>
                  </a:moveTo>
                  <a:lnTo>
                    <a:pt x="1037399" y="254342"/>
                  </a:lnTo>
                  <a:lnTo>
                    <a:pt x="1037399" y="259829"/>
                  </a:lnTo>
                  <a:lnTo>
                    <a:pt x="1044803" y="259829"/>
                  </a:lnTo>
                  <a:lnTo>
                    <a:pt x="1044803" y="254342"/>
                  </a:lnTo>
                  <a:close/>
                </a:path>
                <a:path w="1057909" h="788670">
                  <a:moveTo>
                    <a:pt x="1057744" y="254342"/>
                  </a:moveTo>
                  <a:lnTo>
                    <a:pt x="1055890" y="254342"/>
                  </a:lnTo>
                  <a:lnTo>
                    <a:pt x="1055890" y="256171"/>
                  </a:lnTo>
                  <a:lnTo>
                    <a:pt x="1057744" y="256171"/>
                  </a:lnTo>
                  <a:lnTo>
                    <a:pt x="1057744" y="254342"/>
                  </a:lnTo>
                  <a:close/>
                </a:path>
                <a:path w="1057909" h="788670">
                  <a:moveTo>
                    <a:pt x="1048499" y="239699"/>
                  </a:moveTo>
                  <a:lnTo>
                    <a:pt x="1037399" y="239699"/>
                  </a:lnTo>
                  <a:lnTo>
                    <a:pt x="1033703" y="243357"/>
                  </a:lnTo>
                  <a:lnTo>
                    <a:pt x="1033703" y="254342"/>
                  </a:lnTo>
                  <a:lnTo>
                    <a:pt x="1048499" y="254342"/>
                  </a:lnTo>
                  <a:lnTo>
                    <a:pt x="1048499" y="239699"/>
                  </a:lnTo>
                  <a:close/>
                </a:path>
                <a:path w="1057909" h="788670">
                  <a:moveTo>
                    <a:pt x="1052195" y="236042"/>
                  </a:moveTo>
                  <a:lnTo>
                    <a:pt x="1041107" y="236042"/>
                  </a:lnTo>
                  <a:lnTo>
                    <a:pt x="1041107" y="239699"/>
                  </a:lnTo>
                  <a:lnTo>
                    <a:pt x="1052195" y="239699"/>
                  </a:lnTo>
                  <a:lnTo>
                    <a:pt x="1052195" y="236042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8451327" y="304787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695" y="0"/>
                  </a:moveTo>
                  <a:lnTo>
                    <a:pt x="3695" y="3657"/>
                  </a:lnTo>
                  <a:lnTo>
                    <a:pt x="0" y="3657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8455023" y="304787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8447632" y="3051527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4">
                  <a:moveTo>
                    <a:pt x="3695" y="3657"/>
                  </a:moveTo>
                  <a:lnTo>
                    <a:pt x="0" y="5486"/>
                  </a:lnTo>
                  <a:lnTo>
                    <a:pt x="3695" y="3657"/>
                  </a:lnTo>
                  <a:lnTo>
                    <a:pt x="3695" y="0"/>
                  </a:lnTo>
                  <a:lnTo>
                    <a:pt x="3695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8467952" y="304055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8467952" y="304055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8475343" y="303689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8475343" y="3029594"/>
              <a:ext cx="22225" cy="11430"/>
            </a:xfrm>
            <a:custGeom>
              <a:avLst/>
              <a:gdLst/>
              <a:ahLst/>
              <a:cxnLst/>
              <a:rect l="l" t="t" r="r" b="b"/>
              <a:pathLst>
                <a:path w="22225" h="11430">
                  <a:moveTo>
                    <a:pt x="3695" y="7302"/>
                  </a:moveTo>
                  <a:lnTo>
                    <a:pt x="0" y="7302"/>
                  </a:lnTo>
                  <a:lnTo>
                    <a:pt x="3695" y="7302"/>
                  </a:lnTo>
                  <a:close/>
                </a:path>
                <a:path w="22225" h="11430">
                  <a:moveTo>
                    <a:pt x="7391" y="3657"/>
                  </a:moveTo>
                  <a:lnTo>
                    <a:pt x="11087" y="3657"/>
                  </a:lnTo>
                  <a:lnTo>
                    <a:pt x="14782" y="0"/>
                  </a:lnTo>
                  <a:lnTo>
                    <a:pt x="18478" y="0"/>
                  </a:lnTo>
                  <a:lnTo>
                    <a:pt x="22174" y="3657"/>
                  </a:lnTo>
                  <a:lnTo>
                    <a:pt x="18478" y="3657"/>
                  </a:lnTo>
                  <a:lnTo>
                    <a:pt x="18478" y="0"/>
                  </a:lnTo>
                  <a:lnTo>
                    <a:pt x="18478" y="3657"/>
                  </a:lnTo>
                  <a:lnTo>
                    <a:pt x="18478" y="0"/>
                  </a:lnTo>
                  <a:lnTo>
                    <a:pt x="14782" y="0"/>
                  </a:lnTo>
                  <a:lnTo>
                    <a:pt x="14782" y="3657"/>
                  </a:lnTo>
                  <a:lnTo>
                    <a:pt x="11087" y="3657"/>
                  </a:lnTo>
                  <a:lnTo>
                    <a:pt x="7391" y="3657"/>
                  </a:lnTo>
                  <a:lnTo>
                    <a:pt x="7391" y="7302"/>
                  </a:lnTo>
                  <a:lnTo>
                    <a:pt x="3695" y="7302"/>
                  </a:lnTo>
                  <a:lnTo>
                    <a:pt x="7391" y="3657"/>
                  </a:lnTo>
                  <a:close/>
                </a:path>
                <a:path w="22225" h="11430">
                  <a:moveTo>
                    <a:pt x="3695" y="7302"/>
                  </a:moveTo>
                  <a:lnTo>
                    <a:pt x="0" y="7302"/>
                  </a:lnTo>
                  <a:lnTo>
                    <a:pt x="3695" y="10960"/>
                  </a:lnTo>
                  <a:lnTo>
                    <a:pt x="0" y="10960"/>
                  </a:lnTo>
                  <a:lnTo>
                    <a:pt x="3695" y="10960"/>
                  </a:lnTo>
                  <a:lnTo>
                    <a:pt x="0" y="10960"/>
                  </a:lnTo>
                  <a:lnTo>
                    <a:pt x="0" y="7302"/>
                  </a:lnTo>
                  <a:lnTo>
                    <a:pt x="3695" y="730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8475864" y="303872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8636100" y="2885195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695" y="0"/>
                  </a:moveTo>
                  <a:lnTo>
                    <a:pt x="0" y="3644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8628708" y="289615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8636100" y="288519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91" y="0"/>
                  </a:move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7620" h="7619">
                  <a:moveTo>
                    <a:pt x="0" y="7302"/>
                  </a:moveTo>
                  <a:lnTo>
                    <a:pt x="0" y="3644"/>
                  </a:lnTo>
                  <a:lnTo>
                    <a:pt x="0" y="7302"/>
                  </a:lnTo>
                  <a:lnTo>
                    <a:pt x="3695" y="7302"/>
                  </a:lnTo>
                  <a:lnTo>
                    <a:pt x="0" y="730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8643491" y="288153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8432849" y="2881538"/>
              <a:ext cx="214629" cy="261620"/>
            </a:xfrm>
            <a:custGeom>
              <a:avLst/>
              <a:gdLst/>
              <a:ahLst/>
              <a:cxnLst/>
              <a:rect l="l" t="t" r="r" b="b"/>
              <a:pathLst>
                <a:path w="214629" h="261619">
                  <a:moveTo>
                    <a:pt x="203250" y="7302"/>
                  </a:moveTo>
                  <a:lnTo>
                    <a:pt x="206946" y="10960"/>
                  </a:lnTo>
                  <a:lnTo>
                    <a:pt x="203250" y="7302"/>
                  </a:lnTo>
                  <a:lnTo>
                    <a:pt x="206946" y="7302"/>
                  </a:lnTo>
                  <a:lnTo>
                    <a:pt x="206946" y="10960"/>
                  </a:lnTo>
                  <a:lnTo>
                    <a:pt x="206946" y="7302"/>
                  </a:lnTo>
                  <a:lnTo>
                    <a:pt x="206946" y="10960"/>
                  </a:lnTo>
                  <a:lnTo>
                    <a:pt x="203250" y="10960"/>
                  </a:lnTo>
                  <a:lnTo>
                    <a:pt x="203250" y="7302"/>
                  </a:lnTo>
                  <a:close/>
                </a:path>
                <a:path w="214629" h="261619">
                  <a:moveTo>
                    <a:pt x="214337" y="0"/>
                  </a:moveTo>
                  <a:lnTo>
                    <a:pt x="210642" y="0"/>
                  </a:lnTo>
                  <a:lnTo>
                    <a:pt x="214337" y="0"/>
                  </a:lnTo>
                  <a:close/>
                </a:path>
                <a:path w="214629" h="261619">
                  <a:moveTo>
                    <a:pt x="206946" y="10960"/>
                  </a:moveTo>
                  <a:lnTo>
                    <a:pt x="203250" y="10960"/>
                  </a:lnTo>
                  <a:lnTo>
                    <a:pt x="206946" y="10960"/>
                  </a:lnTo>
                  <a:lnTo>
                    <a:pt x="203250" y="10960"/>
                  </a:lnTo>
                  <a:lnTo>
                    <a:pt x="206946" y="10960"/>
                  </a:lnTo>
                  <a:close/>
                </a:path>
                <a:path w="214629" h="261619">
                  <a:moveTo>
                    <a:pt x="206946" y="7302"/>
                  </a:moveTo>
                  <a:lnTo>
                    <a:pt x="210642" y="7302"/>
                  </a:lnTo>
                  <a:lnTo>
                    <a:pt x="206946" y="7302"/>
                  </a:lnTo>
                  <a:close/>
                </a:path>
                <a:path w="214629" h="261619">
                  <a:moveTo>
                    <a:pt x="14782" y="208368"/>
                  </a:moveTo>
                  <a:lnTo>
                    <a:pt x="14782" y="204723"/>
                  </a:lnTo>
                  <a:lnTo>
                    <a:pt x="18478" y="204723"/>
                  </a:lnTo>
                  <a:lnTo>
                    <a:pt x="14782" y="208368"/>
                  </a:lnTo>
                  <a:close/>
                </a:path>
                <a:path w="214629" h="261619">
                  <a:moveTo>
                    <a:pt x="192163" y="36550"/>
                  </a:moveTo>
                  <a:lnTo>
                    <a:pt x="195859" y="36550"/>
                  </a:lnTo>
                  <a:lnTo>
                    <a:pt x="192163" y="36550"/>
                  </a:lnTo>
                  <a:close/>
                </a:path>
                <a:path w="214629" h="261619">
                  <a:moveTo>
                    <a:pt x="96088" y="133426"/>
                  </a:moveTo>
                  <a:lnTo>
                    <a:pt x="96088" y="129781"/>
                  </a:lnTo>
                  <a:lnTo>
                    <a:pt x="96088" y="133426"/>
                  </a:lnTo>
                  <a:lnTo>
                    <a:pt x="96088" y="137083"/>
                  </a:lnTo>
                  <a:lnTo>
                    <a:pt x="96088" y="140741"/>
                  </a:lnTo>
                  <a:lnTo>
                    <a:pt x="99783" y="140741"/>
                  </a:lnTo>
                  <a:lnTo>
                    <a:pt x="96088" y="140741"/>
                  </a:lnTo>
                  <a:lnTo>
                    <a:pt x="92392" y="140741"/>
                  </a:lnTo>
                  <a:lnTo>
                    <a:pt x="96088" y="140741"/>
                  </a:lnTo>
                  <a:lnTo>
                    <a:pt x="92392" y="140741"/>
                  </a:lnTo>
                  <a:lnTo>
                    <a:pt x="92392" y="144398"/>
                  </a:lnTo>
                  <a:lnTo>
                    <a:pt x="92392" y="140741"/>
                  </a:lnTo>
                  <a:lnTo>
                    <a:pt x="92392" y="137083"/>
                  </a:lnTo>
                  <a:lnTo>
                    <a:pt x="92392" y="133426"/>
                  </a:lnTo>
                  <a:lnTo>
                    <a:pt x="96088" y="133426"/>
                  </a:lnTo>
                  <a:close/>
                </a:path>
                <a:path w="214629" h="261619">
                  <a:moveTo>
                    <a:pt x="192163" y="38379"/>
                  </a:moveTo>
                  <a:lnTo>
                    <a:pt x="192163" y="42036"/>
                  </a:lnTo>
                  <a:lnTo>
                    <a:pt x="195859" y="42036"/>
                  </a:lnTo>
                  <a:lnTo>
                    <a:pt x="192163" y="42036"/>
                  </a:lnTo>
                  <a:lnTo>
                    <a:pt x="192163" y="38379"/>
                  </a:lnTo>
                  <a:close/>
                </a:path>
                <a:path w="214629" h="261619">
                  <a:moveTo>
                    <a:pt x="92392" y="144398"/>
                  </a:moveTo>
                  <a:lnTo>
                    <a:pt x="88696" y="144398"/>
                  </a:lnTo>
                  <a:lnTo>
                    <a:pt x="92392" y="140741"/>
                  </a:lnTo>
                  <a:lnTo>
                    <a:pt x="92392" y="144398"/>
                  </a:lnTo>
                  <a:close/>
                </a:path>
                <a:path w="214629" h="261619">
                  <a:moveTo>
                    <a:pt x="99783" y="144398"/>
                  </a:moveTo>
                  <a:lnTo>
                    <a:pt x="96088" y="144398"/>
                  </a:lnTo>
                  <a:lnTo>
                    <a:pt x="99783" y="144398"/>
                  </a:lnTo>
                  <a:close/>
                </a:path>
                <a:path w="214629" h="261619">
                  <a:moveTo>
                    <a:pt x="42494" y="201066"/>
                  </a:moveTo>
                  <a:lnTo>
                    <a:pt x="42494" y="204723"/>
                  </a:lnTo>
                  <a:lnTo>
                    <a:pt x="42494" y="201066"/>
                  </a:lnTo>
                  <a:lnTo>
                    <a:pt x="42494" y="204723"/>
                  </a:lnTo>
                  <a:lnTo>
                    <a:pt x="38798" y="204723"/>
                  </a:lnTo>
                  <a:lnTo>
                    <a:pt x="38798" y="201066"/>
                  </a:lnTo>
                  <a:lnTo>
                    <a:pt x="42494" y="201066"/>
                  </a:lnTo>
                  <a:close/>
                </a:path>
                <a:path w="214629" h="261619">
                  <a:moveTo>
                    <a:pt x="3695" y="261378"/>
                  </a:moveTo>
                  <a:lnTo>
                    <a:pt x="0" y="261378"/>
                  </a:lnTo>
                  <a:lnTo>
                    <a:pt x="3695" y="261378"/>
                  </a:lnTo>
                  <a:lnTo>
                    <a:pt x="3695" y="257721"/>
                  </a:lnTo>
                  <a:lnTo>
                    <a:pt x="3695" y="2613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8432849" y="31429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8429154" y="3029594"/>
              <a:ext cx="149860" cy="119380"/>
            </a:xfrm>
            <a:custGeom>
              <a:avLst/>
              <a:gdLst/>
              <a:ahLst/>
              <a:cxnLst/>
              <a:rect l="l" t="t" r="r" b="b"/>
              <a:pathLst>
                <a:path w="149859" h="119380">
                  <a:moveTo>
                    <a:pt x="3695" y="115150"/>
                  </a:moveTo>
                  <a:lnTo>
                    <a:pt x="7391" y="115150"/>
                  </a:lnTo>
                  <a:lnTo>
                    <a:pt x="3695" y="115150"/>
                  </a:lnTo>
                  <a:lnTo>
                    <a:pt x="3695" y="118808"/>
                  </a:lnTo>
                  <a:lnTo>
                    <a:pt x="3695" y="115150"/>
                  </a:lnTo>
                  <a:lnTo>
                    <a:pt x="0" y="115150"/>
                  </a:lnTo>
                  <a:lnTo>
                    <a:pt x="3695" y="115150"/>
                  </a:lnTo>
                  <a:close/>
                </a:path>
                <a:path w="149859" h="119380">
                  <a:moveTo>
                    <a:pt x="149669" y="0"/>
                  </a:moveTo>
                  <a:lnTo>
                    <a:pt x="145973" y="0"/>
                  </a:lnTo>
                  <a:lnTo>
                    <a:pt x="149669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8606547" y="304787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8610243" y="3044212"/>
              <a:ext cx="3810" cy="27940"/>
            </a:xfrm>
            <a:custGeom>
              <a:avLst/>
              <a:gdLst/>
              <a:ahLst/>
              <a:cxnLst/>
              <a:rect l="l" t="t" r="r" b="b"/>
              <a:pathLst>
                <a:path w="3809" h="27939">
                  <a:moveTo>
                    <a:pt x="3695" y="0"/>
                  </a:moveTo>
                  <a:lnTo>
                    <a:pt x="3695" y="3657"/>
                  </a:lnTo>
                  <a:lnTo>
                    <a:pt x="0" y="3657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09" h="27939">
                  <a:moveTo>
                    <a:pt x="0" y="23761"/>
                  </a:moveTo>
                  <a:lnTo>
                    <a:pt x="0" y="27419"/>
                  </a:lnTo>
                  <a:lnTo>
                    <a:pt x="3695" y="27419"/>
                  </a:lnTo>
                  <a:lnTo>
                    <a:pt x="0" y="27419"/>
                  </a:lnTo>
                  <a:lnTo>
                    <a:pt x="0" y="2376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64" name="object 116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252874" y="4288581"/>
              <a:ext cx="191368" cy="173824"/>
            </a:xfrm>
            <a:prstGeom prst="rect">
              <a:avLst/>
            </a:prstGeom>
          </p:spPr>
        </p:pic>
        <p:pic>
          <p:nvPicPr>
            <p:cNvPr id="1165" name="object 1165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096792" y="3927611"/>
              <a:ext cx="2140273" cy="2723559"/>
            </a:xfrm>
            <a:prstGeom prst="rect">
              <a:avLst/>
            </a:prstGeom>
          </p:spPr>
        </p:pic>
        <p:sp>
          <p:nvSpPr>
            <p:cNvPr id="1166" name="object 1166"/>
            <p:cNvSpPr/>
            <p:nvPr/>
          </p:nvSpPr>
          <p:spPr>
            <a:xfrm>
              <a:off x="8606547" y="307163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30">
                  <a:moveTo>
                    <a:pt x="7391" y="0"/>
                  </a:move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11429" h="11430">
                  <a:moveTo>
                    <a:pt x="7391" y="0"/>
                  </a:moveTo>
                  <a:lnTo>
                    <a:pt x="11087" y="3657"/>
                  </a:lnTo>
                  <a:lnTo>
                    <a:pt x="11087" y="7315"/>
                  </a:lnTo>
                  <a:lnTo>
                    <a:pt x="7391" y="7315"/>
                  </a:lnTo>
                  <a:lnTo>
                    <a:pt x="7391" y="3657"/>
                  </a:lnTo>
                  <a:lnTo>
                    <a:pt x="7391" y="0"/>
                  </a:lnTo>
                  <a:close/>
                </a:path>
                <a:path w="11429" h="11430">
                  <a:moveTo>
                    <a:pt x="3695" y="10972"/>
                  </a:moveTo>
                  <a:lnTo>
                    <a:pt x="0" y="10972"/>
                  </a:lnTo>
                  <a:lnTo>
                    <a:pt x="3695" y="1097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8621329" y="308626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8959467" y="3247107"/>
              <a:ext cx="31750" cy="22225"/>
            </a:xfrm>
            <a:custGeom>
              <a:avLst/>
              <a:gdLst/>
              <a:ahLst/>
              <a:cxnLst/>
              <a:rect l="l" t="t" r="r" b="b"/>
              <a:pathLst>
                <a:path w="31750" h="22225">
                  <a:moveTo>
                    <a:pt x="5549" y="3657"/>
                  </a:moveTo>
                  <a:lnTo>
                    <a:pt x="3708" y="3657"/>
                  </a:lnTo>
                  <a:lnTo>
                    <a:pt x="3708" y="0"/>
                  </a:lnTo>
                  <a:lnTo>
                    <a:pt x="5549" y="0"/>
                  </a:lnTo>
                  <a:lnTo>
                    <a:pt x="5549" y="3657"/>
                  </a:lnTo>
                  <a:close/>
                </a:path>
                <a:path w="31750" h="22225">
                  <a:moveTo>
                    <a:pt x="3695" y="21932"/>
                  </a:moveTo>
                  <a:lnTo>
                    <a:pt x="0" y="21932"/>
                  </a:lnTo>
                  <a:lnTo>
                    <a:pt x="3695" y="21932"/>
                  </a:lnTo>
                  <a:close/>
                </a:path>
                <a:path w="31750" h="22225">
                  <a:moveTo>
                    <a:pt x="16624" y="7315"/>
                  </a:moveTo>
                  <a:lnTo>
                    <a:pt x="20332" y="7315"/>
                  </a:lnTo>
                  <a:lnTo>
                    <a:pt x="16624" y="7315"/>
                  </a:lnTo>
                  <a:close/>
                </a:path>
                <a:path w="31750" h="22225">
                  <a:moveTo>
                    <a:pt x="20332" y="7315"/>
                  </a:moveTo>
                  <a:lnTo>
                    <a:pt x="16624" y="7315"/>
                  </a:lnTo>
                  <a:lnTo>
                    <a:pt x="20332" y="7315"/>
                  </a:lnTo>
                  <a:lnTo>
                    <a:pt x="16624" y="7315"/>
                  </a:lnTo>
                  <a:lnTo>
                    <a:pt x="20332" y="7315"/>
                  </a:lnTo>
                  <a:close/>
                </a:path>
                <a:path w="31750" h="22225">
                  <a:moveTo>
                    <a:pt x="24028" y="3657"/>
                  </a:moveTo>
                  <a:lnTo>
                    <a:pt x="24028" y="7315"/>
                  </a:lnTo>
                  <a:lnTo>
                    <a:pt x="24028" y="3657"/>
                  </a:lnTo>
                  <a:lnTo>
                    <a:pt x="24028" y="7315"/>
                  </a:lnTo>
                  <a:lnTo>
                    <a:pt x="20332" y="7315"/>
                  </a:lnTo>
                  <a:lnTo>
                    <a:pt x="24028" y="3657"/>
                  </a:lnTo>
                  <a:close/>
                </a:path>
                <a:path w="31750" h="22225">
                  <a:moveTo>
                    <a:pt x="27724" y="3657"/>
                  </a:moveTo>
                  <a:lnTo>
                    <a:pt x="31419" y="3657"/>
                  </a:lnTo>
                  <a:lnTo>
                    <a:pt x="31419" y="7315"/>
                  </a:lnTo>
                  <a:lnTo>
                    <a:pt x="27724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8965017" y="328001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8959467" y="3307432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09" h="7620">
                  <a:moveTo>
                    <a:pt x="0" y="0"/>
                  </a:moveTo>
                  <a:lnTo>
                    <a:pt x="3695" y="3657"/>
                  </a:lnTo>
                  <a:lnTo>
                    <a:pt x="3695" y="7302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8965017" y="332205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72" name="object 117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9029686" y="3227486"/>
              <a:ext cx="81305" cy="64833"/>
            </a:xfrm>
            <a:prstGeom prst="rect">
              <a:avLst/>
            </a:prstGeom>
          </p:spPr>
        </p:pic>
        <p:sp>
          <p:nvSpPr>
            <p:cNvPr id="1173" name="object 1173"/>
            <p:cNvSpPr/>
            <p:nvPr/>
          </p:nvSpPr>
          <p:spPr>
            <a:xfrm>
              <a:off x="9142398" y="3184966"/>
              <a:ext cx="129539" cy="59055"/>
            </a:xfrm>
            <a:custGeom>
              <a:avLst/>
              <a:gdLst/>
              <a:ahLst/>
              <a:cxnLst/>
              <a:rect l="l" t="t" r="r" b="b"/>
              <a:pathLst>
                <a:path w="129540" h="59055">
                  <a:moveTo>
                    <a:pt x="0" y="45694"/>
                  </a:moveTo>
                  <a:lnTo>
                    <a:pt x="3695" y="45694"/>
                  </a:lnTo>
                  <a:lnTo>
                    <a:pt x="0" y="45694"/>
                  </a:lnTo>
                  <a:lnTo>
                    <a:pt x="0" y="42037"/>
                  </a:lnTo>
                  <a:lnTo>
                    <a:pt x="0" y="45694"/>
                  </a:lnTo>
                  <a:close/>
                </a:path>
                <a:path w="129540" h="59055">
                  <a:moveTo>
                    <a:pt x="11087" y="58483"/>
                  </a:moveTo>
                  <a:lnTo>
                    <a:pt x="14782" y="58483"/>
                  </a:lnTo>
                  <a:lnTo>
                    <a:pt x="11087" y="58483"/>
                  </a:lnTo>
                  <a:lnTo>
                    <a:pt x="11087" y="54825"/>
                  </a:lnTo>
                  <a:lnTo>
                    <a:pt x="11087" y="58483"/>
                  </a:lnTo>
                  <a:close/>
                </a:path>
                <a:path w="129540" h="59055">
                  <a:moveTo>
                    <a:pt x="14782" y="58483"/>
                  </a:moveTo>
                  <a:lnTo>
                    <a:pt x="11087" y="58483"/>
                  </a:lnTo>
                  <a:lnTo>
                    <a:pt x="14782" y="58483"/>
                  </a:lnTo>
                  <a:close/>
                </a:path>
                <a:path w="129540" h="59055">
                  <a:moveTo>
                    <a:pt x="18478" y="54825"/>
                  </a:moveTo>
                  <a:lnTo>
                    <a:pt x="18478" y="58483"/>
                  </a:lnTo>
                  <a:lnTo>
                    <a:pt x="14782" y="58483"/>
                  </a:lnTo>
                  <a:lnTo>
                    <a:pt x="18478" y="58483"/>
                  </a:lnTo>
                  <a:lnTo>
                    <a:pt x="18478" y="54825"/>
                  </a:lnTo>
                  <a:close/>
                </a:path>
                <a:path w="129540" h="59055">
                  <a:moveTo>
                    <a:pt x="18478" y="54825"/>
                  </a:moveTo>
                  <a:lnTo>
                    <a:pt x="22174" y="54825"/>
                  </a:lnTo>
                  <a:lnTo>
                    <a:pt x="18478" y="54825"/>
                  </a:lnTo>
                  <a:lnTo>
                    <a:pt x="22174" y="54825"/>
                  </a:lnTo>
                  <a:lnTo>
                    <a:pt x="18478" y="54825"/>
                  </a:lnTo>
                  <a:lnTo>
                    <a:pt x="22174" y="54825"/>
                  </a:lnTo>
                  <a:lnTo>
                    <a:pt x="18478" y="54825"/>
                  </a:lnTo>
                  <a:close/>
                </a:path>
                <a:path w="129540" h="59055">
                  <a:moveTo>
                    <a:pt x="129349" y="0"/>
                  </a:moveTo>
                  <a:lnTo>
                    <a:pt x="125653" y="0"/>
                  </a:lnTo>
                  <a:lnTo>
                    <a:pt x="129349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9268052" y="31904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9268052" y="319044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0" y="0"/>
                  </a:moveTo>
                  <a:lnTo>
                    <a:pt x="3695" y="0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9264356" y="320141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9264356" y="32087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8689694" y="2526928"/>
              <a:ext cx="62865" cy="42545"/>
            </a:xfrm>
            <a:custGeom>
              <a:avLst/>
              <a:gdLst/>
              <a:ahLst/>
              <a:cxnLst/>
              <a:rect l="l" t="t" r="r" b="b"/>
              <a:pathLst>
                <a:path w="62865" h="42544">
                  <a:moveTo>
                    <a:pt x="9232" y="29248"/>
                  </a:moveTo>
                  <a:lnTo>
                    <a:pt x="12928" y="25590"/>
                  </a:lnTo>
                  <a:lnTo>
                    <a:pt x="9232" y="29248"/>
                  </a:lnTo>
                  <a:lnTo>
                    <a:pt x="9232" y="31076"/>
                  </a:lnTo>
                  <a:lnTo>
                    <a:pt x="5537" y="31076"/>
                  </a:lnTo>
                  <a:lnTo>
                    <a:pt x="9232" y="29248"/>
                  </a:lnTo>
                  <a:close/>
                </a:path>
                <a:path w="62865" h="42544">
                  <a:moveTo>
                    <a:pt x="5537" y="31076"/>
                  </a:moveTo>
                  <a:lnTo>
                    <a:pt x="9232" y="31076"/>
                  </a:lnTo>
                  <a:lnTo>
                    <a:pt x="9232" y="29248"/>
                  </a:lnTo>
                  <a:lnTo>
                    <a:pt x="12928" y="29248"/>
                  </a:lnTo>
                  <a:lnTo>
                    <a:pt x="9232" y="29248"/>
                  </a:lnTo>
                  <a:lnTo>
                    <a:pt x="9232" y="31076"/>
                  </a:lnTo>
                  <a:lnTo>
                    <a:pt x="5537" y="31076"/>
                  </a:lnTo>
                  <a:lnTo>
                    <a:pt x="5537" y="34734"/>
                  </a:lnTo>
                  <a:lnTo>
                    <a:pt x="5537" y="31076"/>
                  </a:lnTo>
                  <a:close/>
                </a:path>
                <a:path w="62865" h="42544">
                  <a:moveTo>
                    <a:pt x="3695" y="38379"/>
                  </a:moveTo>
                  <a:lnTo>
                    <a:pt x="0" y="42037"/>
                  </a:lnTo>
                  <a:lnTo>
                    <a:pt x="3695" y="38379"/>
                  </a:lnTo>
                  <a:close/>
                </a:path>
                <a:path w="62865" h="42544">
                  <a:moveTo>
                    <a:pt x="46189" y="3657"/>
                  </a:moveTo>
                  <a:lnTo>
                    <a:pt x="48044" y="0"/>
                  </a:lnTo>
                  <a:lnTo>
                    <a:pt x="51739" y="0"/>
                  </a:lnTo>
                  <a:lnTo>
                    <a:pt x="55435" y="0"/>
                  </a:lnTo>
                  <a:lnTo>
                    <a:pt x="59131" y="0"/>
                  </a:lnTo>
                  <a:lnTo>
                    <a:pt x="62826" y="0"/>
                  </a:lnTo>
                  <a:lnTo>
                    <a:pt x="59131" y="0"/>
                  </a:lnTo>
                  <a:lnTo>
                    <a:pt x="55435" y="0"/>
                  </a:lnTo>
                  <a:lnTo>
                    <a:pt x="51739" y="0"/>
                  </a:lnTo>
                  <a:lnTo>
                    <a:pt x="48044" y="0"/>
                  </a:lnTo>
                  <a:lnTo>
                    <a:pt x="48044" y="3657"/>
                  </a:lnTo>
                  <a:lnTo>
                    <a:pt x="46189" y="3657"/>
                  </a:lnTo>
                  <a:lnTo>
                    <a:pt x="42494" y="3657"/>
                  </a:lnTo>
                  <a:lnTo>
                    <a:pt x="46189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8752521" y="260370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8748825" y="2603700"/>
              <a:ext cx="273685" cy="140970"/>
            </a:xfrm>
            <a:custGeom>
              <a:avLst/>
              <a:gdLst/>
              <a:ahLst/>
              <a:cxnLst/>
              <a:rect l="l" t="t" r="r" b="b"/>
              <a:pathLst>
                <a:path w="273684" h="140969">
                  <a:moveTo>
                    <a:pt x="7391" y="0"/>
                  </a:moveTo>
                  <a:lnTo>
                    <a:pt x="3695" y="0"/>
                  </a:lnTo>
                  <a:lnTo>
                    <a:pt x="3695" y="3657"/>
                  </a:lnTo>
                  <a:lnTo>
                    <a:pt x="3695" y="7315"/>
                  </a:lnTo>
                  <a:lnTo>
                    <a:pt x="0" y="7315"/>
                  </a:lnTo>
                  <a:lnTo>
                    <a:pt x="3695" y="7315"/>
                  </a:lnTo>
                  <a:lnTo>
                    <a:pt x="3695" y="3657"/>
                  </a:lnTo>
                  <a:lnTo>
                    <a:pt x="3695" y="0"/>
                  </a:lnTo>
                  <a:lnTo>
                    <a:pt x="7391" y="0"/>
                  </a:ln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273684" h="140969">
                  <a:moveTo>
                    <a:pt x="177380" y="137083"/>
                  </a:moveTo>
                  <a:lnTo>
                    <a:pt x="181076" y="137083"/>
                  </a:lnTo>
                  <a:lnTo>
                    <a:pt x="184772" y="137083"/>
                  </a:lnTo>
                  <a:lnTo>
                    <a:pt x="181076" y="137083"/>
                  </a:lnTo>
                  <a:lnTo>
                    <a:pt x="177380" y="137083"/>
                  </a:lnTo>
                  <a:lnTo>
                    <a:pt x="177380" y="140741"/>
                  </a:lnTo>
                  <a:lnTo>
                    <a:pt x="177380" y="137083"/>
                  </a:lnTo>
                  <a:lnTo>
                    <a:pt x="177380" y="140741"/>
                  </a:lnTo>
                  <a:lnTo>
                    <a:pt x="177380" y="137083"/>
                  </a:lnTo>
                  <a:close/>
                </a:path>
                <a:path w="273684" h="140969">
                  <a:moveTo>
                    <a:pt x="203250" y="133438"/>
                  </a:moveTo>
                  <a:lnTo>
                    <a:pt x="210642" y="133438"/>
                  </a:lnTo>
                  <a:lnTo>
                    <a:pt x="214337" y="133438"/>
                  </a:lnTo>
                  <a:lnTo>
                    <a:pt x="216192" y="133438"/>
                  </a:lnTo>
                  <a:lnTo>
                    <a:pt x="214337" y="133438"/>
                  </a:lnTo>
                  <a:lnTo>
                    <a:pt x="216192" y="131610"/>
                  </a:lnTo>
                  <a:lnTo>
                    <a:pt x="216192" y="133438"/>
                  </a:lnTo>
                  <a:lnTo>
                    <a:pt x="216192" y="131610"/>
                  </a:lnTo>
                  <a:lnTo>
                    <a:pt x="219887" y="131610"/>
                  </a:lnTo>
                  <a:lnTo>
                    <a:pt x="219887" y="133438"/>
                  </a:lnTo>
                  <a:lnTo>
                    <a:pt x="216192" y="133438"/>
                  </a:lnTo>
                  <a:lnTo>
                    <a:pt x="214337" y="133438"/>
                  </a:lnTo>
                  <a:lnTo>
                    <a:pt x="203250" y="133438"/>
                  </a:lnTo>
                  <a:lnTo>
                    <a:pt x="206946" y="133438"/>
                  </a:lnTo>
                  <a:lnTo>
                    <a:pt x="199555" y="133438"/>
                  </a:lnTo>
                  <a:lnTo>
                    <a:pt x="203250" y="133438"/>
                  </a:lnTo>
                  <a:close/>
                </a:path>
                <a:path w="273684" h="140969">
                  <a:moveTo>
                    <a:pt x="219887" y="131610"/>
                  </a:moveTo>
                  <a:lnTo>
                    <a:pt x="227266" y="131610"/>
                  </a:lnTo>
                  <a:lnTo>
                    <a:pt x="230974" y="127952"/>
                  </a:lnTo>
                  <a:lnTo>
                    <a:pt x="234670" y="127952"/>
                  </a:lnTo>
                  <a:lnTo>
                    <a:pt x="242061" y="127952"/>
                  </a:lnTo>
                  <a:lnTo>
                    <a:pt x="245757" y="127952"/>
                  </a:lnTo>
                  <a:lnTo>
                    <a:pt x="245757" y="124294"/>
                  </a:lnTo>
                  <a:lnTo>
                    <a:pt x="253136" y="124294"/>
                  </a:lnTo>
                  <a:lnTo>
                    <a:pt x="258686" y="124294"/>
                  </a:lnTo>
                  <a:lnTo>
                    <a:pt x="256832" y="124294"/>
                  </a:lnTo>
                  <a:lnTo>
                    <a:pt x="253136" y="124294"/>
                  </a:lnTo>
                  <a:lnTo>
                    <a:pt x="249453" y="124294"/>
                  </a:lnTo>
                  <a:lnTo>
                    <a:pt x="249453" y="127952"/>
                  </a:lnTo>
                  <a:lnTo>
                    <a:pt x="245757" y="124294"/>
                  </a:lnTo>
                  <a:lnTo>
                    <a:pt x="245757" y="127952"/>
                  </a:lnTo>
                  <a:lnTo>
                    <a:pt x="242061" y="127952"/>
                  </a:lnTo>
                  <a:lnTo>
                    <a:pt x="238366" y="127952"/>
                  </a:lnTo>
                  <a:lnTo>
                    <a:pt x="242061" y="127952"/>
                  </a:lnTo>
                  <a:lnTo>
                    <a:pt x="238366" y="127952"/>
                  </a:lnTo>
                  <a:lnTo>
                    <a:pt x="238366" y="131610"/>
                  </a:lnTo>
                  <a:lnTo>
                    <a:pt x="234670" y="131610"/>
                  </a:lnTo>
                  <a:lnTo>
                    <a:pt x="234670" y="127952"/>
                  </a:lnTo>
                  <a:lnTo>
                    <a:pt x="230974" y="131610"/>
                  </a:lnTo>
                  <a:lnTo>
                    <a:pt x="227266" y="131610"/>
                  </a:lnTo>
                  <a:lnTo>
                    <a:pt x="223583" y="131610"/>
                  </a:lnTo>
                  <a:lnTo>
                    <a:pt x="227266" y="131610"/>
                  </a:lnTo>
                  <a:lnTo>
                    <a:pt x="230974" y="131610"/>
                  </a:lnTo>
                  <a:lnTo>
                    <a:pt x="227266" y="131610"/>
                  </a:lnTo>
                  <a:lnTo>
                    <a:pt x="223583" y="131610"/>
                  </a:lnTo>
                  <a:lnTo>
                    <a:pt x="219887" y="131610"/>
                  </a:lnTo>
                  <a:close/>
                </a:path>
                <a:path w="273684" h="140969">
                  <a:moveTo>
                    <a:pt x="258686" y="124294"/>
                  </a:moveTo>
                  <a:lnTo>
                    <a:pt x="262381" y="124294"/>
                  </a:lnTo>
                  <a:lnTo>
                    <a:pt x="262381" y="120637"/>
                  </a:lnTo>
                  <a:lnTo>
                    <a:pt x="266077" y="120637"/>
                  </a:lnTo>
                  <a:lnTo>
                    <a:pt x="269773" y="120637"/>
                  </a:lnTo>
                  <a:lnTo>
                    <a:pt x="273469" y="120637"/>
                  </a:lnTo>
                  <a:lnTo>
                    <a:pt x="269773" y="120637"/>
                  </a:lnTo>
                  <a:lnTo>
                    <a:pt x="266077" y="120637"/>
                  </a:lnTo>
                  <a:lnTo>
                    <a:pt x="262381" y="124294"/>
                  </a:lnTo>
                  <a:lnTo>
                    <a:pt x="262381" y="120637"/>
                  </a:lnTo>
                  <a:lnTo>
                    <a:pt x="262381" y="124294"/>
                  </a:lnTo>
                  <a:lnTo>
                    <a:pt x="258686" y="124294"/>
                  </a:lnTo>
                  <a:close/>
                </a:path>
                <a:path w="273684" h="140969">
                  <a:moveTo>
                    <a:pt x="269773" y="127952"/>
                  </a:moveTo>
                  <a:lnTo>
                    <a:pt x="273469" y="131610"/>
                  </a:lnTo>
                  <a:lnTo>
                    <a:pt x="269773" y="131610"/>
                  </a:lnTo>
                  <a:lnTo>
                    <a:pt x="266077" y="131610"/>
                  </a:lnTo>
                  <a:lnTo>
                    <a:pt x="269773" y="131610"/>
                  </a:lnTo>
                  <a:lnTo>
                    <a:pt x="269773" y="127952"/>
                  </a:lnTo>
                  <a:close/>
                </a:path>
                <a:path w="273684" h="140969">
                  <a:moveTo>
                    <a:pt x="269773" y="127952"/>
                  </a:moveTo>
                  <a:lnTo>
                    <a:pt x="273469" y="127952"/>
                  </a:lnTo>
                  <a:lnTo>
                    <a:pt x="269773" y="127952"/>
                  </a:lnTo>
                  <a:lnTo>
                    <a:pt x="273469" y="127952"/>
                  </a:lnTo>
                  <a:lnTo>
                    <a:pt x="269773" y="12795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9022294" y="273165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9019119" y="273622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9037077" y="2717022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695" y="0"/>
                  </a:moveTo>
                  <a:lnTo>
                    <a:pt x="0" y="0"/>
                  </a:lnTo>
                  <a:lnTo>
                    <a:pt x="0" y="3657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9025990" y="27353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9025990" y="2717022"/>
              <a:ext cx="22225" cy="24130"/>
            </a:xfrm>
            <a:custGeom>
              <a:avLst/>
              <a:gdLst/>
              <a:ahLst/>
              <a:cxnLst/>
              <a:rect l="l" t="t" r="r" b="b"/>
              <a:pathLst>
                <a:path w="22225" h="24130">
                  <a:moveTo>
                    <a:pt x="0" y="18288"/>
                  </a:moveTo>
                  <a:lnTo>
                    <a:pt x="3695" y="18288"/>
                  </a:lnTo>
                  <a:lnTo>
                    <a:pt x="0" y="18288"/>
                  </a:lnTo>
                  <a:close/>
                </a:path>
                <a:path w="22225" h="24130">
                  <a:moveTo>
                    <a:pt x="18478" y="0"/>
                  </a:moveTo>
                  <a:lnTo>
                    <a:pt x="22174" y="0"/>
                  </a:lnTo>
                  <a:lnTo>
                    <a:pt x="18478" y="0"/>
                  </a:lnTo>
                  <a:lnTo>
                    <a:pt x="22174" y="0"/>
                  </a:lnTo>
                  <a:lnTo>
                    <a:pt x="18478" y="0"/>
                  </a:lnTo>
                  <a:close/>
                </a:path>
                <a:path w="22225" h="24130">
                  <a:moveTo>
                    <a:pt x="3695" y="18288"/>
                  </a:moveTo>
                  <a:lnTo>
                    <a:pt x="7391" y="18288"/>
                  </a:lnTo>
                  <a:lnTo>
                    <a:pt x="3695" y="18288"/>
                  </a:lnTo>
                  <a:close/>
                </a:path>
                <a:path w="22225" h="24130">
                  <a:moveTo>
                    <a:pt x="3695" y="20116"/>
                  </a:moveTo>
                  <a:lnTo>
                    <a:pt x="0" y="20116"/>
                  </a:lnTo>
                  <a:lnTo>
                    <a:pt x="3695" y="20116"/>
                  </a:lnTo>
                  <a:close/>
                </a:path>
                <a:path w="22225" h="24130">
                  <a:moveTo>
                    <a:pt x="3695" y="23761"/>
                  </a:moveTo>
                  <a:lnTo>
                    <a:pt x="0" y="23761"/>
                  </a:lnTo>
                  <a:lnTo>
                    <a:pt x="0" y="20104"/>
                  </a:lnTo>
                  <a:lnTo>
                    <a:pt x="3695" y="20104"/>
                  </a:lnTo>
                  <a:lnTo>
                    <a:pt x="3695" y="2376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9029686" y="273713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9029686" y="2706062"/>
              <a:ext cx="50165" cy="38735"/>
            </a:xfrm>
            <a:custGeom>
              <a:avLst/>
              <a:gdLst/>
              <a:ahLst/>
              <a:cxnLst/>
              <a:rect l="l" t="t" r="r" b="b"/>
              <a:pathLst>
                <a:path w="50165" h="38735">
                  <a:moveTo>
                    <a:pt x="3695" y="31076"/>
                  </a:moveTo>
                  <a:lnTo>
                    <a:pt x="0" y="31076"/>
                  </a:lnTo>
                  <a:lnTo>
                    <a:pt x="3695" y="31076"/>
                  </a:lnTo>
                  <a:lnTo>
                    <a:pt x="0" y="31076"/>
                  </a:lnTo>
                  <a:lnTo>
                    <a:pt x="3695" y="31076"/>
                  </a:lnTo>
                  <a:close/>
                </a:path>
                <a:path w="50165" h="38735">
                  <a:moveTo>
                    <a:pt x="3695" y="34721"/>
                  </a:moveTo>
                  <a:lnTo>
                    <a:pt x="7391" y="34721"/>
                  </a:lnTo>
                  <a:lnTo>
                    <a:pt x="3695" y="34721"/>
                  </a:lnTo>
                  <a:lnTo>
                    <a:pt x="7391" y="34721"/>
                  </a:lnTo>
                  <a:lnTo>
                    <a:pt x="3695" y="34721"/>
                  </a:lnTo>
                  <a:close/>
                </a:path>
                <a:path w="50165" h="38735">
                  <a:moveTo>
                    <a:pt x="27711" y="7315"/>
                  </a:moveTo>
                  <a:lnTo>
                    <a:pt x="31407" y="3657"/>
                  </a:lnTo>
                  <a:lnTo>
                    <a:pt x="35102" y="3657"/>
                  </a:lnTo>
                  <a:lnTo>
                    <a:pt x="42494" y="0"/>
                  </a:lnTo>
                  <a:lnTo>
                    <a:pt x="49885" y="0"/>
                  </a:lnTo>
                  <a:lnTo>
                    <a:pt x="42494" y="3657"/>
                  </a:lnTo>
                  <a:lnTo>
                    <a:pt x="38798" y="3657"/>
                  </a:lnTo>
                  <a:lnTo>
                    <a:pt x="35102" y="3657"/>
                  </a:lnTo>
                  <a:lnTo>
                    <a:pt x="38798" y="3657"/>
                  </a:lnTo>
                  <a:lnTo>
                    <a:pt x="42494" y="3657"/>
                  </a:lnTo>
                  <a:lnTo>
                    <a:pt x="38798" y="3657"/>
                  </a:lnTo>
                  <a:lnTo>
                    <a:pt x="35102" y="3657"/>
                  </a:lnTo>
                  <a:lnTo>
                    <a:pt x="35102" y="7315"/>
                  </a:lnTo>
                  <a:lnTo>
                    <a:pt x="31407" y="7315"/>
                  </a:lnTo>
                  <a:lnTo>
                    <a:pt x="31407" y="3657"/>
                  </a:lnTo>
                  <a:lnTo>
                    <a:pt x="31407" y="7315"/>
                  </a:lnTo>
                  <a:lnTo>
                    <a:pt x="27711" y="7315"/>
                  </a:lnTo>
                  <a:close/>
                </a:path>
                <a:path w="50165" h="38735">
                  <a:moveTo>
                    <a:pt x="11087" y="34721"/>
                  </a:moveTo>
                  <a:lnTo>
                    <a:pt x="14782" y="34721"/>
                  </a:lnTo>
                  <a:lnTo>
                    <a:pt x="14782" y="38379"/>
                  </a:lnTo>
                  <a:lnTo>
                    <a:pt x="14782" y="34721"/>
                  </a:lnTo>
                  <a:lnTo>
                    <a:pt x="14782" y="38379"/>
                  </a:lnTo>
                  <a:lnTo>
                    <a:pt x="14782" y="34721"/>
                  </a:lnTo>
                  <a:lnTo>
                    <a:pt x="11087" y="3472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9044468" y="274078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9044468" y="274078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09" h="3810">
                  <a:moveTo>
                    <a:pt x="0" y="0"/>
                  </a:moveTo>
                  <a:lnTo>
                    <a:pt x="3695" y="0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9044989" y="274261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9044468" y="2744441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3695" y="0"/>
                  </a:moveTo>
                  <a:lnTo>
                    <a:pt x="3695" y="3657"/>
                  </a:lnTo>
                  <a:lnTo>
                    <a:pt x="7391" y="3657"/>
                  </a:lnTo>
                  <a:lnTo>
                    <a:pt x="3695" y="3657"/>
                  </a:ln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  <a:path w="7620" h="3810">
                  <a:moveTo>
                    <a:pt x="3695" y="0"/>
                  </a:moveTo>
                  <a:lnTo>
                    <a:pt x="7391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9051860" y="274444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9048164" y="2748099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09" h="7619">
                  <a:moveTo>
                    <a:pt x="3695" y="3657"/>
                  </a:moveTo>
                  <a:lnTo>
                    <a:pt x="3695" y="0"/>
                  </a:lnTo>
                  <a:lnTo>
                    <a:pt x="3695" y="3657"/>
                  </a:lnTo>
                  <a:lnTo>
                    <a:pt x="3695" y="0"/>
                  </a:lnTo>
                  <a:lnTo>
                    <a:pt x="3695" y="3657"/>
                  </a:lnTo>
                  <a:lnTo>
                    <a:pt x="3695" y="7315"/>
                  </a:lnTo>
                  <a:lnTo>
                    <a:pt x="0" y="7315"/>
                  </a:lnTo>
                  <a:lnTo>
                    <a:pt x="3695" y="7315"/>
                  </a:lnTo>
                  <a:lnTo>
                    <a:pt x="0" y="7315"/>
                  </a:lnTo>
                  <a:lnTo>
                    <a:pt x="3695" y="3657"/>
                  </a:lnTo>
                  <a:close/>
                </a:path>
                <a:path w="3809" h="7619">
                  <a:moveTo>
                    <a:pt x="0" y="3657"/>
                  </a:moveTo>
                  <a:lnTo>
                    <a:pt x="3695" y="3657"/>
                  </a:lnTo>
                  <a:lnTo>
                    <a:pt x="0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9048164" y="275175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9048164" y="275907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9048164" y="276637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9033902" y="2768203"/>
              <a:ext cx="17780" cy="38735"/>
            </a:xfrm>
            <a:custGeom>
              <a:avLst/>
              <a:gdLst/>
              <a:ahLst/>
              <a:cxnLst/>
              <a:rect l="l" t="t" r="r" b="b"/>
              <a:pathLst>
                <a:path w="17779" h="38735">
                  <a:moveTo>
                    <a:pt x="11087" y="0"/>
                  </a:moveTo>
                  <a:lnTo>
                    <a:pt x="17437" y="0"/>
                  </a:lnTo>
                </a:path>
                <a:path w="17779" h="38735">
                  <a:moveTo>
                    <a:pt x="11087" y="3657"/>
                  </a:moveTo>
                  <a:lnTo>
                    <a:pt x="17437" y="3657"/>
                  </a:lnTo>
                </a:path>
                <a:path w="17779" h="38735">
                  <a:moveTo>
                    <a:pt x="0" y="38392"/>
                  </a:moveTo>
                  <a:lnTo>
                    <a:pt x="6350" y="38392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9098050" y="2568965"/>
              <a:ext cx="389890" cy="175895"/>
            </a:xfrm>
            <a:custGeom>
              <a:avLst/>
              <a:gdLst/>
              <a:ahLst/>
              <a:cxnLst/>
              <a:rect l="l" t="t" r="r" b="b"/>
              <a:pathLst>
                <a:path w="389890" h="175894">
                  <a:moveTo>
                    <a:pt x="0" y="175475"/>
                  </a:moveTo>
                  <a:lnTo>
                    <a:pt x="1854" y="175475"/>
                  </a:lnTo>
                  <a:lnTo>
                    <a:pt x="0" y="175475"/>
                  </a:lnTo>
                  <a:close/>
                </a:path>
                <a:path w="389890" h="175894">
                  <a:moveTo>
                    <a:pt x="1854" y="175475"/>
                  </a:moveTo>
                  <a:lnTo>
                    <a:pt x="0" y="175475"/>
                  </a:lnTo>
                  <a:lnTo>
                    <a:pt x="1854" y="175475"/>
                  </a:lnTo>
                  <a:close/>
                </a:path>
                <a:path w="389890" h="175894">
                  <a:moveTo>
                    <a:pt x="94234" y="126123"/>
                  </a:moveTo>
                  <a:lnTo>
                    <a:pt x="97942" y="126123"/>
                  </a:lnTo>
                  <a:lnTo>
                    <a:pt x="101625" y="129781"/>
                  </a:lnTo>
                  <a:lnTo>
                    <a:pt x="97942" y="126123"/>
                  </a:lnTo>
                  <a:lnTo>
                    <a:pt x="94234" y="126123"/>
                  </a:lnTo>
                  <a:close/>
                </a:path>
                <a:path w="389890" h="175894">
                  <a:moveTo>
                    <a:pt x="97942" y="126123"/>
                  </a:moveTo>
                  <a:lnTo>
                    <a:pt x="97942" y="129781"/>
                  </a:lnTo>
                  <a:lnTo>
                    <a:pt x="97942" y="126123"/>
                  </a:lnTo>
                  <a:lnTo>
                    <a:pt x="94234" y="126123"/>
                  </a:lnTo>
                  <a:lnTo>
                    <a:pt x="97942" y="126123"/>
                  </a:lnTo>
                  <a:close/>
                </a:path>
                <a:path w="389890" h="175894">
                  <a:moveTo>
                    <a:pt x="101625" y="129781"/>
                  </a:moveTo>
                  <a:lnTo>
                    <a:pt x="97942" y="129781"/>
                  </a:lnTo>
                  <a:lnTo>
                    <a:pt x="101625" y="129781"/>
                  </a:lnTo>
                  <a:close/>
                </a:path>
                <a:path w="389890" h="175894">
                  <a:moveTo>
                    <a:pt x="105321" y="133438"/>
                  </a:moveTo>
                  <a:lnTo>
                    <a:pt x="101625" y="133438"/>
                  </a:lnTo>
                  <a:lnTo>
                    <a:pt x="101625" y="129781"/>
                  </a:lnTo>
                  <a:lnTo>
                    <a:pt x="101625" y="133438"/>
                  </a:lnTo>
                  <a:lnTo>
                    <a:pt x="105321" y="133438"/>
                  </a:lnTo>
                  <a:close/>
                </a:path>
                <a:path w="389890" h="175894">
                  <a:moveTo>
                    <a:pt x="105321" y="133438"/>
                  </a:moveTo>
                  <a:lnTo>
                    <a:pt x="109016" y="133438"/>
                  </a:lnTo>
                  <a:lnTo>
                    <a:pt x="112712" y="137096"/>
                  </a:lnTo>
                  <a:lnTo>
                    <a:pt x="116408" y="137096"/>
                  </a:lnTo>
                  <a:lnTo>
                    <a:pt x="116408" y="140754"/>
                  </a:lnTo>
                  <a:lnTo>
                    <a:pt x="112712" y="140754"/>
                  </a:lnTo>
                  <a:lnTo>
                    <a:pt x="112712" y="137096"/>
                  </a:lnTo>
                  <a:lnTo>
                    <a:pt x="109016" y="137096"/>
                  </a:lnTo>
                  <a:lnTo>
                    <a:pt x="105321" y="133438"/>
                  </a:lnTo>
                  <a:close/>
                </a:path>
                <a:path w="389890" h="175894">
                  <a:moveTo>
                    <a:pt x="186626" y="175475"/>
                  </a:moveTo>
                  <a:lnTo>
                    <a:pt x="182930" y="175475"/>
                  </a:lnTo>
                  <a:lnTo>
                    <a:pt x="186626" y="175475"/>
                  </a:lnTo>
                  <a:close/>
                </a:path>
                <a:path w="389890" h="175894">
                  <a:moveTo>
                    <a:pt x="325208" y="14630"/>
                  </a:moveTo>
                  <a:lnTo>
                    <a:pt x="321513" y="14630"/>
                  </a:lnTo>
                  <a:lnTo>
                    <a:pt x="325208" y="14630"/>
                  </a:lnTo>
                  <a:close/>
                </a:path>
                <a:path w="389890" h="175894">
                  <a:moveTo>
                    <a:pt x="314121" y="25590"/>
                  </a:moveTo>
                  <a:lnTo>
                    <a:pt x="317817" y="25590"/>
                  </a:lnTo>
                  <a:lnTo>
                    <a:pt x="314121" y="25590"/>
                  </a:lnTo>
                  <a:close/>
                </a:path>
                <a:path w="389890" h="175894">
                  <a:moveTo>
                    <a:pt x="382498" y="3657"/>
                  </a:moveTo>
                  <a:lnTo>
                    <a:pt x="382498" y="0"/>
                  </a:lnTo>
                  <a:lnTo>
                    <a:pt x="386194" y="0"/>
                  </a:lnTo>
                  <a:lnTo>
                    <a:pt x="386194" y="3657"/>
                  </a:lnTo>
                  <a:lnTo>
                    <a:pt x="389890" y="3657"/>
                  </a:lnTo>
                  <a:lnTo>
                    <a:pt x="389890" y="7315"/>
                  </a:lnTo>
                  <a:lnTo>
                    <a:pt x="386194" y="7315"/>
                  </a:lnTo>
                  <a:lnTo>
                    <a:pt x="382498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9491635" y="256896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9423259" y="266402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9423259" y="271702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9423259" y="2720680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0" y="3657"/>
                  </a:moveTo>
                  <a:lnTo>
                    <a:pt x="3695" y="3657"/>
                  </a:lnTo>
                  <a:lnTo>
                    <a:pt x="0" y="3657"/>
                  </a:lnTo>
                  <a:lnTo>
                    <a:pt x="0" y="0"/>
                  </a:lnTo>
                  <a:lnTo>
                    <a:pt x="0" y="3657"/>
                  </a:lnTo>
                  <a:close/>
                </a:path>
                <a:path w="76200" h="66039">
                  <a:moveTo>
                    <a:pt x="14782" y="34734"/>
                  </a:moveTo>
                  <a:lnTo>
                    <a:pt x="11087" y="34734"/>
                  </a:lnTo>
                  <a:lnTo>
                    <a:pt x="14782" y="34734"/>
                  </a:lnTo>
                  <a:close/>
                </a:path>
                <a:path w="76200" h="66039">
                  <a:moveTo>
                    <a:pt x="46202" y="65811"/>
                  </a:moveTo>
                  <a:lnTo>
                    <a:pt x="42506" y="65811"/>
                  </a:lnTo>
                  <a:lnTo>
                    <a:pt x="46202" y="65811"/>
                  </a:lnTo>
                  <a:close/>
                </a:path>
                <a:path w="76200" h="66039">
                  <a:moveTo>
                    <a:pt x="60985" y="45694"/>
                  </a:moveTo>
                  <a:lnTo>
                    <a:pt x="64681" y="45694"/>
                  </a:lnTo>
                  <a:lnTo>
                    <a:pt x="64681" y="42037"/>
                  </a:lnTo>
                  <a:lnTo>
                    <a:pt x="68376" y="42037"/>
                  </a:lnTo>
                  <a:lnTo>
                    <a:pt x="72072" y="42037"/>
                  </a:lnTo>
                  <a:lnTo>
                    <a:pt x="75768" y="42037"/>
                  </a:lnTo>
                  <a:lnTo>
                    <a:pt x="75768" y="45694"/>
                  </a:lnTo>
                  <a:lnTo>
                    <a:pt x="72072" y="45694"/>
                  </a:lnTo>
                  <a:lnTo>
                    <a:pt x="72072" y="49352"/>
                  </a:lnTo>
                  <a:lnTo>
                    <a:pt x="72072" y="53009"/>
                  </a:lnTo>
                  <a:lnTo>
                    <a:pt x="72072" y="56667"/>
                  </a:lnTo>
                  <a:lnTo>
                    <a:pt x="72072" y="60325"/>
                  </a:lnTo>
                  <a:lnTo>
                    <a:pt x="68376" y="60325"/>
                  </a:lnTo>
                  <a:lnTo>
                    <a:pt x="68376" y="62153"/>
                  </a:lnTo>
                  <a:lnTo>
                    <a:pt x="68376" y="65811"/>
                  </a:lnTo>
                  <a:lnTo>
                    <a:pt x="64681" y="65811"/>
                  </a:lnTo>
                  <a:lnTo>
                    <a:pt x="60985" y="65811"/>
                  </a:lnTo>
                  <a:lnTo>
                    <a:pt x="60985" y="62153"/>
                  </a:lnTo>
                  <a:lnTo>
                    <a:pt x="60985" y="60325"/>
                  </a:lnTo>
                  <a:lnTo>
                    <a:pt x="57289" y="60325"/>
                  </a:lnTo>
                  <a:lnTo>
                    <a:pt x="57289" y="56667"/>
                  </a:lnTo>
                  <a:lnTo>
                    <a:pt x="57289" y="53009"/>
                  </a:lnTo>
                  <a:lnTo>
                    <a:pt x="57289" y="49352"/>
                  </a:lnTo>
                  <a:lnTo>
                    <a:pt x="60985" y="45694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9480548" y="277003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9469461" y="2781005"/>
              <a:ext cx="35560" cy="16510"/>
            </a:xfrm>
            <a:custGeom>
              <a:avLst/>
              <a:gdLst/>
              <a:ahLst/>
              <a:cxnLst/>
              <a:rect l="l" t="t" r="r" b="b"/>
              <a:pathLst>
                <a:path w="35559" h="16510">
                  <a:moveTo>
                    <a:pt x="3695" y="1828"/>
                  </a:moveTo>
                  <a:lnTo>
                    <a:pt x="0" y="1828"/>
                  </a:lnTo>
                  <a:lnTo>
                    <a:pt x="0" y="5486"/>
                  </a:lnTo>
                  <a:lnTo>
                    <a:pt x="0" y="1828"/>
                  </a:lnTo>
                  <a:lnTo>
                    <a:pt x="3695" y="1828"/>
                  </a:lnTo>
                  <a:close/>
                </a:path>
                <a:path w="35559" h="16510">
                  <a:moveTo>
                    <a:pt x="22174" y="12788"/>
                  </a:moveTo>
                  <a:lnTo>
                    <a:pt x="22174" y="9131"/>
                  </a:lnTo>
                  <a:lnTo>
                    <a:pt x="25869" y="9131"/>
                  </a:lnTo>
                  <a:lnTo>
                    <a:pt x="25869" y="5486"/>
                  </a:lnTo>
                  <a:lnTo>
                    <a:pt x="29565" y="5486"/>
                  </a:lnTo>
                  <a:lnTo>
                    <a:pt x="33261" y="5486"/>
                  </a:lnTo>
                  <a:lnTo>
                    <a:pt x="33261" y="9131"/>
                  </a:lnTo>
                  <a:lnTo>
                    <a:pt x="29565" y="9131"/>
                  </a:lnTo>
                  <a:lnTo>
                    <a:pt x="29565" y="12788"/>
                  </a:lnTo>
                  <a:lnTo>
                    <a:pt x="25869" y="12788"/>
                  </a:lnTo>
                  <a:lnTo>
                    <a:pt x="25869" y="16446"/>
                  </a:lnTo>
                  <a:lnTo>
                    <a:pt x="25869" y="12788"/>
                  </a:lnTo>
                  <a:lnTo>
                    <a:pt x="22174" y="12788"/>
                  </a:lnTo>
                  <a:lnTo>
                    <a:pt x="22174" y="16446"/>
                  </a:lnTo>
                  <a:lnTo>
                    <a:pt x="22174" y="12788"/>
                  </a:lnTo>
                  <a:lnTo>
                    <a:pt x="18478" y="12788"/>
                  </a:lnTo>
                  <a:lnTo>
                    <a:pt x="22174" y="12788"/>
                  </a:lnTo>
                  <a:close/>
                </a:path>
                <a:path w="35559" h="16510">
                  <a:moveTo>
                    <a:pt x="35102" y="1828"/>
                  </a:moveTo>
                  <a:lnTo>
                    <a:pt x="33261" y="1828"/>
                  </a:lnTo>
                  <a:lnTo>
                    <a:pt x="33261" y="0"/>
                  </a:lnTo>
                  <a:lnTo>
                    <a:pt x="35102" y="0"/>
                  </a:lnTo>
                  <a:lnTo>
                    <a:pt x="35102" y="182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8450924" y="2594217"/>
              <a:ext cx="965835" cy="713740"/>
            </a:xfrm>
            <a:custGeom>
              <a:avLst/>
              <a:gdLst/>
              <a:ahLst/>
              <a:cxnLst/>
              <a:rect l="l" t="t" r="r" b="b"/>
              <a:pathLst>
                <a:path w="965834" h="713739">
                  <a:moveTo>
                    <a:pt x="397586" y="168338"/>
                  </a:moveTo>
                  <a:lnTo>
                    <a:pt x="393890" y="168338"/>
                  </a:lnTo>
                  <a:lnTo>
                    <a:pt x="393890" y="171996"/>
                  </a:lnTo>
                  <a:lnTo>
                    <a:pt x="397586" y="168338"/>
                  </a:lnTo>
                  <a:close/>
                </a:path>
                <a:path w="965834" h="713739">
                  <a:moveTo>
                    <a:pt x="0" y="572719"/>
                  </a:moveTo>
                  <a:lnTo>
                    <a:pt x="0" y="576376"/>
                  </a:lnTo>
                  <a:lnTo>
                    <a:pt x="3708" y="576376"/>
                  </a:lnTo>
                  <a:lnTo>
                    <a:pt x="0" y="572719"/>
                  </a:lnTo>
                  <a:close/>
                </a:path>
                <a:path w="965834" h="713739">
                  <a:moveTo>
                    <a:pt x="636130" y="709955"/>
                  </a:moveTo>
                  <a:lnTo>
                    <a:pt x="632434" y="709955"/>
                  </a:lnTo>
                  <a:lnTo>
                    <a:pt x="636130" y="713600"/>
                  </a:lnTo>
                  <a:lnTo>
                    <a:pt x="636130" y="709955"/>
                  </a:lnTo>
                  <a:close/>
                </a:path>
                <a:path w="965834" h="713739">
                  <a:moveTo>
                    <a:pt x="575106" y="140893"/>
                  </a:moveTo>
                  <a:lnTo>
                    <a:pt x="571411" y="140893"/>
                  </a:lnTo>
                  <a:lnTo>
                    <a:pt x="575106" y="142722"/>
                  </a:lnTo>
                  <a:lnTo>
                    <a:pt x="575106" y="140893"/>
                  </a:lnTo>
                  <a:close/>
                </a:path>
                <a:path w="965834" h="713739">
                  <a:moveTo>
                    <a:pt x="601002" y="150037"/>
                  </a:moveTo>
                  <a:lnTo>
                    <a:pt x="597306" y="150037"/>
                  </a:lnTo>
                  <a:lnTo>
                    <a:pt x="597306" y="153695"/>
                  </a:lnTo>
                  <a:lnTo>
                    <a:pt x="601002" y="153695"/>
                  </a:lnTo>
                  <a:lnTo>
                    <a:pt x="601002" y="150037"/>
                  </a:lnTo>
                  <a:close/>
                </a:path>
                <a:path w="965834" h="713739">
                  <a:moveTo>
                    <a:pt x="965301" y="0"/>
                  </a:moveTo>
                  <a:lnTo>
                    <a:pt x="961593" y="0"/>
                  </a:lnTo>
                  <a:lnTo>
                    <a:pt x="961593" y="3657"/>
                  </a:lnTo>
                  <a:lnTo>
                    <a:pt x="965301" y="3657"/>
                  </a:lnTo>
                  <a:lnTo>
                    <a:pt x="965301" y="0"/>
                  </a:lnTo>
                  <a:close/>
                </a:path>
              </a:pathLst>
            </a:custGeom>
            <a:solidFill>
              <a:srgbClr val="CFD1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8547325" y="295657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8447542" y="3047978"/>
              <a:ext cx="15240" cy="7620"/>
            </a:xfrm>
            <a:custGeom>
              <a:avLst/>
              <a:gdLst/>
              <a:ahLst/>
              <a:cxnLst/>
              <a:rect l="l" t="t" r="r" b="b"/>
              <a:pathLst>
                <a:path w="15240" h="7619">
                  <a:moveTo>
                    <a:pt x="3695" y="7315"/>
                  </a:moveTo>
                  <a:lnTo>
                    <a:pt x="0" y="7315"/>
                  </a:lnTo>
                  <a:lnTo>
                    <a:pt x="3695" y="7315"/>
                  </a:lnTo>
                  <a:close/>
                </a:path>
                <a:path w="15240" h="7619">
                  <a:moveTo>
                    <a:pt x="14782" y="0"/>
                  </a:moveTo>
                  <a:lnTo>
                    <a:pt x="11087" y="0"/>
                  </a:lnTo>
                  <a:lnTo>
                    <a:pt x="1478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8462324" y="304433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8447542" y="305712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8471557" y="304067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8443833" y="306443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8475253" y="303701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8478949" y="303701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8475253" y="304067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8636022" y="288893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8486340" y="2885278"/>
              <a:ext cx="157480" cy="151765"/>
            </a:xfrm>
            <a:custGeom>
              <a:avLst/>
              <a:gdLst/>
              <a:ahLst/>
              <a:cxnLst/>
              <a:rect l="l" t="t" r="r" b="b"/>
              <a:pathLst>
                <a:path w="157479" h="151764">
                  <a:moveTo>
                    <a:pt x="157073" y="0"/>
                  </a:moveTo>
                  <a:lnTo>
                    <a:pt x="153377" y="0"/>
                  </a:lnTo>
                  <a:lnTo>
                    <a:pt x="157073" y="0"/>
                  </a:lnTo>
                  <a:close/>
                </a:path>
                <a:path w="157479" h="151764">
                  <a:moveTo>
                    <a:pt x="3695" y="151739"/>
                  </a:moveTo>
                  <a:lnTo>
                    <a:pt x="0" y="151739"/>
                  </a:lnTo>
                  <a:lnTo>
                    <a:pt x="3695" y="151739"/>
                  </a:lnTo>
                  <a:close/>
                </a:path>
                <a:path w="157479" h="151764">
                  <a:moveTo>
                    <a:pt x="149682" y="3657"/>
                  </a:moveTo>
                  <a:lnTo>
                    <a:pt x="153377" y="3657"/>
                  </a:lnTo>
                  <a:lnTo>
                    <a:pt x="149682" y="3657"/>
                  </a:lnTo>
                  <a:close/>
                </a:path>
                <a:path w="157479" h="151764">
                  <a:moveTo>
                    <a:pt x="153377" y="3657"/>
                  </a:moveTo>
                  <a:lnTo>
                    <a:pt x="149682" y="3657"/>
                  </a:lnTo>
                  <a:lnTo>
                    <a:pt x="153377" y="3657"/>
                  </a:lnTo>
                  <a:close/>
                </a:path>
                <a:path w="157479" h="151764">
                  <a:moveTo>
                    <a:pt x="157073" y="3657"/>
                  </a:moveTo>
                  <a:lnTo>
                    <a:pt x="153377" y="3657"/>
                  </a:lnTo>
                  <a:lnTo>
                    <a:pt x="157073" y="365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8647109" y="288162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8685921" y="28432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8632326" y="28999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8682225" y="28468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8682225" y="28468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8497427" y="2832268"/>
              <a:ext cx="201930" cy="201295"/>
            </a:xfrm>
            <a:custGeom>
              <a:avLst/>
              <a:gdLst/>
              <a:ahLst/>
              <a:cxnLst/>
              <a:rect l="l" t="t" r="r" b="b"/>
              <a:pathLst>
                <a:path w="201929" h="201294">
                  <a:moveTo>
                    <a:pt x="201434" y="0"/>
                  </a:moveTo>
                  <a:lnTo>
                    <a:pt x="197738" y="0"/>
                  </a:lnTo>
                  <a:lnTo>
                    <a:pt x="201434" y="0"/>
                  </a:lnTo>
                  <a:close/>
                </a:path>
                <a:path w="201929" h="201294">
                  <a:moveTo>
                    <a:pt x="120116" y="85915"/>
                  </a:moveTo>
                  <a:lnTo>
                    <a:pt x="116420" y="85915"/>
                  </a:lnTo>
                  <a:lnTo>
                    <a:pt x="120116" y="85915"/>
                  </a:lnTo>
                  <a:close/>
                </a:path>
                <a:path w="201929" h="201294">
                  <a:moveTo>
                    <a:pt x="3695" y="201091"/>
                  </a:moveTo>
                  <a:lnTo>
                    <a:pt x="0" y="201091"/>
                  </a:lnTo>
                  <a:lnTo>
                    <a:pt x="3695" y="2010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8636022" y="289625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8447542" y="3005941"/>
              <a:ext cx="96520" cy="84455"/>
            </a:xfrm>
            <a:custGeom>
              <a:avLst/>
              <a:gdLst/>
              <a:ahLst/>
              <a:cxnLst/>
              <a:rect l="l" t="t" r="r" b="b"/>
              <a:pathLst>
                <a:path w="96520" h="84455">
                  <a:moveTo>
                    <a:pt x="53581" y="27419"/>
                  </a:moveTo>
                  <a:lnTo>
                    <a:pt x="49885" y="27419"/>
                  </a:lnTo>
                  <a:lnTo>
                    <a:pt x="53581" y="27419"/>
                  </a:lnTo>
                  <a:close/>
                </a:path>
                <a:path w="96520" h="84455">
                  <a:moveTo>
                    <a:pt x="3695" y="84086"/>
                  </a:moveTo>
                  <a:lnTo>
                    <a:pt x="0" y="84086"/>
                  </a:lnTo>
                  <a:lnTo>
                    <a:pt x="3695" y="84086"/>
                  </a:lnTo>
                  <a:close/>
                </a:path>
                <a:path w="96520" h="84455">
                  <a:moveTo>
                    <a:pt x="3695" y="80429"/>
                  </a:moveTo>
                  <a:lnTo>
                    <a:pt x="7391" y="80429"/>
                  </a:lnTo>
                  <a:lnTo>
                    <a:pt x="3695" y="80429"/>
                  </a:lnTo>
                  <a:close/>
                </a:path>
                <a:path w="96520" h="84455">
                  <a:moveTo>
                    <a:pt x="81305" y="5486"/>
                  </a:moveTo>
                  <a:lnTo>
                    <a:pt x="85001" y="5486"/>
                  </a:lnTo>
                  <a:lnTo>
                    <a:pt x="81305" y="5486"/>
                  </a:lnTo>
                  <a:close/>
                </a:path>
                <a:path w="96520" h="84455">
                  <a:moveTo>
                    <a:pt x="96088" y="0"/>
                  </a:moveTo>
                  <a:lnTo>
                    <a:pt x="92392" y="0"/>
                  </a:lnTo>
                  <a:lnTo>
                    <a:pt x="96088" y="0"/>
                  </a:lnTo>
                  <a:close/>
                </a:path>
                <a:path w="96520" h="84455">
                  <a:moveTo>
                    <a:pt x="96088" y="0"/>
                  </a:moveTo>
                  <a:lnTo>
                    <a:pt x="92392" y="0"/>
                  </a:lnTo>
                  <a:lnTo>
                    <a:pt x="96088" y="0"/>
                  </a:lnTo>
                  <a:close/>
                </a:path>
                <a:path w="96520" h="84455">
                  <a:moveTo>
                    <a:pt x="18478" y="76771"/>
                  </a:moveTo>
                  <a:lnTo>
                    <a:pt x="20319" y="76771"/>
                  </a:lnTo>
                  <a:lnTo>
                    <a:pt x="18478" y="7677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8323717" y="320886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8284918" y="32435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0" y="0"/>
                  </a:moveTo>
                  <a:lnTo>
                    <a:pt x="1841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8284918" y="324725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8369919" y="3170469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332" y="0"/>
                  </a:moveTo>
                  <a:lnTo>
                    <a:pt x="16637" y="0"/>
                  </a:lnTo>
                  <a:lnTo>
                    <a:pt x="20332" y="0"/>
                  </a:lnTo>
                  <a:close/>
                </a:path>
                <a:path w="20954" h="18414">
                  <a:moveTo>
                    <a:pt x="0" y="18275"/>
                  </a:moveTo>
                  <a:lnTo>
                    <a:pt x="3695" y="18275"/>
                  </a:lnTo>
                  <a:lnTo>
                    <a:pt x="0" y="1827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8508515" y="306443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8432746" y="314487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  <a:path w="3809" h="0">
                  <a:moveTo>
                    <a:pt x="3708" y="0"/>
                  </a:moveTo>
                  <a:lnTo>
                    <a:pt x="0" y="0"/>
                  </a:lnTo>
                  <a:lnTo>
                    <a:pt x="3708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8802342" y="278290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8844848" y="2762799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695" y="0"/>
                  </a:moveTo>
                  <a:lnTo>
                    <a:pt x="0" y="3644"/>
                  </a:ln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8505340" y="311562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8451238" y="3051635"/>
              <a:ext cx="159385" cy="119380"/>
            </a:xfrm>
            <a:custGeom>
              <a:avLst/>
              <a:gdLst/>
              <a:ahLst/>
              <a:cxnLst/>
              <a:rect l="l" t="t" r="r" b="b"/>
              <a:pathLst>
                <a:path w="159384" h="119380">
                  <a:moveTo>
                    <a:pt x="3695" y="118833"/>
                  </a:moveTo>
                  <a:lnTo>
                    <a:pt x="0" y="118833"/>
                  </a:lnTo>
                  <a:lnTo>
                    <a:pt x="0" y="115176"/>
                  </a:lnTo>
                  <a:lnTo>
                    <a:pt x="3695" y="118833"/>
                  </a:lnTo>
                  <a:close/>
                </a:path>
                <a:path w="159384" h="119380">
                  <a:moveTo>
                    <a:pt x="158915" y="0"/>
                  </a:moveTo>
                  <a:lnTo>
                    <a:pt x="155219" y="0"/>
                  </a:lnTo>
                  <a:lnTo>
                    <a:pt x="158915" y="0"/>
                  </a:lnTo>
                  <a:close/>
                </a:path>
                <a:path w="159384" h="119380">
                  <a:moveTo>
                    <a:pt x="155219" y="31076"/>
                  </a:moveTo>
                  <a:lnTo>
                    <a:pt x="151523" y="31076"/>
                  </a:lnTo>
                  <a:lnTo>
                    <a:pt x="155219" y="31076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8909530" y="3155839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9199661" y="302238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8987139" y="3254556"/>
              <a:ext cx="39370" cy="26034"/>
            </a:xfrm>
            <a:custGeom>
              <a:avLst/>
              <a:gdLst/>
              <a:ahLst/>
              <a:cxnLst/>
              <a:rect l="l" t="t" r="r" b="b"/>
              <a:pathLst>
                <a:path w="39370" h="26035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39370" h="26035">
                  <a:moveTo>
                    <a:pt x="11087" y="0"/>
                  </a:moveTo>
                  <a:lnTo>
                    <a:pt x="7391" y="0"/>
                  </a:lnTo>
                  <a:lnTo>
                    <a:pt x="11087" y="0"/>
                  </a:lnTo>
                  <a:close/>
                </a:path>
                <a:path w="39370" h="26035">
                  <a:moveTo>
                    <a:pt x="38811" y="25603"/>
                  </a:moveTo>
                  <a:lnTo>
                    <a:pt x="35115" y="25603"/>
                  </a:lnTo>
                  <a:lnTo>
                    <a:pt x="38811" y="25603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9044429" y="327650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9107256" y="3212519"/>
              <a:ext cx="7620" cy="18415"/>
            </a:xfrm>
            <a:custGeom>
              <a:avLst/>
              <a:gdLst/>
              <a:ahLst/>
              <a:cxnLst/>
              <a:rect l="l" t="t" r="r" b="b"/>
              <a:pathLst>
                <a:path w="7620" h="18414">
                  <a:moveTo>
                    <a:pt x="7391" y="0"/>
                  </a:moveTo>
                  <a:lnTo>
                    <a:pt x="3695" y="0"/>
                  </a:lnTo>
                  <a:lnTo>
                    <a:pt x="7391" y="0"/>
                  </a:lnTo>
                  <a:close/>
                </a:path>
                <a:path w="7620" h="18414">
                  <a:moveTo>
                    <a:pt x="3695" y="18275"/>
                  </a:moveTo>
                  <a:lnTo>
                    <a:pt x="0" y="18275"/>
                  </a:lnTo>
                  <a:lnTo>
                    <a:pt x="3695" y="18275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9094327" y="325091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9080065" y="3232623"/>
              <a:ext cx="69215" cy="73660"/>
            </a:xfrm>
            <a:custGeom>
              <a:avLst/>
              <a:gdLst/>
              <a:ahLst/>
              <a:cxnLst/>
              <a:rect l="l" t="t" r="r" b="b"/>
              <a:pathLst>
                <a:path w="69215" h="73660">
                  <a:moveTo>
                    <a:pt x="3682" y="38392"/>
                  </a:moveTo>
                  <a:lnTo>
                    <a:pt x="10032" y="38392"/>
                  </a:lnTo>
                </a:path>
                <a:path w="69215" h="73660">
                  <a:moveTo>
                    <a:pt x="3682" y="38392"/>
                  </a:moveTo>
                  <a:lnTo>
                    <a:pt x="10032" y="38392"/>
                  </a:lnTo>
                </a:path>
                <a:path w="69215" h="73660">
                  <a:moveTo>
                    <a:pt x="62826" y="0"/>
                  </a:moveTo>
                  <a:lnTo>
                    <a:pt x="69176" y="0"/>
                  </a:lnTo>
                </a:path>
                <a:path w="69215" h="73660">
                  <a:moveTo>
                    <a:pt x="0" y="73126"/>
                  </a:moveTo>
                  <a:lnTo>
                    <a:pt x="6350" y="73126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9083240" y="330392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0" y="0"/>
                  </a:moveTo>
                  <a:lnTo>
                    <a:pt x="3683" y="3657"/>
                  </a:lnTo>
                  <a:lnTo>
                    <a:pt x="0" y="36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9083749" y="330575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9195966" y="318874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9094327" y="330392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9153458" y="3188744"/>
              <a:ext cx="64769" cy="55244"/>
            </a:xfrm>
            <a:custGeom>
              <a:avLst/>
              <a:gdLst/>
              <a:ahLst/>
              <a:cxnLst/>
              <a:rect l="l" t="t" r="r" b="b"/>
              <a:pathLst>
                <a:path w="64770" h="55244">
                  <a:moveTo>
                    <a:pt x="3695" y="54851"/>
                  </a:moveTo>
                  <a:lnTo>
                    <a:pt x="0" y="54851"/>
                  </a:lnTo>
                  <a:lnTo>
                    <a:pt x="3695" y="54851"/>
                  </a:lnTo>
                  <a:close/>
                </a:path>
                <a:path w="64770" h="55244">
                  <a:moveTo>
                    <a:pt x="64681" y="0"/>
                  </a:moveTo>
                  <a:lnTo>
                    <a:pt x="60985" y="0"/>
                  </a:lnTo>
                  <a:lnTo>
                    <a:pt x="64681" y="0"/>
                  </a:lnTo>
                  <a:close/>
                </a:path>
                <a:path w="64770" h="55244">
                  <a:moveTo>
                    <a:pt x="64681" y="0"/>
                  </a:moveTo>
                  <a:lnTo>
                    <a:pt x="60985" y="0"/>
                  </a:lnTo>
                  <a:lnTo>
                    <a:pt x="64681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9264850" y="3175956"/>
              <a:ext cx="10160" cy="24130"/>
            </a:xfrm>
            <a:custGeom>
              <a:avLst/>
              <a:gdLst/>
              <a:ahLst/>
              <a:cxnLst/>
              <a:rect l="l" t="t" r="r" b="b"/>
              <a:pathLst>
                <a:path w="10159" h="24130">
                  <a:moveTo>
                    <a:pt x="3695" y="0"/>
                  </a:moveTo>
                  <a:lnTo>
                    <a:pt x="10045" y="0"/>
                  </a:lnTo>
                </a:path>
                <a:path w="10159" h="24130">
                  <a:moveTo>
                    <a:pt x="0" y="23761"/>
                  </a:moveTo>
                  <a:lnTo>
                    <a:pt x="6350" y="23761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9295750" y="3166812"/>
              <a:ext cx="53975" cy="207010"/>
            </a:xfrm>
            <a:custGeom>
              <a:avLst/>
              <a:gdLst/>
              <a:ahLst/>
              <a:cxnLst/>
              <a:rect l="l" t="t" r="r" b="b"/>
              <a:pathLst>
                <a:path w="53975" h="20701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53975" h="207010">
                  <a:moveTo>
                    <a:pt x="53593" y="206578"/>
                  </a:moveTo>
                  <a:lnTo>
                    <a:pt x="49898" y="206578"/>
                  </a:lnTo>
                  <a:lnTo>
                    <a:pt x="53593" y="206578"/>
                  </a:lnTo>
                  <a:close/>
                </a:path>
                <a:path w="53975" h="207010">
                  <a:moveTo>
                    <a:pt x="53593" y="206578"/>
                  </a:moveTo>
                  <a:lnTo>
                    <a:pt x="49898" y="206578"/>
                  </a:lnTo>
                  <a:lnTo>
                    <a:pt x="53593" y="206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9323994" y="3400809"/>
              <a:ext cx="28575" cy="91440"/>
            </a:xfrm>
            <a:custGeom>
              <a:avLst/>
              <a:gdLst/>
              <a:ahLst/>
              <a:cxnLst/>
              <a:rect l="l" t="t" r="r" b="b"/>
              <a:pathLst>
                <a:path w="28575" h="91439">
                  <a:moveTo>
                    <a:pt x="22174" y="0"/>
                  </a:moveTo>
                  <a:lnTo>
                    <a:pt x="28524" y="0"/>
                  </a:lnTo>
                </a:path>
                <a:path w="28575" h="91439">
                  <a:moveTo>
                    <a:pt x="0" y="91414"/>
                  </a:moveTo>
                  <a:lnTo>
                    <a:pt x="6350" y="91414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8894747" y="2759142"/>
              <a:ext cx="436245" cy="739140"/>
            </a:xfrm>
            <a:custGeom>
              <a:avLst/>
              <a:gdLst/>
              <a:ahLst/>
              <a:cxnLst/>
              <a:rect l="l" t="t" r="r" b="b"/>
              <a:pathLst>
                <a:path w="436245" h="739139">
                  <a:moveTo>
                    <a:pt x="432422" y="738568"/>
                  </a:moveTo>
                  <a:lnTo>
                    <a:pt x="436118" y="738568"/>
                  </a:lnTo>
                  <a:lnTo>
                    <a:pt x="432422" y="738568"/>
                  </a:lnTo>
                  <a:close/>
                </a:path>
                <a:path w="436245" h="739139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  <a:path w="436245" h="739139">
                  <a:moveTo>
                    <a:pt x="3695" y="0"/>
                  </a:moveTo>
                  <a:lnTo>
                    <a:pt x="7391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8898963" y="275731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8922458" y="274451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8933545" y="273719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8933545" y="2737196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40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  <a:path w="15240" h="0">
                  <a:moveTo>
                    <a:pt x="14782" y="0"/>
                  </a:moveTo>
                  <a:lnTo>
                    <a:pt x="11087" y="0"/>
                  </a:lnTo>
                  <a:lnTo>
                    <a:pt x="14782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8968661" y="273536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8968661" y="273536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8979748" y="273172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8979748" y="273536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8998227" y="272806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9022255" y="2713434"/>
              <a:ext cx="35560" cy="27940"/>
            </a:xfrm>
            <a:custGeom>
              <a:avLst/>
              <a:gdLst/>
              <a:ahLst/>
              <a:cxnLst/>
              <a:rect l="l" t="t" r="r" b="b"/>
              <a:pathLst>
                <a:path w="35559" h="27939">
                  <a:moveTo>
                    <a:pt x="0" y="21932"/>
                  </a:moveTo>
                  <a:lnTo>
                    <a:pt x="3695" y="21932"/>
                  </a:lnTo>
                  <a:lnTo>
                    <a:pt x="0" y="21932"/>
                  </a:lnTo>
                  <a:close/>
                </a:path>
                <a:path w="35559" h="27939">
                  <a:moveTo>
                    <a:pt x="0" y="21932"/>
                  </a:moveTo>
                  <a:lnTo>
                    <a:pt x="3695" y="21932"/>
                  </a:lnTo>
                  <a:lnTo>
                    <a:pt x="0" y="21932"/>
                  </a:lnTo>
                  <a:close/>
                </a:path>
                <a:path w="35559" h="27939">
                  <a:moveTo>
                    <a:pt x="3695" y="21932"/>
                  </a:moveTo>
                  <a:lnTo>
                    <a:pt x="3695" y="23761"/>
                  </a:lnTo>
                  <a:lnTo>
                    <a:pt x="0" y="21932"/>
                  </a:lnTo>
                  <a:lnTo>
                    <a:pt x="3695" y="21932"/>
                  </a:lnTo>
                  <a:close/>
                </a:path>
                <a:path w="35559" h="27939">
                  <a:moveTo>
                    <a:pt x="3695" y="23761"/>
                  </a:moveTo>
                  <a:lnTo>
                    <a:pt x="0" y="23761"/>
                  </a:lnTo>
                  <a:lnTo>
                    <a:pt x="3695" y="23761"/>
                  </a:lnTo>
                  <a:close/>
                </a:path>
                <a:path w="35559" h="27939">
                  <a:moveTo>
                    <a:pt x="18478" y="3657"/>
                  </a:moveTo>
                  <a:lnTo>
                    <a:pt x="22174" y="3657"/>
                  </a:lnTo>
                  <a:lnTo>
                    <a:pt x="18478" y="3657"/>
                  </a:lnTo>
                  <a:close/>
                </a:path>
                <a:path w="35559" h="27939">
                  <a:moveTo>
                    <a:pt x="7391" y="23761"/>
                  </a:moveTo>
                  <a:lnTo>
                    <a:pt x="3695" y="23761"/>
                  </a:lnTo>
                  <a:lnTo>
                    <a:pt x="7391" y="23761"/>
                  </a:lnTo>
                  <a:close/>
                </a:path>
                <a:path w="35559" h="27939">
                  <a:moveTo>
                    <a:pt x="25869" y="3657"/>
                  </a:moveTo>
                  <a:lnTo>
                    <a:pt x="22174" y="3657"/>
                  </a:lnTo>
                  <a:lnTo>
                    <a:pt x="25869" y="3657"/>
                  </a:lnTo>
                  <a:close/>
                </a:path>
                <a:path w="35559" h="27939">
                  <a:moveTo>
                    <a:pt x="25869" y="3657"/>
                  </a:moveTo>
                  <a:lnTo>
                    <a:pt x="22174" y="3657"/>
                  </a:lnTo>
                  <a:lnTo>
                    <a:pt x="25869" y="3657"/>
                  </a:lnTo>
                  <a:close/>
                </a:path>
                <a:path w="35559" h="27939">
                  <a:moveTo>
                    <a:pt x="14782" y="21932"/>
                  </a:moveTo>
                  <a:lnTo>
                    <a:pt x="11087" y="21932"/>
                  </a:lnTo>
                  <a:lnTo>
                    <a:pt x="14782" y="21932"/>
                  </a:lnTo>
                  <a:close/>
                </a:path>
                <a:path w="35559" h="27939">
                  <a:moveTo>
                    <a:pt x="11087" y="27419"/>
                  </a:moveTo>
                  <a:lnTo>
                    <a:pt x="7391" y="27419"/>
                  </a:lnTo>
                  <a:lnTo>
                    <a:pt x="11087" y="27419"/>
                  </a:lnTo>
                  <a:close/>
                </a:path>
                <a:path w="35559" h="27939">
                  <a:moveTo>
                    <a:pt x="31407" y="0"/>
                  </a:moveTo>
                  <a:lnTo>
                    <a:pt x="35102" y="0"/>
                  </a:lnTo>
                  <a:lnTo>
                    <a:pt x="31407" y="0"/>
                  </a:lnTo>
                  <a:close/>
                </a:path>
                <a:path w="35559" h="27939">
                  <a:moveTo>
                    <a:pt x="14782" y="27419"/>
                  </a:moveTo>
                  <a:lnTo>
                    <a:pt x="11087" y="27419"/>
                  </a:lnTo>
                  <a:lnTo>
                    <a:pt x="14782" y="27419"/>
                  </a:lnTo>
                  <a:close/>
                </a:path>
                <a:path w="35559" h="27939">
                  <a:moveTo>
                    <a:pt x="22174" y="27419"/>
                  </a:moveTo>
                  <a:lnTo>
                    <a:pt x="22174" y="23761"/>
                  </a:lnTo>
                  <a:lnTo>
                    <a:pt x="18478" y="23761"/>
                  </a:lnTo>
                  <a:lnTo>
                    <a:pt x="22174" y="23761"/>
                  </a:lnTo>
                  <a:lnTo>
                    <a:pt x="22174" y="27419"/>
                  </a:lnTo>
                  <a:close/>
                </a:path>
                <a:path w="35559" h="27939">
                  <a:moveTo>
                    <a:pt x="22174" y="27419"/>
                  </a:moveTo>
                  <a:lnTo>
                    <a:pt x="25869" y="27419"/>
                  </a:lnTo>
                  <a:lnTo>
                    <a:pt x="22174" y="2741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9048124" y="274451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9048124" y="274451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9051820" y="274451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9048124" y="274816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9044949" y="275365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9048124" y="276644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35"/>
                  </a:moveTo>
                  <a:lnTo>
                    <a:pt x="3175" y="1835"/>
                  </a:lnTo>
                </a:path>
              </a:pathLst>
            </a:custGeom>
            <a:ln w="367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9090632" y="273536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9025951" y="2731722"/>
              <a:ext cx="81915" cy="91440"/>
            </a:xfrm>
            <a:custGeom>
              <a:avLst/>
              <a:gdLst/>
              <a:ahLst/>
              <a:cxnLst/>
              <a:rect l="l" t="t" r="r" b="b"/>
              <a:pathLst>
                <a:path w="81915" h="91439">
                  <a:moveTo>
                    <a:pt x="68376" y="0"/>
                  </a:moveTo>
                  <a:lnTo>
                    <a:pt x="72072" y="0"/>
                  </a:lnTo>
                  <a:lnTo>
                    <a:pt x="68376" y="0"/>
                  </a:lnTo>
                  <a:close/>
                </a:path>
                <a:path w="81915" h="91439">
                  <a:moveTo>
                    <a:pt x="3695" y="91401"/>
                  </a:moveTo>
                  <a:lnTo>
                    <a:pt x="0" y="91401"/>
                  </a:lnTo>
                  <a:lnTo>
                    <a:pt x="3695" y="91401"/>
                  </a:lnTo>
                  <a:close/>
                </a:path>
                <a:path w="81915" h="91439">
                  <a:moveTo>
                    <a:pt x="81305" y="23761"/>
                  </a:moveTo>
                  <a:lnTo>
                    <a:pt x="77609" y="23761"/>
                  </a:lnTo>
                  <a:lnTo>
                    <a:pt x="81305" y="2376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9153979" y="2693330"/>
              <a:ext cx="13970" cy="11430"/>
            </a:xfrm>
            <a:custGeom>
              <a:avLst/>
              <a:gdLst/>
              <a:ahLst/>
              <a:cxnLst/>
              <a:rect l="l" t="t" r="r" b="b"/>
              <a:pathLst>
                <a:path w="13970" h="11430">
                  <a:moveTo>
                    <a:pt x="0" y="0"/>
                  </a:moveTo>
                  <a:lnTo>
                    <a:pt x="6350" y="0"/>
                  </a:lnTo>
                </a:path>
                <a:path w="13970" h="11430">
                  <a:moveTo>
                    <a:pt x="7391" y="10960"/>
                  </a:moveTo>
                  <a:lnTo>
                    <a:pt x="13741" y="1096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9153458" y="272440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9183545" y="2673213"/>
              <a:ext cx="52705" cy="20320"/>
            </a:xfrm>
            <a:custGeom>
              <a:avLst/>
              <a:gdLst/>
              <a:ahLst/>
              <a:cxnLst/>
              <a:rect l="l" t="t" r="r" b="b"/>
              <a:pathLst>
                <a:path w="52704" h="20319">
                  <a:moveTo>
                    <a:pt x="0" y="20116"/>
                  </a:moveTo>
                  <a:lnTo>
                    <a:pt x="6350" y="20116"/>
                  </a:lnTo>
                </a:path>
                <a:path w="52704" h="20319">
                  <a:moveTo>
                    <a:pt x="46202" y="0"/>
                  </a:moveTo>
                  <a:lnTo>
                    <a:pt x="52552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9260634" y="27170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9275417" y="271709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9271721" y="2590955"/>
              <a:ext cx="131445" cy="144780"/>
            </a:xfrm>
            <a:custGeom>
              <a:avLst/>
              <a:gdLst/>
              <a:ahLst/>
              <a:cxnLst/>
              <a:rect l="l" t="t" r="r" b="b"/>
              <a:pathLst>
                <a:path w="131445" h="144780">
                  <a:moveTo>
                    <a:pt x="3695" y="144411"/>
                  </a:moveTo>
                  <a:lnTo>
                    <a:pt x="0" y="144411"/>
                  </a:lnTo>
                  <a:lnTo>
                    <a:pt x="3695" y="144411"/>
                  </a:lnTo>
                  <a:close/>
                </a:path>
                <a:path w="131445" h="144780">
                  <a:moveTo>
                    <a:pt x="131203" y="0"/>
                  </a:moveTo>
                  <a:lnTo>
                    <a:pt x="127508" y="0"/>
                  </a:lnTo>
                  <a:lnTo>
                    <a:pt x="13120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9303141" y="273536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-3175" y="914"/>
                  </a:moveTo>
                  <a:lnTo>
                    <a:pt x="3175" y="9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9303141" y="27371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0" y="0"/>
                  </a:move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9408995" y="2596429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9419561" y="258364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9412170" y="259825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95" y="0"/>
                  </a:moveTo>
                  <a:lnTo>
                    <a:pt x="0" y="0"/>
                  </a:lnTo>
                  <a:lnTo>
                    <a:pt x="3695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9415866" y="259460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9139196" y="2921841"/>
              <a:ext cx="43815" cy="33020"/>
            </a:xfrm>
            <a:custGeom>
              <a:avLst/>
              <a:gdLst/>
              <a:ahLst/>
              <a:cxnLst/>
              <a:rect l="l" t="t" r="r" b="b"/>
              <a:pathLst>
                <a:path w="43815" h="33019">
                  <a:moveTo>
                    <a:pt x="0" y="32905"/>
                  </a:moveTo>
                  <a:lnTo>
                    <a:pt x="6350" y="32905"/>
                  </a:lnTo>
                </a:path>
                <a:path w="43815" h="33019">
                  <a:moveTo>
                    <a:pt x="36956" y="0"/>
                  </a:moveTo>
                  <a:lnTo>
                    <a:pt x="43306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9419561" y="266408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2"/>
                  </a:moveTo>
                  <a:lnTo>
                    <a:pt x="3175" y="1822"/>
                  </a:lnTo>
                </a:path>
              </a:pathLst>
            </a:custGeom>
            <a:ln w="36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9395546" y="271709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 h="0">
                  <a:moveTo>
                    <a:pt x="3683" y="0"/>
                  </a:moveTo>
                  <a:lnTo>
                    <a:pt x="0" y="0"/>
                  </a:lnTo>
                  <a:lnTo>
                    <a:pt x="3683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9396054" y="271892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9388662" y="272623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9438040" y="269150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10">
                  <a:moveTo>
                    <a:pt x="-3175" y="1828"/>
                  </a:moveTo>
                  <a:lnTo>
                    <a:pt x="3175" y="1828"/>
                  </a:lnTo>
                </a:path>
              </a:pathLst>
            </a:custGeom>
            <a:ln w="36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9207039" y="2737196"/>
              <a:ext cx="246379" cy="300355"/>
            </a:xfrm>
            <a:custGeom>
              <a:avLst/>
              <a:gdLst/>
              <a:ahLst/>
              <a:cxnLst/>
              <a:rect l="l" t="t" r="r" b="b"/>
              <a:pathLst>
                <a:path w="246379" h="300355">
                  <a:moveTo>
                    <a:pt x="0" y="292506"/>
                  </a:moveTo>
                  <a:lnTo>
                    <a:pt x="11099" y="299821"/>
                  </a:lnTo>
                  <a:lnTo>
                    <a:pt x="0" y="292506"/>
                  </a:lnTo>
                  <a:close/>
                </a:path>
                <a:path w="246379" h="300355">
                  <a:moveTo>
                    <a:pt x="245783" y="0"/>
                  </a:moveTo>
                  <a:lnTo>
                    <a:pt x="242087" y="0"/>
                  </a:lnTo>
                  <a:lnTo>
                    <a:pt x="245783" y="0"/>
                  </a:lnTo>
                  <a:close/>
                </a:path>
                <a:path w="246379" h="300355">
                  <a:moveTo>
                    <a:pt x="245783" y="0"/>
                  </a:moveTo>
                  <a:lnTo>
                    <a:pt x="242087" y="0"/>
                  </a:lnTo>
                  <a:lnTo>
                    <a:pt x="245783" y="0"/>
                  </a:lnTo>
                  <a:close/>
                </a:path>
                <a:path w="246379" h="300355">
                  <a:moveTo>
                    <a:pt x="188506" y="148082"/>
                  </a:moveTo>
                  <a:lnTo>
                    <a:pt x="184797" y="148082"/>
                  </a:lnTo>
                  <a:lnTo>
                    <a:pt x="188506" y="148082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8" name="object 1288"/>
          <p:cNvSpPr txBox="1"/>
          <p:nvPr/>
        </p:nvSpPr>
        <p:spPr>
          <a:xfrm>
            <a:off x="2400825" y="4643174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89" name="object 1289"/>
          <p:cNvSpPr txBox="1"/>
          <p:nvPr/>
        </p:nvSpPr>
        <p:spPr>
          <a:xfrm>
            <a:off x="2467425" y="4807678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90" name="object 1290"/>
          <p:cNvSpPr txBox="1"/>
          <p:nvPr/>
        </p:nvSpPr>
        <p:spPr>
          <a:xfrm>
            <a:off x="1808626" y="5095517"/>
            <a:ext cx="124460" cy="41084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  <a:p>
            <a:pPr marL="57150">
              <a:lnSpc>
                <a:spcPct val="100000"/>
              </a:lnSpc>
              <a:spcBef>
                <a:spcPts val="555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91" name="object 1291"/>
          <p:cNvSpPr txBox="1"/>
          <p:nvPr/>
        </p:nvSpPr>
        <p:spPr>
          <a:xfrm>
            <a:off x="2147026" y="5682466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92" name="object 1292"/>
          <p:cNvSpPr txBox="1"/>
          <p:nvPr/>
        </p:nvSpPr>
        <p:spPr>
          <a:xfrm>
            <a:off x="2440425" y="5563675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93" name="object 1293"/>
          <p:cNvSpPr txBox="1"/>
          <p:nvPr/>
        </p:nvSpPr>
        <p:spPr>
          <a:xfrm>
            <a:off x="2611426" y="5307096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94" name="object 1294"/>
          <p:cNvSpPr txBox="1"/>
          <p:nvPr/>
        </p:nvSpPr>
        <p:spPr>
          <a:xfrm>
            <a:off x="3114127" y="5504268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95" name="object 1295"/>
          <p:cNvSpPr txBox="1"/>
          <p:nvPr/>
        </p:nvSpPr>
        <p:spPr>
          <a:xfrm>
            <a:off x="3449891" y="5472370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9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96" name="object 1296"/>
          <p:cNvSpPr txBox="1"/>
          <p:nvPr/>
        </p:nvSpPr>
        <p:spPr>
          <a:xfrm>
            <a:off x="4167630" y="5608671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297" name="object 1297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6516003" y="5808625"/>
            <a:ext cx="153161" cy="153149"/>
          </a:xfrm>
          <a:prstGeom prst="rect">
            <a:avLst/>
          </a:prstGeom>
        </p:spPr>
      </p:pic>
      <p:sp>
        <p:nvSpPr>
          <p:cNvPr id="1298" name="object 1298"/>
          <p:cNvSpPr txBox="1"/>
          <p:nvPr/>
        </p:nvSpPr>
        <p:spPr>
          <a:xfrm>
            <a:off x="6546226" y="5810284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299" name="object 1299"/>
          <p:cNvPicPr/>
          <p:nvPr/>
        </p:nvPicPr>
        <p:blipFill>
          <a:blip r:embed="rId54" cstate="print"/>
          <a:stretch>
            <a:fillRect/>
          </a:stretch>
        </p:blipFill>
        <p:spPr>
          <a:xfrm>
            <a:off x="5976002" y="5786847"/>
            <a:ext cx="153161" cy="153149"/>
          </a:xfrm>
          <a:prstGeom prst="rect">
            <a:avLst/>
          </a:prstGeom>
        </p:spPr>
      </p:pic>
      <p:sp>
        <p:nvSpPr>
          <p:cNvPr id="1300" name="object 1300"/>
          <p:cNvSpPr txBox="1"/>
          <p:nvPr/>
        </p:nvSpPr>
        <p:spPr>
          <a:xfrm>
            <a:off x="6003686" y="5788505"/>
            <a:ext cx="844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01" name="object 1301"/>
          <p:cNvPicPr/>
          <p:nvPr/>
        </p:nvPicPr>
        <p:blipFill>
          <a:blip r:embed="rId55" cstate="print"/>
          <a:stretch>
            <a:fillRect/>
          </a:stretch>
        </p:blipFill>
        <p:spPr>
          <a:xfrm>
            <a:off x="6926402" y="4736542"/>
            <a:ext cx="153161" cy="153149"/>
          </a:xfrm>
          <a:prstGeom prst="rect">
            <a:avLst/>
          </a:prstGeom>
        </p:spPr>
      </p:pic>
      <p:sp>
        <p:nvSpPr>
          <p:cNvPr id="1302" name="object 1302"/>
          <p:cNvSpPr txBox="1"/>
          <p:nvPr/>
        </p:nvSpPr>
        <p:spPr>
          <a:xfrm>
            <a:off x="6954087" y="4738200"/>
            <a:ext cx="844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03" name="object 1303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7538402" y="5732029"/>
            <a:ext cx="153161" cy="153149"/>
          </a:xfrm>
          <a:prstGeom prst="rect">
            <a:avLst/>
          </a:prstGeom>
        </p:spPr>
      </p:pic>
      <p:sp>
        <p:nvSpPr>
          <p:cNvPr id="1304" name="object 1304"/>
          <p:cNvSpPr txBox="1"/>
          <p:nvPr/>
        </p:nvSpPr>
        <p:spPr>
          <a:xfrm>
            <a:off x="7568625" y="5733688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05" name="object 1305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8316003" y="6668852"/>
            <a:ext cx="153161" cy="153149"/>
          </a:xfrm>
          <a:prstGeom prst="rect">
            <a:avLst/>
          </a:prstGeom>
        </p:spPr>
      </p:pic>
      <p:sp>
        <p:nvSpPr>
          <p:cNvPr id="1306" name="object 1306"/>
          <p:cNvSpPr txBox="1"/>
          <p:nvPr/>
        </p:nvSpPr>
        <p:spPr>
          <a:xfrm>
            <a:off x="8346226" y="6670510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07" name="object 1307"/>
          <p:cNvPicPr/>
          <p:nvPr/>
        </p:nvPicPr>
        <p:blipFill>
          <a:blip r:embed="rId55" cstate="print"/>
          <a:stretch>
            <a:fillRect/>
          </a:stretch>
        </p:blipFill>
        <p:spPr>
          <a:xfrm>
            <a:off x="8612835" y="5741032"/>
            <a:ext cx="153161" cy="153149"/>
          </a:xfrm>
          <a:prstGeom prst="rect">
            <a:avLst/>
          </a:prstGeom>
        </p:spPr>
      </p:pic>
      <p:sp>
        <p:nvSpPr>
          <p:cNvPr id="1308" name="object 1308"/>
          <p:cNvSpPr txBox="1"/>
          <p:nvPr/>
        </p:nvSpPr>
        <p:spPr>
          <a:xfrm>
            <a:off x="8645090" y="5742690"/>
            <a:ext cx="755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09" name="object 1309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8139602" y="5846428"/>
            <a:ext cx="153161" cy="153149"/>
          </a:xfrm>
          <a:prstGeom prst="rect">
            <a:avLst/>
          </a:prstGeom>
        </p:spPr>
      </p:pic>
      <p:sp>
        <p:nvSpPr>
          <p:cNvPr id="1310" name="object 1310"/>
          <p:cNvSpPr txBox="1"/>
          <p:nvPr/>
        </p:nvSpPr>
        <p:spPr>
          <a:xfrm>
            <a:off x="8169318" y="5848086"/>
            <a:ext cx="806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11" name="object 1311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8324836" y="4111215"/>
            <a:ext cx="153161" cy="153149"/>
          </a:xfrm>
          <a:prstGeom prst="rect">
            <a:avLst/>
          </a:prstGeom>
        </p:spPr>
      </p:pic>
      <p:sp>
        <p:nvSpPr>
          <p:cNvPr id="1312" name="object 1312"/>
          <p:cNvSpPr txBox="1"/>
          <p:nvPr/>
        </p:nvSpPr>
        <p:spPr>
          <a:xfrm>
            <a:off x="8355059" y="4112874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13" name="object 1313"/>
          <p:cNvPicPr/>
          <p:nvPr/>
        </p:nvPicPr>
        <p:blipFill>
          <a:blip r:embed="rId55" cstate="print"/>
          <a:stretch>
            <a:fillRect/>
          </a:stretch>
        </p:blipFill>
        <p:spPr>
          <a:xfrm>
            <a:off x="8679602" y="3186025"/>
            <a:ext cx="153161" cy="153149"/>
          </a:xfrm>
          <a:prstGeom prst="rect">
            <a:avLst/>
          </a:prstGeom>
        </p:spPr>
      </p:pic>
      <p:sp>
        <p:nvSpPr>
          <p:cNvPr id="1314" name="object 1314"/>
          <p:cNvSpPr txBox="1"/>
          <p:nvPr/>
        </p:nvSpPr>
        <p:spPr>
          <a:xfrm>
            <a:off x="8709318" y="3187684"/>
            <a:ext cx="806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15" name="object 1315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9115202" y="4597214"/>
            <a:ext cx="153161" cy="153149"/>
          </a:xfrm>
          <a:prstGeom prst="rect">
            <a:avLst/>
          </a:prstGeom>
        </p:spPr>
      </p:pic>
      <p:sp>
        <p:nvSpPr>
          <p:cNvPr id="1316" name="object 1316"/>
          <p:cNvSpPr txBox="1"/>
          <p:nvPr/>
        </p:nvSpPr>
        <p:spPr>
          <a:xfrm>
            <a:off x="9145426" y="4598872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17" name="object 1317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4662002" y="6156014"/>
            <a:ext cx="153161" cy="153149"/>
          </a:xfrm>
          <a:prstGeom prst="rect">
            <a:avLst/>
          </a:prstGeom>
        </p:spPr>
      </p:pic>
      <p:sp>
        <p:nvSpPr>
          <p:cNvPr id="1318" name="object 1318"/>
          <p:cNvSpPr txBox="1"/>
          <p:nvPr/>
        </p:nvSpPr>
        <p:spPr>
          <a:xfrm>
            <a:off x="4692225" y="6157673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19" name="object 1319"/>
          <p:cNvSpPr txBox="1"/>
          <p:nvPr/>
        </p:nvSpPr>
        <p:spPr>
          <a:xfrm>
            <a:off x="4208092" y="4950850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20" name="object 1320"/>
          <p:cNvSpPr txBox="1"/>
          <p:nvPr/>
        </p:nvSpPr>
        <p:spPr>
          <a:xfrm>
            <a:off x="4501426" y="4627671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21" name="object 1321"/>
          <p:cNvSpPr txBox="1"/>
          <p:nvPr/>
        </p:nvSpPr>
        <p:spPr>
          <a:xfrm>
            <a:off x="2006793" y="6094521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22" name="object 1322"/>
          <p:cNvSpPr txBox="1"/>
          <p:nvPr/>
        </p:nvSpPr>
        <p:spPr>
          <a:xfrm>
            <a:off x="1803225" y="6171093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23" name="object 1323"/>
          <p:cNvSpPr txBox="1"/>
          <p:nvPr/>
        </p:nvSpPr>
        <p:spPr>
          <a:xfrm>
            <a:off x="1589026" y="5916472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24" name="object 1324"/>
          <p:cNvSpPr txBox="1"/>
          <p:nvPr/>
        </p:nvSpPr>
        <p:spPr>
          <a:xfrm>
            <a:off x="1833318" y="5848086"/>
            <a:ext cx="806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25" name="object 1325"/>
          <p:cNvSpPr txBox="1"/>
          <p:nvPr/>
        </p:nvSpPr>
        <p:spPr>
          <a:xfrm>
            <a:off x="1872519" y="4368487"/>
            <a:ext cx="77343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840"/>
              </a:lnSpc>
              <a:spcBef>
                <a:spcPts val="100"/>
              </a:spcBef>
              <a:tabLst>
                <a:tab pos="257175" algn="l"/>
              </a:tabLst>
            </a:pP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4	</a:t>
            </a:r>
            <a:r>
              <a:rPr dirty="0" baseline="3472" sz="1200" spc="6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baseline="3472" sz="1200">
              <a:latin typeface="Trebuchet MS"/>
              <a:cs typeface="Trebuchet MS"/>
            </a:endParaRPr>
          </a:p>
          <a:p>
            <a:pPr marL="706120">
              <a:lnSpc>
                <a:spcPts val="840"/>
              </a:lnSpc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26" name="object 1326"/>
          <p:cNvSpPr txBox="1"/>
          <p:nvPr/>
        </p:nvSpPr>
        <p:spPr>
          <a:xfrm>
            <a:off x="2124519" y="4575481"/>
            <a:ext cx="844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27" name="object 1327"/>
          <p:cNvPicPr/>
          <p:nvPr/>
        </p:nvPicPr>
        <p:blipFill>
          <a:blip r:embed="rId55" cstate="print"/>
          <a:stretch>
            <a:fillRect/>
          </a:stretch>
        </p:blipFill>
        <p:spPr>
          <a:xfrm>
            <a:off x="2492836" y="3974245"/>
            <a:ext cx="153162" cy="153149"/>
          </a:xfrm>
          <a:prstGeom prst="rect">
            <a:avLst/>
          </a:prstGeom>
        </p:spPr>
      </p:pic>
      <p:sp>
        <p:nvSpPr>
          <p:cNvPr id="1328" name="object 1328"/>
          <p:cNvSpPr txBox="1"/>
          <p:nvPr/>
        </p:nvSpPr>
        <p:spPr>
          <a:xfrm>
            <a:off x="2520519" y="3975903"/>
            <a:ext cx="844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29" name="object 1329"/>
          <p:cNvSpPr txBox="1"/>
          <p:nvPr/>
        </p:nvSpPr>
        <p:spPr>
          <a:xfrm>
            <a:off x="2264026" y="4192075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30" name="object 1330"/>
          <p:cNvSpPr txBox="1"/>
          <p:nvPr/>
        </p:nvSpPr>
        <p:spPr>
          <a:xfrm>
            <a:off x="2013087" y="4954006"/>
            <a:ext cx="128905" cy="603885"/>
          </a:xfrm>
          <a:prstGeom prst="rect">
            <a:avLst/>
          </a:prstGeom>
        </p:spPr>
        <p:txBody>
          <a:bodyPr wrap="square" lIns="0" tIns="71120" rIns="0" bIns="0" rtlCol="0" vert="horz">
            <a:spAutoFit/>
          </a:bodyPr>
          <a:lstStyle/>
          <a:p>
            <a:pPr marL="61594">
              <a:lnSpc>
                <a:spcPct val="100000"/>
              </a:lnSpc>
              <a:spcBef>
                <a:spcPts val="56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  <a:p>
            <a:pPr marL="34290">
              <a:lnSpc>
                <a:spcPct val="100000"/>
              </a:lnSpc>
              <a:spcBef>
                <a:spcPts val="465"/>
              </a:spcBef>
            </a:pP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</a:pP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31" name="object 1331"/>
          <p:cNvSpPr txBox="1"/>
          <p:nvPr/>
        </p:nvSpPr>
        <p:spPr>
          <a:xfrm>
            <a:off x="2245119" y="5040520"/>
            <a:ext cx="844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32" name="object 1332"/>
          <p:cNvSpPr txBox="1"/>
          <p:nvPr/>
        </p:nvSpPr>
        <p:spPr>
          <a:xfrm>
            <a:off x="1973891" y="4875271"/>
            <a:ext cx="3105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1300" algn="l"/>
              </a:tabLst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dirty="0" sz="800" spc="15">
                <a:solidFill>
                  <a:srgbClr val="FFFFFF"/>
                </a:solidFill>
                <a:latin typeface="Trebuchet MS"/>
                <a:cs typeface="Trebuchet MS"/>
              </a:rPr>
              <a:t>8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33" name="object 1333"/>
          <p:cNvSpPr txBox="1"/>
          <p:nvPr/>
        </p:nvSpPr>
        <p:spPr>
          <a:xfrm>
            <a:off x="2400825" y="5110574"/>
            <a:ext cx="114300" cy="356235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41910">
              <a:lnSpc>
                <a:spcPct val="100000"/>
              </a:lnSpc>
              <a:spcBef>
                <a:spcPts val="440"/>
              </a:spcBef>
            </a:pP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34" name="object 1334"/>
          <p:cNvSpPr txBox="1"/>
          <p:nvPr/>
        </p:nvSpPr>
        <p:spPr>
          <a:xfrm>
            <a:off x="2880686" y="5666441"/>
            <a:ext cx="844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35" name="object 1335"/>
          <p:cNvSpPr txBox="1"/>
          <p:nvPr/>
        </p:nvSpPr>
        <p:spPr>
          <a:xfrm>
            <a:off x="2958421" y="4884250"/>
            <a:ext cx="844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36" name="object 1336"/>
          <p:cNvSpPr txBox="1"/>
          <p:nvPr/>
        </p:nvSpPr>
        <p:spPr>
          <a:xfrm>
            <a:off x="2543502" y="5012887"/>
            <a:ext cx="806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37" name="object 1337"/>
          <p:cNvSpPr txBox="1"/>
          <p:nvPr/>
        </p:nvSpPr>
        <p:spPr>
          <a:xfrm>
            <a:off x="2802849" y="5047068"/>
            <a:ext cx="806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38" name="object 1338"/>
          <p:cNvSpPr txBox="1"/>
          <p:nvPr/>
        </p:nvSpPr>
        <p:spPr>
          <a:xfrm>
            <a:off x="3593551" y="5178484"/>
            <a:ext cx="806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39" name="object 1339"/>
          <p:cNvSpPr txBox="1"/>
          <p:nvPr/>
        </p:nvSpPr>
        <p:spPr>
          <a:xfrm>
            <a:off x="4569317" y="5788505"/>
            <a:ext cx="806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40" name="object 1340"/>
          <p:cNvSpPr txBox="1"/>
          <p:nvPr/>
        </p:nvSpPr>
        <p:spPr>
          <a:xfrm>
            <a:off x="5002059" y="5810284"/>
            <a:ext cx="755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41" name="object 1341"/>
          <p:cNvSpPr txBox="1"/>
          <p:nvPr/>
        </p:nvSpPr>
        <p:spPr>
          <a:xfrm>
            <a:off x="2733318" y="5487103"/>
            <a:ext cx="806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42" name="object 1342"/>
          <p:cNvSpPr txBox="1"/>
          <p:nvPr/>
        </p:nvSpPr>
        <p:spPr>
          <a:xfrm>
            <a:off x="2889025" y="5242628"/>
            <a:ext cx="755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43" name="object 1343"/>
          <p:cNvSpPr txBox="1"/>
          <p:nvPr/>
        </p:nvSpPr>
        <p:spPr>
          <a:xfrm>
            <a:off x="3080703" y="5068351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44" name="object 1344"/>
          <p:cNvSpPr txBox="1"/>
          <p:nvPr/>
        </p:nvSpPr>
        <p:spPr>
          <a:xfrm>
            <a:off x="3376051" y="4926468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45" name="object 1345"/>
          <p:cNvSpPr txBox="1"/>
          <p:nvPr/>
        </p:nvSpPr>
        <p:spPr>
          <a:xfrm>
            <a:off x="3920360" y="5376474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46" name="object 1346"/>
          <p:cNvPicPr/>
          <p:nvPr/>
        </p:nvPicPr>
        <p:blipFill>
          <a:blip r:embed="rId56" cstate="print"/>
          <a:stretch>
            <a:fillRect/>
          </a:stretch>
        </p:blipFill>
        <p:spPr>
          <a:xfrm>
            <a:off x="5421603" y="5115458"/>
            <a:ext cx="153161" cy="153149"/>
          </a:xfrm>
          <a:prstGeom prst="rect">
            <a:avLst/>
          </a:prstGeom>
        </p:spPr>
      </p:pic>
      <p:sp>
        <p:nvSpPr>
          <p:cNvPr id="1347" name="object 1347"/>
          <p:cNvSpPr txBox="1"/>
          <p:nvPr/>
        </p:nvSpPr>
        <p:spPr>
          <a:xfrm>
            <a:off x="5451825" y="5117116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52" name="object 135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35</a:t>
            </a:r>
          </a:p>
        </p:txBody>
      </p:sp>
      <p:sp>
        <p:nvSpPr>
          <p:cNvPr id="1353" name="object 135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  <p:sp>
        <p:nvSpPr>
          <p:cNvPr id="1348" name="object 1348"/>
          <p:cNvSpPr txBox="1"/>
          <p:nvPr/>
        </p:nvSpPr>
        <p:spPr>
          <a:xfrm>
            <a:off x="1524226" y="6499680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49" name="object 1349"/>
          <p:cNvSpPr txBox="1"/>
          <p:nvPr/>
        </p:nvSpPr>
        <p:spPr>
          <a:xfrm>
            <a:off x="1433154" y="4589868"/>
            <a:ext cx="1143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5">
                <a:solidFill>
                  <a:srgbClr val="FFFFFF"/>
                </a:solidFill>
                <a:latin typeface="Trebuchet MS"/>
                <a:cs typeface="Trebuchet MS"/>
              </a:rPr>
              <a:t>19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50" name="object 1350"/>
          <p:cNvSpPr txBox="1"/>
          <p:nvPr/>
        </p:nvSpPr>
        <p:spPr>
          <a:xfrm>
            <a:off x="1450426" y="4129071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51" name="object 1351"/>
          <p:cNvSpPr txBox="1"/>
          <p:nvPr/>
        </p:nvSpPr>
        <p:spPr>
          <a:xfrm>
            <a:off x="1918258" y="3929270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endParaRPr sz="8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69299" y="782815"/>
            <a:ext cx="6680834" cy="482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65"/>
              <a:t>М</a:t>
            </a:r>
            <a:r>
              <a:rPr dirty="0" spc="-10"/>
              <a:t>е</a:t>
            </a:r>
            <a:r>
              <a:rPr dirty="0" spc="-135"/>
              <a:t>т</a:t>
            </a:r>
            <a:r>
              <a:rPr dirty="0" spc="10"/>
              <a:t>о</a:t>
            </a:r>
            <a:r>
              <a:rPr dirty="0" spc="-80"/>
              <a:t>ди</a:t>
            </a:r>
            <a:r>
              <a:rPr dirty="0" spc="-175"/>
              <a:t>к</a:t>
            </a:r>
            <a:r>
              <a:rPr dirty="0" spc="275"/>
              <a:t>а</a:t>
            </a:r>
            <a:r>
              <a:rPr dirty="0" spc="-155"/>
              <a:t> </a:t>
            </a:r>
            <a:r>
              <a:rPr dirty="0" spc="10"/>
              <a:t>о</a:t>
            </a:r>
            <a:r>
              <a:rPr dirty="0" spc="-135"/>
              <a:t>т</a:t>
            </a:r>
            <a:r>
              <a:rPr dirty="0" spc="105"/>
              <a:t>бора</a:t>
            </a:r>
            <a:r>
              <a:rPr dirty="0" spc="-155"/>
              <a:t> </a:t>
            </a:r>
            <a:r>
              <a:rPr dirty="0" spc="-80"/>
              <a:t>и</a:t>
            </a:r>
            <a:r>
              <a:rPr dirty="0" spc="-155"/>
              <a:t> </a:t>
            </a:r>
            <a:r>
              <a:rPr dirty="0" spc="35"/>
              <a:t>о</a:t>
            </a:r>
            <a:r>
              <a:rPr dirty="0" spc="-20"/>
              <a:t>ц</a:t>
            </a:r>
            <a:r>
              <a:rPr dirty="0" spc="-50"/>
              <a:t>енки</a:t>
            </a:r>
            <a:r>
              <a:rPr dirty="0" spc="-155"/>
              <a:t> </a:t>
            </a:r>
            <a:r>
              <a:rPr dirty="0" spc="5"/>
              <a:t>решений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EE2E60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EE2E60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EE2E60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EE2E60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EE2E60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EE2E60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EE2E60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EE2E60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EE2E60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EE2E60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EE2E60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EE2E60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EE2E60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EE2E6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EE2E60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EE2E6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EE2E6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EE2E60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EE2E60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EE2E60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EE2E6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EE2E60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EE2E60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944449" y="6111700"/>
            <a:ext cx="13957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Кла</a:t>
            </a:r>
            <a:r>
              <a:rPr dirty="0" sz="10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сы</a:t>
            </a:r>
            <a:r>
              <a:rPr dirty="0" sz="1000" spc="-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000" spc="-3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000" spc="-10" b="1">
                <a:solidFill>
                  <a:srgbClr val="3763AF"/>
                </a:solidFill>
                <a:latin typeface="Trebuchet MS"/>
                <a:cs typeface="Trebuchet MS"/>
              </a:rPr>
              <a:t>хн</a:t>
            </a:r>
            <a:r>
              <a:rPr dirty="0" sz="1000" spc="-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000" spc="-30" b="1">
                <a:solidFill>
                  <a:srgbClr val="3763AF"/>
                </a:solidFill>
                <a:latin typeface="Trebuchet MS"/>
                <a:cs typeface="Trebuchet MS"/>
              </a:rPr>
              <a:t>логий</a:t>
            </a:r>
            <a:r>
              <a:rPr dirty="0" sz="1000" spc="-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30" b="1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995250" y="6111700"/>
            <a:ext cx="23399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5" b="1">
                <a:solidFill>
                  <a:srgbClr val="3763AF"/>
                </a:solidFill>
                <a:latin typeface="Trebuchet MS"/>
                <a:cs typeface="Trebuchet MS"/>
              </a:rPr>
              <a:t>Напра</a:t>
            </a:r>
            <a:r>
              <a:rPr dirty="0" sz="1000" spc="20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000" spc="-30" b="1">
                <a:solidFill>
                  <a:srgbClr val="3763AF"/>
                </a:solidFill>
                <a:latin typeface="Trebuchet MS"/>
                <a:cs typeface="Trebuchet MS"/>
              </a:rPr>
              <a:t>ления</a:t>
            </a:r>
            <a:r>
              <a:rPr dirty="0" sz="1000" spc="-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10" b="1">
                <a:solidFill>
                  <a:srgbClr val="3763AF"/>
                </a:solidFill>
                <a:latin typeface="Trebuchet MS"/>
                <a:cs typeface="Trebuchet MS"/>
              </a:rPr>
              <a:t>развития</a:t>
            </a:r>
            <a:r>
              <a:rPr dirty="0" sz="1000" spc="-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30" b="1">
                <a:solidFill>
                  <a:srgbClr val="3763AF"/>
                </a:solidFill>
                <a:latin typeface="Trebuchet MS"/>
                <a:cs typeface="Trebuchet MS"/>
              </a:rPr>
              <a:t>умно</a:t>
            </a:r>
            <a:r>
              <a:rPr dirty="0" sz="1000" spc="-5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000" spc="2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000" spc="-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7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000" spc="2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000" spc="-5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000" spc="9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655649" y="6518902"/>
            <a:ext cx="167513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Перспективные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методы 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ис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ин</a:t>
            </a:r>
            <a:r>
              <a:rPr dirty="0" sz="10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ллек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85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(ПМИИ)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706450" y="6671302"/>
            <a:ext cx="11398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зопасный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6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655649" y="7285852"/>
            <a:ext cx="91122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706450" y="7362052"/>
            <a:ext cx="14147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яние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ей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655649" y="7973652"/>
            <a:ext cx="127127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Интеллектуальная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-5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1000" spc="-8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принятия 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r>
              <a:rPr dirty="0" sz="10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(ИППР)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706450" y="8049852"/>
            <a:ext cx="130429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Цифровое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ое 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управление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655649" y="8767640"/>
            <a:ext cx="127381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язы</a:t>
            </a:r>
            <a:r>
              <a:rPr dirty="0" sz="1000" spc="-8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706450" y="8843840"/>
            <a:ext cx="148717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Инве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тиционный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климат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655649" y="9467952"/>
            <a:ext cx="96075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000" spc="60">
                <a:solidFill>
                  <a:srgbClr val="231F20"/>
                </a:solidFill>
                <a:latin typeface="Trebuchet MS"/>
                <a:cs typeface="Trebuchet MS"/>
              </a:rPr>
              <a:t>асп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знавание  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син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речи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706450" y="9544152"/>
            <a:ext cx="10579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3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7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0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5">
                <a:solidFill>
                  <a:srgbClr val="231F20"/>
                </a:solidFill>
                <a:latin typeface="Trebuchet MS"/>
                <a:cs typeface="Trebuchet MS"/>
              </a:rPr>
              <a:t>ср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12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315561" y="6111700"/>
            <a:ext cx="6680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 b="1">
                <a:solidFill>
                  <a:srgbClr val="3763AF"/>
                </a:solidFill>
                <a:latin typeface="Trebuchet MS"/>
                <a:cs typeface="Trebuchet MS"/>
              </a:rPr>
              <a:t>Стоимость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77892" y="1622074"/>
            <a:ext cx="26727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5" b="1">
                <a:solidFill>
                  <a:srgbClr val="22BAED"/>
                </a:solidFill>
                <a:latin typeface="Trebuchet MS"/>
                <a:cs typeface="Trebuchet MS"/>
              </a:rPr>
              <a:t>Кри</a:t>
            </a:r>
            <a:r>
              <a:rPr dirty="0" sz="1200" spc="-35" b="1">
                <a:solidFill>
                  <a:srgbClr val="22BAED"/>
                </a:solidFill>
                <a:latin typeface="Trebuchet MS"/>
                <a:cs typeface="Trebuchet MS"/>
              </a:rPr>
              <a:t>т</a:t>
            </a:r>
            <a:r>
              <a:rPr dirty="0" sz="1200" spc="-5" b="1">
                <a:solidFill>
                  <a:srgbClr val="22BAED"/>
                </a:solidFill>
                <a:latin typeface="Trebuchet MS"/>
                <a:cs typeface="Trebuchet MS"/>
              </a:rPr>
              <a:t>ерии</a:t>
            </a:r>
            <a:r>
              <a:rPr dirty="0" sz="1200" spc="-65" b="1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50" b="1">
                <a:solidFill>
                  <a:srgbClr val="22BAED"/>
                </a:solidFill>
                <a:latin typeface="Trebuchet MS"/>
                <a:cs typeface="Trebuchet MS"/>
              </a:rPr>
              <a:t>для</a:t>
            </a:r>
            <a:r>
              <a:rPr dirty="0" sz="1200" spc="-65" b="1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перво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2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22BAED"/>
                </a:solidFill>
                <a:latin typeface="Trebuchet MS"/>
                <a:cs typeface="Trebuchet MS"/>
              </a:rPr>
              <a:t>э</a:t>
            </a:r>
            <a:r>
              <a:rPr dirty="0" sz="1200" spc="-55" b="1">
                <a:solidFill>
                  <a:srgbClr val="22BAED"/>
                </a:solidFill>
                <a:latin typeface="Trebuchet MS"/>
                <a:cs typeface="Trebuchet MS"/>
              </a:rPr>
              <a:t>т</a:t>
            </a:r>
            <a:r>
              <a:rPr dirty="0" sz="1200" spc="65" b="1">
                <a:solidFill>
                  <a:srgbClr val="22BAED"/>
                </a:solidFill>
                <a:latin typeface="Trebuchet MS"/>
                <a:cs typeface="Trebuchet MS"/>
              </a:rPr>
              <a:t>апа</a:t>
            </a:r>
            <a:r>
              <a:rPr dirty="0" sz="1200" spc="-65" b="1">
                <a:solidFill>
                  <a:srgbClr val="22BAED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22BAED"/>
                </a:solidFill>
                <a:latin typeface="Trebuchet MS"/>
                <a:cs typeface="Trebuchet MS"/>
              </a:rPr>
              <a:t>о</a:t>
            </a:r>
            <a:r>
              <a:rPr dirty="0" sz="1200" spc="-55" b="1">
                <a:solidFill>
                  <a:srgbClr val="22BAED"/>
                </a:solidFill>
                <a:latin typeface="Trebuchet MS"/>
                <a:cs typeface="Trebuchet MS"/>
              </a:rPr>
              <a:t>т</a:t>
            </a:r>
            <a:r>
              <a:rPr dirty="0" sz="1200" spc="40" b="1">
                <a:solidFill>
                  <a:srgbClr val="22BAED"/>
                </a:solidFill>
                <a:latin typeface="Trebuchet MS"/>
                <a:cs typeface="Trebuchet MS"/>
              </a:rPr>
              <a:t>бора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920541" y="1622074"/>
            <a:ext cx="26523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5" b="1">
                <a:solidFill>
                  <a:srgbClr val="3763AF"/>
                </a:solidFill>
                <a:latin typeface="Trebuchet MS"/>
                <a:cs typeface="Trebuchet MS"/>
              </a:rPr>
              <a:t>Кри</a:t>
            </a:r>
            <a:r>
              <a:rPr dirty="0" sz="1200" spc="-3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-5" b="1">
                <a:solidFill>
                  <a:srgbClr val="3763AF"/>
                </a:solidFill>
                <a:latin typeface="Trebuchet MS"/>
                <a:cs typeface="Trebuchet MS"/>
              </a:rPr>
              <a:t>ерии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50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5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оро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2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3763AF"/>
                </a:solidFill>
                <a:latin typeface="Trebuchet MS"/>
                <a:cs typeface="Trebuchet MS"/>
              </a:rPr>
              <a:t>э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65" b="1">
                <a:solidFill>
                  <a:srgbClr val="3763AF"/>
                </a:solidFill>
                <a:latin typeface="Trebuchet MS"/>
                <a:cs typeface="Trebuchet MS"/>
              </a:rPr>
              <a:t>апа</a:t>
            </a:r>
            <a:r>
              <a:rPr dirty="0" sz="1200" spc="-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5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200" spc="40" b="1">
                <a:solidFill>
                  <a:srgbClr val="3763AF"/>
                </a:solidFill>
                <a:latin typeface="Trebuchet MS"/>
                <a:cs typeface="Trebuchet MS"/>
              </a:rPr>
              <a:t>бора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690435" y="2187564"/>
            <a:ext cx="202565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000" spc="15">
                <a:solidFill>
                  <a:srgbClr val="3763AF"/>
                </a:solidFill>
                <a:latin typeface="Trebuchet MS"/>
                <a:cs typeface="Trebuchet MS"/>
              </a:rPr>
              <a:t>ешения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45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000" spc="25">
                <a:solidFill>
                  <a:srgbClr val="3763AF"/>
                </a:solidFill>
                <a:latin typeface="Trebuchet MS"/>
                <a:cs typeface="Trebuchet MS"/>
              </a:rPr>
              <a:t>тно</a:t>
            </a:r>
            <a:r>
              <a:rPr dirty="0" sz="1000" spc="15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-20">
                <a:solidFill>
                  <a:srgbClr val="3763AF"/>
                </a:solidFill>
                <a:latin typeface="Trebuchet MS"/>
                <a:cs typeface="Trebuchet MS"/>
              </a:rPr>
              <a:t>я</a:t>
            </a:r>
            <a:r>
              <a:rPr dirty="0" sz="1000" spc="-40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000" spc="40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-25">
                <a:solidFill>
                  <a:srgbClr val="3763AF"/>
                </a:solidFill>
                <a:latin typeface="Trebuchet MS"/>
                <a:cs typeface="Trebuchet MS"/>
              </a:rPr>
              <a:t>я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000" spc="5">
                <a:solidFill>
                  <a:srgbClr val="3763AF"/>
                </a:solidFill>
                <a:latin typeface="Trebuchet MS"/>
                <a:cs typeface="Trebuchet MS"/>
              </a:rPr>
              <a:t>дному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000" spc="-15">
                <a:solidFill>
                  <a:srgbClr val="3763AF"/>
                </a:solidFill>
                <a:latin typeface="Trebuchet MS"/>
                <a:cs typeface="Trebuchet MS"/>
              </a:rPr>
              <a:t>из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3763AF"/>
                </a:solidFill>
                <a:latin typeface="Trebuchet MS"/>
                <a:cs typeface="Trebuchet MS"/>
              </a:rPr>
              <a:t>напра</a:t>
            </a:r>
            <a:r>
              <a:rPr dirty="0" sz="1000" spc="25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000">
                <a:solidFill>
                  <a:srgbClr val="3763AF"/>
                </a:solidFill>
                <a:latin typeface="Trebuchet MS"/>
                <a:cs typeface="Trebuchet MS"/>
              </a:rPr>
              <a:t>лений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8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000" spc="-4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000" spc="-5">
                <a:solidFill>
                  <a:srgbClr val="3763AF"/>
                </a:solidFill>
                <a:latin typeface="Trebuchet MS"/>
                <a:cs typeface="Trebuchet MS"/>
              </a:rPr>
              <a:t>мно</a:t>
            </a:r>
            <a:r>
              <a:rPr dirty="0" sz="1000" spc="-2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000" spc="65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000" spc="70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000" spc="5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000" spc="-10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000" spc="45">
                <a:solidFill>
                  <a:srgbClr val="3763AF"/>
                </a:solidFill>
                <a:latin typeface="Trebuchet MS"/>
                <a:cs typeface="Trebuchet MS"/>
              </a:rPr>
              <a:t>а»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942840" y="2187564"/>
            <a:ext cx="75057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Наличие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ИИ  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решении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45841" y="2187564"/>
            <a:ext cx="6534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Источники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45841" y="2836613"/>
            <a:ext cx="121475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>
                <a:solidFill>
                  <a:srgbClr val="3763AF"/>
                </a:solidFill>
                <a:latin typeface="Trebuchet MS"/>
                <a:cs typeface="Trebuchet MS"/>
              </a:rPr>
              <a:t>Ма</a:t>
            </a:r>
            <a:r>
              <a:rPr dirty="0" sz="800" spc="15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3763AF"/>
                </a:solidFill>
                <a:latin typeface="Trebuchet MS"/>
                <a:cs typeface="Trebuchet MS"/>
              </a:rPr>
              <a:t>ериалы</a:t>
            </a:r>
            <a:r>
              <a:rPr dirty="0" sz="800" spc="-4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800" spc="-6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800" spc="-10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3763AF"/>
                </a:solidFill>
                <a:latin typeface="Trebuchet MS"/>
                <a:cs typeface="Trebuchet MS"/>
              </a:rPr>
              <a:t>ур</a:t>
            </a:r>
            <a:r>
              <a:rPr dirty="0" sz="800" spc="30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800" spc="95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endParaRPr sz="8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8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800" spc="20">
                <a:solidFill>
                  <a:srgbClr val="3763AF"/>
                </a:solidFill>
                <a:latin typeface="Trebuchet MS"/>
                <a:cs typeface="Trebuchet MS"/>
              </a:rPr>
              <a:t>Лучшая</a:t>
            </a:r>
            <a:r>
              <a:rPr dirty="0" sz="800" spc="-4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3763AF"/>
                </a:solidFill>
                <a:latin typeface="Trebuchet MS"/>
                <a:cs typeface="Trebuchet MS"/>
              </a:rPr>
              <a:t>муниципальная  </a:t>
            </a:r>
            <a:r>
              <a:rPr dirty="0" sz="800" spc="15">
                <a:solidFill>
                  <a:srgbClr val="3763AF"/>
                </a:solidFill>
                <a:latin typeface="Trebuchet MS"/>
                <a:cs typeface="Trebuchet MS"/>
              </a:rPr>
              <a:t>практика»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40608" y="2836613"/>
            <a:ext cx="27793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766060" algn="l"/>
              </a:tabLst>
            </a:pPr>
            <a:r>
              <a:rPr dirty="0" u="sng" sz="800">
                <a:solidFill>
                  <a:srgbClr val="3763AF"/>
                </a:solidFill>
                <a:uFill>
                  <a:solidFill>
                    <a:srgbClr val="22BAED"/>
                  </a:solidFill>
                </a:uFill>
                <a:latin typeface="Times New Roman"/>
                <a:cs typeface="Times New Roman"/>
              </a:rPr>
              <a:t> 	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942840" y="3175327"/>
            <a:ext cx="132842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4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ровень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0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овно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15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54">
                <a:solidFill>
                  <a:srgbClr val="231F20"/>
                </a:solidFill>
                <a:latin typeface="Trebuchet MS"/>
                <a:cs typeface="Trebuchet MS"/>
              </a:rPr>
              <a:t>–  </a:t>
            </a:r>
            <a:r>
              <a:rPr dirty="0" sz="1000" spc="5">
                <a:solidFill>
                  <a:srgbClr val="231F20"/>
                </a:solidFill>
                <a:latin typeface="Trebuchet MS"/>
                <a:cs typeface="Trebuchet MS"/>
              </a:rPr>
              <a:t>внедренный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942840" y="3480127"/>
            <a:ext cx="44704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проект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942840" y="4174538"/>
            <a:ext cx="1045844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-17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хн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логичес</a:t>
            </a:r>
            <a:r>
              <a:rPr dirty="0" sz="10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ая 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независимость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231F20"/>
                </a:solidFill>
                <a:latin typeface="Trebuchet MS"/>
                <a:cs typeface="Trebuchet MS"/>
              </a:rPr>
              <a:t>ИИ-решения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952899" y="3752946"/>
            <a:ext cx="4413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6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ей</a:t>
            </a:r>
            <a:r>
              <a:rPr dirty="0" sz="1000" spc="-2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ов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690435" y="2886503"/>
            <a:ext cx="1781810" cy="939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45">
                <a:solidFill>
                  <a:srgbClr val="3763AF"/>
                </a:solidFill>
                <a:latin typeface="Trebuchet MS"/>
                <a:cs typeface="Trebuchet MS"/>
              </a:rPr>
              <a:t>За</a:t>
            </a:r>
            <a:r>
              <a:rPr dirty="0" sz="1000" spc="-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000" spc="60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000" spc="35">
                <a:solidFill>
                  <a:srgbClr val="3763AF"/>
                </a:solidFill>
                <a:latin typeface="Trebuchet MS"/>
                <a:cs typeface="Trebuchet MS"/>
              </a:rPr>
              <a:t>з</a:t>
            </a:r>
            <a:r>
              <a:rPr dirty="0" sz="1000" spc="-15">
                <a:solidFill>
                  <a:srgbClr val="3763AF"/>
                </a:solidFill>
                <a:latin typeface="Trebuchet MS"/>
                <a:cs typeface="Trebuchet MS"/>
              </a:rPr>
              <a:t>чи</a:t>
            </a:r>
            <a:r>
              <a:rPr dirty="0" sz="1000" spc="-6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000" spc="5">
                <a:solidFill>
                  <a:srgbClr val="3763AF"/>
                </a:solidFill>
                <a:latin typeface="Trebuchet MS"/>
                <a:cs typeface="Trebuchet MS"/>
              </a:rPr>
              <a:t>ом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3763AF"/>
                </a:solidFill>
                <a:latin typeface="Trebuchet MS"/>
                <a:cs typeface="Trebuchet MS"/>
              </a:rPr>
              <a:t>или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3763AF"/>
                </a:solidFill>
                <a:latin typeface="Trebuchet MS"/>
                <a:cs typeface="Trebuchet MS"/>
              </a:rPr>
              <a:t>опера</a:t>
            </a:r>
            <a:r>
              <a:rPr dirty="0" sz="1000" spc="15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000" spc="30">
                <a:solidFill>
                  <a:srgbClr val="3763AF"/>
                </a:solidFill>
                <a:latin typeface="Trebuchet MS"/>
                <a:cs typeface="Trebuchet MS"/>
              </a:rPr>
              <a:t>ором  </a:t>
            </a:r>
            <a:r>
              <a:rPr dirty="0" sz="1000" spc="25">
                <a:solidFill>
                  <a:srgbClr val="3763AF"/>
                </a:solidFill>
                <a:latin typeface="Trebuchet MS"/>
                <a:cs typeface="Trebuchet MS"/>
              </a:rPr>
              <a:t>решений </a:t>
            </a:r>
            <a:r>
              <a:rPr dirty="0" sz="1000" spc="15">
                <a:solidFill>
                  <a:srgbClr val="3763AF"/>
                </a:solidFill>
                <a:latin typeface="Trebuchet MS"/>
                <a:cs typeface="Trebuchet MS"/>
              </a:rPr>
              <a:t>выступают </a:t>
            </a:r>
            <a:r>
              <a:rPr dirty="0" sz="1000" spc="2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5">
                <a:solidFill>
                  <a:srgbClr val="3763AF"/>
                </a:solidFill>
                <a:latin typeface="Trebuchet MS"/>
                <a:cs typeface="Trebuchet MS"/>
              </a:rPr>
              <a:t>муниципальные </a:t>
            </a:r>
            <a:r>
              <a:rPr dirty="0" sz="1000" spc="-15">
                <a:solidFill>
                  <a:srgbClr val="3763AF"/>
                </a:solidFill>
                <a:latin typeface="Trebuchet MS"/>
                <a:cs typeface="Trebuchet MS"/>
              </a:rPr>
              <a:t>службы/ </a:t>
            </a:r>
            <a:r>
              <a:rPr dirty="0" sz="1000" spc="-1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5">
                <a:solidFill>
                  <a:srgbClr val="3763AF"/>
                </a:solidFill>
                <a:latin typeface="Trebuchet MS"/>
                <a:cs typeface="Trebuchet MS"/>
              </a:rPr>
              <a:t>власти, </a:t>
            </a:r>
            <a:r>
              <a:rPr dirty="0" sz="1000" spc="5">
                <a:solidFill>
                  <a:srgbClr val="3763AF"/>
                </a:solidFill>
                <a:latin typeface="Trebuchet MS"/>
                <a:cs typeface="Trebuchet MS"/>
              </a:rPr>
              <a:t>подведомственные </a:t>
            </a:r>
            <a:r>
              <a:rPr dirty="0" sz="1000" spc="1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35">
                <a:solidFill>
                  <a:srgbClr val="3763AF"/>
                </a:solidFill>
                <a:latin typeface="Trebuchet MS"/>
                <a:cs typeface="Trebuchet MS"/>
              </a:rPr>
              <a:t>им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000" spc="1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000" spc="30">
                <a:solidFill>
                  <a:srgbClr val="3763AF"/>
                </a:solidFill>
                <a:latin typeface="Trebuchet MS"/>
                <a:cs typeface="Trebuchet MS"/>
              </a:rPr>
              <a:t>анизации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3763AF"/>
                </a:solidFill>
                <a:latin typeface="Trebuchet MS"/>
                <a:cs typeface="Trebuchet MS"/>
              </a:rPr>
              <a:t>ли</a:t>
            </a:r>
            <a:r>
              <a:rPr dirty="0" sz="1000" spc="-25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000" spc="-5">
                <a:solidFill>
                  <a:srgbClr val="3763AF"/>
                </a:solidFill>
                <a:latin typeface="Trebuchet MS"/>
                <a:cs typeface="Trebuchet MS"/>
              </a:rPr>
              <a:t>а,  </a:t>
            </a:r>
            <a:r>
              <a:rPr dirty="0" sz="1000" spc="-10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000" spc="25">
                <a:solidFill>
                  <a:srgbClr val="3763AF"/>
                </a:solidFill>
                <a:latin typeface="Trebuchet MS"/>
                <a:cs typeface="Trebuchet MS"/>
              </a:rPr>
              <a:t>ей</a:t>
            </a:r>
            <a:r>
              <a:rPr dirty="0" sz="1000" spc="10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-15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000" spc="-4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000" spc="35">
                <a:solidFill>
                  <a:srgbClr val="3763AF"/>
                </a:solidFill>
                <a:latin typeface="Trebuchet MS"/>
                <a:cs typeface="Trebuchet MS"/>
              </a:rPr>
              <a:t>ующие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3763AF"/>
                </a:solidFill>
                <a:latin typeface="Trebuchet MS"/>
                <a:cs typeface="Trebuchet MS"/>
              </a:rPr>
              <a:t>их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10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000" spc="-30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000" spc="50">
                <a:solidFill>
                  <a:srgbClr val="3763AF"/>
                </a:solidFill>
                <a:latin typeface="Trebuchet MS"/>
                <a:cs typeface="Trebuchet MS"/>
              </a:rPr>
              <a:t>ере</a:t>
            </a:r>
            <a:r>
              <a:rPr dirty="0" sz="1000" spc="35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60">
                <a:solidFill>
                  <a:srgbClr val="3763AF"/>
                </a:solidFill>
                <a:latin typeface="Trebuchet MS"/>
                <a:cs typeface="Trebuchet MS"/>
              </a:rPr>
              <a:t>ах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690435" y="4299950"/>
            <a:ext cx="18053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15">
                <a:solidFill>
                  <a:srgbClr val="3763AF"/>
                </a:solidFill>
                <a:latin typeface="Trebuchet MS"/>
                <a:cs typeface="Trebuchet MS"/>
              </a:rPr>
              <a:t>Выгодоприобретатели от </a:t>
            </a:r>
            <a:r>
              <a:rPr dirty="0" sz="1000" spc="20">
                <a:solidFill>
                  <a:srgbClr val="3763AF"/>
                </a:solidFill>
                <a:latin typeface="Trebuchet MS"/>
                <a:cs typeface="Trebuchet MS"/>
              </a:rPr>
              <a:t> решения</a:t>
            </a:r>
            <a:r>
              <a:rPr dirty="0" sz="10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290">
                <a:solidFill>
                  <a:srgbClr val="3763AF"/>
                </a:solidFill>
                <a:latin typeface="Trebuchet MS"/>
                <a:cs typeface="Trebuchet MS"/>
              </a:rPr>
              <a:t>–</a:t>
            </a:r>
            <a:r>
              <a:rPr dirty="0" sz="10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3763AF"/>
                </a:solidFill>
                <a:latin typeface="Trebuchet MS"/>
                <a:cs typeface="Trebuchet MS"/>
              </a:rPr>
              <a:t>городские</a:t>
            </a:r>
            <a:r>
              <a:rPr dirty="0" sz="1000" spc="-6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3763AF"/>
                </a:solidFill>
                <a:latin typeface="Trebuchet MS"/>
                <a:cs typeface="Trebuchet MS"/>
              </a:rPr>
              <a:t>жители </a:t>
            </a:r>
            <a:r>
              <a:rPr dirty="0" sz="1000" spc="-29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3763AF"/>
                </a:solidFill>
                <a:latin typeface="Trebuchet MS"/>
                <a:cs typeface="Trebuchet MS"/>
              </a:rPr>
              <a:t>уровня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3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000" spc="20">
                <a:solidFill>
                  <a:srgbClr val="3763AF"/>
                </a:solidFill>
                <a:latin typeface="Trebuchet MS"/>
                <a:cs typeface="Trebuchet MS"/>
              </a:rPr>
              <a:t>хва</a:t>
            </a:r>
            <a:r>
              <a:rPr dirty="0" sz="1000" spc="-5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000" spc="120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50">
                <a:solidFill>
                  <a:srgbClr val="3763AF"/>
                </a:solidFill>
                <a:latin typeface="Trebuchet MS"/>
                <a:cs typeface="Trebuchet MS"/>
              </a:rPr>
              <a:t>район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15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000" spc="-5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40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000" spc="2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000" spc="20">
                <a:solidFill>
                  <a:srgbClr val="3763AF"/>
                </a:solidFill>
                <a:latin typeface="Trebuchet MS"/>
                <a:cs typeface="Trebuchet MS"/>
              </a:rPr>
              <a:t>лее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897343" y="6450380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2176326" y="6496180"/>
            <a:ext cx="63563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0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1000" spc="-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млн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₽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897343" y="6825195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1284211" y="6825195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 txBox="1"/>
          <p:nvPr/>
        </p:nvSpPr>
        <p:spPr>
          <a:xfrm>
            <a:off x="2176326" y="6895918"/>
            <a:ext cx="7016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70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000" spc="-40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1000" spc="-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млн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₽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897343" y="7200023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897343" y="7574826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C3D7E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1284211" y="7200023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1284211" y="7574826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C3D7E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1671066" y="7200023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1671066" y="7574826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C3D7E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 txBox="1"/>
          <p:nvPr/>
        </p:nvSpPr>
        <p:spPr>
          <a:xfrm>
            <a:off x="2176326" y="7270732"/>
            <a:ext cx="91694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4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лее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70" b="1">
                <a:solidFill>
                  <a:srgbClr val="3763AF"/>
                </a:solidFill>
                <a:latin typeface="Trebuchet MS"/>
                <a:cs typeface="Trebuchet MS"/>
              </a:rPr>
              <a:t>2</a:t>
            </a:r>
            <a:r>
              <a:rPr dirty="0" sz="1000" spc="-40" b="1">
                <a:solidFill>
                  <a:srgbClr val="3763AF"/>
                </a:solidFill>
                <a:latin typeface="Trebuchet MS"/>
                <a:cs typeface="Trebuchet MS"/>
              </a:rPr>
              <a:t>5</a:t>
            </a:r>
            <a:r>
              <a:rPr dirty="0" sz="1000" spc="-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млн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65">
                <a:solidFill>
                  <a:srgbClr val="231F20"/>
                </a:solidFill>
                <a:latin typeface="Trebuchet MS"/>
                <a:cs typeface="Trebuchet MS"/>
              </a:rPr>
              <a:t>₽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176326" y="7645545"/>
            <a:ext cx="13563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анные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прив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ены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3" name="object 4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8533" y="6047484"/>
            <a:ext cx="265871" cy="277365"/>
          </a:xfrm>
          <a:prstGeom prst="rect">
            <a:avLst/>
          </a:prstGeom>
        </p:spPr>
      </p:pic>
      <p:sp>
        <p:nvSpPr>
          <p:cNvPr id="44" name="object 44"/>
          <p:cNvSpPr txBox="1"/>
          <p:nvPr/>
        </p:nvSpPr>
        <p:spPr>
          <a:xfrm>
            <a:off x="1315561" y="8115820"/>
            <a:ext cx="41275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5" b="1">
                <a:solidFill>
                  <a:srgbClr val="3763AF"/>
                </a:solidFill>
                <a:latin typeface="Trebuchet MS"/>
                <a:cs typeface="Trebuchet MS"/>
              </a:rPr>
              <a:t>Сроки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897343" y="8454491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 txBox="1"/>
          <p:nvPr/>
        </p:nvSpPr>
        <p:spPr>
          <a:xfrm>
            <a:off x="2176326" y="8500300"/>
            <a:ext cx="5575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3</a:t>
            </a:r>
            <a:r>
              <a:rPr dirty="0" sz="1000" spc="-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ме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14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897343" y="8829319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1284211" y="8829319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 txBox="1"/>
          <p:nvPr/>
        </p:nvSpPr>
        <p:spPr>
          <a:xfrm>
            <a:off x="2176326" y="8900038"/>
            <a:ext cx="55816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5" b="1">
                <a:solidFill>
                  <a:srgbClr val="3763AF"/>
                </a:solidFill>
                <a:latin typeface="Trebuchet MS"/>
                <a:cs typeface="Trebuchet MS"/>
              </a:rPr>
              <a:t>6</a:t>
            </a:r>
            <a:r>
              <a:rPr dirty="0" sz="1000" spc="-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ме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14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897343" y="9204146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897343" y="9578937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C3D7E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1284211" y="9204146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1284211" y="9578937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C3D7E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1671066" y="9204146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1671066" y="9578937"/>
            <a:ext cx="322580" cy="322580"/>
          </a:xfrm>
          <a:custGeom>
            <a:avLst/>
            <a:gdLst/>
            <a:ahLst/>
            <a:cxnLst/>
            <a:rect l="l" t="t" r="r" b="b"/>
            <a:pathLst>
              <a:path w="322580" h="322579">
                <a:moveTo>
                  <a:pt x="322376" y="0"/>
                </a:moveTo>
                <a:lnTo>
                  <a:pt x="0" y="0"/>
                </a:lnTo>
                <a:lnTo>
                  <a:pt x="0" y="322389"/>
                </a:lnTo>
                <a:lnTo>
                  <a:pt x="322376" y="322389"/>
                </a:lnTo>
                <a:lnTo>
                  <a:pt x="322376" y="0"/>
                </a:lnTo>
                <a:close/>
              </a:path>
            </a:pathLst>
          </a:custGeom>
          <a:solidFill>
            <a:srgbClr val="C3D7E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 txBox="1"/>
          <p:nvPr/>
        </p:nvSpPr>
        <p:spPr>
          <a:xfrm>
            <a:off x="2176326" y="9274851"/>
            <a:ext cx="5391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000" spc="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-35" b="1">
                <a:solidFill>
                  <a:srgbClr val="3763AF"/>
                </a:solidFill>
                <a:latin typeface="Trebuchet MS"/>
                <a:cs typeface="Trebuchet MS"/>
              </a:rPr>
              <a:t>6</a:t>
            </a:r>
            <a:r>
              <a:rPr dirty="0" sz="1000" spc="-5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000" spc="10">
                <a:solidFill>
                  <a:srgbClr val="231F20"/>
                </a:solidFill>
                <a:latin typeface="Trebuchet MS"/>
                <a:cs typeface="Trebuchet MS"/>
              </a:rPr>
              <a:t>ме</a:t>
            </a:r>
            <a:r>
              <a:rPr dirty="0" sz="1000" spc="-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000" spc="-14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176326" y="9649665"/>
            <a:ext cx="13563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анные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15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10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000" spc="20">
                <a:solidFill>
                  <a:srgbClr val="231F20"/>
                </a:solidFill>
                <a:latin typeface="Trebuchet MS"/>
                <a:cs typeface="Trebuchet MS"/>
              </a:rPr>
              <a:t>прив</a:t>
            </a:r>
            <a:r>
              <a:rPr dirty="0" sz="10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0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000" spc="-5">
                <a:solidFill>
                  <a:srgbClr val="231F20"/>
                </a:solidFill>
                <a:latin typeface="Trebuchet MS"/>
                <a:cs typeface="Trebuchet MS"/>
              </a:rPr>
              <a:t>ены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899998" y="8032686"/>
            <a:ext cx="209550" cy="322580"/>
          </a:xfrm>
          <a:custGeom>
            <a:avLst/>
            <a:gdLst/>
            <a:ahLst/>
            <a:cxnLst/>
            <a:rect l="l" t="t" r="r" b="b"/>
            <a:pathLst>
              <a:path w="209550" h="322579">
                <a:moveTo>
                  <a:pt x="95758" y="123291"/>
                </a:moveTo>
                <a:lnTo>
                  <a:pt x="57962" y="84531"/>
                </a:lnTo>
                <a:lnTo>
                  <a:pt x="57962" y="59944"/>
                </a:lnTo>
                <a:lnTo>
                  <a:pt x="46062" y="59944"/>
                </a:lnTo>
                <a:lnTo>
                  <a:pt x="46062" y="89369"/>
                </a:lnTo>
                <a:lnTo>
                  <a:pt x="87236" y="131597"/>
                </a:lnTo>
                <a:lnTo>
                  <a:pt x="95758" y="123291"/>
                </a:lnTo>
                <a:close/>
              </a:path>
              <a:path w="209550" h="322579">
                <a:moveTo>
                  <a:pt x="209321" y="0"/>
                </a:moveTo>
                <a:lnTo>
                  <a:pt x="197421" y="0"/>
                </a:lnTo>
                <a:lnTo>
                  <a:pt x="197421" y="11899"/>
                </a:lnTo>
                <a:lnTo>
                  <a:pt x="197421" y="37109"/>
                </a:lnTo>
                <a:lnTo>
                  <a:pt x="194195" y="40500"/>
                </a:lnTo>
                <a:lnTo>
                  <a:pt x="177050" y="40500"/>
                </a:lnTo>
                <a:lnTo>
                  <a:pt x="171107" y="40500"/>
                </a:lnTo>
                <a:lnTo>
                  <a:pt x="171107" y="52400"/>
                </a:lnTo>
                <a:lnTo>
                  <a:pt x="171107" y="98018"/>
                </a:lnTo>
                <a:lnTo>
                  <a:pt x="109512" y="161188"/>
                </a:lnTo>
                <a:lnTo>
                  <a:pt x="171107" y="224358"/>
                </a:lnTo>
                <a:lnTo>
                  <a:pt x="171107" y="269989"/>
                </a:lnTo>
                <a:lnTo>
                  <a:pt x="156667" y="269989"/>
                </a:lnTo>
                <a:lnTo>
                  <a:pt x="156667" y="233019"/>
                </a:lnTo>
                <a:lnTo>
                  <a:pt x="144767" y="220814"/>
                </a:lnTo>
                <a:lnTo>
                  <a:pt x="144767" y="237858"/>
                </a:lnTo>
                <a:lnTo>
                  <a:pt x="144767" y="269989"/>
                </a:lnTo>
                <a:lnTo>
                  <a:pt x="64541" y="269989"/>
                </a:lnTo>
                <a:lnTo>
                  <a:pt x="64541" y="237858"/>
                </a:lnTo>
                <a:lnTo>
                  <a:pt x="100584" y="200888"/>
                </a:lnTo>
                <a:lnTo>
                  <a:pt x="108724" y="200888"/>
                </a:lnTo>
                <a:lnTo>
                  <a:pt x="144767" y="237858"/>
                </a:lnTo>
                <a:lnTo>
                  <a:pt x="144767" y="220814"/>
                </a:lnTo>
                <a:lnTo>
                  <a:pt x="113741" y="188988"/>
                </a:lnTo>
                <a:lnTo>
                  <a:pt x="95567" y="188988"/>
                </a:lnTo>
                <a:lnTo>
                  <a:pt x="52641" y="233019"/>
                </a:lnTo>
                <a:lnTo>
                  <a:pt x="52641" y="269989"/>
                </a:lnTo>
                <a:lnTo>
                  <a:pt x="38227" y="269989"/>
                </a:lnTo>
                <a:lnTo>
                  <a:pt x="38227" y="224358"/>
                </a:lnTo>
                <a:lnTo>
                  <a:pt x="99809" y="161188"/>
                </a:lnTo>
                <a:lnTo>
                  <a:pt x="38227" y="98018"/>
                </a:lnTo>
                <a:lnTo>
                  <a:pt x="38227" y="52400"/>
                </a:lnTo>
                <a:lnTo>
                  <a:pt x="171107" y="52400"/>
                </a:lnTo>
                <a:lnTo>
                  <a:pt x="171107" y="40500"/>
                </a:lnTo>
                <a:lnTo>
                  <a:pt x="38227" y="40500"/>
                </a:lnTo>
                <a:lnTo>
                  <a:pt x="32283" y="40500"/>
                </a:lnTo>
                <a:lnTo>
                  <a:pt x="15138" y="40500"/>
                </a:lnTo>
                <a:lnTo>
                  <a:pt x="11899" y="37109"/>
                </a:lnTo>
                <a:lnTo>
                  <a:pt x="11899" y="11899"/>
                </a:lnTo>
                <a:lnTo>
                  <a:pt x="197421" y="11899"/>
                </a:lnTo>
                <a:lnTo>
                  <a:pt x="197421" y="0"/>
                </a:lnTo>
                <a:lnTo>
                  <a:pt x="0" y="0"/>
                </a:lnTo>
                <a:lnTo>
                  <a:pt x="0" y="32943"/>
                </a:lnTo>
                <a:lnTo>
                  <a:pt x="1498" y="40513"/>
                </a:lnTo>
                <a:lnTo>
                  <a:pt x="5600" y="46697"/>
                </a:lnTo>
                <a:lnTo>
                  <a:pt x="11671" y="50876"/>
                </a:lnTo>
                <a:lnTo>
                  <a:pt x="19113" y="52400"/>
                </a:lnTo>
                <a:lnTo>
                  <a:pt x="26314" y="52400"/>
                </a:lnTo>
                <a:lnTo>
                  <a:pt x="26314" y="102857"/>
                </a:lnTo>
                <a:lnTo>
                  <a:pt x="83185" y="161188"/>
                </a:lnTo>
                <a:lnTo>
                  <a:pt x="26314" y="219506"/>
                </a:lnTo>
                <a:lnTo>
                  <a:pt x="26314" y="269989"/>
                </a:lnTo>
                <a:lnTo>
                  <a:pt x="19113" y="269989"/>
                </a:lnTo>
                <a:lnTo>
                  <a:pt x="11671" y="271526"/>
                </a:lnTo>
                <a:lnTo>
                  <a:pt x="5600" y="275691"/>
                </a:lnTo>
                <a:lnTo>
                  <a:pt x="1498" y="281876"/>
                </a:lnTo>
                <a:lnTo>
                  <a:pt x="0" y="289420"/>
                </a:lnTo>
                <a:lnTo>
                  <a:pt x="0" y="322376"/>
                </a:lnTo>
                <a:lnTo>
                  <a:pt x="209321" y="322376"/>
                </a:lnTo>
                <a:lnTo>
                  <a:pt x="209321" y="310476"/>
                </a:lnTo>
                <a:lnTo>
                  <a:pt x="209321" y="289420"/>
                </a:lnTo>
                <a:lnTo>
                  <a:pt x="207810" y="281863"/>
                </a:lnTo>
                <a:lnTo>
                  <a:pt x="203720" y="275691"/>
                </a:lnTo>
                <a:lnTo>
                  <a:pt x="197637" y="271526"/>
                </a:lnTo>
                <a:lnTo>
                  <a:pt x="197421" y="271487"/>
                </a:lnTo>
                <a:lnTo>
                  <a:pt x="197421" y="285267"/>
                </a:lnTo>
                <a:lnTo>
                  <a:pt x="197421" y="310476"/>
                </a:lnTo>
                <a:lnTo>
                  <a:pt x="11899" y="310476"/>
                </a:lnTo>
                <a:lnTo>
                  <a:pt x="11899" y="285267"/>
                </a:lnTo>
                <a:lnTo>
                  <a:pt x="15138" y="281876"/>
                </a:lnTo>
                <a:lnTo>
                  <a:pt x="32283" y="281876"/>
                </a:lnTo>
                <a:lnTo>
                  <a:pt x="38227" y="281876"/>
                </a:lnTo>
                <a:lnTo>
                  <a:pt x="171107" y="281876"/>
                </a:lnTo>
                <a:lnTo>
                  <a:pt x="177050" y="281876"/>
                </a:lnTo>
                <a:lnTo>
                  <a:pt x="194195" y="281876"/>
                </a:lnTo>
                <a:lnTo>
                  <a:pt x="197421" y="285267"/>
                </a:lnTo>
                <a:lnTo>
                  <a:pt x="197421" y="271487"/>
                </a:lnTo>
                <a:lnTo>
                  <a:pt x="190207" y="269989"/>
                </a:lnTo>
                <a:lnTo>
                  <a:pt x="182994" y="269989"/>
                </a:lnTo>
                <a:lnTo>
                  <a:pt x="182994" y="219506"/>
                </a:lnTo>
                <a:lnTo>
                  <a:pt x="126136" y="161188"/>
                </a:lnTo>
                <a:lnTo>
                  <a:pt x="182994" y="102857"/>
                </a:lnTo>
                <a:lnTo>
                  <a:pt x="182994" y="52400"/>
                </a:lnTo>
                <a:lnTo>
                  <a:pt x="190207" y="52400"/>
                </a:lnTo>
                <a:lnTo>
                  <a:pt x="197637" y="50876"/>
                </a:lnTo>
                <a:lnTo>
                  <a:pt x="203720" y="46697"/>
                </a:lnTo>
                <a:lnTo>
                  <a:pt x="207822" y="40500"/>
                </a:lnTo>
                <a:lnTo>
                  <a:pt x="209321" y="32943"/>
                </a:lnTo>
                <a:lnTo>
                  <a:pt x="209321" y="11899"/>
                </a:lnTo>
                <a:lnTo>
                  <a:pt x="20932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9" name="object 5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07952" y="6560179"/>
            <a:ext cx="322354" cy="468640"/>
          </a:xfrm>
          <a:prstGeom prst="rect">
            <a:avLst/>
          </a:prstGeom>
        </p:spPr>
      </p:pic>
      <p:pic>
        <p:nvPicPr>
          <p:cNvPr id="60" name="object 6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007141" y="7273421"/>
            <a:ext cx="361623" cy="360999"/>
          </a:xfrm>
          <a:prstGeom prst="rect">
            <a:avLst/>
          </a:prstGeom>
        </p:spPr>
      </p:pic>
      <p:grpSp>
        <p:nvGrpSpPr>
          <p:cNvPr id="61" name="object 61"/>
          <p:cNvGrpSpPr/>
          <p:nvPr/>
        </p:nvGrpSpPr>
        <p:grpSpPr>
          <a:xfrm>
            <a:off x="7007983" y="8075496"/>
            <a:ext cx="360045" cy="300355"/>
            <a:chOff x="7007983" y="8075496"/>
            <a:chExt cx="360045" cy="300355"/>
          </a:xfrm>
        </p:grpSpPr>
        <p:pic>
          <p:nvPicPr>
            <p:cNvPr id="62" name="object 6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02974" y="8100364"/>
              <a:ext cx="162178" cy="161455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7007974" y="8075497"/>
              <a:ext cx="360045" cy="300355"/>
            </a:xfrm>
            <a:custGeom>
              <a:avLst/>
              <a:gdLst/>
              <a:ahLst/>
              <a:cxnLst/>
              <a:rect l="l" t="t" r="r" b="b"/>
              <a:pathLst>
                <a:path w="360045" h="300354">
                  <a:moveTo>
                    <a:pt x="191604" y="229476"/>
                  </a:moveTo>
                  <a:lnTo>
                    <a:pt x="190957" y="227952"/>
                  </a:lnTo>
                  <a:lnTo>
                    <a:pt x="189788" y="226872"/>
                  </a:lnTo>
                  <a:lnTo>
                    <a:pt x="188125" y="225145"/>
                  </a:lnTo>
                  <a:lnTo>
                    <a:pt x="187540" y="225069"/>
                  </a:lnTo>
                  <a:lnTo>
                    <a:pt x="172440" y="225069"/>
                  </a:lnTo>
                  <a:lnTo>
                    <a:pt x="171856" y="225145"/>
                  </a:lnTo>
                  <a:lnTo>
                    <a:pt x="170192" y="226872"/>
                  </a:lnTo>
                  <a:lnTo>
                    <a:pt x="169037" y="227952"/>
                  </a:lnTo>
                  <a:lnTo>
                    <a:pt x="168376" y="229476"/>
                  </a:lnTo>
                  <a:lnTo>
                    <a:pt x="168376" y="232206"/>
                  </a:lnTo>
                  <a:lnTo>
                    <a:pt x="169037" y="233730"/>
                  </a:lnTo>
                  <a:lnTo>
                    <a:pt x="170192" y="234810"/>
                  </a:lnTo>
                  <a:lnTo>
                    <a:pt x="171856" y="236537"/>
                  </a:lnTo>
                  <a:lnTo>
                    <a:pt x="172440" y="236613"/>
                  </a:lnTo>
                  <a:lnTo>
                    <a:pt x="187540" y="236613"/>
                  </a:lnTo>
                  <a:lnTo>
                    <a:pt x="188125" y="236537"/>
                  </a:lnTo>
                  <a:lnTo>
                    <a:pt x="189788" y="234810"/>
                  </a:lnTo>
                  <a:lnTo>
                    <a:pt x="190957" y="233730"/>
                  </a:lnTo>
                  <a:lnTo>
                    <a:pt x="191604" y="232206"/>
                  </a:lnTo>
                  <a:lnTo>
                    <a:pt x="191604" y="229476"/>
                  </a:lnTo>
                  <a:close/>
                </a:path>
                <a:path w="360045" h="300354">
                  <a:moveTo>
                    <a:pt x="359956" y="56476"/>
                  </a:moveTo>
                  <a:lnTo>
                    <a:pt x="357860" y="11709"/>
                  </a:lnTo>
                  <a:lnTo>
                    <a:pt x="348538" y="2133"/>
                  </a:lnTo>
                  <a:lnTo>
                    <a:pt x="348538" y="219303"/>
                  </a:lnTo>
                  <a:lnTo>
                    <a:pt x="348246" y="228320"/>
                  </a:lnTo>
                  <a:lnTo>
                    <a:pt x="348030" y="237337"/>
                  </a:lnTo>
                  <a:lnTo>
                    <a:pt x="345630" y="239649"/>
                  </a:lnTo>
                  <a:lnTo>
                    <a:pt x="343306" y="242023"/>
                  </a:lnTo>
                  <a:lnTo>
                    <a:pt x="213601" y="242023"/>
                  </a:lnTo>
                  <a:lnTo>
                    <a:pt x="213601" y="271246"/>
                  </a:lnTo>
                  <a:lnTo>
                    <a:pt x="146456" y="271246"/>
                  </a:lnTo>
                  <a:lnTo>
                    <a:pt x="146812" y="269227"/>
                  </a:lnTo>
                  <a:lnTo>
                    <a:pt x="147040" y="268147"/>
                  </a:lnTo>
                  <a:lnTo>
                    <a:pt x="147764" y="264248"/>
                  </a:lnTo>
                  <a:lnTo>
                    <a:pt x="149796" y="253936"/>
                  </a:lnTo>
                  <a:lnTo>
                    <a:pt x="210185" y="253936"/>
                  </a:lnTo>
                  <a:lnTo>
                    <a:pt x="212280" y="264541"/>
                  </a:lnTo>
                  <a:lnTo>
                    <a:pt x="213156" y="269227"/>
                  </a:lnTo>
                  <a:lnTo>
                    <a:pt x="213601" y="271246"/>
                  </a:lnTo>
                  <a:lnTo>
                    <a:pt x="213601" y="242023"/>
                  </a:lnTo>
                  <a:lnTo>
                    <a:pt x="16662" y="242023"/>
                  </a:lnTo>
                  <a:lnTo>
                    <a:pt x="14351" y="239649"/>
                  </a:lnTo>
                  <a:lnTo>
                    <a:pt x="11950" y="237337"/>
                  </a:lnTo>
                  <a:lnTo>
                    <a:pt x="11734" y="228320"/>
                  </a:lnTo>
                  <a:lnTo>
                    <a:pt x="11442" y="219303"/>
                  </a:lnTo>
                  <a:lnTo>
                    <a:pt x="348538" y="219303"/>
                  </a:lnTo>
                  <a:lnTo>
                    <a:pt x="348538" y="2133"/>
                  </a:lnTo>
                  <a:lnTo>
                    <a:pt x="348386" y="2120"/>
                  </a:lnTo>
                  <a:lnTo>
                    <a:pt x="348386" y="207759"/>
                  </a:lnTo>
                  <a:lnTo>
                    <a:pt x="11582" y="207759"/>
                  </a:lnTo>
                  <a:lnTo>
                    <a:pt x="11734" y="112153"/>
                  </a:lnTo>
                  <a:lnTo>
                    <a:pt x="11950" y="16700"/>
                  </a:lnTo>
                  <a:lnTo>
                    <a:pt x="248983" y="11798"/>
                  </a:lnTo>
                  <a:lnTo>
                    <a:pt x="343306" y="11861"/>
                  </a:lnTo>
                  <a:lnTo>
                    <a:pt x="345630" y="14249"/>
                  </a:lnTo>
                  <a:lnTo>
                    <a:pt x="348030" y="16560"/>
                  </a:lnTo>
                  <a:lnTo>
                    <a:pt x="348272" y="126949"/>
                  </a:lnTo>
                  <a:lnTo>
                    <a:pt x="348386" y="207759"/>
                  </a:lnTo>
                  <a:lnTo>
                    <a:pt x="348386" y="2120"/>
                  </a:lnTo>
                  <a:lnTo>
                    <a:pt x="333336" y="508"/>
                  </a:lnTo>
                  <a:lnTo>
                    <a:pt x="283692" y="0"/>
                  </a:lnTo>
                  <a:lnTo>
                    <a:pt x="44361" y="228"/>
                  </a:lnTo>
                  <a:lnTo>
                    <a:pt x="6070" y="6019"/>
                  </a:lnTo>
                  <a:lnTo>
                    <a:pt x="0" y="56476"/>
                  </a:lnTo>
                  <a:lnTo>
                    <a:pt x="0" y="197358"/>
                  </a:lnTo>
                  <a:lnTo>
                    <a:pt x="2298" y="243624"/>
                  </a:lnTo>
                  <a:lnTo>
                    <a:pt x="77787" y="253936"/>
                  </a:lnTo>
                  <a:lnTo>
                    <a:pt x="138036" y="253936"/>
                  </a:lnTo>
                  <a:lnTo>
                    <a:pt x="136728" y="260934"/>
                  </a:lnTo>
                  <a:lnTo>
                    <a:pt x="136004" y="264541"/>
                  </a:lnTo>
                  <a:lnTo>
                    <a:pt x="134696" y="271246"/>
                  </a:lnTo>
                  <a:lnTo>
                    <a:pt x="108051" y="271246"/>
                  </a:lnTo>
                  <a:lnTo>
                    <a:pt x="106311" y="273050"/>
                  </a:lnTo>
                  <a:lnTo>
                    <a:pt x="104571" y="274713"/>
                  </a:lnTo>
                  <a:lnTo>
                    <a:pt x="104571" y="296646"/>
                  </a:lnTo>
                  <a:lnTo>
                    <a:pt x="106311" y="298310"/>
                  </a:lnTo>
                  <a:lnTo>
                    <a:pt x="108051" y="300113"/>
                  </a:lnTo>
                  <a:lnTo>
                    <a:pt x="251917" y="300113"/>
                  </a:lnTo>
                  <a:lnTo>
                    <a:pt x="253669" y="298310"/>
                  </a:lnTo>
                  <a:lnTo>
                    <a:pt x="255409" y="296646"/>
                  </a:lnTo>
                  <a:lnTo>
                    <a:pt x="255473" y="288569"/>
                  </a:lnTo>
                  <a:lnTo>
                    <a:pt x="255473" y="282790"/>
                  </a:lnTo>
                  <a:lnTo>
                    <a:pt x="255409" y="274713"/>
                  </a:lnTo>
                  <a:lnTo>
                    <a:pt x="253669" y="273050"/>
                  </a:lnTo>
                  <a:lnTo>
                    <a:pt x="251917" y="271246"/>
                  </a:lnTo>
                  <a:lnTo>
                    <a:pt x="243865" y="271246"/>
                  </a:lnTo>
                  <a:lnTo>
                    <a:pt x="243865" y="282790"/>
                  </a:lnTo>
                  <a:lnTo>
                    <a:pt x="243865" y="288569"/>
                  </a:lnTo>
                  <a:lnTo>
                    <a:pt x="116116" y="288569"/>
                  </a:lnTo>
                  <a:lnTo>
                    <a:pt x="116116" y="282790"/>
                  </a:lnTo>
                  <a:lnTo>
                    <a:pt x="243865" y="282790"/>
                  </a:lnTo>
                  <a:lnTo>
                    <a:pt x="243865" y="271246"/>
                  </a:lnTo>
                  <a:lnTo>
                    <a:pt x="225285" y="271246"/>
                  </a:lnTo>
                  <a:lnTo>
                    <a:pt x="223189" y="260578"/>
                  </a:lnTo>
                  <a:lnTo>
                    <a:pt x="222529" y="257035"/>
                  </a:lnTo>
                  <a:lnTo>
                    <a:pt x="222300" y="255955"/>
                  </a:lnTo>
                  <a:lnTo>
                    <a:pt x="221945" y="253936"/>
                  </a:lnTo>
                  <a:lnTo>
                    <a:pt x="345122" y="253568"/>
                  </a:lnTo>
                  <a:lnTo>
                    <a:pt x="348754" y="251625"/>
                  </a:lnTo>
                  <a:lnTo>
                    <a:pt x="359676" y="219303"/>
                  </a:lnTo>
                  <a:lnTo>
                    <a:pt x="359702" y="207759"/>
                  </a:lnTo>
                  <a:lnTo>
                    <a:pt x="359854" y="128397"/>
                  </a:lnTo>
                  <a:lnTo>
                    <a:pt x="359956" y="56476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" name="object 64"/>
          <p:cNvGrpSpPr/>
          <p:nvPr/>
        </p:nvGrpSpPr>
        <p:grpSpPr>
          <a:xfrm>
            <a:off x="7007946" y="8748751"/>
            <a:ext cx="360045" cy="361315"/>
            <a:chOff x="7007946" y="8748751"/>
            <a:chExt cx="360045" cy="361315"/>
          </a:xfrm>
        </p:grpSpPr>
        <p:pic>
          <p:nvPicPr>
            <p:cNvPr id="65" name="object 6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080175" y="8748751"/>
              <a:ext cx="252751" cy="246762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7007946" y="8952736"/>
              <a:ext cx="360045" cy="157480"/>
            </a:xfrm>
            <a:custGeom>
              <a:avLst/>
              <a:gdLst/>
              <a:ahLst/>
              <a:cxnLst/>
              <a:rect l="l" t="t" r="r" b="b"/>
              <a:pathLst>
                <a:path w="360045" h="157479">
                  <a:moveTo>
                    <a:pt x="77419" y="24719"/>
                  </a:moveTo>
                  <a:lnTo>
                    <a:pt x="42138" y="24719"/>
                  </a:lnTo>
                  <a:lnTo>
                    <a:pt x="42138" y="145089"/>
                  </a:lnTo>
                  <a:lnTo>
                    <a:pt x="0" y="145089"/>
                  </a:lnTo>
                  <a:lnTo>
                    <a:pt x="0" y="157129"/>
                  </a:lnTo>
                  <a:lnTo>
                    <a:pt x="25577" y="157129"/>
                  </a:lnTo>
                  <a:lnTo>
                    <a:pt x="43090" y="157080"/>
                  </a:lnTo>
                  <a:lnTo>
                    <a:pt x="51468" y="156122"/>
                  </a:lnTo>
                  <a:lnTo>
                    <a:pt x="54047" y="153035"/>
                  </a:lnTo>
                  <a:lnTo>
                    <a:pt x="54165" y="139069"/>
                  </a:lnTo>
                  <a:lnTo>
                    <a:pt x="78244" y="139069"/>
                  </a:lnTo>
                  <a:lnTo>
                    <a:pt x="78244" y="127043"/>
                  </a:lnTo>
                  <a:lnTo>
                    <a:pt x="54165" y="127043"/>
                  </a:lnTo>
                  <a:lnTo>
                    <a:pt x="54165" y="36758"/>
                  </a:lnTo>
                  <a:lnTo>
                    <a:pt x="127049" y="36758"/>
                  </a:lnTo>
                  <a:lnTo>
                    <a:pt x="125045" y="35857"/>
                  </a:lnTo>
                  <a:lnTo>
                    <a:pt x="78244" y="35857"/>
                  </a:lnTo>
                  <a:lnTo>
                    <a:pt x="78244" y="25176"/>
                  </a:lnTo>
                  <a:lnTo>
                    <a:pt x="77419" y="24719"/>
                  </a:lnTo>
                  <a:close/>
                </a:path>
                <a:path w="360045" h="157479">
                  <a:moveTo>
                    <a:pt x="99099" y="118013"/>
                  </a:moveTo>
                  <a:lnTo>
                    <a:pt x="78244" y="118013"/>
                  </a:lnTo>
                  <a:lnTo>
                    <a:pt x="83743" y="122598"/>
                  </a:lnTo>
                  <a:lnTo>
                    <a:pt x="130035" y="148878"/>
                  </a:lnTo>
                  <a:lnTo>
                    <a:pt x="180568" y="157129"/>
                  </a:lnTo>
                  <a:lnTo>
                    <a:pt x="206051" y="155184"/>
                  </a:lnTo>
                  <a:lnTo>
                    <a:pt x="229962" y="149298"/>
                  </a:lnTo>
                  <a:lnTo>
                    <a:pt x="241249" y="144343"/>
                  </a:lnTo>
                  <a:lnTo>
                    <a:pt x="180563" y="144343"/>
                  </a:lnTo>
                  <a:lnTo>
                    <a:pt x="169661" y="144060"/>
                  </a:lnTo>
                  <a:lnTo>
                    <a:pt x="160705" y="143210"/>
                  </a:lnTo>
                  <a:lnTo>
                    <a:pt x="138494" y="137935"/>
                  </a:lnTo>
                  <a:lnTo>
                    <a:pt x="117603" y="129325"/>
                  </a:lnTo>
                  <a:lnTo>
                    <a:pt x="99099" y="118013"/>
                  </a:lnTo>
                  <a:close/>
                </a:path>
                <a:path w="360045" h="157479">
                  <a:moveTo>
                    <a:pt x="358709" y="19753"/>
                  </a:moveTo>
                  <a:lnTo>
                    <a:pt x="335241" y="19753"/>
                  </a:lnTo>
                  <a:lnTo>
                    <a:pt x="339458" y="20058"/>
                  </a:lnTo>
                  <a:lnTo>
                    <a:pt x="346976" y="24642"/>
                  </a:lnTo>
                  <a:lnTo>
                    <a:pt x="348765" y="30299"/>
                  </a:lnTo>
                  <a:lnTo>
                    <a:pt x="348756" y="30780"/>
                  </a:lnTo>
                  <a:lnTo>
                    <a:pt x="346532" y="35107"/>
                  </a:lnTo>
                  <a:lnTo>
                    <a:pt x="306888" y="75506"/>
                  </a:lnTo>
                  <a:lnTo>
                    <a:pt x="279348" y="102442"/>
                  </a:lnTo>
                  <a:lnTo>
                    <a:pt x="249198" y="126340"/>
                  </a:lnTo>
                  <a:lnTo>
                    <a:pt x="200431" y="143210"/>
                  </a:lnTo>
                  <a:lnTo>
                    <a:pt x="180563" y="144343"/>
                  </a:lnTo>
                  <a:lnTo>
                    <a:pt x="241249" y="144343"/>
                  </a:lnTo>
                  <a:lnTo>
                    <a:pt x="279529" y="120531"/>
                  </a:lnTo>
                  <a:lnTo>
                    <a:pt x="318769" y="82351"/>
                  </a:lnTo>
                  <a:lnTo>
                    <a:pt x="355407" y="44667"/>
                  </a:lnTo>
                  <a:lnTo>
                    <a:pt x="359881" y="32482"/>
                  </a:lnTo>
                  <a:lnTo>
                    <a:pt x="359757" y="22458"/>
                  </a:lnTo>
                  <a:lnTo>
                    <a:pt x="358709" y="19753"/>
                  </a:lnTo>
                  <a:close/>
                </a:path>
                <a:path w="360045" h="157479">
                  <a:moveTo>
                    <a:pt x="78549" y="139069"/>
                  </a:moveTo>
                  <a:lnTo>
                    <a:pt x="78244" y="139069"/>
                  </a:lnTo>
                  <a:lnTo>
                    <a:pt x="78244" y="139374"/>
                  </a:lnTo>
                  <a:lnTo>
                    <a:pt x="78549" y="139069"/>
                  </a:lnTo>
                  <a:close/>
                </a:path>
                <a:path w="360045" h="157479">
                  <a:moveTo>
                    <a:pt x="127049" y="36758"/>
                  </a:moveTo>
                  <a:lnTo>
                    <a:pt x="66205" y="36758"/>
                  </a:lnTo>
                  <a:lnTo>
                    <a:pt x="66205" y="127043"/>
                  </a:lnTo>
                  <a:lnTo>
                    <a:pt x="78244" y="127043"/>
                  </a:lnTo>
                  <a:lnTo>
                    <a:pt x="78244" y="118013"/>
                  </a:lnTo>
                  <a:lnTo>
                    <a:pt x="99099" y="118013"/>
                  </a:lnTo>
                  <a:lnTo>
                    <a:pt x="98464" y="117624"/>
                  </a:lnTo>
                  <a:lnTo>
                    <a:pt x="81787" y="103192"/>
                  </a:lnTo>
                  <a:lnTo>
                    <a:pt x="78244" y="99496"/>
                  </a:lnTo>
                  <a:lnTo>
                    <a:pt x="78370" y="79646"/>
                  </a:lnTo>
                  <a:lnTo>
                    <a:pt x="95908" y="43527"/>
                  </a:lnTo>
                  <a:lnTo>
                    <a:pt x="103290" y="42896"/>
                  </a:lnTo>
                  <a:lnTo>
                    <a:pt x="135539" y="42896"/>
                  </a:lnTo>
                  <a:lnTo>
                    <a:pt x="130682" y="38790"/>
                  </a:lnTo>
                  <a:lnTo>
                    <a:pt x="128206" y="37279"/>
                  </a:lnTo>
                  <a:lnTo>
                    <a:pt x="127049" y="36758"/>
                  </a:lnTo>
                  <a:close/>
                </a:path>
                <a:path w="360045" h="157479">
                  <a:moveTo>
                    <a:pt x="135539" y="42896"/>
                  </a:moveTo>
                  <a:lnTo>
                    <a:pt x="103290" y="42896"/>
                  </a:lnTo>
                  <a:lnTo>
                    <a:pt x="110375" y="43832"/>
                  </a:lnTo>
                  <a:lnTo>
                    <a:pt x="115801" y="45552"/>
                  </a:lnTo>
                  <a:lnTo>
                    <a:pt x="120599" y="48053"/>
                  </a:lnTo>
                  <a:lnTo>
                    <a:pt x="125663" y="51924"/>
                  </a:lnTo>
                  <a:lnTo>
                    <a:pt x="131997" y="57856"/>
                  </a:lnTo>
                  <a:lnTo>
                    <a:pt x="140842" y="66476"/>
                  </a:lnTo>
                  <a:lnTo>
                    <a:pt x="205388" y="67090"/>
                  </a:lnTo>
                  <a:lnTo>
                    <a:pt x="233984" y="75950"/>
                  </a:lnTo>
                  <a:lnTo>
                    <a:pt x="233984" y="87914"/>
                  </a:lnTo>
                  <a:lnTo>
                    <a:pt x="144449" y="97020"/>
                  </a:lnTo>
                  <a:lnTo>
                    <a:pt x="144449" y="108983"/>
                  </a:lnTo>
                  <a:lnTo>
                    <a:pt x="185077" y="108983"/>
                  </a:lnTo>
                  <a:lnTo>
                    <a:pt x="207855" y="108949"/>
                  </a:lnTo>
                  <a:lnTo>
                    <a:pt x="238264" y="102062"/>
                  </a:lnTo>
                  <a:lnTo>
                    <a:pt x="243154" y="99204"/>
                  </a:lnTo>
                  <a:lnTo>
                    <a:pt x="247522" y="97020"/>
                  </a:lnTo>
                  <a:lnTo>
                    <a:pt x="257333" y="91604"/>
                  </a:lnTo>
                  <a:lnTo>
                    <a:pt x="267044" y="84399"/>
                  </a:lnTo>
                  <a:lnTo>
                    <a:pt x="270618" y="81145"/>
                  </a:lnTo>
                  <a:lnTo>
                    <a:pt x="249554" y="81145"/>
                  </a:lnTo>
                  <a:lnTo>
                    <a:pt x="249478" y="80992"/>
                  </a:lnTo>
                  <a:lnTo>
                    <a:pt x="251317" y="78340"/>
                  </a:lnTo>
                  <a:lnTo>
                    <a:pt x="256520" y="71231"/>
                  </a:lnTo>
                  <a:lnTo>
                    <a:pt x="259819" y="66781"/>
                  </a:lnTo>
                  <a:lnTo>
                    <a:pt x="243306" y="66781"/>
                  </a:lnTo>
                  <a:lnTo>
                    <a:pt x="242481" y="66400"/>
                  </a:lnTo>
                  <a:lnTo>
                    <a:pt x="241655" y="65346"/>
                  </a:lnTo>
                  <a:lnTo>
                    <a:pt x="240220" y="63619"/>
                  </a:lnTo>
                  <a:lnTo>
                    <a:pt x="243789" y="55796"/>
                  </a:lnTo>
                  <a:lnTo>
                    <a:pt x="229171" y="55796"/>
                  </a:lnTo>
                  <a:lnTo>
                    <a:pt x="228561" y="55567"/>
                  </a:lnTo>
                  <a:lnTo>
                    <a:pt x="225049" y="55397"/>
                  </a:lnTo>
                  <a:lnTo>
                    <a:pt x="147993" y="54741"/>
                  </a:lnTo>
                  <a:lnTo>
                    <a:pt x="136105" y="43375"/>
                  </a:lnTo>
                  <a:lnTo>
                    <a:pt x="135539" y="42896"/>
                  </a:lnTo>
                  <a:close/>
                </a:path>
                <a:path w="360045" h="157479">
                  <a:moveTo>
                    <a:pt x="351567" y="12679"/>
                  </a:moveTo>
                  <a:lnTo>
                    <a:pt x="306209" y="12679"/>
                  </a:lnTo>
                  <a:lnTo>
                    <a:pt x="308089" y="13136"/>
                  </a:lnTo>
                  <a:lnTo>
                    <a:pt x="309435" y="13733"/>
                  </a:lnTo>
                  <a:lnTo>
                    <a:pt x="310794" y="14267"/>
                  </a:lnTo>
                  <a:lnTo>
                    <a:pt x="312685" y="15701"/>
                  </a:lnTo>
                  <a:lnTo>
                    <a:pt x="313728" y="16743"/>
                  </a:lnTo>
                  <a:lnTo>
                    <a:pt x="315607" y="18775"/>
                  </a:lnTo>
                  <a:lnTo>
                    <a:pt x="287769" y="46461"/>
                  </a:lnTo>
                  <a:lnTo>
                    <a:pt x="258978" y="74132"/>
                  </a:lnTo>
                  <a:lnTo>
                    <a:pt x="249554" y="81145"/>
                  </a:lnTo>
                  <a:lnTo>
                    <a:pt x="270618" y="81145"/>
                  </a:lnTo>
                  <a:lnTo>
                    <a:pt x="280253" y="72370"/>
                  </a:lnTo>
                  <a:lnTo>
                    <a:pt x="322889" y="30586"/>
                  </a:lnTo>
                  <a:lnTo>
                    <a:pt x="329899" y="23842"/>
                  </a:lnTo>
                  <a:lnTo>
                    <a:pt x="332917" y="21112"/>
                  </a:lnTo>
                  <a:lnTo>
                    <a:pt x="335241" y="19753"/>
                  </a:lnTo>
                  <a:lnTo>
                    <a:pt x="358709" y="19753"/>
                  </a:lnTo>
                  <a:lnTo>
                    <a:pt x="358419" y="19004"/>
                  </a:lnTo>
                  <a:lnTo>
                    <a:pt x="353606" y="14190"/>
                  </a:lnTo>
                  <a:lnTo>
                    <a:pt x="351567" y="12679"/>
                  </a:lnTo>
                  <a:close/>
                </a:path>
                <a:path w="360045" h="157479">
                  <a:moveTo>
                    <a:pt x="295213" y="20210"/>
                  </a:moveTo>
                  <a:lnTo>
                    <a:pt x="269786" y="20210"/>
                  </a:lnTo>
                  <a:lnTo>
                    <a:pt x="272046" y="20731"/>
                  </a:lnTo>
                  <a:lnTo>
                    <a:pt x="273481" y="21264"/>
                  </a:lnTo>
                  <a:lnTo>
                    <a:pt x="274904" y="21861"/>
                  </a:lnTo>
                  <a:lnTo>
                    <a:pt x="276110" y="22534"/>
                  </a:lnTo>
                  <a:lnTo>
                    <a:pt x="276110" y="22763"/>
                  </a:lnTo>
                  <a:lnTo>
                    <a:pt x="249321" y="59019"/>
                  </a:lnTo>
                  <a:lnTo>
                    <a:pt x="243306" y="66781"/>
                  </a:lnTo>
                  <a:lnTo>
                    <a:pt x="259819" y="66781"/>
                  </a:lnTo>
                  <a:lnTo>
                    <a:pt x="273773" y="48049"/>
                  </a:lnTo>
                  <a:lnTo>
                    <a:pt x="288604" y="28394"/>
                  </a:lnTo>
                  <a:lnTo>
                    <a:pt x="295213" y="20210"/>
                  </a:lnTo>
                  <a:close/>
                </a:path>
                <a:path w="360045" h="157479">
                  <a:moveTo>
                    <a:pt x="274307" y="7790"/>
                  </a:moveTo>
                  <a:lnTo>
                    <a:pt x="268211" y="7790"/>
                  </a:lnTo>
                  <a:lnTo>
                    <a:pt x="262420" y="7866"/>
                  </a:lnTo>
                  <a:lnTo>
                    <a:pt x="237591" y="37889"/>
                  </a:lnTo>
                  <a:lnTo>
                    <a:pt x="232168" y="49928"/>
                  </a:lnTo>
                  <a:lnTo>
                    <a:pt x="229171" y="55796"/>
                  </a:lnTo>
                  <a:lnTo>
                    <a:pt x="243789" y="55796"/>
                  </a:lnTo>
                  <a:lnTo>
                    <a:pt x="253390" y="34498"/>
                  </a:lnTo>
                  <a:lnTo>
                    <a:pt x="257835" y="25328"/>
                  </a:lnTo>
                  <a:lnTo>
                    <a:pt x="258584" y="24490"/>
                  </a:lnTo>
                  <a:lnTo>
                    <a:pt x="260464" y="22458"/>
                  </a:lnTo>
                  <a:lnTo>
                    <a:pt x="265429" y="20210"/>
                  </a:lnTo>
                  <a:lnTo>
                    <a:pt x="295213" y="20210"/>
                  </a:lnTo>
                  <a:lnTo>
                    <a:pt x="297156" y="17805"/>
                  </a:lnTo>
                  <a:lnTo>
                    <a:pt x="301900" y="13496"/>
                  </a:lnTo>
                  <a:lnTo>
                    <a:pt x="305307" y="12679"/>
                  </a:lnTo>
                  <a:lnTo>
                    <a:pt x="351567" y="12679"/>
                  </a:lnTo>
                  <a:lnTo>
                    <a:pt x="351070" y="12311"/>
                  </a:lnTo>
                  <a:lnTo>
                    <a:pt x="284162" y="12311"/>
                  </a:lnTo>
                  <a:lnTo>
                    <a:pt x="275513" y="8018"/>
                  </a:lnTo>
                  <a:lnTo>
                    <a:pt x="274307" y="7790"/>
                  </a:lnTo>
                  <a:close/>
                </a:path>
                <a:path w="360045" h="157479">
                  <a:moveTo>
                    <a:pt x="106108" y="30299"/>
                  </a:moveTo>
                  <a:lnTo>
                    <a:pt x="94373" y="30780"/>
                  </a:lnTo>
                  <a:lnTo>
                    <a:pt x="82829" y="33977"/>
                  </a:lnTo>
                  <a:lnTo>
                    <a:pt x="78244" y="35857"/>
                  </a:lnTo>
                  <a:lnTo>
                    <a:pt x="125045" y="35857"/>
                  </a:lnTo>
                  <a:lnTo>
                    <a:pt x="117548" y="32482"/>
                  </a:lnTo>
                  <a:lnTo>
                    <a:pt x="106108" y="30299"/>
                  </a:lnTo>
                  <a:close/>
                </a:path>
                <a:path w="360045" h="157479">
                  <a:moveTo>
                    <a:pt x="25577" y="12679"/>
                  </a:moveTo>
                  <a:lnTo>
                    <a:pt x="0" y="12679"/>
                  </a:lnTo>
                  <a:lnTo>
                    <a:pt x="0" y="24719"/>
                  </a:lnTo>
                  <a:lnTo>
                    <a:pt x="54165" y="24719"/>
                  </a:lnTo>
                  <a:lnTo>
                    <a:pt x="54084" y="18775"/>
                  </a:lnTo>
                  <a:lnTo>
                    <a:pt x="53894" y="15689"/>
                  </a:lnTo>
                  <a:lnTo>
                    <a:pt x="51101" y="13482"/>
                  </a:lnTo>
                  <a:lnTo>
                    <a:pt x="42678" y="12745"/>
                  </a:lnTo>
                  <a:lnTo>
                    <a:pt x="25577" y="12679"/>
                  </a:lnTo>
                  <a:close/>
                </a:path>
                <a:path w="360045" h="157479">
                  <a:moveTo>
                    <a:pt x="304433" y="0"/>
                  </a:moveTo>
                  <a:lnTo>
                    <a:pt x="297929" y="1097"/>
                  </a:lnTo>
                  <a:lnTo>
                    <a:pt x="293268" y="2748"/>
                  </a:lnTo>
                  <a:lnTo>
                    <a:pt x="288594" y="6139"/>
                  </a:lnTo>
                  <a:lnTo>
                    <a:pt x="285751" y="10126"/>
                  </a:lnTo>
                  <a:lnTo>
                    <a:pt x="284162" y="12311"/>
                  </a:lnTo>
                  <a:lnTo>
                    <a:pt x="351070" y="12311"/>
                  </a:lnTo>
                  <a:lnTo>
                    <a:pt x="348435" y="10358"/>
                  </a:lnTo>
                  <a:lnTo>
                    <a:pt x="347819" y="10126"/>
                  </a:lnTo>
                  <a:lnTo>
                    <a:pt x="325234" y="10126"/>
                  </a:lnTo>
                  <a:lnTo>
                    <a:pt x="322833" y="7345"/>
                  </a:lnTo>
                  <a:lnTo>
                    <a:pt x="317894" y="3363"/>
                  </a:lnTo>
                  <a:lnTo>
                    <a:pt x="311424" y="835"/>
                  </a:lnTo>
                  <a:lnTo>
                    <a:pt x="304433" y="0"/>
                  </a:lnTo>
                  <a:close/>
                </a:path>
                <a:path w="360045" h="157479">
                  <a:moveTo>
                    <a:pt x="335893" y="7488"/>
                  </a:moveTo>
                  <a:lnTo>
                    <a:pt x="329450" y="8691"/>
                  </a:lnTo>
                  <a:lnTo>
                    <a:pt x="325234" y="10126"/>
                  </a:lnTo>
                  <a:lnTo>
                    <a:pt x="347819" y="10126"/>
                  </a:lnTo>
                  <a:lnTo>
                    <a:pt x="342376" y="8083"/>
                  </a:lnTo>
                  <a:lnTo>
                    <a:pt x="335893" y="7488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" name="object 67"/>
          <p:cNvGrpSpPr/>
          <p:nvPr/>
        </p:nvGrpSpPr>
        <p:grpSpPr>
          <a:xfrm>
            <a:off x="7007660" y="9482477"/>
            <a:ext cx="360680" cy="359410"/>
            <a:chOff x="7007660" y="9482477"/>
            <a:chExt cx="360680" cy="359410"/>
          </a:xfrm>
        </p:grpSpPr>
        <p:sp>
          <p:nvSpPr>
            <p:cNvPr id="68" name="object 68"/>
            <p:cNvSpPr/>
            <p:nvPr/>
          </p:nvSpPr>
          <p:spPr>
            <a:xfrm>
              <a:off x="7007660" y="9482477"/>
              <a:ext cx="360680" cy="359410"/>
            </a:xfrm>
            <a:custGeom>
              <a:avLst/>
              <a:gdLst/>
              <a:ahLst/>
              <a:cxnLst/>
              <a:rect l="l" t="t" r="r" b="b"/>
              <a:pathLst>
                <a:path w="360679" h="359409">
                  <a:moveTo>
                    <a:pt x="360286" y="347980"/>
                  </a:moveTo>
                  <a:lnTo>
                    <a:pt x="292" y="347980"/>
                  </a:lnTo>
                  <a:lnTo>
                    <a:pt x="292" y="359410"/>
                  </a:lnTo>
                  <a:lnTo>
                    <a:pt x="360286" y="359410"/>
                  </a:lnTo>
                  <a:lnTo>
                    <a:pt x="360286" y="347980"/>
                  </a:lnTo>
                  <a:close/>
                </a:path>
                <a:path w="360679" h="359409">
                  <a:moveTo>
                    <a:pt x="35267" y="325120"/>
                  </a:moveTo>
                  <a:lnTo>
                    <a:pt x="23367" y="325120"/>
                  </a:lnTo>
                  <a:lnTo>
                    <a:pt x="23520" y="326390"/>
                  </a:lnTo>
                  <a:lnTo>
                    <a:pt x="23520" y="347980"/>
                  </a:lnTo>
                  <a:lnTo>
                    <a:pt x="35128" y="347980"/>
                  </a:lnTo>
                  <a:lnTo>
                    <a:pt x="35128" y="326390"/>
                  </a:lnTo>
                  <a:lnTo>
                    <a:pt x="35267" y="325120"/>
                  </a:lnTo>
                  <a:close/>
                </a:path>
                <a:path w="360679" h="359409">
                  <a:moveTo>
                    <a:pt x="67065" y="317500"/>
                  </a:moveTo>
                  <a:lnTo>
                    <a:pt x="46380" y="317500"/>
                  </a:lnTo>
                  <a:lnTo>
                    <a:pt x="46735" y="320040"/>
                  </a:lnTo>
                  <a:lnTo>
                    <a:pt x="46735" y="347980"/>
                  </a:lnTo>
                  <a:lnTo>
                    <a:pt x="58356" y="347980"/>
                  </a:lnTo>
                  <a:lnTo>
                    <a:pt x="58356" y="327660"/>
                  </a:lnTo>
                  <a:lnTo>
                    <a:pt x="67065" y="317500"/>
                  </a:lnTo>
                  <a:close/>
                </a:path>
                <a:path w="360679" h="359409">
                  <a:moveTo>
                    <a:pt x="119252" y="313690"/>
                  </a:moveTo>
                  <a:lnTo>
                    <a:pt x="101968" y="313690"/>
                  </a:lnTo>
                  <a:lnTo>
                    <a:pt x="97904" y="316230"/>
                  </a:lnTo>
                  <a:lnTo>
                    <a:pt x="92316" y="318770"/>
                  </a:lnTo>
                  <a:lnTo>
                    <a:pt x="86804" y="323850"/>
                  </a:lnTo>
                  <a:lnTo>
                    <a:pt x="84124" y="330200"/>
                  </a:lnTo>
                  <a:lnTo>
                    <a:pt x="82308" y="334010"/>
                  </a:lnTo>
                  <a:lnTo>
                    <a:pt x="81940" y="335280"/>
                  </a:lnTo>
                  <a:lnTo>
                    <a:pt x="81724" y="341630"/>
                  </a:lnTo>
                  <a:lnTo>
                    <a:pt x="81432" y="347980"/>
                  </a:lnTo>
                  <a:lnTo>
                    <a:pt x="98000" y="347980"/>
                  </a:lnTo>
                  <a:lnTo>
                    <a:pt x="94348" y="346710"/>
                  </a:lnTo>
                  <a:lnTo>
                    <a:pt x="94132" y="346710"/>
                  </a:lnTo>
                  <a:lnTo>
                    <a:pt x="93916" y="344170"/>
                  </a:lnTo>
                  <a:lnTo>
                    <a:pt x="93916" y="334010"/>
                  </a:lnTo>
                  <a:lnTo>
                    <a:pt x="101244" y="326390"/>
                  </a:lnTo>
                  <a:lnTo>
                    <a:pt x="136880" y="326390"/>
                  </a:lnTo>
                  <a:lnTo>
                    <a:pt x="135216" y="325120"/>
                  </a:lnTo>
                  <a:lnTo>
                    <a:pt x="129197" y="320040"/>
                  </a:lnTo>
                  <a:lnTo>
                    <a:pt x="125641" y="317500"/>
                  </a:lnTo>
                  <a:lnTo>
                    <a:pt x="123240" y="316230"/>
                  </a:lnTo>
                  <a:lnTo>
                    <a:pt x="119252" y="313690"/>
                  </a:lnTo>
                  <a:close/>
                </a:path>
                <a:path w="360679" h="359409">
                  <a:moveTo>
                    <a:pt x="348678" y="337820"/>
                  </a:moveTo>
                  <a:lnTo>
                    <a:pt x="315937" y="337820"/>
                  </a:lnTo>
                  <a:lnTo>
                    <a:pt x="322110" y="341630"/>
                  </a:lnTo>
                  <a:lnTo>
                    <a:pt x="325526" y="342900"/>
                  </a:lnTo>
                  <a:lnTo>
                    <a:pt x="330898" y="347980"/>
                  </a:lnTo>
                  <a:lnTo>
                    <a:pt x="348678" y="347980"/>
                  </a:lnTo>
                  <a:lnTo>
                    <a:pt x="348678" y="337820"/>
                  </a:lnTo>
                  <a:close/>
                </a:path>
                <a:path w="360679" h="359409">
                  <a:moveTo>
                    <a:pt x="197713" y="11430"/>
                  </a:moveTo>
                  <a:lnTo>
                    <a:pt x="186093" y="11430"/>
                  </a:lnTo>
                  <a:lnTo>
                    <a:pt x="185966" y="24130"/>
                  </a:lnTo>
                  <a:lnTo>
                    <a:pt x="185737" y="40640"/>
                  </a:lnTo>
                  <a:lnTo>
                    <a:pt x="159308" y="45720"/>
                  </a:lnTo>
                  <a:lnTo>
                    <a:pt x="151549" y="46990"/>
                  </a:lnTo>
                  <a:lnTo>
                    <a:pt x="151333" y="46990"/>
                  </a:lnTo>
                  <a:lnTo>
                    <a:pt x="151256" y="81280"/>
                  </a:lnTo>
                  <a:lnTo>
                    <a:pt x="46735" y="81280"/>
                  </a:lnTo>
                  <a:lnTo>
                    <a:pt x="46735" y="92710"/>
                  </a:lnTo>
                  <a:lnTo>
                    <a:pt x="151256" y="92710"/>
                  </a:lnTo>
                  <a:lnTo>
                    <a:pt x="151256" y="308610"/>
                  </a:lnTo>
                  <a:lnTo>
                    <a:pt x="148285" y="311150"/>
                  </a:lnTo>
                  <a:lnTo>
                    <a:pt x="145376" y="313690"/>
                  </a:lnTo>
                  <a:lnTo>
                    <a:pt x="139420" y="320040"/>
                  </a:lnTo>
                  <a:lnTo>
                    <a:pt x="137972" y="323850"/>
                  </a:lnTo>
                  <a:lnTo>
                    <a:pt x="136880" y="326390"/>
                  </a:lnTo>
                  <a:lnTo>
                    <a:pt x="116928" y="326390"/>
                  </a:lnTo>
                  <a:lnTo>
                    <a:pt x="121640" y="328930"/>
                  </a:lnTo>
                  <a:lnTo>
                    <a:pt x="125564" y="335280"/>
                  </a:lnTo>
                  <a:lnTo>
                    <a:pt x="127304" y="337820"/>
                  </a:lnTo>
                  <a:lnTo>
                    <a:pt x="138696" y="337820"/>
                  </a:lnTo>
                  <a:lnTo>
                    <a:pt x="142036" y="339090"/>
                  </a:lnTo>
                  <a:lnTo>
                    <a:pt x="143852" y="340360"/>
                  </a:lnTo>
                  <a:lnTo>
                    <a:pt x="144945" y="340360"/>
                  </a:lnTo>
                  <a:lnTo>
                    <a:pt x="146037" y="337820"/>
                  </a:lnTo>
                  <a:lnTo>
                    <a:pt x="146900" y="335280"/>
                  </a:lnTo>
                  <a:lnTo>
                    <a:pt x="148793" y="328930"/>
                  </a:lnTo>
                  <a:lnTo>
                    <a:pt x="151549" y="325120"/>
                  </a:lnTo>
                  <a:lnTo>
                    <a:pt x="155613" y="321310"/>
                  </a:lnTo>
                  <a:lnTo>
                    <a:pt x="162457" y="316230"/>
                  </a:lnTo>
                  <a:lnTo>
                    <a:pt x="170292" y="314960"/>
                  </a:lnTo>
                  <a:lnTo>
                    <a:pt x="205003" y="314960"/>
                  </a:lnTo>
                  <a:lnTo>
                    <a:pt x="203517" y="313690"/>
                  </a:lnTo>
                  <a:lnTo>
                    <a:pt x="197409" y="308610"/>
                  </a:lnTo>
                  <a:lnTo>
                    <a:pt x="190495" y="304800"/>
                  </a:lnTo>
                  <a:lnTo>
                    <a:pt x="186691" y="303530"/>
                  </a:lnTo>
                  <a:lnTo>
                    <a:pt x="162864" y="303530"/>
                  </a:lnTo>
                  <a:lnTo>
                    <a:pt x="162956" y="115570"/>
                  </a:lnTo>
                  <a:lnTo>
                    <a:pt x="163111" y="81280"/>
                  </a:lnTo>
                  <a:lnTo>
                    <a:pt x="163207" y="67310"/>
                  </a:lnTo>
                  <a:lnTo>
                    <a:pt x="163448" y="57150"/>
                  </a:lnTo>
                  <a:lnTo>
                    <a:pt x="179819" y="54610"/>
                  </a:lnTo>
                  <a:lnTo>
                    <a:pt x="250911" y="39370"/>
                  </a:lnTo>
                  <a:lnTo>
                    <a:pt x="259078" y="38100"/>
                  </a:lnTo>
                  <a:lnTo>
                    <a:pt x="197713" y="38100"/>
                  </a:lnTo>
                  <a:lnTo>
                    <a:pt x="197713" y="11430"/>
                  </a:lnTo>
                  <a:close/>
                </a:path>
                <a:path w="360679" h="359409">
                  <a:moveTo>
                    <a:pt x="296998" y="313690"/>
                  </a:moveTo>
                  <a:lnTo>
                    <a:pt x="267349" y="313690"/>
                  </a:lnTo>
                  <a:lnTo>
                    <a:pt x="277527" y="316230"/>
                  </a:lnTo>
                  <a:lnTo>
                    <a:pt x="286550" y="321310"/>
                  </a:lnTo>
                  <a:lnTo>
                    <a:pt x="290537" y="325120"/>
                  </a:lnTo>
                  <a:lnTo>
                    <a:pt x="292493" y="328930"/>
                  </a:lnTo>
                  <a:lnTo>
                    <a:pt x="294678" y="334010"/>
                  </a:lnTo>
                  <a:lnTo>
                    <a:pt x="296494" y="339090"/>
                  </a:lnTo>
                  <a:lnTo>
                    <a:pt x="298018" y="337820"/>
                  </a:lnTo>
                  <a:lnTo>
                    <a:pt x="348678" y="337820"/>
                  </a:lnTo>
                  <a:lnTo>
                    <a:pt x="348678" y="336550"/>
                  </a:lnTo>
                  <a:lnTo>
                    <a:pt x="337057" y="336550"/>
                  </a:lnTo>
                  <a:lnTo>
                    <a:pt x="334517" y="335280"/>
                  </a:lnTo>
                  <a:lnTo>
                    <a:pt x="333146" y="334010"/>
                  </a:lnTo>
                  <a:lnTo>
                    <a:pt x="330530" y="331470"/>
                  </a:lnTo>
                  <a:lnTo>
                    <a:pt x="328714" y="330200"/>
                  </a:lnTo>
                  <a:lnTo>
                    <a:pt x="325450" y="328930"/>
                  </a:lnTo>
                  <a:lnTo>
                    <a:pt x="325450" y="325120"/>
                  </a:lnTo>
                  <a:lnTo>
                    <a:pt x="304761" y="325120"/>
                  </a:lnTo>
                  <a:lnTo>
                    <a:pt x="302590" y="321310"/>
                  </a:lnTo>
                  <a:lnTo>
                    <a:pt x="300481" y="317500"/>
                  </a:lnTo>
                  <a:lnTo>
                    <a:pt x="296998" y="313690"/>
                  </a:lnTo>
                  <a:close/>
                </a:path>
                <a:path w="360679" h="359409">
                  <a:moveTo>
                    <a:pt x="348678" y="185420"/>
                  </a:moveTo>
                  <a:lnTo>
                    <a:pt x="337057" y="185420"/>
                  </a:lnTo>
                  <a:lnTo>
                    <a:pt x="337057" y="336550"/>
                  </a:lnTo>
                  <a:lnTo>
                    <a:pt x="348678" y="336550"/>
                  </a:lnTo>
                  <a:lnTo>
                    <a:pt x="348678" y="185420"/>
                  </a:lnTo>
                  <a:close/>
                </a:path>
                <a:path w="360679" h="359409">
                  <a:moveTo>
                    <a:pt x="205003" y="314960"/>
                  </a:moveTo>
                  <a:lnTo>
                    <a:pt x="178535" y="314960"/>
                  </a:lnTo>
                  <a:lnTo>
                    <a:pt x="186601" y="317500"/>
                  </a:lnTo>
                  <a:lnTo>
                    <a:pt x="191757" y="318770"/>
                  </a:lnTo>
                  <a:lnTo>
                    <a:pt x="196545" y="323850"/>
                  </a:lnTo>
                  <a:lnTo>
                    <a:pt x="200024" y="330200"/>
                  </a:lnTo>
                  <a:lnTo>
                    <a:pt x="201701" y="332740"/>
                  </a:lnTo>
                  <a:lnTo>
                    <a:pt x="203072" y="335280"/>
                  </a:lnTo>
                  <a:lnTo>
                    <a:pt x="203365" y="335280"/>
                  </a:lnTo>
                  <a:lnTo>
                    <a:pt x="205397" y="334010"/>
                  </a:lnTo>
                  <a:lnTo>
                    <a:pt x="207797" y="331470"/>
                  </a:lnTo>
                  <a:lnTo>
                    <a:pt x="212953" y="327660"/>
                  </a:lnTo>
                  <a:lnTo>
                    <a:pt x="216065" y="326390"/>
                  </a:lnTo>
                  <a:lnTo>
                    <a:pt x="244403" y="326390"/>
                  </a:lnTo>
                  <a:lnTo>
                    <a:pt x="246341" y="323850"/>
                  </a:lnTo>
                  <a:lnTo>
                    <a:pt x="248157" y="321310"/>
                  </a:lnTo>
                  <a:lnTo>
                    <a:pt x="257173" y="316230"/>
                  </a:lnTo>
                  <a:lnTo>
                    <a:pt x="206489" y="316230"/>
                  </a:lnTo>
                  <a:lnTo>
                    <a:pt x="205003" y="314960"/>
                  </a:lnTo>
                  <a:close/>
                </a:path>
                <a:path w="360679" h="359409">
                  <a:moveTo>
                    <a:pt x="244403" y="326390"/>
                  </a:moveTo>
                  <a:lnTo>
                    <a:pt x="225793" y="326390"/>
                  </a:lnTo>
                  <a:lnTo>
                    <a:pt x="228917" y="327660"/>
                  </a:lnTo>
                  <a:lnTo>
                    <a:pt x="234073" y="331470"/>
                  </a:lnTo>
                  <a:lnTo>
                    <a:pt x="236461" y="334010"/>
                  </a:lnTo>
                  <a:lnTo>
                    <a:pt x="238493" y="335280"/>
                  </a:lnTo>
                  <a:lnTo>
                    <a:pt x="238785" y="335280"/>
                  </a:lnTo>
                  <a:lnTo>
                    <a:pt x="240169" y="332740"/>
                  </a:lnTo>
                  <a:lnTo>
                    <a:pt x="241833" y="330200"/>
                  </a:lnTo>
                  <a:lnTo>
                    <a:pt x="243433" y="327660"/>
                  </a:lnTo>
                  <a:lnTo>
                    <a:pt x="244403" y="326390"/>
                  </a:lnTo>
                  <a:close/>
                </a:path>
                <a:path w="360679" h="359409">
                  <a:moveTo>
                    <a:pt x="36220" y="255270"/>
                  </a:moveTo>
                  <a:lnTo>
                    <a:pt x="21996" y="255270"/>
                  </a:lnTo>
                  <a:lnTo>
                    <a:pt x="21488" y="256540"/>
                  </a:lnTo>
                  <a:lnTo>
                    <a:pt x="17132" y="257810"/>
                  </a:lnTo>
                  <a:lnTo>
                    <a:pt x="0" y="284480"/>
                  </a:lnTo>
                  <a:lnTo>
                    <a:pt x="0" y="295910"/>
                  </a:lnTo>
                  <a:lnTo>
                    <a:pt x="1371" y="300990"/>
                  </a:lnTo>
                  <a:lnTo>
                    <a:pt x="2908" y="307340"/>
                  </a:lnTo>
                  <a:lnTo>
                    <a:pt x="6095" y="312420"/>
                  </a:lnTo>
                  <a:lnTo>
                    <a:pt x="10083" y="317500"/>
                  </a:lnTo>
                  <a:lnTo>
                    <a:pt x="13639" y="320040"/>
                  </a:lnTo>
                  <a:lnTo>
                    <a:pt x="20027" y="325120"/>
                  </a:lnTo>
                  <a:lnTo>
                    <a:pt x="37591" y="325120"/>
                  </a:lnTo>
                  <a:lnTo>
                    <a:pt x="44272" y="321310"/>
                  </a:lnTo>
                  <a:lnTo>
                    <a:pt x="46380" y="317500"/>
                  </a:lnTo>
                  <a:lnTo>
                    <a:pt x="67065" y="317500"/>
                  </a:lnTo>
                  <a:lnTo>
                    <a:pt x="71420" y="312420"/>
                  </a:lnTo>
                  <a:lnTo>
                    <a:pt x="28982" y="312420"/>
                  </a:lnTo>
                  <a:lnTo>
                    <a:pt x="23552" y="311150"/>
                  </a:lnTo>
                  <a:lnTo>
                    <a:pt x="18721" y="307340"/>
                  </a:lnTo>
                  <a:lnTo>
                    <a:pt x="14884" y="302260"/>
                  </a:lnTo>
                  <a:lnTo>
                    <a:pt x="13207" y="298450"/>
                  </a:lnTo>
                  <a:lnTo>
                    <a:pt x="12992" y="297180"/>
                  </a:lnTo>
                  <a:lnTo>
                    <a:pt x="12992" y="283210"/>
                  </a:lnTo>
                  <a:lnTo>
                    <a:pt x="27216" y="266700"/>
                  </a:lnTo>
                  <a:lnTo>
                    <a:pt x="58356" y="266700"/>
                  </a:lnTo>
                  <a:lnTo>
                    <a:pt x="58356" y="261620"/>
                  </a:lnTo>
                  <a:lnTo>
                    <a:pt x="45872" y="261620"/>
                  </a:lnTo>
                  <a:lnTo>
                    <a:pt x="44919" y="260350"/>
                  </a:lnTo>
                  <a:lnTo>
                    <a:pt x="44640" y="260350"/>
                  </a:lnTo>
                  <a:lnTo>
                    <a:pt x="42748" y="259080"/>
                  </a:lnTo>
                  <a:lnTo>
                    <a:pt x="40716" y="257810"/>
                  </a:lnTo>
                  <a:lnTo>
                    <a:pt x="37299" y="256540"/>
                  </a:lnTo>
                  <a:lnTo>
                    <a:pt x="36220" y="255270"/>
                  </a:lnTo>
                  <a:close/>
                </a:path>
                <a:path w="360679" h="359409">
                  <a:moveTo>
                    <a:pt x="325450" y="209550"/>
                  </a:moveTo>
                  <a:lnTo>
                    <a:pt x="313842" y="209550"/>
                  </a:lnTo>
                  <a:lnTo>
                    <a:pt x="313842" y="325120"/>
                  </a:lnTo>
                  <a:lnTo>
                    <a:pt x="325450" y="325120"/>
                  </a:lnTo>
                  <a:lnTo>
                    <a:pt x="325450" y="209550"/>
                  </a:lnTo>
                  <a:close/>
                </a:path>
                <a:path w="360679" h="359409">
                  <a:moveTo>
                    <a:pt x="348678" y="173990"/>
                  </a:moveTo>
                  <a:lnTo>
                    <a:pt x="220929" y="173990"/>
                  </a:lnTo>
                  <a:lnTo>
                    <a:pt x="220929" y="313690"/>
                  </a:lnTo>
                  <a:lnTo>
                    <a:pt x="213169" y="313690"/>
                  </a:lnTo>
                  <a:lnTo>
                    <a:pt x="210845" y="314960"/>
                  </a:lnTo>
                  <a:lnTo>
                    <a:pt x="206489" y="316230"/>
                  </a:lnTo>
                  <a:lnTo>
                    <a:pt x="233921" y="316230"/>
                  </a:lnTo>
                  <a:lnTo>
                    <a:pt x="233128" y="314960"/>
                  </a:lnTo>
                  <a:lnTo>
                    <a:pt x="232789" y="308610"/>
                  </a:lnTo>
                  <a:lnTo>
                    <a:pt x="232671" y="300990"/>
                  </a:lnTo>
                  <a:lnTo>
                    <a:pt x="232549" y="185420"/>
                  </a:lnTo>
                  <a:lnTo>
                    <a:pt x="348678" y="185420"/>
                  </a:lnTo>
                  <a:lnTo>
                    <a:pt x="348678" y="173990"/>
                  </a:lnTo>
                  <a:close/>
                </a:path>
                <a:path w="360679" h="359409">
                  <a:moveTo>
                    <a:pt x="292353" y="308610"/>
                  </a:moveTo>
                  <a:lnTo>
                    <a:pt x="243293" y="308610"/>
                  </a:lnTo>
                  <a:lnTo>
                    <a:pt x="241325" y="311150"/>
                  </a:lnTo>
                  <a:lnTo>
                    <a:pt x="239153" y="312420"/>
                  </a:lnTo>
                  <a:lnTo>
                    <a:pt x="236397" y="316230"/>
                  </a:lnTo>
                  <a:lnTo>
                    <a:pt x="257173" y="316230"/>
                  </a:lnTo>
                  <a:lnTo>
                    <a:pt x="267349" y="313690"/>
                  </a:lnTo>
                  <a:lnTo>
                    <a:pt x="296998" y="313690"/>
                  </a:lnTo>
                  <a:lnTo>
                    <a:pt x="292353" y="308610"/>
                  </a:lnTo>
                  <a:close/>
                </a:path>
                <a:path w="360679" h="359409">
                  <a:moveTo>
                    <a:pt x="58356" y="266700"/>
                  </a:moveTo>
                  <a:lnTo>
                    <a:pt x="27216" y="266700"/>
                  </a:lnTo>
                  <a:lnTo>
                    <a:pt x="33743" y="267970"/>
                  </a:lnTo>
                  <a:lnTo>
                    <a:pt x="36868" y="270510"/>
                  </a:lnTo>
                  <a:lnTo>
                    <a:pt x="42018" y="275590"/>
                  </a:lnTo>
                  <a:lnTo>
                    <a:pt x="45197" y="283210"/>
                  </a:lnTo>
                  <a:lnTo>
                    <a:pt x="46117" y="292100"/>
                  </a:lnTo>
                  <a:lnTo>
                    <a:pt x="44488" y="299720"/>
                  </a:lnTo>
                  <a:lnTo>
                    <a:pt x="42671" y="304800"/>
                  </a:lnTo>
                  <a:lnTo>
                    <a:pt x="38099" y="309880"/>
                  </a:lnTo>
                  <a:lnTo>
                    <a:pt x="34620" y="312420"/>
                  </a:lnTo>
                  <a:lnTo>
                    <a:pt x="71420" y="312420"/>
                  </a:lnTo>
                  <a:lnTo>
                    <a:pt x="74685" y="308610"/>
                  </a:lnTo>
                  <a:lnTo>
                    <a:pt x="58648" y="308610"/>
                  </a:lnTo>
                  <a:lnTo>
                    <a:pt x="58453" y="300990"/>
                  </a:lnTo>
                  <a:lnTo>
                    <a:pt x="58356" y="266700"/>
                  </a:lnTo>
                  <a:close/>
                </a:path>
                <a:path w="360679" h="359409">
                  <a:moveTo>
                    <a:pt x="78308" y="259080"/>
                  </a:moveTo>
                  <a:lnTo>
                    <a:pt x="58356" y="259080"/>
                  </a:lnTo>
                  <a:lnTo>
                    <a:pt x="61480" y="262890"/>
                  </a:lnTo>
                  <a:lnTo>
                    <a:pt x="63144" y="264160"/>
                  </a:lnTo>
                  <a:lnTo>
                    <a:pt x="66192" y="266700"/>
                  </a:lnTo>
                  <a:lnTo>
                    <a:pt x="68148" y="267970"/>
                  </a:lnTo>
                  <a:lnTo>
                    <a:pt x="70180" y="269240"/>
                  </a:lnTo>
                  <a:lnTo>
                    <a:pt x="73952" y="270510"/>
                  </a:lnTo>
                  <a:lnTo>
                    <a:pt x="76720" y="271780"/>
                  </a:lnTo>
                  <a:lnTo>
                    <a:pt x="81584" y="273050"/>
                  </a:lnTo>
                  <a:lnTo>
                    <a:pt x="81584" y="281940"/>
                  </a:lnTo>
                  <a:lnTo>
                    <a:pt x="59296" y="307340"/>
                  </a:lnTo>
                  <a:lnTo>
                    <a:pt x="58940" y="308610"/>
                  </a:lnTo>
                  <a:lnTo>
                    <a:pt x="74685" y="308610"/>
                  </a:lnTo>
                  <a:lnTo>
                    <a:pt x="93192" y="287020"/>
                  </a:lnTo>
                  <a:lnTo>
                    <a:pt x="93192" y="273050"/>
                  </a:lnTo>
                  <a:lnTo>
                    <a:pt x="98132" y="271780"/>
                  </a:lnTo>
                  <a:lnTo>
                    <a:pt x="107667" y="266700"/>
                  </a:lnTo>
                  <a:lnTo>
                    <a:pt x="115919" y="260350"/>
                  </a:lnTo>
                  <a:lnTo>
                    <a:pt x="81864" y="260350"/>
                  </a:lnTo>
                  <a:lnTo>
                    <a:pt x="78308" y="259080"/>
                  </a:lnTo>
                  <a:close/>
                </a:path>
                <a:path w="360679" h="359409">
                  <a:moveTo>
                    <a:pt x="325450" y="196850"/>
                  </a:moveTo>
                  <a:lnTo>
                    <a:pt x="244157" y="196850"/>
                  </a:lnTo>
                  <a:lnTo>
                    <a:pt x="244042" y="284480"/>
                  </a:lnTo>
                  <a:lnTo>
                    <a:pt x="243915" y="297180"/>
                  </a:lnTo>
                  <a:lnTo>
                    <a:pt x="243793" y="304800"/>
                  </a:lnTo>
                  <a:lnTo>
                    <a:pt x="243585" y="308610"/>
                  </a:lnTo>
                  <a:lnTo>
                    <a:pt x="291198" y="308610"/>
                  </a:lnTo>
                  <a:lnTo>
                    <a:pt x="290983" y="304800"/>
                  </a:lnTo>
                  <a:lnTo>
                    <a:pt x="290960" y="303530"/>
                  </a:lnTo>
                  <a:lnTo>
                    <a:pt x="255777" y="303530"/>
                  </a:lnTo>
                  <a:lnTo>
                    <a:pt x="255777" y="209550"/>
                  </a:lnTo>
                  <a:lnTo>
                    <a:pt x="325450" y="209550"/>
                  </a:lnTo>
                  <a:lnTo>
                    <a:pt x="325450" y="196850"/>
                  </a:lnTo>
                  <a:close/>
                </a:path>
                <a:path w="360679" h="359409">
                  <a:moveTo>
                    <a:pt x="182888" y="302260"/>
                  </a:moveTo>
                  <a:lnTo>
                    <a:pt x="165188" y="302260"/>
                  </a:lnTo>
                  <a:lnTo>
                    <a:pt x="162864" y="303530"/>
                  </a:lnTo>
                  <a:lnTo>
                    <a:pt x="186691" y="303530"/>
                  </a:lnTo>
                  <a:lnTo>
                    <a:pt x="182888" y="302260"/>
                  </a:lnTo>
                  <a:close/>
                </a:path>
                <a:path w="360679" h="359409">
                  <a:moveTo>
                    <a:pt x="276682" y="302260"/>
                  </a:moveTo>
                  <a:lnTo>
                    <a:pt x="258533" y="302260"/>
                  </a:lnTo>
                  <a:lnTo>
                    <a:pt x="255777" y="303530"/>
                  </a:lnTo>
                  <a:lnTo>
                    <a:pt x="278993" y="303530"/>
                  </a:lnTo>
                  <a:lnTo>
                    <a:pt x="276682" y="302260"/>
                  </a:lnTo>
                  <a:close/>
                </a:path>
                <a:path w="360679" h="359409">
                  <a:moveTo>
                    <a:pt x="290614" y="209550"/>
                  </a:moveTo>
                  <a:lnTo>
                    <a:pt x="278993" y="209550"/>
                  </a:lnTo>
                  <a:lnTo>
                    <a:pt x="278993" y="303530"/>
                  </a:lnTo>
                  <a:lnTo>
                    <a:pt x="290960" y="303530"/>
                  </a:lnTo>
                  <a:lnTo>
                    <a:pt x="290843" y="297180"/>
                  </a:lnTo>
                  <a:lnTo>
                    <a:pt x="290735" y="287020"/>
                  </a:lnTo>
                  <a:lnTo>
                    <a:pt x="290614" y="209550"/>
                  </a:lnTo>
                  <a:close/>
                </a:path>
                <a:path w="360679" h="359409">
                  <a:moveTo>
                    <a:pt x="69964" y="92710"/>
                  </a:moveTo>
                  <a:lnTo>
                    <a:pt x="58356" y="92710"/>
                  </a:lnTo>
                  <a:lnTo>
                    <a:pt x="58356" y="162560"/>
                  </a:lnTo>
                  <a:lnTo>
                    <a:pt x="52260" y="162560"/>
                  </a:lnTo>
                  <a:lnTo>
                    <a:pt x="16093" y="187960"/>
                  </a:lnTo>
                  <a:lnTo>
                    <a:pt x="12126" y="203200"/>
                  </a:lnTo>
                  <a:lnTo>
                    <a:pt x="12530" y="218440"/>
                  </a:lnTo>
                  <a:lnTo>
                    <a:pt x="34640" y="251460"/>
                  </a:lnTo>
                  <a:lnTo>
                    <a:pt x="46735" y="255270"/>
                  </a:lnTo>
                  <a:lnTo>
                    <a:pt x="46735" y="261620"/>
                  </a:lnTo>
                  <a:lnTo>
                    <a:pt x="58356" y="261620"/>
                  </a:lnTo>
                  <a:lnTo>
                    <a:pt x="58356" y="259080"/>
                  </a:lnTo>
                  <a:lnTo>
                    <a:pt x="78308" y="259080"/>
                  </a:lnTo>
                  <a:lnTo>
                    <a:pt x="76060" y="257810"/>
                  </a:lnTo>
                  <a:lnTo>
                    <a:pt x="72936" y="256540"/>
                  </a:lnTo>
                  <a:lnTo>
                    <a:pt x="71348" y="255270"/>
                  </a:lnTo>
                  <a:lnTo>
                    <a:pt x="68516" y="252730"/>
                  </a:lnTo>
                  <a:lnTo>
                    <a:pt x="72656" y="250190"/>
                  </a:lnTo>
                  <a:lnTo>
                    <a:pt x="79034" y="245110"/>
                  </a:lnTo>
                  <a:lnTo>
                    <a:pt x="80859" y="242570"/>
                  </a:lnTo>
                  <a:lnTo>
                    <a:pt x="45504" y="242570"/>
                  </a:lnTo>
                  <a:lnTo>
                    <a:pt x="43179" y="241300"/>
                  </a:lnTo>
                  <a:lnTo>
                    <a:pt x="23520" y="210820"/>
                  </a:lnTo>
                  <a:lnTo>
                    <a:pt x="24383" y="200660"/>
                  </a:lnTo>
                  <a:lnTo>
                    <a:pt x="30124" y="186690"/>
                  </a:lnTo>
                  <a:lnTo>
                    <a:pt x="36791" y="179070"/>
                  </a:lnTo>
                  <a:lnTo>
                    <a:pt x="43980" y="176530"/>
                  </a:lnTo>
                  <a:lnTo>
                    <a:pt x="48704" y="173990"/>
                  </a:lnTo>
                  <a:lnTo>
                    <a:pt x="79584" y="173990"/>
                  </a:lnTo>
                  <a:lnTo>
                    <a:pt x="78384" y="172720"/>
                  </a:lnTo>
                  <a:lnTo>
                    <a:pt x="74980" y="170180"/>
                  </a:lnTo>
                  <a:lnTo>
                    <a:pt x="73164" y="168910"/>
                  </a:lnTo>
                  <a:lnTo>
                    <a:pt x="69964" y="166370"/>
                  </a:lnTo>
                  <a:lnTo>
                    <a:pt x="69964" y="92710"/>
                  </a:lnTo>
                  <a:close/>
                </a:path>
                <a:path w="360679" h="359409">
                  <a:moveTo>
                    <a:pt x="114172" y="191770"/>
                  </a:moveTo>
                  <a:lnTo>
                    <a:pt x="91160" y="191770"/>
                  </a:lnTo>
                  <a:lnTo>
                    <a:pt x="93916" y="193040"/>
                  </a:lnTo>
                  <a:lnTo>
                    <a:pt x="96316" y="194310"/>
                  </a:lnTo>
                  <a:lnTo>
                    <a:pt x="98196" y="194310"/>
                  </a:lnTo>
                  <a:lnTo>
                    <a:pt x="100012" y="195580"/>
                  </a:lnTo>
                  <a:lnTo>
                    <a:pt x="115696" y="226060"/>
                  </a:lnTo>
                  <a:lnTo>
                    <a:pt x="115069" y="233680"/>
                  </a:lnTo>
                  <a:lnTo>
                    <a:pt x="95808" y="260350"/>
                  </a:lnTo>
                  <a:lnTo>
                    <a:pt x="115919" y="260350"/>
                  </a:lnTo>
                  <a:lnTo>
                    <a:pt x="122389" y="250190"/>
                  </a:lnTo>
                  <a:lnTo>
                    <a:pt x="126580" y="240030"/>
                  </a:lnTo>
                  <a:lnTo>
                    <a:pt x="127596" y="236220"/>
                  </a:lnTo>
                  <a:lnTo>
                    <a:pt x="128028" y="232410"/>
                  </a:lnTo>
                  <a:lnTo>
                    <a:pt x="127927" y="224790"/>
                  </a:lnTo>
                  <a:lnTo>
                    <a:pt x="127221" y="215900"/>
                  </a:lnTo>
                  <a:lnTo>
                    <a:pt x="124720" y="207010"/>
                  </a:lnTo>
                  <a:lnTo>
                    <a:pt x="120409" y="199390"/>
                  </a:lnTo>
                  <a:lnTo>
                    <a:pt x="114172" y="191770"/>
                  </a:lnTo>
                  <a:close/>
                </a:path>
                <a:path w="360679" h="359409">
                  <a:moveTo>
                    <a:pt x="58356" y="203200"/>
                  </a:moveTo>
                  <a:lnTo>
                    <a:pt x="46735" y="203200"/>
                  </a:lnTo>
                  <a:lnTo>
                    <a:pt x="46692" y="237490"/>
                  </a:lnTo>
                  <a:lnTo>
                    <a:pt x="46520" y="242570"/>
                  </a:lnTo>
                  <a:lnTo>
                    <a:pt x="58572" y="242570"/>
                  </a:lnTo>
                  <a:lnTo>
                    <a:pt x="58399" y="237490"/>
                  </a:lnTo>
                  <a:lnTo>
                    <a:pt x="58356" y="203200"/>
                  </a:lnTo>
                  <a:close/>
                </a:path>
                <a:path w="360679" h="359409">
                  <a:moveTo>
                    <a:pt x="79584" y="173990"/>
                  </a:moveTo>
                  <a:lnTo>
                    <a:pt x="48704" y="173990"/>
                  </a:lnTo>
                  <a:lnTo>
                    <a:pt x="58280" y="175260"/>
                  </a:lnTo>
                  <a:lnTo>
                    <a:pt x="63068" y="176530"/>
                  </a:lnTo>
                  <a:lnTo>
                    <a:pt x="81140" y="204470"/>
                  </a:lnTo>
                  <a:lnTo>
                    <a:pt x="81000" y="214630"/>
                  </a:lnTo>
                  <a:lnTo>
                    <a:pt x="61912" y="241300"/>
                  </a:lnTo>
                  <a:lnTo>
                    <a:pt x="59588" y="242570"/>
                  </a:lnTo>
                  <a:lnTo>
                    <a:pt x="80859" y="242570"/>
                  </a:lnTo>
                  <a:lnTo>
                    <a:pt x="84510" y="237490"/>
                  </a:lnTo>
                  <a:lnTo>
                    <a:pt x="88831" y="231140"/>
                  </a:lnTo>
                  <a:lnTo>
                    <a:pt x="91744" y="222250"/>
                  </a:lnTo>
                  <a:lnTo>
                    <a:pt x="92929" y="215900"/>
                  </a:lnTo>
                  <a:lnTo>
                    <a:pt x="93185" y="209550"/>
                  </a:lnTo>
                  <a:lnTo>
                    <a:pt x="93145" y="207010"/>
                  </a:lnTo>
                  <a:lnTo>
                    <a:pt x="92687" y="200660"/>
                  </a:lnTo>
                  <a:lnTo>
                    <a:pt x="91300" y="193040"/>
                  </a:lnTo>
                  <a:lnTo>
                    <a:pt x="90944" y="191770"/>
                  </a:lnTo>
                  <a:lnTo>
                    <a:pt x="114172" y="191770"/>
                  </a:lnTo>
                  <a:lnTo>
                    <a:pt x="108584" y="185420"/>
                  </a:lnTo>
                  <a:lnTo>
                    <a:pt x="116420" y="185420"/>
                  </a:lnTo>
                  <a:lnTo>
                    <a:pt x="116420" y="184150"/>
                  </a:lnTo>
                  <a:lnTo>
                    <a:pt x="104660" y="184150"/>
                  </a:lnTo>
                  <a:lnTo>
                    <a:pt x="103568" y="182880"/>
                  </a:lnTo>
                  <a:lnTo>
                    <a:pt x="98920" y="181610"/>
                  </a:lnTo>
                  <a:lnTo>
                    <a:pt x="93192" y="180340"/>
                  </a:lnTo>
                  <a:lnTo>
                    <a:pt x="85140" y="180340"/>
                  </a:lnTo>
                  <a:lnTo>
                    <a:pt x="80784" y="175260"/>
                  </a:lnTo>
                  <a:lnTo>
                    <a:pt x="79584" y="173990"/>
                  </a:lnTo>
                  <a:close/>
                </a:path>
                <a:path w="360679" h="359409">
                  <a:moveTo>
                    <a:pt x="116420" y="173990"/>
                  </a:moveTo>
                  <a:lnTo>
                    <a:pt x="104800" y="173990"/>
                  </a:lnTo>
                  <a:lnTo>
                    <a:pt x="104800" y="182880"/>
                  </a:lnTo>
                  <a:lnTo>
                    <a:pt x="104660" y="184150"/>
                  </a:lnTo>
                  <a:lnTo>
                    <a:pt x="116420" y="184150"/>
                  </a:lnTo>
                  <a:lnTo>
                    <a:pt x="116420" y="173990"/>
                  </a:lnTo>
                  <a:close/>
                </a:path>
                <a:path w="360679" h="359409">
                  <a:moveTo>
                    <a:pt x="337057" y="151130"/>
                  </a:moveTo>
                  <a:lnTo>
                    <a:pt x="232549" y="151130"/>
                  </a:lnTo>
                  <a:lnTo>
                    <a:pt x="232549" y="173990"/>
                  </a:lnTo>
                  <a:lnTo>
                    <a:pt x="244157" y="173990"/>
                  </a:lnTo>
                  <a:lnTo>
                    <a:pt x="244157" y="162560"/>
                  </a:lnTo>
                  <a:lnTo>
                    <a:pt x="337057" y="162560"/>
                  </a:lnTo>
                  <a:lnTo>
                    <a:pt x="337057" y="151130"/>
                  </a:lnTo>
                  <a:close/>
                </a:path>
                <a:path w="360679" h="359409">
                  <a:moveTo>
                    <a:pt x="337057" y="162560"/>
                  </a:moveTo>
                  <a:lnTo>
                    <a:pt x="325450" y="162560"/>
                  </a:lnTo>
                  <a:lnTo>
                    <a:pt x="325450" y="173990"/>
                  </a:lnTo>
                  <a:lnTo>
                    <a:pt x="337057" y="173990"/>
                  </a:lnTo>
                  <a:lnTo>
                    <a:pt x="337057" y="162560"/>
                  </a:lnTo>
                  <a:close/>
                </a:path>
                <a:path w="360679" h="359409">
                  <a:moveTo>
                    <a:pt x="220929" y="0"/>
                  </a:moveTo>
                  <a:lnTo>
                    <a:pt x="209321" y="0"/>
                  </a:lnTo>
                  <a:lnTo>
                    <a:pt x="209321" y="35560"/>
                  </a:lnTo>
                  <a:lnTo>
                    <a:pt x="202857" y="36830"/>
                  </a:lnTo>
                  <a:lnTo>
                    <a:pt x="267246" y="36830"/>
                  </a:lnTo>
                  <a:lnTo>
                    <a:pt x="267262" y="38100"/>
                  </a:lnTo>
                  <a:lnTo>
                    <a:pt x="267385" y="151130"/>
                  </a:lnTo>
                  <a:lnTo>
                    <a:pt x="278993" y="151130"/>
                  </a:lnTo>
                  <a:lnTo>
                    <a:pt x="278897" y="53340"/>
                  </a:lnTo>
                  <a:lnTo>
                    <a:pt x="278784" y="38100"/>
                  </a:lnTo>
                  <a:lnTo>
                    <a:pt x="278717" y="33020"/>
                  </a:lnTo>
                  <a:lnTo>
                    <a:pt x="220929" y="33020"/>
                  </a:lnTo>
                  <a:lnTo>
                    <a:pt x="220929" y="0"/>
                  </a:lnTo>
                  <a:close/>
                </a:path>
                <a:path w="360679" h="359409">
                  <a:moveTo>
                    <a:pt x="325450" y="115570"/>
                  </a:moveTo>
                  <a:lnTo>
                    <a:pt x="290614" y="115570"/>
                  </a:lnTo>
                  <a:lnTo>
                    <a:pt x="290614" y="151130"/>
                  </a:lnTo>
                  <a:lnTo>
                    <a:pt x="302221" y="151130"/>
                  </a:lnTo>
                  <a:lnTo>
                    <a:pt x="302221" y="128270"/>
                  </a:lnTo>
                  <a:lnTo>
                    <a:pt x="325450" y="128270"/>
                  </a:lnTo>
                  <a:lnTo>
                    <a:pt x="325450" y="115570"/>
                  </a:lnTo>
                  <a:close/>
                </a:path>
                <a:path w="360679" h="359409">
                  <a:moveTo>
                    <a:pt x="325450" y="128270"/>
                  </a:moveTo>
                  <a:lnTo>
                    <a:pt x="313842" y="128270"/>
                  </a:lnTo>
                  <a:lnTo>
                    <a:pt x="313842" y="151130"/>
                  </a:lnTo>
                  <a:lnTo>
                    <a:pt x="325450" y="151130"/>
                  </a:lnTo>
                  <a:lnTo>
                    <a:pt x="325450" y="128270"/>
                  </a:lnTo>
                  <a:close/>
                </a:path>
                <a:path w="360679" h="359409">
                  <a:moveTo>
                    <a:pt x="313842" y="92710"/>
                  </a:moveTo>
                  <a:lnTo>
                    <a:pt x="302221" y="92710"/>
                  </a:lnTo>
                  <a:lnTo>
                    <a:pt x="302221" y="115570"/>
                  </a:lnTo>
                  <a:lnTo>
                    <a:pt x="313842" y="115570"/>
                  </a:lnTo>
                  <a:lnTo>
                    <a:pt x="313842" y="92710"/>
                  </a:lnTo>
                  <a:close/>
                </a:path>
                <a:path w="360679" h="359409">
                  <a:moveTo>
                    <a:pt x="267246" y="36830"/>
                  </a:moveTo>
                  <a:lnTo>
                    <a:pt x="200253" y="36830"/>
                  </a:lnTo>
                  <a:lnTo>
                    <a:pt x="199377" y="38100"/>
                  </a:lnTo>
                  <a:lnTo>
                    <a:pt x="259078" y="38100"/>
                  </a:lnTo>
                  <a:lnTo>
                    <a:pt x="267246" y="36830"/>
                  </a:lnTo>
                  <a:close/>
                </a:path>
                <a:path w="360679" h="359409">
                  <a:moveTo>
                    <a:pt x="244157" y="11430"/>
                  </a:moveTo>
                  <a:lnTo>
                    <a:pt x="232549" y="11430"/>
                  </a:lnTo>
                  <a:lnTo>
                    <a:pt x="232549" y="30480"/>
                  </a:lnTo>
                  <a:lnTo>
                    <a:pt x="220929" y="33020"/>
                  </a:lnTo>
                  <a:lnTo>
                    <a:pt x="278717" y="33020"/>
                  </a:lnTo>
                  <a:lnTo>
                    <a:pt x="278651" y="27940"/>
                  </a:lnTo>
                  <a:lnTo>
                    <a:pt x="244449" y="27940"/>
                  </a:lnTo>
                  <a:lnTo>
                    <a:pt x="244254" y="25400"/>
                  </a:lnTo>
                  <a:lnTo>
                    <a:pt x="244157" y="11430"/>
                  </a:lnTo>
                  <a:close/>
                </a:path>
                <a:path w="360679" h="359409">
                  <a:moveTo>
                    <a:pt x="278422" y="21590"/>
                  </a:moveTo>
                  <a:lnTo>
                    <a:pt x="278053" y="21590"/>
                  </a:lnTo>
                  <a:lnTo>
                    <a:pt x="270509" y="22860"/>
                  </a:lnTo>
                  <a:lnTo>
                    <a:pt x="252653" y="26670"/>
                  </a:lnTo>
                  <a:lnTo>
                    <a:pt x="245109" y="27940"/>
                  </a:lnTo>
                  <a:lnTo>
                    <a:pt x="278651" y="27940"/>
                  </a:lnTo>
                  <a:lnTo>
                    <a:pt x="278528" y="24130"/>
                  </a:lnTo>
                  <a:lnTo>
                    <a:pt x="278422" y="2159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" name="object 6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182143" y="9551563"/>
              <a:ext cx="81287" cy="220649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7089241" y="9586404"/>
              <a:ext cx="58419" cy="81915"/>
            </a:xfrm>
            <a:custGeom>
              <a:avLst/>
              <a:gdLst/>
              <a:ahLst/>
              <a:cxnLst/>
              <a:rect l="l" t="t" r="r" b="b"/>
              <a:pathLst>
                <a:path w="58420" h="81915">
                  <a:moveTo>
                    <a:pt x="11607" y="46456"/>
                  </a:moveTo>
                  <a:lnTo>
                    <a:pt x="5803" y="46456"/>
                  </a:lnTo>
                  <a:lnTo>
                    <a:pt x="0" y="46456"/>
                  </a:lnTo>
                  <a:lnTo>
                    <a:pt x="0" y="58064"/>
                  </a:lnTo>
                  <a:lnTo>
                    <a:pt x="11607" y="58064"/>
                  </a:lnTo>
                  <a:lnTo>
                    <a:pt x="11607" y="46456"/>
                  </a:lnTo>
                  <a:close/>
                </a:path>
                <a:path w="58420" h="81915">
                  <a:moveTo>
                    <a:pt x="11607" y="23228"/>
                  </a:moveTo>
                  <a:lnTo>
                    <a:pt x="5803" y="23228"/>
                  </a:lnTo>
                  <a:lnTo>
                    <a:pt x="0" y="23228"/>
                  </a:lnTo>
                  <a:lnTo>
                    <a:pt x="0" y="34836"/>
                  </a:lnTo>
                  <a:lnTo>
                    <a:pt x="11607" y="34836"/>
                  </a:lnTo>
                  <a:lnTo>
                    <a:pt x="11607" y="23228"/>
                  </a:lnTo>
                  <a:close/>
                </a:path>
                <a:path w="58420" h="81915">
                  <a:moveTo>
                    <a:pt x="11607" y="0"/>
                  </a:moveTo>
                  <a:lnTo>
                    <a:pt x="5803" y="0"/>
                  </a:lnTo>
                  <a:lnTo>
                    <a:pt x="0" y="0"/>
                  </a:lnTo>
                  <a:lnTo>
                    <a:pt x="0" y="11607"/>
                  </a:lnTo>
                  <a:lnTo>
                    <a:pt x="11607" y="11607"/>
                  </a:lnTo>
                  <a:lnTo>
                    <a:pt x="11607" y="0"/>
                  </a:lnTo>
                  <a:close/>
                </a:path>
                <a:path w="58420" h="81915">
                  <a:moveTo>
                    <a:pt x="34823" y="46456"/>
                  </a:moveTo>
                  <a:lnTo>
                    <a:pt x="29019" y="46456"/>
                  </a:lnTo>
                  <a:lnTo>
                    <a:pt x="23215" y="46456"/>
                  </a:lnTo>
                  <a:lnTo>
                    <a:pt x="23215" y="58064"/>
                  </a:lnTo>
                  <a:lnTo>
                    <a:pt x="34823" y="58064"/>
                  </a:lnTo>
                  <a:lnTo>
                    <a:pt x="34823" y="46456"/>
                  </a:lnTo>
                  <a:close/>
                </a:path>
                <a:path w="58420" h="81915">
                  <a:moveTo>
                    <a:pt x="34823" y="23228"/>
                  </a:moveTo>
                  <a:lnTo>
                    <a:pt x="29019" y="23228"/>
                  </a:lnTo>
                  <a:lnTo>
                    <a:pt x="23215" y="23228"/>
                  </a:lnTo>
                  <a:lnTo>
                    <a:pt x="23215" y="34836"/>
                  </a:lnTo>
                  <a:lnTo>
                    <a:pt x="34823" y="34836"/>
                  </a:lnTo>
                  <a:lnTo>
                    <a:pt x="34823" y="23228"/>
                  </a:lnTo>
                  <a:close/>
                </a:path>
                <a:path w="58420" h="81915">
                  <a:moveTo>
                    <a:pt x="34823" y="0"/>
                  </a:moveTo>
                  <a:lnTo>
                    <a:pt x="29019" y="0"/>
                  </a:lnTo>
                  <a:lnTo>
                    <a:pt x="23215" y="0"/>
                  </a:lnTo>
                  <a:lnTo>
                    <a:pt x="23215" y="11607"/>
                  </a:lnTo>
                  <a:lnTo>
                    <a:pt x="34823" y="11607"/>
                  </a:lnTo>
                  <a:lnTo>
                    <a:pt x="34823" y="0"/>
                  </a:lnTo>
                  <a:close/>
                </a:path>
                <a:path w="58420" h="81915">
                  <a:moveTo>
                    <a:pt x="58051" y="69684"/>
                  </a:moveTo>
                  <a:lnTo>
                    <a:pt x="52247" y="69684"/>
                  </a:lnTo>
                  <a:lnTo>
                    <a:pt x="46443" y="69684"/>
                  </a:lnTo>
                  <a:lnTo>
                    <a:pt x="46443" y="81292"/>
                  </a:lnTo>
                  <a:lnTo>
                    <a:pt x="58051" y="81292"/>
                  </a:lnTo>
                  <a:lnTo>
                    <a:pt x="58051" y="69684"/>
                  </a:lnTo>
                  <a:close/>
                </a:path>
                <a:path w="58420" h="81915">
                  <a:moveTo>
                    <a:pt x="58051" y="46456"/>
                  </a:moveTo>
                  <a:lnTo>
                    <a:pt x="52247" y="46456"/>
                  </a:lnTo>
                  <a:lnTo>
                    <a:pt x="46443" y="46456"/>
                  </a:lnTo>
                  <a:lnTo>
                    <a:pt x="46443" y="58064"/>
                  </a:lnTo>
                  <a:lnTo>
                    <a:pt x="58051" y="58064"/>
                  </a:lnTo>
                  <a:lnTo>
                    <a:pt x="58051" y="46456"/>
                  </a:lnTo>
                  <a:close/>
                </a:path>
                <a:path w="58420" h="81915">
                  <a:moveTo>
                    <a:pt x="58051" y="23228"/>
                  </a:moveTo>
                  <a:lnTo>
                    <a:pt x="52247" y="23228"/>
                  </a:lnTo>
                  <a:lnTo>
                    <a:pt x="46443" y="23228"/>
                  </a:lnTo>
                  <a:lnTo>
                    <a:pt x="46443" y="34836"/>
                  </a:lnTo>
                  <a:lnTo>
                    <a:pt x="58051" y="34836"/>
                  </a:lnTo>
                  <a:lnTo>
                    <a:pt x="58051" y="23228"/>
                  </a:lnTo>
                  <a:close/>
                </a:path>
                <a:path w="58420" h="81915">
                  <a:moveTo>
                    <a:pt x="58051" y="0"/>
                  </a:moveTo>
                  <a:lnTo>
                    <a:pt x="52247" y="0"/>
                  </a:lnTo>
                  <a:lnTo>
                    <a:pt x="46443" y="0"/>
                  </a:lnTo>
                  <a:lnTo>
                    <a:pt x="46443" y="11607"/>
                  </a:lnTo>
                  <a:lnTo>
                    <a:pt x="58051" y="11607"/>
                  </a:lnTo>
                  <a:lnTo>
                    <a:pt x="5805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1" name="object 7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957153" y="9467961"/>
            <a:ext cx="386695" cy="343308"/>
          </a:xfrm>
          <a:prstGeom prst="rect">
            <a:avLst/>
          </a:prstGeom>
        </p:spPr>
      </p:pic>
      <p:grpSp>
        <p:nvGrpSpPr>
          <p:cNvPr id="72" name="object 72"/>
          <p:cNvGrpSpPr/>
          <p:nvPr/>
        </p:nvGrpSpPr>
        <p:grpSpPr>
          <a:xfrm>
            <a:off x="3957144" y="8802010"/>
            <a:ext cx="411480" cy="328295"/>
            <a:chOff x="3957144" y="8802010"/>
            <a:chExt cx="411480" cy="328295"/>
          </a:xfrm>
        </p:grpSpPr>
        <p:pic>
          <p:nvPicPr>
            <p:cNvPr id="73" name="object 7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12125" y="8975719"/>
              <a:ext cx="72415" cy="72313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112811" y="8975719"/>
              <a:ext cx="72415" cy="72313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3957142" y="8838564"/>
              <a:ext cx="283210" cy="292100"/>
            </a:xfrm>
            <a:custGeom>
              <a:avLst/>
              <a:gdLst/>
              <a:ahLst/>
              <a:cxnLst/>
              <a:rect l="l" t="t" r="r" b="b"/>
              <a:pathLst>
                <a:path w="283210" h="292100">
                  <a:moveTo>
                    <a:pt x="182295" y="241592"/>
                  </a:moveTo>
                  <a:lnTo>
                    <a:pt x="178384" y="237693"/>
                  </a:lnTo>
                  <a:lnTo>
                    <a:pt x="104660" y="237693"/>
                  </a:lnTo>
                  <a:lnTo>
                    <a:pt x="100761" y="241592"/>
                  </a:lnTo>
                  <a:lnTo>
                    <a:pt x="100761" y="251218"/>
                  </a:lnTo>
                  <a:lnTo>
                    <a:pt x="104660" y="255117"/>
                  </a:lnTo>
                  <a:lnTo>
                    <a:pt x="173570" y="255117"/>
                  </a:lnTo>
                  <a:lnTo>
                    <a:pt x="178384" y="255117"/>
                  </a:lnTo>
                  <a:lnTo>
                    <a:pt x="182295" y="251218"/>
                  </a:lnTo>
                  <a:lnTo>
                    <a:pt x="182295" y="241592"/>
                  </a:lnTo>
                  <a:close/>
                </a:path>
                <a:path w="283210" h="292100">
                  <a:moveTo>
                    <a:pt x="283057" y="165023"/>
                  </a:moveTo>
                  <a:lnTo>
                    <a:pt x="279146" y="161112"/>
                  </a:lnTo>
                  <a:lnTo>
                    <a:pt x="269519" y="161112"/>
                  </a:lnTo>
                  <a:lnTo>
                    <a:pt x="265607" y="165023"/>
                  </a:lnTo>
                  <a:lnTo>
                    <a:pt x="265607" y="209867"/>
                  </a:lnTo>
                  <a:lnTo>
                    <a:pt x="265417" y="210324"/>
                  </a:lnTo>
                  <a:lnTo>
                    <a:pt x="251142" y="210324"/>
                  </a:lnTo>
                  <a:lnTo>
                    <a:pt x="247230" y="214223"/>
                  </a:lnTo>
                  <a:lnTo>
                    <a:pt x="247230" y="255587"/>
                  </a:lnTo>
                  <a:lnTo>
                    <a:pt x="245757" y="262864"/>
                  </a:lnTo>
                  <a:lnTo>
                    <a:pt x="241731" y="268820"/>
                  </a:lnTo>
                  <a:lnTo>
                    <a:pt x="235762" y="272846"/>
                  </a:lnTo>
                  <a:lnTo>
                    <a:pt x="228473" y="274320"/>
                  </a:lnTo>
                  <a:lnTo>
                    <a:pt x="54584" y="274320"/>
                  </a:lnTo>
                  <a:lnTo>
                    <a:pt x="47294" y="272846"/>
                  </a:lnTo>
                  <a:lnTo>
                    <a:pt x="41325" y="268820"/>
                  </a:lnTo>
                  <a:lnTo>
                    <a:pt x="37299" y="262864"/>
                  </a:lnTo>
                  <a:lnTo>
                    <a:pt x="35826" y="255587"/>
                  </a:lnTo>
                  <a:lnTo>
                    <a:pt x="35826" y="214223"/>
                  </a:lnTo>
                  <a:lnTo>
                    <a:pt x="31927" y="210324"/>
                  </a:lnTo>
                  <a:lnTo>
                    <a:pt x="17919" y="210324"/>
                  </a:lnTo>
                  <a:lnTo>
                    <a:pt x="17449" y="210134"/>
                  </a:lnTo>
                  <a:lnTo>
                    <a:pt x="17449" y="164134"/>
                  </a:lnTo>
                  <a:lnTo>
                    <a:pt x="17653" y="163677"/>
                  </a:lnTo>
                  <a:lnTo>
                    <a:pt x="31927" y="163677"/>
                  </a:lnTo>
                  <a:lnTo>
                    <a:pt x="35826" y="159778"/>
                  </a:lnTo>
                  <a:lnTo>
                    <a:pt x="35826" y="118414"/>
                  </a:lnTo>
                  <a:lnTo>
                    <a:pt x="38023" y="107594"/>
                  </a:lnTo>
                  <a:lnTo>
                    <a:pt x="43992" y="98742"/>
                  </a:lnTo>
                  <a:lnTo>
                    <a:pt x="52857" y="92773"/>
                  </a:lnTo>
                  <a:lnTo>
                    <a:pt x="63703" y="90589"/>
                  </a:lnTo>
                  <a:lnTo>
                    <a:pt x="141274" y="90589"/>
                  </a:lnTo>
                  <a:lnTo>
                    <a:pt x="146088" y="90589"/>
                  </a:lnTo>
                  <a:lnTo>
                    <a:pt x="150901" y="90589"/>
                  </a:lnTo>
                  <a:lnTo>
                    <a:pt x="190995" y="90589"/>
                  </a:lnTo>
                  <a:lnTo>
                    <a:pt x="194906" y="86690"/>
                  </a:lnTo>
                  <a:lnTo>
                    <a:pt x="194906" y="77063"/>
                  </a:lnTo>
                  <a:lnTo>
                    <a:pt x="190995" y="73164"/>
                  </a:lnTo>
                  <a:lnTo>
                    <a:pt x="154813" y="73164"/>
                  </a:lnTo>
                  <a:lnTo>
                    <a:pt x="154813" y="3898"/>
                  </a:lnTo>
                  <a:lnTo>
                    <a:pt x="150901" y="0"/>
                  </a:lnTo>
                  <a:lnTo>
                    <a:pt x="141274" y="0"/>
                  </a:lnTo>
                  <a:lnTo>
                    <a:pt x="137363" y="3898"/>
                  </a:lnTo>
                  <a:lnTo>
                    <a:pt x="137363" y="73164"/>
                  </a:lnTo>
                  <a:lnTo>
                    <a:pt x="63703" y="73164"/>
                  </a:lnTo>
                  <a:lnTo>
                    <a:pt x="46075" y="76720"/>
                  </a:lnTo>
                  <a:lnTo>
                    <a:pt x="31661" y="86436"/>
                  </a:lnTo>
                  <a:lnTo>
                    <a:pt x="21945" y="100812"/>
                  </a:lnTo>
                  <a:lnTo>
                    <a:pt x="18376" y="118414"/>
                  </a:lnTo>
                  <a:lnTo>
                    <a:pt x="18376" y="146253"/>
                  </a:lnTo>
                  <a:lnTo>
                    <a:pt x="8039" y="146253"/>
                  </a:lnTo>
                  <a:lnTo>
                    <a:pt x="0" y="154279"/>
                  </a:lnTo>
                  <a:lnTo>
                    <a:pt x="0" y="219722"/>
                  </a:lnTo>
                  <a:lnTo>
                    <a:pt x="8039" y="227749"/>
                  </a:lnTo>
                  <a:lnTo>
                    <a:pt x="18376" y="227749"/>
                  </a:lnTo>
                  <a:lnTo>
                    <a:pt x="18376" y="255587"/>
                  </a:lnTo>
                  <a:lnTo>
                    <a:pt x="21221" y="269646"/>
                  </a:lnTo>
                  <a:lnTo>
                    <a:pt x="28994" y="281139"/>
                  </a:lnTo>
                  <a:lnTo>
                    <a:pt x="40500" y="288899"/>
                  </a:lnTo>
                  <a:lnTo>
                    <a:pt x="54584" y="291744"/>
                  </a:lnTo>
                  <a:lnTo>
                    <a:pt x="228473" y="291744"/>
                  </a:lnTo>
                  <a:lnTo>
                    <a:pt x="242544" y="288899"/>
                  </a:lnTo>
                  <a:lnTo>
                    <a:pt x="254063" y="281139"/>
                  </a:lnTo>
                  <a:lnTo>
                    <a:pt x="261823" y="269646"/>
                  </a:lnTo>
                  <a:lnTo>
                    <a:pt x="264680" y="255587"/>
                  </a:lnTo>
                  <a:lnTo>
                    <a:pt x="264680" y="227749"/>
                  </a:lnTo>
                  <a:lnTo>
                    <a:pt x="275018" y="227749"/>
                  </a:lnTo>
                  <a:lnTo>
                    <a:pt x="283057" y="219722"/>
                  </a:lnTo>
                  <a:lnTo>
                    <a:pt x="283057" y="165023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167782" y="8802010"/>
              <a:ext cx="200520" cy="181952"/>
            </a:xfrm>
            <a:prstGeom prst="rect">
              <a:avLst/>
            </a:prstGeom>
          </p:spPr>
        </p:pic>
      </p:grpSp>
      <p:grpSp>
        <p:nvGrpSpPr>
          <p:cNvPr id="77" name="object 77"/>
          <p:cNvGrpSpPr/>
          <p:nvPr/>
        </p:nvGrpSpPr>
        <p:grpSpPr>
          <a:xfrm>
            <a:off x="3956481" y="7324207"/>
            <a:ext cx="438150" cy="274955"/>
            <a:chOff x="3956481" y="7324207"/>
            <a:chExt cx="438150" cy="274955"/>
          </a:xfrm>
        </p:grpSpPr>
        <p:pic>
          <p:nvPicPr>
            <p:cNvPr id="78" name="object 7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57742" y="7343108"/>
              <a:ext cx="235022" cy="237543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3956469" y="7324216"/>
              <a:ext cx="438150" cy="274955"/>
            </a:xfrm>
            <a:custGeom>
              <a:avLst/>
              <a:gdLst/>
              <a:ahLst/>
              <a:cxnLst/>
              <a:rect l="l" t="t" r="r" b="b"/>
              <a:pathLst>
                <a:path w="438150" h="274954">
                  <a:moveTo>
                    <a:pt x="109588" y="256870"/>
                  </a:moveTo>
                  <a:lnTo>
                    <a:pt x="45643" y="256870"/>
                  </a:lnTo>
                  <a:lnTo>
                    <a:pt x="45643" y="219900"/>
                  </a:lnTo>
                  <a:lnTo>
                    <a:pt x="27965" y="219900"/>
                  </a:lnTo>
                  <a:lnTo>
                    <a:pt x="27965" y="274662"/>
                  </a:lnTo>
                  <a:lnTo>
                    <a:pt x="109588" y="274662"/>
                  </a:lnTo>
                  <a:lnTo>
                    <a:pt x="109588" y="256870"/>
                  </a:lnTo>
                  <a:close/>
                </a:path>
                <a:path w="438150" h="274954">
                  <a:moveTo>
                    <a:pt x="109588" y="0"/>
                  </a:moveTo>
                  <a:lnTo>
                    <a:pt x="27965" y="0"/>
                  </a:lnTo>
                  <a:lnTo>
                    <a:pt x="27965" y="54762"/>
                  </a:lnTo>
                  <a:lnTo>
                    <a:pt x="45643" y="54762"/>
                  </a:lnTo>
                  <a:lnTo>
                    <a:pt x="45643" y="17780"/>
                  </a:lnTo>
                  <a:lnTo>
                    <a:pt x="109588" y="17780"/>
                  </a:lnTo>
                  <a:lnTo>
                    <a:pt x="109588" y="0"/>
                  </a:lnTo>
                  <a:close/>
                </a:path>
                <a:path w="438150" h="274954">
                  <a:moveTo>
                    <a:pt x="409575" y="219900"/>
                  </a:moveTo>
                  <a:lnTo>
                    <a:pt x="391896" y="219900"/>
                  </a:lnTo>
                  <a:lnTo>
                    <a:pt x="391896" y="256870"/>
                  </a:lnTo>
                  <a:lnTo>
                    <a:pt x="327952" y="256870"/>
                  </a:lnTo>
                  <a:lnTo>
                    <a:pt x="327952" y="274662"/>
                  </a:lnTo>
                  <a:lnTo>
                    <a:pt x="409575" y="274662"/>
                  </a:lnTo>
                  <a:lnTo>
                    <a:pt x="409575" y="219900"/>
                  </a:lnTo>
                  <a:close/>
                </a:path>
                <a:path w="438150" h="274954">
                  <a:moveTo>
                    <a:pt x="409575" y="0"/>
                  </a:moveTo>
                  <a:lnTo>
                    <a:pt x="327952" y="0"/>
                  </a:lnTo>
                  <a:lnTo>
                    <a:pt x="327952" y="17780"/>
                  </a:lnTo>
                  <a:lnTo>
                    <a:pt x="391896" y="17780"/>
                  </a:lnTo>
                  <a:lnTo>
                    <a:pt x="391896" y="54762"/>
                  </a:lnTo>
                  <a:lnTo>
                    <a:pt x="409575" y="54762"/>
                  </a:lnTo>
                  <a:lnTo>
                    <a:pt x="409575" y="0"/>
                  </a:lnTo>
                  <a:close/>
                </a:path>
                <a:path w="438150" h="274954">
                  <a:moveTo>
                    <a:pt x="437578" y="134886"/>
                  </a:moveTo>
                  <a:lnTo>
                    <a:pt x="434746" y="131559"/>
                  </a:lnTo>
                  <a:lnTo>
                    <a:pt x="422122" y="118008"/>
                  </a:lnTo>
                  <a:lnTo>
                    <a:pt x="416039" y="112471"/>
                  </a:lnTo>
                  <a:lnTo>
                    <a:pt x="416039" y="137337"/>
                  </a:lnTo>
                  <a:lnTo>
                    <a:pt x="394106" y="158661"/>
                  </a:lnTo>
                  <a:lnTo>
                    <a:pt x="357784" y="187744"/>
                  </a:lnTo>
                  <a:lnTo>
                    <a:pt x="309956" y="216052"/>
                  </a:lnTo>
                  <a:lnTo>
                    <a:pt x="253517" y="235115"/>
                  </a:lnTo>
                  <a:lnTo>
                    <a:pt x="218135" y="238531"/>
                  </a:lnTo>
                  <a:lnTo>
                    <a:pt x="162941" y="230136"/>
                  </a:lnTo>
                  <a:lnTo>
                    <a:pt x="113538" y="209296"/>
                  </a:lnTo>
                  <a:lnTo>
                    <a:pt x="72059" y="182537"/>
                  </a:lnTo>
                  <a:lnTo>
                    <a:pt x="40652" y="156375"/>
                  </a:lnTo>
                  <a:lnTo>
                    <a:pt x="21424" y="137325"/>
                  </a:lnTo>
                  <a:lnTo>
                    <a:pt x="40640" y="118249"/>
                  </a:lnTo>
                  <a:lnTo>
                    <a:pt x="72047" y="92087"/>
                  </a:lnTo>
                  <a:lnTo>
                    <a:pt x="113512" y="65341"/>
                  </a:lnTo>
                  <a:lnTo>
                    <a:pt x="162915" y="44513"/>
                  </a:lnTo>
                  <a:lnTo>
                    <a:pt x="218135" y="36131"/>
                  </a:lnTo>
                  <a:lnTo>
                    <a:pt x="273418" y="44513"/>
                  </a:lnTo>
                  <a:lnTo>
                    <a:pt x="323075" y="65354"/>
                  </a:lnTo>
                  <a:lnTo>
                    <a:pt x="364858" y="92113"/>
                  </a:lnTo>
                  <a:lnTo>
                    <a:pt x="396582" y="118275"/>
                  </a:lnTo>
                  <a:lnTo>
                    <a:pt x="416039" y="137337"/>
                  </a:lnTo>
                  <a:lnTo>
                    <a:pt x="416039" y="112471"/>
                  </a:lnTo>
                  <a:lnTo>
                    <a:pt x="391058" y="89712"/>
                  </a:lnTo>
                  <a:lnTo>
                    <a:pt x="344639" y="56857"/>
                  </a:lnTo>
                  <a:lnTo>
                    <a:pt x="299885" y="36131"/>
                  </a:lnTo>
                  <a:lnTo>
                    <a:pt x="285965" y="29679"/>
                  </a:lnTo>
                  <a:lnTo>
                    <a:pt x="218135" y="18351"/>
                  </a:lnTo>
                  <a:lnTo>
                    <a:pt x="150406" y="29679"/>
                  </a:lnTo>
                  <a:lnTo>
                    <a:pt x="92024" y="56883"/>
                  </a:lnTo>
                  <a:lnTo>
                    <a:pt x="45974" y="89738"/>
                  </a:lnTo>
                  <a:lnTo>
                    <a:pt x="15214" y="118033"/>
                  </a:lnTo>
                  <a:lnTo>
                    <a:pt x="2755" y="131597"/>
                  </a:lnTo>
                  <a:lnTo>
                    <a:pt x="0" y="134886"/>
                  </a:lnTo>
                  <a:lnTo>
                    <a:pt x="0" y="139788"/>
                  </a:lnTo>
                  <a:lnTo>
                    <a:pt x="45974" y="184924"/>
                  </a:lnTo>
                  <a:lnTo>
                    <a:pt x="92024" y="217792"/>
                  </a:lnTo>
                  <a:lnTo>
                    <a:pt x="150406" y="244983"/>
                  </a:lnTo>
                  <a:lnTo>
                    <a:pt x="218135" y="256324"/>
                  </a:lnTo>
                  <a:lnTo>
                    <a:pt x="227698" y="256082"/>
                  </a:lnTo>
                  <a:lnTo>
                    <a:pt x="296354" y="238531"/>
                  </a:lnTo>
                  <a:lnTo>
                    <a:pt x="382270" y="191922"/>
                  </a:lnTo>
                  <a:lnTo>
                    <a:pt x="419747" y="159029"/>
                  </a:lnTo>
                  <a:lnTo>
                    <a:pt x="437578" y="139788"/>
                  </a:lnTo>
                  <a:lnTo>
                    <a:pt x="437578" y="134886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0" name="object 80"/>
          <p:cNvGrpSpPr/>
          <p:nvPr/>
        </p:nvGrpSpPr>
        <p:grpSpPr>
          <a:xfrm>
            <a:off x="3957154" y="6595205"/>
            <a:ext cx="361315" cy="391795"/>
            <a:chOff x="3957154" y="6595205"/>
            <a:chExt cx="361315" cy="391795"/>
          </a:xfrm>
        </p:grpSpPr>
        <p:sp>
          <p:nvSpPr>
            <p:cNvPr id="81" name="object 81"/>
            <p:cNvSpPr/>
            <p:nvPr/>
          </p:nvSpPr>
          <p:spPr>
            <a:xfrm>
              <a:off x="3957154" y="6595205"/>
              <a:ext cx="361315" cy="391160"/>
            </a:xfrm>
            <a:custGeom>
              <a:avLst/>
              <a:gdLst/>
              <a:ahLst/>
              <a:cxnLst/>
              <a:rect l="l" t="t" r="r" b="b"/>
              <a:pathLst>
                <a:path w="361314" h="391159">
                  <a:moveTo>
                    <a:pt x="169913" y="0"/>
                  </a:moveTo>
                  <a:lnTo>
                    <a:pt x="124484" y="5499"/>
                  </a:lnTo>
                  <a:lnTo>
                    <a:pt x="88353" y="17914"/>
                  </a:lnTo>
                  <a:lnTo>
                    <a:pt x="40741" y="51917"/>
                  </a:lnTo>
                  <a:lnTo>
                    <a:pt x="10802" y="97462"/>
                  </a:lnTo>
                  <a:lnTo>
                    <a:pt x="0" y="148170"/>
                  </a:lnTo>
                  <a:lnTo>
                    <a:pt x="2418" y="177017"/>
                  </a:lnTo>
                  <a:lnTo>
                    <a:pt x="8602" y="201131"/>
                  </a:lnTo>
                  <a:lnTo>
                    <a:pt x="16946" y="221428"/>
                  </a:lnTo>
                  <a:lnTo>
                    <a:pt x="32416" y="251563"/>
                  </a:lnTo>
                  <a:lnTo>
                    <a:pt x="35106" y="257488"/>
                  </a:lnTo>
                  <a:lnTo>
                    <a:pt x="37274" y="263245"/>
                  </a:lnTo>
                  <a:lnTo>
                    <a:pt x="44088" y="288333"/>
                  </a:lnTo>
                  <a:lnTo>
                    <a:pt x="47610" y="317066"/>
                  </a:lnTo>
                  <a:lnTo>
                    <a:pt x="45062" y="349054"/>
                  </a:lnTo>
                  <a:lnTo>
                    <a:pt x="33667" y="383908"/>
                  </a:lnTo>
                  <a:lnTo>
                    <a:pt x="48082" y="391083"/>
                  </a:lnTo>
                  <a:lnTo>
                    <a:pt x="60778" y="352421"/>
                  </a:lnTo>
                  <a:lnTo>
                    <a:pt x="63687" y="317092"/>
                  </a:lnTo>
                  <a:lnTo>
                    <a:pt x="59876" y="285465"/>
                  </a:lnTo>
                  <a:lnTo>
                    <a:pt x="52412" y="257911"/>
                  </a:lnTo>
                  <a:lnTo>
                    <a:pt x="49894" y="251187"/>
                  </a:lnTo>
                  <a:lnTo>
                    <a:pt x="46869" y="244474"/>
                  </a:lnTo>
                  <a:lnTo>
                    <a:pt x="31391" y="214327"/>
                  </a:lnTo>
                  <a:lnTo>
                    <a:pt x="23712" y="195753"/>
                  </a:lnTo>
                  <a:lnTo>
                    <a:pt x="18131" y="174047"/>
                  </a:lnTo>
                  <a:lnTo>
                    <a:pt x="15976" y="148170"/>
                  </a:lnTo>
                  <a:lnTo>
                    <a:pt x="21231" y="115673"/>
                  </a:lnTo>
                  <a:lnTo>
                    <a:pt x="37913" y="81122"/>
                  </a:lnTo>
                  <a:lnTo>
                    <a:pt x="67395" y="49660"/>
                  </a:lnTo>
                  <a:lnTo>
                    <a:pt x="111051" y="26430"/>
                  </a:lnTo>
                  <a:lnTo>
                    <a:pt x="170256" y="16573"/>
                  </a:lnTo>
                  <a:lnTo>
                    <a:pt x="229725" y="25591"/>
                  </a:lnTo>
                  <a:lnTo>
                    <a:pt x="270205" y="49755"/>
                  </a:lnTo>
                  <a:lnTo>
                    <a:pt x="295186" y="80070"/>
                  </a:lnTo>
                  <a:lnTo>
                    <a:pt x="312610" y="123164"/>
                  </a:lnTo>
                  <a:lnTo>
                    <a:pt x="314275" y="135776"/>
                  </a:lnTo>
                  <a:lnTo>
                    <a:pt x="314253" y="146648"/>
                  </a:lnTo>
                  <a:lnTo>
                    <a:pt x="313219" y="155799"/>
                  </a:lnTo>
                  <a:lnTo>
                    <a:pt x="310324" y="170878"/>
                  </a:lnTo>
                  <a:lnTo>
                    <a:pt x="310515" y="173977"/>
                  </a:lnTo>
                  <a:lnTo>
                    <a:pt x="312628" y="182072"/>
                  </a:lnTo>
                  <a:lnTo>
                    <a:pt x="318006" y="192879"/>
                  </a:lnTo>
                  <a:lnTo>
                    <a:pt x="326429" y="206551"/>
                  </a:lnTo>
                  <a:lnTo>
                    <a:pt x="343649" y="232206"/>
                  </a:lnTo>
                  <a:lnTo>
                    <a:pt x="344208" y="234035"/>
                  </a:lnTo>
                  <a:lnTo>
                    <a:pt x="343573" y="236829"/>
                  </a:lnTo>
                  <a:lnTo>
                    <a:pt x="336994" y="241058"/>
                  </a:lnTo>
                  <a:lnTo>
                    <a:pt x="323811" y="247980"/>
                  </a:lnTo>
                  <a:lnTo>
                    <a:pt x="321246" y="257047"/>
                  </a:lnTo>
                  <a:lnTo>
                    <a:pt x="322694" y="261442"/>
                  </a:lnTo>
                  <a:lnTo>
                    <a:pt x="326745" y="269659"/>
                  </a:lnTo>
                  <a:lnTo>
                    <a:pt x="291515" y="269659"/>
                  </a:lnTo>
                  <a:lnTo>
                    <a:pt x="291515" y="286232"/>
                  </a:lnTo>
                  <a:lnTo>
                    <a:pt x="334746" y="286232"/>
                  </a:lnTo>
                  <a:lnTo>
                    <a:pt x="339267" y="283578"/>
                  </a:lnTo>
                  <a:lnTo>
                    <a:pt x="344449" y="274675"/>
                  </a:lnTo>
                  <a:lnTo>
                    <a:pt x="344601" y="269252"/>
                  </a:lnTo>
                  <a:lnTo>
                    <a:pt x="339255" y="258457"/>
                  </a:lnTo>
                  <a:lnTo>
                    <a:pt x="344665" y="255612"/>
                  </a:lnTo>
                  <a:lnTo>
                    <a:pt x="355981" y="248691"/>
                  </a:lnTo>
                  <a:lnTo>
                    <a:pt x="358597" y="243001"/>
                  </a:lnTo>
                  <a:lnTo>
                    <a:pt x="360807" y="233260"/>
                  </a:lnTo>
                  <a:lnTo>
                    <a:pt x="359524" y="227088"/>
                  </a:lnTo>
                  <a:lnTo>
                    <a:pt x="355841" y="221233"/>
                  </a:lnTo>
                  <a:lnTo>
                    <a:pt x="340380" y="198305"/>
                  </a:lnTo>
                  <a:lnTo>
                    <a:pt x="332893" y="186410"/>
                  </a:lnTo>
                  <a:lnTo>
                    <a:pt x="328248" y="177944"/>
                  </a:lnTo>
                  <a:lnTo>
                    <a:pt x="326466" y="172948"/>
                  </a:lnTo>
                  <a:lnTo>
                    <a:pt x="326428" y="172021"/>
                  </a:lnTo>
                  <a:lnTo>
                    <a:pt x="329037" y="158263"/>
                  </a:lnTo>
                  <a:lnTo>
                    <a:pt x="330220" y="147612"/>
                  </a:lnTo>
                  <a:lnTo>
                    <a:pt x="323269" y="102195"/>
                  </a:lnTo>
                  <a:lnTo>
                    <a:pt x="280986" y="37294"/>
                  </a:lnTo>
                  <a:lnTo>
                    <a:pt x="235976" y="10145"/>
                  </a:lnTo>
                  <a:lnTo>
                    <a:pt x="169913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05754" y="6628909"/>
              <a:ext cx="276915" cy="357497"/>
            </a:xfrm>
            <a:prstGeom prst="rect">
              <a:avLst/>
            </a:prstGeom>
          </p:spPr>
        </p:pic>
      </p:grpSp>
      <p:pic>
        <p:nvPicPr>
          <p:cNvPr id="83" name="object 83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3957154" y="8012823"/>
            <a:ext cx="359994" cy="399244"/>
          </a:xfrm>
          <a:prstGeom prst="rect">
            <a:avLst/>
          </a:prstGeom>
        </p:spPr>
      </p:pic>
      <p:sp>
        <p:nvSpPr>
          <p:cNvPr id="84" name="object 84"/>
          <p:cNvSpPr/>
          <p:nvPr/>
        </p:nvSpPr>
        <p:spPr>
          <a:xfrm>
            <a:off x="899999" y="5519582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903699" y="2055830"/>
            <a:ext cx="1784350" cy="2918460"/>
          </a:xfrm>
          <a:custGeom>
            <a:avLst/>
            <a:gdLst/>
            <a:ahLst/>
            <a:cxnLst/>
            <a:rect l="l" t="t" r="r" b="b"/>
            <a:pathLst>
              <a:path w="1784350" h="2918460">
                <a:moveTo>
                  <a:pt x="101650" y="0"/>
                </a:moveTo>
                <a:lnTo>
                  <a:pt x="62123" y="7999"/>
                </a:lnTo>
                <a:lnTo>
                  <a:pt x="29808" y="29803"/>
                </a:lnTo>
                <a:lnTo>
                  <a:pt x="8001" y="62118"/>
                </a:lnTo>
                <a:lnTo>
                  <a:pt x="0" y="101650"/>
                </a:lnTo>
                <a:lnTo>
                  <a:pt x="0" y="2816453"/>
                </a:lnTo>
                <a:lnTo>
                  <a:pt x="8001" y="2855983"/>
                </a:lnTo>
                <a:lnTo>
                  <a:pt x="29808" y="2888294"/>
                </a:lnTo>
                <a:lnTo>
                  <a:pt x="62123" y="2910093"/>
                </a:lnTo>
                <a:lnTo>
                  <a:pt x="101650" y="2918091"/>
                </a:lnTo>
                <a:lnTo>
                  <a:pt x="1682470" y="2918091"/>
                </a:lnTo>
                <a:lnTo>
                  <a:pt x="1722002" y="2910093"/>
                </a:lnTo>
                <a:lnTo>
                  <a:pt x="1754317" y="2888294"/>
                </a:lnTo>
                <a:lnTo>
                  <a:pt x="1776121" y="2855983"/>
                </a:lnTo>
                <a:lnTo>
                  <a:pt x="1784121" y="2816453"/>
                </a:lnTo>
                <a:lnTo>
                  <a:pt x="1784121" y="101650"/>
                </a:lnTo>
                <a:lnTo>
                  <a:pt x="1776121" y="62118"/>
                </a:lnTo>
                <a:lnTo>
                  <a:pt x="1754317" y="29803"/>
                </a:lnTo>
                <a:lnTo>
                  <a:pt x="1722002" y="7999"/>
                </a:lnTo>
                <a:lnTo>
                  <a:pt x="1682470" y="0"/>
                </a:lnTo>
                <a:lnTo>
                  <a:pt x="101650" y="0"/>
                </a:lnTo>
                <a:close/>
              </a:path>
            </a:pathLst>
          </a:custGeom>
          <a:ln w="12700">
            <a:solidFill>
              <a:srgbClr val="22BAED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/>
          <p:nvPr/>
        </p:nvSpPr>
        <p:spPr>
          <a:xfrm>
            <a:off x="5949523" y="2055830"/>
            <a:ext cx="1463040" cy="2918460"/>
          </a:xfrm>
          <a:custGeom>
            <a:avLst/>
            <a:gdLst/>
            <a:ahLst/>
            <a:cxnLst/>
            <a:rect l="l" t="t" r="r" b="b"/>
            <a:pathLst>
              <a:path w="1463040" h="2918460">
                <a:moveTo>
                  <a:pt x="101650" y="0"/>
                </a:moveTo>
                <a:lnTo>
                  <a:pt x="62123" y="7999"/>
                </a:lnTo>
                <a:lnTo>
                  <a:pt x="29808" y="29803"/>
                </a:lnTo>
                <a:lnTo>
                  <a:pt x="8001" y="62118"/>
                </a:lnTo>
                <a:lnTo>
                  <a:pt x="0" y="101650"/>
                </a:lnTo>
                <a:lnTo>
                  <a:pt x="0" y="2816453"/>
                </a:lnTo>
                <a:lnTo>
                  <a:pt x="8001" y="2855983"/>
                </a:lnTo>
                <a:lnTo>
                  <a:pt x="29808" y="2888294"/>
                </a:lnTo>
                <a:lnTo>
                  <a:pt x="62123" y="2910093"/>
                </a:lnTo>
                <a:lnTo>
                  <a:pt x="101650" y="2918091"/>
                </a:lnTo>
                <a:lnTo>
                  <a:pt x="1361300" y="2918091"/>
                </a:lnTo>
                <a:lnTo>
                  <a:pt x="1400827" y="2910093"/>
                </a:lnTo>
                <a:lnTo>
                  <a:pt x="1433142" y="2888294"/>
                </a:lnTo>
                <a:lnTo>
                  <a:pt x="1454949" y="2855983"/>
                </a:lnTo>
                <a:lnTo>
                  <a:pt x="1462951" y="2816453"/>
                </a:lnTo>
                <a:lnTo>
                  <a:pt x="1462951" y="101650"/>
                </a:lnTo>
                <a:lnTo>
                  <a:pt x="1454949" y="62118"/>
                </a:lnTo>
                <a:lnTo>
                  <a:pt x="1433142" y="29803"/>
                </a:lnTo>
                <a:lnTo>
                  <a:pt x="1400827" y="7999"/>
                </a:lnTo>
                <a:lnTo>
                  <a:pt x="1361300" y="0"/>
                </a:lnTo>
                <a:lnTo>
                  <a:pt x="101650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7515173" y="2049480"/>
            <a:ext cx="2381885" cy="609600"/>
          </a:xfrm>
          <a:custGeom>
            <a:avLst/>
            <a:gdLst/>
            <a:ahLst/>
            <a:cxnLst/>
            <a:rect l="l" t="t" r="r" b="b"/>
            <a:pathLst>
              <a:path w="2381884" h="609600">
                <a:moveTo>
                  <a:pt x="108000" y="0"/>
                </a:moveTo>
                <a:lnTo>
                  <a:pt x="65960" y="8486"/>
                </a:lnTo>
                <a:lnTo>
                  <a:pt x="31630" y="31630"/>
                </a:lnTo>
                <a:lnTo>
                  <a:pt x="8486" y="65960"/>
                </a:lnTo>
                <a:lnTo>
                  <a:pt x="0" y="108000"/>
                </a:lnTo>
                <a:lnTo>
                  <a:pt x="0" y="501548"/>
                </a:lnTo>
                <a:lnTo>
                  <a:pt x="8486" y="543583"/>
                </a:lnTo>
                <a:lnTo>
                  <a:pt x="31630" y="577913"/>
                </a:lnTo>
                <a:lnTo>
                  <a:pt x="65960" y="601060"/>
                </a:lnTo>
                <a:lnTo>
                  <a:pt x="108000" y="609549"/>
                </a:lnTo>
                <a:lnTo>
                  <a:pt x="2273655" y="609549"/>
                </a:lnTo>
                <a:lnTo>
                  <a:pt x="2315691" y="601060"/>
                </a:lnTo>
                <a:lnTo>
                  <a:pt x="2350020" y="577913"/>
                </a:lnTo>
                <a:lnTo>
                  <a:pt x="2373168" y="543583"/>
                </a:lnTo>
                <a:lnTo>
                  <a:pt x="2381656" y="501548"/>
                </a:lnTo>
                <a:lnTo>
                  <a:pt x="2381656" y="108000"/>
                </a:lnTo>
                <a:lnTo>
                  <a:pt x="2373168" y="65960"/>
                </a:lnTo>
                <a:lnTo>
                  <a:pt x="2350020" y="31630"/>
                </a:lnTo>
                <a:lnTo>
                  <a:pt x="2315691" y="8486"/>
                </a:lnTo>
                <a:lnTo>
                  <a:pt x="2273655" y="0"/>
                </a:lnTo>
                <a:lnTo>
                  <a:pt x="108000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2787349" y="3063619"/>
            <a:ext cx="2886075" cy="902969"/>
          </a:xfrm>
          <a:custGeom>
            <a:avLst/>
            <a:gdLst/>
            <a:ahLst/>
            <a:cxnLst/>
            <a:rect l="l" t="t" r="r" b="b"/>
            <a:pathLst>
              <a:path w="2886075" h="902970">
                <a:moveTo>
                  <a:pt x="108000" y="0"/>
                </a:moveTo>
                <a:lnTo>
                  <a:pt x="65960" y="8490"/>
                </a:lnTo>
                <a:lnTo>
                  <a:pt x="31630" y="31640"/>
                </a:lnTo>
                <a:lnTo>
                  <a:pt x="8486" y="65970"/>
                </a:lnTo>
                <a:lnTo>
                  <a:pt x="0" y="108000"/>
                </a:lnTo>
                <a:lnTo>
                  <a:pt x="0" y="794524"/>
                </a:lnTo>
                <a:lnTo>
                  <a:pt x="8486" y="836552"/>
                </a:lnTo>
                <a:lnTo>
                  <a:pt x="31630" y="870878"/>
                </a:lnTo>
                <a:lnTo>
                  <a:pt x="65960" y="894024"/>
                </a:lnTo>
                <a:lnTo>
                  <a:pt x="108000" y="902512"/>
                </a:lnTo>
                <a:lnTo>
                  <a:pt x="2777477" y="902512"/>
                </a:lnTo>
                <a:lnTo>
                  <a:pt x="2819512" y="894024"/>
                </a:lnTo>
                <a:lnTo>
                  <a:pt x="2853842" y="870878"/>
                </a:lnTo>
                <a:lnTo>
                  <a:pt x="2876989" y="836552"/>
                </a:lnTo>
                <a:lnTo>
                  <a:pt x="2885478" y="794524"/>
                </a:lnTo>
                <a:lnTo>
                  <a:pt x="2885478" y="108000"/>
                </a:lnTo>
                <a:lnTo>
                  <a:pt x="2876989" y="65970"/>
                </a:lnTo>
                <a:lnTo>
                  <a:pt x="2853842" y="31640"/>
                </a:lnTo>
                <a:lnTo>
                  <a:pt x="2819512" y="8490"/>
                </a:lnTo>
                <a:lnTo>
                  <a:pt x="2777477" y="0"/>
                </a:lnTo>
                <a:lnTo>
                  <a:pt x="108000" y="0"/>
                </a:lnTo>
                <a:close/>
              </a:path>
            </a:pathLst>
          </a:custGeom>
          <a:ln w="12700">
            <a:solidFill>
              <a:srgbClr val="22BAED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7515173" y="2755372"/>
            <a:ext cx="2381885" cy="1254125"/>
          </a:xfrm>
          <a:custGeom>
            <a:avLst/>
            <a:gdLst/>
            <a:ahLst/>
            <a:cxnLst/>
            <a:rect l="l" t="t" r="r" b="b"/>
            <a:pathLst>
              <a:path w="2381884" h="1254125">
                <a:moveTo>
                  <a:pt x="108000" y="0"/>
                </a:moveTo>
                <a:lnTo>
                  <a:pt x="65960" y="8490"/>
                </a:lnTo>
                <a:lnTo>
                  <a:pt x="31630" y="31640"/>
                </a:lnTo>
                <a:lnTo>
                  <a:pt x="8486" y="65970"/>
                </a:lnTo>
                <a:lnTo>
                  <a:pt x="0" y="108000"/>
                </a:lnTo>
                <a:lnTo>
                  <a:pt x="0" y="1145654"/>
                </a:lnTo>
                <a:lnTo>
                  <a:pt x="8486" y="1187695"/>
                </a:lnTo>
                <a:lnTo>
                  <a:pt x="31630" y="1222024"/>
                </a:lnTo>
                <a:lnTo>
                  <a:pt x="65960" y="1245168"/>
                </a:lnTo>
                <a:lnTo>
                  <a:pt x="108000" y="1253655"/>
                </a:lnTo>
                <a:lnTo>
                  <a:pt x="2273655" y="1253655"/>
                </a:lnTo>
                <a:lnTo>
                  <a:pt x="2315691" y="1245168"/>
                </a:lnTo>
                <a:lnTo>
                  <a:pt x="2350020" y="1222024"/>
                </a:lnTo>
                <a:lnTo>
                  <a:pt x="2373168" y="1187695"/>
                </a:lnTo>
                <a:lnTo>
                  <a:pt x="2381656" y="1145654"/>
                </a:lnTo>
                <a:lnTo>
                  <a:pt x="2381656" y="108000"/>
                </a:lnTo>
                <a:lnTo>
                  <a:pt x="2373168" y="65970"/>
                </a:lnTo>
                <a:lnTo>
                  <a:pt x="2350020" y="31640"/>
                </a:lnTo>
                <a:lnTo>
                  <a:pt x="2315691" y="8490"/>
                </a:lnTo>
                <a:lnTo>
                  <a:pt x="2273655" y="0"/>
                </a:lnTo>
                <a:lnTo>
                  <a:pt x="108000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7515173" y="4105367"/>
            <a:ext cx="2381885" cy="875030"/>
          </a:xfrm>
          <a:custGeom>
            <a:avLst/>
            <a:gdLst/>
            <a:ahLst/>
            <a:cxnLst/>
            <a:rect l="l" t="t" r="r" b="b"/>
            <a:pathLst>
              <a:path w="2381884" h="875029">
                <a:moveTo>
                  <a:pt x="108000" y="0"/>
                </a:moveTo>
                <a:lnTo>
                  <a:pt x="65960" y="8490"/>
                </a:lnTo>
                <a:lnTo>
                  <a:pt x="31630" y="31640"/>
                </a:lnTo>
                <a:lnTo>
                  <a:pt x="8486" y="65970"/>
                </a:lnTo>
                <a:lnTo>
                  <a:pt x="0" y="108000"/>
                </a:lnTo>
                <a:lnTo>
                  <a:pt x="0" y="766940"/>
                </a:lnTo>
                <a:lnTo>
                  <a:pt x="8486" y="808970"/>
                </a:lnTo>
                <a:lnTo>
                  <a:pt x="31630" y="843300"/>
                </a:lnTo>
                <a:lnTo>
                  <a:pt x="65960" y="866450"/>
                </a:lnTo>
                <a:lnTo>
                  <a:pt x="108000" y="874941"/>
                </a:lnTo>
                <a:lnTo>
                  <a:pt x="2273655" y="874941"/>
                </a:lnTo>
                <a:lnTo>
                  <a:pt x="2315691" y="866450"/>
                </a:lnTo>
                <a:lnTo>
                  <a:pt x="2350020" y="843300"/>
                </a:lnTo>
                <a:lnTo>
                  <a:pt x="2373168" y="808970"/>
                </a:lnTo>
                <a:lnTo>
                  <a:pt x="2381656" y="766940"/>
                </a:lnTo>
                <a:lnTo>
                  <a:pt x="2381656" y="108000"/>
                </a:lnTo>
                <a:lnTo>
                  <a:pt x="2373168" y="65970"/>
                </a:lnTo>
                <a:lnTo>
                  <a:pt x="2350020" y="31640"/>
                </a:lnTo>
                <a:lnTo>
                  <a:pt x="2315691" y="8490"/>
                </a:lnTo>
                <a:lnTo>
                  <a:pt x="2273655" y="0"/>
                </a:lnTo>
                <a:lnTo>
                  <a:pt x="108000" y="0"/>
                </a:lnTo>
                <a:close/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 txBox="1"/>
          <p:nvPr/>
        </p:nvSpPr>
        <p:spPr>
          <a:xfrm>
            <a:off x="6594132" y="3795097"/>
            <a:ext cx="4413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6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ей</a:t>
            </a:r>
            <a:r>
              <a:rPr dirty="0" sz="1000" spc="-2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ов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6326673" y="3112613"/>
            <a:ext cx="72453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0" spc="-180" b="1">
                <a:solidFill>
                  <a:srgbClr val="3763AF"/>
                </a:solidFill>
                <a:latin typeface="Trebuchet MS"/>
                <a:cs typeface="Trebuchet MS"/>
              </a:rPr>
              <a:t>56</a:t>
            </a:r>
            <a:endParaRPr sz="5000">
              <a:latin typeface="Trebuchet MS"/>
              <a:cs typeface="Trebuchet MS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045841" y="3588118"/>
            <a:ext cx="852169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0" spc="-135" b="1">
                <a:solidFill>
                  <a:srgbClr val="3763AF"/>
                </a:solidFill>
                <a:latin typeface="Trebuchet MS"/>
                <a:cs typeface="Trebuchet MS"/>
              </a:rPr>
              <a:t>~190</a:t>
            </a:r>
            <a:endParaRPr sz="3000">
              <a:latin typeface="Trebuchet MS"/>
              <a:cs typeface="Trebuchet MS"/>
            </a:endParaRPr>
          </a:p>
        </p:txBody>
      </p:sp>
      <p:grpSp>
        <p:nvGrpSpPr>
          <p:cNvPr id="94" name="object 94"/>
          <p:cNvGrpSpPr/>
          <p:nvPr/>
        </p:nvGrpSpPr>
        <p:grpSpPr>
          <a:xfrm>
            <a:off x="1058544" y="2510154"/>
            <a:ext cx="1483995" cy="2350770"/>
            <a:chOff x="1058544" y="2510154"/>
            <a:chExt cx="1483995" cy="2350770"/>
          </a:xfrm>
        </p:grpSpPr>
        <p:sp>
          <p:nvSpPr>
            <p:cNvPr id="95" name="object 95"/>
            <p:cNvSpPr/>
            <p:nvPr/>
          </p:nvSpPr>
          <p:spPr>
            <a:xfrm>
              <a:off x="1058545" y="3297948"/>
              <a:ext cx="1483995" cy="343535"/>
            </a:xfrm>
            <a:custGeom>
              <a:avLst/>
              <a:gdLst/>
              <a:ahLst/>
              <a:cxnLst/>
              <a:rect l="l" t="t" r="r" b="b"/>
              <a:pathLst>
                <a:path w="1483995" h="343535">
                  <a:moveTo>
                    <a:pt x="697953" y="0"/>
                  </a:moveTo>
                  <a:lnTo>
                    <a:pt x="0" y="0"/>
                  </a:lnTo>
                  <a:lnTo>
                    <a:pt x="0" y="343293"/>
                  </a:lnTo>
                  <a:lnTo>
                    <a:pt x="697953" y="343293"/>
                  </a:lnTo>
                  <a:lnTo>
                    <a:pt x="697953" y="0"/>
                  </a:lnTo>
                  <a:close/>
                </a:path>
                <a:path w="1483995" h="343535">
                  <a:moveTo>
                    <a:pt x="1483652" y="0"/>
                  </a:moveTo>
                  <a:lnTo>
                    <a:pt x="785698" y="0"/>
                  </a:lnTo>
                  <a:lnTo>
                    <a:pt x="785698" y="343293"/>
                  </a:lnTo>
                  <a:lnTo>
                    <a:pt x="1483652" y="343293"/>
                  </a:lnTo>
                  <a:lnTo>
                    <a:pt x="148365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1909394" y="4169993"/>
              <a:ext cx="326390" cy="158750"/>
            </a:xfrm>
            <a:custGeom>
              <a:avLst/>
              <a:gdLst/>
              <a:ahLst/>
              <a:cxnLst/>
              <a:rect l="l" t="t" r="r" b="b"/>
              <a:pathLst>
                <a:path w="326389" h="158750">
                  <a:moveTo>
                    <a:pt x="326097" y="0"/>
                  </a:moveTo>
                  <a:lnTo>
                    <a:pt x="0" y="0"/>
                  </a:lnTo>
                  <a:lnTo>
                    <a:pt x="0" y="158153"/>
                  </a:lnTo>
                  <a:lnTo>
                    <a:pt x="326097" y="158153"/>
                  </a:lnTo>
                  <a:lnTo>
                    <a:pt x="326097" y="0"/>
                  </a:lnTo>
                  <a:close/>
                </a:path>
              </a:pathLst>
            </a:custGeom>
            <a:solidFill>
              <a:srgbClr val="EF3A5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7" name="object 9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05241" y="4219201"/>
              <a:ext cx="212191" cy="90792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2057340" y="4288677"/>
              <a:ext cx="411480" cy="158750"/>
            </a:xfrm>
            <a:custGeom>
              <a:avLst/>
              <a:gdLst/>
              <a:ahLst/>
              <a:cxnLst/>
              <a:rect l="l" t="t" r="r" b="b"/>
              <a:pathLst>
                <a:path w="411480" h="158750">
                  <a:moveTo>
                    <a:pt x="151168" y="0"/>
                  </a:moveTo>
                  <a:lnTo>
                    <a:pt x="0" y="16306"/>
                  </a:lnTo>
                  <a:lnTo>
                    <a:pt x="194894" y="158673"/>
                  </a:lnTo>
                  <a:lnTo>
                    <a:pt x="151168" y="0"/>
                  </a:lnTo>
                  <a:close/>
                </a:path>
                <a:path w="411480" h="158750">
                  <a:moveTo>
                    <a:pt x="193281" y="52095"/>
                  </a:moveTo>
                  <a:lnTo>
                    <a:pt x="184099" y="52095"/>
                  </a:lnTo>
                  <a:lnTo>
                    <a:pt x="184099" y="83934"/>
                  </a:lnTo>
                  <a:lnTo>
                    <a:pt x="191655" y="83934"/>
                  </a:lnTo>
                  <a:lnTo>
                    <a:pt x="191655" y="63144"/>
                  </a:lnTo>
                  <a:lnTo>
                    <a:pt x="198472" y="63144"/>
                  </a:lnTo>
                  <a:lnTo>
                    <a:pt x="193281" y="52095"/>
                  </a:lnTo>
                  <a:close/>
                </a:path>
                <a:path w="411480" h="158750">
                  <a:moveTo>
                    <a:pt x="220268" y="63144"/>
                  </a:moveTo>
                  <a:lnTo>
                    <a:pt x="212712" y="63144"/>
                  </a:lnTo>
                  <a:lnTo>
                    <a:pt x="212712" y="83934"/>
                  </a:lnTo>
                  <a:lnTo>
                    <a:pt x="220268" y="83934"/>
                  </a:lnTo>
                  <a:lnTo>
                    <a:pt x="220268" y="63144"/>
                  </a:lnTo>
                  <a:close/>
                </a:path>
                <a:path w="411480" h="158750">
                  <a:moveTo>
                    <a:pt x="198472" y="63144"/>
                  </a:moveTo>
                  <a:lnTo>
                    <a:pt x="191655" y="63144"/>
                  </a:lnTo>
                  <a:lnTo>
                    <a:pt x="199491" y="80784"/>
                  </a:lnTo>
                  <a:lnTo>
                    <a:pt x="204889" y="80784"/>
                  </a:lnTo>
                  <a:lnTo>
                    <a:pt x="209209" y="71043"/>
                  </a:lnTo>
                  <a:lnTo>
                    <a:pt x="202184" y="71043"/>
                  </a:lnTo>
                  <a:lnTo>
                    <a:pt x="198472" y="63144"/>
                  </a:lnTo>
                  <a:close/>
                </a:path>
                <a:path w="411480" h="158750">
                  <a:moveTo>
                    <a:pt x="220268" y="52095"/>
                  </a:moveTo>
                  <a:lnTo>
                    <a:pt x="211099" y="52095"/>
                  </a:lnTo>
                  <a:lnTo>
                    <a:pt x="202184" y="71043"/>
                  </a:lnTo>
                  <a:lnTo>
                    <a:pt x="209209" y="71043"/>
                  </a:lnTo>
                  <a:lnTo>
                    <a:pt x="212712" y="63144"/>
                  </a:lnTo>
                  <a:lnTo>
                    <a:pt x="220268" y="63144"/>
                  </a:lnTo>
                  <a:lnTo>
                    <a:pt x="220268" y="52095"/>
                  </a:lnTo>
                  <a:close/>
                </a:path>
                <a:path w="411480" h="158750">
                  <a:moveTo>
                    <a:pt x="252133" y="51828"/>
                  </a:moveTo>
                  <a:lnTo>
                    <a:pt x="231889" y="51828"/>
                  </a:lnTo>
                  <a:lnTo>
                    <a:pt x="224320" y="58674"/>
                  </a:lnTo>
                  <a:lnTo>
                    <a:pt x="224320" y="77089"/>
                  </a:lnTo>
                  <a:lnTo>
                    <a:pt x="231889" y="84201"/>
                  </a:lnTo>
                  <a:lnTo>
                    <a:pt x="252133" y="84201"/>
                  </a:lnTo>
                  <a:lnTo>
                    <a:pt x="259406" y="77355"/>
                  </a:lnTo>
                  <a:lnTo>
                    <a:pt x="237286" y="77355"/>
                  </a:lnTo>
                  <a:lnTo>
                    <a:pt x="232968" y="73139"/>
                  </a:lnTo>
                  <a:lnTo>
                    <a:pt x="232968" y="62611"/>
                  </a:lnTo>
                  <a:lnTo>
                    <a:pt x="237020" y="58674"/>
                  </a:lnTo>
                  <a:lnTo>
                    <a:pt x="242138" y="58407"/>
                  </a:lnTo>
                  <a:lnTo>
                    <a:pt x="259395" y="58407"/>
                  </a:lnTo>
                  <a:lnTo>
                    <a:pt x="252133" y="51828"/>
                  </a:lnTo>
                  <a:close/>
                </a:path>
                <a:path w="411480" h="158750">
                  <a:moveTo>
                    <a:pt x="259395" y="58407"/>
                  </a:moveTo>
                  <a:lnTo>
                    <a:pt x="247269" y="58407"/>
                  </a:lnTo>
                  <a:lnTo>
                    <a:pt x="251320" y="62611"/>
                  </a:lnTo>
                  <a:lnTo>
                    <a:pt x="251320" y="73139"/>
                  </a:lnTo>
                  <a:lnTo>
                    <a:pt x="247269" y="77355"/>
                  </a:lnTo>
                  <a:lnTo>
                    <a:pt x="259406" y="77355"/>
                  </a:lnTo>
                  <a:lnTo>
                    <a:pt x="259689" y="77089"/>
                  </a:lnTo>
                  <a:lnTo>
                    <a:pt x="259689" y="58674"/>
                  </a:lnTo>
                  <a:lnTo>
                    <a:pt x="259395" y="58407"/>
                  </a:lnTo>
                  <a:close/>
                </a:path>
                <a:path w="411480" h="158750">
                  <a:moveTo>
                    <a:pt x="265074" y="72885"/>
                  </a:moveTo>
                  <a:lnTo>
                    <a:pt x="261835" y="79197"/>
                  </a:lnTo>
                  <a:lnTo>
                    <a:pt x="265607" y="82092"/>
                  </a:lnTo>
                  <a:lnTo>
                    <a:pt x="271284" y="84201"/>
                  </a:lnTo>
                  <a:lnTo>
                    <a:pt x="283972" y="84201"/>
                  </a:lnTo>
                  <a:lnTo>
                    <a:pt x="289636" y="80784"/>
                  </a:lnTo>
                  <a:lnTo>
                    <a:pt x="289636" y="77622"/>
                  </a:lnTo>
                  <a:lnTo>
                    <a:pt x="273443" y="77622"/>
                  </a:lnTo>
                  <a:lnTo>
                    <a:pt x="268312" y="75780"/>
                  </a:lnTo>
                  <a:lnTo>
                    <a:pt x="265074" y="72885"/>
                  </a:lnTo>
                  <a:close/>
                </a:path>
                <a:path w="411480" h="158750">
                  <a:moveTo>
                    <a:pt x="276948" y="51308"/>
                  </a:moveTo>
                  <a:lnTo>
                    <a:pt x="269125" y="51308"/>
                  </a:lnTo>
                  <a:lnTo>
                    <a:pt x="263994" y="55257"/>
                  </a:lnTo>
                  <a:lnTo>
                    <a:pt x="263994" y="61036"/>
                  </a:lnTo>
                  <a:lnTo>
                    <a:pt x="266693" y="67177"/>
                  </a:lnTo>
                  <a:lnTo>
                    <a:pt x="272630" y="70057"/>
                  </a:lnTo>
                  <a:lnTo>
                    <a:pt x="278568" y="71850"/>
                  </a:lnTo>
                  <a:lnTo>
                    <a:pt x="281266" y="74726"/>
                  </a:lnTo>
                  <a:lnTo>
                    <a:pt x="281266" y="76568"/>
                  </a:lnTo>
                  <a:lnTo>
                    <a:pt x="279654" y="77622"/>
                  </a:lnTo>
                  <a:lnTo>
                    <a:pt x="289636" y="77622"/>
                  </a:lnTo>
                  <a:lnTo>
                    <a:pt x="289636" y="74460"/>
                  </a:lnTo>
                  <a:lnTo>
                    <a:pt x="286937" y="68177"/>
                  </a:lnTo>
                  <a:lnTo>
                    <a:pt x="281000" y="65220"/>
                  </a:lnTo>
                  <a:lnTo>
                    <a:pt x="275062" y="63398"/>
                  </a:lnTo>
                  <a:lnTo>
                    <a:pt x="272364" y="60515"/>
                  </a:lnTo>
                  <a:lnTo>
                    <a:pt x="272364" y="58940"/>
                  </a:lnTo>
                  <a:lnTo>
                    <a:pt x="273710" y="58153"/>
                  </a:lnTo>
                  <a:lnTo>
                    <a:pt x="288150" y="58153"/>
                  </a:lnTo>
                  <a:lnTo>
                    <a:pt x="289636" y="55257"/>
                  </a:lnTo>
                  <a:lnTo>
                    <a:pt x="286131" y="53149"/>
                  </a:lnTo>
                  <a:lnTo>
                    <a:pt x="281546" y="51562"/>
                  </a:lnTo>
                  <a:lnTo>
                    <a:pt x="276948" y="51308"/>
                  </a:lnTo>
                  <a:close/>
                </a:path>
                <a:path w="411480" h="158750">
                  <a:moveTo>
                    <a:pt x="288150" y="58153"/>
                  </a:moveTo>
                  <a:lnTo>
                    <a:pt x="278574" y="58153"/>
                  </a:lnTo>
                  <a:lnTo>
                    <a:pt x="282892" y="59728"/>
                  </a:lnTo>
                  <a:lnTo>
                    <a:pt x="286397" y="61569"/>
                  </a:lnTo>
                  <a:lnTo>
                    <a:pt x="288150" y="58153"/>
                  </a:lnTo>
                  <a:close/>
                </a:path>
                <a:path w="411480" h="158750">
                  <a:moveTo>
                    <a:pt x="314490" y="51828"/>
                  </a:moveTo>
                  <a:lnTo>
                    <a:pt x="299643" y="51828"/>
                  </a:lnTo>
                  <a:lnTo>
                    <a:pt x="292087" y="58674"/>
                  </a:lnTo>
                  <a:lnTo>
                    <a:pt x="292087" y="77089"/>
                  </a:lnTo>
                  <a:lnTo>
                    <a:pt x="299377" y="84201"/>
                  </a:lnTo>
                  <a:lnTo>
                    <a:pt x="314223" y="84201"/>
                  </a:lnTo>
                  <a:lnTo>
                    <a:pt x="319341" y="81826"/>
                  </a:lnTo>
                  <a:lnTo>
                    <a:pt x="322859" y="78409"/>
                  </a:lnTo>
                  <a:lnTo>
                    <a:pt x="321575" y="77089"/>
                  </a:lnTo>
                  <a:lnTo>
                    <a:pt x="304774" y="77089"/>
                  </a:lnTo>
                  <a:lnTo>
                    <a:pt x="300723" y="72885"/>
                  </a:lnTo>
                  <a:lnTo>
                    <a:pt x="300723" y="62357"/>
                  </a:lnTo>
                  <a:lnTo>
                    <a:pt x="304774" y="58407"/>
                  </a:lnTo>
                  <a:lnTo>
                    <a:pt x="321696" y="58407"/>
                  </a:lnTo>
                  <a:lnTo>
                    <a:pt x="322859" y="57086"/>
                  </a:lnTo>
                  <a:lnTo>
                    <a:pt x="319354" y="53936"/>
                  </a:lnTo>
                  <a:lnTo>
                    <a:pt x="314490" y="51828"/>
                  </a:lnTo>
                  <a:close/>
                </a:path>
                <a:path w="411480" h="158750">
                  <a:moveTo>
                    <a:pt x="317995" y="73406"/>
                  </a:moveTo>
                  <a:lnTo>
                    <a:pt x="315836" y="75514"/>
                  </a:lnTo>
                  <a:lnTo>
                    <a:pt x="312597" y="77089"/>
                  </a:lnTo>
                  <a:lnTo>
                    <a:pt x="321575" y="77089"/>
                  </a:lnTo>
                  <a:lnTo>
                    <a:pt x="317995" y="73406"/>
                  </a:lnTo>
                  <a:close/>
                </a:path>
                <a:path w="411480" h="158750">
                  <a:moveTo>
                    <a:pt x="321696" y="58407"/>
                  </a:moveTo>
                  <a:lnTo>
                    <a:pt x="312597" y="58407"/>
                  </a:lnTo>
                  <a:lnTo>
                    <a:pt x="315836" y="59982"/>
                  </a:lnTo>
                  <a:lnTo>
                    <a:pt x="317995" y="62611"/>
                  </a:lnTo>
                  <a:lnTo>
                    <a:pt x="321696" y="58407"/>
                  </a:lnTo>
                  <a:close/>
                </a:path>
                <a:path w="411480" h="158750">
                  <a:moveTo>
                    <a:pt x="351739" y="51828"/>
                  </a:moveTo>
                  <a:lnTo>
                    <a:pt x="331495" y="51828"/>
                  </a:lnTo>
                  <a:lnTo>
                    <a:pt x="323938" y="58674"/>
                  </a:lnTo>
                  <a:lnTo>
                    <a:pt x="323938" y="77089"/>
                  </a:lnTo>
                  <a:lnTo>
                    <a:pt x="331495" y="84201"/>
                  </a:lnTo>
                  <a:lnTo>
                    <a:pt x="351739" y="84201"/>
                  </a:lnTo>
                  <a:lnTo>
                    <a:pt x="359012" y="77355"/>
                  </a:lnTo>
                  <a:lnTo>
                    <a:pt x="336626" y="77355"/>
                  </a:lnTo>
                  <a:lnTo>
                    <a:pt x="332295" y="73139"/>
                  </a:lnTo>
                  <a:lnTo>
                    <a:pt x="332308" y="67881"/>
                  </a:lnTo>
                  <a:lnTo>
                    <a:pt x="332308" y="62611"/>
                  </a:lnTo>
                  <a:lnTo>
                    <a:pt x="336626" y="58674"/>
                  </a:lnTo>
                  <a:lnTo>
                    <a:pt x="341477" y="58407"/>
                  </a:lnTo>
                  <a:lnTo>
                    <a:pt x="359001" y="58407"/>
                  </a:lnTo>
                  <a:lnTo>
                    <a:pt x="351739" y="51828"/>
                  </a:lnTo>
                  <a:close/>
                </a:path>
                <a:path w="411480" h="158750">
                  <a:moveTo>
                    <a:pt x="359001" y="58407"/>
                  </a:moveTo>
                  <a:lnTo>
                    <a:pt x="346608" y="58407"/>
                  </a:lnTo>
                  <a:lnTo>
                    <a:pt x="350659" y="62611"/>
                  </a:lnTo>
                  <a:lnTo>
                    <a:pt x="350659" y="73139"/>
                  </a:lnTo>
                  <a:lnTo>
                    <a:pt x="346608" y="77355"/>
                  </a:lnTo>
                  <a:lnTo>
                    <a:pt x="359012" y="77355"/>
                  </a:lnTo>
                  <a:lnTo>
                    <a:pt x="359295" y="77089"/>
                  </a:lnTo>
                  <a:lnTo>
                    <a:pt x="359295" y="58674"/>
                  </a:lnTo>
                  <a:lnTo>
                    <a:pt x="359001" y="58407"/>
                  </a:lnTo>
                  <a:close/>
                </a:path>
                <a:path w="411480" h="158750">
                  <a:moveTo>
                    <a:pt x="368757" y="52095"/>
                  </a:moveTo>
                  <a:lnTo>
                    <a:pt x="359841" y="52095"/>
                  </a:lnTo>
                  <a:lnTo>
                    <a:pt x="370636" y="83934"/>
                  </a:lnTo>
                  <a:lnTo>
                    <a:pt x="379272" y="83934"/>
                  </a:lnTo>
                  <a:lnTo>
                    <a:pt x="381639" y="75514"/>
                  </a:lnTo>
                  <a:lnTo>
                    <a:pt x="375234" y="75514"/>
                  </a:lnTo>
                  <a:lnTo>
                    <a:pt x="368757" y="52095"/>
                  </a:lnTo>
                  <a:close/>
                </a:path>
                <a:path w="411480" h="158750">
                  <a:moveTo>
                    <a:pt x="392228" y="61836"/>
                  </a:moveTo>
                  <a:lnTo>
                    <a:pt x="385483" y="61836"/>
                  </a:lnTo>
                  <a:lnTo>
                    <a:pt x="391426" y="83934"/>
                  </a:lnTo>
                  <a:lnTo>
                    <a:pt x="400062" y="83934"/>
                  </a:lnTo>
                  <a:lnTo>
                    <a:pt x="402917" y="75514"/>
                  </a:lnTo>
                  <a:lnTo>
                    <a:pt x="396011" y="75514"/>
                  </a:lnTo>
                  <a:lnTo>
                    <a:pt x="392228" y="61836"/>
                  </a:lnTo>
                  <a:close/>
                </a:path>
                <a:path w="411480" h="158750">
                  <a:moveTo>
                    <a:pt x="389534" y="52095"/>
                  </a:moveTo>
                  <a:lnTo>
                    <a:pt x="381444" y="52095"/>
                  </a:lnTo>
                  <a:lnTo>
                    <a:pt x="375234" y="75514"/>
                  </a:lnTo>
                  <a:lnTo>
                    <a:pt x="381639" y="75514"/>
                  </a:lnTo>
                  <a:lnTo>
                    <a:pt x="385483" y="61836"/>
                  </a:lnTo>
                  <a:lnTo>
                    <a:pt x="392228" y="61836"/>
                  </a:lnTo>
                  <a:lnTo>
                    <a:pt x="389534" y="52095"/>
                  </a:lnTo>
                  <a:close/>
                </a:path>
                <a:path w="411480" h="158750">
                  <a:moveTo>
                    <a:pt x="410857" y="52095"/>
                  </a:moveTo>
                  <a:lnTo>
                    <a:pt x="402221" y="52095"/>
                  </a:lnTo>
                  <a:lnTo>
                    <a:pt x="396011" y="75514"/>
                  </a:lnTo>
                  <a:lnTo>
                    <a:pt x="402917" y="75514"/>
                  </a:lnTo>
                  <a:lnTo>
                    <a:pt x="410857" y="52095"/>
                  </a:lnTo>
                  <a:close/>
                </a:path>
              </a:pathLst>
            </a:custGeom>
            <a:solidFill>
              <a:srgbClr val="EF3A5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9" name="object 9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94541" y="2510154"/>
              <a:ext cx="615449" cy="241678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146957" y="4153984"/>
              <a:ext cx="511262" cy="305112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76316" y="3401197"/>
              <a:ext cx="662400" cy="136819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866512" y="3386302"/>
              <a:ext cx="653395" cy="166609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264393" y="4612076"/>
              <a:ext cx="292324" cy="218065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044805" y="4563616"/>
              <a:ext cx="296814" cy="296814"/>
            </a:xfrm>
            <a:prstGeom prst="rect">
              <a:avLst/>
            </a:prstGeom>
          </p:spPr>
        </p:pic>
      </p:grpSp>
      <p:sp>
        <p:nvSpPr>
          <p:cNvPr id="105" name="object 105"/>
          <p:cNvSpPr txBox="1"/>
          <p:nvPr/>
        </p:nvSpPr>
        <p:spPr>
          <a:xfrm>
            <a:off x="2840608" y="3588118"/>
            <a:ext cx="277939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766060" algn="l"/>
              </a:tabLst>
            </a:pPr>
            <a:r>
              <a:rPr dirty="0" u="sng" sz="3000" spc="-155" b="1">
                <a:solidFill>
                  <a:srgbClr val="3763AF"/>
                </a:solidFill>
                <a:uFill>
                  <a:solidFill>
                    <a:srgbClr val="22BAED"/>
                  </a:solidFill>
                </a:uFill>
                <a:latin typeface="Trebuchet MS"/>
                <a:cs typeface="Trebuchet MS"/>
              </a:rPr>
              <a:t> </a:t>
            </a:r>
            <a:r>
              <a:rPr dirty="0" u="sng" sz="3000" spc="-155" b="1">
                <a:solidFill>
                  <a:srgbClr val="3763AF"/>
                </a:solidFill>
                <a:uFill>
                  <a:solidFill>
                    <a:srgbClr val="22BAED"/>
                  </a:solidFill>
                </a:uFill>
                <a:latin typeface="Trebuchet MS"/>
                <a:cs typeface="Trebuchet MS"/>
              </a:rPr>
              <a:t>	</a:t>
            </a:r>
            <a:endParaRPr sz="3000">
              <a:latin typeface="Trebuchet MS"/>
              <a:cs typeface="Trebuchet MS"/>
            </a:endParaRPr>
          </a:p>
        </p:txBody>
      </p:sp>
      <p:pic>
        <p:nvPicPr>
          <p:cNvPr id="106" name="object 106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4725160" y="2155705"/>
            <a:ext cx="827455" cy="700639"/>
          </a:xfrm>
          <a:prstGeom prst="rect">
            <a:avLst/>
          </a:prstGeom>
        </p:spPr>
      </p:pic>
      <p:grpSp>
        <p:nvGrpSpPr>
          <p:cNvPr id="107" name="object 107"/>
          <p:cNvGrpSpPr/>
          <p:nvPr/>
        </p:nvGrpSpPr>
        <p:grpSpPr>
          <a:xfrm>
            <a:off x="4681146" y="3253742"/>
            <a:ext cx="887094" cy="549275"/>
            <a:chOff x="4681146" y="3253742"/>
            <a:chExt cx="887094" cy="549275"/>
          </a:xfrm>
        </p:grpSpPr>
        <p:pic>
          <p:nvPicPr>
            <p:cNvPr id="108" name="object 10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479360" y="3593239"/>
              <a:ext cx="88531" cy="140792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4829435" y="3381911"/>
              <a:ext cx="93345" cy="132080"/>
            </a:xfrm>
            <a:custGeom>
              <a:avLst/>
              <a:gdLst/>
              <a:ahLst/>
              <a:cxnLst/>
              <a:rect l="l" t="t" r="r" b="b"/>
              <a:pathLst>
                <a:path w="93345" h="132079">
                  <a:moveTo>
                    <a:pt x="9213" y="48718"/>
                  </a:moveTo>
                  <a:lnTo>
                    <a:pt x="6407" y="56706"/>
                  </a:lnTo>
                  <a:lnTo>
                    <a:pt x="9366" y="60770"/>
                  </a:lnTo>
                  <a:lnTo>
                    <a:pt x="21799" y="67425"/>
                  </a:lnTo>
                  <a:lnTo>
                    <a:pt x="34893" y="75261"/>
                  </a:lnTo>
                  <a:lnTo>
                    <a:pt x="37255" y="76645"/>
                  </a:lnTo>
                  <a:lnTo>
                    <a:pt x="38423" y="78436"/>
                  </a:lnTo>
                  <a:lnTo>
                    <a:pt x="34118" y="80023"/>
                  </a:lnTo>
                  <a:lnTo>
                    <a:pt x="17964" y="81852"/>
                  </a:lnTo>
                  <a:lnTo>
                    <a:pt x="19310" y="89472"/>
                  </a:lnTo>
                  <a:lnTo>
                    <a:pt x="23036" y="94900"/>
                  </a:lnTo>
                  <a:lnTo>
                    <a:pt x="30059" y="99472"/>
                  </a:lnTo>
                  <a:lnTo>
                    <a:pt x="37203" y="102765"/>
                  </a:lnTo>
                  <a:lnTo>
                    <a:pt x="43313" y="105156"/>
                  </a:lnTo>
                  <a:lnTo>
                    <a:pt x="43783" y="105957"/>
                  </a:lnTo>
                  <a:lnTo>
                    <a:pt x="43529" y="108166"/>
                  </a:lnTo>
                  <a:lnTo>
                    <a:pt x="38030" y="108306"/>
                  </a:lnTo>
                  <a:lnTo>
                    <a:pt x="28898" y="109716"/>
                  </a:lnTo>
                  <a:lnTo>
                    <a:pt x="23742" y="111354"/>
                  </a:lnTo>
                  <a:lnTo>
                    <a:pt x="24885" y="115672"/>
                  </a:lnTo>
                  <a:lnTo>
                    <a:pt x="27695" y="119594"/>
                  </a:lnTo>
                  <a:lnTo>
                    <a:pt x="34766" y="124195"/>
                  </a:lnTo>
                  <a:lnTo>
                    <a:pt x="46627" y="128418"/>
                  </a:lnTo>
                  <a:lnTo>
                    <a:pt x="63811" y="131204"/>
                  </a:lnTo>
                  <a:lnTo>
                    <a:pt x="76257" y="131458"/>
                  </a:lnTo>
                  <a:lnTo>
                    <a:pt x="82886" y="120904"/>
                  </a:lnTo>
                  <a:lnTo>
                    <a:pt x="90050" y="105072"/>
                  </a:lnTo>
                  <a:lnTo>
                    <a:pt x="93071" y="92876"/>
                  </a:lnTo>
                  <a:lnTo>
                    <a:pt x="93082" y="91326"/>
                  </a:lnTo>
                  <a:lnTo>
                    <a:pt x="74885" y="91326"/>
                  </a:lnTo>
                  <a:lnTo>
                    <a:pt x="72790" y="90424"/>
                  </a:lnTo>
                  <a:lnTo>
                    <a:pt x="72396" y="89510"/>
                  </a:lnTo>
                  <a:lnTo>
                    <a:pt x="72891" y="87415"/>
                  </a:lnTo>
                  <a:lnTo>
                    <a:pt x="73846" y="83140"/>
                  </a:lnTo>
                  <a:lnTo>
                    <a:pt x="75045" y="75380"/>
                  </a:lnTo>
                  <a:lnTo>
                    <a:pt x="75078" y="70701"/>
                  </a:lnTo>
                  <a:lnTo>
                    <a:pt x="52876" y="70701"/>
                  </a:lnTo>
                  <a:lnTo>
                    <a:pt x="52050" y="68733"/>
                  </a:lnTo>
                  <a:lnTo>
                    <a:pt x="52152" y="66002"/>
                  </a:lnTo>
                  <a:lnTo>
                    <a:pt x="52914" y="50724"/>
                  </a:lnTo>
                  <a:lnTo>
                    <a:pt x="52995" y="49784"/>
                  </a:lnTo>
                  <a:lnTo>
                    <a:pt x="16414" y="49784"/>
                  </a:lnTo>
                  <a:lnTo>
                    <a:pt x="9213" y="48718"/>
                  </a:lnTo>
                  <a:close/>
                </a:path>
                <a:path w="93345" h="132079">
                  <a:moveTo>
                    <a:pt x="88449" y="76670"/>
                  </a:moveTo>
                  <a:lnTo>
                    <a:pt x="84220" y="80036"/>
                  </a:lnTo>
                  <a:lnTo>
                    <a:pt x="77984" y="86830"/>
                  </a:lnTo>
                  <a:lnTo>
                    <a:pt x="74885" y="91326"/>
                  </a:lnTo>
                  <a:lnTo>
                    <a:pt x="93082" y="91326"/>
                  </a:lnTo>
                  <a:lnTo>
                    <a:pt x="93130" y="84461"/>
                  </a:lnTo>
                  <a:lnTo>
                    <a:pt x="91408" y="79972"/>
                  </a:lnTo>
                  <a:lnTo>
                    <a:pt x="88449" y="76670"/>
                  </a:lnTo>
                  <a:close/>
                </a:path>
                <a:path w="93345" h="132079">
                  <a:moveTo>
                    <a:pt x="67737" y="59820"/>
                  </a:moveTo>
                  <a:lnTo>
                    <a:pt x="62279" y="62645"/>
                  </a:lnTo>
                  <a:lnTo>
                    <a:pt x="57523" y="66720"/>
                  </a:lnTo>
                  <a:lnTo>
                    <a:pt x="54730" y="69355"/>
                  </a:lnTo>
                  <a:lnTo>
                    <a:pt x="52876" y="70701"/>
                  </a:lnTo>
                  <a:lnTo>
                    <a:pt x="75078" y="70701"/>
                  </a:lnTo>
                  <a:lnTo>
                    <a:pt x="74983" y="66720"/>
                  </a:lnTo>
                  <a:lnTo>
                    <a:pt x="72637" y="60935"/>
                  </a:lnTo>
                  <a:lnTo>
                    <a:pt x="67737" y="59820"/>
                  </a:lnTo>
                  <a:close/>
                </a:path>
                <a:path w="93345" h="132079">
                  <a:moveTo>
                    <a:pt x="6852" y="0"/>
                  </a:moveTo>
                  <a:lnTo>
                    <a:pt x="5632" y="496"/>
                  </a:lnTo>
                  <a:lnTo>
                    <a:pt x="1362" y="2425"/>
                  </a:lnTo>
                  <a:lnTo>
                    <a:pt x="17273" y="38510"/>
                  </a:lnTo>
                  <a:lnTo>
                    <a:pt x="21355" y="44641"/>
                  </a:lnTo>
                  <a:lnTo>
                    <a:pt x="22904" y="48489"/>
                  </a:lnTo>
                  <a:lnTo>
                    <a:pt x="16414" y="49784"/>
                  </a:lnTo>
                  <a:lnTo>
                    <a:pt x="52995" y="49784"/>
                  </a:lnTo>
                  <a:lnTo>
                    <a:pt x="53722" y="41352"/>
                  </a:lnTo>
                  <a:lnTo>
                    <a:pt x="36429" y="41352"/>
                  </a:lnTo>
                  <a:lnTo>
                    <a:pt x="34067" y="37923"/>
                  </a:lnTo>
                  <a:lnTo>
                    <a:pt x="15260" y="3341"/>
                  </a:lnTo>
                  <a:lnTo>
                    <a:pt x="10212" y="135"/>
                  </a:lnTo>
                  <a:lnTo>
                    <a:pt x="6852" y="0"/>
                  </a:lnTo>
                  <a:close/>
                </a:path>
                <a:path w="93345" h="132079">
                  <a:moveTo>
                    <a:pt x="44037" y="30036"/>
                  </a:moveTo>
                  <a:lnTo>
                    <a:pt x="41103" y="36640"/>
                  </a:lnTo>
                  <a:lnTo>
                    <a:pt x="38754" y="38989"/>
                  </a:lnTo>
                  <a:lnTo>
                    <a:pt x="36429" y="41352"/>
                  </a:lnTo>
                  <a:lnTo>
                    <a:pt x="53722" y="41352"/>
                  </a:lnTo>
                  <a:lnTo>
                    <a:pt x="54018" y="37923"/>
                  </a:lnTo>
                  <a:lnTo>
                    <a:pt x="54028" y="36640"/>
                  </a:lnTo>
                  <a:lnTo>
                    <a:pt x="52558" y="32195"/>
                  </a:lnTo>
                  <a:lnTo>
                    <a:pt x="44037" y="30036"/>
                  </a:lnTo>
                  <a:close/>
                </a:path>
                <a:path w="93345" h="132079">
                  <a:moveTo>
                    <a:pt x="5734" y="420"/>
                  </a:moveTo>
                  <a:lnTo>
                    <a:pt x="5567" y="496"/>
                  </a:lnTo>
                  <a:lnTo>
                    <a:pt x="5734" y="420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842929" y="3397147"/>
              <a:ext cx="70485" cy="119380"/>
            </a:xfrm>
            <a:custGeom>
              <a:avLst/>
              <a:gdLst/>
              <a:ahLst/>
              <a:cxnLst/>
              <a:rect l="l" t="t" r="r" b="b"/>
              <a:pathLst>
                <a:path w="70485" h="119379">
                  <a:moveTo>
                    <a:pt x="35217" y="22110"/>
                  </a:moveTo>
                  <a:lnTo>
                    <a:pt x="35026" y="21983"/>
                  </a:lnTo>
                  <a:lnTo>
                    <a:pt x="33007" y="27584"/>
                  </a:lnTo>
                  <a:lnTo>
                    <a:pt x="28206" y="41186"/>
                  </a:lnTo>
                  <a:lnTo>
                    <a:pt x="26339" y="46786"/>
                  </a:lnTo>
                  <a:lnTo>
                    <a:pt x="26543" y="46786"/>
                  </a:lnTo>
                  <a:lnTo>
                    <a:pt x="28562" y="41224"/>
                  </a:lnTo>
                  <a:lnTo>
                    <a:pt x="33362" y="27660"/>
                  </a:lnTo>
                  <a:lnTo>
                    <a:pt x="35217" y="22110"/>
                  </a:lnTo>
                  <a:close/>
                </a:path>
                <a:path w="70485" h="119379">
                  <a:moveTo>
                    <a:pt x="40170" y="75603"/>
                  </a:moveTo>
                  <a:lnTo>
                    <a:pt x="39890" y="75526"/>
                  </a:lnTo>
                  <a:lnTo>
                    <a:pt x="35102" y="74955"/>
                  </a:lnTo>
                  <a:lnTo>
                    <a:pt x="26504" y="74129"/>
                  </a:lnTo>
                  <a:lnTo>
                    <a:pt x="19291" y="73558"/>
                  </a:lnTo>
                  <a:lnTo>
                    <a:pt x="18719" y="73596"/>
                  </a:lnTo>
                  <a:lnTo>
                    <a:pt x="39611" y="75641"/>
                  </a:lnTo>
                  <a:lnTo>
                    <a:pt x="40170" y="75603"/>
                  </a:lnTo>
                  <a:close/>
                </a:path>
                <a:path w="70485" h="119379">
                  <a:moveTo>
                    <a:pt x="69951" y="77787"/>
                  </a:moveTo>
                  <a:lnTo>
                    <a:pt x="69723" y="78105"/>
                  </a:lnTo>
                  <a:lnTo>
                    <a:pt x="64579" y="87020"/>
                  </a:lnTo>
                  <a:lnTo>
                    <a:pt x="60325" y="93967"/>
                  </a:lnTo>
                  <a:lnTo>
                    <a:pt x="54864" y="102235"/>
                  </a:lnTo>
                  <a:lnTo>
                    <a:pt x="40640" y="75387"/>
                  </a:lnTo>
                  <a:lnTo>
                    <a:pt x="40741" y="75209"/>
                  </a:lnTo>
                  <a:lnTo>
                    <a:pt x="42303" y="73253"/>
                  </a:lnTo>
                  <a:lnTo>
                    <a:pt x="45288" y="69227"/>
                  </a:lnTo>
                  <a:lnTo>
                    <a:pt x="48806" y="63842"/>
                  </a:lnTo>
                  <a:lnTo>
                    <a:pt x="51879" y="58521"/>
                  </a:lnTo>
                  <a:lnTo>
                    <a:pt x="52832" y="56743"/>
                  </a:lnTo>
                  <a:lnTo>
                    <a:pt x="52920" y="56438"/>
                  </a:lnTo>
                  <a:lnTo>
                    <a:pt x="52717" y="56680"/>
                  </a:lnTo>
                  <a:lnTo>
                    <a:pt x="50101" y="61150"/>
                  </a:lnTo>
                  <a:lnTo>
                    <a:pt x="48577" y="63627"/>
                  </a:lnTo>
                  <a:lnTo>
                    <a:pt x="45072" y="69011"/>
                  </a:lnTo>
                  <a:lnTo>
                    <a:pt x="43421" y="71386"/>
                  </a:lnTo>
                  <a:lnTo>
                    <a:pt x="40601" y="75298"/>
                  </a:lnTo>
                  <a:lnTo>
                    <a:pt x="36080" y="66725"/>
                  </a:lnTo>
                  <a:lnTo>
                    <a:pt x="22212" y="40678"/>
                  </a:lnTo>
                  <a:lnTo>
                    <a:pt x="16116" y="29324"/>
                  </a:lnTo>
                  <a:lnTo>
                    <a:pt x="10782" y="19443"/>
                  </a:lnTo>
                  <a:lnTo>
                    <a:pt x="4826" y="8547"/>
                  </a:lnTo>
                  <a:lnTo>
                    <a:pt x="0" y="0"/>
                  </a:lnTo>
                  <a:lnTo>
                    <a:pt x="165" y="342"/>
                  </a:lnTo>
                  <a:lnTo>
                    <a:pt x="15862" y="29476"/>
                  </a:lnTo>
                  <a:lnTo>
                    <a:pt x="21920" y="40843"/>
                  </a:lnTo>
                  <a:lnTo>
                    <a:pt x="25463" y="47536"/>
                  </a:lnTo>
                  <a:lnTo>
                    <a:pt x="25336" y="47459"/>
                  </a:lnTo>
                  <a:lnTo>
                    <a:pt x="12115" y="42125"/>
                  </a:lnTo>
                  <a:lnTo>
                    <a:pt x="7505" y="40411"/>
                  </a:lnTo>
                  <a:lnTo>
                    <a:pt x="4902" y="39522"/>
                  </a:lnTo>
                  <a:lnTo>
                    <a:pt x="4305" y="39408"/>
                  </a:lnTo>
                  <a:lnTo>
                    <a:pt x="4584" y="39560"/>
                  </a:lnTo>
                  <a:lnTo>
                    <a:pt x="5194" y="39776"/>
                  </a:lnTo>
                  <a:lnTo>
                    <a:pt x="20459" y="45885"/>
                  </a:lnTo>
                  <a:lnTo>
                    <a:pt x="22402" y="46596"/>
                  </a:lnTo>
                  <a:lnTo>
                    <a:pt x="25006" y="47485"/>
                  </a:lnTo>
                  <a:lnTo>
                    <a:pt x="25488" y="47586"/>
                  </a:lnTo>
                  <a:lnTo>
                    <a:pt x="35750" y="66903"/>
                  </a:lnTo>
                  <a:lnTo>
                    <a:pt x="40360" y="75628"/>
                  </a:lnTo>
                  <a:lnTo>
                    <a:pt x="40220" y="75895"/>
                  </a:lnTo>
                  <a:lnTo>
                    <a:pt x="40386" y="75704"/>
                  </a:lnTo>
                  <a:lnTo>
                    <a:pt x="54622" y="102654"/>
                  </a:lnTo>
                  <a:lnTo>
                    <a:pt x="54483" y="102908"/>
                  </a:lnTo>
                  <a:lnTo>
                    <a:pt x="54660" y="102717"/>
                  </a:lnTo>
                  <a:lnTo>
                    <a:pt x="54851" y="103060"/>
                  </a:lnTo>
                  <a:lnTo>
                    <a:pt x="51117" y="102641"/>
                  </a:lnTo>
                  <a:lnTo>
                    <a:pt x="37579" y="101447"/>
                  </a:lnTo>
                  <a:lnTo>
                    <a:pt x="28702" y="100825"/>
                  </a:lnTo>
                  <a:lnTo>
                    <a:pt x="27609" y="100825"/>
                  </a:lnTo>
                  <a:lnTo>
                    <a:pt x="27965" y="100914"/>
                  </a:lnTo>
                  <a:lnTo>
                    <a:pt x="31635" y="101295"/>
                  </a:lnTo>
                  <a:lnTo>
                    <a:pt x="45161" y="102489"/>
                  </a:lnTo>
                  <a:lnTo>
                    <a:pt x="54038" y="103124"/>
                  </a:lnTo>
                  <a:lnTo>
                    <a:pt x="54889" y="103124"/>
                  </a:lnTo>
                  <a:lnTo>
                    <a:pt x="57721" y="108458"/>
                  </a:lnTo>
                  <a:lnTo>
                    <a:pt x="63436" y="119087"/>
                  </a:lnTo>
                  <a:lnTo>
                    <a:pt x="63690" y="118948"/>
                  </a:lnTo>
                  <a:lnTo>
                    <a:pt x="58026" y="108292"/>
                  </a:lnTo>
                  <a:lnTo>
                    <a:pt x="54902" y="102412"/>
                  </a:lnTo>
                  <a:lnTo>
                    <a:pt x="69659" y="78511"/>
                  </a:lnTo>
                  <a:lnTo>
                    <a:pt x="69951" y="77787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732662" y="3454977"/>
              <a:ext cx="112395" cy="111760"/>
            </a:xfrm>
            <a:custGeom>
              <a:avLst/>
              <a:gdLst/>
              <a:ahLst/>
              <a:cxnLst/>
              <a:rect l="l" t="t" r="r" b="b"/>
              <a:pathLst>
                <a:path w="112395" h="111760">
                  <a:moveTo>
                    <a:pt x="73808" y="97713"/>
                  </a:moveTo>
                  <a:lnTo>
                    <a:pt x="37998" y="97713"/>
                  </a:lnTo>
                  <a:lnTo>
                    <a:pt x="41719" y="99288"/>
                  </a:lnTo>
                  <a:lnTo>
                    <a:pt x="45643" y="100368"/>
                  </a:lnTo>
                  <a:lnTo>
                    <a:pt x="49657" y="100926"/>
                  </a:lnTo>
                  <a:lnTo>
                    <a:pt x="53467" y="111467"/>
                  </a:lnTo>
                  <a:lnTo>
                    <a:pt x="71894" y="109194"/>
                  </a:lnTo>
                  <a:lnTo>
                    <a:pt x="73012" y="98031"/>
                  </a:lnTo>
                  <a:lnTo>
                    <a:pt x="73808" y="97713"/>
                  </a:lnTo>
                  <a:close/>
                </a:path>
                <a:path w="112395" h="111760">
                  <a:moveTo>
                    <a:pt x="18110" y="14541"/>
                  </a:moveTo>
                  <a:lnTo>
                    <a:pt x="6680" y="29146"/>
                  </a:lnTo>
                  <a:lnTo>
                    <a:pt x="13779" y="37820"/>
                  </a:lnTo>
                  <a:lnTo>
                    <a:pt x="12204" y="41554"/>
                  </a:lnTo>
                  <a:lnTo>
                    <a:pt x="11112" y="45466"/>
                  </a:lnTo>
                  <a:lnTo>
                    <a:pt x="10566" y="49479"/>
                  </a:lnTo>
                  <a:lnTo>
                    <a:pt x="0" y="53251"/>
                  </a:lnTo>
                  <a:lnTo>
                    <a:pt x="2273" y="71640"/>
                  </a:lnTo>
                  <a:lnTo>
                    <a:pt x="13462" y="72758"/>
                  </a:lnTo>
                  <a:lnTo>
                    <a:pt x="14973" y="76517"/>
                  </a:lnTo>
                  <a:lnTo>
                    <a:pt x="16979" y="80048"/>
                  </a:lnTo>
                  <a:lnTo>
                    <a:pt x="19431" y="83273"/>
                  </a:lnTo>
                  <a:lnTo>
                    <a:pt x="14643" y="93395"/>
                  </a:lnTo>
                  <a:lnTo>
                    <a:pt x="29286" y="104787"/>
                  </a:lnTo>
                  <a:lnTo>
                    <a:pt x="37998" y="97713"/>
                  </a:lnTo>
                  <a:lnTo>
                    <a:pt x="73808" y="97713"/>
                  </a:lnTo>
                  <a:lnTo>
                    <a:pt x="76771" y="96532"/>
                  </a:lnTo>
                  <a:lnTo>
                    <a:pt x="80314" y="94526"/>
                  </a:lnTo>
                  <a:lnTo>
                    <a:pt x="83540" y="92075"/>
                  </a:lnTo>
                  <a:lnTo>
                    <a:pt x="97478" y="92075"/>
                  </a:lnTo>
                  <a:lnTo>
                    <a:pt x="105194" y="82321"/>
                  </a:lnTo>
                  <a:lnTo>
                    <a:pt x="99004" y="74734"/>
                  </a:lnTo>
                  <a:lnTo>
                    <a:pt x="58953" y="74734"/>
                  </a:lnTo>
                  <a:lnTo>
                    <a:pt x="51344" y="74220"/>
                  </a:lnTo>
                  <a:lnTo>
                    <a:pt x="44272" y="70713"/>
                  </a:lnTo>
                  <a:lnTo>
                    <a:pt x="39118" y="64738"/>
                  </a:lnTo>
                  <a:lnTo>
                    <a:pt x="36744" y="57507"/>
                  </a:lnTo>
                  <a:lnTo>
                    <a:pt x="37260" y="49916"/>
                  </a:lnTo>
                  <a:lnTo>
                    <a:pt x="40779" y="42862"/>
                  </a:lnTo>
                  <a:lnTo>
                    <a:pt x="46820" y="37693"/>
                  </a:lnTo>
                  <a:lnTo>
                    <a:pt x="54076" y="35348"/>
                  </a:lnTo>
                  <a:lnTo>
                    <a:pt x="97061" y="35348"/>
                  </a:lnTo>
                  <a:lnTo>
                    <a:pt x="96901" y="34950"/>
                  </a:lnTo>
                  <a:lnTo>
                    <a:pt x="94907" y="31419"/>
                  </a:lnTo>
                  <a:lnTo>
                    <a:pt x="92456" y="28193"/>
                  </a:lnTo>
                  <a:lnTo>
                    <a:pt x="96576" y="19354"/>
                  </a:lnTo>
                  <a:lnTo>
                    <a:pt x="28346" y="19354"/>
                  </a:lnTo>
                  <a:lnTo>
                    <a:pt x="18110" y="14541"/>
                  </a:lnTo>
                  <a:close/>
                </a:path>
                <a:path w="112395" h="111760">
                  <a:moveTo>
                    <a:pt x="97478" y="92075"/>
                  </a:moveTo>
                  <a:lnTo>
                    <a:pt x="83540" y="92075"/>
                  </a:lnTo>
                  <a:lnTo>
                    <a:pt x="93700" y="96850"/>
                  </a:lnTo>
                  <a:lnTo>
                    <a:pt x="97478" y="92075"/>
                  </a:lnTo>
                  <a:close/>
                </a:path>
                <a:path w="112395" h="111760">
                  <a:moveTo>
                    <a:pt x="97061" y="35348"/>
                  </a:moveTo>
                  <a:lnTo>
                    <a:pt x="54076" y="35348"/>
                  </a:lnTo>
                  <a:lnTo>
                    <a:pt x="61684" y="35887"/>
                  </a:lnTo>
                  <a:lnTo>
                    <a:pt x="68745" y="39420"/>
                  </a:lnTo>
                  <a:lnTo>
                    <a:pt x="73874" y="45391"/>
                  </a:lnTo>
                  <a:lnTo>
                    <a:pt x="76233" y="52611"/>
                  </a:lnTo>
                  <a:lnTo>
                    <a:pt x="75708" y="60185"/>
                  </a:lnTo>
                  <a:lnTo>
                    <a:pt x="72186" y="67221"/>
                  </a:lnTo>
                  <a:lnTo>
                    <a:pt x="66199" y="72365"/>
                  </a:lnTo>
                  <a:lnTo>
                    <a:pt x="58953" y="74734"/>
                  </a:lnTo>
                  <a:lnTo>
                    <a:pt x="99004" y="74734"/>
                  </a:lnTo>
                  <a:lnTo>
                    <a:pt x="98107" y="73634"/>
                  </a:lnTo>
                  <a:lnTo>
                    <a:pt x="99695" y="69913"/>
                  </a:lnTo>
                  <a:lnTo>
                    <a:pt x="100774" y="66001"/>
                  </a:lnTo>
                  <a:lnTo>
                    <a:pt x="101320" y="62001"/>
                  </a:lnTo>
                  <a:lnTo>
                    <a:pt x="111887" y="58204"/>
                  </a:lnTo>
                  <a:lnTo>
                    <a:pt x="109601" y="39827"/>
                  </a:lnTo>
                  <a:lnTo>
                    <a:pt x="98412" y="38709"/>
                  </a:lnTo>
                  <a:lnTo>
                    <a:pt x="97061" y="35348"/>
                  </a:lnTo>
                  <a:close/>
                </a:path>
                <a:path w="112395" h="111760">
                  <a:moveTo>
                    <a:pt x="58432" y="0"/>
                  </a:moveTo>
                  <a:lnTo>
                    <a:pt x="40005" y="2260"/>
                  </a:lnTo>
                  <a:lnTo>
                    <a:pt x="38874" y="13423"/>
                  </a:lnTo>
                  <a:lnTo>
                    <a:pt x="35115" y="14922"/>
                  </a:lnTo>
                  <a:lnTo>
                    <a:pt x="31572" y="16916"/>
                  </a:lnTo>
                  <a:lnTo>
                    <a:pt x="28346" y="19354"/>
                  </a:lnTo>
                  <a:lnTo>
                    <a:pt x="96576" y="19354"/>
                  </a:lnTo>
                  <a:lnTo>
                    <a:pt x="97180" y="18059"/>
                  </a:lnTo>
                  <a:lnTo>
                    <a:pt x="91641" y="13741"/>
                  </a:lnTo>
                  <a:lnTo>
                    <a:pt x="73850" y="13741"/>
                  </a:lnTo>
                  <a:lnTo>
                    <a:pt x="70104" y="12166"/>
                  </a:lnTo>
                  <a:lnTo>
                    <a:pt x="66192" y="11087"/>
                  </a:lnTo>
                  <a:lnTo>
                    <a:pt x="62166" y="10528"/>
                  </a:lnTo>
                  <a:lnTo>
                    <a:pt x="58432" y="0"/>
                  </a:lnTo>
                  <a:close/>
                </a:path>
                <a:path w="112395" h="111760">
                  <a:moveTo>
                    <a:pt x="82550" y="6654"/>
                  </a:moveTo>
                  <a:lnTo>
                    <a:pt x="73850" y="13741"/>
                  </a:lnTo>
                  <a:lnTo>
                    <a:pt x="91641" y="13741"/>
                  </a:lnTo>
                  <a:lnTo>
                    <a:pt x="82550" y="6654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720133" y="3253752"/>
              <a:ext cx="774065" cy="176530"/>
            </a:xfrm>
            <a:custGeom>
              <a:avLst/>
              <a:gdLst/>
              <a:ahLst/>
              <a:cxnLst/>
              <a:rect l="l" t="t" r="r" b="b"/>
              <a:pathLst>
                <a:path w="774064" h="176529">
                  <a:moveTo>
                    <a:pt x="98171" y="134569"/>
                  </a:moveTo>
                  <a:lnTo>
                    <a:pt x="97891" y="118122"/>
                  </a:lnTo>
                  <a:lnTo>
                    <a:pt x="88138" y="116103"/>
                  </a:lnTo>
                  <a:lnTo>
                    <a:pt x="87160" y="112649"/>
                  </a:lnTo>
                  <a:lnTo>
                    <a:pt x="85712" y="109347"/>
                  </a:lnTo>
                  <a:lnTo>
                    <a:pt x="85521" y="109042"/>
                  </a:lnTo>
                  <a:lnTo>
                    <a:pt x="83845" y="106273"/>
                  </a:lnTo>
                  <a:lnTo>
                    <a:pt x="89014" y="97777"/>
                  </a:lnTo>
                  <a:lnTo>
                    <a:pt x="83654" y="92633"/>
                  </a:lnTo>
                  <a:lnTo>
                    <a:pt x="82804" y="91808"/>
                  </a:lnTo>
                  <a:lnTo>
                    <a:pt x="77139" y="86360"/>
                  </a:lnTo>
                  <a:lnTo>
                    <a:pt x="68808" y="91808"/>
                  </a:lnTo>
                  <a:lnTo>
                    <a:pt x="67284" y="90957"/>
                  </a:lnTo>
                  <a:lnTo>
                    <a:pt x="67284" y="126377"/>
                  </a:lnTo>
                  <a:lnTo>
                    <a:pt x="66103" y="133032"/>
                  </a:lnTo>
                  <a:lnTo>
                    <a:pt x="62318" y="138925"/>
                  </a:lnTo>
                  <a:lnTo>
                    <a:pt x="56540" y="142913"/>
                  </a:lnTo>
                  <a:lnTo>
                    <a:pt x="49898" y="144310"/>
                  </a:lnTo>
                  <a:lnTo>
                    <a:pt x="43230" y="143141"/>
                  </a:lnTo>
                  <a:lnTo>
                    <a:pt x="37325" y="139357"/>
                  </a:lnTo>
                  <a:lnTo>
                    <a:pt x="33337" y="133591"/>
                  </a:lnTo>
                  <a:lnTo>
                    <a:pt x="31927" y="126974"/>
                  </a:lnTo>
                  <a:lnTo>
                    <a:pt x="33108" y="120319"/>
                  </a:lnTo>
                  <a:lnTo>
                    <a:pt x="67284" y="126377"/>
                  </a:lnTo>
                  <a:lnTo>
                    <a:pt x="67284" y="90957"/>
                  </a:lnTo>
                  <a:lnTo>
                    <a:pt x="65684" y="90055"/>
                  </a:lnTo>
                  <a:lnTo>
                    <a:pt x="62344" y="88747"/>
                  </a:lnTo>
                  <a:lnTo>
                    <a:pt x="58864" y="87884"/>
                  </a:lnTo>
                  <a:lnTo>
                    <a:pt x="56489" y="78232"/>
                  </a:lnTo>
                  <a:lnTo>
                    <a:pt x="39992" y="78549"/>
                  </a:lnTo>
                  <a:lnTo>
                    <a:pt x="37960" y="88239"/>
                  </a:lnTo>
                  <a:lnTo>
                    <a:pt x="34505" y="89230"/>
                  </a:lnTo>
                  <a:lnTo>
                    <a:pt x="31191" y="90665"/>
                  </a:lnTo>
                  <a:lnTo>
                    <a:pt x="28117" y="92519"/>
                  </a:lnTo>
                  <a:lnTo>
                    <a:pt x="19596" y="87490"/>
                  </a:lnTo>
                  <a:lnTo>
                    <a:pt x="8140" y="99301"/>
                  </a:lnTo>
                  <a:lnTo>
                    <a:pt x="13601" y="107619"/>
                  </a:lnTo>
                  <a:lnTo>
                    <a:pt x="11861" y="110731"/>
                  </a:lnTo>
                  <a:lnTo>
                    <a:pt x="10553" y="113982"/>
                  </a:lnTo>
                  <a:lnTo>
                    <a:pt x="9677" y="117538"/>
                  </a:lnTo>
                  <a:lnTo>
                    <a:pt x="0" y="119913"/>
                  </a:lnTo>
                  <a:lnTo>
                    <a:pt x="279" y="136347"/>
                  </a:lnTo>
                  <a:lnTo>
                    <a:pt x="10033" y="138366"/>
                  </a:lnTo>
                  <a:lnTo>
                    <a:pt x="11010" y="141820"/>
                  </a:lnTo>
                  <a:lnTo>
                    <a:pt x="12458" y="145122"/>
                  </a:lnTo>
                  <a:lnTo>
                    <a:pt x="14325" y="148196"/>
                  </a:lnTo>
                  <a:lnTo>
                    <a:pt x="9169" y="156679"/>
                  </a:lnTo>
                  <a:lnTo>
                    <a:pt x="21056" y="167995"/>
                  </a:lnTo>
                  <a:lnTo>
                    <a:pt x="29387" y="162547"/>
                  </a:lnTo>
                  <a:lnTo>
                    <a:pt x="32512" y="164299"/>
                  </a:lnTo>
                  <a:lnTo>
                    <a:pt x="35852" y="165608"/>
                  </a:lnTo>
                  <a:lnTo>
                    <a:pt x="39331" y="166471"/>
                  </a:lnTo>
                  <a:lnTo>
                    <a:pt x="41706" y="176110"/>
                  </a:lnTo>
                  <a:lnTo>
                    <a:pt x="58178" y="175831"/>
                  </a:lnTo>
                  <a:lnTo>
                    <a:pt x="60210" y="166103"/>
                  </a:lnTo>
                  <a:lnTo>
                    <a:pt x="63665" y="165125"/>
                  </a:lnTo>
                  <a:lnTo>
                    <a:pt x="66992" y="163690"/>
                  </a:lnTo>
                  <a:lnTo>
                    <a:pt x="68897" y="162547"/>
                  </a:lnTo>
                  <a:lnTo>
                    <a:pt x="70065" y="161848"/>
                  </a:lnTo>
                  <a:lnTo>
                    <a:pt x="78574" y="166992"/>
                  </a:lnTo>
                  <a:lnTo>
                    <a:pt x="83553" y="161848"/>
                  </a:lnTo>
                  <a:lnTo>
                    <a:pt x="90030" y="155155"/>
                  </a:lnTo>
                  <a:lnTo>
                    <a:pt x="84569" y="146850"/>
                  </a:lnTo>
                  <a:lnTo>
                    <a:pt x="85991" y="144310"/>
                  </a:lnTo>
                  <a:lnTo>
                    <a:pt x="86321" y="143725"/>
                  </a:lnTo>
                  <a:lnTo>
                    <a:pt x="87642" y="140398"/>
                  </a:lnTo>
                  <a:lnTo>
                    <a:pt x="88506" y="136931"/>
                  </a:lnTo>
                  <a:lnTo>
                    <a:pt x="98171" y="134569"/>
                  </a:lnTo>
                  <a:close/>
                </a:path>
                <a:path w="774064" h="176529">
                  <a:moveTo>
                    <a:pt x="629221" y="45923"/>
                  </a:moveTo>
                  <a:lnTo>
                    <a:pt x="628992" y="32524"/>
                  </a:lnTo>
                  <a:lnTo>
                    <a:pt x="621042" y="30861"/>
                  </a:lnTo>
                  <a:lnTo>
                    <a:pt x="620217" y="28054"/>
                  </a:lnTo>
                  <a:lnTo>
                    <a:pt x="619023" y="25361"/>
                  </a:lnTo>
                  <a:lnTo>
                    <a:pt x="617956" y="23622"/>
                  </a:lnTo>
                  <a:lnTo>
                    <a:pt x="617499" y="22860"/>
                  </a:lnTo>
                  <a:lnTo>
                    <a:pt x="621703" y="15938"/>
                  </a:lnTo>
                  <a:lnTo>
                    <a:pt x="617245" y="11645"/>
                  </a:lnTo>
                  <a:lnTo>
                    <a:pt x="616635" y="11061"/>
                  </a:lnTo>
                  <a:lnTo>
                    <a:pt x="612038" y="6616"/>
                  </a:lnTo>
                  <a:lnTo>
                    <a:pt x="605447" y="10922"/>
                  </a:lnTo>
                  <a:lnTo>
                    <a:pt x="605447" y="43738"/>
                  </a:lnTo>
                  <a:lnTo>
                    <a:pt x="594410" y="55168"/>
                  </a:lnTo>
                  <a:lnTo>
                    <a:pt x="585279" y="55333"/>
                  </a:lnTo>
                  <a:lnTo>
                    <a:pt x="573824" y="44323"/>
                  </a:lnTo>
                  <a:lnTo>
                    <a:pt x="573659" y="35217"/>
                  </a:lnTo>
                  <a:lnTo>
                    <a:pt x="584720" y="23787"/>
                  </a:lnTo>
                  <a:lnTo>
                    <a:pt x="593852" y="23622"/>
                  </a:lnTo>
                  <a:lnTo>
                    <a:pt x="605294" y="34658"/>
                  </a:lnTo>
                  <a:lnTo>
                    <a:pt x="605447" y="43738"/>
                  </a:lnTo>
                  <a:lnTo>
                    <a:pt x="605447" y="10922"/>
                  </a:lnTo>
                  <a:lnTo>
                    <a:pt x="605231" y="11061"/>
                  </a:lnTo>
                  <a:lnTo>
                    <a:pt x="602678" y="9639"/>
                  </a:lnTo>
                  <a:lnTo>
                    <a:pt x="599935" y="8559"/>
                  </a:lnTo>
                  <a:lnTo>
                    <a:pt x="597090" y="7861"/>
                  </a:lnTo>
                  <a:lnTo>
                    <a:pt x="595096" y="0"/>
                  </a:lnTo>
                  <a:lnTo>
                    <a:pt x="581672" y="215"/>
                  </a:lnTo>
                  <a:lnTo>
                    <a:pt x="579996" y="8153"/>
                  </a:lnTo>
                  <a:lnTo>
                    <a:pt x="577202" y="8966"/>
                  </a:lnTo>
                  <a:lnTo>
                    <a:pt x="574509" y="10134"/>
                  </a:lnTo>
                  <a:lnTo>
                    <a:pt x="572020" y="11645"/>
                  </a:lnTo>
                  <a:lnTo>
                    <a:pt x="565073" y="7442"/>
                  </a:lnTo>
                  <a:lnTo>
                    <a:pt x="555739" y="17068"/>
                  </a:lnTo>
                  <a:lnTo>
                    <a:pt x="560197" y="23850"/>
                  </a:lnTo>
                  <a:lnTo>
                    <a:pt x="558761" y="26403"/>
                  </a:lnTo>
                  <a:lnTo>
                    <a:pt x="557682" y="29146"/>
                  </a:lnTo>
                  <a:lnTo>
                    <a:pt x="556983" y="31978"/>
                  </a:lnTo>
                  <a:lnTo>
                    <a:pt x="549109" y="33909"/>
                  </a:lnTo>
                  <a:lnTo>
                    <a:pt x="549402" y="47332"/>
                  </a:lnTo>
                  <a:lnTo>
                    <a:pt x="557339" y="48971"/>
                  </a:lnTo>
                  <a:lnTo>
                    <a:pt x="558152" y="51790"/>
                  </a:lnTo>
                  <a:lnTo>
                    <a:pt x="559320" y="54483"/>
                  </a:lnTo>
                  <a:lnTo>
                    <a:pt x="560844" y="56984"/>
                  </a:lnTo>
                  <a:lnTo>
                    <a:pt x="556628" y="63919"/>
                  </a:lnTo>
                  <a:lnTo>
                    <a:pt x="566305" y="73228"/>
                  </a:lnTo>
                  <a:lnTo>
                    <a:pt x="573087" y="68795"/>
                  </a:lnTo>
                  <a:lnTo>
                    <a:pt x="575652" y="70218"/>
                  </a:lnTo>
                  <a:lnTo>
                    <a:pt x="578396" y="71297"/>
                  </a:lnTo>
                  <a:lnTo>
                    <a:pt x="581240" y="71983"/>
                  </a:lnTo>
                  <a:lnTo>
                    <a:pt x="583107" y="79806"/>
                  </a:lnTo>
                  <a:lnTo>
                    <a:pt x="596557" y="79578"/>
                  </a:lnTo>
                  <a:lnTo>
                    <a:pt x="598208" y="71628"/>
                  </a:lnTo>
                  <a:lnTo>
                    <a:pt x="601027" y="70840"/>
                  </a:lnTo>
                  <a:lnTo>
                    <a:pt x="603745" y="69672"/>
                  </a:lnTo>
                  <a:lnTo>
                    <a:pt x="605193" y="68795"/>
                  </a:lnTo>
                  <a:lnTo>
                    <a:pt x="606247" y="68160"/>
                  </a:lnTo>
                  <a:lnTo>
                    <a:pt x="613194" y="72351"/>
                  </a:lnTo>
                  <a:lnTo>
                    <a:pt x="617296" y="68160"/>
                  </a:lnTo>
                  <a:lnTo>
                    <a:pt x="622579" y="62763"/>
                  </a:lnTo>
                  <a:lnTo>
                    <a:pt x="618121" y="55981"/>
                  </a:lnTo>
                  <a:lnTo>
                    <a:pt x="618477" y="55333"/>
                  </a:lnTo>
                  <a:lnTo>
                    <a:pt x="619556" y="53428"/>
                  </a:lnTo>
                  <a:lnTo>
                    <a:pt x="620636" y="50698"/>
                  </a:lnTo>
                  <a:lnTo>
                    <a:pt x="621334" y="47853"/>
                  </a:lnTo>
                  <a:lnTo>
                    <a:pt x="629221" y="45923"/>
                  </a:lnTo>
                  <a:close/>
                </a:path>
                <a:path w="774064" h="176529">
                  <a:moveTo>
                    <a:pt x="774026" y="152412"/>
                  </a:moveTo>
                  <a:lnTo>
                    <a:pt x="773874" y="143941"/>
                  </a:lnTo>
                  <a:lnTo>
                    <a:pt x="768908" y="142900"/>
                  </a:lnTo>
                  <a:lnTo>
                    <a:pt x="768400" y="141122"/>
                  </a:lnTo>
                  <a:lnTo>
                    <a:pt x="767664" y="139433"/>
                  </a:lnTo>
                  <a:lnTo>
                    <a:pt x="766978" y="138290"/>
                  </a:lnTo>
                  <a:lnTo>
                    <a:pt x="766711" y="137858"/>
                  </a:lnTo>
                  <a:lnTo>
                    <a:pt x="769366" y="133489"/>
                  </a:lnTo>
                  <a:lnTo>
                    <a:pt x="766508" y="130733"/>
                  </a:lnTo>
                  <a:lnTo>
                    <a:pt x="766178" y="130416"/>
                  </a:lnTo>
                  <a:lnTo>
                    <a:pt x="763270" y="127609"/>
                  </a:lnTo>
                  <a:lnTo>
                    <a:pt x="759104" y="130352"/>
                  </a:lnTo>
                  <a:lnTo>
                    <a:pt x="759104" y="150977"/>
                  </a:lnTo>
                  <a:lnTo>
                    <a:pt x="752144" y="158178"/>
                  </a:lnTo>
                  <a:lnTo>
                    <a:pt x="746391" y="158292"/>
                  </a:lnTo>
                  <a:lnTo>
                    <a:pt x="739152" y="151345"/>
                  </a:lnTo>
                  <a:lnTo>
                    <a:pt x="739051" y="145605"/>
                  </a:lnTo>
                  <a:lnTo>
                    <a:pt x="746023" y="138391"/>
                  </a:lnTo>
                  <a:lnTo>
                    <a:pt x="751776" y="138290"/>
                  </a:lnTo>
                  <a:lnTo>
                    <a:pt x="759002" y="145237"/>
                  </a:lnTo>
                  <a:lnTo>
                    <a:pt x="759104" y="150977"/>
                  </a:lnTo>
                  <a:lnTo>
                    <a:pt x="759104" y="130352"/>
                  </a:lnTo>
                  <a:lnTo>
                    <a:pt x="757364" y="129527"/>
                  </a:lnTo>
                  <a:lnTo>
                    <a:pt x="755637" y="128841"/>
                  </a:lnTo>
                  <a:lnTo>
                    <a:pt x="753846" y="128397"/>
                  </a:lnTo>
                  <a:lnTo>
                    <a:pt x="752602" y="123431"/>
                  </a:lnTo>
                  <a:lnTo>
                    <a:pt x="744118" y="123583"/>
                  </a:lnTo>
                  <a:lnTo>
                    <a:pt x="743077" y="128536"/>
                  </a:lnTo>
                  <a:lnTo>
                    <a:pt x="741299" y="129044"/>
                  </a:lnTo>
                  <a:lnTo>
                    <a:pt x="739597" y="129781"/>
                  </a:lnTo>
                  <a:lnTo>
                    <a:pt x="738073" y="130695"/>
                  </a:lnTo>
                  <a:lnTo>
                    <a:pt x="733729" y="128079"/>
                  </a:lnTo>
                  <a:lnTo>
                    <a:pt x="727837" y="134175"/>
                  </a:lnTo>
                  <a:lnTo>
                    <a:pt x="730643" y="138442"/>
                  </a:lnTo>
                  <a:lnTo>
                    <a:pt x="729742" y="140055"/>
                  </a:lnTo>
                  <a:lnTo>
                    <a:pt x="729068" y="141770"/>
                  </a:lnTo>
                  <a:lnTo>
                    <a:pt x="728624" y="143560"/>
                  </a:lnTo>
                  <a:lnTo>
                    <a:pt x="723646" y="144805"/>
                  </a:lnTo>
                  <a:lnTo>
                    <a:pt x="723785" y="153250"/>
                  </a:lnTo>
                  <a:lnTo>
                    <a:pt x="728764" y="154292"/>
                  </a:lnTo>
                  <a:lnTo>
                    <a:pt x="729272" y="156070"/>
                  </a:lnTo>
                  <a:lnTo>
                    <a:pt x="730008" y="157759"/>
                  </a:lnTo>
                  <a:lnTo>
                    <a:pt x="730973" y="159334"/>
                  </a:lnTo>
                  <a:lnTo>
                    <a:pt x="728306" y="163703"/>
                  </a:lnTo>
                  <a:lnTo>
                    <a:pt x="734402" y="169583"/>
                  </a:lnTo>
                  <a:lnTo>
                    <a:pt x="738695" y="166776"/>
                  </a:lnTo>
                  <a:lnTo>
                    <a:pt x="740308" y="167678"/>
                  </a:lnTo>
                  <a:lnTo>
                    <a:pt x="742035" y="168363"/>
                  </a:lnTo>
                  <a:lnTo>
                    <a:pt x="743826" y="168795"/>
                  </a:lnTo>
                  <a:lnTo>
                    <a:pt x="745058" y="173761"/>
                  </a:lnTo>
                  <a:lnTo>
                    <a:pt x="753554" y="173609"/>
                  </a:lnTo>
                  <a:lnTo>
                    <a:pt x="754595" y="168656"/>
                  </a:lnTo>
                  <a:lnTo>
                    <a:pt x="756361" y="168135"/>
                  </a:lnTo>
                  <a:lnTo>
                    <a:pt x="758063" y="167398"/>
                  </a:lnTo>
                  <a:lnTo>
                    <a:pt x="759117" y="166776"/>
                  </a:lnTo>
                  <a:lnTo>
                    <a:pt x="759650" y="166458"/>
                  </a:lnTo>
                  <a:lnTo>
                    <a:pt x="764032" y="169100"/>
                  </a:lnTo>
                  <a:lnTo>
                    <a:pt x="766559" y="166458"/>
                  </a:lnTo>
                  <a:lnTo>
                    <a:pt x="769835" y="163042"/>
                  </a:lnTo>
                  <a:lnTo>
                    <a:pt x="767029" y="158762"/>
                  </a:lnTo>
                  <a:lnTo>
                    <a:pt x="767295" y="158292"/>
                  </a:lnTo>
                  <a:lnTo>
                    <a:pt x="767930" y="157149"/>
                  </a:lnTo>
                  <a:lnTo>
                    <a:pt x="768604" y="155435"/>
                  </a:lnTo>
                  <a:lnTo>
                    <a:pt x="769048" y="153644"/>
                  </a:lnTo>
                  <a:lnTo>
                    <a:pt x="774026" y="152412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3" name="object 11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441341" y="3448021"/>
              <a:ext cx="80086" cy="79857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5136581" y="3283248"/>
              <a:ext cx="123825" cy="123189"/>
            </a:xfrm>
            <a:custGeom>
              <a:avLst/>
              <a:gdLst/>
              <a:ahLst/>
              <a:cxnLst/>
              <a:rect l="l" t="t" r="r" b="b"/>
              <a:pathLst>
                <a:path w="123825" h="123189">
                  <a:moveTo>
                    <a:pt x="86648" y="105994"/>
                  </a:moveTo>
                  <a:lnTo>
                    <a:pt x="36906" y="105994"/>
                  </a:lnTo>
                  <a:lnTo>
                    <a:pt x="40855" y="108191"/>
                  </a:lnTo>
                  <a:lnTo>
                    <a:pt x="45072" y="109867"/>
                  </a:lnTo>
                  <a:lnTo>
                    <a:pt x="49466" y="110959"/>
                  </a:lnTo>
                  <a:lnTo>
                    <a:pt x="52438" y="123088"/>
                  </a:lnTo>
                  <a:lnTo>
                    <a:pt x="73139" y="122720"/>
                  </a:lnTo>
                  <a:lnTo>
                    <a:pt x="75692" y="110489"/>
                  </a:lnTo>
                  <a:lnTo>
                    <a:pt x="80035" y="109270"/>
                  </a:lnTo>
                  <a:lnTo>
                    <a:pt x="84201" y="107467"/>
                  </a:lnTo>
                  <a:lnTo>
                    <a:pt x="86648" y="105994"/>
                  </a:lnTo>
                  <a:close/>
                </a:path>
                <a:path w="123825" h="123189">
                  <a:moveTo>
                    <a:pt x="24650" y="11480"/>
                  </a:moveTo>
                  <a:lnTo>
                    <a:pt x="10261" y="26365"/>
                  </a:lnTo>
                  <a:lnTo>
                    <a:pt x="17119" y="36791"/>
                  </a:lnTo>
                  <a:lnTo>
                    <a:pt x="14909" y="40728"/>
                  </a:lnTo>
                  <a:lnTo>
                    <a:pt x="13233" y="44945"/>
                  </a:lnTo>
                  <a:lnTo>
                    <a:pt x="12153" y="49326"/>
                  </a:lnTo>
                  <a:lnTo>
                    <a:pt x="0" y="52298"/>
                  </a:lnTo>
                  <a:lnTo>
                    <a:pt x="355" y="72936"/>
                  </a:lnTo>
                  <a:lnTo>
                    <a:pt x="12611" y="75425"/>
                  </a:lnTo>
                  <a:lnTo>
                    <a:pt x="13843" y="79768"/>
                  </a:lnTo>
                  <a:lnTo>
                    <a:pt x="15659" y="83946"/>
                  </a:lnTo>
                  <a:lnTo>
                    <a:pt x="17995" y="87820"/>
                  </a:lnTo>
                  <a:lnTo>
                    <a:pt x="11506" y="98488"/>
                  </a:lnTo>
                  <a:lnTo>
                    <a:pt x="26428" y="112826"/>
                  </a:lnTo>
                  <a:lnTo>
                    <a:pt x="36906" y="105994"/>
                  </a:lnTo>
                  <a:lnTo>
                    <a:pt x="86648" y="105994"/>
                  </a:lnTo>
                  <a:lnTo>
                    <a:pt x="88061" y="105143"/>
                  </a:lnTo>
                  <a:lnTo>
                    <a:pt x="104999" y="105143"/>
                  </a:lnTo>
                  <a:lnTo>
                    <a:pt x="113144" y="96710"/>
                  </a:lnTo>
                  <a:lnTo>
                    <a:pt x="106286" y="86271"/>
                  </a:lnTo>
                  <a:lnTo>
                    <a:pt x="108147" y="82973"/>
                  </a:lnTo>
                  <a:lnTo>
                    <a:pt x="62763" y="82973"/>
                  </a:lnTo>
                  <a:lnTo>
                    <a:pt x="54379" y="81500"/>
                  </a:lnTo>
                  <a:lnTo>
                    <a:pt x="46951" y="76771"/>
                  </a:lnTo>
                  <a:lnTo>
                    <a:pt x="41942" y="69523"/>
                  </a:lnTo>
                  <a:lnTo>
                    <a:pt x="40166" y="61215"/>
                  </a:lnTo>
                  <a:lnTo>
                    <a:pt x="41644" y="52852"/>
                  </a:lnTo>
                  <a:lnTo>
                    <a:pt x="46393" y="45440"/>
                  </a:lnTo>
                  <a:lnTo>
                    <a:pt x="53659" y="40447"/>
                  </a:lnTo>
                  <a:lnTo>
                    <a:pt x="61987" y="38681"/>
                  </a:lnTo>
                  <a:lnTo>
                    <a:pt x="107508" y="38681"/>
                  </a:lnTo>
                  <a:lnTo>
                    <a:pt x="105422" y="35242"/>
                  </a:lnTo>
                  <a:lnTo>
                    <a:pt x="111912" y="24574"/>
                  </a:lnTo>
                  <a:lnTo>
                    <a:pt x="105026" y="17957"/>
                  </a:lnTo>
                  <a:lnTo>
                    <a:pt x="35323" y="17945"/>
                  </a:lnTo>
                  <a:lnTo>
                    <a:pt x="24650" y="11480"/>
                  </a:lnTo>
                  <a:close/>
                </a:path>
                <a:path w="123825" h="123189">
                  <a:moveTo>
                    <a:pt x="104999" y="105143"/>
                  </a:moveTo>
                  <a:lnTo>
                    <a:pt x="88061" y="105143"/>
                  </a:lnTo>
                  <a:lnTo>
                    <a:pt x="98767" y="111594"/>
                  </a:lnTo>
                  <a:lnTo>
                    <a:pt x="104999" y="105143"/>
                  </a:lnTo>
                  <a:close/>
                </a:path>
                <a:path w="123825" h="123189">
                  <a:moveTo>
                    <a:pt x="107508" y="38681"/>
                  </a:moveTo>
                  <a:lnTo>
                    <a:pt x="61987" y="38681"/>
                  </a:lnTo>
                  <a:lnTo>
                    <a:pt x="70369" y="40157"/>
                  </a:lnTo>
                  <a:lnTo>
                    <a:pt x="77800" y="44894"/>
                  </a:lnTo>
                  <a:lnTo>
                    <a:pt x="82807" y="52134"/>
                  </a:lnTo>
                  <a:lnTo>
                    <a:pt x="84578" y="60439"/>
                  </a:lnTo>
                  <a:lnTo>
                    <a:pt x="83097" y="68801"/>
                  </a:lnTo>
                  <a:lnTo>
                    <a:pt x="78346" y="76212"/>
                  </a:lnTo>
                  <a:lnTo>
                    <a:pt x="71090" y="81205"/>
                  </a:lnTo>
                  <a:lnTo>
                    <a:pt x="62763" y="82973"/>
                  </a:lnTo>
                  <a:lnTo>
                    <a:pt x="108147" y="82973"/>
                  </a:lnTo>
                  <a:lnTo>
                    <a:pt x="108508" y="82334"/>
                  </a:lnTo>
                  <a:lnTo>
                    <a:pt x="110172" y="78117"/>
                  </a:lnTo>
                  <a:lnTo>
                    <a:pt x="111264" y="73748"/>
                  </a:lnTo>
                  <a:lnTo>
                    <a:pt x="123418" y="70777"/>
                  </a:lnTo>
                  <a:lnTo>
                    <a:pt x="123050" y="50126"/>
                  </a:lnTo>
                  <a:lnTo>
                    <a:pt x="110807" y="47650"/>
                  </a:lnTo>
                  <a:lnTo>
                    <a:pt x="109575" y="43294"/>
                  </a:lnTo>
                  <a:lnTo>
                    <a:pt x="107772" y="39115"/>
                  </a:lnTo>
                  <a:lnTo>
                    <a:pt x="107508" y="38681"/>
                  </a:lnTo>
                  <a:close/>
                </a:path>
                <a:path w="123825" h="123189">
                  <a:moveTo>
                    <a:pt x="70993" y="0"/>
                  </a:moveTo>
                  <a:lnTo>
                    <a:pt x="50292" y="355"/>
                  </a:lnTo>
                  <a:lnTo>
                    <a:pt x="47739" y="12572"/>
                  </a:lnTo>
                  <a:lnTo>
                    <a:pt x="43383" y="13804"/>
                  </a:lnTo>
                  <a:lnTo>
                    <a:pt x="39230" y="15608"/>
                  </a:lnTo>
                  <a:lnTo>
                    <a:pt x="35344" y="17957"/>
                  </a:lnTo>
                  <a:lnTo>
                    <a:pt x="105026" y="17957"/>
                  </a:lnTo>
                  <a:lnTo>
                    <a:pt x="104114" y="17081"/>
                  </a:lnTo>
                  <a:lnTo>
                    <a:pt x="86525" y="17081"/>
                  </a:lnTo>
                  <a:lnTo>
                    <a:pt x="82588" y="14871"/>
                  </a:lnTo>
                  <a:lnTo>
                    <a:pt x="78359" y="13207"/>
                  </a:lnTo>
                  <a:lnTo>
                    <a:pt x="73977" y="12115"/>
                  </a:lnTo>
                  <a:lnTo>
                    <a:pt x="70993" y="0"/>
                  </a:lnTo>
                  <a:close/>
                </a:path>
                <a:path w="123825" h="123189">
                  <a:moveTo>
                    <a:pt x="96989" y="10236"/>
                  </a:moveTo>
                  <a:lnTo>
                    <a:pt x="86525" y="17081"/>
                  </a:lnTo>
                  <a:lnTo>
                    <a:pt x="104114" y="17081"/>
                  </a:lnTo>
                  <a:lnTo>
                    <a:pt x="96989" y="10236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681146" y="3734154"/>
              <a:ext cx="882650" cy="0"/>
            </a:xfrm>
            <a:custGeom>
              <a:avLst/>
              <a:gdLst/>
              <a:ahLst/>
              <a:cxnLst/>
              <a:rect l="l" t="t" r="r" b="b"/>
              <a:pathLst>
                <a:path w="882650" h="0">
                  <a:moveTo>
                    <a:pt x="882027" y="0"/>
                  </a:moveTo>
                  <a:lnTo>
                    <a:pt x="0" y="0"/>
                  </a:lnTo>
                  <a:lnTo>
                    <a:pt x="882027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913905" y="3352328"/>
              <a:ext cx="460375" cy="381635"/>
            </a:xfrm>
            <a:custGeom>
              <a:avLst/>
              <a:gdLst/>
              <a:ahLst/>
              <a:cxnLst/>
              <a:rect l="l" t="t" r="r" b="b"/>
              <a:pathLst>
                <a:path w="460375" h="381635">
                  <a:moveTo>
                    <a:pt x="453910" y="12"/>
                  </a:moveTo>
                  <a:lnTo>
                    <a:pt x="446468" y="12"/>
                  </a:lnTo>
                  <a:lnTo>
                    <a:pt x="6083" y="0"/>
                  </a:lnTo>
                  <a:lnTo>
                    <a:pt x="25" y="6019"/>
                  </a:lnTo>
                  <a:lnTo>
                    <a:pt x="0" y="325932"/>
                  </a:lnTo>
                  <a:lnTo>
                    <a:pt x="6045" y="331965"/>
                  </a:lnTo>
                  <a:lnTo>
                    <a:pt x="179679" y="331977"/>
                  </a:lnTo>
                  <a:lnTo>
                    <a:pt x="185283" y="351096"/>
                  </a:lnTo>
                  <a:lnTo>
                    <a:pt x="184840" y="362623"/>
                  </a:lnTo>
                  <a:lnTo>
                    <a:pt x="176270" y="371197"/>
                  </a:lnTo>
                  <a:lnTo>
                    <a:pt x="157492" y="381457"/>
                  </a:lnTo>
                  <a:lnTo>
                    <a:pt x="312864" y="381457"/>
                  </a:lnTo>
                  <a:lnTo>
                    <a:pt x="291625" y="373568"/>
                  </a:lnTo>
                  <a:lnTo>
                    <a:pt x="281682" y="365785"/>
                  </a:lnTo>
                  <a:lnTo>
                    <a:pt x="280460" y="353467"/>
                  </a:lnTo>
                  <a:lnTo>
                    <a:pt x="285381" y="331977"/>
                  </a:lnTo>
                  <a:lnTo>
                    <a:pt x="453898" y="331977"/>
                  </a:lnTo>
                  <a:lnTo>
                    <a:pt x="459943" y="325983"/>
                  </a:lnTo>
                  <a:lnTo>
                    <a:pt x="459968" y="6032"/>
                  </a:lnTo>
                  <a:lnTo>
                    <a:pt x="453910" y="12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135379" y="3649745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7358" y="0"/>
                  </a:moveTo>
                  <a:lnTo>
                    <a:pt x="2339" y="2335"/>
                  </a:lnTo>
                  <a:lnTo>
                    <a:pt x="0" y="7342"/>
                  </a:lnTo>
                  <a:lnTo>
                    <a:pt x="1823" y="13533"/>
                  </a:lnTo>
                  <a:lnTo>
                    <a:pt x="2014" y="13825"/>
                  </a:lnTo>
                  <a:lnTo>
                    <a:pt x="2268" y="14067"/>
                  </a:lnTo>
                  <a:lnTo>
                    <a:pt x="2547" y="14270"/>
                  </a:lnTo>
                  <a:lnTo>
                    <a:pt x="8762" y="16094"/>
                  </a:lnTo>
                  <a:lnTo>
                    <a:pt x="13784" y="13757"/>
                  </a:lnTo>
                  <a:lnTo>
                    <a:pt x="16124" y="8746"/>
                  </a:lnTo>
                  <a:lnTo>
                    <a:pt x="14295" y="2548"/>
                  </a:lnTo>
                  <a:lnTo>
                    <a:pt x="14092" y="2268"/>
                  </a:lnTo>
                  <a:lnTo>
                    <a:pt x="13850" y="2027"/>
                  </a:lnTo>
                  <a:lnTo>
                    <a:pt x="13571" y="1824"/>
                  </a:lnTo>
                  <a:lnTo>
                    <a:pt x="7358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921365" y="3357923"/>
              <a:ext cx="445134" cy="271145"/>
            </a:xfrm>
            <a:custGeom>
              <a:avLst/>
              <a:gdLst/>
              <a:ahLst/>
              <a:cxnLst/>
              <a:rect l="l" t="t" r="r" b="b"/>
              <a:pathLst>
                <a:path w="445135" h="271145">
                  <a:moveTo>
                    <a:pt x="439673" y="0"/>
                  </a:moveTo>
                  <a:lnTo>
                    <a:pt x="12064" y="0"/>
                  </a:lnTo>
                  <a:lnTo>
                    <a:pt x="5397" y="0"/>
                  </a:lnTo>
                  <a:lnTo>
                    <a:pt x="0" y="5384"/>
                  </a:lnTo>
                  <a:lnTo>
                    <a:pt x="0" y="270586"/>
                  </a:lnTo>
                  <a:lnTo>
                    <a:pt x="445071" y="270586"/>
                  </a:lnTo>
                  <a:lnTo>
                    <a:pt x="445071" y="5384"/>
                  </a:lnTo>
                  <a:lnTo>
                    <a:pt x="4396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921366" y="3357910"/>
              <a:ext cx="445134" cy="22860"/>
            </a:xfrm>
            <a:custGeom>
              <a:avLst/>
              <a:gdLst/>
              <a:ahLst/>
              <a:cxnLst/>
              <a:rect l="l" t="t" r="r" b="b"/>
              <a:pathLst>
                <a:path w="445135" h="22860">
                  <a:moveTo>
                    <a:pt x="440880" y="12"/>
                  </a:moveTo>
                  <a:lnTo>
                    <a:pt x="11391" y="12"/>
                  </a:lnTo>
                  <a:lnTo>
                    <a:pt x="5118" y="0"/>
                  </a:lnTo>
                  <a:lnTo>
                    <a:pt x="12" y="5079"/>
                  </a:lnTo>
                  <a:lnTo>
                    <a:pt x="0" y="22504"/>
                  </a:lnTo>
                  <a:lnTo>
                    <a:pt x="445071" y="22504"/>
                  </a:lnTo>
                  <a:lnTo>
                    <a:pt x="445071" y="4190"/>
                  </a:lnTo>
                  <a:lnTo>
                    <a:pt x="440880" y="12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4932413" y="3366540"/>
              <a:ext cx="24765" cy="6350"/>
            </a:xfrm>
            <a:custGeom>
              <a:avLst/>
              <a:gdLst/>
              <a:ahLst/>
              <a:cxnLst/>
              <a:rect l="l" t="t" r="r" b="b"/>
              <a:pathLst>
                <a:path w="24764" h="6350">
                  <a:moveTo>
                    <a:pt x="6248" y="1397"/>
                  </a:moveTo>
                  <a:lnTo>
                    <a:pt x="4851" y="0"/>
                  </a:lnTo>
                  <a:lnTo>
                    <a:pt x="1397" y="0"/>
                  </a:lnTo>
                  <a:lnTo>
                    <a:pt x="0" y="1397"/>
                  </a:lnTo>
                  <a:lnTo>
                    <a:pt x="0" y="4826"/>
                  </a:lnTo>
                  <a:lnTo>
                    <a:pt x="1397" y="6223"/>
                  </a:lnTo>
                  <a:lnTo>
                    <a:pt x="4851" y="6223"/>
                  </a:lnTo>
                  <a:lnTo>
                    <a:pt x="6248" y="4826"/>
                  </a:lnTo>
                  <a:lnTo>
                    <a:pt x="6248" y="3111"/>
                  </a:lnTo>
                  <a:lnTo>
                    <a:pt x="6248" y="1397"/>
                  </a:lnTo>
                  <a:close/>
                </a:path>
                <a:path w="24764" h="6350">
                  <a:moveTo>
                    <a:pt x="15570" y="1397"/>
                  </a:moveTo>
                  <a:lnTo>
                    <a:pt x="14173" y="0"/>
                  </a:lnTo>
                  <a:lnTo>
                    <a:pt x="10718" y="0"/>
                  </a:lnTo>
                  <a:lnTo>
                    <a:pt x="9321" y="1397"/>
                  </a:lnTo>
                  <a:lnTo>
                    <a:pt x="9321" y="4826"/>
                  </a:lnTo>
                  <a:lnTo>
                    <a:pt x="10718" y="6223"/>
                  </a:lnTo>
                  <a:lnTo>
                    <a:pt x="14173" y="6223"/>
                  </a:lnTo>
                  <a:lnTo>
                    <a:pt x="15570" y="4826"/>
                  </a:lnTo>
                  <a:lnTo>
                    <a:pt x="15570" y="3111"/>
                  </a:lnTo>
                  <a:lnTo>
                    <a:pt x="15570" y="1397"/>
                  </a:lnTo>
                  <a:close/>
                </a:path>
                <a:path w="24764" h="6350">
                  <a:moveTo>
                    <a:pt x="24422" y="1397"/>
                  </a:moveTo>
                  <a:lnTo>
                    <a:pt x="23025" y="0"/>
                  </a:lnTo>
                  <a:lnTo>
                    <a:pt x="19570" y="0"/>
                  </a:lnTo>
                  <a:lnTo>
                    <a:pt x="18186" y="1397"/>
                  </a:lnTo>
                  <a:lnTo>
                    <a:pt x="18186" y="4826"/>
                  </a:lnTo>
                  <a:lnTo>
                    <a:pt x="19570" y="6223"/>
                  </a:lnTo>
                  <a:lnTo>
                    <a:pt x="23025" y="6223"/>
                  </a:lnTo>
                  <a:lnTo>
                    <a:pt x="24422" y="4826"/>
                  </a:lnTo>
                  <a:lnTo>
                    <a:pt x="24422" y="3111"/>
                  </a:lnTo>
                  <a:lnTo>
                    <a:pt x="24422" y="1397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5007782" y="3684353"/>
              <a:ext cx="246379" cy="0"/>
            </a:xfrm>
            <a:custGeom>
              <a:avLst/>
              <a:gdLst/>
              <a:ahLst/>
              <a:cxnLst/>
              <a:rect l="l" t="t" r="r" b="b"/>
              <a:pathLst>
                <a:path w="246379" h="0">
                  <a:moveTo>
                    <a:pt x="0" y="0"/>
                  </a:moveTo>
                  <a:lnTo>
                    <a:pt x="2458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921517" y="3390759"/>
              <a:ext cx="444500" cy="203200"/>
            </a:xfrm>
            <a:custGeom>
              <a:avLst/>
              <a:gdLst/>
              <a:ahLst/>
              <a:cxnLst/>
              <a:rect l="l" t="t" r="r" b="b"/>
              <a:pathLst>
                <a:path w="444500" h="203200">
                  <a:moveTo>
                    <a:pt x="74968" y="0"/>
                  </a:moveTo>
                  <a:lnTo>
                    <a:pt x="10909" y="0"/>
                  </a:lnTo>
                  <a:lnTo>
                    <a:pt x="10909" y="16725"/>
                  </a:lnTo>
                  <a:lnTo>
                    <a:pt x="74968" y="16725"/>
                  </a:lnTo>
                  <a:lnTo>
                    <a:pt x="74968" y="0"/>
                  </a:lnTo>
                  <a:close/>
                </a:path>
                <a:path w="444500" h="203200">
                  <a:moveTo>
                    <a:pt x="318401" y="0"/>
                  </a:moveTo>
                  <a:lnTo>
                    <a:pt x="261010" y="0"/>
                  </a:lnTo>
                  <a:lnTo>
                    <a:pt x="261010" y="16725"/>
                  </a:lnTo>
                  <a:lnTo>
                    <a:pt x="318401" y="16725"/>
                  </a:lnTo>
                  <a:lnTo>
                    <a:pt x="318401" y="0"/>
                  </a:lnTo>
                  <a:close/>
                </a:path>
                <a:path w="444500" h="203200">
                  <a:moveTo>
                    <a:pt x="332155" y="185318"/>
                  </a:moveTo>
                  <a:lnTo>
                    <a:pt x="112610" y="185318"/>
                  </a:lnTo>
                  <a:lnTo>
                    <a:pt x="112610" y="202831"/>
                  </a:lnTo>
                  <a:lnTo>
                    <a:pt x="332155" y="202831"/>
                  </a:lnTo>
                  <a:lnTo>
                    <a:pt x="332155" y="185318"/>
                  </a:lnTo>
                  <a:close/>
                </a:path>
                <a:path w="444500" h="203200">
                  <a:moveTo>
                    <a:pt x="332155" y="152730"/>
                  </a:moveTo>
                  <a:lnTo>
                    <a:pt x="112610" y="152730"/>
                  </a:lnTo>
                  <a:lnTo>
                    <a:pt x="112610" y="170243"/>
                  </a:lnTo>
                  <a:lnTo>
                    <a:pt x="332155" y="170243"/>
                  </a:lnTo>
                  <a:lnTo>
                    <a:pt x="332155" y="152730"/>
                  </a:lnTo>
                  <a:close/>
                </a:path>
                <a:path w="444500" h="203200">
                  <a:moveTo>
                    <a:pt x="387731" y="0"/>
                  </a:moveTo>
                  <a:lnTo>
                    <a:pt x="330339" y="0"/>
                  </a:lnTo>
                  <a:lnTo>
                    <a:pt x="330339" y="16725"/>
                  </a:lnTo>
                  <a:lnTo>
                    <a:pt x="387731" y="16725"/>
                  </a:lnTo>
                  <a:lnTo>
                    <a:pt x="387731" y="0"/>
                  </a:lnTo>
                  <a:close/>
                </a:path>
                <a:path w="444500" h="203200">
                  <a:moveTo>
                    <a:pt x="433374" y="0"/>
                  </a:moveTo>
                  <a:lnTo>
                    <a:pt x="398297" y="0"/>
                  </a:lnTo>
                  <a:lnTo>
                    <a:pt x="398297" y="16725"/>
                  </a:lnTo>
                  <a:lnTo>
                    <a:pt x="433374" y="16725"/>
                  </a:lnTo>
                  <a:lnTo>
                    <a:pt x="433374" y="0"/>
                  </a:lnTo>
                  <a:close/>
                </a:path>
                <a:path w="444500" h="203200">
                  <a:moveTo>
                    <a:pt x="443903" y="26047"/>
                  </a:moveTo>
                  <a:lnTo>
                    <a:pt x="0" y="26047"/>
                  </a:lnTo>
                  <a:lnTo>
                    <a:pt x="0" y="53454"/>
                  </a:lnTo>
                  <a:lnTo>
                    <a:pt x="0" y="123113"/>
                  </a:lnTo>
                  <a:lnTo>
                    <a:pt x="0" y="124891"/>
                  </a:lnTo>
                  <a:lnTo>
                    <a:pt x="443903" y="124891"/>
                  </a:lnTo>
                  <a:lnTo>
                    <a:pt x="443903" y="123113"/>
                  </a:lnTo>
                  <a:lnTo>
                    <a:pt x="443903" y="53454"/>
                  </a:lnTo>
                  <a:lnTo>
                    <a:pt x="443903" y="26047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3" name="object 12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097187" y="3425377"/>
              <a:ext cx="72745" cy="77946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5253673" y="3444209"/>
              <a:ext cx="202565" cy="290195"/>
            </a:xfrm>
            <a:custGeom>
              <a:avLst/>
              <a:gdLst/>
              <a:ahLst/>
              <a:cxnLst/>
              <a:rect l="l" t="t" r="r" b="b"/>
              <a:pathLst>
                <a:path w="202564" h="290195">
                  <a:moveTo>
                    <a:pt x="198399" y="0"/>
                  </a:moveTo>
                  <a:lnTo>
                    <a:pt x="193408" y="0"/>
                  </a:lnTo>
                  <a:lnTo>
                    <a:pt x="4038" y="0"/>
                  </a:lnTo>
                  <a:lnTo>
                    <a:pt x="0" y="4038"/>
                  </a:lnTo>
                  <a:lnTo>
                    <a:pt x="0" y="285750"/>
                  </a:lnTo>
                  <a:lnTo>
                    <a:pt x="4038" y="289788"/>
                  </a:lnTo>
                  <a:lnTo>
                    <a:pt x="198399" y="289788"/>
                  </a:lnTo>
                  <a:lnTo>
                    <a:pt x="202450" y="285750"/>
                  </a:lnTo>
                  <a:lnTo>
                    <a:pt x="202450" y="4038"/>
                  </a:lnTo>
                  <a:lnTo>
                    <a:pt x="198399" y="0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5253456" y="3443858"/>
              <a:ext cx="203200" cy="290195"/>
            </a:xfrm>
            <a:custGeom>
              <a:avLst/>
              <a:gdLst/>
              <a:ahLst/>
              <a:cxnLst/>
              <a:rect l="l" t="t" r="r" b="b"/>
              <a:pathLst>
                <a:path w="203200" h="290195">
                  <a:moveTo>
                    <a:pt x="195516" y="289979"/>
                  </a:moveTo>
                  <a:lnTo>
                    <a:pt x="194995" y="290055"/>
                  </a:lnTo>
                  <a:lnTo>
                    <a:pt x="193624" y="290131"/>
                  </a:lnTo>
                  <a:lnTo>
                    <a:pt x="194259" y="290131"/>
                  </a:lnTo>
                  <a:lnTo>
                    <a:pt x="194716" y="290131"/>
                  </a:lnTo>
                  <a:lnTo>
                    <a:pt x="194881" y="290093"/>
                  </a:lnTo>
                  <a:lnTo>
                    <a:pt x="195516" y="289979"/>
                  </a:lnTo>
                  <a:close/>
                </a:path>
                <a:path w="203200" h="290195">
                  <a:moveTo>
                    <a:pt x="202933" y="184734"/>
                  </a:moveTo>
                  <a:lnTo>
                    <a:pt x="202831" y="45631"/>
                  </a:lnTo>
                  <a:lnTo>
                    <a:pt x="202831" y="8661"/>
                  </a:lnTo>
                  <a:lnTo>
                    <a:pt x="202806" y="8509"/>
                  </a:lnTo>
                  <a:lnTo>
                    <a:pt x="202806" y="7848"/>
                  </a:lnTo>
                  <a:lnTo>
                    <a:pt x="202653" y="6819"/>
                  </a:lnTo>
                  <a:lnTo>
                    <a:pt x="196824" y="571"/>
                  </a:lnTo>
                  <a:lnTo>
                    <a:pt x="196354" y="393"/>
                  </a:lnTo>
                  <a:lnTo>
                    <a:pt x="195440" y="203"/>
                  </a:lnTo>
                  <a:lnTo>
                    <a:pt x="194513" y="50"/>
                  </a:lnTo>
                  <a:lnTo>
                    <a:pt x="194043" y="25"/>
                  </a:lnTo>
                  <a:lnTo>
                    <a:pt x="193586" y="0"/>
                  </a:lnTo>
                  <a:lnTo>
                    <a:pt x="192659" y="25"/>
                  </a:lnTo>
                  <a:lnTo>
                    <a:pt x="4889" y="12"/>
                  </a:lnTo>
                  <a:lnTo>
                    <a:pt x="1016" y="3213"/>
                  </a:lnTo>
                  <a:lnTo>
                    <a:pt x="139" y="7848"/>
                  </a:lnTo>
                  <a:lnTo>
                    <a:pt x="12" y="8636"/>
                  </a:lnTo>
                  <a:lnTo>
                    <a:pt x="0" y="281978"/>
                  </a:lnTo>
                  <a:lnTo>
                    <a:pt x="190" y="283083"/>
                  </a:lnTo>
                  <a:lnTo>
                    <a:pt x="444" y="283730"/>
                  </a:lnTo>
                  <a:lnTo>
                    <a:pt x="508" y="283933"/>
                  </a:lnTo>
                  <a:lnTo>
                    <a:pt x="2070" y="287540"/>
                  </a:lnTo>
                  <a:lnTo>
                    <a:pt x="4787" y="289598"/>
                  </a:lnTo>
                  <a:lnTo>
                    <a:pt x="8737" y="290131"/>
                  </a:lnTo>
                  <a:lnTo>
                    <a:pt x="9499" y="290169"/>
                  </a:lnTo>
                  <a:lnTo>
                    <a:pt x="10274" y="290144"/>
                  </a:lnTo>
                  <a:lnTo>
                    <a:pt x="51549" y="290144"/>
                  </a:lnTo>
                  <a:lnTo>
                    <a:pt x="47345" y="290131"/>
                  </a:lnTo>
                  <a:lnTo>
                    <a:pt x="51587" y="290131"/>
                  </a:lnTo>
                  <a:lnTo>
                    <a:pt x="61747" y="290017"/>
                  </a:lnTo>
                  <a:lnTo>
                    <a:pt x="86207" y="290017"/>
                  </a:lnTo>
                  <a:lnTo>
                    <a:pt x="63246" y="290004"/>
                  </a:lnTo>
                  <a:lnTo>
                    <a:pt x="77571" y="289839"/>
                  </a:lnTo>
                  <a:lnTo>
                    <a:pt x="51587" y="289814"/>
                  </a:lnTo>
                  <a:lnTo>
                    <a:pt x="10337" y="289814"/>
                  </a:lnTo>
                  <a:lnTo>
                    <a:pt x="9575" y="289839"/>
                  </a:lnTo>
                  <a:lnTo>
                    <a:pt x="8826" y="289801"/>
                  </a:lnTo>
                  <a:lnTo>
                    <a:pt x="495" y="243408"/>
                  </a:lnTo>
                  <a:lnTo>
                    <a:pt x="546" y="8636"/>
                  </a:lnTo>
                  <a:lnTo>
                    <a:pt x="192735" y="596"/>
                  </a:lnTo>
                  <a:lnTo>
                    <a:pt x="193624" y="571"/>
                  </a:lnTo>
                  <a:lnTo>
                    <a:pt x="202552" y="281952"/>
                  </a:lnTo>
                  <a:lnTo>
                    <a:pt x="197408" y="289420"/>
                  </a:lnTo>
                  <a:lnTo>
                    <a:pt x="197967" y="289267"/>
                  </a:lnTo>
                  <a:lnTo>
                    <a:pt x="197383" y="289433"/>
                  </a:lnTo>
                  <a:lnTo>
                    <a:pt x="195745" y="289902"/>
                  </a:lnTo>
                  <a:lnTo>
                    <a:pt x="195033" y="290029"/>
                  </a:lnTo>
                  <a:lnTo>
                    <a:pt x="195707" y="289928"/>
                  </a:lnTo>
                  <a:lnTo>
                    <a:pt x="195884" y="289890"/>
                  </a:lnTo>
                  <a:lnTo>
                    <a:pt x="197231" y="289509"/>
                  </a:lnTo>
                  <a:lnTo>
                    <a:pt x="199504" y="288874"/>
                  </a:lnTo>
                  <a:lnTo>
                    <a:pt x="202006" y="286194"/>
                  </a:lnTo>
                  <a:lnTo>
                    <a:pt x="202209" y="285127"/>
                  </a:lnTo>
                  <a:lnTo>
                    <a:pt x="202552" y="283425"/>
                  </a:lnTo>
                  <a:lnTo>
                    <a:pt x="202666" y="282867"/>
                  </a:lnTo>
                  <a:lnTo>
                    <a:pt x="202806" y="281978"/>
                  </a:lnTo>
                  <a:lnTo>
                    <a:pt x="202806" y="281825"/>
                  </a:lnTo>
                  <a:lnTo>
                    <a:pt x="202844" y="281533"/>
                  </a:lnTo>
                  <a:lnTo>
                    <a:pt x="202831" y="253796"/>
                  </a:lnTo>
                  <a:lnTo>
                    <a:pt x="202933" y="184734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6" name="object 12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259712" y="3452385"/>
              <a:ext cx="265595" cy="281955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4691240" y="3504983"/>
              <a:ext cx="368300" cy="229235"/>
            </a:xfrm>
            <a:custGeom>
              <a:avLst/>
              <a:gdLst/>
              <a:ahLst/>
              <a:cxnLst/>
              <a:rect l="l" t="t" r="r" b="b"/>
              <a:pathLst>
                <a:path w="368300" h="229235">
                  <a:moveTo>
                    <a:pt x="367995" y="209562"/>
                  </a:moveTo>
                  <a:lnTo>
                    <a:pt x="352209" y="209562"/>
                  </a:lnTo>
                  <a:lnTo>
                    <a:pt x="352945" y="205981"/>
                  </a:lnTo>
                  <a:lnTo>
                    <a:pt x="352945" y="18072"/>
                  </a:lnTo>
                  <a:lnTo>
                    <a:pt x="351523" y="11036"/>
                  </a:lnTo>
                  <a:lnTo>
                    <a:pt x="347637" y="5283"/>
                  </a:lnTo>
                  <a:lnTo>
                    <a:pt x="341884" y="1409"/>
                  </a:lnTo>
                  <a:lnTo>
                    <a:pt x="334822" y="0"/>
                  </a:lnTo>
                  <a:lnTo>
                    <a:pt x="31381" y="0"/>
                  </a:lnTo>
                  <a:lnTo>
                    <a:pt x="24333" y="1409"/>
                  </a:lnTo>
                  <a:lnTo>
                    <a:pt x="18580" y="5283"/>
                  </a:lnTo>
                  <a:lnTo>
                    <a:pt x="14693" y="11036"/>
                  </a:lnTo>
                  <a:lnTo>
                    <a:pt x="13271" y="18072"/>
                  </a:lnTo>
                  <a:lnTo>
                    <a:pt x="13271" y="205981"/>
                  </a:lnTo>
                  <a:lnTo>
                    <a:pt x="13995" y="209562"/>
                  </a:lnTo>
                  <a:lnTo>
                    <a:pt x="0" y="209562"/>
                  </a:lnTo>
                  <a:lnTo>
                    <a:pt x="0" y="210439"/>
                  </a:lnTo>
                  <a:lnTo>
                    <a:pt x="1473" y="217728"/>
                  </a:lnTo>
                  <a:lnTo>
                    <a:pt x="5499" y="223685"/>
                  </a:lnTo>
                  <a:lnTo>
                    <a:pt x="11468" y="227685"/>
                  </a:lnTo>
                  <a:lnTo>
                    <a:pt x="18783" y="229158"/>
                  </a:lnTo>
                  <a:lnTo>
                    <a:pt x="349224" y="229158"/>
                  </a:lnTo>
                  <a:lnTo>
                    <a:pt x="356527" y="227685"/>
                  </a:lnTo>
                  <a:lnTo>
                    <a:pt x="362496" y="223685"/>
                  </a:lnTo>
                  <a:lnTo>
                    <a:pt x="366522" y="217728"/>
                  </a:lnTo>
                  <a:lnTo>
                    <a:pt x="367995" y="210439"/>
                  </a:lnTo>
                  <a:lnTo>
                    <a:pt x="367995" y="209562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840865" y="3712447"/>
              <a:ext cx="73660" cy="7620"/>
            </a:xfrm>
            <a:custGeom>
              <a:avLst/>
              <a:gdLst/>
              <a:ahLst/>
              <a:cxnLst/>
              <a:rect l="l" t="t" r="r" b="b"/>
              <a:pathLst>
                <a:path w="73660" h="7620">
                  <a:moveTo>
                    <a:pt x="73063" y="0"/>
                  </a:moveTo>
                  <a:lnTo>
                    <a:pt x="0" y="0"/>
                  </a:lnTo>
                  <a:lnTo>
                    <a:pt x="4572" y="7238"/>
                  </a:lnTo>
                  <a:lnTo>
                    <a:pt x="68821" y="7238"/>
                  </a:lnTo>
                  <a:lnTo>
                    <a:pt x="73063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720233" y="3520277"/>
              <a:ext cx="307975" cy="13970"/>
            </a:xfrm>
            <a:custGeom>
              <a:avLst/>
              <a:gdLst/>
              <a:ahLst/>
              <a:cxnLst/>
              <a:rect l="l" t="t" r="r" b="b"/>
              <a:pathLst>
                <a:path w="307975" h="13970">
                  <a:moveTo>
                    <a:pt x="0" y="13614"/>
                  </a:moveTo>
                  <a:lnTo>
                    <a:pt x="307936" y="13614"/>
                  </a:lnTo>
                  <a:lnTo>
                    <a:pt x="307936" y="0"/>
                  </a:lnTo>
                  <a:lnTo>
                    <a:pt x="0" y="0"/>
                  </a:lnTo>
                  <a:lnTo>
                    <a:pt x="0" y="13614"/>
                  </a:lnTo>
                  <a:close/>
                </a:path>
              </a:pathLst>
            </a:custGeom>
            <a:solidFill>
              <a:srgbClr val="E4E5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719904" y="3533901"/>
              <a:ext cx="307975" cy="168910"/>
            </a:xfrm>
            <a:custGeom>
              <a:avLst/>
              <a:gdLst/>
              <a:ahLst/>
              <a:cxnLst/>
              <a:rect l="l" t="t" r="r" b="b"/>
              <a:pathLst>
                <a:path w="307975" h="168910">
                  <a:moveTo>
                    <a:pt x="307936" y="95783"/>
                  </a:moveTo>
                  <a:lnTo>
                    <a:pt x="0" y="95783"/>
                  </a:lnTo>
                  <a:lnTo>
                    <a:pt x="0" y="168846"/>
                  </a:lnTo>
                  <a:lnTo>
                    <a:pt x="307936" y="168846"/>
                  </a:lnTo>
                  <a:lnTo>
                    <a:pt x="307936" y="95783"/>
                  </a:lnTo>
                  <a:close/>
                </a:path>
                <a:path w="307975" h="168910">
                  <a:moveTo>
                    <a:pt x="307936" y="0"/>
                  </a:moveTo>
                  <a:lnTo>
                    <a:pt x="0" y="0"/>
                  </a:lnTo>
                  <a:lnTo>
                    <a:pt x="0" y="27216"/>
                  </a:lnTo>
                  <a:lnTo>
                    <a:pt x="307936" y="27216"/>
                  </a:lnTo>
                  <a:lnTo>
                    <a:pt x="3079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725632" y="3524846"/>
              <a:ext cx="20320" cy="5080"/>
            </a:xfrm>
            <a:custGeom>
              <a:avLst/>
              <a:gdLst/>
              <a:ahLst/>
              <a:cxnLst/>
              <a:rect l="l" t="t" r="r" b="b"/>
              <a:pathLst>
                <a:path w="20320" h="5079">
                  <a:moveTo>
                    <a:pt x="4978" y="1104"/>
                  </a:moveTo>
                  <a:lnTo>
                    <a:pt x="3860" y="0"/>
                  </a:lnTo>
                  <a:lnTo>
                    <a:pt x="1117" y="0"/>
                  </a:lnTo>
                  <a:lnTo>
                    <a:pt x="0" y="1104"/>
                  </a:lnTo>
                  <a:lnTo>
                    <a:pt x="0" y="3848"/>
                  </a:lnTo>
                  <a:lnTo>
                    <a:pt x="1117" y="4953"/>
                  </a:lnTo>
                  <a:lnTo>
                    <a:pt x="3860" y="4953"/>
                  </a:lnTo>
                  <a:lnTo>
                    <a:pt x="4978" y="3848"/>
                  </a:lnTo>
                  <a:lnTo>
                    <a:pt x="4978" y="2476"/>
                  </a:lnTo>
                  <a:lnTo>
                    <a:pt x="4978" y="1104"/>
                  </a:lnTo>
                  <a:close/>
                </a:path>
                <a:path w="20320" h="5079">
                  <a:moveTo>
                    <a:pt x="12103" y="1104"/>
                  </a:moveTo>
                  <a:lnTo>
                    <a:pt x="10985" y="0"/>
                  </a:lnTo>
                  <a:lnTo>
                    <a:pt x="8242" y="0"/>
                  </a:lnTo>
                  <a:lnTo>
                    <a:pt x="7124" y="1104"/>
                  </a:lnTo>
                  <a:lnTo>
                    <a:pt x="7124" y="3848"/>
                  </a:lnTo>
                  <a:lnTo>
                    <a:pt x="8242" y="4953"/>
                  </a:lnTo>
                  <a:lnTo>
                    <a:pt x="10985" y="4953"/>
                  </a:lnTo>
                  <a:lnTo>
                    <a:pt x="12103" y="3848"/>
                  </a:lnTo>
                  <a:lnTo>
                    <a:pt x="12103" y="2476"/>
                  </a:lnTo>
                  <a:lnTo>
                    <a:pt x="12103" y="1104"/>
                  </a:lnTo>
                  <a:close/>
                </a:path>
                <a:path w="20320" h="5079">
                  <a:moveTo>
                    <a:pt x="19900" y="1104"/>
                  </a:moveTo>
                  <a:lnTo>
                    <a:pt x="18783" y="0"/>
                  </a:lnTo>
                  <a:lnTo>
                    <a:pt x="16040" y="0"/>
                  </a:lnTo>
                  <a:lnTo>
                    <a:pt x="14922" y="1104"/>
                  </a:lnTo>
                  <a:lnTo>
                    <a:pt x="14922" y="3848"/>
                  </a:lnTo>
                  <a:lnTo>
                    <a:pt x="16040" y="4953"/>
                  </a:lnTo>
                  <a:lnTo>
                    <a:pt x="18783" y="4953"/>
                  </a:lnTo>
                  <a:lnTo>
                    <a:pt x="19900" y="3848"/>
                  </a:lnTo>
                  <a:lnTo>
                    <a:pt x="19900" y="2476"/>
                  </a:lnTo>
                  <a:lnTo>
                    <a:pt x="19900" y="1104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704500" y="3712447"/>
              <a:ext cx="337185" cy="0"/>
            </a:xfrm>
            <a:custGeom>
              <a:avLst/>
              <a:gdLst/>
              <a:ahLst/>
              <a:cxnLst/>
              <a:rect l="l" t="t" r="r" b="b"/>
              <a:pathLst>
                <a:path w="337185" h="0">
                  <a:moveTo>
                    <a:pt x="336765" y="0"/>
                  </a:moveTo>
                  <a:lnTo>
                    <a:pt x="0" y="0"/>
                  </a:lnTo>
                  <a:lnTo>
                    <a:pt x="336765" y="0"/>
                  </a:lnTo>
                  <a:close/>
                </a:path>
              </a:pathLst>
            </a:custGeom>
            <a:solidFill>
              <a:srgbClr val="4057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720234" y="3543058"/>
              <a:ext cx="307975" cy="139700"/>
            </a:xfrm>
            <a:custGeom>
              <a:avLst/>
              <a:gdLst/>
              <a:ahLst/>
              <a:cxnLst/>
              <a:rect l="l" t="t" r="r" b="b"/>
              <a:pathLst>
                <a:path w="307975" h="139700">
                  <a:moveTo>
                    <a:pt x="52006" y="0"/>
                  </a:moveTo>
                  <a:lnTo>
                    <a:pt x="7556" y="0"/>
                  </a:lnTo>
                  <a:lnTo>
                    <a:pt x="7556" y="11595"/>
                  </a:lnTo>
                  <a:lnTo>
                    <a:pt x="52006" y="11595"/>
                  </a:lnTo>
                  <a:lnTo>
                    <a:pt x="52006" y="0"/>
                  </a:lnTo>
                  <a:close/>
                </a:path>
                <a:path w="307975" h="139700">
                  <a:moveTo>
                    <a:pt x="220891" y="0"/>
                  </a:moveTo>
                  <a:lnTo>
                    <a:pt x="181076" y="0"/>
                  </a:lnTo>
                  <a:lnTo>
                    <a:pt x="181076" y="11595"/>
                  </a:lnTo>
                  <a:lnTo>
                    <a:pt x="220891" y="11595"/>
                  </a:lnTo>
                  <a:lnTo>
                    <a:pt x="220891" y="0"/>
                  </a:lnTo>
                  <a:close/>
                </a:path>
                <a:path w="307975" h="139700">
                  <a:moveTo>
                    <a:pt x="268986" y="0"/>
                  </a:moveTo>
                  <a:lnTo>
                    <a:pt x="229171" y="0"/>
                  </a:lnTo>
                  <a:lnTo>
                    <a:pt x="229171" y="11595"/>
                  </a:lnTo>
                  <a:lnTo>
                    <a:pt x="268986" y="11595"/>
                  </a:lnTo>
                  <a:lnTo>
                    <a:pt x="268986" y="0"/>
                  </a:lnTo>
                  <a:close/>
                </a:path>
                <a:path w="307975" h="139700">
                  <a:moveTo>
                    <a:pt x="286448" y="127088"/>
                  </a:moveTo>
                  <a:lnTo>
                    <a:pt x="15049" y="127088"/>
                  </a:lnTo>
                  <a:lnTo>
                    <a:pt x="15049" y="139242"/>
                  </a:lnTo>
                  <a:lnTo>
                    <a:pt x="286448" y="139242"/>
                  </a:lnTo>
                  <a:lnTo>
                    <a:pt x="286448" y="127088"/>
                  </a:lnTo>
                  <a:close/>
                </a:path>
                <a:path w="307975" h="139700">
                  <a:moveTo>
                    <a:pt x="286448" y="104089"/>
                  </a:moveTo>
                  <a:lnTo>
                    <a:pt x="15049" y="104089"/>
                  </a:lnTo>
                  <a:lnTo>
                    <a:pt x="15049" y="116243"/>
                  </a:lnTo>
                  <a:lnTo>
                    <a:pt x="286448" y="116243"/>
                  </a:lnTo>
                  <a:lnTo>
                    <a:pt x="286448" y="104089"/>
                  </a:lnTo>
                  <a:close/>
                </a:path>
                <a:path w="307975" h="139700">
                  <a:moveTo>
                    <a:pt x="300634" y="0"/>
                  </a:moveTo>
                  <a:lnTo>
                    <a:pt x="276301" y="0"/>
                  </a:lnTo>
                  <a:lnTo>
                    <a:pt x="276301" y="11595"/>
                  </a:lnTo>
                  <a:lnTo>
                    <a:pt x="300634" y="11595"/>
                  </a:lnTo>
                  <a:lnTo>
                    <a:pt x="300634" y="0"/>
                  </a:lnTo>
                  <a:close/>
                </a:path>
                <a:path w="307975" h="139700">
                  <a:moveTo>
                    <a:pt x="307936" y="18059"/>
                  </a:moveTo>
                  <a:lnTo>
                    <a:pt x="0" y="18059"/>
                  </a:lnTo>
                  <a:lnTo>
                    <a:pt x="0" y="86626"/>
                  </a:lnTo>
                  <a:lnTo>
                    <a:pt x="307936" y="86626"/>
                  </a:lnTo>
                  <a:lnTo>
                    <a:pt x="307936" y="18059"/>
                  </a:lnTo>
                  <a:close/>
                </a:path>
              </a:pathLst>
            </a:custGeom>
            <a:solidFill>
              <a:srgbClr val="EFEF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835169" y="3575229"/>
              <a:ext cx="82550" cy="60325"/>
            </a:xfrm>
            <a:custGeom>
              <a:avLst/>
              <a:gdLst/>
              <a:ahLst/>
              <a:cxnLst/>
              <a:rect l="l" t="t" r="r" b="b"/>
              <a:pathLst>
                <a:path w="82550" h="60325">
                  <a:moveTo>
                    <a:pt x="72402" y="0"/>
                  </a:moveTo>
                  <a:lnTo>
                    <a:pt x="31584" y="39179"/>
                  </a:lnTo>
                  <a:lnTo>
                    <a:pt x="10795" y="20751"/>
                  </a:lnTo>
                  <a:lnTo>
                    <a:pt x="0" y="31508"/>
                  </a:lnTo>
                  <a:lnTo>
                    <a:pt x="30035" y="59931"/>
                  </a:lnTo>
                  <a:lnTo>
                    <a:pt x="82423" y="10756"/>
                  </a:lnTo>
                  <a:lnTo>
                    <a:pt x="72402" y="0"/>
                  </a:lnTo>
                  <a:close/>
                </a:path>
              </a:pathLst>
            </a:custGeom>
            <a:solidFill>
              <a:srgbClr val="2F61A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5" name="object 13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872238" y="3261146"/>
              <a:ext cx="194158" cy="200564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108637" y="3472708"/>
              <a:ext cx="213019" cy="329962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5261900" y="3638513"/>
              <a:ext cx="17780" cy="10160"/>
            </a:xfrm>
            <a:custGeom>
              <a:avLst/>
              <a:gdLst/>
              <a:ahLst/>
              <a:cxnLst/>
              <a:rect l="l" t="t" r="r" b="b"/>
              <a:pathLst>
                <a:path w="17779" h="10160">
                  <a:moveTo>
                    <a:pt x="0" y="9941"/>
                  </a:moveTo>
                  <a:lnTo>
                    <a:pt x="17246" y="9941"/>
                  </a:lnTo>
                  <a:lnTo>
                    <a:pt x="17246" y="0"/>
                  </a:lnTo>
                  <a:lnTo>
                    <a:pt x="0" y="0"/>
                  </a:lnTo>
                  <a:lnTo>
                    <a:pt x="0" y="9941"/>
                  </a:lnTo>
                  <a:close/>
                </a:path>
              </a:pathLst>
            </a:custGeom>
            <a:solidFill>
              <a:srgbClr val="1C2F3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8" name="object 138"/>
          <p:cNvGrpSpPr/>
          <p:nvPr/>
        </p:nvGrpSpPr>
        <p:grpSpPr>
          <a:xfrm>
            <a:off x="4844366" y="4236684"/>
            <a:ext cx="689610" cy="584200"/>
            <a:chOff x="4844366" y="4236684"/>
            <a:chExt cx="689610" cy="584200"/>
          </a:xfrm>
        </p:grpSpPr>
        <p:sp>
          <p:nvSpPr>
            <p:cNvPr id="139" name="object 139"/>
            <p:cNvSpPr/>
            <p:nvPr/>
          </p:nvSpPr>
          <p:spPr>
            <a:xfrm>
              <a:off x="4881511" y="4555794"/>
              <a:ext cx="75565" cy="72390"/>
            </a:xfrm>
            <a:custGeom>
              <a:avLst/>
              <a:gdLst/>
              <a:ahLst/>
              <a:cxnLst/>
              <a:rect l="l" t="t" r="r" b="b"/>
              <a:pathLst>
                <a:path w="75564" h="72389">
                  <a:moveTo>
                    <a:pt x="47485" y="26758"/>
                  </a:moveTo>
                  <a:lnTo>
                    <a:pt x="45808" y="7493"/>
                  </a:lnTo>
                  <a:lnTo>
                    <a:pt x="41313" y="0"/>
                  </a:lnTo>
                  <a:lnTo>
                    <a:pt x="22110" y="1676"/>
                  </a:lnTo>
                  <a:lnTo>
                    <a:pt x="18999" y="9829"/>
                  </a:lnTo>
                  <a:lnTo>
                    <a:pt x="20662" y="29108"/>
                  </a:lnTo>
                  <a:lnTo>
                    <a:pt x="25133" y="36601"/>
                  </a:lnTo>
                  <a:lnTo>
                    <a:pt x="34772" y="35763"/>
                  </a:lnTo>
                  <a:lnTo>
                    <a:pt x="44411" y="34912"/>
                  </a:lnTo>
                  <a:lnTo>
                    <a:pt x="47485" y="26758"/>
                  </a:lnTo>
                  <a:close/>
                </a:path>
                <a:path w="75564" h="72389">
                  <a:moveTo>
                    <a:pt x="75260" y="65379"/>
                  </a:moveTo>
                  <a:lnTo>
                    <a:pt x="71335" y="54483"/>
                  </a:lnTo>
                  <a:lnTo>
                    <a:pt x="62585" y="47371"/>
                  </a:lnTo>
                  <a:lnTo>
                    <a:pt x="50228" y="43827"/>
                  </a:lnTo>
                  <a:lnTo>
                    <a:pt x="35445" y="43599"/>
                  </a:lnTo>
                  <a:lnTo>
                    <a:pt x="20929" y="46380"/>
                  </a:lnTo>
                  <a:lnTo>
                    <a:pt x="9372" y="52019"/>
                  </a:lnTo>
                  <a:lnTo>
                    <a:pt x="1993" y="60540"/>
                  </a:lnTo>
                  <a:lnTo>
                    <a:pt x="0" y="71958"/>
                  </a:lnTo>
                  <a:lnTo>
                    <a:pt x="75260" y="65379"/>
                  </a:lnTo>
                  <a:close/>
                </a:path>
              </a:pathLst>
            </a:custGeom>
            <a:solidFill>
              <a:srgbClr val="EAEA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4874260" y="4541595"/>
              <a:ext cx="83185" cy="89535"/>
            </a:xfrm>
            <a:custGeom>
              <a:avLst/>
              <a:gdLst/>
              <a:ahLst/>
              <a:cxnLst/>
              <a:rect l="l" t="t" r="r" b="b"/>
              <a:pathLst>
                <a:path w="83185" h="89535">
                  <a:moveTo>
                    <a:pt x="17106" y="7835"/>
                  </a:moveTo>
                  <a:lnTo>
                    <a:pt x="16954" y="5918"/>
                  </a:lnTo>
                  <a:lnTo>
                    <a:pt x="16103" y="5194"/>
                  </a:lnTo>
                  <a:lnTo>
                    <a:pt x="0" y="6604"/>
                  </a:lnTo>
                  <a:lnTo>
                    <a:pt x="1409" y="22720"/>
                  </a:lnTo>
                  <a:lnTo>
                    <a:pt x="2247" y="23431"/>
                  </a:lnTo>
                  <a:lnTo>
                    <a:pt x="3213" y="23355"/>
                  </a:lnTo>
                  <a:lnTo>
                    <a:pt x="4165" y="23253"/>
                  </a:lnTo>
                  <a:lnTo>
                    <a:pt x="4864" y="22402"/>
                  </a:lnTo>
                  <a:lnTo>
                    <a:pt x="3784" y="9791"/>
                  </a:lnTo>
                  <a:lnTo>
                    <a:pt x="16395" y="8674"/>
                  </a:lnTo>
                  <a:lnTo>
                    <a:pt x="17106" y="7835"/>
                  </a:lnTo>
                  <a:close/>
                </a:path>
                <a:path w="83185" h="89535">
                  <a:moveTo>
                    <a:pt x="24053" y="86677"/>
                  </a:moveTo>
                  <a:lnTo>
                    <a:pt x="23901" y="84734"/>
                  </a:lnTo>
                  <a:lnTo>
                    <a:pt x="23050" y="84023"/>
                  </a:lnTo>
                  <a:lnTo>
                    <a:pt x="10426" y="85140"/>
                  </a:lnTo>
                  <a:lnTo>
                    <a:pt x="9398" y="73456"/>
                  </a:lnTo>
                  <a:lnTo>
                    <a:pt x="9283" y="72504"/>
                  </a:lnTo>
                  <a:lnTo>
                    <a:pt x="8458" y="71805"/>
                  </a:lnTo>
                  <a:lnTo>
                    <a:pt x="6553" y="71958"/>
                  </a:lnTo>
                  <a:lnTo>
                    <a:pt x="5842" y="72796"/>
                  </a:lnTo>
                  <a:lnTo>
                    <a:pt x="5905" y="73748"/>
                  </a:lnTo>
                  <a:lnTo>
                    <a:pt x="7239" y="88925"/>
                  </a:lnTo>
                  <a:lnTo>
                    <a:pt x="22339" y="87604"/>
                  </a:lnTo>
                  <a:lnTo>
                    <a:pt x="23329" y="87528"/>
                  </a:lnTo>
                  <a:lnTo>
                    <a:pt x="24053" y="86677"/>
                  </a:lnTo>
                  <a:close/>
                </a:path>
                <a:path w="83185" h="89535">
                  <a:moveTo>
                    <a:pt x="76949" y="16103"/>
                  </a:moveTo>
                  <a:lnTo>
                    <a:pt x="75539" y="0"/>
                  </a:lnTo>
                  <a:lnTo>
                    <a:pt x="59423" y="1409"/>
                  </a:lnTo>
                  <a:lnTo>
                    <a:pt x="58712" y="2247"/>
                  </a:lnTo>
                  <a:lnTo>
                    <a:pt x="58877" y="4178"/>
                  </a:lnTo>
                  <a:lnTo>
                    <a:pt x="59728" y="4876"/>
                  </a:lnTo>
                  <a:lnTo>
                    <a:pt x="60693" y="4813"/>
                  </a:lnTo>
                  <a:lnTo>
                    <a:pt x="72364" y="3784"/>
                  </a:lnTo>
                  <a:lnTo>
                    <a:pt x="73482" y="16421"/>
                  </a:lnTo>
                  <a:lnTo>
                    <a:pt x="74333" y="17119"/>
                  </a:lnTo>
                  <a:lnTo>
                    <a:pt x="75285" y="17043"/>
                  </a:lnTo>
                  <a:lnTo>
                    <a:pt x="76238" y="16941"/>
                  </a:lnTo>
                  <a:lnTo>
                    <a:pt x="76949" y="16103"/>
                  </a:lnTo>
                  <a:close/>
                </a:path>
                <a:path w="83185" h="89535">
                  <a:moveTo>
                    <a:pt x="82765" y="82321"/>
                  </a:moveTo>
                  <a:lnTo>
                    <a:pt x="81330" y="66205"/>
                  </a:lnTo>
                  <a:lnTo>
                    <a:pt x="80479" y="65506"/>
                  </a:lnTo>
                  <a:lnTo>
                    <a:pt x="79527" y="65570"/>
                  </a:lnTo>
                  <a:lnTo>
                    <a:pt x="78574" y="65671"/>
                  </a:lnTo>
                  <a:lnTo>
                    <a:pt x="77876" y="66522"/>
                  </a:lnTo>
                  <a:lnTo>
                    <a:pt x="78955" y="79133"/>
                  </a:lnTo>
                  <a:lnTo>
                    <a:pt x="66332" y="80251"/>
                  </a:lnTo>
                  <a:lnTo>
                    <a:pt x="65620" y="81089"/>
                  </a:lnTo>
                  <a:lnTo>
                    <a:pt x="65786" y="83019"/>
                  </a:lnTo>
                  <a:lnTo>
                    <a:pt x="66636" y="83731"/>
                  </a:lnTo>
                  <a:lnTo>
                    <a:pt x="82765" y="82321"/>
                  </a:lnTo>
                  <a:close/>
                </a:path>
              </a:pathLst>
            </a:custGeom>
            <a:solidFill>
              <a:srgbClr val="D7D8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1" name="object 14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870357" y="4252973"/>
              <a:ext cx="210207" cy="216785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844366" y="4236684"/>
              <a:ext cx="689495" cy="584094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936453" y="4324697"/>
              <a:ext cx="393285" cy="472645"/>
            </a:xfrm>
            <a:prstGeom prst="rect">
              <a:avLst/>
            </a:prstGeom>
          </p:spPr>
        </p:pic>
      </p:grpSp>
      <p:sp>
        <p:nvSpPr>
          <p:cNvPr id="144" name="object 14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36</a:t>
            </a:r>
          </a:p>
        </p:txBody>
      </p:sp>
      <p:sp>
        <p:nvSpPr>
          <p:cNvPr id="145" name="object 14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7299" y="800816"/>
            <a:ext cx="7109459" cy="1397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5"/>
              <a:t>Наиболее</a:t>
            </a:r>
            <a:r>
              <a:rPr dirty="0" spc="-170"/>
              <a:t> </a:t>
            </a:r>
            <a:r>
              <a:rPr dirty="0" spc="45"/>
              <a:t>распространенные</a:t>
            </a:r>
            <a:r>
              <a:rPr dirty="0" spc="-170"/>
              <a:t> </a:t>
            </a:r>
            <a:r>
              <a:rPr dirty="0" spc="-5"/>
              <a:t>области </a:t>
            </a:r>
            <a:r>
              <a:rPr dirty="0" spc="-894"/>
              <a:t> </a:t>
            </a:r>
            <a:r>
              <a:rPr dirty="0" spc="-55"/>
              <a:t>применения</a:t>
            </a:r>
            <a:r>
              <a:rPr dirty="0" spc="-155"/>
              <a:t> </a:t>
            </a:r>
            <a:r>
              <a:rPr dirty="0" spc="-90"/>
              <a:t>ИИ</a:t>
            </a:r>
            <a:r>
              <a:rPr dirty="0" spc="-155"/>
              <a:t> </a:t>
            </a:r>
            <a:r>
              <a:rPr dirty="0" spc="-105"/>
              <a:t>в</a:t>
            </a:r>
            <a:r>
              <a:rPr dirty="0" spc="-155"/>
              <a:t> </a:t>
            </a:r>
            <a:r>
              <a:rPr dirty="0" spc="50"/>
              <a:t>рам</a:t>
            </a:r>
            <a:r>
              <a:rPr dirty="0" spc="-175"/>
              <a:t>к</a:t>
            </a:r>
            <a:r>
              <a:rPr dirty="0" spc="85"/>
              <a:t>ах</a:t>
            </a:r>
            <a:r>
              <a:rPr dirty="0" spc="-155"/>
              <a:t> </a:t>
            </a:r>
            <a:r>
              <a:rPr dirty="0" spc="80"/>
              <a:t>напра</a:t>
            </a:r>
            <a:r>
              <a:rPr dirty="0" spc="55"/>
              <a:t>в</a:t>
            </a:r>
            <a:r>
              <a:rPr dirty="0" spc="-65"/>
              <a:t>лений  </a:t>
            </a:r>
            <a:r>
              <a:rPr dirty="0" spc="-90"/>
              <a:t>умно</a:t>
            </a:r>
            <a:r>
              <a:rPr dirty="0" spc="-130"/>
              <a:t>г</a:t>
            </a:r>
            <a:r>
              <a:rPr dirty="0" spc="70"/>
              <a:t>о</a:t>
            </a:r>
            <a:r>
              <a:rPr dirty="0" spc="-155"/>
              <a:t> </a:t>
            </a:r>
            <a:r>
              <a:rPr dirty="0" spc="-215"/>
              <a:t>г</a:t>
            </a:r>
            <a:r>
              <a:rPr dirty="0" spc="85"/>
              <a:t>ор</a:t>
            </a:r>
            <a:r>
              <a:rPr dirty="0" spc="25"/>
              <a:t>о</a:t>
            </a:r>
            <a:r>
              <a:rPr dirty="0" spc="-145"/>
              <a:t>д</a:t>
            </a:r>
            <a:r>
              <a:rPr dirty="0" spc="275"/>
              <a:t>а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EE2E60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EE2E60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EE2E60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EE2E60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EE2E60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EE2E60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EE2E60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EE2E60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EE2E60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EE2E60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EE2E60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EE2E60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EE2E60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EE2E6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EE2E60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EE2E60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EE2E60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EE2E60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EE2E60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EE2E60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EE2E60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EE2E6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EE2E60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EE2E60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947299" y="2716451"/>
            <a:ext cx="3580765" cy="85534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Контроль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50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состоянием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водителей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во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время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движения*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Контроль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50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требованиями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промышленной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безопасности*</a:t>
            </a:r>
            <a:endParaRPr sz="900">
              <a:latin typeface="Trebuchet MS"/>
              <a:cs typeface="Trebuchet MS"/>
            </a:endParaRPr>
          </a:p>
          <a:p>
            <a:pPr marL="240665" marR="5080" indent="-240665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Интеллектуальные</a:t>
            </a:r>
            <a:r>
              <a:rPr dirty="0" sz="9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9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распознавания</a:t>
            </a:r>
            <a:r>
              <a:rPr dirty="0" sz="9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25">
                <a:solidFill>
                  <a:srgbClr val="231F20"/>
                </a:solidFill>
                <a:latin typeface="Trebuchet MS"/>
                <a:cs typeface="Trebuchet MS"/>
              </a:rPr>
              <a:t>(людей,</a:t>
            </a:r>
            <a:r>
              <a:rPr dirty="0" sz="9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животных </a:t>
            </a:r>
            <a:r>
              <a:rPr dirty="0" sz="900" spc="-25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объектов)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целей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безопасности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Интеллектуальные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транспортные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2299" y="2965994"/>
            <a:ext cx="68008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5">
                <a:solidFill>
                  <a:srgbClr val="231F20"/>
                </a:solidFill>
                <a:latin typeface="Trebuchet MS"/>
                <a:cs typeface="Trebuchet MS"/>
              </a:rPr>
              <a:t>15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2299" y="4404997"/>
            <a:ext cx="68008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9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2299" y="5843999"/>
            <a:ext cx="67119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65">
                <a:solidFill>
                  <a:srgbClr val="231F20"/>
                </a:solidFill>
                <a:latin typeface="Trebuchet MS"/>
                <a:cs typeface="Trebuchet MS"/>
              </a:rPr>
              <a:t>4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12299" y="7283001"/>
            <a:ext cx="68008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14">
                <a:solidFill>
                  <a:srgbClr val="231F20"/>
                </a:solidFill>
                <a:latin typeface="Trebuchet MS"/>
                <a:cs typeface="Trebuchet MS"/>
              </a:rPr>
              <a:t>12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212299" y="8722004"/>
            <a:ext cx="67119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22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947299" y="3982293"/>
            <a:ext cx="4175760" cy="120205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обработки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маршрутизации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обращений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пациентов*</a:t>
            </a:r>
            <a:endParaRPr sz="900">
              <a:latin typeface="Trebuchet MS"/>
              <a:cs typeface="Trebuchet MS"/>
            </a:endParaRPr>
          </a:p>
          <a:p>
            <a:pPr marL="241300" marR="508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Системы 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поддержки принятия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врачебных решений 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назначения 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терапии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9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учета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рисков</a:t>
            </a:r>
            <a:r>
              <a:rPr dirty="0" sz="9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ввиду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5">
                <a:solidFill>
                  <a:srgbClr val="231F20"/>
                </a:solidFill>
                <a:latin typeface="Trebuchet MS"/>
                <a:cs typeface="Trebuchet MS"/>
              </a:rPr>
              <a:t>индивидуальных</a:t>
            </a:r>
            <a:r>
              <a:rPr dirty="0" sz="9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особенностей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пациента*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Голосовые</a:t>
            </a:r>
            <a:r>
              <a:rPr dirty="0" sz="900" spc="-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ассистенты-экскурсоводы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-4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мное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45">
                <a:solidFill>
                  <a:srgbClr val="231F20"/>
                </a:solidFill>
                <a:latin typeface="Trebuchet MS"/>
                <a:cs typeface="Trebuchet MS"/>
              </a:rPr>
              <a:t>распи</a:t>
            </a:r>
            <a:r>
              <a:rPr dirty="0" sz="9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ание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40">
                <a:solidFill>
                  <a:srgbClr val="231F20"/>
                </a:solidFill>
                <a:latin typeface="Trebuchet MS"/>
                <a:cs typeface="Trebuchet MS"/>
              </a:rPr>
              <a:t>образова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900" spc="-20">
                <a:solidFill>
                  <a:srgbClr val="231F20"/>
                </a:solidFill>
                <a:latin typeface="Trebuchet MS"/>
                <a:cs typeface="Trebuchet MS"/>
              </a:rPr>
              <a:t>льных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учр</a:t>
            </a:r>
            <a:r>
              <a:rPr dirty="0" sz="9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900" spc="-3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ениях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Платформы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аналитики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прогнозирования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туристических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потоков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900" spc="5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хив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9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9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тупа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900" spc="-5">
                <a:solidFill>
                  <a:srgbClr val="231F20"/>
                </a:solidFill>
                <a:latin typeface="Trebuchet MS"/>
                <a:cs typeface="Trebuchet MS"/>
              </a:rPr>
              <a:t>умен</a:t>
            </a:r>
            <a:r>
              <a:rPr dirty="0" sz="9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ам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47299" y="5749614"/>
            <a:ext cx="3285490" cy="54546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Портал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поставщиков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автоматизации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закупок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Цифровые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визитки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3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анизаций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Финансовые</a:t>
            </a:r>
            <a:r>
              <a:rPr dirty="0" sz="9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5">
                <a:solidFill>
                  <a:srgbClr val="231F20"/>
                </a:solidFill>
                <a:latin typeface="Trebuchet MS"/>
                <a:cs typeface="Trebuchet MS"/>
              </a:rPr>
              <a:t>услуги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биометрическим</a:t>
            </a:r>
            <a:r>
              <a:rPr dirty="0" sz="9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подтверждением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947299" y="6863717"/>
            <a:ext cx="3258820" cy="12312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478155" indent="-228600">
              <a:lnSpc>
                <a:spcPct val="100000"/>
              </a:lnSpc>
              <a:spcBef>
                <a:spcPts val="1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Цифровые</a:t>
            </a:r>
            <a:r>
              <a:rPr dirty="0" sz="9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платформы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9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городскими </a:t>
            </a:r>
            <a:r>
              <a:rPr dirty="0" sz="900" spc="-25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региональными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территориями</a:t>
            </a:r>
            <a:endParaRPr sz="900">
              <a:latin typeface="Trebuchet MS"/>
              <a:cs typeface="Trebuchet MS"/>
            </a:endParaRPr>
          </a:p>
          <a:p>
            <a:pPr marL="241300" marR="120650" indent="-228600">
              <a:lnSpc>
                <a:spcPct val="100000"/>
              </a:lnSpc>
              <a:spcBef>
                <a:spcPts val="2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9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выявления</a:t>
            </a:r>
            <a:r>
              <a:rPr dirty="0" sz="9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незарегистрированных</a:t>
            </a:r>
            <a:r>
              <a:rPr dirty="0" sz="9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объектов </a:t>
            </a:r>
            <a:r>
              <a:rPr dirty="0" sz="900" spc="-2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5">
                <a:solidFill>
                  <a:srgbClr val="231F20"/>
                </a:solidFill>
                <a:latin typeface="Trebuchet MS"/>
                <a:cs typeface="Trebuchet MS"/>
              </a:rPr>
              <a:t>недвижимости</a:t>
            </a:r>
            <a:endParaRPr sz="900">
              <a:latin typeface="Trebuchet MS"/>
              <a:cs typeface="Trebuchet MS"/>
            </a:endParaRPr>
          </a:p>
          <a:p>
            <a:pPr marL="241300">
              <a:lnSpc>
                <a:spcPct val="100000"/>
              </a:lnSpc>
            </a:pP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6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900" spc="4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ушений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земл</a:t>
            </a:r>
            <a:r>
              <a:rPr dirty="0" sz="9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9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трой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тва</a:t>
            </a:r>
            <a:endParaRPr sz="900">
              <a:latin typeface="Trebuchet MS"/>
              <a:cs typeface="Trebuchet MS"/>
            </a:endParaRPr>
          </a:p>
          <a:p>
            <a:pPr marL="241300" marR="508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Интеллектуальные</a:t>
            </a:r>
            <a:r>
              <a:rPr dirty="0" sz="9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9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распознавания</a:t>
            </a:r>
            <a:r>
              <a:rPr dirty="0" sz="9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документов </a:t>
            </a:r>
            <a:r>
              <a:rPr dirty="0" sz="900" spc="-25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документооборотом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Виртуальные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Trebuchet MS"/>
                <a:cs typeface="Trebuchet MS"/>
              </a:rPr>
              <a:t>консультанты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чат-боты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947299" y="8299298"/>
            <a:ext cx="4436110" cy="120205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Выявление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отклонений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потреблении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воды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5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исторических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данных*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Прогн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зирование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лектроп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900" spc="25">
                <a:solidFill>
                  <a:srgbClr val="231F20"/>
                </a:solidFill>
                <a:latin typeface="Trebuchet MS"/>
                <a:cs typeface="Trebuchet MS"/>
              </a:rPr>
              <a:t>тре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ления*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Цифровые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освещением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городов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9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9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утилизацией</a:t>
            </a:r>
            <a:r>
              <a:rPr dirty="0" sz="9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отходов</a:t>
            </a:r>
            <a:endParaRPr sz="900">
              <a:latin typeface="Trebuchet MS"/>
              <a:cs typeface="Trebuchet MS"/>
            </a:endParaRPr>
          </a:p>
          <a:p>
            <a:pPr marL="241300" marR="1275715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контроля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благоустройства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городской</a:t>
            </a:r>
            <a:r>
              <a:rPr dirty="0" sz="9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20">
                <a:solidFill>
                  <a:srgbClr val="231F20"/>
                </a:solidFill>
                <a:latin typeface="Trebuchet MS"/>
                <a:cs typeface="Trebuchet MS"/>
              </a:rPr>
              <a:t>среды </a:t>
            </a:r>
            <a:r>
              <a:rPr dirty="0" sz="900" spc="-2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0">
                <a:solidFill>
                  <a:srgbClr val="231F20"/>
                </a:solidFill>
                <a:latin typeface="Trebuchet MS"/>
                <a:cs typeface="Trebuchet MS"/>
              </a:rPr>
              <a:t>состояния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объектов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дорожного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5">
                <a:solidFill>
                  <a:srgbClr val="231F20"/>
                </a:solidFill>
                <a:latin typeface="Trebuchet MS"/>
                <a:cs typeface="Trebuchet MS"/>
              </a:rPr>
              <a:t>хозяйства</a:t>
            </a:r>
            <a:endParaRPr sz="9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900" spc="15">
                <a:solidFill>
                  <a:srgbClr val="231F20"/>
                </a:solidFill>
                <a:latin typeface="Trebuchet MS"/>
                <a:cs typeface="Trebuchet MS"/>
              </a:rPr>
              <a:t>Повышение</a:t>
            </a:r>
            <a:r>
              <a:rPr dirty="0" sz="9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>
                <a:solidFill>
                  <a:srgbClr val="231F20"/>
                </a:solidFill>
                <a:latin typeface="Trebuchet MS"/>
                <a:cs typeface="Trebuchet MS"/>
              </a:rPr>
              <a:t>комфортности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30">
                <a:solidFill>
                  <a:srgbClr val="231F20"/>
                </a:solidFill>
                <a:latin typeface="Trebuchet MS"/>
                <a:cs typeface="Trebuchet MS"/>
              </a:rPr>
              <a:t>транспортной</a:t>
            </a:r>
            <a:r>
              <a:rPr dirty="0" sz="9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9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endParaRPr sz="900">
              <a:latin typeface="Trebuchet MS"/>
              <a:cs typeface="Trebuchet MS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899999" y="2501992"/>
            <a:ext cx="2736215" cy="1323340"/>
            <a:chOff x="899999" y="2501992"/>
            <a:chExt cx="2736215" cy="1323340"/>
          </a:xfrm>
        </p:grpSpPr>
        <p:sp>
          <p:nvSpPr>
            <p:cNvPr id="15" name="object 15"/>
            <p:cNvSpPr/>
            <p:nvPr/>
          </p:nvSpPr>
          <p:spPr>
            <a:xfrm>
              <a:off x="899999" y="2501992"/>
              <a:ext cx="2736215" cy="1323340"/>
            </a:xfrm>
            <a:custGeom>
              <a:avLst/>
              <a:gdLst/>
              <a:ahLst/>
              <a:cxnLst/>
              <a:rect l="l" t="t" r="r" b="b"/>
              <a:pathLst>
                <a:path w="2736215" h="1323339">
                  <a:moveTo>
                    <a:pt x="2627998" y="0"/>
                  </a:moveTo>
                  <a:lnTo>
                    <a:pt x="108000" y="0"/>
                  </a:lnTo>
                  <a:lnTo>
                    <a:pt x="65960" y="8486"/>
                  </a:lnTo>
                  <a:lnTo>
                    <a:pt x="31630" y="31630"/>
                  </a:lnTo>
                  <a:lnTo>
                    <a:pt x="8486" y="65960"/>
                  </a:lnTo>
                  <a:lnTo>
                    <a:pt x="0" y="108000"/>
                  </a:lnTo>
                  <a:lnTo>
                    <a:pt x="0" y="1214958"/>
                  </a:lnTo>
                  <a:lnTo>
                    <a:pt x="8486" y="1256988"/>
                  </a:lnTo>
                  <a:lnTo>
                    <a:pt x="31630" y="1291318"/>
                  </a:lnTo>
                  <a:lnTo>
                    <a:pt x="65960" y="1314468"/>
                  </a:lnTo>
                  <a:lnTo>
                    <a:pt x="108000" y="1322959"/>
                  </a:lnTo>
                  <a:lnTo>
                    <a:pt x="2627998" y="1322959"/>
                  </a:lnTo>
                  <a:lnTo>
                    <a:pt x="2670039" y="1314468"/>
                  </a:lnTo>
                  <a:lnTo>
                    <a:pt x="2704368" y="1291318"/>
                  </a:lnTo>
                  <a:lnTo>
                    <a:pt x="2727512" y="1256988"/>
                  </a:lnTo>
                  <a:lnTo>
                    <a:pt x="2735999" y="1214958"/>
                  </a:lnTo>
                  <a:lnTo>
                    <a:pt x="2735999" y="108000"/>
                  </a:lnTo>
                  <a:lnTo>
                    <a:pt x="2727512" y="65960"/>
                  </a:lnTo>
                  <a:lnTo>
                    <a:pt x="2704368" y="31630"/>
                  </a:lnTo>
                  <a:lnTo>
                    <a:pt x="2670039" y="8486"/>
                  </a:lnTo>
                  <a:lnTo>
                    <a:pt x="2627998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1253959" y="2814484"/>
              <a:ext cx="497840" cy="698500"/>
            </a:xfrm>
            <a:custGeom>
              <a:avLst/>
              <a:gdLst/>
              <a:ahLst/>
              <a:cxnLst/>
              <a:rect l="l" t="t" r="r" b="b"/>
              <a:pathLst>
                <a:path w="497839" h="698500">
                  <a:moveTo>
                    <a:pt x="171043" y="271754"/>
                  </a:moveTo>
                  <a:lnTo>
                    <a:pt x="170776" y="269570"/>
                  </a:lnTo>
                  <a:lnTo>
                    <a:pt x="164960" y="263982"/>
                  </a:lnTo>
                  <a:lnTo>
                    <a:pt x="159829" y="262750"/>
                  </a:lnTo>
                  <a:lnTo>
                    <a:pt x="155905" y="264388"/>
                  </a:lnTo>
                  <a:lnTo>
                    <a:pt x="151041" y="266433"/>
                  </a:lnTo>
                  <a:lnTo>
                    <a:pt x="150088" y="270256"/>
                  </a:lnTo>
                  <a:lnTo>
                    <a:pt x="150088" y="299567"/>
                  </a:lnTo>
                  <a:lnTo>
                    <a:pt x="150495" y="302844"/>
                  </a:lnTo>
                  <a:lnTo>
                    <a:pt x="155905" y="309524"/>
                  </a:lnTo>
                  <a:lnTo>
                    <a:pt x="164020" y="309664"/>
                  </a:lnTo>
                  <a:lnTo>
                    <a:pt x="168071" y="305562"/>
                  </a:lnTo>
                  <a:lnTo>
                    <a:pt x="170776" y="302704"/>
                  </a:lnTo>
                  <a:lnTo>
                    <a:pt x="171043" y="301205"/>
                  </a:lnTo>
                  <a:lnTo>
                    <a:pt x="171043" y="271754"/>
                  </a:lnTo>
                  <a:close/>
                </a:path>
                <a:path w="497839" h="698500">
                  <a:moveTo>
                    <a:pt x="171716" y="352348"/>
                  </a:moveTo>
                  <a:lnTo>
                    <a:pt x="171043" y="332168"/>
                  </a:lnTo>
                  <a:lnTo>
                    <a:pt x="170776" y="330669"/>
                  </a:lnTo>
                  <a:lnTo>
                    <a:pt x="167792" y="328345"/>
                  </a:lnTo>
                  <a:lnTo>
                    <a:pt x="163474" y="324802"/>
                  </a:lnTo>
                  <a:lnTo>
                    <a:pt x="156705" y="324942"/>
                  </a:lnTo>
                  <a:lnTo>
                    <a:pt x="153060" y="328891"/>
                  </a:lnTo>
                  <a:lnTo>
                    <a:pt x="150355" y="331749"/>
                  </a:lnTo>
                  <a:lnTo>
                    <a:pt x="150088" y="333527"/>
                  </a:lnTo>
                  <a:lnTo>
                    <a:pt x="150088" y="365163"/>
                  </a:lnTo>
                  <a:lnTo>
                    <a:pt x="160362" y="373202"/>
                  </a:lnTo>
                  <a:lnTo>
                    <a:pt x="169011" y="370344"/>
                  </a:lnTo>
                  <a:lnTo>
                    <a:pt x="171183" y="362026"/>
                  </a:lnTo>
                  <a:lnTo>
                    <a:pt x="171589" y="360121"/>
                  </a:lnTo>
                  <a:lnTo>
                    <a:pt x="171716" y="352348"/>
                  </a:lnTo>
                  <a:close/>
                </a:path>
                <a:path w="497839" h="698500">
                  <a:moveTo>
                    <a:pt x="171729" y="458978"/>
                  </a:moveTo>
                  <a:lnTo>
                    <a:pt x="171323" y="456514"/>
                  </a:lnTo>
                  <a:lnTo>
                    <a:pt x="165366" y="448881"/>
                  </a:lnTo>
                  <a:lnTo>
                    <a:pt x="156984" y="448335"/>
                  </a:lnTo>
                  <a:lnTo>
                    <a:pt x="152793" y="452564"/>
                  </a:lnTo>
                  <a:lnTo>
                    <a:pt x="150355" y="455015"/>
                  </a:lnTo>
                  <a:lnTo>
                    <a:pt x="150088" y="457060"/>
                  </a:lnTo>
                  <a:lnTo>
                    <a:pt x="150088" y="483247"/>
                  </a:lnTo>
                  <a:lnTo>
                    <a:pt x="150634" y="488149"/>
                  </a:lnTo>
                  <a:lnTo>
                    <a:pt x="156311" y="496328"/>
                  </a:lnTo>
                  <a:lnTo>
                    <a:pt x="167132" y="495376"/>
                  </a:lnTo>
                  <a:lnTo>
                    <a:pt x="171043" y="486651"/>
                  </a:lnTo>
                  <a:lnTo>
                    <a:pt x="171729" y="478878"/>
                  </a:lnTo>
                  <a:lnTo>
                    <a:pt x="171729" y="458978"/>
                  </a:lnTo>
                  <a:close/>
                </a:path>
                <a:path w="497839" h="698500">
                  <a:moveTo>
                    <a:pt x="171729" y="214083"/>
                  </a:moveTo>
                  <a:lnTo>
                    <a:pt x="171450" y="212445"/>
                  </a:lnTo>
                  <a:lnTo>
                    <a:pt x="165239" y="205359"/>
                  </a:lnTo>
                  <a:lnTo>
                    <a:pt x="160235" y="203987"/>
                  </a:lnTo>
                  <a:lnTo>
                    <a:pt x="155905" y="205765"/>
                  </a:lnTo>
                  <a:lnTo>
                    <a:pt x="151041" y="207810"/>
                  </a:lnTo>
                  <a:lnTo>
                    <a:pt x="150088" y="211632"/>
                  </a:lnTo>
                  <a:lnTo>
                    <a:pt x="150088" y="246532"/>
                  </a:lnTo>
                  <a:lnTo>
                    <a:pt x="151447" y="249529"/>
                  </a:lnTo>
                  <a:lnTo>
                    <a:pt x="164147" y="249948"/>
                  </a:lnTo>
                  <a:lnTo>
                    <a:pt x="166052" y="249123"/>
                  </a:lnTo>
                  <a:lnTo>
                    <a:pt x="168478" y="246126"/>
                  </a:lnTo>
                  <a:lnTo>
                    <a:pt x="171450" y="242722"/>
                  </a:lnTo>
                  <a:lnTo>
                    <a:pt x="171729" y="241223"/>
                  </a:lnTo>
                  <a:lnTo>
                    <a:pt x="171729" y="214083"/>
                  </a:lnTo>
                  <a:close/>
                </a:path>
                <a:path w="497839" h="698500">
                  <a:moveTo>
                    <a:pt x="171996" y="396252"/>
                  </a:moveTo>
                  <a:lnTo>
                    <a:pt x="170637" y="391071"/>
                  </a:lnTo>
                  <a:lnTo>
                    <a:pt x="165506" y="388620"/>
                  </a:lnTo>
                  <a:lnTo>
                    <a:pt x="160642" y="386435"/>
                  </a:lnTo>
                  <a:lnTo>
                    <a:pt x="157657" y="386702"/>
                  </a:lnTo>
                  <a:lnTo>
                    <a:pt x="153606" y="389978"/>
                  </a:lnTo>
                  <a:lnTo>
                    <a:pt x="150088" y="392709"/>
                  </a:lnTo>
                  <a:lnTo>
                    <a:pt x="150088" y="429387"/>
                  </a:lnTo>
                  <a:lnTo>
                    <a:pt x="151307" y="432117"/>
                  </a:lnTo>
                  <a:lnTo>
                    <a:pt x="169291" y="432117"/>
                  </a:lnTo>
                  <a:lnTo>
                    <a:pt x="170916" y="428980"/>
                  </a:lnTo>
                  <a:lnTo>
                    <a:pt x="171996" y="396252"/>
                  </a:lnTo>
                  <a:close/>
                </a:path>
                <a:path w="497839" h="698500">
                  <a:moveTo>
                    <a:pt x="209562" y="286905"/>
                  </a:moveTo>
                  <a:lnTo>
                    <a:pt x="209461" y="275767"/>
                  </a:lnTo>
                  <a:lnTo>
                    <a:pt x="208775" y="269163"/>
                  </a:lnTo>
                  <a:lnTo>
                    <a:pt x="207962" y="267119"/>
                  </a:lnTo>
                  <a:lnTo>
                    <a:pt x="201333" y="262890"/>
                  </a:lnTo>
                  <a:lnTo>
                    <a:pt x="199174" y="263169"/>
                  </a:lnTo>
                  <a:lnTo>
                    <a:pt x="198628" y="263169"/>
                  </a:lnTo>
                  <a:lnTo>
                    <a:pt x="196469" y="263842"/>
                  </a:lnTo>
                  <a:lnTo>
                    <a:pt x="194576" y="264528"/>
                  </a:lnTo>
                  <a:lnTo>
                    <a:pt x="189306" y="266433"/>
                  </a:lnTo>
                  <a:lnTo>
                    <a:pt x="187947" y="271208"/>
                  </a:lnTo>
                  <a:lnTo>
                    <a:pt x="187947" y="301752"/>
                  </a:lnTo>
                  <a:lnTo>
                    <a:pt x="189306" y="305701"/>
                  </a:lnTo>
                  <a:lnTo>
                    <a:pt x="199440" y="309524"/>
                  </a:lnTo>
                  <a:lnTo>
                    <a:pt x="206476" y="307340"/>
                  </a:lnTo>
                  <a:lnTo>
                    <a:pt x="208229" y="303936"/>
                  </a:lnTo>
                  <a:lnTo>
                    <a:pt x="209130" y="297865"/>
                  </a:lnTo>
                  <a:lnTo>
                    <a:pt x="209562" y="286905"/>
                  </a:lnTo>
                  <a:close/>
                </a:path>
                <a:path w="497839" h="698500">
                  <a:moveTo>
                    <a:pt x="209575" y="394614"/>
                  </a:moveTo>
                  <a:lnTo>
                    <a:pt x="209448" y="393661"/>
                  </a:lnTo>
                  <a:lnTo>
                    <a:pt x="206197" y="390525"/>
                  </a:lnTo>
                  <a:lnTo>
                    <a:pt x="202819" y="386981"/>
                  </a:lnTo>
                  <a:lnTo>
                    <a:pt x="198894" y="386435"/>
                  </a:lnTo>
                  <a:lnTo>
                    <a:pt x="193624" y="388480"/>
                  </a:lnTo>
                  <a:lnTo>
                    <a:pt x="189166" y="390385"/>
                  </a:lnTo>
                  <a:lnTo>
                    <a:pt x="187947" y="395160"/>
                  </a:lnTo>
                  <a:lnTo>
                    <a:pt x="187947" y="422973"/>
                  </a:lnTo>
                  <a:lnTo>
                    <a:pt x="188353" y="425437"/>
                  </a:lnTo>
                  <a:lnTo>
                    <a:pt x="194437" y="433209"/>
                  </a:lnTo>
                  <a:lnTo>
                    <a:pt x="202679" y="433616"/>
                  </a:lnTo>
                  <a:lnTo>
                    <a:pt x="209308" y="426529"/>
                  </a:lnTo>
                  <a:lnTo>
                    <a:pt x="209575" y="424345"/>
                  </a:lnTo>
                  <a:lnTo>
                    <a:pt x="209575" y="394614"/>
                  </a:lnTo>
                  <a:close/>
                </a:path>
                <a:path w="497839" h="698500">
                  <a:moveTo>
                    <a:pt x="209575" y="332701"/>
                  </a:moveTo>
                  <a:lnTo>
                    <a:pt x="209448" y="331482"/>
                  </a:lnTo>
                  <a:lnTo>
                    <a:pt x="202145" y="324662"/>
                  </a:lnTo>
                  <a:lnTo>
                    <a:pt x="195516" y="324789"/>
                  </a:lnTo>
                  <a:lnTo>
                    <a:pt x="191325" y="329158"/>
                  </a:lnTo>
                  <a:lnTo>
                    <a:pt x="188074" y="332295"/>
                  </a:lnTo>
                  <a:lnTo>
                    <a:pt x="187947" y="333248"/>
                  </a:lnTo>
                  <a:lnTo>
                    <a:pt x="187947" y="363245"/>
                  </a:lnTo>
                  <a:lnTo>
                    <a:pt x="188074" y="364197"/>
                  </a:lnTo>
                  <a:lnTo>
                    <a:pt x="191325" y="367334"/>
                  </a:lnTo>
                  <a:lnTo>
                    <a:pt x="195376" y="371563"/>
                  </a:lnTo>
                  <a:lnTo>
                    <a:pt x="201193" y="371703"/>
                  </a:lnTo>
                  <a:lnTo>
                    <a:pt x="209575" y="365163"/>
                  </a:lnTo>
                  <a:lnTo>
                    <a:pt x="209575" y="332701"/>
                  </a:lnTo>
                  <a:close/>
                </a:path>
                <a:path w="497839" h="698500">
                  <a:moveTo>
                    <a:pt x="209588" y="457060"/>
                  </a:moveTo>
                  <a:lnTo>
                    <a:pt x="209321" y="455015"/>
                  </a:lnTo>
                  <a:lnTo>
                    <a:pt x="202692" y="448335"/>
                  </a:lnTo>
                  <a:lnTo>
                    <a:pt x="194310" y="448881"/>
                  </a:lnTo>
                  <a:lnTo>
                    <a:pt x="190792" y="453377"/>
                  </a:lnTo>
                  <a:lnTo>
                    <a:pt x="188353" y="456514"/>
                  </a:lnTo>
                  <a:lnTo>
                    <a:pt x="187947" y="458965"/>
                  </a:lnTo>
                  <a:lnTo>
                    <a:pt x="187947" y="478878"/>
                  </a:lnTo>
                  <a:lnTo>
                    <a:pt x="188633" y="486651"/>
                  </a:lnTo>
                  <a:lnTo>
                    <a:pt x="192544" y="495376"/>
                  </a:lnTo>
                  <a:lnTo>
                    <a:pt x="203365" y="496328"/>
                  </a:lnTo>
                  <a:lnTo>
                    <a:pt x="209042" y="488149"/>
                  </a:lnTo>
                  <a:lnTo>
                    <a:pt x="209588" y="483235"/>
                  </a:lnTo>
                  <a:lnTo>
                    <a:pt x="209588" y="457060"/>
                  </a:lnTo>
                  <a:close/>
                </a:path>
                <a:path w="497839" h="698500">
                  <a:moveTo>
                    <a:pt x="209588" y="214223"/>
                  </a:moveTo>
                  <a:lnTo>
                    <a:pt x="209181" y="211086"/>
                  </a:lnTo>
                  <a:lnTo>
                    <a:pt x="204444" y="205359"/>
                  </a:lnTo>
                  <a:lnTo>
                    <a:pt x="199174" y="203987"/>
                  </a:lnTo>
                  <a:lnTo>
                    <a:pt x="195249" y="205765"/>
                  </a:lnTo>
                  <a:lnTo>
                    <a:pt x="189306" y="208216"/>
                  </a:lnTo>
                  <a:lnTo>
                    <a:pt x="187947" y="212178"/>
                  </a:lnTo>
                  <a:lnTo>
                    <a:pt x="187947" y="243128"/>
                  </a:lnTo>
                  <a:lnTo>
                    <a:pt x="189306" y="247078"/>
                  </a:lnTo>
                  <a:lnTo>
                    <a:pt x="199440" y="250901"/>
                  </a:lnTo>
                  <a:lnTo>
                    <a:pt x="206476" y="248716"/>
                  </a:lnTo>
                  <a:lnTo>
                    <a:pt x="208229" y="245313"/>
                  </a:lnTo>
                  <a:lnTo>
                    <a:pt x="209042" y="243941"/>
                  </a:lnTo>
                  <a:lnTo>
                    <a:pt x="209588" y="235762"/>
                  </a:lnTo>
                  <a:lnTo>
                    <a:pt x="209588" y="214223"/>
                  </a:lnTo>
                  <a:close/>
                </a:path>
                <a:path w="497839" h="698500">
                  <a:moveTo>
                    <a:pt x="310324" y="331749"/>
                  </a:moveTo>
                  <a:lnTo>
                    <a:pt x="310184" y="330796"/>
                  </a:lnTo>
                  <a:lnTo>
                    <a:pt x="302755" y="324802"/>
                  </a:lnTo>
                  <a:lnTo>
                    <a:pt x="295986" y="324942"/>
                  </a:lnTo>
                  <a:lnTo>
                    <a:pt x="292341" y="328891"/>
                  </a:lnTo>
                  <a:lnTo>
                    <a:pt x="289636" y="331749"/>
                  </a:lnTo>
                  <a:lnTo>
                    <a:pt x="289369" y="333527"/>
                  </a:lnTo>
                  <a:lnTo>
                    <a:pt x="289369" y="365163"/>
                  </a:lnTo>
                  <a:lnTo>
                    <a:pt x="297345" y="371436"/>
                  </a:lnTo>
                  <a:lnTo>
                    <a:pt x="303022" y="371576"/>
                  </a:lnTo>
                  <a:lnTo>
                    <a:pt x="307073" y="368160"/>
                  </a:lnTo>
                  <a:lnTo>
                    <a:pt x="310184" y="365709"/>
                  </a:lnTo>
                  <a:lnTo>
                    <a:pt x="310324" y="364756"/>
                  </a:lnTo>
                  <a:lnTo>
                    <a:pt x="310324" y="331749"/>
                  </a:lnTo>
                  <a:close/>
                </a:path>
                <a:path w="497839" h="698500">
                  <a:moveTo>
                    <a:pt x="310997" y="454063"/>
                  </a:moveTo>
                  <a:lnTo>
                    <a:pt x="309638" y="449554"/>
                  </a:lnTo>
                  <a:lnTo>
                    <a:pt x="300850" y="445465"/>
                  </a:lnTo>
                  <a:lnTo>
                    <a:pt x="299224" y="445465"/>
                  </a:lnTo>
                  <a:lnTo>
                    <a:pt x="289407" y="468858"/>
                  </a:lnTo>
                  <a:lnTo>
                    <a:pt x="289725" y="480136"/>
                  </a:lnTo>
                  <a:lnTo>
                    <a:pt x="290715" y="486651"/>
                  </a:lnTo>
                  <a:lnTo>
                    <a:pt x="292468" y="490054"/>
                  </a:lnTo>
                  <a:lnTo>
                    <a:pt x="299504" y="492239"/>
                  </a:lnTo>
                  <a:lnTo>
                    <a:pt x="309638" y="488416"/>
                  </a:lnTo>
                  <a:lnTo>
                    <a:pt x="310997" y="484466"/>
                  </a:lnTo>
                  <a:lnTo>
                    <a:pt x="310997" y="454063"/>
                  </a:lnTo>
                  <a:close/>
                </a:path>
                <a:path w="497839" h="698500">
                  <a:moveTo>
                    <a:pt x="311264" y="422021"/>
                  </a:moveTo>
                  <a:lnTo>
                    <a:pt x="310718" y="406069"/>
                  </a:lnTo>
                  <a:lnTo>
                    <a:pt x="310311" y="390652"/>
                  </a:lnTo>
                  <a:lnTo>
                    <a:pt x="310045" y="389432"/>
                  </a:lnTo>
                  <a:lnTo>
                    <a:pt x="303022" y="383565"/>
                  </a:lnTo>
                  <a:lnTo>
                    <a:pt x="297332" y="383705"/>
                  </a:lnTo>
                  <a:lnTo>
                    <a:pt x="292874" y="387248"/>
                  </a:lnTo>
                  <a:lnTo>
                    <a:pt x="289356" y="389978"/>
                  </a:lnTo>
                  <a:lnTo>
                    <a:pt x="289356" y="422427"/>
                  </a:lnTo>
                  <a:lnTo>
                    <a:pt x="289496" y="423659"/>
                  </a:lnTo>
                  <a:lnTo>
                    <a:pt x="296799" y="430479"/>
                  </a:lnTo>
                  <a:lnTo>
                    <a:pt x="303415" y="430339"/>
                  </a:lnTo>
                  <a:lnTo>
                    <a:pt x="311124" y="422567"/>
                  </a:lnTo>
                  <a:lnTo>
                    <a:pt x="311264" y="422021"/>
                  </a:lnTo>
                  <a:close/>
                </a:path>
                <a:path w="497839" h="698500">
                  <a:moveTo>
                    <a:pt x="348856" y="455561"/>
                  </a:moveTo>
                  <a:lnTo>
                    <a:pt x="348449" y="452424"/>
                  </a:lnTo>
                  <a:lnTo>
                    <a:pt x="343712" y="446697"/>
                  </a:lnTo>
                  <a:lnTo>
                    <a:pt x="338442" y="445325"/>
                  </a:lnTo>
                  <a:lnTo>
                    <a:pt x="334518" y="447103"/>
                  </a:lnTo>
                  <a:lnTo>
                    <a:pt x="328574" y="449554"/>
                  </a:lnTo>
                  <a:lnTo>
                    <a:pt x="327215" y="453517"/>
                  </a:lnTo>
                  <a:lnTo>
                    <a:pt x="327215" y="484466"/>
                  </a:lnTo>
                  <a:lnTo>
                    <a:pt x="328574" y="488416"/>
                  </a:lnTo>
                  <a:lnTo>
                    <a:pt x="338709" y="492239"/>
                  </a:lnTo>
                  <a:lnTo>
                    <a:pt x="345744" y="490054"/>
                  </a:lnTo>
                  <a:lnTo>
                    <a:pt x="347497" y="486651"/>
                  </a:lnTo>
                  <a:lnTo>
                    <a:pt x="348310" y="485279"/>
                  </a:lnTo>
                  <a:lnTo>
                    <a:pt x="348856" y="477100"/>
                  </a:lnTo>
                  <a:lnTo>
                    <a:pt x="348856" y="455561"/>
                  </a:lnTo>
                  <a:close/>
                </a:path>
                <a:path w="497839" h="698500">
                  <a:moveTo>
                    <a:pt x="348856" y="389966"/>
                  </a:moveTo>
                  <a:lnTo>
                    <a:pt x="340741" y="383705"/>
                  </a:lnTo>
                  <a:lnTo>
                    <a:pt x="334797" y="383565"/>
                  </a:lnTo>
                  <a:lnTo>
                    <a:pt x="331279" y="387108"/>
                  </a:lnTo>
                  <a:lnTo>
                    <a:pt x="327494" y="390931"/>
                  </a:lnTo>
                  <a:lnTo>
                    <a:pt x="326948" y="394614"/>
                  </a:lnTo>
                  <a:lnTo>
                    <a:pt x="327901" y="422973"/>
                  </a:lnTo>
                  <a:lnTo>
                    <a:pt x="328168" y="424472"/>
                  </a:lnTo>
                  <a:lnTo>
                    <a:pt x="331139" y="426783"/>
                  </a:lnTo>
                  <a:lnTo>
                    <a:pt x="335470" y="430339"/>
                  </a:lnTo>
                  <a:lnTo>
                    <a:pt x="342226" y="430199"/>
                  </a:lnTo>
                  <a:lnTo>
                    <a:pt x="348589" y="423379"/>
                  </a:lnTo>
                  <a:lnTo>
                    <a:pt x="348856" y="421601"/>
                  </a:lnTo>
                  <a:lnTo>
                    <a:pt x="348856" y="389966"/>
                  </a:lnTo>
                  <a:close/>
                </a:path>
                <a:path w="497839" h="698500">
                  <a:moveTo>
                    <a:pt x="348856" y="332714"/>
                  </a:moveTo>
                  <a:lnTo>
                    <a:pt x="348716" y="331482"/>
                  </a:lnTo>
                  <a:lnTo>
                    <a:pt x="341820" y="325069"/>
                  </a:lnTo>
                  <a:lnTo>
                    <a:pt x="335330" y="324942"/>
                  </a:lnTo>
                  <a:lnTo>
                    <a:pt x="331139" y="328345"/>
                  </a:lnTo>
                  <a:lnTo>
                    <a:pt x="328028" y="330796"/>
                  </a:lnTo>
                  <a:lnTo>
                    <a:pt x="327888" y="331749"/>
                  </a:lnTo>
                  <a:lnTo>
                    <a:pt x="327888" y="364756"/>
                  </a:lnTo>
                  <a:lnTo>
                    <a:pt x="328028" y="365709"/>
                  </a:lnTo>
                  <a:lnTo>
                    <a:pt x="331139" y="368160"/>
                  </a:lnTo>
                  <a:lnTo>
                    <a:pt x="335191" y="371576"/>
                  </a:lnTo>
                  <a:lnTo>
                    <a:pt x="340880" y="371436"/>
                  </a:lnTo>
                  <a:lnTo>
                    <a:pt x="348856" y="365163"/>
                  </a:lnTo>
                  <a:lnTo>
                    <a:pt x="348856" y="332714"/>
                  </a:lnTo>
                  <a:close/>
                </a:path>
                <a:path w="497839" h="698500">
                  <a:moveTo>
                    <a:pt x="457022" y="112217"/>
                  </a:moveTo>
                  <a:lnTo>
                    <a:pt x="454050" y="109359"/>
                  </a:lnTo>
                  <a:lnTo>
                    <a:pt x="435381" y="102654"/>
                  </a:lnTo>
                  <a:lnTo>
                    <a:pt x="435381" y="124625"/>
                  </a:lnTo>
                  <a:lnTo>
                    <a:pt x="435267" y="363156"/>
                  </a:lnTo>
                  <a:lnTo>
                    <a:pt x="434251" y="421195"/>
                  </a:lnTo>
                  <a:lnTo>
                    <a:pt x="422681" y="462851"/>
                  </a:lnTo>
                  <a:lnTo>
                    <a:pt x="402932" y="498246"/>
                  </a:lnTo>
                  <a:lnTo>
                    <a:pt x="402831" y="328853"/>
                  </a:lnTo>
                  <a:lnTo>
                    <a:pt x="402590" y="303479"/>
                  </a:lnTo>
                  <a:lnTo>
                    <a:pt x="401739" y="290842"/>
                  </a:lnTo>
                  <a:lnTo>
                    <a:pt x="400100" y="287032"/>
                  </a:lnTo>
                  <a:lnTo>
                    <a:pt x="397395" y="283489"/>
                  </a:lnTo>
                  <a:lnTo>
                    <a:pt x="357644" y="283489"/>
                  </a:lnTo>
                  <a:lnTo>
                    <a:pt x="318719" y="284683"/>
                  </a:lnTo>
                  <a:lnTo>
                    <a:pt x="310857" y="296303"/>
                  </a:lnTo>
                  <a:lnTo>
                    <a:pt x="311391" y="297662"/>
                  </a:lnTo>
                  <a:lnTo>
                    <a:pt x="314782" y="301205"/>
                  </a:lnTo>
                  <a:lnTo>
                    <a:pt x="318833" y="305295"/>
                  </a:lnTo>
                  <a:lnTo>
                    <a:pt x="381304" y="305295"/>
                  </a:lnTo>
                  <a:lnTo>
                    <a:pt x="381304" y="526745"/>
                  </a:lnTo>
                  <a:lnTo>
                    <a:pt x="365480" y="542556"/>
                  </a:lnTo>
                  <a:lnTo>
                    <a:pt x="349529" y="558241"/>
                  </a:lnTo>
                  <a:lnTo>
                    <a:pt x="348856" y="536702"/>
                  </a:lnTo>
                  <a:lnTo>
                    <a:pt x="348195" y="522884"/>
                  </a:lnTo>
                  <a:lnTo>
                    <a:pt x="348107" y="522109"/>
                  </a:lnTo>
                  <a:lnTo>
                    <a:pt x="346735" y="514845"/>
                  </a:lnTo>
                  <a:lnTo>
                    <a:pt x="343611" y="511771"/>
                  </a:lnTo>
                  <a:lnTo>
                    <a:pt x="337896" y="511200"/>
                  </a:lnTo>
                  <a:lnTo>
                    <a:pt x="333971" y="511200"/>
                  </a:lnTo>
                  <a:lnTo>
                    <a:pt x="327215" y="576516"/>
                  </a:lnTo>
                  <a:lnTo>
                    <a:pt x="310984" y="589051"/>
                  </a:lnTo>
                  <a:lnTo>
                    <a:pt x="310896" y="532739"/>
                  </a:lnTo>
                  <a:lnTo>
                    <a:pt x="296252" y="509701"/>
                  </a:lnTo>
                  <a:lnTo>
                    <a:pt x="292061" y="513930"/>
                  </a:lnTo>
                  <a:lnTo>
                    <a:pt x="290563" y="516382"/>
                  </a:lnTo>
                  <a:lnTo>
                    <a:pt x="289750" y="522363"/>
                  </a:lnTo>
                  <a:lnTo>
                    <a:pt x="289471" y="533857"/>
                  </a:lnTo>
                  <a:lnTo>
                    <a:pt x="289356" y="603783"/>
                  </a:lnTo>
                  <a:lnTo>
                    <a:pt x="285699" y="606374"/>
                  </a:lnTo>
                  <a:lnTo>
                    <a:pt x="283540" y="607872"/>
                  </a:lnTo>
                  <a:lnTo>
                    <a:pt x="276910" y="612101"/>
                  </a:lnTo>
                  <a:lnTo>
                    <a:pt x="270827" y="616051"/>
                  </a:lnTo>
                  <a:lnTo>
                    <a:pt x="259613" y="623011"/>
                  </a:lnTo>
                  <a:lnTo>
                    <a:pt x="259613" y="622604"/>
                  </a:lnTo>
                  <a:lnTo>
                    <a:pt x="259613" y="305295"/>
                  </a:lnTo>
                  <a:lnTo>
                    <a:pt x="278003" y="305295"/>
                  </a:lnTo>
                  <a:lnTo>
                    <a:pt x="279082" y="305028"/>
                  </a:lnTo>
                  <a:lnTo>
                    <a:pt x="282727" y="301345"/>
                  </a:lnTo>
                  <a:lnTo>
                    <a:pt x="287324" y="296570"/>
                  </a:lnTo>
                  <a:lnTo>
                    <a:pt x="287731" y="292074"/>
                  </a:lnTo>
                  <a:lnTo>
                    <a:pt x="281241" y="283756"/>
                  </a:lnTo>
                  <a:lnTo>
                    <a:pt x="280301" y="283489"/>
                  </a:lnTo>
                  <a:lnTo>
                    <a:pt x="259613" y="283489"/>
                  </a:lnTo>
                  <a:lnTo>
                    <a:pt x="259537" y="173037"/>
                  </a:lnTo>
                  <a:lnTo>
                    <a:pt x="259308" y="155714"/>
                  </a:lnTo>
                  <a:lnTo>
                    <a:pt x="259257" y="151472"/>
                  </a:lnTo>
                  <a:lnTo>
                    <a:pt x="258648" y="139712"/>
                  </a:lnTo>
                  <a:lnTo>
                    <a:pt x="257581" y="134988"/>
                  </a:lnTo>
                  <a:lnTo>
                    <a:pt x="255549" y="130898"/>
                  </a:lnTo>
                  <a:lnTo>
                    <a:pt x="253123" y="129400"/>
                  </a:lnTo>
                  <a:lnTo>
                    <a:pt x="248653" y="129400"/>
                  </a:lnTo>
                  <a:lnTo>
                    <a:pt x="174764" y="151574"/>
                  </a:lnTo>
                  <a:lnTo>
                    <a:pt x="125717" y="167309"/>
                  </a:lnTo>
                  <a:lnTo>
                    <a:pt x="100050" y="180124"/>
                  </a:lnTo>
                  <a:lnTo>
                    <a:pt x="100152" y="214210"/>
                  </a:lnTo>
                  <a:lnTo>
                    <a:pt x="100330" y="215582"/>
                  </a:lnTo>
                  <a:lnTo>
                    <a:pt x="106273" y="221576"/>
                  </a:lnTo>
                  <a:lnTo>
                    <a:pt x="113576" y="221576"/>
                  </a:lnTo>
                  <a:lnTo>
                    <a:pt x="120611" y="215849"/>
                  </a:lnTo>
                  <a:lnTo>
                    <a:pt x="121018" y="214210"/>
                  </a:lnTo>
                  <a:lnTo>
                    <a:pt x="121691" y="196354"/>
                  </a:lnTo>
                  <a:lnTo>
                    <a:pt x="122224" y="190766"/>
                  </a:lnTo>
                  <a:lnTo>
                    <a:pt x="122504" y="190766"/>
                  </a:lnTo>
                  <a:lnTo>
                    <a:pt x="220433" y="160591"/>
                  </a:lnTo>
                  <a:lnTo>
                    <a:pt x="232867" y="156921"/>
                  </a:lnTo>
                  <a:lnTo>
                    <a:pt x="237566" y="155714"/>
                  </a:lnTo>
                  <a:lnTo>
                    <a:pt x="237667" y="411810"/>
                  </a:lnTo>
                  <a:lnTo>
                    <a:pt x="237299" y="622604"/>
                  </a:lnTo>
                  <a:lnTo>
                    <a:pt x="209575" y="605015"/>
                  </a:lnTo>
                  <a:lnTo>
                    <a:pt x="209575" y="588924"/>
                  </a:lnTo>
                  <a:lnTo>
                    <a:pt x="209473" y="533857"/>
                  </a:lnTo>
                  <a:lnTo>
                    <a:pt x="209181" y="522363"/>
                  </a:lnTo>
                  <a:lnTo>
                    <a:pt x="208381" y="516382"/>
                  </a:lnTo>
                  <a:lnTo>
                    <a:pt x="206870" y="513930"/>
                  </a:lnTo>
                  <a:lnTo>
                    <a:pt x="202679" y="509701"/>
                  </a:lnTo>
                  <a:lnTo>
                    <a:pt x="194297" y="510247"/>
                  </a:lnTo>
                  <a:lnTo>
                    <a:pt x="187909" y="567347"/>
                  </a:lnTo>
                  <a:lnTo>
                    <a:pt x="187794" y="576516"/>
                  </a:lnTo>
                  <a:lnTo>
                    <a:pt x="187706" y="580605"/>
                  </a:lnTo>
                  <a:lnTo>
                    <a:pt x="187540" y="586333"/>
                  </a:lnTo>
                  <a:lnTo>
                    <a:pt x="187274" y="588924"/>
                  </a:lnTo>
                  <a:lnTo>
                    <a:pt x="186867" y="588924"/>
                  </a:lnTo>
                  <a:lnTo>
                    <a:pt x="183210" y="586333"/>
                  </a:lnTo>
                  <a:lnTo>
                    <a:pt x="179158" y="583336"/>
                  </a:lnTo>
                  <a:lnTo>
                    <a:pt x="171716" y="577735"/>
                  </a:lnTo>
                  <a:lnTo>
                    <a:pt x="171716" y="559193"/>
                  </a:lnTo>
                  <a:lnTo>
                    <a:pt x="171653" y="531279"/>
                  </a:lnTo>
                  <a:lnTo>
                    <a:pt x="164960" y="511200"/>
                  </a:lnTo>
                  <a:lnTo>
                    <a:pt x="161036" y="511200"/>
                  </a:lnTo>
                  <a:lnTo>
                    <a:pt x="149402" y="559193"/>
                  </a:lnTo>
                  <a:lnTo>
                    <a:pt x="137020" y="547433"/>
                  </a:lnTo>
                  <a:lnTo>
                    <a:pt x="121691" y="532739"/>
                  </a:lnTo>
                  <a:lnTo>
                    <a:pt x="121691" y="506425"/>
                  </a:lnTo>
                  <a:lnTo>
                    <a:pt x="121615" y="328853"/>
                  </a:lnTo>
                  <a:lnTo>
                    <a:pt x="121335" y="283489"/>
                  </a:lnTo>
                  <a:lnTo>
                    <a:pt x="117627" y="240804"/>
                  </a:lnTo>
                  <a:lnTo>
                    <a:pt x="110058" y="238899"/>
                  </a:lnTo>
                  <a:lnTo>
                    <a:pt x="103568" y="244081"/>
                  </a:lnTo>
                  <a:lnTo>
                    <a:pt x="100050" y="246799"/>
                  </a:lnTo>
                  <a:lnTo>
                    <a:pt x="100050" y="506425"/>
                  </a:lnTo>
                  <a:lnTo>
                    <a:pt x="92481" y="494969"/>
                  </a:lnTo>
                  <a:lnTo>
                    <a:pt x="85648" y="483870"/>
                  </a:lnTo>
                  <a:lnTo>
                    <a:pt x="65278" y="434809"/>
                  </a:lnTo>
                  <a:lnTo>
                    <a:pt x="62293" y="363156"/>
                  </a:lnTo>
                  <a:lnTo>
                    <a:pt x="62191" y="124625"/>
                  </a:lnTo>
                  <a:lnTo>
                    <a:pt x="217970" y="74587"/>
                  </a:lnTo>
                  <a:lnTo>
                    <a:pt x="239839" y="67792"/>
                  </a:lnTo>
                  <a:lnTo>
                    <a:pt x="248119" y="65455"/>
                  </a:lnTo>
                  <a:lnTo>
                    <a:pt x="256451" y="67716"/>
                  </a:lnTo>
                  <a:lnTo>
                    <a:pt x="278866" y="74587"/>
                  </a:lnTo>
                  <a:lnTo>
                    <a:pt x="435381" y="124625"/>
                  </a:lnTo>
                  <a:lnTo>
                    <a:pt x="435381" y="102654"/>
                  </a:lnTo>
                  <a:lnTo>
                    <a:pt x="421246" y="97574"/>
                  </a:lnTo>
                  <a:lnTo>
                    <a:pt x="351840" y="74587"/>
                  </a:lnTo>
                  <a:lnTo>
                    <a:pt x="323367" y="65455"/>
                  </a:lnTo>
                  <a:lnTo>
                    <a:pt x="282067" y="52209"/>
                  </a:lnTo>
                  <a:lnTo>
                    <a:pt x="248119" y="42265"/>
                  </a:lnTo>
                  <a:lnTo>
                    <a:pt x="239229" y="44818"/>
                  </a:lnTo>
                  <a:lnTo>
                    <a:pt x="145757" y="74587"/>
                  </a:lnTo>
                  <a:lnTo>
                    <a:pt x="72834" y="98742"/>
                  </a:lnTo>
                  <a:lnTo>
                    <a:pt x="51701" y="106133"/>
                  </a:lnTo>
                  <a:lnTo>
                    <a:pt x="43395" y="109499"/>
                  </a:lnTo>
                  <a:lnTo>
                    <a:pt x="40424" y="112217"/>
                  </a:lnTo>
                  <a:lnTo>
                    <a:pt x="41160" y="399389"/>
                  </a:lnTo>
                  <a:lnTo>
                    <a:pt x="45021" y="444246"/>
                  </a:lnTo>
                  <a:lnTo>
                    <a:pt x="58762" y="480110"/>
                  </a:lnTo>
                  <a:lnTo>
                    <a:pt x="78879" y="514210"/>
                  </a:lnTo>
                  <a:lnTo>
                    <a:pt x="106006" y="547471"/>
                  </a:lnTo>
                  <a:lnTo>
                    <a:pt x="140614" y="580605"/>
                  </a:lnTo>
                  <a:lnTo>
                    <a:pt x="203327" y="627227"/>
                  </a:lnTo>
                  <a:lnTo>
                    <a:pt x="248793" y="652056"/>
                  </a:lnTo>
                  <a:lnTo>
                    <a:pt x="267500" y="643978"/>
                  </a:lnTo>
                  <a:lnTo>
                    <a:pt x="299466" y="623760"/>
                  </a:lnTo>
                  <a:lnTo>
                    <a:pt x="300494" y="623011"/>
                  </a:lnTo>
                  <a:lnTo>
                    <a:pt x="335838" y="597395"/>
                  </a:lnTo>
                  <a:lnTo>
                    <a:pt x="367779" y="570915"/>
                  </a:lnTo>
                  <a:lnTo>
                    <a:pt x="398310" y="539927"/>
                  </a:lnTo>
                  <a:lnTo>
                    <a:pt x="422503" y="508520"/>
                  </a:lnTo>
                  <a:lnTo>
                    <a:pt x="452691" y="443153"/>
                  </a:lnTo>
                  <a:lnTo>
                    <a:pt x="456679" y="305028"/>
                  </a:lnTo>
                  <a:lnTo>
                    <a:pt x="456793" y="248170"/>
                  </a:lnTo>
                  <a:lnTo>
                    <a:pt x="457022" y="112217"/>
                  </a:lnTo>
                  <a:close/>
                </a:path>
                <a:path w="497839" h="698500">
                  <a:moveTo>
                    <a:pt x="497459" y="81940"/>
                  </a:moveTo>
                  <a:lnTo>
                    <a:pt x="407949" y="49733"/>
                  </a:lnTo>
                  <a:lnTo>
                    <a:pt x="336562" y="26784"/>
                  </a:lnTo>
                  <a:lnTo>
                    <a:pt x="275856" y="7835"/>
                  </a:lnTo>
                  <a:lnTo>
                    <a:pt x="247853" y="0"/>
                  </a:lnTo>
                  <a:lnTo>
                    <a:pt x="236486" y="3111"/>
                  </a:lnTo>
                  <a:lnTo>
                    <a:pt x="124129" y="38582"/>
                  </a:lnTo>
                  <a:lnTo>
                    <a:pt x="76200" y="54203"/>
                  </a:lnTo>
                  <a:lnTo>
                    <a:pt x="38138" y="66865"/>
                  </a:lnTo>
                  <a:lnTo>
                    <a:pt x="0" y="82080"/>
                  </a:lnTo>
                  <a:lnTo>
                    <a:pt x="38" y="303720"/>
                  </a:lnTo>
                  <a:lnTo>
                    <a:pt x="342" y="345833"/>
                  </a:lnTo>
                  <a:lnTo>
                    <a:pt x="1143" y="362331"/>
                  </a:lnTo>
                  <a:lnTo>
                    <a:pt x="2705" y="366382"/>
                  </a:lnTo>
                  <a:lnTo>
                    <a:pt x="6489" y="370471"/>
                  </a:lnTo>
                  <a:lnTo>
                    <a:pt x="14871" y="370471"/>
                  </a:lnTo>
                  <a:lnTo>
                    <a:pt x="21183" y="305054"/>
                  </a:lnTo>
                  <a:lnTo>
                    <a:pt x="22313" y="94767"/>
                  </a:lnTo>
                  <a:lnTo>
                    <a:pt x="248932" y="21678"/>
                  </a:lnTo>
                  <a:lnTo>
                    <a:pt x="475284" y="94767"/>
                  </a:lnTo>
                  <a:lnTo>
                    <a:pt x="476910" y="119583"/>
                  </a:lnTo>
                  <a:lnTo>
                    <a:pt x="477583" y="121627"/>
                  </a:lnTo>
                  <a:lnTo>
                    <a:pt x="487311" y="126123"/>
                  </a:lnTo>
                  <a:lnTo>
                    <a:pt x="490689" y="125577"/>
                  </a:lnTo>
                  <a:lnTo>
                    <a:pt x="497459" y="118757"/>
                  </a:lnTo>
                  <a:lnTo>
                    <a:pt x="497459" y="81940"/>
                  </a:lnTo>
                  <a:close/>
                </a:path>
                <a:path w="497839" h="698500">
                  <a:moveTo>
                    <a:pt x="497547" y="213296"/>
                  </a:moveTo>
                  <a:lnTo>
                    <a:pt x="497255" y="173558"/>
                  </a:lnTo>
                  <a:lnTo>
                    <a:pt x="496455" y="157848"/>
                  </a:lnTo>
                  <a:lnTo>
                    <a:pt x="494880" y="153949"/>
                  </a:lnTo>
                  <a:lnTo>
                    <a:pt x="490689" y="149720"/>
                  </a:lnTo>
                  <a:lnTo>
                    <a:pt x="482307" y="150266"/>
                  </a:lnTo>
                  <a:lnTo>
                    <a:pt x="475996" y="213906"/>
                  </a:lnTo>
                  <a:lnTo>
                    <a:pt x="475881" y="356806"/>
                  </a:lnTo>
                  <a:lnTo>
                    <a:pt x="475602" y="398564"/>
                  </a:lnTo>
                  <a:lnTo>
                    <a:pt x="464426" y="468604"/>
                  </a:lnTo>
                  <a:lnTo>
                    <a:pt x="447408" y="503999"/>
                  </a:lnTo>
                  <a:lnTo>
                    <a:pt x="423100" y="539115"/>
                  </a:lnTo>
                  <a:lnTo>
                    <a:pt x="391731" y="573659"/>
                  </a:lnTo>
                  <a:lnTo>
                    <a:pt x="353517" y="607352"/>
                  </a:lnTo>
                  <a:lnTo>
                    <a:pt x="308686" y="639914"/>
                  </a:lnTo>
                  <a:lnTo>
                    <a:pt x="272275" y="662432"/>
                  </a:lnTo>
                  <a:lnTo>
                    <a:pt x="248920" y="674827"/>
                  </a:lnTo>
                  <a:lnTo>
                    <a:pt x="240995" y="671322"/>
                  </a:lnTo>
                  <a:lnTo>
                    <a:pt x="205193" y="650265"/>
                  </a:lnTo>
                  <a:lnTo>
                    <a:pt x="161544" y="620750"/>
                  </a:lnTo>
                  <a:lnTo>
                    <a:pt x="121145" y="587692"/>
                  </a:lnTo>
                  <a:lnTo>
                    <a:pt x="76492" y="541248"/>
                  </a:lnTo>
                  <a:lnTo>
                    <a:pt x="40957" y="486981"/>
                  </a:lnTo>
                  <a:lnTo>
                    <a:pt x="26593" y="447167"/>
                  </a:lnTo>
                  <a:lnTo>
                    <a:pt x="21628" y="412750"/>
                  </a:lnTo>
                  <a:lnTo>
                    <a:pt x="21628" y="408520"/>
                  </a:lnTo>
                  <a:lnTo>
                    <a:pt x="20955" y="403479"/>
                  </a:lnTo>
                  <a:lnTo>
                    <a:pt x="17030" y="394754"/>
                  </a:lnTo>
                  <a:lnTo>
                    <a:pt x="6210" y="393788"/>
                  </a:lnTo>
                  <a:lnTo>
                    <a:pt x="2019" y="399796"/>
                  </a:lnTo>
                  <a:lnTo>
                    <a:pt x="241" y="408089"/>
                  </a:lnTo>
                  <a:lnTo>
                    <a:pt x="596" y="422465"/>
                  </a:lnTo>
                  <a:lnTo>
                    <a:pt x="23101" y="500151"/>
                  </a:lnTo>
                  <a:lnTo>
                    <a:pt x="48666" y="541705"/>
                  </a:lnTo>
                  <a:lnTo>
                    <a:pt x="83134" y="582295"/>
                  </a:lnTo>
                  <a:lnTo>
                    <a:pt x="126149" y="621512"/>
                  </a:lnTo>
                  <a:lnTo>
                    <a:pt x="177393" y="659003"/>
                  </a:lnTo>
                  <a:lnTo>
                    <a:pt x="223240" y="686892"/>
                  </a:lnTo>
                  <a:lnTo>
                    <a:pt x="248793" y="698004"/>
                  </a:lnTo>
                  <a:lnTo>
                    <a:pt x="258127" y="695058"/>
                  </a:lnTo>
                  <a:lnTo>
                    <a:pt x="295706" y="674471"/>
                  </a:lnTo>
                  <a:lnTo>
                    <a:pt x="344703" y="642099"/>
                  </a:lnTo>
                  <a:lnTo>
                    <a:pt x="386816" y="608368"/>
                  </a:lnTo>
                  <a:lnTo>
                    <a:pt x="436765" y="557288"/>
                  </a:lnTo>
                  <a:lnTo>
                    <a:pt x="460654" y="524675"/>
                  </a:lnTo>
                  <a:lnTo>
                    <a:pt x="490829" y="458012"/>
                  </a:lnTo>
                  <a:lnTo>
                    <a:pt x="496697" y="417588"/>
                  </a:lnTo>
                  <a:lnTo>
                    <a:pt x="497471" y="371843"/>
                  </a:lnTo>
                  <a:lnTo>
                    <a:pt x="497547" y="2132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899999" y="5379981"/>
            <a:ext cx="2736215" cy="1323340"/>
            <a:chOff x="899999" y="5379981"/>
            <a:chExt cx="2736215" cy="1323340"/>
          </a:xfrm>
        </p:grpSpPr>
        <p:sp>
          <p:nvSpPr>
            <p:cNvPr id="18" name="object 18"/>
            <p:cNvSpPr/>
            <p:nvPr/>
          </p:nvSpPr>
          <p:spPr>
            <a:xfrm>
              <a:off x="899999" y="5379981"/>
              <a:ext cx="2736215" cy="1323340"/>
            </a:xfrm>
            <a:custGeom>
              <a:avLst/>
              <a:gdLst/>
              <a:ahLst/>
              <a:cxnLst/>
              <a:rect l="l" t="t" r="r" b="b"/>
              <a:pathLst>
                <a:path w="2736215" h="1323340">
                  <a:moveTo>
                    <a:pt x="2627998" y="0"/>
                  </a:moveTo>
                  <a:lnTo>
                    <a:pt x="108000" y="0"/>
                  </a:lnTo>
                  <a:lnTo>
                    <a:pt x="65960" y="8490"/>
                  </a:lnTo>
                  <a:lnTo>
                    <a:pt x="31630" y="31640"/>
                  </a:lnTo>
                  <a:lnTo>
                    <a:pt x="8486" y="65970"/>
                  </a:lnTo>
                  <a:lnTo>
                    <a:pt x="0" y="108000"/>
                  </a:lnTo>
                  <a:lnTo>
                    <a:pt x="0" y="1214958"/>
                  </a:lnTo>
                  <a:lnTo>
                    <a:pt x="8486" y="1256998"/>
                  </a:lnTo>
                  <a:lnTo>
                    <a:pt x="31630" y="1291328"/>
                  </a:lnTo>
                  <a:lnTo>
                    <a:pt x="65960" y="1314472"/>
                  </a:lnTo>
                  <a:lnTo>
                    <a:pt x="108000" y="1322959"/>
                  </a:lnTo>
                  <a:lnTo>
                    <a:pt x="2627998" y="1322959"/>
                  </a:lnTo>
                  <a:lnTo>
                    <a:pt x="2670039" y="1314472"/>
                  </a:lnTo>
                  <a:lnTo>
                    <a:pt x="2704368" y="1291328"/>
                  </a:lnTo>
                  <a:lnTo>
                    <a:pt x="2727512" y="1256998"/>
                  </a:lnTo>
                  <a:lnTo>
                    <a:pt x="2735999" y="1214958"/>
                  </a:lnTo>
                  <a:lnTo>
                    <a:pt x="2735999" y="108000"/>
                  </a:lnTo>
                  <a:lnTo>
                    <a:pt x="2727512" y="65970"/>
                  </a:lnTo>
                  <a:lnTo>
                    <a:pt x="2704368" y="31640"/>
                  </a:lnTo>
                  <a:lnTo>
                    <a:pt x="2670039" y="8490"/>
                  </a:lnTo>
                  <a:lnTo>
                    <a:pt x="2627998" y="0"/>
                  </a:lnTo>
                  <a:close/>
                </a:path>
              </a:pathLst>
            </a:custGeom>
            <a:solidFill>
              <a:srgbClr val="4351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1353077" y="5782886"/>
              <a:ext cx="358775" cy="205104"/>
            </a:xfrm>
            <a:custGeom>
              <a:avLst/>
              <a:gdLst/>
              <a:ahLst/>
              <a:cxnLst/>
              <a:rect l="l" t="t" r="r" b="b"/>
              <a:pathLst>
                <a:path w="358775" h="205104">
                  <a:moveTo>
                    <a:pt x="135945" y="124726"/>
                  </a:moveTo>
                  <a:lnTo>
                    <a:pt x="110744" y="124726"/>
                  </a:lnTo>
                  <a:lnTo>
                    <a:pt x="119760" y="134531"/>
                  </a:lnTo>
                  <a:lnTo>
                    <a:pt x="136440" y="153022"/>
                  </a:lnTo>
                  <a:lnTo>
                    <a:pt x="171542" y="192092"/>
                  </a:lnTo>
                  <a:lnTo>
                    <a:pt x="185597" y="205028"/>
                  </a:lnTo>
                  <a:lnTo>
                    <a:pt x="188264" y="205028"/>
                  </a:lnTo>
                  <a:lnTo>
                    <a:pt x="191725" y="204102"/>
                  </a:lnTo>
                  <a:lnTo>
                    <a:pt x="199359" y="197780"/>
                  </a:lnTo>
                  <a:lnTo>
                    <a:pt x="214771" y="182816"/>
                  </a:lnTo>
                  <a:lnTo>
                    <a:pt x="188264" y="182816"/>
                  </a:lnTo>
                  <a:lnTo>
                    <a:pt x="135945" y="124726"/>
                  </a:lnTo>
                  <a:close/>
                </a:path>
                <a:path w="358775" h="205104">
                  <a:moveTo>
                    <a:pt x="113944" y="51257"/>
                  </a:moveTo>
                  <a:lnTo>
                    <a:pt x="106248" y="51257"/>
                  </a:lnTo>
                  <a:lnTo>
                    <a:pt x="37982" y="119595"/>
                  </a:lnTo>
                  <a:lnTo>
                    <a:pt x="0" y="157505"/>
                  </a:lnTo>
                  <a:lnTo>
                    <a:pt x="0" y="167017"/>
                  </a:lnTo>
                  <a:lnTo>
                    <a:pt x="29260" y="196265"/>
                  </a:lnTo>
                  <a:lnTo>
                    <a:pt x="29578" y="196481"/>
                  </a:lnTo>
                  <a:lnTo>
                    <a:pt x="38874" y="196481"/>
                  </a:lnTo>
                  <a:lnTo>
                    <a:pt x="60818" y="174599"/>
                  </a:lnTo>
                  <a:lnTo>
                    <a:pt x="34175" y="174599"/>
                  </a:lnTo>
                  <a:lnTo>
                    <a:pt x="28079" y="168402"/>
                  </a:lnTo>
                  <a:lnTo>
                    <a:pt x="66499" y="117702"/>
                  </a:lnTo>
                  <a:lnTo>
                    <a:pt x="98029" y="86483"/>
                  </a:lnTo>
                  <a:lnTo>
                    <a:pt x="111379" y="73685"/>
                  </a:lnTo>
                  <a:lnTo>
                    <a:pt x="136140" y="73685"/>
                  </a:lnTo>
                  <a:lnTo>
                    <a:pt x="121491" y="57552"/>
                  </a:lnTo>
                  <a:lnTo>
                    <a:pt x="117779" y="53606"/>
                  </a:lnTo>
                  <a:lnTo>
                    <a:pt x="115976" y="52006"/>
                  </a:lnTo>
                  <a:lnTo>
                    <a:pt x="113944" y="51257"/>
                  </a:lnTo>
                  <a:close/>
                </a:path>
                <a:path w="358775" h="205104">
                  <a:moveTo>
                    <a:pt x="318973" y="59804"/>
                  </a:moveTo>
                  <a:lnTo>
                    <a:pt x="311277" y="59804"/>
                  </a:lnTo>
                  <a:lnTo>
                    <a:pt x="188264" y="182816"/>
                  </a:lnTo>
                  <a:lnTo>
                    <a:pt x="214771" y="182816"/>
                  </a:lnTo>
                  <a:lnTo>
                    <a:pt x="216902" y="180747"/>
                  </a:lnTo>
                  <a:lnTo>
                    <a:pt x="244846" y="152910"/>
                  </a:lnTo>
                  <a:lnTo>
                    <a:pt x="307543" y="90233"/>
                  </a:lnTo>
                  <a:lnTo>
                    <a:pt x="324637" y="90233"/>
                  </a:lnTo>
                  <a:lnTo>
                    <a:pt x="324523" y="63957"/>
                  </a:lnTo>
                  <a:lnTo>
                    <a:pt x="321005" y="60439"/>
                  </a:lnTo>
                  <a:lnTo>
                    <a:pt x="318973" y="59804"/>
                  </a:lnTo>
                  <a:close/>
                </a:path>
                <a:path w="358775" h="205104">
                  <a:moveTo>
                    <a:pt x="113944" y="102514"/>
                  </a:moveTo>
                  <a:lnTo>
                    <a:pt x="110744" y="102514"/>
                  </a:lnTo>
                  <a:lnTo>
                    <a:pt x="107602" y="103106"/>
                  </a:lnTo>
                  <a:lnTo>
                    <a:pt x="102279" y="107092"/>
                  </a:lnTo>
                  <a:lnTo>
                    <a:pt x="90991" y="117862"/>
                  </a:lnTo>
                  <a:lnTo>
                    <a:pt x="55745" y="153022"/>
                  </a:lnTo>
                  <a:lnTo>
                    <a:pt x="34175" y="174599"/>
                  </a:lnTo>
                  <a:lnTo>
                    <a:pt x="60818" y="174599"/>
                  </a:lnTo>
                  <a:lnTo>
                    <a:pt x="82550" y="152910"/>
                  </a:lnTo>
                  <a:lnTo>
                    <a:pt x="110744" y="124726"/>
                  </a:lnTo>
                  <a:lnTo>
                    <a:pt x="135945" y="124726"/>
                  </a:lnTo>
                  <a:lnTo>
                    <a:pt x="129598" y="117702"/>
                  </a:lnTo>
                  <a:lnTo>
                    <a:pt x="121491" y="108809"/>
                  </a:lnTo>
                  <a:lnTo>
                    <a:pt x="117779" y="104863"/>
                  </a:lnTo>
                  <a:lnTo>
                    <a:pt x="115976" y="103263"/>
                  </a:lnTo>
                  <a:lnTo>
                    <a:pt x="113944" y="102514"/>
                  </a:lnTo>
                  <a:close/>
                </a:path>
                <a:path w="358775" h="205104">
                  <a:moveTo>
                    <a:pt x="136140" y="73685"/>
                  </a:moveTo>
                  <a:lnTo>
                    <a:pt x="111379" y="73685"/>
                  </a:lnTo>
                  <a:lnTo>
                    <a:pt x="123154" y="87020"/>
                  </a:lnTo>
                  <a:lnTo>
                    <a:pt x="152439" y="119595"/>
                  </a:lnTo>
                  <a:lnTo>
                    <a:pt x="181749" y="151853"/>
                  </a:lnTo>
                  <a:lnTo>
                    <a:pt x="185597" y="153771"/>
                  </a:lnTo>
                  <a:lnTo>
                    <a:pt x="188264" y="153771"/>
                  </a:lnTo>
                  <a:lnTo>
                    <a:pt x="191701" y="152910"/>
                  </a:lnTo>
                  <a:lnTo>
                    <a:pt x="198864" y="147043"/>
                  </a:lnTo>
                  <a:lnTo>
                    <a:pt x="214795" y="131559"/>
                  </a:lnTo>
                  <a:lnTo>
                    <a:pt x="188264" y="131559"/>
                  </a:lnTo>
                  <a:lnTo>
                    <a:pt x="136140" y="73685"/>
                  </a:lnTo>
                  <a:close/>
                </a:path>
                <a:path w="358775" h="205104">
                  <a:moveTo>
                    <a:pt x="299008" y="0"/>
                  </a:moveTo>
                  <a:lnTo>
                    <a:pt x="250628" y="304"/>
                  </a:lnTo>
                  <a:lnTo>
                    <a:pt x="239204" y="41960"/>
                  </a:lnTo>
                  <a:lnTo>
                    <a:pt x="239522" y="46990"/>
                  </a:lnTo>
                  <a:lnTo>
                    <a:pt x="240703" y="48691"/>
                  </a:lnTo>
                  <a:lnTo>
                    <a:pt x="241973" y="50406"/>
                  </a:lnTo>
                  <a:lnTo>
                    <a:pt x="243903" y="50825"/>
                  </a:lnTo>
                  <a:lnTo>
                    <a:pt x="268033" y="51790"/>
                  </a:lnTo>
                  <a:lnTo>
                    <a:pt x="188264" y="131559"/>
                  </a:lnTo>
                  <a:lnTo>
                    <a:pt x="214795" y="131559"/>
                  </a:lnTo>
                  <a:lnTo>
                    <a:pt x="299008" y="47523"/>
                  </a:lnTo>
                  <a:lnTo>
                    <a:pt x="299008" y="39827"/>
                  </a:lnTo>
                  <a:lnTo>
                    <a:pt x="298361" y="37795"/>
                  </a:lnTo>
                  <a:lnTo>
                    <a:pt x="294843" y="34277"/>
                  </a:lnTo>
                  <a:lnTo>
                    <a:pt x="293344" y="34175"/>
                  </a:lnTo>
                  <a:lnTo>
                    <a:pt x="256286" y="34175"/>
                  </a:lnTo>
                  <a:lnTo>
                    <a:pt x="256286" y="17081"/>
                  </a:lnTo>
                  <a:lnTo>
                    <a:pt x="358582" y="17081"/>
                  </a:lnTo>
                  <a:lnTo>
                    <a:pt x="358495" y="11423"/>
                  </a:lnTo>
                  <a:lnTo>
                    <a:pt x="330572" y="47"/>
                  </a:lnTo>
                  <a:lnTo>
                    <a:pt x="299008" y="0"/>
                  </a:lnTo>
                  <a:close/>
                </a:path>
                <a:path w="358775" h="205104">
                  <a:moveTo>
                    <a:pt x="324637" y="90233"/>
                  </a:moveTo>
                  <a:lnTo>
                    <a:pt x="307543" y="90233"/>
                  </a:lnTo>
                  <a:lnTo>
                    <a:pt x="307630" y="107092"/>
                  </a:lnTo>
                  <a:lnTo>
                    <a:pt x="307748" y="112930"/>
                  </a:lnTo>
                  <a:lnTo>
                    <a:pt x="310227" y="117862"/>
                  </a:lnTo>
                  <a:lnTo>
                    <a:pt x="317771" y="119469"/>
                  </a:lnTo>
                  <a:lnTo>
                    <a:pt x="333171" y="119595"/>
                  </a:lnTo>
                  <a:lnTo>
                    <a:pt x="353148" y="119595"/>
                  </a:lnTo>
                  <a:lnTo>
                    <a:pt x="358582" y="102514"/>
                  </a:lnTo>
                  <a:lnTo>
                    <a:pt x="324637" y="102514"/>
                  </a:lnTo>
                  <a:lnTo>
                    <a:pt x="324637" y="90233"/>
                  </a:lnTo>
                  <a:close/>
                </a:path>
                <a:path w="358775" h="205104">
                  <a:moveTo>
                    <a:pt x="358582" y="17081"/>
                  </a:moveTo>
                  <a:lnTo>
                    <a:pt x="341718" y="17081"/>
                  </a:lnTo>
                  <a:lnTo>
                    <a:pt x="341718" y="102514"/>
                  </a:lnTo>
                  <a:lnTo>
                    <a:pt x="358582" y="102514"/>
                  </a:lnTo>
                  <a:lnTo>
                    <a:pt x="358714" y="93865"/>
                  </a:lnTo>
                  <a:lnTo>
                    <a:pt x="358752" y="28233"/>
                  </a:lnTo>
                  <a:lnTo>
                    <a:pt x="358582" y="170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78708" y="5919675"/>
              <a:ext cx="324631" cy="21347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250565" y="6072422"/>
              <a:ext cx="511175" cy="223520"/>
            </a:xfrm>
            <a:custGeom>
              <a:avLst/>
              <a:gdLst/>
              <a:ahLst/>
              <a:cxnLst/>
              <a:rect l="l" t="t" r="r" b="b"/>
              <a:pathLst>
                <a:path w="511175" h="223520">
                  <a:moveTo>
                    <a:pt x="109880" y="35089"/>
                  </a:moveTo>
                  <a:lnTo>
                    <a:pt x="59791" y="35089"/>
                  </a:lnTo>
                  <a:lnTo>
                    <a:pt x="59791" y="205955"/>
                  </a:lnTo>
                  <a:lnTo>
                    <a:pt x="0" y="205955"/>
                  </a:lnTo>
                  <a:lnTo>
                    <a:pt x="0" y="223037"/>
                  </a:lnTo>
                  <a:lnTo>
                    <a:pt x="36309" y="223037"/>
                  </a:lnTo>
                  <a:lnTo>
                    <a:pt x="76716" y="217223"/>
                  </a:lnTo>
                  <a:lnTo>
                    <a:pt x="76885" y="197408"/>
                  </a:lnTo>
                  <a:lnTo>
                    <a:pt x="91833" y="197408"/>
                  </a:lnTo>
                  <a:lnTo>
                    <a:pt x="103126" y="197202"/>
                  </a:lnTo>
                  <a:lnTo>
                    <a:pt x="108815" y="195435"/>
                  </a:lnTo>
                  <a:lnTo>
                    <a:pt x="110820" y="190384"/>
                  </a:lnTo>
                  <a:lnTo>
                    <a:pt x="111061" y="180326"/>
                  </a:lnTo>
                  <a:lnTo>
                    <a:pt x="76885" y="180326"/>
                  </a:lnTo>
                  <a:lnTo>
                    <a:pt x="76885" y="52183"/>
                  </a:lnTo>
                  <a:lnTo>
                    <a:pt x="180331" y="52183"/>
                  </a:lnTo>
                  <a:lnTo>
                    <a:pt x="177485" y="50901"/>
                  </a:lnTo>
                  <a:lnTo>
                    <a:pt x="111061" y="50901"/>
                  </a:lnTo>
                  <a:lnTo>
                    <a:pt x="111061" y="35737"/>
                  </a:lnTo>
                  <a:lnTo>
                    <a:pt x="109880" y="35089"/>
                  </a:lnTo>
                  <a:close/>
                </a:path>
                <a:path w="511175" h="223520">
                  <a:moveTo>
                    <a:pt x="140659" y="167512"/>
                  </a:moveTo>
                  <a:lnTo>
                    <a:pt x="111061" y="167512"/>
                  </a:lnTo>
                  <a:lnTo>
                    <a:pt x="118846" y="174027"/>
                  </a:lnTo>
                  <a:lnTo>
                    <a:pt x="150659" y="195832"/>
                  </a:lnTo>
                  <a:lnTo>
                    <a:pt x="207348" y="217966"/>
                  </a:lnTo>
                  <a:lnTo>
                    <a:pt x="256285" y="223037"/>
                  </a:lnTo>
                  <a:lnTo>
                    <a:pt x="292462" y="220275"/>
                  </a:lnTo>
                  <a:lnTo>
                    <a:pt x="326404" y="211918"/>
                  </a:lnTo>
                  <a:lnTo>
                    <a:pt x="342426" y="204885"/>
                  </a:lnTo>
                  <a:lnTo>
                    <a:pt x="256286" y="204885"/>
                  </a:lnTo>
                  <a:lnTo>
                    <a:pt x="240806" y="204483"/>
                  </a:lnTo>
                  <a:lnTo>
                    <a:pt x="228091" y="203275"/>
                  </a:lnTo>
                  <a:lnTo>
                    <a:pt x="196668" y="195832"/>
                  </a:lnTo>
                  <a:lnTo>
                    <a:pt x="166917" y="183568"/>
                  </a:lnTo>
                  <a:lnTo>
                    <a:pt x="140659" y="167512"/>
                  </a:lnTo>
                  <a:close/>
                </a:path>
                <a:path w="511175" h="223520">
                  <a:moveTo>
                    <a:pt x="509139" y="28041"/>
                  </a:moveTo>
                  <a:lnTo>
                    <a:pt x="475843" y="28041"/>
                  </a:lnTo>
                  <a:lnTo>
                    <a:pt x="481812" y="28473"/>
                  </a:lnTo>
                  <a:lnTo>
                    <a:pt x="492493" y="34988"/>
                  </a:lnTo>
                  <a:lnTo>
                    <a:pt x="495028" y="43003"/>
                  </a:lnTo>
                  <a:lnTo>
                    <a:pt x="495097" y="43543"/>
                  </a:lnTo>
                  <a:lnTo>
                    <a:pt x="491858" y="49834"/>
                  </a:lnTo>
                  <a:lnTo>
                    <a:pt x="435736" y="107027"/>
                  </a:lnTo>
                  <a:lnTo>
                    <a:pt x="396496" y="145408"/>
                  </a:lnTo>
                  <a:lnTo>
                    <a:pt x="353701" y="179328"/>
                  </a:lnTo>
                  <a:lnTo>
                    <a:pt x="308715" y="198123"/>
                  </a:lnTo>
                  <a:lnTo>
                    <a:pt x="256286" y="204885"/>
                  </a:lnTo>
                  <a:lnTo>
                    <a:pt x="342426" y="204885"/>
                  </a:lnTo>
                  <a:lnTo>
                    <a:pt x="388912" y="177977"/>
                  </a:lnTo>
                  <a:lnTo>
                    <a:pt x="429415" y="139694"/>
                  </a:lnTo>
                  <a:lnTo>
                    <a:pt x="487183" y="82123"/>
                  </a:lnTo>
                  <a:lnTo>
                    <a:pt x="510938" y="44143"/>
                  </a:lnTo>
                  <a:lnTo>
                    <a:pt x="510971" y="32740"/>
                  </a:lnTo>
                  <a:lnTo>
                    <a:pt x="509139" y="28041"/>
                  </a:lnTo>
                  <a:close/>
                </a:path>
                <a:path w="511175" h="223520">
                  <a:moveTo>
                    <a:pt x="180331" y="52183"/>
                  </a:moveTo>
                  <a:lnTo>
                    <a:pt x="93967" y="52183"/>
                  </a:lnTo>
                  <a:lnTo>
                    <a:pt x="93967" y="180326"/>
                  </a:lnTo>
                  <a:lnTo>
                    <a:pt x="111061" y="180326"/>
                  </a:lnTo>
                  <a:lnTo>
                    <a:pt x="111061" y="167512"/>
                  </a:lnTo>
                  <a:lnTo>
                    <a:pt x="140659" y="167512"/>
                  </a:lnTo>
                  <a:lnTo>
                    <a:pt x="139750" y="166956"/>
                  </a:lnTo>
                  <a:lnTo>
                    <a:pt x="116077" y="146468"/>
                  </a:lnTo>
                  <a:lnTo>
                    <a:pt x="111061" y="141236"/>
                  </a:lnTo>
                  <a:lnTo>
                    <a:pt x="111283" y="105225"/>
                  </a:lnTo>
                  <a:lnTo>
                    <a:pt x="125925" y="64772"/>
                  </a:lnTo>
                  <a:lnTo>
                    <a:pt x="146598" y="60890"/>
                  </a:lnTo>
                  <a:lnTo>
                    <a:pt x="192363" y="60890"/>
                  </a:lnTo>
                  <a:lnTo>
                    <a:pt x="185483" y="55066"/>
                  </a:lnTo>
                  <a:lnTo>
                    <a:pt x="181965" y="52920"/>
                  </a:lnTo>
                  <a:lnTo>
                    <a:pt x="180331" y="52183"/>
                  </a:lnTo>
                  <a:close/>
                </a:path>
                <a:path w="511175" h="223520">
                  <a:moveTo>
                    <a:pt x="192363" y="60890"/>
                  </a:moveTo>
                  <a:lnTo>
                    <a:pt x="146598" y="60890"/>
                  </a:lnTo>
                  <a:lnTo>
                    <a:pt x="156654" y="62216"/>
                  </a:lnTo>
                  <a:lnTo>
                    <a:pt x="164355" y="64658"/>
                  </a:lnTo>
                  <a:lnTo>
                    <a:pt x="171164" y="68211"/>
                  </a:lnTo>
                  <a:lnTo>
                    <a:pt x="178353" y="73707"/>
                  </a:lnTo>
                  <a:lnTo>
                    <a:pt x="187197" y="81978"/>
                  </a:lnTo>
                  <a:lnTo>
                    <a:pt x="199897" y="94360"/>
                  </a:lnTo>
                  <a:lnTo>
                    <a:pt x="291517" y="95237"/>
                  </a:lnTo>
                  <a:lnTo>
                    <a:pt x="332105" y="107809"/>
                  </a:lnTo>
                  <a:lnTo>
                    <a:pt x="332105" y="124789"/>
                  </a:lnTo>
                  <a:lnTo>
                    <a:pt x="291657" y="137158"/>
                  </a:lnTo>
                  <a:lnTo>
                    <a:pt x="205028" y="137718"/>
                  </a:lnTo>
                  <a:lnTo>
                    <a:pt x="205028" y="154698"/>
                  </a:lnTo>
                  <a:lnTo>
                    <a:pt x="262686" y="154698"/>
                  </a:lnTo>
                  <a:lnTo>
                    <a:pt x="295021" y="154648"/>
                  </a:lnTo>
                  <a:lnTo>
                    <a:pt x="333603" y="148818"/>
                  </a:lnTo>
                  <a:lnTo>
                    <a:pt x="338188" y="144868"/>
                  </a:lnTo>
                  <a:lnTo>
                    <a:pt x="345135" y="140817"/>
                  </a:lnTo>
                  <a:lnTo>
                    <a:pt x="351320" y="137718"/>
                  </a:lnTo>
                  <a:lnTo>
                    <a:pt x="365246" y="130033"/>
                  </a:lnTo>
                  <a:lnTo>
                    <a:pt x="379033" y="119805"/>
                  </a:lnTo>
                  <a:lnTo>
                    <a:pt x="384102" y="115188"/>
                  </a:lnTo>
                  <a:lnTo>
                    <a:pt x="354202" y="115188"/>
                  </a:lnTo>
                  <a:lnTo>
                    <a:pt x="354101" y="114972"/>
                  </a:lnTo>
                  <a:lnTo>
                    <a:pt x="356712" y="111203"/>
                  </a:lnTo>
                  <a:lnTo>
                    <a:pt x="364099" y="101110"/>
                  </a:lnTo>
                  <a:lnTo>
                    <a:pt x="368782" y="94792"/>
                  </a:lnTo>
                  <a:lnTo>
                    <a:pt x="345351" y="94792"/>
                  </a:lnTo>
                  <a:lnTo>
                    <a:pt x="344170" y="94246"/>
                  </a:lnTo>
                  <a:lnTo>
                    <a:pt x="343001" y="92760"/>
                  </a:lnTo>
                  <a:lnTo>
                    <a:pt x="342029" y="90904"/>
                  </a:lnTo>
                  <a:lnTo>
                    <a:pt x="342769" y="87229"/>
                  </a:lnTo>
                  <a:lnTo>
                    <a:pt x="346201" y="78879"/>
                  </a:lnTo>
                  <a:lnTo>
                    <a:pt x="324408" y="78879"/>
                  </a:lnTo>
                  <a:lnTo>
                    <a:pt x="319425" y="78635"/>
                  </a:lnTo>
                  <a:lnTo>
                    <a:pt x="210045" y="77698"/>
                  </a:lnTo>
                  <a:lnTo>
                    <a:pt x="199148" y="67233"/>
                  </a:lnTo>
                  <a:lnTo>
                    <a:pt x="193179" y="61581"/>
                  </a:lnTo>
                  <a:lnTo>
                    <a:pt x="192363" y="60890"/>
                  </a:lnTo>
                  <a:close/>
                </a:path>
                <a:path w="511175" h="223520">
                  <a:moveTo>
                    <a:pt x="499011" y="18008"/>
                  </a:moveTo>
                  <a:lnTo>
                    <a:pt x="434619" y="18008"/>
                  </a:lnTo>
                  <a:lnTo>
                    <a:pt x="437286" y="18643"/>
                  </a:lnTo>
                  <a:lnTo>
                    <a:pt x="439204" y="19506"/>
                  </a:lnTo>
                  <a:lnTo>
                    <a:pt x="441134" y="20243"/>
                  </a:lnTo>
                  <a:lnTo>
                    <a:pt x="443815" y="22289"/>
                  </a:lnTo>
                  <a:lnTo>
                    <a:pt x="445300" y="23774"/>
                  </a:lnTo>
                  <a:lnTo>
                    <a:pt x="447967" y="26656"/>
                  </a:lnTo>
                  <a:lnTo>
                    <a:pt x="408457" y="65950"/>
                  </a:lnTo>
                  <a:lnTo>
                    <a:pt x="378264" y="95279"/>
                  </a:lnTo>
                  <a:lnTo>
                    <a:pt x="354202" y="115188"/>
                  </a:lnTo>
                  <a:lnTo>
                    <a:pt x="384102" y="115188"/>
                  </a:lnTo>
                  <a:lnTo>
                    <a:pt x="397784" y="102728"/>
                  </a:lnTo>
                  <a:lnTo>
                    <a:pt x="448401" y="53090"/>
                  </a:lnTo>
                  <a:lnTo>
                    <a:pt x="458304" y="43420"/>
                  </a:lnTo>
                  <a:lnTo>
                    <a:pt x="468250" y="33848"/>
                  </a:lnTo>
                  <a:lnTo>
                    <a:pt x="472528" y="29971"/>
                  </a:lnTo>
                  <a:lnTo>
                    <a:pt x="475843" y="28041"/>
                  </a:lnTo>
                  <a:lnTo>
                    <a:pt x="509139" y="28041"/>
                  </a:lnTo>
                  <a:lnTo>
                    <a:pt x="508723" y="26974"/>
                  </a:lnTo>
                  <a:lnTo>
                    <a:pt x="501891" y="20141"/>
                  </a:lnTo>
                  <a:lnTo>
                    <a:pt x="499011" y="18008"/>
                  </a:lnTo>
                  <a:close/>
                </a:path>
                <a:path w="511175" h="223520">
                  <a:moveTo>
                    <a:pt x="419024" y="28688"/>
                  </a:moveTo>
                  <a:lnTo>
                    <a:pt x="382930" y="28688"/>
                  </a:lnTo>
                  <a:lnTo>
                    <a:pt x="386143" y="29438"/>
                  </a:lnTo>
                  <a:lnTo>
                    <a:pt x="388162" y="30174"/>
                  </a:lnTo>
                  <a:lnTo>
                    <a:pt x="390194" y="31038"/>
                  </a:lnTo>
                  <a:lnTo>
                    <a:pt x="391909" y="31990"/>
                  </a:lnTo>
                  <a:lnTo>
                    <a:pt x="391909" y="32321"/>
                  </a:lnTo>
                  <a:lnTo>
                    <a:pt x="368058" y="64772"/>
                  </a:lnTo>
                  <a:lnTo>
                    <a:pt x="345351" y="94792"/>
                  </a:lnTo>
                  <a:lnTo>
                    <a:pt x="368782" y="94792"/>
                  </a:lnTo>
                  <a:lnTo>
                    <a:pt x="380618" y="78879"/>
                  </a:lnTo>
                  <a:lnTo>
                    <a:pt x="388594" y="68198"/>
                  </a:lnTo>
                  <a:lnTo>
                    <a:pt x="409640" y="40307"/>
                  </a:lnTo>
                  <a:lnTo>
                    <a:pt x="419024" y="28688"/>
                  </a:lnTo>
                  <a:close/>
                </a:path>
                <a:path w="511175" h="223520">
                  <a:moveTo>
                    <a:pt x="389343" y="11061"/>
                  </a:moveTo>
                  <a:lnTo>
                    <a:pt x="380695" y="11061"/>
                  </a:lnTo>
                  <a:lnTo>
                    <a:pt x="372465" y="11175"/>
                  </a:lnTo>
                  <a:lnTo>
                    <a:pt x="337223" y="53784"/>
                  </a:lnTo>
                  <a:lnTo>
                    <a:pt x="332100" y="64956"/>
                  </a:lnTo>
                  <a:lnTo>
                    <a:pt x="328258" y="72856"/>
                  </a:lnTo>
                  <a:lnTo>
                    <a:pt x="325694" y="77494"/>
                  </a:lnTo>
                  <a:lnTo>
                    <a:pt x="324408" y="78879"/>
                  </a:lnTo>
                  <a:lnTo>
                    <a:pt x="346201" y="78879"/>
                  </a:lnTo>
                  <a:lnTo>
                    <a:pt x="362467" y="43420"/>
                  </a:lnTo>
                  <a:lnTo>
                    <a:pt x="376745" y="28688"/>
                  </a:lnTo>
                  <a:lnTo>
                    <a:pt x="419024" y="28688"/>
                  </a:lnTo>
                  <a:lnTo>
                    <a:pt x="421776" y="25282"/>
                  </a:lnTo>
                  <a:lnTo>
                    <a:pt x="428506" y="19167"/>
                  </a:lnTo>
                  <a:lnTo>
                    <a:pt x="433336" y="18008"/>
                  </a:lnTo>
                  <a:lnTo>
                    <a:pt x="499011" y="18008"/>
                  </a:lnTo>
                  <a:lnTo>
                    <a:pt x="498291" y="17474"/>
                  </a:lnTo>
                  <a:lnTo>
                    <a:pt x="403326" y="17474"/>
                  </a:lnTo>
                  <a:lnTo>
                    <a:pt x="391045" y="11391"/>
                  </a:lnTo>
                  <a:lnTo>
                    <a:pt x="389343" y="11061"/>
                  </a:lnTo>
                  <a:close/>
                </a:path>
                <a:path w="511175" h="223520">
                  <a:moveTo>
                    <a:pt x="150607" y="43003"/>
                  </a:moveTo>
                  <a:lnTo>
                    <a:pt x="133950" y="43685"/>
                  </a:lnTo>
                  <a:lnTo>
                    <a:pt x="117563" y="48221"/>
                  </a:lnTo>
                  <a:lnTo>
                    <a:pt x="111061" y="50901"/>
                  </a:lnTo>
                  <a:lnTo>
                    <a:pt x="177485" y="50901"/>
                  </a:lnTo>
                  <a:lnTo>
                    <a:pt x="166843" y="46105"/>
                  </a:lnTo>
                  <a:lnTo>
                    <a:pt x="150607" y="43003"/>
                  </a:lnTo>
                  <a:close/>
                </a:path>
                <a:path w="511175" h="223520">
                  <a:moveTo>
                    <a:pt x="36309" y="18008"/>
                  </a:moveTo>
                  <a:lnTo>
                    <a:pt x="0" y="18008"/>
                  </a:lnTo>
                  <a:lnTo>
                    <a:pt x="0" y="35089"/>
                  </a:lnTo>
                  <a:lnTo>
                    <a:pt x="76885" y="35089"/>
                  </a:lnTo>
                  <a:lnTo>
                    <a:pt x="76770" y="26656"/>
                  </a:lnTo>
                  <a:lnTo>
                    <a:pt x="76504" y="22275"/>
                  </a:lnTo>
                  <a:lnTo>
                    <a:pt x="72532" y="19143"/>
                  </a:lnTo>
                  <a:lnTo>
                    <a:pt x="60576" y="18100"/>
                  </a:lnTo>
                  <a:lnTo>
                    <a:pt x="36309" y="18008"/>
                  </a:lnTo>
                  <a:close/>
                </a:path>
                <a:path w="511175" h="223520">
                  <a:moveTo>
                    <a:pt x="432103" y="0"/>
                  </a:moveTo>
                  <a:lnTo>
                    <a:pt x="422871" y="1561"/>
                  </a:lnTo>
                  <a:lnTo>
                    <a:pt x="416255" y="3911"/>
                  </a:lnTo>
                  <a:lnTo>
                    <a:pt x="409625" y="8711"/>
                  </a:lnTo>
                  <a:lnTo>
                    <a:pt x="405588" y="14376"/>
                  </a:lnTo>
                  <a:lnTo>
                    <a:pt x="403326" y="17474"/>
                  </a:lnTo>
                  <a:lnTo>
                    <a:pt x="498291" y="17474"/>
                  </a:lnTo>
                  <a:lnTo>
                    <a:pt x="494553" y="14705"/>
                  </a:lnTo>
                  <a:lnTo>
                    <a:pt x="493675" y="14376"/>
                  </a:lnTo>
                  <a:lnTo>
                    <a:pt x="461632" y="14376"/>
                  </a:lnTo>
                  <a:lnTo>
                    <a:pt x="458216" y="10426"/>
                  </a:lnTo>
                  <a:lnTo>
                    <a:pt x="451205" y="4772"/>
                  </a:lnTo>
                  <a:lnTo>
                    <a:pt x="442025" y="1183"/>
                  </a:lnTo>
                  <a:lnTo>
                    <a:pt x="432103" y="0"/>
                  </a:lnTo>
                  <a:close/>
                </a:path>
                <a:path w="511175" h="223520">
                  <a:moveTo>
                    <a:pt x="476752" y="10637"/>
                  </a:moveTo>
                  <a:lnTo>
                    <a:pt x="467614" y="12344"/>
                  </a:lnTo>
                  <a:lnTo>
                    <a:pt x="461632" y="14376"/>
                  </a:lnTo>
                  <a:lnTo>
                    <a:pt x="493675" y="14376"/>
                  </a:lnTo>
                  <a:lnTo>
                    <a:pt x="485952" y="11480"/>
                  </a:lnTo>
                  <a:lnTo>
                    <a:pt x="476752" y="106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/>
          <p:cNvGrpSpPr/>
          <p:nvPr/>
        </p:nvGrpSpPr>
        <p:grpSpPr>
          <a:xfrm>
            <a:off x="899999" y="6819000"/>
            <a:ext cx="2736215" cy="1323340"/>
            <a:chOff x="899999" y="6819000"/>
            <a:chExt cx="2736215" cy="1323340"/>
          </a:xfrm>
        </p:grpSpPr>
        <p:sp>
          <p:nvSpPr>
            <p:cNvPr id="23" name="object 23"/>
            <p:cNvSpPr/>
            <p:nvPr/>
          </p:nvSpPr>
          <p:spPr>
            <a:xfrm>
              <a:off x="899999" y="6819000"/>
              <a:ext cx="2736215" cy="1323340"/>
            </a:xfrm>
            <a:custGeom>
              <a:avLst/>
              <a:gdLst/>
              <a:ahLst/>
              <a:cxnLst/>
              <a:rect l="l" t="t" r="r" b="b"/>
              <a:pathLst>
                <a:path w="2736215" h="1323340">
                  <a:moveTo>
                    <a:pt x="2627998" y="0"/>
                  </a:moveTo>
                  <a:lnTo>
                    <a:pt x="108000" y="0"/>
                  </a:lnTo>
                  <a:lnTo>
                    <a:pt x="65960" y="8490"/>
                  </a:lnTo>
                  <a:lnTo>
                    <a:pt x="31630" y="31640"/>
                  </a:lnTo>
                  <a:lnTo>
                    <a:pt x="8486" y="65970"/>
                  </a:lnTo>
                  <a:lnTo>
                    <a:pt x="0" y="108000"/>
                  </a:lnTo>
                  <a:lnTo>
                    <a:pt x="0" y="1214958"/>
                  </a:lnTo>
                  <a:lnTo>
                    <a:pt x="8486" y="1256998"/>
                  </a:lnTo>
                  <a:lnTo>
                    <a:pt x="31630" y="1291328"/>
                  </a:lnTo>
                  <a:lnTo>
                    <a:pt x="65960" y="1314472"/>
                  </a:lnTo>
                  <a:lnTo>
                    <a:pt x="108000" y="1322958"/>
                  </a:lnTo>
                  <a:lnTo>
                    <a:pt x="2627998" y="1322958"/>
                  </a:lnTo>
                  <a:lnTo>
                    <a:pt x="2670039" y="1314472"/>
                  </a:lnTo>
                  <a:lnTo>
                    <a:pt x="2704368" y="1291328"/>
                  </a:lnTo>
                  <a:lnTo>
                    <a:pt x="2727512" y="1256998"/>
                  </a:lnTo>
                  <a:lnTo>
                    <a:pt x="2735999" y="1214958"/>
                  </a:lnTo>
                  <a:lnTo>
                    <a:pt x="2735999" y="108000"/>
                  </a:lnTo>
                  <a:lnTo>
                    <a:pt x="2727512" y="65970"/>
                  </a:lnTo>
                  <a:lnTo>
                    <a:pt x="2704368" y="31640"/>
                  </a:lnTo>
                  <a:lnTo>
                    <a:pt x="2670039" y="8490"/>
                  </a:lnTo>
                  <a:lnTo>
                    <a:pt x="2627998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1336802" y="7236040"/>
              <a:ext cx="316865" cy="315595"/>
            </a:xfrm>
            <a:custGeom>
              <a:avLst/>
              <a:gdLst/>
              <a:ahLst/>
              <a:cxnLst/>
              <a:rect l="l" t="t" r="r" b="b"/>
              <a:pathLst>
                <a:path w="316864" h="315595">
                  <a:moveTo>
                    <a:pt x="117462" y="71005"/>
                  </a:moveTo>
                  <a:lnTo>
                    <a:pt x="102146" y="71005"/>
                  </a:lnTo>
                  <a:lnTo>
                    <a:pt x="86817" y="71005"/>
                  </a:lnTo>
                  <a:lnTo>
                    <a:pt x="86817" y="81153"/>
                  </a:lnTo>
                  <a:lnTo>
                    <a:pt x="117462" y="81153"/>
                  </a:lnTo>
                  <a:lnTo>
                    <a:pt x="117462" y="71005"/>
                  </a:lnTo>
                  <a:close/>
                </a:path>
                <a:path w="316864" h="315595">
                  <a:moveTo>
                    <a:pt x="117462" y="45631"/>
                  </a:moveTo>
                  <a:lnTo>
                    <a:pt x="102146" y="45631"/>
                  </a:lnTo>
                  <a:lnTo>
                    <a:pt x="86817" y="45631"/>
                  </a:lnTo>
                  <a:lnTo>
                    <a:pt x="86817" y="55778"/>
                  </a:lnTo>
                  <a:lnTo>
                    <a:pt x="117462" y="55778"/>
                  </a:lnTo>
                  <a:lnTo>
                    <a:pt x="117462" y="45631"/>
                  </a:lnTo>
                  <a:close/>
                </a:path>
                <a:path w="316864" h="315595">
                  <a:moveTo>
                    <a:pt x="209410" y="76085"/>
                  </a:moveTo>
                  <a:lnTo>
                    <a:pt x="204304" y="76085"/>
                  </a:lnTo>
                  <a:lnTo>
                    <a:pt x="199199" y="76085"/>
                  </a:lnTo>
                  <a:lnTo>
                    <a:pt x="199199" y="86220"/>
                  </a:lnTo>
                  <a:lnTo>
                    <a:pt x="209410" y="86220"/>
                  </a:lnTo>
                  <a:lnTo>
                    <a:pt x="209410" y="76085"/>
                  </a:lnTo>
                  <a:close/>
                </a:path>
                <a:path w="316864" h="315595">
                  <a:moveTo>
                    <a:pt x="209410" y="50711"/>
                  </a:moveTo>
                  <a:lnTo>
                    <a:pt x="204304" y="50711"/>
                  </a:lnTo>
                  <a:lnTo>
                    <a:pt x="199199" y="50711"/>
                  </a:lnTo>
                  <a:lnTo>
                    <a:pt x="199199" y="60858"/>
                  </a:lnTo>
                  <a:lnTo>
                    <a:pt x="209410" y="60858"/>
                  </a:lnTo>
                  <a:lnTo>
                    <a:pt x="209410" y="50711"/>
                  </a:lnTo>
                  <a:close/>
                </a:path>
                <a:path w="316864" h="315595">
                  <a:moveTo>
                    <a:pt x="209410" y="25349"/>
                  </a:moveTo>
                  <a:lnTo>
                    <a:pt x="204304" y="25349"/>
                  </a:lnTo>
                  <a:lnTo>
                    <a:pt x="199199" y="25349"/>
                  </a:lnTo>
                  <a:lnTo>
                    <a:pt x="199199" y="35496"/>
                  </a:lnTo>
                  <a:lnTo>
                    <a:pt x="209410" y="35496"/>
                  </a:lnTo>
                  <a:lnTo>
                    <a:pt x="209410" y="25349"/>
                  </a:lnTo>
                  <a:close/>
                </a:path>
                <a:path w="316864" h="315595">
                  <a:moveTo>
                    <a:pt x="229831" y="76085"/>
                  </a:moveTo>
                  <a:lnTo>
                    <a:pt x="224726" y="76085"/>
                  </a:lnTo>
                  <a:lnTo>
                    <a:pt x="219621" y="76085"/>
                  </a:lnTo>
                  <a:lnTo>
                    <a:pt x="219621" y="86220"/>
                  </a:lnTo>
                  <a:lnTo>
                    <a:pt x="229831" y="86220"/>
                  </a:lnTo>
                  <a:lnTo>
                    <a:pt x="229831" y="76085"/>
                  </a:lnTo>
                  <a:close/>
                </a:path>
                <a:path w="316864" h="315595">
                  <a:moveTo>
                    <a:pt x="229831" y="50711"/>
                  </a:moveTo>
                  <a:lnTo>
                    <a:pt x="224726" y="50711"/>
                  </a:lnTo>
                  <a:lnTo>
                    <a:pt x="219621" y="50711"/>
                  </a:lnTo>
                  <a:lnTo>
                    <a:pt x="219621" y="60858"/>
                  </a:lnTo>
                  <a:lnTo>
                    <a:pt x="229831" y="60858"/>
                  </a:lnTo>
                  <a:lnTo>
                    <a:pt x="229831" y="50711"/>
                  </a:lnTo>
                  <a:close/>
                </a:path>
                <a:path w="316864" h="315595">
                  <a:moveTo>
                    <a:pt x="229831" y="25349"/>
                  </a:moveTo>
                  <a:lnTo>
                    <a:pt x="224726" y="25349"/>
                  </a:lnTo>
                  <a:lnTo>
                    <a:pt x="219621" y="25349"/>
                  </a:lnTo>
                  <a:lnTo>
                    <a:pt x="219621" y="35496"/>
                  </a:lnTo>
                  <a:lnTo>
                    <a:pt x="229831" y="35496"/>
                  </a:lnTo>
                  <a:lnTo>
                    <a:pt x="229831" y="25349"/>
                  </a:lnTo>
                  <a:close/>
                </a:path>
                <a:path w="316864" h="315595">
                  <a:moveTo>
                    <a:pt x="296227" y="157251"/>
                  </a:moveTo>
                  <a:lnTo>
                    <a:pt x="296075" y="88442"/>
                  </a:lnTo>
                  <a:lnTo>
                    <a:pt x="250266" y="81153"/>
                  </a:lnTo>
                  <a:lnTo>
                    <a:pt x="250101" y="7581"/>
                  </a:lnTo>
                  <a:lnTo>
                    <a:pt x="195643" y="0"/>
                  </a:lnTo>
                  <a:lnTo>
                    <a:pt x="185597" y="152"/>
                  </a:lnTo>
                  <a:lnTo>
                    <a:pt x="178752" y="55791"/>
                  </a:lnTo>
                  <a:lnTo>
                    <a:pt x="137896" y="55791"/>
                  </a:lnTo>
                  <a:lnTo>
                    <a:pt x="137769" y="32956"/>
                  </a:lnTo>
                  <a:lnTo>
                    <a:pt x="136169" y="31115"/>
                  </a:lnTo>
                  <a:lnTo>
                    <a:pt x="104508" y="5054"/>
                  </a:lnTo>
                  <a:lnTo>
                    <a:pt x="99783" y="5054"/>
                  </a:lnTo>
                  <a:lnTo>
                    <a:pt x="68110" y="31115"/>
                  </a:lnTo>
                  <a:lnTo>
                    <a:pt x="66522" y="32956"/>
                  </a:lnTo>
                  <a:lnTo>
                    <a:pt x="66395" y="76085"/>
                  </a:lnTo>
                  <a:lnTo>
                    <a:pt x="22910" y="76149"/>
                  </a:lnTo>
                  <a:lnTo>
                    <a:pt x="21704" y="77343"/>
                  </a:lnTo>
                  <a:lnTo>
                    <a:pt x="20967" y="78803"/>
                  </a:lnTo>
                  <a:lnTo>
                    <a:pt x="20586" y="83680"/>
                  </a:lnTo>
                  <a:lnTo>
                    <a:pt x="20421" y="157251"/>
                  </a:lnTo>
                  <a:lnTo>
                    <a:pt x="30632" y="157251"/>
                  </a:lnTo>
                  <a:lnTo>
                    <a:pt x="30632" y="86220"/>
                  </a:lnTo>
                  <a:lnTo>
                    <a:pt x="66395" y="86220"/>
                  </a:lnTo>
                  <a:lnTo>
                    <a:pt x="66395" y="157251"/>
                  </a:lnTo>
                  <a:lnTo>
                    <a:pt x="76606" y="157251"/>
                  </a:lnTo>
                  <a:lnTo>
                    <a:pt x="76606" y="38341"/>
                  </a:lnTo>
                  <a:lnTo>
                    <a:pt x="100926" y="18427"/>
                  </a:lnTo>
                  <a:lnTo>
                    <a:pt x="102336" y="17729"/>
                  </a:lnTo>
                  <a:lnTo>
                    <a:pt x="105333" y="19888"/>
                  </a:lnTo>
                  <a:lnTo>
                    <a:pt x="127622" y="38341"/>
                  </a:lnTo>
                  <a:lnTo>
                    <a:pt x="127685" y="157251"/>
                  </a:lnTo>
                  <a:lnTo>
                    <a:pt x="137896" y="157251"/>
                  </a:lnTo>
                  <a:lnTo>
                    <a:pt x="137896" y="65938"/>
                  </a:lnTo>
                  <a:lnTo>
                    <a:pt x="178752" y="65938"/>
                  </a:lnTo>
                  <a:lnTo>
                    <a:pt x="178752" y="157251"/>
                  </a:lnTo>
                  <a:lnTo>
                    <a:pt x="188976" y="157251"/>
                  </a:lnTo>
                  <a:lnTo>
                    <a:pt x="188976" y="10121"/>
                  </a:lnTo>
                  <a:lnTo>
                    <a:pt x="240055" y="10121"/>
                  </a:lnTo>
                  <a:lnTo>
                    <a:pt x="240055" y="157251"/>
                  </a:lnTo>
                  <a:lnTo>
                    <a:pt x="250266" y="157251"/>
                  </a:lnTo>
                  <a:lnTo>
                    <a:pt x="250266" y="91300"/>
                  </a:lnTo>
                  <a:lnTo>
                    <a:pt x="286016" y="91300"/>
                  </a:lnTo>
                  <a:lnTo>
                    <a:pt x="286016" y="157251"/>
                  </a:lnTo>
                  <a:lnTo>
                    <a:pt x="296227" y="157251"/>
                  </a:lnTo>
                  <a:close/>
                </a:path>
                <a:path w="316864" h="315595">
                  <a:moveTo>
                    <a:pt x="314807" y="189153"/>
                  </a:moveTo>
                  <a:lnTo>
                    <a:pt x="304723" y="185343"/>
                  </a:lnTo>
                  <a:lnTo>
                    <a:pt x="304152" y="185978"/>
                  </a:lnTo>
                  <a:lnTo>
                    <a:pt x="294119" y="216674"/>
                  </a:lnTo>
                  <a:lnTo>
                    <a:pt x="280276" y="212242"/>
                  </a:lnTo>
                  <a:lnTo>
                    <a:pt x="278028" y="211988"/>
                  </a:lnTo>
                  <a:lnTo>
                    <a:pt x="272351" y="214388"/>
                  </a:lnTo>
                  <a:lnTo>
                    <a:pt x="270954" y="216039"/>
                  </a:lnTo>
                  <a:lnTo>
                    <a:pt x="263474" y="228473"/>
                  </a:lnTo>
                  <a:lnTo>
                    <a:pt x="259003" y="234556"/>
                  </a:lnTo>
                  <a:lnTo>
                    <a:pt x="246303" y="249212"/>
                  </a:lnTo>
                  <a:lnTo>
                    <a:pt x="246240" y="252196"/>
                  </a:lnTo>
                  <a:lnTo>
                    <a:pt x="256641" y="266839"/>
                  </a:lnTo>
                  <a:lnTo>
                    <a:pt x="256641" y="267093"/>
                  </a:lnTo>
                  <a:lnTo>
                    <a:pt x="245135" y="275755"/>
                  </a:lnTo>
                  <a:lnTo>
                    <a:pt x="237070" y="281495"/>
                  </a:lnTo>
                  <a:lnTo>
                    <a:pt x="233083" y="284086"/>
                  </a:lnTo>
                  <a:lnTo>
                    <a:pt x="232829" y="284086"/>
                  </a:lnTo>
                  <a:lnTo>
                    <a:pt x="226517" y="275717"/>
                  </a:lnTo>
                  <a:lnTo>
                    <a:pt x="223824" y="272732"/>
                  </a:lnTo>
                  <a:lnTo>
                    <a:pt x="219557" y="270141"/>
                  </a:lnTo>
                  <a:lnTo>
                    <a:pt x="214960" y="270395"/>
                  </a:lnTo>
                  <a:lnTo>
                    <a:pt x="203466" y="275526"/>
                  </a:lnTo>
                  <a:lnTo>
                    <a:pt x="195033" y="278320"/>
                  </a:lnTo>
                  <a:lnTo>
                    <a:pt x="174866" y="283133"/>
                  </a:lnTo>
                  <a:lnTo>
                    <a:pt x="173456" y="284784"/>
                  </a:lnTo>
                  <a:lnTo>
                    <a:pt x="172885" y="303745"/>
                  </a:lnTo>
                  <a:lnTo>
                    <a:pt x="143129" y="303745"/>
                  </a:lnTo>
                  <a:lnTo>
                    <a:pt x="122567" y="278638"/>
                  </a:lnTo>
                  <a:lnTo>
                    <a:pt x="113372" y="275653"/>
                  </a:lnTo>
                  <a:lnTo>
                    <a:pt x="101307" y="270395"/>
                  </a:lnTo>
                  <a:lnTo>
                    <a:pt x="96647" y="270078"/>
                  </a:lnTo>
                  <a:lnTo>
                    <a:pt x="92506" y="272669"/>
                  </a:lnTo>
                  <a:lnTo>
                    <a:pt x="89877" y="275653"/>
                  </a:lnTo>
                  <a:lnTo>
                    <a:pt x="85674" y="281622"/>
                  </a:lnTo>
                  <a:lnTo>
                    <a:pt x="83693" y="284022"/>
                  </a:lnTo>
                  <a:lnTo>
                    <a:pt x="83121" y="284086"/>
                  </a:lnTo>
                  <a:lnTo>
                    <a:pt x="59436" y="267093"/>
                  </a:lnTo>
                  <a:lnTo>
                    <a:pt x="67284" y="256120"/>
                  </a:lnTo>
                  <a:lnTo>
                    <a:pt x="67919" y="254850"/>
                  </a:lnTo>
                  <a:lnTo>
                    <a:pt x="68491" y="248132"/>
                  </a:lnTo>
                  <a:lnTo>
                    <a:pt x="67475" y="245846"/>
                  </a:lnTo>
                  <a:lnTo>
                    <a:pt x="58534" y="236080"/>
                  </a:lnTo>
                  <a:lnTo>
                    <a:pt x="53365" y="229044"/>
                  </a:lnTo>
                  <a:lnTo>
                    <a:pt x="42824" y="211734"/>
                  </a:lnTo>
                  <a:lnTo>
                    <a:pt x="40208" y="210781"/>
                  </a:lnTo>
                  <a:lnTo>
                    <a:pt x="22529" y="216738"/>
                  </a:lnTo>
                  <a:lnTo>
                    <a:pt x="14668" y="193078"/>
                  </a:lnTo>
                  <a:lnTo>
                    <a:pt x="12115" y="186105"/>
                  </a:lnTo>
                  <a:lnTo>
                    <a:pt x="11417" y="185978"/>
                  </a:lnTo>
                  <a:lnTo>
                    <a:pt x="6502" y="187502"/>
                  </a:lnTo>
                  <a:lnTo>
                    <a:pt x="3378" y="188582"/>
                  </a:lnTo>
                  <a:lnTo>
                    <a:pt x="1905" y="189344"/>
                  </a:lnTo>
                  <a:lnTo>
                    <a:pt x="10083" y="214198"/>
                  </a:lnTo>
                  <a:lnTo>
                    <a:pt x="12827" y="221945"/>
                  </a:lnTo>
                  <a:lnTo>
                    <a:pt x="14998" y="225488"/>
                  </a:lnTo>
                  <a:lnTo>
                    <a:pt x="19011" y="227647"/>
                  </a:lnTo>
                  <a:lnTo>
                    <a:pt x="23101" y="227647"/>
                  </a:lnTo>
                  <a:lnTo>
                    <a:pt x="37084" y="223837"/>
                  </a:lnTo>
                  <a:lnTo>
                    <a:pt x="38366" y="225488"/>
                  </a:lnTo>
                  <a:lnTo>
                    <a:pt x="42633" y="232778"/>
                  </a:lnTo>
                  <a:lnTo>
                    <a:pt x="49720" y="242544"/>
                  </a:lnTo>
                  <a:lnTo>
                    <a:pt x="57454" y="251307"/>
                  </a:lnTo>
                  <a:lnTo>
                    <a:pt x="48895" y="263347"/>
                  </a:lnTo>
                  <a:lnTo>
                    <a:pt x="48514" y="264299"/>
                  </a:lnTo>
                  <a:lnTo>
                    <a:pt x="48514" y="267220"/>
                  </a:lnTo>
                  <a:lnTo>
                    <a:pt x="79540" y="295122"/>
                  </a:lnTo>
                  <a:lnTo>
                    <a:pt x="87845" y="295821"/>
                  </a:lnTo>
                  <a:lnTo>
                    <a:pt x="89954" y="294424"/>
                  </a:lnTo>
                  <a:lnTo>
                    <a:pt x="99593" y="281559"/>
                  </a:lnTo>
                  <a:lnTo>
                    <a:pt x="105778" y="284657"/>
                  </a:lnTo>
                  <a:lnTo>
                    <a:pt x="115608" y="288086"/>
                  </a:lnTo>
                  <a:lnTo>
                    <a:pt x="131826" y="292214"/>
                  </a:lnTo>
                  <a:lnTo>
                    <a:pt x="132537" y="308127"/>
                  </a:lnTo>
                  <a:lnTo>
                    <a:pt x="133426" y="310540"/>
                  </a:lnTo>
                  <a:lnTo>
                    <a:pt x="140068" y="314972"/>
                  </a:lnTo>
                  <a:lnTo>
                    <a:pt x="143700" y="315290"/>
                  </a:lnTo>
                  <a:lnTo>
                    <a:pt x="178308" y="314845"/>
                  </a:lnTo>
                  <a:lnTo>
                    <a:pt x="179400" y="314591"/>
                  </a:lnTo>
                  <a:lnTo>
                    <a:pt x="183730" y="308190"/>
                  </a:lnTo>
                  <a:lnTo>
                    <a:pt x="183857" y="292328"/>
                  </a:lnTo>
                  <a:lnTo>
                    <a:pt x="193281" y="290080"/>
                  </a:lnTo>
                  <a:lnTo>
                    <a:pt x="200710" y="287909"/>
                  </a:lnTo>
                  <a:lnTo>
                    <a:pt x="207581" y="285559"/>
                  </a:lnTo>
                  <a:lnTo>
                    <a:pt x="217068" y="281622"/>
                  </a:lnTo>
                  <a:lnTo>
                    <a:pt x="226771" y="294614"/>
                  </a:lnTo>
                  <a:lnTo>
                    <a:pt x="228688" y="295821"/>
                  </a:lnTo>
                  <a:lnTo>
                    <a:pt x="237172" y="295122"/>
                  </a:lnTo>
                  <a:lnTo>
                    <a:pt x="258940" y="279463"/>
                  </a:lnTo>
                  <a:lnTo>
                    <a:pt x="265709" y="274129"/>
                  </a:lnTo>
                  <a:lnTo>
                    <a:pt x="267881" y="271221"/>
                  </a:lnTo>
                  <a:lnTo>
                    <a:pt x="268516" y="266458"/>
                  </a:lnTo>
                  <a:lnTo>
                    <a:pt x="267309" y="262966"/>
                  </a:lnTo>
                  <a:lnTo>
                    <a:pt x="259067" y="251117"/>
                  </a:lnTo>
                  <a:lnTo>
                    <a:pt x="266738" y="242671"/>
                  </a:lnTo>
                  <a:lnTo>
                    <a:pt x="272351" y="235064"/>
                  </a:lnTo>
                  <a:lnTo>
                    <a:pt x="279374" y="223456"/>
                  </a:lnTo>
                  <a:lnTo>
                    <a:pt x="289725" y="226695"/>
                  </a:lnTo>
                  <a:lnTo>
                    <a:pt x="293547" y="227647"/>
                  </a:lnTo>
                  <a:lnTo>
                    <a:pt x="297065" y="227647"/>
                  </a:lnTo>
                  <a:lnTo>
                    <a:pt x="301663" y="225425"/>
                  </a:lnTo>
                  <a:lnTo>
                    <a:pt x="303250" y="222885"/>
                  </a:lnTo>
                  <a:lnTo>
                    <a:pt x="314807" y="189153"/>
                  </a:lnTo>
                  <a:close/>
                </a:path>
                <a:path w="316864" h="315595">
                  <a:moveTo>
                    <a:pt x="316674" y="167411"/>
                  </a:moveTo>
                  <a:lnTo>
                    <a:pt x="158330" y="167411"/>
                  </a:lnTo>
                  <a:lnTo>
                    <a:pt x="0" y="167411"/>
                  </a:lnTo>
                  <a:lnTo>
                    <a:pt x="0" y="177546"/>
                  </a:lnTo>
                  <a:lnTo>
                    <a:pt x="316674" y="177546"/>
                  </a:lnTo>
                  <a:lnTo>
                    <a:pt x="316674" y="1674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2030" y="7421826"/>
              <a:ext cx="205828" cy="7768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1151242" y="7187501"/>
              <a:ext cx="702945" cy="586105"/>
            </a:xfrm>
            <a:custGeom>
              <a:avLst/>
              <a:gdLst/>
              <a:ahLst/>
              <a:cxnLst/>
              <a:rect l="l" t="t" r="r" b="b"/>
              <a:pathLst>
                <a:path w="702944" h="586104">
                  <a:moveTo>
                    <a:pt x="374192" y="448068"/>
                  </a:moveTo>
                  <a:lnTo>
                    <a:pt x="372922" y="445109"/>
                  </a:lnTo>
                  <a:lnTo>
                    <a:pt x="370649" y="443001"/>
                  </a:lnTo>
                  <a:lnTo>
                    <a:pt x="367398" y="439623"/>
                  </a:lnTo>
                  <a:lnTo>
                    <a:pt x="366255" y="439483"/>
                  </a:lnTo>
                  <a:lnTo>
                    <a:pt x="336778" y="439483"/>
                  </a:lnTo>
                  <a:lnTo>
                    <a:pt x="335648" y="439623"/>
                  </a:lnTo>
                  <a:lnTo>
                    <a:pt x="332384" y="443001"/>
                  </a:lnTo>
                  <a:lnTo>
                    <a:pt x="330123" y="445109"/>
                  </a:lnTo>
                  <a:lnTo>
                    <a:pt x="328841" y="448068"/>
                  </a:lnTo>
                  <a:lnTo>
                    <a:pt x="328841" y="453428"/>
                  </a:lnTo>
                  <a:lnTo>
                    <a:pt x="330123" y="456387"/>
                  </a:lnTo>
                  <a:lnTo>
                    <a:pt x="332384" y="458495"/>
                  </a:lnTo>
                  <a:lnTo>
                    <a:pt x="335648" y="461886"/>
                  </a:lnTo>
                  <a:lnTo>
                    <a:pt x="336778" y="462026"/>
                  </a:lnTo>
                  <a:lnTo>
                    <a:pt x="366255" y="462026"/>
                  </a:lnTo>
                  <a:lnTo>
                    <a:pt x="367398" y="461886"/>
                  </a:lnTo>
                  <a:lnTo>
                    <a:pt x="370649" y="458495"/>
                  </a:lnTo>
                  <a:lnTo>
                    <a:pt x="372922" y="456387"/>
                  </a:lnTo>
                  <a:lnTo>
                    <a:pt x="374192" y="453428"/>
                  </a:lnTo>
                  <a:lnTo>
                    <a:pt x="374192" y="448068"/>
                  </a:lnTo>
                  <a:close/>
                </a:path>
                <a:path w="702944" h="586104">
                  <a:moveTo>
                    <a:pt x="702919" y="146913"/>
                  </a:moveTo>
                  <a:lnTo>
                    <a:pt x="702792" y="81534"/>
                  </a:lnTo>
                  <a:lnTo>
                    <a:pt x="699935" y="24726"/>
                  </a:lnTo>
                  <a:lnTo>
                    <a:pt x="690829" y="11607"/>
                  </a:lnTo>
                  <a:lnTo>
                    <a:pt x="687273" y="7429"/>
                  </a:lnTo>
                  <a:lnTo>
                    <a:pt x="682866" y="4381"/>
                  </a:lnTo>
                  <a:lnTo>
                    <a:pt x="680631" y="3937"/>
                  </a:lnTo>
                  <a:lnTo>
                    <a:pt x="680631" y="428205"/>
                  </a:lnTo>
                  <a:lnTo>
                    <a:pt x="680059" y="445820"/>
                  </a:lnTo>
                  <a:lnTo>
                    <a:pt x="679640" y="463423"/>
                  </a:lnTo>
                  <a:lnTo>
                    <a:pt x="674966" y="467931"/>
                  </a:lnTo>
                  <a:lnTo>
                    <a:pt x="670420" y="472579"/>
                  </a:lnTo>
                  <a:lnTo>
                    <a:pt x="417144" y="472579"/>
                  </a:lnTo>
                  <a:lnTo>
                    <a:pt x="417144" y="529640"/>
                  </a:lnTo>
                  <a:lnTo>
                    <a:pt x="286042" y="529640"/>
                  </a:lnTo>
                  <a:lnTo>
                    <a:pt x="286753" y="525703"/>
                  </a:lnTo>
                  <a:lnTo>
                    <a:pt x="287172" y="523582"/>
                  </a:lnTo>
                  <a:lnTo>
                    <a:pt x="288594" y="515975"/>
                  </a:lnTo>
                  <a:lnTo>
                    <a:pt x="292557" y="495833"/>
                  </a:lnTo>
                  <a:lnTo>
                    <a:pt x="410476" y="495833"/>
                  </a:lnTo>
                  <a:lnTo>
                    <a:pt x="414553" y="516547"/>
                  </a:lnTo>
                  <a:lnTo>
                    <a:pt x="415861" y="523582"/>
                  </a:lnTo>
                  <a:lnTo>
                    <a:pt x="416293" y="525703"/>
                  </a:lnTo>
                  <a:lnTo>
                    <a:pt x="417144" y="529640"/>
                  </a:lnTo>
                  <a:lnTo>
                    <a:pt x="417144" y="472579"/>
                  </a:lnTo>
                  <a:lnTo>
                    <a:pt x="32613" y="472579"/>
                  </a:lnTo>
                  <a:lnTo>
                    <a:pt x="28079" y="467931"/>
                  </a:lnTo>
                  <a:lnTo>
                    <a:pt x="23406" y="463423"/>
                  </a:lnTo>
                  <a:lnTo>
                    <a:pt x="22974" y="445820"/>
                  </a:lnTo>
                  <a:lnTo>
                    <a:pt x="22402" y="428205"/>
                  </a:lnTo>
                  <a:lnTo>
                    <a:pt x="680631" y="428205"/>
                  </a:lnTo>
                  <a:lnTo>
                    <a:pt x="680631" y="3937"/>
                  </a:lnTo>
                  <a:lnTo>
                    <a:pt x="680351" y="3886"/>
                  </a:lnTo>
                  <a:lnTo>
                    <a:pt x="680351" y="405663"/>
                  </a:lnTo>
                  <a:lnTo>
                    <a:pt x="22694" y="405663"/>
                  </a:lnTo>
                  <a:lnTo>
                    <a:pt x="22974" y="218998"/>
                  </a:lnTo>
                  <a:lnTo>
                    <a:pt x="23406" y="32600"/>
                  </a:lnTo>
                  <a:lnTo>
                    <a:pt x="521030" y="23063"/>
                  </a:lnTo>
                  <a:lnTo>
                    <a:pt x="670420" y="23164"/>
                  </a:lnTo>
                  <a:lnTo>
                    <a:pt x="674966" y="27813"/>
                  </a:lnTo>
                  <a:lnTo>
                    <a:pt x="679640" y="32321"/>
                  </a:lnTo>
                  <a:lnTo>
                    <a:pt x="680059" y="218998"/>
                  </a:lnTo>
                  <a:lnTo>
                    <a:pt x="680351" y="405663"/>
                  </a:lnTo>
                  <a:lnTo>
                    <a:pt x="680351" y="3886"/>
                  </a:lnTo>
                  <a:lnTo>
                    <a:pt x="672465" y="2286"/>
                  </a:lnTo>
                  <a:lnTo>
                    <a:pt x="650951" y="977"/>
                  </a:lnTo>
                  <a:lnTo>
                    <a:pt x="613168" y="279"/>
                  </a:lnTo>
                  <a:lnTo>
                    <a:pt x="468299" y="0"/>
                  </a:lnTo>
                  <a:lnTo>
                    <a:pt x="51435" y="812"/>
                  </a:lnTo>
                  <a:lnTo>
                    <a:pt x="11925" y="11747"/>
                  </a:lnTo>
                  <a:lnTo>
                    <a:pt x="6553" y="16865"/>
                  </a:lnTo>
                  <a:lnTo>
                    <a:pt x="3098" y="24726"/>
                  </a:lnTo>
                  <a:lnTo>
                    <a:pt x="1117" y="43662"/>
                  </a:lnTo>
                  <a:lnTo>
                    <a:pt x="228" y="82080"/>
                  </a:lnTo>
                  <a:lnTo>
                    <a:pt x="0" y="146913"/>
                  </a:lnTo>
                  <a:lnTo>
                    <a:pt x="0" y="348767"/>
                  </a:lnTo>
                  <a:lnTo>
                    <a:pt x="228" y="414121"/>
                  </a:lnTo>
                  <a:lnTo>
                    <a:pt x="3048" y="470954"/>
                  </a:lnTo>
                  <a:lnTo>
                    <a:pt x="36093" y="494588"/>
                  </a:lnTo>
                  <a:lnTo>
                    <a:pt x="74930" y="495744"/>
                  </a:lnTo>
                  <a:lnTo>
                    <a:pt x="151955" y="495833"/>
                  </a:lnTo>
                  <a:lnTo>
                    <a:pt x="269595" y="495833"/>
                  </a:lnTo>
                  <a:lnTo>
                    <a:pt x="267042" y="509498"/>
                  </a:lnTo>
                  <a:lnTo>
                    <a:pt x="265633" y="516547"/>
                  </a:lnTo>
                  <a:lnTo>
                    <a:pt x="263080" y="529640"/>
                  </a:lnTo>
                  <a:lnTo>
                    <a:pt x="237134" y="529640"/>
                  </a:lnTo>
                  <a:lnTo>
                    <a:pt x="204114" y="537108"/>
                  </a:lnTo>
                  <a:lnTo>
                    <a:pt x="204114" y="578535"/>
                  </a:lnTo>
                  <a:lnTo>
                    <a:pt x="204254" y="579234"/>
                  </a:lnTo>
                  <a:lnTo>
                    <a:pt x="207657" y="582472"/>
                  </a:lnTo>
                  <a:lnTo>
                    <a:pt x="211061" y="586003"/>
                  </a:lnTo>
                  <a:lnTo>
                    <a:pt x="491985" y="586003"/>
                  </a:lnTo>
                  <a:lnTo>
                    <a:pt x="495376" y="582472"/>
                  </a:lnTo>
                  <a:lnTo>
                    <a:pt x="498779" y="579234"/>
                  </a:lnTo>
                  <a:lnTo>
                    <a:pt x="498919" y="578535"/>
                  </a:lnTo>
                  <a:lnTo>
                    <a:pt x="498919" y="563460"/>
                  </a:lnTo>
                  <a:lnTo>
                    <a:pt x="498919" y="552183"/>
                  </a:lnTo>
                  <a:lnTo>
                    <a:pt x="498919" y="537108"/>
                  </a:lnTo>
                  <a:lnTo>
                    <a:pt x="498779" y="536409"/>
                  </a:lnTo>
                  <a:lnTo>
                    <a:pt x="476250" y="529691"/>
                  </a:lnTo>
                  <a:lnTo>
                    <a:pt x="476250" y="552183"/>
                  </a:lnTo>
                  <a:lnTo>
                    <a:pt x="476250" y="563460"/>
                  </a:lnTo>
                  <a:lnTo>
                    <a:pt x="226796" y="563460"/>
                  </a:lnTo>
                  <a:lnTo>
                    <a:pt x="226796" y="552183"/>
                  </a:lnTo>
                  <a:lnTo>
                    <a:pt x="476250" y="552183"/>
                  </a:lnTo>
                  <a:lnTo>
                    <a:pt x="476250" y="529691"/>
                  </a:lnTo>
                  <a:lnTo>
                    <a:pt x="465899" y="529640"/>
                  </a:lnTo>
                  <a:lnTo>
                    <a:pt x="439966" y="529640"/>
                  </a:lnTo>
                  <a:lnTo>
                    <a:pt x="437299" y="515975"/>
                  </a:lnTo>
                  <a:lnTo>
                    <a:pt x="435991" y="509498"/>
                  </a:lnTo>
                  <a:lnTo>
                    <a:pt x="434581" y="501891"/>
                  </a:lnTo>
                  <a:lnTo>
                    <a:pt x="434149" y="499770"/>
                  </a:lnTo>
                  <a:lnTo>
                    <a:pt x="433438" y="495833"/>
                  </a:lnTo>
                  <a:lnTo>
                    <a:pt x="673963" y="495122"/>
                  </a:lnTo>
                  <a:lnTo>
                    <a:pt x="681062" y="491324"/>
                  </a:lnTo>
                  <a:lnTo>
                    <a:pt x="689419" y="486956"/>
                  </a:lnTo>
                  <a:lnTo>
                    <a:pt x="694385" y="481888"/>
                  </a:lnTo>
                  <a:lnTo>
                    <a:pt x="699300" y="472579"/>
                  </a:lnTo>
                  <a:lnTo>
                    <a:pt x="702310" y="466953"/>
                  </a:lnTo>
                  <a:lnTo>
                    <a:pt x="702386" y="428205"/>
                  </a:lnTo>
                  <a:lnTo>
                    <a:pt x="702424" y="405663"/>
                  </a:lnTo>
                  <a:lnTo>
                    <a:pt x="702919" y="14691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" name="object 27"/>
          <p:cNvGrpSpPr/>
          <p:nvPr/>
        </p:nvGrpSpPr>
        <p:grpSpPr>
          <a:xfrm>
            <a:off x="899999" y="8257994"/>
            <a:ext cx="2736215" cy="1323340"/>
            <a:chOff x="899999" y="8257994"/>
            <a:chExt cx="2736215" cy="1323340"/>
          </a:xfrm>
        </p:grpSpPr>
        <p:sp>
          <p:nvSpPr>
            <p:cNvPr id="28" name="object 28"/>
            <p:cNvSpPr/>
            <p:nvPr/>
          </p:nvSpPr>
          <p:spPr>
            <a:xfrm>
              <a:off x="899999" y="8257994"/>
              <a:ext cx="2736215" cy="1323340"/>
            </a:xfrm>
            <a:custGeom>
              <a:avLst/>
              <a:gdLst/>
              <a:ahLst/>
              <a:cxnLst/>
              <a:rect l="l" t="t" r="r" b="b"/>
              <a:pathLst>
                <a:path w="2736215" h="1323340">
                  <a:moveTo>
                    <a:pt x="2627998" y="0"/>
                  </a:moveTo>
                  <a:lnTo>
                    <a:pt x="108000" y="0"/>
                  </a:lnTo>
                  <a:lnTo>
                    <a:pt x="65960" y="8486"/>
                  </a:lnTo>
                  <a:lnTo>
                    <a:pt x="31630" y="31630"/>
                  </a:lnTo>
                  <a:lnTo>
                    <a:pt x="8486" y="65960"/>
                  </a:lnTo>
                  <a:lnTo>
                    <a:pt x="0" y="108000"/>
                  </a:lnTo>
                  <a:lnTo>
                    <a:pt x="0" y="1214958"/>
                  </a:lnTo>
                  <a:lnTo>
                    <a:pt x="8486" y="1256998"/>
                  </a:lnTo>
                  <a:lnTo>
                    <a:pt x="31630" y="1291328"/>
                  </a:lnTo>
                  <a:lnTo>
                    <a:pt x="65960" y="1314472"/>
                  </a:lnTo>
                  <a:lnTo>
                    <a:pt x="108000" y="1322958"/>
                  </a:lnTo>
                  <a:lnTo>
                    <a:pt x="2627998" y="1322958"/>
                  </a:lnTo>
                  <a:lnTo>
                    <a:pt x="2670039" y="1314472"/>
                  </a:lnTo>
                  <a:lnTo>
                    <a:pt x="2704368" y="1291328"/>
                  </a:lnTo>
                  <a:lnTo>
                    <a:pt x="2727512" y="1256998"/>
                  </a:lnTo>
                  <a:lnTo>
                    <a:pt x="2735999" y="1214958"/>
                  </a:lnTo>
                  <a:lnTo>
                    <a:pt x="2735999" y="108000"/>
                  </a:lnTo>
                  <a:lnTo>
                    <a:pt x="2727512" y="65960"/>
                  </a:lnTo>
                  <a:lnTo>
                    <a:pt x="2704368" y="31630"/>
                  </a:lnTo>
                  <a:lnTo>
                    <a:pt x="2670039" y="8486"/>
                  </a:lnTo>
                  <a:lnTo>
                    <a:pt x="26279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1236849" y="8654535"/>
              <a:ext cx="532130" cy="530860"/>
            </a:xfrm>
            <a:custGeom>
              <a:avLst/>
              <a:gdLst/>
              <a:ahLst/>
              <a:cxnLst/>
              <a:rect l="l" t="t" r="r" b="b"/>
              <a:pathLst>
                <a:path w="532130" h="530859">
                  <a:moveTo>
                    <a:pt x="531825" y="514350"/>
                  </a:moveTo>
                  <a:lnTo>
                    <a:pt x="0" y="514350"/>
                  </a:lnTo>
                  <a:lnTo>
                    <a:pt x="0" y="530860"/>
                  </a:lnTo>
                  <a:lnTo>
                    <a:pt x="531825" y="530860"/>
                  </a:lnTo>
                  <a:lnTo>
                    <a:pt x="531825" y="514350"/>
                  </a:lnTo>
                  <a:close/>
                </a:path>
                <a:path w="532130" h="530859">
                  <a:moveTo>
                    <a:pt x="51688" y="478790"/>
                  </a:moveTo>
                  <a:lnTo>
                    <a:pt x="34099" y="478790"/>
                  </a:lnTo>
                  <a:lnTo>
                    <a:pt x="34207" y="480060"/>
                  </a:lnTo>
                  <a:lnTo>
                    <a:pt x="34315" y="514350"/>
                  </a:lnTo>
                  <a:lnTo>
                    <a:pt x="51473" y="514350"/>
                  </a:lnTo>
                  <a:lnTo>
                    <a:pt x="51581" y="480060"/>
                  </a:lnTo>
                  <a:lnTo>
                    <a:pt x="51688" y="478790"/>
                  </a:lnTo>
                  <a:close/>
                </a:path>
                <a:path w="532130" h="530859">
                  <a:moveTo>
                    <a:pt x="96727" y="471170"/>
                  </a:moveTo>
                  <a:lnTo>
                    <a:pt x="67269" y="471170"/>
                  </a:lnTo>
                  <a:lnTo>
                    <a:pt x="68091" y="473710"/>
                  </a:lnTo>
                  <a:lnTo>
                    <a:pt x="68512" y="481330"/>
                  </a:lnTo>
                  <a:lnTo>
                    <a:pt x="68630" y="514350"/>
                  </a:lnTo>
                  <a:lnTo>
                    <a:pt x="85775" y="514350"/>
                  </a:lnTo>
                  <a:lnTo>
                    <a:pt x="85775" y="483870"/>
                  </a:lnTo>
                  <a:lnTo>
                    <a:pt x="96727" y="471170"/>
                  </a:lnTo>
                  <a:close/>
                </a:path>
                <a:path w="532130" h="530859">
                  <a:moveTo>
                    <a:pt x="175742" y="463550"/>
                  </a:moveTo>
                  <a:lnTo>
                    <a:pt x="150215" y="463550"/>
                  </a:lnTo>
                  <a:lnTo>
                    <a:pt x="144221" y="466090"/>
                  </a:lnTo>
                  <a:lnTo>
                    <a:pt x="120145" y="508000"/>
                  </a:lnTo>
                  <a:lnTo>
                    <a:pt x="119875" y="514350"/>
                  </a:lnTo>
                  <a:lnTo>
                    <a:pt x="167446" y="514350"/>
                  </a:lnTo>
                  <a:lnTo>
                    <a:pt x="144354" y="513080"/>
                  </a:lnTo>
                  <a:lnTo>
                    <a:pt x="138963" y="513080"/>
                  </a:lnTo>
                  <a:lnTo>
                    <a:pt x="138645" y="511810"/>
                  </a:lnTo>
                  <a:lnTo>
                    <a:pt x="138315" y="508000"/>
                  </a:lnTo>
                  <a:lnTo>
                    <a:pt x="138315" y="505460"/>
                  </a:lnTo>
                  <a:lnTo>
                    <a:pt x="140216" y="496570"/>
                  </a:lnTo>
                  <a:lnTo>
                    <a:pt x="145394" y="487680"/>
                  </a:lnTo>
                  <a:lnTo>
                    <a:pt x="153065" y="482600"/>
                  </a:lnTo>
                  <a:lnTo>
                    <a:pt x="162445" y="481330"/>
                  </a:lnTo>
                  <a:lnTo>
                    <a:pt x="201790" y="481330"/>
                  </a:lnTo>
                  <a:lnTo>
                    <a:pt x="199326" y="480060"/>
                  </a:lnTo>
                  <a:lnTo>
                    <a:pt x="190423" y="472440"/>
                  </a:lnTo>
                  <a:lnTo>
                    <a:pt x="181635" y="466090"/>
                  </a:lnTo>
                  <a:lnTo>
                    <a:pt x="175742" y="463550"/>
                  </a:lnTo>
                  <a:close/>
                </a:path>
                <a:path w="532130" h="530859">
                  <a:moveTo>
                    <a:pt x="514667" y="499110"/>
                  </a:moveTo>
                  <a:lnTo>
                    <a:pt x="466305" y="499110"/>
                  </a:lnTo>
                  <a:lnTo>
                    <a:pt x="471995" y="501650"/>
                  </a:lnTo>
                  <a:lnTo>
                    <a:pt x="475424" y="502920"/>
                  </a:lnTo>
                  <a:lnTo>
                    <a:pt x="480466" y="506730"/>
                  </a:lnTo>
                  <a:lnTo>
                    <a:pt x="488391" y="514350"/>
                  </a:lnTo>
                  <a:lnTo>
                    <a:pt x="514667" y="514350"/>
                  </a:lnTo>
                  <a:lnTo>
                    <a:pt x="514667" y="499110"/>
                  </a:lnTo>
                  <a:close/>
                </a:path>
                <a:path w="532130" h="530859">
                  <a:moveTo>
                    <a:pt x="291642" y="16510"/>
                  </a:moveTo>
                  <a:lnTo>
                    <a:pt x="274485" y="16510"/>
                  </a:lnTo>
                  <a:lnTo>
                    <a:pt x="274269" y="38100"/>
                  </a:lnTo>
                  <a:lnTo>
                    <a:pt x="273951" y="59690"/>
                  </a:lnTo>
                  <a:lnTo>
                    <a:pt x="248754" y="64770"/>
                  </a:lnTo>
                  <a:lnTo>
                    <a:pt x="225416" y="68580"/>
                  </a:lnTo>
                  <a:lnTo>
                    <a:pt x="223342" y="69850"/>
                  </a:lnTo>
                  <a:lnTo>
                    <a:pt x="223126" y="69850"/>
                  </a:lnTo>
                  <a:lnTo>
                    <a:pt x="223024" y="119380"/>
                  </a:lnTo>
                  <a:lnTo>
                    <a:pt x="68630" y="119380"/>
                  </a:lnTo>
                  <a:lnTo>
                    <a:pt x="68630" y="137160"/>
                  </a:lnTo>
                  <a:lnTo>
                    <a:pt x="223024" y="137160"/>
                  </a:lnTo>
                  <a:lnTo>
                    <a:pt x="223024" y="455930"/>
                  </a:lnTo>
                  <a:lnTo>
                    <a:pt x="218630" y="459740"/>
                  </a:lnTo>
                  <a:lnTo>
                    <a:pt x="214337" y="462280"/>
                  </a:lnTo>
                  <a:lnTo>
                    <a:pt x="205549" y="472440"/>
                  </a:lnTo>
                  <a:lnTo>
                    <a:pt x="201790" y="481330"/>
                  </a:lnTo>
                  <a:lnTo>
                    <a:pt x="169328" y="481330"/>
                  </a:lnTo>
                  <a:lnTo>
                    <a:pt x="175283" y="483870"/>
                  </a:lnTo>
                  <a:lnTo>
                    <a:pt x="180474" y="488950"/>
                  </a:lnTo>
                  <a:lnTo>
                    <a:pt x="185064" y="494030"/>
                  </a:lnTo>
                  <a:lnTo>
                    <a:pt x="187642" y="497840"/>
                  </a:lnTo>
                  <a:lnTo>
                    <a:pt x="199110" y="497840"/>
                  </a:lnTo>
                  <a:lnTo>
                    <a:pt x="204469" y="499110"/>
                  </a:lnTo>
                  <a:lnTo>
                    <a:pt x="209410" y="500380"/>
                  </a:lnTo>
                  <a:lnTo>
                    <a:pt x="212089" y="501650"/>
                  </a:lnTo>
                  <a:lnTo>
                    <a:pt x="213690" y="501650"/>
                  </a:lnTo>
                  <a:lnTo>
                    <a:pt x="215303" y="497840"/>
                  </a:lnTo>
                  <a:lnTo>
                    <a:pt x="216585" y="494030"/>
                  </a:lnTo>
                  <a:lnTo>
                    <a:pt x="219379" y="486410"/>
                  </a:lnTo>
                  <a:lnTo>
                    <a:pt x="223456" y="480060"/>
                  </a:lnTo>
                  <a:lnTo>
                    <a:pt x="229463" y="473710"/>
                  </a:lnTo>
                  <a:lnTo>
                    <a:pt x="239571" y="467360"/>
                  </a:lnTo>
                  <a:lnTo>
                    <a:pt x="251144" y="464820"/>
                  </a:lnTo>
                  <a:lnTo>
                    <a:pt x="302425" y="464820"/>
                  </a:lnTo>
                  <a:lnTo>
                    <a:pt x="300227" y="462280"/>
                  </a:lnTo>
                  <a:lnTo>
                    <a:pt x="291208" y="455930"/>
                  </a:lnTo>
                  <a:lnTo>
                    <a:pt x="280990" y="449580"/>
                  </a:lnTo>
                  <a:lnTo>
                    <a:pt x="275369" y="448310"/>
                  </a:lnTo>
                  <a:lnTo>
                    <a:pt x="240182" y="448310"/>
                  </a:lnTo>
                  <a:lnTo>
                    <a:pt x="240262" y="187960"/>
                  </a:lnTo>
                  <a:lnTo>
                    <a:pt x="240407" y="137160"/>
                  </a:lnTo>
                  <a:lnTo>
                    <a:pt x="240675" y="99060"/>
                  </a:lnTo>
                  <a:lnTo>
                    <a:pt x="241033" y="83820"/>
                  </a:lnTo>
                  <a:lnTo>
                    <a:pt x="265215" y="80010"/>
                  </a:lnTo>
                  <a:lnTo>
                    <a:pt x="382297" y="55880"/>
                  </a:lnTo>
                  <a:lnTo>
                    <a:pt x="291642" y="55880"/>
                  </a:lnTo>
                  <a:lnTo>
                    <a:pt x="291642" y="16510"/>
                  </a:lnTo>
                  <a:close/>
                </a:path>
                <a:path w="532130" h="530859">
                  <a:moveTo>
                    <a:pt x="438010" y="463550"/>
                  </a:moveTo>
                  <a:lnTo>
                    <a:pt x="394520" y="463550"/>
                  </a:lnTo>
                  <a:lnTo>
                    <a:pt x="409555" y="466090"/>
                  </a:lnTo>
                  <a:lnTo>
                    <a:pt x="422884" y="474980"/>
                  </a:lnTo>
                  <a:lnTo>
                    <a:pt x="428777" y="480060"/>
                  </a:lnTo>
                  <a:lnTo>
                    <a:pt x="431672" y="485140"/>
                  </a:lnTo>
                  <a:lnTo>
                    <a:pt x="434886" y="492760"/>
                  </a:lnTo>
                  <a:lnTo>
                    <a:pt x="436930" y="499110"/>
                  </a:lnTo>
                  <a:lnTo>
                    <a:pt x="437565" y="500380"/>
                  </a:lnTo>
                  <a:lnTo>
                    <a:pt x="439826" y="499110"/>
                  </a:lnTo>
                  <a:lnTo>
                    <a:pt x="514667" y="499110"/>
                  </a:lnTo>
                  <a:lnTo>
                    <a:pt x="514667" y="497840"/>
                  </a:lnTo>
                  <a:lnTo>
                    <a:pt x="497509" y="497840"/>
                  </a:lnTo>
                  <a:lnTo>
                    <a:pt x="493750" y="494030"/>
                  </a:lnTo>
                  <a:lnTo>
                    <a:pt x="491718" y="492760"/>
                  </a:lnTo>
                  <a:lnTo>
                    <a:pt x="487857" y="488950"/>
                  </a:lnTo>
                  <a:lnTo>
                    <a:pt x="485178" y="487680"/>
                  </a:lnTo>
                  <a:lnTo>
                    <a:pt x="480352" y="485140"/>
                  </a:lnTo>
                  <a:lnTo>
                    <a:pt x="480352" y="480060"/>
                  </a:lnTo>
                  <a:lnTo>
                    <a:pt x="449795" y="480060"/>
                  </a:lnTo>
                  <a:lnTo>
                    <a:pt x="446582" y="474980"/>
                  </a:lnTo>
                  <a:lnTo>
                    <a:pt x="443471" y="469900"/>
                  </a:lnTo>
                  <a:lnTo>
                    <a:pt x="438010" y="463550"/>
                  </a:lnTo>
                  <a:close/>
                </a:path>
                <a:path w="532130" h="530859">
                  <a:moveTo>
                    <a:pt x="514667" y="274320"/>
                  </a:moveTo>
                  <a:lnTo>
                    <a:pt x="497509" y="274320"/>
                  </a:lnTo>
                  <a:lnTo>
                    <a:pt x="497509" y="497840"/>
                  </a:lnTo>
                  <a:lnTo>
                    <a:pt x="514667" y="497840"/>
                  </a:lnTo>
                  <a:lnTo>
                    <a:pt x="514667" y="274320"/>
                  </a:lnTo>
                  <a:close/>
                </a:path>
                <a:path w="532130" h="530859">
                  <a:moveTo>
                    <a:pt x="302425" y="464820"/>
                  </a:moveTo>
                  <a:lnTo>
                    <a:pt x="263319" y="464820"/>
                  </a:lnTo>
                  <a:lnTo>
                    <a:pt x="275234" y="467360"/>
                  </a:lnTo>
                  <a:lnTo>
                    <a:pt x="280825" y="471170"/>
                  </a:lnTo>
                  <a:lnTo>
                    <a:pt x="286081" y="474980"/>
                  </a:lnTo>
                  <a:lnTo>
                    <a:pt x="290873" y="480060"/>
                  </a:lnTo>
                  <a:lnTo>
                    <a:pt x="295071" y="486410"/>
                  </a:lnTo>
                  <a:lnTo>
                    <a:pt x="297548" y="491490"/>
                  </a:lnTo>
                  <a:lnTo>
                    <a:pt x="299580" y="495300"/>
                  </a:lnTo>
                  <a:lnTo>
                    <a:pt x="300012" y="495300"/>
                  </a:lnTo>
                  <a:lnTo>
                    <a:pt x="303009" y="492760"/>
                  </a:lnTo>
                  <a:lnTo>
                    <a:pt x="306552" y="490220"/>
                  </a:lnTo>
                  <a:lnTo>
                    <a:pt x="314159" y="482600"/>
                  </a:lnTo>
                  <a:lnTo>
                    <a:pt x="318770" y="481330"/>
                  </a:lnTo>
                  <a:lnTo>
                    <a:pt x="360267" y="481330"/>
                  </a:lnTo>
                  <a:lnTo>
                    <a:pt x="363486" y="477520"/>
                  </a:lnTo>
                  <a:lnTo>
                    <a:pt x="366166" y="474980"/>
                  </a:lnTo>
                  <a:lnTo>
                    <a:pt x="377585" y="467360"/>
                  </a:lnTo>
                  <a:lnTo>
                    <a:pt x="304622" y="467360"/>
                  </a:lnTo>
                  <a:lnTo>
                    <a:pt x="302425" y="464820"/>
                  </a:lnTo>
                  <a:close/>
                </a:path>
                <a:path w="532130" h="530859">
                  <a:moveTo>
                    <a:pt x="360267" y="481330"/>
                  </a:moveTo>
                  <a:lnTo>
                    <a:pt x="333133" y="481330"/>
                  </a:lnTo>
                  <a:lnTo>
                    <a:pt x="337743" y="482600"/>
                  </a:lnTo>
                  <a:lnTo>
                    <a:pt x="345363" y="490220"/>
                  </a:lnTo>
                  <a:lnTo>
                    <a:pt x="348907" y="492760"/>
                  </a:lnTo>
                  <a:lnTo>
                    <a:pt x="351904" y="495300"/>
                  </a:lnTo>
                  <a:lnTo>
                    <a:pt x="352336" y="495300"/>
                  </a:lnTo>
                  <a:lnTo>
                    <a:pt x="354368" y="491490"/>
                  </a:lnTo>
                  <a:lnTo>
                    <a:pt x="356831" y="486410"/>
                  </a:lnTo>
                  <a:lnTo>
                    <a:pt x="359194" y="482600"/>
                  </a:lnTo>
                  <a:lnTo>
                    <a:pt x="360267" y="481330"/>
                  </a:lnTo>
                  <a:close/>
                </a:path>
                <a:path w="532130" h="530859">
                  <a:moveTo>
                    <a:pt x="480352" y="308610"/>
                  </a:moveTo>
                  <a:lnTo>
                    <a:pt x="463194" y="308610"/>
                  </a:lnTo>
                  <a:lnTo>
                    <a:pt x="463194" y="480060"/>
                  </a:lnTo>
                  <a:lnTo>
                    <a:pt x="480352" y="480060"/>
                  </a:lnTo>
                  <a:lnTo>
                    <a:pt x="480352" y="308610"/>
                  </a:lnTo>
                  <a:close/>
                </a:path>
                <a:path w="532130" h="530859">
                  <a:moveTo>
                    <a:pt x="53085" y="377190"/>
                  </a:moveTo>
                  <a:lnTo>
                    <a:pt x="31318" y="377190"/>
                  </a:lnTo>
                  <a:lnTo>
                    <a:pt x="24879" y="381000"/>
                  </a:lnTo>
                  <a:lnTo>
                    <a:pt x="1612" y="412750"/>
                  </a:lnTo>
                  <a:lnTo>
                    <a:pt x="197" y="430530"/>
                  </a:lnTo>
                  <a:lnTo>
                    <a:pt x="469" y="436880"/>
                  </a:lnTo>
                  <a:lnTo>
                    <a:pt x="19735" y="472440"/>
                  </a:lnTo>
                  <a:lnTo>
                    <a:pt x="29171" y="478790"/>
                  </a:lnTo>
                  <a:lnTo>
                    <a:pt x="55117" y="478790"/>
                  </a:lnTo>
                  <a:lnTo>
                    <a:pt x="64985" y="473710"/>
                  </a:lnTo>
                  <a:lnTo>
                    <a:pt x="65951" y="472440"/>
                  </a:lnTo>
                  <a:lnTo>
                    <a:pt x="67269" y="471170"/>
                  </a:lnTo>
                  <a:lnTo>
                    <a:pt x="96727" y="471170"/>
                  </a:lnTo>
                  <a:lnTo>
                    <a:pt x="104393" y="462280"/>
                  </a:lnTo>
                  <a:lnTo>
                    <a:pt x="42395" y="462280"/>
                  </a:lnTo>
                  <a:lnTo>
                    <a:pt x="34370" y="459740"/>
                  </a:lnTo>
                  <a:lnTo>
                    <a:pt x="27229" y="454660"/>
                  </a:lnTo>
                  <a:lnTo>
                    <a:pt x="21551" y="445770"/>
                  </a:lnTo>
                  <a:lnTo>
                    <a:pt x="19088" y="440690"/>
                  </a:lnTo>
                  <a:lnTo>
                    <a:pt x="18770" y="438150"/>
                  </a:lnTo>
                  <a:lnTo>
                    <a:pt x="18770" y="419100"/>
                  </a:lnTo>
                  <a:lnTo>
                    <a:pt x="19088" y="416560"/>
                  </a:lnTo>
                  <a:lnTo>
                    <a:pt x="24663" y="405130"/>
                  </a:lnTo>
                  <a:lnTo>
                    <a:pt x="29921" y="398780"/>
                  </a:lnTo>
                  <a:lnTo>
                    <a:pt x="39789" y="394970"/>
                  </a:lnTo>
                  <a:lnTo>
                    <a:pt x="85775" y="394970"/>
                  </a:lnTo>
                  <a:lnTo>
                    <a:pt x="85775" y="387350"/>
                  </a:lnTo>
                  <a:lnTo>
                    <a:pt x="67335" y="387350"/>
                  </a:lnTo>
                  <a:lnTo>
                    <a:pt x="65951" y="384810"/>
                  </a:lnTo>
                  <a:lnTo>
                    <a:pt x="65519" y="383540"/>
                  </a:lnTo>
                  <a:lnTo>
                    <a:pt x="62725" y="382270"/>
                  </a:lnTo>
                  <a:lnTo>
                    <a:pt x="59728" y="381000"/>
                  </a:lnTo>
                  <a:lnTo>
                    <a:pt x="54686" y="378460"/>
                  </a:lnTo>
                  <a:lnTo>
                    <a:pt x="53085" y="377190"/>
                  </a:lnTo>
                  <a:close/>
                </a:path>
                <a:path w="532130" h="530859">
                  <a:moveTo>
                    <a:pt x="514667" y="256540"/>
                  </a:moveTo>
                  <a:lnTo>
                    <a:pt x="325958" y="256540"/>
                  </a:lnTo>
                  <a:lnTo>
                    <a:pt x="325958" y="462280"/>
                  </a:lnTo>
                  <a:lnTo>
                    <a:pt x="319303" y="462280"/>
                  </a:lnTo>
                  <a:lnTo>
                    <a:pt x="314477" y="463550"/>
                  </a:lnTo>
                  <a:lnTo>
                    <a:pt x="311048" y="464820"/>
                  </a:lnTo>
                  <a:lnTo>
                    <a:pt x="304622" y="467360"/>
                  </a:lnTo>
                  <a:lnTo>
                    <a:pt x="346646" y="467360"/>
                  </a:lnTo>
                  <a:lnTo>
                    <a:pt x="345147" y="466090"/>
                  </a:lnTo>
                  <a:lnTo>
                    <a:pt x="343973" y="464820"/>
                  </a:lnTo>
                  <a:lnTo>
                    <a:pt x="343436" y="454660"/>
                  </a:lnTo>
                  <a:lnTo>
                    <a:pt x="343311" y="445770"/>
                  </a:lnTo>
                  <a:lnTo>
                    <a:pt x="343195" y="430530"/>
                  </a:lnTo>
                  <a:lnTo>
                    <a:pt x="343115" y="274320"/>
                  </a:lnTo>
                  <a:lnTo>
                    <a:pt x="514667" y="274320"/>
                  </a:lnTo>
                  <a:lnTo>
                    <a:pt x="514667" y="256540"/>
                  </a:lnTo>
                  <a:close/>
                </a:path>
                <a:path w="532130" h="530859">
                  <a:moveTo>
                    <a:pt x="431457" y="455930"/>
                  </a:moveTo>
                  <a:lnTo>
                    <a:pt x="358978" y="455930"/>
                  </a:lnTo>
                  <a:lnTo>
                    <a:pt x="356082" y="458470"/>
                  </a:lnTo>
                  <a:lnTo>
                    <a:pt x="352869" y="462280"/>
                  </a:lnTo>
                  <a:lnTo>
                    <a:pt x="348792" y="466090"/>
                  </a:lnTo>
                  <a:lnTo>
                    <a:pt x="346646" y="467360"/>
                  </a:lnTo>
                  <a:lnTo>
                    <a:pt x="377585" y="467360"/>
                  </a:lnTo>
                  <a:lnTo>
                    <a:pt x="379488" y="466090"/>
                  </a:lnTo>
                  <a:lnTo>
                    <a:pt x="394520" y="463550"/>
                  </a:lnTo>
                  <a:lnTo>
                    <a:pt x="438010" y="463550"/>
                  </a:lnTo>
                  <a:lnTo>
                    <a:pt x="431457" y="455930"/>
                  </a:lnTo>
                  <a:close/>
                </a:path>
                <a:path w="532130" h="530859">
                  <a:moveTo>
                    <a:pt x="85775" y="394970"/>
                  </a:moveTo>
                  <a:lnTo>
                    <a:pt x="49428" y="394970"/>
                  </a:lnTo>
                  <a:lnTo>
                    <a:pt x="54051" y="398780"/>
                  </a:lnTo>
                  <a:lnTo>
                    <a:pt x="61658" y="406400"/>
                  </a:lnTo>
                  <a:lnTo>
                    <a:pt x="66349" y="417830"/>
                  </a:lnTo>
                  <a:lnTo>
                    <a:pt x="67704" y="430530"/>
                  </a:lnTo>
                  <a:lnTo>
                    <a:pt x="65303" y="443230"/>
                  </a:lnTo>
                  <a:lnTo>
                    <a:pt x="62623" y="449580"/>
                  </a:lnTo>
                  <a:lnTo>
                    <a:pt x="55867" y="458470"/>
                  </a:lnTo>
                  <a:lnTo>
                    <a:pt x="50723" y="459740"/>
                  </a:lnTo>
                  <a:lnTo>
                    <a:pt x="42395" y="462280"/>
                  </a:lnTo>
                  <a:lnTo>
                    <a:pt x="104393" y="462280"/>
                  </a:lnTo>
                  <a:lnTo>
                    <a:pt x="110964" y="454660"/>
                  </a:lnTo>
                  <a:lnTo>
                    <a:pt x="86639" y="454660"/>
                  </a:lnTo>
                  <a:lnTo>
                    <a:pt x="86322" y="452120"/>
                  </a:lnTo>
                  <a:lnTo>
                    <a:pt x="86137" y="447040"/>
                  </a:lnTo>
                  <a:lnTo>
                    <a:pt x="86023" y="443230"/>
                  </a:lnTo>
                  <a:lnTo>
                    <a:pt x="85915" y="436880"/>
                  </a:lnTo>
                  <a:lnTo>
                    <a:pt x="85802" y="424180"/>
                  </a:lnTo>
                  <a:lnTo>
                    <a:pt x="85775" y="394970"/>
                  </a:lnTo>
                  <a:close/>
                </a:path>
                <a:path w="532130" h="530859">
                  <a:moveTo>
                    <a:pt x="480352" y="290830"/>
                  </a:moveTo>
                  <a:lnTo>
                    <a:pt x="360260" y="290830"/>
                  </a:lnTo>
                  <a:lnTo>
                    <a:pt x="360150" y="411480"/>
                  </a:lnTo>
                  <a:lnTo>
                    <a:pt x="360026" y="427990"/>
                  </a:lnTo>
                  <a:lnTo>
                    <a:pt x="359900" y="438150"/>
                  </a:lnTo>
                  <a:lnTo>
                    <a:pt x="359783" y="445770"/>
                  </a:lnTo>
                  <a:lnTo>
                    <a:pt x="359662" y="450850"/>
                  </a:lnTo>
                  <a:lnTo>
                    <a:pt x="359409" y="455930"/>
                  </a:lnTo>
                  <a:lnTo>
                    <a:pt x="429742" y="455930"/>
                  </a:lnTo>
                  <a:lnTo>
                    <a:pt x="429506" y="452120"/>
                  </a:lnTo>
                  <a:lnTo>
                    <a:pt x="429385" y="448310"/>
                  </a:lnTo>
                  <a:lnTo>
                    <a:pt x="411734" y="448310"/>
                  </a:lnTo>
                  <a:lnTo>
                    <a:pt x="408305" y="447040"/>
                  </a:lnTo>
                  <a:lnTo>
                    <a:pt x="377418" y="447040"/>
                  </a:lnTo>
                  <a:lnTo>
                    <a:pt x="377418" y="308610"/>
                  </a:lnTo>
                  <a:lnTo>
                    <a:pt x="480352" y="308610"/>
                  </a:lnTo>
                  <a:lnTo>
                    <a:pt x="480352" y="290830"/>
                  </a:lnTo>
                  <a:close/>
                </a:path>
                <a:path w="532130" h="530859">
                  <a:moveTo>
                    <a:pt x="117894" y="383540"/>
                  </a:moveTo>
                  <a:lnTo>
                    <a:pt x="85775" y="383540"/>
                  </a:lnTo>
                  <a:lnTo>
                    <a:pt x="90398" y="387350"/>
                  </a:lnTo>
                  <a:lnTo>
                    <a:pt x="92862" y="389890"/>
                  </a:lnTo>
                  <a:lnTo>
                    <a:pt x="97358" y="393700"/>
                  </a:lnTo>
                  <a:lnTo>
                    <a:pt x="100253" y="394970"/>
                  </a:lnTo>
                  <a:lnTo>
                    <a:pt x="103263" y="397510"/>
                  </a:lnTo>
                  <a:lnTo>
                    <a:pt x="108838" y="400050"/>
                  </a:lnTo>
                  <a:lnTo>
                    <a:pt x="112902" y="401320"/>
                  </a:lnTo>
                  <a:lnTo>
                    <a:pt x="120091" y="402590"/>
                  </a:lnTo>
                  <a:lnTo>
                    <a:pt x="120091" y="415290"/>
                  </a:lnTo>
                  <a:lnTo>
                    <a:pt x="88293" y="453390"/>
                  </a:lnTo>
                  <a:lnTo>
                    <a:pt x="86639" y="454660"/>
                  </a:lnTo>
                  <a:lnTo>
                    <a:pt x="110964" y="454660"/>
                  </a:lnTo>
                  <a:lnTo>
                    <a:pt x="137248" y="424180"/>
                  </a:lnTo>
                  <a:lnTo>
                    <a:pt x="137248" y="402590"/>
                  </a:lnTo>
                  <a:lnTo>
                    <a:pt x="144538" y="401320"/>
                  </a:lnTo>
                  <a:lnTo>
                    <a:pt x="158627" y="393700"/>
                  </a:lnTo>
                  <a:lnTo>
                    <a:pt x="169294" y="384810"/>
                  </a:lnTo>
                  <a:lnTo>
                    <a:pt x="120522" y="384810"/>
                  </a:lnTo>
                  <a:lnTo>
                    <a:pt x="117894" y="383540"/>
                  </a:lnTo>
                  <a:close/>
                </a:path>
                <a:path w="532130" h="530859">
                  <a:moveTo>
                    <a:pt x="257657" y="445770"/>
                  </a:moveTo>
                  <a:lnTo>
                    <a:pt x="245541" y="445770"/>
                  </a:lnTo>
                  <a:lnTo>
                    <a:pt x="243611" y="447040"/>
                  </a:lnTo>
                  <a:lnTo>
                    <a:pt x="240182" y="448310"/>
                  </a:lnTo>
                  <a:lnTo>
                    <a:pt x="275369" y="448310"/>
                  </a:lnTo>
                  <a:lnTo>
                    <a:pt x="269749" y="447040"/>
                  </a:lnTo>
                  <a:lnTo>
                    <a:pt x="257657" y="445770"/>
                  </a:lnTo>
                  <a:close/>
                </a:path>
                <a:path w="532130" h="530859">
                  <a:moveTo>
                    <a:pt x="428891" y="308610"/>
                  </a:moveTo>
                  <a:lnTo>
                    <a:pt x="411734" y="308610"/>
                  </a:lnTo>
                  <a:lnTo>
                    <a:pt x="411734" y="448310"/>
                  </a:lnTo>
                  <a:lnTo>
                    <a:pt x="429385" y="448310"/>
                  </a:lnTo>
                  <a:lnTo>
                    <a:pt x="429133" y="431800"/>
                  </a:lnTo>
                  <a:lnTo>
                    <a:pt x="429017" y="417830"/>
                  </a:lnTo>
                  <a:lnTo>
                    <a:pt x="428891" y="308610"/>
                  </a:lnTo>
                  <a:close/>
                </a:path>
                <a:path w="532130" h="530859">
                  <a:moveTo>
                    <a:pt x="403001" y="445770"/>
                  </a:moveTo>
                  <a:lnTo>
                    <a:pt x="387284" y="445770"/>
                  </a:lnTo>
                  <a:lnTo>
                    <a:pt x="381495" y="447040"/>
                  </a:lnTo>
                  <a:lnTo>
                    <a:pt x="408305" y="447040"/>
                  </a:lnTo>
                  <a:lnTo>
                    <a:pt x="403001" y="445770"/>
                  </a:lnTo>
                  <a:close/>
                </a:path>
                <a:path w="532130" h="530859">
                  <a:moveTo>
                    <a:pt x="102933" y="137160"/>
                  </a:moveTo>
                  <a:lnTo>
                    <a:pt x="85775" y="137160"/>
                  </a:lnTo>
                  <a:lnTo>
                    <a:pt x="85775" y="240030"/>
                  </a:lnTo>
                  <a:lnTo>
                    <a:pt x="76771" y="240030"/>
                  </a:lnTo>
                  <a:lnTo>
                    <a:pt x="35382" y="259080"/>
                  </a:lnTo>
                  <a:lnTo>
                    <a:pt x="17495" y="299720"/>
                  </a:lnTo>
                  <a:lnTo>
                    <a:pt x="18092" y="322580"/>
                  </a:lnTo>
                  <a:lnTo>
                    <a:pt x="40881" y="363220"/>
                  </a:lnTo>
                  <a:lnTo>
                    <a:pt x="68630" y="377190"/>
                  </a:lnTo>
                  <a:lnTo>
                    <a:pt x="68630" y="386080"/>
                  </a:lnTo>
                  <a:lnTo>
                    <a:pt x="67335" y="387350"/>
                  </a:lnTo>
                  <a:lnTo>
                    <a:pt x="85775" y="387350"/>
                  </a:lnTo>
                  <a:lnTo>
                    <a:pt x="85775" y="383540"/>
                  </a:lnTo>
                  <a:lnTo>
                    <a:pt x="117894" y="383540"/>
                  </a:lnTo>
                  <a:lnTo>
                    <a:pt x="115265" y="382270"/>
                  </a:lnTo>
                  <a:lnTo>
                    <a:pt x="111937" y="381000"/>
                  </a:lnTo>
                  <a:lnTo>
                    <a:pt x="107327" y="377190"/>
                  </a:lnTo>
                  <a:lnTo>
                    <a:pt x="104978" y="375920"/>
                  </a:lnTo>
                  <a:lnTo>
                    <a:pt x="100787" y="372110"/>
                  </a:lnTo>
                  <a:lnTo>
                    <a:pt x="106908" y="368300"/>
                  </a:lnTo>
                  <a:lnTo>
                    <a:pt x="116335" y="360680"/>
                  </a:lnTo>
                  <a:lnTo>
                    <a:pt x="118647" y="358140"/>
                  </a:lnTo>
                  <a:lnTo>
                    <a:pt x="66801" y="358140"/>
                  </a:lnTo>
                  <a:lnTo>
                    <a:pt x="63372" y="356870"/>
                  </a:lnTo>
                  <a:lnTo>
                    <a:pt x="59829" y="354330"/>
                  </a:lnTo>
                  <a:lnTo>
                    <a:pt x="51868" y="349250"/>
                  </a:lnTo>
                  <a:lnTo>
                    <a:pt x="45092" y="340360"/>
                  </a:lnTo>
                  <a:lnTo>
                    <a:pt x="39843" y="331470"/>
                  </a:lnTo>
                  <a:lnTo>
                    <a:pt x="36461" y="321310"/>
                  </a:lnTo>
                  <a:lnTo>
                    <a:pt x="35475" y="312420"/>
                  </a:lnTo>
                  <a:lnTo>
                    <a:pt x="35655" y="303530"/>
                  </a:lnTo>
                  <a:lnTo>
                    <a:pt x="56795" y="264160"/>
                  </a:lnTo>
                  <a:lnTo>
                    <a:pt x="78612" y="257810"/>
                  </a:lnTo>
                  <a:lnTo>
                    <a:pt x="117733" y="257810"/>
                  </a:lnTo>
                  <a:lnTo>
                    <a:pt x="115379" y="255270"/>
                  </a:lnTo>
                  <a:lnTo>
                    <a:pt x="110337" y="250190"/>
                  </a:lnTo>
                  <a:lnTo>
                    <a:pt x="107657" y="248920"/>
                  </a:lnTo>
                  <a:lnTo>
                    <a:pt x="102933" y="246380"/>
                  </a:lnTo>
                  <a:lnTo>
                    <a:pt x="102933" y="137160"/>
                  </a:lnTo>
                  <a:close/>
                </a:path>
                <a:path w="532130" h="530859">
                  <a:moveTo>
                    <a:pt x="169260" y="283210"/>
                  </a:moveTo>
                  <a:lnTo>
                    <a:pt x="134251" y="283210"/>
                  </a:lnTo>
                  <a:lnTo>
                    <a:pt x="138315" y="284480"/>
                  </a:lnTo>
                  <a:lnTo>
                    <a:pt x="141858" y="285750"/>
                  </a:lnTo>
                  <a:lnTo>
                    <a:pt x="169559" y="322580"/>
                  </a:lnTo>
                  <a:lnTo>
                    <a:pt x="170484" y="334010"/>
                  </a:lnTo>
                  <a:lnTo>
                    <a:pt x="169559" y="345440"/>
                  </a:lnTo>
                  <a:lnTo>
                    <a:pt x="149670" y="378460"/>
                  </a:lnTo>
                  <a:lnTo>
                    <a:pt x="130060" y="384810"/>
                  </a:lnTo>
                  <a:lnTo>
                    <a:pt x="169294" y="384810"/>
                  </a:lnTo>
                  <a:lnTo>
                    <a:pt x="188074" y="347980"/>
                  </a:lnTo>
                  <a:lnTo>
                    <a:pt x="188709" y="341630"/>
                  </a:lnTo>
                  <a:lnTo>
                    <a:pt x="188609" y="332740"/>
                  </a:lnTo>
                  <a:lnTo>
                    <a:pt x="187516" y="318770"/>
                  </a:lnTo>
                  <a:lnTo>
                    <a:pt x="183821" y="306070"/>
                  </a:lnTo>
                  <a:lnTo>
                    <a:pt x="177452" y="293370"/>
                  </a:lnTo>
                  <a:lnTo>
                    <a:pt x="169260" y="283210"/>
                  </a:lnTo>
                  <a:close/>
                </a:path>
                <a:path w="532130" h="530859">
                  <a:moveTo>
                    <a:pt x="85775" y="299720"/>
                  </a:moveTo>
                  <a:lnTo>
                    <a:pt x="68630" y="299720"/>
                  </a:lnTo>
                  <a:lnTo>
                    <a:pt x="68506" y="344170"/>
                  </a:lnTo>
                  <a:lnTo>
                    <a:pt x="68388" y="349250"/>
                  </a:lnTo>
                  <a:lnTo>
                    <a:pt x="68267" y="351790"/>
                  </a:lnTo>
                  <a:lnTo>
                    <a:pt x="67993" y="355600"/>
                  </a:lnTo>
                  <a:lnTo>
                    <a:pt x="67449" y="358140"/>
                  </a:lnTo>
                  <a:lnTo>
                    <a:pt x="86956" y="358140"/>
                  </a:lnTo>
                  <a:lnTo>
                    <a:pt x="86413" y="355600"/>
                  </a:lnTo>
                  <a:lnTo>
                    <a:pt x="86138" y="351790"/>
                  </a:lnTo>
                  <a:lnTo>
                    <a:pt x="86017" y="349250"/>
                  </a:lnTo>
                  <a:lnTo>
                    <a:pt x="85899" y="344170"/>
                  </a:lnTo>
                  <a:lnTo>
                    <a:pt x="85775" y="299720"/>
                  </a:lnTo>
                  <a:close/>
                </a:path>
                <a:path w="532130" h="530859">
                  <a:moveTo>
                    <a:pt x="117733" y="257810"/>
                  </a:moveTo>
                  <a:lnTo>
                    <a:pt x="78612" y="257810"/>
                  </a:lnTo>
                  <a:lnTo>
                    <a:pt x="86338" y="259080"/>
                  </a:lnTo>
                  <a:lnTo>
                    <a:pt x="92748" y="261620"/>
                  </a:lnTo>
                  <a:lnTo>
                    <a:pt x="117843" y="294640"/>
                  </a:lnTo>
                  <a:lnTo>
                    <a:pt x="118913" y="308610"/>
                  </a:lnTo>
                  <a:lnTo>
                    <a:pt x="118475" y="317500"/>
                  </a:lnTo>
                  <a:lnTo>
                    <a:pt x="94576" y="354330"/>
                  </a:lnTo>
                  <a:lnTo>
                    <a:pt x="91033" y="356870"/>
                  </a:lnTo>
                  <a:lnTo>
                    <a:pt x="87604" y="358140"/>
                  </a:lnTo>
                  <a:lnTo>
                    <a:pt x="118647" y="358140"/>
                  </a:lnTo>
                  <a:lnTo>
                    <a:pt x="136855" y="317500"/>
                  </a:lnTo>
                  <a:lnTo>
                    <a:pt x="137312" y="306070"/>
                  </a:lnTo>
                  <a:lnTo>
                    <a:pt x="136502" y="295910"/>
                  </a:lnTo>
                  <a:lnTo>
                    <a:pt x="134454" y="285750"/>
                  </a:lnTo>
                  <a:lnTo>
                    <a:pt x="133921" y="283210"/>
                  </a:lnTo>
                  <a:lnTo>
                    <a:pt x="169260" y="283210"/>
                  </a:lnTo>
                  <a:lnTo>
                    <a:pt x="168236" y="281940"/>
                  </a:lnTo>
                  <a:lnTo>
                    <a:pt x="159981" y="274320"/>
                  </a:lnTo>
                  <a:lnTo>
                    <a:pt x="171564" y="274320"/>
                  </a:lnTo>
                  <a:lnTo>
                    <a:pt x="171564" y="270510"/>
                  </a:lnTo>
                  <a:lnTo>
                    <a:pt x="152577" y="270510"/>
                  </a:lnTo>
                  <a:lnTo>
                    <a:pt x="145719" y="267970"/>
                  </a:lnTo>
                  <a:lnTo>
                    <a:pt x="137248" y="265430"/>
                  </a:lnTo>
                  <a:lnTo>
                    <a:pt x="125348" y="265430"/>
                  </a:lnTo>
                  <a:lnTo>
                    <a:pt x="118910" y="259080"/>
                  </a:lnTo>
                  <a:lnTo>
                    <a:pt x="117733" y="257810"/>
                  </a:lnTo>
                  <a:close/>
                </a:path>
                <a:path w="532130" h="530859">
                  <a:moveTo>
                    <a:pt x="171564" y="256540"/>
                  </a:moveTo>
                  <a:lnTo>
                    <a:pt x="154406" y="256540"/>
                  </a:lnTo>
                  <a:lnTo>
                    <a:pt x="154406" y="270510"/>
                  </a:lnTo>
                  <a:lnTo>
                    <a:pt x="171564" y="270510"/>
                  </a:lnTo>
                  <a:lnTo>
                    <a:pt x="171564" y="256540"/>
                  </a:lnTo>
                  <a:close/>
                </a:path>
                <a:path w="532130" h="530859">
                  <a:moveTo>
                    <a:pt x="497509" y="222250"/>
                  </a:moveTo>
                  <a:lnTo>
                    <a:pt x="343115" y="222250"/>
                  </a:lnTo>
                  <a:lnTo>
                    <a:pt x="343115" y="256540"/>
                  </a:lnTo>
                  <a:lnTo>
                    <a:pt x="360260" y="256540"/>
                  </a:lnTo>
                  <a:lnTo>
                    <a:pt x="360260" y="240030"/>
                  </a:lnTo>
                  <a:lnTo>
                    <a:pt x="497509" y="240030"/>
                  </a:lnTo>
                  <a:lnTo>
                    <a:pt x="497509" y="222250"/>
                  </a:lnTo>
                  <a:close/>
                </a:path>
                <a:path w="532130" h="530859">
                  <a:moveTo>
                    <a:pt x="497509" y="240030"/>
                  </a:moveTo>
                  <a:lnTo>
                    <a:pt x="480352" y="240030"/>
                  </a:lnTo>
                  <a:lnTo>
                    <a:pt x="480352" y="256540"/>
                  </a:lnTo>
                  <a:lnTo>
                    <a:pt x="497509" y="256540"/>
                  </a:lnTo>
                  <a:lnTo>
                    <a:pt x="497509" y="240030"/>
                  </a:lnTo>
                  <a:close/>
                </a:path>
                <a:path w="532130" h="530859">
                  <a:moveTo>
                    <a:pt x="411377" y="53340"/>
                  </a:moveTo>
                  <a:lnTo>
                    <a:pt x="394360" y="53340"/>
                  </a:lnTo>
                  <a:lnTo>
                    <a:pt x="394460" y="64770"/>
                  </a:lnTo>
                  <a:lnTo>
                    <a:pt x="394576" y="222250"/>
                  </a:lnTo>
                  <a:lnTo>
                    <a:pt x="411734" y="222250"/>
                  </a:lnTo>
                  <a:lnTo>
                    <a:pt x="411619" y="83820"/>
                  </a:lnTo>
                  <a:lnTo>
                    <a:pt x="411496" y="64770"/>
                  </a:lnTo>
                  <a:lnTo>
                    <a:pt x="411377" y="53340"/>
                  </a:lnTo>
                  <a:close/>
                </a:path>
                <a:path w="532130" h="530859">
                  <a:moveTo>
                    <a:pt x="480352" y="171450"/>
                  </a:moveTo>
                  <a:lnTo>
                    <a:pt x="428891" y="171450"/>
                  </a:lnTo>
                  <a:lnTo>
                    <a:pt x="428891" y="222250"/>
                  </a:lnTo>
                  <a:lnTo>
                    <a:pt x="446036" y="222250"/>
                  </a:lnTo>
                  <a:lnTo>
                    <a:pt x="446036" y="187960"/>
                  </a:lnTo>
                  <a:lnTo>
                    <a:pt x="480352" y="187960"/>
                  </a:lnTo>
                  <a:lnTo>
                    <a:pt x="480352" y="171450"/>
                  </a:lnTo>
                  <a:close/>
                </a:path>
                <a:path w="532130" h="530859">
                  <a:moveTo>
                    <a:pt x="480352" y="187960"/>
                  </a:moveTo>
                  <a:lnTo>
                    <a:pt x="463194" y="187960"/>
                  </a:lnTo>
                  <a:lnTo>
                    <a:pt x="463194" y="222250"/>
                  </a:lnTo>
                  <a:lnTo>
                    <a:pt x="480352" y="222250"/>
                  </a:lnTo>
                  <a:lnTo>
                    <a:pt x="480352" y="187960"/>
                  </a:lnTo>
                  <a:close/>
                </a:path>
                <a:path w="532130" h="530859">
                  <a:moveTo>
                    <a:pt x="463194" y="137160"/>
                  </a:moveTo>
                  <a:lnTo>
                    <a:pt x="446036" y="137160"/>
                  </a:lnTo>
                  <a:lnTo>
                    <a:pt x="446036" y="171450"/>
                  </a:lnTo>
                  <a:lnTo>
                    <a:pt x="463194" y="171450"/>
                  </a:lnTo>
                  <a:lnTo>
                    <a:pt x="463194" y="137160"/>
                  </a:lnTo>
                  <a:close/>
                </a:path>
                <a:path w="532130" h="530859">
                  <a:moveTo>
                    <a:pt x="325958" y="0"/>
                  </a:moveTo>
                  <a:lnTo>
                    <a:pt x="308800" y="0"/>
                  </a:lnTo>
                  <a:lnTo>
                    <a:pt x="308800" y="52070"/>
                  </a:lnTo>
                  <a:lnTo>
                    <a:pt x="299262" y="53340"/>
                  </a:lnTo>
                  <a:lnTo>
                    <a:pt x="295402" y="54610"/>
                  </a:lnTo>
                  <a:lnTo>
                    <a:pt x="294106" y="54610"/>
                  </a:lnTo>
                  <a:lnTo>
                    <a:pt x="291642" y="55880"/>
                  </a:lnTo>
                  <a:lnTo>
                    <a:pt x="382297" y="55880"/>
                  </a:lnTo>
                  <a:lnTo>
                    <a:pt x="394360" y="53340"/>
                  </a:lnTo>
                  <a:lnTo>
                    <a:pt x="411377" y="53340"/>
                  </a:lnTo>
                  <a:lnTo>
                    <a:pt x="411308" y="48260"/>
                  </a:lnTo>
                  <a:lnTo>
                    <a:pt x="325958" y="48260"/>
                  </a:lnTo>
                  <a:lnTo>
                    <a:pt x="325958" y="0"/>
                  </a:lnTo>
                  <a:close/>
                </a:path>
                <a:path w="532130" h="530859">
                  <a:moveTo>
                    <a:pt x="360260" y="16510"/>
                  </a:moveTo>
                  <a:lnTo>
                    <a:pt x="343115" y="16510"/>
                  </a:lnTo>
                  <a:lnTo>
                    <a:pt x="343115" y="45720"/>
                  </a:lnTo>
                  <a:lnTo>
                    <a:pt x="325958" y="48260"/>
                  </a:lnTo>
                  <a:lnTo>
                    <a:pt x="411308" y="48260"/>
                  </a:lnTo>
                  <a:lnTo>
                    <a:pt x="411222" y="41910"/>
                  </a:lnTo>
                  <a:lnTo>
                    <a:pt x="360692" y="41910"/>
                  </a:lnTo>
                  <a:lnTo>
                    <a:pt x="360260" y="35560"/>
                  </a:lnTo>
                  <a:lnTo>
                    <a:pt x="360260" y="16510"/>
                  </a:lnTo>
                  <a:close/>
                </a:path>
                <a:path w="532130" h="530859">
                  <a:moveTo>
                    <a:pt x="410870" y="31750"/>
                  </a:moveTo>
                  <a:lnTo>
                    <a:pt x="410336" y="31750"/>
                  </a:lnTo>
                  <a:lnTo>
                    <a:pt x="399186" y="34290"/>
                  </a:lnTo>
                  <a:lnTo>
                    <a:pt x="372808" y="39370"/>
                  </a:lnTo>
                  <a:lnTo>
                    <a:pt x="361657" y="41910"/>
                  </a:lnTo>
                  <a:lnTo>
                    <a:pt x="411222" y="41910"/>
                  </a:lnTo>
                  <a:lnTo>
                    <a:pt x="411134" y="38100"/>
                  </a:lnTo>
                  <a:lnTo>
                    <a:pt x="410870" y="317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94184" y="8756508"/>
              <a:ext cx="120082" cy="325960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356931" y="8807995"/>
              <a:ext cx="86360" cy="120650"/>
            </a:xfrm>
            <a:custGeom>
              <a:avLst/>
              <a:gdLst/>
              <a:ahLst/>
              <a:cxnLst/>
              <a:rect l="l" t="t" r="r" b="b"/>
              <a:pathLst>
                <a:path w="86359" h="120650">
                  <a:moveTo>
                    <a:pt x="17157" y="68618"/>
                  </a:moveTo>
                  <a:lnTo>
                    <a:pt x="0" y="68618"/>
                  </a:lnTo>
                  <a:lnTo>
                    <a:pt x="0" y="77190"/>
                  </a:lnTo>
                  <a:lnTo>
                    <a:pt x="0" y="85763"/>
                  </a:lnTo>
                  <a:lnTo>
                    <a:pt x="17157" y="85763"/>
                  </a:lnTo>
                  <a:lnTo>
                    <a:pt x="17157" y="68618"/>
                  </a:lnTo>
                  <a:close/>
                </a:path>
                <a:path w="86359" h="120650">
                  <a:moveTo>
                    <a:pt x="17157" y="34302"/>
                  </a:moveTo>
                  <a:lnTo>
                    <a:pt x="0" y="34302"/>
                  </a:lnTo>
                  <a:lnTo>
                    <a:pt x="0" y="42875"/>
                  </a:lnTo>
                  <a:lnTo>
                    <a:pt x="0" y="51447"/>
                  </a:lnTo>
                  <a:lnTo>
                    <a:pt x="17157" y="51447"/>
                  </a:lnTo>
                  <a:lnTo>
                    <a:pt x="17157" y="34302"/>
                  </a:lnTo>
                  <a:close/>
                </a:path>
                <a:path w="86359" h="120650">
                  <a:moveTo>
                    <a:pt x="17157" y="0"/>
                  </a:moveTo>
                  <a:lnTo>
                    <a:pt x="0" y="0"/>
                  </a:lnTo>
                  <a:lnTo>
                    <a:pt x="0" y="8572"/>
                  </a:lnTo>
                  <a:lnTo>
                    <a:pt x="0" y="17145"/>
                  </a:lnTo>
                  <a:lnTo>
                    <a:pt x="17157" y="17145"/>
                  </a:lnTo>
                  <a:lnTo>
                    <a:pt x="17157" y="0"/>
                  </a:lnTo>
                  <a:close/>
                </a:path>
                <a:path w="86359" h="120650">
                  <a:moveTo>
                    <a:pt x="51473" y="68618"/>
                  </a:moveTo>
                  <a:lnTo>
                    <a:pt x="34315" y="68618"/>
                  </a:lnTo>
                  <a:lnTo>
                    <a:pt x="34315" y="77190"/>
                  </a:lnTo>
                  <a:lnTo>
                    <a:pt x="34315" y="85763"/>
                  </a:lnTo>
                  <a:lnTo>
                    <a:pt x="51473" y="85763"/>
                  </a:lnTo>
                  <a:lnTo>
                    <a:pt x="51473" y="68618"/>
                  </a:lnTo>
                  <a:close/>
                </a:path>
                <a:path w="86359" h="120650">
                  <a:moveTo>
                    <a:pt x="51473" y="34302"/>
                  </a:moveTo>
                  <a:lnTo>
                    <a:pt x="34315" y="34302"/>
                  </a:lnTo>
                  <a:lnTo>
                    <a:pt x="34315" y="42875"/>
                  </a:lnTo>
                  <a:lnTo>
                    <a:pt x="34315" y="51447"/>
                  </a:lnTo>
                  <a:lnTo>
                    <a:pt x="51473" y="51447"/>
                  </a:lnTo>
                  <a:lnTo>
                    <a:pt x="51473" y="34302"/>
                  </a:lnTo>
                  <a:close/>
                </a:path>
                <a:path w="86359" h="120650">
                  <a:moveTo>
                    <a:pt x="51473" y="0"/>
                  </a:moveTo>
                  <a:lnTo>
                    <a:pt x="34315" y="0"/>
                  </a:lnTo>
                  <a:lnTo>
                    <a:pt x="34315" y="8572"/>
                  </a:lnTo>
                  <a:lnTo>
                    <a:pt x="34315" y="17145"/>
                  </a:lnTo>
                  <a:lnTo>
                    <a:pt x="51473" y="17145"/>
                  </a:lnTo>
                  <a:lnTo>
                    <a:pt x="51473" y="0"/>
                  </a:lnTo>
                  <a:close/>
                </a:path>
                <a:path w="86359" h="120650">
                  <a:moveTo>
                    <a:pt x="85788" y="102920"/>
                  </a:moveTo>
                  <a:lnTo>
                    <a:pt x="68630" y="102920"/>
                  </a:lnTo>
                  <a:lnTo>
                    <a:pt x="68630" y="111493"/>
                  </a:lnTo>
                  <a:lnTo>
                    <a:pt x="68630" y="120065"/>
                  </a:lnTo>
                  <a:lnTo>
                    <a:pt x="85788" y="120065"/>
                  </a:lnTo>
                  <a:lnTo>
                    <a:pt x="85788" y="102920"/>
                  </a:lnTo>
                  <a:close/>
                </a:path>
                <a:path w="86359" h="120650">
                  <a:moveTo>
                    <a:pt x="85788" y="68618"/>
                  </a:moveTo>
                  <a:lnTo>
                    <a:pt x="68630" y="68618"/>
                  </a:lnTo>
                  <a:lnTo>
                    <a:pt x="68630" y="77190"/>
                  </a:lnTo>
                  <a:lnTo>
                    <a:pt x="68630" y="85763"/>
                  </a:lnTo>
                  <a:lnTo>
                    <a:pt x="85788" y="85763"/>
                  </a:lnTo>
                  <a:lnTo>
                    <a:pt x="85788" y="68618"/>
                  </a:lnTo>
                  <a:close/>
                </a:path>
                <a:path w="86359" h="120650">
                  <a:moveTo>
                    <a:pt x="85788" y="34302"/>
                  </a:moveTo>
                  <a:lnTo>
                    <a:pt x="68630" y="34302"/>
                  </a:lnTo>
                  <a:lnTo>
                    <a:pt x="68630" y="42875"/>
                  </a:lnTo>
                  <a:lnTo>
                    <a:pt x="68630" y="51447"/>
                  </a:lnTo>
                  <a:lnTo>
                    <a:pt x="85788" y="51447"/>
                  </a:lnTo>
                  <a:lnTo>
                    <a:pt x="85788" y="34302"/>
                  </a:lnTo>
                  <a:close/>
                </a:path>
                <a:path w="86359" h="120650">
                  <a:moveTo>
                    <a:pt x="85788" y="0"/>
                  </a:moveTo>
                  <a:lnTo>
                    <a:pt x="68630" y="0"/>
                  </a:lnTo>
                  <a:lnTo>
                    <a:pt x="68630" y="8572"/>
                  </a:lnTo>
                  <a:lnTo>
                    <a:pt x="68630" y="17145"/>
                  </a:lnTo>
                  <a:lnTo>
                    <a:pt x="85788" y="17145"/>
                  </a:lnTo>
                  <a:lnTo>
                    <a:pt x="857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/>
          <p:cNvSpPr txBox="1"/>
          <p:nvPr/>
        </p:nvSpPr>
        <p:spPr>
          <a:xfrm>
            <a:off x="887299" y="9785704"/>
            <a:ext cx="682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Сценарии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соответствуют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кейсбуку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«Приоритетные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кейсы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применения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ключевых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отраслях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экономики»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Сбер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3" name="object 3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99999" y="3941011"/>
            <a:ext cx="2735999" cy="1322933"/>
          </a:xfrm>
          <a:prstGeom prst="rect">
            <a:avLst/>
          </a:prstGeom>
        </p:spPr>
      </p:pic>
      <p:sp>
        <p:nvSpPr>
          <p:cNvPr id="34" name="object 34"/>
          <p:cNvSpPr txBox="1"/>
          <p:nvPr/>
        </p:nvSpPr>
        <p:spPr>
          <a:xfrm>
            <a:off x="2111988" y="2965994"/>
            <a:ext cx="89535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30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1200" spc="1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1200" spc="25">
                <a:solidFill>
                  <a:srgbClr val="FFFFFF"/>
                </a:solidFill>
                <a:latin typeface="Trebuchet MS"/>
                <a:cs typeface="Trebuchet MS"/>
              </a:rPr>
              <a:t>зопасный  </a:t>
            </a:r>
            <a:r>
              <a:rPr dirty="0" sz="1200" spc="30">
                <a:solidFill>
                  <a:srgbClr val="FFFFFF"/>
                </a:solidFill>
                <a:latin typeface="Trebuchet MS"/>
                <a:cs typeface="Trebuchet MS"/>
              </a:rPr>
              <a:t>город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111988" y="4404997"/>
            <a:ext cx="118745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1200" spc="30">
                <a:solidFill>
                  <a:srgbClr val="FFFFFF"/>
                </a:solidFill>
                <a:latin typeface="Trebuchet MS"/>
                <a:cs typeface="Trebuchet MS"/>
              </a:rPr>
              <a:t>ла</a:t>
            </a:r>
            <a:r>
              <a:rPr dirty="0" sz="120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1200" spc="7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200" spc="6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200" spc="7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200" spc="5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200" spc="-4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1200" spc="5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200">
                <a:solidFill>
                  <a:srgbClr val="FFFFFF"/>
                </a:solidFill>
                <a:latin typeface="Trebuchet MS"/>
                <a:cs typeface="Trebuchet MS"/>
              </a:rPr>
              <a:t>яние  </a:t>
            </a:r>
            <a:r>
              <a:rPr dirty="0" sz="1200" spc="10">
                <a:solidFill>
                  <a:srgbClr val="FFFFFF"/>
                </a:solidFill>
                <a:latin typeface="Trebuchet MS"/>
                <a:cs typeface="Trebuchet MS"/>
              </a:rPr>
              <a:t>людей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111988" y="7191561"/>
            <a:ext cx="88836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20">
                <a:solidFill>
                  <a:srgbClr val="FFFFFF"/>
                </a:solidFill>
                <a:latin typeface="Trebuchet MS"/>
                <a:cs typeface="Trebuchet MS"/>
              </a:rPr>
              <a:t>цифровое </a:t>
            </a:r>
            <a:r>
              <a:rPr dirty="0" sz="1200" spc="25">
                <a:solidFill>
                  <a:srgbClr val="FFFFFF"/>
                </a:solidFill>
                <a:latin typeface="Trebuchet MS"/>
                <a:cs typeface="Trebuchet MS"/>
              </a:rPr>
              <a:t> городское </a:t>
            </a:r>
            <a:r>
              <a:rPr dirty="0" sz="1200" spc="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1200" spc="50">
                <a:solidFill>
                  <a:srgbClr val="FFFFFF"/>
                </a:solidFill>
                <a:latin typeface="Trebuchet MS"/>
                <a:cs typeface="Trebuchet MS"/>
              </a:rPr>
              <a:t>упра</a:t>
            </a:r>
            <a:r>
              <a:rPr dirty="0" sz="1200" spc="2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1200" spc="10">
                <a:solidFill>
                  <a:srgbClr val="FFFFFF"/>
                </a:solidFill>
                <a:latin typeface="Trebuchet MS"/>
                <a:cs typeface="Trebuchet MS"/>
              </a:rPr>
              <a:t>ление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111988" y="5841696"/>
            <a:ext cx="121856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15">
                <a:solidFill>
                  <a:srgbClr val="FFFFFF"/>
                </a:solidFill>
                <a:latin typeface="Trebuchet MS"/>
                <a:cs typeface="Trebuchet MS"/>
              </a:rPr>
              <a:t>инве</a:t>
            </a:r>
            <a:r>
              <a:rPr dirty="0" sz="1200" spc="-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200">
                <a:solidFill>
                  <a:srgbClr val="FFFFFF"/>
                </a:solidFill>
                <a:latin typeface="Trebuchet MS"/>
                <a:cs typeface="Trebuchet MS"/>
              </a:rPr>
              <a:t>тиционный  </a:t>
            </a:r>
            <a:r>
              <a:rPr dirty="0" sz="1200">
                <a:solidFill>
                  <a:srgbClr val="FFFFFF"/>
                </a:solidFill>
                <a:latin typeface="Trebuchet MS"/>
                <a:cs typeface="Trebuchet MS"/>
              </a:rPr>
              <a:t>климат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111988" y="8722004"/>
            <a:ext cx="77406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6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FFFFF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200" spc="-4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1200" spc="45">
                <a:solidFill>
                  <a:srgbClr val="FFFFFF"/>
                </a:solidFill>
                <a:latin typeface="Trebuchet MS"/>
                <a:cs typeface="Trebuchet MS"/>
              </a:rPr>
              <a:t>ая  </a:t>
            </a:r>
            <a:r>
              <a:rPr dirty="0" sz="1200" spc="55">
                <a:solidFill>
                  <a:srgbClr val="FFFFFF"/>
                </a:solidFill>
                <a:latin typeface="Trebuchet MS"/>
                <a:cs typeface="Trebuchet MS"/>
              </a:rPr>
              <a:t>среда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8639998" y="2501992"/>
            <a:ext cx="259715" cy="1323340"/>
          </a:xfrm>
          <a:custGeom>
            <a:avLst/>
            <a:gdLst/>
            <a:ahLst/>
            <a:cxnLst/>
            <a:rect l="l" t="t" r="r" b="b"/>
            <a:pathLst>
              <a:path w="259715" h="1323339">
                <a:moveTo>
                  <a:pt x="0" y="0"/>
                </a:moveTo>
                <a:lnTo>
                  <a:pt x="259194" y="666000"/>
                </a:lnTo>
                <a:lnTo>
                  <a:pt x="0" y="1322959"/>
                </a:lnTo>
              </a:path>
            </a:pathLst>
          </a:custGeom>
          <a:ln w="25400">
            <a:solidFill>
              <a:srgbClr val="6D6E71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8639998" y="3938654"/>
            <a:ext cx="259715" cy="1323340"/>
          </a:xfrm>
          <a:custGeom>
            <a:avLst/>
            <a:gdLst/>
            <a:ahLst/>
            <a:cxnLst/>
            <a:rect l="l" t="t" r="r" b="b"/>
            <a:pathLst>
              <a:path w="259715" h="1323339">
                <a:moveTo>
                  <a:pt x="0" y="0"/>
                </a:moveTo>
                <a:lnTo>
                  <a:pt x="259194" y="666000"/>
                </a:lnTo>
                <a:lnTo>
                  <a:pt x="0" y="1322959"/>
                </a:lnTo>
              </a:path>
            </a:pathLst>
          </a:custGeom>
          <a:ln w="25400">
            <a:solidFill>
              <a:srgbClr val="EE2E6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8639998" y="5377649"/>
            <a:ext cx="259715" cy="1323340"/>
          </a:xfrm>
          <a:custGeom>
            <a:avLst/>
            <a:gdLst/>
            <a:ahLst/>
            <a:cxnLst/>
            <a:rect l="l" t="t" r="r" b="b"/>
            <a:pathLst>
              <a:path w="259715" h="1323340">
                <a:moveTo>
                  <a:pt x="0" y="0"/>
                </a:moveTo>
                <a:lnTo>
                  <a:pt x="259194" y="666000"/>
                </a:lnTo>
                <a:lnTo>
                  <a:pt x="0" y="1322959"/>
                </a:lnTo>
              </a:path>
            </a:pathLst>
          </a:custGeom>
          <a:ln w="25400">
            <a:solidFill>
              <a:srgbClr val="43516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8639998" y="6816669"/>
            <a:ext cx="259715" cy="1323340"/>
          </a:xfrm>
          <a:custGeom>
            <a:avLst/>
            <a:gdLst/>
            <a:ahLst/>
            <a:cxnLst/>
            <a:rect l="l" t="t" r="r" b="b"/>
            <a:pathLst>
              <a:path w="259715" h="1323340">
                <a:moveTo>
                  <a:pt x="0" y="0"/>
                </a:moveTo>
                <a:lnTo>
                  <a:pt x="259194" y="666000"/>
                </a:lnTo>
                <a:lnTo>
                  <a:pt x="0" y="1322959"/>
                </a:lnTo>
              </a:path>
            </a:pathLst>
          </a:custGeom>
          <a:ln w="25400">
            <a:solidFill>
              <a:srgbClr val="22BAED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8639998" y="8255662"/>
            <a:ext cx="259715" cy="1323340"/>
          </a:xfrm>
          <a:custGeom>
            <a:avLst/>
            <a:gdLst/>
            <a:ahLst/>
            <a:cxnLst/>
            <a:rect l="l" t="t" r="r" b="b"/>
            <a:pathLst>
              <a:path w="259715" h="1323340">
                <a:moveTo>
                  <a:pt x="0" y="0"/>
                </a:moveTo>
                <a:lnTo>
                  <a:pt x="259194" y="666000"/>
                </a:lnTo>
                <a:lnTo>
                  <a:pt x="0" y="1322959"/>
                </a:lnTo>
              </a:path>
            </a:pathLst>
          </a:custGeom>
          <a:ln w="254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37</a:t>
            </a:r>
          </a:p>
        </p:txBody>
      </p:sp>
      <p:sp>
        <p:nvSpPr>
          <p:cNvPr id="45" name="object 4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9998" y="71640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5414898" y="5718416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/>
          <p:cNvGrpSpPr/>
          <p:nvPr/>
        </p:nvGrpSpPr>
        <p:grpSpPr>
          <a:xfrm>
            <a:off x="6545998" y="5718428"/>
            <a:ext cx="2022475" cy="633730"/>
            <a:chOff x="6545998" y="5718428"/>
            <a:chExt cx="2022475" cy="633730"/>
          </a:xfrm>
        </p:grpSpPr>
        <p:sp>
          <p:nvSpPr>
            <p:cNvPr id="5" name="object 5"/>
            <p:cNvSpPr/>
            <p:nvPr/>
          </p:nvSpPr>
          <p:spPr>
            <a:xfrm>
              <a:off x="6545998" y="57184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6720949" y="57906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296950" y="58692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1" y="5891716"/>
              <a:ext cx="265870" cy="277365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6545998" y="6440855"/>
            <a:ext cx="2022475" cy="633730"/>
            <a:chOff x="6545998" y="6440855"/>
            <a:chExt cx="2022475" cy="633730"/>
          </a:xfrm>
        </p:grpSpPr>
        <p:sp>
          <p:nvSpPr>
            <p:cNvPr id="10" name="object 10"/>
            <p:cNvSpPr/>
            <p:nvPr/>
          </p:nvSpPr>
          <p:spPr>
            <a:xfrm>
              <a:off x="6545998" y="64408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6720949" y="65223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296950" y="660081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855993" y="66008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76"/>
                  </a:lnTo>
                  <a:lnTo>
                    <a:pt x="156679" y="269976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76"/>
                  </a:lnTo>
                  <a:lnTo>
                    <a:pt x="64554" y="269976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76"/>
                  </a:lnTo>
                  <a:lnTo>
                    <a:pt x="38227" y="269976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/>
          <p:nvPr/>
        </p:nvSpPr>
        <p:spPr>
          <a:xfrm>
            <a:off x="899998" y="80536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" name="object 15"/>
          <p:cNvGrpSpPr/>
          <p:nvPr/>
        </p:nvGrpSpPr>
        <p:grpSpPr>
          <a:xfrm>
            <a:off x="899998" y="8943999"/>
            <a:ext cx="8994140" cy="956310"/>
            <a:chOff x="899998" y="8943999"/>
            <a:chExt cx="8994140" cy="956310"/>
          </a:xfrm>
        </p:grpSpPr>
        <p:sp>
          <p:nvSpPr>
            <p:cNvPr id="16" name="object 16"/>
            <p:cNvSpPr/>
            <p:nvPr/>
          </p:nvSpPr>
          <p:spPr>
            <a:xfrm>
              <a:off x="899998" y="89439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990003" y="92157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1710491" y="5659592"/>
            <a:ext cx="265366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Интеллектуальная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ви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она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ю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ения 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распознаванием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лиц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82047" y="71640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32321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Необходимость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раскрытия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преступлений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ра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личной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800" spc="-8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800">
              <a:latin typeface="Trebuchet MS"/>
              <a:cs typeface="Trebuchet MS"/>
            </a:endParaRPr>
          </a:p>
          <a:p>
            <a:pPr marL="197485" marR="6985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Поиск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пропавших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без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ве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ти,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чи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ей</a:t>
            </a:r>
            <a:endParaRPr sz="800">
              <a:latin typeface="Trebuchet MS"/>
              <a:cs typeface="Trebuchet MS"/>
            </a:endParaRPr>
          </a:p>
          <a:p>
            <a:pPr marL="197485" marR="389890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Пр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твра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ение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преступлений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14898" y="71640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142875" marR="770255">
              <a:lnSpc>
                <a:spcPct val="100000"/>
              </a:lnSpc>
              <a:spcBef>
                <a:spcPts val="85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лиц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помогает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сотрудникам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правоохранительных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органов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находить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людей,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которых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есть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розыскных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базах.</a:t>
            </a:r>
            <a:endParaRPr sz="800">
              <a:latin typeface="Trebuchet MS"/>
              <a:cs typeface="Trebuchet MS"/>
            </a:endParaRPr>
          </a:p>
          <a:p>
            <a:pPr marL="142875" marR="363855">
              <a:lnSpc>
                <a:spcPct val="100000"/>
              </a:lnSpc>
              <a:spcBef>
                <a:spcPts val="570"/>
              </a:spcBef>
            </a:pPr>
            <a:r>
              <a:rPr dirty="0" sz="800" spc="65">
                <a:solidFill>
                  <a:srgbClr val="231F20"/>
                </a:solidFill>
                <a:latin typeface="Trebuchet MS"/>
                <a:cs typeface="Trebuchet MS"/>
              </a:rPr>
              <a:t>Сама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 состоит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двух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основных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частей: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детектора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алгоритмов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видеоаналитики.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Детектор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выделяет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кадрах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камер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видеонаблюдения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лица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людей,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далее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алгоритмы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видеоаналитики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преобразуют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отобранные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изображения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уни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альный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сравнива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цифровыми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ами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базы.</a:t>
            </a:r>
            <a:endParaRPr sz="800">
              <a:latin typeface="Trebuchet MS"/>
              <a:cs typeface="Trebuchet MS"/>
            </a:endParaRPr>
          </a:p>
          <a:p>
            <a:pPr marL="142875" marR="1119505">
              <a:lnSpc>
                <a:spcPct val="100000"/>
              </a:lnSpc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случае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совпадения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сигнализирует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этом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сотрудникам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правоохранительных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органов.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9998" y="80536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60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414898" y="57184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90000" y="8992461"/>
            <a:ext cx="182880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Чи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ло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спешно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раскрытых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пре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туплений 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использованием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системы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302613" y="9260124"/>
            <a:ext cx="1726564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Чи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ло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най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енных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ю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ей,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орые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ранее 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числились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без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вести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пропавшими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60274" y="9600369"/>
            <a:ext cx="8947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9</a:t>
            </a:r>
            <a:r>
              <a:rPr dirty="0" sz="800" spc="20" b="1">
                <a:solidFill>
                  <a:srgbClr val="FFFFFF"/>
                </a:solidFill>
                <a:latin typeface="Trebuchet MS"/>
                <a:cs typeface="Trebuchet MS"/>
              </a:rPr>
              <a:t>400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ш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20" b="1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302613" y="9600369"/>
            <a:ext cx="9201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1600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ч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л.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20" b="1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899998" y="2539898"/>
            <a:ext cx="2892425" cy="802005"/>
          </a:xfrm>
          <a:custGeom>
            <a:avLst/>
            <a:gdLst/>
            <a:ahLst/>
            <a:cxnLst/>
            <a:rect l="l" t="t" r="r" b="b"/>
            <a:pathLst>
              <a:path w="2892425" h="802004">
                <a:moveTo>
                  <a:pt x="2892044" y="0"/>
                </a:moveTo>
                <a:lnTo>
                  <a:pt x="0" y="0"/>
                </a:lnTo>
                <a:lnTo>
                  <a:pt x="0" y="801624"/>
                </a:lnTo>
                <a:lnTo>
                  <a:pt x="2892044" y="80162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5414898" y="1094320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9" name="object 29"/>
          <p:cNvGrpSpPr/>
          <p:nvPr/>
        </p:nvGrpSpPr>
        <p:grpSpPr>
          <a:xfrm>
            <a:off x="8657996" y="1094320"/>
            <a:ext cx="1242060" cy="1355725"/>
            <a:chOff x="8657996" y="1094320"/>
            <a:chExt cx="1242060" cy="1355725"/>
          </a:xfrm>
        </p:grpSpPr>
        <p:sp>
          <p:nvSpPr>
            <p:cNvPr id="30" name="object 30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grpSp>
        <p:nvGrpSpPr>
          <p:cNvPr id="32" name="object 32"/>
          <p:cNvGrpSpPr/>
          <p:nvPr/>
        </p:nvGrpSpPr>
        <p:grpSpPr>
          <a:xfrm>
            <a:off x="8657996" y="5718416"/>
            <a:ext cx="1242060" cy="1355725"/>
            <a:chOff x="8657996" y="5718416"/>
            <a:chExt cx="1242060" cy="1355725"/>
          </a:xfrm>
        </p:grpSpPr>
        <p:sp>
          <p:nvSpPr>
            <p:cNvPr id="33" name="object 33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657999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35" name="object 35"/>
          <p:cNvSpPr/>
          <p:nvPr/>
        </p:nvSpPr>
        <p:spPr>
          <a:xfrm>
            <a:off x="899998" y="3430802"/>
            <a:ext cx="2892425" cy="799465"/>
          </a:xfrm>
          <a:custGeom>
            <a:avLst/>
            <a:gdLst/>
            <a:ahLst/>
            <a:cxnLst/>
            <a:rect l="l" t="t" r="r" b="b"/>
            <a:pathLst>
              <a:path w="2892425" h="799464">
                <a:moveTo>
                  <a:pt x="2892044" y="0"/>
                </a:moveTo>
                <a:lnTo>
                  <a:pt x="0" y="0"/>
                </a:lnTo>
                <a:lnTo>
                  <a:pt x="0" y="799083"/>
                </a:lnTo>
                <a:lnTo>
                  <a:pt x="2892044" y="79908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899998" y="4319892"/>
            <a:ext cx="4455795" cy="956310"/>
          </a:xfrm>
          <a:custGeom>
            <a:avLst/>
            <a:gdLst/>
            <a:ahLst/>
            <a:cxnLst/>
            <a:rect l="l" t="t" r="r" b="b"/>
            <a:pathLst>
              <a:path w="4455795" h="956310">
                <a:moveTo>
                  <a:pt x="4455769" y="0"/>
                </a:moveTo>
                <a:lnTo>
                  <a:pt x="0" y="0"/>
                </a:lnTo>
                <a:lnTo>
                  <a:pt x="0" y="956005"/>
                </a:lnTo>
                <a:lnTo>
                  <a:pt x="4455769" y="956005"/>
                </a:lnTo>
                <a:lnTo>
                  <a:pt x="44557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7" name="object 37"/>
          <p:cNvGrpSpPr/>
          <p:nvPr/>
        </p:nvGrpSpPr>
        <p:grpSpPr>
          <a:xfrm>
            <a:off x="6545998" y="1816760"/>
            <a:ext cx="2022475" cy="633730"/>
            <a:chOff x="6545998" y="1816760"/>
            <a:chExt cx="2022475" cy="633730"/>
          </a:xfrm>
        </p:grpSpPr>
        <p:sp>
          <p:nvSpPr>
            <p:cNvPr id="38" name="object 38"/>
            <p:cNvSpPr/>
            <p:nvPr/>
          </p:nvSpPr>
          <p:spPr>
            <a:xfrm>
              <a:off x="6545998" y="1816760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6720949" y="1898196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7296950" y="197672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6855993" y="1976741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74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76"/>
                  </a:lnTo>
                  <a:lnTo>
                    <a:pt x="156679" y="269976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76"/>
                  </a:lnTo>
                  <a:lnTo>
                    <a:pt x="64554" y="269976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76"/>
                  </a:lnTo>
                  <a:lnTo>
                    <a:pt x="38227" y="269976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74"/>
                  </a:lnTo>
                  <a:lnTo>
                    <a:pt x="32283" y="40474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" name="object 42"/>
          <p:cNvGrpSpPr/>
          <p:nvPr/>
        </p:nvGrpSpPr>
        <p:grpSpPr>
          <a:xfrm>
            <a:off x="6545998" y="1094320"/>
            <a:ext cx="2022475" cy="633730"/>
            <a:chOff x="6545998" y="1094320"/>
            <a:chExt cx="2022475" cy="633730"/>
          </a:xfrm>
        </p:grpSpPr>
        <p:sp>
          <p:nvSpPr>
            <p:cNvPr id="43" name="object 43"/>
            <p:cNvSpPr/>
            <p:nvPr/>
          </p:nvSpPr>
          <p:spPr>
            <a:xfrm>
              <a:off x="6545998" y="1094320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6720949" y="116658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7296950" y="124508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28291" y="1267614"/>
              <a:ext cx="265870" cy="277366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0" y="5501647"/>
            <a:ext cx="10800080" cy="1359535"/>
            <a:chOff x="0" y="5501647"/>
            <a:chExt cx="10800080" cy="1359535"/>
          </a:xfrm>
        </p:grpSpPr>
        <p:sp>
          <p:nvSpPr>
            <p:cNvPr id="48" name="object 48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27832" y="6262101"/>
              <a:ext cx="356311" cy="495696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" name="object 51"/>
          <p:cNvGrpSpPr/>
          <p:nvPr/>
        </p:nvGrpSpPr>
        <p:grpSpPr>
          <a:xfrm>
            <a:off x="0" y="887306"/>
            <a:ext cx="10800080" cy="1350010"/>
            <a:chOff x="0" y="887306"/>
            <a:chExt cx="10800080" cy="1350010"/>
          </a:xfrm>
        </p:grpSpPr>
        <p:sp>
          <p:nvSpPr>
            <p:cNvPr id="52" name="object 52"/>
            <p:cNvSpPr/>
            <p:nvPr/>
          </p:nvSpPr>
          <p:spPr>
            <a:xfrm>
              <a:off x="899998" y="890257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27832" y="1638001"/>
              <a:ext cx="356311" cy="495696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/>
          <p:cNvSpPr txBox="1"/>
          <p:nvPr/>
        </p:nvSpPr>
        <p:spPr>
          <a:xfrm>
            <a:off x="1710491" y="1035490"/>
            <a:ext cx="288734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Интеллектуальная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система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ви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оаналитики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3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эропо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99998" y="2539898"/>
            <a:ext cx="2892425" cy="80200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«ВижнЛабс»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9998" y="71640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882047" y="2539898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445770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Незаконные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проникновения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закрытые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зоны</a:t>
            </a:r>
            <a:endParaRPr sz="800">
              <a:latin typeface="Trebuchet MS"/>
              <a:cs typeface="Trebuchet MS"/>
            </a:endParaRPr>
          </a:p>
          <a:p>
            <a:pPr marL="197485" marR="45212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омме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ческие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ери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из- 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незаконных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проникновений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414898" y="2539910"/>
            <a:ext cx="4485640" cy="273621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384175">
              <a:lnSpc>
                <a:spcPct val="100000"/>
              </a:lnSpc>
              <a:spcBef>
                <a:spcPts val="85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Интеллектуальная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видеонаблюдения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автоматическом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обнаруживать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проникновение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постороннего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лица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или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нахождение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объектов</a:t>
            </a:r>
            <a:endParaRPr sz="800">
              <a:latin typeface="Trebuchet MS"/>
              <a:cs typeface="Trebuchet MS"/>
            </a:endParaRPr>
          </a:p>
          <a:p>
            <a:pPr marL="89535" marR="337185">
              <a:lnSpc>
                <a:spcPct val="100000"/>
              </a:lnSpc>
            </a:pP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запрещенной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зоне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направлять сигнал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тревоги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оператору. Решение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работает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как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реального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времени,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обеспечивая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непрерывное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наблюдение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запись,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так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предоставляет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возможность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интеллектуального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поиска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видеоархиве.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Среди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дополнительного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функционала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системы: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ентифи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ация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адре;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определение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уровня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посещаемости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различных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зон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аэропорта;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длины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чер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реги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трации.</a:t>
            </a:r>
            <a:endParaRPr sz="800">
              <a:latin typeface="Trebuchet MS"/>
              <a:cs typeface="Trebuchet MS"/>
            </a:endParaRPr>
          </a:p>
          <a:p>
            <a:pPr marL="89535" marR="123189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повысить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работы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безопасности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исключить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влияние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человеческого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фактора,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предоставить данные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того,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чтобы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сделать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нахождение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аэропорту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комфортнее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пассажиров.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899998" y="3430802"/>
            <a:ext cx="2892425" cy="799465"/>
          </a:xfrm>
          <a:prstGeom prst="rect">
            <a:avLst/>
          </a:prstGeom>
        </p:spPr>
        <p:txBody>
          <a:bodyPr wrap="square" lIns="0" tIns="5334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2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600">
              <a:latin typeface="Trebuchet MS"/>
              <a:cs typeface="Trebuchet MS"/>
            </a:endParaRPr>
          </a:p>
          <a:p>
            <a:pPr marL="821690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Авиа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омпания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«Сибир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77300" y="4368361"/>
            <a:ext cx="55816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414898" y="1094320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990003" y="4591646"/>
            <a:ext cx="4288155" cy="583565"/>
          </a:xfrm>
          <a:custGeom>
            <a:avLst/>
            <a:gdLst/>
            <a:ahLst/>
            <a:cxnLst/>
            <a:rect l="l" t="t" r="r" b="b"/>
            <a:pathLst>
              <a:path w="4288155" h="583564">
                <a:moveTo>
                  <a:pt x="2143163" y="0"/>
                </a:moveTo>
                <a:lnTo>
                  <a:pt x="0" y="0"/>
                </a:lnTo>
                <a:lnTo>
                  <a:pt x="0" y="583463"/>
                </a:lnTo>
                <a:lnTo>
                  <a:pt x="2143163" y="583463"/>
                </a:lnTo>
                <a:lnTo>
                  <a:pt x="2143163" y="0"/>
                </a:lnTo>
                <a:close/>
              </a:path>
              <a:path w="4288155" h="583564">
                <a:moveTo>
                  <a:pt x="4287583" y="0"/>
                </a:moveTo>
                <a:lnTo>
                  <a:pt x="2222614" y="0"/>
                </a:lnTo>
                <a:lnTo>
                  <a:pt x="2222614" y="583463"/>
                </a:lnTo>
                <a:lnTo>
                  <a:pt x="4287583" y="583463"/>
                </a:lnTo>
                <a:lnTo>
                  <a:pt x="4287583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 txBox="1"/>
          <p:nvPr/>
        </p:nvSpPr>
        <p:spPr>
          <a:xfrm>
            <a:off x="1047574" y="4636024"/>
            <a:ext cx="163322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Пре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еченных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попы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ок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проникновения 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запр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тные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зоны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047574" y="4976268"/>
            <a:ext cx="6851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20" b="1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289913" y="4636024"/>
            <a:ext cx="1463040" cy="487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числа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незаконных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проникновений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ю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ей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закрытые 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зоны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аэропорта</a:t>
            </a:r>
            <a:endParaRPr sz="7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раза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5697870" y="1313617"/>
            <a:ext cx="475615" cy="296545"/>
            <a:chOff x="5697870" y="1313617"/>
            <a:chExt cx="475615" cy="296545"/>
          </a:xfrm>
        </p:grpSpPr>
        <p:sp>
          <p:nvSpPr>
            <p:cNvPr id="69" name="object 69"/>
            <p:cNvSpPr/>
            <p:nvPr/>
          </p:nvSpPr>
          <p:spPr>
            <a:xfrm>
              <a:off x="5807833" y="1334023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40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3"/>
                  </a:lnTo>
                  <a:lnTo>
                    <a:pt x="4979" y="164990"/>
                  </a:lnTo>
                  <a:lnTo>
                    <a:pt x="27893" y="208560"/>
                  </a:lnTo>
                  <a:lnTo>
                    <a:pt x="67044" y="241068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40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76445" y="1402732"/>
              <a:ext cx="118008" cy="118224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5697868" y="1313623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4">
                  <a:moveTo>
                    <a:pt x="118999" y="0"/>
                  </a:moveTo>
                  <a:lnTo>
                    <a:pt x="30365" y="0"/>
                  </a:lnTo>
                  <a:lnTo>
                    <a:pt x="30365" y="59105"/>
                  </a:lnTo>
                  <a:lnTo>
                    <a:pt x="49555" y="59105"/>
                  </a:lnTo>
                  <a:lnTo>
                    <a:pt x="49555" y="19189"/>
                  </a:lnTo>
                  <a:lnTo>
                    <a:pt x="118999" y="19189"/>
                  </a:lnTo>
                  <a:lnTo>
                    <a:pt x="118999" y="0"/>
                  </a:lnTo>
                  <a:close/>
                </a:path>
                <a:path w="475614" h="296544">
                  <a:moveTo>
                    <a:pt x="119011" y="277253"/>
                  </a:moveTo>
                  <a:lnTo>
                    <a:pt x="49568" y="277253"/>
                  </a:lnTo>
                  <a:lnTo>
                    <a:pt x="49568" y="237350"/>
                  </a:lnTo>
                  <a:lnTo>
                    <a:pt x="30365" y="237350"/>
                  </a:lnTo>
                  <a:lnTo>
                    <a:pt x="30365" y="296456"/>
                  </a:lnTo>
                  <a:lnTo>
                    <a:pt x="119011" y="296456"/>
                  </a:lnTo>
                  <a:lnTo>
                    <a:pt x="119011" y="277253"/>
                  </a:lnTo>
                  <a:close/>
                </a:path>
                <a:path w="475614" h="296544">
                  <a:moveTo>
                    <a:pt x="444792" y="237350"/>
                  </a:moveTo>
                  <a:lnTo>
                    <a:pt x="425589" y="237350"/>
                  </a:lnTo>
                  <a:lnTo>
                    <a:pt x="425589" y="277253"/>
                  </a:lnTo>
                  <a:lnTo>
                    <a:pt x="356146" y="277253"/>
                  </a:lnTo>
                  <a:lnTo>
                    <a:pt x="356146" y="296456"/>
                  </a:lnTo>
                  <a:lnTo>
                    <a:pt x="444792" y="296456"/>
                  </a:lnTo>
                  <a:lnTo>
                    <a:pt x="444792" y="237350"/>
                  </a:lnTo>
                  <a:close/>
                </a:path>
                <a:path w="475614" h="296544">
                  <a:moveTo>
                    <a:pt x="444792" y="0"/>
                  </a:moveTo>
                  <a:lnTo>
                    <a:pt x="356146" y="0"/>
                  </a:lnTo>
                  <a:lnTo>
                    <a:pt x="356146" y="19189"/>
                  </a:lnTo>
                  <a:lnTo>
                    <a:pt x="425589" y="19189"/>
                  </a:lnTo>
                  <a:lnTo>
                    <a:pt x="425589" y="59105"/>
                  </a:lnTo>
                  <a:lnTo>
                    <a:pt x="444792" y="59105"/>
                  </a:lnTo>
                  <a:lnTo>
                    <a:pt x="444792" y="0"/>
                  </a:lnTo>
                  <a:close/>
                </a:path>
                <a:path w="475614" h="296544">
                  <a:moveTo>
                    <a:pt x="475195" y="145580"/>
                  </a:moveTo>
                  <a:lnTo>
                    <a:pt x="472122" y="141986"/>
                  </a:lnTo>
                  <a:lnTo>
                    <a:pt x="462191" y="131203"/>
                  </a:lnTo>
                  <a:lnTo>
                    <a:pt x="451815" y="121323"/>
                  </a:lnTo>
                  <a:lnTo>
                    <a:pt x="451815" y="148234"/>
                  </a:lnTo>
                  <a:lnTo>
                    <a:pt x="427990" y="171246"/>
                  </a:lnTo>
                  <a:lnTo>
                    <a:pt x="388543" y="202641"/>
                  </a:lnTo>
                  <a:lnTo>
                    <a:pt x="336600" y="233210"/>
                  </a:lnTo>
                  <a:lnTo>
                    <a:pt x="275310" y="253771"/>
                  </a:lnTo>
                  <a:lnTo>
                    <a:pt x="236880" y="257454"/>
                  </a:lnTo>
                  <a:lnTo>
                    <a:pt x="176936" y="248399"/>
                  </a:lnTo>
                  <a:lnTo>
                    <a:pt x="123291" y="225907"/>
                  </a:lnTo>
                  <a:lnTo>
                    <a:pt x="78257" y="197027"/>
                  </a:lnTo>
                  <a:lnTo>
                    <a:pt x="44132" y="168783"/>
                  </a:lnTo>
                  <a:lnTo>
                    <a:pt x="23253" y="148221"/>
                  </a:lnTo>
                  <a:lnTo>
                    <a:pt x="44119" y="127635"/>
                  </a:lnTo>
                  <a:lnTo>
                    <a:pt x="78232" y="99390"/>
                  </a:lnTo>
                  <a:lnTo>
                    <a:pt x="123253" y="70523"/>
                  </a:lnTo>
                  <a:lnTo>
                    <a:pt x="176911" y="48044"/>
                  </a:lnTo>
                  <a:lnTo>
                    <a:pt x="236880" y="38989"/>
                  </a:lnTo>
                  <a:lnTo>
                    <a:pt x="296926" y="48044"/>
                  </a:lnTo>
                  <a:lnTo>
                    <a:pt x="350837" y="70535"/>
                  </a:lnTo>
                  <a:lnTo>
                    <a:pt x="396227" y="99415"/>
                  </a:lnTo>
                  <a:lnTo>
                    <a:pt x="430682" y="127660"/>
                  </a:lnTo>
                  <a:lnTo>
                    <a:pt x="451815" y="148234"/>
                  </a:lnTo>
                  <a:lnTo>
                    <a:pt x="451815" y="121323"/>
                  </a:lnTo>
                  <a:lnTo>
                    <a:pt x="437946" y="108089"/>
                  </a:lnTo>
                  <a:lnTo>
                    <a:pt x="401358" y="79019"/>
                  </a:lnTo>
                  <a:lnTo>
                    <a:pt x="354355" y="50368"/>
                  </a:lnTo>
                  <a:lnTo>
                    <a:pt x="325475" y="38989"/>
                  </a:lnTo>
                  <a:lnTo>
                    <a:pt x="298881" y="28498"/>
                  </a:lnTo>
                  <a:lnTo>
                    <a:pt x="236880" y="19799"/>
                  </a:lnTo>
                  <a:lnTo>
                    <a:pt x="174967" y="28511"/>
                  </a:lnTo>
                  <a:lnTo>
                    <a:pt x="119735" y="50380"/>
                  </a:lnTo>
                  <a:lnTo>
                    <a:pt x="73037" y="79044"/>
                  </a:lnTo>
                  <a:lnTo>
                    <a:pt x="36779" y="108127"/>
                  </a:lnTo>
                  <a:lnTo>
                    <a:pt x="2984" y="142036"/>
                  </a:lnTo>
                  <a:lnTo>
                    <a:pt x="0" y="145580"/>
                  </a:lnTo>
                  <a:lnTo>
                    <a:pt x="0" y="150876"/>
                  </a:lnTo>
                  <a:lnTo>
                    <a:pt x="36779" y="188328"/>
                  </a:lnTo>
                  <a:lnTo>
                    <a:pt x="73037" y="217411"/>
                  </a:lnTo>
                  <a:lnTo>
                    <a:pt x="119735" y="246075"/>
                  </a:lnTo>
                  <a:lnTo>
                    <a:pt x="174967" y="267944"/>
                  </a:lnTo>
                  <a:lnTo>
                    <a:pt x="236880" y="276656"/>
                  </a:lnTo>
                  <a:lnTo>
                    <a:pt x="247281" y="276402"/>
                  </a:lnTo>
                  <a:lnTo>
                    <a:pt x="257771" y="275640"/>
                  </a:lnTo>
                  <a:lnTo>
                    <a:pt x="268325" y="274383"/>
                  </a:lnTo>
                  <a:lnTo>
                    <a:pt x="278904" y="272618"/>
                  </a:lnTo>
                  <a:lnTo>
                    <a:pt x="325716" y="257454"/>
                  </a:lnTo>
                  <a:lnTo>
                    <a:pt x="340550" y="252653"/>
                  </a:lnTo>
                  <a:lnTo>
                    <a:pt x="393065" y="223100"/>
                  </a:lnTo>
                  <a:lnTo>
                    <a:pt x="434060" y="191719"/>
                  </a:lnTo>
                  <a:lnTo>
                    <a:pt x="472173" y="154419"/>
                  </a:lnTo>
                  <a:lnTo>
                    <a:pt x="475195" y="150876"/>
                  </a:lnTo>
                  <a:lnTo>
                    <a:pt x="475195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" name="object 72"/>
          <p:cNvGrpSpPr/>
          <p:nvPr/>
        </p:nvGrpSpPr>
        <p:grpSpPr>
          <a:xfrm>
            <a:off x="5697859" y="5937718"/>
            <a:ext cx="475615" cy="296545"/>
            <a:chOff x="5697859" y="5937718"/>
            <a:chExt cx="475615" cy="296545"/>
          </a:xfrm>
        </p:grpSpPr>
        <p:sp>
          <p:nvSpPr>
            <p:cNvPr id="73" name="object 73"/>
            <p:cNvSpPr/>
            <p:nvPr/>
          </p:nvSpPr>
          <p:spPr>
            <a:xfrm>
              <a:off x="5807833" y="5958124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39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5"/>
                  </a:lnTo>
                  <a:lnTo>
                    <a:pt x="4979" y="164997"/>
                  </a:lnTo>
                  <a:lnTo>
                    <a:pt x="27893" y="208571"/>
                  </a:lnTo>
                  <a:lnTo>
                    <a:pt x="67044" y="241081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39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76444" y="6026833"/>
              <a:ext cx="118008" cy="118224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5697855" y="5937719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5">
                  <a:moveTo>
                    <a:pt x="119011" y="0"/>
                  </a:moveTo>
                  <a:lnTo>
                    <a:pt x="30378" y="0"/>
                  </a:lnTo>
                  <a:lnTo>
                    <a:pt x="30378" y="59105"/>
                  </a:lnTo>
                  <a:lnTo>
                    <a:pt x="49568" y="59105"/>
                  </a:lnTo>
                  <a:lnTo>
                    <a:pt x="49568" y="19189"/>
                  </a:lnTo>
                  <a:lnTo>
                    <a:pt x="119011" y="19189"/>
                  </a:lnTo>
                  <a:lnTo>
                    <a:pt x="119011" y="0"/>
                  </a:lnTo>
                  <a:close/>
                </a:path>
                <a:path w="475614" h="296545">
                  <a:moveTo>
                    <a:pt x="119024" y="277266"/>
                  </a:moveTo>
                  <a:lnTo>
                    <a:pt x="49580" y="277266"/>
                  </a:lnTo>
                  <a:lnTo>
                    <a:pt x="49580" y="237363"/>
                  </a:lnTo>
                  <a:lnTo>
                    <a:pt x="30378" y="237363"/>
                  </a:lnTo>
                  <a:lnTo>
                    <a:pt x="30378" y="296468"/>
                  </a:lnTo>
                  <a:lnTo>
                    <a:pt x="119024" y="296468"/>
                  </a:lnTo>
                  <a:lnTo>
                    <a:pt x="119024" y="277266"/>
                  </a:lnTo>
                  <a:close/>
                </a:path>
                <a:path w="475614" h="296545">
                  <a:moveTo>
                    <a:pt x="444804" y="237363"/>
                  </a:moveTo>
                  <a:lnTo>
                    <a:pt x="425602" y="237363"/>
                  </a:lnTo>
                  <a:lnTo>
                    <a:pt x="425602" y="277266"/>
                  </a:lnTo>
                  <a:lnTo>
                    <a:pt x="356158" y="277266"/>
                  </a:lnTo>
                  <a:lnTo>
                    <a:pt x="356158" y="296468"/>
                  </a:lnTo>
                  <a:lnTo>
                    <a:pt x="444804" y="296468"/>
                  </a:lnTo>
                  <a:lnTo>
                    <a:pt x="444804" y="237363"/>
                  </a:lnTo>
                  <a:close/>
                </a:path>
                <a:path w="475614" h="296545">
                  <a:moveTo>
                    <a:pt x="444804" y="0"/>
                  </a:moveTo>
                  <a:lnTo>
                    <a:pt x="356158" y="0"/>
                  </a:lnTo>
                  <a:lnTo>
                    <a:pt x="356158" y="19189"/>
                  </a:lnTo>
                  <a:lnTo>
                    <a:pt x="425602" y="19189"/>
                  </a:lnTo>
                  <a:lnTo>
                    <a:pt x="425602" y="59105"/>
                  </a:lnTo>
                  <a:lnTo>
                    <a:pt x="444804" y="59105"/>
                  </a:lnTo>
                  <a:lnTo>
                    <a:pt x="444804" y="0"/>
                  </a:lnTo>
                  <a:close/>
                </a:path>
                <a:path w="475614" h="296545">
                  <a:moveTo>
                    <a:pt x="475208" y="145580"/>
                  </a:moveTo>
                  <a:lnTo>
                    <a:pt x="472135" y="141986"/>
                  </a:lnTo>
                  <a:lnTo>
                    <a:pt x="462203" y="131203"/>
                  </a:lnTo>
                  <a:lnTo>
                    <a:pt x="451827" y="121323"/>
                  </a:lnTo>
                  <a:lnTo>
                    <a:pt x="451827" y="148234"/>
                  </a:lnTo>
                  <a:lnTo>
                    <a:pt x="428002" y="171259"/>
                  </a:lnTo>
                  <a:lnTo>
                    <a:pt x="388556" y="202641"/>
                  </a:lnTo>
                  <a:lnTo>
                    <a:pt x="336613" y="233210"/>
                  </a:lnTo>
                  <a:lnTo>
                    <a:pt x="275323" y="253771"/>
                  </a:lnTo>
                  <a:lnTo>
                    <a:pt x="236893" y="257454"/>
                  </a:lnTo>
                  <a:lnTo>
                    <a:pt x="176949" y="248399"/>
                  </a:lnTo>
                  <a:lnTo>
                    <a:pt x="123304" y="225907"/>
                  </a:lnTo>
                  <a:lnTo>
                    <a:pt x="78270" y="197027"/>
                  </a:lnTo>
                  <a:lnTo>
                    <a:pt x="44145" y="168795"/>
                  </a:lnTo>
                  <a:lnTo>
                    <a:pt x="23266" y="148221"/>
                  </a:lnTo>
                  <a:lnTo>
                    <a:pt x="44132" y="127647"/>
                  </a:lnTo>
                  <a:lnTo>
                    <a:pt x="78244" y="99402"/>
                  </a:lnTo>
                  <a:lnTo>
                    <a:pt x="123266" y="70523"/>
                  </a:lnTo>
                  <a:lnTo>
                    <a:pt x="176923" y="48044"/>
                  </a:lnTo>
                  <a:lnTo>
                    <a:pt x="236893" y="38989"/>
                  </a:lnTo>
                  <a:lnTo>
                    <a:pt x="296938" y="48056"/>
                  </a:lnTo>
                  <a:lnTo>
                    <a:pt x="350850" y="70535"/>
                  </a:lnTo>
                  <a:lnTo>
                    <a:pt x="396240" y="99415"/>
                  </a:lnTo>
                  <a:lnTo>
                    <a:pt x="430695" y="127660"/>
                  </a:lnTo>
                  <a:lnTo>
                    <a:pt x="451827" y="148234"/>
                  </a:lnTo>
                  <a:lnTo>
                    <a:pt x="451827" y="121323"/>
                  </a:lnTo>
                  <a:lnTo>
                    <a:pt x="401370" y="79032"/>
                  </a:lnTo>
                  <a:lnTo>
                    <a:pt x="354368" y="50368"/>
                  </a:lnTo>
                  <a:lnTo>
                    <a:pt x="298894" y="28511"/>
                  </a:lnTo>
                  <a:lnTo>
                    <a:pt x="236893" y="19799"/>
                  </a:lnTo>
                  <a:lnTo>
                    <a:pt x="174980" y="28511"/>
                  </a:lnTo>
                  <a:lnTo>
                    <a:pt x="119748" y="50393"/>
                  </a:lnTo>
                  <a:lnTo>
                    <a:pt x="73050" y="79057"/>
                  </a:lnTo>
                  <a:lnTo>
                    <a:pt x="36791" y="108127"/>
                  </a:lnTo>
                  <a:lnTo>
                    <a:pt x="2997" y="142036"/>
                  </a:lnTo>
                  <a:lnTo>
                    <a:pt x="0" y="145580"/>
                  </a:lnTo>
                  <a:lnTo>
                    <a:pt x="12" y="150876"/>
                  </a:lnTo>
                  <a:lnTo>
                    <a:pt x="36791" y="188341"/>
                  </a:lnTo>
                  <a:lnTo>
                    <a:pt x="73050" y="217411"/>
                  </a:lnTo>
                  <a:lnTo>
                    <a:pt x="119748" y="246075"/>
                  </a:lnTo>
                  <a:lnTo>
                    <a:pt x="174980" y="267957"/>
                  </a:lnTo>
                  <a:lnTo>
                    <a:pt x="236893" y="276656"/>
                  </a:lnTo>
                  <a:lnTo>
                    <a:pt x="247294" y="276402"/>
                  </a:lnTo>
                  <a:lnTo>
                    <a:pt x="257784" y="275653"/>
                  </a:lnTo>
                  <a:lnTo>
                    <a:pt x="268338" y="274383"/>
                  </a:lnTo>
                  <a:lnTo>
                    <a:pt x="278917" y="272618"/>
                  </a:lnTo>
                  <a:lnTo>
                    <a:pt x="325729" y="257454"/>
                  </a:lnTo>
                  <a:lnTo>
                    <a:pt x="340563" y="252653"/>
                  </a:lnTo>
                  <a:lnTo>
                    <a:pt x="393077" y="223100"/>
                  </a:lnTo>
                  <a:lnTo>
                    <a:pt x="434073" y="191719"/>
                  </a:lnTo>
                  <a:lnTo>
                    <a:pt x="472186" y="154419"/>
                  </a:lnTo>
                  <a:lnTo>
                    <a:pt x="475208" y="150876"/>
                  </a:lnTo>
                  <a:lnTo>
                    <a:pt x="475208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6" name="object 7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762824" y="2647505"/>
            <a:ext cx="1166391" cy="406416"/>
          </a:xfrm>
          <a:prstGeom prst="rect">
            <a:avLst/>
          </a:prstGeom>
        </p:spPr>
      </p:pic>
      <p:pic>
        <p:nvPicPr>
          <p:cNvPr id="77" name="object 7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825474" y="3547153"/>
            <a:ext cx="1041099" cy="386387"/>
          </a:xfrm>
          <a:prstGeom prst="rect">
            <a:avLst/>
          </a:prstGeom>
        </p:spPr>
      </p:pic>
      <p:pic>
        <p:nvPicPr>
          <p:cNvPr id="78" name="object 7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144581" y="7257115"/>
            <a:ext cx="402886" cy="484675"/>
          </a:xfrm>
          <a:prstGeom prst="rect">
            <a:avLst/>
          </a:prstGeom>
        </p:spPr>
      </p:pic>
      <p:pic>
        <p:nvPicPr>
          <p:cNvPr id="79" name="object 7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144581" y="8142630"/>
            <a:ext cx="402886" cy="484673"/>
          </a:xfrm>
          <a:prstGeom prst="rect">
            <a:avLst/>
          </a:prstGeom>
        </p:spPr>
      </p:pic>
      <p:sp>
        <p:nvSpPr>
          <p:cNvPr id="80" name="object 8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38</a:t>
            </a:r>
          </a:p>
        </p:txBody>
      </p:sp>
      <p:sp>
        <p:nvSpPr>
          <p:cNvPr id="81" name="object 8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71640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80536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899998" y="8943999"/>
            <a:ext cx="8994140" cy="956310"/>
            <a:chOff x="899998" y="8943999"/>
            <a:chExt cx="8994140" cy="956310"/>
          </a:xfrm>
        </p:grpSpPr>
        <p:sp>
          <p:nvSpPr>
            <p:cNvPr id="6" name="object 6"/>
            <p:cNvSpPr/>
            <p:nvPr/>
          </p:nvSpPr>
          <p:spPr>
            <a:xfrm>
              <a:off x="899998" y="89439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990003" y="92157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0" y="5501647"/>
            <a:ext cx="10800080" cy="1572895"/>
            <a:chOff x="0" y="5501647"/>
            <a:chExt cx="10800080" cy="1572895"/>
          </a:xfrm>
        </p:grpSpPr>
        <p:sp>
          <p:nvSpPr>
            <p:cNvPr id="9" name="object 9"/>
            <p:cNvSpPr/>
            <p:nvPr/>
          </p:nvSpPr>
          <p:spPr>
            <a:xfrm>
              <a:off x="6545999" y="57184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50" y="57906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50" y="5869203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545999" y="64408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720950" y="65223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296950" y="6600812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27832" y="6262101"/>
              <a:ext cx="356311" cy="495696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414899" y="5718416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1710491" y="5659592"/>
            <a:ext cx="262191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Система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видеоаналитики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онтр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об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спечения 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правопорядка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99998" y="71640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450">
              <a:latin typeface="Trebuchet MS"/>
              <a:cs typeface="Trebuchet MS"/>
            </a:endParaRPr>
          </a:p>
          <a:p>
            <a:pPr marL="52514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«Р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инфра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ук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урные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решения»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882047" y="71640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66370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Отсутствие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возмож-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ности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поиска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право-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нарушителей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ис-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пользованием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фото-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видеоматериалов</a:t>
            </a:r>
            <a:endParaRPr sz="800">
              <a:latin typeface="Trebuchet MS"/>
              <a:cs typeface="Trebuchet MS"/>
            </a:endParaRPr>
          </a:p>
          <a:p>
            <a:pPr marL="197485" marR="8509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Отсутствие единого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онтура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обраб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тки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анов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ленных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амер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414898" y="71640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850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Комплексная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видеоаналитики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улучшения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показателей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безопасности</a:t>
            </a:r>
            <a:endParaRPr sz="800">
              <a:latin typeface="Trebuchet MS"/>
              <a:cs typeface="Trebuchet MS"/>
            </a:endParaRPr>
          </a:p>
          <a:p>
            <a:pPr marL="89535" marR="301625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контроля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правопорядка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любых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объектах,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включая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общественные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места,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предприятия,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склады,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государственные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коммерческие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организации.</a:t>
            </a:r>
            <a:endParaRPr sz="800">
              <a:latin typeface="Trebuchet MS"/>
              <a:cs typeface="Trebuchet MS"/>
            </a:endParaRPr>
          </a:p>
          <a:p>
            <a:pPr marL="89535" marR="245110">
              <a:lnSpc>
                <a:spcPct val="100000"/>
              </a:lnSpc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Такое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включает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себя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установку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камер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видеонаблюдения,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часть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которых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подключены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системе видеоаналитики,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позволяющей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автоматическом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распознавать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лица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государственные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регистрационные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знаки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транспортных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средств.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применение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способствует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пресечению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правонарушений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обнаружению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подозрительной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активности.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99998" y="80536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00">
              <a:latin typeface="Trebuchet MS"/>
              <a:cs typeface="Trebuchet MS"/>
            </a:endParaRPr>
          </a:p>
          <a:p>
            <a:pPr marL="614680">
              <a:lnSpc>
                <a:spcPct val="100000"/>
              </a:lnSpc>
            </a:pP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дмини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трация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авроп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края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90000" y="8992461"/>
            <a:ext cx="1558925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количества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раскрытых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пре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туплений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700" spc="60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700" spc="-65">
                <a:solidFill>
                  <a:srgbClr val="FFFFFF"/>
                </a:solidFill>
                <a:latin typeface="Trebuchet MS"/>
                <a:cs typeface="Trebuchet MS"/>
              </a:rPr>
              <a:t>21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у**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302613" y="9260124"/>
            <a:ext cx="183324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точности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фиксации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нарушений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ПДД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(сни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ошиб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чных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фи</a:t>
            </a:r>
            <a:r>
              <a:rPr dirty="0" sz="700" spc="-6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аций)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60274" y="9600369"/>
            <a:ext cx="3562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302613" y="9600369"/>
            <a:ext cx="3282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75" b="1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1%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29" name="object 29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414899" y="1116761"/>
              <a:ext cx="3153410" cy="1355725"/>
            </a:xfrm>
            <a:custGeom>
              <a:avLst/>
              <a:gdLst/>
              <a:ahLst/>
              <a:cxnLst/>
              <a:rect l="l" t="t" r="r" b="b"/>
              <a:pathLst>
                <a:path w="3153409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  <a:path w="3153409" h="1355725">
                  <a:moveTo>
                    <a:pt x="3153105" y="722439"/>
                  </a:moveTo>
                  <a:lnTo>
                    <a:pt x="1131100" y="722439"/>
                  </a:lnTo>
                  <a:lnTo>
                    <a:pt x="1131100" y="1355585"/>
                  </a:lnTo>
                  <a:lnTo>
                    <a:pt x="3153105" y="1355585"/>
                  </a:lnTo>
                  <a:lnTo>
                    <a:pt x="3153105" y="722439"/>
                  </a:lnTo>
                  <a:close/>
                </a:path>
                <a:path w="3153409" h="1355725">
                  <a:moveTo>
                    <a:pt x="3153105" y="12"/>
                  </a:moveTo>
                  <a:lnTo>
                    <a:pt x="1131100" y="12"/>
                  </a:lnTo>
                  <a:lnTo>
                    <a:pt x="1131100" y="633158"/>
                  </a:lnTo>
                  <a:lnTo>
                    <a:pt x="3153105" y="633158"/>
                  </a:lnTo>
                  <a:lnTo>
                    <a:pt x="3153105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/>
          <p:cNvSpPr txBox="1"/>
          <p:nvPr/>
        </p:nvSpPr>
        <p:spPr>
          <a:xfrm>
            <a:off x="5414898" y="57184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5697859" y="5891716"/>
            <a:ext cx="1396365" cy="1031875"/>
            <a:chOff x="5697859" y="5891716"/>
            <a:chExt cx="1396365" cy="1031875"/>
          </a:xfrm>
        </p:grpSpPr>
        <p:sp>
          <p:nvSpPr>
            <p:cNvPr id="33" name="object 33"/>
            <p:cNvSpPr/>
            <p:nvPr/>
          </p:nvSpPr>
          <p:spPr>
            <a:xfrm>
              <a:off x="5807833" y="5958123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39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5"/>
                  </a:lnTo>
                  <a:lnTo>
                    <a:pt x="4979" y="164997"/>
                  </a:lnTo>
                  <a:lnTo>
                    <a:pt x="27893" y="208571"/>
                  </a:lnTo>
                  <a:lnTo>
                    <a:pt x="67044" y="241081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39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76444" y="6026832"/>
              <a:ext cx="118008" cy="118224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5697855" y="5937719"/>
              <a:ext cx="1367790" cy="985519"/>
            </a:xfrm>
            <a:custGeom>
              <a:avLst/>
              <a:gdLst/>
              <a:ahLst/>
              <a:cxnLst/>
              <a:rect l="l" t="t" r="r" b="b"/>
              <a:pathLst>
                <a:path w="1367790" h="985520">
                  <a:moveTo>
                    <a:pt x="119011" y="0"/>
                  </a:moveTo>
                  <a:lnTo>
                    <a:pt x="30378" y="0"/>
                  </a:lnTo>
                  <a:lnTo>
                    <a:pt x="30378" y="59105"/>
                  </a:lnTo>
                  <a:lnTo>
                    <a:pt x="49568" y="59105"/>
                  </a:lnTo>
                  <a:lnTo>
                    <a:pt x="49568" y="19189"/>
                  </a:lnTo>
                  <a:lnTo>
                    <a:pt x="119011" y="19189"/>
                  </a:lnTo>
                  <a:lnTo>
                    <a:pt x="119011" y="0"/>
                  </a:lnTo>
                  <a:close/>
                </a:path>
                <a:path w="1367790" h="985520">
                  <a:moveTo>
                    <a:pt x="119024" y="277266"/>
                  </a:moveTo>
                  <a:lnTo>
                    <a:pt x="49580" y="277266"/>
                  </a:lnTo>
                  <a:lnTo>
                    <a:pt x="49580" y="237363"/>
                  </a:lnTo>
                  <a:lnTo>
                    <a:pt x="30378" y="237363"/>
                  </a:lnTo>
                  <a:lnTo>
                    <a:pt x="30378" y="296468"/>
                  </a:lnTo>
                  <a:lnTo>
                    <a:pt x="119024" y="296468"/>
                  </a:lnTo>
                  <a:lnTo>
                    <a:pt x="119024" y="277266"/>
                  </a:lnTo>
                  <a:close/>
                </a:path>
                <a:path w="1367790" h="985520">
                  <a:moveTo>
                    <a:pt x="444804" y="237363"/>
                  </a:moveTo>
                  <a:lnTo>
                    <a:pt x="425602" y="237363"/>
                  </a:lnTo>
                  <a:lnTo>
                    <a:pt x="425602" y="277266"/>
                  </a:lnTo>
                  <a:lnTo>
                    <a:pt x="356158" y="277266"/>
                  </a:lnTo>
                  <a:lnTo>
                    <a:pt x="356158" y="296468"/>
                  </a:lnTo>
                  <a:lnTo>
                    <a:pt x="444804" y="296468"/>
                  </a:lnTo>
                  <a:lnTo>
                    <a:pt x="444804" y="237363"/>
                  </a:lnTo>
                  <a:close/>
                </a:path>
                <a:path w="1367790" h="985520">
                  <a:moveTo>
                    <a:pt x="444804" y="0"/>
                  </a:moveTo>
                  <a:lnTo>
                    <a:pt x="356158" y="0"/>
                  </a:lnTo>
                  <a:lnTo>
                    <a:pt x="356158" y="19189"/>
                  </a:lnTo>
                  <a:lnTo>
                    <a:pt x="425602" y="19189"/>
                  </a:lnTo>
                  <a:lnTo>
                    <a:pt x="425602" y="59105"/>
                  </a:lnTo>
                  <a:lnTo>
                    <a:pt x="444804" y="59105"/>
                  </a:lnTo>
                  <a:lnTo>
                    <a:pt x="444804" y="0"/>
                  </a:lnTo>
                  <a:close/>
                </a:path>
                <a:path w="1367790" h="985520">
                  <a:moveTo>
                    <a:pt x="475208" y="145580"/>
                  </a:moveTo>
                  <a:lnTo>
                    <a:pt x="472135" y="141986"/>
                  </a:lnTo>
                  <a:lnTo>
                    <a:pt x="462203" y="131203"/>
                  </a:lnTo>
                  <a:lnTo>
                    <a:pt x="451827" y="121323"/>
                  </a:lnTo>
                  <a:lnTo>
                    <a:pt x="451827" y="148234"/>
                  </a:lnTo>
                  <a:lnTo>
                    <a:pt x="428002" y="171259"/>
                  </a:lnTo>
                  <a:lnTo>
                    <a:pt x="388556" y="202641"/>
                  </a:lnTo>
                  <a:lnTo>
                    <a:pt x="336613" y="233210"/>
                  </a:lnTo>
                  <a:lnTo>
                    <a:pt x="275323" y="253771"/>
                  </a:lnTo>
                  <a:lnTo>
                    <a:pt x="236893" y="257454"/>
                  </a:lnTo>
                  <a:lnTo>
                    <a:pt x="176949" y="248399"/>
                  </a:lnTo>
                  <a:lnTo>
                    <a:pt x="123304" y="225907"/>
                  </a:lnTo>
                  <a:lnTo>
                    <a:pt x="78270" y="197027"/>
                  </a:lnTo>
                  <a:lnTo>
                    <a:pt x="44145" y="168795"/>
                  </a:lnTo>
                  <a:lnTo>
                    <a:pt x="23266" y="148221"/>
                  </a:lnTo>
                  <a:lnTo>
                    <a:pt x="44132" y="127647"/>
                  </a:lnTo>
                  <a:lnTo>
                    <a:pt x="78244" y="99402"/>
                  </a:lnTo>
                  <a:lnTo>
                    <a:pt x="123266" y="70523"/>
                  </a:lnTo>
                  <a:lnTo>
                    <a:pt x="176923" y="48044"/>
                  </a:lnTo>
                  <a:lnTo>
                    <a:pt x="236893" y="38989"/>
                  </a:lnTo>
                  <a:lnTo>
                    <a:pt x="296938" y="48056"/>
                  </a:lnTo>
                  <a:lnTo>
                    <a:pt x="350850" y="70535"/>
                  </a:lnTo>
                  <a:lnTo>
                    <a:pt x="396240" y="99415"/>
                  </a:lnTo>
                  <a:lnTo>
                    <a:pt x="430695" y="127660"/>
                  </a:lnTo>
                  <a:lnTo>
                    <a:pt x="451827" y="148234"/>
                  </a:lnTo>
                  <a:lnTo>
                    <a:pt x="451827" y="121323"/>
                  </a:lnTo>
                  <a:lnTo>
                    <a:pt x="401370" y="79032"/>
                  </a:lnTo>
                  <a:lnTo>
                    <a:pt x="354368" y="50368"/>
                  </a:lnTo>
                  <a:lnTo>
                    <a:pt x="298894" y="28511"/>
                  </a:lnTo>
                  <a:lnTo>
                    <a:pt x="236893" y="19799"/>
                  </a:lnTo>
                  <a:lnTo>
                    <a:pt x="174980" y="28511"/>
                  </a:lnTo>
                  <a:lnTo>
                    <a:pt x="119748" y="50393"/>
                  </a:lnTo>
                  <a:lnTo>
                    <a:pt x="73050" y="79057"/>
                  </a:lnTo>
                  <a:lnTo>
                    <a:pt x="36791" y="108127"/>
                  </a:lnTo>
                  <a:lnTo>
                    <a:pt x="2997" y="142036"/>
                  </a:lnTo>
                  <a:lnTo>
                    <a:pt x="0" y="145580"/>
                  </a:lnTo>
                  <a:lnTo>
                    <a:pt x="12" y="150876"/>
                  </a:lnTo>
                  <a:lnTo>
                    <a:pt x="36791" y="188341"/>
                  </a:lnTo>
                  <a:lnTo>
                    <a:pt x="73050" y="217411"/>
                  </a:lnTo>
                  <a:lnTo>
                    <a:pt x="119748" y="246075"/>
                  </a:lnTo>
                  <a:lnTo>
                    <a:pt x="174980" y="267957"/>
                  </a:lnTo>
                  <a:lnTo>
                    <a:pt x="236893" y="276656"/>
                  </a:lnTo>
                  <a:lnTo>
                    <a:pt x="247294" y="276402"/>
                  </a:lnTo>
                  <a:lnTo>
                    <a:pt x="257784" y="275653"/>
                  </a:lnTo>
                  <a:lnTo>
                    <a:pt x="268338" y="274383"/>
                  </a:lnTo>
                  <a:lnTo>
                    <a:pt x="278917" y="272618"/>
                  </a:lnTo>
                  <a:lnTo>
                    <a:pt x="325729" y="257454"/>
                  </a:lnTo>
                  <a:lnTo>
                    <a:pt x="340563" y="252653"/>
                  </a:lnTo>
                  <a:lnTo>
                    <a:pt x="393077" y="223100"/>
                  </a:lnTo>
                  <a:lnTo>
                    <a:pt x="434073" y="191719"/>
                  </a:lnTo>
                  <a:lnTo>
                    <a:pt x="472186" y="154419"/>
                  </a:lnTo>
                  <a:lnTo>
                    <a:pt x="475208" y="150876"/>
                  </a:lnTo>
                  <a:lnTo>
                    <a:pt x="475208" y="145580"/>
                  </a:lnTo>
                  <a:close/>
                </a:path>
                <a:path w="1367790" h="985520">
                  <a:moveTo>
                    <a:pt x="1253909" y="786409"/>
                  </a:moveTo>
                  <a:lnTo>
                    <a:pt x="1216113" y="747649"/>
                  </a:lnTo>
                  <a:lnTo>
                    <a:pt x="1216113" y="723061"/>
                  </a:lnTo>
                  <a:lnTo>
                    <a:pt x="1204214" y="723061"/>
                  </a:lnTo>
                  <a:lnTo>
                    <a:pt x="1204214" y="752487"/>
                  </a:lnTo>
                  <a:lnTo>
                    <a:pt x="1245387" y="794715"/>
                  </a:lnTo>
                  <a:lnTo>
                    <a:pt x="1253909" y="786409"/>
                  </a:lnTo>
                  <a:close/>
                </a:path>
                <a:path w="1367790" h="985520">
                  <a:moveTo>
                    <a:pt x="1367459" y="663117"/>
                  </a:moveTo>
                  <a:lnTo>
                    <a:pt x="1355559" y="663117"/>
                  </a:lnTo>
                  <a:lnTo>
                    <a:pt x="1355559" y="675017"/>
                  </a:lnTo>
                  <a:lnTo>
                    <a:pt x="1355559" y="700227"/>
                  </a:lnTo>
                  <a:lnTo>
                    <a:pt x="1352334" y="703618"/>
                  </a:lnTo>
                  <a:lnTo>
                    <a:pt x="1335189" y="703618"/>
                  </a:lnTo>
                  <a:lnTo>
                    <a:pt x="1329245" y="703618"/>
                  </a:lnTo>
                  <a:lnTo>
                    <a:pt x="1329245" y="715518"/>
                  </a:lnTo>
                  <a:lnTo>
                    <a:pt x="1329245" y="761136"/>
                  </a:lnTo>
                  <a:lnTo>
                    <a:pt x="1267650" y="824306"/>
                  </a:lnTo>
                  <a:lnTo>
                    <a:pt x="1329245" y="887476"/>
                  </a:lnTo>
                  <a:lnTo>
                    <a:pt x="1329245" y="933094"/>
                  </a:lnTo>
                  <a:lnTo>
                    <a:pt x="1314818" y="933094"/>
                  </a:lnTo>
                  <a:lnTo>
                    <a:pt x="1314818" y="896137"/>
                  </a:lnTo>
                  <a:lnTo>
                    <a:pt x="1302918" y="883932"/>
                  </a:lnTo>
                  <a:lnTo>
                    <a:pt x="1302918" y="900976"/>
                  </a:lnTo>
                  <a:lnTo>
                    <a:pt x="1302918" y="933094"/>
                  </a:lnTo>
                  <a:lnTo>
                    <a:pt x="1222692" y="933094"/>
                  </a:lnTo>
                  <a:lnTo>
                    <a:pt x="1222692" y="900976"/>
                  </a:lnTo>
                  <a:lnTo>
                    <a:pt x="1258735" y="864006"/>
                  </a:lnTo>
                  <a:lnTo>
                    <a:pt x="1266875" y="864006"/>
                  </a:lnTo>
                  <a:lnTo>
                    <a:pt x="1302918" y="900976"/>
                  </a:lnTo>
                  <a:lnTo>
                    <a:pt x="1302918" y="883932"/>
                  </a:lnTo>
                  <a:lnTo>
                    <a:pt x="1271892" y="852106"/>
                  </a:lnTo>
                  <a:lnTo>
                    <a:pt x="1253718" y="852106"/>
                  </a:lnTo>
                  <a:lnTo>
                    <a:pt x="1210792" y="896137"/>
                  </a:lnTo>
                  <a:lnTo>
                    <a:pt x="1210792" y="933094"/>
                  </a:lnTo>
                  <a:lnTo>
                    <a:pt x="1196365" y="933094"/>
                  </a:lnTo>
                  <a:lnTo>
                    <a:pt x="1196365" y="887476"/>
                  </a:lnTo>
                  <a:lnTo>
                    <a:pt x="1257947" y="824306"/>
                  </a:lnTo>
                  <a:lnTo>
                    <a:pt x="1196365" y="761136"/>
                  </a:lnTo>
                  <a:lnTo>
                    <a:pt x="1196365" y="715518"/>
                  </a:lnTo>
                  <a:lnTo>
                    <a:pt x="1329245" y="715518"/>
                  </a:lnTo>
                  <a:lnTo>
                    <a:pt x="1329245" y="703618"/>
                  </a:lnTo>
                  <a:lnTo>
                    <a:pt x="1196365" y="703618"/>
                  </a:lnTo>
                  <a:lnTo>
                    <a:pt x="1190421" y="703618"/>
                  </a:lnTo>
                  <a:lnTo>
                    <a:pt x="1173276" y="703618"/>
                  </a:lnTo>
                  <a:lnTo>
                    <a:pt x="1170038" y="700227"/>
                  </a:lnTo>
                  <a:lnTo>
                    <a:pt x="1170038" y="675017"/>
                  </a:lnTo>
                  <a:lnTo>
                    <a:pt x="1355559" y="675017"/>
                  </a:lnTo>
                  <a:lnTo>
                    <a:pt x="1355559" y="663117"/>
                  </a:lnTo>
                  <a:lnTo>
                    <a:pt x="1158138" y="663117"/>
                  </a:lnTo>
                  <a:lnTo>
                    <a:pt x="1158138" y="696061"/>
                  </a:lnTo>
                  <a:lnTo>
                    <a:pt x="1159649" y="703630"/>
                  </a:lnTo>
                  <a:lnTo>
                    <a:pt x="1163739" y="709815"/>
                  </a:lnTo>
                  <a:lnTo>
                    <a:pt x="1169822" y="713994"/>
                  </a:lnTo>
                  <a:lnTo>
                    <a:pt x="1177251" y="715518"/>
                  </a:lnTo>
                  <a:lnTo>
                    <a:pt x="1184452" y="715518"/>
                  </a:lnTo>
                  <a:lnTo>
                    <a:pt x="1184452" y="765975"/>
                  </a:lnTo>
                  <a:lnTo>
                    <a:pt x="1241323" y="824306"/>
                  </a:lnTo>
                  <a:lnTo>
                    <a:pt x="1184452" y="882624"/>
                  </a:lnTo>
                  <a:lnTo>
                    <a:pt x="1184452" y="933107"/>
                  </a:lnTo>
                  <a:lnTo>
                    <a:pt x="1177251" y="933107"/>
                  </a:lnTo>
                  <a:lnTo>
                    <a:pt x="1169822" y="934643"/>
                  </a:lnTo>
                  <a:lnTo>
                    <a:pt x="1163739" y="938809"/>
                  </a:lnTo>
                  <a:lnTo>
                    <a:pt x="1159637" y="944994"/>
                  </a:lnTo>
                  <a:lnTo>
                    <a:pt x="1158138" y="952538"/>
                  </a:lnTo>
                  <a:lnTo>
                    <a:pt x="1158138" y="985494"/>
                  </a:lnTo>
                  <a:lnTo>
                    <a:pt x="1367459" y="985494"/>
                  </a:lnTo>
                  <a:lnTo>
                    <a:pt x="1367459" y="973594"/>
                  </a:lnTo>
                  <a:lnTo>
                    <a:pt x="1367459" y="952538"/>
                  </a:lnTo>
                  <a:lnTo>
                    <a:pt x="1365961" y="944981"/>
                  </a:lnTo>
                  <a:lnTo>
                    <a:pt x="1361859" y="938809"/>
                  </a:lnTo>
                  <a:lnTo>
                    <a:pt x="1355788" y="934643"/>
                  </a:lnTo>
                  <a:lnTo>
                    <a:pt x="1355559" y="934605"/>
                  </a:lnTo>
                  <a:lnTo>
                    <a:pt x="1355559" y="948385"/>
                  </a:lnTo>
                  <a:lnTo>
                    <a:pt x="1355559" y="973594"/>
                  </a:lnTo>
                  <a:lnTo>
                    <a:pt x="1170038" y="973594"/>
                  </a:lnTo>
                  <a:lnTo>
                    <a:pt x="1170038" y="948385"/>
                  </a:lnTo>
                  <a:lnTo>
                    <a:pt x="1173276" y="944994"/>
                  </a:lnTo>
                  <a:lnTo>
                    <a:pt x="1190421" y="944994"/>
                  </a:lnTo>
                  <a:lnTo>
                    <a:pt x="1196365" y="944994"/>
                  </a:lnTo>
                  <a:lnTo>
                    <a:pt x="1329245" y="944994"/>
                  </a:lnTo>
                  <a:lnTo>
                    <a:pt x="1335189" y="944994"/>
                  </a:lnTo>
                  <a:lnTo>
                    <a:pt x="1352334" y="944994"/>
                  </a:lnTo>
                  <a:lnTo>
                    <a:pt x="1355559" y="948385"/>
                  </a:lnTo>
                  <a:lnTo>
                    <a:pt x="1355559" y="934605"/>
                  </a:lnTo>
                  <a:lnTo>
                    <a:pt x="1348346" y="933107"/>
                  </a:lnTo>
                  <a:lnTo>
                    <a:pt x="1341132" y="933107"/>
                  </a:lnTo>
                  <a:lnTo>
                    <a:pt x="1341132" y="882624"/>
                  </a:lnTo>
                  <a:lnTo>
                    <a:pt x="1284274" y="824306"/>
                  </a:lnTo>
                  <a:lnTo>
                    <a:pt x="1341132" y="765975"/>
                  </a:lnTo>
                  <a:lnTo>
                    <a:pt x="1341132" y="715518"/>
                  </a:lnTo>
                  <a:lnTo>
                    <a:pt x="1348346" y="715518"/>
                  </a:lnTo>
                  <a:lnTo>
                    <a:pt x="1355788" y="713994"/>
                  </a:lnTo>
                  <a:lnTo>
                    <a:pt x="1361859" y="709815"/>
                  </a:lnTo>
                  <a:lnTo>
                    <a:pt x="1365961" y="703618"/>
                  </a:lnTo>
                  <a:lnTo>
                    <a:pt x="1367459" y="696061"/>
                  </a:lnTo>
                  <a:lnTo>
                    <a:pt x="1367459" y="675017"/>
                  </a:lnTo>
                  <a:lnTo>
                    <a:pt x="1367459" y="6631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28292" y="5891716"/>
              <a:ext cx="265870" cy="277365"/>
            </a:xfrm>
            <a:prstGeom prst="rect">
              <a:avLst/>
            </a:prstGeom>
          </p:spPr>
        </p:pic>
      </p:grpSp>
      <p:sp>
        <p:nvSpPr>
          <p:cNvPr id="37" name="object 37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9" name="object 39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40" name="object 40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990003" y="4614087"/>
              <a:ext cx="8811260" cy="583565"/>
            </a:xfrm>
            <a:custGeom>
              <a:avLst/>
              <a:gdLst/>
              <a:ahLst/>
              <a:cxnLst/>
              <a:rect l="l" t="t" r="r" b="b"/>
              <a:pathLst>
                <a:path w="8811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8811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  <a:path w="8811260" h="583564">
                  <a:moveTo>
                    <a:pt x="8811006" y="0"/>
                  </a:moveTo>
                  <a:lnTo>
                    <a:pt x="6667843" y="0"/>
                  </a:lnTo>
                  <a:lnTo>
                    <a:pt x="6667843" y="583463"/>
                  </a:lnTo>
                  <a:lnTo>
                    <a:pt x="8811006" y="583463"/>
                  </a:lnTo>
                  <a:lnTo>
                    <a:pt x="8811006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/>
          <p:cNvSpPr txBox="1"/>
          <p:nvPr/>
        </p:nvSpPr>
        <p:spPr>
          <a:xfrm>
            <a:off x="1710491" y="1057941"/>
            <a:ext cx="304228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Система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распознавания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лиц</a:t>
            </a:r>
            <a:endParaRPr sz="16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ви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онтр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оциальных 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объектах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495934" indent="-108585">
              <a:lnSpc>
                <a:spcPct val="100000"/>
              </a:lnSpc>
              <a:spcBef>
                <a:spcPts val="894"/>
              </a:spcBef>
              <a:buChar char="•"/>
              <a:tabLst>
                <a:tab pos="198120" algn="l"/>
              </a:tabLst>
            </a:pP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иск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проникновения 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злоумышленников</a:t>
            </a:r>
            <a:endParaRPr sz="600">
              <a:latin typeface="Trebuchet MS"/>
              <a:cs typeface="Trebuchet MS"/>
            </a:endParaRPr>
          </a:p>
          <a:p>
            <a:pPr marL="197485" marR="367665">
              <a:lnSpc>
                <a:spcPct val="100000"/>
              </a:lnSpc>
            </a:pP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храняемые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-50">
                <a:solidFill>
                  <a:srgbClr val="231F20"/>
                </a:solidFill>
                <a:latin typeface="Trebuchet MS"/>
                <a:cs typeface="Trebuchet MS"/>
              </a:rPr>
              <a:t>ъ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екты  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ой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оциальной 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инфраструктуры</a:t>
            </a:r>
            <a:endParaRPr sz="600">
              <a:latin typeface="Trebuchet MS"/>
              <a:cs typeface="Trebuchet MS"/>
            </a:endParaRPr>
          </a:p>
          <a:p>
            <a:pPr marL="197485" marR="18351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Риск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несвоевременного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реагирования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аварийные 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тренные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сит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ации</a:t>
            </a:r>
            <a:endParaRPr sz="600">
              <a:latin typeface="Trebuchet MS"/>
              <a:cs typeface="Trebuchet MS"/>
            </a:endParaRPr>
          </a:p>
          <a:p>
            <a:pPr marL="197485" marR="275590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Высокие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расходы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обеспечение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омпле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сной 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эпидемиологической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безопасности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389890">
              <a:lnSpc>
                <a:spcPct val="100000"/>
              </a:lnSpc>
              <a:spcBef>
                <a:spcPts val="85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Современная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распознавания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лиц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предлагает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множество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вариантов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использования.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Основная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цель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такой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улучшение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показателей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области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обеспечения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безопасности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эпидемиологического контроля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счет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искусственного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именно:</a:t>
            </a:r>
            <a:endParaRPr sz="800">
              <a:latin typeface="Trebuchet MS"/>
              <a:cs typeface="Trebuchet MS"/>
            </a:endParaRPr>
          </a:p>
          <a:p>
            <a:pPr marL="318135" marR="1080770" indent="-228600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бесконтактной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идентификации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«по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лицу»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открытии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турникетов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результатам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распознавания;</a:t>
            </a:r>
            <a:endParaRPr sz="800">
              <a:latin typeface="Trebuchet MS"/>
              <a:cs typeface="Trebuchet MS"/>
            </a:endParaRPr>
          </a:p>
          <a:p>
            <a:pPr marL="318135" marR="833119" indent="-228600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бесконтактной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термометрии,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которая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обеспечить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эпидемиологический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контроль;</a:t>
            </a:r>
            <a:endParaRPr sz="800">
              <a:latin typeface="Trebuchet MS"/>
              <a:cs typeface="Trebuchet MS"/>
            </a:endParaRPr>
          </a:p>
          <a:p>
            <a:pPr marL="318135" marR="727075" indent="-228600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видеоаналитики: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распознавание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подозрительного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поведения,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наличия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возгораний,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задымлений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др.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 algn="ctr" marR="172085">
              <a:lnSpc>
                <a:spcPct val="100000"/>
              </a:lnSpc>
              <a:spcBef>
                <a:spcPts val="819"/>
              </a:spcBef>
            </a:pPr>
            <a:r>
              <a:rPr dirty="0" sz="700" spc="6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6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ФНКЦ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ФМ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сии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50">
              <a:latin typeface="Trebuchet MS"/>
              <a:cs typeface="Trebuchet MS"/>
            </a:endParaRPr>
          </a:p>
          <a:p>
            <a:pPr marL="1788795">
              <a:lnSpc>
                <a:spcPts val="785"/>
              </a:lnSpc>
            </a:pPr>
            <a:r>
              <a:rPr dirty="0" sz="700" spc="30" b="1">
                <a:solidFill>
                  <a:srgbClr val="231F20"/>
                </a:solidFill>
                <a:latin typeface="Trebuchet MS"/>
                <a:cs typeface="Trebuchet MS"/>
              </a:rPr>
              <a:t>АНОО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«М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унар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дная</a:t>
            </a:r>
            <a:endParaRPr sz="700">
              <a:latin typeface="Trebuchet MS"/>
              <a:cs typeface="Trebuchet MS"/>
            </a:endParaRPr>
          </a:p>
          <a:p>
            <a:pPr algn="ctr" marR="164465">
              <a:lnSpc>
                <a:spcPts val="785"/>
              </a:lnSpc>
              <a:tabLst>
                <a:tab pos="1891030" algn="l"/>
              </a:tabLst>
            </a:pPr>
            <a:r>
              <a:rPr dirty="0" sz="700" spc="30" b="1">
                <a:solidFill>
                  <a:srgbClr val="231F20"/>
                </a:solidFill>
                <a:latin typeface="Trebuchet MS"/>
                <a:cs typeface="Trebuchet MS"/>
              </a:rPr>
              <a:t>АНОО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60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орошевс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ш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ла»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baseline="-7936" sz="1050" spc="7" b="1">
                <a:solidFill>
                  <a:srgbClr val="231F20"/>
                </a:solidFill>
                <a:latin typeface="Trebuchet MS"/>
                <a:cs typeface="Trebuchet MS"/>
              </a:rPr>
              <a:t>ш</a:t>
            </a:r>
            <a:r>
              <a:rPr dirty="0" baseline="-7936" sz="1050" spc="-44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baseline="-7936" sz="1050" spc="7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baseline="-7936" sz="1050" spc="15" b="1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baseline="-7936" sz="1050" spc="-6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baseline="-7936" sz="1050" spc="-82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baseline="-7936" sz="1050" spc="7" b="1">
                <a:solidFill>
                  <a:srgbClr val="231F20"/>
                </a:solidFill>
                <a:latin typeface="Trebuchet MS"/>
                <a:cs typeface="Trebuchet MS"/>
              </a:rPr>
              <a:t>азани»</a:t>
            </a:r>
            <a:endParaRPr baseline="-7936" sz="1050">
              <a:latin typeface="Trebuchet MS"/>
              <a:cs typeface="Trebuchet M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414898" y="1116761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302613" y="4658475"/>
            <a:ext cx="1967864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пропускной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способности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системы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контроля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доступа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учебного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заведения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747841" y="4658475"/>
            <a:ext cx="157797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реагирования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нештатные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ситуации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90000" y="4390811"/>
            <a:ext cx="1898650" cy="75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Использование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комплекса термометрии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снизило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число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новых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случаев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заболевания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COVID-19</a:t>
            </a:r>
            <a:endParaRPr sz="7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16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302613" y="4998719"/>
            <a:ext cx="4076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раза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6D6E71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484505">
              <a:lnSpc>
                <a:spcPct val="100000"/>
              </a:lnSpc>
              <a:spcBef>
                <a:spcPts val="45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расходов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обеспечение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безопасности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747841" y="4998719"/>
            <a:ext cx="6153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95" b="1">
                <a:solidFill>
                  <a:srgbClr val="FFFFFF"/>
                </a:solidFill>
                <a:latin typeface="Trebuchet MS"/>
                <a:cs typeface="Trebuchet MS"/>
              </a:rPr>
              <a:t>15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унд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899998" y="900010"/>
            <a:ext cx="9000490" cy="1550035"/>
            <a:chOff x="899998" y="900010"/>
            <a:chExt cx="9000490" cy="1550035"/>
          </a:xfrm>
        </p:grpSpPr>
        <p:sp>
          <p:nvSpPr>
            <p:cNvPr id="54" name="object 54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296950" y="1267535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7296950" y="199916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1027823" y="1647760"/>
              <a:ext cx="356870" cy="495934"/>
            </a:xfrm>
            <a:custGeom>
              <a:avLst/>
              <a:gdLst/>
              <a:ahLst/>
              <a:cxnLst/>
              <a:rect l="l" t="t" r="r" b="b"/>
              <a:pathLst>
                <a:path w="356869" h="495935">
                  <a:moveTo>
                    <a:pt x="122491" y="192989"/>
                  </a:moveTo>
                  <a:lnTo>
                    <a:pt x="122301" y="191439"/>
                  </a:lnTo>
                  <a:lnTo>
                    <a:pt x="118135" y="187464"/>
                  </a:lnTo>
                  <a:lnTo>
                    <a:pt x="114452" y="186601"/>
                  </a:lnTo>
                  <a:lnTo>
                    <a:pt x="111645" y="187756"/>
                  </a:lnTo>
                  <a:lnTo>
                    <a:pt x="108165" y="189204"/>
                  </a:lnTo>
                  <a:lnTo>
                    <a:pt x="107480" y="191922"/>
                  </a:lnTo>
                  <a:lnTo>
                    <a:pt x="107480" y="212737"/>
                  </a:lnTo>
                  <a:lnTo>
                    <a:pt x="107772" y="215061"/>
                  </a:lnTo>
                  <a:lnTo>
                    <a:pt x="111645" y="219811"/>
                  </a:lnTo>
                  <a:lnTo>
                    <a:pt x="117449" y="219900"/>
                  </a:lnTo>
                  <a:lnTo>
                    <a:pt x="120357" y="217004"/>
                  </a:lnTo>
                  <a:lnTo>
                    <a:pt x="122301" y="214972"/>
                  </a:lnTo>
                  <a:lnTo>
                    <a:pt x="122491" y="213906"/>
                  </a:lnTo>
                  <a:lnTo>
                    <a:pt x="122491" y="192989"/>
                  </a:lnTo>
                  <a:close/>
                </a:path>
                <a:path w="356869" h="495935">
                  <a:moveTo>
                    <a:pt x="122974" y="325932"/>
                  </a:moveTo>
                  <a:lnTo>
                    <a:pt x="122694" y="324192"/>
                  </a:lnTo>
                  <a:lnTo>
                    <a:pt x="118427" y="318770"/>
                  </a:lnTo>
                  <a:lnTo>
                    <a:pt x="112420" y="318389"/>
                  </a:lnTo>
                  <a:lnTo>
                    <a:pt x="109423" y="321386"/>
                  </a:lnTo>
                  <a:lnTo>
                    <a:pt x="107683" y="323126"/>
                  </a:lnTo>
                  <a:lnTo>
                    <a:pt x="107492" y="324586"/>
                  </a:lnTo>
                  <a:lnTo>
                    <a:pt x="107492" y="343179"/>
                  </a:lnTo>
                  <a:lnTo>
                    <a:pt x="107873" y="346659"/>
                  </a:lnTo>
                  <a:lnTo>
                    <a:pt x="111937" y="352475"/>
                  </a:lnTo>
                  <a:lnTo>
                    <a:pt x="119684" y="351790"/>
                  </a:lnTo>
                  <a:lnTo>
                    <a:pt x="121920" y="346951"/>
                  </a:lnTo>
                  <a:lnTo>
                    <a:pt x="122491" y="345592"/>
                  </a:lnTo>
                  <a:lnTo>
                    <a:pt x="122974" y="340080"/>
                  </a:lnTo>
                  <a:lnTo>
                    <a:pt x="122974" y="325932"/>
                  </a:lnTo>
                  <a:close/>
                </a:path>
                <a:path w="356869" h="495935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72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356869" h="495935">
                  <a:moveTo>
                    <a:pt x="122974" y="152019"/>
                  </a:moveTo>
                  <a:lnTo>
                    <a:pt x="122783" y="150863"/>
                  </a:lnTo>
                  <a:lnTo>
                    <a:pt x="118325" y="145821"/>
                  </a:lnTo>
                  <a:lnTo>
                    <a:pt x="114744" y="144856"/>
                  </a:lnTo>
                  <a:lnTo>
                    <a:pt x="111645" y="146113"/>
                  </a:lnTo>
                  <a:lnTo>
                    <a:pt x="108165" y="147561"/>
                  </a:lnTo>
                  <a:lnTo>
                    <a:pt x="107480" y="150279"/>
                  </a:lnTo>
                  <a:lnTo>
                    <a:pt x="107480" y="175069"/>
                  </a:lnTo>
                  <a:lnTo>
                    <a:pt x="108445" y="177203"/>
                  </a:lnTo>
                  <a:lnTo>
                    <a:pt x="117551" y="177482"/>
                  </a:lnTo>
                  <a:lnTo>
                    <a:pt x="118910" y="176911"/>
                  </a:lnTo>
                  <a:lnTo>
                    <a:pt x="120650" y="174777"/>
                  </a:lnTo>
                  <a:lnTo>
                    <a:pt x="122783" y="172351"/>
                  </a:lnTo>
                  <a:lnTo>
                    <a:pt x="122974" y="171284"/>
                  </a:lnTo>
                  <a:lnTo>
                    <a:pt x="122974" y="152019"/>
                  </a:lnTo>
                  <a:close/>
                </a:path>
                <a:path w="356869" h="495935">
                  <a:moveTo>
                    <a:pt x="123164" y="281393"/>
                  </a:moveTo>
                  <a:lnTo>
                    <a:pt x="122199" y="277710"/>
                  </a:lnTo>
                  <a:lnTo>
                    <a:pt x="118516" y="275971"/>
                  </a:lnTo>
                  <a:lnTo>
                    <a:pt x="115023" y="274421"/>
                  </a:lnTo>
                  <a:lnTo>
                    <a:pt x="112903" y="274612"/>
                  </a:lnTo>
                  <a:lnTo>
                    <a:pt x="109994" y="276936"/>
                  </a:lnTo>
                  <a:lnTo>
                    <a:pt x="107480" y="278879"/>
                  </a:lnTo>
                  <a:lnTo>
                    <a:pt x="107480" y="304927"/>
                  </a:lnTo>
                  <a:lnTo>
                    <a:pt x="108343" y="306857"/>
                  </a:lnTo>
                  <a:lnTo>
                    <a:pt x="121221" y="306857"/>
                  </a:lnTo>
                  <a:lnTo>
                    <a:pt x="122389" y="304634"/>
                  </a:lnTo>
                  <a:lnTo>
                    <a:pt x="123164" y="281393"/>
                  </a:lnTo>
                  <a:close/>
                </a:path>
                <a:path w="356869" h="495935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356869" h="495935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356869" h="495935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356869" h="495935">
                  <a:moveTo>
                    <a:pt x="150088" y="152120"/>
                  </a:moveTo>
                  <a:lnTo>
                    <a:pt x="149796" y="149885"/>
                  </a:lnTo>
                  <a:lnTo>
                    <a:pt x="146405" y="145821"/>
                  </a:lnTo>
                  <a:lnTo>
                    <a:pt x="142633" y="144856"/>
                  </a:lnTo>
                  <a:lnTo>
                    <a:pt x="139827" y="146113"/>
                  </a:lnTo>
                  <a:lnTo>
                    <a:pt x="135572" y="147853"/>
                  </a:lnTo>
                  <a:lnTo>
                    <a:pt x="134594" y="150660"/>
                  </a:lnTo>
                  <a:lnTo>
                    <a:pt x="134594" y="172643"/>
                  </a:lnTo>
                  <a:lnTo>
                    <a:pt x="135572" y="175450"/>
                  </a:lnTo>
                  <a:lnTo>
                    <a:pt x="142824" y="178168"/>
                  </a:lnTo>
                  <a:lnTo>
                    <a:pt x="147866" y="176618"/>
                  </a:lnTo>
                  <a:lnTo>
                    <a:pt x="149123" y="174193"/>
                  </a:lnTo>
                  <a:lnTo>
                    <a:pt x="149707" y="173228"/>
                  </a:lnTo>
                  <a:lnTo>
                    <a:pt x="150088" y="167411"/>
                  </a:lnTo>
                  <a:lnTo>
                    <a:pt x="150088" y="152120"/>
                  </a:lnTo>
                  <a:close/>
                </a:path>
                <a:path w="356869" h="495935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702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87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356869" h="495935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356869" h="495935">
                  <a:moveTo>
                    <a:pt x="222707" y="322453"/>
                  </a:moveTo>
                  <a:lnTo>
                    <a:pt x="221742" y="319252"/>
                  </a:lnTo>
                  <a:lnTo>
                    <a:pt x="215442" y="316357"/>
                  </a:lnTo>
                  <a:lnTo>
                    <a:pt x="214287" y="316357"/>
                  </a:lnTo>
                  <a:lnTo>
                    <a:pt x="207251" y="332955"/>
                  </a:lnTo>
                  <a:lnTo>
                    <a:pt x="207479" y="340969"/>
                  </a:lnTo>
                  <a:lnTo>
                    <a:pt x="208178" y="345592"/>
                  </a:lnTo>
                  <a:lnTo>
                    <a:pt x="209448" y="348018"/>
                  </a:lnTo>
                  <a:lnTo>
                    <a:pt x="214477" y="349567"/>
                  </a:lnTo>
                  <a:lnTo>
                    <a:pt x="221742" y="346849"/>
                  </a:lnTo>
                  <a:lnTo>
                    <a:pt x="222707" y="344043"/>
                  </a:lnTo>
                  <a:lnTo>
                    <a:pt x="222707" y="322453"/>
                  </a:lnTo>
                  <a:close/>
                </a:path>
                <a:path w="356869" h="495935">
                  <a:moveTo>
                    <a:pt x="222910" y="299694"/>
                  </a:moveTo>
                  <a:lnTo>
                    <a:pt x="222516" y="288366"/>
                  </a:lnTo>
                  <a:lnTo>
                    <a:pt x="222237" y="277431"/>
                  </a:lnTo>
                  <a:lnTo>
                    <a:pt x="222034" y="276555"/>
                  </a:lnTo>
                  <a:lnTo>
                    <a:pt x="217004" y="272389"/>
                  </a:lnTo>
                  <a:lnTo>
                    <a:pt x="212940" y="272491"/>
                  </a:lnTo>
                  <a:lnTo>
                    <a:pt x="209740" y="275005"/>
                  </a:lnTo>
                  <a:lnTo>
                    <a:pt x="207225" y="276936"/>
                  </a:lnTo>
                  <a:lnTo>
                    <a:pt x="207225" y="299986"/>
                  </a:lnTo>
                  <a:lnTo>
                    <a:pt x="207314" y="300863"/>
                  </a:lnTo>
                  <a:lnTo>
                    <a:pt x="212547" y="305701"/>
                  </a:lnTo>
                  <a:lnTo>
                    <a:pt x="217297" y="305600"/>
                  </a:lnTo>
                  <a:lnTo>
                    <a:pt x="222808" y="300088"/>
                  </a:lnTo>
                  <a:lnTo>
                    <a:pt x="222910" y="299694"/>
                  </a:lnTo>
                  <a:close/>
                </a:path>
                <a:path w="356869" h="495935">
                  <a:moveTo>
                    <a:pt x="249821" y="323519"/>
                  </a:moveTo>
                  <a:lnTo>
                    <a:pt x="249529" y="321284"/>
                  </a:lnTo>
                  <a:lnTo>
                    <a:pt x="246138" y="317220"/>
                  </a:lnTo>
                  <a:lnTo>
                    <a:pt x="242366" y="316255"/>
                  </a:lnTo>
                  <a:lnTo>
                    <a:pt x="239560" y="317512"/>
                  </a:lnTo>
                  <a:lnTo>
                    <a:pt x="235305" y="319252"/>
                  </a:lnTo>
                  <a:lnTo>
                    <a:pt x="234327" y="322059"/>
                  </a:lnTo>
                  <a:lnTo>
                    <a:pt x="234327" y="344043"/>
                  </a:lnTo>
                  <a:lnTo>
                    <a:pt x="235305" y="346849"/>
                  </a:lnTo>
                  <a:lnTo>
                    <a:pt x="242557" y="349567"/>
                  </a:lnTo>
                  <a:lnTo>
                    <a:pt x="247599" y="348018"/>
                  </a:lnTo>
                  <a:lnTo>
                    <a:pt x="248856" y="345592"/>
                  </a:lnTo>
                  <a:lnTo>
                    <a:pt x="249440" y="344627"/>
                  </a:lnTo>
                  <a:lnTo>
                    <a:pt x="249821" y="338810"/>
                  </a:lnTo>
                  <a:lnTo>
                    <a:pt x="249821" y="323519"/>
                  </a:lnTo>
                  <a:close/>
                </a:path>
                <a:path w="356869" h="495935">
                  <a:moveTo>
                    <a:pt x="249821" y="276936"/>
                  </a:moveTo>
                  <a:lnTo>
                    <a:pt x="244017" y="272478"/>
                  </a:lnTo>
                  <a:lnTo>
                    <a:pt x="239750" y="272389"/>
                  </a:lnTo>
                  <a:lnTo>
                    <a:pt x="237236" y="274904"/>
                  </a:lnTo>
                  <a:lnTo>
                    <a:pt x="234530" y="277622"/>
                  </a:lnTo>
                  <a:lnTo>
                    <a:pt x="234137" y="280225"/>
                  </a:lnTo>
                  <a:lnTo>
                    <a:pt x="234810" y="300367"/>
                  </a:lnTo>
                  <a:lnTo>
                    <a:pt x="235013" y="301434"/>
                  </a:lnTo>
                  <a:lnTo>
                    <a:pt x="240233" y="305600"/>
                  </a:lnTo>
                  <a:lnTo>
                    <a:pt x="245084" y="305498"/>
                  </a:lnTo>
                  <a:lnTo>
                    <a:pt x="249631" y="300659"/>
                  </a:lnTo>
                  <a:lnTo>
                    <a:pt x="249821" y="299402"/>
                  </a:lnTo>
                  <a:lnTo>
                    <a:pt x="249821" y="276936"/>
                  </a:lnTo>
                  <a:close/>
                </a:path>
                <a:path w="356869" h="495935">
                  <a:moveTo>
                    <a:pt x="249834" y="236270"/>
                  </a:moveTo>
                  <a:lnTo>
                    <a:pt x="249732" y="235394"/>
                  </a:lnTo>
                  <a:lnTo>
                    <a:pt x="244792" y="230847"/>
                  </a:lnTo>
                  <a:lnTo>
                    <a:pt x="240144" y="230746"/>
                  </a:lnTo>
                  <a:lnTo>
                    <a:pt x="237147" y="233172"/>
                  </a:lnTo>
                  <a:lnTo>
                    <a:pt x="234924" y="234911"/>
                  </a:lnTo>
                  <a:lnTo>
                    <a:pt x="234823" y="235597"/>
                  </a:lnTo>
                  <a:lnTo>
                    <a:pt x="234823" y="259029"/>
                  </a:lnTo>
                  <a:lnTo>
                    <a:pt x="234924" y="259702"/>
                  </a:lnTo>
                  <a:lnTo>
                    <a:pt x="237147" y="261442"/>
                  </a:lnTo>
                  <a:lnTo>
                    <a:pt x="240055" y="263867"/>
                  </a:lnTo>
                  <a:lnTo>
                    <a:pt x="244119" y="263766"/>
                  </a:lnTo>
                  <a:lnTo>
                    <a:pt x="249834" y="259321"/>
                  </a:lnTo>
                  <a:lnTo>
                    <a:pt x="249834" y="236270"/>
                  </a:lnTo>
                  <a:close/>
                </a:path>
                <a:path w="356869" h="495935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898"/>
                  </a:lnTo>
                  <a:lnTo>
                    <a:pt x="310984" y="299110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27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27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699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83"/>
                  </a:lnTo>
                  <a:lnTo>
                    <a:pt x="185699" y="110591"/>
                  </a:lnTo>
                  <a:lnTo>
                    <a:pt x="185661" y="107569"/>
                  </a:lnTo>
                  <a:lnTo>
                    <a:pt x="185229" y="99212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42"/>
                  </a:lnTo>
                  <a:lnTo>
                    <a:pt x="170129" y="110591"/>
                  </a:lnTo>
                  <a:lnTo>
                    <a:pt x="170192" y="299110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699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27"/>
                  </a:lnTo>
                  <a:lnTo>
                    <a:pt x="86575" y="183337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73" y="292442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82"/>
                  </a:lnTo>
                  <a:lnTo>
                    <a:pt x="199694" y="52971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301663" y="69291"/>
                  </a:lnTo>
                  <a:lnTo>
                    <a:pt x="251955" y="52971"/>
                  </a:lnTo>
                  <a:lnTo>
                    <a:pt x="231546" y="46482"/>
                  </a:lnTo>
                  <a:lnTo>
                    <a:pt x="201993" y="37084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71"/>
                  </a:lnTo>
                  <a:lnTo>
                    <a:pt x="52158" y="70116"/>
                  </a:lnTo>
                  <a:lnTo>
                    <a:pt x="37020" y="75361"/>
                  </a:lnTo>
                  <a:lnTo>
                    <a:pt x="31076" y="77762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18" y="445414"/>
                  </a:lnTo>
                  <a:lnTo>
                    <a:pt x="178168" y="463054"/>
                  </a:lnTo>
                  <a:lnTo>
                    <a:pt x="191566" y="457314"/>
                  </a:lnTo>
                  <a:lnTo>
                    <a:pt x="214464" y="442963"/>
                  </a:lnTo>
                  <a:lnTo>
                    <a:pt x="215201" y="442429"/>
                  </a:lnTo>
                  <a:lnTo>
                    <a:pt x="240512" y="424243"/>
                  </a:lnTo>
                  <a:lnTo>
                    <a:pt x="272338" y="396443"/>
                  </a:lnTo>
                  <a:lnTo>
                    <a:pt x="302577" y="361124"/>
                  </a:lnTo>
                  <a:lnTo>
                    <a:pt x="324192" y="314706"/>
                  </a:lnTo>
                  <a:lnTo>
                    <a:pt x="327063" y="210426"/>
                  </a:lnTo>
                  <a:lnTo>
                    <a:pt x="327291" y="79692"/>
                  </a:lnTo>
                  <a:close/>
                </a:path>
                <a:path w="356869" h="495935">
                  <a:moveTo>
                    <a:pt x="356247" y="58204"/>
                  </a:moveTo>
                  <a:lnTo>
                    <a:pt x="266623" y="27127"/>
                  </a:lnTo>
                  <a:lnTo>
                    <a:pt x="206844" y="8382"/>
                  </a:lnTo>
                  <a:lnTo>
                    <a:pt x="177495" y="0"/>
                  </a:lnTo>
                  <a:lnTo>
                    <a:pt x="169354" y="2209"/>
                  </a:lnTo>
                  <a:lnTo>
                    <a:pt x="122135" y="16802"/>
                  </a:lnTo>
                  <a:lnTo>
                    <a:pt x="27305" y="47472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592"/>
                  </a:lnTo>
                  <a:lnTo>
                    <a:pt x="812" y="257302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356869" h="495935">
                  <a:moveTo>
                    <a:pt x="356311" y="151472"/>
                  </a:moveTo>
                  <a:lnTo>
                    <a:pt x="356095" y="123253"/>
                  </a:lnTo>
                  <a:lnTo>
                    <a:pt x="355523" y="112090"/>
                  </a:lnTo>
                  <a:lnTo>
                    <a:pt x="354406" y="109321"/>
                  </a:lnTo>
                  <a:lnTo>
                    <a:pt x="351409" y="106324"/>
                  </a:lnTo>
                  <a:lnTo>
                    <a:pt x="345401" y="106705"/>
                  </a:lnTo>
                  <a:lnTo>
                    <a:pt x="340880" y="151892"/>
                  </a:lnTo>
                  <a:lnTo>
                    <a:pt x="340804" y="253390"/>
                  </a:lnTo>
                  <a:lnTo>
                    <a:pt x="340601" y="283044"/>
                  </a:lnTo>
                  <a:lnTo>
                    <a:pt x="327164" y="345363"/>
                  </a:lnTo>
                  <a:lnTo>
                    <a:pt x="302996" y="382854"/>
                  </a:lnTo>
                  <a:lnTo>
                    <a:pt x="267449" y="419430"/>
                  </a:lnTo>
                  <a:lnTo>
                    <a:pt x="221068" y="454431"/>
                  </a:lnTo>
                  <a:lnTo>
                    <a:pt x="183769" y="476694"/>
                  </a:lnTo>
                  <a:lnTo>
                    <a:pt x="178269" y="479221"/>
                  </a:lnTo>
                  <a:lnTo>
                    <a:pt x="172580" y="476732"/>
                  </a:lnTo>
                  <a:lnTo>
                    <a:pt x="132664" y="452602"/>
                  </a:lnTo>
                  <a:lnTo>
                    <a:pt x="100660" y="429310"/>
                  </a:lnTo>
                  <a:lnTo>
                    <a:pt x="54775" y="384365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16"/>
                  </a:lnTo>
                  <a:lnTo>
                    <a:pt x="15494" y="290106"/>
                  </a:lnTo>
                  <a:lnTo>
                    <a:pt x="15011" y="286524"/>
                  </a:lnTo>
                  <a:lnTo>
                    <a:pt x="12204" y="280327"/>
                  </a:lnTo>
                  <a:lnTo>
                    <a:pt x="4457" y="279654"/>
                  </a:lnTo>
                  <a:lnTo>
                    <a:pt x="1460" y="283908"/>
                  </a:lnTo>
                  <a:lnTo>
                    <a:pt x="165" y="289801"/>
                  </a:lnTo>
                  <a:lnTo>
                    <a:pt x="419" y="300012"/>
                  </a:lnTo>
                  <a:lnTo>
                    <a:pt x="20497" y="362610"/>
                  </a:lnTo>
                  <a:lnTo>
                    <a:pt x="46405" y="399199"/>
                  </a:lnTo>
                  <a:lnTo>
                    <a:pt x="82080" y="434505"/>
                  </a:lnTo>
                  <a:lnTo>
                    <a:pt x="127050" y="467995"/>
                  </a:lnTo>
                  <a:lnTo>
                    <a:pt x="159867" y="487794"/>
                  </a:lnTo>
                  <a:lnTo>
                    <a:pt x="178168" y="495693"/>
                  </a:lnTo>
                  <a:lnTo>
                    <a:pt x="184848" y="493598"/>
                  </a:lnTo>
                  <a:lnTo>
                    <a:pt x="229400" y="467893"/>
                  </a:lnTo>
                  <a:lnTo>
                    <a:pt x="262445" y="444246"/>
                  </a:lnTo>
                  <a:lnTo>
                    <a:pt x="291376" y="418706"/>
                  </a:lnTo>
                  <a:lnTo>
                    <a:pt x="329895" y="372605"/>
                  </a:lnTo>
                  <a:lnTo>
                    <a:pt x="351510" y="325259"/>
                  </a:lnTo>
                  <a:lnTo>
                    <a:pt x="356260" y="264071"/>
                  </a:lnTo>
                  <a:lnTo>
                    <a:pt x="356311" y="151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807835" y="1356474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40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3"/>
                  </a:lnTo>
                  <a:lnTo>
                    <a:pt x="4979" y="164990"/>
                  </a:lnTo>
                  <a:lnTo>
                    <a:pt x="27893" y="208560"/>
                  </a:lnTo>
                  <a:lnTo>
                    <a:pt x="67044" y="241068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40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76446" y="1425183"/>
              <a:ext cx="118008" cy="118224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5697868" y="1336077"/>
              <a:ext cx="1367790" cy="985519"/>
            </a:xfrm>
            <a:custGeom>
              <a:avLst/>
              <a:gdLst/>
              <a:ahLst/>
              <a:cxnLst/>
              <a:rect l="l" t="t" r="r" b="b"/>
              <a:pathLst>
                <a:path w="1367790" h="985519">
                  <a:moveTo>
                    <a:pt x="118999" y="0"/>
                  </a:moveTo>
                  <a:lnTo>
                    <a:pt x="30365" y="0"/>
                  </a:lnTo>
                  <a:lnTo>
                    <a:pt x="30365" y="59105"/>
                  </a:lnTo>
                  <a:lnTo>
                    <a:pt x="49555" y="59105"/>
                  </a:lnTo>
                  <a:lnTo>
                    <a:pt x="49555" y="19189"/>
                  </a:lnTo>
                  <a:lnTo>
                    <a:pt x="118999" y="19189"/>
                  </a:lnTo>
                  <a:lnTo>
                    <a:pt x="118999" y="0"/>
                  </a:lnTo>
                  <a:close/>
                </a:path>
                <a:path w="1367790" h="985519">
                  <a:moveTo>
                    <a:pt x="119011" y="277253"/>
                  </a:moveTo>
                  <a:lnTo>
                    <a:pt x="49568" y="277253"/>
                  </a:lnTo>
                  <a:lnTo>
                    <a:pt x="49568" y="237350"/>
                  </a:lnTo>
                  <a:lnTo>
                    <a:pt x="30365" y="237350"/>
                  </a:lnTo>
                  <a:lnTo>
                    <a:pt x="30365" y="296456"/>
                  </a:lnTo>
                  <a:lnTo>
                    <a:pt x="119011" y="296456"/>
                  </a:lnTo>
                  <a:lnTo>
                    <a:pt x="119011" y="277253"/>
                  </a:lnTo>
                  <a:close/>
                </a:path>
                <a:path w="1367790" h="985519">
                  <a:moveTo>
                    <a:pt x="444792" y="237350"/>
                  </a:moveTo>
                  <a:lnTo>
                    <a:pt x="425589" y="237350"/>
                  </a:lnTo>
                  <a:lnTo>
                    <a:pt x="425589" y="277253"/>
                  </a:lnTo>
                  <a:lnTo>
                    <a:pt x="356146" y="277253"/>
                  </a:lnTo>
                  <a:lnTo>
                    <a:pt x="356146" y="296456"/>
                  </a:lnTo>
                  <a:lnTo>
                    <a:pt x="444792" y="296456"/>
                  </a:lnTo>
                  <a:lnTo>
                    <a:pt x="444792" y="237350"/>
                  </a:lnTo>
                  <a:close/>
                </a:path>
                <a:path w="1367790" h="985519">
                  <a:moveTo>
                    <a:pt x="444792" y="0"/>
                  </a:moveTo>
                  <a:lnTo>
                    <a:pt x="356146" y="0"/>
                  </a:lnTo>
                  <a:lnTo>
                    <a:pt x="356146" y="19189"/>
                  </a:lnTo>
                  <a:lnTo>
                    <a:pt x="425589" y="19189"/>
                  </a:lnTo>
                  <a:lnTo>
                    <a:pt x="425589" y="59105"/>
                  </a:lnTo>
                  <a:lnTo>
                    <a:pt x="444792" y="59105"/>
                  </a:lnTo>
                  <a:lnTo>
                    <a:pt x="444792" y="0"/>
                  </a:lnTo>
                  <a:close/>
                </a:path>
                <a:path w="1367790" h="985519">
                  <a:moveTo>
                    <a:pt x="475195" y="145580"/>
                  </a:moveTo>
                  <a:lnTo>
                    <a:pt x="472122" y="141986"/>
                  </a:lnTo>
                  <a:lnTo>
                    <a:pt x="462191" y="131203"/>
                  </a:lnTo>
                  <a:lnTo>
                    <a:pt x="451815" y="121310"/>
                  </a:lnTo>
                  <a:lnTo>
                    <a:pt x="451815" y="148234"/>
                  </a:lnTo>
                  <a:lnTo>
                    <a:pt x="427990" y="171246"/>
                  </a:lnTo>
                  <a:lnTo>
                    <a:pt x="388543" y="202628"/>
                  </a:lnTo>
                  <a:lnTo>
                    <a:pt x="336600" y="233197"/>
                  </a:lnTo>
                  <a:lnTo>
                    <a:pt x="275310" y="253771"/>
                  </a:lnTo>
                  <a:lnTo>
                    <a:pt x="236880" y="257454"/>
                  </a:lnTo>
                  <a:lnTo>
                    <a:pt x="176936" y="248386"/>
                  </a:lnTo>
                  <a:lnTo>
                    <a:pt x="123291" y="225907"/>
                  </a:lnTo>
                  <a:lnTo>
                    <a:pt x="78257" y="197027"/>
                  </a:lnTo>
                  <a:lnTo>
                    <a:pt x="44132" y="168783"/>
                  </a:lnTo>
                  <a:lnTo>
                    <a:pt x="23253" y="148221"/>
                  </a:lnTo>
                  <a:lnTo>
                    <a:pt x="44132" y="127635"/>
                  </a:lnTo>
                  <a:lnTo>
                    <a:pt x="78232" y="99390"/>
                  </a:lnTo>
                  <a:lnTo>
                    <a:pt x="123253" y="70523"/>
                  </a:lnTo>
                  <a:lnTo>
                    <a:pt x="176911" y="48044"/>
                  </a:lnTo>
                  <a:lnTo>
                    <a:pt x="236880" y="38989"/>
                  </a:lnTo>
                  <a:lnTo>
                    <a:pt x="296926" y="48044"/>
                  </a:lnTo>
                  <a:lnTo>
                    <a:pt x="350837" y="70535"/>
                  </a:lnTo>
                  <a:lnTo>
                    <a:pt x="396227" y="99415"/>
                  </a:lnTo>
                  <a:lnTo>
                    <a:pt x="430682" y="127647"/>
                  </a:lnTo>
                  <a:lnTo>
                    <a:pt x="451815" y="148234"/>
                  </a:lnTo>
                  <a:lnTo>
                    <a:pt x="451815" y="121310"/>
                  </a:lnTo>
                  <a:lnTo>
                    <a:pt x="437959" y="108089"/>
                  </a:lnTo>
                  <a:lnTo>
                    <a:pt x="401358" y="79019"/>
                  </a:lnTo>
                  <a:lnTo>
                    <a:pt x="354355" y="50368"/>
                  </a:lnTo>
                  <a:lnTo>
                    <a:pt x="325475" y="38989"/>
                  </a:lnTo>
                  <a:lnTo>
                    <a:pt x="298881" y="28498"/>
                  </a:lnTo>
                  <a:lnTo>
                    <a:pt x="236880" y="19799"/>
                  </a:lnTo>
                  <a:lnTo>
                    <a:pt x="174967" y="28498"/>
                  </a:lnTo>
                  <a:lnTo>
                    <a:pt x="119735" y="50380"/>
                  </a:lnTo>
                  <a:lnTo>
                    <a:pt x="73050" y="79044"/>
                  </a:lnTo>
                  <a:lnTo>
                    <a:pt x="36779" y="108127"/>
                  </a:lnTo>
                  <a:lnTo>
                    <a:pt x="2984" y="142036"/>
                  </a:lnTo>
                  <a:lnTo>
                    <a:pt x="0" y="145580"/>
                  </a:lnTo>
                  <a:lnTo>
                    <a:pt x="0" y="150876"/>
                  </a:lnTo>
                  <a:lnTo>
                    <a:pt x="36779" y="188328"/>
                  </a:lnTo>
                  <a:lnTo>
                    <a:pt x="73050" y="217411"/>
                  </a:lnTo>
                  <a:lnTo>
                    <a:pt x="119735" y="246075"/>
                  </a:lnTo>
                  <a:lnTo>
                    <a:pt x="174967" y="267944"/>
                  </a:lnTo>
                  <a:lnTo>
                    <a:pt x="236880" y="276656"/>
                  </a:lnTo>
                  <a:lnTo>
                    <a:pt x="247281" y="276402"/>
                  </a:lnTo>
                  <a:lnTo>
                    <a:pt x="325729" y="257454"/>
                  </a:lnTo>
                  <a:lnTo>
                    <a:pt x="393065" y="223100"/>
                  </a:lnTo>
                  <a:lnTo>
                    <a:pt x="434060" y="191719"/>
                  </a:lnTo>
                  <a:lnTo>
                    <a:pt x="472173" y="154419"/>
                  </a:lnTo>
                  <a:lnTo>
                    <a:pt x="475195" y="150876"/>
                  </a:lnTo>
                  <a:lnTo>
                    <a:pt x="475195" y="145580"/>
                  </a:lnTo>
                  <a:close/>
                </a:path>
                <a:path w="1367790" h="985519">
                  <a:moveTo>
                    <a:pt x="1253896" y="786396"/>
                  </a:moveTo>
                  <a:lnTo>
                    <a:pt x="1216101" y="747636"/>
                  </a:lnTo>
                  <a:lnTo>
                    <a:pt x="1216101" y="723049"/>
                  </a:lnTo>
                  <a:lnTo>
                    <a:pt x="1204201" y="723049"/>
                  </a:lnTo>
                  <a:lnTo>
                    <a:pt x="1204201" y="752475"/>
                  </a:lnTo>
                  <a:lnTo>
                    <a:pt x="1245374" y="794702"/>
                  </a:lnTo>
                  <a:lnTo>
                    <a:pt x="1253896" y="786396"/>
                  </a:lnTo>
                  <a:close/>
                </a:path>
                <a:path w="1367790" h="985519">
                  <a:moveTo>
                    <a:pt x="1367447" y="663117"/>
                  </a:moveTo>
                  <a:lnTo>
                    <a:pt x="1355547" y="663117"/>
                  </a:lnTo>
                  <a:lnTo>
                    <a:pt x="1355547" y="675017"/>
                  </a:lnTo>
                  <a:lnTo>
                    <a:pt x="1355547" y="700227"/>
                  </a:lnTo>
                  <a:lnTo>
                    <a:pt x="1352321" y="703618"/>
                  </a:lnTo>
                  <a:lnTo>
                    <a:pt x="1335176" y="703618"/>
                  </a:lnTo>
                  <a:lnTo>
                    <a:pt x="1329232" y="703605"/>
                  </a:lnTo>
                  <a:lnTo>
                    <a:pt x="1329232" y="715505"/>
                  </a:lnTo>
                  <a:lnTo>
                    <a:pt x="1329232" y="761136"/>
                  </a:lnTo>
                  <a:lnTo>
                    <a:pt x="1267637" y="824306"/>
                  </a:lnTo>
                  <a:lnTo>
                    <a:pt x="1329232" y="887476"/>
                  </a:lnTo>
                  <a:lnTo>
                    <a:pt x="1329232" y="933081"/>
                  </a:lnTo>
                  <a:lnTo>
                    <a:pt x="1314805" y="933081"/>
                  </a:lnTo>
                  <a:lnTo>
                    <a:pt x="1314805" y="896137"/>
                  </a:lnTo>
                  <a:lnTo>
                    <a:pt x="1302905" y="883932"/>
                  </a:lnTo>
                  <a:lnTo>
                    <a:pt x="1302905" y="900976"/>
                  </a:lnTo>
                  <a:lnTo>
                    <a:pt x="1302905" y="933081"/>
                  </a:lnTo>
                  <a:lnTo>
                    <a:pt x="1222679" y="933081"/>
                  </a:lnTo>
                  <a:lnTo>
                    <a:pt x="1222679" y="900976"/>
                  </a:lnTo>
                  <a:lnTo>
                    <a:pt x="1258722" y="864006"/>
                  </a:lnTo>
                  <a:lnTo>
                    <a:pt x="1266863" y="864006"/>
                  </a:lnTo>
                  <a:lnTo>
                    <a:pt x="1302905" y="900976"/>
                  </a:lnTo>
                  <a:lnTo>
                    <a:pt x="1302905" y="883932"/>
                  </a:lnTo>
                  <a:lnTo>
                    <a:pt x="1271879" y="852106"/>
                  </a:lnTo>
                  <a:lnTo>
                    <a:pt x="1253705" y="852106"/>
                  </a:lnTo>
                  <a:lnTo>
                    <a:pt x="1210779" y="896137"/>
                  </a:lnTo>
                  <a:lnTo>
                    <a:pt x="1210779" y="933081"/>
                  </a:lnTo>
                  <a:lnTo>
                    <a:pt x="1196352" y="933081"/>
                  </a:lnTo>
                  <a:lnTo>
                    <a:pt x="1196352" y="887476"/>
                  </a:lnTo>
                  <a:lnTo>
                    <a:pt x="1257935" y="824306"/>
                  </a:lnTo>
                  <a:lnTo>
                    <a:pt x="1196352" y="761136"/>
                  </a:lnTo>
                  <a:lnTo>
                    <a:pt x="1196352" y="715505"/>
                  </a:lnTo>
                  <a:lnTo>
                    <a:pt x="1329232" y="715505"/>
                  </a:lnTo>
                  <a:lnTo>
                    <a:pt x="1329232" y="703605"/>
                  </a:lnTo>
                  <a:lnTo>
                    <a:pt x="1190409" y="703605"/>
                  </a:lnTo>
                  <a:lnTo>
                    <a:pt x="1173264" y="703618"/>
                  </a:lnTo>
                  <a:lnTo>
                    <a:pt x="1170025" y="700227"/>
                  </a:lnTo>
                  <a:lnTo>
                    <a:pt x="1170025" y="675017"/>
                  </a:lnTo>
                  <a:lnTo>
                    <a:pt x="1355547" y="675017"/>
                  </a:lnTo>
                  <a:lnTo>
                    <a:pt x="1355547" y="663117"/>
                  </a:lnTo>
                  <a:lnTo>
                    <a:pt x="1158125" y="663117"/>
                  </a:lnTo>
                  <a:lnTo>
                    <a:pt x="1158125" y="696061"/>
                  </a:lnTo>
                  <a:lnTo>
                    <a:pt x="1159637" y="703630"/>
                  </a:lnTo>
                  <a:lnTo>
                    <a:pt x="1163726" y="709815"/>
                  </a:lnTo>
                  <a:lnTo>
                    <a:pt x="1169809" y="713981"/>
                  </a:lnTo>
                  <a:lnTo>
                    <a:pt x="1177239" y="715518"/>
                  </a:lnTo>
                  <a:lnTo>
                    <a:pt x="1184440" y="715518"/>
                  </a:lnTo>
                  <a:lnTo>
                    <a:pt x="1184440" y="765975"/>
                  </a:lnTo>
                  <a:lnTo>
                    <a:pt x="1241310" y="824306"/>
                  </a:lnTo>
                  <a:lnTo>
                    <a:pt x="1184440" y="882624"/>
                  </a:lnTo>
                  <a:lnTo>
                    <a:pt x="1184440" y="933107"/>
                  </a:lnTo>
                  <a:lnTo>
                    <a:pt x="1177239" y="933107"/>
                  </a:lnTo>
                  <a:lnTo>
                    <a:pt x="1169809" y="934631"/>
                  </a:lnTo>
                  <a:lnTo>
                    <a:pt x="1163726" y="938796"/>
                  </a:lnTo>
                  <a:lnTo>
                    <a:pt x="1159624" y="944994"/>
                  </a:lnTo>
                  <a:lnTo>
                    <a:pt x="1158125" y="952538"/>
                  </a:lnTo>
                  <a:lnTo>
                    <a:pt x="1158125" y="985494"/>
                  </a:lnTo>
                  <a:lnTo>
                    <a:pt x="1367447" y="985494"/>
                  </a:lnTo>
                  <a:lnTo>
                    <a:pt x="1367447" y="973594"/>
                  </a:lnTo>
                  <a:lnTo>
                    <a:pt x="1367447" y="952538"/>
                  </a:lnTo>
                  <a:lnTo>
                    <a:pt x="1365948" y="944981"/>
                  </a:lnTo>
                  <a:lnTo>
                    <a:pt x="1361846" y="938796"/>
                  </a:lnTo>
                  <a:lnTo>
                    <a:pt x="1355775" y="934631"/>
                  </a:lnTo>
                  <a:lnTo>
                    <a:pt x="1355547" y="934593"/>
                  </a:lnTo>
                  <a:lnTo>
                    <a:pt x="1355547" y="948385"/>
                  </a:lnTo>
                  <a:lnTo>
                    <a:pt x="1355547" y="973594"/>
                  </a:lnTo>
                  <a:lnTo>
                    <a:pt x="1170025" y="973594"/>
                  </a:lnTo>
                  <a:lnTo>
                    <a:pt x="1170025" y="948385"/>
                  </a:lnTo>
                  <a:lnTo>
                    <a:pt x="1173264" y="944994"/>
                  </a:lnTo>
                  <a:lnTo>
                    <a:pt x="1196352" y="944994"/>
                  </a:lnTo>
                  <a:lnTo>
                    <a:pt x="1329232" y="944981"/>
                  </a:lnTo>
                  <a:lnTo>
                    <a:pt x="1352321" y="944994"/>
                  </a:lnTo>
                  <a:lnTo>
                    <a:pt x="1355547" y="948385"/>
                  </a:lnTo>
                  <a:lnTo>
                    <a:pt x="1355547" y="934593"/>
                  </a:lnTo>
                  <a:lnTo>
                    <a:pt x="1348333" y="933107"/>
                  </a:lnTo>
                  <a:lnTo>
                    <a:pt x="1341120" y="933107"/>
                  </a:lnTo>
                  <a:lnTo>
                    <a:pt x="1341120" y="882624"/>
                  </a:lnTo>
                  <a:lnTo>
                    <a:pt x="1284262" y="824306"/>
                  </a:lnTo>
                  <a:lnTo>
                    <a:pt x="1341120" y="765975"/>
                  </a:lnTo>
                  <a:lnTo>
                    <a:pt x="1341120" y="715518"/>
                  </a:lnTo>
                  <a:lnTo>
                    <a:pt x="1348333" y="715518"/>
                  </a:lnTo>
                  <a:lnTo>
                    <a:pt x="1355775" y="713981"/>
                  </a:lnTo>
                  <a:lnTo>
                    <a:pt x="1361846" y="709815"/>
                  </a:lnTo>
                  <a:lnTo>
                    <a:pt x="1365948" y="703618"/>
                  </a:lnTo>
                  <a:lnTo>
                    <a:pt x="1367447" y="696061"/>
                  </a:lnTo>
                  <a:lnTo>
                    <a:pt x="1367447" y="675017"/>
                  </a:lnTo>
                  <a:lnTo>
                    <a:pt x="1367447" y="6631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" name="object 6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66" name="object 66"/>
          <p:cNvSpPr txBox="1"/>
          <p:nvPr/>
        </p:nvSpPr>
        <p:spPr>
          <a:xfrm>
            <a:off x="5435227" y="9590923"/>
            <a:ext cx="127444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спе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**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сравнению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2020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годом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545998" y="5718428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«ВижнЛабс»</a:t>
            </a:r>
            <a:endParaRPr sz="700">
              <a:latin typeface="Trebuchet MS"/>
              <a:cs typeface="Trebuchet MS"/>
            </a:endParaRPr>
          </a:p>
        </p:txBody>
      </p:sp>
      <p:pic>
        <p:nvPicPr>
          <p:cNvPr id="69" name="object 6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762824" y="2710383"/>
            <a:ext cx="1166391" cy="406410"/>
          </a:xfrm>
          <a:prstGeom prst="rect">
            <a:avLst/>
          </a:prstGeom>
        </p:spPr>
      </p:pic>
      <p:grpSp>
        <p:nvGrpSpPr>
          <p:cNvPr id="70" name="object 70"/>
          <p:cNvGrpSpPr/>
          <p:nvPr/>
        </p:nvGrpSpPr>
        <p:grpSpPr>
          <a:xfrm>
            <a:off x="1172060" y="3508336"/>
            <a:ext cx="2219325" cy="548640"/>
            <a:chOff x="1172060" y="3508336"/>
            <a:chExt cx="2219325" cy="548640"/>
          </a:xfrm>
        </p:grpSpPr>
        <p:pic>
          <p:nvPicPr>
            <p:cNvPr id="71" name="object 7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32025" y="3508336"/>
              <a:ext cx="647999" cy="215988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172060" y="3905999"/>
              <a:ext cx="882780" cy="150647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20466" y="3535336"/>
              <a:ext cx="370662" cy="370662"/>
            </a:xfrm>
            <a:prstGeom prst="rect">
              <a:avLst/>
            </a:prstGeom>
          </p:spPr>
        </p:pic>
      </p:grpSp>
      <p:pic>
        <p:nvPicPr>
          <p:cNvPr id="74" name="object 74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762824" y="7385062"/>
            <a:ext cx="1166391" cy="321905"/>
          </a:xfrm>
          <a:prstGeom prst="rect">
            <a:avLst/>
          </a:prstGeom>
        </p:spPr>
      </p:pic>
      <p:pic>
        <p:nvPicPr>
          <p:cNvPr id="75" name="object 75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122563" y="8123466"/>
            <a:ext cx="446925" cy="495681"/>
          </a:xfrm>
          <a:prstGeom prst="rect">
            <a:avLst/>
          </a:prstGeom>
        </p:spPr>
      </p:pic>
      <p:grpSp>
        <p:nvGrpSpPr>
          <p:cNvPr id="76" name="object 76"/>
          <p:cNvGrpSpPr/>
          <p:nvPr/>
        </p:nvGrpSpPr>
        <p:grpSpPr>
          <a:xfrm>
            <a:off x="8657996" y="5718416"/>
            <a:ext cx="1242060" cy="1355725"/>
            <a:chOff x="8657996" y="5718416"/>
            <a:chExt cx="1242060" cy="1355725"/>
          </a:xfrm>
        </p:grpSpPr>
        <p:sp>
          <p:nvSpPr>
            <p:cNvPr id="77" name="object 77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658000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79" name="object 7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39</a:t>
            </a:r>
          </a:p>
        </p:txBody>
      </p:sp>
      <p:sp>
        <p:nvSpPr>
          <p:cNvPr id="80" name="object 8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7163993"/>
            <a:ext cx="2892425" cy="802005"/>
          </a:xfrm>
          <a:custGeom>
            <a:avLst/>
            <a:gdLst/>
            <a:ahLst/>
            <a:cxnLst/>
            <a:rect l="l" t="t" r="r" b="b"/>
            <a:pathLst>
              <a:path w="2892425" h="802004">
                <a:moveTo>
                  <a:pt x="2892044" y="0"/>
                </a:moveTo>
                <a:lnTo>
                  <a:pt x="0" y="0"/>
                </a:lnTo>
                <a:lnTo>
                  <a:pt x="0" y="801623"/>
                </a:lnTo>
                <a:lnTo>
                  <a:pt x="2892044" y="80162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8054911"/>
            <a:ext cx="2892425" cy="799465"/>
          </a:xfrm>
          <a:custGeom>
            <a:avLst/>
            <a:gdLst/>
            <a:ahLst/>
            <a:cxnLst/>
            <a:rect l="l" t="t" r="r" b="b"/>
            <a:pathLst>
              <a:path w="2892425" h="799465">
                <a:moveTo>
                  <a:pt x="2892044" y="0"/>
                </a:moveTo>
                <a:lnTo>
                  <a:pt x="0" y="0"/>
                </a:lnTo>
                <a:lnTo>
                  <a:pt x="0" y="799083"/>
                </a:lnTo>
                <a:lnTo>
                  <a:pt x="2892044" y="79908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899998" y="8943999"/>
            <a:ext cx="4455795" cy="956310"/>
          </a:xfrm>
          <a:custGeom>
            <a:avLst/>
            <a:gdLst/>
            <a:ahLst/>
            <a:cxnLst/>
            <a:rect l="l" t="t" r="r" b="b"/>
            <a:pathLst>
              <a:path w="4455795" h="956309">
                <a:moveTo>
                  <a:pt x="4455769" y="0"/>
                </a:moveTo>
                <a:lnTo>
                  <a:pt x="0" y="0"/>
                </a:lnTo>
                <a:lnTo>
                  <a:pt x="0" y="956005"/>
                </a:lnTo>
                <a:lnTo>
                  <a:pt x="4455769" y="956005"/>
                </a:lnTo>
                <a:lnTo>
                  <a:pt x="44557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6545998" y="6440855"/>
            <a:ext cx="2022475" cy="633730"/>
            <a:chOff x="6545998" y="6440855"/>
            <a:chExt cx="2022475" cy="633730"/>
          </a:xfrm>
        </p:grpSpPr>
        <p:sp>
          <p:nvSpPr>
            <p:cNvPr id="7" name="object 7"/>
            <p:cNvSpPr/>
            <p:nvPr/>
          </p:nvSpPr>
          <p:spPr>
            <a:xfrm>
              <a:off x="6545998" y="64408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6720949" y="65223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296949" y="6600812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855993" y="66008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76"/>
                  </a:lnTo>
                  <a:lnTo>
                    <a:pt x="156679" y="269976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76"/>
                  </a:lnTo>
                  <a:lnTo>
                    <a:pt x="64554" y="269976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76"/>
                  </a:lnTo>
                  <a:lnTo>
                    <a:pt x="38227" y="269976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6545998" y="5718428"/>
            <a:ext cx="2022475" cy="633730"/>
            <a:chOff x="6545998" y="5718428"/>
            <a:chExt cx="2022475" cy="633730"/>
          </a:xfrm>
        </p:grpSpPr>
        <p:sp>
          <p:nvSpPr>
            <p:cNvPr id="12" name="object 12"/>
            <p:cNvSpPr/>
            <p:nvPr/>
          </p:nvSpPr>
          <p:spPr>
            <a:xfrm>
              <a:off x="6545998" y="57184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720949" y="57906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296950" y="58692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1" y="5891716"/>
              <a:ext cx="265870" cy="277365"/>
            </a:xfrm>
            <a:prstGeom prst="rect">
              <a:avLst/>
            </a:prstGeom>
          </p:spPr>
        </p:pic>
      </p:grpSp>
      <p:grpSp>
        <p:nvGrpSpPr>
          <p:cNvPr id="16" name="object 16"/>
          <p:cNvGrpSpPr/>
          <p:nvPr/>
        </p:nvGrpSpPr>
        <p:grpSpPr>
          <a:xfrm>
            <a:off x="0" y="5501647"/>
            <a:ext cx="10800080" cy="1359535"/>
            <a:chOff x="0" y="5501647"/>
            <a:chExt cx="10800080" cy="1359535"/>
          </a:xfrm>
        </p:grpSpPr>
        <p:sp>
          <p:nvSpPr>
            <p:cNvPr id="17" name="object 17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27832" y="6262101"/>
              <a:ext cx="356311" cy="49569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1710491" y="5659592"/>
            <a:ext cx="32670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Интеллектуальная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система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видеонаблюдения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 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мониторинга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угроз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безопасности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9998" y="7163993"/>
            <a:ext cx="2892425" cy="80200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«Ме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аФон»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882047" y="71640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30810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Низкая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скорость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ручного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выявления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инци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принятия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оперативных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мер</a:t>
            </a:r>
            <a:endParaRPr sz="800">
              <a:latin typeface="Trebuchet MS"/>
              <a:cs typeface="Trebuchet MS"/>
            </a:endParaRPr>
          </a:p>
          <a:p>
            <a:pPr marL="197485" marR="14414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твие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ати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тики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учета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посещаемости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городских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зон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14898" y="7164006"/>
            <a:ext cx="4485640" cy="273621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30175">
              <a:lnSpc>
                <a:spcPct val="100000"/>
              </a:lnSpc>
              <a:spcBef>
                <a:spcPts val="85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мониторинга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«Купол»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использует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интеллектуальную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систему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видеонаблюдения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применением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нейроаналитики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данных,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поступающих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через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видеокамеры.</a:t>
            </a:r>
            <a:endParaRPr sz="8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функционал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направлен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помощь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поддержании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общественного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порядка: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7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оматичес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ое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выя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ай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бр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ячих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обак;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обнаружение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скопления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людей;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ентифи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ация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правона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ушений;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7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идентификация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несанкционированных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митингов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массовых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мероприятий;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выявление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незаконной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торговли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общественных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территориях;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ведение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статистики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посещений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набережной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Анапы.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99998" y="8054911"/>
            <a:ext cx="2892425" cy="799465"/>
          </a:xfrm>
          <a:prstGeom prst="rect">
            <a:avLst/>
          </a:prstGeom>
        </p:spPr>
        <p:txBody>
          <a:bodyPr wrap="square" lIns="0" tIns="5334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2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1004569" marR="449580" indent="-547370">
              <a:lnSpc>
                <a:spcPct val="100000"/>
              </a:lnSpc>
              <a:spcBef>
                <a:spcPts val="1030"/>
              </a:spcBef>
            </a:pP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дмини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трация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муниципально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образования  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город-курорт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Анапа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77300" y="8992461"/>
            <a:ext cx="55816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990003" y="9215728"/>
            <a:ext cx="4288155" cy="583565"/>
          </a:xfrm>
          <a:custGeom>
            <a:avLst/>
            <a:gdLst/>
            <a:ahLst/>
            <a:cxnLst/>
            <a:rect l="l" t="t" r="r" b="b"/>
            <a:pathLst>
              <a:path w="4288155" h="583565">
                <a:moveTo>
                  <a:pt x="2143163" y="0"/>
                </a:moveTo>
                <a:lnTo>
                  <a:pt x="0" y="0"/>
                </a:lnTo>
                <a:lnTo>
                  <a:pt x="0" y="583476"/>
                </a:lnTo>
                <a:lnTo>
                  <a:pt x="2143163" y="583476"/>
                </a:lnTo>
                <a:lnTo>
                  <a:pt x="2143163" y="0"/>
                </a:lnTo>
                <a:close/>
              </a:path>
              <a:path w="4288155" h="583565">
                <a:moveTo>
                  <a:pt x="4287583" y="0"/>
                </a:moveTo>
                <a:lnTo>
                  <a:pt x="2222614" y="0"/>
                </a:lnTo>
                <a:lnTo>
                  <a:pt x="2222614" y="583476"/>
                </a:lnTo>
                <a:lnTo>
                  <a:pt x="4287583" y="583476"/>
                </a:lnTo>
                <a:lnTo>
                  <a:pt x="4287583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1047574" y="9260124"/>
            <a:ext cx="171132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Количество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задержанных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год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работы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системы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289913" y="9260124"/>
            <a:ext cx="140398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Раскрыто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использованием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АПК</a:t>
            </a:r>
            <a:endParaRPr sz="7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«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УП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Л»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47574" y="9600369"/>
            <a:ext cx="5994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ч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ловек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289913" y="9600369"/>
            <a:ext cx="88074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85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105" b="1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пр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уплений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899998" y="25496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5414898" y="1104061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899998" y="34392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4" name="object 34"/>
          <p:cNvGrpSpPr/>
          <p:nvPr/>
        </p:nvGrpSpPr>
        <p:grpSpPr>
          <a:xfrm>
            <a:off x="899998" y="4329645"/>
            <a:ext cx="4425315" cy="956310"/>
            <a:chOff x="899998" y="4329645"/>
            <a:chExt cx="4425315" cy="956310"/>
          </a:xfrm>
        </p:grpSpPr>
        <p:sp>
          <p:nvSpPr>
            <p:cNvPr id="35" name="object 35"/>
            <p:cNvSpPr/>
            <p:nvPr/>
          </p:nvSpPr>
          <p:spPr>
            <a:xfrm>
              <a:off x="899998" y="4329645"/>
              <a:ext cx="4425315" cy="956310"/>
            </a:xfrm>
            <a:custGeom>
              <a:avLst/>
              <a:gdLst/>
              <a:ahLst/>
              <a:cxnLst/>
              <a:rect l="l" t="t" r="r" b="b"/>
              <a:pathLst>
                <a:path w="4425315" h="956310">
                  <a:moveTo>
                    <a:pt x="4424895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4424895" y="956005"/>
                  </a:lnTo>
                  <a:lnTo>
                    <a:pt x="44248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990003" y="4601387"/>
              <a:ext cx="4258945" cy="583565"/>
            </a:xfrm>
            <a:custGeom>
              <a:avLst/>
              <a:gdLst/>
              <a:ahLst/>
              <a:cxnLst/>
              <a:rect l="l" t="t" r="r" b="b"/>
              <a:pathLst>
                <a:path w="4258945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258945" h="583564">
                  <a:moveTo>
                    <a:pt x="4258805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258805" y="583463"/>
                  </a:lnTo>
                  <a:lnTo>
                    <a:pt x="425880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" name="object 37"/>
          <p:cNvGrpSpPr/>
          <p:nvPr/>
        </p:nvGrpSpPr>
        <p:grpSpPr>
          <a:xfrm>
            <a:off x="6545998" y="1826501"/>
            <a:ext cx="2022475" cy="633730"/>
            <a:chOff x="6545998" y="1826501"/>
            <a:chExt cx="2022475" cy="633730"/>
          </a:xfrm>
        </p:grpSpPr>
        <p:sp>
          <p:nvSpPr>
            <p:cNvPr id="38" name="object 38"/>
            <p:cNvSpPr/>
            <p:nvPr/>
          </p:nvSpPr>
          <p:spPr>
            <a:xfrm>
              <a:off x="6545998" y="18265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6720949" y="19079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7296949" y="1986470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6855993" y="19864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74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76"/>
                  </a:lnTo>
                  <a:lnTo>
                    <a:pt x="156679" y="269976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76"/>
                  </a:lnTo>
                  <a:lnTo>
                    <a:pt x="64554" y="269976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76"/>
                  </a:lnTo>
                  <a:lnTo>
                    <a:pt x="38227" y="269976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74"/>
                  </a:lnTo>
                  <a:lnTo>
                    <a:pt x="32283" y="40474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" name="object 42"/>
          <p:cNvGrpSpPr/>
          <p:nvPr/>
        </p:nvGrpSpPr>
        <p:grpSpPr>
          <a:xfrm>
            <a:off x="6545998" y="1104074"/>
            <a:ext cx="2022475" cy="633730"/>
            <a:chOff x="6545998" y="1104074"/>
            <a:chExt cx="2022475" cy="633730"/>
          </a:xfrm>
        </p:grpSpPr>
        <p:sp>
          <p:nvSpPr>
            <p:cNvPr id="43" name="object 43"/>
            <p:cNvSpPr/>
            <p:nvPr/>
          </p:nvSpPr>
          <p:spPr>
            <a:xfrm>
              <a:off x="6545998" y="11040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6720949" y="11763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7296950" y="1254835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28291" y="1277367"/>
              <a:ext cx="265870" cy="277365"/>
            </a:xfrm>
            <a:prstGeom prst="rect">
              <a:avLst/>
            </a:prstGeom>
          </p:spPr>
        </p:pic>
      </p:grpSp>
      <p:sp>
        <p:nvSpPr>
          <p:cNvPr id="47" name="object 47"/>
          <p:cNvSpPr txBox="1"/>
          <p:nvPr/>
        </p:nvSpPr>
        <p:spPr>
          <a:xfrm>
            <a:off x="1710491" y="1045241"/>
            <a:ext cx="247840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17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ервис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25" b="1">
                <a:solidFill>
                  <a:srgbClr val="3763AF"/>
                </a:solidFill>
                <a:latin typeface="Trebuchet MS"/>
                <a:cs typeface="Trebuchet MS"/>
              </a:rPr>
              <a:t>анализа  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омобильно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трафи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99998" y="25496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922019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«С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ан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4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3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тПроек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882047" y="25496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48590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дленная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обраб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нарушений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ПДД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человеком</a:t>
            </a:r>
            <a:endParaRPr sz="800">
              <a:latin typeface="Trebuchet MS"/>
              <a:cs typeface="Trebuchet MS"/>
            </a:endParaRPr>
          </a:p>
          <a:p>
            <a:pPr marL="197485" marR="8001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Некорректная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первичная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нарушений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ПДД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из-за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ловечес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фак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ора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9998" y="34392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Trebuchet MS"/>
              <a:cs typeface="Trebuchet MS"/>
            </a:endParaRPr>
          </a:p>
          <a:p>
            <a:pPr marL="996315" marR="429895" indent="-559435">
              <a:lnSpc>
                <a:spcPct val="100000"/>
              </a:lnSpc>
            </a:pP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ГКУ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«Центр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безопасности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дорожного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движения </a:t>
            </a:r>
            <a:r>
              <a:rPr dirty="0" sz="700" spc="-19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Ростовской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области»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414898" y="1104061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90000" y="4378111"/>
            <a:ext cx="1919605" cy="75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algn="just"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процента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автоматизированной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обраб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тки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ф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ови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еофи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ации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ушений 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ПДД</a:t>
            </a:r>
            <a:endParaRPr sz="700">
              <a:latin typeface="Trebuchet MS"/>
              <a:cs typeface="Trebuchet MS"/>
            </a:endParaRPr>
          </a:p>
          <a:p>
            <a:pPr algn="just" marL="69850">
              <a:lnSpc>
                <a:spcPct val="100000"/>
              </a:lnSpc>
              <a:spcBef>
                <a:spcPts val="16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ф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офак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302613" y="4645775"/>
            <a:ext cx="1382395" cy="487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оматичес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ое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расп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знавание 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проверка</a:t>
            </a:r>
            <a:endParaRPr sz="700">
              <a:latin typeface="Trebuchet MS"/>
              <a:cs typeface="Trebuchet MS"/>
            </a:endParaRPr>
          </a:p>
          <a:p>
            <a:pPr marR="304165">
              <a:lnSpc>
                <a:spcPct val="100000"/>
              </a:lnSpc>
              <a:spcBef>
                <a:spcPts val="40"/>
              </a:spcBef>
            </a:pP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8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парам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тров  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из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разных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0" b="1">
                <a:solidFill>
                  <a:srgbClr val="FFFFFF"/>
                </a:solidFill>
                <a:latin typeface="Trebuchet MS"/>
                <a:cs typeface="Trebuchet MS"/>
              </a:rPr>
              <a:t>баз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анных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5697870" y="1323368"/>
            <a:ext cx="475615" cy="296545"/>
            <a:chOff x="5697870" y="1323368"/>
            <a:chExt cx="475615" cy="296545"/>
          </a:xfrm>
        </p:grpSpPr>
        <p:sp>
          <p:nvSpPr>
            <p:cNvPr id="55" name="object 55"/>
            <p:cNvSpPr/>
            <p:nvPr/>
          </p:nvSpPr>
          <p:spPr>
            <a:xfrm>
              <a:off x="5807833" y="1343774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40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3"/>
                  </a:lnTo>
                  <a:lnTo>
                    <a:pt x="4979" y="164990"/>
                  </a:lnTo>
                  <a:lnTo>
                    <a:pt x="27893" y="208560"/>
                  </a:lnTo>
                  <a:lnTo>
                    <a:pt x="67044" y="241068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40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76445" y="1412483"/>
              <a:ext cx="118008" cy="118224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5697868" y="1323377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4">
                  <a:moveTo>
                    <a:pt x="118999" y="0"/>
                  </a:moveTo>
                  <a:lnTo>
                    <a:pt x="30365" y="0"/>
                  </a:lnTo>
                  <a:lnTo>
                    <a:pt x="30365" y="59105"/>
                  </a:lnTo>
                  <a:lnTo>
                    <a:pt x="49555" y="59105"/>
                  </a:lnTo>
                  <a:lnTo>
                    <a:pt x="49555" y="19189"/>
                  </a:lnTo>
                  <a:lnTo>
                    <a:pt x="118999" y="19189"/>
                  </a:lnTo>
                  <a:lnTo>
                    <a:pt x="118999" y="0"/>
                  </a:lnTo>
                  <a:close/>
                </a:path>
                <a:path w="475614" h="296544">
                  <a:moveTo>
                    <a:pt x="119011" y="277253"/>
                  </a:moveTo>
                  <a:lnTo>
                    <a:pt x="49568" y="277253"/>
                  </a:lnTo>
                  <a:lnTo>
                    <a:pt x="49568" y="237350"/>
                  </a:lnTo>
                  <a:lnTo>
                    <a:pt x="30365" y="237350"/>
                  </a:lnTo>
                  <a:lnTo>
                    <a:pt x="30365" y="296456"/>
                  </a:lnTo>
                  <a:lnTo>
                    <a:pt x="119011" y="296456"/>
                  </a:lnTo>
                  <a:lnTo>
                    <a:pt x="119011" y="277253"/>
                  </a:lnTo>
                  <a:close/>
                </a:path>
                <a:path w="475614" h="296544">
                  <a:moveTo>
                    <a:pt x="444792" y="237350"/>
                  </a:moveTo>
                  <a:lnTo>
                    <a:pt x="425589" y="237350"/>
                  </a:lnTo>
                  <a:lnTo>
                    <a:pt x="425589" y="277253"/>
                  </a:lnTo>
                  <a:lnTo>
                    <a:pt x="356146" y="277253"/>
                  </a:lnTo>
                  <a:lnTo>
                    <a:pt x="356146" y="296456"/>
                  </a:lnTo>
                  <a:lnTo>
                    <a:pt x="444792" y="296456"/>
                  </a:lnTo>
                  <a:lnTo>
                    <a:pt x="444792" y="237350"/>
                  </a:lnTo>
                  <a:close/>
                </a:path>
                <a:path w="475614" h="296544">
                  <a:moveTo>
                    <a:pt x="444792" y="0"/>
                  </a:moveTo>
                  <a:lnTo>
                    <a:pt x="356146" y="0"/>
                  </a:lnTo>
                  <a:lnTo>
                    <a:pt x="356146" y="19189"/>
                  </a:lnTo>
                  <a:lnTo>
                    <a:pt x="425589" y="19189"/>
                  </a:lnTo>
                  <a:lnTo>
                    <a:pt x="425589" y="59105"/>
                  </a:lnTo>
                  <a:lnTo>
                    <a:pt x="444792" y="59105"/>
                  </a:lnTo>
                  <a:lnTo>
                    <a:pt x="444792" y="0"/>
                  </a:lnTo>
                  <a:close/>
                </a:path>
                <a:path w="475614" h="296544">
                  <a:moveTo>
                    <a:pt x="475195" y="145580"/>
                  </a:moveTo>
                  <a:lnTo>
                    <a:pt x="472122" y="141986"/>
                  </a:lnTo>
                  <a:lnTo>
                    <a:pt x="462191" y="131203"/>
                  </a:lnTo>
                  <a:lnTo>
                    <a:pt x="451815" y="121323"/>
                  </a:lnTo>
                  <a:lnTo>
                    <a:pt x="451815" y="148234"/>
                  </a:lnTo>
                  <a:lnTo>
                    <a:pt x="427990" y="171246"/>
                  </a:lnTo>
                  <a:lnTo>
                    <a:pt x="388543" y="202628"/>
                  </a:lnTo>
                  <a:lnTo>
                    <a:pt x="336600" y="233197"/>
                  </a:lnTo>
                  <a:lnTo>
                    <a:pt x="275310" y="253771"/>
                  </a:lnTo>
                  <a:lnTo>
                    <a:pt x="236880" y="257454"/>
                  </a:lnTo>
                  <a:lnTo>
                    <a:pt x="176936" y="248386"/>
                  </a:lnTo>
                  <a:lnTo>
                    <a:pt x="123291" y="225907"/>
                  </a:lnTo>
                  <a:lnTo>
                    <a:pt x="78257" y="197027"/>
                  </a:lnTo>
                  <a:lnTo>
                    <a:pt x="44132" y="168783"/>
                  </a:lnTo>
                  <a:lnTo>
                    <a:pt x="23253" y="148221"/>
                  </a:lnTo>
                  <a:lnTo>
                    <a:pt x="44119" y="127635"/>
                  </a:lnTo>
                  <a:lnTo>
                    <a:pt x="78232" y="99390"/>
                  </a:lnTo>
                  <a:lnTo>
                    <a:pt x="123253" y="70523"/>
                  </a:lnTo>
                  <a:lnTo>
                    <a:pt x="176911" y="48044"/>
                  </a:lnTo>
                  <a:lnTo>
                    <a:pt x="236880" y="38989"/>
                  </a:lnTo>
                  <a:lnTo>
                    <a:pt x="296926" y="48044"/>
                  </a:lnTo>
                  <a:lnTo>
                    <a:pt x="350837" y="70535"/>
                  </a:lnTo>
                  <a:lnTo>
                    <a:pt x="396227" y="99415"/>
                  </a:lnTo>
                  <a:lnTo>
                    <a:pt x="430682" y="127647"/>
                  </a:lnTo>
                  <a:lnTo>
                    <a:pt x="451815" y="148234"/>
                  </a:lnTo>
                  <a:lnTo>
                    <a:pt x="451815" y="121323"/>
                  </a:lnTo>
                  <a:lnTo>
                    <a:pt x="437946" y="108089"/>
                  </a:lnTo>
                  <a:lnTo>
                    <a:pt x="401358" y="79019"/>
                  </a:lnTo>
                  <a:lnTo>
                    <a:pt x="354355" y="50368"/>
                  </a:lnTo>
                  <a:lnTo>
                    <a:pt x="325475" y="38989"/>
                  </a:lnTo>
                  <a:lnTo>
                    <a:pt x="298881" y="28498"/>
                  </a:lnTo>
                  <a:lnTo>
                    <a:pt x="236880" y="19799"/>
                  </a:lnTo>
                  <a:lnTo>
                    <a:pt x="174967" y="28498"/>
                  </a:lnTo>
                  <a:lnTo>
                    <a:pt x="119735" y="50380"/>
                  </a:lnTo>
                  <a:lnTo>
                    <a:pt x="73037" y="79044"/>
                  </a:lnTo>
                  <a:lnTo>
                    <a:pt x="36779" y="108127"/>
                  </a:lnTo>
                  <a:lnTo>
                    <a:pt x="2984" y="142036"/>
                  </a:lnTo>
                  <a:lnTo>
                    <a:pt x="0" y="145580"/>
                  </a:lnTo>
                  <a:lnTo>
                    <a:pt x="0" y="150876"/>
                  </a:lnTo>
                  <a:lnTo>
                    <a:pt x="36779" y="188328"/>
                  </a:lnTo>
                  <a:lnTo>
                    <a:pt x="73037" y="217411"/>
                  </a:lnTo>
                  <a:lnTo>
                    <a:pt x="119735" y="246075"/>
                  </a:lnTo>
                  <a:lnTo>
                    <a:pt x="174967" y="267944"/>
                  </a:lnTo>
                  <a:lnTo>
                    <a:pt x="236880" y="276656"/>
                  </a:lnTo>
                  <a:lnTo>
                    <a:pt x="247281" y="276402"/>
                  </a:lnTo>
                  <a:lnTo>
                    <a:pt x="325716" y="257454"/>
                  </a:lnTo>
                  <a:lnTo>
                    <a:pt x="393065" y="223100"/>
                  </a:lnTo>
                  <a:lnTo>
                    <a:pt x="434060" y="191719"/>
                  </a:lnTo>
                  <a:lnTo>
                    <a:pt x="472173" y="154419"/>
                  </a:lnTo>
                  <a:lnTo>
                    <a:pt x="475195" y="150876"/>
                  </a:lnTo>
                  <a:lnTo>
                    <a:pt x="475195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" name="object 58"/>
          <p:cNvGrpSpPr/>
          <p:nvPr/>
        </p:nvGrpSpPr>
        <p:grpSpPr>
          <a:xfrm>
            <a:off x="0" y="887306"/>
            <a:ext cx="10800080" cy="1359535"/>
            <a:chOff x="0" y="887306"/>
            <a:chExt cx="10800080" cy="1359535"/>
          </a:xfrm>
        </p:grpSpPr>
        <p:sp>
          <p:nvSpPr>
            <p:cNvPr id="59" name="object 59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1027823" y="1647760"/>
              <a:ext cx="356870" cy="495934"/>
            </a:xfrm>
            <a:custGeom>
              <a:avLst/>
              <a:gdLst/>
              <a:ahLst/>
              <a:cxnLst/>
              <a:rect l="l" t="t" r="r" b="b"/>
              <a:pathLst>
                <a:path w="356870" h="495935">
                  <a:moveTo>
                    <a:pt x="122491" y="192989"/>
                  </a:moveTo>
                  <a:lnTo>
                    <a:pt x="122301" y="191439"/>
                  </a:lnTo>
                  <a:lnTo>
                    <a:pt x="118135" y="187464"/>
                  </a:lnTo>
                  <a:lnTo>
                    <a:pt x="114452" y="186601"/>
                  </a:lnTo>
                  <a:lnTo>
                    <a:pt x="111645" y="187756"/>
                  </a:lnTo>
                  <a:lnTo>
                    <a:pt x="108165" y="189204"/>
                  </a:lnTo>
                  <a:lnTo>
                    <a:pt x="107480" y="191922"/>
                  </a:lnTo>
                  <a:lnTo>
                    <a:pt x="107480" y="212737"/>
                  </a:lnTo>
                  <a:lnTo>
                    <a:pt x="107772" y="215061"/>
                  </a:lnTo>
                  <a:lnTo>
                    <a:pt x="111645" y="219811"/>
                  </a:lnTo>
                  <a:lnTo>
                    <a:pt x="117449" y="219900"/>
                  </a:lnTo>
                  <a:lnTo>
                    <a:pt x="120357" y="217004"/>
                  </a:lnTo>
                  <a:lnTo>
                    <a:pt x="122301" y="214972"/>
                  </a:lnTo>
                  <a:lnTo>
                    <a:pt x="122491" y="213906"/>
                  </a:lnTo>
                  <a:lnTo>
                    <a:pt x="122491" y="192989"/>
                  </a:lnTo>
                  <a:close/>
                </a:path>
                <a:path w="356870" h="495935">
                  <a:moveTo>
                    <a:pt x="122974" y="325932"/>
                  </a:moveTo>
                  <a:lnTo>
                    <a:pt x="122694" y="324192"/>
                  </a:lnTo>
                  <a:lnTo>
                    <a:pt x="118427" y="318770"/>
                  </a:lnTo>
                  <a:lnTo>
                    <a:pt x="112420" y="318389"/>
                  </a:lnTo>
                  <a:lnTo>
                    <a:pt x="109423" y="321386"/>
                  </a:lnTo>
                  <a:lnTo>
                    <a:pt x="107683" y="323126"/>
                  </a:lnTo>
                  <a:lnTo>
                    <a:pt x="107492" y="324586"/>
                  </a:lnTo>
                  <a:lnTo>
                    <a:pt x="107492" y="343179"/>
                  </a:lnTo>
                  <a:lnTo>
                    <a:pt x="107873" y="346659"/>
                  </a:lnTo>
                  <a:lnTo>
                    <a:pt x="111937" y="352475"/>
                  </a:lnTo>
                  <a:lnTo>
                    <a:pt x="119684" y="351790"/>
                  </a:lnTo>
                  <a:lnTo>
                    <a:pt x="121920" y="346951"/>
                  </a:lnTo>
                  <a:lnTo>
                    <a:pt x="122491" y="345592"/>
                  </a:lnTo>
                  <a:lnTo>
                    <a:pt x="122974" y="340080"/>
                  </a:lnTo>
                  <a:lnTo>
                    <a:pt x="122974" y="325932"/>
                  </a:lnTo>
                  <a:close/>
                </a:path>
                <a:path w="356870" h="495935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72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356870" h="495935">
                  <a:moveTo>
                    <a:pt x="122974" y="152019"/>
                  </a:moveTo>
                  <a:lnTo>
                    <a:pt x="122783" y="150863"/>
                  </a:lnTo>
                  <a:lnTo>
                    <a:pt x="118325" y="145821"/>
                  </a:lnTo>
                  <a:lnTo>
                    <a:pt x="114744" y="144856"/>
                  </a:lnTo>
                  <a:lnTo>
                    <a:pt x="111645" y="146113"/>
                  </a:lnTo>
                  <a:lnTo>
                    <a:pt x="108165" y="147561"/>
                  </a:lnTo>
                  <a:lnTo>
                    <a:pt x="107480" y="150279"/>
                  </a:lnTo>
                  <a:lnTo>
                    <a:pt x="107480" y="175069"/>
                  </a:lnTo>
                  <a:lnTo>
                    <a:pt x="108445" y="177203"/>
                  </a:lnTo>
                  <a:lnTo>
                    <a:pt x="117551" y="177482"/>
                  </a:lnTo>
                  <a:lnTo>
                    <a:pt x="118910" y="176911"/>
                  </a:lnTo>
                  <a:lnTo>
                    <a:pt x="120650" y="174777"/>
                  </a:lnTo>
                  <a:lnTo>
                    <a:pt x="122783" y="172351"/>
                  </a:lnTo>
                  <a:lnTo>
                    <a:pt x="122974" y="171284"/>
                  </a:lnTo>
                  <a:lnTo>
                    <a:pt x="122974" y="152019"/>
                  </a:lnTo>
                  <a:close/>
                </a:path>
                <a:path w="356870" h="495935">
                  <a:moveTo>
                    <a:pt x="123164" y="281393"/>
                  </a:moveTo>
                  <a:lnTo>
                    <a:pt x="122199" y="277710"/>
                  </a:lnTo>
                  <a:lnTo>
                    <a:pt x="118516" y="275971"/>
                  </a:lnTo>
                  <a:lnTo>
                    <a:pt x="115023" y="274421"/>
                  </a:lnTo>
                  <a:lnTo>
                    <a:pt x="112903" y="274612"/>
                  </a:lnTo>
                  <a:lnTo>
                    <a:pt x="109994" y="276936"/>
                  </a:lnTo>
                  <a:lnTo>
                    <a:pt x="107480" y="278879"/>
                  </a:lnTo>
                  <a:lnTo>
                    <a:pt x="107480" y="304927"/>
                  </a:lnTo>
                  <a:lnTo>
                    <a:pt x="108343" y="306857"/>
                  </a:lnTo>
                  <a:lnTo>
                    <a:pt x="121221" y="306857"/>
                  </a:lnTo>
                  <a:lnTo>
                    <a:pt x="122389" y="304634"/>
                  </a:lnTo>
                  <a:lnTo>
                    <a:pt x="123164" y="281393"/>
                  </a:lnTo>
                  <a:close/>
                </a:path>
                <a:path w="356870" h="495935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356870" h="495935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356870" h="495935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356870" h="495935">
                  <a:moveTo>
                    <a:pt x="150088" y="152120"/>
                  </a:moveTo>
                  <a:lnTo>
                    <a:pt x="149796" y="149885"/>
                  </a:lnTo>
                  <a:lnTo>
                    <a:pt x="146405" y="145821"/>
                  </a:lnTo>
                  <a:lnTo>
                    <a:pt x="142633" y="144856"/>
                  </a:lnTo>
                  <a:lnTo>
                    <a:pt x="139827" y="146113"/>
                  </a:lnTo>
                  <a:lnTo>
                    <a:pt x="135572" y="147853"/>
                  </a:lnTo>
                  <a:lnTo>
                    <a:pt x="134594" y="150660"/>
                  </a:lnTo>
                  <a:lnTo>
                    <a:pt x="134594" y="172643"/>
                  </a:lnTo>
                  <a:lnTo>
                    <a:pt x="135572" y="175450"/>
                  </a:lnTo>
                  <a:lnTo>
                    <a:pt x="142824" y="178168"/>
                  </a:lnTo>
                  <a:lnTo>
                    <a:pt x="147866" y="176618"/>
                  </a:lnTo>
                  <a:lnTo>
                    <a:pt x="149123" y="174193"/>
                  </a:lnTo>
                  <a:lnTo>
                    <a:pt x="149707" y="173228"/>
                  </a:lnTo>
                  <a:lnTo>
                    <a:pt x="150088" y="167411"/>
                  </a:lnTo>
                  <a:lnTo>
                    <a:pt x="150088" y="152120"/>
                  </a:lnTo>
                  <a:close/>
                </a:path>
                <a:path w="356870" h="495935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702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87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356870" h="495935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356870" h="495935">
                  <a:moveTo>
                    <a:pt x="222707" y="322453"/>
                  </a:moveTo>
                  <a:lnTo>
                    <a:pt x="221742" y="319252"/>
                  </a:lnTo>
                  <a:lnTo>
                    <a:pt x="215442" y="316357"/>
                  </a:lnTo>
                  <a:lnTo>
                    <a:pt x="214287" y="316357"/>
                  </a:lnTo>
                  <a:lnTo>
                    <a:pt x="207251" y="332955"/>
                  </a:lnTo>
                  <a:lnTo>
                    <a:pt x="207479" y="340969"/>
                  </a:lnTo>
                  <a:lnTo>
                    <a:pt x="208178" y="345592"/>
                  </a:lnTo>
                  <a:lnTo>
                    <a:pt x="209448" y="348018"/>
                  </a:lnTo>
                  <a:lnTo>
                    <a:pt x="214477" y="349567"/>
                  </a:lnTo>
                  <a:lnTo>
                    <a:pt x="221742" y="346849"/>
                  </a:lnTo>
                  <a:lnTo>
                    <a:pt x="222707" y="344043"/>
                  </a:lnTo>
                  <a:lnTo>
                    <a:pt x="222707" y="322453"/>
                  </a:lnTo>
                  <a:close/>
                </a:path>
                <a:path w="356870" h="495935">
                  <a:moveTo>
                    <a:pt x="222910" y="299694"/>
                  </a:moveTo>
                  <a:lnTo>
                    <a:pt x="222516" y="288366"/>
                  </a:lnTo>
                  <a:lnTo>
                    <a:pt x="222237" y="277431"/>
                  </a:lnTo>
                  <a:lnTo>
                    <a:pt x="222034" y="276555"/>
                  </a:lnTo>
                  <a:lnTo>
                    <a:pt x="217004" y="272389"/>
                  </a:lnTo>
                  <a:lnTo>
                    <a:pt x="212940" y="272491"/>
                  </a:lnTo>
                  <a:lnTo>
                    <a:pt x="209740" y="275005"/>
                  </a:lnTo>
                  <a:lnTo>
                    <a:pt x="207225" y="276936"/>
                  </a:lnTo>
                  <a:lnTo>
                    <a:pt x="207225" y="299986"/>
                  </a:lnTo>
                  <a:lnTo>
                    <a:pt x="207314" y="300863"/>
                  </a:lnTo>
                  <a:lnTo>
                    <a:pt x="212547" y="305701"/>
                  </a:lnTo>
                  <a:lnTo>
                    <a:pt x="217297" y="305600"/>
                  </a:lnTo>
                  <a:lnTo>
                    <a:pt x="222808" y="300088"/>
                  </a:lnTo>
                  <a:lnTo>
                    <a:pt x="222910" y="299694"/>
                  </a:lnTo>
                  <a:close/>
                </a:path>
                <a:path w="356870" h="495935">
                  <a:moveTo>
                    <a:pt x="249821" y="323519"/>
                  </a:moveTo>
                  <a:lnTo>
                    <a:pt x="249529" y="321284"/>
                  </a:lnTo>
                  <a:lnTo>
                    <a:pt x="246138" y="317220"/>
                  </a:lnTo>
                  <a:lnTo>
                    <a:pt x="242366" y="316255"/>
                  </a:lnTo>
                  <a:lnTo>
                    <a:pt x="239560" y="317512"/>
                  </a:lnTo>
                  <a:lnTo>
                    <a:pt x="235305" y="319252"/>
                  </a:lnTo>
                  <a:lnTo>
                    <a:pt x="234327" y="322059"/>
                  </a:lnTo>
                  <a:lnTo>
                    <a:pt x="234327" y="344043"/>
                  </a:lnTo>
                  <a:lnTo>
                    <a:pt x="235305" y="346849"/>
                  </a:lnTo>
                  <a:lnTo>
                    <a:pt x="242557" y="349567"/>
                  </a:lnTo>
                  <a:lnTo>
                    <a:pt x="247599" y="348018"/>
                  </a:lnTo>
                  <a:lnTo>
                    <a:pt x="248856" y="345592"/>
                  </a:lnTo>
                  <a:lnTo>
                    <a:pt x="249440" y="344627"/>
                  </a:lnTo>
                  <a:lnTo>
                    <a:pt x="249821" y="338810"/>
                  </a:lnTo>
                  <a:lnTo>
                    <a:pt x="249821" y="323519"/>
                  </a:lnTo>
                  <a:close/>
                </a:path>
                <a:path w="356870" h="495935">
                  <a:moveTo>
                    <a:pt x="249821" y="276936"/>
                  </a:moveTo>
                  <a:lnTo>
                    <a:pt x="244017" y="272478"/>
                  </a:lnTo>
                  <a:lnTo>
                    <a:pt x="239750" y="272389"/>
                  </a:lnTo>
                  <a:lnTo>
                    <a:pt x="237236" y="274904"/>
                  </a:lnTo>
                  <a:lnTo>
                    <a:pt x="234518" y="277622"/>
                  </a:lnTo>
                  <a:lnTo>
                    <a:pt x="234137" y="280225"/>
                  </a:lnTo>
                  <a:lnTo>
                    <a:pt x="234810" y="300367"/>
                  </a:lnTo>
                  <a:lnTo>
                    <a:pt x="235013" y="301434"/>
                  </a:lnTo>
                  <a:lnTo>
                    <a:pt x="240233" y="305600"/>
                  </a:lnTo>
                  <a:lnTo>
                    <a:pt x="245084" y="305498"/>
                  </a:lnTo>
                  <a:lnTo>
                    <a:pt x="249631" y="300659"/>
                  </a:lnTo>
                  <a:lnTo>
                    <a:pt x="249821" y="299402"/>
                  </a:lnTo>
                  <a:lnTo>
                    <a:pt x="249821" y="276936"/>
                  </a:lnTo>
                  <a:close/>
                </a:path>
                <a:path w="356870" h="495935">
                  <a:moveTo>
                    <a:pt x="249834" y="236270"/>
                  </a:moveTo>
                  <a:lnTo>
                    <a:pt x="249732" y="235394"/>
                  </a:lnTo>
                  <a:lnTo>
                    <a:pt x="244792" y="230847"/>
                  </a:lnTo>
                  <a:lnTo>
                    <a:pt x="240144" y="230746"/>
                  </a:lnTo>
                  <a:lnTo>
                    <a:pt x="237147" y="233172"/>
                  </a:lnTo>
                  <a:lnTo>
                    <a:pt x="234924" y="234911"/>
                  </a:lnTo>
                  <a:lnTo>
                    <a:pt x="234823" y="235597"/>
                  </a:lnTo>
                  <a:lnTo>
                    <a:pt x="234823" y="259029"/>
                  </a:lnTo>
                  <a:lnTo>
                    <a:pt x="234924" y="259702"/>
                  </a:lnTo>
                  <a:lnTo>
                    <a:pt x="237147" y="261442"/>
                  </a:lnTo>
                  <a:lnTo>
                    <a:pt x="240055" y="263867"/>
                  </a:lnTo>
                  <a:lnTo>
                    <a:pt x="244119" y="263766"/>
                  </a:lnTo>
                  <a:lnTo>
                    <a:pt x="249834" y="259321"/>
                  </a:lnTo>
                  <a:lnTo>
                    <a:pt x="249834" y="236270"/>
                  </a:lnTo>
                  <a:close/>
                </a:path>
                <a:path w="356870" h="495935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898"/>
                  </a:lnTo>
                  <a:lnTo>
                    <a:pt x="310984" y="299110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27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27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699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4609" y="430618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83"/>
                  </a:lnTo>
                  <a:lnTo>
                    <a:pt x="185699" y="110591"/>
                  </a:lnTo>
                  <a:lnTo>
                    <a:pt x="185661" y="107569"/>
                  </a:lnTo>
                  <a:lnTo>
                    <a:pt x="185229" y="99212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42"/>
                  </a:lnTo>
                  <a:lnTo>
                    <a:pt x="170129" y="110591"/>
                  </a:lnTo>
                  <a:lnTo>
                    <a:pt x="170192" y="299110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699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27"/>
                  </a:lnTo>
                  <a:lnTo>
                    <a:pt x="86575" y="183337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61" y="292442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82"/>
                  </a:lnTo>
                  <a:lnTo>
                    <a:pt x="199694" y="52971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301663" y="69291"/>
                  </a:lnTo>
                  <a:lnTo>
                    <a:pt x="251955" y="52971"/>
                  </a:lnTo>
                  <a:lnTo>
                    <a:pt x="231546" y="46482"/>
                  </a:lnTo>
                  <a:lnTo>
                    <a:pt x="201993" y="37084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71"/>
                  </a:lnTo>
                  <a:lnTo>
                    <a:pt x="52158" y="70116"/>
                  </a:lnTo>
                  <a:lnTo>
                    <a:pt x="37020" y="75361"/>
                  </a:lnTo>
                  <a:lnTo>
                    <a:pt x="31076" y="77762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05" y="445414"/>
                  </a:lnTo>
                  <a:lnTo>
                    <a:pt x="178168" y="463054"/>
                  </a:lnTo>
                  <a:lnTo>
                    <a:pt x="191566" y="457314"/>
                  </a:lnTo>
                  <a:lnTo>
                    <a:pt x="240512" y="424243"/>
                  </a:lnTo>
                  <a:lnTo>
                    <a:pt x="272326" y="396443"/>
                  </a:lnTo>
                  <a:lnTo>
                    <a:pt x="285254" y="383438"/>
                  </a:lnTo>
                  <a:lnTo>
                    <a:pt x="315506" y="338289"/>
                  </a:lnTo>
                  <a:lnTo>
                    <a:pt x="327050" y="210426"/>
                  </a:lnTo>
                  <a:lnTo>
                    <a:pt x="327291" y="79692"/>
                  </a:lnTo>
                  <a:close/>
                </a:path>
                <a:path w="356870" h="495935">
                  <a:moveTo>
                    <a:pt x="356247" y="58204"/>
                  </a:moveTo>
                  <a:lnTo>
                    <a:pt x="266623" y="27127"/>
                  </a:lnTo>
                  <a:lnTo>
                    <a:pt x="206844" y="8382"/>
                  </a:lnTo>
                  <a:lnTo>
                    <a:pt x="177495" y="0"/>
                  </a:lnTo>
                  <a:lnTo>
                    <a:pt x="169354" y="2209"/>
                  </a:lnTo>
                  <a:lnTo>
                    <a:pt x="122135" y="16802"/>
                  </a:lnTo>
                  <a:lnTo>
                    <a:pt x="27305" y="47472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592"/>
                  </a:lnTo>
                  <a:lnTo>
                    <a:pt x="812" y="257302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356870" h="495935">
                  <a:moveTo>
                    <a:pt x="356311" y="151472"/>
                  </a:moveTo>
                  <a:lnTo>
                    <a:pt x="356095" y="123253"/>
                  </a:lnTo>
                  <a:lnTo>
                    <a:pt x="355523" y="112090"/>
                  </a:lnTo>
                  <a:lnTo>
                    <a:pt x="354406" y="109321"/>
                  </a:lnTo>
                  <a:lnTo>
                    <a:pt x="351409" y="106324"/>
                  </a:lnTo>
                  <a:lnTo>
                    <a:pt x="345401" y="106705"/>
                  </a:lnTo>
                  <a:lnTo>
                    <a:pt x="340880" y="151892"/>
                  </a:lnTo>
                  <a:lnTo>
                    <a:pt x="340804" y="253390"/>
                  </a:lnTo>
                  <a:lnTo>
                    <a:pt x="340601" y="283044"/>
                  </a:lnTo>
                  <a:lnTo>
                    <a:pt x="327164" y="345363"/>
                  </a:lnTo>
                  <a:lnTo>
                    <a:pt x="302996" y="382854"/>
                  </a:lnTo>
                  <a:lnTo>
                    <a:pt x="267449" y="419430"/>
                  </a:lnTo>
                  <a:lnTo>
                    <a:pt x="221068" y="454431"/>
                  </a:lnTo>
                  <a:lnTo>
                    <a:pt x="183769" y="476694"/>
                  </a:lnTo>
                  <a:lnTo>
                    <a:pt x="178269" y="479221"/>
                  </a:lnTo>
                  <a:lnTo>
                    <a:pt x="172580" y="476732"/>
                  </a:lnTo>
                  <a:lnTo>
                    <a:pt x="132664" y="452602"/>
                  </a:lnTo>
                  <a:lnTo>
                    <a:pt x="100660" y="429310"/>
                  </a:lnTo>
                  <a:lnTo>
                    <a:pt x="54775" y="384365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16"/>
                  </a:lnTo>
                  <a:lnTo>
                    <a:pt x="15494" y="290106"/>
                  </a:lnTo>
                  <a:lnTo>
                    <a:pt x="15011" y="286524"/>
                  </a:lnTo>
                  <a:lnTo>
                    <a:pt x="12204" y="280327"/>
                  </a:lnTo>
                  <a:lnTo>
                    <a:pt x="4457" y="279654"/>
                  </a:lnTo>
                  <a:lnTo>
                    <a:pt x="1460" y="283908"/>
                  </a:lnTo>
                  <a:lnTo>
                    <a:pt x="165" y="289801"/>
                  </a:lnTo>
                  <a:lnTo>
                    <a:pt x="419" y="300012"/>
                  </a:lnTo>
                  <a:lnTo>
                    <a:pt x="20497" y="362610"/>
                  </a:lnTo>
                  <a:lnTo>
                    <a:pt x="46405" y="399199"/>
                  </a:lnTo>
                  <a:lnTo>
                    <a:pt x="82080" y="434505"/>
                  </a:lnTo>
                  <a:lnTo>
                    <a:pt x="127050" y="467995"/>
                  </a:lnTo>
                  <a:lnTo>
                    <a:pt x="159867" y="487794"/>
                  </a:lnTo>
                  <a:lnTo>
                    <a:pt x="178168" y="495693"/>
                  </a:lnTo>
                  <a:lnTo>
                    <a:pt x="184848" y="493598"/>
                  </a:lnTo>
                  <a:lnTo>
                    <a:pt x="229400" y="467893"/>
                  </a:lnTo>
                  <a:lnTo>
                    <a:pt x="262445" y="444246"/>
                  </a:lnTo>
                  <a:lnTo>
                    <a:pt x="291376" y="418706"/>
                  </a:lnTo>
                  <a:lnTo>
                    <a:pt x="329895" y="372605"/>
                  </a:lnTo>
                  <a:lnTo>
                    <a:pt x="351510" y="325259"/>
                  </a:lnTo>
                  <a:lnTo>
                    <a:pt x="356260" y="264071"/>
                  </a:lnTo>
                  <a:lnTo>
                    <a:pt x="356311" y="151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/>
          <p:cNvSpPr txBox="1"/>
          <p:nvPr/>
        </p:nvSpPr>
        <p:spPr>
          <a:xfrm>
            <a:off x="5414898" y="2549651"/>
            <a:ext cx="4485640" cy="273621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527050">
              <a:lnSpc>
                <a:spcPct val="100000"/>
              </a:lnSpc>
              <a:spcBef>
                <a:spcPts val="85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«Скоринг»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модуль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видеоаналитики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«Трафик»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специального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программного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обеспечения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МВД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РФ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«Паутина».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непрерывно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реального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времени.</a:t>
            </a:r>
            <a:endParaRPr sz="8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57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«Скоринг»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нейронных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сетей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поток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видеоданных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проверяет:</a:t>
            </a:r>
            <a:endParaRPr sz="800">
              <a:latin typeface="Trebuchet MS"/>
              <a:cs typeface="Trebuchet MS"/>
            </a:endParaRPr>
          </a:p>
          <a:p>
            <a:pPr marL="318135" marR="126746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ГРЗ**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марку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транспортного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средства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(ТС)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соответствие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базы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ГИБДД;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наличие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регистрационных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базах;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7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нал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енные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ограничения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С;</a:t>
            </a:r>
            <a:endParaRPr sz="800">
              <a:latin typeface="Trebuchet MS"/>
              <a:cs typeface="Trebuchet MS"/>
            </a:endParaRPr>
          </a:p>
          <a:p>
            <a:pPr marL="318135" marR="119634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соответствие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стандартам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внешнего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оформления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класса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(коммерческий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спецтранспорт,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категория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ТС);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маршрутном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транспорте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(маршруты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направление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движения).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665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спе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60">
                <a:solidFill>
                  <a:srgbClr val="231F20"/>
                </a:solidFill>
                <a:latin typeface="Trebuchet MS"/>
                <a:cs typeface="Trebuchet MS"/>
              </a:rPr>
              <a:t>ар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твенный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реги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трационный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знак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545998" y="1104074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5414898" y="5718416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 txBox="1"/>
          <p:nvPr/>
        </p:nvSpPr>
        <p:spPr>
          <a:xfrm>
            <a:off x="5414898" y="57184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5773760" y="5828714"/>
            <a:ext cx="323850" cy="852805"/>
            <a:chOff x="5773760" y="5828714"/>
            <a:chExt cx="323850" cy="852805"/>
          </a:xfrm>
        </p:grpSpPr>
        <p:pic>
          <p:nvPicPr>
            <p:cNvPr id="67" name="object 6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48603" y="5843066"/>
              <a:ext cx="173700" cy="180279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5773750" y="5828715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4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4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4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4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4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587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" name="object 6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17397" y="6433889"/>
              <a:ext cx="236639" cy="247342"/>
            </a:xfrm>
            <a:prstGeom prst="rect">
              <a:avLst/>
            </a:prstGeom>
          </p:spPr>
        </p:pic>
      </p:grpSp>
      <p:pic>
        <p:nvPicPr>
          <p:cNvPr id="70" name="object 7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173225" y="3485812"/>
            <a:ext cx="345599" cy="460799"/>
          </a:xfrm>
          <a:prstGeom prst="rect">
            <a:avLst/>
          </a:prstGeom>
        </p:spPr>
      </p:pic>
      <p:pic>
        <p:nvPicPr>
          <p:cNvPr id="71" name="object 7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762824" y="2698711"/>
            <a:ext cx="1166392" cy="398513"/>
          </a:xfrm>
          <a:prstGeom prst="rect">
            <a:avLst/>
          </a:prstGeom>
        </p:spPr>
      </p:pic>
      <p:pic>
        <p:nvPicPr>
          <p:cNvPr id="72" name="object 72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998028" y="7293992"/>
            <a:ext cx="695984" cy="372463"/>
          </a:xfrm>
          <a:prstGeom prst="rect">
            <a:avLst/>
          </a:prstGeom>
        </p:spPr>
      </p:pic>
      <p:pic>
        <p:nvPicPr>
          <p:cNvPr id="73" name="object 73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176574" y="8132462"/>
            <a:ext cx="338888" cy="420948"/>
          </a:xfrm>
          <a:prstGeom prst="rect">
            <a:avLst/>
          </a:prstGeom>
        </p:spPr>
      </p:pic>
      <p:grpSp>
        <p:nvGrpSpPr>
          <p:cNvPr id="74" name="object 74"/>
          <p:cNvGrpSpPr/>
          <p:nvPr/>
        </p:nvGrpSpPr>
        <p:grpSpPr>
          <a:xfrm>
            <a:off x="8657996" y="1094320"/>
            <a:ext cx="1242060" cy="1355725"/>
            <a:chOff x="8657996" y="1094320"/>
            <a:chExt cx="1242060" cy="1355725"/>
          </a:xfrm>
        </p:grpSpPr>
        <p:sp>
          <p:nvSpPr>
            <p:cNvPr id="75" name="object 75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grpSp>
        <p:nvGrpSpPr>
          <p:cNvPr id="77" name="object 77"/>
          <p:cNvGrpSpPr/>
          <p:nvPr/>
        </p:nvGrpSpPr>
        <p:grpSpPr>
          <a:xfrm>
            <a:off x="8657996" y="5718416"/>
            <a:ext cx="1242060" cy="1355725"/>
            <a:chOff x="8657996" y="5718416"/>
            <a:chExt cx="1242060" cy="1355725"/>
          </a:xfrm>
        </p:grpSpPr>
        <p:sp>
          <p:nvSpPr>
            <p:cNvPr id="78" name="object 78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657999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80" name="object 8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40</a:t>
            </a:r>
          </a:p>
        </p:txBody>
      </p:sp>
      <p:sp>
        <p:nvSpPr>
          <p:cNvPr id="81" name="object 8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3" name="object 3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87997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6545999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6720950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296950" y="58819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6545999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50" y="6613512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15823" y="6262102"/>
              <a:ext cx="356870" cy="495934"/>
            </a:xfrm>
            <a:custGeom>
              <a:avLst/>
              <a:gdLst/>
              <a:ahLst/>
              <a:cxnLst/>
              <a:rect l="l" t="t" r="r" b="b"/>
              <a:pathLst>
                <a:path w="356870" h="495934">
                  <a:moveTo>
                    <a:pt x="122491" y="193001"/>
                  </a:moveTo>
                  <a:lnTo>
                    <a:pt x="122301" y="191452"/>
                  </a:lnTo>
                  <a:lnTo>
                    <a:pt x="118135" y="187477"/>
                  </a:lnTo>
                  <a:lnTo>
                    <a:pt x="114452" y="186613"/>
                  </a:lnTo>
                  <a:lnTo>
                    <a:pt x="111645" y="187769"/>
                  </a:lnTo>
                  <a:lnTo>
                    <a:pt x="108165" y="189217"/>
                  </a:lnTo>
                  <a:lnTo>
                    <a:pt x="107480" y="191935"/>
                  </a:lnTo>
                  <a:lnTo>
                    <a:pt x="107480" y="212750"/>
                  </a:lnTo>
                  <a:lnTo>
                    <a:pt x="107772" y="215074"/>
                  </a:lnTo>
                  <a:lnTo>
                    <a:pt x="111645" y="219824"/>
                  </a:lnTo>
                  <a:lnTo>
                    <a:pt x="117449" y="219913"/>
                  </a:lnTo>
                  <a:lnTo>
                    <a:pt x="120357" y="217017"/>
                  </a:lnTo>
                  <a:lnTo>
                    <a:pt x="122301" y="214985"/>
                  </a:lnTo>
                  <a:lnTo>
                    <a:pt x="122491" y="213918"/>
                  </a:lnTo>
                  <a:lnTo>
                    <a:pt x="122491" y="193001"/>
                  </a:lnTo>
                  <a:close/>
                </a:path>
                <a:path w="356870" h="495934">
                  <a:moveTo>
                    <a:pt x="122974" y="325945"/>
                  </a:moveTo>
                  <a:lnTo>
                    <a:pt x="122694" y="324205"/>
                  </a:lnTo>
                  <a:lnTo>
                    <a:pt x="118427" y="318782"/>
                  </a:lnTo>
                  <a:lnTo>
                    <a:pt x="112420" y="318401"/>
                  </a:lnTo>
                  <a:lnTo>
                    <a:pt x="109423" y="321398"/>
                  </a:lnTo>
                  <a:lnTo>
                    <a:pt x="107683" y="323138"/>
                  </a:lnTo>
                  <a:lnTo>
                    <a:pt x="107492" y="324599"/>
                  </a:lnTo>
                  <a:lnTo>
                    <a:pt x="107492" y="343192"/>
                  </a:lnTo>
                  <a:lnTo>
                    <a:pt x="107873" y="346671"/>
                  </a:lnTo>
                  <a:lnTo>
                    <a:pt x="111937" y="352488"/>
                  </a:lnTo>
                  <a:lnTo>
                    <a:pt x="119684" y="351802"/>
                  </a:lnTo>
                  <a:lnTo>
                    <a:pt x="121920" y="346964"/>
                  </a:lnTo>
                  <a:lnTo>
                    <a:pt x="122491" y="345605"/>
                  </a:lnTo>
                  <a:lnTo>
                    <a:pt x="122974" y="340093"/>
                  </a:lnTo>
                  <a:lnTo>
                    <a:pt x="122974" y="325945"/>
                  </a:lnTo>
                  <a:close/>
                </a:path>
                <a:path w="356870" h="495934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84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356870" h="495934">
                  <a:moveTo>
                    <a:pt x="122974" y="152031"/>
                  </a:moveTo>
                  <a:lnTo>
                    <a:pt x="122783" y="150876"/>
                  </a:lnTo>
                  <a:lnTo>
                    <a:pt x="118325" y="145834"/>
                  </a:lnTo>
                  <a:lnTo>
                    <a:pt x="114744" y="144868"/>
                  </a:lnTo>
                  <a:lnTo>
                    <a:pt x="111645" y="146126"/>
                  </a:lnTo>
                  <a:lnTo>
                    <a:pt x="108165" y="147574"/>
                  </a:lnTo>
                  <a:lnTo>
                    <a:pt x="107480" y="150291"/>
                  </a:lnTo>
                  <a:lnTo>
                    <a:pt x="107480" y="175082"/>
                  </a:lnTo>
                  <a:lnTo>
                    <a:pt x="108445" y="177215"/>
                  </a:lnTo>
                  <a:lnTo>
                    <a:pt x="117551" y="177495"/>
                  </a:lnTo>
                  <a:lnTo>
                    <a:pt x="118910" y="176923"/>
                  </a:lnTo>
                  <a:lnTo>
                    <a:pt x="120650" y="174790"/>
                  </a:lnTo>
                  <a:lnTo>
                    <a:pt x="122783" y="172364"/>
                  </a:lnTo>
                  <a:lnTo>
                    <a:pt x="122974" y="171297"/>
                  </a:lnTo>
                  <a:lnTo>
                    <a:pt x="122974" y="152031"/>
                  </a:lnTo>
                  <a:close/>
                </a:path>
                <a:path w="356870" h="495934">
                  <a:moveTo>
                    <a:pt x="123164" y="281406"/>
                  </a:moveTo>
                  <a:lnTo>
                    <a:pt x="122199" y="277723"/>
                  </a:lnTo>
                  <a:lnTo>
                    <a:pt x="118516" y="275983"/>
                  </a:lnTo>
                  <a:lnTo>
                    <a:pt x="115023" y="274434"/>
                  </a:lnTo>
                  <a:lnTo>
                    <a:pt x="112903" y="274624"/>
                  </a:lnTo>
                  <a:lnTo>
                    <a:pt x="109994" y="276948"/>
                  </a:lnTo>
                  <a:lnTo>
                    <a:pt x="107480" y="278879"/>
                  </a:lnTo>
                  <a:lnTo>
                    <a:pt x="107480" y="304939"/>
                  </a:lnTo>
                  <a:lnTo>
                    <a:pt x="108343" y="306870"/>
                  </a:lnTo>
                  <a:lnTo>
                    <a:pt x="121221" y="306870"/>
                  </a:lnTo>
                  <a:lnTo>
                    <a:pt x="122389" y="304647"/>
                  </a:lnTo>
                  <a:lnTo>
                    <a:pt x="123164" y="281406"/>
                  </a:lnTo>
                  <a:close/>
                </a:path>
                <a:path w="356870" h="495934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356870" h="495934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356870" h="495934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356870" h="495934">
                  <a:moveTo>
                    <a:pt x="150088" y="152133"/>
                  </a:moveTo>
                  <a:lnTo>
                    <a:pt x="149796" y="149898"/>
                  </a:lnTo>
                  <a:lnTo>
                    <a:pt x="146405" y="145834"/>
                  </a:lnTo>
                  <a:lnTo>
                    <a:pt x="142633" y="144868"/>
                  </a:lnTo>
                  <a:lnTo>
                    <a:pt x="139827" y="146126"/>
                  </a:lnTo>
                  <a:lnTo>
                    <a:pt x="135572" y="147866"/>
                  </a:lnTo>
                  <a:lnTo>
                    <a:pt x="134594" y="150672"/>
                  </a:lnTo>
                  <a:lnTo>
                    <a:pt x="134594" y="172656"/>
                  </a:lnTo>
                  <a:lnTo>
                    <a:pt x="135572" y="175463"/>
                  </a:lnTo>
                  <a:lnTo>
                    <a:pt x="142824" y="178181"/>
                  </a:lnTo>
                  <a:lnTo>
                    <a:pt x="147866" y="176631"/>
                  </a:lnTo>
                  <a:lnTo>
                    <a:pt x="149123" y="174205"/>
                  </a:lnTo>
                  <a:lnTo>
                    <a:pt x="149707" y="173240"/>
                  </a:lnTo>
                  <a:lnTo>
                    <a:pt x="150088" y="167424"/>
                  </a:lnTo>
                  <a:lnTo>
                    <a:pt x="150088" y="152133"/>
                  </a:lnTo>
                  <a:close/>
                </a:path>
                <a:path w="356870" h="495934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690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99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356870" h="495934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356870" h="495934">
                  <a:moveTo>
                    <a:pt x="222707" y="322465"/>
                  </a:moveTo>
                  <a:lnTo>
                    <a:pt x="221742" y="319265"/>
                  </a:lnTo>
                  <a:lnTo>
                    <a:pt x="215442" y="316369"/>
                  </a:lnTo>
                  <a:lnTo>
                    <a:pt x="214287" y="316369"/>
                  </a:lnTo>
                  <a:lnTo>
                    <a:pt x="207251" y="332968"/>
                  </a:lnTo>
                  <a:lnTo>
                    <a:pt x="207479" y="340982"/>
                  </a:lnTo>
                  <a:lnTo>
                    <a:pt x="208178" y="345605"/>
                  </a:lnTo>
                  <a:lnTo>
                    <a:pt x="209448" y="348030"/>
                  </a:lnTo>
                  <a:lnTo>
                    <a:pt x="214477" y="349580"/>
                  </a:lnTo>
                  <a:lnTo>
                    <a:pt x="221742" y="346862"/>
                  </a:lnTo>
                  <a:lnTo>
                    <a:pt x="222707" y="344055"/>
                  </a:lnTo>
                  <a:lnTo>
                    <a:pt x="222707" y="322465"/>
                  </a:lnTo>
                  <a:close/>
                </a:path>
                <a:path w="356870" h="495934">
                  <a:moveTo>
                    <a:pt x="222910" y="299707"/>
                  </a:moveTo>
                  <a:lnTo>
                    <a:pt x="222516" y="288378"/>
                  </a:lnTo>
                  <a:lnTo>
                    <a:pt x="222237" y="277444"/>
                  </a:lnTo>
                  <a:lnTo>
                    <a:pt x="222034" y="276567"/>
                  </a:lnTo>
                  <a:lnTo>
                    <a:pt x="217004" y="272402"/>
                  </a:lnTo>
                  <a:lnTo>
                    <a:pt x="212940" y="272503"/>
                  </a:lnTo>
                  <a:lnTo>
                    <a:pt x="209740" y="275018"/>
                  </a:lnTo>
                  <a:lnTo>
                    <a:pt x="207225" y="276948"/>
                  </a:lnTo>
                  <a:lnTo>
                    <a:pt x="207225" y="299999"/>
                  </a:lnTo>
                  <a:lnTo>
                    <a:pt x="207314" y="300875"/>
                  </a:lnTo>
                  <a:lnTo>
                    <a:pt x="212547" y="305714"/>
                  </a:lnTo>
                  <a:lnTo>
                    <a:pt x="217297" y="305612"/>
                  </a:lnTo>
                  <a:lnTo>
                    <a:pt x="222808" y="300101"/>
                  </a:lnTo>
                  <a:lnTo>
                    <a:pt x="222910" y="299707"/>
                  </a:lnTo>
                  <a:close/>
                </a:path>
                <a:path w="356870" h="495934">
                  <a:moveTo>
                    <a:pt x="249821" y="323532"/>
                  </a:moveTo>
                  <a:lnTo>
                    <a:pt x="249529" y="321297"/>
                  </a:lnTo>
                  <a:lnTo>
                    <a:pt x="246138" y="317233"/>
                  </a:lnTo>
                  <a:lnTo>
                    <a:pt x="242366" y="316268"/>
                  </a:lnTo>
                  <a:lnTo>
                    <a:pt x="239560" y="317525"/>
                  </a:lnTo>
                  <a:lnTo>
                    <a:pt x="235305" y="319265"/>
                  </a:lnTo>
                  <a:lnTo>
                    <a:pt x="234327" y="322072"/>
                  </a:lnTo>
                  <a:lnTo>
                    <a:pt x="234327" y="344055"/>
                  </a:lnTo>
                  <a:lnTo>
                    <a:pt x="235305" y="346862"/>
                  </a:lnTo>
                  <a:lnTo>
                    <a:pt x="242557" y="349580"/>
                  </a:lnTo>
                  <a:lnTo>
                    <a:pt x="247599" y="348030"/>
                  </a:lnTo>
                  <a:lnTo>
                    <a:pt x="248856" y="345605"/>
                  </a:lnTo>
                  <a:lnTo>
                    <a:pt x="249440" y="344639"/>
                  </a:lnTo>
                  <a:lnTo>
                    <a:pt x="249821" y="338823"/>
                  </a:lnTo>
                  <a:lnTo>
                    <a:pt x="249821" y="323532"/>
                  </a:lnTo>
                  <a:close/>
                </a:path>
                <a:path w="356870" h="495934">
                  <a:moveTo>
                    <a:pt x="249821" y="276948"/>
                  </a:moveTo>
                  <a:lnTo>
                    <a:pt x="244017" y="272491"/>
                  </a:lnTo>
                  <a:lnTo>
                    <a:pt x="239750" y="272402"/>
                  </a:lnTo>
                  <a:lnTo>
                    <a:pt x="237236" y="274916"/>
                  </a:lnTo>
                  <a:lnTo>
                    <a:pt x="234530" y="277634"/>
                  </a:lnTo>
                  <a:lnTo>
                    <a:pt x="234137" y="280238"/>
                  </a:lnTo>
                  <a:lnTo>
                    <a:pt x="234810" y="300380"/>
                  </a:lnTo>
                  <a:lnTo>
                    <a:pt x="235013" y="301447"/>
                  </a:lnTo>
                  <a:lnTo>
                    <a:pt x="240233" y="305612"/>
                  </a:lnTo>
                  <a:lnTo>
                    <a:pt x="245084" y="305511"/>
                  </a:lnTo>
                  <a:lnTo>
                    <a:pt x="249631" y="300672"/>
                  </a:lnTo>
                  <a:lnTo>
                    <a:pt x="249821" y="299415"/>
                  </a:lnTo>
                  <a:lnTo>
                    <a:pt x="249821" y="276948"/>
                  </a:lnTo>
                  <a:close/>
                </a:path>
                <a:path w="356870" h="495934">
                  <a:moveTo>
                    <a:pt x="249834" y="236283"/>
                  </a:moveTo>
                  <a:lnTo>
                    <a:pt x="249732" y="235407"/>
                  </a:lnTo>
                  <a:lnTo>
                    <a:pt x="244792" y="230860"/>
                  </a:lnTo>
                  <a:lnTo>
                    <a:pt x="240144" y="230759"/>
                  </a:lnTo>
                  <a:lnTo>
                    <a:pt x="237147" y="233184"/>
                  </a:lnTo>
                  <a:lnTo>
                    <a:pt x="234924" y="234924"/>
                  </a:lnTo>
                  <a:lnTo>
                    <a:pt x="234823" y="235610"/>
                  </a:lnTo>
                  <a:lnTo>
                    <a:pt x="234823" y="259041"/>
                  </a:lnTo>
                  <a:lnTo>
                    <a:pt x="234924" y="259715"/>
                  </a:lnTo>
                  <a:lnTo>
                    <a:pt x="237147" y="261454"/>
                  </a:lnTo>
                  <a:lnTo>
                    <a:pt x="240055" y="263880"/>
                  </a:lnTo>
                  <a:lnTo>
                    <a:pt x="244119" y="263779"/>
                  </a:lnTo>
                  <a:lnTo>
                    <a:pt x="249834" y="259334"/>
                  </a:lnTo>
                  <a:lnTo>
                    <a:pt x="249834" y="236283"/>
                  </a:lnTo>
                  <a:close/>
                </a:path>
                <a:path w="356870" h="495934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911"/>
                  </a:lnTo>
                  <a:lnTo>
                    <a:pt x="310984" y="299123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40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40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712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95"/>
                  </a:lnTo>
                  <a:lnTo>
                    <a:pt x="185699" y="110591"/>
                  </a:lnTo>
                  <a:lnTo>
                    <a:pt x="185661" y="107581"/>
                  </a:lnTo>
                  <a:lnTo>
                    <a:pt x="185229" y="99225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55"/>
                  </a:lnTo>
                  <a:lnTo>
                    <a:pt x="170129" y="110591"/>
                  </a:lnTo>
                  <a:lnTo>
                    <a:pt x="170192" y="299123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712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40"/>
                  </a:lnTo>
                  <a:lnTo>
                    <a:pt x="86575" y="183349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73" y="292455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94"/>
                  </a:lnTo>
                  <a:lnTo>
                    <a:pt x="199694" y="52984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251955" y="52971"/>
                  </a:lnTo>
                  <a:lnTo>
                    <a:pt x="201993" y="37096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84"/>
                  </a:lnTo>
                  <a:lnTo>
                    <a:pt x="52158" y="70129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18" y="445427"/>
                  </a:lnTo>
                  <a:lnTo>
                    <a:pt x="178168" y="463054"/>
                  </a:lnTo>
                  <a:lnTo>
                    <a:pt x="191566" y="457327"/>
                  </a:lnTo>
                  <a:lnTo>
                    <a:pt x="214464" y="442976"/>
                  </a:lnTo>
                  <a:lnTo>
                    <a:pt x="215201" y="442429"/>
                  </a:lnTo>
                  <a:lnTo>
                    <a:pt x="240512" y="424256"/>
                  </a:lnTo>
                  <a:lnTo>
                    <a:pt x="272338" y="396443"/>
                  </a:lnTo>
                  <a:lnTo>
                    <a:pt x="302577" y="361137"/>
                  </a:lnTo>
                  <a:lnTo>
                    <a:pt x="306705" y="353834"/>
                  </a:lnTo>
                  <a:lnTo>
                    <a:pt x="315506" y="338302"/>
                  </a:lnTo>
                  <a:lnTo>
                    <a:pt x="324192" y="314706"/>
                  </a:lnTo>
                  <a:lnTo>
                    <a:pt x="326809" y="305409"/>
                  </a:lnTo>
                  <a:lnTo>
                    <a:pt x="327063" y="210426"/>
                  </a:lnTo>
                  <a:lnTo>
                    <a:pt x="327291" y="79692"/>
                  </a:lnTo>
                  <a:close/>
                </a:path>
                <a:path w="356870" h="495934">
                  <a:moveTo>
                    <a:pt x="356247" y="58204"/>
                  </a:moveTo>
                  <a:lnTo>
                    <a:pt x="266623" y="27139"/>
                  </a:lnTo>
                  <a:lnTo>
                    <a:pt x="206844" y="8394"/>
                  </a:lnTo>
                  <a:lnTo>
                    <a:pt x="177495" y="0"/>
                  </a:lnTo>
                  <a:lnTo>
                    <a:pt x="169354" y="2222"/>
                  </a:lnTo>
                  <a:lnTo>
                    <a:pt x="122135" y="16814"/>
                  </a:lnTo>
                  <a:lnTo>
                    <a:pt x="27305" y="47498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605"/>
                  </a:lnTo>
                  <a:lnTo>
                    <a:pt x="812" y="257314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356870" h="495934">
                  <a:moveTo>
                    <a:pt x="356311" y="151472"/>
                  </a:moveTo>
                  <a:lnTo>
                    <a:pt x="356108" y="123266"/>
                  </a:lnTo>
                  <a:lnTo>
                    <a:pt x="355523" y="112102"/>
                  </a:lnTo>
                  <a:lnTo>
                    <a:pt x="354406" y="109334"/>
                  </a:lnTo>
                  <a:lnTo>
                    <a:pt x="351409" y="106337"/>
                  </a:lnTo>
                  <a:lnTo>
                    <a:pt x="345401" y="106718"/>
                  </a:lnTo>
                  <a:lnTo>
                    <a:pt x="340880" y="151904"/>
                  </a:lnTo>
                  <a:lnTo>
                    <a:pt x="340804" y="253403"/>
                  </a:lnTo>
                  <a:lnTo>
                    <a:pt x="340601" y="283057"/>
                  </a:lnTo>
                  <a:lnTo>
                    <a:pt x="327164" y="345376"/>
                  </a:lnTo>
                  <a:lnTo>
                    <a:pt x="302996" y="382854"/>
                  </a:lnTo>
                  <a:lnTo>
                    <a:pt x="267449" y="419442"/>
                  </a:lnTo>
                  <a:lnTo>
                    <a:pt x="221068" y="454444"/>
                  </a:lnTo>
                  <a:lnTo>
                    <a:pt x="183769" y="476707"/>
                  </a:lnTo>
                  <a:lnTo>
                    <a:pt x="178269" y="479234"/>
                  </a:lnTo>
                  <a:lnTo>
                    <a:pt x="172580" y="476745"/>
                  </a:lnTo>
                  <a:lnTo>
                    <a:pt x="132664" y="452615"/>
                  </a:lnTo>
                  <a:lnTo>
                    <a:pt x="100660" y="429310"/>
                  </a:lnTo>
                  <a:lnTo>
                    <a:pt x="54775" y="384378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28"/>
                  </a:lnTo>
                  <a:lnTo>
                    <a:pt x="15494" y="290118"/>
                  </a:lnTo>
                  <a:lnTo>
                    <a:pt x="15011" y="286537"/>
                  </a:lnTo>
                  <a:lnTo>
                    <a:pt x="12204" y="280339"/>
                  </a:lnTo>
                  <a:lnTo>
                    <a:pt x="4457" y="279666"/>
                  </a:lnTo>
                  <a:lnTo>
                    <a:pt x="1460" y="283921"/>
                  </a:lnTo>
                  <a:lnTo>
                    <a:pt x="165" y="289814"/>
                  </a:lnTo>
                  <a:lnTo>
                    <a:pt x="419" y="300024"/>
                  </a:lnTo>
                  <a:lnTo>
                    <a:pt x="20497" y="362610"/>
                  </a:lnTo>
                  <a:lnTo>
                    <a:pt x="46405" y="399211"/>
                  </a:lnTo>
                  <a:lnTo>
                    <a:pt x="82080" y="434517"/>
                  </a:lnTo>
                  <a:lnTo>
                    <a:pt x="127050" y="468007"/>
                  </a:lnTo>
                  <a:lnTo>
                    <a:pt x="159867" y="487807"/>
                  </a:lnTo>
                  <a:lnTo>
                    <a:pt x="178168" y="495706"/>
                  </a:lnTo>
                  <a:lnTo>
                    <a:pt x="184848" y="493598"/>
                  </a:lnTo>
                  <a:lnTo>
                    <a:pt x="229400" y="467906"/>
                  </a:lnTo>
                  <a:lnTo>
                    <a:pt x="262445" y="444246"/>
                  </a:lnTo>
                  <a:lnTo>
                    <a:pt x="291376" y="418719"/>
                  </a:lnTo>
                  <a:lnTo>
                    <a:pt x="329895" y="372605"/>
                  </a:lnTo>
                  <a:lnTo>
                    <a:pt x="351510" y="325272"/>
                  </a:lnTo>
                  <a:lnTo>
                    <a:pt x="356260" y="264083"/>
                  </a:lnTo>
                  <a:lnTo>
                    <a:pt x="356311" y="151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2" y="5904416"/>
              <a:ext cx="265870" cy="27736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990000" y="632598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9032" y="6409399"/>
              <a:ext cx="97549" cy="264786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087539" y="5731115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43"/>
                  </a:moveTo>
                  <a:lnTo>
                    <a:pt x="0" y="775843"/>
                  </a:lnTo>
                  <a:lnTo>
                    <a:pt x="0" y="782815"/>
                  </a:lnTo>
                  <a:lnTo>
                    <a:pt x="0" y="789787"/>
                  </a:lnTo>
                  <a:lnTo>
                    <a:pt x="13931" y="789787"/>
                  </a:lnTo>
                  <a:lnTo>
                    <a:pt x="13931" y="775843"/>
                  </a:lnTo>
                  <a:close/>
                </a:path>
                <a:path w="5368925" h="1355725">
                  <a:moveTo>
                    <a:pt x="13931" y="747966"/>
                  </a:moveTo>
                  <a:lnTo>
                    <a:pt x="0" y="747966"/>
                  </a:lnTo>
                  <a:lnTo>
                    <a:pt x="0" y="754938"/>
                  </a:lnTo>
                  <a:lnTo>
                    <a:pt x="0" y="761911"/>
                  </a:lnTo>
                  <a:lnTo>
                    <a:pt x="13931" y="761911"/>
                  </a:lnTo>
                  <a:lnTo>
                    <a:pt x="13931" y="747966"/>
                  </a:lnTo>
                  <a:close/>
                </a:path>
                <a:path w="5368925" h="1355725">
                  <a:moveTo>
                    <a:pt x="13931" y="720102"/>
                  </a:moveTo>
                  <a:lnTo>
                    <a:pt x="0" y="720102"/>
                  </a:lnTo>
                  <a:lnTo>
                    <a:pt x="0" y="727075"/>
                  </a:lnTo>
                  <a:lnTo>
                    <a:pt x="0" y="734047"/>
                  </a:lnTo>
                  <a:lnTo>
                    <a:pt x="13931" y="734047"/>
                  </a:lnTo>
                  <a:lnTo>
                    <a:pt x="13931" y="720102"/>
                  </a:lnTo>
                  <a:close/>
                </a:path>
                <a:path w="5368925" h="1355725">
                  <a:moveTo>
                    <a:pt x="41808" y="775843"/>
                  </a:moveTo>
                  <a:lnTo>
                    <a:pt x="27876" y="775843"/>
                  </a:lnTo>
                  <a:lnTo>
                    <a:pt x="27876" y="782815"/>
                  </a:lnTo>
                  <a:lnTo>
                    <a:pt x="27876" y="789787"/>
                  </a:lnTo>
                  <a:lnTo>
                    <a:pt x="41808" y="789787"/>
                  </a:lnTo>
                  <a:lnTo>
                    <a:pt x="41808" y="775843"/>
                  </a:lnTo>
                  <a:close/>
                </a:path>
                <a:path w="5368925" h="1355725">
                  <a:moveTo>
                    <a:pt x="41808" y="747966"/>
                  </a:moveTo>
                  <a:lnTo>
                    <a:pt x="27876" y="747966"/>
                  </a:lnTo>
                  <a:lnTo>
                    <a:pt x="27876" y="754938"/>
                  </a:lnTo>
                  <a:lnTo>
                    <a:pt x="27876" y="761911"/>
                  </a:lnTo>
                  <a:lnTo>
                    <a:pt x="41808" y="761911"/>
                  </a:lnTo>
                  <a:lnTo>
                    <a:pt x="41808" y="747966"/>
                  </a:lnTo>
                  <a:close/>
                </a:path>
                <a:path w="5368925" h="1355725">
                  <a:moveTo>
                    <a:pt x="41808" y="720102"/>
                  </a:moveTo>
                  <a:lnTo>
                    <a:pt x="27876" y="720102"/>
                  </a:lnTo>
                  <a:lnTo>
                    <a:pt x="27876" y="727075"/>
                  </a:lnTo>
                  <a:lnTo>
                    <a:pt x="27876" y="734047"/>
                  </a:lnTo>
                  <a:lnTo>
                    <a:pt x="41808" y="734047"/>
                  </a:lnTo>
                  <a:lnTo>
                    <a:pt x="41808" y="720102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43"/>
                  </a:moveTo>
                  <a:lnTo>
                    <a:pt x="55740" y="775843"/>
                  </a:lnTo>
                  <a:lnTo>
                    <a:pt x="55740" y="782815"/>
                  </a:lnTo>
                  <a:lnTo>
                    <a:pt x="55740" y="789787"/>
                  </a:lnTo>
                  <a:lnTo>
                    <a:pt x="69672" y="789787"/>
                  </a:lnTo>
                  <a:lnTo>
                    <a:pt x="69672" y="775843"/>
                  </a:lnTo>
                  <a:close/>
                </a:path>
                <a:path w="5368925" h="1355725">
                  <a:moveTo>
                    <a:pt x="69672" y="747966"/>
                  </a:moveTo>
                  <a:lnTo>
                    <a:pt x="55740" y="747966"/>
                  </a:lnTo>
                  <a:lnTo>
                    <a:pt x="55740" y="754938"/>
                  </a:lnTo>
                  <a:lnTo>
                    <a:pt x="55740" y="761911"/>
                  </a:lnTo>
                  <a:lnTo>
                    <a:pt x="69672" y="761911"/>
                  </a:lnTo>
                  <a:lnTo>
                    <a:pt x="69672" y="747966"/>
                  </a:lnTo>
                  <a:close/>
                </a:path>
                <a:path w="5368925" h="1355725">
                  <a:moveTo>
                    <a:pt x="69672" y="720102"/>
                  </a:moveTo>
                  <a:lnTo>
                    <a:pt x="55740" y="720102"/>
                  </a:lnTo>
                  <a:lnTo>
                    <a:pt x="55740" y="727075"/>
                  </a:lnTo>
                  <a:lnTo>
                    <a:pt x="55740" y="734047"/>
                  </a:lnTo>
                  <a:lnTo>
                    <a:pt x="69672" y="734047"/>
                  </a:lnTo>
                  <a:lnTo>
                    <a:pt x="69672" y="720102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19" name="object 19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6545999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7296950" y="1267535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6545999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7296950" y="1999170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1027823" y="1647760"/>
              <a:ext cx="356870" cy="495934"/>
            </a:xfrm>
            <a:custGeom>
              <a:avLst/>
              <a:gdLst/>
              <a:ahLst/>
              <a:cxnLst/>
              <a:rect l="l" t="t" r="r" b="b"/>
              <a:pathLst>
                <a:path w="356869" h="495935">
                  <a:moveTo>
                    <a:pt x="122491" y="192989"/>
                  </a:moveTo>
                  <a:lnTo>
                    <a:pt x="122301" y="191439"/>
                  </a:lnTo>
                  <a:lnTo>
                    <a:pt x="118135" y="187464"/>
                  </a:lnTo>
                  <a:lnTo>
                    <a:pt x="114452" y="186601"/>
                  </a:lnTo>
                  <a:lnTo>
                    <a:pt x="111645" y="187756"/>
                  </a:lnTo>
                  <a:lnTo>
                    <a:pt x="108165" y="189204"/>
                  </a:lnTo>
                  <a:lnTo>
                    <a:pt x="107480" y="191922"/>
                  </a:lnTo>
                  <a:lnTo>
                    <a:pt x="107480" y="212737"/>
                  </a:lnTo>
                  <a:lnTo>
                    <a:pt x="107772" y="215061"/>
                  </a:lnTo>
                  <a:lnTo>
                    <a:pt x="111645" y="219811"/>
                  </a:lnTo>
                  <a:lnTo>
                    <a:pt x="117449" y="219900"/>
                  </a:lnTo>
                  <a:lnTo>
                    <a:pt x="120357" y="217004"/>
                  </a:lnTo>
                  <a:lnTo>
                    <a:pt x="122301" y="214972"/>
                  </a:lnTo>
                  <a:lnTo>
                    <a:pt x="122491" y="213906"/>
                  </a:lnTo>
                  <a:lnTo>
                    <a:pt x="122491" y="192989"/>
                  </a:lnTo>
                  <a:close/>
                </a:path>
                <a:path w="356869" h="495935">
                  <a:moveTo>
                    <a:pt x="122974" y="325932"/>
                  </a:moveTo>
                  <a:lnTo>
                    <a:pt x="122694" y="324192"/>
                  </a:lnTo>
                  <a:lnTo>
                    <a:pt x="118427" y="318770"/>
                  </a:lnTo>
                  <a:lnTo>
                    <a:pt x="112420" y="318389"/>
                  </a:lnTo>
                  <a:lnTo>
                    <a:pt x="109423" y="321386"/>
                  </a:lnTo>
                  <a:lnTo>
                    <a:pt x="107683" y="323126"/>
                  </a:lnTo>
                  <a:lnTo>
                    <a:pt x="107492" y="324586"/>
                  </a:lnTo>
                  <a:lnTo>
                    <a:pt x="107492" y="343179"/>
                  </a:lnTo>
                  <a:lnTo>
                    <a:pt x="107873" y="346659"/>
                  </a:lnTo>
                  <a:lnTo>
                    <a:pt x="111937" y="352475"/>
                  </a:lnTo>
                  <a:lnTo>
                    <a:pt x="119684" y="351790"/>
                  </a:lnTo>
                  <a:lnTo>
                    <a:pt x="121920" y="346951"/>
                  </a:lnTo>
                  <a:lnTo>
                    <a:pt x="122491" y="345592"/>
                  </a:lnTo>
                  <a:lnTo>
                    <a:pt x="122974" y="340080"/>
                  </a:lnTo>
                  <a:lnTo>
                    <a:pt x="122974" y="325932"/>
                  </a:lnTo>
                  <a:close/>
                </a:path>
                <a:path w="356869" h="495935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72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356869" h="495935">
                  <a:moveTo>
                    <a:pt x="122974" y="152019"/>
                  </a:moveTo>
                  <a:lnTo>
                    <a:pt x="122783" y="150863"/>
                  </a:lnTo>
                  <a:lnTo>
                    <a:pt x="118325" y="145821"/>
                  </a:lnTo>
                  <a:lnTo>
                    <a:pt x="114744" y="144856"/>
                  </a:lnTo>
                  <a:lnTo>
                    <a:pt x="111645" y="146113"/>
                  </a:lnTo>
                  <a:lnTo>
                    <a:pt x="108165" y="147561"/>
                  </a:lnTo>
                  <a:lnTo>
                    <a:pt x="107480" y="150279"/>
                  </a:lnTo>
                  <a:lnTo>
                    <a:pt x="107480" y="175069"/>
                  </a:lnTo>
                  <a:lnTo>
                    <a:pt x="108445" y="177203"/>
                  </a:lnTo>
                  <a:lnTo>
                    <a:pt x="117551" y="177482"/>
                  </a:lnTo>
                  <a:lnTo>
                    <a:pt x="118910" y="176911"/>
                  </a:lnTo>
                  <a:lnTo>
                    <a:pt x="120650" y="174777"/>
                  </a:lnTo>
                  <a:lnTo>
                    <a:pt x="122783" y="172351"/>
                  </a:lnTo>
                  <a:lnTo>
                    <a:pt x="122974" y="171284"/>
                  </a:lnTo>
                  <a:lnTo>
                    <a:pt x="122974" y="152019"/>
                  </a:lnTo>
                  <a:close/>
                </a:path>
                <a:path w="356869" h="495935">
                  <a:moveTo>
                    <a:pt x="123164" y="281393"/>
                  </a:moveTo>
                  <a:lnTo>
                    <a:pt x="122199" y="277710"/>
                  </a:lnTo>
                  <a:lnTo>
                    <a:pt x="118516" y="275971"/>
                  </a:lnTo>
                  <a:lnTo>
                    <a:pt x="115023" y="274421"/>
                  </a:lnTo>
                  <a:lnTo>
                    <a:pt x="112903" y="274612"/>
                  </a:lnTo>
                  <a:lnTo>
                    <a:pt x="109994" y="276936"/>
                  </a:lnTo>
                  <a:lnTo>
                    <a:pt x="107480" y="278879"/>
                  </a:lnTo>
                  <a:lnTo>
                    <a:pt x="107480" y="304927"/>
                  </a:lnTo>
                  <a:lnTo>
                    <a:pt x="108343" y="306857"/>
                  </a:lnTo>
                  <a:lnTo>
                    <a:pt x="121221" y="306857"/>
                  </a:lnTo>
                  <a:lnTo>
                    <a:pt x="122389" y="304634"/>
                  </a:lnTo>
                  <a:lnTo>
                    <a:pt x="123164" y="281393"/>
                  </a:lnTo>
                  <a:close/>
                </a:path>
                <a:path w="356869" h="495935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356869" h="495935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356869" h="495935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356869" h="495935">
                  <a:moveTo>
                    <a:pt x="150088" y="152120"/>
                  </a:moveTo>
                  <a:lnTo>
                    <a:pt x="149796" y="149885"/>
                  </a:lnTo>
                  <a:lnTo>
                    <a:pt x="146405" y="145821"/>
                  </a:lnTo>
                  <a:lnTo>
                    <a:pt x="142633" y="144856"/>
                  </a:lnTo>
                  <a:lnTo>
                    <a:pt x="139827" y="146113"/>
                  </a:lnTo>
                  <a:lnTo>
                    <a:pt x="135572" y="147853"/>
                  </a:lnTo>
                  <a:lnTo>
                    <a:pt x="134594" y="150660"/>
                  </a:lnTo>
                  <a:lnTo>
                    <a:pt x="134594" y="172643"/>
                  </a:lnTo>
                  <a:lnTo>
                    <a:pt x="135572" y="175450"/>
                  </a:lnTo>
                  <a:lnTo>
                    <a:pt x="142824" y="178168"/>
                  </a:lnTo>
                  <a:lnTo>
                    <a:pt x="147866" y="176618"/>
                  </a:lnTo>
                  <a:lnTo>
                    <a:pt x="149123" y="174193"/>
                  </a:lnTo>
                  <a:lnTo>
                    <a:pt x="149707" y="173228"/>
                  </a:lnTo>
                  <a:lnTo>
                    <a:pt x="150088" y="167411"/>
                  </a:lnTo>
                  <a:lnTo>
                    <a:pt x="150088" y="152120"/>
                  </a:lnTo>
                  <a:close/>
                </a:path>
                <a:path w="356869" h="495935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702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87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356869" h="495935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356869" h="495935">
                  <a:moveTo>
                    <a:pt x="222707" y="322453"/>
                  </a:moveTo>
                  <a:lnTo>
                    <a:pt x="221742" y="319252"/>
                  </a:lnTo>
                  <a:lnTo>
                    <a:pt x="215442" y="316357"/>
                  </a:lnTo>
                  <a:lnTo>
                    <a:pt x="214287" y="316357"/>
                  </a:lnTo>
                  <a:lnTo>
                    <a:pt x="207251" y="332955"/>
                  </a:lnTo>
                  <a:lnTo>
                    <a:pt x="207479" y="340969"/>
                  </a:lnTo>
                  <a:lnTo>
                    <a:pt x="208178" y="345592"/>
                  </a:lnTo>
                  <a:lnTo>
                    <a:pt x="209448" y="348018"/>
                  </a:lnTo>
                  <a:lnTo>
                    <a:pt x="214477" y="349567"/>
                  </a:lnTo>
                  <a:lnTo>
                    <a:pt x="221742" y="346849"/>
                  </a:lnTo>
                  <a:lnTo>
                    <a:pt x="222707" y="344043"/>
                  </a:lnTo>
                  <a:lnTo>
                    <a:pt x="222707" y="322453"/>
                  </a:lnTo>
                  <a:close/>
                </a:path>
                <a:path w="356869" h="495935">
                  <a:moveTo>
                    <a:pt x="222910" y="299694"/>
                  </a:moveTo>
                  <a:lnTo>
                    <a:pt x="222516" y="288366"/>
                  </a:lnTo>
                  <a:lnTo>
                    <a:pt x="222237" y="277431"/>
                  </a:lnTo>
                  <a:lnTo>
                    <a:pt x="222034" y="276555"/>
                  </a:lnTo>
                  <a:lnTo>
                    <a:pt x="217004" y="272389"/>
                  </a:lnTo>
                  <a:lnTo>
                    <a:pt x="212940" y="272491"/>
                  </a:lnTo>
                  <a:lnTo>
                    <a:pt x="209740" y="275005"/>
                  </a:lnTo>
                  <a:lnTo>
                    <a:pt x="207225" y="276936"/>
                  </a:lnTo>
                  <a:lnTo>
                    <a:pt x="207225" y="299986"/>
                  </a:lnTo>
                  <a:lnTo>
                    <a:pt x="207314" y="300863"/>
                  </a:lnTo>
                  <a:lnTo>
                    <a:pt x="212547" y="305701"/>
                  </a:lnTo>
                  <a:lnTo>
                    <a:pt x="217297" y="305600"/>
                  </a:lnTo>
                  <a:lnTo>
                    <a:pt x="222808" y="300088"/>
                  </a:lnTo>
                  <a:lnTo>
                    <a:pt x="222910" y="299694"/>
                  </a:lnTo>
                  <a:close/>
                </a:path>
                <a:path w="356869" h="495935">
                  <a:moveTo>
                    <a:pt x="249821" y="323519"/>
                  </a:moveTo>
                  <a:lnTo>
                    <a:pt x="249529" y="321284"/>
                  </a:lnTo>
                  <a:lnTo>
                    <a:pt x="246138" y="317220"/>
                  </a:lnTo>
                  <a:lnTo>
                    <a:pt x="242366" y="316255"/>
                  </a:lnTo>
                  <a:lnTo>
                    <a:pt x="239560" y="317512"/>
                  </a:lnTo>
                  <a:lnTo>
                    <a:pt x="235305" y="319252"/>
                  </a:lnTo>
                  <a:lnTo>
                    <a:pt x="234327" y="322059"/>
                  </a:lnTo>
                  <a:lnTo>
                    <a:pt x="234327" y="344043"/>
                  </a:lnTo>
                  <a:lnTo>
                    <a:pt x="235305" y="346849"/>
                  </a:lnTo>
                  <a:lnTo>
                    <a:pt x="242557" y="349567"/>
                  </a:lnTo>
                  <a:lnTo>
                    <a:pt x="247599" y="348018"/>
                  </a:lnTo>
                  <a:lnTo>
                    <a:pt x="248856" y="345592"/>
                  </a:lnTo>
                  <a:lnTo>
                    <a:pt x="249440" y="344627"/>
                  </a:lnTo>
                  <a:lnTo>
                    <a:pt x="249821" y="338810"/>
                  </a:lnTo>
                  <a:lnTo>
                    <a:pt x="249821" y="323519"/>
                  </a:lnTo>
                  <a:close/>
                </a:path>
                <a:path w="356869" h="495935">
                  <a:moveTo>
                    <a:pt x="249821" y="276936"/>
                  </a:moveTo>
                  <a:lnTo>
                    <a:pt x="244017" y="272478"/>
                  </a:lnTo>
                  <a:lnTo>
                    <a:pt x="239750" y="272389"/>
                  </a:lnTo>
                  <a:lnTo>
                    <a:pt x="237236" y="274904"/>
                  </a:lnTo>
                  <a:lnTo>
                    <a:pt x="234530" y="277622"/>
                  </a:lnTo>
                  <a:lnTo>
                    <a:pt x="234137" y="280225"/>
                  </a:lnTo>
                  <a:lnTo>
                    <a:pt x="234810" y="300367"/>
                  </a:lnTo>
                  <a:lnTo>
                    <a:pt x="235013" y="301434"/>
                  </a:lnTo>
                  <a:lnTo>
                    <a:pt x="240233" y="305600"/>
                  </a:lnTo>
                  <a:lnTo>
                    <a:pt x="245084" y="305498"/>
                  </a:lnTo>
                  <a:lnTo>
                    <a:pt x="249631" y="300659"/>
                  </a:lnTo>
                  <a:lnTo>
                    <a:pt x="249821" y="299402"/>
                  </a:lnTo>
                  <a:lnTo>
                    <a:pt x="249821" y="276936"/>
                  </a:lnTo>
                  <a:close/>
                </a:path>
                <a:path w="356869" h="495935">
                  <a:moveTo>
                    <a:pt x="249834" y="236270"/>
                  </a:moveTo>
                  <a:lnTo>
                    <a:pt x="249732" y="235394"/>
                  </a:lnTo>
                  <a:lnTo>
                    <a:pt x="244792" y="230847"/>
                  </a:lnTo>
                  <a:lnTo>
                    <a:pt x="240144" y="230746"/>
                  </a:lnTo>
                  <a:lnTo>
                    <a:pt x="237147" y="233172"/>
                  </a:lnTo>
                  <a:lnTo>
                    <a:pt x="234924" y="234911"/>
                  </a:lnTo>
                  <a:lnTo>
                    <a:pt x="234823" y="235597"/>
                  </a:lnTo>
                  <a:lnTo>
                    <a:pt x="234823" y="259029"/>
                  </a:lnTo>
                  <a:lnTo>
                    <a:pt x="234924" y="259702"/>
                  </a:lnTo>
                  <a:lnTo>
                    <a:pt x="237147" y="261442"/>
                  </a:lnTo>
                  <a:lnTo>
                    <a:pt x="240055" y="263867"/>
                  </a:lnTo>
                  <a:lnTo>
                    <a:pt x="244119" y="263766"/>
                  </a:lnTo>
                  <a:lnTo>
                    <a:pt x="249834" y="259321"/>
                  </a:lnTo>
                  <a:lnTo>
                    <a:pt x="249834" y="236270"/>
                  </a:lnTo>
                  <a:close/>
                </a:path>
                <a:path w="356869" h="495935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898"/>
                  </a:lnTo>
                  <a:lnTo>
                    <a:pt x="310984" y="299110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27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27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699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83"/>
                  </a:lnTo>
                  <a:lnTo>
                    <a:pt x="185699" y="110591"/>
                  </a:lnTo>
                  <a:lnTo>
                    <a:pt x="185661" y="107569"/>
                  </a:lnTo>
                  <a:lnTo>
                    <a:pt x="185229" y="99212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42"/>
                  </a:lnTo>
                  <a:lnTo>
                    <a:pt x="170129" y="110591"/>
                  </a:lnTo>
                  <a:lnTo>
                    <a:pt x="170192" y="299110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699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27"/>
                  </a:lnTo>
                  <a:lnTo>
                    <a:pt x="86575" y="183337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73" y="292442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82"/>
                  </a:lnTo>
                  <a:lnTo>
                    <a:pt x="199694" y="52971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301663" y="69291"/>
                  </a:lnTo>
                  <a:lnTo>
                    <a:pt x="251955" y="52971"/>
                  </a:lnTo>
                  <a:lnTo>
                    <a:pt x="231546" y="46482"/>
                  </a:lnTo>
                  <a:lnTo>
                    <a:pt x="201993" y="37084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71"/>
                  </a:lnTo>
                  <a:lnTo>
                    <a:pt x="52158" y="70116"/>
                  </a:lnTo>
                  <a:lnTo>
                    <a:pt x="37020" y="75361"/>
                  </a:lnTo>
                  <a:lnTo>
                    <a:pt x="31076" y="77762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18" y="445414"/>
                  </a:lnTo>
                  <a:lnTo>
                    <a:pt x="178168" y="463054"/>
                  </a:lnTo>
                  <a:lnTo>
                    <a:pt x="191566" y="457314"/>
                  </a:lnTo>
                  <a:lnTo>
                    <a:pt x="214464" y="442963"/>
                  </a:lnTo>
                  <a:lnTo>
                    <a:pt x="215201" y="442429"/>
                  </a:lnTo>
                  <a:lnTo>
                    <a:pt x="240512" y="424243"/>
                  </a:lnTo>
                  <a:lnTo>
                    <a:pt x="272338" y="396443"/>
                  </a:lnTo>
                  <a:lnTo>
                    <a:pt x="302577" y="361124"/>
                  </a:lnTo>
                  <a:lnTo>
                    <a:pt x="324192" y="314706"/>
                  </a:lnTo>
                  <a:lnTo>
                    <a:pt x="327063" y="210426"/>
                  </a:lnTo>
                  <a:lnTo>
                    <a:pt x="327291" y="79692"/>
                  </a:lnTo>
                  <a:close/>
                </a:path>
                <a:path w="356869" h="495935">
                  <a:moveTo>
                    <a:pt x="356247" y="58204"/>
                  </a:moveTo>
                  <a:lnTo>
                    <a:pt x="266623" y="27127"/>
                  </a:lnTo>
                  <a:lnTo>
                    <a:pt x="206844" y="8382"/>
                  </a:lnTo>
                  <a:lnTo>
                    <a:pt x="177495" y="0"/>
                  </a:lnTo>
                  <a:lnTo>
                    <a:pt x="169354" y="2209"/>
                  </a:lnTo>
                  <a:lnTo>
                    <a:pt x="122135" y="16802"/>
                  </a:lnTo>
                  <a:lnTo>
                    <a:pt x="27305" y="47472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592"/>
                  </a:lnTo>
                  <a:lnTo>
                    <a:pt x="812" y="257302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356869" h="495935">
                  <a:moveTo>
                    <a:pt x="356311" y="151472"/>
                  </a:moveTo>
                  <a:lnTo>
                    <a:pt x="356095" y="123253"/>
                  </a:lnTo>
                  <a:lnTo>
                    <a:pt x="355523" y="112090"/>
                  </a:lnTo>
                  <a:lnTo>
                    <a:pt x="354406" y="109321"/>
                  </a:lnTo>
                  <a:lnTo>
                    <a:pt x="351409" y="106324"/>
                  </a:lnTo>
                  <a:lnTo>
                    <a:pt x="345401" y="106705"/>
                  </a:lnTo>
                  <a:lnTo>
                    <a:pt x="340880" y="151892"/>
                  </a:lnTo>
                  <a:lnTo>
                    <a:pt x="340804" y="253390"/>
                  </a:lnTo>
                  <a:lnTo>
                    <a:pt x="340601" y="283044"/>
                  </a:lnTo>
                  <a:lnTo>
                    <a:pt x="327164" y="345363"/>
                  </a:lnTo>
                  <a:lnTo>
                    <a:pt x="302996" y="382854"/>
                  </a:lnTo>
                  <a:lnTo>
                    <a:pt x="267449" y="419430"/>
                  </a:lnTo>
                  <a:lnTo>
                    <a:pt x="221068" y="454431"/>
                  </a:lnTo>
                  <a:lnTo>
                    <a:pt x="183769" y="476694"/>
                  </a:lnTo>
                  <a:lnTo>
                    <a:pt x="178269" y="479221"/>
                  </a:lnTo>
                  <a:lnTo>
                    <a:pt x="172580" y="476732"/>
                  </a:lnTo>
                  <a:lnTo>
                    <a:pt x="132664" y="452602"/>
                  </a:lnTo>
                  <a:lnTo>
                    <a:pt x="100660" y="429310"/>
                  </a:lnTo>
                  <a:lnTo>
                    <a:pt x="54775" y="384365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16"/>
                  </a:lnTo>
                  <a:lnTo>
                    <a:pt x="15494" y="290106"/>
                  </a:lnTo>
                  <a:lnTo>
                    <a:pt x="15011" y="286524"/>
                  </a:lnTo>
                  <a:lnTo>
                    <a:pt x="12204" y="280327"/>
                  </a:lnTo>
                  <a:lnTo>
                    <a:pt x="4457" y="279654"/>
                  </a:lnTo>
                  <a:lnTo>
                    <a:pt x="1460" y="283908"/>
                  </a:lnTo>
                  <a:lnTo>
                    <a:pt x="165" y="289801"/>
                  </a:lnTo>
                  <a:lnTo>
                    <a:pt x="419" y="300012"/>
                  </a:lnTo>
                  <a:lnTo>
                    <a:pt x="20497" y="362610"/>
                  </a:lnTo>
                  <a:lnTo>
                    <a:pt x="46405" y="399199"/>
                  </a:lnTo>
                  <a:lnTo>
                    <a:pt x="82080" y="434505"/>
                  </a:lnTo>
                  <a:lnTo>
                    <a:pt x="127050" y="467995"/>
                  </a:lnTo>
                  <a:lnTo>
                    <a:pt x="159867" y="487794"/>
                  </a:lnTo>
                  <a:lnTo>
                    <a:pt x="178168" y="495693"/>
                  </a:lnTo>
                  <a:lnTo>
                    <a:pt x="184848" y="493598"/>
                  </a:lnTo>
                  <a:lnTo>
                    <a:pt x="229400" y="467893"/>
                  </a:lnTo>
                  <a:lnTo>
                    <a:pt x="262445" y="444246"/>
                  </a:lnTo>
                  <a:lnTo>
                    <a:pt x="291376" y="418706"/>
                  </a:lnTo>
                  <a:lnTo>
                    <a:pt x="329895" y="372605"/>
                  </a:lnTo>
                  <a:lnTo>
                    <a:pt x="351510" y="325259"/>
                  </a:lnTo>
                  <a:lnTo>
                    <a:pt x="356260" y="264071"/>
                  </a:lnTo>
                  <a:lnTo>
                    <a:pt x="356311" y="151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5414899" y="1116774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3" name="object 33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34" name="object 34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990003" y="4614087"/>
              <a:ext cx="8811260" cy="583565"/>
            </a:xfrm>
            <a:custGeom>
              <a:avLst/>
              <a:gdLst/>
              <a:ahLst/>
              <a:cxnLst/>
              <a:rect l="l" t="t" r="r" b="b"/>
              <a:pathLst>
                <a:path w="8811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8811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  <a:path w="8811260" h="583564">
                  <a:moveTo>
                    <a:pt x="8811006" y="0"/>
                  </a:moveTo>
                  <a:lnTo>
                    <a:pt x="6667843" y="0"/>
                  </a:lnTo>
                  <a:lnTo>
                    <a:pt x="6667843" y="583463"/>
                  </a:lnTo>
                  <a:lnTo>
                    <a:pt x="8811006" y="583463"/>
                  </a:lnTo>
                  <a:lnTo>
                    <a:pt x="8811006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/>
          <p:cNvSpPr txBox="1"/>
          <p:nvPr/>
        </p:nvSpPr>
        <p:spPr>
          <a:xfrm>
            <a:off x="1710491" y="1057941"/>
            <a:ext cx="252285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ви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оаналитики 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живания 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з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омных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обак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1040"/>
              </a:spcBef>
            </a:pPr>
            <a:r>
              <a:rPr dirty="0" sz="700" spc="95" b="1">
                <a:solidFill>
                  <a:srgbClr val="231F20"/>
                </a:solidFill>
                <a:latin typeface="Trebuchet MS"/>
                <a:cs typeface="Trebuchet MS"/>
              </a:rPr>
              <a:t>-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«Пла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форма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6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АН»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67945" indent="-108585">
              <a:lnSpc>
                <a:spcPct val="100000"/>
              </a:lnSpc>
              <a:spcBef>
                <a:spcPts val="894"/>
              </a:spcBef>
              <a:buChar char="•"/>
              <a:tabLst>
                <a:tab pos="19812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Большое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количество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граждан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двер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ам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омных 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собак из-за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неэффективности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отлова</a:t>
            </a:r>
            <a:endParaRPr sz="600">
              <a:latin typeface="Trebuchet MS"/>
              <a:cs typeface="Trebuchet MS"/>
            </a:endParaRPr>
          </a:p>
          <a:p>
            <a:pPr marL="197485" marR="18415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Бродячих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собак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сложно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поймать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из-за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постоянных </a:t>
            </a:r>
            <a:r>
              <a:rPr dirty="0" sz="600" spc="-1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перемещений</a:t>
            </a:r>
            <a:endParaRPr sz="600">
              <a:latin typeface="Trebuchet MS"/>
              <a:cs typeface="Trebuchet MS"/>
            </a:endParaRPr>
          </a:p>
          <a:p>
            <a:pPr algn="just" marL="197485" marR="71755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Низ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эффективно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лова,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 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5</a:t>
            </a:r>
            <a:r>
              <a:rPr dirty="0" sz="600" spc="60">
                <a:solidFill>
                  <a:srgbClr val="231F20"/>
                </a:solidFill>
                <a:latin typeface="Trebuchet MS"/>
                <a:cs typeface="Trebuchet MS"/>
              </a:rPr>
              <a:t>0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65">
                <a:solidFill>
                  <a:srgbClr val="231F20"/>
                </a:solidFill>
                <a:latin typeface="Trebuchet MS"/>
                <a:cs typeface="Trebuchet MS"/>
              </a:rPr>
              <a:t>%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лучаев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бри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ады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ло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у 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звра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600" spc="5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5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ло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ленных 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собак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382270">
              <a:lnSpc>
                <a:spcPct val="100000"/>
              </a:lnSpc>
              <a:spcBef>
                <a:spcPts val="85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анализировать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видеопоток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уличных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камер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видеонаблюдения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реального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времени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бездомных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собак.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Информация</a:t>
            </a:r>
            <a:endParaRPr sz="800">
              <a:latin typeface="Trebuchet MS"/>
              <a:cs typeface="Trebuchet MS"/>
            </a:endParaRPr>
          </a:p>
          <a:p>
            <a:pPr marL="89535" marR="362585">
              <a:lnSpc>
                <a:spcPct val="100000"/>
              </a:lnSpc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распознанных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собаках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попадает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разработанную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веб-платформу,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доступ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которой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имеет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комитет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ЖКХ,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муниципальные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власти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специальные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организации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отлову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бездомных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животных.</a:t>
            </a:r>
            <a:endParaRPr sz="800">
              <a:latin typeface="Trebuchet MS"/>
              <a:cs typeface="Trebuchet MS"/>
            </a:endParaRPr>
          </a:p>
          <a:p>
            <a:pPr marL="89535" marR="313055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Платформа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объединяет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информацию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обращений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граждан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камер,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чтобы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оптимизировать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маршруты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бригад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отлова.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итогам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выездов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бригад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может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генерировать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отчетные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материалы.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Дополнительно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платформа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размещает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информацию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найденных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собаках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статусе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их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отлова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публичном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сервисе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формате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карты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пометкой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опасных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зон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потенциального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присутствия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животных.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944880" marR="624205" indent="-313055">
              <a:lnSpc>
                <a:spcPct val="100000"/>
              </a:lnSpc>
              <a:spcBef>
                <a:spcPts val="1030"/>
              </a:spcBef>
            </a:pP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ентр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тран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формации 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сп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лики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4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35" b="1">
                <a:solidFill>
                  <a:srgbClr val="231F20"/>
                </a:solidFill>
                <a:latin typeface="Trebuchet MS"/>
                <a:cs typeface="Trebuchet MS"/>
              </a:rPr>
              <a:t>ар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ан»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90000" y="4390811"/>
            <a:ext cx="2042160" cy="40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количества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заявок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отлов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собак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302613" y="4658475"/>
            <a:ext cx="1958339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эффективности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выездов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(возврата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бригады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пойманной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собакой)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747841" y="4658475"/>
            <a:ext cx="172338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Уменьшение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количества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укусов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граждан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060274" y="4998719"/>
            <a:ext cx="8375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8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10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000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302613" y="4998719"/>
            <a:ext cx="6350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0" b="1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6D6E71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262255">
              <a:lnSpc>
                <a:spcPct val="100000"/>
              </a:lnSpc>
              <a:spcBef>
                <a:spcPts val="45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средней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себестоимости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отлова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дной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обаки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разр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зе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8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95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114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747841" y="4998719"/>
            <a:ext cx="3556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5773760" y="1094320"/>
            <a:ext cx="4126865" cy="1355725"/>
            <a:chOff x="5773760" y="1094320"/>
            <a:chExt cx="4126865" cy="1355725"/>
          </a:xfrm>
        </p:grpSpPr>
        <p:pic>
          <p:nvPicPr>
            <p:cNvPr id="50" name="object 5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48603" y="1241415"/>
              <a:ext cx="173700" cy="180279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5773750" y="1227073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5">
                  <a:moveTo>
                    <a:pt x="81000" y="194957"/>
                  </a:moveTo>
                  <a:lnTo>
                    <a:pt x="33743" y="194957"/>
                  </a:lnTo>
                  <a:lnTo>
                    <a:pt x="33743" y="166890"/>
                  </a:lnTo>
                  <a:lnTo>
                    <a:pt x="20675" y="166890"/>
                  </a:lnTo>
                  <a:lnTo>
                    <a:pt x="20675" y="208457"/>
                  </a:lnTo>
                  <a:lnTo>
                    <a:pt x="81000" y="208457"/>
                  </a:lnTo>
                  <a:lnTo>
                    <a:pt x="81000" y="194957"/>
                  </a:lnTo>
                  <a:close/>
                </a:path>
                <a:path w="323850" h="208915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5">
                  <a:moveTo>
                    <a:pt x="302717" y="166890"/>
                  </a:moveTo>
                  <a:lnTo>
                    <a:pt x="289648" y="166890"/>
                  </a:lnTo>
                  <a:lnTo>
                    <a:pt x="289648" y="194957"/>
                  </a:lnTo>
                  <a:lnTo>
                    <a:pt x="242392" y="194957"/>
                  </a:lnTo>
                  <a:lnTo>
                    <a:pt x="242392" y="208457"/>
                  </a:lnTo>
                  <a:lnTo>
                    <a:pt x="302717" y="208457"/>
                  </a:lnTo>
                  <a:lnTo>
                    <a:pt x="302717" y="166890"/>
                  </a:lnTo>
                  <a:close/>
                </a:path>
                <a:path w="323850" h="208915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5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01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82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399"/>
                  </a:lnTo>
                  <a:lnTo>
                    <a:pt x="67767" y="148945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86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58"/>
                  </a:lnTo>
                  <a:lnTo>
                    <a:pt x="255054" y="59512"/>
                  </a:lnTo>
                  <a:lnTo>
                    <a:pt x="288036" y="85115"/>
                  </a:lnTo>
                  <a:lnTo>
                    <a:pt x="307492" y="104228"/>
                  </a:lnTo>
                  <a:lnTo>
                    <a:pt x="307492" y="85001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60"/>
                  </a:lnTo>
                  <a:lnTo>
                    <a:pt x="49720" y="55587"/>
                  </a:lnTo>
                  <a:lnTo>
                    <a:pt x="15760" y="84963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69"/>
                  </a:lnTo>
                  <a:lnTo>
                    <a:pt x="99644" y="181597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17397" y="1832240"/>
              <a:ext cx="236639" cy="247342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58000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55" name="object 55"/>
          <p:cNvSpPr txBox="1"/>
          <p:nvPr/>
        </p:nvSpPr>
        <p:spPr>
          <a:xfrm>
            <a:off x="6545998" y="1116774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657451" y="4409677"/>
            <a:ext cx="87756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спе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9" name="object 59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60" name="object 60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/>
          <p:cNvSpPr txBox="1"/>
          <p:nvPr/>
        </p:nvSpPr>
        <p:spPr>
          <a:xfrm>
            <a:off x="1710491" y="5672292"/>
            <a:ext cx="283400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онтр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ало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ти 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хники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зопасно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ти</a:t>
            </a:r>
            <a:endParaRPr sz="16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при</a:t>
            </a:r>
            <a:r>
              <a:rPr dirty="0" sz="1600" spc="-10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управлении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такси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«ВижнЛабс»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algn="just" marL="197485" marR="9842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ди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лями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правил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ций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безопасности</a:t>
            </a:r>
            <a:endParaRPr sz="800">
              <a:latin typeface="Trebuchet MS"/>
              <a:cs typeface="Trebuchet MS"/>
            </a:endParaRPr>
          </a:p>
          <a:p>
            <a:pPr algn="just" marL="197485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хране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800">
              <a:latin typeface="Trebuchet MS"/>
              <a:cs typeface="Trebuchet MS"/>
            </a:endParaRPr>
          </a:p>
          <a:p>
            <a:pPr marL="19748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Сни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внимания</a:t>
            </a:r>
            <a:endParaRPr sz="800">
              <a:latin typeface="Trebuchet MS"/>
              <a:cs typeface="Trebuchet MS"/>
            </a:endParaRPr>
          </a:p>
          <a:p>
            <a:pPr marL="197485" marR="89535">
              <a:lnSpc>
                <a:spcPct val="100000"/>
              </a:lnSpc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ди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лей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упра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лении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автомобилем</a:t>
            </a:r>
            <a:endParaRPr sz="800">
              <a:latin typeface="Trebuchet MS"/>
              <a:cs typeface="Trebuchet MS"/>
            </a:endParaRPr>
          </a:p>
          <a:p>
            <a:pPr marL="197485" marR="105410">
              <a:lnSpc>
                <a:spcPct val="100000"/>
              </a:lnSpc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из-за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усталости,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что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повыша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риск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зни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новения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ДТП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444500">
              <a:lnSpc>
                <a:spcPct val="100000"/>
              </a:lnSpc>
              <a:spcBef>
                <a:spcPts val="85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данными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камер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салонах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автомобилей,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которые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осуществляют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наблюдение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водителем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дорогой. </a:t>
            </a:r>
            <a:r>
              <a:rPr dirty="0" sz="800" spc="12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компьютерного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зрения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происходит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отслеживание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ряда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рисков: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проявление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усталости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водителей;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отвлечение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вождения,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95">
                <a:solidFill>
                  <a:srgbClr val="231F20"/>
                </a:solidFill>
                <a:latin typeface="Trebuchet MS"/>
                <a:cs typeface="Trebuchet MS"/>
              </a:rPr>
              <a:t>т.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ч.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телефона;</a:t>
            </a:r>
            <a:endParaRPr sz="800">
              <a:latin typeface="Trebuchet MS"/>
              <a:cs typeface="Trebuchet MS"/>
            </a:endParaRPr>
          </a:p>
          <a:p>
            <a:pPr marL="89535" marR="23558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пренебрежение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средствами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безопасности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(использование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ремня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безопасности).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способна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осуществлять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анализ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манеры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вождения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водителя,</a:t>
            </a:r>
            <a:endParaRPr sz="800">
              <a:latin typeface="Trebuchet MS"/>
              <a:cs typeface="Trebuchet MS"/>
            </a:endParaRPr>
          </a:p>
          <a:p>
            <a:pPr marL="89535" marR="307340">
              <a:lnSpc>
                <a:spcPct val="100000"/>
              </a:lnSpc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учитывая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такие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аспекты,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как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скорость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передвижения,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резкие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торможения,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повороты,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перестроения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др.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полученным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данным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может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сформировать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отчет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стиле</a:t>
            </a:r>
            <a:endParaRPr sz="8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зопасно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манеры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ения.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«Сити-Мобил»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990000" y="9005161"/>
            <a:ext cx="1864360" cy="40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числа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дорожных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происшествий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302613" y="9272824"/>
            <a:ext cx="152146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количества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переработок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водителями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060274" y="9613069"/>
            <a:ext cx="3441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302613" y="9613069"/>
            <a:ext cx="4064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раза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  <a:spcBef>
                <a:spcPts val="5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72" name="object 7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118756" y="3511257"/>
            <a:ext cx="454530" cy="417873"/>
          </a:xfrm>
          <a:prstGeom prst="rect">
            <a:avLst/>
          </a:prstGeom>
        </p:spPr>
      </p:pic>
      <p:pic>
        <p:nvPicPr>
          <p:cNvPr id="73" name="object 7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762824" y="7326007"/>
            <a:ext cx="1166391" cy="406412"/>
          </a:xfrm>
          <a:prstGeom prst="rect">
            <a:avLst/>
          </a:prstGeom>
        </p:spPr>
      </p:pic>
      <p:pic>
        <p:nvPicPr>
          <p:cNvPr id="74" name="object 7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605419" y="8339793"/>
            <a:ext cx="1481201" cy="240196"/>
          </a:xfrm>
          <a:prstGeom prst="rect">
            <a:avLst/>
          </a:prstGeom>
        </p:spPr>
      </p:pic>
      <p:grpSp>
        <p:nvGrpSpPr>
          <p:cNvPr id="75" name="object 75"/>
          <p:cNvGrpSpPr/>
          <p:nvPr/>
        </p:nvGrpSpPr>
        <p:grpSpPr>
          <a:xfrm>
            <a:off x="5773760" y="5718416"/>
            <a:ext cx="4126865" cy="1355725"/>
            <a:chOff x="5773760" y="5718416"/>
            <a:chExt cx="4126865" cy="1355725"/>
          </a:xfrm>
        </p:grpSpPr>
        <p:pic>
          <p:nvPicPr>
            <p:cNvPr id="76" name="object 7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48603" y="5855766"/>
              <a:ext cx="173700" cy="180279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5773750" y="5841415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4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4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4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4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4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587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791441" y="6430454"/>
              <a:ext cx="288010" cy="315574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658000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81" name="object 8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41</a:t>
            </a:r>
          </a:p>
        </p:txBody>
      </p:sp>
      <p:sp>
        <p:nvSpPr>
          <p:cNvPr id="82" name="object 8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6" name="object 6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990003" y="46140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9" name="object 9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49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50" y="199916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14" name="object 14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720949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296949" y="1267535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1710491" y="1057941"/>
            <a:ext cx="287401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Динамич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40" b="1">
                <a:solidFill>
                  <a:srgbClr val="3763AF"/>
                </a:solidFill>
                <a:latin typeface="Trebuchet MS"/>
                <a:cs typeface="Trebuchet MS"/>
              </a:rPr>
              <a:t>ая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транспо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тная 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м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ль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анизации 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дорожного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движения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721360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+С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2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ранспроек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5" b="1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IMETRA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9588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Низкая</a:t>
            </a:r>
            <a:r>
              <a:rPr dirty="0" sz="800" spc="2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эффектив-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ность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общественного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транспорта из-за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ис-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зования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неоптим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20">
                <a:solidFill>
                  <a:srgbClr val="231F20"/>
                </a:solidFill>
                <a:latin typeface="Trebuchet MS"/>
                <a:cs typeface="Trebuchet MS"/>
              </a:rPr>
              <a:t>-</a:t>
            </a:r>
            <a:endParaRPr sz="800">
              <a:latin typeface="Trebuchet MS"/>
              <a:cs typeface="Trebuchet MS"/>
            </a:endParaRPr>
          </a:p>
          <a:p>
            <a:pPr marL="197485" marR="74295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зированных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транспо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марш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800">
              <a:latin typeface="Trebuchet MS"/>
              <a:cs typeface="Trebuchet MS"/>
            </a:endParaRPr>
          </a:p>
          <a:p>
            <a:pPr marL="197485" marR="15494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твие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жно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сти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прогнозирования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трафика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741680">
              <a:lnSpc>
                <a:spcPct val="100000"/>
              </a:lnSpc>
              <a:spcBef>
                <a:spcPts val="850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Информационно-интеграционная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платформа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объединяет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датчиков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метеостанций,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предоставляя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следующие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возможности:</a:t>
            </a:r>
            <a:endParaRPr sz="800">
              <a:latin typeface="Trebuchet MS"/>
              <a:cs typeface="Trebuchet MS"/>
            </a:endParaRPr>
          </a:p>
          <a:p>
            <a:pPr marL="318135" marR="482600" indent="-228600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управление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светофорами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через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интеграцию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АСУДД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(автоматизированной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системой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дорожным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движением);</a:t>
            </a:r>
            <a:endParaRPr sz="800">
              <a:latin typeface="Trebuchet MS"/>
              <a:cs typeface="Trebuchet MS"/>
            </a:endParaRPr>
          </a:p>
          <a:p>
            <a:pPr marL="318135" marR="712470" indent="-228600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отображение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перемещении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общественного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транспорта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проводимых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дорожных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работах;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прогнозирование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оптимизация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трафика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учетом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метеоусловий</a:t>
            </a:r>
            <a:endParaRPr sz="800">
              <a:latin typeface="Trebuchet MS"/>
              <a:cs typeface="Trebuchet MS"/>
            </a:endParaRPr>
          </a:p>
          <a:p>
            <a:pPr marL="318135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перемещении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горожан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интеллекта;</a:t>
            </a:r>
            <a:endParaRPr sz="800">
              <a:latin typeface="Trebuchet MS"/>
              <a:cs typeface="Trebuchet MS"/>
            </a:endParaRPr>
          </a:p>
          <a:p>
            <a:pPr marL="318135" marR="773430" indent="-228600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прогнозирование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транспортной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инфраструктуры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собираемых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данных.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685800">
              <a:lnSpc>
                <a:spcPct val="100000"/>
              </a:lnSpc>
            </a:pP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дмини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трация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лябинс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90000" y="4390811"/>
            <a:ext cx="1882139" cy="40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пропускной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способности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улиц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302613" y="4658475"/>
            <a:ext cx="62801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Сни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ТП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60274" y="4998719"/>
            <a:ext cx="3302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5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114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302613" y="4998719"/>
            <a:ext cx="3771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8,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6D6E71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465455">
              <a:lnSpc>
                <a:spcPct val="100000"/>
              </a:lnSpc>
              <a:spcBef>
                <a:spcPts val="450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скорости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общественного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транспорта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(трамвая)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5414898" y="1116774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9" name="object 29"/>
          <p:cNvGrpSpPr/>
          <p:nvPr/>
        </p:nvGrpSpPr>
        <p:grpSpPr>
          <a:xfrm>
            <a:off x="0" y="887306"/>
            <a:ext cx="10800080" cy="1359535"/>
            <a:chOff x="0" y="887306"/>
            <a:chExt cx="10800080" cy="1359535"/>
          </a:xfrm>
        </p:grpSpPr>
        <p:sp>
          <p:nvSpPr>
            <p:cNvPr id="30" name="object 30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87997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15823" y="1647760"/>
              <a:ext cx="1006475" cy="495934"/>
            </a:xfrm>
            <a:custGeom>
              <a:avLst/>
              <a:gdLst/>
              <a:ahLst/>
              <a:cxnLst/>
              <a:rect l="l" t="t" r="r" b="b"/>
              <a:pathLst>
                <a:path w="1006475" h="495935">
                  <a:moveTo>
                    <a:pt x="122491" y="192989"/>
                  </a:moveTo>
                  <a:lnTo>
                    <a:pt x="122301" y="191439"/>
                  </a:lnTo>
                  <a:lnTo>
                    <a:pt x="118135" y="187464"/>
                  </a:lnTo>
                  <a:lnTo>
                    <a:pt x="114452" y="186601"/>
                  </a:lnTo>
                  <a:lnTo>
                    <a:pt x="111645" y="187756"/>
                  </a:lnTo>
                  <a:lnTo>
                    <a:pt x="108165" y="189204"/>
                  </a:lnTo>
                  <a:lnTo>
                    <a:pt x="107480" y="191922"/>
                  </a:lnTo>
                  <a:lnTo>
                    <a:pt x="107480" y="212737"/>
                  </a:lnTo>
                  <a:lnTo>
                    <a:pt x="107772" y="215061"/>
                  </a:lnTo>
                  <a:lnTo>
                    <a:pt x="111645" y="219811"/>
                  </a:lnTo>
                  <a:lnTo>
                    <a:pt x="117449" y="219900"/>
                  </a:lnTo>
                  <a:lnTo>
                    <a:pt x="120357" y="217004"/>
                  </a:lnTo>
                  <a:lnTo>
                    <a:pt x="122301" y="214972"/>
                  </a:lnTo>
                  <a:lnTo>
                    <a:pt x="122491" y="213906"/>
                  </a:lnTo>
                  <a:lnTo>
                    <a:pt x="122491" y="192989"/>
                  </a:lnTo>
                  <a:close/>
                </a:path>
                <a:path w="1006475" h="495935">
                  <a:moveTo>
                    <a:pt x="122974" y="325932"/>
                  </a:moveTo>
                  <a:lnTo>
                    <a:pt x="122694" y="324192"/>
                  </a:lnTo>
                  <a:lnTo>
                    <a:pt x="118427" y="318770"/>
                  </a:lnTo>
                  <a:lnTo>
                    <a:pt x="112420" y="318389"/>
                  </a:lnTo>
                  <a:lnTo>
                    <a:pt x="109423" y="321386"/>
                  </a:lnTo>
                  <a:lnTo>
                    <a:pt x="107683" y="323126"/>
                  </a:lnTo>
                  <a:lnTo>
                    <a:pt x="107492" y="324586"/>
                  </a:lnTo>
                  <a:lnTo>
                    <a:pt x="107492" y="343179"/>
                  </a:lnTo>
                  <a:lnTo>
                    <a:pt x="107873" y="346659"/>
                  </a:lnTo>
                  <a:lnTo>
                    <a:pt x="111937" y="352475"/>
                  </a:lnTo>
                  <a:lnTo>
                    <a:pt x="119684" y="351790"/>
                  </a:lnTo>
                  <a:lnTo>
                    <a:pt x="121920" y="346951"/>
                  </a:lnTo>
                  <a:lnTo>
                    <a:pt x="122491" y="345592"/>
                  </a:lnTo>
                  <a:lnTo>
                    <a:pt x="122974" y="340080"/>
                  </a:lnTo>
                  <a:lnTo>
                    <a:pt x="122974" y="325932"/>
                  </a:lnTo>
                  <a:close/>
                </a:path>
                <a:path w="1006475" h="495935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72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1006475" h="495935">
                  <a:moveTo>
                    <a:pt x="122974" y="152019"/>
                  </a:moveTo>
                  <a:lnTo>
                    <a:pt x="122783" y="150863"/>
                  </a:lnTo>
                  <a:lnTo>
                    <a:pt x="118325" y="145821"/>
                  </a:lnTo>
                  <a:lnTo>
                    <a:pt x="114744" y="144856"/>
                  </a:lnTo>
                  <a:lnTo>
                    <a:pt x="111645" y="146113"/>
                  </a:lnTo>
                  <a:lnTo>
                    <a:pt x="108165" y="147561"/>
                  </a:lnTo>
                  <a:lnTo>
                    <a:pt x="107480" y="150279"/>
                  </a:lnTo>
                  <a:lnTo>
                    <a:pt x="107480" y="175069"/>
                  </a:lnTo>
                  <a:lnTo>
                    <a:pt x="108445" y="177203"/>
                  </a:lnTo>
                  <a:lnTo>
                    <a:pt x="117551" y="177482"/>
                  </a:lnTo>
                  <a:lnTo>
                    <a:pt x="118910" y="176911"/>
                  </a:lnTo>
                  <a:lnTo>
                    <a:pt x="120650" y="174777"/>
                  </a:lnTo>
                  <a:lnTo>
                    <a:pt x="122783" y="172351"/>
                  </a:lnTo>
                  <a:lnTo>
                    <a:pt x="122974" y="171284"/>
                  </a:lnTo>
                  <a:lnTo>
                    <a:pt x="122974" y="152019"/>
                  </a:lnTo>
                  <a:close/>
                </a:path>
                <a:path w="1006475" h="495935">
                  <a:moveTo>
                    <a:pt x="123164" y="281393"/>
                  </a:moveTo>
                  <a:lnTo>
                    <a:pt x="122199" y="277710"/>
                  </a:lnTo>
                  <a:lnTo>
                    <a:pt x="118516" y="275971"/>
                  </a:lnTo>
                  <a:lnTo>
                    <a:pt x="115023" y="274421"/>
                  </a:lnTo>
                  <a:lnTo>
                    <a:pt x="112903" y="274612"/>
                  </a:lnTo>
                  <a:lnTo>
                    <a:pt x="109994" y="276936"/>
                  </a:lnTo>
                  <a:lnTo>
                    <a:pt x="107480" y="278879"/>
                  </a:lnTo>
                  <a:lnTo>
                    <a:pt x="107480" y="304927"/>
                  </a:lnTo>
                  <a:lnTo>
                    <a:pt x="108343" y="306857"/>
                  </a:lnTo>
                  <a:lnTo>
                    <a:pt x="121221" y="306857"/>
                  </a:lnTo>
                  <a:lnTo>
                    <a:pt x="122389" y="304634"/>
                  </a:lnTo>
                  <a:lnTo>
                    <a:pt x="123164" y="281393"/>
                  </a:lnTo>
                  <a:close/>
                </a:path>
                <a:path w="1006475" h="495935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1006475" h="495935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1006475" h="495935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1006475" h="495935">
                  <a:moveTo>
                    <a:pt x="150088" y="152120"/>
                  </a:moveTo>
                  <a:lnTo>
                    <a:pt x="149796" y="149885"/>
                  </a:lnTo>
                  <a:lnTo>
                    <a:pt x="146405" y="145821"/>
                  </a:lnTo>
                  <a:lnTo>
                    <a:pt x="142633" y="144856"/>
                  </a:lnTo>
                  <a:lnTo>
                    <a:pt x="139827" y="146113"/>
                  </a:lnTo>
                  <a:lnTo>
                    <a:pt x="135572" y="147853"/>
                  </a:lnTo>
                  <a:lnTo>
                    <a:pt x="134594" y="150660"/>
                  </a:lnTo>
                  <a:lnTo>
                    <a:pt x="134594" y="172643"/>
                  </a:lnTo>
                  <a:lnTo>
                    <a:pt x="135572" y="175450"/>
                  </a:lnTo>
                  <a:lnTo>
                    <a:pt x="142824" y="178168"/>
                  </a:lnTo>
                  <a:lnTo>
                    <a:pt x="147866" y="176618"/>
                  </a:lnTo>
                  <a:lnTo>
                    <a:pt x="149123" y="174193"/>
                  </a:lnTo>
                  <a:lnTo>
                    <a:pt x="149707" y="173228"/>
                  </a:lnTo>
                  <a:lnTo>
                    <a:pt x="150088" y="167411"/>
                  </a:lnTo>
                  <a:lnTo>
                    <a:pt x="150088" y="152120"/>
                  </a:lnTo>
                  <a:close/>
                </a:path>
                <a:path w="1006475" h="495935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702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87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1006475" h="495935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1006475" h="495935">
                  <a:moveTo>
                    <a:pt x="222707" y="322453"/>
                  </a:moveTo>
                  <a:lnTo>
                    <a:pt x="221742" y="319252"/>
                  </a:lnTo>
                  <a:lnTo>
                    <a:pt x="215442" y="316357"/>
                  </a:lnTo>
                  <a:lnTo>
                    <a:pt x="214287" y="316357"/>
                  </a:lnTo>
                  <a:lnTo>
                    <a:pt x="207251" y="332955"/>
                  </a:lnTo>
                  <a:lnTo>
                    <a:pt x="207479" y="340969"/>
                  </a:lnTo>
                  <a:lnTo>
                    <a:pt x="208178" y="345592"/>
                  </a:lnTo>
                  <a:lnTo>
                    <a:pt x="209448" y="348018"/>
                  </a:lnTo>
                  <a:lnTo>
                    <a:pt x="214477" y="349567"/>
                  </a:lnTo>
                  <a:lnTo>
                    <a:pt x="221742" y="346849"/>
                  </a:lnTo>
                  <a:lnTo>
                    <a:pt x="222707" y="344043"/>
                  </a:lnTo>
                  <a:lnTo>
                    <a:pt x="222707" y="322453"/>
                  </a:lnTo>
                  <a:close/>
                </a:path>
                <a:path w="1006475" h="495935">
                  <a:moveTo>
                    <a:pt x="222910" y="299694"/>
                  </a:moveTo>
                  <a:lnTo>
                    <a:pt x="222516" y="288366"/>
                  </a:lnTo>
                  <a:lnTo>
                    <a:pt x="222237" y="277431"/>
                  </a:lnTo>
                  <a:lnTo>
                    <a:pt x="222034" y="276555"/>
                  </a:lnTo>
                  <a:lnTo>
                    <a:pt x="217004" y="272389"/>
                  </a:lnTo>
                  <a:lnTo>
                    <a:pt x="212940" y="272491"/>
                  </a:lnTo>
                  <a:lnTo>
                    <a:pt x="209740" y="275005"/>
                  </a:lnTo>
                  <a:lnTo>
                    <a:pt x="207225" y="276936"/>
                  </a:lnTo>
                  <a:lnTo>
                    <a:pt x="207225" y="299986"/>
                  </a:lnTo>
                  <a:lnTo>
                    <a:pt x="207314" y="300863"/>
                  </a:lnTo>
                  <a:lnTo>
                    <a:pt x="212547" y="305701"/>
                  </a:lnTo>
                  <a:lnTo>
                    <a:pt x="217297" y="305600"/>
                  </a:lnTo>
                  <a:lnTo>
                    <a:pt x="222808" y="300088"/>
                  </a:lnTo>
                  <a:lnTo>
                    <a:pt x="222910" y="299694"/>
                  </a:lnTo>
                  <a:close/>
                </a:path>
                <a:path w="1006475" h="495935">
                  <a:moveTo>
                    <a:pt x="249821" y="323519"/>
                  </a:moveTo>
                  <a:lnTo>
                    <a:pt x="249529" y="321284"/>
                  </a:lnTo>
                  <a:lnTo>
                    <a:pt x="246138" y="317220"/>
                  </a:lnTo>
                  <a:lnTo>
                    <a:pt x="242366" y="316255"/>
                  </a:lnTo>
                  <a:lnTo>
                    <a:pt x="239560" y="317512"/>
                  </a:lnTo>
                  <a:lnTo>
                    <a:pt x="235305" y="319252"/>
                  </a:lnTo>
                  <a:lnTo>
                    <a:pt x="234327" y="322059"/>
                  </a:lnTo>
                  <a:lnTo>
                    <a:pt x="234327" y="344043"/>
                  </a:lnTo>
                  <a:lnTo>
                    <a:pt x="235305" y="346849"/>
                  </a:lnTo>
                  <a:lnTo>
                    <a:pt x="242557" y="349567"/>
                  </a:lnTo>
                  <a:lnTo>
                    <a:pt x="247599" y="348018"/>
                  </a:lnTo>
                  <a:lnTo>
                    <a:pt x="248856" y="345592"/>
                  </a:lnTo>
                  <a:lnTo>
                    <a:pt x="249440" y="344627"/>
                  </a:lnTo>
                  <a:lnTo>
                    <a:pt x="249821" y="338810"/>
                  </a:lnTo>
                  <a:lnTo>
                    <a:pt x="249821" y="323519"/>
                  </a:lnTo>
                  <a:close/>
                </a:path>
                <a:path w="1006475" h="495935">
                  <a:moveTo>
                    <a:pt x="249821" y="276936"/>
                  </a:moveTo>
                  <a:lnTo>
                    <a:pt x="244017" y="272478"/>
                  </a:lnTo>
                  <a:lnTo>
                    <a:pt x="239750" y="272389"/>
                  </a:lnTo>
                  <a:lnTo>
                    <a:pt x="237236" y="274904"/>
                  </a:lnTo>
                  <a:lnTo>
                    <a:pt x="234518" y="277622"/>
                  </a:lnTo>
                  <a:lnTo>
                    <a:pt x="234137" y="280225"/>
                  </a:lnTo>
                  <a:lnTo>
                    <a:pt x="234810" y="300367"/>
                  </a:lnTo>
                  <a:lnTo>
                    <a:pt x="235013" y="301434"/>
                  </a:lnTo>
                  <a:lnTo>
                    <a:pt x="240233" y="305600"/>
                  </a:lnTo>
                  <a:lnTo>
                    <a:pt x="245084" y="305498"/>
                  </a:lnTo>
                  <a:lnTo>
                    <a:pt x="249631" y="300659"/>
                  </a:lnTo>
                  <a:lnTo>
                    <a:pt x="249821" y="299402"/>
                  </a:lnTo>
                  <a:lnTo>
                    <a:pt x="249821" y="276936"/>
                  </a:lnTo>
                  <a:close/>
                </a:path>
                <a:path w="1006475" h="495935">
                  <a:moveTo>
                    <a:pt x="249834" y="236270"/>
                  </a:moveTo>
                  <a:lnTo>
                    <a:pt x="249732" y="235394"/>
                  </a:lnTo>
                  <a:lnTo>
                    <a:pt x="244792" y="230847"/>
                  </a:lnTo>
                  <a:lnTo>
                    <a:pt x="240144" y="230746"/>
                  </a:lnTo>
                  <a:lnTo>
                    <a:pt x="237147" y="233172"/>
                  </a:lnTo>
                  <a:lnTo>
                    <a:pt x="234924" y="234911"/>
                  </a:lnTo>
                  <a:lnTo>
                    <a:pt x="234823" y="235597"/>
                  </a:lnTo>
                  <a:lnTo>
                    <a:pt x="234823" y="259029"/>
                  </a:lnTo>
                  <a:lnTo>
                    <a:pt x="234924" y="259702"/>
                  </a:lnTo>
                  <a:lnTo>
                    <a:pt x="237147" y="261442"/>
                  </a:lnTo>
                  <a:lnTo>
                    <a:pt x="240055" y="263867"/>
                  </a:lnTo>
                  <a:lnTo>
                    <a:pt x="244119" y="263766"/>
                  </a:lnTo>
                  <a:lnTo>
                    <a:pt x="249834" y="259321"/>
                  </a:lnTo>
                  <a:lnTo>
                    <a:pt x="249834" y="236270"/>
                  </a:lnTo>
                  <a:close/>
                </a:path>
                <a:path w="1006475" h="495935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898"/>
                  </a:lnTo>
                  <a:lnTo>
                    <a:pt x="310984" y="299110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27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27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699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4609" y="430618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83"/>
                  </a:lnTo>
                  <a:lnTo>
                    <a:pt x="185699" y="110591"/>
                  </a:lnTo>
                  <a:lnTo>
                    <a:pt x="185661" y="107569"/>
                  </a:lnTo>
                  <a:lnTo>
                    <a:pt x="185229" y="99212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42"/>
                  </a:lnTo>
                  <a:lnTo>
                    <a:pt x="170129" y="110591"/>
                  </a:lnTo>
                  <a:lnTo>
                    <a:pt x="170192" y="299110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699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27"/>
                  </a:lnTo>
                  <a:lnTo>
                    <a:pt x="86575" y="183337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73" y="292442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82"/>
                  </a:lnTo>
                  <a:lnTo>
                    <a:pt x="199694" y="52971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301663" y="69291"/>
                  </a:lnTo>
                  <a:lnTo>
                    <a:pt x="251955" y="52971"/>
                  </a:lnTo>
                  <a:lnTo>
                    <a:pt x="231546" y="46482"/>
                  </a:lnTo>
                  <a:lnTo>
                    <a:pt x="201993" y="37084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71"/>
                  </a:lnTo>
                  <a:lnTo>
                    <a:pt x="52158" y="70116"/>
                  </a:lnTo>
                  <a:lnTo>
                    <a:pt x="37020" y="75361"/>
                  </a:lnTo>
                  <a:lnTo>
                    <a:pt x="31076" y="77762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18" y="445414"/>
                  </a:lnTo>
                  <a:lnTo>
                    <a:pt x="178168" y="463054"/>
                  </a:lnTo>
                  <a:lnTo>
                    <a:pt x="191566" y="457314"/>
                  </a:lnTo>
                  <a:lnTo>
                    <a:pt x="214464" y="442963"/>
                  </a:lnTo>
                  <a:lnTo>
                    <a:pt x="215201" y="442429"/>
                  </a:lnTo>
                  <a:lnTo>
                    <a:pt x="240512" y="424243"/>
                  </a:lnTo>
                  <a:lnTo>
                    <a:pt x="272338" y="396443"/>
                  </a:lnTo>
                  <a:lnTo>
                    <a:pt x="302577" y="361124"/>
                  </a:lnTo>
                  <a:lnTo>
                    <a:pt x="324192" y="314706"/>
                  </a:lnTo>
                  <a:lnTo>
                    <a:pt x="327063" y="210426"/>
                  </a:lnTo>
                  <a:lnTo>
                    <a:pt x="327291" y="79692"/>
                  </a:lnTo>
                  <a:close/>
                </a:path>
                <a:path w="1006475" h="495935">
                  <a:moveTo>
                    <a:pt x="356247" y="58204"/>
                  </a:moveTo>
                  <a:lnTo>
                    <a:pt x="266623" y="27127"/>
                  </a:lnTo>
                  <a:lnTo>
                    <a:pt x="206844" y="8382"/>
                  </a:lnTo>
                  <a:lnTo>
                    <a:pt x="177495" y="0"/>
                  </a:lnTo>
                  <a:lnTo>
                    <a:pt x="169354" y="2209"/>
                  </a:lnTo>
                  <a:lnTo>
                    <a:pt x="122135" y="16802"/>
                  </a:lnTo>
                  <a:lnTo>
                    <a:pt x="27305" y="47472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592"/>
                  </a:lnTo>
                  <a:lnTo>
                    <a:pt x="812" y="257302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1006475" h="495935">
                  <a:moveTo>
                    <a:pt x="356311" y="151472"/>
                  </a:moveTo>
                  <a:lnTo>
                    <a:pt x="356108" y="123253"/>
                  </a:lnTo>
                  <a:lnTo>
                    <a:pt x="355523" y="112090"/>
                  </a:lnTo>
                  <a:lnTo>
                    <a:pt x="354406" y="109321"/>
                  </a:lnTo>
                  <a:lnTo>
                    <a:pt x="351409" y="106324"/>
                  </a:lnTo>
                  <a:lnTo>
                    <a:pt x="345401" y="106705"/>
                  </a:lnTo>
                  <a:lnTo>
                    <a:pt x="340880" y="151892"/>
                  </a:lnTo>
                  <a:lnTo>
                    <a:pt x="340804" y="253390"/>
                  </a:lnTo>
                  <a:lnTo>
                    <a:pt x="340601" y="283044"/>
                  </a:lnTo>
                  <a:lnTo>
                    <a:pt x="327164" y="345363"/>
                  </a:lnTo>
                  <a:lnTo>
                    <a:pt x="302996" y="382854"/>
                  </a:lnTo>
                  <a:lnTo>
                    <a:pt x="267449" y="419430"/>
                  </a:lnTo>
                  <a:lnTo>
                    <a:pt x="221068" y="454431"/>
                  </a:lnTo>
                  <a:lnTo>
                    <a:pt x="183769" y="476694"/>
                  </a:lnTo>
                  <a:lnTo>
                    <a:pt x="178269" y="479221"/>
                  </a:lnTo>
                  <a:lnTo>
                    <a:pt x="172580" y="476732"/>
                  </a:lnTo>
                  <a:lnTo>
                    <a:pt x="132664" y="452602"/>
                  </a:lnTo>
                  <a:lnTo>
                    <a:pt x="100660" y="429310"/>
                  </a:lnTo>
                  <a:lnTo>
                    <a:pt x="54775" y="384365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16"/>
                  </a:lnTo>
                  <a:lnTo>
                    <a:pt x="15494" y="290106"/>
                  </a:lnTo>
                  <a:lnTo>
                    <a:pt x="15011" y="286524"/>
                  </a:lnTo>
                  <a:lnTo>
                    <a:pt x="12204" y="280327"/>
                  </a:lnTo>
                  <a:lnTo>
                    <a:pt x="4457" y="279654"/>
                  </a:lnTo>
                  <a:lnTo>
                    <a:pt x="1460" y="283908"/>
                  </a:lnTo>
                  <a:lnTo>
                    <a:pt x="165" y="289801"/>
                  </a:lnTo>
                  <a:lnTo>
                    <a:pt x="419" y="300012"/>
                  </a:lnTo>
                  <a:lnTo>
                    <a:pt x="20497" y="362610"/>
                  </a:lnTo>
                  <a:lnTo>
                    <a:pt x="46405" y="399199"/>
                  </a:lnTo>
                  <a:lnTo>
                    <a:pt x="82080" y="434505"/>
                  </a:lnTo>
                  <a:lnTo>
                    <a:pt x="127050" y="467995"/>
                  </a:lnTo>
                  <a:lnTo>
                    <a:pt x="159867" y="487794"/>
                  </a:lnTo>
                  <a:lnTo>
                    <a:pt x="178168" y="495693"/>
                  </a:lnTo>
                  <a:lnTo>
                    <a:pt x="184848" y="493598"/>
                  </a:lnTo>
                  <a:lnTo>
                    <a:pt x="229400" y="467893"/>
                  </a:lnTo>
                  <a:lnTo>
                    <a:pt x="262445" y="444246"/>
                  </a:lnTo>
                  <a:lnTo>
                    <a:pt x="291376" y="418706"/>
                  </a:lnTo>
                  <a:lnTo>
                    <a:pt x="329895" y="372605"/>
                  </a:lnTo>
                  <a:lnTo>
                    <a:pt x="351510" y="325259"/>
                  </a:lnTo>
                  <a:lnTo>
                    <a:pt x="356260" y="264071"/>
                  </a:lnTo>
                  <a:lnTo>
                    <a:pt x="356311" y="151472"/>
                  </a:lnTo>
                  <a:close/>
                </a:path>
                <a:path w="1006475" h="495935">
                  <a:moveTo>
                    <a:pt x="1006170" y="482981"/>
                  </a:moveTo>
                  <a:lnTo>
                    <a:pt x="992225" y="482981"/>
                  </a:lnTo>
                  <a:lnTo>
                    <a:pt x="992225" y="469011"/>
                  </a:lnTo>
                  <a:lnTo>
                    <a:pt x="992225" y="287401"/>
                  </a:lnTo>
                  <a:lnTo>
                    <a:pt x="992225" y="273431"/>
                  </a:lnTo>
                  <a:lnTo>
                    <a:pt x="978293" y="273431"/>
                  </a:lnTo>
                  <a:lnTo>
                    <a:pt x="978293" y="287401"/>
                  </a:lnTo>
                  <a:lnTo>
                    <a:pt x="978293" y="469011"/>
                  </a:lnTo>
                  <a:lnTo>
                    <a:pt x="975245" y="466471"/>
                  </a:lnTo>
                  <a:lnTo>
                    <a:pt x="973594" y="463931"/>
                  </a:lnTo>
                  <a:lnTo>
                    <a:pt x="970889" y="462838"/>
                  </a:lnTo>
                  <a:lnTo>
                    <a:pt x="970889" y="481711"/>
                  </a:lnTo>
                  <a:lnTo>
                    <a:pt x="829271" y="482981"/>
                  </a:lnTo>
                  <a:lnTo>
                    <a:pt x="752932" y="482981"/>
                  </a:lnTo>
                  <a:lnTo>
                    <a:pt x="710184" y="481711"/>
                  </a:lnTo>
                  <a:lnTo>
                    <a:pt x="691426" y="481711"/>
                  </a:lnTo>
                  <a:lnTo>
                    <a:pt x="687044" y="480441"/>
                  </a:lnTo>
                  <a:lnTo>
                    <a:pt x="686777" y="480441"/>
                  </a:lnTo>
                  <a:lnTo>
                    <a:pt x="686523" y="477901"/>
                  </a:lnTo>
                  <a:lnTo>
                    <a:pt x="686523" y="475361"/>
                  </a:lnTo>
                  <a:lnTo>
                    <a:pt x="688073" y="467741"/>
                  </a:lnTo>
                  <a:lnTo>
                    <a:pt x="692277" y="461391"/>
                  </a:lnTo>
                  <a:lnTo>
                    <a:pt x="698500" y="457581"/>
                  </a:lnTo>
                  <a:lnTo>
                    <a:pt x="706120" y="455041"/>
                  </a:lnTo>
                  <a:lnTo>
                    <a:pt x="714133" y="455041"/>
                  </a:lnTo>
                  <a:lnTo>
                    <a:pt x="719797" y="458851"/>
                  </a:lnTo>
                  <a:lnTo>
                    <a:pt x="724496" y="466471"/>
                  </a:lnTo>
                  <a:lnTo>
                    <a:pt x="726579" y="469011"/>
                  </a:lnTo>
                  <a:lnTo>
                    <a:pt x="735901" y="469011"/>
                  </a:lnTo>
                  <a:lnTo>
                    <a:pt x="740257" y="470281"/>
                  </a:lnTo>
                  <a:lnTo>
                    <a:pt x="744270" y="471551"/>
                  </a:lnTo>
                  <a:lnTo>
                    <a:pt x="747750" y="471551"/>
                  </a:lnTo>
                  <a:lnTo>
                    <a:pt x="749058" y="469011"/>
                  </a:lnTo>
                  <a:lnTo>
                    <a:pt x="750100" y="466471"/>
                  </a:lnTo>
                  <a:lnTo>
                    <a:pt x="752360" y="458851"/>
                  </a:lnTo>
                  <a:lnTo>
                    <a:pt x="755675" y="453771"/>
                  </a:lnTo>
                  <a:lnTo>
                    <a:pt x="760552" y="449961"/>
                  </a:lnTo>
                  <a:lnTo>
                    <a:pt x="768769" y="444881"/>
                  </a:lnTo>
                  <a:lnTo>
                    <a:pt x="778167" y="441071"/>
                  </a:lnTo>
                  <a:lnTo>
                    <a:pt x="788060" y="441071"/>
                  </a:lnTo>
                  <a:lnTo>
                    <a:pt x="815860" y="463931"/>
                  </a:lnTo>
                  <a:lnTo>
                    <a:pt x="817511" y="466471"/>
                  </a:lnTo>
                  <a:lnTo>
                    <a:pt x="817867" y="466471"/>
                  </a:lnTo>
                  <a:lnTo>
                    <a:pt x="820305" y="465201"/>
                  </a:lnTo>
                  <a:lnTo>
                    <a:pt x="823175" y="462661"/>
                  </a:lnTo>
                  <a:lnTo>
                    <a:pt x="829360" y="457581"/>
                  </a:lnTo>
                  <a:lnTo>
                    <a:pt x="833107" y="455041"/>
                  </a:lnTo>
                  <a:lnTo>
                    <a:pt x="844778" y="455041"/>
                  </a:lnTo>
                  <a:lnTo>
                    <a:pt x="848525" y="457581"/>
                  </a:lnTo>
                  <a:lnTo>
                    <a:pt x="854710" y="462661"/>
                  </a:lnTo>
                  <a:lnTo>
                    <a:pt x="857580" y="465201"/>
                  </a:lnTo>
                  <a:lnTo>
                    <a:pt x="860018" y="466471"/>
                  </a:lnTo>
                  <a:lnTo>
                    <a:pt x="860361" y="466471"/>
                  </a:lnTo>
                  <a:lnTo>
                    <a:pt x="862025" y="463931"/>
                  </a:lnTo>
                  <a:lnTo>
                    <a:pt x="864019" y="460121"/>
                  </a:lnTo>
                  <a:lnTo>
                    <a:pt x="865936" y="456311"/>
                  </a:lnTo>
                  <a:lnTo>
                    <a:pt x="867105" y="455041"/>
                  </a:lnTo>
                  <a:lnTo>
                    <a:pt x="869429" y="452501"/>
                  </a:lnTo>
                  <a:lnTo>
                    <a:pt x="871601" y="449961"/>
                  </a:lnTo>
                  <a:lnTo>
                    <a:pt x="882434" y="443611"/>
                  </a:lnTo>
                  <a:lnTo>
                    <a:pt x="894638" y="441071"/>
                  </a:lnTo>
                  <a:lnTo>
                    <a:pt x="906856" y="443611"/>
                  </a:lnTo>
                  <a:lnTo>
                    <a:pt x="917676" y="449961"/>
                  </a:lnTo>
                  <a:lnTo>
                    <a:pt x="922464" y="455041"/>
                  </a:lnTo>
                  <a:lnTo>
                    <a:pt x="924814" y="458851"/>
                  </a:lnTo>
                  <a:lnTo>
                    <a:pt x="927430" y="465201"/>
                  </a:lnTo>
                  <a:lnTo>
                    <a:pt x="929081" y="470281"/>
                  </a:lnTo>
                  <a:lnTo>
                    <a:pt x="952944" y="470281"/>
                  </a:lnTo>
                  <a:lnTo>
                    <a:pt x="960348" y="474091"/>
                  </a:lnTo>
                  <a:lnTo>
                    <a:pt x="964450" y="476631"/>
                  </a:lnTo>
                  <a:lnTo>
                    <a:pt x="966711" y="477901"/>
                  </a:lnTo>
                  <a:lnTo>
                    <a:pt x="970889" y="481711"/>
                  </a:lnTo>
                  <a:lnTo>
                    <a:pt x="970889" y="462838"/>
                  </a:lnTo>
                  <a:lnTo>
                    <a:pt x="970457" y="462661"/>
                  </a:lnTo>
                  <a:lnTo>
                    <a:pt x="968273" y="461391"/>
                  </a:lnTo>
                  <a:lnTo>
                    <a:pt x="964361" y="458851"/>
                  </a:lnTo>
                  <a:lnTo>
                    <a:pt x="964361" y="455041"/>
                  </a:lnTo>
                  <a:lnTo>
                    <a:pt x="964361" y="315341"/>
                  </a:lnTo>
                  <a:lnTo>
                    <a:pt x="964361" y="301371"/>
                  </a:lnTo>
                  <a:lnTo>
                    <a:pt x="950429" y="301371"/>
                  </a:lnTo>
                  <a:lnTo>
                    <a:pt x="950429" y="315341"/>
                  </a:lnTo>
                  <a:lnTo>
                    <a:pt x="950429" y="455041"/>
                  </a:lnTo>
                  <a:lnTo>
                    <a:pt x="939533" y="455041"/>
                  </a:lnTo>
                  <a:lnTo>
                    <a:pt x="936929" y="449961"/>
                  </a:lnTo>
                  <a:lnTo>
                    <a:pt x="934402" y="446151"/>
                  </a:lnTo>
                  <a:lnTo>
                    <a:pt x="929525" y="441071"/>
                  </a:lnTo>
                  <a:lnTo>
                    <a:pt x="924648" y="435991"/>
                  </a:lnTo>
                  <a:lnTo>
                    <a:pt x="923251" y="435991"/>
                  </a:lnTo>
                  <a:lnTo>
                    <a:pt x="922604" y="395351"/>
                  </a:lnTo>
                  <a:lnTo>
                    <a:pt x="922553" y="315341"/>
                  </a:lnTo>
                  <a:lnTo>
                    <a:pt x="950429" y="315341"/>
                  </a:lnTo>
                  <a:lnTo>
                    <a:pt x="950429" y="301371"/>
                  </a:lnTo>
                  <a:lnTo>
                    <a:pt x="908621" y="301371"/>
                  </a:lnTo>
                  <a:lnTo>
                    <a:pt x="908621" y="315341"/>
                  </a:lnTo>
                  <a:lnTo>
                    <a:pt x="908621" y="428371"/>
                  </a:lnTo>
                  <a:lnTo>
                    <a:pt x="905827" y="427101"/>
                  </a:lnTo>
                  <a:lnTo>
                    <a:pt x="902258" y="425831"/>
                  </a:lnTo>
                  <a:lnTo>
                    <a:pt x="888326" y="425831"/>
                  </a:lnTo>
                  <a:lnTo>
                    <a:pt x="884059" y="427101"/>
                  </a:lnTo>
                  <a:lnTo>
                    <a:pt x="880745" y="428371"/>
                  </a:lnTo>
                  <a:lnTo>
                    <a:pt x="880745" y="315341"/>
                  </a:lnTo>
                  <a:lnTo>
                    <a:pt x="908621" y="315341"/>
                  </a:lnTo>
                  <a:lnTo>
                    <a:pt x="908621" y="301371"/>
                  </a:lnTo>
                  <a:lnTo>
                    <a:pt x="866813" y="301371"/>
                  </a:lnTo>
                  <a:lnTo>
                    <a:pt x="866800" y="373761"/>
                  </a:lnTo>
                  <a:lnTo>
                    <a:pt x="866686" y="404241"/>
                  </a:lnTo>
                  <a:lnTo>
                    <a:pt x="866559" y="418211"/>
                  </a:lnTo>
                  <a:lnTo>
                    <a:pt x="866432" y="425831"/>
                  </a:lnTo>
                  <a:lnTo>
                    <a:pt x="866317" y="430911"/>
                  </a:lnTo>
                  <a:lnTo>
                    <a:pt x="866114" y="435991"/>
                  </a:lnTo>
                  <a:lnTo>
                    <a:pt x="865771" y="435991"/>
                  </a:lnTo>
                  <a:lnTo>
                    <a:pt x="863409" y="437261"/>
                  </a:lnTo>
                  <a:lnTo>
                    <a:pt x="860806" y="439801"/>
                  </a:lnTo>
                  <a:lnTo>
                    <a:pt x="857491" y="443611"/>
                  </a:lnTo>
                  <a:lnTo>
                    <a:pt x="854532" y="443611"/>
                  </a:lnTo>
                  <a:lnTo>
                    <a:pt x="853579" y="442341"/>
                  </a:lnTo>
                  <a:lnTo>
                    <a:pt x="853097" y="432181"/>
                  </a:lnTo>
                  <a:lnTo>
                    <a:pt x="852970" y="416941"/>
                  </a:lnTo>
                  <a:lnTo>
                    <a:pt x="852881" y="287401"/>
                  </a:lnTo>
                  <a:lnTo>
                    <a:pt x="978293" y="287401"/>
                  </a:lnTo>
                  <a:lnTo>
                    <a:pt x="978293" y="273431"/>
                  </a:lnTo>
                  <a:lnTo>
                    <a:pt x="978293" y="259461"/>
                  </a:lnTo>
                  <a:lnTo>
                    <a:pt x="978293" y="245491"/>
                  </a:lnTo>
                  <a:lnTo>
                    <a:pt x="964361" y="245491"/>
                  </a:lnTo>
                  <a:lnTo>
                    <a:pt x="964361" y="259461"/>
                  </a:lnTo>
                  <a:lnTo>
                    <a:pt x="964361" y="273431"/>
                  </a:lnTo>
                  <a:lnTo>
                    <a:pt x="866813" y="273431"/>
                  </a:lnTo>
                  <a:lnTo>
                    <a:pt x="866813" y="259461"/>
                  </a:lnTo>
                  <a:lnTo>
                    <a:pt x="964361" y="259461"/>
                  </a:lnTo>
                  <a:lnTo>
                    <a:pt x="964361" y="245491"/>
                  </a:lnTo>
                  <a:lnTo>
                    <a:pt x="964361" y="217551"/>
                  </a:lnTo>
                  <a:lnTo>
                    <a:pt x="964361" y="203581"/>
                  </a:lnTo>
                  <a:lnTo>
                    <a:pt x="950429" y="203581"/>
                  </a:lnTo>
                  <a:lnTo>
                    <a:pt x="950429" y="217551"/>
                  </a:lnTo>
                  <a:lnTo>
                    <a:pt x="950429" y="245491"/>
                  </a:lnTo>
                  <a:lnTo>
                    <a:pt x="936485" y="245491"/>
                  </a:lnTo>
                  <a:lnTo>
                    <a:pt x="936485" y="217551"/>
                  </a:lnTo>
                  <a:lnTo>
                    <a:pt x="950429" y="217551"/>
                  </a:lnTo>
                  <a:lnTo>
                    <a:pt x="950429" y="203581"/>
                  </a:lnTo>
                  <a:lnTo>
                    <a:pt x="950429" y="175641"/>
                  </a:lnTo>
                  <a:lnTo>
                    <a:pt x="936485" y="175641"/>
                  </a:lnTo>
                  <a:lnTo>
                    <a:pt x="936485" y="203581"/>
                  </a:lnTo>
                  <a:lnTo>
                    <a:pt x="922553" y="203581"/>
                  </a:lnTo>
                  <a:lnTo>
                    <a:pt x="922553" y="245491"/>
                  </a:lnTo>
                  <a:lnTo>
                    <a:pt x="908621" y="245491"/>
                  </a:lnTo>
                  <a:lnTo>
                    <a:pt x="908507" y="128651"/>
                  </a:lnTo>
                  <a:lnTo>
                    <a:pt x="908392" y="112141"/>
                  </a:lnTo>
                  <a:lnTo>
                    <a:pt x="908329" y="108331"/>
                  </a:lnTo>
                  <a:lnTo>
                    <a:pt x="908278" y="104521"/>
                  </a:lnTo>
                  <a:lnTo>
                    <a:pt x="908202" y="98171"/>
                  </a:lnTo>
                  <a:lnTo>
                    <a:pt x="908075" y="94361"/>
                  </a:lnTo>
                  <a:lnTo>
                    <a:pt x="907923" y="90551"/>
                  </a:lnTo>
                  <a:lnTo>
                    <a:pt x="907491" y="90551"/>
                  </a:lnTo>
                  <a:lnTo>
                    <a:pt x="898423" y="91821"/>
                  </a:lnTo>
                  <a:lnTo>
                    <a:pt x="894676" y="92710"/>
                  </a:lnTo>
                  <a:lnTo>
                    <a:pt x="894676" y="245491"/>
                  </a:lnTo>
                  <a:lnTo>
                    <a:pt x="852881" y="245491"/>
                  </a:lnTo>
                  <a:lnTo>
                    <a:pt x="852881" y="273431"/>
                  </a:lnTo>
                  <a:lnTo>
                    <a:pt x="838936" y="273431"/>
                  </a:lnTo>
                  <a:lnTo>
                    <a:pt x="838936" y="441071"/>
                  </a:lnTo>
                  <a:lnTo>
                    <a:pt x="829614" y="441071"/>
                  </a:lnTo>
                  <a:lnTo>
                    <a:pt x="826833" y="442341"/>
                  </a:lnTo>
                  <a:lnTo>
                    <a:pt x="821613" y="443611"/>
                  </a:lnTo>
                  <a:lnTo>
                    <a:pt x="818032" y="441071"/>
                  </a:lnTo>
                  <a:lnTo>
                    <a:pt x="810717" y="434721"/>
                  </a:lnTo>
                  <a:lnTo>
                    <a:pt x="802424" y="429641"/>
                  </a:lnTo>
                  <a:lnTo>
                    <a:pt x="797852" y="428371"/>
                  </a:lnTo>
                  <a:lnTo>
                    <a:pt x="793292" y="427101"/>
                  </a:lnTo>
                  <a:lnTo>
                    <a:pt x="772045" y="427101"/>
                  </a:lnTo>
                  <a:lnTo>
                    <a:pt x="769264" y="428371"/>
                  </a:lnTo>
                  <a:lnTo>
                    <a:pt x="769378" y="203581"/>
                  </a:lnTo>
                  <a:lnTo>
                    <a:pt x="769454" y="175641"/>
                  </a:lnTo>
                  <a:lnTo>
                    <a:pt x="769670" y="145161"/>
                  </a:lnTo>
                  <a:lnTo>
                    <a:pt x="769962" y="133731"/>
                  </a:lnTo>
                  <a:lnTo>
                    <a:pt x="874915" y="112141"/>
                  </a:lnTo>
                  <a:lnTo>
                    <a:pt x="887984" y="109601"/>
                  </a:lnTo>
                  <a:lnTo>
                    <a:pt x="894511" y="108331"/>
                  </a:lnTo>
                  <a:lnTo>
                    <a:pt x="894562" y="112141"/>
                  </a:lnTo>
                  <a:lnTo>
                    <a:pt x="894676" y="245491"/>
                  </a:lnTo>
                  <a:lnTo>
                    <a:pt x="894676" y="92710"/>
                  </a:lnTo>
                  <a:lnTo>
                    <a:pt x="876998" y="96901"/>
                  </a:lnTo>
                  <a:lnTo>
                    <a:pt x="867943" y="98171"/>
                  </a:lnTo>
                  <a:lnTo>
                    <a:pt x="867156" y="98171"/>
                  </a:lnTo>
                  <a:lnTo>
                    <a:pt x="866927" y="95631"/>
                  </a:lnTo>
                  <a:lnTo>
                    <a:pt x="866813" y="77851"/>
                  </a:lnTo>
                  <a:lnTo>
                    <a:pt x="852881" y="77851"/>
                  </a:lnTo>
                  <a:lnTo>
                    <a:pt x="852881" y="101981"/>
                  </a:lnTo>
                  <a:lnTo>
                    <a:pt x="838936" y="104521"/>
                  </a:lnTo>
                  <a:lnTo>
                    <a:pt x="838936" y="63881"/>
                  </a:lnTo>
                  <a:lnTo>
                    <a:pt x="825004" y="63881"/>
                  </a:lnTo>
                  <a:lnTo>
                    <a:pt x="825004" y="107061"/>
                  </a:lnTo>
                  <a:lnTo>
                    <a:pt x="817257" y="108331"/>
                  </a:lnTo>
                  <a:lnTo>
                    <a:pt x="811072" y="109601"/>
                  </a:lnTo>
                  <a:lnTo>
                    <a:pt x="811072" y="77851"/>
                  </a:lnTo>
                  <a:lnTo>
                    <a:pt x="797128" y="77851"/>
                  </a:lnTo>
                  <a:lnTo>
                    <a:pt x="796950" y="96901"/>
                  </a:lnTo>
                  <a:lnTo>
                    <a:pt x="796696" y="112141"/>
                  </a:lnTo>
                  <a:lnTo>
                    <a:pt x="776236" y="117221"/>
                  </a:lnTo>
                  <a:lnTo>
                    <a:pt x="764997" y="118491"/>
                  </a:lnTo>
                  <a:lnTo>
                    <a:pt x="755675" y="121031"/>
                  </a:lnTo>
                  <a:lnTo>
                    <a:pt x="755408" y="121031"/>
                  </a:lnTo>
                  <a:lnTo>
                    <a:pt x="755332" y="161671"/>
                  </a:lnTo>
                  <a:lnTo>
                    <a:pt x="755332" y="175641"/>
                  </a:lnTo>
                  <a:lnTo>
                    <a:pt x="755332" y="434721"/>
                  </a:lnTo>
                  <a:lnTo>
                    <a:pt x="751751" y="437261"/>
                  </a:lnTo>
                  <a:lnTo>
                    <a:pt x="748271" y="439801"/>
                  </a:lnTo>
                  <a:lnTo>
                    <a:pt x="741133" y="448691"/>
                  </a:lnTo>
                  <a:lnTo>
                    <a:pt x="739394" y="452501"/>
                  </a:lnTo>
                  <a:lnTo>
                    <a:pt x="738085" y="455041"/>
                  </a:lnTo>
                  <a:lnTo>
                    <a:pt x="736079" y="455041"/>
                  </a:lnTo>
                  <a:lnTo>
                    <a:pt x="728853" y="447421"/>
                  </a:lnTo>
                  <a:lnTo>
                    <a:pt x="724585" y="444881"/>
                  </a:lnTo>
                  <a:lnTo>
                    <a:pt x="716915" y="441071"/>
                  </a:lnTo>
                  <a:lnTo>
                    <a:pt x="696188" y="441071"/>
                  </a:lnTo>
                  <a:lnTo>
                    <a:pt x="691311" y="443611"/>
                  </a:lnTo>
                  <a:lnTo>
                    <a:pt x="684606" y="447421"/>
                  </a:lnTo>
                  <a:lnTo>
                    <a:pt x="677989" y="453771"/>
                  </a:lnTo>
                  <a:lnTo>
                    <a:pt x="674763" y="460121"/>
                  </a:lnTo>
                  <a:lnTo>
                    <a:pt x="672579" y="463931"/>
                  </a:lnTo>
                  <a:lnTo>
                    <a:pt x="672147" y="466471"/>
                  </a:lnTo>
                  <a:lnTo>
                    <a:pt x="671537" y="482981"/>
                  </a:lnTo>
                  <a:lnTo>
                    <a:pt x="643839" y="482981"/>
                  </a:lnTo>
                  <a:lnTo>
                    <a:pt x="643839" y="457581"/>
                  </a:lnTo>
                  <a:lnTo>
                    <a:pt x="653745" y="446151"/>
                  </a:lnTo>
                  <a:lnTo>
                    <a:pt x="659244" y="439801"/>
                  </a:lnTo>
                  <a:lnTo>
                    <a:pt x="664743" y="433451"/>
                  </a:lnTo>
                  <a:lnTo>
                    <a:pt x="685647" y="409321"/>
                  </a:lnTo>
                  <a:lnTo>
                    <a:pt x="685647" y="391541"/>
                  </a:lnTo>
                  <a:lnTo>
                    <a:pt x="691578" y="390271"/>
                  </a:lnTo>
                  <a:lnTo>
                    <a:pt x="703021" y="385191"/>
                  </a:lnTo>
                  <a:lnTo>
                    <a:pt x="711504" y="377571"/>
                  </a:lnTo>
                  <a:lnTo>
                    <a:pt x="712927" y="376301"/>
                  </a:lnTo>
                  <a:lnTo>
                    <a:pt x="720686" y="364871"/>
                  </a:lnTo>
                  <a:lnTo>
                    <a:pt x="725716" y="352171"/>
                  </a:lnTo>
                  <a:lnTo>
                    <a:pt x="726935" y="347091"/>
                  </a:lnTo>
                  <a:lnTo>
                    <a:pt x="727456" y="342011"/>
                  </a:lnTo>
                  <a:lnTo>
                    <a:pt x="727354" y="334391"/>
                  </a:lnTo>
                  <a:lnTo>
                    <a:pt x="726490" y="324231"/>
                  </a:lnTo>
                  <a:lnTo>
                    <a:pt x="723480" y="312801"/>
                  </a:lnTo>
                  <a:lnTo>
                    <a:pt x="718312" y="302641"/>
                  </a:lnTo>
                  <a:lnTo>
                    <a:pt x="712647" y="295922"/>
                  </a:lnTo>
                  <a:lnTo>
                    <a:pt x="712647" y="335661"/>
                  </a:lnTo>
                  <a:lnTo>
                    <a:pt x="711898" y="345821"/>
                  </a:lnTo>
                  <a:lnTo>
                    <a:pt x="688784" y="376301"/>
                  </a:lnTo>
                  <a:lnTo>
                    <a:pt x="679818" y="376301"/>
                  </a:lnTo>
                  <a:lnTo>
                    <a:pt x="673544" y="377571"/>
                  </a:lnTo>
                  <a:lnTo>
                    <a:pt x="672058" y="376301"/>
                  </a:lnTo>
                  <a:lnTo>
                    <a:pt x="671715" y="376199"/>
                  </a:lnTo>
                  <a:lnTo>
                    <a:pt x="671715" y="391541"/>
                  </a:lnTo>
                  <a:lnTo>
                    <a:pt x="671715" y="402971"/>
                  </a:lnTo>
                  <a:lnTo>
                    <a:pt x="658469" y="418211"/>
                  </a:lnTo>
                  <a:lnTo>
                    <a:pt x="644969" y="433451"/>
                  </a:lnTo>
                  <a:lnTo>
                    <a:pt x="644537" y="433451"/>
                  </a:lnTo>
                  <a:lnTo>
                    <a:pt x="643839" y="385191"/>
                  </a:lnTo>
                  <a:lnTo>
                    <a:pt x="643839" y="378841"/>
                  </a:lnTo>
                  <a:lnTo>
                    <a:pt x="643839" y="376301"/>
                  </a:lnTo>
                  <a:lnTo>
                    <a:pt x="647585" y="378841"/>
                  </a:lnTo>
                  <a:lnTo>
                    <a:pt x="649592" y="381381"/>
                  </a:lnTo>
                  <a:lnTo>
                    <a:pt x="653249" y="383921"/>
                  </a:lnTo>
                  <a:lnTo>
                    <a:pt x="655599" y="385191"/>
                  </a:lnTo>
                  <a:lnTo>
                    <a:pt x="658037" y="387731"/>
                  </a:lnTo>
                  <a:lnTo>
                    <a:pt x="662571" y="389001"/>
                  </a:lnTo>
                  <a:lnTo>
                    <a:pt x="665873" y="390271"/>
                  </a:lnTo>
                  <a:lnTo>
                    <a:pt x="671715" y="391541"/>
                  </a:lnTo>
                  <a:lnTo>
                    <a:pt x="671715" y="376199"/>
                  </a:lnTo>
                  <a:lnTo>
                    <a:pt x="667791" y="375031"/>
                  </a:lnTo>
                  <a:lnTo>
                    <a:pt x="665099" y="373761"/>
                  </a:lnTo>
                  <a:lnTo>
                    <a:pt x="661352" y="371221"/>
                  </a:lnTo>
                  <a:lnTo>
                    <a:pt x="659434" y="369951"/>
                  </a:lnTo>
                  <a:lnTo>
                    <a:pt x="656031" y="367411"/>
                  </a:lnTo>
                  <a:lnTo>
                    <a:pt x="660996" y="363601"/>
                  </a:lnTo>
                  <a:lnTo>
                    <a:pt x="668667" y="357251"/>
                  </a:lnTo>
                  <a:lnTo>
                    <a:pt x="670852" y="354711"/>
                  </a:lnTo>
                  <a:lnTo>
                    <a:pt x="675233" y="349631"/>
                  </a:lnTo>
                  <a:lnTo>
                    <a:pt x="680415" y="340741"/>
                  </a:lnTo>
                  <a:lnTo>
                    <a:pt x="683907" y="330581"/>
                  </a:lnTo>
                  <a:lnTo>
                    <a:pt x="685342" y="322961"/>
                  </a:lnTo>
                  <a:lnTo>
                    <a:pt x="685660" y="315341"/>
                  </a:lnTo>
                  <a:lnTo>
                    <a:pt x="685609" y="312801"/>
                  </a:lnTo>
                  <a:lnTo>
                    <a:pt x="685050" y="305181"/>
                  </a:lnTo>
                  <a:lnTo>
                    <a:pt x="683387" y="296291"/>
                  </a:lnTo>
                  <a:lnTo>
                    <a:pt x="682955" y="295021"/>
                  </a:lnTo>
                  <a:lnTo>
                    <a:pt x="683209" y="295021"/>
                  </a:lnTo>
                  <a:lnTo>
                    <a:pt x="686523" y="296291"/>
                  </a:lnTo>
                  <a:lnTo>
                    <a:pt x="689394" y="297561"/>
                  </a:lnTo>
                  <a:lnTo>
                    <a:pt x="691654" y="297561"/>
                  </a:lnTo>
                  <a:lnTo>
                    <a:pt x="693839" y="298831"/>
                  </a:lnTo>
                  <a:lnTo>
                    <a:pt x="697839" y="302641"/>
                  </a:lnTo>
                  <a:lnTo>
                    <a:pt x="700544" y="305181"/>
                  </a:lnTo>
                  <a:lnTo>
                    <a:pt x="705853" y="311531"/>
                  </a:lnTo>
                  <a:lnTo>
                    <a:pt x="709637" y="319151"/>
                  </a:lnTo>
                  <a:lnTo>
                    <a:pt x="711898" y="326771"/>
                  </a:lnTo>
                  <a:lnTo>
                    <a:pt x="712647" y="335661"/>
                  </a:lnTo>
                  <a:lnTo>
                    <a:pt x="712647" y="295922"/>
                  </a:lnTo>
                  <a:lnTo>
                    <a:pt x="711898" y="295021"/>
                  </a:lnTo>
                  <a:lnTo>
                    <a:pt x="710819" y="293751"/>
                  </a:lnTo>
                  <a:lnTo>
                    <a:pt x="704113" y="287401"/>
                  </a:lnTo>
                  <a:lnTo>
                    <a:pt x="713524" y="287401"/>
                  </a:lnTo>
                  <a:lnTo>
                    <a:pt x="713524" y="284861"/>
                  </a:lnTo>
                  <a:lnTo>
                    <a:pt x="713524" y="273431"/>
                  </a:lnTo>
                  <a:lnTo>
                    <a:pt x="699579" y="273431"/>
                  </a:lnTo>
                  <a:lnTo>
                    <a:pt x="699579" y="284861"/>
                  </a:lnTo>
                  <a:lnTo>
                    <a:pt x="698106" y="284861"/>
                  </a:lnTo>
                  <a:lnTo>
                    <a:pt x="692531" y="282321"/>
                  </a:lnTo>
                  <a:lnTo>
                    <a:pt x="685647" y="279781"/>
                  </a:lnTo>
                  <a:lnTo>
                    <a:pt x="675982" y="279781"/>
                  </a:lnTo>
                  <a:lnTo>
                    <a:pt x="671195" y="275132"/>
                  </a:lnTo>
                  <a:lnTo>
                    <a:pt x="671195" y="308991"/>
                  </a:lnTo>
                  <a:lnTo>
                    <a:pt x="657186" y="348361"/>
                  </a:lnTo>
                  <a:lnTo>
                    <a:pt x="648106" y="353441"/>
                  </a:lnTo>
                  <a:lnTo>
                    <a:pt x="645325" y="354711"/>
                  </a:lnTo>
                  <a:lnTo>
                    <a:pt x="644105" y="354711"/>
                  </a:lnTo>
                  <a:lnTo>
                    <a:pt x="643902" y="349631"/>
                  </a:lnTo>
                  <a:lnTo>
                    <a:pt x="643839" y="307721"/>
                  </a:lnTo>
                  <a:lnTo>
                    <a:pt x="629907" y="307721"/>
                  </a:lnTo>
                  <a:lnTo>
                    <a:pt x="629856" y="349631"/>
                  </a:lnTo>
                  <a:lnTo>
                    <a:pt x="629640" y="354711"/>
                  </a:lnTo>
                  <a:lnTo>
                    <a:pt x="628421" y="354711"/>
                  </a:lnTo>
                  <a:lnTo>
                    <a:pt x="625640" y="353441"/>
                  </a:lnTo>
                  <a:lnTo>
                    <a:pt x="622769" y="352171"/>
                  </a:lnTo>
                  <a:lnTo>
                    <a:pt x="602983" y="319151"/>
                  </a:lnTo>
                  <a:lnTo>
                    <a:pt x="603123" y="311531"/>
                  </a:lnTo>
                  <a:lnTo>
                    <a:pt x="626592" y="275971"/>
                  </a:lnTo>
                  <a:lnTo>
                    <a:pt x="632256" y="273431"/>
                  </a:lnTo>
                  <a:lnTo>
                    <a:pt x="643750" y="273431"/>
                  </a:lnTo>
                  <a:lnTo>
                    <a:pt x="649503" y="277241"/>
                  </a:lnTo>
                  <a:lnTo>
                    <a:pt x="656158" y="281051"/>
                  </a:lnTo>
                  <a:lnTo>
                    <a:pt x="662152" y="287401"/>
                  </a:lnTo>
                  <a:lnTo>
                    <a:pt x="666915" y="295021"/>
                  </a:lnTo>
                  <a:lnTo>
                    <a:pt x="669886" y="303911"/>
                  </a:lnTo>
                  <a:lnTo>
                    <a:pt x="671195" y="308991"/>
                  </a:lnTo>
                  <a:lnTo>
                    <a:pt x="671195" y="275132"/>
                  </a:lnTo>
                  <a:lnTo>
                    <a:pt x="670750" y="274701"/>
                  </a:lnTo>
                  <a:lnTo>
                    <a:pt x="669315" y="273431"/>
                  </a:lnTo>
                  <a:lnTo>
                    <a:pt x="667880" y="272161"/>
                  </a:lnTo>
                  <a:lnTo>
                    <a:pt x="663790" y="268351"/>
                  </a:lnTo>
                  <a:lnTo>
                    <a:pt x="661606" y="267081"/>
                  </a:lnTo>
                  <a:lnTo>
                    <a:pt x="657783" y="264541"/>
                  </a:lnTo>
                  <a:lnTo>
                    <a:pt x="657783" y="175641"/>
                  </a:lnTo>
                  <a:lnTo>
                    <a:pt x="755332" y="175641"/>
                  </a:lnTo>
                  <a:lnTo>
                    <a:pt x="755332" y="161671"/>
                  </a:lnTo>
                  <a:lnTo>
                    <a:pt x="629907" y="161671"/>
                  </a:lnTo>
                  <a:lnTo>
                    <a:pt x="629907" y="175641"/>
                  </a:lnTo>
                  <a:lnTo>
                    <a:pt x="643839" y="175641"/>
                  </a:lnTo>
                  <a:lnTo>
                    <a:pt x="643839" y="259461"/>
                  </a:lnTo>
                  <a:lnTo>
                    <a:pt x="636524" y="259461"/>
                  </a:lnTo>
                  <a:lnTo>
                    <a:pt x="627075" y="260731"/>
                  </a:lnTo>
                  <a:lnTo>
                    <a:pt x="593140" y="289941"/>
                  </a:lnTo>
                  <a:lnTo>
                    <a:pt x="588378" y="307721"/>
                  </a:lnTo>
                  <a:lnTo>
                    <a:pt x="588860" y="326771"/>
                  </a:lnTo>
                  <a:lnTo>
                    <a:pt x="615391" y="366141"/>
                  </a:lnTo>
                  <a:lnTo>
                    <a:pt x="623989" y="368681"/>
                  </a:lnTo>
                  <a:lnTo>
                    <a:pt x="629907" y="371221"/>
                  </a:lnTo>
                  <a:lnTo>
                    <a:pt x="629907" y="377571"/>
                  </a:lnTo>
                  <a:lnTo>
                    <a:pt x="629907" y="448691"/>
                  </a:lnTo>
                  <a:lnTo>
                    <a:pt x="629907" y="482981"/>
                  </a:lnTo>
                  <a:lnTo>
                    <a:pt x="615975" y="482981"/>
                  </a:lnTo>
                  <a:lnTo>
                    <a:pt x="615975" y="455041"/>
                  </a:lnTo>
                  <a:lnTo>
                    <a:pt x="616140" y="453771"/>
                  </a:lnTo>
                  <a:lnTo>
                    <a:pt x="618934" y="453771"/>
                  </a:lnTo>
                  <a:lnTo>
                    <a:pt x="626948" y="449961"/>
                  </a:lnTo>
                  <a:lnTo>
                    <a:pt x="629475" y="446151"/>
                  </a:lnTo>
                  <a:lnTo>
                    <a:pt x="629907" y="448691"/>
                  </a:lnTo>
                  <a:lnTo>
                    <a:pt x="629907" y="377571"/>
                  </a:lnTo>
                  <a:lnTo>
                    <a:pt x="629158" y="378485"/>
                  </a:lnTo>
                  <a:lnTo>
                    <a:pt x="629158" y="414401"/>
                  </a:lnTo>
                  <a:lnTo>
                    <a:pt x="627202" y="424561"/>
                  </a:lnTo>
                  <a:lnTo>
                    <a:pt x="625030" y="429641"/>
                  </a:lnTo>
                  <a:lnTo>
                    <a:pt x="619544" y="437261"/>
                  </a:lnTo>
                  <a:lnTo>
                    <a:pt x="615365" y="438531"/>
                  </a:lnTo>
                  <a:lnTo>
                    <a:pt x="608596" y="439801"/>
                  </a:lnTo>
                  <a:lnTo>
                    <a:pt x="602081" y="438531"/>
                  </a:lnTo>
                  <a:lnTo>
                    <a:pt x="596277" y="433451"/>
                  </a:lnTo>
                  <a:lnTo>
                    <a:pt x="591667" y="427101"/>
                  </a:lnTo>
                  <a:lnTo>
                    <a:pt x="589673" y="422021"/>
                  </a:lnTo>
                  <a:lnTo>
                    <a:pt x="589407" y="420751"/>
                  </a:lnTo>
                  <a:lnTo>
                    <a:pt x="589407" y="404241"/>
                  </a:lnTo>
                  <a:lnTo>
                    <a:pt x="589673" y="402971"/>
                  </a:lnTo>
                  <a:lnTo>
                    <a:pt x="591667" y="399161"/>
                  </a:lnTo>
                  <a:lnTo>
                    <a:pt x="594194" y="392811"/>
                  </a:lnTo>
                  <a:lnTo>
                    <a:pt x="598462" y="389001"/>
                  </a:lnTo>
                  <a:lnTo>
                    <a:pt x="606475" y="385191"/>
                  </a:lnTo>
                  <a:lnTo>
                    <a:pt x="614311" y="385191"/>
                  </a:lnTo>
                  <a:lnTo>
                    <a:pt x="624243" y="395351"/>
                  </a:lnTo>
                  <a:lnTo>
                    <a:pt x="628065" y="404241"/>
                  </a:lnTo>
                  <a:lnTo>
                    <a:pt x="629158" y="414401"/>
                  </a:lnTo>
                  <a:lnTo>
                    <a:pt x="629158" y="378485"/>
                  </a:lnTo>
                  <a:lnTo>
                    <a:pt x="628865" y="378841"/>
                  </a:lnTo>
                  <a:lnTo>
                    <a:pt x="627735" y="377571"/>
                  </a:lnTo>
                  <a:lnTo>
                    <a:pt x="627380" y="376301"/>
                  </a:lnTo>
                  <a:lnTo>
                    <a:pt x="625119" y="375031"/>
                  </a:lnTo>
                  <a:lnTo>
                    <a:pt x="622681" y="373761"/>
                  </a:lnTo>
                  <a:lnTo>
                    <a:pt x="618591" y="371221"/>
                  </a:lnTo>
                  <a:lnTo>
                    <a:pt x="599592" y="371221"/>
                  </a:lnTo>
                  <a:lnTo>
                    <a:pt x="574548" y="405511"/>
                  </a:lnTo>
                  <a:lnTo>
                    <a:pt x="574294" y="414401"/>
                  </a:lnTo>
                  <a:lnTo>
                    <a:pt x="574548" y="419481"/>
                  </a:lnTo>
                  <a:lnTo>
                    <a:pt x="597852" y="453771"/>
                  </a:lnTo>
                  <a:lnTo>
                    <a:pt x="601865" y="453771"/>
                  </a:lnTo>
                  <a:lnTo>
                    <a:pt x="602030" y="455041"/>
                  </a:lnTo>
                  <a:lnTo>
                    <a:pt x="602030" y="482981"/>
                  </a:lnTo>
                  <a:lnTo>
                    <a:pt x="574167" y="482981"/>
                  </a:lnTo>
                  <a:lnTo>
                    <a:pt x="574167" y="495681"/>
                  </a:lnTo>
                  <a:lnTo>
                    <a:pt x="1006170" y="495681"/>
                  </a:lnTo>
                  <a:lnTo>
                    <a:pt x="1006170" y="4829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9032" y="1795049"/>
              <a:ext cx="97549" cy="264784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1087539" y="1836863"/>
              <a:ext cx="69850" cy="97790"/>
            </a:xfrm>
            <a:custGeom>
              <a:avLst/>
              <a:gdLst/>
              <a:ahLst/>
              <a:cxnLst/>
              <a:rect l="l" t="t" r="r" b="b"/>
              <a:pathLst>
                <a:path w="69850" h="97789">
                  <a:moveTo>
                    <a:pt x="13931" y="55740"/>
                  </a:moveTo>
                  <a:lnTo>
                    <a:pt x="0" y="55740"/>
                  </a:lnTo>
                  <a:lnTo>
                    <a:pt x="0" y="62712"/>
                  </a:lnTo>
                  <a:lnTo>
                    <a:pt x="0" y="69684"/>
                  </a:lnTo>
                  <a:lnTo>
                    <a:pt x="13931" y="69684"/>
                  </a:lnTo>
                  <a:lnTo>
                    <a:pt x="13931" y="55740"/>
                  </a:lnTo>
                  <a:close/>
                </a:path>
                <a:path w="69850" h="97789">
                  <a:moveTo>
                    <a:pt x="13931" y="27863"/>
                  </a:moveTo>
                  <a:lnTo>
                    <a:pt x="0" y="27863"/>
                  </a:lnTo>
                  <a:lnTo>
                    <a:pt x="0" y="34836"/>
                  </a:lnTo>
                  <a:lnTo>
                    <a:pt x="0" y="41808"/>
                  </a:lnTo>
                  <a:lnTo>
                    <a:pt x="13931" y="41808"/>
                  </a:lnTo>
                  <a:lnTo>
                    <a:pt x="13931" y="27863"/>
                  </a:lnTo>
                  <a:close/>
                </a:path>
                <a:path w="69850" h="97789">
                  <a:moveTo>
                    <a:pt x="13931" y="0"/>
                  </a:moveTo>
                  <a:lnTo>
                    <a:pt x="0" y="0"/>
                  </a:lnTo>
                  <a:lnTo>
                    <a:pt x="0" y="6972"/>
                  </a:lnTo>
                  <a:lnTo>
                    <a:pt x="0" y="13944"/>
                  </a:lnTo>
                  <a:lnTo>
                    <a:pt x="13931" y="13944"/>
                  </a:lnTo>
                  <a:lnTo>
                    <a:pt x="13931" y="0"/>
                  </a:lnTo>
                  <a:close/>
                </a:path>
                <a:path w="69850" h="97789">
                  <a:moveTo>
                    <a:pt x="41808" y="55740"/>
                  </a:moveTo>
                  <a:lnTo>
                    <a:pt x="27876" y="55740"/>
                  </a:lnTo>
                  <a:lnTo>
                    <a:pt x="27876" y="62712"/>
                  </a:lnTo>
                  <a:lnTo>
                    <a:pt x="27876" y="69684"/>
                  </a:lnTo>
                  <a:lnTo>
                    <a:pt x="41808" y="69684"/>
                  </a:lnTo>
                  <a:lnTo>
                    <a:pt x="41808" y="55740"/>
                  </a:lnTo>
                  <a:close/>
                </a:path>
                <a:path w="69850" h="97789">
                  <a:moveTo>
                    <a:pt x="41808" y="27863"/>
                  </a:moveTo>
                  <a:lnTo>
                    <a:pt x="27876" y="27863"/>
                  </a:lnTo>
                  <a:lnTo>
                    <a:pt x="27876" y="34836"/>
                  </a:lnTo>
                  <a:lnTo>
                    <a:pt x="27876" y="41808"/>
                  </a:lnTo>
                  <a:lnTo>
                    <a:pt x="41808" y="41808"/>
                  </a:lnTo>
                  <a:lnTo>
                    <a:pt x="41808" y="27863"/>
                  </a:lnTo>
                  <a:close/>
                </a:path>
                <a:path w="69850" h="97789">
                  <a:moveTo>
                    <a:pt x="41808" y="0"/>
                  </a:moveTo>
                  <a:lnTo>
                    <a:pt x="27876" y="0"/>
                  </a:lnTo>
                  <a:lnTo>
                    <a:pt x="27876" y="6972"/>
                  </a:lnTo>
                  <a:lnTo>
                    <a:pt x="27876" y="13944"/>
                  </a:lnTo>
                  <a:lnTo>
                    <a:pt x="41808" y="13944"/>
                  </a:lnTo>
                  <a:lnTo>
                    <a:pt x="41808" y="0"/>
                  </a:lnTo>
                  <a:close/>
                </a:path>
                <a:path w="69850" h="97789">
                  <a:moveTo>
                    <a:pt x="69672" y="83616"/>
                  </a:moveTo>
                  <a:lnTo>
                    <a:pt x="55740" y="83616"/>
                  </a:lnTo>
                  <a:lnTo>
                    <a:pt x="55740" y="90589"/>
                  </a:lnTo>
                  <a:lnTo>
                    <a:pt x="55740" y="97561"/>
                  </a:lnTo>
                  <a:lnTo>
                    <a:pt x="69672" y="97561"/>
                  </a:lnTo>
                  <a:lnTo>
                    <a:pt x="69672" y="83616"/>
                  </a:lnTo>
                  <a:close/>
                </a:path>
                <a:path w="69850" h="97789">
                  <a:moveTo>
                    <a:pt x="69672" y="55740"/>
                  </a:moveTo>
                  <a:lnTo>
                    <a:pt x="55740" y="55740"/>
                  </a:lnTo>
                  <a:lnTo>
                    <a:pt x="55740" y="62712"/>
                  </a:lnTo>
                  <a:lnTo>
                    <a:pt x="55740" y="69684"/>
                  </a:lnTo>
                  <a:lnTo>
                    <a:pt x="69672" y="69684"/>
                  </a:lnTo>
                  <a:lnTo>
                    <a:pt x="69672" y="55740"/>
                  </a:lnTo>
                  <a:close/>
                </a:path>
                <a:path w="69850" h="97789">
                  <a:moveTo>
                    <a:pt x="69672" y="27863"/>
                  </a:moveTo>
                  <a:lnTo>
                    <a:pt x="55740" y="27863"/>
                  </a:lnTo>
                  <a:lnTo>
                    <a:pt x="55740" y="34836"/>
                  </a:lnTo>
                  <a:lnTo>
                    <a:pt x="55740" y="41808"/>
                  </a:lnTo>
                  <a:lnTo>
                    <a:pt x="69672" y="41808"/>
                  </a:lnTo>
                  <a:lnTo>
                    <a:pt x="69672" y="27863"/>
                  </a:lnTo>
                  <a:close/>
                </a:path>
                <a:path w="69850" h="97789">
                  <a:moveTo>
                    <a:pt x="69672" y="0"/>
                  </a:moveTo>
                  <a:lnTo>
                    <a:pt x="55740" y="0"/>
                  </a:lnTo>
                  <a:lnTo>
                    <a:pt x="55740" y="6972"/>
                  </a:lnTo>
                  <a:lnTo>
                    <a:pt x="55740" y="13944"/>
                  </a:lnTo>
                  <a:lnTo>
                    <a:pt x="69672" y="13944"/>
                  </a:lnTo>
                  <a:lnTo>
                    <a:pt x="69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  <a:spcBef>
                <a:spcPts val="5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5773760" y="1227063"/>
            <a:ext cx="323850" cy="904875"/>
            <a:chOff x="5773760" y="1227063"/>
            <a:chExt cx="323850" cy="904875"/>
          </a:xfrm>
        </p:grpSpPr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48603" y="1241415"/>
              <a:ext cx="173700" cy="180279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5773750" y="1227073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5">
                  <a:moveTo>
                    <a:pt x="81000" y="194957"/>
                  </a:moveTo>
                  <a:lnTo>
                    <a:pt x="33743" y="194957"/>
                  </a:lnTo>
                  <a:lnTo>
                    <a:pt x="33743" y="166890"/>
                  </a:lnTo>
                  <a:lnTo>
                    <a:pt x="20675" y="166890"/>
                  </a:lnTo>
                  <a:lnTo>
                    <a:pt x="20675" y="208457"/>
                  </a:lnTo>
                  <a:lnTo>
                    <a:pt x="81000" y="208457"/>
                  </a:lnTo>
                  <a:lnTo>
                    <a:pt x="81000" y="194957"/>
                  </a:lnTo>
                  <a:close/>
                </a:path>
                <a:path w="323850" h="208915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5">
                  <a:moveTo>
                    <a:pt x="302717" y="166890"/>
                  </a:moveTo>
                  <a:lnTo>
                    <a:pt x="289648" y="166890"/>
                  </a:lnTo>
                  <a:lnTo>
                    <a:pt x="289648" y="194957"/>
                  </a:lnTo>
                  <a:lnTo>
                    <a:pt x="242392" y="194957"/>
                  </a:lnTo>
                  <a:lnTo>
                    <a:pt x="242392" y="208457"/>
                  </a:lnTo>
                  <a:lnTo>
                    <a:pt x="302717" y="208457"/>
                  </a:lnTo>
                  <a:lnTo>
                    <a:pt x="302717" y="166890"/>
                  </a:lnTo>
                  <a:close/>
                </a:path>
                <a:path w="323850" h="208915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5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01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82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399"/>
                  </a:lnTo>
                  <a:lnTo>
                    <a:pt x="67767" y="148945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86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58"/>
                  </a:lnTo>
                  <a:lnTo>
                    <a:pt x="255054" y="59512"/>
                  </a:lnTo>
                  <a:lnTo>
                    <a:pt x="288036" y="85115"/>
                  </a:lnTo>
                  <a:lnTo>
                    <a:pt x="307492" y="104228"/>
                  </a:lnTo>
                  <a:lnTo>
                    <a:pt x="307492" y="85001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60"/>
                  </a:lnTo>
                  <a:lnTo>
                    <a:pt x="49720" y="55587"/>
                  </a:lnTo>
                  <a:lnTo>
                    <a:pt x="15760" y="84963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69"/>
                  </a:lnTo>
                  <a:lnTo>
                    <a:pt x="99644" y="181597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91441" y="1816099"/>
              <a:ext cx="288010" cy="315578"/>
            </a:xfrm>
            <a:prstGeom prst="rect">
              <a:avLst/>
            </a:prstGeom>
          </p:spPr>
        </p:pic>
      </p:grpSp>
      <p:sp>
        <p:nvSpPr>
          <p:cNvPr id="41" name="object 41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3" name="object 43"/>
          <p:cNvGrpSpPr/>
          <p:nvPr/>
        </p:nvGrpSpPr>
        <p:grpSpPr>
          <a:xfrm>
            <a:off x="899998" y="8956699"/>
            <a:ext cx="4425315" cy="956310"/>
            <a:chOff x="899998" y="8956699"/>
            <a:chExt cx="4425315" cy="956310"/>
          </a:xfrm>
        </p:grpSpPr>
        <p:sp>
          <p:nvSpPr>
            <p:cNvPr id="44" name="object 44"/>
            <p:cNvSpPr/>
            <p:nvPr/>
          </p:nvSpPr>
          <p:spPr>
            <a:xfrm>
              <a:off x="899998" y="8956699"/>
              <a:ext cx="4425315" cy="956310"/>
            </a:xfrm>
            <a:custGeom>
              <a:avLst/>
              <a:gdLst/>
              <a:ahLst/>
              <a:cxnLst/>
              <a:rect l="l" t="t" r="r" b="b"/>
              <a:pathLst>
                <a:path w="4425315" h="956309">
                  <a:moveTo>
                    <a:pt x="4424895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4424895" y="956005"/>
                  </a:lnTo>
                  <a:lnTo>
                    <a:pt x="44248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990003" y="9228428"/>
              <a:ext cx="4255135" cy="583565"/>
            </a:xfrm>
            <a:custGeom>
              <a:avLst/>
              <a:gdLst/>
              <a:ahLst/>
              <a:cxnLst/>
              <a:rect l="l" t="t" r="r" b="b"/>
              <a:pathLst>
                <a:path w="4255135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255135" h="583565">
                  <a:moveTo>
                    <a:pt x="4254805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254805" y="583476"/>
                  </a:lnTo>
                  <a:lnTo>
                    <a:pt x="425480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" name="object 46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47" name="object 47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720949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7296950" y="661351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" name="object 51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52" name="object 52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6720949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7296950" y="5881903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56" name="object 56"/>
          <p:cNvSpPr txBox="1"/>
          <p:nvPr/>
        </p:nvSpPr>
        <p:spPr>
          <a:xfrm>
            <a:off x="1710491" y="5672292"/>
            <a:ext cx="3378835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19100">
              <a:lnSpc>
                <a:spcPct val="100000"/>
              </a:lnSpc>
              <a:spcBef>
                <a:spcPts val="100"/>
              </a:spcBef>
            </a:pP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Система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видеоаналитики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 </a:t>
            </a:r>
            <a:r>
              <a:rPr dirty="0" sz="1600" spc="-4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онтр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н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типичной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эми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сии</a:t>
            </a:r>
            <a:endParaRPr sz="16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атмосферу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от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градообразующих </a:t>
            </a:r>
            <a:r>
              <a:rPr dirty="0" sz="1600" spc="-4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промышленных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предприятий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«Ви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оМатри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303530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Риск загрязнения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эми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сии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промышленных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производств</a:t>
            </a:r>
            <a:endParaRPr sz="800">
              <a:latin typeface="Trebuchet MS"/>
              <a:cs typeface="Trebuchet MS"/>
            </a:endParaRPr>
          </a:p>
          <a:p>
            <a:pPr marL="197485" marR="16827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Низкая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скорость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обна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эми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сии 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учном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онтр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4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«НЛМ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90000" y="9005161"/>
            <a:ext cx="1845945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скорости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обнаружения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факта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газования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дверей***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302613" y="9272824"/>
            <a:ext cx="145542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окра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видимой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н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типичной 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эмиссии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предприятия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060274" y="9613069"/>
            <a:ext cx="5759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унд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302613" y="9613069"/>
            <a:ext cx="3441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раз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0" y="5501647"/>
            <a:ext cx="10800080" cy="1359535"/>
            <a:chOff x="0" y="5501647"/>
            <a:chExt cx="10800080" cy="1359535"/>
          </a:xfrm>
        </p:grpSpPr>
        <p:sp>
          <p:nvSpPr>
            <p:cNvPr id="65" name="object 65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027823" y="6262102"/>
              <a:ext cx="356870" cy="495934"/>
            </a:xfrm>
            <a:custGeom>
              <a:avLst/>
              <a:gdLst/>
              <a:ahLst/>
              <a:cxnLst/>
              <a:rect l="l" t="t" r="r" b="b"/>
              <a:pathLst>
                <a:path w="356870" h="495934">
                  <a:moveTo>
                    <a:pt x="122491" y="193001"/>
                  </a:moveTo>
                  <a:lnTo>
                    <a:pt x="122301" y="191452"/>
                  </a:lnTo>
                  <a:lnTo>
                    <a:pt x="118135" y="187477"/>
                  </a:lnTo>
                  <a:lnTo>
                    <a:pt x="114452" y="186613"/>
                  </a:lnTo>
                  <a:lnTo>
                    <a:pt x="111645" y="187769"/>
                  </a:lnTo>
                  <a:lnTo>
                    <a:pt x="108165" y="189217"/>
                  </a:lnTo>
                  <a:lnTo>
                    <a:pt x="107480" y="191935"/>
                  </a:lnTo>
                  <a:lnTo>
                    <a:pt x="107480" y="212750"/>
                  </a:lnTo>
                  <a:lnTo>
                    <a:pt x="107772" y="215074"/>
                  </a:lnTo>
                  <a:lnTo>
                    <a:pt x="111645" y="219824"/>
                  </a:lnTo>
                  <a:lnTo>
                    <a:pt x="117449" y="219913"/>
                  </a:lnTo>
                  <a:lnTo>
                    <a:pt x="120357" y="217017"/>
                  </a:lnTo>
                  <a:lnTo>
                    <a:pt x="122301" y="214985"/>
                  </a:lnTo>
                  <a:lnTo>
                    <a:pt x="122491" y="213918"/>
                  </a:lnTo>
                  <a:lnTo>
                    <a:pt x="122491" y="193001"/>
                  </a:lnTo>
                  <a:close/>
                </a:path>
                <a:path w="356870" h="495934">
                  <a:moveTo>
                    <a:pt x="122974" y="325945"/>
                  </a:moveTo>
                  <a:lnTo>
                    <a:pt x="122694" y="324205"/>
                  </a:lnTo>
                  <a:lnTo>
                    <a:pt x="118427" y="318782"/>
                  </a:lnTo>
                  <a:lnTo>
                    <a:pt x="112420" y="318401"/>
                  </a:lnTo>
                  <a:lnTo>
                    <a:pt x="109423" y="321398"/>
                  </a:lnTo>
                  <a:lnTo>
                    <a:pt x="107683" y="323138"/>
                  </a:lnTo>
                  <a:lnTo>
                    <a:pt x="107492" y="324599"/>
                  </a:lnTo>
                  <a:lnTo>
                    <a:pt x="107492" y="343192"/>
                  </a:lnTo>
                  <a:lnTo>
                    <a:pt x="107873" y="346671"/>
                  </a:lnTo>
                  <a:lnTo>
                    <a:pt x="111937" y="352488"/>
                  </a:lnTo>
                  <a:lnTo>
                    <a:pt x="119684" y="351802"/>
                  </a:lnTo>
                  <a:lnTo>
                    <a:pt x="121920" y="346964"/>
                  </a:lnTo>
                  <a:lnTo>
                    <a:pt x="122491" y="345605"/>
                  </a:lnTo>
                  <a:lnTo>
                    <a:pt x="122974" y="340093"/>
                  </a:lnTo>
                  <a:lnTo>
                    <a:pt x="122974" y="325945"/>
                  </a:lnTo>
                  <a:close/>
                </a:path>
                <a:path w="356870" h="495934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84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356870" h="495934">
                  <a:moveTo>
                    <a:pt x="122974" y="152031"/>
                  </a:moveTo>
                  <a:lnTo>
                    <a:pt x="122783" y="150876"/>
                  </a:lnTo>
                  <a:lnTo>
                    <a:pt x="118325" y="145834"/>
                  </a:lnTo>
                  <a:lnTo>
                    <a:pt x="114744" y="144868"/>
                  </a:lnTo>
                  <a:lnTo>
                    <a:pt x="111645" y="146126"/>
                  </a:lnTo>
                  <a:lnTo>
                    <a:pt x="108165" y="147574"/>
                  </a:lnTo>
                  <a:lnTo>
                    <a:pt x="107480" y="150291"/>
                  </a:lnTo>
                  <a:lnTo>
                    <a:pt x="107480" y="175082"/>
                  </a:lnTo>
                  <a:lnTo>
                    <a:pt x="108445" y="177215"/>
                  </a:lnTo>
                  <a:lnTo>
                    <a:pt x="117551" y="177495"/>
                  </a:lnTo>
                  <a:lnTo>
                    <a:pt x="118910" y="176923"/>
                  </a:lnTo>
                  <a:lnTo>
                    <a:pt x="120650" y="174790"/>
                  </a:lnTo>
                  <a:lnTo>
                    <a:pt x="122783" y="172364"/>
                  </a:lnTo>
                  <a:lnTo>
                    <a:pt x="122974" y="171297"/>
                  </a:lnTo>
                  <a:lnTo>
                    <a:pt x="122974" y="152031"/>
                  </a:lnTo>
                  <a:close/>
                </a:path>
                <a:path w="356870" h="495934">
                  <a:moveTo>
                    <a:pt x="123164" y="281406"/>
                  </a:moveTo>
                  <a:lnTo>
                    <a:pt x="122199" y="277723"/>
                  </a:lnTo>
                  <a:lnTo>
                    <a:pt x="118516" y="275983"/>
                  </a:lnTo>
                  <a:lnTo>
                    <a:pt x="115023" y="274434"/>
                  </a:lnTo>
                  <a:lnTo>
                    <a:pt x="112903" y="274624"/>
                  </a:lnTo>
                  <a:lnTo>
                    <a:pt x="109994" y="276948"/>
                  </a:lnTo>
                  <a:lnTo>
                    <a:pt x="107480" y="278879"/>
                  </a:lnTo>
                  <a:lnTo>
                    <a:pt x="107480" y="304939"/>
                  </a:lnTo>
                  <a:lnTo>
                    <a:pt x="108343" y="306870"/>
                  </a:lnTo>
                  <a:lnTo>
                    <a:pt x="121221" y="306870"/>
                  </a:lnTo>
                  <a:lnTo>
                    <a:pt x="122389" y="304647"/>
                  </a:lnTo>
                  <a:lnTo>
                    <a:pt x="123164" y="281406"/>
                  </a:lnTo>
                  <a:close/>
                </a:path>
                <a:path w="356870" h="495934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356870" h="495934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356870" h="495934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356870" h="495934">
                  <a:moveTo>
                    <a:pt x="150088" y="152133"/>
                  </a:moveTo>
                  <a:lnTo>
                    <a:pt x="149796" y="149898"/>
                  </a:lnTo>
                  <a:lnTo>
                    <a:pt x="146405" y="145834"/>
                  </a:lnTo>
                  <a:lnTo>
                    <a:pt x="142633" y="144868"/>
                  </a:lnTo>
                  <a:lnTo>
                    <a:pt x="139827" y="146126"/>
                  </a:lnTo>
                  <a:lnTo>
                    <a:pt x="135572" y="147866"/>
                  </a:lnTo>
                  <a:lnTo>
                    <a:pt x="134594" y="150672"/>
                  </a:lnTo>
                  <a:lnTo>
                    <a:pt x="134594" y="172656"/>
                  </a:lnTo>
                  <a:lnTo>
                    <a:pt x="135572" y="175463"/>
                  </a:lnTo>
                  <a:lnTo>
                    <a:pt x="142824" y="178181"/>
                  </a:lnTo>
                  <a:lnTo>
                    <a:pt x="147866" y="176631"/>
                  </a:lnTo>
                  <a:lnTo>
                    <a:pt x="149123" y="174205"/>
                  </a:lnTo>
                  <a:lnTo>
                    <a:pt x="149707" y="173240"/>
                  </a:lnTo>
                  <a:lnTo>
                    <a:pt x="150088" y="167424"/>
                  </a:lnTo>
                  <a:lnTo>
                    <a:pt x="150088" y="152133"/>
                  </a:lnTo>
                  <a:close/>
                </a:path>
                <a:path w="356870" h="495934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690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99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356870" h="495934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356870" h="495934">
                  <a:moveTo>
                    <a:pt x="222707" y="322465"/>
                  </a:moveTo>
                  <a:lnTo>
                    <a:pt x="221742" y="319265"/>
                  </a:lnTo>
                  <a:lnTo>
                    <a:pt x="215442" y="316369"/>
                  </a:lnTo>
                  <a:lnTo>
                    <a:pt x="214287" y="316369"/>
                  </a:lnTo>
                  <a:lnTo>
                    <a:pt x="207251" y="332968"/>
                  </a:lnTo>
                  <a:lnTo>
                    <a:pt x="207479" y="340982"/>
                  </a:lnTo>
                  <a:lnTo>
                    <a:pt x="208178" y="345605"/>
                  </a:lnTo>
                  <a:lnTo>
                    <a:pt x="209448" y="348030"/>
                  </a:lnTo>
                  <a:lnTo>
                    <a:pt x="214477" y="349580"/>
                  </a:lnTo>
                  <a:lnTo>
                    <a:pt x="221742" y="346862"/>
                  </a:lnTo>
                  <a:lnTo>
                    <a:pt x="222707" y="344055"/>
                  </a:lnTo>
                  <a:lnTo>
                    <a:pt x="222707" y="322465"/>
                  </a:lnTo>
                  <a:close/>
                </a:path>
                <a:path w="356870" h="495934">
                  <a:moveTo>
                    <a:pt x="222910" y="299707"/>
                  </a:moveTo>
                  <a:lnTo>
                    <a:pt x="222516" y="288378"/>
                  </a:lnTo>
                  <a:lnTo>
                    <a:pt x="222237" y="277444"/>
                  </a:lnTo>
                  <a:lnTo>
                    <a:pt x="222034" y="276567"/>
                  </a:lnTo>
                  <a:lnTo>
                    <a:pt x="217004" y="272402"/>
                  </a:lnTo>
                  <a:lnTo>
                    <a:pt x="212940" y="272503"/>
                  </a:lnTo>
                  <a:lnTo>
                    <a:pt x="209740" y="275018"/>
                  </a:lnTo>
                  <a:lnTo>
                    <a:pt x="207225" y="276948"/>
                  </a:lnTo>
                  <a:lnTo>
                    <a:pt x="207225" y="299999"/>
                  </a:lnTo>
                  <a:lnTo>
                    <a:pt x="207314" y="300875"/>
                  </a:lnTo>
                  <a:lnTo>
                    <a:pt x="212547" y="305714"/>
                  </a:lnTo>
                  <a:lnTo>
                    <a:pt x="217297" y="305612"/>
                  </a:lnTo>
                  <a:lnTo>
                    <a:pt x="222808" y="300101"/>
                  </a:lnTo>
                  <a:lnTo>
                    <a:pt x="222910" y="299707"/>
                  </a:lnTo>
                  <a:close/>
                </a:path>
                <a:path w="356870" h="495934">
                  <a:moveTo>
                    <a:pt x="249821" y="323532"/>
                  </a:moveTo>
                  <a:lnTo>
                    <a:pt x="249529" y="321297"/>
                  </a:lnTo>
                  <a:lnTo>
                    <a:pt x="246138" y="317233"/>
                  </a:lnTo>
                  <a:lnTo>
                    <a:pt x="242366" y="316268"/>
                  </a:lnTo>
                  <a:lnTo>
                    <a:pt x="239560" y="317525"/>
                  </a:lnTo>
                  <a:lnTo>
                    <a:pt x="235305" y="319265"/>
                  </a:lnTo>
                  <a:lnTo>
                    <a:pt x="234327" y="322072"/>
                  </a:lnTo>
                  <a:lnTo>
                    <a:pt x="234327" y="344055"/>
                  </a:lnTo>
                  <a:lnTo>
                    <a:pt x="235305" y="346862"/>
                  </a:lnTo>
                  <a:lnTo>
                    <a:pt x="242557" y="349580"/>
                  </a:lnTo>
                  <a:lnTo>
                    <a:pt x="247599" y="348030"/>
                  </a:lnTo>
                  <a:lnTo>
                    <a:pt x="248856" y="345605"/>
                  </a:lnTo>
                  <a:lnTo>
                    <a:pt x="249440" y="344639"/>
                  </a:lnTo>
                  <a:lnTo>
                    <a:pt x="249821" y="338823"/>
                  </a:lnTo>
                  <a:lnTo>
                    <a:pt x="249821" y="323532"/>
                  </a:lnTo>
                  <a:close/>
                </a:path>
                <a:path w="356870" h="495934">
                  <a:moveTo>
                    <a:pt x="249821" y="276948"/>
                  </a:moveTo>
                  <a:lnTo>
                    <a:pt x="244017" y="272491"/>
                  </a:lnTo>
                  <a:lnTo>
                    <a:pt x="239750" y="272402"/>
                  </a:lnTo>
                  <a:lnTo>
                    <a:pt x="237236" y="274916"/>
                  </a:lnTo>
                  <a:lnTo>
                    <a:pt x="234518" y="277634"/>
                  </a:lnTo>
                  <a:lnTo>
                    <a:pt x="234137" y="280238"/>
                  </a:lnTo>
                  <a:lnTo>
                    <a:pt x="234810" y="300380"/>
                  </a:lnTo>
                  <a:lnTo>
                    <a:pt x="235013" y="301447"/>
                  </a:lnTo>
                  <a:lnTo>
                    <a:pt x="240233" y="305612"/>
                  </a:lnTo>
                  <a:lnTo>
                    <a:pt x="245084" y="305511"/>
                  </a:lnTo>
                  <a:lnTo>
                    <a:pt x="249631" y="300672"/>
                  </a:lnTo>
                  <a:lnTo>
                    <a:pt x="249821" y="299415"/>
                  </a:lnTo>
                  <a:lnTo>
                    <a:pt x="249821" y="276948"/>
                  </a:lnTo>
                  <a:close/>
                </a:path>
                <a:path w="356870" h="495934">
                  <a:moveTo>
                    <a:pt x="249834" y="236283"/>
                  </a:moveTo>
                  <a:lnTo>
                    <a:pt x="249732" y="235407"/>
                  </a:lnTo>
                  <a:lnTo>
                    <a:pt x="244792" y="230860"/>
                  </a:lnTo>
                  <a:lnTo>
                    <a:pt x="240144" y="230759"/>
                  </a:lnTo>
                  <a:lnTo>
                    <a:pt x="237147" y="233184"/>
                  </a:lnTo>
                  <a:lnTo>
                    <a:pt x="234924" y="234924"/>
                  </a:lnTo>
                  <a:lnTo>
                    <a:pt x="234823" y="235610"/>
                  </a:lnTo>
                  <a:lnTo>
                    <a:pt x="234823" y="259041"/>
                  </a:lnTo>
                  <a:lnTo>
                    <a:pt x="234924" y="259715"/>
                  </a:lnTo>
                  <a:lnTo>
                    <a:pt x="237147" y="261454"/>
                  </a:lnTo>
                  <a:lnTo>
                    <a:pt x="240055" y="263880"/>
                  </a:lnTo>
                  <a:lnTo>
                    <a:pt x="244119" y="263779"/>
                  </a:lnTo>
                  <a:lnTo>
                    <a:pt x="249834" y="259334"/>
                  </a:lnTo>
                  <a:lnTo>
                    <a:pt x="249834" y="236283"/>
                  </a:lnTo>
                  <a:close/>
                </a:path>
                <a:path w="356870" h="495934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911"/>
                  </a:lnTo>
                  <a:lnTo>
                    <a:pt x="310984" y="299123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40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40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712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4609" y="430618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95"/>
                  </a:lnTo>
                  <a:lnTo>
                    <a:pt x="185699" y="110591"/>
                  </a:lnTo>
                  <a:lnTo>
                    <a:pt x="185661" y="107581"/>
                  </a:lnTo>
                  <a:lnTo>
                    <a:pt x="185229" y="99225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55"/>
                  </a:lnTo>
                  <a:lnTo>
                    <a:pt x="170129" y="110591"/>
                  </a:lnTo>
                  <a:lnTo>
                    <a:pt x="170192" y="299123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712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40"/>
                  </a:lnTo>
                  <a:lnTo>
                    <a:pt x="86575" y="183349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61" y="292455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94"/>
                  </a:lnTo>
                  <a:lnTo>
                    <a:pt x="199694" y="52984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251955" y="52971"/>
                  </a:lnTo>
                  <a:lnTo>
                    <a:pt x="201993" y="37096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84"/>
                  </a:lnTo>
                  <a:lnTo>
                    <a:pt x="52158" y="70129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05" y="445427"/>
                  </a:lnTo>
                  <a:lnTo>
                    <a:pt x="178168" y="463054"/>
                  </a:lnTo>
                  <a:lnTo>
                    <a:pt x="191566" y="457327"/>
                  </a:lnTo>
                  <a:lnTo>
                    <a:pt x="214452" y="442976"/>
                  </a:lnTo>
                  <a:lnTo>
                    <a:pt x="215201" y="442429"/>
                  </a:lnTo>
                  <a:lnTo>
                    <a:pt x="240512" y="424256"/>
                  </a:lnTo>
                  <a:lnTo>
                    <a:pt x="247726" y="418325"/>
                  </a:lnTo>
                  <a:lnTo>
                    <a:pt x="263385" y="405447"/>
                  </a:lnTo>
                  <a:lnTo>
                    <a:pt x="272326" y="396443"/>
                  </a:lnTo>
                  <a:lnTo>
                    <a:pt x="285254" y="383438"/>
                  </a:lnTo>
                  <a:lnTo>
                    <a:pt x="302577" y="361137"/>
                  </a:lnTo>
                  <a:lnTo>
                    <a:pt x="306705" y="353834"/>
                  </a:lnTo>
                  <a:lnTo>
                    <a:pt x="315506" y="338302"/>
                  </a:lnTo>
                  <a:lnTo>
                    <a:pt x="324192" y="314706"/>
                  </a:lnTo>
                  <a:lnTo>
                    <a:pt x="326809" y="305409"/>
                  </a:lnTo>
                  <a:lnTo>
                    <a:pt x="327050" y="210426"/>
                  </a:lnTo>
                  <a:lnTo>
                    <a:pt x="327291" y="79692"/>
                  </a:lnTo>
                  <a:close/>
                </a:path>
                <a:path w="356870" h="495934">
                  <a:moveTo>
                    <a:pt x="356247" y="58204"/>
                  </a:moveTo>
                  <a:lnTo>
                    <a:pt x="266623" y="27139"/>
                  </a:lnTo>
                  <a:lnTo>
                    <a:pt x="206844" y="8394"/>
                  </a:lnTo>
                  <a:lnTo>
                    <a:pt x="177495" y="0"/>
                  </a:lnTo>
                  <a:lnTo>
                    <a:pt x="169354" y="2222"/>
                  </a:lnTo>
                  <a:lnTo>
                    <a:pt x="122135" y="16814"/>
                  </a:lnTo>
                  <a:lnTo>
                    <a:pt x="27305" y="47498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605"/>
                  </a:lnTo>
                  <a:lnTo>
                    <a:pt x="812" y="257314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356870" h="495934">
                  <a:moveTo>
                    <a:pt x="356311" y="151472"/>
                  </a:moveTo>
                  <a:lnTo>
                    <a:pt x="356095" y="123266"/>
                  </a:lnTo>
                  <a:lnTo>
                    <a:pt x="355523" y="112102"/>
                  </a:lnTo>
                  <a:lnTo>
                    <a:pt x="354406" y="109334"/>
                  </a:lnTo>
                  <a:lnTo>
                    <a:pt x="351409" y="106337"/>
                  </a:lnTo>
                  <a:lnTo>
                    <a:pt x="345401" y="106718"/>
                  </a:lnTo>
                  <a:lnTo>
                    <a:pt x="340880" y="151904"/>
                  </a:lnTo>
                  <a:lnTo>
                    <a:pt x="340804" y="253403"/>
                  </a:lnTo>
                  <a:lnTo>
                    <a:pt x="340601" y="283057"/>
                  </a:lnTo>
                  <a:lnTo>
                    <a:pt x="327164" y="345376"/>
                  </a:lnTo>
                  <a:lnTo>
                    <a:pt x="302996" y="382854"/>
                  </a:lnTo>
                  <a:lnTo>
                    <a:pt x="267449" y="419442"/>
                  </a:lnTo>
                  <a:lnTo>
                    <a:pt x="221068" y="454444"/>
                  </a:lnTo>
                  <a:lnTo>
                    <a:pt x="183769" y="476707"/>
                  </a:lnTo>
                  <a:lnTo>
                    <a:pt x="178269" y="479234"/>
                  </a:lnTo>
                  <a:lnTo>
                    <a:pt x="172580" y="476745"/>
                  </a:lnTo>
                  <a:lnTo>
                    <a:pt x="132664" y="452615"/>
                  </a:lnTo>
                  <a:lnTo>
                    <a:pt x="100660" y="429310"/>
                  </a:lnTo>
                  <a:lnTo>
                    <a:pt x="54775" y="384378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28"/>
                  </a:lnTo>
                  <a:lnTo>
                    <a:pt x="15494" y="290118"/>
                  </a:lnTo>
                  <a:lnTo>
                    <a:pt x="15011" y="286537"/>
                  </a:lnTo>
                  <a:lnTo>
                    <a:pt x="12204" y="280339"/>
                  </a:lnTo>
                  <a:lnTo>
                    <a:pt x="4457" y="279666"/>
                  </a:lnTo>
                  <a:lnTo>
                    <a:pt x="1460" y="283921"/>
                  </a:lnTo>
                  <a:lnTo>
                    <a:pt x="165" y="289814"/>
                  </a:lnTo>
                  <a:lnTo>
                    <a:pt x="419" y="300024"/>
                  </a:lnTo>
                  <a:lnTo>
                    <a:pt x="20497" y="362610"/>
                  </a:lnTo>
                  <a:lnTo>
                    <a:pt x="46405" y="399211"/>
                  </a:lnTo>
                  <a:lnTo>
                    <a:pt x="82080" y="434517"/>
                  </a:lnTo>
                  <a:lnTo>
                    <a:pt x="127050" y="468007"/>
                  </a:lnTo>
                  <a:lnTo>
                    <a:pt x="159867" y="487807"/>
                  </a:lnTo>
                  <a:lnTo>
                    <a:pt x="178168" y="495706"/>
                  </a:lnTo>
                  <a:lnTo>
                    <a:pt x="184848" y="493598"/>
                  </a:lnTo>
                  <a:lnTo>
                    <a:pt x="229400" y="467906"/>
                  </a:lnTo>
                  <a:lnTo>
                    <a:pt x="262445" y="444246"/>
                  </a:lnTo>
                  <a:lnTo>
                    <a:pt x="291376" y="418719"/>
                  </a:lnTo>
                  <a:lnTo>
                    <a:pt x="329895" y="372605"/>
                  </a:lnTo>
                  <a:lnTo>
                    <a:pt x="351510" y="325272"/>
                  </a:lnTo>
                  <a:lnTo>
                    <a:pt x="356260" y="264083"/>
                  </a:lnTo>
                  <a:lnTo>
                    <a:pt x="356311" y="151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/>
          <p:cNvSpPr txBox="1"/>
          <p:nvPr/>
        </p:nvSpPr>
        <p:spPr>
          <a:xfrm>
            <a:off x="6545998" y="5731128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414898" y="7176706"/>
            <a:ext cx="4485640" cy="273621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79070">
              <a:lnSpc>
                <a:spcPct val="100000"/>
              </a:lnSpc>
              <a:spcBef>
                <a:spcPts val="850"/>
              </a:spcBef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Используя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установленные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промышленные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трубы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камеры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применением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компьютерного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зрения,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 помогает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регистрировать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факт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нетипичной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эмиссии,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категорию,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длительность,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что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способствует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ликвидации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опасных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выбросов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сжатые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сроки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снижает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влияние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человеческого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фактора.</a:t>
            </a:r>
            <a:endParaRPr sz="800">
              <a:latin typeface="Trebuchet MS"/>
              <a:cs typeface="Trebuchet MS"/>
            </a:endParaRPr>
          </a:p>
          <a:p>
            <a:pPr marL="89535" marR="144145">
              <a:lnSpc>
                <a:spcPct val="100000"/>
              </a:lnSpc>
              <a:spcBef>
                <a:spcPts val="57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Решение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Vmx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Dequs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накапливает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оценивает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эффективность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инвестиций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экологическую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модернизацию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предприятия,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передавая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соответствующую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информацию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контролирующим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органам.</a:t>
            </a:r>
            <a:endParaRPr sz="800">
              <a:latin typeface="Trebuchet MS"/>
              <a:cs typeface="Trebuchet MS"/>
            </a:endParaRPr>
          </a:p>
          <a:p>
            <a:pPr marL="89535" marR="701040">
              <a:lnSpc>
                <a:spcPct val="100000"/>
              </a:lnSpc>
              <a:spcBef>
                <a:spcPts val="565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Применение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оптимизировать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работу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предприятия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нескольких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направлениях:</a:t>
            </a:r>
            <a:endParaRPr sz="800">
              <a:latin typeface="Trebuchet MS"/>
              <a:cs typeface="Trebuchet MS"/>
            </a:endParaRPr>
          </a:p>
          <a:p>
            <a:pPr marL="318135" marR="749935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сокращение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выбросов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сырого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коксового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газа,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том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числе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вредными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человека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химическими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соединениями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бензопирена;</a:t>
            </a:r>
            <a:endParaRPr sz="800">
              <a:latin typeface="Trebuchet MS"/>
              <a:cs typeface="Trebuchet MS"/>
            </a:endParaRPr>
          </a:p>
          <a:p>
            <a:pPr marL="318135" marR="862965" indent="-228600">
              <a:lnSpc>
                <a:spcPct val="100000"/>
              </a:lnSpc>
              <a:spcBef>
                <a:spcPts val="57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своевременный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ремонт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обслуживание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дверей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коксовых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батарей**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пр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длева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срок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бы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обо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ования.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спе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специальный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аллургический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агре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ат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***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выход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газа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щелей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закрытой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двери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печи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5414898" y="5731116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5697859" y="5950418"/>
            <a:ext cx="475615" cy="296545"/>
            <a:chOff x="5697859" y="5950418"/>
            <a:chExt cx="475615" cy="296545"/>
          </a:xfrm>
        </p:grpSpPr>
        <p:sp>
          <p:nvSpPr>
            <p:cNvPr id="73" name="object 73"/>
            <p:cNvSpPr/>
            <p:nvPr/>
          </p:nvSpPr>
          <p:spPr>
            <a:xfrm>
              <a:off x="5807833" y="5970824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39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5"/>
                  </a:lnTo>
                  <a:lnTo>
                    <a:pt x="4979" y="164997"/>
                  </a:lnTo>
                  <a:lnTo>
                    <a:pt x="27893" y="208571"/>
                  </a:lnTo>
                  <a:lnTo>
                    <a:pt x="67044" y="241081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39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76444" y="6039533"/>
              <a:ext cx="118008" cy="118224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5697855" y="5950419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5">
                  <a:moveTo>
                    <a:pt x="119011" y="0"/>
                  </a:moveTo>
                  <a:lnTo>
                    <a:pt x="30378" y="0"/>
                  </a:lnTo>
                  <a:lnTo>
                    <a:pt x="30378" y="59105"/>
                  </a:lnTo>
                  <a:lnTo>
                    <a:pt x="49568" y="59105"/>
                  </a:lnTo>
                  <a:lnTo>
                    <a:pt x="49568" y="19189"/>
                  </a:lnTo>
                  <a:lnTo>
                    <a:pt x="119011" y="19189"/>
                  </a:lnTo>
                  <a:lnTo>
                    <a:pt x="119011" y="0"/>
                  </a:lnTo>
                  <a:close/>
                </a:path>
                <a:path w="475614" h="296545">
                  <a:moveTo>
                    <a:pt x="119024" y="277266"/>
                  </a:moveTo>
                  <a:lnTo>
                    <a:pt x="49580" y="277266"/>
                  </a:lnTo>
                  <a:lnTo>
                    <a:pt x="49580" y="237363"/>
                  </a:lnTo>
                  <a:lnTo>
                    <a:pt x="30378" y="237363"/>
                  </a:lnTo>
                  <a:lnTo>
                    <a:pt x="30378" y="296468"/>
                  </a:lnTo>
                  <a:lnTo>
                    <a:pt x="119024" y="296468"/>
                  </a:lnTo>
                  <a:lnTo>
                    <a:pt x="119024" y="277266"/>
                  </a:lnTo>
                  <a:close/>
                </a:path>
                <a:path w="475614" h="296545">
                  <a:moveTo>
                    <a:pt x="444804" y="237363"/>
                  </a:moveTo>
                  <a:lnTo>
                    <a:pt x="425602" y="237363"/>
                  </a:lnTo>
                  <a:lnTo>
                    <a:pt x="425602" y="277266"/>
                  </a:lnTo>
                  <a:lnTo>
                    <a:pt x="356158" y="277266"/>
                  </a:lnTo>
                  <a:lnTo>
                    <a:pt x="356158" y="296468"/>
                  </a:lnTo>
                  <a:lnTo>
                    <a:pt x="444804" y="296468"/>
                  </a:lnTo>
                  <a:lnTo>
                    <a:pt x="444804" y="237363"/>
                  </a:lnTo>
                  <a:close/>
                </a:path>
                <a:path w="475614" h="296545">
                  <a:moveTo>
                    <a:pt x="444804" y="0"/>
                  </a:moveTo>
                  <a:lnTo>
                    <a:pt x="356158" y="0"/>
                  </a:lnTo>
                  <a:lnTo>
                    <a:pt x="356158" y="19189"/>
                  </a:lnTo>
                  <a:lnTo>
                    <a:pt x="425602" y="19189"/>
                  </a:lnTo>
                  <a:lnTo>
                    <a:pt x="425602" y="59105"/>
                  </a:lnTo>
                  <a:lnTo>
                    <a:pt x="444804" y="59105"/>
                  </a:lnTo>
                  <a:lnTo>
                    <a:pt x="444804" y="0"/>
                  </a:lnTo>
                  <a:close/>
                </a:path>
                <a:path w="475614" h="296545">
                  <a:moveTo>
                    <a:pt x="475208" y="145580"/>
                  </a:moveTo>
                  <a:lnTo>
                    <a:pt x="472135" y="141986"/>
                  </a:lnTo>
                  <a:lnTo>
                    <a:pt x="462203" y="131203"/>
                  </a:lnTo>
                  <a:lnTo>
                    <a:pt x="451827" y="121323"/>
                  </a:lnTo>
                  <a:lnTo>
                    <a:pt x="451827" y="148234"/>
                  </a:lnTo>
                  <a:lnTo>
                    <a:pt x="428002" y="171259"/>
                  </a:lnTo>
                  <a:lnTo>
                    <a:pt x="388556" y="202641"/>
                  </a:lnTo>
                  <a:lnTo>
                    <a:pt x="336613" y="233210"/>
                  </a:lnTo>
                  <a:lnTo>
                    <a:pt x="275323" y="253771"/>
                  </a:lnTo>
                  <a:lnTo>
                    <a:pt x="236893" y="257454"/>
                  </a:lnTo>
                  <a:lnTo>
                    <a:pt x="176949" y="248399"/>
                  </a:lnTo>
                  <a:lnTo>
                    <a:pt x="123304" y="225907"/>
                  </a:lnTo>
                  <a:lnTo>
                    <a:pt x="78270" y="197027"/>
                  </a:lnTo>
                  <a:lnTo>
                    <a:pt x="44145" y="168795"/>
                  </a:lnTo>
                  <a:lnTo>
                    <a:pt x="23266" y="148221"/>
                  </a:lnTo>
                  <a:lnTo>
                    <a:pt x="44132" y="127647"/>
                  </a:lnTo>
                  <a:lnTo>
                    <a:pt x="78244" y="99402"/>
                  </a:lnTo>
                  <a:lnTo>
                    <a:pt x="123266" y="70523"/>
                  </a:lnTo>
                  <a:lnTo>
                    <a:pt x="176923" y="48044"/>
                  </a:lnTo>
                  <a:lnTo>
                    <a:pt x="236893" y="38989"/>
                  </a:lnTo>
                  <a:lnTo>
                    <a:pt x="296938" y="48056"/>
                  </a:lnTo>
                  <a:lnTo>
                    <a:pt x="350850" y="70535"/>
                  </a:lnTo>
                  <a:lnTo>
                    <a:pt x="396240" y="99415"/>
                  </a:lnTo>
                  <a:lnTo>
                    <a:pt x="430695" y="127660"/>
                  </a:lnTo>
                  <a:lnTo>
                    <a:pt x="451827" y="148234"/>
                  </a:lnTo>
                  <a:lnTo>
                    <a:pt x="451827" y="121323"/>
                  </a:lnTo>
                  <a:lnTo>
                    <a:pt x="401370" y="79032"/>
                  </a:lnTo>
                  <a:lnTo>
                    <a:pt x="354368" y="50368"/>
                  </a:lnTo>
                  <a:lnTo>
                    <a:pt x="298894" y="28511"/>
                  </a:lnTo>
                  <a:lnTo>
                    <a:pt x="236893" y="19799"/>
                  </a:lnTo>
                  <a:lnTo>
                    <a:pt x="174980" y="28511"/>
                  </a:lnTo>
                  <a:lnTo>
                    <a:pt x="119748" y="50393"/>
                  </a:lnTo>
                  <a:lnTo>
                    <a:pt x="73050" y="79057"/>
                  </a:lnTo>
                  <a:lnTo>
                    <a:pt x="36791" y="108127"/>
                  </a:lnTo>
                  <a:lnTo>
                    <a:pt x="2997" y="142036"/>
                  </a:lnTo>
                  <a:lnTo>
                    <a:pt x="0" y="145580"/>
                  </a:lnTo>
                  <a:lnTo>
                    <a:pt x="12" y="150876"/>
                  </a:lnTo>
                  <a:lnTo>
                    <a:pt x="36791" y="188341"/>
                  </a:lnTo>
                  <a:lnTo>
                    <a:pt x="73050" y="217411"/>
                  </a:lnTo>
                  <a:lnTo>
                    <a:pt x="119748" y="246075"/>
                  </a:lnTo>
                  <a:lnTo>
                    <a:pt x="174980" y="267957"/>
                  </a:lnTo>
                  <a:lnTo>
                    <a:pt x="236893" y="276656"/>
                  </a:lnTo>
                  <a:lnTo>
                    <a:pt x="247294" y="276402"/>
                  </a:lnTo>
                  <a:lnTo>
                    <a:pt x="257784" y="275653"/>
                  </a:lnTo>
                  <a:lnTo>
                    <a:pt x="268338" y="274383"/>
                  </a:lnTo>
                  <a:lnTo>
                    <a:pt x="278917" y="272618"/>
                  </a:lnTo>
                  <a:lnTo>
                    <a:pt x="325729" y="257454"/>
                  </a:lnTo>
                  <a:lnTo>
                    <a:pt x="340563" y="252653"/>
                  </a:lnTo>
                  <a:lnTo>
                    <a:pt x="393077" y="223100"/>
                  </a:lnTo>
                  <a:lnTo>
                    <a:pt x="434073" y="191719"/>
                  </a:lnTo>
                  <a:lnTo>
                    <a:pt x="472186" y="154419"/>
                  </a:lnTo>
                  <a:lnTo>
                    <a:pt x="475208" y="150876"/>
                  </a:lnTo>
                  <a:lnTo>
                    <a:pt x="475208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" name="object 76"/>
          <p:cNvGrpSpPr/>
          <p:nvPr/>
        </p:nvGrpSpPr>
        <p:grpSpPr>
          <a:xfrm>
            <a:off x="1613598" y="2841993"/>
            <a:ext cx="1464945" cy="219710"/>
            <a:chOff x="1613598" y="2841993"/>
            <a:chExt cx="1464945" cy="219710"/>
          </a:xfrm>
        </p:grpSpPr>
        <p:sp>
          <p:nvSpPr>
            <p:cNvPr id="77" name="object 77"/>
            <p:cNvSpPr/>
            <p:nvPr/>
          </p:nvSpPr>
          <p:spPr>
            <a:xfrm>
              <a:off x="1613598" y="2841993"/>
              <a:ext cx="1464945" cy="219710"/>
            </a:xfrm>
            <a:custGeom>
              <a:avLst/>
              <a:gdLst/>
              <a:ahLst/>
              <a:cxnLst/>
              <a:rect l="l" t="t" r="r" b="b"/>
              <a:pathLst>
                <a:path w="1464945" h="219710">
                  <a:moveTo>
                    <a:pt x="1464856" y="0"/>
                  </a:moveTo>
                  <a:lnTo>
                    <a:pt x="0" y="0"/>
                  </a:lnTo>
                  <a:lnTo>
                    <a:pt x="0" y="219621"/>
                  </a:lnTo>
                  <a:lnTo>
                    <a:pt x="1464856" y="219621"/>
                  </a:lnTo>
                  <a:lnTo>
                    <a:pt x="14648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93252" y="2851877"/>
              <a:ext cx="1305546" cy="199843"/>
            </a:xfrm>
            <a:prstGeom prst="rect">
              <a:avLst/>
            </a:prstGeom>
          </p:spPr>
        </p:pic>
      </p:grpSp>
      <p:pic>
        <p:nvPicPr>
          <p:cNvPr id="79" name="object 7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154975" y="3535336"/>
            <a:ext cx="382091" cy="479422"/>
          </a:xfrm>
          <a:prstGeom prst="rect">
            <a:avLst/>
          </a:prstGeom>
        </p:spPr>
      </p:pic>
      <p:pic>
        <p:nvPicPr>
          <p:cNvPr id="80" name="object 8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908128" y="8172742"/>
            <a:ext cx="875792" cy="441210"/>
          </a:xfrm>
          <a:prstGeom prst="rect">
            <a:avLst/>
          </a:prstGeom>
        </p:spPr>
      </p:pic>
      <p:pic>
        <p:nvPicPr>
          <p:cNvPr id="81" name="object 81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812854" y="7334757"/>
            <a:ext cx="1066339" cy="359729"/>
          </a:xfrm>
          <a:prstGeom prst="rect">
            <a:avLst/>
          </a:prstGeom>
        </p:spPr>
      </p:pic>
      <p:grpSp>
        <p:nvGrpSpPr>
          <p:cNvPr id="82" name="object 82"/>
          <p:cNvGrpSpPr/>
          <p:nvPr/>
        </p:nvGrpSpPr>
        <p:grpSpPr>
          <a:xfrm>
            <a:off x="8657996" y="1094320"/>
            <a:ext cx="1242060" cy="1355725"/>
            <a:chOff x="8657996" y="1094320"/>
            <a:chExt cx="1242060" cy="1355725"/>
          </a:xfrm>
        </p:grpSpPr>
        <p:sp>
          <p:nvSpPr>
            <p:cNvPr id="83" name="object 83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4" name="object 8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grpSp>
        <p:nvGrpSpPr>
          <p:cNvPr id="85" name="object 85"/>
          <p:cNvGrpSpPr/>
          <p:nvPr/>
        </p:nvGrpSpPr>
        <p:grpSpPr>
          <a:xfrm>
            <a:off x="8657996" y="5718416"/>
            <a:ext cx="1242060" cy="1355725"/>
            <a:chOff x="8657996" y="5718416"/>
            <a:chExt cx="1242060" cy="1355725"/>
          </a:xfrm>
        </p:grpSpPr>
        <p:sp>
          <p:nvSpPr>
            <p:cNvPr id="86" name="object 86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7" name="object 8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657999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88" name="object 8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42</a:t>
            </a:r>
          </a:p>
        </p:txBody>
      </p:sp>
      <p:sp>
        <p:nvSpPr>
          <p:cNvPr id="89" name="object 8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4" name="object 4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296950" y="1267535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</p:grpSp>
      <p:grpSp>
        <p:nvGrpSpPr>
          <p:cNvPr id="8" name="object 8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9" name="object 9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50" y="1994381"/>
              <a:ext cx="708025" cy="327660"/>
            </a:xfrm>
            <a:custGeom>
              <a:avLst/>
              <a:gdLst/>
              <a:ahLst/>
              <a:cxnLst/>
              <a:rect l="l" t="t" r="r" b="b"/>
              <a:pathLst>
                <a:path w="708025" h="327660">
                  <a:moveTo>
                    <a:pt x="322376" y="4787"/>
                  </a:moveTo>
                  <a:lnTo>
                    <a:pt x="0" y="4787"/>
                  </a:lnTo>
                  <a:lnTo>
                    <a:pt x="0" y="327177"/>
                  </a:lnTo>
                  <a:lnTo>
                    <a:pt x="322376" y="327177"/>
                  </a:lnTo>
                  <a:lnTo>
                    <a:pt x="322376" y="4787"/>
                  </a:lnTo>
                  <a:close/>
                </a:path>
                <a:path w="708025" h="327660">
                  <a:moveTo>
                    <a:pt x="707821" y="0"/>
                  </a:moveTo>
                  <a:lnTo>
                    <a:pt x="385445" y="0"/>
                  </a:lnTo>
                  <a:lnTo>
                    <a:pt x="385445" y="322389"/>
                  </a:lnTo>
                  <a:lnTo>
                    <a:pt x="707821" y="322389"/>
                  </a:lnTo>
                  <a:lnTo>
                    <a:pt x="70782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" name="object 14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15" name="object 15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990003" y="46140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1710491" y="1057941"/>
            <a:ext cx="2917190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83540">
              <a:lnSpc>
                <a:spcPct val="100000"/>
              </a:lnSpc>
              <a:spcBef>
                <a:spcPts val="100"/>
              </a:spcBef>
            </a:pP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Система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видеоаналитики </a:t>
            </a:r>
            <a:r>
              <a:rPr dirty="0" sz="1600" spc="-4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помощи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э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тренных</a:t>
            </a:r>
            <a:endParaRPr sz="16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ациях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пр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25" b="1">
                <a:solidFill>
                  <a:srgbClr val="3763AF"/>
                </a:solidFill>
                <a:latin typeface="Trebuchet MS"/>
                <a:cs typeface="Trebuchet MS"/>
              </a:rPr>
              <a:t>твра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щ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ения 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правонарушений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«НТЕХЛАБ»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9207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Недостаточное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коли-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че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дни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оперативного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реаги-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рования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правона-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ушения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операти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но-р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зыскной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раб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ты</a:t>
            </a:r>
            <a:endParaRPr sz="800">
              <a:latin typeface="Trebuchet MS"/>
              <a:cs typeface="Trebuchet MS"/>
            </a:endParaRPr>
          </a:p>
          <a:p>
            <a:pPr algn="just" marL="197485" marR="7429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лияние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ловечес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фак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ора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обеспеч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нии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зопасно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75895">
              <a:lnSpc>
                <a:spcPct val="100000"/>
              </a:lnSpc>
              <a:spcBef>
                <a:spcPts val="85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мультиобъектной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видеоаналитики,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основанная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алгоритмах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компьютерного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зрения,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определить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классифицировать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множество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различных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объектов,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ситуаций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правонарушений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изображений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или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видео.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реального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времени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способна: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7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силуэты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прохожих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автомобилей;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ентифицировать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тренные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сит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ации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правона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ушения.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сии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90000" y="4390811"/>
            <a:ext cx="203581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Рост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числа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успешно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раскрытых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преступлений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использованием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системы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2022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по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2023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70">
                <a:solidFill>
                  <a:srgbClr val="FFFFFF"/>
                </a:solidFill>
                <a:latin typeface="Trebuchet MS"/>
                <a:cs typeface="Trebuchet MS"/>
              </a:rPr>
              <a:t>гг.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302613" y="4658475"/>
            <a:ext cx="197231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Рост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раскрываемости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убийств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других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тяжких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уголовных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преступлений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60274" y="4998719"/>
            <a:ext cx="5911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60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000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ш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302613" y="4998719"/>
            <a:ext cx="4006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10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6D6E71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269875">
              <a:lnSpc>
                <a:spcPct val="100000"/>
              </a:lnSpc>
              <a:spcBef>
                <a:spcPts val="45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числа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преступлений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по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разным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категориям**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8,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28" name="object 28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1027823" y="1647760"/>
              <a:ext cx="356870" cy="495934"/>
            </a:xfrm>
            <a:custGeom>
              <a:avLst/>
              <a:gdLst/>
              <a:ahLst/>
              <a:cxnLst/>
              <a:rect l="l" t="t" r="r" b="b"/>
              <a:pathLst>
                <a:path w="356869" h="495935">
                  <a:moveTo>
                    <a:pt x="122491" y="192989"/>
                  </a:moveTo>
                  <a:lnTo>
                    <a:pt x="122301" y="191439"/>
                  </a:lnTo>
                  <a:lnTo>
                    <a:pt x="118135" y="187464"/>
                  </a:lnTo>
                  <a:lnTo>
                    <a:pt x="114452" y="186601"/>
                  </a:lnTo>
                  <a:lnTo>
                    <a:pt x="111645" y="187756"/>
                  </a:lnTo>
                  <a:lnTo>
                    <a:pt x="108165" y="189204"/>
                  </a:lnTo>
                  <a:lnTo>
                    <a:pt x="107480" y="191922"/>
                  </a:lnTo>
                  <a:lnTo>
                    <a:pt x="107480" y="212737"/>
                  </a:lnTo>
                  <a:lnTo>
                    <a:pt x="107772" y="215061"/>
                  </a:lnTo>
                  <a:lnTo>
                    <a:pt x="111645" y="219811"/>
                  </a:lnTo>
                  <a:lnTo>
                    <a:pt x="117449" y="219900"/>
                  </a:lnTo>
                  <a:lnTo>
                    <a:pt x="120357" y="217004"/>
                  </a:lnTo>
                  <a:lnTo>
                    <a:pt x="122301" y="214972"/>
                  </a:lnTo>
                  <a:lnTo>
                    <a:pt x="122491" y="213906"/>
                  </a:lnTo>
                  <a:lnTo>
                    <a:pt x="122491" y="192989"/>
                  </a:lnTo>
                  <a:close/>
                </a:path>
                <a:path w="356869" h="495935">
                  <a:moveTo>
                    <a:pt x="122974" y="325932"/>
                  </a:moveTo>
                  <a:lnTo>
                    <a:pt x="122694" y="324192"/>
                  </a:lnTo>
                  <a:lnTo>
                    <a:pt x="118427" y="318770"/>
                  </a:lnTo>
                  <a:lnTo>
                    <a:pt x="112420" y="318389"/>
                  </a:lnTo>
                  <a:lnTo>
                    <a:pt x="109423" y="321386"/>
                  </a:lnTo>
                  <a:lnTo>
                    <a:pt x="107683" y="323126"/>
                  </a:lnTo>
                  <a:lnTo>
                    <a:pt x="107492" y="324586"/>
                  </a:lnTo>
                  <a:lnTo>
                    <a:pt x="107492" y="343179"/>
                  </a:lnTo>
                  <a:lnTo>
                    <a:pt x="107873" y="346659"/>
                  </a:lnTo>
                  <a:lnTo>
                    <a:pt x="111937" y="352475"/>
                  </a:lnTo>
                  <a:lnTo>
                    <a:pt x="119684" y="351790"/>
                  </a:lnTo>
                  <a:lnTo>
                    <a:pt x="121920" y="346951"/>
                  </a:lnTo>
                  <a:lnTo>
                    <a:pt x="122491" y="345592"/>
                  </a:lnTo>
                  <a:lnTo>
                    <a:pt x="122974" y="340080"/>
                  </a:lnTo>
                  <a:lnTo>
                    <a:pt x="122974" y="325932"/>
                  </a:lnTo>
                  <a:close/>
                </a:path>
                <a:path w="356869" h="495935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72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356869" h="495935">
                  <a:moveTo>
                    <a:pt x="122974" y="152019"/>
                  </a:moveTo>
                  <a:lnTo>
                    <a:pt x="122783" y="150863"/>
                  </a:lnTo>
                  <a:lnTo>
                    <a:pt x="118325" y="145821"/>
                  </a:lnTo>
                  <a:lnTo>
                    <a:pt x="114744" y="144856"/>
                  </a:lnTo>
                  <a:lnTo>
                    <a:pt x="111645" y="146113"/>
                  </a:lnTo>
                  <a:lnTo>
                    <a:pt x="108165" y="147561"/>
                  </a:lnTo>
                  <a:lnTo>
                    <a:pt x="107480" y="150279"/>
                  </a:lnTo>
                  <a:lnTo>
                    <a:pt x="107480" y="175069"/>
                  </a:lnTo>
                  <a:lnTo>
                    <a:pt x="108445" y="177203"/>
                  </a:lnTo>
                  <a:lnTo>
                    <a:pt x="117551" y="177482"/>
                  </a:lnTo>
                  <a:lnTo>
                    <a:pt x="118910" y="176911"/>
                  </a:lnTo>
                  <a:lnTo>
                    <a:pt x="120650" y="174777"/>
                  </a:lnTo>
                  <a:lnTo>
                    <a:pt x="122783" y="172351"/>
                  </a:lnTo>
                  <a:lnTo>
                    <a:pt x="122974" y="171284"/>
                  </a:lnTo>
                  <a:lnTo>
                    <a:pt x="122974" y="152019"/>
                  </a:lnTo>
                  <a:close/>
                </a:path>
                <a:path w="356869" h="495935">
                  <a:moveTo>
                    <a:pt x="123164" y="281393"/>
                  </a:moveTo>
                  <a:lnTo>
                    <a:pt x="122199" y="277710"/>
                  </a:lnTo>
                  <a:lnTo>
                    <a:pt x="118516" y="275971"/>
                  </a:lnTo>
                  <a:lnTo>
                    <a:pt x="115023" y="274421"/>
                  </a:lnTo>
                  <a:lnTo>
                    <a:pt x="112903" y="274612"/>
                  </a:lnTo>
                  <a:lnTo>
                    <a:pt x="109994" y="276936"/>
                  </a:lnTo>
                  <a:lnTo>
                    <a:pt x="107480" y="278879"/>
                  </a:lnTo>
                  <a:lnTo>
                    <a:pt x="107480" y="304927"/>
                  </a:lnTo>
                  <a:lnTo>
                    <a:pt x="108343" y="306857"/>
                  </a:lnTo>
                  <a:lnTo>
                    <a:pt x="121221" y="306857"/>
                  </a:lnTo>
                  <a:lnTo>
                    <a:pt x="122389" y="304634"/>
                  </a:lnTo>
                  <a:lnTo>
                    <a:pt x="123164" y="281393"/>
                  </a:lnTo>
                  <a:close/>
                </a:path>
                <a:path w="356869" h="495935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356869" h="495935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356869" h="495935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356869" h="495935">
                  <a:moveTo>
                    <a:pt x="150088" y="152120"/>
                  </a:moveTo>
                  <a:lnTo>
                    <a:pt x="149796" y="149885"/>
                  </a:lnTo>
                  <a:lnTo>
                    <a:pt x="146405" y="145821"/>
                  </a:lnTo>
                  <a:lnTo>
                    <a:pt x="142633" y="144856"/>
                  </a:lnTo>
                  <a:lnTo>
                    <a:pt x="139827" y="146113"/>
                  </a:lnTo>
                  <a:lnTo>
                    <a:pt x="135572" y="147853"/>
                  </a:lnTo>
                  <a:lnTo>
                    <a:pt x="134594" y="150660"/>
                  </a:lnTo>
                  <a:lnTo>
                    <a:pt x="134594" y="172643"/>
                  </a:lnTo>
                  <a:lnTo>
                    <a:pt x="135572" y="175450"/>
                  </a:lnTo>
                  <a:lnTo>
                    <a:pt x="142824" y="178168"/>
                  </a:lnTo>
                  <a:lnTo>
                    <a:pt x="147866" y="176618"/>
                  </a:lnTo>
                  <a:lnTo>
                    <a:pt x="149123" y="174193"/>
                  </a:lnTo>
                  <a:lnTo>
                    <a:pt x="149707" y="173228"/>
                  </a:lnTo>
                  <a:lnTo>
                    <a:pt x="150088" y="167411"/>
                  </a:lnTo>
                  <a:lnTo>
                    <a:pt x="150088" y="152120"/>
                  </a:lnTo>
                  <a:close/>
                </a:path>
                <a:path w="356869" h="495935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702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87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356869" h="495935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356869" h="495935">
                  <a:moveTo>
                    <a:pt x="222707" y="322453"/>
                  </a:moveTo>
                  <a:lnTo>
                    <a:pt x="221742" y="319252"/>
                  </a:lnTo>
                  <a:lnTo>
                    <a:pt x="215442" y="316357"/>
                  </a:lnTo>
                  <a:lnTo>
                    <a:pt x="214287" y="316357"/>
                  </a:lnTo>
                  <a:lnTo>
                    <a:pt x="207251" y="332955"/>
                  </a:lnTo>
                  <a:lnTo>
                    <a:pt x="207479" y="340969"/>
                  </a:lnTo>
                  <a:lnTo>
                    <a:pt x="208178" y="345592"/>
                  </a:lnTo>
                  <a:lnTo>
                    <a:pt x="209448" y="348018"/>
                  </a:lnTo>
                  <a:lnTo>
                    <a:pt x="214477" y="349567"/>
                  </a:lnTo>
                  <a:lnTo>
                    <a:pt x="221742" y="346849"/>
                  </a:lnTo>
                  <a:lnTo>
                    <a:pt x="222707" y="344043"/>
                  </a:lnTo>
                  <a:lnTo>
                    <a:pt x="222707" y="322453"/>
                  </a:lnTo>
                  <a:close/>
                </a:path>
                <a:path w="356869" h="495935">
                  <a:moveTo>
                    <a:pt x="222910" y="299694"/>
                  </a:moveTo>
                  <a:lnTo>
                    <a:pt x="222516" y="288366"/>
                  </a:lnTo>
                  <a:lnTo>
                    <a:pt x="222237" y="277431"/>
                  </a:lnTo>
                  <a:lnTo>
                    <a:pt x="222034" y="276555"/>
                  </a:lnTo>
                  <a:lnTo>
                    <a:pt x="217004" y="272389"/>
                  </a:lnTo>
                  <a:lnTo>
                    <a:pt x="212940" y="272491"/>
                  </a:lnTo>
                  <a:lnTo>
                    <a:pt x="209740" y="275005"/>
                  </a:lnTo>
                  <a:lnTo>
                    <a:pt x="207225" y="276936"/>
                  </a:lnTo>
                  <a:lnTo>
                    <a:pt x="207225" y="299986"/>
                  </a:lnTo>
                  <a:lnTo>
                    <a:pt x="207314" y="300863"/>
                  </a:lnTo>
                  <a:lnTo>
                    <a:pt x="212547" y="305701"/>
                  </a:lnTo>
                  <a:lnTo>
                    <a:pt x="217297" y="305600"/>
                  </a:lnTo>
                  <a:lnTo>
                    <a:pt x="222808" y="300088"/>
                  </a:lnTo>
                  <a:lnTo>
                    <a:pt x="222910" y="299694"/>
                  </a:lnTo>
                  <a:close/>
                </a:path>
                <a:path w="356869" h="495935">
                  <a:moveTo>
                    <a:pt x="249821" y="323519"/>
                  </a:moveTo>
                  <a:lnTo>
                    <a:pt x="249529" y="321284"/>
                  </a:lnTo>
                  <a:lnTo>
                    <a:pt x="246138" y="317220"/>
                  </a:lnTo>
                  <a:lnTo>
                    <a:pt x="242366" y="316255"/>
                  </a:lnTo>
                  <a:lnTo>
                    <a:pt x="239560" y="317512"/>
                  </a:lnTo>
                  <a:lnTo>
                    <a:pt x="235305" y="319252"/>
                  </a:lnTo>
                  <a:lnTo>
                    <a:pt x="234327" y="322059"/>
                  </a:lnTo>
                  <a:lnTo>
                    <a:pt x="234327" y="344043"/>
                  </a:lnTo>
                  <a:lnTo>
                    <a:pt x="235305" y="346849"/>
                  </a:lnTo>
                  <a:lnTo>
                    <a:pt x="242557" y="349567"/>
                  </a:lnTo>
                  <a:lnTo>
                    <a:pt x="247599" y="348018"/>
                  </a:lnTo>
                  <a:lnTo>
                    <a:pt x="248856" y="345592"/>
                  </a:lnTo>
                  <a:lnTo>
                    <a:pt x="249440" y="344627"/>
                  </a:lnTo>
                  <a:lnTo>
                    <a:pt x="249821" y="338810"/>
                  </a:lnTo>
                  <a:lnTo>
                    <a:pt x="249821" y="323519"/>
                  </a:lnTo>
                  <a:close/>
                </a:path>
                <a:path w="356869" h="495935">
                  <a:moveTo>
                    <a:pt x="249821" y="276936"/>
                  </a:moveTo>
                  <a:lnTo>
                    <a:pt x="244017" y="272478"/>
                  </a:lnTo>
                  <a:lnTo>
                    <a:pt x="239750" y="272389"/>
                  </a:lnTo>
                  <a:lnTo>
                    <a:pt x="237236" y="274904"/>
                  </a:lnTo>
                  <a:lnTo>
                    <a:pt x="234530" y="277622"/>
                  </a:lnTo>
                  <a:lnTo>
                    <a:pt x="234137" y="280225"/>
                  </a:lnTo>
                  <a:lnTo>
                    <a:pt x="234810" y="300367"/>
                  </a:lnTo>
                  <a:lnTo>
                    <a:pt x="235013" y="301434"/>
                  </a:lnTo>
                  <a:lnTo>
                    <a:pt x="240233" y="305600"/>
                  </a:lnTo>
                  <a:lnTo>
                    <a:pt x="245084" y="305498"/>
                  </a:lnTo>
                  <a:lnTo>
                    <a:pt x="249631" y="300659"/>
                  </a:lnTo>
                  <a:lnTo>
                    <a:pt x="249821" y="299402"/>
                  </a:lnTo>
                  <a:lnTo>
                    <a:pt x="249821" y="276936"/>
                  </a:lnTo>
                  <a:close/>
                </a:path>
                <a:path w="356869" h="495935">
                  <a:moveTo>
                    <a:pt x="249834" y="236270"/>
                  </a:moveTo>
                  <a:lnTo>
                    <a:pt x="249732" y="235394"/>
                  </a:lnTo>
                  <a:lnTo>
                    <a:pt x="244792" y="230847"/>
                  </a:lnTo>
                  <a:lnTo>
                    <a:pt x="240144" y="230746"/>
                  </a:lnTo>
                  <a:lnTo>
                    <a:pt x="237147" y="233172"/>
                  </a:lnTo>
                  <a:lnTo>
                    <a:pt x="234924" y="234911"/>
                  </a:lnTo>
                  <a:lnTo>
                    <a:pt x="234823" y="235597"/>
                  </a:lnTo>
                  <a:lnTo>
                    <a:pt x="234823" y="259029"/>
                  </a:lnTo>
                  <a:lnTo>
                    <a:pt x="234924" y="259702"/>
                  </a:lnTo>
                  <a:lnTo>
                    <a:pt x="237147" y="261442"/>
                  </a:lnTo>
                  <a:lnTo>
                    <a:pt x="240055" y="263867"/>
                  </a:lnTo>
                  <a:lnTo>
                    <a:pt x="244119" y="263766"/>
                  </a:lnTo>
                  <a:lnTo>
                    <a:pt x="249834" y="259321"/>
                  </a:lnTo>
                  <a:lnTo>
                    <a:pt x="249834" y="236270"/>
                  </a:lnTo>
                  <a:close/>
                </a:path>
                <a:path w="356869" h="495935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898"/>
                  </a:lnTo>
                  <a:lnTo>
                    <a:pt x="310984" y="299110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27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27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699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83"/>
                  </a:lnTo>
                  <a:lnTo>
                    <a:pt x="185699" y="110591"/>
                  </a:lnTo>
                  <a:lnTo>
                    <a:pt x="185661" y="107569"/>
                  </a:lnTo>
                  <a:lnTo>
                    <a:pt x="185229" y="99212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42"/>
                  </a:lnTo>
                  <a:lnTo>
                    <a:pt x="170129" y="110591"/>
                  </a:lnTo>
                  <a:lnTo>
                    <a:pt x="170192" y="299110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699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27"/>
                  </a:lnTo>
                  <a:lnTo>
                    <a:pt x="86575" y="183337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73" y="292442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82"/>
                  </a:lnTo>
                  <a:lnTo>
                    <a:pt x="199694" y="52971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301663" y="69291"/>
                  </a:lnTo>
                  <a:lnTo>
                    <a:pt x="251955" y="52971"/>
                  </a:lnTo>
                  <a:lnTo>
                    <a:pt x="231546" y="46482"/>
                  </a:lnTo>
                  <a:lnTo>
                    <a:pt x="201993" y="37084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71"/>
                  </a:lnTo>
                  <a:lnTo>
                    <a:pt x="52158" y="70116"/>
                  </a:lnTo>
                  <a:lnTo>
                    <a:pt x="37020" y="75361"/>
                  </a:lnTo>
                  <a:lnTo>
                    <a:pt x="31076" y="77762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18" y="445414"/>
                  </a:lnTo>
                  <a:lnTo>
                    <a:pt x="178168" y="463054"/>
                  </a:lnTo>
                  <a:lnTo>
                    <a:pt x="191566" y="457314"/>
                  </a:lnTo>
                  <a:lnTo>
                    <a:pt x="214464" y="442963"/>
                  </a:lnTo>
                  <a:lnTo>
                    <a:pt x="215201" y="442429"/>
                  </a:lnTo>
                  <a:lnTo>
                    <a:pt x="240512" y="424243"/>
                  </a:lnTo>
                  <a:lnTo>
                    <a:pt x="272338" y="396443"/>
                  </a:lnTo>
                  <a:lnTo>
                    <a:pt x="302577" y="361124"/>
                  </a:lnTo>
                  <a:lnTo>
                    <a:pt x="324192" y="314706"/>
                  </a:lnTo>
                  <a:lnTo>
                    <a:pt x="327063" y="210426"/>
                  </a:lnTo>
                  <a:lnTo>
                    <a:pt x="327291" y="79692"/>
                  </a:lnTo>
                  <a:close/>
                </a:path>
                <a:path w="356869" h="495935">
                  <a:moveTo>
                    <a:pt x="356247" y="58204"/>
                  </a:moveTo>
                  <a:lnTo>
                    <a:pt x="266623" y="27127"/>
                  </a:lnTo>
                  <a:lnTo>
                    <a:pt x="206844" y="8382"/>
                  </a:lnTo>
                  <a:lnTo>
                    <a:pt x="177495" y="0"/>
                  </a:lnTo>
                  <a:lnTo>
                    <a:pt x="169354" y="2209"/>
                  </a:lnTo>
                  <a:lnTo>
                    <a:pt x="122135" y="16802"/>
                  </a:lnTo>
                  <a:lnTo>
                    <a:pt x="27305" y="47472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592"/>
                  </a:lnTo>
                  <a:lnTo>
                    <a:pt x="812" y="257302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356869" h="495935">
                  <a:moveTo>
                    <a:pt x="356311" y="151472"/>
                  </a:moveTo>
                  <a:lnTo>
                    <a:pt x="356095" y="123253"/>
                  </a:lnTo>
                  <a:lnTo>
                    <a:pt x="355523" y="112090"/>
                  </a:lnTo>
                  <a:lnTo>
                    <a:pt x="354406" y="109321"/>
                  </a:lnTo>
                  <a:lnTo>
                    <a:pt x="351409" y="106324"/>
                  </a:lnTo>
                  <a:lnTo>
                    <a:pt x="345401" y="106705"/>
                  </a:lnTo>
                  <a:lnTo>
                    <a:pt x="340880" y="151892"/>
                  </a:lnTo>
                  <a:lnTo>
                    <a:pt x="340804" y="253390"/>
                  </a:lnTo>
                  <a:lnTo>
                    <a:pt x="340601" y="283044"/>
                  </a:lnTo>
                  <a:lnTo>
                    <a:pt x="327164" y="345363"/>
                  </a:lnTo>
                  <a:lnTo>
                    <a:pt x="302996" y="382854"/>
                  </a:lnTo>
                  <a:lnTo>
                    <a:pt x="267449" y="419430"/>
                  </a:lnTo>
                  <a:lnTo>
                    <a:pt x="221068" y="454431"/>
                  </a:lnTo>
                  <a:lnTo>
                    <a:pt x="183769" y="476694"/>
                  </a:lnTo>
                  <a:lnTo>
                    <a:pt x="178269" y="479221"/>
                  </a:lnTo>
                  <a:lnTo>
                    <a:pt x="172580" y="476732"/>
                  </a:lnTo>
                  <a:lnTo>
                    <a:pt x="132664" y="452602"/>
                  </a:lnTo>
                  <a:lnTo>
                    <a:pt x="100660" y="429310"/>
                  </a:lnTo>
                  <a:lnTo>
                    <a:pt x="54775" y="384365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16"/>
                  </a:lnTo>
                  <a:lnTo>
                    <a:pt x="15494" y="290106"/>
                  </a:lnTo>
                  <a:lnTo>
                    <a:pt x="15011" y="286524"/>
                  </a:lnTo>
                  <a:lnTo>
                    <a:pt x="12204" y="280327"/>
                  </a:lnTo>
                  <a:lnTo>
                    <a:pt x="4457" y="279654"/>
                  </a:lnTo>
                  <a:lnTo>
                    <a:pt x="1460" y="283908"/>
                  </a:lnTo>
                  <a:lnTo>
                    <a:pt x="165" y="289801"/>
                  </a:lnTo>
                  <a:lnTo>
                    <a:pt x="419" y="300012"/>
                  </a:lnTo>
                  <a:lnTo>
                    <a:pt x="20497" y="362610"/>
                  </a:lnTo>
                  <a:lnTo>
                    <a:pt x="46405" y="399199"/>
                  </a:lnTo>
                  <a:lnTo>
                    <a:pt x="82080" y="434505"/>
                  </a:lnTo>
                  <a:lnTo>
                    <a:pt x="127050" y="467995"/>
                  </a:lnTo>
                  <a:lnTo>
                    <a:pt x="159867" y="487794"/>
                  </a:lnTo>
                  <a:lnTo>
                    <a:pt x="178168" y="495693"/>
                  </a:lnTo>
                  <a:lnTo>
                    <a:pt x="184848" y="493598"/>
                  </a:lnTo>
                  <a:lnTo>
                    <a:pt x="229400" y="467893"/>
                  </a:lnTo>
                  <a:lnTo>
                    <a:pt x="262445" y="444246"/>
                  </a:lnTo>
                  <a:lnTo>
                    <a:pt x="291376" y="418706"/>
                  </a:lnTo>
                  <a:lnTo>
                    <a:pt x="329895" y="372605"/>
                  </a:lnTo>
                  <a:lnTo>
                    <a:pt x="351510" y="325259"/>
                  </a:lnTo>
                  <a:lnTo>
                    <a:pt x="356260" y="264071"/>
                  </a:lnTo>
                  <a:lnTo>
                    <a:pt x="356311" y="151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5414899" y="1116774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/>
          <p:cNvSpPr txBox="1"/>
          <p:nvPr/>
        </p:nvSpPr>
        <p:spPr>
          <a:xfrm>
            <a:off x="6545998" y="1116774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545998" y="1839201"/>
            <a:ext cx="2022475" cy="63373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35" name="object 35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414899" y="5731116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5697870" y="1094320"/>
            <a:ext cx="4202430" cy="1355725"/>
            <a:chOff x="5697870" y="1094320"/>
            <a:chExt cx="4202430" cy="1355725"/>
          </a:xfrm>
        </p:grpSpPr>
        <p:sp>
          <p:nvSpPr>
            <p:cNvPr id="40" name="object 40"/>
            <p:cNvSpPr/>
            <p:nvPr/>
          </p:nvSpPr>
          <p:spPr>
            <a:xfrm>
              <a:off x="5807833" y="1356473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40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3"/>
                  </a:lnTo>
                  <a:lnTo>
                    <a:pt x="4979" y="164990"/>
                  </a:lnTo>
                  <a:lnTo>
                    <a:pt x="27893" y="208560"/>
                  </a:lnTo>
                  <a:lnTo>
                    <a:pt x="67044" y="241068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40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76445" y="1425183"/>
              <a:ext cx="118008" cy="118224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5697868" y="1336077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4">
                  <a:moveTo>
                    <a:pt x="118999" y="0"/>
                  </a:moveTo>
                  <a:lnTo>
                    <a:pt x="30365" y="0"/>
                  </a:lnTo>
                  <a:lnTo>
                    <a:pt x="30365" y="59105"/>
                  </a:lnTo>
                  <a:lnTo>
                    <a:pt x="49555" y="59105"/>
                  </a:lnTo>
                  <a:lnTo>
                    <a:pt x="49555" y="19189"/>
                  </a:lnTo>
                  <a:lnTo>
                    <a:pt x="118999" y="19189"/>
                  </a:lnTo>
                  <a:lnTo>
                    <a:pt x="118999" y="0"/>
                  </a:lnTo>
                  <a:close/>
                </a:path>
                <a:path w="475614" h="296544">
                  <a:moveTo>
                    <a:pt x="119011" y="277253"/>
                  </a:moveTo>
                  <a:lnTo>
                    <a:pt x="49568" y="277253"/>
                  </a:lnTo>
                  <a:lnTo>
                    <a:pt x="49568" y="237350"/>
                  </a:lnTo>
                  <a:lnTo>
                    <a:pt x="30365" y="237350"/>
                  </a:lnTo>
                  <a:lnTo>
                    <a:pt x="30365" y="296456"/>
                  </a:lnTo>
                  <a:lnTo>
                    <a:pt x="119011" y="296456"/>
                  </a:lnTo>
                  <a:lnTo>
                    <a:pt x="119011" y="277253"/>
                  </a:lnTo>
                  <a:close/>
                </a:path>
                <a:path w="475614" h="296544">
                  <a:moveTo>
                    <a:pt x="444792" y="237350"/>
                  </a:moveTo>
                  <a:lnTo>
                    <a:pt x="425589" y="237350"/>
                  </a:lnTo>
                  <a:lnTo>
                    <a:pt x="425589" y="277253"/>
                  </a:lnTo>
                  <a:lnTo>
                    <a:pt x="356146" y="277253"/>
                  </a:lnTo>
                  <a:lnTo>
                    <a:pt x="356146" y="296456"/>
                  </a:lnTo>
                  <a:lnTo>
                    <a:pt x="444792" y="296456"/>
                  </a:lnTo>
                  <a:lnTo>
                    <a:pt x="444792" y="237350"/>
                  </a:lnTo>
                  <a:close/>
                </a:path>
                <a:path w="475614" h="296544">
                  <a:moveTo>
                    <a:pt x="444792" y="0"/>
                  </a:moveTo>
                  <a:lnTo>
                    <a:pt x="356146" y="0"/>
                  </a:lnTo>
                  <a:lnTo>
                    <a:pt x="356146" y="19189"/>
                  </a:lnTo>
                  <a:lnTo>
                    <a:pt x="425589" y="19189"/>
                  </a:lnTo>
                  <a:lnTo>
                    <a:pt x="425589" y="59105"/>
                  </a:lnTo>
                  <a:lnTo>
                    <a:pt x="444792" y="59105"/>
                  </a:lnTo>
                  <a:lnTo>
                    <a:pt x="444792" y="0"/>
                  </a:lnTo>
                  <a:close/>
                </a:path>
                <a:path w="475614" h="296544">
                  <a:moveTo>
                    <a:pt x="475195" y="145580"/>
                  </a:moveTo>
                  <a:lnTo>
                    <a:pt x="472122" y="141986"/>
                  </a:lnTo>
                  <a:lnTo>
                    <a:pt x="462191" y="131203"/>
                  </a:lnTo>
                  <a:lnTo>
                    <a:pt x="451815" y="121323"/>
                  </a:lnTo>
                  <a:lnTo>
                    <a:pt x="451815" y="148234"/>
                  </a:lnTo>
                  <a:lnTo>
                    <a:pt x="427990" y="171246"/>
                  </a:lnTo>
                  <a:lnTo>
                    <a:pt x="388543" y="202628"/>
                  </a:lnTo>
                  <a:lnTo>
                    <a:pt x="336600" y="233197"/>
                  </a:lnTo>
                  <a:lnTo>
                    <a:pt x="275310" y="253771"/>
                  </a:lnTo>
                  <a:lnTo>
                    <a:pt x="236880" y="257454"/>
                  </a:lnTo>
                  <a:lnTo>
                    <a:pt x="176936" y="248386"/>
                  </a:lnTo>
                  <a:lnTo>
                    <a:pt x="123291" y="225907"/>
                  </a:lnTo>
                  <a:lnTo>
                    <a:pt x="78257" y="197027"/>
                  </a:lnTo>
                  <a:lnTo>
                    <a:pt x="44132" y="168783"/>
                  </a:lnTo>
                  <a:lnTo>
                    <a:pt x="23253" y="148221"/>
                  </a:lnTo>
                  <a:lnTo>
                    <a:pt x="44119" y="127635"/>
                  </a:lnTo>
                  <a:lnTo>
                    <a:pt x="78232" y="99390"/>
                  </a:lnTo>
                  <a:lnTo>
                    <a:pt x="123253" y="70523"/>
                  </a:lnTo>
                  <a:lnTo>
                    <a:pt x="176911" y="48044"/>
                  </a:lnTo>
                  <a:lnTo>
                    <a:pt x="236880" y="38989"/>
                  </a:lnTo>
                  <a:lnTo>
                    <a:pt x="296926" y="48044"/>
                  </a:lnTo>
                  <a:lnTo>
                    <a:pt x="350837" y="70535"/>
                  </a:lnTo>
                  <a:lnTo>
                    <a:pt x="396227" y="99415"/>
                  </a:lnTo>
                  <a:lnTo>
                    <a:pt x="430682" y="127647"/>
                  </a:lnTo>
                  <a:lnTo>
                    <a:pt x="451815" y="148234"/>
                  </a:lnTo>
                  <a:lnTo>
                    <a:pt x="451815" y="121323"/>
                  </a:lnTo>
                  <a:lnTo>
                    <a:pt x="437946" y="108089"/>
                  </a:lnTo>
                  <a:lnTo>
                    <a:pt x="401358" y="79019"/>
                  </a:lnTo>
                  <a:lnTo>
                    <a:pt x="354355" y="50368"/>
                  </a:lnTo>
                  <a:lnTo>
                    <a:pt x="325475" y="38989"/>
                  </a:lnTo>
                  <a:lnTo>
                    <a:pt x="298881" y="28498"/>
                  </a:lnTo>
                  <a:lnTo>
                    <a:pt x="236880" y="19799"/>
                  </a:lnTo>
                  <a:lnTo>
                    <a:pt x="174967" y="28498"/>
                  </a:lnTo>
                  <a:lnTo>
                    <a:pt x="119735" y="50380"/>
                  </a:lnTo>
                  <a:lnTo>
                    <a:pt x="73037" y="79044"/>
                  </a:lnTo>
                  <a:lnTo>
                    <a:pt x="36779" y="108127"/>
                  </a:lnTo>
                  <a:lnTo>
                    <a:pt x="2984" y="142036"/>
                  </a:lnTo>
                  <a:lnTo>
                    <a:pt x="0" y="145580"/>
                  </a:lnTo>
                  <a:lnTo>
                    <a:pt x="0" y="150876"/>
                  </a:lnTo>
                  <a:lnTo>
                    <a:pt x="36779" y="188328"/>
                  </a:lnTo>
                  <a:lnTo>
                    <a:pt x="73037" y="217411"/>
                  </a:lnTo>
                  <a:lnTo>
                    <a:pt x="119735" y="246075"/>
                  </a:lnTo>
                  <a:lnTo>
                    <a:pt x="174967" y="267944"/>
                  </a:lnTo>
                  <a:lnTo>
                    <a:pt x="236880" y="276656"/>
                  </a:lnTo>
                  <a:lnTo>
                    <a:pt x="247281" y="276402"/>
                  </a:lnTo>
                  <a:lnTo>
                    <a:pt x="325716" y="257454"/>
                  </a:lnTo>
                  <a:lnTo>
                    <a:pt x="393065" y="223100"/>
                  </a:lnTo>
                  <a:lnTo>
                    <a:pt x="434060" y="191719"/>
                  </a:lnTo>
                  <a:lnTo>
                    <a:pt x="472173" y="154419"/>
                  </a:lnTo>
                  <a:lnTo>
                    <a:pt x="475195" y="150876"/>
                  </a:lnTo>
                  <a:lnTo>
                    <a:pt x="475195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658000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5" name="object 45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668385" y="4669233"/>
            <a:ext cx="1977389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спе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  <a:p>
            <a:pPr marR="206375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**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представлены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городу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Анапа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2022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95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Источник: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https://anapa.media/</a:t>
            </a:r>
            <a:endParaRPr sz="700">
              <a:latin typeface="Trebuchet MS"/>
              <a:cs typeface="Trebuchet MS"/>
            </a:endParaRPr>
          </a:p>
          <a:p>
            <a:pPr marR="5080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novosti-anapy/raskryvaemost-tyazhkih-prestu-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plenij-v-anape-sostavila-100/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9" name="object 49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50" name="object 50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/>
          <p:cNvGrpSpPr/>
          <p:nvPr/>
        </p:nvGrpSpPr>
        <p:grpSpPr>
          <a:xfrm>
            <a:off x="287997" y="5514352"/>
            <a:ext cx="9612630" cy="1572895"/>
            <a:chOff x="287997" y="5514352"/>
            <a:chExt cx="9612630" cy="1572895"/>
          </a:xfrm>
        </p:grpSpPr>
        <p:sp>
          <p:nvSpPr>
            <p:cNvPr id="53" name="object 53"/>
            <p:cNvSpPr/>
            <p:nvPr/>
          </p:nvSpPr>
          <p:spPr>
            <a:xfrm>
              <a:off x="287997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545999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6720950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296950" y="58819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545999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7296950" y="661351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15823" y="6262102"/>
              <a:ext cx="356870" cy="495934"/>
            </a:xfrm>
            <a:custGeom>
              <a:avLst/>
              <a:gdLst/>
              <a:ahLst/>
              <a:cxnLst/>
              <a:rect l="l" t="t" r="r" b="b"/>
              <a:pathLst>
                <a:path w="356870" h="495934">
                  <a:moveTo>
                    <a:pt x="122491" y="193001"/>
                  </a:moveTo>
                  <a:lnTo>
                    <a:pt x="122301" y="191452"/>
                  </a:lnTo>
                  <a:lnTo>
                    <a:pt x="118135" y="187477"/>
                  </a:lnTo>
                  <a:lnTo>
                    <a:pt x="114452" y="186613"/>
                  </a:lnTo>
                  <a:lnTo>
                    <a:pt x="111645" y="187769"/>
                  </a:lnTo>
                  <a:lnTo>
                    <a:pt x="108165" y="189217"/>
                  </a:lnTo>
                  <a:lnTo>
                    <a:pt x="107480" y="191935"/>
                  </a:lnTo>
                  <a:lnTo>
                    <a:pt x="107480" y="212750"/>
                  </a:lnTo>
                  <a:lnTo>
                    <a:pt x="107772" y="215074"/>
                  </a:lnTo>
                  <a:lnTo>
                    <a:pt x="111645" y="219824"/>
                  </a:lnTo>
                  <a:lnTo>
                    <a:pt x="117449" y="219913"/>
                  </a:lnTo>
                  <a:lnTo>
                    <a:pt x="120357" y="217017"/>
                  </a:lnTo>
                  <a:lnTo>
                    <a:pt x="122301" y="214985"/>
                  </a:lnTo>
                  <a:lnTo>
                    <a:pt x="122491" y="213918"/>
                  </a:lnTo>
                  <a:lnTo>
                    <a:pt x="122491" y="193001"/>
                  </a:lnTo>
                  <a:close/>
                </a:path>
                <a:path w="356870" h="495934">
                  <a:moveTo>
                    <a:pt x="122974" y="325945"/>
                  </a:moveTo>
                  <a:lnTo>
                    <a:pt x="122694" y="324205"/>
                  </a:lnTo>
                  <a:lnTo>
                    <a:pt x="118427" y="318782"/>
                  </a:lnTo>
                  <a:lnTo>
                    <a:pt x="112420" y="318401"/>
                  </a:lnTo>
                  <a:lnTo>
                    <a:pt x="109423" y="321398"/>
                  </a:lnTo>
                  <a:lnTo>
                    <a:pt x="107683" y="323138"/>
                  </a:lnTo>
                  <a:lnTo>
                    <a:pt x="107492" y="324599"/>
                  </a:lnTo>
                  <a:lnTo>
                    <a:pt x="107492" y="343192"/>
                  </a:lnTo>
                  <a:lnTo>
                    <a:pt x="107873" y="346671"/>
                  </a:lnTo>
                  <a:lnTo>
                    <a:pt x="111937" y="352488"/>
                  </a:lnTo>
                  <a:lnTo>
                    <a:pt x="119684" y="351802"/>
                  </a:lnTo>
                  <a:lnTo>
                    <a:pt x="121920" y="346964"/>
                  </a:lnTo>
                  <a:lnTo>
                    <a:pt x="122491" y="345605"/>
                  </a:lnTo>
                  <a:lnTo>
                    <a:pt x="122974" y="340093"/>
                  </a:lnTo>
                  <a:lnTo>
                    <a:pt x="122974" y="325945"/>
                  </a:lnTo>
                  <a:close/>
                </a:path>
                <a:path w="356870" h="495934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84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356870" h="495934">
                  <a:moveTo>
                    <a:pt x="122974" y="152031"/>
                  </a:moveTo>
                  <a:lnTo>
                    <a:pt x="122783" y="150876"/>
                  </a:lnTo>
                  <a:lnTo>
                    <a:pt x="118325" y="145834"/>
                  </a:lnTo>
                  <a:lnTo>
                    <a:pt x="114744" y="144868"/>
                  </a:lnTo>
                  <a:lnTo>
                    <a:pt x="111645" y="146126"/>
                  </a:lnTo>
                  <a:lnTo>
                    <a:pt x="108165" y="147574"/>
                  </a:lnTo>
                  <a:lnTo>
                    <a:pt x="107480" y="150291"/>
                  </a:lnTo>
                  <a:lnTo>
                    <a:pt x="107480" y="175082"/>
                  </a:lnTo>
                  <a:lnTo>
                    <a:pt x="108445" y="177215"/>
                  </a:lnTo>
                  <a:lnTo>
                    <a:pt x="117551" y="177495"/>
                  </a:lnTo>
                  <a:lnTo>
                    <a:pt x="118910" y="176923"/>
                  </a:lnTo>
                  <a:lnTo>
                    <a:pt x="120650" y="174790"/>
                  </a:lnTo>
                  <a:lnTo>
                    <a:pt x="122783" y="172364"/>
                  </a:lnTo>
                  <a:lnTo>
                    <a:pt x="122974" y="171297"/>
                  </a:lnTo>
                  <a:lnTo>
                    <a:pt x="122974" y="152031"/>
                  </a:lnTo>
                  <a:close/>
                </a:path>
                <a:path w="356870" h="495934">
                  <a:moveTo>
                    <a:pt x="123164" y="281406"/>
                  </a:moveTo>
                  <a:lnTo>
                    <a:pt x="122199" y="277723"/>
                  </a:lnTo>
                  <a:lnTo>
                    <a:pt x="118516" y="275983"/>
                  </a:lnTo>
                  <a:lnTo>
                    <a:pt x="115023" y="274434"/>
                  </a:lnTo>
                  <a:lnTo>
                    <a:pt x="112903" y="274624"/>
                  </a:lnTo>
                  <a:lnTo>
                    <a:pt x="109994" y="276948"/>
                  </a:lnTo>
                  <a:lnTo>
                    <a:pt x="107480" y="278879"/>
                  </a:lnTo>
                  <a:lnTo>
                    <a:pt x="107480" y="304939"/>
                  </a:lnTo>
                  <a:lnTo>
                    <a:pt x="108343" y="306870"/>
                  </a:lnTo>
                  <a:lnTo>
                    <a:pt x="121221" y="306870"/>
                  </a:lnTo>
                  <a:lnTo>
                    <a:pt x="122389" y="304647"/>
                  </a:lnTo>
                  <a:lnTo>
                    <a:pt x="123164" y="281406"/>
                  </a:lnTo>
                  <a:close/>
                </a:path>
                <a:path w="356870" h="495934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356870" h="495934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356870" h="495934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356870" h="495934">
                  <a:moveTo>
                    <a:pt x="150088" y="152133"/>
                  </a:moveTo>
                  <a:lnTo>
                    <a:pt x="149796" y="149898"/>
                  </a:lnTo>
                  <a:lnTo>
                    <a:pt x="146405" y="145834"/>
                  </a:lnTo>
                  <a:lnTo>
                    <a:pt x="142633" y="144868"/>
                  </a:lnTo>
                  <a:lnTo>
                    <a:pt x="139827" y="146126"/>
                  </a:lnTo>
                  <a:lnTo>
                    <a:pt x="135572" y="147866"/>
                  </a:lnTo>
                  <a:lnTo>
                    <a:pt x="134594" y="150672"/>
                  </a:lnTo>
                  <a:lnTo>
                    <a:pt x="134594" y="172656"/>
                  </a:lnTo>
                  <a:lnTo>
                    <a:pt x="135572" y="175463"/>
                  </a:lnTo>
                  <a:lnTo>
                    <a:pt x="142824" y="178181"/>
                  </a:lnTo>
                  <a:lnTo>
                    <a:pt x="147866" y="176631"/>
                  </a:lnTo>
                  <a:lnTo>
                    <a:pt x="149123" y="174205"/>
                  </a:lnTo>
                  <a:lnTo>
                    <a:pt x="149707" y="173240"/>
                  </a:lnTo>
                  <a:lnTo>
                    <a:pt x="150088" y="167424"/>
                  </a:lnTo>
                  <a:lnTo>
                    <a:pt x="150088" y="152133"/>
                  </a:lnTo>
                  <a:close/>
                </a:path>
                <a:path w="356870" h="495934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690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99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356870" h="495934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356870" h="495934">
                  <a:moveTo>
                    <a:pt x="222707" y="322465"/>
                  </a:moveTo>
                  <a:lnTo>
                    <a:pt x="221742" y="319265"/>
                  </a:lnTo>
                  <a:lnTo>
                    <a:pt x="215442" y="316369"/>
                  </a:lnTo>
                  <a:lnTo>
                    <a:pt x="214287" y="316369"/>
                  </a:lnTo>
                  <a:lnTo>
                    <a:pt x="207251" y="332968"/>
                  </a:lnTo>
                  <a:lnTo>
                    <a:pt x="207479" y="340982"/>
                  </a:lnTo>
                  <a:lnTo>
                    <a:pt x="208178" y="345605"/>
                  </a:lnTo>
                  <a:lnTo>
                    <a:pt x="209448" y="348030"/>
                  </a:lnTo>
                  <a:lnTo>
                    <a:pt x="214477" y="349580"/>
                  </a:lnTo>
                  <a:lnTo>
                    <a:pt x="221742" y="346862"/>
                  </a:lnTo>
                  <a:lnTo>
                    <a:pt x="222707" y="344055"/>
                  </a:lnTo>
                  <a:lnTo>
                    <a:pt x="222707" y="322465"/>
                  </a:lnTo>
                  <a:close/>
                </a:path>
                <a:path w="356870" h="495934">
                  <a:moveTo>
                    <a:pt x="222910" y="299707"/>
                  </a:moveTo>
                  <a:lnTo>
                    <a:pt x="222516" y="288378"/>
                  </a:lnTo>
                  <a:lnTo>
                    <a:pt x="222237" y="277444"/>
                  </a:lnTo>
                  <a:lnTo>
                    <a:pt x="222034" y="276567"/>
                  </a:lnTo>
                  <a:lnTo>
                    <a:pt x="217004" y="272402"/>
                  </a:lnTo>
                  <a:lnTo>
                    <a:pt x="212940" y="272503"/>
                  </a:lnTo>
                  <a:lnTo>
                    <a:pt x="209740" y="275018"/>
                  </a:lnTo>
                  <a:lnTo>
                    <a:pt x="207225" y="276948"/>
                  </a:lnTo>
                  <a:lnTo>
                    <a:pt x="207225" y="299999"/>
                  </a:lnTo>
                  <a:lnTo>
                    <a:pt x="207314" y="300875"/>
                  </a:lnTo>
                  <a:lnTo>
                    <a:pt x="212547" y="305714"/>
                  </a:lnTo>
                  <a:lnTo>
                    <a:pt x="217297" y="305612"/>
                  </a:lnTo>
                  <a:lnTo>
                    <a:pt x="222808" y="300101"/>
                  </a:lnTo>
                  <a:lnTo>
                    <a:pt x="222910" y="299707"/>
                  </a:lnTo>
                  <a:close/>
                </a:path>
                <a:path w="356870" h="495934">
                  <a:moveTo>
                    <a:pt x="249821" y="323532"/>
                  </a:moveTo>
                  <a:lnTo>
                    <a:pt x="249529" y="321297"/>
                  </a:lnTo>
                  <a:lnTo>
                    <a:pt x="246138" y="317233"/>
                  </a:lnTo>
                  <a:lnTo>
                    <a:pt x="242366" y="316268"/>
                  </a:lnTo>
                  <a:lnTo>
                    <a:pt x="239560" y="317525"/>
                  </a:lnTo>
                  <a:lnTo>
                    <a:pt x="235305" y="319265"/>
                  </a:lnTo>
                  <a:lnTo>
                    <a:pt x="234327" y="322072"/>
                  </a:lnTo>
                  <a:lnTo>
                    <a:pt x="234327" y="344055"/>
                  </a:lnTo>
                  <a:lnTo>
                    <a:pt x="235305" y="346862"/>
                  </a:lnTo>
                  <a:lnTo>
                    <a:pt x="242557" y="349580"/>
                  </a:lnTo>
                  <a:lnTo>
                    <a:pt x="247599" y="348030"/>
                  </a:lnTo>
                  <a:lnTo>
                    <a:pt x="248856" y="345605"/>
                  </a:lnTo>
                  <a:lnTo>
                    <a:pt x="249440" y="344639"/>
                  </a:lnTo>
                  <a:lnTo>
                    <a:pt x="249821" y="338823"/>
                  </a:lnTo>
                  <a:lnTo>
                    <a:pt x="249821" y="323532"/>
                  </a:lnTo>
                  <a:close/>
                </a:path>
                <a:path w="356870" h="495934">
                  <a:moveTo>
                    <a:pt x="249821" y="276948"/>
                  </a:moveTo>
                  <a:lnTo>
                    <a:pt x="244017" y="272491"/>
                  </a:lnTo>
                  <a:lnTo>
                    <a:pt x="239750" y="272402"/>
                  </a:lnTo>
                  <a:lnTo>
                    <a:pt x="237236" y="274916"/>
                  </a:lnTo>
                  <a:lnTo>
                    <a:pt x="234530" y="277634"/>
                  </a:lnTo>
                  <a:lnTo>
                    <a:pt x="234137" y="280238"/>
                  </a:lnTo>
                  <a:lnTo>
                    <a:pt x="234810" y="300380"/>
                  </a:lnTo>
                  <a:lnTo>
                    <a:pt x="235013" y="301447"/>
                  </a:lnTo>
                  <a:lnTo>
                    <a:pt x="240233" y="305612"/>
                  </a:lnTo>
                  <a:lnTo>
                    <a:pt x="245084" y="305511"/>
                  </a:lnTo>
                  <a:lnTo>
                    <a:pt x="249631" y="300672"/>
                  </a:lnTo>
                  <a:lnTo>
                    <a:pt x="249821" y="299415"/>
                  </a:lnTo>
                  <a:lnTo>
                    <a:pt x="249821" y="276948"/>
                  </a:lnTo>
                  <a:close/>
                </a:path>
                <a:path w="356870" h="495934">
                  <a:moveTo>
                    <a:pt x="249834" y="236283"/>
                  </a:moveTo>
                  <a:lnTo>
                    <a:pt x="249732" y="235407"/>
                  </a:lnTo>
                  <a:lnTo>
                    <a:pt x="244792" y="230860"/>
                  </a:lnTo>
                  <a:lnTo>
                    <a:pt x="240144" y="230759"/>
                  </a:lnTo>
                  <a:lnTo>
                    <a:pt x="237147" y="233184"/>
                  </a:lnTo>
                  <a:lnTo>
                    <a:pt x="234924" y="234924"/>
                  </a:lnTo>
                  <a:lnTo>
                    <a:pt x="234823" y="235610"/>
                  </a:lnTo>
                  <a:lnTo>
                    <a:pt x="234823" y="259041"/>
                  </a:lnTo>
                  <a:lnTo>
                    <a:pt x="234924" y="259715"/>
                  </a:lnTo>
                  <a:lnTo>
                    <a:pt x="237147" y="261454"/>
                  </a:lnTo>
                  <a:lnTo>
                    <a:pt x="240055" y="263880"/>
                  </a:lnTo>
                  <a:lnTo>
                    <a:pt x="244119" y="263779"/>
                  </a:lnTo>
                  <a:lnTo>
                    <a:pt x="249834" y="259334"/>
                  </a:lnTo>
                  <a:lnTo>
                    <a:pt x="249834" y="236283"/>
                  </a:lnTo>
                  <a:close/>
                </a:path>
                <a:path w="356870" h="495934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911"/>
                  </a:lnTo>
                  <a:lnTo>
                    <a:pt x="310984" y="299123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40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40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712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95"/>
                  </a:lnTo>
                  <a:lnTo>
                    <a:pt x="185699" y="110591"/>
                  </a:lnTo>
                  <a:lnTo>
                    <a:pt x="185661" y="107581"/>
                  </a:lnTo>
                  <a:lnTo>
                    <a:pt x="185229" y="99225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55"/>
                  </a:lnTo>
                  <a:lnTo>
                    <a:pt x="170129" y="110591"/>
                  </a:lnTo>
                  <a:lnTo>
                    <a:pt x="170192" y="299123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712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40"/>
                  </a:lnTo>
                  <a:lnTo>
                    <a:pt x="86575" y="183349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73" y="292455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94"/>
                  </a:lnTo>
                  <a:lnTo>
                    <a:pt x="199694" y="52984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251955" y="52971"/>
                  </a:lnTo>
                  <a:lnTo>
                    <a:pt x="201993" y="37096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84"/>
                  </a:lnTo>
                  <a:lnTo>
                    <a:pt x="52158" y="70129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18" y="445427"/>
                  </a:lnTo>
                  <a:lnTo>
                    <a:pt x="178168" y="463054"/>
                  </a:lnTo>
                  <a:lnTo>
                    <a:pt x="191566" y="457327"/>
                  </a:lnTo>
                  <a:lnTo>
                    <a:pt x="214464" y="442976"/>
                  </a:lnTo>
                  <a:lnTo>
                    <a:pt x="215201" y="442429"/>
                  </a:lnTo>
                  <a:lnTo>
                    <a:pt x="240512" y="424256"/>
                  </a:lnTo>
                  <a:lnTo>
                    <a:pt x="272338" y="396443"/>
                  </a:lnTo>
                  <a:lnTo>
                    <a:pt x="302577" y="361137"/>
                  </a:lnTo>
                  <a:lnTo>
                    <a:pt x="306705" y="353834"/>
                  </a:lnTo>
                  <a:lnTo>
                    <a:pt x="315506" y="338302"/>
                  </a:lnTo>
                  <a:lnTo>
                    <a:pt x="324192" y="314706"/>
                  </a:lnTo>
                  <a:lnTo>
                    <a:pt x="326809" y="305409"/>
                  </a:lnTo>
                  <a:lnTo>
                    <a:pt x="327063" y="210426"/>
                  </a:lnTo>
                  <a:lnTo>
                    <a:pt x="327291" y="79692"/>
                  </a:lnTo>
                  <a:close/>
                </a:path>
                <a:path w="356870" h="495934">
                  <a:moveTo>
                    <a:pt x="356247" y="58204"/>
                  </a:moveTo>
                  <a:lnTo>
                    <a:pt x="266623" y="27139"/>
                  </a:lnTo>
                  <a:lnTo>
                    <a:pt x="206844" y="8394"/>
                  </a:lnTo>
                  <a:lnTo>
                    <a:pt x="177495" y="0"/>
                  </a:lnTo>
                  <a:lnTo>
                    <a:pt x="169354" y="2222"/>
                  </a:lnTo>
                  <a:lnTo>
                    <a:pt x="122135" y="16814"/>
                  </a:lnTo>
                  <a:lnTo>
                    <a:pt x="27305" y="47498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605"/>
                  </a:lnTo>
                  <a:lnTo>
                    <a:pt x="812" y="257314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356870" h="495934">
                  <a:moveTo>
                    <a:pt x="356311" y="151472"/>
                  </a:moveTo>
                  <a:lnTo>
                    <a:pt x="356108" y="123266"/>
                  </a:lnTo>
                  <a:lnTo>
                    <a:pt x="355523" y="112102"/>
                  </a:lnTo>
                  <a:lnTo>
                    <a:pt x="354406" y="109334"/>
                  </a:lnTo>
                  <a:lnTo>
                    <a:pt x="351409" y="106337"/>
                  </a:lnTo>
                  <a:lnTo>
                    <a:pt x="345401" y="106718"/>
                  </a:lnTo>
                  <a:lnTo>
                    <a:pt x="340880" y="151904"/>
                  </a:lnTo>
                  <a:lnTo>
                    <a:pt x="340804" y="253403"/>
                  </a:lnTo>
                  <a:lnTo>
                    <a:pt x="340601" y="283057"/>
                  </a:lnTo>
                  <a:lnTo>
                    <a:pt x="327164" y="345376"/>
                  </a:lnTo>
                  <a:lnTo>
                    <a:pt x="302996" y="382854"/>
                  </a:lnTo>
                  <a:lnTo>
                    <a:pt x="267449" y="419442"/>
                  </a:lnTo>
                  <a:lnTo>
                    <a:pt x="221068" y="454444"/>
                  </a:lnTo>
                  <a:lnTo>
                    <a:pt x="183769" y="476707"/>
                  </a:lnTo>
                  <a:lnTo>
                    <a:pt x="178269" y="479234"/>
                  </a:lnTo>
                  <a:lnTo>
                    <a:pt x="172580" y="476745"/>
                  </a:lnTo>
                  <a:lnTo>
                    <a:pt x="132664" y="452615"/>
                  </a:lnTo>
                  <a:lnTo>
                    <a:pt x="100660" y="429310"/>
                  </a:lnTo>
                  <a:lnTo>
                    <a:pt x="54775" y="384378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28"/>
                  </a:lnTo>
                  <a:lnTo>
                    <a:pt x="15494" y="290118"/>
                  </a:lnTo>
                  <a:lnTo>
                    <a:pt x="15011" y="286537"/>
                  </a:lnTo>
                  <a:lnTo>
                    <a:pt x="12204" y="280339"/>
                  </a:lnTo>
                  <a:lnTo>
                    <a:pt x="4457" y="279666"/>
                  </a:lnTo>
                  <a:lnTo>
                    <a:pt x="1460" y="283921"/>
                  </a:lnTo>
                  <a:lnTo>
                    <a:pt x="165" y="289814"/>
                  </a:lnTo>
                  <a:lnTo>
                    <a:pt x="419" y="300024"/>
                  </a:lnTo>
                  <a:lnTo>
                    <a:pt x="20497" y="362610"/>
                  </a:lnTo>
                  <a:lnTo>
                    <a:pt x="46405" y="399211"/>
                  </a:lnTo>
                  <a:lnTo>
                    <a:pt x="82080" y="434517"/>
                  </a:lnTo>
                  <a:lnTo>
                    <a:pt x="127050" y="468007"/>
                  </a:lnTo>
                  <a:lnTo>
                    <a:pt x="159867" y="487807"/>
                  </a:lnTo>
                  <a:lnTo>
                    <a:pt x="178168" y="495706"/>
                  </a:lnTo>
                  <a:lnTo>
                    <a:pt x="184848" y="493598"/>
                  </a:lnTo>
                  <a:lnTo>
                    <a:pt x="229400" y="467906"/>
                  </a:lnTo>
                  <a:lnTo>
                    <a:pt x="262445" y="444246"/>
                  </a:lnTo>
                  <a:lnTo>
                    <a:pt x="291376" y="418719"/>
                  </a:lnTo>
                  <a:lnTo>
                    <a:pt x="329895" y="372605"/>
                  </a:lnTo>
                  <a:lnTo>
                    <a:pt x="351510" y="325272"/>
                  </a:lnTo>
                  <a:lnTo>
                    <a:pt x="356260" y="264083"/>
                  </a:lnTo>
                  <a:lnTo>
                    <a:pt x="356311" y="151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28293" y="5904416"/>
              <a:ext cx="265870" cy="277365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990000" y="632598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199032" y="6409398"/>
              <a:ext cx="97549" cy="264786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1087539" y="6451218"/>
              <a:ext cx="69850" cy="97790"/>
            </a:xfrm>
            <a:custGeom>
              <a:avLst/>
              <a:gdLst/>
              <a:ahLst/>
              <a:cxnLst/>
              <a:rect l="l" t="t" r="r" b="b"/>
              <a:pathLst>
                <a:path w="69850" h="97790">
                  <a:moveTo>
                    <a:pt x="13931" y="55740"/>
                  </a:moveTo>
                  <a:lnTo>
                    <a:pt x="0" y="55740"/>
                  </a:lnTo>
                  <a:lnTo>
                    <a:pt x="0" y="62712"/>
                  </a:lnTo>
                  <a:lnTo>
                    <a:pt x="0" y="69684"/>
                  </a:lnTo>
                  <a:lnTo>
                    <a:pt x="13931" y="69684"/>
                  </a:lnTo>
                  <a:lnTo>
                    <a:pt x="13931" y="55740"/>
                  </a:lnTo>
                  <a:close/>
                </a:path>
                <a:path w="69850" h="97790">
                  <a:moveTo>
                    <a:pt x="13931" y="27863"/>
                  </a:moveTo>
                  <a:lnTo>
                    <a:pt x="0" y="27863"/>
                  </a:lnTo>
                  <a:lnTo>
                    <a:pt x="0" y="34836"/>
                  </a:lnTo>
                  <a:lnTo>
                    <a:pt x="0" y="41808"/>
                  </a:lnTo>
                  <a:lnTo>
                    <a:pt x="13931" y="41808"/>
                  </a:lnTo>
                  <a:lnTo>
                    <a:pt x="13931" y="27863"/>
                  </a:lnTo>
                  <a:close/>
                </a:path>
                <a:path w="69850" h="97790">
                  <a:moveTo>
                    <a:pt x="13931" y="0"/>
                  </a:moveTo>
                  <a:lnTo>
                    <a:pt x="0" y="0"/>
                  </a:lnTo>
                  <a:lnTo>
                    <a:pt x="0" y="6972"/>
                  </a:lnTo>
                  <a:lnTo>
                    <a:pt x="0" y="13944"/>
                  </a:lnTo>
                  <a:lnTo>
                    <a:pt x="13931" y="13944"/>
                  </a:lnTo>
                  <a:lnTo>
                    <a:pt x="13931" y="0"/>
                  </a:lnTo>
                  <a:close/>
                </a:path>
                <a:path w="69850" h="97790">
                  <a:moveTo>
                    <a:pt x="41808" y="55740"/>
                  </a:moveTo>
                  <a:lnTo>
                    <a:pt x="27876" y="55740"/>
                  </a:lnTo>
                  <a:lnTo>
                    <a:pt x="27876" y="62712"/>
                  </a:lnTo>
                  <a:lnTo>
                    <a:pt x="27876" y="69684"/>
                  </a:lnTo>
                  <a:lnTo>
                    <a:pt x="41808" y="69684"/>
                  </a:lnTo>
                  <a:lnTo>
                    <a:pt x="41808" y="55740"/>
                  </a:lnTo>
                  <a:close/>
                </a:path>
                <a:path w="69850" h="97790">
                  <a:moveTo>
                    <a:pt x="41808" y="27863"/>
                  </a:moveTo>
                  <a:lnTo>
                    <a:pt x="27876" y="27863"/>
                  </a:lnTo>
                  <a:lnTo>
                    <a:pt x="27876" y="34836"/>
                  </a:lnTo>
                  <a:lnTo>
                    <a:pt x="27876" y="41808"/>
                  </a:lnTo>
                  <a:lnTo>
                    <a:pt x="41808" y="41808"/>
                  </a:lnTo>
                  <a:lnTo>
                    <a:pt x="41808" y="27863"/>
                  </a:lnTo>
                  <a:close/>
                </a:path>
                <a:path w="69850" h="97790">
                  <a:moveTo>
                    <a:pt x="41808" y="0"/>
                  </a:moveTo>
                  <a:lnTo>
                    <a:pt x="27876" y="0"/>
                  </a:lnTo>
                  <a:lnTo>
                    <a:pt x="27876" y="6972"/>
                  </a:lnTo>
                  <a:lnTo>
                    <a:pt x="27876" y="13944"/>
                  </a:lnTo>
                  <a:lnTo>
                    <a:pt x="41808" y="13944"/>
                  </a:lnTo>
                  <a:lnTo>
                    <a:pt x="41808" y="0"/>
                  </a:lnTo>
                  <a:close/>
                </a:path>
                <a:path w="69850" h="97790">
                  <a:moveTo>
                    <a:pt x="69672" y="83604"/>
                  </a:moveTo>
                  <a:lnTo>
                    <a:pt x="55740" y="83604"/>
                  </a:lnTo>
                  <a:lnTo>
                    <a:pt x="55740" y="90576"/>
                  </a:lnTo>
                  <a:lnTo>
                    <a:pt x="55740" y="97548"/>
                  </a:lnTo>
                  <a:lnTo>
                    <a:pt x="69672" y="97548"/>
                  </a:lnTo>
                  <a:lnTo>
                    <a:pt x="69672" y="83604"/>
                  </a:lnTo>
                  <a:close/>
                </a:path>
                <a:path w="69850" h="97790">
                  <a:moveTo>
                    <a:pt x="69672" y="55740"/>
                  </a:moveTo>
                  <a:lnTo>
                    <a:pt x="55740" y="55740"/>
                  </a:lnTo>
                  <a:lnTo>
                    <a:pt x="55740" y="62712"/>
                  </a:lnTo>
                  <a:lnTo>
                    <a:pt x="55740" y="69684"/>
                  </a:lnTo>
                  <a:lnTo>
                    <a:pt x="69672" y="69684"/>
                  </a:lnTo>
                  <a:lnTo>
                    <a:pt x="69672" y="55740"/>
                  </a:lnTo>
                  <a:close/>
                </a:path>
                <a:path w="69850" h="97790">
                  <a:moveTo>
                    <a:pt x="69672" y="27863"/>
                  </a:moveTo>
                  <a:lnTo>
                    <a:pt x="55740" y="27863"/>
                  </a:lnTo>
                  <a:lnTo>
                    <a:pt x="55740" y="34836"/>
                  </a:lnTo>
                  <a:lnTo>
                    <a:pt x="55740" y="41808"/>
                  </a:lnTo>
                  <a:lnTo>
                    <a:pt x="69672" y="41808"/>
                  </a:lnTo>
                  <a:lnTo>
                    <a:pt x="69672" y="27863"/>
                  </a:lnTo>
                  <a:close/>
                </a:path>
                <a:path w="69850" h="97790">
                  <a:moveTo>
                    <a:pt x="69672" y="0"/>
                  </a:moveTo>
                  <a:lnTo>
                    <a:pt x="55740" y="0"/>
                  </a:lnTo>
                  <a:lnTo>
                    <a:pt x="55740" y="6972"/>
                  </a:lnTo>
                  <a:lnTo>
                    <a:pt x="55740" y="13944"/>
                  </a:lnTo>
                  <a:lnTo>
                    <a:pt x="69672" y="13944"/>
                  </a:lnTo>
                  <a:lnTo>
                    <a:pt x="69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748369" y="5952342"/>
              <a:ext cx="384175" cy="401320"/>
            </a:xfrm>
            <a:custGeom>
              <a:avLst/>
              <a:gdLst/>
              <a:ahLst/>
              <a:cxnLst/>
              <a:rect l="l" t="t" r="r" b="b"/>
              <a:pathLst>
                <a:path w="384175" h="401320">
                  <a:moveTo>
                    <a:pt x="180873" y="0"/>
                  </a:moveTo>
                  <a:lnTo>
                    <a:pt x="132513" y="5649"/>
                  </a:lnTo>
                  <a:lnTo>
                    <a:pt x="94053" y="18389"/>
                  </a:lnTo>
                  <a:lnTo>
                    <a:pt x="43370" y="53276"/>
                  </a:lnTo>
                  <a:lnTo>
                    <a:pt x="11498" y="100012"/>
                  </a:lnTo>
                  <a:lnTo>
                    <a:pt x="0" y="152044"/>
                  </a:lnTo>
                  <a:lnTo>
                    <a:pt x="2574" y="181642"/>
                  </a:lnTo>
                  <a:lnTo>
                    <a:pt x="9158" y="206386"/>
                  </a:lnTo>
                  <a:lnTo>
                    <a:pt x="18039" y="227212"/>
                  </a:lnTo>
                  <a:lnTo>
                    <a:pt x="34510" y="258137"/>
                  </a:lnTo>
                  <a:lnTo>
                    <a:pt x="37371" y="264218"/>
                  </a:lnTo>
                  <a:lnTo>
                    <a:pt x="39674" y="270128"/>
                  </a:lnTo>
                  <a:lnTo>
                    <a:pt x="46928" y="295875"/>
                  </a:lnTo>
                  <a:lnTo>
                    <a:pt x="50677" y="325358"/>
                  </a:lnTo>
                  <a:lnTo>
                    <a:pt x="47966" y="358179"/>
                  </a:lnTo>
                  <a:lnTo>
                    <a:pt x="35839" y="393941"/>
                  </a:lnTo>
                  <a:lnTo>
                    <a:pt x="51180" y="401307"/>
                  </a:lnTo>
                  <a:lnTo>
                    <a:pt x="64695" y="361637"/>
                  </a:lnTo>
                  <a:lnTo>
                    <a:pt x="67792" y="325385"/>
                  </a:lnTo>
                  <a:lnTo>
                    <a:pt x="63736" y="292931"/>
                  </a:lnTo>
                  <a:lnTo>
                    <a:pt x="55791" y="264655"/>
                  </a:lnTo>
                  <a:lnTo>
                    <a:pt x="53111" y="257752"/>
                  </a:lnTo>
                  <a:lnTo>
                    <a:pt x="49893" y="250863"/>
                  </a:lnTo>
                  <a:lnTo>
                    <a:pt x="33416" y="219931"/>
                  </a:lnTo>
                  <a:lnTo>
                    <a:pt x="25242" y="200872"/>
                  </a:lnTo>
                  <a:lnTo>
                    <a:pt x="19300" y="178599"/>
                  </a:lnTo>
                  <a:lnTo>
                    <a:pt x="17005" y="152044"/>
                  </a:lnTo>
                  <a:lnTo>
                    <a:pt x="22599" y="118698"/>
                  </a:lnTo>
                  <a:lnTo>
                    <a:pt x="40357" y="83244"/>
                  </a:lnTo>
                  <a:lnTo>
                    <a:pt x="71740" y="50961"/>
                  </a:lnTo>
                  <a:lnTo>
                    <a:pt x="118210" y="27126"/>
                  </a:lnTo>
                  <a:lnTo>
                    <a:pt x="181228" y="17017"/>
                  </a:lnTo>
                  <a:lnTo>
                    <a:pt x="244528" y="26266"/>
                  </a:lnTo>
                  <a:lnTo>
                    <a:pt x="287615" y="51058"/>
                  </a:lnTo>
                  <a:lnTo>
                    <a:pt x="314203" y="82163"/>
                  </a:lnTo>
                  <a:lnTo>
                    <a:pt x="332752" y="126390"/>
                  </a:lnTo>
                  <a:lnTo>
                    <a:pt x="334529" y="139325"/>
                  </a:lnTo>
                  <a:lnTo>
                    <a:pt x="334510" y="150480"/>
                  </a:lnTo>
                  <a:lnTo>
                    <a:pt x="333411" y="159871"/>
                  </a:lnTo>
                  <a:lnTo>
                    <a:pt x="330326" y="175348"/>
                  </a:lnTo>
                  <a:lnTo>
                    <a:pt x="330517" y="178523"/>
                  </a:lnTo>
                  <a:lnTo>
                    <a:pt x="332769" y="186832"/>
                  </a:lnTo>
                  <a:lnTo>
                    <a:pt x="338496" y="197921"/>
                  </a:lnTo>
                  <a:lnTo>
                    <a:pt x="347466" y="211951"/>
                  </a:lnTo>
                  <a:lnTo>
                    <a:pt x="365798" y="238277"/>
                  </a:lnTo>
                  <a:lnTo>
                    <a:pt x="366394" y="240156"/>
                  </a:lnTo>
                  <a:lnTo>
                    <a:pt x="365721" y="243014"/>
                  </a:lnTo>
                  <a:lnTo>
                    <a:pt x="358711" y="247357"/>
                  </a:lnTo>
                  <a:lnTo>
                    <a:pt x="344677" y="254457"/>
                  </a:lnTo>
                  <a:lnTo>
                    <a:pt x="341947" y="263766"/>
                  </a:lnTo>
                  <a:lnTo>
                    <a:pt x="343484" y="268287"/>
                  </a:lnTo>
                  <a:lnTo>
                    <a:pt x="347802" y="276707"/>
                  </a:lnTo>
                  <a:lnTo>
                    <a:pt x="310299" y="276707"/>
                  </a:lnTo>
                  <a:lnTo>
                    <a:pt x="310299" y="293725"/>
                  </a:lnTo>
                  <a:lnTo>
                    <a:pt x="356311" y="293725"/>
                  </a:lnTo>
                  <a:lnTo>
                    <a:pt x="361137" y="290995"/>
                  </a:lnTo>
                  <a:lnTo>
                    <a:pt x="366648" y="281851"/>
                  </a:lnTo>
                  <a:lnTo>
                    <a:pt x="366801" y="276301"/>
                  </a:lnTo>
                  <a:lnTo>
                    <a:pt x="361111" y="265214"/>
                  </a:lnTo>
                  <a:lnTo>
                    <a:pt x="366877" y="262293"/>
                  </a:lnTo>
                  <a:lnTo>
                    <a:pt x="378917" y="255193"/>
                  </a:lnTo>
                  <a:lnTo>
                    <a:pt x="381711" y="249364"/>
                  </a:lnTo>
                  <a:lnTo>
                    <a:pt x="384047" y="239369"/>
                  </a:lnTo>
                  <a:lnTo>
                    <a:pt x="382689" y="233032"/>
                  </a:lnTo>
                  <a:lnTo>
                    <a:pt x="378777" y="227025"/>
                  </a:lnTo>
                  <a:lnTo>
                    <a:pt x="362317" y="203491"/>
                  </a:lnTo>
                  <a:lnTo>
                    <a:pt x="354347" y="191285"/>
                  </a:lnTo>
                  <a:lnTo>
                    <a:pt x="349404" y="182602"/>
                  </a:lnTo>
                  <a:lnTo>
                    <a:pt x="347510" y="177482"/>
                  </a:lnTo>
                  <a:lnTo>
                    <a:pt x="347459" y="176517"/>
                  </a:lnTo>
                  <a:lnTo>
                    <a:pt x="350240" y="162406"/>
                  </a:lnTo>
                  <a:lnTo>
                    <a:pt x="351501" y="151474"/>
                  </a:lnTo>
                  <a:lnTo>
                    <a:pt x="344105" y="104873"/>
                  </a:lnTo>
                  <a:lnTo>
                    <a:pt x="299098" y="38275"/>
                  </a:lnTo>
                  <a:lnTo>
                    <a:pt x="251190" y="10416"/>
                  </a:lnTo>
                  <a:lnTo>
                    <a:pt x="1808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00099" y="5986933"/>
              <a:ext cx="294765" cy="366835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658000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71" name="object 71"/>
          <p:cNvSpPr txBox="1"/>
          <p:nvPr/>
        </p:nvSpPr>
        <p:spPr>
          <a:xfrm>
            <a:off x="1710491" y="5672292"/>
            <a:ext cx="324612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ллек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альная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транспо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тная 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анизации 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дорожного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движения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50">
              <a:latin typeface="Trebuchet MS"/>
              <a:cs typeface="Trebuchet MS"/>
            </a:endParaRPr>
          </a:p>
          <a:p>
            <a:pPr marL="954405">
              <a:lnSpc>
                <a:spcPct val="100000"/>
              </a:lnSpc>
              <a:spcBef>
                <a:spcPts val="5"/>
              </a:spcBef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«Швабе-Москва»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20002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Городская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свето-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форами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учитыва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 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реальную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загрузку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дорожных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сетей</a:t>
            </a:r>
            <a:endParaRPr sz="800">
              <a:latin typeface="Trebuchet MS"/>
              <a:cs typeface="Trebuchet MS"/>
            </a:endParaRPr>
          </a:p>
          <a:p>
            <a:pPr marL="197485" marR="6794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Наличие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пробок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вви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ове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шенного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движением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85115">
              <a:lnSpc>
                <a:spcPct val="100000"/>
              </a:lnSpc>
              <a:spcBef>
                <a:spcPts val="85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Интеллектуальная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транспортная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реального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времени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анализирует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транспортные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потоки,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исторических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строит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прогнозы</a:t>
            </a:r>
            <a:endParaRPr sz="800">
              <a:latin typeface="Trebuchet MS"/>
              <a:cs typeface="Trebuchet MS"/>
            </a:endParaRPr>
          </a:p>
          <a:p>
            <a:pPr marL="89535" marR="358775">
              <a:lnSpc>
                <a:spcPct val="100000"/>
              </a:lnSpc>
            </a:pP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30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минут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вперед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показывает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типовой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уровень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загрузки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улично-дорожной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сети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как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макроуровне,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так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каждом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конкретном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перекрестке.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Благодаря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данной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аналитике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формирует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базу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сценариев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дорожным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движением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endParaRPr sz="800">
              <a:latin typeface="Trebuchet MS"/>
              <a:cs typeface="Trebuchet MS"/>
            </a:endParaRPr>
          </a:p>
          <a:p>
            <a:pPr marL="89535" marR="188595">
              <a:lnSpc>
                <a:spcPct val="100000"/>
              </a:lnSpc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конкретные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циклы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работы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светофорных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объектов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учетом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основных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второстепенных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маршрутов.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614045" marR="606425" indent="69215">
              <a:lnSpc>
                <a:spcPct val="100000"/>
              </a:lnSpc>
              <a:spcBef>
                <a:spcPts val="1030"/>
              </a:spcBef>
            </a:pP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Департамент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дорожного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хозяйства,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благоустройства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транспорта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85" b="1">
                <a:solidFill>
                  <a:srgbClr val="231F20"/>
                </a:solidFill>
                <a:latin typeface="Trebuchet MS"/>
                <a:cs typeface="Trebuchet MS"/>
              </a:rPr>
              <a:t>г.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Твери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990000" y="9005161"/>
            <a:ext cx="1189990" cy="40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уровня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заторов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302613" y="9272824"/>
            <a:ext cx="11277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количества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ДТП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060274" y="9613069"/>
            <a:ext cx="350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30" b="1">
                <a:solidFill>
                  <a:srgbClr val="FFFFFF"/>
                </a:solidFill>
                <a:latin typeface="Trebuchet MS"/>
                <a:cs typeface="Trebuchet MS"/>
              </a:rPr>
              <a:t>0%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302613" y="9613069"/>
            <a:ext cx="3524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80" name="object 8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892424" y="2711411"/>
            <a:ext cx="907199" cy="353804"/>
          </a:xfrm>
          <a:prstGeom prst="rect">
            <a:avLst/>
          </a:prstGeom>
        </p:spPr>
      </p:pic>
      <p:pic>
        <p:nvPicPr>
          <p:cNvPr id="81" name="object 81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006130" y="3567391"/>
            <a:ext cx="679800" cy="432003"/>
          </a:xfrm>
          <a:prstGeom prst="rect">
            <a:avLst/>
          </a:prstGeom>
        </p:spPr>
      </p:pic>
      <p:pic>
        <p:nvPicPr>
          <p:cNvPr id="82" name="object 8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829135" y="7363688"/>
            <a:ext cx="1033779" cy="314947"/>
          </a:xfrm>
          <a:prstGeom prst="rect">
            <a:avLst/>
          </a:prstGeom>
        </p:spPr>
      </p:pic>
      <p:pic>
        <p:nvPicPr>
          <p:cNvPr id="83" name="object 8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140280" y="8136166"/>
            <a:ext cx="411492" cy="411492"/>
          </a:xfrm>
          <a:prstGeom prst="rect">
            <a:avLst/>
          </a:prstGeom>
        </p:spPr>
      </p:pic>
      <p:sp>
        <p:nvSpPr>
          <p:cNvPr id="84" name="object 8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43</a:t>
            </a:r>
          </a:p>
        </p:txBody>
      </p:sp>
      <p:sp>
        <p:nvSpPr>
          <p:cNvPr id="85" name="object 8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6" name="object 6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990003" y="46140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9" name="object 9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49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50" y="199916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14" name="object 14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720949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296950" y="1267535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1710491" y="1057941"/>
            <a:ext cx="324612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ллек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альная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транспо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тная 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анизации  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жно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дви</a:t>
            </a:r>
            <a:r>
              <a:rPr dirty="0" sz="1600" spc="-125" b="1">
                <a:solidFill>
                  <a:srgbClr val="3763AF"/>
                </a:solidFill>
                <a:latin typeface="Trebuchet MS"/>
                <a:cs typeface="Trebuchet MS"/>
              </a:rPr>
              <a:t>ж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Москве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20002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Городская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свето-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форами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учитыва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 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реальную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загрузку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дорожных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сетей</a:t>
            </a:r>
            <a:endParaRPr sz="800">
              <a:latin typeface="Trebuchet MS"/>
              <a:cs typeface="Trebuchet MS"/>
            </a:endParaRPr>
          </a:p>
          <a:p>
            <a:pPr marL="197485" marR="6794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Наличие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пробок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вви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ове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шенного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движением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75590">
              <a:lnSpc>
                <a:spcPct val="100000"/>
              </a:lnSpc>
              <a:spcBef>
                <a:spcPts val="85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Сегодня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интеллектуальная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транспортная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 охватывает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100%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Москвы.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Это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комплексная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мониторинга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дорожным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движением 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городским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транспортом.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ИТС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ежедневно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работает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количеством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данных,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сравнимых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объёмом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транзакций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крупного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банка.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90000" y="4390811"/>
            <a:ext cx="1189990" cy="40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уровня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заторов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302613" y="4658475"/>
            <a:ext cx="11277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количества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ДТП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60274" y="4998719"/>
            <a:ext cx="350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30" b="1">
                <a:solidFill>
                  <a:srgbClr val="FFFFFF"/>
                </a:solidFill>
                <a:latin typeface="Trebuchet MS"/>
                <a:cs typeface="Trebuchet MS"/>
              </a:rPr>
              <a:t>0%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302613" y="4998719"/>
            <a:ext cx="3524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8657996" y="1094320"/>
            <a:ext cx="1242060" cy="1355725"/>
            <a:chOff x="8657996" y="1094320"/>
            <a:chExt cx="1242060" cy="1355725"/>
          </a:xfrm>
        </p:grpSpPr>
        <p:sp>
          <p:nvSpPr>
            <p:cNvPr id="26" name="object 26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0" y="887306"/>
            <a:ext cx="10800080" cy="1359535"/>
            <a:chOff x="0" y="887306"/>
            <a:chExt cx="10800080" cy="1359535"/>
          </a:xfrm>
        </p:grpSpPr>
        <p:sp>
          <p:nvSpPr>
            <p:cNvPr id="29" name="object 29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87997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15823" y="1647760"/>
              <a:ext cx="1006475" cy="495934"/>
            </a:xfrm>
            <a:custGeom>
              <a:avLst/>
              <a:gdLst/>
              <a:ahLst/>
              <a:cxnLst/>
              <a:rect l="l" t="t" r="r" b="b"/>
              <a:pathLst>
                <a:path w="1006475" h="495935">
                  <a:moveTo>
                    <a:pt x="122491" y="192989"/>
                  </a:moveTo>
                  <a:lnTo>
                    <a:pt x="122301" y="191439"/>
                  </a:lnTo>
                  <a:lnTo>
                    <a:pt x="118135" y="187464"/>
                  </a:lnTo>
                  <a:lnTo>
                    <a:pt x="114452" y="186601"/>
                  </a:lnTo>
                  <a:lnTo>
                    <a:pt x="111645" y="187756"/>
                  </a:lnTo>
                  <a:lnTo>
                    <a:pt x="108165" y="189204"/>
                  </a:lnTo>
                  <a:lnTo>
                    <a:pt x="107480" y="191922"/>
                  </a:lnTo>
                  <a:lnTo>
                    <a:pt x="107480" y="212737"/>
                  </a:lnTo>
                  <a:lnTo>
                    <a:pt x="107772" y="215061"/>
                  </a:lnTo>
                  <a:lnTo>
                    <a:pt x="111645" y="219811"/>
                  </a:lnTo>
                  <a:lnTo>
                    <a:pt x="117449" y="219900"/>
                  </a:lnTo>
                  <a:lnTo>
                    <a:pt x="120357" y="217004"/>
                  </a:lnTo>
                  <a:lnTo>
                    <a:pt x="122301" y="214972"/>
                  </a:lnTo>
                  <a:lnTo>
                    <a:pt x="122491" y="213906"/>
                  </a:lnTo>
                  <a:lnTo>
                    <a:pt x="122491" y="192989"/>
                  </a:lnTo>
                  <a:close/>
                </a:path>
                <a:path w="1006475" h="495935">
                  <a:moveTo>
                    <a:pt x="122974" y="325932"/>
                  </a:moveTo>
                  <a:lnTo>
                    <a:pt x="122694" y="324192"/>
                  </a:lnTo>
                  <a:lnTo>
                    <a:pt x="118427" y="318770"/>
                  </a:lnTo>
                  <a:lnTo>
                    <a:pt x="112420" y="318389"/>
                  </a:lnTo>
                  <a:lnTo>
                    <a:pt x="109423" y="321386"/>
                  </a:lnTo>
                  <a:lnTo>
                    <a:pt x="107683" y="323126"/>
                  </a:lnTo>
                  <a:lnTo>
                    <a:pt x="107492" y="324586"/>
                  </a:lnTo>
                  <a:lnTo>
                    <a:pt x="107492" y="343179"/>
                  </a:lnTo>
                  <a:lnTo>
                    <a:pt x="107873" y="346659"/>
                  </a:lnTo>
                  <a:lnTo>
                    <a:pt x="111937" y="352475"/>
                  </a:lnTo>
                  <a:lnTo>
                    <a:pt x="119684" y="351790"/>
                  </a:lnTo>
                  <a:lnTo>
                    <a:pt x="121920" y="346951"/>
                  </a:lnTo>
                  <a:lnTo>
                    <a:pt x="122491" y="345592"/>
                  </a:lnTo>
                  <a:lnTo>
                    <a:pt x="122974" y="340080"/>
                  </a:lnTo>
                  <a:lnTo>
                    <a:pt x="122974" y="325932"/>
                  </a:lnTo>
                  <a:close/>
                </a:path>
                <a:path w="1006475" h="495935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72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1006475" h="495935">
                  <a:moveTo>
                    <a:pt x="122974" y="152019"/>
                  </a:moveTo>
                  <a:lnTo>
                    <a:pt x="122783" y="150863"/>
                  </a:lnTo>
                  <a:lnTo>
                    <a:pt x="118325" y="145821"/>
                  </a:lnTo>
                  <a:lnTo>
                    <a:pt x="114744" y="144856"/>
                  </a:lnTo>
                  <a:lnTo>
                    <a:pt x="111645" y="146113"/>
                  </a:lnTo>
                  <a:lnTo>
                    <a:pt x="108165" y="147561"/>
                  </a:lnTo>
                  <a:lnTo>
                    <a:pt x="107480" y="150279"/>
                  </a:lnTo>
                  <a:lnTo>
                    <a:pt x="107480" y="175069"/>
                  </a:lnTo>
                  <a:lnTo>
                    <a:pt x="108445" y="177203"/>
                  </a:lnTo>
                  <a:lnTo>
                    <a:pt x="117551" y="177482"/>
                  </a:lnTo>
                  <a:lnTo>
                    <a:pt x="118910" y="176911"/>
                  </a:lnTo>
                  <a:lnTo>
                    <a:pt x="120650" y="174777"/>
                  </a:lnTo>
                  <a:lnTo>
                    <a:pt x="122783" y="172351"/>
                  </a:lnTo>
                  <a:lnTo>
                    <a:pt x="122974" y="171284"/>
                  </a:lnTo>
                  <a:lnTo>
                    <a:pt x="122974" y="152019"/>
                  </a:lnTo>
                  <a:close/>
                </a:path>
                <a:path w="1006475" h="495935">
                  <a:moveTo>
                    <a:pt x="123164" y="281393"/>
                  </a:moveTo>
                  <a:lnTo>
                    <a:pt x="122199" y="277710"/>
                  </a:lnTo>
                  <a:lnTo>
                    <a:pt x="118516" y="275971"/>
                  </a:lnTo>
                  <a:lnTo>
                    <a:pt x="115023" y="274421"/>
                  </a:lnTo>
                  <a:lnTo>
                    <a:pt x="112903" y="274612"/>
                  </a:lnTo>
                  <a:lnTo>
                    <a:pt x="109994" y="276936"/>
                  </a:lnTo>
                  <a:lnTo>
                    <a:pt x="107480" y="278879"/>
                  </a:lnTo>
                  <a:lnTo>
                    <a:pt x="107480" y="304927"/>
                  </a:lnTo>
                  <a:lnTo>
                    <a:pt x="108343" y="306857"/>
                  </a:lnTo>
                  <a:lnTo>
                    <a:pt x="121221" y="306857"/>
                  </a:lnTo>
                  <a:lnTo>
                    <a:pt x="122389" y="304634"/>
                  </a:lnTo>
                  <a:lnTo>
                    <a:pt x="123164" y="281393"/>
                  </a:lnTo>
                  <a:close/>
                </a:path>
                <a:path w="1006475" h="495935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1006475" h="495935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1006475" h="495935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1006475" h="495935">
                  <a:moveTo>
                    <a:pt x="150088" y="152120"/>
                  </a:moveTo>
                  <a:lnTo>
                    <a:pt x="149796" y="149885"/>
                  </a:lnTo>
                  <a:lnTo>
                    <a:pt x="146405" y="145821"/>
                  </a:lnTo>
                  <a:lnTo>
                    <a:pt x="142633" y="144856"/>
                  </a:lnTo>
                  <a:lnTo>
                    <a:pt x="139827" y="146113"/>
                  </a:lnTo>
                  <a:lnTo>
                    <a:pt x="135572" y="147853"/>
                  </a:lnTo>
                  <a:lnTo>
                    <a:pt x="134594" y="150660"/>
                  </a:lnTo>
                  <a:lnTo>
                    <a:pt x="134594" y="172643"/>
                  </a:lnTo>
                  <a:lnTo>
                    <a:pt x="135572" y="175450"/>
                  </a:lnTo>
                  <a:lnTo>
                    <a:pt x="142824" y="178168"/>
                  </a:lnTo>
                  <a:lnTo>
                    <a:pt x="147866" y="176618"/>
                  </a:lnTo>
                  <a:lnTo>
                    <a:pt x="149123" y="174193"/>
                  </a:lnTo>
                  <a:lnTo>
                    <a:pt x="149707" y="173228"/>
                  </a:lnTo>
                  <a:lnTo>
                    <a:pt x="150088" y="167411"/>
                  </a:lnTo>
                  <a:lnTo>
                    <a:pt x="150088" y="152120"/>
                  </a:lnTo>
                  <a:close/>
                </a:path>
                <a:path w="1006475" h="495935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702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87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1006475" h="495935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1006475" h="495935">
                  <a:moveTo>
                    <a:pt x="222707" y="322453"/>
                  </a:moveTo>
                  <a:lnTo>
                    <a:pt x="221742" y="319252"/>
                  </a:lnTo>
                  <a:lnTo>
                    <a:pt x="215442" y="316357"/>
                  </a:lnTo>
                  <a:lnTo>
                    <a:pt x="214287" y="316357"/>
                  </a:lnTo>
                  <a:lnTo>
                    <a:pt x="207251" y="332955"/>
                  </a:lnTo>
                  <a:lnTo>
                    <a:pt x="207479" y="340969"/>
                  </a:lnTo>
                  <a:lnTo>
                    <a:pt x="208178" y="345592"/>
                  </a:lnTo>
                  <a:lnTo>
                    <a:pt x="209448" y="348018"/>
                  </a:lnTo>
                  <a:lnTo>
                    <a:pt x="214477" y="349567"/>
                  </a:lnTo>
                  <a:lnTo>
                    <a:pt x="221742" y="346849"/>
                  </a:lnTo>
                  <a:lnTo>
                    <a:pt x="222707" y="344043"/>
                  </a:lnTo>
                  <a:lnTo>
                    <a:pt x="222707" y="322453"/>
                  </a:lnTo>
                  <a:close/>
                </a:path>
                <a:path w="1006475" h="495935">
                  <a:moveTo>
                    <a:pt x="222910" y="299694"/>
                  </a:moveTo>
                  <a:lnTo>
                    <a:pt x="222516" y="288366"/>
                  </a:lnTo>
                  <a:lnTo>
                    <a:pt x="222237" y="277431"/>
                  </a:lnTo>
                  <a:lnTo>
                    <a:pt x="222034" y="276555"/>
                  </a:lnTo>
                  <a:lnTo>
                    <a:pt x="217004" y="272389"/>
                  </a:lnTo>
                  <a:lnTo>
                    <a:pt x="212940" y="272491"/>
                  </a:lnTo>
                  <a:lnTo>
                    <a:pt x="209740" y="275005"/>
                  </a:lnTo>
                  <a:lnTo>
                    <a:pt x="207225" y="276936"/>
                  </a:lnTo>
                  <a:lnTo>
                    <a:pt x="207225" y="299986"/>
                  </a:lnTo>
                  <a:lnTo>
                    <a:pt x="207314" y="300863"/>
                  </a:lnTo>
                  <a:lnTo>
                    <a:pt x="212547" y="305701"/>
                  </a:lnTo>
                  <a:lnTo>
                    <a:pt x="217297" y="305600"/>
                  </a:lnTo>
                  <a:lnTo>
                    <a:pt x="222808" y="300088"/>
                  </a:lnTo>
                  <a:lnTo>
                    <a:pt x="222910" y="299694"/>
                  </a:lnTo>
                  <a:close/>
                </a:path>
                <a:path w="1006475" h="495935">
                  <a:moveTo>
                    <a:pt x="249821" y="323519"/>
                  </a:moveTo>
                  <a:lnTo>
                    <a:pt x="249529" y="321284"/>
                  </a:lnTo>
                  <a:lnTo>
                    <a:pt x="246138" y="317220"/>
                  </a:lnTo>
                  <a:lnTo>
                    <a:pt x="242366" y="316255"/>
                  </a:lnTo>
                  <a:lnTo>
                    <a:pt x="239560" y="317512"/>
                  </a:lnTo>
                  <a:lnTo>
                    <a:pt x="235305" y="319252"/>
                  </a:lnTo>
                  <a:lnTo>
                    <a:pt x="234327" y="322059"/>
                  </a:lnTo>
                  <a:lnTo>
                    <a:pt x="234327" y="344043"/>
                  </a:lnTo>
                  <a:lnTo>
                    <a:pt x="235305" y="346849"/>
                  </a:lnTo>
                  <a:lnTo>
                    <a:pt x="242557" y="349567"/>
                  </a:lnTo>
                  <a:lnTo>
                    <a:pt x="247599" y="348018"/>
                  </a:lnTo>
                  <a:lnTo>
                    <a:pt x="248856" y="345592"/>
                  </a:lnTo>
                  <a:lnTo>
                    <a:pt x="249440" y="344627"/>
                  </a:lnTo>
                  <a:lnTo>
                    <a:pt x="249821" y="338810"/>
                  </a:lnTo>
                  <a:lnTo>
                    <a:pt x="249821" y="323519"/>
                  </a:lnTo>
                  <a:close/>
                </a:path>
                <a:path w="1006475" h="495935">
                  <a:moveTo>
                    <a:pt x="249821" y="276936"/>
                  </a:moveTo>
                  <a:lnTo>
                    <a:pt x="244017" y="272478"/>
                  </a:lnTo>
                  <a:lnTo>
                    <a:pt x="239750" y="272389"/>
                  </a:lnTo>
                  <a:lnTo>
                    <a:pt x="237236" y="274904"/>
                  </a:lnTo>
                  <a:lnTo>
                    <a:pt x="234518" y="277622"/>
                  </a:lnTo>
                  <a:lnTo>
                    <a:pt x="234137" y="280225"/>
                  </a:lnTo>
                  <a:lnTo>
                    <a:pt x="234810" y="300367"/>
                  </a:lnTo>
                  <a:lnTo>
                    <a:pt x="235013" y="301434"/>
                  </a:lnTo>
                  <a:lnTo>
                    <a:pt x="240233" y="305600"/>
                  </a:lnTo>
                  <a:lnTo>
                    <a:pt x="245084" y="305498"/>
                  </a:lnTo>
                  <a:lnTo>
                    <a:pt x="249631" y="300659"/>
                  </a:lnTo>
                  <a:lnTo>
                    <a:pt x="249821" y="299402"/>
                  </a:lnTo>
                  <a:lnTo>
                    <a:pt x="249821" y="276936"/>
                  </a:lnTo>
                  <a:close/>
                </a:path>
                <a:path w="1006475" h="495935">
                  <a:moveTo>
                    <a:pt x="249834" y="236270"/>
                  </a:moveTo>
                  <a:lnTo>
                    <a:pt x="249732" y="235394"/>
                  </a:lnTo>
                  <a:lnTo>
                    <a:pt x="244792" y="230847"/>
                  </a:lnTo>
                  <a:lnTo>
                    <a:pt x="240144" y="230746"/>
                  </a:lnTo>
                  <a:lnTo>
                    <a:pt x="237147" y="233172"/>
                  </a:lnTo>
                  <a:lnTo>
                    <a:pt x="234924" y="234911"/>
                  </a:lnTo>
                  <a:lnTo>
                    <a:pt x="234823" y="235597"/>
                  </a:lnTo>
                  <a:lnTo>
                    <a:pt x="234823" y="259029"/>
                  </a:lnTo>
                  <a:lnTo>
                    <a:pt x="234924" y="259702"/>
                  </a:lnTo>
                  <a:lnTo>
                    <a:pt x="237147" y="261442"/>
                  </a:lnTo>
                  <a:lnTo>
                    <a:pt x="240055" y="263867"/>
                  </a:lnTo>
                  <a:lnTo>
                    <a:pt x="244119" y="263766"/>
                  </a:lnTo>
                  <a:lnTo>
                    <a:pt x="249834" y="259321"/>
                  </a:lnTo>
                  <a:lnTo>
                    <a:pt x="249834" y="236270"/>
                  </a:lnTo>
                  <a:close/>
                </a:path>
                <a:path w="1006475" h="495935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898"/>
                  </a:lnTo>
                  <a:lnTo>
                    <a:pt x="310984" y="299110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27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27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699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4609" y="430618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83"/>
                  </a:lnTo>
                  <a:lnTo>
                    <a:pt x="185699" y="110591"/>
                  </a:lnTo>
                  <a:lnTo>
                    <a:pt x="185661" y="107569"/>
                  </a:lnTo>
                  <a:lnTo>
                    <a:pt x="185229" y="99212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42"/>
                  </a:lnTo>
                  <a:lnTo>
                    <a:pt x="170129" y="110591"/>
                  </a:lnTo>
                  <a:lnTo>
                    <a:pt x="170192" y="299110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699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27"/>
                  </a:lnTo>
                  <a:lnTo>
                    <a:pt x="86575" y="183337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73" y="292442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82"/>
                  </a:lnTo>
                  <a:lnTo>
                    <a:pt x="199694" y="52971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301663" y="69291"/>
                  </a:lnTo>
                  <a:lnTo>
                    <a:pt x="251955" y="52971"/>
                  </a:lnTo>
                  <a:lnTo>
                    <a:pt x="231546" y="46482"/>
                  </a:lnTo>
                  <a:lnTo>
                    <a:pt x="201993" y="37084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71"/>
                  </a:lnTo>
                  <a:lnTo>
                    <a:pt x="52158" y="70116"/>
                  </a:lnTo>
                  <a:lnTo>
                    <a:pt x="37020" y="75361"/>
                  </a:lnTo>
                  <a:lnTo>
                    <a:pt x="31076" y="77762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18" y="445414"/>
                  </a:lnTo>
                  <a:lnTo>
                    <a:pt x="178168" y="463054"/>
                  </a:lnTo>
                  <a:lnTo>
                    <a:pt x="191566" y="457314"/>
                  </a:lnTo>
                  <a:lnTo>
                    <a:pt x="214464" y="442963"/>
                  </a:lnTo>
                  <a:lnTo>
                    <a:pt x="215201" y="442429"/>
                  </a:lnTo>
                  <a:lnTo>
                    <a:pt x="240512" y="424243"/>
                  </a:lnTo>
                  <a:lnTo>
                    <a:pt x="272338" y="396443"/>
                  </a:lnTo>
                  <a:lnTo>
                    <a:pt x="302577" y="361124"/>
                  </a:lnTo>
                  <a:lnTo>
                    <a:pt x="324192" y="314706"/>
                  </a:lnTo>
                  <a:lnTo>
                    <a:pt x="327063" y="210426"/>
                  </a:lnTo>
                  <a:lnTo>
                    <a:pt x="327291" y="79692"/>
                  </a:lnTo>
                  <a:close/>
                </a:path>
                <a:path w="1006475" h="495935">
                  <a:moveTo>
                    <a:pt x="356247" y="58204"/>
                  </a:moveTo>
                  <a:lnTo>
                    <a:pt x="266623" y="27127"/>
                  </a:lnTo>
                  <a:lnTo>
                    <a:pt x="206844" y="8382"/>
                  </a:lnTo>
                  <a:lnTo>
                    <a:pt x="177495" y="0"/>
                  </a:lnTo>
                  <a:lnTo>
                    <a:pt x="169354" y="2209"/>
                  </a:lnTo>
                  <a:lnTo>
                    <a:pt x="122135" y="16802"/>
                  </a:lnTo>
                  <a:lnTo>
                    <a:pt x="27305" y="47472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592"/>
                  </a:lnTo>
                  <a:lnTo>
                    <a:pt x="812" y="257302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1006475" h="495935">
                  <a:moveTo>
                    <a:pt x="356311" y="151472"/>
                  </a:moveTo>
                  <a:lnTo>
                    <a:pt x="356108" y="123253"/>
                  </a:lnTo>
                  <a:lnTo>
                    <a:pt x="355523" y="112090"/>
                  </a:lnTo>
                  <a:lnTo>
                    <a:pt x="354406" y="109321"/>
                  </a:lnTo>
                  <a:lnTo>
                    <a:pt x="351409" y="106324"/>
                  </a:lnTo>
                  <a:lnTo>
                    <a:pt x="345401" y="106705"/>
                  </a:lnTo>
                  <a:lnTo>
                    <a:pt x="340880" y="151892"/>
                  </a:lnTo>
                  <a:lnTo>
                    <a:pt x="340804" y="253390"/>
                  </a:lnTo>
                  <a:lnTo>
                    <a:pt x="340601" y="283044"/>
                  </a:lnTo>
                  <a:lnTo>
                    <a:pt x="327164" y="345363"/>
                  </a:lnTo>
                  <a:lnTo>
                    <a:pt x="302996" y="382854"/>
                  </a:lnTo>
                  <a:lnTo>
                    <a:pt x="267449" y="419430"/>
                  </a:lnTo>
                  <a:lnTo>
                    <a:pt x="221068" y="454431"/>
                  </a:lnTo>
                  <a:lnTo>
                    <a:pt x="183769" y="476694"/>
                  </a:lnTo>
                  <a:lnTo>
                    <a:pt x="178269" y="479221"/>
                  </a:lnTo>
                  <a:lnTo>
                    <a:pt x="172580" y="476732"/>
                  </a:lnTo>
                  <a:lnTo>
                    <a:pt x="132664" y="452602"/>
                  </a:lnTo>
                  <a:lnTo>
                    <a:pt x="100660" y="429310"/>
                  </a:lnTo>
                  <a:lnTo>
                    <a:pt x="54775" y="384365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16"/>
                  </a:lnTo>
                  <a:lnTo>
                    <a:pt x="15494" y="290106"/>
                  </a:lnTo>
                  <a:lnTo>
                    <a:pt x="15011" y="286524"/>
                  </a:lnTo>
                  <a:lnTo>
                    <a:pt x="12204" y="280327"/>
                  </a:lnTo>
                  <a:lnTo>
                    <a:pt x="4457" y="279654"/>
                  </a:lnTo>
                  <a:lnTo>
                    <a:pt x="1460" y="283908"/>
                  </a:lnTo>
                  <a:lnTo>
                    <a:pt x="165" y="289801"/>
                  </a:lnTo>
                  <a:lnTo>
                    <a:pt x="419" y="300012"/>
                  </a:lnTo>
                  <a:lnTo>
                    <a:pt x="20497" y="362610"/>
                  </a:lnTo>
                  <a:lnTo>
                    <a:pt x="46405" y="399199"/>
                  </a:lnTo>
                  <a:lnTo>
                    <a:pt x="82080" y="434505"/>
                  </a:lnTo>
                  <a:lnTo>
                    <a:pt x="127050" y="467995"/>
                  </a:lnTo>
                  <a:lnTo>
                    <a:pt x="159867" y="487794"/>
                  </a:lnTo>
                  <a:lnTo>
                    <a:pt x="178168" y="495693"/>
                  </a:lnTo>
                  <a:lnTo>
                    <a:pt x="184848" y="493598"/>
                  </a:lnTo>
                  <a:lnTo>
                    <a:pt x="229400" y="467893"/>
                  </a:lnTo>
                  <a:lnTo>
                    <a:pt x="262445" y="444246"/>
                  </a:lnTo>
                  <a:lnTo>
                    <a:pt x="291376" y="418706"/>
                  </a:lnTo>
                  <a:lnTo>
                    <a:pt x="329895" y="372605"/>
                  </a:lnTo>
                  <a:lnTo>
                    <a:pt x="351510" y="325259"/>
                  </a:lnTo>
                  <a:lnTo>
                    <a:pt x="356260" y="264071"/>
                  </a:lnTo>
                  <a:lnTo>
                    <a:pt x="356311" y="151472"/>
                  </a:lnTo>
                  <a:close/>
                </a:path>
                <a:path w="1006475" h="495935">
                  <a:moveTo>
                    <a:pt x="1006170" y="482981"/>
                  </a:moveTo>
                  <a:lnTo>
                    <a:pt x="992225" y="482981"/>
                  </a:lnTo>
                  <a:lnTo>
                    <a:pt x="992225" y="469011"/>
                  </a:lnTo>
                  <a:lnTo>
                    <a:pt x="992225" y="287401"/>
                  </a:lnTo>
                  <a:lnTo>
                    <a:pt x="992225" y="273431"/>
                  </a:lnTo>
                  <a:lnTo>
                    <a:pt x="978293" y="273431"/>
                  </a:lnTo>
                  <a:lnTo>
                    <a:pt x="978293" y="287401"/>
                  </a:lnTo>
                  <a:lnTo>
                    <a:pt x="978293" y="469011"/>
                  </a:lnTo>
                  <a:lnTo>
                    <a:pt x="975245" y="466471"/>
                  </a:lnTo>
                  <a:lnTo>
                    <a:pt x="973594" y="463931"/>
                  </a:lnTo>
                  <a:lnTo>
                    <a:pt x="970889" y="462838"/>
                  </a:lnTo>
                  <a:lnTo>
                    <a:pt x="970889" y="481711"/>
                  </a:lnTo>
                  <a:lnTo>
                    <a:pt x="829271" y="482981"/>
                  </a:lnTo>
                  <a:lnTo>
                    <a:pt x="752932" y="482981"/>
                  </a:lnTo>
                  <a:lnTo>
                    <a:pt x="710184" y="481711"/>
                  </a:lnTo>
                  <a:lnTo>
                    <a:pt x="691426" y="481711"/>
                  </a:lnTo>
                  <a:lnTo>
                    <a:pt x="687044" y="480441"/>
                  </a:lnTo>
                  <a:lnTo>
                    <a:pt x="686777" y="480441"/>
                  </a:lnTo>
                  <a:lnTo>
                    <a:pt x="686523" y="477901"/>
                  </a:lnTo>
                  <a:lnTo>
                    <a:pt x="686523" y="475361"/>
                  </a:lnTo>
                  <a:lnTo>
                    <a:pt x="688073" y="467741"/>
                  </a:lnTo>
                  <a:lnTo>
                    <a:pt x="692277" y="461391"/>
                  </a:lnTo>
                  <a:lnTo>
                    <a:pt x="698500" y="457581"/>
                  </a:lnTo>
                  <a:lnTo>
                    <a:pt x="706120" y="455041"/>
                  </a:lnTo>
                  <a:lnTo>
                    <a:pt x="714133" y="455041"/>
                  </a:lnTo>
                  <a:lnTo>
                    <a:pt x="719797" y="458851"/>
                  </a:lnTo>
                  <a:lnTo>
                    <a:pt x="724496" y="466471"/>
                  </a:lnTo>
                  <a:lnTo>
                    <a:pt x="726579" y="469011"/>
                  </a:lnTo>
                  <a:lnTo>
                    <a:pt x="735901" y="469011"/>
                  </a:lnTo>
                  <a:lnTo>
                    <a:pt x="740257" y="470281"/>
                  </a:lnTo>
                  <a:lnTo>
                    <a:pt x="744270" y="471551"/>
                  </a:lnTo>
                  <a:lnTo>
                    <a:pt x="747750" y="471551"/>
                  </a:lnTo>
                  <a:lnTo>
                    <a:pt x="749058" y="469011"/>
                  </a:lnTo>
                  <a:lnTo>
                    <a:pt x="750100" y="466471"/>
                  </a:lnTo>
                  <a:lnTo>
                    <a:pt x="752360" y="458851"/>
                  </a:lnTo>
                  <a:lnTo>
                    <a:pt x="755675" y="453771"/>
                  </a:lnTo>
                  <a:lnTo>
                    <a:pt x="760552" y="449961"/>
                  </a:lnTo>
                  <a:lnTo>
                    <a:pt x="768769" y="444881"/>
                  </a:lnTo>
                  <a:lnTo>
                    <a:pt x="778167" y="441071"/>
                  </a:lnTo>
                  <a:lnTo>
                    <a:pt x="788060" y="441071"/>
                  </a:lnTo>
                  <a:lnTo>
                    <a:pt x="815860" y="463931"/>
                  </a:lnTo>
                  <a:lnTo>
                    <a:pt x="817511" y="466471"/>
                  </a:lnTo>
                  <a:lnTo>
                    <a:pt x="817867" y="466471"/>
                  </a:lnTo>
                  <a:lnTo>
                    <a:pt x="820305" y="465201"/>
                  </a:lnTo>
                  <a:lnTo>
                    <a:pt x="823175" y="462661"/>
                  </a:lnTo>
                  <a:lnTo>
                    <a:pt x="829360" y="457581"/>
                  </a:lnTo>
                  <a:lnTo>
                    <a:pt x="833107" y="455041"/>
                  </a:lnTo>
                  <a:lnTo>
                    <a:pt x="844778" y="455041"/>
                  </a:lnTo>
                  <a:lnTo>
                    <a:pt x="848525" y="457581"/>
                  </a:lnTo>
                  <a:lnTo>
                    <a:pt x="854710" y="462661"/>
                  </a:lnTo>
                  <a:lnTo>
                    <a:pt x="857580" y="465201"/>
                  </a:lnTo>
                  <a:lnTo>
                    <a:pt x="860018" y="466471"/>
                  </a:lnTo>
                  <a:lnTo>
                    <a:pt x="860361" y="466471"/>
                  </a:lnTo>
                  <a:lnTo>
                    <a:pt x="862025" y="463931"/>
                  </a:lnTo>
                  <a:lnTo>
                    <a:pt x="864019" y="460121"/>
                  </a:lnTo>
                  <a:lnTo>
                    <a:pt x="865936" y="456311"/>
                  </a:lnTo>
                  <a:lnTo>
                    <a:pt x="867105" y="455041"/>
                  </a:lnTo>
                  <a:lnTo>
                    <a:pt x="869429" y="452501"/>
                  </a:lnTo>
                  <a:lnTo>
                    <a:pt x="871601" y="449961"/>
                  </a:lnTo>
                  <a:lnTo>
                    <a:pt x="882434" y="443611"/>
                  </a:lnTo>
                  <a:lnTo>
                    <a:pt x="894638" y="441071"/>
                  </a:lnTo>
                  <a:lnTo>
                    <a:pt x="906856" y="443611"/>
                  </a:lnTo>
                  <a:lnTo>
                    <a:pt x="917676" y="449961"/>
                  </a:lnTo>
                  <a:lnTo>
                    <a:pt x="922464" y="455041"/>
                  </a:lnTo>
                  <a:lnTo>
                    <a:pt x="924814" y="458851"/>
                  </a:lnTo>
                  <a:lnTo>
                    <a:pt x="927430" y="465201"/>
                  </a:lnTo>
                  <a:lnTo>
                    <a:pt x="929081" y="470281"/>
                  </a:lnTo>
                  <a:lnTo>
                    <a:pt x="952944" y="470281"/>
                  </a:lnTo>
                  <a:lnTo>
                    <a:pt x="960348" y="474091"/>
                  </a:lnTo>
                  <a:lnTo>
                    <a:pt x="964450" y="476631"/>
                  </a:lnTo>
                  <a:lnTo>
                    <a:pt x="966711" y="477901"/>
                  </a:lnTo>
                  <a:lnTo>
                    <a:pt x="970889" y="481711"/>
                  </a:lnTo>
                  <a:lnTo>
                    <a:pt x="970889" y="462838"/>
                  </a:lnTo>
                  <a:lnTo>
                    <a:pt x="970457" y="462661"/>
                  </a:lnTo>
                  <a:lnTo>
                    <a:pt x="968273" y="461391"/>
                  </a:lnTo>
                  <a:lnTo>
                    <a:pt x="964361" y="458851"/>
                  </a:lnTo>
                  <a:lnTo>
                    <a:pt x="964361" y="455041"/>
                  </a:lnTo>
                  <a:lnTo>
                    <a:pt x="964361" y="315341"/>
                  </a:lnTo>
                  <a:lnTo>
                    <a:pt x="964361" y="301371"/>
                  </a:lnTo>
                  <a:lnTo>
                    <a:pt x="950429" y="301371"/>
                  </a:lnTo>
                  <a:lnTo>
                    <a:pt x="950429" y="315341"/>
                  </a:lnTo>
                  <a:lnTo>
                    <a:pt x="950429" y="455041"/>
                  </a:lnTo>
                  <a:lnTo>
                    <a:pt x="939533" y="455041"/>
                  </a:lnTo>
                  <a:lnTo>
                    <a:pt x="936929" y="449961"/>
                  </a:lnTo>
                  <a:lnTo>
                    <a:pt x="934402" y="446151"/>
                  </a:lnTo>
                  <a:lnTo>
                    <a:pt x="929525" y="441071"/>
                  </a:lnTo>
                  <a:lnTo>
                    <a:pt x="924648" y="435991"/>
                  </a:lnTo>
                  <a:lnTo>
                    <a:pt x="923251" y="435991"/>
                  </a:lnTo>
                  <a:lnTo>
                    <a:pt x="922604" y="395351"/>
                  </a:lnTo>
                  <a:lnTo>
                    <a:pt x="922553" y="315341"/>
                  </a:lnTo>
                  <a:lnTo>
                    <a:pt x="950429" y="315341"/>
                  </a:lnTo>
                  <a:lnTo>
                    <a:pt x="950429" y="301371"/>
                  </a:lnTo>
                  <a:lnTo>
                    <a:pt x="908621" y="301371"/>
                  </a:lnTo>
                  <a:lnTo>
                    <a:pt x="908621" y="315341"/>
                  </a:lnTo>
                  <a:lnTo>
                    <a:pt x="908621" y="428371"/>
                  </a:lnTo>
                  <a:lnTo>
                    <a:pt x="905827" y="427101"/>
                  </a:lnTo>
                  <a:lnTo>
                    <a:pt x="902258" y="425831"/>
                  </a:lnTo>
                  <a:lnTo>
                    <a:pt x="888326" y="425831"/>
                  </a:lnTo>
                  <a:lnTo>
                    <a:pt x="884059" y="427101"/>
                  </a:lnTo>
                  <a:lnTo>
                    <a:pt x="880745" y="428371"/>
                  </a:lnTo>
                  <a:lnTo>
                    <a:pt x="880745" y="315341"/>
                  </a:lnTo>
                  <a:lnTo>
                    <a:pt x="908621" y="315341"/>
                  </a:lnTo>
                  <a:lnTo>
                    <a:pt x="908621" y="301371"/>
                  </a:lnTo>
                  <a:lnTo>
                    <a:pt x="866813" y="301371"/>
                  </a:lnTo>
                  <a:lnTo>
                    <a:pt x="866800" y="373761"/>
                  </a:lnTo>
                  <a:lnTo>
                    <a:pt x="866686" y="404241"/>
                  </a:lnTo>
                  <a:lnTo>
                    <a:pt x="866559" y="418211"/>
                  </a:lnTo>
                  <a:lnTo>
                    <a:pt x="866432" y="425831"/>
                  </a:lnTo>
                  <a:lnTo>
                    <a:pt x="866317" y="430911"/>
                  </a:lnTo>
                  <a:lnTo>
                    <a:pt x="866114" y="435991"/>
                  </a:lnTo>
                  <a:lnTo>
                    <a:pt x="865771" y="435991"/>
                  </a:lnTo>
                  <a:lnTo>
                    <a:pt x="863409" y="437261"/>
                  </a:lnTo>
                  <a:lnTo>
                    <a:pt x="860806" y="439801"/>
                  </a:lnTo>
                  <a:lnTo>
                    <a:pt x="857491" y="443611"/>
                  </a:lnTo>
                  <a:lnTo>
                    <a:pt x="854532" y="443611"/>
                  </a:lnTo>
                  <a:lnTo>
                    <a:pt x="853579" y="442341"/>
                  </a:lnTo>
                  <a:lnTo>
                    <a:pt x="853097" y="432181"/>
                  </a:lnTo>
                  <a:lnTo>
                    <a:pt x="852970" y="416941"/>
                  </a:lnTo>
                  <a:lnTo>
                    <a:pt x="852881" y="287401"/>
                  </a:lnTo>
                  <a:lnTo>
                    <a:pt x="978293" y="287401"/>
                  </a:lnTo>
                  <a:lnTo>
                    <a:pt x="978293" y="273431"/>
                  </a:lnTo>
                  <a:lnTo>
                    <a:pt x="978293" y="259461"/>
                  </a:lnTo>
                  <a:lnTo>
                    <a:pt x="978293" y="245491"/>
                  </a:lnTo>
                  <a:lnTo>
                    <a:pt x="964361" y="245491"/>
                  </a:lnTo>
                  <a:lnTo>
                    <a:pt x="964361" y="259461"/>
                  </a:lnTo>
                  <a:lnTo>
                    <a:pt x="964361" y="273431"/>
                  </a:lnTo>
                  <a:lnTo>
                    <a:pt x="866813" y="273431"/>
                  </a:lnTo>
                  <a:lnTo>
                    <a:pt x="866813" y="259461"/>
                  </a:lnTo>
                  <a:lnTo>
                    <a:pt x="964361" y="259461"/>
                  </a:lnTo>
                  <a:lnTo>
                    <a:pt x="964361" y="245491"/>
                  </a:lnTo>
                  <a:lnTo>
                    <a:pt x="964361" y="217551"/>
                  </a:lnTo>
                  <a:lnTo>
                    <a:pt x="964361" y="203581"/>
                  </a:lnTo>
                  <a:lnTo>
                    <a:pt x="950429" y="203581"/>
                  </a:lnTo>
                  <a:lnTo>
                    <a:pt x="950429" y="217551"/>
                  </a:lnTo>
                  <a:lnTo>
                    <a:pt x="950429" y="245491"/>
                  </a:lnTo>
                  <a:lnTo>
                    <a:pt x="936485" y="245491"/>
                  </a:lnTo>
                  <a:lnTo>
                    <a:pt x="936485" y="217551"/>
                  </a:lnTo>
                  <a:lnTo>
                    <a:pt x="950429" y="217551"/>
                  </a:lnTo>
                  <a:lnTo>
                    <a:pt x="950429" y="203581"/>
                  </a:lnTo>
                  <a:lnTo>
                    <a:pt x="950429" y="175641"/>
                  </a:lnTo>
                  <a:lnTo>
                    <a:pt x="936485" y="175641"/>
                  </a:lnTo>
                  <a:lnTo>
                    <a:pt x="936485" y="203581"/>
                  </a:lnTo>
                  <a:lnTo>
                    <a:pt x="922553" y="203581"/>
                  </a:lnTo>
                  <a:lnTo>
                    <a:pt x="922553" y="245491"/>
                  </a:lnTo>
                  <a:lnTo>
                    <a:pt x="908621" y="245491"/>
                  </a:lnTo>
                  <a:lnTo>
                    <a:pt x="908507" y="128651"/>
                  </a:lnTo>
                  <a:lnTo>
                    <a:pt x="908392" y="112141"/>
                  </a:lnTo>
                  <a:lnTo>
                    <a:pt x="908329" y="108331"/>
                  </a:lnTo>
                  <a:lnTo>
                    <a:pt x="908278" y="104521"/>
                  </a:lnTo>
                  <a:lnTo>
                    <a:pt x="908202" y="98171"/>
                  </a:lnTo>
                  <a:lnTo>
                    <a:pt x="908075" y="94361"/>
                  </a:lnTo>
                  <a:lnTo>
                    <a:pt x="907923" y="90551"/>
                  </a:lnTo>
                  <a:lnTo>
                    <a:pt x="907491" y="90551"/>
                  </a:lnTo>
                  <a:lnTo>
                    <a:pt x="898423" y="91821"/>
                  </a:lnTo>
                  <a:lnTo>
                    <a:pt x="894676" y="92710"/>
                  </a:lnTo>
                  <a:lnTo>
                    <a:pt x="894676" y="245491"/>
                  </a:lnTo>
                  <a:lnTo>
                    <a:pt x="852881" y="245491"/>
                  </a:lnTo>
                  <a:lnTo>
                    <a:pt x="852881" y="273431"/>
                  </a:lnTo>
                  <a:lnTo>
                    <a:pt x="838936" y="273431"/>
                  </a:lnTo>
                  <a:lnTo>
                    <a:pt x="838936" y="441071"/>
                  </a:lnTo>
                  <a:lnTo>
                    <a:pt x="829614" y="441071"/>
                  </a:lnTo>
                  <a:lnTo>
                    <a:pt x="826833" y="442341"/>
                  </a:lnTo>
                  <a:lnTo>
                    <a:pt x="821613" y="443611"/>
                  </a:lnTo>
                  <a:lnTo>
                    <a:pt x="818032" y="441071"/>
                  </a:lnTo>
                  <a:lnTo>
                    <a:pt x="810717" y="434721"/>
                  </a:lnTo>
                  <a:lnTo>
                    <a:pt x="802424" y="429641"/>
                  </a:lnTo>
                  <a:lnTo>
                    <a:pt x="797852" y="428371"/>
                  </a:lnTo>
                  <a:lnTo>
                    <a:pt x="793292" y="427101"/>
                  </a:lnTo>
                  <a:lnTo>
                    <a:pt x="772045" y="427101"/>
                  </a:lnTo>
                  <a:lnTo>
                    <a:pt x="769264" y="428371"/>
                  </a:lnTo>
                  <a:lnTo>
                    <a:pt x="769378" y="203581"/>
                  </a:lnTo>
                  <a:lnTo>
                    <a:pt x="769454" y="175641"/>
                  </a:lnTo>
                  <a:lnTo>
                    <a:pt x="769670" y="145161"/>
                  </a:lnTo>
                  <a:lnTo>
                    <a:pt x="769962" y="133731"/>
                  </a:lnTo>
                  <a:lnTo>
                    <a:pt x="874915" y="112141"/>
                  </a:lnTo>
                  <a:lnTo>
                    <a:pt x="887984" y="109601"/>
                  </a:lnTo>
                  <a:lnTo>
                    <a:pt x="894511" y="108331"/>
                  </a:lnTo>
                  <a:lnTo>
                    <a:pt x="894562" y="112141"/>
                  </a:lnTo>
                  <a:lnTo>
                    <a:pt x="894676" y="245491"/>
                  </a:lnTo>
                  <a:lnTo>
                    <a:pt x="894676" y="92710"/>
                  </a:lnTo>
                  <a:lnTo>
                    <a:pt x="876998" y="96901"/>
                  </a:lnTo>
                  <a:lnTo>
                    <a:pt x="867943" y="98171"/>
                  </a:lnTo>
                  <a:lnTo>
                    <a:pt x="867156" y="98171"/>
                  </a:lnTo>
                  <a:lnTo>
                    <a:pt x="866927" y="95631"/>
                  </a:lnTo>
                  <a:lnTo>
                    <a:pt x="866813" y="77851"/>
                  </a:lnTo>
                  <a:lnTo>
                    <a:pt x="852881" y="77851"/>
                  </a:lnTo>
                  <a:lnTo>
                    <a:pt x="852881" y="101981"/>
                  </a:lnTo>
                  <a:lnTo>
                    <a:pt x="838936" y="104521"/>
                  </a:lnTo>
                  <a:lnTo>
                    <a:pt x="838936" y="63881"/>
                  </a:lnTo>
                  <a:lnTo>
                    <a:pt x="825004" y="63881"/>
                  </a:lnTo>
                  <a:lnTo>
                    <a:pt x="825004" y="107061"/>
                  </a:lnTo>
                  <a:lnTo>
                    <a:pt x="817257" y="108331"/>
                  </a:lnTo>
                  <a:lnTo>
                    <a:pt x="811072" y="109601"/>
                  </a:lnTo>
                  <a:lnTo>
                    <a:pt x="811072" y="77851"/>
                  </a:lnTo>
                  <a:lnTo>
                    <a:pt x="797128" y="77851"/>
                  </a:lnTo>
                  <a:lnTo>
                    <a:pt x="796950" y="96901"/>
                  </a:lnTo>
                  <a:lnTo>
                    <a:pt x="796696" y="112141"/>
                  </a:lnTo>
                  <a:lnTo>
                    <a:pt x="776236" y="117221"/>
                  </a:lnTo>
                  <a:lnTo>
                    <a:pt x="764997" y="118491"/>
                  </a:lnTo>
                  <a:lnTo>
                    <a:pt x="755675" y="121031"/>
                  </a:lnTo>
                  <a:lnTo>
                    <a:pt x="755408" y="121031"/>
                  </a:lnTo>
                  <a:lnTo>
                    <a:pt x="755332" y="161671"/>
                  </a:lnTo>
                  <a:lnTo>
                    <a:pt x="755332" y="175641"/>
                  </a:lnTo>
                  <a:lnTo>
                    <a:pt x="755332" y="434721"/>
                  </a:lnTo>
                  <a:lnTo>
                    <a:pt x="751751" y="437261"/>
                  </a:lnTo>
                  <a:lnTo>
                    <a:pt x="748271" y="439801"/>
                  </a:lnTo>
                  <a:lnTo>
                    <a:pt x="741133" y="448691"/>
                  </a:lnTo>
                  <a:lnTo>
                    <a:pt x="739394" y="452501"/>
                  </a:lnTo>
                  <a:lnTo>
                    <a:pt x="738085" y="455041"/>
                  </a:lnTo>
                  <a:lnTo>
                    <a:pt x="736079" y="455041"/>
                  </a:lnTo>
                  <a:lnTo>
                    <a:pt x="728853" y="447421"/>
                  </a:lnTo>
                  <a:lnTo>
                    <a:pt x="724585" y="444881"/>
                  </a:lnTo>
                  <a:lnTo>
                    <a:pt x="716915" y="441071"/>
                  </a:lnTo>
                  <a:lnTo>
                    <a:pt x="696188" y="441071"/>
                  </a:lnTo>
                  <a:lnTo>
                    <a:pt x="691311" y="443611"/>
                  </a:lnTo>
                  <a:lnTo>
                    <a:pt x="684606" y="447421"/>
                  </a:lnTo>
                  <a:lnTo>
                    <a:pt x="677989" y="453771"/>
                  </a:lnTo>
                  <a:lnTo>
                    <a:pt x="674763" y="460121"/>
                  </a:lnTo>
                  <a:lnTo>
                    <a:pt x="672579" y="463931"/>
                  </a:lnTo>
                  <a:lnTo>
                    <a:pt x="672147" y="466471"/>
                  </a:lnTo>
                  <a:lnTo>
                    <a:pt x="671537" y="482981"/>
                  </a:lnTo>
                  <a:lnTo>
                    <a:pt x="643839" y="482981"/>
                  </a:lnTo>
                  <a:lnTo>
                    <a:pt x="643839" y="457581"/>
                  </a:lnTo>
                  <a:lnTo>
                    <a:pt x="653745" y="446151"/>
                  </a:lnTo>
                  <a:lnTo>
                    <a:pt x="659244" y="439801"/>
                  </a:lnTo>
                  <a:lnTo>
                    <a:pt x="664743" y="433451"/>
                  </a:lnTo>
                  <a:lnTo>
                    <a:pt x="685647" y="409321"/>
                  </a:lnTo>
                  <a:lnTo>
                    <a:pt x="685647" y="391541"/>
                  </a:lnTo>
                  <a:lnTo>
                    <a:pt x="691578" y="390271"/>
                  </a:lnTo>
                  <a:lnTo>
                    <a:pt x="703021" y="385191"/>
                  </a:lnTo>
                  <a:lnTo>
                    <a:pt x="711504" y="377571"/>
                  </a:lnTo>
                  <a:lnTo>
                    <a:pt x="712927" y="376301"/>
                  </a:lnTo>
                  <a:lnTo>
                    <a:pt x="720686" y="364871"/>
                  </a:lnTo>
                  <a:lnTo>
                    <a:pt x="725716" y="352171"/>
                  </a:lnTo>
                  <a:lnTo>
                    <a:pt x="726935" y="347091"/>
                  </a:lnTo>
                  <a:lnTo>
                    <a:pt x="727456" y="342011"/>
                  </a:lnTo>
                  <a:lnTo>
                    <a:pt x="727354" y="334391"/>
                  </a:lnTo>
                  <a:lnTo>
                    <a:pt x="726490" y="324231"/>
                  </a:lnTo>
                  <a:lnTo>
                    <a:pt x="723480" y="312801"/>
                  </a:lnTo>
                  <a:lnTo>
                    <a:pt x="718312" y="302641"/>
                  </a:lnTo>
                  <a:lnTo>
                    <a:pt x="712647" y="295922"/>
                  </a:lnTo>
                  <a:lnTo>
                    <a:pt x="712647" y="335661"/>
                  </a:lnTo>
                  <a:lnTo>
                    <a:pt x="711898" y="345821"/>
                  </a:lnTo>
                  <a:lnTo>
                    <a:pt x="688784" y="376301"/>
                  </a:lnTo>
                  <a:lnTo>
                    <a:pt x="679818" y="376301"/>
                  </a:lnTo>
                  <a:lnTo>
                    <a:pt x="673544" y="377571"/>
                  </a:lnTo>
                  <a:lnTo>
                    <a:pt x="672058" y="376301"/>
                  </a:lnTo>
                  <a:lnTo>
                    <a:pt x="671715" y="376199"/>
                  </a:lnTo>
                  <a:lnTo>
                    <a:pt x="671715" y="391541"/>
                  </a:lnTo>
                  <a:lnTo>
                    <a:pt x="671715" y="402971"/>
                  </a:lnTo>
                  <a:lnTo>
                    <a:pt x="658469" y="418211"/>
                  </a:lnTo>
                  <a:lnTo>
                    <a:pt x="644969" y="433451"/>
                  </a:lnTo>
                  <a:lnTo>
                    <a:pt x="644537" y="433451"/>
                  </a:lnTo>
                  <a:lnTo>
                    <a:pt x="643839" y="385191"/>
                  </a:lnTo>
                  <a:lnTo>
                    <a:pt x="643839" y="378841"/>
                  </a:lnTo>
                  <a:lnTo>
                    <a:pt x="643839" y="376301"/>
                  </a:lnTo>
                  <a:lnTo>
                    <a:pt x="647585" y="378841"/>
                  </a:lnTo>
                  <a:lnTo>
                    <a:pt x="649592" y="381381"/>
                  </a:lnTo>
                  <a:lnTo>
                    <a:pt x="653249" y="383921"/>
                  </a:lnTo>
                  <a:lnTo>
                    <a:pt x="655599" y="385191"/>
                  </a:lnTo>
                  <a:lnTo>
                    <a:pt x="658037" y="387731"/>
                  </a:lnTo>
                  <a:lnTo>
                    <a:pt x="662571" y="389001"/>
                  </a:lnTo>
                  <a:lnTo>
                    <a:pt x="665873" y="390271"/>
                  </a:lnTo>
                  <a:lnTo>
                    <a:pt x="671715" y="391541"/>
                  </a:lnTo>
                  <a:lnTo>
                    <a:pt x="671715" y="376199"/>
                  </a:lnTo>
                  <a:lnTo>
                    <a:pt x="667791" y="375031"/>
                  </a:lnTo>
                  <a:lnTo>
                    <a:pt x="665099" y="373761"/>
                  </a:lnTo>
                  <a:lnTo>
                    <a:pt x="661352" y="371221"/>
                  </a:lnTo>
                  <a:lnTo>
                    <a:pt x="659434" y="369951"/>
                  </a:lnTo>
                  <a:lnTo>
                    <a:pt x="656031" y="367411"/>
                  </a:lnTo>
                  <a:lnTo>
                    <a:pt x="660996" y="363601"/>
                  </a:lnTo>
                  <a:lnTo>
                    <a:pt x="668667" y="357251"/>
                  </a:lnTo>
                  <a:lnTo>
                    <a:pt x="670852" y="354711"/>
                  </a:lnTo>
                  <a:lnTo>
                    <a:pt x="675233" y="349631"/>
                  </a:lnTo>
                  <a:lnTo>
                    <a:pt x="680415" y="340741"/>
                  </a:lnTo>
                  <a:lnTo>
                    <a:pt x="683907" y="330581"/>
                  </a:lnTo>
                  <a:lnTo>
                    <a:pt x="685342" y="322961"/>
                  </a:lnTo>
                  <a:lnTo>
                    <a:pt x="685660" y="315341"/>
                  </a:lnTo>
                  <a:lnTo>
                    <a:pt x="685609" y="312801"/>
                  </a:lnTo>
                  <a:lnTo>
                    <a:pt x="685050" y="305181"/>
                  </a:lnTo>
                  <a:lnTo>
                    <a:pt x="683387" y="296291"/>
                  </a:lnTo>
                  <a:lnTo>
                    <a:pt x="682955" y="295021"/>
                  </a:lnTo>
                  <a:lnTo>
                    <a:pt x="683209" y="295021"/>
                  </a:lnTo>
                  <a:lnTo>
                    <a:pt x="686523" y="296291"/>
                  </a:lnTo>
                  <a:lnTo>
                    <a:pt x="689394" y="297561"/>
                  </a:lnTo>
                  <a:lnTo>
                    <a:pt x="691654" y="297561"/>
                  </a:lnTo>
                  <a:lnTo>
                    <a:pt x="693839" y="298831"/>
                  </a:lnTo>
                  <a:lnTo>
                    <a:pt x="697839" y="302641"/>
                  </a:lnTo>
                  <a:lnTo>
                    <a:pt x="700544" y="305181"/>
                  </a:lnTo>
                  <a:lnTo>
                    <a:pt x="705853" y="311531"/>
                  </a:lnTo>
                  <a:lnTo>
                    <a:pt x="709637" y="319151"/>
                  </a:lnTo>
                  <a:lnTo>
                    <a:pt x="711898" y="326771"/>
                  </a:lnTo>
                  <a:lnTo>
                    <a:pt x="712647" y="335661"/>
                  </a:lnTo>
                  <a:lnTo>
                    <a:pt x="712647" y="295922"/>
                  </a:lnTo>
                  <a:lnTo>
                    <a:pt x="711898" y="295021"/>
                  </a:lnTo>
                  <a:lnTo>
                    <a:pt x="710819" y="293751"/>
                  </a:lnTo>
                  <a:lnTo>
                    <a:pt x="704113" y="287401"/>
                  </a:lnTo>
                  <a:lnTo>
                    <a:pt x="713524" y="287401"/>
                  </a:lnTo>
                  <a:lnTo>
                    <a:pt x="713524" y="284861"/>
                  </a:lnTo>
                  <a:lnTo>
                    <a:pt x="713524" y="273431"/>
                  </a:lnTo>
                  <a:lnTo>
                    <a:pt x="699579" y="273431"/>
                  </a:lnTo>
                  <a:lnTo>
                    <a:pt x="699579" y="284861"/>
                  </a:lnTo>
                  <a:lnTo>
                    <a:pt x="698106" y="284861"/>
                  </a:lnTo>
                  <a:lnTo>
                    <a:pt x="692531" y="282321"/>
                  </a:lnTo>
                  <a:lnTo>
                    <a:pt x="685647" y="279781"/>
                  </a:lnTo>
                  <a:lnTo>
                    <a:pt x="675982" y="279781"/>
                  </a:lnTo>
                  <a:lnTo>
                    <a:pt x="671195" y="275132"/>
                  </a:lnTo>
                  <a:lnTo>
                    <a:pt x="671195" y="308991"/>
                  </a:lnTo>
                  <a:lnTo>
                    <a:pt x="657186" y="348361"/>
                  </a:lnTo>
                  <a:lnTo>
                    <a:pt x="648106" y="353441"/>
                  </a:lnTo>
                  <a:lnTo>
                    <a:pt x="645325" y="354711"/>
                  </a:lnTo>
                  <a:lnTo>
                    <a:pt x="644105" y="354711"/>
                  </a:lnTo>
                  <a:lnTo>
                    <a:pt x="643902" y="349631"/>
                  </a:lnTo>
                  <a:lnTo>
                    <a:pt x="643839" y="307721"/>
                  </a:lnTo>
                  <a:lnTo>
                    <a:pt x="629907" y="307721"/>
                  </a:lnTo>
                  <a:lnTo>
                    <a:pt x="629856" y="349631"/>
                  </a:lnTo>
                  <a:lnTo>
                    <a:pt x="629640" y="354711"/>
                  </a:lnTo>
                  <a:lnTo>
                    <a:pt x="628421" y="354711"/>
                  </a:lnTo>
                  <a:lnTo>
                    <a:pt x="625640" y="353441"/>
                  </a:lnTo>
                  <a:lnTo>
                    <a:pt x="622769" y="352171"/>
                  </a:lnTo>
                  <a:lnTo>
                    <a:pt x="602983" y="319151"/>
                  </a:lnTo>
                  <a:lnTo>
                    <a:pt x="603123" y="311531"/>
                  </a:lnTo>
                  <a:lnTo>
                    <a:pt x="626592" y="275971"/>
                  </a:lnTo>
                  <a:lnTo>
                    <a:pt x="632256" y="273431"/>
                  </a:lnTo>
                  <a:lnTo>
                    <a:pt x="643750" y="273431"/>
                  </a:lnTo>
                  <a:lnTo>
                    <a:pt x="649503" y="277241"/>
                  </a:lnTo>
                  <a:lnTo>
                    <a:pt x="656158" y="281051"/>
                  </a:lnTo>
                  <a:lnTo>
                    <a:pt x="662152" y="287401"/>
                  </a:lnTo>
                  <a:lnTo>
                    <a:pt x="666915" y="295021"/>
                  </a:lnTo>
                  <a:lnTo>
                    <a:pt x="669886" y="303911"/>
                  </a:lnTo>
                  <a:lnTo>
                    <a:pt x="671195" y="308991"/>
                  </a:lnTo>
                  <a:lnTo>
                    <a:pt x="671195" y="275132"/>
                  </a:lnTo>
                  <a:lnTo>
                    <a:pt x="670750" y="274701"/>
                  </a:lnTo>
                  <a:lnTo>
                    <a:pt x="669315" y="273431"/>
                  </a:lnTo>
                  <a:lnTo>
                    <a:pt x="667880" y="272161"/>
                  </a:lnTo>
                  <a:lnTo>
                    <a:pt x="663790" y="268351"/>
                  </a:lnTo>
                  <a:lnTo>
                    <a:pt x="661606" y="267081"/>
                  </a:lnTo>
                  <a:lnTo>
                    <a:pt x="657783" y="264541"/>
                  </a:lnTo>
                  <a:lnTo>
                    <a:pt x="657783" y="175641"/>
                  </a:lnTo>
                  <a:lnTo>
                    <a:pt x="755332" y="175641"/>
                  </a:lnTo>
                  <a:lnTo>
                    <a:pt x="755332" y="161671"/>
                  </a:lnTo>
                  <a:lnTo>
                    <a:pt x="629907" y="161671"/>
                  </a:lnTo>
                  <a:lnTo>
                    <a:pt x="629907" y="175641"/>
                  </a:lnTo>
                  <a:lnTo>
                    <a:pt x="643839" y="175641"/>
                  </a:lnTo>
                  <a:lnTo>
                    <a:pt x="643839" y="259461"/>
                  </a:lnTo>
                  <a:lnTo>
                    <a:pt x="636524" y="259461"/>
                  </a:lnTo>
                  <a:lnTo>
                    <a:pt x="627075" y="260731"/>
                  </a:lnTo>
                  <a:lnTo>
                    <a:pt x="593140" y="289941"/>
                  </a:lnTo>
                  <a:lnTo>
                    <a:pt x="588378" y="307721"/>
                  </a:lnTo>
                  <a:lnTo>
                    <a:pt x="588860" y="326771"/>
                  </a:lnTo>
                  <a:lnTo>
                    <a:pt x="615391" y="366141"/>
                  </a:lnTo>
                  <a:lnTo>
                    <a:pt x="623989" y="368681"/>
                  </a:lnTo>
                  <a:lnTo>
                    <a:pt x="629907" y="371221"/>
                  </a:lnTo>
                  <a:lnTo>
                    <a:pt x="629907" y="377571"/>
                  </a:lnTo>
                  <a:lnTo>
                    <a:pt x="629907" y="448691"/>
                  </a:lnTo>
                  <a:lnTo>
                    <a:pt x="629907" y="482981"/>
                  </a:lnTo>
                  <a:lnTo>
                    <a:pt x="615975" y="482981"/>
                  </a:lnTo>
                  <a:lnTo>
                    <a:pt x="615975" y="455041"/>
                  </a:lnTo>
                  <a:lnTo>
                    <a:pt x="616140" y="453771"/>
                  </a:lnTo>
                  <a:lnTo>
                    <a:pt x="618934" y="453771"/>
                  </a:lnTo>
                  <a:lnTo>
                    <a:pt x="626948" y="449961"/>
                  </a:lnTo>
                  <a:lnTo>
                    <a:pt x="629475" y="446151"/>
                  </a:lnTo>
                  <a:lnTo>
                    <a:pt x="629907" y="448691"/>
                  </a:lnTo>
                  <a:lnTo>
                    <a:pt x="629907" y="377571"/>
                  </a:lnTo>
                  <a:lnTo>
                    <a:pt x="629158" y="378485"/>
                  </a:lnTo>
                  <a:lnTo>
                    <a:pt x="629158" y="414401"/>
                  </a:lnTo>
                  <a:lnTo>
                    <a:pt x="627202" y="424561"/>
                  </a:lnTo>
                  <a:lnTo>
                    <a:pt x="625030" y="429641"/>
                  </a:lnTo>
                  <a:lnTo>
                    <a:pt x="619544" y="437261"/>
                  </a:lnTo>
                  <a:lnTo>
                    <a:pt x="615365" y="438531"/>
                  </a:lnTo>
                  <a:lnTo>
                    <a:pt x="608596" y="439801"/>
                  </a:lnTo>
                  <a:lnTo>
                    <a:pt x="602081" y="438531"/>
                  </a:lnTo>
                  <a:lnTo>
                    <a:pt x="596277" y="433451"/>
                  </a:lnTo>
                  <a:lnTo>
                    <a:pt x="591667" y="427101"/>
                  </a:lnTo>
                  <a:lnTo>
                    <a:pt x="589673" y="422021"/>
                  </a:lnTo>
                  <a:lnTo>
                    <a:pt x="589407" y="420751"/>
                  </a:lnTo>
                  <a:lnTo>
                    <a:pt x="589407" y="404241"/>
                  </a:lnTo>
                  <a:lnTo>
                    <a:pt x="589673" y="402971"/>
                  </a:lnTo>
                  <a:lnTo>
                    <a:pt x="591667" y="399161"/>
                  </a:lnTo>
                  <a:lnTo>
                    <a:pt x="594194" y="392811"/>
                  </a:lnTo>
                  <a:lnTo>
                    <a:pt x="598462" y="389001"/>
                  </a:lnTo>
                  <a:lnTo>
                    <a:pt x="606475" y="385191"/>
                  </a:lnTo>
                  <a:lnTo>
                    <a:pt x="614311" y="385191"/>
                  </a:lnTo>
                  <a:lnTo>
                    <a:pt x="624243" y="395351"/>
                  </a:lnTo>
                  <a:lnTo>
                    <a:pt x="628065" y="404241"/>
                  </a:lnTo>
                  <a:lnTo>
                    <a:pt x="629158" y="414401"/>
                  </a:lnTo>
                  <a:lnTo>
                    <a:pt x="629158" y="378485"/>
                  </a:lnTo>
                  <a:lnTo>
                    <a:pt x="628865" y="378841"/>
                  </a:lnTo>
                  <a:lnTo>
                    <a:pt x="627735" y="377571"/>
                  </a:lnTo>
                  <a:lnTo>
                    <a:pt x="627380" y="376301"/>
                  </a:lnTo>
                  <a:lnTo>
                    <a:pt x="625119" y="375031"/>
                  </a:lnTo>
                  <a:lnTo>
                    <a:pt x="622681" y="373761"/>
                  </a:lnTo>
                  <a:lnTo>
                    <a:pt x="618591" y="371221"/>
                  </a:lnTo>
                  <a:lnTo>
                    <a:pt x="599592" y="371221"/>
                  </a:lnTo>
                  <a:lnTo>
                    <a:pt x="574548" y="405511"/>
                  </a:lnTo>
                  <a:lnTo>
                    <a:pt x="574294" y="414401"/>
                  </a:lnTo>
                  <a:lnTo>
                    <a:pt x="574548" y="419481"/>
                  </a:lnTo>
                  <a:lnTo>
                    <a:pt x="597852" y="453771"/>
                  </a:lnTo>
                  <a:lnTo>
                    <a:pt x="601865" y="453771"/>
                  </a:lnTo>
                  <a:lnTo>
                    <a:pt x="602030" y="455041"/>
                  </a:lnTo>
                  <a:lnTo>
                    <a:pt x="602030" y="482981"/>
                  </a:lnTo>
                  <a:lnTo>
                    <a:pt x="574167" y="482981"/>
                  </a:lnTo>
                  <a:lnTo>
                    <a:pt x="574167" y="495681"/>
                  </a:lnTo>
                  <a:lnTo>
                    <a:pt x="1006170" y="495681"/>
                  </a:lnTo>
                  <a:lnTo>
                    <a:pt x="1006170" y="4829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99032" y="1795049"/>
              <a:ext cx="97549" cy="264784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087539" y="1836863"/>
              <a:ext cx="69850" cy="97790"/>
            </a:xfrm>
            <a:custGeom>
              <a:avLst/>
              <a:gdLst/>
              <a:ahLst/>
              <a:cxnLst/>
              <a:rect l="l" t="t" r="r" b="b"/>
              <a:pathLst>
                <a:path w="69850" h="97789">
                  <a:moveTo>
                    <a:pt x="13931" y="55740"/>
                  </a:moveTo>
                  <a:lnTo>
                    <a:pt x="0" y="55740"/>
                  </a:lnTo>
                  <a:lnTo>
                    <a:pt x="0" y="62712"/>
                  </a:lnTo>
                  <a:lnTo>
                    <a:pt x="0" y="69684"/>
                  </a:lnTo>
                  <a:lnTo>
                    <a:pt x="13931" y="69684"/>
                  </a:lnTo>
                  <a:lnTo>
                    <a:pt x="13931" y="55740"/>
                  </a:lnTo>
                  <a:close/>
                </a:path>
                <a:path w="69850" h="97789">
                  <a:moveTo>
                    <a:pt x="13931" y="27863"/>
                  </a:moveTo>
                  <a:lnTo>
                    <a:pt x="0" y="27863"/>
                  </a:lnTo>
                  <a:lnTo>
                    <a:pt x="0" y="34836"/>
                  </a:lnTo>
                  <a:lnTo>
                    <a:pt x="0" y="41808"/>
                  </a:lnTo>
                  <a:lnTo>
                    <a:pt x="13931" y="41808"/>
                  </a:lnTo>
                  <a:lnTo>
                    <a:pt x="13931" y="27863"/>
                  </a:lnTo>
                  <a:close/>
                </a:path>
                <a:path w="69850" h="97789">
                  <a:moveTo>
                    <a:pt x="13931" y="0"/>
                  </a:moveTo>
                  <a:lnTo>
                    <a:pt x="0" y="0"/>
                  </a:lnTo>
                  <a:lnTo>
                    <a:pt x="0" y="6972"/>
                  </a:lnTo>
                  <a:lnTo>
                    <a:pt x="0" y="13944"/>
                  </a:lnTo>
                  <a:lnTo>
                    <a:pt x="13931" y="13944"/>
                  </a:lnTo>
                  <a:lnTo>
                    <a:pt x="13931" y="0"/>
                  </a:lnTo>
                  <a:close/>
                </a:path>
                <a:path w="69850" h="97789">
                  <a:moveTo>
                    <a:pt x="41808" y="55740"/>
                  </a:moveTo>
                  <a:lnTo>
                    <a:pt x="27876" y="55740"/>
                  </a:lnTo>
                  <a:lnTo>
                    <a:pt x="27876" y="62712"/>
                  </a:lnTo>
                  <a:lnTo>
                    <a:pt x="27876" y="69684"/>
                  </a:lnTo>
                  <a:lnTo>
                    <a:pt x="41808" y="69684"/>
                  </a:lnTo>
                  <a:lnTo>
                    <a:pt x="41808" y="55740"/>
                  </a:lnTo>
                  <a:close/>
                </a:path>
                <a:path w="69850" h="97789">
                  <a:moveTo>
                    <a:pt x="41808" y="27863"/>
                  </a:moveTo>
                  <a:lnTo>
                    <a:pt x="27876" y="27863"/>
                  </a:lnTo>
                  <a:lnTo>
                    <a:pt x="27876" y="34836"/>
                  </a:lnTo>
                  <a:lnTo>
                    <a:pt x="27876" y="41808"/>
                  </a:lnTo>
                  <a:lnTo>
                    <a:pt x="41808" y="41808"/>
                  </a:lnTo>
                  <a:lnTo>
                    <a:pt x="41808" y="27863"/>
                  </a:lnTo>
                  <a:close/>
                </a:path>
                <a:path w="69850" h="97789">
                  <a:moveTo>
                    <a:pt x="41808" y="0"/>
                  </a:moveTo>
                  <a:lnTo>
                    <a:pt x="27876" y="0"/>
                  </a:lnTo>
                  <a:lnTo>
                    <a:pt x="27876" y="6972"/>
                  </a:lnTo>
                  <a:lnTo>
                    <a:pt x="27876" y="13944"/>
                  </a:lnTo>
                  <a:lnTo>
                    <a:pt x="41808" y="13944"/>
                  </a:lnTo>
                  <a:lnTo>
                    <a:pt x="41808" y="0"/>
                  </a:lnTo>
                  <a:close/>
                </a:path>
                <a:path w="69850" h="97789">
                  <a:moveTo>
                    <a:pt x="69672" y="83616"/>
                  </a:moveTo>
                  <a:lnTo>
                    <a:pt x="55740" y="83616"/>
                  </a:lnTo>
                  <a:lnTo>
                    <a:pt x="55740" y="90589"/>
                  </a:lnTo>
                  <a:lnTo>
                    <a:pt x="55740" y="97561"/>
                  </a:lnTo>
                  <a:lnTo>
                    <a:pt x="69672" y="97561"/>
                  </a:lnTo>
                  <a:lnTo>
                    <a:pt x="69672" y="83616"/>
                  </a:lnTo>
                  <a:close/>
                </a:path>
                <a:path w="69850" h="97789">
                  <a:moveTo>
                    <a:pt x="69672" y="55740"/>
                  </a:moveTo>
                  <a:lnTo>
                    <a:pt x="55740" y="55740"/>
                  </a:lnTo>
                  <a:lnTo>
                    <a:pt x="55740" y="62712"/>
                  </a:lnTo>
                  <a:lnTo>
                    <a:pt x="55740" y="69684"/>
                  </a:lnTo>
                  <a:lnTo>
                    <a:pt x="69672" y="69684"/>
                  </a:lnTo>
                  <a:lnTo>
                    <a:pt x="69672" y="55740"/>
                  </a:lnTo>
                  <a:close/>
                </a:path>
                <a:path w="69850" h="97789">
                  <a:moveTo>
                    <a:pt x="69672" y="27863"/>
                  </a:moveTo>
                  <a:lnTo>
                    <a:pt x="55740" y="27863"/>
                  </a:lnTo>
                  <a:lnTo>
                    <a:pt x="55740" y="34836"/>
                  </a:lnTo>
                  <a:lnTo>
                    <a:pt x="55740" y="41808"/>
                  </a:lnTo>
                  <a:lnTo>
                    <a:pt x="69672" y="41808"/>
                  </a:lnTo>
                  <a:lnTo>
                    <a:pt x="69672" y="27863"/>
                  </a:lnTo>
                  <a:close/>
                </a:path>
                <a:path w="69850" h="97789">
                  <a:moveTo>
                    <a:pt x="69672" y="0"/>
                  </a:moveTo>
                  <a:lnTo>
                    <a:pt x="55740" y="0"/>
                  </a:lnTo>
                  <a:lnTo>
                    <a:pt x="55740" y="6972"/>
                  </a:lnTo>
                  <a:lnTo>
                    <a:pt x="55740" y="13944"/>
                  </a:lnTo>
                  <a:lnTo>
                    <a:pt x="69672" y="13944"/>
                  </a:lnTo>
                  <a:lnTo>
                    <a:pt x="69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pic>
        <p:nvPicPr>
          <p:cNvPr id="37" name="object 3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2652356"/>
            <a:ext cx="402886" cy="484672"/>
          </a:xfrm>
          <a:prstGeom prst="rect">
            <a:avLst/>
          </a:prstGeom>
        </p:spPr>
      </p:pic>
      <p:pic>
        <p:nvPicPr>
          <p:cNvPr id="38" name="object 3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3547186"/>
            <a:ext cx="402886" cy="484675"/>
          </a:xfrm>
          <a:prstGeom prst="rect">
            <a:avLst/>
          </a:prstGeom>
        </p:spPr>
      </p:pic>
      <p:sp>
        <p:nvSpPr>
          <p:cNvPr id="39" name="object 39"/>
          <p:cNvSpPr/>
          <p:nvPr/>
        </p:nvSpPr>
        <p:spPr>
          <a:xfrm>
            <a:off x="5414898" y="1116774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5748369" y="1337993"/>
            <a:ext cx="384175" cy="401955"/>
            <a:chOff x="5748369" y="1337993"/>
            <a:chExt cx="384175" cy="401955"/>
          </a:xfrm>
        </p:grpSpPr>
        <p:sp>
          <p:nvSpPr>
            <p:cNvPr id="42" name="object 42"/>
            <p:cNvSpPr/>
            <p:nvPr/>
          </p:nvSpPr>
          <p:spPr>
            <a:xfrm>
              <a:off x="5748369" y="1337993"/>
              <a:ext cx="384175" cy="401320"/>
            </a:xfrm>
            <a:custGeom>
              <a:avLst/>
              <a:gdLst/>
              <a:ahLst/>
              <a:cxnLst/>
              <a:rect l="l" t="t" r="r" b="b"/>
              <a:pathLst>
                <a:path w="384175" h="401319">
                  <a:moveTo>
                    <a:pt x="180873" y="0"/>
                  </a:moveTo>
                  <a:lnTo>
                    <a:pt x="132513" y="5649"/>
                  </a:lnTo>
                  <a:lnTo>
                    <a:pt x="94053" y="18389"/>
                  </a:lnTo>
                  <a:lnTo>
                    <a:pt x="43370" y="53276"/>
                  </a:lnTo>
                  <a:lnTo>
                    <a:pt x="11498" y="100012"/>
                  </a:lnTo>
                  <a:lnTo>
                    <a:pt x="0" y="152044"/>
                  </a:lnTo>
                  <a:lnTo>
                    <a:pt x="2574" y="181642"/>
                  </a:lnTo>
                  <a:lnTo>
                    <a:pt x="9158" y="206386"/>
                  </a:lnTo>
                  <a:lnTo>
                    <a:pt x="18039" y="227212"/>
                  </a:lnTo>
                  <a:lnTo>
                    <a:pt x="34510" y="258137"/>
                  </a:lnTo>
                  <a:lnTo>
                    <a:pt x="37371" y="264218"/>
                  </a:lnTo>
                  <a:lnTo>
                    <a:pt x="39674" y="270129"/>
                  </a:lnTo>
                  <a:lnTo>
                    <a:pt x="46928" y="295875"/>
                  </a:lnTo>
                  <a:lnTo>
                    <a:pt x="50677" y="325358"/>
                  </a:lnTo>
                  <a:lnTo>
                    <a:pt x="47966" y="358179"/>
                  </a:lnTo>
                  <a:lnTo>
                    <a:pt x="35839" y="393941"/>
                  </a:lnTo>
                  <a:lnTo>
                    <a:pt x="51180" y="401307"/>
                  </a:lnTo>
                  <a:lnTo>
                    <a:pt x="64695" y="361637"/>
                  </a:lnTo>
                  <a:lnTo>
                    <a:pt x="67792" y="325385"/>
                  </a:lnTo>
                  <a:lnTo>
                    <a:pt x="63736" y="292931"/>
                  </a:lnTo>
                  <a:lnTo>
                    <a:pt x="55791" y="264655"/>
                  </a:lnTo>
                  <a:lnTo>
                    <a:pt x="53111" y="257752"/>
                  </a:lnTo>
                  <a:lnTo>
                    <a:pt x="49893" y="250863"/>
                  </a:lnTo>
                  <a:lnTo>
                    <a:pt x="33416" y="219931"/>
                  </a:lnTo>
                  <a:lnTo>
                    <a:pt x="25242" y="200872"/>
                  </a:lnTo>
                  <a:lnTo>
                    <a:pt x="19300" y="178599"/>
                  </a:lnTo>
                  <a:lnTo>
                    <a:pt x="17005" y="152044"/>
                  </a:lnTo>
                  <a:lnTo>
                    <a:pt x="22599" y="118698"/>
                  </a:lnTo>
                  <a:lnTo>
                    <a:pt x="40357" y="83244"/>
                  </a:lnTo>
                  <a:lnTo>
                    <a:pt x="71740" y="50961"/>
                  </a:lnTo>
                  <a:lnTo>
                    <a:pt x="118210" y="27126"/>
                  </a:lnTo>
                  <a:lnTo>
                    <a:pt x="181228" y="17018"/>
                  </a:lnTo>
                  <a:lnTo>
                    <a:pt x="244528" y="26266"/>
                  </a:lnTo>
                  <a:lnTo>
                    <a:pt x="287615" y="51058"/>
                  </a:lnTo>
                  <a:lnTo>
                    <a:pt x="314203" y="82163"/>
                  </a:lnTo>
                  <a:lnTo>
                    <a:pt x="332752" y="126390"/>
                  </a:lnTo>
                  <a:lnTo>
                    <a:pt x="334529" y="139325"/>
                  </a:lnTo>
                  <a:lnTo>
                    <a:pt x="334510" y="150480"/>
                  </a:lnTo>
                  <a:lnTo>
                    <a:pt x="333411" y="159871"/>
                  </a:lnTo>
                  <a:lnTo>
                    <a:pt x="330326" y="175348"/>
                  </a:lnTo>
                  <a:lnTo>
                    <a:pt x="330517" y="178523"/>
                  </a:lnTo>
                  <a:lnTo>
                    <a:pt x="332769" y="186832"/>
                  </a:lnTo>
                  <a:lnTo>
                    <a:pt x="338496" y="197921"/>
                  </a:lnTo>
                  <a:lnTo>
                    <a:pt x="347466" y="211951"/>
                  </a:lnTo>
                  <a:lnTo>
                    <a:pt x="365798" y="238277"/>
                  </a:lnTo>
                  <a:lnTo>
                    <a:pt x="366394" y="240157"/>
                  </a:lnTo>
                  <a:lnTo>
                    <a:pt x="365721" y="243014"/>
                  </a:lnTo>
                  <a:lnTo>
                    <a:pt x="358711" y="247357"/>
                  </a:lnTo>
                  <a:lnTo>
                    <a:pt x="344677" y="254457"/>
                  </a:lnTo>
                  <a:lnTo>
                    <a:pt x="341947" y="263766"/>
                  </a:lnTo>
                  <a:lnTo>
                    <a:pt x="343484" y="268287"/>
                  </a:lnTo>
                  <a:lnTo>
                    <a:pt x="347802" y="276707"/>
                  </a:lnTo>
                  <a:lnTo>
                    <a:pt x="310299" y="276707"/>
                  </a:lnTo>
                  <a:lnTo>
                    <a:pt x="310299" y="293725"/>
                  </a:lnTo>
                  <a:lnTo>
                    <a:pt x="356311" y="293725"/>
                  </a:lnTo>
                  <a:lnTo>
                    <a:pt x="361137" y="290995"/>
                  </a:lnTo>
                  <a:lnTo>
                    <a:pt x="366648" y="281851"/>
                  </a:lnTo>
                  <a:lnTo>
                    <a:pt x="366801" y="276301"/>
                  </a:lnTo>
                  <a:lnTo>
                    <a:pt x="361111" y="265214"/>
                  </a:lnTo>
                  <a:lnTo>
                    <a:pt x="366877" y="262293"/>
                  </a:lnTo>
                  <a:lnTo>
                    <a:pt x="378917" y="255193"/>
                  </a:lnTo>
                  <a:lnTo>
                    <a:pt x="381711" y="249364"/>
                  </a:lnTo>
                  <a:lnTo>
                    <a:pt x="384047" y="239369"/>
                  </a:lnTo>
                  <a:lnTo>
                    <a:pt x="382689" y="233032"/>
                  </a:lnTo>
                  <a:lnTo>
                    <a:pt x="378777" y="227025"/>
                  </a:lnTo>
                  <a:lnTo>
                    <a:pt x="362317" y="203491"/>
                  </a:lnTo>
                  <a:lnTo>
                    <a:pt x="354347" y="191285"/>
                  </a:lnTo>
                  <a:lnTo>
                    <a:pt x="349404" y="182602"/>
                  </a:lnTo>
                  <a:lnTo>
                    <a:pt x="347510" y="177482"/>
                  </a:lnTo>
                  <a:lnTo>
                    <a:pt x="347459" y="176517"/>
                  </a:lnTo>
                  <a:lnTo>
                    <a:pt x="350240" y="162406"/>
                  </a:lnTo>
                  <a:lnTo>
                    <a:pt x="351501" y="151474"/>
                  </a:lnTo>
                  <a:lnTo>
                    <a:pt x="344105" y="104873"/>
                  </a:lnTo>
                  <a:lnTo>
                    <a:pt x="299098" y="38275"/>
                  </a:lnTo>
                  <a:lnTo>
                    <a:pt x="251190" y="10416"/>
                  </a:lnTo>
                  <a:lnTo>
                    <a:pt x="1808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00098" y="1372584"/>
              <a:ext cx="294765" cy="366834"/>
            </a:xfrm>
            <a:prstGeom prst="rect">
              <a:avLst/>
            </a:prstGeom>
          </p:spPr>
        </p:pic>
      </p:grpSp>
      <p:sp>
        <p:nvSpPr>
          <p:cNvPr id="44" name="object 44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6" name="object 46"/>
          <p:cNvGrpSpPr/>
          <p:nvPr/>
        </p:nvGrpSpPr>
        <p:grpSpPr>
          <a:xfrm>
            <a:off x="899998" y="8956699"/>
            <a:ext cx="9000490" cy="956310"/>
            <a:chOff x="899998" y="8956699"/>
            <a:chExt cx="9000490" cy="956310"/>
          </a:xfrm>
        </p:grpSpPr>
        <p:sp>
          <p:nvSpPr>
            <p:cNvPr id="47" name="object 47"/>
            <p:cNvSpPr/>
            <p:nvPr/>
          </p:nvSpPr>
          <p:spPr>
            <a:xfrm>
              <a:off x="899998" y="8956699"/>
              <a:ext cx="9000490" cy="956310"/>
            </a:xfrm>
            <a:custGeom>
              <a:avLst/>
              <a:gdLst/>
              <a:ahLst/>
              <a:cxnLst/>
              <a:rect l="l" t="t" r="r" b="b"/>
              <a:pathLst>
                <a:path w="9000490" h="956309">
                  <a:moveTo>
                    <a:pt x="899999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9994" y="956005"/>
                  </a:lnTo>
                  <a:lnTo>
                    <a:pt x="899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990003" y="9228428"/>
              <a:ext cx="6588759" cy="583565"/>
            </a:xfrm>
            <a:custGeom>
              <a:avLst/>
              <a:gdLst/>
              <a:ahLst/>
              <a:cxnLst/>
              <a:rect l="l" t="t" r="r" b="b"/>
              <a:pathLst>
                <a:path w="6588759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6588759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  <a:path w="6588759" h="583565">
                  <a:moveTo>
                    <a:pt x="6588379" y="0"/>
                  </a:moveTo>
                  <a:lnTo>
                    <a:pt x="4445228" y="0"/>
                  </a:lnTo>
                  <a:lnTo>
                    <a:pt x="4445228" y="583476"/>
                  </a:lnTo>
                  <a:lnTo>
                    <a:pt x="6588379" y="583476"/>
                  </a:lnTo>
                  <a:lnTo>
                    <a:pt x="6588379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50" name="object 50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720949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7296950" y="6613537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" name="object 54"/>
          <p:cNvGrpSpPr/>
          <p:nvPr/>
        </p:nvGrpSpPr>
        <p:grpSpPr>
          <a:xfrm>
            <a:off x="6545998" y="5731116"/>
            <a:ext cx="2022475" cy="633730"/>
            <a:chOff x="6545998" y="5731116"/>
            <a:chExt cx="2022475" cy="633730"/>
          </a:xfrm>
        </p:grpSpPr>
        <p:sp>
          <p:nvSpPr>
            <p:cNvPr id="55" name="object 55"/>
            <p:cNvSpPr/>
            <p:nvPr/>
          </p:nvSpPr>
          <p:spPr>
            <a:xfrm>
              <a:off x="6545998" y="5731116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6720949" y="5803396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7296950" y="5881902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59" name="object 59"/>
          <p:cNvSpPr txBox="1"/>
          <p:nvPr/>
        </p:nvSpPr>
        <p:spPr>
          <a:xfrm>
            <a:off x="1710491" y="5672292"/>
            <a:ext cx="288544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Интеллектуальная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система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онтр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яния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ди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ля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7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3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81280" indent="-108585">
              <a:lnSpc>
                <a:spcPct val="100000"/>
              </a:lnSpc>
              <a:spcBef>
                <a:spcPts val="894"/>
              </a:spcBef>
              <a:buChar char="•"/>
              <a:tabLst>
                <a:tab pos="198120" algn="l"/>
              </a:tabLst>
            </a:pP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Отсутствие контроля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текущего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яния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ди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ля,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600" spc="8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зв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ля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пр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упр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дить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инци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ент 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движении</a:t>
            </a:r>
            <a:endParaRPr sz="600">
              <a:latin typeface="Trebuchet MS"/>
              <a:cs typeface="Trebuchet MS"/>
            </a:endParaRPr>
          </a:p>
          <a:p>
            <a:pPr marL="197485" marR="10096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Человеческий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фактор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как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основная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причина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ТП,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напри</a:t>
            </a:r>
            <a:r>
              <a:rPr dirty="0" sz="600" spc="8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мер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из-за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потери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внимания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усталости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водителей</a:t>
            </a:r>
            <a:endParaRPr sz="600">
              <a:latin typeface="Trebuchet MS"/>
              <a:cs typeface="Trebuchet MS"/>
            </a:endParaRPr>
          </a:p>
          <a:p>
            <a:pPr marL="197485" marR="114300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Необоснованные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траты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0">
                <a:solidFill>
                  <a:srgbClr val="231F20"/>
                </a:solidFill>
                <a:latin typeface="Trebuchet MS"/>
                <a:cs typeface="Trebuchet MS"/>
              </a:rPr>
              <a:t>ре- </a:t>
            </a:r>
            <a:r>
              <a:rPr dirty="0" sz="600" spc="-1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монт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замену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транспо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тных 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ср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600" spc="-5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аварий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438784">
              <a:lnSpc>
                <a:spcPct val="100000"/>
              </a:lnSpc>
              <a:spcBef>
                <a:spcPts val="875"/>
              </a:spcBef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направлено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безопасности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дорогах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представляет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собой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камеру,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установленную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приборную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панель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транспортного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средства.</a:t>
            </a:r>
            <a:endParaRPr sz="700">
              <a:latin typeface="Trebuchet MS"/>
              <a:cs typeface="Trebuchet MS"/>
            </a:endParaRPr>
          </a:p>
          <a:p>
            <a:pPr marL="89535" marR="476884">
              <a:lnSpc>
                <a:spcPct val="100000"/>
              </a:lnSpc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отслеживает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состояние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водителя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более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чем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60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точкам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лице.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Всего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нейросеть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использует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более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10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параметров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оценки,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включая: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ча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тые/р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дкие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мор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ания;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7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повор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ловы;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общие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изменения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мими</a:t>
            </a:r>
            <a:r>
              <a:rPr dirty="0" sz="7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угие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обенно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ти.</a:t>
            </a:r>
            <a:endParaRPr sz="700">
              <a:latin typeface="Trebuchet MS"/>
              <a:cs typeface="Trebuchet MS"/>
            </a:endParaRPr>
          </a:p>
          <a:p>
            <a:pPr marL="89535" marR="408305">
              <a:lnSpc>
                <a:spcPct val="100000"/>
              </a:lnSpc>
              <a:spcBef>
                <a:spcPts val="565"/>
              </a:spcBef>
            </a:pP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обнаружении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признаков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усталости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или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засыпания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оповещает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водителя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звуковым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сигналом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опасной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ситуации,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предотвращая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аварии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дорогах.</a:t>
            </a:r>
            <a:endParaRPr sz="7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Одновременно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подачей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сигнала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водителю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устройство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передает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информацию</a:t>
            </a:r>
            <a:endParaRPr sz="7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инциденте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круглосуточный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интеллектуальный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центр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обработки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хранения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данных.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525227" y="9272826"/>
            <a:ext cx="161607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Сни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личе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тва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ТП,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вызванных 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человеческим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фактором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90000" y="9005161"/>
            <a:ext cx="4073525" cy="75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  <a:tabLst>
                <a:tab pos="2312035" algn="l"/>
              </a:tabLst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700" spc="60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0/21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9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-100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личе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тво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аварий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па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ажирами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Сни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60">
                <a:solidFill>
                  <a:srgbClr val="FFFFFF"/>
                </a:solidFill>
                <a:latin typeface="Trebuchet MS"/>
                <a:cs typeface="Trebuchet MS"/>
              </a:rPr>
              <a:t>ра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х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язи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ремон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ом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 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общественном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транспорте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снизилось*	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простоем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транспорта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5"/>
              </a:spcBef>
              <a:tabLst>
                <a:tab pos="2312035" algn="l"/>
              </a:tabLst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00" b="1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dirty="0" sz="800" spc="-8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тв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твенно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5%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525227" y="9613069"/>
            <a:ext cx="3441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8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5%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5414898" y="5731116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7" name="object 67"/>
          <p:cNvGrpSpPr/>
          <p:nvPr/>
        </p:nvGrpSpPr>
        <p:grpSpPr>
          <a:xfrm>
            <a:off x="0" y="5501647"/>
            <a:ext cx="10800080" cy="1359535"/>
            <a:chOff x="0" y="5501647"/>
            <a:chExt cx="10800080" cy="1359535"/>
          </a:xfrm>
        </p:grpSpPr>
        <p:sp>
          <p:nvSpPr>
            <p:cNvPr id="68" name="object 68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87997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15823" y="6262102"/>
              <a:ext cx="1006475" cy="495934"/>
            </a:xfrm>
            <a:custGeom>
              <a:avLst/>
              <a:gdLst/>
              <a:ahLst/>
              <a:cxnLst/>
              <a:rect l="l" t="t" r="r" b="b"/>
              <a:pathLst>
                <a:path w="1006475" h="495934">
                  <a:moveTo>
                    <a:pt x="122491" y="193001"/>
                  </a:moveTo>
                  <a:lnTo>
                    <a:pt x="122301" y="191452"/>
                  </a:lnTo>
                  <a:lnTo>
                    <a:pt x="118135" y="187477"/>
                  </a:lnTo>
                  <a:lnTo>
                    <a:pt x="114452" y="186613"/>
                  </a:lnTo>
                  <a:lnTo>
                    <a:pt x="111645" y="187769"/>
                  </a:lnTo>
                  <a:lnTo>
                    <a:pt x="108165" y="189217"/>
                  </a:lnTo>
                  <a:lnTo>
                    <a:pt x="107480" y="191935"/>
                  </a:lnTo>
                  <a:lnTo>
                    <a:pt x="107480" y="212750"/>
                  </a:lnTo>
                  <a:lnTo>
                    <a:pt x="107772" y="215074"/>
                  </a:lnTo>
                  <a:lnTo>
                    <a:pt x="111645" y="219824"/>
                  </a:lnTo>
                  <a:lnTo>
                    <a:pt x="117449" y="219913"/>
                  </a:lnTo>
                  <a:lnTo>
                    <a:pt x="120357" y="217017"/>
                  </a:lnTo>
                  <a:lnTo>
                    <a:pt x="122301" y="214985"/>
                  </a:lnTo>
                  <a:lnTo>
                    <a:pt x="122491" y="213918"/>
                  </a:lnTo>
                  <a:lnTo>
                    <a:pt x="122491" y="193001"/>
                  </a:lnTo>
                  <a:close/>
                </a:path>
                <a:path w="1006475" h="495934">
                  <a:moveTo>
                    <a:pt x="122974" y="325945"/>
                  </a:moveTo>
                  <a:lnTo>
                    <a:pt x="122694" y="324205"/>
                  </a:lnTo>
                  <a:lnTo>
                    <a:pt x="118427" y="318782"/>
                  </a:lnTo>
                  <a:lnTo>
                    <a:pt x="112420" y="318401"/>
                  </a:lnTo>
                  <a:lnTo>
                    <a:pt x="109423" y="321398"/>
                  </a:lnTo>
                  <a:lnTo>
                    <a:pt x="107683" y="323138"/>
                  </a:lnTo>
                  <a:lnTo>
                    <a:pt x="107492" y="324599"/>
                  </a:lnTo>
                  <a:lnTo>
                    <a:pt x="107492" y="343192"/>
                  </a:lnTo>
                  <a:lnTo>
                    <a:pt x="107873" y="346671"/>
                  </a:lnTo>
                  <a:lnTo>
                    <a:pt x="111937" y="352488"/>
                  </a:lnTo>
                  <a:lnTo>
                    <a:pt x="119684" y="351802"/>
                  </a:lnTo>
                  <a:lnTo>
                    <a:pt x="121920" y="346964"/>
                  </a:lnTo>
                  <a:lnTo>
                    <a:pt x="122491" y="345605"/>
                  </a:lnTo>
                  <a:lnTo>
                    <a:pt x="122974" y="340093"/>
                  </a:lnTo>
                  <a:lnTo>
                    <a:pt x="122974" y="325945"/>
                  </a:lnTo>
                  <a:close/>
                </a:path>
                <a:path w="1006475" h="495934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84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1006475" h="495934">
                  <a:moveTo>
                    <a:pt x="122974" y="152031"/>
                  </a:moveTo>
                  <a:lnTo>
                    <a:pt x="122783" y="150876"/>
                  </a:lnTo>
                  <a:lnTo>
                    <a:pt x="118325" y="145834"/>
                  </a:lnTo>
                  <a:lnTo>
                    <a:pt x="114744" y="144868"/>
                  </a:lnTo>
                  <a:lnTo>
                    <a:pt x="111645" y="146126"/>
                  </a:lnTo>
                  <a:lnTo>
                    <a:pt x="108165" y="147574"/>
                  </a:lnTo>
                  <a:lnTo>
                    <a:pt x="107480" y="150291"/>
                  </a:lnTo>
                  <a:lnTo>
                    <a:pt x="107480" y="175082"/>
                  </a:lnTo>
                  <a:lnTo>
                    <a:pt x="108445" y="177215"/>
                  </a:lnTo>
                  <a:lnTo>
                    <a:pt x="117551" y="177495"/>
                  </a:lnTo>
                  <a:lnTo>
                    <a:pt x="118910" y="176923"/>
                  </a:lnTo>
                  <a:lnTo>
                    <a:pt x="120650" y="174790"/>
                  </a:lnTo>
                  <a:lnTo>
                    <a:pt x="122783" y="172364"/>
                  </a:lnTo>
                  <a:lnTo>
                    <a:pt x="122974" y="171297"/>
                  </a:lnTo>
                  <a:lnTo>
                    <a:pt x="122974" y="152031"/>
                  </a:lnTo>
                  <a:close/>
                </a:path>
                <a:path w="1006475" h="495934">
                  <a:moveTo>
                    <a:pt x="123164" y="281406"/>
                  </a:moveTo>
                  <a:lnTo>
                    <a:pt x="122199" y="277723"/>
                  </a:lnTo>
                  <a:lnTo>
                    <a:pt x="118516" y="275983"/>
                  </a:lnTo>
                  <a:lnTo>
                    <a:pt x="115023" y="274434"/>
                  </a:lnTo>
                  <a:lnTo>
                    <a:pt x="112903" y="274624"/>
                  </a:lnTo>
                  <a:lnTo>
                    <a:pt x="109994" y="276948"/>
                  </a:lnTo>
                  <a:lnTo>
                    <a:pt x="107480" y="278879"/>
                  </a:lnTo>
                  <a:lnTo>
                    <a:pt x="107480" y="304939"/>
                  </a:lnTo>
                  <a:lnTo>
                    <a:pt x="108343" y="306870"/>
                  </a:lnTo>
                  <a:lnTo>
                    <a:pt x="121221" y="306870"/>
                  </a:lnTo>
                  <a:lnTo>
                    <a:pt x="122389" y="304647"/>
                  </a:lnTo>
                  <a:lnTo>
                    <a:pt x="123164" y="281406"/>
                  </a:lnTo>
                  <a:close/>
                </a:path>
                <a:path w="1006475" h="495934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1006475" h="495934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1006475" h="495934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1006475" h="495934">
                  <a:moveTo>
                    <a:pt x="150088" y="152133"/>
                  </a:moveTo>
                  <a:lnTo>
                    <a:pt x="149796" y="149898"/>
                  </a:lnTo>
                  <a:lnTo>
                    <a:pt x="146405" y="145834"/>
                  </a:lnTo>
                  <a:lnTo>
                    <a:pt x="142633" y="144868"/>
                  </a:lnTo>
                  <a:lnTo>
                    <a:pt x="139827" y="146126"/>
                  </a:lnTo>
                  <a:lnTo>
                    <a:pt x="135572" y="147866"/>
                  </a:lnTo>
                  <a:lnTo>
                    <a:pt x="134594" y="150672"/>
                  </a:lnTo>
                  <a:lnTo>
                    <a:pt x="134594" y="172656"/>
                  </a:lnTo>
                  <a:lnTo>
                    <a:pt x="135572" y="175463"/>
                  </a:lnTo>
                  <a:lnTo>
                    <a:pt x="142824" y="178181"/>
                  </a:lnTo>
                  <a:lnTo>
                    <a:pt x="147866" y="176631"/>
                  </a:lnTo>
                  <a:lnTo>
                    <a:pt x="149123" y="174205"/>
                  </a:lnTo>
                  <a:lnTo>
                    <a:pt x="149707" y="173240"/>
                  </a:lnTo>
                  <a:lnTo>
                    <a:pt x="150088" y="167424"/>
                  </a:lnTo>
                  <a:lnTo>
                    <a:pt x="150088" y="152133"/>
                  </a:lnTo>
                  <a:close/>
                </a:path>
                <a:path w="1006475" h="495934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690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99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1006475" h="495934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1006475" h="495934">
                  <a:moveTo>
                    <a:pt x="222707" y="322465"/>
                  </a:moveTo>
                  <a:lnTo>
                    <a:pt x="221742" y="319265"/>
                  </a:lnTo>
                  <a:lnTo>
                    <a:pt x="215442" y="316369"/>
                  </a:lnTo>
                  <a:lnTo>
                    <a:pt x="214287" y="316369"/>
                  </a:lnTo>
                  <a:lnTo>
                    <a:pt x="207251" y="332968"/>
                  </a:lnTo>
                  <a:lnTo>
                    <a:pt x="207479" y="340982"/>
                  </a:lnTo>
                  <a:lnTo>
                    <a:pt x="208178" y="345605"/>
                  </a:lnTo>
                  <a:lnTo>
                    <a:pt x="209448" y="348030"/>
                  </a:lnTo>
                  <a:lnTo>
                    <a:pt x="214477" y="349580"/>
                  </a:lnTo>
                  <a:lnTo>
                    <a:pt x="221742" y="346862"/>
                  </a:lnTo>
                  <a:lnTo>
                    <a:pt x="222707" y="344055"/>
                  </a:lnTo>
                  <a:lnTo>
                    <a:pt x="222707" y="322465"/>
                  </a:lnTo>
                  <a:close/>
                </a:path>
                <a:path w="1006475" h="495934">
                  <a:moveTo>
                    <a:pt x="222910" y="299707"/>
                  </a:moveTo>
                  <a:lnTo>
                    <a:pt x="222516" y="288378"/>
                  </a:lnTo>
                  <a:lnTo>
                    <a:pt x="222237" y="277444"/>
                  </a:lnTo>
                  <a:lnTo>
                    <a:pt x="222034" y="276567"/>
                  </a:lnTo>
                  <a:lnTo>
                    <a:pt x="217004" y="272402"/>
                  </a:lnTo>
                  <a:lnTo>
                    <a:pt x="212940" y="272503"/>
                  </a:lnTo>
                  <a:lnTo>
                    <a:pt x="209740" y="275018"/>
                  </a:lnTo>
                  <a:lnTo>
                    <a:pt x="207225" y="276948"/>
                  </a:lnTo>
                  <a:lnTo>
                    <a:pt x="207225" y="299999"/>
                  </a:lnTo>
                  <a:lnTo>
                    <a:pt x="207314" y="300875"/>
                  </a:lnTo>
                  <a:lnTo>
                    <a:pt x="212547" y="305714"/>
                  </a:lnTo>
                  <a:lnTo>
                    <a:pt x="217297" y="305612"/>
                  </a:lnTo>
                  <a:lnTo>
                    <a:pt x="222808" y="300101"/>
                  </a:lnTo>
                  <a:lnTo>
                    <a:pt x="222910" y="299707"/>
                  </a:lnTo>
                  <a:close/>
                </a:path>
                <a:path w="1006475" h="495934">
                  <a:moveTo>
                    <a:pt x="249821" y="323532"/>
                  </a:moveTo>
                  <a:lnTo>
                    <a:pt x="249529" y="321297"/>
                  </a:lnTo>
                  <a:lnTo>
                    <a:pt x="246138" y="317233"/>
                  </a:lnTo>
                  <a:lnTo>
                    <a:pt x="242366" y="316268"/>
                  </a:lnTo>
                  <a:lnTo>
                    <a:pt x="239560" y="317525"/>
                  </a:lnTo>
                  <a:lnTo>
                    <a:pt x="235305" y="319265"/>
                  </a:lnTo>
                  <a:lnTo>
                    <a:pt x="234327" y="322072"/>
                  </a:lnTo>
                  <a:lnTo>
                    <a:pt x="234327" y="344055"/>
                  </a:lnTo>
                  <a:lnTo>
                    <a:pt x="235305" y="346862"/>
                  </a:lnTo>
                  <a:lnTo>
                    <a:pt x="242557" y="349580"/>
                  </a:lnTo>
                  <a:lnTo>
                    <a:pt x="247599" y="348030"/>
                  </a:lnTo>
                  <a:lnTo>
                    <a:pt x="248856" y="345605"/>
                  </a:lnTo>
                  <a:lnTo>
                    <a:pt x="249440" y="344639"/>
                  </a:lnTo>
                  <a:lnTo>
                    <a:pt x="249821" y="338823"/>
                  </a:lnTo>
                  <a:lnTo>
                    <a:pt x="249821" y="323532"/>
                  </a:lnTo>
                  <a:close/>
                </a:path>
                <a:path w="1006475" h="495934">
                  <a:moveTo>
                    <a:pt x="249821" y="276948"/>
                  </a:moveTo>
                  <a:lnTo>
                    <a:pt x="244017" y="272491"/>
                  </a:lnTo>
                  <a:lnTo>
                    <a:pt x="239750" y="272402"/>
                  </a:lnTo>
                  <a:lnTo>
                    <a:pt x="237236" y="274916"/>
                  </a:lnTo>
                  <a:lnTo>
                    <a:pt x="234518" y="277634"/>
                  </a:lnTo>
                  <a:lnTo>
                    <a:pt x="234137" y="280238"/>
                  </a:lnTo>
                  <a:lnTo>
                    <a:pt x="234810" y="300380"/>
                  </a:lnTo>
                  <a:lnTo>
                    <a:pt x="235013" y="301447"/>
                  </a:lnTo>
                  <a:lnTo>
                    <a:pt x="240233" y="305612"/>
                  </a:lnTo>
                  <a:lnTo>
                    <a:pt x="245084" y="305511"/>
                  </a:lnTo>
                  <a:lnTo>
                    <a:pt x="249631" y="300672"/>
                  </a:lnTo>
                  <a:lnTo>
                    <a:pt x="249821" y="299415"/>
                  </a:lnTo>
                  <a:lnTo>
                    <a:pt x="249821" y="276948"/>
                  </a:lnTo>
                  <a:close/>
                </a:path>
                <a:path w="1006475" h="495934">
                  <a:moveTo>
                    <a:pt x="249834" y="236283"/>
                  </a:moveTo>
                  <a:lnTo>
                    <a:pt x="249732" y="235407"/>
                  </a:lnTo>
                  <a:lnTo>
                    <a:pt x="244792" y="230860"/>
                  </a:lnTo>
                  <a:lnTo>
                    <a:pt x="240144" y="230759"/>
                  </a:lnTo>
                  <a:lnTo>
                    <a:pt x="237147" y="233184"/>
                  </a:lnTo>
                  <a:lnTo>
                    <a:pt x="234924" y="234924"/>
                  </a:lnTo>
                  <a:lnTo>
                    <a:pt x="234823" y="235610"/>
                  </a:lnTo>
                  <a:lnTo>
                    <a:pt x="234823" y="259041"/>
                  </a:lnTo>
                  <a:lnTo>
                    <a:pt x="234924" y="259715"/>
                  </a:lnTo>
                  <a:lnTo>
                    <a:pt x="237147" y="261454"/>
                  </a:lnTo>
                  <a:lnTo>
                    <a:pt x="240055" y="263880"/>
                  </a:lnTo>
                  <a:lnTo>
                    <a:pt x="244119" y="263779"/>
                  </a:lnTo>
                  <a:lnTo>
                    <a:pt x="249834" y="259334"/>
                  </a:lnTo>
                  <a:lnTo>
                    <a:pt x="249834" y="236283"/>
                  </a:lnTo>
                  <a:close/>
                </a:path>
                <a:path w="1006475" h="495934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911"/>
                  </a:lnTo>
                  <a:lnTo>
                    <a:pt x="310984" y="299123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40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40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712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4609" y="430618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95"/>
                  </a:lnTo>
                  <a:lnTo>
                    <a:pt x="185699" y="110591"/>
                  </a:lnTo>
                  <a:lnTo>
                    <a:pt x="185661" y="107581"/>
                  </a:lnTo>
                  <a:lnTo>
                    <a:pt x="185229" y="99225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55"/>
                  </a:lnTo>
                  <a:lnTo>
                    <a:pt x="170129" y="110591"/>
                  </a:lnTo>
                  <a:lnTo>
                    <a:pt x="170192" y="299123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712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40"/>
                  </a:lnTo>
                  <a:lnTo>
                    <a:pt x="86575" y="183349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73" y="292455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94"/>
                  </a:lnTo>
                  <a:lnTo>
                    <a:pt x="199694" y="52984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251955" y="52971"/>
                  </a:lnTo>
                  <a:lnTo>
                    <a:pt x="201993" y="37096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84"/>
                  </a:lnTo>
                  <a:lnTo>
                    <a:pt x="52158" y="70129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18" y="445427"/>
                  </a:lnTo>
                  <a:lnTo>
                    <a:pt x="178168" y="463054"/>
                  </a:lnTo>
                  <a:lnTo>
                    <a:pt x="191566" y="457327"/>
                  </a:lnTo>
                  <a:lnTo>
                    <a:pt x="214464" y="442976"/>
                  </a:lnTo>
                  <a:lnTo>
                    <a:pt x="215201" y="442429"/>
                  </a:lnTo>
                  <a:lnTo>
                    <a:pt x="240512" y="424256"/>
                  </a:lnTo>
                  <a:lnTo>
                    <a:pt x="272338" y="396443"/>
                  </a:lnTo>
                  <a:lnTo>
                    <a:pt x="302577" y="361137"/>
                  </a:lnTo>
                  <a:lnTo>
                    <a:pt x="306705" y="353834"/>
                  </a:lnTo>
                  <a:lnTo>
                    <a:pt x="315506" y="338302"/>
                  </a:lnTo>
                  <a:lnTo>
                    <a:pt x="324192" y="314706"/>
                  </a:lnTo>
                  <a:lnTo>
                    <a:pt x="326809" y="305409"/>
                  </a:lnTo>
                  <a:lnTo>
                    <a:pt x="327063" y="210426"/>
                  </a:lnTo>
                  <a:lnTo>
                    <a:pt x="327291" y="79692"/>
                  </a:lnTo>
                  <a:close/>
                </a:path>
                <a:path w="1006475" h="495934">
                  <a:moveTo>
                    <a:pt x="356247" y="58204"/>
                  </a:moveTo>
                  <a:lnTo>
                    <a:pt x="266623" y="27139"/>
                  </a:lnTo>
                  <a:lnTo>
                    <a:pt x="206844" y="8394"/>
                  </a:lnTo>
                  <a:lnTo>
                    <a:pt x="177495" y="0"/>
                  </a:lnTo>
                  <a:lnTo>
                    <a:pt x="169354" y="2222"/>
                  </a:lnTo>
                  <a:lnTo>
                    <a:pt x="122135" y="16814"/>
                  </a:lnTo>
                  <a:lnTo>
                    <a:pt x="27305" y="47498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605"/>
                  </a:lnTo>
                  <a:lnTo>
                    <a:pt x="812" y="257314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1006475" h="495934">
                  <a:moveTo>
                    <a:pt x="356311" y="151472"/>
                  </a:moveTo>
                  <a:lnTo>
                    <a:pt x="356108" y="123266"/>
                  </a:lnTo>
                  <a:lnTo>
                    <a:pt x="355523" y="112102"/>
                  </a:lnTo>
                  <a:lnTo>
                    <a:pt x="354406" y="109334"/>
                  </a:lnTo>
                  <a:lnTo>
                    <a:pt x="351409" y="106337"/>
                  </a:lnTo>
                  <a:lnTo>
                    <a:pt x="345401" y="106718"/>
                  </a:lnTo>
                  <a:lnTo>
                    <a:pt x="340880" y="151904"/>
                  </a:lnTo>
                  <a:lnTo>
                    <a:pt x="340804" y="253403"/>
                  </a:lnTo>
                  <a:lnTo>
                    <a:pt x="340601" y="283057"/>
                  </a:lnTo>
                  <a:lnTo>
                    <a:pt x="327164" y="345376"/>
                  </a:lnTo>
                  <a:lnTo>
                    <a:pt x="302996" y="382854"/>
                  </a:lnTo>
                  <a:lnTo>
                    <a:pt x="267449" y="419442"/>
                  </a:lnTo>
                  <a:lnTo>
                    <a:pt x="221068" y="454444"/>
                  </a:lnTo>
                  <a:lnTo>
                    <a:pt x="183769" y="476707"/>
                  </a:lnTo>
                  <a:lnTo>
                    <a:pt x="178269" y="479234"/>
                  </a:lnTo>
                  <a:lnTo>
                    <a:pt x="172580" y="476745"/>
                  </a:lnTo>
                  <a:lnTo>
                    <a:pt x="132664" y="452615"/>
                  </a:lnTo>
                  <a:lnTo>
                    <a:pt x="100660" y="429310"/>
                  </a:lnTo>
                  <a:lnTo>
                    <a:pt x="54775" y="384378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28"/>
                  </a:lnTo>
                  <a:lnTo>
                    <a:pt x="15494" y="290118"/>
                  </a:lnTo>
                  <a:lnTo>
                    <a:pt x="15011" y="286537"/>
                  </a:lnTo>
                  <a:lnTo>
                    <a:pt x="12204" y="280339"/>
                  </a:lnTo>
                  <a:lnTo>
                    <a:pt x="4457" y="279666"/>
                  </a:lnTo>
                  <a:lnTo>
                    <a:pt x="1460" y="283921"/>
                  </a:lnTo>
                  <a:lnTo>
                    <a:pt x="165" y="289814"/>
                  </a:lnTo>
                  <a:lnTo>
                    <a:pt x="419" y="300024"/>
                  </a:lnTo>
                  <a:lnTo>
                    <a:pt x="20497" y="362610"/>
                  </a:lnTo>
                  <a:lnTo>
                    <a:pt x="46405" y="399211"/>
                  </a:lnTo>
                  <a:lnTo>
                    <a:pt x="82080" y="434517"/>
                  </a:lnTo>
                  <a:lnTo>
                    <a:pt x="127050" y="468007"/>
                  </a:lnTo>
                  <a:lnTo>
                    <a:pt x="159867" y="487807"/>
                  </a:lnTo>
                  <a:lnTo>
                    <a:pt x="178168" y="495706"/>
                  </a:lnTo>
                  <a:lnTo>
                    <a:pt x="184848" y="493598"/>
                  </a:lnTo>
                  <a:lnTo>
                    <a:pt x="229400" y="467906"/>
                  </a:lnTo>
                  <a:lnTo>
                    <a:pt x="262445" y="444246"/>
                  </a:lnTo>
                  <a:lnTo>
                    <a:pt x="291376" y="418719"/>
                  </a:lnTo>
                  <a:lnTo>
                    <a:pt x="329895" y="372605"/>
                  </a:lnTo>
                  <a:lnTo>
                    <a:pt x="351510" y="325272"/>
                  </a:lnTo>
                  <a:lnTo>
                    <a:pt x="356260" y="264083"/>
                  </a:lnTo>
                  <a:lnTo>
                    <a:pt x="356311" y="151472"/>
                  </a:lnTo>
                  <a:close/>
                </a:path>
                <a:path w="1006475" h="495934">
                  <a:moveTo>
                    <a:pt x="1006170" y="482993"/>
                  </a:moveTo>
                  <a:lnTo>
                    <a:pt x="992225" y="482993"/>
                  </a:lnTo>
                  <a:lnTo>
                    <a:pt x="992225" y="469023"/>
                  </a:lnTo>
                  <a:lnTo>
                    <a:pt x="992225" y="287413"/>
                  </a:lnTo>
                  <a:lnTo>
                    <a:pt x="992225" y="273443"/>
                  </a:lnTo>
                  <a:lnTo>
                    <a:pt x="978293" y="273443"/>
                  </a:lnTo>
                  <a:lnTo>
                    <a:pt x="978293" y="287413"/>
                  </a:lnTo>
                  <a:lnTo>
                    <a:pt x="978293" y="469023"/>
                  </a:lnTo>
                  <a:lnTo>
                    <a:pt x="975245" y="466483"/>
                  </a:lnTo>
                  <a:lnTo>
                    <a:pt x="973594" y="463943"/>
                  </a:lnTo>
                  <a:lnTo>
                    <a:pt x="970889" y="462851"/>
                  </a:lnTo>
                  <a:lnTo>
                    <a:pt x="970889" y="481723"/>
                  </a:lnTo>
                  <a:lnTo>
                    <a:pt x="829271" y="482993"/>
                  </a:lnTo>
                  <a:lnTo>
                    <a:pt x="752932" y="482993"/>
                  </a:lnTo>
                  <a:lnTo>
                    <a:pt x="710184" y="481723"/>
                  </a:lnTo>
                  <a:lnTo>
                    <a:pt x="691426" y="481723"/>
                  </a:lnTo>
                  <a:lnTo>
                    <a:pt x="687044" y="480453"/>
                  </a:lnTo>
                  <a:lnTo>
                    <a:pt x="686777" y="480453"/>
                  </a:lnTo>
                  <a:lnTo>
                    <a:pt x="686523" y="477913"/>
                  </a:lnTo>
                  <a:lnTo>
                    <a:pt x="686523" y="475373"/>
                  </a:lnTo>
                  <a:lnTo>
                    <a:pt x="688073" y="467753"/>
                  </a:lnTo>
                  <a:lnTo>
                    <a:pt x="692277" y="461403"/>
                  </a:lnTo>
                  <a:lnTo>
                    <a:pt x="698500" y="457593"/>
                  </a:lnTo>
                  <a:lnTo>
                    <a:pt x="706120" y="455053"/>
                  </a:lnTo>
                  <a:lnTo>
                    <a:pt x="714133" y="455053"/>
                  </a:lnTo>
                  <a:lnTo>
                    <a:pt x="719797" y="458863"/>
                  </a:lnTo>
                  <a:lnTo>
                    <a:pt x="724496" y="466483"/>
                  </a:lnTo>
                  <a:lnTo>
                    <a:pt x="726579" y="469023"/>
                  </a:lnTo>
                  <a:lnTo>
                    <a:pt x="735901" y="469023"/>
                  </a:lnTo>
                  <a:lnTo>
                    <a:pt x="740257" y="470293"/>
                  </a:lnTo>
                  <a:lnTo>
                    <a:pt x="744270" y="471563"/>
                  </a:lnTo>
                  <a:lnTo>
                    <a:pt x="747750" y="471563"/>
                  </a:lnTo>
                  <a:lnTo>
                    <a:pt x="749058" y="469023"/>
                  </a:lnTo>
                  <a:lnTo>
                    <a:pt x="750100" y="466483"/>
                  </a:lnTo>
                  <a:lnTo>
                    <a:pt x="752360" y="458863"/>
                  </a:lnTo>
                  <a:lnTo>
                    <a:pt x="755675" y="453783"/>
                  </a:lnTo>
                  <a:lnTo>
                    <a:pt x="760552" y="449973"/>
                  </a:lnTo>
                  <a:lnTo>
                    <a:pt x="768769" y="444893"/>
                  </a:lnTo>
                  <a:lnTo>
                    <a:pt x="778167" y="441083"/>
                  </a:lnTo>
                  <a:lnTo>
                    <a:pt x="788060" y="441083"/>
                  </a:lnTo>
                  <a:lnTo>
                    <a:pt x="815860" y="463943"/>
                  </a:lnTo>
                  <a:lnTo>
                    <a:pt x="817511" y="466483"/>
                  </a:lnTo>
                  <a:lnTo>
                    <a:pt x="817867" y="466483"/>
                  </a:lnTo>
                  <a:lnTo>
                    <a:pt x="820305" y="465213"/>
                  </a:lnTo>
                  <a:lnTo>
                    <a:pt x="823175" y="462673"/>
                  </a:lnTo>
                  <a:lnTo>
                    <a:pt x="829360" y="457593"/>
                  </a:lnTo>
                  <a:lnTo>
                    <a:pt x="833107" y="455053"/>
                  </a:lnTo>
                  <a:lnTo>
                    <a:pt x="844778" y="455053"/>
                  </a:lnTo>
                  <a:lnTo>
                    <a:pt x="848525" y="457593"/>
                  </a:lnTo>
                  <a:lnTo>
                    <a:pt x="854710" y="462673"/>
                  </a:lnTo>
                  <a:lnTo>
                    <a:pt x="857580" y="465213"/>
                  </a:lnTo>
                  <a:lnTo>
                    <a:pt x="860018" y="466483"/>
                  </a:lnTo>
                  <a:lnTo>
                    <a:pt x="860361" y="466483"/>
                  </a:lnTo>
                  <a:lnTo>
                    <a:pt x="862025" y="463943"/>
                  </a:lnTo>
                  <a:lnTo>
                    <a:pt x="865936" y="456323"/>
                  </a:lnTo>
                  <a:lnTo>
                    <a:pt x="867105" y="455053"/>
                  </a:lnTo>
                  <a:lnTo>
                    <a:pt x="869429" y="452513"/>
                  </a:lnTo>
                  <a:lnTo>
                    <a:pt x="871601" y="449973"/>
                  </a:lnTo>
                  <a:lnTo>
                    <a:pt x="882434" y="443623"/>
                  </a:lnTo>
                  <a:lnTo>
                    <a:pt x="894638" y="441083"/>
                  </a:lnTo>
                  <a:lnTo>
                    <a:pt x="906856" y="443623"/>
                  </a:lnTo>
                  <a:lnTo>
                    <a:pt x="917676" y="449973"/>
                  </a:lnTo>
                  <a:lnTo>
                    <a:pt x="922464" y="455053"/>
                  </a:lnTo>
                  <a:lnTo>
                    <a:pt x="924814" y="458863"/>
                  </a:lnTo>
                  <a:lnTo>
                    <a:pt x="927430" y="465213"/>
                  </a:lnTo>
                  <a:lnTo>
                    <a:pt x="929081" y="470293"/>
                  </a:lnTo>
                  <a:lnTo>
                    <a:pt x="952944" y="470293"/>
                  </a:lnTo>
                  <a:lnTo>
                    <a:pt x="960348" y="474103"/>
                  </a:lnTo>
                  <a:lnTo>
                    <a:pt x="964450" y="476643"/>
                  </a:lnTo>
                  <a:lnTo>
                    <a:pt x="970889" y="481723"/>
                  </a:lnTo>
                  <a:lnTo>
                    <a:pt x="970889" y="462851"/>
                  </a:lnTo>
                  <a:lnTo>
                    <a:pt x="970457" y="462673"/>
                  </a:lnTo>
                  <a:lnTo>
                    <a:pt x="968273" y="461403"/>
                  </a:lnTo>
                  <a:lnTo>
                    <a:pt x="964361" y="458863"/>
                  </a:lnTo>
                  <a:lnTo>
                    <a:pt x="964361" y="455053"/>
                  </a:lnTo>
                  <a:lnTo>
                    <a:pt x="964361" y="315353"/>
                  </a:lnTo>
                  <a:lnTo>
                    <a:pt x="964361" y="301383"/>
                  </a:lnTo>
                  <a:lnTo>
                    <a:pt x="950429" y="301383"/>
                  </a:lnTo>
                  <a:lnTo>
                    <a:pt x="950429" y="315353"/>
                  </a:lnTo>
                  <a:lnTo>
                    <a:pt x="950429" y="455053"/>
                  </a:lnTo>
                  <a:lnTo>
                    <a:pt x="939533" y="455053"/>
                  </a:lnTo>
                  <a:lnTo>
                    <a:pt x="936929" y="449973"/>
                  </a:lnTo>
                  <a:lnTo>
                    <a:pt x="934402" y="446163"/>
                  </a:lnTo>
                  <a:lnTo>
                    <a:pt x="929525" y="441083"/>
                  </a:lnTo>
                  <a:lnTo>
                    <a:pt x="924648" y="436003"/>
                  </a:lnTo>
                  <a:lnTo>
                    <a:pt x="923251" y="436003"/>
                  </a:lnTo>
                  <a:lnTo>
                    <a:pt x="922604" y="395363"/>
                  </a:lnTo>
                  <a:lnTo>
                    <a:pt x="922553" y="315353"/>
                  </a:lnTo>
                  <a:lnTo>
                    <a:pt x="950429" y="315353"/>
                  </a:lnTo>
                  <a:lnTo>
                    <a:pt x="950429" y="301383"/>
                  </a:lnTo>
                  <a:lnTo>
                    <a:pt x="908621" y="301383"/>
                  </a:lnTo>
                  <a:lnTo>
                    <a:pt x="908621" y="315353"/>
                  </a:lnTo>
                  <a:lnTo>
                    <a:pt x="908621" y="428383"/>
                  </a:lnTo>
                  <a:lnTo>
                    <a:pt x="905827" y="427113"/>
                  </a:lnTo>
                  <a:lnTo>
                    <a:pt x="902258" y="425843"/>
                  </a:lnTo>
                  <a:lnTo>
                    <a:pt x="888326" y="425843"/>
                  </a:lnTo>
                  <a:lnTo>
                    <a:pt x="884059" y="427113"/>
                  </a:lnTo>
                  <a:lnTo>
                    <a:pt x="880745" y="428383"/>
                  </a:lnTo>
                  <a:lnTo>
                    <a:pt x="880745" y="315353"/>
                  </a:lnTo>
                  <a:lnTo>
                    <a:pt x="908621" y="315353"/>
                  </a:lnTo>
                  <a:lnTo>
                    <a:pt x="908621" y="301383"/>
                  </a:lnTo>
                  <a:lnTo>
                    <a:pt x="866813" y="301383"/>
                  </a:lnTo>
                  <a:lnTo>
                    <a:pt x="866800" y="373773"/>
                  </a:lnTo>
                  <a:lnTo>
                    <a:pt x="866686" y="404253"/>
                  </a:lnTo>
                  <a:lnTo>
                    <a:pt x="866559" y="418223"/>
                  </a:lnTo>
                  <a:lnTo>
                    <a:pt x="866432" y="425843"/>
                  </a:lnTo>
                  <a:lnTo>
                    <a:pt x="866317" y="430923"/>
                  </a:lnTo>
                  <a:lnTo>
                    <a:pt x="866114" y="436003"/>
                  </a:lnTo>
                  <a:lnTo>
                    <a:pt x="865771" y="436003"/>
                  </a:lnTo>
                  <a:lnTo>
                    <a:pt x="863409" y="437273"/>
                  </a:lnTo>
                  <a:lnTo>
                    <a:pt x="860806" y="439813"/>
                  </a:lnTo>
                  <a:lnTo>
                    <a:pt x="857491" y="443623"/>
                  </a:lnTo>
                  <a:lnTo>
                    <a:pt x="854532" y="443623"/>
                  </a:lnTo>
                  <a:lnTo>
                    <a:pt x="853579" y="442353"/>
                  </a:lnTo>
                  <a:lnTo>
                    <a:pt x="853097" y="432193"/>
                  </a:lnTo>
                  <a:lnTo>
                    <a:pt x="852970" y="416953"/>
                  </a:lnTo>
                  <a:lnTo>
                    <a:pt x="852881" y="287413"/>
                  </a:lnTo>
                  <a:lnTo>
                    <a:pt x="978293" y="287413"/>
                  </a:lnTo>
                  <a:lnTo>
                    <a:pt x="978293" y="273443"/>
                  </a:lnTo>
                  <a:lnTo>
                    <a:pt x="978293" y="259473"/>
                  </a:lnTo>
                  <a:lnTo>
                    <a:pt x="978293" y="245503"/>
                  </a:lnTo>
                  <a:lnTo>
                    <a:pt x="964361" y="245503"/>
                  </a:lnTo>
                  <a:lnTo>
                    <a:pt x="964361" y="259473"/>
                  </a:lnTo>
                  <a:lnTo>
                    <a:pt x="964361" y="273443"/>
                  </a:lnTo>
                  <a:lnTo>
                    <a:pt x="866813" y="273443"/>
                  </a:lnTo>
                  <a:lnTo>
                    <a:pt x="866813" y="259473"/>
                  </a:lnTo>
                  <a:lnTo>
                    <a:pt x="964361" y="259473"/>
                  </a:lnTo>
                  <a:lnTo>
                    <a:pt x="964361" y="245503"/>
                  </a:lnTo>
                  <a:lnTo>
                    <a:pt x="964361" y="217563"/>
                  </a:lnTo>
                  <a:lnTo>
                    <a:pt x="964361" y="203593"/>
                  </a:lnTo>
                  <a:lnTo>
                    <a:pt x="950429" y="203593"/>
                  </a:lnTo>
                  <a:lnTo>
                    <a:pt x="950429" y="217563"/>
                  </a:lnTo>
                  <a:lnTo>
                    <a:pt x="950429" y="245503"/>
                  </a:lnTo>
                  <a:lnTo>
                    <a:pt x="936485" y="245503"/>
                  </a:lnTo>
                  <a:lnTo>
                    <a:pt x="936485" y="217563"/>
                  </a:lnTo>
                  <a:lnTo>
                    <a:pt x="950429" y="217563"/>
                  </a:lnTo>
                  <a:lnTo>
                    <a:pt x="950429" y="203593"/>
                  </a:lnTo>
                  <a:lnTo>
                    <a:pt x="950429" y="175653"/>
                  </a:lnTo>
                  <a:lnTo>
                    <a:pt x="936485" y="175653"/>
                  </a:lnTo>
                  <a:lnTo>
                    <a:pt x="936485" y="203593"/>
                  </a:lnTo>
                  <a:lnTo>
                    <a:pt x="922553" y="203593"/>
                  </a:lnTo>
                  <a:lnTo>
                    <a:pt x="922553" y="245503"/>
                  </a:lnTo>
                  <a:lnTo>
                    <a:pt x="908621" y="245503"/>
                  </a:lnTo>
                  <a:lnTo>
                    <a:pt x="908507" y="128663"/>
                  </a:lnTo>
                  <a:lnTo>
                    <a:pt x="908392" y="112153"/>
                  </a:lnTo>
                  <a:lnTo>
                    <a:pt x="908329" y="108343"/>
                  </a:lnTo>
                  <a:lnTo>
                    <a:pt x="908278" y="104533"/>
                  </a:lnTo>
                  <a:lnTo>
                    <a:pt x="908202" y="98183"/>
                  </a:lnTo>
                  <a:lnTo>
                    <a:pt x="908075" y="94373"/>
                  </a:lnTo>
                  <a:lnTo>
                    <a:pt x="907923" y="90563"/>
                  </a:lnTo>
                  <a:lnTo>
                    <a:pt x="907491" y="90563"/>
                  </a:lnTo>
                  <a:lnTo>
                    <a:pt x="898423" y="91833"/>
                  </a:lnTo>
                  <a:lnTo>
                    <a:pt x="894676" y="92722"/>
                  </a:lnTo>
                  <a:lnTo>
                    <a:pt x="894676" y="245503"/>
                  </a:lnTo>
                  <a:lnTo>
                    <a:pt x="852881" y="245503"/>
                  </a:lnTo>
                  <a:lnTo>
                    <a:pt x="852881" y="273443"/>
                  </a:lnTo>
                  <a:lnTo>
                    <a:pt x="838936" y="273443"/>
                  </a:lnTo>
                  <a:lnTo>
                    <a:pt x="838936" y="441083"/>
                  </a:lnTo>
                  <a:lnTo>
                    <a:pt x="829614" y="441083"/>
                  </a:lnTo>
                  <a:lnTo>
                    <a:pt x="826833" y="442353"/>
                  </a:lnTo>
                  <a:lnTo>
                    <a:pt x="821613" y="443623"/>
                  </a:lnTo>
                  <a:lnTo>
                    <a:pt x="818032" y="441083"/>
                  </a:lnTo>
                  <a:lnTo>
                    <a:pt x="810717" y="434733"/>
                  </a:lnTo>
                  <a:lnTo>
                    <a:pt x="802424" y="429653"/>
                  </a:lnTo>
                  <a:lnTo>
                    <a:pt x="797852" y="428383"/>
                  </a:lnTo>
                  <a:lnTo>
                    <a:pt x="793292" y="427113"/>
                  </a:lnTo>
                  <a:lnTo>
                    <a:pt x="772045" y="427113"/>
                  </a:lnTo>
                  <a:lnTo>
                    <a:pt x="769264" y="428383"/>
                  </a:lnTo>
                  <a:lnTo>
                    <a:pt x="769378" y="203593"/>
                  </a:lnTo>
                  <a:lnTo>
                    <a:pt x="769454" y="175653"/>
                  </a:lnTo>
                  <a:lnTo>
                    <a:pt x="769670" y="145173"/>
                  </a:lnTo>
                  <a:lnTo>
                    <a:pt x="769962" y="133743"/>
                  </a:lnTo>
                  <a:lnTo>
                    <a:pt x="789609" y="128663"/>
                  </a:lnTo>
                  <a:lnTo>
                    <a:pt x="887984" y="109613"/>
                  </a:lnTo>
                  <a:lnTo>
                    <a:pt x="894511" y="108343"/>
                  </a:lnTo>
                  <a:lnTo>
                    <a:pt x="894562" y="112153"/>
                  </a:lnTo>
                  <a:lnTo>
                    <a:pt x="894676" y="245503"/>
                  </a:lnTo>
                  <a:lnTo>
                    <a:pt x="894676" y="92722"/>
                  </a:lnTo>
                  <a:lnTo>
                    <a:pt x="876998" y="96913"/>
                  </a:lnTo>
                  <a:lnTo>
                    <a:pt x="867943" y="98183"/>
                  </a:lnTo>
                  <a:lnTo>
                    <a:pt x="867156" y="98183"/>
                  </a:lnTo>
                  <a:lnTo>
                    <a:pt x="866927" y="95643"/>
                  </a:lnTo>
                  <a:lnTo>
                    <a:pt x="866813" y="77863"/>
                  </a:lnTo>
                  <a:lnTo>
                    <a:pt x="852881" y="77863"/>
                  </a:lnTo>
                  <a:lnTo>
                    <a:pt x="852881" y="101993"/>
                  </a:lnTo>
                  <a:lnTo>
                    <a:pt x="838936" y="104533"/>
                  </a:lnTo>
                  <a:lnTo>
                    <a:pt x="838936" y="63893"/>
                  </a:lnTo>
                  <a:lnTo>
                    <a:pt x="825004" y="63893"/>
                  </a:lnTo>
                  <a:lnTo>
                    <a:pt x="825004" y="107073"/>
                  </a:lnTo>
                  <a:lnTo>
                    <a:pt x="817257" y="108343"/>
                  </a:lnTo>
                  <a:lnTo>
                    <a:pt x="811072" y="109613"/>
                  </a:lnTo>
                  <a:lnTo>
                    <a:pt x="811072" y="77863"/>
                  </a:lnTo>
                  <a:lnTo>
                    <a:pt x="797128" y="77863"/>
                  </a:lnTo>
                  <a:lnTo>
                    <a:pt x="796950" y="96913"/>
                  </a:lnTo>
                  <a:lnTo>
                    <a:pt x="796696" y="112153"/>
                  </a:lnTo>
                  <a:lnTo>
                    <a:pt x="776236" y="117233"/>
                  </a:lnTo>
                  <a:lnTo>
                    <a:pt x="764997" y="118503"/>
                  </a:lnTo>
                  <a:lnTo>
                    <a:pt x="755675" y="121043"/>
                  </a:lnTo>
                  <a:lnTo>
                    <a:pt x="755408" y="121043"/>
                  </a:lnTo>
                  <a:lnTo>
                    <a:pt x="755332" y="161683"/>
                  </a:lnTo>
                  <a:lnTo>
                    <a:pt x="755332" y="175653"/>
                  </a:lnTo>
                  <a:lnTo>
                    <a:pt x="755332" y="434733"/>
                  </a:lnTo>
                  <a:lnTo>
                    <a:pt x="751751" y="437273"/>
                  </a:lnTo>
                  <a:lnTo>
                    <a:pt x="748271" y="439813"/>
                  </a:lnTo>
                  <a:lnTo>
                    <a:pt x="741133" y="448703"/>
                  </a:lnTo>
                  <a:lnTo>
                    <a:pt x="739394" y="452513"/>
                  </a:lnTo>
                  <a:lnTo>
                    <a:pt x="738085" y="455053"/>
                  </a:lnTo>
                  <a:lnTo>
                    <a:pt x="736079" y="455053"/>
                  </a:lnTo>
                  <a:lnTo>
                    <a:pt x="728853" y="447433"/>
                  </a:lnTo>
                  <a:lnTo>
                    <a:pt x="724585" y="444893"/>
                  </a:lnTo>
                  <a:lnTo>
                    <a:pt x="716915" y="441083"/>
                  </a:lnTo>
                  <a:lnTo>
                    <a:pt x="696188" y="441083"/>
                  </a:lnTo>
                  <a:lnTo>
                    <a:pt x="691311" y="443623"/>
                  </a:lnTo>
                  <a:lnTo>
                    <a:pt x="684606" y="447433"/>
                  </a:lnTo>
                  <a:lnTo>
                    <a:pt x="677989" y="453783"/>
                  </a:lnTo>
                  <a:lnTo>
                    <a:pt x="674763" y="460133"/>
                  </a:lnTo>
                  <a:lnTo>
                    <a:pt x="672579" y="463943"/>
                  </a:lnTo>
                  <a:lnTo>
                    <a:pt x="672147" y="466483"/>
                  </a:lnTo>
                  <a:lnTo>
                    <a:pt x="671537" y="482993"/>
                  </a:lnTo>
                  <a:lnTo>
                    <a:pt x="643839" y="482993"/>
                  </a:lnTo>
                  <a:lnTo>
                    <a:pt x="643839" y="457593"/>
                  </a:lnTo>
                  <a:lnTo>
                    <a:pt x="653745" y="446163"/>
                  </a:lnTo>
                  <a:lnTo>
                    <a:pt x="659244" y="439813"/>
                  </a:lnTo>
                  <a:lnTo>
                    <a:pt x="664743" y="433463"/>
                  </a:lnTo>
                  <a:lnTo>
                    <a:pt x="685647" y="409333"/>
                  </a:lnTo>
                  <a:lnTo>
                    <a:pt x="685647" y="391553"/>
                  </a:lnTo>
                  <a:lnTo>
                    <a:pt x="691578" y="390283"/>
                  </a:lnTo>
                  <a:lnTo>
                    <a:pt x="703021" y="385203"/>
                  </a:lnTo>
                  <a:lnTo>
                    <a:pt x="711504" y="377583"/>
                  </a:lnTo>
                  <a:lnTo>
                    <a:pt x="712927" y="376313"/>
                  </a:lnTo>
                  <a:lnTo>
                    <a:pt x="720686" y="364883"/>
                  </a:lnTo>
                  <a:lnTo>
                    <a:pt x="725716" y="352183"/>
                  </a:lnTo>
                  <a:lnTo>
                    <a:pt x="726935" y="347103"/>
                  </a:lnTo>
                  <a:lnTo>
                    <a:pt x="727456" y="342023"/>
                  </a:lnTo>
                  <a:lnTo>
                    <a:pt x="727354" y="334403"/>
                  </a:lnTo>
                  <a:lnTo>
                    <a:pt x="726490" y="324243"/>
                  </a:lnTo>
                  <a:lnTo>
                    <a:pt x="723480" y="312813"/>
                  </a:lnTo>
                  <a:lnTo>
                    <a:pt x="718312" y="302653"/>
                  </a:lnTo>
                  <a:lnTo>
                    <a:pt x="712647" y="295935"/>
                  </a:lnTo>
                  <a:lnTo>
                    <a:pt x="712647" y="335673"/>
                  </a:lnTo>
                  <a:lnTo>
                    <a:pt x="711898" y="345833"/>
                  </a:lnTo>
                  <a:lnTo>
                    <a:pt x="688784" y="376313"/>
                  </a:lnTo>
                  <a:lnTo>
                    <a:pt x="679818" y="376313"/>
                  </a:lnTo>
                  <a:lnTo>
                    <a:pt x="673544" y="377583"/>
                  </a:lnTo>
                  <a:lnTo>
                    <a:pt x="672058" y="376313"/>
                  </a:lnTo>
                  <a:lnTo>
                    <a:pt x="671715" y="376212"/>
                  </a:lnTo>
                  <a:lnTo>
                    <a:pt x="671715" y="391553"/>
                  </a:lnTo>
                  <a:lnTo>
                    <a:pt x="671715" y="402983"/>
                  </a:lnTo>
                  <a:lnTo>
                    <a:pt x="658469" y="418223"/>
                  </a:lnTo>
                  <a:lnTo>
                    <a:pt x="644969" y="433463"/>
                  </a:lnTo>
                  <a:lnTo>
                    <a:pt x="644537" y="433463"/>
                  </a:lnTo>
                  <a:lnTo>
                    <a:pt x="643839" y="385203"/>
                  </a:lnTo>
                  <a:lnTo>
                    <a:pt x="643839" y="378853"/>
                  </a:lnTo>
                  <a:lnTo>
                    <a:pt x="643839" y="376313"/>
                  </a:lnTo>
                  <a:lnTo>
                    <a:pt x="647585" y="378853"/>
                  </a:lnTo>
                  <a:lnTo>
                    <a:pt x="649592" y="381393"/>
                  </a:lnTo>
                  <a:lnTo>
                    <a:pt x="653249" y="383933"/>
                  </a:lnTo>
                  <a:lnTo>
                    <a:pt x="655599" y="385203"/>
                  </a:lnTo>
                  <a:lnTo>
                    <a:pt x="658037" y="387743"/>
                  </a:lnTo>
                  <a:lnTo>
                    <a:pt x="662571" y="389013"/>
                  </a:lnTo>
                  <a:lnTo>
                    <a:pt x="665873" y="390283"/>
                  </a:lnTo>
                  <a:lnTo>
                    <a:pt x="671715" y="391553"/>
                  </a:lnTo>
                  <a:lnTo>
                    <a:pt x="671715" y="376212"/>
                  </a:lnTo>
                  <a:lnTo>
                    <a:pt x="667791" y="375043"/>
                  </a:lnTo>
                  <a:lnTo>
                    <a:pt x="665099" y="373773"/>
                  </a:lnTo>
                  <a:lnTo>
                    <a:pt x="661352" y="371233"/>
                  </a:lnTo>
                  <a:lnTo>
                    <a:pt x="659434" y="369963"/>
                  </a:lnTo>
                  <a:lnTo>
                    <a:pt x="656031" y="367423"/>
                  </a:lnTo>
                  <a:lnTo>
                    <a:pt x="660996" y="363613"/>
                  </a:lnTo>
                  <a:lnTo>
                    <a:pt x="668667" y="357263"/>
                  </a:lnTo>
                  <a:lnTo>
                    <a:pt x="670852" y="354723"/>
                  </a:lnTo>
                  <a:lnTo>
                    <a:pt x="675233" y="349643"/>
                  </a:lnTo>
                  <a:lnTo>
                    <a:pt x="680415" y="340753"/>
                  </a:lnTo>
                  <a:lnTo>
                    <a:pt x="683907" y="330593"/>
                  </a:lnTo>
                  <a:lnTo>
                    <a:pt x="685342" y="322973"/>
                  </a:lnTo>
                  <a:lnTo>
                    <a:pt x="685660" y="315353"/>
                  </a:lnTo>
                  <a:lnTo>
                    <a:pt x="685609" y="312813"/>
                  </a:lnTo>
                  <a:lnTo>
                    <a:pt x="685050" y="305193"/>
                  </a:lnTo>
                  <a:lnTo>
                    <a:pt x="683387" y="296303"/>
                  </a:lnTo>
                  <a:lnTo>
                    <a:pt x="682955" y="295033"/>
                  </a:lnTo>
                  <a:lnTo>
                    <a:pt x="683209" y="295033"/>
                  </a:lnTo>
                  <a:lnTo>
                    <a:pt x="686523" y="296303"/>
                  </a:lnTo>
                  <a:lnTo>
                    <a:pt x="689394" y="297573"/>
                  </a:lnTo>
                  <a:lnTo>
                    <a:pt x="691654" y="297573"/>
                  </a:lnTo>
                  <a:lnTo>
                    <a:pt x="693839" y="298843"/>
                  </a:lnTo>
                  <a:lnTo>
                    <a:pt x="697839" y="302653"/>
                  </a:lnTo>
                  <a:lnTo>
                    <a:pt x="700544" y="305193"/>
                  </a:lnTo>
                  <a:lnTo>
                    <a:pt x="705853" y="311543"/>
                  </a:lnTo>
                  <a:lnTo>
                    <a:pt x="709637" y="319163"/>
                  </a:lnTo>
                  <a:lnTo>
                    <a:pt x="711898" y="326783"/>
                  </a:lnTo>
                  <a:lnTo>
                    <a:pt x="712647" y="335673"/>
                  </a:lnTo>
                  <a:lnTo>
                    <a:pt x="712647" y="295935"/>
                  </a:lnTo>
                  <a:lnTo>
                    <a:pt x="711898" y="295033"/>
                  </a:lnTo>
                  <a:lnTo>
                    <a:pt x="710819" y="293763"/>
                  </a:lnTo>
                  <a:lnTo>
                    <a:pt x="704113" y="287413"/>
                  </a:lnTo>
                  <a:lnTo>
                    <a:pt x="713524" y="287413"/>
                  </a:lnTo>
                  <a:lnTo>
                    <a:pt x="713524" y="284873"/>
                  </a:lnTo>
                  <a:lnTo>
                    <a:pt x="713524" y="273443"/>
                  </a:lnTo>
                  <a:lnTo>
                    <a:pt x="699579" y="273443"/>
                  </a:lnTo>
                  <a:lnTo>
                    <a:pt x="699579" y="284873"/>
                  </a:lnTo>
                  <a:lnTo>
                    <a:pt x="698106" y="284873"/>
                  </a:lnTo>
                  <a:lnTo>
                    <a:pt x="692531" y="282333"/>
                  </a:lnTo>
                  <a:lnTo>
                    <a:pt x="685647" y="279793"/>
                  </a:lnTo>
                  <a:lnTo>
                    <a:pt x="675982" y="279793"/>
                  </a:lnTo>
                  <a:lnTo>
                    <a:pt x="671195" y="275145"/>
                  </a:lnTo>
                  <a:lnTo>
                    <a:pt x="671195" y="309003"/>
                  </a:lnTo>
                  <a:lnTo>
                    <a:pt x="657186" y="348373"/>
                  </a:lnTo>
                  <a:lnTo>
                    <a:pt x="648106" y="353453"/>
                  </a:lnTo>
                  <a:lnTo>
                    <a:pt x="645325" y="354723"/>
                  </a:lnTo>
                  <a:lnTo>
                    <a:pt x="644105" y="354723"/>
                  </a:lnTo>
                  <a:lnTo>
                    <a:pt x="643902" y="349643"/>
                  </a:lnTo>
                  <a:lnTo>
                    <a:pt x="643839" y="307733"/>
                  </a:lnTo>
                  <a:lnTo>
                    <a:pt x="629907" y="307733"/>
                  </a:lnTo>
                  <a:lnTo>
                    <a:pt x="629856" y="349643"/>
                  </a:lnTo>
                  <a:lnTo>
                    <a:pt x="629640" y="354723"/>
                  </a:lnTo>
                  <a:lnTo>
                    <a:pt x="628421" y="354723"/>
                  </a:lnTo>
                  <a:lnTo>
                    <a:pt x="625640" y="353453"/>
                  </a:lnTo>
                  <a:lnTo>
                    <a:pt x="622769" y="352183"/>
                  </a:lnTo>
                  <a:lnTo>
                    <a:pt x="602983" y="319163"/>
                  </a:lnTo>
                  <a:lnTo>
                    <a:pt x="603123" y="311543"/>
                  </a:lnTo>
                  <a:lnTo>
                    <a:pt x="626592" y="275983"/>
                  </a:lnTo>
                  <a:lnTo>
                    <a:pt x="632256" y="273443"/>
                  </a:lnTo>
                  <a:lnTo>
                    <a:pt x="643750" y="273443"/>
                  </a:lnTo>
                  <a:lnTo>
                    <a:pt x="649503" y="277253"/>
                  </a:lnTo>
                  <a:lnTo>
                    <a:pt x="656158" y="281063"/>
                  </a:lnTo>
                  <a:lnTo>
                    <a:pt x="662152" y="287413"/>
                  </a:lnTo>
                  <a:lnTo>
                    <a:pt x="666915" y="295033"/>
                  </a:lnTo>
                  <a:lnTo>
                    <a:pt x="669886" y="303923"/>
                  </a:lnTo>
                  <a:lnTo>
                    <a:pt x="671195" y="309003"/>
                  </a:lnTo>
                  <a:lnTo>
                    <a:pt x="671195" y="275145"/>
                  </a:lnTo>
                  <a:lnTo>
                    <a:pt x="670750" y="274713"/>
                  </a:lnTo>
                  <a:lnTo>
                    <a:pt x="669315" y="273443"/>
                  </a:lnTo>
                  <a:lnTo>
                    <a:pt x="667880" y="272173"/>
                  </a:lnTo>
                  <a:lnTo>
                    <a:pt x="663790" y="268363"/>
                  </a:lnTo>
                  <a:lnTo>
                    <a:pt x="661606" y="267093"/>
                  </a:lnTo>
                  <a:lnTo>
                    <a:pt x="657783" y="264553"/>
                  </a:lnTo>
                  <a:lnTo>
                    <a:pt x="657783" y="175653"/>
                  </a:lnTo>
                  <a:lnTo>
                    <a:pt x="755332" y="175653"/>
                  </a:lnTo>
                  <a:lnTo>
                    <a:pt x="755332" y="161683"/>
                  </a:lnTo>
                  <a:lnTo>
                    <a:pt x="629907" y="161683"/>
                  </a:lnTo>
                  <a:lnTo>
                    <a:pt x="629907" y="175653"/>
                  </a:lnTo>
                  <a:lnTo>
                    <a:pt x="643839" y="175653"/>
                  </a:lnTo>
                  <a:lnTo>
                    <a:pt x="643839" y="259473"/>
                  </a:lnTo>
                  <a:lnTo>
                    <a:pt x="636524" y="259473"/>
                  </a:lnTo>
                  <a:lnTo>
                    <a:pt x="627075" y="260743"/>
                  </a:lnTo>
                  <a:lnTo>
                    <a:pt x="593140" y="289953"/>
                  </a:lnTo>
                  <a:lnTo>
                    <a:pt x="588378" y="307733"/>
                  </a:lnTo>
                  <a:lnTo>
                    <a:pt x="588860" y="326783"/>
                  </a:lnTo>
                  <a:lnTo>
                    <a:pt x="615391" y="366153"/>
                  </a:lnTo>
                  <a:lnTo>
                    <a:pt x="623989" y="368693"/>
                  </a:lnTo>
                  <a:lnTo>
                    <a:pt x="629907" y="371233"/>
                  </a:lnTo>
                  <a:lnTo>
                    <a:pt x="629907" y="377583"/>
                  </a:lnTo>
                  <a:lnTo>
                    <a:pt x="629907" y="448703"/>
                  </a:lnTo>
                  <a:lnTo>
                    <a:pt x="629907" y="482993"/>
                  </a:lnTo>
                  <a:lnTo>
                    <a:pt x="615975" y="482993"/>
                  </a:lnTo>
                  <a:lnTo>
                    <a:pt x="615975" y="455053"/>
                  </a:lnTo>
                  <a:lnTo>
                    <a:pt x="616140" y="453783"/>
                  </a:lnTo>
                  <a:lnTo>
                    <a:pt x="618934" y="453783"/>
                  </a:lnTo>
                  <a:lnTo>
                    <a:pt x="626948" y="449973"/>
                  </a:lnTo>
                  <a:lnTo>
                    <a:pt x="627735" y="448703"/>
                  </a:lnTo>
                  <a:lnTo>
                    <a:pt x="629475" y="446163"/>
                  </a:lnTo>
                  <a:lnTo>
                    <a:pt x="629907" y="448703"/>
                  </a:lnTo>
                  <a:lnTo>
                    <a:pt x="629907" y="377583"/>
                  </a:lnTo>
                  <a:lnTo>
                    <a:pt x="629158" y="378498"/>
                  </a:lnTo>
                  <a:lnTo>
                    <a:pt x="629158" y="414413"/>
                  </a:lnTo>
                  <a:lnTo>
                    <a:pt x="627202" y="424573"/>
                  </a:lnTo>
                  <a:lnTo>
                    <a:pt x="625030" y="429653"/>
                  </a:lnTo>
                  <a:lnTo>
                    <a:pt x="619544" y="437273"/>
                  </a:lnTo>
                  <a:lnTo>
                    <a:pt x="615365" y="438543"/>
                  </a:lnTo>
                  <a:lnTo>
                    <a:pt x="608596" y="439813"/>
                  </a:lnTo>
                  <a:lnTo>
                    <a:pt x="602081" y="438543"/>
                  </a:lnTo>
                  <a:lnTo>
                    <a:pt x="596277" y="433463"/>
                  </a:lnTo>
                  <a:lnTo>
                    <a:pt x="591667" y="427113"/>
                  </a:lnTo>
                  <a:lnTo>
                    <a:pt x="589673" y="422033"/>
                  </a:lnTo>
                  <a:lnTo>
                    <a:pt x="589407" y="420763"/>
                  </a:lnTo>
                  <a:lnTo>
                    <a:pt x="589407" y="404253"/>
                  </a:lnTo>
                  <a:lnTo>
                    <a:pt x="589673" y="402983"/>
                  </a:lnTo>
                  <a:lnTo>
                    <a:pt x="591667" y="399173"/>
                  </a:lnTo>
                  <a:lnTo>
                    <a:pt x="594194" y="392823"/>
                  </a:lnTo>
                  <a:lnTo>
                    <a:pt x="598462" y="389013"/>
                  </a:lnTo>
                  <a:lnTo>
                    <a:pt x="606475" y="385203"/>
                  </a:lnTo>
                  <a:lnTo>
                    <a:pt x="614311" y="385203"/>
                  </a:lnTo>
                  <a:lnTo>
                    <a:pt x="624243" y="395363"/>
                  </a:lnTo>
                  <a:lnTo>
                    <a:pt x="628065" y="404253"/>
                  </a:lnTo>
                  <a:lnTo>
                    <a:pt x="629158" y="414413"/>
                  </a:lnTo>
                  <a:lnTo>
                    <a:pt x="629158" y="378498"/>
                  </a:lnTo>
                  <a:lnTo>
                    <a:pt x="628865" y="378853"/>
                  </a:lnTo>
                  <a:lnTo>
                    <a:pt x="627735" y="377583"/>
                  </a:lnTo>
                  <a:lnTo>
                    <a:pt x="627380" y="376313"/>
                  </a:lnTo>
                  <a:lnTo>
                    <a:pt x="625119" y="375043"/>
                  </a:lnTo>
                  <a:lnTo>
                    <a:pt x="622681" y="373773"/>
                  </a:lnTo>
                  <a:lnTo>
                    <a:pt x="618591" y="371233"/>
                  </a:lnTo>
                  <a:lnTo>
                    <a:pt x="599592" y="371233"/>
                  </a:lnTo>
                  <a:lnTo>
                    <a:pt x="574548" y="405523"/>
                  </a:lnTo>
                  <a:lnTo>
                    <a:pt x="574294" y="414413"/>
                  </a:lnTo>
                  <a:lnTo>
                    <a:pt x="574548" y="419493"/>
                  </a:lnTo>
                  <a:lnTo>
                    <a:pt x="597852" y="453783"/>
                  </a:lnTo>
                  <a:lnTo>
                    <a:pt x="601865" y="453783"/>
                  </a:lnTo>
                  <a:lnTo>
                    <a:pt x="602030" y="455053"/>
                  </a:lnTo>
                  <a:lnTo>
                    <a:pt x="602030" y="482993"/>
                  </a:lnTo>
                  <a:lnTo>
                    <a:pt x="574167" y="482993"/>
                  </a:lnTo>
                  <a:lnTo>
                    <a:pt x="574167" y="495693"/>
                  </a:lnTo>
                  <a:lnTo>
                    <a:pt x="1006170" y="495693"/>
                  </a:lnTo>
                  <a:lnTo>
                    <a:pt x="1006170" y="48299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99032" y="6409399"/>
              <a:ext cx="97549" cy="264786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1087539" y="6451218"/>
              <a:ext cx="69850" cy="97790"/>
            </a:xfrm>
            <a:custGeom>
              <a:avLst/>
              <a:gdLst/>
              <a:ahLst/>
              <a:cxnLst/>
              <a:rect l="l" t="t" r="r" b="b"/>
              <a:pathLst>
                <a:path w="69850" h="97790">
                  <a:moveTo>
                    <a:pt x="13931" y="55740"/>
                  </a:moveTo>
                  <a:lnTo>
                    <a:pt x="0" y="55740"/>
                  </a:lnTo>
                  <a:lnTo>
                    <a:pt x="0" y="62712"/>
                  </a:lnTo>
                  <a:lnTo>
                    <a:pt x="0" y="69684"/>
                  </a:lnTo>
                  <a:lnTo>
                    <a:pt x="13931" y="69684"/>
                  </a:lnTo>
                  <a:lnTo>
                    <a:pt x="13931" y="55740"/>
                  </a:lnTo>
                  <a:close/>
                </a:path>
                <a:path w="69850" h="97790">
                  <a:moveTo>
                    <a:pt x="13931" y="27863"/>
                  </a:moveTo>
                  <a:lnTo>
                    <a:pt x="0" y="27863"/>
                  </a:lnTo>
                  <a:lnTo>
                    <a:pt x="0" y="34836"/>
                  </a:lnTo>
                  <a:lnTo>
                    <a:pt x="0" y="41808"/>
                  </a:lnTo>
                  <a:lnTo>
                    <a:pt x="13931" y="41808"/>
                  </a:lnTo>
                  <a:lnTo>
                    <a:pt x="13931" y="27863"/>
                  </a:lnTo>
                  <a:close/>
                </a:path>
                <a:path w="69850" h="97790">
                  <a:moveTo>
                    <a:pt x="13931" y="0"/>
                  </a:moveTo>
                  <a:lnTo>
                    <a:pt x="0" y="0"/>
                  </a:lnTo>
                  <a:lnTo>
                    <a:pt x="0" y="6972"/>
                  </a:lnTo>
                  <a:lnTo>
                    <a:pt x="0" y="13944"/>
                  </a:lnTo>
                  <a:lnTo>
                    <a:pt x="13931" y="13944"/>
                  </a:lnTo>
                  <a:lnTo>
                    <a:pt x="13931" y="0"/>
                  </a:lnTo>
                  <a:close/>
                </a:path>
                <a:path w="69850" h="97790">
                  <a:moveTo>
                    <a:pt x="41808" y="55740"/>
                  </a:moveTo>
                  <a:lnTo>
                    <a:pt x="27876" y="55740"/>
                  </a:lnTo>
                  <a:lnTo>
                    <a:pt x="27876" y="62712"/>
                  </a:lnTo>
                  <a:lnTo>
                    <a:pt x="27876" y="69684"/>
                  </a:lnTo>
                  <a:lnTo>
                    <a:pt x="41808" y="69684"/>
                  </a:lnTo>
                  <a:lnTo>
                    <a:pt x="41808" y="55740"/>
                  </a:lnTo>
                  <a:close/>
                </a:path>
                <a:path w="69850" h="97790">
                  <a:moveTo>
                    <a:pt x="41808" y="27863"/>
                  </a:moveTo>
                  <a:lnTo>
                    <a:pt x="27876" y="27863"/>
                  </a:lnTo>
                  <a:lnTo>
                    <a:pt x="27876" y="34836"/>
                  </a:lnTo>
                  <a:lnTo>
                    <a:pt x="27876" y="41808"/>
                  </a:lnTo>
                  <a:lnTo>
                    <a:pt x="41808" y="41808"/>
                  </a:lnTo>
                  <a:lnTo>
                    <a:pt x="41808" y="27863"/>
                  </a:lnTo>
                  <a:close/>
                </a:path>
                <a:path w="69850" h="97790">
                  <a:moveTo>
                    <a:pt x="41808" y="0"/>
                  </a:moveTo>
                  <a:lnTo>
                    <a:pt x="27876" y="0"/>
                  </a:lnTo>
                  <a:lnTo>
                    <a:pt x="27876" y="6972"/>
                  </a:lnTo>
                  <a:lnTo>
                    <a:pt x="27876" y="13944"/>
                  </a:lnTo>
                  <a:lnTo>
                    <a:pt x="41808" y="13944"/>
                  </a:lnTo>
                  <a:lnTo>
                    <a:pt x="41808" y="0"/>
                  </a:lnTo>
                  <a:close/>
                </a:path>
                <a:path w="69850" h="97790">
                  <a:moveTo>
                    <a:pt x="69672" y="83604"/>
                  </a:moveTo>
                  <a:lnTo>
                    <a:pt x="55740" y="83604"/>
                  </a:lnTo>
                  <a:lnTo>
                    <a:pt x="55740" y="90576"/>
                  </a:lnTo>
                  <a:lnTo>
                    <a:pt x="55740" y="97548"/>
                  </a:lnTo>
                  <a:lnTo>
                    <a:pt x="69672" y="97548"/>
                  </a:lnTo>
                  <a:lnTo>
                    <a:pt x="69672" y="83604"/>
                  </a:lnTo>
                  <a:close/>
                </a:path>
                <a:path w="69850" h="97790">
                  <a:moveTo>
                    <a:pt x="69672" y="55740"/>
                  </a:moveTo>
                  <a:lnTo>
                    <a:pt x="55740" y="55740"/>
                  </a:lnTo>
                  <a:lnTo>
                    <a:pt x="55740" y="62712"/>
                  </a:lnTo>
                  <a:lnTo>
                    <a:pt x="55740" y="69684"/>
                  </a:lnTo>
                  <a:lnTo>
                    <a:pt x="69672" y="69684"/>
                  </a:lnTo>
                  <a:lnTo>
                    <a:pt x="69672" y="55740"/>
                  </a:lnTo>
                  <a:close/>
                </a:path>
                <a:path w="69850" h="97790">
                  <a:moveTo>
                    <a:pt x="69672" y="27863"/>
                  </a:moveTo>
                  <a:lnTo>
                    <a:pt x="55740" y="27863"/>
                  </a:lnTo>
                  <a:lnTo>
                    <a:pt x="55740" y="34836"/>
                  </a:lnTo>
                  <a:lnTo>
                    <a:pt x="55740" y="41808"/>
                  </a:lnTo>
                  <a:lnTo>
                    <a:pt x="69672" y="41808"/>
                  </a:lnTo>
                  <a:lnTo>
                    <a:pt x="69672" y="27863"/>
                  </a:lnTo>
                  <a:close/>
                </a:path>
                <a:path w="69850" h="97790">
                  <a:moveTo>
                    <a:pt x="69672" y="0"/>
                  </a:moveTo>
                  <a:lnTo>
                    <a:pt x="55740" y="0"/>
                  </a:lnTo>
                  <a:lnTo>
                    <a:pt x="55740" y="6972"/>
                  </a:lnTo>
                  <a:lnTo>
                    <a:pt x="55740" y="13944"/>
                  </a:lnTo>
                  <a:lnTo>
                    <a:pt x="69672" y="13944"/>
                  </a:lnTo>
                  <a:lnTo>
                    <a:pt x="69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" name="object 74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  <a:spcBef>
                <a:spcPts val="5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5773760" y="5841414"/>
            <a:ext cx="323850" cy="904875"/>
            <a:chOff x="5773760" y="5841414"/>
            <a:chExt cx="323850" cy="904875"/>
          </a:xfrm>
        </p:grpSpPr>
        <p:pic>
          <p:nvPicPr>
            <p:cNvPr id="76" name="object 7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848603" y="5855766"/>
              <a:ext cx="173700" cy="180279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5773750" y="5841415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4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4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4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4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4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587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791441" y="6430454"/>
              <a:ext cx="288010" cy="315574"/>
            </a:xfrm>
            <a:prstGeom prst="rect">
              <a:avLst/>
            </a:prstGeom>
          </p:spPr>
        </p:pic>
      </p:grpSp>
      <p:sp>
        <p:nvSpPr>
          <p:cNvPr id="79" name="object 79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269875">
              <a:lnSpc>
                <a:spcPct val="100000"/>
              </a:lnSpc>
              <a:tabLst>
                <a:tab pos="1251585" algn="l"/>
              </a:tabLst>
            </a:pP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ГУП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«Мос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транс»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ГУП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«Мос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овский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троп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ли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ен»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7668385" y="9603623"/>
            <a:ext cx="108839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Москве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тношению 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пр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ды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ему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endParaRPr sz="700">
              <a:latin typeface="Trebuchet MS"/>
              <a:cs typeface="Trebuchet MS"/>
            </a:endParaRPr>
          </a:p>
        </p:txBody>
      </p:sp>
      <p:pic>
        <p:nvPicPr>
          <p:cNvPr id="81" name="object 81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853514" y="7465428"/>
            <a:ext cx="985024" cy="238632"/>
          </a:xfrm>
          <a:prstGeom prst="rect">
            <a:avLst/>
          </a:prstGeom>
        </p:spPr>
      </p:pic>
      <p:grpSp>
        <p:nvGrpSpPr>
          <p:cNvPr id="82" name="object 82"/>
          <p:cNvGrpSpPr/>
          <p:nvPr/>
        </p:nvGrpSpPr>
        <p:grpSpPr>
          <a:xfrm>
            <a:off x="1249254" y="8331353"/>
            <a:ext cx="1980564" cy="311785"/>
            <a:chOff x="1249254" y="8331353"/>
            <a:chExt cx="1980564" cy="311785"/>
          </a:xfrm>
        </p:grpSpPr>
        <p:pic>
          <p:nvPicPr>
            <p:cNvPr id="83" name="object 8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49254" y="8331353"/>
              <a:ext cx="679811" cy="311363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480749" y="8347556"/>
              <a:ext cx="748860" cy="265922"/>
            </a:xfrm>
            <a:prstGeom prst="rect">
              <a:avLst/>
            </a:prstGeom>
          </p:spPr>
        </p:pic>
      </p:grpSp>
      <p:grpSp>
        <p:nvGrpSpPr>
          <p:cNvPr id="85" name="object 85"/>
          <p:cNvGrpSpPr/>
          <p:nvPr/>
        </p:nvGrpSpPr>
        <p:grpSpPr>
          <a:xfrm>
            <a:off x="8657996" y="5708662"/>
            <a:ext cx="1242060" cy="1355725"/>
            <a:chOff x="8657996" y="5708662"/>
            <a:chExt cx="1242060" cy="1355725"/>
          </a:xfrm>
        </p:grpSpPr>
        <p:sp>
          <p:nvSpPr>
            <p:cNvPr id="86" name="object 86"/>
            <p:cNvSpPr/>
            <p:nvPr/>
          </p:nvSpPr>
          <p:spPr>
            <a:xfrm>
              <a:off x="8657996" y="5708662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7" name="object 8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657999" y="5780936"/>
              <a:ext cx="1241999" cy="1241999"/>
            </a:xfrm>
            <a:prstGeom prst="rect">
              <a:avLst/>
            </a:prstGeom>
          </p:spPr>
        </p:pic>
      </p:grpSp>
      <p:sp>
        <p:nvSpPr>
          <p:cNvPr id="88" name="object 8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44</a:t>
            </a:r>
          </a:p>
        </p:txBody>
      </p:sp>
      <p:sp>
        <p:nvSpPr>
          <p:cNvPr id="89" name="object 8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6" name="object 6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9" name="object 9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50" y="6613537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6545998" y="5731116"/>
            <a:ext cx="2022475" cy="633730"/>
            <a:chOff x="6545998" y="5731116"/>
            <a:chExt cx="2022475" cy="633730"/>
          </a:xfrm>
        </p:grpSpPr>
        <p:sp>
          <p:nvSpPr>
            <p:cNvPr id="14" name="object 14"/>
            <p:cNvSpPr/>
            <p:nvPr/>
          </p:nvSpPr>
          <p:spPr>
            <a:xfrm>
              <a:off x="6545998" y="5731116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720950" y="5803396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296950" y="5881902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2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1710491" y="5672292"/>
            <a:ext cx="307149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ллек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альная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для  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обна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ж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ентифи</a:t>
            </a:r>
            <a:r>
              <a:rPr dirty="0" sz="1600" spc="-11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ации 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лиц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ви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оизобра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ж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ению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«Ц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11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32080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Человеческий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фактор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при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расследовании инци-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дентов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(неоднозначная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 трактовка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ситуаций)</a:t>
            </a:r>
            <a:endParaRPr sz="700">
              <a:latin typeface="Trebuchet MS"/>
              <a:cs typeface="Trebuchet MS"/>
            </a:endParaRPr>
          </a:p>
          <a:p>
            <a:pPr marL="197485" marR="102235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Сложность обеспечения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непрерывно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мони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орин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га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видеопотока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людьми.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Опера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5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7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дит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пер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мони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ором 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не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более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трех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часов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без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перерыва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474345">
              <a:lnSpc>
                <a:spcPct val="100000"/>
              </a:lnSpc>
              <a:spcBef>
                <a:spcPts val="85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Программный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комплекс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предназначен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обнаружения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идентификации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лиц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видеоизображению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алгоритмов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машинного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зрения.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Этот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комплекс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способен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работать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условиях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плотного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потока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людей.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Среди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его основных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направлений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применения: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выявление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предотвращение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правонарушений;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пре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ечение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правона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ушений,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они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прои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ят;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опр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лиц,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тв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твенных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овершение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правона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ушений;</a:t>
            </a:r>
            <a:endParaRPr sz="800">
              <a:latin typeface="Trebuchet MS"/>
              <a:cs typeface="Trebuchet MS"/>
            </a:endParaRPr>
          </a:p>
          <a:p>
            <a:pPr marL="89535" marR="48577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выявление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лиц,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которые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готовятся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совершению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правонарушений.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Применение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повысить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уровень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общественной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безопасности,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скорость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нахождения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правонарушителей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пропавших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лиц.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1032510" marR="765175" indent="-268605">
              <a:lnSpc>
                <a:spcPct val="100000"/>
              </a:lnSpc>
              <a:spcBef>
                <a:spcPts val="1030"/>
              </a:spcBef>
            </a:pP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оми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язи  </a:t>
            </a:r>
            <a:r>
              <a:rPr dirty="0" sz="700" spc="-10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70" b="1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7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анк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-П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ер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ург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90000" y="9005161"/>
            <a:ext cx="3971925" cy="75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  <a:tabLst>
                <a:tab pos="2312035" algn="l"/>
              </a:tabLst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Количество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ошибок,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связанных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человеческим	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Время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обработку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видеоматериалов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фактором,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сократилось	сократилось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5"/>
              </a:spcBef>
              <a:tabLst>
                <a:tab pos="2312035" algn="l"/>
              </a:tabLst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100" b="1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1%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10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раз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5414898" y="5731116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/>
          <p:cNvGrpSpPr/>
          <p:nvPr/>
        </p:nvGrpSpPr>
        <p:grpSpPr>
          <a:xfrm>
            <a:off x="0" y="5501647"/>
            <a:ext cx="10800080" cy="1359535"/>
            <a:chOff x="0" y="5501647"/>
            <a:chExt cx="10800080" cy="1359535"/>
          </a:xfrm>
        </p:grpSpPr>
        <p:sp>
          <p:nvSpPr>
            <p:cNvPr id="26" name="object 26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1027823" y="6262102"/>
              <a:ext cx="356870" cy="495934"/>
            </a:xfrm>
            <a:custGeom>
              <a:avLst/>
              <a:gdLst/>
              <a:ahLst/>
              <a:cxnLst/>
              <a:rect l="l" t="t" r="r" b="b"/>
              <a:pathLst>
                <a:path w="356869" h="495934">
                  <a:moveTo>
                    <a:pt x="122491" y="193001"/>
                  </a:moveTo>
                  <a:lnTo>
                    <a:pt x="122301" y="191452"/>
                  </a:lnTo>
                  <a:lnTo>
                    <a:pt x="118135" y="187477"/>
                  </a:lnTo>
                  <a:lnTo>
                    <a:pt x="114452" y="186613"/>
                  </a:lnTo>
                  <a:lnTo>
                    <a:pt x="111645" y="187769"/>
                  </a:lnTo>
                  <a:lnTo>
                    <a:pt x="108165" y="189217"/>
                  </a:lnTo>
                  <a:lnTo>
                    <a:pt x="107480" y="191935"/>
                  </a:lnTo>
                  <a:lnTo>
                    <a:pt x="107480" y="212750"/>
                  </a:lnTo>
                  <a:lnTo>
                    <a:pt x="107772" y="215074"/>
                  </a:lnTo>
                  <a:lnTo>
                    <a:pt x="111645" y="219824"/>
                  </a:lnTo>
                  <a:lnTo>
                    <a:pt x="117449" y="219913"/>
                  </a:lnTo>
                  <a:lnTo>
                    <a:pt x="120357" y="217017"/>
                  </a:lnTo>
                  <a:lnTo>
                    <a:pt x="122301" y="214985"/>
                  </a:lnTo>
                  <a:lnTo>
                    <a:pt x="122491" y="213918"/>
                  </a:lnTo>
                  <a:lnTo>
                    <a:pt x="122491" y="193001"/>
                  </a:lnTo>
                  <a:close/>
                </a:path>
                <a:path w="356869" h="495934">
                  <a:moveTo>
                    <a:pt x="122974" y="325945"/>
                  </a:moveTo>
                  <a:lnTo>
                    <a:pt x="122694" y="324205"/>
                  </a:lnTo>
                  <a:lnTo>
                    <a:pt x="118427" y="318782"/>
                  </a:lnTo>
                  <a:lnTo>
                    <a:pt x="112420" y="318401"/>
                  </a:lnTo>
                  <a:lnTo>
                    <a:pt x="109423" y="321398"/>
                  </a:lnTo>
                  <a:lnTo>
                    <a:pt x="107683" y="323138"/>
                  </a:lnTo>
                  <a:lnTo>
                    <a:pt x="107492" y="324599"/>
                  </a:lnTo>
                  <a:lnTo>
                    <a:pt x="107492" y="343192"/>
                  </a:lnTo>
                  <a:lnTo>
                    <a:pt x="107873" y="346671"/>
                  </a:lnTo>
                  <a:lnTo>
                    <a:pt x="111937" y="352488"/>
                  </a:lnTo>
                  <a:lnTo>
                    <a:pt x="119684" y="351802"/>
                  </a:lnTo>
                  <a:lnTo>
                    <a:pt x="121920" y="346964"/>
                  </a:lnTo>
                  <a:lnTo>
                    <a:pt x="122491" y="345605"/>
                  </a:lnTo>
                  <a:lnTo>
                    <a:pt x="122974" y="340093"/>
                  </a:lnTo>
                  <a:lnTo>
                    <a:pt x="122974" y="325945"/>
                  </a:lnTo>
                  <a:close/>
                </a:path>
                <a:path w="356869" h="495934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84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356869" h="495934">
                  <a:moveTo>
                    <a:pt x="122974" y="152031"/>
                  </a:moveTo>
                  <a:lnTo>
                    <a:pt x="122783" y="150876"/>
                  </a:lnTo>
                  <a:lnTo>
                    <a:pt x="118325" y="145834"/>
                  </a:lnTo>
                  <a:lnTo>
                    <a:pt x="114744" y="144868"/>
                  </a:lnTo>
                  <a:lnTo>
                    <a:pt x="111645" y="146126"/>
                  </a:lnTo>
                  <a:lnTo>
                    <a:pt x="108165" y="147574"/>
                  </a:lnTo>
                  <a:lnTo>
                    <a:pt x="107480" y="150291"/>
                  </a:lnTo>
                  <a:lnTo>
                    <a:pt x="107480" y="175082"/>
                  </a:lnTo>
                  <a:lnTo>
                    <a:pt x="108445" y="177215"/>
                  </a:lnTo>
                  <a:lnTo>
                    <a:pt x="117551" y="177495"/>
                  </a:lnTo>
                  <a:lnTo>
                    <a:pt x="118910" y="176923"/>
                  </a:lnTo>
                  <a:lnTo>
                    <a:pt x="120650" y="174790"/>
                  </a:lnTo>
                  <a:lnTo>
                    <a:pt x="122783" y="172364"/>
                  </a:lnTo>
                  <a:lnTo>
                    <a:pt x="122974" y="171297"/>
                  </a:lnTo>
                  <a:lnTo>
                    <a:pt x="122974" y="152031"/>
                  </a:lnTo>
                  <a:close/>
                </a:path>
                <a:path w="356869" h="495934">
                  <a:moveTo>
                    <a:pt x="123164" y="281406"/>
                  </a:moveTo>
                  <a:lnTo>
                    <a:pt x="122199" y="277723"/>
                  </a:lnTo>
                  <a:lnTo>
                    <a:pt x="118516" y="275983"/>
                  </a:lnTo>
                  <a:lnTo>
                    <a:pt x="115023" y="274434"/>
                  </a:lnTo>
                  <a:lnTo>
                    <a:pt x="112903" y="274624"/>
                  </a:lnTo>
                  <a:lnTo>
                    <a:pt x="109994" y="276948"/>
                  </a:lnTo>
                  <a:lnTo>
                    <a:pt x="107480" y="278879"/>
                  </a:lnTo>
                  <a:lnTo>
                    <a:pt x="107480" y="304939"/>
                  </a:lnTo>
                  <a:lnTo>
                    <a:pt x="108343" y="306870"/>
                  </a:lnTo>
                  <a:lnTo>
                    <a:pt x="121221" y="306870"/>
                  </a:lnTo>
                  <a:lnTo>
                    <a:pt x="122389" y="304647"/>
                  </a:lnTo>
                  <a:lnTo>
                    <a:pt x="123164" y="281406"/>
                  </a:lnTo>
                  <a:close/>
                </a:path>
                <a:path w="356869" h="495934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356869" h="495934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356869" h="495934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356869" h="495934">
                  <a:moveTo>
                    <a:pt x="150088" y="152133"/>
                  </a:moveTo>
                  <a:lnTo>
                    <a:pt x="149796" y="149898"/>
                  </a:lnTo>
                  <a:lnTo>
                    <a:pt x="146405" y="145834"/>
                  </a:lnTo>
                  <a:lnTo>
                    <a:pt x="142633" y="144868"/>
                  </a:lnTo>
                  <a:lnTo>
                    <a:pt x="139827" y="146126"/>
                  </a:lnTo>
                  <a:lnTo>
                    <a:pt x="135572" y="147866"/>
                  </a:lnTo>
                  <a:lnTo>
                    <a:pt x="134594" y="150672"/>
                  </a:lnTo>
                  <a:lnTo>
                    <a:pt x="134594" y="172656"/>
                  </a:lnTo>
                  <a:lnTo>
                    <a:pt x="135572" y="175463"/>
                  </a:lnTo>
                  <a:lnTo>
                    <a:pt x="142824" y="178181"/>
                  </a:lnTo>
                  <a:lnTo>
                    <a:pt x="147866" y="176631"/>
                  </a:lnTo>
                  <a:lnTo>
                    <a:pt x="149123" y="174205"/>
                  </a:lnTo>
                  <a:lnTo>
                    <a:pt x="149707" y="173240"/>
                  </a:lnTo>
                  <a:lnTo>
                    <a:pt x="150088" y="167424"/>
                  </a:lnTo>
                  <a:lnTo>
                    <a:pt x="150088" y="152133"/>
                  </a:lnTo>
                  <a:close/>
                </a:path>
                <a:path w="356869" h="495934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690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99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356869" h="495934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356869" h="495934">
                  <a:moveTo>
                    <a:pt x="222707" y="322465"/>
                  </a:moveTo>
                  <a:lnTo>
                    <a:pt x="221742" y="319265"/>
                  </a:lnTo>
                  <a:lnTo>
                    <a:pt x="215442" y="316369"/>
                  </a:lnTo>
                  <a:lnTo>
                    <a:pt x="214287" y="316369"/>
                  </a:lnTo>
                  <a:lnTo>
                    <a:pt x="207251" y="332968"/>
                  </a:lnTo>
                  <a:lnTo>
                    <a:pt x="207479" y="340982"/>
                  </a:lnTo>
                  <a:lnTo>
                    <a:pt x="208178" y="345605"/>
                  </a:lnTo>
                  <a:lnTo>
                    <a:pt x="209448" y="348030"/>
                  </a:lnTo>
                  <a:lnTo>
                    <a:pt x="214477" y="349580"/>
                  </a:lnTo>
                  <a:lnTo>
                    <a:pt x="221742" y="346862"/>
                  </a:lnTo>
                  <a:lnTo>
                    <a:pt x="222707" y="344055"/>
                  </a:lnTo>
                  <a:lnTo>
                    <a:pt x="222707" y="322465"/>
                  </a:lnTo>
                  <a:close/>
                </a:path>
                <a:path w="356869" h="495934">
                  <a:moveTo>
                    <a:pt x="222910" y="299707"/>
                  </a:moveTo>
                  <a:lnTo>
                    <a:pt x="222516" y="288378"/>
                  </a:lnTo>
                  <a:lnTo>
                    <a:pt x="222237" y="277444"/>
                  </a:lnTo>
                  <a:lnTo>
                    <a:pt x="222034" y="276567"/>
                  </a:lnTo>
                  <a:lnTo>
                    <a:pt x="217004" y="272402"/>
                  </a:lnTo>
                  <a:lnTo>
                    <a:pt x="212940" y="272503"/>
                  </a:lnTo>
                  <a:lnTo>
                    <a:pt x="209740" y="275018"/>
                  </a:lnTo>
                  <a:lnTo>
                    <a:pt x="207225" y="276948"/>
                  </a:lnTo>
                  <a:lnTo>
                    <a:pt x="207225" y="299999"/>
                  </a:lnTo>
                  <a:lnTo>
                    <a:pt x="207314" y="300875"/>
                  </a:lnTo>
                  <a:lnTo>
                    <a:pt x="212547" y="305714"/>
                  </a:lnTo>
                  <a:lnTo>
                    <a:pt x="217297" y="305612"/>
                  </a:lnTo>
                  <a:lnTo>
                    <a:pt x="222808" y="300101"/>
                  </a:lnTo>
                  <a:lnTo>
                    <a:pt x="222910" y="299707"/>
                  </a:lnTo>
                  <a:close/>
                </a:path>
                <a:path w="356869" h="495934">
                  <a:moveTo>
                    <a:pt x="249821" y="323532"/>
                  </a:moveTo>
                  <a:lnTo>
                    <a:pt x="249529" y="321297"/>
                  </a:lnTo>
                  <a:lnTo>
                    <a:pt x="246138" y="317233"/>
                  </a:lnTo>
                  <a:lnTo>
                    <a:pt x="242366" y="316268"/>
                  </a:lnTo>
                  <a:lnTo>
                    <a:pt x="239560" y="317525"/>
                  </a:lnTo>
                  <a:lnTo>
                    <a:pt x="235305" y="319265"/>
                  </a:lnTo>
                  <a:lnTo>
                    <a:pt x="234327" y="322072"/>
                  </a:lnTo>
                  <a:lnTo>
                    <a:pt x="234327" y="344055"/>
                  </a:lnTo>
                  <a:lnTo>
                    <a:pt x="235305" y="346862"/>
                  </a:lnTo>
                  <a:lnTo>
                    <a:pt x="242557" y="349580"/>
                  </a:lnTo>
                  <a:lnTo>
                    <a:pt x="247599" y="348030"/>
                  </a:lnTo>
                  <a:lnTo>
                    <a:pt x="248856" y="345605"/>
                  </a:lnTo>
                  <a:lnTo>
                    <a:pt x="249440" y="344639"/>
                  </a:lnTo>
                  <a:lnTo>
                    <a:pt x="249821" y="338823"/>
                  </a:lnTo>
                  <a:lnTo>
                    <a:pt x="249821" y="323532"/>
                  </a:lnTo>
                  <a:close/>
                </a:path>
                <a:path w="356869" h="495934">
                  <a:moveTo>
                    <a:pt x="249821" y="276948"/>
                  </a:moveTo>
                  <a:lnTo>
                    <a:pt x="244017" y="272491"/>
                  </a:lnTo>
                  <a:lnTo>
                    <a:pt x="239750" y="272402"/>
                  </a:lnTo>
                  <a:lnTo>
                    <a:pt x="237236" y="274916"/>
                  </a:lnTo>
                  <a:lnTo>
                    <a:pt x="234530" y="277634"/>
                  </a:lnTo>
                  <a:lnTo>
                    <a:pt x="234137" y="280238"/>
                  </a:lnTo>
                  <a:lnTo>
                    <a:pt x="234810" y="300380"/>
                  </a:lnTo>
                  <a:lnTo>
                    <a:pt x="235013" y="301447"/>
                  </a:lnTo>
                  <a:lnTo>
                    <a:pt x="240233" y="305612"/>
                  </a:lnTo>
                  <a:lnTo>
                    <a:pt x="245084" y="305511"/>
                  </a:lnTo>
                  <a:lnTo>
                    <a:pt x="249631" y="300672"/>
                  </a:lnTo>
                  <a:lnTo>
                    <a:pt x="249821" y="299415"/>
                  </a:lnTo>
                  <a:lnTo>
                    <a:pt x="249821" y="276948"/>
                  </a:lnTo>
                  <a:close/>
                </a:path>
                <a:path w="356869" h="495934">
                  <a:moveTo>
                    <a:pt x="249834" y="236283"/>
                  </a:moveTo>
                  <a:lnTo>
                    <a:pt x="249732" y="235407"/>
                  </a:lnTo>
                  <a:lnTo>
                    <a:pt x="244792" y="230860"/>
                  </a:lnTo>
                  <a:lnTo>
                    <a:pt x="240144" y="230759"/>
                  </a:lnTo>
                  <a:lnTo>
                    <a:pt x="237147" y="233184"/>
                  </a:lnTo>
                  <a:lnTo>
                    <a:pt x="234924" y="234924"/>
                  </a:lnTo>
                  <a:lnTo>
                    <a:pt x="234823" y="235610"/>
                  </a:lnTo>
                  <a:lnTo>
                    <a:pt x="234823" y="259041"/>
                  </a:lnTo>
                  <a:lnTo>
                    <a:pt x="234924" y="259715"/>
                  </a:lnTo>
                  <a:lnTo>
                    <a:pt x="237147" y="261454"/>
                  </a:lnTo>
                  <a:lnTo>
                    <a:pt x="240055" y="263880"/>
                  </a:lnTo>
                  <a:lnTo>
                    <a:pt x="244119" y="263779"/>
                  </a:lnTo>
                  <a:lnTo>
                    <a:pt x="249834" y="259334"/>
                  </a:lnTo>
                  <a:lnTo>
                    <a:pt x="249834" y="236283"/>
                  </a:lnTo>
                  <a:close/>
                </a:path>
                <a:path w="356869" h="495934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911"/>
                  </a:lnTo>
                  <a:lnTo>
                    <a:pt x="310984" y="299123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40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40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712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95"/>
                  </a:lnTo>
                  <a:lnTo>
                    <a:pt x="185699" y="110591"/>
                  </a:lnTo>
                  <a:lnTo>
                    <a:pt x="185661" y="107581"/>
                  </a:lnTo>
                  <a:lnTo>
                    <a:pt x="185229" y="99225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55"/>
                  </a:lnTo>
                  <a:lnTo>
                    <a:pt x="170129" y="110591"/>
                  </a:lnTo>
                  <a:lnTo>
                    <a:pt x="170192" y="299123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712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40"/>
                  </a:lnTo>
                  <a:lnTo>
                    <a:pt x="86575" y="183349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73" y="292455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94"/>
                  </a:lnTo>
                  <a:lnTo>
                    <a:pt x="199694" y="52984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251955" y="52971"/>
                  </a:lnTo>
                  <a:lnTo>
                    <a:pt x="201993" y="37096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84"/>
                  </a:lnTo>
                  <a:lnTo>
                    <a:pt x="52158" y="70129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18" y="445427"/>
                  </a:lnTo>
                  <a:lnTo>
                    <a:pt x="178168" y="463054"/>
                  </a:lnTo>
                  <a:lnTo>
                    <a:pt x="191566" y="457327"/>
                  </a:lnTo>
                  <a:lnTo>
                    <a:pt x="214464" y="442976"/>
                  </a:lnTo>
                  <a:lnTo>
                    <a:pt x="215201" y="442429"/>
                  </a:lnTo>
                  <a:lnTo>
                    <a:pt x="240512" y="424256"/>
                  </a:lnTo>
                  <a:lnTo>
                    <a:pt x="272338" y="396443"/>
                  </a:lnTo>
                  <a:lnTo>
                    <a:pt x="302577" y="361137"/>
                  </a:lnTo>
                  <a:lnTo>
                    <a:pt x="306705" y="353834"/>
                  </a:lnTo>
                  <a:lnTo>
                    <a:pt x="315506" y="338302"/>
                  </a:lnTo>
                  <a:lnTo>
                    <a:pt x="324192" y="314706"/>
                  </a:lnTo>
                  <a:lnTo>
                    <a:pt x="326809" y="305409"/>
                  </a:lnTo>
                  <a:lnTo>
                    <a:pt x="327063" y="210426"/>
                  </a:lnTo>
                  <a:lnTo>
                    <a:pt x="327291" y="79692"/>
                  </a:lnTo>
                  <a:close/>
                </a:path>
                <a:path w="356869" h="495934">
                  <a:moveTo>
                    <a:pt x="356247" y="58204"/>
                  </a:moveTo>
                  <a:lnTo>
                    <a:pt x="266623" y="27139"/>
                  </a:lnTo>
                  <a:lnTo>
                    <a:pt x="206844" y="8394"/>
                  </a:lnTo>
                  <a:lnTo>
                    <a:pt x="177495" y="0"/>
                  </a:lnTo>
                  <a:lnTo>
                    <a:pt x="169354" y="2222"/>
                  </a:lnTo>
                  <a:lnTo>
                    <a:pt x="122135" y="16814"/>
                  </a:lnTo>
                  <a:lnTo>
                    <a:pt x="27305" y="47498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605"/>
                  </a:lnTo>
                  <a:lnTo>
                    <a:pt x="812" y="257314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356869" h="495934">
                  <a:moveTo>
                    <a:pt x="356311" y="151472"/>
                  </a:moveTo>
                  <a:lnTo>
                    <a:pt x="356095" y="123266"/>
                  </a:lnTo>
                  <a:lnTo>
                    <a:pt x="355523" y="112102"/>
                  </a:lnTo>
                  <a:lnTo>
                    <a:pt x="354406" y="109334"/>
                  </a:lnTo>
                  <a:lnTo>
                    <a:pt x="351409" y="106337"/>
                  </a:lnTo>
                  <a:lnTo>
                    <a:pt x="345401" y="106718"/>
                  </a:lnTo>
                  <a:lnTo>
                    <a:pt x="340880" y="151904"/>
                  </a:lnTo>
                  <a:lnTo>
                    <a:pt x="340804" y="253403"/>
                  </a:lnTo>
                  <a:lnTo>
                    <a:pt x="340601" y="283057"/>
                  </a:lnTo>
                  <a:lnTo>
                    <a:pt x="327164" y="345376"/>
                  </a:lnTo>
                  <a:lnTo>
                    <a:pt x="302996" y="382854"/>
                  </a:lnTo>
                  <a:lnTo>
                    <a:pt x="267449" y="419442"/>
                  </a:lnTo>
                  <a:lnTo>
                    <a:pt x="221068" y="454444"/>
                  </a:lnTo>
                  <a:lnTo>
                    <a:pt x="183769" y="476707"/>
                  </a:lnTo>
                  <a:lnTo>
                    <a:pt x="178269" y="479234"/>
                  </a:lnTo>
                  <a:lnTo>
                    <a:pt x="172580" y="476745"/>
                  </a:lnTo>
                  <a:lnTo>
                    <a:pt x="132664" y="452615"/>
                  </a:lnTo>
                  <a:lnTo>
                    <a:pt x="100660" y="429310"/>
                  </a:lnTo>
                  <a:lnTo>
                    <a:pt x="54775" y="384378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28"/>
                  </a:lnTo>
                  <a:lnTo>
                    <a:pt x="15494" y="290118"/>
                  </a:lnTo>
                  <a:lnTo>
                    <a:pt x="15011" y="286537"/>
                  </a:lnTo>
                  <a:lnTo>
                    <a:pt x="12204" y="280339"/>
                  </a:lnTo>
                  <a:lnTo>
                    <a:pt x="4457" y="279666"/>
                  </a:lnTo>
                  <a:lnTo>
                    <a:pt x="1460" y="283921"/>
                  </a:lnTo>
                  <a:lnTo>
                    <a:pt x="165" y="289814"/>
                  </a:lnTo>
                  <a:lnTo>
                    <a:pt x="419" y="300024"/>
                  </a:lnTo>
                  <a:lnTo>
                    <a:pt x="20497" y="362610"/>
                  </a:lnTo>
                  <a:lnTo>
                    <a:pt x="46405" y="399211"/>
                  </a:lnTo>
                  <a:lnTo>
                    <a:pt x="82080" y="434517"/>
                  </a:lnTo>
                  <a:lnTo>
                    <a:pt x="127050" y="468007"/>
                  </a:lnTo>
                  <a:lnTo>
                    <a:pt x="159867" y="487807"/>
                  </a:lnTo>
                  <a:lnTo>
                    <a:pt x="178168" y="495706"/>
                  </a:lnTo>
                  <a:lnTo>
                    <a:pt x="184848" y="493598"/>
                  </a:lnTo>
                  <a:lnTo>
                    <a:pt x="229400" y="467906"/>
                  </a:lnTo>
                  <a:lnTo>
                    <a:pt x="262445" y="444246"/>
                  </a:lnTo>
                  <a:lnTo>
                    <a:pt x="291376" y="418719"/>
                  </a:lnTo>
                  <a:lnTo>
                    <a:pt x="329895" y="372605"/>
                  </a:lnTo>
                  <a:lnTo>
                    <a:pt x="351510" y="325272"/>
                  </a:lnTo>
                  <a:lnTo>
                    <a:pt x="356260" y="264083"/>
                  </a:lnTo>
                  <a:lnTo>
                    <a:pt x="356311" y="151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5773760" y="5841414"/>
            <a:ext cx="323850" cy="852805"/>
            <a:chOff x="5773760" y="5841414"/>
            <a:chExt cx="323850" cy="852805"/>
          </a:xfrm>
        </p:grpSpPr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48603" y="5855766"/>
              <a:ext cx="173700" cy="180279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773750" y="5841415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4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4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4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4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4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587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17397" y="6446589"/>
              <a:ext cx="236639" cy="247342"/>
            </a:xfrm>
            <a:prstGeom prst="rect">
              <a:avLst/>
            </a:prstGeom>
          </p:spPr>
        </p:pic>
      </p:grpSp>
      <p:pic>
        <p:nvPicPr>
          <p:cNvPr id="34" name="object 3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825475" y="7420812"/>
            <a:ext cx="1041099" cy="288828"/>
          </a:xfrm>
          <a:prstGeom prst="rect">
            <a:avLst/>
          </a:prstGeom>
        </p:spPr>
      </p:pic>
      <p:pic>
        <p:nvPicPr>
          <p:cNvPr id="35" name="object 3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167852" y="8146328"/>
            <a:ext cx="356345" cy="404937"/>
          </a:xfrm>
          <a:prstGeom prst="rect">
            <a:avLst/>
          </a:prstGeom>
        </p:spPr>
      </p:pic>
      <p:grpSp>
        <p:nvGrpSpPr>
          <p:cNvPr id="36" name="object 36"/>
          <p:cNvGrpSpPr/>
          <p:nvPr/>
        </p:nvGrpSpPr>
        <p:grpSpPr>
          <a:xfrm>
            <a:off x="8657996" y="5708662"/>
            <a:ext cx="1242060" cy="1355725"/>
            <a:chOff x="8657996" y="5708662"/>
            <a:chExt cx="1242060" cy="1355725"/>
          </a:xfrm>
        </p:grpSpPr>
        <p:sp>
          <p:nvSpPr>
            <p:cNvPr id="37" name="object 37"/>
            <p:cNvSpPr/>
            <p:nvPr/>
          </p:nvSpPr>
          <p:spPr>
            <a:xfrm>
              <a:off x="8657996" y="5708662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58000" y="5780936"/>
              <a:ext cx="1241999" cy="1241999"/>
            </a:xfrm>
            <a:prstGeom prst="rect">
              <a:avLst/>
            </a:prstGeom>
          </p:spPr>
        </p:pic>
      </p:grpSp>
      <p:sp>
        <p:nvSpPr>
          <p:cNvPr id="39" name="object 39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1" name="object 41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42" name="object 42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990003" y="4614087"/>
              <a:ext cx="8811260" cy="583565"/>
            </a:xfrm>
            <a:custGeom>
              <a:avLst/>
              <a:gdLst/>
              <a:ahLst/>
              <a:cxnLst/>
              <a:rect l="l" t="t" r="r" b="b"/>
              <a:pathLst>
                <a:path w="8811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8811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  <a:path w="8811260" h="583564">
                  <a:moveTo>
                    <a:pt x="8811006" y="0"/>
                  </a:moveTo>
                  <a:lnTo>
                    <a:pt x="6667843" y="0"/>
                  </a:lnTo>
                  <a:lnTo>
                    <a:pt x="6667843" y="583463"/>
                  </a:lnTo>
                  <a:lnTo>
                    <a:pt x="8811006" y="583463"/>
                  </a:lnTo>
                  <a:lnTo>
                    <a:pt x="8811006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" name="object 44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45" name="object 45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6545999" y="1116786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720948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7296950" y="1267560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6545999" y="1839213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720948" y="1920669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7296950" y="1999169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1027823" y="1647760"/>
              <a:ext cx="356870" cy="495934"/>
            </a:xfrm>
            <a:custGeom>
              <a:avLst/>
              <a:gdLst/>
              <a:ahLst/>
              <a:cxnLst/>
              <a:rect l="l" t="t" r="r" b="b"/>
              <a:pathLst>
                <a:path w="356869" h="495935">
                  <a:moveTo>
                    <a:pt x="122491" y="192989"/>
                  </a:moveTo>
                  <a:lnTo>
                    <a:pt x="122301" y="191439"/>
                  </a:lnTo>
                  <a:lnTo>
                    <a:pt x="118135" y="187464"/>
                  </a:lnTo>
                  <a:lnTo>
                    <a:pt x="114452" y="186601"/>
                  </a:lnTo>
                  <a:lnTo>
                    <a:pt x="111645" y="187756"/>
                  </a:lnTo>
                  <a:lnTo>
                    <a:pt x="108165" y="189204"/>
                  </a:lnTo>
                  <a:lnTo>
                    <a:pt x="107480" y="191922"/>
                  </a:lnTo>
                  <a:lnTo>
                    <a:pt x="107480" y="212737"/>
                  </a:lnTo>
                  <a:lnTo>
                    <a:pt x="107772" y="215061"/>
                  </a:lnTo>
                  <a:lnTo>
                    <a:pt x="111645" y="219811"/>
                  </a:lnTo>
                  <a:lnTo>
                    <a:pt x="117449" y="219900"/>
                  </a:lnTo>
                  <a:lnTo>
                    <a:pt x="120357" y="217004"/>
                  </a:lnTo>
                  <a:lnTo>
                    <a:pt x="122301" y="214972"/>
                  </a:lnTo>
                  <a:lnTo>
                    <a:pt x="122491" y="213906"/>
                  </a:lnTo>
                  <a:lnTo>
                    <a:pt x="122491" y="192989"/>
                  </a:lnTo>
                  <a:close/>
                </a:path>
                <a:path w="356869" h="495935">
                  <a:moveTo>
                    <a:pt x="122974" y="325932"/>
                  </a:moveTo>
                  <a:lnTo>
                    <a:pt x="122694" y="324192"/>
                  </a:lnTo>
                  <a:lnTo>
                    <a:pt x="118427" y="318770"/>
                  </a:lnTo>
                  <a:lnTo>
                    <a:pt x="112420" y="318389"/>
                  </a:lnTo>
                  <a:lnTo>
                    <a:pt x="109423" y="321386"/>
                  </a:lnTo>
                  <a:lnTo>
                    <a:pt x="107683" y="323126"/>
                  </a:lnTo>
                  <a:lnTo>
                    <a:pt x="107492" y="324586"/>
                  </a:lnTo>
                  <a:lnTo>
                    <a:pt x="107492" y="343179"/>
                  </a:lnTo>
                  <a:lnTo>
                    <a:pt x="107873" y="346659"/>
                  </a:lnTo>
                  <a:lnTo>
                    <a:pt x="111937" y="352475"/>
                  </a:lnTo>
                  <a:lnTo>
                    <a:pt x="119684" y="351790"/>
                  </a:lnTo>
                  <a:lnTo>
                    <a:pt x="121920" y="346951"/>
                  </a:lnTo>
                  <a:lnTo>
                    <a:pt x="122491" y="345592"/>
                  </a:lnTo>
                  <a:lnTo>
                    <a:pt x="122974" y="340080"/>
                  </a:lnTo>
                  <a:lnTo>
                    <a:pt x="122974" y="325932"/>
                  </a:lnTo>
                  <a:close/>
                </a:path>
                <a:path w="356869" h="495935">
                  <a:moveTo>
                    <a:pt x="122974" y="250215"/>
                  </a:moveTo>
                  <a:lnTo>
                    <a:pt x="122491" y="235889"/>
                  </a:lnTo>
                  <a:lnTo>
                    <a:pt x="122301" y="234823"/>
                  </a:lnTo>
                  <a:lnTo>
                    <a:pt x="120167" y="233172"/>
                  </a:lnTo>
                  <a:lnTo>
                    <a:pt x="117068" y="230657"/>
                  </a:lnTo>
                  <a:lnTo>
                    <a:pt x="112229" y="230759"/>
                  </a:lnTo>
                  <a:lnTo>
                    <a:pt x="109613" y="233565"/>
                  </a:lnTo>
                  <a:lnTo>
                    <a:pt x="107683" y="235597"/>
                  </a:lnTo>
                  <a:lnTo>
                    <a:pt x="107480" y="236855"/>
                  </a:lnTo>
                  <a:lnTo>
                    <a:pt x="107480" y="259321"/>
                  </a:lnTo>
                  <a:lnTo>
                    <a:pt x="114846" y="265036"/>
                  </a:lnTo>
                  <a:lnTo>
                    <a:pt x="121043" y="263004"/>
                  </a:lnTo>
                  <a:lnTo>
                    <a:pt x="122593" y="257098"/>
                  </a:lnTo>
                  <a:lnTo>
                    <a:pt x="122885" y="255739"/>
                  </a:lnTo>
                  <a:lnTo>
                    <a:pt x="122974" y="250215"/>
                  </a:lnTo>
                  <a:close/>
                </a:path>
                <a:path w="356869" h="495935">
                  <a:moveTo>
                    <a:pt x="122974" y="152019"/>
                  </a:moveTo>
                  <a:lnTo>
                    <a:pt x="122783" y="150863"/>
                  </a:lnTo>
                  <a:lnTo>
                    <a:pt x="118325" y="145821"/>
                  </a:lnTo>
                  <a:lnTo>
                    <a:pt x="114744" y="144856"/>
                  </a:lnTo>
                  <a:lnTo>
                    <a:pt x="111645" y="146113"/>
                  </a:lnTo>
                  <a:lnTo>
                    <a:pt x="108165" y="147561"/>
                  </a:lnTo>
                  <a:lnTo>
                    <a:pt x="107480" y="150279"/>
                  </a:lnTo>
                  <a:lnTo>
                    <a:pt x="107480" y="175069"/>
                  </a:lnTo>
                  <a:lnTo>
                    <a:pt x="108445" y="177203"/>
                  </a:lnTo>
                  <a:lnTo>
                    <a:pt x="117551" y="177482"/>
                  </a:lnTo>
                  <a:lnTo>
                    <a:pt x="118910" y="176911"/>
                  </a:lnTo>
                  <a:lnTo>
                    <a:pt x="120650" y="174777"/>
                  </a:lnTo>
                  <a:lnTo>
                    <a:pt x="122783" y="172351"/>
                  </a:lnTo>
                  <a:lnTo>
                    <a:pt x="122974" y="171284"/>
                  </a:lnTo>
                  <a:lnTo>
                    <a:pt x="122974" y="152019"/>
                  </a:lnTo>
                  <a:close/>
                </a:path>
                <a:path w="356869" h="495935">
                  <a:moveTo>
                    <a:pt x="123164" y="281393"/>
                  </a:moveTo>
                  <a:lnTo>
                    <a:pt x="122199" y="277710"/>
                  </a:lnTo>
                  <a:lnTo>
                    <a:pt x="118516" y="275971"/>
                  </a:lnTo>
                  <a:lnTo>
                    <a:pt x="115023" y="274421"/>
                  </a:lnTo>
                  <a:lnTo>
                    <a:pt x="112903" y="274612"/>
                  </a:lnTo>
                  <a:lnTo>
                    <a:pt x="109994" y="276936"/>
                  </a:lnTo>
                  <a:lnTo>
                    <a:pt x="107480" y="278879"/>
                  </a:lnTo>
                  <a:lnTo>
                    <a:pt x="107480" y="304927"/>
                  </a:lnTo>
                  <a:lnTo>
                    <a:pt x="108343" y="306857"/>
                  </a:lnTo>
                  <a:lnTo>
                    <a:pt x="121221" y="306857"/>
                  </a:lnTo>
                  <a:lnTo>
                    <a:pt x="122389" y="304634"/>
                  </a:lnTo>
                  <a:lnTo>
                    <a:pt x="123164" y="281393"/>
                  </a:lnTo>
                  <a:close/>
                </a:path>
                <a:path w="356869" h="495935">
                  <a:moveTo>
                    <a:pt x="150088" y="324586"/>
                  </a:moveTo>
                  <a:lnTo>
                    <a:pt x="149898" y="323126"/>
                  </a:lnTo>
                  <a:lnTo>
                    <a:pt x="145148" y="318389"/>
                  </a:lnTo>
                  <a:lnTo>
                    <a:pt x="139141" y="318770"/>
                  </a:lnTo>
                  <a:lnTo>
                    <a:pt x="136626" y="321970"/>
                  </a:lnTo>
                  <a:lnTo>
                    <a:pt x="134886" y="324192"/>
                  </a:lnTo>
                  <a:lnTo>
                    <a:pt x="134594" y="325945"/>
                  </a:lnTo>
                  <a:lnTo>
                    <a:pt x="134594" y="340080"/>
                  </a:lnTo>
                  <a:lnTo>
                    <a:pt x="135077" y="345592"/>
                  </a:lnTo>
                  <a:lnTo>
                    <a:pt x="137883" y="351790"/>
                  </a:lnTo>
                  <a:lnTo>
                    <a:pt x="145630" y="352475"/>
                  </a:lnTo>
                  <a:lnTo>
                    <a:pt x="149694" y="346659"/>
                  </a:lnTo>
                  <a:lnTo>
                    <a:pt x="150088" y="343179"/>
                  </a:lnTo>
                  <a:lnTo>
                    <a:pt x="150088" y="324586"/>
                  </a:lnTo>
                  <a:close/>
                </a:path>
                <a:path w="356869" h="495935">
                  <a:moveTo>
                    <a:pt x="150088" y="280238"/>
                  </a:moveTo>
                  <a:lnTo>
                    <a:pt x="149987" y="279565"/>
                  </a:lnTo>
                  <a:lnTo>
                    <a:pt x="147662" y="277329"/>
                  </a:lnTo>
                  <a:lnTo>
                    <a:pt x="145237" y="274815"/>
                  </a:lnTo>
                  <a:lnTo>
                    <a:pt x="142430" y="274434"/>
                  </a:lnTo>
                  <a:lnTo>
                    <a:pt x="138658" y="275882"/>
                  </a:lnTo>
                  <a:lnTo>
                    <a:pt x="135458" y="277241"/>
                  </a:lnTo>
                  <a:lnTo>
                    <a:pt x="134594" y="280631"/>
                  </a:lnTo>
                  <a:lnTo>
                    <a:pt x="134594" y="300380"/>
                  </a:lnTo>
                  <a:lnTo>
                    <a:pt x="134886" y="302120"/>
                  </a:lnTo>
                  <a:lnTo>
                    <a:pt x="139242" y="307644"/>
                  </a:lnTo>
                  <a:lnTo>
                    <a:pt x="145148" y="307936"/>
                  </a:lnTo>
                  <a:lnTo>
                    <a:pt x="149885" y="302895"/>
                  </a:lnTo>
                  <a:lnTo>
                    <a:pt x="150088" y="301345"/>
                  </a:lnTo>
                  <a:lnTo>
                    <a:pt x="150088" y="280238"/>
                  </a:lnTo>
                  <a:close/>
                </a:path>
                <a:path w="356869" h="495935">
                  <a:moveTo>
                    <a:pt x="150088" y="236270"/>
                  </a:moveTo>
                  <a:lnTo>
                    <a:pt x="149999" y="235407"/>
                  </a:lnTo>
                  <a:lnTo>
                    <a:pt x="144767" y="230555"/>
                  </a:lnTo>
                  <a:lnTo>
                    <a:pt x="140017" y="230657"/>
                  </a:lnTo>
                  <a:lnTo>
                    <a:pt x="137020" y="233756"/>
                  </a:lnTo>
                  <a:lnTo>
                    <a:pt x="134696" y="235978"/>
                  </a:lnTo>
                  <a:lnTo>
                    <a:pt x="134594" y="236664"/>
                  </a:lnTo>
                  <a:lnTo>
                    <a:pt x="134594" y="257962"/>
                  </a:lnTo>
                  <a:lnTo>
                    <a:pt x="134696" y="258648"/>
                  </a:lnTo>
                  <a:lnTo>
                    <a:pt x="137020" y="260870"/>
                  </a:lnTo>
                  <a:lnTo>
                    <a:pt x="139928" y="263867"/>
                  </a:lnTo>
                  <a:lnTo>
                    <a:pt x="144094" y="263969"/>
                  </a:lnTo>
                  <a:lnTo>
                    <a:pt x="150088" y="259321"/>
                  </a:lnTo>
                  <a:lnTo>
                    <a:pt x="150088" y="236270"/>
                  </a:lnTo>
                  <a:close/>
                </a:path>
                <a:path w="356869" h="495935">
                  <a:moveTo>
                    <a:pt x="150088" y="152120"/>
                  </a:moveTo>
                  <a:lnTo>
                    <a:pt x="149796" y="149885"/>
                  </a:lnTo>
                  <a:lnTo>
                    <a:pt x="146405" y="145821"/>
                  </a:lnTo>
                  <a:lnTo>
                    <a:pt x="142633" y="144856"/>
                  </a:lnTo>
                  <a:lnTo>
                    <a:pt x="139827" y="146113"/>
                  </a:lnTo>
                  <a:lnTo>
                    <a:pt x="135572" y="147853"/>
                  </a:lnTo>
                  <a:lnTo>
                    <a:pt x="134594" y="150660"/>
                  </a:lnTo>
                  <a:lnTo>
                    <a:pt x="134594" y="172643"/>
                  </a:lnTo>
                  <a:lnTo>
                    <a:pt x="135572" y="175450"/>
                  </a:lnTo>
                  <a:lnTo>
                    <a:pt x="142824" y="178168"/>
                  </a:lnTo>
                  <a:lnTo>
                    <a:pt x="147866" y="176618"/>
                  </a:lnTo>
                  <a:lnTo>
                    <a:pt x="149123" y="174193"/>
                  </a:lnTo>
                  <a:lnTo>
                    <a:pt x="149707" y="173228"/>
                  </a:lnTo>
                  <a:lnTo>
                    <a:pt x="150088" y="167411"/>
                  </a:lnTo>
                  <a:lnTo>
                    <a:pt x="150088" y="152120"/>
                  </a:lnTo>
                  <a:close/>
                </a:path>
                <a:path w="356869" h="495935">
                  <a:moveTo>
                    <a:pt x="150482" y="193763"/>
                  </a:moveTo>
                  <a:lnTo>
                    <a:pt x="148932" y="189699"/>
                  </a:lnTo>
                  <a:lnTo>
                    <a:pt x="144183" y="186702"/>
                  </a:lnTo>
                  <a:lnTo>
                    <a:pt x="142633" y="186893"/>
                  </a:lnTo>
                  <a:lnTo>
                    <a:pt x="142252" y="186893"/>
                  </a:lnTo>
                  <a:lnTo>
                    <a:pt x="139344" y="187858"/>
                  </a:lnTo>
                  <a:lnTo>
                    <a:pt x="135572" y="189217"/>
                  </a:lnTo>
                  <a:lnTo>
                    <a:pt x="134594" y="192608"/>
                  </a:lnTo>
                  <a:lnTo>
                    <a:pt x="134594" y="214287"/>
                  </a:lnTo>
                  <a:lnTo>
                    <a:pt x="135572" y="217106"/>
                  </a:lnTo>
                  <a:lnTo>
                    <a:pt x="142824" y="219811"/>
                  </a:lnTo>
                  <a:lnTo>
                    <a:pt x="147866" y="218262"/>
                  </a:lnTo>
                  <a:lnTo>
                    <a:pt x="150190" y="213906"/>
                  </a:lnTo>
                  <a:lnTo>
                    <a:pt x="150482" y="193763"/>
                  </a:lnTo>
                  <a:close/>
                </a:path>
                <a:path w="356869" h="495935">
                  <a:moveTo>
                    <a:pt x="222224" y="235597"/>
                  </a:moveTo>
                  <a:lnTo>
                    <a:pt x="222123" y="234924"/>
                  </a:lnTo>
                  <a:lnTo>
                    <a:pt x="216801" y="230657"/>
                  </a:lnTo>
                  <a:lnTo>
                    <a:pt x="211963" y="230759"/>
                  </a:lnTo>
                  <a:lnTo>
                    <a:pt x="209346" y="233565"/>
                  </a:lnTo>
                  <a:lnTo>
                    <a:pt x="207416" y="235597"/>
                  </a:lnTo>
                  <a:lnTo>
                    <a:pt x="207213" y="236855"/>
                  </a:lnTo>
                  <a:lnTo>
                    <a:pt x="207213" y="259321"/>
                  </a:lnTo>
                  <a:lnTo>
                    <a:pt x="212928" y="263779"/>
                  </a:lnTo>
                  <a:lnTo>
                    <a:pt x="216992" y="263880"/>
                  </a:lnTo>
                  <a:lnTo>
                    <a:pt x="219900" y="261454"/>
                  </a:lnTo>
                  <a:lnTo>
                    <a:pt x="222123" y="259715"/>
                  </a:lnTo>
                  <a:lnTo>
                    <a:pt x="222224" y="259029"/>
                  </a:lnTo>
                  <a:lnTo>
                    <a:pt x="222224" y="235597"/>
                  </a:lnTo>
                  <a:close/>
                </a:path>
                <a:path w="356869" h="495935">
                  <a:moveTo>
                    <a:pt x="222707" y="322453"/>
                  </a:moveTo>
                  <a:lnTo>
                    <a:pt x="221742" y="319252"/>
                  </a:lnTo>
                  <a:lnTo>
                    <a:pt x="215442" y="316357"/>
                  </a:lnTo>
                  <a:lnTo>
                    <a:pt x="214287" y="316357"/>
                  </a:lnTo>
                  <a:lnTo>
                    <a:pt x="207251" y="332955"/>
                  </a:lnTo>
                  <a:lnTo>
                    <a:pt x="207479" y="340969"/>
                  </a:lnTo>
                  <a:lnTo>
                    <a:pt x="208178" y="345592"/>
                  </a:lnTo>
                  <a:lnTo>
                    <a:pt x="209448" y="348018"/>
                  </a:lnTo>
                  <a:lnTo>
                    <a:pt x="214477" y="349567"/>
                  </a:lnTo>
                  <a:lnTo>
                    <a:pt x="221742" y="346849"/>
                  </a:lnTo>
                  <a:lnTo>
                    <a:pt x="222707" y="344043"/>
                  </a:lnTo>
                  <a:lnTo>
                    <a:pt x="222707" y="322453"/>
                  </a:lnTo>
                  <a:close/>
                </a:path>
                <a:path w="356869" h="495935">
                  <a:moveTo>
                    <a:pt x="222910" y="299694"/>
                  </a:moveTo>
                  <a:lnTo>
                    <a:pt x="222516" y="288366"/>
                  </a:lnTo>
                  <a:lnTo>
                    <a:pt x="222237" y="277431"/>
                  </a:lnTo>
                  <a:lnTo>
                    <a:pt x="222034" y="276555"/>
                  </a:lnTo>
                  <a:lnTo>
                    <a:pt x="217004" y="272389"/>
                  </a:lnTo>
                  <a:lnTo>
                    <a:pt x="212940" y="272491"/>
                  </a:lnTo>
                  <a:lnTo>
                    <a:pt x="209740" y="275005"/>
                  </a:lnTo>
                  <a:lnTo>
                    <a:pt x="207225" y="276936"/>
                  </a:lnTo>
                  <a:lnTo>
                    <a:pt x="207225" y="299986"/>
                  </a:lnTo>
                  <a:lnTo>
                    <a:pt x="207314" y="300863"/>
                  </a:lnTo>
                  <a:lnTo>
                    <a:pt x="212547" y="305701"/>
                  </a:lnTo>
                  <a:lnTo>
                    <a:pt x="217297" y="305600"/>
                  </a:lnTo>
                  <a:lnTo>
                    <a:pt x="222808" y="300088"/>
                  </a:lnTo>
                  <a:lnTo>
                    <a:pt x="222910" y="299694"/>
                  </a:lnTo>
                  <a:close/>
                </a:path>
                <a:path w="356869" h="495935">
                  <a:moveTo>
                    <a:pt x="249821" y="323519"/>
                  </a:moveTo>
                  <a:lnTo>
                    <a:pt x="249529" y="321284"/>
                  </a:lnTo>
                  <a:lnTo>
                    <a:pt x="246138" y="317220"/>
                  </a:lnTo>
                  <a:lnTo>
                    <a:pt x="242366" y="316255"/>
                  </a:lnTo>
                  <a:lnTo>
                    <a:pt x="239560" y="317512"/>
                  </a:lnTo>
                  <a:lnTo>
                    <a:pt x="235305" y="319252"/>
                  </a:lnTo>
                  <a:lnTo>
                    <a:pt x="234327" y="322059"/>
                  </a:lnTo>
                  <a:lnTo>
                    <a:pt x="234327" y="344043"/>
                  </a:lnTo>
                  <a:lnTo>
                    <a:pt x="235305" y="346849"/>
                  </a:lnTo>
                  <a:lnTo>
                    <a:pt x="242557" y="349567"/>
                  </a:lnTo>
                  <a:lnTo>
                    <a:pt x="247599" y="348018"/>
                  </a:lnTo>
                  <a:lnTo>
                    <a:pt x="248856" y="345592"/>
                  </a:lnTo>
                  <a:lnTo>
                    <a:pt x="249440" y="344627"/>
                  </a:lnTo>
                  <a:lnTo>
                    <a:pt x="249821" y="338810"/>
                  </a:lnTo>
                  <a:lnTo>
                    <a:pt x="249821" y="323519"/>
                  </a:lnTo>
                  <a:close/>
                </a:path>
                <a:path w="356869" h="495935">
                  <a:moveTo>
                    <a:pt x="249821" y="276936"/>
                  </a:moveTo>
                  <a:lnTo>
                    <a:pt x="244017" y="272478"/>
                  </a:lnTo>
                  <a:lnTo>
                    <a:pt x="239750" y="272389"/>
                  </a:lnTo>
                  <a:lnTo>
                    <a:pt x="237236" y="274904"/>
                  </a:lnTo>
                  <a:lnTo>
                    <a:pt x="234518" y="277622"/>
                  </a:lnTo>
                  <a:lnTo>
                    <a:pt x="234137" y="280225"/>
                  </a:lnTo>
                  <a:lnTo>
                    <a:pt x="234810" y="300367"/>
                  </a:lnTo>
                  <a:lnTo>
                    <a:pt x="235013" y="301434"/>
                  </a:lnTo>
                  <a:lnTo>
                    <a:pt x="240233" y="305600"/>
                  </a:lnTo>
                  <a:lnTo>
                    <a:pt x="245084" y="305498"/>
                  </a:lnTo>
                  <a:lnTo>
                    <a:pt x="249631" y="300659"/>
                  </a:lnTo>
                  <a:lnTo>
                    <a:pt x="249821" y="299402"/>
                  </a:lnTo>
                  <a:lnTo>
                    <a:pt x="249821" y="276936"/>
                  </a:lnTo>
                  <a:close/>
                </a:path>
                <a:path w="356869" h="495935">
                  <a:moveTo>
                    <a:pt x="249834" y="236270"/>
                  </a:moveTo>
                  <a:lnTo>
                    <a:pt x="249732" y="235394"/>
                  </a:lnTo>
                  <a:lnTo>
                    <a:pt x="244792" y="230847"/>
                  </a:lnTo>
                  <a:lnTo>
                    <a:pt x="240144" y="230746"/>
                  </a:lnTo>
                  <a:lnTo>
                    <a:pt x="237147" y="233172"/>
                  </a:lnTo>
                  <a:lnTo>
                    <a:pt x="234924" y="234911"/>
                  </a:lnTo>
                  <a:lnTo>
                    <a:pt x="234823" y="235597"/>
                  </a:lnTo>
                  <a:lnTo>
                    <a:pt x="234823" y="259029"/>
                  </a:lnTo>
                  <a:lnTo>
                    <a:pt x="234924" y="259702"/>
                  </a:lnTo>
                  <a:lnTo>
                    <a:pt x="237147" y="261442"/>
                  </a:lnTo>
                  <a:lnTo>
                    <a:pt x="240055" y="263867"/>
                  </a:lnTo>
                  <a:lnTo>
                    <a:pt x="244119" y="263766"/>
                  </a:lnTo>
                  <a:lnTo>
                    <a:pt x="249834" y="259321"/>
                  </a:lnTo>
                  <a:lnTo>
                    <a:pt x="249834" y="236270"/>
                  </a:lnTo>
                  <a:close/>
                </a:path>
                <a:path w="356869" h="495935">
                  <a:moveTo>
                    <a:pt x="327291" y="79692"/>
                  </a:moveTo>
                  <a:lnTo>
                    <a:pt x="325158" y="77660"/>
                  </a:lnTo>
                  <a:lnTo>
                    <a:pt x="311797" y="72910"/>
                  </a:lnTo>
                  <a:lnTo>
                    <a:pt x="311797" y="88506"/>
                  </a:lnTo>
                  <a:lnTo>
                    <a:pt x="311708" y="257898"/>
                  </a:lnTo>
                  <a:lnTo>
                    <a:pt x="310984" y="299110"/>
                  </a:lnTo>
                  <a:lnTo>
                    <a:pt x="297268" y="339864"/>
                  </a:lnTo>
                  <a:lnTo>
                    <a:pt x="288556" y="353834"/>
                  </a:lnTo>
                  <a:lnTo>
                    <a:pt x="288480" y="233527"/>
                  </a:lnTo>
                  <a:lnTo>
                    <a:pt x="288315" y="216814"/>
                  </a:lnTo>
                  <a:lnTo>
                    <a:pt x="288201" y="213906"/>
                  </a:lnTo>
                  <a:lnTo>
                    <a:pt x="287705" y="206527"/>
                  </a:lnTo>
                  <a:lnTo>
                    <a:pt x="286524" y="203835"/>
                  </a:lnTo>
                  <a:lnTo>
                    <a:pt x="284581" y="201320"/>
                  </a:lnTo>
                  <a:lnTo>
                    <a:pt x="256120" y="201320"/>
                  </a:lnTo>
                  <a:lnTo>
                    <a:pt x="222618" y="210426"/>
                  </a:lnTo>
                  <a:lnTo>
                    <a:pt x="222999" y="211391"/>
                  </a:lnTo>
                  <a:lnTo>
                    <a:pt x="225526" y="214007"/>
                  </a:lnTo>
                  <a:lnTo>
                    <a:pt x="228333" y="216814"/>
                  </a:lnTo>
                  <a:lnTo>
                    <a:pt x="273062" y="216814"/>
                  </a:lnTo>
                  <a:lnTo>
                    <a:pt x="273062" y="374065"/>
                  </a:lnTo>
                  <a:lnTo>
                    <a:pt x="261734" y="385305"/>
                  </a:lnTo>
                  <a:lnTo>
                    <a:pt x="250304" y="396443"/>
                  </a:lnTo>
                  <a:lnTo>
                    <a:pt x="249237" y="363905"/>
                  </a:lnTo>
                  <a:lnTo>
                    <a:pt x="248958" y="363029"/>
                  </a:lnTo>
                  <a:lnTo>
                    <a:pt x="239166" y="363029"/>
                  </a:lnTo>
                  <a:lnTo>
                    <a:pt x="237909" y="363613"/>
                  </a:lnTo>
                  <a:lnTo>
                    <a:pt x="234429" y="367969"/>
                  </a:lnTo>
                  <a:lnTo>
                    <a:pt x="234327" y="409409"/>
                  </a:lnTo>
                  <a:lnTo>
                    <a:pt x="222707" y="418325"/>
                  </a:lnTo>
                  <a:lnTo>
                    <a:pt x="222643" y="378333"/>
                  </a:lnTo>
                  <a:lnTo>
                    <a:pt x="212153" y="361962"/>
                  </a:lnTo>
                  <a:lnTo>
                    <a:pt x="209156" y="364972"/>
                  </a:lnTo>
                  <a:lnTo>
                    <a:pt x="208076" y="366699"/>
                  </a:lnTo>
                  <a:lnTo>
                    <a:pt x="207492" y="370954"/>
                  </a:lnTo>
                  <a:lnTo>
                    <a:pt x="207314" y="378333"/>
                  </a:lnTo>
                  <a:lnTo>
                    <a:pt x="207213" y="428777"/>
                  </a:lnTo>
                  <a:lnTo>
                    <a:pt x="204609" y="430618"/>
                  </a:lnTo>
                  <a:lnTo>
                    <a:pt x="203060" y="431685"/>
                  </a:lnTo>
                  <a:lnTo>
                    <a:pt x="198310" y="434682"/>
                  </a:lnTo>
                  <a:lnTo>
                    <a:pt x="193954" y="437489"/>
                  </a:lnTo>
                  <a:lnTo>
                    <a:pt x="185915" y="442429"/>
                  </a:lnTo>
                  <a:lnTo>
                    <a:pt x="185915" y="442137"/>
                  </a:lnTo>
                  <a:lnTo>
                    <a:pt x="185915" y="216814"/>
                  </a:lnTo>
                  <a:lnTo>
                    <a:pt x="199085" y="216814"/>
                  </a:lnTo>
                  <a:lnTo>
                    <a:pt x="199859" y="216623"/>
                  </a:lnTo>
                  <a:lnTo>
                    <a:pt x="202577" y="213906"/>
                  </a:lnTo>
                  <a:lnTo>
                    <a:pt x="205765" y="210616"/>
                  </a:lnTo>
                  <a:lnTo>
                    <a:pt x="206057" y="207416"/>
                  </a:lnTo>
                  <a:lnTo>
                    <a:pt x="201409" y="201510"/>
                  </a:lnTo>
                  <a:lnTo>
                    <a:pt x="200736" y="201320"/>
                  </a:lnTo>
                  <a:lnTo>
                    <a:pt x="185915" y="201320"/>
                  </a:lnTo>
                  <a:lnTo>
                    <a:pt x="185801" y="117983"/>
                  </a:lnTo>
                  <a:lnTo>
                    <a:pt x="185699" y="110591"/>
                  </a:lnTo>
                  <a:lnTo>
                    <a:pt x="185661" y="107569"/>
                  </a:lnTo>
                  <a:lnTo>
                    <a:pt x="185229" y="99212"/>
                  </a:lnTo>
                  <a:lnTo>
                    <a:pt x="184467" y="95872"/>
                  </a:lnTo>
                  <a:lnTo>
                    <a:pt x="183007" y="92964"/>
                  </a:lnTo>
                  <a:lnTo>
                    <a:pt x="181267" y="91897"/>
                  </a:lnTo>
                  <a:lnTo>
                    <a:pt x="178066" y="91897"/>
                  </a:lnTo>
                  <a:lnTo>
                    <a:pt x="125145" y="107645"/>
                  </a:lnTo>
                  <a:lnTo>
                    <a:pt x="73393" y="124625"/>
                  </a:lnTo>
                  <a:lnTo>
                    <a:pt x="71716" y="152133"/>
                  </a:lnTo>
                  <a:lnTo>
                    <a:pt x="71843" y="153098"/>
                  </a:lnTo>
                  <a:lnTo>
                    <a:pt x="76111" y="157353"/>
                  </a:lnTo>
                  <a:lnTo>
                    <a:pt x="81330" y="157353"/>
                  </a:lnTo>
                  <a:lnTo>
                    <a:pt x="86372" y="153289"/>
                  </a:lnTo>
                  <a:lnTo>
                    <a:pt x="86664" y="152133"/>
                  </a:lnTo>
                  <a:lnTo>
                    <a:pt x="87147" y="139446"/>
                  </a:lnTo>
                  <a:lnTo>
                    <a:pt x="87528" y="135470"/>
                  </a:lnTo>
                  <a:lnTo>
                    <a:pt x="87731" y="135470"/>
                  </a:lnTo>
                  <a:lnTo>
                    <a:pt x="157861" y="114046"/>
                  </a:lnTo>
                  <a:lnTo>
                    <a:pt x="166763" y="111442"/>
                  </a:lnTo>
                  <a:lnTo>
                    <a:pt x="170129" y="110591"/>
                  </a:lnTo>
                  <a:lnTo>
                    <a:pt x="170192" y="299110"/>
                  </a:lnTo>
                  <a:lnTo>
                    <a:pt x="169938" y="442137"/>
                  </a:lnTo>
                  <a:lnTo>
                    <a:pt x="150088" y="429653"/>
                  </a:lnTo>
                  <a:lnTo>
                    <a:pt x="150088" y="418223"/>
                  </a:lnTo>
                  <a:lnTo>
                    <a:pt x="149987" y="378333"/>
                  </a:lnTo>
                  <a:lnTo>
                    <a:pt x="149796" y="370954"/>
                  </a:lnTo>
                  <a:lnTo>
                    <a:pt x="149225" y="366699"/>
                  </a:lnTo>
                  <a:lnTo>
                    <a:pt x="148145" y="364972"/>
                  </a:lnTo>
                  <a:lnTo>
                    <a:pt x="145148" y="361962"/>
                  </a:lnTo>
                  <a:lnTo>
                    <a:pt x="139141" y="362356"/>
                  </a:lnTo>
                  <a:lnTo>
                    <a:pt x="134505" y="412318"/>
                  </a:lnTo>
                  <a:lnTo>
                    <a:pt x="134404" y="418223"/>
                  </a:lnTo>
                  <a:lnTo>
                    <a:pt x="133819" y="418223"/>
                  </a:lnTo>
                  <a:lnTo>
                    <a:pt x="131203" y="416382"/>
                  </a:lnTo>
                  <a:lnTo>
                    <a:pt x="128295" y="414261"/>
                  </a:lnTo>
                  <a:lnTo>
                    <a:pt x="122974" y="410286"/>
                  </a:lnTo>
                  <a:lnTo>
                    <a:pt x="122974" y="397116"/>
                  </a:lnTo>
                  <a:lnTo>
                    <a:pt x="122872" y="367969"/>
                  </a:lnTo>
                  <a:lnTo>
                    <a:pt x="119392" y="363613"/>
                  </a:lnTo>
                  <a:lnTo>
                    <a:pt x="118135" y="363029"/>
                  </a:lnTo>
                  <a:lnTo>
                    <a:pt x="108356" y="363029"/>
                  </a:lnTo>
                  <a:lnTo>
                    <a:pt x="108064" y="363804"/>
                  </a:lnTo>
                  <a:lnTo>
                    <a:pt x="106997" y="397116"/>
                  </a:lnTo>
                  <a:lnTo>
                    <a:pt x="87147" y="378333"/>
                  </a:lnTo>
                  <a:lnTo>
                    <a:pt x="87147" y="359638"/>
                  </a:lnTo>
                  <a:lnTo>
                    <a:pt x="87096" y="233527"/>
                  </a:lnTo>
                  <a:lnTo>
                    <a:pt x="86575" y="183337"/>
                  </a:lnTo>
                  <a:lnTo>
                    <a:pt x="78816" y="169659"/>
                  </a:lnTo>
                  <a:lnTo>
                    <a:pt x="74168" y="173329"/>
                  </a:lnTo>
                  <a:lnTo>
                    <a:pt x="71653" y="175272"/>
                  </a:lnTo>
                  <a:lnTo>
                    <a:pt x="71653" y="359638"/>
                  </a:lnTo>
                  <a:lnTo>
                    <a:pt x="66230" y="351510"/>
                  </a:lnTo>
                  <a:lnTo>
                    <a:pt x="61328" y="343623"/>
                  </a:lnTo>
                  <a:lnTo>
                    <a:pt x="45161" y="292442"/>
                  </a:lnTo>
                  <a:lnTo>
                    <a:pt x="44538" y="88506"/>
                  </a:lnTo>
                  <a:lnTo>
                    <a:pt x="156083" y="52971"/>
                  </a:lnTo>
                  <a:lnTo>
                    <a:pt x="171754" y="48145"/>
                  </a:lnTo>
                  <a:lnTo>
                    <a:pt x="177685" y="46482"/>
                  </a:lnTo>
                  <a:lnTo>
                    <a:pt x="183654" y="48082"/>
                  </a:lnTo>
                  <a:lnTo>
                    <a:pt x="199694" y="52971"/>
                  </a:lnTo>
                  <a:lnTo>
                    <a:pt x="311797" y="88506"/>
                  </a:lnTo>
                  <a:lnTo>
                    <a:pt x="311797" y="72910"/>
                  </a:lnTo>
                  <a:lnTo>
                    <a:pt x="301663" y="69291"/>
                  </a:lnTo>
                  <a:lnTo>
                    <a:pt x="251955" y="52971"/>
                  </a:lnTo>
                  <a:lnTo>
                    <a:pt x="231546" y="46482"/>
                  </a:lnTo>
                  <a:lnTo>
                    <a:pt x="201993" y="37084"/>
                  </a:lnTo>
                  <a:lnTo>
                    <a:pt x="177685" y="30022"/>
                  </a:lnTo>
                  <a:lnTo>
                    <a:pt x="171310" y="31838"/>
                  </a:lnTo>
                  <a:lnTo>
                    <a:pt x="104368" y="52971"/>
                  </a:lnTo>
                  <a:lnTo>
                    <a:pt x="52158" y="70116"/>
                  </a:lnTo>
                  <a:lnTo>
                    <a:pt x="37020" y="75361"/>
                  </a:lnTo>
                  <a:lnTo>
                    <a:pt x="31076" y="77762"/>
                  </a:lnTo>
                  <a:lnTo>
                    <a:pt x="28943" y="79692"/>
                  </a:lnTo>
                  <a:lnTo>
                    <a:pt x="29451" y="276555"/>
                  </a:lnTo>
                  <a:lnTo>
                    <a:pt x="32245" y="315480"/>
                  </a:lnTo>
                  <a:lnTo>
                    <a:pt x="56489" y="365175"/>
                  </a:lnTo>
                  <a:lnTo>
                    <a:pt x="100698" y="412318"/>
                  </a:lnTo>
                  <a:lnTo>
                    <a:pt x="145605" y="445414"/>
                  </a:lnTo>
                  <a:lnTo>
                    <a:pt x="178168" y="463054"/>
                  </a:lnTo>
                  <a:lnTo>
                    <a:pt x="191566" y="457314"/>
                  </a:lnTo>
                  <a:lnTo>
                    <a:pt x="240512" y="424243"/>
                  </a:lnTo>
                  <a:lnTo>
                    <a:pt x="272326" y="396443"/>
                  </a:lnTo>
                  <a:lnTo>
                    <a:pt x="285254" y="383438"/>
                  </a:lnTo>
                  <a:lnTo>
                    <a:pt x="315506" y="338289"/>
                  </a:lnTo>
                  <a:lnTo>
                    <a:pt x="327050" y="210426"/>
                  </a:lnTo>
                  <a:lnTo>
                    <a:pt x="327291" y="79692"/>
                  </a:lnTo>
                  <a:close/>
                </a:path>
                <a:path w="356869" h="495935">
                  <a:moveTo>
                    <a:pt x="356247" y="58204"/>
                  </a:moveTo>
                  <a:lnTo>
                    <a:pt x="266623" y="27127"/>
                  </a:lnTo>
                  <a:lnTo>
                    <a:pt x="206844" y="8382"/>
                  </a:lnTo>
                  <a:lnTo>
                    <a:pt x="177495" y="0"/>
                  </a:lnTo>
                  <a:lnTo>
                    <a:pt x="169354" y="2209"/>
                  </a:lnTo>
                  <a:lnTo>
                    <a:pt x="122135" y="16802"/>
                  </a:lnTo>
                  <a:lnTo>
                    <a:pt x="27305" y="47472"/>
                  </a:lnTo>
                  <a:lnTo>
                    <a:pt x="0" y="58293"/>
                  </a:lnTo>
                  <a:lnTo>
                    <a:pt x="38" y="215696"/>
                  </a:lnTo>
                  <a:lnTo>
                    <a:pt x="241" y="245592"/>
                  </a:lnTo>
                  <a:lnTo>
                    <a:pt x="812" y="257302"/>
                  </a:lnTo>
                  <a:lnTo>
                    <a:pt x="1930" y="260197"/>
                  </a:lnTo>
                  <a:lnTo>
                    <a:pt x="4648" y="263093"/>
                  </a:lnTo>
                  <a:lnTo>
                    <a:pt x="10642" y="263093"/>
                  </a:lnTo>
                  <a:lnTo>
                    <a:pt x="15494" y="162775"/>
                  </a:lnTo>
                  <a:lnTo>
                    <a:pt x="15976" y="67297"/>
                  </a:lnTo>
                  <a:lnTo>
                    <a:pt x="178269" y="15405"/>
                  </a:lnTo>
                  <a:lnTo>
                    <a:pt x="340360" y="67297"/>
                  </a:lnTo>
                  <a:lnTo>
                    <a:pt x="341528" y="84924"/>
                  </a:lnTo>
                  <a:lnTo>
                    <a:pt x="342011" y="86372"/>
                  </a:lnTo>
                  <a:lnTo>
                    <a:pt x="348983" y="89573"/>
                  </a:lnTo>
                  <a:lnTo>
                    <a:pt x="351396" y="89192"/>
                  </a:lnTo>
                  <a:lnTo>
                    <a:pt x="356247" y="84340"/>
                  </a:lnTo>
                  <a:lnTo>
                    <a:pt x="356247" y="58204"/>
                  </a:lnTo>
                  <a:close/>
                </a:path>
                <a:path w="356869" h="495935">
                  <a:moveTo>
                    <a:pt x="356311" y="151472"/>
                  </a:moveTo>
                  <a:lnTo>
                    <a:pt x="356095" y="123253"/>
                  </a:lnTo>
                  <a:lnTo>
                    <a:pt x="355523" y="112090"/>
                  </a:lnTo>
                  <a:lnTo>
                    <a:pt x="354406" y="109321"/>
                  </a:lnTo>
                  <a:lnTo>
                    <a:pt x="351409" y="106324"/>
                  </a:lnTo>
                  <a:lnTo>
                    <a:pt x="345401" y="106705"/>
                  </a:lnTo>
                  <a:lnTo>
                    <a:pt x="340880" y="151892"/>
                  </a:lnTo>
                  <a:lnTo>
                    <a:pt x="340804" y="253390"/>
                  </a:lnTo>
                  <a:lnTo>
                    <a:pt x="340601" y="283044"/>
                  </a:lnTo>
                  <a:lnTo>
                    <a:pt x="327164" y="345363"/>
                  </a:lnTo>
                  <a:lnTo>
                    <a:pt x="302996" y="382854"/>
                  </a:lnTo>
                  <a:lnTo>
                    <a:pt x="267449" y="419430"/>
                  </a:lnTo>
                  <a:lnTo>
                    <a:pt x="221068" y="454431"/>
                  </a:lnTo>
                  <a:lnTo>
                    <a:pt x="183769" y="476694"/>
                  </a:lnTo>
                  <a:lnTo>
                    <a:pt x="178269" y="479221"/>
                  </a:lnTo>
                  <a:lnTo>
                    <a:pt x="172580" y="476732"/>
                  </a:lnTo>
                  <a:lnTo>
                    <a:pt x="132664" y="452602"/>
                  </a:lnTo>
                  <a:lnTo>
                    <a:pt x="100660" y="429310"/>
                  </a:lnTo>
                  <a:lnTo>
                    <a:pt x="54775" y="384365"/>
                  </a:lnTo>
                  <a:lnTo>
                    <a:pt x="29324" y="345833"/>
                  </a:lnTo>
                  <a:lnTo>
                    <a:pt x="17170" y="308673"/>
                  </a:lnTo>
                  <a:lnTo>
                    <a:pt x="15494" y="293116"/>
                  </a:lnTo>
                  <a:lnTo>
                    <a:pt x="15494" y="290106"/>
                  </a:lnTo>
                  <a:lnTo>
                    <a:pt x="15011" y="286524"/>
                  </a:lnTo>
                  <a:lnTo>
                    <a:pt x="12204" y="280327"/>
                  </a:lnTo>
                  <a:lnTo>
                    <a:pt x="4457" y="279654"/>
                  </a:lnTo>
                  <a:lnTo>
                    <a:pt x="1460" y="283908"/>
                  </a:lnTo>
                  <a:lnTo>
                    <a:pt x="165" y="289801"/>
                  </a:lnTo>
                  <a:lnTo>
                    <a:pt x="419" y="300012"/>
                  </a:lnTo>
                  <a:lnTo>
                    <a:pt x="20497" y="362610"/>
                  </a:lnTo>
                  <a:lnTo>
                    <a:pt x="46405" y="399199"/>
                  </a:lnTo>
                  <a:lnTo>
                    <a:pt x="82080" y="434505"/>
                  </a:lnTo>
                  <a:lnTo>
                    <a:pt x="127050" y="467995"/>
                  </a:lnTo>
                  <a:lnTo>
                    <a:pt x="159867" y="487794"/>
                  </a:lnTo>
                  <a:lnTo>
                    <a:pt x="178168" y="495693"/>
                  </a:lnTo>
                  <a:lnTo>
                    <a:pt x="184848" y="493598"/>
                  </a:lnTo>
                  <a:lnTo>
                    <a:pt x="229400" y="467893"/>
                  </a:lnTo>
                  <a:lnTo>
                    <a:pt x="262445" y="444246"/>
                  </a:lnTo>
                  <a:lnTo>
                    <a:pt x="291376" y="418706"/>
                  </a:lnTo>
                  <a:lnTo>
                    <a:pt x="329895" y="372605"/>
                  </a:lnTo>
                  <a:lnTo>
                    <a:pt x="351510" y="325259"/>
                  </a:lnTo>
                  <a:lnTo>
                    <a:pt x="356260" y="264071"/>
                  </a:lnTo>
                  <a:lnTo>
                    <a:pt x="356311" y="151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5414899" y="1116774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/>
          <p:cNvSpPr txBox="1"/>
          <p:nvPr/>
        </p:nvSpPr>
        <p:spPr>
          <a:xfrm>
            <a:off x="1710491" y="1057941"/>
            <a:ext cx="304228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Единая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интеллектуальная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ви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она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ю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для 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обеспечения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безопасности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990000" y="2610823"/>
            <a:ext cx="6769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авщик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400031" y="3171107"/>
            <a:ext cx="198501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420495" algn="l"/>
              </a:tabLst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700" spc="-5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ом»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«Н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трис»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2890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Отсутствие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единой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пла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формы,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обеспеч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вающей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интеграцию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амер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дином 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пространстве</a:t>
            </a:r>
            <a:endParaRPr sz="800">
              <a:latin typeface="Trebuchet MS"/>
              <a:cs typeface="Trebuchet MS"/>
            </a:endParaRPr>
          </a:p>
          <a:p>
            <a:pPr marL="197485" marR="9017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жно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операти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ном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поис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пре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тупни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своевременном 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обна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ении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правон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рушений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44145">
              <a:lnSpc>
                <a:spcPct val="100000"/>
              </a:lnSpc>
              <a:spcBef>
                <a:spcPts val="850"/>
              </a:spcBef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Тюменской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области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более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3,9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тыс.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камер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подключено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платформе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интеллектуального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видеонаблюдения,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что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позволило:</a:t>
            </a:r>
            <a:endParaRPr sz="800">
              <a:latin typeface="Trebuchet MS"/>
              <a:cs typeface="Trebuchet MS"/>
            </a:endParaRPr>
          </a:p>
          <a:p>
            <a:pPr marL="318135" marR="247015" indent="-228600">
              <a:lnSpc>
                <a:spcPct val="100000"/>
              </a:lnSpc>
              <a:spcBef>
                <a:spcPts val="57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интегрировать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существующие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источники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видеонаблюдения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единую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платформу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возможностью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одновременного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подключения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алгоритмов видеоаналитики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разных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производителей;</a:t>
            </a:r>
            <a:endParaRPr sz="800">
              <a:latin typeface="Trebuchet MS"/>
              <a:cs typeface="Trebuchet MS"/>
            </a:endParaRPr>
          </a:p>
          <a:p>
            <a:pPr marL="318135" marR="27940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осуществлять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мониторинг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порядка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поиск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преступников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распознавания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лиц;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вести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мониторинг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автомобильного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пешеходного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трафиков.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696595">
              <a:lnSpc>
                <a:spcPct val="100000"/>
              </a:lnSpc>
            </a:pP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Правительство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Тюменской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области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90000" y="4390811"/>
            <a:ext cx="206375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 количества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преступлений,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овершенных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ме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ах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ановки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ви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еоси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ем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302613" y="4658475"/>
            <a:ext cx="173101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Пре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туплений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раскры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90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применением 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системы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видеонаблюдения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7747841" y="4658475"/>
            <a:ext cx="184023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Поиск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лиц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9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0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ф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ографии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чно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тью 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совпадения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060274" y="4998719"/>
            <a:ext cx="3740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2,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328013" y="4998719"/>
            <a:ext cx="5930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эпиз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6D6E71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170815">
              <a:lnSpc>
                <a:spcPct val="100000"/>
              </a:lnSpc>
              <a:spcBef>
                <a:spcPts val="450"/>
              </a:spcBef>
            </a:pP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Обна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-75">
                <a:solidFill>
                  <a:srgbClr val="FFFFFF"/>
                </a:solidFill>
                <a:latin typeface="Trebuchet MS"/>
                <a:cs typeface="Trebuchet MS"/>
              </a:rPr>
              <a:t>ж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ено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-75">
                <a:solidFill>
                  <a:srgbClr val="FFFFFF"/>
                </a:solidFill>
                <a:latin typeface="Trebuchet MS"/>
                <a:cs typeface="Trebuchet MS"/>
              </a:rPr>
              <a:t>ж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ано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лиц,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х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ящи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х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я 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зыс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90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ом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чи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ле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ф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еральном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45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эпиз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7747841" y="4998719"/>
            <a:ext cx="6686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не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мен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0" b="1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1334589" y="2854446"/>
            <a:ext cx="2101215" cy="238760"/>
            <a:chOff x="1334589" y="2854446"/>
            <a:chExt cx="2101215" cy="238760"/>
          </a:xfrm>
        </p:grpSpPr>
        <p:pic>
          <p:nvPicPr>
            <p:cNvPr id="72" name="object 7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57247" y="2854530"/>
              <a:ext cx="678392" cy="232483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1502991" y="2965820"/>
              <a:ext cx="759460" cy="99695"/>
            </a:xfrm>
            <a:custGeom>
              <a:avLst/>
              <a:gdLst/>
              <a:ahLst/>
              <a:cxnLst/>
              <a:rect l="l" t="t" r="r" b="b"/>
              <a:pathLst>
                <a:path w="759460" h="99694">
                  <a:moveTo>
                    <a:pt x="629856" y="26454"/>
                  </a:moveTo>
                  <a:lnTo>
                    <a:pt x="616110" y="28747"/>
                  </a:lnTo>
                  <a:lnTo>
                    <a:pt x="604145" y="35610"/>
                  </a:lnTo>
                  <a:lnTo>
                    <a:pt x="595695" y="47017"/>
                  </a:lnTo>
                  <a:lnTo>
                    <a:pt x="592493" y="62941"/>
                  </a:lnTo>
                  <a:lnTo>
                    <a:pt x="595695" y="78872"/>
                  </a:lnTo>
                  <a:lnTo>
                    <a:pt x="604145" y="90282"/>
                  </a:lnTo>
                  <a:lnTo>
                    <a:pt x="616110" y="97147"/>
                  </a:lnTo>
                  <a:lnTo>
                    <a:pt x="629856" y="99441"/>
                  </a:lnTo>
                  <a:lnTo>
                    <a:pt x="643602" y="97147"/>
                  </a:lnTo>
                  <a:lnTo>
                    <a:pt x="655567" y="90282"/>
                  </a:lnTo>
                  <a:lnTo>
                    <a:pt x="660965" y="82994"/>
                  </a:lnTo>
                  <a:lnTo>
                    <a:pt x="629856" y="82994"/>
                  </a:lnTo>
                  <a:lnTo>
                    <a:pt x="622472" y="81643"/>
                  </a:lnTo>
                  <a:lnTo>
                    <a:pt x="616170" y="77720"/>
                  </a:lnTo>
                  <a:lnTo>
                    <a:pt x="611781" y="71421"/>
                  </a:lnTo>
                  <a:lnTo>
                    <a:pt x="610133" y="62941"/>
                  </a:lnTo>
                  <a:lnTo>
                    <a:pt x="611781" y="54460"/>
                  </a:lnTo>
                  <a:lnTo>
                    <a:pt x="616170" y="48161"/>
                  </a:lnTo>
                  <a:lnTo>
                    <a:pt x="622472" y="44238"/>
                  </a:lnTo>
                  <a:lnTo>
                    <a:pt x="629856" y="42887"/>
                  </a:lnTo>
                  <a:lnTo>
                    <a:pt x="660958" y="42887"/>
                  </a:lnTo>
                  <a:lnTo>
                    <a:pt x="655567" y="35610"/>
                  </a:lnTo>
                  <a:lnTo>
                    <a:pt x="643602" y="28747"/>
                  </a:lnTo>
                  <a:lnTo>
                    <a:pt x="629856" y="26454"/>
                  </a:lnTo>
                  <a:close/>
                </a:path>
                <a:path w="759460" h="99694">
                  <a:moveTo>
                    <a:pt x="549452" y="28409"/>
                  </a:moveTo>
                  <a:lnTo>
                    <a:pt x="532091" y="28409"/>
                  </a:lnTo>
                  <a:lnTo>
                    <a:pt x="532091" y="97485"/>
                  </a:lnTo>
                  <a:lnTo>
                    <a:pt x="549452" y="97485"/>
                  </a:lnTo>
                  <a:lnTo>
                    <a:pt x="549452" y="68935"/>
                  </a:lnTo>
                  <a:lnTo>
                    <a:pt x="570503" y="68935"/>
                  </a:lnTo>
                  <a:lnTo>
                    <a:pt x="563105" y="60439"/>
                  </a:lnTo>
                  <a:lnTo>
                    <a:pt x="569935" y="53479"/>
                  </a:lnTo>
                  <a:lnTo>
                    <a:pt x="549452" y="53479"/>
                  </a:lnTo>
                  <a:lnTo>
                    <a:pt x="549452" y="28409"/>
                  </a:lnTo>
                  <a:close/>
                </a:path>
                <a:path w="759460" h="99694">
                  <a:moveTo>
                    <a:pt x="570503" y="68935"/>
                  </a:moveTo>
                  <a:lnTo>
                    <a:pt x="549452" y="68935"/>
                  </a:lnTo>
                  <a:lnTo>
                    <a:pt x="574408" y="97485"/>
                  </a:lnTo>
                  <a:lnTo>
                    <a:pt x="595363" y="97485"/>
                  </a:lnTo>
                  <a:lnTo>
                    <a:pt x="570503" y="68935"/>
                  </a:lnTo>
                  <a:close/>
                </a:path>
                <a:path w="759460" h="99694">
                  <a:moveTo>
                    <a:pt x="660958" y="42887"/>
                  </a:moveTo>
                  <a:lnTo>
                    <a:pt x="629856" y="42887"/>
                  </a:lnTo>
                  <a:lnTo>
                    <a:pt x="637238" y="44238"/>
                  </a:lnTo>
                  <a:lnTo>
                    <a:pt x="643535" y="48161"/>
                  </a:lnTo>
                  <a:lnTo>
                    <a:pt x="647921" y="54460"/>
                  </a:lnTo>
                  <a:lnTo>
                    <a:pt x="649566" y="62941"/>
                  </a:lnTo>
                  <a:lnTo>
                    <a:pt x="647921" y="71421"/>
                  </a:lnTo>
                  <a:lnTo>
                    <a:pt x="643535" y="77720"/>
                  </a:lnTo>
                  <a:lnTo>
                    <a:pt x="637238" y="81643"/>
                  </a:lnTo>
                  <a:lnTo>
                    <a:pt x="629856" y="82994"/>
                  </a:lnTo>
                  <a:lnTo>
                    <a:pt x="660965" y="82994"/>
                  </a:lnTo>
                  <a:lnTo>
                    <a:pt x="664017" y="78872"/>
                  </a:lnTo>
                  <a:lnTo>
                    <a:pt x="667219" y="62941"/>
                  </a:lnTo>
                  <a:lnTo>
                    <a:pt x="664017" y="47017"/>
                  </a:lnTo>
                  <a:lnTo>
                    <a:pt x="660958" y="42887"/>
                  </a:lnTo>
                  <a:close/>
                </a:path>
                <a:path w="759460" h="99694">
                  <a:moveTo>
                    <a:pt x="594537" y="28409"/>
                  </a:moveTo>
                  <a:lnTo>
                    <a:pt x="574001" y="28409"/>
                  </a:lnTo>
                  <a:lnTo>
                    <a:pt x="549452" y="53479"/>
                  </a:lnTo>
                  <a:lnTo>
                    <a:pt x="569935" y="53479"/>
                  </a:lnTo>
                  <a:lnTo>
                    <a:pt x="594537" y="28409"/>
                  </a:lnTo>
                  <a:close/>
                </a:path>
                <a:path w="759460" h="99694">
                  <a:moveTo>
                    <a:pt x="43840" y="0"/>
                  </a:moveTo>
                  <a:lnTo>
                    <a:pt x="0" y="0"/>
                  </a:lnTo>
                  <a:lnTo>
                    <a:pt x="0" y="97485"/>
                  </a:lnTo>
                  <a:lnTo>
                    <a:pt x="18199" y="97485"/>
                  </a:lnTo>
                  <a:lnTo>
                    <a:pt x="18199" y="63500"/>
                  </a:lnTo>
                  <a:lnTo>
                    <a:pt x="43840" y="63500"/>
                  </a:lnTo>
                  <a:lnTo>
                    <a:pt x="58679" y="61417"/>
                  </a:lnTo>
                  <a:lnTo>
                    <a:pt x="70078" y="55302"/>
                  </a:lnTo>
                  <a:lnTo>
                    <a:pt x="76128" y="47066"/>
                  </a:lnTo>
                  <a:lnTo>
                    <a:pt x="18199" y="47066"/>
                  </a:lnTo>
                  <a:lnTo>
                    <a:pt x="18199" y="16433"/>
                  </a:lnTo>
                  <a:lnTo>
                    <a:pt x="76128" y="16433"/>
                  </a:lnTo>
                  <a:lnTo>
                    <a:pt x="70078" y="8197"/>
                  </a:lnTo>
                  <a:lnTo>
                    <a:pt x="58679" y="2082"/>
                  </a:lnTo>
                  <a:lnTo>
                    <a:pt x="43840" y="0"/>
                  </a:lnTo>
                  <a:close/>
                </a:path>
                <a:path w="759460" h="99694">
                  <a:moveTo>
                    <a:pt x="76128" y="16433"/>
                  </a:moveTo>
                  <a:lnTo>
                    <a:pt x="55981" y="16433"/>
                  </a:lnTo>
                  <a:lnTo>
                    <a:pt x="61772" y="22555"/>
                  </a:lnTo>
                  <a:lnTo>
                    <a:pt x="61772" y="40944"/>
                  </a:lnTo>
                  <a:lnTo>
                    <a:pt x="55981" y="47066"/>
                  </a:lnTo>
                  <a:lnTo>
                    <a:pt x="76128" y="47066"/>
                  </a:lnTo>
                  <a:lnTo>
                    <a:pt x="77391" y="45347"/>
                  </a:lnTo>
                  <a:lnTo>
                    <a:pt x="79971" y="31750"/>
                  </a:lnTo>
                  <a:lnTo>
                    <a:pt x="77391" y="18152"/>
                  </a:lnTo>
                  <a:lnTo>
                    <a:pt x="76128" y="16433"/>
                  </a:lnTo>
                  <a:close/>
                </a:path>
                <a:path w="759460" h="99694">
                  <a:moveTo>
                    <a:pt x="121043" y="26454"/>
                  </a:moveTo>
                  <a:lnTo>
                    <a:pt x="107297" y="28747"/>
                  </a:lnTo>
                  <a:lnTo>
                    <a:pt x="95332" y="35610"/>
                  </a:lnTo>
                  <a:lnTo>
                    <a:pt x="86882" y="47017"/>
                  </a:lnTo>
                  <a:lnTo>
                    <a:pt x="83680" y="62941"/>
                  </a:lnTo>
                  <a:lnTo>
                    <a:pt x="86882" y="78870"/>
                  </a:lnTo>
                  <a:lnTo>
                    <a:pt x="95332" y="90276"/>
                  </a:lnTo>
                  <a:lnTo>
                    <a:pt x="107297" y="97136"/>
                  </a:lnTo>
                  <a:lnTo>
                    <a:pt x="121043" y="99428"/>
                  </a:lnTo>
                  <a:lnTo>
                    <a:pt x="134789" y="97136"/>
                  </a:lnTo>
                  <a:lnTo>
                    <a:pt x="146754" y="90276"/>
                  </a:lnTo>
                  <a:lnTo>
                    <a:pt x="152149" y="82994"/>
                  </a:lnTo>
                  <a:lnTo>
                    <a:pt x="121043" y="82994"/>
                  </a:lnTo>
                  <a:lnTo>
                    <a:pt x="113661" y="81643"/>
                  </a:lnTo>
                  <a:lnTo>
                    <a:pt x="107364" y="77720"/>
                  </a:lnTo>
                  <a:lnTo>
                    <a:pt x="102978" y="71421"/>
                  </a:lnTo>
                  <a:lnTo>
                    <a:pt x="101333" y="62941"/>
                  </a:lnTo>
                  <a:lnTo>
                    <a:pt x="102978" y="54460"/>
                  </a:lnTo>
                  <a:lnTo>
                    <a:pt x="107364" y="48161"/>
                  </a:lnTo>
                  <a:lnTo>
                    <a:pt x="113661" y="44238"/>
                  </a:lnTo>
                  <a:lnTo>
                    <a:pt x="121043" y="42887"/>
                  </a:lnTo>
                  <a:lnTo>
                    <a:pt x="152145" y="42887"/>
                  </a:lnTo>
                  <a:lnTo>
                    <a:pt x="146754" y="35610"/>
                  </a:lnTo>
                  <a:lnTo>
                    <a:pt x="134789" y="28747"/>
                  </a:lnTo>
                  <a:lnTo>
                    <a:pt x="121043" y="26454"/>
                  </a:lnTo>
                  <a:close/>
                </a:path>
                <a:path w="759460" h="99694">
                  <a:moveTo>
                    <a:pt x="152145" y="42887"/>
                  </a:moveTo>
                  <a:lnTo>
                    <a:pt x="121043" y="42887"/>
                  </a:lnTo>
                  <a:lnTo>
                    <a:pt x="128425" y="44238"/>
                  </a:lnTo>
                  <a:lnTo>
                    <a:pt x="134723" y="48161"/>
                  </a:lnTo>
                  <a:lnTo>
                    <a:pt x="139108" y="54460"/>
                  </a:lnTo>
                  <a:lnTo>
                    <a:pt x="140754" y="62941"/>
                  </a:lnTo>
                  <a:lnTo>
                    <a:pt x="139108" y="71421"/>
                  </a:lnTo>
                  <a:lnTo>
                    <a:pt x="134723" y="77720"/>
                  </a:lnTo>
                  <a:lnTo>
                    <a:pt x="128425" y="81643"/>
                  </a:lnTo>
                  <a:lnTo>
                    <a:pt x="121043" y="82994"/>
                  </a:lnTo>
                  <a:lnTo>
                    <a:pt x="152149" y="82994"/>
                  </a:lnTo>
                  <a:lnTo>
                    <a:pt x="155205" y="78870"/>
                  </a:lnTo>
                  <a:lnTo>
                    <a:pt x="158407" y="62941"/>
                  </a:lnTo>
                  <a:lnTo>
                    <a:pt x="155205" y="47017"/>
                  </a:lnTo>
                  <a:lnTo>
                    <a:pt x="152145" y="42887"/>
                  </a:lnTo>
                  <a:close/>
                </a:path>
                <a:path w="759460" h="99694">
                  <a:moveTo>
                    <a:pt x="202895" y="26454"/>
                  </a:moveTo>
                  <a:lnTo>
                    <a:pt x="189070" y="29061"/>
                  </a:lnTo>
                  <a:lnTo>
                    <a:pt x="177614" y="36449"/>
                  </a:lnTo>
                  <a:lnTo>
                    <a:pt x="169803" y="47960"/>
                  </a:lnTo>
                  <a:lnTo>
                    <a:pt x="166916" y="62941"/>
                  </a:lnTo>
                  <a:lnTo>
                    <a:pt x="169687" y="77929"/>
                  </a:lnTo>
                  <a:lnTo>
                    <a:pt x="177304" y="89444"/>
                  </a:lnTo>
                  <a:lnTo>
                    <a:pt x="188722" y="96832"/>
                  </a:lnTo>
                  <a:lnTo>
                    <a:pt x="202895" y="99441"/>
                  </a:lnTo>
                  <a:lnTo>
                    <a:pt x="212981" y="98210"/>
                  </a:lnTo>
                  <a:lnTo>
                    <a:pt x="221437" y="94615"/>
                  </a:lnTo>
                  <a:lnTo>
                    <a:pt x="228444" y="88800"/>
                  </a:lnTo>
                  <a:lnTo>
                    <a:pt x="232671" y="82994"/>
                  </a:lnTo>
                  <a:lnTo>
                    <a:pt x="202755" y="82994"/>
                  </a:lnTo>
                  <a:lnTo>
                    <a:pt x="195491" y="81604"/>
                  </a:lnTo>
                  <a:lnTo>
                    <a:pt x="189726" y="77616"/>
                  </a:lnTo>
                  <a:lnTo>
                    <a:pt x="185926" y="71303"/>
                  </a:lnTo>
                  <a:lnTo>
                    <a:pt x="184556" y="62941"/>
                  </a:lnTo>
                  <a:lnTo>
                    <a:pt x="185965" y="54637"/>
                  </a:lnTo>
                  <a:lnTo>
                    <a:pt x="189831" y="48318"/>
                  </a:lnTo>
                  <a:lnTo>
                    <a:pt x="195609" y="44297"/>
                  </a:lnTo>
                  <a:lnTo>
                    <a:pt x="202755" y="42887"/>
                  </a:lnTo>
                  <a:lnTo>
                    <a:pt x="232947" y="42887"/>
                  </a:lnTo>
                  <a:lnTo>
                    <a:pt x="228718" y="36499"/>
                  </a:lnTo>
                  <a:lnTo>
                    <a:pt x="221918" y="31065"/>
                  </a:lnTo>
                  <a:lnTo>
                    <a:pt x="213258" y="27643"/>
                  </a:lnTo>
                  <a:lnTo>
                    <a:pt x="202895" y="26454"/>
                  </a:lnTo>
                  <a:close/>
                </a:path>
                <a:path w="759460" h="99694">
                  <a:moveTo>
                    <a:pt x="219849" y="72974"/>
                  </a:moveTo>
                  <a:lnTo>
                    <a:pt x="215709" y="78828"/>
                  </a:lnTo>
                  <a:lnTo>
                    <a:pt x="211302" y="82994"/>
                  </a:lnTo>
                  <a:lnTo>
                    <a:pt x="232671" y="82994"/>
                  </a:lnTo>
                  <a:lnTo>
                    <a:pt x="234187" y="80911"/>
                  </a:lnTo>
                  <a:lnTo>
                    <a:pt x="219849" y="72974"/>
                  </a:lnTo>
                  <a:close/>
                </a:path>
                <a:path w="759460" h="99694">
                  <a:moveTo>
                    <a:pt x="232947" y="42887"/>
                  </a:moveTo>
                  <a:lnTo>
                    <a:pt x="208965" y="42887"/>
                  </a:lnTo>
                  <a:lnTo>
                    <a:pt x="214337" y="45808"/>
                  </a:lnTo>
                  <a:lnTo>
                    <a:pt x="218605" y="52362"/>
                  </a:lnTo>
                  <a:lnTo>
                    <a:pt x="233502" y="43726"/>
                  </a:lnTo>
                  <a:lnTo>
                    <a:pt x="232947" y="42887"/>
                  </a:lnTo>
                  <a:close/>
                </a:path>
                <a:path w="759460" h="99694">
                  <a:moveTo>
                    <a:pt x="375958" y="79781"/>
                  </a:moveTo>
                  <a:lnTo>
                    <a:pt x="376047" y="97650"/>
                  </a:lnTo>
                  <a:lnTo>
                    <a:pt x="378206" y="98323"/>
                  </a:lnTo>
                  <a:lnTo>
                    <a:pt x="382206" y="98323"/>
                  </a:lnTo>
                  <a:lnTo>
                    <a:pt x="391613" y="96501"/>
                  </a:lnTo>
                  <a:lnTo>
                    <a:pt x="398037" y="90957"/>
                  </a:lnTo>
                  <a:lnTo>
                    <a:pt x="401955" y="81574"/>
                  </a:lnTo>
                  <a:lnTo>
                    <a:pt x="402108" y="80492"/>
                  </a:lnTo>
                  <a:lnTo>
                    <a:pt x="378790" y="80492"/>
                  </a:lnTo>
                  <a:lnTo>
                    <a:pt x="377634" y="80225"/>
                  </a:lnTo>
                  <a:lnTo>
                    <a:pt x="375958" y="79781"/>
                  </a:lnTo>
                  <a:close/>
                </a:path>
                <a:path w="759460" h="99694">
                  <a:moveTo>
                    <a:pt x="442442" y="44145"/>
                  </a:moveTo>
                  <a:lnTo>
                    <a:pt x="425081" y="44145"/>
                  </a:lnTo>
                  <a:lnTo>
                    <a:pt x="425081" y="97345"/>
                  </a:lnTo>
                  <a:lnTo>
                    <a:pt x="442442" y="97345"/>
                  </a:lnTo>
                  <a:lnTo>
                    <a:pt x="442442" y="44145"/>
                  </a:lnTo>
                  <a:close/>
                </a:path>
                <a:path w="759460" h="99694">
                  <a:moveTo>
                    <a:pt x="442442" y="28409"/>
                  </a:moveTo>
                  <a:lnTo>
                    <a:pt x="390613" y="28409"/>
                  </a:lnTo>
                  <a:lnTo>
                    <a:pt x="387663" y="68237"/>
                  </a:lnTo>
                  <a:lnTo>
                    <a:pt x="386892" y="78130"/>
                  </a:lnTo>
                  <a:lnTo>
                    <a:pt x="384822" y="80492"/>
                  </a:lnTo>
                  <a:lnTo>
                    <a:pt x="402108" y="80492"/>
                  </a:lnTo>
                  <a:lnTo>
                    <a:pt x="403847" y="68237"/>
                  </a:lnTo>
                  <a:lnTo>
                    <a:pt x="405498" y="44145"/>
                  </a:lnTo>
                  <a:lnTo>
                    <a:pt x="442442" y="44145"/>
                  </a:lnTo>
                  <a:lnTo>
                    <a:pt x="442442" y="28409"/>
                  </a:lnTo>
                  <a:close/>
                </a:path>
                <a:path w="759460" h="99694">
                  <a:moveTo>
                    <a:pt x="338442" y="26454"/>
                  </a:moveTo>
                  <a:lnTo>
                    <a:pt x="324446" y="29081"/>
                  </a:lnTo>
                  <a:lnTo>
                    <a:pt x="313008" y="36501"/>
                  </a:lnTo>
                  <a:lnTo>
                    <a:pt x="305293" y="48019"/>
                  </a:lnTo>
                  <a:lnTo>
                    <a:pt x="302463" y="62941"/>
                  </a:lnTo>
                  <a:lnTo>
                    <a:pt x="305280" y="77870"/>
                  </a:lnTo>
                  <a:lnTo>
                    <a:pt x="312905" y="89392"/>
                  </a:lnTo>
                  <a:lnTo>
                    <a:pt x="324098" y="96813"/>
                  </a:lnTo>
                  <a:lnTo>
                    <a:pt x="337616" y="99441"/>
                  </a:lnTo>
                  <a:lnTo>
                    <a:pt x="347896" y="98363"/>
                  </a:lnTo>
                  <a:lnTo>
                    <a:pt x="356381" y="95103"/>
                  </a:lnTo>
                  <a:lnTo>
                    <a:pt x="363341" y="89625"/>
                  </a:lnTo>
                  <a:lnTo>
                    <a:pt x="367203" y="84391"/>
                  </a:lnTo>
                  <a:lnTo>
                    <a:pt x="337896" y="84391"/>
                  </a:lnTo>
                  <a:lnTo>
                    <a:pt x="330812" y="83182"/>
                  </a:lnTo>
                  <a:lnTo>
                    <a:pt x="325102" y="79727"/>
                  </a:lnTo>
                  <a:lnTo>
                    <a:pt x="321099" y="74286"/>
                  </a:lnTo>
                  <a:lnTo>
                    <a:pt x="319138" y="67119"/>
                  </a:lnTo>
                  <a:lnTo>
                    <a:pt x="371805" y="67119"/>
                  </a:lnTo>
                  <a:lnTo>
                    <a:pt x="371805" y="60998"/>
                  </a:lnTo>
                  <a:lnTo>
                    <a:pt x="370526" y="53759"/>
                  </a:lnTo>
                  <a:lnTo>
                    <a:pt x="319417" y="53759"/>
                  </a:lnTo>
                  <a:lnTo>
                    <a:pt x="321894" y="45948"/>
                  </a:lnTo>
                  <a:lnTo>
                    <a:pt x="328790" y="39827"/>
                  </a:lnTo>
                  <a:lnTo>
                    <a:pt x="364779" y="39827"/>
                  </a:lnTo>
                  <a:lnTo>
                    <a:pt x="362467" y="36153"/>
                  </a:lnTo>
                  <a:lnTo>
                    <a:pt x="351916" y="29011"/>
                  </a:lnTo>
                  <a:lnTo>
                    <a:pt x="338442" y="26454"/>
                  </a:lnTo>
                  <a:close/>
                </a:path>
                <a:path w="759460" h="99694">
                  <a:moveTo>
                    <a:pt x="355257" y="74930"/>
                  </a:moveTo>
                  <a:lnTo>
                    <a:pt x="350989" y="80352"/>
                  </a:lnTo>
                  <a:lnTo>
                    <a:pt x="347129" y="84391"/>
                  </a:lnTo>
                  <a:lnTo>
                    <a:pt x="367203" y="84391"/>
                  </a:lnTo>
                  <a:lnTo>
                    <a:pt x="369049" y="81889"/>
                  </a:lnTo>
                  <a:lnTo>
                    <a:pt x="355257" y="74930"/>
                  </a:lnTo>
                  <a:close/>
                </a:path>
                <a:path w="759460" h="99694">
                  <a:moveTo>
                    <a:pt x="364779" y="39827"/>
                  </a:moveTo>
                  <a:lnTo>
                    <a:pt x="347548" y="39827"/>
                  </a:lnTo>
                  <a:lnTo>
                    <a:pt x="354025" y="45123"/>
                  </a:lnTo>
                  <a:lnTo>
                    <a:pt x="355676" y="53759"/>
                  </a:lnTo>
                  <a:lnTo>
                    <a:pt x="370526" y="53759"/>
                  </a:lnTo>
                  <a:lnTo>
                    <a:pt x="369346" y="47081"/>
                  </a:lnTo>
                  <a:lnTo>
                    <a:pt x="364779" y="39827"/>
                  </a:lnTo>
                  <a:close/>
                </a:path>
                <a:path w="759460" h="99694">
                  <a:moveTo>
                    <a:pt x="488149" y="26454"/>
                  </a:moveTo>
                  <a:lnTo>
                    <a:pt x="474153" y="29081"/>
                  </a:lnTo>
                  <a:lnTo>
                    <a:pt x="462716" y="36501"/>
                  </a:lnTo>
                  <a:lnTo>
                    <a:pt x="455001" y="48019"/>
                  </a:lnTo>
                  <a:lnTo>
                    <a:pt x="452170" y="62941"/>
                  </a:lnTo>
                  <a:lnTo>
                    <a:pt x="454988" y="77870"/>
                  </a:lnTo>
                  <a:lnTo>
                    <a:pt x="462613" y="89392"/>
                  </a:lnTo>
                  <a:lnTo>
                    <a:pt x="473805" y="96813"/>
                  </a:lnTo>
                  <a:lnTo>
                    <a:pt x="487324" y="99441"/>
                  </a:lnTo>
                  <a:lnTo>
                    <a:pt x="497611" y="98363"/>
                  </a:lnTo>
                  <a:lnTo>
                    <a:pt x="506098" y="95103"/>
                  </a:lnTo>
                  <a:lnTo>
                    <a:pt x="513056" y="89625"/>
                  </a:lnTo>
                  <a:lnTo>
                    <a:pt x="516913" y="84391"/>
                  </a:lnTo>
                  <a:lnTo>
                    <a:pt x="487603" y="84391"/>
                  </a:lnTo>
                  <a:lnTo>
                    <a:pt x="480526" y="83182"/>
                  </a:lnTo>
                  <a:lnTo>
                    <a:pt x="474816" y="79727"/>
                  </a:lnTo>
                  <a:lnTo>
                    <a:pt x="470814" y="74286"/>
                  </a:lnTo>
                  <a:lnTo>
                    <a:pt x="468858" y="67119"/>
                  </a:lnTo>
                  <a:lnTo>
                    <a:pt x="521525" y="67119"/>
                  </a:lnTo>
                  <a:lnTo>
                    <a:pt x="521525" y="60998"/>
                  </a:lnTo>
                  <a:lnTo>
                    <a:pt x="520245" y="53759"/>
                  </a:lnTo>
                  <a:lnTo>
                    <a:pt x="469125" y="53759"/>
                  </a:lnTo>
                  <a:lnTo>
                    <a:pt x="471614" y="45948"/>
                  </a:lnTo>
                  <a:lnTo>
                    <a:pt x="478510" y="39827"/>
                  </a:lnTo>
                  <a:lnTo>
                    <a:pt x="514495" y="39827"/>
                  </a:lnTo>
                  <a:lnTo>
                    <a:pt x="512181" y="36153"/>
                  </a:lnTo>
                  <a:lnTo>
                    <a:pt x="501626" y="29011"/>
                  </a:lnTo>
                  <a:lnTo>
                    <a:pt x="488149" y="26454"/>
                  </a:lnTo>
                  <a:close/>
                </a:path>
                <a:path w="759460" h="99694">
                  <a:moveTo>
                    <a:pt x="504977" y="74930"/>
                  </a:moveTo>
                  <a:lnTo>
                    <a:pt x="500697" y="80352"/>
                  </a:lnTo>
                  <a:lnTo>
                    <a:pt x="496836" y="84391"/>
                  </a:lnTo>
                  <a:lnTo>
                    <a:pt x="516913" y="84391"/>
                  </a:lnTo>
                  <a:lnTo>
                    <a:pt x="518756" y="81889"/>
                  </a:lnTo>
                  <a:lnTo>
                    <a:pt x="504977" y="74930"/>
                  </a:lnTo>
                  <a:close/>
                </a:path>
                <a:path w="759460" h="99694">
                  <a:moveTo>
                    <a:pt x="514495" y="39827"/>
                  </a:moveTo>
                  <a:lnTo>
                    <a:pt x="497255" y="39827"/>
                  </a:lnTo>
                  <a:lnTo>
                    <a:pt x="503732" y="45123"/>
                  </a:lnTo>
                  <a:lnTo>
                    <a:pt x="505383" y="53759"/>
                  </a:lnTo>
                  <a:lnTo>
                    <a:pt x="520245" y="53759"/>
                  </a:lnTo>
                  <a:lnTo>
                    <a:pt x="519064" y="47081"/>
                  </a:lnTo>
                  <a:lnTo>
                    <a:pt x="514495" y="39827"/>
                  </a:lnTo>
                  <a:close/>
                </a:path>
                <a:path w="759460" h="99694">
                  <a:moveTo>
                    <a:pt x="277368" y="43726"/>
                  </a:moveTo>
                  <a:lnTo>
                    <a:pt x="259994" y="43726"/>
                  </a:lnTo>
                  <a:lnTo>
                    <a:pt x="259994" y="97485"/>
                  </a:lnTo>
                  <a:lnTo>
                    <a:pt x="277368" y="97485"/>
                  </a:lnTo>
                  <a:lnTo>
                    <a:pt x="277368" y="43726"/>
                  </a:lnTo>
                  <a:close/>
                </a:path>
                <a:path w="759460" h="99694">
                  <a:moveTo>
                    <a:pt x="297776" y="28409"/>
                  </a:moveTo>
                  <a:lnTo>
                    <a:pt x="239598" y="28409"/>
                  </a:lnTo>
                  <a:lnTo>
                    <a:pt x="239598" y="43726"/>
                  </a:lnTo>
                  <a:lnTo>
                    <a:pt x="297776" y="43726"/>
                  </a:lnTo>
                  <a:lnTo>
                    <a:pt x="297776" y="28409"/>
                  </a:lnTo>
                  <a:close/>
                </a:path>
                <a:path w="759460" h="99694">
                  <a:moveTo>
                    <a:pt x="698627" y="28397"/>
                  </a:moveTo>
                  <a:lnTo>
                    <a:pt x="675919" y="28397"/>
                  </a:lnTo>
                  <a:lnTo>
                    <a:pt x="675919" y="97345"/>
                  </a:lnTo>
                  <a:lnTo>
                    <a:pt x="692442" y="97345"/>
                  </a:lnTo>
                  <a:lnTo>
                    <a:pt x="692442" y="53695"/>
                  </a:lnTo>
                  <a:lnTo>
                    <a:pt x="708489" y="53695"/>
                  </a:lnTo>
                  <a:lnTo>
                    <a:pt x="698627" y="28397"/>
                  </a:lnTo>
                  <a:close/>
                </a:path>
                <a:path w="759460" h="99694">
                  <a:moveTo>
                    <a:pt x="708489" y="53695"/>
                  </a:moveTo>
                  <a:lnTo>
                    <a:pt x="692442" y="53695"/>
                  </a:lnTo>
                  <a:lnTo>
                    <a:pt x="710742" y="97345"/>
                  </a:lnTo>
                  <a:lnTo>
                    <a:pt x="724230" y="97345"/>
                  </a:lnTo>
                  <a:lnTo>
                    <a:pt x="732856" y="76771"/>
                  </a:lnTo>
                  <a:lnTo>
                    <a:pt x="717486" y="76771"/>
                  </a:lnTo>
                  <a:lnTo>
                    <a:pt x="708489" y="53695"/>
                  </a:lnTo>
                  <a:close/>
                </a:path>
                <a:path w="759460" h="99694">
                  <a:moveTo>
                    <a:pt x="759040" y="53695"/>
                  </a:moveTo>
                  <a:lnTo>
                    <a:pt x="742530" y="53695"/>
                  </a:lnTo>
                  <a:lnTo>
                    <a:pt x="742530" y="97345"/>
                  </a:lnTo>
                  <a:lnTo>
                    <a:pt x="759040" y="97345"/>
                  </a:lnTo>
                  <a:lnTo>
                    <a:pt x="759040" y="53695"/>
                  </a:lnTo>
                  <a:close/>
                </a:path>
                <a:path w="759460" h="99694">
                  <a:moveTo>
                    <a:pt x="759040" y="28397"/>
                  </a:moveTo>
                  <a:lnTo>
                    <a:pt x="736333" y="28397"/>
                  </a:lnTo>
                  <a:lnTo>
                    <a:pt x="717486" y="76771"/>
                  </a:lnTo>
                  <a:lnTo>
                    <a:pt x="732856" y="76771"/>
                  </a:lnTo>
                  <a:lnTo>
                    <a:pt x="742530" y="53695"/>
                  </a:lnTo>
                  <a:lnTo>
                    <a:pt x="759040" y="53695"/>
                  </a:lnTo>
                  <a:lnTo>
                    <a:pt x="759040" y="283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34589" y="2854446"/>
              <a:ext cx="141719" cy="238632"/>
            </a:xfrm>
            <a:prstGeom prst="rect">
              <a:avLst/>
            </a:prstGeom>
          </p:spPr>
        </p:pic>
      </p:grpSp>
      <p:pic>
        <p:nvPicPr>
          <p:cNvPr id="75" name="object 7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055901" y="3552062"/>
            <a:ext cx="580246" cy="458117"/>
          </a:xfrm>
          <a:prstGeom prst="rect">
            <a:avLst/>
          </a:prstGeom>
        </p:spPr>
      </p:pic>
      <p:grpSp>
        <p:nvGrpSpPr>
          <p:cNvPr id="76" name="object 76"/>
          <p:cNvGrpSpPr/>
          <p:nvPr/>
        </p:nvGrpSpPr>
        <p:grpSpPr>
          <a:xfrm>
            <a:off x="5773760" y="1104074"/>
            <a:ext cx="4126865" cy="1355725"/>
            <a:chOff x="5773760" y="1104074"/>
            <a:chExt cx="4126865" cy="1355725"/>
          </a:xfrm>
        </p:grpSpPr>
        <p:pic>
          <p:nvPicPr>
            <p:cNvPr id="77" name="object 7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48603" y="1241415"/>
              <a:ext cx="173700" cy="180279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5773750" y="1227073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5">
                  <a:moveTo>
                    <a:pt x="81000" y="194957"/>
                  </a:moveTo>
                  <a:lnTo>
                    <a:pt x="33743" y="194957"/>
                  </a:lnTo>
                  <a:lnTo>
                    <a:pt x="33743" y="166890"/>
                  </a:lnTo>
                  <a:lnTo>
                    <a:pt x="20675" y="166890"/>
                  </a:lnTo>
                  <a:lnTo>
                    <a:pt x="20675" y="208457"/>
                  </a:lnTo>
                  <a:lnTo>
                    <a:pt x="81000" y="208457"/>
                  </a:lnTo>
                  <a:lnTo>
                    <a:pt x="81000" y="194957"/>
                  </a:lnTo>
                  <a:close/>
                </a:path>
                <a:path w="323850" h="208915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5">
                  <a:moveTo>
                    <a:pt x="302717" y="166890"/>
                  </a:moveTo>
                  <a:lnTo>
                    <a:pt x="289648" y="166890"/>
                  </a:lnTo>
                  <a:lnTo>
                    <a:pt x="289648" y="194957"/>
                  </a:lnTo>
                  <a:lnTo>
                    <a:pt x="242392" y="194957"/>
                  </a:lnTo>
                  <a:lnTo>
                    <a:pt x="242392" y="208457"/>
                  </a:lnTo>
                  <a:lnTo>
                    <a:pt x="302717" y="208457"/>
                  </a:lnTo>
                  <a:lnTo>
                    <a:pt x="302717" y="166890"/>
                  </a:lnTo>
                  <a:close/>
                </a:path>
                <a:path w="323850" h="208915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5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01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82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399"/>
                  </a:lnTo>
                  <a:lnTo>
                    <a:pt x="67767" y="148945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86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58"/>
                  </a:lnTo>
                  <a:lnTo>
                    <a:pt x="255054" y="59512"/>
                  </a:lnTo>
                  <a:lnTo>
                    <a:pt x="288036" y="85115"/>
                  </a:lnTo>
                  <a:lnTo>
                    <a:pt x="307492" y="104228"/>
                  </a:lnTo>
                  <a:lnTo>
                    <a:pt x="307492" y="85001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60"/>
                  </a:lnTo>
                  <a:lnTo>
                    <a:pt x="49720" y="55587"/>
                  </a:lnTo>
                  <a:lnTo>
                    <a:pt x="15760" y="84963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69"/>
                  </a:lnTo>
                  <a:lnTo>
                    <a:pt x="99644" y="181597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817397" y="1832240"/>
              <a:ext cx="236639" cy="247342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8657996" y="1104074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657999" y="1176342"/>
              <a:ext cx="1241999" cy="1241999"/>
            </a:xfrm>
            <a:prstGeom prst="rect">
              <a:avLst/>
            </a:prstGeom>
          </p:spPr>
        </p:pic>
      </p:grpSp>
      <p:sp>
        <p:nvSpPr>
          <p:cNvPr id="82" name="object 8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45</a:t>
            </a:r>
          </a:p>
        </p:txBody>
      </p:sp>
      <p:sp>
        <p:nvSpPr>
          <p:cNvPr id="83" name="object 8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5" name="object 5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6545999" y="1116786"/>
              <a:ext cx="2022475" cy="1355725"/>
            </a:xfrm>
            <a:custGeom>
              <a:avLst/>
              <a:gdLst/>
              <a:ahLst/>
              <a:cxnLst/>
              <a:rect l="l" t="t" r="r" b="b"/>
              <a:pathLst>
                <a:path w="2022475" h="1355725">
                  <a:moveTo>
                    <a:pt x="2022005" y="722426"/>
                  </a:moveTo>
                  <a:lnTo>
                    <a:pt x="0" y="722426"/>
                  </a:lnTo>
                  <a:lnTo>
                    <a:pt x="0" y="1355572"/>
                  </a:lnTo>
                  <a:lnTo>
                    <a:pt x="2022005" y="1355572"/>
                  </a:lnTo>
                  <a:lnTo>
                    <a:pt x="2022005" y="722426"/>
                  </a:lnTo>
                  <a:close/>
                </a:path>
                <a:path w="2022475" h="1355725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" name="object 8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9" name="object 9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990003" y="46140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EE2E6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12" name="object 12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545999" y="5731115"/>
              <a:ext cx="2022475" cy="1355725"/>
            </a:xfrm>
            <a:custGeom>
              <a:avLst/>
              <a:gdLst/>
              <a:ahLst/>
              <a:cxnLst/>
              <a:rect l="l" t="t" r="r" b="b"/>
              <a:pathLst>
                <a:path w="2022475" h="1355725">
                  <a:moveTo>
                    <a:pt x="2022005" y="722439"/>
                  </a:moveTo>
                  <a:lnTo>
                    <a:pt x="0" y="722439"/>
                  </a:lnTo>
                  <a:lnTo>
                    <a:pt x="0" y="1355585"/>
                  </a:lnTo>
                  <a:lnTo>
                    <a:pt x="2022005" y="1355585"/>
                  </a:lnTo>
                  <a:lnTo>
                    <a:pt x="2022005" y="722439"/>
                  </a:lnTo>
                  <a:close/>
                </a:path>
                <a:path w="2022475" h="1355725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1710491" y="1057941"/>
            <a:ext cx="241998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55" b="1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мное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распи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ани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endParaRPr sz="16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об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щ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образова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льных 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учреждениях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737870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60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Диджи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ал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фь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че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емс»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207010" indent="-108585">
              <a:lnSpc>
                <a:spcPct val="100000"/>
              </a:lnSpc>
              <a:spcBef>
                <a:spcPts val="894"/>
              </a:spcBef>
              <a:buChar char="•"/>
              <a:tabLst>
                <a:tab pos="19812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Высокие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трудозатраты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педагогического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 состава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составление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расписания </a:t>
            </a:r>
            <a:r>
              <a:rPr dirty="0" sz="600" spc="-1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еобразова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льных 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учреждениях</a:t>
            </a:r>
            <a:endParaRPr sz="600">
              <a:latin typeface="Trebuchet MS"/>
              <a:cs typeface="Trebuchet MS"/>
            </a:endParaRPr>
          </a:p>
          <a:p>
            <a:pPr marL="197485" marR="21717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Сложность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учета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множества </a:t>
            </a:r>
            <a:r>
              <a:rPr dirty="0" sz="600" spc="-1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фак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оров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ограничений</a:t>
            </a:r>
            <a:endParaRPr sz="600">
              <a:latin typeface="Trebuchet MS"/>
              <a:cs typeface="Trebuchet MS"/>
            </a:endParaRPr>
          </a:p>
          <a:p>
            <a:pPr marL="197485">
              <a:lnSpc>
                <a:spcPct val="100000"/>
              </a:lnSpc>
            </a:pP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лении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распи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ания</a:t>
            </a:r>
            <a:endParaRPr sz="600">
              <a:latin typeface="Trebuchet MS"/>
              <a:cs typeface="Trebuchet MS"/>
            </a:endParaRPr>
          </a:p>
          <a:p>
            <a:pPr algn="just" marL="197485" marR="168910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Высокая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вероятность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ошибок </a:t>
            </a:r>
            <a:r>
              <a:rPr dirty="0" sz="600" spc="-1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из-за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ручного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формирования </a:t>
            </a:r>
            <a:r>
              <a:rPr dirty="0" sz="600" spc="-1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27965">
              <a:lnSpc>
                <a:spcPct val="100000"/>
              </a:lnSpc>
              <a:spcBef>
                <a:spcPts val="85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«умного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расписания»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интеллекта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помогает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формировать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расписание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учетом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требований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образовательных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программ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потребностей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учащихся. </a:t>
            </a:r>
            <a:r>
              <a:rPr dirty="0" sz="800" spc="65">
                <a:solidFill>
                  <a:srgbClr val="231F20"/>
                </a:solidFill>
                <a:latin typeface="Trebuchet MS"/>
                <a:cs typeface="Trebuchet MS"/>
              </a:rPr>
              <a:t>Она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может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оптимизировать использование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ресурсов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учебных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помещений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преподавательского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персонала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имеющихся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данных.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Это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значительно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повышает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эффективность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образовательного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процесса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создает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комфортные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условия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учебы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преподавания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образовательном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учреждении.</a:t>
            </a:r>
            <a:endParaRPr sz="800">
              <a:latin typeface="Trebuchet MS"/>
              <a:cs typeface="Trebuchet MS"/>
            </a:endParaRPr>
          </a:p>
          <a:p>
            <a:pPr marL="89535" marR="270510">
              <a:lnSpc>
                <a:spcPct val="100000"/>
              </a:lnSpc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качестве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источника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организации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расписания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использует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региональной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образовательной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информационной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системы.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939165" marR="532130" indent="-408940">
              <a:lnSpc>
                <a:spcPct val="100000"/>
              </a:lnSpc>
              <a:spcBef>
                <a:spcPts val="1030"/>
              </a:spcBef>
            </a:pP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Мини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ер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информационно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развития 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язи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Пермс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края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90000" y="4390811"/>
            <a:ext cx="1057910" cy="40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Сни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затрат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302613" y="4658475"/>
            <a:ext cx="9556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Финан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овая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э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ономия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60274" y="4998719"/>
            <a:ext cx="15811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0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12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,3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ч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лове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7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-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дней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302613" y="4998719"/>
            <a:ext cx="9099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95" b="1">
                <a:solidFill>
                  <a:srgbClr val="FFFFFF"/>
                </a:solidFill>
                <a:latin typeface="Trebuchet MS"/>
                <a:cs typeface="Trebuchet MS"/>
              </a:rPr>
              <a:t>15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млн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0" b="1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./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899998" y="900010"/>
            <a:ext cx="7493634" cy="1572895"/>
            <a:chOff x="899998" y="900010"/>
            <a:chExt cx="7493634" cy="1572895"/>
          </a:xfrm>
        </p:grpSpPr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9998" y="900010"/>
              <a:ext cx="612000" cy="1346542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6720950" y="1920669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7296950" y="199916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7296950" y="1267560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5414898" y="1116774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/>
          <p:cNvSpPr txBox="1"/>
          <p:nvPr/>
        </p:nvSpPr>
        <p:spPr>
          <a:xfrm>
            <a:off x="5445772" y="5089080"/>
            <a:ext cx="209042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исходя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средней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заработной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платы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регионе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4" name="object 3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971598" y="2657411"/>
            <a:ext cx="748861" cy="430596"/>
          </a:xfrm>
          <a:prstGeom prst="rect">
            <a:avLst/>
          </a:prstGeom>
        </p:spPr>
      </p:pic>
      <p:pic>
        <p:nvPicPr>
          <p:cNvPr id="35" name="object 3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00098" y="3621392"/>
            <a:ext cx="1472145" cy="293357"/>
          </a:xfrm>
          <a:prstGeom prst="rect">
            <a:avLst/>
          </a:prstGeom>
        </p:spPr>
      </p:pic>
      <p:grpSp>
        <p:nvGrpSpPr>
          <p:cNvPr id="36" name="object 36"/>
          <p:cNvGrpSpPr/>
          <p:nvPr/>
        </p:nvGrpSpPr>
        <p:grpSpPr>
          <a:xfrm>
            <a:off x="5718949" y="1104074"/>
            <a:ext cx="4181475" cy="1355725"/>
            <a:chOff x="5718949" y="1104074"/>
            <a:chExt cx="4181475" cy="1355725"/>
          </a:xfrm>
        </p:grpSpPr>
        <p:sp>
          <p:nvSpPr>
            <p:cNvPr id="37" name="object 37"/>
            <p:cNvSpPr/>
            <p:nvPr/>
          </p:nvSpPr>
          <p:spPr>
            <a:xfrm>
              <a:off x="5718950" y="1320265"/>
              <a:ext cx="433070" cy="474980"/>
            </a:xfrm>
            <a:custGeom>
              <a:avLst/>
              <a:gdLst/>
              <a:ahLst/>
              <a:cxnLst/>
              <a:rect l="l" t="t" r="r" b="b"/>
              <a:pathLst>
                <a:path w="433070" h="474980">
                  <a:moveTo>
                    <a:pt x="88569" y="207810"/>
                  </a:moveTo>
                  <a:lnTo>
                    <a:pt x="0" y="207810"/>
                  </a:lnTo>
                  <a:lnTo>
                    <a:pt x="0" y="227228"/>
                  </a:lnTo>
                  <a:lnTo>
                    <a:pt x="88569" y="227228"/>
                  </a:lnTo>
                  <a:lnTo>
                    <a:pt x="88569" y="207810"/>
                  </a:lnTo>
                  <a:close/>
                </a:path>
                <a:path w="433070" h="474980">
                  <a:moveTo>
                    <a:pt x="110566" y="290195"/>
                  </a:moveTo>
                  <a:lnTo>
                    <a:pt x="100812" y="273405"/>
                  </a:lnTo>
                  <a:lnTo>
                    <a:pt x="24155" y="317906"/>
                  </a:lnTo>
                  <a:lnTo>
                    <a:pt x="33909" y="334695"/>
                  </a:lnTo>
                  <a:lnTo>
                    <a:pt x="110566" y="290195"/>
                  </a:lnTo>
                  <a:close/>
                </a:path>
                <a:path w="433070" h="474980">
                  <a:moveTo>
                    <a:pt x="110566" y="144856"/>
                  </a:moveTo>
                  <a:lnTo>
                    <a:pt x="33909" y="100368"/>
                  </a:lnTo>
                  <a:lnTo>
                    <a:pt x="24155" y="117157"/>
                  </a:lnTo>
                  <a:lnTo>
                    <a:pt x="100812" y="161658"/>
                  </a:lnTo>
                  <a:lnTo>
                    <a:pt x="110566" y="144856"/>
                  </a:lnTo>
                  <a:close/>
                </a:path>
                <a:path w="433070" h="474980">
                  <a:moveTo>
                    <a:pt x="160947" y="101346"/>
                  </a:moveTo>
                  <a:lnTo>
                    <a:pt x="116662" y="24320"/>
                  </a:lnTo>
                  <a:lnTo>
                    <a:pt x="99822" y="33997"/>
                  </a:lnTo>
                  <a:lnTo>
                    <a:pt x="144106" y="111023"/>
                  </a:lnTo>
                  <a:lnTo>
                    <a:pt x="160947" y="101346"/>
                  </a:lnTo>
                  <a:close/>
                </a:path>
                <a:path w="433070" h="474980">
                  <a:moveTo>
                    <a:pt x="226212" y="152844"/>
                  </a:moveTo>
                  <a:lnTo>
                    <a:pt x="221856" y="148488"/>
                  </a:lnTo>
                  <a:lnTo>
                    <a:pt x="216496" y="148488"/>
                  </a:lnTo>
                  <a:lnTo>
                    <a:pt x="189750" y="153924"/>
                  </a:lnTo>
                  <a:lnTo>
                    <a:pt x="167894" y="168732"/>
                  </a:lnTo>
                  <a:lnTo>
                    <a:pt x="153149" y="190677"/>
                  </a:lnTo>
                  <a:lnTo>
                    <a:pt x="147739" y="217525"/>
                  </a:lnTo>
                  <a:lnTo>
                    <a:pt x="147739" y="222897"/>
                  </a:lnTo>
                  <a:lnTo>
                    <a:pt x="152095" y="227241"/>
                  </a:lnTo>
                  <a:lnTo>
                    <a:pt x="157454" y="227241"/>
                  </a:lnTo>
                  <a:lnTo>
                    <a:pt x="162814" y="227241"/>
                  </a:lnTo>
                  <a:lnTo>
                    <a:pt x="167170" y="222897"/>
                  </a:lnTo>
                  <a:lnTo>
                    <a:pt x="167170" y="217525"/>
                  </a:lnTo>
                  <a:lnTo>
                    <a:pt x="171043" y="198234"/>
                  </a:lnTo>
                  <a:lnTo>
                    <a:pt x="181622" y="182460"/>
                  </a:lnTo>
                  <a:lnTo>
                    <a:pt x="197307" y="171805"/>
                  </a:lnTo>
                  <a:lnTo>
                    <a:pt x="216496" y="167906"/>
                  </a:lnTo>
                  <a:lnTo>
                    <a:pt x="221856" y="167906"/>
                  </a:lnTo>
                  <a:lnTo>
                    <a:pt x="226212" y="163563"/>
                  </a:lnTo>
                  <a:lnTo>
                    <a:pt x="226212" y="152844"/>
                  </a:lnTo>
                  <a:close/>
                </a:path>
                <a:path w="433070" h="474980">
                  <a:moveTo>
                    <a:pt x="226212" y="0"/>
                  </a:moveTo>
                  <a:lnTo>
                    <a:pt x="206794" y="0"/>
                  </a:lnTo>
                  <a:lnTo>
                    <a:pt x="206794" y="88976"/>
                  </a:lnTo>
                  <a:lnTo>
                    <a:pt x="226212" y="88976"/>
                  </a:lnTo>
                  <a:lnTo>
                    <a:pt x="226212" y="0"/>
                  </a:lnTo>
                  <a:close/>
                </a:path>
                <a:path w="433070" h="474980">
                  <a:moveTo>
                    <a:pt x="252907" y="254038"/>
                  </a:moveTo>
                  <a:lnTo>
                    <a:pt x="239141" y="240334"/>
                  </a:lnTo>
                  <a:lnTo>
                    <a:pt x="216496" y="263093"/>
                  </a:lnTo>
                  <a:lnTo>
                    <a:pt x="193852" y="240334"/>
                  </a:lnTo>
                  <a:lnTo>
                    <a:pt x="180086" y="254038"/>
                  </a:lnTo>
                  <a:lnTo>
                    <a:pt x="206794" y="280873"/>
                  </a:lnTo>
                  <a:lnTo>
                    <a:pt x="206794" y="346062"/>
                  </a:lnTo>
                  <a:lnTo>
                    <a:pt x="226212" y="346062"/>
                  </a:lnTo>
                  <a:lnTo>
                    <a:pt x="226212" y="280860"/>
                  </a:lnTo>
                  <a:lnTo>
                    <a:pt x="252907" y="254038"/>
                  </a:lnTo>
                  <a:close/>
                </a:path>
                <a:path w="433070" h="474980">
                  <a:moveTo>
                    <a:pt x="255854" y="445122"/>
                  </a:moveTo>
                  <a:lnTo>
                    <a:pt x="243433" y="445122"/>
                  </a:lnTo>
                  <a:lnTo>
                    <a:pt x="240944" y="446151"/>
                  </a:lnTo>
                  <a:lnTo>
                    <a:pt x="232130" y="455015"/>
                  </a:lnTo>
                  <a:lnTo>
                    <a:pt x="200837" y="455015"/>
                  </a:lnTo>
                  <a:lnTo>
                    <a:pt x="192024" y="446151"/>
                  </a:lnTo>
                  <a:lnTo>
                    <a:pt x="189547" y="445122"/>
                  </a:lnTo>
                  <a:lnTo>
                    <a:pt x="177126" y="445122"/>
                  </a:lnTo>
                  <a:lnTo>
                    <a:pt x="177126" y="464540"/>
                  </a:lnTo>
                  <a:lnTo>
                    <a:pt x="182930" y="464540"/>
                  </a:lnTo>
                  <a:lnTo>
                    <a:pt x="191744" y="473405"/>
                  </a:lnTo>
                  <a:lnTo>
                    <a:pt x="194221" y="474433"/>
                  </a:lnTo>
                  <a:lnTo>
                    <a:pt x="236169" y="474433"/>
                  </a:lnTo>
                  <a:lnTo>
                    <a:pt x="238747" y="474433"/>
                  </a:lnTo>
                  <a:lnTo>
                    <a:pt x="241223" y="473405"/>
                  </a:lnTo>
                  <a:lnTo>
                    <a:pt x="250050" y="464540"/>
                  </a:lnTo>
                  <a:lnTo>
                    <a:pt x="255854" y="464540"/>
                  </a:lnTo>
                  <a:lnTo>
                    <a:pt x="255854" y="445122"/>
                  </a:lnTo>
                  <a:close/>
                </a:path>
                <a:path w="433070" h="474980">
                  <a:moveTo>
                    <a:pt x="275539" y="405574"/>
                  </a:moveTo>
                  <a:lnTo>
                    <a:pt x="157454" y="405574"/>
                  </a:lnTo>
                  <a:lnTo>
                    <a:pt x="157454" y="424992"/>
                  </a:lnTo>
                  <a:lnTo>
                    <a:pt x="275539" y="424992"/>
                  </a:lnTo>
                  <a:lnTo>
                    <a:pt x="275539" y="405574"/>
                  </a:lnTo>
                  <a:close/>
                </a:path>
                <a:path w="433070" h="474980">
                  <a:moveTo>
                    <a:pt x="275539" y="366026"/>
                  </a:moveTo>
                  <a:lnTo>
                    <a:pt x="157454" y="366026"/>
                  </a:lnTo>
                  <a:lnTo>
                    <a:pt x="157454" y="385445"/>
                  </a:lnTo>
                  <a:lnTo>
                    <a:pt x="275539" y="385445"/>
                  </a:lnTo>
                  <a:lnTo>
                    <a:pt x="275539" y="366026"/>
                  </a:lnTo>
                  <a:close/>
                </a:path>
                <a:path w="433070" h="474980">
                  <a:moveTo>
                    <a:pt x="324624" y="217525"/>
                  </a:moveTo>
                  <a:lnTo>
                    <a:pt x="316103" y="175298"/>
                  </a:lnTo>
                  <a:lnTo>
                    <a:pt x="292912" y="140779"/>
                  </a:lnTo>
                  <a:lnTo>
                    <a:pt x="258533" y="117487"/>
                  </a:lnTo>
                  <a:lnTo>
                    <a:pt x="216496" y="108940"/>
                  </a:lnTo>
                  <a:lnTo>
                    <a:pt x="174447" y="117487"/>
                  </a:lnTo>
                  <a:lnTo>
                    <a:pt x="140081" y="140779"/>
                  </a:lnTo>
                  <a:lnTo>
                    <a:pt x="116890" y="175298"/>
                  </a:lnTo>
                  <a:lnTo>
                    <a:pt x="108381" y="217525"/>
                  </a:lnTo>
                  <a:lnTo>
                    <a:pt x="110477" y="238937"/>
                  </a:lnTo>
                  <a:lnTo>
                    <a:pt x="116776" y="259207"/>
                  </a:lnTo>
                  <a:lnTo>
                    <a:pt x="127241" y="278231"/>
                  </a:lnTo>
                  <a:lnTo>
                    <a:pt x="148628" y="304533"/>
                  </a:lnTo>
                  <a:lnTo>
                    <a:pt x="153568" y="314172"/>
                  </a:lnTo>
                  <a:lnTo>
                    <a:pt x="156565" y="324777"/>
                  </a:lnTo>
                  <a:lnTo>
                    <a:pt x="157581" y="336181"/>
                  </a:lnTo>
                  <a:lnTo>
                    <a:pt x="157581" y="346075"/>
                  </a:lnTo>
                  <a:lnTo>
                    <a:pt x="176999" y="346075"/>
                  </a:lnTo>
                  <a:lnTo>
                    <a:pt x="176999" y="336181"/>
                  </a:lnTo>
                  <a:lnTo>
                    <a:pt x="175628" y="321005"/>
                  </a:lnTo>
                  <a:lnTo>
                    <a:pt x="171589" y="306870"/>
                  </a:lnTo>
                  <a:lnTo>
                    <a:pt x="164934" y="293954"/>
                  </a:lnTo>
                  <a:lnTo>
                    <a:pt x="155752" y="282448"/>
                  </a:lnTo>
                  <a:lnTo>
                    <a:pt x="143446" y="267589"/>
                  </a:lnTo>
                  <a:lnTo>
                    <a:pt x="134721" y="251891"/>
                  </a:lnTo>
                  <a:lnTo>
                    <a:pt x="129514" y="235242"/>
                  </a:lnTo>
                  <a:lnTo>
                    <a:pt x="127800" y="217525"/>
                  </a:lnTo>
                  <a:lnTo>
                    <a:pt x="134772" y="182854"/>
                  </a:lnTo>
                  <a:lnTo>
                    <a:pt x="153797" y="154508"/>
                  </a:lnTo>
                  <a:lnTo>
                    <a:pt x="182003" y="135369"/>
                  </a:lnTo>
                  <a:lnTo>
                    <a:pt x="216496" y="128358"/>
                  </a:lnTo>
                  <a:lnTo>
                    <a:pt x="250977" y="135369"/>
                  </a:lnTo>
                  <a:lnTo>
                    <a:pt x="279184" y="154508"/>
                  </a:lnTo>
                  <a:lnTo>
                    <a:pt x="298208" y="182854"/>
                  </a:lnTo>
                  <a:lnTo>
                    <a:pt x="305193" y="217525"/>
                  </a:lnTo>
                  <a:lnTo>
                    <a:pt x="303466" y="235242"/>
                  </a:lnTo>
                  <a:lnTo>
                    <a:pt x="298259" y="251891"/>
                  </a:lnTo>
                  <a:lnTo>
                    <a:pt x="289534" y="267589"/>
                  </a:lnTo>
                  <a:lnTo>
                    <a:pt x="277241" y="282448"/>
                  </a:lnTo>
                  <a:lnTo>
                    <a:pt x="268046" y="293954"/>
                  </a:lnTo>
                  <a:lnTo>
                    <a:pt x="261391" y="306870"/>
                  </a:lnTo>
                  <a:lnTo>
                    <a:pt x="257352" y="321005"/>
                  </a:lnTo>
                  <a:lnTo>
                    <a:pt x="255993" y="336181"/>
                  </a:lnTo>
                  <a:lnTo>
                    <a:pt x="255993" y="346075"/>
                  </a:lnTo>
                  <a:lnTo>
                    <a:pt x="275412" y="346075"/>
                  </a:lnTo>
                  <a:lnTo>
                    <a:pt x="275412" y="336181"/>
                  </a:lnTo>
                  <a:lnTo>
                    <a:pt x="276415" y="324777"/>
                  </a:lnTo>
                  <a:lnTo>
                    <a:pt x="279412" y="314172"/>
                  </a:lnTo>
                  <a:lnTo>
                    <a:pt x="284353" y="304533"/>
                  </a:lnTo>
                  <a:lnTo>
                    <a:pt x="305752" y="278244"/>
                  </a:lnTo>
                  <a:lnTo>
                    <a:pt x="316217" y="259194"/>
                  </a:lnTo>
                  <a:lnTo>
                    <a:pt x="322516" y="238937"/>
                  </a:lnTo>
                  <a:lnTo>
                    <a:pt x="324624" y="217525"/>
                  </a:lnTo>
                  <a:close/>
                </a:path>
                <a:path w="433070" h="474980">
                  <a:moveTo>
                    <a:pt x="333159" y="33997"/>
                  </a:moveTo>
                  <a:lnTo>
                    <a:pt x="316318" y="24320"/>
                  </a:lnTo>
                  <a:lnTo>
                    <a:pt x="272034" y="101346"/>
                  </a:lnTo>
                  <a:lnTo>
                    <a:pt x="288874" y="111023"/>
                  </a:lnTo>
                  <a:lnTo>
                    <a:pt x="333159" y="33997"/>
                  </a:lnTo>
                  <a:close/>
                </a:path>
                <a:path w="433070" h="474980">
                  <a:moveTo>
                    <a:pt x="408825" y="317906"/>
                  </a:moveTo>
                  <a:lnTo>
                    <a:pt x="332168" y="273405"/>
                  </a:lnTo>
                  <a:lnTo>
                    <a:pt x="322427" y="290195"/>
                  </a:lnTo>
                  <a:lnTo>
                    <a:pt x="399084" y="334695"/>
                  </a:lnTo>
                  <a:lnTo>
                    <a:pt x="408825" y="317906"/>
                  </a:lnTo>
                  <a:close/>
                </a:path>
                <a:path w="433070" h="474980">
                  <a:moveTo>
                    <a:pt x="408825" y="117157"/>
                  </a:moveTo>
                  <a:lnTo>
                    <a:pt x="399084" y="100368"/>
                  </a:lnTo>
                  <a:lnTo>
                    <a:pt x="322427" y="144856"/>
                  </a:lnTo>
                  <a:lnTo>
                    <a:pt x="332168" y="161658"/>
                  </a:lnTo>
                  <a:lnTo>
                    <a:pt x="408825" y="117157"/>
                  </a:lnTo>
                  <a:close/>
                </a:path>
                <a:path w="433070" h="474980">
                  <a:moveTo>
                    <a:pt x="432993" y="207810"/>
                  </a:moveTo>
                  <a:lnTo>
                    <a:pt x="344424" y="207810"/>
                  </a:lnTo>
                  <a:lnTo>
                    <a:pt x="344424" y="227228"/>
                  </a:lnTo>
                  <a:lnTo>
                    <a:pt x="432993" y="227228"/>
                  </a:lnTo>
                  <a:lnTo>
                    <a:pt x="432993" y="2078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8657996" y="1104074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58000" y="1176342"/>
              <a:ext cx="1241999" cy="1241999"/>
            </a:xfrm>
            <a:prstGeom prst="rect">
              <a:avLst/>
            </a:prstGeom>
          </p:spPr>
        </p:pic>
      </p:grpSp>
      <p:sp>
        <p:nvSpPr>
          <p:cNvPr id="40" name="object 40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2" name="object 42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43" name="object 43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EE2E6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/>
          <p:cNvSpPr txBox="1"/>
          <p:nvPr/>
        </p:nvSpPr>
        <p:spPr>
          <a:xfrm>
            <a:off x="1710491" y="5672292"/>
            <a:ext cx="2026920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повышения 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эффективности 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диспансеризации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населения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7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65" b="1">
                <a:solidFill>
                  <a:srgbClr val="231F20"/>
                </a:solidFill>
                <a:latin typeface="Trebuchet MS"/>
                <a:cs typeface="Trebuchet MS"/>
              </a:rPr>
              <a:t>-</a:t>
            </a:r>
            <a:r>
              <a:rPr dirty="0" sz="700" spc="1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АЙ»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92710" indent="-108585">
              <a:lnSpc>
                <a:spcPct val="100000"/>
              </a:lnSpc>
              <a:spcBef>
                <a:spcPts val="894"/>
              </a:spcBef>
              <a:buChar char="•"/>
              <a:tabLst>
                <a:tab pos="19812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Нехватка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времени,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установленного нормами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Минздрава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России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ерапе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7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5">
                <a:solidFill>
                  <a:srgbClr val="231F20"/>
                </a:solidFill>
                <a:latin typeface="Trebuchet MS"/>
                <a:cs typeface="Trebuchet MS"/>
              </a:rPr>
              <a:t>(15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минут)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на 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выполнение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всех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регламентных </a:t>
            </a:r>
            <a:r>
              <a:rPr dirty="0" sz="600" spc="-1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диагностических процедур,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прив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дит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сни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ению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аче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тва 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предоставляемой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услуги</a:t>
            </a:r>
            <a:endParaRPr sz="600">
              <a:latin typeface="Trebuchet MS"/>
              <a:cs typeface="Trebuchet MS"/>
            </a:endParaRPr>
          </a:p>
          <a:p>
            <a:pPr marL="197485" marR="31432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Вы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окий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уровень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лияния 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человеческого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фактора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про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диагно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тики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algn="just" marL="89535" marR="266065">
              <a:lnSpc>
                <a:spcPct val="100000"/>
              </a:lnSpc>
              <a:spcBef>
                <a:spcPts val="85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Медицинская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информационная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ЯНАО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интегрирована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системой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поддержки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принятия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врачебных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Webiomed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автоматического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анализа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электронных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медицинских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карт.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Webiomed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принимает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деперсонифицированном</a:t>
            </a:r>
            <a:endParaRPr sz="800">
              <a:latin typeface="Trebuchet MS"/>
              <a:cs typeface="Trebuchet MS"/>
            </a:endParaRPr>
          </a:p>
          <a:p>
            <a:pPr marL="89535" marR="309880">
              <a:lnSpc>
                <a:spcPct val="100000"/>
              </a:lnSpc>
            </a:pP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виде,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затем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верифицирует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анализирует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информацию.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идентифицирует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потенциальные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риски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признаки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возможных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заболеваний,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создает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прогноз,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который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определяет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вероятность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развития.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базы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клинических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протоколов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формируются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персональные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рекомендации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врачу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пациенту,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которые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записываются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карту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диспансеризации.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6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5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МИАЦ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ЯН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90000" y="9005161"/>
            <a:ext cx="2064385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Сокращение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обработки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медицинских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данных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302613" y="9272826"/>
            <a:ext cx="182753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чно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выя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ления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пациен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ов 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группы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высокого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риска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060274" y="9613069"/>
            <a:ext cx="3917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10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раз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302613" y="9613069"/>
            <a:ext cx="4057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раз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899998" y="5514352"/>
            <a:ext cx="6719570" cy="1572895"/>
            <a:chOff x="899998" y="5514352"/>
            <a:chExt cx="6719570" cy="1572895"/>
          </a:xfrm>
        </p:grpSpPr>
        <p:pic>
          <p:nvPicPr>
            <p:cNvPr id="55" name="object 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99998" y="5514352"/>
              <a:ext cx="612000" cy="1346542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6720949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7296949" y="6613537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6720949" y="5803396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7296949" y="5881903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5414898" y="5731116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64" name="object 6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708670" y="7415758"/>
            <a:ext cx="1274711" cy="323951"/>
          </a:xfrm>
          <a:prstGeom prst="rect">
            <a:avLst/>
          </a:prstGeom>
        </p:spPr>
      </p:pic>
      <p:pic>
        <p:nvPicPr>
          <p:cNvPr id="65" name="object 6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024064" y="8352015"/>
            <a:ext cx="2643936" cy="226728"/>
          </a:xfrm>
          <a:prstGeom prst="rect">
            <a:avLst/>
          </a:prstGeom>
        </p:spPr>
      </p:pic>
      <p:grpSp>
        <p:nvGrpSpPr>
          <p:cNvPr id="66" name="object 66"/>
          <p:cNvGrpSpPr/>
          <p:nvPr/>
        </p:nvGrpSpPr>
        <p:grpSpPr>
          <a:xfrm>
            <a:off x="5718949" y="5708662"/>
            <a:ext cx="4181475" cy="1355725"/>
            <a:chOff x="5718949" y="5708662"/>
            <a:chExt cx="4181475" cy="1355725"/>
          </a:xfrm>
        </p:grpSpPr>
        <p:sp>
          <p:nvSpPr>
            <p:cNvPr id="67" name="object 67"/>
            <p:cNvSpPr/>
            <p:nvPr/>
          </p:nvSpPr>
          <p:spPr>
            <a:xfrm>
              <a:off x="5718950" y="5934607"/>
              <a:ext cx="433070" cy="474980"/>
            </a:xfrm>
            <a:custGeom>
              <a:avLst/>
              <a:gdLst/>
              <a:ahLst/>
              <a:cxnLst/>
              <a:rect l="l" t="t" r="r" b="b"/>
              <a:pathLst>
                <a:path w="433070" h="474979">
                  <a:moveTo>
                    <a:pt x="88569" y="207822"/>
                  </a:moveTo>
                  <a:lnTo>
                    <a:pt x="0" y="207822"/>
                  </a:lnTo>
                  <a:lnTo>
                    <a:pt x="0" y="227241"/>
                  </a:lnTo>
                  <a:lnTo>
                    <a:pt x="88569" y="227241"/>
                  </a:lnTo>
                  <a:lnTo>
                    <a:pt x="88569" y="207822"/>
                  </a:lnTo>
                  <a:close/>
                </a:path>
                <a:path w="433070" h="474979">
                  <a:moveTo>
                    <a:pt x="110566" y="290195"/>
                  </a:moveTo>
                  <a:lnTo>
                    <a:pt x="100812" y="273405"/>
                  </a:lnTo>
                  <a:lnTo>
                    <a:pt x="24155" y="317906"/>
                  </a:lnTo>
                  <a:lnTo>
                    <a:pt x="33909" y="334695"/>
                  </a:lnTo>
                  <a:lnTo>
                    <a:pt x="110566" y="290195"/>
                  </a:lnTo>
                  <a:close/>
                </a:path>
                <a:path w="433070" h="474979">
                  <a:moveTo>
                    <a:pt x="110566" y="144856"/>
                  </a:moveTo>
                  <a:lnTo>
                    <a:pt x="33909" y="100368"/>
                  </a:lnTo>
                  <a:lnTo>
                    <a:pt x="24155" y="117157"/>
                  </a:lnTo>
                  <a:lnTo>
                    <a:pt x="100812" y="161658"/>
                  </a:lnTo>
                  <a:lnTo>
                    <a:pt x="110566" y="144856"/>
                  </a:lnTo>
                  <a:close/>
                </a:path>
                <a:path w="433070" h="474979">
                  <a:moveTo>
                    <a:pt x="160947" y="101358"/>
                  </a:moveTo>
                  <a:lnTo>
                    <a:pt x="116662" y="24333"/>
                  </a:lnTo>
                  <a:lnTo>
                    <a:pt x="99822" y="34010"/>
                  </a:lnTo>
                  <a:lnTo>
                    <a:pt x="144106" y="111036"/>
                  </a:lnTo>
                  <a:lnTo>
                    <a:pt x="160947" y="101358"/>
                  </a:lnTo>
                  <a:close/>
                </a:path>
                <a:path w="433070" h="474979">
                  <a:moveTo>
                    <a:pt x="226212" y="152844"/>
                  </a:moveTo>
                  <a:lnTo>
                    <a:pt x="221856" y="148488"/>
                  </a:lnTo>
                  <a:lnTo>
                    <a:pt x="216496" y="148488"/>
                  </a:lnTo>
                  <a:lnTo>
                    <a:pt x="189750" y="153924"/>
                  </a:lnTo>
                  <a:lnTo>
                    <a:pt x="167894" y="168744"/>
                  </a:lnTo>
                  <a:lnTo>
                    <a:pt x="153149" y="190690"/>
                  </a:lnTo>
                  <a:lnTo>
                    <a:pt x="147739" y="217525"/>
                  </a:lnTo>
                  <a:lnTo>
                    <a:pt x="147739" y="222897"/>
                  </a:lnTo>
                  <a:lnTo>
                    <a:pt x="152095" y="227241"/>
                  </a:lnTo>
                  <a:lnTo>
                    <a:pt x="157454" y="227241"/>
                  </a:lnTo>
                  <a:lnTo>
                    <a:pt x="162814" y="227241"/>
                  </a:lnTo>
                  <a:lnTo>
                    <a:pt x="167170" y="222897"/>
                  </a:lnTo>
                  <a:lnTo>
                    <a:pt x="167170" y="217525"/>
                  </a:lnTo>
                  <a:lnTo>
                    <a:pt x="171043" y="198234"/>
                  </a:lnTo>
                  <a:lnTo>
                    <a:pt x="181622" y="182473"/>
                  </a:lnTo>
                  <a:lnTo>
                    <a:pt x="197307" y="171831"/>
                  </a:lnTo>
                  <a:lnTo>
                    <a:pt x="216496" y="167919"/>
                  </a:lnTo>
                  <a:lnTo>
                    <a:pt x="221856" y="167919"/>
                  </a:lnTo>
                  <a:lnTo>
                    <a:pt x="226212" y="163563"/>
                  </a:lnTo>
                  <a:lnTo>
                    <a:pt x="226212" y="152844"/>
                  </a:lnTo>
                  <a:close/>
                </a:path>
                <a:path w="433070" h="474979">
                  <a:moveTo>
                    <a:pt x="226212" y="0"/>
                  </a:moveTo>
                  <a:lnTo>
                    <a:pt x="206794" y="0"/>
                  </a:lnTo>
                  <a:lnTo>
                    <a:pt x="206794" y="88988"/>
                  </a:lnTo>
                  <a:lnTo>
                    <a:pt x="226212" y="88988"/>
                  </a:lnTo>
                  <a:lnTo>
                    <a:pt x="226212" y="0"/>
                  </a:lnTo>
                  <a:close/>
                </a:path>
                <a:path w="433070" h="474979">
                  <a:moveTo>
                    <a:pt x="252907" y="254050"/>
                  </a:moveTo>
                  <a:lnTo>
                    <a:pt x="239141" y="240347"/>
                  </a:lnTo>
                  <a:lnTo>
                    <a:pt x="216496" y="263105"/>
                  </a:lnTo>
                  <a:lnTo>
                    <a:pt x="193852" y="240347"/>
                  </a:lnTo>
                  <a:lnTo>
                    <a:pt x="180086" y="254050"/>
                  </a:lnTo>
                  <a:lnTo>
                    <a:pt x="206794" y="280885"/>
                  </a:lnTo>
                  <a:lnTo>
                    <a:pt x="206794" y="346075"/>
                  </a:lnTo>
                  <a:lnTo>
                    <a:pt x="226212" y="346075"/>
                  </a:lnTo>
                  <a:lnTo>
                    <a:pt x="226212" y="280873"/>
                  </a:lnTo>
                  <a:lnTo>
                    <a:pt x="252907" y="254050"/>
                  </a:lnTo>
                  <a:close/>
                </a:path>
                <a:path w="433070" h="474979">
                  <a:moveTo>
                    <a:pt x="255854" y="445135"/>
                  </a:moveTo>
                  <a:lnTo>
                    <a:pt x="243433" y="445135"/>
                  </a:lnTo>
                  <a:lnTo>
                    <a:pt x="240944" y="446163"/>
                  </a:lnTo>
                  <a:lnTo>
                    <a:pt x="232130" y="455028"/>
                  </a:lnTo>
                  <a:lnTo>
                    <a:pt x="200837" y="455028"/>
                  </a:lnTo>
                  <a:lnTo>
                    <a:pt x="192024" y="446163"/>
                  </a:lnTo>
                  <a:lnTo>
                    <a:pt x="189547" y="445135"/>
                  </a:lnTo>
                  <a:lnTo>
                    <a:pt x="177126" y="445135"/>
                  </a:lnTo>
                  <a:lnTo>
                    <a:pt x="177126" y="464553"/>
                  </a:lnTo>
                  <a:lnTo>
                    <a:pt x="182930" y="464553"/>
                  </a:lnTo>
                  <a:lnTo>
                    <a:pt x="191744" y="473417"/>
                  </a:lnTo>
                  <a:lnTo>
                    <a:pt x="194221" y="474446"/>
                  </a:lnTo>
                  <a:lnTo>
                    <a:pt x="236169" y="474446"/>
                  </a:lnTo>
                  <a:lnTo>
                    <a:pt x="238747" y="474446"/>
                  </a:lnTo>
                  <a:lnTo>
                    <a:pt x="241223" y="473417"/>
                  </a:lnTo>
                  <a:lnTo>
                    <a:pt x="250050" y="464553"/>
                  </a:lnTo>
                  <a:lnTo>
                    <a:pt x="255854" y="464553"/>
                  </a:lnTo>
                  <a:lnTo>
                    <a:pt x="255854" y="445135"/>
                  </a:lnTo>
                  <a:close/>
                </a:path>
                <a:path w="433070" h="474979">
                  <a:moveTo>
                    <a:pt x="275539" y="405574"/>
                  </a:moveTo>
                  <a:lnTo>
                    <a:pt x="157454" y="405574"/>
                  </a:lnTo>
                  <a:lnTo>
                    <a:pt x="157454" y="424992"/>
                  </a:lnTo>
                  <a:lnTo>
                    <a:pt x="275539" y="424992"/>
                  </a:lnTo>
                  <a:lnTo>
                    <a:pt x="275539" y="405574"/>
                  </a:lnTo>
                  <a:close/>
                </a:path>
                <a:path w="433070" h="474979">
                  <a:moveTo>
                    <a:pt x="275539" y="366026"/>
                  </a:moveTo>
                  <a:lnTo>
                    <a:pt x="157454" y="366026"/>
                  </a:lnTo>
                  <a:lnTo>
                    <a:pt x="157454" y="385445"/>
                  </a:lnTo>
                  <a:lnTo>
                    <a:pt x="275539" y="385445"/>
                  </a:lnTo>
                  <a:lnTo>
                    <a:pt x="275539" y="366026"/>
                  </a:lnTo>
                  <a:close/>
                </a:path>
                <a:path w="433070" h="474979">
                  <a:moveTo>
                    <a:pt x="324624" y="217525"/>
                  </a:moveTo>
                  <a:lnTo>
                    <a:pt x="316103" y="175310"/>
                  </a:lnTo>
                  <a:lnTo>
                    <a:pt x="292912" y="140792"/>
                  </a:lnTo>
                  <a:lnTo>
                    <a:pt x="258533" y="117487"/>
                  </a:lnTo>
                  <a:lnTo>
                    <a:pt x="216496" y="108940"/>
                  </a:lnTo>
                  <a:lnTo>
                    <a:pt x="174447" y="117487"/>
                  </a:lnTo>
                  <a:lnTo>
                    <a:pt x="140081" y="140792"/>
                  </a:lnTo>
                  <a:lnTo>
                    <a:pt x="116890" y="175310"/>
                  </a:lnTo>
                  <a:lnTo>
                    <a:pt x="108381" y="217525"/>
                  </a:lnTo>
                  <a:lnTo>
                    <a:pt x="110477" y="238950"/>
                  </a:lnTo>
                  <a:lnTo>
                    <a:pt x="116776" y="259207"/>
                  </a:lnTo>
                  <a:lnTo>
                    <a:pt x="127241" y="278244"/>
                  </a:lnTo>
                  <a:lnTo>
                    <a:pt x="148628" y="304546"/>
                  </a:lnTo>
                  <a:lnTo>
                    <a:pt x="153568" y="314185"/>
                  </a:lnTo>
                  <a:lnTo>
                    <a:pt x="156565" y="324777"/>
                  </a:lnTo>
                  <a:lnTo>
                    <a:pt x="157581" y="336181"/>
                  </a:lnTo>
                  <a:lnTo>
                    <a:pt x="157581" y="346075"/>
                  </a:lnTo>
                  <a:lnTo>
                    <a:pt x="176999" y="346075"/>
                  </a:lnTo>
                  <a:lnTo>
                    <a:pt x="176999" y="336181"/>
                  </a:lnTo>
                  <a:lnTo>
                    <a:pt x="175628" y="321005"/>
                  </a:lnTo>
                  <a:lnTo>
                    <a:pt x="171589" y="306870"/>
                  </a:lnTo>
                  <a:lnTo>
                    <a:pt x="164934" y="293954"/>
                  </a:lnTo>
                  <a:lnTo>
                    <a:pt x="155752" y="282448"/>
                  </a:lnTo>
                  <a:lnTo>
                    <a:pt x="143446" y="267589"/>
                  </a:lnTo>
                  <a:lnTo>
                    <a:pt x="134721" y="251891"/>
                  </a:lnTo>
                  <a:lnTo>
                    <a:pt x="129514" y="235242"/>
                  </a:lnTo>
                  <a:lnTo>
                    <a:pt x="127800" y="217525"/>
                  </a:lnTo>
                  <a:lnTo>
                    <a:pt x="134772" y="182854"/>
                  </a:lnTo>
                  <a:lnTo>
                    <a:pt x="153797" y="154508"/>
                  </a:lnTo>
                  <a:lnTo>
                    <a:pt x="182003" y="135382"/>
                  </a:lnTo>
                  <a:lnTo>
                    <a:pt x="216496" y="128358"/>
                  </a:lnTo>
                  <a:lnTo>
                    <a:pt x="250977" y="135382"/>
                  </a:lnTo>
                  <a:lnTo>
                    <a:pt x="279184" y="154508"/>
                  </a:lnTo>
                  <a:lnTo>
                    <a:pt x="298208" y="182854"/>
                  </a:lnTo>
                  <a:lnTo>
                    <a:pt x="305193" y="217525"/>
                  </a:lnTo>
                  <a:lnTo>
                    <a:pt x="303466" y="235242"/>
                  </a:lnTo>
                  <a:lnTo>
                    <a:pt x="298259" y="251891"/>
                  </a:lnTo>
                  <a:lnTo>
                    <a:pt x="289534" y="267589"/>
                  </a:lnTo>
                  <a:lnTo>
                    <a:pt x="277241" y="282448"/>
                  </a:lnTo>
                  <a:lnTo>
                    <a:pt x="268046" y="293954"/>
                  </a:lnTo>
                  <a:lnTo>
                    <a:pt x="261391" y="306870"/>
                  </a:lnTo>
                  <a:lnTo>
                    <a:pt x="257352" y="321005"/>
                  </a:lnTo>
                  <a:lnTo>
                    <a:pt x="255993" y="336181"/>
                  </a:lnTo>
                  <a:lnTo>
                    <a:pt x="255993" y="346075"/>
                  </a:lnTo>
                  <a:lnTo>
                    <a:pt x="275412" y="346075"/>
                  </a:lnTo>
                  <a:lnTo>
                    <a:pt x="275412" y="336181"/>
                  </a:lnTo>
                  <a:lnTo>
                    <a:pt x="276415" y="324777"/>
                  </a:lnTo>
                  <a:lnTo>
                    <a:pt x="279412" y="314185"/>
                  </a:lnTo>
                  <a:lnTo>
                    <a:pt x="284353" y="304546"/>
                  </a:lnTo>
                  <a:lnTo>
                    <a:pt x="305752" y="278244"/>
                  </a:lnTo>
                  <a:lnTo>
                    <a:pt x="316217" y="259207"/>
                  </a:lnTo>
                  <a:lnTo>
                    <a:pt x="322516" y="238937"/>
                  </a:lnTo>
                  <a:lnTo>
                    <a:pt x="324624" y="217525"/>
                  </a:lnTo>
                  <a:close/>
                </a:path>
                <a:path w="433070" h="474979">
                  <a:moveTo>
                    <a:pt x="333159" y="34010"/>
                  </a:moveTo>
                  <a:lnTo>
                    <a:pt x="316318" y="24333"/>
                  </a:lnTo>
                  <a:lnTo>
                    <a:pt x="272034" y="101358"/>
                  </a:lnTo>
                  <a:lnTo>
                    <a:pt x="288874" y="111036"/>
                  </a:lnTo>
                  <a:lnTo>
                    <a:pt x="333159" y="34010"/>
                  </a:lnTo>
                  <a:close/>
                </a:path>
                <a:path w="433070" h="474979">
                  <a:moveTo>
                    <a:pt x="408825" y="317906"/>
                  </a:moveTo>
                  <a:lnTo>
                    <a:pt x="332168" y="273405"/>
                  </a:lnTo>
                  <a:lnTo>
                    <a:pt x="322427" y="290195"/>
                  </a:lnTo>
                  <a:lnTo>
                    <a:pt x="399084" y="334695"/>
                  </a:lnTo>
                  <a:lnTo>
                    <a:pt x="408825" y="317906"/>
                  </a:lnTo>
                  <a:close/>
                </a:path>
                <a:path w="433070" h="474979">
                  <a:moveTo>
                    <a:pt x="408825" y="117157"/>
                  </a:moveTo>
                  <a:lnTo>
                    <a:pt x="399084" y="100368"/>
                  </a:lnTo>
                  <a:lnTo>
                    <a:pt x="322427" y="144856"/>
                  </a:lnTo>
                  <a:lnTo>
                    <a:pt x="332168" y="161658"/>
                  </a:lnTo>
                  <a:lnTo>
                    <a:pt x="408825" y="117157"/>
                  </a:lnTo>
                  <a:close/>
                </a:path>
                <a:path w="433070" h="474979">
                  <a:moveTo>
                    <a:pt x="432993" y="207822"/>
                  </a:moveTo>
                  <a:lnTo>
                    <a:pt x="344424" y="207822"/>
                  </a:lnTo>
                  <a:lnTo>
                    <a:pt x="344424" y="227241"/>
                  </a:lnTo>
                  <a:lnTo>
                    <a:pt x="432993" y="227241"/>
                  </a:lnTo>
                  <a:lnTo>
                    <a:pt x="432993" y="2078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8657996" y="5708662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" name="object 6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657999" y="5780936"/>
              <a:ext cx="1241999" cy="1241999"/>
            </a:xfrm>
            <a:prstGeom prst="rect">
              <a:avLst/>
            </a:prstGeom>
          </p:spPr>
        </p:pic>
      </p:grpSp>
      <p:sp>
        <p:nvSpPr>
          <p:cNvPr id="70" name="object 7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46</a:t>
            </a:r>
          </a:p>
        </p:txBody>
      </p:sp>
      <p:sp>
        <p:nvSpPr>
          <p:cNvPr id="71" name="object 7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3" name="object 3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6545999" y="5731141"/>
              <a:ext cx="2022475" cy="1355725"/>
            </a:xfrm>
            <a:custGeom>
              <a:avLst/>
              <a:gdLst/>
              <a:ahLst/>
              <a:cxnLst/>
              <a:rect l="l" t="t" r="r" b="b"/>
              <a:pathLst>
                <a:path w="2022475" h="1355725">
                  <a:moveTo>
                    <a:pt x="2022005" y="722414"/>
                  </a:moveTo>
                  <a:lnTo>
                    <a:pt x="0" y="722414"/>
                  </a:lnTo>
                  <a:lnTo>
                    <a:pt x="0" y="1355559"/>
                  </a:lnTo>
                  <a:lnTo>
                    <a:pt x="2022005" y="1355559"/>
                  </a:lnTo>
                  <a:lnTo>
                    <a:pt x="2022005" y="722414"/>
                  </a:lnTo>
                  <a:close/>
                </a:path>
                <a:path w="2022475" h="1355725">
                  <a:moveTo>
                    <a:pt x="2022005" y="0"/>
                  </a:moveTo>
                  <a:lnTo>
                    <a:pt x="0" y="0"/>
                  </a:lnTo>
                  <a:lnTo>
                    <a:pt x="0" y="633133"/>
                  </a:lnTo>
                  <a:lnTo>
                    <a:pt x="2022005" y="633133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6" name="object 6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6545999" y="1116773"/>
              <a:ext cx="2022475" cy="1355725"/>
            </a:xfrm>
            <a:custGeom>
              <a:avLst/>
              <a:gdLst/>
              <a:ahLst/>
              <a:cxnLst/>
              <a:rect l="l" t="t" r="r" b="b"/>
              <a:pathLst>
                <a:path w="2022475" h="1355725">
                  <a:moveTo>
                    <a:pt x="2022005" y="722426"/>
                  </a:moveTo>
                  <a:lnTo>
                    <a:pt x="0" y="722426"/>
                  </a:lnTo>
                  <a:lnTo>
                    <a:pt x="0" y="1355572"/>
                  </a:lnTo>
                  <a:lnTo>
                    <a:pt x="2022005" y="1355572"/>
                  </a:lnTo>
                  <a:lnTo>
                    <a:pt x="2022005" y="722426"/>
                  </a:lnTo>
                  <a:close/>
                </a:path>
                <a:path w="2022475" h="1355725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12" name="object 12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990003" y="46140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EE2E6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1710491" y="1057941"/>
            <a:ext cx="321945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Электронные сервисы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взаим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ей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твия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м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дицинскими 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учр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ж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ениями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40" b="1">
                <a:solidFill>
                  <a:srgbClr val="3763AF"/>
                </a:solidFill>
                <a:latin typeface="Trebuchet MS"/>
                <a:cs typeface="Trebuchet MS"/>
              </a:rPr>
              <a:t>МФЦ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612775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Авиационные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хн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логии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язи»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3271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Недостаток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сотруд-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ни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ло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ово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живания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запро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запись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врач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, 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вакцинаци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МФЦ</a:t>
            </a:r>
            <a:endParaRPr sz="800">
              <a:latin typeface="Trebuchet MS"/>
              <a:cs typeface="Trebuchet MS"/>
            </a:endParaRPr>
          </a:p>
          <a:p>
            <a:pPr marL="197485" marR="6794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Отсутствие возможно-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сти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вызвать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врача на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дом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без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взаимодействия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оператором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85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Сервисы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имеют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возможность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выполнения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различных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задач: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прием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голосовых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сообщений;</a:t>
            </a:r>
            <a:endParaRPr sz="800">
              <a:latin typeface="Trebuchet MS"/>
              <a:cs typeface="Trebuchet MS"/>
            </a:endParaRPr>
          </a:p>
          <a:p>
            <a:pPr marL="318135" marR="234950" indent="-228600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автоматическое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обслуживание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абонентов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синтеза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80">
                <a:solidFill>
                  <a:srgbClr val="231F20"/>
                </a:solidFill>
                <a:latin typeface="Trebuchet MS"/>
                <a:cs typeface="Trebuchet MS"/>
              </a:rPr>
              <a:t>рас-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познавания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речи,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включая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вызов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врача,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запись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врачу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или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вакцинацию;</a:t>
            </a:r>
            <a:endParaRPr sz="800">
              <a:latin typeface="Trebuchet MS"/>
              <a:cs typeface="Trebuchet MS"/>
            </a:endParaRPr>
          </a:p>
          <a:p>
            <a:pPr marL="318135" marR="276225" indent="-228600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авторизация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абонентов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личным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данным,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благодаря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интеграции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65">
                <a:solidFill>
                  <a:srgbClr val="231F20"/>
                </a:solidFill>
                <a:latin typeface="Trebuchet MS"/>
                <a:cs typeface="Trebuchet MS"/>
              </a:rPr>
              <a:t>ИС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«Единая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региональная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записи».</a:t>
            </a:r>
            <a:endParaRPr sz="800">
              <a:latin typeface="Trebuchet MS"/>
              <a:cs typeface="Trebuchet MS"/>
            </a:endParaRPr>
          </a:p>
          <a:p>
            <a:pPr marL="89535" marR="206375">
              <a:lnSpc>
                <a:spcPct val="100000"/>
              </a:lnSpc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Пользователям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доступно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переключение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оператора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запросу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или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невозмож-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ности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получить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ответ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нестандартный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вопрос.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Сервисы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предоставляют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возможность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формирования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отчетности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различные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периоды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времени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количестве звонков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описании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проблемы,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предлагают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облачный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веб-сервис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прослушивания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записей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звонков,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просмотра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стенограмм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вызовов.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Красн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ярский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край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90000" y="4390811"/>
            <a:ext cx="1452245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окра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жи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ания 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ответа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линии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302613" y="4658475"/>
            <a:ext cx="1942464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Сокращение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количества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непринятых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вызовов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60274" y="4998719"/>
            <a:ext cx="5842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унд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302613" y="4998719"/>
            <a:ext cx="2216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EE2E60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5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уровня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обработанных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вызовов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10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899998" y="900010"/>
            <a:ext cx="7106284" cy="1572895"/>
            <a:chOff x="899998" y="900010"/>
            <a:chExt cx="7106284" cy="1572895"/>
          </a:xfrm>
        </p:grpSpPr>
        <p:pic>
          <p:nvPicPr>
            <p:cNvPr id="25" name="object 2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9998" y="900010"/>
              <a:ext cx="612000" cy="1346542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7296949" y="1999170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7296950" y="1267535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414898" y="1116761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 txBox="1"/>
          <p:nvPr/>
        </p:nvSpPr>
        <p:spPr>
          <a:xfrm>
            <a:off x="5414898" y="1116761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algn="ctr" marL="146050" marR="138430">
              <a:lnSpc>
                <a:spcPct val="100000"/>
              </a:lnSpc>
              <a:spcBef>
                <a:spcPts val="7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асп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знавание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син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речи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 marL="169545" marR="161925">
              <a:lnSpc>
                <a:spcPct val="100000"/>
              </a:lnSpc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языка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4" name="object 3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140956" y="3532225"/>
            <a:ext cx="410137" cy="495985"/>
          </a:xfrm>
          <a:prstGeom prst="rect">
            <a:avLst/>
          </a:prstGeom>
        </p:spPr>
      </p:pic>
      <p:pic>
        <p:nvPicPr>
          <p:cNvPr id="35" name="object 3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795679" y="2774408"/>
            <a:ext cx="1100690" cy="311274"/>
          </a:xfrm>
          <a:prstGeom prst="rect">
            <a:avLst/>
          </a:prstGeom>
        </p:spPr>
      </p:pic>
      <p:grpSp>
        <p:nvGrpSpPr>
          <p:cNvPr id="36" name="object 36"/>
          <p:cNvGrpSpPr/>
          <p:nvPr/>
        </p:nvGrpSpPr>
        <p:grpSpPr>
          <a:xfrm>
            <a:off x="5812289" y="1094320"/>
            <a:ext cx="4088129" cy="1355725"/>
            <a:chOff x="5812289" y="1094320"/>
            <a:chExt cx="4088129" cy="1355725"/>
          </a:xfrm>
        </p:grpSpPr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12289" y="1192062"/>
              <a:ext cx="246325" cy="218686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14993" y="1795660"/>
              <a:ext cx="240916" cy="192613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658000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1" name="object 41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3" name="object 43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44" name="object 44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EE2E6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/>
          <p:cNvSpPr txBox="1"/>
          <p:nvPr/>
        </p:nvSpPr>
        <p:spPr>
          <a:xfrm>
            <a:off x="1710491" y="5672292"/>
            <a:ext cx="245745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28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ло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овой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помощник</a:t>
            </a:r>
            <a:endParaRPr sz="16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ач</a:t>
            </a:r>
            <a:r>
              <a:rPr dirty="0" sz="1600" spc="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тве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э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ур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ов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100" b="1">
                <a:solidFill>
                  <a:srgbClr val="3763AF"/>
                </a:solidFill>
                <a:latin typeface="Trebuchet MS"/>
                <a:cs typeface="Trebuchet MS"/>
              </a:rPr>
              <a:t>а 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25" b="1">
                <a:solidFill>
                  <a:srgbClr val="3763AF"/>
                </a:solidFill>
                <a:latin typeface="Trebuchet MS"/>
                <a:cs typeface="Trebuchet MS"/>
              </a:rPr>
              <a:t>зоопар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«Ян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6794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Ограниченное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количество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дни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спо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обных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предоставить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оперативную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информацию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про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зоопарк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прове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экскурсию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28600">
              <a:lnSpc>
                <a:spcPct val="100000"/>
              </a:lnSpc>
              <a:spcBef>
                <a:spcPts val="85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Голосовой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помощник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«Алиса»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обеспечивает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полный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доступ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зоопарке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всех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пользователей,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проводит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бесплатные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экскурсии.</a:t>
            </a:r>
            <a:endParaRPr sz="8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570"/>
              </a:spcBef>
            </a:pP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Такой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помощник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предоставляет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следующие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услуги: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предоставление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актуальной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ценах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услугах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зоопарка;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пров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урсии.</a:t>
            </a:r>
            <a:endParaRPr sz="800">
              <a:latin typeface="Trebuchet MS"/>
              <a:cs typeface="Trebuchet MS"/>
            </a:endParaRPr>
          </a:p>
          <a:p>
            <a:pPr marL="89535" marR="301625">
              <a:lnSpc>
                <a:spcPct val="100000"/>
              </a:lnSpc>
              <a:spcBef>
                <a:spcPts val="570"/>
              </a:spcBef>
            </a:pP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Таким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образом,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голосовой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помощник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«Алиса»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обеспечивает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удобство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доступность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пользователей,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делая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взаимодействие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зоопарком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более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простым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приятным.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1097915" marR="672465" indent="-417830">
              <a:lnSpc>
                <a:spcPct val="100000"/>
              </a:lnSpc>
              <a:spcBef>
                <a:spcPts val="1030"/>
              </a:spcBef>
            </a:pP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дв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евский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мини-зоопарк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имени  </a:t>
            </a:r>
            <a:r>
              <a:rPr dirty="0" sz="700" spc="-14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70" b="1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4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70" b="1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иба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ллина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90000" y="9005161"/>
            <a:ext cx="2057400" cy="40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Сокращение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запись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экскурсию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302613" y="9272824"/>
            <a:ext cx="1936114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Возможность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обработки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запросов,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связанных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экскурсией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060274" y="9613069"/>
            <a:ext cx="5778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60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мин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302613" y="9613069"/>
            <a:ext cx="25590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10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899998" y="5514352"/>
            <a:ext cx="7106284" cy="1572895"/>
            <a:chOff x="899998" y="5514352"/>
            <a:chExt cx="7106284" cy="1572895"/>
          </a:xfrm>
        </p:grpSpPr>
        <p:pic>
          <p:nvPicPr>
            <p:cNvPr id="56" name="object 5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99998" y="5514352"/>
              <a:ext cx="612000" cy="1346542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720949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7296950" y="6613511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720949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7296949" y="5881903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5414898" y="5731116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" name="object 64"/>
          <p:cNvSpPr txBox="1"/>
          <p:nvPr/>
        </p:nvSpPr>
        <p:spPr>
          <a:xfrm>
            <a:off x="5445772" y="9703430"/>
            <a:ext cx="87756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спе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endParaRPr sz="600">
              <a:latin typeface="Times New Roman"/>
              <a:cs typeface="Times New Roman"/>
            </a:endParaRPr>
          </a:p>
          <a:p>
            <a:pPr marL="374650" marR="109220">
              <a:lnSpc>
                <a:spcPct val="100000"/>
              </a:lnSpc>
              <a:spcBef>
                <a:spcPts val="5"/>
              </a:spcBef>
            </a:pP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асп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знава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син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з 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речи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650">
              <a:latin typeface="Trebuchet MS"/>
              <a:cs typeface="Trebuchet MS"/>
            </a:endParaRPr>
          </a:p>
          <a:p>
            <a:pPr marL="374650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800">
              <a:latin typeface="Trebuchet MS"/>
              <a:cs typeface="Trebuchet MS"/>
            </a:endParaRPr>
          </a:p>
          <a:p>
            <a:pPr marL="374650" marR="44450">
              <a:lnSpc>
                <a:spcPct val="100000"/>
              </a:lnSpc>
              <a:spcBef>
                <a:spcPts val="545"/>
              </a:spcBef>
            </a:pP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языка</a:t>
            </a:r>
            <a:endParaRPr sz="700">
              <a:latin typeface="Trebuchet MS"/>
              <a:cs typeface="Trebuchet MS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5483138" y="5718416"/>
            <a:ext cx="4417060" cy="1355725"/>
            <a:chOff x="5483138" y="5718416"/>
            <a:chExt cx="4417060" cy="1355725"/>
          </a:xfrm>
        </p:grpSpPr>
        <p:pic>
          <p:nvPicPr>
            <p:cNvPr id="67" name="object 6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488546" y="6285077"/>
              <a:ext cx="240919" cy="254889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483138" y="5875517"/>
              <a:ext cx="246325" cy="218686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488551" y="6716686"/>
              <a:ext cx="240916" cy="192613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657999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72" name="object 72"/>
          <p:cNvSpPr txBox="1"/>
          <p:nvPr/>
        </p:nvSpPr>
        <p:spPr>
          <a:xfrm>
            <a:off x="6545998" y="6453555"/>
            <a:ext cx="2022475" cy="63373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6545998" y="5731128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74" name="object 74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986292" y="7426807"/>
            <a:ext cx="719455" cy="207133"/>
          </a:xfrm>
          <a:prstGeom prst="rect">
            <a:avLst/>
          </a:prstGeom>
        </p:spPr>
      </p:pic>
      <p:pic>
        <p:nvPicPr>
          <p:cNvPr id="75" name="object 75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2125122" y="8128328"/>
            <a:ext cx="441804" cy="441804"/>
          </a:xfrm>
          <a:prstGeom prst="rect">
            <a:avLst/>
          </a:prstGeom>
        </p:spPr>
      </p:pic>
      <p:sp>
        <p:nvSpPr>
          <p:cNvPr id="76" name="object 7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47</a:t>
            </a:r>
          </a:p>
        </p:txBody>
      </p:sp>
      <p:sp>
        <p:nvSpPr>
          <p:cNvPr id="77" name="object 7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5" name="object 5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6545999" y="1116773"/>
              <a:ext cx="2022475" cy="1355725"/>
            </a:xfrm>
            <a:custGeom>
              <a:avLst/>
              <a:gdLst/>
              <a:ahLst/>
              <a:cxnLst/>
              <a:rect l="l" t="t" r="r" b="b"/>
              <a:pathLst>
                <a:path w="2022475" h="1355725">
                  <a:moveTo>
                    <a:pt x="2022005" y="722426"/>
                  </a:moveTo>
                  <a:lnTo>
                    <a:pt x="0" y="722426"/>
                  </a:lnTo>
                  <a:lnTo>
                    <a:pt x="0" y="1355572"/>
                  </a:lnTo>
                  <a:lnTo>
                    <a:pt x="2022005" y="1355572"/>
                  </a:lnTo>
                  <a:lnTo>
                    <a:pt x="2022005" y="722426"/>
                  </a:lnTo>
                  <a:close/>
                </a:path>
                <a:path w="2022475" h="1355725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" name="object 8"/>
          <p:cNvGrpSpPr/>
          <p:nvPr/>
        </p:nvGrpSpPr>
        <p:grpSpPr>
          <a:xfrm>
            <a:off x="899998" y="4342345"/>
            <a:ext cx="4425315" cy="956310"/>
            <a:chOff x="899998" y="4342345"/>
            <a:chExt cx="4425315" cy="956310"/>
          </a:xfrm>
        </p:grpSpPr>
        <p:sp>
          <p:nvSpPr>
            <p:cNvPr id="9" name="object 9"/>
            <p:cNvSpPr/>
            <p:nvPr/>
          </p:nvSpPr>
          <p:spPr>
            <a:xfrm>
              <a:off x="899998" y="4342345"/>
              <a:ext cx="4425315" cy="956310"/>
            </a:xfrm>
            <a:custGeom>
              <a:avLst/>
              <a:gdLst/>
              <a:ahLst/>
              <a:cxnLst/>
              <a:rect l="l" t="t" r="r" b="b"/>
              <a:pathLst>
                <a:path w="4425315" h="956310">
                  <a:moveTo>
                    <a:pt x="4424895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4424895" y="956005"/>
                  </a:lnTo>
                  <a:lnTo>
                    <a:pt x="44248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990003" y="4614087"/>
              <a:ext cx="4258945" cy="583565"/>
            </a:xfrm>
            <a:custGeom>
              <a:avLst/>
              <a:gdLst/>
              <a:ahLst/>
              <a:cxnLst/>
              <a:rect l="l" t="t" r="r" b="b"/>
              <a:pathLst>
                <a:path w="4258945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258945" h="583564">
                  <a:moveTo>
                    <a:pt x="4258792" y="0"/>
                  </a:moveTo>
                  <a:lnTo>
                    <a:pt x="2227884" y="0"/>
                  </a:lnTo>
                  <a:lnTo>
                    <a:pt x="2227884" y="583463"/>
                  </a:lnTo>
                  <a:lnTo>
                    <a:pt x="4258792" y="583463"/>
                  </a:lnTo>
                  <a:lnTo>
                    <a:pt x="4258792" y="0"/>
                  </a:lnTo>
                  <a:close/>
                </a:path>
              </a:pathLst>
            </a:custGeom>
            <a:solidFill>
              <a:srgbClr val="EE2E6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12" name="object 12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545999" y="5731115"/>
              <a:ext cx="2022475" cy="1355725"/>
            </a:xfrm>
            <a:custGeom>
              <a:avLst/>
              <a:gdLst/>
              <a:ahLst/>
              <a:cxnLst/>
              <a:rect l="l" t="t" r="r" b="b"/>
              <a:pathLst>
                <a:path w="2022475" h="1355725">
                  <a:moveTo>
                    <a:pt x="2022005" y="722439"/>
                  </a:moveTo>
                  <a:lnTo>
                    <a:pt x="0" y="722439"/>
                  </a:lnTo>
                  <a:lnTo>
                    <a:pt x="0" y="1355585"/>
                  </a:lnTo>
                  <a:lnTo>
                    <a:pt x="2022005" y="1355585"/>
                  </a:lnTo>
                  <a:lnTo>
                    <a:pt x="2022005" y="722439"/>
                  </a:lnTo>
                  <a:close/>
                </a:path>
                <a:path w="2022475" h="1355725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1710491" y="1057941"/>
            <a:ext cx="28606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Медицинский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цифровой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помощник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упро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щ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ения 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взаимодействия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пациентом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472440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«Медицинская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компания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Доктор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Рядом»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50495" indent="-108585">
              <a:lnSpc>
                <a:spcPct val="100000"/>
              </a:lnSpc>
              <a:spcBef>
                <a:spcPts val="894"/>
              </a:spcBef>
              <a:buChar char="•"/>
              <a:tabLst>
                <a:tab pos="19812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До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половины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времени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приема </a:t>
            </a:r>
            <a:r>
              <a:rPr dirty="0" sz="600" spc="-1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уходит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опрос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пациента 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6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его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жалобах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последующим </a:t>
            </a:r>
            <a:r>
              <a:rPr dirty="0" sz="600" spc="-1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вне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ением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5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4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ту</a:t>
            </a:r>
            <a:endParaRPr sz="600">
              <a:latin typeface="Trebuchet MS"/>
              <a:cs typeface="Trebuchet MS"/>
            </a:endParaRPr>
          </a:p>
          <a:p>
            <a:pPr marL="197485" marR="26035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Нехватка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времени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аче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твенную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диагно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у 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бор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ерапии</a:t>
            </a:r>
            <a:endParaRPr sz="600">
              <a:latin typeface="Trebuchet MS"/>
              <a:cs typeface="Trebuchet MS"/>
            </a:endParaRPr>
          </a:p>
          <a:p>
            <a:pPr marL="197485" marR="244475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Пациенты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мо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ут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овершать 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ошибки,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записываясь</a:t>
            </a:r>
            <a:endParaRPr sz="600">
              <a:latin typeface="Trebuchet MS"/>
              <a:cs typeface="Trebuchet MS"/>
            </a:endParaRPr>
          </a:p>
          <a:p>
            <a:pPr marL="197485">
              <a:lnSpc>
                <a:spcPct val="100000"/>
              </a:lnSpc>
            </a:pP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неп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ему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им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врачу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414898" y="2562351"/>
            <a:ext cx="4485640" cy="273621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13360">
              <a:lnSpc>
                <a:spcPct val="100000"/>
              </a:lnSpc>
              <a:spcBef>
                <a:spcPts val="85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Медицинский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 помощник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обладает способностью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распознавать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симптомы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текстовых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жалоб,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задавать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вопросы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нейросетевой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модели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определять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врачебные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специальности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записи.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Такой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сервис настраивается согласно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требованиям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заказчика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предоставляет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следующие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возможности:</a:t>
            </a:r>
            <a:endParaRPr sz="800">
              <a:latin typeface="Trebuchet MS"/>
              <a:cs typeface="Trebuchet MS"/>
            </a:endParaRPr>
          </a:p>
          <a:p>
            <a:pPr marL="318135" marR="144145" indent="-228600">
              <a:lnSpc>
                <a:spcPct val="100000"/>
              </a:lnSpc>
              <a:spcBef>
                <a:spcPts val="57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сбор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жалоб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самочувствие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удобном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формате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пациентов,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требующем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минимального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ввода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текста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возможностью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коммуникации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диалоговом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режиме;</a:t>
            </a:r>
            <a:endParaRPr sz="800">
              <a:latin typeface="Trebuchet MS"/>
              <a:cs typeface="Trebuchet MS"/>
            </a:endParaRPr>
          </a:p>
          <a:p>
            <a:pPr marL="318135" marR="833119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сбор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анамнеза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заболевания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жизни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дополнительными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вопросами,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имитируя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врача;</a:t>
            </a:r>
            <a:endParaRPr sz="800">
              <a:latin typeface="Trebuchet MS"/>
              <a:cs typeface="Trebuchet MS"/>
            </a:endParaRPr>
          </a:p>
          <a:p>
            <a:pPr marL="318135" marR="285750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передача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структурированных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врачу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через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ЕМИАС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(Единая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медицинская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информационно-аналитическая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система) 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г.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Москвы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автоматического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заполнения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пациенту.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90000" y="4390811"/>
            <a:ext cx="2003425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Сокращение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врачей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сбор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жалоб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пациен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8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зап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лнение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пр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ла/м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6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55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302613" y="4658475"/>
            <a:ext cx="177355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Уменьшение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количества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необоснованных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приемов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счет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умной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маршрутизации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60274" y="4998719"/>
            <a:ext cx="3556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302613" y="4998719"/>
            <a:ext cx="3498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899998" y="900010"/>
            <a:ext cx="7106284" cy="1572895"/>
            <a:chOff x="899998" y="900010"/>
            <a:chExt cx="7106284" cy="1572895"/>
          </a:xfrm>
        </p:grpSpPr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9998" y="900010"/>
              <a:ext cx="612000" cy="1346542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6720949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7296949" y="1999170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6720949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7296950" y="1267535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5414898" y="1116761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/>
          <p:cNvSpPr txBox="1"/>
          <p:nvPr/>
        </p:nvSpPr>
        <p:spPr>
          <a:xfrm>
            <a:off x="5414898" y="1116761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50">
              <a:latin typeface="Times New Roman"/>
              <a:cs typeface="Times New Roman"/>
            </a:endParaRPr>
          </a:p>
          <a:p>
            <a:pPr algn="ctr" marL="169545" marR="161925">
              <a:lnSpc>
                <a:spcPct val="100000"/>
              </a:lnSpc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языка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3" name="object 3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903569" y="2743466"/>
            <a:ext cx="884906" cy="340931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3540978"/>
            <a:ext cx="402886" cy="484667"/>
          </a:xfrm>
          <a:prstGeom prst="rect">
            <a:avLst/>
          </a:prstGeom>
        </p:spPr>
      </p:pic>
      <p:grpSp>
        <p:nvGrpSpPr>
          <p:cNvPr id="35" name="object 35"/>
          <p:cNvGrpSpPr/>
          <p:nvPr/>
        </p:nvGrpSpPr>
        <p:grpSpPr>
          <a:xfrm>
            <a:off x="5781602" y="1104061"/>
            <a:ext cx="4118610" cy="1355725"/>
            <a:chOff x="5781602" y="1104061"/>
            <a:chExt cx="4118610" cy="1355725"/>
          </a:xfrm>
        </p:grpSpPr>
        <p:pic>
          <p:nvPicPr>
            <p:cNvPr id="36" name="object 3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781602" y="1198341"/>
              <a:ext cx="307691" cy="246006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23997" y="1973854"/>
              <a:ext cx="236639" cy="247342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8657996" y="1104061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657999" y="1176336"/>
              <a:ext cx="1241999" cy="1241999"/>
            </a:xfrm>
            <a:prstGeom prst="rect">
              <a:avLst/>
            </a:prstGeom>
          </p:spPr>
        </p:pic>
      </p:grpSp>
      <p:sp>
        <p:nvSpPr>
          <p:cNvPr id="40" name="object 40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2" name="object 42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43" name="object 43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EE2E6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/>
          <p:cNvSpPr txBox="1"/>
          <p:nvPr/>
        </p:nvSpPr>
        <p:spPr>
          <a:xfrm>
            <a:off x="1710491" y="5672292"/>
            <a:ext cx="2782570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Интеллектуальная</a:t>
            </a:r>
            <a:endParaRPr sz="16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ентифи</a:t>
            </a:r>
            <a:r>
              <a:rPr dirty="0" sz="1600" spc="-11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ации 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нави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ации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ю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ей</a:t>
            </a:r>
            <a:endParaRPr sz="16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м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дицинс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ом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учр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ж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ении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90000" y="7225174"/>
            <a:ext cx="6769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авщик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300590" y="7785458"/>
            <a:ext cx="219202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049655" algn="l"/>
              </a:tabLst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«ВижнЛабс»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 b="1">
                <a:solidFill>
                  <a:srgbClr val="231F20"/>
                </a:solidFill>
                <a:latin typeface="Trebuchet MS"/>
                <a:cs typeface="Trebuchet MS"/>
              </a:rPr>
              <a:t>«ЭН-В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-</a:t>
            </a:r>
            <a:r>
              <a:rPr dirty="0" sz="700" spc="45" b="1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ДВА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Й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ЗО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3652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Недостаточная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ско-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ро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ть 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раб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реги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тратуры</a:t>
            </a:r>
            <a:endParaRPr sz="800">
              <a:latin typeface="Trebuchet MS"/>
              <a:cs typeface="Trebuchet MS"/>
            </a:endParaRPr>
          </a:p>
          <a:p>
            <a:pPr marL="197485" marR="19939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Большое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количе-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ак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endParaRPr sz="800">
              <a:latin typeface="Trebuchet MS"/>
              <a:cs typeface="Trebuchet MS"/>
            </a:endParaRPr>
          </a:p>
          <a:p>
            <a:pPr marL="197485" marR="106680">
              <a:lnSpc>
                <a:spcPct val="100000"/>
              </a:lnSpc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дьми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дицинс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ом 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учр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ении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сит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ации 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жной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эпи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еми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ло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гической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обстановки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85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электронной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очереди,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навигации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взаимодействия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посетителями</a:t>
            </a:r>
            <a:endParaRPr sz="800">
              <a:latin typeface="Trebuchet MS"/>
              <a:cs typeface="Trebuchet MS"/>
            </a:endParaRPr>
          </a:p>
          <a:p>
            <a:pPr marL="89535" marR="173990">
              <a:lnSpc>
                <a:spcPct val="100000"/>
              </a:lnSpc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использованием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биометрических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ИИ.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включает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несколько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модулей,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которые позволяют идентифицировать посетителей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сотрудников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биометрическим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данным,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осуществлять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навигацию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территории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объекта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(прокладывание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маршрутов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ресепшен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до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нужного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кабинета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кабинета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до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выхода).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Распознавание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перемещения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производится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камер,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установленных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разных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местах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больницы,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время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как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пациент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получает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интерактивные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подсказки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виде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указателей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направления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телевизионных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экранах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учреждения.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61785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«Европейский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дицинский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ент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90000" y="9005161"/>
            <a:ext cx="1737360" cy="75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 spc="1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окра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чер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ей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реги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трату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5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302613" y="9272826"/>
            <a:ext cx="1805939" cy="487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R="508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необходимости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взаимодействия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регистратурой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(запись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врачу,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вопросы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расположении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кабинета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врача)</a:t>
            </a:r>
            <a:endParaRPr sz="700">
              <a:latin typeface="Trebuchet MS"/>
              <a:cs typeface="Trebuchet MS"/>
            </a:endParaRPr>
          </a:p>
          <a:p>
            <a:pPr algn="just">
              <a:lnSpc>
                <a:spcPct val="100000"/>
              </a:lnSpc>
              <a:spcBef>
                <a:spcPts val="16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10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899998" y="5514352"/>
            <a:ext cx="7493634" cy="1572895"/>
            <a:chOff x="899998" y="5514352"/>
            <a:chExt cx="7493634" cy="1572895"/>
          </a:xfrm>
        </p:grpSpPr>
        <p:pic>
          <p:nvPicPr>
            <p:cNvPr id="54" name="object 5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99998" y="5514352"/>
              <a:ext cx="612000" cy="1346542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720949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296949" y="6613537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720949" y="5803396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7296950" y="58819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5414898" y="5731116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  <a:spcBef>
                <a:spcPts val="5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211633" y="7446389"/>
            <a:ext cx="2146300" cy="329565"/>
            <a:chOff x="1211633" y="7446389"/>
            <a:chExt cx="2146300" cy="329565"/>
          </a:xfrm>
        </p:grpSpPr>
        <p:pic>
          <p:nvPicPr>
            <p:cNvPr id="64" name="object 6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72905" y="7476146"/>
              <a:ext cx="884808" cy="240982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11633" y="7446389"/>
              <a:ext cx="944402" cy="329065"/>
            </a:xfrm>
            <a:prstGeom prst="rect">
              <a:avLst/>
            </a:prstGeom>
          </p:spPr>
        </p:pic>
      </p:grpSp>
      <p:pic>
        <p:nvPicPr>
          <p:cNvPr id="66" name="object 66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791288" y="8229603"/>
            <a:ext cx="1109472" cy="311851"/>
          </a:xfrm>
          <a:prstGeom prst="rect">
            <a:avLst/>
          </a:prstGeom>
        </p:spPr>
      </p:pic>
      <p:grpSp>
        <p:nvGrpSpPr>
          <p:cNvPr id="67" name="object 67"/>
          <p:cNvGrpSpPr/>
          <p:nvPr/>
        </p:nvGrpSpPr>
        <p:grpSpPr>
          <a:xfrm>
            <a:off x="5773760" y="5708662"/>
            <a:ext cx="4126865" cy="1355725"/>
            <a:chOff x="5773760" y="5708662"/>
            <a:chExt cx="4126865" cy="1355725"/>
          </a:xfrm>
        </p:grpSpPr>
        <p:pic>
          <p:nvPicPr>
            <p:cNvPr id="68" name="object 6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48603" y="5855766"/>
              <a:ext cx="173700" cy="180279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5773750" y="5841415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4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4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4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4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4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587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791441" y="6430454"/>
              <a:ext cx="288010" cy="315574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8657996" y="5708662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" name="object 7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657999" y="5780936"/>
              <a:ext cx="1241999" cy="1241999"/>
            </a:xfrm>
            <a:prstGeom prst="rect">
              <a:avLst/>
            </a:prstGeom>
          </p:spPr>
        </p:pic>
      </p:grpSp>
      <p:sp>
        <p:nvSpPr>
          <p:cNvPr id="73" name="object 7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48</a:t>
            </a:r>
          </a:p>
        </p:txBody>
      </p:sp>
      <p:sp>
        <p:nvSpPr>
          <p:cNvPr id="74" name="object 7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3" name="object 3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9998" y="5514352"/>
              <a:ext cx="612000" cy="1346542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6545999" y="5731116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6720950" y="5803396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296950" y="5881903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28292" y="5904416"/>
              <a:ext cx="265870" cy="2773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5414899" y="5731116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/>
          <p:cNvGrpSpPr/>
          <p:nvPr/>
        </p:nvGrpSpPr>
        <p:grpSpPr>
          <a:xfrm>
            <a:off x="0" y="887306"/>
            <a:ext cx="10800080" cy="1607820"/>
            <a:chOff x="0" y="887306"/>
            <a:chExt cx="10800080" cy="1607820"/>
          </a:xfrm>
        </p:grpSpPr>
        <p:sp>
          <p:nvSpPr>
            <p:cNvPr id="11" name="object 11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545999" y="1139227"/>
              <a:ext cx="2022475" cy="1355725"/>
            </a:xfrm>
            <a:custGeom>
              <a:avLst/>
              <a:gdLst/>
              <a:ahLst/>
              <a:cxnLst/>
              <a:rect l="l" t="t" r="r" b="b"/>
              <a:pathLst>
                <a:path w="2022475" h="1355725">
                  <a:moveTo>
                    <a:pt x="2022005" y="722426"/>
                  </a:moveTo>
                  <a:lnTo>
                    <a:pt x="0" y="722426"/>
                  </a:lnTo>
                  <a:lnTo>
                    <a:pt x="0" y="1355572"/>
                  </a:lnTo>
                  <a:lnTo>
                    <a:pt x="2022005" y="1355572"/>
                  </a:lnTo>
                  <a:lnTo>
                    <a:pt x="2022005" y="722426"/>
                  </a:lnTo>
                  <a:close/>
                </a:path>
                <a:path w="2022475" h="1355725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99998" y="2584805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899998" y="34744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" name="object 16"/>
          <p:cNvGrpSpPr/>
          <p:nvPr/>
        </p:nvGrpSpPr>
        <p:grpSpPr>
          <a:xfrm>
            <a:off x="899998" y="4364799"/>
            <a:ext cx="8994140" cy="956310"/>
            <a:chOff x="899998" y="4364799"/>
            <a:chExt cx="8994140" cy="956310"/>
          </a:xfrm>
        </p:grpSpPr>
        <p:sp>
          <p:nvSpPr>
            <p:cNvPr id="17" name="object 17"/>
            <p:cNvSpPr/>
            <p:nvPr/>
          </p:nvSpPr>
          <p:spPr>
            <a:xfrm>
              <a:off x="899998" y="43647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990003" y="4636527"/>
              <a:ext cx="8811260" cy="583565"/>
            </a:xfrm>
            <a:custGeom>
              <a:avLst/>
              <a:gdLst/>
              <a:ahLst/>
              <a:cxnLst/>
              <a:rect l="l" t="t" r="r" b="b"/>
              <a:pathLst>
                <a:path w="8811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8811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  <a:path w="8811260" h="583564">
                  <a:moveTo>
                    <a:pt x="8811006" y="0"/>
                  </a:moveTo>
                  <a:lnTo>
                    <a:pt x="6667843" y="0"/>
                  </a:lnTo>
                  <a:lnTo>
                    <a:pt x="6667843" y="583476"/>
                  </a:lnTo>
                  <a:lnTo>
                    <a:pt x="8811006" y="583476"/>
                  </a:lnTo>
                  <a:lnTo>
                    <a:pt x="8811006" y="0"/>
                  </a:lnTo>
                  <a:close/>
                </a:path>
              </a:pathLst>
            </a:custGeom>
            <a:solidFill>
              <a:srgbClr val="EE2E6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1710491" y="1080391"/>
            <a:ext cx="236283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Цифровой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5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хив</a:t>
            </a:r>
            <a:endParaRPr sz="16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обно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упа</a:t>
            </a:r>
            <a:endParaRPr sz="16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5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хивным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умен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ам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99998" y="2584805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«Ян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741962" y="3743421"/>
            <a:ext cx="71691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Мос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овс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л.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00799" y="4083191"/>
            <a:ext cx="40830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70" b="1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Москва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15200" y="3743421"/>
            <a:ext cx="80581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Нов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л.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91999" y="4083191"/>
            <a:ext cx="817244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Орен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ур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л.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892452" y="4083191"/>
            <a:ext cx="6508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Ир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л.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882047" y="2584805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61925" indent="-108585">
              <a:lnSpc>
                <a:spcPct val="100000"/>
              </a:lnSpc>
              <a:spcBef>
                <a:spcPts val="894"/>
              </a:spcBef>
              <a:buChar char="•"/>
              <a:tabLst>
                <a:tab pos="198120" algn="l"/>
              </a:tabLst>
            </a:pP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твие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своб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дно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физи</a:t>
            </a:r>
            <a:r>
              <a:rPr dirty="0" sz="600" spc="8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чес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тупа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орым  </a:t>
            </a:r>
            <a:r>
              <a:rPr dirty="0" sz="600" spc="5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хивам: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лный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запр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или 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ограниченное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времени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посещение</a:t>
            </a:r>
            <a:endParaRPr sz="600">
              <a:latin typeface="Trebuchet MS"/>
              <a:cs typeface="Trebuchet MS"/>
            </a:endParaRPr>
          </a:p>
          <a:p>
            <a:pPr marL="197485" marR="208915" indent="-108585">
              <a:lnSpc>
                <a:spcPct val="100000"/>
              </a:lnSpc>
              <a:spcBef>
                <a:spcPts val="140"/>
              </a:spcBef>
              <a:buChar char="•"/>
              <a:tabLst>
                <a:tab pos="198120" algn="l"/>
              </a:tabLst>
            </a:pP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Нео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димо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физичес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твия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хиве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для 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получения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информации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из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документов</a:t>
            </a:r>
            <a:endParaRPr sz="600">
              <a:latin typeface="Trebuchet MS"/>
              <a:cs typeface="Trebuchet MS"/>
            </a:endParaRPr>
          </a:p>
          <a:p>
            <a:pPr marL="197485" marR="130175" indent="-108585">
              <a:lnSpc>
                <a:spcPct val="100000"/>
              </a:lnSpc>
              <a:spcBef>
                <a:spcPts val="145"/>
              </a:spcBef>
              <a:buChar char="•"/>
              <a:tabLst>
                <a:tab pos="198120" algn="l"/>
              </a:tabLst>
            </a:pP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Ограничения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ении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60">
                <a:solidFill>
                  <a:srgbClr val="231F20"/>
                </a:solidFill>
                <a:latin typeface="Trebuchet MS"/>
                <a:cs typeface="Trebuchet MS"/>
              </a:rPr>
              <a:t>ар</a:t>
            </a:r>
            <a:r>
              <a:rPr dirty="0" sz="600" spc="8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хивных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умен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диной 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базы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распознанных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текстов,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оснащенной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инструментами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поиска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414898" y="2584805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380365">
              <a:lnSpc>
                <a:spcPct val="100000"/>
              </a:lnSpc>
              <a:spcBef>
                <a:spcPts val="850"/>
              </a:spcBef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Сервис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быстро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находить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имена,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фамилии,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названия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населенных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пунктов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любые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другие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слова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рукописных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документах.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архив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регулярно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пополняется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новыми документами.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После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сканирования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они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обрабатываются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алгоритмом,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который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выделяет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структурные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блоки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рукописный</a:t>
            </a:r>
            <a:endParaRPr sz="800">
              <a:latin typeface="Trebuchet MS"/>
              <a:cs typeface="Trebuchet MS"/>
            </a:endParaRPr>
          </a:p>
          <a:p>
            <a:pPr marL="89535" marR="669290">
              <a:lnSpc>
                <a:spcPct val="100000"/>
              </a:lnSpc>
            </a:pP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текст.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Те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документы,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которые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были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автоматически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корректно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распознаны,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расшифровываются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ручном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служат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обучения.</a:t>
            </a:r>
            <a:endParaRPr sz="800">
              <a:latin typeface="Trebuchet MS"/>
              <a:cs typeface="Trebuchet MS"/>
            </a:endParaRPr>
          </a:p>
          <a:p>
            <a:pPr marL="89535" marR="353695">
              <a:lnSpc>
                <a:spcPct val="100000"/>
              </a:lnSpc>
              <a:spcBef>
                <a:spcPts val="57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способен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воспринимать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тексты,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написанные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старославянском 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языке,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что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доступно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лишь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ограниченному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числу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специалистов.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Нейросети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узнают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утратившие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актуальность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символы,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учитывают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особенности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почерка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несколько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секунд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превра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800" spc="6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непонятные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неп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ленному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лове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записи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печатный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7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1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90000" y="3516252"/>
            <a:ext cx="5556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за</a:t>
            </a:r>
            <a:r>
              <a:rPr dirty="0" sz="1000" spc="-3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000" spc="3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з</a:t>
            </a:r>
            <a:r>
              <a:rPr dirty="0" sz="1000" spc="-25" b="1">
                <a:solidFill>
                  <a:srgbClr val="3763AF"/>
                </a:solidFill>
                <a:latin typeface="Trebuchet MS"/>
                <a:cs typeface="Trebuchet MS"/>
              </a:rPr>
              <a:t>чик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90000" y="4413261"/>
            <a:ext cx="136144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Время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жи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ания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нео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х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димых 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ма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ериалов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из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6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хива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302613" y="4680925"/>
            <a:ext cx="184785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Стоимость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доступа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архивным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документам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747841" y="4680925"/>
            <a:ext cx="16700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Количество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уникальных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пользователей,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лучивших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туп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6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хивам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60274" y="5021169"/>
            <a:ext cx="5168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ун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**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302613" y="5021169"/>
            <a:ext cx="2959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ру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435231" y="4636528"/>
            <a:ext cx="2143760" cy="583565"/>
          </a:xfrm>
          <a:prstGeom prst="rect">
            <a:avLst/>
          </a:prstGeom>
          <a:solidFill>
            <a:srgbClr val="EE2E60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473709">
              <a:lnSpc>
                <a:spcPct val="100000"/>
              </a:lnSpc>
              <a:spcBef>
                <a:spcPts val="450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Нагрузка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сотрудников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архива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при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исполнении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запросов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снизилась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45" b="1">
                <a:solidFill>
                  <a:srgbClr val="FFFFFF"/>
                </a:solidFill>
                <a:latin typeface="Trebuchet MS"/>
                <a:cs typeface="Trebuchet MS"/>
              </a:rPr>
              <a:t>30–</a:t>
            </a:r>
            <a:r>
              <a:rPr dirty="0" sz="800" spc="4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747841" y="5021169"/>
            <a:ext cx="12484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5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114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180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м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яц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899998" y="922451"/>
            <a:ext cx="7493634" cy="1572895"/>
            <a:chOff x="899998" y="922451"/>
            <a:chExt cx="7493634" cy="1572895"/>
          </a:xfrm>
        </p:grpSpPr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99998" y="922451"/>
              <a:ext cx="612000" cy="1346542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6720949" y="1943117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7296949" y="2021623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6855993" y="2021636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89"/>
                  </a:lnTo>
                  <a:lnTo>
                    <a:pt x="156679" y="269989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89"/>
                  </a:lnTo>
                  <a:lnTo>
                    <a:pt x="64554" y="269989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89"/>
                  </a:lnTo>
                  <a:lnTo>
                    <a:pt x="38227" y="269989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6720949" y="1211478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7296950" y="129000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28291" y="1312516"/>
              <a:ext cx="265870" cy="277365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5414898" y="1139215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/>
          <p:cNvSpPr txBox="1"/>
          <p:nvPr/>
        </p:nvSpPr>
        <p:spPr>
          <a:xfrm>
            <a:off x="5414898" y="1139215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5773760" y="1126515"/>
            <a:ext cx="4126865" cy="1355725"/>
            <a:chOff x="5773760" y="1126515"/>
            <a:chExt cx="4126865" cy="1355725"/>
          </a:xfrm>
        </p:grpSpPr>
        <p:pic>
          <p:nvPicPr>
            <p:cNvPr id="47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48603" y="1263865"/>
              <a:ext cx="173700" cy="180279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5773750" y="1249514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5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5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5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5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5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600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17397" y="1854689"/>
              <a:ext cx="236639" cy="247342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8657996" y="1126515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657999" y="1198791"/>
              <a:ext cx="1241999" cy="1241999"/>
            </a:xfrm>
            <a:prstGeom prst="rect">
              <a:avLst/>
            </a:prstGeom>
          </p:spPr>
        </p:pic>
      </p:grpSp>
      <p:sp>
        <p:nvSpPr>
          <p:cNvPr id="52" name="object 52"/>
          <p:cNvSpPr txBox="1"/>
          <p:nvPr/>
        </p:nvSpPr>
        <p:spPr>
          <a:xfrm>
            <a:off x="6545998" y="1139227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53" name="object 5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992058" y="2836608"/>
            <a:ext cx="707936" cy="203744"/>
          </a:xfrm>
          <a:prstGeom prst="rect">
            <a:avLst/>
          </a:prstGeom>
        </p:spPr>
      </p:pic>
      <p:grpSp>
        <p:nvGrpSpPr>
          <p:cNvPr id="54" name="object 54"/>
          <p:cNvGrpSpPr/>
          <p:nvPr/>
        </p:nvGrpSpPr>
        <p:grpSpPr>
          <a:xfrm>
            <a:off x="1092149" y="3494163"/>
            <a:ext cx="2228215" cy="598805"/>
            <a:chOff x="1092149" y="3494163"/>
            <a:chExt cx="2228215" cy="598805"/>
          </a:xfrm>
        </p:grpSpPr>
        <p:pic>
          <p:nvPicPr>
            <p:cNvPr id="55" name="object 5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092149" y="3792502"/>
              <a:ext cx="212458" cy="255600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004211" y="3508103"/>
              <a:ext cx="179669" cy="240968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02722" y="3494163"/>
              <a:ext cx="217492" cy="257164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004211" y="3884303"/>
              <a:ext cx="179669" cy="208117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107409" y="3884303"/>
              <a:ext cx="208117" cy="208117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3211200" y="4391202"/>
            <a:ext cx="45942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стоимость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бесплатно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регионов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внедрения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конечных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пользователей</a:t>
            </a:r>
            <a:endParaRPr sz="6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**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ранее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было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необходимо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сделать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заявку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предоставление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необходимых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материалов,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ожидать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результата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14">
                <a:solidFill>
                  <a:srgbClr val="231F20"/>
                </a:solidFill>
                <a:latin typeface="Trebuchet MS"/>
                <a:cs typeface="Trebuchet MS"/>
              </a:rPr>
              <a:t>1</a:t>
            </a:r>
            <a:r>
              <a:rPr dirty="0" sz="600" spc="-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до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3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месяцев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2" name="object 62"/>
          <p:cNvGrpSpPr/>
          <p:nvPr/>
        </p:nvGrpSpPr>
        <p:grpSpPr>
          <a:xfrm>
            <a:off x="899998" y="8956699"/>
            <a:ext cx="4425315" cy="956310"/>
            <a:chOff x="899998" y="8956699"/>
            <a:chExt cx="4425315" cy="956310"/>
          </a:xfrm>
        </p:grpSpPr>
        <p:sp>
          <p:nvSpPr>
            <p:cNvPr id="63" name="object 63"/>
            <p:cNvSpPr/>
            <p:nvPr/>
          </p:nvSpPr>
          <p:spPr>
            <a:xfrm>
              <a:off x="899998" y="8956699"/>
              <a:ext cx="4425315" cy="956310"/>
            </a:xfrm>
            <a:custGeom>
              <a:avLst/>
              <a:gdLst/>
              <a:ahLst/>
              <a:cxnLst/>
              <a:rect l="l" t="t" r="r" b="b"/>
              <a:pathLst>
                <a:path w="4425315" h="956309">
                  <a:moveTo>
                    <a:pt x="4424895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4424895" y="956005"/>
                  </a:lnTo>
                  <a:lnTo>
                    <a:pt x="44248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990003" y="9228428"/>
              <a:ext cx="4258945" cy="583565"/>
            </a:xfrm>
            <a:custGeom>
              <a:avLst/>
              <a:gdLst/>
              <a:ahLst/>
              <a:cxnLst/>
              <a:rect l="l" t="t" r="r" b="b"/>
              <a:pathLst>
                <a:path w="4258945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258945" h="583565">
                  <a:moveTo>
                    <a:pt x="4258792" y="0"/>
                  </a:moveTo>
                  <a:lnTo>
                    <a:pt x="2227884" y="0"/>
                  </a:lnTo>
                  <a:lnTo>
                    <a:pt x="2227884" y="583476"/>
                  </a:lnTo>
                  <a:lnTo>
                    <a:pt x="4258792" y="583476"/>
                  </a:lnTo>
                  <a:lnTo>
                    <a:pt x="4258792" y="0"/>
                  </a:lnTo>
                  <a:close/>
                </a:path>
              </a:pathLst>
            </a:custGeom>
            <a:solidFill>
              <a:srgbClr val="EE2E6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" name="object 65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66" name="object 66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7296949" y="6613537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" name="object 70"/>
          <p:cNvGrpSpPr/>
          <p:nvPr/>
        </p:nvGrpSpPr>
        <p:grpSpPr>
          <a:xfrm>
            <a:off x="899998" y="8066340"/>
            <a:ext cx="2892425" cy="800735"/>
            <a:chOff x="899998" y="8066340"/>
            <a:chExt cx="2892425" cy="800735"/>
          </a:xfrm>
        </p:grpSpPr>
        <p:sp>
          <p:nvSpPr>
            <p:cNvPr id="71" name="object 71"/>
            <p:cNvSpPr/>
            <p:nvPr/>
          </p:nvSpPr>
          <p:spPr>
            <a:xfrm>
              <a:off x="899998" y="8066340"/>
              <a:ext cx="2892425" cy="800735"/>
            </a:xfrm>
            <a:custGeom>
              <a:avLst/>
              <a:gdLst/>
              <a:ahLst/>
              <a:cxnLst/>
              <a:rect l="l" t="t" r="r" b="b"/>
              <a:pathLst>
                <a:path w="2892425" h="800734">
                  <a:moveTo>
                    <a:pt x="2892044" y="0"/>
                  </a:moveTo>
                  <a:lnTo>
                    <a:pt x="0" y="0"/>
                  </a:lnTo>
                  <a:lnTo>
                    <a:pt x="0" y="800354"/>
                  </a:lnTo>
                  <a:lnTo>
                    <a:pt x="2892044" y="800354"/>
                  </a:lnTo>
                  <a:lnTo>
                    <a:pt x="28920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" name="object 7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120236" y="8181953"/>
              <a:ext cx="451577" cy="455716"/>
            </a:xfrm>
            <a:prstGeom prst="rect">
              <a:avLst/>
            </a:prstGeom>
          </p:spPr>
        </p:pic>
      </p:grpSp>
      <p:sp>
        <p:nvSpPr>
          <p:cNvPr id="73" name="object 73"/>
          <p:cNvSpPr txBox="1"/>
          <p:nvPr/>
        </p:nvSpPr>
        <p:spPr>
          <a:xfrm>
            <a:off x="1710491" y="5672292"/>
            <a:ext cx="302577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Анализ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ури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тич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ских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п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ов 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их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зонных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изменений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«В</a:t>
            </a:r>
            <a:r>
              <a:rPr dirty="0" sz="700" spc="-6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6921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Низкий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уровень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тури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тичес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ой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инфраструктуры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региона</a:t>
            </a:r>
            <a:endParaRPr sz="800">
              <a:latin typeface="Trebuchet MS"/>
              <a:cs typeface="Trebuchet MS"/>
            </a:endParaRPr>
          </a:p>
          <a:p>
            <a:pPr marL="197485" marR="30353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Сложность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разграничения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ин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ере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ме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тных 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жи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лей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тури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990000" y="9005161"/>
            <a:ext cx="1849755" cy="75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Планируемое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туристического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потока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5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302613" y="9272826"/>
            <a:ext cx="1406525" cy="487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Ожидаемое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средней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посещаемости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мероприятий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платной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основе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раза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414898" y="7176706"/>
            <a:ext cx="4485640" cy="273621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314960">
              <a:lnSpc>
                <a:spcPct val="100000"/>
              </a:lnSpc>
              <a:spcBef>
                <a:spcPts val="85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представляет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собой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геоаналитический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сервис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анализа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туристических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потоков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городах**</a:t>
            </a:r>
            <a:endParaRPr sz="8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570"/>
              </a:spcBef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ема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зв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ля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т:</a:t>
            </a:r>
            <a:endParaRPr sz="800">
              <a:latin typeface="Trebuchet MS"/>
              <a:cs typeface="Trebuchet MS"/>
            </a:endParaRPr>
          </a:p>
          <a:p>
            <a:pPr marL="318135" marR="493395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сформировать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портрет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туриста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выявлением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социально-демографических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характеристик;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определить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ключевые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источники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туристических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потоков;</a:t>
            </a:r>
            <a:endParaRPr sz="800">
              <a:latin typeface="Trebuchet MS"/>
              <a:cs typeface="Trebuchet MS"/>
            </a:endParaRPr>
          </a:p>
          <a:p>
            <a:pPr marL="318135" marR="272415" indent="-228600">
              <a:lnSpc>
                <a:spcPct val="100000"/>
              </a:lnSpc>
              <a:spcBef>
                <a:spcPts val="57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выявить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среднюю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длительность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посещения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туристами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разрезе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летнего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зимнего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сезонов;</a:t>
            </a:r>
            <a:endParaRPr sz="800">
              <a:latin typeface="Trebuchet MS"/>
              <a:cs typeface="Trebuchet MS"/>
            </a:endParaRPr>
          </a:p>
          <a:p>
            <a:pPr marL="318135" marR="245745" indent="-228600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построить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тепловую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карту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точек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притяжения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туристов,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позволяющую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определить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популярные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слабопосещаемые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достопримечательности.</a:t>
            </a:r>
            <a:endParaRPr sz="800">
              <a:latin typeface="Trebuchet MS"/>
              <a:cs typeface="Trebuchet MS"/>
            </a:endParaRPr>
          </a:p>
          <a:p>
            <a:pPr marL="89535" marR="359410">
              <a:lnSpc>
                <a:spcPct val="100000"/>
              </a:lnSpc>
              <a:spcBef>
                <a:spcPts val="565"/>
              </a:spcBef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ML-моделей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сервиса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возможно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прогнозирование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пешеходного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трафика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после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потенциальной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реализации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улучшений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инфраструктуры.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66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ориентиров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чная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оимо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исп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зования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ерви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ме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яц</a:t>
            </a:r>
            <a:endParaRPr sz="7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все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деперсонализированы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анализируются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агрегированном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виде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5718949" y="5708662"/>
            <a:ext cx="4181475" cy="1355725"/>
            <a:chOff x="5718949" y="5708662"/>
            <a:chExt cx="4181475" cy="1355725"/>
          </a:xfrm>
        </p:grpSpPr>
        <p:sp>
          <p:nvSpPr>
            <p:cNvPr id="81" name="object 81"/>
            <p:cNvSpPr/>
            <p:nvPr/>
          </p:nvSpPr>
          <p:spPr>
            <a:xfrm>
              <a:off x="5718950" y="5934607"/>
              <a:ext cx="433070" cy="474980"/>
            </a:xfrm>
            <a:custGeom>
              <a:avLst/>
              <a:gdLst/>
              <a:ahLst/>
              <a:cxnLst/>
              <a:rect l="l" t="t" r="r" b="b"/>
              <a:pathLst>
                <a:path w="433070" h="474979">
                  <a:moveTo>
                    <a:pt x="88569" y="207822"/>
                  </a:moveTo>
                  <a:lnTo>
                    <a:pt x="0" y="207822"/>
                  </a:lnTo>
                  <a:lnTo>
                    <a:pt x="0" y="227241"/>
                  </a:lnTo>
                  <a:lnTo>
                    <a:pt x="88569" y="227241"/>
                  </a:lnTo>
                  <a:lnTo>
                    <a:pt x="88569" y="207822"/>
                  </a:lnTo>
                  <a:close/>
                </a:path>
                <a:path w="433070" h="474979">
                  <a:moveTo>
                    <a:pt x="110566" y="290195"/>
                  </a:moveTo>
                  <a:lnTo>
                    <a:pt x="100812" y="273405"/>
                  </a:lnTo>
                  <a:lnTo>
                    <a:pt x="24155" y="317906"/>
                  </a:lnTo>
                  <a:lnTo>
                    <a:pt x="33909" y="334695"/>
                  </a:lnTo>
                  <a:lnTo>
                    <a:pt x="110566" y="290195"/>
                  </a:lnTo>
                  <a:close/>
                </a:path>
                <a:path w="433070" h="474979">
                  <a:moveTo>
                    <a:pt x="110566" y="144856"/>
                  </a:moveTo>
                  <a:lnTo>
                    <a:pt x="33909" y="100368"/>
                  </a:lnTo>
                  <a:lnTo>
                    <a:pt x="24155" y="117157"/>
                  </a:lnTo>
                  <a:lnTo>
                    <a:pt x="100812" y="161658"/>
                  </a:lnTo>
                  <a:lnTo>
                    <a:pt x="110566" y="144856"/>
                  </a:lnTo>
                  <a:close/>
                </a:path>
                <a:path w="433070" h="474979">
                  <a:moveTo>
                    <a:pt x="160947" y="101358"/>
                  </a:moveTo>
                  <a:lnTo>
                    <a:pt x="116662" y="24333"/>
                  </a:lnTo>
                  <a:lnTo>
                    <a:pt x="99822" y="34010"/>
                  </a:lnTo>
                  <a:lnTo>
                    <a:pt x="144106" y="111036"/>
                  </a:lnTo>
                  <a:lnTo>
                    <a:pt x="160947" y="101358"/>
                  </a:lnTo>
                  <a:close/>
                </a:path>
                <a:path w="433070" h="474979">
                  <a:moveTo>
                    <a:pt x="226212" y="152844"/>
                  </a:moveTo>
                  <a:lnTo>
                    <a:pt x="221856" y="148488"/>
                  </a:lnTo>
                  <a:lnTo>
                    <a:pt x="216496" y="148488"/>
                  </a:lnTo>
                  <a:lnTo>
                    <a:pt x="189750" y="153924"/>
                  </a:lnTo>
                  <a:lnTo>
                    <a:pt x="167894" y="168744"/>
                  </a:lnTo>
                  <a:lnTo>
                    <a:pt x="153149" y="190690"/>
                  </a:lnTo>
                  <a:lnTo>
                    <a:pt x="147739" y="217525"/>
                  </a:lnTo>
                  <a:lnTo>
                    <a:pt x="147739" y="222897"/>
                  </a:lnTo>
                  <a:lnTo>
                    <a:pt x="152095" y="227241"/>
                  </a:lnTo>
                  <a:lnTo>
                    <a:pt x="157454" y="227241"/>
                  </a:lnTo>
                  <a:lnTo>
                    <a:pt x="162814" y="227241"/>
                  </a:lnTo>
                  <a:lnTo>
                    <a:pt x="167170" y="222897"/>
                  </a:lnTo>
                  <a:lnTo>
                    <a:pt x="167170" y="217525"/>
                  </a:lnTo>
                  <a:lnTo>
                    <a:pt x="171043" y="198234"/>
                  </a:lnTo>
                  <a:lnTo>
                    <a:pt x="181622" y="182473"/>
                  </a:lnTo>
                  <a:lnTo>
                    <a:pt x="197307" y="171831"/>
                  </a:lnTo>
                  <a:lnTo>
                    <a:pt x="216496" y="167919"/>
                  </a:lnTo>
                  <a:lnTo>
                    <a:pt x="221856" y="167919"/>
                  </a:lnTo>
                  <a:lnTo>
                    <a:pt x="226212" y="163563"/>
                  </a:lnTo>
                  <a:lnTo>
                    <a:pt x="226212" y="152844"/>
                  </a:lnTo>
                  <a:close/>
                </a:path>
                <a:path w="433070" h="474979">
                  <a:moveTo>
                    <a:pt x="226212" y="0"/>
                  </a:moveTo>
                  <a:lnTo>
                    <a:pt x="206794" y="0"/>
                  </a:lnTo>
                  <a:lnTo>
                    <a:pt x="206794" y="88988"/>
                  </a:lnTo>
                  <a:lnTo>
                    <a:pt x="226212" y="88988"/>
                  </a:lnTo>
                  <a:lnTo>
                    <a:pt x="226212" y="0"/>
                  </a:lnTo>
                  <a:close/>
                </a:path>
                <a:path w="433070" h="474979">
                  <a:moveTo>
                    <a:pt x="252907" y="254050"/>
                  </a:moveTo>
                  <a:lnTo>
                    <a:pt x="239141" y="240347"/>
                  </a:lnTo>
                  <a:lnTo>
                    <a:pt x="216496" y="263105"/>
                  </a:lnTo>
                  <a:lnTo>
                    <a:pt x="193852" y="240347"/>
                  </a:lnTo>
                  <a:lnTo>
                    <a:pt x="180086" y="254050"/>
                  </a:lnTo>
                  <a:lnTo>
                    <a:pt x="206794" y="280885"/>
                  </a:lnTo>
                  <a:lnTo>
                    <a:pt x="206794" y="346075"/>
                  </a:lnTo>
                  <a:lnTo>
                    <a:pt x="226212" y="346075"/>
                  </a:lnTo>
                  <a:lnTo>
                    <a:pt x="226212" y="280873"/>
                  </a:lnTo>
                  <a:lnTo>
                    <a:pt x="252907" y="254050"/>
                  </a:lnTo>
                  <a:close/>
                </a:path>
                <a:path w="433070" h="474979">
                  <a:moveTo>
                    <a:pt x="255854" y="445135"/>
                  </a:moveTo>
                  <a:lnTo>
                    <a:pt x="243433" y="445135"/>
                  </a:lnTo>
                  <a:lnTo>
                    <a:pt x="240944" y="446163"/>
                  </a:lnTo>
                  <a:lnTo>
                    <a:pt x="232130" y="455028"/>
                  </a:lnTo>
                  <a:lnTo>
                    <a:pt x="200837" y="455028"/>
                  </a:lnTo>
                  <a:lnTo>
                    <a:pt x="192024" y="446163"/>
                  </a:lnTo>
                  <a:lnTo>
                    <a:pt x="189547" y="445135"/>
                  </a:lnTo>
                  <a:lnTo>
                    <a:pt x="177126" y="445135"/>
                  </a:lnTo>
                  <a:lnTo>
                    <a:pt x="177126" y="464553"/>
                  </a:lnTo>
                  <a:lnTo>
                    <a:pt x="182930" y="464553"/>
                  </a:lnTo>
                  <a:lnTo>
                    <a:pt x="191744" y="473417"/>
                  </a:lnTo>
                  <a:lnTo>
                    <a:pt x="194221" y="474446"/>
                  </a:lnTo>
                  <a:lnTo>
                    <a:pt x="236169" y="474446"/>
                  </a:lnTo>
                  <a:lnTo>
                    <a:pt x="238747" y="474446"/>
                  </a:lnTo>
                  <a:lnTo>
                    <a:pt x="241223" y="473417"/>
                  </a:lnTo>
                  <a:lnTo>
                    <a:pt x="250050" y="464553"/>
                  </a:lnTo>
                  <a:lnTo>
                    <a:pt x="255854" y="464553"/>
                  </a:lnTo>
                  <a:lnTo>
                    <a:pt x="255854" y="445135"/>
                  </a:lnTo>
                  <a:close/>
                </a:path>
                <a:path w="433070" h="474979">
                  <a:moveTo>
                    <a:pt x="275539" y="405574"/>
                  </a:moveTo>
                  <a:lnTo>
                    <a:pt x="157454" y="405574"/>
                  </a:lnTo>
                  <a:lnTo>
                    <a:pt x="157454" y="424992"/>
                  </a:lnTo>
                  <a:lnTo>
                    <a:pt x="275539" y="424992"/>
                  </a:lnTo>
                  <a:lnTo>
                    <a:pt x="275539" y="405574"/>
                  </a:lnTo>
                  <a:close/>
                </a:path>
                <a:path w="433070" h="474979">
                  <a:moveTo>
                    <a:pt x="275539" y="366026"/>
                  </a:moveTo>
                  <a:lnTo>
                    <a:pt x="157454" y="366026"/>
                  </a:lnTo>
                  <a:lnTo>
                    <a:pt x="157454" y="385445"/>
                  </a:lnTo>
                  <a:lnTo>
                    <a:pt x="275539" y="385445"/>
                  </a:lnTo>
                  <a:lnTo>
                    <a:pt x="275539" y="366026"/>
                  </a:lnTo>
                  <a:close/>
                </a:path>
                <a:path w="433070" h="474979">
                  <a:moveTo>
                    <a:pt x="324624" y="217525"/>
                  </a:moveTo>
                  <a:lnTo>
                    <a:pt x="316103" y="175310"/>
                  </a:lnTo>
                  <a:lnTo>
                    <a:pt x="292912" y="140792"/>
                  </a:lnTo>
                  <a:lnTo>
                    <a:pt x="258533" y="117487"/>
                  </a:lnTo>
                  <a:lnTo>
                    <a:pt x="216496" y="108940"/>
                  </a:lnTo>
                  <a:lnTo>
                    <a:pt x="174447" y="117487"/>
                  </a:lnTo>
                  <a:lnTo>
                    <a:pt x="140081" y="140792"/>
                  </a:lnTo>
                  <a:lnTo>
                    <a:pt x="116890" y="175310"/>
                  </a:lnTo>
                  <a:lnTo>
                    <a:pt x="108381" y="217525"/>
                  </a:lnTo>
                  <a:lnTo>
                    <a:pt x="110477" y="238950"/>
                  </a:lnTo>
                  <a:lnTo>
                    <a:pt x="116776" y="259207"/>
                  </a:lnTo>
                  <a:lnTo>
                    <a:pt x="127241" y="278244"/>
                  </a:lnTo>
                  <a:lnTo>
                    <a:pt x="148628" y="304546"/>
                  </a:lnTo>
                  <a:lnTo>
                    <a:pt x="153568" y="314185"/>
                  </a:lnTo>
                  <a:lnTo>
                    <a:pt x="156565" y="324777"/>
                  </a:lnTo>
                  <a:lnTo>
                    <a:pt x="157581" y="336181"/>
                  </a:lnTo>
                  <a:lnTo>
                    <a:pt x="157581" y="346075"/>
                  </a:lnTo>
                  <a:lnTo>
                    <a:pt x="176999" y="346075"/>
                  </a:lnTo>
                  <a:lnTo>
                    <a:pt x="176999" y="336181"/>
                  </a:lnTo>
                  <a:lnTo>
                    <a:pt x="175628" y="321005"/>
                  </a:lnTo>
                  <a:lnTo>
                    <a:pt x="171589" y="306870"/>
                  </a:lnTo>
                  <a:lnTo>
                    <a:pt x="164934" y="293954"/>
                  </a:lnTo>
                  <a:lnTo>
                    <a:pt x="155752" y="282448"/>
                  </a:lnTo>
                  <a:lnTo>
                    <a:pt x="143446" y="267589"/>
                  </a:lnTo>
                  <a:lnTo>
                    <a:pt x="134721" y="251891"/>
                  </a:lnTo>
                  <a:lnTo>
                    <a:pt x="129514" y="235242"/>
                  </a:lnTo>
                  <a:lnTo>
                    <a:pt x="127800" y="217525"/>
                  </a:lnTo>
                  <a:lnTo>
                    <a:pt x="134772" y="182854"/>
                  </a:lnTo>
                  <a:lnTo>
                    <a:pt x="153797" y="154508"/>
                  </a:lnTo>
                  <a:lnTo>
                    <a:pt x="182003" y="135382"/>
                  </a:lnTo>
                  <a:lnTo>
                    <a:pt x="216496" y="128358"/>
                  </a:lnTo>
                  <a:lnTo>
                    <a:pt x="250977" y="135382"/>
                  </a:lnTo>
                  <a:lnTo>
                    <a:pt x="279184" y="154508"/>
                  </a:lnTo>
                  <a:lnTo>
                    <a:pt x="298208" y="182854"/>
                  </a:lnTo>
                  <a:lnTo>
                    <a:pt x="305193" y="217525"/>
                  </a:lnTo>
                  <a:lnTo>
                    <a:pt x="303466" y="235242"/>
                  </a:lnTo>
                  <a:lnTo>
                    <a:pt x="298259" y="251891"/>
                  </a:lnTo>
                  <a:lnTo>
                    <a:pt x="289534" y="267589"/>
                  </a:lnTo>
                  <a:lnTo>
                    <a:pt x="277241" y="282448"/>
                  </a:lnTo>
                  <a:lnTo>
                    <a:pt x="268046" y="293954"/>
                  </a:lnTo>
                  <a:lnTo>
                    <a:pt x="261391" y="306870"/>
                  </a:lnTo>
                  <a:lnTo>
                    <a:pt x="257352" y="321005"/>
                  </a:lnTo>
                  <a:lnTo>
                    <a:pt x="255993" y="336181"/>
                  </a:lnTo>
                  <a:lnTo>
                    <a:pt x="255993" y="346075"/>
                  </a:lnTo>
                  <a:lnTo>
                    <a:pt x="275412" y="346075"/>
                  </a:lnTo>
                  <a:lnTo>
                    <a:pt x="275412" y="336181"/>
                  </a:lnTo>
                  <a:lnTo>
                    <a:pt x="276415" y="324777"/>
                  </a:lnTo>
                  <a:lnTo>
                    <a:pt x="279412" y="314185"/>
                  </a:lnTo>
                  <a:lnTo>
                    <a:pt x="284353" y="304546"/>
                  </a:lnTo>
                  <a:lnTo>
                    <a:pt x="305752" y="278244"/>
                  </a:lnTo>
                  <a:lnTo>
                    <a:pt x="316217" y="259207"/>
                  </a:lnTo>
                  <a:lnTo>
                    <a:pt x="322516" y="238937"/>
                  </a:lnTo>
                  <a:lnTo>
                    <a:pt x="324624" y="217525"/>
                  </a:lnTo>
                  <a:close/>
                </a:path>
                <a:path w="433070" h="474979">
                  <a:moveTo>
                    <a:pt x="333159" y="34010"/>
                  </a:moveTo>
                  <a:lnTo>
                    <a:pt x="316318" y="24333"/>
                  </a:lnTo>
                  <a:lnTo>
                    <a:pt x="272034" y="101358"/>
                  </a:lnTo>
                  <a:lnTo>
                    <a:pt x="288874" y="111036"/>
                  </a:lnTo>
                  <a:lnTo>
                    <a:pt x="333159" y="34010"/>
                  </a:lnTo>
                  <a:close/>
                </a:path>
                <a:path w="433070" h="474979">
                  <a:moveTo>
                    <a:pt x="408825" y="317906"/>
                  </a:moveTo>
                  <a:lnTo>
                    <a:pt x="332168" y="273405"/>
                  </a:lnTo>
                  <a:lnTo>
                    <a:pt x="322427" y="290195"/>
                  </a:lnTo>
                  <a:lnTo>
                    <a:pt x="399084" y="334695"/>
                  </a:lnTo>
                  <a:lnTo>
                    <a:pt x="408825" y="317906"/>
                  </a:lnTo>
                  <a:close/>
                </a:path>
                <a:path w="433070" h="474979">
                  <a:moveTo>
                    <a:pt x="408825" y="117157"/>
                  </a:moveTo>
                  <a:lnTo>
                    <a:pt x="399084" y="100368"/>
                  </a:lnTo>
                  <a:lnTo>
                    <a:pt x="322427" y="144856"/>
                  </a:lnTo>
                  <a:lnTo>
                    <a:pt x="332168" y="161658"/>
                  </a:lnTo>
                  <a:lnTo>
                    <a:pt x="408825" y="117157"/>
                  </a:lnTo>
                  <a:close/>
                </a:path>
                <a:path w="433070" h="474979">
                  <a:moveTo>
                    <a:pt x="432993" y="207822"/>
                  </a:moveTo>
                  <a:lnTo>
                    <a:pt x="344424" y="207822"/>
                  </a:lnTo>
                  <a:lnTo>
                    <a:pt x="344424" y="227241"/>
                  </a:lnTo>
                  <a:lnTo>
                    <a:pt x="432993" y="227241"/>
                  </a:lnTo>
                  <a:lnTo>
                    <a:pt x="432993" y="2078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8657996" y="5708662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" name="object 8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658000" y="5780936"/>
              <a:ext cx="1241999" cy="1241999"/>
            </a:xfrm>
            <a:prstGeom prst="rect">
              <a:avLst/>
            </a:prstGeom>
          </p:spPr>
        </p:pic>
      </p:grpSp>
      <p:sp>
        <p:nvSpPr>
          <p:cNvPr id="84" name="object 84"/>
          <p:cNvSpPr txBox="1"/>
          <p:nvPr/>
        </p:nvSpPr>
        <p:spPr>
          <a:xfrm>
            <a:off x="6545998" y="5731116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Чувашс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сп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ли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</p:txBody>
      </p:sp>
      <p:grpSp>
        <p:nvGrpSpPr>
          <p:cNvPr id="86" name="object 86"/>
          <p:cNvGrpSpPr/>
          <p:nvPr/>
        </p:nvGrpSpPr>
        <p:grpSpPr>
          <a:xfrm>
            <a:off x="1420945" y="7470195"/>
            <a:ext cx="1850389" cy="283845"/>
            <a:chOff x="1420945" y="7470195"/>
            <a:chExt cx="1850389" cy="283845"/>
          </a:xfrm>
        </p:grpSpPr>
        <p:sp>
          <p:nvSpPr>
            <p:cNvPr id="87" name="object 87"/>
            <p:cNvSpPr/>
            <p:nvPr/>
          </p:nvSpPr>
          <p:spPr>
            <a:xfrm>
              <a:off x="1420945" y="7470195"/>
              <a:ext cx="283845" cy="283845"/>
            </a:xfrm>
            <a:custGeom>
              <a:avLst/>
              <a:gdLst/>
              <a:ahLst/>
              <a:cxnLst/>
              <a:rect l="l" t="t" r="r" b="b"/>
              <a:pathLst>
                <a:path w="283844" h="283845">
                  <a:moveTo>
                    <a:pt x="147320" y="0"/>
                  </a:moveTo>
                  <a:lnTo>
                    <a:pt x="93608" y="311"/>
                  </a:lnTo>
                  <a:lnTo>
                    <a:pt x="37436" y="8401"/>
                  </a:lnTo>
                  <a:lnTo>
                    <a:pt x="8401" y="37436"/>
                  </a:lnTo>
                  <a:lnTo>
                    <a:pt x="311" y="93608"/>
                  </a:lnTo>
                  <a:lnTo>
                    <a:pt x="0" y="135991"/>
                  </a:lnTo>
                  <a:lnTo>
                    <a:pt x="311" y="189703"/>
                  </a:lnTo>
                  <a:lnTo>
                    <a:pt x="8401" y="245875"/>
                  </a:lnTo>
                  <a:lnTo>
                    <a:pt x="37436" y="274910"/>
                  </a:lnTo>
                  <a:lnTo>
                    <a:pt x="93608" y="283000"/>
                  </a:lnTo>
                  <a:lnTo>
                    <a:pt x="135991" y="283311"/>
                  </a:lnTo>
                  <a:lnTo>
                    <a:pt x="189703" y="283000"/>
                  </a:lnTo>
                  <a:lnTo>
                    <a:pt x="245875" y="274910"/>
                  </a:lnTo>
                  <a:lnTo>
                    <a:pt x="274910" y="245875"/>
                  </a:lnTo>
                  <a:lnTo>
                    <a:pt x="283000" y="189703"/>
                  </a:lnTo>
                  <a:lnTo>
                    <a:pt x="283311" y="147319"/>
                  </a:lnTo>
                  <a:lnTo>
                    <a:pt x="283000" y="93608"/>
                  </a:lnTo>
                  <a:lnTo>
                    <a:pt x="274910" y="37436"/>
                  </a:lnTo>
                  <a:lnTo>
                    <a:pt x="245875" y="8401"/>
                  </a:lnTo>
                  <a:lnTo>
                    <a:pt x="189703" y="311"/>
                  </a:lnTo>
                  <a:lnTo>
                    <a:pt x="147320" y="0"/>
                  </a:lnTo>
                  <a:close/>
                </a:path>
              </a:pathLst>
            </a:custGeom>
            <a:solidFill>
              <a:srgbClr val="3570B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468757" y="7556369"/>
              <a:ext cx="188988" cy="117932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270411" y="7552569"/>
              <a:ext cx="269939" cy="142219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597932" y="7552566"/>
              <a:ext cx="416543" cy="144235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039897" y="7546517"/>
              <a:ext cx="231207" cy="150282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1922278" y="7470926"/>
              <a:ext cx="282575" cy="281940"/>
            </a:xfrm>
            <a:custGeom>
              <a:avLst/>
              <a:gdLst/>
              <a:ahLst/>
              <a:cxnLst/>
              <a:rect l="l" t="t" r="r" b="b"/>
              <a:pathLst>
                <a:path w="282575" h="281940">
                  <a:moveTo>
                    <a:pt x="146964" y="0"/>
                  </a:moveTo>
                  <a:lnTo>
                    <a:pt x="93117" y="314"/>
                  </a:lnTo>
                  <a:lnTo>
                    <a:pt x="37325" y="8368"/>
                  </a:lnTo>
                  <a:lnTo>
                    <a:pt x="8509" y="37186"/>
                  </a:lnTo>
                  <a:lnTo>
                    <a:pt x="486" y="92967"/>
                  </a:lnTo>
                  <a:lnTo>
                    <a:pt x="177" y="135064"/>
                  </a:lnTo>
                  <a:lnTo>
                    <a:pt x="0" y="146786"/>
                  </a:lnTo>
                  <a:lnTo>
                    <a:pt x="301" y="188891"/>
                  </a:lnTo>
                  <a:lnTo>
                    <a:pt x="8309" y="244707"/>
                  </a:lnTo>
                  <a:lnTo>
                    <a:pt x="37163" y="273519"/>
                  </a:lnTo>
                  <a:lnTo>
                    <a:pt x="92945" y="281542"/>
                  </a:lnTo>
                  <a:lnTo>
                    <a:pt x="135013" y="281851"/>
                  </a:lnTo>
                  <a:lnTo>
                    <a:pt x="189054" y="281549"/>
                  </a:lnTo>
                  <a:lnTo>
                    <a:pt x="244821" y="273541"/>
                  </a:lnTo>
                  <a:lnTo>
                    <a:pt x="273676" y="244686"/>
                  </a:lnTo>
                  <a:lnTo>
                    <a:pt x="281719" y="188884"/>
                  </a:lnTo>
                  <a:lnTo>
                    <a:pt x="282028" y="146786"/>
                  </a:lnTo>
                  <a:lnTo>
                    <a:pt x="281712" y="92974"/>
                  </a:lnTo>
                  <a:lnTo>
                    <a:pt x="273654" y="37207"/>
                  </a:lnTo>
                  <a:lnTo>
                    <a:pt x="244842" y="8352"/>
                  </a:lnTo>
                  <a:lnTo>
                    <a:pt x="189061" y="309"/>
                  </a:lnTo>
                  <a:lnTo>
                    <a:pt x="146964" y="0"/>
                  </a:lnTo>
                  <a:close/>
                </a:path>
              </a:pathLst>
            </a:custGeom>
            <a:solidFill>
              <a:srgbClr val="3570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063415" y="7472593"/>
              <a:ext cx="141605" cy="279400"/>
            </a:xfrm>
            <a:custGeom>
              <a:avLst/>
              <a:gdLst/>
              <a:ahLst/>
              <a:cxnLst/>
              <a:rect l="l" t="t" r="r" b="b"/>
              <a:pathLst>
                <a:path w="141605" h="279400">
                  <a:moveTo>
                    <a:pt x="70535" y="0"/>
                  </a:moveTo>
                  <a:lnTo>
                    <a:pt x="29248" y="10899"/>
                  </a:lnTo>
                  <a:lnTo>
                    <a:pt x="2470" y="59520"/>
                  </a:lnTo>
                  <a:lnTo>
                    <a:pt x="0" y="145351"/>
                  </a:lnTo>
                  <a:lnTo>
                    <a:pt x="308" y="187449"/>
                  </a:lnTo>
                  <a:lnTo>
                    <a:pt x="8336" y="243245"/>
                  </a:lnTo>
                  <a:lnTo>
                    <a:pt x="40581" y="273364"/>
                  </a:lnTo>
                  <a:lnTo>
                    <a:pt x="70535" y="278968"/>
                  </a:lnTo>
                  <a:lnTo>
                    <a:pt x="86823" y="276867"/>
                  </a:lnTo>
                  <a:lnTo>
                    <a:pt x="121310" y="260654"/>
                  </a:lnTo>
                  <a:lnTo>
                    <a:pt x="138634" y="219462"/>
                  </a:lnTo>
                  <a:lnTo>
                    <a:pt x="141109" y="133616"/>
                  </a:lnTo>
                  <a:lnTo>
                    <a:pt x="140800" y="91526"/>
                  </a:lnTo>
                  <a:lnTo>
                    <a:pt x="132756" y="35745"/>
                  </a:lnTo>
                  <a:lnTo>
                    <a:pt x="100304" y="5437"/>
                  </a:lnTo>
                  <a:lnTo>
                    <a:pt x="70535" y="0"/>
                  </a:lnTo>
                  <a:close/>
                </a:path>
              </a:pathLst>
            </a:custGeom>
            <a:solidFill>
              <a:srgbClr val="3AC2D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4" name="object 9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088857" y="7554992"/>
              <a:ext cx="64109" cy="113728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978419" y="7555080"/>
              <a:ext cx="64096" cy="113639"/>
            </a:xfrm>
            <a:prstGeom prst="rect">
              <a:avLst/>
            </a:prstGeom>
          </p:spPr>
        </p:pic>
      </p:grpSp>
      <p:sp>
        <p:nvSpPr>
          <p:cNvPr id="96" name="object 9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49</a:t>
            </a:r>
          </a:p>
        </p:txBody>
      </p:sp>
      <p:sp>
        <p:nvSpPr>
          <p:cNvPr id="97" name="object 9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899998" y="4342345"/>
            <a:ext cx="9000490" cy="956310"/>
            <a:chOff x="899998" y="4342345"/>
            <a:chExt cx="9000490" cy="956310"/>
          </a:xfrm>
        </p:grpSpPr>
        <p:sp>
          <p:nvSpPr>
            <p:cNvPr id="6" name="object 6"/>
            <p:cNvSpPr/>
            <p:nvPr/>
          </p:nvSpPr>
          <p:spPr>
            <a:xfrm>
              <a:off x="899998" y="4342345"/>
              <a:ext cx="9000490" cy="956310"/>
            </a:xfrm>
            <a:custGeom>
              <a:avLst/>
              <a:gdLst/>
              <a:ahLst/>
              <a:cxnLst/>
              <a:rect l="l" t="t" r="r" b="b"/>
              <a:pathLst>
                <a:path w="9000490" h="956310">
                  <a:moveTo>
                    <a:pt x="899999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9994" y="956005"/>
                  </a:lnTo>
                  <a:lnTo>
                    <a:pt x="899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990003" y="4614074"/>
              <a:ext cx="2143760" cy="583565"/>
            </a:xfrm>
            <a:custGeom>
              <a:avLst/>
              <a:gdLst/>
              <a:ahLst/>
              <a:cxnLst/>
              <a:rect l="l" t="t" r="r" b="b"/>
              <a:pathLst>
                <a:path w="21437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</a:pathLst>
            </a:custGeom>
            <a:solidFill>
              <a:srgbClr val="EE2E6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9" name="object 9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49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50" y="199916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14" name="object 14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720949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296950" y="1267535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19" name="object 19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4351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081740" y="6341398"/>
              <a:ext cx="291465" cy="167005"/>
            </a:xfrm>
            <a:custGeom>
              <a:avLst/>
              <a:gdLst/>
              <a:ahLst/>
              <a:cxnLst/>
              <a:rect l="l" t="t" r="r" b="b"/>
              <a:pathLst>
                <a:path w="291465" h="167004">
                  <a:moveTo>
                    <a:pt x="110416" y="101320"/>
                  </a:moveTo>
                  <a:lnTo>
                    <a:pt x="89954" y="101320"/>
                  </a:lnTo>
                  <a:lnTo>
                    <a:pt x="97280" y="109289"/>
                  </a:lnTo>
                  <a:lnTo>
                    <a:pt x="110810" y="124307"/>
                  </a:lnTo>
                  <a:lnTo>
                    <a:pt x="139339" y="156046"/>
                  </a:lnTo>
                  <a:lnTo>
                    <a:pt x="150761" y="166560"/>
                  </a:lnTo>
                  <a:lnTo>
                    <a:pt x="152920" y="166560"/>
                  </a:lnTo>
                  <a:lnTo>
                    <a:pt x="155730" y="165807"/>
                  </a:lnTo>
                  <a:lnTo>
                    <a:pt x="161932" y="160670"/>
                  </a:lnTo>
                  <a:lnTo>
                    <a:pt x="174454" y="148513"/>
                  </a:lnTo>
                  <a:lnTo>
                    <a:pt x="152920" y="148513"/>
                  </a:lnTo>
                  <a:lnTo>
                    <a:pt x="110416" y="101320"/>
                  </a:lnTo>
                  <a:close/>
                </a:path>
                <a:path w="291465" h="167004">
                  <a:moveTo>
                    <a:pt x="92544" y="41643"/>
                  </a:moveTo>
                  <a:lnTo>
                    <a:pt x="86309" y="41643"/>
                  </a:lnTo>
                  <a:lnTo>
                    <a:pt x="30851" y="97155"/>
                  </a:lnTo>
                  <a:lnTo>
                    <a:pt x="0" y="127952"/>
                  </a:lnTo>
                  <a:lnTo>
                    <a:pt x="0" y="135674"/>
                  </a:lnTo>
                  <a:lnTo>
                    <a:pt x="23761" y="159435"/>
                  </a:lnTo>
                  <a:lnTo>
                    <a:pt x="24028" y="159613"/>
                  </a:lnTo>
                  <a:lnTo>
                    <a:pt x="31572" y="159613"/>
                  </a:lnTo>
                  <a:lnTo>
                    <a:pt x="49406" y="141833"/>
                  </a:lnTo>
                  <a:lnTo>
                    <a:pt x="27749" y="141833"/>
                  </a:lnTo>
                  <a:lnTo>
                    <a:pt x="22809" y="136804"/>
                  </a:lnTo>
                  <a:lnTo>
                    <a:pt x="54008" y="95623"/>
                  </a:lnTo>
                  <a:lnTo>
                    <a:pt x="87498" y="62590"/>
                  </a:lnTo>
                  <a:lnTo>
                    <a:pt x="90474" y="59855"/>
                  </a:lnTo>
                  <a:lnTo>
                    <a:pt x="110577" y="59855"/>
                  </a:lnTo>
                  <a:lnTo>
                    <a:pt x="98684" y="46756"/>
                  </a:lnTo>
                  <a:lnTo>
                    <a:pt x="95669" y="43548"/>
                  </a:lnTo>
                  <a:lnTo>
                    <a:pt x="94195" y="42252"/>
                  </a:lnTo>
                  <a:lnTo>
                    <a:pt x="92544" y="41643"/>
                  </a:lnTo>
                  <a:close/>
                </a:path>
                <a:path w="291465" h="167004">
                  <a:moveTo>
                    <a:pt x="259105" y="48577"/>
                  </a:moveTo>
                  <a:lnTo>
                    <a:pt x="252856" y="48577"/>
                  </a:lnTo>
                  <a:lnTo>
                    <a:pt x="152920" y="148513"/>
                  </a:lnTo>
                  <a:lnTo>
                    <a:pt x="174454" y="148513"/>
                  </a:lnTo>
                  <a:lnTo>
                    <a:pt x="176186" y="146833"/>
                  </a:lnTo>
                  <a:lnTo>
                    <a:pt x="198891" y="124217"/>
                  </a:lnTo>
                  <a:lnTo>
                    <a:pt x="249821" y="73304"/>
                  </a:lnTo>
                  <a:lnTo>
                    <a:pt x="263702" y="73304"/>
                  </a:lnTo>
                  <a:lnTo>
                    <a:pt x="263613" y="51968"/>
                  </a:lnTo>
                  <a:lnTo>
                    <a:pt x="260743" y="49098"/>
                  </a:lnTo>
                  <a:lnTo>
                    <a:pt x="259105" y="48577"/>
                  </a:lnTo>
                  <a:close/>
                </a:path>
                <a:path w="291465" h="167004">
                  <a:moveTo>
                    <a:pt x="92544" y="83273"/>
                  </a:moveTo>
                  <a:lnTo>
                    <a:pt x="89954" y="83273"/>
                  </a:lnTo>
                  <a:lnTo>
                    <a:pt x="87402" y="83755"/>
                  </a:lnTo>
                  <a:lnTo>
                    <a:pt x="83077" y="86995"/>
                  </a:lnTo>
                  <a:lnTo>
                    <a:pt x="73903" y="95748"/>
                  </a:lnTo>
                  <a:lnTo>
                    <a:pt x="45275" y="124307"/>
                  </a:lnTo>
                  <a:lnTo>
                    <a:pt x="27749" y="141833"/>
                  </a:lnTo>
                  <a:lnTo>
                    <a:pt x="49406" y="141833"/>
                  </a:lnTo>
                  <a:lnTo>
                    <a:pt x="67057" y="124217"/>
                  </a:lnTo>
                  <a:lnTo>
                    <a:pt x="89954" y="101320"/>
                  </a:lnTo>
                  <a:lnTo>
                    <a:pt x="110416" y="101320"/>
                  </a:lnTo>
                  <a:lnTo>
                    <a:pt x="105268" y="95623"/>
                  </a:lnTo>
                  <a:lnTo>
                    <a:pt x="98684" y="88399"/>
                  </a:lnTo>
                  <a:lnTo>
                    <a:pt x="95669" y="85191"/>
                  </a:lnTo>
                  <a:lnTo>
                    <a:pt x="94195" y="83883"/>
                  </a:lnTo>
                  <a:lnTo>
                    <a:pt x="92544" y="83273"/>
                  </a:lnTo>
                  <a:close/>
                </a:path>
                <a:path w="291465" h="167004">
                  <a:moveTo>
                    <a:pt x="110577" y="59855"/>
                  </a:moveTo>
                  <a:lnTo>
                    <a:pt x="90474" y="59855"/>
                  </a:lnTo>
                  <a:lnTo>
                    <a:pt x="100038" y="70691"/>
                  </a:lnTo>
                  <a:lnTo>
                    <a:pt x="138459" y="113347"/>
                  </a:lnTo>
                  <a:lnTo>
                    <a:pt x="150761" y="124917"/>
                  </a:lnTo>
                  <a:lnTo>
                    <a:pt x="152920" y="124917"/>
                  </a:lnTo>
                  <a:lnTo>
                    <a:pt x="155714" y="124217"/>
                  </a:lnTo>
                  <a:lnTo>
                    <a:pt x="161532" y="119451"/>
                  </a:lnTo>
                  <a:lnTo>
                    <a:pt x="174478" y="106870"/>
                  </a:lnTo>
                  <a:lnTo>
                    <a:pt x="152920" y="106870"/>
                  </a:lnTo>
                  <a:lnTo>
                    <a:pt x="110577" y="59855"/>
                  </a:lnTo>
                  <a:close/>
                </a:path>
                <a:path w="291465" h="167004">
                  <a:moveTo>
                    <a:pt x="242874" y="0"/>
                  </a:moveTo>
                  <a:lnTo>
                    <a:pt x="203582" y="250"/>
                  </a:lnTo>
                  <a:lnTo>
                    <a:pt x="194297" y="34099"/>
                  </a:lnTo>
                  <a:lnTo>
                    <a:pt x="194563" y="38176"/>
                  </a:lnTo>
                  <a:lnTo>
                    <a:pt x="195516" y="39560"/>
                  </a:lnTo>
                  <a:lnTo>
                    <a:pt x="196557" y="40944"/>
                  </a:lnTo>
                  <a:lnTo>
                    <a:pt x="198119" y="41300"/>
                  </a:lnTo>
                  <a:lnTo>
                    <a:pt x="217728" y="42075"/>
                  </a:lnTo>
                  <a:lnTo>
                    <a:pt x="152920" y="106870"/>
                  </a:lnTo>
                  <a:lnTo>
                    <a:pt x="174478" y="106870"/>
                  </a:lnTo>
                  <a:lnTo>
                    <a:pt x="242874" y="38608"/>
                  </a:lnTo>
                  <a:lnTo>
                    <a:pt x="242874" y="32359"/>
                  </a:lnTo>
                  <a:lnTo>
                    <a:pt x="242354" y="30708"/>
                  </a:lnTo>
                  <a:lnTo>
                    <a:pt x="239496" y="27851"/>
                  </a:lnTo>
                  <a:lnTo>
                    <a:pt x="238277" y="27762"/>
                  </a:lnTo>
                  <a:lnTo>
                    <a:pt x="208178" y="27762"/>
                  </a:lnTo>
                  <a:lnTo>
                    <a:pt x="208178" y="13881"/>
                  </a:lnTo>
                  <a:lnTo>
                    <a:pt x="291273" y="13881"/>
                  </a:lnTo>
                  <a:lnTo>
                    <a:pt x="291203" y="9285"/>
                  </a:lnTo>
                  <a:lnTo>
                    <a:pt x="268517" y="39"/>
                  </a:lnTo>
                  <a:lnTo>
                    <a:pt x="242874" y="0"/>
                  </a:lnTo>
                  <a:close/>
                </a:path>
                <a:path w="291465" h="167004">
                  <a:moveTo>
                    <a:pt x="263702" y="73304"/>
                  </a:moveTo>
                  <a:lnTo>
                    <a:pt x="249821" y="73304"/>
                  </a:lnTo>
                  <a:lnTo>
                    <a:pt x="249891" y="86995"/>
                  </a:lnTo>
                  <a:lnTo>
                    <a:pt x="249987" y="91743"/>
                  </a:lnTo>
                  <a:lnTo>
                    <a:pt x="251999" y="95748"/>
                  </a:lnTo>
                  <a:lnTo>
                    <a:pt x="258126" y="97053"/>
                  </a:lnTo>
                  <a:lnTo>
                    <a:pt x="270636" y="97155"/>
                  </a:lnTo>
                  <a:lnTo>
                    <a:pt x="286854" y="97155"/>
                  </a:lnTo>
                  <a:lnTo>
                    <a:pt x="291273" y="83273"/>
                  </a:lnTo>
                  <a:lnTo>
                    <a:pt x="263702" y="83273"/>
                  </a:lnTo>
                  <a:lnTo>
                    <a:pt x="263702" y="73304"/>
                  </a:lnTo>
                  <a:close/>
                </a:path>
                <a:path w="291465" h="167004">
                  <a:moveTo>
                    <a:pt x="291273" y="13881"/>
                  </a:moveTo>
                  <a:lnTo>
                    <a:pt x="277571" y="13881"/>
                  </a:lnTo>
                  <a:lnTo>
                    <a:pt x="277571" y="83273"/>
                  </a:lnTo>
                  <a:lnTo>
                    <a:pt x="291273" y="83273"/>
                  </a:lnTo>
                  <a:lnTo>
                    <a:pt x="291418" y="70257"/>
                  </a:lnTo>
                  <a:lnTo>
                    <a:pt x="291412" y="22937"/>
                  </a:lnTo>
                  <a:lnTo>
                    <a:pt x="291273" y="138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02547" y="6452520"/>
              <a:ext cx="263709" cy="173408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998448" y="5731115"/>
              <a:ext cx="5457825" cy="1355725"/>
            </a:xfrm>
            <a:custGeom>
              <a:avLst/>
              <a:gdLst/>
              <a:ahLst/>
              <a:cxnLst/>
              <a:rect l="l" t="t" r="r" b="b"/>
              <a:pathLst>
                <a:path w="5457825" h="1355725">
                  <a:moveTo>
                    <a:pt x="90563" y="1005852"/>
                  </a:moveTo>
                  <a:lnTo>
                    <a:pt x="90220" y="1005852"/>
                  </a:lnTo>
                  <a:lnTo>
                    <a:pt x="90220" y="1006195"/>
                  </a:lnTo>
                  <a:lnTo>
                    <a:pt x="90563" y="1005852"/>
                  </a:lnTo>
                  <a:close/>
                </a:path>
                <a:path w="5457825" h="1355725">
                  <a:moveTo>
                    <a:pt x="415074" y="872083"/>
                  </a:moveTo>
                  <a:lnTo>
                    <a:pt x="404787" y="859688"/>
                  </a:lnTo>
                  <a:lnTo>
                    <a:pt x="402132" y="857719"/>
                  </a:lnTo>
                  <a:lnTo>
                    <a:pt x="402132" y="880427"/>
                  </a:lnTo>
                  <a:lnTo>
                    <a:pt x="402120" y="880986"/>
                  </a:lnTo>
                  <a:lnTo>
                    <a:pt x="353847" y="932548"/>
                  </a:lnTo>
                  <a:lnTo>
                    <a:pt x="322084" y="963612"/>
                  </a:lnTo>
                  <a:lnTo>
                    <a:pt x="287324" y="991158"/>
                  </a:lnTo>
                  <a:lnTo>
                    <a:pt x="250774" y="1006424"/>
                  </a:lnTo>
                  <a:lnTo>
                    <a:pt x="208191" y="1011923"/>
                  </a:lnTo>
                  <a:lnTo>
                    <a:pt x="195618" y="1011593"/>
                  </a:lnTo>
                  <a:lnTo>
                    <a:pt x="135597" y="994613"/>
                  </a:lnTo>
                  <a:lnTo>
                    <a:pt x="94297" y="964476"/>
                  </a:lnTo>
                  <a:lnTo>
                    <a:pt x="90220" y="960221"/>
                  </a:lnTo>
                  <a:lnTo>
                    <a:pt x="90347" y="939050"/>
                  </a:lnTo>
                  <a:lnTo>
                    <a:pt x="102311" y="898105"/>
                  </a:lnTo>
                  <a:lnTo>
                    <a:pt x="144894" y="905357"/>
                  </a:lnTo>
                  <a:lnTo>
                    <a:pt x="162382" y="922147"/>
                  </a:lnTo>
                  <a:lnTo>
                    <a:pt x="236816" y="922858"/>
                  </a:lnTo>
                  <a:lnTo>
                    <a:pt x="269773" y="933069"/>
                  </a:lnTo>
                  <a:lnTo>
                    <a:pt x="269773" y="946861"/>
                  </a:lnTo>
                  <a:lnTo>
                    <a:pt x="166547" y="957364"/>
                  </a:lnTo>
                  <a:lnTo>
                    <a:pt x="166547" y="971156"/>
                  </a:lnTo>
                  <a:lnTo>
                    <a:pt x="213398" y="971156"/>
                  </a:lnTo>
                  <a:lnTo>
                    <a:pt x="239661" y="971118"/>
                  </a:lnTo>
                  <a:lnTo>
                    <a:pt x="274726" y="963168"/>
                  </a:lnTo>
                  <a:lnTo>
                    <a:pt x="280365" y="959878"/>
                  </a:lnTo>
                  <a:lnTo>
                    <a:pt x="323138" y="928928"/>
                  </a:lnTo>
                  <a:lnTo>
                    <a:pt x="364248" y="888619"/>
                  </a:lnTo>
                  <a:lnTo>
                    <a:pt x="372300" y="880757"/>
                  </a:lnTo>
                  <a:lnTo>
                    <a:pt x="380377" y="872985"/>
                  </a:lnTo>
                  <a:lnTo>
                    <a:pt x="383844" y="869835"/>
                  </a:lnTo>
                  <a:lnTo>
                    <a:pt x="386537" y="868273"/>
                  </a:lnTo>
                  <a:lnTo>
                    <a:pt x="391388" y="868616"/>
                  </a:lnTo>
                  <a:lnTo>
                    <a:pt x="400062" y="873912"/>
                  </a:lnTo>
                  <a:lnTo>
                    <a:pt x="402132" y="880427"/>
                  </a:lnTo>
                  <a:lnTo>
                    <a:pt x="402132" y="857719"/>
                  </a:lnTo>
                  <a:lnTo>
                    <a:pt x="401739" y="857427"/>
                  </a:lnTo>
                  <a:lnTo>
                    <a:pt x="401053" y="857173"/>
                  </a:lnTo>
                  <a:lnTo>
                    <a:pt x="394754" y="854811"/>
                  </a:lnTo>
                  <a:lnTo>
                    <a:pt x="387286" y="854125"/>
                  </a:lnTo>
                  <a:lnTo>
                    <a:pt x="379857" y="855522"/>
                  </a:lnTo>
                  <a:lnTo>
                    <a:pt x="374992" y="857173"/>
                  </a:lnTo>
                  <a:lnTo>
                    <a:pt x="372224" y="853960"/>
                  </a:lnTo>
                  <a:lnTo>
                    <a:pt x="366534" y="849363"/>
                  </a:lnTo>
                  <a:lnTo>
                    <a:pt x="363893" y="848334"/>
                  </a:lnTo>
                  <a:lnTo>
                    <a:pt x="363893" y="867143"/>
                  </a:lnTo>
                  <a:lnTo>
                    <a:pt x="331800" y="899071"/>
                  </a:lnTo>
                  <a:lnTo>
                    <a:pt x="298602" y="930960"/>
                  </a:lnTo>
                  <a:lnTo>
                    <a:pt x="287731" y="939050"/>
                  </a:lnTo>
                  <a:lnTo>
                    <a:pt x="287642" y="938885"/>
                  </a:lnTo>
                  <a:lnTo>
                    <a:pt x="315658" y="900887"/>
                  </a:lnTo>
                  <a:lnTo>
                    <a:pt x="340385" y="868794"/>
                  </a:lnTo>
                  <a:lnTo>
                    <a:pt x="342620" y="866025"/>
                  </a:lnTo>
                  <a:lnTo>
                    <a:pt x="348094" y="861060"/>
                  </a:lnTo>
                  <a:lnTo>
                    <a:pt x="352005" y="860120"/>
                  </a:lnTo>
                  <a:lnTo>
                    <a:pt x="353047" y="860120"/>
                  </a:lnTo>
                  <a:lnTo>
                    <a:pt x="355219" y="860640"/>
                  </a:lnTo>
                  <a:lnTo>
                    <a:pt x="356781" y="861326"/>
                  </a:lnTo>
                  <a:lnTo>
                    <a:pt x="358343" y="861936"/>
                  </a:lnTo>
                  <a:lnTo>
                    <a:pt x="360527" y="863600"/>
                  </a:lnTo>
                  <a:lnTo>
                    <a:pt x="361721" y="864806"/>
                  </a:lnTo>
                  <a:lnTo>
                    <a:pt x="363893" y="867143"/>
                  </a:lnTo>
                  <a:lnTo>
                    <a:pt x="363893" y="848334"/>
                  </a:lnTo>
                  <a:lnTo>
                    <a:pt x="359067" y="846455"/>
                  </a:lnTo>
                  <a:lnTo>
                    <a:pt x="351015" y="845489"/>
                  </a:lnTo>
                  <a:lnTo>
                    <a:pt x="343509" y="846759"/>
                  </a:lnTo>
                  <a:lnTo>
                    <a:pt x="338137" y="848664"/>
                  </a:lnTo>
                  <a:lnTo>
                    <a:pt x="332752" y="852576"/>
                  </a:lnTo>
                  <a:lnTo>
                    <a:pt x="329463" y="857173"/>
                  </a:lnTo>
                  <a:lnTo>
                    <a:pt x="327634" y="859688"/>
                  </a:lnTo>
                  <a:lnTo>
                    <a:pt x="322338" y="857084"/>
                  </a:lnTo>
                  <a:lnTo>
                    <a:pt x="318350" y="855091"/>
                  </a:lnTo>
                  <a:lnTo>
                    <a:pt x="318350" y="871486"/>
                  </a:lnTo>
                  <a:lnTo>
                    <a:pt x="318350" y="871740"/>
                  </a:lnTo>
                  <a:lnTo>
                    <a:pt x="312737" y="879513"/>
                  </a:lnTo>
                  <a:lnTo>
                    <a:pt x="296900" y="900899"/>
                  </a:lnTo>
                  <a:lnTo>
                    <a:pt x="287464" y="913549"/>
                  </a:lnTo>
                  <a:lnTo>
                    <a:pt x="280962" y="922058"/>
                  </a:lnTo>
                  <a:lnTo>
                    <a:pt x="280530" y="922489"/>
                  </a:lnTo>
                  <a:lnTo>
                    <a:pt x="279577" y="922058"/>
                  </a:lnTo>
                  <a:lnTo>
                    <a:pt x="278625" y="920838"/>
                  </a:lnTo>
                  <a:lnTo>
                    <a:pt x="277837" y="919327"/>
                  </a:lnTo>
                  <a:lnTo>
                    <a:pt x="278447" y="916343"/>
                  </a:lnTo>
                  <a:lnTo>
                    <a:pt x="294449" y="880757"/>
                  </a:lnTo>
                  <a:lnTo>
                    <a:pt x="306031" y="868794"/>
                  </a:lnTo>
                  <a:lnTo>
                    <a:pt x="311061" y="868794"/>
                  </a:lnTo>
                  <a:lnTo>
                    <a:pt x="313664" y="869403"/>
                  </a:lnTo>
                  <a:lnTo>
                    <a:pt x="315315" y="870013"/>
                  </a:lnTo>
                  <a:lnTo>
                    <a:pt x="316966" y="870699"/>
                  </a:lnTo>
                  <a:lnTo>
                    <a:pt x="318350" y="871486"/>
                  </a:lnTo>
                  <a:lnTo>
                    <a:pt x="318350" y="855091"/>
                  </a:lnTo>
                  <a:lnTo>
                    <a:pt x="317665" y="854735"/>
                  </a:lnTo>
                  <a:lnTo>
                    <a:pt x="316268" y="854481"/>
                  </a:lnTo>
                  <a:lnTo>
                    <a:pt x="309245" y="854481"/>
                  </a:lnTo>
                  <a:lnTo>
                    <a:pt x="273939" y="889177"/>
                  </a:lnTo>
                  <a:lnTo>
                    <a:pt x="267690" y="903058"/>
                  </a:lnTo>
                  <a:lnTo>
                    <a:pt x="264223" y="909828"/>
                  </a:lnTo>
                  <a:lnTo>
                    <a:pt x="263525" y="909561"/>
                  </a:lnTo>
                  <a:lnTo>
                    <a:pt x="259486" y="909370"/>
                  </a:lnTo>
                  <a:lnTo>
                    <a:pt x="170624" y="908608"/>
                  </a:lnTo>
                  <a:lnTo>
                    <a:pt x="161785" y="900112"/>
                  </a:lnTo>
                  <a:lnTo>
                    <a:pt x="156921" y="895515"/>
                  </a:lnTo>
                  <a:lnTo>
                    <a:pt x="156260" y="894956"/>
                  </a:lnTo>
                  <a:lnTo>
                    <a:pt x="150672" y="890219"/>
                  </a:lnTo>
                  <a:lnTo>
                    <a:pt x="147815" y="888479"/>
                  </a:lnTo>
                  <a:lnTo>
                    <a:pt x="146494" y="887882"/>
                  </a:lnTo>
                  <a:lnTo>
                    <a:pt x="144183" y="886841"/>
                  </a:lnTo>
                  <a:lnTo>
                    <a:pt x="135534" y="882942"/>
                  </a:lnTo>
                  <a:lnTo>
                    <a:pt x="122339" y="880427"/>
                  </a:lnTo>
                  <a:lnTo>
                    <a:pt x="108813" y="880986"/>
                  </a:lnTo>
                  <a:lnTo>
                    <a:pt x="95504" y="884669"/>
                  </a:lnTo>
                  <a:lnTo>
                    <a:pt x="90220" y="886841"/>
                  </a:lnTo>
                  <a:lnTo>
                    <a:pt x="90220" y="874522"/>
                  </a:lnTo>
                  <a:lnTo>
                    <a:pt x="89255" y="874001"/>
                  </a:lnTo>
                  <a:lnTo>
                    <a:pt x="76339" y="874001"/>
                  </a:lnTo>
                  <a:lnTo>
                    <a:pt x="76339" y="887882"/>
                  </a:lnTo>
                  <a:lnTo>
                    <a:pt x="76339" y="991971"/>
                  </a:lnTo>
                  <a:lnTo>
                    <a:pt x="62458" y="991971"/>
                  </a:lnTo>
                  <a:lnTo>
                    <a:pt x="62458" y="887882"/>
                  </a:lnTo>
                  <a:lnTo>
                    <a:pt x="76339" y="887882"/>
                  </a:lnTo>
                  <a:lnTo>
                    <a:pt x="76339" y="874001"/>
                  </a:lnTo>
                  <a:lnTo>
                    <a:pt x="62458" y="874001"/>
                  </a:lnTo>
                  <a:lnTo>
                    <a:pt x="62369" y="867143"/>
                  </a:lnTo>
                  <a:lnTo>
                    <a:pt x="62153" y="863587"/>
                  </a:lnTo>
                  <a:lnTo>
                    <a:pt x="58928" y="861047"/>
                  </a:lnTo>
                  <a:lnTo>
                    <a:pt x="49212" y="860196"/>
                  </a:lnTo>
                  <a:lnTo>
                    <a:pt x="29489" y="860120"/>
                  </a:lnTo>
                  <a:lnTo>
                    <a:pt x="0" y="860120"/>
                  </a:lnTo>
                  <a:lnTo>
                    <a:pt x="0" y="874001"/>
                  </a:lnTo>
                  <a:lnTo>
                    <a:pt x="48577" y="874001"/>
                  </a:lnTo>
                  <a:lnTo>
                    <a:pt x="48577" y="1012786"/>
                  </a:lnTo>
                  <a:lnTo>
                    <a:pt x="0" y="1012786"/>
                  </a:lnTo>
                  <a:lnTo>
                    <a:pt x="0" y="1026668"/>
                  </a:lnTo>
                  <a:lnTo>
                    <a:pt x="29489" y="1026668"/>
                  </a:lnTo>
                  <a:lnTo>
                    <a:pt x="49695" y="1026617"/>
                  </a:lnTo>
                  <a:lnTo>
                    <a:pt x="59347" y="1025512"/>
                  </a:lnTo>
                  <a:lnTo>
                    <a:pt x="62331" y="1021943"/>
                  </a:lnTo>
                  <a:lnTo>
                    <a:pt x="62407" y="1017155"/>
                  </a:lnTo>
                  <a:lnTo>
                    <a:pt x="62458" y="1005852"/>
                  </a:lnTo>
                  <a:lnTo>
                    <a:pt x="90220" y="1005852"/>
                  </a:lnTo>
                  <a:lnTo>
                    <a:pt x="90220" y="991971"/>
                  </a:lnTo>
                  <a:lnTo>
                    <a:pt x="90220" y="981557"/>
                  </a:lnTo>
                  <a:lnTo>
                    <a:pt x="96545" y="986853"/>
                  </a:lnTo>
                  <a:lnTo>
                    <a:pt x="131419" y="1009319"/>
                  </a:lnTo>
                  <a:lnTo>
                    <a:pt x="168440" y="1022540"/>
                  </a:lnTo>
                  <a:lnTo>
                    <a:pt x="208191" y="1026668"/>
                  </a:lnTo>
                  <a:lnTo>
                    <a:pt x="237578" y="1024420"/>
                  </a:lnTo>
                  <a:lnTo>
                    <a:pt x="278168" y="1011923"/>
                  </a:lnTo>
                  <a:lnTo>
                    <a:pt x="315925" y="990066"/>
                  </a:lnTo>
                  <a:lnTo>
                    <a:pt x="348830" y="958964"/>
                  </a:lnTo>
                  <a:lnTo>
                    <a:pt x="395871" y="912075"/>
                  </a:lnTo>
                  <a:lnTo>
                    <a:pt x="415074" y="880986"/>
                  </a:lnTo>
                  <a:lnTo>
                    <a:pt x="415074" y="872083"/>
                  </a:lnTo>
                  <a:close/>
                </a:path>
                <a:path w="5457825" h="1355725">
                  <a:moveTo>
                    <a:pt x="5457545" y="0"/>
                  </a:moveTo>
                  <a:lnTo>
                    <a:pt x="4416450" y="0"/>
                  </a:lnTo>
                  <a:lnTo>
                    <a:pt x="4416450" y="1355585"/>
                  </a:lnTo>
                  <a:lnTo>
                    <a:pt x="5457545" y="1355585"/>
                  </a:lnTo>
                  <a:lnTo>
                    <a:pt x="54575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25" name="object 25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99998" y="900010"/>
              <a:ext cx="612000" cy="1346542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5414898" y="1116774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/>
          <p:nvPr/>
        </p:nvSpPr>
        <p:spPr>
          <a:xfrm>
            <a:off x="1710491" y="1057941"/>
            <a:ext cx="260477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М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дицинские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40" b="1">
                <a:solidFill>
                  <a:srgbClr val="3763AF"/>
                </a:solidFill>
                <a:latin typeface="Trebuchet MS"/>
                <a:cs typeface="Trebuchet MS"/>
              </a:rPr>
              <a:t>ИИ-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ервисы 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лучевой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диагно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ти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67945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Увеличение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нагрузки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врачей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из-за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роста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коли-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че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тва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лучевых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ова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ний</a:t>
            </a:r>
            <a:endParaRPr sz="700">
              <a:latin typeface="Trebuchet MS"/>
              <a:cs typeface="Trebuchet MS"/>
            </a:endParaRPr>
          </a:p>
          <a:p>
            <a:pPr marL="197485" marR="92075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Нео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димо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повышения  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чно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эффективно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ти 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диагностики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80975">
              <a:lnSpc>
                <a:spcPct val="100000"/>
              </a:lnSpc>
              <a:spcBef>
                <a:spcPts val="85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Сервисы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компьютерного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зрения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были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внедрены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ежедневную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практику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150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городских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медицинских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организаций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Москвы.</a:t>
            </a:r>
            <a:endParaRPr sz="8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Эти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сервисы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анализируют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медицинские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изображения,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такие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как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95">
                <a:solidFill>
                  <a:srgbClr val="231F20"/>
                </a:solidFill>
                <a:latin typeface="Trebuchet MS"/>
                <a:cs typeface="Trebuchet MS"/>
              </a:rPr>
              <a:t>КТ,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МРТ</a:t>
            </a:r>
            <a:endParaRPr sz="800">
              <a:latin typeface="Trebuchet MS"/>
              <a:cs typeface="Trebuchet MS"/>
            </a:endParaRPr>
          </a:p>
          <a:p>
            <a:pPr marL="89535" marR="211454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рентгенограммы,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выявления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признаков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различных заболеваний, включая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рак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легких,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пневмонию,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инсульт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другие.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Алгоритмы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отмечают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цветовыми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подсказками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области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возможных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патологий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проводят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измерения,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которые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представляют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клиническую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ценность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врача.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Сегодня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проекте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работает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уже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более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50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сервисов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23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направлениям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исследований.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99998" y="4342345"/>
            <a:ext cx="9000490" cy="956310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160020">
              <a:lnSpc>
                <a:spcPct val="100000"/>
              </a:lnSpc>
              <a:spcBef>
                <a:spcPts val="910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Сокращение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диагностику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Trebuchet MS"/>
              <a:cs typeface="Trebuchet MS"/>
            </a:endParaRPr>
          </a:p>
          <a:p>
            <a:pPr marL="160020">
              <a:lnSpc>
                <a:spcPct val="100000"/>
              </a:lnSpc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8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раз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4" name="object 3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3546652"/>
            <a:ext cx="402886" cy="484673"/>
          </a:xfrm>
          <a:prstGeom prst="rect">
            <a:avLst/>
          </a:prstGeom>
        </p:spPr>
      </p:pic>
      <p:pic>
        <p:nvPicPr>
          <p:cNvPr id="35" name="object 3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2660612"/>
            <a:ext cx="402886" cy="484668"/>
          </a:xfrm>
          <a:prstGeom prst="rect">
            <a:avLst/>
          </a:prstGeom>
        </p:spPr>
      </p:pic>
      <p:grpSp>
        <p:nvGrpSpPr>
          <p:cNvPr id="36" name="object 36"/>
          <p:cNvGrpSpPr/>
          <p:nvPr/>
        </p:nvGrpSpPr>
        <p:grpSpPr>
          <a:xfrm>
            <a:off x="8657996" y="1104061"/>
            <a:ext cx="1242060" cy="1355725"/>
            <a:chOff x="8657996" y="1104061"/>
            <a:chExt cx="1242060" cy="1355725"/>
          </a:xfrm>
        </p:grpSpPr>
        <p:sp>
          <p:nvSpPr>
            <p:cNvPr id="37" name="object 37"/>
            <p:cNvSpPr/>
            <p:nvPr/>
          </p:nvSpPr>
          <p:spPr>
            <a:xfrm>
              <a:off x="8657996" y="1104061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57999" y="1176336"/>
              <a:ext cx="1241999" cy="1241999"/>
            </a:xfrm>
            <a:prstGeom prst="rect">
              <a:avLst/>
            </a:prstGeom>
          </p:spPr>
        </p:pic>
      </p:grpSp>
      <p:sp>
        <p:nvSpPr>
          <p:cNvPr id="39" name="object 39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1" name="object 41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42" name="object 42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7296950" y="661351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" name="object 46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47" name="object 47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720950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7296950" y="58819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828292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51" name="object 51"/>
          <p:cNvSpPr txBox="1"/>
          <p:nvPr/>
        </p:nvSpPr>
        <p:spPr>
          <a:xfrm>
            <a:off x="1710491" y="5672292"/>
            <a:ext cx="322008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Распознавание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категории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товара</a:t>
            </a:r>
            <a:r>
              <a:rPr dirty="0" sz="1600" spc="-1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600" spc="-1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Портале</a:t>
            </a:r>
            <a:r>
              <a:rPr dirty="0" sz="1600" spc="-1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поставщиков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43510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Необходимость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вручную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зап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лнять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льшой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ъ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ем 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информации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каждом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оваре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ало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е 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Портала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поставщиков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414898" y="7176706"/>
            <a:ext cx="4485640" cy="273621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80035">
              <a:lnSpc>
                <a:spcPct val="100000"/>
              </a:lnSpc>
              <a:spcBef>
                <a:spcPts val="850"/>
              </a:spcBef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Москве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действует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портал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поставщиков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автоматизации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закупок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малого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объема,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который позволяет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связать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госзаказчиков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 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40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регионов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поставщиками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со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всей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России.</a:t>
            </a:r>
            <a:endParaRPr sz="800">
              <a:latin typeface="Trebuchet MS"/>
              <a:cs typeface="Trebuchet MS"/>
            </a:endParaRPr>
          </a:p>
          <a:p>
            <a:pPr marL="89535" marR="187960">
              <a:lnSpc>
                <a:spcPct val="100000"/>
              </a:lnSpc>
              <a:spcBef>
                <a:spcPts val="57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Чтобы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облегчить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пользователям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размещение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сведений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своем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товаре,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были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внедрены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технологии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распознавания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изображений.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Достаточно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загрузить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сайт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изображение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товара,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искусственный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интеллект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предложит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подходящие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варианты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выбор.</a:t>
            </a:r>
            <a:endParaRPr sz="8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Точность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определения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категории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составляет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92%.</a:t>
            </a:r>
            <a:endParaRPr sz="800">
              <a:latin typeface="Trebuchet MS"/>
              <a:cs typeface="Trebuchet MS"/>
            </a:endParaRPr>
          </a:p>
          <a:p>
            <a:pPr marL="89535" marR="551815">
              <a:lnSpc>
                <a:spcPct val="100000"/>
              </a:lnSpc>
              <a:spcBef>
                <a:spcPts val="565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Благодаря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технологиям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машинного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обучения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анализирует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имеющиеся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каталоге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товары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цены.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Поставщикам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нужно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прикрепить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свой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прайс-лист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endParaRPr sz="800">
              <a:latin typeface="Trebuchet MS"/>
              <a:cs typeface="Trebuchet MS"/>
            </a:endParaRPr>
          </a:p>
          <a:p>
            <a:pPr marL="89535" marR="363855">
              <a:lnSpc>
                <a:spcPct val="100000"/>
              </a:lnSpc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продукцию,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чтобы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увидеть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аналогичные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предложения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других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компаний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назначить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конкурентоспособную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стоимость.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99998" y="8956699"/>
            <a:ext cx="4425315" cy="95631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90003" y="9228429"/>
            <a:ext cx="2143760" cy="583565"/>
          </a:xfrm>
          <a:prstGeom prst="rect">
            <a:avLst/>
          </a:prstGeom>
          <a:solidFill>
            <a:srgbClr val="435165"/>
          </a:solidFill>
        </p:spPr>
        <p:txBody>
          <a:bodyPr wrap="square" lIns="0" tIns="57150" rIns="0" bIns="0" rtlCol="0" vert="horz">
            <a:spAutoFit/>
          </a:bodyPr>
          <a:lstStyle/>
          <a:p>
            <a:pPr marL="69850" marR="662940">
              <a:lnSpc>
                <a:spcPct val="100000"/>
              </a:lnSpc>
              <a:spcBef>
                <a:spcPts val="450"/>
              </a:spcBef>
            </a:pPr>
            <a:r>
              <a:rPr dirty="0" sz="700" spc="-1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чно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ть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опр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ления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ории 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товара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по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изображению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</a:pP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9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endParaRPr sz="600">
              <a:latin typeface="Times New Roman"/>
              <a:cs typeface="Times New Roman"/>
            </a:endParaRPr>
          </a:p>
          <a:p>
            <a:pPr marL="374650" marR="147955">
              <a:lnSpc>
                <a:spcPct val="100000"/>
              </a:lnSpc>
              <a:spcBef>
                <a:spcPts val="5"/>
              </a:spcBef>
            </a:pPr>
            <a:r>
              <a:rPr dirty="0" sz="7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ер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ное</a:t>
            </a:r>
            <a:endParaRPr sz="700">
              <a:latin typeface="Trebuchet MS"/>
              <a:cs typeface="Trebuchet MS"/>
            </a:endParaRPr>
          </a:p>
          <a:p>
            <a:pPr marL="374650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650">
              <a:latin typeface="Trebuchet MS"/>
              <a:cs typeface="Trebuchet MS"/>
            </a:endParaRPr>
          </a:p>
          <a:p>
            <a:pPr marL="374650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800">
              <a:latin typeface="Trebuchet MS"/>
              <a:cs typeface="Trebuchet MS"/>
            </a:endParaRPr>
          </a:p>
          <a:p>
            <a:pPr marL="374650" marR="44450">
              <a:lnSpc>
                <a:spcPct val="100000"/>
              </a:lnSpc>
              <a:spcBef>
                <a:spcPts val="545"/>
              </a:spcBef>
            </a:pP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языка</a:t>
            </a:r>
            <a:endParaRPr sz="700">
              <a:latin typeface="Trebuchet MS"/>
              <a:cs typeface="Trebuchet MS"/>
            </a:endParaRPr>
          </a:p>
        </p:txBody>
      </p:sp>
      <p:pic>
        <p:nvPicPr>
          <p:cNvPr id="59" name="object 5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8161001"/>
            <a:ext cx="402885" cy="484675"/>
          </a:xfrm>
          <a:prstGeom prst="rect">
            <a:avLst/>
          </a:prstGeom>
        </p:spPr>
      </p:pic>
      <p:pic>
        <p:nvPicPr>
          <p:cNvPr id="60" name="object 6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7274966"/>
            <a:ext cx="402885" cy="484670"/>
          </a:xfrm>
          <a:prstGeom prst="rect">
            <a:avLst/>
          </a:prstGeom>
        </p:spPr>
      </p:pic>
      <p:grpSp>
        <p:nvGrpSpPr>
          <p:cNvPr id="61" name="object 61"/>
          <p:cNvGrpSpPr/>
          <p:nvPr/>
        </p:nvGrpSpPr>
        <p:grpSpPr>
          <a:xfrm>
            <a:off x="5482745" y="5718416"/>
            <a:ext cx="4417695" cy="1355725"/>
            <a:chOff x="5482745" y="5718416"/>
            <a:chExt cx="4417695" cy="1355725"/>
          </a:xfrm>
        </p:grpSpPr>
        <p:pic>
          <p:nvPicPr>
            <p:cNvPr id="62" name="object 6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488551" y="6716686"/>
              <a:ext cx="240916" cy="192613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509025" y="6318817"/>
              <a:ext cx="205219" cy="214490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482745" y="5903432"/>
              <a:ext cx="252630" cy="162847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658000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67" name="object 67"/>
          <p:cNvSpPr txBox="1"/>
          <p:nvPr/>
        </p:nvSpPr>
        <p:spPr>
          <a:xfrm>
            <a:off x="3217887" y="4614074"/>
            <a:ext cx="2143760" cy="583565"/>
          </a:xfrm>
          <a:prstGeom prst="rect">
            <a:avLst/>
          </a:prstGeom>
          <a:solidFill>
            <a:srgbClr val="EE2E60"/>
          </a:solidFill>
        </p:spPr>
        <p:txBody>
          <a:bodyPr wrap="square" lIns="0" tIns="57150" rIns="0" bIns="0" rtlCol="0" vert="horz">
            <a:spAutoFit/>
          </a:bodyPr>
          <a:lstStyle/>
          <a:p>
            <a:pPr marL="84455" marR="257810">
              <a:lnSpc>
                <a:spcPct val="100000"/>
              </a:lnSpc>
              <a:spcBef>
                <a:spcPts val="45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Количество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проанализированных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лучевых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исследований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4455">
              <a:lnSpc>
                <a:spcPct val="100000"/>
              </a:lnSpc>
            </a:pP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9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,5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млн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69" name="object 69"/>
          <p:cNvGrpSpPr/>
          <p:nvPr/>
        </p:nvGrpSpPr>
        <p:grpSpPr>
          <a:xfrm>
            <a:off x="5697870" y="1336068"/>
            <a:ext cx="475615" cy="296545"/>
            <a:chOff x="5697870" y="1336068"/>
            <a:chExt cx="475615" cy="296545"/>
          </a:xfrm>
        </p:grpSpPr>
        <p:sp>
          <p:nvSpPr>
            <p:cNvPr id="70" name="object 70"/>
            <p:cNvSpPr/>
            <p:nvPr/>
          </p:nvSpPr>
          <p:spPr>
            <a:xfrm>
              <a:off x="5807833" y="1356473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40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3"/>
                  </a:lnTo>
                  <a:lnTo>
                    <a:pt x="4979" y="164990"/>
                  </a:lnTo>
                  <a:lnTo>
                    <a:pt x="27893" y="208560"/>
                  </a:lnTo>
                  <a:lnTo>
                    <a:pt x="67044" y="241068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40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876445" y="1425183"/>
              <a:ext cx="118008" cy="118224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5697868" y="1336077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4">
                  <a:moveTo>
                    <a:pt x="118999" y="0"/>
                  </a:moveTo>
                  <a:lnTo>
                    <a:pt x="30365" y="0"/>
                  </a:lnTo>
                  <a:lnTo>
                    <a:pt x="30365" y="59105"/>
                  </a:lnTo>
                  <a:lnTo>
                    <a:pt x="49555" y="59105"/>
                  </a:lnTo>
                  <a:lnTo>
                    <a:pt x="49555" y="19189"/>
                  </a:lnTo>
                  <a:lnTo>
                    <a:pt x="118999" y="19189"/>
                  </a:lnTo>
                  <a:lnTo>
                    <a:pt x="118999" y="0"/>
                  </a:lnTo>
                  <a:close/>
                </a:path>
                <a:path w="475614" h="296544">
                  <a:moveTo>
                    <a:pt x="119011" y="277253"/>
                  </a:moveTo>
                  <a:lnTo>
                    <a:pt x="49568" y="277253"/>
                  </a:lnTo>
                  <a:lnTo>
                    <a:pt x="49568" y="237350"/>
                  </a:lnTo>
                  <a:lnTo>
                    <a:pt x="30365" y="237350"/>
                  </a:lnTo>
                  <a:lnTo>
                    <a:pt x="30365" y="296456"/>
                  </a:lnTo>
                  <a:lnTo>
                    <a:pt x="119011" y="296456"/>
                  </a:lnTo>
                  <a:lnTo>
                    <a:pt x="119011" y="277253"/>
                  </a:lnTo>
                  <a:close/>
                </a:path>
                <a:path w="475614" h="296544">
                  <a:moveTo>
                    <a:pt x="444792" y="237350"/>
                  </a:moveTo>
                  <a:lnTo>
                    <a:pt x="425589" y="237350"/>
                  </a:lnTo>
                  <a:lnTo>
                    <a:pt x="425589" y="277253"/>
                  </a:lnTo>
                  <a:lnTo>
                    <a:pt x="356146" y="277253"/>
                  </a:lnTo>
                  <a:lnTo>
                    <a:pt x="356146" y="296456"/>
                  </a:lnTo>
                  <a:lnTo>
                    <a:pt x="444792" y="296456"/>
                  </a:lnTo>
                  <a:lnTo>
                    <a:pt x="444792" y="237350"/>
                  </a:lnTo>
                  <a:close/>
                </a:path>
                <a:path w="475614" h="296544">
                  <a:moveTo>
                    <a:pt x="444792" y="0"/>
                  </a:moveTo>
                  <a:lnTo>
                    <a:pt x="356146" y="0"/>
                  </a:lnTo>
                  <a:lnTo>
                    <a:pt x="356146" y="19189"/>
                  </a:lnTo>
                  <a:lnTo>
                    <a:pt x="425589" y="19189"/>
                  </a:lnTo>
                  <a:lnTo>
                    <a:pt x="425589" y="59105"/>
                  </a:lnTo>
                  <a:lnTo>
                    <a:pt x="444792" y="59105"/>
                  </a:lnTo>
                  <a:lnTo>
                    <a:pt x="444792" y="0"/>
                  </a:lnTo>
                  <a:close/>
                </a:path>
                <a:path w="475614" h="296544">
                  <a:moveTo>
                    <a:pt x="475195" y="145580"/>
                  </a:moveTo>
                  <a:lnTo>
                    <a:pt x="472122" y="141986"/>
                  </a:lnTo>
                  <a:lnTo>
                    <a:pt x="462191" y="131203"/>
                  </a:lnTo>
                  <a:lnTo>
                    <a:pt x="451815" y="121323"/>
                  </a:lnTo>
                  <a:lnTo>
                    <a:pt x="451815" y="148234"/>
                  </a:lnTo>
                  <a:lnTo>
                    <a:pt x="427990" y="171246"/>
                  </a:lnTo>
                  <a:lnTo>
                    <a:pt x="388543" y="202628"/>
                  </a:lnTo>
                  <a:lnTo>
                    <a:pt x="336600" y="233197"/>
                  </a:lnTo>
                  <a:lnTo>
                    <a:pt x="275310" y="253771"/>
                  </a:lnTo>
                  <a:lnTo>
                    <a:pt x="236880" y="257454"/>
                  </a:lnTo>
                  <a:lnTo>
                    <a:pt x="176936" y="248386"/>
                  </a:lnTo>
                  <a:lnTo>
                    <a:pt x="123291" y="225907"/>
                  </a:lnTo>
                  <a:lnTo>
                    <a:pt x="78257" y="197027"/>
                  </a:lnTo>
                  <a:lnTo>
                    <a:pt x="44132" y="168783"/>
                  </a:lnTo>
                  <a:lnTo>
                    <a:pt x="23253" y="148221"/>
                  </a:lnTo>
                  <a:lnTo>
                    <a:pt x="44119" y="127635"/>
                  </a:lnTo>
                  <a:lnTo>
                    <a:pt x="78232" y="99390"/>
                  </a:lnTo>
                  <a:lnTo>
                    <a:pt x="123253" y="70523"/>
                  </a:lnTo>
                  <a:lnTo>
                    <a:pt x="176911" y="48044"/>
                  </a:lnTo>
                  <a:lnTo>
                    <a:pt x="236880" y="38989"/>
                  </a:lnTo>
                  <a:lnTo>
                    <a:pt x="296926" y="48044"/>
                  </a:lnTo>
                  <a:lnTo>
                    <a:pt x="350837" y="70535"/>
                  </a:lnTo>
                  <a:lnTo>
                    <a:pt x="396227" y="99415"/>
                  </a:lnTo>
                  <a:lnTo>
                    <a:pt x="430682" y="127647"/>
                  </a:lnTo>
                  <a:lnTo>
                    <a:pt x="451815" y="148234"/>
                  </a:lnTo>
                  <a:lnTo>
                    <a:pt x="451815" y="121323"/>
                  </a:lnTo>
                  <a:lnTo>
                    <a:pt x="437946" y="108089"/>
                  </a:lnTo>
                  <a:lnTo>
                    <a:pt x="401358" y="79019"/>
                  </a:lnTo>
                  <a:lnTo>
                    <a:pt x="354355" y="50368"/>
                  </a:lnTo>
                  <a:lnTo>
                    <a:pt x="325475" y="38989"/>
                  </a:lnTo>
                  <a:lnTo>
                    <a:pt x="298881" y="28498"/>
                  </a:lnTo>
                  <a:lnTo>
                    <a:pt x="236880" y="19799"/>
                  </a:lnTo>
                  <a:lnTo>
                    <a:pt x="174967" y="28498"/>
                  </a:lnTo>
                  <a:lnTo>
                    <a:pt x="119735" y="50380"/>
                  </a:lnTo>
                  <a:lnTo>
                    <a:pt x="73037" y="79044"/>
                  </a:lnTo>
                  <a:lnTo>
                    <a:pt x="36779" y="108127"/>
                  </a:lnTo>
                  <a:lnTo>
                    <a:pt x="2984" y="142036"/>
                  </a:lnTo>
                  <a:lnTo>
                    <a:pt x="0" y="145580"/>
                  </a:lnTo>
                  <a:lnTo>
                    <a:pt x="0" y="150876"/>
                  </a:lnTo>
                  <a:lnTo>
                    <a:pt x="36779" y="188328"/>
                  </a:lnTo>
                  <a:lnTo>
                    <a:pt x="73037" y="217411"/>
                  </a:lnTo>
                  <a:lnTo>
                    <a:pt x="119735" y="246075"/>
                  </a:lnTo>
                  <a:lnTo>
                    <a:pt x="174967" y="267944"/>
                  </a:lnTo>
                  <a:lnTo>
                    <a:pt x="236880" y="276656"/>
                  </a:lnTo>
                  <a:lnTo>
                    <a:pt x="247281" y="276402"/>
                  </a:lnTo>
                  <a:lnTo>
                    <a:pt x="325716" y="257454"/>
                  </a:lnTo>
                  <a:lnTo>
                    <a:pt x="393065" y="223100"/>
                  </a:lnTo>
                  <a:lnTo>
                    <a:pt x="434060" y="191719"/>
                  </a:lnTo>
                  <a:lnTo>
                    <a:pt x="472173" y="154419"/>
                  </a:lnTo>
                  <a:lnTo>
                    <a:pt x="475195" y="150876"/>
                  </a:lnTo>
                  <a:lnTo>
                    <a:pt x="475195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3" name="object 7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50</a:t>
            </a:r>
          </a:p>
        </p:txBody>
      </p:sp>
      <p:sp>
        <p:nvSpPr>
          <p:cNvPr id="74" name="object 7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3" name="object 3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4351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081740" y="6341398"/>
              <a:ext cx="291465" cy="167005"/>
            </a:xfrm>
            <a:custGeom>
              <a:avLst/>
              <a:gdLst/>
              <a:ahLst/>
              <a:cxnLst/>
              <a:rect l="l" t="t" r="r" b="b"/>
              <a:pathLst>
                <a:path w="291465" h="167004">
                  <a:moveTo>
                    <a:pt x="110416" y="101320"/>
                  </a:moveTo>
                  <a:lnTo>
                    <a:pt x="89954" y="101320"/>
                  </a:lnTo>
                  <a:lnTo>
                    <a:pt x="97280" y="109289"/>
                  </a:lnTo>
                  <a:lnTo>
                    <a:pt x="110810" y="124307"/>
                  </a:lnTo>
                  <a:lnTo>
                    <a:pt x="139339" y="156046"/>
                  </a:lnTo>
                  <a:lnTo>
                    <a:pt x="150761" y="166560"/>
                  </a:lnTo>
                  <a:lnTo>
                    <a:pt x="152920" y="166560"/>
                  </a:lnTo>
                  <a:lnTo>
                    <a:pt x="155730" y="165807"/>
                  </a:lnTo>
                  <a:lnTo>
                    <a:pt x="161932" y="160670"/>
                  </a:lnTo>
                  <a:lnTo>
                    <a:pt x="174454" y="148513"/>
                  </a:lnTo>
                  <a:lnTo>
                    <a:pt x="152920" y="148513"/>
                  </a:lnTo>
                  <a:lnTo>
                    <a:pt x="110416" y="101320"/>
                  </a:lnTo>
                  <a:close/>
                </a:path>
                <a:path w="291465" h="167004">
                  <a:moveTo>
                    <a:pt x="92557" y="41643"/>
                  </a:moveTo>
                  <a:lnTo>
                    <a:pt x="86309" y="41643"/>
                  </a:lnTo>
                  <a:lnTo>
                    <a:pt x="30851" y="97155"/>
                  </a:lnTo>
                  <a:lnTo>
                    <a:pt x="0" y="127952"/>
                  </a:lnTo>
                  <a:lnTo>
                    <a:pt x="0" y="135674"/>
                  </a:lnTo>
                  <a:lnTo>
                    <a:pt x="23761" y="159435"/>
                  </a:lnTo>
                  <a:lnTo>
                    <a:pt x="24028" y="159613"/>
                  </a:lnTo>
                  <a:lnTo>
                    <a:pt x="31572" y="159613"/>
                  </a:lnTo>
                  <a:lnTo>
                    <a:pt x="49406" y="141833"/>
                  </a:lnTo>
                  <a:lnTo>
                    <a:pt x="27749" y="141833"/>
                  </a:lnTo>
                  <a:lnTo>
                    <a:pt x="22809" y="136804"/>
                  </a:lnTo>
                  <a:lnTo>
                    <a:pt x="54008" y="95623"/>
                  </a:lnTo>
                  <a:lnTo>
                    <a:pt x="87498" y="62590"/>
                  </a:lnTo>
                  <a:lnTo>
                    <a:pt x="90474" y="59855"/>
                  </a:lnTo>
                  <a:lnTo>
                    <a:pt x="110577" y="59855"/>
                  </a:lnTo>
                  <a:lnTo>
                    <a:pt x="98684" y="46756"/>
                  </a:lnTo>
                  <a:lnTo>
                    <a:pt x="95669" y="43548"/>
                  </a:lnTo>
                  <a:lnTo>
                    <a:pt x="94195" y="42252"/>
                  </a:lnTo>
                  <a:lnTo>
                    <a:pt x="92557" y="41643"/>
                  </a:lnTo>
                  <a:close/>
                </a:path>
                <a:path w="291465" h="167004">
                  <a:moveTo>
                    <a:pt x="259105" y="48577"/>
                  </a:moveTo>
                  <a:lnTo>
                    <a:pt x="252856" y="48577"/>
                  </a:lnTo>
                  <a:lnTo>
                    <a:pt x="152920" y="148513"/>
                  </a:lnTo>
                  <a:lnTo>
                    <a:pt x="174454" y="148513"/>
                  </a:lnTo>
                  <a:lnTo>
                    <a:pt x="176186" y="146833"/>
                  </a:lnTo>
                  <a:lnTo>
                    <a:pt x="198891" y="124217"/>
                  </a:lnTo>
                  <a:lnTo>
                    <a:pt x="249821" y="73304"/>
                  </a:lnTo>
                  <a:lnTo>
                    <a:pt x="263702" y="73304"/>
                  </a:lnTo>
                  <a:lnTo>
                    <a:pt x="263613" y="51968"/>
                  </a:lnTo>
                  <a:lnTo>
                    <a:pt x="260743" y="49098"/>
                  </a:lnTo>
                  <a:lnTo>
                    <a:pt x="259105" y="48577"/>
                  </a:lnTo>
                  <a:close/>
                </a:path>
                <a:path w="291465" h="167004">
                  <a:moveTo>
                    <a:pt x="92557" y="83273"/>
                  </a:moveTo>
                  <a:lnTo>
                    <a:pt x="89954" y="83273"/>
                  </a:lnTo>
                  <a:lnTo>
                    <a:pt x="87402" y="83755"/>
                  </a:lnTo>
                  <a:lnTo>
                    <a:pt x="83077" y="86995"/>
                  </a:lnTo>
                  <a:lnTo>
                    <a:pt x="73903" y="95748"/>
                  </a:lnTo>
                  <a:lnTo>
                    <a:pt x="45275" y="124307"/>
                  </a:lnTo>
                  <a:lnTo>
                    <a:pt x="27749" y="141833"/>
                  </a:lnTo>
                  <a:lnTo>
                    <a:pt x="49406" y="141833"/>
                  </a:lnTo>
                  <a:lnTo>
                    <a:pt x="67057" y="124217"/>
                  </a:lnTo>
                  <a:lnTo>
                    <a:pt x="89954" y="101320"/>
                  </a:lnTo>
                  <a:lnTo>
                    <a:pt x="110416" y="101320"/>
                  </a:lnTo>
                  <a:lnTo>
                    <a:pt x="105268" y="95623"/>
                  </a:lnTo>
                  <a:lnTo>
                    <a:pt x="98684" y="88399"/>
                  </a:lnTo>
                  <a:lnTo>
                    <a:pt x="95669" y="85191"/>
                  </a:lnTo>
                  <a:lnTo>
                    <a:pt x="94195" y="83883"/>
                  </a:lnTo>
                  <a:lnTo>
                    <a:pt x="92557" y="83273"/>
                  </a:lnTo>
                  <a:close/>
                </a:path>
                <a:path w="291465" h="167004">
                  <a:moveTo>
                    <a:pt x="110577" y="59855"/>
                  </a:moveTo>
                  <a:lnTo>
                    <a:pt x="90474" y="59855"/>
                  </a:lnTo>
                  <a:lnTo>
                    <a:pt x="100038" y="70691"/>
                  </a:lnTo>
                  <a:lnTo>
                    <a:pt x="138459" y="113347"/>
                  </a:lnTo>
                  <a:lnTo>
                    <a:pt x="150761" y="124917"/>
                  </a:lnTo>
                  <a:lnTo>
                    <a:pt x="152920" y="124917"/>
                  </a:lnTo>
                  <a:lnTo>
                    <a:pt x="155714" y="124217"/>
                  </a:lnTo>
                  <a:lnTo>
                    <a:pt x="161532" y="119451"/>
                  </a:lnTo>
                  <a:lnTo>
                    <a:pt x="174478" y="106870"/>
                  </a:lnTo>
                  <a:lnTo>
                    <a:pt x="152920" y="106870"/>
                  </a:lnTo>
                  <a:lnTo>
                    <a:pt x="110577" y="59855"/>
                  </a:lnTo>
                  <a:close/>
                </a:path>
                <a:path w="291465" h="167004">
                  <a:moveTo>
                    <a:pt x="242874" y="0"/>
                  </a:moveTo>
                  <a:lnTo>
                    <a:pt x="203582" y="250"/>
                  </a:lnTo>
                  <a:lnTo>
                    <a:pt x="194297" y="34099"/>
                  </a:lnTo>
                  <a:lnTo>
                    <a:pt x="194563" y="38176"/>
                  </a:lnTo>
                  <a:lnTo>
                    <a:pt x="195516" y="39560"/>
                  </a:lnTo>
                  <a:lnTo>
                    <a:pt x="196557" y="40944"/>
                  </a:lnTo>
                  <a:lnTo>
                    <a:pt x="198119" y="41300"/>
                  </a:lnTo>
                  <a:lnTo>
                    <a:pt x="217728" y="42075"/>
                  </a:lnTo>
                  <a:lnTo>
                    <a:pt x="152920" y="106870"/>
                  </a:lnTo>
                  <a:lnTo>
                    <a:pt x="174478" y="106870"/>
                  </a:lnTo>
                  <a:lnTo>
                    <a:pt x="242874" y="38608"/>
                  </a:lnTo>
                  <a:lnTo>
                    <a:pt x="242874" y="32359"/>
                  </a:lnTo>
                  <a:lnTo>
                    <a:pt x="242354" y="30708"/>
                  </a:lnTo>
                  <a:lnTo>
                    <a:pt x="239496" y="27851"/>
                  </a:lnTo>
                  <a:lnTo>
                    <a:pt x="238277" y="27762"/>
                  </a:lnTo>
                  <a:lnTo>
                    <a:pt x="208178" y="27762"/>
                  </a:lnTo>
                  <a:lnTo>
                    <a:pt x="208178" y="13881"/>
                  </a:lnTo>
                  <a:lnTo>
                    <a:pt x="291273" y="13881"/>
                  </a:lnTo>
                  <a:lnTo>
                    <a:pt x="291203" y="9285"/>
                  </a:lnTo>
                  <a:lnTo>
                    <a:pt x="268517" y="39"/>
                  </a:lnTo>
                  <a:lnTo>
                    <a:pt x="242874" y="0"/>
                  </a:lnTo>
                  <a:close/>
                </a:path>
                <a:path w="291465" h="167004">
                  <a:moveTo>
                    <a:pt x="263702" y="73304"/>
                  </a:moveTo>
                  <a:lnTo>
                    <a:pt x="249821" y="73304"/>
                  </a:lnTo>
                  <a:lnTo>
                    <a:pt x="249891" y="86995"/>
                  </a:lnTo>
                  <a:lnTo>
                    <a:pt x="249987" y="91743"/>
                  </a:lnTo>
                  <a:lnTo>
                    <a:pt x="251999" y="95748"/>
                  </a:lnTo>
                  <a:lnTo>
                    <a:pt x="258126" y="97053"/>
                  </a:lnTo>
                  <a:lnTo>
                    <a:pt x="270636" y="97155"/>
                  </a:lnTo>
                  <a:lnTo>
                    <a:pt x="286854" y="97155"/>
                  </a:lnTo>
                  <a:lnTo>
                    <a:pt x="291273" y="83273"/>
                  </a:lnTo>
                  <a:lnTo>
                    <a:pt x="263702" y="83273"/>
                  </a:lnTo>
                  <a:lnTo>
                    <a:pt x="263702" y="73304"/>
                  </a:lnTo>
                  <a:close/>
                </a:path>
                <a:path w="291465" h="167004">
                  <a:moveTo>
                    <a:pt x="291273" y="13881"/>
                  </a:moveTo>
                  <a:lnTo>
                    <a:pt x="277571" y="13881"/>
                  </a:lnTo>
                  <a:lnTo>
                    <a:pt x="277571" y="83273"/>
                  </a:lnTo>
                  <a:lnTo>
                    <a:pt x="291273" y="83273"/>
                  </a:lnTo>
                  <a:lnTo>
                    <a:pt x="291418" y="70257"/>
                  </a:lnTo>
                  <a:lnTo>
                    <a:pt x="291412" y="22937"/>
                  </a:lnTo>
                  <a:lnTo>
                    <a:pt x="291273" y="138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2547" y="6452520"/>
              <a:ext cx="263709" cy="173408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998448" y="5731141"/>
              <a:ext cx="7569834" cy="1355725"/>
            </a:xfrm>
            <a:custGeom>
              <a:avLst/>
              <a:gdLst/>
              <a:ahLst/>
              <a:cxnLst/>
              <a:rect l="l" t="t" r="r" b="b"/>
              <a:pathLst>
                <a:path w="7569834" h="1355725">
                  <a:moveTo>
                    <a:pt x="90563" y="1005827"/>
                  </a:moveTo>
                  <a:lnTo>
                    <a:pt x="90220" y="1005827"/>
                  </a:lnTo>
                  <a:lnTo>
                    <a:pt x="90220" y="1006170"/>
                  </a:lnTo>
                  <a:lnTo>
                    <a:pt x="90563" y="1005827"/>
                  </a:lnTo>
                  <a:close/>
                </a:path>
                <a:path w="7569834" h="1355725">
                  <a:moveTo>
                    <a:pt x="415074" y="872058"/>
                  </a:moveTo>
                  <a:lnTo>
                    <a:pt x="404787" y="859663"/>
                  </a:lnTo>
                  <a:lnTo>
                    <a:pt x="402132" y="857694"/>
                  </a:lnTo>
                  <a:lnTo>
                    <a:pt x="402132" y="880402"/>
                  </a:lnTo>
                  <a:lnTo>
                    <a:pt x="402120" y="880960"/>
                  </a:lnTo>
                  <a:lnTo>
                    <a:pt x="353847" y="932522"/>
                  </a:lnTo>
                  <a:lnTo>
                    <a:pt x="322084" y="963587"/>
                  </a:lnTo>
                  <a:lnTo>
                    <a:pt x="287324" y="991133"/>
                  </a:lnTo>
                  <a:lnTo>
                    <a:pt x="250774" y="1006398"/>
                  </a:lnTo>
                  <a:lnTo>
                    <a:pt x="208191" y="1011897"/>
                  </a:lnTo>
                  <a:lnTo>
                    <a:pt x="195618" y="1011567"/>
                  </a:lnTo>
                  <a:lnTo>
                    <a:pt x="135597" y="994587"/>
                  </a:lnTo>
                  <a:lnTo>
                    <a:pt x="94297" y="964450"/>
                  </a:lnTo>
                  <a:lnTo>
                    <a:pt x="90220" y="960196"/>
                  </a:lnTo>
                  <a:lnTo>
                    <a:pt x="90347" y="939025"/>
                  </a:lnTo>
                  <a:lnTo>
                    <a:pt x="102311" y="898080"/>
                  </a:lnTo>
                  <a:lnTo>
                    <a:pt x="144881" y="905332"/>
                  </a:lnTo>
                  <a:lnTo>
                    <a:pt x="162382" y="922121"/>
                  </a:lnTo>
                  <a:lnTo>
                    <a:pt x="236816" y="922832"/>
                  </a:lnTo>
                  <a:lnTo>
                    <a:pt x="269773" y="933043"/>
                  </a:lnTo>
                  <a:lnTo>
                    <a:pt x="269773" y="946835"/>
                  </a:lnTo>
                  <a:lnTo>
                    <a:pt x="166547" y="957338"/>
                  </a:lnTo>
                  <a:lnTo>
                    <a:pt x="166547" y="971130"/>
                  </a:lnTo>
                  <a:lnTo>
                    <a:pt x="213398" y="971130"/>
                  </a:lnTo>
                  <a:lnTo>
                    <a:pt x="239661" y="971092"/>
                  </a:lnTo>
                  <a:lnTo>
                    <a:pt x="274726" y="963142"/>
                  </a:lnTo>
                  <a:lnTo>
                    <a:pt x="280365" y="959853"/>
                  </a:lnTo>
                  <a:lnTo>
                    <a:pt x="323126" y="928903"/>
                  </a:lnTo>
                  <a:lnTo>
                    <a:pt x="364248" y="888593"/>
                  </a:lnTo>
                  <a:lnTo>
                    <a:pt x="372300" y="880732"/>
                  </a:lnTo>
                  <a:lnTo>
                    <a:pt x="380377" y="872959"/>
                  </a:lnTo>
                  <a:lnTo>
                    <a:pt x="383844" y="869810"/>
                  </a:lnTo>
                  <a:lnTo>
                    <a:pt x="386537" y="868248"/>
                  </a:lnTo>
                  <a:lnTo>
                    <a:pt x="391388" y="868591"/>
                  </a:lnTo>
                  <a:lnTo>
                    <a:pt x="400062" y="873887"/>
                  </a:lnTo>
                  <a:lnTo>
                    <a:pt x="402132" y="880402"/>
                  </a:lnTo>
                  <a:lnTo>
                    <a:pt x="402132" y="857694"/>
                  </a:lnTo>
                  <a:lnTo>
                    <a:pt x="401739" y="857402"/>
                  </a:lnTo>
                  <a:lnTo>
                    <a:pt x="401053" y="857148"/>
                  </a:lnTo>
                  <a:lnTo>
                    <a:pt x="394754" y="854786"/>
                  </a:lnTo>
                  <a:lnTo>
                    <a:pt x="387286" y="854100"/>
                  </a:lnTo>
                  <a:lnTo>
                    <a:pt x="379857" y="855497"/>
                  </a:lnTo>
                  <a:lnTo>
                    <a:pt x="374992" y="857148"/>
                  </a:lnTo>
                  <a:lnTo>
                    <a:pt x="372224" y="853935"/>
                  </a:lnTo>
                  <a:lnTo>
                    <a:pt x="366534" y="849337"/>
                  </a:lnTo>
                  <a:lnTo>
                    <a:pt x="363893" y="848309"/>
                  </a:lnTo>
                  <a:lnTo>
                    <a:pt x="363893" y="867117"/>
                  </a:lnTo>
                  <a:lnTo>
                    <a:pt x="331800" y="899045"/>
                  </a:lnTo>
                  <a:lnTo>
                    <a:pt x="298602" y="930935"/>
                  </a:lnTo>
                  <a:lnTo>
                    <a:pt x="287731" y="939025"/>
                  </a:lnTo>
                  <a:lnTo>
                    <a:pt x="287642" y="938860"/>
                  </a:lnTo>
                  <a:lnTo>
                    <a:pt x="315658" y="900861"/>
                  </a:lnTo>
                  <a:lnTo>
                    <a:pt x="340385" y="868768"/>
                  </a:lnTo>
                  <a:lnTo>
                    <a:pt x="342620" y="866000"/>
                  </a:lnTo>
                  <a:lnTo>
                    <a:pt x="348094" y="861034"/>
                  </a:lnTo>
                  <a:lnTo>
                    <a:pt x="352005" y="860094"/>
                  </a:lnTo>
                  <a:lnTo>
                    <a:pt x="353047" y="860094"/>
                  </a:lnTo>
                  <a:lnTo>
                    <a:pt x="355219" y="860615"/>
                  </a:lnTo>
                  <a:lnTo>
                    <a:pt x="356781" y="861301"/>
                  </a:lnTo>
                  <a:lnTo>
                    <a:pt x="358343" y="861910"/>
                  </a:lnTo>
                  <a:lnTo>
                    <a:pt x="360527" y="863574"/>
                  </a:lnTo>
                  <a:lnTo>
                    <a:pt x="361721" y="864781"/>
                  </a:lnTo>
                  <a:lnTo>
                    <a:pt x="363893" y="867117"/>
                  </a:lnTo>
                  <a:lnTo>
                    <a:pt x="363893" y="848309"/>
                  </a:lnTo>
                  <a:lnTo>
                    <a:pt x="359067" y="846429"/>
                  </a:lnTo>
                  <a:lnTo>
                    <a:pt x="351015" y="845464"/>
                  </a:lnTo>
                  <a:lnTo>
                    <a:pt x="343509" y="846734"/>
                  </a:lnTo>
                  <a:lnTo>
                    <a:pt x="338137" y="848639"/>
                  </a:lnTo>
                  <a:lnTo>
                    <a:pt x="332752" y="852551"/>
                  </a:lnTo>
                  <a:lnTo>
                    <a:pt x="329463" y="857148"/>
                  </a:lnTo>
                  <a:lnTo>
                    <a:pt x="327634" y="859663"/>
                  </a:lnTo>
                  <a:lnTo>
                    <a:pt x="322338" y="857059"/>
                  </a:lnTo>
                  <a:lnTo>
                    <a:pt x="318350" y="855065"/>
                  </a:lnTo>
                  <a:lnTo>
                    <a:pt x="318350" y="871461"/>
                  </a:lnTo>
                  <a:lnTo>
                    <a:pt x="318350" y="871715"/>
                  </a:lnTo>
                  <a:lnTo>
                    <a:pt x="312724" y="879487"/>
                  </a:lnTo>
                  <a:lnTo>
                    <a:pt x="296900" y="900874"/>
                  </a:lnTo>
                  <a:lnTo>
                    <a:pt x="287464" y="913523"/>
                  </a:lnTo>
                  <a:lnTo>
                    <a:pt x="280962" y="922032"/>
                  </a:lnTo>
                  <a:lnTo>
                    <a:pt x="280530" y="922464"/>
                  </a:lnTo>
                  <a:lnTo>
                    <a:pt x="279577" y="922032"/>
                  </a:lnTo>
                  <a:lnTo>
                    <a:pt x="278625" y="920813"/>
                  </a:lnTo>
                  <a:lnTo>
                    <a:pt x="277837" y="919302"/>
                  </a:lnTo>
                  <a:lnTo>
                    <a:pt x="278447" y="916317"/>
                  </a:lnTo>
                  <a:lnTo>
                    <a:pt x="294449" y="880732"/>
                  </a:lnTo>
                  <a:lnTo>
                    <a:pt x="306031" y="868768"/>
                  </a:lnTo>
                  <a:lnTo>
                    <a:pt x="311061" y="868768"/>
                  </a:lnTo>
                  <a:lnTo>
                    <a:pt x="313664" y="869378"/>
                  </a:lnTo>
                  <a:lnTo>
                    <a:pt x="315315" y="869988"/>
                  </a:lnTo>
                  <a:lnTo>
                    <a:pt x="316966" y="870673"/>
                  </a:lnTo>
                  <a:lnTo>
                    <a:pt x="318350" y="871461"/>
                  </a:lnTo>
                  <a:lnTo>
                    <a:pt x="318350" y="855065"/>
                  </a:lnTo>
                  <a:lnTo>
                    <a:pt x="317665" y="854710"/>
                  </a:lnTo>
                  <a:lnTo>
                    <a:pt x="316268" y="854456"/>
                  </a:lnTo>
                  <a:lnTo>
                    <a:pt x="309245" y="854456"/>
                  </a:lnTo>
                  <a:lnTo>
                    <a:pt x="273939" y="889152"/>
                  </a:lnTo>
                  <a:lnTo>
                    <a:pt x="267690" y="903033"/>
                  </a:lnTo>
                  <a:lnTo>
                    <a:pt x="264223" y="909802"/>
                  </a:lnTo>
                  <a:lnTo>
                    <a:pt x="263525" y="909535"/>
                  </a:lnTo>
                  <a:lnTo>
                    <a:pt x="259486" y="909345"/>
                  </a:lnTo>
                  <a:lnTo>
                    <a:pt x="170624" y="908583"/>
                  </a:lnTo>
                  <a:lnTo>
                    <a:pt x="161785" y="900087"/>
                  </a:lnTo>
                  <a:lnTo>
                    <a:pt x="156921" y="895489"/>
                  </a:lnTo>
                  <a:lnTo>
                    <a:pt x="156260" y="894930"/>
                  </a:lnTo>
                  <a:lnTo>
                    <a:pt x="150672" y="890193"/>
                  </a:lnTo>
                  <a:lnTo>
                    <a:pt x="147815" y="888453"/>
                  </a:lnTo>
                  <a:lnTo>
                    <a:pt x="146494" y="887857"/>
                  </a:lnTo>
                  <a:lnTo>
                    <a:pt x="144183" y="886815"/>
                  </a:lnTo>
                  <a:lnTo>
                    <a:pt x="135534" y="882916"/>
                  </a:lnTo>
                  <a:lnTo>
                    <a:pt x="122339" y="880402"/>
                  </a:lnTo>
                  <a:lnTo>
                    <a:pt x="108813" y="880960"/>
                  </a:lnTo>
                  <a:lnTo>
                    <a:pt x="95504" y="884643"/>
                  </a:lnTo>
                  <a:lnTo>
                    <a:pt x="90220" y="886815"/>
                  </a:lnTo>
                  <a:lnTo>
                    <a:pt x="90220" y="874496"/>
                  </a:lnTo>
                  <a:lnTo>
                    <a:pt x="89255" y="873975"/>
                  </a:lnTo>
                  <a:lnTo>
                    <a:pt x="76339" y="873975"/>
                  </a:lnTo>
                  <a:lnTo>
                    <a:pt x="76339" y="887857"/>
                  </a:lnTo>
                  <a:lnTo>
                    <a:pt x="76339" y="991946"/>
                  </a:lnTo>
                  <a:lnTo>
                    <a:pt x="62458" y="991946"/>
                  </a:lnTo>
                  <a:lnTo>
                    <a:pt x="62458" y="887857"/>
                  </a:lnTo>
                  <a:lnTo>
                    <a:pt x="76339" y="887857"/>
                  </a:lnTo>
                  <a:lnTo>
                    <a:pt x="76339" y="873975"/>
                  </a:lnTo>
                  <a:lnTo>
                    <a:pt x="62458" y="873975"/>
                  </a:lnTo>
                  <a:lnTo>
                    <a:pt x="62369" y="867117"/>
                  </a:lnTo>
                  <a:lnTo>
                    <a:pt x="62153" y="863561"/>
                  </a:lnTo>
                  <a:lnTo>
                    <a:pt x="58928" y="861021"/>
                  </a:lnTo>
                  <a:lnTo>
                    <a:pt x="49212" y="860171"/>
                  </a:lnTo>
                  <a:lnTo>
                    <a:pt x="29489" y="860094"/>
                  </a:lnTo>
                  <a:lnTo>
                    <a:pt x="0" y="860094"/>
                  </a:lnTo>
                  <a:lnTo>
                    <a:pt x="0" y="873975"/>
                  </a:lnTo>
                  <a:lnTo>
                    <a:pt x="48577" y="873975"/>
                  </a:lnTo>
                  <a:lnTo>
                    <a:pt x="48577" y="1012761"/>
                  </a:lnTo>
                  <a:lnTo>
                    <a:pt x="0" y="1012761"/>
                  </a:lnTo>
                  <a:lnTo>
                    <a:pt x="0" y="1026642"/>
                  </a:lnTo>
                  <a:lnTo>
                    <a:pt x="29489" y="1026642"/>
                  </a:lnTo>
                  <a:lnTo>
                    <a:pt x="49682" y="1026591"/>
                  </a:lnTo>
                  <a:lnTo>
                    <a:pt x="59347" y="1025486"/>
                  </a:lnTo>
                  <a:lnTo>
                    <a:pt x="62318" y="1021918"/>
                  </a:lnTo>
                  <a:lnTo>
                    <a:pt x="62407" y="1017130"/>
                  </a:lnTo>
                  <a:lnTo>
                    <a:pt x="62458" y="1005827"/>
                  </a:lnTo>
                  <a:lnTo>
                    <a:pt x="90220" y="1005827"/>
                  </a:lnTo>
                  <a:lnTo>
                    <a:pt x="90220" y="991946"/>
                  </a:lnTo>
                  <a:lnTo>
                    <a:pt x="90220" y="981532"/>
                  </a:lnTo>
                  <a:lnTo>
                    <a:pt x="96545" y="986828"/>
                  </a:lnTo>
                  <a:lnTo>
                    <a:pt x="131419" y="1009294"/>
                  </a:lnTo>
                  <a:lnTo>
                    <a:pt x="168440" y="1022515"/>
                  </a:lnTo>
                  <a:lnTo>
                    <a:pt x="208191" y="1026642"/>
                  </a:lnTo>
                  <a:lnTo>
                    <a:pt x="237578" y="1024394"/>
                  </a:lnTo>
                  <a:lnTo>
                    <a:pt x="278168" y="1011897"/>
                  </a:lnTo>
                  <a:lnTo>
                    <a:pt x="315925" y="990041"/>
                  </a:lnTo>
                  <a:lnTo>
                    <a:pt x="348830" y="958938"/>
                  </a:lnTo>
                  <a:lnTo>
                    <a:pt x="395871" y="912050"/>
                  </a:lnTo>
                  <a:lnTo>
                    <a:pt x="415074" y="880960"/>
                  </a:lnTo>
                  <a:lnTo>
                    <a:pt x="415074" y="872058"/>
                  </a:lnTo>
                  <a:close/>
                </a:path>
                <a:path w="7569834" h="1355725">
                  <a:moveTo>
                    <a:pt x="7569555" y="722414"/>
                  </a:moveTo>
                  <a:lnTo>
                    <a:pt x="5547550" y="722414"/>
                  </a:lnTo>
                  <a:lnTo>
                    <a:pt x="5547550" y="1355559"/>
                  </a:lnTo>
                  <a:lnTo>
                    <a:pt x="7569555" y="1355559"/>
                  </a:lnTo>
                  <a:lnTo>
                    <a:pt x="7569555" y="722414"/>
                  </a:lnTo>
                  <a:close/>
                </a:path>
                <a:path w="7569834" h="1355725">
                  <a:moveTo>
                    <a:pt x="7569555" y="0"/>
                  </a:moveTo>
                  <a:lnTo>
                    <a:pt x="5547550" y="0"/>
                  </a:lnTo>
                  <a:lnTo>
                    <a:pt x="5547550" y="633133"/>
                  </a:lnTo>
                  <a:lnTo>
                    <a:pt x="7569555" y="633133"/>
                  </a:lnTo>
                  <a:lnTo>
                    <a:pt x="75695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6720948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296950" y="58819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48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50" y="6613512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414899" y="5731116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16" name="object 16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4351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081740" y="1727048"/>
              <a:ext cx="291465" cy="167005"/>
            </a:xfrm>
            <a:custGeom>
              <a:avLst/>
              <a:gdLst/>
              <a:ahLst/>
              <a:cxnLst/>
              <a:rect l="l" t="t" r="r" b="b"/>
              <a:pathLst>
                <a:path w="291465" h="167005">
                  <a:moveTo>
                    <a:pt x="110416" y="101320"/>
                  </a:moveTo>
                  <a:lnTo>
                    <a:pt x="89954" y="101320"/>
                  </a:lnTo>
                  <a:lnTo>
                    <a:pt x="97280" y="109289"/>
                  </a:lnTo>
                  <a:lnTo>
                    <a:pt x="110810" y="124307"/>
                  </a:lnTo>
                  <a:lnTo>
                    <a:pt x="139339" y="156046"/>
                  </a:lnTo>
                  <a:lnTo>
                    <a:pt x="150761" y="166560"/>
                  </a:lnTo>
                  <a:lnTo>
                    <a:pt x="152920" y="166560"/>
                  </a:lnTo>
                  <a:lnTo>
                    <a:pt x="155730" y="165807"/>
                  </a:lnTo>
                  <a:lnTo>
                    <a:pt x="161932" y="160670"/>
                  </a:lnTo>
                  <a:lnTo>
                    <a:pt x="174454" y="148513"/>
                  </a:lnTo>
                  <a:lnTo>
                    <a:pt x="152920" y="148513"/>
                  </a:lnTo>
                  <a:lnTo>
                    <a:pt x="110416" y="101320"/>
                  </a:lnTo>
                  <a:close/>
                </a:path>
                <a:path w="291465" h="167005">
                  <a:moveTo>
                    <a:pt x="92557" y="41643"/>
                  </a:moveTo>
                  <a:lnTo>
                    <a:pt x="86309" y="41643"/>
                  </a:lnTo>
                  <a:lnTo>
                    <a:pt x="30851" y="97154"/>
                  </a:lnTo>
                  <a:lnTo>
                    <a:pt x="0" y="127952"/>
                  </a:lnTo>
                  <a:lnTo>
                    <a:pt x="0" y="135674"/>
                  </a:lnTo>
                  <a:lnTo>
                    <a:pt x="23761" y="159435"/>
                  </a:lnTo>
                  <a:lnTo>
                    <a:pt x="24028" y="159613"/>
                  </a:lnTo>
                  <a:lnTo>
                    <a:pt x="31572" y="159613"/>
                  </a:lnTo>
                  <a:lnTo>
                    <a:pt x="49406" y="141833"/>
                  </a:lnTo>
                  <a:lnTo>
                    <a:pt x="27749" y="141833"/>
                  </a:lnTo>
                  <a:lnTo>
                    <a:pt x="22809" y="136804"/>
                  </a:lnTo>
                  <a:lnTo>
                    <a:pt x="54008" y="95623"/>
                  </a:lnTo>
                  <a:lnTo>
                    <a:pt x="87498" y="62590"/>
                  </a:lnTo>
                  <a:lnTo>
                    <a:pt x="90474" y="59855"/>
                  </a:lnTo>
                  <a:lnTo>
                    <a:pt x="110577" y="59855"/>
                  </a:lnTo>
                  <a:lnTo>
                    <a:pt x="98684" y="46756"/>
                  </a:lnTo>
                  <a:lnTo>
                    <a:pt x="95669" y="43548"/>
                  </a:lnTo>
                  <a:lnTo>
                    <a:pt x="94195" y="42252"/>
                  </a:lnTo>
                  <a:lnTo>
                    <a:pt x="92557" y="41643"/>
                  </a:lnTo>
                  <a:close/>
                </a:path>
                <a:path w="291465" h="167005">
                  <a:moveTo>
                    <a:pt x="259105" y="48577"/>
                  </a:moveTo>
                  <a:lnTo>
                    <a:pt x="252856" y="48577"/>
                  </a:lnTo>
                  <a:lnTo>
                    <a:pt x="152920" y="148513"/>
                  </a:lnTo>
                  <a:lnTo>
                    <a:pt x="174454" y="148513"/>
                  </a:lnTo>
                  <a:lnTo>
                    <a:pt x="176186" y="146833"/>
                  </a:lnTo>
                  <a:lnTo>
                    <a:pt x="198892" y="124217"/>
                  </a:lnTo>
                  <a:lnTo>
                    <a:pt x="249821" y="73304"/>
                  </a:lnTo>
                  <a:lnTo>
                    <a:pt x="263702" y="73304"/>
                  </a:lnTo>
                  <a:lnTo>
                    <a:pt x="263613" y="51968"/>
                  </a:lnTo>
                  <a:lnTo>
                    <a:pt x="260743" y="49098"/>
                  </a:lnTo>
                  <a:lnTo>
                    <a:pt x="259105" y="48577"/>
                  </a:lnTo>
                  <a:close/>
                </a:path>
                <a:path w="291465" h="167005">
                  <a:moveTo>
                    <a:pt x="92557" y="83273"/>
                  </a:moveTo>
                  <a:lnTo>
                    <a:pt x="89954" y="83273"/>
                  </a:lnTo>
                  <a:lnTo>
                    <a:pt x="87402" y="83755"/>
                  </a:lnTo>
                  <a:lnTo>
                    <a:pt x="83077" y="86994"/>
                  </a:lnTo>
                  <a:lnTo>
                    <a:pt x="73903" y="95748"/>
                  </a:lnTo>
                  <a:lnTo>
                    <a:pt x="45275" y="124307"/>
                  </a:lnTo>
                  <a:lnTo>
                    <a:pt x="27749" y="141833"/>
                  </a:lnTo>
                  <a:lnTo>
                    <a:pt x="49406" y="141833"/>
                  </a:lnTo>
                  <a:lnTo>
                    <a:pt x="67057" y="124217"/>
                  </a:lnTo>
                  <a:lnTo>
                    <a:pt x="89954" y="101320"/>
                  </a:lnTo>
                  <a:lnTo>
                    <a:pt x="110416" y="101320"/>
                  </a:lnTo>
                  <a:lnTo>
                    <a:pt x="105268" y="95623"/>
                  </a:lnTo>
                  <a:lnTo>
                    <a:pt x="98684" y="88399"/>
                  </a:lnTo>
                  <a:lnTo>
                    <a:pt x="95669" y="85191"/>
                  </a:lnTo>
                  <a:lnTo>
                    <a:pt x="94195" y="83883"/>
                  </a:lnTo>
                  <a:lnTo>
                    <a:pt x="92557" y="83273"/>
                  </a:lnTo>
                  <a:close/>
                </a:path>
                <a:path w="291465" h="167005">
                  <a:moveTo>
                    <a:pt x="110577" y="59855"/>
                  </a:moveTo>
                  <a:lnTo>
                    <a:pt x="90474" y="59855"/>
                  </a:lnTo>
                  <a:lnTo>
                    <a:pt x="100038" y="70691"/>
                  </a:lnTo>
                  <a:lnTo>
                    <a:pt x="138459" y="113347"/>
                  </a:lnTo>
                  <a:lnTo>
                    <a:pt x="150761" y="124917"/>
                  </a:lnTo>
                  <a:lnTo>
                    <a:pt x="152920" y="124917"/>
                  </a:lnTo>
                  <a:lnTo>
                    <a:pt x="155714" y="124217"/>
                  </a:lnTo>
                  <a:lnTo>
                    <a:pt x="161532" y="119449"/>
                  </a:lnTo>
                  <a:lnTo>
                    <a:pt x="174473" y="106870"/>
                  </a:lnTo>
                  <a:lnTo>
                    <a:pt x="152920" y="106870"/>
                  </a:lnTo>
                  <a:lnTo>
                    <a:pt x="110577" y="59855"/>
                  </a:lnTo>
                  <a:close/>
                </a:path>
                <a:path w="291465" h="167005">
                  <a:moveTo>
                    <a:pt x="242874" y="0"/>
                  </a:moveTo>
                  <a:lnTo>
                    <a:pt x="203582" y="250"/>
                  </a:lnTo>
                  <a:lnTo>
                    <a:pt x="194297" y="34099"/>
                  </a:lnTo>
                  <a:lnTo>
                    <a:pt x="194563" y="38176"/>
                  </a:lnTo>
                  <a:lnTo>
                    <a:pt x="195516" y="39560"/>
                  </a:lnTo>
                  <a:lnTo>
                    <a:pt x="196557" y="40944"/>
                  </a:lnTo>
                  <a:lnTo>
                    <a:pt x="198119" y="41300"/>
                  </a:lnTo>
                  <a:lnTo>
                    <a:pt x="217728" y="42075"/>
                  </a:lnTo>
                  <a:lnTo>
                    <a:pt x="152920" y="106870"/>
                  </a:lnTo>
                  <a:lnTo>
                    <a:pt x="174473" y="106870"/>
                  </a:lnTo>
                  <a:lnTo>
                    <a:pt x="242874" y="38607"/>
                  </a:lnTo>
                  <a:lnTo>
                    <a:pt x="242874" y="32359"/>
                  </a:lnTo>
                  <a:lnTo>
                    <a:pt x="242354" y="30708"/>
                  </a:lnTo>
                  <a:lnTo>
                    <a:pt x="239496" y="27851"/>
                  </a:lnTo>
                  <a:lnTo>
                    <a:pt x="238277" y="27762"/>
                  </a:lnTo>
                  <a:lnTo>
                    <a:pt x="208178" y="27762"/>
                  </a:lnTo>
                  <a:lnTo>
                    <a:pt x="208178" y="13881"/>
                  </a:lnTo>
                  <a:lnTo>
                    <a:pt x="291273" y="13881"/>
                  </a:lnTo>
                  <a:lnTo>
                    <a:pt x="291203" y="9285"/>
                  </a:lnTo>
                  <a:lnTo>
                    <a:pt x="268517" y="39"/>
                  </a:lnTo>
                  <a:lnTo>
                    <a:pt x="242874" y="0"/>
                  </a:lnTo>
                  <a:close/>
                </a:path>
                <a:path w="291465" h="167005">
                  <a:moveTo>
                    <a:pt x="263702" y="73304"/>
                  </a:moveTo>
                  <a:lnTo>
                    <a:pt x="249821" y="73304"/>
                  </a:lnTo>
                  <a:lnTo>
                    <a:pt x="249891" y="86994"/>
                  </a:lnTo>
                  <a:lnTo>
                    <a:pt x="249987" y="91743"/>
                  </a:lnTo>
                  <a:lnTo>
                    <a:pt x="251999" y="95748"/>
                  </a:lnTo>
                  <a:lnTo>
                    <a:pt x="258126" y="97053"/>
                  </a:lnTo>
                  <a:lnTo>
                    <a:pt x="270636" y="97154"/>
                  </a:lnTo>
                  <a:lnTo>
                    <a:pt x="286854" y="97154"/>
                  </a:lnTo>
                  <a:lnTo>
                    <a:pt x="291273" y="83273"/>
                  </a:lnTo>
                  <a:lnTo>
                    <a:pt x="263702" y="83273"/>
                  </a:lnTo>
                  <a:lnTo>
                    <a:pt x="263702" y="73304"/>
                  </a:lnTo>
                  <a:close/>
                </a:path>
                <a:path w="291465" h="167005">
                  <a:moveTo>
                    <a:pt x="291273" y="13881"/>
                  </a:moveTo>
                  <a:lnTo>
                    <a:pt x="277571" y="13881"/>
                  </a:lnTo>
                  <a:lnTo>
                    <a:pt x="277571" y="83273"/>
                  </a:lnTo>
                  <a:lnTo>
                    <a:pt x="291273" y="83273"/>
                  </a:lnTo>
                  <a:lnTo>
                    <a:pt x="291418" y="70257"/>
                  </a:lnTo>
                  <a:lnTo>
                    <a:pt x="291412" y="22937"/>
                  </a:lnTo>
                  <a:lnTo>
                    <a:pt x="291273" y="138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02547" y="1838169"/>
              <a:ext cx="263709" cy="173408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998448" y="1116773"/>
              <a:ext cx="7569834" cy="1355725"/>
            </a:xfrm>
            <a:custGeom>
              <a:avLst/>
              <a:gdLst/>
              <a:ahLst/>
              <a:cxnLst/>
              <a:rect l="l" t="t" r="r" b="b"/>
              <a:pathLst>
                <a:path w="7569834" h="1355725">
                  <a:moveTo>
                    <a:pt x="90563" y="1005840"/>
                  </a:moveTo>
                  <a:lnTo>
                    <a:pt x="90220" y="1005840"/>
                  </a:lnTo>
                  <a:lnTo>
                    <a:pt x="90220" y="1006182"/>
                  </a:lnTo>
                  <a:lnTo>
                    <a:pt x="90563" y="1005840"/>
                  </a:lnTo>
                  <a:close/>
                </a:path>
                <a:path w="7569834" h="1355725">
                  <a:moveTo>
                    <a:pt x="415074" y="872070"/>
                  </a:moveTo>
                  <a:lnTo>
                    <a:pt x="402132" y="857719"/>
                  </a:lnTo>
                  <a:lnTo>
                    <a:pt x="402132" y="880427"/>
                  </a:lnTo>
                  <a:lnTo>
                    <a:pt x="402120" y="880973"/>
                  </a:lnTo>
                  <a:lnTo>
                    <a:pt x="353847" y="932535"/>
                  </a:lnTo>
                  <a:lnTo>
                    <a:pt x="322084" y="963599"/>
                  </a:lnTo>
                  <a:lnTo>
                    <a:pt x="287324" y="991146"/>
                  </a:lnTo>
                  <a:lnTo>
                    <a:pt x="250774" y="1006424"/>
                  </a:lnTo>
                  <a:lnTo>
                    <a:pt x="208191" y="1011910"/>
                  </a:lnTo>
                  <a:lnTo>
                    <a:pt x="195618" y="1011580"/>
                  </a:lnTo>
                  <a:lnTo>
                    <a:pt x="185293" y="1010602"/>
                  </a:lnTo>
                  <a:lnTo>
                    <a:pt x="159702" y="1004531"/>
                  </a:lnTo>
                  <a:lnTo>
                    <a:pt x="135597" y="994600"/>
                  </a:lnTo>
                  <a:lnTo>
                    <a:pt x="114261" y="981544"/>
                  </a:lnTo>
                  <a:lnTo>
                    <a:pt x="113525" y="981100"/>
                  </a:lnTo>
                  <a:lnTo>
                    <a:pt x="94297" y="964463"/>
                  </a:lnTo>
                  <a:lnTo>
                    <a:pt x="90220" y="960208"/>
                  </a:lnTo>
                  <a:lnTo>
                    <a:pt x="90347" y="939038"/>
                  </a:lnTo>
                  <a:lnTo>
                    <a:pt x="102311" y="898093"/>
                  </a:lnTo>
                  <a:lnTo>
                    <a:pt x="119087" y="894943"/>
                  </a:lnTo>
                  <a:lnTo>
                    <a:pt x="127254" y="896023"/>
                  </a:lnTo>
                  <a:lnTo>
                    <a:pt x="162382" y="922121"/>
                  </a:lnTo>
                  <a:lnTo>
                    <a:pt x="236816" y="922845"/>
                  </a:lnTo>
                  <a:lnTo>
                    <a:pt x="269773" y="933056"/>
                  </a:lnTo>
                  <a:lnTo>
                    <a:pt x="269773" y="946848"/>
                  </a:lnTo>
                  <a:lnTo>
                    <a:pt x="166547" y="957351"/>
                  </a:lnTo>
                  <a:lnTo>
                    <a:pt x="166547" y="971143"/>
                  </a:lnTo>
                  <a:lnTo>
                    <a:pt x="213398" y="971143"/>
                  </a:lnTo>
                  <a:lnTo>
                    <a:pt x="239661" y="971105"/>
                  </a:lnTo>
                  <a:lnTo>
                    <a:pt x="274726" y="963155"/>
                  </a:lnTo>
                  <a:lnTo>
                    <a:pt x="280365" y="959866"/>
                  </a:lnTo>
                  <a:lnTo>
                    <a:pt x="285394" y="957351"/>
                  </a:lnTo>
                  <a:lnTo>
                    <a:pt x="296697" y="951103"/>
                  </a:lnTo>
                  <a:lnTo>
                    <a:pt x="307898" y="942797"/>
                  </a:lnTo>
                  <a:lnTo>
                    <a:pt x="312026" y="939038"/>
                  </a:lnTo>
                  <a:lnTo>
                    <a:pt x="323126" y="928928"/>
                  </a:lnTo>
                  <a:lnTo>
                    <a:pt x="364248" y="888606"/>
                  </a:lnTo>
                  <a:lnTo>
                    <a:pt x="386537" y="868260"/>
                  </a:lnTo>
                  <a:lnTo>
                    <a:pt x="391388" y="868603"/>
                  </a:lnTo>
                  <a:lnTo>
                    <a:pt x="400062" y="873899"/>
                  </a:lnTo>
                  <a:lnTo>
                    <a:pt x="402132" y="880427"/>
                  </a:lnTo>
                  <a:lnTo>
                    <a:pt x="402132" y="857719"/>
                  </a:lnTo>
                  <a:lnTo>
                    <a:pt x="401739" y="857427"/>
                  </a:lnTo>
                  <a:lnTo>
                    <a:pt x="401053" y="857161"/>
                  </a:lnTo>
                  <a:lnTo>
                    <a:pt x="394754" y="854798"/>
                  </a:lnTo>
                  <a:lnTo>
                    <a:pt x="387286" y="854125"/>
                  </a:lnTo>
                  <a:lnTo>
                    <a:pt x="379857" y="855510"/>
                  </a:lnTo>
                  <a:lnTo>
                    <a:pt x="374992" y="857161"/>
                  </a:lnTo>
                  <a:lnTo>
                    <a:pt x="372224" y="853948"/>
                  </a:lnTo>
                  <a:lnTo>
                    <a:pt x="366534" y="849363"/>
                  </a:lnTo>
                  <a:lnTo>
                    <a:pt x="363893" y="848334"/>
                  </a:lnTo>
                  <a:lnTo>
                    <a:pt x="363893" y="867130"/>
                  </a:lnTo>
                  <a:lnTo>
                    <a:pt x="331800" y="899058"/>
                  </a:lnTo>
                  <a:lnTo>
                    <a:pt x="298602" y="930960"/>
                  </a:lnTo>
                  <a:lnTo>
                    <a:pt x="287731" y="939038"/>
                  </a:lnTo>
                  <a:lnTo>
                    <a:pt x="287642" y="938872"/>
                  </a:lnTo>
                  <a:lnTo>
                    <a:pt x="315658" y="900874"/>
                  </a:lnTo>
                  <a:lnTo>
                    <a:pt x="340385" y="868781"/>
                  </a:lnTo>
                  <a:lnTo>
                    <a:pt x="352005" y="860107"/>
                  </a:lnTo>
                  <a:lnTo>
                    <a:pt x="353047" y="860107"/>
                  </a:lnTo>
                  <a:lnTo>
                    <a:pt x="355219" y="860628"/>
                  </a:lnTo>
                  <a:lnTo>
                    <a:pt x="356781" y="861314"/>
                  </a:lnTo>
                  <a:lnTo>
                    <a:pt x="358343" y="861923"/>
                  </a:lnTo>
                  <a:lnTo>
                    <a:pt x="360527" y="863587"/>
                  </a:lnTo>
                  <a:lnTo>
                    <a:pt x="361721" y="864793"/>
                  </a:lnTo>
                  <a:lnTo>
                    <a:pt x="363893" y="867130"/>
                  </a:lnTo>
                  <a:lnTo>
                    <a:pt x="363893" y="848334"/>
                  </a:lnTo>
                  <a:lnTo>
                    <a:pt x="359067" y="846442"/>
                  </a:lnTo>
                  <a:lnTo>
                    <a:pt x="351015" y="845477"/>
                  </a:lnTo>
                  <a:lnTo>
                    <a:pt x="343509" y="846747"/>
                  </a:lnTo>
                  <a:lnTo>
                    <a:pt x="338137" y="848652"/>
                  </a:lnTo>
                  <a:lnTo>
                    <a:pt x="332752" y="852563"/>
                  </a:lnTo>
                  <a:lnTo>
                    <a:pt x="329463" y="857161"/>
                  </a:lnTo>
                  <a:lnTo>
                    <a:pt x="327634" y="859675"/>
                  </a:lnTo>
                  <a:lnTo>
                    <a:pt x="322338" y="857072"/>
                  </a:lnTo>
                  <a:lnTo>
                    <a:pt x="318350" y="855078"/>
                  </a:lnTo>
                  <a:lnTo>
                    <a:pt x="318350" y="871474"/>
                  </a:lnTo>
                  <a:lnTo>
                    <a:pt x="318350" y="871728"/>
                  </a:lnTo>
                  <a:lnTo>
                    <a:pt x="312724" y="879500"/>
                  </a:lnTo>
                  <a:lnTo>
                    <a:pt x="296900" y="900887"/>
                  </a:lnTo>
                  <a:lnTo>
                    <a:pt x="287464" y="913536"/>
                  </a:lnTo>
                  <a:lnTo>
                    <a:pt x="280962" y="922045"/>
                  </a:lnTo>
                  <a:lnTo>
                    <a:pt x="280530" y="922477"/>
                  </a:lnTo>
                  <a:lnTo>
                    <a:pt x="279577" y="922045"/>
                  </a:lnTo>
                  <a:lnTo>
                    <a:pt x="278625" y="920826"/>
                  </a:lnTo>
                  <a:lnTo>
                    <a:pt x="277837" y="919327"/>
                  </a:lnTo>
                  <a:lnTo>
                    <a:pt x="278447" y="916343"/>
                  </a:lnTo>
                  <a:lnTo>
                    <a:pt x="294449" y="880745"/>
                  </a:lnTo>
                  <a:lnTo>
                    <a:pt x="306031" y="868781"/>
                  </a:lnTo>
                  <a:lnTo>
                    <a:pt x="311061" y="868781"/>
                  </a:lnTo>
                  <a:lnTo>
                    <a:pt x="313664" y="869391"/>
                  </a:lnTo>
                  <a:lnTo>
                    <a:pt x="315315" y="870000"/>
                  </a:lnTo>
                  <a:lnTo>
                    <a:pt x="316966" y="870686"/>
                  </a:lnTo>
                  <a:lnTo>
                    <a:pt x="318350" y="871474"/>
                  </a:lnTo>
                  <a:lnTo>
                    <a:pt x="318350" y="855078"/>
                  </a:lnTo>
                  <a:lnTo>
                    <a:pt x="317665" y="854722"/>
                  </a:lnTo>
                  <a:lnTo>
                    <a:pt x="316268" y="854468"/>
                  </a:lnTo>
                  <a:lnTo>
                    <a:pt x="309245" y="854468"/>
                  </a:lnTo>
                  <a:lnTo>
                    <a:pt x="273939" y="889165"/>
                  </a:lnTo>
                  <a:lnTo>
                    <a:pt x="267690" y="903046"/>
                  </a:lnTo>
                  <a:lnTo>
                    <a:pt x="264223" y="909815"/>
                  </a:lnTo>
                  <a:lnTo>
                    <a:pt x="263525" y="909548"/>
                  </a:lnTo>
                  <a:lnTo>
                    <a:pt x="259486" y="909358"/>
                  </a:lnTo>
                  <a:lnTo>
                    <a:pt x="170624" y="908596"/>
                  </a:lnTo>
                  <a:lnTo>
                    <a:pt x="161785" y="900099"/>
                  </a:lnTo>
                  <a:lnTo>
                    <a:pt x="156921" y="895502"/>
                  </a:lnTo>
                  <a:lnTo>
                    <a:pt x="156260" y="894943"/>
                  </a:lnTo>
                  <a:lnTo>
                    <a:pt x="150672" y="890206"/>
                  </a:lnTo>
                  <a:lnTo>
                    <a:pt x="122339" y="880427"/>
                  </a:lnTo>
                  <a:lnTo>
                    <a:pt x="108813" y="880973"/>
                  </a:lnTo>
                  <a:lnTo>
                    <a:pt x="95504" y="884656"/>
                  </a:lnTo>
                  <a:lnTo>
                    <a:pt x="90220" y="886828"/>
                  </a:lnTo>
                  <a:lnTo>
                    <a:pt x="90220" y="874509"/>
                  </a:lnTo>
                  <a:lnTo>
                    <a:pt x="89255" y="873988"/>
                  </a:lnTo>
                  <a:lnTo>
                    <a:pt x="76339" y="873988"/>
                  </a:lnTo>
                  <a:lnTo>
                    <a:pt x="76339" y="887869"/>
                  </a:lnTo>
                  <a:lnTo>
                    <a:pt x="76339" y="991958"/>
                  </a:lnTo>
                  <a:lnTo>
                    <a:pt x="62458" y="991958"/>
                  </a:lnTo>
                  <a:lnTo>
                    <a:pt x="62458" y="887869"/>
                  </a:lnTo>
                  <a:lnTo>
                    <a:pt x="76339" y="887869"/>
                  </a:lnTo>
                  <a:lnTo>
                    <a:pt x="76339" y="873988"/>
                  </a:lnTo>
                  <a:lnTo>
                    <a:pt x="62458" y="873988"/>
                  </a:lnTo>
                  <a:lnTo>
                    <a:pt x="62369" y="867130"/>
                  </a:lnTo>
                  <a:lnTo>
                    <a:pt x="62153" y="863574"/>
                  </a:lnTo>
                  <a:lnTo>
                    <a:pt x="58928" y="861034"/>
                  </a:lnTo>
                  <a:lnTo>
                    <a:pt x="49212" y="860183"/>
                  </a:lnTo>
                  <a:lnTo>
                    <a:pt x="29489" y="860107"/>
                  </a:lnTo>
                  <a:lnTo>
                    <a:pt x="0" y="860107"/>
                  </a:lnTo>
                  <a:lnTo>
                    <a:pt x="0" y="873988"/>
                  </a:lnTo>
                  <a:lnTo>
                    <a:pt x="48577" y="873988"/>
                  </a:lnTo>
                  <a:lnTo>
                    <a:pt x="48577" y="1012774"/>
                  </a:lnTo>
                  <a:lnTo>
                    <a:pt x="0" y="1012774"/>
                  </a:lnTo>
                  <a:lnTo>
                    <a:pt x="0" y="1026655"/>
                  </a:lnTo>
                  <a:lnTo>
                    <a:pt x="29489" y="1026655"/>
                  </a:lnTo>
                  <a:lnTo>
                    <a:pt x="49682" y="1026604"/>
                  </a:lnTo>
                  <a:lnTo>
                    <a:pt x="59347" y="1025499"/>
                  </a:lnTo>
                  <a:lnTo>
                    <a:pt x="62318" y="1021943"/>
                  </a:lnTo>
                  <a:lnTo>
                    <a:pt x="62407" y="1017143"/>
                  </a:lnTo>
                  <a:lnTo>
                    <a:pt x="62458" y="1005840"/>
                  </a:lnTo>
                  <a:lnTo>
                    <a:pt x="90220" y="1005840"/>
                  </a:lnTo>
                  <a:lnTo>
                    <a:pt x="90220" y="991958"/>
                  </a:lnTo>
                  <a:lnTo>
                    <a:pt x="90220" y="981544"/>
                  </a:lnTo>
                  <a:lnTo>
                    <a:pt x="96545" y="986840"/>
                  </a:lnTo>
                  <a:lnTo>
                    <a:pt x="131419" y="1009307"/>
                  </a:lnTo>
                  <a:lnTo>
                    <a:pt x="168440" y="1022540"/>
                  </a:lnTo>
                  <a:lnTo>
                    <a:pt x="208191" y="1026655"/>
                  </a:lnTo>
                  <a:lnTo>
                    <a:pt x="237578" y="1024420"/>
                  </a:lnTo>
                  <a:lnTo>
                    <a:pt x="278168" y="1011910"/>
                  </a:lnTo>
                  <a:lnTo>
                    <a:pt x="315925" y="990053"/>
                  </a:lnTo>
                  <a:lnTo>
                    <a:pt x="348830" y="958964"/>
                  </a:lnTo>
                  <a:lnTo>
                    <a:pt x="395871" y="912063"/>
                  </a:lnTo>
                  <a:lnTo>
                    <a:pt x="415074" y="880973"/>
                  </a:lnTo>
                  <a:lnTo>
                    <a:pt x="415074" y="872070"/>
                  </a:lnTo>
                  <a:close/>
                </a:path>
                <a:path w="7569834" h="1355725">
                  <a:moveTo>
                    <a:pt x="7569555" y="722426"/>
                  </a:moveTo>
                  <a:lnTo>
                    <a:pt x="5547550" y="722426"/>
                  </a:lnTo>
                  <a:lnTo>
                    <a:pt x="5547550" y="1355572"/>
                  </a:lnTo>
                  <a:lnTo>
                    <a:pt x="7569555" y="1355572"/>
                  </a:lnTo>
                  <a:lnTo>
                    <a:pt x="7569555" y="722426"/>
                  </a:lnTo>
                  <a:close/>
                </a:path>
                <a:path w="7569834" h="1355725">
                  <a:moveTo>
                    <a:pt x="7569555" y="0"/>
                  </a:moveTo>
                  <a:lnTo>
                    <a:pt x="5547550" y="0"/>
                  </a:lnTo>
                  <a:lnTo>
                    <a:pt x="5547550" y="633145"/>
                  </a:lnTo>
                  <a:lnTo>
                    <a:pt x="7569555" y="633145"/>
                  </a:lnTo>
                  <a:lnTo>
                    <a:pt x="75695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6720948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296950" y="1267536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6720948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7296950" y="1999170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0" name="object 30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31" name="object 31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990003" y="4614074"/>
              <a:ext cx="2143760" cy="583565"/>
            </a:xfrm>
            <a:custGeom>
              <a:avLst/>
              <a:gdLst/>
              <a:ahLst/>
              <a:cxnLst/>
              <a:rect l="l" t="t" r="r" b="b"/>
              <a:pathLst>
                <a:path w="21437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</a:pathLst>
            </a:custGeom>
            <a:solidFill>
              <a:srgbClr val="43516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 txBox="1"/>
          <p:nvPr/>
        </p:nvSpPr>
        <p:spPr>
          <a:xfrm>
            <a:off x="1710491" y="1057941"/>
            <a:ext cx="272923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Цифровая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визит</a:t>
            </a:r>
            <a:r>
              <a:rPr dirty="0" sz="1600" spc="-10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endParaRPr sz="16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ских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анизаций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677545" marR="545465" indent="-100965">
              <a:lnSpc>
                <a:spcPct val="100000"/>
              </a:lnSpc>
              <a:spcBef>
                <a:spcPts val="980"/>
              </a:spcBef>
            </a:pP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ФГБНУ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«Ин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зра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тной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физи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логии 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Российской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академии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образования»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214629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Низ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знаваемо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ть 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организаций</a:t>
            </a:r>
            <a:endParaRPr sz="800">
              <a:latin typeface="Trebuchet MS"/>
              <a:cs typeface="Trebuchet MS"/>
            </a:endParaRPr>
          </a:p>
          <a:p>
            <a:pPr marL="197485" marR="22606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Вы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окие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затраты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на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диа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оммуни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ацию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98450">
              <a:lnSpc>
                <a:spcPct val="100000"/>
              </a:lnSpc>
              <a:spcBef>
                <a:spcPts val="85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Нейровизитка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это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синтеза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изображения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создания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образа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организации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интеллекта.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карточке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используются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анимация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озвучка,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QR-коды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сайта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социальных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сетей.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Такой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образ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можно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использовать: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7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качестве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визитной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карточки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организации;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аче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тве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ально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пре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65">
                <a:solidFill>
                  <a:srgbClr val="231F20"/>
                </a:solidFill>
                <a:latin typeface="Trebuchet MS"/>
                <a:cs typeface="Trebuchet MS"/>
              </a:rPr>
              <a:t>с-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екр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7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endParaRPr sz="800">
              <a:latin typeface="Trebuchet MS"/>
              <a:cs typeface="Trebuchet MS"/>
            </a:endParaRPr>
          </a:p>
          <a:p>
            <a:pPr marL="318135">
              <a:lnSpc>
                <a:spcPct val="100000"/>
              </a:lnSpc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(анимация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озвучивание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новостей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сайте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организации).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сп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ли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Марий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5" b="1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90000" y="4390811"/>
            <a:ext cx="1737360" cy="75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7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хват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хн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логии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(</a:t>
            </a:r>
            <a:r>
              <a:rPr dirty="0" sz="700" spc="-9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личе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тво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ч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ловек, 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открывших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нейровизитку)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ч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ловек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212617" y="4614074"/>
            <a:ext cx="2143760" cy="583565"/>
          </a:xfrm>
          <a:prstGeom prst="rect">
            <a:avLst/>
          </a:prstGeom>
          <a:solidFill>
            <a:srgbClr val="435165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50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посещений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организаций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435165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5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Вовлеченность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граждан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выросла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545998" y="1116774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5414898" y="1116761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 txBox="1"/>
          <p:nvPr/>
        </p:nvSpPr>
        <p:spPr>
          <a:xfrm>
            <a:off x="5414898" y="1116761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5748369" y="1094320"/>
            <a:ext cx="4151629" cy="1355725"/>
            <a:chOff x="5748369" y="1094320"/>
            <a:chExt cx="4151629" cy="1355725"/>
          </a:xfrm>
        </p:grpSpPr>
        <p:sp>
          <p:nvSpPr>
            <p:cNvPr id="45" name="object 45"/>
            <p:cNvSpPr/>
            <p:nvPr/>
          </p:nvSpPr>
          <p:spPr>
            <a:xfrm>
              <a:off x="5748369" y="1337993"/>
              <a:ext cx="384175" cy="401320"/>
            </a:xfrm>
            <a:custGeom>
              <a:avLst/>
              <a:gdLst/>
              <a:ahLst/>
              <a:cxnLst/>
              <a:rect l="l" t="t" r="r" b="b"/>
              <a:pathLst>
                <a:path w="384175" h="401319">
                  <a:moveTo>
                    <a:pt x="180873" y="0"/>
                  </a:moveTo>
                  <a:lnTo>
                    <a:pt x="132513" y="5649"/>
                  </a:lnTo>
                  <a:lnTo>
                    <a:pt x="94053" y="18389"/>
                  </a:lnTo>
                  <a:lnTo>
                    <a:pt x="43370" y="53276"/>
                  </a:lnTo>
                  <a:lnTo>
                    <a:pt x="11498" y="100012"/>
                  </a:lnTo>
                  <a:lnTo>
                    <a:pt x="0" y="152044"/>
                  </a:lnTo>
                  <a:lnTo>
                    <a:pt x="2574" y="181642"/>
                  </a:lnTo>
                  <a:lnTo>
                    <a:pt x="9158" y="206386"/>
                  </a:lnTo>
                  <a:lnTo>
                    <a:pt x="18039" y="227212"/>
                  </a:lnTo>
                  <a:lnTo>
                    <a:pt x="34510" y="258137"/>
                  </a:lnTo>
                  <a:lnTo>
                    <a:pt x="37371" y="264218"/>
                  </a:lnTo>
                  <a:lnTo>
                    <a:pt x="39674" y="270129"/>
                  </a:lnTo>
                  <a:lnTo>
                    <a:pt x="46928" y="295875"/>
                  </a:lnTo>
                  <a:lnTo>
                    <a:pt x="50677" y="325358"/>
                  </a:lnTo>
                  <a:lnTo>
                    <a:pt x="47966" y="358179"/>
                  </a:lnTo>
                  <a:lnTo>
                    <a:pt x="35839" y="393941"/>
                  </a:lnTo>
                  <a:lnTo>
                    <a:pt x="51180" y="401307"/>
                  </a:lnTo>
                  <a:lnTo>
                    <a:pt x="64695" y="361637"/>
                  </a:lnTo>
                  <a:lnTo>
                    <a:pt x="67792" y="325385"/>
                  </a:lnTo>
                  <a:lnTo>
                    <a:pt x="63736" y="292931"/>
                  </a:lnTo>
                  <a:lnTo>
                    <a:pt x="55791" y="264655"/>
                  </a:lnTo>
                  <a:lnTo>
                    <a:pt x="53111" y="257752"/>
                  </a:lnTo>
                  <a:lnTo>
                    <a:pt x="49893" y="250863"/>
                  </a:lnTo>
                  <a:lnTo>
                    <a:pt x="33416" y="219931"/>
                  </a:lnTo>
                  <a:lnTo>
                    <a:pt x="25242" y="200872"/>
                  </a:lnTo>
                  <a:lnTo>
                    <a:pt x="19300" y="178599"/>
                  </a:lnTo>
                  <a:lnTo>
                    <a:pt x="17005" y="152044"/>
                  </a:lnTo>
                  <a:lnTo>
                    <a:pt x="22599" y="118698"/>
                  </a:lnTo>
                  <a:lnTo>
                    <a:pt x="40357" y="83244"/>
                  </a:lnTo>
                  <a:lnTo>
                    <a:pt x="71740" y="50961"/>
                  </a:lnTo>
                  <a:lnTo>
                    <a:pt x="118210" y="27126"/>
                  </a:lnTo>
                  <a:lnTo>
                    <a:pt x="181228" y="17018"/>
                  </a:lnTo>
                  <a:lnTo>
                    <a:pt x="244528" y="26266"/>
                  </a:lnTo>
                  <a:lnTo>
                    <a:pt x="287615" y="51058"/>
                  </a:lnTo>
                  <a:lnTo>
                    <a:pt x="314203" y="82163"/>
                  </a:lnTo>
                  <a:lnTo>
                    <a:pt x="332752" y="126390"/>
                  </a:lnTo>
                  <a:lnTo>
                    <a:pt x="334529" y="139325"/>
                  </a:lnTo>
                  <a:lnTo>
                    <a:pt x="334510" y="150480"/>
                  </a:lnTo>
                  <a:lnTo>
                    <a:pt x="333411" y="159871"/>
                  </a:lnTo>
                  <a:lnTo>
                    <a:pt x="330326" y="175348"/>
                  </a:lnTo>
                  <a:lnTo>
                    <a:pt x="330517" y="178523"/>
                  </a:lnTo>
                  <a:lnTo>
                    <a:pt x="332769" y="186832"/>
                  </a:lnTo>
                  <a:lnTo>
                    <a:pt x="338496" y="197921"/>
                  </a:lnTo>
                  <a:lnTo>
                    <a:pt x="347466" y="211951"/>
                  </a:lnTo>
                  <a:lnTo>
                    <a:pt x="365798" y="238277"/>
                  </a:lnTo>
                  <a:lnTo>
                    <a:pt x="366394" y="240157"/>
                  </a:lnTo>
                  <a:lnTo>
                    <a:pt x="365721" y="243014"/>
                  </a:lnTo>
                  <a:lnTo>
                    <a:pt x="358711" y="247357"/>
                  </a:lnTo>
                  <a:lnTo>
                    <a:pt x="344677" y="254457"/>
                  </a:lnTo>
                  <a:lnTo>
                    <a:pt x="341947" y="263766"/>
                  </a:lnTo>
                  <a:lnTo>
                    <a:pt x="343484" y="268287"/>
                  </a:lnTo>
                  <a:lnTo>
                    <a:pt x="347802" y="276707"/>
                  </a:lnTo>
                  <a:lnTo>
                    <a:pt x="310299" y="276707"/>
                  </a:lnTo>
                  <a:lnTo>
                    <a:pt x="310299" y="293725"/>
                  </a:lnTo>
                  <a:lnTo>
                    <a:pt x="356311" y="293725"/>
                  </a:lnTo>
                  <a:lnTo>
                    <a:pt x="361137" y="290995"/>
                  </a:lnTo>
                  <a:lnTo>
                    <a:pt x="366648" y="281851"/>
                  </a:lnTo>
                  <a:lnTo>
                    <a:pt x="366801" y="276301"/>
                  </a:lnTo>
                  <a:lnTo>
                    <a:pt x="361111" y="265214"/>
                  </a:lnTo>
                  <a:lnTo>
                    <a:pt x="366877" y="262293"/>
                  </a:lnTo>
                  <a:lnTo>
                    <a:pt x="378917" y="255193"/>
                  </a:lnTo>
                  <a:lnTo>
                    <a:pt x="381711" y="249364"/>
                  </a:lnTo>
                  <a:lnTo>
                    <a:pt x="384047" y="239369"/>
                  </a:lnTo>
                  <a:lnTo>
                    <a:pt x="382689" y="233032"/>
                  </a:lnTo>
                  <a:lnTo>
                    <a:pt x="378777" y="227025"/>
                  </a:lnTo>
                  <a:lnTo>
                    <a:pt x="362317" y="203491"/>
                  </a:lnTo>
                  <a:lnTo>
                    <a:pt x="354347" y="191285"/>
                  </a:lnTo>
                  <a:lnTo>
                    <a:pt x="349404" y="182602"/>
                  </a:lnTo>
                  <a:lnTo>
                    <a:pt x="347510" y="177482"/>
                  </a:lnTo>
                  <a:lnTo>
                    <a:pt x="347459" y="176517"/>
                  </a:lnTo>
                  <a:lnTo>
                    <a:pt x="350240" y="162406"/>
                  </a:lnTo>
                  <a:lnTo>
                    <a:pt x="351501" y="151474"/>
                  </a:lnTo>
                  <a:lnTo>
                    <a:pt x="344105" y="104873"/>
                  </a:lnTo>
                  <a:lnTo>
                    <a:pt x="299098" y="38275"/>
                  </a:lnTo>
                  <a:lnTo>
                    <a:pt x="251190" y="10416"/>
                  </a:lnTo>
                  <a:lnTo>
                    <a:pt x="1808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00098" y="1372584"/>
              <a:ext cx="294765" cy="366834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7668385" y="4989273"/>
            <a:ext cx="136779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есть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возможность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бесплатного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пилотирования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технологии</a:t>
            </a:r>
            <a:endParaRPr sz="700">
              <a:latin typeface="Trebuchet MS"/>
              <a:cs typeface="Trebuchet MS"/>
            </a:endParaRPr>
          </a:p>
        </p:txBody>
      </p:sp>
      <p:pic>
        <p:nvPicPr>
          <p:cNvPr id="50" name="object 5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112314" y="2652356"/>
            <a:ext cx="467423" cy="429120"/>
          </a:xfrm>
          <a:prstGeom prst="rect">
            <a:avLst/>
          </a:prstGeom>
        </p:spPr>
      </p:pic>
      <p:pic>
        <p:nvPicPr>
          <p:cNvPr id="51" name="object 5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190686" y="3535336"/>
            <a:ext cx="310680" cy="484672"/>
          </a:xfrm>
          <a:prstGeom prst="rect">
            <a:avLst/>
          </a:prstGeom>
        </p:spPr>
      </p:pic>
      <p:sp>
        <p:nvSpPr>
          <p:cNvPr id="52" name="object 52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 txBox="1"/>
          <p:nvPr/>
        </p:nvSpPr>
        <p:spPr>
          <a:xfrm>
            <a:off x="1710491" y="5672292"/>
            <a:ext cx="224853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17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ервис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актной 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оплаты</a:t>
            </a:r>
            <a:r>
              <a:rPr dirty="0" sz="1600" spc="-10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биометрии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бербан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977188" y="8260763"/>
            <a:ext cx="6845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5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0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600" spc="-12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b="1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600" spc="-1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-10" b="1">
                <a:solidFill>
                  <a:srgbClr val="231F20"/>
                </a:solidFill>
                <a:latin typeface="Trebuchet MS"/>
                <a:cs typeface="Trebuchet MS"/>
              </a:rPr>
              <a:t>овый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30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-20" b="1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endParaRPr sz="600">
              <a:latin typeface="Trebuchet MS"/>
              <a:cs typeface="Trebuchet MS"/>
            </a:endParaRPr>
          </a:p>
          <a:p>
            <a:pPr marL="57150">
              <a:lnSpc>
                <a:spcPct val="100000"/>
              </a:lnSpc>
            </a:pPr>
            <a:r>
              <a:rPr dirty="0" sz="600" spc="-5" b="1">
                <a:solidFill>
                  <a:srgbClr val="231F20"/>
                </a:solidFill>
                <a:latin typeface="Trebuchet MS"/>
                <a:cs typeface="Trebuchet MS"/>
              </a:rPr>
              <a:t>«Перекресток»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89999" y="8687791"/>
            <a:ext cx="77660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4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600" spc="-5" b="1">
                <a:solidFill>
                  <a:srgbClr val="231F20"/>
                </a:solidFill>
                <a:latin typeface="Trebuchet MS"/>
                <a:cs typeface="Trebuchet MS"/>
              </a:rPr>
              <a:t>Аз</a:t>
            </a:r>
            <a:r>
              <a:rPr dirty="0" sz="600" spc="-2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-1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-4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5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1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-2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15" b="1">
                <a:solidFill>
                  <a:srgbClr val="231F20"/>
                </a:solidFill>
                <a:latin typeface="Trebuchet MS"/>
                <a:cs typeface="Trebuchet MS"/>
              </a:rPr>
              <a:t>а»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041767" y="8687791"/>
            <a:ext cx="5556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5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 b="1">
                <a:solidFill>
                  <a:srgbClr val="231F20"/>
                </a:solidFill>
                <a:latin typeface="Trebuchet MS"/>
                <a:cs typeface="Trebuchet MS"/>
              </a:rPr>
              <a:t>«В</a:t>
            </a:r>
            <a:r>
              <a:rPr dirty="0" sz="600" spc="-2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-2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-20" b="1">
                <a:solidFill>
                  <a:srgbClr val="231F20"/>
                </a:solidFill>
                <a:latin typeface="Trebuchet MS"/>
                <a:cs typeface="Trebuchet MS"/>
              </a:rPr>
              <a:t>свилл»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959096" y="8687791"/>
            <a:ext cx="63627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600" spc="-1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5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600" spc="1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5" b="1">
                <a:solidFill>
                  <a:srgbClr val="231F20"/>
                </a:solidFill>
                <a:latin typeface="Trebuchet MS"/>
                <a:cs typeface="Trebuchet MS"/>
              </a:rPr>
              <a:t>бербан</a:t>
            </a:r>
            <a:r>
              <a:rPr dirty="0" sz="600" spc="-2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-25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929338" y="8260763"/>
            <a:ext cx="695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 indent="16510">
              <a:lnSpc>
                <a:spcPct val="100000"/>
              </a:lnSpc>
              <a:spcBef>
                <a:spcPts val="100"/>
              </a:spcBef>
            </a:pPr>
            <a:r>
              <a:rPr dirty="0" sz="600" spc="5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 b="1">
                <a:solidFill>
                  <a:srgbClr val="231F20"/>
                </a:solidFill>
                <a:latin typeface="Trebuchet MS"/>
                <a:cs typeface="Trebuchet MS"/>
              </a:rPr>
              <a:t>«Прайм</a:t>
            </a:r>
            <a:r>
              <a:rPr dirty="0" sz="600" spc="-1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3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30" b="1">
                <a:solidFill>
                  <a:srgbClr val="231F20"/>
                </a:solidFill>
                <a:latin typeface="Trebuchet MS"/>
                <a:cs typeface="Trebuchet MS"/>
              </a:rPr>
              <a:t>ар  </a:t>
            </a:r>
            <a:r>
              <a:rPr dirty="0" sz="600" spc="-2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3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10" b="1">
                <a:solidFill>
                  <a:srgbClr val="231F20"/>
                </a:solidFill>
                <a:latin typeface="Trebuchet MS"/>
                <a:cs typeface="Trebuchet MS"/>
              </a:rPr>
              <a:t>оран</a:t>
            </a:r>
            <a:r>
              <a:rPr dirty="0" sz="600" spc="-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1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 spc="-15" b="1">
                <a:solidFill>
                  <a:srgbClr val="231F20"/>
                </a:solidFill>
                <a:latin typeface="Trebuchet MS"/>
                <a:cs typeface="Trebuchet MS"/>
              </a:rPr>
              <a:t>упп»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255270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Невозможность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овершать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упки 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7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ты,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наличных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или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телефона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52095">
              <a:lnSpc>
                <a:spcPct val="100000"/>
              </a:lnSpc>
              <a:spcBef>
                <a:spcPts val="85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Применение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инновационных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каждому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клиенту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попробовать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все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действии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оценить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удобство.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Уже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сейчас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биометрия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используется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терминалах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оплаты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покупок,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где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обслуживающим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банком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(эквайером)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выступает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Сбербанк.</a:t>
            </a:r>
            <a:endParaRPr sz="800">
              <a:latin typeface="Trebuchet MS"/>
              <a:cs typeface="Trebuchet MS"/>
            </a:endParaRPr>
          </a:p>
          <a:p>
            <a:pPr marL="89535" marR="149225">
              <a:lnSpc>
                <a:spcPct val="100000"/>
              </a:lnSpc>
              <a:spcBef>
                <a:spcPts val="57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Биометрическая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использует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устройствах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камерой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реального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времени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аутентификации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клиента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распознает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лицо,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фотографирует,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проверяет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качество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фото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выявляет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атаки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(применение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фото,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силиконовые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маски)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проверок</a:t>
            </a:r>
            <a:endParaRPr sz="8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мошеннические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ей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твия.</a:t>
            </a:r>
            <a:endParaRPr sz="800">
              <a:latin typeface="Trebuchet MS"/>
              <a:cs typeface="Trebuchet MS"/>
            </a:endParaRPr>
          </a:p>
          <a:p>
            <a:pPr marL="89535" marR="641985">
              <a:lnSpc>
                <a:spcPct val="100000"/>
              </a:lnSpc>
              <a:spcBef>
                <a:spcPts val="565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алгоритмы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обеспечивают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необходимую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точность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безопасность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проведении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операций.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мы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понимаем,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что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это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именно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вы.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90000" y="8108154"/>
            <a:ext cx="5556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за</a:t>
            </a:r>
            <a:r>
              <a:rPr dirty="0" sz="1000" spc="-3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000" spc="3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з</a:t>
            </a:r>
            <a:r>
              <a:rPr dirty="0" sz="1000" spc="-25" b="1">
                <a:solidFill>
                  <a:srgbClr val="3763AF"/>
                </a:solidFill>
                <a:latin typeface="Trebuchet MS"/>
                <a:cs typeface="Trebuchet MS"/>
              </a:rPr>
              <a:t>чик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899998" y="8956699"/>
            <a:ext cx="8994140" cy="95631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90003" y="9228429"/>
            <a:ext cx="2143760" cy="583565"/>
          </a:xfrm>
          <a:prstGeom prst="rect">
            <a:avLst/>
          </a:prstGeom>
          <a:solidFill>
            <a:srgbClr val="435165"/>
          </a:solidFill>
        </p:spPr>
        <p:txBody>
          <a:bodyPr wrap="square" lIns="0" tIns="57150" rIns="0" bIns="0" rtlCol="0" vert="horz">
            <a:spAutoFit/>
          </a:bodyPr>
          <a:lstStyle/>
          <a:p>
            <a:pPr marL="69850">
              <a:lnSpc>
                <a:spcPct val="100000"/>
              </a:lnSpc>
              <a:spcBef>
                <a:spcPts val="450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Сокращение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операции</a:t>
            </a:r>
            <a:endParaRPr sz="7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</a:pP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по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сравнению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оплатой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наличными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~3х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мин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67" name="object 6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825474" y="7503159"/>
            <a:ext cx="1041100" cy="171354"/>
          </a:xfrm>
          <a:prstGeom prst="rect">
            <a:avLst/>
          </a:prstGeom>
        </p:spPr>
      </p:pic>
      <p:grpSp>
        <p:nvGrpSpPr>
          <p:cNvPr id="68" name="object 68"/>
          <p:cNvGrpSpPr/>
          <p:nvPr/>
        </p:nvGrpSpPr>
        <p:grpSpPr>
          <a:xfrm>
            <a:off x="1233792" y="8112604"/>
            <a:ext cx="2349500" cy="530860"/>
            <a:chOff x="1233792" y="8112604"/>
            <a:chExt cx="2349500" cy="530860"/>
          </a:xfrm>
        </p:grpSpPr>
        <p:pic>
          <p:nvPicPr>
            <p:cNvPr id="69" name="object 6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233792" y="8394357"/>
              <a:ext cx="275935" cy="248665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95004" y="8549093"/>
              <a:ext cx="635992" cy="88290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069169" y="8112604"/>
              <a:ext cx="402859" cy="119004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958269" y="8538984"/>
              <a:ext cx="624654" cy="102806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926958" y="8132356"/>
              <a:ext cx="772083" cy="104762"/>
            </a:xfrm>
            <a:prstGeom prst="rect">
              <a:avLst/>
            </a:prstGeom>
          </p:spPr>
        </p:pic>
      </p:grpSp>
      <p:grpSp>
        <p:nvGrpSpPr>
          <p:cNvPr id="74" name="object 74"/>
          <p:cNvGrpSpPr/>
          <p:nvPr/>
        </p:nvGrpSpPr>
        <p:grpSpPr>
          <a:xfrm>
            <a:off x="5773760" y="5718416"/>
            <a:ext cx="4126865" cy="1355725"/>
            <a:chOff x="5773760" y="5718416"/>
            <a:chExt cx="4126865" cy="1355725"/>
          </a:xfrm>
        </p:grpSpPr>
        <p:pic>
          <p:nvPicPr>
            <p:cNvPr id="75" name="object 7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848603" y="5855766"/>
              <a:ext cx="173700" cy="180279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5773750" y="5841415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4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4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4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4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4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587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" name="object 7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817397" y="6446589"/>
              <a:ext cx="236639" cy="247342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657999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80" name="object 8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51</a:t>
            </a:r>
          </a:p>
        </p:txBody>
      </p:sp>
      <p:sp>
        <p:nvSpPr>
          <p:cNvPr id="81" name="object 8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6" name="object 6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4351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081740" y="1727048"/>
              <a:ext cx="291465" cy="167005"/>
            </a:xfrm>
            <a:custGeom>
              <a:avLst/>
              <a:gdLst/>
              <a:ahLst/>
              <a:cxnLst/>
              <a:rect l="l" t="t" r="r" b="b"/>
              <a:pathLst>
                <a:path w="291465" h="167005">
                  <a:moveTo>
                    <a:pt x="110416" y="101320"/>
                  </a:moveTo>
                  <a:lnTo>
                    <a:pt x="89954" y="101320"/>
                  </a:lnTo>
                  <a:lnTo>
                    <a:pt x="97280" y="109289"/>
                  </a:lnTo>
                  <a:lnTo>
                    <a:pt x="110810" y="124307"/>
                  </a:lnTo>
                  <a:lnTo>
                    <a:pt x="139339" y="156046"/>
                  </a:lnTo>
                  <a:lnTo>
                    <a:pt x="150761" y="166560"/>
                  </a:lnTo>
                  <a:lnTo>
                    <a:pt x="152920" y="166560"/>
                  </a:lnTo>
                  <a:lnTo>
                    <a:pt x="155730" y="165807"/>
                  </a:lnTo>
                  <a:lnTo>
                    <a:pt x="161932" y="160670"/>
                  </a:lnTo>
                  <a:lnTo>
                    <a:pt x="174454" y="148513"/>
                  </a:lnTo>
                  <a:lnTo>
                    <a:pt x="152920" y="148513"/>
                  </a:lnTo>
                  <a:lnTo>
                    <a:pt x="110416" y="101320"/>
                  </a:lnTo>
                  <a:close/>
                </a:path>
                <a:path w="291465" h="167005">
                  <a:moveTo>
                    <a:pt x="92557" y="41643"/>
                  </a:moveTo>
                  <a:lnTo>
                    <a:pt x="86309" y="41643"/>
                  </a:lnTo>
                  <a:lnTo>
                    <a:pt x="30851" y="97154"/>
                  </a:lnTo>
                  <a:lnTo>
                    <a:pt x="0" y="127952"/>
                  </a:lnTo>
                  <a:lnTo>
                    <a:pt x="0" y="135674"/>
                  </a:lnTo>
                  <a:lnTo>
                    <a:pt x="23761" y="159435"/>
                  </a:lnTo>
                  <a:lnTo>
                    <a:pt x="24028" y="159613"/>
                  </a:lnTo>
                  <a:lnTo>
                    <a:pt x="31572" y="159613"/>
                  </a:lnTo>
                  <a:lnTo>
                    <a:pt x="49406" y="141833"/>
                  </a:lnTo>
                  <a:lnTo>
                    <a:pt x="27749" y="141833"/>
                  </a:lnTo>
                  <a:lnTo>
                    <a:pt x="22809" y="136804"/>
                  </a:lnTo>
                  <a:lnTo>
                    <a:pt x="54008" y="95623"/>
                  </a:lnTo>
                  <a:lnTo>
                    <a:pt x="87498" y="62590"/>
                  </a:lnTo>
                  <a:lnTo>
                    <a:pt x="90474" y="59855"/>
                  </a:lnTo>
                  <a:lnTo>
                    <a:pt x="110577" y="59855"/>
                  </a:lnTo>
                  <a:lnTo>
                    <a:pt x="98684" y="46756"/>
                  </a:lnTo>
                  <a:lnTo>
                    <a:pt x="95669" y="43548"/>
                  </a:lnTo>
                  <a:lnTo>
                    <a:pt x="94195" y="42252"/>
                  </a:lnTo>
                  <a:lnTo>
                    <a:pt x="92557" y="41643"/>
                  </a:lnTo>
                  <a:close/>
                </a:path>
                <a:path w="291465" h="167005">
                  <a:moveTo>
                    <a:pt x="259105" y="48577"/>
                  </a:moveTo>
                  <a:lnTo>
                    <a:pt x="252856" y="48577"/>
                  </a:lnTo>
                  <a:lnTo>
                    <a:pt x="152920" y="148513"/>
                  </a:lnTo>
                  <a:lnTo>
                    <a:pt x="174454" y="148513"/>
                  </a:lnTo>
                  <a:lnTo>
                    <a:pt x="176186" y="146833"/>
                  </a:lnTo>
                  <a:lnTo>
                    <a:pt x="198892" y="124217"/>
                  </a:lnTo>
                  <a:lnTo>
                    <a:pt x="249821" y="73304"/>
                  </a:lnTo>
                  <a:lnTo>
                    <a:pt x="263702" y="73304"/>
                  </a:lnTo>
                  <a:lnTo>
                    <a:pt x="263613" y="51968"/>
                  </a:lnTo>
                  <a:lnTo>
                    <a:pt x="260743" y="49098"/>
                  </a:lnTo>
                  <a:lnTo>
                    <a:pt x="259105" y="48577"/>
                  </a:lnTo>
                  <a:close/>
                </a:path>
                <a:path w="291465" h="167005">
                  <a:moveTo>
                    <a:pt x="92557" y="83273"/>
                  </a:moveTo>
                  <a:lnTo>
                    <a:pt x="89954" y="83273"/>
                  </a:lnTo>
                  <a:lnTo>
                    <a:pt x="87402" y="83755"/>
                  </a:lnTo>
                  <a:lnTo>
                    <a:pt x="83077" y="86994"/>
                  </a:lnTo>
                  <a:lnTo>
                    <a:pt x="73903" y="95748"/>
                  </a:lnTo>
                  <a:lnTo>
                    <a:pt x="45275" y="124307"/>
                  </a:lnTo>
                  <a:lnTo>
                    <a:pt x="27749" y="141833"/>
                  </a:lnTo>
                  <a:lnTo>
                    <a:pt x="49406" y="141833"/>
                  </a:lnTo>
                  <a:lnTo>
                    <a:pt x="67057" y="124217"/>
                  </a:lnTo>
                  <a:lnTo>
                    <a:pt x="89954" y="101320"/>
                  </a:lnTo>
                  <a:lnTo>
                    <a:pt x="110416" y="101320"/>
                  </a:lnTo>
                  <a:lnTo>
                    <a:pt x="105268" y="95623"/>
                  </a:lnTo>
                  <a:lnTo>
                    <a:pt x="98684" y="88399"/>
                  </a:lnTo>
                  <a:lnTo>
                    <a:pt x="95669" y="85191"/>
                  </a:lnTo>
                  <a:lnTo>
                    <a:pt x="94195" y="83883"/>
                  </a:lnTo>
                  <a:lnTo>
                    <a:pt x="92557" y="83273"/>
                  </a:lnTo>
                  <a:close/>
                </a:path>
                <a:path w="291465" h="167005">
                  <a:moveTo>
                    <a:pt x="110577" y="59855"/>
                  </a:moveTo>
                  <a:lnTo>
                    <a:pt x="90474" y="59855"/>
                  </a:lnTo>
                  <a:lnTo>
                    <a:pt x="100038" y="70691"/>
                  </a:lnTo>
                  <a:lnTo>
                    <a:pt x="138459" y="113347"/>
                  </a:lnTo>
                  <a:lnTo>
                    <a:pt x="150761" y="124917"/>
                  </a:lnTo>
                  <a:lnTo>
                    <a:pt x="152920" y="124917"/>
                  </a:lnTo>
                  <a:lnTo>
                    <a:pt x="155714" y="124217"/>
                  </a:lnTo>
                  <a:lnTo>
                    <a:pt x="161532" y="119449"/>
                  </a:lnTo>
                  <a:lnTo>
                    <a:pt x="174473" y="106870"/>
                  </a:lnTo>
                  <a:lnTo>
                    <a:pt x="152920" y="106870"/>
                  </a:lnTo>
                  <a:lnTo>
                    <a:pt x="110577" y="59855"/>
                  </a:lnTo>
                  <a:close/>
                </a:path>
                <a:path w="291465" h="167005">
                  <a:moveTo>
                    <a:pt x="242874" y="0"/>
                  </a:moveTo>
                  <a:lnTo>
                    <a:pt x="203582" y="250"/>
                  </a:lnTo>
                  <a:lnTo>
                    <a:pt x="194297" y="34099"/>
                  </a:lnTo>
                  <a:lnTo>
                    <a:pt x="194563" y="38176"/>
                  </a:lnTo>
                  <a:lnTo>
                    <a:pt x="195516" y="39560"/>
                  </a:lnTo>
                  <a:lnTo>
                    <a:pt x="196557" y="40944"/>
                  </a:lnTo>
                  <a:lnTo>
                    <a:pt x="198119" y="41300"/>
                  </a:lnTo>
                  <a:lnTo>
                    <a:pt x="217728" y="42075"/>
                  </a:lnTo>
                  <a:lnTo>
                    <a:pt x="152920" y="106870"/>
                  </a:lnTo>
                  <a:lnTo>
                    <a:pt x="174473" y="106870"/>
                  </a:lnTo>
                  <a:lnTo>
                    <a:pt x="242874" y="38607"/>
                  </a:lnTo>
                  <a:lnTo>
                    <a:pt x="242874" y="32359"/>
                  </a:lnTo>
                  <a:lnTo>
                    <a:pt x="242354" y="30708"/>
                  </a:lnTo>
                  <a:lnTo>
                    <a:pt x="239496" y="27851"/>
                  </a:lnTo>
                  <a:lnTo>
                    <a:pt x="238277" y="27762"/>
                  </a:lnTo>
                  <a:lnTo>
                    <a:pt x="208178" y="27762"/>
                  </a:lnTo>
                  <a:lnTo>
                    <a:pt x="208178" y="13881"/>
                  </a:lnTo>
                  <a:lnTo>
                    <a:pt x="291273" y="13881"/>
                  </a:lnTo>
                  <a:lnTo>
                    <a:pt x="291203" y="9285"/>
                  </a:lnTo>
                  <a:lnTo>
                    <a:pt x="268517" y="39"/>
                  </a:lnTo>
                  <a:lnTo>
                    <a:pt x="242874" y="0"/>
                  </a:lnTo>
                  <a:close/>
                </a:path>
                <a:path w="291465" h="167005">
                  <a:moveTo>
                    <a:pt x="263702" y="73304"/>
                  </a:moveTo>
                  <a:lnTo>
                    <a:pt x="249821" y="73304"/>
                  </a:lnTo>
                  <a:lnTo>
                    <a:pt x="249891" y="86994"/>
                  </a:lnTo>
                  <a:lnTo>
                    <a:pt x="249987" y="91743"/>
                  </a:lnTo>
                  <a:lnTo>
                    <a:pt x="251999" y="95748"/>
                  </a:lnTo>
                  <a:lnTo>
                    <a:pt x="258126" y="97053"/>
                  </a:lnTo>
                  <a:lnTo>
                    <a:pt x="270636" y="97154"/>
                  </a:lnTo>
                  <a:lnTo>
                    <a:pt x="286854" y="97154"/>
                  </a:lnTo>
                  <a:lnTo>
                    <a:pt x="291273" y="83273"/>
                  </a:lnTo>
                  <a:lnTo>
                    <a:pt x="263702" y="83273"/>
                  </a:lnTo>
                  <a:lnTo>
                    <a:pt x="263702" y="73304"/>
                  </a:lnTo>
                  <a:close/>
                </a:path>
                <a:path w="291465" h="167005">
                  <a:moveTo>
                    <a:pt x="291273" y="13881"/>
                  </a:moveTo>
                  <a:lnTo>
                    <a:pt x="277571" y="13881"/>
                  </a:lnTo>
                  <a:lnTo>
                    <a:pt x="277571" y="83273"/>
                  </a:lnTo>
                  <a:lnTo>
                    <a:pt x="291273" y="83273"/>
                  </a:lnTo>
                  <a:lnTo>
                    <a:pt x="291418" y="70257"/>
                  </a:lnTo>
                  <a:lnTo>
                    <a:pt x="291412" y="22937"/>
                  </a:lnTo>
                  <a:lnTo>
                    <a:pt x="291273" y="138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2547" y="1838169"/>
              <a:ext cx="263709" cy="173408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998448" y="1116773"/>
              <a:ext cx="7569834" cy="1355725"/>
            </a:xfrm>
            <a:custGeom>
              <a:avLst/>
              <a:gdLst/>
              <a:ahLst/>
              <a:cxnLst/>
              <a:rect l="l" t="t" r="r" b="b"/>
              <a:pathLst>
                <a:path w="7569834" h="1355725">
                  <a:moveTo>
                    <a:pt x="90563" y="1005840"/>
                  </a:moveTo>
                  <a:lnTo>
                    <a:pt x="90220" y="1005840"/>
                  </a:lnTo>
                  <a:lnTo>
                    <a:pt x="90220" y="1006182"/>
                  </a:lnTo>
                  <a:lnTo>
                    <a:pt x="90563" y="1005840"/>
                  </a:lnTo>
                  <a:close/>
                </a:path>
                <a:path w="7569834" h="1355725">
                  <a:moveTo>
                    <a:pt x="415074" y="872070"/>
                  </a:moveTo>
                  <a:lnTo>
                    <a:pt x="402132" y="857719"/>
                  </a:lnTo>
                  <a:lnTo>
                    <a:pt x="402132" y="880427"/>
                  </a:lnTo>
                  <a:lnTo>
                    <a:pt x="402120" y="880973"/>
                  </a:lnTo>
                  <a:lnTo>
                    <a:pt x="353847" y="932535"/>
                  </a:lnTo>
                  <a:lnTo>
                    <a:pt x="322084" y="963599"/>
                  </a:lnTo>
                  <a:lnTo>
                    <a:pt x="287324" y="991146"/>
                  </a:lnTo>
                  <a:lnTo>
                    <a:pt x="250774" y="1006424"/>
                  </a:lnTo>
                  <a:lnTo>
                    <a:pt x="208191" y="1011910"/>
                  </a:lnTo>
                  <a:lnTo>
                    <a:pt x="195618" y="1011580"/>
                  </a:lnTo>
                  <a:lnTo>
                    <a:pt x="185293" y="1010602"/>
                  </a:lnTo>
                  <a:lnTo>
                    <a:pt x="159702" y="1004531"/>
                  </a:lnTo>
                  <a:lnTo>
                    <a:pt x="135597" y="994600"/>
                  </a:lnTo>
                  <a:lnTo>
                    <a:pt x="114261" y="981544"/>
                  </a:lnTo>
                  <a:lnTo>
                    <a:pt x="113525" y="981100"/>
                  </a:lnTo>
                  <a:lnTo>
                    <a:pt x="94297" y="964463"/>
                  </a:lnTo>
                  <a:lnTo>
                    <a:pt x="90220" y="960208"/>
                  </a:lnTo>
                  <a:lnTo>
                    <a:pt x="90347" y="939038"/>
                  </a:lnTo>
                  <a:lnTo>
                    <a:pt x="102311" y="898093"/>
                  </a:lnTo>
                  <a:lnTo>
                    <a:pt x="119087" y="894943"/>
                  </a:lnTo>
                  <a:lnTo>
                    <a:pt x="127254" y="896023"/>
                  </a:lnTo>
                  <a:lnTo>
                    <a:pt x="162382" y="922121"/>
                  </a:lnTo>
                  <a:lnTo>
                    <a:pt x="236816" y="922845"/>
                  </a:lnTo>
                  <a:lnTo>
                    <a:pt x="269773" y="933056"/>
                  </a:lnTo>
                  <a:lnTo>
                    <a:pt x="269773" y="946848"/>
                  </a:lnTo>
                  <a:lnTo>
                    <a:pt x="166547" y="957351"/>
                  </a:lnTo>
                  <a:lnTo>
                    <a:pt x="166547" y="971143"/>
                  </a:lnTo>
                  <a:lnTo>
                    <a:pt x="213398" y="971143"/>
                  </a:lnTo>
                  <a:lnTo>
                    <a:pt x="239661" y="971105"/>
                  </a:lnTo>
                  <a:lnTo>
                    <a:pt x="274726" y="963155"/>
                  </a:lnTo>
                  <a:lnTo>
                    <a:pt x="280365" y="959866"/>
                  </a:lnTo>
                  <a:lnTo>
                    <a:pt x="285394" y="957351"/>
                  </a:lnTo>
                  <a:lnTo>
                    <a:pt x="296697" y="951103"/>
                  </a:lnTo>
                  <a:lnTo>
                    <a:pt x="307898" y="942797"/>
                  </a:lnTo>
                  <a:lnTo>
                    <a:pt x="312026" y="939038"/>
                  </a:lnTo>
                  <a:lnTo>
                    <a:pt x="323126" y="928928"/>
                  </a:lnTo>
                  <a:lnTo>
                    <a:pt x="364248" y="888606"/>
                  </a:lnTo>
                  <a:lnTo>
                    <a:pt x="386537" y="868260"/>
                  </a:lnTo>
                  <a:lnTo>
                    <a:pt x="391388" y="868603"/>
                  </a:lnTo>
                  <a:lnTo>
                    <a:pt x="400062" y="873899"/>
                  </a:lnTo>
                  <a:lnTo>
                    <a:pt x="402132" y="880427"/>
                  </a:lnTo>
                  <a:lnTo>
                    <a:pt x="402132" y="857719"/>
                  </a:lnTo>
                  <a:lnTo>
                    <a:pt x="401739" y="857427"/>
                  </a:lnTo>
                  <a:lnTo>
                    <a:pt x="401053" y="857161"/>
                  </a:lnTo>
                  <a:lnTo>
                    <a:pt x="394754" y="854798"/>
                  </a:lnTo>
                  <a:lnTo>
                    <a:pt x="387286" y="854125"/>
                  </a:lnTo>
                  <a:lnTo>
                    <a:pt x="379857" y="855510"/>
                  </a:lnTo>
                  <a:lnTo>
                    <a:pt x="374992" y="857161"/>
                  </a:lnTo>
                  <a:lnTo>
                    <a:pt x="372224" y="853948"/>
                  </a:lnTo>
                  <a:lnTo>
                    <a:pt x="366534" y="849363"/>
                  </a:lnTo>
                  <a:lnTo>
                    <a:pt x="363893" y="848334"/>
                  </a:lnTo>
                  <a:lnTo>
                    <a:pt x="363893" y="867130"/>
                  </a:lnTo>
                  <a:lnTo>
                    <a:pt x="331800" y="899058"/>
                  </a:lnTo>
                  <a:lnTo>
                    <a:pt x="298602" y="930960"/>
                  </a:lnTo>
                  <a:lnTo>
                    <a:pt x="287731" y="939038"/>
                  </a:lnTo>
                  <a:lnTo>
                    <a:pt x="287642" y="938872"/>
                  </a:lnTo>
                  <a:lnTo>
                    <a:pt x="315658" y="900874"/>
                  </a:lnTo>
                  <a:lnTo>
                    <a:pt x="340385" y="868781"/>
                  </a:lnTo>
                  <a:lnTo>
                    <a:pt x="352005" y="860107"/>
                  </a:lnTo>
                  <a:lnTo>
                    <a:pt x="353047" y="860107"/>
                  </a:lnTo>
                  <a:lnTo>
                    <a:pt x="355219" y="860628"/>
                  </a:lnTo>
                  <a:lnTo>
                    <a:pt x="356781" y="861314"/>
                  </a:lnTo>
                  <a:lnTo>
                    <a:pt x="358343" y="861923"/>
                  </a:lnTo>
                  <a:lnTo>
                    <a:pt x="360527" y="863587"/>
                  </a:lnTo>
                  <a:lnTo>
                    <a:pt x="361721" y="864793"/>
                  </a:lnTo>
                  <a:lnTo>
                    <a:pt x="363893" y="867130"/>
                  </a:lnTo>
                  <a:lnTo>
                    <a:pt x="363893" y="848334"/>
                  </a:lnTo>
                  <a:lnTo>
                    <a:pt x="359067" y="846442"/>
                  </a:lnTo>
                  <a:lnTo>
                    <a:pt x="351015" y="845477"/>
                  </a:lnTo>
                  <a:lnTo>
                    <a:pt x="343509" y="846747"/>
                  </a:lnTo>
                  <a:lnTo>
                    <a:pt x="338137" y="848652"/>
                  </a:lnTo>
                  <a:lnTo>
                    <a:pt x="332752" y="852563"/>
                  </a:lnTo>
                  <a:lnTo>
                    <a:pt x="329463" y="857161"/>
                  </a:lnTo>
                  <a:lnTo>
                    <a:pt x="327634" y="859675"/>
                  </a:lnTo>
                  <a:lnTo>
                    <a:pt x="322338" y="857072"/>
                  </a:lnTo>
                  <a:lnTo>
                    <a:pt x="318350" y="855078"/>
                  </a:lnTo>
                  <a:lnTo>
                    <a:pt x="318350" y="871474"/>
                  </a:lnTo>
                  <a:lnTo>
                    <a:pt x="318350" y="871728"/>
                  </a:lnTo>
                  <a:lnTo>
                    <a:pt x="312724" y="879500"/>
                  </a:lnTo>
                  <a:lnTo>
                    <a:pt x="296900" y="900887"/>
                  </a:lnTo>
                  <a:lnTo>
                    <a:pt x="287464" y="913536"/>
                  </a:lnTo>
                  <a:lnTo>
                    <a:pt x="280962" y="922045"/>
                  </a:lnTo>
                  <a:lnTo>
                    <a:pt x="280530" y="922477"/>
                  </a:lnTo>
                  <a:lnTo>
                    <a:pt x="279577" y="922045"/>
                  </a:lnTo>
                  <a:lnTo>
                    <a:pt x="278625" y="920826"/>
                  </a:lnTo>
                  <a:lnTo>
                    <a:pt x="277837" y="919327"/>
                  </a:lnTo>
                  <a:lnTo>
                    <a:pt x="278447" y="916343"/>
                  </a:lnTo>
                  <a:lnTo>
                    <a:pt x="294449" y="880745"/>
                  </a:lnTo>
                  <a:lnTo>
                    <a:pt x="306031" y="868781"/>
                  </a:lnTo>
                  <a:lnTo>
                    <a:pt x="311061" y="868781"/>
                  </a:lnTo>
                  <a:lnTo>
                    <a:pt x="313664" y="869391"/>
                  </a:lnTo>
                  <a:lnTo>
                    <a:pt x="315315" y="870000"/>
                  </a:lnTo>
                  <a:lnTo>
                    <a:pt x="316966" y="870686"/>
                  </a:lnTo>
                  <a:lnTo>
                    <a:pt x="318350" y="871474"/>
                  </a:lnTo>
                  <a:lnTo>
                    <a:pt x="318350" y="855078"/>
                  </a:lnTo>
                  <a:lnTo>
                    <a:pt x="317665" y="854722"/>
                  </a:lnTo>
                  <a:lnTo>
                    <a:pt x="316268" y="854468"/>
                  </a:lnTo>
                  <a:lnTo>
                    <a:pt x="309245" y="854468"/>
                  </a:lnTo>
                  <a:lnTo>
                    <a:pt x="273939" y="889165"/>
                  </a:lnTo>
                  <a:lnTo>
                    <a:pt x="267690" y="903046"/>
                  </a:lnTo>
                  <a:lnTo>
                    <a:pt x="264223" y="909815"/>
                  </a:lnTo>
                  <a:lnTo>
                    <a:pt x="263525" y="909548"/>
                  </a:lnTo>
                  <a:lnTo>
                    <a:pt x="259486" y="909358"/>
                  </a:lnTo>
                  <a:lnTo>
                    <a:pt x="170624" y="908596"/>
                  </a:lnTo>
                  <a:lnTo>
                    <a:pt x="161785" y="900099"/>
                  </a:lnTo>
                  <a:lnTo>
                    <a:pt x="156921" y="895502"/>
                  </a:lnTo>
                  <a:lnTo>
                    <a:pt x="156260" y="894943"/>
                  </a:lnTo>
                  <a:lnTo>
                    <a:pt x="150672" y="890206"/>
                  </a:lnTo>
                  <a:lnTo>
                    <a:pt x="122339" y="880427"/>
                  </a:lnTo>
                  <a:lnTo>
                    <a:pt x="108813" y="880973"/>
                  </a:lnTo>
                  <a:lnTo>
                    <a:pt x="95504" y="884656"/>
                  </a:lnTo>
                  <a:lnTo>
                    <a:pt x="90220" y="886828"/>
                  </a:lnTo>
                  <a:lnTo>
                    <a:pt x="90220" y="874509"/>
                  </a:lnTo>
                  <a:lnTo>
                    <a:pt x="89255" y="873988"/>
                  </a:lnTo>
                  <a:lnTo>
                    <a:pt x="76339" y="873988"/>
                  </a:lnTo>
                  <a:lnTo>
                    <a:pt x="76339" y="887869"/>
                  </a:lnTo>
                  <a:lnTo>
                    <a:pt x="76339" y="991958"/>
                  </a:lnTo>
                  <a:lnTo>
                    <a:pt x="62458" y="991958"/>
                  </a:lnTo>
                  <a:lnTo>
                    <a:pt x="62458" y="887869"/>
                  </a:lnTo>
                  <a:lnTo>
                    <a:pt x="76339" y="887869"/>
                  </a:lnTo>
                  <a:lnTo>
                    <a:pt x="76339" y="873988"/>
                  </a:lnTo>
                  <a:lnTo>
                    <a:pt x="62458" y="873988"/>
                  </a:lnTo>
                  <a:lnTo>
                    <a:pt x="62369" y="867130"/>
                  </a:lnTo>
                  <a:lnTo>
                    <a:pt x="62153" y="863574"/>
                  </a:lnTo>
                  <a:lnTo>
                    <a:pt x="58928" y="861034"/>
                  </a:lnTo>
                  <a:lnTo>
                    <a:pt x="49212" y="860183"/>
                  </a:lnTo>
                  <a:lnTo>
                    <a:pt x="29489" y="860107"/>
                  </a:lnTo>
                  <a:lnTo>
                    <a:pt x="0" y="860107"/>
                  </a:lnTo>
                  <a:lnTo>
                    <a:pt x="0" y="873988"/>
                  </a:lnTo>
                  <a:lnTo>
                    <a:pt x="48577" y="873988"/>
                  </a:lnTo>
                  <a:lnTo>
                    <a:pt x="48577" y="1012774"/>
                  </a:lnTo>
                  <a:lnTo>
                    <a:pt x="0" y="1012774"/>
                  </a:lnTo>
                  <a:lnTo>
                    <a:pt x="0" y="1026655"/>
                  </a:lnTo>
                  <a:lnTo>
                    <a:pt x="29489" y="1026655"/>
                  </a:lnTo>
                  <a:lnTo>
                    <a:pt x="49682" y="1026604"/>
                  </a:lnTo>
                  <a:lnTo>
                    <a:pt x="59347" y="1025499"/>
                  </a:lnTo>
                  <a:lnTo>
                    <a:pt x="62318" y="1021943"/>
                  </a:lnTo>
                  <a:lnTo>
                    <a:pt x="62407" y="1017143"/>
                  </a:lnTo>
                  <a:lnTo>
                    <a:pt x="62458" y="1005840"/>
                  </a:lnTo>
                  <a:lnTo>
                    <a:pt x="90220" y="1005840"/>
                  </a:lnTo>
                  <a:lnTo>
                    <a:pt x="90220" y="991958"/>
                  </a:lnTo>
                  <a:lnTo>
                    <a:pt x="90220" y="981544"/>
                  </a:lnTo>
                  <a:lnTo>
                    <a:pt x="96545" y="986840"/>
                  </a:lnTo>
                  <a:lnTo>
                    <a:pt x="131419" y="1009307"/>
                  </a:lnTo>
                  <a:lnTo>
                    <a:pt x="168440" y="1022540"/>
                  </a:lnTo>
                  <a:lnTo>
                    <a:pt x="208191" y="1026655"/>
                  </a:lnTo>
                  <a:lnTo>
                    <a:pt x="237578" y="1024420"/>
                  </a:lnTo>
                  <a:lnTo>
                    <a:pt x="278168" y="1011910"/>
                  </a:lnTo>
                  <a:lnTo>
                    <a:pt x="315925" y="990053"/>
                  </a:lnTo>
                  <a:lnTo>
                    <a:pt x="348830" y="958964"/>
                  </a:lnTo>
                  <a:lnTo>
                    <a:pt x="395871" y="912063"/>
                  </a:lnTo>
                  <a:lnTo>
                    <a:pt x="415074" y="880973"/>
                  </a:lnTo>
                  <a:lnTo>
                    <a:pt x="415074" y="872070"/>
                  </a:lnTo>
                  <a:close/>
                </a:path>
                <a:path w="7569834" h="1355725">
                  <a:moveTo>
                    <a:pt x="7569555" y="722426"/>
                  </a:moveTo>
                  <a:lnTo>
                    <a:pt x="5547550" y="722426"/>
                  </a:lnTo>
                  <a:lnTo>
                    <a:pt x="5547550" y="1355572"/>
                  </a:lnTo>
                  <a:lnTo>
                    <a:pt x="7569555" y="1355572"/>
                  </a:lnTo>
                  <a:lnTo>
                    <a:pt x="7569555" y="722426"/>
                  </a:lnTo>
                  <a:close/>
                </a:path>
                <a:path w="7569834" h="1355725">
                  <a:moveTo>
                    <a:pt x="7569555" y="0"/>
                  </a:moveTo>
                  <a:lnTo>
                    <a:pt x="5547550" y="0"/>
                  </a:lnTo>
                  <a:lnTo>
                    <a:pt x="5547550" y="633145"/>
                  </a:lnTo>
                  <a:lnTo>
                    <a:pt x="7569555" y="633145"/>
                  </a:lnTo>
                  <a:lnTo>
                    <a:pt x="75695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296950" y="1267535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296950" y="199916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28293" y="1290067"/>
              <a:ext cx="265870" cy="277365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5414898" y="1116774"/>
              <a:ext cx="1041400" cy="1355725"/>
            </a:xfrm>
            <a:custGeom>
              <a:avLst/>
              <a:gdLst/>
              <a:ahLst/>
              <a:cxnLst/>
              <a:rect l="l" t="t" r="r" b="b"/>
              <a:pathLst>
                <a:path w="1041400" h="1355725">
                  <a:moveTo>
                    <a:pt x="1041095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041095" y="1355585"/>
                  </a:lnTo>
                  <a:lnTo>
                    <a:pt x="1041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0" y="5501647"/>
            <a:ext cx="10800080" cy="1572895"/>
            <a:chOff x="0" y="5501647"/>
            <a:chExt cx="10800080" cy="1572895"/>
          </a:xfrm>
        </p:grpSpPr>
        <p:sp>
          <p:nvSpPr>
            <p:cNvPr id="19" name="object 19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09300" y="6444599"/>
              <a:ext cx="184556" cy="183719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001204" y="5718415"/>
              <a:ext cx="8898890" cy="1355725"/>
            </a:xfrm>
            <a:custGeom>
              <a:avLst/>
              <a:gdLst/>
              <a:ahLst/>
              <a:cxnLst/>
              <a:rect l="l" t="t" r="r" b="b"/>
              <a:pathLst>
                <a:path w="8898890" h="1355725">
                  <a:moveTo>
                    <a:pt x="218033" y="959002"/>
                  </a:moveTo>
                  <a:lnTo>
                    <a:pt x="217284" y="957275"/>
                  </a:lnTo>
                  <a:lnTo>
                    <a:pt x="215963" y="956043"/>
                  </a:lnTo>
                  <a:lnTo>
                    <a:pt x="214071" y="954074"/>
                  </a:lnTo>
                  <a:lnTo>
                    <a:pt x="213398" y="953985"/>
                  </a:lnTo>
                  <a:lnTo>
                    <a:pt x="196227" y="953985"/>
                  </a:lnTo>
                  <a:lnTo>
                    <a:pt x="195567" y="954074"/>
                  </a:lnTo>
                  <a:lnTo>
                    <a:pt x="193662" y="956043"/>
                  </a:lnTo>
                  <a:lnTo>
                    <a:pt x="192341" y="957275"/>
                  </a:lnTo>
                  <a:lnTo>
                    <a:pt x="191592" y="959002"/>
                  </a:lnTo>
                  <a:lnTo>
                    <a:pt x="191592" y="962113"/>
                  </a:lnTo>
                  <a:lnTo>
                    <a:pt x="192341" y="963841"/>
                  </a:lnTo>
                  <a:lnTo>
                    <a:pt x="193662" y="965073"/>
                  </a:lnTo>
                  <a:lnTo>
                    <a:pt x="195567" y="967041"/>
                  </a:lnTo>
                  <a:lnTo>
                    <a:pt x="196227" y="967130"/>
                  </a:lnTo>
                  <a:lnTo>
                    <a:pt x="213398" y="967130"/>
                  </a:lnTo>
                  <a:lnTo>
                    <a:pt x="214071" y="967041"/>
                  </a:lnTo>
                  <a:lnTo>
                    <a:pt x="215963" y="965073"/>
                  </a:lnTo>
                  <a:lnTo>
                    <a:pt x="217284" y="963841"/>
                  </a:lnTo>
                  <a:lnTo>
                    <a:pt x="218033" y="962113"/>
                  </a:lnTo>
                  <a:lnTo>
                    <a:pt x="218033" y="959002"/>
                  </a:lnTo>
                  <a:close/>
                </a:path>
                <a:path w="8898890" h="1355725">
                  <a:moveTo>
                    <a:pt x="409600" y="762152"/>
                  </a:moveTo>
                  <a:lnTo>
                    <a:pt x="409028" y="723252"/>
                  </a:lnTo>
                  <a:lnTo>
                    <a:pt x="407212" y="711212"/>
                  </a:lnTo>
                  <a:lnTo>
                    <a:pt x="406958" y="709472"/>
                  </a:lnTo>
                  <a:lnTo>
                    <a:pt x="402551" y="704646"/>
                  </a:lnTo>
                  <a:lnTo>
                    <a:pt x="399199" y="701065"/>
                  </a:lnTo>
                  <a:lnTo>
                    <a:pt x="396608" y="700506"/>
                  </a:lnTo>
                  <a:lnTo>
                    <a:pt x="396608" y="947432"/>
                  </a:lnTo>
                  <a:lnTo>
                    <a:pt x="396278" y="957694"/>
                  </a:lnTo>
                  <a:lnTo>
                    <a:pt x="396024" y="967955"/>
                  </a:lnTo>
                  <a:lnTo>
                    <a:pt x="393306" y="970584"/>
                  </a:lnTo>
                  <a:lnTo>
                    <a:pt x="390664" y="973289"/>
                  </a:lnTo>
                  <a:lnTo>
                    <a:pt x="243052" y="973289"/>
                  </a:lnTo>
                  <a:lnTo>
                    <a:pt x="243052" y="1006538"/>
                  </a:lnTo>
                  <a:lnTo>
                    <a:pt x="166649" y="1006538"/>
                  </a:lnTo>
                  <a:lnTo>
                    <a:pt x="168135" y="998575"/>
                  </a:lnTo>
                  <a:lnTo>
                    <a:pt x="170446" y="986840"/>
                  </a:lnTo>
                  <a:lnTo>
                    <a:pt x="239179" y="986840"/>
                  </a:lnTo>
                  <a:lnTo>
                    <a:pt x="241554" y="998905"/>
                  </a:lnTo>
                  <a:lnTo>
                    <a:pt x="242557" y="1004239"/>
                  </a:lnTo>
                  <a:lnTo>
                    <a:pt x="243052" y="1006538"/>
                  </a:lnTo>
                  <a:lnTo>
                    <a:pt x="243052" y="973289"/>
                  </a:lnTo>
                  <a:lnTo>
                    <a:pt x="18961" y="973289"/>
                  </a:lnTo>
                  <a:lnTo>
                    <a:pt x="16319" y="970584"/>
                  </a:lnTo>
                  <a:lnTo>
                    <a:pt x="13589" y="967955"/>
                  </a:lnTo>
                  <a:lnTo>
                    <a:pt x="13347" y="957694"/>
                  </a:lnTo>
                  <a:lnTo>
                    <a:pt x="13017" y="947432"/>
                  </a:lnTo>
                  <a:lnTo>
                    <a:pt x="396608" y="947432"/>
                  </a:lnTo>
                  <a:lnTo>
                    <a:pt x="396608" y="700506"/>
                  </a:lnTo>
                  <a:lnTo>
                    <a:pt x="396443" y="700468"/>
                  </a:lnTo>
                  <a:lnTo>
                    <a:pt x="396443" y="934288"/>
                  </a:lnTo>
                  <a:lnTo>
                    <a:pt x="13182" y="934288"/>
                  </a:lnTo>
                  <a:lnTo>
                    <a:pt x="13347" y="825500"/>
                  </a:lnTo>
                  <a:lnTo>
                    <a:pt x="13589" y="716876"/>
                  </a:lnTo>
                  <a:lnTo>
                    <a:pt x="302082" y="711301"/>
                  </a:lnTo>
                  <a:lnTo>
                    <a:pt x="390664" y="711377"/>
                  </a:lnTo>
                  <a:lnTo>
                    <a:pt x="393306" y="714095"/>
                  </a:lnTo>
                  <a:lnTo>
                    <a:pt x="396024" y="716711"/>
                  </a:lnTo>
                  <a:lnTo>
                    <a:pt x="396303" y="842340"/>
                  </a:lnTo>
                  <a:lnTo>
                    <a:pt x="396443" y="934288"/>
                  </a:lnTo>
                  <a:lnTo>
                    <a:pt x="396443" y="700468"/>
                  </a:lnTo>
                  <a:lnTo>
                    <a:pt x="389966" y="699033"/>
                  </a:lnTo>
                  <a:lnTo>
                    <a:pt x="362610" y="698106"/>
                  </a:lnTo>
                  <a:lnTo>
                    <a:pt x="304863" y="697865"/>
                  </a:lnTo>
                  <a:lnTo>
                    <a:pt x="50469" y="698131"/>
                  </a:lnTo>
                  <a:lnTo>
                    <a:pt x="10045" y="701687"/>
                  </a:lnTo>
                  <a:lnTo>
                    <a:pt x="0" y="762152"/>
                  </a:lnTo>
                  <a:lnTo>
                    <a:pt x="0" y="922464"/>
                  </a:lnTo>
                  <a:lnTo>
                    <a:pt x="609" y="961364"/>
                  </a:lnTo>
                  <a:lnTo>
                    <a:pt x="43637" y="986790"/>
                  </a:lnTo>
                  <a:lnTo>
                    <a:pt x="88506" y="986840"/>
                  </a:lnTo>
                  <a:lnTo>
                    <a:pt x="157073" y="986840"/>
                  </a:lnTo>
                  <a:lnTo>
                    <a:pt x="155587" y="994803"/>
                  </a:lnTo>
                  <a:lnTo>
                    <a:pt x="154762" y="998905"/>
                  </a:lnTo>
                  <a:lnTo>
                    <a:pt x="153263" y="1006538"/>
                  </a:lnTo>
                  <a:lnTo>
                    <a:pt x="122961" y="1006538"/>
                  </a:lnTo>
                  <a:lnTo>
                    <a:pt x="120967" y="1008595"/>
                  </a:lnTo>
                  <a:lnTo>
                    <a:pt x="118986" y="1010488"/>
                  </a:lnTo>
                  <a:lnTo>
                    <a:pt x="118986" y="1035443"/>
                  </a:lnTo>
                  <a:lnTo>
                    <a:pt x="120967" y="1037336"/>
                  </a:lnTo>
                  <a:lnTo>
                    <a:pt x="122961" y="1039380"/>
                  </a:lnTo>
                  <a:lnTo>
                    <a:pt x="286664" y="1039380"/>
                  </a:lnTo>
                  <a:lnTo>
                    <a:pt x="288645" y="1037336"/>
                  </a:lnTo>
                  <a:lnTo>
                    <a:pt x="290626" y="1035443"/>
                  </a:lnTo>
                  <a:lnTo>
                    <a:pt x="290715" y="1026248"/>
                  </a:lnTo>
                  <a:lnTo>
                    <a:pt x="290715" y="1019683"/>
                  </a:lnTo>
                  <a:lnTo>
                    <a:pt x="290626" y="1010488"/>
                  </a:lnTo>
                  <a:lnTo>
                    <a:pt x="288645" y="1008595"/>
                  </a:lnTo>
                  <a:lnTo>
                    <a:pt x="286664" y="1006538"/>
                  </a:lnTo>
                  <a:lnTo>
                    <a:pt x="277495" y="1006538"/>
                  </a:lnTo>
                  <a:lnTo>
                    <a:pt x="277495" y="1019683"/>
                  </a:lnTo>
                  <a:lnTo>
                    <a:pt x="277495" y="1026248"/>
                  </a:lnTo>
                  <a:lnTo>
                    <a:pt x="132118" y="1026248"/>
                  </a:lnTo>
                  <a:lnTo>
                    <a:pt x="132118" y="1019683"/>
                  </a:lnTo>
                  <a:lnTo>
                    <a:pt x="277495" y="1019683"/>
                  </a:lnTo>
                  <a:lnTo>
                    <a:pt x="277495" y="1006538"/>
                  </a:lnTo>
                  <a:lnTo>
                    <a:pt x="256349" y="1006538"/>
                  </a:lnTo>
                  <a:lnTo>
                    <a:pt x="254800" y="998575"/>
                  </a:lnTo>
                  <a:lnTo>
                    <a:pt x="253961" y="994397"/>
                  </a:lnTo>
                  <a:lnTo>
                    <a:pt x="252552" y="986840"/>
                  </a:lnTo>
                  <a:lnTo>
                    <a:pt x="392722" y="986421"/>
                  </a:lnTo>
                  <a:lnTo>
                    <a:pt x="396862" y="984211"/>
                  </a:lnTo>
                  <a:lnTo>
                    <a:pt x="401726" y="981671"/>
                  </a:lnTo>
                  <a:lnTo>
                    <a:pt x="404622" y="978712"/>
                  </a:lnTo>
                  <a:lnTo>
                    <a:pt x="407492" y="973289"/>
                  </a:lnTo>
                  <a:lnTo>
                    <a:pt x="409244" y="970000"/>
                  </a:lnTo>
                  <a:lnTo>
                    <a:pt x="409295" y="947432"/>
                  </a:lnTo>
                  <a:lnTo>
                    <a:pt x="409321" y="934288"/>
                  </a:lnTo>
                  <a:lnTo>
                    <a:pt x="409498" y="843978"/>
                  </a:lnTo>
                  <a:lnTo>
                    <a:pt x="409600" y="762152"/>
                  </a:lnTo>
                  <a:close/>
                </a:path>
                <a:path w="8898890" h="1355725">
                  <a:moveTo>
                    <a:pt x="8898776" y="0"/>
                  </a:moveTo>
                  <a:lnTo>
                    <a:pt x="7656792" y="0"/>
                  </a:lnTo>
                  <a:lnTo>
                    <a:pt x="7656792" y="1355585"/>
                  </a:lnTo>
                  <a:lnTo>
                    <a:pt x="8898776" y="1355585"/>
                  </a:lnTo>
                  <a:lnTo>
                    <a:pt x="88987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658000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24" name="object 24"/>
          <p:cNvSpPr txBox="1"/>
          <p:nvPr/>
        </p:nvSpPr>
        <p:spPr>
          <a:xfrm>
            <a:off x="1710491" y="1057941"/>
            <a:ext cx="25050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пр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ления 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финансовых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услуг</a:t>
            </a:r>
            <a:endParaRPr sz="16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биометрии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бербан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31178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Невозможность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получения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финан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луги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без карты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или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паспорта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414898" y="2562351"/>
            <a:ext cx="4485640" cy="273621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330200">
              <a:lnSpc>
                <a:spcPct val="100000"/>
              </a:lnSpc>
              <a:spcBef>
                <a:spcPts val="85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Биометрические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сервисы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использованием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 применяются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получения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финансовых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услуг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отделениях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банка,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банкоматах,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подтверждении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подозрительных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операций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удаленных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каналах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обслуживания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(система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«Сбербанк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Онлайн»)</a:t>
            </a:r>
            <a:endParaRPr sz="800">
              <a:latin typeface="Trebuchet MS"/>
              <a:cs typeface="Trebuchet MS"/>
            </a:endParaRPr>
          </a:p>
          <a:p>
            <a:pPr marL="89535" marR="197485">
              <a:lnSpc>
                <a:spcPct val="100000"/>
              </a:lnSpc>
              <a:spcBef>
                <a:spcPts val="57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Биометрия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устройствах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камерой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применяется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фотографирования,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проверки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качества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фото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предотвращения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мошенничества.</a:t>
            </a:r>
            <a:endParaRPr sz="800">
              <a:latin typeface="Trebuchet MS"/>
              <a:cs typeface="Trebuchet MS"/>
            </a:endParaRPr>
          </a:p>
          <a:p>
            <a:pPr marL="89535" marR="260985">
              <a:lnSpc>
                <a:spcPct val="100000"/>
              </a:lnSpc>
              <a:spcBef>
                <a:spcPts val="565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Биометрическая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использует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распознавания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лиц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проверок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мошеннические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действия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реального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времени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аутентификации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клиента.</a:t>
            </a:r>
            <a:endParaRPr sz="800">
              <a:latin typeface="Trebuchet MS"/>
              <a:cs typeface="Trebuchet MS"/>
            </a:endParaRPr>
          </a:p>
          <a:p>
            <a:pPr marL="89535" marR="754380">
              <a:lnSpc>
                <a:spcPct val="100000"/>
              </a:lnSpc>
              <a:spcBef>
                <a:spcPts val="565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Данные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алгоритмы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обеспечивают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необходимую точность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безопасность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проведении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операций.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мы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понимаем,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что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это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именно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вы.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бербан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9998" y="4342345"/>
            <a:ext cx="4425315" cy="95631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990003" y="4614074"/>
            <a:ext cx="2143760" cy="583565"/>
          </a:xfrm>
          <a:prstGeom prst="rect">
            <a:avLst/>
          </a:prstGeom>
          <a:solidFill>
            <a:srgbClr val="435165"/>
          </a:solidFill>
        </p:spPr>
        <p:txBody>
          <a:bodyPr wrap="square" lIns="0" tIns="57150" rIns="0" bIns="0" rtlCol="0" vert="horz">
            <a:spAutoFit/>
          </a:bodyPr>
          <a:lstStyle/>
          <a:p>
            <a:pPr marL="69850" marR="463550">
              <a:lnSpc>
                <a:spcPct val="100000"/>
              </a:lnSpc>
              <a:spcBef>
                <a:spcPts val="45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Возможность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обслуживания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без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карты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или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паспо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а.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окра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 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ау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ентифи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ации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лении</a:t>
            </a:r>
            <a:endParaRPr sz="7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155"/>
              </a:spcBef>
            </a:pP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60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мин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40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унд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2" name="object 3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825475" y="2902353"/>
            <a:ext cx="1041100" cy="171361"/>
          </a:xfrm>
          <a:prstGeom prst="rect">
            <a:avLst/>
          </a:prstGeom>
        </p:spPr>
      </p:pic>
      <p:pic>
        <p:nvPicPr>
          <p:cNvPr id="33" name="object 3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825475" y="3766484"/>
            <a:ext cx="1041100" cy="171361"/>
          </a:xfrm>
          <a:prstGeom prst="rect">
            <a:avLst/>
          </a:prstGeom>
        </p:spPr>
      </p:pic>
      <p:grpSp>
        <p:nvGrpSpPr>
          <p:cNvPr id="34" name="object 34"/>
          <p:cNvGrpSpPr/>
          <p:nvPr/>
        </p:nvGrpSpPr>
        <p:grpSpPr>
          <a:xfrm>
            <a:off x="5773760" y="1094320"/>
            <a:ext cx="4126865" cy="1355725"/>
            <a:chOff x="5773760" y="1094320"/>
            <a:chExt cx="4126865" cy="1355725"/>
          </a:xfrm>
        </p:grpSpPr>
        <p:pic>
          <p:nvPicPr>
            <p:cNvPr id="35" name="object 3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48603" y="1241415"/>
              <a:ext cx="173700" cy="180279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5773750" y="1227073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5">
                  <a:moveTo>
                    <a:pt x="81000" y="194957"/>
                  </a:moveTo>
                  <a:lnTo>
                    <a:pt x="33743" y="194957"/>
                  </a:lnTo>
                  <a:lnTo>
                    <a:pt x="33743" y="166890"/>
                  </a:lnTo>
                  <a:lnTo>
                    <a:pt x="20675" y="166890"/>
                  </a:lnTo>
                  <a:lnTo>
                    <a:pt x="20675" y="208457"/>
                  </a:lnTo>
                  <a:lnTo>
                    <a:pt x="81000" y="208457"/>
                  </a:lnTo>
                  <a:lnTo>
                    <a:pt x="81000" y="194957"/>
                  </a:lnTo>
                  <a:close/>
                </a:path>
                <a:path w="323850" h="208915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5">
                  <a:moveTo>
                    <a:pt x="302717" y="166890"/>
                  </a:moveTo>
                  <a:lnTo>
                    <a:pt x="289648" y="166890"/>
                  </a:lnTo>
                  <a:lnTo>
                    <a:pt x="289648" y="194957"/>
                  </a:lnTo>
                  <a:lnTo>
                    <a:pt x="242392" y="194957"/>
                  </a:lnTo>
                  <a:lnTo>
                    <a:pt x="242392" y="208457"/>
                  </a:lnTo>
                  <a:lnTo>
                    <a:pt x="302717" y="208457"/>
                  </a:lnTo>
                  <a:lnTo>
                    <a:pt x="302717" y="166890"/>
                  </a:lnTo>
                  <a:close/>
                </a:path>
                <a:path w="323850" h="208915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5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01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82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399"/>
                  </a:lnTo>
                  <a:lnTo>
                    <a:pt x="67767" y="148945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86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58"/>
                  </a:lnTo>
                  <a:lnTo>
                    <a:pt x="255054" y="59512"/>
                  </a:lnTo>
                  <a:lnTo>
                    <a:pt x="288036" y="85115"/>
                  </a:lnTo>
                  <a:lnTo>
                    <a:pt x="307492" y="104228"/>
                  </a:lnTo>
                  <a:lnTo>
                    <a:pt x="307492" y="85001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60"/>
                  </a:lnTo>
                  <a:lnTo>
                    <a:pt x="49720" y="55587"/>
                  </a:lnTo>
                  <a:lnTo>
                    <a:pt x="15760" y="84963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69"/>
                  </a:lnTo>
                  <a:lnTo>
                    <a:pt x="99644" y="181597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17397" y="1832240"/>
              <a:ext cx="236639" cy="247342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658000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0" name="object 40"/>
          <p:cNvSpPr/>
          <p:nvPr/>
        </p:nvSpPr>
        <p:spPr>
          <a:xfrm>
            <a:off x="5414898" y="5731116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  <a:spcBef>
                <a:spcPts val="730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 algn="ctr" marL="169545" marR="161925">
              <a:lnSpc>
                <a:spcPct val="100000"/>
              </a:lnSpc>
              <a:spcBef>
                <a:spcPts val="735"/>
              </a:spcBef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языка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4" name="object 44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45" name="object 45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990003" y="9228428"/>
              <a:ext cx="6588759" cy="583565"/>
            </a:xfrm>
            <a:custGeom>
              <a:avLst/>
              <a:gdLst/>
              <a:ahLst/>
              <a:cxnLst/>
              <a:rect l="l" t="t" r="r" b="b"/>
              <a:pathLst>
                <a:path w="6588759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6588759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  <a:path w="6588759" h="583565">
                  <a:moveTo>
                    <a:pt x="6588379" y="0"/>
                  </a:moveTo>
                  <a:lnTo>
                    <a:pt x="4445228" y="0"/>
                  </a:lnTo>
                  <a:lnTo>
                    <a:pt x="4445228" y="583476"/>
                  </a:lnTo>
                  <a:lnTo>
                    <a:pt x="6588379" y="583476"/>
                  </a:lnTo>
                  <a:lnTo>
                    <a:pt x="6588379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" name="object 47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48" name="object 48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7296950" y="6613511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53" name="object 53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720950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7296950" y="5881903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828292" y="5904416"/>
              <a:ext cx="265870" cy="277365"/>
            </a:xfrm>
            <a:prstGeom prst="rect">
              <a:avLst/>
            </a:prstGeom>
          </p:spPr>
        </p:pic>
      </p:grpSp>
      <p:grpSp>
        <p:nvGrpSpPr>
          <p:cNvPr id="57" name="object 57"/>
          <p:cNvGrpSpPr/>
          <p:nvPr/>
        </p:nvGrpSpPr>
        <p:grpSpPr>
          <a:xfrm>
            <a:off x="5773760" y="5814412"/>
            <a:ext cx="323850" cy="839469"/>
            <a:chOff x="5773760" y="5814412"/>
            <a:chExt cx="323850" cy="839469"/>
          </a:xfrm>
        </p:grpSpPr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48603" y="5828766"/>
              <a:ext cx="173700" cy="180279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5773750" y="5814415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4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4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4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4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4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587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778860" y="6403079"/>
              <a:ext cx="313183" cy="250398"/>
            </a:xfrm>
            <a:prstGeom prst="rect">
              <a:avLst/>
            </a:prstGeom>
          </p:spPr>
        </p:pic>
      </p:grpSp>
      <p:sp>
        <p:nvSpPr>
          <p:cNvPr id="61" name="object 61"/>
          <p:cNvSpPr txBox="1"/>
          <p:nvPr/>
        </p:nvSpPr>
        <p:spPr>
          <a:xfrm>
            <a:off x="1710491" y="5672292"/>
            <a:ext cx="265620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ИИ-пла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форма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раб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ты 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документами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«Биор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402908" y="8675091"/>
            <a:ext cx="76708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Росаккредитация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623828" y="8680763"/>
            <a:ext cx="46482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оср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тр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67945" indent="-108585">
              <a:lnSpc>
                <a:spcPct val="100000"/>
              </a:lnSpc>
              <a:spcBef>
                <a:spcPts val="894"/>
              </a:spcBef>
              <a:buChar char="•"/>
              <a:tabLst>
                <a:tab pos="198120" algn="l"/>
              </a:tabLst>
            </a:pP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льшой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-50">
                <a:solidFill>
                  <a:srgbClr val="231F20"/>
                </a:solidFill>
                <a:latin typeface="Trebuchet MS"/>
                <a:cs typeface="Trebuchet MS"/>
              </a:rPr>
              <a:t>ъ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ем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7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умен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запро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 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коротким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регламентированным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 сроком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обработки</a:t>
            </a:r>
            <a:endParaRPr sz="600">
              <a:latin typeface="Trebuchet MS"/>
              <a:cs typeface="Trebuchet MS"/>
            </a:endParaRPr>
          </a:p>
          <a:p>
            <a:pPr marL="197485" marR="18669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Высокие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трудозатраты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сотрудников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ведомств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дн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типные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ачи,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-85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ч. 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обраб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50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умен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запро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endParaRPr sz="600">
              <a:latin typeface="Trebuchet MS"/>
              <a:cs typeface="Trebuchet MS"/>
            </a:endParaRPr>
          </a:p>
          <a:p>
            <a:pPr marL="197485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Низ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ое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аче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анных</a:t>
            </a:r>
            <a:endParaRPr sz="600">
              <a:latin typeface="Trebuchet MS"/>
              <a:cs typeface="Trebuchet MS"/>
            </a:endParaRPr>
          </a:p>
          <a:p>
            <a:pPr marL="197485">
              <a:lnSpc>
                <a:spcPct val="100000"/>
              </a:lnSpc>
            </a:pP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твенных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емах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13995">
              <a:lnSpc>
                <a:spcPct val="100000"/>
              </a:lnSpc>
              <a:spcBef>
                <a:spcPts val="875"/>
              </a:spcBef>
            </a:pP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ИИ-платформа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обработки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входящей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документации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повышает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эффективность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работы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ведомств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счет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автоматического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распознавания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анализа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информации.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Источником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могут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быть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endParaRPr sz="700">
              <a:latin typeface="Trebuchet MS"/>
              <a:cs typeface="Trebuchet MS"/>
            </a:endParaRPr>
          </a:p>
          <a:p>
            <a:pPr marL="89535" marR="247650">
              <a:lnSpc>
                <a:spcPct val="100000"/>
              </a:lnSpc>
            </a:pP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только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обращения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граждан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электронная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корреспонденция,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но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архивные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документы, в </a:t>
            </a:r>
            <a:r>
              <a:rPr dirty="0" sz="700" spc="-80">
                <a:solidFill>
                  <a:srgbClr val="231F20"/>
                </a:solidFill>
                <a:latin typeface="Trebuchet MS"/>
                <a:cs typeface="Trebuchet MS"/>
              </a:rPr>
              <a:t>т. 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ч. 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рукописные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документы.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Благодаря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автоматизации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обработки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документов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значительно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ускоряется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взаимодействие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гражданами.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рамках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этой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системы также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реализованы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механизмы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проверки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достоверности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данных,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что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настроить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ее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под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уникальные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задачи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ведомства.</a:t>
            </a:r>
            <a:endParaRPr sz="700">
              <a:latin typeface="Trebuchet MS"/>
              <a:cs typeface="Trebuchet MS"/>
            </a:endParaRPr>
          </a:p>
          <a:p>
            <a:pPr marL="89535" marR="217170">
              <a:lnSpc>
                <a:spcPct val="100000"/>
              </a:lnSpc>
              <a:spcBef>
                <a:spcPts val="565"/>
              </a:spcBef>
            </a:pP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Эффект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работы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системы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синергетический,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так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как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она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способствует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автоматизации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государственных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услуг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использованием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цифровых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помощников,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созданию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цифровой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платформы </a:t>
            </a:r>
            <a:r>
              <a:rPr dirty="0" sz="700" spc="-204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представления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переходу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стандартам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Национальной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данными.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990000" y="8108154"/>
            <a:ext cx="5556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за</a:t>
            </a:r>
            <a:r>
              <a:rPr dirty="0" sz="1000" spc="-3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000" spc="3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з</a:t>
            </a:r>
            <a:r>
              <a:rPr dirty="0" sz="1000" spc="-25" b="1">
                <a:solidFill>
                  <a:srgbClr val="3763AF"/>
                </a:solidFill>
                <a:latin typeface="Trebuchet MS"/>
                <a:cs typeface="Trebuchet MS"/>
              </a:rPr>
              <a:t>чик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990000" y="9005161"/>
            <a:ext cx="188722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скорости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обработки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входящих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запросов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302613" y="9272824"/>
            <a:ext cx="18700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доли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непроизводительного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труда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525227" y="9272824"/>
            <a:ext cx="20129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По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льным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про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ц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ам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ля 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непроизводительного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труда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может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сократиться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060274" y="9613069"/>
            <a:ext cx="4654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0" b="1">
                <a:solidFill>
                  <a:srgbClr val="FFFFFF"/>
                </a:solidFill>
                <a:latin typeface="Trebuchet MS"/>
                <a:cs typeface="Trebuchet MS"/>
              </a:rPr>
              <a:t>3–5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раз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302613" y="9613069"/>
            <a:ext cx="354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525227" y="9613069"/>
            <a:ext cx="3429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9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7%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74" name="object 74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921001" y="7385062"/>
            <a:ext cx="850036" cy="285241"/>
          </a:xfrm>
          <a:prstGeom prst="rect">
            <a:avLst/>
          </a:prstGeom>
        </p:spPr>
      </p:pic>
      <p:grpSp>
        <p:nvGrpSpPr>
          <p:cNvPr id="75" name="object 75"/>
          <p:cNvGrpSpPr/>
          <p:nvPr/>
        </p:nvGrpSpPr>
        <p:grpSpPr>
          <a:xfrm>
            <a:off x="1374575" y="8346617"/>
            <a:ext cx="1935480" cy="304800"/>
            <a:chOff x="1374575" y="8346617"/>
            <a:chExt cx="1935480" cy="304800"/>
          </a:xfrm>
        </p:grpSpPr>
        <p:pic>
          <p:nvPicPr>
            <p:cNvPr id="76" name="object 7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74575" y="8346617"/>
              <a:ext cx="810433" cy="282371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390114" y="8346617"/>
              <a:ext cx="919480" cy="304787"/>
            </a:xfrm>
            <a:prstGeom prst="rect">
              <a:avLst/>
            </a:prstGeom>
          </p:spPr>
        </p:pic>
      </p:grpSp>
      <p:sp>
        <p:nvSpPr>
          <p:cNvPr id="78" name="object 7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52</a:t>
            </a:r>
          </a:p>
        </p:txBody>
      </p:sp>
      <p:sp>
        <p:nvSpPr>
          <p:cNvPr id="79" name="object 7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3" name="object 3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9300" y="6444599"/>
              <a:ext cx="184556" cy="1837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001204" y="5731115"/>
              <a:ext cx="5455285" cy="1355725"/>
            </a:xfrm>
            <a:custGeom>
              <a:avLst/>
              <a:gdLst/>
              <a:ahLst/>
              <a:cxnLst/>
              <a:rect l="l" t="t" r="r" b="b"/>
              <a:pathLst>
                <a:path w="5455285" h="1355725">
                  <a:moveTo>
                    <a:pt x="218033" y="946302"/>
                  </a:moveTo>
                  <a:lnTo>
                    <a:pt x="217284" y="944575"/>
                  </a:lnTo>
                  <a:lnTo>
                    <a:pt x="215963" y="943343"/>
                  </a:lnTo>
                  <a:lnTo>
                    <a:pt x="214071" y="941374"/>
                  </a:lnTo>
                  <a:lnTo>
                    <a:pt x="213398" y="941285"/>
                  </a:lnTo>
                  <a:lnTo>
                    <a:pt x="196227" y="941285"/>
                  </a:lnTo>
                  <a:lnTo>
                    <a:pt x="195567" y="941374"/>
                  </a:lnTo>
                  <a:lnTo>
                    <a:pt x="193662" y="943343"/>
                  </a:lnTo>
                  <a:lnTo>
                    <a:pt x="192341" y="944575"/>
                  </a:lnTo>
                  <a:lnTo>
                    <a:pt x="191592" y="946302"/>
                  </a:lnTo>
                  <a:lnTo>
                    <a:pt x="191592" y="949413"/>
                  </a:lnTo>
                  <a:lnTo>
                    <a:pt x="192341" y="951141"/>
                  </a:lnTo>
                  <a:lnTo>
                    <a:pt x="193662" y="952373"/>
                  </a:lnTo>
                  <a:lnTo>
                    <a:pt x="195567" y="954341"/>
                  </a:lnTo>
                  <a:lnTo>
                    <a:pt x="196227" y="954430"/>
                  </a:lnTo>
                  <a:lnTo>
                    <a:pt x="213398" y="954430"/>
                  </a:lnTo>
                  <a:lnTo>
                    <a:pt x="214071" y="954341"/>
                  </a:lnTo>
                  <a:lnTo>
                    <a:pt x="215963" y="952373"/>
                  </a:lnTo>
                  <a:lnTo>
                    <a:pt x="217284" y="951141"/>
                  </a:lnTo>
                  <a:lnTo>
                    <a:pt x="218033" y="949413"/>
                  </a:lnTo>
                  <a:lnTo>
                    <a:pt x="218033" y="946302"/>
                  </a:lnTo>
                  <a:close/>
                </a:path>
                <a:path w="5455285" h="1355725">
                  <a:moveTo>
                    <a:pt x="409600" y="749452"/>
                  </a:moveTo>
                  <a:lnTo>
                    <a:pt x="409028" y="710552"/>
                  </a:lnTo>
                  <a:lnTo>
                    <a:pt x="407212" y="698512"/>
                  </a:lnTo>
                  <a:lnTo>
                    <a:pt x="406958" y="696772"/>
                  </a:lnTo>
                  <a:lnTo>
                    <a:pt x="402551" y="691946"/>
                  </a:lnTo>
                  <a:lnTo>
                    <a:pt x="399199" y="688365"/>
                  </a:lnTo>
                  <a:lnTo>
                    <a:pt x="396608" y="687806"/>
                  </a:lnTo>
                  <a:lnTo>
                    <a:pt x="396608" y="934732"/>
                  </a:lnTo>
                  <a:lnTo>
                    <a:pt x="396278" y="944994"/>
                  </a:lnTo>
                  <a:lnTo>
                    <a:pt x="396024" y="955255"/>
                  </a:lnTo>
                  <a:lnTo>
                    <a:pt x="393306" y="957884"/>
                  </a:lnTo>
                  <a:lnTo>
                    <a:pt x="390664" y="960589"/>
                  </a:lnTo>
                  <a:lnTo>
                    <a:pt x="243052" y="960589"/>
                  </a:lnTo>
                  <a:lnTo>
                    <a:pt x="243052" y="993838"/>
                  </a:lnTo>
                  <a:lnTo>
                    <a:pt x="166649" y="993838"/>
                  </a:lnTo>
                  <a:lnTo>
                    <a:pt x="168135" y="985875"/>
                  </a:lnTo>
                  <a:lnTo>
                    <a:pt x="170446" y="974140"/>
                  </a:lnTo>
                  <a:lnTo>
                    <a:pt x="239179" y="974140"/>
                  </a:lnTo>
                  <a:lnTo>
                    <a:pt x="241554" y="986205"/>
                  </a:lnTo>
                  <a:lnTo>
                    <a:pt x="242557" y="991539"/>
                  </a:lnTo>
                  <a:lnTo>
                    <a:pt x="243052" y="993838"/>
                  </a:lnTo>
                  <a:lnTo>
                    <a:pt x="243052" y="960589"/>
                  </a:lnTo>
                  <a:lnTo>
                    <a:pt x="18961" y="960589"/>
                  </a:lnTo>
                  <a:lnTo>
                    <a:pt x="16319" y="957884"/>
                  </a:lnTo>
                  <a:lnTo>
                    <a:pt x="13589" y="955255"/>
                  </a:lnTo>
                  <a:lnTo>
                    <a:pt x="13347" y="944994"/>
                  </a:lnTo>
                  <a:lnTo>
                    <a:pt x="13017" y="934732"/>
                  </a:lnTo>
                  <a:lnTo>
                    <a:pt x="396608" y="934732"/>
                  </a:lnTo>
                  <a:lnTo>
                    <a:pt x="396608" y="687806"/>
                  </a:lnTo>
                  <a:lnTo>
                    <a:pt x="396443" y="687768"/>
                  </a:lnTo>
                  <a:lnTo>
                    <a:pt x="396443" y="921588"/>
                  </a:lnTo>
                  <a:lnTo>
                    <a:pt x="13182" y="921588"/>
                  </a:lnTo>
                  <a:lnTo>
                    <a:pt x="13347" y="812800"/>
                  </a:lnTo>
                  <a:lnTo>
                    <a:pt x="13589" y="704176"/>
                  </a:lnTo>
                  <a:lnTo>
                    <a:pt x="302082" y="698601"/>
                  </a:lnTo>
                  <a:lnTo>
                    <a:pt x="390664" y="698677"/>
                  </a:lnTo>
                  <a:lnTo>
                    <a:pt x="393306" y="701395"/>
                  </a:lnTo>
                  <a:lnTo>
                    <a:pt x="396024" y="704011"/>
                  </a:lnTo>
                  <a:lnTo>
                    <a:pt x="396303" y="829640"/>
                  </a:lnTo>
                  <a:lnTo>
                    <a:pt x="396443" y="921588"/>
                  </a:lnTo>
                  <a:lnTo>
                    <a:pt x="396443" y="687768"/>
                  </a:lnTo>
                  <a:lnTo>
                    <a:pt x="389966" y="686333"/>
                  </a:lnTo>
                  <a:lnTo>
                    <a:pt x="362610" y="685406"/>
                  </a:lnTo>
                  <a:lnTo>
                    <a:pt x="304863" y="685165"/>
                  </a:lnTo>
                  <a:lnTo>
                    <a:pt x="50469" y="685431"/>
                  </a:lnTo>
                  <a:lnTo>
                    <a:pt x="10045" y="688987"/>
                  </a:lnTo>
                  <a:lnTo>
                    <a:pt x="0" y="749452"/>
                  </a:lnTo>
                  <a:lnTo>
                    <a:pt x="0" y="909764"/>
                  </a:lnTo>
                  <a:lnTo>
                    <a:pt x="609" y="948664"/>
                  </a:lnTo>
                  <a:lnTo>
                    <a:pt x="43637" y="974090"/>
                  </a:lnTo>
                  <a:lnTo>
                    <a:pt x="88506" y="974140"/>
                  </a:lnTo>
                  <a:lnTo>
                    <a:pt x="157073" y="974140"/>
                  </a:lnTo>
                  <a:lnTo>
                    <a:pt x="155587" y="982103"/>
                  </a:lnTo>
                  <a:lnTo>
                    <a:pt x="154762" y="986205"/>
                  </a:lnTo>
                  <a:lnTo>
                    <a:pt x="153263" y="993838"/>
                  </a:lnTo>
                  <a:lnTo>
                    <a:pt x="122961" y="993838"/>
                  </a:lnTo>
                  <a:lnTo>
                    <a:pt x="120967" y="995895"/>
                  </a:lnTo>
                  <a:lnTo>
                    <a:pt x="118986" y="997788"/>
                  </a:lnTo>
                  <a:lnTo>
                    <a:pt x="118986" y="1022743"/>
                  </a:lnTo>
                  <a:lnTo>
                    <a:pt x="120967" y="1024636"/>
                  </a:lnTo>
                  <a:lnTo>
                    <a:pt x="122961" y="1026680"/>
                  </a:lnTo>
                  <a:lnTo>
                    <a:pt x="286664" y="1026680"/>
                  </a:lnTo>
                  <a:lnTo>
                    <a:pt x="288645" y="1024636"/>
                  </a:lnTo>
                  <a:lnTo>
                    <a:pt x="290626" y="1022743"/>
                  </a:lnTo>
                  <a:lnTo>
                    <a:pt x="290715" y="1013548"/>
                  </a:lnTo>
                  <a:lnTo>
                    <a:pt x="290715" y="1006983"/>
                  </a:lnTo>
                  <a:lnTo>
                    <a:pt x="290626" y="997788"/>
                  </a:lnTo>
                  <a:lnTo>
                    <a:pt x="288645" y="995895"/>
                  </a:lnTo>
                  <a:lnTo>
                    <a:pt x="286664" y="993838"/>
                  </a:lnTo>
                  <a:lnTo>
                    <a:pt x="277495" y="993838"/>
                  </a:lnTo>
                  <a:lnTo>
                    <a:pt x="277495" y="1006983"/>
                  </a:lnTo>
                  <a:lnTo>
                    <a:pt x="277495" y="1013548"/>
                  </a:lnTo>
                  <a:lnTo>
                    <a:pt x="132118" y="1013548"/>
                  </a:lnTo>
                  <a:lnTo>
                    <a:pt x="132118" y="1006983"/>
                  </a:lnTo>
                  <a:lnTo>
                    <a:pt x="277495" y="1006983"/>
                  </a:lnTo>
                  <a:lnTo>
                    <a:pt x="277495" y="993838"/>
                  </a:lnTo>
                  <a:lnTo>
                    <a:pt x="256349" y="993838"/>
                  </a:lnTo>
                  <a:lnTo>
                    <a:pt x="254800" y="985875"/>
                  </a:lnTo>
                  <a:lnTo>
                    <a:pt x="253961" y="981697"/>
                  </a:lnTo>
                  <a:lnTo>
                    <a:pt x="252552" y="974140"/>
                  </a:lnTo>
                  <a:lnTo>
                    <a:pt x="392722" y="973721"/>
                  </a:lnTo>
                  <a:lnTo>
                    <a:pt x="396862" y="971511"/>
                  </a:lnTo>
                  <a:lnTo>
                    <a:pt x="401726" y="968971"/>
                  </a:lnTo>
                  <a:lnTo>
                    <a:pt x="404622" y="966012"/>
                  </a:lnTo>
                  <a:lnTo>
                    <a:pt x="407492" y="960589"/>
                  </a:lnTo>
                  <a:lnTo>
                    <a:pt x="409244" y="957300"/>
                  </a:lnTo>
                  <a:lnTo>
                    <a:pt x="409295" y="934732"/>
                  </a:lnTo>
                  <a:lnTo>
                    <a:pt x="409321" y="921588"/>
                  </a:lnTo>
                  <a:lnTo>
                    <a:pt x="409498" y="831278"/>
                  </a:lnTo>
                  <a:lnTo>
                    <a:pt x="409600" y="749452"/>
                  </a:lnTo>
                  <a:close/>
                </a:path>
                <a:path w="5455285" h="1355725">
                  <a:moveTo>
                    <a:pt x="5454789" y="0"/>
                  </a:moveTo>
                  <a:lnTo>
                    <a:pt x="4413694" y="0"/>
                  </a:lnTo>
                  <a:lnTo>
                    <a:pt x="4413694" y="1355585"/>
                  </a:lnTo>
                  <a:lnTo>
                    <a:pt x="5454789" y="1355585"/>
                  </a:lnTo>
                  <a:lnTo>
                    <a:pt x="54547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/>
          <p:cNvGrpSpPr/>
          <p:nvPr/>
        </p:nvGrpSpPr>
        <p:grpSpPr>
          <a:xfrm>
            <a:off x="0" y="887306"/>
            <a:ext cx="10800080" cy="1562735"/>
            <a:chOff x="0" y="887306"/>
            <a:chExt cx="10800080" cy="1562735"/>
          </a:xfrm>
        </p:grpSpPr>
        <p:sp>
          <p:nvSpPr>
            <p:cNvPr id="8" name="object 8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09300" y="1830248"/>
              <a:ext cx="184556" cy="18372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1001204" y="1094320"/>
              <a:ext cx="8898890" cy="1355725"/>
            </a:xfrm>
            <a:custGeom>
              <a:avLst/>
              <a:gdLst/>
              <a:ahLst/>
              <a:cxnLst/>
              <a:rect l="l" t="t" r="r" b="b"/>
              <a:pathLst>
                <a:path w="8898890" h="1355725">
                  <a:moveTo>
                    <a:pt x="218033" y="968756"/>
                  </a:moveTo>
                  <a:lnTo>
                    <a:pt x="217284" y="967028"/>
                  </a:lnTo>
                  <a:lnTo>
                    <a:pt x="215963" y="965796"/>
                  </a:lnTo>
                  <a:lnTo>
                    <a:pt x="214071" y="963828"/>
                  </a:lnTo>
                  <a:lnTo>
                    <a:pt x="213398" y="963739"/>
                  </a:lnTo>
                  <a:lnTo>
                    <a:pt x="196227" y="963739"/>
                  </a:lnTo>
                  <a:lnTo>
                    <a:pt x="195567" y="963828"/>
                  </a:lnTo>
                  <a:lnTo>
                    <a:pt x="193662" y="965796"/>
                  </a:lnTo>
                  <a:lnTo>
                    <a:pt x="192341" y="967028"/>
                  </a:lnTo>
                  <a:lnTo>
                    <a:pt x="191592" y="968756"/>
                  </a:lnTo>
                  <a:lnTo>
                    <a:pt x="191592" y="971867"/>
                  </a:lnTo>
                  <a:lnTo>
                    <a:pt x="192341" y="973594"/>
                  </a:lnTo>
                  <a:lnTo>
                    <a:pt x="193662" y="974826"/>
                  </a:lnTo>
                  <a:lnTo>
                    <a:pt x="195567" y="976795"/>
                  </a:lnTo>
                  <a:lnTo>
                    <a:pt x="196227" y="976884"/>
                  </a:lnTo>
                  <a:lnTo>
                    <a:pt x="213398" y="976884"/>
                  </a:lnTo>
                  <a:lnTo>
                    <a:pt x="214071" y="976795"/>
                  </a:lnTo>
                  <a:lnTo>
                    <a:pt x="215963" y="974826"/>
                  </a:lnTo>
                  <a:lnTo>
                    <a:pt x="217284" y="973594"/>
                  </a:lnTo>
                  <a:lnTo>
                    <a:pt x="218033" y="971867"/>
                  </a:lnTo>
                  <a:lnTo>
                    <a:pt x="218033" y="968756"/>
                  </a:lnTo>
                  <a:close/>
                </a:path>
                <a:path w="8898890" h="1355725">
                  <a:moveTo>
                    <a:pt x="409600" y="771893"/>
                  </a:moveTo>
                  <a:lnTo>
                    <a:pt x="409028" y="732993"/>
                  </a:lnTo>
                  <a:lnTo>
                    <a:pt x="407212" y="720953"/>
                  </a:lnTo>
                  <a:lnTo>
                    <a:pt x="406958" y="719213"/>
                  </a:lnTo>
                  <a:lnTo>
                    <a:pt x="402551" y="714387"/>
                  </a:lnTo>
                  <a:lnTo>
                    <a:pt x="399199" y="710819"/>
                  </a:lnTo>
                  <a:lnTo>
                    <a:pt x="396608" y="710247"/>
                  </a:lnTo>
                  <a:lnTo>
                    <a:pt x="396608" y="957173"/>
                  </a:lnTo>
                  <a:lnTo>
                    <a:pt x="396278" y="967435"/>
                  </a:lnTo>
                  <a:lnTo>
                    <a:pt x="396024" y="977696"/>
                  </a:lnTo>
                  <a:lnTo>
                    <a:pt x="393306" y="980325"/>
                  </a:lnTo>
                  <a:lnTo>
                    <a:pt x="390664" y="983030"/>
                  </a:lnTo>
                  <a:lnTo>
                    <a:pt x="243052" y="983030"/>
                  </a:lnTo>
                  <a:lnTo>
                    <a:pt x="243052" y="1016279"/>
                  </a:lnTo>
                  <a:lnTo>
                    <a:pt x="166649" y="1016279"/>
                  </a:lnTo>
                  <a:lnTo>
                    <a:pt x="168135" y="1008316"/>
                  </a:lnTo>
                  <a:lnTo>
                    <a:pt x="170446" y="996581"/>
                  </a:lnTo>
                  <a:lnTo>
                    <a:pt x="239179" y="996581"/>
                  </a:lnTo>
                  <a:lnTo>
                    <a:pt x="241554" y="1008646"/>
                  </a:lnTo>
                  <a:lnTo>
                    <a:pt x="242557" y="1013980"/>
                  </a:lnTo>
                  <a:lnTo>
                    <a:pt x="243052" y="1016279"/>
                  </a:lnTo>
                  <a:lnTo>
                    <a:pt x="243052" y="983030"/>
                  </a:lnTo>
                  <a:lnTo>
                    <a:pt x="18961" y="983030"/>
                  </a:lnTo>
                  <a:lnTo>
                    <a:pt x="16319" y="980325"/>
                  </a:lnTo>
                  <a:lnTo>
                    <a:pt x="13589" y="977696"/>
                  </a:lnTo>
                  <a:lnTo>
                    <a:pt x="13347" y="967435"/>
                  </a:lnTo>
                  <a:lnTo>
                    <a:pt x="13017" y="957173"/>
                  </a:lnTo>
                  <a:lnTo>
                    <a:pt x="396608" y="957173"/>
                  </a:lnTo>
                  <a:lnTo>
                    <a:pt x="396608" y="710247"/>
                  </a:lnTo>
                  <a:lnTo>
                    <a:pt x="396443" y="710209"/>
                  </a:lnTo>
                  <a:lnTo>
                    <a:pt x="396443" y="944029"/>
                  </a:lnTo>
                  <a:lnTo>
                    <a:pt x="13182" y="944029"/>
                  </a:lnTo>
                  <a:lnTo>
                    <a:pt x="13347" y="835240"/>
                  </a:lnTo>
                  <a:lnTo>
                    <a:pt x="13589" y="726617"/>
                  </a:lnTo>
                  <a:lnTo>
                    <a:pt x="302082" y="721042"/>
                  </a:lnTo>
                  <a:lnTo>
                    <a:pt x="390664" y="721118"/>
                  </a:lnTo>
                  <a:lnTo>
                    <a:pt x="393306" y="723836"/>
                  </a:lnTo>
                  <a:lnTo>
                    <a:pt x="396024" y="726452"/>
                  </a:lnTo>
                  <a:lnTo>
                    <a:pt x="396303" y="852081"/>
                  </a:lnTo>
                  <a:lnTo>
                    <a:pt x="396443" y="944029"/>
                  </a:lnTo>
                  <a:lnTo>
                    <a:pt x="396443" y="710209"/>
                  </a:lnTo>
                  <a:lnTo>
                    <a:pt x="389966" y="708774"/>
                  </a:lnTo>
                  <a:lnTo>
                    <a:pt x="362610" y="707834"/>
                  </a:lnTo>
                  <a:lnTo>
                    <a:pt x="304863" y="707605"/>
                  </a:lnTo>
                  <a:lnTo>
                    <a:pt x="50469" y="707872"/>
                  </a:lnTo>
                  <a:lnTo>
                    <a:pt x="10045" y="711428"/>
                  </a:lnTo>
                  <a:lnTo>
                    <a:pt x="0" y="771893"/>
                  </a:lnTo>
                  <a:lnTo>
                    <a:pt x="0" y="932205"/>
                  </a:lnTo>
                  <a:lnTo>
                    <a:pt x="609" y="971105"/>
                  </a:lnTo>
                  <a:lnTo>
                    <a:pt x="43637" y="996530"/>
                  </a:lnTo>
                  <a:lnTo>
                    <a:pt x="88506" y="996581"/>
                  </a:lnTo>
                  <a:lnTo>
                    <a:pt x="157073" y="996581"/>
                  </a:lnTo>
                  <a:lnTo>
                    <a:pt x="155587" y="1004544"/>
                  </a:lnTo>
                  <a:lnTo>
                    <a:pt x="154762" y="1008646"/>
                  </a:lnTo>
                  <a:lnTo>
                    <a:pt x="153263" y="1016279"/>
                  </a:lnTo>
                  <a:lnTo>
                    <a:pt x="122961" y="1016279"/>
                  </a:lnTo>
                  <a:lnTo>
                    <a:pt x="120967" y="1018336"/>
                  </a:lnTo>
                  <a:lnTo>
                    <a:pt x="118986" y="1020229"/>
                  </a:lnTo>
                  <a:lnTo>
                    <a:pt x="118986" y="1045184"/>
                  </a:lnTo>
                  <a:lnTo>
                    <a:pt x="120967" y="1047076"/>
                  </a:lnTo>
                  <a:lnTo>
                    <a:pt x="122961" y="1049121"/>
                  </a:lnTo>
                  <a:lnTo>
                    <a:pt x="286664" y="1049121"/>
                  </a:lnTo>
                  <a:lnTo>
                    <a:pt x="288645" y="1047076"/>
                  </a:lnTo>
                  <a:lnTo>
                    <a:pt x="290626" y="1045184"/>
                  </a:lnTo>
                  <a:lnTo>
                    <a:pt x="290715" y="1035989"/>
                  </a:lnTo>
                  <a:lnTo>
                    <a:pt x="290715" y="1029423"/>
                  </a:lnTo>
                  <a:lnTo>
                    <a:pt x="290626" y="1020229"/>
                  </a:lnTo>
                  <a:lnTo>
                    <a:pt x="288645" y="1018336"/>
                  </a:lnTo>
                  <a:lnTo>
                    <a:pt x="286664" y="1016279"/>
                  </a:lnTo>
                  <a:lnTo>
                    <a:pt x="277495" y="1016279"/>
                  </a:lnTo>
                  <a:lnTo>
                    <a:pt x="277495" y="1029423"/>
                  </a:lnTo>
                  <a:lnTo>
                    <a:pt x="277495" y="1035989"/>
                  </a:lnTo>
                  <a:lnTo>
                    <a:pt x="132118" y="1035989"/>
                  </a:lnTo>
                  <a:lnTo>
                    <a:pt x="132118" y="1029423"/>
                  </a:lnTo>
                  <a:lnTo>
                    <a:pt x="277495" y="1029423"/>
                  </a:lnTo>
                  <a:lnTo>
                    <a:pt x="277495" y="1016279"/>
                  </a:lnTo>
                  <a:lnTo>
                    <a:pt x="256349" y="1016279"/>
                  </a:lnTo>
                  <a:lnTo>
                    <a:pt x="254800" y="1008316"/>
                  </a:lnTo>
                  <a:lnTo>
                    <a:pt x="253961" y="1004138"/>
                  </a:lnTo>
                  <a:lnTo>
                    <a:pt x="252552" y="996581"/>
                  </a:lnTo>
                  <a:lnTo>
                    <a:pt x="392722" y="996162"/>
                  </a:lnTo>
                  <a:lnTo>
                    <a:pt x="401726" y="991400"/>
                  </a:lnTo>
                  <a:lnTo>
                    <a:pt x="404622" y="988453"/>
                  </a:lnTo>
                  <a:lnTo>
                    <a:pt x="407492" y="983030"/>
                  </a:lnTo>
                  <a:lnTo>
                    <a:pt x="409244" y="979754"/>
                  </a:lnTo>
                  <a:lnTo>
                    <a:pt x="409295" y="957173"/>
                  </a:lnTo>
                  <a:lnTo>
                    <a:pt x="409321" y="944029"/>
                  </a:lnTo>
                  <a:lnTo>
                    <a:pt x="409498" y="853719"/>
                  </a:lnTo>
                  <a:lnTo>
                    <a:pt x="409600" y="771893"/>
                  </a:lnTo>
                  <a:close/>
                </a:path>
                <a:path w="8898890" h="1355725">
                  <a:moveTo>
                    <a:pt x="8898776" y="0"/>
                  </a:moveTo>
                  <a:lnTo>
                    <a:pt x="7656792" y="0"/>
                  </a:lnTo>
                  <a:lnTo>
                    <a:pt x="7656792" y="1355585"/>
                  </a:lnTo>
                  <a:lnTo>
                    <a:pt x="8898776" y="1355585"/>
                  </a:lnTo>
                  <a:lnTo>
                    <a:pt x="88987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" name="object 16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17" name="object 17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990003" y="4614074"/>
              <a:ext cx="2143760" cy="583565"/>
            </a:xfrm>
            <a:custGeom>
              <a:avLst/>
              <a:gdLst/>
              <a:ahLst/>
              <a:cxnLst/>
              <a:rect l="l" t="t" r="r" b="b"/>
              <a:pathLst>
                <a:path w="21437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20" name="object 20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6720949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296950" y="199916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25" name="object 25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6720949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7296949" y="1267535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</p:grpSp>
      <p:sp>
        <p:nvSpPr>
          <p:cNvPr id="29" name="object 29"/>
          <p:cNvSpPr txBox="1"/>
          <p:nvPr/>
        </p:nvSpPr>
        <p:spPr>
          <a:xfrm>
            <a:off x="1710491" y="1057941"/>
            <a:ext cx="2933065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1590">
              <a:lnSpc>
                <a:spcPct val="100000"/>
              </a:lnSpc>
              <a:spcBef>
                <a:spcPts val="100"/>
              </a:spcBef>
            </a:pP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Цифровая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м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ль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ей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язи 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ре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омен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аций</a:t>
            </a:r>
            <a:endParaRPr sz="16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по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размещению 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элементов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хнич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ой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инфра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ук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уры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11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исгис»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88900" indent="-108585">
              <a:lnSpc>
                <a:spcPct val="100000"/>
              </a:lnSpc>
              <a:spcBef>
                <a:spcPts val="894"/>
              </a:spcBef>
              <a:buChar char="•"/>
              <a:tabLst>
                <a:tab pos="198120" algn="l"/>
              </a:tabLst>
            </a:pP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Развитие инфраструктуры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замедляется</a:t>
            </a:r>
            <a:r>
              <a:rPr dirty="0" sz="600" spc="1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из-за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разно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ласий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ей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твиях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у 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опера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орами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язи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анами  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выборе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ме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ее 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расположения</a:t>
            </a:r>
            <a:endParaRPr sz="600">
              <a:latin typeface="Trebuchet MS"/>
              <a:cs typeface="Trebuchet MS"/>
            </a:endParaRPr>
          </a:p>
          <a:p>
            <a:pPr marL="197485" marR="12573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азме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ение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ан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енн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базовых 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станций сотовой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связи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фа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ах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орических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аний 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искажает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их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исторический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лик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вызыва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зму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ение  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жи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лей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7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628650">
              <a:lnSpc>
                <a:spcPct val="100000"/>
              </a:lnSpc>
              <a:spcBef>
                <a:spcPts val="875"/>
              </a:spcBef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Единая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межведомственная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электронного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взаимодействия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использует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алгоритмы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интеллекта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представляет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собой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геоинформационную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систему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города.</a:t>
            </a:r>
            <a:endParaRPr sz="700">
              <a:latin typeface="Trebuchet MS"/>
              <a:cs typeface="Trebuchet MS"/>
            </a:endParaRPr>
          </a:p>
          <a:p>
            <a:pPr marL="89535" marR="230504">
              <a:lnSpc>
                <a:spcPct val="100000"/>
              </a:lnSpc>
              <a:spcBef>
                <a:spcPts val="565"/>
              </a:spcBef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Модель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содержит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сведения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только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потенциальных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местах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размещения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многофункциональных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опор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нужд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связи,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но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единую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базу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данных,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необходимых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принятия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управленческих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 решений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размещении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базовых станций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муниципальной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земле,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зданиях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бюджетных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учреждений,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объектах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дорожно-транспортной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жилищно-коммунальной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инфраструктуры.</a:t>
            </a:r>
            <a:endParaRPr sz="700">
              <a:latin typeface="Trebuchet MS"/>
              <a:cs typeface="Trebuchet MS"/>
            </a:endParaRPr>
          </a:p>
          <a:p>
            <a:pPr marL="89535" marR="159385">
              <a:lnSpc>
                <a:spcPct val="100000"/>
              </a:lnSpc>
              <a:spcBef>
                <a:spcPts val="565"/>
              </a:spcBef>
            </a:pP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Используя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доступные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данные,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алгоритмов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предоставляет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рекомендации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размещению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элементов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технической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связи.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685800">
              <a:lnSpc>
                <a:spcPct val="100000"/>
              </a:lnSpc>
            </a:pP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дмини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трация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лябинс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9998" y="4342345"/>
            <a:ext cx="8994140" cy="956310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160020" marR="7072630">
              <a:lnSpc>
                <a:spcPct val="100000"/>
              </a:lnSpc>
              <a:spcBef>
                <a:spcPts val="91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числа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жалоб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неправильную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установку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жителей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города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160020">
              <a:lnSpc>
                <a:spcPct val="100000"/>
              </a:lnSpc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раза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212617" y="4614074"/>
            <a:ext cx="2143760" cy="583565"/>
          </a:xfrm>
          <a:prstGeom prst="rect">
            <a:avLst/>
          </a:prstGeom>
          <a:solidFill>
            <a:srgbClr val="22BAED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112395">
              <a:lnSpc>
                <a:spcPct val="100000"/>
              </a:lnSpc>
              <a:spcBef>
                <a:spcPts val="450"/>
              </a:spcBef>
            </a:pPr>
            <a:r>
              <a:rPr dirty="0" sz="700" spc="1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окра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сро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ла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ования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ановки 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мно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ф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ункциональных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опор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50">
                <a:solidFill>
                  <a:srgbClr val="FFFFFF"/>
                </a:solidFill>
                <a:latin typeface="Trebuchet MS"/>
                <a:cs typeface="Trebuchet MS"/>
              </a:rPr>
              <a:t>ор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45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дней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22BAED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535940">
              <a:lnSpc>
                <a:spcPct val="100000"/>
              </a:lnSpc>
              <a:spcBef>
                <a:spcPts val="450"/>
              </a:spcBef>
            </a:pPr>
            <a:r>
              <a:rPr dirty="0" sz="700" spc="1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окра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для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принятия 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управленческого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решения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30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дней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5414898" y="1116774"/>
            <a:ext cx="1041400" cy="1355725"/>
          </a:xfrm>
          <a:custGeom>
            <a:avLst/>
            <a:gdLst/>
            <a:ahLst/>
            <a:cxnLst/>
            <a:rect l="l" t="t" r="r" b="b"/>
            <a:pathLst>
              <a:path w="1041400" h="1355725">
                <a:moveTo>
                  <a:pt x="1041095" y="0"/>
                </a:moveTo>
                <a:lnTo>
                  <a:pt x="0" y="0"/>
                </a:lnTo>
                <a:lnTo>
                  <a:pt x="0" y="1355585"/>
                </a:lnTo>
                <a:lnTo>
                  <a:pt x="1041095" y="1355585"/>
                </a:lnTo>
                <a:lnTo>
                  <a:pt x="10410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5718950" y="1320265"/>
            <a:ext cx="433070" cy="474980"/>
          </a:xfrm>
          <a:custGeom>
            <a:avLst/>
            <a:gdLst/>
            <a:ahLst/>
            <a:cxnLst/>
            <a:rect l="l" t="t" r="r" b="b"/>
            <a:pathLst>
              <a:path w="433070" h="474980">
                <a:moveTo>
                  <a:pt x="88569" y="207810"/>
                </a:moveTo>
                <a:lnTo>
                  <a:pt x="0" y="207810"/>
                </a:lnTo>
                <a:lnTo>
                  <a:pt x="0" y="227228"/>
                </a:lnTo>
                <a:lnTo>
                  <a:pt x="88569" y="227228"/>
                </a:lnTo>
                <a:lnTo>
                  <a:pt x="88569" y="207810"/>
                </a:lnTo>
                <a:close/>
              </a:path>
              <a:path w="433070" h="474980">
                <a:moveTo>
                  <a:pt x="110566" y="290195"/>
                </a:moveTo>
                <a:lnTo>
                  <a:pt x="100812" y="273405"/>
                </a:lnTo>
                <a:lnTo>
                  <a:pt x="24155" y="317906"/>
                </a:lnTo>
                <a:lnTo>
                  <a:pt x="33909" y="334695"/>
                </a:lnTo>
                <a:lnTo>
                  <a:pt x="110566" y="290195"/>
                </a:lnTo>
                <a:close/>
              </a:path>
              <a:path w="433070" h="474980">
                <a:moveTo>
                  <a:pt x="110566" y="144856"/>
                </a:moveTo>
                <a:lnTo>
                  <a:pt x="33909" y="100368"/>
                </a:lnTo>
                <a:lnTo>
                  <a:pt x="24155" y="117157"/>
                </a:lnTo>
                <a:lnTo>
                  <a:pt x="100812" y="161658"/>
                </a:lnTo>
                <a:lnTo>
                  <a:pt x="110566" y="144856"/>
                </a:lnTo>
                <a:close/>
              </a:path>
              <a:path w="433070" h="474980">
                <a:moveTo>
                  <a:pt x="160947" y="101346"/>
                </a:moveTo>
                <a:lnTo>
                  <a:pt x="116662" y="24320"/>
                </a:lnTo>
                <a:lnTo>
                  <a:pt x="99822" y="33997"/>
                </a:lnTo>
                <a:lnTo>
                  <a:pt x="144106" y="111023"/>
                </a:lnTo>
                <a:lnTo>
                  <a:pt x="160947" y="101346"/>
                </a:lnTo>
                <a:close/>
              </a:path>
              <a:path w="433070" h="474980">
                <a:moveTo>
                  <a:pt x="226212" y="152844"/>
                </a:moveTo>
                <a:lnTo>
                  <a:pt x="221856" y="148488"/>
                </a:lnTo>
                <a:lnTo>
                  <a:pt x="216496" y="148488"/>
                </a:lnTo>
                <a:lnTo>
                  <a:pt x="189750" y="153924"/>
                </a:lnTo>
                <a:lnTo>
                  <a:pt x="167894" y="168732"/>
                </a:lnTo>
                <a:lnTo>
                  <a:pt x="153149" y="190677"/>
                </a:lnTo>
                <a:lnTo>
                  <a:pt x="147739" y="217525"/>
                </a:lnTo>
                <a:lnTo>
                  <a:pt x="147739" y="222897"/>
                </a:lnTo>
                <a:lnTo>
                  <a:pt x="152095" y="227241"/>
                </a:lnTo>
                <a:lnTo>
                  <a:pt x="157454" y="227241"/>
                </a:lnTo>
                <a:lnTo>
                  <a:pt x="162814" y="227241"/>
                </a:lnTo>
                <a:lnTo>
                  <a:pt x="167170" y="222897"/>
                </a:lnTo>
                <a:lnTo>
                  <a:pt x="167170" y="217525"/>
                </a:lnTo>
                <a:lnTo>
                  <a:pt x="171043" y="198234"/>
                </a:lnTo>
                <a:lnTo>
                  <a:pt x="181622" y="182460"/>
                </a:lnTo>
                <a:lnTo>
                  <a:pt x="197307" y="171805"/>
                </a:lnTo>
                <a:lnTo>
                  <a:pt x="216496" y="167906"/>
                </a:lnTo>
                <a:lnTo>
                  <a:pt x="221856" y="167906"/>
                </a:lnTo>
                <a:lnTo>
                  <a:pt x="226212" y="163563"/>
                </a:lnTo>
                <a:lnTo>
                  <a:pt x="226212" y="152844"/>
                </a:lnTo>
                <a:close/>
              </a:path>
              <a:path w="433070" h="474980">
                <a:moveTo>
                  <a:pt x="226212" y="0"/>
                </a:moveTo>
                <a:lnTo>
                  <a:pt x="206794" y="0"/>
                </a:lnTo>
                <a:lnTo>
                  <a:pt x="206794" y="88976"/>
                </a:lnTo>
                <a:lnTo>
                  <a:pt x="226212" y="88976"/>
                </a:lnTo>
                <a:lnTo>
                  <a:pt x="226212" y="0"/>
                </a:lnTo>
                <a:close/>
              </a:path>
              <a:path w="433070" h="474980">
                <a:moveTo>
                  <a:pt x="252907" y="254038"/>
                </a:moveTo>
                <a:lnTo>
                  <a:pt x="239141" y="240334"/>
                </a:lnTo>
                <a:lnTo>
                  <a:pt x="216496" y="263093"/>
                </a:lnTo>
                <a:lnTo>
                  <a:pt x="193852" y="240334"/>
                </a:lnTo>
                <a:lnTo>
                  <a:pt x="180086" y="254038"/>
                </a:lnTo>
                <a:lnTo>
                  <a:pt x="206794" y="280873"/>
                </a:lnTo>
                <a:lnTo>
                  <a:pt x="206794" y="346062"/>
                </a:lnTo>
                <a:lnTo>
                  <a:pt x="226212" y="346062"/>
                </a:lnTo>
                <a:lnTo>
                  <a:pt x="226212" y="280860"/>
                </a:lnTo>
                <a:lnTo>
                  <a:pt x="252907" y="254038"/>
                </a:lnTo>
                <a:close/>
              </a:path>
              <a:path w="433070" h="474980">
                <a:moveTo>
                  <a:pt x="255854" y="445122"/>
                </a:moveTo>
                <a:lnTo>
                  <a:pt x="243433" y="445122"/>
                </a:lnTo>
                <a:lnTo>
                  <a:pt x="240944" y="446151"/>
                </a:lnTo>
                <a:lnTo>
                  <a:pt x="232130" y="455015"/>
                </a:lnTo>
                <a:lnTo>
                  <a:pt x="200837" y="455015"/>
                </a:lnTo>
                <a:lnTo>
                  <a:pt x="192024" y="446151"/>
                </a:lnTo>
                <a:lnTo>
                  <a:pt x="189547" y="445122"/>
                </a:lnTo>
                <a:lnTo>
                  <a:pt x="177126" y="445122"/>
                </a:lnTo>
                <a:lnTo>
                  <a:pt x="177126" y="464540"/>
                </a:lnTo>
                <a:lnTo>
                  <a:pt x="182930" y="464540"/>
                </a:lnTo>
                <a:lnTo>
                  <a:pt x="191744" y="473405"/>
                </a:lnTo>
                <a:lnTo>
                  <a:pt x="194221" y="474433"/>
                </a:lnTo>
                <a:lnTo>
                  <a:pt x="236169" y="474433"/>
                </a:lnTo>
                <a:lnTo>
                  <a:pt x="238747" y="474433"/>
                </a:lnTo>
                <a:lnTo>
                  <a:pt x="241223" y="473405"/>
                </a:lnTo>
                <a:lnTo>
                  <a:pt x="250050" y="464540"/>
                </a:lnTo>
                <a:lnTo>
                  <a:pt x="255854" y="464540"/>
                </a:lnTo>
                <a:lnTo>
                  <a:pt x="255854" y="445122"/>
                </a:lnTo>
                <a:close/>
              </a:path>
              <a:path w="433070" h="474980">
                <a:moveTo>
                  <a:pt x="275539" y="405574"/>
                </a:moveTo>
                <a:lnTo>
                  <a:pt x="157454" y="405574"/>
                </a:lnTo>
                <a:lnTo>
                  <a:pt x="157454" y="424992"/>
                </a:lnTo>
                <a:lnTo>
                  <a:pt x="275539" y="424992"/>
                </a:lnTo>
                <a:lnTo>
                  <a:pt x="275539" y="405574"/>
                </a:lnTo>
                <a:close/>
              </a:path>
              <a:path w="433070" h="474980">
                <a:moveTo>
                  <a:pt x="275539" y="366026"/>
                </a:moveTo>
                <a:lnTo>
                  <a:pt x="157454" y="366026"/>
                </a:lnTo>
                <a:lnTo>
                  <a:pt x="157454" y="385445"/>
                </a:lnTo>
                <a:lnTo>
                  <a:pt x="275539" y="385445"/>
                </a:lnTo>
                <a:lnTo>
                  <a:pt x="275539" y="366026"/>
                </a:lnTo>
                <a:close/>
              </a:path>
              <a:path w="433070" h="474980">
                <a:moveTo>
                  <a:pt x="324624" y="217525"/>
                </a:moveTo>
                <a:lnTo>
                  <a:pt x="316103" y="175298"/>
                </a:lnTo>
                <a:lnTo>
                  <a:pt x="292912" y="140779"/>
                </a:lnTo>
                <a:lnTo>
                  <a:pt x="258533" y="117487"/>
                </a:lnTo>
                <a:lnTo>
                  <a:pt x="216496" y="108940"/>
                </a:lnTo>
                <a:lnTo>
                  <a:pt x="174447" y="117487"/>
                </a:lnTo>
                <a:lnTo>
                  <a:pt x="140081" y="140779"/>
                </a:lnTo>
                <a:lnTo>
                  <a:pt x="116890" y="175298"/>
                </a:lnTo>
                <a:lnTo>
                  <a:pt x="108381" y="217525"/>
                </a:lnTo>
                <a:lnTo>
                  <a:pt x="110477" y="238937"/>
                </a:lnTo>
                <a:lnTo>
                  <a:pt x="116776" y="259207"/>
                </a:lnTo>
                <a:lnTo>
                  <a:pt x="127241" y="278231"/>
                </a:lnTo>
                <a:lnTo>
                  <a:pt x="148628" y="304533"/>
                </a:lnTo>
                <a:lnTo>
                  <a:pt x="153568" y="314172"/>
                </a:lnTo>
                <a:lnTo>
                  <a:pt x="156565" y="324777"/>
                </a:lnTo>
                <a:lnTo>
                  <a:pt x="157581" y="336181"/>
                </a:lnTo>
                <a:lnTo>
                  <a:pt x="157581" y="346075"/>
                </a:lnTo>
                <a:lnTo>
                  <a:pt x="176999" y="346075"/>
                </a:lnTo>
                <a:lnTo>
                  <a:pt x="176999" y="336181"/>
                </a:lnTo>
                <a:lnTo>
                  <a:pt x="175628" y="321005"/>
                </a:lnTo>
                <a:lnTo>
                  <a:pt x="171589" y="306870"/>
                </a:lnTo>
                <a:lnTo>
                  <a:pt x="164934" y="293954"/>
                </a:lnTo>
                <a:lnTo>
                  <a:pt x="155752" y="282448"/>
                </a:lnTo>
                <a:lnTo>
                  <a:pt x="143446" y="267589"/>
                </a:lnTo>
                <a:lnTo>
                  <a:pt x="134721" y="251891"/>
                </a:lnTo>
                <a:lnTo>
                  <a:pt x="129514" y="235242"/>
                </a:lnTo>
                <a:lnTo>
                  <a:pt x="127800" y="217525"/>
                </a:lnTo>
                <a:lnTo>
                  <a:pt x="134772" y="182854"/>
                </a:lnTo>
                <a:lnTo>
                  <a:pt x="153797" y="154508"/>
                </a:lnTo>
                <a:lnTo>
                  <a:pt x="182003" y="135369"/>
                </a:lnTo>
                <a:lnTo>
                  <a:pt x="216496" y="128358"/>
                </a:lnTo>
                <a:lnTo>
                  <a:pt x="250977" y="135369"/>
                </a:lnTo>
                <a:lnTo>
                  <a:pt x="279184" y="154508"/>
                </a:lnTo>
                <a:lnTo>
                  <a:pt x="298208" y="182854"/>
                </a:lnTo>
                <a:lnTo>
                  <a:pt x="305193" y="217525"/>
                </a:lnTo>
                <a:lnTo>
                  <a:pt x="303466" y="235242"/>
                </a:lnTo>
                <a:lnTo>
                  <a:pt x="298259" y="251891"/>
                </a:lnTo>
                <a:lnTo>
                  <a:pt x="289534" y="267589"/>
                </a:lnTo>
                <a:lnTo>
                  <a:pt x="277241" y="282448"/>
                </a:lnTo>
                <a:lnTo>
                  <a:pt x="268046" y="293954"/>
                </a:lnTo>
                <a:lnTo>
                  <a:pt x="261391" y="306870"/>
                </a:lnTo>
                <a:lnTo>
                  <a:pt x="257352" y="321005"/>
                </a:lnTo>
                <a:lnTo>
                  <a:pt x="255993" y="336181"/>
                </a:lnTo>
                <a:lnTo>
                  <a:pt x="255993" y="346075"/>
                </a:lnTo>
                <a:lnTo>
                  <a:pt x="275412" y="346075"/>
                </a:lnTo>
                <a:lnTo>
                  <a:pt x="275412" y="336181"/>
                </a:lnTo>
                <a:lnTo>
                  <a:pt x="276415" y="324777"/>
                </a:lnTo>
                <a:lnTo>
                  <a:pt x="279412" y="314172"/>
                </a:lnTo>
                <a:lnTo>
                  <a:pt x="284353" y="304533"/>
                </a:lnTo>
                <a:lnTo>
                  <a:pt x="305752" y="278244"/>
                </a:lnTo>
                <a:lnTo>
                  <a:pt x="316217" y="259194"/>
                </a:lnTo>
                <a:lnTo>
                  <a:pt x="322516" y="238937"/>
                </a:lnTo>
                <a:lnTo>
                  <a:pt x="324624" y="217525"/>
                </a:lnTo>
                <a:close/>
              </a:path>
              <a:path w="433070" h="474980">
                <a:moveTo>
                  <a:pt x="333159" y="33997"/>
                </a:moveTo>
                <a:lnTo>
                  <a:pt x="316318" y="24320"/>
                </a:lnTo>
                <a:lnTo>
                  <a:pt x="272034" y="101346"/>
                </a:lnTo>
                <a:lnTo>
                  <a:pt x="288874" y="111023"/>
                </a:lnTo>
                <a:lnTo>
                  <a:pt x="333159" y="33997"/>
                </a:lnTo>
                <a:close/>
              </a:path>
              <a:path w="433070" h="474980">
                <a:moveTo>
                  <a:pt x="408825" y="317906"/>
                </a:moveTo>
                <a:lnTo>
                  <a:pt x="332168" y="273405"/>
                </a:lnTo>
                <a:lnTo>
                  <a:pt x="322427" y="290195"/>
                </a:lnTo>
                <a:lnTo>
                  <a:pt x="399084" y="334695"/>
                </a:lnTo>
                <a:lnTo>
                  <a:pt x="408825" y="317906"/>
                </a:lnTo>
                <a:close/>
              </a:path>
              <a:path w="433070" h="474980">
                <a:moveTo>
                  <a:pt x="408825" y="117157"/>
                </a:moveTo>
                <a:lnTo>
                  <a:pt x="399084" y="100368"/>
                </a:lnTo>
                <a:lnTo>
                  <a:pt x="322427" y="144856"/>
                </a:lnTo>
                <a:lnTo>
                  <a:pt x="332168" y="161658"/>
                </a:lnTo>
                <a:lnTo>
                  <a:pt x="408825" y="117157"/>
                </a:lnTo>
                <a:close/>
              </a:path>
              <a:path w="433070" h="474980">
                <a:moveTo>
                  <a:pt x="432993" y="207810"/>
                </a:moveTo>
                <a:lnTo>
                  <a:pt x="344424" y="207810"/>
                </a:lnTo>
                <a:lnTo>
                  <a:pt x="344424" y="227228"/>
                </a:lnTo>
                <a:lnTo>
                  <a:pt x="432993" y="227228"/>
                </a:lnTo>
                <a:lnTo>
                  <a:pt x="432993" y="20781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0" name="object 40"/>
          <p:cNvGrpSpPr/>
          <p:nvPr/>
        </p:nvGrpSpPr>
        <p:grpSpPr>
          <a:xfrm>
            <a:off x="1783223" y="2879802"/>
            <a:ext cx="1125855" cy="217170"/>
            <a:chOff x="1783223" y="2879802"/>
            <a:chExt cx="1125855" cy="217170"/>
          </a:xfrm>
        </p:grpSpPr>
        <p:sp>
          <p:nvSpPr>
            <p:cNvPr id="41" name="object 41"/>
            <p:cNvSpPr/>
            <p:nvPr/>
          </p:nvSpPr>
          <p:spPr>
            <a:xfrm>
              <a:off x="1783223" y="2879802"/>
              <a:ext cx="406400" cy="217170"/>
            </a:xfrm>
            <a:custGeom>
              <a:avLst/>
              <a:gdLst/>
              <a:ahLst/>
              <a:cxnLst/>
              <a:rect l="l" t="t" r="r" b="b"/>
              <a:pathLst>
                <a:path w="406400" h="217169">
                  <a:moveTo>
                    <a:pt x="297421" y="0"/>
                  </a:moveTo>
                  <a:lnTo>
                    <a:pt x="258535" y="7211"/>
                  </a:lnTo>
                  <a:lnTo>
                    <a:pt x="225875" y="27041"/>
                  </a:lnTo>
                  <a:lnTo>
                    <a:pt x="202141" y="56782"/>
                  </a:lnTo>
                  <a:lnTo>
                    <a:pt x="190030" y="93726"/>
                  </a:lnTo>
                  <a:lnTo>
                    <a:pt x="131470" y="93726"/>
                  </a:lnTo>
                  <a:lnTo>
                    <a:pt x="117614" y="123088"/>
                  </a:lnTo>
                  <a:lnTo>
                    <a:pt x="186067" y="123088"/>
                  </a:lnTo>
                  <a:lnTo>
                    <a:pt x="176442" y="148581"/>
                  </a:lnTo>
                  <a:lnTo>
                    <a:pt x="159110" y="168990"/>
                  </a:lnTo>
                  <a:lnTo>
                    <a:pt x="135841" y="182540"/>
                  </a:lnTo>
                  <a:lnTo>
                    <a:pt x="108407" y="187452"/>
                  </a:lnTo>
                  <a:lnTo>
                    <a:pt x="77666" y="181230"/>
                  </a:lnTo>
                  <a:lnTo>
                    <a:pt x="52533" y="164274"/>
                  </a:lnTo>
                  <a:lnTo>
                    <a:pt x="35573" y="139145"/>
                  </a:lnTo>
                  <a:lnTo>
                    <a:pt x="29349" y="108407"/>
                  </a:lnTo>
                  <a:lnTo>
                    <a:pt x="35573" y="77668"/>
                  </a:lnTo>
                  <a:lnTo>
                    <a:pt x="52533" y="52539"/>
                  </a:lnTo>
                  <a:lnTo>
                    <a:pt x="77666" y="35583"/>
                  </a:lnTo>
                  <a:lnTo>
                    <a:pt x="108407" y="29362"/>
                  </a:lnTo>
                  <a:lnTo>
                    <a:pt x="120922" y="30338"/>
                  </a:lnTo>
                  <a:lnTo>
                    <a:pt x="132927" y="33215"/>
                  </a:lnTo>
                  <a:lnTo>
                    <a:pt x="144261" y="37918"/>
                  </a:lnTo>
                  <a:lnTo>
                    <a:pt x="154762" y="44373"/>
                  </a:lnTo>
                  <a:lnTo>
                    <a:pt x="167462" y="17475"/>
                  </a:lnTo>
                  <a:lnTo>
                    <a:pt x="153905" y="9949"/>
                  </a:lnTo>
                  <a:lnTo>
                    <a:pt x="139430" y="4475"/>
                  </a:lnTo>
                  <a:lnTo>
                    <a:pt x="124206" y="1132"/>
                  </a:lnTo>
                  <a:lnTo>
                    <a:pt x="108407" y="0"/>
                  </a:lnTo>
                  <a:lnTo>
                    <a:pt x="66249" y="8532"/>
                  </a:lnTo>
                  <a:lnTo>
                    <a:pt x="31786" y="31786"/>
                  </a:lnTo>
                  <a:lnTo>
                    <a:pt x="8532" y="66249"/>
                  </a:lnTo>
                  <a:lnTo>
                    <a:pt x="0" y="108407"/>
                  </a:lnTo>
                  <a:lnTo>
                    <a:pt x="8532" y="150565"/>
                  </a:lnTo>
                  <a:lnTo>
                    <a:pt x="31786" y="185027"/>
                  </a:lnTo>
                  <a:lnTo>
                    <a:pt x="66249" y="208282"/>
                  </a:lnTo>
                  <a:lnTo>
                    <a:pt x="108407" y="216814"/>
                  </a:lnTo>
                  <a:lnTo>
                    <a:pt x="147287" y="209602"/>
                  </a:lnTo>
                  <a:lnTo>
                    <a:pt x="179946" y="189772"/>
                  </a:lnTo>
                  <a:lnTo>
                    <a:pt x="203679" y="160032"/>
                  </a:lnTo>
                  <a:lnTo>
                    <a:pt x="215785" y="123088"/>
                  </a:lnTo>
                  <a:lnTo>
                    <a:pt x="274358" y="123088"/>
                  </a:lnTo>
                  <a:lnTo>
                    <a:pt x="288201" y="93726"/>
                  </a:lnTo>
                  <a:lnTo>
                    <a:pt x="219760" y="93726"/>
                  </a:lnTo>
                  <a:lnTo>
                    <a:pt x="229380" y="68233"/>
                  </a:lnTo>
                  <a:lnTo>
                    <a:pt x="246713" y="47823"/>
                  </a:lnTo>
                  <a:lnTo>
                    <a:pt x="269984" y="34273"/>
                  </a:lnTo>
                  <a:lnTo>
                    <a:pt x="297421" y="29362"/>
                  </a:lnTo>
                  <a:lnTo>
                    <a:pt x="328160" y="35583"/>
                  </a:lnTo>
                  <a:lnTo>
                    <a:pt x="353288" y="52539"/>
                  </a:lnTo>
                  <a:lnTo>
                    <a:pt x="370244" y="77668"/>
                  </a:lnTo>
                  <a:lnTo>
                    <a:pt x="376466" y="108407"/>
                  </a:lnTo>
                  <a:lnTo>
                    <a:pt x="370244" y="139145"/>
                  </a:lnTo>
                  <a:lnTo>
                    <a:pt x="353288" y="164274"/>
                  </a:lnTo>
                  <a:lnTo>
                    <a:pt x="328160" y="181230"/>
                  </a:lnTo>
                  <a:lnTo>
                    <a:pt x="297421" y="187452"/>
                  </a:lnTo>
                  <a:lnTo>
                    <a:pt x="284906" y="186478"/>
                  </a:lnTo>
                  <a:lnTo>
                    <a:pt x="272900" y="183603"/>
                  </a:lnTo>
                  <a:lnTo>
                    <a:pt x="261566" y="178900"/>
                  </a:lnTo>
                  <a:lnTo>
                    <a:pt x="251066" y="172440"/>
                  </a:lnTo>
                  <a:lnTo>
                    <a:pt x="238366" y="199339"/>
                  </a:lnTo>
                  <a:lnTo>
                    <a:pt x="251922" y="206864"/>
                  </a:lnTo>
                  <a:lnTo>
                    <a:pt x="266398" y="212339"/>
                  </a:lnTo>
                  <a:lnTo>
                    <a:pt x="281621" y="215682"/>
                  </a:lnTo>
                  <a:lnTo>
                    <a:pt x="297421" y="216814"/>
                  </a:lnTo>
                  <a:lnTo>
                    <a:pt x="339579" y="208282"/>
                  </a:lnTo>
                  <a:lnTo>
                    <a:pt x="374041" y="185027"/>
                  </a:lnTo>
                  <a:lnTo>
                    <a:pt x="397296" y="150565"/>
                  </a:lnTo>
                  <a:lnTo>
                    <a:pt x="405828" y="108407"/>
                  </a:lnTo>
                  <a:lnTo>
                    <a:pt x="397296" y="66249"/>
                  </a:lnTo>
                  <a:lnTo>
                    <a:pt x="374041" y="31786"/>
                  </a:lnTo>
                  <a:lnTo>
                    <a:pt x="339579" y="8532"/>
                  </a:lnTo>
                  <a:lnTo>
                    <a:pt x="297421" y="0"/>
                  </a:lnTo>
                  <a:close/>
                </a:path>
              </a:pathLst>
            </a:custGeom>
            <a:solidFill>
              <a:srgbClr val="2BB0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251125" y="2931540"/>
              <a:ext cx="75565" cy="113030"/>
            </a:xfrm>
            <a:custGeom>
              <a:avLst/>
              <a:gdLst/>
              <a:ahLst/>
              <a:cxnLst/>
              <a:rect l="l" t="t" r="r" b="b"/>
              <a:pathLst>
                <a:path w="75564" h="113030">
                  <a:moveTo>
                    <a:pt x="75031" y="0"/>
                  </a:moveTo>
                  <a:lnTo>
                    <a:pt x="0" y="0"/>
                  </a:lnTo>
                  <a:lnTo>
                    <a:pt x="0" y="20320"/>
                  </a:lnTo>
                  <a:lnTo>
                    <a:pt x="0" y="113030"/>
                  </a:lnTo>
                  <a:lnTo>
                    <a:pt x="21869" y="113030"/>
                  </a:lnTo>
                  <a:lnTo>
                    <a:pt x="21869" y="20320"/>
                  </a:lnTo>
                  <a:lnTo>
                    <a:pt x="75031" y="20320"/>
                  </a:lnTo>
                  <a:lnTo>
                    <a:pt x="75031" y="0"/>
                  </a:lnTo>
                  <a:close/>
                </a:path>
              </a:pathLst>
            </a:custGeom>
            <a:solidFill>
              <a:srgbClr val="202A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45467" y="2929513"/>
              <a:ext cx="318391" cy="117436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83167" y="2929513"/>
              <a:ext cx="225665" cy="117436"/>
            </a:xfrm>
            <a:prstGeom prst="rect">
              <a:avLst/>
            </a:prstGeom>
          </p:spPr>
        </p:pic>
      </p:grpSp>
      <p:pic>
        <p:nvPicPr>
          <p:cNvPr id="45" name="object 4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154975" y="3535336"/>
            <a:ext cx="382091" cy="479422"/>
          </a:xfrm>
          <a:prstGeom prst="rect">
            <a:avLst/>
          </a:prstGeom>
        </p:spPr>
      </p:pic>
      <p:sp>
        <p:nvSpPr>
          <p:cNvPr id="46" name="object 46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object 47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8" name="object 48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49" name="object 49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6720949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7296950" y="661351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" name="object 53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54" name="object 54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6720949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296950" y="5881903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58" name="object 58"/>
          <p:cNvSpPr txBox="1"/>
          <p:nvPr/>
        </p:nvSpPr>
        <p:spPr>
          <a:xfrm>
            <a:off x="1710491" y="5672292"/>
            <a:ext cx="2332990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Интеллектуальная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выя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ления 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н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зареги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трированных 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построек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339090">
              <a:lnSpc>
                <a:spcPct val="100000"/>
              </a:lnSpc>
            </a:pP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ФГБУ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«Кемеровский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государственный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университет»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67945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Низкая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эффективность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ручного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выявления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зем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льных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уча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 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расположенными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них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енциальными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ъ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ек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ами 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налогообложения</a:t>
            </a:r>
            <a:endParaRPr sz="700">
              <a:latin typeface="Trebuchet MS"/>
              <a:cs typeface="Trebuchet MS"/>
            </a:endParaRPr>
          </a:p>
          <a:p>
            <a:pPr marL="197485" marR="202565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Низкая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скорость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выя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уча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80">
                <a:solidFill>
                  <a:srgbClr val="231F20"/>
                </a:solidFill>
                <a:latin typeface="Trebuchet MS"/>
                <a:cs typeface="Trebuchet MS"/>
              </a:rPr>
              <a:t>, 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требующих проверки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прав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ана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ливающих</a:t>
            </a:r>
            <a:endParaRPr sz="700">
              <a:latin typeface="Trebuchet MS"/>
              <a:cs typeface="Trebuchet MS"/>
            </a:endParaRPr>
          </a:p>
          <a:p>
            <a:pPr marL="197485">
              <a:lnSpc>
                <a:spcPct val="100000"/>
              </a:lnSpc>
            </a:pP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умен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7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зование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414898" y="7176706"/>
            <a:ext cx="4485640" cy="273621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77165">
              <a:lnSpc>
                <a:spcPct val="100000"/>
              </a:lnSpc>
              <a:spcBef>
                <a:spcPts val="875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Благодаря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алгоритмам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интеллекта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способна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обнаруживать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 несанкционированные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объекты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спутниковых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снимков.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системе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содержатся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различные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слои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данных: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информация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зданиях;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зем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льных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уча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ах;</a:t>
            </a:r>
            <a:endParaRPr sz="700">
              <a:latin typeface="Trebuchet MS"/>
              <a:cs typeface="Trebuchet MS"/>
            </a:endParaRPr>
          </a:p>
          <a:p>
            <a:pPr marL="318135" marR="374015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земельных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участках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расположенными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них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потенциальными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объектами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налогообложения.</a:t>
            </a:r>
            <a:endParaRPr sz="7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28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Внедрение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оптимизировать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ускорять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такие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процессы,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как: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инвентаризация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кадастровый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учет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недвижимости;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учет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сбор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налогов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землю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имущество;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мониторинг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целевого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использования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земель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лесного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фонда;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сокращение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сроков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предварительных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проектировочных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изысканий;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учет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мониторинг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объектов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линейной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инфраструктуры;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4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мони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оринг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ечек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энергии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ях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еплосна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7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ения;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мониторинг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размещения,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использования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охраны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охотничьих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угодий.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327660">
              <a:lnSpc>
                <a:spcPct val="100000"/>
              </a:lnSpc>
            </a:pP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Мини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ер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цифрово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язи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зба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899998" y="8956699"/>
            <a:ext cx="4425315" cy="95631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90003" y="9228429"/>
            <a:ext cx="2143760" cy="583565"/>
          </a:xfrm>
          <a:prstGeom prst="rect">
            <a:avLst/>
          </a:prstGeom>
          <a:solidFill>
            <a:srgbClr val="22BAED"/>
          </a:solidFill>
        </p:spPr>
        <p:txBody>
          <a:bodyPr wrap="square" lIns="0" tIns="57150" rIns="0" bIns="0" rtlCol="0" vert="horz">
            <a:spAutoFit/>
          </a:bodyPr>
          <a:lstStyle/>
          <a:p>
            <a:pPr marL="69850" marR="384175">
              <a:lnSpc>
                <a:spcPct val="100000"/>
              </a:lnSpc>
              <a:spcBef>
                <a:spcPts val="450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Рост числа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дополнительно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выявленных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незарегистрированных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объектов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год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ш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66" name="object 6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110592" y="7270203"/>
            <a:ext cx="470864" cy="479425"/>
          </a:xfrm>
          <a:prstGeom prst="rect">
            <a:avLst/>
          </a:prstGeom>
        </p:spPr>
      </p:pic>
      <p:pic>
        <p:nvPicPr>
          <p:cNvPr id="67" name="object 6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164181" y="8149683"/>
            <a:ext cx="363689" cy="479425"/>
          </a:xfrm>
          <a:prstGeom prst="rect">
            <a:avLst/>
          </a:prstGeom>
        </p:spPr>
      </p:pic>
      <p:grpSp>
        <p:nvGrpSpPr>
          <p:cNvPr id="68" name="object 68"/>
          <p:cNvGrpSpPr/>
          <p:nvPr/>
        </p:nvGrpSpPr>
        <p:grpSpPr>
          <a:xfrm>
            <a:off x="5697859" y="5718416"/>
            <a:ext cx="4202430" cy="1355725"/>
            <a:chOff x="5697859" y="5718416"/>
            <a:chExt cx="4202430" cy="1355725"/>
          </a:xfrm>
        </p:grpSpPr>
        <p:sp>
          <p:nvSpPr>
            <p:cNvPr id="69" name="object 69"/>
            <p:cNvSpPr/>
            <p:nvPr/>
          </p:nvSpPr>
          <p:spPr>
            <a:xfrm>
              <a:off x="5807833" y="5970823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39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5"/>
                  </a:lnTo>
                  <a:lnTo>
                    <a:pt x="4979" y="164997"/>
                  </a:lnTo>
                  <a:lnTo>
                    <a:pt x="27893" y="208571"/>
                  </a:lnTo>
                  <a:lnTo>
                    <a:pt x="67044" y="241081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39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876444" y="6039533"/>
              <a:ext cx="118008" cy="118224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5697855" y="5950419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5">
                  <a:moveTo>
                    <a:pt x="119011" y="0"/>
                  </a:moveTo>
                  <a:lnTo>
                    <a:pt x="30378" y="0"/>
                  </a:lnTo>
                  <a:lnTo>
                    <a:pt x="30378" y="59105"/>
                  </a:lnTo>
                  <a:lnTo>
                    <a:pt x="49568" y="59105"/>
                  </a:lnTo>
                  <a:lnTo>
                    <a:pt x="49568" y="19189"/>
                  </a:lnTo>
                  <a:lnTo>
                    <a:pt x="119011" y="19189"/>
                  </a:lnTo>
                  <a:lnTo>
                    <a:pt x="119011" y="0"/>
                  </a:lnTo>
                  <a:close/>
                </a:path>
                <a:path w="475614" h="296545">
                  <a:moveTo>
                    <a:pt x="119024" y="277266"/>
                  </a:moveTo>
                  <a:lnTo>
                    <a:pt x="49580" y="277266"/>
                  </a:lnTo>
                  <a:lnTo>
                    <a:pt x="49580" y="237363"/>
                  </a:lnTo>
                  <a:lnTo>
                    <a:pt x="30378" y="237363"/>
                  </a:lnTo>
                  <a:lnTo>
                    <a:pt x="30378" y="296468"/>
                  </a:lnTo>
                  <a:lnTo>
                    <a:pt x="119024" y="296468"/>
                  </a:lnTo>
                  <a:lnTo>
                    <a:pt x="119024" y="277266"/>
                  </a:lnTo>
                  <a:close/>
                </a:path>
                <a:path w="475614" h="296545">
                  <a:moveTo>
                    <a:pt x="444804" y="237363"/>
                  </a:moveTo>
                  <a:lnTo>
                    <a:pt x="425602" y="237363"/>
                  </a:lnTo>
                  <a:lnTo>
                    <a:pt x="425602" y="277266"/>
                  </a:lnTo>
                  <a:lnTo>
                    <a:pt x="356158" y="277266"/>
                  </a:lnTo>
                  <a:lnTo>
                    <a:pt x="356158" y="296468"/>
                  </a:lnTo>
                  <a:lnTo>
                    <a:pt x="444804" y="296468"/>
                  </a:lnTo>
                  <a:lnTo>
                    <a:pt x="444804" y="237363"/>
                  </a:lnTo>
                  <a:close/>
                </a:path>
                <a:path w="475614" h="296545">
                  <a:moveTo>
                    <a:pt x="444804" y="0"/>
                  </a:moveTo>
                  <a:lnTo>
                    <a:pt x="356158" y="0"/>
                  </a:lnTo>
                  <a:lnTo>
                    <a:pt x="356158" y="19189"/>
                  </a:lnTo>
                  <a:lnTo>
                    <a:pt x="425602" y="19189"/>
                  </a:lnTo>
                  <a:lnTo>
                    <a:pt x="425602" y="59105"/>
                  </a:lnTo>
                  <a:lnTo>
                    <a:pt x="444804" y="59105"/>
                  </a:lnTo>
                  <a:lnTo>
                    <a:pt x="444804" y="0"/>
                  </a:lnTo>
                  <a:close/>
                </a:path>
                <a:path w="475614" h="296545">
                  <a:moveTo>
                    <a:pt x="475208" y="145580"/>
                  </a:moveTo>
                  <a:lnTo>
                    <a:pt x="472135" y="141986"/>
                  </a:lnTo>
                  <a:lnTo>
                    <a:pt x="462203" y="131203"/>
                  </a:lnTo>
                  <a:lnTo>
                    <a:pt x="451827" y="121323"/>
                  </a:lnTo>
                  <a:lnTo>
                    <a:pt x="451827" y="148234"/>
                  </a:lnTo>
                  <a:lnTo>
                    <a:pt x="428002" y="171259"/>
                  </a:lnTo>
                  <a:lnTo>
                    <a:pt x="388556" y="202641"/>
                  </a:lnTo>
                  <a:lnTo>
                    <a:pt x="336613" y="233210"/>
                  </a:lnTo>
                  <a:lnTo>
                    <a:pt x="275323" y="253771"/>
                  </a:lnTo>
                  <a:lnTo>
                    <a:pt x="236893" y="257454"/>
                  </a:lnTo>
                  <a:lnTo>
                    <a:pt x="176949" y="248399"/>
                  </a:lnTo>
                  <a:lnTo>
                    <a:pt x="123304" y="225907"/>
                  </a:lnTo>
                  <a:lnTo>
                    <a:pt x="78270" y="197027"/>
                  </a:lnTo>
                  <a:lnTo>
                    <a:pt x="44145" y="168795"/>
                  </a:lnTo>
                  <a:lnTo>
                    <a:pt x="23266" y="148221"/>
                  </a:lnTo>
                  <a:lnTo>
                    <a:pt x="44132" y="127647"/>
                  </a:lnTo>
                  <a:lnTo>
                    <a:pt x="78244" y="99402"/>
                  </a:lnTo>
                  <a:lnTo>
                    <a:pt x="123266" y="70523"/>
                  </a:lnTo>
                  <a:lnTo>
                    <a:pt x="176923" y="48044"/>
                  </a:lnTo>
                  <a:lnTo>
                    <a:pt x="236893" y="38989"/>
                  </a:lnTo>
                  <a:lnTo>
                    <a:pt x="296938" y="48056"/>
                  </a:lnTo>
                  <a:lnTo>
                    <a:pt x="350850" y="70535"/>
                  </a:lnTo>
                  <a:lnTo>
                    <a:pt x="396240" y="99415"/>
                  </a:lnTo>
                  <a:lnTo>
                    <a:pt x="430695" y="127660"/>
                  </a:lnTo>
                  <a:lnTo>
                    <a:pt x="451827" y="148234"/>
                  </a:lnTo>
                  <a:lnTo>
                    <a:pt x="451827" y="121323"/>
                  </a:lnTo>
                  <a:lnTo>
                    <a:pt x="401370" y="79032"/>
                  </a:lnTo>
                  <a:lnTo>
                    <a:pt x="354368" y="50368"/>
                  </a:lnTo>
                  <a:lnTo>
                    <a:pt x="298894" y="28511"/>
                  </a:lnTo>
                  <a:lnTo>
                    <a:pt x="236893" y="19799"/>
                  </a:lnTo>
                  <a:lnTo>
                    <a:pt x="174980" y="28511"/>
                  </a:lnTo>
                  <a:lnTo>
                    <a:pt x="119748" y="50393"/>
                  </a:lnTo>
                  <a:lnTo>
                    <a:pt x="73050" y="79057"/>
                  </a:lnTo>
                  <a:lnTo>
                    <a:pt x="36791" y="108127"/>
                  </a:lnTo>
                  <a:lnTo>
                    <a:pt x="2997" y="142036"/>
                  </a:lnTo>
                  <a:lnTo>
                    <a:pt x="0" y="145580"/>
                  </a:lnTo>
                  <a:lnTo>
                    <a:pt x="12" y="150876"/>
                  </a:lnTo>
                  <a:lnTo>
                    <a:pt x="36791" y="188341"/>
                  </a:lnTo>
                  <a:lnTo>
                    <a:pt x="73050" y="217411"/>
                  </a:lnTo>
                  <a:lnTo>
                    <a:pt x="119748" y="246075"/>
                  </a:lnTo>
                  <a:lnTo>
                    <a:pt x="174980" y="267957"/>
                  </a:lnTo>
                  <a:lnTo>
                    <a:pt x="236893" y="276656"/>
                  </a:lnTo>
                  <a:lnTo>
                    <a:pt x="247294" y="276402"/>
                  </a:lnTo>
                  <a:lnTo>
                    <a:pt x="257784" y="275653"/>
                  </a:lnTo>
                  <a:lnTo>
                    <a:pt x="268338" y="274383"/>
                  </a:lnTo>
                  <a:lnTo>
                    <a:pt x="278917" y="272618"/>
                  </a:lnTo>
                  <a:lnTo>
                    <a:pt x="325729" y="257454"/>
                  </a:lnTo>
                  <a:lnTo>
                    <a:pt x="340563" y="252653"/>
                  </a:lnTo>
                  <a:lnTo>
                    <a:pt x="393077" y="223100"/>
                  </a:lnTo>
                  <a:lnTo>
                    <a:pt x="434073" y="191719"/>
                  </a:lnTo>
                  <a:lnTo>
                    <a:pt x="472186" y="154419"/>
                  </a:lnTo>
                  <a:lnTo>
                    <a:pt x="475208" y="150876"/>
                  </a:lnTo>
                  <a:lnTo>
                    <a:pt x="475208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657999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74" name="object 7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53</a:t>
            </a:r>
          </a:p>
        </p:txBody>
      </p:sp>
      <p:sp>
        <p:nvSpPr>
          <p:cNvPr id="75" name="object 7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6" name="object 6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990003" y="46140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9" name="object 9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50" y="1999169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14" name="object 14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296950" y="1267535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19" name="object 19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09300" y="1830248"/>
              <a:ext cx="184556" cy="18372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001204" y="1116761"/>
              <a:ext cx="5455285" cy="1355725"/>
            </a:xfrm>
            <a:custGeom>
              <a:avLst/>
              <a:gdLst/>
              <a:ahLst/>
              <a:cxnLst/>
              <a:rect l="l" t="t" r="r" b="b"/>
              <a:pathLst>
                <a:path w="5455285" h="1355725">
                  <a:moveTo>
                    <a:pt x="218033" y="946315"/>
                  </a:moveTo>
                  <a:lnTo>
                    <a:pt x="217284" y="944587"/>
                  </a:lnTo>
                  <a:lnTo>
                    <a:pt x="215963" y="943356"/>
                  </a:lnTo>
                  <a:lnTo>
                    <a:pt x="214071" y="941387"/>
                  </a:lnTo>
                  <a:lnTo>
                    <a:pt x="213398" y="941298"/>
                  </a:lnTo>
                  <a:lnTo>
                    <a:pt x="196227" y="941298"/>
                  </a:lnTo>
                  <a:lnTo>
                    <a:pt x="195567" y="941387"/>
                  </a:lnTo>
                  <a:lnTo>
                    <a:pt x="193662" y="943356"/>
                  </a:lnTo>
                  <a:lnTo>
                    <a:pt x="192341" y="944587"/>
                  </a:lnTo>
                  <a:lnTo>
                    <a:pt x="191592" y="946315"/>
                  </a:lnTo>
                  <a:lnTo>
                    <a:pt x="191592" y="949426"/>
                  </a:lnTo>
                  <a:lnTo>
                    <a:pt x="192341" y="951153"/>
                  </a:lnTo>
                  <a:lnTo>
                    <a:pt x="193662" y="952385"/>
                  </a:lnTo>
                  <a:lnTo>
                    <a:pt x="195567" y="954354"/>
                  </a:lnTo>
                  <a:lnTo>
                    <a:pt x="196227" y="954443"/>
                  </a:lnTo>
                  <a:lnTo>
                    <a:pt x="213398" y="954443"/>
                  </a:lnTo>
                  <a:lnTo>
                    <a:pt x="214071" y="954354"/>
                  </a:lnTo>
                  <a:lnTo>
                    <a:pt x="215963" y="952385"/>
                  </a:lnTo>
                  <a:lnTo>
                    <a:pt x="217284" y="951153"/>
                  </a:lnTo>
                  <a:lnTo>
                    <a:pt x="218033" y="949426"/>
                  </a:lnTo>
                  <a:lnTo>
                    <a:pt x="218033" y="946315"/>
                  </a:lnTo>
                  <a:close/>
                </a:path>
                <a:path w="5455285" h="1355725">
                  <a:moveTo>
                    <a:pt x="409600" y="749452"/>
                  </a:moveTo>
                  <a:lnTo>
                    <a:pt x="409028" y="710552"/>
                  </a:lnTo>
                  <a:lnTo>
                    <a:pt x="407212" y="698512"/>
                  </a:lnTo>
                  <a:lnTo>
                    <a:pt x="406958" y="696772"/>
                  </a:lnTo>
                  <a:lnTo>
                    <a:pt x="402551" y="691946"/>
                  </a:lnTo>
                  <a:lnTo>
                    <a:pt x="399199" y="688378"/>
                  </a:lnTo>
                  <a:lnTo>
                    <a:pt x="396608" y="687806"/>
                  </a:lnTo>
                  <a:lnTo>
                    <a:pt x="396608" y="934732"/>
                  </a:lnTo>
                  <a:lnTo>
                    <a:pt x="396278" y="944994"/>
                  </a:lnTo>
                  <a:lnTo>
                    <a:pt x="396024" y="955255"/>
                  </a:lnTo>
                  <a:lnTo>
                    <a:pt x="393306" y="957884"/>
                  </a:lnTo>
                  <a:lnTo>
                    <a:pt x="390664" y="960589"/>
                  </a:lnTo>
                  <a:lnTo>
                    <a:pt x="243052" y="960589"/>
                  </a:lnTo>
                  <a:lnTo>
                    <a:pt x="243052" y="993838"/>
                  </a:lnTo>
                  <a:lnTo>
                    <a:pt x="166649" y="993838"/>
                  </a:lnTo>
                  <a:lnTo>
                    <a:pt x="168135" y="985875"/>
                  </a:lnTo>
                  <a:lnTo>
                    <a:pt x="170446" y="974140"/>
                  </a:lnTo>
                  <a:lnTo>
                    <a:pt x="239179" y="974140"/>
                  </a:lnTo>
                  <a:lnTo>
                    <a:pt x="241554" y="986205"/>
                  </a:lnTo>
                  <a:lnTo>
                    <a:pt x="242557" y="991539"/>
                  </a:lnTo>
                  <a:lnTo>
                    <a:pt x="243052" y="993838"/>
                  </a:lnTo>
                  <a:lnTo>
                    <a:pt x="243052" y="960589"/>
                  </a:lnTo>
                  <a:lnTo>
                    <a:pt x="18961" y="960589"/>
                  </a:lnTo>
                  <a:lnTo>
                    <a:pt x="16319" y="957884"/>
                  </a:lnTo>
                  <a:lnTo>
                    <a:pt x="13589" y="955255"/>
                  </a:lnTo>
                  <a:lnTo>
                    <a:pt x="13347" y="944994"/>
                  </a:lnTo>
                  <a:lnTo>
                    <a:pt x="13017" y="934732"/>
                  </a:lnTo>
                  <a:lnTo>
                    <a:pt x="396608" y="934732"/>
                  </a:lnTo>
                  <a:lnTo>
                    <a:pt x="396608" y="687806"/>
                  </a:lnTo>
                  <a:lnTo>
                    <a:pt x="396443" y="687768"/>
                  </a:lnTo>
                  <a:lnTo>
                    <a:pt x="396443" y="921588"/>
                  </a:lnTo>
                  <a:lnTo>
                    <a:pt x="13182" y="921588"/>
                  </a:lnTo>
                  <a:lnTo>
                    <a:pt x="13347" y="812800"/>
                  </a:lnTo>
                  <a:lnTo>
                    <a:pt x="13589" y="704176"/>
                  </a:lnTo>
                  <a:lnTo>
                    <a:pt x="302082" y="698601"/>
                  </a:lnTo>
                  <a:lnTo>
                    <a:pt x="390664" y="698677"/>
                  </a:lnTo>
                  <a:lnTo>
                    <a:pt x="393306" y="701395"/>
                  </a:lnTo>
                  <a:lnTo>
                    <a:pt x="396024" y="704011"/>
                  </a:lnTo>
                  <a:lnTo>
                    <a:pt x="396303" y="829640"/>
                  </a:lnTo>
                  <a:lnTo>
                    <a:pt x="396443" y="921588"/>
                  </a:lnTo>
                  <a:lnTo>
                    <a:pt x="396443" y="687768"/>
                  </a:lnTo>
                  <a:lnTo>
                    <a:pt x="389966" y="686333"/>
                  </a:lnTo>
                  <a:lnTo>
                    <a:pt x="362610" y="685393"/>
                  </a:lnTo>
                  <a:lnTo>
                    <a:pt x="304863" y="685165"/>
                  </a:lnTo>
                  <a:lnTo>
                    <a:pt x="50469" y="685431"/>
                  </a:lnTo>
                  <a:lnTo>
                    <a:pt x="10045" y="688987"/>
                  </a:lnTo>
                  <a:lnTo>
                    <a:pt x="0" y="749452"/>
                  </a:lnTo>
                  <a:lnTo>
                    <a:pt x="0" y="909764"/>
                  </a:lnTo>
                  <a:lnTo>
                    <a:pt x="609" y="948664"/>
                  </a:lnTo>
                  <a:lnTo>
                    <a:pt x="43637" y="974090"/>
                  </a:lnTo>
                  <a:lnTo>
                    <a:pt x="88506" y="974140"/>
                  </a:lnTo>
                  <a:lnTo>
                    <a:pt x="157073" y="974140"/>
                  </a:lnTo>
                  <a:lnTo>
                    <a:pt x="155587" y="982103"/>
                  </a:lnTo>
                  <a:lnTo>
                    <a:pt x="154762" y="986205"/>
                  </a:lnTo>
                  <a:lnTo>
                    <a:pt x="153263" y="993838"/>
                  </a:lnTo>
                  <a:lnTo>
                    <a:pt x="122961" y="993838"/>
                  </a:lnTo>
                  <a:lnTo>
                    <a:pt x="120967" y="995895"/>
                  </a:lnTo>
                  <a:lnTo>
                    <a:pt x="118986" y="997788"/>
                  </a:lnTo>
                  <a:lnTo>
                    <a:pt x="118986" y="1022743"/>
                  </a:lnTo>
                  <a:lnTo>
                    <a:pt x="120967" y="1024636"/>
                  </a:lnTo>
                  <a:lnTo>
                    <a:pt x="122961" y="1026680"/>
                  </a:lnTo>
                  <a:lnTo>
                    <a:pt x="286664" y="1026680"/>
                  </a:lnTo>
                  <a:lnTo>
                    <a:pt x="288645" y="1024636"/>
                  </a:lnTo>
                  <a:lnTo>
                    <a:pt x="290626" y="1022743"/>
                  </a:lnTo>
                  <a:lnTo>
                    <a:pt x="290715" y="1013548"/>
                  </a:lnTo>
                  <a:lnTo>
                    <a:pt x="290715" y="1006983"/>
                  </a:lnTo>
                  <a:lnTo>
                    <a:pt x="290626" y="997788"/>
                  </a:lnTo>
                  <a:lnTo>
                    <a:pt x="288645" y="995895"/>
                  </a:lnTo>
                  <a:lnTo>
                    <a:pt x="286664" y="993838"/>
                  </a:lnTo>
                  <a:lnTo>
                    <a:pt x="277495" y="993838"/>
                  </a:lnTo>
                  <a:lnTo>
                    <a:pt x="277495" y="1006983"/>
                  </a:lnTo>
                  <a:lnTo>
                    <a:pt x="277495" y="1013548"/>
                  </a:lnTo>
                  <a:lnTo>
                    <a:pt x="132118" y="1013548"/>
                  </a:lnTo>
                  <a:lnTo>
                    <a:pt x="132118" y="1006983"/>
                  </a:lnTo>
                  <a:lnTo>
                    <a:pt x="277495" y="1006983"/>
                  </a:lnTo>
                  <a:lnTo>
                    <a:pt x="277495" y="993838"/>
                  </a:lnTo>
                  <a:lnTo>
                    <a:pt x="256349" y="993838"/>
                  </a:lnTo>
                  <a:lnTo>
                    <a:pt x="254800" y="985875"/>
                  </a:lnTo>
                  <a:lnTo>
                    <a:pt x="253961" y="981697"/>
                  </a:lnTo>
                  <a:lnTo>
                    <a:pt x="252552" y="974140"/>
                  </a:lnTo>
                  <a:lnTo>
                    <a:pt x="392722" y="973721"/>
                  </a:lnTo>
                  <a:lnTo>
                    <a:pt x="401726" y="968959"/>
                  </a:lnTo>
                  <a:lnTo>
                    <a:pt x="404622" y="966012"/>
                  </a:lnTo>
                  <a:lnTo>
                    <a:pt x="407492" y="960589"/>
                  </a:lnTo>
                  <a:lnTo>
                    <a:pt x="409244" y="957313"/>
                  </a:lnTo>
                  <a:lnTo>
                    <a:pt x="409295" y="934732"/>
                  </a:lnTo>
                  <a:lnTo>
                    <a:pt x="409321" y="921588"/>
                  </a:lnTo>
                  <a:lnTo>
                    <a:pt x="409498" y="831278"/>
                  </a:lnTo>
                  <a:lnTo>
                    <a:pt x="409600" y="749452"/>
                  </a:lnTo>
                  <a:close/>
                </a:path>
                <a:path w="5455285" h="1355725">
                  <a:moveTo>
                    <a:pt x="5454789" y="0"/>
                  </a:moveTo>
                  <a:lnTo>
                    <a:pt x="4413694" y="0"/>
                  </a:lnTo>
                  <a:lnTo>
                    <a:pt x="4413694" y="1355585"/>
                  </a:lnTo>
                  <a:lnTo>
                    <a:pt x="5454789" y="1355585"/>
                  </a:lnTo>
                  <a:lnTo>
                    <a:pt x="54547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24" name="object 24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09300" y="6444599"/>
              <a:ext cx="184556" cy="183719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1001204" y="5731115"/>
              <a:ext cx="5455285" cy="1355725"/>
            </a:xfrm>
            <a:custGeom>
              <a:avLst/>
              <a:gdLst/>
              <a:ahLst/>
              <a:cxnLst/>
              <a:rect l="l" t="t" r="r" b="b"/>
              <a:pathLst>
                <a:path w="5455285" h="1355725">
                  <a:moveTo>
                    <a:pt x="218033" y="946302"/>
                  </a:moveTo>
                  <a:lnTo>
                    <a:pt x="217284" y="944575"/>
                  </a:lnTo>
                  <a:lnTo>
                    <a:pt x="215963" y="943343"/>
                  </a:lnTo>
                  <a:lnTo>
                    <a:pt x="214071" y="941374"/>
                  </a:lnTo>
                  <a:lnTo>
                    <a:pt x="213398" y="941285"/>
                  </a:lnTo>
                  <a:lnTo>
                    <a:pt x="196227" y="941285"/>
                  </a:lnTo>
                  <a:lnTo>
                    <a:pt x="195567" y="941374"/>
                  </a:lnTo>
                  <a:lnTo>
                    <a:pt x="193662" y="943343"/>
                  </a:lnTo>
                  <a:lnTo>
                    <a:pt x="192341" y="944575"/>
                  </a:lnTo>
                  <a:lnTo>
                    <a:pt x="191592" y="946302"/>
                  </a:lnTo>
                  <a:lnTo>
                    <a:pt x="191592" y="949413"/>
                  </a:lnTo>
                  <a:lnTo>
                    <a:pt x="192341" y="951141"/>
                  </a:lnTo>
                  <a:lnTo>
                    <a:pt x="193662" y="952373"/>
                  </a:lnTo>
                  <a:lnTo>
                    <a:pt x="195567" y="954341"/>
                  </a:lnTo>
                  <a:lnTo>
                    <a:pt x="196227" y="954430"/>
                  </a:lnTo>
                  <a:lnTo>
                    <a:pt x="213398" y="954430"/>
                  </a:lnTo>
                  <a:lnTo>
                    <a:pt x="214071" y="954341"/>
                  </a:lnTo>
                  <a:lnTo>
                    <a:pt x="215963" y="952373"/>
                  </a:lnTo>
                  <a:lnTo>
                    <a:pt x="217284" y="951141"/>
                  </a:lnTo>
                  <a:lnTo>
                    <a:pt x="218033" y="949413"/>
                  </a:lnTo>
                  <a:lnTo>
                    <a:pt x="218033" y="946302"/>
                  </a:lnTo>
                  <a:close/>
                </a:path>
                <a:path w="5455285" h="1355725">
                  <a:moveTo>
                    <a:pt x="409600" y="749452"/>
                  </a:moveTo>
                  <a:lnTo>
                    <a:pt x="409028" y="710552"/>
                  </a:lnTo>
                  <a:lnTo>
                    <a:pt x="407212" y="698512"/>
                  </a:lnTo>
                  <a:lnTo>
                    <a:pt x="406958" y="696772"/>
                  </a:lnTo>
                  <a:lnTo>
                    <a:pt x="402551" y="691946"/>
                  </a:lnTo>
                  <a:lnTo>
                    <a:pt x="399199" y="688365"/>
                  </a:lnTo>
                  <a:lnTo>
                    <a:pt x="396608" y="687806"/>
                  </a:lnTo>
                  <a:lnTo>
                    <a:pt x="396608" y="934732"/>
                  </a:lnTo>
                  <a:lnTo>
                    <a:pt x="396278" y="944994"/>
                  </a:lnTo>
                  <a:lnTo>
                    <a:pt x="396024" y="955255"/>
                  </a:lnTo>
                  <a:lnTo>
                    <a:pt x="393306" y="957884"/>
                  </a:lnTo>
                  <a:lnTo>
                    <a:pt x="390664" y="960589"/>
                  </a:lnTo>
                  <a:lnTo>
                    <a:pt x="243052" y="960589"/>
                  </a:lnTo>
                  <a:lnTo>
                    <a:pt x="243052" y="993838"/>
                  </a:lnTo>
                  <a:lnTo>
                    <a:pt x="166649" y="993838"/>
                  </a:lnTo>
                  <a:lnTo>
                    <a:pt x="168135" y="985875"/>
                  </a:lnTo>
                  <a:lnTo>
                    <a:pt x="170446" y="974140"/>
                  </a:lnTo>
                  <a:lnTo>
                    <a:pt x="239179" y="974140"/>
                  </a:lnTo>
                  <a:lnTo>
                    <a:pt x="241554" y="986205"/>
                  </a:lnTo>
                  <a:lnTo>
                    <a:pt x="242557" y="991539"/>
                  </a:lnTo>
                  <a:lnTo>
                    <a:pt x="243052" y="993838"/>
                  </a:lnTo>
                  <a:lnTo>
                    <a:pt x="243052" y="960589"/>
                  </a:lnTo>
                  <a:lnTo>
                    <a:pt x="18961" y="960589"/>
                  </a:lnTo>
                  <a:lnTo>
                    <a:pt x="16319" y="957884"/>
                  </a:lnTo>
                  <a:lnTo>
                    <a:pt x="13589" y="955255"/>
                  </a:lnTo>
                  <a:lnTo>
                    <a:pt x="13347" y="944994"/>
                  </a:lnTo>
                  <a:lnTo>
                    <a:pt x="13017" y="934732"/>
                  </a:lnTo>
                  <a:lnTo>
                    <a:pt x="396608" y="934732"/>
                  </a:lnTo>
                  <a:lnTo>
                    <a:pt x="396608" y="687806"/>
                  </a:lnTo>
                  <a:lnTo>
                    <a:pt x="396443" y="687768"/>
                  </a:lnTo>
                  <a:lnTo>
                    <a:pt x="396443" y="921588"/>
                  </a:lnTo>
                  <a:lnTo>
                    <a:pt x="13182" y="921588"/>
                  </a:lnTo>
                  <a:lnTo>
                    <a:pt x="13347" y="812800"/>
                  </a:lnTo>
                  <a:lnTo>
                    <a:pt x="13589" y="704176"/>
                  </a:lnTo>
                  <a:lnTo>
                    <a:pt x="302082" y="698601"/>
                  </a:lnTo>
                  <a:lnTo>
                    <a:pt x="390664" y="698677"/>
                  </a:lnTo>
                  <a:lnTo>
                    <a:pt x="393306" y="701395"/>
                  </a:lnTo>
                  <a:lnTo>
                    <a:pt x="396024" y="704011"/>
                  </a:lnTo>
                  <a:lnTo>
                    <a:pt x="396303" y="829640"/>
                  </a:lnTo>
                  <a:lnTo>
                    <a:pt x="396443" y="921588"/>
                  </a:lnTo>
                  <a:lnTo>
                    <a:pt x="396443" y="687768"/>
                  </a:lnTo>
                  <a:lnTo>
                    <a:pt x="389966" y="686333"/>
                  </a:lnTo>
                  <a:lnTo>
                    <a:pt x="362610" y="685406"/>
                  </a:lnTo>
                  <a:lnTo>
                    <a:pt x="304863" y="685165"/>
                  </a:lnTo>
                  <a:lnTo>
                    <a:pt x="50469" y="685431"/>
                  </a:lnTo>
                  <a:lnTo>
                    <a:pt x="10045" y="688987"/>
                  </a:lnTo>
                  <a:lnTo>
                    <a:pt x="0" y="749452"/>
                  </a:lnTo>
                  <a:lnTo>
                    <a:pt x="0" y="909764"/>
                  </a:lnTo>
                  <a:lnTo>
                    <a:pt x="609" y="948664"/>
                  </a:lnTo>
                  <a:lnTo>
                    <a:pt x="43637" y="974090"/>
                  </a:lnTo>
                  <a:lnTo>
                    <a:pt x="88506" y="974140"/>
                  </a:lnTo>
                  <a:lnTo>
                    <a:pt x="157073" y="974140"/>
                  </a:lnTo>
                  <a:lnTo>
                    <a:pt x="155587" y="982103"/>
                  </a:lnTo>
                  <a:lnTo>
                    <a:pt x="154762" y="986205"/>
                  </a:lnTo>
                  <a:lnTo>
                    <a:pt x="153263" y="993838"/>
                  </a:lnTo>
                  <a:lnTo>
                    <a:pt x="122961" y="993838"/>
                  </a:lnTo>
                  <a:lnTo>
                    <a:pt x="120967" y="995895"/>
                  </a:lnTo>
                  <a:lnTo>
                    <a:pt x="118986" y="997788"/>
                  </a:lnTo>
                  <a:lnTo>
                    <a:pt x="118986" y="1022743"/>
                  </a:lnTo>
                  <a:lnTo>
                    <a:pt x="120967" y="1024636"/>
                  </a:lnTo>
                  <a:lnTo>
                    <a:pt x="122961" y="1026680"/>
                  </a:lnTo>
                  <a:lnTo>
                    <a:pt x="286664" y="1026680"/>
                  </a:lnTo>
                  <a:lnTo>
                    <a:pt x="288645" y="1024636"/>
                  </a:lnTo>
                  <a:lnTo>
                    <a:pt x="290626" y="1022743"/>
                  </a:lnTo>
                  <a:lnTo>
                    <a:pt x="290715" y="1013548"/>
                  </a:lnTo>
                  <a:lnTo>
                    <a:pt x="290715" y="1006983"/>
                  </a:lnTo>
                  <a:lnTo>
                    <a:pt x="290626" y="997788"/>
                  </a:lnTo>
                  <a:lnTo>
                    <a:pt x="288645" y="995895"/>
                  </a:lnTo>
                  <a:lnTo>
                    <a:pt x="286664" y="993838"/>
                  </a:lnTo>
                  <a:lnTo>
                    <a:pt x="277495" y="993838"/>
                  </a:lnTo>
                  <a:lnTo>
                    <a:pt x="277495" y="1006983"/>
                  </a:lnTo>
                  <a:lnTo>
                    <a:pt x="277495" y="1013548"/>
                  </a:lnTo>
                  <a:lnTo>
                    <a:pt x="132118" y="1013548"/>
                  </a:lnTo>
                  <a:lnTo>
                    <a:pt x="132118" y="1006983"/>
                  </a:lnTo>
                  <a:lnTo>
                    <a:pt x="277495" y="1006983"/>
                  </a:lnTo>
                  <a:lnTo>
                    <a:pt x="277495" y="993838"/>
                  </a:lnTo>
                  <a:lnTo>
                    <a:pt x="256349" y="993838"/>
                  </a:lnTo>
                  <a:lnTo>
                    <a:pt x="254800" y="985875"/>
                  </a:lnTo>
                  <a:lnTo>
                    <a:pt x="253961" y="981697"/>
                  </a:lnTo>
                  <a:lnTo>
                    <a:pt x="252552" y="974140"/>
                  </a:lnTo>
                  <a:lnTo>
                    <a:pt x="392722" y="973721"/>
                  </a:lnTo>
                  <a:lnTo>
                    <a:pt x="396862" y="971511"/>
                  </a:lnTo>
                  <a:lnTo>
                    <a:pt x="401726" y="968971"/>
                  </a:lnTo>
                  <a:lnTo>
                    <a:pt x="404622" y="966012"/>
                  </a:lnTo>
                  <a:lnTo>
                    <a:pt x="407492" y="960589"/>
                  </a:lnTo>
                  <a:lnTo>
                    <a:pt x="409244" y="957300"/>
                  </a:lnTo>
                  <a:lnTo>
                    <a:pt x="409295" y="934732"/>
                  </a:lnTo>
                  <a:lnTo>
                    <a:pt x="409321" y="921588"/>
                  </a:lnTo>
                  <a:lnTo>
                    <a:pt x="409498" y="831278"/>
                  </a:lnTo>
                  <a:lnTo>
                    <a:pt x="409600" y="749452"/>
                  </a:lnTo>
                  <a:close/>
                </a:path>
                <a:path w="5455285" h="1355725">
                  <a:moveTo>
                    <a:pt x="5454789" y="0"/>
                  </a:moveTo>
                  <a:lnTo>
                    <a:pt x="4413694" y="0"/>
                  </a:lnTo>
                  <a:lnTo>
                    <a:pt x="4413694" y="1355585"/>
                  </a:lnTo>
                  <a:lnTo>
                    <a:pt x="5454789" y="1355585"/>
                  </a:lnTo>
                  <a:lnTo>
                    <a:pt x="54547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/>
          <p:nvPr/>
        </p:nvSpPr>
        <p:spPr>
          <a:xfrm>
            <a:off x="1710491" y="1057941"/>
            <a:ext cx="252730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Ви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альный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600" spc="-160" b="1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ант 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контакт-центра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«Ор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айл»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03505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Значительные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затраты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дни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ов 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голосовую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обработку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одинаковых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вопросов</a:t>
            </a:r>
            <a:endParaRPr sz="700">
              <a:latin typeface="Trebuchet MS"/>
              <a:cs typeface="Trebuchet MS"/>
            </a:endParaRPr>
          </a:p>
          <a:p>
            <a:pPr marL="197485" marR="227965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время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жи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ания 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ответа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оператора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связи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их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высокой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загруженностью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368935">
              <a:lnSpc>
                <a:spcPct val="100000"/>
              </a:lnSpc>
              <a:spcBef>
                <a:spcPts val="875"/>
              </a:spcBef>
            </a:pP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качестве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используется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диалоговая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платформа,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построенная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искусственного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интеллекта,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качестве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виртуального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консультанта. </a:t>
            </a:r>
            <a:r>
              <a:rPr dirty="0" sz="700" spc="55">
                <a:solidFill>
                  <a:srgbClr val="231F20"/>
                </a:solidFill>
                <a:latin typeface="Trebuchet MS"/>
                <a:cs typeface="Trebuchet MS"/>
              </a:rPr>
              <a:t>Эта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платформа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может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интегрироваться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различные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внешние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системы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через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открытые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протоколы.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содержит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следующие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модули: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ль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упра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ящими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звон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ами;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модуль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извлечения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смысла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разговора;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ль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кла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сифи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ации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овых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фрагмен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ов;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модуль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преобразования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аудиозаписей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естественной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речью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текст.</a:t>
            </a:r>
            <a:endParaRPr sz="700">
              <a:latin typeface="Trebuchet MS"/>
              <a:cs typeface="Trebuchet MS"/>
            </a:endParaRPr>
          </a:p>
          <a:p>
            <a:pPr marL="89535" marR="570865">
              <a:lnSpc>
                <a:spcPct val="100000"/>
              </a:lnSpc>
              <a:spcBef>
                <a:spcPts val="285"/>
              </a:spcBef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помогает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снижать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нагрузку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операторов,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обеспечивая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автоматические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ответы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повторяющиеся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вопросы,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сокращать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время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ожидания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пользователей.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430530">
              <a:lnSpc>
                <a:spcPct val="100000"/>
              </a:lnSpc>
            </a:pP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АНО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азвитие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ономики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зба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а»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90000" y="4390811"/>
            <a:ext cx="1743710" cy="40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числа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«непринятых»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вызовов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302613" y="4658475"/>
            <a:ext cx="152463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уровня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оматичес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ой 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обработки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входящих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запросов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060274" y="4998719"/>
            <a:ext cx="5975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302613" y="4998719"/>
            <a:ext cx="3530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22BAED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383540">
              <a:lnSpc>
                <a:spcPct val="100000"/>
              </a:lnSpc>
              <a:spcBef>
                <a:spcPts val="45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среднего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ожидания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абонентом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ответа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минут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5">
                <a:solidFill>
                  <a:srgbClr val="FFFFFF"/>
                </a:solidFill>
                <a:latin typeface="Trebuchet MS"/>
                <a:cs typeface="Trebuchet MS"/>
              </a:rPr>
              <a:t>40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секунд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унд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414898" y="1116761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algn="ctr" marL="146050" marR="138430">
              <a:lnSpc>
                <a:spcPct val="100000"/>
              </a:lnSpc>
              <a:spcBef>
                <a:spcPts val="7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асп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знавание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син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речи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 marL="169545" marR="161925">
              <a:lnSpc>
                <a:spcPct val="100000"/>
              </a:lnSpc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языка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9" name="object 3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833460" y="2834436"/>
            <a:ext cx="1025118" cy="275348"/>
          </a:xfrm>
          <a:prstGeom prst="rect">
            <a:avLst/>
          </a:prstGeom>
        </p:spPr>
      </p:pic>
      <p:pic>
        <p:nvPicPr>
          <p:cNvPr id="40" name="object 4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164173" y="3540451"/>
            <a:ext cx="363702" cy="479425"/>
          </a:xfrm>
          <a:prstGeom prst="rect">
            <a:avLst/>
          </a:prstGeom>
        </p:spPr>
      </p:pic>
      <p:grpSp>
        <p:nvGrpSpPr>
          <p:cNvPr id="41" name="object 41"/>
          <p:cNvGrpSpPr/>
          <p:nvPr/>
        </p:nvGrpSpPr>
        <p:grpSpPr>
          <a:xfrm>
            <a:off x="5812289" y="1094320"/>
            <a:ext cx="4088129" cy="1355725"/>
            <a:chOff x="5812289" y="1094320"/>
            <a:chExt cx="4088129" cy="1355725"/>
          </a:xfrm>
        </p:grpSpPr>
        <p:pic>
          <p:nvPicPr>
            <p:cNvPr id="42" name="object 4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12289" y="1192062"/>
              <a:ext cx="246325" cy="218686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14993" y="1795660"/>
              <a:ext cx="240916" cy="192613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658000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6" name="object 46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7" name="object 47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48" name="object 48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0" name="object 50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51" name="object 51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7296950" y="661351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" name="object 55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56" name="object 56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720950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7296950" y="5881903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" name="object 5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828292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1710491" y="5672292"/>
            <a:ext cx="215900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Робот-консультант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региональном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ц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ентре 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обслуживания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 marL="1202690" marR="1195070" indent="220345">
              <a:lnSpc>
                <a:spcPct val="226300"/>
              </a:lnSpc>
              <a:spcBef>
                <a:spcPts val="250"/>
              </a:spcBef>
            </a:pPr>
            <a:r>
              <a:rPr dirty="0" sz="700" spc="95" b="1">
                <a:solidFill>
                  <a:srgbClr val="231F20"/>
                </a:solidFill>
                <a:latin typeface="Trebuchet MS"/>
                <a:cs typeface="Trebuchet MS"/>
              </a:rPr>
              <a:t>- </a:t>
            </a:r>
            <a:r>
              <a:rPr dirty="0" sz="700" spc="10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8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1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03505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Значительные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затраты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дни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ов 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голосовую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обработку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одинаковых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вопросов</a:t>
            </a:r>
            <a:endParaRPr sz="700">
              <a:latin typeface="Trebuchet MS"/>
              <a:cs typeface="Trebuchet MS"/>
            </a:endParaRPr>
          </a:p>
          <a:p>
            <a:pPr marL="197485" marR="227965" indent="-108585">
              <a:lnSpc>
                <a:spcPct val="100000"/>
              </a:lnSpc>
              <a:buChar char="•"/>
              <a:tabLst>
                <a:tab pos="198120" algn="l"/>
              </a:tabLst>
            </a:pP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время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жи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ания 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ответа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оператора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связи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их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высокой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загруженностью</a:t>
            </a:r>
            <a:endParaRPr sz="700">
              <a:latin typeface="Trebuchet MS"/>
              <a:cs typeface="Trebuchet MS"/>
            </a:endParaRPr>
          </a:p>
          <a:p>
            <a:pPr marL="197485" marR="316865" indent="-108585">
              <a:lnSpc>
                <a:spcPct val="100000"/>
              </a:lnSpc>
              <a:buChar char="•"/>
              <a:tabLst>
                <a:tab pos="198120" algn="l"/>
              </a:tabLst>
            </a:pP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чное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чи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ло 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государственных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луг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6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аций,</a:t>
            </a:r>
            <a:endParaRPr sz="700">
              <a:latin typeface="Trebuchet MS"/>
              <a:cs typeface="Trebuchet MS"/>
            </a:endParaRPr>
          </a:p>
          <a:p>
            <a:pPr marL="197485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азываемых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аленно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38760">
              <a:lnSpc>
                <a:spcPct val="100000"/>
              </a:lnSpc>
              <a:spcBef>
                <a:spcPts val="875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Платформа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является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информационной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системой,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которая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автоматизирует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процессы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телефонного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обслуживания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предоставления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услуг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населению. </a:t>
            </a:r>
            <a:r>
              <a:rPr dirty="0" sz="700" spc="55">
                <a:solidFill>
                  <a:srgbClr val="231F20"/>
                </a:solidFill>
                <a:latin typeface="Trebuchet MS"/>
                <a:cs typeface="Trebuchet MS"/>
              </a:rPr>
              <a:t>Она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использует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алгоритмы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обработки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речи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работает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формате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речевого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робота,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который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может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слушать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отвечать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естественную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речь.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Платформа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предусматривает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интеграцию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ведомственными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автоматизированными</a:t>
            </a:r>
            <a:endParaRPr sz="700">
              <a:latin typeface="Trebuchet MS"/>
              <a:cs typeface="Trebuchet MS"/>
            </a:endParaRPr>
          </a:p>
          <a:p>
            <a:pPr marL="89535" marR="179705">
              <a:lnSpc>
                <a:spcPct val="100000"/>
              </a:lnSpc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информационными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системами,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технологически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технически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связанными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работой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регионального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центра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телефонного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обслуживания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населения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Удмуртской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Республике.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Платформа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предназначена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автоматизации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процессов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телефонного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обслуживания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части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предоставления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абонентам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заказчика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общей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справочной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информации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информации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по вопросам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обслуживания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абонентов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возможностью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сервисами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услугами.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439420">
              <a:lnSpc>
                <a:spcPct val="100000"/>
              </a:lnSpc>
            </a:pP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МФЦ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«Мои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документы»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Удмуртской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Республики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90000" y="9005161"/>
            <a:ext cx="178816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ФОТ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за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счет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сокращения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количества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операторов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контакт-центра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302613" y="9272824"/>
            <a:ext cx="143129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чи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ла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оматически 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обрабатываемых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обращений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060274" y="9613069"/>
            <a:ext cx="10001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95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10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0" b="1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./м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302613" y="9613069"/>
            <a:ext cx="3409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95%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algn="ctr" marL="146050" marR="138430">
              <a:lnSpc>
                <a:spcPct val="100000"/>
              </a:lnSpc>
              <a:spcBef>
                <a:spcPts val="7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асп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знавание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син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речи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 marL="169545" marR="161925">
              <a:lnSpc>
                <a:spcPct val="100000"/>
              </a:lnSpc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языка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70" name="object 70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118865" y="8149683"/>
            <a:ext cx="454319" cy="454319"/>
          </a:xfrm>
          <a:prstGeom prst="rect">
            <a:avLst/>
          </a:prstGeom>
        </p:spPr>
      </p:pic>
      <p:grpSp>
        <p:nvGrpSpPr>
          <p:cNvPr id="71" name="object 71"/>
          <p:cNvGrpSpPr/>
          <p:nvPr/>
        </p:nvGrpSpPr>
        <p:grpSpPr>
          <a:xfrm>
            <a:off x="5812289" y="5718416"/>
            <a:ext cx="4088129" cy="1355725"/>
            <a:chOff x="5812289" y="5718416"/>
            <a:chExt cx="4088129" cy="1355725"/>
          </a:xfrm>
        </p:grpSpPr>
        <p:pic>
          <p:nvPicPr>
            <p:cNvPr id="72" name="object 7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812289" y="5806411"/>
              <a:ext cx="246325" cy="218687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14993" y="6410011"/>
              <a:ext cx="240916" cy="192613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658000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76" name="object 7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54</a:t>
            </a:r>
          </a:p>
        </p:txBody>
      </p:sp>
      <p:sp>
        <p:nvSpPr>
          <p:cNvPr id="77" name="object 7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501647"/>
            <a:ext cx="10800080" cy="1572895"/>
            <a:chOff x="0" y="5501647"/>
            <a:chExt cx="10800080" cy="1572895"/>
          </a:xfrm>
        </p:grpSpPr>
        <p:sp>
          <p:nvSpPr>
            <p:cNvPr id="3" name="object 3"/>
            <p:cNvSpPr/>
            <p:nvPr/>
          </p:nvSpPr>
          <p:spPr>
            <a:xfrm>
              <a:off x="0" y="5501652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899998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899998" y="12700"/>
                  </a:lnTo>
                  <a:lnTo>
                    <a:pt x="899998" y="0"/>
                  </a:lnTo>
                  <a:close/>
                </a:path>
                <a:path w="10800080" h="12700">
                  <a:moveTo>
                    <a:pt x="10799991" y="0"/>
                  </a:moveTo>
                  <a:lnTo>
                    <a:pt x="1511998" y="0"/>
                  </a:lnTo>
                  <a:lnTo>
                    <a:pt x="1511998" y="12700"/>
                  </a:lnTo>
                  <a:lnTo>
                    <a:pt x="10799991" y="12700"/>
                  </a:lnTo>
                  <a:lnTo>
                    <a:pt x="107999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899998" y="55016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9300" y="6431899"/>
              <a:ext cx="184556" cy="1837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001204" y="5718415"/>
              <a:ext cx="5455285" cy="1355725"/>
            </a:xfrm>
            <a:custGeom>
              <a:avLst/>
              <a:gdLst/>
              <a:ahLst/>
              <a:cxnLst/>
              <a:rect l="l" t="t" r="r" b="b"/>
              <a:pathLst>
                <a:path w="5455285" h="1355725">
                  <a:moveTo>
                    <a:pt x="218033" y="946302"/>
                  </a:moveTo>
                  <a:lnTo>
                    <a:pt x="217284" y="944575"/>
                  </a:lnTo>
                  <a:lnTo>
                    <a:pt x="215963" y="943343"/>
                  </a:lnTo>
                  <a:lnTo>
                    <a:pt x="214071" y="941374"/>
                  </a:lnTo>
                  <a:lnTo>
                    <a:pt x="213398" y="941285"/>
                  </a:lnTo>
                  <a:lnTo>
                    <a:pt x="196227" y="941285"/>
                  </a:lnTo>
                  <a:lnTo>
                    <a:pt x="195567" y="941374"/>
                  </a:lnTo>
                  <a:lnTo>
                    <a:pt x="193662" y="943343"/>
                  </a:lnTo>
                  <a:lnTo>
                    <a:pt x="192341" y="944575"/>
                  </a:lnTo>
                  <a:lnTo>
                    <a:pt x="191592" y="946302"/>
                  </a:lnTo>
                  <a:lnTo>
                    <a:pt x="191592" y="949413"/>
                  </a:lnTo>
                  <a:lnTo>
                    <a:pt x="192341" y="951141"/>
                  </a:lnTo>
                  <a:lnTo>
                    <a:pt x="193662" y="952373"/>
                  </a:lnTo>
                  <a:lnTo>
                    <a:pt x="195567" y="954341"/>
                  </a:lnTo>
                  <a:lnTo>
                    <a:pt x="196227" y="954430"/>
                  </a:lnTo>
                  <a:lnTo>
                    <a:pt x="213398" y="954430"/>
                  </a:lnTo>
                  <a:lnTo>
                    <a:pt x="214071" y="954341"/>
                  </a:lnTo>
                  <a:lnTo>
                    <a:pt x="215963" y="952373"/>
                  </a:lnTo>
                  <a:lnTo>
                    <a:pt x="217284" y="951141"/>
                  </a:lnTo>
                  <a:lnTo>
                    <a:pt x="218033" y="949413"/>
                  </a:lnTo>
                  <a:lnTo>
                    <a:pt x="218033" y="946302"/>
                  </a:lnTo>
                  <a:close/>
                </a:path>
                <a:path w="5455285" h="1355725">
                  <a:moveTo>
                    <a:pt x="409600" y="749452"/>
                  </a:moveTo>
                  <a:lnTo>
                    <a:pt x="409028" y="710552"/>
                  </a:lnTo>
                  <a:lnTo>
                    <a:pt x="407212" y="698512"/>
                  </a:lnTo>
                  <a:lnTo>
                    <a:pt x="406958" y="696772"/>
                  </a:lnTo>
                  <a:lnTo>
                    <a:pt x="402551" y="691946"/>
                  </a:lnTo>
                  <a:lnTo>
                    <a:pt x="399199" y="688365"/>
                  </a:lnTo>
                  <a:lnTo>
                    <a:pt x="396608" y="687806"/>
                  </a:lnTo>
                  <a:lnTo>
                    <a:pt x="396608" y="934732"/>
                  </a:lnTo>
                  <a:lnTo>
                    <a:pt x="396278" y="944994"/>
                  </a:lnTo>
                  <a:lnTo>
                    <a:pt x="396024" y="955255"/>
                  </a:lnTo>
                  <a:lnTo>
                    <a:pt x="393306" y="957884"/>
                  </a:lnTo>
                  <a:lnTo>
                    <a:pt x="390664" y="960589"/>
                  </a:lnTo>
                  <a:lnTo>
                    <a:pt x="243052" y="960589"/>
                  </a:lnTo>
                  <a:lnTo>
                    <a:pt x="243052" y="993838"/>
                  </a:lnTo>
                  <a:lnTo>
                    <a:pt x="166649" y="993838"/>
                  </a:lnTo>
                  <a:lnTo>
                    <a:pt x="168135" y="985875"/>
                  </a:lnTo>
                  <a:lnTo>
                    <a:pt x="170446" y="974140"/>
                  </a:lnTo>
                  <a:lnTo>
                    <a:pt x="239179" y="974140"/>
                  </a:lnTo>
                  <a:lnTo>
                    <a:pt x="241554" y="986205"/>
                  </a:lnTo>
                  <a:lnTo>
                    <a:pt x="242557" y="991539"/>
                  </a:lnTo>
                  <a:lnTo>
                    <a:pt x="243052" y="993838"/>
                  </a:lnTo>
                  <a:lnTo>
                    <a:pt x="243052" y="960589"/>
                  </a:lnTo>
                  <a:lnTo>
                    <a:pt x="18961" y="960589"/>
                  </a:lnTo>
                  <a:lnTo>
                    <a:pt x="16319" y="957884"/>
                  </a:lnTo>
                  <a:lnTo>
                    <a:pt x="13589" y="955255"/>
                  </a:lnTo>
                  <a:lnTo>
                    <a:pt x="13347" y="944994"/>
                  </a:lnTo>
                  <a:lnTo>
                    <a:pt x="13017" y="934732"/>
                  </a:lnTo>
                  <a:lnTo>
                    <a:pt x="396608" y="934732"/>
                  </a:lnTo>
                  <a:lnTo>
                    <a:pt x="396608" y="687806"/>
                  </a:lnTo>
                  <a:lnTo>
                    <a:pt x="396443" y="687768"/>
                  </a:lnTo>
                  <a:lnTo>
                    <a:pt x="396443" y="921588"/>
                  </a:lnTo>
                  <a:lnTo>
                    <a:pt x="13182" y="921588"/>
                  </a:lnTo>
                  <a:lnTo>
                    <a:pt x="13347" y="812800"/>
                  </a:lnTo>
                  <a:lnTo>
                    <a:pt x="13589" y="704176"/>
                  </a:lnTo>
                  <a:lnTo>
                    <a:pt x="302082" y="698601"/>
                  </a:lnTo>
                  <a:lnTo>
                    <a:pt x="390664" y="698677"/>
                  </a:lnTo>
                  <a:lnTo>
                    <a:pt x="393306" y="701395"/>
                  </a:lnTo>
                  <a:lnTo>
                    <a:pt x="396024" y="704011"/>
                  </a:lnTo>
                  <a:lnTo>
                    <a:pt x="396303" y="829640"/>
                  </a:lnTo>
                  <a:lnTo>
                    <a:pt x="396443" y="921588"/>
                  </a:lnTo>
                  <a:lnTo>
                    <a:pt x="396443" y="687768"/>
                  </a:lnTo>
                  <a:lnTo>
                    <a:pt x="389966" y="686333"/>
                  </a:lnTo>
                  <a:lnTo>
                    <a:pt x="362610" y="685406"/>
                  </a:lnTo>
                  <a:lnTo>
                    <a:pt x="304863" y="685165"/>
                  </a:lnTo>
                  <a:lnTo>
                    <a:pt x="50469" y="685431"/>
                  </a:lnTo>
                  <a:lnTo>
                    <a:pt x="10045" y="688987"/>
                  </a:lnTo>
                  <a:lnTo>
                    <a:pt x="0" y="749452"/>
                  </a:lnTo>
                  <a:lnTo>
                    <a:pt x="0" y="909764"/>
                  </a:lnTo>
                  <a:lnTo>
                    <a:pt x="609" y="948664"/>
                  </a:lnTo>
                  <a:lnTo>
                    <a:pt x="43637" y="974090"/>
                  </a:lnTo>
                  <a:lnTo>
                    <a:pt x="88506" y="974140"/>
                  </a:lnTo>
                  <a:lnTo>
                    <a:pt x="157073" y="974140"/>
                  </a:lnTo>
                  <a:lnTo>
                    <a:pt x="155587" y="982103"/>
                  </a:lnTo>
                  <a:lnTo>
                    <a:pt x="154762" y="986205"/>
                  </a:lnTo>
                  <a:lnTo>
                    <a:pt x="153263" y="993838"/>
                  </a:lnTo>
                  <a:lnTo>
                    <a:pt x="122961" y="993838"/>
                  </a:lnTo>
                  <a:lnTo>
                    <a:pt x="120967" y="995895"/>
                  </a:lnTo>
                  <a:lnTo>
                    <a:pt x="118986" y="997788"/>
                  </a:lnTo>
                  <a:lnTo>
                    <a:pt x="118986" y="1022743"/>
                  </a:lnTo>
                  <a:lnTo>
                    <a:pt x="120967" y="1024636"/>
                  </a:lnTo>
                  <a:lnTo>
                    <a:pt x="122961" y="1026680"/>
                  </a:lnTo>
                  <a:lnTo>
                    <a:pt x="286664" y="1026680"/>
                  </a:lnTo>
                  <a:lnTo>
                    <a:pt x="288645" y="1024636"/>
                  </a:lnTo>
                  <a:lnTo>
                    <a:pt x="290626" y="1022743"/>
                  </a:lnTo>
                  <a:lnTo>
                    <a:pt x="290715" y="1013548"/>
                  </a:lnTo>
                  <a:lnTo>
                    <a:pt x="290715" y="1006983"/>
                  </a:lnTo>
                  <a:lnTo>
                    <a:pt x="290626" y="997788"/>
                  </a:lnTo>
                  <a:lnTo>
                    <a:pt x="288645" y="995895"/>
                  </a:lnTo>
                  <a:lnTo>
                    <a:pt x="286664" y="993838"/>
                  </a:lnTo>
                  <a:lnTo>
                    <a:pt x="277495" y="993838"/>
                  </a:lnTo>
                  <a:lnTo>
                    <a:pt x="277495" y="1006983"/>
                  </a:lnTo>
                  <a:lnTo>
                    <a:pt x="277495" y="1013548"/>
                  </a:lnTo>
                  <a:lnTo>
                    <a:pt x="132118" y="1013548"/>
                  </a:lnTo>
                  <a:lnTo>
                    <a:pt x="132118" y="1006983"/>
                  </a:lnTo>
                  <a:lnTo>
                    <a:pt x="277495" y="1006983"/>
                  </a:lnTo>
                  <a:lnTo>
                    <a:pt x="277495" y="993838"/>
                  </a:lnTo>
                  <a:lnTo>
                    <a:pt x="256349" y="993838"/>
                  </a:lnTo>
                  <a:lnTo>
                    <a:pt x="254800" y="985875"/>
                  </a:lnTo>
                  <a:lnTo>
                    <a:pt x="253961" y="981697"/>
                  </a:lnTo>
                  <a:lnTo>
                    <a:pt x="252552" y="974140"/>
                  </a:lnTo>
                  <a:lnTo>
                    <a:pt x="392722" y="973721"/>
                  </a:lnTo>
                  <a:lnTo>
                    <a:pt x="396862" y="971511"/>
                  </a:lnTo>
                  <a:lnTo>
                    <a:pt x="401726" y="968971"/>
                  </a:lnTo>
                  <a:lnTo>
                    <a:pt x="404622" y="966012"/>
                  </a:lnTo>
                  <a:lnTo>
                    <a:pt x="407492" y="960589"/>
                  </a:lnTo>
                  <a:lnTo>
                    <a:pt x="409244" y="957300"/>
                  </a:lnTo>
                  <a:lnTo>
                    <a:pt x="409295" y="934732"/>
                  </a:lnTo>
                  <a:lnTo>
                    <a:pt x="409321" y="921588"/>
                  </a:lnTo>
                  <a:lnTo>
                    <a:pt x="409498" y="831278"/>
                  </a:lnTo>
                  <a:lnTo>
                    <a:pt x="409600" y="749452"/>
                  </a:lnTo>
                  <a:close/>
                </a:path>
                <a:path w="5455285" h="1355725">
                  <a:moveTo>
                    <a:pt x="5454789" y="0"/>
                  </a:moveTo>
                  <a:lnTo>
                    <a:pt x="4413694" y="0"/>
                  </a:lnTo>
                  <a:lnTo>
                    <a:pt x="4413694" y="1355585"/>
                  </a:lnTo>
                  <a:lnTo>
                    <a:pt x="5454789" y="1355585"/>
                  </a:lnTo>
                  <a:lnTo>
                    <a:pt x="54547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/>
          <p:cNvGrpSpPr/>
          <p:nvPr/>
        </p:nvGrpSpPr>
        <p:grpSpPr>
          <a:xfrm>
            <a:off x="0" y="887306"/>
            <a:ext cx="10800080" cy="1572895"/>
            <a:chOff x="0" y="887306"/>
            <a:chExt cx="10800080" cy="1572895"/>
          </a:xfrm>
        </p:grpSpPr>
        <p:sp>
          <p:nvSpPr>
            <p:cNvPr id="8" name="object 8"/>
            <p:cNvSpPr/>
            <p:nvPr/>
          </p:nvSpPr>
          <p:spPr>
            <a:xfrm>
              <a:off x="0" y="887310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899998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899998" y="12700"/>
                  </a:lnTo>
                  <a:lnTo>
                    <a:pt x="899998" y="0"/>
                  </a:lnTo>
                  <a:close/>
                </a:path>
                <a:path w="10800080" h="12700">
                  <a:moveTo>
                    <a:pt x="10799991" y="0"/>
                  </a:moveTo>
                  <a:lnTo>
                    <a:pt x="1511998" y="0"/>
                  </a:lnTo>
                  <a:lnTo>
                    <a:pt x="1511998" y="12700"/>
                  </a:lnTo>
                  <a:lnTo>
                    <a:pt x="10799991" y="12700"/>
                  </a:lnTo>
                  <a:lnTo>
                    <a:pt x="107999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899998" y="8873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09300" y="1817548"/>
              <a:ext cx="184556" cy="18372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1001204" y="1104061"/>
              <a:ext cx="5455285" cy="1355725"/>
            </a:xfrm>
            <a:custGeom>
              <a:avLst/>
              <a:gdLst/>
              <a:ahLst/>
              <a:cxnLst/>
              <a:rect l="l" t="t" r="r" b="b"/>
              <a:pathLst>
                <a:path w="5455285" h="1355725">
                  <a:moveTo>
                    <a:pt x="218033" y="946315"/>
                  </a:moveTo>
                  <a:lnTo>
                    <a:pt x="217284" y="944587"/>
                  </a:lnTo>
                  <a:lnTo>
                    <a:pt x="215963" y="943356"/>
                  </a:lnTo>
                  <a:lnTo>
                    <a:pt x="214071" y="941387"/>
                  </a:lnTo>
                  <a:lnTo>
                    <a:pt x="213398" y="941298"/>
                  </a:lnTo>
                  <a:lnTo>
                    <a:pt x="196227" y="941298"/>
                  </a:lnTo>
                  <a:lnTo>
                    <a:pt x="195567" y="941387"/>
                  </a:lnTo>
                  <a:lnTo>
                    <a:pt x="193662" y="943356"/>
                  </a:lnTo>
                  <a:lnTo>
                    <a:pt x="192341" y="944587"/>
                  </a:lnTo>
                  <a:lnTo>
                    <a:pt x="191592" y="946315"/>
                  </a:lnTo>
                  <a:lnTo>
                    <a:pt x="191592" y="949426"/>
                  </a:lnTo>
                  <a:lnTo>
                    <a:pt x="192341" y="951153"/>
                  </a:lnTo>
                  <a:lnTo>
                    <a:pt x="193662" y="952385"/>
                  </a:lnTo>
                  <a:lnTo>
                    <a:pt x="195567" y="954354"/>
                  </a:lnTo>
                  <a:lnTo>
                    <a:pt x="196227" y="954443"/>
                  </a:lnTo>
                  <a:lnTo>
                    <a:pt x="213398" y="954443"/>
                  </a:lnTo>
                  <a:lnTo>
                    <a:pt x="214071" y="954354"/>
                  </a:lnTo>
                  <a:lnTo>
                    <a:pt x="215963" y="952385"/>
                  </a:lnTo>
                  <a:lnTo>
                    <a:pt x="217284" y="951153"/>
                  </a:lnTo>
                  <a:lnTo>
                    <a:pt x="218033" y="949426"/>
                  </a:lnTo>
                  <a:lnTo>
                    <a:pt x="218033" y="946315"/>
                  </a:lnTo>
                  <a:close/>
                </a:path>
                <a:path w="5455285" h="1355725">
                  <a:moveTo>
                    <a:pt x="409600" y="749452"/>
                  </a:moveTo>
                  <a:lnTo>
                    <a:pt x="409028" y="710552"/>
                  </a:lnTo>
                  <a:lnTo>
                    <a:pt x="407212" y="698512"/>
                  </a:lnTo>
                  <a:lnTo>
                    <a:pt x="406958" y="696772"/>
                  </a:lnTo>
                  <a:lnTo>
                    <a:pt x="402551" y="691946"/>
                  </a:lnTo>
                  <a:lnTo>
                    <a:pt x="399199" y="688378"/>
                  </a:lnTo>
                  <a:lnTo>
                    <a:pt x="396608" y="687806"/>
                  </a:lnTo>
                  <a:lnTo>
                    <a:pt x="396608" y="934732"/>
                  </a:lnTo>
                  <a:lnTo>
                    <a:pt x="396278" y="944994"/>
                  </a:lnTo>
                  <a:lnTo>
                    <a:pt x="396024" y="955255"/>
                  </a:lnTo>
                  <a:lnTo>
                    <a:pt x="393306" y="957884"/>
                  </a:lnTo>
                  <a:lnTo>
                    <a:pt x="390664" y="960589"/>
                  </a:lnTo>
                  <a:lnTo>
                    <a:pt x="243052" y="960589"/>
                  </a:lnTo>
                  <a:lnTo>
                    <a:pt x="243052" y="993838"/>
                  </a:lnTo>
                  <a:lnTo>
                    <a:pt x="166649" y="993838"/>
                  </a:lnTo>
                  <a:lnTo>
                    <a:pt x="168135" y="985875"/>
                  </a:lnTo>
                  <a:lnTo>
                    <a:pt x="170446" y="974140"/>
                  </a:lnTo>
                  <a:lnTo>
                    <a:pt x="239179" y="974140"/>
                  </a:lnTo>
                  <a:lnTo>
                    <a:pt x="241554" y="986205"/>
                  </a:lnTo>
                  <a:lnTo>
                    <a:pt x="242557" y="991539"/>
                  </a:lnTo>
                  <a:lnTo>
                    <a:pt x="243052" y="993838"/>
                  </a:lnTo>
                  <a:lnTo>
                    <a:pt x="243052" y="960589"/>
                  </a:lnTo>
                  <a:lnTo>
                    <a:pt x="18961" y="960589"/>
                  </a:lnTo>
                  <a:lnTo>
                    <a:pt x="16319" y="957884"/>
                  </a:lnTo>
                  <a:lnTo>
                    <a:pt x="13589" y="955255"/>
                  </a:lnTo>
                  <a:lnTo>
                    <a:pt x="13347" y="944994"/>
                  </a:lnTo>
                  <a:lnTo>
                    <a:pt x="13017" y="934732"/>
                  </a:lnTo>
                  <a:lnTo>
                    <a:pt x="396608" y="934732"/>
                  </a:lnTo>
                  <a:lnTo>
                    <a:pt x="396608" y="687806"/>
                  </a:lnTo>
                  <a:lnTo>
                    <a:pt x="396443" y="687768"/>
                  </a:lnTo>
                  <a:lnTo>
                    <a:pt x="396443" y="921588"/>
                  </a:lnTo>
                  <a:lnTo>
                    <a:pt x="13182" y="921588"/>
                  </a:lnTo>
                  <a:lnTo>
                    <a:pt x="13347" y="812800"/>
                  </a:lnTo>
                  <a:lnTo>
                    <a:pt x="13589" y="704176"/>
                  </a:lnTo>
                  <a:lnTo>
                    <a:pt x="302082" y="698601"/>
                  </a:lnTo>
                  <a:lnTo>
                    <a:pt x="390664" y="698677"/>
                  </a:lnTo>
                  <a:lnTo>
                    <a:pt x="393306" y="701395"/>
                  </a:lnTo>
                  <a:lnTo>
                    <a:pt x="396024" y="704011"/>
                  </a:lnTo>
                  <a:lnTo>
                    <a:pt x="396303" y="829640"/>
                  </a:lnTo>
                  <a:lnTo>
                    <a:pt x="396443" y="921588"/>
                  </a:lnTo>
                  <a:lnTo>
                    <a:pt x="396443" y="687768"/>
                  </a:lnTo>
                  <a:lnTo>
                    <a:pt x="389966" y="686333"/>
                  </a:lnTo>
                  <a:lnTo>
                    <a:pt x="362610" y="685393"/>
                  </a:lnTo>
                  <a:lnTo>
                    <a:pt x="304863" y="685165"/>
                  </a:lnTo>
                  <a:lnTo>
                    <a:pt x="50469" y="685431"/>
                  </a:lnTo>
                  <a:lnTo>
                    <a:pt x="10045" y="688987"/>
                  </a:lnTo>
                  <a:lnTo>
                    <a:pt x="0" y="749452"/>
                  </a:lnTo>
                  <a:lnTo>
                    <a:pt x="0" y="909764"/>
                  </a:lnTo>
                  <a:lnTo>
                    <a:pt x="609" y="948664"/>
                  </a:lnTo>
                  <a:lnTo>
                    <a:pt x="43637" y="974090"/>
                  </a:lnTo>
                  <a:lnTo>
                    <a:pt x="88506" y="974140"/>
                  </a:lnTo>
                  <a:lnTo>
                    <a:pt x="157073" y="974140"/>
                  </a:lnTo>
                  <a:lnTo>
                    <a:pt x="155587" y="982103"/>
                  </a:lnTo>
                  <a:lnTo>
                    <a:pt x="154762" y="986205"/>
                  </a:lnTo>
                  <a:lnTo>
                    <a:pt x="153263" y="993838"/>
                  </a:lnTo>
                  <a:lnTo>
                    <a:pt x="122961" y="993838"/>
                  </a:lnTo>
                  <a:lnTo>
                    <a:pt x="120967" y="995895"/>
                  </a:lnTo>
                  <a:lnTo>
                    <a:pt x="118986" y="997788"/>
                  </a:lnTo>
                  <a:lnTo>
                    <a:pt x="118986" y="1022743"/>
                  </a:lnTo>
                  <a:lnTo>
                    <a:pt x="120967" y="1024636"/>
                  </a:lnTo>
                  <a:lnTo>
                    <a:pt x="122961" y="1026680"/>
                  </a:lnTo>
                  <a:lnTo>
                    <a:pt x="286664" y="1026680"/>
                  </a:lnTo>
                  <a:lnTo>
                    <a:pt x="288645" y="1024636"/>
                  </a:lnTo>
                  <a:lnTo>
                    <a:pt x="290626" y="1022743"/>
                  </a:lnTo>
                  <a:lnTo>
                    <a:pt x="290715" y="1013548"/>
                  </a:lnTo>
                  <a:lnTo>
                    <a:pt x="290715" y="1006983"/>
                  </a:lnTo>
                  <a:lnTo>
                    <a:pt x="290626" y="997788"/>
                  </a:lnTo>
                  <a:lnTo>
                    <a:pt x="288645" y="995895"/>
                  </a:lnTo>
                  <a:lnTo>
                    <a:pt x="286664" y="993838"/>
                  </a:lnTo>
                  <a:lnTo>
                    <a:pt x="277495" y="993838"/>
                  </a:lnTo>
                  <a:lnTo>
                    <a:pt x="277495" y="1006983"/>
                  </a:lnTo>
                  <a:lnTo>
                    <a:pt x="277495" y="1013548"/>
                  </a:lnTo>
                  <a:lnTo>
                    <a:pt x="132118" y="1013548"/>
                  </a:lnTo>
                  <a:lnTo>
                    <a:pt x="132118" y="1006983"/>
                  </a:lnTo>
                  <a:lnTo>
                    <a:pt x="277495" y="1006983"/>
                  </a:lnTo>
                  <a:lnTo>
                    <a:pt x="277495" y="993838"/>
                  </a:lnTo>
                  <a:lnTo>
                    <a:pt x="256349" y="993838"/>
                  </a:lnTo>
                  <a:lnTo>
                    <a:pt x="254800" y="985875"/>
                  </a:lnTo>
                  <a:lnTo>
                    <a:pt x="253961" y="981697"/>
                  </a:lnTo>
                  <a:lnTo>
                    <a:pt x="252552" y="974140"/>
                  </a:lnTo>
                  <a:lnTo>
                    <a:pt x="392722" y="973721"/>
                  </a:lnTo>
                  <a:lnTo>
                    <a:pt x="401726" y="968959"/>
                  </a:lnTo>
                  <a:lnTo>
                    <a:pt x="404622" y="966012"/>
                  </a:lnTo>
                  <a:lnTo>
                    <a:pt x="407492" y="960589"/>
                  </a:lnTo>
                  <a:lnTo>
                    <a:pt x="409244" y="957313"/>
                  </a:lnTo>
                  <a:lnTo>
                    <a:pt x="409295" y="934732"/>
                  </a:lnTo>
                  <a:lnTo>
                    <a:pt x="409321" y="921588"/>
                  </a:lnTo>
                  <a:lnTo>
                    <a:pt x="409498" y="831278"/>
                  </a:lnTo>
                  <a:lnTo>
                    <a:pt x="409600" y="749452"/>
                  </a:lnTo>
                  <a:close/>
                </a:path>
                <a:path w="5455285" h="1355725">
                  <a:moveTo>
                    <a:pt x="5454789" y="0"/>
                  </a:moveTo>
                  <a:lnTo>
                    <a:pt x="4413694" y="0"/>
                  </a:lnTo>
                  <a:lnTo>
                    <a:pt x="4413694" y="1355585"/>
                  </a:lnTo>
                  <a:lnTo>
                    <a:pt x="5454789" y="1355585"/>
                  </a:lnTo>
                  <a:lnTo>
                    <a:pt x="54547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899998" y="25496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899998" y="34392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" name="object 15"/>
          <p:cNvGrpSpPr/>
          <p:nvPr/>
        </p:nvGrpSpPr>
        <p:grpSpPr>
          <a:xfrm>
            <a:off x="899998" y="4329645"/>
            <a:ext cx="8994140" cy="956310"/>
            <a:chOff x="899998" y="4329645"/>
            <a:chExt cx="8994140" cy="956310"/>
          </a:xfrm>
        </p:grpSpPr>
        <p:sp>
          <p:nvSpPr>
            <p:cNvPr id="16" name="object 16"/>
            <p:cNvSpPr/>
            <p:nvPr/>
          </p:nvSpPr>
          <p:spPr>
            <a:xfrm>
              <a:off x="899998" y="43296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990003" y="46013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6545998" y="1826501"/>
            <a:ext cx="2022475" cy="633730"/>
            <a:chOff x="6545998" y="1826501"/>
            <a:chExt cx="2022475" cy="633730"/>
          </a:xfrm>
        </p:grpSpPr>
        <p:sp>
          <p:nvSpPr>
            <p:cNvPr id="19" name="object 19"/>
            <p:cNvSpPr/>
            <p:nvPr/>
          </p:nvSpPr>
          <p:spPr>
            <a:xfrm>
              <a:off x="6545998" y="18265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6720949" y="19079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7296950" y="1986469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6855993" y="19864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74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76"/>
                  </a:lnTo>
                  <a:lnTo>
                    <a:pt x="156679" y="269976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76"/>
                  </a:lnTo>
                  <a:lnTo>
                    <a:pt x="64554" y="269976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76"/>
                  </a:lnTo>
                  <a:lnTo>
                    <a:pt x="38227" y="269976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74"/>
                  </a:lnTo>
                  <a:lnTo>
                    <a:pt x="32283" y="40474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6545998" y="1104074"/>
            <a:ext cx="2022475" cy="633730"/>
            <a:chOff x="6545998" y="1104074"/>
            <a:chExt cx="2022475" cy="633730"/>
          </a:xfrm>
        </p:grpSpPr>
        <p:sp>
          <p:nvSpPr>
            <p:cNvPr id="24" name="object 24"/>
            <p:cNvSpPr/>
            <p:nvPr/>
          </p:nvSpPr>
          <p:spPr>
            <a:xfrm>
              <a:off x="6545998" y="11040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6720949" y="11763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7296950" y="1254835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28291" y="1277367"/>
              <a:ext cx="265870" cy="277365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1710491" y="1045241"/>
            <a:ext cx="252730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Ви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альный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600" spc="-160" b="1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ант  </a:t>
            </a:r>
            <a:r>
              <a:rPr dirty="0" sz="1600" spc="40" b="1">
                <a:solidFill>
                  <a:srgbClr val="3763AF"/>
                </a:solidFill>
                <a:latin typeface="Trebuchet MS"/>
                <a:cs typeface="Trebuchet MS"/>
              </a:rPr>
              <a:t>МФЦ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региона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9998" y="25496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«О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882047" y="25496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03505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Значительные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затраты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дни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ов 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обработку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одинаковых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вопросов</a:t>
            </a:r>
            <a:endParaRPr sz="700">
              <a:latin typeface="Trebuchet MS"/>
              <a:cs typeface="Trebuchet MS"/>
            </a:endParaRPr>
          </a:p>
          <a:p>
            <a:pPr marL="197485" marR="227965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время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жи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ания 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ответа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оператора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связи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их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высокой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загруженностью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14898" y="25496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459740">
              <a:lnSpc>
                <a:spcPct val="100000"/>
              </a:lnSpc>
              <a:spcBef>
                <a:spcPts val="875"/>
              </a:spcBef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Виртуальный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консультант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МФЦ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региона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это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диалоговая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нейросетевая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система,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способная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устно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письменно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отвечать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вопросы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естественном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языке,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отсеивая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нетематические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endParaRPr sz="700">
              <a:latin typeface="Trebuchet MS"/>
              <a:cs typeface="Trebuchet MS"/>
            </a:endParaRPr>
          </a:p>
          <a:p>
            <a:pPr marL="89535" marR="149225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провокационные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запросы.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может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выполнять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запросы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относительно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предоставления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услуг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иной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деятельности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МФЦ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регионов.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Например,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уточнять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статус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рассмотрения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запроса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МФЦ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или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осуществлять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запись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технологическое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подключение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электросетям.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системы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помогает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повысить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работы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контакт-центра: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снизить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нагрузку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операторов;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6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повысить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скорость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ответов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контакт-центра;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57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обходиться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без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дополнительного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найма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операторов.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9998" y="34392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403860" marR="207645" indent="-97790">
              <a:lnSpc>
                <a:spcPct val="100000"/>
              </a:lnSpc>
              <a:spcBef>
                <a:spcPts val="1030"/>
              </a:spcBef>
              <a:tabLst>
                <a:tab pos="2049780" algn="l"/>
                <a:tab pos="2213610" algn="l"/>
              </a:tabLst>
            </a:pP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Мини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ер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цифрово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МФЦ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регионов 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связи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Оренбургской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области		России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90000" y="4378111"/>
            <a:ext cx="1758314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Рост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числа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задач,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обрабатываемых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без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участия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человека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302613" y="4645775"/>
            <a:ext cx="197802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Возможность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практически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полного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замещения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оператора: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распознавание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ответ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060274" y="4986019"/>
            <a:ext cx="5403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45" b="1">
                <a:solidFill>
                  <a:srgbClr val="FFFFFF"/>
                </a:solidFill>
                <a:latin typeface="Trebuchet MS"/>
                <a:cs typeface="Trebuchet MS"/>
              </a:rPr>
              <a:t>60–8</a:t>
            </a:r>
            <a:r>
              <a:rPr dirty="0" sz="800" spc="3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302613" y="4986019"/>
            <a:ext cx="12611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чем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60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млн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вопро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435231" y="4601374"/>
            <a:ext cx="2143760" cy="583565"/>
          </a:xfrm>
          <a:prstGeom prst="rect">
            <a:avLst/>
          </a:prstGeom>
          <a:solidFill>
            <a:srgbClr val="22BAED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410845">
              <a:lnSpc>
                <a:spcPct val="100000"/>
              </a:lnSpc>
              <a:spcBef>
                <a:spcPts val="450"/>
              </a:spcBef>
            </a:pPr>
            <a:r>
              <a:rPr dirty="0" sz="700" spc="-1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чно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ть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опр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ления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запро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8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 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вып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лнения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ИИ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выш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90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чем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ч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лове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414898" y="1104061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algn="ctr" marL="146050" marR="138430">
              <a:lnSpc>
                <a:spcPct val="100000"/>
              </a:lnSpc>
              <a:spcBef>
                <a:spcPts val="7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асп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знавание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син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речи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 marL="169545" marR="161925">
              <a:lnSpc>
                <a:spcPct val="100000"/>
              </a:lnSpc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языка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9" name="object 3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905146" y="2826904"/>
            <a:ext cx="881748" cy="242546"/>
          </a:xfrm>
          <a:prstGeom prst="rect">
            <a:avLst/>
          </a:prstGeom>
        </p:spPr>
      </p:pic>
      <p:grpSp>
        <p:nvGrpSpPr>
          <p:cNvPr id="40" name="object 40"/>
          <p:cNvGrpSpPr/>
          <p:nvPr/>
        </p:nvGrpSpPr>
        <p:grpSpPr>
          <a:xfrm>
            <a:off x="1777342" y="3515304"/>
            <a:ext cx="1688464" cy="404495"/>
            <a:chOff x="1777342" y="3515304"/>
            <a:chExt cx="1688464" cy="404495"/>
          </a:xfrm>
        </p:grpSpPr>
        <p:pic>
          <p:nvPicPr>
            <p:cNvPr id="41" name="object 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61227" y="3515304"/>
              <a:ext cx="404344" cy="404344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77342" y="3525532"/>
              <a:ext cx="354910" cy="381091"/>
            </a:xfrm>
            <a:prstGeom prst="rect">
              <a:avLst/>
            </a:prstGeom>
          </p:spPr>
        </p:pic>
      </p:grpSp>
      <p:grpSp>
        <p:nvGrpSpPr>
          <p:cNvPr id="43" name="object 43"/>
          <p:cNvGrpSpPr/>
          <p:nvPr/>
        </p:nvGrpSpPr>
        <p:grpSpPr>
          <a:xfrm>
            <a:off x="5812289" y="1081620"/>
            <a:ext cx="4088129" cy="1355725"/>
            <a:chOff x="5812289" y="1081620"/>
            <a:chExt cx="4088129" cy="1355725"/>
          </a:xfrm>
        </p:grpSpPr>
        <p:pic>
          <p:nvPicPr>
            <p:cNvPr id="44" name="object 4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12289" y="1179362"/>
              <a:ext cx="246325" cy="218686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814993" y="1782960"/>
              <a:ext cx="240916" cy="192613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8657996" y="10816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657999" y="1153888"/>
              <a:ext cx="1241999" cy="1241999"/>
            </a:xfrm>
            <a:prstGeom prst="rect">
              <a:avLst/>
            </a:prstGeom>
          </p:spPr>
        </p:pic>
      </p:grpSp>
      <p:sp>
        <p:nvSpPr>
          <p:cNvPr id="48" name="object 48"/>
          <p:cNvSpPr/>
          <p:nvPr/>
        </p:nvSpPr>
        <p:spPr>
          <a:xfrm>
            <a:off x="899998" y="71640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899998" y="80536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0" name="object 50"/>
          <p:cNvGrpSpPr/>
          <p:nvPr/>
        </p:nvGrpSpPr>
        <p:grpSpPr>
          <a:xfrm>
            <a:off x="899998" y="8943999"/>
            <a:ext cx="8994140" cy="956310"/>
            <a:chOff x="899998" y="8943999"/>
            <a:chExt cx="8994140" cy="956310"/>
          </a:xfrm>
        </p:grpSpPr>
        <p:sp>
          <p:nvSpPr>
            <p:cNvPr id="51" name="object 51"/>
            <p:cNvSpPr/>
            <p:nvPr/>
          </p:nvSpPr>
          <p:spPr>
            <a:xfrm>
              <a:off x="899998" y="89439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990003" y="92157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" name="object 53"/>
          <p:cNvGrpSpPr/>
          <p:nvPr/>
        </p:nvGrpSpPr>
        <p:grpSpPr>
          <a:xfrm>
            <a:off x="6545998" y="6440855"/>
            <a:ext cx="2022475" cy="633730"/>
            <a:chOff x="6545998" y="6440855"/>
            <a:chExt cx="2022475" cy="633730"/>
          </a:xfrm>
        </p:grpSpPr>
        <p:sp>
          <p:nvSpPr>
            <p:cNvPr id="54" name="object 54"/>
            <p:cNvSpPr/>
            <p:nvPr/>
          </p:nvSpPr>
          <p:spPr>
            <a:xfrm>
              <a:off x="6545998" y="64408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6720949" y="65223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296950" y="660081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855993" y="66008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76"/>
                  </a:lnTo>
                  <a:lnTo>
                    <a:pt x="156679" y="269976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76"/>
                  </a:lnTo>
                  <a:lnTo>
                    <a:pt x="64554" y="269976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76"/>
                  </a:lnTo>
                  <a:lnTo>
                    <a:pt x="38227" y="269976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" name="object 58"/>
          <p:cNvGrpSpPr/>
          <p:nvPr/>
        </p:nvGrpSpPr>
        <p:grpSpPr>
          <a:xfrm>
            <a:off x="6545998" y="5718428"/>
            <a:ext cx="2022475" cy="633730"/>
            <a:chOff x="6545998" y="5718428"/>
            <a:chExt cx="2022475" cy="633730"/>
          </a:xfrm>
        </p:grpSpPr>
        <p:sp>
          <p:nvSpPr>
            <p:cNvPr id="59" name="object 59"/>
            <p:cNvSpPr/>
            <p:nvPr/>
          </p:nvSpPr>
          <p:spPr>
            <a:xfrm>
              <a:off x="6545998" y="57184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720949" y="57906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7296950" y="58692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828291" y="5891716"/>
              <a:ext cx="265870" cy="277365"/>
            </a:xfrm>
            <a:prstGeom prst="rect">
              <a:avLst/>
            </a:prstGeom>
          </p:spPr>
        </p:pic>
      </p:grpSp>
      <p:sp>
        <p:nvSpPr>
          <p:cNvPr id="63" name="object 63"/>
          <p:cNvSpPr txBox="1"/>
          <p:nvPr/>
        </p:nvSpPr>
        <p:spPr>
          <a:xfrm>
            <a:off x="1710491" y="5659592"/>
            <a:ext cx="207137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28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ло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овой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помощник 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об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щ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ом 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контакт-центре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899998" y="71640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882047" y="71640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210820" indent="-108585">
              <a:lnSpc>
                <a:spcPct val="100000"/>
              </a:lnSpc>
              <a:spcBef>
                <a:spcPts val="894"/>
              </a:spcBef>
              <a:buChar char="•"/>
              <a:tabLst>
                <a:tab pos="19812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Значи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льные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затраты 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дни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обраб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у 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одинаковых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вопросов</a:t>
            </a:r>
            <a:endParaRPr sz="600">
              <a:latin typeface="Trebuchet MS"/>
              <a:cs typeface="Trebuchet MS"/>
            </a:endParaRPr>
          </a:p>
          <a:p>
            <a:pPr marL="197485" marR="6921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Сложность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координации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выпол- </a:t>
            </a:r>
            <a:r>
              <a:rPr dirty="0" sz="600" spc="-1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нения поручений, полученных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через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различные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каналы</a:t>
            </a:r>
            <a:endParaRPr sz="600">
              <a:latin typeface="Trebuchet MS"/>
              <a:cs typeface="Trebuchet MS"/>
            </a:endParaRPr>
          </a:p>
          <a:p>
            <a:pPr marL="197485" marR="158115">
              <a:lnSpc>
                <a:spcPct val="100000"/>
              </a:lnSpc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язи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(ме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енд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еры,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ти, 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мобильные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ационарные 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телефоны)</a:t>
            </a:r>
            <a:endParaRPr sz="600">
              <a:latin typeface="Trebuchet MS"/>
              <a:cs typeface="Trebuchet MS"/>
            </a:endParaRPr>
          </a:p>
          <a:p>
            <a:pPr marL="197485" marR="83185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ое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время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жи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ания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тв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0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опера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50">
                <a:solidFill>
                  <a:srgbClr val="231F20"/>
                </a:solidFill>
                <a:latin typeface="Trebuchet MS"/>
                <a:cs typeface="Trebuchet MS"/>
              </a:rPr>
              <a:t>ора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язи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вы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ой 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загруженностью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414898" y="71640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29235">
              <a:lnSpc>
                <a:spcPct val="100000"/>
              </a:lnSpc>
              <a:spcBef>
                <a:spcPts val="85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Голосовой помощник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это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искусственный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интеллект,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способный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распознавать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речь,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находить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нужную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информацию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знаний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полноценно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общаться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абонентом.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Сейчас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робот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принимает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больше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половины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звонков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самых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востребованных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линиях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контакт-центра.</a:t>
            </a:r>
            <a:endParaRPr sz="800">
              <a:latin typeface="Trebuchet MS"/>
              <a:cs typeface="Trebuchet MS"/>
            </a:endParaRPr>
          </a:p>
          <a:p>
            <a:pPr marL="89535" marR="321310">
              <a:lnSpc>
                <a:spcPct val="100000"/>
              </a:lnSpc>
              <a:spcBef>
                <a:spcPts val="570"/>
              </a:spcBef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Виртуальный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ассистент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ориентируется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432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темах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может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подсказать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адреса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режим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работы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городских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учреждений,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сообщить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начале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отопительного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сезона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проверить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готовность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документов.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899998" y="80536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990000" y="8992461"/>
            <a:ext cx="131826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7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жи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ание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тв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8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опера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50">
                <a:solidFill>
                  <a:srgbClr val="FFFFFF"/>
                </a:solidFill>
                <a:latin typeface="Trebuchet MS"/>
                <a:cs typeface="Trebuchet MS"/>
              </a:rPr>
              <a:t>ора 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сократилось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5–7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минут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302613" y="9260124"/>
            <a:ext cx="151193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Количество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звонков,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обработанных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ло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овым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помощни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ом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700" spc="55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14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8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060274" y="9600369"/>
            <a:ext cx="6318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8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унд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302613" y="9600369"/>
            <a:ext cx="6750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95" b="1">
                <a:solidFill>
                  <a:srgbClr val="FFFFFF"/>
                </a:solidFill>
                <a:latin typeface="Trebuchet MS"/>
                <a:cs typeface="Trebuchet MS"/>
              </a:rPr>
              <a:t>110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млн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414898" y="57184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algn="ctr" marL="146050" marR="138430">
              <a:lnSpc>
                <a:spcPct val="100000"/>
              </a:lnSpc>
              <a:spcBef>
                <a:spcPts val="700"/>
              </a:spcBef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асп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знавание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син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речи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 marL="169545" marR="161925">
              <a:lnSpc>
                <a:spcPct val="100000"/>
              </a:lnSpc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языка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73" name="object 7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144581" y="7254003"/>
            <a:ext cx="402886" cy="484675"/>
          </a:xfrm>
          <a:prstGeom prst="rect">
            <a:avLst/>
          </a:prstGeom>
        </p:spPr>
      </p:pic>
      <p:pic>
        <p:nvPicPr>
          <p:cNvPr id="74" name="object 74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144581" y="8148836"/>
            <a:ext cx="402886" cy="484673"/>
          </a:xfrm>
          <a:prstGeom prst="rect">
            <a:avLst/>
          </a:prstGeom>
        </p:spPr>
      </p:pic>
      <p:grpSp>
        <p:nvGrpSpPr>
          <p:cNvPr id="75" name="object 75"/>
          <p:cNvGrpSpPr/>
          <p:nvPr/>
        </p:nvGrpSpPr>
        <p:grpSpPr>
          <a:xfrm>
            <a:off x="5812289" y="5705716"/>
            <a:ext cx="4088129" cy="1355725"/>
            <a:chOff x="5812289" y="5705716"/>
            <a:chExt cx="4088129" cy="1355725"/>
          </a:xfrm>
        </p:grpSpPr>
        <p:pic>
          <p:nvPicPr>
            <p:cNvPr id="76" name="object 7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12289" y="5793711"/>
              <a:ext cx="246325" cy="218687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14993" y="6397309"/>
              <a:ext cx="240916" cy="192614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8657996" y="57057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657999" y="5777990"/>
              <a:ext cx="1241999" cy="1241999"/>
            </a:xfrm>
            <a:prstGeom prst="rect">
              <a:avLst/>
            </a:prstGeom>
          </p:spPr>
        </p:pic>
      </p:grpSp>
      <p:sp>
        <p:nvSpPr>
          <p:cNvPr id="80" name="object 8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55</a:t>
            </a:r>
          </a:p>
        </p:txBody>
      </p:sp>
      <p:sp>
        <p:nvSpPr>
          <p:cNvPr id="81" name="object 8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6" name="object 6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296950" y="199916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11" name="object 11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296950" y="1267535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16" name="object 16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09300" y="1830248"/>
              <a:ext cx="184556" cy="183720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001204" y="1116761"/>
              <a:ext cx="5455285" cy="1355725"/>
            </a:xfrm>
            <a:custGeom>
              <a:avLst/>
              <a:gdLst/>
              <a:ahLst/>
              <a:cxnLst/>
              <a:rect l="l" t="t" r="r" b="b"/>
              <a:pathLst>
                <a:path w="5455285" h="1355725">
                  <a:moveTo>
                    <a:pt x="218033" y="946315"/>
                  </a:moveTo>
                  <a:lnTo>
                    <a:pt x="217284" y="944587"/>
                  </a:lnTo>
                  <a:lnTo>
                    <a:pt x="215963" y="943356"/>
                  </a:lnTo>
                  <a:lnTo>
                    <a:pt x="214071" y="941387"/>
                  </a:lnTo>
                  <a:lnTo>
                    <a:pt x="213398" y="941298"/>
                  </a:lnTo>
                  <a:lnTo>
                    <a:pt x="196227" y="941298"/>
                  </a:lnTo>
                  <a:lnTo>
                    <a:pt x="195567" y="941387"/>
                  </a:lnTo>
                  <a:lnTo>
                    <a:pt x="193662" y="943356"/>
                  </a:lnTo>
                  <a:lnTo>
                    <a:pt x="192341" y="944587"/>
                  </a:lnTo>
                  <a:lnTo>
                    <a:pt x="191592" y="946315"/>
                  </a:lnTo>
                  <a:lnTo>
                    <a:pt x="191592" y="949426"/>
                  </a:lnTo>
                  <a:lnTo>
                    <a:pt x="192341" y="951153"/>
                  </a:lnTo>
                  <a:lnTo>
                    <a:pt x="193662" y="952385"/>
                  </a:lnTo>
                  <a:lnTo>
                    <a:pt x="195567" y="954354"/>
                  </a:lnTo>
                  <a:lnTo>
                    <a:pt x="196227" y="954443"/>
                  </a:lnTo>
                  <a:lnTo>
                    <a:pt x="213398" y="954443"/>
                  </a:lnTo>
                  <a:lnTo>
                    <a:pt x="214071" y="954354"/>
                  </a:lnTo>
                  <a:lnTo>
                    <a:pt x="215963" y="952385"/>
                  </a:lnTo>
                  <a:lnTo>
                    <a:pt x="217284" y="951153"/>
                  </a:lnTo>
                  <a:lnTo>
                    <a:pt x="218033" y="949426"/>
                  </a:lnTo>
                  <a:lnTo>
                    <a:pt x="218033" y="946315"/>
                  </a:lnTo>
                  <a:close/>
                </a:path>
                <a:path w="5455285" h="1355725">
                  <a:moveTo>
                    <a:pt x="409600" y="749452"/>
                  </a:moveTo>
                  <a:lnTo>
                    <a:pt x="409028" y="710552"/>
                  </a:lnTo>
                  <a:lnTo>
                    <a:pt x="407212" y="698512"/>
                  </a:lnTo>
                  <a:lnTo>
                    <a:pt x="406958" y="696772"/>
                  </a:lnTo>
                  <a:lnTo>
                    <a:pt x="402551" y="691946"/>
                  </a:lnTo>
                  <a:lnTo>
                    <a:pt x="399199" y="688378"/>
                  </a:lnTo>
                  <a:lnTo>
                    <a:pt x="396608" y="687806"/>
                  </a:lnTo>
                  <a:lnTo>
                    <a:pt x="396608" y="934732"/>
                  </a:lnTo>
                  <a:lnTo>
                    <a:pt x="396278" y="944994"/>
                  </a:lnTo>
                  <a:lnTo>
                    <a:pt x="396024" y="955255"/>
                  </a:lnTo>
                  <a:lnTo>
                    <a:pt x="393306" y="957884"/>
                  </a:lnTo>
                  <a:lnTo>
                    <a:pt x="390664" y="960589"/>
                  </a:lnTo>
                  <a:lnTo>
                    <a:pt x="243052" y="960589"/>
                  </a:lnTo>
                  <a:lnTo>
                    <a:pt x="243052" y="993838"/>
                  </a:lnTo>
                  <a:lnTo>
                    <a:pt x="166649" y="993838"/>
                  </a:lnTo>
                  <a:lnTo>
                    <a:pt x="168135" y="985875"/>
                  </a:lnTo>
                  <a:lnTo>
                    <a:pt x="170446" y="974140"/>
                  </a:lnTo>
                  <a:lnTo>
                    <a:pt x="239179" y="974140"/>
                  </a:lnTo>
                  <a:lnTo>
                    <a:pt x="241554" y="986205"/>
                  </a:lnTo>
                  <a:lnTo>
                    <a:pt x="242557" y="991539"/>
                  </a:lnTo>
                  <a:lnTo>
                    <a:pt x="243052" y="993838"/>
                  </a:lnTo>
                  <a:lnTo>
                    <a:pt x="243052" y="960589"/>
                  </a:lnTo>
                  <a:lnTo>
                    <a:pt x="18961" y="960589"/>
                  </a:lnTo>
                  <a:lnTo>
                    <a:pt x="16319" y="957884"/>
                  </a:lnTo>
                  <a:lnTo>
                    <a:pt x="13589" y="955255"/>
                  </a:lnTo>
                  <a:lnTo>
                    <a:pt x="13347" y="944994"/>
                  </a:lnTo>
                  <a:lnTo>
                    <a:pt x="13017" y="934732"/>
                  </a:lnTo>
                  <a:lnTo>
                    <a:pt x="396608" y="934732"/>
                  </a:lnTo>
                  <a:lnTo>
                    <a:pt x="396608" y="687806"/>
                  </a:lnTo>
                  <a:lnTo>
                    <a:pt x="396443" y="687768"/>
                  </a:lnTo>
                  <a:lnTo>
                    <a:pt x="396443" y="921588"/>
                  </a:lnTo>
                  <a:lnTo>
                    <a:pt x="13182" y="921588"/>
                  </a:lnTo>
                  <a:lnTo>
                    <a:pt x="13347" y="812800"/>
                  </a:lnTo>
                  <a:lnTo>
                    <a:pt x="13589" y="704176"/>
                  </a:lnTo>
                  <a:lnTo>
                    <a:pt x="302082" y="698601"/>
                  </a:lnTo>
                  <a:lnTo>
                    <a:pt x="390664" y="698677"/>
                  </a:lnTo>
                  <a:lnTo>
                    <a:pt x="393306" y="701395"/>
                  </a:lnTo>
                  <a:lnTo>
                    <a:pt x="396024" y="704011"/>
                  </a:lnTo>
                  <a:lnTo>
                    <a:pt x="396303" y="829640"/>
                  </a:lnTo>
                  <a:lnTo>
                    <a:pt x="396443" y="921588"/>
                  </a:lnTo>
                  <a:lnTo>
                    <a:pt x="396443" y="687768"/>
                  </a:lnTo>
                  <a:lnTo>
                    <a:pt x="389966" y="686333"/>
                  </a:lnTo>
                  <a:lnTo>
                    <a:pt x="362610" y="685393"/>
                  </a:lnTo>
                  <a:lnTo>
                    <a:pt x="304863" y="685165"/>
                  </a:lnTo>
                  <a:lnTo>
                    <a:pt x="50469" y="685431"/>
                  </a:lnTo>
                  <a:lnTo>
                    <a:pt x="10045" y="688987"/>
                  </a:lnTo>
                  <a:lnTo>
                    <a:pt x="0" y="749452"/>
                  </a:lnTo>
                  <a:lnTo>
                    <a:pt x="0" y="909764"/>
                  </a:lnTo>
                  <a:lnTo>
                    <a:pt x="609" y="948664"/>
                  </a:lnTo>
                  <a:lnTo>
                    <a:pt x="43637" y="974090"/>
                  </a:lnTo>
                  <a:lnTo>
                    <a:pt x="88506" y="974140"/>
                  </a:lnTo>
                  <a:lnTo>
                    <a:pt x="157073" y="974140"/>
                  </a:lnTo>
                  <a:lnTo>
                    <a:pt x="155587" y="982103"/>
                  </a:lnTo>
                  <a:lnTo>
                    <a:pt x="154762" y="986205"/>
                  </a:lnTo>
                  <a:lnTo>
                    <a:pt x="153263" y="993838"/>
                  </a:lnTo>
                  <a:lnTo>
                    <a:pt x="122961" y="993838"/>
                  </a:lnTo>
                  <a:lnTo>
                    <a:pt x="120967" y="995895"/>
                  </a:lnTo>
                  <a:lnTo>
                    <a:pt x="118986" y="997788"/>
                  </a:lnTo>
                  <a:lnTo>
                    <a:pt x="118986" y="1022743"/>
                  </a:lnTo>
                  <a:lnTo>
                    <a:pt x="120967" y="1024636"/>
                  </a:lnTo>
                  <a:lnTo>
                    <a:pt x="122961" y="1026680"/>
                  </a:lnTo>
                  <a:lnTo>
                    <a:pt x="286664" y="1026680"/>
                  </a:lnTo>
                  <a:lnTo>
                    <a:pt x="288645" y="1024636"/>
                  </a:lnTo>
                  <a:lnTo>
                    <a:pt x="290626" y="1022743"/>
                  </a:lnTo>
                  <a:lnTo>
                    <a:pt x="290715" y="1013548"/>
                  </a:lnTo>
                  <a:lnTo>
                    <a:pt x="290715" y="1006983"/>
                  </a:lnTo>
                  <a:lnTo>
                    <a:pt x="290626" y="997788"/>
                  </a:lnTo>
                  <a:lnTo>
                    <a:pt x="288645" y="995895"/>
                  </a:lnTo>
                  <a:lnTo>
                    <a:pt x="286664" y="993838"/>
                  </a:lnTo>
                  <a:lnTo>
                    <a:pt x="277495" y="993838"/>
                  </a:lnTo>
                  <a:lnTo>
                    <a:pt x="277495" y="1006983"/>
                  </a:lnTo>
                  <a:lnTo>
                    <a:pt x="277495" y="1013548"/>
                  </a:lnTo>
                  <a:lnTo>
                    <a:pt x="132118" y="1013548"/>
                  </a:lnTo>
                  <a:lnTo>
                    <a:pt x="132118" y="1006983"/>
                  </a:lnTo>
                  <a:lnTo>
                    <a:pt x="277495" y="1006983"/>
                  </a:lnTo>
                  <a:lnTo>
                    <a:pt x="277495" y="993838"/>
                  </a:lnTo>
                  <a:lnTo>
                    <a:pt x="256349" y="993838"/>
                  </a:lnTo>
                  <a:lnTo>
                    <a:pt x="254800" y="985875"/>
                  </a:lnTo>
                  <a:lnTo>
                    <a:pt x="253961" y="981697"/>
                  </a:lnTo>
                  <a:lnTo>
                    <a:pt x="252552" y="974140"/>
                  </a:lnTo>
                  <a:lnTo>
                    <a:pt x="392722" y="973721"/>
                  </a:lnTo>
                  <a:lnTo>
                    <a:pt x="401726" y="968959"/>
                  </a:lnTo>
                  <a:lnTo>
                    <a:pt x="404622" y="966012"/>
                  </a:lnTo>
                  <a:lnTo>
                    <a:pt x="407492" y="960589"/>
                  </a:lnTo>
                  <a:lnTo>
                    <a:pt x="409244" y="957313"/>
                  </a:lnTo>
                  <a:lnTo>
                    <a:pt x="409295" y="934732"/>
                  </a:lnTo>
                  <a:lnTo>
                    <a:pt x="409321" y="921588"/>
                  </a:lnTo>
                  <a:lnTo>
                    <a:pt x="409498" y="831278"/>
                  </a:lnTo>
                  <a:lnTo>
                    <a:pt x="409600" y="749452"/>
                  </a:lnTo>
                  <a:close/>
                </a:path>
                <a:path w="5455285" h="1355725">
                  <a:moveTo>
                    <a:pt x="5454789" y="0"/>
                  </a:moveTo>
                  <a:lnTo>
                    <a:pt x="4413694" y="0"/>
                  </a:lnTo>
                  <a:lnTo>
                    <a:pt x="4413694" y="1355585"/>
                  </a:lnTo>
                  <a:lnTo>
                    <a:pt x="5454789" y="1355585"/>
                  </a:lnTo>
                  <a:lnTo>
                    <a:pt x="54547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21" name="object 21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09300" y="6444599"/>
              <a:ext cx="184556" cy="183719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1001204" y="5731115"/>
              <a:ext cx="5455285" cy="1355725"/>
            </a:xfrm>
            <a:custGeom>
              <a:avLst/>
              <a:gdLst/>
              <a:ahLst/>
              <a:cxnLst/>
              <a:rect l="l" t="t" r="r" b="b"/>
              <a:pathLst>
                <a:path w="5455285" h="1355725">
                  <a:moveTo>
                    <a:pt x="218033" y="946302"/>
                  </a:moveTo>
                  <a:lnTo>
                    <a:pt x="217284" y="944575"/>
                  </a:lnTo>
                  <a:lnTo>
                    <a:pt x="215963" y="943343"/>
                  </a:lnTo>
                  <a:lnTo>
                    <a:pt x="214071" y="941374"/>
                  </a:lnTo>
                  <a:lnTo>
                    <a:pt x="213398" y="941285"/>
                  </a:lnTo>
                  <a:lnTo>
                    <a:pt x="196227" y="941285"/>
                  </a:lnTo>
                  <a:lnTo>
                    <a:pt x="195567" y="941374"/>
                  </a:lnTo>
                  <a:lnTo>
                    <a:pt x="193662" y="943343"/>
                  </a:lnTo>
                  <a:lnTo>
                    <a:pt x="192341" y="944575"/>
                  </a:lnTo>
                  <a:lnTo>
                    <a:pt x="191592" y="946302"/>
                  </a:lnTo>
                  <a:lnTo>
                    <a:pt x="191592" y="949413"/>
                  </a:lnTo>
                  <a:lnTo>
                    <a:pt x="192341" y="951141"/>
                  </a:lnTo>
                  <a:lnTo>
                    <a:pt x="193662" y="952373"/>
                  </a:lnTo>
                  <a:lnTo>
                    <a:pt x="195567" y="954341"/>
                  </a:lnTo>
                  <a:lnTo>
                    <a:pt x="196227" y="954430"/>
                  </a:lnTo>
                  <a:lnTo>
                    <a:pt x="213398" y="954430"/>
                  </a:lnTo>
                  <a:lnTo>
                    <a:pt x="214071" y="954341"/>
                  </a:lnTo>
                  <a:lnTo>
                    <a:pt x="215963" y="952373"/>
                  </a:lnTo>
                  <a:lnTo>
                    <a:pt x="217284" y="951141"/>
                  </a:lnTo>
                  <a:lnTo>
                    <a:pt x="218033" y="949413"/>
                  </a:lnTo>
                  <a:lnTo>
                    <a:pt x="218033" y="946302"/>
                  </a:lnTo>
                  <a:close/>
                </a:path>
                <a:path w="5455285" h="1355725">
                  <a:moveTo>
                    <a:pt x="409600" y="749452"/>
                  </a:moveTo>
                  <a:lnTo>
                    <a:pt x="409028" y="710552"/>
                  </a:lnTo>
                  <a:lnTo>
                    <a:pt x="407212" y="698512"/>
                  </a:lnTo>
                  <a:lnTo>
                    <a:pt x="406958" y="696772"/>
                  </a:lnTo>
                  <a:lnTo>
                    <a:pt x="402551" y="691946"/>
                  </a:lnTo>
                  <a:lnTo>
                    <a:pt x="399199" y="688365"/>
                  </a:lnTo>
                  <a:lnTo>
                    <a:pt x="396608" y="687806"/>
                  </a:lnTo>
                  <a:lnTo>
                    <a:pt x="396608" y="934732"/>
                  </a:lnTo>
                  <a:lnTo>
                    <a:pt x="396278" y="944994"/>
                  </a:lnTo>
                  <a:lnTo>
                    <a:pt x="396024" y="955255"/>
                  </a:lnTo>
                  <a:lnTo>
                    <a:pt x="393306" y="957884"/>
                  </a:lnTo>
                  <a:lnTo>
                    <a:pt x="390664" y="960589"/>
                  </a:lnTo>
                  <a:lnTo>
                    <a:pt x="243052" y="960589"/>
                  </a:lnTo>
                  <a:lnTo>
                    <a:pt x="243052" y="993838"/>
                  </a:lnTo>
                  <a:lnTo>
                    <a:pt x="166649" y="993838"/>
                  </a:lnTo>
                  <a:lnTo>
                    <a:pt x="168135" y="985875"/>
                  </a:lnTo>
                  <a:lnTo>
                    <a:pt x="170446" y="974140"/>
                  </a:lnTo>
                  <a:lnTo>
                    <a:pt x="239179" y="974140"/>
                  </a:lnTo>
                  <a:lnTo>
                    <a:pt x="241554" y="986205"/>
                  </a:lnTo>
                  <a:lnTo>
                    <a:pt x="242557" y="991539"/>
                  </a:lnTo>
                  <a:lnTo>
                    <a:pt x="243052" y="993838"/>
                  </a:lnTo>
                  <a:lnTo>
                    <a:pt x="243052" y="960589"/>
                  </a:lnTo>
                  <a:lnTo>
                    <a:pt x="18961" y="960589"/>
                  </a:lnTo>
                  <a:lnTo>
                    <a:pt x="16319" y="957884"/>
                  </a:lnTo>
                  <a:lnTo>
                    <a:pt x="13589" y="955255"/>
                  </a:lnTo>
                  <a:lnTo>
                    <a:pt x="13347" y="944994"/>
                  </a:lnTo>
                  <a:lnTo>
                    <a:pt x="13017" y="934732"/>
                  </a:lnTo>
                  <a:lnTo>
                    <a:pt x="396608" y="934732"/>
                  </a:lnTo>
                  <a:lnTo>
                    <a:pt x="396608" y="687806"/>
                  </a:lnTo>
                  <a:lnTo>
                    <a:pt x="396443" y="687768"/>
                  </a:lnTo>
                  <a:lnTo>
                    <a:pt x="396443" y="921588"/>
                  </a:lnTo>
                  <a:lnTo>
                    <a:pt x="13182" y="921588"/>
                  </a:lnTo>
                  <a:lnTo>
                    <a:pt x="13347" y="812800"/>
                  </a:lnTo>
                  <a:lnTo>
                    <a:pt x="13589" y="704176"/>
                  </a:lnTo>
                  <a:lnTo>
                    <a:pt x="302082" y="698601"/>
                  </a:lnTo>
                  <a:lnTo>
                    <a:pt x="390664" y="698677"/>
                  </a:lnTo>
                  <a:lnTo>
                    <a:pt x="393306" y="701395"/>
                  </a:lnTo>
                  <a:lnTo>
                    <a:pt x="396024" y="704011"/>
                  </a:lnTo>
                  <a:lnTo>
                    <a:pt x="396303" y="829640"/>
                  </a:lnTo>
                  <a:lnTo>
                    <a:pt x="396443" y="921588"/>
                  </a:lnTo>
                  <a:lnTo>
                    <a:pt x="396443" y="687768"/>
                  </a:lnTo>
                  <a:lnTo>
                    <a:pt x="389966" y="686333"/>
                  </a:lnTo>
                  <a:lnTo>
                    <a:pt x="362610" y="685406"/>
                  </a:lnTo>
                  <a:lnTo>
                    <a:pt x="304863" y="685165"/>
                  </a:lnTo>
                  <a:lnTo>
                    <a:pt x="50469" y="685431"/>
                  </a:lnTo>
                  <a:lnTo>
                    <a:pt x="10045" y="688987"/>
                  </a:lnTo>
                  <a:lnTo>
                    <a:pt x="0" y="749452"/>
                  </a:lnTo>
                  <a:lnTo>
                    <a:pt x="0" y="909764"/>
                  </a:lnTo>
                  <a:lnTo>
                    <a:pt x="609" y="948664"/>
                  </a:lnTo>
                  <a:lnTo>
                    <a:pt x="43637" y="974090"/>
                  </a:lnTo>
                  <a:lnTo>
                    <a:pt x="88506" y="974140"/>
                  </a:lnTo>
                  <a:lnTo>
                    <a:pt x="157073" y="974140"/>
                  </a:lnTo>
                  <a:lnTo>
                    <a:pt x="155587" y="982103"/>
                  </a:lnTo>
                  <a:lnTo>
                    <a:pt x="154762" y="986205"/>
                  </a:lnTo>
                  <a:lnTo>
                    <a:pt x="153263" y="993838"/>
                  </a:lnTo>
                  <a:lnTo>
                    <a:pt x="122961" y="993838"/>
                  </a:lnTo>
                  <a:lnTo>
                    <a:pt x="120967" y="995895"/>
                  </a:lnTo>
                  <a:lnTo>
                    <a:pt x="118986" y="997788"/>
                  </a:lnTo>
                  <a:lnTo>
                    <a:pt x="118986" y="1022743"/>
                  </a:lnTo>
                  <a:lnTo>
                    <a:pt x="120967" y="1024636"/>
                  </a:lnTo>
                  <a:lnTo>
                    <a:pt x="122961" y="1026680"/>
                  </a:lnTo>
                  <a:lnTo>
                    <a:pt x="286664" y="1026680"/>
                  </a:lnTo>
                  <a:lnTo>
                    <a:pt x="288645" y="1024636"/>
                  </a:lnTo>
                  <a:lnTo>
                    <a:pt x="290626" y="1022743"/>
                  </a:lnTo>
                  <a:lnTo>
                    <a:pt x="290715" y="1013548"/>
                  </a:lnTo>
                  <a:lnTo>
                    <a:pt x="290715" y="1006983"/>
                  </a:lnTo>
                  <a:lnTo>
                    <a:pt x="290626" y="997788"/>
                  </a:lnTo>
                  <a:lnTo>
                    <a:pt x="288645" y="995895"/>
                  </a:lnTo>
                  <a:lnTo>
                    <a:pt x="286664" y="993838"/>
                  </a:lnTo>
                  <a:lnTo>
                    <a:pt x="277495" y="993838"/>
                  </a:lnTo>
                  <a:lnTo>
                    <a:pt x="277495" y="1006983"/>
                  </a:lnTo>
                  <a:lnTo>
                    <a:pt x="277495" y="1013548"/>
                  </a:lnTo>
                  <a:lnTo>
                    <a:pt x="132118" y="1013548"/>
                  </a:lnTo>
                  <a:lnTo>
                    <a:pt x="132118" y="1006983"/>
                  </a:lnTo>
                  <a:lnTo>
                    <a:pt x="277495" y="1006983"/>
                  </a:lnTo>
                  <a:lnTo>
                    <a:pt x="277495" y="993838"/>
                  </a:lnTo>
                  <a:lnTo>
                    <a:pt x="256349" y="993838"/>
                  </a:lnTo>
                  <a:lnTo>
                    <a:pt x="254800" y="985875"/>
                  </a:lnTo>
                  <a:lnTo>
                    <a:pt x="253961" y="981697"/>
                  </a:lnTo>
                  <a:lnTo>
                    <a:pt x="252552" y="974140"/>
                  </a:lnTo>
                  <a:lnTo>
                    <a:pt x="392722" y="973721"/>
                  </a:lnTo>
                  <a:lnTo>
                    <a:pt x="396862" y="971511"/>
                  </a:lnTo>
                  <a:lnTo>
                    <a:pt x="401726" y="968971"/>
                  </a:lnTo>
                  <a:lnTo>
                    <a:pt x="404622" y="966012"/>
                  </a:lnTo>
                  <a:lnTo>
                    <a:pt x="407492" y="960589"/>
                  </a:lnTo>
                  <a:lnTo>
                    <a:pt x="409244" y="957300"/>
                  </a:lnTo>
                  <a:lnTo>
                    <a:pt x="409295" y="934732"/>
                  </a:lnTo>
                  <a:lnTo>
                    <a:pt x="409321" y="921588"/>
                  </a:lnTo>
                  <a:lnTo>
                    <a:pt x="409498" y="831278"/>
                  </a:lnTo>
                  <a:lnTo>
                    <a:pt x="409600" y="749452"/>
                  </a:lnTo>
                  <a:close/>
                </a:path>
                <a:path w="5455285" h="1355725">
                  <a:moveTo>
                    <a:pt x="5454789" y="0"/>
                  </a:moveTo>
                  <a:lnTo>
                    <a:pt x="4413694" y="0"/>
                  </a:lnTo>
                  <a:lnTo>
                    <a:pt x="4413694" y="1355585"/>
                  </a:lnTo>
                  <a:lnTo>
                    <a:pt x="5454789" y="1355585"/>
                  </a:lnTo>
                  <a:lnTo>
                    <a:pt x="54547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1710491" y="1057941"/>
            <a:ext cx="319913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Ча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70" b="1">
                <a:solidFill>
                  <a:srgbClr val="3763AF"/>
                </a:solidFill>
                <a:latin typeface="Trebuchet MS"/>
                <a:cs typeface="Trebuchet MS"/>
              </a:rPr>
              <a:t>-б</a:t>
            </a:r>
            <a:r>
              <a:rPr dirty="0" sz="1600" spc="5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25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але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m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o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s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.ru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 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угих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25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алах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Москвы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7589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льшое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личе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тво 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запро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ующих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вмешательства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оператора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27965">
              <a:lnSpc>
                <a:spcPct val="100000"/>
              </a:lnSpc>
              <a:spcBef>
                <a:spcPts val="850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Искусственный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интеллект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чате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поддержки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портале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mos.ru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работает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2020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года.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интерфейсе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чат-бота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можно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выбрать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одну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предложенных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тем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обращения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или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задать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свой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вопрос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свободной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форме.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поможет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найти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нужную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услугу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или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раздел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портале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mos.ru,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даст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ссылку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полезную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инструкцию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или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расскажет,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как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оплатить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коммунальные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услуги.</a:t>
            </a:r>
            <a:endParaRPr sz="800">
              <a:latin typeface="Trebuchet MS"/>
              <a:cs typeface="Trebuchet MS"/>
            </a:endParaRPr>
          </a:p>
          <a:p>
            <a:pPr marL="89535" marR="369570">
              <a:lnSpc>
                <a:spcPct val="100000"/>
              </a:lnSpc>
              <a:spcBef>
                <a:spcPts val="570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незнании точного ответа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вопрос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робот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подбирает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возможные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варианты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предлагает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специалисту.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Если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один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них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подошел,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оператор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отправляет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ответ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пользователю,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бот вносит его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свою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базу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знаний.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Таким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образом,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виртуальный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помощник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учится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каждом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разговоре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пользователями.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60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9998" y="4342345"/>
            <a:ext cx="8994140" cy="95631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90003" y="4614074"/>
            <a:ext cx="2143760" cy="583565"/>
          </a:xfrm>
          <a:prstGeom prst="rect">
            <a:avLst/>
          </a:prstGeom>
          <a:solidFill>
            <a:srgbClr val="22BAED"/>
          </a:solidFill>
        </p:spPr>
        <p:txBody>
          <a:bodyPr wrap="square" lIns="0" tIns="57150" rIns="0" bIns="0" rtlCol="0" vert="horz">
            <a:spAutoFit/>
          </a:bodyPr>
          <a:lstStyle/>
          <a:p>
            <a:pPr marL="69850" marR="219075">
              <a:lnSpc>
                <a:spcPct val="100000"/>
              </a:lnSpc>
              <a:spcBef>
                <a:spcPts val="450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числа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вопросов,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решаемых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без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участия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оператора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8</a:t>
            </a:r>
            <a:r>
              <a:rPr dirty="0" sz="800" spc="-145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150" b="1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9%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414898" y="1116761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Times New Roman"/>
              <a:cs typeface="Times New Roman"/>
            </a:endParaRPr>
          </a:p>
          <a:p>
            <a:pPr algn="ctr" marL="169545" marR="161925" indent="-635">
              <a:lnSpc>
                <a:spcPct val="100000"/>
              </a:lnSpc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Обработка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твенно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языка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3" name="object 3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2655465"/>
            <a:ext cx="402885" cy="484673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3535336"/>
            <a:ext cx="402885" cy="484672"/>
          </a:xfrm>
          <a:prstGeom prst="rect">
            <a:avLst/>
          </a:prstGeom>
        </p:spPr>
      </p:pic>
      <p:grpSp>
        <p:nvGrpSpPr>
          <p:cNvPr id="35" name="object 35"/>
          <p:cNvGrpSpPr/>
          <p:nvPr/>
        </p:nvGrpSpPr>
        <p:grpSpPr>
          <a:xfrm>
            <a:off x="5721003" y="1094320"/>
            <a:ext cx="4179570" cy="1355725"/>
            <a:chOff x="5721003" y="1094320"/>
            <a:chExt cx="4179570" cy="1355725"/>
          </a:xfrm>
        </p:grpSpPr>
        <p:pic>
          <p:nvPicPr>
            <p:cNvPr id="36" name="object 3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778353" y="1535466"/>
              <a:ext cx="75539" cy="78790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83384" y="1535466"/>
              <a:ext cx="75539" cy="7879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5720994" y="1386051"/>
              <a:ext cx="295275" cy="318135"/>
            </a:xfrm>
            <a:custGeom>
              <a:avLst/>
              <a:gdLst/>
              <a:ahLst/>
              <a:cxnLst/>
              <a:rect l="l" t="t" r="r" b="b"/>
              <a:pathLst>
                <a:path w="295275" h="318135">
                  <a:moveTo>
                    <a:pt x="190169" y="263207"/>
                  </a:moveTo>
                  <a:lnTo>
                    <a:pt x="186093" y="258953"/>
                  </a:lnTo>
                  <a:lnTo>
                    <a:pt x="109181" y="258953"/>
                  </a:lnTo>
                  <a:lnTo>
                    <a:pt x="105117" y="263207"/>
                  </a:lnTo>
                  <a:lnTo>
                    <a:pt x="105117" y="273685"/>
                  </a:lnTo>
                  <a:lnTo>
                    <a:pt x="109181" y="277939"/>
                  </a:lnTo>
                  <a:lnTo>
                    <a:pt x="181063" y="277939"/>
                  </a:lnTo>
                  <a:lnTo>
                    <a:pt x="186093" y="277939"/>
                  </a:lnTo>
                  <a:lnTo>
                    <a:pt x="190169" y="273685"/>
                  </a:lnTo>
                  <a:lnTo>
                    <a:pt x="190169" y="263207"/>
                  </a:lnTo>
                  <a:close/>
                </a:path>
                <a:path w="295275" h="318135">
                  <a:moveTo>
                    <a:pt x="295275" y="179768"/>
                  </a:moveTo>
                  <a:lnTo>
                    <a:pt x="291198" y="175526"/>
                  </a:lnTo>
                  <a:lnTo>
                    <a:pt x="281139" y="175526"/>
                  </a:lnTo>
                  <a:lnTo>
                    <a:pt x="277063" y="179768"/>
                  </a:lnTo>
                  <a:lnTo>
                    <a:pt x="277063" y="228625"/>
                  </a:lnTo>
                  <a:lnTo>
                    <a:pt x="276860" y="229133"/>
                  </a:lnTo>
                  <a:lnTo>
                    <a:pt x="261975" y="229133"/>
                  </a:lnTo>
                  <a:lnTo>
                    <a:pt x="257898" y="233375"/>
                  </a:lnTo>
                  <a:lnTo>
                    <a:pt x="257898" y="278434"/>
                  </a:lnTo>
                  <a:lnTo>
                    <a:pt x="256362" y="286372"/>
                  </a:lnTo>
                  <a:lnTo>
                    <a:pt x="252158" y="292862"/>
                  </a:lnTo>
                  <a:lnTo>
                    <a:pt x="245948" y="297243"/>
                  </a:lnTo>
                  <a:lnTo>
                    <a:pt x="238328" y="298843"/>
                  </a:lnTo>
                  <a:lnTo>
                    <a:pt x="56946" y="298843"/>
                  </a:lnTo>
                  <a:lnTo>
                    <a:pt x="49339" y="297243"/>
                  </a:lnTo>
                  <a:lnTo>
                    <a:pt x="43103" y="292862"/>
                  </a:lnTo>
                  <a:lnTo>
                    <a:pt x="38912" y="286372"/>
                  </a:lnTo>
                  <a:lnTo>
                    <a:pt x="37363" y="278434"/>
                  </a:lnTo>
                  <a:lnTo>
                    <a:pt x="37363" y="233375"/>
                  </a:lnTo>
                  <a:lnTo>
                    <a:pt x="33299" y="229133"/>
                  </a:lnTo>
                  <a:lnTo>
                    <a:pt x="18681" y="229133"/>
                  </a:lnTo>
                  <a:lnTo>
                    <a:pt x="18199" y="228917"/>
                  </a:lnTo>
                  <a:lnTo>
                    <a:pt x="18199" y="178816"/>
                  </a:lnTo>
                  <a:lnTo>
                    <a:pt x="18402" y="178308"/>
                  </a:lnTo>
                  <a:lnTo>
                    <a:pt x="33299" y="178308"/>
                  </a:lnTo>
                  <a:lnTo>
                    <a:pt x="37363" y="174066"/>
                  </a:lnTo>
                  <a:lnTo>
                    <a:pt x="37363" y="129006"/>
                  </a:lnTo>
                  <a:lnTo>
                    <a:pt x="39662" y="117221"/>
                  </a:lnTo>
                  <a:lnTo>
                    <a:pt x="45897" y="107581"/>
                  </a:lnTo>
                  <a:lnTo>
                    <a:pt x="55143" y="101079"/>
                  </a:lnTo>
                  <a:lnTo>
                    <a:pt x="66446" y="98691"/>
                  </a:lnTo>
                  <a:lnTo>
                    <a:pt x="147358" y="98691"/>
                  </a:lnTo>
                  <a:lnTo>
                    <a:pt x="152387" y="98691"/>
                  </a:lnTo>
                  <a:lnTo>
                    <a:pt x="157416" y="98691"/>
                  </a:lnTo>
                  <a:lnTo>
                    <a:pt x="199237" y="98691"/>
                  </a:lnTo>
                  <a:lnTo>
                    <a:pt x="203314" y="94437"/>
                  </a:lnTo>
                  <a:lnTo>
                    <a:pt x="203314" y="83947"/>
                  </a:lnTo>
                  <a:lnTo>
                    <a:pt x="199237" y="79705"/>
                  </a:lnTo>
                  <a:lnTo>
                    <a:pt x="161480" y="79705"/>
                  </a:lnTo>
                  <a:lnTo>
                    <a:pt x="161480" y="4241"/>
                  </a:lnTo>
                  <a:lnTo>
                    <a:pt x="157416" y="0"/>
                  </a:lnTo>
                  <a:lnTo>
                    <a:pt x="147358" y="0"/>
                  </a:lnTo>
                  <a:lnTo>
                    <a:pt x="143281" y="4241"/>
                  </a:lnTo>
                  <a:lnTo>
                    <a:pt x="143281" y="79705"/>
                  </a:lnTo>
                  <a:lnTo>
                    <a:pt x="66446" y="79705"/>
                  </a:lnTo>
                  <a:lnTo>
                    <a:pt x="48056" y="83591"/>
                  </a:lnTo>
                  <a:lnTo>
                    <a:pt x="33032" y="94170"/>
                  </a:lnTo>
                  <a:lnTo>
                    <a:pt x="22885" y="109842"/>
                  </a:lnTo>
                  <a:lnTo>
                    <a:pt x="19164" y="129006"/>
                  </a:lnTo>
                  <a:lnTo>
                    <a:pt x="19164" y="159334"/>
                  </a:lnTo>
                  <a:lnTo>
                    <a:pt x="11417" y="160870"/>
                  </a:lnTo>
                  <a:lnTo>
                    <a:pt x="5486" y="165049"/>
                  </a:lnTo>
                  <a:lnTo>
                    <a:pt x="1473" y="171246"/>
                  </a:lnTo>
                  <a:lnTo>
                    <a:pt x="0" y="178816"/>
                  </a:lnTo>
                  <a:lnTo>
                    <a:pt x="0" y="228625"/>
                  </a:lnTo>
                  <a:lnTo>
                    <a:pt x="1473" y="236207"/>
                  </a:lnTo>
                  <a:lnTo>
                    <a:pt x="5486" y="242404"/>
                  </a:lnTo>
                  <a:lnTo>
                    <a:pt x="11417" y="246583"/>
                  </a:lnTo>
                  <a:lnTo>
                    <a:pt x="19164" y="248107"/>
                  </a:lnTo>
                  <a:lnTo>
                    <a:pt x="19164" y="278434"/>
                  </a:lnTo>
                  <a:lnTo>
                    <a:pt x="22136" y="293763"/>
                  </a:lnTo>
                  <a:lnTo>
                    <a:pt x="30251" y="306285"/>
                  </a:lnTo>
                  <a:lnTo>
                    <a:pt x="42252" y="314731"/>
                  </a:lnTo>
                  <a:lnTo>
                    <a:pt x="56946" y="317830"/>
                  </a:lnTo>
                  <a:lnTo>
                    <a:pt x="238328" y="317830"/>
                  </a:lnTo>
                  <a:lnTo>
                    <a:pt x="253022" y="314731"/>
                  </a:lnTo>
                  <a:lnTo>
                    <a:pt x="265023" y="306285"/>
                  </a:lnTo>
                  <a:lnTo>
                    <a:pt x="273126" y="293763"/>
                  </a:lnTo>
                  <a:lnTo>
                    <a:pt x="276098" y="278434"/>
                  </a:lnTo>
                  <a:lnTo>
                    <a:pt x="276098" y="248107"/>
                  </a:lnTo>
                  <a:lnTo>
                    <a:pt x="283857" y="246583"/>
                  </a:lnTo>
                  <a:lnTo>
                    <a:pt x="289801" y="242404"/>
                  </a:lnTo>
                  <a:lnTo>
                    <a:pt x="293801" y="236207"/>
                  </a:lnTo>
                  <a:lnTo>
                    <a:pt x="295275" y="228625"/>
                  </a:lnTo>
                  <a:lnTo>
                    <a:pt x="295275" y="17976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940732" y="1346223"/>
              <a:ext cx="209169" cy="198234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658000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2" name="object 42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4" name="object 44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45" name="object 45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990003" y="9228428"/>
              <a:ext cx="6588759" cy="583565"/>
            </a:xfrm>
            <a:custGeom>
              <a:avLst/>
              <a:gdLst/>
              <a:ahLst/>
              <a:cxnLst/>
              <a:rect l="l" t="t" r="r" b="b"/>
              <a:pathLst>
                <a:path w="6588759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6588759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  <a:path w="6588759" h="583565">
                  <a:moveTo>
                    <a:pt x="6588379" y="0"/>
                  </a:moveTo>
                  <a:lnTo>
                    <a:pt x="4445228" y="0"/>
                  </a:lnTo>
                  <a:lnTo>
                    <a:pt x="4445228" y="583476"/>
                  </a:lnTo>
                  <a:lnTo>
                    <a:pt x="6588379" y="583476"/>
                  </a:lnTo>
                  <a:lnTo>
                    <a:pt x="6588379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" name="object 47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48" name="object 48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7296949" y="6613512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53" name="object 53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720950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7296949" y="5881903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828292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57" name="object 57"/>
          <p:cNvSpPr txBox="1"/>
          <p:nvPr/>
        </p:nvSpPr>
        <p:spPr>
          <a:xfrm>
            <a:off x="1710491" y="5672292"/>
            <a:ext cx="334581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Цифровая</a:t>
            </a:r>
            <a:r>
              <a:rPr dirty="0" sz="1600" spc="-1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платформа</a:t>
            </a:r>
            <a:r>
              <a:rPr dirty="0" sz="1600" spc="-11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управления </a:t>
            </a:r>
            <a:r>
              <a:rPr dirty="0" sz="1600" spc="-4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социально-экономическим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развитием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территории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«Ситрони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09855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Низ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информационно- 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аналитичес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7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60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принятия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решений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анами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муниципальной 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власти</a:t>
            </a:r>
            <a:endParaRPr sz="700">
              <a:latin typeface="Trebuchet MS"/>
              <a:cs typeface="Trebuchet MS"/>
            </a:endParaRPr>
          </a:p>
          <a:p>
            <a:pPr marL="197485" marR="67945" indent="-108585">
              <a:lnSpc>
                <a:spcPct val="100000"/>
              </a:lnSpc>
              <a:spcBef>
                <a:spcPts val="280"/>
              </a:spcBef>
              <a:buChar char="•"/>
              <a:tabLst>
                <a:tab pos="198120" algn="l"/>
              </a:tabLst>
            </a:pP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твие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диной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емы 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постановки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задач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органов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исполнительной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власти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муниципального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образования,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мони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орин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60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их исполнения,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доведения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решений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до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исполнителей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55575">
              <a:lnSpc>
                <a:spcPct val="100000"/>
              </a:lnSpc>
              <a:spcBef>
                <a:spcPts val="875"/>
              </a:spcBef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алгоритмов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интеллекта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использует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большие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объемы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автоматического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сбора, обработки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анализа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информации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различных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источников: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базы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данных,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сторонние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информационные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системы,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онлайн-мессенджеры,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измерительные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приборы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80">
                <a:solidFill>
                  <a:srgbClr val="231F20"/>
                </a:solidFill>
                <a:latin typeface="Trebuchet MS"/>
                <a:cs typeface="Trebuchet MS"/>
              </a:rPr>
              <a:t>т.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д.</a:t>
            </a:r>
            <a:endParaRPr sz="700">
              <a:latin typeface="Trebuchet MS"/>
              <a:cs typeface="Trebuchet MS"/>
            </a:endParaRPr>
          </a:p>
          <a:p>
            <a:pPr marL="89535" marR="367665">
              <a:lnSpc>
                <a:spcPct val="100000"/>
              </a:lnSpc>
              <a:spcBef>
                <a:spcPts val="280"/>
              </a:spcBef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Поступающие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данные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проходят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проверку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приводятся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единообразию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использованием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моделирования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ETL-сценариев*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дальнейшего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эффективного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использования.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системе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используются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различные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методы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анализа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данных: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статистический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анализ,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машинное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обучение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глубокое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обучение.</a:t>
            </a:r>
            <a:endParaRPr sz="700">
              <a:latin typeface="Trebuchet MS"/>
              <a:cs typeface="Trebuchet MS"/>
            </a:endParaRPr>
          </a:p>
          <a:p>
            <a:pPr marL="89535" marR="594995">
              <a:lnSpc>
                <a:spcPct val="100000"/>
              </a:lnSpc>
              <a:spcBef>
                <a:spcPts val="285"/>
              </a:spcBef>
            </a:pP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После обработки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система создает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модель для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прогнозирования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событий. </a:t>
            </a:r>
            <a:r>
              <a:rPr dirty="0" sz="700" spc="55">
                <a:solidFill>
                  <a:srgbClr val="231F20"/>
                </a:solidFill>
                <a:latin typeface="Trebuchet MS"/>
                <a:cs typeface="Trebuchet MS"/>
              </a:rPr>
              <a:t>Она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позволяет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специалистам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администрации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принимать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эффективные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решения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деятельности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муниципального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образования,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оценивать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ключевые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показатели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экономической,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финансовой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демографической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сферах.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271145">
              <a:lnSpc>
                <a:spcPct val="100000"/>
              </a:lnSpc>
            </a:pP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Администрация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 b="1">
                <a:solidFill>
                  <a:srgbClr val="231F20"/>
                </a:solidFill>
                <a:latin typeface="Trebuchet MS"/>
                <a:cs typeface="Trebuchet MS"/>
              </a:rPr>
              <a:t>МО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«Сосновское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сельское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поселение»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90000" y="9005161"/>
            <a:ext cx="1979295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неэффективных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расходов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органов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власти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региона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302613" y="9272824"/>
            <a:ext cx="149034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окра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принятие 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управленческих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решений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525227" y="9272824"/>
            <a:ext cx="18351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издержек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применения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«ручного»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контроля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исполнением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поручений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060274" y="9613069"/>
            <a:ext cx="2940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8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302613" y="9613069"/>
            <a:ext cx="3530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525227" y="9613069"/>
            <a:ext cx="4032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10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69" name="object 69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779828" y="7405712"/>
            <a:ext cx="1132395" cy="311632"/>
          </a:xfrm>
          <a:prstGeom prst="rect">
            <a:avLst/>
          </a:prstGeom>
        </p:spPr>
      </p:pic>
      <p:pic>
        <p:nvPicPr>
          <p:cNvPr id="70" name="object 70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130805" y="8154733"/>
            <a:ext cx="430453" cy="498506"/>
          </a:xfrm>
          <a:prstGeom prst="rect">
            <a:avLst/>
          </a:prstGeom>
        </p:spPr>
      </p:pic>
      <p:grpSp>
        <p:nvGrpSpPr>
          <p:cNvPr id="71" name="object 71"/>
          <p:cNvGrpSpPr/>
          <p:nvPr/>
        </p:nvGrpSpPr>
        <p:grpSpPr>
          <a:xfrm>
            <a:off x="5718949" y="5718416"/>
            <a:ext cx="4181475" cy="1355725"/>
            <a:chOff x="5718949" y="5718416"/>
            <a:chExt cx="4181475" cy="1355725"/>
          </a:xfrm>
        </p:grpSpPr>
        <p:sp>
          <p:nvSpPr>
            <p:cNvPr id="72" name="object 72"/>
            <p:cNvSpPr/>
            <p:nvPr/>
          </p:nvSpPr>
          <p:spPr>
            <a:xfrm>
              <a:off x="5718950" y="5934607"/>
              <a:ext cx="433070" cy="474980"/>
            </a:xfrm>
            <a:custGeom>
              <a:avLst/>
              <a:gdLst/>
              <a:ahLst/>
              <a:cxnLst/>
              <a:rect l="l" t="t" r="r" b="b"/>
              <a:pathLst>
                <a:path w="433070" h="474979">
                  <a:moveTo>
                    <a:pt x="88569" y="207822"/>
                  </a:moveTo>
                  <a:lnTo>
                    <a:pt x="0" y="207822"/>
                  </a:lnTo>
                  <a:lnTo>
                    <a:pt x="0" y="227241"/>
                  </a:lnTo>
                  <a:lnTo>
                    <a:pt x="88569" y="227241"/>
                  </a:lnTo>
                  <a:lnTo>
                    <a:pt x="88569" y="207822"/>
                  </a:lnTo>
                  <a:close/>
                </a:path>
                <a:path w="433070" h="474979">
                  <a:moveTo>
                    <a:pt x="110566" y="290195"/>
                  </a:moveTo>
                  <a:lnTo>
                    <a:pt x="100812" y="273405"/>
                  </a:lnTo>
                  <a:lnTo>
                    <a:pt x="24155" y="317906"/>
                  </a:lnTo>
                  <a:lnTo>
                    <a:pt x="33909" y="334695"/>
                  </a:lnTo>
                  <a:lnTo>
                    <a:pt x="110566" y="290195"/>
                  </a:lnTo>
                  <a:close/>
                </a:path>
                <a:path w="433070" h="474979">
                  <a:moveTo>
                    <a:pt x="110566" y="144856"/>
                  </a:moveTo>
                  <a:lnTo>
                    <a:pt x="33909" y="100368"/>
                  </a:lnTo>
                  <a:lnTo>
                    <a:pt x="24155" y="117157"/>
                  </a:lnTo>
                  <a:lnTo>
                    <a:pt x="100812" y="161658"/>
                  </a:lnTo>
                  <a:lnTo>
                    <a:pt x="110566" y="144856"/>
                  </a:lnTo>
                  <a:close/>
                </a:path>
                <a:path w="433070" h="474979">
                  <a:moveTo>
                    <a:pt x="160947" y="101358"/>
                  </a:moveTo>
                  <a:lnTo>
                    <a:pt x="116662" y="24333"/>
                  </a:lnTo>
                  <a:lnTo>
                    <a:pt x="99822" y="34010"/>
                  </a:lnTo>
                  <a:lnTo>
                    <a:pt x="144106" y="111036"/>
                  </a:lnTo>
                  <a:lnTo>
                    <a:pt x="160947" y="101358"/>
                  </a:lnTo>
                  <a:close/>
                </a:path>
                <a:path w="433070" h="474979">
                  <a:moveTo>
                    <a:pt x="226212" y="152844"/>
                  </a:moveTo>
                  <a:lnTo>
                    <a:pt x="221856" y="148488"/>
                  </a:lnTo>
                  <a:lnTo>
                    <a:pt x="216496" y="148488"/>
                  </a:lnTo>
                  <a:lnTo>
                    <a:pt x="189750" y="153924"/>
                  </a:lnTo>
                  <a:lnTo>
                    <a:pt x="167894" y="168744"/>
                  </a:lnTo>
                  <a:lnTo>
                    <a:pt x="153149" y="190690"/>
                  </a:lnTo>
                  <a:lnTo>
                    <a:pt x="147739" y="217525"/>
                  </a:lnTo>
                  <a:lnTo>
                    <a:pt x="147739" y="222897"/>
                  </a:lnTo>
                  <a:lnTo>
                    <a:pt x="152095" y="227241"/>
                  </a:lnTo>
                  <a:lnTo>
                    <a:pt x="157454" y="227241"/>
                  </a:lnTo>
                  <a:lnTo>
                    <a:pt x="162814" y="227241"/>
                  </a:lnTo>
                  <a:lnTo>
                    <a:pt x="167170" y="222897"/>
                  </a:lnTo>
                  <a:lnTo>
                    <a:pt x="167170" y="217525"/>
                  </a:lnTo>
                  <a:lnTo>
                    <a:pt x="171043" y="198234"/>
                  </a:lnTo>
                  <a:lnTo>
                    <a:pt x="181622" y="182473"/>
                  </a:lnTo>
                  <a:lnTo>
                    <a:pt x="197307" y="171831"/>
                  </a:lnTo>
                  <a:lnTo>
                    <a:pt x="216496" y="167919"/>
                  </a:lnTo>
                  <a:lnTo>
                    <a:pt x="221856" y="167919"/>
                  </a:lnTo>
                  <a:lnTo>
                    <a:pt x="226212" y="163563"/>
                  </a:lnTo>
                  <a:lnTo>
                    <a:pt x="226212" y="152844"/>
                  </a:lnTo>
                  <a:close/>
                </a:path>
                <a:path w="433070" h="474979">
                  <a:moveTo>
                    <a:pt x="226212" y="0"/>
                  </a:moveTo>
                  <a:lnTo>
                    <a:pt x="206794" y="0"/>
                  </a:lnTo>
                  <a:lnTo>
                    <a:pt x="206794" y="88988"/>
                  </a:lnTo>
                  <a:lnTo>
                    <a:pt x="226212" y="88988"/>
                  </a:lnTo>
                  <a:lnTo>
                    <a:pt x="226212" y="0"/>
                  </a:lnTo>
                  <a:close/>
                </a:path>
                <a:path w="433070" h="474979">
                  <a:moveTo>
                    <a:pt x="252907" y="254050"/>
                  </a:moveTo>
                  <a:lnTo>
                    <a:pt x="239141" y="240347"/>
                  </a:lnTo>
                  <a:lnTo>
                    <a:pt x="216496" y="263105"/>
                  </a:lnTo>
                  <a:lnTo>
                    <a:pt x="193852" y="240347"/>
                  </a:lnTo>
                  <a:lnTo>
                    <a:pt x="180086" y="254050"/>
                  </a:lnTo>
                  <a:lnTo>
                    <a:pt x="206794" y="280885"/>
                  </a:lnTo>
                  <a:lnTo>
                    <a:pt x="206794" y="346075"/>
                  </a:lnTo>
                  <a:lnTo>
                    <a:pt x="226212" y="346075"/>
                  </a:lnTo>
                  <a:lnTo>
                    <a:pt x="226212" y="280873"/>
                  </a:lnTo>
                  <a:lnTo>
                    <a:pt x="252907" y="254050"/>
                  </a:lnTo>
                  <a:close/>
                </a:path>
                <a:path w="433070" h="474979">
                  <a:moveTo>
                    <a:pt x="255854" y="445135"/>
                  </a:moveTo>
                  <a:lnTo>
                    <a:pt x="243433" y="445135"/>
                  </a:lnTo>
                  <a:lnTo>
                    <a:pt x="240944" y="446163"/>
                  </a:lnTo>
                  <a:lnTo>
                    <a:pt x="232130" y="455028"/>
                  </a:lnTo>
                  <a:lnTo>
                    <a:pt x="200837" y="455028"/>
                  </a:lnTo>
                  <a:lnTo>
                    <a:pt x="192024" y="446163"/>
                  </a:lnTo>
                  <a:lnTo>
                    <a:pt x="189547" y="445135"/>
                  </a:lnTo>
                  <a:lnTo>
                    <a:pt x="177126" y="445135"/>
                  </a:lnTo>
                  <a:lnTo>
                    <a:pt x="177126" y="464553"/>
                  </a:lnTo>
                  <a:lnTo>
                    <a:pt x="182930" y="464553"/>
                  </a:lnTo>
                  <a:lnTo>
                    <a:pt x="191744" y="473417"/>
                  </a:lnTo>
                  <a:lnTo>
                    <a:pt x="194221" y="474446"/>
                  </a:lnTo>
                  <a:lnTo>
                    <a:pt x="236169" y="474446"/>
                  </a:lnTo>
                  <a:lnTo>
                    <a:pt x="238747" y="474446"/>
                  </a:lnTo>
                  <a:lnTo>
                    <a:pt x="241223" y="473417"/>
                  </a:lnTo>
                  <a:lnTo>
                    <a:pt x="250050" y="464553"/>
                  </a:lnTo>
                  <a:lnTo>
                    <a:pt x="255854" y="464553"/>
                  </a:lnTo>
                  <a:lnTo>
                    <a:pt x="255854" y="445135"/>
                  </a:lnTo>
                  <a:close/>
                </a:path>
                <a:path w="433070" h="474979">
                  <a:moveTo>
                    <a:pt x="275539" y="405574"/>
                  </a:moveTo>
                  <a:lnTo>
                    <a:pt x="157454" y="405574"/>
                  </a:lnTo>
                  <a:lnTo>
                    <a:pt x="157454" y="424992"/>
                  </a:lnTo>
                  <a:lnTo>
                    <a:pt x="275539" y="424992"/>
                  </a:lnTo>
                  <a:lnTo>
                    <a:pt x="275539" y="405574"/>
                  </a:lnTo>
                  <a:close/>
                </a:path>
                <a:path w="433070" h="474979">
                  <a:moveTo>
                    <a:pt x="275539" y="366026"/>
                  </a:moveTo>
                  <a:lnTo>
                    <a:pt x="157454" y="366026"/>
                  </a:lnTo>
                  <a:lnTo>
                    <a:pt x="157454" y="385445"/>
                  </a:lnTo>
                  <a:lnTo>
                    <a:pt x="275539" y="385445"/>
                  </a:lnTo>
                  <a:lnTo>
                    <a:pt x="275539" y="366026"/>
                  </a:lnTo>
                  <a:close/>
                </a:path>
                <a:path w="433070" h="474979">
                  <a:moveTo>
                    <a:pt x="324624" y="217525"/>
                  </a:moveTo>
                  <a:lnTo>
                    <a:pt x="316103" y="175310"/>
                  </a:lnTo>
                  <a:lnTo>
                    <a:pt x="292912" y="140792"/>
                  </a:lnTo>
                  <a:lnTo>
                    <a:pt x="258533" y="117487"/>
                  </a:lnTo>
                  <a:lnTo>
                    <a:pt x="216496" y="108940"/>
                  </a:lnTo>
                  <a:lnTo>
                    <a:pt x="174447" y="117487"/>
                  </a:lnTo>
                  <a:lnTo>
                    <a:pt x="140081" y="140792"/>
                  </a:lnTo>
                  <a:lnTo>
                    <a:pt x="116890" y="175310"/>
                  </a:lnTo>
                  <a:lnTo>
                    <a:pt x="108381" y="217525"/>
                  </a:lnTo>
                  <a:lnTo>
                    <a:pt x="110477" y="238950"/>
                  </a:lnTo>
                  <a:lnTo>
                    <a:pt x="116776" y="259207"/>
                  </a:lnTo>
                  <a:lnTo>
                    <a:pt x="127241" y="278244"/>
                  </a:lnTo>
                  <a:lnTo>
                    <a:pt x="148628" y="304546"/>
                  </a:lnTo>
                  <a:lnTo>
                    <a:pt x="153568" y="314185"/>
                  </a:lnTo>
                  <a:lnTo>
                    <a:pt x="156565" y="324777"/>
                  </a:lnTo>
                  <a:lnTo>
                    <a:pt x="157581" y="336181"/>
                  </a:lnTo>
                  <a:lnTo>
                    <a:pt x="157581" y="346075"/>
                  </a:lnTo>
                  <a:lnTo>
                    <a:pt x="176999" y="346075"/>
                  </a:lnTo>
                  <a:lnTo>
                    <a:pt x="176999" y="336181"/>
                  </a:lnTo>
                  <a:lnTo>
                    <a:pt x="175628" y="321005"/>
                  </a:lnTo>
                  <a:lnTo>
                    <a:pt x="171589" y="306870"/>
                  </a:lnTo>
                  <a:lnTo>
                    <a:pt x="164934" y="293954"/>
                  </a:lnTo>
                  <a:lnTo>
                    <a:pt x="155752" y="282448"/>
                  </a:lnTo>
                  <a:lnTo>
                    <a:pt x="143446" y="267589"/>
                  </a:lnTo>
                  <a:lnTo>
                    <a:pt x="134721" y="251891"/>
                  </a:lnTo>
                  <a:lnTo>
                    <a:pt x="129514" y="235242"/>
                  </a:lnTo>
                  <a:lnTo>
                    <a:pt x="127800" y="217525"/>
                  </a:lnTo>
                  <a:lnTo>
                    <a:pt x="134772" y="182854"/>
                  </a:lnTo>
                  <a:lnTo>
                    <a:pt x="153797" y="154508"/>
                  </a:lnTo>
                  <a:lnTo>
                    <a:pt x="182003" y="135382"/>
                  </a:lnTo>
                  <a:lnTo>
                    <a:pt x="216496" y="128358"/>
                  </a:lnTo>
                  <a:lnTo>
                    <a:pt x="250977" y="135382"/>
                  </a:lnTo>
                  <a:lnTo>
                    <a:pt x="279184" y="154508"/>
                  </a:lnTo>
                  <a:lnTo>
                    <a:pt x="298208" y="182854"/>
                  </a:lnTo>
                  <a:lnTo>
                    <a:pt x="305193" y="217525"/>
                  </a:lnTo>
                  <a:lnTo>
                    <a:pt x="303466" y="235242"/>
                  </a:lnTo>
                  <a:lnTo>
                    <a:pt x="298259" y="251891"/>
                  </a:lnTo>
                  <a:lnTo>
                    <a:pt x="289534" y="267589"/>
                  </a:lnTo>
                  <a:lnTo>
                    <a:pt x="277241" y="282448"/>
                  </a:lnTo>
                  <a:lnTo>
                    <a:pt x="268046" y="293954"/>
                  </a:lnTo>
                  <a:lnTo>
                    <a:pt x="261391" y="306870"/>
                  </a:lnTo>
                  <a:lnTo>
                    <a:pt x="257352" y="321005"/>
                  </a:lnTo>
                  <a:lnTo>
                    <a:pt x="255993" y="336181"/>
                  </a:lnTo>
                  <a:lnTo>
                    <a:pt x="255993" y="346075"/>
                  </a:lnTo>
                  <a:lnTo>
                    <a:pt x="275412" y="346075"/>
                  </a:lnTo>
                  <a:lnTo>
                    <a:pt x="275412" y="336181"/>
                  </a:lnTo>
                  <a:lnTo>
                    <a:pt x="276415" y="324777"/>
                  </a:lnTo>
                  <a:lnTo>
                    <a:pt x="279412" y="314185"/>
                  </a:lnTo>
                  <a:lnTo>
                    <a:pt x="284353" y="304546"/>
                  </a:lnTo>
                  <a:lnTo>
                    <a:pt x="305752" y="278244"/>
                  </a:lnTo>
                  <a:lnTo>
                    <a:pt x="316217" y="259207"/>
                  </a:lnTo>
                  <a:lnTo>
                    <a:pt x="322516" y="238937"/>
                  </a:lnTo>
                  <a:lnTo>
                    <a:pt x="324624" y="217525"/>
                  </a:lnTo>
                  <a:close/>
                </a:path>
                <a:path w="433070" h="474979">
                  <a:moveTo>
                    <a:pt x="333159" y="34010"/>
                  </a:moveTo>
                  <a:lnTo>
                    <a:pt x="316318" y="24333"/>
                  </a:lnTo>
                  <a:lnTo>
                    <a:pt x="272034" y="101358"/>
                  </a:lnTo>
                  <a:lnTo>
                    <a:pt x="288874" y="111036"/>
                  </a:lnTo>
                  <a:lnTo>
                    <a:pt x="333159" y="34010"/>
                  </a:lnTo>
                  <a:close/>
                </a:path>
                <a:path w="433070" h="474979">
                  <a:moveTo>
                    <a:pt x="408825" y="317906"/>
                  </a:moveTo>
                  <a:lnTo>
                    <a:pt x="332168" y="273405"/>
                  </a:lnTo>
                  <a:lnTo>
                    <a:pt x="322427" y="290195"/>
                  </a:lnTo>
                  <a:lnTo>
                    <a:pt x="399084" y="334695"/>
                  </a:lnTo>
                  <a:lnTo>
                    <a:pt x="408825" y="317906"/>
                  </a:lnTo>
                  <a:close/>
                </a:path>
                <a:path w="433070" h="474979">
                  <a:moveTo>
                    <a:pt x="408825" y="117157"/>
                  </a:moveTo>
                  <a:lnTo>
                    <a:pt x="399084" y="100368"/>
                  </a:lnTo>
                  <a:lnTo>
                    <a:pt x="322427" y="144856"/>
                  </a:lnTo>
                  <a:lnTo>
                    <a:pt x="332168" y="161658"/>
                  </a:lnTo>
                  <a:lnTo>
                    <a:pt x="408825" y="117157"/>
                  </a:lnTo>
                  <a:close/>
                </a:path>
                <a:path w="433070" h="474979">
                  <a:moveTo>
                    <a:pt x="432993" y="207822"/>
                  </a:moveTo>
                  <a:lnTo>
                    <a:pt x="344424" y="207822"/>
                  </a:lnTo>
                  <a:lnTo>
                    <a:pt x="344424" y="227241"/>
                  </a:lnTo>
                  <a:lnTo>
                    <a:pt x="432993" y="227241"/>
                  </a:lnTo>
                  <a:lnTo>
                    <a:pt x="432993" y="2078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658000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75" name="object 75"/>
          <p:cNvSpPr txBox="1"/>
          <p:nvPr/>
        </p:nvSpPr>
        <p:spPr>
          <a:xfrm>
            <a:off x="7668385" y="9603623"/>
            <a:ext cx="1882139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один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основных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процессов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управлении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хранилищами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56</a:t>
            </a:r>
          </a:p>
        </p:txBody>
      </p:sp>
      <p:sp>
        <p:nvSpPr>
          <p:cNvPr id="77" name="object 7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3" name="object 3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287997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4" y="6444599"/>
              <a:ext cx="184556" cy="1837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89204" y="5731141"/>
              <a:ext cx="8178800" cy="1355725"/>
            </a:xfrm>
            <a:custGeom>
              <a:avLst/>
              <a:gdLst/>
              <a:ahLst/>
              <a:cxnLst/>
              <a:rect l="l" t="t" r="r" b="b"/>
              <a:pathLst>
                <a:path w="8178800" h="1355725">
                  <a:moveTo>
                    <a:pt x="218033" y="946277"/>
                  </a:moveTo>
                  <a:lnTo>
                    <a:pt x="217284" y="944549"/>
                  </a:lnTo>
                  <a:lnTo>
                    <a:pt x="215963" y="943317"/>
                  </a:lnTo>
                  <a:lnTo>
                    <a:pt x="214071" y="941349"/>
                  </a:lnTo>
                  <a:lnTo>
                    <a:pt x="213398" y="941260"/>
                  </a:lnTo>
                  <a:lnTo>
                    <a:pt x="196227" y="941260"/>
                  </a:lnTo>
                  <a:lnTo>
                    <a:pt x="195567" y="941349"/>
                  </a:lnTo>
                  <a:lnTo>
                    <a:pt x="193662" y="943317"/>
                  </a:lnTo>
                  <a:lnTo>
                    <a:pt x="192341" y="944549"/>
                  </a:lnTo>
                  <a:lnTo>
                    <a:pt x="191592" y="946277"/>
                  </a:lnTo>
                  <a:lnTo>
                    <a:pt x="191592" y="949388"/>
                  </a:lnTo>
                  <a:lnTo>
                    <a:pt x="192341" y="951115"/>
                  </a:lnTo>
                  <a:lnTo>
                    <a:pt x="193662" y="952347"/>
                  </a:lnTo>
                  <a:lnTo>
                    <a:pt x="195567" y="954316"/>
                  </a:lnTo>
                  <a:lnTo>
                    <a:pt x="196227" y="954405"/>
                  </a:lnTo>
                  <a:lnTo>
                    <a:pt x="213398" y="954405"/>
                  </a:lnTo>
                  <a:lnTo>
                    <a:pt x="214071" y="954316"/>
                  </a:lnTo>
                  <a:lnTo>
                    <a:pt x="215963" y="952347"/>
                  </a:lnTo>
                  <a:lnTo>
                    <a:pt x="217284" y="951115"/>
                  </a:lnTo>
                  <a:lnTo>
                    <a:pt x="218033" y="949388"/>
                  </a:lnTo>
                  <a:lnTo>
                    <a:pt x="218033" y="946277"/>
                  </a:lnTo>
                  <a:close/>
                </a:path>
                <a:path w="8178800" h="1355725">
                  <a:moveTo>
                    <a:pt x="409600" y="749427"/>
                  </a:moveTo>
                  <a:lnTo>
                    <a:pt x="409028" y="710526"/>
                  </a:lnTo>
                  <a:lnTo>
                    <a:pt x="407212" y="698487"/>
                  </a:lnTo>
                  <a:lnTo>
                    <a:pt x="406958" y="696747"/>
                  </a:lnTo>
                  <a:lnTo>
                    <a:pt x="402551" y="691921"/>
                  </a:lnTo>
                  <a:lnTo>
                    <a:pt x="399199" y="688340"/>
                  </a:lnTo>
                  <a:lnTo>
                    <a:pt x="396608" y="687781"/>
                  </a:lnTo>
                  <a:lnTo>
                    <a:pt x="396608" y="934707"/>
                  </a:lnTo>
                  <a:lnTo>
                    <a:pt x="396278" y="944968"/>
                  </a:lnTo>
                  <a:lnTo>
                    <a:pt x="396024" y="955230"/>
                  </a:lnTo>
                  <a:lnTo>
                    <a:pt x="393306" y="957859"/>
                  </a:lnTo>
                  <a:lnTo>
                    <a:pt x="390664" y="960564"/>
                  </a:lnTo>
                  <a:lnTo>
                    <a:pt x="243052" y="960564"/>
                  </a:lnTo>
                  <a:lnTo>
                    <a:pt x="243052" y="993813"/>
                  </a:lnTo>
                  <a:lnTo>
                    <a:pt x="166649" y="993813"/>
                  </a:lnTo>
                  <a:lnTo>
                    <a:pt x="168135" y="985850"/>
                  </a:lnTo>
                  <a:lnTo>
                    <a:pt x="170446" y="974115"/>
                  </a:lnTo>
                  <a:lnTo>
                    <a:pt x="239179" y="974115"/>
                  </a:lnTo>
                  <a:lnTo>
                    <a:pt x="241554" y="986180"/>
                  </a:lnTo>
                  <a:lnTo>
                    <a:pt x="242557" y="991514"/>
                  </a:lnTo>
                  <a:lnTo>
                    <a:pt x="243052" y="993813"/>
                  </a:lnTo>
                  <a:lnTo>
                    <a:pt x="243052" y="960564"/>
                  </a:lnTo>
                  <a:lnTo>
                    <a:pt x="18961" y="960564"/>
                  </a:lnTo>
                  <a:lnTo>
                    <a:pt x="16319" y="957859"/>
                  </a:lnTo>
                  <a:lnTo>
                    <a:pt x="13589" y="955230"/>
                  </a:lnTo>
                  <a:lnTo>
                    <a:pt x="13347" y="944968"/>
                  </a:lnTo>
                  <a:lnTo>
                    <a:pt x="13017" y="934707"/>
                  </a:lnTo>
                  <a:lnTo>
                    <a:pt x="396608" y="934707"/>
                  </a:lnTo>
                  <a:lnTo>
                    <a:pt x="396608" y="687781"/>
                  </a:lnTo>
                  <a:lnTo>
                    <a:pt x="396443" y="687743"/>
                  </a:lnTo>
                  <a:lnTo>
                    <a:pt x="396443" y="921562"/>
                  </a:lnTo>
                  <a:lnTo>
                    <a:pt x="13182" y="921562"/>
                  </a:lnTo>
                  <a:lnTo>
                    <a:pt x="13347" y="812774"/>
                  </a:lnTo>
                  <a:lnTo>
                    <a:pt x="13589" y="704151"/>
                  </a:lnTo>
                  <a:lnTo>
                    <a:pt x="302082" y="698576"/>
                  </a:lnTo>
                  <a:lnTo>
                    <a:pt x="390664" y="698652"/>
                  </a:lnTo>
                  <a:lnTo>
                    <a:pt x="393306" y="701370"/>
                  </a:lnTo>
                  <a:lnTo>
                    <a:pt x="396024" y="703986"/>
                  </a:lnTo>
                  <a:lnTo>
                    <a:pt x="396303" y="829614"/>
                  </a:lnTo>
                  <a:lnTo>
                    <a:pt x="396443" y="921562"/>
                  </a:lnTo>
                  <a:lnTo>
                    <a:pt x="396443" y="687743"/>
                  </a:lnTo>
                  <a:lnTo>
                    <a:pt x="389966" y="686308"/>
                  </a:lnTo>
                  <a:lnTo>
                    <a:pt x="362610" y="685380"/>
                  </a:lnTo>
                  <a:lnTo>
                    <a:pt x="304863" y="685139"/>
                  </a:lnTo>
                  <a:lnTo>
                    <a:pt x="50469" y="685406"/>
                  </a:lnTo>
                  <a:lnTo>
                    <a:pt x="10045" y="688962"/>
                  </a:lnTo>
                  <a:lnTo>
                    <a:pt x="0" y="749427"/>
                  </a:lnTo>
                  <a:lnTo>
                    <a:pt x="0" y="909739"/>
                  </a:lnTo>
                  <a:lnTo>
                    <a:pt x="609" y="948639"/>
                  </a:lnTo>
                  <a:lnTo>
                    <a:pt x="43637" y="974064"/>
                  </a:lnTo>
                  <a:lnTo>
                    <a:pt x="88506" y="974115"/>
                  </a:lnTo>
                  <a:lnTo>
                    <a:pt x="157073" y="974115"/>
                  </a:lnTo>
                  <a:lnTo>
                    <a:pt x="155587" y="982078"/>
                  </a:lnTo>
                  <a:lnTo>
                    <a:pt x="154762" y="986180"/>
                  </a:lnTo>
                  <a:lnTo>
                    <a:pt x="153263" y="993813"/>
                  </a:lnTo>
                  <a:lnTo>
                    <a:pt x="122961" y="993813"/>
                  </a:lnTo>
                  <a:lnTo>
                    <a:pt x="120967" y="995870"/>
                  </a:lnTo>
                  <a:lnTo>
                    <a:pt x="118986" y="997762"/>
                  </a:lnTo>
                  <a:lnTo>
                    <a:pt x="118986" y="1022718"/>
                  </a:lnTo>
                  <a:lnTo>
                    <a:pt x="120967" y="1024610"/>
                  </a:lnTo>
                  <a:lnTo>
                    <a:pt x="122961" y="1026655"/>
                  </a:lnTo>
                  <a:lnTo>
                    <a:pt x="286664" y="1026655"/>
                  </a:lnTo>
                  <a:lnTo>
                    <a:pt x="288645" y="1024610"/>
                  </a:lnTo>
                  <a:lnTo>
                    <a:pt x="290626" y="1022718"/>
                  </a:lnTo>
                  <a:lnTo>
                    <a:pt x="290715" y="1013523"/>
                  </a:lnTo>
                  <a:lnTo>
                    <a:pt x="290715" y="1006957"/>
                  </a:lnTo>
                  <a:lnTo>
                    <a:pt x="290626" y="997762"/>
                  </a:lnTo>
                  <a:lnTo>
                    <a:pt x="288645" y="995870"/>
                  </a:lnTo>
                  <a:lnTo>
                    <a:pt x="286664" y="993813"/>
                  </a:lnTo>
                  <a:lnTo>
                    <a:pt x="277495" y="993813"/>
                  </a:lnTo>
                  <a:lnTo>
                    <a:pt x="277495" y="1006957"/>
                  </a:lnTo>
                  <a:lnTo>
                    <a:pt x="277495" y="1013523"/>
                  </a:lnTo>
                  <a:lnTo>
                    <a:pt x="132118" y="1013523"/>
                  </a:lnTo>
                  <a:lnTo>
                    <a:pt x="132118" y="1006957"/>
                  </a:lnTo>
                  <a:lnTo>
                    <a:pt x="277495" y="1006957"/>
                  </a:lnTo>
                  <a:lnTo>
                    <a:pt x="277495" y="993813"/>
                  </a:lnTo>
                  <a:lnTo>
                    <a:pt x="256349" y="993813"/>
                  </a:lnTo>
                  <a:lnTo>
                    <a:pt x="254800" y="985850"/>
                  </a:lnTo>
                  <a:lnTo>
                    <a:pt x="253961" y="981671"/>
                  </a:lnTo>
                  <a:lnTo>
                    <a:pt x="252552" y="974115"/>
                  </a:lnTo>
                  <a:lnTo>
                    <a:pt x="392722" y="973696"/>
                  </a:lnTo>
                  <a:lnTo>
                    <a:pt x="396862" y="971486"/>
                  </a:lnTo>
                  <a:lnTo>
                    <a:pt x="401726" y="968946"/>
                  </a:lnTo>
                  <a:lnTo>
                    <a:pt x="404622" y="965987"/>
                  </a:lnTo>
                  <a:lnTo>
                    <a:pt x="407492" y="960564"/>
                  </a:lnTo>
                  <a:lnTo>
                    <a:pt x="409244" y="957275"/>
                  </a:lnTo>
                  <a:lnTo>
                    <a:pt x="409295" y="934707"/>
                  </a:lnTo>
                  <a:lnTo>
                    <a:pt x="409321" y="921562"/>
                  </a:lnTo>
                  <a:lnTo>
                    <a:pt x="409498" y="831253"/>
                  </a:lnTo>
                  <a:lnTo>
                    <a:pt x="409600" y="749427"/>
                  </a:lnTo>
                  <a:close/>
                </a:path>
                <a:path w="8178800" h="1355725">
                  <a:moveTo>
                    <a:pt x="8178800" y="722414"/>
                  </a:moveTo>
                  <a:lnTo>
                    <a:pt x="6156795" y="722414"/>
                  </a:lnTo>
                  <a:lnTo>
                    <a:pt x="6156795" y="1355559"/>
                  </a:lnTo>
                  <a:lnTo>
                    <a:pt x="8178800" y="1355559"/>
                  </a:lnTo>
                  <a:lnTo>
                    <a:pt x="8178800" y="722414"/>
                  </a:lnTo>
                  <a:close/>
                </a:path>
                <a:path w="8178800" h="1355725">
                  <a:moveTo>
                    <a:pt x="8178800" y="0"/>
                  </a:moveTo>
                  <a:lnTo>
                    <a:pt x="6156795" y="0"/>
                  </a:lnTo>
                  <a:lnTo>
                    <a:pt x="6156795" y="633133"/>
                  </a:lnTo>
                  <a:lnTo>
                    <a:pt x="8178800" y="633133"/>
                  </a:lnTo>
                  <a:lnTo>
                    <a:pt x="81788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6720948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296950" y="5881903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6720948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296950" y="6613512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990000" y="632598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99032" y="6409399"/>
              <a:ext cx="97549" cy="264786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087539" y="5731115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43"/>
                  </a:moveTo>
                  <a:lnTo>
                    <a:pt x="0" y="775843"/>
                  </a:lnTo>
                  <a:lnTo>
                    <a:pt x="0" y="782815"/>
                  </a:lnTo>
                  <a:lnTo>
                    <a:pt x="0" y="789787"/>
                  </a:lnTo>
                  <a:lnTo>
                    <a:pt x="13931" y="789787"/>
                  </a:lnTo>
                  <a:lnTo>
                    <a:pt x="13931" y="775843"/>
                  </a:lnTo>
                  <a:close/>
                </a:path>
                <a:path w="5368925" h="1355725">
                  <a:moveTo>
                    <a:pt x="13931" y="747966"/>
                  </a:moveTo>
                  <a:lnTo>
                    <a:pt x="0" y="747966"/>
                  </a:lnTo>
                  <a:lnTo>
                    <a:pt x="0" y="754938"/>
                  </a:lnTo>
                  <a:lnTo>
                    <a:pt x="0" y="761911"/>
                  </a:lnTo>
                  <a:lnTo>
                    <a:pt x="13931" y="761911"/>
                  </a:lnTo>
                  <a:lnTo>
                    <a:pt x="13931" y="747966"/>
                  </a:lnTo>
                  <a:close/>
                </a:path>
                <a:path w="5368925" h="1355725">
                  <a:moveTo>
                    <a:pt x="13931" y="720102"/>
                  </a:moveTo>
                  <a:lnTo>
                    <a:pt x="0" y="720102"/>
                  </a:lnTo>
                  <a:lnTo>
                    <a:pt x="0" y="727075"/>
                  </a:lnTo>
                  <a:lnTo>
                    <a:pt x="0" y="734047"/>
                  </a:lnTo>
                  <a:lnTo>
                    <a:pt x="13931" y="734047"/>
                  </a:lnTo>
                  <a:lnTo>
                    <a:pt x="13931" y="720102"/>
                  </a:lnTo>
                  <a:close/>
                </a:path>
                <a:path w="5368925" h="1355725">
                  <a:moveTo>
                    <a:pt x="41808" y="775843"/>
                  </a:moveTo>
                  <a:lnTo>
                    <a:pt x="27876" y="775843"/>
                  </a:lnTo>
                  <a:lnTo>
                    <a:pt x="27876" y="782815"/>
                  </a:lnTo>
                  <a:lnTo>
                    <a:pt x="27876" y="789787"/>
                  </a:lnTo>
                  <a:lnTo>
                    <a:pt x="41808" y="789787"/>
                  </a:lnTo>
                  <a:lnTo>
                    <a:pt x="41808" y="775843"/>
                  </a:lnTo>
                  <a:close/>
                </a:path>
                <a:path w="5368925" h="1355725">
                  <a:moveTo>
                    <a:pt x="41808" y="747966"/>
                  </a:moveTo>
                  <a:lnTo>
                    <a:pt x="27876" y="747966"/>
                  </a:lnTo>
                  <a:lnTo>
                    <a:pt x="27876" y="754938"/>
                  </a:lnTo>
                  <a:lnTo>
                    <a:pt x="27876" y="761911"/>
                  </a:lnTo>
                  <a:lnTo>
                    <a:pt x="41808" y="761911"/>
                  </a:lnTo>
                  <a:lnTo>
                    <a:pt x="41808" y="747966"/>
                  </a:lnTo>
                  <a:close/>
                </a:path>
                <a:path w="5368925" h="1355725">
                  <a:moveTo>
                    <a:pt x="41808" y="720102"/>
                  </a:moveTo>
                  <a:lnTo>
                    <a:pt x="27876" y="720102"/>
                  </a:lnTo>
                  <a:lnTo>
                    <a:pt x="27876" y="727075"/>
                  </a:lnTo>
                  <a:lnTo>
                    <a:pt x="27876" y="734047"/>
                  </a:lnTo>
                  <a:lnTo>
                    <a:pt x="41808" y="734047"/>
                  </a:lnTo>
                  <a:lnTo>
                    <a:pt x="41808" y="720102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43"/>
                  </a:moveTo>
                  <a:lnTo>
                    <a:pt x="55740" y="775843"/>
                  </a:lnTo>
                  <a:lnTo>
                    <a:pt x="55740" y="782815"/>
                  </a:lnTo>
                  <a:lnTo>
                    <a:pt x="55740" y="789787"/>
                  </a:lnTo>
                  <a:lnTo>
                    <a:pt x="69672" y="789787"/>
                  </a:lnTo>
                  <a:lnTo>
                    <a:pt x="69672" y="775843"/>
                  </a:lnTo>
                  <a:close/>
                </a:path>
                <a:path w="5368925" h="1355725">
                  <a:moveTo>
                    <a:pt x="69672" y="747966"/>
                  </a:moveTo>
                  <a:lnTo>
                    <a:pt x="55740" y="747966"/>
                  </a:lnTo>
                  <a:lnTo>
                    <a:pt x="55740" y="754938"/>
                  </a:lnTo>
                  <a:lnTo>
                    <a:pt x="55740" y="761911"/>
                  </a:lnTo>
                  <a:lnTo>
                    <a:pt x="69672" y="761911"/>
                  </a:lnTo>
                  <a:lnTo>
                    <a:pt x="69672" y="747966"/>
                  </a:lnTo>
                  <a:close/>
                </a:path>
                <a:path w="5368925" h="1355725">
                  <a:moveTo>
                    <a:pt x="69672" y="720102"/>
                  </a:moveTo>
                  <a:lnTo>
                    <a:pt x="55740" y="720102"/>
                  </a:lnTo>
                  <a:lnTo>
                    <a:pt x="55740" y="727075"/>
                  </a:lnTo>
                  <a:lnTo>
                    <a:pt x="55740" y="734047"/>
                  </a:lnTo>
                  <a:lnTo>
                    <a:pt x="69672" y="734047"/>
                  </a:lnTo>
                  <a:lnTo>
                    <a:pt x="69672" y="720102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18" name="object 18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09300" y="1830248"/>
              <a:ext cx="184556" cy="18372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001204" y="1116761"/>
              <a:ext cx="5455285" cy="1355725"/>
            </a:xfrm>
            <a:custGeom>
              <a:avLst/>
              <a:gdLst/>
              <a:ahLst/>
              <a:cxnLst/>
              <a:rect l="l" t="t" r="r" b="b"/>
              <a:pathLst>
                <a:path w="5455285" h="1355725">
                  <a:moveTo>
                    <a:pt x="218033" y="946315"/>
                  </a:moveTo>
                  <a:lnTo>
                    <a:pt x="217284" y="944587"/>
                  </a:lnTo>
                  <a:lnTo>
                    <a:pt x="215963" y="943356"/>
                  </a:lnTo>
                  <a:lnTo>
                    <a:pt x="214071" y="941387"/>
                  </a:lnTo>
                  <a:lnTo>
                    <a:pt x="213398" y="941298"/>
                  </a:lnTo>
                  <a:lnTo>
                    <a:pt x="196227" y="941298"/>
                  </a:lnTo>
                  <a:lnTo>
                    <a:pt x="195567" y="941387"/>
                  </a:lnTo>
                  <a:lnTo>
                    <a:pt x="193662" y="943356"/>
                  </a:lnTo>
                  <a:lnTo>
                    <a:pt x="192341" y="944587"/>
                  </a:lnTo>
                  <a:lnTo>
                    <a:pt x="191592" y="946315"/>
                  </a:lnTo>
                  <a:lnTo>
                    <a:pt x="191592" y="949426"/>
                  </a:lnTo>
                  <a:lnTo>
                    <a:pt x="192341" y="951153"/>
                  </a:lnTo>
                  <a:lnTo>
                    <a:pt x="193662" y="952385"/>
                  </a:lnTo>
                  <a:lnTo>
                    <a:pt x="195567" y="954354"/>
                  </a:lnTo>
                  <a:lnTo>
                    <a:pt x="196227" y="954443"/>
                  </a:lnTo>
                  <a:lnTo>
                    <a:pt x="213398" y="954443"/>
                  </a:lnTo>
                  <a:lnTo>
                    <a:pt x="214071" y="954354"/>
                  </a:lnTo>
                  <a:lnTo>
                    <a:pt x="215963" y="952385"/>
                  </a:lnTo>
                  <a:lnTo>
                    <a:pt x="217284" y="951153"/>
                  </a:lnTo>
                  <a:lnTo>
                    <a:pt x="218033" y="949426"/>
                  </a:lnTo>
                  <a:lnTo>
                    <a:pt x="218033" y="946315"/>
                  </a:lnTo>
                  <a:close/>
                </a:path>
                <a:path w="5455285" h="1355725">
                  <a:moveTo>
                    <a:pt x="409600" y="749452"/>
                  </a:moveTo>
                  <a:lnTo>
                    <a:pt x="409028" y="710552"/>
                  </a:lnTo>
                  <a:lnTo>
                    <a:pt x="407212" y="698512"/>
                  </a:lnTo>
                  <a:lnTo>
                    <a:pt x="406958" y="696772"/>
                  </a:lnTo>
                  <a:lnTo>
                    <a:pt x="402551" y="691946"/>
                  </a:lnTo>
                  <a:lnTo>
                    <a:pt x="399199" y="688378"/>
                  </a:lnTo>
                  <a:lnTo>
                    <a:pt x="396608" y="687806"/>
                  </a:lnTo>
                  <a:lnTo>
                    <a:pt x="396608" y="934732"/>
                  </a:lnTo>
                  <a:lnTo>
                    <a:pt x="396278" y="944994"/>
                  </a:lnTo>
                  <a:lnTo>
                    <a:pt x="396024" y="955255"/>
                  </a:lnTo>
                  <a:lnTo>
                    <a:pt x="393306" y="957884"/>
                  </a:lnTo>
                  <a:lnTo>
                    <a:pt x="390664" y="960589"/>
                  </a:lnTo>
                  <a:lnTo>
                    <a:pt x="243052" y="960589"/>
                  </a:lnTo>
                  <a:lnTo>
                    <a:pt x="243052" y="993838"/>
                  </a:lnTo>
                  <a:lnTo>
                    <a:pt x="166649" y="993838"/>
                  </a:lnTo>
                  <a:lnTo>
                    <a:pt x="168135" y="985875"/>
                  </a:lnTo>
                  <a:lnTo>
                    <a:pt x="170446" y="974140"/>
                  </a:lnTo>
                  <a:lnTo>
                    <a:pt x="239179" y="974140"/>
                  </a:lnTo>
                  <a:lnTo>
                    <a:pt x="241554" y="986205"/>
                  </a:lnTo>
                  <a:lnTo>
                    <a:pt x="242557" y="991539"/>
                  </a:lnTo>
                  <a:lnTo>
                    <a:pt x="243052" y="993838"/>
                  </a:lnTo>
                  <a:lnTo>
                    <a:pt x="243052" y="960589"/>
                  </a:lnTo>
                  <a:lnTo>
                    <a:pt x="18961" y="960589"/>
                  </a:lnTo>
                  <a:lnTo>
                    <a:pt x="16319" y="957884"/>
                  </a:lnTo>
                  <a:lnTo>
                    <a:pt x="13589" y="955255"/>
                  </a:lnTo>
                  <a:lnTo>
                    <a:pt x="13347" y="944994"/>
                  </a:lnTo>
                  <a:lnTo>
                    <a:pt x="13017" y="934732"/>
                  </a:lnTo>
                  <a:lnTo>
                    <a:pt x="396608" y="934732"/>
                  </a:lnTo>
                  <a:lnTo>
                    <a:pt x="396608" y="687806"/>
                  </a:lnTo>
                  <a:lnTo>
                    <a:pt x="396443" y="687768"/>
                  </a:lnTo>
                  <a:lnTo>
                    <a:pt x="396443" y="921588"/>
                  </a:lnTo>
                  <a:lnTo>
                    <a:pt x="13182" y="921588"/>
                  </a:lnTo>
                  <a:lnTo>
                    <a:pt x="13347" y="812800"/>
                  </a:lnTo>
                  <a:lnTo>
                    <a:pt x="13589" y="704176"/>
                  </a:lnTo>
                  <a:lnTo>
                    <a:pt x="302082" y="698601"/>
                  </a:lnTo>
                  <a:lnTo>
                    <a:pt x="390664" y="698677"/>
                  </a:lnTo>
                  <a:lnTo>
                    <a:pt x="393306" y="701395"/>
                  </a:lnTo>
                  <a:lnTo>
                    <a:pt x="396024" y="704011"/>
                  </a:lnTo>
                  <a:lnTo>
                    <a:pt x="396303" y="829640"/>
                  </a:lnTo>
                  <a:lnTo>
                    <a:pt x="396443" y="921588"/>
                  </a:lnTo>
                  <a:lnTo>
                    <a:pt x="396443" y="687768"/>
                  </a:lnTo>
                  <a:lnTo>
                    <a:pt x="389966" y="686333"/>
                  </a:lnTo>
                  <a:lnTo>
                    <a:pt x="362610" y="685393"/>
                  </a:lnTo>
                  <a:lnTo>
                    <a:pt x="304863" y="685165"/>
                  </a:lnTo>
                  <a:lnTo>
                    <a:pt x="50469" y="685431"/>
                  </a:lnTo>
                  <a:lnTo>
                    <a:pt x="10045" y="688987"/>
                  </a:lnTo>
                  <a:lnTo>
                    <a:pt x="0" y="749452"/>
                  </a:lnTo>
                  <a:lnTo>
                    <a:pt x="0" y="909764"/>
                  </a:lnTo>
                  <a:lnTo>
                    <a:pt x="609" y="948664"/>
                  </a:lnTo>
                  <a:lnTo>
                    <a:pt x="43637" y="974090"/>
                  </a:lnTo>
                  <a:lnTo>
                    <a:pt x="88506" y="974140"/>
                  </a:lnTo>
                  <a:lnTo>
                    <a:pt x="157073" y="974140"/>
                  </a:lnTo>
                  <a:lnTo>
                    <a:pt x="155587" y="982103"/>
                  </a:lnTo>
                  <a:lnTo>
                    <a:pt x="154762" y="986205"/>
                  </a:lnTo>
                  <a:lnTo>
                    <a:pt x="153263" y="993838"/>
                  </a:lnTo>
                  <a:lnTo>
                    <a:pt x="122961" y="993838"/>
                  </a:lnTo>
                  <a:lnTo>
                    <a:pt x="120967" y="995895"/>
                  </a:lnTo>
                  <a:lnTo>
                    <a:pt x="118986" y="997788"/>
                  </a:lnTo>
                  <a:lnTo>
                    <a:pt x="118986" y="1022743"/>
                  </a:lnTo>
                  <a:lnTo>
                    <a:pt x="120967" y="1024636"/>
                  </a:lnTo>
                  <a:lnTo>
                    <a:pt x="122961" y="1026680"/>
                  </a:lnTo>
                  <a:lnTo>
                    <a:pt x="286664" y="1026680"/>
                  </a:lnTo>
                  <a:lnTo>
                    <a:pt x="288645" y="1024636"/>
                  </a:lnTo>
                  <a:lnTo>
                    <a:pt x="290626" y="1022743"/>
                  </a:lnTo>
                  <a:lnTo>
                    <a:pt x="290715" y="1013548"/>
                  </a:lnTo>
                  <a:lnTo>
                    <a:pt x="290715" y="1006983"/>
                  </a:lnTo>
                  <a:lnTo>
                    <a:pt x="290626" y="997788"/>
                  </a:lnTo>
                  <a:lnTo>
                    <a:pt x="288645" y="995895"/>
                  </a:lnTo>
                  <a:lnTo>
                    <a:pt x="286664" y="993838"/>
                  </a:lnTo>
                  <a:lnTo>
                    <a:pt x="277495" y="993838"/>
                  </a:lnTo>
                  <a:lnTo>
                    <a:pt x="277495" y="1006983"/>
                  </a:lnTo>
                  <a:lnTo>
                    <a:pt x="277495" y="1013548"/>
                  </a:lnTo>
                  <a:lnTo>
                    <a:pt x="132118" y="1013548"/>
                  </a:lnTo>
                  <a:lnTo>
                    <a:pt x="132118" y="1006983"/>
                  </a:lnTo>
                  <a:lnTo>
                    <a:pt x="277495" y="1006983"/>
                  </a:lnTo>
                  <a:lnTo>
                    <a:pt x="277495" y="993838"/>
                  </a:lnTo>
                  <a:lnTo>
                    <a:pt x="256349" y="993838"/>
                  </a:lnTo>
                  <a:lnTo>
                    <a:pt x="254800" y="985875"/>
                  </a:lnTo>
                  <a:lnTo>
                    <a:pt x="253961" y="981697"/>
                  </a:lnTo>
                  <a:lnTo>
                    <a:pt x="252552" y="974140"/>
                  </a:lnTo>
                  <a:lnTo>
                    <a:pt x="392722" y="973721"/>
                  </a:lnTo>
                  <a:lnTo>
                    <a:pt x="401726" y="968959"/>
                  </a:lnTo>
                  <a:lnTo>
                    <a:pt x="404622" y="966012"/>
                  </a:lnTo>
                  <a:lnTo>
                    <a:pt x="407492" y="960589"/>
                  </a:lnTo>
                  <a:lnTo>
                    <a:pt x="409244" y="957313"/>
                  </a:lnTo>
                  <a:lnTo>
                    <a:pt x="409295" y="934732"/>
                  </a:lnTo>
                  <a:lnTo>
                    <a:pt x="409321" y="921588"/>
                  </a:lnTo>
                  <a:lnTo>
                    <a:pt x="409498" y="831278"/>
                  </a:lnTo>
                  <a:lnTo>
                    <a:pt x="409600" y="749452"/>
                  </a:lnTo>
                  <a:close/>
                </a:path>
                <a:path w="5455285" h="1355725">
                  <a:moveTo>
                    <a:pt x="5454789" y="0"/>
                  </a:moveTo>
                  <a:lnTo>
                    <a:pt x="4413694" y="0"/>
                  </a:lnTo>
                  <a:lnTo>
                    <a:pt x="4413694" y="1355585"/>
                  </a:lnTo>
                  <a:lnTo>
                    <a:pt x="5454789" y="1355585"/>
                  </a:lnTo>
                  <a:lnTo>
                    <a:pt x="54547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26" name="object 26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990003" y="46140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" name="object 28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29" name="object 29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6720949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7296950" y="1999169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" name="object 33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34" name="object 34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6720949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7296949" y="1267535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</p:grpSp>
      <p:sp>
        <p:nvSpPr>
          <p:cNvPr id="38" name="object 38"/>
          <p:cNvSpPr txBox="1"/>
          <p:nvPr/>
        </p:nvSpPr>
        <p:spPr>
          <a:xfrm>
            <a:off x="1710491" y="1057941"/>
            <a:ext cx="280225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28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ло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овой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25" b="1">
                <a:solidFill>
                  <a:srgbClr val="3763AF"/>
                </a:solidFill>
                <a:latin typeface="Trebuchet MS"/>
                <a:cs typeface="Trebuchet MS"/>
              </a:rPr>
              <a:t>роб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для 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анкетирования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получателей </a:t>
            </a:r>
            <a:r>
              <a:rPr dirty="0" sz="1600" spc="-4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социальных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услуг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885190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Фирма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«Ин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ерс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яз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75565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Низкий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уровень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удовлет-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воренности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качеством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живания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омпле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сно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го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социального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центра</a:t>
            </a:r>
            <a:endParaRPr sz="700">
              <a:latin typeface="Trebuchet MS"/>
              <a:cs typeface="Trebuchet MS"/>
            </a:endParaRPr>
          </a:p>
          <a:p>
            <a:pPr marL="197485" marR="93345" indent="-108585">
              <a:lnSpc>
                <a:spcPct val="100000"/>
              </a:lnSpc>
              <a:buChar char="•"/>
              <a:tabLst>
                <a:tab pos="198120" algn="l"/>
              </a:tabLst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Высокие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временные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затраты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ан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тирование 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получателей социальных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услуг</a:t>
            </a:r>
            <a:endParaRPr sz="700">
              <a:latin typeface="Trebuchet MS"/>
              <a:cs typeface="Trebuchet MS"/>
            </a:endParaRPr>
          </a:p>
          <a:p>
            <a:pPr marL="197485" marR="67945" indent="-108585">
              <a:lnSpc>
                <a:spcPct val="100000"/>
              </a:lnSpc>
              <a:buChar char="•"/>
              <a:tabLst>
                <a:tab pos="198120" algn="l"/>
              </a:tabLst>
            </a:pP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ок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обратной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язи 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качестве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обслуживания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из-за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малого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количества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анкетируемых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726440">
              <a:lnSpc>
                <a:spcPct val="100000"/>
              </a:lnSpc>
              <a:spcBef>
                <a:spcPts val="875"/>
              </a:spcBef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автоматизирует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процессы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телефонного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анкетирования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группе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получателей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социальных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услуг.</a:t>
            </a:r>
            <a:endParaRPr sz="700">
              <a:latin typeface="Trebuchet MS"/>
              <a:cs typeface="Trebuchet MS"/>
            </a:endParaRPr>
          </a:p>
          <a:p>
            <a:pPr marL="89535" marR="651510">
              <a:lnSpc>
                <a:spcPct val="100000"/>
              </a:lnSpc>
              <a:spcBef>
                <a:spcPts val="565"/>
              </a:spcBef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Голосовой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робот,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используя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ИИ-алгоритмы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обработки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речи,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обеспечивает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сбор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аудиозаписей,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перевод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полученных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текстовый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формат.</a:t>
            </a:r>
            <a:endParaRPr sz="700">
              <a:latin typeface="Trebuchet MS"/>
              <a:cs typeface="Trebuchet MS"/>
            </a:endParaRPr>
          </a:p>
          <a:p>
            <a:pPr marL="89535" marR="410845">
              <a:lnSpc>
                <a:spcPct val="100000"/>
              </a:lnSpc>
              <a:spcBef>
                <a:spcPts val="565"/>
              </a:spcBef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Использование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системы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позволяет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сократить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срок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проведения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анкетирования, что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дает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возможность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увеличить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частоту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проведения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опросов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количество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участников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анкетирования.</a:t>
            </a:r>
            <a:endParaRPr sz="700">
              <a:latin typeface="Trebuchet MS"/>
              <a:cs typeface="Trebuchet MS"/>
            </a:endParaRPr>
          </a:p>
          <a:p>
            <a:pPr marL="89535" marR="466090">
              <a:lnSpc>
                <a:spcPct val="100000"/>
              </a:lnSpc>
              <a:spcBef>
                <a:spcPts val="570"/>
              </a:spcBef>
            </a:pP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результате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получения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большего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числа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анкетируемых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повышается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контроль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качеством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работы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сотрудников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комплексного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социального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центра.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987425" marR="618490" indent="-361950">
              <a:lnSpc>
                <a:spcPct val="100000"/>
              </a:lnSpc>
              <a:spcBef>
                <a:spcPts val="1030"/>
              </a:spcBef>
            </a:pP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Мини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ер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оциальных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тношений 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лябинс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90000" y="4390811"/>
            <a:ext cx="173736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уровня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творенно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ти 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качеством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обслуживания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302613" y="4658475"/>
            <a:ext cx="1663064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Сокращение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временных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затрат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 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пров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ан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тирования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(в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ква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ал)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060274" y="4998719"/>
            <a:ext cx="2914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302613" y="4998719"/>
            <a:ext cx="10820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0" b="1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ч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лове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о-ча</a:t>
            </a:r>
            <a:r>
              <a:rPr dirty="0" sz="800" spc="30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22BAED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97790">
              <a:lnSpc>
                <a:spcPct val="100000"/>
              </a:lnSpc>
              <a:spcBef>
                <a:spcPts val="450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ежемесячного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охвата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(количества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анкетируемых)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раза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414898" y="1116761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191135" marR="138430" indent="-45085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асп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знавание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син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речи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49" name="object 4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818788" y="2825130"/>
            <a:ext cx="1054470" cy="238798"/>
          </a:xfrm>
          <a:prstGeom prst="rect">
            <a:avLst/>
          </a:prstGeom>
        </p:spPr>
      </p:pic>
      <p:pic>
        <p:nvPicPr>
          <p:cNvPr id="50" name="object 5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135928" y="3516572"/>
            <a:ext cx="420192" cy="420192"/>
          </a:xfrm>
          <a:prstGeom prst="rect">
            <a:avLst/>
          </a:prstGeom>
        </p:spPr>
      </p:pic>
      <p:grpSp>
        <p:nvGrpSpPr>
          <p:cNvPr id="51" name="object 51"/>
          <p:cNvGrpSpPr/>
          <p:nvPr/>
        </p:nvGrpSpPr>
        <p:grpSpPr>
          <a:xfrm>
            <a:off x="5698804" y="1094320"/>
            <a:ext cx="4201795" cy="1355725"/>
            <a:chOff x="5698804" y="1094320"/>
            <a:chExt cx="4201795" cy="1355725"/>
          </a:xfrm>
        </p:grpSpPr>
        <p:sp>
          <p:nvSpPr>
            <p:cNvPr id="52" name="object 52"/>
            <p:cNvSpPr/>
            <p:nvPr/>
          </p:nvSpPr>
          <p:spPr>
            <a:xfrm>
              <a:off x="5830972" y="1357330"/>
              <a:ext cx="94615" cy="287020"/>
            </a:xfrm>
            <a:custGeom>
              <a:avLst/>
              <a:gdLst/>
              <a:ahLst/>
              <a:cxnLst/>
              <a:rect l="l" t="t" r="r" b="b"/>
              <a:pathLst>
                <a:path w="94614" h="287019">
                  <a:moveTo>
                    <a:pt x="15544" y="0"/>
                  </a:moveTo>
                  <a:lnTo>
                    <a:pt x="0" y="12839"/>
                  </a:lnTo>
                  <a:lnTo>
                    <a:pt x="15209" y="34661"/>
                  </a:lnTo>
                  <a:lnTo>
                    <a:pt x="25320" y="54854"/>
                  </a:lnTo>
                  <a:lnTo>
                    <a:pt x="31264" y="71204"/>
                  </a:lnTo>
                  <a:lnTo>
                    <a:pt x="33972" y="81495"/>
                  </a:lnTo>
                  <a:lnTo>
                    <a:pt x="36031" y="96458"/>
                  </a:lnTo>
                  <a:lnTo>
                    <a:pt x="36001" y="109383"/>
                  </a:lnTo>
                  <a:lnTo>
                    <a:pt x="34719" y="120277"/>
                  </a:lnTo>
                  <a:lnTo>
                    <a:pt x="31076" y="138544"/>
                  </a:lnTo>
                  <a:lnTo>
                    <a:pt x="31343" y="142252"/>
                  </a:lnTo>
                  <a:lnTo>
                    <a:pt x="33991" y="151970"/>
                  </a:lnTo>
                  <a:lnTo>
                    <a:pt x="40709" y="164925"/>
                  </a:lnTo>
                  <a:lnTo>
                    <a:pt x="51228" y="181304"/>
                  </a:lnTo>
                  <a:lnTo>
                    <a:pt x="72656" y="211924"/>
                  </a:lnTo>
                  <a:lnTo>
                    <a:pt x="73355" y="214109"/>
                  </a:lnTo>
                  <a:lnTo>
                    <a:pt x="72605" y="217309"/>
                  </a:lnTo>
                  <a:lnTo>
                    <a:pt x="70154" y="218986"/>
                  </a:lnTo>
                  <a:lnTo>
                    <a:pt x="64439" y="222338"/>
                  </a:lnTo>
                  <a:lnTo>
                    <a:pt x="47967" y="230631"/>
                  </a:lnTo>
                  <a:lnTo>
                    <a:pt x="44704" y="241680"/>
                  </a:lnTo>
                  <a:lnTo>
                    <a:pt x="46570" y="247040"/>
                  </a:lnTo>
                  <a:lnTo>
                    <a:pt x="51765" y="257098"/>
                  </a:lnTo>
                  <a:lnTo>
                    <a:pt x="5689" y="266839"/>
                  </a:lnTo>
                  <a:lnTo>
                    <a:pt x="9855" y="286562"/>
                  </a:lnTo>
                  <a:lnTo>
                    <a:pt x="56705" y="276656"/>
                  </a:lnTo>
                  <a:lnTo>
                    <a:pt x="62484" y="276263"/>
                  </a:lnTo>
                  <a:lnTo>
                    <a:pt x="67640" y="273126"/>
                  </a:lnTo>
                  <a:lnTo>
                    <a:pt x="73901" y="262699"/>
                  </a:lnTo>
                  <a:lnTo>
                    <a:pt x="74079" y="256171"/>
                  </a:lnTo>
                  <a:lnTo>
                    <a:pt x="67525" y="243357"/>
                  </a:lnTo>
                  <a:lnTo>
                    <a:pt x="74091" y="240055"/>
                  </a:lnTo>
                  <a:lnTo>
                    <a:pt x="88252" y="231736"/>
                  </a:lnTo>
                  <a:lnTo>
                    <a:pt x="91541" y="224878"/>
                  </a:lnTo>
                  <a:lnTo>
                    <a:pt x="94297" y="213144"/>
                  </a:lnTo>
                  <a:lnTo>
                    <a:pt x="92684" y="205701"/>
                  </a:lnTo>
                  <a:lnTo>
                    <a:pt x="88087" y="198666"/>
                  </a:lnTo>
                  <a:lnTo>
                    <a:pt x="68826" y="171281"/>
                  </a:lnTo>
                  <a:lnTo>
                    <a:pt x="59505" y="157068"/>
                  </a:lnTo>
                  <a:lnTo>
                    <a:pt x="53709" y="146925"/>
                  </a:lnTo>
                  <a:lnTo>
                    <a:pt x="51460" y="140893"/>
                  </a:lnTo>
                  <a:lnTo>
                    <a:pt x="51409" y="139763"/>
                  </a:lnTo>
                  <a:lnTo>
                    <a:pt x="54667" y="123276"/>
                  </a:lnTo>
                  <a:lnTo>
                    <a:pt x="56137" y="110547"/>
                  </a:lnTo>
                  <a:lnTo>
                    <a:pt x="50275" y="64359"/>
                  </a:lnTo>
                  <a:lnTo>
                    <a:pt x="32201" y="23726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698804" y="1472808"/>
              <a:ext cx="473294" cy="304719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56" name="object 56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8" name="object 58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59" name="object 59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/>
          <p:cNvSpPr txBox="1"/>
          <p:nvPr/>
        </p:nvSpPr>
        <p:spPr>
          <a:xfrm>
            <a:off x="1710491" y="5672292"/>
            <a:ext cx="337756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мони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орин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ерри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ории 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анным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осмич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ских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сним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ов 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высокого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разрешения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1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83515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пу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енная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вы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-7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твования 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льшо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чи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заре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ги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трированных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амо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захваченных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земельных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участков</a:t>
            </a:r>
            <a:endParaRPr sz="700">
              <a:latin typeface="Trebuchet MS"/>
              <a:cs typeface="Trebuchet MS"/>
            </a:endParaRPr>
          </a:p>
          <a:p>
            <a:pPr marL="197485" marR="259079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чи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онных 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свалок</a:t>
            </a:r>
            <a:endParaRPr sz="700">
              <a:latin typeface="Trebuchet MS"/>
              <a:cs typeface="Trebuchet MS"/>
            </a:endParaRPr>
          </a:p>
          <a:p>
            <a:pPr marL="197485" marR="221615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Низ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оро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поис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60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незаконных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свалок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354965">
              <a:lnSpc>
                <a:spcPct val="100000"/>
              </a:lnSpc>
              <a:spcBef>
                <a:spcPts val="850"/>
              </a:spcBef>
            </a:pP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SR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DATA: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CITY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AI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комплекс услуг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мониторинга городской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среды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региона.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Решение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машинного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обучения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компьютерного зрения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анализирует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космические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снимки,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выявляя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незаконные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постройки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свалки.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Решение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способно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оценивать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состояние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лесов,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парков,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полей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водоемов,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вести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мониторинг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строительства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крупных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объектов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региона.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629285">
              <a:lnSpc>
                <a:spcPct val="100000"/>
              </a:lnSpc>
            </a:pP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дмини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трация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Красн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арс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края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990000" y="9005161"/>
            <a:ext cx="1724025" cy="40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Пополнение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бюджета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счет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штрафов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302613" y="9272824"/>
            <a:ext cx="154051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Сокращение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выявление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нарушений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нескольких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месяцев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060274" y="9613069"/>
            <a:ext cx="9556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млн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0" b="1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302613" y="9613069"/>
            <a:ext cx="47370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дней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71" name="object 71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970112" y="7425537"/>
            <a:ext cx="751827" cy="266693"/>
          </a:xfrm>
          <a:prstGeom prst="rect">
            <a:avLst/>
          </a:prstGeom>
        </p:spPr>
      </p:pic>
      <p:pic>
        <p:nvPicPr>
          <p:cNvPr id="72" name="object 72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187158" y="8209803"/>
            <a:ext cx="317731" cy="394415"/>
          </a:xfrm>
          <a:prstGeom prst="rect">
            <a:avLst/>
          </a:prstGeom>
        </p:spPr>
      </p:pic>
      <p:grpSp>
        <p:nvGrpSpPr>
          <p:cNvPr id="73" name="object 73"/>
          <p:cNvGrpSpPr/>
          <p:nvPr/>
        </p:nvGrpSpPr>
        <p:grpSpPr>
          <a:xfrm>
            <a:off x="5697859" y="5718416"/>
            <a:ext cx="4202430" cy="1355725"/>
            <a:chOff x="5697859" y="5718416"/>
            <a:chExt cx="4202430" cy="1355725"/>
          </a:xfrm>
        </p:grpSpPr>
        <p:sp>
          <p:nvSpPr>
            <p:cNvPr id="74" name="object 74"/>
            <p:cNvSpPr/>
            <p:nvPr/>
          </p:nvSpPr>
          <p:spPr>
            <a:xfrm>
              <a:off x="5807833" y="5970823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39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5"/>
                  </a:lnTo>
                  <a:lnTo>
                    <a:pt x="4979" y="164997"/>
                  </a:lnTo>
                  <a:lnTo>
                    <a:pt x="27893" y="208571"/>
                  </a:lnTo>
                  <a:lnTo>
                    <a:pt x="67044" y="241081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39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76444" y="6039533"/>
              <a:ext cx="118008" cy="118224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5697855" y="5950419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5">
                  <a:moveTo>
                    <a:pt x="119011" y="0"/>
                  </a:moveTo>
                  <a:lnTo>
                    <a:pt x="30378" y="0"/>
                  </a:lnTo>
                  <a:lnTo>
                    <a:pt x="30378" y="59105"/>
                  </a:lnTo>
                  <a:lnTo>
                    <a:pt x="49568" y="59105"/>
                  </a:lnTo>
                  <a:lnTo>
                    <a:pt x="49568" y="19189"/>
                  </a:lnTo>
                  <a:lnTo>
                    <a:pt x="119011" y="19189"/>
                  </a:lnTo>
                  <a:lnTo>
                    <a:pt x="119011" y="0"/>
                  </a:lnTo>
                  <a:close/>
                </a:path>
                <a:path w="475614" h="296545">
                  <a:moveTo>
                    <a:pt x="119024" y="277266"/>
                  </a:moveTo>
                  <a:lnTo>
                    <a:pt x="49580" y="277266"/>
                  </a:lnTo>
                  <a:lnTo>
                    <a:pt x="49580" y="237363"/>
                  </a:lnTo>
                  <a:lnTo>
                    <a:pt x="30378" y="237363"/>
                  </a:lnTo>
                  <a:lnTo>
                    <a:pt x="30378" y="296468"/>
                  </a:lnTo>
                  <a:lnTo>
                    <a:pt x="119024" y="296468"/>
                  </a:lnTo>
                  <a:lnTo>
                    <a:pt x="119024" y="277266"/>
                  </a:lnTo>
                  <a:close/>
                </a:path>
                <a:path w="475614" h="296545">
                  <a:moveTo>
                    <a:pt x="444804" y="237363"/>
                  </a:moveTo>
                  <a:lnTo>
                    <a:pt x="425602" y="237363"/>
                  </a:lnTo>
                  <a:lnTo>
                    <a:pt x="425602" y="277266"/>
                  </a:lnTo>
                  <a:lnTo>
                    <a:pt x="356158" y="277266"/>
                  </a:lnTo>
                  <a:lnTo>
                    <a:pt x="356158" y="296468"/>
                  </a:lnTo>
                  <a:lnTo>
                    <a:pt x="444804" y="296468"/>
                  </a:lnTo>
                  <a:lnTo>
                    <a:pt x="444804" y="237363"/>
                  </a:lnTo>
                  <a:close/>
                </a:path>
                <a:path w="475614" h="296545">
                  <a:moveTo>
                    <a:pt x="444804" y="0"/>
                  </a:moveTo>
                  <a:lnTo>
                    <a:pt x="356158" y="0"/>
                  </a:lnTo>
                  <a:lnTo>
                    <a:pt x="356158" y="19189"/>
                  </a:lnTo>
                  <a:lnTo>
                    <a:pt x="425602" y="19189"/>
                  </a:lnTo>
                  <a:lnTo>
                    <a:pt x="425602" y="59105"/>
                  </a:lnTo>
                  <a:lnTo>
                    <a:pt x="444804" y="59105"/>
                  </a:lnTo>
                  <a:lnTo>
                    <a:pt x="444804" y="0"/>
                  </a:lnTo>
                  <a:close/>
                </a:path>
                <a:path w="475614" h="296545">
                  <a:moveTo>
                    <a:pt x="475208" y="145580"/>
                  </a:moveTo>
                  <a:lnTo>
                    <a:pt x="472135" y="141986"/>
                  </a:lnTo>
                  <a:lnTo>
                    <a:pt x="462203" y="131203"/>
                  </a:lnTo>
                  <a:lnTo>
                    <a:pt x="451827" y="121323"/>
                  </a:lnTo>
                  <a:lnTo>
                    <a:pt x="451827" y="148234"/>
                  </a:lnTo>
                  <a:lnTo>
                    <a:pt x="428002" y="171259"/>
                  </a:lnTo>
                  <a:lnTo>
                    <a:pt x="388556" y="202641"/>
                  </a:lnTo>
                  <a:lnTo>
                    <a:pt x="336613" y="233210"/>
                  </a:lnTo>
                  <a:lnTo>
                    <a:pt x="275323" y="253771"/>
                  </a:lnTo>
                  <a:lnTo>
                    <a:pt x="236893" y="257454"/>
                  </a:lnTo>
                  <a:lnTo>
                    <a:pt x="176949" y="248399"/>
                  </a:lnTo>
                  <a:lnTo>
                    <a:pt x="123304" y="225907"/>
                  </a:lnTo>
                  <a:lnTo>
                    <a:pt x="78270" y="197027"/>
                  </a:lnTo>
                  <a:lnTo>
                    <a:pt x="44145" y="168795"/>
                  </a:lnTo>
                  <a:lnTo>
                    <a:pt x="23266" y="148221"/>
                  </a:lnTo>
                  <a:lnTo>
                    <a:pt x="44132" y="127647"/>
                  </a:lnTo>
                  <a:lnTo>
                    <a:pt x="78244" y="99402"/>
                  </a:lnTo>
                  <a:lnTo>
                    <a:pt x="123266" y="70523"/>
                  </a:lnTo>
                  <a:lnTo>
                    <a:pt x="176923" y="48044"/>
                  </a:lnTo>
                  <a:lnTo>
                    <a:pt x="236893" y="38989"/>
                  </a:lnTo>
                  <a:lnTo>
                    <a:pt x="296938" y="48056"/>
                  </a:lnTo>
                  <a:lnTo>
                    <a:pt x="350850" y="70535"/>
                  </a:lnTo>
                  <a:lnTo>
                    <a:pt x="396240" y="99415"/>
                  </a:lnTo>
                  <a:lnTo>
                    <a:pt x="430695" y="127660"/>
                  </a:lnTo>
                  <a:lnTo>
                    <a:pt x="451827" y="148234"/>
                  </a:lnTo>
                  <a:lnTo>
                    <a:pt x="451827" y="121323"/>
                  </a:lnTo>
                  <a:lnTo>
                    <a:pt x="401370" y="79032"/>
                  </a:lnTo>
                  <a:lnTo>
                    <a:pt x="354368" y="50368"/>
                  </a:lnTo>
                  <a:lnTo>
                    <a:pt x="298894" y="28511"/>
                  </a:lnTo>
                  <a:lnTo>
                    <a:pt x="236893" y="19799"/>
                  </a:lnTo>
                  <a:lnTo>
                    <a:pt x="174980" y="28511"/>
                  </a:lnTo>
                  <a:lnTo>
                    <a:pt x="119748" y="50393"/>
                  </a:lnTo>
                  <a:lnTo>
                    <a:pt x="73050" y="79057"/>
                  </a:lnTo>
                  <a:lnTo>
                    <a:pt x="36791" y="108127"/>
                  </a:lnTo>
                  <a:lnTo>
                    <a:pt x="2997" y="142036"/>
                  </a:lnTo>
                  <a:lnTo>
                    <a:pt x="0" y="145580"/>
                  </a:lnTo>
                  <a:lnTo>
                    <a:pt x="12" y="150876"/>
                  </a:lnTo>
                  <a:lnTo>
                    <a:pt x="36791" y="188341"/>
                  </a:lnTo>
                  <a:lnTo>
                    <a:pt x="73050" y="217411"/>
                  </a:lnTo>
                  <a:lnTo>
                    <a:pt x="119748" y="246075"/>
                  </a:lnTo>
                  <a:lnTo>
                    <a:pt x="174980" y="267957"/>
                  </a:lnTo>
                  <a:lnTo>
                    <a:pt x="236893" y="276656"/>
                  </a:lnTo>
                  <a:lnTo>
                    <a:pt x="247294" y="276402"/>
                  </a:lnTo>
                  <a:lnTo>
                    <a:pt x="257784" y="275653"/>
                  </a:lnTo>
                  <a:lnTo>
                    <a:pt x="268338" y="274383"/>
                  </a:lnTo>
                  <a:lnTo>
                    <a:pt x="278917" y="272618"/>
                  </a:lnTo>
                  <a:lnTo>
                    <a:pt x="325729" y="257454"/>
                  </a:lnTo>
                  <a:lnTo>
                    <a:pt x="340563" y="252653"/>
                  </a:lnTo>
                  <a:lnTo>
                    <a:pt x="393077" y="223100"/>
                  </a:lnTo>
                  <a:lnTo>
                    <a:pt x="434073" y="191719"/>
                  </a:lnTo>
                  <a:lnTo>
                    <a:pt x="472186" y="154419"/>
                  </a:lnTo>
                  <a:lnTo>
                    <a:pt x="475208" y="150876"/>
                  </a:lnTo>
                  <a:lnTo>
                    <a:pt x="475208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657999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79" name="object 7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57</a:t>
            </a:r>
          </a:p>
        </p:txBody>
      </p:sp>
      <p:sp>
        <p:nvSpPr>
          <p:cNvPr id="80" name="object 8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6" name="object 6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990003" y="4614087"/>
              <a:ext cx="8811260" cy="583565"/>
            </a:xfrm>
            <a:custGeom>
              <a:avLst/>
              <a:gdLst/>
              <a:ahLst/>
              <a:cxnLst/>
              <a:rect l="l" t="t" r="r" b="b"/>
              <a:pathLst>
                <a:path w="8811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8811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  <a:path w="8811260" h="583564">
                  <a:moveTo>
                    <a:pt x="8811006" y="0"/>
                  </a:moveTo>
                  <a:lnTo>
                    <a:pt x="6667843" y="0"/>
                  </a:lnTo>
                  <a:lnTo>
                    <a:pt x="6667843" y="583463"/>
                  </a:lnTo>
                  <a:lnTo>
                    <a:pt x="8811006" y="583463"/>
                  </a:lnTo>
                  <a:lnTo>
                    <a:pt x="881100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9" name="object 9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50" y="1999169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14" name="object 14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296950" y="1267535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19" name="object 19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990000" y="171163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2544" y="41402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00750" y="4826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89852" y="39624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9032" y="1795049"/>
              <a:ext cx="97549" cy="264784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87539" y="1116773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30"/>
                  </a:moveTo>
                  <a:lnTo>
                    <a:pt x="0" y="775830"/>
                  </a:lnTo>
                  <a:lnTo>
                    <a:pt x="0" y="782802"/>
                  </a:lnTo>
                  <a:lnTo>
                    <a:pt x="0" y="789774"/>
                  </a:lnTo>
                  <a:lnTo>
                    <a:pt x="13931" y="789774"/>
                  </a:lnTo>
                  <a:lnTo>
                    <a:pt x="13931" y="775830"/>
                  </a:lnTo>
                  <a:close/>
                </a:path>
                <a:path w="5368925" h="1355725">
                  <a:moveTo>
                    <a:pt x="13931" y="747953"/>
                  </a:moveTo>
                  <a:lnTo>
                    <a:pt x="0" y="747953"/>
                  </a:lnTo>
                  <a:lnTo>
                    <a:pt x="0" y="754926"/>
                  </a:lnTo>
                  <a:lnTo>
                    <a:pt x="0" y="761898"/>
                  </a:lnTo>
                  <a:lnTo>
                    <a:pt x="13931" y="761898"/>
                  </a:lnTo>
                  <a:lnTo>
                    <a:pt x="13931" y="747953"/>
                  </a:lnTo>
                  <a:close/>
                </a:path>
                <a:path w="5368925" h="1355725">
                  <a:moveTo>
                    <a:pt x="13931" y="720090"/>
                  </a:moveTo>
                  <a:lnTo>
                    <a:pt x="0" y="720090"/>
                  </a:lnTo>
                  <a:lnTo>
                    <a:pt x="0" y="727062"/>
                  </a:lnTo>
                  <a:lnTo>
                    <a:pt x="0" y="734034"/>
                  </a:lnTo>
                  <a:lnTo>
                    <a:pt x="13931" y="734034"/>
                  </a:lnTo>
                  <a:lnTo>
                    <a:pt x="13931" y="720090"/>
                  </a:lnTo>
                  <a:close/>
                </a:path>
                <a:path w="5368925" h="1355725">
                  <a:moveTo>
                    <a:pt x="41808" y="775830"/>
                  </a:moveTo>
                  <a:lnTo>
                    <a:pt x="27876" y="775830"/>
                  </a:lnTo>
                  <a:lnTo>
                    <a:pt x="27876" y="782802"/>
                  </a:lnTo>
                  <a:lnTo>
                    <a:pt x="27876" y="789774"/>
                  </a:lnTo>
                  <a:lnTo>
                    <a:pt x="41808" y="789774"/>
                  </a:lnTo>
                  <a:lnTo>
                    <a:pt x="41808" y="775830"/>
                  </a:lnTo>
                  <a:close/>
                </a:path>
                <a:path w="5368925" h="1355725">
                  <a:moveTo>
                    <a:pt x="41808" y="747953"/>
                  </a:moveTo>
                  <a:lnTo>
                    <a:pt x="27876" y="747953"/>
                  </a:lnTo>
                  <a:lnTo>
                    <a:pt x="27876" y="754926"/>
                  </a:lnTo>
                  <a:lnTo>
                    <a:pt x="27876" y="761898"/>
                  </a:lnTo>
                  <a:lnTo>
                    <a:pt x="41808" y="761898"/>
                  </a:lnTo>
                  <a:lnTo>
                    <a:pt x="41808" y="747953"/>
                  </a:lnTo>
                  <a:close/>
                </a:path>
                <a:path w="5368925" h="1355725">
                  <a:moveTo>
                    <a:pt x="41808" y="720090"/>
                  </a:moveTo>
                  <a:lnTo>
                    <a:pt x="27876" y="720090"/>
                  </a:lnTo>
                  <a:lnTo>
                    <a:pt x="27876" y="727062"/>
                  </a:lnTo>
                  <a:lnTo>
                    <a:pt x="27876" y="734034"/>
                  </a:lnTo>
                  <a:lnTo>
                    <a:pt x="41808" y="734034"/>
                  </a:lnTo>
                  <a:lnTo>
                    <a:pt x="41808" y="720090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30"/>
                  </a:moveTo>
                  <a:lnTo>
                    <a:pt x="55740" y="775830"/>
                  </a:lnTo>
                  <a:lnTo>
                    <a:pt x="55740" y="782802"/>
                  </a:lnTo>
                  <a:lnTo>
                    <a:pt x="55740" y="789774"/>
                  </a:lnTo>
                  <a:lnTo>
                    <a:pt x="69672" y="789774"/>
                  </a:lnTo>
                  <a:lnTo>
                    <a:pt x="69672" y="775830"/>
                  </a:lnTo>
                  <a:close/>
                </a:path>
                <a:path w="5368925" h="1355725">
                  <a:moveTo>
                    <a:pt x="69672" y="747953"/>
                  </a:moveTo>
                  <a:lnTo>
                    <a:pt x="55740" y="747953"/>
                  </a:lnTo>
                  <a:lnTo>
                    <a:pt x="55740" y="754926"/>
                  </a:lnTo>
                  <a:lnTo>
                    <a:pt x="55740" y="761898"/>
                  </a:lnTo>
                  <a:lnTo>
                    <a:pt x="69672" y="761898"/>
                  </a:lnTo>
                  <a:lnTo>
                    <a:pt x="69672" y="747953"/>
                  </a:lnTo>
                  <a:close/>
                </a:path>
                <a:path w="5368925" h="1355725">
                  <a:moveTo>
                    <a:pt x="69672" y="720090"/>
                  </a:moveTo>
                  <a:lnTo>
                    <a:pt x="55740" y="720090"/>
                  </a:lnTo>
                  <a:lnTo>
                    <a:pt x="55740" y="727062"/>
                  </a:lnTo>
                  <a:lnTo>
                    <a:pt x="55740" y="734034"/>
                  </a:lnTo>
                  <a:lnTo>
                    <a:pt x="69672" y="734034"/>
                  </a:lnTo>
                  <a:lnTo>
                    <a:pt x="69672" y="720090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25" name="object 25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990000" y="632598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99032" y="6409399"/>
              <a:ext cx="97549" cy="264786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1087539" y="5731115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43"/>
                  </a:moveTo>
                  <a:lnTo>
                    <a:pt x="0" y="775843"/>
                  </a:lnTo>
                  <a:lnTo>
                    <a:pt x="0" y="782815"/>
                  </a:lnTo>
                  <a:lnTo>
                    <a:pt x="0" y="789787"/>
                  </a:lnTo>
                  <a:lnTo>
                    <a:pt x="13931" y="789787"/>
                  </a:lnTo>
                  <a:lnTo>
                    <a:pt x="13931" y="775843"/>
                  </a:lnTo>
                  <a:close/>
                </a:path>
                <a:path w="5368925" h="1355725">
                  <a:moveTo>
                    <a:pt x="13931" y="747966"/>
                  </a:moveTo>
                  <a:lnTo>
                    <a:pt x="0" y="747966"/>
                  </a:lnTo>
                  <a:lnTo>
                    <a:pt x="0" y="754938"/>
                  </a:lnTo>
                  <a:lnTo>
                    <a:pt x="0" y="761911"/>
                  </a:lnTo>
                  <a:lnTo>
                    <a:pt x="13931" y="761911"/>
                  </a:lnTo>
                  <a:lnTo>
                    <a:pt x="13931" y="747966"/>
                  </a:lnTo>
                  <a:close/>
                </a:path>
                <a:path w="5368925" h="1355725">
                  <a:moveTo>
                    <a:pt x="13931" y="720102"/>
                  </a:moveTo>
                  <a:lnTo>
                    <a:pt x="0" y="720102"/>
                  </a:lnTo>
                  <a:lnTo>
                    <a:pt x="0" y="727075"/>
                  </a:lnTo>
                  <a:lnTo>
                    <a:pt x="0" y="734047"/>
                  </a:lnTo>
                  <a:lnTo>
                    <a:pt x="13931" y="734047"/>
                  </a:lnTo>
                  <a:lnTo>
                    <a:pt x="13931" y="720102"/>
                  </a:lnTo>
                  <a:close/>
                </a:path>
                <a:path w="5368925" h="1355725">
                  <a:moveTo>
                    <a:pt x="41808" y="775843"/>
                  </a:moveTo>
                  <a:lnTo>
                    <a:pt x="27876" y="775843"/>
                  </a:lnTo>
                  <a:lnTo>
                    <a:pt x="27876" y="782815"/>
                  </a:lnTo>
                  <a:lnTo>
                    <a:pt x="27876" y="789787"/>
                  </a:lnTo>
                  <a:lnTo>
                    <a:pt x="41808" y="789787"/>
                  </a:lnTo>
                  <a:lnTo>
                    <a:pt x="41808" y="775843"/>
                  </a:lnTo>
                  <a:close/>
                </a:path>
                <a:path w="5368925" h="1355725">
                  <a:moveTo>
                    <a:pt x="41808" y="747966"/>
                  </a:moveTo>
                  <a:lnTo>
                    <a:pt x="27876" y="747966"/>
                  </a:lnTo>
                  <a:lnTo>
                    <a:pt x="27876" y="754938"/>
                  </a:lnTo>
                  <a:lnTo>
                    <a:pt x="27876" y="761911"/>
                  </a:lnTo>
                  <a:lnTo>
                    <a:pt x="41808" y="761911"/>
                  </a:lnTo>
                  <a:lnTo>
                    <a:pt x="41808" y="747966"/>
                  </a:lnTo>
                  <a:close/>
                </a:path>
                <a:path w="5368925" h="1355725">
                  <a:moveTo>
                    <a:pt x="41808" y="720102"/>
                  </a:moveTo>
                  <a:lnTo>
                    <a:pt x="27876" y="720102"/>
                  </a:lnTo>
                  <a:lnTo>
                    <a:pt x="27876" y="727075"/>
                  </a:lnTo>
                  <a:lnTo>
                    <a:pt x="27876" y="734047"/>
                  </a:lnTo>
                  <a:lnTo>
                    <a:pt x="41808" y="734047"/>
                  </a:lnTo>
                  <a:lnTo>
                    <a:pt x="41808" y="720102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43"/>
                  </a:moveTo>
                  <a:lnTo>
                    <a:pt x="55740" y="775843"/>
                  </a:lnTo>
                  <a:lnTo>
                    <a:pt x="55740" y="782815"/>
                  </a:lnTo>
                  <a:lnTo>
                    <a:pt x="55740" y="789787"/>
                  </a:lnTo>
                  <a:lnTo>
                    <a:pt x="69672" y="789787"/>
                  </a:lnTo>
                  <a:lnTo>
                    <a:pt x="69672" y="775843"/>
                  </a:lnTo>
                  <a:close/>
                </a:path>
                <a:path w="5368925" h="1355725">
                  <a:moveTo>
                    <a:pt x="69672" y="747966"/>
                  </a:moveTo>
                  <a:lnTo>
                    <a:pt x="55740" y="747966"/>
                  </a:lnTo>
                  <a:lnTo>
                    <a:pt x="55740" y="754938"/>
                  </a:lnTo>
                  <a:lnTo>
                    <a:pt x="55740" y="761911"/>
                  </a:lnTo>
                  <a:lnTo>
                    <a:pt x="69672" y="761911"/>
                  </a:lnTo>
                  <a:lnTo>
                    <a:pt x="69672" y="747966"/>
                  </a:lnTo>
                  <a:close/>
                </a:path>
                <a:path w="5368925" h="1355725">
                  <a:moveTo>
                    <a:pt x="69672" y="720102"/>
                  </a:moveTo>
                  <a:lnTo>
                    <a:pt x="55740" y="720102"/>
                  </a:lnTo>
                  <a:lnTo>
                    <a:pt x="55740" y="727075"/>
                  </a:lnTo>
                  <a:lnTo>
                    <a:pt x="55740" y="734047"/>
                  </a:lnTo>
                  <a:lnTo>
                    <a:pt x="69672" y="734047"/>
                  </a:lnTo>
                  <a:lnTo>
                    <a:pt x="69672" y="720102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/>
          <p:cNvSpPr txBox="1"/>
          <p:nvPr/>
        </p:nvSpPr>
        <p:spPr>
          <a:xfrm>
            <a:off x="1710491" y="1057941"/>
            <a:ext cx="311404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Интеллектуальная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система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водоснабжения,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водоотведения </a:t>
            </a:r>
            <a:r>
              <a:rPr dirty="0" sz="1600" spc="-46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еплосна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ж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ения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520700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«Р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Инфра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ук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урные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решения»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7335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ери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ях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епло-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осна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9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ения</a:t>
            </a:r>
            <a:endParaRPr sz="800">
              <a:latin typeface="Trebuchet MS"/>
              <a:cs typeface="Trebuchet MS"/>
            </a:endParaRPr>
          </a:p>
          <a:p>
            <a:pPr marL="197485" marR="9525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омме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ческие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ери 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омпании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из-за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оворно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endParaRPr sz="800">
              <a:latin typeface="Trebuchet MS"/>
              <a:cs typeface="Trebuchet MS"/>
            </a:endParaRPr>
          </a:p>
          <a:p>
            <a:pPr marL="197485" marR="213360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твие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емы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уч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аче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тва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раб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ты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сотрудников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453390">
              <a:lnSpc>
                <a:spcPct val="100000"/>
              </a:lnSpc>
              <a:spcBef>
                <a:spcPts val="875"/>
              </a:spcBef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«Цифровой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водоканал»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предполагает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внедрение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современных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информационных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сферу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водоснабжения.</a:t>
            </a:r>
            <a:endParaRPr sz="7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ешение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оит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тр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амо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льных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лей:</a:t>
            </a:r>
            <a:endParaRPr sz="700">
              <a:latin typeface="Trebuchet MS"/>
              <a:cs typeface="Trebuchet MS"/>
            </a:endParaRPr>
          </a:p>
          <a:p>
            <a:pPr marL="318135" marR="676275" indent="-228600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«Центральная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панель»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умное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визуальное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представление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ключевых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показателей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через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систему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гибко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настраиваемых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дашбордов;</a:t>
            </a:r>
            <a:endParaRPr sz="700">
              <a:latin typeface="Trebuchet MS"/>
              <a:cs typeface="Trebuchet MS"/>
            </a:endParaRPr>
          </a:p>
          <a:p>
            <a:pPr marL="318135" marR="255904" indent="-228600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«Поддержка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эксплуатации»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эксплуатации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объектов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качества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работы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персонала с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применением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технологий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анализа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данных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предоставления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рекомендаций;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«ЦТ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Потребитель»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контроль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аварийных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ситуаций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отопления.</a:t>
            </a:r>
            <a:endParaRPr sz="700">
              <a:latin typeface="Trebuchet MS"/>
              <a:cs typeface="Trebuchet MS"/>
            </a:endParaRPr>
          </a:p>
          <a:p>
            <a:pPr marL="89535" marR="349885">
              <a:lnSpc>
                <a:spcPct val="100000"/>
              </a:lnSpc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помогает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повысить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качество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производственными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процессами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упростить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взаимодействие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между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всеми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звеньями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цепочки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«поставщик-заказчик»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(от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снятия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показаний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счетчиков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до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выставления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счетов).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60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14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еплов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анал»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90000" y="4390811"/>
            <a:ext cx="1680210" cy="40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Сокращение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технологических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потерь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302613" y="4658475"/>
            <a:ext cx="16008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затрат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электроэнергию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747841" y="4658475"/>
            <a:ext cx="151003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начи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лений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з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оворное 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потребление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60274" y="4998719"/>
            <a:ext cx="2882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302613" y="4998719"/>
            <a:ext cx="4972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10–1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3763AF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50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Рост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производительности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труда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747841" y="4998719"/>
            <a:ext cx="2870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5%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5718949" y="1094320"/>
            <a:ext cx="4181475" cy="1355725"/>
            <a:chOff x="5718949" y="1094320"/>
            <a:chExt cx="4181475" cy="1355725"/>
          </a:xfrm>
        </p:grpSpPr>
        <p:sp>
          <p:nvSpPr>
            <p:cNvPr id="44" name="object 44"/>
            <p:cNvSpPr/>
            <p:nvPr/>
          </p:nvSpPr>
          <p:spPr>
            <a:xfrm>
              <a:off x="5718950" y="1320265"/>
              <a:ext cx="433070" cy="474980"/>
            </a:xfrm>
            <a:custGeom>
              <a:avLst/>
              <a:gdLst/>
              <a:ahLst/>
              <a:cxnLst/>
              <a:rect l="l" t="t" r="r" b="b"/>
              <a:pathLst>
                <a:path w="433070" h="474980">
                  <a:moveTo>
                    <a:pt x="88569" y="207810"/>
                  </a:moveTo>
                  <a:lnTo>
                    <a:pt x="0" y="207810"/>
                  </a:lnTo>
                  <a:lnTo>
                    <a:pt x="0" y="227228"/>
                  </a:lnTo>
                  <a:lnTo>
                    <a:pt x="88569" y="227228"/>
                  </a:lnTo>
                  <a:lnTo>
                    <a:pt x="88569" y="207810"/>
                  </a:lnTo>
                  <a:close/>
                </a:path>
                <a:path w="433070" h="474980">
                  <a:moveTo>
                    <a:pt x="110566" y="290195"/>
                  </a:moveTo>
                  <a:lnTo>
                    <a:pt x="100812" y="273405"/>
                  </a:lnTo>
                  <a:lnTo>
                    <a:pt x="24155" y="317906"/>
                  </a:lnTo>
                  <a:lnTo>
                    <a:pt x="33909" y="334695"/>
                  </a:lnTo>
                  <a:lnTo>
                    <a:pt x="110566" y="290195"/>
                  </a:lnTo>
                  <a:close/>
                </a:path>
                <a:path w="433070" h="474980">
                  <a:moveTo>
                    <a:pt x="110566" y="144856"/>
                  </a:moveTo>
                  <a:lnTo>
                    <a:pt x="33909" y="100368"/>
                  </a:lnTo>
                  <a:lnTo>
                    <a:pt x="24155" y="117157"/>
                  </a:lnTo>
                  <a:lnTo>
                    <a:pt x="100812" y="161658"/>
                  </a:lnTo>
                  <a:lnTo>
                    <a:pt x="110566" y="144856"/>
                  </a:lnTo>
                  <a:close/>
                </a:path>
                <a:path w="433070" h="474980">
                  <a:moveTo>
                    <a:pt x="160947" y="101346"/>
                  </a:moveTo>
                  <a:lnTo>
                    <a:pt x="116662" y="24320"/>
                  </a:lnTo>
                  <a:lnTo>
                    <a:pt x="99822" y="33997"/>
                  </a:lnTo>
                  <a:lnTo>
                    <a:pt x="144106" y="111023"/>
                  </a:lnTo>
                  <a:lnTo>
                    <a:pt x="160947" y="101346"/>
                  </a:lnTo>
                  <a:close/>
                </a:path>
                <a:path w="433070" h="474980">
                  <a:moveTo>
                    <a:pt x="226212" y="152844"/>
                  </a:moveTo>
                  <a:lnTo>
                    <a:pt x="221856" y="148488"/>
                  </a:lnTo>
                  <a:lnTo>
                    <a:pt x="216496" y="148488"/>
                  </a:lnTo>
                  <a:lnTo>
                    <a:pt x="189750" y="153924"/>
                  </a:lnTo>
                  <a:lnTo>
                    <a:pt x="167894" y="168732"/>
                  </a:lnTo>
                  <a:lnTo>
                    <a:pt x="153149" y="190677"/>
                  </a:lnTo>
                  <a:lnTo>
                    <a:pt x="147739" y="217525"/>
                  </a:lnTo>
                  <a:lnTo>
                    <a:pt x="147739" y="222897"/>
                  </a:lnTo>
                  <a:lnTo>
                    <a:pt x="152095" y="227241"/>
                  </a:lnTo>
                  <a:lnTo>
                    <a:pt x="157454" y="227241"/>
                  </a:lnTo>
                  <a:lnTo>
                    <a:pt x="162814" y="227241"/>
                  </a:lnTo>
                  <a:lnTo>
                    <a:pt x="167170" y="222897"/>
                  </a:lnTo>
                  <a:lnTo>
                    <a:pt x="167170" y="217525"/>
                  </a:lnTo>
                  <a:lnTo>
                    <a:pt x="171043" y="198234"/>
                  </a:lnTo>
                  <a:lnTo>
                    <a:pt x="181622" y="182460"/>
                  </a:lnTo>
                  <a:lnTo>
                    <a:pt x="197307" y="171805"/>
                  </a:lnTo>
                  <a:lnTo>
                    <a:pt x="216496" y="167906"/>
                  </a:lnTo>
                  <a:lnTo>
                    <a:pt x="221856" y="167906"/>
                  </a:lnTo>
                  <a:lnTo>
                    <a:pt x="226212" y="163563"/>
                  </a:lnTo>
                  <a:lnTo>
                    <a:pt x="226212" y="152844"/>
                  </a:lnTo>
                  <a:close/>
                </a:path>
                <a:path w="433070" h="474980">
                  <a:moveTo>
                    <a:pt x="226212" y="0"/>
                  </a:moveTo>
                  <a:lnTo>
                    <a:pt x="206794" y="0"/>
                  </a:lnTo>
                  <a:lnTo>
                    <a:pt x="206794" y="88976"/>
                  </a:lnTo>
                  <a:lnTo>
                    <a:pt x="226212" y="88976"/>
                  </a:lnTo>
                  <a:lnTo>
                    <a:pt x="226212" y="0"/>
                  </a:lnTo>
                  <a:close/>
                </a:path>
                <a:path w="433070" h="474980">
                  <a:moveTo>
                    <a:pt x="252907" y="254038"/>
                  </a:moveTo>
                  <a:lnTo>
                    <a:pt x="239141" y="240334"/>
                  </a:lnTo>
                  <a:lnTo>
                    <a:pt x="216496" y="263093"/>
                  </a:lnTo>
                  <a:lnTo>
                    <a:pt x="193852" y="240334"/>
                  </a:lnTo>
                  <a:lnTo>
                    <a:pt x="180086" y="254038"/>
                  </a:lnTo>
                  <a:lnTo>
                    <a:pt x="206794" y="280873"/>
                  </a:lnTo>
                  <a:lnTo>
                    <a:pt x="206794" y="346062"/>
                  </a:lnTo>
                  <a:lnTo>
                    <a:pt x="226212" y="346062"/>
                  </a:lnTo>
                  <a:lnTo>
                    <a:pt x="226212" y="280860"/>
                  </a:lnTo>
                  <a:lnTo>
                    <a:pt x="252907" y="254038"/>
                  </a:lnTo>
                  <a:close/>
                </a:path>
                <a:path w="433070" h="474980">
                  <a:moveTo>
                    <a:pt x="255854" y="445122"/>
                  </a:moveTo>
                  <a:lnTo>
                    <a:pt x="243433" y="445122"/>
                  </a:lnTo>
                  <a:lnTo>
                    <a:pt x="240944" y="446151"/>
                  </a:lnTo>
                  <a:lnTo>
                    <a:pt x="232130" y="455015"/>
                  </a:lnTo>
                  <a:lnTo>
                    <a:pt x="200837" y="455015"/>
                  </a:lnTo>
                  <a:lnTo>
                    <a:pt x="192024" y="446151"/>
                  </a:lnTo>
                  <a:lnTo>
                    <a:pt x="189547" y="445122"/>
                  </a:lnTo>
                  <a:lnTo>
                    <a:pt x="177126" y="445122"/>
                  </a:lnTo>
                  <a:lnTo>
                    <a:pt x="177126" y="464540"/>
                  </a:lnTo>
                  <a:lnTo>
                    <a:pt x="182930" y="464540"/>
                  </a:lnTo>
                  <a:lnTo>
                    <a:pt x="191744" y="473405"/>
                  </a:lnTo>
                  <a:lnTo>
                    <a:pt x="194221" y="474433"/>
                  </a:lnTo>
                  <a:lnTo>
                    <a:pt x="236169" y="474433"/>
                  </a:lnTo>
                  <a:lnTo>
                    <a:pt x="238747" y="474433"/>
                  </a:lnTo>
                  <a:lnTo>
                    <a:pt x="241223" y="473405"/>
                  </a:lnTo>
                  <a:lnTo>
                    <a:pt x="250050" y="464540"/>
                  </a:lnTo>
                  <a:lnTo>
                    <a:pt x="255854" y="464540"/>
                  </a:lnTo>
                  <a:lnTo>
                    <a:pt x="255854" y="445122"/>
                  </a:lnTo>
                  <a:close/>
                </a:path>
                <a:path w="433070" h="474980">
                  <a:moveTo>
                    <a:pt x="275539" y="405574"/>
                  </a:moveTo>
                  <a:lnTo>
                    <a:pt x="157454" y="405574"/>
                  </a:lnTo>
                  <a:lnTo>
                    <a:pt x="157454" y="424992"/>
                  </a:lnTo>
                  <a:lnTo>
                    <a:pt x="275539" y="424992"/>
                  </a:lnTo>
                  <a:lnTo>
                    <a:pt x="275539" y="405574"/>
                  </a:lnTo>
                  <a:close/>
                </a:path>
                <a:path w="433070" h="474980">
                  <a:moveTo>
                    <a:pt x="275539" y="366026"/>
                  </a:moveTo>
                  <a:lnTo>
                    <a:pt x="157454" y="366026"/>
                  </a:lnTo>
                  <a:lnTo>
                    <a:pt x="157454" y="385445"/>
                  </a:lnTo>
                  <a:lnTo>
                    <a:pt x="275539" y="385445"/>
                  </a:lnTo>
                  <a:lnTo>
                    <a:pt x="275539" y="366026"/>
                  </a:lnTo>
                  <a:close/>
                </a:path>
                <a:path w="433070" h="474980">
                  <a:moveTo>
                    <a:pt x="324624" y="217525"/>
                  </a:moveTo>
                  <a:lnTo>
                    <a:pt x="316103" y="175298"/>
                  </a:lnTo>
                  <a:lnTo>
                    <a:pt x="292912" y="140779"/>
                  </a:lnTo>
                  <a:lnTo>
                    <a:pt x="258533" y="117487"/>
                  </a:lnTo>
                  <a:lnTo>
                    <a:pt x="216496" y="108940"/>
                  </a:lnTo>
                  <a:lnTo>
                    <a:pt x="174447" y="117487"/>
                  </a:lnTo>
                  <a:lnTo>
                    <a:pt x="140081" y="140779"/>
                  </a:lnTo>
                  <a:lnTo>
                    <a:pt x="116890" y="175298"/>
                  </a:lnTo>
                  <a:lnTo>
                    <a:pt x="108381" y="217525"/>
                  </a:lnTo>
                  <a:lnTo>
                    <a:pt x="110477" y="238937"/>
                  </a:lnTo>
                  <a:lnTo>
                    <a:pt x="116776" y="259207"/>
                  </a:lnTo>
                  <a:lnTo>
                    <a:pt x="127241" y="278231"/>
                  </a:lnTo>
                  <a:lnTo>
                    <a:pt x="148628" y="304533"/>
                  </a:lnTo>
                  <a:lnTo>
                    <a:pt x="153568" y="314172"/>
                  </a:lnTo>
                  <a:lnTo>
                    <a:pt x="156565" y="324777"/>
                  </a:lnTo>
                  <a:lnTo>
                    <a:pt x="157581" y="336181"/>
                  </a:lnTo>
                  <a:lnTo>
                    <a:pt x="157581" y="346075"/>
                  </a:lnTo>
                  <a:lnTo>
                    <a:pt x="176999" y="346075"/>
                  </a:lnTo>
                  <a:lnTo>
                    <a:pt x="176999" y="336181"/>
                  </a:lnTo>
                  <a:lnTo>
                    <a:pt x="175628" y="321005"/>
                  </a:lnTo>
                  <a:lnTo>
                    <a:pt x="171589" y="306870"/>
                  </a:lnTo>
                  <a:lnTo>
                    <a:pt x="164934" y="293954"/>
                  </a:lnTo>
                  <a:lnTo>
                    <a:pt x="155752" y="282448"/>
                  </a:lnTo>
                  <a:lnTo>
                    <a:pt x="143446" y="267589"/>
                  </a:lnTo>
                  <a:lnTo>
                    <a:pt x="134721" y="251891"/>
                  </a:lnTo>
                  <a:lnTo>
                    <a:pt x="129514" y="235242"/>
                  </a:lnTo>
                  <a:lnTo>
                    <a:pt x="127800" y="217525"/>
                  </a:lnTo>
                  <a:lnTo>
                    <a:pt x="134772" y="182854"/>
                  </a:lnTo>
                  <a:lnTo>
                    <a:pt x="153797" y="154508"/>
                  </a:lnTo>
                  <a:lnTo>
                    <a:pt x="182003" y="135369"/>
                  </a:lnTo>
                  <a:lnTo>
                    <a:pt x="216496" y="128358"/>
                  </a:lnTo>
                  <a:lnTo>
                    <a:pt x="250977" y="135369"/>
                  </a:lnTo>
                  <a:lnTo>
                    <a:pt x="279184" y="154508"/>
                  </a:lnTo>
                  <a:lnTo>
                    <a:pt x="298208" y="182854"/>
                  </a:lnTo>
                  <a:lnTo>
                    <a:pt x="305193" y="217525"/>
                  </a:lnTo>
                  <a:lnTo>
                    <a:pt x="303466" y="235242"/>
                  </a:lnTo>
                  <a:lnTo>
                    <a:pt x="298259" y="251891"/>
                  </a:lnTo>
                  <a:lnTo>
                    <a:pt x="289534" y="267589"/>
                  </a:lnTo>
                  <a:lnTo>
                    <a:pt x="277241" y="282448"/>
                  </a:lnTo>
                  <a:lnTo>
                    <a:pt x="268046" y="293954"/>
                  </a:lnTo>
                  <a:lnTo>
                    <a:pt x="261391" y="306870"/>
                  </a:lnTo>
                  <a:lnTo>
                    <a:pt x="257352" y="321005"/>
                  </a:lnTo>
                  <a:lnTo>
                    <a:pt x="255993" y="336181"/>
                  </a:lnTo>
                  <a:lnTo>
                    <a:pt x="255993" y="346075"/>
                  </a:lnTo>
                  <a:lnTo>
                    <a:pt x="275412" y="346075"/>
                  </a:lnTo>
                  <a:lnTo>
                    <a:pt x="275412" y="336181"/>
                  </a:lnTo>
                  <a:lnTo>
                    <a:pt x="276415" y="324777"/>
                  </a:lnTo>
                  <a:lnTo>
                    <a:pt x="279412" y="314172"/>
                  </a:lnTo>
                  <a:lnTo>
                    <a:pt x="284353" y="304533"/>
                  </a:lnTo>
                  <a:lnTo>
                    <a:pt x="305752" y="278244"/>
                  </a:lnTo>
                  <a:lnTo>
                    <a:pt x="316217" y="259194"/>
                  </a:lnTo>
                  <a:lnTo>
                    <a:pt x="322516" y="238937"/>
                  </a:lnTo>
                  <a:lnTo>
                    <a:pt x="324624" y="217525"/>
                  </a:lnTo>
                  <a:close/>
                </a:path>
                <a:path w="433070" h="474980">
                  <a:moveTo>
                    <a:pt x="333159" y="33997"/>
                  </a:moveTo>
                  <a:lnTo>
                    <a:pt x="316318" y="24320"/>
                  </a:lnTo>
                  <a:lnTo>
                    <a:pt x="272034" y="101346"/>
                  </a:lnTo>
                  <a:lnTo>
                    <a:pt x="288874" y="111023"/>
                  </a:lnTo>
                  <a:lnTo>
                    <a:pt x="333159" y="33997"/>
                  </a:lnTo>
                  <a:close/>
                </a:path>
                <a:path w="433070" h="474980">
                  <a:moveTo>
                    <a:pt x="408825" y="317906"/>
                  </a:moveTo>
                  <a:lnTo>
                    <a:pt x="332168" y="273405"/>
                  </a:lnTo>
                  <a:lnTo>
                    <a:pt x="322427" y="290195"/>
                  </a:lnTo>
                  <a:lnTo>
                    <a:pt x="399084" y="334695"/>
                  </a:lnTo>
                  <a:lnTo>
                    <a:pt x="408825" y="317906"/>
                  </a:lnTo>
                  <a:close/>
                </a:path>
                <a:path w="433070" h="474980">
                  <a:moveTo>
                    <a:pt x="408825" y="117157"/>
                  </a:moveTo>
                  <a:lnTo>
                    <a:pt x="399084" y="100368"/>
                  </a:lnTo>
                  <a:lnTo>
                    <a:pt x="322427" y="144856"/>
                  </a:lnTo>
                  <a:lnTo>
                    <a:pt x="332168" y="161658"/>
                  </a:lnTo>
                  <a:lnTo>
                    <a:pt x="408825" y="117157"/>
                  </a:lnTo>
                  <a:close/>
                </a:path>
                <a:path w="433070" h="474980">
                  <a:moveTo>
                    <a:pt x="432993" y="207810"/>
                  </a:moveTo>
                  <a:lnTo>
                    <a:pt x="344424" y="207810"/>
                  </a:lnTo>
                  <a:lnTo>
                    <a:pt x="344424" y="227228"/>
                  </a:lnTo>
                  <a:lnTo>
                    <a:pt x="432993" y="227228"/>
                  </a:lnTo>
                  <a:lnTo>
                    <a:pt x="432993" y="2078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658000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7" name="object 47"/>
          <p:cNvSpPr txBox="1"/>
          <p:nvPr/>
        </p:nvSpPr>
        <p:spPr>
          <a:xfrm>
            <a:off x="7657841" y="4411390"/>
            <a:ext cx="87756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спе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545998" y="1116774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545998" y="1839201"/>
            <a:ext cx="2022475" cy="63373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50" name="object 5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826651" y="3689443"/>
            <a:ext cx="1038747" cy="305337"/>
          </a:xfrm>
          <a:prstGeom prst="rect">
            <a:avLst/>
          </a:prstGeom>
        </p:spPr>
      </p:pic>
      <p:pic>
        <p:nvPicPr>
          <p:cNvPr id="51" name="object 5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751445" y="2783408"/>
            <a:ext cx="1189158" cy="328190"/>
          </a:xfrm>
          <a:prstGeom prst="rect">
            <a:avLst/>
          </a:prstGeom>
        </p:spPr>
      </p:pic>
      <p:sp>
        <p:nvSpPr>
          <p:cNvPr id="52" name="object 52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4" name="object 54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55" name="object 55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" name="object 57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58" name="object 58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7296950" y="6613511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" name="object 62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63" name="object 63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6720950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7296950" y="5881903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828292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67" name="object 67"/>
          <p:cNvSpPr txBox="1"/>
          <p:nvPr/>
        </p:nvSpPr>
        <p:spPr>
          <a:xfrm>
            <a:off x="1710491" y="5672292"/>
            <a:ext cx="301561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живания 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яния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орог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онтр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ля  </a:t>
            </a: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раб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ты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оммунальной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хники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ория»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7683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Энергозатратность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учно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онтр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спе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хники,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прив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дит</a:t>
            </a:r>
            <a:endParaRPr sz="800">
              <a:latin typeface="Trebuchet MS"/>
              <a:cs typeface="Trebuchet MS"/>
            </a:endParaRPr>
          </a:p>
          <a:p>
            <a:pPr marL="197485" marR="156210">
              <a:lnSpc>
                <a:spcPct val="100000"/>
              </a:lnSpc>
            </a:pP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зам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длению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чи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тки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онтр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яния 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дорог</a:t>
            </a:r>
            <a:endParaRPr sz="800">
              <a:latin typeface="Trebuchet MS"/>
              <a:cs typeface="Trebuchet MS"/>
            </a:endParaRPr>
          </a:p>
          <a:p>
            <a:pPr marL="197485" marR="10604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Риск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некорректного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распр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ре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ур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сов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проведении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интенсивных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работ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81940">
              <a:lnSpc>
                <a:spcPct val="100000"/>
              </a:lnSpc>
              <a:spcBef>
                <a:spcPts val="875"/>
              </a:spcBef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Камеры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алгоритмами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интеллекта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следят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состоянием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дорог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предоставляют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рекомендации диспетчеру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введении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дополнительной коммунальной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техники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различных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районах.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Камеры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способны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выявлять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различные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дорожные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события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инциденты: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повреждения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дороги;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неисправные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фонари;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ефекты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5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жной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разм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тки;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заснеженность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улиц.</a:t>
            </a:r>
            <a:endParaRPr sz="700">
              <a:latin typeface="Trebuchet MS"/>
              <a:cs typeface="Trebuchet MS"/>
            </a:endParaRPr>
          </a:p>
          <a:p>
            <a:pPr marL="89535" marR="206375">
              <a:lnSpc>
                <a:spcPct val="100000"/>
              </a:lnSpc>
              <a:spcBef>
                <a:spcPts val="285"/>
              </a:spcBef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Камеры отслеживают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статус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спецтехники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контролируют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выполнение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плановых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объемов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работ.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Они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фиксируют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передвижение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уборочной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техники,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анализируют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потребность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доочистке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дорог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снега,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наледи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грязи,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оценивают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качество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проведенных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работ.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932180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70" b="1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азань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990000" y="9005161"/>
            <a:ext cx="203962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уровня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автоматического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контроля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дорогой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302613" y="9272824"/>
            <a:ext cx="12998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срока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уборки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снега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060274" y="9613069"/>
            <a:ext cx="9404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000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км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тки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302613" y="9613069"/>
            <a:ext cx="3397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7%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545998" y="5731128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545998" y="6453555"/>
            <a:ext cx="2022475" cy="63373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445772" y="9710304"/>
            <a:ext cx="87756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спе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  <a:spcBef>
                <a:spcPts val="5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80" name="object 8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669122" y="7472819"/>
            <a:ext cx="1353807" cy="232981"/>
          </a:xfrm>
          <a:prstGeom prst="rect">
            <a:avLst/>
          </a:prstGeom>
        </p:spPr>
      </p:pic>
      <p:pic>
        <p:nvPicPr>
          <p:cNvPr id="81" name="object 81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106312" y="8149683"/>
            <a:ext cx="479425" cy="479425"/>
          </a:xfrm>
          <a:prstGeom prst="rect">
            <a:avLst/>
          </a:prstGeom>
        </p:spPr>
      </p:pic>
      <p:grpSp>
        <p:nvGrpSpPr>
          <p:cNvPr id="82" name="object 82"/>
          <p:cNvGrpSpPr/>
          <p:nvPr/>
        </p:nvGrpSpPr>
        <p:grpSpPr>
          <a:xfrm>
            <a:off x="5773760" y="5718416"/>
            <a:ext cx="4126865" cy="1355725"/>
            <a:chOff x="5773760" y="5718416"/>
            <a:chExt cx="4126865" cy="1355725"/>
          </a:xfrm>
        </p:grpSpPr>
        <p:pic>
          <p:nvPicPr>
            <p:cNvPr id="83" name="object 8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48603" y="5855766"/>
              <a:ext cx="173700" cy="180279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5773750" y="5841415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4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4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4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4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4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587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791441" y="6430454"/>
              <a:ext cx="288010" cy="315574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7" name="object 8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658000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88" name="object 8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58</a:t>
            </a:r>
          </a:p>
        </p:txBody>
      </p:sp>
      <p:sp>
        <p:nvSpPr>
          <p:cNvPr id="89" name="object 8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3" name="object 3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990000" y="632598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9032" y="6409399"/>
              <a:ext cx="97549" cy="264786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1087539" y="5731115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43"/>
                  </a:moveTo>
                  <a:lnTo>
                    <a:pt x="0" y="775843"/>
                  </a:lnTo>
                  <a:lnTo>
                    <a:pt x="0" y="782815"/>
                  </a:lnTo>
                  <a:lnTo>
                    <a:pt x="0" y="789787"/>
                  </a:lnTo>
                  <a:lnTo>
                    <a:pt x="13931" y="789787"/>
                  </a:lnTo>
                  <a:lnTo>
                    <a:pt x="13931" y="775843"/>
                  </a:lnTo>
                  <a:close/>
                </a:path>
                <a:path w="5368925" h="1355725">
                  <a:moveTo>
                    <a:pt x="13931" y="747966"/>
                  </a:moveTo>
                  <a:lnTo>
                    <a:pt x="0" y="747966"/>
                  </a:lnTo>
                  <a:lnTo>
                    <a:pt x="0" y="754938"/>
                  </a:lnTo>
                  <a:lnTo>
                    <a:pt x="0" y="761911"/>
                  </a:lnTo>
                  <a:lnTo>
                    <a:pt x="13931" y="761911"/>
                  </a:lnTo>
                  <a:lnTo>
                    <a:pt x="13931" y="747966"/>
                  </a:lnTo>
                  <a:close/>
                </a:path>
                <a:path w="5368925" h="1355725">
                  <a:moveTo>
                    <a:pt x="13931" y="720102"/>
                  </a:moveTo>
                  <a:lnTo>
                    <a:pt x="0" y="720102"/>
                  </a:lnTo>
                  <a:lnTo>
                    <a:pt x="0" y="727075"/>
                  </a:lnTo>
                  <a:lnTo>
                    <a:pt x="0" y="734047"/>
                  </a:lnTo>
                  <a:lnTo>
                    <a:pt x="13931" y="734047"/>
                  </a:lnTo>
                  <a:lnTo>
                    <a:pt x="13931" y="720102"/>
                  </a:lnTo>
                  <a:close/>
                </a:path>
                <a:path w="5368925" h="1355725">
                  <a:moveTo>
                    <a:pt x="41808" y="775843"/>
                  </a:moveTo>
                  <a:lnTo>
                    <a:pt x="27876" y="775843"/>
                  </a:lnTo>
                  <a:lnTo>
                    <a:pt x="27876" y="782815"/>
                  </a:lnTo>
                  <a:lnTo>
                    <a:pt x="27876" y="789787"/>
                  </a:lnTo>
                  <a:lnTo>
                    <a:pt x="41808" y="789787"/>
                  </a:lnTo>
                  <a:lnTo>
                    <a:pt x="41808" y="775843"/>
                  </a:lnTo>
                  <a:close/>
                </a:path>
                <a:path w="5368925" h="1355725">
                  <a:moveTo>
                    <a:pt x="41808" y="747966"/>
                  </a:moveTo>
                  <a:lnTo>
                    <a:pt x="27876" y="747966"/>
                  </a:lnTo>
                  <a:lnTo>
                    <a:pt x="27876" y="754938"/>
                  </a:lnTo>
                  <a:lnTo>
                    <a:pt x="27876" y="761911"/>
                  </a:lnTo>
                  <a:lnTo>
                    <a:pt x="41808" y="761911"/>
                  </a:lnTo>
                  <a:lnTo>
                    <a:pt x="41808" y="747966"/>
                  </a:lnTo>
                  <a:close/>
                </a:path>
                <a:path w="5368925" h="1355725">
                  <a:moveTo>
                    <a:pt x="41808" y="720102"/>
                  </a:moveTo>
                  <a:lnTo>
                    <a:pt x="27876" y="720102"/>
                  </a:lnTo>
                  <a:lnTo>
                    <a:pt x="27876" y="727075"/>
                  </a:lnTo>
                  <a:lnTo>
                    <a:pt x="27876" y="734047"/>
                  </a:lnTo>
                  <a:lnTo>
                    <a:pt x="41808" y="734047"/>
                  </a:lnTo>
                  <a:lnTo>
                    <a:pt x="41808" y="720102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43"/>
                  </a:moveTo>
                  <a:lnTo>
                    <a:pt x="55740" y="775843"/>
                  </a:lnTo>
                  <a:lnTo>
                    <a:pt x="55740" y="782815"/>
                  </a:lnTo>
                  <a:lnTo>
                    <a:pt x="55740" y="789787"/>
                  </a:lnTo>
                  <a:lnTo>
                    <a:pt x="69672" y="789787"/>
                  </a:lnTo>
                  <a:lnTo>
                    <a:pt x="69672" y="775843"/>
                  </a:lnTo>
                  <a:close/>
                </a:path>
                <a:path w="5368925" h="1355725">
                  <a:moveTo>
                    <a:pt x="69672" y="747966"/>
                  </a:moveTo>
                  <a:lnTo>
                    <a:pt x="55740" y="747966"/>
                  </a:lnTo>
                  <a:lnTo>
                    <a:pt x="55740" y="754938"/>
                  </a:lnTo>
                  <a:lnTo>
                    <a:pt x="55740" y="761911"/>
                  </a:lnTo>
                  <a:lnTo>
                    <a:pt x="69672" y="761911"/>
                  </a:lnTo>
                  <a:lnTo>
                    <a:pt x="69672" y="747966"/>
                  </a:lnTo>
                  <a:close/>
                </a:path>
                <a:path w="5368925" h="1355725">
                  <a:moveTo>
                    <a:pt x="69672" y="720102"/>
                  </a:moveTo>
                  <a:lnTo>
                    <a:pt x="55740" y="720102"/>
                  </a:lnTo>
                  <a:lnTo>
                    <a:pt x="55740" y="727075"/>
                  </a:lnTo>
                  <a:lnTo>
                    <a:pt x="55740" y="734047"/>
                  </a:lnTo>
                  <a:lnTo>
                    <a:pt x="69672" y="734047"/>
                  </a:lnTo>
                  <a:lnTo>
                    <a:pt x="69672" y="720102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9" name="object 9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990000" y="171163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2544" y="41402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00750" y="4826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89852" y="39624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9032" y="1795049"/>
              <a:ext cx="97549" cy="264784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087539" y="1116773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30"/>
                  </a:moveTo>
                  <a:lnTo>
                    <a:pt x="0" y="775830"/>
                  </a:lnTo>
                  <a:lnTo>
                    <a:pt x="0" y="782802"/>
                  </a:lnTo>
                  <a:lnTo>
                    <a:pt x="0" y="789774"/>
                  </a:lnTo>
                  <a:lnTo>
                    <a:pt x="13931" y="789774"/>
                  </a:lnTo>
                  <a:lnTo>
                    <a:pt x="13931" y="775830"/>
                  </a:lnTo>
                  <a:close/>
                </a:path>
                <a:path w="5368925" h="1355725">
                  <a:moveTo>
                    <a:pt x="13931" y="747953"/>
                  </a:moveTo>
                  <a:lnTo>
                    <a:pt x="0" y="747953"/>
                  </a:lnTo>
                  <a:lnTo>
                    <a:pt x="0" y="754926"/>
                  </a:lnTo>
                  <a:lnTo>
                    <a:pt x="0" y="761898"/>
                  </a:lnTo>
                  <a:lnTo>
                    <a:pt x="13931" y="761898"/>
                  </a:lnTo>
                  <a:lnTo>
                    <a:pt x="13931" y="747953"/>
                  </a:lnTo>
                  <a:close/>
                </a:path>
                <a:path w="5368925" h="1355725">
                  <a:moveTo>
                    <a:pt x="13931" y="720090"/>
                  </a:moveTo>
                  <a:lnTo>
                    <a:pt x="0" y="720090"/>
                  </a:lnTo>
                  <a:lnTo>
                    <a:pt x="0" y="727062"/>
                  </a:lnTo>
                  <a:lnTo>
                    <a:pt x="0" y="734034"/>
                  </a:lnTo>
                  <a:lnTo>
                    <a:pt x="13931" y="734034"/>
                  </a:lnTo>
                  <a:lnTo>
                    <a:pt x="13931" y="720090"/>
                  </a:lnTo>
                  <a:close/>
                </a:path>
                <a:path w="5368925" h="1355725">
                  <a:moveTo>
                    <a:pt x="41808" y="775830"/>
                  </a:moveTo>
                  <a:lnTo>
                    <a:pt x="27876" y="775830"/>
                  </a:lnTo>
                  <a:lnTo>
                    <a:pt x="27876" y="782802"/>
                  </a:lnTo>
                  <a:lnTo>
                    <a:pt x="27876" y="789774"/>
                  </a:lnTo>
                  <a:lnTo>
                    <a:pt x="41808" y="789774"/>
                  </a:lnTo>
                  <a:lnTo>
                    <a:pt x="41808" y="775830"/>
                  </a:lnTo>
                  <a:close/>
                </a:path>
                <a:path w="5368925" h="1355725">
                  <a:moveTo>
                    <a:pt x="41808" y="747953"/>
                  </a:moveTo>
                  <a:lnTo>
                    <a:pt x="27876" y="747953"/>
                  </a:lnTo>
                  <a:lnTo>
                    <a:pt x="27876" y="754926"/>
                  </a:lnTo>
                  <a:lnTo>
                    <a:pt x="27876" y="761898"/>
                  </a:lnTo>
                  <a:lnTo>
                    <a:pt x="41808" y="761898"/>
                  </a:lnTo>
                  <a:lnTo>
                    <a:pt x="41808" y="747953"/>
                  </a:lnTo>
                  <a:close/>
                </a:path>
                <a:path w="5368925" h="1355725">
                  <a:moveTo>
                    <a:pt x="41808" y="720090"/>
                  </a:moveTo>
                  <a:lnTo>
                    <a:pt x="27876" y="720090"/>
                  </a:lnTo>
                  <a:lnTo>
                    <a:pt x="27876" y="727062"/>
                  </a:lnTo>
                  <a:lnTo>
                    <a:pt x="27876" y="734034"/>
                  </a:lnTo>
                  <a:lnTo>
                    <a:pt x="41808" y="734034"/>
                  </a:lnTo>
                  <a:lnTo>
                    <a:pt x="41808" y="720090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30"/>
                  </a:moveTo>
                  <a:lnTo>
                    <a:pt x="55740" y="775830"/>
                  </a:lnTo>
                  <a:lnTo>
                    <a:pt x="55740" y="782802"/>
                  </a:lnTo>
                  <a:lnTo>
                    <a:pt x="55740" y="789774"/>
                  </a:lnTo>
                  <a:lnTo>
                    <a:pt x="69672" y="789774"/>
                  </a:lnTo>
                  <a:lnTo>
                    <a:pt x="69672" y="775830"/>
                  </a:lnTo>
                  <a:close/>
                </a:path>
                <a:path w="5368925" h="1355725">
                  <a:moveTo>
                    <a:pt x="69672" y="747953"/>
                  </a:moveTo>
                  <a:lnTo>
                    <a:pt x="55740" y="747953"/>
                  </a:lnTo>
                  <a:lnTo>
                    <a:pt x="55740" y="754926"/>
                  </a:lnTo>
                  <a:lnTo>
                    <a:pt x="55740" y="761898"/>
                  </a:lnTo>
                  <a:lnTo>
                    <a:pt x="69672" y="761898"/>
                  </a:lnTo>
                  <a:lnTo>
                    <a:pt x="69672" y="747953"/>
                  </a:lnTo>
                  <a:close/>
                </a:path>
                <a:path w="5368925" h="1355725">
                  <a:moveTo>
                    <a:pt x="69672" y="720090"/>
                  </a:moveTo>
                  <a:lnTo>
                    <a:pt x="55740" y="720090"/>
                  </a:lnTo>
                  <a:lnTo>
                    <a:pt x="55740" y="727062"/>
                  </a:lnTo>
                  <a:lnTo>
                    <a:pt x="55740" y="734034"/>
                  </a:lnTo>
                  <a:lnTo>
                    <a:pt x="69672" y="734034"/>
                  </a:lnTo>
                  <a:lnTo>
                    <a:pt x="69672" y="720090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" name="object 17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18" name="object 18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990003" y="46140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21" name="object 21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6720949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7296950" y="199916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" name="object 25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26" name="object 26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6720949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296950" y="1267535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</p:grpSp>
      <p:sp>
        <p:nvSpPr>
          <p:cNvPr id="30" name="object 30"/>
          <p:cNvSpPr txBox="1"/>
          <p:nvPr/>
        </p:nvSpPr>
        <p:spPr>
          <a:xfrm>
            <a:off x="1710491" y="1057941"/>
            <a:ext cx="323659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Выя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ление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600" spc="2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ушений</a:t>
            </a:r>
            <a:endParaRPr sz="16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ж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ании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ла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трой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тве 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города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07950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Нео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димо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пров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учном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жиме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мониторинга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состоя-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ъ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ек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жили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но-коммунального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хозяйства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292225">
              <a:lnSpc>
                <a:spcPct val="100000"/>
              </a:lnSpc>
              <a:spcBef>
                <a:spcPts val="85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Искусственная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нейронная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сеть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(ИНС)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обучена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выявлять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25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типов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ушений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фере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ЖКХ.</a:t>
            </a:r>
            <a:endParaRPr sz="800">
              <a:latin typeface="Trebuchet MS"/>
              <a:cs typeface="Trebuchet MS"/>
            </a:endParaRPr>
          </a:p>
          <a:p>
            <a:pPr marL="89535" marR="424180">
              <a:lnSpc>
                <a:spcPct val="100000"/>
              </a:lnSpc>
              <a:spcBef>
                <a:spcPts val="570"/>
              </a:spcBef>
            </a:pP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ИНС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получает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анализирует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наличие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признаков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нарушений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скриншоты,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полученные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видеокамер городской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системы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видеонаблюдения.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Скриншоты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выявленными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нарушениями,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так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же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их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метаданные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(в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том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числе информация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координатах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нарушения)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направляются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городским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службам,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которые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оперативно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проводят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работы.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90000" y="4390811"/>
            <a:ext cx="206502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Количество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скриншотов,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проанализированных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ИН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90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ср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днем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302613" y="4658475"/>
            <a:ext cx="1837689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Количество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скриншотов,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отправленных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для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анализа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5">
                <a:solidFill>
                  <a:srgbClr val="FFFFFF"/>
                </a:solidFill>
                <a:latin typeface="Trebuchet MS"/>
                <a:cs typeface="Trebuchet MS"/>
              </a:rPr>
              <a:t>ИС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Ц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Ф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АП*,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ло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60274" y="4998719"/>
            <a:ext cx="7321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95" b="1">
                <a:solidFill>
                  <a:srgbClr val="FFFFFF"/>
                </a:solidFill>
                <a:latin typeface="Trebuchet MS"/>
                <a:cs typeface="Trebuchet MS"/>
              </a:rPr>
              <a:t>1,2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млн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м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яц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302613" y="4998719"/>
            <a:ext cx="7816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r>
              <a:rPr dirty="0" sz="800" spc="-95" b="1">
                <a:solidFill>
                  <a:srgbClr val="FFFFFF"/>
                </a:solidFill>
                <a:latin typeface="Trebuchet MS"/>
                <a:cs typeface="Trebuchet MS"/>
              </a:rPr>
              <a:t>15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м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яц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445772" y="4989273"/>
            <a:ext cx="298577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5">
                <a:solidFill>
                  <a:srgbClr val="231F20"/>
                </a:solidFill>
                <a:latin typeface="Trebuchet MS"/>
                <a:cs typeface="Trebuchet MS"/>
              </a:rPr>
              <a:t>ИС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ЦАФАП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информационная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центра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автоматизированной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фиксации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административных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правонарушений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  <a:spcBef>
                <a:spcPts val="5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41" name="object 4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3535336"/>
            <a:ext cx="402886" cy="484672"/>
          </a:xfrm>
          <a:prstGeom prst="rect">
            <a:avLst/>
          </a:prstGeom>
        </p:spPr>
      </p:pic>
      <p:pic>
        <p:nvPicPr>
          <p:cNvPr id="42" name="object 4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2664464"/>
            <a:ext cx="402886" cy="484675"/>
          </a:xfrm>
          <a:prstGeom prst="rect">
            <a:avLst/>
          </a:prstGeom>
        </p:spPr>
      </p:pic>
      <p:grpSp>
        <p:nvGrpSpPr>
          <p:cNvPr id="43" name="object 43"/>
          <p:cNvGrpSpPr/>
          <p:nvPr/>
        </p:nvGrpSpPr>
        <p:grpSpPr>
          <a:xfrm>
            <a:off x="5773760" y="1094320"/>
            <a:ext cx="4126865" cy="1355725"/>
            <a:chOff x="5773760" y="1094320"/>
            <a:chExt cx="4126865" cy="1355725"/>
          </a:xfrm>
        </p:grpSpPr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48603" y="1241415"/>
              <a:ext cx="173700" cy="180279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5773750" y="1227073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5">
                  <a:moveTo>
                    <a:pt x="81000" y="194957"/>
                  </a:moveTo>
                  <a:lnTo>
                    <a:pt x="33743" y="194957"/>
                  </a:lnTo>
                  <a:lnTo>
                    <a:pt x="33743" y="166890"/>
                  </a:lnTo>
                  <a:lnTo>
                    <a:pt x="20675" y="166890"/>
                  </a:lnTo>
                  <a:lnTo>
                    <a:pt x="20675" y="208457"/>
                  </a:lnTo>
                  <a:lnTo>
                    <a:pt x="81000" y="208457"/>
                  </a:lnTo>
                  <a:lnTo>
                    <a:pt x="81000" y="194957"/>
                  </a:lnTo>
                  <a:close/>
                </a:path>
                <a:path w="323850" h="208915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5">
                  <a:moveTo>
                    <a:pt x="302717" y="166890"/>
                  </a:moveTo>
                  <a:lnTo>
                    <a:pt x="289648" y="166890"/>
                  </a:lnTo>
                  <a:lnTo>
                    <a:pt x="289648" y="194957"/>
                  </a:lnTo>
                  <a:lnTo>
                    <a:pt x="242392" y="194957"/>
                  </a:lnTo>
                  <a:lnTo>
                    <a:pt x="242392" y="208457"/>
                  </a:lnTo>
                  <a:lnTo>
                    <a:pt x="302717" y="208457"/>
                  </a:lnTo>
                  <a:lnTo>
                    <a:pt x="302717" y="166890"/>
                  </a:lnTo>
                  <a:close/>
                </a:path>
                <a:path w="323850" h="208915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5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01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82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399"/>
                  </a:lnTo>
                  <a:lnTo>
                    <a:pt x="67767" y="148945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86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58"/>
                  </a:lnTo>
                  <a:lnTo>
                    <a:pt x="255054" y="59512"/>
                  </a:lnTo>
                  <a:lnTo>
                    <a:pt x="288036" y="85115"/>
                  </a:lnTo>
                  <a:lnTo>
                    <a:pt x="307492" y="104228"/>
                  </a:lnTo>
                  <a:lnTo>
                    <a:pt x="307492" y="85001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60"/>
                  </a:lnTo>
                  <a:lnTo>
                    <a:pt x="49720" y="55587"/>
                  </a:lnTo>
                  <a:lnTo>
                    <a:pt x="15760" y="84963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69"/>
                  </a:lnTo>
                  <a:lnTo>
                    <a:pt x="99644" y="181597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791441" y="1816099"/>
              <a:ext cx="288010" cy="31557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9" name="object 49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1" name="object 51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52" name="object 52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" name="object 54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55" name="object 55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6720949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7296950" y="661351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" name="object 59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60" name="object 60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720949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7296950" y="58819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" name="object 6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64" name="object 64"/>
          <p:cNvSpPr txBox="1"/>
          <p:nvPr/>
        </p:nvSpPr>
        <p:spPr>
          <a:xfrm>
            <a:off x="1710491" y="5672292"/>
            <a:ext cx="3305175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Нейронная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ть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выя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ления  </a:t>
            </a: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600" spc="2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ушений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иму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щ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твенно- 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зем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льной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фере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сп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тни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овым  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снимкам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81280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Долгая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ручная 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об- </a:t>
            </a:r>
            <a:r>
              <a:rPr dirty="0" sz="800" spc="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работка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большого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объема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целью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выя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зарег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трированных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ъ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ек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ов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недвижимости</a:t>
            </a:r>
            <a:endParaRPr sz="800">
              <a:latin typeface="Trebuchet MS"/>
              <a:cs typeface="Trebuchet MS"/>
            </a:endParaRPr>
          </a:p>
          <a:p>
            <a:pPr marL="197485" marR="8001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Сложность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выявления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несогласованных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из-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менений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внешне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ви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зданий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27329">
              <a:lnSpc>
                <a:spcPct val="100000"/>
              </a:lnSpc>
              <a:spcBef>
                <a:spcPts val="85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Искусственная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нейронная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сеть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(ИНС)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обучена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выявлять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3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типа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изменений</a:t>
            </a:r>
            <a:r>
              <a:rPr dirty="0" sz="800" spc="18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городской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среде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(на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спутниковых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снимках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различные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даты)</a:t>
            </a:r>
            <a:endParaRPr sz="800">
              <a:latin typeface="Trebuchet MS"/>
              <a:cs typeface="Trebuchet MS"/>
            </a:endParaRPr>
          </a:p>
          <a:p>
            <a:pPr marL="89535" marR="346710">
              <a:lnSpc>
                <a:spcPct val="100000"/>
              </a:lnSpc>
              <a:spcBef>
                <a:spcPts val="285"/>
              </a:spcBef>
            </a:pP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ИНС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получает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анализирует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наличие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признаков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изменений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городской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среде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спутниковые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снимки,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загружаемые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систему сотрудниками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Государственной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инспекции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контролю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использованием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объектов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недвижимости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Москвы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(ГИН).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Скриншоты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выявленными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изменениями,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так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же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метаданные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(в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том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числе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координатах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бокса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нарушением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фотографии)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направляются</a:t>
            </a:r>
            <a:endParaRPr sz="8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информационную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ему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чи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а.</a:t>
            </a:r>
            <a:endParaRPr sz="800">
              <a:latin typeface="Trebuchet MS"/>
              <a:cs typeface="Trebuchet MS"/>
            </a:endParaRPr>
          </a:p>
          <a:p>
            <a:pPr marL="89535" marR="741045">
              <a:lnSpc>
                <a:spcPct val="100000"/>
              </a:lnSpc>
              <a:spcBef>
                <a:spcPts val="284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Сотрудники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ГИН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проводят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модерацию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присланных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ИНС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скриншотов,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после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чего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выявленным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изменениям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проводятся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камеральные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проверки.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990000" y="9005161"/>
            <a:ext cx="176530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трудозатрат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при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проведении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сравнительного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анализа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снимков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302613" y="9272824"/>
            <a:ext cx="1958339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точности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обнаружения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изменений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снимках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городской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среды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060274" y="9613069"/>
            <a:ext cx="3562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302613" y="9613069"/>
            <a:ext cx="3435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9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74" name="object 7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7266703"/>
            <a:ext cx="402886" cy="484675"/>
          </a:xfrm>
          <a:prstGeom prst="rect">
            <a:avLst/>
          </a:prstGeom>
        </p:spPr>
      </p:pic>
      <p:pic>
        <p:nvPicPr>
          <p:cNvPr id="75" name="object 7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8149683"/>
            <a:ext cx="402886" cy="484675"/>
          </a:xfrm>
          <a:prstGeom prst="rect">
            <a:avLst/>
          </a:prstGeom>
        </p:spPr>
      </p:pic>
      <p:grpSp>
        <p:nvGrpSpPr>
          <p:cNvPr id="76" name="object 76"/>
          <p:cNvGrpSpPr/>
          <p:nvPr/>
        </p:nvGrpSpPr>
        <p:grpSpPr>
          <a:xfrm>
            <a:off x="5697859" y="5718416"/>
            <a:ext cx="4202430" cy="1355725"/>
            <a:chOff x="5697859" y="5718416"/>
            <a:chExt cx="4202430" cy="1355725"/>
          </a:xfrm>
        </p:grpSpPr>
        <p:sp>
          <p:nvSpPr>
            <p:cNvPr id="77" name="object 77"/>
            <p:cNvSpPr/>
            <p:nvPr/>
          </p:nvSpPr>
          <p:spPr>
            <a:xfrm>
              <a:off x="5807833" y="5970823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39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5"/>
                  </a:lnTo>
                  <a:lnTo>
                    <a:pt x="4979" y="164997"/>
                  </a:lnTo>
                  <a:lnTo>
                    <a:pt x="27893" y="208571"/>
                  </a:lnTo>
                  <a:lnTo>
                    <a:pt x="67044" y="241081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39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876444" y="6039533"/>
              <a:ext cx="118008" cy="118224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5697855" y="5950419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5">
                  <a:moveTo>
                    <a:pt x="119011" y="0"/>
                  </a:moveTo>
                  <a:lnTo>
                    <a:pt x="30378" y="0"/>
                  </a:lnTo>
                  <a:lnTo>
                    <a:pt x="30378" y="59105"/>
                  </a:lnTo>
                  <a:lnTo>
                    <a:pt x="49568" y="59105"/>
                  </a:lnTo>
                  <a:lnTo>
                    <a:pt x="49568" y="19189"/>
                  </a:lnTo>
                  <a:lnTo>
                    <a:pt x="119011" y="19189"/>
                  </a:lnTo>
                  <a:lnTo>
                    <a:pt x="119011" y="0"/>
                  </a:lnTo>
                  <a:close/>
                </a:path>
                <a:path w="475614" h="296545">
                  <a:moveTo>
                    <a:pt x="119024" y="277266"/>
                  </a:moveTo>
                  <a:lnTo>
                    <a:pt x="49580" y="277266"/>
                  </a:lnTo>
                  <a:lnTo>
                    <a:pt x="49580" y="237363"/>
                  </a:lnTo>
                  <a:lnTo>
                    <a:pt x="30378" y="237363"/>
                  </a:lnTo>
                  <a:lnTo>
                    <a:pt x="30378" y="296468"/>
                  </a:lnTo>
                  <a:lnTo>
                    <a:pt x="119024" y="296468"/>
                  </a:lnTo>
                  <a:lnTo>
                    <a:pt x="119024" y="277266"/>
                  </a:lnTo>
                  <a:close/>
                </a:path>
                <a:path w="475614" h="296545">
                  <a:moveTo>
                    <a:pt x="444804" y="237363"/>
                  </a:moveTo>
                  <a:lnTo>
                    <a:pt x="425602" y="237363"/>
                  </a:lnTo>
                  <a:lnTo>
                    <a:pt x="425602" y="277266"/>
                  </a:lnTo>
                  <a:lnTo>
                    <a:pt x="356158" y="277266"/>
                  </a:lnTo>
                  <a:lnTo>
                    <a:pt x="356158" y="296468"/>
                  </a:lnTo>
                  <a:lnTo>
                    <a:pt x="444804" y="296468"/>
                  </a:lnTo>
                  <a:lnTo>
                    <a:pt x="444804" y="237363"/>
                  </a:lnTo>
                  <a:close/>
                </a:path>
                <a:path w="475614" h="296545">
                  <a:moveTo>
                    <a:pt x="444804" y="0"/>
                  </a:moveTo>
                  <a:lnTo>
                    <a:pt x="356158" y="0"/>
                  </a:lnTo>
                  <a:lnTo>
                    <a:pt x="356158" y="19189"/>
                  </a:lnTo>
                  <a:lnTo>
                    <a:pt x="425602" y="19189"/>
                  </a:lnTo>
                  <a:lnTo>
                    <a:pt x="425602" y="59105"/>
                  </a:lnTo>
                  <a:lnTo>
                    <a:pt x="444804" y="59105"/>
                  </a:lnTo>
                  <a:lnTo>
                    <a:pt x="444804" y="0"/>
                  </a:lnTo>
                  <a:close/>
                </a:path>
                <a:path w="475614" h="296545">
                  <a:moveTo>
                    <a:pt x="475208" y="145580"/>
                  </a:moveTo>
                  <a:lnTo>
                    <a:pt x="472135" y="141986"/>
                  </a:lnTo>
                  <a:lnTo>
                    <a:pt x="462203" y="131203"/>
                  </a:lnTo>
                  <a:lnTo>
                    <a:pt x="451827" y="121323"/>
                  </a:lnTo>
                  <a:lnTo>
                    <a:pt x="451827" y="148234"/>
                  </a:lnTo>
                  <a:lnTo>
                    <a:pt x="428002" y="171259"/>
                  </a:lnTo>
                  <a:lnTo>
                    <a:pt x="388556" y="202641"/>
                  </a:lnTo>
                  <a:lnTo>
                    <a:pt x="336613" y="233210"/>
                  </a:lnTo>
                  <a:lnTo>
                    <a:pt x="275323" y="253771"/>
                  </a:lnTo>
                  <a:lnTo>
                    <a:pt x="236893" y="257454"/>
                  </a:lnTo>
                  <a:lnTo>
                    <a:pt x="176949" y="248399"/>
                  </a:lnTo>
                  <a:lnTo>
                    <a:pt x="123304" y="225907"/>
                  </a:lnTo>
                  <a:lnTo>
                    <a:pt x="78270" y="197027"/>
                  </a:lnTo>
                  <a:lnTo>
                    <a:pt x="44145" y="168795"/>
                  </a:lnTo>
                  <a:lnTo>
                    <a:pt x="23266" y="148221"/>
                  </a:lnTo>
                  <a:lnTo>
                    <a:pt x="44132" y="127647"/>
                  </a:lnTo>
                  <a:lnTo>
                    <a:pt x="78244" y="99402"/>
                  </a:lnTo>
                  <a:lnTo>
                    <a:pt x="123266" y="70523"/>
                  </a:lnTo>
                  <a:lnTo>
                    <a:pt x="176923" y="48044"/>
                  </a:lnTo>
                  <a:lnTo>
                    <a:pt x="236893" y="38989"/>
                  </a:lnTo>
                  <a:lnTo>
                    <a:pt x="296938" y="48056"/>
                  </a:lnTo>
                  <a:lnTo>
                    <a:pt x="350850" y="70535"/>
                  </a:lnTo>
                  <a:lnTo>
                    <a:pt x="396240" y="99415"/>
                  </a:lnTo>
                  <a:lnTo>
                    <a:pt x="430695" y="127660"/>
                  </a:lnTo>
                  <a:lnTo>
                    <a:pt x="451827" y="148234"/>
                  </a:lnTo>
                  <a:lnTo>
                    <a:pt x="451827" y="121323"/>
                  </a:lnTo>
                  <a:lnTo>
                    <a:pt x="401370" y="79032"/>
                  </a:lnTo>
                  <a:lnTo>
                    <a:pt x="354368" y="50368"/>
                  </a:lnTo>
                  <a:lnTo>
                    <a:pt x="298894" y="28511"/>
                  </a:lnTo>
                  <a:lnTo>
                    <a:pt x="236893" y="19799"/>
                  </a:lnTo>
                  <a:lnTo>
                    <a:pt x="174980" y="28511"/>
                  </a:lnTo>
                  <a:lnTo>
                    <a:pt x="119748" y="50393"/>
                  </a:lnTo>
                  <a:lnTo>
                    <a:pt x="73050" y="79057"/>
                  </a:lnTo>
                  <a:lnTo>
                    <a:pt x="36791" y="108127"/>
                  </a:lnTo>
                  <a:lnTo>
                    <a:pt x="2997" y="142036"/>
                  </a:lnTo>
                  <a:lnTo>
                    <a:pt x="0" y="145580"/>
                  </a:lnTo>
                  <a:lnTo>
                    <a:pt x="12" y="150876"/>
                  </a:lnTo>
                  <a:lnTo>
                    <a:pt x="36791" y="188341"/>
                  </a:lnTo>
                  <a:lnTo>
                    <a:pt x="73050" y="217411"/>
                  </a:lnTo>
                  <a:lnTo>
                    <a:pt x="119748" y="246075"/>
                  </a:lnTo>
                  <a:lnTo>
                    <a:pt x="174980" y="267957"/>
                  </a:lnTo>
                  <a:lnTo>
                    <a:pt x="236893" y="276656"/>
                  </a:lnTo>
                  <a:lnTo>
                    <a:pt x="247294" y="276402"/>
                  </a:lnTo>
                  <a:lnTo>
                    <a:pt x="257784" y="275653"/>
                  </a:lnTo>
                  <a:lnTo>
                    <a:pt x="268338" y="274383"/>
                  </a:lnTo>
                  <a:lnTo>
                    <a:pt x="278917" y="272618"/>
                  </a:lnTo>
                  <a:lnTo>
                    <a:pt x="325729" y="257454"/>
                  </a:lnTo>
                  <a:lnTo>
                    <a:pt x="340563" y="252653"/>
                  </a:lnTo>
                  <a:lnTo>
                    <a:pt x="393077" y="223100"/>
                  </a:lnTo>
                  <a:lnTo>
                    <a:pt x="434073" y="191719"/>
                  </a:lnTo>
                  <a:lnTo>
                    <a:pt x="472186" y="154419"/>
                  </a:lnTo>
                  <a:lnTo>
                    <a:pt x="475208" y="150876"/>
                  </a:lnTo>
                  <a:lnTo>
                    <a:pt x="475208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657999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82" name="object 8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59</a:t>
            </a:r>
          </a:p>
        </p:txBody>
      </p:sp>
      <p:sp>
        <p:nvSpPr>
          <p:cNvPr id="83" name="object 8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6" name="object 6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296950" y="199916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11" name="object 11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296950" y="1267535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16" name="object 16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990000" y="171163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2544" y="41402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00750" y="4826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89852" y="39624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9032" y="1795049"/>
              <a:ext cx="97549" cy="26478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1087539" y="1116773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30"/>
                  </a:moveTo>
                  <a:lnTo>
                    <a:pt x="0" y="775830"/>
                  </a:lnTo>
                  <a:lnTo>
                    <a:pt x="0" y="782802"/>
                  </a:lnTo>
                  <a:lnTo>
                    <a:pt x="0" y="789774"/>
                  </a:lnTo>
                  <a:lnTo>
                    <a:pt x="13931" y="789774"/>
                  </a:lnTo>
                  <a:lnTo>
                    <a:pt x="13931" y="775830"/>
                  </a:lnTo>
                  <a:close/>
                </a:path>
                <a:path w="5368925" h="1355725">
                  <a:moveTo>
                    <a:pt x="13931" y="747953"/>
                  </a:moveTo>
                  <a:lnTo>
                    <a:pt x="0" y="747953"/>
                  </a:lnTo>
                  <a:lnTo>
                    <a:pt x="0" y="754926"/>
                  </a:lnTo>
                  <a:lnTo>
                    <a:pt x="0" y="761898"/>
                  </a:lnTo>
                  <a:lnTo>
                    <a:pt x="13931" y="761898"/>
                  </a:lnTo>
                  <a:lnTo>
                    <a:pt x="13931" y="747953"/>
                  </a:lnTo>
                  <a:close/>
                </a:path>
                <a:path w="5368925" h="1355725">
                  <a:moveTo>
                    <a:pt x="13931" y="720090"/>
                  </a:moveTo>
                  <a:lnTo>
                    <a:pt x="0" y="720090"/>
                  </a:lnTo>
                  <a:lnTo>
                    <a:pt x="0" y="727062"/>
                  </a:lnTo>
                  <a:lnTo>
                    <a:pt x="0" y="734034"/>
                  </a:lnTo>
                  <a:lnTo>
                    <a:pt x="13931" y="734034"/>
                  </a:lnTo>
                  <a:lnTo>
                    <a:pt x="13931" y="720090"/>
                  </a:lnTo>
                  <a:close/>
                </a:path>
                <a:path w="5368925" h="1355725">
                  <a:moveTo>
                    <a:pt x="41808" y="775830"/>
                  </a:moveTo>
                  <a:lnTo>
                    <a:pt x="27876" y="775830"/>
                  </a:lnTo>
                  <a:lnTo>
                    <a:pt x="27876" y="782802"/>
                  </a:lnTo>
                  <a:lnTo>
                    <a:pt x="27876" y="789774"/>
                  </a:lnTo>
                  <a:lnTo>
                    <a:pt x="41808" y="789774"/>
                  </a:lnTo>
                  <a:lnTo>
                    <a:pt x="41808" y="775830"/>
                  </a:lnTo>
                  <a:close/>
                </a:path>
                <a:path w="5368925" h="1355725">
                  <a:moveTo>
                    <a:pt x="41808" y="747953"/>
                  </a:moveTo>
                  <a:lnTo>
                    <a:pt x="27876" y="747953"/>
                  </a:lnTo>
                  <a:lnTo>
                    <a:pt x="27876" y="754926"/>
                  </a:lnTo>
                  <a:lnTo>
                    <a:pt x="27876" y="761898"/>
                  </a:lnTo>
                  <a:lnTo>
                    <a:pt x="41808" y="761898"/>
                  </a:lnTo>
                  <a:lnTo>
                    <a:pt x="41808" y="747953"/>
                  </a:lnTo>
                  <a:close/>
                </a:path>
                <a:path w="5368925" h="1355725">
                  <a:moveTo>
                    <a:pt x="41808" y="720090"/>
                  </a:moveTo>
                  <a:lnTo>
                    <a:pt x="27876" y="720090"/>
                  </a:lnTo>
                  <a:lnTo>
                    <a:pt x="27876" y="727062"/>
                  </a:lnTo>
                  <a:lnTo>
                    <a:pt x="27876" y="734034"/>
                  </a:lnTo>
                  <a:lnTo>
                    <a:pt x="41808" y="734034"/>
                  </a:lnTo>
                  <a:lnTo>
                    <a:pt x="41808" y="720090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30"/>
                  </a:moveTo>
                  <a:lnTo>
                    <a:pt x="55740" y="775830"/>
                  </a:lnTo>
                  <a:lnTo>
                    <a:pt x="55740" y="782802"/>
                  </a:lnTo>
                  <a:lnTo>
                    <a:pt x="55740" y="789774"/>
                  </a:lnTo>
                  <a:lnTo>
                    <a:pt x="69672" y="789774"/>
                  </a:lnTo>
                  <a:lnTo>
                    <a:pt x="69672" y="775830"/>
                  </a:lnTo>
                  <a:close/>
                </a:path>
                <a:path w="5368925" h="1355725">
                  <a:moveTo>
                    <a:pt x="69672" y="747953"/>
                  </a:moveTo>
                  <a:lnTo>
                    <a:pt x="55740" y="747953"/>
                  </a:lnTo>
                  <a:lnTo>
                    <a:pt x="55740" y="754926"/>
                  </a:lnTo>
                  <a:lnTo>
                    <a:pt x="55740" y="761898"/>
                  </a:lnTo>
                  <a:lnTo>
                    <a:pt x="69672" y="761898"/>
                  </a:lnTo>
                  <a:lnTo>
                    <a:pt x="69672" y="747953"/>
                  </a:lnTo>
                  <a:close/>
                </a:path>
                <a:path w="5368925" h="1355725">
                  <a:moveTo>
                    <a:pt x="69672" y="720090"/>
                  </a:moveTo>
                  <a:lnTo>
                    <a:pt x="55740" y="720090"/>
                  </a:lnTo>
                  <a:lnTo>
                    <a:pt x="55740" y="727062"/>
                  </a:lnTo>
                  <a:lnTo>
                    <a:pt x="55740" y="734034"/>
                  </a:lnTo>
                  <a:lnTo>
                    <a:pt x="69672" y="734034"/>
                  </a:lnTo>
                  <a:lnTo>
                    <a:pt x="69672" y="720090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22" name="object 22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990000" y="632598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99032" y="6409399"/>
              <a:ext cx="97549" cy="26478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1087539" y="5731115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43"/>
                  </a:moveTo>
                  <a:lnTo>
                    <a:pt x="0" y="775843"/>
                  </a:lnTo>
                  <a:lnTo>
                    <a:pt x="0" y="782815"/>
                  </a:lnTo>
                  <a:lnTo>
                    <a:pt x="0" y="789787"/>
                  </a:lnTo>
                  <a:lnTo>
                    <a:pt x="13931" y="789787"/>
                  </a:lnTo>
                  <a:lnTo>
                    <a:pt x="13931" y="775843"/>
                  </a:lnTo>
                  <a:close/>
                </a:path>
                <a:path w="5368925" h="1355725">
                  <a:moveTo>
                    <a:pt x="13931" y="747966"/>
                  </a:moveTo>
                  <a:lnTo>
                    <a:pt x="0" y="747966"/>
                  </a:lnTo>
                  <a:lnTo>
                    <a:pt x="0" y="754938"/>
                  </a:lnTo>
                  <a:lnTo>
                    <a:pt x="0" y="761911"/>
                  </a:lnTo>
                  <a:lnTo>
                    <a:pt x="13931" y="761911"/>
                  </a:lnTo>
                  <a:lnTo>
                    <a:pt x="13931" y="747966"/>
                  </a:lnTo>
                  <a:close/>
                </a:path>
                <a:path w="5368925" h="1355725">
                  <a:moveTo>
                    <a:pt x="13931" y="720102"/>
                  </a:moveTo>
                  <a:lnTo>
                    <a:pt x="0" y="720102"/>
                  </a:lnTo>
                  <a:lnTo>
                    <a:pt x="0" y="727075"/>
                  </a:lnTo>
                  <a:lnTo>
                    <a:pt x="0" y="734047"/>
                  </a:lnTo>
                  <a:lnTo>
                    <a:pt x="13931" y="734047"/>
                  </a:lnTo>
                  <a:lnTo>
                    <a:pt x="13931" y="720102"/>
                  </a:lnTo>
                  <a:close/>
                </a:path>
                <a:path w="5368925" h="1355725">
                  <a:moveTo>
                    <a:pt x="41808" y="775843"/>
                  </a:moveTo>
                  <a:lnTo>
                    <a:pt x="27876" y="775843"/>
                  </a:lnTo>
                  <a:lnTo>
                    <a:pt x="27876" y="782815"/>
                  </a:lnTo>
                  <a:lnTo>
                    <a:pt x="27876" y="789787"/>
                  </a:lnTo>
                  <a:lnTo>
                    <a:pt x="41808" y="789787"/>
                  </a:lnTo>
                  <a:lnTo>
                    <a:pt x="41808" y="775843"/>
                  </a:lnTo>
                  <a:close/>
                </a:path>
                <a:path w="5368925" h="1355725">
                  <a:moveTo>
                    <a:pt x="41808" y="747966"/>
                  </a:moveTo>
                  <a:lnTo>
                    <a:pt x="27876" y="747966"/>
                  </a:lnTo>
                  <a:lnTo>
                    <a:pt x="27876" y="754938"/>
                  </a:lnTo>
                  <a:lnTo>
                    <a:pt x="27876" y="761911"/>
                  </a:lnTo>
                  <a:lnTo>
                    <a:pt x="41808" y="761911"/>
                  </a:lnTo>
                  <a:lnTo>
                    <a:pt x="41808" y="747966"/>
                  </a:lnTo>
                  <a:close/>
                </a:path>
                <a:path w="5368925" h="1355725">
                  <a:moveTo>
                    <a:pt x="41808" y="720102"/>
                  </a:moveTo>
                  <a:lnTo>
                    <a:pt x="27876" y="720102"/>
                  </a:lnTo>
                  <a:lnTo>
                    <a:pt x="27876" y="727075"/>
                  </a:lnTo>
                  <a:lnTo>
                    <a:pt x="27876" y="734047"/>
                  </a:lnTo>
                  <a:lnTo>
                    <a:pt x="41808" y="734047"/>
                  </a:lnTo>
                  <a:lnTo>
                    <a:pt x="41808" y="720102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43"/>
                  </a:moveTo>
                  <a:lnTo>
                    <a:pt x="55740" y="775843"/>
                  </a:lnTo>
                  <a:lnTo>
                    <a:pt x="55740" y="782815"/>
                  </a:lnTo>
                  <a:lnTo>
                    <a:pt x="55740" y="789787"/>
                  </a:lnTo>
                  <a:lnTo>
                    <a:pt x="69672" y="789787"/>
                  </a:lnTo>
                  <a:lnTo>
                    <a:pt x="69672" y="775843"/>
                  </a:lnTo>
                  <a:close/>
                </a:path>
                <a:path w="5368925" h="1355725">
                  <a:moveTo>
                    <a:pt x="69672" y="747966"/>
                  </a:moveTo>
                  <a:lnTo>
                    <a:pt x="55740" y="747966"/>
                  </a:lnTo>
                  <a:lnTo>
                    <a:pt x="55740" y="754938"/>
                  </a:lnTo>
                  <a:lnTo>
                    <a:pt x="55740" y="761911"/>
                  </a:lnTo>
                  <a:lnTo>
                    <a:pt x="69672" y="761911"/>
                  </a:lnTo>
                  <a:lnTo>
                    <a:pt x="69672" y="747966"/>
                  </a:lnTo>
                  <a:close/>
                </a:path>
                <a:path w="5368925" h="1355725">
                  <a:moveTo>
                    <a:pt x="69672" y="720102"/>
                  </a:moveTo>
                  <a:lnTo>
                    <a:pt x="55740" y="720102"/>
                  </a:lnTo>
                  <a:lnTo>
                    <a:pt x="55740" y="727075"/>
                  </a:lnTo>
                  <a:lnTo>
                    <a:pt x="55740" y="734047"/>
                  </a:lnTo>
                  <a:lnTo>
                    <a:pt x="69672" y="734047"/>
                  </a:lnTo>
                  <a:lnTo>
                    <a:pt x="69672" y="720102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 txBox="1"/>
          <p:nvPr/>
        </p:nvSpPr>
        <p:spPr>
          <a:xfrm>
            <a:off x="1710491" y="1057941"/>
            <a:ext cx="2602865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омобильный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омпле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с 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выя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ления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600" spc="25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ушений 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ж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ании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135" b="1">
                <a:solidFill>
                  <a:srgbClr val="3763AF"/>
                </a:solidFill>
                <a:latin typeface="Trebuchet MS"/>
                <a:cs typeface="Trebuchet MS"/>
              </a:rPr>
              <a:t>ъ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ек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ов 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дорожного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хозяйства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7429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Низкая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скорость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ручной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обработки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нарушений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вви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льшо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ъ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ема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данных</a:t>
            </a:r>
            <a:endParaRPr sz="800">
              <a:latin typeface="Trebuchet MS"/>
              <a:cs typeface="Trebuchet MS"/>
            </a:endParaRPr>
          </a:p>
          <a:p>
            <a:pPr algn="just" marL="197485" marR="18224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Нео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димо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пов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ы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шения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оро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реа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гирования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ских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служб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405130">
              <a:lnSpc>
                <a:spcPct val="100000"/>
              </a:lnSpc>
              <a:spcBef>
                <a:spcPts val="85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Искусственная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нейронная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сеть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(ИНС)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получает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видеопотоки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камер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мобильных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комплексов,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анализирует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предмет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нарушений,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связанных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объектами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дорожного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хозяйства,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отправляет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городским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службам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скриншоты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выявленными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нарушениями,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включая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информацию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координатах нарушений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координатах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транспортного средства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момент фиксации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нарушения.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Решение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способно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обнаруживать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одновременно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9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типов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нарушений.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95313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9998" y="4342345"/>
            <a:ext cx="8994140" cy="95631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90003" y="4614074"/>
            <a:ext cx="2143760" cy="583565"/>
          </a:xfrm>
          <a:prstGeom prst="rect">
            <a:avLst/>
          </a:prstGeom>
          <a:solidFill>
            <a:srgbClr val="3763AF"/>
          </a:solidFill>
        </p:spPr>
        <p:txBody>
          <a:bodyPr wrap="square" lIns="0" tIns="57150" rIns="0" bIns="0" rtlCol="0" vert="horz">
            <a:spAutoFit/>
          </a:bodyPr>
          <a:lstStyle/>
          <a:p>
            <a:pPr marL="69850" marR="453390">
              <a:lnSpc>
                <a:spcPct val="100000"/>
              </a:lnSpc>
              <a:spcBef>
                <a:spcPts val="45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Количество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скриншотов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признаками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нарушений,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направленных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анализ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</a:pP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,8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35" name="object 3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3535336"/>
            <a:ext cx="402885" cy="484672"/>
          </a:xfrm>
          <a:prstGeom prst="rect">
            <a:avLst/>
          </a:prstGeom>
        </p:spPr>
      </p:pic>
      <p:pic>
        <p:nvPicPr>
          <p:cNvPr id="36" name="object 3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4581" y="2661353"/>
            <a:ext cx="402885" cy="484675"/>
          </a:xfrm>
          <a:prstGeom prst="rect">
            <a:avLst/>
          </a:prstGeom>
        </p:spPr>
      </p:pic>
      <p:grpSp>
        <p:nvGrpSpPr>
          <p:cNvPr id="37" name="object 37"/>
          <p:cNvGrpSpPr/>
          <p:nvPr/>
        </p:nvGrpSpPr>
        <p:grpSpPr>
          <a:xfrm>
            <a:off x="5697870" y="1094320"/>
            <a:ext cx="4202430" cy="1355725"/>
            <a:chOff x="5697870" y="1094320"/>
            <a:chExt cx="4202430" cy="1355725"/>
          </a:xfrm>
        </p:grpSpPr>
        <p:sp>
          <p:nvSpPr>
            <p:cNvPr id="38" name="object 38"/>
            <p:cNvSpPr/>
            <p:nvPr/>
          </p:nvSpPr>
          <p:spPr>
            <a:xfrm>
              <a:off x="5807833" y="1356473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40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3"/>
                  </a:lnTo>
                  <a:lnTo>
                    <a:pt x="4979" y="164990"/>
                  </a:lnTo>
                  <a:lnTo>
                    <a:pt x="27893" y="208560"/>
                  </a:lnTo>
                  <a:lnTo>
                    <a:pt x="67044" y="241068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40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76445" y="1425183"/>
              <a:ext cx="118008" cy="118224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5697868" y="1336077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4">
                  <a:moveTo>
                    <a:pt x="118999" y="0"/>
                  </a:moveTo>
                  <a:lnTo>
                    <a:pt x="30365" y="0"/>
                  </a:lnTo>
                  <a:lnTo>
                    <a:pt x="30365" y="59105"/>
                  </a:lnTo>
                  <a:lnTo>
                    <a:pt x="49555" y="59105"/>
                  </a:lnTo>
                  <a:lnTo>
                    <a:pt x="49555" y="19189"/>
                  </a:lnTo>
                  <a:lnTo>
                    <a:pt x="118999" y="19189"/>
                  </a:lnTo>
                  <a:lnTo>
                    <a:pt x="118999" y="0"/>
                  </a:lnTo>
                  <a:close/>
                </a:path>
                <a:path w="475614" h="296544">
                  <a:moveTo>
                    <a:pt x="119011" y="277253"/>
                  </a:moveTo>
                  <a:lnTo>
                    <a:pt x="49568" y="277253"/>
                  </a:lnTo>
                  <a:lnTo>
                    <a:pt x="49568" y="237350"/>
                  </a:lnTo>
                  <a:lnTo>
                    <a:pt x="30365" y="237350"/>
                  </a:lnTo>
                  <a:lnTo>
                    <a:pt x="30365" y="296456"/>
                  </a:lnTo>
                  <a:lnTo>
                    <a:pt x="119011" y="296456"/>
                  </a:lnTo>
                  <a:lnTo>
                    <a:pt x="119011" y="277253"/>
                  </a:lnTo>
                  <a:close/>
                </a:path>
                <a:path w="475614" h="296544">
                  <a:moveTo>
                    <a:pt x="444792" y="237350"/>
                  </a:moveTo>
                  <a:lnTo>
                    <a:pt x="425589" y="237350"/>
                  </a:lnTo>
                  <a:lnTo>
                    <a:pt x="425589" y="277253"/>
                  </a:lnTo>
                  <a:lnTo>
                    <a:pt x="356146" y="277253"/>
                  </a:lnTo>
                  <a:lnTo>
                    <a:pt x="356146" y="296456"/>
                  </a:lnTo>
                  <a:lnTo>
                    <a:pt x="444792" y="296456"/>
                  </a:lnTo>
                  <a:lnTo>
                    <a:pt x="444792" y="237350"/>
                  </a:lnTo>
                  <a:close/>
                </a:path>
                <a:path w="475614" h="296544">
                  <a:moveTo>
                    <a:pt x="444792" y="0"/>
                  </a:moveTo>
                  <a:lnTo>
                    <a:pt x="356146" y="0"/>
                  </a:lnTo>
                  <a:lnTo>
                    <a:pt x="356146" y="19189"/>
                  </a:lnTo>
                  <a:lnTo>
                    <a:pt x="425589" y="19189"/>
                  </a:lnTo>
                  <a:lnTo>
                    <a:pt x="425589" y="59105"/>
                  </a:lnTo>
                  <a:lnTo>
                    <a:pt x="444792" y="59105"/>
                  </a:lnTo>
                  <a:lnTo>
                    <a:pt x="444792" y="0"/>
                  </a:lnTo>
                  <a:close/>
                </a:path>
                <a:path w="475614" h="296544">
                  <a:moveTo>
                    <a:pt x="475195" y="145580"/>
                  </a:moveTo>
                  <a:lnTo>
                    <a:pt x="472122" y="141986"/>
                  </a:lnTo>
                  <a:lnTo>
                    <a:pt x="462191" y="131203"/>
                  </a:lnTo>
                  <a:lnTo>
                    <a:pt x="451815" y="121323"/>
                  </a:lnTo>
                  <a:lnTo>
                    <a:pt x="451815" y="148234"/>
                  </a:lnTo>
                  <a:lnTo>
                    <a:pt x="427990" y="171246"/>
                  </a:lnTo>
                  <a:lnTo>
                    <a:pt x="388543" y="202628"/>
                  </a:lnTo>
                  <a:lnTo>
                    <a:pt x="336600" y="233197"/>
                  </a:lnTo>
                  <a:lnTo>
                    <a:pt x="275310" y="253771"/>
                  </a:lnTo>
                  <a:lnTo>
                    <a:pt x="236880" y="257454"/>
                  </a:lnTo>
                  <a:lnTo>
                    <a:pt x="176936" y="248386"/>
                  </a:lnTo>
                  <a:lnTo>
                    <a:pt x="123291" y="225907"/>
                  </a:lnTo>
                  <a:lnTo>
                    <a:pt x="78257" y="197027"/>
                  </a:lnTo>
                  <a:lnTo>
                    <a:pt x="44132" y="168783"/>
                  </a:lnTo>
                  <a:lnTo>
                    <a:pt x="23253" y="148221"/>
                  </a:lnTo>
                  <a:lnTo>
                    <a:pt x="44119" y="127635"/>
                  </a:lnTo>
                  <a:lnTo>
                    <a:pt x="78232" y="99390"/>
                  </a:lnTo>
                  <a:lnTo>
                    <a:pt x="123253" y="70523"/>
                  </a:lnTo>
                  <a:lnTo>
                    <a:pt x="176911" y="48044"/>
                  </a:lnTo>
                  <a:lnTo>
                    <a:pt x="236880" y="38989"/>
                  </a:lnTo>
                  <a:lnTo>
                    <a:pt x="296926" y="48044"/>
                  </a:lnTo>
                  <a:lnTo>
                    <a:pt x="350837" y="70535"/>
                  </a:lnTo>
                  <a:lnTo>
                    <a:pt x="396227" y="99415"/>
                  </a:lnTo>
                  <a:lnTo>
                    <a:pt x="430682" y="127647"/>
                  </a:lnTo>
                  <a:lnTo>
                    <a:pt x="451815" y="148234"/>
                  </a:lnTo>
                  <a:lnTo>
                    <a:pt x="451815" y="121323"/>
                  </a:lnTo>
                  <a:lnTo>
                    <a:pt x="437946" y="108089"/>
                  </a:lnTo>
                  <a:lnTo>
                    <a:pt x="401358" y="79019"/>
                  </a:lnTo>
                  <a:lnTo>
                    <a:pt x="354355" y="50368"/>
                  </a:lnTo>
                  <a:lnTo>
                    <a:pt x="325475" y="38989"/>
                  </a:lnTo>
                  <a:lnTo>
                    <a:pt x="298881" y="28498"/>
                  </a:lnTo>
                  <a:lnTo>
                    <a:pt x="236880" y="19799"/>
                  </a:lnTo>
                  <a:lnTo>
                    <a:pt x="174967" y="28498"/>
                  </a:lnTo>
                  <a:lnTo>
                    <a:pt x="119735" y="50380"/>
                  </a:lnTo>
                  <a:lnTo>
                    <a:pt x="73037" y="79044"/>
                  </a:lnTo>
                  <a:lnTo>
                    <a:pt x="36779" y="108127"/>
                  </a:lnTo>
                  <a:lnTo>
                    <a:pt x="2984" y="142036"/>
                  </a:lnTo>
                  <a:lnTo>
                    <a:pt x="0" y="145580"/>
                  </a:lnTo>
                  <a:lnTo>
                    <a:pt x="0" y="150876"/>
                  </a:lnTo>
                  <a:lnTo>
                    <a:pt x="36779" y="188328"/>
                  </a:lnTo>
                  <a:lnTo>
                    <a:pt x="73037" y="217411"/>
                  </a:lnTo>
                  <a:lnTo>
                    <a:pt x="119735" y="246075"/>
                  </a:lnTo>
                  <a:lnTo>
                    <a:pt x="174967" y="267944"/>
                  </a:lnTo>
                  <a:lnTo>
                    <a:pt x="236880" y="276656"/>
                  </a:lnTo>
                  <a:lnTo>
                    <a:pt x="247281" y="276402"/>
                  </a:lnTo>
                  <a:lnTo>
                    <a:pt x="325716" y="257454"/>
                  </a:lnTo>
                  <a:lnTo>
                    <a:pt x="393065" y="223100"/>
                  </a:lnTo>
                  <a:lnTo>
                    <a:pt x="434060" y="191719"/>
                  </a:lnTo>
                  <a:lnTo>
                    <a:pt x="472173" y="154419"/>
                  </a:lnTo>
                  <a:lnTo>
                    <a:pt x="475195" y="150876"/>
                  </a:lnTo>
                  <a:lnTo>
                    <a:pt x="475195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58000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3" name="object 43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5" name="object 45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46" name="object 46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" name="object 48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49" name="object 49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7296949" y="6613512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" name="object 53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54" name="object 54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6720950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296950" y="5881903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828292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58" name="object 58"/>
          <p:cNvSpPr txBox="1"/>
          <p:nvPr/>
        </p:nvSpPr>
        <p:spPr>
          <a:xfrm>
            <a:off x="1710491" y="5672292"/>
            <a:ext cx="3161665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Пла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форма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пр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ления  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м</a:t>
            </a:r>
            <a:r>
              <a:rPr dirty="0" sz="1600" spc="-120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600" spc="-160" b="1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тим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дийных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ерви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ов</a:t>
            </a:r>
            <a:endParaRPr sz="1600">
              <a:latin typeface="Trebuchet MS"/>
              <a:cs typeface="Trebuchet MS"/>
            </a:endParaRPr>
          </a:p>
          <a:p>
            <a:pPr marL="12700" marR="25400">
              <a:lnSpc>
                <a:spcPct val="100000"/>
              </a:lnSpc>
            </a:pP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инфо</a:t>
            </a:r>
            <a:r>
              <a:rPr dirty="0" sz="1600" spc="-10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оммуни</a:t>
            </a:r>
            <a:r>
              <a:rPr dirty="0" sz="1600" spc="-10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ационных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луг 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об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щ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твенном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транспо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«Инфомати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algn="just" marL="197485" marR="19240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емон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трация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нер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левантно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па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ажирам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твенном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транспо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endParaRPr sz="800">
              <a:latin typeface="Trebuchet MS"/>
              <a:cs typeface="Trebuchet MS"/>
            </a:endParaRPr>
          </a:p>
          <a:p>
            <a:pPr marL="197485" marR="129539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Необходимость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опе-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ративного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информи-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рования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па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ажиров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твенном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тран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чр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звычайных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ситуациях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71450">
              <a:lnSpc>
                <a:spcPct val="100000"/>
              </a:lnSpc>
              <a:spcBef>
                <a:spcPts val="875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Платформа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INFOMATIX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—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это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программно-аппаратный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комплекс,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который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транслировать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геотаргетированные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данные*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общественном транспорте. </a:t>
            </a:r>
            <a:r>
              <a:rPr dirty="0" sz="700" spc="105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помощью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видеоаналитики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позволяет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подбирать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наиболее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релевантный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контент,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ориентируясь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внешность человека 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(пол, 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возраст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др.). 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Тот 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же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механизм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используется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определения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наиболее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популярного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контента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за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счет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фиксации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длительности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просмотра.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реализации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распознавания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используются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алгоритмы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объединения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данных,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получаемых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разных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источников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(камеры,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дальномеры,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датчики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80">
                <a:solidFill>
                  <a:srgbClr val="231F20"/>
                </a:solidFill>
                <a:latin typeface="Trebuchet MS"/>
                <a:cs typeface="Trebuchet MS"/>
              </a:rPr>
              <a:t>т.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65">
                <a:solidFill>
                  <a:srgbClr val="231F20"/>
                </a:solidFill>
                <a:latin typeface="Trebuchet MS"/>
                <a:cs typeface="Trebuchet MS"/>
              </a:rPr>
              <a:t>п.).</a:t>
            </a:r>
            <a:endParaRPr sz="700">
              <a:latin typeface="Trebuchet MS"/>
              <a:cs typeface="Trebuchet MS"/>
            </a:endParaRPr>
          </a:p>
          <a:p>
            <a:pPr marL="89535" marR="269875">
              <a:lnSpc>
                <a:spcPct val="100000"/>
              </a:lnSpc>
              <a:spcBef>
                <a:spcPts val="565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Платформа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при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необходимости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может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сообщить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пассажирам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произошедшей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ЧС.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 выполнения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оценки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платформа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использует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различные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внешние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источники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(данные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загруженности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дорог,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авариях,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ремонтных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работах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80">
                <a:solidFill>
                  <a:srgbClr val="231F20"/>
                </a:solidFill>
                <a:latin typeface="Trebuchet MS"/>
                <a:cs typeface="Trebuchet MS"/>
              </a:rPr>
              <a:t>т.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65">
                <a:solidFill>
                  <a:srgbClr val="231F20"/>
                </a:solidFill>
                <a:latin typeface="Trebuchet MS"/>
                <a:cs typeface="Trebuchet MS"/>
              </a:rPr>
              <a:t>д.).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623570" marR="332740" indent="-314960">
              <a:lnSpc>
                <a:spcPct val="100000"/>
              </a:lnSpc>
              <a:spcBef>
                <a:spcPts val="1030"/>
              </a:spcBef>
              <a:tabLst>
                <a:tab pos="1576705" algn="l"/>
                <a:tab pos="1889760" algn="l"/>
              </a:tabLst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«ПК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Транспортные		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СПб 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ГУП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емы»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«Па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ажира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транс»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90000" y="9005161"/>
            <a:ext cx="184023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Реализация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требований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маршрутному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информированию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оператора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302613" y="9272824"/>
            <a:ext cx="169037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Уменьшение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 информирования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пассажиров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чрезвычайных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ситуациях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060274" y="9613069"/>
            <a:ext cx="4006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10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302613" y="9613069"/>
            <a:ext cx="5778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60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мин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445772" y="9603623"/>
            <a:ext cx="311277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данные,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которых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учитывается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месторасположение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целевой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аудитории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уч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ом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траны,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ти,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региона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6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0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д.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Trebuchet MS"/>
              <a:cs typeface="Trebuchet MS"/>
            </a:endParaRPr>
          </a:p>
          <a:p>
            <a:pPr algn="ctr" marL="146050" marR="138430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асп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знавание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син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речи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69" name="object 6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822225" y="7434003"/>
            <a:ext cx="1047599" cy="315367"/>
          </a:xfrm>
          <a:prstGeom prst="rect">
            <a:avLst/>
          </a:prstGeom>
        </p:spPr>
      </p:pic>
      <p:grpSp>
        <p:nvGrpSpPr>
          <p:cNvPr id="70" name="object 70"/>
          <p:cNvGrpSpPr/>
          <p:nvPr/>
        </p:nvGrpSpPr>
        <p:grpSpPr>
          <a:xfrm>
            <a:off x="1632460" y="8293353"/>
            <a:ext cx="1753235" cy="246379"/>
            <a:chOff x="1632460" y="8293353"/>
            <a:chExt cx="1753235" cy="246379"/>
          </a:xfrm>
        </p:grpSpPr>
        <p:pic>
          <p:nvPicPr>
            <p:cNvPr id="71" name="object 7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632460" y="8293353"/>
              <a:ext cx="188325" cy="241049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542755" y="8322308"/>
              <a:ext cx="842838" cy="217294"/>
            </a:xfrm>
            <a:prstGeom prst="rect">
              <a:avLst/>
            </a:prstGeom>
          </p:spPr>
        </p:pic>
      </p:grpSp>
      <p:grpSp>
        <p:nvGrpSpPr>
          <p:cNvPr id="73" name="object 73"/>
          <p:cNvGrpSpPr/>
          <p:nvPr/>
        </p:nvGrpSpPr>
        <p:grpSpPr>
          <a:xfrm>
            <a:off x="5773760" y="5718416"/>
            <a:ext cx="4126865" cy="1355725"/>
            <a:chOff x="5773760" y="5718416"/>
            <a:chExt cx="4126865" cy="1355725"/>
          </a:xfrm>
        </p:grpSpPr>
        <p:pic>
          <p:nvPicPr>
            <p:cNvPr id="74" name="object 7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848603" y="5855766"/>
              <a:ext cx="173700" cy="180279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5773750" y="5841415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4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4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4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4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4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587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785383" y="6471415"/>
              <a:ext cx="300132" cy="265780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658000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79" name="object 7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60</a:t>
            </a:r>
          </a:p>
        </p:txBody>
      </p:sp>
      <p:sp>
        <p:nvSpPr>
          <p:cNvPr id="80" name="object 8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3" name="object 3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990000" y="632598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9032" y="6409399"/>
              <a:ext cx="97549" cy="264786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1087539" y="5731115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43"/>
                  </a:moveTo>
                  <a:lnTo>
                    <a:pt x="0" y="775843"/>
                  </a:lnTo>
                  <a:lnTo>
                    <a:pt x="0" y="782815"/>
                  </a:lnTo>
                  <a:lnTo>
                    <a:pt x="0" y="789787"/>
                  </a:lnTo>
                  <a:lnTo>
                    <a:pt x="13931" y="789787"/>
                  </a:lnTo>
                  <a:lnTo>
                    <a:pt x="13931" y="775843"/>
                  </a:lnTo>
                  <a:close/>
                </a:path>
                <a:path w="5368925" h="1355725">
                  <a:moveTo>
                    <a:pt x="13931" y="747966"/>
                  </a:moveTo>
                  <a:lnTo>
                    <a:pt x="0" y="747966"/>
                  </a:lnTo>
                  <a:lnTo>
                    <a:pt x="0" y="754938"/>
                  </a:lnTo>
                  <a:lnTo>
                    <a:pt x="0" y="761911"/>
                  </a:lnTo>
                  <a:lnTo>
                    <a:pt x="13931" y="761911"/>
                  </a:lnTo>
                  <a:lnTo>
                    <a:pt x="13931" y="747966"/>
                  </a:lnTo>
                  <a:close/>
                </a:path>
                <a:path w="5368925" h="1355725">
                  <a:moveTo>
                    <a:pt x="13931" y="720102"/>
                  </a:moveTo>
                  <a:lnTo>
                    <a:pt x="0" y="720102"/>
                  </a:lnTo>
                  <a:lnTo>
                    <a:pt x="0" y="727075"/>
                  </a:lnTo>
                  <a:lnTo>
                    <a:pt x="0" y="734047"/>
                  </a:lnTo>
                  <a:lnTo>
                    <a:pt x="13931" y="734047"/>
                  </a:lnTo>
                  <a:lnTo>
                    <a:pt x="13931" y="720102"/>
                  </a:lnTo>
                  <a:close/>
                </a:path>
                <a:path w="5368925" h="1355725">
                  <a:moveTo>
                    <a:pt x="41808" y="775843"/>
                  </a:moveTo>
                  <a:lnTo>
                    <a:pt x="27876" y="775843"/>
                  </a:lnTo>
                  <a:lnTo>
                    <a:pt x="27876" y="782815"/>
                  </a:lnTo>
                  <a:lnTo>
                    <a:pt x="27876" y="789787"/>
                  </a:lnTo>
                  <a:lnTo>
                    <a:pt x="41808" y="789787"/>
                  </a:lnTo>
                  <a:lnTo>
                    <a:pt x="41808" y="775843"/>
                  </a:lnTo>
                  <a:close/>
                </a:path>
                <a:path w="5368925" h="1355725">
                  <a:moveTo>
                    <a:pt x="41808" y="747966"/>
                  </a:moveTo>
                  <a:lnTo>
                    <a:pt x="27876" y="747966"/>
                  </a:lnTo>
                  <a:lnTo>
                    <a:pt x="27876" y="754938"/>
                  </a:lnTo>
                  <a:lnTo>
                    <a:pt x="27876" y="761911"/>
                  </a:lnTo>
                  <a:lnTo>
                    <a:pt x="41808" y="761911"/>
                  </a:lnTo>
                  <a:lnTo>
                    <a:pt x="41808" y="747966"/>
                  </a:lnTo>
                  <a:close/>
                </a:path>
                <a:path w="5368925" h="1355725">
                  <a:moveTo>
                    <a:pt x="41808" y="720102"/>
                  </a:moveTo>
                  <a:lnTo>
                    <a:pt x="27876" y="720102"/>
                  </a:lnTo>
                  <a:lnTo>
                    <a:pt x="27876" y="727075"/>
                  </a:lnTo>
                  <a:lnTo>
                    <a:pt x="27876" y="734047"/>
                  </a:lnTo>
                  <a:lnTo>
                    <a:pt x="41808" y="734047"/>
                  </a:lnTo>
                  <a:lnTo>
                    <a:pt x="41808" y="720102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43"/>
                  </a:moveTo>
                  <a:lnTo>
                    <a:pt x="55740" y="775843"/>
                  </a:lnTo>
                  <a:lnTo>
                    <a:pt x="55740" y="782815"/>
                  </a:lnTo>
                  <a:lnTo>
                    <a:pt x="55740" y="789787"/>
                  </a:lnTo>
                  <a:lnTo>
                    <a:pt x="69672" y="789787"/>
                  </a:lnTo>
                  <a:lnTo>
                    <a:pt x="69672" y="775843"/>
                  </a:lnTo>
                  <a:close/>
                </a:path>
                <a:path w="5368925" h="1355725">
                  <a:moveTo>
                    <a:pt x="69672" y="747966"/>
                  </a:moveTo>
                  <a:lnTo>
                    <a:pt x="55740" y="747966"/>
                  </a:lnTo>
                  <a:lnTo>
                    <a:pt x="55740" y="754938"/>
                  </a:lnTo>
                  <a:lnTo>
                    <a:pt x="55740" y="761911"/>
                  </a:lnTo>
                  <a:lnTo>
                    <a:pt x="69672" y="761911"/>
                  </a:lnTo>
                  <a:lnTo>
                    <a:pt x="69672" y="747966"/>
                  </a:lnTo>
                  <a:close/>
                </a:path>
                <a:path w="5368925" h="1355725">
                  <a:moveTo>
                    <a:pt x="69672" y="720102"/>
                  </a:moveTo>
                  <a:lnTo>
                    <a:pt x="55740" y="720102"/>
                  </a:lnTo>
                  <a:lnTo>
                    <a:pt x="55740" y="727075"/>
                  </a:lnTo>
                  <a:lnTo>
                    <a:pt x="55740" y="734047"/>
                  </a:lnTo>
                  <a:lnTo>
                    <a:pt x="69672" y="734047"/>
                  </a:lnTo>
                  <a:lnTo>
                    <a:pt x="69672" y="720102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9" name="object 9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990000" y="171163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2544" y="41402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00750" y="4826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89852" y="39624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9032" y="1795049"/>
              <a:ext cx="97549" cy="264784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087539" y="1116773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30"/>
                  </a:moveTo>
                  <a:lnTo>
                    <a:pt x="0" y="775830"/>
                  </a:lnTo>
                  <a:lnTo>
                    <a:pt x="0" y="782802"/>
                  </a:lnTo>
                  <a:lnTo>
                    <a:pt x="0" y="789774"/>
                  </a:lnTo>
                  <a:lnTo>
                    <a:pt x="13931" y="789774"/>
                  </a:lnTo>
                  <a:lnTo>
                    <a:pt x="13931" y="775830"/>
                  </a:lnTo>
                  <a:close/>
                </a:path>
                <a:path w="5368925" h="1355725">
                  <a:moveTo>
                    <a:pt x="13931" y="747953"/>
                  </a:moveTo>
                  <a:lnTo>
                    <a:pt x="0" y="747953"/>
                  </a:lnTo>
                  <a:lnTo>
                    <a:pt x="0" y="754926"/>
                  </a:lnTo>
                  <a:lnTo>
                    <a:pt x="0" y="761898"/>
                  </a:lnTo>
                  <a:lnTo>
                    <a:pt x="13931" y="761898"/>
                  </a:lnTo>
                  <a:lnTo>
                    <a:pt x="13931" y="747953"/>
                  </a:lnTo>
                  <a:close/>
                </a:path>
                <a:path w="5368925" h="1355725">
                  <a:moveTo>
                    <a:pt x="13931" y="720090"/>
                  </a:moveTo>
                  <a:lnTo>
                    <a:pt x="0" y="720090"/>
                  </a:lnTo>
                  <a:lnTo>
                    <a:pt x="0" y="727062"/>
                  </a:lnTo>
                  <a:lnTo>
                    <a:pt x="0" y="734034"/>
                  </a:lnTo>
                  <a:lnTo>
                    <a:pt x="13931" y="734034"/>
                  </a:lnTo>
                  <a:lnTo>
                    <a:pt x="13931" y="720090"/>
                  </a:lnTo>
                  <a:close/>
                </a:path>
                <a:path w="5368925" h="1355725">
                  <a:moveTo>
                    <a:pt x="41808" y="775830"/>
                  </a:moveTo>
                  <a:lnTo>
                    <a:pt x="27876" y="775830"/>
                  </a:lnTo>
                  <a:lnTo>
                    <a:pt x="27876" y="782802"/>
                  </a:lnTo>
                  <a:lnTo>
                    <a:pt x="27876" y="789774"/>
                  </a:lnTo>
                  <a:lnTo>
                    <a:pt x="41808" y="789774"/>
                  </a:lnTo>
                  <a:lnTo>
                    <a:pt x="41808" y="775830"/>
                  </a:lnTo>
                  <a:close/>
                </a:path>
                <a:path w="5368925" h="1355725">
                  <a:moveTo>
                    <a:pt x="41808" y="747953"/>
                  </a:moveTo>
                  <a:lnTo>
                    <a:pt x="27876" y="747953"/>
                  </a:lnTo>
                  <a:lnTo>
                    <a:pt x="27876" y="754926"/>
                  </a:lnTo>
                  <a:lnTo>
                    <a:pt x="27876" y="761898"/>
                  </a:lnTo>
                  <a:lnTo>
                    <a:pt x="41808" y="761898"/>
                  </a:lnTo>
                  <a:lnTo>
                    <a:pt x="41808" y="747953"/>
                  </a:lnTo>
                  <a:close/>
                </a:path>
                <a:path w="5368925" h="1355725">
                  <a:moveTo>
                    <a:pt x="41808" y="720090"/>
                  </a:moveTo>
                  <a:lnTo>
                    <a:pt x="27876" y="720090"/>
                  </a:lnTo>
                  <a:lnTo>
                    <a:pt x="27876" y="727062"/>
                  </a:lnTo>
                  <a:lnTo>
                    <a:pt x="27876" y="734034"/>
                  </a:lnTo>
                  <a:lnTo>
                    <a:pt x="41808" y="734034"/>
                  </a:lnTo>
                  <a:lnTo>
                    <a:pt x="41808" y="720090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30"/>
                  </a:moveTo>
                  <a:lnTo>
                    <a:pt x="55740" y="775830"/>
                  </a:lnTo>
                  <a:lnTo>
                    <a:pt x="55740" y="782802"/>
                  </a:lnTo>
                  <a:lnTo>
                    <a:pt x="55740" y="789774"/>
                  </a:lnTo>
                  <a:lnTo>
                    <a:pt x="69672" y="789774"/>
                  </a:lnTo>
                  <a:lnTo>
                    <a:pt x="69672" y="775830"/>
                  </a:lnTo>
                  <a:close/>
                </a:path>
                <a:path w="5368925" h="1355725">
                  <a:moveTo>
                    <a:pt x="69672" y="747953"/>
                  </a:moveTo>
                  <a:lnTo>
                    <a:pt x="55740" y="747953"/>
                  </a:lnTo>
                  <a:lnTo>
                    <a:pt x="55740" y="754926"/>
                  </a:lnTo>
                  <a:lnTo>
                    <a:pt x="55740" y="761898"/>
                  </a:lnTo>
                  <a:lnTo>
                    <a:pt x="69672" y="761898"/>
                  </a:lnTo>
                  <a:lnTo>
                    <a:pt x="69672" y="747953"/>
                  </a:lnTo>
                  <a:close/>
                </a:path>
                <a:path w="5368925" h="1355725">
                  <a:moveTo>
                    <a:pt x="69672" y="720090"/>
                  </a:moveTo>
                  <a:lnTo>
                    <a:pt x="55740" y="720090"/>
                  </a:lnTo>
                  <a:lnTo>
                    <a:pt x="55740" y="727062"/>
                  </a:lnTo>
                  <a:lnTo>
                    <a:pt x="55740" y="734034"/>
                  </a:lnTo>
                  <a:lnTo>
                    <a:pt x="69672" y="734034"/>
                  </a:lnTo>
                  <a:lnTo>
                    <a:pt x="69672" y="720090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" name="object 17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18" name="object 18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990003" y="46140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21" name="object 21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6720949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7296950" y="1999169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" name="object 25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26" name="object 26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6720949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296950" y="1267535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</p:grpSp>
      <p:sp>
        <p:nvSpPr>
          <p:cNvPr id="30" name="object 30"/>
          <p:cNvSpPr txBox="1"/>
          <p:nvPr/>
        </p:nvSpPr>
        <p:spPr>
          <a:xfrm>
            <a:off x="1710491" y="1057941"/>
            <a:ext cx="297878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мные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он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ейнеры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6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чики 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эффективно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упра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ления  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отходами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«Бин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джи»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899874" y="3698911"/>
            <a:ext cx="5194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4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812174" y="4060741"/>
            <a:ext cx="69469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60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14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атн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95" b="1">
                <a:solidFill>
                  <a:srgbClr val="231F20"/>
                </a:solidFill>
                <a:latin typeface="Trebuchet MS"/>
                <a:cs typeface="Trebuchet MS"/>
              </a:rPr>
              <a:t>ф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5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885624" y="3698911"/>
            <a:ext cx="61722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60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Лу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ойл»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824149" y="4060741"/>
            <a:ext cx="7397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бербан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40970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Вы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окие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ъ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емы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ронения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отходов</a:t>
            </a:r>
            <a:endParaRPr sz="800">
              <a:latin typeface="Trebuchet MS"/>
              <a:cs typeface="Trebuchet MS"/>
            </a:endParaRPr>
          </a:p>
          <a:p>
            <a:pPr marL="197485" marR="110489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Высокие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расходы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обра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ами</a:t>
            </a:r>
            <a:endParaRPr sz="800">
              <a:latin typeface="Trebuchet MS"/>
              <a:cs typeface="Trebuchet MS"/>
            </a:endParaRPr>
          </a:p>
          <a:p>
            <a:pPr marL="197485" marR="224790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Переполненность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урн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чное</a:t>
            </a:r>
            <a:endParaRPr sz="800">
              <a:latin typeface="Trebuchet MS"/>
              <a:cs typeface="Trebuchet MS"/>
            </a:endParaRPr>
          </a:p>
          <a:p>
            <a:pPr marL="197485" marR="123825">
              <a:lnSpc>
                <a:spcPct val="100000"/>
              </a:lnSpc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исп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зование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ора 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аче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тве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орично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сырья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02565">
              <a:lnSpc>
                <a:spcPct val="100000"/>
              </a:lnSpc>
              <a:spcBef>
                <a:spcPts val="85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представляет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собой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интерактивную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платформу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утилизацией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отходов,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которая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реального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времени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может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мониторить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показатели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установленных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умных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урн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(фандоматов*):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месторасположение,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тип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урны,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степень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заполненности,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уровень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аккумулятора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-95">
                <a:solidFill>
                  <a:srgbClr val="231F20"/>
                </a:solidFill>
                <a:latin typeface="Trebuchet MS"/>
                <a:cs typeface="Trebuchet MS"/>
              </a:rPr>
              <a:t>т.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п.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Контроль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может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осуществляться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через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веб-интерфейс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SmartCity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Management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режиме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реального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времени.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облегчения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задачи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сбора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мусора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программа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интеллекта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выстраивает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оптимальный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маршрут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движения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учетом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загруженности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дорог.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задать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тип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собираемого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мусора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каждого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отдельного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контейнера,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отслеживать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заполняемость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станций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сбора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отходов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вторсырья.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90000" y="3493803"/>
            <a:ext cx="5556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за</a:t>
            </a:r>
            <a:r>
              <a:rPr dirty="0" sz="1000" spc="-3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000" spc="30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з</a:t>
            </a:r>
            <a:r>
              <a:rPr dirty="0" sz="1000" spc="-25" b="1">
                <a:solidFill>
                  <a:srgbClr val="3763AF"/>
                </a:solidFill>
                <a:latin typeface="Trebuchet MS"/>
                <a:cs typeface="Trebuchet MS"/>
              </a:rPr>
              <a:t>чик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90000" y="4390811"/>
            <a:ext cx="1360805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ля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лучаемо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орично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 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сыр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ь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8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6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**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302613" y="4658475"/>
            <a:ext cx="19348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Сокращение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расходов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утилизацию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ТКО***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060274" y="4998719"/>
            <a:ext cx="704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9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302613" y="4998719"/>
            <a:ext cx="3289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70%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3763AF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306705">
              <a:lnSpc>
                <a:spcPct val="100000"/>
              </a:lnSpc>
              <a:spcBef>
                <a:spcPts val="45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объемов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отходов,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подлежащих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захоронению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полигонах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0" b="1">
                <a:solidFill>
                  <a:srgbClr val="FFFFFF"/>
                </a:solidFill>
                <a:latin typeface="Trebuchet MS"/>
                <a:cs typeface="Trebuchet MS"/>
              </a:rPr>
              <a:t>8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668385" y="4468573"/>
            <a:ext cx="216598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автомат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приему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использованной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тары</a:t>
            </a:r>
            <a:endParaRPr sz="6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**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тве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дые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оммунальные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ды</a:t>
            </a:r>
            <a:endParaRPr sz="600">
              <a:latin typeface="Trebuchet MS"/>
              <a:cs typeface="Trebuchet MS"/>
            </a:endParaRPr>
          </a:p>
          <a:p>
            <a:pPr marR="5080">
              <a:lnSpc>
                <a:spcPct val="100000"/>
              </a:lnSpc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***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информация приводится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основании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проведенных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пилотных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проектов.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Показатель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зависит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количества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мест </a:t>
            </a:r>
            <a:r>
              <a:rPr dirty="0" sz="600" spc="-1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установки, морфологии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отходов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(содержания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различных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компонентов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общей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массе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отходов),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выбора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технологии</a:t>
            </a:r>
            <a:endParaRPr sz="600">
              <a:latin typeface="Trebuchet MS"/>
              <a:cs typeface="Trebuchet MS"/>
            </a:endParaRPr>
          </a:p>
          <a:p>
            <a:pPr marR="216535">
              <a:lnSpc>
                <a:spcPct val="100000"/>
              </a:lnSpc>
            </a:pP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опционального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состава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выбранного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оборудования, </a:t>
            </a:r>
            <a:r>
              <a:rPr dirty="0" sz="600" spc="-1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текущего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количества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вывозов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545998" y="1116774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545998" y="1839201"/>
            <a:ext cx="2022475" cy="63373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48" name="object 4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792871" y="2800803"/>
            <a:ext cx="1106297" cy="316646"/>
          </a:xfrm>
          <a:prstGeom prst="rect">
            <a:avLst/>
          </a:prstGeom>
        </p:spPr>
      </p:pic>
      <p:grpSp>
        <p:nvGrpSpPr>
          <p:cNvPr id="49" name="object 49"/>
          <p:cNvGrpSpPr/>
          <p:nvPr/>
        </p:nvGrpSpPr>
        <p:grpSpPr>
          <a:xfrm>
            <a:off x="1899945" y="3504603"/>
            <a:ext cx="1640839" cy="523875"/>
            <a:chOff x="1899945" y="3504603"/>
            <a:chExt cx="1640839" cy="523875"/>
          </a:xfrm>
        </p:grpSpPr>
        <p:pic>
          <p:nvPicPr>
            <p:cNvPr id="50" name="object 5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99945" y="3870172"/>
              <a:ext cx="506412" cy="158249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34771" y="3902403"/>
              <a:ext cx="705599" cy="11613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51710" y="3504603"/>
              <a:ext cx="402882" cy="175271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94171" y="3504603"/>
              <a:ext cx="586796" cy="188263"/>
            </a:xfrm>
            <a:prstGeom prst="rect">
              <a:avLst/>
            </a:prstGeom>
          </p:spPr>
        </p:pic>
      </p:grpSp>
      <p:grpSp>
        <p:nvGrpSpPr>
          <p:cNvPr id="54" name="object 54"/>
          <p:cNvGrpSpPr/>
          <p:nvPr/>
        </p:nvGrpSpPr>
        <p:grpSpPr>
          <a:xfrm>
            <a:off x="5718949" y="1094320"/>
            <a:ext cx="4181475" cy="1355725"/>
            <a:chOff x="5718949" y="1094320"/>
            <a:chExt cx="4181475" cy="1355725"/>
          </a:xfrm>
        </p:grpSpPr>
        <p:sp>
          <p:nvSpPr>
            <p:cNvPr id="55" name="object 55"/>
            <p:cNvSpPr/>
            <p:nvPr/>
          </p:nvSpPr>
          <p:spPr>
            <a:xfrm>
              <a:off x="5718950" y="1320265"/>
              <a:ext cx="433070" cy="474980"/>
            </a:xfrm>
            <a:custGeom>
              <a:avLst/>
              <a:gdLst/>
              <a:ahLst/>
              <a:cxnLst/>
              <a:rect l="l" t="t" r="r" b="b"/>
              <a:pathLst>
                <a:path w="433070" h="474980">
                  <a:moveTo>
                    <a:pt x="88569" y="207810"/>
                  </a:moveTo>
                  <a:lnTo>
                    <a:pt x="0" y="207810"/>
                  </a:lnTo>
                  <a:lnTo>
                    <a:pt x="0" y="227228"/>
                  </a:lnTo>
                  <a:lnTo>
                    <a:pt x="88569" y="227228"/>
                  </a:lnTo>
                  <a:lnTo>
                    <a:pt x="88569" y="207810"/>
                  </a:lnTo>
                  <a:close/>
                </a:path>
                <a:path w="433070" h="474980">
                  <a:moveTo>
                    <a:pt x="110566" y="290195"/>
                  </a:moveTo>
                  <a:lnTo>
                    <a:pt x="100812" y="273405"/>
                  </a:lnTo>
                  <a:lnTo>
                    <a:pt x="24155" y="317906"/>
                  </a:lnTo>
                  <a:lnTo>
                    <a:pt x="33909" y="334695"/>
                  </a:lnTo>
                  <a:lnTo>
                    <a:pt x="110566" y="290195"/>
                  </a:lnTo>
                  <a:close/>
                </a:path>
                <a:path w="433070" h="474980">
                  <a:moveTo>
                    <a:pt x="110566" y="144856"/>
                  </a:moveTo>
                  <a:lnTo>
                    <a:pt x="33909" y="100368"/>
                  </a:lnTo>
                  <a:lnTo>
                    <a:pt x="24155" y="117157"/>
                  </a:lnTo>
                  <a:lnTo>
                    <a:pt x="100812" y="161658"/>
                  </a:lnTo>
                  <a:lnTo>
                    <a:pt x="110566" y="144856"/>
                  </a:lnTo>
                  <a:close/>
                </a:path>
                <a:path w="433070" h="474980">
                  <a:moveTo>
                    <a:pt x="160947" y="101346"/>
                  </a:moveTo>
                  <a:lnTo>
                    <a:pt x="116662" y="24320"/>
                  </a:lnTo>
                  <a:lnTo>
                    <a:pt x="99822" y="33997"/>
                  </a:lnTo>
                  <a:lnTo>
                    <a:pt x="144106" y="111023"/>
                  </a:lnTo>
                  <a:lnTo>
                    <a:pt x="160947" y="101346"/>
                  </a:lnTo>
                  <a:close/>
                </a:path>
                <a:path w="433070" h="474980">
                  <a:moveTo>
                    <a:pt x="226212" y="152844"/>
                  </a:moveTo>
                  <a:lnTo>
                    <a:pt x="221856" y="148488"/>
                  </a:lnTo>
                  <a:lnTo>
                    <a:pt x="216496" y="148488"/>
                  </a:lnTo>
                  <a:lnTo>
                    <a:pt x="189750" y="153924"/>
                  </a:lnTo>
                  <a:lnTo>
                    <a:pt x="167894" y="168732"/>
                  </a:lnTo>
                  <a:lnTo>
                    <a:pt x="153149" y="190677"/>
                  </a:lnTo>
                  <a:lnTo>
                    <a:pt x="147739" y="217525"/>
                  </a:lnTo>
                  <a:lnTo>
                    <a:pt x="147739" y="222897"/>
                  </a:lnTo>
                  <a:lnTo>
                    <a:pt x="152095" y="227241"/>
                  </a:lnTo>
                  <a:lnTo>
                    <a:pt x="157454" y="227241"/>
                  </a:lnTo>
                  <a:lnTo>
                    <a:pt x="162814" y="227241"/>
                  </a:lnTo>
                  <a:lnTo>
                    <a:pt x="167170" y="222897"/>
                  </a:lnTo>
                  <a:lnTo>
                    <a:pt x="167170" y="217525"/>
                  </a:lnTo>
                  <a:lnTo>
                    <a:pt x="171043" y="198234"/>
                  </a:lnTo>
                  <a:lnTo>
                    <a:pt x="181622" y="182460"/>
                  </a:lnTo>
                  <a:lnTo>
                    <a:pt x="197307" y="171805"/>
                  </a:lnTo>
                  <a:lnTo>
                    <a:pt x="216496" y="167906"/>
                  </a:lnTo>
                  <a:lnTo>
                    <a:pt x="221856" y="167906"/>
                  </a:lnTo>
                  <a:lnTo>
                    <a:pt x="226212" y="163563"/>
                  </a:lnTo>
                  <a:lnTo>
                    <a:pt x="226212" y="152844"/>
                  </a:lnTo>
                  <a:close/>
                </a:path>
                <a:path w="433070" h="474980">
                  <a:moveTo>
                    <a:pt x="226212" y="0"/>
                  </a:moveTo>
                  <a:lnTo>
                    <a:pt x="206794" y="0"/>
                  </a:lnTo>
                  <a:lnTo>
                    <a:pt x="206794" y="88976"/>
                  </a:lnTo>
                  <a:lnTo>
                    <a:pt x="226212" y="88976"/>
                  </a:lnTo>
                  <a:lnTo>
                    <a:pt x="226212" y="0"/>
                  </a:lnTo>
                  <a:close/>
                </a:path>
                <a:path w="433070" h="474980">
                  <a:moveTo>
                    <a:pt x="252907" y="254038"/>
                  </a:moveTo>
                  <a:lnTo>
                    <a:pt x="239141" y="240334"/>
                  </a:lnTo>
                  <a:lnTo>
                    <a:pt x="216496" y="263093"/>
                  </a:lnTo>
                  <a:lnTo>
                    <a:pt x="193852" y="240334"/>
                  </a:lnTo>
                  <a:lnTo>
                    <a:pt x="180086" y="254038"/>
                  </a:lnTo>
                  <a:lnTo>
                    <a:pt x="206794" y="280873"/>
                  </a:lnTo>
                  <a:lnTo>
                    <a:pt x="206794" y="346062"/>
                  </a:lnTo>
                  <a:lnTo>
                    <a:pt x="226212" y="346062"/>
                  </a:lnTo>
                  <a:lnTo>
                    <a:pt x="226212" y="280860"/>
                  </a:lnTo>
                  <a:lnTo>
                    <a:pt x="252907" y="254038"/>
                  </a:lnTo>
                  <a:close/>
                </a:path>
                <a:path w="433070" h="474980">
                  <a:moveTo>
                    <a:pt x="255854" y="445122"/>
                  </a:moveTo>
                  <a:lnTo>
                    <a:pt x="243433" y="445122"/>
                  </a:lnTo>
                  <a:lnTo>
                    <a:pt x="240944" y="446151"/>
                  </a:lnTo>
                  <a:lnTo>
                    <a:pt x="232130" y="455015"/>
                  </a:lnTo>
                  <a:lnTo>
                    <a:pt x="200837" y="455015"/>
                  </a:lnTo>
                  <a:lnTo>
                    <a:pt x="192024" y="446151"/>
                  </a:lnTo>
                  <a:lnTo>
                    <a:pt x="189547" y="445122"/>
                  </a:lnTo>
                  <a:lnTo>
                    <a:pt x="177126" y="445122"/>
                  </a:lnTo>
                  <a:lnTo>
                    <a:pt x="177126" y="464540"/>
                  </a:lnTo>
                  <a:lnTo>
                    <a:pt x="182930" y="464540"/>
                  </a:lnTo>
                  <a:lnTo>
                    <a:pt x="191744" y="473405"/>
                  </a:lnTo>
                  <a:lnTo>
                    <a:pt x="194221" y="474433"/>
                  </a:lnTo>
                  <a:lnTo>
                    <a:pt x="236169" y="474433"/>
                  </a:lnTo>
                  <a:lnTo>
                    <a:pt x="238747" y="474433"/>
                  </a:lnTo>
                  <a:lnTo>
                    <a:pt x="241223" y="473405"/>
                  </a:lnTo>
                  <a:lnTo>
                    <a:pt x="250050" y="464540"/>
                  </a:lnTo>
                  <a:lnTo>
                    <a:pt x="255854" y="464540"/>
                  </a:lnTo>
                  <a:lnTo>
                    <a:pt x="255854" y="445122"/>
                  </a:lnTo>
                  <a:close/>
                </a:path>
                <a:path w="433070" h="474980">
                  <a:moveTo>
                    <a:pt x="275539" y="405574"/>
                  </a:moveTo>
                  <a:lnTo>
                    <a:pt x="157454" y="405574"/>
                  </a:lnTo>
                  <a:lnTo>
                    <a:pt x="157454" y="424992"/>
                  </a:lnTo>
                  <a:lnTo>
                    <a:pt x="275539" y="424992"/>
                  </a:lnTo>
                  <a:lnTo>
                    <a:pt x="275539" y="405574"/>
                  </a:lnTo>
                  <a:close/>
                </a:path>
                <a:path w="433070" h="474980">
                  <a:moveTo>
                    <a:pt x="275539" y="366026"/>
                  </a:moveTo>
                  <a:lnTo>
                    <a:pt x="157454" y="366026"/>
                  </a:lnTo>
                  <a:lnTo>
                    <a:pt x="157454" y="385445"/>
                  </a:lnTo>
                  <a:lnTo>
                    <a:pt x="275539" y="385445"/>
                  </a:lnTo>
                  <a:lnTo>
                    <a:pt x="275539" y="366026"/>
                  </a:lnTo>
                  <a:close/>
                </a:path>
                <a:path w="433070" h="474980">
                  <a:moveTo>
                    <a:pt x="324624" y="217525"/>
                  </a:moveTo>
                  <a:lnTo>
                    <a:pt x="316103" y="175298"/>
                  </a:lnTo>
                  <a:lnTo>
                    <a:pt x="292912" y="140779"/>
                  </a:lnTo>
                  <a:lnTo>
                    <a:pt x="258533" y="117487"/>
                  </a:lnTo>
                  <a:lnTo>
                    <a:pt x="216496" y="108940"/>
                  </a:lnTo>
                  <a:lnTo>
                    <a:pt x="174447" y="117487"/>
                  </a:lnTo>
                  <a:lnTo>
                    <a:pt x="140081" y="140779"/>
                  </a:lnTo>
                  <a:lnTo>
                    <a:pt x="116890" y="175298"/>
                  </a:lnTo>
                  <a:lnTo>
                    <a:pt x="108381" y="217525"/>
                  </a:lnTo>
                  <a:lnTo>
                    <a:pt x="110477" y="238937"/>
                  </a:lnTo>
                  <a:lnTo>
                    <a:pt x="116776" y="259207"/>
                  </a:lnTo>
                  <a:lnTo>
                    <a:pt x="127241" y="278231"/>
                  </a:lnTo>
                  <a:lnTo>
                    <a:pt x="148628" y="304533"/>
                  </a:lnTo>
                  <a:lnTo>
                    <a:pt x="153568" y="314172"/>
                  </a:lnTo>
                  <a:lnTo>
                    <a:pt x="156565" y="324777"/>
                  </a:lnTo>
                  <a:lnTo>
                    <a:pt x="157581" y="336181"/>
                  </a:lnTo>
                  <a:lnTo>
                    <a:pt x="157581" y="346075"/>
                  </a:lnTo>
                  <a:lnTo>
                    <a:pt x="176999" y="346075"/>
                  </a:lnTo>
                  <a:lnTo>
                    <a:pt x="176999" y="336181"/>
                  </a:lnTo>
                  <a:lnTo>
                    <a:pt x="175628" y="321005"/>
                  </a:lnTo>
                  <a:lnTo>
                    <a:pt x="171589" y="306870"/>
                  </a:lnTo>
                  <a:lnTo>
                    <a:pt x="164934" y="293954"/>
                  </a:lnTo>
                  <a:lnTo>
                    <a:pt x="155752" y="282448"/>
                  </a:lnTo>
                  <a:lnTo>
                    <a:pt x="143446" y="267589"/>
                  </a:lnTo>
                  <a:lnTo>
                    <a:pt x="134721" y="251891"/>
                  </a:lnTo>
                  <a:lnTo>
                    <a:pt x="129514" y="235242"/>
                  </a:lnTo>
                  <a:lnTo>
                    <a:pt x="127800" y="217525"/>
                  </a:lnTo>
                  <a:lnTo>
                    <a:pt x="134772" y="182854"/>
                  </a:lnTo>
                  <a:lnTo>
                    <a:pt x="153797" y="154508"/>
                  </a:lnTo>
                  <a:lnTo>
                    <a:pt x="182003" y="135369"/>
                  </a:lnTo>
                  <a:lnTo>
                    <a:pt x="216496" y="128358"/>
                  </a:lnTo>
                  <a:lnTo>
                    <a:pt x="250977" y="135369"/>
                  </a:lnTo>
                  <a:lnTo>
                    <a:pt x="279184" y="154508"/>
                  </a:lnTo>
                  <a:lnTo>
                    <a:pt x="298208" y="182854"/>
                  </a:lnTo>
                  <a:lnTo>
                    <a:pt x="305193" y="217525"/>
                  </a:lnTo>
                  <a:lnTo>
                    <a:pt x="303466" y="235242"/>
                  </a:lnTo>
                  <a:lnTo>
                    <a:pt x="298259" y="251891"/>
                  </a:lnTo>
                  <a:lnTo>
                    <a:pt x="289534" y="267589"/>
                  </a:lnTo>
                  <a:lnTo>
                    <a:pt x="277241" y="282448"/>
                  </a:lnTo>
                  <a:lnTo>
                    <a:pt x="268046" y="293954"/>
                  </a:lnTo>
                  <a:lnTo>
                    <a:pt x="261391" y="306870"/>
                  </a:lnTo>
                  <a:lnTo>
                    <a:pt x="257352" y="321005"/>
                  </a:lnTo>
                  <a:lnTo>
                    <a:pt x="255993" y="336181"/>
                  </a:lnTo>
                  <a:lnTo>
                    <a:pt x="255993" y="346075"/>
                  </a:lnTo>
                  <a:lnTo>
                    <a:pt x="275412" y="346075"/>
                  </a:lnTo>
                  <a:lnTo>
                    <a:pt x="275412" y="336181"/>
                  </a:lnTo>
                  <a:lnTo>
                    <a:pt x="276415" y="324777"/>
                  </a:lnTo>
                  <a:lnTo>
                    <a:pt x="279412" y="314172"/>
                  </a:lnTo>
                  <a:lnTo>
                    <a:pt x="284353" y="304533"/>
                  </a:lnTo>
                  <a:lnTo>
                    <a:pt x="305752" y="278244"/>
                  </a:lnTo>
                  <a:lnTo>
                    <a:pt x="316217" y="259194"/>
                  </a:lnTo>
                  <a:lnTo>
                    <a:pt x="322516" y="238937"/>
                  </a:lnTo>
                  <a:lnTo>
                    <a:pt x="324624" y="217525"/>
                  </a:lnTo>
                  <a:close/>
                </a:path>
                <a:path w="433070" h="474980">
                  <a:moveTo>
                    <a:pt x="333159" y="33997"/>
                  </a:moveTo>
                  <a:lnTo>
                    <a:pt x="316318" y="24320"/>
                  </a:lnTo>
                  <a:lnTo>
                    <a:pt x="272034" y="101346"/>
                  </a:lnTo>
                  <a:lnTo>
                    <a:pt x="288874" y="111023"/>
                  </a:lnTo>
                  <a:lnTo>
                    <a:pt x="333159" y="33997"/>
                  </a:lnTo>
                  <a:close/>
                </a:path>
                <a:path w="433070" h="474980">
                  <a:moveTo>
                    <a:pt x="408825" y="317906"/>
                  </a:moveTo>
                  <a:lnTo>
                    <a:pt x="332168" y="273405"/>
                  </a:lnTo>
                  <a:lnTo>
                    <a:pt x="322427" y="290195"/>
                  </a:lnTo>
                  <a:lnTo>
                    <a:pt x="399084" y="334695"/>
                  </a:lnTo>
                  <a:lnTo>
                    <a:pt x="408825" y="317906"/>
                  </a:lnTo>
                  <a:close/>
                </a:path>
                <a:path w="433070" h="474980">
                  <a:moveTo>
                    <a:pt x="408825" y="117157"/>
                  </a:moveTo>
                  <a:lnTo>
                    <a:pt x="399084" y="100368"/>
                  </a:lnTo>
                  <a:lnTo>
                    <a:pt x="322427" y="144856"/>
                  </a:lnTo>
                  <a:lnTo>
                    <a:pt x="332168" y="161658"/>
                  </a:lnTo>
                  <a:lnTo>
                    <a:pt x="408825" y="117157"/>
                  </a:lnTo>
                  <a:close/>
                </a:path>
                <a:path w="433070" h="474980">
                  <a:moveTo>
                    <a:pt x="432993" y="207810"/>
                  </a:moveTo>
                  <a:lnTo>
                    <a:pt x="344424" y="207810"/>
                  </a:lnTo>
                  <a:lnTo>
                    <a:pt x="344424" y="227228"/>
                  </a:lnTo>
                  <a:lnTo>
                    <a:pt x="432993" y="227228"/>
                  </a:lnTo>
                  <a:lnTo>
                    <a:pt x="432993" y="2078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58" name="object 58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0" name="object 60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61" name="object 61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" name="object 63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64" name="object 64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6720949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7296950" y="6613511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8" name="object 68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69" name="object 69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6720949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7296950" y="5881903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" name="object 7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73" name="object 73"/>
          <p:cNvSpPr txBox="1"/>
          <p:nvPr/>
        </p:nvSpPr>
        <p:spPr>
          <a:xfrm>
            <a:off x="1710491" y="5672292"/>
            <a:ext cx="3327400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Система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видеоаналитики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 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анализа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загруженности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парковки </a:t>
            </a:r>
            <a:r>
              <a:rPr dirty="0" sz="1600" spc="-4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мони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орин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яния 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автомобиля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885190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Фирма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«Ин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ерс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яз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25717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Невозможность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аленно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тупа 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информации</a:t>
            </a:r>
            <a:endParaRPr sz="800">
              <a:latin typeface="Trebuchet MS"/>
              <a:cs typeface="Trebuchet MS"/>
            </a:endParaRPr>
          </a:p>
          <a:p>
            <a:pPr marL="197485" marR="202565">
              <a:lnSpc>
                <a:spcPct val="100000"/>
              </a:lnSpc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наличии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своб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дных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парковочных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мест</a:t>
            </a:r>
            <a:endParaRPr sz="800">
              <a:latin typeface="Trebuchet MS"/>
              <a:cs typeface="Trebuchet MS"/>
            </a:endParaRPr>
          </a:p>
          <a:p>
            <a:pPr marL="197485" marR="26098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хват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тупных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пар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чных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ме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44145">
              <a:lnSpc>
                <a:spcPct val="100000"/>
              </a:lnSpc>
              <a:spcBef>
                <a:spcPts val="894"/>
              </a:spcBef>
            </a:pP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Сервис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видеоаналитики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проводит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анализ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загруженности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парковки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поиск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свободного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места,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отдельно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обозначая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места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для инвалидов.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Решение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сообщает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пользователю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сервиса 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наличии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свободного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места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помощью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голосового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ассистента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«Алиса».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9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компьютерного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зрения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20">
                <a:solidFill>
                  <a:srgbClr val="231F20"/>
                </a:solidFill>
                <a:latin typeface="Trebuchet MS"/>
                <a:cs typeface="Trebuchet MS"/>
              </a:rPr>
              <a:t>может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быть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задействована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функция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«Мониторинг </a:t>
            </a:r>
            <a:r>
              <a:rPr dirty="0" sz="600" spc="-17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автомобиля»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—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виртуальная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сигнализация,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реагирующая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активность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рядом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поставленной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сигнализацию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машиной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или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движение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автомобиля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обозначенной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зоне.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Сервис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состоит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двух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независимых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модулей:</a:t>
            </a:r>
            <a:endParaRPr sz="6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570"/>
              </a:spcBef>
            </a:pPr>
            <a:r>
              <a:rPr dirty="0" sz="600" spc="20" b="1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6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-3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-30" b="1">
                <a:solidFill>
                  <a:srgbClr val="231F20"/>
                </a:solidFill>
                <a:latin typeface="Trebuchet MS"/>
                <a:cs typeface="Trebuchet MS"/>
              </a:rPr>
              <a:t>ль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 b="1">
                <a:solidFill>
                  <a:srgbClr val="231F20"/>
                </a:solidFill>
                <a:latin typeface="Trebuchet MS"/>
                <a:cs typeface="Trebuchet MS"/>
              </a:rPr>
              <a:t>«ПАР</a:t>
            </a:r>
            <a:r>
              <a:rPr dirty="0" sz="600" spc="-5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10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600" spc="2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-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-25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6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подсчет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отображение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свободных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парковочных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мест;</a:t>
            </a:r>
            <a:endParaRPr sz="6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разметка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зон,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нежелательных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парковки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(газоны,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тротуары,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проезды),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7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инвалидных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мест;</a:t>
            </a:r>
            <a:endParaRPr sz="6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уведомление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пользователей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изменении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загрузки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парковки.</a:t>
            </a:r>
            <a:endParaRPr sz="6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565"/>
              </a:spcBef>
            </a:pPr>
            <a:r>
              <a:rPr dirty="0" sz="600" spc="20" b="1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6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-3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-30" b="1">
                <a:solidFill>
                  <a:srgbClr val="231F20"/>
                </a:solidFill>
                <a:latin typeface="Trebuchet MS"/>
                <a:cs typeface="Trebuchet MS"/>
              </a:rPr>
              <a:t>ль</a:t>
            </a:r>
            <a:r>
              <a:rPr dirty="0" sz="6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20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600" spc="-4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10" b="1">
                <a:solidFill>
                  <a:srgbClr val="231F20"/>
                </a:solidFill>
                <a:latin typeface="Trebuchet MS"/>
                <a:cs typeface="Trebuchet MS"/>
              </a:rPr>
              <a:t>УП</a:t>
            </a:r>
            <a:r>
              <a:rPr dirty="0" sz="600" spc="-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20" b="1">
                <a:solidFill>
                  <a:srgbClr val="231F20"/>
                </a:solidFill>
                <a:latin typeface="Trebuchet MS"/>
                <a:cs typeface="Trebuchet MS"/>
              </a:rPr>
              <a:t>Л»</a:t>
            </a:r>
            <a:endParaRPr sz="6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уведомление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подозрительных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действиях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вблизи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автомобиля;</a:t>
            </a:r>
            <a:endParaRPr sz="6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ув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омление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начале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дви</a:t>
            </a:r>
            <a:r>
              <a:rPr dirty="0" sz="600" spc="-4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ения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омобиля.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561975">
              <a:lnSpc>
                <a:spcPct val="100000"/>
              </a:lnSpc>
            </a:pP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Пользователи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«Интерсвязь.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Умный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город»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90000" y="9005161"/>
            <a:ext cx="1762760" cy="75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905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Количество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парковок,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находящихся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под</a:t>
            </a:r>
            <a:endParaRPr sz="700">
              <a:latin typeface="Trebuchet MS"/>
              <a:cs typeface="Trebuchet MS"/>
            </a:endParaRPr>
          </a:p>
          <a:p>
            <a:pPr marL="69850" marR="12065">
              <a:lnSpc>
                <a:spcPct val="100000"/>
              </a:lnSpc>
            </a:pP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«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умным»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ло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чным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ю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ением, 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увеличилось</a:t>
            </a:r>
            <a:endParaRPr sz="700">
              <a:latin typeface="Trebuchet MS"/>
              <a:cs typeface="Trebuchet MS"/>
            </a:endParaRPr>
          </a:p>
          <a:p>
            <a:pPr marL="69850">
              <a:lnSpc>
                <a:spcPct val="100000"/>
              </a:lnSpc>
              <a:spcBef>
                <a:spcPts val="16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14" b="1">
                <a:solidFill>
                  <a:srgbClr val="FFFFFF"/>
                </a:solidFill>
                <a:latin typeface="Trebuchet MS"/>
                <a:cs typeface="Trebuchet MS"/>
              </a:rPr>
              <a:t>119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ш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302613" y="9272824"/>
            <a:ext cx="1774189" cy="487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Производительность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обработки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системой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160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обытий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ж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дневно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435231" y="9228429"/>
            <a:ext cx="2143760" cy="583565"/>
          </a:xfrm>
          <a:prstGeom prst="rect">
            <a:avLst/>
          </a:prstGeom>
          <a:solidFill>
            <a:srgbClr val="3763AF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462280">
              <a:lnSpc>
                <a:spcPct val="100000"/>
              </a:lnSpc>
              <a:spcBef>
                <a:spcPts val="45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Удовлетворенность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использования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парковки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увеличилась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7668385" y="9723004"/>
            <a:ext cx="7537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спе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тная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7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6545998" y="5731128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545998" y="6453555"/>
            <a:ext cx="2022475" cy="63373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  <a:spcBef>
                <a:spcPts val="5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85" name="object 85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818788" y="7464754"/>
            <a:ext cx="1054470" cy="238798"/>
          </a:xfrm>
          <a:prstGeom prst="rect">
            <a:avLst/>
          </a:prstGeom>
        </p:spPr>
      </p:pic>
      <p:pic>
        <p:nvPicPr>
          <p:cNvPr id="86" name="object 86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137758" y="8182092"/>
            <a:ext cx="416532" cy="416532"/>
          </a:xfrm>
          <a:prstGeom prst="rect">
            <a:avLst/>
          </a:prstGeom>
        </p:spPr>
      </p:pic>
      <p:grpSp>
        <p:nvGrpSpPr>
          <p:cNvPr id="87" name="object 87"/>
          <p:cNvGrpSpPr/>
          <p:nvPr/>
        </p:nvGrpSpPr>
        <p:grpSpPr>
          <a:xfrm>
            <a:off x="5773760" y="5718416"/>
            <a:ext cx="4126865" cy="1355725"/>
            <a:chOff x="5773760" y="5718416"/>
            <a:chExt cx="4126865" cy="1355725"/>
          </a:xfrm>
        </p:grpSpPr>
        <p:pic>
          <p:nvPicPr>
            <p:cNvPr id="88" name="object 8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48603" y="5855766"/>
              <a:ext cx="173700" cy="180279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5773750" y="5841415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4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4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4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4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4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587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791441" y="6430454"/>
              <a:ext cx="288010" cy="315574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2" name="object 9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657999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93" name="object 9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61</a:t>
            </a:r>
          </a:p>
        </p:txBody>
      </p:sp>
      <p:sp>
        <p:nvSpPr>
          <p:cNvPr id="94" name="object 9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6" name="object 6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990003" y="46140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9" name="object 9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49" y="1999170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14" name="object 14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296950" y="1267535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19" name="object 19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990000" y="171163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2544" y="41402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00750" y="4826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89852" y="39624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9032" y="1795049"/>
              <a:ext cx="97549" cy="264784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87539" y="1116773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30"/>
                  </a:moveTo>
                  <a:lnTo>
                    <a:pt x="0" y="775830"/>
                  </a:lnTo>
                  <a:lnTo>
                    <a:pt x="0" y="782802"/>
                  </a:lnTo>
                  <a:lnTo>
                    <a:pt x="0" y="789774"/>
                  </a:lnTo>
                  <a:lnTo>
                    <a:pt x="13931" y="789774"/>
                  </a:lnTo>
                  <a:lnTo>
                    <a:pt x="13931" y="775830"/>
                  </a:lnTo>
                  <a:close/>
                </a:path>
                <a:path w="5368925" h="1355725">
                  <a:moveTo>
                    <a:pt x="13931" y="747953"/>
                  </a:moveTo>
                  <a:lnTo>
                    <a:pt x="0" y="747953"/>
                  </a:lnTo>
                  <a:lnTo>
                    <a:pt x="0" y="754926"/>
                  </a:lnTo>
                  <a:lnTo>
                    <a:pt x="0" y="761898"/>
                  </a:lnTo>
                  <a:lnTo>
                    <a:pt x="13931" y="761898"/>
                  </a:lnTo>
                  <a:lnTo>
                    <a:pt x="13931" y="747953"/>
                  </a:lnTo>
                  <a:close/>
                </a:path>
                <a:path w="5368925" h="1355725">
                  <a:moveTo>
                    <a:pt x="13931" y="720090"/>
                  </a:moveTo>
                  <a:lnTo>
                    <a:pt x="0" y="720090"/>
                  </a:lnTo>
                  <a:lnTo>
                    <a:pt x="0" y="727062"/>
                  </a:lnTo>
                  <a:lnTo>
                    <a:pt x="0" y="734034"/>
                  </a:lnTo>
                  <a:lnTo>
                    <a:pt x="13931" y="734034"/>
                  </a:lnTo>
                  <a:lnTo>
                    <a:pt x="13931" y="720090"/>
                  </a:lnTo>
                  <a:close/>
                </a:path>
                <a:path w="5368925" h="1355725">
                  <a:moveTo>
                    <a:pt x="41808" y="775830"/>
                  </a:moveTo>
                  <a:lnTo>
                    <a:pt x="27876" y="775830"/>
                  </a:lnTo>
                  <a:lnTo>
                    <a:pt x="27876" y="782802"/>
                  </a:lnTo>
                  <a:lnTo>
                    <a:pt x="27876" y="789774"/>
                  </a:lnTo>
                  <a:lnTo>
                    <a:pt x="41808" y="789774"/>
                  </a:lnTo>
                  <a:lnTo>
                    <a:pt x="41808" y="775830"/>
                  </a:lnTo>
                  <a:close/>
                </a:path>
                <a:path w="5368925" h="1355725">
                  <a:moveTo>
                    <a:pt x="41808" y="747953"/>
                  </a:moveTo>
                  <a:lnTo>
                    <a:pt x="27876" y="747953"/>
                  </a:lnTo>
                  <a:lnTo>
                    <a:pt x="27876" y="754926"/>
                  </a:lnTo>
                  <a:lnTo>
                    <a:pt x="27876" y="761898"/>
                  </a:lnTo>
                  <a:lnTo>
                    <a:pt x="41808" y="761898"/>
                  </a:lnTo>
                  <a:lnTo>
                    <a:pt x="41808" y="747953"/>
                  </a:lnTo>
                  <a:close/>
                </a:path>
                <a:path w="5368925" h="1355725">
                  <a:moveTo>
                    <a:pt x="41808" y="720090"/>
                  </a:moveTo>
                  <a:lnTo>
                    <a:pt x="27876" y="720090"/>
                  </a:lnTo>
                  <a:lnTo>
                    <a:pt x="27876" y="727062"/>
                  </a:lnTo>
                  <a:lnTo>
                    <a:pt x="27876" y="734034"/>
                  </a:lnTo>
                  <a:lnTo>
                    <a:pt x="41808" y="734034"/>
                  </a:lnTo>
                  <a:lnTo>
                    <a:pt x="41808" y="720090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30"/>
                  </a:moveTo>
                  <a:lnTo>
                    <a:pt x="55740" y="775830"/>
                  </a:lnTo>
                  <a:lnTo>
                    <a:pt x="55740" y="782802"/>
                  </a:lnTo>
                  <a:lnTo>
                    <a:pt x="55740" y="789774"/>
                  </a:lnTo>
                  <a:lnTo>
                    <a:pt x="69672" y="789774"/>
                  </a:lnTo>
                  <a:lnTo>
                    <a:pt x="69672" y="775830"/>
                  </a:lnTo>
                  <a:close/>
                </a:path>
                <a:path w="5368925" h="1355725">
                  <a:moveTo>
                    <a:pt x="69672" y="747953"/>
                  </a:moveTo>
                  <a:lnTo>
                    <a:pt x="55740" y="747953"/>
                  </a:lnTo>
                  <a:lnTo>
                    <a:pt x="55740" y="754926"/>
                  </a:lnTo>
                  <a:lnTo>
                    <a:pt x="55740" y="761898"/>
                  </a:lnTo>
                  <a:lnTo>
                    <a:pt x="69672" y="761898"/>
                  </a:lnTo>
                  <a:lnTo>
                    <a:pt x="69672" y="747953"/>
                  </a:lnTo>
                  <a:close/>
                </a:path>
                <a:path w="5368925" h="1355725">
                  <a:moveTo>
                    <a:pt x="69672" y="720090"/>
                  </a:moveTo>
                  <a:lnTo>
                    <a:pt x="55740" y="720090"/>
                  </a:lnTo>
                  <a:lnTo>
                    <a:pt x="55740" y="727062"/>
                  </a:lnTo>
                  <a:lnTo>
                    <a:pt x="55740" y="734034"/>
                  </a:lnTo>
                  <a:lnTo>
                    <a:pt x="69672" y="734034"/>
                  </a:lnTo>
                  <a:lnTo>
                    <a:pt x="69672" y="720090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25" name="object 25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990000" y="632598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99032" y="6409399"/>
              <a:ext cx="97549" cy="264786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1087539" y="5731115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43"/>
                  </a:moveTo>
                  <a:lnTo>
                    <a:pt x="0" y="775843"/>
                  </a:lnTo>
                  <a:lnTo>
                    <a:pt x="0" y="782815"/>
                  </a:lnTo>
                  <a:lnTo>
                    <a:pt x="0" y="789787"/>
                  </a:lnTo>
                  <a:lnTo>
                    <a:pt x="13931" y="789787"/>
                  </a:lnTo>
                  <a:lnTo>
                    <a:pt x="13931" y="775843"/>
                  </a:lnTo>
                  <a:close/>
                </a:path>
                <a:path w="5368925" h="1355725">
                  <a:moveTo>
                    <a:pt x="13931" y="747966"/>
                  </a:moveTo>
                  <a:lnTo>
                    <a:pt x="0" y="747966"/>
                  </a:lnTo>
                  <a:lnTo>
                    <a:pt x="0" y="754938"/>
                  </a:lnTo>
                  <a:lnTo>
                    <a:pt x="0" y="761911"/>
                  </a:lnTo>
                  <a:lnTo>
                    <a:pt x="13931" y="761911"/>
                  </a:lnTo>
                  <a:lnTo>
                    <a:pt x="13931" y="747966"/>
                  </a:lnTo>
                  <a:close/>
                </a:path>
                <a:path w="5368925" h="1355725">
                  <a:moveTo>
                    <a:pt x="13931" y="720102"/>
                  </a:moveTo>
                  <a:lnTo>
                    <a:pt x="0" y="720102"/>
                  </a:lnTo>
                  <a:lnTo>
                    <a:pt x="0" y="727075"/>
                  </a:lnTo>
                  <a:lnTo>
                    <a:pt x="0" y="734047"/>
                  </a:lnTo>
                  <a:lnTo>
                    <a:pt x="13931" y="734047"/>
                  </a:lnTo>
                  <a:lnTo>
                    <a:pt x="13931" y="720102"/>
                  </a:lnTo>
                  <a:close/>
                </a:path>
                <a:path w="5368925" h="1355725">
                  <a:moveTo>
                    <a:pt x="41808" y="775843"/>
                  </a:moveTo>
                  <a:lnTo>
                    <a:pt x="27876" y="775843"/>
                  </a:lnTo>
                  <a:lnTo>
                    <a:pt x="27876" y="782815"/>
                  </a:lnTo>
                  <a:lnTo>
                    <a:pt x="27876" y="789787"/>
                  </a:lnTo>
                  <a:lnTo>
                    <a:pt x="41808" y="789787"/>
                  </a:lnTo>
                  <a:lnTo>
                    <a:pt x="41808" y="775843"/>
                  </a:lnTo>
                  <a:close/>
                </a:path>
                <a:path w="5368925" h="1355725">
                  <a:moveTo>
                    <a:pt x="41808" y="747966"/>
                  </a:moveTo>
                  <a:lnTo>
                    <a:pt x="27876" y="747966"/>
                  </a:lnTo>
                  <a:lnTo>
                    <a:pt x="27876" y="754938"/>
                  </a:lnTo>
                  <a:lnTo>
                    <a:pt x="27876" y="761911"/>
                  </a:lnTo>
                  <a:lnTo>
                    <a:pt x="41808" y="761911"/>
                  </a:lnTo>
                  <a:lnTo>
                    <a:pt x="41808" y="747966"/>
                  </a:lnTo>
                  <a:close/>
                </a:path>
                <a:path w="5368925" h="1355725">
                  <a:moveTo>
                    <a:pt x="41808" y="720102"/>
                  </a:moveTo>
                  <a:lnTo>
                    <a:pt x="27876" y="720102"/>
                  </a:lnTo>
                  <a:lnTo>
                    <a:pt x="27876" y="727075"/>
                  </a:lnTo>
                  <a:lnTo>
                    <a:pt x="27876" y="734047"/>
                  </a:lnTo>
                  <a:lnTo>
                    <a:pt x="41808" y="734047"/>
                  </a:lnTo>
                  <a:lnTo>
                    <a:pt x="41808" y="720102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43"/>
                  </a:moveTo>
                  <a:lnTo>
                    <a:pt x="55740" y="775843"/>
                  </a:lnTo>
                  <a:lnTo>
                    <a:pt x="55740" y="782815"/>
                  </a:lnTo>
                  <a:lnTo>
                    <a:pt x="55740" y="789787"/>
                  </a:lnTo>
                  <a:lnTo>
                    <a:pt x="69672" y="789787"/>
                  </a:lnTo>
                  <a:lnTo>
                    <a:pt x="69672" y="775843"/>
                  </a:lnTo>
                  <a:close/>
                </a:path>
                <a:path w="5368925" h="1355725">
                  <a:moveTo>
                    <a:pt x="69672" y="747966"/>
                  </a:moveTo>
                  <a:lnTo>
                    <a:pt x="55740" y="747966"/>
                  </a:lnTo>
                  <a:lnTo>
                    <a:pt x="55740" y="754938"/>
                  </a:lnTo>
                  <a:lnTo>
                    <a:pt x="55740" y="761911"/>
                  </a:lnTo>
                  <a:lnTo>
                    <a:pt x="69672" y="761911"/>
                  </a:lnTo>
                  <a:lnTo>
                    <a:pt x="69672" y="747966"/>
                  </a:lnTo>
                  <a:close/>
                </a:path>
                <a:path w="5368925" h="1355725">
                  <a:moveTo>
                    <a:pt x="69672" y="720102"/>
                  </a:moveTo>
                  <a:lnTo>
                    <a:pt x="55740" y="720102"/>
                  </a:lnTo>
                  <a:lnTo>
                    <a:pt x="55740" y="727075"/>
                  </a:lnTo>
                  <a:lnTo>
                    <a:pt x="55740" y="734047"/>
                  </a:lnTo>
                  <a:lnTo>
                    <a:pt x="69672" y="734047"/>
                  </a:lnTo>
                  <a:lnTo>
                    <a:pt x="69672" y="720102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/>
          <p:cNvSpPr txBox="1"/>
          <p:nvPr/>
        </p:nvSpPr>
        <p:spPr>
          <a:xfrm>
            <a:off x="1710491" y="1057941"/>
            <a:ext cx="266573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ллек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альная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 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выя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ления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н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15" b="1">
                <a:solidFill>
                  <a:srgbClr val="3763AF"/>
                </a:solidFill>
                <a:latin typeface="Trebuchet MS"/>
                <a:cs typeface="Trebuchet MS"/>
              </a:rPr>
              <a:t>за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онной  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стационарной</a:t>
            </a:r>
            <a:r>
              <a:rPr dirty="0" sz="1600" spc="-10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торговли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206375" marR="198755" indent="266065">
              <a:lnSpc>
                <a:spcPct val="100000"/>
              </a:lnSpc>
              <a:spcBef>
                <a:spcPts val="975"/>
              </a:spcBef>
            </a:pP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Министерство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государственного управления,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информационных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связи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Московской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области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algn="just" marL="197485" marR="227329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Рост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числа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жалоб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онную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личную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торговлю</a:t>
            </a:r>
            <a:endParaRPr sz="800">
              <a:latin typeface="Trebuchet MS"/>
              <a:cs typeface="Trebuchet MS"/>
            </a:endParaRPr>
          </a:p>
          <a:p>
            <a:pPr marL="197485" marR="15240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Вы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оем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ть 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осмотра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территорий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выя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них</a:t>
            </a:r>
            <a:endParaRPr sz="800">
              <a:latin typeface="Trebuchet MS"/>
              <a:cs typeface="Trebuchet MS"/>
            </a:endParaRPr>
          </a:p>
          <a:p>
            <a:pPr marL="197485" marR="127635">
              <a:lnSpc>
                <a:spcPct val="100000"/>
              </a:lnSpc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несанкционированной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уличной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торговли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099820">
              <a:lnSpc>
                <a:spcPct val="100000"/>
              </a:lnSpc>
              <a:spcBef>
                <a:spcPts val="875"/>
              </a:spcBef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Модель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работает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качестве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сервиса,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который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принимает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камер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ви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еона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еме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«Б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зопасный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регион».</a:t>
            </a:r>
            <a:endParaRPr sz="700">
              <a:latin typeface="Trebuchet MS"/>
              <a:cs typeface="Trebuchet MS"/>
            </a:endParaRPr>
          </a:p>
          <a:p>
            <a:pPr marL="89535" marR="860425">
              <a:lnSpc>
                <a:spcPct val="100000"/>
              </a:lnSpc>
              <a:spcBef>
                <a:spcPts val="565"/>
              </a:spcBef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Искусственный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интеллект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обучен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находить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изображении признаки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ведения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несанкционированной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уличной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торговли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методов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машинного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обучения: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использованием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нейронных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сетей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компьютерного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зрения.</a:t>
            </a:r>
            <a:endParaRPr sz="700">
              <a:latin typeface="Trebuchet MS"/>
              <a:cs typeface="Trebuchet MS"/>
            </a:endParaRPr>
          </a:p>
          <a:p>
            <a:pPr marL="89535" marR="289560">
              <a:lnSpc>
                <a:spcPct val="100000"/>
              </a:lnSpc>
              <a:spcBef>
                <a:spcPts val="565"/>
              </a:spcBef>
            </a:pP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При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нахождении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признаков незаконной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торговли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формируется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задание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осмотр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территории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(городской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округ,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адрес,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фотография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нарушения)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ГИС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«Мобильная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диспетчерская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платформа».</a:t>
            </a:r>
            <a:endParaRPr sz="700">
              <a:latin typeface="Trebuchet MS"/>
              <a:cs typeface="Trebuchet MS"/>
            </a:endParaRPr>
          </a:p>
          <a:p>
            <a:pPr marL="89535" marR="602615">
              <a:lnSpc>
                <a:spcPct val="100000"/>
              </a:lnSpc>
              <a:spcBef>
                <a:spcPts val="570"/>
              </a:spcBef>
            </a:pP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Ответственный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исполнитель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приезжает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место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предполагаемой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несанкционированной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торговли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после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осмотра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подтверждает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или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опровергает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факт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нарушения.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206375" marR="198755" indent="266065">
              <a:lnSpc>
                <a:spcPct val="100000"/>
              </a:lnSpc>
              <a:spcBef>
                <a:spcPts val="1030"/>
              </a:spcBef>
            </a:pP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Министерство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государственного управления,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информационных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технологий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связи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Московской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области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90000" y="4390811"/>
            <a:ext cx="147066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х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арендной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платы 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легализованной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торговли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302613" y="4658475"/>
            <a:ext cx="171958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Рост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налоговой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базы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легализованной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торговли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60274" y="4998719"/>
            <a:ext cx="4883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1,4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млн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302613" y="4998719"/>
            <a:ext cx="4508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20" b="1">
                <a:solidFill>
                  <a:srgbClr val="FFFFFF"/>
                </a:solidFill>
                <a:latin typeface="Trebuchet MS"/>
                <a:cs typeface="Trebuchet MS"/>
              </a:rPr>
              <a:t>17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млн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3763AF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50"/>
              </a:spcBef>
            </a:pPr>
            <a:r>
              <a:rPr dirty="0" sz="700" spc="1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окра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75">
                <a:solidFill>
                  <a:srgbClr val="FFFFFF"/>
                </a:solidFill>
                <a:latin typeface="Trebuchet MS"/>
                <a:cs typeface="Trebuchet MS"/>
              </a:rPr>
              <a:t>ж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алоб</a:t>
            </a:r>
            <a:endParaRPr sz="7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н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онную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ор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лю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668385" y="5095953"/>
            <a:ext cx="87756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спе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5697870" y="1094320"/>
            <a:ext cx="4202430" cy="1355725"/>
            <a:chOff x="5697870" y="1094320"/>
            <a:chExt cx="4202430" cy="1355725"/>
          </a:xfrm>
        </p:grpSpPr>
        <p:sp>
          <p:nvSpPr>
            <p:cNvPr id="43" name="object 43"/>
            <p:cNvSpPr/>
            <p:nvPr/>
          </p:nvSpPr>
          <p:spPr>
            <a:xfrm>
              <a:off x="5807833" y="1356473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40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3"/>
                  </a:lnTo>
                  <a:lnTo>
                    <a:pt x="4979" y="164990"/>
                  </a:lnTo>
                  <a:lnTo>
                    <a:pt x="27893" y="208560"/>
                  </a:lnTo>
                  <a:lnTo>
                    <a:pt x="67044" y="241068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40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76445" y="1425183"/>
              <a:ext cx="118008" cy="118224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5697868" y="1336077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4">
                  <a:moveTo>
                    <a:pt x="118999" y="0"/>
                  </a:moveTo>
                  <a:lnTo>
                    <a:pt x="30365" y="0"/>
                  </a:lnTo>
                  <a:lnTo>
                    <a:pt x="30365" y="59105"/>
                  </a:lnTo>
                  <a:lnTo>
                    <a:pt x="49555" y="59105"/>
                  </a:lnTo>
                  <a:lnTo>
                    <a:pt x="49555" y="19189"/>
                  </a:lnTo>
                  <a:lnTo>
                    <a:pt x="118999" y="19189"/>
                  </a:lnTo>
                  <a:lnTo>
                    <a:pt x="118999" y="0"/>
                  </a:lnTo>
                  <a:close/>
                </a:path>
                <a:path w="475614" h="296544">
                  <a:moveTo>
                    <a:pt x="119011" y="277253"/>
                  </a:moveTo>
                  <a:lnTo>
                    <a:pt x="49568" y="277253"/>
                  </a:lnTo>
                  <a:lnTo>
                    <a:pt x="49568" y="237350"/>
                  </a:lnTo>
                  <a:lnTo>
                    <a:pt x="30365" y="237350"/>
                  </a:lnTo>
                  <a:lnTo>
                    <a:pt x="30365" y="296456"/>
                  </a:lnTo>
                  <a:lnTo>
                    <a:pt x="119011" y="296456"/>
                  </a:lnTo>
                  <a:lnTo>
                    <a:pt x="119011" y="277253"/>
                  </a:lnTo>
                  <a:close/>
                </a:path>
                <a:path w="475614" h="296544">
                  <a:moveTo>
                    <a:pt x="444792" y="237350"/>
                  </a:moveTo>
                  <a:lnTo>
                    <a:pt x="425589" y="237350"/>
                  </a:lnTo>
                  <a:lnTo>
                    <a:pt x="425589" y="277253"/>
                  </a:lnTo>
                  <a:lnTo>
                    <a:pt x="356146" y="277253"/>
                  </a:lnTo>
                  <a:lnTo>
                    <a:pt x="356146" y="296456"/>
                  </a:lnTo>
                  <a:lnTo>
                    <a:pt x="444792" y="296456"/>
                  </a:lnTo>
                  <a:lnTo>
                    <a:pt x="444792" y="237350"/>
                  </a:lnTo>
                  <a:close/>
                </a:path>
                <a:path w="475614" h="296544">
                  <a:moveTo>
                    <a:pt x="444792" y="0"/>
                  </a:moveTo>
                  <a:lnTo>
                    <a:pt x="356146" y="0"/>
                  </a:lnTo>
                  <a:lnTo>
                    <a:pt x="356146" y="19189"/>
                  </a:lnTo>
                  <a:lnTo>
                    <a:pt x="425589" y="19189"/>
                  </a:lnTo>
                  <a:lnTo>
                    <a:pt x="425589" y="59105"/>
                  </a:lnTo>
                  <a:lnTo>
                    <a:pt x="444792" y="59105"/>
                  </a:lnTo>
                  <a:lnTo>
                    <a:pt x="444792" y="0"/>
                  </a:lnTo>
                  <a:close/>
                </a:path>
                <a:path w="475614" h="296544">
                  <a:moveTo>
                    <a:pt x="475195" y="145580"/>
                  </a:moveTo>
                  <a:lnTo>
                    <a:pt x="472122" y="141986"/>
                  </a:lnTo>
                  <a:lnTo>
                    <a:pt x="462191" y="131203"/>
                  </a:lnTo>
                  <a:lnTo>
                    <a:pt x="451815" y="121323"/>
                  </a:lnTo>
                  <a:lnTo>
                    <a:pt x="451815" y="148234"/>
                  </a:lnTo>
                  <a:lnTo>
                    <a:pt x="427990" y="171246"/>
                  </a:lnTo>
                  <a:lnTo>
                    <a:pt x="388543" y="202628"/>
                  </a:lnTo>
                  <a:lnTo>
                    <a:pt x="336600" y="233197"/>
                  </a:lnTo>
                  <a:lnTo>
                    <a:pt x="275310" y="253771"/>
                  </a:lnTo>
                  <a:lnTo>
                    <a:pt x="236880" y="257454"/>
                  </a:lnTo>
                  <a:lnTo>
                    <a:pt x="176936" y="248386"/>
                  </a:lnTo>
                  <a:lnTo>
                    <a:pt x="123291" y="225907"/>
                  </a:lnTo>
                  <a:lnTo>
                    <a:pt x="78257" y="197027"/>
                  </a:lnTo>
                  <a:lnTo>
                    <a:pt x="44132" y="168783"/>
                  </a:lnTo>
                  <a:lnTo>
                    <a:pt x="23253" y="148221"/>
                  </a:lnTo>
                  <a:lnTo>
                    <a:pt x="44119" y="127635"/>
                  </a:lnTo>
                  <a:lnTo>
                    <a:pt x="78232" y="99390"/>
                  </a:lnTo>
                  <a:lnTo>
                    <a:pt x="123253" y="70523"/>
                  </a:lnTo>
                  <a:lnTo>
                    <a:pt x="176911" y="48044"/>
                  </a:lnTo>
                  <a:lnTo>
                    <a:pt x="236880" y="38989"/>
                  </a:lnTo>
                  <a:lnTo>
                    <a:pt x="296926" y="48044"/>
                  </a:lnTo>
                  <a:lnTo>
                    <a:pt x="350837" y="70535"/>
                  </a:lnTo>
                  <a:lnTo>
                    <a:pt x="396227" y="99415"/>
                  </a:lnTo>
                  <a:lnTo>
                    <a:pt x="430682" y="127647"/>
                  </a:lnTo>
                  <a:lnTo>
                    <a:pt x="451815" y="148234"/>
                  </a:lnTo>
                  <a:lnTo>
                    <a:pt x="451815" y="121323"/>
                  </a:lnTo>
                  <a:lnTo>
                    <a:pt x="437946" y="108089"/>
                  </a:lnTo>
                  <a:lnTo>
                    <a:pt x="401358" y="79019"/>
                  </a:lnTo>
                  <a:lnTo>
                    <a:pt x="354355" y="50368"/>
                  </a:lnTo>
                  <a:lnTo>
                    <a:pt x="325475" y="38989"/>
                  </a:lnTo>
                  <a:lnTo>
                    <a:pt x="298881" y="28498"/>
                  </a:lnTo>
                  <a:lnTo>
                    <a:pt x="236880" y="19799"/>
                  </a:lnTo>
                  <a:lnTo>
                    <a:pt x="174967" y="28498"/>
                  </a:lnTo>
                  <a:lnTo>
                    <a:pt x="119735" y="50380"/>
                  </a:lnTo>
                  <a:lnTo>
                    <a:pt x="73037" y="79044"/>
                  </a:lnTo>
                  <a:lnTo>
                    <a:pt x="36779" y="108127"/>
                  </a:lnTo>
                  <a:lnTo>
                    <a:pt x="2984" y="142036"/>
                  </a:lnTo>
                  <a:lnTo>
                    <a:pt x="0" y="145580"/>
                  </a:lnTo>
                  <a:lnTo>
                    <a:pt x="0" y="150876"/>
                  </a:lnTo>
                  <a:lnTo>
                    <a:pt x="36779" y="188328"/>
                  </a:lnTo>
                  <a:lnTo>
                    <a:pt x="73037" y="217411"/>
                  </a:lnTo>
                  <a:lnTo>
                    <a:pt x="119735" y="246075"/>
                  </a:lnTo>
                  <a:lnTo>
                    <a:pt x="174967" y="267944"/>
                  </a:lnTo>
                  <a:lnTo>
                    <a:pt x="236880" y="276656"/>
                  </a:lnTo>
                  <a:lnTo>
                    <a:pt x="247281" y="276402"/>
                  </a:lnTo>
                  <a:lnTo>
                    <a:pt x="325716" y="257454"/>
                  </a:lnTo>
                  <a:lnTo>
                    <a:pt x="393065" y="223100"/>
                  </a:lnTo>
                  <a:lnTo>
                    <a:pt x="434060" y="191719"/>
                  </a:lnTo>
                  <a:lnTo>
                    <a:pt x="472173" y="154419"/>
                  </a:lnTo>
                  <a:lnTo>
                    <a:pt x="475195" y="150876"/>
                  </a:lnTo>
                  <a:lnTo>
                    <a:pt x="475195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58000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8" name="object 48"/>
          <p:cNvSpPr txBox="1"/>
          <p:nvPr/>
        </p:nvSpPr>
        <p:spPr>
          <a:xfrm>
            <a:off x="6545998" y="1116774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49" name="object 4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200760" y="2652353"/>
            <a:ext cx="290528" cy="389649"/>
          </a:xfrm>
          <a:prstGeom prst="rect">
            <a:avLst/>
          </a:prstGeom>
        </p:spPr>
      </p:pic>
      <p:pic>
        <p:nvPicPr>
          <p:cNvPr id="50" name="object 5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200760" y="3535333"/>
            <a:ext cx="290528" cy="389649"/>
          </a:xfrm>
          <a:prstGeom prst="rect">
            <a:avLst/>
          </a:prstGeom>
        </p:spPr>
      </p:pic>
      <p:sp>
        <p:nvSpPr>
          <p:cNvPr id="51" name="object 51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3" name="object 53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54" name="object 54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" name="object 56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57" name="object 57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7296950" y="661351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" name="object 61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62" name="object 62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720950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7296950" y="58819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828292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66" name="object 66"/>
          <p:cNvSpPr txBox="1"/>
          <p:nvPr/>
        </p:nvSpPr>
        <p:spPr>
          <a:xfrm>
            <a:off x="1710491" y="5672292"/>
            <a:ext cx="289750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Программный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омпле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для 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анализа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прогн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зирования 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п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тр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ления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э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лектр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энергии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«В</a:t>
            </a:r>
            <a:r>
              <a:rPr dirty="0" sz="700" spc="-6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238125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Вы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оем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ть 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аналитики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«пов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ения»  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чки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уч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лектр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энергии,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тре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ую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ая 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высокого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уровня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ком-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петенций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персонала</a:t>
            </a:r>
            <a:endParaRPr sz="700">
              <a:latin typeface="Trebuchet MS"/>
              <a:cs typeface="Trebuchet MS"/>
            </a:endParaRPr>
          </a:p>
          <a:p>
            <a:pPr marL="197485" marR="252095">
              <a:lnSpc>
                <a:spcPct val="100000"/>
              </a:lnSpc>
            </a:pP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твенных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затрат 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времени</a:t>
            </a:r>
            <a:endParaRPr sz="700">
              <a:latin typeface="Trebuchet MS"/>
              <a:cs typeface="Trebuchet MS"/>
            </a:endParaRPr>
          </a:p>
          <a:p>
            <a:pPr marL="197485" marR="366395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Наличие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уч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енных 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точек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потребления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электроэнергии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96215">
              <a:lnSpc>
                <a:spcPct val="100000"/>
              </a:lnSpc>
              <a:spcBef>
                <a:spcPts val="875"/>
              </a:spcBef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Решение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представляет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себя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программный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комплекс,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который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прогнозирует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вероятность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объем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неучтенного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потребления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электроэнергии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каждой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точке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поставки.</a:t>
            </a:r>
            <a:endParaRPr sz="700">
              <a:latin typeface="Trebuchet MS"/>
              <a:cs typeface="Trebuchet MS"/>
            </a:endParaRPr>
          </a:p>
          <a:p>
            <a:pPr marL="89535" marR="307975">
              <a:lnSpc>
                <a:spcPct val="100000"/>
              </a:lnSpc>
              <a:spcBef>
                <a:spcPts val="565"/>
              </a:spcBef>
            </a:pP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этого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бригады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учету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электроэнергии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направляются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 зоны,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где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спрогнозирован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максимальный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уровень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возможных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потерь.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После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устранения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неполадки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решение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VK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Predict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анализирует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результаты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проверок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применяет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эти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данные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последующего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обучения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модели.</a:t>
            </a:r>
            <a:endParaRPr sz="700">
              <a:latin typeface="Trebuchet MS"/>
              <a:cs typeface="Trebuchet MS"/>
            </a:endParaRPr>
          </a:p>
          <a:p>
            <a:pPr marL="89535" marR="179070">
              <a:lnSpc>
                <a:spcPct val="100000"/>
              </a:lnSpc>
              <a:spcBef>
                <a:spcPts val="565"/>
              </a:spcBef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анализирует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как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собственные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данные,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например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состояние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точки учета,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динамику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потребления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электроэнергии,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так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информацию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открытых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источников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(сведения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юридическом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лице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др.).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Это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программному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комплексу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выявлять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нетривиальные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связи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между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целевыми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реальными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показателями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каждой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точке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учета,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вычислять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вероятность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прогнозировать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объем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неучтенного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энергопотребления.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ти»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990000" y="9005161"/>
            <a:ext cx="192786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Охват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анализируемых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точек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учета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месяц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увеличился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302613" y="9272824"/>
            <a:ext cx="1742439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стоимости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нахождения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одного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факта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неучтенного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потребления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060274" y="9613069"/>
            <a:ext cx="4076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раза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302613" y="9613069"/>
            <a:ext cx="3479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435231" y="9228429"/>
            <a:ext cx="2143760" cy="583565"/>
          </a:xfrm>
          <a:prstGeom prst="rect">
            <a:avLst/>
          </a:prstGeom>
          <a:solidFill>
            <a:srgbClr val="3763AF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179070">
              <a:lnSpc>
                <a:spcPct val="100000"/>
              </a:lnSpc>
              <a:spcBef>
                <a:spcPts val="450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среднего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показателя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выявления </a:t>
            </a:r>
            <a:r>
              <a:rPr dirty="0" sz="700" spc="-20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коммерческих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потерь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2,2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раза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1420945" y="7459917"/>
            <a:ext cx="1850389" cy="283845"/>
            <a:chOff x="1420945" y="7459917"/>
            <a:chExt cx="1850389" cy="283845"/>
          </a:xfrm>
        </p:grpSpPr>
        <p:sp>
          <p:nvSpPr>
            <p:cNvPr id="78" name="object 78"/>
            <p:cNvSpPr/>
            <p:nvPr/>
          </p:nvSpPr>
          <p:spPr>
            <a:xfrm>
              <a:off x="1420945" y="7459917"/>
              <a:ext cx="283845" cy="283845"/>
            </a:xfrm>
            <a:custGeom>
              <a:avLst/>
              <a:gdLst/>
              <a:ahLst/>
              <a:cxnLst/>
              <a:rect l="l" t="t" r="r" b="b"/>
              <a:pathLst>
                <a:path w="283844" h="283845">
                  <a:moveTo>
                    <a:pt x="147320" y="0"/>
                  </a:moveTo>
                  <a:lnTo>
                    <a:pt x="93608" y="311"/>
                  </a:lnTo>
                  <a:lnTo>
                    <a:pt x="37436" y="8401"/>
                  </a:lnTo>
                  <a:lnTo>
                    <a:pt x="8401" y="37436"/>
                  </a:lnTo>
                  <a:lnTo>
                    <a:pt x="311" y="93608"/>
                  </a:lnTo>
                  <a:lnTo>
                    <a:pt x="0" y="135991"/>
                  </a:lnTo>
                  <a:lnTo>
                    <a:pt x="311" y="189703"/>
                  </a:lnTo>
                  <a:lnTo>
                    <a:pt x="8401" y="245875"/>
                  </a:lnTo>
                  <a:lnTo>
                    <a:pt x="37436" y="274910"/>
                  </a:lnTo>
                  <a:lnTo>
                    <a:pt x="93608" y="283000"/>
                  </a:lnTo>
                  <a:lnTo>
                    <a:pt x="135991" y="283311"/>
                  </a:lnTo>
                  <a:lnTo>
                    <a:pt x="189703" y="283000"/>
                  </a:lnTo>
                  <a:lnTo>
                    <a:pt x="245875" y="274910"/>
                  </a:lnTo>
                  <a:lnTo>
                    <a:pt x="274910" y="245875"/>
                  </a:lnTo>
                  <a:lnTo>
                    <a:pt x="283000" y="189703"/>
                  </a:lnTo>
                  <a:lnTo>
                    <a:pt x="283311" y="147320"/>
                  </a:lnTo>
                  <a:lnTo>
                    <a:pt x="283000" y="93608"/>
                  </a:lnTo>
                  <a:lnTo>
                    <a:pt x="274910" y="37436"/>
                  </a:lnTo>
                  <a:lnTo>
                    <a:pt x="245875" y="8401"/>
                  </a:lnTo>
                  <a:lnTo>
                    <a:pt x="189703" y="311"/>
                  </a:lnTo>
                  <a:lnTo>
                    <a:pt x="147320" y="0"/>
                  </a:lnTo>
                  <a:close/>
                </a:path>
              </a:pathLst>
            </a:custGeom>
            <a:solidFill>
              <a:srgbClr val="3570B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68757" y="7546090"/>
              <a:ext cx="188988" cy="117932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70411" y="7542290"/>
              <a:ext cx="269939" cy="142219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597932" y="7542288"/>
              <a:ext cx="416543" cy="144235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039897" y="7536243"/>
              <a:ext cx="231207" cy="150279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922278" y="7460649"/>
              <a:ext cx="282575" cy="281940"/>
            </a:xfrm>
            <a:custGeom>
              <a:avLst/>
              <a:gdLst/>
              <a:ahLst/>
              <a:cxnLst/>
              <a:rect l="l" t="t" r="r" b="b"/>
              <a:pathLst>
                <a:path w="282575" h="281940">
                  <a:moveTo>
                    <a:pt x="146964" y="0"/>
                  </a:moveTo>
                  <a:lnTo>
                    <a:pt x="93117" y="314"/>
                  </a:lnTo>
                  <a:lnTo>
                    <a:pt x="37325" y="8368"/>
                  </a:lnTo>
                  <a:lnTo>
                    <a:pt x="8509" y="37186"/>
                  </a:lnTo>
                  <a:lnTo>
                    <a:pt x="486" y="92967"/>
                  </a:lnTo>
                  <a:lnTo>
                    <a:pt x="177" y="135064"/>
                  </a:lnTo>
                  <a:lnTo>
                    <a:pt x="0" y="146786"/>
                  </a:lnTo>
                  <a:lnTo>
                    <a:pt x="301" y="188891"/>
                  </a:lnTo>
                  <a:lnTo>
                    <a:pt x="8309" y="244707"/>
                  </a:lnTo>
                  <a:lnTo>
                    <a:pt x="37163" y="273519"/>
                  </a:lnTo>
                  <a:lnTo>
                    <a:pt x="92945" y="281542"/>
                  </a:lnTo>
                  <a:lnTo>
                    <a:pt x="135013" y="281851"/>
                  </a:lnTo>
                  <a:lnTo>
                    <a:pt x="189054" y="281549"/>
                  </a:lnTo>
                  <a:lnTo>
                    <a:pt x="244821" y="273541"/>
                  </a:lnTo>
                  <a:lnTo>
                    <a:pt x="273676" y="244686"/>
                  </a:lnTo>
                  <a:lnTo>
                    <a:pt x="281719" y="188884"/>
                  </a:lnTo>
                  <a:lnTo>
                    <a:pt x="282028" y="146786"/>
                  </a:lnTo>
                  <a:lnTo>
                    <a:pt x="281712" y="92974"/>
                  </a:lnTo>
                  <a:lnTo>
                    <a:pt x="273654" y="37207"/>
                  </a:lnTo>
                  <a:lnTo>
                    <a:pt x="244842" y="8352"/>
                  </a:lnTo>
                  <a:lnTo>
                    <a:pt x="189061" y="309"/>
                  </a:lnTo>
                  <a:lnTo>
                    <a:pt x="146964" y="0"/>
                  </a:lnTo>
                  <a:close/>
                </a:path>
              </a:pathLst>
            </a:custGeom>
            <a:solidFill>
              <a:srgbClr val="3570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063415" y="7462315"/>
              <a:ext cx="141605" cy="279400"/>
            </a:xfrm>
            <a:custGeom>
              <a:avLst/>
              <a:gdLst/>
              <a:ahLst/>
              <a:cxnLst/>
              <a:rect l="l" t="t" r="r" b="b"/>
              <a:pathLst>
                <a:path w="141605" h="279400">
                  <a:moveTo>
                    <a:pt x="70535" y="0"/>
                  </a:moveTo>
                  <a:lnTo>
                    <a:pt x="29248" y="10899"/>
                  </a:lnTo>
                  <a:lnTo>
                    <a:pt x="2470" y="59520"/>
                  </a:lnTo>
                  <a:lnTo>
                    <a:pt x="0" y="145351"/>
                  </a:lnTo>
                  <a:lnTo>
                    <a:pt x="308" y="187449"/>
                  </a:lnTo>
                  <a:lnTo>
                    <a:pt x="8336" y="243245"/>
                  </a:lnTo>
                  <a:lnTo>
                    <a:pt x="40581" y="273364"/>
                  </a:lnTo>
                  <a:lnTo>
                    <a:pt x="70535" y="278968"/>
                  </a:lnTo>
                  <a:lnTo>
                    <a:pt x="86823" y="276867"/>
                  </a:lnTo>
                  <a:lnTo>
                    <a:pt x="121310" y="260654"/>
                  </a:lnTo>
                  <a:lnTo>
                    <a:pt x="138634" y="219462"/>
                  </a:lnTo>
                  <a:lnTo>
                    <a:pt x="141109" y="133616"/>
                  </a:lnTo>
                  <a:lnTo>
                    <a:pt x="140800" y="91526"/>
                  </a:lnTo>
                  <a:lnTo>
                    <a:pt x="132756" y="35745"/>
                  </a:lnTo>
                  <a:lnTo>
                    <a:pt x="100304" y="5437"/>
                  </a:lnTo>
                  <a:lnTo>
                    <a:pt x="70535" y="0"/>
                  </a:lnTo>
                  <a:close/>
                </a:path>
              </a:pathLst>
            </a:custGeom>
            <a:solidFill>
              <a:srgbClr val="3AC2D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088857" y="7544715"/>
              <a:ext cx="64109" cy="113728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78419" y="7544801"/>
              <a:ext cx="64096" cy="113639"/>
            </a:xfrm>
            <a:prstGeom prst="rect">
              <a:avLst/>
            </a:prstGeom>
          </p:spPr>
        </p:pic>
      </p:grpSp>
      <p:pic>
        <p:nvPicPr>
          <p:cNvPr id="87" name="object 87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801672" y="8286673"/>
            <a:ext cx="1088705" cy="325755"/>
          </a:xfrm>
          <a:prstGeom prst="rect">
            <a:avLst/>
          </a:prstGeom>
        </p:spPr>
      </p:pic>
      <p:grpSp>
        <p:nvGrpSpPr>
          <p:cNvPr id="88" name="object 88"/>
          <p:cNvGrpSpPr/>
          <p:nvPr/>
        </p:nvGrpSpPr>
        <p:grpSpPr>
          <a:xfrm>
            <a:off x="5791441" y="5718416"/>
            <a:ext cx="4109085" cy="1355725"/>
            <a:chOff x="5791441" y="5718416"/>
            <a:chExt cx="4109085" cy="1355725"/>
          </a:xfrm>
        </p:grpSpPr>
        <p:pic>
          <p:nvPicPr>
            <p:cNvPr id="89" name="object 8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817397" y="6486757"/>
              <a:ext cx="236639" cy="247342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791441" y="5877420"/>
              <a:ext cx="288010" cy="315569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2" name="object 9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658000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93" name="object 9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62</a:t>
            </a:r>
          </a:p>
        </p:txBody>
      </p:sp>
      <p:sp>
        <p:nvSpPr>
          <p:cNvPr id="94" name="object 9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3" name="object 3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990000" y="632598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9032" y="6409399"/>
              <a:ext cx="97549" cy="264786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1087539" y="5731115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43"/>
                  </a:moveTo>
                  <a:lnTo>
                    <a:pt x="0" y="775843"/>
                  </a:lnTo>
                  <a:lnTo>
                    <a:pt x="0" y="782815"/>
                  </a:lnTo>
                  <a:lnTo>
                    <a:pt x="0" y="789787"/>
                  </a:lnTo>
                  <a:lnTo>
                    <a:pt x="13931" y="789787"/>
                  </a:lnTo>
                  <a:lnTo>
                    <a:pt x="13931" y="775843"/>
                  </a:lnTo>
                  <a:close/>
                </a:path>
                <a:path w="5368925" h="1355725">
                  <a:moveTo>
                    <a:pt x="13931" y="747966"/>
                  </a:moveTo>
                  <a:lnTo>
                    <a:pt x="0" y="747966"/>
                  </a:lnTo>
                  <a:lnTo>
                    <a:pt x="0" y="754938"/>
                  </a:lnTo>
                  <a:lnTo>
                    <a:pt x="0" y="761911"/>
                  </a:lnTo>
                  <a:lnTo>
                    <a:pt x="13931" y="761911"/>
                  </a:lnTo>
                  <a:lnTo>
                    <a:pt x="13931" y="747966"/>
                  </a:lnTo>
                  <a:close/>
                </a:path>
                <a:path w="5368925" h="1355725">
                  <a:moveTo>
                    <a:pt x="13931" y="720102"/>
                  </a:moveTo>
                  <a:lnTo>
                    <a:pt x="0" y="720102"/>
                  </a:lnTo>
                  <a:lnTo>
                    <a:pt x="0" y="727075"/>
                  </a:lnTo>
                  <a:lnTo>
                    <a:pt x="0" y="734047"/>
                  </a:lnTo>
                  <a:lnTo>
                    <a:pt x="13931" y="734047"/>
                  </a:lnTo>
                  <a:lnTo>
                    <a:pt x="13931" y="720102"/>
                  </a:lnTo>
                  <a:close/>
                </a:path>
                <a:path w="5368925" h="1355725">
                  <a:moveTo>
                    <a:pt x="41808" y="775843"/>
                  </a:moveTo>
                  <a:lnTo>
                    <a:pt x="27876" y="775843"/>
                  </a:lnTo>
                  <a:lnTo>
                    <a:pt x="27876" y="782815"/>
                  </a:lnTo>
                  <a:lnTo>
                    <a:pt x="27876" y="789787"/>
                  </a:lnTo>
                  <a:lnTo>
                    <a:pt x="41808" y="789787"/>
                  </a:lnTo>
                  <a:lnTo>
                    <a:pt x="41808" y="775843"/>
                  </a:lnTo>
                  <a:close/>
                </a:path>
                <a:path w="5368925" h="1355725">
                  <a:moveTo>
                    <a:pt x="41808" y="747966"/>
                  </a:moveTo>
                  <a:lnTo>
                    <a:pt x="27876" y="747966"/>
                  </a:lnTo>
                  <a:lnTo>
                    <a:pt x="27876" y="754938"/>
                  </a:lnTo>
                  <a:lnTo>
                    <a:pt x="27876" y="761911"/>
                  </a:lnTo>
                  <a:lnTo>
                    <a:pt x="41808" y="761911"/>
                  </a:lnTo>
                  <a:lnTo>
                    <a:pt x="41808" y="747966"/>
                  </a:lnTo>
                  <a:close/>
                </a:path>
                <a:path w="5368925" h="1355725">
                  <a:moveTo>
                    <a:pt x="41808" y="720102"/>
                  </a:moveTo>
                  <a:lnTo>
                    <a:pt x="27876" y="720102"/>
                  </a:lnTo>
                  <a:lnTo>
                    <a:pt x="27876" y="727075"/>
                  </a:lnTo>
                  <a:lnTo>
                    <a:pt x="27876" y="734047"/>
                  </a:lnTo>
                  <a:lnTo>
                    <a:pt x="41808" y="734047"/>
                  </a:lnTo>
                  <a:lnTo>
                    <a:pt x="41808" y="720102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43"/>
                  </a:moveTo>
                  <a:lnTo>
                    <a:pt x="55740" y="775843"/>
                  </a:lnTo>
                  <a:lnTo>
                    <a:pt x="55740" y="782815"/>
                  </a:lnTo>
                  <a:lnTo>
                    <a:pt x="55740" y="789787"/>
                  </a:lnTo>
                  <a:lnTo>
                    <a:pt x="69672" y="789787"/>
                  </a:lnTo>
                  <a:lnTo>
                    <a:pt x="69672" y="775843"/>
                  </a:lnTo>
                  <a:close/>
                </a:path>
                <a:path w="5368925" h="1355725">
                  <a:moveTo>
                    <a:pt x="69672" y="747966"/>
                  </a:moveTo>
                  <a:lnTo>
                    <a:pt x="55740" y="747966"/>
                  </a:lnTo>
                  <a:lnTo>
                    <a:pt x="55740" y="754938"/>
                  </a:lnTo>
                  <a:lnTo>
                    <a:pt x="55740" y="761911"/>
                  </a:lnTo>
                  <a:lnTo>
                    <a:pt x="69672" y="761911"/>
                  </a:lnTo>
                  <a:lnTo>
                    <a:pt x="69672" y="747966"/>
                  </a:lnTo>
                  <a:close/>
                </a:path>
                <a:path w="5368925" h="1355725">
                  <a:moveTo>
                    <a:pt x="69672" y="720102"/>
                  </a:moveTo>
                  <a:lnTo>
                    <a:pt x="55740" y="720102"/>
                  </a:lnTo>
                  <a:lnTo>
                    <a:pt x="55740" y="727075"/>
                  </a:lnTo>
                  <a:lnTo>
                    <a:pt x="55740" y="734047"/>
                  </a:lnTo>
                  <a:lnTo>
                    <a:pt x="69672" y="734047"/>
                  </a:lnTo>
                  <a:lnTo>
                    <a:pt x="69672" y="720102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9" name="object 9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990000" y="171163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2544" y="41402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00750" y="4826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89852" y="39624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9032" y="1795049"/>
              <a:ext cx="97549" cy="264784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087539" y="1116773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30"/>
                  </a:moveTo>
                  <a:lnTo>
                    <a:pt x="0" y="775830"/>
                  </a:lnTo>
                  <a:lnTo>
                    <a:pt x="0" y="782802"/>
                  </a:lnTo>
                  <a:lnTo>
                    <a:pt x="0" y="789774"/>
                  </a:lnTo>
                  <a:lnTo>
                    <a:pt x="13931" y="789774"/>
                  </a:lnTo>
                  <a:lnTo>
                    <a:pt x="13931" y="775830"/>
                  </a:lnTo>
                  <a:close/>
                </a:path>
                <a:path w="5368925" h="1355725">
                  <a:moveTo>
                    <a:pt x="13931" y="747953"/>
                  </a:moveTo>
                  <a:lnTo>
                    <a:pt x="0" y="747953"/>
                  </a:lnTo>
                  <a:lnTo>
                    <a:pt x="0" y="754926"/>
                  </a:lnTo>
                  <a:lnTo>
                    <a:pt x="0" y="761898"/>
                  </a:lnTo>
                  <a:lnTo>
                    <a:pt x="13931" y="761898"/>
                  </a:lnTo>
                  <a:lnTo>
                    <a:pt x="13931" y="747953"/>
                  </a:lnTo>
                  <a:close/>
                </a:path>
                <a:path w="5368925" h="1355725">
                  <a:moveTo>
                    <a:pt x="13931" y="720090"/>
                  </a:moveTo>
                  <a:lnTo>
                    <a:pt x="0" y="720090"/>
                  </a:lnTo>
                  <a:lnTo>
                    <a:pt x="0" y="727062"/>
                  </a:lnTo>
                  <a:lnTo>
                    <a:pt x="0" y="734034"/>
                  </a:lnTo>
                  <a:lnTo>
                    <a:pt x="13931" y="734034"/>
                  </a:lnTo>
                  <a:lnTo>
                    <a:pt x="13931" y="720090"/>
                  </a:lnTo>
                  <a:close/>
                </a:path>
                <a:path w="5368925" h="1355725">
                  <a:moveTo>
                    <a:pt x="41808" y="775830"/>
                  </a:moveTo>
                  <a:lnTo>
                    <a:pt x="27876" y="775830"/>
                  </a:lnTo>
                  <a:lnTo>
                    <a:pt x="27876" y="782802"/>
                  </a:lnTo>
                  <a:lnTo>
                    <a:pt x="27876" y="789774"/>
                  </a:lnTo>
                  <a:lnTo>
                    <a:pt x="41808" y="789774"/>
                  </a:lnTo>
                  <a:lnTo>
                    <a:pt x="41808" y="775830"/>
                  </a:lnTo>
                  <a:close/>
                </a:path>
                <a:path w="5368925" h="1355725">
                  <a:moveTo>
                    <a:pt x="41808" y="747953"/>
                  </a:moveTo>
                  <a:lnTo>
                    <a:pt x="27876" y="747953"/>
                  </a:lnTo>
                  <a:lnTo>
                    <a:pt x="27876" y="754926"/>
                  </a:lnTo>
                  <a:lnTo>
                    <a:pt x="27876" y="761898"/>
                  </a:lnTo>
                  <a:lnTo>
                    <a:pt x="41808" y="761898"/>
                  </a:lnTo>
                  <a:lnTo>
                    <a:pt x="41808" y="747953"/>
                  </a:lnTo>
                  <a:close/>
                </a:path>
                <a:path w="5368925" h="1355725">
                  <a:moveTo>
                    <a:pt x="41808" y="720090"/>
                  </a:moveTo>
                  <a:lnTo>
                    <a:pt x="27876" y="720090"/>
                  </a:lnTo>
                  <a:lnTo>
                    <a:pt x="27876" y="727062"/>
                  </a:lnTo>
                  <a:lnTo>
                    <a:pt x="27876" y="734034"/>
                  </a:lnTo>
                  <a:lnTo>
                    <a:pt x="41808" y="734034"/>
                  </a:lnTo>
                  <a:lnTo>
                    <a:pt x="41808" y="720090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30"/>
                  </a:moveTo>
                  <a:lnTo>
                    <a:pt x="55740" y="775830"/>
                  </a:lnTo>
                  <a:lnTo>
                    <a:pt x="55740" y="782802"/>
                  </a:lnTo>
                  <a:lnTo>
                    <a:pt x="55740" y="789774"/>
                  </a:lnTo>
                  <a:lnTo>
                    <a:pt x="69672" y="789774"/>
                  </a:lnTo>
                  <a:lnTo>
                    <a:pt x="69672" y="775830"/>
                  </a:lnTo>
                  <a:close/>
                </a:path>
                <a:path w="5368925" h="1355725">
                  <a:moveTo>
                    <a:pt x="69672" y="747953"/>
                  </a:moveTo>
                  <a:lnTo>
                    <a:pt x="55740" y="747953"/>
                  </a:lnTo>
                  <a:lnTo>
                    <a:pt x="55740" y="754926"/>
                  </a:lnTo>
                  <a:lnTo>
                    <a:pt x="55740" y="761898"/>
                  </a:lnTo>
                  <a:lnTo>
                    <a:pt x="69672" y="761898"/>
                  </a:lnTo>
                  <a:lnTo>
                    <a:pt x="69672" y="747953"/>
                  </a:lnTo>
                  <a:close/>
                </a:path>
                <a:path w="5368925" h="1355725">
                  <a:moveTo>
                    <a:pt x="69672" y="720090"/>
                  </a:moveTo>
                  <a:lnTo>
                    <a:pt x="55740" y="720090"/>
                  </a:lnTo>
                  <a:lnTo>
                    <a:pt x="55740" y="727062"/>
                  </a:lnTo>
                  <a:lnTo>
                    <a:pt x="55740" y="734034"/>
                  </a:lnTo>
                  <a:lnTo>
                    <a:pt x="69672" y="734034"/>
                  </a:lnTo>
                  <a:lnTo>
                    <a:pt x="69672" y="720090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" name="object 17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18" name="object 18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990003" y="4614087"/>
              <a:ext cx="8811260" cy="583565"/>
            </a:xfrm>
            <a:custGeom>
              <a:avLst/>
              <a:gdLst/>
              <a:ahLst/>
              <a:cxnLst/>
              <a:rect l="l" t="t" r="r" b="b"/>
              <a:pathLst>
                <a:path w="8811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8811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  <a:path w="8811260" h="583564">
                  <a:moveTo>
                    <a:pt x="8811006" y="0"/>
                  </a:moveTo>
                  <a:lnTo>
                    <a:pt x="6667843" y="0"/>
                  </a:lnTo>
                  <a:lnTo>
                    <a:pt x="6667843" y="583463"/>
                  </a:lnTo>
                  <a:lnTo>
                    <a:pt x="8811006" y="583463"/>
                  </a:lnTo>
                  <a:lnTo>
                    <a:pt x="881100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21" name="object 21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6720949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7296950" y="1999169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" name="object 25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26" name="object 26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6720949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296950" y="1267535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</p:grpSp>
      <p:sp>
        <p:nvSpPr>
          <p:cNvPr id="30" name="object 30"/>
          <p:cNvSpPr txBox="1"/>
          <p:nvPr/>
        </p:nvSpPr>
        <p:spPr>
          <a:xfrm>
            <a:off x="1710491" y="1057941"/>
            <a:ext cx="282448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Интеллектуальная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система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0" b="1">
                <a:solidFill>
                  <a:srgbClr val="3763AF"/>
                </a:solidFill>
                <a:latin typeface="Trebuchet MS"/>
                <a:cs typeface="Trebuchet MS"/>
              </a:rPr>
              <a:t>выя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ления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не</a:t>
            </a:r>
            <a:r>
              <a:rPr dirty="0" sz="1600" spc="-8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орректно 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оформленной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н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движимо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ти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700" spc="-5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ом»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9494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Упущенная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выгода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из-за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твия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нало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овых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туплений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80">
                <a:solidFill>
                  <a:srgbClr val="231F20"/>
                </a:solidFill>
                <a:latin typeface="Trebuchet MS"/>
                <a:cs typeface="Trebuchet MS"/>
              </a:rPr>
              <a:t>ъ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ектов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недвижимости,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права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которые</a:t>
            </a:r>
            <a:endParaRPr sz="800">
              <a:latin typeface="Trebuchet MS"/>
              <a:cs typeface="Trebuchet MS"/>
            </a:endParaRPr>
          </a:p>
          <a:p>
            <a:pPr marL="197485" marR="178435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зареги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трированы 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осрее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тре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646430">
              <a:lnSpc>
                <a:spcPct val="100000"/>
              </a:lnSpc>
              <a:spcBef>
                <a:spcPts val="875"/>
              </a:spcBef>
            </a:pPr>
            <a:r>
              <a:rPr dirty="0" sz="700" spc="10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интеллекта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сервис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может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анализировать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снимки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из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космоса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результаты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аэрофотосъемки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предмет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определения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границы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земельного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участка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endParaRPr sz="700">
              <a:latin typeface="Trebuchet MS"/>
              <a:cs typeface="Trebuchet MS"/>
            </a:endParaRPr>
          </a:p>
          <a:p>
            <a:pPr marL="89535" marR="147955">
              <a:lnSpc>
                <a:spcPct val="100000"/>
              </a:lnSpc>
            </a:pP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искусственным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ограждениям,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стадии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строительства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объекта,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8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контура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объекта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капитального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строительства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местности.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Возможен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контроль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соблюдения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СНиП*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стадии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котлована.</a:t>
            </a:r>
            <a:endParaRPr sz="700">
              <a:latin typeface="Trebuchet MS"/>
              <a:cs typeface="Trebuchet MS"/>
            </a:endParaRPr>
          </a:p>
          <a:p>
            <a:pPr marL="89535" marR="589280">
              <a:lnSpc>
                <a:spcPct val="100000"/>
              </a:lnSpc>
              <a:spcBef>
                <a:spcPts val="280"/>
              </a:spcBef>
            </a:pP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случае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выявления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нарушений, допущенных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при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строительстве,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либо обнаружения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незарегистрированного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объекта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недвижимости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через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РГИС**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ответственному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инспектору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муниципального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земельного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контроля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поступает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задание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проверке.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Составленный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акт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обследования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объекта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ЭЦП***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размещается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РГИС.</a:t>
            </a:r>
            <a:endParaRPr sz="700">
              <a:latin typeface="Trebuchet MS"/>
              <a:cs typeface="Trebuchet MS"/>
            </a:endParaRPr>
          </a:p>
          <a:p>
            <a:pPr marL="89535" marR="433070">
              <a:lnSpc>
                <a:spcPct val="100000"/>
              </a:lnSpc>
              <a:spcBef>
                <a:spcPts val="285"/>
              </a:spcBef>
            </a:pPr>
            <a:r>
              <a:rPr dirty="0" sz="700" spc="5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основании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полученных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актов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муниципалитеты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проводят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адресную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работу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владельцами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недвижимости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регистрации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прав.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Сведения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результатах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регистрации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прав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еженедельно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поступают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контроля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Минмособлимущество.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50">
              <a:latin typeface="Trebuchet MS"/>
              <a:cs typeface="Trebuchet MS"/>
            </a:endParaRPr>
          </a:p>
          <a:p>
            <a:pPr marL="106680">
              <a:lnSpc>
                <a:spcPct val="100000"/>
              </a:lnSpc>
            </a:pP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Министерство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имущественных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отношений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Московской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области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90000" y="4390811"/>
            <a:ext cx="155575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Выя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ление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н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зареги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трированных 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индиви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альных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жилых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омов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302613" y="4658475"/>
            <a:ext cx="158115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Регистраций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объектов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недвижимости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747841" y="4658475"/>
            <a:ext cx="103695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жило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фон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85">
                <a:solidFill>
                  <a:srgbClr val="FFFFFF"/>
                </a:solidFill>
                <a:latin typeface="Trebuchet MS"/>
                <a:cs typeface="Trebuchet MS"/>
              </a:rPr>
              <a:t>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700" spc="-60">
                <a:solidFill>
                  <a:srgbClr val="FFFFFF"/>
                </a:solidFill>
                <a:latin typeface="Trebuchet MS"/>
                <a:cs typeface="Trebuchet MS"/>
              </a:rPr>
              <a:t>Ж</a:t>
            </a:r>
            <a:r>
              <a:rPr dirty="0" sz="700" spc="10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60274" y="4998719"/>
            <a:ext cx="9721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95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10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302613" y="4998719"/>
            <a:ext cx="9232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9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ты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435231" y="4614074"/>
            <a:ext cx="2143760" cy="583565"/>
          </a:xfrm>
          <a:prstGeom prst="rect">
            <a:avLst/>
          </a:prstGeom>
          <a:solidFill>
            <a:srgbClr val="3763AF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340360">
              <a:lnSpc>
                <a:spcPct val="100000"/>
              </a:lnSpc>
              <a:spcBef>
                <a:spcPts val="450"/>
              </a:spcBef>
            </a:pP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нало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овых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х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реги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трации 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объектов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недвижимости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млн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0" b="1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80" b="1">
                <a:solidFill>
                  <a:srgbClr val="FFFFFF"/>
                </a:solidFill>
                <a:latin typeface="Trebuchet MS"/>
                <a:cs typeface="Trebuchet MS"/>
              </a:rPr>
              <a:t>.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722441" y="4998719"/>
            <a:ext cx="10223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9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млн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75" b="1">
                <a:solidFill>
                  <a:srgbClr val="FFFFFF"/>
                </a:solidFill>
                <a:latin typeface="Trebuchet MS"/>
                <a:cs typeface="Trebuchet MS"/>
              </a:rPr>
              <a:t>м</a:t>
            </a:r>
            <a:r>
              <a:rPr dirty="0" baseline="30864" sz="675" spc="-3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baseline="30864" sz="675" spc="89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977298" y="4129953"/>
            <a:ext cx="663575" cy="1198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11557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трои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ные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нормы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правила</a:t>
            </a:r>
            <a:endParaRPr sz="700">
              <a:latin typeface="Trebuchet MS"/>
              <a:cs typeface="Trebuchet MS"/>
            </a:endParaRPr>
          </a:p>
          <a:p>
            <a:pPr marL="12700" marR="8255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регионал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ная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геогра-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фическая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информацио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ема</a:t>
            </a:r>
            <a:endParaRPr sz="700">
              <a:latin typeface="Trebuchet MS"/>
              <a:cs typeface="Trebuchet MS"/>
            </a:endParaRPr>
          </a:p>
          <a:p>
            <a:pPr marL="12700" marR="5080"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***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лектро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н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ная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(цифровая) 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подпись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44" name="object 4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200760" y="3594388"/>
            <a:ext cx="290528" cy="389649"/>
          </a:xfrm>
          <a:prstGeom prst="rect">
            <a:avLst/>
          </a:prstGeom>
        </p:spPr>
      </p:pic>
      <p:grpSp>
        <p:nvGrpSpPr>
          <p:cNvPr id="45" name="object 45"/>
          <p:cNvGrpSpPr/>
          <p:nvPr/>
        </p:nvGrpSpPr>
        <p:grpSpPr>
          <a:xfrm>
            <a:off x="1882311" y="2861214"/>
            <a:ext cx="927735" cy="238760"/>
            <a:chOff x="1882311" y="2861214"/>
            <a:chExt cx="927735" cy="238760"/>
          </a:xfrm>
        </p:grpSpPr>
        <p:sp>
          <p:nvSpPr>
            <p:cNvPr id="46" name="object 46"/>
            <p:cNvSpPr/>
            <p:nvPr/>
          </p:nvSpPr>
          <p:spPr>
            <a:xfrm>
              <a:off x="2050713" y="2972587"/>
              <a:ext cx="759460" cy="99695"/>
            </a:xfrm>
            <a:custGeom>
              <a:avLst/>
              <a:gdLst/>
              <a:ahLst/>
              <a:cxnLst/>
              <a:rect l="l" t="t" r="r" b="b"/>
              <a:pathLst>
                <a:path w="759460" h="99694">
                  <a:moveTo>
                    <a:pt x="629856" y="26454"/>
                  </a:moveTo>
                  <a:lnTo>
                    <a:pt x="616110" y="28747"/>
                  </a:lnTo>
                  <a:lnTo>
                    <a:pt x="604145" y="35610"/>
                  </a:lnTo>
                  <a:lnTo>
                    <a:pt x="595695" y="47017"/>
                  </a:lnTo>
                  <a:lnTo>
                    <a:pt x="592493" y="62941"/>
                  </a:lnTo>
                  <a:lnTo>
                    <a:pt x="595695" y="78872"/>
                  </a:lnTo>
                  <a:lnTo>
                    <a:pt x="604145" y="90282"/>
                  </a:lnTo>
                  <a:lnTo>
                    <a:pt x="616110" y="97147"/>
                  </a:lnTo>
                  <a:lnTo>
                    <a:pt x="629856" y="99441"/>
                  </a:lnTo>
                  <a:lnTo>
                    <a:pt x="643602" y="97147"/>
                  </a:lnTo>
                  <a:lnTo>
                    <a:pt x="655567" y="90282"/>
                  </a:lnTo>
                  <a:lnTo>
                    <a:pt x="660965" y="82994"/>
                  </a:lnTo>
                  <a:lnTo>
                    <a:pt x="629856" y="82994"/>
                  </a:lnTo>
                  <a:lnTo>
                    <a:pt x="622472" y="81643"/>
                  </a:lnTo>
                  <a:lnTo>
                    <a:pt x="616170" y="77720"/>
                  </a:lnTo>
                  <a:lnTo>
                    <a:pt x="611781" y="71421"/>
                  </a:lnTo>
                  <a:lnTo>
                    <a:pt x="610133" y="62941"/>
                  </a:lnTo>
                  <a:lnTo>
                    <a:pt x="611781" y="54460"/>
                  </a:lnTo>
                  <a:lnTo>
                    <a:pt x="616170" y="48161"/>
                  </a:lnTo>
                  <a:lnTo>
                    <a:pt x="622472" y="44238"/>
                  </a:lnTo>
                  <a:lnTo>
                    <a:pt x="629856" y="42887"/>
                  </a:lnTo>
                  <a:lnTo>
                    <a:pt x="660958" y="42887"/>
                  </a:lnTo>
                  <a:lnTo>
                    <a:pt x="655567" y="35610"/>
                  </a:lnTo>
                  <a:lnTo>
                    <a:pt x="643602" y="28747"/>
                  </a:lnTo>
                  <a:lnTo>
                    <a:pt x="629856" y="26454"/>
                  </a:lnTo>
                  <a:close/>
                </a:path>
                <a:path w="759460" h="99694">
                  <a:moveTo>
                    <a:pt x="549452" y="28409"/>
                  </a:moveTo>
                  <a:lnTo>
                    <a:pt x="532091" y="28409"/>
                  </a:lnTo>
                  <a:lnTo>
                    <a:pt x="532091" y="97485"/>
                  </a:lnTo>
                  <a:lnTo>
                    <a:pt x="549452" y="97485"/>
                  </a:lnTo>
                  <a:lnTo>
                    <a:pt x="549452" y="68935"/>
                  </a:lnTo>
                  <a:lnTo>
                    <a:pt x="570503" y="68935"/>
                  </a:lnTo>
                  <a:lnTo>
                    <a:pt x="563105" y="60439"/>
                  </a:lnTo>
                  <a:lnTo>
                    <a:pt x="569935" y="53479"/>
                  </a:lnTo>
                  <a:lnTo>
                    <a:pt x="549452" y="53479"/>
                  </a:lnTo>
                  <a:lnTo>
                    <a:pt x="549452" y="28409"/>
                  </a:lnTo>
                  <a:close/>
                </a:path>
                <a:path w="759460" h="99694">
                  <a:moveTo>
                    <a:pt x="570503" y="68935"/>
                  </a:moveTo>
                  <a:lnTo>
                    <a:pt x="549452" y="68935"/>
                  </a:lnTo>
                  <a:lnTo>
                    <a:pt x="574408" y="97485"/>
                  </a:lnTo>
                  <a:lnTo>
                    <a:pt x="595363" y="97485"/>
                  </a:lnTo>
                  <a:lnTo>
                    <a:pt x="570503" y="68935"/>
                  </a:lnTo>
                  <a:close/>
                </a:path>
                <a:path w="759460" h="99694">
                  <a:moveTo>
                    <a:pt x="660958" y="42887"/>
                  </a:moveTo>
                  <a:lnTo>
                    <a:pt x="629856" y="42887"/>
                  </a:lnTo>
                  <a:lnTo>
                    <a:pt x="637238" y="44238"/>
                  </a:lnTo>
                  <a:lnTo>
                    <a:pt x="643535" y="48161"/>
                  </a:lnTo>
                  <a:lnTo>
                    <a:pt x="647921" y="54460"/>
                  </a:lnTo>
                  <a:lnTo>
                    <a:pt x="649566" y="62941"/>
                  </a:lnTo>
                  <a:lnTo>
                    <a:pt x="647921" y="71421"/>
                  </a:lnTo>
                  <a:lnTo>
                    <a:pt x="643535" y="77720"/>
                  </a:lnTo>
                  <a:lnTo>
                    <a:pt x="637238" y="81643"/>
                  </a:lnTo>
                  <a:lnTo>
                    <a:pt x="629856" y="82994"/>
                  </a:lnTo>
                  <a:lnTo>
                    <a:pt x="660965" y="82994"/>
                  </a:lnTo>
                  <a:lnTo>
                    <a:pt x="664017" y="78872"/>
                  </a:lnTo>
                  <a:lnTo>
                    <a:pt x="667219" y="62941"/>
                  </a:lnTo>
                  <a:lnTo>
                    <a:pt x="664017" y="47017"/>
                  </a:lnTo>
                  <a:lnTo>
                    <a:pt x="660958" y="42887"/>
                  </a:lnTo>
                  <a:close/>
                </a:path>
                <a:path w="759460" h="99694">
                  <a:moveTo>
                    <a:pt x="594537" y="28409"/>
                  </a:moveTo>
                  <a:lnTo>
                    <a:pt x="574001" y="28409"/>
                  </a:lnTo>
                  <a:lnTo>
                    <a:pt x="549452" y="53479"/>
                  </a:lnTo>
                  <a:lnTo>
                    <a:pt x="569935" y="53479"/>
                  </a:lnTo>
                  <a:lnTo>
                    <a:pt x="594537" y="28409"/>
                  </a:lnTo>
                  <a:close/>
                </a:path>
                <a:path w="759460" h="99694">
                  <a:moveTo>
                    <a:pt x="43840" y="0"/>
                  </a:moveTo>
                  <a:lnTo>
                    <a:pt x="0" y="0"/>
                  </a:lnTo>
                  <a:lnTo>
                    <a:pt x="0" y="97485"/>
                  </a:lnTo>
                  <a:lnTo>
                    <a:pt x="18199" y="97485"/>
                  </a:lnTo>
                  <a:lnTo>
                    <a:pt x="18199" y="63500"/>
                  </a:lnTo>
                  <a:lnTo>
                    <a:pt x="43840" y="63500"/>
                  </a:lnTo>
                  <a:lnTo>
                    <a:pt x="58679" y="61417"/>
                  </a:lnTo>
                  <a:lnTo>
                    <a:pt x="70078" y="55302"/>
                  </a:lnTo>
                  <a:lnTo>
                    <a:pt x="76128" y="47066"/>
                  </a:lnTo>
                  <a:lnTo>
                    <a:pt x="18199" y="47066"/>
                  </a:lnTo>
                  <a:lnTo>
                    <a:pt x="18199" y="16433"/>
                  </a:lnTo>
                  <a:lnTo>
                    <a:pt x="76128" y="16433"/>
                  </a:lnTo>
                  <a:lnTo>
                    <a:pt x="70078" y="8197"/>
                  </a:lnTo>
                  <a:lnTo>
                    <a:pt x="58679" y="2082"/>
                  </a:lnTo>
                  <a:lnTo>
                    <a:pt x="43840" y="0"/>
                  </a:lnTo>
                  <a:close/>
                </a:path>
                <a:path w="759460" h="99694">
                  <a:moveTo>
                    <a:pt x="76128" y="16433"/>
                  </a:moveTo>
                  <a:lnTo>
                    <a:pt x="55981" y="16433"/>
                  </a:lnTo>
                  <a:lnTo>
                    <a:pt x="61772" y="22555"/>
                  </a:lnTo>
                  <a:lnTo>
                    <a:pt x="61772" y="40944"/>
                  </a:lnTo>
                  <a:lnTo>
                    <a:pt x="55981" y="47066"/>
                  </a:lnTo>
                  <a:lnTo>
                    <a:pt x="76128" y="47066"/>
                  </a:lnTo>
                  <a:lnTo>
                    <a:pt x="77391" y="45347"/>
                  </a:lnTo>
                  <a:lnTo>
                    <a:pt x="79971" y="31750"/>
                  </a:lnTo>
                  <a:lnTo>
                    <a:pt x="77391" y="18152"/>
                  </a:lnTo>
                  <a:lnTo>
                    <a:pt x="76128" y="16433"/>
                  </a:lnTo>
                  <a:close/>
                </a:path>
                <a:path w="759460" h="99694">
                  <a:moveTo>
                    <a:pt x="121043" y="26454"/>
                  </a:moveTo>
                  <a:lnTo>
                    <a:pt x="107297" y="28747"/>
                  </a:lnTo>
                  <a:lnTo>
                    <a:pt x="95332" y="35610"/>
                  </a:lnTo>
                  <a:lnTo>
                    <a:pt x="86882" y="47017"/>
                  </a:lnTo>
                  <a:lnTo>
                    <a:pt x="83680" y="62941"/>
                  </a:lnTo>
                  <a:lnTo>
                    <a:pt x="86882" y="78870"/>
                  </a:lnTo>
                  <a:lnTo>
                    <a:pt x="95332" y="90276"/>
                  </a:lnTo>
                  <a:lnTo>
                    <a:pt x="107297" y="97136"/>
                  </a:lnTo>
                  <a:lnTo>
                    <a:pt x="121043" y="99428"/>
                  </a:lnTo>
                  <a:lnTo>
                    <a:pt x="134789" y="97136"/>
                  </a:lnTo>
                  <a:lnTo>
                    <a:pt x="146754" y="90276"/>
                  </a:lnTo>
                  <a:lnTo>
                    <a:pt x="152149" y="82994"/>
                  </a:lnTo>
                  <a:lnTo>
                    <a:pt x="121043" y="82994"/>
                  </a:lnTo>
                  <a:lnTo>
                    <a:pt x="113661" y="81643"/>
                  </a:lnTo>
                  <a:lnTo>
                    <a:pt x="107364" y="77720"/>
                  </a:lnTo>
                  <a:lnTo>
                    <a:pt x="102978" y="71421"/>
                  </a:lnTo>
                  <a:lnTo>
                    <a:pt x="101333" y="62941"/>
                  </a:lnTo>
                  <a:lnTo>
                    <a:pt x="102978" y="54460"/>
                  </a:lnTo>
                  <a:lnTo>
                    <a:pt x="107364" y="48161"/>
                  </a:lnTo>
                  <a:lnTo>
                    <a:pt x="113661" y="44238"/>
                  </a:lnTo>
                  <a:lnTo>
                    <a:pt x="121043" y="42887"/>
                  </a:lnTo>
                  <a:lnTo>
                    <a:pt x="152145" y="42887"/>
                  </a:lnTo>
                  <a:lnTo>
                    <a:pt x="146754" y="35610"/>
                  </a:lnTo>
                  <a:lnTo>
                    <a:pt x="134789" y="28747"/>
                  </a:lnTo>
                  <a:lnTo>
                    <a:pt x="121043" y="26454"/>
                  </a:lnTo>
                  <a:close/>
                </a:path>
                <a:path w="759460" h="99694">
                  <a:moveTo>
                    <a:pt x="152145" y="42887"/>
                  </a:moveTo>
                  <a:lnTo>
                    <a:pt x="121043" y="42887"/>
                  </a:lnTo>
                  <a:lnTo>
                    <a:pt x="128425" y="44238"/>
                  </a:lnTo>
                  <a:lnTo>
                    <a:pt x="134723" y="48161"/>
                  </a:lnTo>
                  <a:lnTo>
                    <a:pt x="139108" y="54460"/>
                  </a:lnTo>
                  <a:lnTo>
                    <a:pt x="140754" y="62941"/>
                  </a:lnTo>
                  <a:lnTo>
                    <a:pt x="139108" y="71421"/>
                  </a:lnTo>
                  <a:lnTo>
                    <a:pt x="134723" y="77720"/>
                  </a:lnTo>
                  <a:lnTo>
                    <a:pt x="128425" y="81643"/>
                  </a:lnTo>
                  <a:lnTo>
                    <a:pt x="121043" y="82994"/>
                  </a:lnTo>
                  <a:lnTo>
                    <a:pt x="152149" y="82994"/>
                  </a:lnTo>
                  <a:lnTo>
                    <a:pt x="155205" y="78870"/>
                  </a:lnTo>
                  <a:lnTo>
                    <a:pt x="158407" y="62941"/>
                  </a:lnTo>
                  <a:lnTo>
                    <a:pt x="155205" y="47017"/>
                  </a:lnTo>
                  <a:lnTo>
                    <a:pt x="152145" y="42887"/>
                  </a:lnTo>
                  <a:close/>
                </a:path>
                <a:path w="759460" h="99694">
                  <a:moveTo>
                    <a:pt x="202895" y="26454"/>
                  </a:moveTo>
                  <a:lnTo>
                    <a:pt x="189070" y="29061"/>
                  </a:lnTo>
                  <a:lnTo>
                    <a:pt x="177614" y="36449"/>
                  </a:lnTo>
                  <a:lnTo>
                    <a:pt x="169803" y="47960"/>
                  </a:lnTo>
                  <a:lnTo>
                    <a:pt x="166916" y="62941"/>
                  </a:lnTo>
                  <a:lnTo>
                    <a:pt x="169687" y="77929"/>
                  </a:lnTo>
                  <a:lnTo>
                    <a:pt x="177304" y="89444"/>
                  </a:lnTo>
                  <a:lnTo>
                    <a:pt x="188722" y="96832"/>
                  </a:lnTo>
                  <a:lnTo>
                    <a:pt x="202895" y="99441"/>
                  </a:lnTo>
                  <a:lnTo>
                    <a:pt x="212981" y="98210"/>
                  </a:lnTo>
                  <a:lnTo>
                    <a:pt x="221437" y="94615"/>
                  </a:lnTo>
                  <a:lnTo>
                    <a:pt x="228444" y="88800"/>
                  </a:lnTo>
                  <a:lnTo>
                    <a:pt x="232671" y="82994"/>
                  </a:lnTo>
                  <a:lnTo>
                    <a:pt x="202755" y="82994"/>
                  </a:lnTo>
                  <a:lnTo>
                    <a:pt x="195491" y="81604"/>
                  </a:lnTo>
                  <a:lnTo>
                    <a:pt x="189726" y="77616"/>
                  </a:lnTo>
                  <a:lnTo>
                    <a:pt x="185926" y="71303"/>
                  </a:lnTo>
                  <a:lnTo>
                    <a:pt x="184556" y="62941"/>
                  </a:lnTo>
                  <a:lnTo>
                    <a:pt x="185965" y="54637"/>
                  </a:lnTo>
                  <a:lnTo>
                    <a:pt x="189831" y="48318"/>
                  </a:lnTo>
                  <a:lnTo>
                    <a:pt x="195609" y="44297"/>
                  </a:lnTo>
                  <a:lnTo>
                    <a:pt x="202755" y="42887"/>
                  </a:lnTo>
                  <a:lnTo>
                    <a:pt x="232947" y="42887"/>
                  </a:lnTo>
                  <a:lnTo>
                    <a:pt x="228718" y="36499"/>
                  </a:lnTo>
                  <a:lnTo>
                    <a:pt x="221918" y="31065"/>
                  </a:lnTo>
                  <a:lnTo>
                    <a:pt x="213258" y="27643"/>
                  </a:lnTo>
                  <a:lnTo>
                    <a:pt x="202895" y="26454"/>
                  </a:lnTo>
                  <a:close/>
                </a:path>
                <a:path w="759460" h="99694">
                  <a:moveTo>
                    <a:pt x="219849" y="72974"/>
                  </a:moveTo>
                  <a:lnTo>
                    <a:pt x="215709" y="78828"/>
                  </a:lnTo>
                  <a:lnTo>
                    <a:pt x="211302" y="82994"/>
                  </a:lnTo>
                  <a:lnTo>
                    <a:pt x="232671" y="82994"/>
                  </a:lnTo>
                  <a:lnTo>
                    <a:pt x="234187" y="80911"/>
                  </a:lnTo>
                  <a:lnTo>
                    <a:pt x="219849" y="72974"/>
                  </a:lnTo>
                  <a:close/>
                </a:path>
                <a:path w="759460" h="99694">
                  <a:moveTo>
                    <a:pt x="232947" y="42887"/>
                  </a:moveTo>
                  <a:lnTo>
                    <a:pt x="208965" y="42887"/>
                  </a:lnTo>
                  <a:lnTo>
                    <a:pt x="214337" y="45808"/>
                  </a:lnTo>
                  <a:lnTo>
                    <a:pt x="218605" y="52362"/>
                  </a:lnTo>
                  <a:lnTo>
                    <a:pt x="233502" y="43726"/>
                  </a:lnTo>
                  <a:lnTo>
                    <a:pt x="232947" y="42887"/>
                  </a:lnTo>
                  <a:close/>
                </a:path>
                <a:path w="759460" h="99694">
                  <a:moveTo>
                    <a:pt x="375958" y="79781"/>
                  </a:moveTo>
                  <a:lnTo>
                    <a:pt x="376047" y="97650"/>
                  </a:lnTo>
                  <a:lnTo>
                    <a:pt x="378206" y="98323"/>
                  </a:lnTo>
                  <a:lnTo>
                    <a:pt x="382206" y="98323"/>
                  </a:lnTo>
                  <a:lnTo>
                    <a:pt x="391613" y="96501"/>
                  </a:lnTo>
                  <a:lnTo>
                    <a:pt x="398037" y="90957"/>
                  </a:lnTo>
                  <a:lnTo>
                    <a:pt x="401955" y="81574"/>
                  </a:lnTo>
                  <a:lnTo>
                    <a:pt x="402108" y="80492"/>
                  </a:lnTo>
                  <a:lnTo>
                    <a:pt x="378790" y="80492"/>
                  </a:lnTo>
                  <a:lnTo>
                    <a:pt x="377634" y="80225"/>
                  </a:lnTo>
                  <a:lnTo>
                    <a:pt x="375958" y="79781"/>
                  </a:lnTo>
                  <a:close/>
                </a:path>
                <a:path w="759460" h="99694">
                  <a:moveTo>
                    <a:pt x="442442" y="44145"/>
                  </a:moveTo>
                  <a:lnTo>
                    <a:pt x="425081" y="44145"/>
                  </a:lnTo>
                  <a:lnTo>
                    <a:pt x="425081" y="97345"/>
                  </a:lnTo>
                  <a:lnTo>
                    <a:pt x="442442" y="97345"/>
                  </a:lnTo>
                  <a:lnTo>
                    <a:pt x="442442" y="44145"/>
                  </a:lnTo>
                  <a:close/>
                </a:path>
                <a:path w="759460" h="99694">
                  <a:moveTo>
                    <a:pt x="442442" y="28409"/>
                  </a:moveTo>
                  <a:lnTo>
                    <a:pt x="390613" y="28409"/>
                  </a:lnTo>
                  <a:lnTo>
                    <a:pt x="387663" y="68237"/>
                  </a:lnTo>
                  <a:lnTo>
                    <a:pt x="386892" y="78130"/>
                  </a:lnTo>
                  <a:lnTo>
                    <a:pt x="384822" y="80492"/>
                  </a:lnTo>
                  <a:lnTo>
                    <a:pt x="402108" y="80492"/>
                  </a:lnTo>
                  <a:lnTo>
                    <a:pt x="403847" y="68237"/>
                  </a:lnTo>
                  <a:lnTo>
                    <a:pt x="405498" y="44145"/>
                  </a:lnTo>
                  <a:lnTo>
                    <a:pt x="442442" y="44145"/>
                  </a:lnTo>
                  <a:lnTo>
                    <a:pt x="442442" y="28409"/>
                  </a:lnTo>
                  <a:close/>
                </a:path>
                <a:path w="759460" h="99694">
                  <a:moveTo>
                    <a:pt x="338442" y="26454"/>
                  </a:moveTo>
                  <a:lnTo>
                    <a:pt x="324446" y="29081"/>
                  </a:lnTo>
                  <a:lnTo>
                    <a:pt x="313008" y="36501"/>
                  </a:lnTo>
                  <a:lnTo>
                    <a:pt x="305293" y="48019"/>
                  </a:lnTo>
                  <a:lnTo>
                    <a:pt x="302463" y="62941"/>
                  </a:lnTo>
                  <a:lnTo>
                    <a:pt x="305280" y="77870"/>
                  </a:lnTo>
                  <a:lnTo>
                    <a:pt x="312905" y="89392"/>
                  </a:lnTo>
                  <a:lnTo>
                    <a:pt x="324098" y="96813"/>
                  </a:lnTo>
                  <a:lnTo>
                    <a:pt x="337616" y="99441"/>
                  </a:lnTo>
                  <a:lnTo>
                    <a:pt x="347896" y="98363"/>
                  </a:lnTo>
                  <a:lnTo>
                    <a:pt x="356381" y="95103"/>
                  </a:lnTo>
                  <a:lnTo>
                    <a:pt x="363341" y="89625"/>
                  </a:lnTo>
                  <a:lnTo>
                    <a:pt x="367203" y="84391"/>
                  </a:lnTo>
                  <a:lnTo>
                    <a:pt x="337896" y="84391"/>
                  </a:lnTo>
                  <a:lnTo>
                    <a:pt x="330812" y="83182"/>
                  </a:lnTo>
                  <a:lnTo>
                    <a:pt x="325102" y="79727"/>
                  </a:lnTo>
                  <a:lnTo>
                    <a:pt x="321099" y="74286"/>
                  </a:lnTo>
                  <a:lnTo>
                    <a:pt x="319138" y="67119"/>
                  </a:lnTo>
                  <a:lnTo>
                    <a:pt x="371805" y="67119"/>
                  </a:lnTo>
                  <a:lnTo>
                    <a:pt x="371805" y="60998"/>
                  </a:lnTo>
                  <a:lnTo>
                    <a:pt x="370526" y="53759"/>
                  </a:lnTo>
                  <a:lnTo>
                    <a:pt x="319417" y="53759"/>
                  </a:lnTo>
                  <a:lnTo>
                    <a:pt x="321894" y="45948"/>
                  </a:lnTo>
                  <a:lnTo>
                    <a:pt x="328790" y="39827"/>
                  </a:lnTo>
                  <a:lnTo>
                    <a:pt x="364779" y="39827"/>
                  </a:lnTo>
                  <a:lnTo>
                    <a:pt x="362467" y="36153"/>
                  </a:lnTo>
                  <a:lnTo>
                    <a:pt x="351916" y="29011"/>
                  </a:lnTo>
                  <a:lnTo>
                    <a:pt x="338442" y="26454"/>
                  </a:lnTo>
                  <a:close/>
                </a:path>
                <a:path w="759460" h="99694">
                  <a:moveTo>
                    <a:pt x="355257" y="74930"/>
                  </a:moveTo>
                  <a:lnTo>
                    <a:pt x="350989" y="80352"/>
                  </a:lnTo>
                  <a:lnTo>
                    <a:pt x="347129" y="84391"/>
                  </a:lnTo>
                  <a:lnTo>
                    <a:pt x="367203" y="84391"/>
                  </a:lnTo>
                  <a:lnTo>
                    <a:pt x="369049" y="81889"/>
                  </a:lnTo>
                  <a:lnTo>
                    <a:pt x="355257" y="74930"/>
                  </a:lnTo>
                  <a:close/>
                </a:path>
                <a:path w="759460" h="99694">
                  <a:moveTo>
                    <a:pt x="364779" y="39827"/>
                  </a:moveTo>
                  <a:lnTo>
                    <a:pt x="347548" y="39827"/>
                  </a:lnTo>
                  <a:lnTo>
                    <a:pt x="354025" y="45123"/>
                  </a:lnTo>
                  <a:lnTo>
                    <a:pt x="355676" y="53759"/>
                  </a:lnTo>
                  <a:lnTo>
                    <a:pt x="370526" y="53759"/>
                  </a:lnTo>
                  <a:lnTo>
                    <a:pt x="369346" y="47081"/>
                  </a:lnTo>
                  <a:lnTo>
                    <a:pt x="364779" y="39827"/>
                  </a:lnTo>
                  <a:close/>
                </a:path>
                <a:path w="759460" h="99694">
                  <a:moveTo>
                    <a:pt x="488149" y="26454"/>
                  </a:moveTo>
                  <a:lnTo>
                    <a:pt x="474153" y="29081"/>
                  </a:lnTo>
                  <a:lnTo>
                    <a:pt x="462716" y="36501"/>
                  </a:lnTo>
                  <a:lnTo>
                    <a:pt x="455001" y="48019"/>
                  </a:lnTo>
                  <a:lnTo>
                    <a:pt x="452170" y="62941"/>
                  </a:lnTo>
                  <a:lnTo>
                    <a:pt x="454988" y="77870"/>
                  </a:lnTo>
                  <a:lnTo>
                    <a:pt x="462613" y="89392"/>
                  </a:lnTo>
                  <a:lnTo>
                    <a:pt x="473805" y="96813"/>
                  </a:lnTo>
                  <a:lnTo>
                    <a:pt x="487324" y="99441"/>
                  </a:lnTo>
                  <a:lnTo>
                    <a:pt x="497611" y="98363"/>
                  </a:lnTo>
                  <a:lnTo>
                    <a:pt x="506098" y="95103"/>
                  </a:lnTo>
                  <a:lnTo>
                    <a:pt x="513056" y="89625"/>
                  </a:lnTo>
                  <a:lnTo>
                    <a:pt x="516913" y="84391"/>
                  </a:lnTo>
                  <a:lnTo>
                    <a:pt x="487603" y="84391"/>
                  </a:lnTo>
                  <a:lnTo>
                    <a:pt x="480526" y="83182"/>
                  </a:lnTo>
                  <a:lnTo>
                    <a:pt x="474816" y="79727"/>
                  </a:lnTo>
                  <a:lnTo>
                    <a:pt x="470814" y="74286"/>
                  </a:lnTo>
                  <a:lnTo>
                    <a:pt x="468858" y="67119"/>
                  </a:lnTo>
                  <a:lnTo>
                    <a:pt x="521525" y="67119"/>
                  </a:lnTo>
                  <a:lnTo>
                    <a:pt x="521525" y="60998"/>
                  </a:lnTo>
                  <a:lnTo>
                    <a:pt x="520245" y="53759"/>
                  </a:lnTo>
                  <a:lnTo>
                    <a:pt x="469125" y="53759"/>
                  </a:lnTo>
                  <a:lnTo>
                    <a:pt x="471614" y="45948"/>
                  </a:lnTo>
                  <a:lnTo>
                    <a:pt x="478510" y="39827"/>
                  </a:lnTo>
                  <a:lnTo>
                    <a:pt x="514495" y="39827"/>
                  </a:lnTo>
                  <a:lnTo>
                    <a:pt x="512181" y="36153"/>
                  </a:lnTo>
                  <a:lnTo>
                    <a:pt x="501626" y="29011"/>
                  </a:lnTo>
                  <a:lnTo>
                    <a:pt x="488149" y="26454"/>
                  </a:lnTo>
                  <a:close/>
                </a:path>
                <a:path w="759460" h="99694">
                  <a:moveTo>
                    <a:pt x="504977" y="74930"/>
                  </a:moveTo>
                  <a:lnTo>
                    <a:pt x="500697" y="80352"/>
                  </a:lnTo>
                  <a:lnTo>
                    <a:pt x="496836" y="84391"/>
                  </a:lnTo>
                  <a:lnTo>
                    <a:pt x="516913" y="84391"/>
                  </a:lnTo>
                  <a:lnTo>
                    <a:pt x="518756" y="81889"/>
                  </a:lnTo>
                  <a:lnTo>
                    <a:pt x="504977" y="74930"/>
                  </a:lnTo>
                  <a:close/>
                </a:path>
                <a:path w="759460" h="99694">
                  <a:moveTo>
                    <a:pt x="514495" y="39827"/>
                  </a:moveTo>
                  <a:lnTo>
                    <a:pt x="497255" y="39827"/>
                  </a:lnTo>
                  <a:lnTo>
                    <a:pt x="503732" y="45123"/>
                  </a:lnTo>
                  <a:lnTo>
                    <a:pt x="505383" y="53759"/>
                  </a:lnTo>
                  <a:lnTo>
                    <a:pt x="520245" y="53759"/>
                  </a:lnTo>
                  <a:lnTo>
                    <a:pt x="519064" y="47081"/>
                  </a:lnTo>
                  <a:lnTo>
                    <a:pt x="514495" y="39827"/>
                  </a:lnTo>
                  <a:close/>
                </a:path>
                <a:path w="759460" h="99694">
                  <a:moveTo>
                    <a:pt x="277368" y="43726"/>
                  </a:moveTo>
                  <a:lnTo>
                    <a:pt x="259994" y="43726"/>
                  </a:lnTo>
                  <a:lnTo>
                    <a:pt x="259994" y="97485"/>
                  </a:lnTo>
                  <a:lnTo>
                    <a:pt x="277368" y="97485"/>
                  </a:lnTo>
                  <a:lnTo>
                    <a:pt x="277368" y="43726"/>
                  </a:lnTo>
                  <a:close/>
                </a:path>
                <a:path w="759460" h="99694">
                  <a:moveTo>
                    <a:pt x="297776" y="28409"/>
                  </a:moveTo>
                  <a:lnTo>
                    <a:pt x="239598" y="28409"/>
                  </a:lnTo>
                  <a:lnTo>
                    <a:pt x="239598" y="43726"/>
                  </a:lnTo>
                  <a:lnTo>
                    <a:pt x="297776" y="43726"/>
                  </a:lnTo>
                  <a:lnTo>
                    <a:pt x="297776" y="28409"/>
                  </a:lnTo>
                  <a:close/>
                </a:path>
                <a:path w="759460" h="99694">
                  <a:moveTo>
                    <a:pt x="698627" y="28397"/>
                  </a:moveTo>
                  <a:lnTo>
                    <a:pt x="675919" y="28397"/>
                  </a:lnTo>
                  <a:lnTo>
                    <a:pt x="675919" y="97345"/>
                  </a:lnTo>
                  <a:lnTo>
                    <a:pt x="692442" y="97345"/>
                  </a:lnTo>
                  <a:lnTo>
                    <a:pt x="692442" y="53695"/>
                  </a:lnTo>
                  <a:lnTo>
                    <a:pt x="708489" y="53695"/>
                  </a:lnTo>
                  <a:lnTo>
                    <a:pt x="698627" y="28397"/>
                  </a:lnTo>
                  <a:close/>
                </a:path>
                <a:path w="759460" h="99694">
                  <a:moveTo>
                    <a:pt x="708489" y="53695"/>
                  </a:moveTo>
                  <a:lnTo>
                    <a:pt x="692442" y="53695"/>
                  </a:lnTo>
                  <a:lnTo>
                    <a:pt x="710742" y="97345"/>
                  </a:lnTo>
                  <a:lnTo>
                    <a:pt x="724230" y="97345"/>
                  </a:lnTo>
                  <a:lnTo>
                    <a:pt x="732856" y="76771"/>
                  </a:lnTo>
                  <a:lnTo>
                    <a:pt x="717486" y="76771"/>
                  </a:lnTo>
                  <a:lnTo>
                    <a:pt x="708489" y="53695"/>
                  </a:lnTo>
                  <a:close/>
                </a:path>
                <a:path w="759460" h="99694">
                  <a:moveTo>
                    <a:pt x="759040" y="53695"/>
                  </a:moveTo>
                  <a:lnTo>
                    <a:pt x="742530" y="53695"/>
                  </a:lnTo>
                  <a:lnTo>
                    <a:pt x="742530" y="97345"/>
                  </a:lnTo>
                  <a:lnTo>
                    <a:pt x="759040" y="97345"/>
                  </a:lnTo>
                  <a:lnTo>
                    <a:pt x="759040" y="53695"/>
                  </a:lnTo>
                  <a:close/>
                </a:path>
                <a:path w="759460" h="99694">
                  <a:moveTo>
                    <a:pt x="759040" y="28397"/>
                  </a:moveTo>
                  <a:lnTo>
                    <a:pt x="736333" y="28397"/>
                  </a:lnTo>
                  <a:lnTo>
                    <a:pt x="717486" y="76771"/>
                  </a:lnTo>
                  <a:lnTo>
                    <a:pt x="732856" y="76771"/>
                  </a:lnTo>
                  <a:lnTo>
                    <a:pt x="742530" y="53695"/>
                  </a:lnTo>
                  <a:lnTo>
                    <a:pt x="759040" y="53695"/>
                  </a:lnTo>
                  <a:lnTo>
                    <a:pt x="759040" y="283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82311" y="2861214"/>
              <a:ext cx="141719" cy="238632"/>
            </a:xfrm>
            <a:prstGeom prst="rect">
              <a:avLst/>
            </a:prstGeom>
          </p:spPr>
        </p:pic>
      </p:grpSp>
      <p:grpSp>
        <p:nvGrpSpPr>
          <p:cNvPr id="48" name="object 48"/>
          <p:cNvGrpSpPr/>
          <p:nvPr/>
        </p:nvGrpSpPr>
        <p:grpSpPr>
          <a:xfrm>
            <a:off x="5697870" y="1094320"/>
            <a:ext cx="4202430" cy="1355725"/>
            <a:chOff x="5697870" y="1094320"/>
            <a:chExt cx="4202430" cy="1355725"/>
          </a:xfrm>
        </p:grpSpPr>
        <p:sp>
          <p:nvSpPr>
            <p:cNvPr id="49" name="object 49"/>
            <p:cNvSpPr/>
            <p:nvPr/>
          </p:nvSpPr>
          <p:spPr>
            <a:xfrm>
              <a:off x="5807833" y="1356473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40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3"/>
                  </a:lnTo>
                  <a:lnTo>
                    <a:pt x="4979" y="164990"/>
                  </a:lnTo>
                  <a:lnTo>
                    <a:pt x="27893" y="208560"/>
                  </a:lnTo>
                  <a:lnTo>
                    <a:pt x="67044" y="241068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40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76445" y="1425183"/>
              <a:ext cx="118008" cy="118224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5697868" y="1336077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4">
                  <a:moveTo>
                    <a:pt x="118999" y="0"/>
                  </a:moveTo>
                  <a:lnTo>
                    <a:pt x="30365" y="0"/>
                  </a:lnTo>
                  <a:lnTo>
                    <a:pt x="30365" y="59105"/>
                  </a:lnTo>
                  <a:lnTo>
                    <a:pt x="49555" y="59105"/>
                  </a:lnTo>
                  <a:lnTo>
                    <a:pt x="49555" y="19189"/>
                  </a:lnTo>
                  <a:lnTo>
                    <a:pt x="118999" y="19189"/>
                  </a:lnTo>
                  <a:lnTo>
                    <a:pt x="118999" y="0"/>
                  </a:lnTo>
                  <a:close/>
                </a:path>
                <a:path w="475614" h="296544">
                  <a:moveTo>
                    <a:pt x="119011" y="277253"/>
                  </a:moveTo>
                  <a:lnTo>
                    <a:pt x="49568" y="277253"/>
                  </a:lnTo>
                  <a:lnTo>
                    <a:pt x="49568" y="237350"/>
                  </a:lnTo>
                  <a:lnTo>
                    <a:pt x="30365" y="237350"/>
                  </a:lnTo>
                  <a:lnTo>
                    <a:pt x="30365" y="296456"/>
                  </a:lnTo>
                  <a:lnTo>
                    <a:pt x="119011" y="296456"/>
                  </a:lnTo>
                  <a:lnTo>
                    <a:pt x="119011" y="277253"/>
                  </a:lnTo>
                  <a:close/>
                </a:path>
                <a:path w="475614" h="296544">
                  <a:moveTo>
                    <a:pt x="444792" y="237350"/>
                  </a:moveTo>
                  <a:lnTo>
                    <a:pt x="425589" y="237350"/>
                  </a:lnTo>
                  <a:lnTo>
                    <a:pt x="425589" y="277253"/>
                  </a:lnTo>
                  <a:lnTo>
                    <a:pt x="356146" y="277253"/>
                  </a:lnTo>
                  <a:lnTo>
                    <a:pt x="356146" y="296456"/>
                  </a:lnTo>
                  <a:lnTo>
                    <a:pt x="444792" y="296456"/>
                  </a:lnTo>
                  <a:lnTo>
                    <a:pt x="444792" y="237350"/>
                  </a:lnTo>
                  <a:close/>
                </a:path>
                <a:path w="475614" h="296544">
                  <a:moveTo>
                    <a:pt x="444792" y="0"/>
                  </a:moveTo>
                  <a:lnTo>
                    <a:pt x="356146" y="0"/>
                  </a:lnTo>
                  <a:lnTo>
                    <a:pt x="356146" y="19189"/>
                  </a:lnTo>
                  <a:lnTo>
                    <a:pt x="425589" y="19189"/>
                  </a:lnTo>
                  <a:lnTo>
                    <a:pt x="425589" y="59105"/>
                  </a:lnTo>
                  <a:lnTo>
                    <a:pt x="444792" y="59105"/>
                  </a:lnTo>
                  <a:lnTo>
                    <a:pt x="444792" y="0"/>
                  </a:lnTo>
                  <a:close/>
                </a:path>
                <a:path w="475614" h="296544">
                  <a:moveTo>
                    <a:pt x="475195" y="145580"/>
                  </a:moveTo>
                  <a:lnTo>
                    <a:pt x="472122" y="141986"/>
                  </a:lnTo>
                  <a:lnTo>
                    <a:pt x="462191" y="131203"/>
                  </a:lnTo>
                  <a:lnTo>
                    <a:pt x="451815" y="121323"/>
                  </a:lnTo>
                  <a:lnTo>
                    <a:pt x="451815" y="148234"/>
                  </a:lnTo>
                  <a:lnTo>
                    <a:pt x="427990" y="171246"/>
                  </a:lnTo>
                  <a:lnTo>
                    <a:pt x="388543" y="202628"/>
                  </a:lnTo>
                  <a:lnTo>
                    <a:pt x="336600" y="233197"/>
                  </a:lnTo>
                  <a:lnTo>
                    <a:pt x="275310" y="253771"/>
                  </a:lnTo>
                  <a:lnTo>
                    <a:pt x="236880" y="257454"/>
                  </a:lnTo>
                  <a:lnTo>
                    <a:pt x="176936" y="248386"/>
                  </a:lnTo>
                  <a:lnTo>
                    <a:pt x="123291" y="225907"/>
                  </a:lnTo>
                  <a:lnTo>
                    <a:pt x="78257" y="197027"/>
                  </a:lnTo>
                  <a:lnTo>
                    <a:pt x="44132" y="168783"/>
                  </a:lnTo>
                  <a:lnTo>
                    <a:pt x="23253" y="148221"/>
                  </a:lnTo>
                  <a:lnTo>
                    <a:pt x="44119" y="127635"/>
                  </a:lnTo>
                  <a:lnTo>
                    <a:pt x="78232" y="99390"/>
                  </a:lnTo>
                  <a:lnTo>
                    <a:pt x="123253" y="70523"/>
                  </a:lnTo>
                  <a:lnTo>
                    <a:pt x="176911" y="48044"/>
                  </a:lnTo>
                  <a:lnTo>
                    <a:pt x="236880" y="38989"/>
                  </a:lnTo>
                  <a:lnTo>
                    <a:pt x="296926" y="48044"/>
                  </a:lnTo>
                  <a:lnTo>
                    <a:pt x="350837" y="70535"/>
                  </a:lnTo>
                  <a:lnTo>
                    <a:pt x="396227" y="99415"/>
                  </a:lnTo>
                  <a:lnTo>
                    <a:pt x="430682" y="127647"/>
                  </a:lnTo>
                  <a:lnTo>
                    <a:pt x="451815" y="148234"/>
                  </a:lnTo>
                  <a:lnTo>
                    <a:pt x="451815" y="121323"/>
                  </a:lnTo>
                  <a:lnTo>
                    <a:pt x="437946" y="108089"/>
                  </a:lnTo>
                  <a:lnTo>
                    <a:pt x="401358" y="79019"/>
                  </a:lnTo>
                  <a:lnTo>
                    <a:pt x="354355" y="50368"/>
                  </a:lnTo>
                  <a:lnTo>
                    <a:pt x="325475" y="38989"/>
                  </a:lnTo>
                  <a:lnTo>
                    <a:pt x="298881" y="28498"/>
                  </a:lnTo>
                  <a:lnTo>
                    <a:pt x="236880" y="19799"/>
                  </a:lnTo>
                  <a:lnTo>
                    <a:pt x="174967" y="28498"/>
                  </a:lnTo>
                  <a:lnTo>
                    <a:pt x="119735" y="50380"/>
                  </a:lnTo>
                  <a:lnTo>
                    <a:pt x="73037" y="79044"/>
                  </a:lnTo>
                  <a:lnTo>
                    <a:pt x="36779" y="108127"/>
                  </a:lnTo>
                  <a:lnTo>
                    <a:pt x="2984" y="142036"/>
                  </a:lnTo>
                  <a:lnTo>
                    <a:pt x="0" y="145580"/>
                  </a:lnTo>
                  <a:lnTo>
                    <a:pt x="0" y="150876"/>
                  </a:lnTo>
                  <a:lnTo>
                    <a:pt x="36779" y="188328"/>
                  </a:lnTo>
                  <a:lnTo>
                    <a:pt x="73037" y="217411"/>
                  </a:lnTo>
                  <a:lnTo>
                    <a:pt x="119735" y="246075"/>
                  </a:lnTo>
                  <a:lnTo>
                    <a:pt x="174967" y="267944"/>
                  </a:lnTo>
                  <a:lnTo>
                    <a:pt x="236880" y="276656"/>
                  </a:lnTo>
                  <a:lnTo>
                    <a:pt x="247281" y="276402"/>
                  </a:lnTo>
                  <a:lnTo>
                    <a:pt x="325716" y="257454"/>
                  </a:lnTo>
                  <a:lnTo>
                    <a:pt x="393065" y="223100"/>
                  </a:lnTo>
                  <a:lnTo>
                    <a:pt x="434060" y="191719"/>
                  </a:lnTo>
                  <a:lnTo>
                    <a:pt x="472173" y="154419"/>
                  </a:lnTo>
                  <a:lnTo>
                    <a:pt x="475195" y="150876"/>
                  </a:lnTo>
                  <a:lnTo>
                    <a:pt x="475195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54" name="object 54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6" name="object 56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57" name="object 57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" name="object 59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60" name="object 60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720949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7296950" y="661351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" name="object 64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65" name="object 65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6720949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7296950" y="58819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69" name="object 69"/>
          <p:cNvSpPr txBox="1"/>
          <p:nvPr/>
        </p:nvSpPr>
        <p:spPr>
          <a:xfrm>
            <a:off x="1710491" y="5672292"/>
            <a:ext cx="328104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Интеллектуальная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система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управления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освещением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городов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990000" y="7225174"/>
            <a:ext cx="6769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авщик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325460" y="7785458"/>
            <a:ext cx="207263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331595" algn="l"/>
              </a:tabLst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700" spc="-5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ом»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«Р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сма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78740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иски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неэффективно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тре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энер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оре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сурсов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endParaRPr sz="800">
              <a:latin typeface="Trebuchet MS"/>
              <a:cs typeface="Trebuchet MS"/>
            </a:endParaRPr>
          </a:p>
          <a:p>
            <a:pPr marL="19748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арифов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язи</a:t>
            </a:r>
            <a:endParaRPr sz="800">
              <a:latin typeface="Trebuchet MS"/>
              <a:cs typeface="Trebuchet MS"/>
            </a:endParaRPr>
          </a:p>
          <a:p>
            <a:pPr marL="197485" marR="85725">
              <a:lnSpc>
                <a:spcPct val="100000"/>
              </a:lnSpc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неэффективным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эне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гопотреблением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33045">
              <a:lnSpc>
                <a:spcPct val="100000"/>
              </a:lnSpc>
              <a:spcBef>
                <a:spcPts val="850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Внедрение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комплексного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решения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интеллектуальному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управлению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системой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наружного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внутреннего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освещения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заменой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светильников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светодиодные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способствует повышению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использования энергии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оптимизации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работы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инфраструктуры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освещения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городе.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включает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себя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удаленную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систему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электропитанием,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которая обеспечивает централизованное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управление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освещением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потреблением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электроэнергии.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Алгоритмы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интеллекта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позволяют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гибко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управлять городским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освещением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создания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омфо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тной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атмо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феры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ра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личных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уча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ах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а.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600">
              <a:latin typeface="Trebuchet MS"/>
              <a:cs typeface="Trebuchet MS"/>
            </a:endParaRPr>
          </a:p>
          <a:p>
            <a:pPr marL="60388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Ленингра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90000" y="9005161"/>
            <a:ext cx="1685925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Оптимизация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тре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ления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жно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 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осве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ения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энергии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3302613" y="9272824"/>
            <a:ext cx="179133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затрат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содержание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системы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жно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осве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ения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ср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днем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060274" y="9613069"/>
            <a:ext cx="354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0" b="1">
                <a:solidFill>
                  <a:srgbClr val="FFFFFF"/>
                </a:solidFill>
                <a:latin typeface="Trebuchet MS"/>
                <a:cs typeface="Trebuchet MS"/>
              </a:rPr>
              <a:t>8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302613" y="9613069"/>
            <a:ext cx="3524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435231" y="9228429"/>
            <a:ext cx="2143760" cy="583565"/>
          </a:xfrm>
          <a:prstGeom prst="rect">
            <a:avLst/>
          </a:prstGeom>
          <a:solidFill>
            <a:srgbClr val="3763AF"/>
          </a:solidFill>
        </p:spPr>
        <p:txBody>
          <a:bodyPr wrap="square" lIns="0" tIns="57150" rIns="0" bIns="0" rtlCol="0" vert="horz">
            <a:spAutoFit/>
          </a:bodyPr>
          <a:lstStyle/>
          <a:p>
            <a:pPr marL="89535" marR="180340">
              <a:lnSpc>
                <a:spcPct val="100000"/>
              </a:lnSpc>
              <a:spcBef>
                <a:spcPts val="45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качества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наружного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освещения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безопасности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дорогах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45" b="1">
                <a:solidFill>
                  <a:srgbClr val="FFFFFF"/>
                </a:solidFill>
                <a:latin typeface="Trebuchet MS"/>
                <a:cs typeface="Trebuchet MS"/>
              </a:rPr>
              <a:t>30–</a:t>
            </a:r>
            <a:r>
              <a:rPr dirty="0" sz="800" spc="45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81" name="object 81"/>
          <p:cNvGrpSpPr/>
          <p:nvPr/>
        </p:nvGrpSpPr>
        <p:grpSpPr>
          <a:xfrm>
            <a:off x="1260019" y="7482259"/>
            <a:ext cx="2186305" cy="245745"/>
            <a:chOff x="1260019" y="7482259"/>
            <a:chExt cx="2186305" cy="245745"/>
          </a:xfrm>
        </p:grpSpPr>
        <p:sp>
          <p:nvSpPr>
            <p:cNvPr id="82" name="object 82"/>
            <p:cNvSpPr/>
            <p:nvPr/>
          </p:nvSpPr>
          <p:spPr>
            <a:xfrm>
              <a:off x="1428419" y="7593632"/>
              <a:ext cx="759460" cy="99695"/>
            </a:xfrm>
            <a:custGeom>
              <a:avLst/>
              <a:gdLst/>
              <a:ahLst/>
              <a:cxnLst/>
              <a:rect l="l" t="t" r="r" b="b"/>
              <a:pathLst>
                <a:path w="759460" h="99695">
                  <a:moveTo>
                    <a:pt x="629856" y="26454"/>
                  </a:moveTo>
                  <a:lnTo>
                    <a:pt x="616110" y="28747"/>
                  </a:lnTo>
                  <a:lnTo>
                    <a:pt x="604145" y="35610"/>
                  </a:lnTo>
                  <a:lnTo>
                    <a:pt x="595695" y="47017"/>
                  </a:lnTo>
                  <a:lnTo>
                    <a:pt x="592493" y="62941"/>
                  </a:lnTo>
                  <a:lnTo>
                    <a:pt x="595695" y="78872"/>
                  </a:lnTo>
                  <a:lnTo>
                    <a:pt x="604145" y="90282"/>
                  </a:lnTo>
                  <a:lnTo>
                    <a:pt x="616110" y="97147"/>
                  </a:lnTo>
                  <a:lnTo>
                    <a:pt x="629856" y="99440"/>
                  </a:lnTo>
                  <a:lnTo>
                    <a:pt x="643602" y="97147"/>
                  </a:lnTo>
                  <a:lnTo>
                    <a:pt x="655567" y="90282"/>
                  </a:lnTo>
                  <a:lnTo>
                    <a:pt x="660965" y="82994"/>
                  </a:lnTo>
                  <a:lnTo>
                    <a:pt x="629856" y="82994"/>
                  </a:lnTo>
                  <a:lnTo>
                    <a:pt x="622472" y="81643"/>
                  </a:lnTo>
                  <a:lnTo>
                    <a:pt x="616170" y="77720"/>
                  </a:lnTo>
                  <a:lnTo>
                    <a:pt x="611781" y="71421"/>
                  </a:lnTo>
                  <a:lnTo>
                    <a:pt x="610133" y="62941"/>
                  </a:lnTo>
                  <a:lnTo>
                    <a:pt x="611781" y="54460"/>
                  </a:lnTo>
                  <a:lnTo>
                    <a:pt x="616170" y="48161"/>
                  </a:lnTo>
                  <a:lnTo>
                    <a:pt x="622472" y="44238"/>
                  </a:lnTo>
                  <a:lnTo>
                    <a:pt x="629856" y="42887"/>
                  </a:lnTo>
                  <a:lnTo>
                    <a:pt x="660958" y="42887"/>
                  </a:lnTo>
                  <a:lnTo>
                    <a:pt x="655567" y="35610"/>
                  </a:lnTo>
                  <a:lnTo>
                    <a:pt x="643602" y="28747"/>
                  </a:lnTo>
                  <a:lnTo>
                    <a:pt x="629856" y="26454"/>
                  </a:lnTo>
                  <a:close/>
                </a:path>
                <a:path w="759460" h="99695">
                  <a:moveTo>
                    <a:pt x="549452" y="28409"/>
                  </a:moveTo>
                  <a:lnTo>
                    <a:pt x="532091" y="28409"/>
                  </a:lnTo>
                  <a:lnTo>
                    <a:pt x="532091" y="97485"/>
                  </a:lnTo>
                  <a:lnTo>
                    <a:pt x="549452" y="97485"/>
                  </a:lnTo>
                  <a:lnTo>
                    <a:pt x="549452" y="68935"/>
                  </a:lnTo>
                  <a:lnTo>
                    <a:pt x="570503" y="68935"/>
                  </a:lnTo>
                  <a:lnTo>
                    <a:pt x="563105" y="60439"/>
                  </a:lnTo>
                  <a:lnTo>
                    <a:pt x="569935" y="53479"/>
                  </a:lnTo>
                  <a:lnTo>
                    <a:pt x="549452" y="53479"/>
                  </a:lnTo>
                  <a:lnTo>
                    <a:pt x="549452" y="28409"/>
                  </a:lnTo>
                  <a:close/>
                </a:path>
                <a:path w="759460" h="99695">
                  <a:moveTo>
                    <a:pt x="570503" y="68935"/>
                  </a:moveTo>
                  <a:lnTo>
                    <a:pt x="549452" y="68935"/>
                  </a:lnTo>
                  <a:lnTo>
                    <a:pt x="574408" y="97485"/>
                  </a:lnTo>
                  <a:lnTo>
                    <a:pt x="595363" y="97485"/>
                  </a:lnTo>
                  <a:lnTo>
                    <a:pt x="570503" y="68935"/>
                  </a:lnTo>
                  <a:close/>
                </a:path>
                <a:path w="759460" h="99695">
                  <a:moveTo>
                    <a:pt x="660958" y="42887"/>
                  </a:moveTo>
                  <a:lnTo>
                    <a:pt x="629856" y="42887"/>
                  </a:lnTo>
                  <a:lnTo>
                    <a:pt x="637238" y="44238"/>
                  </a:lnTo>
                  <a:lnTo>
                    <a:pt x="643535" y="48161"/>
                  </a:lnTo>
                  <a:lnTo>
                    <a:pt x="647921" y="54460"/>
                  </a:lnTo>
                  <a:lnTo>
                    <a:pt x="649566" y="62941"/>
                  </a:lnTo>
                  <a:lnTo>
                    <a:pt x="647921" y="71421"/>
                  </a:lnTo>
                  <a:lnTo>
                    <a:pt x="643535" y="77720"/>
                  </a:lnTo>
                  <a:lnTo>
                    <a:pt x="637238" y="81643"/>
                  </a:lnTo>
                  <a:lnTo>
                    <a:pt x="629856" y="82994"/>
                  </a:lnTo>
                  <a:lnTo>
                    <a:pt x="660965" y="82994"/>
                  </a:lnTo>
                  <a:lnTo>
                    <a:pt x="664017" y="78872"/>
                  </a:lnTo>
                  <a:lnTo>
                    <a:pt x="667219" y="62941"/>
                  </a:lnTo>
                  <a:lnTo>
                    <a:pt x="664017" y="47017"/>
                  </a:lnTo>
                  <a:lnTo>
                    <a:pt x="660958" y="42887"/>
                  </a:lnTo>
                  <a:close/>
                </a:path>
                <a:path w="759460" h="99695">
                  <a:moveTo>
                    <a:pt x="594537" y="28409"/>
                  </a:moveTo>
                  <a:lnTo>
                    <a:pt x="574001" y="28409"/>
                  </a:lnTo>
                  <a:lnTo>
                    <a:pt x="549452" y="53479"/>
                  </a:lnTo>
                  <a:lnTo>
                    <a:pt x="569935" y="53479"/>
                  </a:lnTo>
                  <a:lnTo>
                    <a:pt x="594537" y="28409"/>
                  </a:lnTo>
                  <a:close/>
                </a:path>
                <a:path w="759460" h="99695">
                  <a:moveTo>
                    <a:pt x="43840" y="0"/>
                  </a:moveTo>
                  <a:lnTo>
                    <a:pt x="0" y="0"/>
                  </a:lnTo>
                  <a:lnTo>
                    <a:pt x="0" y="97485"/>
                  </a:lnTo>
                  <a:lnTo>
                    <a:pt x="18199" y="97485"/>
                  </a:lnTo>
                  <a:lnTo>
                    <a:pt x="18199" y="63499"/>
                  </a:lnTo>
                  <a:lnTo>
                    <a:pt x="43840" y="63499"/>
                  </a:lnTo>
                  <a:lnTo>
                    <a:pt x="58679" y="61417"/>
                  </a:lnTo>
                  <a:lnTo>
                    <a:pt x="70078" y="55302"/>
                  </a:lnTo>
                  <a:lnTo>
                    <a:pt x="76128" y="47066"/>
                  </a:lnTo>
                  <a:lnTo>
                    <a:pt x="18199" y="47066"/>
                  </a:lnTo>
                  <a:lnTo>
                    <a:pt x="18199" y="16433"/>
                  </a:lnTo>
                  <a:lnTo>
                    <a:pt x="76128" y="16433"/>
                  </a:lnTo>
                  <a:lnTo>
                    <a:pt x="70078" y="8197"/>
                  </a:lnTo>
                  <a:lnTo>
                    <a:pt x="58679" y="2082"/>
                  </a:lnTo>
                  <a:lnTo>
                    <a:pt x="43840" y="0"/>
                  </a:lnTo>
                  <a:close/>
                </a:path>
                <a:path w="759460" h="99695">
                  <a:moveTo>
                    <a:pt x="76128" y="16433"/>
                  </a:moveTo>
                  <a:lnTo>
                    <a:pt x="55981" y="16433"/>
                  </a:lnTo>
                  <a:lnTo>
                    <a:pt x="61772" y="22555"/>
                  </a:lnTo>
                  <a:lnTo>
                    <a:pt x="61772" y="40944"/>
                  </a:lnTo>
                  <a:lnTo>
                    <a:pt x="55981" y="47066"/>
                  </a:lnTo>
                  <a:lnTo>
                    <a:pt x="76128" y="47066"/>
                  </a:lnTo>
                  <a:lnTo>
                    <a:pt x="77391" y="45347"/>
                  </a:lnTo>
                  <a:lnTo>
                    <a:pt x="79971" y="31749"/>
                  </a:lnTo>
                  <a:lnTo>
                    <a:pt x="77391" y="18152"/>
                  </a:lnTo>
                  <a:lnTo>
                    <a:pt x="76128" y="16433"/>
                  </a:lnTo>
                  <a:close/>
                </a:path>
                <a:path w="759460" h="99695">
                  <a:moveTo>
                    <a:pt x="121043" y="26454"/>
                  </a:moveTo>
                  <a:lnTo>
                    <a:pt x="107297" y="28747"/>
                  </a:lnTo>
                  <a:lnTo>
                    <a:pt x="95332" y="35610"/>
                  </a:lnTo>
                  <a:lnTo>
                    <a:pt x="86882" y="47017"/>
                  </a:lnTo>
                  <a:lnTo>
                    <a:pt x="83680" y="62941"/>
                  </a:lnTo>
                  <a:lnTo>
                    <a:pt x="86882" y="78870"/>
                  </a:lnTo>
                  <a:lnTo>
                    <a:pt x="95332" y="90276"/>
                  </a:lnTo>
                  <a:lnTo>
                    <a:pt x="107297" y="97136"/>
                  </a:lnTo>
                  <a:lnTo>
                    <a:pt x="121043" y="99428"/>
                  </a:lnTo>
                  <a:lnTo>
                    <a:pt x="134789" y="97136"/>
                  </a:lnTo>
                  <a:lnTo>
                    <a:pt x="146754" y="90276"/>
                  </a:lnTo>
                  <a:lnTo>
                    <a:pt x="152149" y="82994"/>
                  </a:lnTo>
                  <a:lnTo>
                    <a:pt x="121043" y="82994"/>
                  </a:lnTo>
                  <a:lnTo>
                    <a:pt x="113661" y="81643"/>
                  </a:lnTo>
                  <a:lnTo>
                    <a:pt x="107364" y="77720"/>
                  </a:lnTo>
                  <a:lnTo>
                    <a:pt x="102978" y="71421"/>
                  </a:lnTo>
                  <a:lnTo>
                    <a:pt x="101333" y="62941"/>
                  </a:lnTo>
                  <a:lnTo>
                    <a:pt x="102978" y="54460"/>
                  </a:lnTo>
                  <a:lnTo>
                    <a:pt x="107364" y="48161"/>
                  </a:lnTo>
                  <a:lnTo>
                    <a:pt x="113661" y="44238"/>
                  </a:lnTo>
                  <a:lnTo>
                    <a:pt x="121043" y="42887"/>
                  </a:lnTo>
                  <a:lnTo>
                    <a:pt x="152145" y="42887"/>
                  </a:lnTo>
                  <a:lnTo>
                    <a:pt x="146754" y="35610"/>
                  </a:lnTo>
                  <a:lnTo>
                    <a:pt x="134789" y="28747"/>
                  </a:lnTo>
                  <a:lnTo>
                    <a:pt x="121043" y="26454"/>
                  </a:lnTo>
                  <a:close/>
                </a:path>
                <a:path w="759460" h="99695">
                  <a:moveTo>
                    <a:pt x="152145" y="42887"/>
                  </a:moveTo>
                  <a:lnTo>
                    <a:pt x="121043" y="42887"/>
                  </a:lnTo>
                  <a:lnTo>
                    <a:pt x="128425" y="44238"/>
                  </a:lnTo>
                  <a:lnTo>
                    <a:pt x="134723" y="48161"/>
                  </a:lnTo>
                  <a:lnTo>
                    <a:pt x="139108" y="54460"/>
                  </a:lnTo>
                  <a:lnTo>
                    <a:pt x="140754" y="62941"/>
                  </a:lnTo>
                  <a:lnTo>
                    <a:pt x="139108" y="71421"/>
                  </a:lnTo>
                  <a:lnTo>
                    <a:pt x="134723" y="77720"/>
                  </a:lnTo>
                  <a:lnTo>
                    <a:pt x="128425" y="81643"/>
                  </a:lnTo>
                  <a:lnTo>
                    <a:pt x="121043" y="82994"/>
                  </a:lnTo>
                  <a:lnTo>
                    <a:pt x="152149" y="82994"/>
                  </a:lnTo>
                  <a:lnTo>
                    <a:pt x="155205" y="78870"/>
                  </a:lnTo>
                  <a:lnTo>
                    <a:pt x="158407" y="62941"/>
                  </a:lnTo>
                  <a:lnTo>
                    <a:pt x="155205" y="47017"/>
                  </a:lnTo>
                  <a:lnTo>
                    <a:pt x="152145" y="42887"/>
                  </a:lnTo>
                  <a:close/>
                </a:path>
                <a:path w="759460" h="99695">
                  <a:moveTo>
                    <a:pt x="202895" y="26454"/>
                  </a:moveTo>
                  <a:lnTo>
                    <a:pt x="189070" y="29061"/>
                  </a:lnTo>
                  <a:lnTo>
                    <a:pt x="177614" y="36448"/>
                  </a:lnTo>
                  <a:lnTo>
                    <a:pt x="169803" y="47960"/>
                  </a:lnTo>
                  <a:lnTo>
                    <a:pt x="166916" y="62941"/>
                  </a:lnTo>
                  <a:lnTo>
                    <a:pt x="169687" y="77929"/>
                  </a:lnTo>
                  <a:lnTo>
                    <a:pt x="177304" y="89444"/>
                  </a:lnTo>
                  <a:lnTo>
                    <a:pt x="188722" y="96832"/>
                  </a:lnTo>
                  <a:lnTo>
                    <a:pt x="202895" y="99440"/>
                  </a:lnTo>
                  <a:lnTo>
                    <a:pt x="212981" y="98210"/>
                  </a:lnTo>
                  <a:lnTo>
                    <a:pt x="221437" y="94614"/>
                  </a:lnTo>
                  <a:lnTo>
                    <a:pt x="228444" y="88800"/>
                  </a:lnTo>
                  <a:lnTo>
                    <a:pt x="232662" y="83007"/>
                  </a:lnTo>
                  <a:lnTo>
                    <a:pt x="202755" y="83007"/>
                  </a:lnTo>
                  <a:lnTo>
                    <a:pt x="195491" y="81614"/>
                  </a:lnTo>
                  <a:lnTo>
                    <a:pt x="189726" y="77622"/>
                  </a:lnTo>
                  <a:lnTo>
                    <a:pt x="185926" y="71305"/>
                  </a:lnTo>
                  <a:lnTo>
                    <a:pt x="184556" y="62941"/>
                  </a:lnTo>
                  <a:lnTo>
                    <a:pt x="185965" y="54637"/>
                  </a:lnTo>
                  <a:lnTo>
                    <a:pt x="189831" y="48318"/>
                  </a:lnTo>
                  <a:lnTo>
                    <a:pt x="195609" y="44297"/>
                  </a:lnTo>
                  <a:lnTo>
                    <a:pt x="202755" y="42887"/>
                  </a:lnTo>
                  <a:lnTo>
                    <a:pt x="232947" y="42887"/>
                  </a:lnTo>
                  <a:lnTo>
                    <a:pt x="228718" y="36499"/>
                  </a:lnTo>
                  <a:lnTo>
                    <a:pt x="221918" y="31065"/>
                  </a:lnTo>
                  <a:lnTo>
                    <a:pt x="213258" y="27643"/>
                  </a:lnTo>
                  <a:lnTo>
                    <a:pt x="202895" y="26454"/>
                  </a:lnTo>
                  <a:close/>
                </a:path>
                <a:path w="759460" h="99695">
                  <a:moveTo>
                    <a:pt x="219849" y="72974"/>
                  </a:moveTo>
                  <a:lnTo>
                    <a:pt x="215709" y="78828"/>
                  </a:lnTo>
                  <a:lnTo>
                    <a:pt x="211302" y="83007"/>
                  </a:lnTo>
                  <a:lnTo>
                    <a:pt x="232662" y="83007"/>
                  </a:lnTo>
                  <a:lnTo>
                    <a:pt x="234187" y="80911"/>
                  </a:lnTo>
                  <a:lnTo>
                    <a:pt x="219849" y="72974"/>
                  </a:lnTo>
                  <a:close/>
                </a:path>
                <a:path w="759460" h="99695">
                  <a:moveTo>
                    <a:pt x="232947" y="42887"/>
                  </a:moveTo>
                  <a:lnTo>
                    <a:pt x="208965" y="42887"/>
                  </a:lnTo>
                  <a:lnTo>
                    <a:pt x="214337" y="45808"/>
                  </a:lnTo>
                  <a:lnTo>
                    <a:pt x="218605" y="52362"/>
                  </a:lnTo>
                  <a:lnTo>
                    <a:pt x="233502" y="43726"/>
                  </a:lnTo>
                  <a:lnTo>
                    <a:pt x="232947" y="42887"/>
                  </a:lnTo>
                  <a:close/>
                </a:path>
                <a:path w="759460" h="99695">
                  <a:moveTo>
                    <a:pt x="375958" y="79781"/>
                  </a:moveTo>
                  <a:lnTo>
                    <a:pt x="376047" y="97650"/>
                  </a:lnTo>
                  <a:lnTo>
                    <a:pt x="378206" y="98323"/>
                  </a:lnTo>
                  <a:lnTo>
                    <a:pt x="382206" y="98323"/>
                  </a:lnTo>
                  <a:lnTo>
                    <a:pt x="391613" y="96501"/>
                  </a:lnTo>
                  <a:lnTo>
                    <a:pt x="398037" y="90957"/>
                  </a:lnTo>
                  <a:lnTo>
                    <a:pt x="401955" y="81574"/>
                  </a:lnTo>
                  <a:lnTo>
                    <a:pt x="402108" y="80492"/>
                  </a:lnTo>
                  <a:lnTo>
                    <a:pt x="378790" y="80492"/>
                  </a:lnTo>
                  <a:lnTo>
                    <a:pt x="377634" y="80225"/>
                  </a:lnTo>
                  <a:lnTo>
                    <a:pt x="375958" y="79781"/>
                  </a:lnTo>
                  <a:close/>
                </a:path>
                <a:path w="759460" h="99695">
                  <a:moveTo>
                    <a:pt x="442442" y="44145"/>
                  </a:moveTo>
                  <a:lnTo>
                    <a:pt x="425081" y="44145"/>
                  </a:lnTo>
                  <a:lnTo>
                    <a:pt x="425081" y="97345"/>
                  </a:lnTo>
                  <a:lnTo>
                    <a:pt x="442442" y="97345"/>
                  </a:lnTo>
                  <a:lnTo>
                    <a:pt x="442442" y="44145"/>
                  </a:lnTo>
                  <a:close/>
                </a:path>
                <a:path w="759460" h="99695">
                  <a:moveTo>
                    <a:pt x="442442" y="28409"/>
                  </a:moveTo>
                  <a:lnTo>
                    <a:pt x="390613" y="28409"/>
                  </a:lnTo>
                  <a:lnTo>
                    <a:pt x="387663" y="68237"/>
                  </a:lnTo>
                  <a:lnTo>
                    <a:pt x="386892" y="78130"/>
                  </a:lnTo>
                  <a:lnTo>
                    <a:pt x="384822" y="80492"/>
                  </a:lnTo>
                  <a:lnTo>
                    <a:pt x="402108" y="80492"/>
                  </a:lnTo>
                  <a:lnTo>
                    <a:pt x="403847" y="68237"/>
                  </a:lnTo>
                  <a:lnTo>
                    <a:pt x="405498" y="44145"/>
                  </a:lnTo>
                  <a:lnTo>
                    <a:pt x="442442" y="44145"/>
                  </a:lnTo>
                  <a:lnTo>
                    <a:pt x="442442" y="28409"/>
                  </a:lnTo>
                  <a:close/>
                </a:path>
                <a:path w="759460" h="99695">
                  <a:moveTo>
                    <a:pt x="338442" y="26454"/>
                  </a:moveTo>
                  <a:lnTo>
                    <a:pt x="324446" y="29081"/>
                  </a:lnTo>
                  <a:lnTo>
                    <a:pt x="313008" y="36501"/>
                  </a:lnTo>
                  <a:lnTo>
                    <a:pt x="305293" y="48019"/>
                  </a:lnTo>
                  <a:lnTo>
                    <a:pt x="302463" y="62941"/>
                  </a:lnTo>
                  <a:lnTo>
                    <a:pt x="305280" y="77870"/>
                  </a:lnTo>
                  <a:lnTo>
                    <a:pt x="312905" y="89392"/>
                  </a:lnTo>
                  <a:lnTo>
                    <a:pt x="324098" y="96813"/>
                  </a:lnTo>
                  <a:lnTo>
                    <a:pt x="337616" y="99440"/>
                  </a:lnTo>
                  <a:lnTo>
                    <a:pt x="347896" y="98363"/>
                  </a:lnTo>
                  <a:lnTo>
                    <a:pt x="356381" y="95103"/>
                  </a:lnTo>
                  <a:lnTo>
                    <a:pt x="363341" y="89625"/>
                  </a:lnTo>
                  <a:lnTo>
                    <a:pt x="367203" y="84391"/>
                  </a:lnTo>
                  <a:lnTo>
                    <a:pt x="337896" y="84391"/>
                  </a:lnTo>
                  <a:lnTo>
                    <a:pt x="330812" y="83182"/>
                  </a:lnTo>
                  <a:lnTo>
                    <a:pt x="325102" y="79727"/>
                  </a:lnTo>
                  <a:lnTo>
                    <a:pt x="321099" y="74286"/>
                  </a:lnTo>
                  <a:lnTo>
                    <a:pt x="319138" y="67119"/>
                  </a:lnTo>
                  <a:lnTo>
                    <a:pt x="371805" y="67119"/>
                  </a:lnTo>
                  <a:lnTo>
                    <a:pt x="371805" y="60998"/>
                  </a:lnTo>
                  <a:lnTo>
                    <a:pt x="370526" y="53759"/>
                  </a:lnTo>
                  <a:lnTo>
                    <a:pt x="319417" y="53759"/>
                  </a:lnTo>
                  <a:lnTo>
                    <a:pt x="321894" y="45948"/>
                  </a:lnTo>
                  <a:lnTo>
                    <a:pt x="328790" y="39827"/>
                  </a:lnTo>
                  <a:lnTo>
                    <a:pt x="364779" y="39827"/>
                  </a:lnTo>
                  <a:lnTo>
                    <a:pt x="362467" y="36153"/>
                  </a:lnTo>
                  <a:lnTo>
                    <a:pt x="351916" y="29011"/>
                  </a:lnTo>
                  <a:lnTo>
                    <a:pt x="338442" y="26454"/>
                  </a:lnTo>
                  <a:close/>
                </a:path>
                <a:path w="759460" h="99695">
                  <a:moveTo>
                    <a:pt x="355257" y="74929"/>
                  </a:moveTo>
                  <a:lnTo>
                    <a:pt x="350989" y="80352"/>
                  </a:lnTo>
                  <a:lnTo>
                    <a:pt x="347129" y="84391"/>
                  </a:lnTo>
                  <a:lnTo>
                    <a:pt x="367203" y="84391"/>
                  </a:lnTo>
                  <a:lnTo>
                    <a:pt x="369049" y="81889"/>
                  </a:lnTo>
                  <a:lnTo>
                    <a:pt x="355257" y="74929"/>
                  </a:lnTo>
                  <a:close/>
                </a:path>
                <a:path w="759460" h="99695">
                  <a:moveTo>
                    <a:pt x="364779" y="39827"/>
                  </a:moveTo>
                  <a:lnTo>
                    <a:pt x="347548" y="39827"/>
                  </a:lnTo>
                  <a:lnTo>
                    <a:pt x="354025" y="45123"/>
                  </a:lnTo>
                  <a:lnTo>
                    <a:pt x="355676" y="53759"/>
                  </a:lnTo>
                  <a:lnTo>
                    <a:pt x="370526" y="53759"/>
                  </a:lnTo>
                  <a:lnTo>
                    <a:pt x="369346" y="47081"/>
                  </a:lnTo>
                  <a:lnTo>
                    <a:pt x="364779" y="39827"/>
                  </a:lnTo>
                  <a:close/>
                </a:path>
                <a:path w="759460" h="99695">
                  <a:moveTo>
                    <a:pt x="488149" y="26454"/>
                  </a:moveTo>
                  <a:lnTo>
                    <a:pt x="474153" y="29081"/>
                  </a:lnTo>
                  <a:lnTo>
                    <a:pt x="462716" y="36501"/>
                  </a:lnTo>
                  <a:lnTo>
                    <a:pt x="455001" y="48019"/>
                  </a:lnTo>
                  <a:lnTo>
                    <a:pt x="452170" y="62941"/>
                  </a:lnTo>
                  <a:lnTo>
                    <a:pt x="454988" y="77870"/>
                  </a:lnTo>
                  <a:lnTo>
                    <a:pt x="462613" y="89392"/>
                  </a:lnTo>
                  <a:lnTo>
                    <a:pt x="473805" y="96813"/>
                  </a:lnTo>
                  <a:lnTo>
                    <a:pt x="487324" y="99440"/>
                  </a:lnTo>
                  <a:lnTo>
                    <a:pt x="497611" y="98363"/>
                  </a:lnTo>
                  <a:lnTo>
                    <a:pt x="506098" y="95103"/>
                  </a:lnTo>
                  <a:lnTo>
                    <a:pt x="513056" y="89625"/>
                  </a:lnTo>
                  <a:lnTo>
                    <a:pt x="516913" y="84391"/>
                  </a:lnTo>
                  <a:lnTo>
                    <a:pt x="487603" y="84391"/>
                  </a:lnTo>
                  <a:lnTo>
                    <a:pt x="480526" y="83182"/>
                  </a:lnTo>
                  <a:lnTo>
                    <a:pt x="474816" y="79727"/>
                  </a:lnTo>
                  <a:lnTo>
                    <a:pt x="470814" y="74286"/>
                  </a:lnTo>
                  <a:lnTo>
                    <a:pt x="468858" y="67119"/>
                  </a:lnTo>
                  <a:lnTo>
                    <a:pt x="521525" y="67119"/>
                  </a:lnTo>
                  <a:lnTo>
                    <a:pt x="521525" y="60998"/>
                  </a:lnTo>
                  <a:lnTo>
                    <a:pt x="520245" y="53759"/>
                  </a:lnTo>
                  <a:lnTo>
                    <a:pt x="469125" y="53759"/>
                  </a:lnTo>
                  <a:lnTo>
                    <a:pt x="471614" y="45948"/>
                  </a:lnTo>
                  <a:lnTo>
                    <a:pt x="478510" y="39827"/>
                  </a:lnTo>
                  <a:lnTo>
                    <a:pt x="514495" y="39827"/>
                  </a:lnTo>
                  <a:lnTo>
                    <a:pt x="512181" y="36153"/>
                  </a:lnTo>
                  <a:lnTo>
                    <a:pt x="501626" y="29011"/>
                  </a:lnTo>
                  <a:lnTo>
                    <a:pt x="488149" y="26454"/>
                  </a:lnTo>
                  <a:close/>
                </a:path>
                <a:path w="759460" h="99695">
                  <a:moveTo>
                    <a:pt x="504977" y="74929"/>
                  </a:moveTo>
                  <a:lnTo>
                    <a:pt x="500697" y="80352"/>
                  </a:lnTo>
                  <a:lnTo>
                    <a:pt x="496836" y="84391"/>
                  </a:lnTo>
                  <a:lnTo>
                    <a:pt x="516913" y="84391"/>
                  </a:lnTo>
                  <a:lnTo>
                    <a:pt x="518756" y="81889"/>
                  </a:lnTo>
                  <a:lnTo>
                    <a:pt x="504977" y="74929"/>
                  </a:lnTo>
                  <a:close/>
                </a:path>
                <a:path w="759460" h="99695">
                  <a:moveTo>
                    <a:pt x="514495" y="39827"/>
                  </a:moveTo>
                  <a:lnTo>
                    <a:pt x="497255" y="39827"/>
                  </a:lnTo>
                  <a:lnTo>
                    <a:pt x="503732" y="45123"/>
                  </a:lnTo>
                  <a:lnTo>
                    <a:pt x="505383" y="53759"/>
                  </a:lnTo>
                  <a:lnTo>
                    <a:pt x="520245" y="53759"/>
                  </a:lnTo>
                  <a:lnTo>
                    <a:pt x="519064" y="47081"/>
                  </a:lnTo>
                  <a:lnTo>
                    <a:pt x="514495" y="39827"/>
                  </a:lnTo>
                  <a:close/>
                </a:path>
                <a:path w="759460" h="99695">
                  <a:moveTo>
                    <a:pt x="277368" y="43726"/>
                  </a:moveTo>
                  <a:lnTo>
                    <a:pt x="259994" y="43726"/>
                  </a:lnTo>
                  <a:lnTo>
                    <a:pt x="259994" y="97485"/>
                  </a:lnTo>
                  <a:lnTo>
                    <a:pt x="277368" y="97485"/>
                  </a:lnTo>
                  <a:lnTo>
                    <a:pt x="277368" y="43726"/>
                  </a:lnTo>
                  <a:close/>
                </a:path>
                <a:path w="759460" h="99695">
                  <a:moveTo>
                    <a:pt x="297776" y="28409"/>
                  </a:moveTo>
                  <a:lnTo>
                    <a:pt x="239598" y="28409"/>
                  </a:lnTo>
                  <a:lnTo>
                    <a:pt x="239598" y="43726"/>
                  </a:lnTo>
                  <a:lnTo>
                    <a:pt x="297776" y="43726"/>
                  </a:lnTo>
                  <a:lnTo>
                    <a:pt x="297776" y="28409"/>
                  </a:lnTo>
                  <a:close/>
                </a:path>
                <a:path w="759460" h="99695">
                  <a:moveTo>
                    <a:pt x="698627" y="28397"/>
                  </a:moveTo>
                  <a:lnTo>
                    <a:pt x="675919" y="28397"/>
                  </a:lnTo>
                  <a:lnTo>
                    <a:pt x="675919" y="97345"/>
                  </a:lnTo>
                  <a:lnTo>
                    <a:pt x="692442" y="97345"/>
                  </a:lnTo>
                  <a:lnTo>
                    <a:pt x="692442" y="53695"/>
                  </a:lnTo>
                  <a:lnTo>
                    <a:pt x="708489" y="53695"/>
                  </a:lnTo>
                  <a:lnTo>
                    <a:pt x="698627" y="28397"/>
                  </a:lnTo>
                  <a:close/>
                </a:path>
                <a:path w="759460" h="99695">
                  <a:moveTo>
                    <a:pt x="708489" y="53695"/>
                  </a:moveTo>
                  <a:lnTo>
                    <a:pt x="692442" y="53695"/>
                  </a:lnTo>
                  <a:lnTo>
                    <a:pt x="710742" y="97345"/>
                  </a:lnTo>
                  <a:lnTo>
                    <a:pt x="724230" y="97345"/>
                  </a:lnTo>
                  <a:lnTo>
                    <a:pt x="732856" y="76771"/>
                  </a:lnTo>
                  <a:lnTo>
                    <a:pt x="717486" y="76771"/>
                  </a:lnTo>
                  <a:lnTo>
                    <a:pt x="708489" y="53695"/>
                  </a:lnTo>
                  <a:close/>
                </a:path>
                <a:path w="759460" h="99695">
                  <a:moveTo>
                    <a:pt x="759040" y="53695"/>
                  </a:moveTo>
                  <a:lnTo>
                    <a:pt x="742530" y="53695"/>
                  </a:lnTo>
                  <a:lnTo>
                    <a:pt x="742530" y="97345"/>
                  </a:lnTo>
                  <a:lnTo>
                    <a:pt x="759040" y="97345"/>
                  </a:lnTo>
                  <a:lnTo>
                    <a:pt x="759040" y="53695"/>
                  </a:lnTo>
                  <a:close/>
                </a:path>
                <a:path w="759460" h="99695">
                  <a:moveTo>
                    <a:pt x="759040" y="28397"/>
                  </a:moveTo>
                  <a:lnTo>
                    <a:pt x="736333" y="28397"/>
                  </a:lnTo>
                  <a:lnTo>
                    <a:pt x="717486" y="76771"/>
                  </a:lnTo>
                  <a:lnTo>
                    <a:pt x="732856" y="76771"/>
                  </a:lnTo>
                  <a:lnTo>
                    <a:pt x="742530" y="53695"/>
                  </a:lnTo>
                  <a:lnTo>
                    <a:pt x="759040" y="53695"/>
                  </a:lnTo>
                  <a:lnTo>
                    <a:pt x="759040" y="283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" name="object 8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260019" y="7482259"/>
              <a:ext cx="141719" cy="238633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597107" y="7499730"/>
              <a:ext cx="848669" cy="228104"/>
            </a:xfrm>
            <a:prstGeom prst="rect">
              <a:avLst/>
            </a:prstGeom>
          </p:spPr>
        </p:pic>
      </p:grpSp>
      <p:pic>
        <p:nvPicPr>
          <p:cNvPr id="85" name="object 85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131666" y="8149683"/>
            <a:ext cx="428717" cy="479425"/>
          </a:xfrm>
          <a:prstGeom prst="rect">
            <a:avLst/>
          </a:prstGeom>
        </p:spPr>
      </p:pic>
      <p:grpSp>
        <p:nvGrpSpPr>
          <p:cNvPr id="86" name="object 86"/>
          <p:cNvGrpSpPr/>
          <p:nvPr/>
        </p:nvGrpSpPr>
        <p:grpSpPr>
          <a:xfrm>
            <a:off x="5748369" y="5718416"/>
            <a:ext cx="4151629" cy="1355725"/>
            <a:chOff x="5748369" y="5718416"/>
            <a:chExt cx="4151629" cy="1355725"/>
          </a:xfrm>
        </p:grpSpPr>
        <p:sp>
          <p:nvSpPr>
            <p:cNvPr id="87" name="object 87"/>
            <p:cNvSpPr/>
            <p:nvPr/>
          </p:nvSpPr>
          <p:spPr>
            <a:xfrm>
              <a:off x="5748369" y="5952342"/>
              <a:ext cx="384175" cy="401320"/>
            </a:xfrm>
            <a:custGeom>
              <a:avLst/>
              <a:gdLst/>
              <a:ahLst/>
              <a:cxnLst/>
              <a:rect l="l" t="t" r="r" b="b"/>
              <a:pathLst>
                <a:path w="384175" h="401320">
                  <a:moveTo>
                    <a:pt x="180873" y="0"/>
                  </a:moveTo>
                  <a:lnTo>
                    <a:pt x="132513" y="5649"/>
                  </a:lnTo>
                  <a:lnTo>
                    <a:pt x="94053" y="18389"/>
                  </a:lnTo>
                  <a:lnTo>
                    <a:pt x="43370" y="53276"/>
                  </a:lnTo>
                  <a:lnTo>
                    <a:pt x="11498" y="100012"/>
                  </a:lnTo>
                  <a:lnTo>
                    <a:pt x="0" y="152044"/>
                  </a:lnTo>
                  <a:lnTo>
                    <a:pt x="2574" y="181642"/>
                  </a:lnTo>
                  <a:lnTo>
                    <a:pt x="9158" y="206386"/>
                  </a:lnTo>
                  <a:lnTo>
                    <a:pt x="18039" y="227212"/>
                  </a:lnTo>
                  <a:lnTo>
                    <a:pt x="34510" y="258137"/>
                  </a:lnTo>
                  <a:lnTo>
                    <a:pt x="37371" y="264218"/>
                  </a:lnTo>
                  <a:lnTo>
                    <a:pt x="39674" y="270128"/>
                  </a:lnTo>
                  <a:lnTo>
                    <a:pt x="46928" y="295875"/>
                  </a:lnTo>
                  <a:lnTo>
                    <a:pt x="50677" y="325358"/>
                  </a:lnTo>
                  <a:lnTo>
                    <a:pt x="47966" y="358179"/>
                  </a:lnTo>
                  <a:lnTo>
                    <a:pt x="35839" y="393941"/>
                  </a:lnTo>
                  <a:lnTo>
                    <a:pt x="51180" y="401307"/>
                  </a:lnTo>
                  <a:lnTo>
                    <a:pt x="64695" y="361637"/>
                  </a:lnTo>
                  <a:lnTo>
                    <a:pt x="67792" y="325385"/>
                  </a:lnTo>
                  <a:lnTo>
                    <a:pt x="63736" y="292931"/>
                  </a:lnTo>
                  <a:lnTo>
                    <a:pt x="55791" y="264655"/>
                  </a:lnTo>
                  <a:lnTo>
                    <a:pt x="53111" y="257752"/>
                  </a:lnTo>
                  <a:lnTo>
                    <a:pt x="49893" y="250863"/>
                  </a:lnTo>
                  <a:lnTo>
                    <a:pt x="33416" y="219931"/>
                  </a:lnTo>
                  <a:lnTo>
                    <a:pt x="25242" y="200872"/>
                  </a:lnTo>
                  <a:lnTo>
                    <a:pt x="19300" y="178599"/>
                  </a:lnTo>
                  <a:lnTo>
                    <a:pt x="17005" y="152044"/>
                  </a:lnTo>
                  <a:lnTo>
                    <a:pt x="22599" y="118698"/>
                  </a:lnTo>
                  <a:lnTo>
                    <a:pt x="40357" y="83244"/>
                  </a:lnTo>
                  <a:lnTo>
                    <a:pt x="71740" y="50961"/>
                  </a:lnTo>
                  <a:lnTo>
                    <a:pt x="118210" y="27126"/>
                  </a:lnTo>
                  <a:lnTo>
                    <a:pt x="181228" y="17017"/>
                  </a:lnTo>
                  <a:lnTo>
                    <a:pt x="244528" y="26266"/>
                  </a:lnTo>
                  <a:lnTo>
                    <a:pt x="287615" y="51058"/>
                  </a:lnTo>
                  <a:lnTo>
                    <a:pt x="314203" y="82163"/>
                  </a:lnTo>
                  <a:lnTo>
                    <a:pt x="332752" y="126390"/>
                  </a:lnTo>
                  <a:lnTo>
                    <a:pt x="334529" y="139325"/>
                  </a:lnTo>
                  <a:lnTo>
                    <a:pt x="334510" y="150480"/>
                  </a:lnTo>
                  <a:lnTo>
                    <a:pt x="333411" y="159871"/>
                  </a:lnTo>
                  <a:lnTo>
                    <a:pt x="330326" y="175348"/>
                  </a:lnTo>
                  <a:lnTo>
                    <a:pt x="330517" y="178523"/>
                  </a:lnTo>
                  <a:lnTo>
                    <a:pt x="332769" y="186832"/>
                  </a:lnTo>
                  <a:lnTo>
                    <a:pt x="338496" y="197921"/>
                  </a:lnTo>
                  <a:lnTo>
                    <a:pt x="347466" y="211951"/>
                  </a:lnTo>
                  <a:lnTo>
                    <a:pt x="365798" y="238277"/>
                  </a:lnTo>
                  <a:lnTo>
                    <a:pt x="366394" y="240156"/>
                  </a:lnTo>
                  <a:lnTo>
                    <a:pt x="365721" y="243014"/>
                  </a:lnTo>
                  <a:lnTo>
                    <a:pt x="358711" y="247357"/>
                  </a:lnTo>
                  <a:lnTo>
                    <a:pt x="344677" y="254457"/>
                  </a:lnTo>
                  <a:lnTo>
                    <a:pt x="341947" y="263766"/>
                  </a:lnTo>
                  <a:lnTo>
                    <a:pt x="343484" y="268287"/>
                  </a:lnTo>
                  <a:lnTo>
                    <a:pt x="347802" y="276707"/>
                  </a:lnTo>
                  <a:lnTo>
                    <a:pt x="310299" y="276707"/>
                  </a:lnTo>
                  <a:lnTo>
                    <a:pt x="310299" y="293725"/>
                  </a:lnTo>
                  <a:lnTo>
                    <a:pt x="356311" y="293725"/>
                  </a:lnTo>
                  <a:lnTo>
                    <a:pt x="361137" y="290995"/>
                  </a:lnTo>
                  <a:lnTo>
                    <a:pt x="366648" y="281851"/>
                  </a:lnTo>
                  <a:lnTo>
                    <a:pt x="366801" y="276301"/>
                  </a:lnTo>
                  <a:lnTo>
                    <a:pt x="361111" y="265214"/>
                  </a:lnTo>
                  <a:lnTo>
                    <a:pt x="366877" y="262293"/>
                  </a:lnTo>
                  <a:lnTo>
                    <a:pt x="378917" y="255193"/>
                  </a:lnTo>
                  <a:lnTo>
                    <a:pt x="381711" y="249364"/>
                  </a:lnTo>
                  <a:lnTo>
                    <a:pt x="384047" y="239369"/>
                  </a:lnTo>
                  <a:lnTo>
                    <a:pt x="382689" y="233032"/>
                  </a:lnTo>
                  <a:lnTo>
                    <a:pt x="378777" y="227025"/>
                  </a:lnTo>
                  <a:lnTo>
                    <a:pt x="362317" y="203491"/>
                  </a:lnTo>
                  <a:lnTo>
                    <a:pt x="354347" y="191285"/>
                  </a:lnTo>
                  <a:lnTo>
                    <a:pt x="349404" y="182602"/>
                  </a:lnTo>
                  <a:lnTo>
                    <a:pt x="347510" y="177482"/>
                  </a:lnTo>
                  <a:lnTo>
                    <a:pt x="347459" y="176517"/>
                  </a:lnTo>
                  <a:lnTo>
                    <a:pt x="350240" y="162406"/>
                  </a:lnTo>
                  <a:lnTo>
                    <a:pt x="351501" y="151474"/>
                  </a:lnTo>
                  <a:lnTo>
                    <a:pt x="344105" y="104873"/>
                  </a:lnTo>
                  <a:lnTo>
                    <a:pt x="299098" y="38275"/>
                  </a:lnTo>
                  <a:lnTo>
                    <a:pt x="251190" y="10416"/>
                  </a:lnTo>
                  <a:lnTo>
                    <a:pt x="1808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00098" y="5986933"/>
              <a:ext cx="294765" cy="366835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657999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91" name="object 9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63</a:t>
            </a:r>
          </a:p>
        </p:txBody>
      </p:sp>
      <p:sp>
        <p:nvSpPr>
          <p:cNvPr id="92" name="object 9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6" name="object 6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990003" y="4614087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4366260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9" name="object 9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296950" y="1999169"/>
              <a:ext cx="709295" cy="322580"/>
            </a:xfrm>
            <a:custGeom>
              <a:avLst/>
              <a:gdLst/>
              <a:ahLst/>
              <a:cxnLst/>
              <a:rect l="l" t="t" r="r" b="b"/>
              <a:pathLst>
                <a:path w="70929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70929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14" name="object 14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296950" y="1267535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80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80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19" name="object 19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990000" y="171163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2544" y="41402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00750" y="4826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89852" y="39624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9032" y="1795049"/>
              <a:ext cx="97549" cy="264784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87539" y="1116761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43"/>
                  </a:moveTo>
                  <a:lnTo>
                    <a:pt x="0" y="775843"/>
                  </a:lnTo>
                  <a:lnTo>
                    <a:pt x="0" y="782815"/>
                  </a:lnTo>
                  <a:lnTo>
                    <a:pt x="0" y="789787"/>
                  </a:lnTo>
                  <a:lnTo>
                    <a:pt x="13931" y="789787"/>
                  </a:lnTo>
                  <a:lnTo>
                    <a:pt x="13931" y="775843"/>
                  </a:lnTo>
                  <a:close/>
                </a:path>
                <a:path w="5368925" h="1355725">
                  <a:moveTo>
                    <a:pt x="13931" y="747966"/>
                  </a:moveTo>
                  <a:lnTo>
                    <a:pt x="0" y="747966"/>
                  </a:lnTo>
                  <a:lnTo>
                    <a:pt x="0" y="754938"/>
                  </a:lnTo>
                  <a:lnTo>
                    <a:pt x="0" y="761911"/>
                  </a:lnTo>
                  <a:lnTo>
                    <a:pt x="13931" y="761911"/>
                  </a:lnTo>
                  <a:lnTo>
                    <a:pt x="13931" y="747966"/>
                  </a:lnTo>
                  <a:close/>
                </a:path>
                <a:path w="5368925" h="1355725">
                  <a:moveTo>
                    <a:pt x="13931" y="720102"/>
                  </a:moveTo>
                  <a:lnTo>
                    <a:pt x="0" y="720102"/>
                  </a:lnTo>
                  <a:lnTo>
                    <a:pt x="0" y="727075"/>
                  </a:lnTo>
                  <a:lnTo>
                    <a:pt x="0" y="734047"/>
                  </a:lnTo>
                  <a:lnTo>
                    <a:pt x="13931" y="734047"/>
                  </a:lnTo>
                  <a:lnTo>
                    <a:pt x="13931" y="720102"/>
                  </a:lnTo>
                  <a:close/>
                </a:path>
                <a:path w="5368925" h="1355725">
                  <a:moveTo>
                    <a:pt x="41808" y="775843"/>
                  </a:moveTo>
                  <a:lnTo>
                    <a:pt x="27876" y="775843"/>
                  </a:lnTo>
                  <a:lnTo>
                    <a:pt x="27876" y="782815"/>
                  </a:lnTo>
                  <a:lnTo>
                    <a:pt x="27876" y="789787"/>
                  </a:lnTo>
                  <a:lnTo>
                    <a:pt x="41808" y="789787"/>
                  </a:lnTo>
                  <a:lnTo>
                    <a:pt x="41808" y="775843"/>
                  </a:lnTo>
                  <a:close/>
                </a:path>
                <a:path w="5368925" h="1355725">
                  <a:moveTo>
                    <a:pt x="41808" y="747966"/>
                  </a:moveTo>
                  <a:lnTo>
                    <a:pt x="27876" y="747966"/>
                  </a:lnTo>
                  <a:lnTo>
                    <a:pt x="27876" y="754938"/>
                  </a:lnTo>
                  <a:lnTo>
                    <a:pt x="27876" y="761911"/>
                  </a:lnTo>
                  <a:lnTo>
                    <a:pt x="41808" y="761911"/>
                  </a:lnTo>
                  <a:lnTo>
                    <a:pt x="41808" y="747966"/>
                  </a:lnTo>
                  <a:close/>
                </a:path>
                <a:path w="5368925" h="1355725">
                  <a:moveTo>
                    <a:pt x="41808" y="720102"/>
                  </a:moveTo>
                  <a:lnTo>
                    <a:pt x="27876" y="720102"/>
                  </a:lnTo>
                  <a:lnTo>
                    <a:pt x="27876" y="727075"/>
                  </a:lnTo>
                  <a:lnTo>
                    <a:pt x="27876" y="734047"/>
                  </a:lnTo>
                  <a:lnTo>
                    <a:pt x="41808" y="734047"/>
                  </a:lnTo>
                  <a:lnTo>
                    <a:pt x="41808" y="720102"/>
                  </a:lnTo>
                  <a:close/>
                </a:path>
                <a:path w="5368925" h="1355725">
                  <a:moveTo>
                    <a:pt x="69672" y="803719"/>
                  </a:moveTo>
                  <a:lnTo>
                    <a:pt x="55740" y="803719"/>
                  </a:lnTo>
                  <a:lnTo>
                    <a:pt x="55740" y="810691"/>
                  </a:lnTo>
                  <a:lnTo>
                    <a:pt x="55740" y="817664"/>
                  </a:lnTo>
                  <a:lnTo>
                    <a:pt x="69672" y="817664"/>
                  </a:lnTo>
                  <a:lnTo>
                    <a:pt x="69672" y="803719"/>
                  </a:lnTo>
                  <a:close/>
                </a:path>
                <a:path w="5368925" h="1355725">
                  <a:moveTo>
                    <a:pt x="69672" y="775843"/>
                  </a:moveTo>
                  <a:lnTo>
                    <a:pt x="55740" y="775843"/>
                  </a:lnTo>
                  <a:lnTo>
                    <a:pt x="55740" y="782815"/>
                  </a:lnTo>
                  <a:lnTo>
                    <a:pt x="55740" y="789787"/>
                  </a:lnTo>
                  <a:lnTo>
                    <a:pt x="69672" y="789787"/>
                  </a:lnTo>
                  <a:lnTo>
                    <a:pt x="69672" y="775843"/>
                  </a:lnTo>
                  <a:close/>
                </a:path>
                <a:path w="5368925" h="1355725">
                  <a:moveTo>
                    <a:pt x="69672" y="747966"/>
                  </a:moveTo>
                  <a:lnTo>
                    <a:pt x="55740" y="747966"/>
                  </a:lnTo>
                  <a:lnTo>
                    <a:pt x="55740" y="754938"/>
                  </a:lnTo>
                  <a:lnTo>
                    <a:pt x="55740" y="761911"/>
                  </a:lnTo>
                  <a:lnTo>
                    <a:pt x="69672" y="761911"/>
                  </a:lnTo>
                  <a:lnTo>
                    <a:pt x="69672" y="747966"/>
                  </a:lnTo>
                  <a:close/>
                </a:path>
                <a:path w="5368925" h="1355725">
                  <a:moveTo>
                    <a:pt x="69672" y="720102"/>
                  </a:moveTo>
                  <a:lnTo>
                    <a:pt x="55740" y="720102"/>
                  </a:lnTo>
                  <a:lnTo>
                    <a:pt x="55740" y="727075"/>
                  </a:lnTo>
                  <a:lnTo>
                    <a:pt x="55740" y="734047"/>
                  </a:lnTo>
                  <a:lnTo>
                    <a:pt x="69672" y="734047"/>
                  </a:lnTo>
                  <a:lnTo>
                    <a:pt x="69672" y="720102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25" name="object 25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87997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78001" y="632598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7032" y="6409399"/>
              <a:ext cx="97551" cy="264786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475538" y="6451218"/>
              <a:ext cx="69850" cy="97790"/>
            </a:xfrm>
            <a:custGeom>
              <a:avLst/>
              <a:gdLst/>
              <a:ahLst/>
              <a:cxnLst/>
              <a:rect l="l" t="t" r="r" b="b"/>
              <a:pathLst>
                <a:path w="69850" h="97790">
                  <a:moveTo>
                    <a:pt x="13931" y="55740"/>
                  </a:moveTo>
                  <a:lnTo>
                    <a:pt x="0" y="55740"/>
                  </a:lnTo>
                  <a:lnTo>
                    <a:pt x="0" y="62712"/>
                  </a:lnTo>
                  <a:lnTo>
                    <a:pt x="0" y="69684"/>
                  </a:lnTo>
                  <a:lnTo>
                    <a:pt x="13931" y="69684"/>
                  </a:lnTo>
                  <a:lnTo>
                    <a:pt x="13931" y="55740"/>
                  </a:lnTo>
                  <a:close/>
                </a:path>
                <a:path w="69850" h="97790">
                  <a:moveTo>
                    <a:pt x="13931" y="27863"/>
                  </a:moveTo>
                  <a:lnTo>
                    <a:pt x="0" y="27863"/>
                  </a:lnTo>
                  <a:lnTo>
                    <a:pt x="0" y="34836"/>
                  </a:lnTo>
                  <a:lnTo>
                    <a:pt x="0" y="41808"/>
                  </a:lnTo>
                  <a:lnTo>
                    <a:pt x="13931" y="41808"/>
                  </a:lnTo>
                  <a:lnTo>
                    <a:pt x="13931" y="27863"/>
                  </a:lnTo>
                  <a:close/>
                </a:path>
                <a:path w="69850" h="97790">
                  <a:moveTo>
                    <a:pt x="13931" y="0"/>
                  </a:moveTo>
                  <a:lnTo>
                    <a:pt x="0" y="0"/>
                  </a:lnTo>
                  <a:lnTo>
                    <a:pt x="0" y="6972"/>
                  </a:lnTo>
                  <a:lnTo>
                    <a:pt x="0" y="13944"/>
                  </a:lnTo>
                  <a:lnTo>
                    <a:pt x="13931" y="13944"/>
                  </a:lnTo>
                  <a:lnTo>
                    <a:pt x="13931" y="0"/>
                  </a:lnTo>
                  <a:close/>
                </a:path>
                <a:path w="69850" h="97790">
                  <a:moveTo>
                    <a:pt x="41808" y="55740"/>
                  </a:moveTo>
                  <a:lnTo>
                    <a:pt x="27876" y="55740"/>
                  </a:lnTo>
                  <a:lnTo>
                    <a:pt x="27876" y="62712"/>
                  </a:lnTo>
                  <a:lnTo>
                    <a:pt x="27876" y="69684"/>
                  </a:lnTo>
                  <a:lnTo>
                    <a:pt x="41808" y="69684"/>
                  </a:lnTo>
                  <a:lnTo>
                    <a:pt x="41808" y="55740"/>
                  </a:lnTo>
                  <a:close/>
                </a:path>
                <a:path w="69850" h="97790">
                  <a:moveTo>
                    <a:pt x="41808" y="27863"/>
                  </a:moveTo>
                  <a:lnTo>
                    <a:pt x="27876" y="27863"/>
                  </a:lnTo>
                  <a:lnTo>
                    <a:pt x="27876" y="34836"/>
                  </a:lnTo>
                  <a:lnTo>
                    <a:pt x="27876" y="41808"/>
                  </a:lnTo>
                  <a:lnTo>
                    <a:pt x="41808" y="41808"/>
                  </a:lnTo>
                  <a:lnTo>
                    <a:pt x="41808" y="27863"/>
                  </a:lnTo>
                  <a:close/>
                </a:path>
                <a:path w="69850" h="97790">
                  <a:moveTo>
                    <a:pt x="41808" y="0"/>
                  </a:moveTo>
                  <a:lnTo>
                    <a:pt x="27876" y="0"/>
                  </a:lnTo>
                  <a:lnTo>
                    <a:pt x="27876" y="6972"/>
                  </a:lnTo>
                  <a:lnTo>
                    <a:pt x="27876" y="13944"/>
                  </a:lnTo>
                  <a:lnTo>
                    <a:pt x="41808" y="13944"/>
                  </a:lnTo>
                  <a:lnTo>
                    <a:pt x="41808" y="0"/>
                  </a:lnTo>
                  <a:close/>
                </a:path>
                <a:path w="69850" h="97790">
                  <a:moveTo>
                    <a:pt x="69672" y="83604"/>
                  </a:moveTo>
                  <a:lnTo>
                    <a:pt x="55740" y="83604"/>
                  </a:lnTo>
                  <a:lnTo>
                    <a:pt x="55740" y="90576"/>
                  </a:lnTo>
                  <a:lnTo>
                    <a:pt x="55740" y="97548"/>
                  </a:lnTo>
                  <a:lnTo>
                    <a:pt x="69672" y="97548"/>
                  </a:lnTo>
                  <a:lnTo>
                    <a:pt x="69672" y="83604"/>
                  </a:lnTo>
                  <a:close/>
                </a:path>
                <a:path w="69850" h="97790">
                  <a:moveTo>
                    <a:pt x="69672" y="55740"/>
                  </a:moveTo>
                  <a:lnTo>
                    <a:pt x="55740" y="55740"/>
                  </a:lnTo>
                  <a:lnTo>
                    <a:pt x="55740" y="62712"/>
                  </a:lnTo>
                  <a:lnTo>
                    <a:pt x="55740" y="69684"/>
                  </a:lnTo>
                  <a:lnTo>
                    <a:pt x="69672" y="69684"/>
                  </a:lnTo>
                  <a:lnTo>
                    <a:pt x="69672" y="55740"/>
                  </a:lnTo>
                  <a:close/>
                </a:path>
                <a:path w="69850" h="97790">
                  <a:moveTo>
                    <a:pt x="69672" y="27863"/>
                  </a:moveTo>
                  <a:lnTo>
                    <a:pt x="55740" y="27863"/>
                  </a:lnTo>
                  <a:lnTo>
                    <a:pt x="55740" y="34836"/>
                  </a:lnTo>
                  <a:lnTo>
                    <a:pt x="55740" y="41808"/>
                  </a:lnTo>
                  <a:lnTo>
                    <a:pt x="69672" y="41808"/>
                  </a:lnTo>
                  <a:lnTo>
                    <a:pt x="69672" y="27863"/>
                  </a:lnTo>
                  <a:close/>
                </a:path>
                <a:path w="69850" h="97790">
                  <a:moveTo>
                    <a:pt x="69672" y="0"/>
                  </a:moveTo>
                  <a:lnTo>
                    <a:pt x="55740" y="0"/>
                  </a:lnTo>
                  <a:lnTo>
                    <a:pt x="55740" y="6972"/>
                  </a:lnTo>
                  <a:lnTo>
                    <a:pt x="55740" y="13944"/>
                  </a:lnTo>
                  <a:lnTo>
                    <a:pt x="69672" y="13944"/>
                  </a:lnTo>
                  <a:lnTo>
                    <a:pt x="69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22BAE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09300" y="6444599"/>
              <a:ext cx="184556" cy="183719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1001204" y="5731115"/>
              <a:ext cx="5455285" cy="1355725"/>
            </a:xfrm>
            <a:custGeom>
              <a:avLst/>
              <a:gdLst/>
              <a:ahLst/>
              <a:cxnLst/>
              <a:rect l="l" t="t" r="r" b="b"/>
              <a:pathLst>
                <a:path w="5455285" h="1355725">
                  <a:moveTo>
                    <a:pt x="218033" y="946302"/>
                  </a:moveTo>
                  <a:lnTo>
                    <a:pt x="217284" y="944575"/>
                  </a:lnTo>
                  <a:lnTo>
                    <a:pt x="215963" y="943343"/>
                  </a:lnTo>
                  <a:lnTo>
                    <a:pt x="214071" y="941374"/>
                  </a:lnTo>
                  <a:lnTo>
                    <a:pt x="213398" y="941285"/>
                  </a:lnTo>
                  <a:lnTo>
                    <a:pt x="196227" y="941285"/>
                  </a:lnTo>
                  <a:lnTo>
                    <a:pt x="195567" y="941374"/>
                  </a:lnTo>
                  <a:lnTo>
                    <a:pt x="193662" y="943343"/>
                  </a:lnTo>
                  <a:lnTo>
                    <a:pt x="192341" y="944575"/>
                  </a:lnTo>
                  <a:lnTo>
                    <a:pt x="191592" y="946302"/>
                  </a:lnTo>
                  <a:lnTo>
                    <a:pt x="191592" y="949413"/>
                  </a:lnTo>
                  <a:lnTo>
                    <a:pt x="192341" y="951141"/>
                  </a:lnTo>
                  <a:lnTo>
                    <a:pt x="193662" y="952373"/>
                  </a:lnTo>
                  <a:lnTo>
                    <a:pt x="195567" y="954341"/>
                  </a:lnTo>
                  <a:lnTo>
                    <a:pt x="196227" y="954430"/>
                  </a:lnTo>
                  <a:lnTo>
                    <a:pt x="213398" y="954430"/>
                  </a:lnTo>
                  <a:lnTo>
                    <a:pt x="214071" y="954341"/>
                  </a:lnTo>
                  <a:lnTo>
                    <a:pt x="215963" y="952373"/>
                  </a:lnTo>
                  <a:lnTo>
                    <a:pt x="217284" y="951141"/>
                  </a:lnTo>
                  <a:lnTo>
                    <a:pt x="218033" y="949413"/>
                  </a:lnTo>
                  <a:lnTo>
                    <a:pt x="218033" y="946302"/>
                  </a:lnTo>
                  <a:close/>
                </a:path>
                <a:path w="5455285" h="1355725">
                  <a:moveTo>
                    <a:pt x="409600" y="749452"/>
                  </a:moveTo>
                  <a:lnTo>
                    <a:pt x="409028" y="710552"/>
                  </a:lnTo>
                  <a:lnTo>
                    <a:pt x="407212" y="698512"/>
                  </a:lnTo>
                  <a:lnTo>
                    <a:pt x="406958" y="696772"/>
                  </a:lnTo>
                  <a:lnTo>
                    <a:pt x="402551" y="691946"/>
                  </a:lnTo>
                  <a:lnTo>
                    <a:pt x="399199" y="688365"/>
                  </a:lnTo>
                  <a:lnTo>
                    <a:pt x="396608" y="687806"/>
                  </a:lnTo>
                  <a:lnTo>
                    <a:pt x="396608" y="934732"/>
                  </a:lnTo>
                  <a:lnTo>
                    <a:pt x="396278" y="944994"/>
                  </a:lnTo>
                  <a:lnTo>
                    <a:pt x="396024" y="955255"/>
                  </a:lnTo>
                  <a:lnTo>
                    <a:pt x="393306" y="957884"/>
                  </a:lnTo>
                  <a:lnTo>
                    <a:pt x="390664" y="960589"/>
                  </a:lnTo>
                  <a:lnTo>
                    <a:pt x="243052" y="960589"/>
                  </a:lnTo>
                  <a:lnTo>
                    <a:pt x="243052" y="993838"/>
                  </a:lnTo>
                  <a:lnTo>
                    <a:pt x="166649" y="993838"/>
                  </a:lnTo>
                  <a:lnTo>
                    <a:pt x="168135" y="985875"/>
                  </a:lnTo>
                  <a:lnTo>
                    <a:pt x="170446" y="974140"/>
                  </a:lnTo>
                  <a:lnTo>
                    <a:pt x="239179" y="974140"/>
                  </a:lnTo>
                  <a:lnTo>
                    <a:pt x="241554" y="986205"/>
                  </a:lnTo>
                  <a:lnTo>
                    <a:pt x="242557" y="991539"/>
                  </a:lnTo>
                  <a:lnTo>
                    <a:pt x="243052" y="993838"/>
                  </a:lnTo>
                  <a:lnTo>
                    <a:pt x="243052" y="960589"/>
                  </a:lnTo>
                  <a:lnTo>
                    <a:pt x="18961" y="960589"/>
                  </a:lnTo>
                  <a:lnTo>
                    <a:pt x="16319" y="957884"/>
                  </a:lnTo>
                  <a:lnTo>
                    <a:pt x="13589" y="955255"/>
                  </a:lnTo>
                  <a:lnTo>
                    <a:pt x="13347" y="944994"/>
                  </a:lnTo>
                  <a:lnTo>
                    <a:pt x="13017" y="934732"/>
                  </a:lnTo>
                  <a:lnTo>
                    <a:pt x="396608" y="934732"/>
                  </a:lnTo>
                  <a:lnTo>
                    <a:pt x="396608" y="687806"/>
                  </a:lnTo>
                  <a:lnTo>
                    <a:pt x="396443" y="687768"/>
                  </a:lnTo>
                  <a:lnTo>
                    <a:pt x="396443" y="921588"/>
                  </a:lnTo>
                  <a:lnTo>
                    <a:pt x="13182" y="921588"/>
                  </a:lnTo>
                  <a:lnTo>
                    <a:pt x="13347" y="812800"/>
                  </a:lnTo>
                  <a:lnTo>
                    <a:pt x="13589" y="704176"/>
                  </a:lnTo>
                  <a:lnTo>
                    <a:pt x="302082" y="698601"/>
                  </a:lnTo>
                  <a:lnTo>
                    <a:pt x="390664" y="698677"/>
                  </a:lnTo>
                  <a:lnTo>
                    <a:pt x="393306" y="701395"/>
                  </a:lnTo>
                  <a:lnTo>
                    <a:pt x="396024" y="704011"/>
                  </a:lnTo>
                  <a:lnTo>
                    <a:pt x="396303" y="829640"/>
                  </a:lnTo>
                  <a:lnTo>
                    <a:pt x="396443" y="921588"/>
                  </a:lnTo>
                  <a:lnTo>
                    <a:pt x="396443" y="687768"/>
                  </a:lnTo>
                  <a:lnTo>
                    <a:pt x="389966" y="686333"/>
                  </a:lnTo>
                  <a:lnTo>
                    <a:pt x="362610" y="685406"/>
                  </a:lnTo>
                  <a:lnTo>
                    <a:pt x="304863" y="685165"/>
                  </a:lnTo>
                  <a:lnTo>
                    <a:pt x="50469" y="685431"/>
                  </a:lnTo>
                  <a:lnTo>
                    <a:pt x="10045" y="688987"/>
                  </a:lnTo>
                  <a:lnTo>
                    <a:pt x="0" y="749452"/>
                  </a:lnTo>
                  <a:lnTo>
                    <a:pt x="0" y="909764"/>
                  </a:lnTo>
                  <a:lnTo>
                    <a:pt x="609" y="948664"/>
                  </a:lnTo>
                  <a:lnTo>
                    <a:pt x="43637" y="974090"/>
                  </a:lnTo>
                  <a:lnTo>
                    <a:pt x="88506" y="974140"/>
                  </a:lnTo>
                  <a:lnTo>
                    <a:pt x="157073" y="974140"/>
                  </a:lnTo>
                  <a:lnTo>
                    <a:pt x="155587" y="982103"/>
                  </a:lnTo>
                  <a:lnTo>
                    <a:pt x="154762" y="986205"/>
                  </a:lnTo>
                  <a:lnTo>
                    <a:pt x="153263" y="993838"/>
                  </a:lnTo>
                  <a:lnTo>
                    <a:pt x="122961" y="993838"/>
                  </a:lnTo>
                  <a:lnTo>
                    <a:pt x="120967" y="995895"/>
                  </a:lnTo>
                  <a:lnTo>
                    <a:pt x="118986" y="997788"/>
                  </a:lnTo>
                  <a:lnTo>
                    <a:pt x="118986" y="1022743"/>
                  </a:lnTo>
                  <a:lnTo>
                    <a:pt x="120967" y="1024636"/>
                  </a:lnTo>
                  <a:lnTo>
                    <a:pt x="122961" y="1026680"/>
                  </a:lnTo>
                  <a:lnTo>
                    <a:pt x="286664" y="1026680"/>
                  </a:lnTo>
                  <a:lnTo>
                    <a:pt x="288645" y="1024636"/>
                  </a:lnTo>
                  <a:lnTo>
                    <a:pt x="290626" y="1022743"/>
                  </a:lnTo>
                  <a:lnTo>
                    <a:pt x="290715" y="1013548"/>
                  </a:lnTo>
                  <a:lnTo>
                    <a:pt x="290715" y="1006983"/>
                  </a:lnTo>
                  <a:lnTo>
                    <a:pt x="290626" y="997788"/>
                  </a:lnTo>
                  <a:lnTo>
                    <a:pt x="288645" y="995895"/>
                  </a:lnTo>
                  <a:lnTo>
                    <a:pt x="286664" y="993838"/>
                  </a:lnTo>
                  <a:lnTo>
                    <a:pt x="277495" y="993838"/>
                  </a:lnTo>
                  <a:lnTo>
                    <a:pt x="277495" y="1006983"/>
                  </a:lnTo>
                  <a:lnTo>
                    <a:pt x="277495" y="1013548"/>
                  </a:lnTo>
                  <a:lnTo>
                    <a:pt x="132118" y="1013548"/>
                  </a:lnTo>
                  <a:lnTo>
                    <a:pt x="132118" y="1006983"/>
                  </a:lnTo>
                  <a:lnTo>
                    <a:pt x="277495" y="1006983"/>
                  </a:lnTo>
                  <a:lnTo>
                    <a:pt x="277495" y="993838"/>
                  </a:lnTo>
                  <a:lnTo>
                    <a:pt x="256349" y="993838"/>
                  </a:lnTo>
                  <a:lnTo>
                    <a:pt x="254800" y="985875"/>
                  </a:lnTo>
                  <a:lnTo>
                    <a:pt x="253961" y="981697"/>
                  </a:lnTo>
                  <a:lnTo>
                    <a:pt x="252552" y="974140"/>
                  </a:lnTo>
                  <a:lnTo>
                    <a:pt x="392722" y="973721"/>
                  </a:lnTo>
                  <a:lnTo>
                    <a:pt x="396862" y="971511"/>
                  </a:lnTo>
                  <a:lnTo>
                    <a:pt x="401726" y="968971"/>
                  </a:lnTo>
                  <a:lnTo>
                    <a:pt x="404622" y="966012"/>
                  </a:lnTo>
                  <a:lnTo>
                    <a:pt x="407492" y="960589"/>
                  </a:lnTo>
                  <a:lnTo>
                    <a:pt x="409244" y="957300"/>
                  </a:lnTo>
                  <a:lnTo>
                    <a:pt x="409295" y="934732"/>
                  </a:lnTo>
                  <a:lnTo>
                    <a:pt x="409321" y="921588"/>
                  </a:lnTo>
                  <a:lnTo>
                    <a:pt x="409498" y="831278"/>
                  </a:lnTo>
                  <a:lnTo>
                    <a:pt x="409600" y="749452"/>
                  </a:lnTo>
                  <a:close/>
                </a:path>
                <a:path w="5455285" h="1355725">
                  <a:moveTo>
                    <a:pt x="5454789" y="0"/>
                  </a:moveTo>
                  <a:lnTo>
                    <a:pt x="4413694" y="0"/>
                  </a:lnTo>
                  <a:lnTo>
                    <a:pt x="4413694" y="1355585"/>
                  </a:lnTo>
                  <a:lnTo>
                    <a:pt x="5454789" y="1355585"/>
                  </a:lnTo>
                  <a:lnTo>
                    <a:pt x="54547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 txBox="1"/>
          <p:nvPr/>
        </p:nvSpPr>
        <p:spPr>
          <a:xfrm>
            <a:off x="1710491" y="1057941"/>
            <a:ext cx="2732405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Цифровой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двойник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емы 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освещения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городов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90000" y="2610823"/>
            <a:ext cx="6769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10" b="1">
                <a:solidFill>
                  <a:srgbClr val="3763AF"/>
                </a:solidFill>
                <a:latin typeface="Trebuchet MS"/>
                <a:cs typeface="Trebuchet MS"/>
              </a:rPr>
              <a:t>по</a:t>
            </a: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авщик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325460" y="3171107"/>
            <a:ext cx="20434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302385" algn="l"/>
              </a:tabLst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700" spc="-5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ом»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«Р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сма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8445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твие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акт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альных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св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ений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ом 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яй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тве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ча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осв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щения</a:t>
            </a:r>
            <a:endParaRPr sz="800">
              <a:latin typeface="Trebuchet MS"/>
              <a:cs typeface="Trebuchet MS"/>
            </a:endParaRPr>
          </a:p>
          <a:p>
            <a:pPr marL="197485" marR="125730" indent="-108585">
              <a:lnSpc>
                <a:spcPct val="100000"/>
              </a:lnSpc>
              <a:spcBef>
                <a:spcPts val="285"/>
              </a:spcBef>
              <a:buChar char="•"/>
              <a:tabLst>
                <a:tab pos="198120" algn="l"/>
              </a:tabLst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твие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анных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разраб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тки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программ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модернизации</a:t>
            </a:r>
            <a:endParaRPr sz="800">
              <a:latin typeface="Trebuchet MS"/>
              <a:cs typeface="Trebuchet MS"/>
            </a:endParaRPr>
          </a:p>
          <a:p>
            <a:pPr algn="just" marL="197485" marR="156210" indent="-108585">
              <a:lnSpc>
                <a:spcPct val="100000"/>
              </a:lnSpc>
              <a:spcBef>
                <a:spcPts val="284"/>
              </a:spcBef>
              <a:buChar char="•"/>
              <a:tabLst>
                <a:tab pos="198120" algn="l"/>
              </a:tabLst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Неэффективная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низация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спл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ации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городского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хозяйства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268605">
              <a:lnSpc>
                <a:spcPct val="100000"/>
              </a:lnSpc>
              <a:spcBef>
                <a:spcPts val="850"/>
              </a:spcBef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двойник объектов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ИИ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решении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представляет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собой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электронную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модель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сетей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освещения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карте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города.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повышает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скорость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реагирования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нештатные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ситуации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управляемость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процессами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выявления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взаимосвязями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между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городскими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объектами инфраструктуры.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позволила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провести инвентаризацию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сетей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освещения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геолокацией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паспортизацией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каждого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элемента.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двойник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выявляет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аномалии</a:t>
            </a:r>
            <a:endParaRPr sz="8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</a:pP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сетей,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частности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незаконные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подключения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энергоснабжению.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712470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Пс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овс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90000" y="4390811"/>
            <a:ext cx="2021839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Ведомственный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учет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состояния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оборудования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увеличен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302613" y="4658475"/>
            <a:ext cx="181165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Повышение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точности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объема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данных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для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принятия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управленческих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решений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060274" y="4998719"/>
            <a:ext cx="4006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10</a:t>
            </a:r>
            <a:r>
              <a:rPr dirty="0" sz="800" spc="-50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302613" y="4998719"/>
            <a:ext cx="3479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25" b="1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0" b="1">
                <a:solidFill>
                  <a:srgbClr val="FFFFFF"/>
                </a:solidFill>
                <a:latin typeface="Trebuchet MS"/>
                <a:cs typeface="Trebuchet MS"/>
              </a:rPr>
              <a:t>7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414898" y="1116761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1260019" y="2867908"/>
            <a:ext cx="2156460" cy="267335"/>
            <a:chOff x="1260019" y="2867908"/>
            <a:chExt cx="2156460" cy="267335"/>
          </a:xfrm>
        </p:grpSpPr>
        <p:sp>
          <p:nvSpPr>
            <p:cNvPr id="45" name="object 45"/>
            <p:cNvSpPr/>
            <p:nvPr/>
          </p:nvSpPr>
          <p:spPr>
            <a:xfrm>
              <a:off x="1428421" y="2979282"/>
              <a:ext cx="759460" cy="99695"/>
            </a:xfrm>
            <a:custGeom>
              <a:avLst/>
              <a:gdLst/>
              <a:ahLst/>
              <a:cxnLst/>
              <a:rect l="l" t="t" r="r" b="b"/>
              <a:pathLst>
                <a:path w="759460" h="99694">
                  <a:moveTo>
                    <a:pt x="629856" y="26454"/>
                  </a:moveTo>
                  <a:lnTo>
                    <a:pt x="616110" y="28747"/>
                  </a:lnTo>
                  <a:lnTo>
                    <a:pt x="604145" y="35610"/>
                  </a:lnTo>
                  <a:lnTo>
                    <a:pt x="595695" y="47017"/>
                  </a:lnTo>
                  <a:lnTo>
                    <a:pt x="592493" y="62941"/>
                  </a:lnTo>
                  <a:lnTo>
                    <a:pt x="595695" y="78872"/>
                  </a:lnTo>
                  <a:lnTo>
                    <a:pt x="604145" y="90282"/>
                  </a:lnTo>
                  <a:lnTo>
                    <a:pt x="616110" y="97147"/>
                  </a:lnTo>
                  <a:lnTo>
                    <a:pt x="629856" y="99441"/>
                  </a:lnTo>
                  <a:lnTo>
                    <a:pt x="643602" y="97147"/>
                  </a:lnTo>
                  <a:lnTo>
                    <a:pt x="655567" y="90282"/>
                  </a:lnTo>
                  <a:lnTo>
                    <a:pt x="660965" y="82994"/>
                  </a:lnTo>
                  <a:lnTo>
                    <a:pt x="629856" y="82994"/>
                  </a:lnTo>
                  <a:lnTo>
                    <a:pt x="622472" y="81643"/>
                  </a:lnTo>
                  <a:lnTo>
                    <a:pt x="616170" y="77720"/>
                  </a:lnTo>
                  <a:lnTo>
                    <a:pt x="611781" y="71421"/>
                  </a:lnTo>
                  <a:lnTo>
                    <a:pt x="610133" y="62941"/>
                  </a:lnTo>
                  <a:lnTo>
                    <a:pt x="611781" y="54460"/>
                  </a:lnTo>
                  <a:lnTo>
                    <a:pt x="616170" y="48161"/>
                  </a:lnTo>
                  <a:lnTo>
                    <a:pt x="622472" y="44238"/>
                  </a:lnTo>
                  <a:lnTo>
                    <a:pt x="629856" y="42887"/>
                  </a:lnTo>
                  <a:lnTo>
                    <a:pt x="660958" y="42887"/>
                  </a:lnTo>
                  <a:lnTo>
                    <a:pt x="655567" y="35610"/>
                  </a:lnTo>
                  <a:lnTo>
                    <a:pt x="643602" y="28747"/>
                  </a:lnTo>
                  <a:lnTo>
                    <a:pt x="629856" y="26454"/>
                  </a:lnTo>
                  <a:close/>
                </a:path>
                <a:path w="759460" h="99694">
                  <a:moveTo>
                    <a:pt x="549452" y="28409"/>
                  </a:moveTo>
                  <a:lnTo>
                    <a:pt x="532091" y="28409"/>
                  </a:lnTo>
                  <a:lnTo>
                    <a:pt x="532091" y="97485"/>
                  </a:lnTo>
                  <a:lnTo>
                    <a:pt x="549452" y="97485"/>
                  </a:lnTo>
                  <a:lnTo>
                    <a:pt x="549452" y="68935"/>
                  </a:lnTo>
                  <a:lnTo>
                    <a:pt x="570503" y="68935"/>
                  </a:lnTo>
                  <a:lnTo>
                    <a:pt x="563105" y="60439"/>
                  </a:lnTo>
                  <a:lnTo>
                    <a:pt x="569935" y="53479"/>
                  </a:lnTo>
                  <a:lnTo>
                    <a:pt x="549452" y="53479"/>
                  </a:lnTo>
                  <a:lnTo>
                    <a:pt x="549452" y="28409"/>
                  </a:lnTo>
                  <a:close/>
                </a:path>
                <a:path w="759460" h="99694">
                  <a:moveTo>
                    <a:pt x="570503" y="68935"/>
                  </a:moveTo>
                  <a:lnTo>
                    <a:pt x="549452" y="68935"/>
                  </a:lnTo>
                  <a:lnTo>
                    <a:pt x="574408" y="97485"/>
                  </a:lnTo>
                  <a:lnTo>
                    <a:pt x="595363" y="97485"/>
                  </a:lnTo>
                  <a:lnTo>
                    <a:pt x="570503" y="68935"/>
                  </a:lnTo>
                  <a:close/>
                </a:path>
                <a:path w="759460" h="99694">
                  <a:moveTo>
                    <a:pt x="660958" y="42887"/>
                  </a:moveTo>
                  <a:lnTo>
                    <a:pt x="629856" y="42887"/>
                  </a:lnTo>
                  <a:lnTo>
                    <a:pt x="637238" y="44238"/>
                  </a:lnTo>
                  <a:lnTo>
                    <a:pt x="643535" y="48161"/>
                  </a:lnTo>
                  <a:lnTo>
                    <a:pt x="647921" y="54460"/>
                  </a:lnTo>
                  <a:lnTo>
                    <a:pt x="649566" y="62941"/>
                  </a:lnTo>
                  <a:lnTo>
                    <a:pt x="647921" y="71421"/>
                  </a:lnTo>
                  <a:lnTo>
                    <a:pt x="643535" y="77720"/>
                  </a:lnTo>
                  <a:lnTo>
                    <a:pt x="637238" y="81643"/>
                  </a:lnTo>
                  <a:lnTo>
                    <a:pt x="629856" y="82994"/>
                  </a:lnTo>
                  <a:lnTo>
                    <a:pt x="660965" y="82994"/>
                  </a:lnTo>
                  <a:lnTo>
                    <a:pt x="664017" y="78872"/>
                  </a:lnTo>
                  <a:lnTo>
                    <a:pt x="667219" y="62941"/>
                  </a:lnTo>
                  <a:lnTo>
                    <a:pt x="664017" y="47017"/>
                  </a:lnTo>
                  <a:lnTo>
                    <a:pt x="660958" y="42887"/>
                  </a:lnTo>
                  <a:close/>
                </a:path>
                <a:path w="759460" h="99694">
                  <a:moveTo>
                    <a:pt x="594537" y="28409"/>
                  </a:moveTo>
                  <a:lnTo>
                    <a:pt x="574001" y="28409"/>
                  </a:lnTo>
                  <a:lnTo>
                    <a:pt x="549452" y="53479"/>
                  </a:lnTo>
                  <a:lnTo>
                    <a:pt x="569935" y="53479"/>
                  </a:lnTo>
                  <a:lnTo>
                    <a:pt x="594537" y="28409"/>
                  </a:lnTo>
                  <a:close/>
                </a:path>
                <a:path w="759460" h="99694">
                  <a:moveTo>
                    <a:pt x="43840" y="0"/>
                  </a:moveTo>
                  <a:lnTo>
                    <a:pt x="0" y="0"/>
                  </a:lnTo>
                  <a:lnTo>
                    <a:pt x="0" y="97485"/>
                  </a:lnTo>
                  <a:lnTo>
                    <a:pt x="18199" y="97485"/>
                  </a:lnTo>
                  <a:lnTo>
                    <a:pt x="18199" y="63500"/>
                  </a:lnTo>
                  <a:lnTo>
                    <a:pt x="43840" y="63500"/>
                  </a:lnTo>
                  <a:lnTo>
                    <a:pt x="58679" y="61417"/>
                  </a:lnTo>
                  <a:lnTo>
                    <a:pt x="70078" y="55302"/>
                  </a:lnTo>
                  <a:lnTo>
                    <a:pt x="76128" y="47066"/>
                  </a:lnTo>
                  <a:lnTo>
                    <a:pt x="18199" y="47066"/>
                  </a:lnTo>
                  <a:lnTo>
                    <a:pt x="18199" y="16433"/>
                  </a:lnTo>
                  <a:lnTo>
                    <a:pt x="76128" y="16433"/>
                  </a:lnTo>
                  <a:lnTo>
                    <a:pt x="70078" y="8197"/>
                  </a:lnTo>
                  <a:lnTo>
                    <a:pt x="58679" y="2082"/>
                  </a:lnTo>
                  <a:lnTo>
                    <a:pt x="43840" y="0"/>
                  </a:lnTo>
                  <a:close/>
                </a:path>
                <a:path w="759460" h="99694">
                  <a:moveTo>
                    <a:pt x="76128" y="16433"/>
                  </a:moveTo>
                  <a:lnTo>
                    <a:pt x="55981" y="16433"/>
                  </a:lnTo>
                  <a:lnTo>
                    <a:pt x="61772" y="22555"/>
                  </a:lnTo>
                  <a:lnTo>
                    <a:pt x="61772" y="40944"/>
                  </a:lnTo>
                  <a:lnTo>
                    <a:pt x="55981" y="47066"/>
                  </a:lnTo>
                  <a:lnTo>
                    <a:pt x="76128" y="47066"/>
                  </a:lnTo>
                  <a:lnTo>
                    <a:pt x="77391" y="45347"/>
                  </a:lnTo>
                  <a:lnTo>
                    <a:pt x="79971" y="31750"/>
                  </a:lnTo>
                  <a:lnTo>
                    <a:pt x="77391" y="18152"/>
                  </a:lnTo>
                  <a:lnTo>
                    <a:pt x="76128" y="16433"/>
                  </a:lnTo>
                  <a:close/>
                </a:path>
                <a:path w="759460" h="99694">
                  <a:moveTo>
                    <a:pt x="121043" y="26454"/>
                  </a:moveTo>
                  <a:lnTo>
                    <a:pt x="107297" y="28747"/>
                  </a:lnTo>
                  <a:lnTo>
                    <a:pt x="95332" y="35610"/>
                  </a:lnTo>
                  <a:lnTo>
                    <a:pt x="86882" y="47017"/>
                  </a:lnTo>
                  <a:lnTo>
                    <a:pt x="83680" y="62941"/>
                  </a:lnTo>
                  <a:lnTo>
                    <a:pt x="86882" y="78870"/>
                  </a:lnTo>
                  <a:lnTo>
                    <a:pt x="95332" y="90276"/>
                  </a:lnTo>
                  <a:lnTo>
                    <a:pt x="107297" y="97136"/>
                  </a:lnTo>
                  <a:lnTo>
                    <a:pt x="121043" y="99428"/>
                  </a:lnTo>
                  <a:lnTo>
                    <a:pt x="134789" y="97136"/>
                  </a:lnTo>
                  <a:lnTo>
                    <a:pt x="146754" y="90276"/>
                  </a:lnTo>
                  <a:lnTo>
                    <a:pt x="152149" y="82994"/>
                  </a:lnTo>
                  <a:lnTo>
                    <a:pt x="121043" y="82994"/>
                  </a:lnTo>
                  <a:lnTo>
                    <a:pt x="113661" y="81643"/>
                  </a:lnTo>
                  <a:lnTo>
                    <a:pt x="107364" y="77720"/>
                  </a:lnTo>
                  <a:lnTo>
                    <a:pt x="102978" y="71421"/>
                  </a:lnTo>
                  <a:lnTo>
                    <a:pt x="101333" y="62941"/>
                  </a:lnTo>
                  <a:lnTo>
                    <a:pt x="102978" y="54460"/>
                  </a:lnTo>
                  <a:lnTo>
                    <a:pt x="107364" y="48161"/>
                  </a:lnTo>
                  <a:lnTo>
                    <a:pt x="113661" y="44238"/>
                  </a:lnTo>
                  <a:lnTo>
                    <a:pt x="121043" y="42887"/>
                  </a:lnTo>
                  <a:lnTo>
                    <a:pt x="152145" y="42887"/>
                  </a:lnTo>
                  <a:lnTo>
                    <a:pt x="146754" y="35610"/>
                  </a:lnTo>
                  <a:lnTo>
                    <a:pt x="134789" y="28747"/>
                  </a:lnTo>
                  <a:lnTo>
                    <a:pt x="121043" y="26454"/>
                  </a:lnTo>
                  <a:close/>
                </a:path>
                <a:path w="759460" h="99694">
                  <a:moveTo>
                    <a:pt x="152145" y="42887"/>
                  </a:moveTo>
                  <a:lnTo>
                    <a:pt x="121043" y="42887"/>
                  </a:lnTo>
                  <a:lnTo>
                    <a:pt x="128425" y="44238"/>
                  </a:lnTo>
                  <a:lnTo>
                    <a:pt x="134723" y="48161"/>
                  </a:lnTo>
                  <a:lnTo>
                    <a:pt x="139108" y="54460"/>
                  </a:lnTo>
                  <a:lnTo>
                    <a:pt x="140754" y="62941"/>
                  </a:lnTo>
                  <a:lnTo>
                    <a:pt x="139108" y="71421"/>
                  </a:lnTo>
                  <a:lnTo>
                    <a:pt x="134723" y="77720"/>
                  </a:lnTo>
                  <a:lnTo>
                    <a:pt x="128425" y="81643"/>
                  </a:lnTo>
                  <a:lnTo>
                    <a:pt x="121043" y="82994"/>
                  </a:lnTo>
                  <a:lnTo>
                    <a:pt x="152149" y="82994"/>
                  </a:lnTo>
                  <a:lnTo>
                    <a:pt x="155205" y="78870"/>
                  </a:lnTo>
                  <a:lnTo>
                    <a:pt x="158407" y="62941"/>
                  </a:lnTo>
                  <a:lnTo>
                    <a:pt x="155205" y="47017"/>
                  </a:lnTo>
                  <a:lnTo>
                    <a:pt x="152145" y="42887"/>
                  </a:lnTo>
                  <a:close/>
                </a:path>
                <a:path w="759460" h="99694">
                  <a:moveTo>
                    <a:pt x="202895" y="26454"/>
                  </a:moveTo>
                  <a:lnTo>
                    <a:pt x="189070" y="29061"/>
                  </a:lnTo>
                  <a:lnTo>
                    <a:pt x="177614" y="36449"/>
                  </a:lnTo>
                  <a:lnTo>
                    <a:pt x="169803" y="47960"/>
                  </a:lnTo>
                  <a:lnTo>
                    <a:pt x="166916" y="62941"/>
                  </a:lnTo>
                  <a:lnTo>
                    <a:pt x="169687" y="77929"/>
                  </a:lnTo>
                  <a:lnTo>
                    <a:pt x="177304" y="89444"/>
                  </a:lnTo>
                  <a:lnTo>
                    <a:pt x="188722" y="96832"/>
                  </a:lnTo>
                  <a:lnTo>
                    <a:pt x="202895" y="99441"/>
                  </a:lnTo>
                  <a:lnTo>
                    <a:pt x="212981" y="98210"/>
                  </a:lnTo>
                  <a:lnTo>
                    <a:pt x="221437" y="94615"/>
                  </a:lnTo>
                  <a:lnTo>
                    <a:pt x="228444" y="88800"/>
                  </a:lnTo>
                  <a:lnTo>
                    <a:pt x="232671" y="82994"/>
                  </a:lnTo>
                  <a:lnTo>
                    <a:pt x="202755" y="82994"/>
                  </a:lnTo>
                  <a:lnTo>
                    <a:pt x="195491" y="81604"/>
                  </a:lnTo>
                  <a:lnTo>
                    <a:pt x="189726" y="77616"/>
                  </a:lnTo>
                  <a:lnTo>
                    <a:pt x="185926" y="71303"/>
                  </a:lnTo>
                  <a:lnTo>
                    <a:pt x="184556" y="62941"/>
                  </a:lnTo>
                  <a:lnTo>
                    <a:pt x="185965" y="54637"/>
                  </a:lnTo>
                  <a:lnTo>
                    <a:pt x="189831" y="48318"/>
                  </a:lnTo>
                  <a:lnTo>
                    <a:pt x="195609" y="44297"/>
                  </a:lnTo>
                  <a:lnTo>
                    <a:pt x="202755" y="42887"/>
                  </a:lnTo>
                  <a:lnTo>
                    <a:pt x="232947" y="42887"/>
                  </a:lnTo>
                  <a:lnTo>
                    <a:pt x="228718" y="36499"/>
                  </a:lnTo>
                  <a:lnTo>
                    <a:pt x="221918" y="31065"/>
                  </a:lnTo>
                  <a:lnTo>
                    <a:pt x="213258" y="27643"/>
                  </a:lnTo>
                  <a:lnTo>
                    <a:pt x="202895" y="26454"/>
                  </a:lnTo>
                  <a:close/>
                </a:path>
                <a:path w="759460" h="99694">
                  <a:moveTo>
                    <a:pt x="219849" y="72974"/>
                  </a:moveTo>
                  <a:lnTo>
                    <a:pt x="215709" y="78828"/>
                  </a:lnTo>
                  <a:lnTo>
                    <a:pt x="211302" y="82994"/>
                  </a:lnTo>
                  <a:lnTo>
                    <a:pt x="232671" y="82994"/>
                  </a:lnTo>
                  <a:lnTo>
                    <a:pt x="234187" y="80911"/>
                  </a:lnTo>
                  <a:lnTo>
                    <a:pt x="219849" y="72974"/>
                  </a:lnTo>
                  <a:close/>
                </a:path>
                <a:path w="759460" h="99694">
                  <a:moveTo>
                    <a:pt x="232947" y="42887"/>
                  </a:moveTo>
                  <a:lnTo>
                    <a:pt x="208965" y="42887"/>
                  </a:lnTo>
                  <a:lnTo>
                    <a:pt x="214337" y="45808"/>
                  </a:lnTo>
                  <a:lnTo>
                    <a:pt x="218605" y="52362"/>
                  </a:lnTo>
                  <a:lnTo>
                    <a:pt x="233502" y="43726"/>
                  </a:lnTo>
                  <a:lnTo>
                    <a:pt x="232947" y="42887"/>
                  </a:lnTo>
                  <a:close/>
                </a:path>
                <a:path w="759460" h="99694">
                  <a:moveTo>
                    <a:pt x="375958" y="79781"/>
                  </a:moveTo>
                  <a:lnTo>
                    <a:pt x="376047" y="97650"/>
                  </a:lnTo>
                  <a:lnTo>
                    <a:pt x="378206" y="98323"/>
                  </a:lnTo>
                  <a:lnTo>
                    <a:pt x="382206" y="98323"/>
                  </a:lnTo>
                  <a:lnTo>
                    <a:pt x="391613" y="96501"/>
                  </a:lnTo>
                  <a:lnTo>
                    <a:pt x="398037" y="90957"/>
                  </a:lnTo>
                  <a:lnTo>
                    <a:pt x="401955" y="81574"/>
                  </a:lnTo>
                  <a:lnTo>
                    <a:pt x="402108" y="80492"/>
                  </a:lnTo>
                  <a:lnTo>
                    <a:pt x="378790" y="80492"/>
                  </a:lnTo>
                  <a:lnTo>
                    <a:pt x="377634" y="80225"/>
                  </a:lnTo>
                  <a:lnTo>
                    <a:pt x="375958" y="79781"/>
                  </a:lnTo>
                  <a:close/>
                </a:path>
                <a:path w="759460" h="99694">
                  <a:moveTo>
                    <a:pt x="442442" y="44145"/>
                  </a:moveTo>
                  <a:lnTo>
                    <a:pt x="425081" y="44145"/>
                  </a:lnTo>
                  <a:lnTo>
                    <a:pt x="425081" y="97345"/>
                  </a:lnTo>
                  <a:lnTo>
                    <a:pt x="442442" y="97345"/>
                  </a:lnTo>
                  <a:lnTo>
                    <a:pt x="442442" y="44145"/>
                  </a:lnTo>
                  <a:close/>
                </a:path>
                <a:path w="759460" h="99694">
                  <a:moveTo>
                    <a:pt x="442442" y="28409"/>
                  </a:moveTo>
                  <a:lnTo>
                    <a:pt x="390613" y="28409"/>
                  </a:lnTo>
                  <a:lnTo>
                    <a:pt x="387663" y="68237"/>
                  </a:lnTo>
                  <a:lnTo>
                    <a:pt x="386892" y="78130"/>
                  </a:lnTo>
                  <a:lnTo>
                    <a:pt x="384822" y="80492"/>
                  </a:lnTo>
                  <a:lnTo>
                    <a:pt x="402108" y="80492"/>
                  </a:lnTo>
                  <a:lnTo>
                    <a:pt x="403847" y="68237"/>
                  </a:lnTo>
                  <a:lnTo>
                    <a:pt x="405498" y="44145"/>
                  </a:lnTo>
                  <a:lnTo>
                    <a:pt x="442442" y="44145"/>
                  </a:lnTo>
                  <a:lnTo>
                    <a:pt x="442442" y="28409"/>
                  </a:lnTo>
                  <a:close/>
                </a:path>
                <a:path w="759460" h="99694">
                  <a:moveTo>
                    <a:pt x="338442" y="26454"/>
                  </a:moveTo>
                  <a:lnTo>
                    <a:pt x="324446" y="29081"/>
                  </a:lnTo>
                  <a:lnTo>
                    <a:pt x="313008" y="36501"/>
                  </a:lnTo>
                  <a:lnTo>
                    <a:pt x="305293" y="48019"/>
                  </a:lnTo>
                  <a:lnTo>
                    <a:pt x="302463" y="62941"/>
                  </a:lnTo>
                  <a:lnTo>
                    <a:pt x="305280" y="77870"/>
                  </a:lnTo>
                  <a:lnTo>
                    <a:pt x="312905" y="89392"/>
                  </a:lnTo>
                  <a:lnTo>
                    <a:pt x="324098" y="96813"/>
                  </a:lnTo>
                  <a:lnTo>
                    <a:pt x="337616" y="99441"/>
                  </a:lnTo>
                  <a:lnTo>
                    <a:pt x="347896" y="98363"/>
                  </a:lnTo>
                  <a:lnTo>
                    <a:pt x="356381" y="95103"/>
                  </a:lnTo>
                  <a:lnTo>
                    <a:pt x="363341" y="89625"/>
                  </a:lnTo>
                  <a:lnTo>
                    <a:pt x="367203" y="84391"/>
                  </a:lnTo>
                  <a:lnTo>
                    <a:pt x="337896" y="84391"/>
                  </a:lnTo>
                  <a:lnTo>
                    <a:pt x="330812" y="83182"/>
                  </a:lnTo>
                  <a:lnTo>
                    <a:pt x="325102" y="79727"/>
                  </a:lnTo>
                  <a:lnTo>
                    <a:pt x="321099" y="74286"/>
                  </a:lnTo>
                  <a:lnTo>
                    <a:pt x="319138" y="67119"/>
                  </a:lnTo>
                  <a:lnTo>
                    <a:pt x="371805" y="67119"/>
                  </a:lnTo>
                  <a:lnTo>
                    <a:pt x="371805" y="60998"/>
                  </a:lnTo>
                  <a:lnTo>
                    <a:pt x="370526" y="53759"/>
                  </a:lnTo>
                  <a:lnTo>
                    <a:pt x="319417" y="53759"/>
                  </a:lnTo>
                  <a:lnTo>
                    <a:pt x="321894" y="45948"/>
                  </a:lnTo>
                  <a:lnTo>
                    <a:pt x="328790" y="39827"/>
                  </a:lnTo>
                  <a:lnTo>
                    <a:pt x="364779" y="39827"/>
                  </a:lnTo>
                  <a:lnTo>
                    <a:pt x="362467" y="36153"/>
                  </a:lnTo>
                  <a:lnTo>
                    <a:pt x="351916" y="29011"/>
                  </a:lnTo>
                  <a:lnTo>
                    <a:pt x="338442" y="26454"/>
                  </a:lnTo>
                  <a:close/>
                </a:path>
                <a:path w="759460" h="99694">
                  <a:moveTo>
                    <a:pt x="355257" y="74930"/>
                  </a:moveTo>
                  <a:lnTo>
                    <a:pt x="350989" y="80352"/>
                  </a:lnTo>
                  <a:lnTo>
                    <a:pt x="347129" y="84391"/>
                  </a:lnTo>
                  <a:lnTo>
                    <a:pt x="367203" y="84391"/>
                  </a:lnTo>
                  <a:lnTo>
                    <a:pt x="369049" y="81889"/>
                  </a:lnTo>
                  <a:lnTo>
                    <a:pt x="355257" y="74930"/>
                  </a:lnTo>
                  <a:close/>
                </a:path>
                <a:path w="759460" h="99694">
                  <a:moveTo>
                    <a:pt x="364779" y="39827"/>
                  </a:moveTo>
                  <a:lnTo>
                    <a:pt x="347548" y="39827"/>
                  </a:lnTo>
                  <a:lnTo>
                    <a:pt x="354025" y="45123"/>
                  </a:lnTo>
                  <a:lnTo>
                    <a:pt x="355676" y="53759"/>
                  </a:lnTo>
                  <a:lnTo>
                    <a:pt x="370526" y="53759"/>
                  </a:lnTo>
                  <a:lnTo>
                    <a:pt x="369346" y="47081"/>
                  </a:lnTo>
                  <a:lnTo>
                    <a:pt x="364779" y="39827"/>
                  </a:lnTo>
                  <a:close/>
                </a:path>
                <a:path w="759460" h="99694">
                  <a:moveTo>
                    <a:pt x="488149" y="26454"/>
                  </a:moveTo>
                  <a:lnTo>
                    <a:pt x="474153" y="29081"/>
                  </a:lnTo>
                  <a:lnTo>
                    <a:pt x="462716" y="36501"/>
                  </a:lnTo>
                  <a:lnTo>
                    <a:pt x="455001" y="48019"/>
                  </a:lnTo>
                  <a:lnTo>
                    <a:pt x="452170" y="62941"/>
                  </a:lnTo>
                  <a:lnTo>
                    <a:pt x="454988" y="77870"/>
                  </a:lnTo>
                  <a:lnTo>
                    <a:pt x="462613" y="89392"/>
                  </a:lnTo>
                  <a:lnTo>
                    <a:pt x="473805" y="96813"/>
                  </a:lnTo>
                  <a:lnTo>
                    <a:pt x="487324" y="99441"/>
                  </a:lnTo>
                  <a:lnTo>
                    <a:pt x="497611" y="98363"/>
                  </a:lnTo>
                  <a:lnTo>
                    <a:pt x="506098" y="95103"/>
                  </a:lnTo>
                  <a:lnTo>
                    <a:pt x="513056" y="89625"/>
                  </a:lnTo>
                  <a:lnTo>
                    <a:pt x="516913" y="84391"/>
                  </a:lnTo>
                  <a:lnTo>
                    <a:pt x="487603" y="84391"/>
                  </a:lnTo>
                  <a:lnTo>
                    <a:pt x="480526" y="83182"/>
                  </a:lnTo>
                  <a:lnTo>
                    <a:pt x="474816" y="79727"/>
                  </a:lnTo>
                  <a:lnTo>
                    <a:pt x="470814" y="74286"/>
                  </a:lnTo>
                  <a:lnTo>
                    <a:pt x="468858" y="67119"/>
                  </a:lnTo>
                  <a:lnTo>
                    <a:pt x="521525" y="67119"/>
                  </a:lnTo>
                  <a:lnTo>
                    <a:pt x="521525" y="60998"/>
                  </a:lnTo>
                  <a:lnTo>
                    <a:pt x="520245" y="53759"/>
                  </a:lnTo>
                  <a:lnTo>
                    <a:pt x="469125" y="53759"/>
                  </a:lnTo>
                  <a:lnTo>
                    <a:pt x="471614" y="45948"/>
                  </a:lnTo>
                  <a:lnTo>
                    <a:pt x="478510" y="39827"/>
                  </a:lnTo>
                  <a:lnTo>
                    <a:pt x="514495" y="39827"/>
                  </a:lnTo>
                  <a:lnTo>
                    <a:pt x="512181" y="36153"/>
                  </a:lnTo>
                  <a:lnTo>
                    <a:pt x="501626" y="29011"/>
                  </a:lnTo>
                  <a:lnTo>
                    <a:pt x="488149" y="26454"/>
                  </a:lnTo>
                  <a:close/>
                </a:path>
                <a:path w="759460" h="99694">
                  <a:moveTo>
                    <a:pt x="504977" y="74930"/>
                  </a:moveTo>
                  <a:lnTo>
                    <a:pt x="500697" y="80352"/>
                  </a:lnTo>
                  <a:lnTo>
                    <a:pt x="496836" y="84391"/>
                  </a:lnTo>
                  <a:lnTo>
                    <a:pt x="516913" y="84391"/>
                  </a:lnTo>
                  <a:lnTo>
                    <a:pt x="518756" y="81889"/>
                  </a:lnTo>
                  <a:lnTo>
                    <a:pt x="504977" y="74930"/>
                  </a:lnTo>
                  <a:close/>
                </a:path>
                <a:path w="759460" h="99694">
                  <a:moveTo>
                    <a:pt x="514495" y="39827"/>
                  </a:moveTo>
                  <a:lnTo>
                    <a:pt x="497255" y="39827"/>
                  </a:lnTo>
                  <a:lnTo>
                    <a:pt x="503732" y="45123"/>
                  </a:lnTo>
                  <a:lnTo>
                    <a:pt x="505383" y="53759"/>
                  </a:lnTo>
                  <a:lnTo>
                    <a:pt x="520245" y="53759"/>
                  </a:lnTo>
                  <a:lnTo>
                    <a:pt x="519064" y="47081"/>
                  </a:lnTo>
                  <a:lnTo>
                    <a:pt x="514495" y="39827"/>
                  </a:lnTo>
                  <a:close/>
                </a:path>
                <a:path w="759460" h="99694">
                  <a:moveTo>
                    <a:pt x="277368" y="43726"/>
                  </a:moveTo>
                  <a:lnTo>
                    <a:pt x="259994" y="43726"/>
                  </a:lnTo>
                  <a:lnTo>
                    <a:pt x="259994" y="97485"/>
                  </a:lnTo>
                  <a:lnTo>
                    <a:pt x="277368" y="97485"/>
                  </a:lnTo>
                  <a:lnTo>
                    <a:pt x="277368" y="43726"/>
                  </a:lnTo>
                  <a:close/>
                </a:path>
                <a:path w="759460" h="99694">
                  <a:moveTo>
                    <a:pt x="297776" y="28409"/>
                  </a:moveTo>
                  <a:lnTo>
                    <a:pt x="239598" y="28409"/>
                  </a:lnTo>
                  <a:lnTo>
                    <a:pt x="239598" y="43726"/>
                  </a:lnTo>
                  <a:lnTo>
                    <a:pt x="297776" y="43726"/>
                  </a:lnTo>
                  <a:lnTo>
                    <a:pt x="297776" y="28409"/>
                  </a:lnTo>
                  <a:close/>
                </a:path>
                <a:path w="759460" h="99694">
                  <a:moveTo>
                    <a:pt x="698627" y="28397"/>
                  </a:moveTo>
                  <a:lnTo>
                    <a:pt x="675919" y="28397"/>
                  </a:lnTo>
                  <a:lnTo>
                    <a:pt x="675919" y="97345"/>
                  </a:lnTo>
                  <a:lnTo>
                    <a:pt x="692442" y="97345"/>
                  </a:lnTo>
                  <a:lnTo>
                    <a:pt x="692442" y="53695"/>
                  </a:lnTo>
                  <a:lnTo>
                    <a:pt x="708489" y="53695"/>
                  </a:lnTo>
                  <a:lnTo>
                    <a:pt x="698627" y="28397"/>
                  </a:lnTo>
                  <a:close/>
                </a:path>
                <a:path w="759460" h="99694">
                  <a:moveTo>
                    <a:pt x="708489" y="53695"/>
                  </a:moveTo>
                  <a:lnTo>
                    <a:pt x="692442" y="53695"/>
                  </a:lnTo>
                  <a:lnTo>
                    <a:pt x="710742" y="97345"/>
                  </a:lnTo>
                  <a:lnTo>
                    <a:pt x="724230" y="97345"/>
                  </a:lnTo>
                  <a:lnTo>
                    <a:pt x="732856" y="76771"/>
                  </a:lnTo>
                  <a:lnTo>
                    <a:pt x="717486" y="76771"/>
                  </a:lnTo>
                  <a:lnTo>
                    <a:pt x="708489" y="53695"/>
                  </a:lnTo>
                  <a:close/>
                </a:path>
                <a:path w="759460" h="99694">
                  <a:moveTo>
                    <a:pt x="759040" y="53695"/>
                  </a:moveTo>
                  <a:lnTo>
                    <a:pt x="742530" y="53695"/>
                  </a:lnTo>
                  <a:lnTo>
                    <a:pt x="742530" y="97345"/>
                  </a:lnTo>
                  <a:lnTo>
                    <a:pt x="759040" y="97345"/>
                  </a:lnTo>
                  <a:lnTo>
                    <a:pt x="759040" y="53695"/>
                  </a:lnTo>
                  <a:close/>
                </a:path>
                <a:path w="759460" h="99694">
                  <a:moveTo>
                    <a:pt x="759040" y="28397"/>
                  </a:moveTo>
                  <a:lnTo>
                    <a:pt x="736333" y="28397"/>
                  </a:lnTo>
                  <a:lnTo>
                    <a:pt x="717486" y="76771"/>
                  </a:lnTo>
                  <a:lnTo>
                    <a:pt x="732856" y="76771"/>
                  </a:lnTo>
                  <a:lnTo>
                    <a:pt x="742530" y="53695"/>
                  </a:lnTo>
                  <a:lnTo>
                    <a:pt x="759040" y="53695"/>
                  </a:lnTo>
                  <a:lnTo>
                    <a:pt x="759040" y="283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60019" y="2867908"/>
              <a:ext cx="141719" cy="23863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67501" y="2906803"/>
              <a:ext cx="848677" cy="228106"/>
            </a:xfrm>
            <a:prstGeom prst="rect">
              <a:avLst/>
            </a:prstGeom>
          </p:spPr>
        </p:pic>
      </p:grpSp>
      <p:pic>
        <p:nvPicPr>
          <p:cNvPr id="48" name="object 4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163673" y="3547236"/>
            <a:ext cx="364693" cy="452361"/>
          </a:xfrm>
          <a:prstGeom prst="rect">
            <a:avLst/>
          </a:prstGeom>
        </p:spPr>
      </p:pic>
      <p:grpSp>
        <p:nvGrpSpPr>
          <p:cNvPr id="49" name="object 49"/>
          <p:cNvGrpSpPr/>
          <p:nvPr/>
        </p:nvGrpSpPr>
        <p:grpSpPr>
          <a:xfrm>
            <a:off x="5748369" y="1094320"/>
            <a:ext cx="4151629" cy="1355725"/>
            <a:chOff x="5748369" y="1094320"/>
            <a:chExt cx="4151629" cy="1355725"/>
          </a:xfrm>
        </p:grpSpPr>
        <p:sp>
          <p:nvSpPr>
            <p:cNvPr id="50" name="object 50"/>
            <p:cNvSpPr/>
            <p:nvPr/>
          </p:nvSpPr>
          <p:spPr>
            <a:xfrm>
              <a:off x="5748369" y="1337993"/>
              <a:ext cx="384175" cy="401320"/>
            </a:xfrm>
            <a:custGeom>
              <a:avLst/>
              <a:gdLst/>
              <a:ahLst/>
              <a:cxnLst/>
              <a:rect l="l" t="t" r="r" b="b"/>
              <a:pathLst>
                <a:path w="384175" h="401319">
                  <a:moveTo>
                    <a:pt x="180873" y="0"/>
                  </a:moveTo>
                  <a:lnTo>
                    <a:pt x="132513" y="5649"/>
                  </a:lnTo>
                  <a:lnTo>
                    <a:pt x="94053" y="18389"/>
                  </a:lnTo>
                  <a:lnTo>
                    <a:pt x="43370" y="53276"/>
                  </a:lnTo>
                  <a:lnTo>
                    <a:pt x="11498" y="100012"/>
                  </a:lnTo>
                  <a:lnTo>
                    <a:pt x="0" y="152044"/>
                  </a:lnTo>
                  <a:lnTo>
                    <a:pt x="2574" y="181642"/>
                  </a:lnTo>
                  <a:lnTo>
                    <a:pt x="9158" y="206386"/>
                  </a:lnTo>
                  <a:lnTo>
                    <a:pt x="18039" y="227212"/>
                  </a:lnTo>
                  <a:lnTo>
                    <a:pt x="34510" y="258137"/>
                  </a:lnTo>
                  <a:lnTo>
                    <a:pt x="37371" y="264218"/>
                  </a:lnTo>
                  <a:lnTo>
                    <a:pt x="39674" y="270129"/>
                  </a:lnTo>
                  <a:lnTo>
                    <a:pt x="46928" y="295875"/>
                  </a:lnTo>
                  <a:lnTo>
                    <a:pt x="50677" y="325358"/>
                  </a:lnTo>
                  <a:lnTo>
                    <a:pt x="47966" y="358179"/>
                  </a:lnTo>
                  <a:lnTo>
                    <a:pt x="35839" y="393941"/>
                  </a:lnTo>
                  <a:lnTo>
                    <a:pt x="51180" y="401307"/>
                  </a:lnTo>
                  <a:lnTo>
                    <a:pt x="64695" y="361637"/>
                  </a:lnTo>
                  <a:lnTo>
                    <a:pt x="67792" y="325385"/>
                  </a:lnTo>
                  <a:lnTo>
                    <a:pt x="63736" y="292931"/>
                  </a:lnTo>
                  <a:lnTo>
                    <a:pt x="55791" y="264655"/>
                  </a:lnTo>
                  <a:lnTo>
                    <a:pt x="53111" y="257752"/>
                  </a:lnTo>
                  <a:lnTo>
                    <a:pt x="49893" y="250863"/>
                  </a:lnTo>
                  <a:lnTo>
                    <a:pt x="33416" y="219931"/>
                  </a:lnTo>
                  <a:lnTo>
                    <a:pt x="25242" y="200872"/>
                  </a:lnTo>
                  <a:lnTo>
                    <a:pt x="19300" y="178599"/>
                  </a:lnTo>
                  <a:lnTo>
                    <a:pt x="17005" y="152044"/>
                  </a:lnTo>
                  <a:lnTo>
                    <a:pt x="22599" y="118698"/>
                  </a:lnTo>
                  <a:lnTo>
                    <a:pt x="40357" y="83244"/>
                  </a:lnTo>
                  <a:lnTo>
                    <a:pt x="71740" y="50961"/>
                  </a:lnTo>
                  <a:lnTo>
                    <a:pt x="118210" y="27126"/>
                  </a:lnTo>
                  <a:lnTo>
                    <a:pt x="181228" y="17018"/>
                  </a:lnTo>
                  <a:lnTo>
                    <a:pt x="244528" y="26266"/>
                  </a:lnTo>
                  <a:lnTo>
                    <a:pt x="287615" y="51058"/>
                  </a:lnTo>
                  <a:lnTo>
                    <a:pt x="314203" y="82163"/>
                  </a:lnTo>
                  <a:lnTo>
                    <a:pt x="332752" y="126390"/>
                  </a:lnTo>
                  <a:lnTo>
                    <a:pt x="334529" y="139325"/>
                  </a:lnTo>
                  <a:lnTo>
                    <a:pt x="334510" y="150480"/>
                  </a:lnTo>
                  <a:lnTo>
                    <a:pt x="333411" y="159871"/>
                  </a:lnTo>
                  <a:lnTo>
                    <a:pt x="330326" y="175348"/>
                  </a:lnTo>
                  <a:lnTo>
                    <a:pt x="330517" y="178523"/>
                  </a:lnTo>
                  <a:lnTo>
                    <a:pt x="332769" y="186832"/>
                  </a:lnTo>
                  <a:lnTo>
                    <a:pt x="338496" y="197921"/>
                  </a:lnTo>
                  <a:lnTo>
                    <a:pt x="347466" y="211951"/>
                  </a:lnTo>
                  <a:lnTo>
                    <a:pt x="365798" y="238277"/>
                  </a:lnTo>
                  <a:lnTo>
                    <a:pt x="366394" y="240157"/>
                  </a:lnTo>
                  <a:lnTo>
                    <a:pt x="365721" y="243014"/>
                  </a:lnTo>
                  <a:lnTo>
                    <a:pt x="358711" y="247357"/>
                  </a:lnTo>
                  <a:lnTo>
                    <a:pt x="344677" y="254457"/>
                  </a:lnTo>
                  <a:lnTo>
                    <a:pt x="341947" y="263766"/>
                  </a:lnTo>
                  <a:lnTo>
                    <a:pt x="343484" y="268287"/>
                  </a:lnTo>
                  <a:lnTo>
                    <a:pt x="347802" y="276707"/>
                  </a:lnTo>
                  <a:lnTo>
                    <a:pt x="310299" y="276707"/>
                  </a:lnTo>
                  <a:lnTo>
                    <a:pt x="310299" y="293725"/>
                  </a:lnTo>
                  <a:lnTo>
                    <a:pt x="356311" y="293725"/>
                  </a:lnTo>
                  <a:lnTo>
                    <a:pt x="361137" y="290995"/>
                  </a:lnTo>
                  <a:lnTo>
                    <a:pt x="366648" y="281851"/>
                  </a:lnTo>
                  <a:lnTo>
                    <a:pt x="366801" y="276301"/>
                  </a:lnTo>
                  <a:lnTo>
                    <a:pt x="361111" y="265214"/>
                  </a:lnTo>
                  <a:lnTo>
                    <a:pt x="366877" y="262293"/>
                  </a:lnTo>
                  <a:lnTo>
                    <a:pt x="378917" y="255193"/>
                  </a:lnTo>
                  <a:lnTo>
                    <a:pt x="381711" y="249364"/>
                  </a:lnTo>
                  <a:lnTo>
                    <a:pt x="384047" y="239369"/>
                  </a:lnTo>
                  <a:lnTo>
                    <a:pt x="382689" y="233032"/>
                  </a:lnTo>
                  <a:lnTo>
                    <a:pt x="378777" y="227025"/>
                  </a:lnTo>
                  <a:lnTo>
                    <a:pt x="362317" y="203491"/>
                  </a:lnTo>
                  <a:lnTo>
                    <a:pt x="354347" y="191285"/>
                  </a:lnTo>
                  <a:lnTo>
                    <a:pt x="349404" y="182602"/>
                  </a:lnTo>
                  <a:lnTo>
                    <a:pt x="347510" y="177482"/>
                  </a:lnTo>
                  <a:lnTo>
                    <a:pt x="347459" y="176517"/>
                  </a:lnTo>
                  <a:lnTo>
                    <a:pt x="350240" y="162406"/>
                  </a:lnTo>
                  <a:lnTo>
                    <a:pt x="351501" y="151474"/>
                  </a:lnTo>
                  <a:lnTo>
                    <a:pt x="344105" y="104873"/>
                  </a:lnTo>
                  <a:lnTo>
                    <a:pt x="299098" y="38275"/>
                  </a:lnTo>
                  <a:lnTo>
                    <a:pt x="251190" y="10416"/>
                  </a:lnTo>
                  <a:lnTo>
                    <a:pt x="1808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800098" y="1372584"/>
              <a:ext cx="294765" cy="366834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658000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54" name="object 54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6" name="object 56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57" name="object 57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990003" y="9228428"/>
              <a:ext cx="6588759" cy="583565"/>
            </a:xfrm>
            <a:custGeom>
              <a:avLst/>
              <a:gdLst/>
              <a:ahLst/>
              <a:cxnLst/>
              <a:rect l="l" t="t" r="r" b="b"/>
              <a:pathLst>
                <a:path w="6588759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6588759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  <a:path w="6588759" h="583565">
                  <a:moveTo>
                    <a:pt x="6588379" y="0"/>
                  </a:moveTo>
                  <a:lnTo>
                    <a:pt x="4445228" y="0"/>
                  </a:lnTo>
                  <a:lnTo>
                    <a:pt x="4445228" y="583476"/>
                  </a:lnTo>
                  <a:lnTo>
                    <a:pt x="6588379" y="583476"/>
                  </a:lnTo>
                  <a:lnTo>
                    <a:pt x="6588379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" name="object 59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60" name="object 60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720950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7296950" y="6613511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" name="object 64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65" name="object 65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6720950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7296950" y="58819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828292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69" name="object 69"/>
          <p:cNvSpPr txBox="1"/>
          <p:nvPr/>
        </p:nvSpPr>
        <p:spPr>
          <a:xfrm>
            <a:off x="1710491" y="5672292"/>
            <a:ext cx="299720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30" b="1">
                <a:solidFill>
                  <a:srgbClr val="3763AF"/>
                </a:solidFill>
                <a:latin typeface="Trebuchet MS"/>
                <a:cs typeface="Trebuchet MS"/>
              </a:rPr>
              <a:t>Интеллектуальная</a:t>
            </a:r>
            <a:r>
              <a:rPr dirty="0" sz="1600" spc="-2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система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20" b="1">
                <a:solidFill>
                  <a:srgbClr val="3763AF"/>
                </a:solidFill>
                <a:latin typeface="Trebuchet MS"/>
                <a:cs typeface="Trebuchet MS"/>
              </a:rPr>
              <a:t>упра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ления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транспо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тной  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инфраструктурой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города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700" spc="-5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ом»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86690" indent="-108585">
              <a:lnSpc>
                <a:spcPct val="100000"/>
              </a:lnSpc>
              <a:spcBef>
                <a:spcPts val="894"/>
              </a:spcBef>
              <a:buChar char="•"/>
              <a:tabLst>
                <a:tab pos="198120" algn="l"/>
              </a:tabLst>
            </a:pP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Низ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проп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скная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спо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600" spc="8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но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лично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-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жной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600">
              <a:latin typeface="Trebuchet MS"/>
              <a:cs typeface="Trebuchet MS"/>
            </a:endParaRPr>
          </a:p>
          <a:p>
            <a:pPr marL="197485" marR="8763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Нео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димо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повышения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7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8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че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тва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планирования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упра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8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ления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транспо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тно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  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омпле</a:t>
            </a:r>
            <a:r>
              <a:rPr dirty="0" sz="600" spc="-3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7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транспо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тной 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инфраструктуры</a:t>
            </a:r>
            <a:endParaRPr sz="600">
              <a:latin typeface="Trebuchet MS"/>
              <a:cs typeface="Trebuchet MS"/>
            </a:endParaRPr>
          </a:p>
          <a:p>
            <a:pPr marL="197485" marR="115570" indent="-108585">
              <a:lnSpc>
                <a:spcPct val="100000"/>
              </a:lnSpc>
              <a:spcBef>
                <a:spcPts val="565"/>
              </a:spcBef>
              <a:buChar char="•"/>
              <a:tabLst>
                <a:tab pos="198120" algn="l"/>
              </a:tabLst>
            </a:pP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Нео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димо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повышения  </a:t>
            </a:r>
            <a:r>
              <a:rPr dirty="0" sz="600" spc="-5">
                <a:solidFill>
                  <a:srgbClr val="231F20"/>
                </a:solidFill>
                <a:latin typeface="Trebuchet MS"/>
                <a:cs typeface="Trebuchet MS"/>
              </a:rPr>
              <a:t>эффективно</a:t>
            </a:r>
            <a:r>
              <a:rPr dirty="0" sz="600" spc="-1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онтр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ля 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транспортно-эксплуатацион-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5">
                <a:solidFill>
                  <a:srgbClr val="231F20"/>
                </a:solidFill>
                <a:latin typeface="Trebuchet MS"/>
                <a:cs typeface="Trebuchet MS"/>
              </a:rPr>
              <a:t>но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600" spc="4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3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 spc="2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600" spc="-10">
                <a:solidFill>
                  <a:srgbClr val="231F20"/>
                </a:solidFill>
                <a:latin typeface="Trebuchet MS"/>
                <a:cs typeface="Trebuchet MS"/>
              </a:rPr>
              <a:t>яния</a:t>
            </a:r>
            <a:r>
              <a:rPr dirty="0" sz="6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600" spc="30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600" spc="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6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600">
                <a:solidFill>
                  <a:srgbClr val="231F20"/>
                </a:solidFill>
                <a:latin typeface="Trebuchet MS"/>
                <a:cs typeface="Trebuchet MS"/>
              </a:rPr>
              <a:t>омобильных  </a:t>
            </a:r>
            <a:r>
              <a:rPr dirty="0" sz="600" spc="20">
                <a:solidFill>
                  <a:srgbClr val="231F20"/>
                </a:solidFill>
                <a:latin typeface="Trebuchet MS"/>
                <a:cs typeface="Trebuchet MS"/>
              </a:rPr>
              <a:t>дорог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368300">
              <a:lnSpc>
                <a:spcPct val="100000"/>
              </a:lnSpc>
              <a:spcBef>
                <a:spcPts val="875"/>
              </a:spcBef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единой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интеллектуальной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транспортной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инфраструктуры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обеспечивает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эффективное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управление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транспортными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ресурсами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города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включает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себя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следующие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подсистемы: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мониторинг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параметров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транспортных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потоков;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упра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ление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св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офорами;</a:t>
            </a:r>
            <a:endParaRPr sz="700">
              <a:latin typeface="Trebuchet MS"/>
              <a:cs typeface="Trebuchet MS"/>
            </a:endParaRPr>
          </a:p>
          <a:p>
            <a:pPr marL="318135" marR="1524000" indent="-228600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информирование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участников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дорожного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движения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помощью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динамических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информационных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табло;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0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ви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еона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ени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90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обна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7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ТП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ЧС;</a:t>
            </a:r>
            <a:endParaRPr sz="7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spcBef>
                <a:spcPts val="285"/>
              </a:spcBef>
              <a:buChar char="•"/>
              <a:tabLst>
                <a:tab pos="318135" algn="l"/>
                <a:tab pos="318770" algn="l"/>
              </a:tabLst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управление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транспортными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потоками.</a:t>
            </a:r>
            <a:endParaRPr sz="700">
              <a:latin typeface="Trebuchet MS"/>
              <a:cs typeface="Trebuchet MS"/>
            </a:endParaRPr>
          </a:p>
          <a:p>
            <a:pPr marL="89535" marR="806450">
              <a:lnSpc>
                <a:spcPct val="100000"/>
              </a:lnSpc>
              <a:spcBef>
                <a:spcPts val="285"/>
              </a:spcBef>
            </a:pP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снизить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количество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аварийно-опасных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участков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автодорогах </a:t>
            </a:r>
            <a:r>
              <a:rPr dirty="0" sz="700" spc="-19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загруженность,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уменьшить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количество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погибших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ДТП.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600">
              <a:latin typeface="Trebuchet MS"/>
              <a:cs typeface="Trebuchet MS"/>
            </a:endParaRPr>
          </a:p>
          <a:p>
            <a:pPr marL="634365">
              <a:lnSpc>
                <a:spcPct val="100000"/>
              </a:lnSpc>
            </a:pP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Прави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авроп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края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90000" y="9005161"/>
            <a:ext cx="148844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Рост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средней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скорости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движения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транспортных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средств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302613" y="9272824"/>
            <a:ext cx="151638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Снижение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аварийности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на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дорогах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525227" y="9272824"/>
            <a:ext cx="129413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Р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проп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скной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спо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обно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ти 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улично-дорожной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сети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060274" y="9613069"/>
            <a:ext cx="3282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95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114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302613" y="9613069"/>
            <a:ext cx="3397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0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5%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525227" y="9613069"/>
            <a:ext cx="342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-55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81" name="object 81"/>
          <p:cNvGrpSpPr/>
          <p:nvPr/>
        </p:nvGrpSpPr>
        <p:grpSpPr>
          <a:xfrm>
            <a:off x="1882311" y="7457564"/>
            <a:ext cx="927735" cy="238760"/>
            <a:chOff x="1882311" y="7457564"/>
            <a:chExt cx="927735" cy="238760"/>
          </a:xfrm>
        </p:grpSpPr>
        <p:sp>
          <p:nvSpPr>
            <p:cNvPr id="82" name="object 82"/>
            <p:cNvSpPr/>
            <p:nvPr/>
          </p:nvSpPr>
          <p:spPr>
            <a:xfrm>
              <a:off x="2050713" y="7568938"/>
              <a:ext cx="759460" cy="99695"/>
            </a:xfrm>
            <a:custGeom>
              <a:avLst/>
              <a:gdLst/>
              <a:ahLst/>
              <a:cxnLst/>
              <a:rect l="l" t="t" r="r" b="b"/>
              <a:pathLst>
                <a:path w="759460" h="99695">
                  <a:moveTo>
                    <a:pt x="629856" y="26454"/>
                  </a:moveTo>
                  <a:lnTo>
                    <a:pt x="616110" y="28747"/>
                  </a:lnTo>
                  <a:lnTo>
                    <a:pt x="604145" y="35610"/>
                  </a:lnTo>
                  <a:lnTo>
                    <a:pt x="595695" y="47017"/>
                  </a:lnTo>
                  <a:lnTo>
                    <a:pt x="592493" y="62941"/>
                  </a:lnTo>
                  <a:lnTo>
                    <a:pt x="595695" y="78872"/>
                  </a:lnTo>
                  <a:lnTo>
                    <a:pt x="604145" y="90282"/>
                  </a:lnTo>
                  <a:lnTo>
                    <a:pt x="616110" y="97147"/>
                  </a:lnTo>
                  <a:lnTo>
                    <a:pt x="629856" y="99441"/>
                  </a:lnTo>
                  <a:lnTo>
                    <a:pt x="643602" y="97147"/>
                  </a:lnTo>
                  <a:lnTo>
                    <a:pt x="655567" y="90282"/>
                  </a:lnTo>
                  <a:lnTo>
                    <a:pt x="660965" y="82994"/>
                  </a:lnTo>
                  <a:lnTo>
                    <a:pt x="629856" y="82994"/>
                  </a:lnTo>
                  <a:lnTo>
                    <a:pt x="622472" y="81643"/>
                  </a:lnTo>
                  <a:lnTo>
                    <a:pt x="616170" y="77720"/>
                  </a:lnTo>
                  <a:lnTo>
                    <a:pt x="611781" y="71421"/>
                  </a:lnTo>
                  <a:lnTo>
                    <a:pt x="610133" y="62941"/>
                  </a:lnTo>
                  <a:lnTo>
                    <a:pt x="611781" y="54460"/>
                  </a:lnTo>
                  <a:lnTo>
                    <a:pt x="616170" y="48161"/>
                  </a:lnTo>
                  <a:lnTo>
                    <a:pt x="622472" y="44238"/>
                  </a:lnTo>
                  <a:lnTo>
                    <a:pt x="629856" y="42887"/>
                  </a:lnTo>
                  <a:lnTo>
                    <a:pt x="660958" y="42887"/>
                  </a:lnTo>
                  <a:lnTo>
                    <a:pt x="655567" y="35610"/>
                  </a:lnTo>
                  <a:lnTo>
                    <a:pt x="643602" y="28747"/>
                  </a:lnTo>
                  <a:lnTo>
                    <a:pt x="629856" y="26454"/>
                  </a:lnTo>
                  <a:close/>
                </a:path>
                <a:path w="759460" h="99695">
                  <a:moveTo>
                    <a:pt x="549452" y="28409"/>
                  </a:moveTo>
                  <a:lnTo>
                    <a:pt x="532091" y="28409"/>
                  </a:lnTo>
                  <a:lnTo>
                    <a:pt x="532091" y="97485"/>
                  </a:lnTo>
                  <a:lnTo>
                    <a:pt x="549452" y="97485"/>
                  </a:lnTo>
                  <a:lnTo>
                    <a:pt x="549452" y="68935"/>
                  </a:lnTo>
                  <a:lnTo>
                    <a:pt x="570503" y="68935"/>
                  </a:lnTo>
                  <a:lnTo>
                    <a:pt x="563105" y="60439"/>
                  </a:lnTo>
                  <a:lnTo>
                    <a:pt x="569935" y="53479"/>
                  </a:lnTo>
                  <a:lnTo>
                    <a:pt x="549452" y="53479"/>
                  </a:lnTo>
                  <a:lnTo>
                    <a:pt x="549452" y="28409"/>
                  </a:lnTo>
                  <a:close/>
                </a:path>
                <a:path w="759460" h="99695">
                  <a:moveTo>
                    <a:pt x="570503" y="68935"/>
                  </a:moveTo>
                  <a:lnTo>
                    <a:pt x="549452" y="68935"/>
                  </a:lnTo>
                  <a:lnTo>
                    <a:pt x="574408" y="97485"/>
                  </a:lnTo>
                  <a:lnTo>
                    <a:pt x="595363" y="97485"/>
                  </a:lnTo>
                  <a:lnTo>
                    <a:pt x="570503" y="68935"/>
                  </a:lnTo>
                  <a:close/>
                </a:path>
                <a:path w="759460" h="99695">
                  <a:moveTo>
                    <a:pt x="660958" y="42887"/>
                  </a:moveTo>
                  <a:lnTo>
                    <a:pt x="629856" y="42887"/>
                  </a:lnTo>
                  <a:lnTo>
                    <a:pt x="637238" y="44238"/>
                  </a:lnTo>
                  <a:lnTo>
                    <a:pt x="643535" y="48161"/>
                  </a:lnTo>
                  <a:lnTo>
                    <a:pt x="647921" y="54460"/>
                  </a:lnTo>
                  <a:lnTo>
                    <a:pt x="649566" y="62941"/>
                  </a:lnTo>
                  <a:lnTo>
                    <a:pt x="647921" y="71421"/>
                  </a:lnTo>
                  <a:lnTo>
                    <a:pt x="643535" y="77720"/>
                  </a:lnTo>
                  <a:lnTo>
                    <a:pt x="637238" y="81643"/>
                  </a:lnTo>
                  <a:lnTo>
                    <a:pt x="629856" y="82994"/>
                  </a:lnTo>
                  <a:lnTo>
                    <a:pt x="660965" y="82994"/>
                  </a:lnTo>
                  <a:lnTo>
                    <a:pt x="664017" y="78872"/>
                  </a:lnTo>
                  <a:lnTo>
                    <a:pt x="667219" y="62941"/>
                  </a:lnTo>
                  <a:lnTo>
                    <a:pt x="664017" y="47017"/>
                  </a:lnTo>
                  <a:lnTo>
                    <a:pt x="660958" y="42887"/>
                  </a:lnTo>
                  <a:close/>
                </a:path>
                <a:path w="759460" h="99695">
                  <a:moveTo>
                    <a:pt x="594537" y="28409"/>
                  </a:moveTo>
                  <a:lnTo>
                    <a:pt x="574001" y="28409"/>
                  </a:lnTo>
                  <a:lnTo>
                    <a:pt x="549452" y="53479"/>
                  </a:lnTo>
                  <a:lnTo>
                    <a:pt x="569935" y="53479"/>
                  </a:lnTo>
                  <a:lnTo>
                    <a:pt x="594537" y="28409"/>
                  </a:lnTo>
                  <a:close/>
                </a:path>
                <a:path w="759460" h="99695">
                  <a:moveTo>
                    <a:pt x="43840" y="0"/>
                  </a:moveTo>
                  <a:lnTo>
                    <a:pt x="0" y="0"/>
                  </a:lnTo>
                  <a:lnTo>
                    <a:pt x="0" y="97485"/>
                  </a:lnTo>
                  <a:lnTo>
                    <a:pt x="18199" y="97485"/>
                  </a:lnTo>
                  <a:lnTo>
                    <a:pt x="18199" y="63500"/>
                  </a:lnTo>
                  <a:lnTo>
                    <a:pt x="43840" y="63500"/>
                  </a:lnTo>
                  <a:lnTo>
                    <a:pt x="58679" y="61417"/>
                  </a:lnTo>
                  <a:lnTo>
                    <a:pt x="70078" y="55302"/>
                  </a:lnTo>
                  <a:lnTo>
                    <a:pt x="76128" y="47066"/>
                  </a:lnTo>
                  <a:lnTo>
                    <a:pt x="18199" y="47066"/>
                  </a:lnTo>
                  <a:lnTo>
                    <a:pt x="18199" y="16433"/>
                  </a:lnTo>
                  <a:lnTo>
                    <a:pt x="76128" y="16433"/>
                  </a:lnTo>
                  <a:lnTo>
                    <a:pt x="70078" y="8197"/>
                  </a:lnTo>
                  <a:lnTo>
                    <a:pt x="58679" y="2082"/>
                  </a:lnTo>
                  <a:lnTo>
                    <a:pt x="43840" y="0"/>
                  </a:lnTo>
                  <a:close/>
                </a:path>
                <a:path w="759460" h="99695">
                  <a:moveTo>
                    <a:pt x="76128" y="16433"/>
                  </a:moveTo>
                  <a:lnTo>
                    <a:pt x="55981" y="16433"/>
                  </a:lnTo>
                  <a:lnTo>
                    <a:pt x="61772" y="22555"/>
                  </a:lnTo>
                  <a:lnTo>
                    <a:pt x="61772" y="40944"/>
                  </a:lnTo>
                  <a:lnTo>
                    <a:pt x="55981" y="47066"/>
                  </a:lnTo>
                  <a:lnTo>
                    <a:pt x="76128" y="47066"/>
                  </a:lnTo>
                  <a:lnTo>
                    <a:pt x="77391" y="45347"/>
                  </a:lnTo>
                  <a:lnTo>
                    <a:pt x="79971" y="31750"/>
                  </a:lnTo>
                  <a:lnTo>
                    <a:pt x="77391" y="18152"/>
                  </a:lnTo>
                  <a:lnTo>
                    <a:pt x="76128" y="16433"/>
                  </a:lnTo>
                  <a:close/>
                </a:path>
                <a:path w="759460" h="99695">
                  <a:moveTo>
                    <a:pt x="121043" y="26454"/>
                  </a:moveTo>
                  <a:lnTo>
                    <a:pt x="107297" y="28747"/>
                  </a:lnTo>
                  <a:lnTo>
                    <a:pt x="95332" y="35610"/>
                  </a:lnTo>
                  <a:lnTo>
                    <a:pt x="86882" y="47017"/>
                  </a:lnTo>
                  <a:lnTo>
                    <a:pt x="83680" y="62941"/>
                  </a:lnTo>
                  <a:lnTo>
                    <a:pt x="86882" y="78870"/>
                  </a:lnTo>
                  <a:lnTo>
                    <a:pt x="95332" y="90276"/>
                  </a:lnTo>
                  <a:lnTo>
                    <a:pt x="107297" y="97136"/>
                  </a:lnTo>
                  <a:lnTo>
                    <a:pt x="121043" y="99428"/>
                  </a:lnTo>
                  <a:lnTo>
                    <a:pt x="134789" y="97136"/>
                  </a:lnTo>
                  <a:lnTo>
                    <a:pt x="146754" y="90276"/>
                  </a:lnTo>
                  <a:lnTo>
                    <a:pt x="152149" y="82994"/>
                  </a:lnTo>
                  <a:lnTo>
                    <a:pt x="121043" y="82994"/>
                  </a:lnTo>
                  <a:lnTo>
                    <a:pt x="113661" y="81643"/>
                  </a:lnTo>
                  <a:lnTo>
                    <a:pt x="107364" y="77720"/>
                  </a:lnTo>
                  <a:lnTo>
                    <a:pt x="102978" y="71421"/>
                  </a:lnTo>
                  <a:lnTo>
                    <a:pt x="101333" y="62941"/>
                  </a:lnTo>
                  <a:lnTo>
                    <a:pt x="102978" y="54460"/>
                  </a:lnTo>
                  <a:lnTo>
                    <a:pt x="107364" y="48161"/>
                  </a:lnTo>
                  <a:lnTo>
                    <a:pt x="113661" y="44238"/>
                  </a:lnTo>
                  <a:lnTo>
                    <a:pt x="121043" y="42887"/>
                  </a:lnTo>
                  <a:lnTo>
                    <a:pt x="152145" y="42887"/>
                  </a:lnTo>
                  <a:lnTo>
                    <a:pt x="146754" y="35610"/>
                  </a:lnTo>
                  <a:lnTo>
                    <a:pt x="134789" y="28747"/>
                  </a:lnTo>
                  <a:lnTo>
                    <a:pt x="121043" y="26454"/>
                  </a:lnTo>
                  <a:close/>
                </a:path>
                <a:path w="759460" h="99695">
                  <a:moveTo>
                    <a:pt x="152145" y="42887"/>
                  </a:moveTo>
                  <a:lnTo>
                    <a:pt x="121043" y="42887"/>
                  </a:lnTo>
                  <a:lnTo>
                    <a:pt x="128425" y="44238"/>
                  </a:lnTo>
                  <a:lnTo>
                    <a:pt x="134723" y="48161"/>
                  </a:lnTo>
                  <a:lnTo>
                    <a:pt x="139108" y="54460"/>
                  </a:lnTo>
                  <a:lnTo>
                    <a:pt x="140754" y="62941"/>
                  </a:lnTo>
                  <a:lnTo>
                    <a:pt x="139108" y="71421"/>
                  </a:lnTo>
                  <a:lnTo>
                    <a:pt x="134723" y="77720"/>
                  </a:lnTo>
                  <a:lnTo>
                    <a:pt x="128425" y="81643"/>
                  </a:lnTo>
                  <a:lnTo>
                    <a:pt x="121043" y="82994"/>
                  </a:lnTo>
                  <a:lnTo>
                    <a:pt x="152149" y="82994"/>
                  </a:lnTo>
                  <a:lnTo>
                    <a:pt x="155205" y="78870"/>
                  </a:lnTo>
                  <a:lnTo>
                    <a:pt x="158407" y="62941"/>
                  </a:lnTo>
                  <a:lnTo>
                    <a:pt x="155205" y="47017"/>
                  </a:lnTo>
                  <a:lnTo>
                    <a:pt x="152145" y="42887"/>
                  </a:lnTo>
                  <a:close/>
                </a:path>
                <a:path w="759460" h="99695">
                  <a:moveTo>
                    <a:pt x="202895" y="26454"/>
                  </a:moveTo>
                  <a:lnTo>
                    <a:pt x="189070" y="29061"/>
                  </a:lnTo>
                  <a:lnTo>
                    <a:pt x="177614" y="36449"/>
                  </a:lnTo>
                  <a:lnTo>
                    <a:pt x="169803" y="47960"/>
                  </a:lnTo>
                  <a:lnTo>
                    <a:pt x="166916" y="62941"/>
                  </a:lnTo>
                  <a:lnTo>
                    <a:pt x="169687" y="77929"/>
                  </a:lnTo>
                  <a:lnTo>
                    <a:pt x="177304" y="89444"/>
                  </a:lnTo>
                  <a:lnTo>
                    <a:pt x="188722" y="96832"/>
                  </a:lnTo>
                  <a:lnTo>
                    <a:pt x="202895" y="99441"/>
                  </a:lnTo>
                  <a:lnTo>
                    <a:pt x="212981" y="98210"/>
                  </a:lnTo>
                  <a:lnTo>
                    <a:pt x="221437" y="94615"/>
                  </a:lnTo>
                  <a:lnTo>
                    <a:pt x="228444" y="88800"/>
                  </a:lnTo>
                  <a:lnTo>
                    <a:pt x="232662" y="83007"/>
                  </a:lnTo>
                  <a:lnTo>
                    <a:pt x="202755" y="83007"/>
                  </a:lnTo>
                  <a:lnTo>
                    <a:pt x="195491" y="81614"/>
                  </a:lnTo>
                  <a:lnTo>
                    <a:pt x="189726" y="77622"/>
                  </a:lnTo>
                  <a:lnTo>
                    <a:pt x="185926" y="71305"/>
                  </a:lnTo>
                  <a:lnTo>
                    <a:pt x="184556" y="62941"/>
                  </a:lnTo>
                  <a:lnTo>
                    <a:pt x="185965" y="54637"/>
                  </a:lnTo>
                  <a:lnTo>
                    <a:pt x="189831" y="48318"/>
                  </a:lnTo>
                  <a:lnTo>
                    <a:pt x="195609" y="44297"/>
                  </a:lnTo>
                  <a:lnTo>
                    <a:pt x="202755" y="42887"/>
                  </a:lnTo>
                  <a:lnTo>
                    <a:pt x="232947" y="42887"/>
                  </a:lnTo>
                  <a:lnTo>
                    <a:pt x="228718" y="36499"/>
                  </a:lnTo>
                  <a:lnTo>
                    <a:pt x="221918" y="31065"/>
                  </a:lnTo>
                  <a:lnTo>
                    <a:pt x="213258" y="27643"/>
                  </a:lnTo>
                  <a:lnTo>
                    <a:pt x="202895" y="26454"/>
                  </a:lnTo>
                  <a:close/>
                </a:path>
                <a:path w="759460" h="99695">
                  <a:moveTo>
                    <a:pt x="219849" y="72974"/>
                  </a:moveTo>
                  <a:lnTo>
                    <a:pt x="215709" y="78828"/>
                  </a:lnTo>
                  <a:lnTo>
                    <a:pt x="211302" y="83007"/>
                  </a:lnTo>
                  <a:lnTo>
                    <a:pt x="232662" y="83007"/>
                  </a:lnTo>
                  <a:lnTo>
                    <a:pt x="234187" y="80911"/>
                  </a:lnTo>
                  <a:lnTo>
                    <a:pt x="219849" y="72974"/>
                  </a:lnTo>
                  <a:close/>
                </a:path>
                <a:path w="759460" h="99695">
                  <a:moveTo>
                    <a:pt x="232947" y="42887"/>
                  </a:moveTo>
                  <a:lnTo>
                    <a:pt x="208965" y="42887"/>
                  </a:lnTo>
                  <a:lnTo>
                    <a:pt x="214337" y="45808"/>
                  </a:lnTo>
                  <a:lnTo>
                    <a:pt x="218605" y="52362"/>
                  </a:lnTo>
                  <a:lnTo>
                    <a:pt x="233502" y="43726"/>
                  </a:lnTo>
                  <a:lnTo>
                    <a:pt x="232947" y="42887"/>
                  </a:lnTo>
                  <a:close/>
                </a:path>
                <a:path w="759460" h="99695">
                  <a:moveTo>
                    <a:pt x="375958" y="79781"/>
                  </a:moveTo>
                  <a:lnTo>
                    <a:pt x="376047" y="97650"/>
                  </a:lnTo>
                  <a:lnTo>
                    <a:pt x="378206" y="98323"/>
                  </a:lnTo>
                  <a:lnTo>
                    <a:pt x="382206" y="98323"/>
                  </a:lnTo>
                  <a:lnTo>
                    <a:pt x="391613" y="96501"/>
                  </a:lnTo>
                  <a:lnTo>
                    <a:pt x="398037" y="90957"/>
                  </a:lnTo>
                  <a:lnTo>
                    <a:pt x="401955" y="81574"/>
                  </a:lnTo>
                  <a:lnTo>
                    <a:pt x="402108" y="80492"/>
                  </a:lnTo>
                  <a:lnTo>
                    <a:pt x="378790" y="80492"/>
                  </a:lnTo>
                  <a:lnTo>
                    <a:pt x="377634" y="80225"/>
                  </a:lnTo>
                  <a:lnTo>
                    <a:pt x="375958" y="79781"/>
                  </a:lnTo>
                  <a:close/>
                </a:path>
                <a:path w="759460" h="99695">
                  <a:moveTo>
                    <a:pt x="442442" y="44145"/>
                  </a:moveTo>
                  <a:lnTo>
                    <a:pt x="425081" y="44145"/>
                  </a:lnTo>
                  <a:lnTo>
                    <a:pt x="425081" y="97345"/>
                  </a:lnTo>
                  <a:lnTo>
                    <a:pt x="442442" y="97345"/>
                  </a:lnTo>
                  <a:lnTo>
                    <a:pt x="442442" y="44145"/>
                  </a:lnTo>
                  <a:close/>
                </a:path>
                <a:path w="759460" h="99695">
                  <a:moveTo>
                    <a:pt x="442442" y="28409"/>
                  </a:moveTo>
                  <a:lnTo>
                    <a:pt x="390613" y="28409"/>
                  </a:lnTo>
                  <a:lnTo>
                    <a:pt x="387663" y="68237"/>
                  </a:lnTo>
                  <a:lnTo>
                    <a:pt x="386892" y="78130"/>
                  </a:lnTo>
                  <a:lnTo>
                    <a:pt x="384822" y="80492"/>
                  </a:lnTo>
                  <a:lnTo>
                    <a:pt x="402108" y="80492"/>
                  </a:lnTo>
                  <a:lnTo>
                    <a:pt x="403847" y="68237"/>
                  </a:lnTo>
                  <a:lnTo>
                    <a:pt x="405498" y="44145"/>
                  </a:lnTo>
                  <a:lnTo>
                    <a:pt x="442442" y="44145"/>
                  </a:lnTo>
                  <a:lnTo>
                    <a:pt x="442442" y="28409"/>
                  </a:lnTo>
                  <a:close/>
                </a:path>
                <a:path w="759460" h="99695">
                  <a:moveTo>
                    <a:pt x="338442" y="26454"/>
                  </a:moveTo>
                  <a:lnTo>
                    <a:pt x="324446" y="29081"/>
                  </a:lnTo>
                  <a:lnTo>
                    <a:pt x="313008" y="36501"/>
                  </a:lnTo>
                  <a:lnTo>
                    <a:pt x="305293" y="48019"/>
                  </a:lnTo>
                  <a:lnTo>
                    <a:pt x="302463" y="62941"/>
                  </a:lnTo>
                  <a:lnTo>
                    <a:pt x="305280" y="77870"/>
                  </a:lnTo>
                  <a:lnTo>
                    <a:pt x="312905" y="89392"/>
                  </a:lnTo>
                  <a:lnTo>
                    <a:pt x="324098" y="96813"/>
                  </a:lnTo>
                  <a:lnTo>
                    <a:pt x="337616" y="99441"/>
                  </a:lnTo>
                  <a:lnTo>
                    <a:pt x="347896" y="98363"/>
                  </a:lnTo>
                  <a:lnTo>
                    <a:pt x="356381" y="95103"/>
                  </a:lnTo>
                  <a:lnTo>
                    <a:pt x="363341" y="89625"/>
                  </a:lnTo>
                  <a:lnTo>
                    <a:pt x="367203" y="84391"/>
                  </a:lnTo>
                  <a:lnTo>
                    <a:pt x="337896" y="84391"/>
                  </a:lnTo>
                  <a:lnTo>
                    <a:pt x="330812" y="83182"/>
                  </a:lnTo>
                  <a:lnTo>
                    <a:pt x="325102" y="79727"/>
                  </a:lnTo>
                  <a:lnTo>
                    <a:pt x="321099" y="74286"/>
                  </a:lnTo>
                  <a:lnTo>
                    <a:pt x="319138" y="67119"/>
                  </a:lnTo>
                  <a:lnTo>
                    <a:pt x="371805" y="67119"/>
                  </a:lnTo>
                  <a:lnTo>
                    <a:pt x="371805" y="60998"/>
                  </a:lnTo>
                  <a:lnTo>
                    <a:pt x="370526" y="53759"/>
                  </a:lnTo>
                  <a:lnTo>
                    <a:pt x="319417" y="53759"/>
                  </a:lnTo>
                  <a:lnTo>
                    <a:pt x="321894" y="45948"/>
                  </a:lnTo>
                  <a:lnTo>
                    <a:pt x="328790" y="39827"/>
                  </a:lnTo>
                  <a:lnTo>
                    <a:pt x="364779" y="39827"/>
                  </a:lnTo>
                  <a:lnTo>
                    <a:pt x="362467" y="36153"/>
                  </a:lnTo>
                  <a:lnTo>
                    <a:pt x="351916" y="29011"/>
                  </a:lnTo>
                  <a:lnTo>
                    <a:pt x="338442" y="26454"/>
                  </a:lnTo>
                  <a:close/>
                </a:path>
                <a:path w="759460" h="99695">
                  <a:moveTo>
                    <a:pt x="355257" y="74930"/>
                  </a:moveTo>
                  <a:lnTo>
                    <a:pt x="350989" y="80352"/>
                  </a:lnTo>
                  <a:lnTo>
                    <a:pt x="347129" y="84391"/>
                  </a:lnTo>
                  <a:lnTo>
                    <a:pt x="367203" y="84391"/>
                  </a:lnTo>
                  <a:lnTo>
                    <a:pt x="369049" y="81889"/>
                  </a:lnTo>
                  <a:lnTo>
                    <a:pt x="355257" y="74930"/>
                  </a:lnTo>
                  <a:close/>
                </a:path>
                <a:path w="759460" h="99695">
                  <a:moveTo>
                    <a:pt x="364779" y="39827"/>
                  </a:moveTo>
                  <a:lnTo>
                    <a:pt x="347548" y="39827"/>
                  </a:lnTo>
                  <a:lnTo>
                    <a:pt x="354025" y="45123"/>
                  </a:lnTo>
                  <a:lnTo>
                    <a:pt x="355676" y="53759"/>
                  </a:lnTo>
                  <a:lnTo>
                    <a:pt x="370526" y="53759"/>
                  </a:lnTo>
                  <a:lnTo>
                    <a:pt x="369346" y="47081"/>
                  </a:lnTo>
                  <a:lnTo>
                    <a:pt x="364779" y="39827"/>
                  </a:lnTo>
                  <a:close/>
                </a:path>
                <a:path w="759460" h="99695">
                  <a:moveTo>
                    <a:pt x="488149" y="26454"/>
                  </a:moveTo>
                  <a:lnTo>
                    <a:pt x="474153" y="29081"/>
                  </a:lnTo>
                  <a:lnTo>
                    <a:pt x="462716" y="36501"/>
                  </a:lnTo>
                  <a:lnTo>
                    <a:pt x="455001" y="48019"/>
                  </a:lnTo>
                  <a:lnTo>
                    <a:pt x="452170" y="62941"/>
                  </a:lnTo>
                  <a:lnTo>
                    <a:pt x="454988" y="77870"/>
                  </a:lnTo>
                  <a:lnTo>
                    <a:pt x="462613" y="89392"/>
                  </a:lnTo>
                  <a:lnTo>
                    <a:pt x="473805" y="96813"/>
                  </a:lnTo>
                  <a:lnTo>
                    <a:pt x="487324" y="99441"/>
                  </a:lnTo>
                  <a:lnTo>
                    <a:pt x="497611" y="98363"/>
                  </a:lnTo>
                  <a:lnTo>
                    <a:pt x="506098" y="95103"/>
                  </a:lnTo>
                  <a:lnTo>
                    <a:pt x="513056" y="89625"/>
                  </a:lnTo>
                  <a:lnTo>
                    <a:pt x="516913" y="84391"/>
                  </a:lnTo>
                  <a:lnTo>
                    <a:pt x="487603" y="84391"/>
                  </a:lnTo>
                  <a:lnTo>
                    <a:pt x="480526" y="83182"/>
                  </a:lnTo>
                  <a:lnTo>
                    <a:pt x="474816" y="79727"/>
                  </a:lnTo>
                  <a:lnTo>
                    <a:pt x="470814" y="74286"/>
                  </a:lnTo>
                  <a:lnTo>
                    <a:pt x="468858" y="67119"/>
                  </a:lnTo>
                  <a:lnTo>
                    <a:pt x="521525" y="67119"/>
                  </a:lnTo>
                  <a:lnTo>
                    <a:pt x="521525" y="60998"/>
                  </a:lnTo>
                  <a:lnTo>
                    <a:pt x="520245" y="53759"/>
                  </a:lnTo>
                  <a:lnTo>
                    <a:pt x="469125" y="53759"/>
                  </a:lnTo>
                  <a:lnTo>
                    <a:pt x="471614" y="45948"/>
                  </a:lnTo>
                  <a:lnTo>
                    <a:pt x="478510" y="39827"/>
                  </a:lnTo>
                  <a:lnTo>
                    <a:pt x="514495" y="39827"/>
                  </a:lnTo>
                  <a:lnTo>
                    <a:pt x="512181" y="36153"/>
                  </a:lnTo>
                  <a:lnTo>
                    <a:pt x="501626" y="29011"/>
                  </a:lnTo>
                  <a:lnTo>
                    <a:pt x="488149" y="26454"/>
                  </a:lnTo>
                  <a:close/>
                </a:path>
                <a:path w="759460" h="99695">
                  <a:moveTo>
                    <a:pt x="504977" y="74930"/>
                  </a:moveTo>
                  <a:lnTo>
                    <a:pt x="500697" y="80352"/>
                  </a:lnTo>
                  <a:lnTo>
                    <a:pt x="496836" y="84391"/>
                  </a:lnTo>
                  <a:lnTo>
                    <a:pt x="516913" y="84391"/>
                  </a:lnTo>
                  <a:lnTo>
                    <a:pt x="518756" y="81889"/>
                  </a:lnTo>
                  <a:lnTo>
                    <a:pt x="504977" y="74930"/>
                  </a:lnTo>
                  <a:close/>
                </a:path>
                <a:path w="759460" h="99695">
                  <a:moveTo>
                    <a:pt x="514495" y="39827"/>
                  </a:moveTo>
                  <a:lnTo>
                    <a:pt x="497255" y="39827"/>
                  </a:lnTo>
                  <a:lnTo>
                    <a:pt x="503732" y="45123"/>
                  </a:lnTo>
                  <a:lnTo>
                    <a:pt x="505383" y="53759"/>
                  </a:lnTo>
                  <a:lnTo>
                    <a:pt x="520245" y="53759"/>
                  </a:lnTo>
                  <a:lnTo>
                    <a:pt x="519064" y="47081"/>
                  </a:lnTo>
                  <a:lnTo>
                    <a:pt x="514495" y="39827"/>
                  </a:lnTo>
                  <a:close/>
                </a:path>
                <a:path w="759460" h="99695">
                  <a:moveTo>
                    <a:pt x="277368" y="43726"/>
                  </a:moveTo>
                  <a:lnTo>
                    <a:pt x="259994" y="43726"/>
                  </a:lnTo>
                  <a:lnTo>
                    <a:pt x="259994" y="97485"/>
                  </a:lnTo>
                  <a:lnTo>
                    <a:pt x="277368" y="97485"/>
                  </a:lnTo>
                  <a:lnTo>
                    <a:pt x="277368" y="43726"/>
                  </a:lnTo>
                  <a:close/>
                </a:path>
                <a:path w="759460" h="99695">
                  <a:moveTo>
                    <a:pt x="297776" y="28409"/>
                  </a:moveTo>
                  <a:lnTo>
                    <a:pt x="239598" y="28409"/>
                  </a:lnTo>
                  <a:lnTo>
                    <a:pt x="239598" y="43726"/>
                  </a:lnTo>
                  <a:lnTo>
                    <a:pt x="297776" y="43726"/>
                  </a:lnTo>
                  <a:lnTo>
                    <a:pt x="297776" y="28409"/>
                  </a:lnTo>
                  <a:close/>
                </a:path>
                <a:path w="759460" h="99695">
                  <a:moveTo>
                    <a:pt x="698627" y="28397"/>
                  </a:moveTo>
                  <a:lnTo>
                    <a:pt x="675919" y="28397"/>
                  </a:lnTo>
                  <a:lnTo>
                    <a:pt x="675919" y="97345"/>
                  </a:lnTo>
                  <a:lnTo>
                    <a:pt x="692442" y="97345"/>
                  </a:lnTo>
                  <a:lnTo>
                    <a:pt x="692442" y="53695"/>
                  </a:lnTo>
                  <a:lnTo>
                    <a:pt x="708489" y="53695"/>
                  </a:lnTo>
                  <a:lnTo>
                    <a:pt x="698627" y="28397"/>
                  </a:lnTo>
                  <a:close/>
                </a:path>
                <a:path w="759460" h="99695">
                  <a:moveTo>
                    <a:pt x="708489" y="53695"/>
                  </a:moveTo>
                  <a:lnTo>
                    <a:pt x="692442" y="53695"/>
                  </a:lnTo>
                  <a:lnTo>
                    <a:pt x="710742" y="97345"/>
                  </a:lnTo>
                  <a:lnTo>
                    <a:pt x="724230" y="97345"/>
                  </a:lnTo>
                  <a:lnTo>
                    <a:pt x="732856" y="76771"/>
                  </a:lnTo>
                  <a:lnTo>
                    <a:pt x="717486" y="76771"/>
                  </a:lnTo>
                  <a:lnTo>
                    <a:pt x="708489" y="53695"/>
                  </a:lnTo>
                  <a:close/>
                </a:path>
                <a:path w="759460" h="99695">
                  <a:moveTo>
                    <a:pt x="759040" y="53695"/>
                  </a:moveTo>
                  <a:lnTo>
                    <a:pt x="742530" y="53695"/>
                  </a:lnTo>
                  <a:lnTo>
                    <a:pt x="742530" y="97345"/>
                  </a:lnTo>
                  <a:lnTo>
                    <a:pt x="759040" y="97345"/>
                  </a:lnTo>
                  <a:lnTo>
                    <a:pt x="759040" y="53695"/>
                  </a:lnTo>
                  <a:close/>
                </a:path>
                <a:path w="759460" h="99695">
                  <a:moveTo>
                    <a:pt x="759040" y="28397"/>
                  </a:moveTo>
                  <a:lnTo>
                    <a:pt x="736333" y="28397"/>
                  </a:lnTo>
                  <a:lnTo>
                    <a:pt x="717486" y="76771"/>
                  </a:lnTo>
                  <a:lnTo>
                    <a:pt x="732856" y="76771"/>
                  </a:lnTo>
                  <a:lnTo>
                    <a:pt x="742530" y="53695"/>
                  </a:lnTo>
                  <a:lnTo>
                    <a:pt x="759040" y="53695"/>
                  </a:lnTo>
                  <a:lnTo>
                    <a:pt x="759040" y="283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" name="object 8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882311" y="7457564"/>
              <a:ext cx="141719" cy="238633"/>
            </a:xfrm>
            <a:prstGeom prst="rect">
              <a:avLst/>
            </a:prstGeom>
          </p:spPr>
        </p:pic>
      </p:grpSp>
      <p:pic>
        <p:nvPicPr>
          <p:cNvPr id="84" name="object 84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167610" y="8170578"/>
            <a:ext cx="356829" cy="460425"/>
          </a:xfrm>
          <a:prstGeom prst="rect">
            <a:avLst/>
          </a:prstGeom>
        </p:spPr>
      </p:pic>
      <p:grpSp>
        <p:nvGrpSpPr>
          <p:cNvPr id="85" name="object 85"/>
          <p:cNvGrpSpPr/>
          <p:nvPr/>
        </p:nvGrpSpPr>
        <p:grpSpPr>
          <a:xfrm>
            <a:off x="5773760" y="5718416"/>
            <a:ext cx="4126865" cy="1355725"/>
            <a:chOff x="5773760" y="5718416"/>
            <a:chExt cx="4126865" cy="1355725"/>
          </a:xfrm>
        </p:grpSpPr>
        <p:pic>
          <p:nvPicPr>
            <p:cNvPr id="86" name="object 8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48603" y="5855766"/>
              <a:ext cx="173700" cy="180279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5773750" y="5841415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4">
                  <a:moveTo>
                    <a:pt x="81000" y="194970"/>
                  </a:moveTo>
                  <a:lnTo>
                    <a:pt x="33743" y="194970"/>
                  </a:lnTo>
                  <a:lnTo>
                    <a:pt x="33743" y="166903"/>
                  </a:lnTo>
                  <a:lnTo>
                    <a:pt x="20675" y="166903"/>
                  </a:lnTo>
                  <a:lnTo>
                    <a:pt x="20675" y="208470"/>
                  </a:lnTo>
                  <a:lnTo>
                    <a:pt x="81000" y="208470"/>
                  </a:lnTo>
                  <a:lnTo>
                    <a:pt x="81000" y="194970"/>
                  </a:lnTo>
                  <a:close/>
                </a:path>
                <a:path w="323850" h="208914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4">
                  <a:moveTo>
                    <a:pt x="302717" y="166903"/>
                  </a:moveTo>
                  <a:lnTo>
                    <a:pt x="289648" y="166903"/>
                  </a:lnTo>
                  <a:lnTo>
                    <a:pt x="289648" y="194970"/>
                  </a:lnTo>
                  <a:lnTo>
                    <a:pt x="242392" y="194970"/>
                  </a:lnTo>
                  <a:lnTo>
                    <a:pt x="242392" y="208470"/>
                  </a:lnTo>
                  <a:lnTo>
                    <a:pt x="302717" y="208470"/>
                  </a:lnTo>
                  <a:lnTo>
                    <a:pt x="302717" y="166903"/>
                  </a:lnTo>
                  <a:close/>
                </a:path>
                <a:path w="323850" h="208914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4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13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95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411"/>
                  </a:lnTo>
                  <a:lnTo>
                    <a:pt x="67767" y="148958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99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71"/>
                  </a:lnTo>
                  <a:lnTo>
                    <a:pt x="255054" y="59512"/>
                  </a:lnTo>
                  <a:lnTo>
                    <a:pt x="288036" y="85128"/>
                  </a:lnTo>
                  <a:lnTo>
                    <a:pt x="307492" y="104228"/>
                  </a:lnTo>
                  <a:lnTo>
                    <a:pt x="307492" y="85013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73"/>
                  </a:lnTo>
                  <a:lnTo>
                    <a:pt x="49720" y="55587"/>
                  </a:lnTo>
                  <a:lnTo>
                    <a:pt x="15760" y="84975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82"/>
                  </a:lnTo>
                  <a:lnTo>
                    <a:pt x="99644" y="181610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817397" y="6446589"/>
              <a:ext cx="236639" cy="247342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658000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91" name="object 9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64</a:t>
            </a:r>
          </a:p>
        </p:txBody>
      </p:sp>
      <p:sp>
        <p:nvSpPr>
          <p:cNvPr id="92" name="object 9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501647"/>
            <a:ext cx="10800080" cy="1585595"/>
            <a:chOff x="0" y="5501647"/>
            <a:chExt cx="10800080" cy="1585595"/>
          </a:xfrm>
        </p:grpSpPr>
        <p:sp>
          <p:nvSpPr>
            <p:cNvPr id="3" name="object 3"/>
            <p:cNvSpPr/>
            <p:nvPr/>
          </p:nvSpPr>
          <p:spPr>
            <a:xfrm>
              <a:off x="0" y="5501647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899998" y="5514352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4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990000" y="632598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3568" y="38481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9032" y="6409399"/>
              <a:ext cx="97549" cy="264786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1087539" y="5731115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43"/>
                  </a:moveTo>
                  <a:lnTo>
                    <a:pt x="0" y="775843"/>
                  </a:lnTo>
                  <a:lnTo>
                    <a:pt x="0" y="782815"/>
                  </a:lnTo>
                  <a:lnTo>
                    <a:pt x="0" y="789787"/>
                  </a:lnTo>
                  <a:lnTo>
                    <a:pt x="13931" y="789787"/>
                  </a:lnTo>
                  <a:lnTo>
                    <a:pt x="13931" y="775843"/>
                  </a:lnTo>
                  <a:close/>
                </a:path>
                <a:path w="5368925" h="1355725">
                  <a:moveTo>
                    <a:pt x="13931" y="747966"/>
                  </a:moveTo>
                  <a:lnTo>
                    <a:pt x="0" y="747966"/>
                  </a:lnTo>
                  <a:lnTo>
                    <a:pt x="0" y="754938"/>
                  </a:lnTo>
                  <a:lnTo>
                    <a:pt x="0" y="761911"/>
                  </a:lnTo>
                  <a:lnTo>
                    <a:pt x="13931" y="761911"/>
                  </a:lnTo>
                  <a:lnTo>
                    <a:pt x="13931" y="747966"/>
                  </a:lnTo>
                  <a:close/>
                </a:path>
                <a:path w="5368925" h="1355725">
                  <a:moveTo>
                    <a:pt x="13931" y="720102"/>
                  </a:moveTo>
                  <a:lnTo>
                    <a:pt x="0" y="720102"/>
                  </a:lnTo>
                  <a:lnTo>
                    <a:pt x="0" y="727075"/>
                  </a:lnTo>
                  <a:lnTo>
                    <a:pt x="0" y="734047"/>
                  </a:lnTo>
                  <a:lnTo>
                    <a:pt x="13931" y="734047"/>
                  </a:lnTo>
                  <a:lnTo>
                    <a:pt x="13931" y="720102"/>
                  </a:lnTo>
                  <a:close/>
                </a:path>
                <a:path w="5368925" h="1355725">
                  <a:moveTo>
                    <a:pt x="41808" y="775843"/>
                  </a:moveTo>
                  <a:lnTo>
                    <a:pt x="27876" y="775843"/>
                  </a:lnTo>
                  <a:lnTo>
                    <a:pt x="27876" y="782815"/>
                  </a:lnTo>
                  <a:lnTo>
                    <a:pt x="27876" y="789787"/>
                  </a:lnTo>
                  <a:lnTo>
                    <a:pt x="41808" y="789787"/>
                  </a:lnTo>
                  <a:lnTo>
                    <a:pt x="41808" y="775843"/>
                  </a:lnTo>
                  <a:close/>
                </a:path>
                <a:path w="5368925" h="1355725">
                  <a:moveTo>
                    <a:pt x="41808" y="747966"/>
                  </a:moveTo>
                  <a:lnTo>
                    <a:pt x="27876" y="747966"/>
                  </a:lnTo>
                  <a:lnTo>
                    <a:pt x="27876" y="754938"/>
                  </a:lnTo>
                  <a:lnTo>
                    <a:pt x="27876" y="761911"/>
                  </a:lnTo>
                  <a:lnTo>
                    <a:pt x="41808" y="761911"/>
                  </a:lnTo>
                  <a:lnTo>
                    <a:pt x="41808" y="747966"/>
                  </a:lnTo>
                  <a:close/>
                </a:path>
                <a:path w="5368925" h="1355725">
                  <a:moveTo>
                    <a:pt x="41808" y="720102"/>
                  </a:moveTo>
                  <a:lnTo>
                    <a:pt x="27876" y="720102"/>
                  </a:lnTo>
                  <a:lnTo>
                    <a:pt x="27876" y="727075"/>
                  </a:lnTo>
                  <a:lnTo>
                    <a:pt x="27876" y="734047"/>
                  </a:lnTo>
                  <a:lnTo>
                    <a:pt x="41808" y="734047"/>
                  </a:lnTo>
                  <a:lnTo>
                    <a:pt x="41808" y="720102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43"/>
                  </a:moveTo>
                  <a:lnTo>
                    <a:pt x="55740" y="775843"/>
                  </a:lnTo>
                  <a:lnTo>
                    <a:pt x="55740" y="782815"/>
                  </a:lnTo>
                  <a:lnTo>
                    <a:pt x="55740" y="789787"/>
                  </a:lnTo>
                  <a:lnTo>
                    <a:pt x="69672" y="789787"/>
                  </a:lnTo>
                  <a:lnTo>
                    <a:pt x="69672" y="775843"/>
                  </a:lnTo>
                  <a:close/>
                </a:path>
                <a:path w="5368925" h="1355725">
                  <a:moveTo>
                    <a:pt x="69672" y="747966"/>
                  </a:moveTo>
                  <a:lnTo>
                    <a:pt x="55740" y="747966"/>
                  </a:lnTo>
                  <a:lnTo>
                    <a:pt x="55740" y="754938"/>
                  </a:lnTo>
                  <a:lnTo>
                    <a:pt x="55740" y="761911"/>
                  </a:lnTo>
                  <a:lnTo>
                    <a:pt x="69672" y="761911"/>
                  </a:lnTo>
                  <a:lnTo>
                    <a:pt x="69672" y="747966"/>
                  </a:lnTo>
                  <a:close/>
                </a:path>
                <a:path w="5368925" h="1355725">
                  <a:moveTo>
                    <a:pt x="69672" y="720102"/>
                  </a:moveTo>
                  <a:lnTo>
                    <a:pt x="55740" y="720102"/>
                  </a:lnTo>
                  <a:lnTo>
                    <a:pt x="55740" y="727075"/>
                  </a:lnTo>
                  <a:lnTo>
                    <a:pt x="55740" y="734047"/>
                  </a:lnTo>
                  <a:lnTo>
                    <a:pt x="69672" y="734047"/>
                  </a:lnTo>
                  <a:lnTo>
                    <a:pt x="69672" y="720102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9" name="object 9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0" y="0"/>
                  </a:moveTo>
                  <a:lnTo>
                    <a:pt x="0" y="12700"/>
                  </a:lnTo>
                  <a:lnTo>
                    <a:pt x="10800003" y="12700"/>
                  </a:lnTo>
                  <a:lnTo>
                    <a:pt x="10800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990000" y="171163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2544" y="41402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00750" y="4826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89852" y="39624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9032" y="1795049"/>
              <a:ext cx="97549" cy="264784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087539" y="1116773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30"/>
                  </a:moveTo>
                  <a:lnTo>
                    <a:pt x="0" y="775830"/>
                  </a:lnTo>
                  <a:lnTo>
                    <a:pt x="0" y="782802"/>
                  </a:lnTo>
                  <a:lnTo>
                    <a:pt x="0" y="789774"/>
                  </a:lnTo>
                  <a:lnTo>
                    <a:pt x="13931" y="789774"/>
                  </a:lnTo>
                  <a:lnTo>
                    <a:pt x="13931" y="775830"/>
                  </a:lnTo>
                  <a:close/>
                </a:path>
                <a:path w="5368925" h="1355725">
                  <a:moveTo>
                    <a:pt x="13931" y="747953"/>
                  </a:moveTo>
                  <a:lnTo>
                    <a:pt x="0" y="747953"/>
                  </a:lnTo>
                  <a:lnTo>
                    <a:pt x="0" y="754926"/>
                  </a:lnTo>
                  <a:lnTo>
                    <a:pt x="0" y="761898"/>
                  </a:lnTo>
                  <a:lnTo>
                    <a:pt x="13931" y="761898"/>
                  </a:lnTo>
                  <a:lnTo>
                    <a:pt x="13931" y="747953"/>
                  </a:lnTo>
                  <a:close/>
                </a:path>
                <a:path w="5368925" h="1355725">
                  <a:moveTo>
                    <a:pt x="13931" y="720090"/>
                  </a:moveTo>
                  <a:lnTo>
                    <a:pt x="0" y="720090"/>
                  </a:lnTo>
                  <a:lnTo>
                    <a:pt x="0" y="727062"/>
                  </a:lnTo>
                  <a:lnTo>
                    <a:pt x="0" y="734034"/>
                  </a:lnTo>
                  <a:lnTo>
                    <a:pt x="13931" y="734034"/>
                  </a:lnTo>
                  <a:lnTo>
                    <a:pt x="13931" y="720090"/>
                  </a:lnTo>
                  <a:close/>
                </a:path>
                <a:path w="5368925" h="1355725">
                  <a:moveTo>
                    <a:pt x="41808" y="775830"/>
                  </a:moveTo>
                  <a:lnTo>
                    <a:pt x="27876" y="775830"/>
                  </a:lnTo>
                  <a:lnTo>
                    <a:pt x="27876" y="782802"/>
                  </a:lnTo>
                  <a:lnTo>
                    <a:pt x="27876" y="789774"/>
                  </a:lnTo>
                  <a:lnTo>
                    <a:pt x="41808" y="789774"/>
                  </a:lnTo>
                  <a:lnTo>
                    <a:pt x="41808" y="775830"/>
                  </a:lnTo>
                  <a:close/>
                </a:path>
                <a:path w="5368925" h="1355725">
                  <a:moveTo>
                    <a:pt x="41808" y="747953"/>
                  </a:moveTo>
                  <a:lnTo>
                    <a:pt x="27876" y="747953"/>
                  </a:lnTo>
                  <a:lnTo>
                    <a:pt x="27876" y="754926"/>
                  </a:lnTo>
                  <a:lnTo>
                    <a:pt x="27876" y="761898"/>
                  </a:lnTo>
                  <a:lnTo>
                    <a:pt x="41808" y="761898"/>
                  </a:lnTo>
                  <a:lnTo>
                    <a:pt x="41808" y="747953"/>
                  </a:lnTo>
                  <a:close/>
                </a:path>
                <a:path w="5368925" h="1355725">
                  <a:moveTo>
                    <a:pt x="41808" y="720090"/>
                  </a:moveTo>
                  <a:lnTo>
                    <a:pt x="27876" y="720090"/>
                  </a:lnTo>
                  <a:lnTo>
                    <a:pt x="27876" y="727062"/>
                  </a:lnTo>
                  <a:lnTo>
                    <a:pt x="27876" y="734034"/>
                  </a:lnTo>
                  <a:lnTo>
                    <a:pt x="41808" y="734034"/>
                  </a:lnTo>
                  <a:lnTo>
                    <a:pt x="41808" y="720090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30"/>
                  </a:moveTo>
                  <a:lnTo>
                    <a:pt x="55740" y="775830"/>
                  </a:lnTo>
                  <a:lnTo>
                    <a:pt x="55740" y="782802"/>
                  </a:lnTo>
                  <a:lnTo>
                    <a:pt x="55740" y="789774"/>
                  </a:lnTo>
                  <a:lnTo>
                    <a:pt x="69672" y="789774"/>
                  </a:lnTo>
                  <a:lnTo>
                    <a:pt x="69672" y="775830"/>
                  </a:lnTo>
                  <a:close/>
                </a:path>
                <a:path w="5368925" h="1355725">
                  <a:moveTo>
                    <a:pt x="69672" y="747953"/>
                  </a:moveTo>
                  <a:lnTo>
                    <a:pt x="55740" y="747953"/>
                  </a:lnTo>
                  <a:lnTo>
                    <a:pt x="55740" y="754926"/>
                  </a:lnTo>
                  <a:lnTo>
                    <a:pt x="55740" y="761898"/>
                  </a:lnTo>
                  <a:lnTo>
                    <a:pt x="69672" y="761898"/>
                  </a:lnTo>
                  <a:lnTo>
                    <a:pt x="69672" y="747953"/>
                  </a:lnTo>
                  <a:close/>
                </a:path>
                <a:path w="5368925" h="1355725">
                  <a:moveTo>
                    <a:pt x="69672" y="720090"/>
                  </a:moveTo>
                  <a:lnTo>
                    <a:pt x="55740" y="720090"/>
                  </a:lnTo>
                  <a:lnTo>
                    <a:pt x="55740" y="727062"/>
                  </a:lnTo>
                  <a:lnTo>
                    <a:pt x="55740" y="734034"/>
                  </a:lnTo>
                  <a:lnTo>
                    <a:pt x="69672" y="734034"/>
                  </a:lnTo>
                  <a:lnTo>
                    <a:pt x="69672" y="720090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899998" y="4342345"/>
            <a:ext cx="8994140" cy="956310"/>
          </a:xfrm>
          <a:custGeom>
            <a:avLst/>
            <a:gdLst/>
            <a:ahLst/>
            <a:cxnLst/>
            <a:rect l="l" t="t" r="r" b="b"/>
            <a:pathLst>
              <a:path w="8994140" h="956310">
                <a:moveTo>
                  <a:pt x="8993644" y="0"/>
                </a:moveTo>
                <a:lnTo>
                  <a:pt x="0" y="0"/>
                </a:lnTo>
                <a:lnTo>
                  <a:pt x="0" y="956005"/>
                </a:lnTo>
                <a:lnTo>
                  <a:pt x="8993644" y="956005"/>
                </a:lnTo>
                <a:lnTo>
                  <a:pt x="89936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" name="object 18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19" name="object 19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6720949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7296949" y="1999170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24" name="object 24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6720949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7296949" y="1267535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28291" y="1290067"/>
              <a:ext cx="265870" cy="277365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1710491" y="1057941"/>
            <a:ext cx="2816860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Виртуальная 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кнопка </a:t>
            </a:r>
            <a:r>
              <a:rPr dirty="0" sz="1600" spc="-5" b="1">
                <a:solidFill>
                  <a:srgbClr val="3763AF"/>
                </a:solidFill>
                <a:latin typeface="Trebuchet MS"/>
                <a:cs typeface="Trebuchet MS"/>
              </a:rPr>
              <a:t>вызова </a:t>
            </a:r>
            <a:r>
              <a:rPr dirty="0" sz="1600" spc="-47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для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15" b="1">
                <a:solidFill>
                  <a:srgbClr val="3763AF"/>
                </a:solidFill>
                <a:latin typeface="Trebuchet MS"/>
                <a:cs typeface="Trebuchet MS"/>
              </a:rPr>
              <a:t>помощи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маломобильным 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гражданам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677545" marR="545465" indent="-100965">
              <a:lnSpc>
                <a:spcPct val="100000"/>
              </a:lnSpc>
              <a:spcBef>
                <a:spcPts val="980"/>
              </a:spcBef>
            </a:pP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ФГБНУ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«Ин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зра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тной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физи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логии 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Российской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академии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образования»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91770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Невозможность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ановки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пан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некоторых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зданий</a:t>
            </a:r>
            <a:endParaRPr sz="800">
              <a:latin typeface="Trebuchet MS"/>
              <a:cs typeface="Trebuchet MS"/>
            </a:endParaRPr>
          </a:p>
          <a:p>
            <a:pPr algn="just" marL="197485" marR="237490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Вы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окие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затраты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на 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хничес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ое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живание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физичес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ой 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кнопки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вызова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408940">
              <a:lnSpc>
                <a:spcPct val="100000"/>
              </a:lnSpc>
              <a:spcBef>
                <a:spcPts val="850"/>
              </a:spcBef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Разработанный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сервис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базе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искусственного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интеллекта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оперативно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вызывать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помощь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маломобильных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граждан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ситуации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организации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доступа</a:t>
            </a:r>
            <a:endParaRPr sz="800">
              <a:latin typeface="Trebuchet MS"/>
              <a:cs typeface="Trebuchet MS"/>
            </a:endParaRPr>
          </a:p>
          <a:p>
            <a:pPr marL="89535" marR="198755">
              <a:lnSpc>
                <a:spcPct val="100000"/>
              </a:lnSpc>
            </a:pP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здания без пандусов.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этого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перед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входом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здание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размещается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QR-код,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который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после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считывания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автоматически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активирует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вызов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ответственного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лица.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Помимо компьютерного зрения ИИ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данном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случае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используется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как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поддержки принятия решений: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он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распределяет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поступающие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сигналы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вызова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среди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ответственных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сотрудников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организации,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помогая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своевременно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принять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решение </a:t>
            </a: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о </a:t>
            </a:r>
            <a:r>
              <a:rPr dirty="0" sz="800" spc="6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необходимости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помощи.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Установка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такого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сервиса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требует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значительных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затрат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установку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техническое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обслуживание,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что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делает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его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доступным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использовании.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сп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ли</a:t>
            </a:r>
            <a:r>
              <a:rPr dirty="0" sz="700" spc="-5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Марий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5" b="1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77300" y="4390811"/>
            <a:ext cx="55816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990003" y="4614087"/>
            <a:ext cx="4366260" cy="583565"/>
          </a:xfrm>
          <a:custGeom>
            <a:avLst/>
            <a:gdLst/>
            <a:ahLst/>
            <a:cxnLst/>
            <a:rect l="l" t="t" r="r" b="b"/>
            <a:pathLst>
              <a:path w="4366260" h="583564">
                <a:moveTo>
                  <a:pt x="2143163" y="0"/>
                </a:moveTo>
                <a:lnTo>
                  <a:pt x="0" y="0"/>
                </a:lnTo>
                <a:lnTo>
                  <a:pt x="0" y="583463"/>
                </a:lnTo>
                <a:lnTo>
                  <a:pt x="2143163" y="583463"/>
                </a:lnTo>
                <a:lnTo>
                  <a:pt x="2143163" y="0"/>
                </a:lnTo>
                <a:close/>
              </a:path>
              <a:path w="4366260" h="583564">
                <a:moveTo>
                  <a:pt x="4365777" y="0"/>
                </a:moveTo>
                <a:lnTo>
                  <a:pt x="2222614" y="0"/>
                </a:lnTo>
                <a:lnTo>
                  <a:pt x="2222614" y="583463"/>
                </a:lnTo>
                <a:lnTo>
                  <a:pt x="4365777" y="583463"/>
                </a:lnTo>
                <a:lnTo>
                  <a:pt x="4365777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 txBox="1"/>
          <p:nvPr/>
        </p:nvSpPr>
        <p:spPr>
          <a:xfrm>
            <a:off x="1047574" y="4658475"/>
            <a:ext cx="169989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Обеспечение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возможности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доступа</a:t>
            </a:r>
            <a:r>
              <a:rPr dirty="0" sz="700" spc="-5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для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маломобильных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граждан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047574" y="4998719"/>
            <a:ext cx="11944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л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чем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5" b="1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r>
              <a:rPr dirty="0" sz="800" spc="-114" b="1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r>
              <a:rPr dirty="0" sz="800" spc="3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35" b="1">
                <a:solidFill>
                  <a:srgbClr val="FFFFFF"/>
                </a:solidFill>
                <a:latin typeface="Trebuchet MS"/>
                <a:cs typeface="Trebuchet MS"/>
              </a:rPr>
              <a:t>з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аниях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289913" y="4658475"/>
            <a:ext cx="1708150" cy="487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количества</a:t>
            </a:r>
            <a:r>
              <a:rPr dirty="0" sz="700" spc="-3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маломобильных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граж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ан,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п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лучивших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туп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ранее 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недоступные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здания</a:t>
            </a:r>
            <a:endParaRPr sz="7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800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ло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1000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rebuchet MS"/>
                <a:cs typeface="Trebuchet MS"/>
              </a:rPr>
              <a:t>ч</a:t>
            </a: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е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ловек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20" b="1">
                <a:solidFill>
                  <a:srgbClr val="FFFFFF"/>
                </a:solidFill>
                <a:latin typeface="Trebuchet MS"/>
                <a:cs typeface="Trebuchet MS"/>
              </a:rPr>
              <a:t>за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65" b="1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433072" y="5095953"/>
            <a:ext cx="269938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имеется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возможность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бесплатного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пилотирования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технологии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545998" y="1116774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algn="ctr" marL="166370" marR="158750">
              <a:lnSpc>
                <a:spcPct val="100000"/>
              </a:lnSpc>
              <a:spcBef>
                <a:spcPts val="5"/>
              </a:spcBef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9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ИППР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41" name="object 4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86800" y="3535209"/>
            <a:ext cx="318452" cy="496793"/>
          </a:xfrm>
          <a:prstGeom prst="rect">
            <a:avLst/>
          </a:prstGeom>
        </p:spPr>
      </p:pic>
      <p:pic>
        <p:nvPicPr>
          <p:cNvPr id="42" name="object 4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106307" y="2627998"/>
            <a:ext cx="479437" cy="440131"/>
          </a:xfrm>
          <a:prstGeom prst="rect">
            <a:avLst/>
          </a:prstGeom>
        </p:spPr>
      </p:pic>
      <p:grpSp>
        <p:nvGrpSpPr>
          <p:cNvPr id="43" name="object 43"/>
          <p:cNvGrpSpPr/>
          <p:nvPr/>
        </p:nvGrpSpPr>
        <p:grpSpPr>
          <a:xfrm>
            <a:off x="5773760" y="1094320"/>
            <a:ext cx="4126865" cy="1355725"/>
            <a:chOff x="5773760" y="1094320"/>
            <a:chExt cx="4126865" cy="1355725"/>
          </a:xfrm>
        </p:grpSpPr>
        <p:pic>
          <p:nvPicPr>
            <p:cNvPr id="44" name="object 4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48603" y="1241415"/>
              <a:ext cx="173700" cy="180279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5773750" y="1227073"/>
              <a:ext cx="323850" cy="208915"/>
            </a:xfrm>
            <a:custGeom>
              <a:avLst/>
              <a:gdLst/>
              <a:ahLst/>
              <a:cxnLst/>
              <a:rect l="l" t="t" r="r" b="b"/>
              <a:pathLst>
                <a:path w="323850" h="208915">
                  <a:moveTo>
                    <a:pt x="81000" y="194957"/>
                  </a:moveTo>
                  <a:lnTo>
                    <a:pt x="33743" y="194957"/>
                  </a:lnTo>
                  <a:lnTo>
                    <a:pt x="33743" y="166890"/>
                  </a:lnTo>
                  <a:lnTo>
                    <a:pt x="20675" y="166890"/>
                  </a:lnTo>
                  <a:lnTo>
                    <a:pt x="20675" y="208457"/>
                  </a:lnTo>
                  <a:lnTo>
                    <a:pt x="81000" y="208457"/>
                  </a:lnTo>
                  <a:lnTo>
                    <a:pt x="81000" y="194957"/>
                  </a:lnTo>
                  <a:close/>
                </a:path>
                <a:path w="323850" h="208915">
                  <a:moveTo>
                    <a:pt x="81000" y="0"/>
                  </a:moveTo>
                  <a:lnTo>
                    <a:pt x="20675" y="0"/>
                  </a:lnTo>
                  <a:lnTo>
                    <a:pt x="20675" y="41567"/>
                  </a:lnTo>
                  <a:lnTo>
                    <a:pt x="33743" y="41567"/>
                  </a:lnTo>
                  <a:lnTo>
                    <a:pt x="33743" y="13500"/>
                  </a:lnTo>
                  <a:lnTo>
                    <a:pt x="81000" y="13500"/>
                  </a:lnTo>
                  <a:lnTo>
                    <a:pt x="81000" y="0"/>
                  </a:lnTo>
                  <a:close/>
                </a:path>
                <a:path w="323850" h="208915">
                  <a:moveTo>
                    <a:pt x="302717" y="166890"/>
                  </a:moveTo>
                  <a:lnTo>
                    <a:pt x="289648" y="166890"/>
                  </a:lnTo>
                  <a:lnTo>
                    <a:pt x="289648" y="194957"/>
                  </a:lnTo>
                  <a:lnTo>
                    <a:pt x="242392" y="194957"/>
                  </a:lnTo>
                  <a:lnTo>
                    <a:pt x="242392" y="208457"/>
                  </a:lnTo>
                  <a:lnTo>
                    <a:pt x="302717" y="208457"/>
                  </a:lnTo>
                  <a:lnTo>
                    <a:pt x="302717" y="166890"/>
                  </a:lnTo>
                  <a:close/>
                </a:path>
                <a:path w="323850" h="208915">
                  <a:moveTo>
                    <a:pt x="302717" y="0"/>
                  </a:moveTo>
                  <a:lnTo>
                    <a:pt x="242392" y="0"/>
                  </a:lnTo>
                  <a:lnTo>
                    <a:pt x="242392" y="13500"/>
                  </a:lnTo>
                  <a:lnTo>
                    <a:pt x="289648" y="13500"/>
                  </a:lnTo>
                  <a:lnTo>
                    <a:pt x="289648" y="41567"/>
                  </a:lnTo>
                  <a:lnTo>
                    <a:pt x="302717" y="41567"/>
                  </a:lnTo>
                  <a:lnTo>
                    <a:pt x="302717" y="0"/>
                  </a:lnTo>
                  <a:close/>
                </a:path>
                <a:path w="323850" h="208915">
                  <a:moveTo>
                    <a:pt x="323418" y="102374"/>
                  </a:moveTo>
                  <a:lnTo>
                    <a:pt x="321322" y="99847"/>
                  </a:lnTo>
                  <a:lnTo>
                    <a:pt x="307492" y="85001"/>
                  </a:lnTo>
                  <a:lnTo>
                    <a:pt x="307492" y="104228"/>
                  </a:lnTo>
                  <a:lnTo>
                    <a:pt x="291274" y="120421"/>
                  </a:lnTo>
                  <a:lnTo>
                    <a:pt x="229082" y="163982"/>
                  </a:lnTo>
                  <a:lnTo>
                    <a:pt x="187375" y="178447"/>
                  </a:lnTo>
                  <a:lnTo>
                    <a:pt x="161226" y="181038"/>
                  </a:lnTo>
                  <a:lnTo>
                    <a:pt x="110845" y="171399"/>
                  </a:lnTo>
                  <a:lnTo>
                    <a:pt x="67767" y="148945"/>
                  </a:lnTo>
                  <a:lnTo>
                    <a:pt x="35077" y="123342"/>
                  </a:lnTo>
                  <a:lnTo>
                    <a:pt x="15849" y="104228"/>
                  </a:lnTo>
                  <a:lnTo>
                    <a:pt x="35064" y="85102"/>
                  </a:lnTo>
                  <a:lnTo>
                    <a:pt x="67741" y="59486"/>
                  </a:lnTo>
                  <a:lnTo>
                    <a:pt x="110820" y="37058"/>
                  </a:lnTo>
                  <a:lnTo>
                    <a:pt x="161226" y="27432"/>
                  </a:lnTo>
                  <a:lnTo>
                    <a:pt x="211709" y="37058"/>
                  </a:lnTo>
                  <a:lnTo>
                    <a:pt x="255054" y="59512"/>
                  </a:lnTo>
                  <a:lnTo>
                    <a:pt x="288036" y="85115"/>
                  </a:lnTo>
                  <a:lnTo>
                    <a:pt x="307492" y="104228"/>
                  </a:lnTo>
                  <a:lnTo>
                    <a:pt x="307492" y="85001"/>
                  </a:lnTo>
                  <a:lnTo>
                    <a:pt x="273151" y="55575"/>
                  </a:lnTo>
                  <a:lnTo>
                    <a:pt x="223926" y="27432"/>
                  </a:lnTo>
                  <a:lnTo>
                    <a:pt x="161226" y="13931"/>
                  </a:lnTo>
                  <a:lnTo>
                    <a:pt x="99644" y="26860"/>
                  </a:lnTo>
                  <a:lnTo>
                    <a:pt x="49720" y="55587"/>
                  </a:lnTo>
                  <a:lnTo>
                    <a:pt x="15760" y="84963"/>
                  </a:lnTo>
                  <a:lnTo>
                    <a:pt x="2044" y="99885"/>
                  </a:lnTo>
                  <a:lnTo>
                    <a:pt x="0" y="102374"/>
                  </a:lnTo>
                  <a:lnTo>
                    <a:pt x="0" y="106095"/>
                  </a:lnTo>
                  <a:lnTo>
                    <a:pt x="49720" y="152869"/>
                  </a:lnTo>
                  <a:lnTo>
                    <a:pt x="99644" y="181597"/>
                  </a:lnTo>
                  <a:lnTo>
                    <a:pt x="161226" y="194538"/>
                  </a:lnTo>
                  <a:lnTo>
                    <a:pt x="168300" y="194360"/>
                  </a:lnTo>
                  <a:lnTo>
                    <a:pt x="219036" y="181038"/>
                  </a:lnTo>
                  <a:lnTo>
                    <a:pt x="282536" y="145669"/>
                  </a:lnTo>
                  <a:lnTo>
                    <a:pt x="321348" y="108585"/>
                  </a:lnTo>
                  <a:lnTo>
                    <a:pt x="323418" y="106095"/>
                  </a:lnTo>
                  <a:lnTo>
                    <a:pt x="323418" y="102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791441" y="1816099"/>
              <a:ext cx="288010" cy="31557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657999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9" name="object 49"/>
          <p:cNvSpPr/>
          <p:nvPr/>
        </p:nvSpPr>
        <p:spPr>
          <a:xfrm>
            <a:off x="899998" y="717670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899998" y="8066340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4">
                <a:moveTo>
                  <a:pt x="2892044" y="0"/>
                </a:moveTo>
                <a:lnTo>
                  <a:pt x="0" y="0"/>
                </a:lnTo>
                <a:lnTo>
                  <a:pt x="0" y="800354"/>
                </a:lnTo>
                <a:lnTo>
                  <a:pt x="2892044" y="800354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1" name="object 51"/>
          <p:cNvGrpSpPr/>
          <p:nvPr/>
        </p:nvGrpSpPr>
        <p:grpSpPr>
          <a:xfrm>
            <a:off x="899998" y="8956699"/>
            <a:ext cx="8994140" cy="956310"/>
            <a:chOff x="899998" y="8956699"/>
            <a:chExt cx="8994140" cy="956310"/>
          </a:xfrm>
        </p:grpSpPr>
        <p:sp>
          <p:nvSpPr>
            <p:cNvPr id="52" name="object 52"/>
            <p:cNvSpPr/>
            <p:nvPr/>
          </p:nvSpPr>
          <p:spPr>
            <a:xfrm>
              <a:off x="899998" y="8956699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09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990003" y="9228428"/>
              <a:ext cx="4366260" cy="583565"/>
            </a:xfrm>
            <a:custGeom>
              <a:avLst/>
              <a:gdLst/>
              <a:ahLst/>
              <a:cxnLst/>
              <a:rect l="l" t="t" r="r" b="b"/>
              <a:pathLst>
                <a:path w="4366260" h="583565">
                  <a:moveTo>
                    <a:pt x="2143163" y="0"/>
                  </a:moveTo>
                  <a:lnTo>
                    <a:pt x="0" y="0"/>
                  </a:lnTo>
                  <a:lnTo>
                    <a:pt x="0" y="583476"/>
                  </a:lnTo>
                  <a:lnTo>
                    <a:pt x="2143163" y="583476"/>
                  </a:lnTo>
                  <a:lnTo>
                    <a:pt x="2143163" y="0"/>
                  </a:lnTo>
                  <a:close/>
                </a:path>
                <a:path w="4366260" h="583565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76"/>
                  </a:lnTo>
                  <a:lnTo>
                    <a:pt x="4365777" y="583476"/>
                  </a:lnTo>
                  <a:lnTo>
                    <a:pt x="4365777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" name="object 54"/>
          <p:cNvGrpSpPr/>
          <p:nvPr/>
        </p:nvGrpSpPr>
        <p:grpSpPr>
          <a:xfrm>
            <a:off x="6545998" y="6453555"/>
            <a:ext cx="2022475" cy="633730"/>
            <a:chOff x="6545998" y="6453555"/>
            <a:chExt cx="2022475" cy="633730"/>
          </a:xfrm>
        </p:grpSpPr>
        <p:sp>
          <p:nvSpPr>
            <p:cNvPr id="55" name="object 55"/>
            <p:cNvSpPr/>
            <p:nvPr/>
          </p:nvSpPr>
          <p:spPr>
            <a:xfrm>
              <a:off x="6545998" y="6453555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6720949" y="653501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7296949" y="6613512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855993" y="6613537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79">
                  <a:moveTo>
                    <a:pt x="95770" y="123291"/>
                  </a:moveTo>
                  <a:lnTo>
                    <a:pt x="57975" y="84531"/>
                  </a:lnTo>
                  <a:lnTo>
                    <a:pt x="57975" y="59944"/>
                  </a:lnTo>
                  <a:lnTo>
                    <a:pt x="46075" y="59944"/>
                  </a:lnTo>
                  <a:lnTo>
                    <a:pt x="46075" y="89369"/>
                  </a:lnTo>
                  <a:lnTo>
                    <a:pt x="87249" y="131597"/>
                  </a:lnTo>
                  <a:lnTo>
                    <a:pt x="95770" y="123291"/>
                  </a:lnTo>
                  <a:close/>
                </a:path>
                <a:path w="209550" h="322579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500"/>
                  </a:lnTo>
                  <a:lnTo>
                    <a:pt x="171107" y="52400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70002"/>
                  </a:lnTo>
                  <a:lnTo>
                    <a:pt x="156679" y="270002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70002"/>
                  </a:lnTo>
                  <a:lnTo>
                    <a:pt x="64554" y="270002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70002"/>
                  </a:lnTo>
                  <a:lnTo>
                    <a:pt x="38227" y="270002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400"/>
                  </a:lnTo>
                  <a:lnTo>
                    <a:pt x="171107" y="52400"/>
                  </a:lnTo>
                  <a:lnTo>
                    <a:pt x="171107" y="40500"/>
                  </a:lnTo>
                  <a:lnTo>
                    <a:pt x="38227" y="40500"/>
                  </a:lnTo>
                  <a:lnTo>
                    <a:pt x="32283" y="40500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76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26"/>
                  </a:lnTo>
                  <a:lnTo>
                    <a:pt x="5600" y="275691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91"/>
                  </a:lnTo>
                  <a:lnTo>
                    <a:pt x="197650" y="271526"/>
                  </a:lnTo>
                  <a:lnTo>
                    <a:pt x="197421" y="271487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2283" y="281876"/>
                  </a:lnTo>
                  <a:lnTo>
                    <a:pt x="38227" y="281876"/>
                  </a:lnTo>
                  <a:lnTo>
                    <a:pt x="171107" y="281876"/>
                  </a:lnTo>
                  <a:lnTo>
                    <a:pt x="177050" y="281876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87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76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" name="object 59"/>
          <p:cNvGrpSpPr/>
          <p:nvPr/>
        </p:nvGrpSpPr>
        <p:grpSpPr>
          <a:xfrm>
            <a:off x="6545998" y="5731128"/>
            <a:ext cx="2022475" cy="633730"/>
            <a:chOff x="6545998" y="5731128"/>
            <a:chExt cx="2022475" cy="633730"/>
          </a:xfrm>
        </p:grpSpPr>
        <p:sp>
          <p:nvSpPr>
            <p:cNvPr id="60" name="object 60"/>
            <p:cNvSpPr/>
            <p:nvPr/>
          </p:nvSpPr>
          <p:spPr>
            <a:xfrm>
              <a:off x="6545998" y="5731128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29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720949" y="5803372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7296950" y="5881903"/>
              <a:ext cx="1096645" cy="322580"/>
            </a:xfrm>
            <a:custGeom>
              <a:avLst/>
              <a:gdLst/>
              <a:ahLst/>
              <a:cxnLst/>
              <a:rect l="l" t="t" r="r" b="b"/>
              <a:pathLst>
                <a:path w="1096645" h="322579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  <a:path w="1096645" h="322579">
                  <a:moveTo>
                    <a:pt x="709231" y="0"/>
                  </a:moveTo>
                  <a:lnTo>
                    <a:pt x="386854" y="0"/>
                  </a:lnTo>
                  <a:lnTo>
                    <a:pt x="386854" y="322389"/>
                  </a:lnTo>
                  <a:lnTo>
                    <a:pt x="709231" y="322389"/>
                  </a:lnTo>
                  <a:lnTo>
                    <a:pt x="709231" y="0"/>
                  </a:lnTo>
                  <a:close/>
                </a:path>
                <a:path w="1096645" h="322579">
                  <a:moveTo>
                    <a:pt x="1096098" y="0"/>
                  </a:moveTo>
                  <a:lnTo>
                    <a:pt x="773722" y="0"/>
                  </a:lnTo>
                  <a:lnTo>
                    <a:pt x="773722" y="322389"/>
                  </a:lnTo>
                  <a:lnTo>
                    <a:pt x="1096098" y="322389"/>
                  </a:lnTo>
                  <a:lnTo>
                    <a:pt x="1096098" y="0"/>
                  </a:lnTo>
                  <a:close/>
                </a:path>
              </a:pathLst>
            </a:custGeom>
            <a:solidFill>
              <a:srgbClr val="C3D7E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" name="object 6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828291" y="5904416"/>
              <a:ext cx="265870" cy="277365"/>
            </a:xfrm>
            <a:prstGeom prst="rect">
              <a:avLst/>
            </a:prstGeom>
          </p:spPr>
        </p:pic>
      </p:grpSp>
      <p:sp>
        <p:nvSpPr>
          <p:cNvPr id="64" name="object 64"/>
          <p:cNvSpPr txBox="1"/>
          <p:nvPr/>
        </p:nvSpPr>
        <p:spPr>
          <a:xfrm>
            <a:off x="1710491" y="5672292"/>
            <a:ext cx="27590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Ин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0" b="1">
                <a:solidFill>
                  <a:srgbClr val="3763AF"/>
                </a:solidFill>
                <a:latin typeface="Trebuchet MS"/>
                <a:cs typeface="Trebuchet MS"/>
              </a:rPr>
              <a:t>ллек</a:t>
            </a:r>
            <a:r>
              <a:rPr dirty="0" sz="1600" spc="-3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65" b="1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альная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 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мони</a:t>
            </a:r>
            <a:r>
              <a:rPr dirty="0" sz="1600" spc="-70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орин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600" spc="145" b="1">
                <a:solidFill>
                  <a:srgbClr val="3763AF"/>
                </a:solidFill>
                <a:latin typeface="Trebuchet MS"/>
                <a:cs typeface="Trebuchet MS"/>
              </a:rPr>
              <a:t>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п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тр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spc="-55" b="1">
                <a:solidFill>
                  <a:srgbClr val="3763AF"/>
                </a:solidFill>
                <a:latin typeface="Trebuchet MS"/>
                <a:cs typeface="Trebuchet MS"/>
              </a:rPr>
              <a:t>б</a:t>
            </a:r>
            <a:r>
              <a:rPr dirty="0" sz="1600" spc="-40" b="1">
                <a:solidFill>
                  <a:srgbClr val="3763AF"/>
                </a:solidFill>
                <a:latin typeface="Trebuchet MS"/>
                <a:cs typeface="Trebuchet MS"/>
              </a:rPr>
              <a:t>ления  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энергоресурсов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99998" y="7176706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marL="954405">
              <a:lnSpc>
                <a:spcPct val="100000"/>
              </a:lnSpc>
            </a:pP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ООО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60" b="1">
                <a:solidFill>
                  <a:srgbClr val="231F20"/>
                </a:solidFill>
                <a:latin typeface="Trebuchet MS"/>
                <a:cs typeface="Trebuchet MS"/>
              </a:rPr>
              <a:t>«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Лабин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умен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30" b="1">
                <a:solidFill>
                  <a:srgbClr val="231F20"/>
                </a:solidFill>
                <a:latin typeface="Trebuchet MS"/>
                <a:cs typeface="Trebuchet MS"/>
              </a:rPr>
              <a:t>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882047" y="7176706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22555" indent="-108585">
              <a:lnSpc>
                <a:spcPct val="100000"/>
              </a:lnSpc>
              <a:spcBef>
                <a:spcPts val="850"/>
              </a:spcBef>
              <a:buChar char="•"/>
              <a:tabLst>
                <a:tab pos="198120" algn="l"/>
              </a:tabLst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Социальные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объекты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переплачивают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энер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оре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урсы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(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луги 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отопления)</a:t>
            </a:r>
            <a:endParaRPr sz="800">
              <a:latin typeface="Trebuchet MS"/>
              <a:cs typeface="Trebuchet MS"/>
            </a:endParaRPr>
          </a:p>
          <a:p>
            <a:pPr marL="197485" marR="98425" indent="-108585">
              <a:lnSpc>
                <a:spcPct val="100000"/>
              </a:lnSpc>
              <a:spcBef>
                <a:spcPts val="570"/>
              </a:spcBef>
              <a:buChar char="•"/>
              <a:tabLst>
                <a:tab pos="19812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омфо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тные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ловия 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пребывания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оциал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учр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ениях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вы</a:t>
            </a:r>
            <a:r>
              <a:rPr dirty="0" sz="800" spc="105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заб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леваемо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ть 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из-за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«перетопа»**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414898" y="7176706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 marR="144145">
              <a:lnSpc>
                <a:spcPct val="100000"/>
              </a:lnSpc>
              <a:spcBef>
                <a:spcPts val="85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функционирует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анализа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поведенческих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моделей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эффективного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потреблением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энергоресурсов,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95">
                <a:solidFill>
                  <a:srgbClr val="231F20"/>
                </a:solidFill>
                <a:latin typeface="Trebuchet MS"/>
                <a:cs typeface="Trebuchet MS"/>
              </a:rPr>
              <a:t>т.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ч.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выявления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потенциальных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источников </a:t>
            </a:r>
            <a:r>
              <a:rPr dirty="0" sz="800" spc="-229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экономии,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обеспечения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комфортных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условий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содержания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помещений.</a:t>
            </a:r>
            <a:endParaRPr sz="800">
              <a:latin typeface="Trebuchet MS"/>
              <a:cs typeface="Trebuchet MS"/>
            </a:endParaRPr>
          </a:p>
          <a:p>
            <a:pPr marL="89535" marR="186055">
              <a:lnSpc>
                <a:spcPct val="100000"/>
              </a:lnSpc>
              <a:spcBef>
                <a:spcPts val="28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Решение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осуществляет мониторинг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работы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инженерных систем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учетом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дополнительных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параметров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(посещаемость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зданий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помещений,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промежутки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работы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систем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пр.).</a:t>
            </a:r>
            <a:endParaRPr sz="800">
              <a:latin typeface="Trebuchet MS"/>
              <a:cs typeface="Trebuchet MS"/>
            </a:endParaRPr>
          </a:p>
          <a:p>
            <a:pPr marL="89535" marR="236854">
              <a:lnSpc>
                <a:spcPct val="100000"/>
              </a:lnSpc>
              <a:spcBef>
                <a:spcPts val="284"/>
              </a:spcBef>
            </a:pPr>
            <a:r>
              <a:rPr dirty="0" sz="800" spc="5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полученной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информации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создается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предиктивная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модель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управления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ресурсами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вырабатываются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правила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регулирования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всех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энергосистем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здания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обеспечения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оптимального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режима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функционирования.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899998" y="8066340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Trebuchet MS"/>
              <a:cs typeface="Trebuchet MS"/>
            </a:endParaRPr>
          </a:p>
          <a:p>
            <a:pPr marL="690245">
              <a:lnSpc>
                <a:spcPct val="100000"/>
              </a:lnSpc>
            </a:pP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20" b="1">
                <a:solidFill>
                  <a:srgbClr val="231F20"/>
                </a:solidFill>
                <a:latin typeface="Trebuchet MS"/>
                <a:cs typeface="Trebuchet MS"/>
              </a:rPr>
              <a:t>епа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амент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образования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70" b="1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Пермь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990000" y="9005161"/>
            <a:ext cx="156464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1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окра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ъ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емов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физичес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г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 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потребления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отопления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зданий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302613" y="9272824"/>
            <a:ext cx="172847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10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окра</a:t>
            </a:r>
            <a:r>
              <a:rPr dirty="0" sz="700" spc="40">
                <a:solidFill>
                  <a:srgbClr val="FFFFFF"/>
                </a:solidFill>
                <a:latin typeface="Trebuchet MS"/>
                <a:cs typeface="Trebuchet MS"/>
              </a:rPr>
              <a:t>щ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оимо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луг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опления 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зданий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060274" y="9613069"/>
            <a:ext cx="6032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95" b="1">
                <a:solidFill>
                  <a:srgbClr val="FFFFFF"/>
                </a:solidFill>
                <a:latin typeface="Trebuchet MS"/>
                <a:cs typeface="Trebuchet MS"/>
              </a:rPr>
              <a:t>15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302613" y="9613069"/>
            <a:ext cx="6032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95" b="1">
                <a:solidFill>
                  <a:srgbClr val="FFFFFF"/>
                </a:solidFill>
                <a:latin typeface="Trebuchet MS"/>
                <a:cs typeface="Trebuchet MS"/>
              </a:rPr>
              <a:t>15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40" b="1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dirty="0" sz="800" spc="60" b="1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445772" y="9603623"/>
            <a:ext cx="323723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ценообразование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зависит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процентной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экономии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внедрения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решения</a:t>
            </a:r>
            <a:endParaRPr sz="7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**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избыточная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подача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отопления,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что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приводит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просушиванию</a:t>
            </a:r>
            <a:r>
              <a:rPr dirty="0" sz="7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воздуха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545998" y="5731128"/>
            <a:ext cx="2022475" cy="63373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Times New Roman"/>
              <a:cs typeface="Times New Roman"/>
            </a:endParaRPr>
          </a:p>
          <a:p>
            <a:pPr algn="r" marR="102235">
              <a:lnSpc>
                <a:spcPct val="100000"/>
              </a:lnSpc>
              <a:spcBef>
                <a:spcPts val="5"/>
              </a:spcBef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414898" y="5731116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ПМИИ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76" name="object 7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104824" y="7271758"/>
            <a:ext cx="482400" cy="482400"/>
          </a:xfrm>
          <a:prstGeom prst="rect">
            <a:avLst/>
          </a:prstGeom>
        </p:spPr>
      </p:pic>
      <p:pic>
        <p:nvPicPr>
          <p:cNvPr id="77" name="object 77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123452" y="8140686"/>
            <a:ext cx="445146" cy="511911"/>
          </a:xfrm>
          <a:prstGeom prst="rect">
            <a:avLst/>
          </a:prstGeom>
        </p:spPr>
      </p:pic>
      <p:grpSp>
        <p:nvGrpSpPr>
          <p:cNvPr id="78" name="object 78"/>
          <p:cNvGrpSpPr/>
          <p:nvPr/>
        </p:nvGrpSpPr>
        <p:grpSpPr>
          <a:xfrm>
            <a:off x="5748369" y="5718416"/>
            <a:ext cx="4151629" cy="1355725"/>
            <a:chOff x="5748369" y="5718416"/>
            <a:chExt cx="4151629" cy="1355725"/>
          </a:xfrm>
        </p:grpSpPr>
        <p:sp>
          <p:nvSpPr>
            <p:cNvPr id="79" name="object 79"/>
            <p:cNvSpPr/>
            <p:nvPr/>
          </p:nvSpPr>
          <p:spPr>
            <a:xfrm>
              <a:off x="5748369" y="5952342"/>
              <a:ext cx="384175" cy="401320"/>
            </a:xfrm>
            <a:custGeom>
              <a:avLst/>
              <a:gdLst/>
              <a:ahLst/>
              <a:cxnLst/>
              <a:rect l="l" t="t" r="r" b="b"/>
              <a:pathLst>
                <a:path w="384175" h="401320">
                  <a:moveTo>
                    <a:pt x="180873" y="0"/>
                  </a:moveTo>
                  <a:lnTo>
                    <a:pt x="132513" y="5649"/>
                  </a:lnTo>
                  <a:lnTo>
                    <a:pt x="94053" y="18389"/>
                  </a:lnTo>
                  <a:lnTo>
                    <a:pt x="43370" y="53276"/>
                  </a:lnTo>
                  <a:lnTo>
                    <a:pt x="11498" y="100012"/>
                  </a:lnTo>
                  <a:lnTo>
                    <a:pt x="0" y="152044"/>
                  </a:lnTo>
                  <a:lnTo>
                    <a:pt x="2574" y="181642"/>
                  </a:lnTo>
                  <a:lnTo>
                    <a:pt x="9158" y="206386"/>
                  </a:lnTo>
                  <a:lnTo>
                    <a:pt x="18039" y="227212"/>
                  </a:lnTo>
                  <a:lnTo>
                    <a:pt x="34510" y="258137"/>
                  </a:lnTo>
                  <a:lnTo>
                    <a:pt x="37371" y="264218"/>
                  </a:lnTo>
                  <a:lnTo>
                    <a:pt x="39674" y="270128"/>
                  </a:lnTo>
                  <a:lnTo>
                    <a:pt x="46928" y="295875"/>
                  </a:lnTo>
                  <a:lnTo>
                    <a:pt x="50677" y="325358"/>
                  </a:lnTo>
                  <a:lnTo>
                    <a:pt x="47966" y="358179"/>
                  </a:lnTo>
                  <a:lnTo>
                    <a:pt x="35839" y="393941"/>
                  </a:lnTo>
                  <a:lnTo>
                    <a:pt x="51180" y="401307"/>
                  </a:lnTo>
                  <a:lnTo>
                    <a:pt x="64695" y="361637"/>
                  </a:lnTo>
                  <a:lnTo>
                    <a:pt x="67792" y="325385"/>
                  </a:lnTo>
                  <a:lnTo>
                    <a:pt x="63736" y="292931"/>
                  </a:lnTo>
                  <a:lnTo>
                    <a:pt x="55791" y="264655"/>
                  </a:lnTo>
                  <a:lnTo>
                    <a:pt x="53111" y="257752"/>
                  </a:lnTo>
                  <a:lnTo>
                    <a:pt x="49893" y="250863"/>
                  </a:lnTo>
                  <a:lnTo>
                    <a:pt x="33416" y="219931"/>
                  </a:lnTo>
                  <a:lnTo>
                    <a:pt x="25242" y="200872"/>
                  </a:lnTo>
                  <a:lnTo>
                    <a:pt x="19300" y="178599"/>
                  </a:lnTo>
                  <a:lnTo>
                    <a:pt x="17005" y="152044"/>
                  </a:lnTo>
                  <a:lnTo>
                    <a:pt x="22599" y="118698"/>
                  </a:lnTo>
                  <a:lnTo>
                    <a:pt x="40357" y="83244"/>
                  </a:lnTo>
                  <a:lnTo>
                    <a:pt x="71740" y="50961"/>
                  </a:lnTo>
                  <a:lnTo>
                    <a:pt x="118210" y="27126"/>
                  </a:lnTo>
                  <a:lnTo>
                    <a:pt x="181228" y="17017"/>
                  </a:lnTo>
                  <a:lnTo>
                    <a:pt x="244528" y="26266"/>
                  </a:lnTo>
                  <a:lnTo>
                    <a:pt x="287615" y="51058"/>
                  </a:lnTo>
                  <a:lnTo>
                    <a:pt x="314203" y="82163"/>
                  </a:lnTo>
                  <a:lnTo>
                    <a:pt x="332752" y="126390"/>
                  </a:lnTo>
                  <a:lnTo>
                    <a:pt x="334529" y="139325"/>
                  </a:lnTo>
                  <a:lnTo>
                    <a:pt x="334510" y="150480"/>
                  </a:lnTo>
                  <a:lnTo>
                    <a:pt x="333411" y="159871"/>
                  </a:lnTo>
                  <a:lnTo>
                    <a:pt x="330326" y="175348"/>
                  </a:lnTo>
                  <a:lnTo>
                    <a:pt x="330517" y="178523"/>
                  </a:lnTo>
                  <a:lnTo>
                    <a:pt x="332769" y="186832"/>
                  </a:lnTo>
                  <a:lnTo>
                    <a:pt x="338496" y="197921"/>
                  </a:lnTo>
                  <a:lnTo>
                    <a:pt x="347466" y="211951"/>
                  </a:lnTo>
                  <a:lnTo>
                    <a:pt x="365798" y="238277"/>
                  </a:lnTo>
                  <a:lnTo>
                    <a:pt x="366394" y="240156"/>
                  </a:lnTo>
                  <a:lnTo>
                    <a:pt x="365721" y="243014"/>
                  </a:lnTo>
                  <a:lnTo>
                    <a:pt x="358711" y="247357"/>
                  </a:lnTo>
                  <a:lnTo>
                    <a:pt x="344677" y="254457"/>
                  </a:lnTo>
                  <a:lnTo>
                    <a:pt x="341947" y="263766"/>
                  </a:lnTo>
                  <a:lnTo>
                    <a:pt x="343484" y="268287"/>
                  </a:lnTo>
                  <a:lnTo>
                    <a:pt x="347802" y="276707"/>
                  </a:lnTo>
                  <a:lnTo>
                    <a:pt x="310299" y="276707"/>
                  </a:lnTo>
                  <a:lnTo>
                    <a:pt x="310299" y="293725"/>
                  </a:lnTo>
                  <a:lnTo>
                    <a:pt x="356311" y="293725"/>
                  </a:lnTo>
                  <a:lnTo>
                    <a:pt x="361137" y="290995"/>
                  </a:lnTo>
                  <a:lnTo>
                    <a:pt x="366648" y="281851"/>
                  </a:lnTo>
                  <a:lnTo>
                    <a:pt x="366801" y="276301"/>
                  </a:lnTo>
                  <a:lnTo>
                    <a:pt x="361111" y="265214"/>
                  </a:lnTo>
                  <a:lnTo>
                    <a:pt x="366877" y="262293"/>
                  </a:lnTo>
                  <a:lnTo>
                    <a:pt x="378917" y="255193"/>
                  </a:lnTo>
                  <a:lnTo>
                    <a:pt x="381711" y="249364"/>
                  </a:lnTo>
                  <a:lnTo>
                    <a:pt x="384047" y="239369"/>
                  </a:lnTo>
                  <a:lnTo>
                    <a:pt x="382689" y="233032"/>
                  </a:lnTo>
                  <a:lnTo>
                    <a:pt x="378777" y="227025"/>
                  </a:lnTo>
                  <a:lnTo>
                    <a:pt x="362317" y="203491"/>
                  </a:lnTo>
                  <a:lnTo>
                    <a:pt x="354347" y="191285"/>
                  </a:lnTo>
                  <a:lnTo>
                    <a:pt x="349404" y="182602"/>
                  </a:lnTo>
                  <a:lnTo>
                    <a:pt x="347510" y="177482"/>
                  </a:lnTo>
                  <a:lnTo>
                    <a:pt x="347459" y="176517"/>
                  </a:lnTo>
                  <a:lnTo>
                    <a:pt x="350240" y="162406"/>
                  </a:lnTo>
                  <a:lnTo>
                    <a:pt x="351501" y="151474"/>
                  </a:lnTo>
                  <a:lnTo>
                    <a:pt x="344105" y="104873"/>
                  </a:lnTo>
                  <a:lnTo>
                    <a:pt x="299098" y="38275"/>
                  </a:lnTo>
                  <a:lnTo>
                    <a:pt x="251190" y="10416"/>
                  </a:lnTo>
                  <a:lnTo>
                    <a:pt x="1808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00098" y="5986933"/>
              <a:ext cx="294765" cy="366835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8657996" y="5718416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657999" y="5790690"/>
              <a:ext cx="1241999" cy="1241999"/>
            </a:xfrm>
            <a:prstGeom prst="rect">
              <a:avLst/>
            </a:prstGeom>
          </p:spPr>
        </p:pic>
      </p:grpSp>
      <p:sp>
        <p:nvSpPr>
          <p:cNvPr id="83" name="object 8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65</a:t>
            </a:r>
          </a:p>
        </p:txBody>
      </p:sp>
      <p:sp>
        <p:nvSpPr>
          <p:cNvPr id="84" name="object 8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299" y="403012"/>
            <a:ext cx="4468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3763AF"/>
                </a:solidFill>
                <a:latin typeface="Trebuchet MS"/>
                <a:cs typeface="Trebuchet MS"/>
              </a:rPr>
              <a:t>4.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95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ейсы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</a:t>
            </a:r>
            <a:r>
              <a:rPr dirty="0" sz="1200" spc="30">
                <a:solidFill>
                  <a:srgbClr val="3763AF"/>
                </a:solidFill>
                <a:latin typeface="Trebuchet MS"/>
                <a:cs typeface="Trebuchet MS"/>
              </a:rPr>
              <a:t>спешно</a:t>
            </a:r>
            <a:r>
              <a:rPr dirty="0" sz="1200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исп</a:t>
            </a:r>
            <a:r>
              <a:rPr dirty="0" sz="1200" spc="1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35">
                <a:solidFill>
                  <a:srgbClr val="3763AF"/>
                </a:solidFill>
                <a:latin typeface="Trebuchet MS"/>
                <a:cs typeface="Trebuchet MS"/>
              </a:rPr>
              <a:t>л</a:t>
            </a:r>
            <a:r>
              <a:rPr dirty="0" sz="1200" spc="-45">
                <a:solidFill>
                  <a:srgbClr val="3763AF"/>
                </a:solidFill>
                <a:latin typeface="Trebuchet MS"/>
                <a:cs typeface="Trebuchet MS"/>
              </a:rPr>
              <a:t>ь</a:t>
            </a:r>
            <a:r>
              <a:rPr dirty="0" sz="1200" spc="20">
                <a:solidFill>
                  <a:srgbClr val="3763AF"/>
                </a:solidFill>
                <a:latin typeface="Trebuchet MS"/>
                <a:cs typeface="Trebuchet MS"/>
              </a:rPr>
              <a:t>зования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5">
                <a:solidFill>
                  <a:srgbClr val="3763AF"/>
                </a:solidFill>
                <a:latin typeface="Trebuchet MS"/>
                <a:cs typeface="Trebuchet MS"/>
              </a:rPr>
              <a:t>ИИ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«</a:t>
            </a:r>
            <a:r>
              <a:rPr dirty="0" sz="1200" spc="-10">
                <a:solidFill>
                  <a:srgbClr val="3763AF"/>
                </a:solidFill>
                <a:latin typeface="Trebuchet MS"/>
                <a:cs typeface="Trebuchet MS"/>
              </a:rPr>
              <a:t>умном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г</a:t>
            </a:r>
            <a:r>
              <a:rPr dirty="0" sz="1200" spc="85">
                <a:solidFill>
                  <a:srgbClr val="3763AF"/>
                </a:solidFill>
                <a:latin typeface="Trebuchet MS"/>
                <a:cs typeface="Trebuchet MS"/>
              </a:rPr>
              <a:t>ор</a:t>
            </a:r>
            <a:r>
              <a:rPr dirty="0" sz="1200" spc="60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200" spc="-15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200" spc="-40">
                <a:solidFill>
                  <a:srgbClr val="3763AF"/>
                </a:solidFill>
                <a:latin typeface="Trebuchet MS"/>
                <a:cs typeface="Trebuchet MS"/>
              </a:rPr>
              <a:t>»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-20">
                <a:solidFill>
                  <a:srgbClr val="3763AF"/>
                </a:solidFill>
                <a:latin typeface="Trebuchet MS"/>
                <a:cs typeface="Trebuchet MS"/>
              </a:rPr>
              <a:t>в</a:t>
            </a:r>
            <a:r>
              <a:rPr dirty="0" sz="1200" spc="-65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1200" spc="75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5501647"/>
            <a:ext cx="10800080" cy="12700"/>
          </a:xfrm>
          <a:custGeom>
            <a:avLst/>
            <a:gdLst/>
            <a:ahLst/>
            <a:cxnLst/>
            <a:rect l="l" t="t" r="r" b="b"/>
            <a:pathLst>
              <a:path w="10800080" h="12700">
                <a:moveTo>
                  <a:pt x="10800001" y="0"/>
                </a:moveTo>
                <a:lnTo>
                  <a:pt x="0" y="0"/>
                </a:lnTo>
                <a:lnTo>
                  <a:pt x="0" y="12700"/>
                </a:lnTo>
                <a:lnTo>
                  <a:pt x="10800001" y="12700"/>
                </a:lnTo>
                <a:lnTo>
                  <a:pt x="1080000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899998" y="2562351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899998" y="3451986"/>
            <a:ext cx="2892425" cy="800735"/>
          </a:xfrm>
          <a:custGeom>
            <a:avLst/>
            <a:gdLst/>
            <a:ahLst/>
            <a:cxnLst/>
            <a:rect l="l" t="t" r="r" b="b"/>
            <a:pathLst>
              <a:path w="2892425" h="800735">
                <a:moveTo>
                  <a:pt x="2892044" y="0"/>
                </a:moveTo>
                <a:lnTo>
                  <a:pt x="0" y="0"/>
                </a:lnTo>
                <a:lnTo>
                  <a:pt x="0" y="800353"/>
                </a:lnTo>
                <a:lnTo>
                  <a:pt x="2892044" y="800353"/>
                </a:lnTo>
                <a:lnTo>
                  <a:pt x="289204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899998" y="4342345"/>
            <a:ext cx="8994140" cy="956310"/>
            <a:chOff x="899998" y="4342345"/>
            <a:chExt cx="8994140" cy="956310"/>
          </a:xfrm>
        </p:grpSpPr>
        <p:sp>
          <p:nvSpPr>
            <p:cNvPr id="7" name="object 7"/>
            <p:cNvSpPr/>
            <p:nvPr/>
          </p:nvSpPr>
          <p:spPr>
            <a:xfrm>
              <a:off x="899998" y="4342345"/>
              <a:ext cx="8994140" cy="956310"/>
            </a:xfrm>
            <a:custGeom>
              <a:avLst/>
              <a:gdLst/>
              <a:ahLst/>
              <a:cxnLst/>
              <a:rect l="l" t="t" r="r" b="b"/>
              <a:pathLst>
                <a:path w="8994140" h="956310">
                  <a:moveTo>
                    <a:pt x="8993644" y="0"/>
                  </a:moveTo>
                  <a:lnTo>
                    <a:pt x="0" y="0"/>
                  </a:lnTo>
                  <a:lnTo>
                    <a:pt x="0" y="956005"/>
                  </a:lnTo>
                  <a:lnTo>
                    <a:pt x="8993644" y="956005"/>
                  </a:lnTo>
                  <a:lnTo>
                    <a:pt x="89936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990003" y="4614087"/>
              <a:ext cx="6588759" cy="583565"/>
            </a:xfrm>
            <a:custGeom>
              <a:avLst/>
              <a:gdLst/>
              <a:ahLst/>
              <a:cxnLst/>
              <a:rect l="l" t="t" r="r" b="b"/>
              <a:pathLst>
                <a:path w="6588759" h="583564">
                  <a:moveTo>
                    <a:pt x="2143163" y="0"/>
                  </a:moveTo>
                  <a:lnTo>
                    <a:pt x="0" y="0"/>
                  </a:lnTo>
                  <a:lnTo>
                    <a:pt x="0" y="583463"/>
                  </a:lnTo>
                  <a:lnTo>
                    <a:pt x="2143163" y="583463"/>
                  </a:lnTo>
                  <a:lnTo>
                    <a:pt x="2143163" y="0"/>
                  </a:lnTo>
                  <a:close/>
                </a:path>
                <a:path w="6588759" h="583564">
                  <a:moveTo>
                    <a:pt x="4365777" y="0"/>
                  </a:moveTo>
                  <a:lnTo>
                    <a:pt x="2222614" y="0"/>
                  </a:lnTo>
                  <a:lnTo>
                    <a:pt x="2222614" y="583463"/>
                  </a:lnTo>
                  <a:lnTo>
                    <a:pt x="4365777" y="583463"/>
                  </a:lnTo>
                  <a:lnTo>
                    <a:pt x="4365777" y="0"/>
                  </a:lnTo>
                  <a:close/>
                </a:path>
                <a:path w="6588759" h="583564">
                  <a:moveTo>
                    <a:pt x="6588379" y="0"/>
                  </a:moveTo>
                  <a:lnTo>
                    <a:pt x="4445228" y="0"/>
                  </a:lnTo>
                  <a:lnTo>
                    <a:pt x="4445228" y="583463"/>
                  </a:lnTo>
                  <a:lnTo>
                    <a:pt x="6588379" y="583463"/>
                  </a:lnTo>
                  <a:lnTo>
                    <a:pt x="6588379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6545998" y="1839201"/>
            <a:ext cx="2022475" cy="633730"/>
            <a:chOff x="6545998" y="1839201"/>
            <a:chExt cx="2022475" cy="633730"/>
          </a:xfrm>
        </p:grpSpPr>
        <p:sp>
          <p:nvSpPr>
            <p:cNvPr id="10" name="object 10"/>
            <p:cNvSpPr/>
            <p:nvPr/>
          </p:nvSpPr>
          <p:spPr>
            <a:xfrm>
              <a:off x="6545998" y="1839201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6720950" y="1920644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296949" y="1999170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855993" y="1999195"/>
              <a:ext cx="209550" cy="322580"/>
            </a:xfrm>
            <a:custGeom>
              <a:avLst/>
              <a:gdLst/>
              <a:ahLst/>
              <a:cxnLst/>
              <a:rect l="l" t="t" r="r" b="b"/>
              <a:pathLst>
                <a:path w="209550" h="322580">
                  <a:moveTo>
                    <a:pt x="95770" y="123278"/>
                  </a:moveTo>
                  <a:lnTo>
                    <a:pt x="57975" y="84518"/>
                  </a:lnTo>
                  <a:lnTo>
                    <a:pt x="57975" y="59931"/>
                  </a:lnTo>
                  <a:lnTo>
                    <a:pt x="46075" y="59931"/>
                  </a:lnTo>
                  <a:lnTo>
                    <a:pt x="46075" y="89357"/>
                  </a:lnTo>
                  <a:lnTo>
                    <a:pt x="87249" y="131584"/>
                  </a:lnTo>
                  <a:lnTo>
                    <a:pt x="95770" y="123278"/>
                  </a:lnTo>
                  <a:close/>
                </a:path>
                <a:path w="209550" h="322580">
                  <a:moveTo>
                    <a:pt x="209321" y="0"/>
                  </a:moveTo>
                  <a:lnTo>
                    <a:pt x="197421" y="0"/>
                  </a:lnTo>
                  <a:lnTo>
                    <a:pt x="197421" y="11899"/>
                  </a:lnTo>
                  <a:lnTo>
                    <a:pt x="197421" y="37109"/>
                  </a:lnTo>
                  <a:lnTo>
                    <a:pt x="194195" y="40500"/>
                  </a:lnTo>
                  <a:lnTo>
                    <a:pt x="177050" y="40500"/>
                  </a:lnTo>
                  <a:lnTo>
                    <a:pt x="171107" y="40487"/>
                  </a:lnTo>
                  <a:lnTo>
                    <a:pt x="171107" y="52387"/>
                  </a:lnTo>
                  <a:lnTo>
                    <a:pt x="171107" y="98018"/>
                  </a:lnTo>
                  <a:lnTo>
                    <a:pt x="109512" y="161188"/>
                  </a:lnTo>
                  <a:lnTo>
                    <a:pt x="171107" y="224358"/>
                  </a:lnTo>
                  <a:lnTo>
                    <a:pt x="171107" y="269963"/>
                  </a:lnTo>
                  <a:lnTo>
                    <a:pt x="156679" y="269963"/>
                  </a:lnTo>
                  <a:lnTo>
                    <a:pt x="156679" y="233019"/>
                  </a:lnTo>
                  <a:lnTo>
                    <a:pt x="144780" y="220814"/>
                  </a:lnTo>
                  <a:lnTo>
                    <a:pt x="144780" y="237858"/>
                  </a:lnTo>
                  <a:lnTo>
                    <a:pt x="144780" y="269963"/>
                  </a:lnTo>
                  <a:lnTo>
                    <a:pt x="64554" y="269963"/>
                  </a:lnTo>
                  <a:lnTo>
                    <a:pt x="64554" y="237858"/>
                  </a:lnTo>
                  <a:lnTo>
                    <a:pt x="100596" y="200888"/>
                  </a:lnTo>
                  <a:lnTo>
                    <a:pt x="108737" y="200888"/>
                  </a:lnTo>
                  <a:lnTo>
                    <a:pt x="144780" y="237858"/>
                  </a:lnTo>
                  <a:lnTo>
                    <a:pt x="144780" y="220814"/>
                  </a:lnTo>
                  <a:lnTo>
                    <a:pt x="113753" y="188988"/>
                  </a:lnTo>
                  <a:lnTo>
                    <a:pt x="95580" y="188988"/>
                  </a:lnTo>
                  <a:lnTo>
                    <a:pt x="52654" y="233019"/>
                  </a:lnTo>
                  <a:lnTo>
                    <a:pt x="52654" y="269963"/>
                  </a:lnTo>
                  <a:lnTo>
                    <a:pt x="38227" y="269963"/>
                  </a:lnTo>
                  <a:lnTo>
                    <a:pt x="38227" y="224358"/>
                  </a:lnTo>
                  <a:lnTo>
                    <a:pt x="99809" y="161188"/>
                  </a:lnTo>
                  <a:lnTo>
                    <a:pt x="38227" y="98018"/>
                  </a:lnTo>
                  <a:lnTo>
                    <a:pt x="38227" y="52387"/>
                  </a:lnTo>
                  <a:lnTo>
                    <a:pt x="171107" y="52387"/>
                  </a:lnTo>
                  <a:lnTo>
                    <a:pt x="171107" y="40487"/>
                  </a:lnTo>
                  <a:lnTo>
                    <a:pt x="32283" y="40487"/>
                  </a:lnTo>
                  <a:lnTo>
                    <a:pt x="15138" y="40500"/>
                  </a:lnTo>
                  <a:lnTo>
                    <a:pt x="11899" y="37109"/>
                  </a:lnTo>
                  <a:lnTo>
                    <a:pt x="11899" y="11899"/>
                  </a:lnTo>
                  <a:lnTo>
                    <a:pt x="197421" y="11899"/>
                  </a:lnTo>
                  <a:lnTo>
                    <a:pt x="197421" y="0"/>
                  </a:lnTo>
                  <a:lnTo>
                    <a:pt x="0" y="0"/>
                  </a:lnTo>
                  <a:lnTo>
                    <a:pt x="0" y="32943"/>
                  </a:lnTo>
                  <a:lnTo>
                    <a:pt x="1511" y="40513"/>
                  </a:lnTo>
                  <a:lnTo>
                    <a:pt x="5600" y="46697"/>
                  </a:lnTo>
                  <a:lnTo>
                    <a:pt x="11684" y="50863"/>
                  </a:lnTo>
                  <a:lnTo>
                    <a:pt x="19113" y="52400"/>
                  </a:lnTo>
                  <a:lnTo>
                    <a:pt x="26314" y="52400"/>
                  </a:lnTo>
                  <a:lnTo>
                    <a:pt x="26314" y="102857"/>
                  </a:lnTo>
                  <a:lnTo>
                    <a:pt x="83185" y="161188"/>
                  </a:lnTo>
                  <a:lnTo>
                    <a:pt x="26314" y="219506"/>
                  </a:lnTo>
                  <a:lnTo>
                    <a:pt x="26314" y="269989"/>
                  </a:lnTo>
                  <a:lnTo>
                    <a:pt x="19113" y="269989"/>
                  </a:lnTo>
                  <a:lnTo>
                    <a:pt x="11684" y="271513"/>
                  </a:lnTo>
                  <a:lnTo>
                    <a:pt x="5600" y="275678"/>
                  </a:lnTo>
                  <a:lnTo>
                    <a:pt x="1498" y="281876"/>
                  </a:lnTo>
                  <a:lnTo>
                    <a:pt x="0" y="289420"/>
                  </a:lnTo>
                  <a:lnTo>
                    <a:pt x="0" y="322376"/>
                  </a:lnTo>
                  <a:lnTo>
                    <a:pt x="209321" y="322376"/>
                  </a:lnTo>
                  <a:lnTo>
                    <a:pt x="209321" y="310476"/>
                  </a:lnTo>
                  <a:lnTo>
                    <a:pt x="209321" y="289420"/>
                  </a:lnTo>
                  <a:lnTo>
                    <a:pt x="207822" y="281863"/>
                  </a:lnTo>
                  <a:lnTo>
                    <a:pt x="203720" y="275678"/>
                  </a:lnTo>
                  <a:lnTo>
                    <a:pt x="197650" y="271513"/>
                  </a:lnTo>
                  <a:lnTo>
                    <a:pt x="197421" y="271475"/>
                  </a:lnTo>
                  <a:lnTo>
                    <a:pt x="197421" y="285267"/>
                  </a:lnTo>
                  <a:lnTo>
                    <a:pt x="197421" y="310476"/>
                  </a:lnTo>
                  <a:lnTo>
                    <a:pt x="11899" y="310476"/>
                  </a:lnTo>
                  <a:lnTo>
                    <a:pt x="11899" y="285267"/>
                  </a:lnTo>
                  <a:lnTo>
                    <a:pt x="15138" y="281876"/>
                  </a:lnTo>
                  <a:lnTo>
                    <a:pt x="38227" y="281876"/>
                  </a:lnTo>
                  <a:lnTo>
                    <a:pt x="171107" y="281863"/>
                  </a:lnTo>
                  <a:lnTo>
                    <a:pt x="194195" y="281876"/>
                  </a:lnTo>
                  <a:lnTo>
                    <a:pt x="197421" y="285267"/>
                  </a:lnTo>
                  <a:lnTo>
                    <a:pt x="197421" y="271475"/>
                  </a:lnTo>
                  <a:lnTo>
                    <a:pt x="190207" y="269989"/>
                  </a:lnTo>
                  <a:lnTo>
                    <a:pt x="182994" y="269989"/>
                  </a:lnTo>
                  <a:lnTo>
                    <a:pt x="182994" y="219506"/>
                  </a:lnTo>
                  <a:lnTo>
                    <a:pt x="126136" y="161188"/>
                  </a:lnTo>
                  <a:lnTo>
                    <a:pt x="182994" y="102857"/>
                  </a:lnTo>
                  <a:lnTo>
                    <a:pt x="182994" y="52400"/>
                  </a:lnTo>
                  <a:lnTo>
                    <a:pt x="190207" y="52400"/>
                  </a:lnTo>
                  <a:lnTo>
                    <a:pt x="197650" y="50863"/>
                  </a:lnTo>
                  <a:lnTo>
                    <a:pt x="203720" y="46697"/>
                  </a:lnTo>
                  <a:lnTo>
                    <a:pt x="207822" y="40500"/>
                  </a:lnTo>
                  <a:lnTo>
                    <a:pt x="209321" y="32943"/>
                  </a:lnTo>
                  <a:lnTo>
                    <a:pt x="209321" y="11899"/>
                  </a:lnTo>
                  <a:lnTo>
                    <a:pt x="209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6545998" y="1116774"/>
            <a:ext cx="2022475" cy="633730"/>
            <a:chOff x="6545998" y="1116774"/>
            <a:chExt cx="2022475" cy="633730"/>
          </a:xfrm>
        </p:grpSpPr>
        <p:sp>
          <p:nvSpPr>
            <p:cNvPr id="15" name="object 15"/>
            <p:cNvSpPr/>
            <p:nvPr/>
          </p:nvSpPr>
          <p:spPr>
            <a:xfrm>
              <a:off x="6545998" y="1116774"/>
              <a:ext cx="2022475" cy="633730"/>
            </a:xfrm>
            <a:custGeom>
              <a:avLst/>
              <a:gdLst/>
              <a:ahLst/>
              <a:cxnLst/>
              <a:rect l="l" t="t" r="r" b="b"/>
              <a:pathLst>
                <a:path w="2022475" h="633730">
                  <a:moveTo>
                    <a:pt x="2022005" y="0"/>
                  </a:moveTo>
                  <a:lnTo>
                    <a:pt x="0" y="0"/>
                  </a:lnTo>
                  <a:lnTo>
                    <a:pt x="0" y="633145"/>
                  </a:lnTo>
                  <a:lnTo>
                    <a:pt x="2022005" y="633145"/>
                  </a:lnTo>
                  <a:lnTo>
                    <a:pt x="2022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6720950" y="1189030"/>
              <a:ext cx="479425" cy="479425"/>
            </a:xfrm>
            <a:custGeom>
              <a:avLst/>
              <a:gdLst/>
              <a:ahLst/>
              <a:cxnLst/>
              <a:rect l="l" t="t" r="r" b="b"/>
              <a:pathLst>
                <a:path w="479425" h="479425">
                  <a:moveTo>
                    <a:pt x="239712" y="0"/>
                  </a:moveTo>
                  <a:lnTo>
                    <a:pt x="191403" y="4870"/>
                  </a:lnTo>
                  <a:lnTo>
                    <a:pt x="146407" y="18838"/>
                  </a:lnTo>
                  <a:lnTo>
                    <a:pt x="105689" y="40940"/>
                  </a:lnTo>
                  <a:lnTo>
                    <a:pt x="70211" y="70211"/>
                  </a:lnTo>
                  <a:lnTo>
                    <a:pt x="40940" y="105689"/>
                  </a:lnTo>
                  <a:lnTo>
                    <a:pt x="18838" y="146407"/>
                  </a:lnTo>
                  <a:lnTo>
                    <a:pt x="4870" y="191403"/>
                  </a:lnTo>
                  <a:lnTo>
                    <a:pt x="0" y="239712"/>
                  </a:lnTo>
                  <a:lnTo>
                    <a:pt x="4870" y="288028"/>
                  </a:lnTo>
                  <a:lnTo>
                    <a:pt x="18838" y="333028"/>
                  </a:lnTo>
                  <a:lnTo>
                    <a:pt x="40940" y="373747"/>
                  </a:lnTo>
                  <a:lnTo>
                    <a:pt x="70211" y="409222"/>
                  </a:lnTo>
                  <a:lnTo>
                    <a:pt x="105689" y="438491"/>
                  </a:lnTo>
                  <a:lnTo>
                    <a:pt x="146407" y="460590"/>
                  </a:lnTo>
                  <a:lnTo>
                    <a:pt x="191403" y="474555"/>
                  </a:lnTo>
                  <a:lnTo>
                    <a:pt x="239712" y="479425"/>
                  </a:lnTo>
                  <a:lnTo>
                    <a:pt x="288021" y="474555"/>
                  </a:lnTo>
                  <a:lnTo>
                    <a:pt x="333017" y="460590"/>
                  </a:lnTo>
                  <a:lnTo>
                    <a:pt x="373735" y="438491"/>
                  </a:lnTo>
                  <a:lnTo>
                    <a:pt x="409213" y="409222"/>
                  </a:lnTo>
                  <a:lnTo>
                    <a:pt x="438484" y="373747"/>
                  </a:lnTo>
                  <a:lnTo>
                    <a:pt x="460586" y="333028"/>
                  </a:lnTo>
                  <a:lnTo>
                    <a:pt x="474554" y="288028"/>
                  </a:lnTo>
                  <a:lnTo>
                    <a:pt x="479425" y="239712"/>
                  </a:lnTo>
                  <a:lnTo>
                    <a:pt x="474554" y="191403"/>
                  </a:lnTo>
                  <a:lnTo>
                    <a:pt x="460586" y="146407"/>
                  </a:lnTo>
                  <a:lnTo>
                    <a:pt x="438484" y="105689"/>
                  </a:lnTo>
                  <a:lnTo>
                    <a:pt x="409213" y="70211"/>
                  </a:lnTo>
                  <a:lnTo>
                    <a:pt x="373735" y="40940"/>
                  </a:lnTo>
                  <a:lnTo>
                    <a:pt x="333017" y="18838"/>
                  </a:lnTo>
                  <a:lnTo>
                    <a:pt x="288021" y="4870"/>
                  </a:lnTo>
                  <a:lnTo>
                    <a:pt x="239712" y="0"/>
                  </a:lnTo>
                  <a:close/>
                </a:path>
              </a:pathLst>
            </a:custGeom>
            <a:solidFill>
              <a:srgbClr val="FFFFFF">
                <a:alpha val="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296949" y="1267535"/>
              <a:ext cx="322580" cy="322580"/>
            </a:xfrm>
            <a:custGeom>
              <a:avLst/>
              <a:gdLst/>
              <a:ahLst/>
              <a:cxnLst/>
              <a:rect l="l" t="t" r="r" b="b"/>
              <a:pathLst>
                <a:path w="322579" h="322580">
                  <a:moveTo>
                    <a:pt x="322376" y="0"/>
                  </a:moveTo>
                  <a:lnTo>
                    <a:pt x="0" y="0"/>
                  </a:lnTo>
                  <a:lnTo>
                    <a:pt x="0" y="322389"/>
                  </a:lnTo>
                  <a:lnTo>
                    <a:pt x="322376" y="322389"/>
                  </a:lnTo>
                  <a:lnTo>
                    <a:pt x="322376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28292" y="1290067"/>
              <a:ext cx="265870" cy="277365"/>
            </a:xfrm>
            <a:prstGeom prst="rect">
              <a:avLst/>
            </a:prstGeom>
          </p:spPr>
        </p:pic>
      </p:grpSp>
      <p:grpSp>
        <p:nvGrpSpPr>
          <p:cNvPr id="19" name="object 19"/>
          <p:cNvGrpSpPr/>
          <p:nvPr/>
        </p:nvGrpSpPr>
        <p:grpSpPr>
          <a:xfrm>
            <a:off x="0" y="887306"/>
            <a:ext cx="10800080" cy="1585595"/>
            <a:chOff x="0" y="887306"/>
            <a:chExt cx="10800080" cy="1585595"/>
          </a:xfrm>
        </p:grpSpPr>
        <p:sp>
          <p:nvSpPr>
            <p:cNvPr id="20" name="object 20"/>
            <p:cNvSpPr/>
            <p:nvPr/>
          </p:nvSpPr>
          <p:spPr>
            <a:xfrm>
              <a:off x="0" y="887306"/>
              <a:ext cx="10800080" cy="12700"/>
            </a:xfrm>
            <a:custGeom>
              <a:avLst/>
              <a:gdLst/>
              <a:ahLst/>
              <a:cxnLst/>
              <a:rect l="l" t="t" r="r" b="b"/>
              <a:pathLst>
                <a:path w="10800080" h="12700">
                  <a:moveTo>
                    <a:pt x="10800001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0800001" y="12700"/>
                  </a:lnTo>
                  <a:lnTo>
                    <a:pt x="108000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899998" y="900010"/>
              <a:ext cx="612140" cy="1346835"/>
            </a:xfrm>
            <a:custGeom>
              <a:avLst/>
              <a:gdLst/>
              <a:ahLst/>
              <a:cxnLst/>
              <a:rect l="l" t="t" r="r" b="b"/>
              <a:pathLst>
                <a:path w="612140" h="1346835">
                  <a:moveTo>
                    <a:pt x="612000" y="0"/>
                  </a:moveTo>
                  <a:lnTo>
                    <a:pt x="0" y="0"/>
                  </a:lnTo>
                  <a:lnTo>
                    <a:pt x="0" y="1346542"/>
                  </a:lnTo>
                  <a:lnTo>
                    <a:pt x="612000" y="1346542"/>
                  </a:lnTo>
                  <a:lnTo>
                    <a:pt x="612000" y="0"/>
                  </a:lnTo>
                  <a:close/>
                </a:path>
              </a:pathLst>
            </a:custGeom>
            <a:solidFill>
              <a:srgbClr val="3763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990000" y="1711637"/>
              <a:ext cx="432434" cy="431800"/>
            </a:xfrm>
            <a:custGeom>
              <a:avLst/>
              <a:gdLst/>
              <a:ahLst/>
              <a:cxnLst/>
              <a:rect l="l" t="t" r="r" b="b"/>
              <a:pathLst>
                <a:path w="432434" h="431800">
                  <a:moveTo>
                    <a:pt x="432003" y="419100"/>
                  </a:moveTo>
                  <a:lnTo>
                    <a:pt x="0" y="419100"/>
                  </a:lnTo>
                  <a:lnTo>
                    <a:pt x="0" y="431800"/>
                  </a:lnTo>
                  <a:lnTo>
                    <a:pt x="432003" y="431800"/>
                  </a:lnTo>
                  <a:lnTo>
                    <a:pt x="432003" y="419100"/>
                  </a:lnTo>
                  <a:close/>
                </a:path>
                <a:path w="432434" h="431800">
                  <a:moveTo>
                    <a:pt x="41973" y="389890"/>
                  </a:moveTo>
                  <a:lnTo>
                    <a:pt x="27698" y="389890"/>
                  </a:lnTo>
                  <a:lnTo>
                    <a:pt x="27863" y="391160"/>
                  </a:lnTo>
                  <a:lnTo>
                    <a:pt x="27863" y="419100"/>
                  </a:lnTo>
                  <a:lnTo>
                    <a:pt x="41808" y="419100"/>
                  </a:lnTo>
                  <a:lnTo>
                    <a:pt x="41808" y="391160"/>
                  </a:lnTo>
                  <a:lnTo>
                    <a:pt x="41973" y="389890"/>
                  </a:lnTo>
                  <a:close/>
                </a:path>
                <a:path w="432434" h="431800">
                  <a:moveTo>
                    <a:pt x="79574" y="382270"/>
                  </a:moveTo>
                  <a:lnTo>
                    <a:pt x="55308" y="382270"/>
                  </a:lnTo>
                  <a:lnTo>
                    <a:pt x="55740" y="384810"/>
                  </a:lnTo>
                  <a:lnTo>
                    <a:pt x="55740" y="419100"/>
                  </a:lnTo>
                  <a:lnTo>
                    <a:pt x="69672" y="419100"/>
                  </a:lnTo>
                  <a:lnTo>
                    <a:pt x="69672" y="393700"/>
                  </a:lnTo>
                  <a:lnTo>
                    <a:pt x="79574" y="382270"/>
                  </a:lnTo>
                  <a:close/>
                </a:path>
                <a:path w="432434" h="431800">
                  <a:moveTo>
                    <a:pt x="142748" y="377190"/>
                  </a:moveTo>
                  <a:lnTo>
                    <a:pt x="122021" y="377190"/>
                  </a:lnTo>
                  <a:lnTo>
                    <a:pt x="117144" y="379730"/>
                  </a:lnTo>
                  <a:lnTo>
                    <a:pt x="110439" y="383540"/>
                  </a:lnTo>
                  <a:lnTo>
                    <a:pt x="103822" y="389890"/>
                  </a:lnTo>
                  <a:lnTo>
                    <a:pt x="100596" y="396240"/>
                  </a:lnTo>
                  <a:lnTo>
                    <a:pt x="98412" y="400050"/>
                  </a:lnTo>
                  <a:lnTo>
                    <a:pt x="97980" y="402590"/>
                  </a:lnTo>
                  <a:lnTo>
                    <a:pt x="97370" y="419100"/>
                  </a:lnTo>
                  <a:lnTo>
                    <a:pt x="178755" y="419100"/>
                  </a:lnTo>
                  <a:lnTo>
                    <a:pt x="136009" y="417830"/>
                  </a:lnTo>
                  <a:lnTo>
                    <a:pt x="117253" y="417830"/>
                  </a:lnTo>
                  <a:lnTo>
                    <a:pt x="112877" y="416560"/>
                  </a:lnTo>
                  <a:lnTo>
                    <a:pt x="112610" y="416560"/>
                  </a:lnTo>
                  <a:lnTo>
                    <a:pt x="112356" y="414020"/>
                  </a:lnTo>
                  <a:lnTo>
                    <a:pt x="112356" y="411480"/>
                  </a:lnTo>
                  <a:lnTo>
                    <a:pt x="113898" y="403860"/>
                  </a:lnTo>
                  <a:lnTo>
                    <a:pt x="118102" y="397510"/>
                  </a:lnTo>
                  <a:lnTo>
                    <a:pt x="124331" y="393700"/>
                  </a:lnTo>
                  <a:lnTo>
                    <a:pt x="131953" y="391160"/>
                  </a:lnTo>
                  <a:lnTo>
                    <a:pt x="161912" y="391160"/>
                  </a:lnTo>
                  <a:lnTo>
                    <a:pt x="154686" y="383540"/>
                  </a:lnTo>
                  <a:lnTo>
                    <a:pt x="150418" y="381000"/>
                  </a:lnTo>
                  <a:lnTo>
                    <a:pt x="142748" y="377190"/>
                  </a:lnTo>
                  <a:close/>
                </a:path>
                <a:path w="432434" h="431800">
                  <a:moveTo>
                    <a:pt x="355358" y="377190"/>
                  </a:moveTo>
                  <a:lnTo>
                    <a:pt x="320471" y="377190"/>
                  </a:lnTo>
                  <a:lnTo>
                    <a:pt x="332684" y="379730"/>
                  </a:lnTo>
                  <a:lnTo>
                    <a:pt x="343509" y="386080"/>
                  </a:lnTo>
                  <a:lnTo>
                    <a:pt x="348297" y="391160"/>
                  </a:lnTo>
                  <a:lnTo>
                    <a:pt x="350647" y="394970"/>
                  </a:lnTo>
                  <a:lnTo>
                    <a:pt x="353263" y="401320"/>
                  </a:lnTo>
                  <a:lnTo>
                    <a:pt x="354914" y="406400"/>
                  </a:lnTo>
                  <a:lnTo>
                    <a:pt x="378777" y="406400"/>
                  </a:lnTo>
                  <a:lnTo>
                    <a:pt x="386181" y="410210"/>
                  </a:lnTo>
                  <a:lnTo>
                    <a:pt x="390283" y="412750"/>
                  </a:lnTo>
                  <a:lnTo>
                    <a:pt x="392544" y="414020"/>
                  </a:lnTo>
                  <a:lnTo>
                    <a:pt x="396722" y="417830"/>
                  </a:lnTo>
                  <a:lnTo>
                    <a:pt x="255104" y="419100"/>
                  </a:lnTo>
                  <a:lnTo>
                    <a:pt x="418058" y="419100"/>
                  </a:lnTo>
                  <a:lnTo>
                    <a:pt x="418058" y="405130"/>
                  </a:lnTo>
                  <a:lnTo>
                    <a:pt x="404126" y="405130"/>
                  </a:lnTo>
                  <a:lnTo>
                    <a:pt x="401078" y="402590"/>
                  </a:lnTo>
                  <a:lnTo>
                    <a:pt x="399427" y="400050"/>
                  </a:lnTo>
                  <a:lnTo>
                    <a:pt x="396290" y="398780"/>
                  </a:lnTo>
                  <a:lnTo>
                    <a:pt x="394106" y="397510"/>
                  </a:lnTo>
                  <a:lnTo>
                    <a:pt x="390194" y="394970"/>
                  </a:lnTo>
                  <a:lnTo>
                    <a:pt x="390194" y="391160"/>
                  </a:lnTo>
                  <a:lnTo>
                    <a:pt x="365366" y="391160"/>
                  </a:lnTo>
                  <a:lnTo>
                    <a:pt x="362762" y="386080"/>
                  </a:lnTo>
                  <a:lnTo>
                    <a:pt x="360235" y="382270"/>
                  </a:lnTo>
                  <a:lnTo>
                    <a:pt x="355358" y="377190"/>
                  </a:lnTo>
                  <a:close/>
                </a:path>
                <a:path w="432434" h="431800">
                  <a:moveTo>
                    <a:pt x="236905" y="13970"/>
                  </a:moveTo>
                  <a:lnTo>
                    <a:pt x="222961" y="13970"/>
                  </a:lnTo>
                  <a:lnTo>
                    <a:pt x="222775" y="33020"/>
                  </a:lnTo>
                  <a:lnTo>
                    <a:pt x="222529" y="48260"/>
                  </a:lnTo>
                  <a:lnTo>
                    <a:pt x="202069" y="53340"/>
                  </a:lnTo>
                  <a:lnTo>
                    <a:pt x="190830" y="54610"/>
                  </a:lnTo>
                  <a:lnTo>
                    <a:pt x="181508" y="57150"/>
                  </a:lnTo>
                  <a:lnTo>
                    <a:pt x="181241" y="57150"/>
                  </a:lnTo>
                  <a:lnTo>
                    <a:pt x="181165" y="97790"/>
                  </a:lnTo>
                  <a:lnTo>
                    <a:pt x="55740" y="97790"/>
                  </a:lnTo>
                  <a:lnTo>
                    <a:pt x="55740" y="111760"/>
                  </a:lnTo>
                  <a:lnTo>
                    <a:pt x="181165" y="111760"/>
                  </a:lnTo>
                  <a:lnTo>
                    <a:pt x="181165" y="370840"/>
                  </a:lnTo>
                  <a:lnTo>
                    <a:pt x="177584" y="373380"/>
                  </a:lnTo>
                  <a:lnTo>
                    <a:pt x="174104" y="375920"/>
                  </a:lnTo>
                  <a:lnTo>
                    <a:pt x="166966" y="384810"/>
                  </a:lnTo>
                  <a:lnTo>
                    <a:pt x="165227" y="388620"/>
                  </a:lnTo>
                  <a:lnTo>
                    <a:pt x="163918" y="391160"/>
                  </a:lnTo>
                  <a:lnTo>
                    <a:pt x="139966" y="391160"/>
                  </a:lnTo>
                  <a:lnTo>
                    <a:pt x="145630" y="394970"/>
                  </a:lnTo>
                  <a:lnTo>
                    <a:pt x="150329" y="402590"/>
                  </a:lnTo>
                  <a:lnTo>
                    <a:pt x="152412" y="405130"/>
                  </a:lnTo>
                  <a:lnTo>
                    <a:pt x="161734" y="405130"/>
                  </a:lnTo>
                  <a:lnTo>
                    <a:pt x="166090" y="406400"/>
                  </a:lnTo>
                  <a:lnTo>
                    <a:pt x="170103" y="407670"/>
                  </a:lnTo>
                  <a:lnTo>
                    <a:pt x="173583" y="407670"/>
                  </a:lnTo>
                  <a:lnTo>
                    <a:pt x="174891" y="405130"/>
                  </a:lnTo>
                  <a:lnTo>
                    <a:pt x="175933" y="402590"/>
                  </a:lnTo>
                  <a:lnTo>
                    <a:pt x="178193" y="394970"/>
                  </a:lnTo>
                  <a:lnTo>
                    <a:pt x="181508" y="389890"/>
                  </a:lnTo>
                  <a:lnTo>
                    <a:pt x="186385" y="386080"/>
                  </a:lnTo>
                  <a:lnTo>
                    <a:pt x="194597" y="381000"/>
                  </a:lnTo>
                  <a:lnTo>
                    <a:pt x="204001" y="377190"/>
                  </a:lnTo>
                  <a:lnTo>
                    <a:pt x="243865" y="377190"/>
                  </a:lnTo>
                  <a:lnTo>
                    <a:pt x="236542" y="370840"/>
                  </a:lnTo>
                  <a:lnTo>
                    <a:pt x="228247" y="365760"/>
                  </a:lnTo>
                  <a:lnTo>
                    <a:pt x="223683" y="364490"/>
                  </a:lnTo>
                  <a:lnTo>
                    <a:pt x="195097" y="364490"/>
                  </a:lnTo>
                  <a:lnTo>
                    <a:pt x="195202" y="139700"/>
                  </a:lnTo>
                  <a:lnTo>
                    <a:pt x="195499" y="81280"/>
                  </a:lnTo>
                  <a:lnTo>
                    <a:pt x="300750" y="48260"/>
                  </a:lnTo>
                  <a:lnTo>
                    <a:pt x="313813" y="45720"/>
                  </a:lnTo>
                  <a:lnTo>
                    <a:pt x="236905" y="45720"/>
                  </a:lnTo>
                  <a:lnTo>
                    <a:pt x="236905" y="13970"/>
                  </a:lnTo>
                  <a:close/>
                </a:path>
                <a:path w="432434" h="431800">
                  <a:moveTo>
                    <a:pt x="418058" y="223520"/>
                  </a:moveTo>
                  <a:lnTo>
                    <a:pt x="404126" y="223520"/>
                  </a:lnTo>
                  <a:lnTo>
                    <a:pt x="404126" y="405130"/>
                  </a:lnTo>
                  <a:lnTo>
                    <a:pt x="418058" y="405130"/>
                  </a:lnTo>
                  <a:lnTo>
                    <a:pt x="418058" y="223520"/>
                  </a:lnTo>
                  <a:close/>
                </a:path>
                <a:path w="432434" h="431800">
                  <a:moveTo>
                    <a:pt x="243865" y="377190"/>
                  </a:moveTo>
                  <a:lnTo>
                    <a:pt x="213893" y="377190"/>
                  </a:lnTo>
                  <a:lnTo>
                    <a:pt x="223570" y="381000"/>
                  </a:lnTo>
                  <a:lnTo>
                    <a:pt x="229755" y="383540"/>
                  </a:lnTo>
                  <a:lnTo>
                    <a:pt x="235508" y="388620"/>
                  </a:lnTo>
                  <a:lnTo>
                    <a:pt x="239687" y="396240"/>
                  </a:lnTo>
                  <a:lnTo>
                    <a:pt x="241693" y="400050"/>
                  </a:lnTo>
                  <a:lnTo>
                    <a:pt x="243344" y="402590"/>
                  </a:lnTo>
                  <a:lnTo>
                    <a:pt x="243700" y="402590"/>
                  </a:lnTo>
                  <a:lnTo>
                    <a:pt x="246138" y="401320"/>
                  </a:lnTo>
                  <a:lnTo>
                    <a:pt x="249008" y="398780"/>
                  </a:lnTo>
                  <a:lnTo>
                    <a:pt x="255193" y="393700"/>
                  </a:lnTo>
                  <a:lnTo>
                    <a:pt x="258940" y="391160"/>
                  </a:lnTo>
                  <a:lnTo>
                    <a:pt x="292933" y="391160"/>
                  </a:lnTo>
                  <a:lnTo>
                    <a:pt x="295262" y="388620"/>
                  </a:lnTo>
                  <a:lnTo>
                    <a:pt x="297434" y="386080"/>
                  </a:lnTo>
                  <a:lnTo>
                    <a:pt x="308258" y="379730"/>
                  </a:lnTo>
                  <a:lnTo>
                    <a:pt x="247446" y="379730"/>
                  </a:lnTo>
                  <a:lnTo>
                    <a:pt x="243865" y="377190"/>
                  </a:lnTo>
                  <a:close/>
                </a:path>
                <a:path w="432434" h="431800">
                  <a:moveTo>
                    <a:pt x="292933" y="391160"/>
                  </a:moveTo>
                  <a:lnTo>
                    <a:pt x="270611" y="391160"/>
                  </a:lnTo>
                  <a:lnTo>
                    <a:pt x="274358" y="393700"/>
                  </a:lnTo>
                  <a:lnTo>
                    <a:pt x="280543" y="398780"/>
                  </a:lnTo>
                  <a:lnTo>
                    <a:pt x="283413" y="401320"/>
                  </a:lnTo>
                  <a:lnTo>
                    <a:pt x="285851" y="402590"/>
                  </a:lnTo>
                  <a:lnTo>
                    <a:pt x="286194" y="402590"/>
                  </a:lnTo>
                  <a:lnTo>
                    <a:pt x="287858" y="400050"/>
                  </a:lnTo>
                  <a:lnTo>
                    <a:pt x="289852" y="396240"/>
                  </a:lnTo>
                  <a:lnTo>
                    <a:pt x="291769" y="392430"/>
                  </a:lnTo>
                  <a:lnTo>
                    <a:pt x="292933" y="391160"/>
                  </a:lnTo>
                  <a:close/>
                </a:path>
                <a:path w="432434" h="431800">
                  <a:moveTo>
                    <a:pt x="390194" y="251460"/>
                  </a:moveTo>
                  <a:lnTo>
                    <a:pt x="376262" y="251460"/>
                  </a:lnTo>
                  <a:lnTo>
                    <a:pt x="376262" y="391160"/>
                  </a:lnTo>
                  <a:lnTo>
                    <a:pt x="390194" y="391160"/>
                  </a:lnTo>
                  <a:lnTo>
                    <a:pt x="390194" y="251460"/>
                  </a:lnTo>
                  <a:close/>
                </a:path>
                <a:path w="432434" h="431800">
                  <a:moveTo>
                    <a:pt x="44424" y="307340"/>
                  </a:moveTo>
                  <a:lnTo>
                    <a:pt x="25425" y="307340"/>
                  </a:lnTo>
                  <a:lnTo>
                    <a:pt x="20205" y="309880"/>
                  </a:lnTo>
                  <a:lnTo>
                    <a:pt x="216" y="345440"/>
                  </a:lnTo>
                  <a:lnTo>
                    <a:pt x="122" y="350520"/>
                  </a:lnTo>
                  <a:lnTo>
                    <a:pt x="372" y="355600"/>
                  </a:lnTo>
                  <a:lnTo>
                    <a:pt x="23685" y="389890"/>
                  </a:lnTo>
                  <a:lnTo>
                    <a:pt x="44767" y="389890"/>
                  </a:lnTo>
                  <a:lnTo>
                    <a:pt x="52781" y="386080"/>
                  </a:lnTo>
                  <a:lnTo>
                    <a:pt x="55308" y="382270"/>
                  </a:lnTo>
                  <a:lnTo>
                    <a:pt x="79574" y="382270"/>
                  </a:lnTo>
                  <a:lnTo>
                    <a:pt x="85075" y="375920"/>
                  </a:lnTo>
                  <a:lnTo>
                    <a:pt x="34431" y="375920"/>
                  </a:lnTo>
                  <a:lnTo>
                    <a:pt x="27911" y="374650"/>
                  </a:lnTo>
                  <a:lnTo>
                    <a:pt x="22110" y="369570"/>
                  </a:lnTo>
                  <a:lnTo>
                    <a:pt x="17500" y="363220"/>
                  </a:lnTo>
                  <a:lnTo>
                    <a:pt x="15506" y="358140"/>
                  </a:lnTo>
                  <a:lnTo>
                    <a:pt x="15240" y="356870"/>
                  </a:lnTo>
                  <a:lnTo>
                    <a:pt x="15240" y="340360"/>
                  </a:lnTo>
                  <a:lnTo>
                    <a:pt x="15506" y="339090"/>
                  </a:lnTo>
                  <a:lnTo>
                    <a:pt x="17500" y="335280"/>
                  </a:lnTo>
                  <a:lnTo>
                    <a:pt x="20027" y="328930"/>
                  </a:lnTo>
                  <a:lnTo>
                    <a:pt x="24295" y="325120"/>
                  </a:lnTo>
                  <a:lnTo>
                    <a:pt x="32308" y="321310"/>
                  </a:lnTo>
                  <a:lnTo>
                    <a:pt x="69672" y="321310"/>
                  </a:lnTo>
                  <a:lnTo>
                    <a:pt x="69672" y="314960"/>
                  </a:lnTo>
                  <a:lnTo>
                    <a:pt x="54698" y="314960"/>
                  </a:lnTo>
                  <a:lnTo>
                    <a:pt x="53568" y="313690"/>
                  </a:lnTo>
                  <a:lnTo>
                    <a:pt x="53213" y="312420"/>
                  </a:lnTo>
                  <a:lnTo>
                    <a:pt x="50952" y="311150"/>
                  </a:lnTo>
                  <a:lnTo>
                    <a:pt x="48514" y="309880"/>
                  </a:lnTo>
                  <a:lnTo>
                    <a:pt x="44424" y="307340"/>
                  </a:lnTo>
                  <a:close/>
                </a:path>
                <a:path w="432434" h="431800">
                  <a:moveTo>
                    <a:pt x="418058" y="209550"/>
                  </a:moveTo>
                  <a:lnTo>
                    <a:pt x="264769" y="209550"/>
                  </a:lnTo>
                  <a:lnTo>
                    <a:pt x="264769" y="377190"/>
                  </a:lnTo>
                  <a:lnTo>
                    <a:pt x="255447" y="377190"/>
                  </a:lnTo>
                  <a:lnTo>
                    <a:pt x="252666" y="378460"/>
                  </a:lnTo>
                  <a:lnTo>
                    <a:pt x="247446" y="379730"/>
                  </a:lnTo>
                  <a:lnTo>
                    <a:pt x="280365" y="379730"/>
                  </a:lnTo>
                  <a:lnTo>
                    <a:pt x="279410" y="378460"/>
                  </a:lnTo>
                  <a:lnTo>
                    <a:pt x="278920" y="368300"/>
                  </a:lnTo>
                  <a:lnTo>
                    <a:pt x="278800" y="353060"/>
                  </a:lnTo>
                  <a:lnTo>
                    <a:pt x="278714" y="223520"/>
                  </a:lnTo>
                  <a:lnTo>
                    <a:pt x="418058" y="223520"/>
                  </a:lnTo>
                  <a:lnTo>
                    <a:pt x="418058" y="209550"/>
                  </a:lnTo>
                  <a:close/>
                </a:path>
                <a:path w="432434" h="431800">
                  <a:moveTo>
                    <a:pt x="350481" y="372110"/>
                  </a:moveTo>
                  <a:lnTo>
                    <a:pt x="291604" y="372110"/>
                  </a:lnTo>
                  <a:lnTo>
                    <a:pt x="289242" y="373380"/>
                  </a:lnTo>
                  <a:lnTo>
                    <a:pt x="286639" y="375920"/>
                  </a:lnTo>
                  <a:lnTo>
                    <a:pt x="283324" y="379730"/>
                  </a:lnTo>
                  <a:lnTo>
                    <a:pt x="308258" y="379730"/>
                  </a:lnTo>
                  <a:lnTo>
                    <a:pt x="320471" y="377190"/>
                  </a:lnTo>
                  <a:lnTo>
                    <a:pt x="355358" y="377190"/>
                  </a:lnTo>
                  <a:lnTo>
                    <a:pt x="350481" y="372110"/>
                  </a:lnTo>
                  <a:close/>
                </a:path>
                <a:path w="432434" h="431800">
                  <a:moveTo>
                    <a:pt x="69672" y="321310"/>
                  </a:moveTo>
                  <a:lnTo>
                    <a:pt x="40144" y="321310"/>
                  </a:lnTo>
                  <a:lnTo>
                    <a:pt x="50077" y="331470"/>
                  </a:lnTo>
                  <a:lnTo>
                    <a:pt x="53892" y="340360"/>
                  </a:lnTo>
                  <a:lnTo>
                    <a:pt x="34431" y="375920"/>
                  </a:lnTo>
                  <a:lnTo>
                    <a:pt x="85075" y="375920"/>
                  </a:lnTo>
                  <a:lnTo>
                    <a:pt x="90576" y="369570"/>
                  </a:lnTo>
                  <a:lnTo>
                    <a:pt x="70370" y="369570"/>
                  </a:lnTo>
                  <a:lnTo>
                    <a:pt x="70116" y="368300"/>
                  </a:lnTo>
                  <a:lnTo>
                    <a:pt x="69937" y="363220"/>
                  </a:lnTo>
                  <a:lnTo>
                    <a:pt x="69824" y="358140"/>
                  </a:lnTo>
                  <a:lnTo>
                    <a:pt x="69712" y="349250"/>
                  </a:lnTo>
                  <a:lnTo>
                    <a:pt x="69672" y="321310"/>
                  </a:lnTo>
                  <a:close/>
                </a:path>
                <a:path w="432434" h="431800">
                  <a:moveTo>
                    <a:pt x="390194" y="237490"/>
                  </a:moveTo>
                  <a:lnTo>
                    <a:pt x="292646" y="237490"/>
                  </a:lnTo>
                  <a:lnTo>
                    <a:pt x="292633" y="309880"/>
                  </a:lnTo>
                  <a:lnTo>
                    <a:pt x="292510" y="340360"/>
                  </a:lnTo>
                  <a:lnTo>
                    <a:pt x="292384" y="354330"/>
                  </a:lnTo>
                  <a:lnTo>
                    <a:pt x="292262" y="361950"/>
                  </a:lnTo>
                  <a:lnTo>
                    <a:pt x="292150" y="367030"/>
                  </a:lnTo>
                  <a:lnTo>
                    <a:pt x="291947" y="372110"/>
                  </a:lnTo>
                  <a:lnTo>
                    <a:pt x="349084" y="372110"/>
                  </a:lnTo>
                  <a:lnTo>
                    <a:pt x="348890" y="368300"/>
                  </a:lnTo>
                  <a:lnTo>
                    <a:pt x="348781" y="364490"/>
                  </a:lnTo>
                  <a:lnTo>
                    <a:pt x="306578" y="364490"/>
                  </a:lnTo>
                  <a:lnTo>
                    <a:pt x="306578" y="251460"/>
                  </a:lnTo>
                  <a:lnTo>
                    <a:pt x="390194" y="251460"/>
                  </a:lnTo>
                  <a:lnTo>
                    <a:pt x="390194" y="237490"/>
                  </a:lnTo>
                  <a:close/>
                </a:path>
                <a:path w="432434" h="431800">
                  <a:moveTo>
                    <a:pt x="97891" y="312420"/>
                  </a:moveTo>
                  <a:lnTo>
                    <a:pt x="69672" y="312420"/>
                  </a:lnTo>
                  <a:lnTo>
                    <a:pt x="73418" y="314960"/>
                  </a:lnTo>
                  <a:lnTo>
                    <a:pt x="75425" y="317500"/>
                  </a:lnTo>
                  <a:lnTo>
                    <a:pt x="79082" y="320040"/>
                  </a:lnTo>
                  <a:lnTo>
                    <a:pt x="81432" y="321310"/>
                  </a:lnTo>
                  <a:lnTo>
                    <a:pt x="83870" y="323850"/>
                  </a:lnTo>
                  <a:lnTo>
                    <a:pt x="88404" y="325120"/>
                  </a:lnTo>
                  <a:lnTo>
                    <a:pt x="91706" y="326390"/>
                  </a:lnTo>
                  <a:lnTo>
                    <a:pt x="97548" y="327660"/>
                  </a:lnTo>
                  <a:lnTo>
                    <a:pt x="97548" y="339090"/>
                  </a:lnTo>
                  <a:lnTo>
                    <a:pt x="84302" y="354330"/>
                  </a:lnTo>
                  <a:lnTo>
                    <a:pt x="70802" y="369570"/>
                  </a:lnTo>
                  <a:lnTo>
                    <a:pt x="90576" y="369570"/>
                  </a:lnTo>
                  <a:lnTo>
                    <a:pt x="111480" y="345440"/>
                  </a:lnTo>
                  <a:lnTo>
                    <a:pt x="111480" y="327660"/>
                  </a:lnTo>
                  <a:lnTo>
                    <a:pt x="117411" y="326390"/>
                  </a:lnTo>
                  <a:lnTo>
                    <a:pt x="128851" y="321310"/>
                  </a:lnTo>
                  <a:lnTo>
                    <a:pt x="137337" y="313690"/>
                  </a:lnTo>
                  <a:lnTo>
                    <a:pt x="99377" y="313690"/>
                  </a:lnTo>
                  <a:lnTo>
                    <a:pt x="97891" y="312420"/>
                  </a:lnTo>
                  <a:close/>
                </a:path>
                <a:path w="432434" h="431800">
                  <a:moveTo>
                    <a:pt x="219119" y="363220"/>
                  </a:moveTo>
                  <a:lnTo>
                    <a:pt x="197878" y="363220"/>
                  </a:lnTo>
                  <a:lnTo>
                    <a:pt x="195097" y="364490"/>
                  </a:lnTo>
                  <a:lnTo>
                    <a:pt x="223683" y="364490"/>
                  </a:lnTo>
                  <a:lnTo>
                    <a:pt x="219119" y="363220"/>
                  </a:lnTo>
                  <a:close/>
                </a:path>
                <a:path w="432434" h="431800">
                  <a:moveTo>
                    <a:pt x="328091" y="361950"/>
                  </a:moveTo>
                  <a:lnTo>
                    <a:pt x="314159" y="361950"/>
                  </a:lnTo>
                  <a:lnTo>
                    <a:pt x="309892" y="363220"/>
                  </a:lnTo>
                  <a:lnTo>
                    <a:pt x="306578" y="364490"/>
                  </a:lnTo>
                  <a:lnTo>
                    <a:pt x="334454" y="364490"/>
                  </a:lnTo>
                  <a:lnTo>
                    <a:pt x="331660" y="363220"/>
                  </a:lnTo>
                  <a:lnTo>
                    <a:pt x="328091" y="361950"/>
                  </a:lnTo>
                  <a:close/>
                </a:path>
                <a:path w="432434" h="431800">
                  <a:moveTo>
                    <a:pt x="348386" y="251460"/>
                  </a:moveTo>
                  <a:lnTo>
                    <a:pt x="334454" y="251460"/>
                  </a:lnTo>
                  <a:lnTo>
                    <a:pt x="334454" y="364490"/>
                  </a:lnTo>
                  <a:lnTo>
                    <a:pt x="348781" y="364490"/>
                  </a:lnTo>
                  <a:lnTo>
                    <a:pt x="348669" y="358140"/>
                  </a:lnTo>
                  <a:lnTo>
                    <a:pt x="348560" y="349250"/>
                  </a:lnTo>
                  <a:lnTo>
                    <a:pt x="348436" y="331470"/>
                  </a:lnTo>
                  <a:lnTo>
                    <a:pt x="348386" y="251460"/>
                  </a:lnTo>
                  <a:close/>
                </a:path>
                <a:path w="432434" h="431800">
                  <a:moveTo>
                    <a:pt x="83616" y="111760"/>
                  </a:moveTo>
                  <a:lnTo>
                    <a:pt x="69672" y="111760"/>
                  </a:lnTo>
                  <a:lnTo>
                    <a:pt x="69672" y="195580"/>
                  </a:lnTo>
                  <a:lnTo>
                    <a:pt x="62357" y="195580"/>
                  </a:lnTo>
                  <a:lnTo>
                    <a:pt x="18964" y="226060"/>
                  </a:lnTo>
                  <a:lnTo>
                    <a:pt x="14206" y="243840"/>
                  </a:lnTo>
                  <a:lnTo>
                    <a:pt x="14690" y="262890"/>
                  </a:lnTo>
                  <a:lnTo>
                    <a:pt x="41220" y="302260"/>
                  </a:lnTo>
                  <a:lnTo>
                    <a:pt x="49822" y="304800"/>
                  </a:lnTo>
                  <a:lnTo>
                    <a:pt x="55740" y="307340"/>
                  </a:lnTo>
                  <a:lnTo>
                    <a:pt x="55740" y="313690"/>
                  </a:lnTo>
                  <a:lnTo>
                    <a:pt x="54698" y="314960"/>
                  </a:lnTo>
                  <a:lnTo>
                    <a:pt x="69672" y="314960"/>
                  </a:lnTo>
                  <a:lnTo>
                    <a:pt x="69672" y="312420"/>
                  </a:lnTo>
                  <a:lnTo>
                    <a:pt x="97891" y="312420"/>
                  </a:lnTo>
                  <a:lnTo>
                    <a:pt x="93624" y="311150"/>
                  </a:lnTo>
                  <a:lnTo>
                    <a:pt x="90932" y="309880"/>
                  </a:lnTo>
                  <a:lnTo>
                    <a:pt x="87185" y="307340"/>
                  </a:lnTo>
                  <a:lnTo>
                    <a:pt x="85267" y="306070"/>
                  </a:lnTo>
                  <a:lnTo>
                    <a:pt x="81864" y="303530"/>
                  </a:lnTo>
                  <a:lnTo>
                    <a:pt x="86829" y="299720"/>
                  </a:lnTo>
                  <a:lnTo>
                    <a:pt x="94492" y="293370"/>
                  </a:lnTo>
                  <a:lnTo>
                    <a:pt x="96683" y="290830"/>
                  </a:lnTo>
                  <a:lnTo>
                    <a:pt x="54254" y="290830"/>
                  </a:lnTo>
                  <a:lnTo>
                    <a:pt x="51473" y="289560"/>
                  </a:lnTo>
                  <a:lnTo>
                    <a:pt x="28811" y="255270"/>
                  </a:lnTo>
                  <a:lnTo>
                    <a:pt x="28957" y="247650"/>
                  </a:lnTo>
                  <a:lnTo>
                    <a:pt x="52425" y="212090"/>
                  </a:lnTo>
                  <a:lnTo>
                    <a:pt x="58089" y="209550"/>
                  </a:lnTo>
                  <a:lnTo>
                    <a:pt x="95148" y="209550"/>
                  </a:lnTo>
                  <a:lnTo>
                    <a:pt x="93713" y="208280"/>
                  </a:lnTo>
                  <a:lnTo>
                    <a:pt x="89623" y="204470"/>
                  </a:lnTo>
                  <a:lnTo>
                    <a:pt x="87439" y="203200"/>
                  </a:lnTo>
                  <a:lnTo>
                    <a:pt x="83616" y="200660"/>
                  </a:lnTo>
                  <a:lnTo>
                    <a:pt x="83616" y="111760"/>
                  </a:lnTo>
                  <a:close/>
                </a:path>
                <a:path w="432434" h="431800">
                  <a:moveTo>
                    <a:pt x="137721" y="231140"/>
                  </a:moveTo>
                  <a:lnTo>
                    <a:pt x="109042" y="231140"/>
                  </a:lnTo>
                  <a:lnTo>
                    <a:pt x="112356" y="232410"/>
                  </a:lnTo>
                  <a:lnTo>
                    <a:pt x="115227" y="233680"/>
                  </a:lnTo>
                  <a:lnTo>
                    <a:pt x="117487" y="233680"/>
                  </a:lnTo>
                  <a:lnTo>
                    <a:pt x="119672" y="234950"/>
                  </a:lnTo>
                  <a:lnTo>
                    <a:pt x="123672" y="238760"/>
                  </a:lnTo>
                  <a:lnTo>
                    <a:pt x="126377" y="241300"/>
                  </a:lnTo>
                  <a:lnTo>
                    <a:pt x="131687" y="247650"/>
                  </a:lnTo>
                  <a:lnTo>
                    <a:pt x="135467" y="255270"/>
                  </a:lnTo>
                  <a:lnTo>
                    <a:pt x="137729" y="262890"/>
                  </a:lnTo>
                  <a:lnTo>
                    <a:pt x="138480" y="271780"/>
                  </a:lnTo>
                  <a:lnTo>
                    <a:pt x="137729" y="281940"/>
                  </a:lnTo>
                  <a:lnTo>
                    <a:pt x="114617" y="312420"/>
                  </a:lnTo>
                  <a:lnTo>
                    <a:pt x="105651" y="312420"/>
                  </a:lnTo>
                  <a:lnTo>
                    <a:pt x="99377" y="313690"/>
                  </a:lnTo>
                  <a:lnTo>
                    <a:pt x="137337" y="313690"/>
                  </a:lnTo>
                  <a:lnTo>
                    <a:pt x="138752" y="312420"/>
                  </a:lnTo>
                  <a:lnTo>
                    <a:pt x="146516" y="300990"/>
                  </a:lnTo>
                  <a:lnTo>
                    <a:pt x="151549" y="288290"/>
                  </a:lnTo>
                  <a:lnTo>
                    <a:pt x="152768" y="283210"/>
                  </a:lnTo>
                  <a:lnTo>
                    <a:pt x="153289" y="278130"/>
                  </a:lnTo>
                  <a:lnTo>
                    <a:pt x="153181" y="270510"/>
                  </a:lnTo>
                  <a:lnTo>
                    <a:pt x="152318" y="260350"/>
                  </a:lnTo>
                  <a:lnTo>
                    <a:pt x="149313" y="248920"/>
                  </a:lnTo>
                  <a:lnTo>
                    <a:pt x="144137" y="238760"/>
                  </a:lnTo>
                  <a:lnTo>
                    <a:pt x="137721" y="231140"/>
                  </a:lnTo>
                  <a:close/>
                </a:path>
                <a:path w="432434" h="431800">
                  <a:moveTo>
                    <a:pt x="69672" y="243840"/>
                  </a:moveTo>
                  <a:lnTo>
                    <a:pt x="55740" y="243840"/>
                  </a:lnTo>
                  <a:lnTo>
                    <a:pt x="55686" y="285750"/>
                  </a:lnTo>
                  <a:lnTo>
                    <a:pt x="55473" y="290830"/>
                  </a:lnTo>
                  <a:lnTo>
                    <a:pt x="69938" y="290830"/>
                  </a:lnTo>
                  <a:lnTo>
                    <a:pt x="69725" y="285750"/>
                  </a:lnTo>
                  <a:lnTo>
                    <a:pt x="69672" y="243840"/>
                  </a:lnTo>
                  <a:close/>
                </a:path>
                <a:path w="432434" h="431800">
                  <a:moveTo>
                    <a:pt x="95148" y="209550"/>
                  </a:moveTo>
                  <a:lnTo>
                    <a:pt x="69583" y="209550"/>
                  </a:lnTo>
                  <a:lnTo>
                    <a:pt x="75336" y="213360"/>
                  </a:lnTo>
                  <a:lnTo>
                    <a:pt x="81986" y="217170"/>
                  </a:lnTo>
                  <a:lnTo>
                    <a:pt x="87976" y="223520"/>
                  </a:lnTo>
                  <a:lnTo>
                    <a:pt x="92742" y="231140"/>
                  </a:lnTo>
                  <a:lnTo>
                    <a:pt x="95719" y="240030"/>
                  </a:lnTo>
                  <a:lnTo>
                    <a:pt x="97028" y="245110"/>
                  </a:lnTo>
                  <a:lnTo>
                    <a:pt x="96850" y="257810"/>
                  </a:lnTo>
                  <a:lnTo>
                    <a:pt x="73939" y="289560"/>
                  </a:lnTo>
                  <a:lnTo>
                    <a:pt x="71158" y="290830"/>
                  </a:lnTo>
                  <a:lnTo>
                    <a:pt x="96683" y="290830"/>
                  </a:lnTo>
                  <a:lnTo>
                    <a:pt x="101066" y="285750"/>
                  </a:lnTo>
                  <a:lnTo>
                    <a:pt x="106250" y="276860"/>
                  </a:lnTo>
                  <a:lnTo>
                    <a:pt x="109740" y="266700"/>
                  </a:lnTo>
                  <a:lnTo>
                    <a:pt x="111166" y="259080"/>
                  </a:lnTo>
                  <a:lnTo>
                    <a:pt x="111484" y="251460"/>
                  </a:lnTo>
                  <a:lnTo>
                    <a:pt x="111443" y="248920"/>
                  </a:lnTo>
                  <a:lnTo>
                    <a:pt x="110880" y="241300"/>
                  </a:lnTo>
                  <a:lnTo>
                    <a:pt x="109220" y="232410"/>
                  </a:lnTo>
                  <a:lnTo>
                    <a:pt x="108788" y="231140"/>
                  </a:lnTo>
                  <a:lnTo>
                    <a:pt x="137721" y="231140"/>
                  </a:lnTo>
                  <a:lnTo>
                    <a:pt x="136652" y="229870"/>
                  </a:lnTo>
                  <a:lnTo>
                    <a:pt x="129946" y="223520"/>
                  </a:lnTo>
                  <a:lnTo>
                    <a:pt x="139357" y="223520"/>
                  </a:lnTo>
                  <a:lnTo>
                    <a:pt x="139357" y="220980"/>
                  </a:lnTo>
                  <a:lnTo>
                    <a:pt x="123939" y="220980"/>
                  </a:lnTo>
                  <a:lnTo>
                    <a:pt x="118364" y="218440"/>
                  </a:lnTo>
                  <a:lnTo>
                    <a:pt x="111480" y="215900"/>
                  </a:lnTo>
                  <a:lnTo>
                    <a:pt x="101815" y="215900"/>
                  </a:lnTo>
                  <a:lnTo>
                    <a:pt x="96583" y="210820"/>
                  </a:lnTo>
                  <a:lnTo>
                    <a:pt x="95148" y="209550"/>
                  </a:lnTo>
                  <a:close/>
                </a:path>
                <a:path w="432434" h="431800">
                  <a:moveTo>
                    <a:pt x="139357" y="209550"/>
                  </a:moveTo>
                  <a:lnTo>
                    <a:pt x="125412" y="209550"/>
                  </a:lnTo>
                  <a:lnTo>
                    <a:pt x="125412" y="220980"/>
                  </a:lnTo>
                  <a:lnTo>
                    <a:pt x="139357" y="220980"/>
                  </a:lnTo>
                  <a:lnTo>
                    <a:pt x="139357" y="209550"/>
                  </a:lnTo>
                  <a:close/>
                </a:path>
                <a:path w="432434" h="431800">
                  <a:moveTo>
                    <a:pt x="404126" y="181610"/>
                  </a:moveTo>
                  <a:lnTo>
                    <a:pt x="278714" y="181610"/>
                  </a:lnTo>
                  <a:lnTo>
                    <a:pt x="278714" y="209550"/>
                  </a:lnTo>
                  <a:lnTo>
                    <a:pt x="292646" y="209550"/>
                  </a:lnTo>
                  <a:lnTo>
                    <a:pt x="292646" y="195580"/>
                  </a:lnTo>
                  <a:lnTo>
                    <a:pt x="404126" y="195580"/>
                  </a:lnTo>
                  <a:lnTo>
                    <a:pt x="404126" y="181610"/>
                  </a:lnTo>
                  <a:close/>
                </a:path>
                <a:path w="432434" h="431800">
                  <a:moveTo>
                    <a:pt x="404126" y="195580"/>
                  </a:moveTo>
                  <a:lnTo>
                    <a:pt x="390194" y="195580"/>
                  </a:lnTo>
                  <a:lnTo>
                    <a:pt x="390194" y="209550"/>
                  </a:lnTo>
                  <a:lnTo>
                    <a:pt x="404126" y="209550"/>
                  </a:lnTo>
                  <a:lnTo>
                    <a:pt x="404126" y="195580"/>
                  </a:lnTo>
                  <a:close/>
                </a:path>
                <a:path w="432434" h="431800">
                  <a:moveTo>
                    <a:pt x="334164" y="44450"/>
                  </a:moveTo>
                  <a:lnTo>
                    <a:pt x="320344" y="44450"/>
                  </a:lnTo>
                  <a:lnTo>
                    <a:pt x="320392" y="48260"/>
                  </a:lnTo>
                  <a:lnTo>
                    <a:pt x="320509" y="181610"/>
                  </a:lnTo>
                  <a:lnTo>
                    <a:pt x="334454" y="181610"/>
                  </a:lnTo>
                  <a:lnTo>
                    <a:pt x="334334" y="64770"/>
                  </a:lnTo>
                  <a:lnTo>
                    <a:pt x="334216" y="48260"/>
                  </a:lnTo>
                  <a:lnTo>
                    <a:pt x="334164" y="44450"/>
                  </a:lnTo>
                  <a:close/>
                </a:path>
                <a:path w="432434" h="431800">
                  <a:moveTo>
                    <a:pt x="390194" y="139700"/>
                  </a:moveTo>
                  <a:lnTo>
                    <a:pt x="348386" y="139700"/>
                  </a:lnTo>
                  <a:lnTo>
                    <a:pt x="348386" y="181610"/>
                  </a:lnTo>
                  <a:lnTo>
                    <a:pt x="362318" y="181610"/>
                  </a:lnTo>
                  <a:lnTo>
                    <a:pt x="362318" y="153670"/>
                  </a:lnTo>
                  <a:lnTo>
                    <a:pt x="390194" y="153670"/>
                  </a:lnTo>
                  <a:lnTo>
                    <a:pt x="390194" y="139700"/>
                  </a:lnTo>
                  <a:close/>
                </a:path>
                <a:path w="432434" h="431800">
                  <a:moveTo>
                    <a:pt x="390194" y="153670"/>
                  </a:moveTo>
                  <a:lnTo>
                    <a:pt x="376262" y="153670"/>
                  </a:lnTo>
                  <a:lnTo>
                    <a:pt x="376262" y="181610"/>
                  </a:lnTo>
                  <a:lnTo>
                    <a:pt x="390194" y="181610"/>
                  </a:lnTo>
                  <a:lnTo>
                    <a:pt x="390194" y="153670"/>
                  </a:lnTo>
                  <a:close/>
                </a:path>
                <a:path w="432434" h="431800">
                  <a:moveTo>
                    <a:pt x="376262" y="111760"/>
                  </a:moveTo>
                  <a:lnTo>
                    <a:pt x="362318" y="111760"/>
                  </a:lnTo>
                  <a:lnTo>
                    <a:pt x="362318" y="139700"/>
                  </a:lnTo>
                  <a:lnTo>
                    <a:pt x="376262" y="139700"/>
                  </a:lnTo>
                  <a:lnTo>
                    <a:pt x="376262" y="111760"/>
                  </a:lnTo>
                  <a:close/>
                </a:path>
                <a:path w="432434" h="431800">
                  <a:moveTo>
                    <a:pt x="264769" y="0"/>
                  </a:moveTo>
                  <a:lnTo>
                    <a:pt x="250837" y="0"/>
                  </a:lnTo>
                  <a:lnTo>
                    <a:pt x="250837" y="43180"/>
                  </a:lnTo>
                  <a:lnTo>
                    <a:pt x="243090" y="44450"/>
                  </a:lnTo>
                  <a:lnTo>
                    <a:pt x="236905" y="45720"/>
                  </a:lnTo>
                  <a:lnTo>
                    <a:pt x="313813" y="45720"/>
                  </a:lnTo>
                  <a:lnTo>
                    <a:pt x="320344" y="44450"/>
                  </a:lnTo>
                  <a:lnTo>
                    <a:pt x="334164" y="44450"/>
                  </a:lnTo>
                  <a:lnTo>
                    <a:pt x="334113" y="40640"/>
                  </a:lnTo>
                  <a:lnTo>
                    <a:pt x="264769" y="40640"/>
                  </a:lnTo>
                  <a:lnTo>
                    <a:pt x="264769" y="0"/>
                  </a:lnTo>
                  <a:close/>
                </a:path>
                <a:path w="432434" h="431800">
                  <a:moveTo>
                    <a:pt x="292646" y="13970"/>
                  </a:moveTo>
                  <a:lnTo>
                    <a:pt x="278714" y="13970"/>
                  </a:lnTo>
                  <a:lnTo>
                    <a:pt x="278714" y="38100"/>
                  </a:lnTo>
                  <a:lnTo>
                    <a:pt x="264769" y="40640"/>
                  </a:lnTo>
                  <a:lnTo>
                    <a:pt x="334113" y="40640"/>
                  </a:lnTo>
                  <a:lnTo>
                    <a:pt x="334027" y="34290"/>
                  </a:lnTo>
                  <a:lnTo>
                    <a:pt x="292989" y="34290"/>
                  </a:lnTo>
                  <a:lnTo>
                    <a:pt x="292760" y="31750"/>
                  </a:lnTo>
                  <a:lnTo>
                    <a:pt x="292646" y="13970"/>
                  </a:lnTo>
                  <a:close/>
                </a:path>
                <a:path w="432434" h="431800">
                  <a:moveTo>
                    <a:pt x="333756" y="26670"/>
                  </a:moveTo>
                  <a:lnTo>
                    <a:pt x="333324" y="26670"/>
                  </a:lnTo>
                  <a:lnTo>
                    <a:pt x="324256" y="27940"/>
                  </a:lnTo>
                  <a:lnTo>
                    <a:pt x="302831" y="33020"/>
                  </a:lnTo>
                  <a:lnTo>
                    <a:pt x="293776" y="34290"/>
                  </a:lnTo>
                  <a:lnTo>
                    <a:pt x="334027" y="34290"/>
                  </a:lnTo>
                  <a:lnTo>
                    <a:pt x="333908" y="30480"/>
                  </a:lnTo>
                  <a:lnTo>
                    <a:pt x="333756" y="266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9032" y="1795049"/>
              <a:ext cx="97549" cy="26478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1087539" y="1116773"/>
              <a:ext cx="5368925" cy="1355725"/>
            </a:xfrm>
            <a:custGeom>
              <a:avLst/>
              <a:gdLst/>
              <a:ahLst/>
              <a:cxnLst/>
              <a:rect l="l" t="t" r="r" b="b"/>
              <a:pathLst>
                <a:path w="5368925" h="1355725">
                  <a:moveTo>
                    <a:pt x="13931" y="775830"/>
                  </a:moveTo>
                  <a:lnTo>
                    <a:pt x="0" y="775830"/>
                  </a:lnTo>
                  <a:lnTo>
                    <a:pt x="0" y="782802"/>
                  </a:lnTo>
                  <a:lnTo>
                    <a:pt x="0" y="789774"/>
                  </a:lnTo>
                  <a:lnTo>
                    <a:pt x="13931" y="789774"/>
                  </a:lnTo>
                  <a:lnTo>
                    <a:pt x="13931" y="775830"/>
                  </a:lnTo>
                  <a:close/>
                </a:path>
                <a:path w="5368925" h="1355725">
                  <a:moveTo>
                    <a:pt x="13931" y="747953"/>
                  </a:moveTo>
                  <a:lnTo>
                    <a:pt x="0" y="747953"/>
                  </a:lnTo>
                  <a:lnTo>
                    <a:pt x="0" y="754926"/>
                  </a:lnTo>
                  <a:lnTo>
                    <a:pt x="0" y="761898"/>
                  </a:lnTo>
                  <a:lnTo>
                    <a:pt x="13931" y="761898"/>
                  </a:lnTo>
                  <a:lnTo>
                    <a:pt x="13931" y="747953"/>
                  </a:lnTo>
                  <a:close/>
                </a:path>
                <a:path w="5368925" h="1355725">
                  <a:moveTo>
                    <a:pt x="13931" y="720090"/>
                  </a:moveTo>
                  <a:lnTo>
                    <a:pt x="0" y="720090"/>
                  </a:lnTo>
                  <a:lnTo>
                    <a:pt x="0" y="727062"/>
                  </a:lnTo>
                  <a:lnTo>
                    <a:pt x="0" y="734034"/>
                  </a:lnTo>
                  <a:lnTo>
                    <a:pt x="13931" y="734034"/>
                  </a:lnTo>
                  <a:lnTo>
                    <a:pt x="13931" y="720090"/>
                  </a:lnTo>
                  <a:close/>
                </a:path>
                <a:path w="5368925" h="1355725">
                  <a:moveTo>
                    <a:pt x="41808" y="775830"/>
                  </a:moveTo>
                  <a:lnTo>
                    <a:pt x="27876" y="775830"/>
                  </a:lnTo>
                  <a:lnTo>
                    <a:pt x="27876" y="782802"/>
                  </a:lnTo>
                  <a:lnTo>
                    <a:pt x="27876" y="789774"/>
                  </a:lnTo>
                  <a:lnTo>
                    <a:pt x="41808" y="789774"/>
                  </a:lnTo>
                  <a:lnTo>
                    <a:pt x="41808" y="775830"/>
                  </a:lnTo>
                  <a:close/>
                </a:path>
                <a:path w="5368925" h="1355725">
                  <a:moveTo>
                    <a:pt x="41808" y="747953"/>
                  </a:moveTo>
                  <a:lnTo>
                    <a:pt x="27876" y="747953"/>
                  </a:lnTo>
                  <a:lnTo>
                    <a:pt x="27876" y="754926"/>
                  </a:lnTo>
                  <a:lnTo>
                    <a:pt x="27876" y="761898"/>
                  </a:lnTo>
                  <a:lnTo>
                    <a:pt x="41808" y="761898"/>
                  </a:lnTo>
                  <a:lnTo>
                    <a:pt x="41808" y="747953"/>
                  </a:lnTo>
                  <a:close/>
                </a:path>
                <a:path w="5368925" h="1355725">
                  <a:moveTo>
                    <a:pt x="41808" y="720090"/>
                  </a:moveTo>
                  <a:lnTo>
                    <a:pt x="27876" y="720090"/>
                  </a:lnTo>
                  <a:lnTo>
                    <a:pt x="27876" y="727062"/>
                  </a:lnTo>
                  <a:lnTo>
                    <a:pt x="27876" y="734034"/>
                  </a:lnTo>
                  <a:lnTo>
                    <a:pt x="41808" y="734034"/>
                  </a:lnTo>
                  <a:lnTo>
                    <a:pt x="41808" y="720090"/>
                  </a:lnTo>
                  <a:close/>
                </a:path>
                <a:path w="5368925" h="1355725">
                  <a:moveTo>
                    <a:pt x="69672" y="803706"/>
                  </a:moveTo>
                  <a:lnTo>
                    <a:pt x="55740" y="803706"/>
                  </a:lnTo>
                  <a:lnTo>
                    <a:pt x="55740" y="810679"/>
                  </a:lnTo>
                  <a:lnTo>
                    <a:pt x="55740" y="817651"/>
                  </a:lnTo>
                  <a:lnTo>
                    <a:pt x="69672" y="817651"/>
                  </a:lnTo>
                  <a:lnTo>
                    <a:pt x="69672" y="803706"/>
                  </a:lnTo>
                  <a:close/>
                </a:path>
                <a:path w="5368925" h="1355725">
                  <a:moveTo>
                    <a:pt x="69672" y="775830"/>
                  </a:moveTo>
                  <a:lnTo>
                    <a:pt x="55740" y="775830"/>
                  </a:lnTo>
                  <a:lnTo>
                    <a:pt x="55740" y="782802"/>
                  </a:lnTo>
                  <a:lnTo>
                    <a:pt x="55740" y="789774"/>
                  </a:lnTo>
                  <a:lnTo>
                    <a:pt x="69672" y="789774"/>
                  </a:lnTo>
                  <a:lnTo>
                    <a:pt x="69672" y="775830"/>
                  </a:lnTo>
                  <a:close/>
                </a:path>
                <a:path w="5368925" h="1355725">
                  <a:moveTo>
                    <a:pt x="69672" y="747953"/>
                  </a:moveTo>
                  <a:lnTo>
                    <a:pt x="55740" y="747953"/>
                  </a:lnTo>
                  <a:lnTo>
                    <a:pt x="55740" y="754926"/>
                  </a:lnTo>
                  <a:lnTo>
                    <a:pt x="55740" y="761898"/>
                  </a:lnTo>
                  <a:lnTo>
                    <a:pt x="69672" y="761898"/>
                  </a:lnTo>
                  <a:lnTo>
                    <a:pt x="69672" y="747953"/>
                  </a:lnTo>
                  <a:close/>
                </a:path>
                <a:path w="5368925" h="1355725">
                  <a:moveTo>
                    <a:pt x="69672" y="720090"/>
                  </a:moveTo>
                  <a:lnTo>
                    <a:pt x="55740" y="720090"/>
                  </a:lnTo>
                  <a:lnTo>
                    <a:pt x="55740" y="727062"/>
                  </a:lnTo>
                  <a:lnTo>
                    <a:pt x="55740" y="734034"/>
                  </a:lnTo>
                  <a:lnTo>
                    <a:pt x="69672" y="734034"/>
                  </a:lnTo>
                  <a:lnTo>
                    <a:pt x="69672" y="720090"/>
                  </a:lnTo>
                  <a:close/>
                </a:path>
                <a:path w="5368925" h="1355725">
                  <a:moveTo>
                    <a:pt x="5368455" y="0"/>
                  </a:moveTo>
                  <a:lnTo>
                    <a:pt x="4327360" y="0"/>
                  </a:lnTo>
                  <a:lnTo>
                    <a:pt x="4327360" y="1355585"/>
                  </a:lnTo>
                  <a:lnTo>
                    <a:pt x="5368455" y="1355585"/>
                  </a:lnTo>
                  <a:lnTo>
                    <a:pt x="53684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1710491" y="1057941"/>
            <a:ext cx="3310254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600" spc="60" b="1">
                <a:solidFill>
                  <a:srgbClr val="3763AF"/>
                </a:solidFill>
                <a:latin typeface="Trebuchet MS"/>
                <a:cs typeface="Trebuchet MS"/>
              </a:rPr>
              <a:t>Си</a:t>
            </a:r>
            <a:r>
              <a:rPr dirty="0" sz="1600" spc="35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5" b="1">
                <a:solidFill>
                  <a:srgbClr val="3763AF"/>
                </a:solidFill>
                <a:latin typeface="Trebuchet MS"/>
                <a:cs typeface="Trebuchet MS"/>
              </a:rPr>
              <a:t>ема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ф</a:t>
            </a:r>
            <a:r>
              <a:rPr dirty="0" sz="1600" spc="-9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1600" spc="125" b="1">
                <a:solidFill>
                  <a:srgbClr val="3763AF"/>
                </a:solidFill>
                <a:latin typeface="Trebuchet MS"/>
                <a:cs typeface="Trebuchet MS"/>
              </a:rPr>
              <a:t>о-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45" b="1">
                <a:solidFill>
                  <a:srgbClr val="3763AF"/>
                </a:solidFill>
                <a:latin typeface="Trebuchet MS"/>
                <a:cs typeface="Trebuchet MS"/>
              </a:rPr>
              <a:t>ви</a:t>
            </a:r>
            <a:r>
              <a:rPr dirty="0" sz="1600" spc="-8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1600" spc="-10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1600" b="1">
                <a:solidFill>
                  <a:srgbClr val="3763AF"/>
                </a:solidFill>
                <a:latin typeface="Trebuchet MS"/>
                <a:cs typeface="Trebuchet MS"/>
              </a:rPr>
              <a:t>оаналитики  </a:t>
            </a:r>
            <a:r>
              <a:rPr dirty="0" sz="1600" spc="55" b="1">
                <a:solidFill>
                  <a:srgbClr val="3763AF"/>
                </a:solidFill>
                <a:latin typeface="Trebuchet MS"/>
                <a:cs typeface="Trebuchet MS"/>
              </a:rPr>
              <a:t>на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25" b="1">
                <a:solidFill>
                  <a:srgbClr val="3763AF"/>
                </a:solidFill>
                <a:latin typeface="Trebuchet MS"/>
                <a:cs typeface="Trebuchet MS"/>
              </a:rPr>
              <a:t>объектах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10" b="1">
                <a:solidFill>
                  <a:srgbClr val="3763AF"/>
                </a:solidFill>
                <a:latin typeface="Trebuchet MS"/>
                <a:cs typeface="Trebuchet MS"/>
              </a:rPr>
              <a:t>обращения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30" b="1">
                <a:solidFill>
                  <a:srgbClr val="3763AF"/>
                </a:solidFill>
                <a:latin typeface="Trebuchet MS"/>
                <a:cs typeface="Trebuchet MS"/>
              </a:rPr>
              <a:t>с</a:t>
            </a:r>
            <a:r>
              <a:rPr dirty="0" sz="1600" spc="-9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600" spc="-75" b="1">
                <a:solidFill>
                  <a:srgbClr val="3763AF"/>
                </a:solidFill>
                <a:latin typeface="Trebuchet MS"/>
                <a:cs typeface="Trebuchet MS"/>
              </a:rPr>
              <a:t>ТКО*</a:t>
            </a:r>
            <a:endParaRPr sz="1600">
              <a:latin typeface="Trebuchet MS"/>
              <a:cs typeface="Trebuchet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9998" y="2562351"/>
            <a:ext cx="2892425" cy="80073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b="1">
                <a:solidFill>
                  <a:srgbClr val="3763AF"/>
                </a:solidFill>
                <a:latin typeface="Trebuchet MS"/>
                <a:cs typeface="Trebuchet MS"/>
              </a:rPr>
              <a:t>поставщик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П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6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«Ме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аФон»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882047" y="2562351"/>
            <a:ext cx="1443355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проблема</a:t>
            </a:r>
            <a:endParaRPr sz="1000">
              <a:latin typeface="Trebuchet MS"/>
              <a:cs typeface="Trebuchet MS"/>
            </a:endParaRPr>
          </a:p>
          <a:p>
            <a:pPr marL="197485" marR="149225" indent="-108585">
              <a:lnSpc>
                <a:spcPct val="100000"/>
              </a:lnSpc>
              <a:spcBef>
                <a:spcPts val="875"/>
              </a:spcBef>
              <a:buChar char="•"/>
              <a:tabLst>
                <a:tab pos="198120" algn="l"/>
              </a:tabLst>
            </a:pPr>
            <a:r>
              <a:rPr dirty="0" sz="700" spc="50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ушение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правил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скл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дирования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утилизации  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8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(наличие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навалов  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м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60">
                <a:solidFill>
                  <a:srgbClr val="231F20"/>
                </a:solidFill>
                <a:latin typeface="Trebuchet MS"/>
                <a:cs typeface="Trebuchet MS"/>
              </a:rPr>
              <a:t>ора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вне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ейнера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 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вне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площадки)</a:t>
            </a:r>
            <a:endParaRPr sz="700">
              <a:latin typeface="Trebuchet MS"/>
              <a:cs typeface="Trebuchet MS"/>
            </a:endParaRPr>
          </a:p>
          <a:p>
            <a:pPr marL="197485" marR="269875" indent="-108585">
              <a:lnSpc>
                <a:spcPct val="100000"/>
              </a:lnSpc>
              <a:buChar char="•"/>
              <a:tabLst>
                <a:tab pos="198120" algn="l"/>
              </a:tabLst>
            </a:pP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Переп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лненно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ть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- 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тейнеров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из-за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несво- </a:t>
            </a:r>
            <a:r>
              <a:rPr dirty="0" sz="700" spc="-2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евременного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приезда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мусоровозов</a:t>
            </a:r>
            <a:endParaRPr sz="700">
              <a:latin typeface="Trebuchet MS"/>
              <a:cs typeface="Trebuchet MS"/>
            </a:endParaRPr>
          </a:p>
          <a:p>
            <a:pPr marL="197485" marR="122555" indent="-108585">
              <a:lnSpc>
                <a:spcPct val="100000"/>
              </a:lnSpc>
              <a:buChar char="•"/>
              <a:tabLst>
                <a:tab pos="198120" algn="l"/>
              </a:tabLst>
            </a:pPr>
            <a:r>
              <a:rPr dirty="0" sz="700" spc="10">
                <a:solidFill>
                  <a:srgbClr val="231F20"/>
                </a:solidFill>
                <a:latin typeface="Trebuchet MS"/>
                <a:cs typeface="Trebuchet MS"/>
              </a:rPr>
              <a:t>Наличие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факторов, </a:t>
            </a:r>
            <a:r>
              <a:rPr dirty="0" sz="700" spc="45">
                <a:solidFill>
                  <a:srgbClr val="231F20"/>
                </a:solidFill>
                <a:latin typeface="Trebuchet MS"/>
                <a:cs typeface="Trebuchet MS"/>
              </a:rPr>
              <a:t>пре- </a:t>
            </a:r>
            <a:r>
              <a:rPr dirty="0" sz="700" spc="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пя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25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3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ующих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ре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лярному  </a:t>
            </a:r>
            <a:r>
              <a:rPr dirty="0" sz="700" spc="3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35">
                <a:solidFill>
                  <a:srgbClr val="231F20"/>
                </a:solidFill>
                <a:latin typeface="Trebuchet MS"/>
                <a:cs typeface="Trebuchet MS"/>
              </a:rPr>
              <a:t>бо</a:t>
            </a:r>
            <a:r>
              <a:rPr dirty="0" sz="700" spc="2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выв</a:t>
            </a:r>
            <a:r>
              <a:rPr dirty="0" sz="700" spc="-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-8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9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414898" y="2562351"/>
            <a:ext cx="4485640" cy="169037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096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80"/>
              </a:spcBef>
            </a:pPr>
            <a:r>
              <a:rPr dirty="0" sz="1000" spc="5" b="1">
                <a:solidFill>
                  <a:srgbClr val="3763AF"/>
                </a:solidFill>
                <a:latin typeface="Trebuchet MS"/>
                <a:cs typeface="Trebuchet MS"/>
              </a:rPr>
              <a:t>решение</a:t>
            </a:r>
            <a:endParaRPr sz="1000">
              <a:latin typeface="Trebuchet MS"/>
              <a:cs typeface="Trebuchet MS"/>
            </a:endParaRPr>
          </a:p>
          <a:p>
            <a:pPr marL="89535">
              <a:lnSpc>
                <a:spcPct val="100000"/>
              </a:lnSpc>
              <a:spcBef>
                <a:spcPts val="850"/>
              </a:spcBef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основе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фото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видео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помощью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ИИ-алгоритмов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способна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распознавать: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тип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ейнера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(бак,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ун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800" spc="-105">
                <a:solidFill>
                  <a:srgbClr val="231F20"/>
                </a:solidFill>
                <a:latin typeface="Trebuchet MS"/>
                <a:cs typeface="Trebuchet MS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кл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а);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наличие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контейнере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мусора,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95">
                <a:solidFill>
                  <a:srgbClr val="231F20"/>
                </a:solidFill>
                <a:latin typeface="Trebuchet MS"/>
                <a:cs typeface="Trebuchet MS"/>
              </a:rPr>
              <a:t>т.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Trebuchet MS"/>
                <a:cs typeface="Trebuchet MS"/>
              </a:rPr>
              <a:t>ч.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уровень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наполненности;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наличие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мусора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вне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контейнера;</a:t>
            </a:r>
            <a:endParaRPr sz="800">
              <a:latin typeface="Trebuchet MS"/>
              <a:cs typeface="Trebuchet MS"/>
            </a:endParaRPr>
          </a:p>
          <a:p>
            <a:pPr marL="318135" indent="-229235">
              <a:lnSpc>
                <a:spcPct val="100000"/>
              </a:lnSpc>
              <a:buChar char="•"/>
              <a:tabLst>
                <a:tab pos="318135" algn="l"/>
                <a:tab pos="31877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наличие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транспортных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средств,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мешающих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проезду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мусоровозов.</a:t>
            </a:r>
            <a:endParaRPr sz="800">
              <a:latin typeface="Trebuchet MS"/>
              <a:cs typeface="Trebuchet MS"/>
            </a:endParaRPr>
          </a:p>
          <a:p>
            <a:pPr marL="89535" marR="309880">
              <a:lnSpc>
                <a:spcPct val="100000"/>
              </a:lnSpc>
              <a:spcBef>
                <a:spcPts val="285"/>
              </a:spcBef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Дополнительно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позволяет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определять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своевременность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прибытия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мусоровозов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за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счет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фиксации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транспорта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кадре,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9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также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благодаря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постоянному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мониторингу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объектов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обращения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ТКО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выявлять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нарушителей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обращению</a:t>
            </a:r>
            <a:endParaRPr sz="800">
              <a:latin typeface="Trebuchet MS"/>
              <a:cs typeface="Trebuchet MS"/>
            </a:endParaRPr>
          </a:p>
          <a:p>
            <a:pPr marL="89535" marR="553085">
              <a:lnSpc>
                <a:spcPct val="100000"/>
              </a:lnSpc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мусором.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перспективе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это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может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помочь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улучшить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экологическую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ситуацию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объекте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близлежащих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территориях.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9998" y="3451986"/>
            <a:ext cx="2892425" cy="800735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430"/>
              </a:spcBef>
            </a:pPr>
            <a:r>
              <a:rPr dirty="0" sz="1000" spc="-5" b="1">
                <a:solidFill>
                  <a:srgbClr val="3763AF"/>
                </a:solidFill>
                <a:latin typeface="Trebuchet MS"/>
                <a:cs typeface="Trebuchet MS"/>
              </a:rPr>
              <a:t>заказчик</a:t>
            </a:r>
            <a:endParaRPr sz="10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1200">
              <a:latin typeface="Trebuchet MS"/>
              <a:cs typeface="Trebuchet MS"/>
            </a:endParaRPr>
          </a:p>
          <a:p>
            <a:pPr marL="619760" marR="182245" indent="-48260">
              <a:lnSpc>
                <a:spcPct val="100000"/>
              </a:lnSpc>
              <a:spcBef>
                <a:spcPts val="1030"/>
              </a:spcBef>
              <a:tabLst>
                <a:tab pos="1690370" algn="l"/>
                <a:tab pos="1737360" algn="l"/>
              </a:tabLst>
            </a:pPr>
            <a:r>
              <a:rPr dirty="0" sz="700" spc="2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дмини</a:t>
            </a:r>
            <a:r>
              <a:rPr dirty="0" sz="700" spc="-2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трация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	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Мини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700" spc="15" b="1">
                <a:solidFill>
                  <a:srgbClr val="231F20"/>
                </a:solidFill>
                <a:latin typeface="Trebuchet MS"/>
                <a:cs typeface="Trebuchet MS"/>
              </a:rPr>
              <a:t>ер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тво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э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логии  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700" spc="-5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еревенс</a:t>
            </a:r>
            <a:r>
              <a:rPr dirty="0" sz="700" spc="-3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ое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		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Ч</a:t>
            </a:r>
            <a:r>
              <a:rPr dirty="0" sz="700" spc="-1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лябинс</a:t>
            </a:r>
            <a:r>
              <a:rPr dirty="0" sz="700" spc="-4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700" spc="-5" b="1">
                <a:solidFill>
                  <a:srgbClr val="231F20"/>
                </a:solidFill>
                <a:latin typeface="Trebuchet MS"/>
                <a:cs typeface="Trebuchet MS"/>
              </a:rPr>
              <a:t>ой</a:t>
            </a:r>
            <a:r>
              <a:rPr dirty="0" sz="7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700" spc="-10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700" spc="10" b="1">
                <a:solidFill>
                  <a:srgbClr val="231F20"/>
                </a:solidFill>
                <a:latin typeface="Trebuchet MS"/>
                <a:cs typeface="Trebuchet MS"/>
              </a:rPr>
              <a:t>ла</a:t>
            </a:r>
            <a:r>
              <a:rPr dirty="0" sz="7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700" spc="-20" b="1">
                <a:solidFill>
                  <a:srgbClr val="231F20"/>
                </a:solidFill>
                <a:latin typeface="Trebuchet MS"/>
                <a:cs typeface="Trebuchet MS"/>
              </a:rPr>
              <a:t>ти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990000" y="4390811"/>
            <a:ext cx="1930400" cy="506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45" b="1">
                <a:solidFill>
                  <a:srgbClr val="3763AF"/>
                </a:solidFill>
                <a:latin typeface="Trebuchet MS"/>
                <a:cs typeface="Trebuchet MS"/>
              </a:rPr>
              <a:t>эффекты</a:t>
            </a:r>
            <a:endParaRPr sz="1000">
              <a:latin typeface="Trebuchet MS"/>
              <a:cs typeface="Trebuchet MS"/>
            </a:endParaRPr>
          </a:p>
          <a:p>
            <a:pPr marL="69850" marR="5080">
              <a:lnSpc>
                <a:spcPct val="100000"/>
              </a:lnSpc>
              <a:spcBef>
                <a:spcPts val="905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точности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определения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навалов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0">
                <a:solidFill>
                  <a:srgbClr val="FFFFFF"/>
                </a:solidFill>
                <a:latin typeface="Trebuchet MS"/>
                <a:cs typeface="Trebuchet MS"/>
              </a:rPr>
              <a:t>мусора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302613" y="4658475"/>
            <a:ext cx="1866264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Увеличение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точности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определения</a:t>
            </a:r>
            <a:r>
              <a:rPr dirty="0" sz="700" spc="-3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времени </a:t>
            </a:r>
            <a:r>
              <a:rPr dirty="0" sz="700" spc="-19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приезда</a:t>
            </a:r>
            <a:r>
              <a:rPr dirty="0" sz="700" spc="-45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мусоровозов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525227" y="4658475"/>
            <a:ext cx="138874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Выя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ление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б</a:t>
            </a:r>
            <a:r>
              <a:rPr dirty="0" sz="700" spc="-55">
                <a:solidFill>
                  <a:srgbClr val="FFFFFF"/>
                </a:solidFill>
                <a:latin typeface="Trebuchet MS"/>
                <a:cs typeface="Trebuchet MS"/>
              </a:rPr>
              <a:t>ъ</a:t>
            </a:r>
            <a:r>
              <a:rPr dirty="0" sz="700">
                <a:solidFill>
                  <a:srgbClr val="FFFFFF"/>
                </a:solidFill>
                <a:latin typeface="Trebuchet MS"/>
                <a:cs typeface="Trebuchet MS"/>
              </a:rPr>
              <a:t>ек</a:t>
            </a:r>
            <a:r>
              <a:rPr dirty="0" sz="700" spc="-1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1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в</a:t>
            </a:r>
            <a:r>
              <a:rPr dirty="0" sz="700" spc="-90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мешающих  </a:t>
            </a:r>
            <a:r>
              <a:rPr dirty="0" sz="700" spc="-5">
                <a:solidFill>
                  <a:srgbClr val="FFFFFF"/>
                </a:solidFill>
                <a:latin typeface="Trebuchet MS"/>
                <a:cs typeface="Trebuchet MS"/>
              </a:rPr>
              <a:t>выв</a:t>
            </a:r>
            <a:r>
              <a:rPr dirty="0" sz="700" spc="-20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з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у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-85">
                <a:solidFill>
                  <a:srgbClr val="FFFFFF"/>
                </a:solidFill>
                <a:latin typeface="Trebuchet MS"/>
                <a:cs typeface="Trebuchet MS"/>
              </a:rPr>
              <a:t>К</a:t>
            </a:r>
            <a:r>
              <a:rPr dirty="0" sz="700" spc="5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-90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700" spc="3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700" spc="20">
                <a:solidFill>
                  <a:srgbClr val="FFFFFF"/>
                </a:solidFill>
                <a:latin typeface="Trebuchet MS"/>
                <a:cs typeface="Trebuchet MS"/>
              </a:rPr>
              <a:t>чно</a:t>
            </a:r>
            <a:r>
              <a:rPr dirty="0" sz="700" spc="10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700" spc="5">
                <a:solidFill>
                  <a:srgbClr val="FFFFFF"/>
                </a:solidFill>
                <a:latin typeface="Trebuchet MS"/>
                <a:cs typeface="Trebuchet MS"/>
              </a:rPr>
              <a:t>тью</a:t>
            </a:r>
            <a:r>
              <a:rPr dirty="0" sz="700" spc="-4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rebuchet MS"/>
                <a:cs typeface="Trebuchet MS"/>
              </a:rPr>
              <a:t>д</a:t>
            </a:r>
            <a:r>
              <a:rPr dirty="0" sz="700" spc="45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60274" y="4998719"/>
            <a:ext cx="196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95%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302613" y="4998719"/>
            <a:ext cx="2070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FFFFFF"/>
                </a:solidFill>
                <a:latin typeface="Trebuchet MS"/>
                <a:cs typeface="Trebuchet MS"/>
              </a:rPr>
              <a:t>9</a:t>
            </a:r>
            <a:r>
              <a:rPr dirty="0" sz="800" spc="30" b="1">
                <a:solidFill>
                  <a:srgbClr val="FFFFFF"/>
                </a:solidFill>
                <a:latin typeface="Trebuchet MS"/>
                <a:cs typeface="Trebuchet MS"/>
              </a:rPr>
              <a:t>0%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525227" y="4998719"/>
            <a:ext cx="196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95%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414898" y="1116774"/>
            <a:ext cx="1041400" cy="13557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349250" marR="158750" indent="-183515">
              <a:lnSpc>
                <a:spcPct val="100000"/>
              </a:lnSpc>
            </a:pPr>
            <a:r>
              <a:rPr dirty="0" sz="800" spc="-7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омпь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ю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ерное 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зрение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5697870" y="1094320"/>
            <a:ext cx="4202430" cy="1355725"/>
            <a:chOff x="5697870" y="1094320"/>
            <a:chExt cx="4202430" cy="1355725"/>
          </a:xfrm>
        </p:grpSpPr>
        <p:sp>
          <p:nvSpPr>
            <p:cNvPr id="38" name="object 38"/>
            <p:cNvSpPr/>
            <p:nvPr/>
          </p:nvSpPr>
          <p:spPr>
            <a:xfrm>
              <a:off x="5807833" y="1356473"/>
              <a:ext cx="255270" cy="256540"/>
            </a:xfrm>
            <a:custGeom>
              <a:avLst/>
              <a:gdLst/>
              <a:ahLst/>
              <a:cxnLst/>
              <a:rect l="l" t="t" r="r" b="b"/>
              <a:pathLst>
                <a:path w="255270" h="256540">
                  <a:moveTo>
                    <a:pt x="115473" y="0"/>
                  </a:moveTo>
                  <a:lnTo>
                    <a:pt x="67211" y="14579"/>
                  </a:lnTo>
                  <a:lnTo>
                    <a:pt x="28747" y="46099"/>
                  </a:lnTo>
                  <a:lnTo>
                    <a:pt x="0" y="115993"/>
                  </a:lnTo>
                  <a:lnTo>
                    <a:pt x="4979" y="164990"/>
                  </a:lnTo>
                  <a:lnTo>
                    <a:pt x="27893" y="208560"/>
                  </a:lnTo>
                  <a:lnTo>
                    <a:pt x="67044" y="241068"/>
                  </a:lnTo>
                  <a:lnTo>
                    <a:pt x="111878" y="255420"/>
                  </a:lnTo>
                  <a:lnTo>
                    <a:pt x="127457" y="256384"/>
                  </a:lnTo>
                  <a:lnTo>
                    <a:pt x="136782" y="256041"/>
                  </a:lnTo>
                  <a:lnTo>
                    <a:pt x="188034" y="241205"/>
                  </a:lnTo>
                  <a:lnTo>
                    <a:pt x="194856" y="236660"/>
                  </a:lnTo>
                  <a:lnTo>
                    <a:pt x="137948" y="236660"/>
                  </a:lnTo>
                  <a:lnTo>
                    <a:pt x="116761" y="236632"/>
                  </a:lnTo>
                  <a:lnTo>
                    <a:pt x="76137" y="224152"/>
                  </a:lnTo>
                  <a:lnTo>
                    <a:pt x="42840" y="196504"/>
                  </a:lnTo>
                  <a:lnTo>
                    <a:pt x="23354" y="159447"/>
                  </a:lnTo>
                  <a:lnTo>
                    <a:pt x="19124" y="117772"/>
                  </a:lnTo>
                  <a:lnTo>
                    <a:pt x="31598" y="76273"/>
                  </a:lnTo>
                  <a:lnTo>
                    <a:pt x="58600" y="43291"/>
                  </a:lnTo>
                  <a:lnTo>
                    <a:pt x="96203" y="23301"/>
                  </a:lnTo>
                  <a:lnTo>
                    <a:pt x="127762" y="18615"/>
                  </a:lnTo>
                  <a:lnTo>
                    <a:pt x="192912" y="18615"/>
                  </a:lnTo>
                  <a:lnTo>
                    <a:pt x="188202" y="14703"/>
                  </a:lnTo>
                  <a:lnTo>
                    <a:pt x="164846" y="4947"/>
                  </a:lnTo>
                  <a:lnTo>
                    <a:pt x="140404" y="27"/>
                  </a:lnTo>
                  <a:lnTo>
                    <a:pt x="115473" y="0"/>
                  </a:lnTo>
                  <a:close/>
                </a:path>
                <a:path w="255270" h="256540">
                  <a:moveTo>
                    <a:pt x="192912" y="18615"/>
                  </a:moveTo>
                  <a:lnTo>
                    <a:pt x="127762" y="18615"/>
                  </a:lnTo>
                  <a:lnTo>
                    <a:pt x="141007" y="19434"/>
                  </a:lnTo>
                  <a:lnTo>
                    <a:pt x="154064" y="21883"/>
                  </a:lnTo>
                  <a:lnTo>
                    <a:pt x="212405" y="59269"/>
                  </a:lnTo>
                  <a:lnTo>
                    <a:pt x="231891" y="96331"/>
                  </a:lnTo>
                  <a:lnTo>
                    <a:pt x="236121" y="138010"/>
                  </a:lnTo>
                  <a:lnTo>
                    <a:pt x="223647" y="179511"/>
                  </a:lnTo>
                  <a:lnTo>
                    <a:pt x="196646" y="212493"/>
                  </a:lnTo>
                  <a:lnTo>
                    <a:pt x="159042" y="232483"/>
                  </a:lnTo>
                  <a:lnTo>
                    <a:pt x="137948" y="236660"/>
                  </a:lnTo>
                  <a:lnTo>
                    <a:pt x="194856" y="236660"/>
                  </a:lnTo>
                  <a:lnTo>
                    <a:pt x="208825" y="227354"/>
                  </a:lnTo>
                  <a:lnTo>
                    <a:pt x="226498" y="209685"/>
                  </a:lnTo>
                  <a:lnTo>
                    <a:pt x="240589" y="188579"/>
                  </a:lnTo>
                  <a:lnTo>
                    <a:pt x="255246" y="139788"/>
                  </a:lnTo>
                  <a:lnTo>
                    <a:pt x="250266" y="90787"/>
                  </a:lnTo>
                  <a:lnTo>
                    <a:pt x="227352" y="47213"/>
                  </a:lnTo>
                  <a:lnTo>
                    <a:pt x="192912" y="186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76445" y="1425183"/>
              <a:ext cx="118008" cy="118224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5697868" y="1336077"/>
              <a:ext cx="475615" cy="296545"/>
            </a:xfrm>
            <a:custGeom>
              <a:avLst/>
              <a:gdLst/>
              <a:ahLst/>
              <a:cxnLst/>
              <a:rect l="l" t="t" r="r" b="b"/>
              <a:pathLst>
                <a:path w="475614" h="296544">
                  <a:moveTo>
                    <a:pt x="118999" y="0"/>
                  </a:moveTo>
                  <a:lnTo>
                    <a:pt x="30365" y="0"/>
                  </a:lnTo>
                  <a:lnTo>
                    <a:pt x="30365" y="59105"/>
                  </a:lnTo>
                  <a:lnTo>
                    <a:pt x="49555" y="59105"/>
                  </a:lnTo>
                  <a:lnTo>
                    <a:pt x="49555" y="19189"/>
                  </a:lnTo>
                  <a:lnTo>
                    <a:pt x="118999" y="19189"/>
                  </a:lnTo>
                  <a:lnTo>
                    <a:pt x="118999" y="0"/>
                  </a:lnTo>
                  <a:close/>
                </a:path>
                <a:path w="475614" h="296544">
                  <a:moveTo>
                    <a:pt x="119011" y="277253"/>
                  </a:moveTo>
                  <a:lnTo>
                    <a:pt x="49568" y="277253"/>
                  </a:lnTo>
                  <a:lnTo>
                    <a:pt x="49568" y="237350"/>
                  </a:lnTo>
                  <a:lnTo>
                    <a:pt x="30365" y="237350"/>
                  </a:lnTo>
                  <a:lnTo>
                    <a:pt x="30365" y="296456"/>
                  </a:lnTo>
                  <a:lnTo>
                    <a:pt x="119011" y="296456"/>
                  </a:lnTo>
                  <a:lnTo>
                    <a:pt x="119011" y="277253"/>
                  </a:lnTo>
                  <a:close/>
                </a:path>
                <a:path w="475614" h="296544">
                  <a:moveTo>
                    <a:pt x="444792" y="237350"/>
                  </a:moveTo>
                  <a:lnTo>
                    <a:pt x="425589" y="237350"/>
                  </a:lnTo>
                  <a:lnTo>
                    <a:pt x="425589" y="277253"/>
                  </a:lnTo>
                  <a:lnTo>
                    <a:pt x="356146" y="277253"/>
                  </a:lnTo>
                  <a:lnTo>
                    <a:pt x="356146" y="296456"/>
                  </a:lnTo>
                  <a:lnTo>
                    <a:pt x="444792" y="296456"/>
                  </a:lnTo>
                  <a:lnTo>
                    <a:pt x="444792" y="237350"/>
                  </a:lnTo>
                  <a:close/>
                </a:path>
                <a:path w="475614" h="296544">
                  <a:moveTo>
                    <a:pt x="444792" y="0"/>
                  </a:moveTo>
                  <a:lnTo>
                    <a:pt x="356146" y="0"/>
                  </a:lnTo>
                  <a:lnTo>
                    <a:pt x="356146" y="19189"/>
                  </a:lnTo>
                  <a:lnTo>
                    <a:pt x="425589" y="19189"/>
                  </a:lnTo>
                  <a:lnTo>
                    <a:pt x="425589" y="59105"/>
                  </a:lnTo>
                  <a:lnTo>
                    <a:pt x="444792" y="59105"/>
                  </a:lnTo>
                  <a:lnTo>
                    <a:pt x="444792" y="0"/>
                  </a:lnTo>
                  <a:close/>
                </a:path>
                <a:path w="475614" h="296544">
                  <a:moveTo>
                    <a:pt x="475195" y="145580"/>
                  </a:moveTo>
                  <a:lnTo>
                    <a:pt x="472122" y="141986"/>
                  </a:lnTo>
                  <a:lnTo>
                    <a:pt x="462191" y="131203"/>
                  </a:lnTo>
                  <a:lnTo>
                    <a:pt x="451815" y="121323"/>
                  </a:lnTo>
                  <a:lnTo>
                    <a:pt x="451815" y="148234"/>
                  </a:lnTo>
                  <a:lnTo>
                    <a:pt x="427990" y="171246"/>
                  </a:lnTo>
                  <a:lnTo>
                    <a:pt x="388543" y="202628"/>
                  </a:lnTo>
                  <a:lnTo>
                    <a:pt x="336600" y="233197"/>
                  </a:lnTo>
                  <a:lnTo>
                    <a:pt x="275310" y="253771"/>
                  </a:lnTo>
                  <a:lnTo>
                    <a:pt x="236880" y="257454"/>
                  </a:lnTo>
                  <a:lnTo>
                    <a:pt x="176936" y="248386"/>
                  </a:lnTo>
                  <a:lnTo>
                    <a:pt x="123291" y="225907"/>
                  </a:lnTo>
                  <a:lnTo>
                    <a:pt x="78257" y="197027"/>
                  </a:lnTo>
                  <a:lnTo>
                    <a:pt x="44132" y="168783"/>
                  </a:lnTo>
                  <a:lnTo>
                    <a:pt x="23253" y="148221"/>
                  </a:lnTo>
                  <a:lnTo>
                    <a:pt x="44119" y="127635"/>
                  </a:lnTo>
                  <a:lnTo>
                    <a:pt x="78232" y="99390"/>
                  </a:lnTo>
                  <a:lnTo>
                    <a:pt x="123253" y="70523"/>
                  </a:lnTo>
                  <a:lnTo>
                    <a:pt x="176911" y="48044"/>
                  </a:lnTo>
                  <a:lnTo>
                    <a:pt x="236880" y="38989"/>
                  </a:lnTo>
                  <a:lnTo>
                    <a:pt x="296926" y="48044"/>
                  </a:lnTo>
                  <a:lnTo>
                    <a:pt x="350837" y="70535"/>
                  </a:lnTo>
                  <a:lnTo>
                    <a:pt x="396227" y="99415"/>
                  </a:lnTo>
                  <a:lnTo>
                    <a:pt x="430682" y="127647"/>
                  </a:lnTo>
                  <a:lnTo>
                    <a:pt x="451815" y="148234"/>
                  </a:lnTo>
                  <a:lnTo>
                    <a:pt x="451815" y="121323"/>
                  </a:lnTo>
                  <a:lnTo>
                    <a:pt x="437946" y="108089"/>
                  </a:lnTo>
                  <a:lnTo>
                    <a:pt x="401358" y="79019"/>
                  </a:lnTo>
                  <a:lnTo>
                    <a:pt x="354355" y="50368"/>
                  </a:lnTo>
                  <a:lnTo>
                    <a:pt x="325475" y="38989"/>
                  </a:lnTo>
                  <a:lnTo>
                    <a:pt x="298881" y="28498"/>
                  </a:lnTo>
                  <a:lnTo>
                    <a:pt x="236880" y="19799"/>
                  </a:lnTo>
                  <a:lnTo>
                    <a:pt x="174967" y="28498"/>
                  </a:lnTo>
                  <a:lnTo>
                    <a:pt x="119735" y="50380"/>
                  </a:lnTo>
                  <a:lnTo>
                    <a:pt x="73037" y="79044"/>
                  </a:lnTo>
                  <a:lnTo>
                    <a:pt x="36779" y="108127"/>
                  </a:lnTo>
                  <a:lnTo>
                    <a:pt x="2984" y="142036"/>
                  </a:lnTo>
                  <a:lnTo>
                    <a:pt x="0" y="145580"/>
                  </a:lnTo>
                  <a:lnTo>
                    <a:pt x="0" y="150876"/>
                  </a:lnTo>
                  <a:lnTo>
                    <a:pt x="36779" y="188328"/>
                  </a:lnTo>
                  <a:lnTo>
                    <a:pt x="73037" y="217411"/>
                  </a:lnTo>
                  <a:lnTo>
                    <a:pt x="119735" y="246075"/>
                  </a:lnTo>
                  <a:lnTo>
                    <a:pt x="174967" y="267944"/>
                  </a:lnTo>
                  <a:lnTo>
                    <a:pt x="236880" y="276656"/>
                  </a:lnTo>
                  <a:lnTo>
                    <a:pt x="247281" y="276402"/>
                  </a:lnTo>
                  <a:lnTo>
                    <a:pt x="325716" y="257454"/>
                  </a:lnTo>
                  <a:lnTo>
                    <a:pt x="393065" y="223100"/>
                  </a:lnTo>
                  <a:lnTo>
                    <a:pt x="434060" y="191719"/>
                  </a:lnTo>
                  <a:lnTo>
                    <a:pt x="472173" y="154419"/>
                  </a:lnTo>
                  <a:lnTo>
                    <a:pt x="475195" y="150876"/>
                  </a:lnTo>
                  <a:lnTo>
                    <a:pt x="475195" y="1455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8657996" y="1094320"/>
              <a:ext cx="1242060" cy="1355725"/>
            </a:xfrm>
            <a:custGeom>
              <a:avLst/>
              <a:gdLst/>
              <a:ahLst/>
              <a:cxnLst/>
              <a:rect l="l" t="t" r="r" b="b"/>
              <a:pathLst>
                <a:path w="1242059" h="1355725">
                  <a:moveTo>
                    <a:pt x="1241996" y="0"/>
                  </a:moveTo>
                  <a:lnTo>
                    <a:pt x="0" y="0"/>
                  </a:lnTo>
                  <a:lnTo>
                    <a:pt x="0" y="1355585"/>
                  </a:lnTo>
                  <a:lnTo>
                    <a:pt x="1241996" y="1355585"/>
                  </a:lnTo>
                  <a:lnTo>
                    <a:pt x="124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658000" y="1166588"/>
              <a:ext cx="1241999" cy="1241999"/>
            </a:xfrm>
            <a:prstGeom prst="rect">
              <a:avLst/>
            </a:prstGeom>
          </p:spPr>
        </p:pic>
      </p:grpSp>
      <p:sp>
        <p:nvSpPr>
          <p:cNvPr id="43" name="object 43"/>
          <p:cNvSpPr txBox="1"/>
          <p:nvPr/>
        </p:nvSpPr>
        <p:spPr>
          <a:xfrm>
            <a:off x="7668385" y="5095953"/>
            <a:ext cx="13690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231F20"/>
                </a:solidFill>
                <a:latin typeface="Trebuchet MS"/>
                <a:cs typeface="Trebuchet MS"/>
              </a:rPr>
              <a:t>*</a:t>
            </a:r>
            <a:r>
              <a:rPr dirty="0" sz="700" spc="-5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5">
                <a:solidFill>
                  <a:srgbClr val="231F20"/>
                </a:solidFill>
                <a:latin typeface="Trebuchet MS"/>
                <a:cs typeface="Trebuchet MS"/>
              </a:rPr>
              <a:t>твердые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 spc="-5">
                <a:solidFill>
                  <a:srgbClr val="231F20"/>
                </a:solidFill>
                <a:latin typeface="Trebuchet MS"/>
                <a:cs typeface="Trebuchet MS"/>
              </a:rPr>
              <a:t>коммунальные</a:t>
            </a:r>
            <a:r>
              <a:rPr dirty="0" sz="7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700">
                <a:solidFill>
                  <a:srgbClr val="231F20"/>
                </a:solidFill>
                <a:latin typeface="Trebuchet MS"/>
                <a:cs typeface="Trebuchet MS"/>
              </a:rPr>
              <a:t>отходы</a:t>
            </a:r>
            <a:endParaRPr sz="700">
              <a:latin typeface="Trebuchet MS"/>
              <a:cs typeface="Trebuchet MS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1728297" y="2863344"/>
            <a:ext cx="1235710" cy="219075"/>
            <a:chOff x="1728297" y="2863344"/>
            <a:chExt cx="1235710" cy="219075"/>
          </a:xfrm>
        </p:grpSpPr>
        <p:pic>
          <p:nvPicPr>
            <p:cNvPr id="45" name="object 4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28297" y="2863344"/>
              <a:ext cx="219455" cy="219050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2003023" y="2903172"/>
              <a:ext cx="960755" cy="131445"/>
            </a:xfrm>
            <a:custGeom>
              <a:avLst/>
              <a:gdLst/>
              <a:ahLst/>
              <a:cxnLst/>
              <a:rect l="l" t="t" r="r" b="b"/>
              <a:pathLst>
                <a:path w="960755" h="131444">
                  <a:moveTo>
                    <a:pt x="878230" y="19913"/>
                  </a:moveTo>
                  <a:lnTo>
                    <a:pt x="850188" y="19913"/>
                  </a:lnTo>
                  <a:lnTo>
                    <a:pt x="850188" y="129641"/>
                  </a:lnTo>
                  <a:lnTo>
                    <a:pt x="878230" y="129641"/>
                  </a:lnTo>
                  <a:lnTo>
                    <a:pt x="878230" y="85343"/>
                  </a:lnTo>
                  <a:lnTo>
                    <a:pt x="960729" y="85343"/>
                  </a:lnTo>
                  <a:lnTo>
                    <a:pt x="960729" y="61366"/>
                  </a:lnTo>
                  <a:lnTo>
                    <a:pt x="878230" y="61366"/>
                  </a:lnTo>
                  <a:lnTo>
                    <a:pt x="878230" y="19913"/>
                  </a:lnTo>
                  <a:close/>
                </a:path>
                <a:path w="960755" h="131444">
                  <a:moveTo>
                    <a:pt x="960729" y="85343"/>
                  </a:moveTo>
                  <a:lnTo>
                    <a:pt x="933500" y="85343"/>
                  </a:lnTo>
                  <a:lnTo>
                    <a:pt x="933500" y="129641"/>
                  </a:lnTo>
                  <a:lnTo>
                    <a:pt x="960729" y="129641"/>
                  </a:lnTo>
                  <a:lnTo>
                    <a:pt x="960729" y="85343"/>
                  </a:lnTo>
                  <a:close/>
                </a:path>
                <a:path w="960755" h="131444">
                  <a:moveTo>
                    <a:pt x="960729" y="19913"/>
                  </a:moveTo>
                  <a:lnTo>
                    <a:pt x="933500" y="19913"/>
                  </a:lnTo>
                  <a:lnTo>
                    <a:pt x="933500" y="61366"/>
                  </a:lnTo>
                  <a:lnTo>
                    <a:pt x="960729" y="61366"/>
                  </a:lnTo>
                  <a:lnTo>
                    <a:pt x="960729" y="19913"/>
                  </a:lnTo>
                  <a:close/>
                </a:path>
                <a:path w="960755" h="131444">
                  <a:moveTo>
                    <a:pt x="454355" y="17475"/>
                  </a:moveTo>
                  <a:lnTo>
                    <a:pt x="387705" y="130047"/>
                  </a:lnTo>
                  <a:lnTo>
                    <a:pt x="416966" y="130047"/>
                  </a:lnTo>
                  <a:lnTo>
                    <a:pt x="426720" y="106883"/>
                  </a:lnTo>
                  <a:lnTo>
                    <a:pt x="511723" y="106883"/>
                  </a:lnTo>
                  <a:lnTo>
                    <a:pt x="501390" y="84937"/>
                  </a:lnTo>
                  <a:lnTo>
                    <a:pt x="434441" y="84937"/>
                  </a:lnTo>
                  <a:lnTo>
                    <a:pt x="451104" y="44703"/>
                  </a:lnTo>
                  <a:lnTo>
                    <a:pt x="451916" y="43484"/>
                  </a:lnTo>
                  <a:lnTo>
                    <a:pt x="481873" y="43484"/>
                  </a:lnTo>
                  <a:lnTo>
                    <a:pt x="476707" y="32511"/>
                  </a:lnTo>
                  <a:lnTo>
                    <a:pt x="472586" y="26047"/>
                  </a:lnTo>
                  <a:lnTo>
                    <a:pt x="467207" y="21335"/>
                  </a:lnTo>
                  <a:lnTo>
                    <a:pt x="460990" y="18453"/>
                  </a:lnTo>
                  <a:lnTo>
                    <a:pt x="454355" y="17475"/>
                  </a:lnTo>
                  <a:close/>
                </a:path>
                <a:path w="960755" h="131444">
                  <a:moveTo>
                    <a:pt x="511723" y="106883"/>
                  </a:moveTo>
                  <a:lnTo>
                    <a:pt x="483616" y="106883"/>
                  </a:lnTo>
                  <a:lnTo>
                    <a:pt x="493369" y="130047"/>
                  </a:lnTo>
                  <a:lnTo>
                    <a:pt x="522630" y="130047"/>
                  </a:lnTo>
                  <a:lnTo>
                    <a:pt x="511723" y="106883"/>
                  </a:lnTo>
                  <a:close/>
                </a:path>
                <a:path w="960755" h="131444">
                  <a:moveTo>
                    <a:pt x="407212" y="19913"/>
                  </a:moveTo>
                  <a:lnTo>
                    <a:pt x="316179" y="19913"/>
                  </a:lnTo>
                  <a:lnTo>
                    <a:pt x="309799" y="27489"/>
                  </a:lnTo>
                  <a:lnTo>
                    <a:pt x="309676" y="129235"/>
                  </a:lnTo>
                  <a:lnTo>
                    <a:pt x="336499" y="129641"/>
                  </a:lnTo>
                  <a:lnTo>
                    <a:pt x="336499" y="44703"/>
                  </a:lnTo>
                  <a:lnTo>
                    <a:pt x="337718" y="43078"/>
                  </a:lnTo>
                  <a:lnTo>
                    <a:pt x="407212" y="43078"/>
                  </a:lnTo>
                  <a:lnTo>
                    <a:pt x="407212" y="19913"/>
                  </a:lnTo>
                  <a:close/>
                </a:path>
                <a:path w="960755" h="131444">
                  <a:moveTo>
                    <a:pt x="616915" y="115011"/>
                  </a:moveTo>
                  <a:lnTo>
                    <a:pt x="589686" y="115011"/>
                  </a:lnTo>
                  <a:lnTo>
                    <a:pt x="589686" y="129235"/>
                  </a:lnTo>
                  <a:lnTo>
                    <a:pt x="616915" y="129235"/>
                  </a:lnTo>
                  <a:lnTo>
                    <a:pt x="616915" y="115011"/>
                  </a:lnTo>
                  <a:close/>
                </a:path>
                <a:path w="960755" h="131444">
                  <a:moveTo>
                    <a:pt x="630326" y="2844"/>
                  </a:moveTo>
                  <a:lnTo>
                    <a:pt x="575868" y="2844"/>
                  </a:lnTo>
                  <a:lnTo>
                    <a:pt x="549833" y="6635"/>
                  </a:lnTo>
                  <a:lnTo>
                    <a:pt x="532180" y="17627"/>
                  </a:lnTo>
                  <a:lnTo>
                    <a:pt x="522147" y="35248"/>
                  </a:lnTo>
                  <a:lnTo>
                    <a:pt x="519027" y="58521"/>
                  </a:lnTo>
                  <a:lnTo>
                    <a:pt x="519097" y="65430"/>
                  </a:lnTo>
                  <a:lnTo>
                    <a:pt x="519785" y="69900"/>
                  </a:lnTo>
                  <a:lnTo>
                    <a:pt x="520192" y="74371"/>
                  </a:lnTo>
                  <a:lnTo>
                    <a:pt x="525716" y="91351"/>
                  </a:lnTo>
                  <a:lnTo>
                    <a:pt x="536346" y="104139"/>
                  </a:lnTo>
                  <a:lnTo>
                    <a:pt x="553224" y="112204"/>
                  </a:lnTo>
                  <a:lnTo>
                    <a:pt x="577494" y="115011"/>
                  </a:lnTo>
                  <a:lnTo>
                    <a:pt x="628700" y="115011"/>
                  </a:lnTo>
                  <a:lnTo>
                    <a:pt x="653199" y="112204"/>
                  </a:lnTo>
                  <a:lnTo>
                    <a:pt x="670153" y="104139"/>
                  </a:lnTo>
                  <a:lnTo>
                    <a:pt x="678957" y="93471"/>
                  </a:lnTo>
                  <a:lnTo>
                    <a:pt x="617321" y="93471"/>
                  </a:lnTo>
                  <a:lnTo>
                    <a:pt x="617321" y="92252"/>
                  </a:lnTo>
                  <a:lnTo>
                    <a:pt x="576681" y="92252"/>
                  </a:lnTo>
                  <a:lnTo>
                    <a:pt x="564794" y="90995"/>
                  </a:lnTo>
                  <a:lnTo>
                    <a:pt x="546201" y="58521"/>
                  </a:lnTo>
                  <a:lnTo>
                    <a:pt x="548157" y="43605"/>
                  </a:lnTo>
                  <a:lnTo>
                    <a:pt x="553618" y="33375"/>
                  </a:lnTo>
                  <a:lnTo>
                    <a:pt x="561975" y="27489"/>
                  </a:lnTo>
                  <a:lnTo>
                    <a:pt x="572617" y="25603"/>
                  </a:lnTo>
                  <a:lnTo>
                    <a:pt x="678175" y="25603"/>
                  </a:lnTo>
                  <a:lnTo>
                    <a:pt x="673557" y="17627"/>
                  </a:lnTo>
                  <a:lnTo>
                    <a:pt x="655961" y="6635"/>
                  </a:lnTo>
                  <a:lnTo>
                    <a:pt x="630326" y="2844"/>
                  </a:lnTo>
                  <a:close/>
                </a:path>
                <a:path w="960755" h="131444">
                  <a:moveTo>
                    <a:pt x="678646" y="26415"/>
                  </a:moveTo>
                  <a:lnTo>
                    <a:pt x="633984" y="26415"/>
                  </a:lnTo>
                  <a:lnTo>
                    <a:pt x="644626" y="28301"/>
                  </a:lnTo>
                  <a:lnTo>
                    <a:pt x="652983" y="34188"/>
                  </a:lnTo>
                  <a:lnTo>
                    <a:pt x="658444" y="44418"/>
                  </a:lnTo>
                  <a:lnTo>
                    <a:pt x="660400" y="59334"/>
                  </a:lnTo>
                  <a:lnTo>
                    <a:pt x="660047" y="64617"/>
                  </a:lnTo>
                  <a:lnTo>
                    <a:pt x="659993" y="70307"/>
                  </a:lnTo>
                  <a:lnTo>
                    <a:pt x="629513" y="93471"/>
                  </a:lnTo>
                  <a:lnTo>
                    <a:pt x="678957" y="93471"/>
                  </a:lnTo>
                  <a:lnTo>
                    <a:pt x="687163" y="58521"/>
                  </a:lnTo>
                  <a:lnTo>
                    <a:pt x="683761" y="35248"/>
                  </a:lnTo>
                  <a:lnTo>
                    <a:pt x="678646" y="26415"/>
                  </a:lnTo>
                  <a:close/>
                </a:path>
                <a:path w="960755" h="131444">
                  <a:moveTo>
                    <a:pt x="678175" y="25603"/>
                  </a:moveTo>
                  <a:lnTo>
                    <a:pt x="589280" y="25603"/>
                  </a:lnTo>
                  <a:lnTo>
                    <a:pt x="589280" y="92252"/>
                  </a:lnTo>
                  <a:lnTo>
                    <a:pt x="617321" y="92252"/>
                  </a:lnTo>
                  <a:lnTo>
                    <a:pt x="617321" y="26415"/>
                  </a:lnTo>
                  <a:lnTo>
                    <a:pt x="678646" y="26415"/>
                  </a:lnTo>
                  <a:lnTo>
                    <a:pt x="678175" y="25603"/>
                  </a:lnTo>
                  <a:close/>
                </a:path>
                <a:path w="960755" h="131444">
                  <a:moveTo>
                    <a:pt x="481873" y="43484"/>
                  </a:moveTo>
                  <a:lnTo>
                    <a:pt x="455168" y="43484"/>
                  </a:lnTo>
                  <a:lnTo>
                    <a:pt x="455168" y="44703"/>
                  </a:lnTo>
                  <a:lnTo>
                    <a:pt x="471830" y="84937"/>
                  </a:lnTo>
                  <a:lnTo>
                    <a:pt x="501390" y="84937"/>
                  </a:lnTo>
                  <a:lnTo>
                    <a:pt x="481873" y="43484"/>
                  </a:lnTo>
                  <a:close/>
                </a:path>
                <a:path w="960755" h="131444">
                  <a:moveTo>
                    <a:pt x="55995" y="30886"/>
                  </a:moveTo>
                  <a:lnTo>
                    <a:pt x="63398" y="112572"/>
                  </a:lnTo>
                  <a:lnTo>
                    <a:pt x="87376" y="131267"/>
                  </a:lnTo>
                  <a:lnTo>
                    <a:pt x="95465" y="130003"/>
                  </a:lnTo>
                  <a:lnTo>
                    <a:pt x="102108" y="126339"/>
                  </a:lnTo>
                  <a:lnTo>
                    <a:pt x="107378" y="120465"/>
                  </a:lnTo>
                  <a:lnTo>
                    <a:pt x="111353" y="112572"/>
                  </a:lnTo>
                  <a:lnTo>
                    <a:pt x="115312" y="103631"/>
                  </a:lnTo>
                  <a:lnTo>
                    <a:pt x="87376" y="103631"/>
                  </a:lnTo>
                  <a:lnTo>
                    <a:pt x="55995" y="30886"/>
                  </a:lnTo>
                  <a:close/>
                </a:path>
                <a:path w="960755" h="131444">
                  <a:moveTo>
                    <a:pt x="174752" y="30886"/>
                  </a:moveTo>
                  <a:lnTo>
                    <a:pt x="147523" y="30886"/>
                  </a:lnTo>
                  <a:lnTo>
                    <a:pt x="147523" y="130454"/>
                  </a:lnTo>
                  <a:lnTo>
                    <a:pt x="174752" y="130454"/>
                  </a:lnTo>
                  <a:lnTo>
                    <a:pt x="174752" y="30886"/>
                  </a:lnTo>
                  <a:close/>
                </a:path>
                <a:path w="960755" h="131444">
                  <a:moveTo>
                    <a:pt x="24384" y="0"/>
                  </a:moveTo>
                  <a:lnTo>
                    <a:pt x="15430" y="1568"/>
                  </a:lnTo>
                  <a:lnTo>
                    <a:pt x="7620" y="6451"/>
                  </a:lnTo>
                  <a:lnTo>
                    <a:pt x="2095" y="14916"/>
                  </a:lnTo>
                  <a:lnTo>
                    <a:pt x="0" y="27228"/>
                  </a:lnTo>
                  <a:lnTo>
                    <a:pt x="0" y="129235"/>
                  </a:lnTo>
                  <a:lnTo>
                    <a:pt x="27228" y="129235"/>
                  </a:lnTo>
                  <a:lnTo>
                    <a:pt x="27228" y="30886"/>
                  </a:lnTo>
                  <a:lnTo>
                    <a:pt x="55995" y="30886"/>
                  </a:lnTo>
                  <a:lnTo>
                    <a:pt x="51612" y="20726"/>
                  </a:lnTo>
                  <a:lnTo>
                    <a:pt x="46786" y="11830"/>
                  </a:lnTo>
                  <a:lnTo>
                    <a:pt x="40741" y="5333"/>
                  </a:lnTo>
                  <a:lnTo>
                    <a:pt x="33324" y="1352"/>
                  </a:lnTo>
                  <a:lnTo>
                    <a:pt x="24384" y="0"/>
                  </a:lnTo>
                  <a:close/>
                </a:path>
                <a:path w="960755" h="131444">
                  <a:moveTo>
                    <a:pt x="149961" y="406"/>
                  </a:moveTo>
                  <a:lnTo>
                    <a:pt x="87376" y="103631"/>
                  </a:lnTo>
                  <a:lnTo>
                    <a:pt x="115312" y="103631"/>
                  </a:lnTo>
                  <a:lnTo>
                    <a:pt x="147523" y="30886"/>
                  </a:lnTo>
                  <a:lnTo>
                    <a:pt x="174752" y="30886"/>
                  </a:lnTo>
                  <a:lnTo>
                    <a:pt x="174752" y="28447"/>
                  </a:lnTo>
                  <a:lnTo>
                    <a:pt x="172421" y="16008"/>
                  </a:lnTo>
                  <a:lnTo>
                    <a:pt x="166776" y="7264"/>
                  </a:lnTo>
                  <a:lnTo>
                    <a:pt x="158921" y="2101"/>
                  </a:lnTo>
                  <a:lnTo>
                    <a:pt x="149961" y="406"/>
                  </a:lnTo>
                  <a:close/>
                </a:path>
                <a:path w="960755" h="131444">
                  <a:moveTo>
                    <a:pt x="290576" y="19100"/>
                  </a:moveTo>
                  <a:lnTo>
                    <a:pt x="199542" y="19100"/>
                  </a:lnTo>
                  <a:lnTo>
                    <a:pt x="193040" y="26822"/>
                  </a:lnTo>
                  <a:lnTo>
                    <a:pt x="193040" y="120294"/>
                  </a:lnTo>
                  <a:lnTo>
                    <a:pt x="199948" y="128422"/>
                  </a:lnTo>
                  <a:lnTo>
                    <a:pt x="290576" y="128422"/>
                  </a:lnTo>
                  <a:lnTo>
                    <a:pt x="290576" y="106476"/>
                  </a:lnTo>
                  <a:lnTo>
                    <a:pt x="221488" y="106476"/>
                  </a:lnTo>
                  <a:lnTo>
                    <a:pt x="219862" y="105257"/>
                  </a:lnTo>
                  <a:lnTo>
                    <a:pt x="219862" y="84124"/>
                  </a:lnTo>
                  <a:lnTo>
                    <a:pt x="288137" y="84124"/>
                  </a:lnTo>
                  <a:lnTo>
                    <a:pt x="288137" y="61772"/>
                  </a:lnTo>
                  <a:lnTo>
                    <a:pt x="219862" y="61772"/>
                  </a:lnTo>
                  <a:lnTo>
                    <a:pt x="219862" y="43891"/>
                  </a:lnTo>
                  <a:lnTo>
                    <a:pt x="221081" y="42265"/>
                  </a:lnTo>
                  <a:lnTo>
                    <a:pt x="290576" y="42265"/>
                  </a:lnTo>
                  <a:lnTo>
                    <a:pt x="290576" y="19100"/>
                  </a:lnTo>
                  <a:close/>
                </a:path>
                <a:path w="960755" h="131444">
                  <a:moveTo>
                    <a:pt x="290576" y="105257"/>
                  </a:moveTo>
                  <a:lnTo>
                    <a:pt x="222707" y="105257"/>
                  </a:lnTo>
                  <a:lnTo>
                    <a:pt x="222707" y="106476"/>
                  </a:lnTo>
                  <a:lnTo>
                    <a:pt x="290576" y="106476"/>
                  </a:lnTo>
                  <a:lnTo>
                    <a:pt x="290576" y="105257"/>
                  </a:lnTo>
                  <a:close/>
                </a:path>
                <a:path w="960755" h="131444">
                  <a:moveTo>
                    <a:pt x="774192" y="19100"/>
                  </a:moveTo>
                  <a:lnTo>
                    <a:pt x="764438" y="19100"/>
                  </a:lnTo>
                  <a:lnTo>
                    <a:pt x="737870" y="22548"/>
                  </a:lnTo>
                  <a:lnTo>
                    <a:pt x="719836" y="32969"/>
                  </a:lnTo>
                  <a:lnTo>
                    <a:pt x="709571" y="50495"/>
                  </a:lnTo>
                  <a:lnTo>
                    <a:pt x="706323" y="75183"/>
                  </a:lnTo>
                  <a:lnTo>
                    <a:pt x="709574" y="99720"/>
                  </a:lnTo>
                  <a:lnTo>
                    <a:pt x="719836" y="117246"/>
                  </a:lnTo>
                  <a:lnTo>
                    <a:pt x="737870" y="127761"/>
                  </a:lnTo>
                  <a:lnTo>
                    <a:pt x="764438" y="131267"/>
                  </a:lnTo>
                  <a:lnTo>
                    <a:pt x="773379" y="131267"/>
                  </a:lnTo>
                  <a:lnTo>
                    <a:pt x="800417" y="127419"/>
                  </a:lnTo>
                  <a:lnTo>
                    <a:pt x="818692" y="116941"/>
                  </a:lnTo>
                  <a:lnTo>
                    <a:pt x="823970" y="108102"/>
                  </a:lnTo>
                  <a:lnTo>
                    <a:pt x="764438" y="108102"/>
                  </a:lnTo>
                  <a:lnTo>
                    <a:pt x="750055" y="106159"/>
                  </a:lnTo>
                  <a:lnTo>
                    <a:pt x="740206" y="100177"/>
                  </a:lnTo>
                  <a:lnTo>
                    <a:pt x="734548" y="89928"/>
                  </a:lnTo>
                  <a:lnTo>
                    <a:pt x="732739" y="75183"/>
                  </a:lnTo>
                  <a:lnTo>
                    <a:pt x="734320" y="60782"/>
                  </a:lnTo>
                  <a:lnTo>
                    <a:pt x="739597" y="50495"/>
                  </a:lnTo>
                  <a:lnTo>
                    <a:pt x="749369" y="44322"/>
                  </a:lnTo>
                  <a:lnTo>
                    <a:pt x="764438" y="42265"/>
                  </a:lnTo>
                  <a:lnTo>
                    <a:pt x="824338" y="42265"/>
                  </a:lnTo>
                  <a:lnTo>
                    <a:pt x="818794" y="32816"/>
                  </a:lnTo>
                  <a:lnTo>
                    <a:pt x="800760" y="22491"/>
                  </a:lnTo>
                  <a:lnTo>
                    <a:pt x="774192" y="19100"/>
                  </a:lnTo>
                  <a:close/>
                </a:path>
                <a:path w="960755" h="131444">
                  <a:moveTo>
                    <a:pt x="824338" y="42265"/>
                  </a:moveTo>
                  <a:lnTo>
                    <a:pt x="773379" y="42265"/>
                  </a:lnTo>
                  <a:lnTo>
                    <a:pt x="788104" y="44322"/>
                  </a:lnTo>
                  <a:lnTo>
                    <a:pt x="797915" y="50495"/>
                  </a:lnTo>
                  <a:lnTo>
                    <a:pt x="803382" y="60782"/>
                  </a:lnTo>
                  <a:lnTo>
                    <a:pt x="805078" y="75183"/>
                  </a:lnTo>
                  <a:lnTo>
                    <a:pt x="803382" y="89757"/>
                  </a:lnTo>
                  <a:lnTo>
                    <a:pt x="797915" y="100025"/>
                  </a:lnTo>
                  <a:lnTo>
                    <a:pt x="788104" y="106102"/>
                  </a:lnTo>
                  <a:lnTo>
                    <a:pt x="773379" y="108102"/>
                  </a:lnTo>
                  <a:lnTo>
                    <a:pt x="823970" y="108102"/>
                  </a:lnTo>
                  <a:lnTo>
                    <a:pt x="829043" y="99606"/>
                  </a:lnTo>
                  <a:lnTo>
                    <a:pt x="832307" y="75183"/>
                  </a:lnTo>
                  <a:lnTo>
                    <a:pt x="829056" y="50304"/>
                  </a:lnTo>
                  <a:lnTo>
                    <a:pt x="824338" y="42265"/>
                  </a:lnTo>
                  <a:close/>
                </a:path>
              </a:pathLst>
            </a:custGeom>
            <a:solidFill>
              <a:srgbClr val="37B664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" name="object 47"/>
          <p:cNvGrpSpPr/>
          <p:nvPr/>
        </p:nvGrpSpPr>
        <p:grpSpPr>
          <a:xfrm>
            <a:off x="1794641" y="3592423"/>
            <a:ext cx="1468755" cy="334645"/>
            <a:chOff x="1794641" y="3592423"/>
            <a:chExt cx="1468755" cy="334645"/>
          </a:xfrm>
        </p:grpSpPr>
        <p:pic>
          <p:nvPicPr>
            <p:cNvPr id="48" name="object 4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94641" y="3602651"/>
              <a:ext cx="251912" cy="314168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28677" y="3592423"/>
              <a:ext cx="334637" cy="334636"/>
            </a:xfrm>
            <a:prstGeom prst="rect">
              <a:avLst/>
            </a:prstGeom>
          </p:spPr>
        </p:pic>
      </p:grpSp>
      <p:sp>
        <p:nvSpPr>
          <p:cNvPr id="50" name="object 5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66</a:t>
            </a:r>
          </a:p>
        </p:txBody>
      </p:sp>
      <p:sp>
        <p:nvSpPr>
          <p:cNvPr id="51" name="object 5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2"/>
            <a:ext cx="0" cy="10800080"/>
          </a:xfrm>
          <a:custGeom>
            <a:avLst/>
            <a:gdLst/>
            <a:ahLst/>
            <a:cxnLst/>
            <a:rect l="l" t="t" r="r" b="b"/>
            <a:pathLst>
              <a:path w="0" h="10800080">
                <a:moveTo>
                  <a:pt x="0" y="0"/>
                </a:moveTo>
                <a:lnTo>
                  <a:pt x="0" y="10800003"/>
                </a:lnTo>
              </a:path>
            </a:pathLst>
          </a:custGeom>
          <a:solidFill>
            <a:srgbClr val="C3D7E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911174" y="4225129"/>
            <a:ext cx="2125980" cy="5671185"/>
            <a:chOff x="911174" y="4225129"/>
            <a:chExt cx="2125980" cy="5671185"/>
          </a:xfrm>
        </p:grpSpPr>
        <p:sp>
          <p:nvSpPr>
            <p:cNvPr id="4" name="object 4"/>
            <p:cNvSpPr/>
            <p:nvPr/>
          </p:nvSpPr>
          <p:spPr>
            <a:xfrm>
              <a:off x="919114" y="4232996"/>
              <a:ext cx="2112010" cy="5657215"/>
            </a:xfrm>
            <a:custGeom>
              <a:avLst/>
              <a:gdLst/>
              <a:ahLst/>
              <a:cxnLst/>
              <a:rect l="l" t="t" r="r" b="b"/>
              <a:pathLst>
                <a:path w="2112010" h="5657215">
                  <a:moveTo>
                    <a:pt x="95173" y="0"/>
                  </a:moveTo>
                  <a:lnTo>
                    <a:pt x="58126" y="7478"/>
                  </a:lnTo>
                  <a:lnTo>
                    <a:pt x="27874" y="27874"/>
                  </a:lnTo>
                  <a:lnTo>
                    <a:pt x="7478" y="58126"/>
                  </a:lnTo>
                  <a:lnTo>
                    <a:pt x="0" y="95173"/>
                  </a:lnTo>
                  <a:lnTo>
                    <a:pt x="0" y="5561863"/>
                  </a:lnTo>
                  <a:lnTo>
                    <a:pt x="7478" y="5598910"/>
                  </a:lnTo>
                  <a:lnTo>
                    <a:pt x="27874" y="5629162"/>
                  </a:lnTo>
                  <a:lnTo>
                    <a:pt x="58126" y="5649558"/>
                  </a:lnTo>
                  <a:lnTo>
                    <a:pt x="95173" y="5657037"/>
                  </a:lnTo>
                  <a:lnTo>
                    <a:pt x="2016760" y="5657037"/>
                  </a:lnTo>
                  <a:lnTo>
                    <a:pt x="2053799" y="5649558"/>
                  </a:lnTo>
                  <a:lnTo>
                    <a:pt x="2084047" y="5629162"/>
                  </a:lnTo>
                  <a:lnTo>
                    <a:pt x="2104442" y="5598910"/>
                  </a:lnTo>
                  <a:lnTo>
                    <a:pt x="2111921" y="5561863"/>
                  </a:lnTo>
                  <a:lnTo>
                    <a:pt x="2111921" y="95173"/>
                  </a:lnTo>
                  <a:lnTo>
                    <a:pt x="2104442" y="58126"/>
                  </a:lnTo>
                  <a:lnTo>
                    <a:pt x="2084047" y="27874"/>
                  </a:lnTo>
                  <a:lnTo>
                    <a:pt x="2053799" y="7478"/>
                  </a:lnTo>
                  <a:lnTo>
                    <a:pt x="2016760" y="0"/>
                  </a:lnTo>
                  <a:lnTo>
                    <a:pt x="95173" y="0"/>
                  </a:lnTo>
                  <a:close/>
                </a:path>
              </a:pathLst>
            </a:custGeom>
            <a:ln w="11188">
              <a:solidFill>
                <a:srgbClr val="17B9EC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11174" y="4225137"/>
              <a:ext cx="2125459" cy="165574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911190" y="4225129"/>
              <a:ext cx="2125980" cy="1656080"/>
            </a:xfrm>
            <a:custGeom>
              <a:avLst/>
              <a:gdLst/>
              <a:ahLst/>
              <a:cxnLst/>
              <a:rect l="l" t="t" r="r" b="b"/>
              <a:pathLst>
                <a:path w="2125980" h="1656079">
                  <a:moveTo>
                    <a:pt x="2027301" y="0"/>
                  </a:moveTo>
                  <a:lnTo>
                    <a:pt x="98132" y="0"/>
                  </a:lnTo>
                  <a:lnTo>
                    <a:pt x="59932" y="7712"/>
                  </a:lnTo>
                  <a:lnTo>
                    <a:pt x="28740" y="28744"/>
                  </a:lnTo>
                  <a:lnTo>
                    <a:pt x="7710" y="59937"/>
                  </a:lnTo>
                  <a:lnTo>
                    <a:pt x="0" y="98132"/>
                  </a:lnTo>
                  <a:lnTo>
                    <a:pt x="0" y="1557616"/>
                  </a:lnTo>
                  <a:lnTo>
                    <a:pt x="7710" y="1595819"/>
                  </a:lnTo>
                  <a:lnTo>
                    <a:pt x="28740" y="1627016"/>
                  </a:lnTo>
                  <a:lnTo>
                    <a:pt x="59932" y="1648049"/>
                  </a:lnTo>
                  <a:lnTo>
                    <a:pt x="98132" y="1655762"/>
                  </a:lnTo>
                  <a:lnTo>
                    <a:pt x="2027301" y="1655762"/>
                  </a:lnTo>
                  <a:lnTo>
                    <a:pt x="2065501" y="1648049"/>
                  </a:lnTo>
                  <a:lnTo>
                    <a:pt x="2096693" y="1627016"/>
                  </a:lnTo>
                  <a:lnTo>
                    <a:pt x="2117723" y="1595819"/>
                  </a:lnTo>
                  <a:lnTo>
                    <a:pt x="2125433" y="1557616"/>
                  </a:lnTo>
                  <a:lnTo>
                    <a:pt x="2125433" y="98132"/>
                  </a:lnTo>
                  <a:lnTo>
                    <a:pt x="2117723" y="59937"/>
                  </a:lnTo>
                  <a:lnTo>
                    <a:pt x="2096693" y="28744"/>
                  </a:lnTo>
                  <a:lnTo>
                    <a:pt x="2065501" y="7712"/>
                  </a:lnTo>
                  <a:lnTo>
                    <a:pt x="2027301" y="0"/>
                  </a:lnTo>
                  <a:close/>
                </a:path>
              </a:pathLst>
            </a:custGeom>
            <a:solidFill>
              <a:srgbClr val="002436">
                <a:alpha val="5000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269519" y="6245660"/>
              <a:ext cx="281305" cy="73660"/>
            </a:xfrm>
            <a:custGeom>
              <a:avLst/>
              <a:gdLst/>
              <a:ahLst/>
              <a:cxnLst/>
              <a:rect l="l" t="t" r="r" b="b"/>
              <a:pathLst>
                <a:path w="281305" h="73660">
                  <a:moveTo>
                    <a:pt x="265099" y="34036"/>
                  </a:moveTo>
                  <a:lnTo>
                    <a:pt x="252107" y="34036"/>
                  </a:lnTo>
                  <a:lnTo>
                    <a:pt x="252107" y="71907"/>
                  </a:lnTo>
                  <a:lnTo>
                    <a:pt x="265099" y="71907"/>
                  </a:lnTo>
                  <a:lnTo>
                    <a:pt x="265099" y="34036"/>
                  </a:lnTo>
                  <a:close/>
                </a:path>
                <a:path w="281305" h="73660">
                  <a:moveTo>
                    <a:pt x="280809" y="21551"/>
                  </a:moveTo>
                  <a:lnTo>
                    <a:pt x="236194" y="21551"/>
                  </a:lnTo>
                  <a:lnTo>
                    <a:pt x="236194" y="34036"/>
                  </a:lnTo>
                  <a:lnTo>
                    <a:pt x="280809" y="34036"/>
                  </a:lnTo>
                  <a:lnTo>
                    <a:pt x="280809" y="21551"/>
                  </a:lnTo>
                  <a:close/>
                </a:path>
                <a:path w="281305" h="73660">
                  <a:moveTo>
                    <a:pt x="219443" y="2616"/>
                  </a:moveTo>
                  <a:lnTo>
                    <a:pt x="215671" y="2616"/>
                  </a:lnTo>
                  <a:lnTo>
                    <a:pt x="214071" y="3289"/>
                  </a:lnTo>
                  <a:lnTo>
                    <a:pt x="211378" y="5969"/>
                  </a:lnTo>
                  <a:lnTo>
                    <a:pt x="210705" y="7581"/>
                  </a:lnTo>
                  <a:lnTo>
                    <a:pt x="210705" y="11341"/>
                  </a:lnTo>
                  <a:lnTo>
                    <a:pt x="211378" y="12941"/>
                  </a:lnTo>
                  <a:lnTo>
                    <a:pt x="214071" y="15557"/>
                  </a:lnTo>
                  <a:lnTo>
                    <a:pt x="215671" y="16217"/>
                  </a:lnTo>
                  <a:lnTo>
                    <a:pt x="219443" y="16217"/>
                  </a:lnTo>
                  <a:lnTo>
                    <a:pt x="221030" y="15557"/>
                  </a:lnTo>
                  <a:lnTo>
                    <a:pt x="223647" y="12941"/>
                  </a:lnTo>
                  <a:lnTo>
                    <a:pt x="224307" y="11341"/>
                  </a:lnTo>
                  <a:lnTo>
                    <a:pt x="224307" y="7581"/>
                  </a:lnTo>
                  <a:lnTo>
                    <a:pt x="223647" y="5969"/>
                  </a:lnTo>
                  <a:lnTo>
                    <a:pt x="221030" y="3289"/>
                  </a:lnTo>
                  <a:lnTo>
                    <a:pt x="219443" y="2616"/>
                  </a:lnTo>
                  <a:close/>
                </a:path>
                <a:path w="281305" h="73660">
                  <a:moveTo>
                    <a:pt x="215976" y="20142"/>
                  </a:moveTo>
                  <a:lnTo>
                    <a:pt x="200799" y="20142"/>
                  </a:lnTo>
                  <a:lnTo>
                    <a:pt x="194411" y="22694"/>
                  </a:lnTo>
                  <a:lnTo>
                    <a:pt x="184492" y="32816"/>
                  </a:lnTo>
                  <a:lnTo>
                    <a:pt x="182003" y="39141"/>
                  </a:lnTo>
                  <a:lnTo>
                    <a:pt x="182003" y="54381"/>
                  </a:lnTo>
                  <a:lnTo>
                    <a:pt x="184518" y="60731"/>
                  </a:lnTo>
                  <a:lnTo>
                    <a:pt x="194589" y="70802"/>
                  </a:lnTo>
                  <a:lnTo>
                    <a:pt x="201269" y="73317"/>
                  </a:lnTo>
                  <a:lnTo>
                    <a:pt x="219265" y="73317"/>
                  </a:lnTo>
                  <a:lnTo>
                    <a:pt x="226593" y="69735"/>
                  </a:lnTo>
                  <a:lnTo>
                    <a:pt x="231559" y="62547"/>
                  </a:lnTo>
                  <a:lnTo>
                    <a:pt x="229820" y="61544"/>
                  </a:lnTo>
                  <a:lnTo>
                    <a:pt x="202082" y="61544"/>
                  </a:lnTo>
                  <a:lnTo>
                    <a:pt x="197345" y="58381"/>
                  </a:lnTo>
                  <a:lnTo>
                    <a:pt x="195605" y="52070"/>
                  </a:lnTo>
                  <a:lnTo>
                    <a:pt x="233578" y="52070"/>
                  </a:lnTo>
                  <a:lnTo>
                    <a:pt x="233908" y="50190"/>
                  </a:lnTo>
                  <a:lnTo>
                    <a:pt x="234073" y="48412"/>
                  </a:lnTo>
                  <a:lnTo>
                    <a:pt x="234073" y="41998"/>
                  </a:lnTo>
                  <a:lnTo>
                    <a:pt x="195402" y="41998"/>
                  </a:lnTo>
                  <a:lnTo>
                    <a:pt x="196138" y="38773"/>
                  </a:lnTo>
                  <a:lnTo>
                    <a:pt x="197650" y="36271"/>
                  </a:lnTo>
                  <a:lnTo>
                    <a:pt x="202209" y="32715"/>
                  </a:lnTo>
                  <a:lnTo>
                    <a:pt x="205105" y="31826"/>
                  </a:lnTo>
                  <a:lnTo>
                    <a:pt x="230658" y="31826"/>
                  </a:lnTo>
                  <a:lnTo>
                    <a:pt x="222072" y="22694"/>
                  </a:lnTo>
                  <a:lnTo>
                    <a:pt x="215976" y="20142"/>
                  </a:lnTo>
                  <a:close/>
                </a:path>
                <a:path w="281305" h="73660">
                  <a:moveTo>
                    <a:pt x="221081" y="56502"/>
                  </a:moveTo>
                  <a:lnTo>
                    <a:pt x="218528" y="59855"/>
                  </a:lnTo>
                  <a:lnTo>
                    <a:pt x="214769" y="61544"/>
                  </a:lnTo>
                  <a:lnTo>
                    <a:pt x="229820" y="61544"/>
                  </a:lnTo>
                  <a:lnTo>
                    <a:pt x="221081" y="56502"/>
                  </a:lnTo>
                  <a:close/>
                </a:path>
                <a:path w="281305" h="73660">
                  <a:moveTo>
                    <a:pt x="230658" y="31826"/>
                  </a:moveTo>
                  <a:lnTo>
                    <a:pt x="211543" y="31826"/>
                  </a:lnTo>
                  <a:lnTo>
                    <a:pt x="214185" y="32664"/>
                  </a:lnTo>
                  <a:lnTo>
                    <a:pt x="218821" y="36017"/>
                  </a:lnTo>
                  <a:lnTo>
                    <a:pt x="220345" y="38569"/>
                  </a:lnTo>
                  <a:lnTo>
                    <a:pt x="221081" y="41998"/>
                  </a:lnTo>
                  <a:lnTo>
                    <a:pt x="234073" y="41998"/>
                  </a:lnTo>
                  <a:lnTo>
                    <a:pt x="234044" y="39141"/>
                  </a:lnTo>
                  <a:lnTo>
                    <a:pt x="231673" y="32905"/>
                  </a:lnTo>
                  <a:lnTo>
                    <a:pt x="230658" y="31826"/>
                  </a:lnTo>
                  <a:close/>
                </a:path>
                <a:path w="281305" h="73660">
                  <a:moveTo>
                    <a:pt x="200304" y="2616"/>
                  </a:moveTo>
                  <a:lnTo>
                    <a:pt x="196545" y="2616"/>
                  </a:lnTo>
                  <a:lnTo>
                    <a:pt x="194932" y="3289"/>
                  </a:lnTo>
                  <a:lnTo>
                    <a:pt x="192239" y="5969"/>
                  </a:lnTo>
                  <a:lnTo>
                    <a:pt x="191566" y="7581"/>
                  </a:lnTo>
                  <a:lnTo>
                    <a:pt x="191566" y="11341"/>
                  </a:lnTo>
                  <a:lnTo>
                    <a:pt x="192239" y="12941"/>
                  </a:lnTo>
                  <a:lnTo>
                    <a:pt x="194932" y="15557"/>
                  </a:lnTo>
                  <a:lnTo>
                    <a:pt x="196545" y="16217"/>
                  </a:lnTo>
                  <a:lnTo>
                    <a:pt x="200304" y="16217"/>
                  </a:lnTo>
                  <a:lnTo>
                    <a:pt x="201891" y="15557"/>
                  </a:lnTo>
                  <a:lnTo>
                    <a:pt x="204520" y="12941"/>
                  </a:lnTo>
                  <a:lnTo>
                    <a:pt x="205168" y="11341"/>
                  </a:lnTo>
                  <a:lnTo>
                    <a:pt x="205168" y="7581"/>
                  </a:lnTo>
                  <a:lnTo>
                    <a:pt x="204520" y="5969"/>
                  </a:lnTo>
                  <a:lnTo>
                    <a:pt x="201891" y="3289"/>
                  </a:lnTo>
                  <a:lnTo>
                    <a:pt x="200304" y="2616"/>
                  </a:lnTo>
                  <a:close/>
                </a:path>
                <a:path w="281305" h="73660">
                  <a:moveTo>
                    <a:pt x="172834" y="55892"/>
                  </a:moveTo>
                  <a:lnTo>
                    <a:pt x="159842" y="55892"/>
                  </a:lnTo>
                  <a:lnTo>
                    <a:pt x="159842" y="71907"/>
                  </a:lnTo>
                  <a:lnTo>
                    <a:pt x="172834" y="71907"/>
                  </a:lnTo>
                  <a:lnTo>
                    <a:pt x="172834" y="55892"/>
                  </a:lnTo>
                  <a:close/>
                </a:path>
                <a:path w="281305" h="73660">
                  <a:moveTo>
                    <a:pt x="140703" y="21551"/>
                  </a:moveTo>
                  <a:lnTo>
                    <a:pt x="127711" y="21551"/>
                  </a:lnTo>
                  <a:lnTo>
                    <a:pt x="127762" y="45618"/>
                  </a:lnTo>
                  <a:lnTo>
                    <a:pt x="129540" y="49987"/>
                  </a:lnTo>
                  <a:lnTo>
                    <a:pt x="136867" y="56172"/>
                  </a:lnTo>
                  <a:lnTo>
                    <a:pt x="141744" y="57708"/>
                  </a:lnTo>
                  <a:lnTo>
                    <a:pt x="152095" y="57708"/>
                  </a:lnTo>
                  <a:lnTo>
                    <a:pt x="156083" y="57111"/>
                  </a:lnTo>
                  <a:lnTo>
                    <a:pt x="159842" y="55892"/>
                  </a:lnTo>
                  <a:lnTo>
                    <a:pt x="172834" y="55892"/>
                  </a:lnTo>
                  <a:lnTo>
                    <a:pt x="172834" y="45618"/>
                  </a:lnTo>
                  <a:lnTo>
                    <a:pt x="143827" y="45618"/>
                  </a:lnTo>
                  <a:lnTo>
                    <a:pt x="140703" y="43103"/>
                  </a:lnTo>
                  <a:lnTo>
                    <a:pt x="140703" y="21551"/>
                  </a:lnTo>
                  <a:close/>
                </a:path>
                <a:path w="281305" h="73660">
                  <a:moveTo>
                    <a:pt x="172834" y="21551"/>
                  </a:moveTo>
                  <a:lnTo>
                    <a:pt x="159842" y="21551"/>
                  </a:lnTo>
                  <a:lnTo>
                    <a:pt x="159842" y="43713"/>
                  </a:lnTo>
                  <a:lnTo>
                    <a:pt x="156959" y="44983"/>
                  </a:lnTo>
                  <a:lnTo>
                    <a:pt x="153695" y="45618"/>
                  </a:lnTo>
                  <a:lnTo>
                    <a:pt x="172834" y="45618"/>
                  </a:lnTo>
                  <a:lnTo>
                    <a:pt x="172834" y="21551"/>
                  </a:lnTo>
                  <a:close/>
                </a:path>
                <a:path w="281305" h="73660">
                  <a:moveTo>
                    <a:pt x="106362" y="34036"/>
                  </a:moveTo>
                  <a:lnTo>
                    <a:pt x="93370" y="34036"/>
                  </a:lnTo>
                  <a:lnTo>
                    <a:pt x="93370" y="71907"/>
                  </a:lnTo>
                  <a:lnTo>
                    <a:pt x="106362" y="71907"/>
                  </a:lnTo>
                  <a:lnTo>
                    <a:pt x="106362" y="34036"/>
                  </a:lnTo>
                  <a:close/>
                </a:path>
                <a:path w="281305" h="73660">
                  <a:moveTo>
                    <a:pt x="122072" y="21551"/>
                  </a:moveTo>
                  <a:lnTo>
                    <a:pt x="77457" y="21551"/>
                  </a:lnTo>
                  <a:lnTo>
                    <a:pt x="77457" y="34036"/>
                  </a:lnTo>
                  <a:lnTo>
                    <a:pt x="122072" y="34036"/>
                  </a:lnTo>
                  <a:lnTo>
                    <a:pt x="122072" y="21551"/>
                  </a:lnTo>
                  <a:close/>
                </a:path>
                <a:path w="281305" h="73660">
                  <a:moveTo>
                    <a:pt x="36563" y="0"/>
                  </a:moveTo>
                  <a:lnTo>
                    <a:pt x="2657" y="22447"/>
                  </a:lnTo>
                  <a:lnTo>
                    <a:pt x="0" y="36664"/>
                  </a:lnTo>
                  <a:lnTo>
                    <a:pt x="664" y="44070"/>
                  </a:lnTo>
                  <a:lnTo>
                    <a:pt x="29200" y="72654"/>
                  </a:lnTo>
                  <a:lnTo>
                    <a:pt x="36563" y="73317"/>
                  </a:lnTo>
                  <a:lnTo>
                    <a:pt x="43930" y="72654"/>
                  </a:lnTo>
                  <a:lnTo>
                    <a:pt x="50717" y="70665"/>
                  </a:lnTo>
                  <a:lnTo>
                    <a:pt x="56922" y="67348"/>
                  </a:lnTo>
                  <a:lnTo>
                    <a:pt x="62547" y="62699"/>
                  </a:lnTo>
                  <a:lnTo>
                    <a:pt x="65019" y="59728"/>
                  </a:lnTo>
                  <a:lnTo>
                    <a:pt x="30111" y="59728"/>
                  </a:lnTo>
                  <a:lnTo>
                    <a:pt x="24714" y="57556"/>
                  </a:lnTo>
                  <a:lnTo>
                    <a:pt x="15976" y="48895"/>
                  </a:lnTo>
                  <a:lnTo>
                    <a:pt x="13804" y="43370"/>
                  </a:lnTo>
                  <a:lnTo>
                    <a:pt x="13804" y="29946"/>
                  </a:lnTo>
                  <a:lnTo>
                    <a:pt x="15976" y="24409"/>
                  </a:lnTo>
                  <a:lnTo>
                    <a:pt x="24714" y="15671"/>
                  </a:lnTo>
                  <a:lnTo>
                    <a:pt x="30111" y="13500"/>
                  </a:lnTo>
                  <a:lnTo>
                    <a:pt x="64937" y="13500"/>
                  </a:lnTo>
                  <a:lnTo>
                    <a:pt x="62547" y="10629"/>
                  </a:lnTo>
                  <a:lnTo>
                    <a:pt x="56922" y="5979"/>
                  </a:lnTo>
                  <a:lnTo>
                    <a:pt x="50717" y="2657"/>
                  </a:lnTo>
                  <a:lnTo>
                    <a:pt x="43930" y="664"/>
                  </a:lnTo>
                  <a:lnTo>
                    <a:pt x="36563" y="0"/>
                  </a:lnTo>
                  <a:close/>
                </a:path>
                <a:path w="281305" h="73660">
                  <a:moveTo>
                    <a:pt x="64937" y="13500"/>
                  </a:moveTo>
                  <a:lnTo>
                    <a:pt x="43014" y="13500"/>
                  </a:lnTo>
                  <a:lnTo>
                    <a:pt x="48412" y="15671"/>
                  </a:lnTo>
                  <a:lnTo>
                    <a:pt x="57137" y="24409"/>
                  </a:lnTo>
                  <a:lnTo>
                    <a:pt x="59321" y="29946"/>
                  </a:lnTo>
                  <a:lnTo>
                    <a:pt x="59321" y="43370"/>
                  </a:lnTo>
                  <a:lnTo>
                    <a:pt x="57137" y="48895"/>
                  </a:lnTo>
                  <a:lnTo>
                    <a:pt x="48412" y="57556"/>
                  </a:lnTo>
                  <a:lnTo>
                    <a:pt x="43014" y="59728"/>
                  </a:lnTo>
                  <a:lnTo>
                    <a:pt x="65019" y="59728"/>
                  </a:lnTo>
                  <a:lnTo>
                    <a:pt x="67216" y="57087"/>
                  </a:lnTo>
                  <a:lnTo>
                    <a:pt x="70554" y="50877"/>
                  </a:lnTo>
                  <a:lnTo>
                    <a:pt x="72559" y="44070"/>
                  </a:lnTo>
                  <a:lnTo>
                    <a:pt x="73228" y="36664"/>
                  </a:lnTo>
                  <a:lnTo>
                    <a:pt x="72559" y="29257"/>
                  </a:lnTo>
                  <a:lnTo>
                    <a:pt x="70554" y="22447"/>
                  </a:lnTo>
                  <a:lnTo>
                    <a:pt x="67216" y="16237"/>
                  </a:lnTo>
                  <a:lnTo>
                    <a:pt x="64937" y="1350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01801" y="5573928"/>
              <a:ext cx="613943" cy="61393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15622" y="7830282"/>
              <a:ext cx="916889" cy="100723"/>
            </a:xfrm>
            <a:prstGeom prst="rect">
              <a:avLst/>
            </a:prstGeom>
          </p:spPr>
        </p:pic>
      </p:grpSp>
      <p:grpSp>
        <p:nvGrpSpPr>
          <p:cNvPr id="10" name="object 10"/>
          <p:cNvGrpSpPr/>
          <p:nvPr/>
        </p:nvGrpSpPr>
        <p:grpSpPr>
          <a:xfrm>
            <a:off x="3195243" y="4225137"/>
            <a:ext cx="2125980" cy="5671185"/>
            <a:chOff x="3195243" y="4225137"/>
            <a:chExt cx="2125980" cy="5671185"/>
          </a:xfrm>
        </p:grpSpPr>
        <p:sp>
          <p:nvSpPr>
            <p:cNvPr id="11" name="object 11"/>
            <p:cNvSpPr/>
            <p:nvPr/>
          </p:nvSpPr>
          <p:spPr>
            <a:xfrm>
              <a:off x="3203172" y="4232996"/>
              <a:ext cx="2112010" cy="5657215"/>
            </a:xfrm>
            <a:custGeom>
              <a:avLst/>
              <a:gdLst/>
              <a:ahLst/>
              <a:cxnLst/>
              <a:rect l="l" t="t" r="r" b="b"/>
              <a:pathLst>
                <a:path w="2112010" h="5657215">
                  <a:moveTo>
                    <a:pt x="95173" y="0"/>
                  </a:moveTo>
                  <a:lnTo>
                    <a:pt x="58126" y="7478"/>
                  </a:lnTo>
                  <a:lnTo>
                    <a:pt x="27874" y="27874"/>
                  </a:lnTo>
                  <a:lnTo>
                    <a:pt x="7478" y="58126"/>
                  </a:lnTo>
                  <a:lnTo>
                    <a:pt x="0" y="95173"/>
                  </a:lnTo>
                  <a:lnTo>
                    <a:pt x="0" y="5561863"/>
                  </a:lnTo>
                  <a:lnTo>
                    <a:pt x="7478" y="5598910"/>
                  </a:lnTo>
                  <a:lnTo>
                    <a:pt x="27874" y="5629162"/>
                  </a:lnTo>
                  <a:lnTo>
                    <a:pt x="58126" y="5649558"/>
                  </a:lnTo>
                  <a:lnTo>
                    <a:pt x="95173" y="5657037"/>
                  </a:lnTo>
                  <a:lnTo>
                    <a:pt x="2016760" y="5657037"/>
                  </a:lnTo>
                  <a:lnTo>
                    <a:pt x="2053799" y="5649558"/>
                  </a:lnTo>
                  <a:lnTo>
                    <a:pt x="2084047" y="5629162"/>
                  </a:lnTo>
                  <a:lnTo>
                    <a:pt x="2104442" y="5598910"/>
                  </a:lnTo>
                  <a:lnTo>
                    <a:pt x="2111921" y="5561863"/>
                  </a:lnTo>
                  <a:lnTo>
                    <a:pt x="2111921" y="95173"/>
                  </a:lnTo>
                  <a:lnTo>
                    <a:pt x="2104442" y="58126"/>
                  </a:lnTo>
                  <a:lnTo>
                    <a:pt x="2084047" y="27874"/>
                  </a:lnTo>
                  <a:lnTo>
                    <a:pt x="2053799" y="7478"/>
                  </a:lnTo>
                  <a:lnTo>
                    <a:pt x="2016760" y="0"/>
                  </a:lnTo>
                  <a:lnTo>
                    <a:pt x="95173" y="0"/>
                  </a:lnTo>
                  <a:close/>
                </a:path>
              </a:pathLst>
            </a:custGeom>
            <a:ln w="11188">
              <a:solidFill>
                <a:srgbClr val="17B9EC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95243" y="4225137"/>
              <a:ext cx="2125459" cy="1655749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553578" y="6245660"/>
              <a:ext cx="281305" cy="73660"/>
            </a:xfrm>
            <a:custGeom>
              <a:avLst/>
              <a:gdLst/>
              <a:ahLst/>
              <a:cxnLst/>
              <a:rect l="l" t="t" r="r" b="b"/>
              <a:pathLst>
                <a:path w="281304" h="73660">
                  <a:moveTo>
                    <a:pt x="265099" y="34036"/>
                  </a:moveTo>
                  <a:lnTo>
                    <a:pt x="252107" y="34036"/>
                  </a:lnTo>
                  <a:lnTo>
                    <a:pt x="252107" y="71907"/>
                  </a:lnTo>
                  <a:lnTo>
                    <a:pt x="265099" y="71907"/>
                  </a:lnTo>
                  <a:lnTo>
                    <a:pt x="265099" y="34036"/>
                  </a:lnTo>
                  <a:close/>
                </a:path>
                <a:path w="281304" h="73660">
                  <a:moveTo>
                    <a:pt x="280809" y="21551"/>
                  </a:moveTo>
                  <a:lnTo>
                    <a:pt x="236194" y="21551"/>
                  </a:lnTo>
                  <a:lnTo>
                    <a:pt x="236194" y="34036"/>
                  </a:lnTo>
                  <a:lnTo>
                    <a:pt x="280809" y="34036"/>
                  </a:lnTo>
                  <a:lnTo>
                    <a:pt x="280809" y="21551"/>
                  </a:lnTo>
                  <a:close/>
                </a:path>
                <a:path w="281304" h="73660">
                  <a:moveTo>
                    <a:pt x="219443" y="2616"/>
                  </a:moveTo>
                  <a:lnTo>
                    <a:pt x="215671" y="2616"/>
                  </a:lnTo>
                  <a:lnTo>
                    <a:pt x="214071" y="3289"/>
                  </a:lnTo>
                  <a:lnTo>
                    <a:pt x="211378" y="5969"/>
                  </a:lnTo>
                  <a:lnTo>
                    <a:pt x="210705" y="7581"/>
                  </a:lnTo>
                  <a:lnTo>
                    <a:pt x="210705" y="11341"/>
                  </a:lnTo>
                  <a:lnTo>
                    <a:pt x="211378" y="12941"/>
                  </a:lnTo>
                  <a:lnTo>
                    <a:pt x="214071" y="15557"/>
                  </a:lnTo>
                  <a:lnTo>
                    <a:pt x="215671" y="16217"/>
                  </a:lnTo>
                  <a:lnTo>
                    <a:pt x="219443" y="16217"/>
                  </a:lnTo>
                  <a:lnTo>
                    <a:pt x="221030" y="15557"/>
                  </a:lnTo>
                  <a:lnTo>
                    <a:pt x="223646" y="12941"/>
                  </a:lnTo>
                  <a:lnTo>
                    <a:pt x="224307" y="11341"/>
                  </a:lnTo>
                  <a:lnTo>
                    <a:pt x="224307" y="7581"/>
                  </a:lnTo>
                  <a:lnTo>
                    <a:pt x="223646" y="5969"/>
                  </a:lnTo>
                  <a:lnTo>
                    <a:pt x="221030" y="3289"/>
                  </a:lnTo>
                  <a:lnTo>
                    <a:pt x="219443" y="2616"/>
                  </a:lnTo>
                  <a:close/>
                </a:path>
                <a:path w="281304" h="73660">
                  <a:moveTo>
                    <a:pt x="215976" y="20142"/>
                  </a:moveTo>
                  <a:lnTo>
                    <a:pt x="200799" y="20142"/>
                  </a:lnTo>
                  <a:lnTo>
                    <a:pt x="194411" y="22694"/>
                  </a:lnTo>
                  <a:lnTo>
                    <a:pt x="184492" y="32816"/>
                  </a:lnTo>
                  <a:lnTo>
                    <a:pt x="182003" y="39141"/>
                  </a:lnTo>
                  <a:lnTo>
                    <a:pt x="182003" y="54381"/>
                  </a:lnTo>
                  <a:lnTo>
                    <a:pt x="184518" y="60731"/>
                  </a:lnTo>
                  <a:lnTo>
                    <a:pt x="194589" y="70802"/>
                  </a:lnTo>
                  <a:lnTo>
                    <a:pt x="201269" y="73317"/>
                  </a:lnTo>
                  <a:lnTo>
                    <a:pt x="219265" y="73317"/>
                  </a:lnTo>
                  <a:lnTo>
                    <a:pt x="226593" y="69735"/>
                  </a:lnTo>
                  <a:lnTo>
                    <a:pt x="231559" y="62547"/>
                  </a:lnTo>
                  <a:lnTo>
                    <a:pt x="229820" y="61544"/>
                  </a:lnTo>
                  <a:lnTo>
                    <a:pt x="202082" y="61544"/>
                  </a:lnTo>
                  <a:lnTo>
                    <a:pt x="197345" y="58381"/>
                  </a:lnTo>
                  <a:lnTo>
                    <a:pt x="195605" y="52070"/>
                  </a:lnTo>
                  <a:lnTo>
                    <a:pt x="233578" y="52070"/>
                  </a:lnTo>
                  <a:lnTo>
                    <a:pt x="233908" y="50190"/>
                  </a:lnTo>
                  <a:lnTo>
                    <a:pt x="234073" y="48412"/>
                  </a:lnTo>
                  <a:lnTo>
                    <a:pt x="234073" y="41998"/>
                  </a:lnTo>
                  <a:lnTo>
                    <a:pt x="195402" y="41998"/>
                  </a:lnTo>
                  <a:lnTo>
                    <a:pt x="196138" y="38773"/>
                  </a:lnTo>
                  <a:lnTo>
                    <a:pt x="197650" y="36271"/>
                  </a:lnTo>
                  <a:lnTo>
                    <a:pt x="202209" y="32715"/>
                  </a:lnTo>
                  <a:lnTo>
                    <a:pt x="205104" y="31826"/>
                  </a:lnTo>
                  <a:lnTo>
                    <a:pt x="230658" y="31826"/>
                  </a:lnTo>
                  <a:lnTo>
                    <a:pt x="222072" y="22694"/>
                  </a:lnTo>
                  <a:lnTo>
                    <a:pt x="215976" y="20142"/>
                  </a:lnTo>
                  <a:close/>
                </a:path>
                <a:path w="281304" h="73660">
                  <a:moveTo>
                    <a:pt x="221081" y="56502"/>
                  </a:moveTo>
                  <a:lnTo>
                    <a:pt x="218528" y="59855"/>
                  </a:lnTo>
                  <a:lnTo>
                    <a:pt x="214769" y="61544"/>
                  </a:lnTo>
                  <a:lnTo>
                    <a:pt x="229820" y="61544"/>
                  </a:lnTo>
                  <a:lnTo>
                    <a:pt x="221081" y="56502"/>
                  </a:lnTo>
                  <a:close/>
                </a:path>
                <a:path w="281304" h="73660">
                  <a:moveTo>
                    <a:pt x="230658" y="31826"/>
                  </a:moveTo>
                  <a:lnTo>
                    <a:pt x="211543" y="31826"/>
                  </a:lnTo>
                  <a:lnTo>
                    <a:pt x="214185" y="32664"/>
                  </a:lnTo>
                  <a:lnTo>
                    <a:pt x="218820" y="36017"/>
                  </a:lnTo>
                  <a:lnTo>
                    <a:pt x="220344" y="38569"/>
                  </a:lnTo>
                  <a:lnTo>
                    <a:pt x="221081" y="41998"/>
                  </a:lnTo>
                  <a:lnTo>
                    <a:pt x="234073" y="41998"/>
                  </a:lnTo>
                  <a:lnTo>
                    <a:pt x="234044" y="39141"/>
                  </a:lnTo>
                  <a:lnTo>
                    <a:pt x="231673" y="32905"/>
                  </a:lnTo>
                  <a:lnTo>
                    <a:pt x="230658" y="31826"/>
                  </a:lnTo>
                  <a:close/>
                </a:path>
                <a:path w="281304" h="73660">
                  <a:moveTo>
                    <a:pt x="200304" y="2616"/>
                  </a:moveTo>
                  <a:lnTo>
                    <a:pt x="196545" y="2616"/>
                  </a:lnTo>
                  <a:lnTo>
                    <a:pt x="194932" y="3289"/>
                  </a:lnTo>
                  <a:lnTo>
                    <a:pt x="192239" y="5969"/>
                  </a:lnTo>
                  <a:lnTo>
                    <a:pt x="191566" y="7581"/>
                  </a:lnTo>
                  <a:lnTo>
                    <a:pt x="191566" y="11341"/>
                  </a:lnTo>
                  <a:lnTo>
                    <a:pt x="192239" y="12941"/>
                  </a:lnTo>
                  <a:lnTo>
                    <a:pt x="194932" y="15557"/>
                  </a:lnTo>
                  <a:lnTo>
                    <a:pt x="196545" y="16217"/>
                  </a:lnTo>
                  <a:lnTo>
                    <a:pt x="200304" y="16217"/>
                  </a:lnTo>
                  <a:lnTo>
                    <a:pt x="201891" y="15557"/>
                  </a:lnTo>
                  <a:lnTo>
                    <a:pt x="204520" y="12941"/>
                  </a:lnTo>
                  <a:lnTo>
                    <a:pt x="205168" y="11341"/>
                  </a:lnTo>
                  <a:lnTo>
                    <a:pt x="205168" y="7581"/>
                  </a:lnTo>
                  <a:lnTo>
                    <a:pt x="204520" y="5969"/>
                  </a:lnTo>
                  <a:lnTo>
                    <a:pt x="201891" y="3289"/>
                  </a:lnTo>
                  <a:lnTo>
                    <a:pt x="200304" y="2616"/>
                  </a:lnTo>
                  <a:close/>
                </a:path>
                <a:path w="281304" h="73660">
                  <a:moveTo>
                    <a:pt x="172834" y="55892"/>
                  </a:moveTo>
                  <a:lnTo>
                    <a:pt x="159842" y="55892"/>
                  </a:lnTo>
                  <a:lnTo>
                    <a:pt x="159842" y="71907"/>
                  </a:lnTo>
                  <a:lnTo>
                    <a:pt x="172834" y="71907"/>
                  </a:lnTo>
                  <a:lnTo>
                    <a:pt x="172834" y="55892"/>
                  </a:lnTo>
                  <a:close/>
                </a:path>
                <a:path w="281304" h="73660">
                  <a:moveTo>
                    <a:pt x="140703" y="21551"/>
                  </a:moveTo>
                  <a:lnTo>
                    <a:pt x="127711" y="21551"/>
                  </a:lnTo>
                  <a:lnTo>
                    <a:pt x="127762" y="45618"/>
                  </a:lnTo>
                  <a:lnTo>
                    <a:pt x="129539" y="49987"/>
                  </a:lnTo>
                  <a:lnTo>
                    <a:pt x="136867" y="56172"/>
                  </a:lnTo>
                  <a:lnTo>
                    <a:pt x="141744" y="57708"/>
                  </a:lnTo>
                  <a:lnTo>
                    <a:pt x="152095" y="57708"/>
                  </a:lnTo>
                  <a:lnTo>
                    <a:pt x="156082" y="57111"/>
                  </a:lnTo>
                  <a:lnTo>
                    <a:pt x="159842" y="55892"/>
                  </a:lnTo>
                  <a:lnTo>
                    <a:pt x="172834" y="55892"/>
                  </a:lnTo>
                  <a:lnTo>
                    <a:pt x="172834" y="45618"/>
                  </a:lnTo>
                  <a:lnTo>
                    <a:pt x="143827" y="45618"/>
                  </a:lnTo>
                  <a:lnTo>
                    <a:pt x="140703" y="43103"/>
                  </a:lnTo>
                  <a:lnTo>
                    <a:pt x="140703" y="21551"/>
                  </a:lnTo>
                  <a:close/>
                </a:path>
                <a:path w="281304" h="73660">
                  <a:moveTo>
                    <a:pt x="172834" y="21551"/>
                  </a:moveTo>
                  <a:lnTo>
                    <a:pt x="159842" y="21551"/>
                  </a:lnTo>
                  <a:lnTo>
                    <a:pt x="159842" y="43713"/>
                  </a:lnTo>
                  <a:lnTo>
                    <a:pt x="156959" y="44983"/>
                  </a:lnTo>
                  <a:lnTo>
                    <a:pt x="153695" y="45618"/>
                  </a:lnTo>
                  <a:lnTo>
                    <a:pt x="172834" y="45618"/>
                  </a:lnTo>
                  <a:lnTo>
                    <a:pt x="172834" y="21551"/>
                  </a:lnTo>
                  <a:close/>
                </a:path>
                <a:path w="281304" h="73660">
                  <a:moveTo>
                    <a:pt x="106362" y="34036"/>
                  </a:moveTo>
                  <a:lnTo>
                    <a:pt x="93370" y="34036"/>
                  </a:lnTo>
                  <a:lnTo>
                    <a:pt x="93370" y="71907"/>
                  </a:lnTo>
                  <a:lnTo>
                    <a:pt x="106362" y="71907"/>
                  </a:lnTo>
                  <a:lnTo>
                    <a:pt x="106362" y="34036"/>
                  </a:lnTo>
                  <a:close/>
                </a:path>
                <a:path w="281304" h="73660">
                  <a:moveTo>
                    <a:pt x="122072" y="21551"/>
                  </a:moveTo>
                  <a:lnTo>
                    <a:pt x="77457" y="21551"/>
                  </a:lnTo>
                  <a:lnTo>
                    <a:pt x="77457" y="34036"/>
                  </a:lnTo>
                  <a:lnTo>
                    <a:pt x="122072" y="34036"/>
                  </a:lnTo>
                  <a:lnTo>
                    <a:pt x="122072" y="21551"/>
                  </a:lnTo>
                  <a:close/>
                </a:path>
                <a:path w="281304" h="73660">
                  <a:moveTo>
                    <a:pt x="36563" y="0"/>
                  </a:moveTo>
                  <a:lnTo>
                    <a:pt x="2657" y="22447"/>
                  </a:lnTo>
                  <a:lnTo>
                    <a:pt x="0" y="36664"/>
                  </a:lnTo>
                  <a:lnTo>
                    <a:pt x="664" y="44070"/>
                  </a:lnTo>
                  <a:lnTo>
                    <a:pt x="29200" y="72654"/>
                  </a:lnTo>
                  <a:lnTo>
                    <a:pt x="36563" y="73317"/>
                  </a:lnTo>
                  <a:lnTo>
                    <a:pt x="43930" y="72654"/>
                  </a:lnTo>
                  <a:lnTo>
                    <a:pt x="50717" y="70665"/>
                  </a:lnTo>
                  <a:lnTo>
                    <a:pt x="56922" y="67348"/>
                  </a:lnTo>
                  <a:lnTo>
                    <a:pt x="62547" y="62699"/>
                  </a:lnTo>
                  <a:lnTo>
                    <a:pt x="65019" y="59728"/>
                  </a:lnTo>
                  <a:lnTo>
                    <a:pt x="30111" y="59728"/>
                  </a:lnTo>
                  <a:lnTo>
                    <a:pt x="24714" y="57556"/>
                  </a:lnTo>
                  <a:lnTo>
                    <a:pt x="15976" y="48895"/>
                  </a:lnTo>
                  <a:lnTo>
                    <a:pt x="13804" y="43370"/>
                  </a:lnTo>
                  <a:lnTo>
                    <a:pt x="13804" y="29946"/>
                  </a:lnTo>
                  <a:lnTo>
                    <a:pt x="15976" y="24409"/>
                  </a:lnTo>
                  <a:lnTo>
                    <a:pt x="24714" y="15671"/>
                  </a:lnTo>
                  <a:lnTo>
                    <a:pt x="30111" y="13500"/>
                  </a:lnTo>
                  <a:lnTo>
                    <a:pt x="64937" y="13500"/>
                  </a:lnTo>
                  <a:lnTo>
                    <a:pt x="62547" y="10629"/>
                  </a:lnTo>
                  <a:lnTo>
                    <a:pt x="56922" y="5979"/>
                  </a:lnTo>
                  <a:lnTo>
                    <a:pt x="50717" y="2657"/>
                  </a:lnTo>
                  <a:lnTo>
                    <a:pt x="43930" y="664"/>
                  </a:lnTo>
                  <a:lnTo>
                    <a:pt x="36563" y="0"/>
                  </a:lnTo>
                  <a:close/>
                </a:path>
                <a:path w="281304" h="73660">
                  <a:moveTo>
                    <a:pt x="64937" y="13500"/>
                  </a:moveTo>
                  <a:lnTo>
                    <a:pt x="43014" y="13500"/>
                  </a:lnTo>
                  <a:lnTo>
                    <a:pt x="48412" y="15671"/>
                  </a:lnTo>
                  <a:lnTo>
                    <a:pt x="57137" y="24409"/>
                  </a:lnTo>
                  <a:lnTo>
                    <a:pt x="59321" y="29946"/>
                  </a:lnTo>
                  <a:lnTo>
                    <a:pt x="59321" y="43370"/>
                  </a:lnTo>
                  <a:lnTo>
                    <a:pt x="57137" y="48895"/>
                  </a:lnTo>
                  <a:lnTo>
                    <a:pt x="48412" y="57556"/>
                  </a:lnTo>
                  <a:lnTo>
                    <a:pt x="43014" y="59728"/>
                  </a:lnTo>
                  <a:lnTo>
                    <a:pt x="65019" y="59728"/>
                  </a:lnTo>
                  <a:lnTo>
                    <a:pt x="67216" y="57087"/>
                  </a:lnTo>
                  <a:lnTo>
                    <a:pt x="70554" y="50877"/>
                  </a:lnTo>
                  <a:lnTo>
                    <a:pt x="72559" y="44070"/>
                  </a:lnTo>
                  <a:lnTo>
                    <a:pt x="73228" y="36664"/>
                  </a:lnTo>
                  <a:lnTo>
                    <a:pt x="72559" y="29257"/>
                  </a:lnTo>
                  <a:lnTo>
                    <a:pt x="70554" y="22447"/>
                  </a:lnTo>
                  <a:lnTo>
                    <a:pt x="67216" y="16237"/>
                  </a:lnTo>
                  <a:lnTo>
                    <a:pt x="64937" y="1350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85858" y="5573928"/>
              <a:ext cx="613943" cy="61393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99682" y="7830282"/>
              <a:ext cx="916889" cy="100723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56036" y="5573928"/>
              <a:ext cx="613930" cy="613930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03168" y="6430987"/>
              <a:ext cx="2111921" cy="602741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5479313" y="4225137"/>
            <a:ext cx="2125980" cy="5671185"/>
            <a:chOff x="5479313" y="4225137"/>
            <a:chExt cx="2125980" cy="5671185"/>
          </a:xfrm>
        </p:grpSpPr>
        <p:sp>
          <p:nvSpPr>
            <p:cNvPr id="19" name="object 19"/>
            <p:cNvSpPr/>
            <p:nvPr/>
          </p:nvSpPr>
          <p:spPr>
            <a:xfrm>
              <a:off x="5487231" y="4232996"/>
              <a:ext cx="2112010" cy="5657215"/>
            </a:xfrm>
            <a:custGeom>
              <a:avLst/>
              <a:gdLst/>
              <a:ahLst/>
              <a:cxnLst/>
              <a:rect l="l" t="t" r="r" b="b"/>
              <a:pathLst>
                <a:path w="2112009" h="5657215">
                  <a:moveTo>
                    <a:pt x="95173" y="0"/>
                  </a:moveTo>
                  <a:lnTo>
                    <a:pt x="58126" y="7478"/>
                  </a:lnTo>
                  <a:lnTo>
                    <a:pt x="27874" y="27874"/>
                  </a:lnTo>
                  <a:lnTo>
                    <a:pt x="7478" y="58126"/>
                  </a:lnTo>
                  <a:lnTo>
                    <a:pt x="0" y="95173"/>
                  </a:lnTo>
                  <a:lnTo>
                    <a:pt x="0" y="5561863"/>
                  </a:lnTo>
                  <a:lnTo>
                    <a:pt x="7478" y="5598910"/>
                  </a:lnTo>
                  <a:lnTo>
                    <a:pt x="27874" y="5629162"/>
                  </a:lnTo>
                  <a:lnTo>
                    <a:pt x="58126" y="5649558"/>
                  </a:lnTo>
                  <a:lnTo>
                    <a:pt x="95173" y="5657037"/>
                  </a:lnTo>
                  <a:lnTo>
                    <a:pt x="2016759" y="5657037"/>
                  </a:lnTo>
                  <a:lnTo>
                    <a:pt x="2053799" y="5649558"/>
                  </a:lnTo>
                  <a:lnTo>
                    <a:pt x="2084047" y="5629162"/>
                  </a:lnTo>
                  <a:lnTo>
                    <a:pt x="2104442" y="5598910"/>
                  </a:lnTo>
                  <a:lnTo>
                    <a:pt x="2111921" y="5561863"/>
                  </a:lnTo>
                  <a:lnTo>
                    <a:pt x="2111921" y="95173"/>
                  </a:lnTo>
                  <a:lnTo>
                    <a:pt x="2104442" y="58126"/>
                  </a:lnTo>
                  <a:lnTo>
                    <a:pt x="2084047" y="27874"/>
                  </a:lnTo>
                  <a:lnTo>
                    <a:pt x="2053799" y="7478"/>
                  </a:lnTo>
                  <a:lnTo>
                    <a:pt x="2016759" y="0"/>
                  </a:lnTo>
                  <a:lnTo>
                    <a:pt x="95173" y="0"/>
                  </a:lnTo>
                  <a:close/>
                </a:path>
              </a:pathLst>
            </a:custGeom>
            <a:ln w="11188">
              <a:solidFill>
                <a:srgbClr val="17B9EC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479313" y="4225137"/>
              <a:ext cx="2125446" cy="1655745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5837636" y="6245660"/>
              <a:ext cx="281305" cy="73660"/>
            </a:xfrm>
            <a:custGeom>
              <a:avLst/>
              <a:gdLst/>
              <a:ahLst/>
              <a:cxnLst/>
              <a:rect l="l" t="t" r="r" b="b"/>
              <a:pathLst>
                <a:path w="281304" h="73660">
                  <a:moveTo>
                    <a:pt x="265099" y="34036"/>
                  </a:moveTo>
                  <a:lnTo>
                    <a:pt x="252107" y="34036"/>
                  </a:lnTo>
                  <a:lnTo>
                    <a:pt x="252107" y="71907"/>
                  </a:lnTo>
                  <a:lnTo>
                    <a:pt x="265099" y="71907"/>
                  </a:lnTo>
                  <a:lnTo>
                    <a:pt x="265099" y="34036"/>
                  </a:lnTo>
                  <a:close/>
                </a:path>
                <a:path w="281304" h="73660">
                  <a:moveTo>
                    <a:pt x="280809" y="21551"/>
                  </a:moveTo>
                  <a:lnTo>
                    <a:pt x="236194" y="21551"/>
                  </a:lnTo>
                  <a:lnTo>
                    <a:pt x="236194" y="34036"/>
                  </a:lnTo>
                  <a:lnTo>
                    <a:pt x="280809" y="34036"/>
                  </a:lnTo>
                  <a:lnTo>
                    <a:pt x="280809" y="21551"/>
                  </a:lnTo>
                  <a:close/>
                </a:path>
                <a:path w="281304" h="73660">
                  <a:moveTo>
                    <a:pt x="219443" y="2616"/>
                  </a:moveTo>
                  <a:lnTo>
                    <a:pt x="215671" y="2616"/>
                  </a:lnTo>
                  <a:lnTo>
                    <a:pt x="214071" y="3289"/>
                  </a:lnTo>
                  <a:lnTo>
                    <a:pt x="211378" y="5969"/>
                  </a:lnTo>
                  <a:lnTo>
                    <a:pt x="210705" y="7581"/>
                  </a:lnTo>
                  <a:lnTo>
                    <a:pt x="210705" y="11341"/>
                  </a:lnTo>
                  <a:lnTo>
                    <a:pt x="211378" y="12941"/>
                  </a:lnTo>
                  <a:lnTo>
                    <a:pt x="214071" y="15557"/>
                  </a:lnTo>
                  <a:lnTo>
                    <a:pt x="215671" y="16217"/>
                  </a:lnTo>
                  <a:lnTo>
                    <a:pt x="219443" y="16217"/>
                  </a:lnTo>
                  <a:lnTo>
                    <a:pt x="221030" y="15557"/>
                  </a:lnTo>
                  <a:lnTo>
                    <a:pt x="223646" y="12941"/>
                  </a:lnTo>
                  <a:lnTo>
                    <a:pt x="224307" y="11341"/>
                  </a:lnTo>
                  <a:lnTo>
                    <a:pt x="224307" y="7581"/>
                  </a:lnTo>
                  <a:lnTo>
                    <a:pt x="223646" y="5969"/>
                  </a:lnTo>
                  <a:lnTo>
                    <a:pt x="221030" y="3289"/>
                  </a:lnTo>
                  <a:lnTo>
                    <a:pt x="219443" y="2616"/>
                  </a:lnTo>
                  <a:close/>
                </a:path>
                <a:path w="281304" h="73660">
                  <a:moveTo>
                    <a:pt x="215976" y="20142"/>
                  </a:moveTo>
                  <a:lnTo>
                    <a:pt x="200799" y="20142"/>
                  </a:lnTo>
                  <a:lnTo>
                    <a:pt x="194411" y="22694"/>
                  </a:lnTo>
                  <a:lnTo>
                    <a:pt x="184492" y="32816"/>
                  </a:lnTo>
                  <a:lnTo>
                    <a:pt x="182003" y="39141"/>
                  </a:lnTo>
                  <a:lnTo>
                    <a:pt x="182003" y="54381"/>
                  </a:lnTo>
                  <a:lnTo>
                    <a:pt x="184518" y="60731"/>
                  </a:lnTo>
                  <a:lnTo>
                    <a:pt x="194589" y="70802"/>
                  </a:lnTo>
                  <a:lnTo>
                    <a:pt x="201269" y="73317"/>
                  </a:lnTo>
                  <a:lnTo>
                    <a:pt x="219265" y="73317"/>
                  </a:lnTo>
                  <a:lnTo>
                    <a:pt x="226593" y="69735"/>
                  </a:lnTo>
                  <a:lnTo>
                    <a:pt x="231559" y="62547"/>
                  </a:lnTo>
                  <a:lnTo>
                    <a:pt x="229820" y="61544"/>
                  </a:lnTo>
                  <a:lnTo>
                    <a:pt x="202082" y="61544"/>
                  </a:lnTo>
                  <a:lnTo>
                    <a:pt x="197345" y="58381"/>
                  </a:lnTo>
                  <a:lnTo>
                    <a:pt x="195605" y="52070"/>
                  </a:lnTo>
                  <a:lnTo>
                    <a:pt x="233578" y="52070"/>
                  </a:lnTo>
                  <a:lnTo>
                    <a:pt x="233908" y="50190"/>
                  </a:lnTo>
                  <a:lnTo>
                    <a:pt x="234073" y="48412"/>
                  </a:lnTo>
                  <a:lnTo>
                    <a:pt x="234073" y="41998"/>
                  </a:lnTo>
                  <a:lnTo>
                    <a:pt x="195402" y="41998"/>
                  </a:lnTo>
                  <a:lnTo>
                    <a:pt x="196138" y="38773"/>
                  </a:lnTo>
                  <a:lnTo>
                    <a:pt x="197650" y="36271"/>
                  </a:lnTo>
                  <a:lnTo>
                    <a:pt x="202209" y="32715"/>
                  </a:lnTo>
                  <a:lnTo>
                    <a:pt x="205104" y="31826"/>
                  </a:lnTo>
                  <a:lnTo>
                    <a:pt x="230658" y="31826"/>
                  </a:lnTo>
                  <a:lnTo>
                    <a:pt x="222072" y="22694"/>
                  </a:lnTo>
                  <a:lnTo>
                    <a:pt x="215976" y="20142"/>
                  </a:lnTo>
                  <a:close/>
                </a:path>
                <a:path w="281304" h="73660">
                  <a:moveTo>
                    <a:pt x="221081" y="56502"/>
                  </a:moveTo>
                  <a:lnTo>
                    <a:pt x="218528" y="59855"/>
                  </a:lnTo>
                  <a:lnTo>
                    <a:pt x="214769" y="61544"/>
                  </a:lnTo>
                  <a:lnTo>
                    <a:pt x="229820" y="61544"/>
                  </a:lnTo>
                  <a:lnTo>
                    <a:pt x="221081" y="56502"/>
                  </a:lnTo>
                  <a:close/>
                </a:path>
                <a:path w="281304" h="73660">
                  <a:moveTo>
                    <a:pt x="230658" y="31826"/>
                  </a:moveTo>
                  <a:lnTo>
                    <a:pt x="211543" y="31826"/>
                  </a:lnTo>
                  <a:lnTo>
                    <a:pt x="214185" y="32664"/>
                  </a:lnTo>
                  <a:lnTo>
                    <a:pt x="218820" y="36017"/>
                  </a:lnTo>
                  <a:lnTo>
                    <a:pt x="220344" y="38569"/>
                  </a:lnTo>
                  <a:lnTo>
                    <a:pt x="221081" y="41998"/>
                  </a:lnTo>
                  <a:lnTo>
                    <a:pt x="234073" y="41998"/>
                  </a:lnTo>
                  <a:lnTo>
                    <a:pt x="234044" y="39141"/>
                  </a:lnTo>
                  <a:lnTo>
                    <a:pt x="231673" y="32905"/>
                  </a:lnTo>
                  <a:lnTo>
                    <a:pt x="230658" y="31826"/>
                  </a:lnTo>
                  <a:close/>
                </a:path>
                <a:path w="281304" h="73660">
                  <a:moveTo>
                    <a:pt x="200304" y="2616"/>
                  </a:moveTo>
                  <a:lnTo>
                    <a:pt x="196545" y="2616"/>
                  </a:lnTo>
                  <a:lnTo>
                    <a:pt x="194932" y="3289"/>
                  </a:lnTo>
                  <a:lnTo>
                    <a:pt x="192239" y="5969"/>
                  </a:lnTo>
                  <a:lnTo>
                    <a:pt x="191566" y="7581"/>
                  </a:lnTo>
                  <a:lnTo>
                    <a:pt x="191566" y="11341"/>
                  </a:lnTo>
                  <a:lnTo>
                    <a:pt x="192239" y="12941"/>
                  </a:lnTo>
                  <a:lnTo>
                    <a:pt x="194932" y="15557"/>
                  </a:lnTo>
                  <a:lnTo>
                    <a:pt x="196545" y="16217"/>
                  </a:lnTo>
                  <a:lnTo>
                    <a:pt x="200304" y="16217"/>
                  </a:lnTo>
                  <a:lnTo>
                    <a:pt x="201891" y="15557"/>
                  </a:lnTo>
                  <a:lnTo>
                    <a:pt x="204520" y="12941"/>
                  </a:lnTo>
                  <a:lnTo>
                    <a:pt x="205168" y="11341"/>
                  </a:lnTo>
                  <a:lnTo>
                    <a:pt x="205168" y="7581"/>
                  </a:lnTo>
                  <a:lnTo>
                    <a:pt x="204520" y="5969"/>
                  </a:lnTo>
                  <a:lnTo>
                    <a:pt x="201891" y="3289"/>
                  </a:lnTo>
                  <a:lnTo>
                    <a:pt x="200304" y="2616"/>
                  </a:lnTo>
                  <a:close/>
                </a:path>
                <a:path w="281304" h="73660">
                  <a:moveTo>
                    <a:pt x="172834" y="55892"/>
                  </a:moveTo>
                  <a:lnTo>
                    <a:pt x="159842" y="55892"/>
                  </a:lnTo>
                  <a:lnTo>
                    <a:pt x="159842" y="71907"/>
                  </a:lnTo>
                  <a:lnTo>
                    <a:pt x="172834" y="71907"/>
                  </a:lnTo>
                  <a:lnTo>
                    <a:pt x="172834" y="55892"/>
                  </a:lnTo>
                  <a:close/>
                </a:path>
                <a:path w="281304" h="73660">
                  <a:moveTo>
                    <a:pt x="140703" y="21551"/>
                  </a:moveTo>
                  <a:lnTo>
                    <a:pt x="127711" y="21551"/>
                  </a:lnTo>
                  <a:lnTo>
                    <a:pt x="127762" y="45618"/>
                  </a:lnTo>
                  <a:lnTo>
                    <a:pt x="129539" y="49987"/>
                  </a:lnTo>
                  <a:lnTo>
                    <a:pt x="136867" y="56172"/>
                  </a:lnTo>
                  <a:lnTo>
                    <a:pt x="141744" y="57708"/>
                  </a:lnTo>
                  <a:lnTo>
                    <a:pt x="152095" y="57708"/>
                  </a:lnTo>
                  <a:lnTo>
                    <a:pt x="156082" y="57111"/>
                  </a:lnTo>
                  <a:lnTo>
                    <a:pt x="159842" y="55892"/>
                  </a:lnTo>
                  <a:lnTo>
                    <a:pt x="172834" y="55892"/>
                  </a:lnTo>
                  <a:lnTo>
                    <a:pt x="172834" y="45618"/>
                  </a:lnTo>
                  <a:lnTo>
                    <a:pt x="143827" y="45618"/>
                  </a:lnTo>
                  <a:lnTo>
                    <a:pt x="140703" y="43103"/>
                  </a:lnTo>
                  <a:lnTo>
                    <a:pt x="140703" y="21551"/>
                  </a:lnTo>
                  <a:close/>
                </a:path>
                <a:path w="281304" h="73660">
                  <a:moveTo>
                    <a:pt x="172834" y="21551"/>
                  </a:moveTo>
                  <a:lnTo>
                    <a:pt x="159842" y="21551"/>
                  </a:lnTo>
                  <a:lnTo>
                    <a:pt x="159842" y="43713"/>
                  </a:lnTo>
                  <a:lnTo>
                    <a:pt x="156959" y="44983"/>
                  </a:lnTo>
                  <a:lnTo>
                    <a:pt x="153695" y="45618"/>
                  </a:lnTo>
                  <a:lnTo>
                    <a:pt x="172834" y="45618"/>
                  </a:lnTo>
                  <a:lnTo>
                    <a:pt x="172834" y="21551"/>
                  </a:lnTo>
                  <a:close/>
                </a:path>
                <a:path w="281304" h="73660">
                  <a:moveTo>
                    <a:pt x="106362" y="34036"/>
                  </a:moveTo>
                  <a:lnTo>
                    <a:pt x="93370" y="34036"/>
                  </a:lnTo>
                  <a:lnTo>
                    <a:pt x="93370" y="71907"/>
                  </a:lnTo>
                  <a:lnTo>
                    <a:pt x="106362" y="71907"/>
                  </a:lnTo>
                  <a:lnTo>
                    <a:pt x="106362" y="34036"/>
                  </a:lnTo>
                  <a:close/>
                </a:path>
                <a:path w="281304" h="73660">
                  <a:moveTo>
                    <a:pt x="122072" y="21551"/>
                  </a:moveTo>
                  <a:lnTo>
                    <a:pt x="77457" y="21551"/>
                  </a:lnTo>
                  <a:lnTo>
                    <a:pt x="77457" y="34036"/>
                  </a:lnTo>
                  <a:lnTo>
                    <a:pt x="122072" y="34036"/>
                  </a:lnTo>
                  <a:lnTo>
                    <a:pt x="122072" y="21551"/>
                  </a:lnTo>
                  <a:close/>
                </a:path>
                <a:path w="281304" h="73660">
                  <a:moveTo>
                    <a:pt x="36563" y="0"/>
                  </a:moveTo>
                  <a:lnTo>
                    <a:pt x="2657" y="22447"/>
                  </a:lnTo>
                  <a:lnTo>
                    <a:pt x="0" y="36664"/>
                  </a:lnTo>
                  <a:lnTo>
                    <a:pt x="664" y="44070"/>
                  </a:lnTo>
                  <a:lnTo>
                    <a:pt x="29200" y="72654"/>
                  </a:lnTo>
                  <a:lnTo>
                    <a:pt x="36563" y="73317"/>
                  </a:lnTo>
                  <a:lnTo>
                    <a:pt x="43930" y="72654"/>
                  </a:lnTo>
                  <a:lnTo>
                    <a:pt x="50717" y="70665"/>
                  </a:lnTo>
                  <a:lnTo>
                    <a:pt x="56922" y="67348"/>
                  </a:lnTo>
                  <a:lnTo>
                    <a:pt x="62547" y="62699"/>
                  </a:lnTo>
                  <a:lnTo>
                    <a:pt x="65019" y="59728"/>
                  </a:lnTo>
                  <a:lnTo>
                    <a:pt x="30111" y="59728"/>
                  </a:lnTo>
                  <a:lnTo>
                    <a:pt x="24714" y="57556"/>
                  </a:lnTo>
                  <a:lnTo>
                    <a:pt x="15976" y="48895"/>
                  </a:lnTo>
                  <a:lnTo>
                    <a:pt x="13804" y="43370"/>
                  </a:lnTo>
                  <a:lnTo>
                    <a:pt x="13804" y="29946"/>
                  </a:lnTo>
                  <a:lnTo>
                    <a:pt x="15976" y="24409"/>
                  </a:lnTo>
                  <a:lnTo>
                    <a:pt x="24714" y="15671"/>
                  </a:lnTo>
                  <a:lnTo>
                    <a:pt x="30111" y="13500"/>
                  </a:lnTo>
                  <a:lnTo>
                    <a:pt x="64937" y="13500"/>
                  </a:lnTo>
                  <a:lnTo>
                    <a:pt x="62547" y="10629"/>
                  </a:lnTo>
                  <a:lnTo>
                    <a:pt x="56922" y="5979"/>
                  </a:lnTo>
                  <a:lnTo>
                    <a:pt x="50717" y="2657"/>
                  </a:lnTo>
                  <a:lnTo>
                    <a:pt x="43930" y="664"/>
                  </a:lnTo>
                  <a:lnTo>
                    <a:pt x="36563" y="0"/>
                  </a:lnTo>
                  <a:close/>
                </a:path>
                <a:path w="281304" h="73660">
                  <a:moveTo>
                    <a:pt x="64937" y="13500"/>
                  </a:moveTo>
                  <a:lnTo>
                    <a:pt x="43014" y="13500"/>
                  </a:lnTo>
                  <a:lnTo>
                    <a:pt x="48412" y="15671"/>
                  </a:lnTo>
                  <a:lnTo>
                    <a:pt x="57137" y="24409"/>
                  </a:lnTo>
                  <a:lnTo>
                    <a:pt x="59321" y="29946"/>
                  </a:lnTo>
                  <a:lnTo>
                    <a:pt x="59321" y="43370"/>
                  </a:lnTo>
                  <a:lnTo>
                    <a:pt x="57137" y="48895"/>
                  </a:lnTo>
                  <a:lnTo>
                    <a:pt x="48412" y="57556"/>
                  </a:lnTo>
                  <a:lnTo>
                    <a:pt x="43014" y="59728"/>
                  </a:lnTo>
                  <a:lnTo>
                    <a:pt x="65019" y="59728"/>
                  </a:lnTo>
                  <a:lnTo>
                    <a:pt x="67216" y="57087"/>
                  </a:lnTo>
                  <a:lnTo>
                    <a:pt x="70554" y="50877"/>
                  </a:lnTo>
                  <a:lnTo>
                    <a:pt x="72559" y="44070"/>
                  </a:lnTo>
                  <a:lnTo>
                    <a:pt x="73228" y="36664"/>
                  </a:lnTo>
                  <a:lnTo>
                    <a:pt x="72559" y="29257"/>
                  </a:lnTo>
                  <a:lnTo>
                    <a:pt x="70554" y="22447"/>
                  </a:lnTo>
                  <a:lnTo>
                    <a:pt x="67216" y="16237"/>
                  </a:lnTo>
                  <a:lnTo>
                    <a:pt x="64937" y="1350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669914" y="5573928"/>
              <a:ext cx="613930" cy="613930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83740" y="7830282"/>
              <a:ext cx="916889" cy="100723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740093" y="5573928"/>
              <a:ext cx="613930" cy="613930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487238" y="6430987"/>
              <a:ext cx="2111921" cy="602741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763370" y="4225137"/>
            <a:ext cx="2125980" cy="5671185"/>
            <a:chOff x="7763370" y="4225137"/>
            <a:chExt cx="2125980" cy="5671185"/>
          </a:xfrm>
        </p:grpSpPr>
        <p:sp>
          <p:nvSpPr>
            <p:cNvPr id="27" name="object 27"/>
            <p:cNvSpPr/>
            <p:nvPr/>
          </p:nvSpPr>
          <p:spPr>
            <a:xfrm>
              <a:off x="7771291" y="4232996"/>
              <a:ext cx="2112010" cy="5657215"/>
            </a:xfrm>
            <a:custGeom>
              <a:avLst/>
              <a:gdLst/>
              <a:ahLst/>
              <a:cxnLst/>
              <a:rect l="l" t="t" r="r" b="b"/>
              <a:pathLst>
                <a:path w="2112009" h="5657215">
                  <a:moveTo>
                    <a:pt x="95173" y="0"/>
                  </a:moveTo>
                  <a:lnTo>
                    <a:pt x="58126" y="7478"/>
                  </a:lnTo>
                  <a:lnTo>
                    <a:pt x="27874" y="27874"/>
                  </a:lnTo>
                  <a:lnTo>
                    <a:pt x="7478" y="58126"/>
                  </a:lnTo>
                  <a:lnTo>
                    <a:pt x="0" y="95173"/>
                  </a:lnTo>
                  <a:lnTo>
                    <a:pt x="0" y="5561863"/>
                  </a:lnTo>
                  <a:lnTo>
                    <a:pt x="7478" y="5598910"/>
                  </a:lnTo>
                  <a:lnTo>
                    <a:pt x="27874" y="5629162"/>
                  </a:lnTo>
                  <a:lnTo>
                    <a:pt x="58126" y="5649558"/>
                  </a:lnTo>
                  <a:lnTo>
                    <a:pt x="95173" y="5657037"/>
                  </a:lnTo>
                  <a:lnTo>
                    <a:pt x="2016760" y="5657037"/>
                  </a:lnTo>
                  <a:lnTo>
                    <a:pt x="2053799" y="5649558"/>
                  </a:lnTo>
                  <a:lnTo>
                    <a:pt x="2084047" y="5629162"/>
                  </a:lnTo>
                  <a:lnTo>
                    <a:pt x="2104442" y="5598910"/>
                  </a:lnTo>
                  <a:lnTo>
                    <a:pt x="2111921" y="5561863"/>
                  </a:lnTo>
                  <a:lnTo>
                    <a:pt x="2111921" y="95173"/>
                  </a:lnTo>
                  <a:lnTo>
                    <a:pt x="2104442" y="58126"/>
                  </a:lnTo>
                  <a:lnTo>
                    <a:pt x="2084047" y="27874"/>
                  </a:lnTo>
                  <a:lnTo>
                    <a:pt x="2053799" y="7478"/>
                  </a:lnTo>
                  <a:lnTo>
                    <a:pt x="2016760" y="0"/>
                  </a:lnTo>
                  <a:lnTo>
                    <a:pt x="95173" y="0"/>
                  </a:lnTo>
                  <a:close/>
                </a:path>
              </a:pathLst>
            </a:custGeom>
            <a:ln w="11188">
              <a:solidFill>
                <a:srgbClr val="17B9EC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763370" y="4225137"/>
              <a:ext cx="2125433" cy="165574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8121695" y="6245660"/>
              <a:ext cx="281305" cy="73660"/>
            </a:xfrm>
            <a:custGeom>
              <a:avLst/>
              <a:gdLst/>
              <a:ahLst/>
              <a:cxnLst/>
              <a:rect l="l" t="t" r="r" b="b"/>
              <a:pathLst>
                <a:path w="281304" h="73660">
                  <a:moveTo>
                    <a:pt x="265099" y="34036"/>
                  </a:moveTo>
                  <a:lnTo>
                    <a:pt x="252107" y="34036"/>
                  </a:lnTo>
                  <a:lnTo>
                    <a:pt x="252107" y="71907"/>
                  </a:lnTo>
                  <a:lnTo>
                    <a:pt x="265099" y="71907"/>
                  </a:lnTo>
                  <a:lnTo>
                    <a:pt x="265099" y="34036"/>
                  </a:lnTo>
                  <a:close/>
                </a:path>
                <a:path w="281304" h="73660">
                  <a:moveTo>
                    <a:pt x="280809" y="21551"/>
                  </a:moveTo>
                  <a:lnTo>
                    <a:pt x="236194" y="21551"/>
                  </a:lnTo>
                  <a:lnTo>
                    <a:pt x="236194" y="34036"/>
                  </a:lnTo>
                  <a:lnTo>
                    <a:pt x="280809" y="34036"/>
                  </a:lnTo>
                  <a:lnTo>
                    <a:pt x="280809" y="21551"/>
                  </a:lnTo>
                  <a:close/>
                </a:path>
                <a:path w="281304" h="73660">
                  <a:moveTo>
                    <a:pt x="219443" y="2616"/>
                  </a:moveTo>
                  <a:lnTo>
                    <a:pt x="215684" y="2616"/>
                  </a:lnTo>
                  <a:lnTo>
                    <a:pt x="214071" y="3289"/>
                  </a:lnTo>
                  <a:lnTo>
                    <a:pt x="211378" y="5969"/>
                  </a:lnTo>
                  <a:lnTo>
                    <a:pt x="210705" y="7581"/>
                  </a:lnTo>
                  <a:lnTo>
                    <a:pt x="210705" y="11341"/>
                  </a:lnTo>
                  <a:lnTo>
                    <a:pt x="211378" y="12941"/>
                  </a:lnTo>
                  <a:lnTo>
                    <a:pt x="214071" y="15557"/>
                  </a:lnTo>
                  <a:lnTo>
                    <a:pt x="215684" y="16217"/>
                  </a:lnTo>
                  <a:lnTo>
                    <a:pt x="219443" y="16217"/>
                  </a:lnTo>
                  <a:lnTo>
                    <a:pt x="221030" y="15557"/>
                  </a:lnTo>
                  <a:lnTo>
                    <a:pt x="223646" y="12941"/>
                  </a:lnTo>
                  <a:lnTo>
                    <a:pt x="224307" y="11341"/>
                  </a:lnTo>
                  <a:lnTo>
                    <a:pt x="224307" y="7581"/>
                  </a:lnTo>
                  <a:lnTo>
                    <a:pt x="223646" y="5969"/>
                  </a:lnTo>
                  <a:lnTo>
                    <a:pt x="221030" y="3289"/>
                  </a:lnTo>
                  <a:lnTo>
                    <a:pt x="219443" y="2616"/>
                  </a:lnTo>
                  <a:close/>
                </a:path>
                <a:path w="281304" h="73660">
                  <a:moveTo>
                    <a:pt x="215976" y="20142"/>
                  </a:moveTo>
                  <a:lnTo>
                    <a:pt x="200799" y="20142"/>
                  </a:lnTo>
                  <a:lnTo>
                    <a:pt x="194411" y="22694"/>
                  </a:lnTo>
                  <a:lnTo>
                    <a:pt x="184492" y="32816"/>
                  </a:lnTo>
                  <a:lnTo>
                    <a:pt x="182003" y="39141"/>
                  </a:lnTo>
                  <a:lnTo>
                    <a:pt x="182003" y="54381"/>
                  </a:lnTo>
                  <a:lnTo>
                    <a:pt x="184518" y="60731"/>
                  </a:lnTo>
                  <a:lnTo>
                    <a:pt x="194589" y="70802"/>
                  </a:lnTo>
                  <a:lnTo>
                    <a:pt x="201269" y="73317"/>
                  </a:lnTo>
                  <a:lnTo>
                    <a:pt x="219265" y="73317"/>
                  </a:lnTo>
                  <a:lnTo>
                    <a:pt x="226593" y="69735"/>
                  </a:lnTo>
                  <a:lnTo>
                    <a:pt x="231559" y="62547"/>
                  </a:lnTo>
                  <a:lnTo>
                    <a:pt x="229820" y="61544"/>
                  </a:lnTo>
                  <a:lnTo>
                    <a:pt x="202082" y="61544"/>
                  </a:lnTo>
                  <a:lnTo>
                    <a:pt x="197345" y="58381"/>
                  </a:lnTo>
                  <a:lnTo>
                    <a:pt x="195605" y="52070"/>
                  </a:lnTo>
                  <a:lnTo>
                    <a:pt x="233578" y="52070"/>
                  </a:lnTo>
                  <a:lnTo>
                    <a:pt x="233908" y="50190"/>
                  </a:lnTo>
                  <a:lnTo>
                    <a:pt x="234073" y="48412"/>
                  </a:lnTo>
                  <a:lnTo>
                    <a:pt x="234073" y="41998"/>
                  </a:lnTo>
                  <a:lnTo>
                    <a:pt x="195402" y="41998"/>
                  </a:lnTo>
                  <a:lnTo>
                    <a:pt x="196138" y="38773"/>
                  </a:lnTo>
                  <a:lnTo>
                    <a:pt x="197650" y="36271"/>
                  </a:lnTo>
                  <a:lnTo>
                    <a:pt x="202209" y="32715"/>
                  </a:lnTo>
                  <a:lnTo>
                    <a:pt x="205104" y="31826"/>
                  </a:lnTo>
                  <a:lnTo>
                    <a:pt x="230658" y="31826"/>
                  </a:lnTo>
                  <a:lnTo>
                    <a:pt x="222072" y="22694"/>
                  </a:lnTo>
                  <a:lnTo>
                    <a:pt x="215976" y="20142"/>
                  </a:lnTo>
                  <a:close/>
                </a:path>
                <a:path w="281304" h="73660">
                  <a:moveTo>
                    <a:pt x="221081" y="56502"/>
                  </a:moveTo>
                  <a:lnTo>
                    <a:pt x="218528" y="59855"/>
                  </a:lnTo>
                  <a:lnTo>
                    <a:pt x="214769" y="61544"/>
                  </a:lnTo>
                  <a:lnTo>
                    <a:pt x="229820" y="61544"/>
                  </a:lnTo>
                  <a:lnTo>
                    <a:pt x="221081" y="56502"/>
                  </a:lnTo>
                  <a:close/>
                </a:path>
                <a:path w="281304" h="73660">
                  <a:moveTo>
                    <a:pt x="230658" y="31826"/>
                  </a:moveTo>
                  <a:lnTo>
                    <a:pt x="211543" y="31826"/>
                  </a:lnTo>
                  <a:lnTo>
                    <a:pt x="214185" y="32664"/>
                  </a:lnTo>
                  <a:lnTo>
                    <a:pt x="218820" y="36017"/>
                  </a:lnTo>
                  <a:lnTo>
                    <a:pt x="220344" y="38569"/>
                  </a:lnTo>
                  <a:lnTo>
                    <a:pt x="221081" y="41998"/>
                  </a:lnTo>
                  <a:lnTo>
                    <a:pt x="234073" y="41998"/>
                  </a:lnTo>
                  <a:lnTo>
                    <a:pt x="234044" y="39141"/>
                  </a:lnTo>
                  <a:lnTo>
                    <a:pt x="231673" y="32905"/>
                  </a:lnTo>
                  <a:lnTo>
                    <a:pt x="230658" y="31826"/>
                  </a:lnTo>
                  <a:close/>
                </a:path>
                <a:path w="281304" h="73660">
                  <a:moveTo>
                    <a:pt x="200304" y="2616"/>
                  </a:moveTo>
                  <a:lnTo>
                    <a:pt x="196545" y="2616"/>
                  </a:lnTo>
                  <a:lnTo>
                    <a:pt x="194932" y="3289"/>
                  </a:lnTo>
                  <a:lnTo>
                    <a:pt x="192239" y="5969"/>
                  </a:lnTo>
                  <a:lnTo>
                    <a:pt x="191566" y="7581"/>
                  </a:lnTo>
                  <a:lnTo>
                    <a:pt x="191566" y="11341"/>
                  </a:lnTo>
                  <a:lnTo>
                    <a:pt x="192239" y="12941"/>
                  </a:lnTo>
                  <a:lnTo>
                    <a:pt x="194932" y="15557"/>
                  </a:lnTo>
                  <a:lnTo>
                    <a:pt x="196545" y="16217"/>
                  </a:lnTo>
                  <a:lnTo>
                    <a:pt x="200304" y="16217"/>
                  </a:lnTo>
                  <a:lnTo>
                    <a:pt x="201891" y="15557"/>
                  </a:lnTo>
                  <a:lnTo>
                    <a:pt x="204508" y="12941"/>
                  </a:lnTo>
                  <a:lnTo>
                    <a:pt x="205168" y="11341"/>
                  </a:lnTo>
                  <a:lnTo>
                    <a:pt x="205168" y="7581"/>
                  </a:lnTo>
                  <a:lnTo>
                    <a:pt x="204508" y="5969"/>
                  </a:lnTo>
                  <a:lnTo>
                    <a:pt x="201891" y="3289"/>
                  </a:lnTo>
                  <a:lnTo>
                    <a:pt x="200304" y="2616"/>
                  </a:lnTo>
                  <a:close/>
                </a:path>
                <a:path w="281304" h="73660">
                  <a:moveTo>
                    <a:pt x="172834" y="55892"/>
                  </a:moveTo>
                  <a:lnTo>
                    <a:pt x="159842" y="55892"/>
                  </a:lnTo>
                  <a:lnTo>
                    <a:pt x="159842" y="71907"/>
                  </a:lnTo>
                  <a:lnTo>
                    <a:pt x="172834" y="71907"/>
                  </a:lnTo>
                  <a:lnTo>
                    <a:pt x="172834" y="55892"/>
                  </a:lnTo>
                  <a:close/>
                </a:path>
                <a:path w="281304" h="73660">
                  <a:moveTo>
                    <a:pt x="140703" y="21551"/>
                  </a:moveTo>
                  <a:lnTo>
                    <a:pt x="127711" y="21551"/>
                  </a:lnTo>
                  <a:lnTo>
                    <a:pt x="127762" y="45618"/>
                  </a:lnTo>
                  <a:lnTo>
                    <a:pt x="129539" y="49987"/>
                  </a:lnTo>
                  <a:lnTo>
                    <a:pt x="136867" y="56172"/>
                  </a:lnTo>
                  <a:lnTo>
                    <a:pt x="141744" y="57708"/>
                  </a:lnTo>
                  <a:lnTo>
                    <a:pt x="152095" y="57708"/>
                  </a:lnTo>
                  <a:lnTo>
                    <a:pt x="156082" y="57111"/>
                  </a:lnTo>
                  <a:lnTo>
                    <a:pt x="159842" y="55892"/>
                  </a:lnTo>
                  <a:lnTo>
                    <a:pt x="172834" y="55892"/>
                  </a:lnTo>
                  <a:lnTo>
                    <a:pt x="172834" y="45618"/>
                  </a:lnTo>
                  <a:lnTo>
                    <a:pt x="143827" y="45618"/>
                  </a:lnTo>
                  <a:lnTo>
                    <a:pt x="140703" y="43103"/>
                  </a:lnTo>
                  <a:lnTo>
                    <a:pt x="140703" y="21551"/>
                  </a:lnTo>
                  <a:close/>
                </a:path>
                <a:path w="281304" h="73660">
                  <a:moveTo>
                    <a:pt x="172834" y="21551"/>
                  </a:moveTo>
                  <a:lnTo>
                    <a:pt x="159842" y="21551"/>
                  </a:lnTo>
                  <a:lnTo>
                    <a:pt x="159842" y="43713"/>
                  </a:lnTo>
                  <a:lnTo>
                    <a:pt x="156959" y="44983"/>
                  </a:lnTo>
                  <a:lnTo>
                    <a:pt x="153695" y="45618"/>
                  </a:lnTo>
                  <a:lnTo>
                    <a:pt x="172834" y="45618"/>
                  </a:lnTo>
                  <a:lnTo>
                    <a:pt x="172834" y="21551"/>
                  </a:lnTo>
                  <a:close/>
                </a:path>
                <a:path w="281304" h="73660">
                  <a:moveTo>
                    <a:pt x="106362" y="34036"/>
                  </a:moveTo>
                  <a:lnTo>
                    <a:pt x="93370" y="34036"/>
                  </a:lnTo>
                  <a:lnTo>
                    <a:pt x="93370" y="71907"/>
                  </a:lnTo>
                  <a:lnTo>
                    <a:pt x="106362" y="71907"/>
                  </a:lnTo>
                  <a:lnTo>
                    <a:pt x="106362" y="34036"/>
                  </a:lnTo>
                  <a:close/>
                </a:path>
                <a:path w="281304" h="73660">
                  <a:moveTo>
                    <a:pt x="122072" y="21551"/>
                  </a:moveTo>
                  <a:lnTo>
                    <a:pt x="77457" y="21551"/>
                  </a:lnTo>
                  <a:lnTo>
                    <a:pt x="77457" y="34036"/>
                  </a:lnTo>
                  <a:lnTo>
                    <a:pt x="122072" y="34036"/>
                  </a:lnTo>
                  <a:lnTo>
                    <a:pt x="122072" y="21551"/>
                  </a:lnTo>
                  <a:close/>
                </a:path>
                <a:path w="281304" h="73660">
                  <a:moveTo>
                    <a:pt x="36563" y="0"/>
                  </a:moveTo>
                  <a:lnTo>
                    <a:pt x="2657" y="22447"/>
                  </a:lnTo>
                  <a:lnTo>
                    <a:pt x="0" y="36664"/>
                  </a:lnTo>
                  <a:lnTo>
                    <a:pt x="664" y="44070"/>
                  </a:lnTo>
                  <a:lnTo>
                    <a:pt x="29200" y="72654"/>
                  </a:lnTo>
                  <a:lnTo>
                    <a:pt x="36563" y="73317"/>
                  </a:lnTo>
                  <a:lnTo>
                    <a:pt x="43930" y="72654"/>
                  </a:lnTo>
                  <a:lnTo>
                    <a:pt x="50717" y="70665"/>
                  </a:lnTo>
                  <a:lnTo>
                    <a:pt x="56922" y="67348"/>
                  </a:lnTo>
                  <a:lnTo>
                    <a:pt x="62547" y="62699"/>
                  </a:lnTo>
                  <a:lnTo>
                    <a:pt x="65019" y="59728"/>
                  </a:lnTo>
                  <a:lnTo>
                    <a:pt x="30111" y="59728"/>
                  </a:lnTo>
                  <a:lnTo>
                    <a:pt x="24714" y="57556"/>
                  </a:lnTo>
                  <a:lnTo>
                    <a:pt x="15976" y="48895"/>
                  </a:lnTo>
                  <a:lnTo>
                    <a:pt x="13804" y="43370"/>
                  </a:lnTo>
                  <a:lnTo>
                    <a:pt x="13804" y="29946"/>
                  </a:lnTo>
                  <a:lnTo>
                    <a:pt x="15976" y="24409"/>
                  </a:lnTo>
                  <a:lnTo>
                    <a:pt x="24714" y="15671"/>
                  </a:lnTo>
                  <a:lnTo>
                    <a:pt x="30111" y="13500"/>
                  </a:lnTo>
                  <a:lnTo>
                    <a:pt x="64937" y="13500"/>
                  </a:lnTo>
                  <a:lnTo>
                    <a:pt x="62547" y="10629"/>
                  </a:lnTo>
                  <a:lnTo>
                    <a:pt x="56922" y="5979"/>
                  </a:lnTo>
                  <a:lnTo>
                    <a:pt x="50717" y="2657"/>
                  </a:lnTo>
                  <a:lnTo>
                    <a:pt x="43930" y="664"/>
                  </a:lnTo>
                  <a:lnTo>
                    <a:pt x="36563" y="0"/>
                  </a:lnTo>
                  <a:close/>
                </a:path>
                <a:path w="281304" h="73660">
                  <a:moveTo>
                    <a:pt x="64937" y="13500"/>
                  </a:moveTo>
                  <a:lnTo>
                    <a:pt x="43014" y="13500"/>
                  </a:lnTo>
                  <a:lnTo>
                    <a:pt x="48412" y="15671"/>
                  </a:lnTo>
                  <a:lnTo>
                    <a:pt x="57137" y="24409"/>
                  </a:lnTo>
                  <a:lnTo>
                    <a:pt x="59321" y="29946"/>
                  </a:lnTo>
                  <a:lnTo>
                    <a:pt x="59321" y="43370"/>
                  </a:lnTo>
                  <a:lnTo>
                    <a:pt x="57137" y="48895"/>
                  </a:lnTo>
                  <a:lnTo>
                    <a:pt x="48412" y="57556"/>
                  </a:lnTo>
                  <a:lnTo>
                    <a:pt x="43014" y="59728"/>
                  </a:lnTo>
                  <a:lnTo>
                    <a:pt x="65019" y="59728"/>
                  </a:lnTo>
                  <a:lnTo>
                    <a:pt x="67216" y="57087"/>
                  </a:lnTo>
                  <a:lnTo>
                    <a:pt x="70554" y="50877"/>
                  </a:lnTo>
                  <a:lnTo>
                    <a:pt x="72559" y="44070"/>
                  </a:lnTo>
                  <a:lnTo>
                    <a:pt x="73228" y="36664"/>
                  </a:lnTo>
                  <a:lnTo>
                    <a:pt x="72559" y="29257"/>
                  </a:lnTo>
                  <a:lnTo>
                    <a:pt x="70554" y="22447"/>
                  </a:lnTo>
                  <a:lnTo>
                    <a:pt x="67216" y="16237"/>
                  </a:lnTo>
                  <a:lnTo>
                    <a:pt x="64937" y="13500"/>
                  </a:lnTo>
                  <a:close/>
                </a:path>
              </a:pathLst>
            </a:custGeom>
            <a:solidFill>
              <a:srgbClr val="2D5EA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953971" y="5573928"/>
              <a:ext cx="613930" cy="613930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867799" y="7830282"/>
              <a:ext cx="916889" cy="100723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024162" y="5573928"/>
              <a:ext cx="613930" cy="613930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771307" y="6430987"/>
              <a:ext cx="2111908" cy="602741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2320044" y="6204148"/>
            <a:ext cx="31496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60" b="1">
                <a:solidFill>
                  <a:srgbClr val="2D5EAC"/>
                </a:solidFill>
                <a:latin typeface="Trebuchet MS"/>
                <a:cs typeface="Trebuchet MS"/>
              </a:rPr>
              <a:t>К</a:t>
            </a:r>
            <a:r>
              <a:rPr dirty="0" sz="800" spc="65" b="1">
                <a:solidFill>
                  <a:srgbClr val="2D5EAC"/>
                </a:solidFill>
                <a:latin typeface="Trebuchet MS"/>
                <a:cs typeface="Trebuchet MS"/>
              </a:rPr>
              <a:t>а</a:t>
            </a:r>
            <a:r>
              <a:rPr dirty="0" sz="800" spc="5" b="1">
                <a:solidFill>
                  <a:srgbClr val="2D5EAC"/>
                </a:solidFill>
                <a:latin typeface="Trebuchet MS"/>
                <a:cs typeface="Trebuchet MS"/>
              </a:rPr>
              <a:t>р</a:t>
            </a:r>
            <a:r>
              <a:rPr dirty="0" sz="800" spc="-45" b="1">
                <a:solidFill>
                  <a:srgbClr val="2D5EAC"/>
                </a:solidFill>
                <a:latin typeface="Trebuchet MS"/>
                <a:cs typeface="Trebuchet MS"/>
              </a:rPr>
              <a:t>т</a:t>
            </a:r>
            <a:r>
              <a:rPr dirty="0" sz="800" spc="65" b="1">
                <a:solidFill>
                  <a:srgbClr val="2D5EAC"/>
                </a:solidFill>
                <a:latin typeface="Trebuchet MS"/>
                <a:cs typeface="Trebuchet MS"/>
              </a:rPr>
              <a:t>а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919124" y="5573927"/>
            <a:ext cx="2112010" cy="1459865"/>
            <a:chOff x="919124" y="5573927"/>
            <a:chExt cx="2112010" cy="1459865"/>
          </a:xfrm>
        </p:grpSpPr>
        <p:pic>
          <p:nvPicPr>
            <p:cNvPr id="36" name="object 3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171979" y="5573927"/>
              <a:ext cx="613943" cy="613930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19124" y="6430987"/>
              <a:ext cx="2111921" cy="602741"/>
            </a:xfrm>
            <a:prstGeom prst="rect">
              <a:avLst/>
            </a:prstGeom>
          </p:spPr>
        </p:pic>
      </p:grpSp>
      <p:sp>
        <p:nvSpPr>
          <p:cNvPr id="38" name="object 38"/>
          <p:cNvSpPr txBox="1"/>
          <p:nvPr/>
        </p:nvSpPr>
        <p:spPr>
          <a:xfrm>
            <a:off x="1104422" y="6390157"/>
            <a:ext cx="608965" cy="60896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74295">
              <a:lnSpc>
                <a:spcPct val="100000"/>
              </a:lnSpc>
              <a:spcBef>
                <a:spcPts val="265"/>
              </a:spcBef>
            </a:pPr>
            <a:r>
              <a:rPr dirty="0" sz="2050" spc="45" b="1">
                <a:solidFill>
                  <a:srgbClr val="FFFFFF"/>
                </a:solidFill>
                <a:latin typeface="Arial"/>
                <a:cs typeface="Arial"/>
              </a:rPr>
              <a:t>60+</a:t>
            </a:r>
            <a:endParaRPr sz="2050">
              <a:latin typeface="Arial"/>
              <a:cs typeface="Arial"/>
            </a:endParaRPr>
          </a:p>
          <a:p>
            <a:pPr marL="12700" marR="5080" indent="122555">
              <a:lnSpc>
                <a:spcPct val="100000"/>
              </a:lnSpc>
              <a:spcBef>
                <a:spcPts val="55"/>
              </a:spcBef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Кейсов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обраб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800" spc="20" b="1">
                <a:solidFill>
                  <a:srgbClr val="FFFFFF"/>
                </a:solidFill>
                <a:latin typeface="Trebuchet MS"/>
                <a:cs typeface="Trebuchet MS"/>
              </a:rPr>
              <a:t>ано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234638" y="6390157"/>
            <a:ext cx="488950" cy="60896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65"/>
              </a:spcBef>
            </a:pPr>
            <a:r>
              <a:rPr dirty="0" sz="2050" spc="-30" b="1">
                <a:solidFill>
                  <a:srgbClr val="FFFFFF"/>
                </a:solidFill>
                <a:latin typeface="Arial"/>
                <a:cs typeface="Arial"/>
              </a:rPr>
              <a:t>25</a:t>
            </a:r>
            <a:endParaRPr sz="2050">
              <a:latin typeface="Arial"/>
              <a:cs typeface="Arial"/>
            </a:endParaRPr>
          </a:p>
          <a:p>
            <a:pPr algn="ctr" marL="12700" marR="5080">
              <a:lnSpc>
                <a:spcPct val="100000"/>
              </a:lnSpc>
              <a:spcBef>
                <a:spcPts val="55"/>
              </a:spcBef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Кейсов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обрано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1008344" y="4382547"/>
            <a:ext cx="1895475" cy="5436235"/>
            <a:chOff x="1008344" y="4382547"/>
            <a:chExt cx="1895475" cy="5436235"/>
          </a:xfrm>
        </p:grpSpPr>
        <p:sp>
          <p:nvSpPr>
            <p:cNvPr id="41" name="object 41"/>
            <p:cNvSpPr/>
            <p:nvPr/>
          </p:nvSpPr>
          <p:spPr>
            <a:xfrm>
              <a:off x="1725723" y="6730364"/>
              <a:ext cx="434975" cy="0"/>
            </a:xfrm>
            <a:custGeom>
              <a:avLst/>
              <a:gdLst/>
              <a:ahLst/>
              <a:cxnLst/>
              <a:rect l="l" t="t" r="r" b="b"/>
              <a:pathLst>
                <a:path w="434975" h="0">
                  <a:moveTo>
                    <a:pt x="0" y="0"/>
                  </a:moveTo>
                  <a:lnTo>
                    <a:pt x="434797" y="0"/>
                  </a:lnTo>
                </a:path>
              </a:pathLst>
            </a:custGeom>
            <a:ln w="111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115704" y="6688693"/>
              <a:ext cx="45085" cy="83820"/>
            </a:xfrm>
            <a:custGeom>
              <a:avLst/>
              <a:gdLst/>
              <a:ahLst/>
              <a:cxnLst/>
              <a:rect l="l" t="t" r="r" b="b"/>
              <a:pathLst>
                <a:path w="45085" h="83820">
                  <a:moveTo>
                    <a:pt x="0" y="0"/>
                  </a:moveTo>
                  <a:lnTo>
                    <a:pt x="44818" y="41681"/>
                  </a:lnTo>
                  <a:lnTo>
                    <a:pt x="0" y="83337"/>
                  </a:lnTo>
                </a:path>
              </a:pathLst>
            </a:custGeom>
            <a:ln w="111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805940" y="7241169"/>
              <a:ext cx="838200" cy="153035"/>
            </a:xfrm>
            <a:custGeom>
              <a:avLst/>
              <a:gdLst/>
              <a:ahLst/>
              <a:cxnLst/>
              <a:rect l="l" t="t" r="r" b="b"/>
              <a:pathLst>
                <a:path w="838200" h="153034">
                  <a:moveTo>
                    <a:pt x="815162" y="35788"/>
                  </a:moveTo>
                  <a:lnTo>
                    <a:pt x="765721" y="35788"/>
                  </a:lnTo>
                  <a:lnTo>
                    <a:pt x="765721" y="119392"/>
                  </a:lnTo>
                  <a:lnTo>
                    <a:pt x="818616" y="119392"/>
                  </a:lnTo>
                  <a:lnTo>
                    <a:pt x="825499" y="117195"/>
                  </a:lnTo>
                  <a:lnTo>
                    <a:pt x="835202" y="108381"/>
                  </a:lnTo>
                  <a:lnTo>
                    <a:pt x="837615" y="102666"/>
                  </a:lnTo>
                  <a:lnTo>
                    <a:pt x="837615" y="101168"/>
                  </a:lnTo>
                  <a:lnTo>
                    <a:pt x="785952" y="101168"/>
                  </a:lnTo>
                  <a:lnTo>
                    <a:pt x="785952" y="85610"/>
                  </a:lnTo>
                  <a:lnTo>
                    <a:pt x="836929" y="85610"/>
                  </a:lnTo>
                  <a:lnTo>
                    <a:pt x="833716" y="80378"/>
                  </a:lnTo>
                  <a:lnTo>
                    <a:pt x="825919" y="76581"/>
                  </a:lnTo>
                  <a:lnTo>
                    <a:pt x="831380" y="72466"/>
                  </a:lnTo>
                  <a:lnTo>
                    <a:pt x="833240" y="68554"/>
                  </a:lnTo>
                  <a:lnTo>
                    <a:pt x="785952" y="68554"/>
                  </a:lnTo>
                  <a:lnTo>
                    <a:pt x="785952" y="53505"/>
                  </a:lnTo>
                  <a:lnTo>
                    <a:pt x="834110" y="53505"/>
                  </a:lnTo>
                  <a:lnTo>
                    <a:pt x="834110" y="52336"/>
                  </a:lnTo>
                  <a:lnTo>
                    <a:pt x="831684" y="46647"/>
                  </a:lnTo>
                  <a:lnTo>
                    <a:pt x="821982" y="37960"/>
                  </a:lnTo>
                  <a:lnTo>
                    <a:pt x="815162" y="35788"/>
                  </a:lnTo>
                  <a:close/>
                </a:path>
                <a:path w="838200" h="153034">
                  <a:moveTo>
                    <a:pt x="836929" y="85610"/>
                  </a:moveTo>
                  <a:lnTo>
                    <a:pt x="810082" y="85610"/>
                  </a:lnTo>
                  <a:lnTo>
                    <a:pt x="812368" y="86283"/>
                  </a:lnTo>
                  <a:lnTo>
                    <a:pt x="815720" y="88963"/>
                  </a:lnTo>
                  <a:lnTo>
                    <a:pt x="816546" y="90805"/>
                  </a:lnTo>
                  <a:lnTo>
                    <a:pt x="816546" y="98488"/>
                  </a:lnTo>
                  <a:lnTo>
                    <a:pt x="813435" y="101168"/>
                  </a:lnTo>
                  <a:lnTo>
                    <a:pt x="837615" y="101168"/>
                  </a:lnTo>
                  <a:lnTo>
                    <a:pt x="837615" y="86728"/>
                  </a:lnTo>
                  <a:lnTo>
                    <a:pt x="836929" y="85610"/>
                  </a:lnTo>
                  <a:close/>
                </a:path>
                <a:path w="838200" h="153034">
                  <a:moveTo>
                    <a:pt x="834110" y="53505"/>
                  </a:moveTo>
                  <a:lnTo>
                    <a:pt x="810475" y="53505"/>
                  </a:lnTo>
                  <a:lnTo>
                    <a:pt x="813536" y="56019"/>
                  </a:lnTo>
                  <a:lnTo>
                    <a:pt x="813536" y="66052"/>
                  </a:lnTo>
                  <a:lnTo>
                    <a:pt x="810475" y="68554"/>
                  </a:lnTo>
                  <a:lnTo>
                    <a:pt x="833240" y="68554"/>
                  </a:lnTo>
                  <a:lnTo>
                    <a:pt x="834110" y="66725"/>
                  </a:lnTo>
                  <a:lnTo>
                    <a:pt x="834110" y="53505"/>
                  </a:lnTo>
                  <a:close/>
                </a:path>
                <a:path w="838200" h="153034">
                  <a:moveTo>
                    <a:pt x="706183" y="33439"/>
                  </a:moveTo>
                  <a:lnTo>
                    <a:pt x="669233" y="52993"/>
                  </a:lnTo>
                  <a:lnTo>
                    <a:pt x="662038" y="77584"/>
                  </a:lnTo>
                  <a:lnTo>
                    <a:pt x="662838" y="86509"/>
                  </a:lnTo>
                  <a:lnTo>
                    <a:pt x="689067" y="118541"/>
                  </a:lnTo>
                  <a:lnTo>
                    <a:pt x="706183" y="121742"/>
                  </a:lnTo>
                  <a:lnTo>
                    <a:pt x="715106" y="120942"/>
                  </a:lnTo>
                  <a:lnTo>
                    <a:pt x="744065" y="100672"/>
                  </a:lnTo>
                  <a:lnTo>
                    <a:pt x="699719" y="100672"/>
                  </a:lnTo>
                  <a:lnTo>
                    <a:pt x="694334" y="98488"/>
                  </a:lnTo>
                  <a:lnTo>
                    <a:pt x="685749" y="89801"/>
                  </a:lnTo>
                  <a:lnTo>
                    <a:pt x="683602" y="84277"/>
                  </a:lnTo>
                  <a:lnTo>
                    <a:pt x="683602" y="70904"/>
                  </a:lnTo>
                  <a:lnTo>
                    <a:pt x="685749" y="65379"/>
                  </a:lnTo>
                  <a:lnTo>
                    <a:pt x="694334" y="56680"/>
                  </a:lnTo>
                  <a:lnTo>
                    <a:pt x="699719" y="54508"/>
                  </a:lnTo>
                  <a:lnTo>
                    <a:pt x="744065" y="54508"/>
                  </a:lnTo>
                  <a:lnTo>
                    <a:pt x="743250" y="52993"/>
                  </a:lnTo>
                  <a:lnTo>
                    <a:pt x="737615" y="46240"/>
                  </a:lnTo>
                  <a:lnTo>
                    <a:pt x="730822" y="40640"/>
                  </a:lnTo>
                  <a:lnTo>
                    <a:pt x="723318" y="36639"/>
                  </a:lnTo>
                  <a:lnTo>
                    <a:pt x="715106" y="34239"/>
                  </a:lnTo>
                  <a:lnTo>
                    <a:pt x="706183" y="33439"/>
                  </a:lnTo>
                  <a:close/>
                </a:path>
                <a:path w="838200" h="153034">
                  <a:moveTo>
                    <a:pt x="744065" y="54508"/>
                  </a:moveTo>
                  <a:lnTo>
                    <a:pt x="712647" y="54508"/>
                  </a:lnTo>
                  <a:lnTo>
                    <a:pt x="718057" y="56680"/>
                  </a:lnTo>
                  <a:lnTo>
                    <a:pt x="726757" y="65379"/>
                  </a:lnTo>
                  <a:lnTo>
                    <a:pt x="728929" y="70904"/>
                  </a:lnTo>
                  <a:lnTo>
                    <a:pt x="728929" y="84277"/>
                  </a:lnTo>
                  <a:lnTo>
                    <a:pt x="726757" y="89801"/>
                  </a:lnTo>
                  <a:lnTo>
                    <a:pt x="718057" y="98488"/>
                  </a:lnTo>
                  <a:lnTo>
                    <a:pt x="712647" y="100672"/>
                  </a:lnTo>
                  <a:lnTo>
                    <a:pt x="744065" y="100672"/>
                  </a:lnTo>
                  <a:lnTo>
                    <a:pt x="747274" y="94710"/>
                  </a:lnTo>
                  <a:lnTo>
                    <a:pt x="749688" y="86509"/>
                  </a:lnTo>
                  <a:lnTo>
                    <a:pt x="750493" y="77584"/>
                  </a:lnTo>
                  <a:lnTo>
                    <a:pt x="749688" y="68666"/>
                  </a:lnTo>
                  <a:lnTo>
                    <a:pt x="747274" y="60469"/>
                  </a:lnTo>
                  <a:lnTo>
                    <a:pt x="744065" y="54508"/>
                  </a:lnTo>
                  <a:close/>
                </a:path>
                <a:path w="838200" h="153034">
                  <a:moveTo>
                    <a:pt x="632104" y="56515"/>
                  </a:moveTo>
                  <a:lnTo>
                    <a:pt x="610527" y="56515"/>
                  </a:lnTo>
                  <a:lnTo>
                    <a:pt x="610527" y="119392"/>
                  </a:lnTo>
                  <a:lnTo>
                    <a:pt x="632104" y="119392"/>
                  </a:lnTo>
                  <a:lnTo>
                    <a:pt x="632104" y="56515"/>
                  </a:lnTo>
                  <a:close/>
                </a:path>
                <a:path w="838200" h="153034">
                  <a:moveTo>
                    <a:pt x="658190" y="35788"/>
                  </a:moveTo>
                  <a:lnTo>
                    <a:pt x="584111" y="35788"/>
                  </a:lnTo>
                  <a:lnTo>
                    <a:pt x="584111" y="56515"/>
                  </a:lnTo>
                  <a:lnTo>
                    <a:pt x="658190" y="56515"/>
                  </a:lnTo>
                  <a:lnTo>
                    <a:pt x="658190" y="35788"/>
                  </a:lnTo>
                  <a:close/>
                </a:path>
                <a:path w="838200" h="153034">
                  <a:moveTo>
                    <a:pt x="512533" y="35788"/>
                  </a:moveTo>
                  <a:lnTo>
                    <a:pt x="490969" y="35788"/>
                  </a:lnTo>
                  <a:lnTo>
                    <a:pt x="490969" y="152844"/>
                  </a:lnTo>
                  <a:lnTo>
                    <a:pt x="512533" y="152844"/>
                  </a:lnTo>
                  <a:lnTo>
                    <a:pt x="512533" y="109524"/>
                  </a:lnTo>
                  <a:lnTo>
                    <a:pt x="567821" y="109524"/>
                  </a:lnTo>
                  <a:lnTo>
                    <a:pt x="568477" y="108940"/>
                  </a:lnTo>
                  <a:lnTo>
                    <a:pt x="573704" y="102187"/>
                  </a:lnTo>
                  <a:lnTo>
                    <a:pt x="574213" y="101168"/>
                  </a:lnTo>
                  <a:lnTo>
                    <a:pt x="528929" y="101168"/>
                  </a:lnTo>
                  <a:lnTo>
                    <a:pt x="523405" y="98971"/>
                  </a:lnTo>
                  <a:lnTo>
                    <a:pt x="514718" y="90157"/>
                  </a:lnTo>
                  <a:lnTo>
                    <a:pt x="512533" y="84505"/>
                  </a:lnTo>
                  <a:lnTo>
                    <a:pt x="512533" y="70675"/>
                  </a:lnTo>
                  <a:lnTo>
                    <a:pt x="514718" y="65024"/>
                  </a:lnTo>
                  <a:lnTo>
                    <a:pt x="523405" y="56210"/>
                  </a:lnTo>
                  <a:lnTo>
                    <a:pt x="528929" y="54013"/>
                  </a:lnTo>
                  <a:lnTo>
                    <a:pt x="574213" y="54013"/>
                  </a:lnTo>
                  <a:lnTo>
                    <a:pt x="573704" y="52993"/>
                  </a:lnTo>
                  <a:lnTo>
                    <a:pt x="568477" y="46240"/>
                  </a:lnTo>
                  <a:lnTo>
                    <a:pt x="567807" y="45643"/>
                  </a:lnTo>
                  <a:lnTo>
                    <a:pt x="512533" y="45643"/>
                  </a:lnTo>
                  <a:lnTo>
                    <a:pt x="512533" y="35788"/>
                  </a:lnTo>
                  <a:close/>
                </a:path>
                <a:path w="838200" h="153034">
                  <a:moveTo>
                    <a:pt x="567821" y="109524"/>
                  </a:moveTo>
                  <a:lnTo>
                    <a:pt x="512533" y="109524"/>
                  </a:lnTo>
                  <a:lnTo>
                    <a:pt x="517805" y="114868"/>
                  </a:lnTo>
                  <a:lnTo>
                    <a:pt x="524078" y="118686"/>
                  </a:lnTo>
                  <a:lnTo>
                    <a:pt x="531350" y="120978"/>
                  </a:lnTo>
                  <a:lnTo>
                    <a:pt x="539622" y="121742"/>
                  </a:lnTo>
                  <a:lnTo>
                    <a:pt x="547762" y="120942"/>
                  </a:lnTo>
                  <a:lnTo>
                    <a:pt x="555283" y="118541"/>
                  </a:lnTo>
                  <a:lnTo>
                    <a:pt x="562188" y="114541"/>
                  </a:lnTo>
                  <a:lnTo>
                    <a:pt x="567821" y="109524"/>
                  </a:lnTo>
                  <a:close/>
                </a:path>
                <a:path w="838200" h="153034">
                  <a:moveTo>
                    <a:pt x="574213" y="54013"/>
                  </a:moveTo>
                  <a:lnTo>
                    <a:pt x="542302" y="54013"/>
                  </a:lnTo>
                  <a:lnTo>
                    <a:pt x="547852" y="56210"/>
                  </a:lnTo>
                  <a:lnTo>
                    <a:pt x="556653" y="65024"/>
                  </a:lnTo>
                  <a:lnTo>
                    <a:pt x="558863" y="70675"/>
                  </a:lnTo>
                  <a:lnTo>
                    <a:pt x="558863" y="84505"/>
                  </a:lnTo>
                  <a:lnTo>
                    <a:pt x="556653" y="90157"/>
                  </a:lnTo>
                  <a:lnTo>
                    <a:pt x="547852" y="98971"/>
                  </a:lnTo>
                  <a:lnTo>
                    <a:pt x="542302" y="101168"/>
                  </a:lnTo>
                  <a:lnTo>
                    <a:pt x="574213" y="101168"/>
                  </a:lnTo>
                  <a:lnTo>
                    <a:pt x="577438" y="94710"/>
                  </a:lnTo>
                  <a:lnTo>
                    <a:pt x="579680" y="86509"/>
                  </a:lnTo>
                  <a:lnTo>
                    <a:pt x="580428" y="77584"/>
                  </a:lnTo>
                  <a:lnTo>
                    <a:pt x="579680" y="68666"/>
                  </a:lnTo>
                  <a:lnTo>
                    <a:pt x="577438" y="60469"/>
                  </a:lnTo>
                  <a:lnTo>
                    <a:pt x="574213" y="54013"/>
                  </a:lnTo>
                  <a:close/>
                </a:path>
                <a:path w="838200" h="153034">
                  <a:moveTo>
                    <a:pt x="539622" y="33439"/>
                  </a:moveTo>
                  <a:lnTo>
                    <a:pt x="531350" y="34203"/>
                  </a:lnTo>
                  <a:lnTo>
                    <a:pt x="524078" y="36493"/>
                  </a:lnTo>
                  <a:lnTo>
                    <a:pt x="517805" y="40307"/>
                  </a:lnTo>
                  <a:lnTo>
                    <a:pt x="512533" y="45643"/>
                  </a:lnTo>
                  <a:lnTo>
                    <a:pt x="567807" y="45643"/>
                  </a:lnTo>
                  <a:lnTo>
                    <a:pt x="562188" y="40640"/>
                  </a:lnTo>
                  <a:lnTo>
                    <a:pt x="555283" y="36639"/>
                  </a:lnTo>
                  <a:lnTo>
                    <a:pt x="547762" y="34239"/>
                  </a:lnTo>
                  <a:lnTo>
                    <a:pt x="539622" y="33439"/>
                  </a:lnTo>
                  <a:close/>
                </a:path>
                <a:path w="838200" h="153034">
                  <a:moveTo>
                    <a:pt x="433616" y="33439"/>
                  </a:moveTo>
                  <a:lnTo>
                    <a:pt x="396423" y="52770"/>
                  </a:lnTo>
                  <a:lnTo>
                    <a:pt x="389458" y="77584"/>
                  </a:lnTo>
                  <a:lnTo>
                    <a:pt x="390243" y="86711"/>
                  </a:lnTo>
                  <a:lnTo>
                    <a:pt x="416594" y="118602"/>
                  </a:lnTo>
                  <a:lnTo>
                    <a:pt x="435279" y="121742"/>
                  </a:lnTo>
                  <a:lnTo>
                    <a:pt x="446588" y="120623"/>
                  </a:lnTo>
                  <a:lnTo>
                    <a:pt x="456434" y="117267"/>
                  </a:lnTo>
                  <a:lnTo>
                    <a:pt x="464819" y="111674"/>
                  </a:lnTo>
                  <a:lnTo>
                    <a:pt x="471741" y="103847"/>
                  </a:lnTo>
                  <a:lnTo>
                    <a:pt x="468834" y="102171"/>
                  </a:lnTo>
                  <a:lnTo>
                    <a:pt x="435622" y="102171"/>
                  </a:lnTo>
                  <a:lnTo>
                    <a:pt x="426933" y="101188"/>
                  </a:lnTo>
                  <a:lnTo>
                    <a:pt x="420106" y="98239"/>
                  </a:lnTo>
                  <a:lnTo>
                    <a:pt x="415141" y="93325"/>
                  </a:lnTo>
                  <a:lnTo>
                    <a:pt x="412038" y="86448"/>
                  </a:lnTo>
                  <a:lnTo>
                    <a:pt x="475081" y="86448"/>
                  </a:lnTo>
                  <a:lnTo>
                    <a:pt x="475640" y="83337"/>
                  </a:lnTo>
                  <a:lnTo>
                    <a:pt x="475919" y="80378"/>
                  </a:lnTo>
                  <a:lnTo>
                    <a:pt x="475919" y="77584"/>
                  </a:lnTo>
                  <a:lnTo>
                    <a:pt x="475266" y="69735"/>
                  </a:lnTo>
                  <a:lnTo>
                    <a:pt x="411708" y="69735"/>
                  </a:lnTo>
                  <a:lnTo>
                    <a:pt x="412927" y="64376"/>
                  </a:lnTo>
                  <a:lnTo>
                    <a:pt x="415442" y="60223"/>
                  </a:lnTo>
                  <a:lnTo>
                    <a:pt x="423011" y="54317"/>
                  </a:lnTo>
                  <a:lnTo>
                    <a:pt x="427812" y="52844"/>
                  </a:lnTo>
                  <a:lnTo>
                    <a:pt x="469161" y="52844"/>
                  </a:lnTo>
                  <a:lnTo>
                    <a:pt x="463956" y="46151"/>
                  </a:lnTo>
                  <a:lnTo>
                    <a:pt x="457579" y="40591"/>
                  </a:lnTo>
                  <a:lnTo>
                    <a:pt x="450395" y="36618"/>
                  </a:lnTo>
                  <a:lnTo>
                    <a:pt x="442352" y="34229"/>
                  </a:lnTo>
                  <a:lnTo>
                    <a:pt x="433616" y="33439"/>
                  </a:lnTo>
                  <a:close/>
                </a:path>
                <a:path w="838200" h="153034">
                  <a:moveTo>
                    <a:pt x="454342" y="93814"/>
                  </a:moveTo>
                  <a:lnTo>
                    <a:pt x="450113" y="99390"/>
                  </a:lnTo>
                  <a:lnTo>
                    <a:pt x="443864" y="102171"/>
                  </a:lnTo>
                  <a:lnTo>
                    <a:pt x="468834" y="102171"/>
                  </a:lnTo>
                  <a:lnTo>
                    <a:pt x="454342" y="93814"/>
                  </a:lnTo>
                  <a:close/>
                </a:path>
                <a:path w="838200" h="153034">
                  <a:moveTo>
                    <a:pt x="469161" y="52844"/>
                  </a:moveTo>
                  <a:lnTo>
                    <a:pt x="438518" y="52844"/>
                  </a:lnTo>
                  <a:lnTo>
                    <a:pt x="442887" y="54241"/>
                  </a:lnTo>
                  <a:lnTo>
                    <a:pt x="450583" y="59804"/>
                  </a:lnTo>
                  <a:lnTo>
                    <a:pt x="453123" y="64046"/>
                  </a:lnTo>
                  <a:lnTo>
                    <a:pt x="454342" y="69735"/>
                  </a:lnTo>
                  <a:lnTo>
                    <a:pt x="475266" y="69735"/>
                  </a:lnTo>
                  <a:lnTo>
                    <a:pt x="475154" y="68533"/>
                  </a:lnTo>
                  <a:lnTo>
                    <a:pt x="472928" y="60363"/>
                  </a:lnTo>
                  <a:lnTo>
                    <a:pt x="469161" y="52844"/>
                  </a:lnTo>
                  <a:close/>
                </a:path>
                <a:path w="838200" h="153034">
                  <a:moveTo>
                    <a:pt x="374078" y="35788"/>
                  </a:moveTo>
                  <a:lnTo>
                    <a:pt x="297662" y="35788"/>
                  </a:lnTo>
                  <a:lnTo>
                    <a:pt x="297662" y="119392"/>
                  </a:lnTo>
                  <a:lnTo>
                    <a:pt x="319227" y="119392"/>
                  </a:lnTo>
                  <a:lnTo>
                    <a:pt x="319227" y="56019"/>
                  </a:lnTo>
                  <a:lnTo>
                    <a:pt x="374078" y="56019"/>
                  </a:lnTo>
                  <a:lnTo>
                    <a:pt x="374078" y="35788"/>
                  </a:lnTo>
                  <a:close/>
                </a:path>
                <a:path w="838200" h="153034">
                  <a:moveTo>
                    <a:pt x="374078" y="56019"/>
                  </a:moveTo>
                  <a:lnTo>
                    <a:pt x="352501" y="56019"/>
                  </a:lnTo>
                  <a:lnTo>
                    <a:pt x="352501" y="119392"/>
                  </a:lnTo>
                  <a:lnTo>
                    <a:pt x="374078" y="119392"/>
                  </a:lnTo>
                  <a:lnTo>
                    <a:pt x="374078" y="56019"/>
                  </a:lnTo>
                  <a:close/>
                </a:path>
                <a:path w="838200" h="153034">
                  <a:moveTo>
                    <a:pt x="255955" y="33439"/>
                  </a:moveTo>
                  <a:lnTo>
                    <a:pt x="247827" y="33439"/>
                  </a:lnTo>
                  <a:lnTo>
                    <a:pt x="238769" y="34234"/>
                  </a:lnTo>
                  <a:lnTo>
                    <a:pt x="206836" y="60363"/>
                  </a:lnTo>
                  <a:lnTo>
                    <a:pt x="203682" y="77584"/>
                  </a:lnTo>
                  <a:lnTo>
                    <a:pt x="204470" y="86578"/>
                  </a:lnTo>
                  <a:lnTo>
                    <a:pt x="230495" y="118562"/>
                  </a:lnTo>
                  <a:lnTo>
                    <a:pt x="247827" y="121742"/>
                  </a:lnTo>
                  <a:lnTo>
                    <a:pt x="255955" y="121742"/>
                  </a:lnTo>
                  <a:lnTo>
                    <a:pt x="263372" y="119761"/>
                  </a:lnTo>
                  <a:lnTo>
                    <a:pt x="276758" y="111848"/>
                  </a:lnTo>
                  <a:lnTo>
                    <a:pt x="281939" y="106578"/>
                  </a:lnTo>
                  <a:lnTo>
                    <a:pt x="285438" y="100330"/>
                  </a:lnTo>
                  <a:lnTo>
                    <a:pt x="241185" y="100330"/>
                  </a:lnTo>
                  <a:lnTo>
                    <a:pt x="235838" y="98183"/>
                  </a:lnTo>
                  <a:lnTo>
                    <a:pt x="227368" y="89598"/>
                  </a:lnTo>
                  <a:lnTo>
                    <a:pt x="225247" y="84162"/>
                  </a:lnTo>
                  <a:lnTo>
                    <a:pt x="225247" y="70904"/>
                  </a:lnTo>
                  <a:lnTo>
                    <a:pt x="227368" y="65405"/>
                  </a:lnTo>
                  <a:lnTo>
                    <a:pt x="235838" y="56832"/>
                  </a:lnTo>
                  <a:lnTo>
                    <a:pt x="241185" y="54686"/>
                  </a:lnTo>
                  <a:lnTo>
                    <a:pt x="285106" y="54686"/>
                  </a:lnTo>
                  <a:lnTo>
                    <a:pt x="281825" y="48437"/>
                  </a:lnTo>
                  <a:lnTo>
                    <a:pt x="276758" y="43192"/>
                  </a:lnTo>
                  <a:lnTo>
                    <a:pt x="263372" y="35394"/>
                  </a:lnTo>
                  <a:lnTo>
                    <a:pt x="255955" y="33439"/>
                  </a:lnTo>
                  <a:close/>
                </a:path>
                <a:path w="838200" h="153034">
                  <a:moveTo>
                    <a:pt x="266890" y="89293"/>
                  </a:moveTo>
                  <a:lnTo>
                    <a:pt x="265214" y="92748"/>
                  </a:lnTo>
                  <a:lnTo>
                    <a:pt x="262674" y="95453"/>
                  </a:lnTo>
                  <a:lnTo>
                    <a:pt x="255879" y="99352"/>
                  </a:lnTo>
                  <a:lnTo>
                    <a:pt x="252006" y="100330"/>
                  </a:lnTo>
                  <a:lnTo>
                    <a:pt x="285438" y="100330"/>
                  </a:lnTo>
                  <a:lnTo>
                    <a:pt x="285622" y="99999"/>
                  </a:lnTo>
                  <a:lnTo>
                    <a:pt x="266890" y="89293"/>
                  </a:lnTo>
                  <a:close/>
                </a:path>
                <a:path w="838200" h="153034">
                  <a:moveTo>
                    <a:pt x="285106" y="54686"/>
                  </a:moveTo>
                  <a:lnTo>
                    <a:pt x="251891" y="54686"/>
                  </a:lnTo>
                  <a:lnTo>
                    <a:pt x="255714" y="55689"/>
                  </a:lnTo>
                  <a:lnTo>
                    <a:pt x="262508" y="59702"/>
                  </a:lnTo>
                  <a:lnTo>
                    <a:pt x="265048" y="62433"/>
                  </a:lnTo>
                  <a:lnTo>
                    <a:pt x="266725" y="65887"/>
                  </a:lnTo>
                  <a:lnTo>
                    <a:pt x="285280" y="55016"/>
                  </a:lnTo>
                  <a:lnTo>
                    <a:pt x="285106" y="54686"/>
                  </a:lnTo>
                  <a:close/>
                </a:path>
                <a:path w="838200" h="153034">
                  <a:moveTo>
                    <a:pt x="147827" y="35788"/>
                  </a:moveTo>
                  <a:lnTo>
                    <a:pt x="126250" y="35788"/>
                  </a:lnTo>
                  <a:lnTo>
                    <a:pt x="126250" y="119392"/>
                  </a:lnTo>
                  <a:lnTo>
                    <a:pt x="147827" y="119392"/>
                  </a:lnTo>
                  <a:lnTo>
                    <a:pt x="147827" y="81432"/>
                  </a:lnTo>
                  <a:lnTo>
                    <a:pt x="172285" y="81432"/>
                  </a:lnTo>
                  <a:lnTo>
                    <a:pt x="168732" y="77089"/>
                  </a:lnTo>
                  <a:lnTo>
                    <a:pt x="172410" y="72567"/>
                  </a:lnTo>
                  <a:lnTo>
                    <a:pt x="147827" y="72567"/>
                  </a:lnTo>
                  <a:lnTo>
                    <a:pt x="147827" y="35788"/>
                  </a:lnTo>
                  <a:close/>
                </a:path>
                <a:path w="838200" h="153034">
                  <a:moveTo>
                    <a:pt x="172285" y="81432"/>
                  </a:moveTo>
                  <a:lnTo>
                    <a:pt x="147827" y="81432"/>
                  </a:lnTo>
                  <a:lnTo>
                    <a:pt x="178257" y="119392"/>
                  </a:lnTo>
                  <a:lnTo>
                    <a:pt x="203339" y="119392"/>
                  </a:lnTo>
                  <a:lnTo>
                    <a:pt x="172285" y="81432"/>
                  </a:lnTo>
                  <a:close/>
                </a:path>
                <a:path w="838200" h="153034">
                  <a:moveTo>
                    <a:pt x="202336" y="35788"/>
                  </a:moveTo>
                  <a:lnTo>
                    <a:pt x="176593" y="35788"/>
                  </a:lnTo>
                  <a:lnTo>
                    <a:pt x="147827" y="72567"/>
                  </a:lnTo>
                  <a:lnTo>
                    <a:pt x="172410" y="72567"/>
                  </a:lnTo>
                  <a:lnTo>
                    <a:pt x="202336" y="35788"/>
                  </a:lnTo>
                  <a:close/>
                </a:path>
                <a:path w="838200" h="153034">
                  <a:moveTo>
                    <a:pt x="19900" y="82600"/>
                  </a:moveTo>
                  <a:lnTo>
                    <a:pt x="0" y="94145"/>
                  </a:lnTo>
                  <a:lnTo>
                    <a:pt x="4127" y="100169"/>
                  </a:lnTo>
                  <a:lnTo>
                    <a:pt x="8985" y="105537"/>
                  </a:lnTo>
                  <a:lnTo>
                    <a:pt x="50164" y="121742"/>
                  </a:lnTo>
                  <a:lnTo>
                    <a:pt x="62802" y="120644"/>
                  </a:lnTo>
                  <a:lnTo>
                    <a:pt x="74290" y="117351"/>
                  </a:lnTo>
                  <a:lnTo>
                    <a:pt x="84628" y="111862"/>
                  </a:lnTo>
                  <a:lnTo>
                    <a:pt x="93814" y="104178"/>
                  </a:lnTo>
                  <a:lnTo>
                    <a:pt x="97882" y="99161"/>
                  </a:lnTo>
                  <a:lnTo>
                    <a:pt x="43586" y="99161"/>
                  </a:lnTo>
                  <a:lnTo>
                    <a:pt x="37591" y="97688"/>
                  </a:lnTo>
                  <a:lnTo>
                    <a:pt x="26784" y="91782"/>
                  </a:lnTo>
                  <a:lnTo>
                    <a:pt x="22682" y="87731"/>
                  </a:lnTo>
                  <a:lnTo>
                    <a:pt x="19900" y="82600"/>
                  </a:lnTo>
                  <a:close/>
                </a:path>
                <a:path w="838200" h="153034">
                  <a:moveTo>
                    <a:pt x="97822" y="22402"/>
                  </a:moveTo>
                  <a:lnTo>
                    <a:pt x="59639" y="22402"/>
                  </a:lnTo>
                  <a:lnTo>
                    <a:pt x="67614" y="24892"/>
                  </a:lnTo>
                  <a:lnTo>
                    <a:pt x="80543" y="34810"/>
                  </a:lnTo>
                  <a:lnTo>
                    <a:pt x="84785" y="41529"/>
                  </a:lnTo>
                  <a:lnTo>
                    <a:pt x="86791" y="49999"/>
                  </a:lnTo>
                  <a:lnTo>
                    <a:pt x="34620" y="49999"/>
                  </a:lnTo>
                  <a:lnTo>
                    <a:pt x="34620" y="71564"/>
                  </a:lnTo>
                  <a:lnTo>
                    <a:pt x="86791" y="71564"/>
                  </a:lnTo>
                  <a:lnTo>
                    <a:pt x="84785" y="80048"/>
                  </a:lnTo>
                  <a:lnTo>
                    <a:pt x="80543" y="86766"/>
                  </a:lnTo>
                  <a:lnTo>
                    <a:pt x="67614" y="96685"/>
                  </a:lnTo>
                  <a:lnTo>
                    <a:pt x="59639" y="99161"/>
                  </a:lnTo>
                  <a:lnTo>
                    <a:pt x="97882" y="99161"/>
                  </a:lnTo>
                  <a:lnTo>
                    <a:pt x="101349" y="94886"/>
                  </a:lnTo>
                  <a:lnTo>
                    <a:pt x="106730" y="84572"/>
                  </a:lnTo>
                  <a:lnTo>
                    <a:pt x="109959" y="73234"/>
                  </a:lnTo>
                  <a:lnTo>
                    <a:pt x="111036" y="60871"/>
                  </a:lnTo>
                  <a:lnTo>
                    <a:pt x="109959" y="48436"/>
                  </a:lnTo>
                  <a:lnTo>
                    <a:pt x="106730" y="37058"/>
                  </a:lnTo>
                  <a:lnTo>
                    <a:pt x="101349" y="26738"/>
                  </a:lnTo>
                  <a:lnTo>
                    <a:pt x="97822" y="22402"/>
                  </a:lnTo>
                  <a:close/>
                </a:path>
                <a:path w="838200" h="153034">
                  <a:moveTo>
                    <a:pt x="50164" y="0"/>
                  </a:moveTo>
                  <a:lnTo>
                    <a:pt x="9009" y="16194"/>
                  </a:lnTo>
                  <a:lnTo>
                    <a:pt x="0" y="27584"/>
                  </a:lnTo>
                  <a:lnTo>
                    <a:pt x="19900" y="39128"/>
                  </a:lnTo>
                  <a:lnTo>
                    <a:pt x="22796" y="33883"/>
                  </a:lnTo>
                  <a:lnTo>
                    <a:pt x="26923" y="29794"/>
                  </a:lnTo>
                  <a:lnTo>
                    <a:pt x="37630" y="23888"/>
                  </a:lnTo>
                  <a:lnTo>
                    <a:pt x="43586" y="22402"/>
                  </a:lnTo>
                  <a:lnTo>
                    <a:pt x="97822" y="22402"/>
                  </a:lnTo>
                  <a:lnTo>
                    <a:pt x="93814" y="17475"/>
                  </a:lnTo>
                  <a:lnTo>
                    <a:pt x="84628" y="9831"/>
                  </a:lnTo>
                  <a:lnTo>
                    <a:pt x="74290" y="4370"/>
                  </a:lnTo>
                  <a:lnTo>
                    <a:pt x="62802" y="1092"/>
                  </a:lnTo>
                  <a:lnTo>
                    <a:pt x="50164" y="0"/>
                  </a:lnTo>
                  <a:close/>
                </a:path>
              </a:pathLst>
            </a:custGeom>
            <a:solidFill>
              <a:srgbClr val="17B9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07857" y="7441354"/>
              <a:ext cx="893800" cy="198446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1040436" y="4382547"/>
              <a:ext cx="1585595" cy="171450"/>
            </a:xfrm>
            <a:custGeom>
              <a:avLst/>
              <a:gdLst/>
              <a:ahLst/>
              <a:cxnLst/>
              <a:rect l="l" t="t" r="r" b="b"/>
              <a:pathLst>
                <a:path w="1585595" h="171450">
                  <a:moveTo>
                    <a:pt x="1530921" y="38049"/>
                  </a:moveTo>
                  <a:lnTo>
                    <a:pt x="1506372" y="38049"/>
                  </a:lnTo>
                  <a:lnTo>
                    <a:pt x="1506372" y="133172"/>
                  </a:lnTo>
                  <a:lnTo>
                    <a:pt x="1549374" y="133172"/>
                  </a:lnTo>
                  <a:lnTo>
                    <a:pt x="1557068" y="132619"/>
                  </a:lnTo>
                  <a:lnTo>
                    <a:pt x="1583610" y="111480"/>
                  </a:lnTo>
                  <a:lnTo>
                    <a:pt x="1530921" y="111480"/>
                  </a:lnTo>
                  <a:lnTo>
                    <a:pt x="1530921" y="89979"/>
                  </a:lnTo>
                  <a:lnTo>
                    <a:pt x="1583553" y="89979"/>
                  </a:lnTo>
                  <a:lnTo>
                    <a:pt x="1582853" y="87625"/>
                  </a:lnTo>
                  <a:lnTo>
                    <a:pt x="1549374" y="68478"/>
                  </a:lnTo>
                  <a:lnTo>
                    <a:pt x="1530921" y="68478"/>
                  </a:lnTo>
                  <a:lnTo>
                    <a:pt x="1530921" y="38049"/>
                  </a:lnTo>
                  <a:close/>
                </a:path>
                <a:path w="1585595" h="171450">
                  <a:moveTo>
                    <a:pt x="1583553" y="89979"/>
                  </a:moveTo>
                  <a:lnTo>
                    <a:pt x="1552994" y="89979"/>
                  </a:lnTo>
                  <a:lnTo>
                    <a:pt x="1555813" y="90995"/>
                  </a:lnTo>
                  <a:lnTo>
                    <a:pt x="1560245" y="95059"/>
                  </a:lnTo>
                  <a:lnTo>
                    <a:pt x="1561363" y="97663"/>
                  </a:lnTo>
                  <a:lnTo>
                    <a:pt x="1561363" y="104000"/>
                  </a:lnTo>
                  <a:lnTo>
                    <a:pt x="1560245" y="106565"/>
                  </a:lnTo>
                  <a:lnTo>
                    <a:pt x="1555813" y="110502"/>
                  </a:lnTo>
                  <a:lnTo>
                    <a:pt x="1552994" y="111480"/>
                  </a:lnTo>
                  <a:lnTo>
                    <a:pt x="1583610" y="111480"/>
                  </a:lnTo>
                  <a:lnTo>
                    <a:pt x="1584709" y="107787"/>
                  </a:lnTo>
                  <a:lnTo>
                    <a:pt x="1585328" y="100825"/>
                  </a:lnTo>
                  <a:lnTo>
                    <a:pt x="1584709" y="93862"/>
                  </a:lnTo>
                  <a:lnTo>
                    <a:pt x="1583553" y="89979"/>
                  </a:lnTo>
                  <a:close/>
                </a:path>
                <a:path w="1585595" h="171450">
                  <a:moveTo>
                    <a:pt x="1463573" y="61633"/>
                  </a:moveTo>
                  <a:lnTo>
                    <a:pt x="1439024" y="61633"/>
                  </a:lnTo>
                  <a:lnTo>
                    <a:pt x="1439024" y="133172"/>
                  </a:lnTo>
                  <a:lnTo>
                    <a:pt x="1463573" y="133172"/>
                  </a:lnTo>
                  <a:lnTo>
                    <a:pt x="1463573" y="61633"/>
                  </a:lnTo>
                  <a:close/>
                </a:path>
                <a:path w="1585595" h="171450">
                  <a:moveTo>
                    <a:pt x="1493253" y="38049"/>
                  </a:moveTo>
                  <a:lnTo>
                    <a:pt x="1408976" y="38049"/>
                  </a:lnTo>
                  <a:lnTo>
                    <a:pt x="1408976" y="61633"/>
                  </a:lnTo>
                  <a:lnTo>
                    <a:pt x="1493253" y="61633"/>
                  </a:lnTo>
                  <a:lnTo>
                    <a:pt x="1493253" y="38049"/>
                  </a:lnTo>
                  <a:close/>
                </a:path>
                <a:path w="1585595" h="171450">
                  <a:moveTo>
                    <a:pt x="1362951" y="35382"/>
                  </a:moveTo>
                  <a:lnTo>
                    <a:pt x="1327086" y="49834"/>
                  </a:lnTo>
                  <a:lnTo>
                    <a:pt x="1312722" y="85610"/>
                  </a:lnTo>
                  <a:lnTo>
                    <a:pt x="1313620" y="95833"/>
                  </a:lnTo>
                  <a:lnTo>
                    <a:pt x="1334713" y="127698"/>
                  </a:lnTo>
                  <a:lnTo>
                    <a:pt x="1362951" y="135826"/>
                  </a:lnTo>
                  <a:lnTo>
                    <a:pt x="1369740" y="135405"/>
                  </a:lnTo>
                  <a:lnTo>
                    <a:pt x="1405727" y="111480"/>
                  </a:lnTo>
                  <a:lnTo>
                    <a:pt x="1355407" y="111480"/>
                  </a:lnTo>
                  <a:lnTo>
                    <a:pt x="1349311" y="109042"/>
                  </a:lnTo>
                  <a:lnTo>
                    <a:pt x="1339672" y="99275"/>
                  </a:lnTo>
                  <a:lnTo>
                    <a:pt x="1337259" y="93091"/>
                  </a:lnTo>
                  <a:lnTo>
                    <a:pt x="1337259" y="77990"/>
                  </a:lnTo>
                  <a:lnTo>
                    <a:pt x="1339672" y="71755"/>
                  </a:lnTo>
                  <a:lnTo>
                    <a:pt x="1349311" y="61988"/>
                  </a:lnTo>
                  <a:lnTo>
                    <a:pt x="1355407" y="59537"/>
                  </a:lnTo>
                  <a:lnTo>
                    <a:pt x="1405359" y="59537"/>
                  </a:lnTo>
                  <a:lnTo>
                    <a:pt x="1401635" y="52438"/>
                  </a:lnTo>
                  <a:lnTo>
                    <a:pt x="1369740" y="35798"/>
                  </a:lnTo>
                  <a:lnTo>
                    <a:pt x="1362951" y="35382"/>
                  </a:lnTo>
                  <a:close/>
                </a:path>
                <a:path w="1585595" h="171450">
                  <a:moveTo>
                    <a:pt x="1384642" y="98920"/>
                  </a:moveTo>
                  <a:lnTo>
                    <a:pt x="1382737" y="102857"/>
                  </a:lnTo>
                  <a:lnTo>
                    <a:pt x="1379855" y="105930"/>
                  </a:lnTo>
                  <a:lnTo>
                    <a:pt x="1372108" y="110375"/>
                  </a:lnTo>
                  <a:lnTo>
                    <a:pt x="1367701" y="111480"/>
                  </a:lnTo>
                  <a:lnTo>
                    <a:pt x="1405727" y="111480"/>
                  </a:lnTo>
                  <a:lnTo>
                    <a:pt x="1405940" y="111099"/>
                  </a:lnTo>
                  <a:lnTo>
                    <a:pt x="1384642" y="98920"/>
                  </a:lnTo>
                  <a:close/>
                </a:path>
                <a:path w="1585595" h="171450">
                  <a:moveTo>
                    <a:pt x="1405359" y="59537"/>
                  </a:moveTo>
                  <a:lnTo>
                    <a:pt x="1367574" y="59537"/>
                  </a:lnTo>
                  <a:lnTo>
                    <a:pt x="1371917" y="60680"/>
                  </a:lnTo>
                  <a:lnTo>
                    <a:pt x="1379664" y="65252"/>
                  </a:lnTo>
                  <a:lnTo>
                    <a:pt x="1382547" y="68364"/>
                  </a:lnTo>
                  <a:lnTo>
                    <a:pt x="1384452" y="72288"/>
                  </a:lnTo>
                  <a:lnTo>
                    <a:pt x="1405559" y="59918"/>
                  </a:lnTo>
                  <a:lnTo>
                    <a:pt x="1405359" y="59537"/>
                  </a:lnTo>
                  <a:close/>
                </a:path>
                <a:path w="1585595" h="171450">
                  <a:moveTo>
                    <a:pt x="1249946" y="35382"/>
                  </a:moveTo>
                  <a:lnTo>
                    <a:pt x="1214272" y="49936"/>
                  </a:lnTo>
                  <a:lnTo>
                    <a:pt x="1199718" y="85610"/>
                  </a:lnTo>
                  <a:lnTo>
                    <a:pt x="1200627" y="95756"/>
                  </a:lnTo>
                  <a:lnTo>
                    <a:pt x="1221959" y="127639"/>
                  </a:lnTo>
                  <a:lnTo>
                    <a:pt x="1249946" y="135826"/>
                  </a:lnTo>
                  <a:lnTo>
                    <a:pt x="1260097" y="134916"/>
                  </a:lnTo>
                  <a:lnTo>
                    <a:pt x="1292118" y="113590"/>
                  </a:lnTo>
                  <a:lnTo>
                    <a:pt x="1293048" y="111861"/>
                  </a:lnTo>
                  <a:lnTo>
                    <a:pt x="1242580" y="111861"/>
                  </a:lnTo>
                  <a:lnTo>
                    <a:pt x="1236459" y="109385"/>
                  </a:lnTo>
                  <a:lnTo>
                    <a:pt x="1226693" y="99491"/>
                  </a:lnTo>
                  <a:lnTo>
                    <a:pt x="1224254" y="93218"/>
                  </a:lnTo>
                  <a:lnTo>
                    <a:pt x="1224254" y="77990"/>
                  </a:lnTo>
                  <a:lnTo>
                    <a:pt x="1226693" y="71716"/>
                  </a:lnTo>
                  <a:lnTo>
                    <a:pt x="1236459" y="61823"/>
                  </a:lnTo>
                  <a:lnTo>
                    <a:pt x="1242580" y="59347"/>
                  </a:lnTo>
                  <a:lnTo>
                    <a:pt x="1293045" y="59347"/>
                  </a:lnTo>
                  <a:lnTo>
                    <a:pt x="1292118" y="57623"/>
                  </a:lnTo>
                  <a:lnTo>
                    <a:pt x="1285709" y="49936"/>
                  </a:lnTo>
                  <a:lnTo>
                    <a:pt x="1277980" y="43568"/>
                  </a:lnTo>
                  <a:lnTo>
                    <a:pt x="1269442" y="39020"/>
                  </a:lnTo>
                  <a:lnTo>
                    <a:pt x="1260097" y="36291"/>
                  </a:lnTo>
                  <a:lnTo>
                    <a:pt x="1249946" y="35382"/>
                  </a:lnTo>
                  <a:close/>
                </a:path>
                <a:path w="1585595" h="171450">
                  <a:moveTo>
                    <a:pt x="1293045" y="59347"/>
                  </a:moveTo>
                  <a:lnTo>
                    <a:pt x="1257300" y="59347"/>
                  </a:lnTo>
                  <a:lnTo>
                    <a:pt x="1263446" y="61823"/>
                  </a:lnTo>
                  <a:lnTo>
                    <a:pt x="1273340" y="71716"/>
                  </a:lnTo>
                  <a:lnTo>
                    <a:pt x="1275816" y="77990"/>
                  </a:lnTo>
                  <a:lnTo>
                    <a:pt x="1275816" y="93218"/>
                  </a:lnTo>
                  <a:lnTo>
                    <a:pt x="1273340" y="99491"/>
                  </a:lnTo>
                  <a:lnTo>
                    <a:pt x="1263446" y="109385"/>
                  </a:lnTo>
                  <a:lnTo>
                    <a:pt x="1257300" y="111861"/>
                  </a:lnTo>
                  <a:lnTo>
                    <a:pt x="1293048" y="111861"/>
                  </a:lnTo>
                  <a:lnTo>
                    <a:pt x="1296693" y="105084"/>
                  </a:lnTo>
                  <a:lnTo>
                    <a:pt x="1299438" y="95756"/>
                  </a:lnTo>
                  <a:lnTo>
                    <a:pt x="1300353" y="85610"/>
                  </a:lnTo>
                  <a:lnTo>
                    <a:pt x="1299438" y="75459"/>
                  </a:lnTo>
                  <a:lnTo>
                    <a:pt x="1296693" y="66130"/>
                  </a:lnTo>
                  <a:lnTo>
                    <a:pt x="1293045" y="59347"/>
                  </a:lnTo>
                  <a:close/>
                </a:path>
                <a:path w="1585595" h="171450">
                  <a:moveTo>
                    <a:pt x="1119809" y="38049"/>
                  </a:moveTo>
                  <a:lnTo>
                    <a:pt x="1095273" y="38049"/>
                  </a:lnTo>
                  <a:lnTo>
                    <a:pt x="1095273" y="133172"/>
                  </a:lnTo>
                  <a:lnTo>
                    <a:pt x="1119809" y="133172"/>
                  </a:lnTo>
                  <a:lnTo>
                    <a:pt x="1119809" y="97028"/>
                  </a:lnTo>
                  <a:lnTo>
                    <a:pt x="1182217" y="97028"/>
                  </a:lnTo>
                  <a:lnTo>
                    <a:pt x="1182217" y="74002"/>
                  </a:lnTo>
                  <a:lnTo>
                    <a:pt x="1119809" y="74002"/>
                  </a:lnTo>
                  <a:lnTo>
                    <a:pt x="1119809" y="38049"/>
                  </a:lnTo>
                  <a:close/>
                </a:path>
                <a:path w="1585595" h="171450">
                  <a:moveTo>
                    <a:pt x="1182217" y="97028"/>
                  </a:moveTo>
                  <a:lnTo>
                    <a:pt x="1157668" y="97028"/>
                  </a:lnTo>
                  <a:lnTo>
                    <a:pt x="1157668" y="133172"/>
                  </a:lnTo>
                  <a:lnTo>
                    <a:pt x="1182217" y="133172"/>
                  </a:lnTo>
                  <a:lnTo>
                    <a:pt x="1182217" y="97028"/>
                  </a:lnTo>
                  <a:close/>
                </a:path>
                <a:path w="1585595" h="171450">
                  <a:moveTo>
                    <a:pt x="1182217" y="38049"/>
                  </a:moveTo>
                  <a:lnTo>
                    <a:pt x="1157668" y="38049"/>
                  </a:lnTo>
                  <a:lnTo>
                    <a:pt x="1157668" y="74002"/>
                  </a:lnTo>
                  <a:lnTo>
                    <a:pt x="1182217" y="74002"/>
                  </a:lnTo>
                  <a:lnTo>
                    <a:pt x="1182217" y="38049"/>
                  </a:lnTo>
                  <a:close/>
                </a:path>
                <a:path w="1585595" h="171450">
                  <a:moveTo>
                    <a:pt x="1010412" y="38049"/>
                  </a:moveTo>
                  <a:lnTo>
                    <a:pt x="985875" y="38049"/>
                  </a:lnTo>
                  <a:lnTo>
                    <a:pt x="985875" y="133172"/>
                  </a:lnTo>
                  <a:lnTo>
                    <a:pt x="1010412" y="133172"/>
                  </a:lnTo>
                  <a:lnTo>
                    <a:pt x="1010412" y="97028"/>
                  </a:lnTo>
                  <a:lnTo>
                    <a:pt x="1072819" y="97028"/>
                  </a:lnTo>
                  <a:lnTo>
                    <a:pt x="1072819" y="74002"/>
                  </a:lnTo>
                  <a:lnTo>
                    <a:pt x="1010412" y="74002"/>
                  </a:lnTo>
                  <a:lnTo>
                    <a:pt x="1010412" y="38049"/>
                  </a:lnTo>
                  <a:close/>
                </a:path>
                <a:path w="1585595" h="171450">
                  <a:moveTo>
                    <a:pt x="1072819" y="97028"/>
                  </a:moveTo>
                  <a:lnTo>
                    <a:pt x="1048283" y="97028"/>
                  </a:lnTo>
                  <a:lnTo>
                    <a:pt x="1048283" y="133172"/>
                  </a:lnTo>
                  <a:lnTo>
                    <a:pt x="1072819" y="133172"/>
                  </a:lnTo>
                  <a:lnTo>
                    <a:pt x="1072819" y="97028"/>
                  </a:lnTo>
                  <a:close/>
                </a:path>
                <a:path w="1585595" h="171450">
                  <a:moveTo>
                    <a:pt x="1072819" y="38049"/>
                  </a:moveTo>
                  <a:lnTo>
                    <a:pt x="1048283" y="38049"/>
                  </a:lnTo>
                  <a:lnTo>
                    <a:pt x="1048283" y="74002"/>
                  </a:lnTo>
                  <a:lnTo>
                    <a:pt x="1072819" y="74002"/>
                  </a:lnTo>
                  <a:lnTo>
                    <a:pt x="1072819" y="38049"/>
                  </a:lnTo>
                  <a:close/>
                </a:path>
                <a:path w="1585595" h="171450">
                  <a:moveTo>
                    <a:pt x="920623" y="35382"/>
                  </a:moveTo>
                  <a:lnTo>
                    <a:pt x="884478" y="49745"/>
                  </a:lnTo>
                  <a:lnTo>
                    <a:pt x="870394" y="85610"/>
                  </a:lnTo>
                  <a:lnTo>
                    <a:pt x="871287" y="95987"/>
                  </a:lnTo>
                  <a:lnTo>
                    <a:pt x="892384" y="127805"/>
                  </a:lnTo>
                  <a:lnTo>
                    <a:pt x="922528" y="135826"/>
                  </a:lnTo>
                  <a:lnTo>
                    <a:pt x="935391" y="134554"/>
                  </a:lnTo>
                  <a:lnTo>
                    <a:pt x="946589" y="130740"/>
                  </a:lnTo>
                  <a:lnTo>
                    <a:pt x="956123" y="124382"/>
                  </a:lnTo>
                  <a:lnTo>
                    <a:pt x="963993" y="115481"/>
                  </a:lnTo>
                  <a:lnTo>
                    <a:pt x="960692" y="113576"/>
                  </a:lnTo>
                  <a:lnTo>
                    <a:pt x="922909" y="113576"/>
                  </a:lnTo>
                  <a:lnTo>
                    <a:pt x="913024" y="112457"/>
                  </a:lnTo>
                  <a:lnTo>
                    <a:pt x="905257" y="109102"/>
                  </a:lnTo>
                  <a:lnTo>
                    <a:pt x="899607" y="103514"/>
                  </a:lnTo>
                  <a:lnTo>
                    <a:pt x="896073" y="95694"/>
                  </a:lnTo>
                  <a:lnTo>
                    <a:pt x="967803" y="95694"/>
                  </a:lnTo>
                  <a:lnTo>
                    <a:pt x="968438" y="92138"/>
                  </a:lnTo>
                  <a:lnTo>
                    <a:pt x="968756" y="88773"/>
                  </a:lnTo>
                  <a:lnTo>
                    <a:pt x="968756" y="85610"/>
                  </a:lnTo>
                  <a:lnTo>
                    <a:pt x="968013" y="76669"/>
                  </a:lnTo>
                  <a:lnTo>
                    <a:pt x="895692" y="76669"/>
                  </a:lnTo>
                  <a:lnTo>
                    <a:pt x="897089" y="70573"/>
                  </a:lnTo>
                  <a:lnTo>
                    <a:pt x="899947" y="65849"/>
                  </a:lnTo>
                  <a:lnTo>
                    <a:pt x="908570" y="59131"/>
                  </a:lnTo>
                  <a:lnTo>
                    <a:pt x="914019" y="57454"/>
                  </a:lnTo>
                  <a:lnTo>
                    <a:pt x="961075" y="57454"/>
                  </a:lnTo>
                  <a:lnTo>
                    <a:pt x="955154" y="49834"/>
                  </a:lnTo>
                  <a:lnTo>
                    <a:pt x="947894" y="43515"/>
                  </a:lnTo>
                  <a:lnTo>
                    <a:pt x="939717" y="38998"/>
                  </a:lnTo>
                  <a:lnTo>
                    <a:pt x="930626" y="36286"/>
                  </a:lnTo>
                  <a:lnTo>
                    <a:pt x="920623" y="35382"/>
                  </a:lnTo>
                  <a:close/>
                </a:path>
                <a:path w="1585595" h="171450">
                  <a:moveTo>
                    <a:pt x="944206" y="104063"/>
                  </a:moveTo>
                  <a:lnTo>
                    <a:pt x="939393" y="110401"/>
                  </a:lnTo>
                  <a:lnTo>
                    <a:pt x="932294" y="113576"/>
                  </a:lnTo>
                  <a:lnTo>
                    <a:pt x="960692" y="113576"/>
                  </a:lnTo>
                  <a:lnTo>
                    <a:pt x="944206" y="104063"/>
                  </a:lnTo>
                  <a:close/>
                </a:path>
                <a:path w="1585595" h="171450">
                  <a:moveTo>
                    <a:pt x="961075" y="57454"/>
                  </a:moveTo>
                  <a:lnTo>
                    <a:pt x="926198" y="57454"/>
                  </a:lnTo>
                  <a:lnTo>
                    <a:pt x="931176" y="59042"/>
                  </a:lnTo>
                  <a:lnTo>
                    <a:pt x="939927" y="65379"/>
                  </a:lnTo>
                  <a:lnTo>
                    <a:pt x="942809" y="70192"/>
                  </a:lnTo>
                  <a:lnTo>
                    <a:pt x="944206" y="76669"/>
                  </a:lnTo>
                  <a:lnTo>
                    <a:pt x="968013" y="76669"/>
                  </a:lnTo>
                  <a:lnTo>
                    <a:pt x="967905" y="75380"/>
                  </a:lnTo>
                  <a:lnTo>
                    <a:pt x="965355" y="66008"/>
                  </a:lnTo>
                  <a:lnTo>
                    <a:pt x="961075" y="57454"/>
                  </a:lnTo>
                  <a:close/>
                </a:path>
                <a:path w="1585595" h="171450">
                  <a:moveTo>
                    <a:pt x="762139" y="110147"/>
                  </a:moveTo>
                  <a:lnTo>
                    <a:pt x="762139" y="133172"/>
                  </a:lnTo>
                  <a:lnTo>
                    <a:pt x="779701" y="132324"/>
                  </a:lnTo>
                  <a:lnTo>
                    <a:pt x="792246" y="125415"/>
                  </a:lnTo>
                  <a:lnTo>
                    <a:pt x="799774" y="112444"/>
                  </a:lnTo>
                  <a:lnTo>
                    <a:pt x="799910" y="111417"/>
                  </a:lnTo>
                  <a:lnTo>
                    <a:pt x="767207" y="111417"/>
                  </a:lnTo>
                  <a:lnTo>
                    <a:pt x="762139" y="110147"/>
                  </a:lnTo>
                  <a:close/>
                </a:path>
                <a:path w="1585595" h="171450">
                  <a:moveTo>
                    <a:pt x="853084" y="61633"/>
                  </a:moveTo>
                  <a:lnTo>
                    <a:pt x="828535" y="61633"/>
                  </a:lnTo>
                  <a:lnTo>
                    <a:pt x="828535" y="133172"/>
                  </a:lnTo>
                  <a:lnTo>
                    <a:pt x="853084" y="133172"/>
                  </a:lnTo>
                  <a:lnTo>
                    <a:pt x="853084" y="61633"/>
                  </a:lnTo>
                  <a:close/>
                </a:path>
                <a:path w="1585595" h="171450">
                  <a:moveTo>
                    <a:pt x="853084" y="38049"/>
                  </a:moveTo>
                  <a:lnTo>
                    <a:pt x="777748" y="38049"/>
                  </a:lnTo>
                  <a:lnTo>
                    <a:pt x="777748" y="99428"/>
                  </a:lnTo>
                  <a:lnTo>
                    <a:pt x="776414" y="104597"/>
                  </a:lnTo>
                  <a:lnTo>
                    <a:pt x="771080" y="110566"/>
                  </a:lnTo>
                  <a:lnTo>
                    <a:pt x="767207" y="111417"/>
                  </a:lnTo>
                  <a:lnTo>
                    <a:pt x="799910" y="111417"/>
                  </a:lnTo>
                  <a:lnTo>
                    <a:pt x="802284" y="93408"/>
                  </a:lnTo>
                  <a:lnTo>
                    <a:pt x="802284" y="61633"/>
                  </a:lnTo>
                  <a:lnTo>
                    <a:pt x="853084" y="61633"/>
                  </a:lnTo>
                  <a:lnTo>
                    <a:pt x="853084" y="38049"/>
                  </a:lnTo>
                  <a:close/>
                </a:path>
                <a:path w="1585595" h="171450">
                  <a:moveTo>
                    <a:pt x="637527" y="38049"/>
                  </a:moveTo>
                  <a:lnTo>
                    <a:pt x="612990" y="38049"/>
                  </a:lnTo>
                  <a:lnTo>
                    <a:pt x="612990" y="133172"/>
                  </a:lnTo>
                  <a:lnTo>
                    <a:pt x="749020" y="133172"/>
                  </a:lnTo>
                  <a:lnTo>
                    <a:pt x="749020" y="110147"/>
                  </a:lnTo>
                  <a:lnTo>
                    <a:pt x="637527" y="110147"/>
                  </a:lnTo>
                  <a:lnTo>
                    <a:pt x="637527" y="38049"/>
                  </a:lnTo>
                  <a:close/>
                </a:path>
                <a:path w="1585595" h="171450">
                  <a:moveTo>
                    <a:pt x="693267" y="38049"/>
                  </a:moveTo>
                  <a:lnTo>
                    <a:pt x="668731" y="38049"/>
                  </a:lnTo>
                  <a:lnTo>
                    <a:pt x="668731" y="110147"/>
                  </a:lnTo>
                  <a:lnTo>
                    <a:pt x="693267" y="110147"/>
                  </a:lnTo>
                  <a:lnTo>
                    <a:pt x="693267" y="38049"/>
                  </a:lnTo>
                  <a:close/>
                </a:path>
                <a:path w="1585595" h="171450">
                  <a:moveTo>
                    <a:pt x="749020" y="38049"/>
                  </a:moveTo>
                  <a:lnTo>
                    <a:pt x="724471" y="38049"/>
                  </a:lnTo>
                  <a:lnTo>
                    <a:pt x="724471" y="110147"/>
                  </a:lnTo>
                  <a:lnTo>
                    <a:pt x="749020" y="110147"/>
                  </a:lnTo>
                  <a:lnTo>
                    <a:pt x="749020" y="38049"/>
                  </a:lnTo>
                  <a:close/>
                </a:path>
                <a:path w="1585595" h="171450">
                  <a:moveTo>
                    <a:pt x="590537" y="38049"/>
                  </a:moveTo>
                  <a:lnTo>
                    <a:pt x="566000" y="38049"/>
                  </a:lnTo>
                  <a:lnTo>
                    <a:pt x="566000" y="133172"/>
                  </a:lnTo>
                  <a:lnTo>
                    <a:pt x="590537" y="133172"/>
                  </a:lnTo>
                  <a:lnTo>
                    <a:pt x="590537" y="38049"/>
                  </a:lnTo>
                  <a:close/>
                </a:path>
                <a:path w="1585595" h="171450">
                  <a:moveTo>
                    <a:pt x="501116" y="38049"/>
                  </a:moveTo>
                  <a:lnTo>
                    <a:pt x="476580" y="38049"/>
                  </a:lnTo>
                  <a:lnTo>
                    <a:pt x="476580" y="133172"/>
                  </a:lnTo>
                  <a:lnTo>
                    <a:pt x="519569" y="133172"/>
                  </a:lnTo>
                  <a:lnTo>
                    <a:pt x="527263" y="132619"/>
                  </a:lnTo>
                  <a:lnTo>
                    <a:pt x="553818" y="111480"/>
                  </a:lnTo>
                  <a:lnTo>
                    <a:pt x="501116" y="111480"/>
                  </a:lnTo>
                  <a:lnTo>
                    <a:pt x="501116" y="89979"/>
                  </a:lnTo>
                  <a:lnTo>
                    <a:pt x="553761" y="89979"/>
                  </a:lnTo>
                  <a:lnTo>
                    <a:pt x="553061" y="87625"/>
                  </a:lnTo>
                  <a:lnTo>
                    <a:pt x="519569" y="68478"/>
                  </a:lnTo>
                  <a:lnTo>
                    <a:pt x="501116" y="68478"/>
                  </a:lnTo>
                  <a:lnTo>
                    <a:pt x="501116" y="38049"/>
                  </a:lnTo>
                  <a:close/>
                </a:path>
                <a:path w="1585595" h="171450">
                  <a:moveTo>
                    <a:pt x="553761" y="89979"/>
                  </a:moveTo>
                  <a:lnTo>
                    <a:pt x="523189" y="89979"/>
                  </a:lnTo>
                  <a:lnTo>
                    <a:pt x="526008" y="90995"/>
                  </a:lnTo>
                  <a:lnTo>
                    <a:pt x="530453" y="95059"/>
                  </a:lnTo>
                  <a:lnTo>
                    <a:pt x="531558" y="97663"/>
                  </a:lnTo>
                  <a:lnTo>
                    <a:pt x="531558" y="104000"/>
                  </a:lnTo>
                  <a:lnTo>
                    <a:pt x="530453" y="106565"/>
                  </a:lnTo>
                  <a:lnTo>
                    <a:pt x="526008" y="110502"/>
                  </a:lnTo>
                  <a:lnTo>
                    <a:pt x="523189" y="111480"/>
                  </a:lnTo>
                  <a:lnTo>
                    <a:pt x="553818" y="111480"/>
                  </a:lnTo>
                  <a:lnTo>
                    <a:pt x="554917" y="107787"/>
                  </a:lnTo>
                  <a:lnTo>
                    <a:pt x="555536" y="100825"/>
                  </a:lnTo>
                  <a:lnTo>
                    <a:pt x="554917" y="93862"/>
                  </a:lnTo>
                  <a:lnTo>
                    <a:pt x="553761" y="89979"/>
                  </a:lnTo>
                  <a:close/>
                </a:path>
                <a:path w="1585595" h="171450">
                  <a:moveTo>
                    <a:pt x="379361" y="38049"/>
                  </a:moveTo>
                  <a:lnTo>
                    <a:pt x="355193" y="38049"/>
                  </a:lnTo>
                  <a:lnTo>
                    <a:pt x="355193" y="133172"/>
                  </a:lnTo>
                  <a:lnTo>
                    <a:pt x="378790" y="133172"/>
                  </a:lnTo>
                  <a:lnTo>
                    <a:pt x="378790" y="77241"/>
                  </a:lnTo>
                  <a:lnTo>
                    <a:pt x="404185" y="77241"/>
                  </a:lnTo>
                  <a:lnTo>
                    <a:pt x="379361" y="38049"/>
                  </a:lnTo>
                  <a:close/>
                </a:path>
                <a:path w="1585595" h="171450">
                  <a:moveTo>
                    <a:pt x="454126" y="77609"/>
                  </a:moveTo>
                  <a:lnTo>
                    <a:pt x="430352" y="77609"/>
                  </a:lnTo>
                  <a:lnTo>
                    <a:pt x="430352" y="133172"/>
                  </a:lnTo>
                  <a:lnTo>
                    <a:pt x="454126" y="133172"/>
                  </a:lnTo>
                  <a:lnTo>
                    <a:pt x="454126" y="77609"/>
                  </a:lnTo>
                  <a:close/>
                </a:path>
                <a:path w="1585595" h="171450">
                  <a:moveTo>
                    <a:pt x="404185" y="77241"/>
                  </a:moveTo>
                  <a:lnTo>
                    <a:pt x="378790" y="77241"/>
                  </a:lnTo>
                  <a:lnTo>
                    <a:pt x="403136" y="115671"/>
                  </a:lnTo>
                  <a:lnTo>
                    <a:pt x="406184" y="115671"/>
                  </a:lnTo>
                  <a:lnTo>
                    <a:pt x="430110" y="77990"/>
                  </a:lnTo>
                  <a:lnTo>
                    <a:pt x="404660" y="77990"/>
                  </a:lnTo>
                  <a:lnTo>
                    <a:pt x="404185" y="77241"/>
                  </a:lnTo>
                  <a:close/>
                </a:path>
                <a:path w="1585595" h="171450">
                  <a:moveTo>
                    <a:pt x="454126" y="38049"/>
                  </a:moveTo>
                  <a:lnTo>
                    <a:pt x="429971" y="38049"/>
                  </a:lnTo>
                  <a:lnTo>
                    <a:pt x="404660" y="77990"/>
                  </a:lnTo>
                  <a:lnTo>
                    <a:pt x="430110" y="77990"/>
                  </a:lnTo>
                  <a:lnTo>
                    <a:pt x="430352" y="77609"/>
                  </a:lnTo>
                  <a:lnTo>
                    <a:pt x="454126" y="77609"/>
                  </a:lnTo>
                  <a:lnTo>
                    <a:pt x="454126" y="38049"/>
                  </a:lnTo>
                  <a:close/>
                </a:path>
                <a:path w="1585595" h="171450">
                  <a:moveTo>
                    <a:pt x="287477" y="35382"/>
                  </a:moveTo>
                  <a:lnTo>
                    <a:pt x="251802" y="49936"/>
                  </a:lnTo>
                  <a:lnTo>
                    <a:pt x="237248" y="85610"/>
                  </a:lnTo>
                  <a:lnTo>
                    <a:pt x="238158" y="95756"/>
                  </a:lnTo>
                  <a:lnTo>
                    <a:pt x="259489" y="127639"/>
                  </a:lnTo>
                  <a:lnTo>
                    <a:pt x="287477" y="135826"/>
                  </a:lnTo>
                  <a:lnTo>
                    <a:pt x="297628" y="134916"/>
                  </a:lnTo>
                  <a:lnTo>
                    <a:pt x="329648" y="113590"/>
                  </a:lnTo>
                  <a:lnTo>
                    <a:pt x="330578" y="111861"/>
                  </a:lnTo>
                  <a:lnTo>
                    <a:pt x="280111" y="111861"/>
                  </a:lnTo>
                  <a:lnTo>
                    <a:pt x="273989" y="109385"/>
                  </a:lnTo>
                  <a:lnTo>
                    <a:pt x="264223" y="99491"/>
                  </a:lnTo>
                  <a:lnTo>
                    <a:pt x="261785" y="93218"/>
                  </a:lnTo>
                  <a:lnTo>
                    <a:pt x="261785" y="77990"/>
                  </a:lnTo>
                  <a:lnTo>
                    <a:pt x="264223" y="71716"/>
                  </a:lnTo>
                  <a:lnTo>
                    <a:pt x="273989" y="61823"/>
                  </a:lnTo>
                  <a:lnTo>
                    <a:pt x="280111" y="59347"/>
                  </a:lnTo>
                  <a:lnTo>
                    <a:pt x="330575" y="59347"/>
                  </a:lnTo>
                  <a:lnTo>
                    <a:pt x="329648" y="57623"/>
                  </a:lnTo>
                  <a:lnTo>
                    <a:pt x="323240" y="49936"/>
                  </a:lnTo>
                  <a:lnTo>
                    <a:pt x="315511" y="43568"/>
                  </a:lnTo>
                  <a:lnTo>
                    <a:pt x="306973" y="39020"/>
                  </a:lnTo>
                  <a:lnTo>
                    <a:pt x="297628" y="36291"/>
                  </a:lnTo>
                  <a:lnTo>
                    <a:pt x="287477" y="35382"/>
                  </a:lnTo>
                  <a:close/>
                </a:path>
                <a:path w="1585595" h="171450">
                  <a:moveTo>
                    <a:pt x="330575" y="59347"/>
                  </a:moveTo>
                  <a:lnTo>
                    <a:pt x="294830" y="59347"/>
                  </a:lnTo>
                  <a:lnTo>
                    <a:pt x="300977" y="61823"/>
                  </a:lnTo>
                  <a:lnTo>
                    <a:pt x="310870" y="71716"/>
                  </a:lnTo>
                  <a:lnTo>
                    <a:pt x="313347" y="77990"/>
                  </a:lnTo>
                  <a:lnTo>
                    <a:pt x="313347" y="93218"/>
                  </a:lnTo>
                  <a:lnTo>
                    <a:pt x="310870" y="99491"/>
                  </a:lnTo>
                  <a:lnTo>
                    <a:pt x="300977" y="109385"/>
                  </a:lnTo>
                  <a:lnTo>
                    <a:pt x="294830" y="111861"/>
                  </a:lnTo>
                  <a:lnTo>
                    <a:pt x="330578" y="111861"/>
                  </a:lnTo>
                  <a:lnTo>
                    <a:pt x="334224" y="105084"/>
                  </a:lnTo>
                  <a:lnTo>
                    <a:pt x="336968" y="95756"/>
                  </a:lnTo>
                  <a:lnTo>
                    <a:pt x="337883" y="85610"/>
                  </a:lnTo>
                  <a:lnTo>
                    <a:pt x="336968" y="75459"/>
                  </a:lnTo>
                  <a:lnTo>
                    <a:pt x="334224" y="66130"/>
                  </a:lnTo>
                  <a:lnTo>
                    <a:pt x="330575" y="59347"/>
                  </a:lnTo>
                  <a:close/>
                </a:path>
                <a:path w="1585595" h="171450">
                  <a:moveTo>
                    <a:pt x="147637" y="38049"/>
                  </a:moveTo>
                  <a:lnTo>
                    <a:pt x="123088" y="38049"/>
                  </a:lnTo>
                  <a:lnTo>
                    <a:pt x="123088" y="171221"/>
                  </a:lnTo>
                  <a:lnTo>
                    <a:pt x="147637" y="171221"/>
                  </a:lnTo>
                  <a:lnTo>
                    <a:pt x="147637" y="121945"/>
                  </a:lnTo>
                  <a:lnTo>
                    <a:pt x="210521" y="121945"/>
                  </a:lnTo>
                  <a:lnTo>
                    <a:pt x="211277" y="121272"/>
                  </a:lnTo>
                  <a:lnTo>
                    <a:pt x="217227" y="113590"/>
                  </a:lnTo>
                  <a:lnTo>
                    <a:pt x="217806" y="112433"/>
                  </a:lnTo>
                  <a:lnTo>
                    <a:pt x="166281" y="112433"/>
                  </a:lnTo>
                  <a:lnTo>
                    <a:pt x="160007" y="109931"/>
                  </a:lnTo>
                  <a:lnTo>
                    <a:pt x="150114" y="99910"/>
                  </a:lnTo>
                  <a:lnTo>
                    <a:pt x="147637" y="93472"/>
                  </a:lnTo>
                  <a:lnTo>
                    <a:pt x="147637" y="77749"/>
                  </a:lnTo>
                  <a:lnTo>
                    <a:pt x="150114" y="71310"/>
                  </a:lnTo>
                  <a:lnTo>
                    <a:pt x="160007" y="61290"/>
                  </a:lnTo>
                  <a:lnTo>
                    <a:pt x="166281" y="58775"/>
                  </a:lnTo>
                  <a:lnTo>
                    <a:pt x="217803" y="58775"/>
                  </a:lnTo>
                  <a:lnTo>
                    <a:pt x="217227" y="57623"/>
                  </a:lnTo>
                  <a:lnTo>
                    <a:pt x="211277" y="49936"/>
                  </a:lnTo>
                  <a:lnTo>
                    <a:pt x="210521" y="49263"/>
                  </a:lnTo>
                  <a:lnTo>
                    <a:pt x="147637" y="49263"/>
                  </a:lnTo>
                  <a:lnTo>
                    <a:pt x="147637" y="38049"/>
                  </a:lnTo>
                  <a:close/>
                </a:path>
                <a:path w="1585595" h="171450">
                  <a:moveTo>
                    <a:pt x="210521" y="121945"/>
                  </a:moveTo>
                  <a:lnTo>
                    <a:pt x="147637" y="121945"/>
                  </a:lnTo>
                  <a:lnTo>
                    <a:pt x="153628" y="128020"/>
                  </a:lnTo>
                  <a:lnTo>
                    <a:pt x="160762" y="132357"/>
                  </a:lnTo>
                  <a:lnTo>
                    <a:pt x="169040" y="134959"/>
                  </a:lnTo>
                  <a:lnTo>
                    <a:pt x="178460" y="135826"/>
                  </a:lnTo>
                  <a:lnTo>
                    <a:pt x="187713" y="134916"/>
                  </a:lnTo>
                  <a:lnTo>
                    <a:pt x="196268" y="132187"/>
                  </a:lnTo>
                  <a:lnTo>
                    <a:pt x="204124" y="127639"/>
                  </a:lnTo>
                  <a:lnTo>
                    <a:pt x="210521" y="121945"/>
                  </a:lnTo>
                  <a:close/>
                </a:path>
                <a:path w="1585595" h="171450">
                  <a:moveTo>
                    <a:pt x="217803" y="58775"/>
                  </a:moveTo>
                  <a:lnTo>
                    <a:pt x="181495" y="58775"/>
                  </a:lnTo>
                  <a:lnTo>
                    <a:pt x="187807" y="61290"/>
                  </a:lnTo>
                  <a:lnTo>
                    <a:pt x="197827" y="71310"/>
                  </a:lnTo>
                  <a:lnTo>
                    <a:pt x="200329" y="77749"/>
                  </a:lnTo>
                  <a:lnTo>
                    <a:pt x="200329" y="93472"/>
                  </a:lnTo>
                  <a:lnTo>
                    <a:pt x="197827" y="99910"/>
                  </a:lnTo>
                  <a:lnTo>
                    <a:pt x="187807" y="109931"/>
                  </a:lnTo>
                  <a:lnTo>
                    <a:pt x="181495" y="112433"/>
                  </a:lnTo>
                  <a:lnTo>
                    <a:pt x="217806" y="112433"/>
                  </a:lnTo>
                  <a:lnTo>
                    <a:pt x="221478" y="105084"/>
                  </a:lnTo>
                  <a:lnTo>
                    <a:pt x="224028" y="95756"/>
                  </a:lnTo>
                  <a:lnTo>
                    <a:pt x="224878" y="85610"/>
                  </a:lnTo>
                  <a:lnTo>
                    <a:pt x="224028" y="75459"/>
                  </a:lnTo>
                  <a:lnTo>
                    <a:pt x="221478" y="66130"/>
                  </a:lnTo>
                  <a:lnTo>
                    <a:pt x="217803" y="58775"/>
                  </a:lnTo>
                  <a:close/>
                </a:path>
                <a:path w="1585595" h="171450">
                  <a:moveTo>
                    <a:pt x="178460" y="35382"/>
                  </a:moveTo>
                  <a:lnTo>
                    <a:pt x="169040" y="36250"/>
                  </a:lnTo>
                  <a:lnTo>
                    <a:pt x="160762" y="38855"/>
                  </a:lnTo>
                  <a:lnTo>
                    <a:pt x="153628" y="43193"/>
                  </a:lnTo>
                  <a:lnTo>
                    <a:pt x="147637" y="49263"/>
                  </a:lnTo>
                  <a:lnTo>
                    <a:pt x="210521" y="49263"/>
                  </a:lnTo>
                  <a:lnTo>
                    <a:pt x="204124" y="43568"/>
                  </a:lnTo>
                  <a:lnTo>
                    <a:pt x="196268" y="39020"/>
                  </a:lnTo>
                  <a:lnTo>
                    <a:pt x="187713" y="36291"/>
                  </a:lnTo>
                  <a:lnTo>
                    <a:pt x="178460" y="35382"/>
                  </a:lnTo>
                  <a:close/>
                </a:path>
                <a:path w="1585595" h="171450">
                  <a:moveTo>
                    <a:pt x="99504" y="0"/>
                  </a:moveTo>
                  <a:lnTo>
                    <a:pt x="0" y="0"/>
                  </a:lnTo>
                  <a:lnTo>
                    <a:pt x="0" y="133172"/>
                  </a:lnTo>
                  <a:lnTo>
                    <a:pt x="26250" y="133172"/>
                  </a:lnTo>
                  <a:lnTo>
                    <a:pt x="26250" y="25107"/>
                  </a:lnTo>
                  <a:lnTo>
                    <a:pt x="99504" y="25107"/>
                  </a:lnTo>
                  <a:lnTo>
                    <a:pt x="99504" y="0"/>
                  </a:lnTo>
                  <a:close/>
                </a:path>
                <a:path w="1585595" h="171450">
                  <a:moveTo>
                    <a:pt x="99504" y="25107"/>
                  </a:moveTo>
                  <a:lnTo>
                    <a:pt x="73253" y="25107"/>
                  </a:lnTo>
                  <a:lnTo>
                    <a:pt x="73253" y="133172"/>
                  </a:lnTo>
                  <a:lnTo>
                    <a:pt x="99504" y="133172"/>
                  </a:lnTo>
                  <a:lnTo>
                    <a:pt x="99504" y="251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008344" y="8453022"/>
              <a:ext cx="137045" cy="149859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234659" y="8457522"/>
              <a:ext cx="486592" cy="145364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1184770" y="8457539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4FC5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1184770" y="8493518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2689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1184770" y="8529497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0863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1184770" y="8565476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DAE4E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948029" y="8427881"/>
              <a:ext cx="554613" cy="199821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2720708" y="8613736"/>
              <a:ext cx="182880" cy="39370"/>
            </a:xfrm>
            <a:custGeom>
              <a:avLst/>
              <a:gdLst/>
              <a:ahLst/>
              <a:cxnLst/>
              <a:rect l="l" t="t" r="r" b="b"/>
              <a:pathLst>
                <a:path w="182880" h="39370">
                  <a:moveTo>
                    <a:pt x="30848" y="5638"/>
                  </a:moveTo>
                  <a:lnTo>
                    <a:pt x="26301" y="0"/>
                  </a:lnTo>
                  <a:lnTo>
                    <a:pt x="22517" y="0"/>
                  </a:lnTo>
                  <a:lnTo>
                    <a:pt x="22517" y="9156"/>
                  </a:lnTo>
                  <a:lnTo>
                    <a:pt x="22517" y="15519"/>
                  </a:lnTo>
                  <a:lnTo>
                    <a:pt x="20053" y="17538"/>
                  </a:lnTo>
                  <a:lnTo>
                    <a:pt x="8178" y="17538"/>
                  </a:lnTo>
                  <a:lnTo>
                    <a:pt x="8178" y="7188"/>
                  </a:lnTo>
                  <a:lnTo>
                    <a:pt x="20129" y="7188"/>
                  </a:lnTo>
                  <a:lnTo>
                    <a:pt x="22517" y="9156"/>
                  </a:lnTo>
                  <a:lnTo>
                    <a:pt x="22517" y="0"/>
                  </a:lnTo>
                  <a:lnTo>
                    <a:pt x="0" y="0"/>
                  </a:lnTo>
                  <a:lnTo>
                    <a:pt x="0" y="38417"/>
                  </a:lnTo>
                  <a:lnTo>
                    <a:pt x="8178" y="38417"/>
                  </a:lnTo>
                  <a:lnTo>
                    <a:pt x="8178" y="24765"/>
                  </a:lnTo>
                  <a:lnTo>
                    <a:pt x="26238" y="24765"/>
                  </a:lnTo>
                  <a:lnTo>
                    <a:pt x="30848" y="19126"/>
                  </a:lnTo>
                  <a:lnTo>
                    <a:pt x="30848" y="17538"/>
                  </a:lnTo>
                  <a:lnTo>
                    <a:pt x="30848" y="7188"/>
                  </a:lnTo>
                  <a:lnTo>
                    <a:pt x="30848" y="5638"/>
                  </a:lnTo>
                  <a:close/>
                </a:path>
                <a:path w="182880" h="39370">
                  <a:moveTo>
                    <a:pt x="63411" y="16586"/>
                  </a:moveTo>
                  <a:lnTo>
                    <a:pt x="63271" y="16408"/>
                  </a:lnTo>
                  <a:lnTo>
                    <a:pt x="57823" y="9893"/>
                  </a:lnTo>
                  <a:lnTo>
                    <a:pt x="55791" y="9893"/>
                  </a:lnTo>
                  <a:lnTo>
                    <a:pt x="55791" y="20154"/>
                  </a:lnTo>
                  <a:lnTo>
                    <a:pt x="55791" y="28854"/>
                  </a:lnTo>
                  <a:lnTo>
                    <a:pt x="53187" y="32600"/>
                  </a:lnTo>
                  <a:lnTo>
                    <a:pt x="44094" y="32600"/>
                  </a:lnTo>
                  <a:lnTo>
                    <a:pt x="41605" y="28854"/>
                  </a:lnTo>
                  <a:lnTo>
                    <a:pt x="41554" y="20154"/>
                  </a:lnTo>
                  <a:lnTo>
                    <a:pt x="44069" y="16408"/>
                  </a:lnTo>
                  <a:lnTo>
                    <a:pt x="53213" y="16408"/>
                  </a:lnTo>
                  <a:lnTo>
                    <a:pt x="55791" y="20154"/>
                  </a:lnTo>
                  <a:lnTo>
                    <a:pt x="55791" y="9893"/>
                  </a:lnTo>
                  <a:lnTo>
                    <a:pt x="39497" y="9893"/>
                  </a:lnTo>
                  <a:lnTo>
                    <a:pt x="33972" y="16586"/>
                  </a:lnTo>
                  <a:lnTo>
                    <a:pt x="33972" y="32423"/>
                  </a:lnTo>
                  <a:lnTo>
                    <a:pt x="39446" y="39116"/>
                  </a:lnTo>
                  <a:lnTo>
                    <a:pt x="57873" y="39116"/>
                  </a:lnTo>
                  <a:lnTo>
                    <a:pt x="63220" y="32600"/>
                  </a:lnTo>
                  <a:lnTo>
                    <a:pt x="63360" y="32423"/>
                  </a:lnTo>
                  <a:lnTo>
                    <a:pt x="63411" y="16586"/>
                  </a:lnTo>
                  <a:close/>
                </a:path>
                <a:path w="182880" h="39370">
                  <a:moveTo>
                    <a:pt x="93941" y="14909"/>
                  </a:moveTo>
                  <a:lnTo>
                    <a:pt x="92087" y="12369"/>
                  </a:lnTo>
                  <a:lnTo>
                    <a:pt x="88633" y="9893"/>
                  </a:lnTo>
                  <a:lnTo>
                    <a:pt x="74345" y="9893"/>
                  </a:lnTo>
                  <a:lnTo>
                    <a:pt x="68186" y="15951"/>
                  </a:lnTo>
                  <a:lnTo>
                    <a:pt x="68186" y="24472"/>
                  </a:lnTo>
                  <a:lnTo>
                    <a:pt x="68186" y="33045"/>
                  </a:lnTo>
                  <a:lnTo>
                    <a:pt x="74345" y="39116"/>
                  </a:lnTo>
                  <a:lnTo>
                    <a:pt x="88633" y="39116"/>
                  </a:lnTo>
                  <a:lnTo>
                    <a:pt x="92087" y="36626"/>
                  </a:lnTo>
                  <a:lnTo>
                    <a:pt x="93941" y="34036"/>
                  </a:lnTo>
                  <a:lnTo>
                    <a:pt x="89154" y="29603"/>
                  </a:lnTo>
                  <a:lnTo>
                    <a:pt x="87820" y="31508"/>
                  </a:lnTo>
                  <a:lnTo>
                    <a:pt x="85623" y="32639"/>
                  </a:lnTo>
                  <a:lnTo>
                    <a:pt x="78854" y="32600"/>
                  </a:lnTo>
                  <a:lnTo>
                    <a:pt x="75742" y="29311"/>
                  </a:lnTo>
                  <a:lnTo>
                    <a:pt x="75742" y="19634"/>
                  </a:lnTo>
                  <a:lnTo>
                    <a:pt x="78854" y="16408"/>
                  </a:lnTo>
                  <a:lnTo>
                    <a:pt x="83286" y="16408"/>
                  </a:lnTo>
                  <a:lnTo>
                    <a:pt x="85636" y="16319"/>
                  </a:lnTo>
                  <a:lnTo>
                    <a:pt x="87845" y="17449"/>
                  </a:lnTo>
                  <a:lnTo>
                    <a:pt x="89154" y="19405"/>
                  </a:lnTo>
                  <a:lnTo>
                    <a:pt x="93941" y="14909"/>
                  </a:lnTo>
                  <a:close/>
                </a:path>
                <a:path w="182880" h="39370">
                  <a:moveTo>
                    <a:pt x="121297" y="10604"/>
                  </a:moveTo>
                  <a:lnTo>
                    <a:pt x="98374" y="10604"/>
                  </a:lnTo>
                  <a:lnTo>
                    <a:pt x="98374" y="16992"/>
                  </a:lnTo>
                  <a:lnTo>
                    <a:pt x="106146" y="16992"/>
                  </a:lnTo>
                  <a:lnTo>
                    <a:pt x="106146" y="38417"/>
                  </a:lnTo>
                  <a:lnTo>
                    <a:pt x="113525" y="38417"/>
                  </a:lnTo>
                  <a:lnTo>
                    <a:pt x="113525" y="16992"/>
                  </a:lnTo>
                  <a:lnTo>
                    <a:pt x="121297" y="16992"/>
                  </a:lnTo>
                  <a:lnTo>
                    <a:pt x="121297" y="10604"/>
                  </a:lnTo>
                  <a:close/>
                </a:path>
                <a:path w="182880" h="39370">
                  <a:moveTo>
                    <a:pt x="152450" y="16116"/>
                  </a:moveTo>
                  <a:lnTo>
                    <a:pt x="152069" y="15697"/>
                  </a:lnTo>
                  <a:lnTo>
                    <a:pt x="146812" y="9906"/>
                  </a:lnTo>
                  <a:lnTo>
                    <a:pt x="145364" y="9906"/>
                  </a:lnTo>
                  <a:lnTo>
                    <a:pt x="145364" y="21856"/>
                  </a:lnTo>
                  <a:lnTo>
                    <a:pt x="131648" y="21856"/>
                  </a:lnTo>
                  <a:lnTo>
                    <a:pt x="145364" y="21856"/>
                  </a:lnTo>
                  <a:lnTo>
                    <a:pt x="145364" y="9906"/>
                  </a:lnTo>
                  <a:lnTo>
                    <a:pt x="130048" y="9906"/>
                  </a:lnTo>
                  <a:lnTo>
                    <a:pt x="124117" y="16408"/>
                  </a:lnTo>
                  <a:lnTo>
                    <a:pt x="124104" y="24447"/>
                  </a:lnTo>
                  <a:lnTo>
                    <a:pt x="124104" y="33375"/>
                  </a:lnTo>
                  <a:lnTo>
                    <a:pt x="130492" y="39077"/>
                  </a:lnTo>
                  <a:lnTo>
                    <a:pt x="143268" y="39077"/>
                  </a:lnTo>
                  <a:lnTo>
                    <a:pt x="147662" y="37757"/>
                  </a:lnTo>
                  <a:lnTo>
                    <a:pt x="150431" y="35229"/>
                  </a:lnTo>
                  <a:lnTo>
                    <a:pt x="149098" y="33274"/>
                  </a:lnTo>
                  <a:lnTo>
                    <a:pt x="147205" y="30492"/>
                  </a:lnTo>
                  <a:lnTo>
                    <a:pt x="145415" y="32232"/>
                  </a:lnTo>
                  <a:lnTo>
                    <a:pt x="142163" y="33274"/>
                  </a:lnTo>
                  <a:lnTo>
                    <a:pt x="135051" y="33274"/>
                  </a:lnTo>
                  <a:lnTo>
                    <a:pt x="132219" y="30327"/>
                  </a:lnTo>
                  <a:lnTo>
                    <a:pt x="131762" y="26809"/>
                  </a:lnTo>
                  <a:lnTo>
                    <a:pt x="152450" y="26809"/>
                  </a:lnTo>
                  <a:lnTo>
                    <a:pt x="152450" y="21856"/>
                  </a:lnTo>
                  <a:lnTo>
                    <a:pt x="152450" y="16116"/>
                  </a:lnTo>
                  <a:close/>
                </a:path>
                <a:path w="182880" h="39370">
                  <a:moveTo>
                    <a:pt x="182676" y="37757"/>
                  </a:moveTo>
                  <a:lnTo>
                    <a:pt x="173177" y="24130"/>
                  </a:lnTo>
                  <a:lnTo>
                    <a:pt x="182524" y="10604"/>
                  </a:lnTo>
                  <a:lnTo>
                    <a:pt x="174345" y="10604"/>
                  </a:lnTo>
                  <a:lnTo>
                    <a:pt x="168643" y="19177"/>
                  </a:lnTo>
                  <a:lnTo>
                    <a:pt x="162877" y="10604"/>
                  </a:lnTo>
                  <a:lnTo>
                    <a:pt x="154698" y="10604"/>
                  </a:lnTo>
                  <a:lnTo>
                    <a:pt x="163969" y="24130"/>
                  </a:lnTo>
                  <a:lnTo>
                    <a:pt x="154127" y="38417"/>
                  </a:lnTo>
                  <a:lnTo>
                    <a:pt x="162242" y="38417"/>
                  </a:lnTo>
                  <a:lnTo>
                    <a:pt x="168643" y="29019"/>
                  </a:lnTo>
                  <a:lnTo>
                    <a:pt x="174980" y="38417"/>
                  </a:lnTo>
                  <a:lnTo>
                    <a:pt x="182676" y="38417"/>
                  </a:lnTo>
                  <a:lnTo>
                    <a:pt x="182676" y="377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720779" y="8402811"/>
              <a:ext cx="182468" cy="182473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08526" y="8866593"/>
              <a:ext cx="125445" cy="125588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160402" y="8895093"/>
              <a:ext cx="471869" cy="68516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1980349" y="8956217"/>
              <a:ext cx="260350" cy="43815"/>
            </a:xfrm>
            <a:custGeom>
              <a:avLst/>
              <a:gdLst/>
              <a:ahLst/>
              <a:cxnLst/>
              <a:rect l="l" t="t" r="r" b="b"/>
              <a:pathLst>
                <a:path w="260350" h="43815">
                  <a:moveTo>
                    <a:pt x="260235" y="0"/>
                  </a:moveTo>
                  <a:lnTo>
                    <a:pt x="0" y="0"/>
                  </a:lnTo>
                  <a:lnTo>
                    <a:pt x="0" y="43383"/>
                  </a:lnTo>
                  <a:lnTo>
                    <a:pt x="260235" y="43383"/>
                  </a:lnTo>
                  <a:lnTo>
                    <a:pt x="260235" y="0"/>
                  </a:lnTo>
                  <a:close/>
                </a:path>
              </a:pathLst>
            </a:custGeom>
            <a:solidFill>
              <a:srgbClr val="1682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1992007" y="8963266"/>
              <a:ext cx="237490" cy="28575"/>
            </a:xfrm>
            <a:custGeom>
              <a:avLst/>
              <a:gdLst/>
              <a:ahLst/>
              <a:cxnLst/>
              <a:rect l="l" t="t" r="r" b="b"/>
              <a:pathLst>
                <a:path w="237489" h="28575">
                  <a:moveTo>
                    <a:pt x="16586" y="0"/>
                  </a:moveTo>
                  <a:lnTo>
                    <a:pt x="9982" y="0"/>
                  </a:lnTo>
                  <a:lnTo>
                    <a:pt x="9982" y="10909"/>
                  </a:lnTo>
                  <a:lnTo>
                    <a:pt x="6604" y="10909"/>
                  </a:lnTo>
                  <a:lnTo>
                    <a:pt x="6604" y="0"/>
                  </a:lnTo>
                  <a:lnTo>
                    <a:pt x="0" y="0"/>
                  </a:lnTo>
                  <a:lnTo>
                    <a:pt x="0" y="28244"/>
                  </a:lnTo>
                  <a:lnTo>
                    <a:pt x="6604" y="28244"/>
                  </a:lnTo>
                  <a:lnTo>
                    <a:pt x="6604" y="15875"/>
                  </a:lnTo>
                  <a:lnTo>
                    <a:pt x="9982" y="15875"/>
                  </a:lnTo>
                  <a:lnTo>
                    <a:pt x="9982" y="28244"/>
                  </a:lnTo>
                  <a:lnTo>
                    <a:pt x="16586" y="28244"/>
                  </a:lnTo>
                  <a:lnTo>
                    <a:pt x="16586" y="0"/>
                  </a:lnTo>
                  <a:close/>
                </a:path>
                <a:path w="237489" h="28575">
                  <a:moveTo>
                    <a:pt x="71297" y="0"/>
                  </a:moveTo>
                  <a:lnTo>
                    <a:pt x="55460" y="0"/>
                  </a:lnTo>
                  <a:lnTo>
                    <a:pt x="55460" y="28282"/>
                  </a:lnTo>
                  <a:lnTo>
                    <a:pt x="71297" y="28282"/>
                  </a:lnTo>
                  <a:lnTo>
                    <a:pt x="71297" y="22936"/>
                  </a:lnTo>
                  <a:lnTo>
                    <a:pt x="62280" y="22936"/>
                  </a:lnTo>
                  <a:lnTo>
                    <a:pt x="62280" y="16256"/>
                  </a:lnTo>
                  <a:lnTo>
                    <a:pt x="70332" y="16256"/>
                  </a:lnTo>
                  <a:lnTo>
                    <a:pt x="70332" y="10909"/>
                  </a:lnTo>
                  <a:lnTo>
                    <a:pt x="62280" y="10909"/>
                  </a:lnTo>
                  <a:lnTo>
                    <a:pt x="62280" y="5346"/>
                  </a:lnTo>
                  <a:lnTo>
                    <a:pt x="71297" y="5346"/>
                  </a:lnTo>
                  <a:lnTo>
                    <a:pt x="71297" y="0"/>
                  </a:lnTo>
                  <a:close/>
                </a:path>
                <a:path w="237489" h="28575">
                  <a:moveTo>
                    <a:pt x="131076" y="3606"/>
                  </a:moveTo>
                  <a:lnTo>
                    <a:pt x="128270" y="2146"/>
                  </a:lnTo>
                  <a:lnTo>
                    <a:pt x="124701" y="2146"/>
                  </a:lnTo>
                  <a:lnTo>
                    <a:pt x="124701" y="7467"/>
                  </a:lnTo>
                  <a:lnTo>
                    <a:pt x="124701" y="19875"/>
                  </a:lnTo>
                  <a:lnTo>
                    <a:pt x="124167" y="20294"/>
                  </a:lnTo>
                  <a:lnTo>
                    <a:pt x="121666" y="20294"/>
                  </a:lnTo>
                  <a:lnTo>
                    <a:pt x="121666" y="7137"/>
                  </a:lnTo>
                  <a:lnTo>
                    <a:pt x="124167" y="7137"/>
                  </a:lnTo>
                  <a:lnTo>
                    <a:pt x="124701" y="7467"/>
                  </a:lnTo>
                  <a:lnTo>
                    <a:pt x="124701" y="2146"/>
                  </a:lnTo>
                  <a:lnTo>
                    <a:pt x="121666" y="2146"/>
                  </a:lnTo>
                  <a:lnTo>
                    <a:pt x="121666" y="38"/>
                  </a:lnTo>
                  <a:lnTo>
                    <a:pt x="115290" y="38"/>
                  </a:lnTo>
                  <a:lnTo>
                    <a:pt x="115290" y="7099"/>
                  </a:lnTo>
                  <a:lnTo>
                    <a:pt x="115290" y="20269"/>
                  </a:lnTo>
                  <a:lnTo>
                    <a:pt x="112750" y="20269"/>
                  </a:lnTo>
                  <a:lnTo>
                    <a:pt x="112204" y="19875"/>
                  </a:lnTo>
                  <a:lnTo>
                    <a:pt x="112280" y="7467"/>
                  </a:lnTo>
                  <a:lnTo>
                    <a:pt x="112750" y="7099"/>
                  </a:lnTo>
                  <a:lnTo>
                    <a:pt x="115290" y="7099"/>
                  </a:lnTo>
                  <a:lnTo>
                    <a:pt x="115290" y="38"/>
                  </a:lnTo>
                  <a:lnTo>
                    <a:pt x="115239" y="2146"/>
                  </a:lnTo>
                  <a:lnTo>
                    <a:pt x="108610" y="2146"/>
                  </a:lnTo>
                  <a:lnTo>
                    <a:pt x="105791" y="3606"/>
                  </a:lnTo>
                  <a:lnTo>
                    <a:pt x="105791" y="23939"/>
                  </a:lnTo>
                  <a:lnTo>
                    <a:pt x="108750" y="25463"/>
                  </a:lnTo>
                  <a:lnTo>
                    <a:pt x="115239" y="25463"/>
                  </a:lnTo>
                  <a:lnTo>
                    <a:pt x="115239" y="28257"/>
                  </a:lnTo>
                  <a:lnTo>
                    <a:pt x="121666" y="28257"/>
                  </a:lnTo>
                  <a:lnTo>
                    <a:pt x="121666" y="25463"/>
                  </a:lnTo>
                  <a:lnTo>
                    <a:pt x="128155" y="25463"/>
                  </a:lnTo>
                  <a:lnTo>
                    <a:pt x="131076" y="23939"/>
                  </a:lnTo>
                  <a:lnTo>
                    <a:pt x="131076" y="20294"/>
                  </a:lnTo>
                  <a:lnTo>
                    <a:pt x="131076" y="7137"/>
                  </a:lnTo>
                  <a:lnTo>
                    <a:pt x="131076" y="3606"/>
                  </a:lnTo>
                  <a:close/>
                </a:path>
                <a:path w="237489" h="28575">
                  <a:moveTo>
                    <a:pt x="181838" y="0"/>
                  </a:moveTo>
                  <a:lnTo>
                    <a:pt x="165214" y="0"/>
                  </a:lnTo>
                  <a:lnTo>
                    <a:pt x="165214" y="5346"/>
                  </a:lnTo>
                  <a:lnTo>
                    <a:pt x="170573" y="5346"/>
                  </a:lnTo>
                  <a:lnTo>
                    <a:pt x="170573" y="28282"/>
                  </a:lnTo>
                  <a:lnTo>
                    <a:pt x="176847" y="28282"/>
                  </a:lnTo>
                  <a:lnTo>
                    <a:pt x="176847" y="5346"/>
                  </a:lnTo>
                  <a:lnTo>
                    <a:pt x="181838" y="5346"/>
                  </a:lnTo>
                  <a:lnTo>
                    <a:pt x="181838" y="0"/>
                  </a:lnTo>
                  <a:close/>
                </a:path>
                <a:path w="237489" h="28575">
                  <a:moveTo>
                    <a:pt x="236880" y="12446"/>
                  </a:moveTo>
                  <a:lnTo>
                    <a:pt x="234480" y="10909"/>
                  </a:lnTo>
                  <a:lnTo>
                    <a:pt x="230327" y="10909"/>
                  </a:lnTo>
                  <a:lnTo>
                    <a:pt x="230327" y="16256"/>
                  </a:lnTo>
                  <a:lnTo>
                    <a:pt x="230327" y="22936"/>
                  </a:lnTo>
                  <a:lnTo>
                    <a:pt x="229857" y="23291"/>
                  </a:lnTo>
                  <a:lnTo>
                    <a:pt x="226936" y="23291"/>
                  </a:lnTo>
                  <a:lnTo>
                    <a:pt x="226936" y="15913"/>
                  </a:lnTo>
                  <a:lnTo>
                    <a:pt x="229857" y="15913"/>
                  </a:lnTo>
                  <a:lnTo>
                    <a:pt x="230327" y="16256"/>
                  </a:lnTo>
                  <a:lnTo>
                    <a:pt x="230327" y="10909"/>
                  </a:lnTo>
                  <a:lnTo>
                    <a:pt x="226898" y="10909"/>
                  </a:lnTo>
                  <a:lnTo>
                    <a:pt x="226898" y="0"/>
                  </a:lnTo>
                  <a:lnTo>
                    <a:pt x="220294" y="0"/>
                  </a:lnTo>
                  <a:lnTo>
                    <a:pt x="220294" y="28244"/>
                  </a:lnTo>
                  <a:lnTo>
                    <a:pt x="234061" y="28244"/>
                  </a:lnTo>
                  <a:lnTo>
                    <a:pt x="236880" y="27152"/>
                  </a:lnTo>
                  <a:lnTo>
                    <a:pt x="236880" y="23291"/>
                  </a:lnTo>
                  <a:lnTo>
                    <a:pt x="236880" y="15913"/>
                  </a:lnTo>
                  <a:lnTo>
                    <a:pt x="236880" y="124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" name="object 5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850231" y="8813201"/>
              <a:ext cx="390348" cy="186436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2465324" y="8959773"/>
              <a:ext cx="438150" cy="5715"/>
            </a:xfrm>
            <a:custGeom>
              <a:avLst/>
              <a:gdLst/>
              <a:ahLst/>
              <a:cxnLst/>
              <a:rect l="l" t="t" r="r" b="b"/>
              <a:pathLst>
                <a:path w="438150" h="5715">
                  <a:moveTo>
                    <a:pt x="214934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214934" y="5295"/>
                  </a:lnTo>
                  <a:lnTo>
                    <a:pt x="214934" y="0"/>
                  </a:lnTo>
                  <a:close/>
                </a:path>
                <a:path w="438150" h="5715">
                  <a:moveTo>
                    <a:pt x="437883" y="0"/>
                  </a:moveTo>
                  <a:lnTo>
                    <a:pt x="325742" y="0"/>
                  </a:lnTo>
                  <a:lnTo>
                    <a:pt x="325742" y="5295"/>
                  </a:lnTo>
                  <a:lnTo>
                    <a:pt x="437883" y="5295"/>
                  </a:lnTo>
                  <a:lnTo>
                    <a:pt x="437883" y="0"/>
                  </a:lnTo>
                  <a:close/>
                </a:path>
              </a:pathLst>
            </a:custGeom>
            <a:solidFill>
              <a:srgbClr val="484A4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464509" y="8866518"/>
              <a:ext cx="219147" cy="69387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2793161" y="8867381"/>
              <a:ext cx="111125" cy="73660"/>
            </a:xfrm>
            <a:custGeom>
              <a:avLst/>
              <a:gdLst/>
              <a:ahLst/>
              <a:cxnLst/>
              <a:rect l="l" t="t" r="r" b="b"/>
              <a:pathLst>
                <a:path w="111125" h="73659">
                  <a:moveTo>
                    <a:pt x="78625" y="30391"/>
                  </a:moveTo>
                  <a:lnTo>
                    <a:pt x="57607" y="4762"/>
                  </a:lnTo>
                  <a:lnTo>
                    <a:pt x="57607" y="31432"/>
                  </a:lnTo>
                  <a:lnTo>
                    <a:pt x="57607" y="43281"/>
                  </a:lnTo>
                  <a:lnTo>
                    <a:pt x="55892" y="48018"/>
                  </a:lnTo>
                  <a:lnTo>
                    <a:pt x="49072" y="55067"/>
                  </a:lnTo>
                  <a:lnTo>
                    <a:pt x="44704" y="56832"/>
                  </a:lnTo>
                  <a:lnTo>
                    <a:pt x="34048" y="56832"/>
                  </a:lnTo>
                  <a:lnTo>
                    <a:pt x="29667" y="55067"/>
                  </a:lnTo>
                  <a:lnTo>
                    <a:pt x="22745" y="48018"/>
                  </a:lnTo>
                  <a:lnTo>
                    <a:pt x="21018" y="43281"/>
                  </a:lnTo>
                  <a:lnTo>
                    <a:pt x="21018" y="31432"/>
                  </a:lnTo>
                  <a:lnTo>
                    <a:pt x="22745" y="26708"/>
                  </a:lnTo>
                  <a:lnTo>
                    <a:pt x="29667" y="19646"/>
                  </a:lnTo>
                  <a:lnTo>
                    <a:pt x="34048" y="17894"/>
                  </a:lnTo>
                  <a:lnTo>
                    <a:pt x="44704" y="17894"/>
                  </a:lnTo>
                  <a:lnTo>
                    <a:pt x="49072" y="19646"/>
                  </a:lnTo>
                  <a:lnTo>
                    <a:pt x="52476" y="23190"/>
                  </a:lnTo>
                  <a:lnTo>
                    <a:pt x="55892" y="26708"/>
                  </a:lnTo>
                  <a:lnTo>
                    <a:pt x="57607" y="31432"/>
                  </a:lnTo>
                  <a:lnTo>
                    <a:pt x="57607" y="4762"/>
                  </a:lnTo>
                  <a:lnTo>
                    <a:pt x="53657" y="2705"/>
                  </a:lnTo>
                  <a:lnTo>
                    <a:pt x="46913" y="1155"/>
                  </a:lnTo>
                  <a:lnTo>
                    <a:pt x="31838" y="1155"/>
                  </a:lnTo>
                  <a:lnTo>
                    <a:pt x="0" y="30391"/>
                  </a:lnTo>
                  <a:lnTo>
                    <a:pt x="0" y="44335"/>
                  </a:lnTo>
                  <a:lnTo>
                    <a:pt x="31838" y="73571"/>
                  </a:lnTo>
                  <a:lnTo>
                    <a:pt x="46913" y="73571"/>
                  </a:lnTo>
                  <a:lnTo>
                    <a:pt x="78625" y="44335"/>
                  </a:lnTo>
                  <a:lnTo>
                    <a:pt x="78625" y="30391"/>
                  </a:lnTo>
                  <a:close/>
                </a:path>
                <a:path w="111125" h="73659">
                  <a:moveTo>
                    <a:pt x="109054" y="0"/>
                  </a:moveTo>
                  <a:lnTo>
                    <a:pt x="95427" y="0"/>
                  </a:lnTo>
                  <a:lnTo>
                    <a:pt x="95427" y="47523"/>
                  </a:lnTo>
                  <a:lnTo>
                    <a:pt x="109054" y="47523"/>
                  </a:lnTo>
                  <a:lnTo>
                    <a:pt x="109054" y="0"/>
                  </a:lnTo>
                  <a:close/>
                </a:path>
                <a:path w="111125" h="73659">
                  <a:moveTo>
                    <a:pt x="110502" y="64211"/>
                  </a:moveTo>
                  <a:lnTo>
                    <a:pt x="109740" y="61950"/>
                  </a:lnTo>
                  <a:lnTo>
                    <a:pt x="106324" y="58712"/>
                  </a:lnTo>
                  <a:lnTo>
                    <a:pt x="104317" y="57988"/>
                  </a:lnTo>
                  <a:lnTo>
                    <a:pt x="99453" y="57988"/>
                  </a:lnTo>
                  <a:lnTo>
                    <a:pt x="97447" y="58712"/>
                  </a:lnTo>
                  <a:lnTo>
                    <a:pt x="93865" y="62077"/>
                  </a:lnTo>
                  <a:lnTo>
                    <a:pt x="93154" y="64579"/>
                  </a:lnTo>
                  <a:lnTo>
                    <a:pt x="93840" y="68275"/>
                  </a:lnTo>
                  <a:lnTo>
                    <a:pt x="94094" y="68910"/>
                  </a:lnTo>
                  <a:lnTo>
                    <a:pt x="94437" y="69443"/>
                  </a:lnTo>
                  <a:lnTo>
                    <a:pt x="96215" y="72186"/>
                  </a:lnTo>
                  <a:lnTo>
                    <a:pt x="98704" y="73558"/>
                  </a:lnTo>
                  <a:lnTo>
                    <a:pt x="104863" y="73558"/>
                  </a:lnTo>
                  <a:lnTo>
                    <a:pt x="107226" y="72364"/>
                  </a:lnTo>
                  <a:lnTo>
                    <a:pt x="109613" y="69088"/>
                  </a:lnTo>
                  <a:lnTo>
                    <a:pt x="110007" y="68059"/>
                  </a:lnTo>
                  <a:lnTo>
                    <a:pt x="110502" y="64211"/>
                  </a:lnTo>
                  <a:close/>
                </a:path>
              </a:pathLst>
            </a:custGeom>
            <a:solidFill>
              <a:srgbClr val="44BEA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" name="object 6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699004" y="8868536"/>
              <a:ext cx="79146" cy="97751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581005" y="8995131"/>
              <a:ext cx="321524" cy="28049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1561109" y="9288183"/>
              <a:ext cx="624205" cy="73660"/>
            </a:xfrm>
            <a:custGeom>
              <a:avLst/>
              <a:gdLst/>
              <a:ahLst/>
              <a:cxnLst/>
              <a:rect l="l" t="t" r="r" b="b"/>
              <a:pathLst>
                <a:path w="624205" h="73659">
                  <a:moveTo>
                    <a:pt x="94653" y="609"/>
                  </a:moveTo>
                  <a:lnTo>
                    <a:pt x="94246" y="165"/>
                  </a:lnTo>
                  <a:lnTo>
                    <a:pt x="73240" y="152"/>
                  </a:lnTo>
                  <a:lnTo>
                    <a:pt x="72809" y="635"/>
                  </a:lnTo>
                  <a:lnTo>
                    <a:pt x="72859" y="51562"/>
                  </a:lnTo>
                  <a:lnTo>
                    <a:pt x="73050" y="52806"/>
                  </a:lnTo>
                  <a:lnTo>
                    <a:pt x="71615" y="55308"/>
                  </a:lnTo>
                  <a:lnTo>
                    <a:pt x="70015" y="55829"/>
                  </a:lnTo>
                  <a:lnTo>
                    <a:pt x="67589" y="54317"/>
                  </a:lnTo>
                  <a:lnTo>
                    <a:pt x="67424" y="53632"/>
                  </a:lnTo>
                  <a:lnTo>
                    <a:pt x="42621" y="3746"/>
                  </a:lnTo>
                  <a:lnTo>
                    <a:pt x="37769" y="520"/>
                  </a:lnTo>
                  <a:lnTo>
                    <a:pt x="23672" y="0"/>
                  </a:lnTo>
                  <a:lnTo>
                    <a:pt x="4686" y="241"/>
                  </a:lnTo>
                  <a:lnTo>
                    <a:pt x="1714" y="2489"/>
                  </a:lnTo>
                  <a:lnTo>
                    <a:pt x="0" y="7264"/>
                  </a:lnTo>
                  <a:lnTo>
                    <a:pt x="0" y="73190"/>
                  </a:lnTo>
                  <a:lnTo>
                    <a:pt x="21704" y="73190"/>
                  </a:lnTo>
                  <a:lnTo>
                    <a:pt x="21691" y="22098"/>
                  </a:lnTo>
                  <a:lnTo>
                    <a:pt x="22021" y="18681"/>
                  </a:lnTo>
                  <a:lnTo>
                    <a:pt x="22974" y="17767"/>
                  </a:lnTo>
                  <a:lnTo>
                    <a:pt x="25844" y="17272"/>
                  </a:lnTo>
                  <a:lnTo>
                    <a:pt x="26924" y="18046"/>
                  </a:lnTo>
                  <a:lnTo>
                    <a:pt x="52247" y="68846"/>
                  </a:lnTo>
                  <a:lnTo>
                    <a:pt x="56248" y="71742"/>
                  </a:lnTo>
                  <a:lnTo>
                    <a:pt x="61582" y="72720"/>
                  </a:lnTo>
                  <a:lnTo>
                    <a:pt x="62801" y="73190"/>
                  </a:lnTo>
                  <a:lnTo>
                    <a:pt x="87553" y="73190"/>
                  </a:lnTo>
                  <a:lnTo>
                    <a:pt x="92379" y="71501"/>
                  </a:lnTo>
                  <a:lnTo>
                    <a:pt x="94627" y="68554"/>
                  </a:lnTo>
                  <a:lnTo>
                    <a:pt x="94653" y="609"/>
                  </a:lnTo>
                  <a:close/>
                </a:path>
                <a:path w="624205" h="73659">
                  <a:moveTo>
                    <a:pt x="158826" y="228"/>
                  </a:moveTo>
                  <a:lnTo>
                    <a:pt x="153225" y="203"/>
                  </a:lnTo>
                  <a:lnTo>
                    <a:pt x="146253" y="228"/>
                  </a:lnTo>
                  <a:lnTo>
                    <a:pt x="158826" y="228"/>
                  </a:lnTo>
                  <a:close/>
                </a:path>
                <a:path w="624205" h="73659">
                  <a:moveTo>
                    <a:pt x="203250" y="73202"/>
                  </a:moveTo>
                  <a:lnTo>
                    <a:pt x="176098" y="17246"/>
                  </a:lnTo>
                  <a:lnTo>
                    <a:pt x="164426" y="254"/>
                  </a:lnTo>
                  <a:lnTo>
                    <a:pt x="163423" y="254"/>
                  </a:lnTo>
                  <a:lnTo>
                    <a:pt x="163423" y="40627"/>
                  </a:lnTo>
                  <a:lnTo>
                    <a:pt x="137820" y="40627"/>
                  </a:lnTo>
                  <a:lnTo>
                    <a:pt x="138036" y="39992"/>
                  </a:lnTo>
                  <a:lnTo>
                    <a:pt x="138150" y="39522"/>
                  </a:lnTo>
                  <a:lnTo>
                    <a:pt x="141401" y="32651"/>
                  </a:lnTo>
                  <a:lnTo>
                    <a:pt x="144399" y="26187"/>
                  </a:lnTo>
                  <a:lnTo>
                    <a:pt x="148107" y="18808"/>
                  </a:lnTo>
                  <a:lnTo>
                    <a:pt x="149428" y="17767"/>
                  </a:lnTo>
                  <a:lnTo>
                    <a:pt x="151980" y="17246"/>
                  </a:lnTo>
                  <a:lnTo>
                    <a:pt x="152971" y="18503"/>
                  </a:lnTo>
                  <a:lnTo>
                    <a:pt x="161556" y="36588"/>
                  </a:lnTo>
                  <a:lnTo>
                    <a:pt x="163423" y="40627"/>
                  </a:lnTo>
                  <a:lnTo>
                    <a:pt x="163423" y="254"/>
                  </a:lnTo>
                  <a:lnTo>
                    <a:pt x="146253" y="228"/>
                  </a:lnTo>
                  <a:lnTo>
                    <a:pt x="144576" y="228"/>
                  </a:lnTo>
                  <a:lnTo>
                    <a:pt x="143713" y="228"/>
                  </a:lnTo>
                  <a:lnTo>
                    <a:pt x="137172" y="215"/>
                  </a:lnTo>
                  <a:lnTo>
                    <a:pt x="132461" y="3187"/>
                  </a:lnTo>
                  <a:lnTo>
                    <a:pt x="127406" y="13081"/>
                  </a:lnTo>
                  <a:lnTo>
                    <a:pt x="125222" y="17780"/>
                  </a:lnTo>
                  <a:lnTo>
                    <a:pt x="98196" y="73202"/>
                  </a:lnTo>
                  <a:lnTo>
                    <a:pt x="122174" y="73202"/>
                  </a:lnTo>
                  <a:lnTo>
                    <a:pt x="124409" y="68465"/>
                  </a:lnTo>
                  <a:lnTo>
                    <a:pt x="126580" y="63728"/>
                  </a:lnTo>
                  <a:lnTo>
                    <a:pt x="129120" y="58610"/>
                  </a:lnTo>
                  <a:lnTo>
                    <a:pt x="130111" y="57975"/>
                  </a:lnTo>
                  <a:lnTo>
                    <a:pt x="161277" y="57950"/>
                  </a:lnTo>
                  <a:lnTo>
                    <a:pt x="170967" y="57975"/>
                  </a:lnTo>
                  <a:lnTo>
                    <a:pt x="171919" y="58483"/>
                  </a:lnTo>
                  <a:lnTo>
                    <a:pt x="174548" y="63830"/>
                  </a:lnTo>
                  <a:lnTo>
                    <a:pt x="176707" y="68541"/>
                  </a:lnTo>
                  <a:lnTo>
                    <a:pt x="178879" y="73202"/>
                  </a:lnTo>
                  <a:lnTo>
                    <a:pt x="203250" y="73202"/>
                  </a:lnTo>
                  <a:close/>
                </a:path>
                <a:path w="624205" h="73659">
                  <a:moveTo>
                    <a:pt x="291058" y="533"/>
                  </a:moveTo>
                  <a:lnTo>
                    <a:pt x="290588" y="190"/>
                  </a:lnTo>
                  <a:lnTo>
                    <a:pt x="277368" y="304"/>
                  </a:lnTo>
                  <a:lnTo>
                    <a:pt x="269582" y="152"/>
                  </a:lnTo>
                  <a:lnTo>
                    <a:pt x="269214" y="749"/>
                  </a:lnTo>
                  <a:lnTo>
                    <a:pt x="269252" y="53670"/>
                  </a:lnTo>
                  <a:lnTo>
                    <a:pt x="267068" y="55867"/>
                  </a:lnTo>
                  <a:lnTo>
                    <a:pt x="228600" y="55867"/>
                  </a:lnTo>
                  <a:lnTo>
                    <a:pt x="226339" y="53606"/>
                  </a:lnTo>
                  <a:lnTo>
                    <a:pt x="226377" y="622"/>
                  </a:lnTo>
                  <a:lnTo>
                    <a:pt x="225907" y="152"/>
                  </a:lnTo>
                  <a:lnTo>
                    <a:pt x="218465" y="279"/>
                  </a:lnTo>
                  <a:lnTo>
                    <a:pt x="205244" y="152"/>
                  </a:lnTo>
                  <a:lnTo>
                    <a:pt x="204749" y="647"/>
                  </a:lnTo>
                  <a:lnTo>
                    <a:pt x="204851" y="8890"/>
                  </a:lnTo>
                  <a:lnTo>
                    <a:pt x="204660" y="64757"/>
                  </a:lnTo>
                  <a:lnTo>
                    <a:pt x="210731" y="71018"/>
                  </a:lnTo>
                  <a:lnTo>
                    <a:pt x="217093" y="72491"/>
                  </a:lnTo>
                  <a:lnTo>
                    <a:pt x="219621" y="73202"/>
                  </a:lnTo>
                  <a:lnTo>
                    <a:pt x="276339" y="73202"/>
                  </a:lnTo>
                  <a:lnTo>
                    <a:pt x="276987" y="72809"/>
                  </a:lnTo>
                  <a:lnTo>
                    <a:pt x="285521" y="71056"/>
                  </a:lnTo>
                  <a:lnTo>
                    <a:pt x="290957" y="64757"/>
                  </a:lnTo>
                  <a:lnTo>
                    <a:pt x="291058" y="533"/>
                  </a:lnTo>
                  <a:close/>
                </a:path>
                <a:path w="624205" h="73659">
                  <a:moveTo>
                    <a:pt x="422490" y="73202"/>
                  </a:moveTo>
                  <a:lnTo>
                    <a:pt x="422452" y="3505"/>
                  </a:lnTo>
                  <a:lnTo>
                    <a:pt x="419112" y="241"/>
                  </a:lnTo>
                  <a:lnTo>
                    <a:pt x="399211" y="114"/>
                  </a:lnTo>
                  <a:lnTo>
                    <a:pt x="385978" y="381"/>
                  </a:lnTo>
                  <a:lnTo>
                    <a:pt x="379425" y="3124"/>
                  </a:lnTo>
                  <a:lnTo>
                    <a:pt x="373748" y="20231"/>
                  </a:lnTo>
                  <a:lnTo>
                    <a:pt x="363004" y="50647"/>
                  </a:lnTo>
                  <a:lnTo>
                    <a:pt x="348627" y="8204"/>
                  </a:lnTo>
                  <a:lnTo>
                    <a:pt x="307162" y="228"/>
                  </a:lnTo>
                  <a:lnTo>
                    <a:pt x="304139" y="3213"/>
                  </a:lnTo>
                  <a:lnTo>
                    <a:pt x="304114" y="73202"/>
                  </a:lnTo>
                  <a:lnTo>
                    <a:pt x="325818" y="73202"/>
                  </a:lnTo>
                  <a:lnTo>
                    <a:pt x="325666" y="18872"/>
                  </a:lnTo>
                  <a:lnTo>
                    <a:pt x="326491" y="17856"/>
                  </a:lnTo>
                  <a:lnTo>
                    <a:pt x="329438" y="17272"/>
                  </a:lnTo>
                  <a:lnTo>
                    <a:pt x="330466" y="18084"/>
                  </a:lnTo>
                  <a:lnTo>
                    <a:pt x="350189" y="70294"/>
                  </a:lnTo>
                  <a:lnTo>
                    <a:pt x="351917" y="71920"/>
                  </a:lnTo>
                  <a:lnTo>
                    <a:pt x="354533" y="72694"/>
                  </a:lnTo>
                  <a:lnTo>
                    <a:pt x="355498" y="73202"/>
                  </a:lnTo>
                  <a:lnTo>
                    <a:pt x="371106" y="73202"/>
                  </a:lnTo>
                  <a:lnTo>
                    <a:pt x="374916" y="71691"/>
                  </a:lnTo>
                  <a:lnTo>
                    <a:pt x="376504" y="69977"/>
                  </a:lnTo>
                  <a:lnTo>
                    <a:pt x="395109" y="20688"/>
                  </a:lnTo>
                  <a:lnTo>
                    <a:pt x="396278" y="18034"/>
                  </a:lnTo>
                  <a:lnTo>
                    <a:pt x="397230" y="17233"/>
                  </a:lnTo>
                  <a:lnTo>
                    <a:pt x="400037" y="17856"/>
                  </a:lnTo>
                  <a:lnTo>
                    <a:pt x="400850" y="18796"/>
                  </a:lnTo>
                  <a:lnTo>
                    <a:pt x="400799" y="73202"/>
                  </a:lnTo>
                  <a:lnTo>
                    <a:pt x="422490" y="73202"/>
                  </a:lnTo>
                  <a:close/>
                </a:path>
                <a:path w="624205" h="73659">
                  <a:moveTo>
                    <a:pt x="515747" y="73202"/>
                  </a:moveTo>
                  <a:lnTo>
                    <a:pt x="515708" y="68135"/>
                  </a:lnTo>
                  <a:lnTo>
                    <a:pt x="515670" y="56337"/>
                  </a:lnTo>
                  <a:lnTo>
                    <a:pt x="515251" y="55905"/>
                  </a:lnTo>
                  <a:lnTo>
                    <a:pt x="466496" y="55880"/>
                  </a:lnTo>
                  <a:lnTo>
                    <a:pt x="462953" y="55841"/>
                  </a:lnTo>
                  <a:lnTo>
                    <a:pt x="458190" y="55905"/>
                  </a:lnTo>
                  <a:lnTo>
                    <a:pt x="457682" y="55524"/>
                  </a:lnTo>
                  <a:lnTo>
                    <a:pt x="457746" y="45440"/>
                  </a:lnTo>
                  <a:lnTo>
                    <a:pt x="460527" y="45440"/>
                  </a:lnTo>
                  <a:lnTo>
                    <a:pt x="508304" y="45466"/>
                  </a:lnTo>
                  <a:lnTo>
                    <a:pt x="508863" y="45085"/>
                  </a:lnTo>
                  <a:lnTo>
                    <a:pt x="508736" y="39052"/>
                  </a:lnTo>
                  <a:lnTo>
                    <a:pt x="508736" y="34632"/>
                  </a:lnTo>
                  <a:lnTo>
                    <a:pt x="508863" y="28600"/>
                  </a:lnTo>
                  <a:lnTo>
                    <a:pt x="508495" y="28321"/>
                  </a:lnTo>
                  <a:lnTo>
                    <a:pt x="508304" y="28168"/>
                  </a:lnTo>
                  <a:lnTo>
                    <a:pt x="503212" y="28321"/>
                  </a:lnTo>
                  <a:lnTo>
                    <a:pt x="501434" y="28282"/>
                  </a:lnTo>
                  <a:lnTo>
                    <a:pt x="499656" y="28244"/>
                  </a:lnTo>
                  <a:lnTo>
                    <a:pt x="477939" y="28232"/>
                  </a:lnTo>
                  <a:lnTo>
                    <a:pt x="458241" y="28282"/>
                  </a:lnTo>
                  <a:lnTo>
                    <a:pt x="457606" y="27914"/>
                  </a:lnTo>
                  <a:lnTo>
                    <a:pt x="457847" y="24269"/>
                  </a:lnTo>
                  <a:lnTo>
                    <a:pt x="457746" y="17399"/>
                  </a:lnTo>
                  <a:lnTo>
                    <a:pt x="515607" y="17399"/>
                  </a:lnTo>
                  <a:lnTo>
                    <a:pt x="515670" y="635"/>
                  </a:lnTo>
                  <a:lnTo>
                    <a:pt x="515188" y="190"/>
                  </a:lnTo>
                  <a:lnTo>
                    <a:pt x="439661" y="241"/>
                  </a:lnTo>
                  <a:lnTo>
                    <a:pt x="436016" y="3644"/>
                  </a:lnTo>
                  <a:lnTo>
                    <a:pt x="436029" y="68160"/>
                  </a:lnTo>
                  <a:lnTo>
                    <a:pt x="437616" y="70764"/>
                  </a:lnTo>
                  <a:lnTo>
                    <a:pt x="441515" y="72631"/>
                  </a:lnTo>
                  <a:lnTo>
                    <a:pt x="442302" y="72898"/>
                  </a:lnTo>
                  <a:lnTo>
                    <a:pt x="443052" y="73202"/>
                  </a:lnTo>
                  <a:lnTo>
                    <a:pt x="515747" y="73202"/>
                  </a:lnTo>
                  <a:close/>
                </a:path>
                <a:path w="624205" h="73659">
                  <a:moveTo>
                    <a:pt x="624116" y="495"/>
                  </a:moveTo>
                  <a:lnTo>
                    <a:pt x="623570" y="177"/>
                  </a:lnTo>
                  <a:lnTo>
                    <a:pt x="602551" y="228"/>
                  </a:lnTo>
                  <a:lnTo>
                    <a:pt x="602589" y="52882"/>
                  </a:lnTo>
                  <a:lnTo>
                    <a:pt x="601814" y="54597"/>
                  </a:lnTo>
                  <a:lnTo>
                    <a:pt x="600900" y="55473"/>
                  </a:lnTo>
                  <a:lnTo>
                    <a:pt x="599351" y="55829"/>
                  </a:lnTo>
                  <a:lnTo>
                    <a:pt x="598271" y="55257"/>
                  </a:lnTo>
                  <a:lnTo>
                    <a:pt x="596988" y="54165"/>
                  </a:lnTo>
                  <a:lnTo>
                    <a:pt x="596671" y="53238"/>
                  </a:lnTo>
                  <a:lnTo>
                    <a:pt x="571982" y="3454"/>
                  </a:lnTo>
                  <a:lnTo>
                    <a:pt x="566699" y="254"/>
                  </a:lnTo>
                  <a:lnTo>
                    <a:pt x="532942" y="228"/>
                  </a:lnTo>
                  <a:lnTo>
                    <a:pt x="529602" y="3568"/>
                  </a:lnTo>
                  <a:lnTo>
                    <a:pt x="529590" y="70764"/>
                  </a:lnTo>
                  <a:lnTo>
                    <a:pt x="529450" y="73202"/>
                  </a:lnTo>
                  <a:lnTo>
                    <a:pt x="551535" y="73202"/>
                  </a:lnTo>
                  <a:lnTo>
                    <a:pt x="551357" y="19507"/>
                  </a:lnTo>
                  <a:lnTo>
                    <a:pt x="551611" y="17957"/>
                  </a:lnTo>
                  <a:lnTo>
                    <a:pt x="555599" y="17106"/>
                  </a:lnTo>
                  <a:lnTo>
                    <a:pt x="556615" y="18338"/>
                  </a:lnTo>
                  <a:lnTo>
                    <a:pt x="581253" y="68173"/>
                  </a:lnTo>
                  <a:lnTo>
                    <a:pt x="585254" y="71805"/>
                  </a:lnTo>
                  <a:lnTo>
                    <a:pt x="591413" y="72783"/>
                  </a:lnTo>
                  <a:lnTo>
                    <a:pt x="592251" y="73202"/>
                  </a:lnTo>
                  <a:lnTo>
                    <a:pt x="617004" y="73202"/>
                  </a:lnTo>
                  <a:lnTo>
                    <a:pt x="621830" y="71513"/>
                  </a:lnTo>
                  <a:lnTo>
                    <a:pt x="624078" y="68567"/>
                  </a:lnTo>
                  <a:lnTo>
                    <a:pt x="624116" y="495"/>
                  </a:lnTo>
                  <a:close/>
                </a:path>
              </a:pathLst>
            </a:custGeom>
            <a:solidFill>
              <a:srgbClr val="F3723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021547" y="9197478"/>
              <a:ext cx="340694" cy="244233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345413" y="9194628"/>
              <a:ext cx="550013" cy="260425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08349" y="8089371"/>
              <a:ext cx="150721" cy="130615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1194828" y="8093798"/>
              <a:ext cx="597535" cy="127635"/>
            </a:xfrm>
            <a:custGeom>
              <a:avLst/>
              <a:gdLst/>
              <a:ahLst/>
              <a:cxnLst/>
              <a:rect l="l" t="t" r="r" b="b"/>
              <a:pathLst>
                <a:path w="597535" h="127634">
                  <a:moveTo>
                    <a:pt x="41275" y="89103"/>
                  </a:moveTo>
                  <a:lnTo>
                    <a:pt x="39801" y="81394"/>
                  </a:lnTo>
                  <a:lnTo>
                    <a:pt x="38468" y="79514"/>
                  </a:lnTo>
                  <a:lnTo>
                    <a:pt x="35699" y="75577"/>
                  </a:lnTo>
                  <a:lnTo>
                    <a:pt x="30581" y="72580"/>
                  </a:lnTo>
                  <a:lnTo>
                    <a:pt x="30581" y="79819"/>
                  </a:lnTo>
                  <a:lnTo>
                    <a:pt x="30581" y="95313"/>
                  </a:lnTo>
                  <a:lnTo>
                    <a:pt x="26873" y="98755"/>
                  </a:lnTo>
                  <a:lnTo>
                    <a:pt x="10375" y="98755"/>
                  </a:lnTo>
                  <a:lnTo>
                    <a:pt x="10375" y="79514"/>
                  </a:lnTo>
                  <a:lnTo>
                    <a:pt x="23342" y="79514"/>
                  </a:lnTo>
                  <a:lnTo>
                    <a:pt x="30581" y="79819"/>
                  </a:lnTo>
                  <a:lnTo>
                    <a:pt x="30581" y="72580"/>
                  </a:lnTo>
                  <a:lnTo>
                    <a:pt x="29451" y="71907"/>
                  </a:lnTo>
                  <a:lnTo>
                    <a:pt x="21539" y="70624"/>
                  </a:lnTo>
                  <a:lnTo>
                    <a:pt x="0" y="70624"/>
                  </a:lnTo>
                  <a:lnTo>
                    <a:pt x="0" y="126123"/>
                  </a:lnTo>
                  <a:lnTo>
                    <a:pt x="10375" y="126123"/>
                  </a:lnTo>
                  <a:lnTo>
                    <a:pt x="10375" y="107251"/>
                  </a:lnTo>
                  <a:lnTo>
                    <a:pt x="20993" y="107251"/>
                  </a:lnTo>
                  <a:lnTo>
                    <a:pt x="30251" y="105829"/>
                  </a:lnTo>
                  <a:lnTo>
                    <a:pt x="36550" y="101942"/>
                  </a:lnTo>
                  <a:lnTo>
                    <a:pt x="38531" y="98755"/>
                  </a:lnTo>
                  <a:lnTo>
                    <a:pt x="40132" y="96177"/>
                  </a:lnTo>
                  <a:lnTo>
                    <a:pt x="41275" y="89103"/>
                  </a:lnTo>
                  <a:close/>
                </a:path>
                <a:path w="597535" h="127634">
                  <a:moveTo>
                    <a:pt x="51638" y="1409"/>
                  </a:moveTo>
                  <a:lnTo>
                    <a:pt x="36626" y="1409"/>
                  </a:lnTo>
                  <a:lnTo>
                    <a:pt x="25933" y="42608"/>
                  </a:lnTo>
                  <a:lnTo>
                    <a:pt x="15087" y="1409"/>
                  </a:lnTo>
                  <a:lnTo>
                    <a:pt x="0" y="1409"/>
                  </a:lnTo>
                  <a:lnTo>
                    <a:pt x="0" y="56908"/>
                  </a:lnTo>
                  <a:lnTo>
                    <a:pt x="10134" y="56908"/>
                  </a:lnTo>
                  <a:lnTo>
                    <a:pt x="9118" y="11315"/>
                  </a:lnTo>
                  <a:lnTo>
                    <a:pt x="21145" y="56908"/>
                  </a:lnTo>
                  <a:lnTo>
                    <a:pt x="30492" y="56908"/>
                  </a:lnTo>
                  <a:lnTo>
                    <a:pt x="42519" y="11315"/>
                  </a:lnTo>
                  <a:lnTo>
                    <a:pt x="41503" y="56908"/>
                  </a:lnTo>
                  <a:lnTo>
                    <a:pt x="51638" y="56908"/>
                  </a:lnTo>
                  <a:lnTo>
                    <a:pt x="51638" y="1409"/>
                  </a:lnTo>
                  <a:close/>
                </a:path>
                <a:path w="597535" h="127634">
                  <a:moveTo>
                    <a:pt x="100457" y="98069"/>
                  </a:moveTo>
                  <a:lnTo>
                    <a:pt x="98691" y="87223"/>
                  </a:lnTo>
                  <a:lnTo>
                    <a:pt x="93916" y="78714"/>
                  </a:lnTo>
                  <a:lnTo>
                    <a:pt x="93510" y="78003"/>
                  </a:lnTo>
                  <a:lnTo>
                    <a:pt x="90004" y="75311"/>
                  </a:lnTo>
                  <a:lnTo>
                    <a:pt x="90004" y="111493"/>
                  </a:lnTo>
                  <a:lnTo>
                    <a:pt x="82219" y="117856"/>
                  </a:lnTo>
                  <a:lnTo>
                    <a:pt x="73964" y="117856"/>
                  </a:lnTo>
                  <a:lnTo>
                    <a:pt x="66459" y="115976"/>
                  </a:lnTo>
                  <a:lnTo>
                    <a:pt x="61493" y="111201"/>
                  </a:lnTo>
                  <a:lnTo>
                    <a:pt x="58762" y="104800"/>
                  </a:lnTo>
                  <a:lnTo>
                    <a:pt x="58039" y="98920"/>
                  </a:lnTo>
                  <a:lnTo>
                    <a:pt x="57924" y="85877"/>
                  </a:lnTo>
                  <a:lnTo>
                    <a:pt x="64693" y="78714"/>
                  </a:lnTo>
                  <a:lnTo>
                    <a:pt x="73812" y="78714"/>
                  </a:lnTo>
                  <a:lnTo>
                    <a:pt x="80987" y="80479"/>
                  </a:lnTo>
                  <a:lnTo>
                    <a:pt x="86042" y="85102"/>
                  </a:lnTo>
                  <a:lnTo>
                    <a:pt x="89027" y="91579"/>
                  </a:lnTo>
                  <a:lnTo>
                    <a:pt x="89890" y="98069"/>
                  </a:lnTo>
                  <a:lnTo>
                    <a:pt x="90004" y="111493"/>
                  </a:lnTo>
                  <a:lnTo>
                    <a:pt x="90004" y="75311"/>
                  </a:lnTo>
                  <a:lnTo>
                    <a:pt x="85178" y="71602"/>
                  </a:lnTo>
                  <a:lnTo>
                    <a:pt x="73888" y="69202"/>
                  </a:lnTo>
                  <a:lnTo>
                    <a:pt x="62966" y="71488"/>
                  </a:lnTo>
                  <a:lnTo>
                    <a:pt x="54559" y="77724"/>
                  </a:lnTo>
                  <a:lnTo>
                    <a:pt x="49161" y="87007"/>
                  </a:lnTo>
                  <a:lnTo>
                    <a:pt x="47307" y="98069"/>
                  </a:lnTo>
                  <a:lnTo>
                    <a:pt x="47320" y="98920"/>
                  </a:lnTo>
                  <a:lnTo>
                    <a:pt x="49072" y="109562"/>
                  </a:lnTo>
                  <a:lnTo>
                    <a:pt x="54317" y="118821"/>
                  </a:lnTo>
                  <a:lnTo>
                    <a:pt x="62636" y="125171"/>
                  </a:lnTo>
                  <a:lnTo>
                    <a:pt x="73647" y="127533"/>
                  </a:lnTo>
                  <a:lnTo>
                    <a:pt x="86271" y="124701"/>
                  </a:lnTo>
                  <a:lnTo>
                    <a:pt x="94145" y="117856"/>
                  </a:lnTo>
                  <a:lnTo>
                    <a:pt x="94551" y="117513"/>
                  </a:lnTo>
                  <a:lnTo>
                    <a:pt x="99085" y="107975"/>
                  </a:lnTo>
                  <a:lnTo>
                    <a:pt x="100457" y="98069"/>
                  </a:lnTo>
                  <a:close/>
                </a:path>
                <a:path w="597535" h="127634">
                  <a:moveTo>
                    <a:pt x="109740" y="1409"/>
                  </a:moveTo>
                  <a:lnTo>
                    <a:pt x="99352" y="1409"/>
                  </a:lnTo>
                  <a:lnTo>
                    <a:pt x="99352" y="7696"/>
                  </a:lnTo>
                  <a:lnTo>
                    <a:pt x="74523" y="37414"/>
                  </a:lnTo>
                  <a:lnTo>
                    <a:pt x="74523" y="1409"/>
                  </a:lnTo>
                  <a:lnTo>
                    <a:pt x="64147" y="1409"/>
                  </a:lnTo>
                  <a:lnTo>
                    <a:pt x="64147" y="56908"/>
                  </a:lnTo>
                  <a:lnTo>
                    <a:pt x="74523" y="56908"/>
                  </a:lnTo>
                  <a:lnTo>
                    <a:pt x="74523" y="50304"/>
                  </a:lnTo>
                  <a:lnTo>
                    <a:pt x="99352" y="20586"/>
                  </a:lnTo>
                  <a:lnTo>
                    <a:pt x="99352" y="56908"/>
                  </a:lnTo>
                  <a:lnTo>
                    <a:pt x="109740" y="56908"/>
                  </a:lnTo>
                  <a:lnTo>
                    <a:pt x="109740" y="1409"/>
                  </a:lnTo>
                  <a:close/>
                </a:path>
                <a:path w="597535" h="127634">
                  <a:moveTo>
                    <a:pt x="157695" y="110629"/>
                  </a:moveTo>
                  <a:lnTo>
                    <a:pt x="147866" y="106540"/>
                  </a:lnTo>
                  <a:lnTo>
                    <a:pt x="146227" y="112204"/>
                  </a:lnTo>
                  <a:lnTo>
                    <a:pt x="141579" y="117703"/>
                  </a:lnTo>
                  <a:lnTo>
                    <a:pt x="122085" y="117703"/>
                  </a:lnTo>
                  <a:lnTo>
                    <a:pt x="119024" y="105511"/>
                  </a:lnTo>
                  <a:lnTo>
                    <a:pt x="119024" y="85636"/>
                  </a:lnTo>
                  <a:lnTo>
                    <a:pt x="125463" y="78714"/>
                  </a:lnTo>
                  <a:lnTo>
                    <a:pt x="140639" y="78714"/>
                  </a:lnTo>
                  <a:lnTo>
                    <a:pt x="145745" y="82969"/>
                  </a:lnTo>
                  <a:lnTo>
                    <a:pt x="146380" y="89014"/>
                  </a:lnTo>
                  <a:lnTo>
                    <a:pt x="156679" y="86334"/>
                  </a:lnTo>
                  <a:lnTo>
                    <a:pt x="154165" y="80314"/>
                  </a:lnTo>
                  <a:lnTo>
                    <a:pt x="149872" y="74803"/>
                  </a:lnTo>
                  <a:lnTo>
                    <a:pt x="143344" y="70764"/>
                  </a:lnTo>
                  <a:lnTo>
                    <a:pt x="134112" y="69202"/>
                  </a:lnTo>
                  <a:lnTo>
                    <a:pt x="121843" y="71945"/>
                  </a:lnTo>
                  <a:lnTo>
                    <a:pt x="113703" y="78879"/>
                  </a:lnTo>
                  <a:lnTo>
                    <a:pt x="109181" y="88138"/>
                  </a:lnTo>
                  <a:lnTo>
                    <a:pt x="107784" y="97815"/>
                  </a:lnTo>
                  <a:lnTo>
                    <a:pt x="109994" y="111213"/>
                  </a:lnTo>
                  <a:lnTo>
                    <a:pt x="115836" y="120459"/>
                  </a:lnTo>
                  <a:lnTo>
                    <a:pt x="124129" y="125818"/>
                  </a:lnTo>
                  <a:lnTo>
                    <a:pt x="133718" y="127533"/>
                  </a:lnTo>
                  <a:lnTo>
                    <a:pt x="143941" y="125564"/>
                  </a:lnTo>
                  <a:lnTo>
                    <a:pt x="151015" y="120853"/>
                  </a:lnTo>
                  <a:lnTo>
                    <a:pt x="155435" y="115265"/>
                  </a:lnTo>
                  <a:lnTo>
                    <a:pt x="157695" y="110629"/>
                  </a:lnTo>
                  <a:close/>
                </a:path>
                <a:path w="597535" h="127634">
                  <a:moveTo>
                    <a:pt x="167043" y="1409"/>
                  </a:moveTo>
                  <a:lnTo>
                    <a:pt x="156591" y="1409"/>
                  </a:lnTo>
                  <a:lnTo>
                    <a:pt x="156591" y="22326"/>
                  </a:lnTo>
                  <a:lnTo>
                    <a:pt x="132778" y="22326"/>
                  </a:lnTo>
                  <a:lnTo>
                    <a:pt x="132778" y="1409"/>
                  </a:lnTo>
                  <a:lnTo>
                    <a:pt x="122313" y="1409"/>
                  </a:lnTo>
                  <a:lnTo>
                    <a:pt x="122313" y="56908"/>
                  </a:lnTo>
                  <a:lnTo>
                    <a:pt x="132778" y="56908"/>
                  </a:lnTo>
                  <a:lnTo>
                    <a:pt x="132778" y="31673"/>
                  </a:lnTo>
                  <a:lnTo>
                    <a:pt x="156591" y="31673"/>
                  </a:lnTo>
                  <a:lnTo>
                    <a:pt x="156591" y="56908"/>
                  </a:lnTo>
                  <a:lnTo>
                    <a:pt x="167043" y="56908"/>
                  </a:lnTo>
                  <a:lnTo>
                    <a:pt x="167043" y="1409"/>
                  </a:lnTo>
                  <a:close/>
                </a:path>
                <a:path w="597535" h="127634">
                  <a:moveTo>
                    <a:pt x="214223" y="110629"/>
                  </a:moveTo>
                  <a:lnTo>
                    <a:pt x="204381" y="106540"/>
                  </a:lnTo>
                  <a:lnTo>
                    <a:pt x="202742" y="112204"/>
                  </a:lnTo>
                  <a:lnTo>
                    <a:pt x="198107" y="117703"/>
                  </a:lnTo>
                  <a:lnTo>
                    <a:pt x="178612" y="117703"/>
                  </a:lnTo>
                  <a:lnTo>
                    <a:pt x="175552" y="105511"/>
                  </a:lnTo>
                  <a:lnTo>
                    <a:pt x="175552" y="85636"/>
                  </a:lnTo>
                  <a:lnTo>
                    <a:pt x="181991" y="78714"/>
                  </a:lnTo>
                  <a:lnTo>
                    <a:pt x="197167" y="78714"/>
                  </a:lnTo>
                  <a:lnTo>
                    <a:pt x="202272" y="82969"/>
                  </a:lnTo>
                  <a:lnTo>
                    <a:pt x="202895" y="89014"/>
                  </a:lnTo>
                  <a:lnTo>
                    <a:pt x="213194" y="86334"/>
                  </a:lnTo>
                  <a:lnTo>
                    <a:pt x="210693" y="80314"/>
                  </a:lnTo>
                  <a:lnTo>
                    <a:pt x="206400" y="74803"/>
                  </a:lnTo>
                  <a:lnTo>
                    <a:pt x="199872" y="70764"/>
                  </a:lnTo>
                  <a:lnTo>
                    <a:pt x="190639" y="69202"/>
                  </a:lnTo>
                  <a:lnTo>
                    <a:pt x="178371" y="71945"/>
                  </a:lnTo>
                  <a:lnTo>
                    <a:pt x="170218" y="78879"/>
                  </a:lnTo>
                  <a:lnTo>
                    <a:pt x="165696" y="88138"/>
                  </a:lnTo>
                  <a:lnTo>
                    <a:pt x="164299" y="97815"/>
                  </a:lnTo>
                  <a:lnTo>
                    <a:pt x="166509" y="111213"/>
                  </a:lnTo>
                  <a:lnTo>
                    <a:pt x="172351" y="120459"/>
                  </a:lnTo>
                  <a:lnTo>
                    <a:pt x="180657" y="125818"/>
                  </a:lnTo>
                  <a:lnTo>
                    <a:pt x="190246" y="127533"/>
                  </a:lnTo>
                  <a:lnTo>
                    <a:pt x="200469" y="125564"/>
                  </a:lnTo>
                  <a:lnTo>
                    <a:pt x="207543" y="120853"/>
                  </a:lnTo>
                  <a:lnTo>
                    <a:pt x="211963" y="115265"/>
                  </a:lnTo>
                  <a:lnTo>
                    <a:pt x="214223" y="110629"/>
                  </a:lnTo>
                  <a:close/>
                </a:path>
                <a:path w="597535" h="127634">
                  <a:moveTo>
                    <a:pt x="223659" y="1409"/>
                  </a:moveTo>
                  <a:lnTo>
                    <a:pt x="179628" y="1409"/>
                  </a:lnTo>
                  <a:lnTo>
                    <a:pt x="179628" y="56908"/>
                  </a:lnTo>
                  <a:lnTo>
                    <a:pt x="190004" y="56908"/>
                  </a:lnTo>
                  <a:lnTo>
                    <a:pt x="190004" y="10833"/>
                  </a:lnTo>
                  <a:lnTo>
                    <a:pt x="213271" y="10833"/>
                  </a:lnTo>
                  <a:lnTo>
                    <a:pt x="213271" y="56908"/>
                  </a:lnTo>
                  <a:lnTo>
                    <a:pt x="223659" y="56908"/>
                  </a:lnTo>
                  <a:lnTo>
                    <a:pt x="223659" y="1409"/>
                  </a:lnTo>
                  <a:close/>
                </a:path>
                <a:path w="597535" h="127634">
                  <a:moveTo>
                    <a:pt x="268147" y="70612"/>
                  </a:moveTo>
                  <a:lnTo>
                    <a:pt x="257771" y="70612"/>
                  </a:lnTo>
                  <a:lnTo>
                    <a:pt x="257771" y="76898"/>
                  </a:lnTo>
                  <a:lnTo>
                    <a:pt x="232930" y="106616"/>
                  </a:lnTo>
                  <a:lnTo>
                    <a:pt x="232930" y="70612"/>
                  </a:lnTo>
                  <a:lnTo>
                    <a:pt x="222554" y="70612"/>
                  </a:lnTo>
                  <a:lnTo>
                    <a:pt x="222554" y="126111"/>
                  </a:lnTo>
                  <a:lnTo>
                    <a:pt x="232930" y="126111"/>
                  </a:lnTo>
                  <a:lnTo>
                    <a:pt x="232930" y="119507"/>
                  </a:lnTo>
                  <a:lnTo>
                    <a:pt x="257771" y="89801"/>
                  </a:lnTo>
                  <a:lnTo>
                    <a:pt x="257771" y="126111"/>
                  </a:lnTo>
                  <a:lnTo>
                    <a:pt x="268147" y="126111"/>
                  </a:lnTo>
                  <a:lnTo>
                    <a:pt x="268147" y="70612"/>
                  </a:lnTo>
                  <a:close/>
                </a:path>
                <a:path w="597535" h="127634">
                  <a:moveTo>
                    <a:pt x="277672" y="19888"/>
                  </a:moveTo>
                  <a:lnTo>
                    <a:pt x="276199" y="12192"/>
                  </a:lnTo>
                  <a:lnTo>
                    <a:pt x="274866" y="10299"/>
                  </a:lnTo>
                  <a:lnTo>
                    <a:pt x="272097" y="6375"/>
                  </a:lnTo>
                  <a:lnTo>
                    <a:pt x="266979" y="3365"/>
                  </a:lnTo>
                  <a:lnTo>
                    <a:pt x="266979" y="10604"/>
                  </a:lnTo>
                  <a:lnTo>
                    <a:pt x="266979" y="26085"/>
                  </a:lnTo>
                  <a:lnTo>
                    <a:pt x="263271" y="29540"/>
                  </a:lnTo>
                  <a:lnTo>
                    <a:pt x="246773" y="29540"/>
                  </a:lnTo>
                  <a:lnTo>
                    <a:pt x="246773" y="10299"/>
                  </a:lnTo>
                  <a:lnTo>
                    <a:pt x="259740" y="10299"/>
                  </a:lnTo>
                  <a:lnTo>
                    <a:pt x="266979" y="10604"/>
                  </a:lnTo>
                  <a:lnTo>
                    <a:pt x="266979" y="3365"/>
                  </a:lnTo>
                  <a:lnTo>
                    <a:pt x="265849" y="2692"/>
                  </a:lnTo>
                  <a:lnTo>
                    <a:pt x="257937" y="1409"/>
                  </a:lnTo>
                  <a:lnTo>
                    <a:pt x="236397" y="1409"/>
                  </a:lnTo>
                  <a:lnTo>
                    <a:pt x="236397" y="56908"/>
                  </a:lnTo>
                  <a:lnTo>
                    <a:pt x="246773" y="56908"/>
                  </a:lnTo>
                  <a:lnTo>
                    <a:pt x="246773" y="38036"/>
                  </a:lnTo>
                  <a:lnTo>
                    <a:pt x="257390" y="38036"/>
                  </a:lnTo>
                  <a:lnTo>
                    <a:pt x="266649" y="36614"/>
                  </a:lnTo>
                  <a:lnTo>
                    <a:pt x="272948" y="32727"/>
                  </a:lnTo>
                  <a:lnTo>
                    <a:pt x="274929" y="29540"/>
                  </a:lnTo>
                  <a:lnTo>
                    <a:pt x="276529" y="26962"/>
                  </a:lnTo>
                  <a:lnTo>
                    <a:pt x="277672" y="19888"/>
                  </a:lnTo>
                  <a:close/>
                </a:path>
                <a:path w="597535" h="127634">
                  <a:moveTo>
                    <a:pt x="326326" y="70612"/>
                  </a:moveTo>
                  <a:lnTo>
                    <a:pt x="315950" y="70612"/>
                  </a:lnTo>
                  <a:lnTo>
                    <a:pt x="315950" y="76898"/>
                  </a:lnTo>
                  <a:lnTo>
                    <a:pt x="291109" y="106616"/>
                  </a:lnTo>
                  <a:lnTo>
                    <a:pt x="291109" y="70612"/>
                  </a:lnTo>
                  <a:lnTo>
                    <a:pt x="280733" y="70612"/>
                  </a:lnTo>
                  <a:lnTo>
                    <a:pt x="280733" y="126111"/>
                  </a:lnTo>
                  <a:lnTo>
                    <a:pt x="291109" y="126111"/>
                  </a:lnTo>
                  <a:lnTo>
                    <a:pt x="291109" y="119507"/>
                  </a:lnTo>
                  <a:lnTo>
                    <a:pt x="315950" y="89801"/>
                  </a:lnTo>
                  <a:lnTo>
                    <a:pt x="315950" y="126111"/>
                  </a:lnTo>
                  <a:lnTo>
                    <a:pt x="326326" y="126111"/>
                  </a:lnTo>
                  <a:lnTo>
                    <a:pt x="326326" y="70612"/>
                  </a:lnTo>
                  <a:close/>
                </a:path>
                <a:path w="597535" h="127634">
                  <a:moveTo>
                    <a:pt x="336067" y="28854"/>
                  </a:moveTo>
                  <a:lnTo>
                    <a:pt x="334289" y="18008"/>
                  </a:lnTo>
                  <a:lnTo>
                    <a:pt x="329526" y="9512"/>
                  </a:lnTo>
                  <a:lnTo>
                    <a:pt x="329120" y="8788"/>
                  </a:lnTo>
                  <a:lnTo>
                    <a:pt x="325615" y="6108"/>
                  </a:lnTo>
                  <a:lnTo>
                    <a:pt x="325615" y="42291"/>
                  </a:lnTo>
                  <a:lnTo>
                    <a:pt x="317830" y="48653"/>
                  </a:lnTo>
                  <a:lnTo>
                    <a:pt x="309575" y="48653"/>
                  </a:lnTo>
                  <a:lnTo>
                    <a:pt x="302069" y="46774"/>
                  </a:lnTo>
                  <a:lnTo>
                    <a:pt x="297103" y="41986"/>
                  </a:lnTo>
                  <a:lnTo>
                    <a:pt x="294373" y="35585"/>
                  </a:lnTo>
                  <a:lnTo>
                    <a:pt x="293636" y="29718"/>
                  </a:lnTo>
                  <a:lnTo>
                    <a:pt x="293535" y="16662"/>
                  </a:lnTo>
                  <a:lnTo>
                    <a:pt x="300304" y="9512"/>
                  </a:lnTo>
                  <a:lnTo>
                    <a:pt x="309422" y="9512"/>
                  </a:lnTo>
                  <a:lnTo>
                    <a:pt x="316598" y="11277"/>
                  </a:lnTo>
                  <a:lnTo>
                    <a:pt x="321652" y="15900"/>
                  </a:lnTo>
                  <a:lnTo>
                    <a:pt x="324637" y="22377"/>
                  </a:lnTo>
                  <a:lnTo>
                    <a:pt x="325501" y="28854"/>
                  </a:lnTo>
                  <a:lnTo>
                    <a:pt x="325615" y="42291"/>
                  </a:lnTo>
                  <a:lnTo>
                    <a:pt x="325615" y="6108"/>
                  </a:lnTo>
                  <a:lnTo>
                    <a:pt x="320776" y="2387"/>
                  </a:lnTo>
                  <a:lnTo>
                    <a:pt x="309499" y="0"/>
                  </a:lnTo>
                  <a:lnTo>
                    <a:pt x="298564" y="2273"/>
                  </a:lnTo>
                  <a:lnTo>
                    <a:pt x="290156" y="8509"/>
                  </a:lnTo>
                  <a:lnTo>
                    <a:pt x="284759" y="17805"/>
                  </a:lnTo>
                  <a:lnTo>
                    <a:pt x="282917" y="28854"/>
                  </a:lnTo>
                  <a:lnTo>
                    <a:pt x="282930" y="29718"/>
                  </a:lnTo>
                  <a:lnTo>
                    <a:pt x="284683" y="40347"/>
                  </a:lnTo>
                  <a:lnTo>
                    <a:pt x="289928" y="49618"/>
                  </a:lnTo>
                  <a:lnTo>
                    <a:pt x="298234" y="55968"/>
                  </a:lnTo>
                  <a:lnTo>
                    <a:pt x="309257" y="58331"/>
                  </a:lnTo>
                  <a:lnTo>
                    <a:pt x="321868" y="55486"/>
                  </a:lnTo>
                  <a:lnTo>
                    <a:pt x="329755" y="48653"/>
                  </a:lnTo>
                  <a:lnTo>
                    <a:pt x="330149" y="48298"/>
                  </a:lnTo>
                  <a:lnTo>
                    <a:pt x="334683" y="38760"/>
                  </a:lnTo>
                  <a:lnTo>
                    <a:pt x="336067" y="28854"/>
                  </a:lnTo>
                  <a:close/>
                </a:path>
                <a:path w="597535" h="127634">
                  <a:moveTo>
                    <a:pt x="397306" y="1409"/>
                  </a:moveTo>
                  <a:lnTo>
                    <a:pt x="382308" y="1409"/>
                  </a:lnTo>
                  <a:lnTo>
                    <a:pt x="371602" y="42608"/>
                  </a:lnTo>
                  <a:lnTo>
                    <a:pt x="360756" y="1409"/>
                  </a:lnTo>
                  <a:lnTo>
                    <a:pt x="345681" y="1409"/>
                  </a:lnTo>
                  <a:lnTo>
                    <a:pt x="345681" y="56908"/>
                  </a:lnTo>
                  <a:lnTo>
                    <a:pt x="355815" y="56908"/>
                  </a:lnTo>
                  <a:lnTo>
                    <a:pt x="354787" y="11315"/>
                  </a:lnTo>
                  <a:lnTo>
                    <a:pt x="366814" y="56908"/>
                  </a:lnTo>
                  <a:lnTo>
                    <a:pt x="376174" y="56908"/>
                  </a:lnTo>
                  <a:lnTo>
                    <a:pt x="388188" y="11315"/>
                  </a:lnTo>
                  <a:lnTo>
                    <a:pt x="387172" y="56908"/>
                  </a:lnTo>
                  <a:lnTo>
                    <a:pt x="397306" y="56908"/>
                  </a:lnTo>
                  <a:lnTo>
                    <a:pt x="397306" y="1409"/>
                  </a:lnTo>
                  <a:close/>
                </a:path>
                <a:path w="597535" h="127634">
                  <a:moveTo>
                    <a:pt x="446036" y="1409"/>
                  </a:moveTo>
                  <a:lnTo>
                    <a:pt x="405244" y="1409"/>
                  </a:lnTo>
                  <a:lnTo>
                    <a:pt x="405244" y="10769"/>
                  </a:lnTo>
                  <a:lnTo>
                    <a:pt x="420344" y="10769"/>
                  </a:lnTo>
                  <a:lnTo>
                    <a:pt x="420344" y="56908"/>
                  </a:lnTo>
                  <a:lnTo>
                    <a:pt x="430720" y="56908"/>
                  </a:lnTo>
                  <a:lnTo>
                    <a:pt x="430720" y="10769"/>
                  </a:lnTo>
                  <a:lnTo>
                    <a:pt x="446036" y="10769"/>
                  </a:lnTo>
                  <a:lnTo>
                    <a:pt x="446036" y="1409"/>
                  </a:lnTo>
                  <a:close/>
                </a:path>
                <a:path w="597535" h="127634">
                  <a:moveTo>
                    <a:pt x="504698" y="28854"/>
                  </a:moveTo>
                  <a:lnTo>
                    <a:pt x="502920" y="18008"/>
                  </a:lnTo>
                  <a:lnTo>
                    <a:pt x="498157" y="9512"/>
                  </a:lnTo>
                  <a:lnTo>
                    <a:pt x="497751" y="8788"/>
                  </a:lnTo>
                  <a:lnTo>
                    <a:pt x="494245" y="6108"/>
                  </a:lnTo>
                  <a:lnTo>
                    <a:pt x="494245" y="42291"/>
                  </a:lnTo>
                  <a:lnTo>
                    <a:pt x="486460" y="48653"/>
                  </a:lnTo>
                  <a:lnTo>
                    <a:pt x="478205" y="48653"/>
                  </a:lnTo>
                  <a:lnTo>
                    <a:pt x="470687" y="46774"/>
                  </a:lnTo>
                  <a:lnTo>
                    <a:pt x="465734" y="41986"/>
                  </a:lnTo>
                  <a:lnTo>
                    <a:pt x="463003" y="35585"/>
                  </a:lnTo>
                  <a:lnTo>
                    <a:pt x="462267" y="29718"/>
                  </a:lnTo>
                  <a:lnTo>
                    <a:pt x="462165" y="16662"/>
                  </a:lnTo>
                  <a:lnTo>
                    <a:pt x="468934" y="9512"/>
                  </a:lnTo>
                  <a:lnTo>
                    <a:pt x="478053" y="9512"/>
                  </a:lnTo>
                  <a:lnTo>
                    <a:pt x="485216" y="11277"/>
                  </a:lnTo>
                  <a:lnTo>
                    <a:pt x="490270" y="15900"/>
                  </a:lnTo>
                  <a:lnTo>
                    <a:pt x="493255" y="22377"/>
                  </a:lnTo>
                  <a:lnTo>
                    <a:pt x="494131" y="28854"/>
                  </a:lnTo>
                  <a:lnTo>
                    <a:pt x="494245" y="42291"/>
                  </a:lnTo>
                  <a:lnTo>
                    <a:pt x="494245" y="6108"/>
                  </a:lnTo>
                  <a:lnTo>
                    <a:pt x="489407" y="2387"/>
                  </a:lnTo>
                  <a:lnTo>
                    <a:pt x="478129" y="0"/>
                  </a:lnTo>
                  <a:lnTo>
                    <a:pt x="467194" y="2273"/>
                  </a:lnTo>
                  <a:lnTo>
                    <a:pt x="458787" y="8509"/>
                  </a:lnTo>
                  <a:lnTo>
                    <a:pt x="453390" y="17805"/>
                  </a:lnTo>
                  <a:lnTo>
                    <a:pt x="451548" y="28854"/>
                  </a:lnTo>
                  <a:lnTo>
                    <a:pt x="451561" y="29718"/>
                  </a:lnTo>
                  <a:lnTo>
                    <a:pt x="453313" y="40347"/>
                  </a:lnTo>
                  <a:lnTo>
                    <a:pt x="458558" y="49618"/>
                  </a:lnTo>
                  <a:lnTo>
                    <a:pt x="466864" y="55968"/>
                  </a:lnTo>
                  <a:lnTo>
                    <a:pt x="477888" y="58331"/>
                  </a:lnTo>
                  <a:lnTo>
                    <a:pt x="490499" y="55486"/>
                  </a:lnTo>
                  <a:lnTo>
                    <a:pt x="498386" y="48653"/>
                  </a:lnTo>
                  <a:lnTo>
                    <a:pt x="498779" y="48298"/>
                  </a:lnTo>
                  <a:lnTo>
                    <a:pt x="503313" y="38760"/>
                  </a:lnTo>
                  <a:lnTo>
                    <a:pt x="504698" y="28854"/>
                  </a:lnTo>
                  <a:close/>
                </a:path>
                <a:path w="597535" h="127634">
                  <a:moveTo>
                    <a:pt x="556044" y="19888"/>
                  </a:moveTo>
                  <a:lnTo>
                    <a:pt x="554570" y="12192"/>
                  </a:lnTo>
                  <a:lnTo>
                    <a:pt x="553237" y="10299"/>
                  </a:lnTo>
                  <a:lnTo>
                    <a:pt x="550468" y="6375"/>
                  </a:lnTo>
                  <a:lnTo>
                    <a:pt x="545338" y="3352"/>
                  </a:lnTo>
                  <a:lnTo>
                    <a:pt x="545338" y="10604"/>
                  </a:lnTo>
                  <a:lnTo>
                    <a:pt x="545338" y="26085"/>
                  </a:lnTo>
                  <a:lnTo>
                    <a:pt x="541642" y="29540"/>
                  </a:lnTo>
                  <a:lnTo>
                    <a:pt x="525145" y="29540"/>
                  </a:lnTo>
                  <a:lnTo>
                    <a:pt x="525145" y="10299"/>
                  </a:lnTo>
                  <a:lnTo>
                    <a:pt x="538111" y="10299"/>
                  </a:lnTo>
                  <a:lnTo>
                    <a:pt x="545338" y="10604"/>
                  </a:lnTo>
                  <a:lnTo>
                    <a:pt x="545338" y="3352"/>
                  </a:lnTo>
                  <a:lnTo>
                    <a:pt x="544220" y="2692"/>
                  </a:lnTo>
                  <a:lnTo>
                    <a:pt x="536308" y="1409"/>
                  </a:lnTo>
                  <a:lnTo>
                    <a:pt x="514769" y="1409"/>
                  </a:lnTo>
                  <a:lnTo>
                    <a:pt x="514769" y="56908"/>
                  </a:lnTo>
                  <a:lnTo>
                    <a:pt x="525145" y="56908"/>
                  </a:lnTo>
                  <a:lnTo>
                    <a:pt x="525145" y="38036"/>
                  </a:lnTo>
                  <a:lnTo>
                    <a:pt x="535762" y="38036"/>
                  </a:lnTo>
                  <a:lnTo>
                    <a:pt x="545020" y="36614"/>
                  </a:lnTo>
                  <a:lnTo>
                    <a:pt x="551319" y="32727"/>
                  </a:lnTo>
                  <a:lnTo>
                    <a:pt x="553300" y="29540"/>
                  </a:lnTo>
                  <a:lnTo>
                    <a:pt x="554901" y="26962"/>
                  </a:lnTo>
                  <a:lnTo>
                    <a:pt x="556044" y="19888"/>
                  </a:lnTo>
                  <a:close/>
                </a:path>
                <a:path w="597535" h="127634">
                  <a:moveTo>
                    <a:pt x="596912" y="1409"/>
                  </a:moveTo>
                  <a:lnTo>
                    <a:pt x="563740" y="1409"/>
                  </a:lnTo>
                  <a:lnTo>
                    <a:pt x="563740" y="56908"/>
                  </a:lnTo>
                  <a:lnTo>
                    <a:pt x="574116" y="56908"/>
                  </a:lnTo>
                  <a:lnTo>
                    <a:pt x="574116" y="10833"/>
                  </a:lnTo>
                  <a:lnTo>
                    <a:pt x="596912" y="10833"/>
                  </a:lnTo>
                  <a:lnTo>
                    <a:pt x="596912" y="1409"/>
                  </a:lnTo>
                  <a:close/>
                </a:path>
              </a:pathLst>
            </a:custGeom>
            <a:solidFill>
              <a:srgbClr val="89684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085889" y="8038843"/>
              <a:ext cx="817112" cy="203531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527543" y="9553476"/>
              <a:ext cx="853998" cy="265096"/>
            </a:xfrm>
            <a:prstGeom prst="rect">
              <a:avLst/>
            </a:prstGeom>
          </p:spPr>
        </p:pic>
      </p:grpSp>
      <p:sp>
        <p:nvSpPr>
          <p:cNvPr id="72" name="object 72"/>
          <p:cNvSpPr txBox="1"/>
          <p:nvPr/>
        </p:nvSpPr>
        <p:spPr>
          <a:xfrm>
            <a:off x="3388486" y="6390157"/>
            <a:ext cx="608965" cy="60896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65"/>
              </a:spcBef>
            </a:pPr>
            <a:r>
              <a:rPr dirty="0" sz="2050" spc="-140" b="1">
                <a:solidFill>
                  <a:srgbClr val="FFFFFF"/>
                </a:solidFill>
                <a:latin typeface="Arial"/>
                <a:cs typeface="Arial"/>
              </a:rPr>
              <a:t>110+</a:t>
            </a:r>
            <a:endParaRPr sz="2050">
              <a:latin typeface="Arial"/>
              <a:cs typeface="Arial"/>
            </a:endParaRPr>
          </a:p>
          <a:p>
            <a:pPr algn="ctr" marL="12065" marR="5080">
              <a:lnSpc>
                <a:spcPct val="100000"/>
              </a:lnSpc>
              <a:spcBef>
                <a:spcPts val="55"/>
              </a:spcBef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Кейсов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обраб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800" spc="20" b="1">
                <a:solidFill>
                  <a:srgbClr val="FFFFFF"/>
                </a:solidFill>
                <a:latin typeface="Trebuchet MS"/>
                <a:cs typeface="Trebuchet MS"/>
              </a:rPr>
              <a:t>ано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518702" y="6390157"/>
            <a:ext cx="488950" cy="60896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65"/>
              </a:spcBef>
            </a:pPr>
            <a:r>
              <a:rPr dirty="0" sz="2050" spc="-50" b="1">
                <a:solidFill>
                  <a:srgbClr val="FFFFFF"/>
                </a:solidFill>
                <a:latin typeface="Arial"/>
                <a:cs typeface="Arial"/>
              </a:rPr>
              <a:t>47</a:t>
            </a:r>
            <a:endParaRPr sz="2050">
              <a:latin typeface="Arial"/>
              <a:cs typeface="Arial"/>
            </a:endParaRPr>
          </a:p>
          <a:p>
            <a:pPr algn="ctr" marL="12700" marR="5080">
              <a:lnSpc>
                <a:spcPct val="100000"/>
              </a:lnSpc>
              <a:spcBef>
                <a:spcPts val="55"/>
              </a:spcBef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Кейсов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обрано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3195248" y="4225129"/>
            <a:ext cx="2125980" cy="5609590"/>
            <a:chOff x="3195248" y="4225129"/>
            <a:chExt cx="2125980" cy="5609590"/>
          </a:xfrm>
        </p:grpSpPr>
        <p:sp>
          <p:nvSpPr>
            <p:cNvPr id="75" name="object 75"/>
            <p:cNvSpPr/>
            <p:nvPr/>
          </p:nvSpPr>
          <p:spPr>
            <a:xfrm>
              <a:off x="4009779" y="6730364"/>
              <a:ext cx="434975" cy="0"/>
            </a:xfrm>
            <a:custGeom>
              <a:avLst/>
              <a:gdLst/>
              <a:ahLst/>
              <a:cxnLst/>
              <a:rect l="l" t="t" r="r" b="b"/>
              <a:pathLst>
                <a:path w="434975" h="0">
                  <a:moveTo>
                    <a:pt x="0" y="0"/>
                  </a:moveTo>
                  <a:lnTo>
                    <a:pt x="434797" y="0"/>
                  </a:lnTo>
                </a:path>
              </a:pathLst>
            </a:custGeom>
            <a:ln w="111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399761" y="6688693"/>
              <a:ext cx="45085" cy="83820"/>
            </a:xfrm>
            <a:custGeom>
              <a:avLst/>
              <a:gdLst/>
              <a:ahLst/>
              <a:cxnLst/>
              <a:rect l="l" t="t" r="r" b="b"/>
              <a:pathLst>
                <a:path w="45085" h="83820">
                  <a:moveTo>
                    <a:pt x="0" y="0"/>
                  </a:moveTo>
                  <a:lnTo>
                    <a:pt x="44818" y="41681"/>
                  </a:lnTo>
                  <a:lnTo>
                    <a:pt x="0" y="83337"/>
                  </a:lnTo>
                </a:path>
              </a:pathLst>
            </a:custGeom>
            <a:ln w="111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178720" y="7241168"/>
              <a:ext cx="838200" cy="153035"/>
            </a:xfrm>
            <a:custGeom>
              <a:avLst/>
              <a:gdLst/>
              <a:ahLst/>
              <a:cxnLst/>
              <a:rect l="l" t="t" r="r" b="b"/>
              <a:pathLst>
                <a:path w="838200" h="153034">
                  <a:moveTo>
                    <a:pt x="815162" y="35788"/>
                  </a:moveTo>
                  <a:lnTo>
                    <a:pt x="765721" y="35788"/>
                  </a:lnTo>
                  <a:lnTo>
                    <a:pt x="765721" y="119392"/>
                  </a:lnTo>
                  <a:lnTo>
                    <a:pt x="818616" y="119392"/>
                  </a:lnTo>
                  <a:lnTo>
                    <a:pt x="825499" y="117195"/>
                  </a:lnTo>
                  <a:lnTo>
                    <a:pt x="835202" y="108381"/>
                  </a:lnTo>
                  <a:lnTo>
                    <a:pt x="837615" y="102666"/>
                  </a:lnTo>
                  <a:lnTo>
                    <a:pt x="837615" y="101168"/>
                  </a:lnTo>
                  <a:lnTo>
                    <a:pt x="785952" y="101168"/>
                  </a:lnTo>
                  <a:lnTo>
                    <a:pt x="785952" y="85610"/>
                  </a:lnTo>
                  <a:lnTo>
                    <a:pt x="836929" y="85610"/>
                  </a:lnTo>
                  <a:lnTo>
                    <a:pt x="833716" y="80378"/>
                  </a:lnTo>
                  <a:lnTo>
                    <a:pt x="825919" y="76581"/>
                  </a:lnTo>
                  <a:lnTo>
                    <a:pt x="831380" y="72466"/>
                  </a:lnTo>
                  <a:lnTo>
                    <a:pt x="833240" y="68554"/>
                  </a:lnTo>
                  <a:lnTo>
                    <a:pt x="785952" y="68554"/>
                  </a:lnTo>
                  <a:lnTo>
                    <a:pt x="785952" y="53505"/>
                  </a:lnTo>
                  <a:lnTo>
                    <a:pt x="834110" y="53505"/>
                  </a:lnTo>
                  <a:lnTo>
                    <a:pt x="834110" y="52336"/>
                  </a:lnTo>
                  <a:lnTo>
                    <a:pt x="831684" y="46647"/>
                  </a:lnTo>
                  <a:lnTo>
                    <a:pt x="821982" y="37960"/>
                  </a:lnTo>
                  <a:lnTo>
                    <a:pt x="815162" y="35788"/>
                  </a:lnTo>
                  <a:close/>
                </a:path>
                <a:path w="838200" h="153034">
                  <a:moveTo>
                    <a:pt x="836929" y="85610"/>
                  </a:moveTo>
                  <a:lnTo>
                    <a:pt x="810082" y="85610"/>
                  </a:lnTo>
                  <a:lnTo>
                    <a:pt x="812368" y="86283"/>
                  </a:lnTo>
                  <a:lnTo>
                    <a:pt x="815720" y="88963"/>
                  </a:lnTo>
                  <a:lnTo>
                    <a:pt x="816546" y="90805"/>
                  </a:lnTo>
                  <a:lnTo>
                    <a:pt x="816546" y="98488"/>
                  </a:lnTo>
                  <a:lnTo>
                    <a:pt x="813435" y="101168"/>
                  </a:lnTo>
                  <a:lnTo>
                    <a:pt x="837615" y="101168"/>
                  </a:lnTo>
                  <a:lnTo>
                    <a:pt x="837615" y="86728"/>
                  </a:lnTo>
                  <a:lnTo>
                    <a:pt x="836929" y="85610"/>
                  </a:lnTo>
                  <a:close/>
                </a:path>
                <a:path w="838200" h="153034">
                  <a:moveTo>
                    <a:pt x="834110" y="53505"/>
                  </a:moveTo>
                  <a:lnTo>
                    <a:pt x="810475" y="53505"/>
                  </a:lnTo>
                  <a:lnTo>
                    <a:pt x="813536" y="56019"/>
                  </a:lnTo>
                  <a:lnTo>
                    <a:pt x="813536" y="66052"/>
                  </a:lnTo>
                  <a:lnTo>
                    <a:pt x="810475" y="68554"/>
                  </a:lnTo>
                  <a:lnTo>
                    <a:pt x="833240" y="68554"/>
                  </a:lnTo>
                  <a:lnTo>
                    <a:pt x="834110" y="66725"/>
                  </a:lnTo>
                  <a:lnTo>
                    <a:pt x="834110" y="53505"/>
                  </a:lnTo>
                  <a:close/>
                </a:path>
                <a:path w="838200" h="153034">
                  <a:moveTo>
                    <a:pt x="706183" y="33439"/>
                  </a:moveTo>
                  <a:lnTo>
                    <a:pt x="669233" y="52993"/>
                  </a:lnTo>
                  <a:lnTo>
                    <a:pt x="662038" y="77584"/>
                  </a:lnTo>
                  <a:lnTo>
                    <a:pt x="662838" y="86509"/>
                  </a:lnTo>
                  <a:lnTo>
                    <a:pt x="689067" y="118541"/>
                  </a:lnTo>
                  <a:lnTo>
                    <a:pt x="706183" y="121742"/>
                  </a:lnTo>
                  <a:lnTo>
                    <a:pt x="715106" y="120942"/>
                  </a:lnTo>
                  <a:lnTo>
                    <a:pt x="744065" y="100672"/>
                  </a:lnTo>
                  <a:lnTo>
                    <a:pt x="699719" y="100672"/>
                  </a:lnTo>
                  <a:lnTo>
                    <a:pt x="694334" y="98488"/>
                  </a:lnTo>
                  <a:lnTo>
                    <a:pt x="685749" y="89801"/>
                  </a:lnTo>
                  <a:lnTo>
                    <a:pt x="683602" y="84277"/>
                  </a:lnTo>
                  <a:lnTo>
                    <a:pt x="683602" y="70904"/>
                  </a:lnTo>
                  <a:lnTo>
                    <a:pt x="685749" y="65379"/>
                  </a:lnTo>
                  <a:lnTo>
                    <a:pt x="694334" y="56680"/>
                  </a:lnTo>
                  <a:lnTo>
                    <a:pt x="699719" y="54508"/>
                  </a:lnTo>
                  <a:lnTo>
                    <a:pt x="744065" y="54508"/>
                  </a:lnTo>
                  <a:lnTo>
                    <a:pt x="743250" y="52993"/>
                  </a:lnTo>
                  <a:lnTo>
                    <a:pt x="737615" y="46240"/>
                  </a:lnTo>
                  <a:lnTo>
                    <a:pt x="730822" y="40640"/>
                  </a:lnTo>
                  <a:lnTo>
                    <a:pt x="723318" y="36639"/>
                  </a:lnTo>
                  <a:lnTo>
                    <a:pt x="715106" y="34239"/>
                  </a:lnTo>
                  <a:lnTo>
                    <a:pt x="706183" y="33439"/>
                  </a:lnTo>
                  <a:close/>
                </a:path>
                <a:path w="838200" h="153034">
                  <a:moveTo>
                    <a:pt x="744065" y="54508"/>
                  </a:moveTo>
                  <a:lnTo>
                    <a:pt x="712647" y="54508"/>
                  </a:lnTo>
                  <a:lnTo>
                    <a:pt x="718057" y="56680"/>
                  </a:lnTo>
                  <a:lnTo>
                    <a:pt x="726757" y="65379"/>
                  </a:lnTo>
                  <a:lnTo>
                    <a:pt x="728929" y="70904"/>
                  </a:lnTo>
                  <a:lnTo>
                    <a:pt x="728929" y="84277"/>
                  </a:lnTo>
                  <a:lnTo>
                    <a:pt x="726757" y="89801"/>
                  </a:lnTo>
                  <a:lnTo>
                    <a:pt x="718057" y="98488"/>
                  </a:lnTo>
                  <a:lnTo>
                    <a:pt x="712647" y="100672"/>
                  </a:lnTo>
                  <a:lnTo>
                    <a:pt x="744065" y="100672"/>
                  </a:lnTo>
                  <a:lnTo>
                    <a:pt x="747274" y="94710"/>
                  </a:lnTo>
                  <a:lnTo>
                    <a:pt x="749688" y="86509"/>
                  </a:lnTo>
                  <a:lnTo>
                    <a:pt x="750493" y="77584"/>
                  </a:lnTo>
                  <a:lnTo>
                    <a:pt x="749688" y="68666"/>
                  </a:lnTo>
                  <a:lnTo>
                    <a:pt x="747274" y="60469"/>
                  </a:lnTo>
                  <a:lnTo>
                    <a:pt x="744065" y="54508"/>
                  </a:lnTo>
                  <a:close/>
                </a:path>
                <a:path w="838200" h="153034">
                  <a:moveTo>
                    <a:pt x="632104" y="56515"/>
                  </a:moveTo>
                  <a:lnTo>
                    <a:pt x="610539" y="56515"/>
                  </a:lnTo>
                  <a:lnTo>
                    <a:pt x="610539" y="119392"/>
                  </a:lnTo>
                  <a:lnTo>
                    <a:pt x="632104" y="119392"/>
                  </a:lnTo>
                  <a:lnTo>
                    <a:pt x="632104" y="56515"/>
                  </a:lnTo>
                  <a:close/>
                </a:path>
                <a:path w="838200" h="153034">
                  <a:moveTo>
                    <a:pt x="658190" y="35788"/>
                  </a:moveTo>
                  <a:lnTo>
                    <a:pt x="584111" y="35788"/>
                  </a:lnTo>
                  <a:lnTo>
                    <a:pt x="584111" y="56515"/>
                  </a:lnTo>
                  <a:lnTo>
                    <a:pt x="658190" y="56515"/>
                  </a:lnTo>
                  <a:lnTo>
                    <a:pt x="658190" y="35788"/>
                  </a:lnTo>
                  <a:close/>
                </a:path>
                <a:path w="838200" h="153034">
                  <a:moveTo>
                    <a:pt x="512533" y="35788"/>
                  </a:moveTo>
                  <a:lnTo>
                    <a:pt x="490969" y="35788"/>
                  </a:lnTo>
                  <a:lnTo>
                    <a:pt x="490969" y="152844"/>
                  </a:lnTo>
                  <a:lnTo>
                    <a:pt x="512533" y="152844"/>
                  </a:lnTo>
                  <a:lnTo>
                    <a:pt x="512533" y="109524"/>
                  </a:lnTo>
                  <a:lnTo>
                    <a:pt x="567821" y="109524"/>
                  </a:lnTo>
                  <a:lnTo>
                    <a:pt x="568477" y="108940"/>
                  </a:lnTo>
                  <a:lnTo>
                    <a:pt x="573704" y="102187"/>
                  </a:lnTo>
                  <a:lnTo>
                    <a:pt x="574213" y="101168"/>
                  </a:lnTo>
                  <a:lnTo>
                    <a:pt x="528929" y="101168"/>
                  </a:lnTo>
                  <a:lnTo>
                    <a:pt x="523405" y="98971"/>
                  </a:lnTo>
                  <a:lnTo>
                    <a:pt x="514718" y="90157"/>
                  </a:lnTo>
                  <a:lnTo>
                    <a:pt x="512533" y="84505"/>
                  </a:lnTo>
                  <a:lnTo>
                    <a:pt x="512533" y="70675"/>
                  </a:lnTo>
                  <a:lnTo>
                    <a:pt x="514718" y="65024"/>
                  </a:lnTo>
                  <a:lnTo>
                    <a:pt x="523405" y="56210"/>
                  </a:lnTo>
                  <a:lnTo>
                    <a:pt x="528929" y="54013"/>
                  </a:lnTo>
                  <a:lnTo>
                    <a:pt x="574213" y="54013"/>
                  </a:lnTo>
                  <a:lnTo>
                    <a:pt x="573704" y="52993"/>
                  </a:lnTo>
                  <a:lnTo>
                    <a:pt x="568477" y="46240"/>
                  </a:lnTo>
                  <a:lnTo>
                    <a:pt x="567807" y="45643"/>
                  </a:lnTo>
                  <a:lnTo>
                    <a:pt x="512533" y="45643"/>
                  </a:lnTo>
                  <a:lnTo>
                    <a:pt x="512533" y="35788"/>
                  </a:lnTo>
                  <a:close/>
                </a:path>
                <a:path w="838200" h="153034">
                  <a:moveTo>
                    <a:pt x="567821" y="109524"/>
                  </a:moveTo>
                  <a:lnTo>
                    <a:pt x="512533" y="109524"/>
                  </a:lnTo>
                  <a:lnTo>
                    <a:pt x="517806" y="114868"/>
                  </a:lnTo>
                  <a:lnTo>
                    <a:pt x="524079" y="118686"/>
                  </a:lnTo>
                  <a:lnTo>
                    <a:pt x="531355" y="120978"/>
                  </a:lnTo>
                  <a:lnTo>
                    <a:pt x="539635" y="121742"/>
                  </a:lnTo>
                  <a:lnTo>
                    <a:pt x="547767" y="120942"/>
                  </a:lnTo>
                  <a:lnTo>
                    <a:pt x="555285" y="118541"/>
                  </a:lnTo>
                  <a:lnTo>
                    <a:pt x="562188" y="114541"/>
                  </a:lnTo>
                  <a:lnTo>
                    <a:pt x="567821" y="109524"/>
                  </a:lnTo>
                  <a:close/>
                </a:path>
                <a:path w="838200" h="153034">
                  <a:moveTo>
                    <a:pt x="574213" y="54013"/>
                  </a:moveTo>
                  <a:lnTo>
                    <a:pt x="542302" y="54013"/>
                  </a:lnTo>
                  <a:lnTo>
                    <a:pt x="547852" y="56210"/>
                  </a:lnTo>
                  <a:lnTo>
                    <a:pt x="556653" y="65024"/>
                  </a:lnTo>
                  <a:lnTo>
                    <a:pt x="558863" y="70675"/>
                  </a:lnTo>
                  <a:lnTo>
                    <a:pt x="558863" y="84505"/>
                  </a:lnTo>
                  <a:lnTo>
                    <a:pt x="556653" y="90157"/>
                  </a:lnTo>
                  <a:lnTo>
                    <a:pt x="547852" y="98971"/>
                  </a:lnTo>
                  <a:lnTo>
                    <a:pt x="542302" y="101168"/>
                  </a:lnTo>
                  <a:lnTo>
                    <a:pt x="574213" y="101168"/>
                  </a:lnTo>
                  <a:lnTo>
                    <a:pt x="577438" y="94710"/>
                  </a:lnTo>
                  <a:lnTo>
                    <a:pt x="579680" y="86509"/>
                  </a:lnTo>
                  <a:lnTo>
                    <a:pt x="580428" y="77584"/>
                  </a:lnTo>
                  <a:lnTo>
                    <a:pt x="579680" y="68666"/>
                  </a:lnTo>
                  <a:lnTo>
                    <a:pt x="577438" y="60469"/>
                  </a:lnTo>
                  <a:lnTo>
                    <a:pt x="574213" y="54013"/>
                  </a:lnTo>
                  <a:close/>
                </a:path>
                <a:path w="838200" h="153034">
                  <a:moveTo>
                    <a:pt x="539635" y="33439"/>
                  </a:moveTo>
                  <a:lnTo>
                    <a:pt x="531355" y="34203"/>
                  </a:lnTo>
                  <a:lnTo>
                    <a:pt x="524079" y="36493"/>
                  </a:lnTo>
                  <a:lnTo>
                    <a:pt x="517806" y="40307"/>
                  </a:lnTo>
                  <a:lnTo>
                    <a:pt x="512533" y="45643"/>
                  </a:lnTo>
                  <a:lnTo>
                    <a:pt x="567807" y="45643"/>
                  </a:lnTo>
                  <a:lnTo>
                    <a:pt x="562188" y="40640"/>
                  </a:lnTo>
                  <a:lnTo>
                    <a:pt x="555285" y="36639"/>
                  </a:lnTo>
                  <a:lnTo>
                    <a:pt x="547767" y="34239"/>
                  </a:lnTo>
                  <a:lnTo>
                    <a:pt x="539635" y="33439"/>
                  </a:lnTo>
                  <a:close/>
                </a:path>
                <a:path w="838200" h="153034">
                  <a:moveTo>
                    <a:pt x="433616" y="33439"/>
                  </a:moveTo>
                  <a:lnTo>
                    <a:pt x="396423" y="52770"/>
                  </a:lnTo>
                  <a:lnTo>
                    <a:pt x="389458" y="77584"/>
                  </a:lnTo>
                  <a:lnTo>
                    <a:pt x="390243" y="86711"/>
                  </a:lnTo>
                  <a:lnTo>
                    <a:pt x="416594" y="118602"/>
                  </a:lnTo>
                  <a:lnTo>
                    <a:pt x="435279" y="121742"/>
                  </a:lnTo>
                  <a:lnTo>
                    <a:pt x="446588" y="120623"/>
                  </a:lnTo>
                  <a:lnTo>
                    <a:pt x="456434" y="117267"/>
                  </a:lnTo>
                  <a:lnTo>
                    <a:pt x="464819" y="111674"/>
                  </a:lnTo>
                  <a:lnTo>
                    <a:pt x="471741" y="103847"/>
                  </a:lnTo>
                  <a:lnTo>
                    <a:pt x="468834" y="102171"/>
                  </a:lnTo>
                  <a:lnTo>
                    <a:pt x="435622" y="102171"/>
                  </a:lnTo>
                  <a:lnTo>
                    <a:pt x="426933" y="101188"/>
                  </a:lnTo>
                  <a:lnTo>
                    <a:pt x="420106" y="98239"/>
                  </a:lnTo>
                  <a:lnTo>
                    <a:pt x="415141" y="93325"/>
                  </a:lnTo>
                  <a:lnTo>
                    <a:pt x="412038" y="86448"/>
                  </a:lnTo>
                  <a:lnTo>
                    <a:pt x="475081" y="86448"/>
                  </a:lnTo>
                  <a:lnTo>
                    <a:pt x="475640" y="83337"/>
                  </a:lnTo>
                  <a:lnTo>
                    <a:pt x="475919" y="80378"/>
                  </a:lnTo>
                  <a:lnTo>
                    <a:pt x="475919" y="77584"/>
                  </a:lnTo>
                  <a:lnTo>
                    <a:pt x="475266" y="69735"/>
                  </a:lnTo>
                  <a:lnTo>
                    <a:pt x="411708" y="69735"/>
                  </a:lnTo>
                  <a:lnTo>
                    <a:pt x="412927" y="64376"/>
                  </a:lnTo>
                  <a:lnTo>
                    <a:pt x="415442" y="60223"/>
                  </a:lnTo>
                  <a:lnTo>
                    <a:pt x="423011" y="54317"/>
                  </a:lnTo>
                  <a:lnTo>
                    <a:pt x="427812" y="52844"/>
                  </a:lnTo>
                  <a:lnTo>
                    <a:pt x="469161" y="52844"/>
                  </a:lnTo>
                  <a:lnTo>
                    <a:pt x="463956" y="46151"/>
                  </a:lnTo>
                  <a:lnTo>
                    <a:pt x="457579" y="40591"/>
                  </a:lnTo>
                  <a:lnTo>
                    <a:pt x="450395" y="36618"/>
                  </a:lnTo>
                  <a:lnTo>
                    <a:pt x="442352" y="34229"/>
                  </a:lnTo>
                  <a:lnTo>
                    <a:pt x="433616" y="33439"/>
                  </a:lnTo>
                  <a:close/>
                </a:path>
                <a:path w="838200" h="153034">
                  <a:moveTo>
                    <a:pt x="454342" y="93814"/>
                  </a:moveTo>
                  <a:lnTo>
                    <a:pt x="450113" y="99390"/>
                  </a:lnTo>
                  <a:lnTo>
                    <a:pt x="443864" y="102171"/>
                  </a:lnTo>
                  <a:lnTo>
                    <a:pt x="468834" y="102171"/>
                  </a:lnTo>
                  <a:lnTo>
                    <a:pt x="454342" y="93814"/>
                  </a:lnTo>
                  <a:close/>
                </a:path>
                <a:path w="838200" h="153034">
                  <a:moveTo>
                    <a:pt x="469161" y="52844"/>
                  </a:moveTo>
                  <a:lnTo>
                    <a:pt x="438518" y="52844"/>
                  </a:lnTo>
                  <a:lnTo>
                    <a:pt x="442887" y="54241"/>
                  </a:lnTo>
                  <a:lnTo>
                    <a:pt x="450583" y="59804"/>
                  </a:lnTo>
                  <a:lnTo>
                    <a:pt x="453123" y="64046"/>
                  </a:lnTo>
                  <a:lnTo>
                    <a:pt x="454342" y="69735"/>
                  </a:lnTo>
                  <a:lnTo>
                    <a:pt x="475266" y="69735"/>
                  </a:lnTo>
                  <a:lnTo>
                    <a:pt x="475154" y="68533"/>
                  </a:lnTo>
                  <a:lnTo>
                    <a:pt x="472928" y="60363"/>
                  </a:lnTo>
                  <a:lnTo>
                    <a:pt x="469161" y="52844"/>
                  </a:lnTo>
                  <a:close/>
                </a:path>
                <a:path w="838200" h="153034">
                  <a:moveTo>
                    <a:pt x="374078" y="35788"/>
                  </a:moveTo>
                  <a:lnTo>
                    <a:pt x="297662" y="35788"/>
                  </a:lnTo>
                  <a:lnTo>
                    <a:pt x="297662" y="119392"/>
                  </a:lnTo>
                  <a:lnTo>
                    <a:pt x="319227" y="119392"/>
                  </a:lnTo>
                  <a:lnTo>
                    <a:pt x="319227" y="56019"/>
                  </a:lnTo>
                  <a:lnTo>
                    <a:pt x="374078" y="56019"/>
                  </a:lnTo>
                  <a:lnTo>
                    <a:pt x="374078" y="35788"/>
                  </a:lnTo>
                  <a:close/>
                </a:path>
                <a:path w="838200" h="153034">
                  <a:moveTo>
                    <a:pt x="374078" y="56019"/>
                  </a:moveTo>
                  <a:lnTo>
                    <a:pt x="352501" y="56019"/>
                  </a:lnTo>
                  <a:lnTo>
                    <a:pt x="352501" y="119392"/>
                  </a:lnTo>
                  <a:lnTo>
                    <a:pt x="374078" y="119392"/>
                  </a:lnTo>
                  <a:lnTo>
                    <a:pt x="374078" y="56019"/>
                  </a:lnTo>
                  <a:close/>
                </a:path>
                <a:path w="838200" h="153034">
                  <a:moveTo>
                    <a:pt x="255955" y="33439"/>
                  </a:moveTo>
                  <a:lnTo>
                    <a:pt x="247827" y="33439"/>
                  </a:lnTo>
                  <a:lnTo>
                    <a:pt x="238769" y="34234"/>
                  </a:lnTo>
                  <a:lnTo>
                    <a:pt x="206836" y="60363"/>
                  </a:lnTo>
                  <a:lnTo>
                    <a:pt x="203682" y="77584"/>
                  </a:lnTo>
                  <a:lnTo>
                    <a:pt x="204470" y="86578"/>
                  </a:lnTo>
                  <a:lnTo>
                    <a:pt x="230495" y="118562"/>
                  </a:lnTo>
                  <a:lnTo>
                    <a:pt x="247827" y="121742"/>
                  </a:lnTo>
                  <a:lnTo>
                    <a:pt x="255955" y="121742"/>
                  </a:lnTo>
                  <a:lnTo>
                    <a:pt x="263372" y="119761"/>
                  </a:lnTo>
                  <a:lnTo>
                    <a:pt x="276758" y="111848"/>
                  </a:lnTo>
                  <a:lnTo>
                    <a:pt x="281939" y="106578"/>
                  </a:lnTo>
                  <a:lnTo>
                    <a:pt x="285438" y="100330"/>
                  </a:lnTo>
                  <a:lnTo>
                    <a:pt x="241185" y="100330"/>
                  </a:lnTo>
                  <a:lnTo>
                    <a:pt x="235838" y="98183"/>
                  </a:lnTo>
                  <a:lnTo>
                    <a:pt x="227368" y="89598"/>
                  </a:lnTo>
                  <a:lnTo>
                    <a:pt x="225247" y="84162"/>
                  </a:lnTo>
                  <a:lnTo>
                    <a:pt x="225247" y="70904"/>
                  </a:lnTo>
                  <a:lnTo>
                    <a:pt x="227368" y="65405"/>
                  </a:lnTo>
                  <a:lnTo>
                    <a:pt x="235838" y="56832"/>
                  </a:lnTo>
                  <a:lnTo>
                    <a:pt x="241185" y="54686"/>
                  </a:lnTo>
                  <a:lnTo>
                    <a:pt x="285106" y="54686"/>
                  </a:lnTo>
                  <a:lnTo>
                    <a:pt x="281825" y="48437"/>
                  </a:lnTo>
                  <a:lnTo>
                    <a:pt x="276758" y="43192"/>
                  </a:lnTo>
                  <a:lnTo>
                    <a:pt x="263372" y="35394"/>
                  </a:lnTo>
                  <a:lnTo>
                    <a:pt x="255955" y="33439"/>
                  </a:lnTo>
                  <a:close/>
                </a:path>
                <a:path w="838200" h="153034">
                  <a:moveTo>
                    <a:pt x="266890" y="89293"/>
                  </a:moveTo>
                  <a:lnTo>
                    <a:pt x="265214" y="92748"/>
                  </a:lnTo>
                  <a:lnTo>
                    <a:pt x="262674" y="95453"/>
                  </a:lnTo>
                  <a:lnTo>
                    <a:pt x="255879" y="99352"/>
                  </a:lnTo>
                  <a:lnTo>
                    <a:pt x="252006" y="100330"/>
                  </a:lnTo>
                  <a:lnTo>
                    <a:pt x="285438" y="100330"/>
                  </a:lnTo>
                  <a:lnTo>
                    <a:pt x="285622" y="99999"/>
                  </a:lnTo>
                  <a:lnTo>
                    <a:pt x="266890" y="89293"/>
                  </a:lnTo>
                  <a:close/>
                </a:path>
                <a:path w="838200" h="153034">
                  <a:moveTo>
                    <a:pt x="285106" y="54686"/>
                  </a:moveTo>
                  <a:lnTo>
                    <a:pt x="251891" y="54686"/>
                  </a:lnTo>
                  <a:lnTo>
                    <a:pt x="255714" y="55689"/>
                  </a:lnTo>
                  <a:lnTo>
                    <a:pt x="262508" y="59702"/>
                  </a:lnTo>
                  <a:lnTo>
                    <a:pt x="265048" y="62433"/>
                  </a:lnTo>
                  <a:lnTo>
                    <a:pt x="266725" y="65887"/>
                  </a:lnTo>
                  <a:lnTo>
                    <a:pt x="285280" y="55016"/>
                  </a:lnTo>
                  <a:lnTo>
                    <a:pt x="285106" y="54686"/>
                  </a:lnTo>
                  <a:close/>
                </a:path>
                <a:path w="838200" h="153034">
                  <a:moveTo>
                    <a:pt x="147827" y="35788"/>
                  </a:moveTo>
                  <a:lnTo>
                    <a:pt x="126250" y="35788"/>
                  </a:lnTo>
                  <a:lnTo>
                    <a:pt x="126250" y="119392"/>
                  </a:lnTo>
                  <a:lnTo>
                    <a:pt x="147827" y="119392"/>
                  </a:lnTo>
                  <a:lnTo>
                    <a:pt x="147827" y="81432"/>
                  </a:lnTo>
                  <a:lnTo>
                    <a:pt x="172285" y="81432"/>
                  </a:lnTo>
                  <a:lnTo>
                    <a:pt x="168732" y="77089"/>
                  </a:lnTo>
                  <a:lnTo>
                    <a:pt x="172410" y="72567"/>
                  </a:lnTo>
                  <a:lnTo>
                    <a:pt x="147827" y="72567"/>
                  </a:lnTo>
                  <a:lnTo>
                    <a:pt x="147827" y="35788"/>
                  </a:lnTo>
                  <a:close/>
                </a:path>
                <a:path w="838200" h="153034">
                  <a:moveTo>
                    <a:pt x="172285" y="81432"/>
                  </a:moveTo>
                  <a:lnTo>
                    <a:pt x="147827" y="81432"/>
                  </a:lnTo>
                  <a:lnTo>
                    <a:pt x="178257" y="119392"/>
                  </a:lnTo>
                  <a:lnTo>
                    <a:pt x="203339" y="119392"/>
                  </a:lnTo>
                  <a:lnTo>
                    <a:pt x="172285" y="81432"/>
                  </a:lnTo>
                  <a:close/>
                </a:path>
                <a:path w="838200" h="153034">
                  <a:moveTo>
                    <a:pt x="202336" y="35788"/>
                  </a:moveTo>
                  <a:lnTo>
                    <a:pt x="176593" y="35788"/>
                  </a:lnTo>
                  <a:lnTo>
                    <a:pt x="147827" y="72567"/>
                  </a:lnTo>
                  <a:lnTo>
                    <a:pt x="172410" y="72567"/>
                  </a:lnTo>
                  <a:lnTo>
                    <a:pt x="202336" y="35788"/>
                  </a:lnTo>
                  <a:close/>
                </a:path>
                <a:path w="838200" h="153034">
                  <a:moveTo>
                    <a:pt x="19900" y="82600"/>
                  </a:moveTo>
                  <a:lnTo>
                    <a:pt x="0" y="94145"/>
                  </a:lnTo>
                  <a:lnTo>
                    <a:pt x="4127" y="100169"/>
                  </a:lnTo>
                  <a:lnTo>
                    <a:pt x="8985" y="105537"/>
                  </a:lnTo>
                  <a:lnTo>
                    <a:pt x="50164" y="121742"/>
                  </a:lnTo>
                  <a:lnTo>
                    <a:pt x="62802" y="120644"/>
                  </a:lnTo>
                  <a:lnTo>
                    <a:pt x="74290" y="117351"/>
                  </a:lnTo>
                  <a:lnTo>
                    <a:pt x="84628" y="111862"/>
                  </a:lnTo>
                  <a:lnTo>
                    <a:pt x="93814" y="104178"/>
                  </a:lnTo>
                  <a:lnTo>
                    <a:pt x="97882" y="99161"/>
                  </a:lnTo>
                  <a:lnTo>
                    <a:pt x="43586" y="99161"/>
                  </a:lnTo>
                  <a:lnTo>
                    <a:pt x="37591" y="97688"/>
                  </a:lnTo>
                  <a:lnTo>
                    <a:pt x="26784" y="91782"/>
                  </a:lnTo>
                  <a:lnTo>
                    <a:pt x="22682" y="87731"/>
                  </a:lnTo>
                  <a:lnTo>
                    <a:pt x="19900" y="82600"/>
                  </a:lnTo>
                  <a:close/>
                </a:path>
                <a:path w="838200" h="153034">
                  <a:moveTo>
                    <a:pt x="97822" y="22402"/>
                  </a:moveTo>
                  <a:lnTo>
                    <a:pt x="59639" y="22402"/>
                  </a:lnTo>
                  <a:lnTo>
                    <a:pt x="67614" y="24892"/>
                  </a:lnTo>
                  <a:lnTo>
                    <a:pt x="80543" y="34810"/>
                  </a:lnTo>
                  <a:lnTo>
                    <a:pt x="84785" y="41529"/>
                  </a:lnTo>
                  <a:lnTo>
                    <a:pt x="86791" y="49999"/>
                  </a:lnTo>
                  <a:lnTo>
                    <a:pt x="34620" y="49999"/>
                  </a:lnTo>
                  <a:lnTo>
                    <a:pt x="34620" y="71564"/>
                  </a:lnTo>
                  <a:lnTo>
                    <a:pt x="86791" y="71564"/>
                  </a:lnTo>
                  <a:lnTo>
                    <a:pt x="84785" y="80048"/>
                  </a:lnTo>
                  <a:lnTo>
                    <a:pt x="80543" y="86766"/>
                  </a:lnTo>
                  <a:lnTo>
                    <a:pt x="67614" y="96685"/>
                  </a:lnTo>
                  <a:lnTo>
                    <a:pt x="59639" y="99161"/>
                  </a:lnTo>
                  <a:lnTo>
                    <a:pt x="97882" y="99161"/>
                  </a:lnTo>
                  <a:lnTo>
                    <a:pt x="101349" y="94886"/>
                  </a:lnTo>
                  <a:lnTo>
                    <a:pt x="106730" y="84572"/>
                  </a:lnTo>
                  <a:lnTo>
                    <a:pt x="109959" y="73234"/>
                  </a:lnTo>
                  <a:lnTo>
                    <a:pt x="111036" y="60871"/>
                  </a:lnTo>
                  <a:lnTo>
                    <a:pt x="109959" y="48436"/>
                  </a:lnTo>
                  <a:lnTo>
                    <a:pt x="106730" y="37058"/>
                  </a:lnTo>
                  <a:lnTo>
                    <a:pt x="101349" y="26738"/>
                  </a:lnTo>
                  <a:lnTo>
                    <a:pt x="97822" y="22402"/>
                  </a:lnTo>
                  <a:close/>
                </a:path>
                <a:path w="838200" h="153034">
                  <a:moveTo>
                    <a:pt x="50164" y="0"/>
                  </a:moveTo>
                  <a:lnTo>
                    <a:pt x="9009" y="16194"/>
                  </a:lnTo>
                  <a:lnTo>
                    <a:pt x="0" y="27584"/>
                  </a:lnTo>
                  <a:lnTo>
                    <a:pt x="19900" y="39128"/>
                  </a:lnTo>
                  <a:lnTo>
                    <a:pt x="22796" y="33883"/>
                  </a:lnTo>
                  <a:lnTo>
                    <a:pt x="26923" y="29794"/>
                  </a:lnTo>
                  <a:lnTo>
                    <a:pt x="37630" y="23888"/>
                  </a:lnTo>
                  <a:lnTo>
                    <a:pt x="43586" y="22402"/>
                  </a:lnTo>
                  <a:lnTo>
                    <a:pt x="97822" y="22402"/>
                  </a:lnTo>
                  <a:lnTo>
                    <a:pt x="93814" y="17475"/>
                  </a:lnTo>
                  <a:lnTo>
                    <a:pt x="84628" y="9831"/>
                  </a:lnTo>
                  <a:lnTo>
                    <a:pt x="74290" y="4370"/>
                  </a:lnTo>
                  <a:lnTo>
                    <a:pt x="62802" y="1092"/>
                  </a:lnTo>
                  <a:lnTo>
                    <a:pt x="50164" y="0"/>
                  </a:lnTo>
                  <a:close/>
                </a:path>
              </a:pathLst>
            </a:custGeom>
            <a:solidFill>
              <a:srgbClr val="17B9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180636" y="7441353"/>
              <a:ext cx="893800" cy="198446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3195248" y="4225129"/>
              <a:ext cx="2125980" cy="1656080"/>
            </a:xfrm>
            <a:custGeom>
              <a:avLst/>
              <a:gdLst/>
              <a:ahLst/>
              <a:cxnLst/>
              <a:rect l="l" t="t" r="r" b="b"/>
              <a:pathLst>
                <a:path w="2125979" h="1656079">
                  <a:moveTo>
                    <a:pt x="2027301" y="0"/>
                  </a:moveTo>
                  <a:lnTo>
                    <a:pt x="98132" y="0"/>
                  </a:lnTo>
                  <a:lnTo>
                    <a:pt x="59932" y="7712"/>
                  </a:lnTo>
                  <a:lnTo>
                    <a:pt x="28740" y="28744"/>
                  </a:lnTo>
                  <a:lnTo>
                    <a:pt x="7710" y="59937"/>
                  </a:lnTo>
                  <a:lnTo>
                    <a:pt x="0" y="98132"/>
                  </a:lnTo>
                  <a:lnTo>
                    <a:pt x="0" y="1557616"/>
                  </a:lnTo>
                  <a:lnTo>
                    <a:pt x="7710" y="1595819"/>
                  </a:lnTo>
                  <a:lnTo>
                    <a:pt x="28740" y="1627016"/>
                  </a:lnTo>
                  <a:lnTo>
                    <a:pt x="59932" y="1648049"/>
                  </a:lnTo>
                  <a:lnTo>
                    <a:pt x="98132" y="1655762"/>
                  </a:lnTo>
                  <a:lnTo>
                    <a:pt x="2027301" y="1655762"/>
                  </a:lnTo>
                  <a:lnTo>
                    <a:pt x="2065501" y="1648049"/>
                  </a:lnTo>
                  <a:lnTo>
                    <a:pt x="2096693" y="1627016"/>
                  </a:lnTo>
                  <a:lnTo>
                    <a:pt x="2117723" y="1595819"/>
                  </a:lnTo>
                  <a:lnTo>
                    <a:pt x="2125433" y="1557616"/>
                  </a:lnTo>
                  <a:lnTo>
                    <a:pt x="2125433" y="98132"/>
                  </a:lnTo>
                  <a:lnTo>
                    <a:pt x="2117723" y="59937"/>
                  </a:lnTo>
                  <a:lnTo>
                    <a:pt x="2096693" y="28744"/>
                  </a:lnTo>
                  <a:lnTo>
                    <a:pt x="2065501" y="7712"/>
                  </a:lnTo>
                  <a:lnTo>
                    <a:pt x="2027301" y="0"/>
                  </a:lnTo>
                  <a:close/>
                </a:path>
              </a:pathLst>
            </a:custGeom>
            <a:solidFill>
              <a:srgbClr val="002436">
                <a:alpha val="6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3314039" y="4379875"/>
              <a:ext cx="1652270" cy="173990"/>
            </a:xfrm>
            <a:custGeom>
              <a:avLst/>
              <a:gdLst/>
              <a:ahLst/>
              <a:cxnLst/>
              <a:rect l="l" t="t" r="r" b="b"/>
              <a:pathLst>
                <a:path w="1652270" h="173989">
                  <a:moveTo>
                    <a:pt x="1603997" y="38049"/>
                  </a:moveTo>
                  <a:lnTo>
                    <a:pt x="1567853" y="52412"/>
                  </a:lnTo>
                  <a:lnTo>
                    <a:pt x="1553781" y="88277"/>
                  </a:lnTo>
                  <a:lnTo>
                    <a:pt x="1554672" y="98660"/>
                  </a:lnTo>
                  <a:lnTo>
                    <a:pt x="1575761" y="130474"/>
                  </a:lnTo>
                  <a:lnTo>
                    <a:pt x="1605902" y="138506"/>
                  </a:lnTo>
                  <a:lnTo>
                    <a:pt x="1618767" y="137234"/>
                  </a:lnTo>
                  <a:lnTo>
                    <a:pt x="1629970" y="133418"/>
                  </a:lnTo>
                  <a:lnTo>
                    <a:pt x="1639508" y="127056"/>
                  </a:lnTo>
                  <a:lnTo>
                    <a:pt x="1647380" y="118148"/>
                  </a:lnTo>
                  <a:lnTo>
                    <a:pt x="1644079" y="116243"/>
                  </a:lnTo>
                  <a:lnTo>
                    <a:pt x="1606283" y="116243"/>
                  </a:lnTo>
                  <a:lnTo>
                    <a:pt x="1596405" y="115126"/>
                  </a:lnTo>
                  <a:lnTo>
                    <a:pt x="1588642" y="111774"/>
                  </a:lnTo>
                  <a:lnTo>
                    <a:pt x="1582994" y="106186"/>
                  </a:lnTo>
                  <a:lnTo>
                    <a:pt x="1579460" y="98361"/>
                  </a:lnTo>
                  <a:lnTo>
                    <a:pt x="1651190" y="98361"/>
                  </a:lnTo>
                  <a:lnTo>
                    <a:pt x="1651812" y="94818"/>
                  </a:lnTo>
                  <a:lnTo>
                    <a:pt x="1652130" y="91452"/>
                  </a:lnTo>
                  <a:lnTo>
                    <a:pt x="1652130" y="88277"/>
                  </a:lnTo>
                  <a:lnTo>
                    <a:pt x="1651386" y="79336"/>
                  </a:lnTo>
                  <a:lnTo>
                    <a:pt x="1579079" y="79336"/>
                  </a:lnTo>
                  <a:lnTo>
                    <a:pt x="1580476" y="73253"/>
                  </a:lnTo>
                  <a:lnTo>
                    <a:pt x="1583334" y="68529"/>
                  </a:lnTo>
                  <a:lnTo>
                    <a:pt x="1591957" y="61798"/>
                  </a:lnTo>
                  <a:lnTo>
                    <a:pt x="1597405" y="60121"/>
                  </a:lnTo>
                  <a:lnTo>
                    <a:pt x="1644440" y="60121"/>
                  </a:lnTo>
                  <a:lnTo>
                    <a:pt x="1638528" y="52514"/>
                  </a:lnTo>
                  <a:lnTo>
                    <a:pt x="1631270" y="46187"/>
                  </a:lnTo>
                  <a:lnTo>
                    <a:pt x="1623096" y="41667"/>
                  </a:lnTo>
                  <a:lnTo>
                    <a:pt x="1614005" y="38953"/>
                  </a:lnTo>
                  <a:lnTo>
                    <a:pt x="1603997" y="38049"/>
                  </a:lnTo>
                  <a:close/>
                </a:path>
                <a:path w="1652270" h="173989">
                  <a:moveTo>
                    <a:pt x="1627593" y="106730"/>
                  </a:moveTo>
                  <a:lnTo>
                    <a:pt x="1622767" y="113080"/>
                  </a:lnTo>
                  <a:lnTo>
                    <a:pt x="1615668" y="116243"/>
                  </a:lnTo>
                  <a:lnTo>
                    <a:pt x="1644079" y="116243"/>
                  </a:lnTo>
                  <a:lnTo>
                    <a:pt x="1627593" y="106730"/>
                  </a:lnTo>
                  <a:close/>
                </a:path>
                <a:path w="1652270" h="173989">
                  <a:moveTo>
                    <a:pt x="1644440" y="60121"/>
                  </a:moveTo>
                  <a:lnTo>
                    <a:pt x="1609585" y="60121"/>
                  </a:lnTo>
                  <a:lnTo>
                    <a:pt x="1614563" y="61709"/>
                  </a:lnTo>
                  <a:lnTo>
                    <a:pt x="1623314" y="68046"/>
                  </a:lnTo>
                  <a:lnTo>
                    <a:pt x="1626196" y="72872"/>
                  </a:lnTo>
                  <a:lnTo>
                    <a:pt x="1627593" y="79336"/>
                  </a:lnTo>
                  <a:lnTo>
                    <a:pt x="1651386" y="79336"/>
                  </a:lnTo>
                  <a:lnTo>
                    <a:pt x="1651280" y="78055"/>
                  </a:lnTo>
                  <a:lnTo>
                    <a:pt x="1648729" y="68686"/>
                  </a:lnTo>
                  <a:lnTo>
                    <a:pt x="1644440" y="60121"/>
                  </a:lnTo>
                  <a:close/>
                </a:path>
                <a:path w="1652270" h="173989">
                  <a:moveTo>
                    <a:pt x="1473301" y="40716"/>
                  </a:moveTo>
                  <a:lnTo>
                    <a:pt x="1449323" y="40716"/>
                  </a:lnTo>
                  <a:lnTo>
                    <a:pt x="1449323" y="135839"/>
                  </a:lnTo>
                  <a:lnTo>
                    <a:pt x="1467599" y="135839"/>
                  </a:lnTo>
                  <a:lnTo>
                    <a:pt x="1501605" y="94742"/>
                  </a:lnTo>
                  <a:lnTo>
                    <a:pt x="1473301" y="94742"/>
                  </a:lnTo>
                  <a:lnTo>
                    <a:pt x="1473301" y="40716"/>
                  </a:lnTo>
                  <a:close/>
                </a:path>
                <a:path w="1652270" h="173989">
                  <a:moveTo>
                    <a:pt x="1536280" y="81813"/>
                  </a:moveTo>
                  <a:lnTo>
                    <a:pt x="1512303" y="81813"/>
                  </a:lnTo>
                  <a:lnTo>
                    <a:pt x="1512303" y="135839"/>
                  </a:lnTo>
                  <a:lnTo>
                    <a:pt x="1536280" y="135839"/>
                  </a:lnTo>
                  <a:lnTo>
                    <a:pt x="1536280" y="81813"/>
                  </a:lnTo>
                  <a:close/>
                </a:path>
                <a:path w="1652270" h="173989">
                  <a:moveTo>
                    <a:pt x="1536280" y="40716"/>
                  </a:moveTo>
                  <a:lnTo>
                    <a:pt x="1518005" y="40716"/>
                  </a:lnTo>
                  <a:lnTo>
                    <a:pt x="1473301" y="94742"/>
                  </a:lnTo>
                  <a:lnTo>
                    <a:pt x="1501605" y="94742"/>
                  </a:lnTo>
                  <a:lnTo>
                    <a:pt x="1512303" y="81813"/>
                  </a:lnTo>
                  <a:lnTo>
                    <a:pt x="1536280" y="81813"/>
                  </a:lnTo>
                  <a:lnTo>
                    <a:pt x="1536280" y="40716"/>
                  </a:lnTo>
                  <a:close/>
                </a:path>
                <a:path w="1652270" h="173989">
                  <a:moveTo>
                    <a:pt x="1364475" y="40716"/>
                  </a:moveTo>
                  <a:lnTo>
                    <a:pt x="1339938" y="40716"/>
                  </a:lnTo>
                  <a:lnTo>
                    <a:pt x="1339938" y="135839"/>
                  </a:lnTo>
                  <a:lnTo>
                    <a:pt x="1364475" y="135839"/>
                  </a:lnTo>
                  <a:lnTo>
                    <a:pt x="1364475" y="99695"/>
                  </a:lnTo>
                  <a:lnTo>
                    <a:pt x="1426883" y="99695"/>
                  </a:lnTo>
                  <a:lnTo>
                    <a:pt x="1426883" y="76669"/>
                  </a:lnTo>
                  <a:lnTo>
                    <a:pt x="1364475" y="76669"/>
                  </a:lnTo>
                  <a:lnTo>
                    <a:pt x="1364475" y="40716"/>
                  </a:lnTo>
                  <a:close/>
                </a:path>
                <a:path w="1652270" h="173989">
                  <a:moveTo>
                    <a:pt x="1426883" y="99695"/>
                  </a:moveTo>
                  <a:lnTo>
                    <a:pt x="1402333" y="99695"/>
                  </a:lnTo>
                  <a:lnTo>
                    <a:pt x="1402333" y="135839"/>
                  </a:lnTo>
                  <a:lnTo>
                    <a:pt x="1426883" y="135839"/>
                  </a:lnTo>
                  <a:lnTo>
                    <a:pt x="1426883" y="99695"/>
                  </a:lnTo>
                  <a:close/>
                </a:path>
                <a:path w="1652270" h="173989">
                  <a:moveTo>
                    <a:pt x="1426883" y="40716"/>
                  </a:moveTo>
                  <a:lnTo>
                    <a:pt x="1402333" y="40716"/>
                  </a:lnTo>
                  <a:lnTo>
                    <a:pt x="1402333" y="76669"/>
                  </a:lnTo>
                  <a:lnTo>
                    <a:pt x="1426883" y="76669"/>
                  </a:lnTo>
                  <a:lnTo>
                    <a:pt x="1426883" y="40716"/>
                  </a:lnTo>
                  <a:close/>
                </a:path>
                <a:path w="1652270" h="173989">
                  <a:moveTo>
                    <a:pt x="1274686" y="38049"/>
                  </a:moveTo>
                  <a:lnTo>
                    <a:pt x="1238529" y="52412"/>
                  </a:lnTo>
                  <a:lnTo>
                    <a:pt x="1224457" y="88277"/>
                  </a:lnTo>
                  <a:lnTo>
                    <a:pt x="1225348" y="98660"/>
                  </a:lnTo>
                  <a:lnTo>
                    <a:pt x="1246437" y="130474"/>
                  </a:lnTo>
                  <a:lnTo>
                    <a:pt x="1276591" y="138506"/>
                  </a:lnTo>
                  <a:lnTo>
                    <a:pt x="1289455" y="137234"/>
                  </a:lnTo>
                  <a:lnTo>
                    <a:pt x="1300653" y="133418"/>
                  </a:lnTo>
                  <a:lnTo>
                    <a:pt x="1310186" y="127056"/>
                  </a:lnTo>
                  <a:lnTo>
                    <a:pt x="1318056" y="118148"/>
                  </a:lnTo>
                  <a:lnTo>
                    <a:pt x="1314755" y="116243"/>
                  </a:lnTo>
                  <a:lnTo>
                    <a:pt x="1276959" y="116243"/>
                  </a:lnTo>
                  <a:lnTo>
                    <a:pt x="1267082" y="115126"/>
                  </a:lnTo>
                  <a:lnTo>
                    <a:pt x="1259319" y="111774"/>
                  </a:lnTo>
                  <a:lnTo>
                    <a:pt x="1253670" y="106186"/>
                  </a:lnTo>
                  <a:lnTo>
                    <a:pt x="1250137" y="98361"/>
                  </a:lnTo>
                  <a:lnTo>
                    <a:pt x="1321866" y="98361"/>
                  </a:lnTo>
                  <a:lnTo>
                    <a:pt x="1322501" y="94818"/>
                  </a:lnTo>
                  <a:lnTo>
                    <a:pt x="1322819" y="91452"/>
                  </a:lnTo>
                  <a:lnTo>
                    <a:pt x="1322819" y="88277"/>
                  </a:lnTo>
                  <a:lnTo>
                    <a:pt x="1322075" y="79336"/>
                  </a:lnTo>
                  <a:lnTo>
                    <a:pt x="1249756" y="79336"/>
                  </a:lnTo>
                  <a:lnTo>
                    <a:pt x="1251153" y="73253"/>
                  </a:lnTo>
                  <a:lnTo>
                    <a:pt x="1254010" y="68529"/>
                  </a:lnTo>
                  <a:lnTo>
                    <a:pt x="1262633" y="61798"/>
                  </a:lnTo>
                  <a:lnTo>
                    <a:pt x="1268082" y="60121"/>
                  </a:lnTo>
                  <a:lnTo>
                    <a:pt x="1315129" y="60121"/>
                  </a:lnTo>
                  <a:lnTo>
                    <a:pt x="1309217" y="52514"/>
                  </a:lnTo>
                  <a:lnTo>
                    <a:pt x="1301952" y="46187"/>
                  </a:lnTo>
                  <a:lnTo>
                    <a:pt x="1293775" y="41667"/>
                  </a:lnTo>
                  <a:lnTo>
                    <a:pt x="1284687" y="38953"/>
                  </a:lnTo>
                  <a:lnTo>
                    <a:pt x="1274686" y="38049"/>
                  </a:lnTo>
                  <a:close/>
                </a:path>
                <a:path w="1652270" h="173989">
                  <a:moveTo>
                    <a:pt x="1298270" y="106730"/>
                  </a:moveTo>
                  <a:lnTo>
                    <a:pt x="1293456" y="113080"/>
                  </a:lnTo>
                  <a:lnTo>
                    <a:pt x="1286344" y="116243"/>
                  </a:lnTo>
                  <a:lnTo>
                    <a:pt x="1314755" y="116243"/>
                  </a:lnTo>
                  <a:lnTo>
                    <a:pt x="1298270" y="106730"/>
                  </a:lnTo>
                  <a:close/>
                </a:path>
                <a:path w="1652270" h="173989">
                  <a:moveTo>
                    <a:pt x="1315129" y="60121"/>
                  </a:moveTo>
                  <a:lnTo>
                    <a:pt x="1280261" y="60121"/>
                  </a:lnTo>
                  <a:lnTo>
                    <a:pt x="1285239" y="61709"/>
                  </a:lnTo>
                  <a:lnTo>
                    <a:pt x="1293990" y="68046"/>
                  </a:lnTo>
                  <a:lnTo>
                    <a:pt x="1296873" y="72872"/>
                  </a:lnTo>
                  <a:lnTo>
                    <a:pt x="1298270" y="79336"/>
                  </a:lnTo>
                  <a:lnTo>
                    <a:pt x="1322075" y="79336"/>
                  </a:lnTo>
                  <a:lnTo>
                    <a:pt x="1321969" y="78055"/>
                  </a:lnTo>
                  <a:lnTo>
                    <a:pt x="1319418" y="68686"/>
                  </a:lnTo>
                  <a:lnTo>
                    <a:pt x="1315129" y="60121"/>
                  </a:lnTo>
                  <a:close/>
                </a:path>
                <a:path w="1652270" h="173989">
                  <a:moveTo>
                    <a:pt x="1144549" y="40716"/>
                  </a:moveTo>
                  <a:lnTo>
                    <a:pt x="1120013" y="40716"/>
                  </a:lnTo>
                  <a:lnTo>
                    <a:pt x="1120013" y="135839"/>
                  </a:lnTo>
                  <a:lnTo>
                    <a:pt x="1144549" y="135839"/>
                  </a:lnTo>
                  <a:lnTo>
                    <a:pt x="1144549" y="99695"/>
                  </a:lnTo>
                  <a:lnTo>
                    <a:pt x="1206957" y="99695"/>
                  </a:lnTo>
                  <a:lnTo>
                    <a:pt x="1206957" y="76669"/>
                  </a:lnTo>
                  <a:lnTo>
                    <a:pt x="1144549" y="76669"/>
                  </a:lnTo>
                  <a:lnTo>
                    <a:pt x="1144549" y="40716"/>
                  </a:lnTo>
                  <a:close/>
                </a:path>
                <a:path w="1652270" h="173989">
                  <a:moveTo>
                    <a:pt x="1206957" y="99695"/>
                  </a:moveTo>
                  <a:lnTo>
                    <a:pt x="1182408" y="99695"/>
                  </a:lnTo>
                  <a:lnTo>
                    <a:pt x="1182408" y="135839"/>
                  </a:lnTo>
                  <a:lnTo>
                    <a:pt x="1206957" y="135839"/>
                  </a:lnTo>
                  <a:lnTo>
                    <a:pt x="1206957" y="99695"/>
                  </a:lnTo>
                  <a:close/>
                </a:path>
                <a:path w="1652270" h="173989">
                  <a:moveTo>
                    <a:pt x="1206957" y="40716"/>
                  </a:moveTo>
                  <a:lnTo>
                    <a:pt x="1182408" y="40716"/>
                  </a:lnTo>
                  <a:lnTo>
                    <a:pt x="1182408" y="76669"/>
                  </a:lnTo>
                  <a:lnTo>
                    <a:pt x="1206957" y="76669"/>
                  </a:lnTo>
                  <a:lnTo>
                    <a:pt x="1206957" y="40716"/>
                  </a:lnTo>
                  <a:close/>
                </a:path>
                <a:path w="1652270" h="173989">
                  <a:moveTo>
                    <a:pt x="1042200" y="38049"/>
                  </a:moveTo>
                  <a:lnTo>
                    <a:pt x="1003615" y="60292"/>
                  </a:lnTo>
                  <a:lnTo>
                    <a:pt x="995959" y="88277"/>
                  </a:lnTo>
                  <a:lnTo>
                    <a:pt x="996809" y="98429"/>
                  </a:lnTo>
                  <a:lnTo>
                    <a:pt x="1024524" y="134867"/>
                  </a:lnTo>
                  <a:lnTo>
                    <a:pt x="1042200" y="138506"/>
                  </a:lnTo>
                  <a:lnTo>
                    <a:pt x="1051624" y="137637"/>
                  </a:lnTo>
                  <a:lnTo>
                    <a:pt x="1059934" y="135031"/>
                  </a:lnTo>
                  <a:lnTo>
                    <a:pt x="1067126" y="130689"/>
                  </a:lnTo>
                  <a:lnTo>
                    <a:pt x="1073200" y="124612"/>
                  </a:lnTo>
                  <a:lnTo>
                    <a:pt x="1097749" y="124612"/>
                  </a:lnTo>
                  <a:lnTo>
                    <a:pt x="1097749" y="115100"/>
                  </a:lnTo>
                  <a:lnTo>
                    <a:pt x="1039152" y="115100"/>
                  </a:lnTo>
                  <a:lnTo>
                    <a:pt x="1032878" y="112598"/>
                  </a:lnTo>
                  <a:lnTo>
                    <a:pt x="1022984" y="102577"/>
                  </a:lnTo>
                  <a:lnTo>
                    <a:pt x="1020508" y="96139"/>
                  </a:lnTo>
                  <a:lnTo>
                    <a:pt x="1020508" y="80416"/>
                  </a:lnTo>
                  <a:lnTo>
                    <a:pt x="1022984" y="73977"/>
                  </a:lnTo>
                  <a:lnTo>
                    <a:pt x="1032878" y="63957"/>
                  </a:lnTo>
                  <a:lnTo>
                    <a:pt x="1039152" y="61455"/>
                  </a:lnTo>
                  <a:lnTo>
                    <a:pt x="1097749" y="61455"/>
                  </a:lnTo>
                  <a:lnTo>
                    <a:pt x="1097749" y="51943"/>
                  </a:lnTo>
                  <a:lnTo>
                    <a:pt x="1073200" y="51943"/>
                  </a:lnTo>
                  <a:lnTo>
                    <a:pt x="1067126" y="45866"/>
                  </a:lnTo>
                  <a:lnTo>
                    <a:pt x="1059934" y="41524"/>
                  </a:lnTo>
                  <a:lnTo>
                    <a:pt x="1051624" y="38918"/>
                  </a:lnTo>
                  <a:lnTo>
                    <a:pt x="1042200" y="38049"/>
                  </a:lnTo>
                  <a:close/>
                </a:path>
                <a:path w="1652270" h="173989">
                  <a:moveTo>
                    <a:pt x="1097749" y="124612"/>
                  </a:moveTo>
                  <a:lnTo>
                    <a:pt x="1073200" y="124612"/>
                  </a:lnTo>
                  <a:lnTo>
                    <a:pt x="1073200" y="135839"/>
                  </a:lnTo>
                  <a:lnTo>
                    <a:pt x="1097749" y="135839"/>
                  </a:lnTo>
                  <a:lnTo>
                    <a:pt x="1097749" y="124612"/>
                  </a:lnTo>
                  <a:close/>
                </a:path>
                <a:path w="1652270" h="173989">
                  <a:moveTo>
                    <a:pt x="1097749" y="61455"/>
                  </a:moveTo>
                  <a:lnTo>
                    <a:pt x="1054366" y="61455"/>
                  </a:lnTo>
                  <a:lnTo>
                    <a:pt x="1060678" y="63957"/>
                  </a:lnTo>
                  <a:lnTo>
                    <a:pt x="1070698" y="73977"/>
                  </a:lnTo>
                  <a:lnTo>
                    <a:pt x="1073200" y="80416"/>
                  </a:lnTo>
                  <a:lnTo>
                    <a:pt x="1073200" y="96139"/>
                  </a:lnTo>
                  <a:lnTo>
                    <a:pt x="1070698" y="102577"/>
                  </a:lnTo>
                  <a:lnTo>
                    <a:pt x="1060678" y="112598"/>
                  </a:lnTo>
                  <a:lnTo>
                    <a:pt x="1054366" y="115100"/>
                  </a:lnTo>
                  <a:lnTo>
                    <a:pt x="1097749" y="115100"/>
                  </a:lnTo>
                  <a:lnTo>
                    <a:pt x="1097749" y="61455"/>
                  </a:lnTo>
                  <a:close/>
                </a:path>
                <a:path w="1652270" h="173989">
                  <a:moveTo>
                    <a:pt x="1097749" y="40716"/>
                  </a:moveTo>
                  <a:lnTo>
                    <a:pt x="1073200" y="40716"/>
                  </a:lnTo>
                  <a:lnTo>
                    <a:pt x="1073200" y="51943"/>
                  </a:lnTo>
                  <a:lnTo>
                    <a:pt x="1097749" y="51943"/>
                  </a:lnTo>
                  <a:lnTo>
                    <a:pt x="1097749" y="40716"/>
                  </a:lnTo>
                  <a:close/>
                </a:path>
                <a:path w="1652270" h="173989">
                  <a:moveTo>
                    <a:pt x="906360" y="40716"/>
                  </a:moveTo>
                  <a:lnTo>
                    <a:pt x="881811" y="40716"/>
                  </a:lnTo>
                  <a:lnTo>
                    <a:pt x="881811" y="173888"/>
                  </a:lnTo>
                  <a:lnTo>
                    <a:pt x="906360" y="173888"/>
                  </a:lnTo>
                  <a:lnTo>
                    <a:pt x="906360" y="124612"/>
                  </a:lnTo>
                  <a:lnTo>
                    <a:pt x="969258" y="124612"/>
                  </a:lnTo>
                  <a:lnTo>
                    <a:pt x="970000" y="123952"/>
                  </a:lnTo>
                  <a:lnTo>
                    <a:pt x="975945" y="116265"/>
                  </a:lnTo>
                  <a:lnTo>
                    <a:pt x="976528" y="115100"/>
                  </a:lnTo>
                  <a:lnTo>
                    <a:pt x="925004" y="115100"/>
                  </a:lnTo>
                  <a:lnTo>
                    <a:pt x="918717" y="112598"/>
                  </a:lnTo>
                  <a:lnTo>
                    <a:pt x="908824" y="102577"/>
                  </a:lnTo>
                  <a:lnTo>
                    <a:pt x="906360" y="96139"/>
                  </a:lnTo>
                  <a:lnTo>
                    <a:pt x="906360" y="80416"/>
                  </a:lnTo>
                  <a:lnTo>
                    <a:pt x="908824" y="73977"/>
                  </a:lnTo>
                  <a:lnTo>
                    <a:pt x="918717" y="63957"/>
                  </a:lnTo>
                  <a:lnTo>
                    <a:pt x="925004" y="61455"/>
                  </a:lnTo>
                  <a:lnTo>
                    <a:pt x="976527" y="61455"/>
                  </a:lnTo>
                  <a:lnTo>
                    <a:pt x="975945" y="60292"/>
                  </a:lnTo>
                  <a:lnTo>
                    <a:pt x="970000" y="52603"/>
                  </a:lnTo>
                  <a:lnTo>
                    <a:pt x="969258" y="51943"/>
                  </a:lnTo>
                  <a:lnTo>
                    <a:pt x="906360" y="51943"/>
                  </a:lnTo>
                  <a:lnTo>
                    <a:pt x="906360" y="40716"/>
                  </a:lnTo>
                  <a:close/>
                </a:path>
                <a:path w="1652270" h="173989">
                  <a:moveTo>
                    <a:pt x="969258" y="124612"/>
                  </a:moveTo>
                  <a:lnTo>
                    <a:pt x="906360" y="124612"/>
                  </a:lnTo>
                  <a:lnTo>
                    <a:pt x="912351" y="130689"/>
                  </a:lnTo>
                  <a:lnTo>
                    <a:pt x="919484" y="135031"/>
                  </a:lnTo>
                  <a:lnTo>
                    <a:pt x="927758" y="137637"/>
                  </a:lnTo>
                  <a:lnTo>
                    <a:pt x="937171" y="138506"/>
                  </a:lnTo>
                  <a:lnTo>
                    <a:pt x="946429" y="137596"/>
                  </a:lnTo>
                  <a:lnTo>
                    <a:pt x="954986" y="134867"/>
                  </a:lnTo>
                  <a:lnTo>
                    <a:pt x="962842" y="130319"/>
                  </a:lnTo>
                  <a:lnTo>
                    <a:pt x="969258" y="124612"/>
                  </a:lnTo>
                  <a:close/>
                </a:path>
                <a:path w="1652270" h="173989">
                  <a:moveTo>
                    <a:pt x="976527" y="61455"/>
                  </a:moveTo>
                  <a:lnTo>
                    <a:pt x="940219" y="61455"/>
                  </a:lnTo>
                  <a:lnTo>
                    <a:pt x="946530" y="63957"/>
                  </a:lnTo>
                  <a:lnTo>
                    <a:pt x="956551" y="73977"/>
                  </a:lnTo>
                  <a:lnTo>
                    <a:pt x="959053" y="80416"/>
                  </a:lnTo>
                  <a:lnTo>
                    <a:pt x="959053" y="96139"/>
                  </a:lnTo>
                  <a:lnTo>
                    <a:pt x="956551" y="102577"/>
                  </a:lnTo>
                  <a:lnTo>
                    <a:pt x="946530" y="112598"/>
                  </a:lnTo>
                  <a:lnTo>
                    <a:pt x="940219" y="115100"/>
                  </a:lnTo>
                  <a:lnTo>
                    <a:pt x="976528" y="115100"/>
                  </a:lnTo>
                  <a:lnTo>
                    <a:pt x="980197" y="107757"/>
                  </a:lnTo>
                  <a:lnTo>
                    <a:pt x="982750" y="98429"/>
                  </a:lnTo>
                  <a:lnTo>
                    <a:pt x="983602" y="88277"/>
                  </a:lnTo>
                  <a:lnTo>
                    <a:pt x="982750" y="78131"/>
                  </a:lnTo>
                  <a:lnTo>
                    <a:pt x="980197" y="68802"/>
                  </a:lnTo>
                  <a:lnTo>
                    <a:pt x="976527" y="61455"/>
                  </a:lnTo>
                  <a:close/>
                </a:path>
                <a:path w="1652270" h="173989">
                  <a:moveTo>
                    <a:pt x="937171" y="38049"/>
                  </a:moveTo>
                  <a:lnTo>
                    <a:pt x="927758" y="38918"/>
                  </a:lnTo>
                  <a:lnTo>
                    <a:pt x="919484" y="41524"/>
                  </a:lnTo>
                  <a:lnTo>
                    <a:pt x="912351" y="45866"/>
                  </a:lnTo>
                  <a:lnTo>
                    <a:pt x="906360" y="51943"/>
                  </a:lnTo>
                  <a:lnTo>
                    <a:pt x="969258" y="51943"/>
                  </a:lnTo>
                  <a:lnTo>
                    <a:pt x="962842" y="46235"/>
                  </a:lnTo>
                  <a:lnTo>
                    <a:pt x="954986" y="41687"/>
                  </a:lnTo>
                  <a:lnTo>
                    <a:pt x="946429" y="38958"/>
                  </a:lnTo>
                  <a:lnTo>
                    <a:pt x="937171" y="38049"/>
                  </a:lnTo>
                  <a:close/>
                </a:path>
                <a:path w="1652270" h="173989">
                  <a:moveTo>
                    <a:pt x="801535" y="40716"/>
                  </a:moveTo>
                  <a:lnTo>
                    <a:pt x="773175" y="40716"/>
                  </a:lnTo>
                  <a:lnTo>
                    <a:pt x="806475" y="87325"/>
                  </a:lnTo>
                  <a:lnTo>
                    <a:pt x="771664" y="135839"/>
                  </a:lnTo>
                  <a:lnTo>
                    <a:pt x="800011" y="135839"/>
                  </a:lnTo>
                  <a:lnTo>
                    <a:pt x="820750" y="106921"/>
                  </a:lnTo>
                  <a:lnTo>
                    <a:pt x="848969" y="106921"/>
                  </a:lnTo>
                  <a:lnTo>
                    <a:pt x="834821" y="87134"/>
                  </a:lnTo>
                  <a:lnTo>
                    <a:pt x="848879" y="67538"/>
                  </a:lnTo>
                  <a:lnTo>
                    <a:pt x="820750" y="67538"/>
                  </a:lnTo>
                  <a:lnTo>
                    <a:pt x="801535" y="40716"/>
                  </a:lnTo>
                  <a:close/>
                </a:path>
                <a:path w="1652270" h="173989">
                  <a:moveTo>
                    <a:pt x="848969" y="106921"/>
                  </a:moveTo>
                  <a:lnTo>
                    <a:pt x="820750" y="106921"/>
                  </a:lnTo>
                  <a:lnTo>
                    <a:pt x="841286" y="135839"/>
                  </a:lnTo>
                  <a:lnTo>
                    <a:pt x="869645" y="135839"/>
                  </a:lnTo>
                  <a:lnTo>
                    <a:pt x="848969" y="106921"/>
                  </a:lnTo>
                  <a:close/>
                </a:path>
                <a:path w="1652270" h="173989">
                  <a:moveTo>
                    <a:pt x="868121" y="40716"/>
                  </a:moveTo>
                  <a:lnTo>
                    <a:pt x="839965" y="40716"/>
                  </a:lnTo>
                  <a:lnTo>
                    <a:pt x="820750" y="67538"/>
                  </a:lnTo>
                  <a:lnTo>
                    <a:pt x="848879" y="67538"/>
                  </a:lnTo>
                  <a:lnTo>
                    <a:pt x="868121" y="40716"/>
                  </a:lnTo>
                  <a:close/>
                </a:path>
                <a:path w="1652270" h="173989">
                  <a:moveTo>
                    <a:pt x="720864" y="38049"/>
                  </a:moveTo>
                  <a:lnTo>
                    <a:pt x="685190" y="52603"/>
                  </a:lnTo>
                  <a:lnTo>
                    <a:pt x="670636" y="88277"/>
                  </a:lnTo>
                  <a:lnTo>
                    <a:pt x="671545" y="98429"/>
                  </a:lnTo>
                  <a:lnTo>
                    <a:pt x="692877" y="130319"/>
                  </a:lnTo>
                  <a:lnTo>
                    <a:pt x="720864" y="138506"/>
                  </a:lnTo>
                  <a:lnTo>
                    <a:pt x="731021" y="137596"/>
                  </a:lnTo>
                  <a:lnTo>
                    <a:pt x="763038" y="116265"/>
                  </a:lnTo>
                  <a:lnTo>
                    <a:pt x="763972" y="114528"/>
                  </a:lnTo>
                  <a:lnTo>
                    <a:pt x="713511" y="114528"/>
                  </a:lnTo>
                  <a:lnTo>
                    <a:pt x="707389" y="112064"/>
                  </a:lnTo>
                  <a:lnTo>
                    <a:pt x="697623" y="102171"/>
                  </a:lnTo>
                  <a:lnTo>
                    <a:pt x="695185" y="95885"/>
                  </a:lnTo>
                  <a:lnTo>
                    <a:pt x="695185" y="80670"/>
                  </a:lnTo>
                  <a:lnTo>
                    <a:pt x="697623" y="74396"/>
                  </a:lnTo>
                  <a:lnTo>
                    <a:pt x="707389" y="64503"/>
                  </a:lnTo>
                  <a:lnTo>
                    <a:pt x="713511" y="62026"/>
                  </a:lnTo>
                  <a:lnTo>
                    <a:pt x="763971" y="62026"/>
                  </a:lnTo>
                  <a:lnTo>
                    <a:pt x="763038" y="60292"/>
                  </a:lnTo>
                  <a:lnTo>
                    <a:pt x="756627" y="52603"/>
                  </a:lnTo>
                  <a:lnTo>
                    <a:pt x="748900" y="46235"/>
                  </a:lnTo>
                  <a:lnTo>
                    <a:pt x="740365" y="41687"/>
                  </a:lnTo>
                  <a:lnTo>
                    <a:pt x="731021" y="38958"/>
                  </a:lnTo>
                  <a:lnTo>
                    <a:pt x="720864" y="38049"/>
                  </a:lnTo>
                  <a:close/>
                </a:path>
                <a:path w="1652270" h="173989">
                  <a:moveTo>
                    <a:pt x="763971" y="62026"/>
                  </a:moveTo>
                  <a:lnTo>
                    <a:pt x="728217" y="62026"/>
                  </a:lnTo>
                  <a:lnTo>
                    <a:pt x="734377" y="64503"/>
                  </a:lnTo>
                  <a:lnTo>
                    <a:pt x="744270" y="74396"/>
                  </a:lnTo>
                  <a:lnTo>
                    <a:pt x="746734" y="80670"/>
                  </a:lnTo>
                  <a:lnTo>
                    <a:pt x="746734" y="95885"/>
                  </a:lnTo>
                  <a:lnTo>
                    <a:pt x="744270" y="102171"/>
                  </a:lnTo>
                  <a:lnTo>
                    <a:pt x="734377" y="112064"/>
                  </a:lnTo>
                  <a:lnTo>
                    <a:pt x="728217" y="114528"/>
                  </a:lnTo>
                  <a:lnTo>
                    <a:pt x="763972" y="114528"/>
                  </a:lnTo>
                  <a:lnTo>
                    <a:pt x="767618" y="107757"/>
                  </a:lnTo>
                  <a:lnTo>
                    <a:pt x="770367" y="98429"/>
                  </a:lnTo>
                  <a:lnTo>
                    <a:pt x="771283" y="88277"/>
                  </a:lnTo>
                  <a:lnTo>
                    <a:pt x="770367" y="78131"/>
                  </a:lnTo>
                  <a:lnTo>
                    <a:pt x="767618" y="68802"/>
                  </a:lnTo>
                  <a:lnTo>
                    <a:pt x="763971" y="62026"/>
                  </a:lnTo>
                  <a:close/>
                </a:path>
                <a:path w="1652270" h="173989">
                  <a:moveTo>
                    <a:pt x="607860" y="38049"/>
                  </a:moveTo>
                  <a:lnTo>
                    <a:pt x="572185" y="52603"/>
                  </a:lnTo>
                  <a:lnTo>
                    <a:pt x="557631" y="88277"/>
                  </a:lnTo>
                  <a:lnTo>
                    <a:pt x="558541" y="98429"/>
                  </a:lnTo>
                  <a:lnTo>
                    <a:pt x="579872" y="130319"/>
                  </a:lnTo>
                  <a:lnTo>
                    <a:pt x="607860" y="138506"/>
                  </a:lnTo>
                  <a:lnTo>
                    <a:pt x="618011" y="137596"/>
                  </a:lnTo>
                  <a:lnTo>
                    <a:pt x="650033" y="116265"/>
                  </a:lnTo>
                  <a:lnTo>
                    <a:pt x="650968" y="114528"/>
                  </a:lnTo>
                  <a:lnTo>
                    <a:pt x="600506" y="114528"/>
                  </a:lnTo>
                  <a:lnTo>
                    <a:pt x="594385" y="112064"/>
                  </a:lnTo>
                  <a:lnTo>
                    <a:pt x="584619" y="102171"/>
                  </a:lnTo>
                  <a:lnTo>
                    <a:pt x="582167" y="95885"/>
                  </a:lnTo>
                  <a:lnTo>
                    <a:pt x="582167" y="80670"/>
                  </a:lnTo>
                  <a:lnTo>
                    <a:pt x="584619" y="74396"/>
                  </a:lnTo>
                  <a:lnTo>
                    <a:pt x="594385" y="64503"/>
                  </a:lnTo>
                  <a:lnTo>
                    <a:pt x="600506" y="62026"/>
                  </a:lnTo>
                  <a:lnTo>
                    <a:pt x="650967" y="62026"/>
                  </a:lnTo>
                  <a:lnTo>
                    <a:pt x="650033" y="60292"/>
                  </a:lnTo>
                  <a:lnTo>
                    <a:pt x="643623" y="52603"/>
                  </a:lnTo>
                  <a:lnTo>
                    <a:pt x="635893" y="46235"/>
                  </a:lnTo>
                  <a:lnTo>
                    <a:pt x="627356" y="41687"/>
                  </a:lnTo>
                  <a:lnTo>
                    <a:pt x="618011" y="38958"/>
                  </a:lnTo>
                  <a:lnTo>
                    <a:pt x="607860" y="38049"/>
                  </a:lnTo>
                  <a:close/>
                </a:path>
                <a:path w="1652270" h="173989">
                  <a:moveTo>
                    <a:pt x="650967" y="62026"/>
                  </a:moveTo>
                  <a:lnTo>
                    <a:pt x="615213" y="62026"/>
                  </a:lnTo>
                  <a:lnTo>
                    <a:pt x="621360" y="64503"/>
                  </a:lnTo>
                  <a:lnTo>
                    <a:pt x="631253" y="74396"/>
                  </a:lnTo>
                  <a:lnTo>
                    <a:pt x="633729" y="80670"/>
                  </a:lnTo>
                  <a:lnTo>
                    <a:pt x="633729" y="95885"/>
                  </a:lnTo>
                  <a:lnTo>
                    <a:pt x="631253" y="102171"/>
                  </a:lnTo>
                  <a:lnTo>
                    <a:pt x="621360" y="112064"/>
                  </a:lnTo>
                  <a:lnTo>
                    <a:pt x="615213" y="114528"/>
                  </a:lnTo>
                  <a:lnTo>
                    <a:pt x="650968" y="114528"/>
                  </a:lnTo>
                  <a:lnTo>
                    <a:pt x="654613" y="107757"/>
                  </a:lnTo>
                  <a:lnTo>
                    <a:pt x="657362" y="98429"/>
                  </a:lnTo>
                  <a:lnTo>
                    <a:pt x="658279" y="88277"/>
                  </a:lnTo>
                  <a:lnTo>
                    <a:pt x="657362" y="78131"/>
                  </a:lnTo>
                  <a:lnTo>
                    <a:pt x="654613" y="68802"/>
                  </a:lnTo>
                  <a:lnTo>
                    <a:pt x="650967" y="62026"/>
                  </a:lnTo>
                  <a:close/>
                </a:path>
                <a:path w="1652270" h="173989">
                  <a:moveTo>
                    <a:pt x="521614" y="40716"/>
                  </a:moveTo>
                  <a:lnTo>
                    <a:pt x="465366" y="40716"/>
                  </a:lnTo>
                  <a:lnTo>
                    <a:pt x="465366" y="135839"/>
                  </a:lnTo>
                  <a:lnTo>
                    <a:pt x="525538" y="135839"/>
                  </a:lnTo>
                  <a:lnTo>
                    <a:pt x="533374" y="133337"/>
                  </a:lnTo>
                  <a:lnTo>
                    <a:pt x="544410" y="123317"/>
                  </a:lnTo>
                  <a:lnTo>
                    <a:pt x="547166" y="116814"/>
                  </a:lnTo>
                  <a:lnTo>
                    <a:pt x="547166" y="115100"/>
                  </a:lnTo>
                  <a:lnTo>
                    <a:pt x="488378" y="115100"/>
                  </a:lnTo>
                  <a:lnTo>
                    <a:pt x="488378" y="97409"/>
                  </a:lnTo>
                  <a:lnTo>
                    <a:pt x="544510" y="97409"/>
                  </a:lnTo>
                  <a:lnTo>
                    <a:pt x="543834" y="95794"/>
                  </a:lnTo>
                  <a:lnTo>
                    <a:pt x="539671" y="90918"/>
                  </a:lnTo>
                  <a:lnTo>
                    <a:pt x="533844" y="87134"/>
                  </a:lnTo>
                  <a:lnTo>
                    <a:pt x="540067" y="82448"/>
                  </a:lnTo>
                  <a:lnTo>
                    <a:pt x="542173" y="78003"/>
                  </a:lnTo>
                  <a:lnTo>
                    <a:pt x="488378" y="78003"/>
                  </a:lnTo>
                  <a:lnTo>
                    <a:pt x="488378" y="60883"/>
                  </a:lnTo>
                  <a:lnTo>
                    <a:pt x="543166" y="60883"/>
                  </a:lnTo>
                  <a:lnTo>
                    <a:pt x="543166" y="59550"/>
                  </a:lnTo>
                  <a:lnTo>
                    <a:pt x="540410" y="53086"/>
                  </a:lnTo>
                  <a:lnTo>
                    <a:pt x="529374" y="43192"/>
                  </a:lnTo>
                  <a:lnTo>
                    <a:pt x="521614" y="40716"/>
                  </a:lnTo>
                  <a:close/>
                </a:path>
                <a:path w="1652270" h="173989">
                  <a:moveTo>
                    <a:pt x="544510" y="97409"/>
                  </a:moveTo>
                  <a:lnTo>
                    <a:pt x="515835" y="97409"/>
                  </a:lnTo>
                  <a:lnTo>
                    <a:pt x="518439" y="98171"/>
                  </a:lnTo>
                  <a:lnTo>
                    <a:pt x="522249" y="101219"/>
                  </a:lnTo>
                  <a:lnTo>
                    <a:pt x="523201" y="103314"/>
                  </a:lnTo>
                  <a:lnTo>
                    <a:pt x="523201" y="112064"/>
                  </a:lnTo>
                  <a:lnTo>
                    <a:pt x="519645" y="115100"/>
                  </a:lnTo>
                  <a:lnTo>
                    <a:pt x="547166" y="115100"/>
                  </a:lnTo>
                  <a:lnTo>
                    <a:pt x="547166" y="108826"/>
                  </a:lnTo>
                  <a:lnTo>
                    <a:pt x="546333" y="101763"/>
                  </a:lnTo>
                  <a:lnTo>
                    <a:pt x="544510" y="97409"/>
                  </a:lnTo>
                  <a:close/>
                </a:path>
                <a:path w="1652270" h="173989">
                  <a:moveTo>
                    <a:pt x="543166" y="60883"/>
                  </a:moveTo>
                  <a:lnTo>
                    <a:pt x="516280" y="60883"/>
                  </a:lnTo>
                  <a:lnTo>
                    <a:pt x="519772" y="63741"/>
                  </a:lnTo>
                  <a:lnTo>
                    <a:pt x="519772" y="75145"/>
                  </a:lnTo>
                  <a:lnTo>
                    <a:pt x="516280" y="78003"/>
                  </a:lnTo>
                  <a:lnTo>
                    <a:pt x="542173" y="78003"/>
                  </a:lnTo>
                  <a:lnTo>
                    <a:pt x="543166" y="75907"/>
                  </a:lnTo>
                  <a:lnTo>
                    <a:pt x="543166" y="60883"/>
                  </a:lnTo>
                  <a:close/>
                </a:path>
                <a:path w="1652270" h="173989">
                  <a:moveTo>
                    <a:pt x="387540" y="38049"/>
                  </a:moveTo>
                  <a:lnTo>
                    <a:pt x="348963" y="60292"/>
                  </a:lnTo>
                  <a:lnTo>
                    <a:pt x="341312" y="88277"/>
                  </a:lnTo>
                  <a:lnTo>
                    <a:pt x="342162" y="98429"/>
                  </a:lnTo>
                  <a:lnTo>
                    <a:pt x="369874" y="134867"/>
                  </a:lnTo>
                  <a:lnTo>
                    <a:pt x="387540" y="138506"/>
                  </a:lnTo>
                  <a:lnTo>
                    <a:pt x="396972" y="137637"/>
                  </a:lnTo>
                  <a:lnTo>
                    <a:pt x="405285" y="135031"/>
                  </a:lnTo>
                  <a:lnTo>
                    <a:pt x="412479" y="130689"/>
                  </a:lnTo>
                  <a:lnTo>
                    <a:pt x="418553" y="124612"/>
                  </a:lnTo>
                  <a:lnTo>
                    <a:pt x="443102" y="124612"/>
                  </a:lnTo>
                  <a:lnTo>
                    <a:pt x="443102" y="115100"/>
                  </a:lnTo>
                  <a:lnTo>
                    <a:pt x="384505" y="115100"/>
                  </a:lnTo>
                  <a:lnTo>
                    <a:pt x="378218" y="112598"/>
                  </a:lnTo>
                  <a:lnTo>
                    <a:pt x="368325" y="102577"/>
                  </a:lnTo>
                  <a:lnTo>
                    <a:pt x="365861" y="96139"/>
                  </a:lnTo>
                  <a:lnTo>
                    <a:pt x="365861" y="80416"/>
                  </a:lnTo>
                  <a:lnTo>
                    <a:pt x="368325" y="73977"/>
                  </a:lnTo>
                  <a:lnTo>
                    <a:pt x="378218" y="63957"/>
                  </a:lnTo>
                  <a:lnTo>
                    <a:pt x="384505" y="61455"/>
                  </a:lnTo>
                  <a:lnTo>
                    <a:pt x="443102" y="61455"/>
                  </a:lnTo>
                  <a:lnTo>
                    <a:pt x="443102" y="51943"/>
                  </a:lnTo>
                  <a:lnTo>
                    <a:pt x="418553" y="51943"/>
                  </a:lnTo>
                  <a:lnTo>
                    <a:pt x="412479" y="45866"/>
                  </a:lnTo>
                  <a:lnTo>
                    <a:pt x="405285" y="41524"/>
                  </a:lnTo>
                  <a:lnTo>
                    <a:pt x="396972" y="38918"/>
                  </a:lnTo>
                  <a:lnTo>
                    <a:pt x="387540" y="38049"/>
                  </a:lnTo>
                  <a:close/>
                </a:path>
                <a:path w="1652270" h="173989">
                  <a:moveTo>
                    <a:pt x="443102" y="124612"/>
                  </a:moveTo>
                  <a:lnTo>
                    <a:pt x="418553" y="124612"/>
                  </a:lnTo>
                  <a:lnTo>
                    <a:pt x="418553" y="135839"/>
                  </a:lnTo>
                  <a:lnTo>
                    <a:pt x="443102" y="135839"/>
                  </a:lnTo>
                  <a:lnTo>
                    <a:pt x="443102" y="124612"/>
                  </a:lnTo>
                  <a:close/>
                </a:path>
                <a:path w="1652270" h="173989">
                  <a:moveTo>
                    <a:pt x="443102" y="61455"/>
                  </a:moveTo>
                  <a:lnTo>
                    <a:pt x="399719" y="61455"/>
                  </a:lnTo>
                  <a:lnTo>
                    <a:pt x="406031" y="63957"/>
                  </a:lnTo>
                  <a:lnTo>
                    <a:pt x="416051" y="73977"/>
                  </a:lnTo>
                  <a:lnTo>
                    <a:pt x="418553" y="80416"/>
                  </a:lnTo>
                  <a:lnTo>
                    <a:pt x="418553" y="96139"/>
                  </a:lnTo>
                  <a:lnTo>
                    <a:pt x="416051" y="102577"/>
                  </a:lnTo>
                  <a:lnTo>
                    <a:pt x="406031" y="112598"/>
                  </a:lnTo>
                  <a:lnTo>
                    <a:pt x="399719" y="115100"/>
                  </a:lnTo>
                  <a:lnTo>
                    <a:pt x="443102" y="115100"/>
                  </a:lnTo>
                  <a:lnTo>
                    <a:pt x="443102" y="61455"/>
                  </a:lnTo>
                  <a:close/>
                </a:path>
                <a:path w="1652270" h="173989">
                  <a:moveTo>
                    <a:pt x="443102" y="40716"/>
                  </a:moveTo>
                  <a:lnTo>
                    <a:pt x="418553" y="40716"/>
                  </a:lnTo>
                  <a:lnTo>
                    <a:pt x="418553" y="51943"/>
                  </a:lnTo>
                  <a:lnTo>
                    <a:pt x="443102" y="51943"/>
                  </a:lnTo>
                  <a:lnTo>
                    <a:pt x="443102" y="40716"/>
                  </a:lnTo>
                  <a:close/>
                </a:path>
                <a:path w="1652270" h="173989">
                  <a:moveTo>
                    <a:pt x="251701" y="40716"/>
                  </a:moveTo>
                  <a:lnTo>
                    <a:pt x="227164" y="40716"/>
                  </a:lnTo>
                  <a:lnTo>
                    <a:pt x="227164" y="173888"/>
                  </a:lnTo>
                  <a:lnTo>
                    <a:pt x="251701" y="173888"/>
                  </a:lnTo>
                  <a:lnTo>
                    <a:pt x="251701" y="124612"/>
                  </a:lnTo>
                  <a:lnTo>
                    <a:pt x="314599" y="124612"/>
                  </a:lnTo>
                  <a:lnTo>
                    <a:pt x="315340" y="123952"/>
                  </a:lnTo>
                  <a:lnTo>
                    <a:pt x="321291" y="116265"/>
                  </a:lnTo>
                  <a:lnTo>
                    <a:pt x="321873" y="115100"/>
                  </a:lnTo>
                  <a:lnTo>
                    <a:pt x="270357" y="115100"/>
                  </a:lnTo>
                  <a:lnTo>
                    <a:pt x="264071" y="112598"/>
                  </a:lnTo>
                  <a:lnTo>
                    <a:pt x="254177" y="102577"/>
                  </a:lnTo>
                  <a:lnTo>
                    <a:pt x="251701" y="96139"/>
                  </a:lnTo>
                  <a:lnTo>
                    <a:pt x="251701" y="80416"/>
                  </a:lnTo>
                  <a:lnTo>
                    <a:pt x="254177" y="73977"/>
                  </a:lnTo>
                  <a:lnTo>
                    <a:pt x="264071" y="63957"/>
                  </a:lnTo>
                  <a:lnTo>
                    <a:pt x="270357" y="61455"/>
                  </a:lnTo>
                  <a:lnTo>
                    <a:pt x="321872" y="61455"/>
                  </a:lnTo>
                  <a:lnTo>
                    <a:pt x="321291" y="60292"/>
                  </a:lnTo>
                  <a:lnTo>
                    <a:pt x="315340" y="52603"/>
                  </a:lnTo>
                  <a:lnTo>
                    <a:pt x="314599" y="51943"/>
                  </a:lnTo>
                  <a:lnTo>
                    <a:pt x="251701" y="51943"/>
                  </a:lnTo>
                  <a:lnTo>
                    <a:pt x="251701" y="40716"/>
                  </a:lnTo>
                  <a:close/>
                </a:path>
                <a:path w="1652270" h="173989">
                  <a:moveTo>
                    <a:pt x="314599" y="124612"/>
                  </a:moveTo>
                  <a:lnTo>
                    <a:pt x="251701" y="124612"/>
                  </a:lnTo>
                  <a:lnTo>
                    <a:pt x="257699" y="130689"/>
                  </a:lnTo>
                  <a:lnTo>
                    <a:pt x="264836" y="135031"/>
                  </a:lnTo>
                  <a:lnTo>
                    <a:pt x="273111" y="137637"/>
                  </a:lnTo>
                  <a:lnTo>
                    <a:pt x="282524" y="138506"/>
                  </a:lnTo>
                  <a:lnTo>
                    <a:pt x="291782" y="137596"/>
                  </a:lnTo>
                  <a:lnTo>
                    <a:pt x="300337" y="134867"/>
                  </a:lnTo>
                  <a:lnTo>
                    <a:pt x="308189" y="130319"/>
                  </a:lnTo>
                  <a:lnTo>
                    <a:pt x="314599" y="124612"/>
                  </a:lnTo>
                  <a:close/>
                </a:path>
                <a:path w="1652270" h="173989">
                  <a:moveTo>
                    <a:pt x="321872" y="61455"/>
                  </a:moveTo>
                  <a:lnTo>
                    <a:pt x="285572" y="61455"/>
                  </a:lnTo>
                  <a:lnTo>
                    <a:pt x="291884" y="63957"/>
                  </a:lnTo>
                  <a:lnTo>
                    <a:pt x="301904" y="73977"/>
                  </a:lnTo>
                  <a:lnTo>
                    <a:pt x="304406" y="80416"/>
                  </a:lnTo>
                  <a:lnTo>
                    <a:pt x="304406" y="96139"/>
                  </a:lnTo>
                  <a:lnTo>
                    <a:pt x="301904" y="102577"/>
                  </a:lnTo>
                  <a:lnTo>
                    <a:pt x="291884" y="112598"/>
                  </a:lnTo>
                  <a:lnTo>
                    <a:pt x="285572" y="115100"/>
                  </a:lnTo>
                  <a:lnTo>
                    <a:pt x="321873" y="115100"/>
                  </a:lnTo>
                  <a:lnTo>
                    <a:pt x="325542" y="107757"/>
                  </a:lnTo>
                  <a:lnTo>
                    <a:pt x="328092" y="98429"/>
                  </a:lnTo>
                  <a:lnTo>
                    <a:pt x="328942" y="88277"/>
                  </a:lnTo>
                  <a:lnTo>
                    <a:pt x="328092" y="78131"/>
                  </a:lnTo>
                  <a:lnTo>
                    <a:pt x="325542" y="68802"/>
                  </a:lnTo>
                  <a:lnTo>
                    <a:pt x="321872" y="61455"/>
                  </a:lnTo>
                  <a:close/>
                </a:path>
                <a:path w="1652270" h="173989">
                  <a:moveTo>
                    <a:pt x="282524" y="38049"/>
                  </a:moveTo>
                  <a:lnTo>
                    <a:pt x="273111" y="38918"/>
                  </a:lnTo>
                  <a:lnTo>
                    <a:pt x="264836" y="41524"/>
                  </a:lnTo>
                  <a:lnTo>
                    <a:pt x="257699" y="45866"/>
                  </a:lnTo>
                  <a:lnTo>
                    <a:pt x="251701" y="51943"/>
                  </a:lnTo>
                  <a:lnTo>
                    <a:pt x="314599" y="51943"/>
                  </a:lnTo>
                  <a:lnTo>
                    <a:pt x="308189" y="46235"/>
                  </a:lnTo>
                  <a:lnTo>
                    <a:pt x="300337" y="41687"/>
                  </a:lnTo>
                  <a:lnTo>
                    <a:pt x="291782" y="38958"/>
                  </a:lnTo>
                  <a:lnTo>
                    <a:pt x="282524" y="38049"/>
                  </a:lnTo>
                  <a:close/>
                </a:path>
                <a:path w="1652270" h="173989">
                  <a:moveTo>
                    <a:pt x="211556" y="112826"/>
                  </a:moveTo>
                  <a:lnTo>
                    <a:pt x="104647" y="112826"/>
                  </a:lnTo>
                  <a:lnTo>
                    <a:pt x="104647" y="161340"/>
                  </a:lnTo>
                  <a:lnTo>
                    <a:pt x="128612" y="161340"/>
                  </a:lnTo>
                  <a:lnTo>
                    <a:pt x="128612" y="135839"/>
                  </a:lnTo>
                  <a:lnTo>
                    <a:pt x="211556" y="135839"/>
                  </a:lnTo>
                  <a:lnTo>
                    <a:pt x="211556" y="112826"/>
                  </a:lnTo>
                  <a:close/>
                </a:path>
                <a:path w="1652270" h="173989">
                  <a:moveTo>
                    <a:pt x="211556" y="135839"/>
                  </a:moveTo>
                  <a:lnTo>
                    <a:pt x="187591" y="135839"/>
                  </a:lnTo>
                  <a:lnTo>
                    <a:pt x="187591" y="161340"/>
                  </a:lnTo>
                  <a:lnTo>
                    <a:pt x="211556" y="161340"/>
                  </a:lnTo>
                  <a:lnTo>
                    <a:pt x="211556" y="135839"/>
                  </a:lnTo>
                  <a:close/>
                </a:path>
                <a:path w="1652270" h="173989">
                  <a:moveTo>
                    <a:pt x="199008" y="40716"/>
                  </a:moveTo>
                  <a:lnTo>
                    <a:pt x="124421" y="40716"/>
                  </a:lnTo>
                  <a:lnTo>
                    <a:pt x="124421" y="79146"/>
                  </a:lnTo>
                  <a:lnTo>
                    <a:pt x="123911" y="89314"/>
                  </a:lnTo>
                  <a:lnTo>
                    <a:pt x="122380" y="98315"/>
                  </a:lnTo>
                  <a:lnTo>
                    <a:pt x="119824" y="106151"/>
                  </a:lnTo>
                  <a:lnTo>
                    <a:pt x="116243" y="112826"/>
                  </a:lnTo>
                  <a:lnTo>
                    <a:pt x="142506" y="112826"/>
                  </a:lnTo>
                  <a:lnTo>
                    <a:pt x="145083" y="105656"/>
                  </a:lnTo>
                  <a:lnTo>
                    <a:pt x="146924" y="97653"/>
                  </a:lnTo>
                  <a:lnTo>
                    <a:pt x="148030" y="88816"/>
                  </a:lnTo>
                  <a:lnTo>
                    <a:pt x="148399" y="79146"/>
                  </a:lnTo>
                  <a:lnTo>
                    <a:pt x="148399" y="62788"/>
                  </a:lnTo>
                  <a:lnTo>
                    <a:pt x="199008" y="62788"/>
                  </a:lnTo>
                  <a:lnTo>
                    <a:pt x="199008" y="40716"/>
                  </a:lnTo>
                  <a:close/>
                </a:path>
                <a:path w="1652270" h="173989">
                  <a:moveTo>
                    <a:pt x="199008" y="62788"/>
                  </a:moveTo>
                  <a:lnTo>
                    <a:pt x="175031" y="62788"/>
                  </a:lnTo>
                  <a:lnTo>
                    <a:pt x="175031" y="112826"/>
                  </a:lnTo>
                  <a:lnTo>
                    <a:pt x="199008" y="112826"/>
                  </a:lnTo>
                  <a:lnTo>
                    <a:pt x="199008" y="62788"/>
                  </a:lnTo>
                  <a:close/>
                </a:path>
                <a:path w="1652270" h="173989">
                  <a:moveTo>
                    <a:pt x="22644" y="94361"/>
                  </a:moveTo>
                  <a:lnTo>
                    <a:pt x="0" y="107111"/>
                  </a:lnTo>
                  <a:lnTo>
                    <a:pt x="7812" y="120846"/>
                  </a:lnTo>
                  <a:lnTo>
                    <a:pt x="18694" y="130657"/>
                  </a:lnTo>
                  <a:lnTo>
                    <a:pt x="32643" y="136544"/>
                  </a:lnTo>
                  <a:lnTo>
                    <a:pt x="49656" y="138506"/>
                  </a:lnTo>
                  <a:lnTo>
                    <a:pt x="59825" y="137815"/>
                  </a:lnTo>
                  <a:lnTo>
                    <a:pt x="94607" y="114725"/>
                  </a:lnTo>
                  <a:lnTo>
                    <a:pt x="94923" y="113766"/>
                  </a:lnTo>
                  <a:lnTo>
                    <a:pt x="49656" y="113766"/>
                  </a:lnTo>
                  <a:lnTo>
                    <a:pt x="40124" y="112554"/>
                  </a:lnTo>
                  <a:lnTo>
                    <a:pt x="32445" y="108916"/>
                  </a:lnTo>
                  <a:lnTo>
                    <a:pt x="26618" y="102852"/>
                  </a:lnTo>
                  <a:lnTo>
                    <a:pt x="22644" y="94361"/>
                  </a:lnTo>
                  <a:close/>
                </a:path>
                <a:path w="1652270" h="173989">
                  <a:moveTo>
                    <a:pt x="90570" y="24549"/>
                  </a:moveTo>
                  <a:lnTo>
                    <a:pt x="54546" y="24549"/>
                  </a:lnTo>
                  <a:lnTo>
                    <a:pt x="59232" y="25971"/>
                  </a:lnTo>
                  <a:lnTo>
                    <a:pt x="65570" y="31673"/>
                  </a:lnTo>
                  <a:lnTo>
                    <a:pt x="67157" y="35585"/>
                  </a:lnTo>
                  <a:lnTo>
                    <a:pt x="67157" y="45466"/>
                  </a:lnTo>
                  <a:lnTo>
                    <a:pt x="65328" y="49377"/>
                  </a:lnTo>
                  <a:lnTo>
                    <a:pt x="57962" y="55079"/>
                  </a:lnTo>
                  <a:lnTo>
                    <a:pt x="52831" y="56502"/>
                  </a:lnTo>
                  <a:lnTo>
                    <a:pt x="33680" y="56502"/>
                  </a:lnTo>
                  <a:lnTo>
                    <a:pt x="33680" y="79908"/>
                  </a:lnTo>
                  <a:lnTo>
                    <a:pt x="57211" y="79911"/>
                  </a:lnTo>
                  <a:lnTo>
                    <a:pt x="62560" y="81432"/>
                  </a:lnTo>
                  <a:lnTo>
                    <a:pt x="70040" y="87515"/>
                  </a:lnTo>
                  <a:lnTo>
                    <a:pt x="71920" y="91643"/>
                  </a:lnTo>
                  <a:lnTo>
                    <a:pt x="71920" y="102044"/>
                  </a:lnTo>
                  <a:lnTo>
                    <a:pt x="70015" y="106159"/>
                  </a:lnTo>
                  <a:lnTo>
                    <a:pt x="62407" y="112255"/>
                  </a:lnTo>
                  <a:lnTo>
                    <a:pt x="56883" y="113766"/>
                  </a:lnTo>
                  <a:lnTo>
                    <a:pt x="94923" y="113766"/>
                  </a:lnTo>
                  <a:lnTo>
                    <a:pt x="97122" y="107111"/>
                  </a:lnTo>
                  <a:lnTo>
                    <a:pt x="97980" y="98552"/>
                  </a:lnTo>
                  <a:lnTo>
                    <a:pt x="96792" y="88519"/>
                  </a:lnTo>
                  <a:lnTo>
                    <a:pt x="93223" y="79908"/>
                  </a:lnTo>
                  <a:lnTo>
                    <a:pt x="87280" y="72727"/>
                  </a:lnTo>
                  <a:lnTo>
                    <a:pt x="78955" y="66967"/>
                  </a:lnTo>
                  <a:lnTo>
                    <a:pt x="85199" y="61356"/>
                  </a:lnTo>
                  <a:lnTo>
                    <a:pt x="89660" y="54794"/>
                  </a:lnTo>
                  <a:lnTo>
                    <a:pt x="92337" y="47278"/>
                  </a:lnTo>
                  <a:lnTo>
                    <a:pt x="93230" y="38811"/>
                  </a:lnTo>
                  <a:lnTo>
                    <a:pt x="92445" y="30488"/>
                  </a:lnTo>
                  <a:lnTo>
                    <a:pt x="90570" y="24549"/>
                  </a:lnTo>
                  <a:close/>
                </a:path>
                <a:path w="1652270" h="173989">
                  <a:moveTo>
                    <a:pt x="48323" y="0"/>
                  </a:moveTo>
                  <a:lnTo>
                    <a:pt x="33167" y="1771"/>
                  </a:lnTo>
                  <a:lnTo>
                    <a:pt x="20408" y="7086"/>
                  </a:lnTo>
                  <a:lnTo>
                    <a:pt x="10050" y="15944"/>
                  </a:lnTo>
                  <a:lnTo>
                    <a:pt x="2095" y="28346"/>
                  </a:lnTo>
                  <a:lnTo>
                    <a:pt x="24358" y="41287"/>
                  </a:lnTo>
                  <a:lnTo>
                    <a:pt x="28422" y="33962"/>
                  </a:lnTo>
                  <a:lnTo>
                    <a:pt x="33774" y="28732"/>
                  </a:lnTo>
                  <a:lnTo>
                    <a:pt x="40408" y="25594"/>
                  </a:lnTo>
                  <a:lnTo>
                    <a:pt x="48323" y="24549"/>
                  </a:lnTo>
                  <a:lnTo>
                    <a:pt x="90570" y="24549"/>
                  </a:lnTo>
                  <a:lnTo>
                    <a:pt x="90089" y="23023"/>
                  </a:lnTo>
                  <a:lnTo>
                    <a:pt x="57767" y="666"/>
                  </a:lnTo>
                  <a:lnTo>
                    <a:pt x="483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292402" y="8377934"/>
              <a:ext cx="137045" cy="149859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518719" y="8382434"/>
              <a:ext cx="486592" cy="145364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3468827" y="8382456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4FC5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3468827" y="8418436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2689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468827" y="8454414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0863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468827" y="8490381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DAE4E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7" name="object 87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388381" y="8038843"/>
              <a:ext cx="817113" cy="203531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458411" y="8671547"/>
              <a:ext cx="305612" cy="193319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4804321" y="8707538"/>
              <a:ext cx="283210" cy="121285"/>
            </a:xfrm>
            <a:custGeom>
              <a:avLst/>
              <a:gdLst/>
              <a:ahLst/>
              <a:cxnLst/>
              <a:rect l="l" t="t" r="r" b="b"/>
              <a:pathLst>
                <a:path w="283210" h="121284">
                  <a:moveTo>
                    <a:pt x="37680" y="12"/>
                  </a:moveTo>
                  <a:lnTo>
                    <a:pt x="0" y="12"/>
                  </a:lnTo>
                  <a:lnTo>
                    <a:pt x="0" y="11468"/>
                  </a:lnTo>
                  <a:lnTo>
                    <a:pt x="12890" y="11468"/>
                  </a:lnTo>
                  <a:lnTo>
                    <a:pt x="12890" y="47459"/>
                  </a:lnTo>
                  <a:lnTo>
                    <a:pt x="25120" y="47459"/>
                  </a:lnTo>
                  <a:lnTo>
                    <a:pt x="25120" y="11468"/>
                  </a:lnTo>
                  <a:lnTo>
                    <a:pt x="37680" y="11468"/>
                  </a:lnTo>
                  <a:lnTo>
                    <a:pt x="37680" y="12"/>
                  </a:lnTo>
                  <a:close/>
                </a:path>
                <a:path w="283210" h="121284">
                  <a:moveTo>
                    <a:pt x="47332" y="73253"/>
                  </a:moveTo>
                  <a:lnTo>
                    <a:pt x="35102" y="73253"/>
                  </a:lnTo>
                  <a:lnTo>
                    <a:pt x="25120" y="96507"/>
                  </a:lnTo>
                  <a:lnTo>
                    <a:pt x="15138" y="73253"/>
                  </a:lnTo>
                  <a:lnTo>
                    <a:pt x="2895" y="73253"/>
                  </a:lnTo>
                  <a:lnTo>
                    <a:pt x="2565" y="73253"/>
                  </a:lnTo>
                  <a:lnTo>
                    <a:pt x="2565" y="120700"/>
                  </a:lnTo>
                  <a:lnTo>
                    <a:pt x="14808" y="120700"/>
                  </a:lnTo>
                  <a:lnTo>
                    <a:pt x="14808" y="107022"/>
                  </a:lnTo>
                  <a:lnTo>
                    <a:pt x="13843" y="97459"/>
                  </a:lnTo>
                  <a:lnTo>
                    <a:pt x="14160" y="97459"/>
                  </a:lnTo>
                  <a:lnTo>
                    <a:pt x="20612" y="113703"/>
                  </a:lnTo>
                  <a:lnTo>
                    <a:pt x="28981" y="113703"/>
                  </a:lnTo>
                  <a:lnTo>
                    <a:pt x="35420" y="97459"/>
                  </a:lnTo>
                  <a:lnTo>
                    <a:pt x="35737" y="97459"/>
                  </a:lnTo>
                  <a:lnTo>
                    <a:pt x="35102" y="107022"/>
                  </a:lnTo>
                  <a:lnTo>
                    <a:pt x="35102" y="120700"/>
                  </a:lnTo>
                  <a:lnTo>
                    <a:pt x="47332" y="120700"/>
                  </a:lnTo>
                  <a:lnTo>
                    <a:pt x="47332" y="73253"/>
                  </a:lnTo>
                  <a:close/>
                </a:path>
                <a:path w="283210" h="121284">
                  <a:moveTo>
                    <a:pt x="82105" y="8280"/>
                  </a:moveTo>
                  <a:lnTo>
                    <a:pt x="76314" y="0"/>
                  </a:lnTo>
                  <a:lnTo>
                    <a:pt x="72453" y="0"/>
                  </a:lnTo>
                  <a:lnTo>
                    <a:pt x="72453" y="11150"/>
                  </a:lnTo>
                  <a:lnTo>
                    <a:pt x="72453" y="22936"/>
                  </a:lnTo>
                  <a:lnTo>
                    <a:pt x="57962" y="22936"/>
                  </a:lnTo>
                  <a:lnTo>
                    <a:pt x="57962" y="11150"/>
                  </a:lnTo>
                  <a:lnTo>
                    <a:pt x="72453" y="11150"/>
                  </a:lnTo>
                  <a:lnTo>
                    <a:pt x="72453" y="0"/>
                  </a:lnTo>
                  <a:lnTo>
                    <a:pt x="45720" y="0"/>
                  </a:lnTo>
                  <a:lnTo>
                    <a:pt x="45720" y="47142"/>
                  </a:lnTo>
                  <a:lnTo>
                    <a:pt x="57962" y="47142"/>
                  </a:lnTo>
                  <a:lnTo>
                    <a:pt x="57962" y="33439"/>
                  </a:lnTo>
                  <a:lnTo>
                    <a:pt x="76314" y="33439"/>
                  </a:lnTo>
                  <a:lnTo>
                    <a:pt x="82105" y="24841"/>
                  </a:lnTo>
                  <a:lnTo>
                    <a:pt x="82105" y="22936"/>
                  </a:lnTo>
                  <a:lnTo>
                    <a:pt x="82105" y="11150"/>
                  </a:lnTo>
                  <a:lnTo>
                    <a:pt x="82105" y="8280"/>
                  </a:lnTo>
                  <a:close/>
                </a:path>
                <a:path w="283210" h="121284">
                  <a:moveTo>
                    <a:pt x="96596" y="73266"/>
                  </a:moveTo>
                  <a:lnTo>
                    <a:pt x="84366" y="73266"/>
                  </a:lnTo>
                  <a:lnTo>
                    <a:pt x="84366" y="91084"/>
                  </a:lnTo>
                  <a:lnTo>
                    <a:pt x="70523" y="91084"/>
                  </a:lnTo>
                  <a:lnTo>
                    <a:pt x="70523" y="73266"/>
                  </a:lnTo>
                  <a:lnTo>
                    <a:pt x="58280" y="73266"/>
                  </a:lnTo>
                  <a:lnTo>
                    <a:pt x="58280" y="120713"/>
                  </a:lnTo>
                  <a:lnTo>
                    <a:pt x="70523" y="120713"/>
                  </a:lnTo>
                  <a:lnTo>
                    <a:pt x="70523" y="102870"/>
                  </a:lnTo>
                  <a:lnTo>
                    <a:pt x="84366" y="102870"/>
                  </a:lnTo>
                  <a:lnTo>
                    <a:pt x="84366" y="120713"/>
                  </a:lnTo>
                  <a:lnTo>
                    <a:pt x="96596" y="120713"/>
                  </a:lnTo>
                  <a:lnTo>
                    <a:pt x="96596" y="73266"/>
                  </a:lnTo>
                  <a:close/>
                </a:path>
                <a:path w="283210" h="121284">
                  <a:moveTo>
                    <a:pt x="124612" y="0"/>
                  </a:moveTo>
                  <a:lnTo>
                    <a:pt x="91135" y="0"/>
                  </a:lnTo>
                  <a:lnTo>
                    <a:pt x="91135" y="47459"/>
                  </a:lnTo>
                  <a:lnTo>
                    <a:pt x="124612" y="47459"/>
                  </a:lnTo>
                  <a:lnTo>
                    <a:pt x="124612" y="36309"/>
                  </a:lnTo>
                  <a:lnTo>
                    <a:pt x="103365" y="36309"/>
                  </a:lnTo>
                  <a:lnTo>
                    <a:pt x="103365" y="29298"/>
                  </a:lnTo>
                  <a:lnTo>
                    <a:pt x="122694" y="29298"/>
                  </a:lnTo>
                  <a:lnTo>
                    <a:pt x="122694" y="18796"/>
                  </a:lnTo>
                  <a:lnTo>
                    <a:pt x="103365" y="18796"/>
                  </a:lnTo>
                  <a:lnTo>
                    <a:pt x="103365" y="11150"/>
                  </a:lnTo>
                  <a:lnTo>
                    <a:pt x="124612" y="11150"/>
                  </a:lnTo>
                  <a:lnTo>
                    <a:pt x="124612" y="0"/>
                  </a:lnTo>
                  <a:close/>
                </a:path>
                <a:path w="283210" h="121284">
                  <a:moveTo>
                    <a:pt x="141046" y="73253"/>
                  </a:moveTo>
                  <a:lnTo>
                    <a:pt x="107569" y="73253"/>
                  </a:lnTo>
                  <a:lnTo>
                    <a:pt x="107569" y="120713"/>
                  </a:lnTo>
                  <a:lnTo>
                    <a:pt x="141046" y="120713"/>
                  </a:lnTo>
                  <a:lnTo>
                    <a:pt x="141046" y="109562"/>
                  </a:lnTo>
                  <a:lnTo>
                    <a:pt x="119799" y="109562"/>
                  </a:lnTo>
                  <a:lnTo>
                    <a:pt x="119799" y="102552"/>
                  </a:lnTo>
                  <a:lnTo>
                    <a:pt x="139128" y="102552"/>
                  </a:lnTo>
                  <a:lnTo>
                    <a:pt x="139128" y="92049"/>
                  </a:lnTo>
                  <a:lnTo>
                    <a:pt x="119799" y="92049"/>
                  </a:lnTo>
                  <a:lnTo>
                    <a:pt x="119799" y="84404"/>
                  </a:lnTo>
                  <a:lnTo>
                    <a:pt x="141046" y="84404"/>
                  </a:lnTo>
                  <a:lnTo>
                    <a:pt x="141046" y="73253"/>
                  </a:lnTo>
                  <a:close/>
                </a:path>
                <a:path w="283210" h="121284">
                  <a:moveTo>
                    <a:pt x="169062" y="12"/>
                  </a:moveTo>
                  <a:lnTo>
                    <a:pt x="131381" y="12"/>
                  </a:lnTo>
                  <a:lnTo>
                    <a:pt x="131381" y="11468"/>
                  </a:lnTo>
                  <a:lnTo>
                    <a:pt x="143954" y="11468"/>
                  </a:lnTo>
                  <a:lnTo>
                    <a:pt x="143954" y="47459"/>
                  </a:lnTo>
                  <a:lnTo>
                    <a:pt x="156184" y="47459"/>
                  </a:lnTo>
                  <a:lnTo>
                    <a:pt x="156184" y="11468"/>
                  </a:lnTo>
                  <a:lnTo>
                    <a:pt x="169062" y="11468"/>
                  </a:lnTo>
                  <a:lnTo>
                    <a:pt x="169062" y="12"/>
                  </a:lnTo>
                  <a:close/>
                </a:path>
                <a:path w="283210" h="121284">
                  <a:moveTo>
                    <a:pt x="188709" y="73266"/>
                  </a:moveTo>
                  <a:lnTo>
                    <a:pt x="176479" y="73266"/>
                  </a:lnTo>
                  <a:lnTo>
                    <a:pt x="176479" y="91084"/>
                  </a:lnTo>
                  <a:lnTo>
                    <a:pt x="162623" y="91084"/>
                  </a:lnTo>
                  <a:lnTo>
                    <a:pt x="162623" y="73266"/>
                  </a:lnTo>
                  <a:lnTo>
                    <a:pt x="150393" y="73266"/>
                  </a:lnTo>
                  <a:lnTo>
                    <a:pt x="150393" y="120713"/>
                  </a:lnTo>
                  <a:lnTo>
                    <a:pt x="162623" y="120713"/>
                  </a:lnTo>
                  <a:lnTo>
                    <a:pt x="162623" y="102870"/>
                  </a:lnTo>
                  <a:lnTo>
                    <a:pt x="176479" y="102870"/>
                  </a:lnTo>
                  <a:lnTo>
                    <a:pt x="176479" y="120713"/>
                  </a:lnTo>
                  <a:lnTo>
                    <a:pt x="188709" y="120713"/>
                  </a:lnTo>
                  <a:lnTo>
                    <a:pt x="188709" y="73266"/>
                  </a:lnTo>
                  <a:close/>
                </a:path>
                <a:path w="283210" h="121284">
                  <a:moveTo>
                    <a:pt x="213829" y="22301"/>
                  </a:moveTo>
                  <a:lnTo>
                    <a:pt x="209321" y="16243"/>
                  </a:lnTo>
                  <a:lnTo>
                    <a:pt x="201904" y="16243"/>
                  </a:lnTo>
                  <a:lnTo>
                    <a:pt x="201904" y="27724"/>
                  </a:lnTo>
                  <a:lnTo>
                    <a:pt x="201904" y="34086"/>
                  </a:lnTo>
                  <a:lnTo>
                    <a:pt x="200621" y="36957"/>
                  </a:lnTo>
                  <a:lnTo>
                    <a:pt x="189357" y="36957"/>
                  </a:lnTo>
                  <a:lnTo>
                    <a:pt x="189357" y="25806"/>
                  </a:lnTo>
                  <a:lnTo>
                    <a:pt x="199986" y="25806"/>
                  </a:lnTo>
                  <a:lnTo>
                    <a:pt x="201904" y="27724"/>
                  </a:lnTo>
                  <a:lnTo>
                    <a:pt x="201904" y="16243"/>
                  </a:lnTo>
                  <a:lnTo>
                    <a:pt x="189357" y="16243"/>
                  </a:lnTo>
                  <a:lnTo>
                    <a:pt x="189357" y="12"/>
                  </a:lnTo>
                  <a:lnTo>
                    <a:pt x="177126" y="12"/>
                  </a:lnTo>
                  <a:lnTo>
                    <a:pt x="177126" y="47459"/>
                  </a:lnTo>
                  <a:lnTo>
                    <a:pt x="207391" y="47459"/>
                  </a:lnTo>
                  <a:lnTo>
                    <a:pt x="213829" y="40449"/>
                  </a:lnTo>
                  <a:lnTo>
                    <a:pt x="213829" y="36957"/>
                  </a:lnTo>
                  <a:lnTo>
                    <a:pt x="213829" y="25806"/>
                  </a:lnTo>
                  <a:lnTo>
                    <a:pt x="213829" y="22301"/>
                  </a:lnTo>
                  <a:close/>
                </a:path>
                <a:path w="283210" h="121284">
                  <a:moveTo>
                    <a:pt x="238302" y="73253"/>
                  </a:moveTo>
                  <a:lnTo>
                    <a:pt x="227355" y="73253"/>
                  </a:lnTo>
                  <a:lnTo>
                    <a:pt x="215125" y="93319"/>
                  </a:lnTo>
                  <a:lnTo>
                    <a:pt x="211251" y="101917"/>
                  </a:lnTo>
                  <a:lnTo>
                    <a:pt x="210934" y="101917"/>
                  </a:lnTo>
                  <a:lnTo>
                    <a:pt x="211899" y="94907"/>
                  </a:lnTo>
                  <a:lnTo>
                    <a:pt x="211899" y="73571"/>
                  </a:lnTo>
                  <a:lnTo>
                    <a:pt x="199656" y="73571"/>
                  </a:lnTo>
                  <a:lnTo>
                    <a:pt x="199656" y="121031"/>
                  </a:lnTo>
                  <a:lnTo>
                    <a:pt x="210934" y="121031"/>
                  </a:lnTo>
                  <a:lnTo>
                    <a:pt x="222529" y="102235"/>
                  </a:lnTo>
                  <a:lnTo>
                    <a:pt x="227037" y="93002"/>
                  </a:lnTo>
                  <a:lnTo>
                    <a:pt x="227355" y="93002"/>
                  </a:lnTo>
                  <a:lnTo>
                    <a:pt x="226072" y="101917"/>
                  </a:lnTo>
                  <a:lnTo>
                    <a:pt x="226072" y="120713"/>
                  </a:lnTo>
                  <a:lnTo>
                    <a:pt x="238302" y="120713"/>
                  </a:lnTo>
                  <a:lnTo>
                    <a:pt x="238302" y="73253"/>
                  </a:lnTo>
                  <a:close/>
                </a:path>
                <a:path w="283210" h="121284">
                  <a:moveTo>
                    <a:pt x="255701" y="0"/>
                  </a:moveTo>
                  <a:lnTo>
                    <a:pt x="222211" y="0"/>
                  </a:lnTo>
                  <a:lnTo>
                    <a:pt x="222211" y="47459"/>
                  </a:lnTo>
                  <a:lnTo>
                    <a:pt x="255701" y="47459"/>
                  </a:lnTo>
                  <a:lnTo>
                    <a:pt x="255701" y="36309"/>
                  </a:lnTo>
                  <a:lnTo>
                    <a:pt x="234442" y="36309"/>
                  </a:lnTo>
                  <a:lnTo>
                    <a:pt x="234442" y="29298"/>
                  </a:lnTo>
                  <a:lnTo>
                    <a:pt x="253771" y="29298"/>
                  </a:lnTo>
                  <a:lnTo>
                    <a:pt x="253771" y="18796"/>
                  </a:lnTo>
                  <a:lnTo>
                    <a:pt x="234442" y="18796"/>
                  </a:lnTo>
                  <a:lnTo>
                    <a:pt x="234442" y="11150"/>
                  </a:lnTo>
                  <a:lnTo>
                    <a:pt x="255701" y="11150"/>
                  </a:lnTo>
                  <a:lnTo>
                    <a:pt x="255701" y="0"/>
                  </a:lnTo>
                  <a:close/>
                </a:path>
                <a:path w="283210" h="121284">
                  <a:moveTo>
                    <a:pt x="282752" y="73253"/>
                  </a:moveTo>
                  <a:lnTo>
                    <a:pt x="249262" y="73253"/>
                  </a:lnTo>
                  <a:lnTo>
                    <a:pt x="249262" y="120713"/>
                  </a:lnTo>
                  <a:lnTo>
                    <a:pt x="282752" y="120713"/>
                  </a:lnTo>
                  <a:lnTo>
                    <a:pt x="282752" y="109562"/>
                  </a:lnTo>
                  <a:lnTo>
                    <a:pt x="261493" y="109562"/>
                  </a:lnTo>
                  <a:lnTo>
                    <a:pt x="261493" y="102552"/>
                  </a:lnTo>
                  <a:lnTo>
                    <a:pt x="280822" y="102552"/>
                  </a:lnTo>
                  <a:lnTo>
                    <a:pt x="280822" y="92049"/>
                  </a:lnTo>
                  <a:lnTo>
                    <a:pt x="261493" y="92049"/>
                  </a:lnTo>
                  <a:lnTo>
                    <a:pt x="261493" y="84404"/>
                  </a:lnTo>
                  <a:lnTo>
                    <a:pt x="282752" y="84404"/>
                  </a:lnTo>
                  <a:lnTo>
                    <a:pt x="282752" y="732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960775" y="9565793"/>
              <a:ext cx="547725" cy="268314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292395" y="8993609"/>
              <a:ext cx="705835" cy="14223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446168" y="9276854"/>
              <a:ext cx="170141" cy="170078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671060" y="9320221"/>
              <a:ext cx="202261" cy="80704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917130" y="9319536"/>
              <a:ext cx="288766" cy="82080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3292403" y="8031886"/>
              <a:ext cx="786429" cy="217462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461080" y="8405649"/>
              <a:ext cx="736769" cy="108869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292403" y="8671547"/>
              <a:ext cx="916617" cy="165109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4458401" y="9023173"/>
              <a:ext cx="563939" cy="101969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292403" y="9261398"/>
              <a:ext cx="887001" cy="200917"/>
            </a:xfrm>
            <a:prstGeom prst="rect">
              <a:avLst/>
            </a:prstGeom>
          </p:spPr>
        </p:pic>
      </p:grpSp>
      <p:sp>
        <p:nvSpPr>
          <p:cNvPr id="100" name="object 100"/>
          <p:cNvSpPr txBox="1"/>
          <p:nvPr/>
        </p:nvSpPr>
        <p:spPr>
          <a:xfrm>
            <a:off x="5672539" y="6390157"/>
            <a:ext cx="608965" cy="60896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ctr" marL="62865">
              <a:lnSpc>
                <a:spcPct val="100000"/>
              </a:lnSpc>
              <a:spcBef>
                <a:spcPts val="265"/>
              </a:spcBef>
            </a:pPr>
            <a:r>
              <a:rPr dirty="0" sz="2050" spc="-20" b="1">
                <a:solidFill>
                  <a:srgbClr val="FFFFFF"/>
                </a:solidFill>
                <a:latin typeface="Arial"/>
                <a:cs typeface="Arial"/>
              </a:rPr>
              <a:t>65+</a:t>
            </a:r>
            <a:endParaRPr sz="2050">
              <a:latin typeface="Arial"/>
              <a:cs typeface="Arial"/>
            </a:endParaRPr>
          </a:p>
          <a:p>
            <a:pPr algn="ctr" marL="12065" marR="5080">
              <a:lnSpc>
                <a:spcPct val="100000"/>
              </a:lnSpc>
              <a:spcBef>
                <a:spcPts val="55"/>
              </a:spcBef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Кейсов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обраб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800" spc="20" b="1">
                <a:solidFill>
                  <a:srgbClr val="FFFFFF"/>
                </a:solidFill>
                <a:latin typeface="Trebuchet MS"/>
                <a:cs typeface="Trebuchet MS"/>
              </a:rPr>
              <a:t>ано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6802768" y="6390157"/>
            <a:ext cx="488950" cy="60896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ctr" marR="8890">
              <a:lnSpc>
                <a:spcPct val="100000"/>
              </a:lnSpc>
              <a:spcBef>
                <a:spcPts val="265"/>
              </a:spcBef>
            </a:pPr>
            <a:r>
              <a:rPr dirty="0" sz="2050" spc="-100" b="1">
                <a:solidFill>
                  <a:srgbClr val="FFFFFF"/>
                </a:solidFill>
                <a:latin typeface="Arial"/>
                <a:cs typeface="Arial"/>
              </a:rPr>
              <a:t>27</a:t>
            </a:r>
            <a:endParaRPr sz="2050">
              <a:latin typeface="Arial"/>
              <a:cs typeface="Arial"/>
            </a:endParaRPr>
          </a:p>
          <a:p>
            <a:pPr algn="ctr" marL="12700" marR="5080">
              <a:lnSpc>
                <a:spcPct val="100000"/>
              </a:lnSpc>
              <a:spcBef>
                <a:spcPts val="55"/>
              </a:spcBef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Кейсов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обрано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102" name="object 102"/>
          <p:cNvGrpSpPr/>
          <p:nvPr/>
        </p:nvGrpSpPr>
        <p:grpSpPr>
          <a:xfrm>
            <a:off x="5479308" y="4225129"/>
            <a:ext cx="2125980" cy="5563870"/>
            <a:chOff x="5479308" y="4225129"/>
            <a:chExt cx="2125980" cy="5563870"/>
          </a:xfrm>
        </p:grpSpPr>
        <p:sp>
          <p:nvSpPr>
            <p:cNvPr id="103" name="object 103"/>
            <p:cNvSpPr/>
            <p:nvPr/>
          </p:nvSpPr>
          <p:spPr>
            <a:xfrm>
              <a:off x="6293839" y="6730364"/>
              <a:ext cx="434975" cy="0"/>
            </a:xfrm>
            <a:custGeom>
              <a:avLst/>
              <a:gdLst/>
              <a:ahLst/>
              <a:cxnLst/>
              <a:rect l="l" t="t" r="r" b="b"/>
              <a:pathLst>
                <a:path w="434975" h="0">
                  <a:moveTo>
                    <a:pt x="0" y="0"/>
                  </a:moveTo>
                  <a:lnTo>
                    <a:pt x="434797" y="0"/>
                  </a:lnTo>
                </a:path>
              </a:pathLst>
            </a:custGeom>
            <a:ln w="111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6683820" y="6688693"/>
              <a:ext cx="45085" cy="83820"/>
            </a:xfrm>
            <a:custGeom>
              <a:avLst/>
              <a:gdLst/>
              <a:ahLst/>
              <a:cxnLst/>
              <a:rect l="l" t="t" r="r" b="b"/>
              <a:pathLst>
                <a:path w="45084" h="83820">
                  <a:moveTo>
                    <a:pt x="0" y="0"/>
                  </a:moveTo>
                  <a:lnTo>
                    <a:pt x="44818" y="41681"/>
                  </a:lnTo>
                  <a:lnTo>
                    <a:pt x="0" y="83337"/>
                  </a:lnTo>
                </a:path>
              </a:pathLst>
            </a:custGeom>
            <a:ln w="111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6361751" y="7241168"/>
              <a:ext cx="838200" cy="153035"/>
            </a:xfrm>
            <a:custGeom>
              <a:avLst/>
              <a:gdLst/>
              <a:ahLst/>
              <a:cxnLst/>
              <a:rect l="l" t="t" r="r" b="b"/>
              <a:pathLst>
                <a:path w="838200" h="153034">
                  <a:moveTo>
                    <a:pt x="815162" y="35788"/>
                  </a:moveTo>
                  <a:lnTo>
                    <a:pt x="765708" y="35788"/>
                  </a:lnTo>
                  <a:lnTo>
                    <a:pt x="765708" y="119392"/>
                  </a:lnTo>
                  <a:lnTo>
                    <a:pt x="818616" y="119392"/>
                  </a:lnTo>
                  <a:lnTo>
                    <a:pt x="825499" y="117195"/>
                  </a:lnTo>
                  <a:lnTo>
                    <a:pt x="835202" y="108381"/>
                  </a:lnTo>
                  <a:lnTo>
                    <a:pt x="837615" y="102666"/>
                  </a:lnTo>
                  <a:lnTo>
                    <a:pt x="837615" y="101168"/>
                  </a:lnTo>
                  <a:lnTo>
                    <a:pt x="785952" y="101168"/>
                  </a:lnTo>
                  <a:lnTo>
                    <a:pt x="785952" y="85610"/>
                  </a:lnTo>
                  <a:lnTo>
                    <a:pt x="836929" y="85610"/>
                  </a:lnTo>
                  <a:lnTo>
                    <a:pt x="833716" y="80378"/>
                  </a:lnTo>
                  <a:lnTo>
                    <a:pt x="825919" y="76581"/>
                  </a:lnTo>
                  <a:lnTo>
                    <a:pt x="831380" y="72466"/>
                  </a:lnTo>
                  <a:lnTo>
                    <a:pt x="833240" y="68554"/>
                  </a:lnTo>
                  <a:lnTo>
                    <a:pt x="785952" y="68554"/>
                  </a:lnTo>
                  <a:lnTo>
                    <a:pt x="785952" y="53505"/>
                  </a:lnTo>
                  <a:lnTo>
                    <a:pt x="834110" y="53505"/>
                  </a:lnTo>
                  <a:lnTo>
                    <a:pt x="834110" y="52336"/>
                  </a:lnTo>
                  <a:lnTo>
                    <a:pt x="831684" y="46647"/>
                  </a:lnTo>
                  <a:lnTo>
                    <a:pt x="821982" y="37960"/>
                  </a:lnTo>
                  <a:lnTo>
                    <a:pt x="815162" y="35788"/>
                  </a:lnTo>
                  <a:close/>
                </a:path>
                <a:path w="838200" h="153034">
                  <a:moveTo>
                    <a:pt x="836929" y="85610"/>
                  </a:moveTo>
                  <a:lnTo>
                    <a:pt x="810082" y="85610"/>
                  </a:lnTo>
                  <a:lnTo>
                    <a:pt x="812368" y="86283"/>
                  </a:lnTo>
                  <a:lnTo>
                    <a:pt x="815720" y="88963"/>
                  </a:lnTo>
                  <a:lnTo>
                    <a:pt x="816546" y="90805"/>
                  </a:lnTo>
                  <a:lnTo>
                    <a:pt x="816546" y="98488"/>
                  </a:lnTo>
                  <a:lnTo>
                    <a:pt x="813435" y="101168"/>
                  </a:lnTo>
                  <a:lnTo>
                    <a:pt x="837615" y="101168"/>
                  </a:lnTo>
                  <a:lnTo>
                    <a:pt x="837615" y="86728"/>
                  </a:lnTo>
                  <a:lnTo>
                    <a:pt x="836929" y="85610"/>
                  </a:lnTo>
                  <a:close/>
                </a:path>
                <a:path w="838200" h="153034">
                  <a:moveTo>
                    <a:pt x="834110" y="53505"/>
                  </a:moveTo>
                  <a:lnTo>
                    <a:pt x="810475" y="53505"/>
                  </a:lnTo>
                  <a:lnTo>
                    <a:pt x="813536" y="56019"/>
                  </a:lnTo>
                  <a:lnTo>
                    <a:pt x="813536" y="66052"/>
                  </a:lnTo>
                  <a:lnTo>
                    <a:pt x="810475" y="68554"/>
                  </a:lnTo>
                  <a:lnTo>
                    <a:pt x="833240" y="68554"/>
                  </a:lnTo>
                  <a:lnTo>
                    <a:pt x="834110" y="66725"/>
                  </a:lnTo>
                  <a:lnTo>
                    <a:pt x="834110" y="53505"/>
                  </a:lnTo>
                  <a:close/>
                </a:path>
                <a:path w="838200" h="153034">
                  <a:moveTo>
                    <a:pt x="706183" y="33439"/>
                  </a:moveTo>
                  <a:lnTo>
                    <a:pt x="669233" y="52993"/>
                  </a:lnTo>
                  <a:lnTo>
                    <a:pt x="662038" y="77584"/>
                  </a:lnTo>
                  <a:lnTo>
                    <a:pt x="662838" y="86509"/>
                  </a:lnTo>
                  <a:lnTo>
                    <a:pt x="689067" y="118541"/>
                  </a:lnTo>
                  <a:lnTo>
                    <a:pt x="706183" y="121742"/>
                  </a:lnTo>
                  <a:lnTo>
                    <a:pt x="715106" y="120942"/>
                  </a:lnTo>
                  <a:lnTo>
                    <a:pt x="744069" y="100672"/>
                  </a:lnTo>
                  <a:lnTo>
                    <a:pt x="699719" y="100672"/>
                  </a:lnTo>
                  <a:lnTo>
                    <a:pt x="694334" y="98488"/>
                  </a:lnTo>
                  <a:lnTo>
                    <a:pt x="685749" y="89801"/>
                  </a:lnTo>
                  <a:lnTo>
                    <a:pt x="683615" y="84277"/>
                  </a:lnTo>
                  <a:lnTo>
                    <a:pt x="683615" y="70904"/>
                  </a:lnTo>
                  <a:lnTo>
                    <a:pt x="685749" y="65379"/>
                  </a:lnTo>
                  <a:lnTo>
                    <a:pt x="694334" y="56680"/>
                  </a:lnTo>
                  <a:lnTo>
                    <a:pt x="699719" y="54508"/>
                  </a:lnTo>
                  <a:lnTo>
                    <a:pt x="744070" y="54508"/>
                  </a:lnTo>
                  <a:lnTo>
                    <a:pt x="743255" y="52993"/>
                  </a:lnTo>
                  <a:lnTo>
                    <a:pt x="737628" y="46240"/>
                  </a:lnTo>
                  <a:lnTo>
                    <a:pt x="730827" y="40640"/>
                  </a:lnTo>
                  <a:lnTo>
                    <a:pt x="723320" y="36639"/>
                  </a:lnTo>
                  <a:lnTo>
                    <a:pt x="715106" y="34239"/>
                  </a:lnTo>
                  <a:lnTo>
                    <a:pt x="706183" y="33439"/>
                  </a:lnTo>
                  <a:close/>
                </a:path>
                <a:path w="838200" h="153034">
                  <a:moveTo>
                    <a:pt x="744070" y="54508"/>
                  </a:moveTo>
                  <a:lnTo>
                    <a:pt x="712647" y="54508"/>
                  </a:lnTo>
                  <a:lnTo>
                    <a:pt x="718057" y="56680"/>
                  </a:lnTo>
                  <a:lnTo>
                    <a:pt x="726757" y="65379"/>
                  </a:lnTo>
                  <a:lnTo>
                    <a:pt x="728929" y="70904"/>
                  </a:lnTo>
                  <a:lnTo>
                    <a:pt x="728929" y="84277"/>
                  </a:lnTo>
                  <a:lnTo>
                    <a:pt x="726757" y="89801"/>
                  </a:lnTo>
                  <a:lnTo>
                    <a:pt x="718057" y="98488"/>
                  </a:lnTo>
                  <a:lnTo>
                    <a:pt x="712647" y="100672"/>
                  </a:lnTo>
                  <a:lnTo>
                    <a:pt x="744069" y="100672"/>
                  </a:lnTo>
                  <a:lnTo>
                    <a:pt x="747275" y="94710"/>
                  </a:lnTo>
                  <a:lnTo>
                    <a:pt x="749689" y="86509"/>
                  </a:lnTo>
                  <a:lnTo>
                    <a:pt x="750493" y="77584"/>
                  </a:lnTo>
                  <a:lnTo>
                    <a:pt x="749689" y="68666"/>
                  </a:lnTo>
                  <a:lnTo>
                    <a:pt x="747275" y="60469"/>
                  </a:lnTo>
                  <a:lnTo>
                    <a:pt x="744070" y="54508"/>
                  </a:lnTo>
                  <a:close/>
                </a:path>
                <a:path w="838200" h="153034">
                  <a:moveTo>
                    <a:pt x="632104" y="56515"/>
                  </a:moveTo>
                  <a:lnTo>
                    <a:pt x="610527" y="56515"/>
                  </a:lnTo>
                  <a:lnTo>
                    <a:pt x="610527" y="119392"/>
                  </a:lnTo>
                  <a:lnTo>
                    <a:pt x="632104" y="119392"/>
                  </a:lnTo>
                  <a:lnTo>
                    <a:pt x="632104" y="56515"/>
                  </a:lnTo>
                  <a:close/>
                </a:path>
                <a:path w="838200" h="153034">
                  <a:moveTo>
                    <a:pt x="658190" y="35788"/>
                  </a:moveTo>
                  <a:lnTo>
                    <a:pt x="584111" y="35788"/>
                  </a:lnTo>
                  <a:lnTo>
                    <a:pt x="584111" y="56515"/>
                  </a:lnTo>
                  <a:lnTo>
                    <a:pt x="658190" y="56515"/>
                  </a:lnTo>
                  <a:lnTo>
                    <a:pt x="658190" y="35788"/>
                  </a:lnTo>
                  <a:close/>
                </a:path>
                <a:path w="838200" h="153034">
                  <a:moveTo>
                    <a:pt x="512533" y="35788"/>
                  </a:moveTo>
                  <a:lnTo>
                    <a:pt x="490969" y="35788"/>
                  </a:lnTo>
                  <a:lnTo>
                    <a:pt x="490969" y="152844"/>
                  </a:lnTo>
                  <a:lnTo>
                    <a:pt x="512533" y="152844"/>
                  </a:lnTo>
                  <a:lnTo>
                    <a:pt x="512533" y="109524"/>
                  </a:lnTo>
                  <a:lnTo>
                    <a:pt x="567821" y="109524"/>
                  </a:lnTo>
                  <a:lnTo>
                    <a:pt x="568477" y="108940"/>
                  </a:lnTo>
                  <a:lnTo>
                    <a:pt x="573704" y="102187"/>
                  </a:lnTo>
                  <a:lnTo>
                    <a:pt x="574213" y="101168"/>
                  </a:lnTo>
                  <a:lnTo>
                    <a:pt x="528929" y="101168"/>
                  </a:lnTo>
                  <a:lnTo>
                    <a:pt x="523405" y="98971"/>
                  </a:lnTo>
                  <a:lnTo>
                    <a:pt x="514718" y="90157"/>
                  </a:lnTo>
                  <a:lnTo>
                    <a:pt x="512533" y="84505"/>
                  </a:lnTo>
                  <a:lnTo>
                    <a:pt x="512533" y="70675"/>
                  </a:lnTo>
                  <a:lnTo>
                    <a:pt x="514718" y="65024"/>
                  </a:lnTo>
                  <a:lnTo>
                    <a:pt x="523405" y="56210"/>
                  </a:lnTo>
                  <a:lnTo>
                    <a:pt x="528929" y="54013"/>
                  </a:lnTo>
                  <a:lnTo>
                    <a:pt x="574213" y="54013"/>
                  </a:lnTo>
                  <a:lnTo>
                    <a:pt x="573704" y="52993"/>
                  </a:lnTo>
                  <a:lnTo>
                    <a:pt x="568477" y="46240"/>
                  </a:lnTo>
                  <a:lnTo>
                    <a:pt x="567807" y="45643"/>
                  </a:lnTo>
                  <a:lnTo>
                    <a:pt x="512533" y="45643"/>
                  </a:lnTo>
                  <a:lnTo>
                    <a:pt x="512533" y="35788"/>
                  </a:lnTo>
                  <a:close/>
                </a:path>
                <a:path w="838200" h="153034">
                  <a:moveTo>
                    <a:pt x="567821" y="109524"/>
                  </a:moveTo>
                  <a:lnTo>
                    <a:pt x="512533" y="109524"/>
                  </a:lnTo>
                  <a:lnTo>
                    <a:pt x="517805" y="114868"/>
                  </a:lnTo>
                  <a:lnTo>
                    <a:pt x="524078" y="118686"/>
                  </a:lnTo>
                  <a:lnTo>
                    <a:pt x="531350" y="120978"/>
                  </a:lnTo>
                  <a:lnTo>
                    <a:pt x="539622" y="121742"/>
                  </a:lnTo>
                  <a:lnTo>
                    <a:pt x="547762" y="120942"/>
                  </a:lnTo>
                  <a:lnTo>
                    <a:pt x="555283" y="118541"/>
                  </a:lnTo>
                  <a:lnTo>
                    <a:pt x="562188" y="114541"/>
                  </a:lnTo>
                  <a:lnTo>
                    <a:pt x="567821" y="109524"/>
                  </a:lnTo>
                  <a:close/>
                </a:path>
                <a:path w="838200" h="153034">
                  <a:moveTo>
                    <a:pt x="574213" y="54013"/>
                  </a:moveTo>
                  <a:lnTo>
                    <a:pt x="542302" y="54013"/>
                  </a:lnTo>
                  <a:lnTo>
                    <a:pt x="547852" y="56210"/>
                  </a:lnTo>
                  <a:lnTo>
                    <a:pt x="556653" y="65024"/>
                  </a:lnTo>
                  <a:lnTo>
                    <a:pt x="558863" y="70675"/>
                  </a:lnTo>
                  <a:lnTo>
                    <a:pt x="558863" y="84505"/>
                  </a:lnTo>
                  <a:lnTo>
                    <a:pt x="556653" y="90157"/>
                  </a:lnTo>
                  <a:lnTo>
                    <a:pt x="547852" y="98971"/>
                  </a:lnTo>
                  <a:lnTo>
                    <a:pt x="542302" y="101168"/>
                  </a:lnTo>
                  <a:lnTo>
                    <a:pt x="574213" y="101168"/>
                  </a:lnTo>
                  <a:lnTo>
                    <a:pt x="577438" y="94710"/>
                  </a:lnTo>
                  <a:lnTo>
                    <a:pt x="579680" y="86509"/>
                  </a:lnTo>
                  <a:lnTo>
                    <a:pt x="580428" y="77584"/>
                  </a:lnTo>
                  <a:lnTo>
                    <a:pt x="579680" y="68666"/>
                  </a:lnTo>
                  <a:lnTo>
                    <a:pt x="577438" y="60469"/>
                  </a:lnTo>
                  <a:lnTo>
                    <a:pt x="574213" y="54013"/>
                  </a:lnTo>
                  <a:close/>
                </a:path>
                <a:path w="838200" h="153034">
                  <a:moveTo>
                    <a:pt x="539622" y="33439"/>
                  </a:moveTo>
                  <a:lnTo>
                    <a:pt x="531350" y="34203"/>
                  </a:lnTo>
                  <a:lnTo>
                    <a:pt x="524078" y="36493"/>
                  </a:lnTo>
                  <a:lnTo>
                    <a:pt x="517805" y="40307"/>
                  </a:lnTo>
                  <a:lnTo>
                    <a:pt x="512533" y="45643"/>
                  </a:lnTo>
                  <a:lnTo>
                    <a:pt x="567807" y="45643"/>
                  </a:lnTo>
                  <a:lnTo>
                    <a:pt x="562188" y="40640"/>
                  </a:lnTo>
                  <a:lnTo>
                    <a:pt x="555283" y="36639"/>
                  </a:lnTo>
                  <a:lnTo>
                    <a:pt x="547762" y="34239"/>
                  </a:lnTo>
                  <a:lnTo>
                    <a:pt x="539622" y="33439"/>
                  </a:lnTo>
                  <a:close/>
                </a:path>
                <a:path w="838200" h="153034">
                  <a:moveTo>
                    <a:pt x="433616" y="33439"/>
                  </a:moveTo>
                  <a:lnTo>
                    <a:pt x="396423" y="52770"/>
                  </a:lnTo>
                  <a:lnTo>
                    <a:pt x="389458" y="77584"/>
                  </a:lnTo>
                  <a:lnTo>
                    <a:pt x="390243" y="86711"/>
                  </a:lnTo>
                  <a:lnTo>
                    <a:pt x="416594" y="118602"/>
                  </a:lnTo>
                  <a:lnTo>
                    <a:pt x="435279" y="121742"/>
                  </a:lnTo>
                  <a:lnTo>
                    <a:pt x="446588" y="120623"/>
                  </a:lnTo>
                  <a:lnTo>
                    <a:pt x="456434" y="117267"/>
                  </a:lnTo>
                  <a:lnTo>
                    <a:pt x="464819" y="111674"/>
                  </a:lnTo>
                  <a:lnTo>
                    <a:pt x="471741" y="103847"/>
                  </a:lnTo>
                  <a:lnTo>
                    <a:pt x="468834" y="102171"/>
                  </a:lnTo>
                  <a:lnTo>
                    <a:pt x="435622" y="102171"/>
                  </a:lnTo>
                  <a:lnTo>
                    <a:pt x="426933" y="101188"/>
                  </a:lnTo>
                  <a:lnTo>
                    <a:pt x="420106" y="98239"/>
                  </a:lnTo>
                  <a:lnTo>
                    <a:pt x="415141" y="93325"/>
                  </a:lnTo>
                  <a:lnTo>
                    <a:pt x="412038" y="86448"/>
                  </a:lnTo>
                  <a:lnTo>
                    <a:pt x="475081" y="86448"/>
                  </a:lnTo>
                  <a:lnTo>
                    <a:pt x="475640" y="83337"/>
                  </a:lnTo>
                  <a:lnTo>
                    <a:pt x="475919" y="80378"/>
                  </a:lnTo>
                  <a:lnTo>
                    <a:pt x="475919" y="77584"/>
                  </a:lnTo>
                  <a:lnTo>
                    <a:pt x="475266" y="69735"/>
                  </a:lnTo>
                  <a:lnTo>
                    <a:pt x="411708" y="69735"/>
                  </a:lnTo>
                  <a:lnTo>
                    <a:pt x="412927" y="64376"/>
                  </a:lnTo>
                  <a:lnTo>
                    <a:pt x="415442" y="60223"/>
                  </a:lnTo>
                  <a:lnTo>
                    <a:pt x="423011" y="54317"/>
                  </a:lnTo>
                  <a:lnTo>
                    <a:pt x="427812" y="52844"/>
                  </a:lnTo>
                  <a:lnTo>
                    <a:pt x="469161" y="52844"/>
                  </a:lnTo>
                  <a:lnTo>
                    <a:pt x="463956" y="46151"/>
                  </a:lnTo>
                  <a:lnTo>
                    <a:pt x="457579" y="40591"/>
                  </a:lnTo>
                  <a:lnTo>
                    <a:pt x="450395" y="36618"/>
                  </a:lnTo>
                  <a:lnTo>
                    <a:pt x="442352" y="34229"/>
                  </a:lnTo>
                  <a:lnTo>
                    <a:pt x="433616" y="33439"/>
                  </a:lnTo>
                  <a:close/>
                </a:path>
                <a:path w="838200" h="153034">
                  <a:moveTo>
                    <a:pt x="454342" y="93814"/>
                  </a:moveTo>
                  <a:lnTo>
                    <a:pt x="450113" y="99390"/>
                  </a:lnTo>
                  <a:lnTo>
                    <a:pt x="443864" y="102171"/>
                  </a:lnTo>
                  <a:lnTo>
                    <a:pt x="468834" y="102171"/>
                  </a:lnTo>
                  <a:lnTo>
                    <a:pt x="454342" y="93814"/>
                  </a:lnTo>
                  <a:close/>
                </a:path>
                <a:path w="838200" h="153034">
                  <a:moveTo>
                    <a:pt x="469161" y="52844"/>
                  </a:moveTo>
                  <a:lnTo>
                    <a:pt x="438518" y="52844"/>
                  </a:lnTo>
                  <a:lnTo>
                    <a:pt x="442887" y="54241"/>
                  </a:lnTo>
                  <a:lnTo>
                    <a:pt x="450583" y="59804"/>
                  </a:lnTo>
                  <a:lnTo>
                    <a:pt x="453123" y="64046"/>
                  </a:lnTo>
                  <a:lnTo>
                    <a:pt x="454342" y="69735"/>
                  </a:lnTo>
                  <a:lnTo>
                    <a:pt x="475266" y="69735"/>
                  </a:lnTo>
                  <a:lnTo>
                    <a:pt x="475154" y="68533"/>
                  </a:lnTo>
                  <a:lnTo>
                    <a:pt x="472928" y="60363"/>
                  </a:lnTo>
                  <a:lnTo>
                    <a:pt x="469161" y="52844"/>
                  </a:lnTo>
                  <a:close/>
                </a:path>
                <a:path w="838200" h="153034">
                  <a:moveTo>
                    <a:pt x="374078" y="35788"/>
                  </a:moveTo>
                  <a:lnTo>
                    <a:pt x="297662" y="35788"/>
                  </a:lnTo>
                  <a:lnTo>
                    <a:pt x="297662" y="119392"/>
                  </a:lnTo>
                  <a:lnTo>
                    <a:pt x="319227" y="119392"/>
                  </a:lnTo>
                  <a:lnTo>
                    <a:pt x="319227" y="56019"/>
                  </a:lnTo>
                  <a:lnTo>
                    <a:pt x="374078" y="56019"/>
                  </a:lnTo>
                  <a:lnTo>
                    <a:pt x="374078" y="35788"/>
                  </a:lnTo>
                  <a:close/>
                </a:path>
                <a:path w="838200" h="153034">
                  <a:moveTo>
                    <a:pt x="374078" y="56019"/>
                  </a:moveTo>
                  <a:lnTo>
                    <a:pt x="352501" y="56019"/>
                  </a:lnTo>
                  <a:lnTo>
                    <a:pt x="352501" y="119392"/>
                  </a:lnTo>
                  <a:lnTo>
                    <a:pt x="374078" y="119392"/>
                  </a:lnTo>
                  <a:lnTo>
                    <a:pt x="374078" y="56019"/>
                  </a:lnTo>
                  <a:close/>
                </a:path>
                <a:path w="838200" h="153034">
                  <a:moveTo>
                    <a:pt x="255955" y="33439"/>
                  </a:moveTo>
                  <a:lnTo>
                    <a:pt x="247827" y="33439"/>
                  </a:lnTo>
                  <a:lnTo>
                    <a:pt x="238769" y="34234"/>
                  </a:lnTo>
                  <a:lnTo>
                    <a:pt x="206836" y="60363"/>
                  </a:lnTo>
                  <a:lnTo>
                    <a:pt x="203682" y="77584"/>
                  </a:lnTo>
                  <a:lnTo>
                    <a:pt x="204470" y="86578"/>
                  </a:lnTo>
                  <a:lnTo>
                    <a:pt x="230495" y="118562"/>
                  </a:lnTo>
                  <a:lnTo>
                    <a:pt x="247827" y="121742"/>
                  </a:lnTo>
                  <a:lnTo>
                    <a:pt x="255955" y="121742"/>
                  </a:lnTo>
                  <a:lnTo>
                    <a:pt x="263372" y="119761"/>
                  </a:lnTo>
                  <a:lnTo>
                    <a:pt x="276758" y="111848"/>
                  </a:lnTo>
                  <a:lnTo>
                    <a:pt x="281939" y="106578"/>
                  </a:lnTo>
                  <a:lnTo>
                    <a:pt x="285438" y="100330"/>
                  </a:lnTo>
                  <a:lnTo>
                    <a:pt x="241185" y="100330"/>
                  </a:lnTo>
                  <a:lnTo>
                    <a:pt x="235838" y="98183"/>
                  </a:lnTo>
                  <a:lnTo>
                    <a:pt x="227368" y="89598"/>
                  </a:lnTo>
                  <a:lnTo>
                    <a:pt x="225247" y="84162"/>
                  </a:lnTo>
                  <a:lnTo>
                    <a:pt x="225247" y="70904"/>
                  </a:lnTo>
                  <a:lnTo>
                    <a:pt x="227368" y="65405"/>
                  </a:lnTo>
                  <a:lnTo>
                    <a:pt x="235838" y="56832"/>
                  </a:lnTo>
                  <a:lnTo>
                    <a:pt x="241185" y="54686"/>
                  </a:lnTo>
                  <a:lnTo>
                    <a:pt x="285106" y="54686"/>
                  </a:lnTo>
                  <a:lnTo>
                    <a:pt x="281825" y="48437"/>
                  </a:lnTo>
                  <a:lnTo>
                    <a:pt x="276758" y="43192"/>
                  </a:lnTo>
                  <a:lnTo>
                    <a:pt x="263372" y="35394"/>
                  </a:lnTo>
                  <a:lnTo>
                    <a:pt x="255955" y="33439"/>
                  </a:lnTo>
                  <a:close/>
                </a:path>
                <a:path w="838200" h="153034">
                  <a:moveTo>
                    <a:pt x="266890" y="89293"/>
                  </a:moveTo>
                  <a:lnTo>
                    <a:pt x="265214" y="92748"/>
                  </a:lnTo>
                  <a:lnTo>
                    <a:pt x="262674" y="95453"/>
                  </a:lnTo>
                  <a:lnTo>
                    <a:pt x="255879" y="99352"/>
                  </a:lnTo>
                  <a:lnTo>
                    <a:pt x="252006" y="100330"/>
                  </a:lnTo>
                  <a:lnTo>
                    <a:pt x="285438" y="100330"/>
                  </a:lnTo>
                  <a:lnTo>
                    <a:pt x="285622" y="99999"/>
                  </a:lnTo>
                  <a:lnTo>
                    <a:pt x="266890" y="89293"/>
                  </a:lnTo>
                  <a:close/>
                </a:path>
                <a:path w="838200" h="153034">
                  <a:moveTo>
                    <a:pt x="285106" y="54686"/>
                  </a:moveTo>
                  <a:lnTo>
                    <a:pt x="251891" y="54686"/>
                  </a:lnTo>
                  <a:lnTo>
                    <a:pt x="255714" y="55689"/>
                  </a:lnTo>
                  <a:lnTo>
                    <a:pt x="262508" y="59702"/>
                  </a:lnTo>
                  <a:lnTo>
                    <a:pt x="265048" y="62433"/>
                  </a:lnTo>
                  <a:lnTo>
                    <a:pt x="266725" y="65887"/>
                  </a:lnTo>
                  <a:lnTo>
                    <a:pt x="285280" y="55016"/>
                  </a:lnTo>
                  <a:lnTo>
                    <a:pt x="285106" y="54686"/>
                  </a:lnTo>
                  <a:close/>
                </a:path>
                <a:path w="838200" h="153034">
                  <a:moveTo>
                    <a:pt x="147827" y="35788"/>
                  </a:moveTo>
                  <a:lnTo>
                    <a:pt x="126250" y="35788"/>
                  </a:lnTo>
                  <a:lnTo>
                    <a:pt x="126250" y="119392"/>
                  </a:lnTo>
                  <a:lnTo>
                    <a:pt x="147827" y="119392"/>
                  </a:lnTo>
                  <a:lnTo>
                    <a:pt x="147827" y="81432"/>
                  </a:lnTo>
                  <a:lnTo>
                    <a:pt x="172285" y="81432"/>
                  </a:lnTo>
                  <a:lnTo>
                    <a:pt x="168732" y="77089"/>
                  </a:lnTo>
                  <a:lnTo>
                    <a:pt x="172410" y="72567"/>
                  </a:lnTo>
                  <a:lnTo>
                    <a:pt x="147827" y="72567"/>
                  </a:lnTo>
                  <a:lnTo>
                    <a:pt x="147827" y="35788"/>
                  </a:lnTo>
                  <a:close/>
                </a:path>
                <a:path w="838200" h="153034">
                  <a:moveTo>
                    <a:pt x="172285" y="81432"/>
                  </a:moveTo>
                  <a:lnTo>
                    <a:pt x="147827" y="81432"/>
                  </a:lnTo>
                  <a:lnTo>
                    <a:pt x="178257" y="119392"/>
                  </a:lnTo>
                  <a:lnTo>
                    <a:pt x="203339" y="119392"/>
                  </a:lnTo>
                  <a:lnTo>
                    <a:pt x="172285" y="81432"/>
                  </a:lnTo>
                  <a:close/>
                </a:path>
                <a:path w="838200" h="153034">
                  <a:moveTo>
                    <a:pt x="202336" y="35788"/>
                  </a:moveTo>
                  <a:lnTo>
                    <a:pt x="176593" y="35788"/>
                  </a:lnTo>
                  <a:lnTo>
                    <a:pt x="147827" y="72567"/>
                  </a:lnTo>
                  <a:lnTo>
                    <a:pt x="172410" y="72567"/>
                  </a:lnTo>
                  <a:lnTo>
                    <a:pt x="202336" y="35788"/>
                  </a:lnTo>
                  <a:close/>
                </a:path>
                <a:path w="838200" h="153034">
                  <a:moveTo>
                    <a:pt x="19900" y="82600"/>
                  </a:moveTo>
                  <a:lnTo>
                    <a:pt x="0" y="94145"/>
                  </a:lnTo>
                  <a:lnTo>
                    <a:pt x="4127" y="100169"/>
                  </a:lnTo>
                  <a:lnTo>
                    <a:pt x="8985" y="105537"/>
                  </a:lnTo>
                  <a:lnTo>
                    <a:pt x="50164" y="121742"/>
                  </a:lnTo>
                  <a:lnTo>
                    <a:pt x="62802" y="120644"/>
                  </a:lnTo>
                  <a:lnTo>
                    <a:pt x="74290" y="117351"/>
                  </a:lnTo>
                  <a:lnTo>
                    <a:pt x="84628" y="111862"/>
                  </a:lnTo>
                  <a:lnTo>
                    <a:pt x="93814" y="104178"/>
                  </a:lnTo>
                  <a:lnTo>
                    <a:pt x="97882" y="99161"/>
                  </a:lnTo>
                  <a:lnTo>
                    <a:pt x="43586" y="99161"/>
                  </a:lnTo>
                  <a:lnTo>
                    <a:pt x="37591" y="97688"/>
                  </a:lnTo>
                  <a:lnTo>
                    <a:pt x="26784" y="91782"/>
                  </a:lnTo>
                  <a:lnTo>
                    <a:pt x="22682" y="87731"/>
                  </a:lnTo>
                  <a:lnTo>
                    <a:pt x="19900" y="82600"/>
                  </a:lnTo>
                  <a:close/>
                </a:path>
                <a:path w="838200" h="153034">
                  <a:moveTo>
                    <a:pt x="97822" y="22402"/>
                  </a:moveTo>
                  <a:lnTo>
                    <a:pt x="59639" y="22402"/>
                  </a:lnTo>
                  <a:lnTo>
                    <a:pt x="67614" y="24892"/>
                  </a:lnTo>
                  <a:lnTo>
                    <a:pt x="80543" y="34810"/>
                  </a:lnTo>
                  <a:lnTo>
                    <a:pt x="84785" y="41529"/>
                  </a:lnTo>
                  <a:lnTo>
                    <a:pt x="86791" y="49999"/>
                  </a:lnTo>
                  <a:lnTo>
                    <a:pt x="34620" y="49999"/>
                  </a:lnTo>
                  <a:lnTo>
                    <a:pt x="34620" y="71564"/>
                  </a:lnTo>
                  <a:lnTo>
                    <a:pt x="86791" y="71564"/>
                  </a:lnTo>
                  <a:lnTo>
                    <a:pt x="84785" y="80048"/>
                  </a:lnTo>
                  <a:lnTo>
                    <a:pt x="80543" y="86766"/>
                  </a:lnTo>
                  <a:lnTo>
                    <a:pt x="67614" y="96685"/>
                  </a:lnTo>
                  <a:lnTo>
                    <a:pt x="59639" y="99161"/>
                  </a:lnTo>
                  <a:lnTo>
                    <a:pt x="97882" y="99161"/>
                  </a:lnTo>
                  <a:lnTo>
                    <a:pt x="101349" y="94886"/>
                  </a:lnTo>
                  <a:lnTo>
                    <a:pt x="106730" y="84572"/>
                  </a:lnTo>
                  <a:lnTo>
                    <a:pt x="109959" y="73234"/>
                  </a:lnTo>
                  <a:lnTo>
                    <a:pt x="111036" y="60871"/>
                  </a:lnTo>
                  <a:lnTo>
                    <a:pt x="109959" y="48436"/>
                  </a:lnTo>
                  <a:lnTo>
                    <a:pt x="106730" y="37058"/>
                  </a:lnTo>
                  <a:lnTo>
                    <a:pt x="101349" y="26738"/>
                  </a:lnTo>
                  <a:lnTo>
                    <a:pt x="97822" y="22402"/>
                  </a:lnTo>
                  <a:close/>
                </a:path>
                <a:path w="838200" h="153034">
                  <a:moveTo>
                    <a:pt x="50164" y="0"/>
                  </a:moveTo>
                  <a:lnTo>
                    <a:pt x="9009" y="16194"/>
                  </a:lnTo>
                  <a:lnTo>
                    <a:pt x="0" y="27584"/>
                  </a:lnTo>
                  <a:lnTo>
                    <a:pt x="19900" y="39128"/>
                  </a:lnTo>
                  <a:lnTo>
                    <a:pt x="22796" y="33883"/>
                  </a:lnTo>
                  <a:lnTo>
                    <a:pt x="26923" y="29794"/>
                  </a:lnTo>
                  <a:lnTo>
                    <a:pt x="37630" y="23888"/>
                  </a:lnTo>
                  <a:lnTo>
                    <a:pt x="43586" y="22402"/>
                  </a:lnTo>
                  <a:lnTo>
                    <a:pt x="97822" y="22402"/>
                  </a:lnTo>
                  <a:lnTo>
                    <a:pt x="93814" y="17475"/>
                  </a:lnTo>
                  <a:lnTo>
                    <a:pt x="84628" y="9831"/>
                  </a:lnTo>
                  <a:lnTo>
                    <a:pt x="74290" y="4370"/>
                  </a:lnTo>
                  <a:lnTo>
                    <a:pt x="62802" y="1092"/>
                  </a:lnTo>
                  <a:lnTo>
                    <a:pt x="50164" y="0"/>
                  </a:lnTo>
                  <a:close/>
                </a:path>
              </a:pathLst>
            </a:custGeom>
            <a:solidFill>
              <a:srgbClr val="17B9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6" name="object 106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6363666" y="7441353"/>
              <a:ext cx="893800" cy="198446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5479308" y="4225129"/>
              <a:ext cx="2125980" cy="1656080"/>
            </a:xfrm>
            <a:custGeom>
              <a:avLst/>
              <a:gdLst/>
              <a:ahLst/>
              <a:cxnLst/>
              <a:rect l="l" t="t" r="r" b="b"/>
              <a:pathLst>
                <a:path w="2125979" h="1656079">
                  <a:moveTo>
                    <a:pt x="2027300" y="0"/>
                  </a:moveTo>
                  <a:lnTo>
                    <a:pt x="98132" y="0"/>
                  </a:lnTo>
                  <a:lnTo>
                    <a:pt x="59932" y="7712"/>
                  </a:lnTo>
                  <a:lnTo>
                    <a:pt x="28740" y="28744"/>
                  </a:lnTo>
                  <a:lnTo>
                    <a:pt x="7710" y="59937"/>
                  </a:lnTo>
                  <a:lnTo>
                    <a:pt x="0" y="98132"/>
                  </a:lnTo>
                  <a:lnTo>
                    <a:pt x="0" y="1557616"/>
                  </a:lnTo>
                  <a:lnTo>
                    <a:pt x="7710" y="1595819"/>
                  </a:lnTo>
                  <a:lnTo>
                    <a:pt x="28740" y="1627016"/>
                  </a:lnTo>
                  <a:lnTo>
                    <a:pt x="59932" y="1648049"/>
                  </a:lnTo>
                  <a:lnTo>
                    <a:pt x="98132" y="1655762"/>
                  </a:lnTo>
                  <a:lnTo>
                    <a:pt x="2027300" y="1655762"/>
                  </a:lnTo>
                  <a:lnTo>
                    <a:pt x="2065501" y="1648049"/>
                  </a:lnTo>
                  <a:lnTo>
                    <a:pt x="2096693" y="1627016"/>
                  </a:lnTo>
                  <a:lnTo>
                    <a:pt x="2117723" y="1595819"/>
                  </a:lnTo>
                  <a:lnTo>
                    <a:pt x="2125433" y="1557616"/>
                  </a:lnTo>
                  <a:lnTo>
                    <a:pt x="2125433" y="98132"/>
                  </a:lnTo>
                  <a:lnTo>
                    <a:pt x="2117723" y="59937"/>
                  </a:lnTo>
                  <a:lnTo>
                    <a:pt x="2096693" y="28744"/>
                  </a:lnTo>
                  <a:lnTo>
                    <a:pt x="2065501" y="7712"/>
                  </a:lnTo>
                  <a:lnTo>
                    <a:pt x="2027300" y="0"/>
                  </a:lnTo>
                  <a:close/>
                </a:path>
              </a:pathLst>
            </a:custGeom>
            <a:solidFill>
              <a:srgbClr val="002436">
                <a:alpha val="6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5606474" y="4382538"/>
              <a:ext cx="1776730" cy="171450"/>
            </a:xfrm>
            <a:custGeom>
              <a:avLst/>
              <a:gdLst/>
              <a:ahLst/>
              <a:cxnLst/>
              <a:rect l="l" t="t" r="r" b="b"/>
              <a:pathLst>
                <a:path w="1776729" h="171450">
                  <a:moveTo>
                    <a:pt x="1776361" y="38049"/>
                  </a:moveTo>
                  <a:lnTo>
                    <a:pt x="1731835" y="38049"/>
                  </a:lnTo>
                  <a:lnTo>
                    <a:pt x="1724498" y="38656"/>
                  </a:lnTo>
                  <a:lnTo>
                    <a:pt x="1697405" y="61899"/>
                  </a:lnTo>
                  <a:lnTo>
                    <a:pt x="1697405" y="77114"/>
                  </a:lnTo>
                  <a:lnTo>
                    <a:pt x="1699209" y="83045"/>
                  </a:lnTo>
                  <a:lnTo>
                    <a:pt x="1706435" y="94081"/>
                  </a:lnTo>
                  <a:lnTo>
                    <a:pt x="1711286" y="98107"/>
                  </a:lnTo>
                  <a:lnTo>
                    <a:pt x="1717382" y="100647"/>
                  </a:lnTo>
                  <a:lnTo>
                    <a:pt x="1693595" y="133172"/>
                  </a:lnTo>
                  <a:lnTo>
                    <a:pt x="1721942" y="133172"/>
                  </a:lnTo>
                  <a:lnTo>
                    <a:pt x="1743824" y="103492"/>
                  </a:lnTo>
                  <a:lnTo>
                    <a:pt x="1776361" y="103492"/>
                  </a:lnTo>
                  <a:lnTo>
                    <a:pt x="1776361" y="82765"/>
                  </a:lnTo>
                  <a:lnTo>
                    <a:pt x="1730184" y="82765"/>
                  </a:lnTo>
                  <a:lnTo>
                    <a:pt x="1727238" y="81749"/>
                  </a:lnTo>
                  <a:lnTo>
                    <a:pt x="1722539" y="77685"/>
                  </a:lnTo>
                  <a:lnTo>
                    <a:pt x="1721370" y="74955"/>
                  </a:lnTo>
                  <a:lnTo>
                    <a:pt x="1721370" y="67983"/>
                  </a:lnTo>
                  <a:lnTo>
                    <a:pt x="1722539" y="65163"/>
                  </a:lnTo>
                  <a:lnTo>
                    <a:pt x="1727238" y="60972"/>
                  </a:lnTo>
                  <a:lnTo>
                    <a:pt x="1730184" y="59931"/>
                  </a:lnTo>
                  <a:lnTo>
                    <a:pt x="1776361" y="59931"/>
                  </a:lnTo>
                  <a:lnTo>
                    <a:pt x="1776361" y="38049"/>
                  </a:lnTo>
                  <a:close/>
                </a:path>
                <a:path w="1776729" h="171450">
                  <a:moveTo>
                    <a:pt x="1776361" y="103492"/>
                  </a:moveTo>
                  <a:lnTo>
                    <a:pt x="1752384" y="103492"/>
                  </a:lnTo>
                  <a:lnTo>
                    <a:pt x="1752384" y="133172"/>
                  </a:lnTo>
                  <a:lnTo>
                    <a:pt x="1776361" y="133172"/>
                  </a:lnTo>
                  <a:lnTo>
                    <a:pt x="1776361" y="103492"/>
                  </a:lnTo>
                  <a:close/>
                </a:path>
                <a:path w="1776729" h="171450">
                  <a:moveTo>
                    <a:pt x="1776361" y="59931"/>
                  </a:moveTo>
                  <a:lnTo>
                    <a:pt x="1752384" y="59931"/>
                  </a:lnTo>
                  <a:lnTo>
                    <a:pt x="1752384" y="82765"/>
                  </a:lnTo>
                  <a:lnTo>
                    <a:pt x="1776361" y="82765"/>
                  </a:lnTo>
                  <a:lnTo>
                    <a:pt x="1776361" y="59931"/>
                  </a:lnTo>
                  <a:close/>
                </a:path>
                <a:path w="1776729" h="171450">
                  <a:moveTo>
                    <a:pt x="1586864" y="110159"/>
                  </a:moveTo>
                  <a:lnTo>
                    <a:pt x="1586864" y="133172"/>
                  </a:lnTo>
                  <a:lnTo>
                    <a:pt x="1604426" y="132331"/>
                  </a:lnTo>
                  <a:lnTo>
                    <a:pt x="1616971" y="125426"/>
                  </a:lnTo>
                  <a:lnTo>
                    <a:pt x="1624500" y="112457"/>
                  </a:lnTo>
                  <a:lnTo>
                    <a:pt x="1624635" y="111429"/>
                  </a:lnTo>
                  <a:lnTo>
                    <a:pt x="1591932" y="111429"/>
                  </a:lnTo>
                  <a:lnTo>
                    <a:pt x="1586864" y="110159"/>
                  </a:lnTo>
                  <a:close/>
                </a:path>
                <a:path w="1776729" h="171450">
                  <a:moveTo>
                    <a:pt x="1677809" y="61645"/>
                  </a:moveTo>
                  <a:lnTo>
                    <a:pt x="1653260" y="61645"/>
                  </a:lnTo>
                  <a:lnTo>
                    <a:pt x="1653260" y="133172"/>
                  </a:lnTo>
                  <a:lnTo>
                    <a:pt x="1677809" y="133172"/>
                  </a:lnTo>
                  <a:lnTo>
                    <a:pt x="1677809" y="61645"/>
                  </a:lnTo>
                  <a:close/>
                </a:path>
                <a:path w="1776729" h="171450">
                  <a:moveTo>
                    <a:pt x="1677809" y="38049"/>
                  </a:moveTo>
                  <a:lnTo>
                    <a:pt x="1602473" y="38049"/>
                  </a:lnTo>
                  <a:lnTo>
                    <a:pt x="1602473" y="99440"/>
                  </a:lnTo>
                  <a:lnTo>
                    <a:pt x="1601139" y="104609"/>
                  </a:lnTo>
                  <a:lnTo>
                    <a:pt x="1595805" y="110566"/>
                  </a:lnTo>
                  <a:lnTo>
                    <a:pt x="1591932" y="111429"/>
                  </a:lnTo>
                  <a:lnTo>
                    <a:pt x="1624635" y="111429"/>
                  </a:lnTo>
                  <a:lnTo>
                    <a:pt x="1627009" y="93421"/>
                  </a:lnTo>
                  <a:lnTo>
                    <a:pt x="1627009" y="61645"/>
                  </a:lnTo>
                  <a:lnTo>
                    <a:pt x="1677809" y="61645"/>
                  </a:lnTo>
                  <a:lnTo>
                    <a:pt x="1677809" y="38049"/>
                  </a:lnTo>
                  <a:close/>
                </a:path>
                <a:path w="1776729" h="171450">
                  <a:moveTo>
                    <a:pt x="1556169" y="38049"/>
                  </a:moveTo>
                  <a:lnTo>
                    <a:pt x="1499920" y="38049"/>
                  </a:lnTo>
                  <a:lnTo>
                    <a:pt x="1499920" y="133172"/>
                  </a:lnTo>
                  <a:lnTo>
                    <a:pt x="1560106" y="133172"/>
                  </a:lnTo>
                  <a:lnTo>
                    <a:pt x="1567941" y="130670"/>
                  </a:lnTo>
                  <a:lnTo>
                    <a:pt x="1578965" y="120649"/>
                  </a:lnTo>
                  <a:lnTo>
                    <a:pt x="1581734" y="114147"/>
                  </a:lnTo>
                  <a:lnTo>
                    <a:pt x="1581734" y="112445"/>
                  </a:lnTo>
                  <a:lnTo>
                    <a:pt x="1522945" y="112445"/>
                  </a:lnTo>
                  <a:lnTo>
                    <a:pt x="1522945" y="94741"/>
                  </a:lnTo>
                  <a:lnTo>
                    <a:pt x="1579077" y="94741"/>
                  </a:lnTo>
                  <a:lnTo>
                    <a:pt x="1578402" y="93127"/>
                  </a:lnTo>
                  <a:lnTo>
                    <a:pt x="1574238" y="88251"/>
                  </a:lnTo>
                  <a:lnTo>
                    <a:pt x="1568411" y="84467"/>
                  </a:lnTo>
                  <a:lnTo>
                    <a:pt x="1574622" y="79781"/>
                  </a:lnTo>
                  <a:lnTo>
                    <a:pt x="1576740" y="75336"/>
                  </a:lnTo>
                  <a:lnTo>
                    <a:pt x="1522945" y="75336"/>
                  </a:lnTo>
                  <a:lnTo>
                    <a:pt x="1522945" y="58216"/>
                  </a:lnTo>
                  <a:lnTo>
                    <a:pt x="1577733" y="58216"/>
                  </a:lnTo>
                  <a:lnTo>
                    <a:pt x="1577733" y="56883"/>
                  </a:lnTo>
                  <a:lnTo>
                    <a:pt x="1574977" y="50418"/>
                  </a:lnTo>
                  <a:lnTo>
                    <a:pt x="1563941" y="40525"/>
                  </a:lnTo>
                  <a:lnTo>
                    <a:pt x="1556169" y="38049"/>
                  </a:lnTo>
                  <a:close/>
                </a:path>
                <a:path w="1776729" h="171450">
                  <a:moveTo>
                    <a:pt x="1579077" y="94741"/>
                  </a:moveTo>
                  <a:lnTo>
                    <a:pt x="1550403" y="94741"/>
                  </a:lnTo>
                  <a:lnTo>
                    <a:pt x="1553006" y="95503"/>
                  </a:lnTo>
                  <a:lnTo>
                    <a:pt x="1556804" y="98551"/>
                  </a:lnTo>
                  <a:lnTo>
                    <a:pt x="1557756" y="100647"/>
                  </a:lnTo>
                  <a:lnTo>
                    <a:pt x="1557756" y="109397"/>
                  </a:lnTo>
                  <a:lnTo>
                    <a:pt x="1554200" y="112445"/>
                  </a:lnTo>
                  <a:lnTo>
                    <a:pt x="1581734" y="112445"/>
                  </a:lnTo>
                  <a:lnTo>
                    <a:pt x="1581734" y="106159"/>
                  </a:lnTo>
                  <a:lnTo>
                    <a:pt x="1580900" y="99096"/>
                  </a:lnTo>
                  <a:lnTo>
                    <a:pt x="1579077" y="94741"/>
                  </a:lnTo>
                  <a:close/>
                </a:path>
                <a:path w="1776729" h="171450">
                  <a:moveTo>
                    <a:pt x="1577733" y="58216"/>
                  </a:moveTo>
                  <a:lnTo>
                    <a:pt x="1550847" y="58216"/>
                  </a:lnTo>
                  <a:lnTo>
                    <a:pt x="1554340" y="61074"/>
                  </a:lnTo>
                  <a:lnTo>
                    <a:pt x="1554340" y="72491"/>
                  </a:lnTo>
                  <a:lnTo>
                    <a:pt x="1550847" y="75336"/>
                  </a:lnTo>
                  <a:lnTo>
                    <a:pt x="1576740" y="75336"/>
                  </a:lnTo>
                  <a:lnTo>
                    <a:pt x="1577733" y="73253"/>
                  </a:lnTo>
                  <a:lnTo>
                    <a:pt x="1577733" y="58216"/>
                  </a:lnTo>
                  <a:close/>
                </a:path>
                <a:path w="1776729" h="171450">
                  <a:moveTo>
                    <a:pt x="1432191" y="35394"/>
                  </a:moveTo>
                  <a:lnTo>
                    <a:pt x="1396517" y="49949"/>
                  </a:lnTo>
                  <a:lnTo>
                    <a:pt x="1381963" y="85610"/>
                  </a:lnTo>
                  <a:lnTo>
                    <a:pt x="1382872" y="95762"/>
                  </a:lnTo>
                  <a:lnTo>
                    <a:pt x="1404206" y="127652"/>
                  </a:lnTo>
                  <a:lnTo>
                    <a:pt x="1432191" y="135839"/>
                  </a:lnTo>
                  <a:lnTo>
                    <a:pt x="1442348" y="134929"/>
                  </a:lnTo>
                  <a:lnTo>
                    <a:pt x="1474370" y="113598"/>
                  </a:lnTo>
                  <a:lnTo>
                    <a:pt x="1475297" y="111874"/>
                  </a:lnTo>
                  <a:lnTo>
                    <a:pt x="1424838" y="111874"/>
                  </a:lnTo>
                  <a:lnTo>
                    <a:pt x="1418716" y="109397"/>
                  </a:lnTo>
                  <a:lnTo>
                    <a:pt x="1408950" y="99504"/>
                  </a:lnTo>
                  <a:lnTo>
                    <a:pt x="1406512" y="93230"/>
                  </a:lnTo>
                  <a:lnTo>
                    <a:pt x="1406512" y="78003"/>
                  </a:lnTo>
                  <a:lnTo>
                    <a:pt x="1408950" y="71729"/>
                  </a:lnTo>
                  <a:lnTo>
                    <a:pt x="1418716" y="61836"/>
                  </a:lnTo>
                  <a:lnTo>
                    <a:pt x="1424838" y="59359"/>
                  </a:lnTo>
                  <a:lnTo>
                    <a:pt x="1475297" y="59359"/>
                  </a:lnTo>
                  <a:lnTo>
                    <a:pt x="1474370" y="57635"/>
                  </a:lnTo>
                  <a:lnTo>
                    <a:pt x="1467967" y="49949"/>
                  </a:lnTo>
                  <a:lnTo>
                    <a:pt x="1460232" y="43581"/>
                  </a:lnTo>
                  <a:lnTo>
                    <a:pt x="1451694" y="39033"/>
                  </a:lnTo>
                  <a:lnTo>
                    <a:pt x="1442348" y="36304"/>
                  </a:lnTo>
                  <a:lnTo>
                    <a:pt x="1432191" y="35394"/>
                  </a:lnTo>
                  <a:close/>
                </a:path>
                <a:path w="1776729" h="171450">
                  <a:moveTo>
                    <a:pt x="1475297" y="59359"/>
                  </a:moveTo>
                  <a:lnTo>
                    <a:pt x="1439545" y="59359"/>
                  </a:lnTo>
                  <a:lnTo>
                    <a:pt x="1445704" y="61836"/>
                  </a:lnTo>
                  <a:lnTo>
                    <a:pt x="1455597" y="71729"/>
                  </a:lnTo>
                  <a:lnTo>
                    <a:pt x="1458074" y="78003"/>
                  </a:lnTo>
                  <a:lnTo>
                    <a:pt x="1458074" y="93230"/>
                  </a:lnTo>
                  <a:lnTo>
                    <a:pt x="1455597" y="99504"/>
                  </a:lnTo>
                  <a:lnTo>
                    <a:pt x="1445704" y="109397"/>
                  </a:lnTo>
                  <a:lnTo>
                    <a:pt x="1439545" y="111874"/>
                  </a:lnTo>
                  <a:lnTo>
                    <a:pt x="1475297" y="111874"/>
                  </a:lnTo>
                  <a:lnTo>
                    <a:pt x="1478946" y="105090"/>
                  </a:lnTo>
                  <a:lnTo>
                    <a:pt x="1481694" y="95762"/>
                  </a:lnTo>
                  <a:lnTo>
                    <a:pt x="1482610" y="85610"/>
                  </a:lnTo>
                  <a:lnTo>
                    <a:pt x="1481694" y="75466"/>
                  </a:lnTo>
                  <a:lnTo>
                    <a:pt x="1478946" y="66141"/>
                  </a:lnTo>
                  <a:lnTo>
                    <a:pt x="1475297" y="59359"/>
                  </a:lnTo>
                  <a:close/>
                </a:path>
                <a:path w="1776729" h="171450">
                  <a:moveTo>
                    <a:pt x="1377594" y="38049"/>
                  </a:moveTo>
                  <a:lnTo>
                    <a:pt x="1312532" y="38049"/>
                  </a:lnTo>
                  <a:lnTo>
                    <a:pt x="1312532" y="133172"/>
                  </a:lnTo>
                  <a:lnTo>
                    <a:pt x="1337068" y="133172"/>
                  </a:lnTo>
                  <a:lnTo>
                    <a:pt x="1337068" y="61645"/>
                  </a:lnTo>
                  <a:lnTo>
                    <a:pt x="1377594" y="61645"/>
                  </a:lnTo>
                  <a:lnTo>
                    <a:pt x="1377594" y="38049"/>
                  </a:lnTo>
                  <a:close/>
                </a:path>
                <a:path w="1776729" h="171450">
                  <a:moveTo>
                    <a:pt x="1217968" y="38049"/>
                  </a:moveTo>
                  <a:lnTo>
                    <a:pt x="1193431" y="38049"/>
                  </a:lnTo>
                  <a:lnTo>
                    <a:pt x="1193431" y="171221"/>
                  </a:lnTo>
                  <a:lnTo>
                    <a:pt x="1217968" y="171221"/>
                  </a:lnTo>
                  <a:lnTo>
                    <a:pt x="1217968" y="121958"/>
                  </a:lnTo>
                  <a:lnTo>
                    <a:pt x="1280851" y="121958"/>
                  </a:lnTo>
                  <a:lnTo>
                    <a:pt x="1281607" y="121284"/>
                  </a:lnTo>
                  <a:lnTo>
                    <a:pt x="1287558" y="113598"/>
                  </a:lnTo>
                  <a:lnTo>
                    <a:pt x="1288134" y="112445"/>
                  </a:lnTo>
                  <a:lnTo>
                    <a:pt x="1236611" y="112445"/>
                  </a:lnTo>
                  <a:lnTo>
                    <a:pt x="1230337" y="109943"/>
                  </a:lnTo>
                  <a:lnTo>
                    <a:pt x="1220444" y="99910"/>
                  </a:lnTo>
                  <a:lnTo>
                    <a:pt x="1217968" y="93484"/>
                  </a:lnTo>
                  <a:lnTo>
                    <a:pt x="1217968" y="77749"/>
                  </a:lnTo>
                  <a:lnTo>
                    <a:pt x="1220444" y="71310"/>
                  </a:lnTo>
                  <a:lnTo>
                    <a:pt x="1230337" y="61290"/>
                  </a:lnTo>
                  <a:lnTo>
                    <a:pt x="1236611" y="58788"/>
                  </a:lnTo>
                  <a:lnTo>
                    <a:pt x="1288134" y="58788"/>
                  </a:lnTo>
                  <a:lnTo>
                    <a:pt x="1287558" y="57635"/>
                  </a:lnTo>
                  <a:lnTo>
                    <a:pt x="1281607" y="49949"/>
                  </a:lnTo>
                  <a:lnTo>
                    <a:pt x="1280851" y="49275"/>
                  </a:lnTo>
                  <a:lnTo>
                    <a:pt x="1217968" y="49275"/>
                  </a:lnTo>
                  <a:lnTo>
                    <a:pt x="1217968" y="38049"/>
                  </a:lnTo>
                  <a:close/>
                </a:path>
                <a:path w="1776729" h="171450">
                  <a:moveTo>
                    <a:pt x="1280851" y="121958"/>
                  </a:moveTo>
                  <a:lnTo>
                    <a:pt x="1217968" y="121958"/>
                  </a:lnTo>
                  <a:lnTo>
                    <a:pt x="1223966" y="128032"/>
                  </a:lnTo>
                  <a:lnTo>
                    <a:pt x="1231103" y="132370"/>
                  </a:lnTo>
                  <a:lnTo>
                    <a:pt x="1239377" y="134972"/>
                  </a:lnTo>
                  <a:lnTo>
                    <a:pt x="1248790" y="135839"/>
                  </a:lnTo>
                  <a:lnTo>
                    <a:pt x="1258049" y="134929"/>
                  </a:lnTo>
                  <a:lnTo>
                    <a:pt x="1266604" y="132200"/>
                  </a:lnTo>
                  <a:lnTo>
                    <a:pt x="1274456" y="127652"/>
                  </a:lnTo>
                  <a:lnTo>
                    <a:pt x="1280851" y="121958"/>
                  </a:lnTo>
                  <a:close/>
                </a:path>
                <a:path w="1776729" h="171450">
                  <a:moveTo>
                    <a:pt x="1288134" y="58788"/>
                  </a:moveTo>
                  <a:lnTo>
                    <a:pt x="1251839" y="58788"/>
                  </a:lnTo>
                  <a:lnTo>
                    <a:pt x="1258150" y="61290"/>
                  </a:lnTo>
                  <a:lnTo>
                    <a:pt x="1268171" y="71310"/>
                  </a:lnTo>
                  <a:lnTo>
                    <a:pt x="1270673" y="77749"/>
                  </a:lnTo>
                  <a:lnTo>
                    <a:pt x="1270673" y="93484"/>
                  </a:lnTo>
                  <a:lnTo>
                    <a:pt x="1268171" y="99910"/>
                  </a:lnTo>
                  <a:lnTo>
                    <a:pt x="1258150" y="109943"/>
                  </a:lnTo>
                  <a:lnTo>
                    <a:pt x="1251839" y="112445"/>
                  </a:lnTo>
                  <a:lnTo>
                    <a:pt x="1288134" y="112445"/>
                  </a:lnTo>
                  <a:lnTo>
                    <a:pt x="1291809" y="105090"/>
                  </a:lnTo>
                  <a:lnTo>
                    <a:pt x="1294359" y="95762"/>
                  </a:lnTo>
                  <a:lnTo>
                    <a:pt x="1295209" y="85610"/>
                  </a:lnTo>
                  <a:lnTo>
                    <a:pt x="1294359" y="75466"/>
                  </a:lnTo>
                  <a:lnTo>
                    <a:pt x="1291809" y="66141"/>
                  </a:lnTo>
                  <a:lnTo>
                    <a:pt x="1288134" y="58788"/>
                  </a:lnTo>
                  <a:close/>
                </a:path>
                <a:path w="1776729" h="171450">
                  <a:moveTo>
                    <a:pt x="1248790" y="35394"/>
                  </a:moveTo>
                  <a:lnTo>
                    <a:pt x="1239377" y="36261"/>
                  </a:lnTo>
                  <a:lnTo>
                    <a:pt x="1231103" y="38863"/>
                  </a:lnTo>
                  <a:lnTo>
                    <a:pt x="1223966" y="43201"/>
                  </a:lnTo>
                  <a:lnTo>
                    <a:pt x="1217968" y="49275"/>
                  </a:lnTo>
                  <a:lnTo>
                    <a:pt x="1280851" y="49275"/>
                  </a:lnTo>
                  <a:lnTo>
                    <a:pt x="1274456" y="43581"/>
                  </a:lnTo>
                  <a:lnTo>
                    <a:pt x="1266604" y="39033"/>
                  </a:lnTo>
                  <a:lnTo>
                    <a:pt x="1258049" y="36304"/>
                  </a:lnTo>
                  <a:lnTo>
                    <a:pt x="1248790" y="35394"/>
                  </a:lnTo>
                  <a:close/>
                </a:path>
                <a:path w="1776729" h="171450">
                  <a:moveTo>
                    <a:pt x="1125702" y="35394"/>
                  </a:moveTo>
                  <a:lnTo>
                    <a:pt x="1090028" y="49949"/>
                  </a:lnTo>
                  <a:lnTo>
                    <a:pt x="1075474" y="85610"/>
                  </a:lnTo>
                  <a:lnTo>
                    <a:pt x="1076383" y="95762"/>
                  </a:lnTo>
                  <a:lnTo>
                    <a:pt x="1097715" y="127652"/>
                  </a:lnTo>
                  <a:lnTo>
                    <a:pt x="1125702" y="135839"/>
                  </a:lnTo>
                  <a:lnTo>
                    <a:pt x="1135859" y="134929"/>
                  </a:lnTo>
                  <a:lnTo>
                    <a:pt x="1167875" y="113598"/>
                  </a:lnTo>
                  <a:lnTo>
                    <a:pt x="1168804" y="111874"/>
                  </a:lnTo>
                  <a:lnTo>
                    <a:pt x="1118349" y="111874"/>
                  </a:lnTo>
                  <a:lnTo>
                    <a:pt x="1112227" y="109397"/>
                  </a:lnTo>
                  <a:lnTo>
                    <a:pt x="1102461" y="99504"/>
                  </a:lnTo>
                  <a:lnTo>
                    <a:pt x="1100023" y="93230"/>
                  </a:lnTo>
                  <a:lnTo>
                    <a:pt x="1100023" y="78003"/>
                  </a:lnTo>
                  <a:lnTo>
                    <a:pt x="1102461" y="71729"/>
                  </a:lnTo>
                  <a:lnTo>
                    <a:pt x="1112227" y="61836"/>
                  </a:lnTo>
                  <a:lnTo>
                    <a:pt x="1118349" y="59359"/>
                  </a:lnTo>
                  <a:lnTo>
                    <a:pt x="1168804" y="59359"/>
                  </a:lnTo>
                  <a:lnTo>
                    <a:pt x="1167875" y="57635"/>
                  </a:lnTo>
                  <a:lnTo>
                    <a:pt x="1161465" y="49949"/>
                  </a:lnTo>
                  <a:lnTo>
                    <a:pt x="1153738" y="43581"/>
                  </a:lnTo>
                  <a:lnTo>
                    <a:pt x="1145203" y="39033"/>
                  </a:lnTo>
                  <a:lnTo>
                    <a:pt x="1135859" y="36304"/>
                  </a:lnTo>
                  <a:lnTo>
                    <a:pt x="1125702" y="35394"/>
                  </a:lnTo>
                  <a:close/>
                </a:path>
                <a:path w="1776729" h="171450">
                  <a:moveTo>
                    <a:pt x="1168804" y="59359"/>
                  </a:moveTo>
                  <a:lnTo>
                    <a:pt x="1133055" y="59359"/>
                  </a:lnTo>
                  <a:lnTo>
                    <a:pt x="1139215" y="61836"/>
                  </a:lnTo>
                  <a:lnTo>
                    <a:pt x="1149108" y="71729"/>
                  </a:lnTo>
                  <a:lnTo>
                    <a:pt x="1151572" y="78003"/>
                  </a:lnTo>
                  <a:lnTo>
                    <a:pt x="1151572" y="93230"/>
                  </a:lnTo>
                  <a:lnTo>
                    <a:pt x="1149108" y="99504"/>
                  </a:lnTo>
                  <a:lnTo>
                    <a:pt x="1139215" y="109397"/>
                  </a:lnTo>
                  <a:lnTo>
                    <a:pt x="1133055" y="111874"/>
                  </a:lnTo>
                  <a:lnTo>
                    <a:pt x="1168804" y="111874"/>
                  </a:lnTo>
                  <a:lnTo>
                    <a:pt x="1172456" y="105090"/>
                  </a:lnTo>
                  <a:lnTo>
                    <a:pt x="1175205" y="95762"/>
                  </a:lnTo>
                  <a:lnTo>
                    <a:pt x="1176121" y="85610"/>
                  </a:lnTo>
                  <a:lnTo>
                    <a:pt x="1175205" y="75466"/>
                  </a:lnTo>
                  <a:lnTo>
                    <a:pt x="1172456" y="66141"/>
                  </a:lnTo>
                  <a:lnTo>
                    <a:pt x="1168804" y="59359"/>
                  </a:lnTo>
                  <a:close/>
                </a:path>
                <a:path w="1776729" h="171450">
                  <a:moveTo>
                    <a:pt x="1041425" y="61645"/>
                  </a:moveTo>
                  <a:lnTo>
                    <a:pt x="1016876" y="61645"/>
                  </a:lnTo>
                  <a:lnTo>
                    <a:pt x="1016876" y="133172"/>
                  </a:lnTo>
                  <a:lnTo>
                    <a:pt x="1041425" y="133172"/>
                  </a:lnTo>
                  <a:lnTo>
                    <a:pt x="1041425" y="61645"/>
                  </a:lnTo>
                  <a:close/>
                </a:path>
                <a:path w="1776729" h="171450">
                  <a:moveTo>
                    <a:pt x="1071105" y="38049"/>
                  </a:moveTo>
                  <a:lnTo>
                    <a:pt x="986815" y="38049"/>
                  </a:lnTo>
                  <a:lnTo>
                    <a:pt x="986815" y="61645"/>
                  </a:lnTo>
                  <a:lnTo>
                    <a:pt x="1071105" y="61645"/>
                  </a:lnTo>
                  <a:lnTo>
                    <a:pt x="1071105" y="38049"/>
                  </a:lnTo>
                  <a:close/>
                </a:path>
                <a:path w="1776729" h="171450">
                  <a:moveTo>
                    <a:pt x="926134" y="38049"/>
                  </a:moveTo>
                  <a:lnTo>
                    <a:pt x="881608" y="38049"/>
                  </a:lnTo>
                  <a:lnTo>
                    <a:pt x="874271" y="38656"/>
                  </a:lnTo>
                  <a:lnTo>
                    <a:pt x="847178" y="61899"/>
                  </a:lnTo>
                  <a:lnTo>
                    <a:pt x="847178" y="77114"/>
                  </a:lnTo>
                  <a:lnTo>
                    <a:pt x="848982" y="83045"/>
                  </a:lnTo>
                  <a:lnTo>
                    <a:pt x="856221" y="94081"/>
                  </a:lnTo>
                  <a:lnTo>
                    <a:pt x="861072" y="98107"/>
                  </a:lnTo>
                  <a:lnTo>
                    <a:pt x="867155" y="100647"/>
                  </a:lnTo>
                  <a:lnTo>
                    <a:pt x="843368" y="133172"/>
                  </a:lnTo>
                  <a:lnTo>
                    <a:pt x="871715" y="133172"/>
                  </a:lnTo>
                  <a:lnTo>
                    <a:pt x="893597" y="103492"/>
                  </a:lnTo>
                  <a:lnTo>
                    <a:pt x="926134" y="103492"/>
                  </a:lnTo>
                  <a:lnTo>
                    <a:pt x="926134" y="82765"/>
                  </a:lnTo>
                  <a:lnTo>
                    <a:pt x="879970" y="82765"/>
                  </a:lnTo>
                  <a:lnTo>
                    <a:pt x="877011" y="81749"/>
                  </a:lnTo>
                  <a:lnTo>
                    <a:pt x="872324" y="77685"/>
                  </a:lnTo>
                  <a:lnTo>
                    <a:pt x="871143" y="74955"/>
                  </a:lnTo>
                  <a:lnTo>
                    <a:pt x="871143" y="67983"/>
                  </a:lnTo>
                  <a:lnTo>
                    <a:pt x="872324" y="65163"/>
                  </a:lnTo>
                  <a:lnTo>
                    <a:pt x="877011" y="60972"/>
                  </a:lnTo>
                  <a:lnTo>
                    <a:pt x="879970" y="59931"/>
                  </a:lnTo>
                  <a:lnTo>
                    <a:pt x="926134" y="59931"/>
                  </a:lnTo>
                  <a:lnTo>
                    <a:pt x="926134" y="38049"/>
                  </a:lnTo>
                  <a:close/>
                </a:path>
                <a:path w="1776729" h="171450">
                  <a:moveTo>
                    <a:pt x="926134" y="103492"/>
                  </a:moveTo>
                  <a:lnTo>
                    <a:pt x="902157" y="103492"/>
                  </a:lnTo>
                  <a:lnTo>
                    <a:pt x="902157" y="133172"/>
                  </a:lnTo>
                  <a:lnTo>
                    <a:pt x="926134" y="133172"/>
                  </a:lnTo>
                  <a:lnTo>
                    <a:pt x="926134" y="103492"/>
                  </a:lnTo>
                  <a:close/>
                </a:path>
                <a:path w="1776729" h="171450">
                  <a:moveTo>
                    <a:pt x="926134" y="59931"/>
                  </a:moveTo>
                  <a:lnTo>
                    <a:pt x="902157" y="59931"/>
                  </a:lnTo>
                  <a:lnTo>
                    <a:pt x="902157" y="82765"/>
                  </a:lnTo>
                  <a:lnTo>
                    <a:pt x="926134" y="82765"/>
                  </a:lnTo>
                  <a:lnTo>
                    <a:pt x="926134" y="59931"/>
                  </a:lnTo>
                  <a:close/>
                </a:path>
                <a:path w="1776729" h="171450">
                  <a:moveTo>
                    <a:pt x="772032" y="35394"/>
                  </a:moveTo>
                  <a:lnTo>
                    <a:pt x="733448" y="57635"/>
                  </a:lnTo>
                  <a:lnTo>
                    <a:pt x="725792" y="85610"/>
                  </a:lnTo>
                  <a:lnTo>
                    <a:pt x="726642" y="95762"/>
                  </a:lnTo>
                  <a:lnTo>
                    <a:pt x="754357" y="132200"/>
                  </a:lnTo>
                  <a:lnTo>
                    <a:pt x="772032" y="135839"/>
                  </a:lnTo>
                  <a:lnTo>
                    <a:pt x="781457" y="134972"/>
                  </a:lnTo>
                  <a:lnTo>
                    <a:pt x="789766" y="132370"/>
                  </a:lnTo>
                  <a:lnTo>
                    <a:pt x="796959" y="128032"/>
                  </a:lnTo>
                  <a:lnTo>
                    <a:pt x="803033" y="121958"/>
                  </a:lnTo>
                  <a:lnTo>
                    <a:pt x="827582" y="121958"/>
                  </a:lnTo>
                  <a:lnTo>
                    <a:pt x="827582" y="112445"/>
                  </a:lnTo>
                  <a:lnTo>
                    <a:pt x="768984" y="112445"/>
                  </a:lnTo>
                  <a:lnTo>
                    <a:pt x="762711" y="109943"/>
                  </a:lnTo>
                  <a:lnTo>
                    <a:pt x="752817" y="99910"/>
                  </a:lnTo>
                  <a:lnTo>
                    <a:pt x="750341" y="93484"/>
                  </a:lnTo>
                  <a:lnTo>
                    <a:pt x="750341" y="77749"/>
                  </a:lnTo>
                  <a:lnTo>
                    <a:pt x="752817" y="71310"/>
                  </a:lnTo>
                  <a:lnTo>
                    <a:pt x="762711" y="61290"/>
                  </a:lnTo>
                  <a:lnTo>
                    <a:pt x="768984" y="58788"/>
                  </a:lnTo>
                  <a:lnTo>
                    <a:pt x="827582" y="58788"/>
                  </a:lnTo>
                  <a:lnTo>
                    <a:pt x="827582" y="49275"/>
                  </a:lnTo>
                  <a:lnTo>
                    <a:pt x="803033" y="49275"/>
                  </a:lnTo>
                  <a:lnTo>
                    <a:pt x="796959" y="43201"/>
                  </a:lnTo>
                  <a:lnTo>
                    <a:pt x="789766" y="38863"/>
                  </a:lnTo>
                  <a:lnTo>
                    <a:pt x="781457" y="36261"/>
                  </a:lnTo>
                  <a:lnTo>
                    <a:pt x="772032" y="35394"/>
                  </a:lnTo>
                  <a:close/>
                </a:path>
                <a:path w="1776729" h="171450">
                  <a:moveTo>
                    <a:pt x="827582" y="121958"/>
                  </a:moveTo>
                  <a:lnTo>
                    <a:pt x="803033" y="121958"/>
                  </a:lnTo>
                  <a:lnTo>
                    <a:pt x="803033" y="133172"/>
                  </a:lnTo>
                  <a:lnTo>
                    <a:pt x="827582" y="133172"/>
                  </a:lnTo>
                  <a:lnTo>
                    <a:pt x="827582" y="121958"/>
                  </a:lnTo>
                  <a:close/>
                </a:path>
                <a:path w="1776729" h="171450">
                  <a:moveTo>
                    <a:pt x="827582" y="58788"/>
                  </a:moveTo>
                  <a:lnTo>
                    <a:pt x="784199" y="58788"/>
                  </a:lnTo>
                  <a:lnTo>
                    <a:pt x="790511" y="61290"/>
                  </a:lnTo>
                  <a:lnTo>
                    <a:pt x="800531" y="71310"/>
                  </a:lnTo>
                  <a:lnTo>
                    <a:pt x="803033" y="77749"/>
                  </a:lnTo>
                  <a:lnTo>
                    <a:pt x="803033" y="93484"/>
                  </a:lnTo>
                  <a:lnTo>
                    <a:pt x="800531" y="99910"/>
                  </a:lnTo>
                  <a:lnTo>
                    <a:pt x="790511" y="109943"/>
                  </a:lnTo>
                  <a:lnTo>
                    <a:pt x="784199" y="112445"/>
                  </a:lnTo>
                  <a:lnTo>
                    <a:pt x="827582" y="112445"/>
                  </a:lnTo>
                  <a:lnTo>
                    <a:pt x="827582" y="58788"/>
                  </a:lnTo>
                  <a:close/>
                </a:path>
                <a:path w="1776729" h="171450">
                  <a:moveTo>
                    <a:pt x="827582" y="38049"/>
                  </a:moveTo>
                  <a:lnTo>
                    <a:pt x="803033" y="38049"/>
                  </a:lnTo>
                  <a:lnTo>
                    <a:pt x="803033" y="49275"/>
                  </a:lnTo>
                  <a:lnTo>
                    <a:pt x="827582" y="49275"/>
                  </a:lnTo>
                  <a:lnTo>
                    <a:pt x="827582" y="38049"/>
                  </a:lnTo>
                  <a:close/>
                </a:path>
                <a:path w="1776729" h="171450">
                  <a:moveTo>
                    <a:pt x="645896" y="38049"/>
                  </a:moveTo>
                  <a:lnTo>
                    <a:pt x="621347" y="38049"/>
                  </a:lnTo>
                  <a:lnTo>
                    <a:pt x="621347" y="133172"/>
                  </a:lnTo>
                  <a:lnTo>
                    <a:pt x="645896" y="133172"/>
                  </a:lnTo>
                  <a:lnTo>
                    <a:pt x="645896" y="97027"/>
                  </a:lnTo>
                  <a:lnTo>
                    <a:pt x="708291" y="97027"/>
                  </a:lnTo>
                  <a:lnTo>
                    <a:pt x="708291" y="74015"/>
                  </a:lnTo>
                  <a:lnTo>
                    <a:pt x="645896" y="74015"/>
                  </a:lnTo>
                  <a:lnTo>
                    <a:pt x="645896" y="38049"/>
                  </a:lnTo>
                  <a:close/>
                </a:path>
                <a:path w="1776729" h="171450">
                  <a:moveTo>
                    <a:pt x="708291" y="97027"/>
                  </a:moveTo>
                  <a:lnTo>
                    <a:pt x="683755" y="97027"/>
                  </a:lnTo>
                  <a:lnTo>
                    <a:pt x="683755" y="133172"/>
                  </a:lnTo>
                  <a:lnTo>
                    <a:pt x="708291" y="133172"/>
                  </a:lnTo>
                  <a:lnTo>
                    <a:pt x="708291" y="97027"/>
                  </a:lnTo>
                  <a:close/>
                </a:path>
                <a:path w="1776729" h="171450">
                  <a:moveTo>
                    <a:pt x="708291" y="38049"/>
                  </a:moveTo>
                  <a:lnTo>
                    <a:pt x="683755" y="38049"/>
                  </a:lnTo>
                  <a:lnTo>
                    <a:pt x="683755" y="74015"/>
                  </a:lnTo>
                  <a:lnTo>
                    <a:pt x="708291" y="74015"/>
                  </a:lnTo>
                  <a:lnTo>
                    <a:pt x="708291" y="38049"/>
                  </a:lnTo>
                  <a:close/>
                </a:path>
                <a:path w="1776729" h="171450">
                  <a:moveTo>
                    <a:pt x="599097" y="102933"/>
                  </a:moveTo>
                  <a:lnTo>
                    <a:pt x="574547" y="102933"/>
                  </a:lnTo>
                  <a:lnTo>
                    <a:pt x="574547" y="133172"/>
                  </a:lnTo>
                  <a:lnTo>
                    <a:pt x="599097" y="133172"/>
                  </a:lnTo>
                  <a:lnTo>
                    <a:pt x="599097" y="102933"/>
                  </a:lnTo>
                  <a:close/>
                </a:path>
                <a:path w="1776729" h="171450">
                  <a:moveTo>
                    <a:pt x="538403" y="38049"/>
                  </a:moveTo>
                  <a:lnTo>
                    <a:pt x="513854" y="38049"/>
                  </a:lnTo>
                  <a:lnTo>
                    <a:pt x="513854" y="72110"/>
                  </a:lnTo>
                  <a:lnTo>
                    <a:pt x="536333" y="104165"/>
                  </a:lnTo>
                  <a:lnTo>
                    <a:pt x="551903" y="106349"/>
                  </a:lnTo>
                  <a:lnTo>
                    <a:pt x="559904" y="106349"/>
                  </a:lnTo>
                  <a:lnTo>
                    <a:pt x="567448" y="105206"/>
                  </a:lnTo>
                  <a:lnTo>
                    <a:pt x="574547" y="102933"/>
                  </a:lnTo>
                  <a:lnTo>
                    <a:pt x="599097" y="102933"/>
                  </a:lnTo>
                  <a:lnTo>
                    <a:pt x="599097" y="83527"/>
                  </a:lnTo>
                  <a:lnTo>
                    <a:pt x="544296" y="83527"/>
                  </a:lnTo>
                  <a:lnTo>
                    <a:pt x="538403" y="78765"/>
                  </a:lnTo>
                  <a:lnTo>
                    <a:pt x="538403" y="38049"/>
                  </a:lnTo>
                  <a:close/>
                </a:path>
                <a:path w="1776729" h="171450">
                  <a:moveTo>
                    <a:pt x="599097" y="38049"/>
                  </a:moveTo>
                  <a:lnTo>
                    <a:pt x="574547" y="38049"/>
                  </a:lnTo>
                  <a:lnTo>
                    <a:pt x="574547" y="79908"/>
                  </a:lnTo>
                  <a:lnTo>
                    <a:pt x="569099" y="82321"/>
                  </a:lnTo>
                  <a:lnTo>
                    <a:pt x="562940" y="83527"/>
                  </a:lnTo>
                  <a:lnTo>
                    <a:pt x="599097" y="83527"/>
                  </a:lnTo>
                  <a:lnTo>
                    <a:pt x="599097" y="38049"/>
                  </a:lnTo>
                  <a:close/>
                </a:path>
                <a:path w="1776729" h="171450">
                  <a:moveTo>
                    <a:pt x="433006" y="38049"/>
                  </a:moveTo>
                  <a:lnTo>
                    <a:pt x="409028" y="38049"/>
                  </a:lnTo>
                  <a:lnTo>
                    <a:pt x="409028" y="133172"/>
                  </a:lnTo>
                  <a:lnTo>
                    <a:pt x="427291" y="133172"/>
                  </a:lnTo>
                  <a:lnTo>
                    <a:pt x="461296" y="92087"/>
                  </a:lnTo>
                  <a:lnTo>
                    <a:pt x="433006" y="92087"/>
                  </a:lnTo>
                  <a:lnTo>
                    <a:pt x="433006" y="38049"/>
                  </a:lnTo>
                  <a:close/>
                </a:path>
                <a:path w="1776729" h="171450">
                  <a:moveTo>
                    <a:pt x="495973" y="79146"/>
                  </a:moveTo>
                  <a:lnTo>
                    <a:pt x="472008" y="79146"/>
                  </a:lnTo>
                  <a:lnTo>
                    <a:pt x="472008" y="133172"/>
                  </a:lnTo>
                  <a:lnTo>
                    <a:pt x="495973" y="133172"/>
                  </a:lnTo>
                  <a:lnTo>
                    <a:pt x="495973" y="79146"/>
                  </a:lnTo>
                  <a:close/>
                </a:path>
                <a:path w="1776729" h="171450">
                  <a:moveTo>
                    <a:pt x="495973" y="38049"/>
                  </a:moveTo>
                  <a:lnTo>
                    <a:pt x="477710" y="38049"/>
                  </a:lnTo>
                  <a:lnTo>
                    <a:pt x="433006" y="92087"/>
                  </a:lnTo>
                  <a:lnTo>
                    <a:pt x="461296" y="92087"/>
                  </a:lnTo>
                  <a:lnTo>
                    <a:pt x="472008" y="79146"/>
                  </a:lnTo>
                  <a:lnTo>
                    <a:pt x="495973" y="79146"/>
                  </a:lnTo>
                  <a:lnTo>
                    <a:pt x="495973" y="38049"/>
                  </a:lnTo>
                  <a:close/>
                </a:path>
                <a:path w="1776729" h="171450">
                  <a:moveTo>
                    <a:pt x="324180" y="38049"/>
                  </a:moveTo>
                  <a:lnTo>
                    <a:pt x="299643" y="38049"/>
                  </a:lnTo>
                  <a:lnTo>
                    <a:pt x="299643" y="133172"/>
                  </a:lnTo>
                  <a:lnTo>
                    <a:pt x="324180" y="133172"/>
                  </a:lnTo>
                  <a:lnTo>
                    <a:pt x="324180" y="97027"/>
                  </a:lnTo>
                  <a:lnTo>
                    <a:pt x="386587" y="97027"/>
                  </a:lnTo>
                  <a:lnTo>
                    <a:pt x="386587" y="74015"/>
                  </a:lnTo>
                  <a:lnTo>
                    <a:pt x="324180" y="74015"/>
                  </a:lnTo>
                  <a:lnTo>
                    <a:pt x="324180" y="38049"/>
                  </a:lnTo>
                  <a:close/>
                </a:path>
                <a:path w="1776729" h="171450">
                  <a:moveTo>
                    <a:pt x="386587" y="97027"/>
                  </a:moveTo>
                  <a:lnTo>
                    <a:pt x="362038" y="97027"/>
                  </a:lnTo>
                  <a:lnTo>
                    <a:pt x="362038" y="133172"/>
                  </a:lnTo>
                  <a:lnTo>
                    <a:pt x="386587" y="133172"/>
                  </a:lnTo>
                  <a:lnTo>
                    <a:pt x="386587" y="97027"/>
                  </a:lnTo>
                  <a:close/>
                </a:path>
                <a:path w="1776729" h="171450">
                  <a:moveTo>
                    <a:pt x="386587" y="38049"/>
                  </a:moveTo>
                  <a:lnTo>
                    <a:pt x="362038" y="38049"/>
                  </a:lnTo>
                  <a:lnTo>
                    <a:pt x="362038" y="74015"/>
                  </a:lnTo>
                  <a:lnTo>
                    <a:pt x="386587" y="74015"/>
                  </a:lnTo>
                  <a:lnTo>
                    <a:pt x="386587" y="38049"/>
                  </a:lnTo>
                  <a:close/>
                </a:path>
                <a:path w="1776729" h="171450">
                  <a:moveTo>
                    <a:pt x="226390" y="101218"/>
                  </a:moveTo>
                  <a:lnTo>
                    <a:pt x="206413" y="113017"/>
                  </a:lnTo>
                  <a:lnTo>
                    <a:pt x="212797" y="123001"/>
                  </a:lnTo>
                  <a:lnTo>
                    <a:pt x="221489" y="130133"/>
                  </a:lnTo>
                  <a:lnTo>
                    <a:pt x="232489" y="134412"/>
                  </a:lnTo>
                  <a:lnTo>
                    <a:pt x="245795" y="135839"/>
                  </a:lnTo>
                  <a:lnTo>
                    <a:pt x="254418" y="135329"/>
                  </a:lnTo>
                  <a:lnTo>
                    <a:pt x="284225" y="115417"/>
                  </a:lnTo>
                  <a:lnTo>
                    <a:pt x="284225" y="114147"/>
                  </a:lnTo>
                  <a:lnTo>
                    <a:pt x="235965" y="114147"/>
                  </a:lnTo>
                  <a:lnTo>
                    <a:pt x="229438" y="109842"/>
                  </a:lnTo>
                  <a:lnTo>
                    <a:pt x="226390" y="101218"/>
                  </a:lnTo>
                  <a:close/>
                </a:path>
                <a:path w="1776729" h="171450">
                  <a:moveTo>
                    <a:pt x="280238" y="56692"/>
                  </a:moveTo>
                  <a:lnTo>
                    <a:pt x="248589" y="56692"/>
                  </a:lnTo>
                  <a:lnTo>
                    <a:pt x="251447" y="57518"/>
                  </a:lnTo>
                  <a:lnTo>
                    <a:pt x="255752" y="60820"/>
                  </a:lnTo>
                  <a:lnTo>
                    <a:pt x="256832" y="63042"/>
                  </a:lnTo>
                  <a:lnTo>
                    <a:pt x="256832" y="71666"/>
                  </a:lnTo>
                  <a:lnTo>
                    <a:pt x="253149" y="74587"/>
                  </a:lnTo>
                  <a:lnTo>
                    <a:pt x="235521" y="74587"/>
                  </a:lnTo>
                  <a:lnTo>
                    <a:pt x="235521" y="95503"/>
                  </a:lnTo>
                  <a:lnTo>
                    <a:pt x="256514" y="95503"/>
                  </a:lnTo>
                  <a:lnTo>
                    <a:pt x="260261" y="98424"/>
                  </a:lnTo>
                  <a:lnTo>
                    <a:pt x="260261" y="107302"/>
                  </a:lnTo>
                  <a:lnTo>
                    <a:pt x="259016" y="109715"/>
                  </a:lnTo>
                  <a:lnTo>
                    <a:pt x="254076" y="113271"/>
                  </a:lnTo>
                  <a:lnTo>
                    <a:pt x="250558" y="114147"/>
                  </a:lnTo>
                  <a:lnTo>
                    <a:pt x="284225" y="114147"/>
                  </a:lnTo>
                  <a:lnTo>
                    <a:pt x="284225" y="107302"/>
                  </a:lnTo>
                  <a:lnTo>
                    <a:pt x="283323" y="100036"/>
                  </a:lnTo>
                  <a:lnTo>
                    <a:pt x="280614" y="93841"/>
                  </a:lnTo>
                  <a:lnTo>
                    <a:pt x="276098" y="88716"/>
                  </a:lnTo>
                  <a:lnTo>
                    <a:pt x="269773" y="84658"/>
                  </a:lnTo>
                  <a:lnTo>
                    <a:pt x="276745" y="79971"/>
                  </a:lnTo>
                  <a:lnTo>
                    <a:pt x="280238" y="72999"/>
                  </a:lnTo>
                  <a:lnTo>
                    <a:pt x="280238" y="56692"/>
                  </a:lnTo>
                  <a:close/>
                </a:path>
                <a:path w="1776729" h="171450">
                  <a:moveTo>
                    <a:pt x="244652" y="35394"/>
                  </a:moveTo>
                  <a:lnTo>
                    <a:pt x="232489" y="36761"/>
                  </a:lnTo>
                  <a:lnTo>
                    <a:pt x="222251" y="40862"/>
                  </a:lnTo>
                  <a:lnTo>
                    <a:pt x="213940" y="47696"/>
                  </a:lnTo>
                  <a:lnTo>
                    <a:pt x="207556" y="57264"/>
                  </a:lnTo>
                  <a:lnTo>
                    <a:pt x="227342" y="68681"/>
                  </a:lnTo>
                  <a:lnTo>
                    <a:pt x="230898" y="60693"/>
                  </a:lnTo>
                  <a:lnTo>
                    <a:pt x="236791" y="56692"/>
                  </a:lnTo>
                  <a:lnTo>
                    <a:pt x="280238" y="56692"/>
                  </a:lnTo>
                  <a:lnTo>
                    <a:pt x="280238" y="55867"/>
                  </a:lnTo>
                  <a:lnTo>
                    <a:pt x="252413" y="35911"/>
                  </a:lnTo>
                  <a:lnTo>
                    <a:pt x="244652" y="35394"/>
                  </a:lnTo>
                  <a:close/>
                </a:path>
                <a:path w="1776729" h="171450">
                  <a:moveTo>
                    <a:pt x="150101" y="35394"/>
                  </a:moveTo>
                  <a:lnTo>
                    <a:pt x="114439" y="49949"/>
                  </a:lnTo>
                  <a:lnTo>
                    <a:pt x="99885" y="85610"/>
                  </a:lnTo>
                  <a:lnTo>
                    <a:pt x="100795" y="95762"/>
                  </a:lnTo>
                  <a:lnTo>
                    <a:pt x="122121" y="127652"/>
                  </a:lnTo>
                  <a:lnTo>
                    <a:pt x="150101" y="135839"/>
                  </a:lnTo>
                  <a:lnTo>
                    <a:pt x="160259" y="134929"/>
                  </a:lnTo>
                  <a:lnTo>
                    <a:pt x="192285" y="113598"/>
                  </a:lnTo>
                  <a:lnTo>
                    <a:pt x="193212" y="111874"/>
                  </a:lnTo>
                  <a:lnTo>
                    <a:pt x="142747" y="111874"/>
                  </a:lnTo>
                  <a:lnTo>
                    <a:pt x="136626" y="109397"/>
                  </a:lnTo>
                  <a:lnTo>
                    <a:pt x="126860" y="99504"/>
                  </a:lnTo>
                  <a:lnTo>
                    <a:pt x="124421" y="93230"/>
                  </a:lnTo>
                  <a:lnTo>
                    <a:pt x="124421" y="78003"/>
                  </a:lnTo>
                  <a:lnTo>
                    <a:pt x="126860" y="71729"/>
                  </a:lnTo>
                  <a:lnTo>
                    <a:pt x="136626" y="61836"/>
                  </a:lnTo>
                  <a:lnTo>
                    <a:pt x="142747" y="59359"/>
                  </a:lnTo>
                  <a:lnTo>
                    <a:pt x="193212" y="59359"/>
                  </a:lnTo>
                  <a:lnTo>
                    <a:pt x="192285" y="57635"/>
                  </a:lnTo>
                  <a:lnTo>
                    <a:pt x="185877" y="49949"/>
                  </a:lnTo>
                  <a:lnTo>
                    <a:pt x="178147" y="43581"/>
                  </a:lnTo>
                  <a:lnTo>
                    <a:pt x="169608" y="39033"/>
                  </a:lnTo>
                  <a:lnTo>
                    <a:pt x="160259" y="36304"/>
                  </a:lnTo>
                  <a:lnTo>
                    <a:pt x="150101" y="35394"/>
                  </a:lnTo>
                  <a:close/>
                </a:path>
                <a:path w="1776729" h="171450">
                  <a:moveTo>
                    <a:pt x="193212" y="59359"/>
                  </a:moveTo>
                  <a:lnTo>
                    <a:pt x="157454" y="59359"/>
                  </a:lnTo>
                  <a:lnTo>
                    <a:pt x="163614" y="61836"/>
                  </a:lnTo>
                  <a:lnTo>
                    <a:pt x="173507" y="71729"/>
                  </a:lnTo>
                  <a:lnTo>
                    <a:pt x="175983" y="78003"/>
                  </a:lnTo>
                  <a:lnTo>
                    <a:pt x="175983" y="93230"/>
                  </a:lnTo>
                  <a:lnTo>
                    <a:pt x="173507" y="99504"/>
                  </a:lnTo>
                  <a:lnTo>
                    <a:pt x="163614" y="109397"/>
                  </a:lnTo>
                  <a:lnTo>
                    <a:pt x="157454" y="111874"/>
                  </a:lnTo>
                  <a:lnTo>
                    <a:pt x="193212" y="111874"/>
                  </a:lnTo>
                  <a:lnTo>
                    <a:pt x="196861" y="105090"/>
                  </a:lnTo>
                  <a:lnTo>
                    <a:pt x="199605" y="95762"/>
                  </a:lnTo>
                  <a:lnTo>
                    <a:pt x="200520" y="85610"/>
                  </a:lnTo>
                  <a:lnTo>
                    <a:pt x="199605" y="75466"/>
                  </a:lnTo>
                  <a:lnTo>
                    <a:pt x="196861" y="66141"/>
                  </a:lnTo>
                  <a:lnTo>
                    <a:pt x="193212" y="59359"/>
                  </a:lnTo>
                  <a:close/>
                </a:path>
                <a:path w="1776729" h="171450">
                  <a:moveTo>
                    <a:pt x="49656" y="0"/>
                  </a:moveTo>
                  <a:lnTo>
                    <a:pt x="0" y="0"/>
                  </a:lnTo>
                  <a:lnTo>
                    <a:pt x="0" y="133172"/>
                  </a:lnTo>
                  <a:lnTo>
                    <a:pt x="26250" y="133172"/>
                  </a:lnTo>
                  <a:lnTo>
                    <a:pt x="26250" y="89420"/>
                  </a:lnTo>
                  <a:lnTo>
                    <a:pt x="49656" y="89420"/>
                  </a:lnTo>
                  <a:lnTo>
                    <a:pt x="87739" y="69643"/>
                  </a:lnTo>
                  <a:lnTo>
                    <a:pt x="90318" y="64884"/>
                  </a:lnTo>
                  <a:lnTo>
                    <a:pt x="26250" y="64884"/>
                  </a:lnTo>
                  <a:lnTo>
                    <a:pt x="26250" y="24549"/>
                  </a:lnTo>
                  <a:lnTo>
                    <a:pt x="90324" y="24549"/>
                  </a:lnTo>
                  <a:lnTo>
                    <a:pt x="87739" y="19777"/>
                  </a:lnTo>
                  <a:lnTo>
                    <a:pt x="81991" y="12941"/>
                  </a:lnTo>
                  <a:lnTo>
                    <a:pt x="75047" y="7281"/>
                  </a:lnTo>
                  <a:lnTo>
                    <a:pt x="67343" y="3236"/>
                  </a:lnTo>
                  <a:lnTo>
                    <a:pt x="58879" y="809"/>
                  </a:lnTo>
                  <a:lnTo>
                    <a:pt x="49656" y="0"/>
                  </a:lnTo>
                  <a:close/>
                </a:path>
                <a:path w="1776729" h="171450">
                  <a:moveTo>
                    <a:pt x="90324" y="24549"/>
                  </a:moveTo>
                  <a:lnTo>
                    <a:pt x="55232" y="24549"/>
                  </a:lnTo>
                  <a:lnTo>
                    <a:pt x="59867" y="26454"/>
                  </a:lnTo>
                  <a:lnTo>
                    <a:pt x="67221" y="34061"/>
                  </a:lnTo>
                  <a:lnTo>
                    <a:pt x="69062" y="38874"/>
                  </a:lnTo>
                  <a:lnTo>
                    <a:pt x="69062" y="50418"/>
                  </a:lnTo>
                  <a:lnTo>
                    <a:pt x="67221" y="55206"/>
                  </a:lnTo>
                  <a:lnTo>
                    <a:pt x="59867" y="62941"/>
                  </a:lnTo>
                  <a:lnTo>
                    <a:pt x="55232" y="64884"/>
                  </a:lnTo>
                  <a:lnTo>
                    <a:pt x="90318" y="64884"/>
                  </a:lnTo>
                  <a:lnTo>
                    <a:pt x="91843" y="62069"/>
                  </a:lnTo>
                  <a:lnTo>
                    <a:pt x="94303" y="53760"/>
                  </a:lnTo>
                  <a:lnTo>
                    <a:pt x="95122" y="44716"/>
                  </a:lnTo>
                  <a:lnTo>
                    <a:pt x="94303" y="35665"/>
                  </a:lnTo>
                  <a:lnTo>
                    <a:pt x="91843" y="27352"/>
                  </a:lnTo>
                  <a:lnTo>
                    <a:pt x="90324" y="245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9" name="object 109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5576461" y="8413368"/>
              <a:ext cx="137045" cy="149859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5802778" y="8417869"/>
              <a:ext cx="486591" cy="145362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5752896" y="8417890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09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09" y="35979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4FC5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5752896" y="8453868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09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09" y="35979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2689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5752896" y="8489848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09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09" y="35979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0863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5752896" y="8525827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09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09" y="35979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DAE4E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5" name="object 115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5576468" y="8089371"/>
              <a:ext cx="150719" cy="130615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5762942" y="8093798"/>
              <a:ext cx="597535" cy="127635"/>
            </a:xfrm>
            <a:custGeom>
              <a:avLst/>
              <a:gdLst/>
              <a:ahLst/>
              <a:cxnLst/>
              <a:rect l="l" t="t" r="r" b="b"/>
              <a:pathLst>
                <a:path w="597535" h="127634">
                  <a:moveTo>
                    <a:pt x="41275" y="89103"/>
                  </a:moveTo>
                  <a:lnTo>
                    <a:pt x="39801" y="81394"/>
                  </a:lnTo>
                  <a:lnTo>
                    <a:pt x="38468" y="79514"/>
                  </a:lnTo>
                  <a:lnTo>
                    <a:pt x="35712" y="75577"/>
                  </a:lnTo>
                  <a:lnTo>
                    <a:pt x="30581" y="72567"/>
                  </a:lnTo>
                  <a:lnTo>
                    <a:pt x="30581" y="79819"/>
                  </a:lnTo>
                  <a:lnTo>
                    <a:pt x="30581" y="95313"/>
                  </a:lnTo>
                  <a:lnTo>
                    <a:pt x="26873" y="98755"/>
                  </a:lnTo>
                  <a:lnTo>
                    <a:pt x="10375" y="98755"/>
                  </a:lnTo>
                  <a:lnTo>
                    <a:pt x="10375" y="79514"/>
                  </a:lnTo>
                  <a:lnTo>
                    <a:pt x="23342" y="79514"/>
                  </a:lnTo>
                  <a:lnTo>
                    <a:pt x="30581" y="79819"/>
                  </a:lnTo>
                  <a:lnTo>
                    <a:pt x="30581" y="72567"/>
                  </a:lnTo>
                  <a:lnTo>
                    <a:pt x="29464" y="71907"/>
                  </a:lnTo>
                  <a:lnTo>
                    <a:pt x="21539" y="70624"/>
                  </a:lnTo>
                  <a:lnTo>
                    <a:pt x="0" y="70624"/>
                  </a:lnTo>
                  <a:lnTo>
                    <a:pt x="0" y="126123"/>
                  </a:lnTo>
                  <a:lnTo>
                    <a:pt x="10375" y="126123"/>
                  </a:lnTo>
                  <a:lnTo>
                    <a:pt x="10375" y="107251"/>
                  </a:lnTo>
                  <a:lnTo>
                    <a:pt x="20993" y="107251"/>
                  </a:lnTo>
                  <a:lnTo>
                    <a:pt x="30264" y="105829"/>
                  </a:lnTo>
                  <a:lnTo>
                    <a:pt x="36550" y="101942"/>
                  </a:lnTo>
                  <a:lnTo>
                    <a:pt x="38531" y="98755"/>
                  </a:lnTo>
                  <a:lnTo>
                    <a:pt x="40132" y="96177"/>
                  </a:lnTo>
                  <a:lnTo>
                    <a:pt x="41275" y="89103"/>
                  </a:lnTo>
                  <a:close/>
                </a:path>
                <a:path w="597535" h="127634">
                  <a:moveTo>
                    <a:pt x="51638" y="1409"/>
                  </a:moveTo>
                  <a:lnTo>
                    <a:pt x="36626" y="1409"/>
                  </a:lnTo>
                  <a:lnTo>
                    <a:pt x="25933" y="42608"/>
                  </a:lnTo>
                  <a:lnTo>
                    <a:pt x="15087" y="1409"/>
                  </a:lnTo>
                  <a:lnTo>
                    <a:pt x="0" y="1409"/>
                  </a:lnTo>
                  <a:lnTo>
                    <a:pt x="0" y="56908"/>
                  </a:lnTo>
                  <a:lnTo>
                    <a:pt x="10134" y="56908"/>
                  </a:lnTo>
                  <a:lnTo>
                    <a:pt x="9118" y="11315"/>
                  </a:lnTo>
                  <a:lnTo>
                    <a:pt x="21145" y="56908"/>
                  </a:lnTo>
                  <a:lnTo>
                    <a:pt x="30492" y="56908"/>
                  </a:lnTo>
                  <a:lnTo>
                    <a:pt x="42519" y="11315"/>
                  </a:lnTo>
                  <a:lnTo>
                    <a:pt x="41503" y="56908"/>
                  </a:lnTo>
                  <a:lnTo>
                    <a:pt x="51638" y="56908"/>
                  </a:lnTo>
                  <a:lnTo>
                    <a:pt x="51638" y="1409"/>
                  </a:lnTo>
                  <a:close/>
                </a:path>
                <a:path w="597535" h="127634">
                  <a:moveTo>
                    <a:pt x="100469" y="98069"/>
                  </a:moveTo>
                  <a:lnTo>
                    <a:pt x="98691" y="87223"/>
                  </a:lnTo>
                  <a:lnTo>
                    <a:pt x="93916" y="78714"/>
                  </a:lnTo>
                  <a:lnTo>
                    <a:pt x="93522" y="78003"/>
                  </a:lnTo>
                  <a:lnTo>
                    <a:pt x="90017" y="75323"/>
                  </a:lnTo>
                  <a:lnTo>
                    <a:pt x="90017" y="111493"/>
                  </a:lnTo>
                  <a:lnTo>
                    <a:pt x="82232" y="117856"/>
                  </a:lnTo>
                  <a:lnTo>
                    <a:pt x="73977" y="117856"/>
                  </a:lnTo>
                  <a:lnTo>
                    <a:pt x="66459" y="115976"/>
                  </a:lnTo>
                  <a:lnTo>
                    <a:pt x="61493" y="111201"/>
                  </a:lnTo>
                  <a:lnTo>
                    <a:pt x="58762" y="104800"/>
                  </a:lnTo>
                  <a:lnTo>
                    <a:pt x="58039" y="98920"/>
                  </a:lnTo>
                  <a:lnTo>
                    <a:pt x="57937" y="85877"/>
                  </a:lnTo>
                  <a:lnTo>
                    <a:pt x="64706" y="78714"/>
                  </a:lnTo>
                  <a:lnTo>
                    <a:pt x="73825" y="78714"/>
                  </a:lnTo>
                  <a:lnTo>
                    <a:pt x="81000" y="80479"/>
                  </a:lnTo>
                  <a:lnTo>
                    <a:pt x="86042" y="85102"/>
                  </a:lnTo>
                  <a:lnTo>
                    <a:pt x="89027" y="91579"/>
                  </a:lnTo>
                  <a:lnTo>
                    <a:pt x="89903" y="98069"/>
                  </a:lnTo>
                  <a:lnTo>
                    <a:pt x="90017" y="111493"/>
                  </a:lnTo>
                  <a:lnTo>
                    <a:pt x="90017" y="75323"/>
                  </a:lnTo>
                  <a:lnTo>
                    <a:pt x="85178" y="71602"/>
                  </a:lnTo>
                  <a:lnTo>
                    <a:pt x="73901" y="69202"/>
                  </a:lnTo>
                  <a:lnTo>
                    <a:pt x="62966" y="71488"/>
                  </a:lnTo>
                  <a:lnTo>
                    <a:pt x="54559" y="77724"/>
                  </a:lnTo>
                  <a:lnTo>
                    <a:pt x="49161" y="87007"/>
                  </a:lnTo>
                  <a:lnTo>
                    <a:pt x="47320" y="98069"/>
                  </a:lnTo>
                  <a:lnTo>
                    <a:pt x="47332" y="98920"/>
                  </a:lnTo>
                  <a:lnTo>
                    <a:pt x="49072" y="109562"/>
                  </a:lnTo>
                  <a:lnTo>
                    <a:pt x="54317" y="118821"/>
                  </a:lnTo>
                  <a:lnTo>
                    <a:pt x="62636" y="125171"/>
                  </a:lnTo>
                  <a:lnTo>
                    <a:pt x="73660" y="127533"/>
                  </a:lnTo>
                  <a:lnTo>
                    <a:pt x="86271" y="124701"/>
                  </a:lnTo>
                  <a:lnTo>
                    <a:pt x="94157" y="117856"/>
                  </a:lnTo>
                  <a:lnTo>
                    <a:pt x="94551" y="117513"/>
                  </a:lnTo>
                  <a:lnTo>
                    <a:pt x="99085" y="107975"/>
                  </a:lnTo>
                  <a:lnTo>
                    <a:pt x="100469" y="98069"/>
                  </a:lnTo>
                  <a:close/>
                </a:path>
                <a:path w="597535" h="127634">
                  <a:moveTo>
                    <a:pt x="109740" y="1409"/>
                  </a:moveTo>
                  <a:lnTo>
                    <a:pt x="99352" y="1409"/>
                  </a:lnTo>
                  <a:lnTo>
                    <a:pt x="99352" y="7696"/>
                  </a:lnTo>
                  <a:lnTo>
                    <a:pt x="74523" y="37414"/>
                  </a:lnTo>
                  <a:lnTo>
                    <a:pt x="74523" y="1409"/>
                  </a:lnTo>
                  <a:lnTo>
                    <a:pt x="64147" y="1409"/>
                  </a:lnTo>
                  <a:lnTo>
                    <a:pt x="64147" y="56908"/>
                  </a:lnTo>
                  <a:lnTo>
                    <a:pt x="74523" y="56908"/>
                  </a:lnTo>
                  <a:lnTo>
                    <a:pt x="74523" y="50304"/>
                  </a:lnTo>
                  <a:lnTo>
                    <a:pt x="99352" y="20586"/>
                  </a:lnTo>
                  <a:lnTo>
                    <a:pt x="99352" y="56908"/>
                  </a:lnTo>
                  <a:lnTo>
                    <a:pt x="109740" y="56908"/>
                  </a:lnTo>
                  <a:lnTo>
                    <a:pt x="109740" y="1409"/>
                  </a:lnTo>
                  <a:close/>
                </a:path>
                <a:path w="597535" h="127634">
                  <a:moveTo>
                    <a:pt x="157695" y="110629"/>
                  </a:moveTo>
                  <a:lnTo>
                    <a:pt x="147866" y="106540"/>
                  </a:lnTo>
                  <a:lnTo>
                    <a:pt x="146227" y="112204"/>
                  </a:lnTo>
                  <a:lnTo>
                    <a:pt x="141579" y="117703"/>
                  </a:lnTo>
                  <a:lnTo>
                    <a:pt x="122085" y="117703"/>
                  </a:lnTo>
                  <a:lnTo>
                    <a:pt x="119024" y="105511"/>
                  </a:lnTo>
                  <a:lnTo>
                    <a:pt x="119024" y="85636"/>
                  </a:lnTo>
                  <a:lnTo>
                    <a:pt x="125463" y="78714"/>
                  </a:lnTo>
                  <a:lnTo>
                    <a:pt x="140639" y="78714"/>
                  </a:lnTo>
                  <a:lnTo>
                    <a:pt x="145745" y="82969"/>
                  </a:lnTo>
                  <a:lnTo>
                    <a:pt x="146367" y="89014"/>
                  </a:lnTo>
                  <a:lnTo>
                    <a:pt x="156679" y="86334"/>
                  </a:lnTo>
                  <a:lnTo>
                    <a:pt x="154178" y="80314"/>
                  </a:lnTo>
                  <a:lnTo>
                    <a:pt x="149885" y="74803"/>
                  </a:lnTo>
                  <a:lnTo>
                    <a:pt x="143344" y="70764"/>
                  </a:lnTo>
                  <a:lnTo>
                    <a:pt x="134112" y="69202"/>
                  </a:lnTo>
                  <a:lnTo>
                    <a:pt x="121843" y="71945"/>
                  </a:lnTo>
                  <a:lnTo>
                    <a:pt x="113703" y="78879"/>
                  </a:lnTo>
                  <a:lnTo>
                    <a:pt x="109181" y="88138"/>
                  </a:lnTo>
                  <a:lnTo>
                    <a:pt x="107784" y="97815"/>
                  </a:lnTo>
                  <a:lnTo>
                    <a:pt x="109994" y="111213"/>
                  </a:lnTo>
                  <a:lnTo>
                    <a:pt x="115836" y="120459"/>
                  </a:lnTo>
                  <a:lnTo>
                    <a:pt x="124129" y="125818"/>
                  </a:lnTo>
                  <a:lnTo>
                    <a:pt x="133718" y="127533"/>
                  </a:lnTo>
                  <a:lnTo>
                    <a:pt x="143941" y="125564"/>
                  </a:lnTo>
                  <a:lnTo>
                    <a:pt x="151015" y="120853"/>
                  </a:lnTo>
                  <a:lnTo>
                    <a:pt x="155435" y="115265"/>
                  </a:lnTo>
                  <a:lnTo>
                    <a:pt x="157695" y="110629"/>
                  </a:lnTo>
                  <a:close/>
                </a:path>
                <a:path w="597535" h="127634">
                  <a:moveTo>
                    <a:pt x="167043" y="1409"/>
                  </a:moveTo>
                  <a:lnTo>
                    <a:pt x="156591" y="1409"/>
                  </a:lnTo>
                  <a:lnTo>
                    <a:pt x="156591" y="22326"/>
                  </a:lnTo>
                  <a:lnTo>
                    <a:pt x="132778" y="22326"/>
                  </a:lnTo>
                  <a:lnTo>
                    <a:pt x="132778" y="1409"/>
                  </a:lnTo>
                  <a:lnTo>
                    <a:pt x="122313" y="1409"/>
                  </a:lnTo>
                  <a:lnTo>
                    <a:pt x="122313" y="56908"/>
                  </a:lnTo>
                  <a:lnTo>
                    <a:pt x="132778" y="56908"/>
                  </a:lnTo>
                  <a:lnTo>
                    <a:pt x="132778" y="31673"/>
                  </a:lnTo>
                  <a:lnTo>
                    <a:pt x="156591" y="31673"/>
                  </a:lnTo>
                  <a:lnTo>
                    <a:pt x="156591" y="56908"/>
                  </a:lnTo>
                  <a:lnTo>
                    <a:pt x="167043" y="56908"/>
                  </a:lnTo>
                  <a:lnTo>
                    <a:pt x="167043" y="1409"/>
                  </a:lnTo>
                  <a:close/>
                </a:path>
                <a:path w="597535" h="127634">
                  <a:moveTo>
                    <a:pt x="214236" y="110629"/>
                  </a:moveTo>
                  <a:lnTo>
                    <a:pt x="204393" y="106540"/>
                  </a:lnTo>
                  <a:lnTo>
                    <a:pt x="202755" y="112204"/>
                  </a:lnTo>
                  <a:lnTo>
                    <a:pt x="198120" y="117703"/>
                  </a:lnTo>
                  <a:lnTo>
                    <a:pt x="178625" y="117703"/>
                  </a:lnTo>
                  <a:lnTo>
                    <a:pt x="175564" y="105511"/>
                  </a:lnTo>
                  <a:lnTo>
                    <a:pt x="175564" y="85636"/>
                  </a:lnTo>
                  <a:lnTo>
                    <a:pt x="182003" y="78714"/>
                  </a:lnTo>
                  <a:lnTo>
                    <a:pt x="197180" y="78714"/>
                  </a:lnTo>
                  <a:lnTo>
                    <a:pt x="202285" y="82969"/>
                  </a:lnTo>
                  <a:lnTo>
                    <a:pt x="202907" y="89014"/>
                  </a:lnTo>
                  <a:lnTo>
                    <a:pt x="213207" y="86334"/>
                  </a:lnTo>
                  <a:lnTo>
                    <a:pt x="210705" y="80314"/>
                  </a:lnTo>
                  <a:lnTo>
                    <a:pt x="206413" y="74803"/>
                  </a:lnTo>
                  <a:lnTo>
                    <a:pt x="199885" y="70764"/>
                  </a:lnTo>
                  <a:lnTo>
                    <a:pt x="190652" y="69202"/>
                  </a:lnTo>
                  <a:lnTo>
                    <a:pt x="178371" y="71945"/>
                  </a:lnTo>
                  <a:lnTo>
                    <a:pt x="170218" y="78879"/>
                  </a:lnTo>
                  <a:lnTo>
                    <a:pt x="165696" y="88138"/>
                  </a:lnTo>
                  <a:lnTo>
                    <a:pt x="164312" y="97815"/>
                  </a:lnTo>
                  <a:lnTo>
                    <a:pt x="166509" y="111213"/>
                  </a:lnTo>
                  <a:lnTo>
                    <a:pt x="172351" y="120459"/>
                  </a:lnTo>
                  <a:lnTo>
                    <a:pt x="180657" y="125818"/>
                  </a:lnTo>
                  <a:lnTo>
                    <a:pt x="190258" y="127533"/>
                  </a:lnTo>
                  <a:lnTo>
                    <a:pt x="200469" y="125564"/>
                  </a:lnTo>
                  <a:lnTo>
                    <a:pt x="207543" y="120853"/>
                  </a:lnTo>
                  <a:lnTo>
                    <a:pt x="211963" y="115265"/>
                  </a:lnTo>
                  <a:lnTo>
                    <a:pt x="214236" y="110629"/>
                  </a:lnTo>
                  <a:close/>
                </a:path>
                <a:path w="597535" h="127634">
                  <a:moveTo>
                    <a:pt x="223659" y="1409"/>
                  </a:moveTo>
                  <a:lnTo>
                    <a:pt x="179628" y="1409"/>
                  </a:lnTo>
                  <a:lnTo>
                    <a:pt x="179628" y="56908"/>
                  </a:lnTo>
                  <a:lnTo>
                    <a:pt x="190004" y="56908"/>
                  </a:lnTo>
                  <a:lnTo>
                    <a:pt x="190004" y="10833"/>
                  </a:lnTo>
                  <a:lnTo>
                    <a:pt x="213271" y="10833"/>
                  </a:lnTo>
                  <a:lnTo>
                    <a:pt x="213271" y="56908"/>
                  </a:lnTo>
                  <a:lnTo>
                    <a:pt x="223659" y="56908"/>
                  </a:lnTo>
                  <a:lnTo>
                    <a:pt x="223659" y="1409"/>
                  </a:lnTo>
                  <a:close/>
                </a:path>
                <a:path w="597535" h="127634">
                  <a:moveTo>
                    <a:pt x="268147" y="70612"/>
                  </a:moveTo>
                  <a:lnTo>
                    <a:pt x="257771" y="70612"/>
                  </a:lnTo>
                  <a:lnTo>
                    <a:pt x="257771" y="76898"/>
                  </a:lnTo>
                  <a:lnTo>
                    <a:pt x="232930" y="106616"/>
                  </a:lnTo>
                  <a:lnTo>
                    <a:pt x="232930" y="70612"/>
                  </a:lnTo>
                  <a:lnTo>
                    <a:pt x="222554" y="70612"/>
                  </a:lnTo>
                  <a:lnTo>
                    <a:pt x="222554" y="126111"/>
                  </a:lnTo>
                  <a:lnTo>
                    <a:pt x="232930" y="126111"/>
                  </a:lnTo>
                  <a:lnTo>
                    <a:pt x="232930" y="119507"/>
                  </a:lnTo>
                  <a:lnTo>
                    <a:pt x="257771" y="89801"/>
                  </a:lnTo>
                  <a:lnTo>
                    <a:pt x="257771" y="126111"/>
                  </a:lnTo>
                  <a:lnTo>
                    <a:pt x="268147" y="126111"/>
                  </a:lnTo>
                  <a:lnTo>
                    <a:pt x="268147" y="70612"/>
                  </a:lnTo>
                  <a:close/>
                </a:path>
                <a:path w="597535" h="127634">
                  <a:moveTo>
                    <a:pt x="277672" y="19888"/>
                  </a:moveTo>
                  <a:lnTo>
                    <a:pt x="276199" y="12192"/>
                  </a:lnTo>
                  <a:lnTo>
                    <a:pt x="274866" y="10299"/>
                  </a:lnTo>
                  <a:lnTo>
                    <a:pt x="272097" y="6375"/>
                  </a:lnTo>
                  <a:lnTo>
                    <a:pt x="266979" y="3352"/>
                  </a:lnTo>
                  <a:lnTo>
                    <a:pt x="266979" y="10604"/>
                  </a:lnTo>
                  <a:lnTo>
                    <a:pt x="266979" y="26085"/>
                  </a:lnTo>
                  <a:lnTo>
                    <a:pt x="263271" y="29540"/>
                  </a:lnTo>
                  <a:lnTo>
                    <a:pt x="246773" y="29540"/>
                  </a:lnTo>
                  <a:lnTo>
                    <a:pt x="246773" y="10299"/>
                  </a:lnTo>
                  <a:lnTo>
                    <a:pt x="259740" y="10299"/>
                  </a:lnTo>
                  <a:lnTo>
                    <a:pt x="266979" y="10604"/>
                  </a:lnTo>
                  <a:lnTo>
                    <a:pt x="266979" y="3352"/>
                  </a:lnTo>
                  <a:lnTo>
                    <a:pt x="265861" y="2692"/>
                  </a:lnTo>
                  <a:lnTo>
                    <a:pt x="257937" y="1409"/>
                  </a:lnTo>
                  <a:lnTo>
                    <a:pt x="236397" y="1409"/>
                  </a:lnTo>
                  <a:lnTo>
                    <a:pt x="236397" y="56908"/>
                  </a:lnTo>
                  <a:lnTo>
                    <a:pt x="246773" y="56908"/>
                  </a:lnTo>
                  <a:lnTo>
                    <a:pt x="246773" y="38036"/>
                  </a:lnTo>
                  <a:lnTo>
                    <a:pt x="257390" y="38036"/>
                  </a:lnTo>
                  <a:lnTo>
                    <a:pt x="266649" y="36614"/>
                  </a:lnTo>
                  <a:lnTo>
                    <a:pt x="272948" y="32727"/>
                  </a:lnTo>
                  <a:lnTo>
                    <a:pt x="274929" y="29540"/>
                  </a:lnTo>
                  <a:lnTo>
                    <a:pt x="276529" y="26962"/>
                  </a:lnTo>
                  <a:lnTo>
                    <a:pt x="277672" y="19888"/>
                  </a:lnTo>
                  <a:close/>
                </a:path>
                <a:path w="597535" h="127634">
                  <a:moveTo>
                    <a:pt x="326326" y="70612"/>
                  </a:moveTo>
                  <a:lnTo>
                    <a:pt x="315950" y="70612"/>
                  </a:lnTo>
                  <a:lnTo>
                    <a:pt x="315950" y="76898"/>
                  </a:lnTo>
                  <a:lnTo>
                    <a:pt x="291109" y="106616"/>
                  </a:lnTo>
                  <a:lnTo>
                    <a:pt x="291109" y="70612"/>
                  </a:lnTo>
                  <a:lnTo>
                    <a:pt x="280733" y="70612"/>
                  </a:lnTo>
                  <a:lnTo>
                    <a:pt x="280733" y="126111"/>
                  </a:lnTo>
                  <a:lnTo>
                    <a:pt x="291109" y="126111"/>
                  </a:lnTo>
                  <a:lnTo>
                    <a:pt x="291109" y="119507"/>
                  </a:lnTo>
                  <a:lnTo>
                    <a:pt x="315950" y="89801"/>
                  </a:lnTo>
                  <a:lnTo>
                    <a:pt x="315950" y="126111"/>
                  </a:lnTo>
                  <a:lnTo>
                    <a:pt x="326326" y="126111"/>
                  </a:lnTo>
                  <a:lnTo>
                    <a:pt x="326326" y="70612"/>
                  </a:lnTo>
                  <a:close/>
                </a:path>
                <a:path w="597535" h="127634">
                  <a:moveTo>
                    <a:pt x="336067" y="28854"/>
                  </a:moveTo>
                  <a:lnTo>
                    <a:pt x="334302" y="18008"/>
                  </a:lnTo>
                  <a:lnTo>
                    <a:pt x="329526" y="9512"/>
                  </a:lnTo>
                  <a:lnTo>
                    <a:pt x="329120" y="8788"/>
                  </a:lnTo>
                  <a:lnTo>
                    <a:pt x="325615" y="6096"/>
                  </a:lnTo>
                  <a:lnTo>
                    <a:pt x="325615" y="42291"/>
                  </a:lnTo>
                  <a:lnTo>
                    <a:pt x="317830" y="48653"/>
                  </a:lnTo>
                  <a:lnTo>
                    <a:pt x="309575" y="48653"/>
                  </a:lnTo>
                  <a:lnTo>
                    <a:pt x="302069" y="46774"/>
                  </a:lnTo>
                  <a:lnTo>
                    <a:pt x="297116" y="41986"/>
                  </a:lnTo>
                  <a:lnTo>
                    <a:pt x="294373" y="35585"/>
                  </a:lnTo>
                  <a:lnTo>
                    <a:pt x="293649" y="29718"/>
                  </a:lnTo>
                  <a:lnTo>
                    <a:pt x="293535" y="16662"/>
                  </a:lnTo>
                  <a:lnTo>
                    <a:pt x="300304" y="9512"/>
                  </a:lnTo>
                  <a:lnTo>
                    <a:pt x="309422" y="9512"/>
                  </a:lnTo>
                  <a:lnTo>
                    <a:pt x="316598" y="11277"/>
                  </a:lnTo>
                  <a:lnTo>
                    <a:pt x="321652" y="15900"/>
                  </a:lnTo>
                  <a:lnTo>
                    <a:pt x="324637" y="22377"/>
                  </a:lnTo>
                  <a:lnTo>
                    <a:pt x="325501" y="28854"/>
                  </a:lnTo>
                  <a:lnTo>
                    <a:pt x="325615" y="42291"/>
                  </a:lnTo>
                  <a:lnTo>
                    <a:pt x="325615" y="6096"/>
                  </a:lnTo>
                  <a:lnTo>
                    <a:pt x="320789" y="2387"/>
                  </a:lnTo>
                  <a:lnTo>
                    <a:pt x="309499" y="0"/>
                  </a:lnTo>
                  <a:lnTo>
                    <a:pt x="298577" y="2273"/>
                  </a:lnTo>
                  <a:lnTo>
                    <a:pt x="290169" y="8509"/>
                  </a:lnTo>
                  <a:lnTo>
                    <a:pt x="284772" y="17805"/>
                  </a:lnTo>
                  <a:lnTo>
                    <a:pt x="282917" y="28854"/>
                  </a:lnTo>
                  <a:lnTo>
                    <a:pt x="282930" y="29718"/>
                  </a:lnTo>
                  <a:lnTo>
                    <a:pt x="284683" y="40347"/>
                  </a:lnTo>
                  <a:lnTo>
                    <a:pt x="289928" y="49618"/>
                  </a:lnTo>
                  <a:lnTo>
                    <a:pt x="298246" y="55968"/>
                  </a:lnTo>
                  <a:lnTo>
                    <a:pt x="309270" y="58331"/>
                  </a:lnTo>
                  <a:lnTo>
                    <a:pt x="321881" y="55486"/>
                  </a:lnTo>
                  <a:lnTo>
                    <a:pt x="329755" y="48653"/>
                  </a:lnTo>
                  <a:lnTo>
                    <a:pt x="330161" y="48298"/>
                  </a:lnTo>
                  <a:lnTo>
                    <a:pt x="334695" y="38760"/>
                  </a:lnTo>
                  <a:lnTo>
                    <a:pt x="336067" y="28854"/>
                  </a:lnTo>
                  <a:close/>
                </a:path>
                <a:path w="597535" h="127634">
                  <a:moveTo>
                    <a:pt x="397306" y="1409"/>
                  </a:moveTo>
                  <a:lnTo>
                    <a:pt x="382308" y="1409"/>
                  </a:lnTo>
                  <a:lnTo>
                    <a:pt x="371602" y="42608"/>
                  </a:lnTo>
                  <a:lnTo>
                    <a:pt x="360756" y="1409"/>
                  </a:lnTo>
                  <a:lnTo>
                    <a:pt x="345681" y="1409"/>
                  </a:lnTo>
                  <a:lnTo>
                    <a:pt x="345681" y="56908"/>
                  </a:lnTo>
                  <a:lnTo>
                    <a:pt x="355815" y="56908"/>
                  </a:lnTo>
                  <a:lnTo>
                    <a:pt x="354787" y="11315"/>
                  </a:lnTo>
                  <a:lnTo>
                    <a:pt x="366814" y="56908"/>
                  </a:lnTo>
                  <a:lnTo>
                    <a:pt x="376174" y="56908"/>
                  </a:lnTo>
                  <a:lnTo>
                    <a:pt x="388188" y="11315"/>
                  </a:lnTo>
                  <a:lnTo>
                    <a:pt x="387172" y="56908"/>
                  </a:lnTo>
                  <a:lnTo>
                    <a:pt x="397306" y="56908"/>
                  </a:lnTo>
                  <a:lnTo>
                    <a:pt x="397306" y="1409"/>
                  </a:lnTo>
                  <a:close/>
                </a:path>
                <a:path w="597535" h="127634">
                  <a:moveTo>
                    <a:pt x="446049" y="1409"/>
                  </a:moveTo>
                  <a:lnTo>
                    <a:pt x="405257" y="1409"/>
                  </a:lnTo>
                  <a:lnTo>
                    <a:pt x="405257" y="10769"/>
                  </a:lnTo>
                  <a:lnTo>
                    <a:pt x="420357" y="10769"/>
                  </a:lnTo>
                  <a:lnTo>
                    <a:pt x="420357" y="56908"/>
                  </a:lnTo>
                  <a:lnTo>
                    <a:pt x="430733" y="56908"/>
                  </a:lnTo>
                  <a:lnTo>
                    <a:pt x="430733" y="10769"/>
                  </a:lnTo>
                  <a:lnTo>
                    <a:pt x="446049" y="10769"/>
                  </a:lnTo>
                  <a:lnTo>
                    <a:pt x="446049" y="1409"/>
                  </a:lnTo>
                  <a:close/>
                </a:path>
                <a:path w="597535" h="127634">
                  <a:moveTo>
                    <a:pt x="504698" y="28854"/>
                  </a:moveTo>
                  <a:lnTo>
                    <a:pt x="502920" y="18008"/>
                  </a:lnTo>
                  <a:lnTo>
                    <a:pt x="498157" y="9512"/>
                  </a:lnTo>
                  <a:lnTo>
                    <a:pt x="497751" y="8788"/>
                  </a:lnTo>
                  <a:lnTo>
                    <a:pt x="494245" y="6096"/>
                  </a:lnTo>
                  <a:lnTo>
                    <a:pt x="494245" y="42291"/>
                  </a:lnTo>
                  <a:lnTo>
                    <a:pt x="486460" y="48653"/>
                  </a:lnTo>
                  <a:lnTo>
                    <a:pt x="478205" y="48653"/>
                  </a:lnTo>
                  <a:lnTo>
                    <a:pt x="470687" y="46774"/>
                  </a:lnTo>
                  <a:lnTo>
                    <a:pt x="465734" y="41986"/>
                  </a:lnTo>
                  <a:lnTo>
                    <a:pt x="463003" y="35585"/>
                  </a:lnTo>
                  <a:lnTo>
                    <a:pt x="462280" y="29718"/>
                  </a:lnTo>
                  <a:lnTo>
                    <a:pt x="462165" y="16662"/>
                  </a:lnTo>
                  <a:lnTo>
                    <a:pt x="468934" y="9512"/>
                  </a:lnTo>
                  <a:lnTo>
                    <a:pt x="478053" y="9512"/>
                  </a:lnTo>
                  <a:lnTo>
                    <a:pt x="485228" y="11277"/>
                  </a:lnTo>
                  <a:lnTo>
                    <a:pt x="490270" y="15900"/>
                  </a:lnTo>
                  <a:lnTo>
                    <a:pt x="493268" y="22377"/>
                  </a:lnTo>
                  <a:lnTo>
                    <a:pt x="494131" y="28854"/>
                  </a:lnTo>
                  <a:lnTo>
                    <a:pt x="494245" y="42291"/>
                  </a:lnTo>
                  <a:lnTo>
                    <a:pt x="494245" y="6096"/>
                  </a:lnTo>
                  <a:lnTo>
                    <a:pt x="489419" y="2387"/>
                  </a:lnTo>
                  <a:lnTo>
                    <a:pt x="478129" y="0"/>
                  </a:lnTo>
                  <a:lnTo>
                    <a:pt x="467207" y="2273"/>
                  </a:lnTo>
                  <a:lnTo>
                    <a:pt x="458800" y="8509"/>
                  </a:lnTo>
                  <a:lnTo>
                    <a:pt x="453390" y="17805"/>
                  </a:lnTo>
                  <a:lnTo>
                    <a:pt x="451548" y="28854"/>
                  </a:lnTo>
                  <a:lnTo>
                    <a:pt x="451561" y="29718"/>
                  </a:lnTo>
                  <a:lnTo>
                    <a:pt x="453313" y="40347"/>
                  </a:lnTo>
                  <a:lnTo>
                    <a:pt x="458558" y="49618"/>
                  </a:lnTo>
                  <a:lnTo>
                    <a:pt x="466877" y="55968"/>
                  </a:lnTo>
                  <a:lnTo>
                    <a:pt x="477901" y="58331"/>
                  </a:lnTo>
                  <a:lnTo>
                    <a:pt x="490512" y="55486"/>
                  </a:lnTo>
                  <a:lnTo>
                    <a:pt x="498386" y="48653"/>
                  </a:lnTo>
                  <a:lnTo>
                    <a:pt x="498792" y="48298"/>
                  </a:lnTo>
                  <a:lnTo>
                    <a:pt x="503326" y="38760"/>
                  </a:lnTo>
                  <a:lnTo>
                    <a:pt x="504698" y="28854"/>
                  </a:lnTo>
                  <a:close/>
                </a:path>
                <a:path w="597535" h="127634">
                  <a:moveTo>
                    <a:pt x="556044" y="19888"/>
                  </a:moveTo>
                  <a:lnTo>
                    <a:pt x="554570" y="12192"/>
                  </a:lnTo>
                  <a:lnTo>
                    <a:pt x="553237" y="10299"/>
                  </a:lnTo>
                  <a:lnTo>
                    <a:pt x="550481" y="6375"/>
                  </a:lnTo>
                  <a:lnTo>
                    <a:pt x="545338" y="3352"/>
                  </a:lnTo>
                  <a:lnTo>
                    <a:pt x="545338" y="10604"/>
                  </a:lnTo>
                  <a:lnTo>
                    <a:pt x="545338" y="26085"/>
                  </a:lnTo>
                  <a:lnTo>
                    <a:pt x="541642" y="29540"/>
                  </a:lnTo>
                  <a:lnTo>
                    <a:pt x="525145" y="29540"/>
                  </a:lnTo>
                  <a:lnTo>
                    <a:pt x="525145" y="10299"/>
                  </a:lnTo>
                  <a:lnTo>
                    <a:pt x="538111" y="10299"/>
                  </a:lnTo>
                  <a:lnTo>
                    <a:pt x="545338" y="10604"/>
                  </a:lnTo>
                  <a:lnTo>
                    <a:pt x="545338" y="3352"/>
                  </a:lnTo>
                  <a:lnTo>
                    <a:pt x="544233" y="2692"/>
                  </a:lnTo>
                  <a:lnTo>
                    <a:pt x="536308" y="1409"/>
                  </a:lnTo>
                  <a:lnTo>
                    <a:pt x="514769" y="1409"/>
                  </a:lnTo>
                  <a:lnTo>
                    <a:pt x="514769" y="56908"/>
                  </a:lnTo>
                  <a:lnTo>
                    <a:pt x="525145" y="56908"/>
                  </a:lnTo>
                  <a:lnTo>
                    <a:pt x="525145" y="38036"/>
                  </a:lnTo>
                  <a:lnTo>
                    <a:pt x="535762" y="38036"/>
                  </a:lnTo>
                  <a:lnTo>
                    <a:pt x="545033" y="36614"/>
                  </a:lnTo>
                  <a:lnTo>
                    <a:pt x="551319" y="32727"/>
                  </a:lnTo>
                  <a:lnTo>
                    <a:pt x="553300" y="29540"/>
                  </a:lnTo>
                  <a:lnTo>
                    <a:pt x="554913" y="26962"/>
                  </a:lnTo>
                  <a:lnTo>
                    <a:pt x="556044" y="19888"/>
                  </a:lnTo>
                  <a:close/>
                </a:path>
                <a:path w="597535" h="127634">
                  <a:moveTo>
                    <a:pt x="596912" y="1409"/>
                  </a:moveTo>
                  <a:lnTo>
                    <a:pt x="563740" y="1409"/>
                  </a:lnTo>
                  <a:lnTo>
                    <a:pt x="563740" y="56908"/>
                  </a:lnTo>
                  <a:lnTo>
                    <a:pt x="574116" y="56908"/>
                  </a:lnTo>
                  <a:lnTo>
                    <a:pt x="574116" y="10833"/>
                  </a:lnTo>
                  <a:lnTo>
                    <a:pt x="596912" y="10833"/>
                  </a:lnTo>
                  <a:lnTo>
                    <a:pt x="596912" y="1409"/>
                  </a:lnTo>
                  <a:close/>
                </a:path>
              </a:pathLst>
            </a:custGeom>
            <a:solidFill>
              <a:srgbClr val="89684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7" name="object 117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6653852" y="8038843"/>
              <a:ext cx="817113" cy="203531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6592455" y="9293415"/>
              <a:ext cx="897483" cy="203286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6456538" y="8441970"/>
              <a:ext cx="439420" cy="92710"/>
            </a:xfrm>
            <a:custGeom>
              <a:avLst/>
              <a:gdLst/>
              <a:ahLst/>
              <a:cxnLst/>
              <a:rect l="l" t="t" r="r" b="b"/>
              <a:pathLst>
                <a:path w="439420" h="92709">
                  <a:moveTo>
                    <a:pt x="191922" y="2082"/>
                  </a:moveTo>
                  <a:lnTo>
                    <a:pt x="115150" y="2082"/>
                  </a:lnTo>
                  <a:lnTo>
                    <a:pt x="110121" y="6946"/>
                  </a:lnTo>
                  <a:lnTo>
                    <a:pt x="110121" y="18783"/>
                  </a:lnTo>
                  <a:lnTo>
                    <a:pt x="115150" y="23634"/>
                  </a:lnTo>
                  <a:lnTo>
                    <a:pt x="152717" y="23634"/>
                  </a:lnTo>
                  <a:lnTo>
                    <a:pt x="104203" y="85344"/>
                  </a:lnTo>
                  <a:lnTo>
                    <a:pt x="103098" y="86702"/>
                  </a:lnTo>
                  <a:lnTo>
                    <a:pt x="103378" y="88620"/>
                  </a:lnTo>
                  <a:lnTo>
                    <a:pt x="105371" y="90131"/>
                  </a:lnTo>
                  <a:lnTo>
                    <a:pt x="106083" y="90373"/>
                  </a:lnTo>
                  <a:lnTo>
                    <a:pt x="106781" y="90322"/>
                  </a:lnTo>
                  <a:lnTo>
                    <a:pt x="183261" y="90322"/>
                  </a:lnTo>
                  <a:lnTo>
                    <a:pt x="189395" y="90030"/>
                  </a:lnTo>
                  <a:lnTo>
                    <a:pt x="194132" y="84950"/>
                  </a:lnTo>
                  <a:lnTo>
                    <a:pt x="193548" y="73444"/>
                  </a:lnTo>
                  <a:lnTo>
                    <a:pt x="188988" y="69037"/>
                  </a:lnTo>
                  <a:lnTo>
                    <a:pt x="183261" y="68757"/>
                  </a:lnTo>
                  <a:lnTo>
                    <a:pt x="145453" y="68707"/>
                  </a:lnTo>
                  <a:lnTo>
                    <a:pt x="194843" y="5702"/>
                  </a:lnTo>
                  <a:lnTo>
                    <a:pt x="194551" y="3721"/>
                  </a:lnTo>
                  <a:lnTo>
                    <a:pt x="193141" y="2717"/>
                  </a:lnTo>
                  <a:lnTo>
                    <a:pt x="192608" y="2311"/>
                  </a:lnTo>
                  <a:lnTo>
                    <a:pt x="191922" y="2082"/>
                  </a:lnTo>
                  <a:close/>
                </a:path>
                <a:path w="439420" h="92709">
                  <a:moveTo>
                    <a:pt x="409102" y="43383"/>
                  </a:moveTo>
                  <a:lnTo>
                    <a:pt x="373240" y="43383"/>
                  </a:lnTo>
                  <a:lnTo>
                    <a:pt x="435025" y="90703"/>
                  </a:lnTo>
                  <a:lnTo>
                    <a:pt x="437070" y="90487"/>
                  </a:lnTo>
                  <a:lnTo>
                    <a:pt x="438645" y="88557"/>
                  </a:lnTo>
                  <a:lnTo>
                    <a:pt x="438886" y="87884"/>
                  </a:lnTo>
                  <a:lnTo>
                    <a:pt x="438886" y="49022"/>
                  </a:lnTo>
                  <a:lnTo>
                    <a:pt x="416471" y="49022"/>
                  </a:lnTo>
                  <a:lnTo>
                    <a:pt x="409102" y="43383"/>
                  </a:lnTo>
                  <a:close/>
                </a:path>
                <a:path w="439420" h="92709">
                  <a:moveTo>
                    <a:pt x="354749" y="1752"/>
                  </a:moveTo>
                  <a:lnTo>
                    <a:pt x="352704" y="1917"/>
                  </a:lnTo>
                  <a:lnTo>
                    <a:pt x="351116" y="3835"/>
                  </a:lnTo>
                  <a:lnTo>
                    <a:pt x="350888" y="4508"/>
                  </a:lnTo>
                  <a:lnTo>
                    <a:pt x="350953" y="85521"/>
                  </a:lnTo>
                  <a:lnTo>
                    <a:pt x="355917" y="90322"/>
                  </a:lnTo>
                  <a:lnTo>
                    <a:pt x="368198" y="90322"/>
                  </a:lnTo>
                  <a:lnTo>
                    <a:pt x="373240" y="85521"/>
                  </a:lnTo>
                  <a:lnTo>
                    <a:pt x="373240" y="43383"/>
                  </a:lnTo>
                  <a:lnTo>
                    <a:pt x="409102" y="43383"/>
                  </a:lnTo>
                  <a:lnTo>
                    <a:pt x="356095" y="2819"/>
                  </a:lnTo>
                  <a:lnTo>
                    <a:pt x="354749" y="1752"/>
                  </a:lnTo>
                  <a:close/>
                </a:path>
                <a:path w="439420" h="92709">
                  <a:moveTo>
                    <a:pt x="433844" y="2082"/>
                  </a:moveTo>
                  <a:lnTo>
                    <a:pt x="421500" y="2082"/>
                  </a:lnTo>
                  <a:lnTo>
                    <a:pt x="416536" y="6883"/>
                  </a:lnTo>
                  <a:lnTo>
                    <a:pt x="416471" y="49022"/>
                  </a:lnTo>
                  <a:lnTo>
                    <a:pt x="438886" y="49022"/>
                  </a:lnTo>
                  <a:lnTo>
                    <a:pt x="438835" y="6883"/>
                  </a:lnTo>
                  <a:lnTo>
                    <a:pt x="433844" y="2082"/>
                  </a:lnTo>
                  <a:close/>
                </a:path>
                <a:path w="439420" h="92709">
                  <a:moveTo>
                    <a:pt x="267855" y="0"/>
                  </a:moveTo>
                  <a:lnTo>
                    <a:pt x="241791" y="3623"/>
                  </a:lnTo>
                  <a:lnTo>
                    <a:pt x="220495" y="13506"/>
                  </a:lnTo>
                  <a:lnTo>
                    <a:pt x="206131" y="28171"/>
                  </a:lnTo>
                  <a:lnTo>
                    <a:pt x="200863" y="46139"/>
                  </a:lnTo>
                  <a:lnTo>
                    <a:pt x="206131" y="64108"/>
                  </a:lnTo>
                  <a:lnTo>
                    <a:pt x="220495" y="78778"/>
                  </a:lnTo>
                  <a:lnTo>
                    <a:pt x="241791" y="88665"/>
                  </a:lnTo>
                  <a:lnTo>
                    <a:pt x="267855" y="92290"/>
                  </a:lnTo>
                  <a:lnTo>
                    <a:pt x="293925" y="88665"/>
                  </a:lnTo>
                  <a:lnTo>
                    <a:pt x="315220" y="78778"/>
                  </a:lnTo>
                  <a:lnTo>
                    <a:pt x="323102" y="70726"/>
                  </a:lnTo>
                  <a:lnTo>
                    <a:pt x="267855" y="70726"/>
                  </a:lnTo>
                  <a:lnTo>
                    <a:pt x="250095" y="68518"/>
                  </a:lnTo>
                  <a:lnTo>
                    <a:pt x="235948" y="62790"/>
                  </a:lnTo>
                  <a:lnTo>
                    <a:pt x="226595" y="54883"/>
                  </a:lnTo>
                  <a:lnTo>
                    <a:pt x="223215" y="46139"/>
                  </a:lnTo>
                  <a:lnTo>
                    <a:pt x="226602" y="37394"/>
                  </a:lnTo>
                  <a:lnTo>
                    <a:pt x="235967" y="29487"/>
                  </a:lnTo>
                  <a:lnTo>
                    <a:pt x="250116" y="23759"/>
                  </a:lnTo>
                  <a:lnTo>
                    <a:pt x="267855" y="21551"/>
                  </a:lnTo>
                  <a:lnTo>
                    <a:pt x="323099" y="21551"/>
                  </a:lnTo>
                  <a:lnTo>
                    <a:pt x="315220" y="13506"/>
                  </a:lnTo>
                  <a:lnTo>
                    <a:pt x="293925" y="3623"/>
                  </a:lnTo>
                  <a:lnTo>
                    <a:pt x="267855" y="0"/>
                  </a:lnTo>
                  <a:close/>
                </a:path>
                <a:path w="439420" h="92709">
                  <a:moveTo>
                    <a:pt x="323099" y="21551"/>
                  </a:moveTo>
                  <a:lnTo>
                    <a:pt x="267855" y="21551"/>
                  </a:lnTo>
                  <a:lnTo>
                    <a:pt x="285618" y="23759"/>
                  </a:lnTo>
                  <a:lnTo>
                    <a:pt x="299769" y="29487"/>
                  </a:lnTo>
                  <a:lnTo>
                    <a:pt x="309126" y="37394"/>
                  </a:lnTo>
                  <a:lnTo>
                    <a:pt x="312508" y="46139"/>
                  </a:lnTo>
                  <a:lnTo>
                    <a:pt x="309135" y="54883"/>
                  </a:lnTo>
                  <a:lnTo>
                    <a:pt x="299793" y="62790"/>
                  </a:lnTo>
                  <a:lnTo>
                    <a:pt x="285644" y="68518"/>
                  </a:lnTo>
                  <a:lnTo>
                    <a:pt x="267855" y="70726"/>
                  </a:lnTo>
                  <a:lnTo>
                    <a:pt x="323102" y="70726"/>
                  </a:lnTo>
                  <a:lnTo>
                    <a:pt x="329581" y="64108"/>
                  </a:lnTo>
                  <a:lnTo>
                    <a:pt x="334848" y="46139"/>
                  </a:lnTo>
                  <a:lnTo>
                    <a:pt x="329581" y="28171"/>
                  </a:lnTo>
                  <a:lnTo>
                    <a:pt x="323099" y="21551"/>
                  </a:lnTo>
                  <a:close/>
                </a:path>
                <a:path w="439420" h="92709">
                  <a:moveTo>
                    <a:pt x="47917" y="0"/>
                  </a:moveTo>
                  <a:lnTo>
                    <a:pt x="29282" y="3623"/>
                  </a:lnTo>
                  <a:lnTo>
                    <a:pt x="14062" y="13506"/>
                  </a:lnTo>
                  <a:lnTo>
                    <a:pt x="3790" y="28171"/>
                  </a:lnTo>
                  <a:lnTo>
                    <a:pt x="0" y="46139"/>
                  </a:lnTo>
                  <a:lnTo>
                    <a:pt x="3760" y="64109"/>
                  </a:lnTo>
                  <a:lnTo>
                    <a:pt x="14017" y="78784"/>
                  </a:lnTo>
                  <a:lnTo>
                    <a:pt x="29232" y="88687"/>
                  </a:lnTo>
                  <a:lnTo>
                    <a:pt x="47866" y="92341"/>
                  </a:lnTo>
                  <a:lnTo>
                    <a:pt x="66499" y="88716"/>
                  </a:lnTo>
                  <a:lnTo>
                    <a:pt x="81716" y="78830"/>
                  </a:lnTo>
                  <a:lnTo>
                    <a:pt x="87339" y="70802"/>
                  </a:lnTo>
                  <a:lnTo>
                    <a:pt x="47917" y="70802"/>
                  </a:lnTo>
                  <a:lnTo>
                    <a:pt x="37975" y="68871"/>
                  </a:lnTo>
                  <a:lnTo>
                    <a:pt x="29848" y="63603"/>
                  </a:lnTo>
                  <a:lnTo>
                    <a:pt x="24364" y="55784"/>
                  </a:lnTo>
                  <a:lnTo>
                    <a:pt x="22352" y="46202"/>
                  </a:lnTo>
                  <a:lnTo>
                    <a:pt x="24356" y="36612"/>
                  </a:lnTo>
                  <a:lnTo>
                    <a:pt x="29822" y="28776"/>
                  </a:lnTo>
                  <a:lnTo>
                    <a:pt x="37932" y="23490"/>
                  </a:lnTo>
                  <a:lnTo>
                    <a:pt x="47866" y="21551"/>
                  </a:lnTo>
                  <a:lnTo>
                    <a:pt x="87354" y="21551"/>
                  </a:lnTo>
                  <a:lnTo>
                    <a:pt x="81722" y="13506"/>
                  </a:lnTo>
                  <a:lnTo>
                    <a:pt x="66520" y="3623"/>
                  </a:lnTo>
                  <a:lnTo>
                    <a:pt x="47917" y="0"/>
                  </a:lnTo>
                  <a:close/>
                </a:path>
                <a:path w="439420" h="92709">
                  <a:moveTo>
                    <a:pt x="87354" y="21551"/>
                  </a:moveTo>
                  <a:lnTo>
                    <a:pt x="47866" y="21551"/>
                  </a:lnTo>
                  <a:lnTo>
                    <a:pt x="57820" y="23490"/>
                  </a:lnTo>
                  <a:lnTo>
                    <a:pt x="65954" y="28776"/>
                  </a:lnTo>
                  <a:lnTo>
                    <a:pt x="71419" y="36564"/>
                  </a:lnTo>
                  <a:lnTo>
                    <a:pt x="73431" y="46139"/>
                  </a:lnTo>
                  <a:lnTo>
                    <a:pt x="71428" y="55747"/>
                  </a:lnTo>
                  <a:lnTo>
                    <a:pt x="65965" y="63550"/>
                  </a:lnTo>
                  <a:lnTo>
                    <a:pt x="57856" y="68830"/>
                  </a:lnTo>
                  <a:lnTo>
                    <a:pt x="47917" y="70802"/>
                  </a:lnTo>
                  <a:lnTo>
                    <a:pt x="87339" y="70802"/>
                  </a:lnTo>
                  <a:lnTo>
                    <a:pt x="91987" y="64164"/>
                  </a:lnTo>
                  <a:lnTo>
                    <a:pt x="95783" y="46202"/>
                  </a:lnTo>
                  <a:lnTo>
                    <a:pt x="91988" y="28171"/>
                  </a:lnTo>
                  <a:lnTo>
                    <a:pt x="87354" y="21551"/>
                  </a:lnTo>
                  <a:close/>
                </a:path>
              </a:pathLst>
            </a:custGeom>
            <a:solidFill>
              <a:srgbClr val="0A82C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0" name="object 120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7029767" y="8421061"/>
              <a:ext cx="441587" cy="134158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6052184" y="8760891"/>
              <a:ext cx="438028" cy="71682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733743" y="8759950"/>
              <a:ext cx="282600" cy="73558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5579160" y="8737548"/>
              <a:ext cx="118757" cy="118744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5615690" y="8760318"/>
              <a:ext cx="77470" cy="52069"/>
            </a:xfrm>
            <a:custGeom>
              <a:avLst/>
              <a:gdLst/>
              <a:ahLst/>
              <a:cxnLst/>
              <a:rect l="l" t="t" r="r" b="b"/>
              <a:pathLst>
                <a:path w="77470" h="52070">
                  <a:moveTo>
                    <a:pt x="69799" y="0"/>
                  </a:moveTo>
                  <a:lnTo>
                    <a:pt x="22669" y="34734"/>
                  </a:lnTo>
                  <a:lnTo>
                    <a:pt x="0" y="20523"/>
                  </a:lnTo>
                  <a:lnTo>
                    <a:pt x="0" y="37617"/>
                  </a:lnTo>
                  <a:lnTo>
                    <a:pt x="22669" y="51841"/>
                  </a:lnTo>
                  <a:lnTo>
                    <a:pt x="76936" y="11836"/>
                  </a:lnTo>
                  <a:lnTo>
                    <a:pt x="75018" y="7594"/>
                  </a:lnTo>
                  <a:lnTo>
                    <a:pt x="72605" y="3632"/>
                  </a:lnTo>
                  <a:lnTo>
                    <a:pt x="69799" y="0"/>
                  </a:lnTo>
                  <a:close/>
                </a:path>
              </a:pathLst>
            </a:custGeom>
            <a:solidFill>
              <a:srgbClr val="1FAA4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5576466" y="9043810"/>
              <a:ext cx="476884" cy="95250"/>
            </a:xfrm>
            <a:custGeom>
              <a:avLst/>
              <a:gdLst/>
              <a:ahLst/>
              <a:cxnLst/>
              <a:rect l="l" t="t" r="r" b="b"/>
              <a:pathLst>
                <a:path w="476885" h="95250">
                  <a:moveTo>
                    <a:pt x="139661" y="21018"/>
                  </a:moveTo>
                  <a:lnTo>
                    <a:pt x="123710" y="21018"/>
                  </a:lnTo>
                  <a:lnTo>
                    <a:pt x="123710" y="83324"/>
                  </a:lnTo>
                  <a:lnTo>
                    <a:pt x="140741" y="83324"/>
                  </a:lnTo>
                  <a:lnTo>
                    <a:pt x="140741" y="39624"/>
                  </a:lnTo>
                  <a:lnTo>
                    <a:pt x="144017" y="35814"/>
                  </a:lnTo>
                  <a:lnTo>
                    <a:pt x="231364" y="35814"/>
                  </a:lnTo>
                  <a:lnTo>
                    <a:pt x="231310" y="35497"/>
                  </a:lnTo>
                  <a:lnTo>
                    <a:pt x="227229" y="29044"/>
                  </a:lnTo>
                  <a:lnTo>
                    <a:pt x="182879" y="29044"/>
                  </a:lnTo>
                  <a:lnTo>
                    <a:pt x="181993" y="27889"/>
                  </a:lnTo>
                  <a:lnTo>
                    <a:pt x="139661" y="27889"/>
                  </a:lnTo>
                  <a:lnTo>
                    <a:pt x="139661" y="21018"/>
                  </a:lnTo>
                  <a:close/>
                </a:path>
                <a:path w="476885" h="95250">
                  <a:moveTo>
                    <a:pt x="231364" y="35814"/>
                  </a:moveTo>
                  <a:lnTo>
                    <a:pt x="213131" y="35814"/>
                  </a:lnTo>
                  <a:lnTo>
                    <a:pt x="216306" y="39624"/>
                  </a:lnTo>
                  <a:lnTo>
                    <a:pt x="216268" y="83324"/>
                  </a:lnTo>
                  <a:lnTo>
                    <a:pt x="233400" y="83324"/>
                  </a:lnTo>
                  <a:lnTo>
                    <a:pt x="233400" y="47879"/>
                  </a:lnTo>
                  <a:lnTo>
                    <a:pt x="231364" y="35814"/>
                  </a:lnTo>
                  <a:close/>
                </a:path>
                <a:path w="476885" h="95250">
                  <a:moveTo>
                    <a:pt x="190309" y="35814"/>
                  </a:moveTo>
                  <a:lnTo>
                    <a:pt x="166827" y="35814"/>
                  </a:lnTo>
                  <a:lnTo>
                    <a:pt x="169989" y="39624"/>
                  </a:lnTo>
                  <a:lnTo>
                    <a:pt x="169989" y="83312"/>
                  </a:lnTo>
                  <a:lnTo>
                    <a:pt x="187134" y="83312"/>
                  </a:lnTo>
                  <a:lnTo>
                    <a:pt x="187134" y="39624"/>
                  </a:lnTo>
                  <a:lnTo>
                    <a:pt x="190309" y="35814"/>
                  </a:lnTo>
                  <a:close/>
                </a:path>
                <a:path w="476885" h="95250">
                  <a:moveTo>
                    <a:pt x="207086" y="19215"/>
                  </a:moveTo>
                  <a:lnTo>
                    <a:pt x="197573" y="19215"/>
                  </a:lnTo>
                  <a:lnTo>
                    <a:pt x="190385" y="23342"/>
                  </a:lnTo>
                  <a:lnTo>
                    <a:pt x="185216" y="29044"/>
                  </a:lnTo>
                  <a:lnTo>
                    <a:pt x="227229" y="29044"/>
                  </a:lnTo>
                  <a:lnTo>
                    <a:pt x="225634" y="26522"/>
                  </a:lnTo>
                  <a:lnTo>
                    <a:pt x="217262" y="21059"/>
                  </a:lnTo>
                  <a:lnTo>
                    <a:pt x="207086" y="19215"/>
                  </a:lnTo>
                  <a:close/>
                </a:path>
                <a:path w="476885" h="95250">
                  <a:moveTo>
                    <a:pt x="172224" y="19215"/>
                  </a:moveTo>
                  <a:lnTo>
                    <a:pt x="153073" y="19215"/>
                  </a:lnTo>
                  <a:lnTo>
                    <a:pt x="145795" y="23228"/>
                  </a:lnTo>
                  <a:lnTo>
                    <a:pt x="141985" y="27889"/>
                  </a:lnTo>
                  <a:lnTo>
                    <a:pt x="181993" y="27889"/>
                  </a:lnTo>
                  <a:lnTo>
                    <a:pt x="178981" y="23964"/>
                  </a:lnTo>
                  <a:lnTo>
                    <a:pt x="172224" y="19215"/>
                  </a:lnTo>
                  <a:close/>
                </a:path>
                <a:path w="476885" h="95250">
                  <a:moveTo>
                    <a:pt x="98552" y="87515"/>
                  </a:moveTo>
                  <a:lnTo>
                    <a:pt x="82410" y="87515"/>
                  </a:lnTo>
                  <a:lnTo>
                    <a:pt x="81660" y="93243"/>
                  </a:lnTo>
                  <a:lnTo>
                    <a:pt x="97612" y="95199"/>
                  </a:lnTo>
                  <a:lnTo>
                    <a:pt x="98552" y="87515"/>
                  </a:lnTo>
                  <a:close/>
                </a:path>
                <a:path w="476885" h="95250">
                  <a:moveTo>
                    <a:pt x="77863" y="27533"/>
                  </a:moveTo>
                  <a:lnTo>
                    <a:pt x="65811" y="27533"/>
                  </a:lnTo>
                  <a:lnTo>
                    <a:pt x="54137" y="29734"/>
                  </a:lnTo>
                  <a:lnTo>
                    <a:pt x="34112" y="61810"/>
                  </a:lnTo>
                  <a:lnTo>
                    <a:pt x="36096" y="73285"/>
                  </a:lnTo>
                  <a:lnTo>
                    <a:pt x="64122" y="93357"/>
                  </a:lnTo>
                  <a:lnTo>
                    <a:pt x="72285" y="93332"/>
                  </a:lnTo>
                  <a:lnTo>
                    <a:pt x="77660" y="90271"/>
                  </a:lnTo>
                  <a:lnTo>
                    <a:pt x="80390" y="87528"/>
                  </a:lnTo>
                  <a:lnTo>
                    <a:pt x="82410" y="87515"/>
                  </a:lnTo>
                  <a:lnTo>
                    <a:pt x="98552" y="87515"/>
                  </a:lnTo>
                  <a:lnTo>
                    <a:pt x="99717" y="78003"/>
                  </a:lnTo>
                  <a:lnTo>
                    <a:pt x="65824" y="78003"/>
                  </a:lnTo>
                  <a:lnTo>
                    <a:pt x="58927" y="76720"/>
                  </a:lnTo>
                  <a:lnTo>
                    <a:pt x="55448" y="74409"/>
                  </a:lnTo>
                  <a:lnTo>
                    <a:pt x="52400" y="72186"/>
                  </a:lnTo>
                  <a:lnTo>
                    <a:pt x="51015" y="68910"/>
                  </a:lnTo>
                  <a:lnTo>
                    <a:pt x="51015" y="57696"/>
                  </a:lnTo>
                  <a:lnTo>
                    <a:pt x="52933" y="49999"/>
                  </a:lnTo>
                  <a:lnTo>
                    <a:pt x="56083" y="46697"/>
                  </a:lnTo>
                  <a:lnTo>
                    <a:pt x="58318" y="44462"/>
                  </a:lnTo>
                  <a:lnTo>
                    <a:pt x="61480" y="43408"/>
                  </a:lnTo>
                  <a:lnTo>
                    <a:pt x="103951" y="43408"/>
                  </a:lnTo>
                  <a:lnTo>
                    <a:pt x="104675" y="37490"/>
                  </a:lnTo>
                  <a:lnTo>
                    <a:pt x="86639" y="37490"/>
                  </a:lnTo>
                  <a:lnTo>
                    <a:pt x="84251" y="33261"/>
                  </a:lnTo>
                  <a:lnTo>
                    <a:pt x="77863" y="27533"/>
                  </a:lnTo>
                  <a:close/>
                </a:path>
                <a:path w="476885" h="95250">
                  <a:moveTo>
                    <a:pt x="82410" y="87515"/>
                  </a:moveTo>
                  <a:close/>
                </a:path>
                <a:path w="476885" h="95250">
                  <a:moveTo>
                    <a:pt x="103951" y="43408"/>
                  </a:moveTo>
                  <a:lnTo>
                    <a:pt x="71945" y="43408"/>
                  </a:lnTo>
                  <a:lnTo>
                    <a:pt x="79438" y="45021"/>
                  </a:lnTo>
                  <a:lnTo>
                    <a:pt x="82613" y="48272"/>
                  </a:lnTo>
                  <a:lnTo>
                    <a:pt x="84721" y="50393"/>
                  </a:lnTo>
                  <a:lnTo>
                    <a:pt x="85686" y="53352"/>
                  </a:lnTo>
                  <a:lnTo>
                    <a:pt x="85686" y="63398"/>
                  </a:lnTo>
                  <a:lnTo>
                    <a:pt x="83985" y="71767"/>
                  </a:lnTo>
                  <a:lnTo>
                    <a:pt x="80289" y="75247"/>
                  </a:lnTo>
                  <a:lnTo>
                    <a:pt x="78181" y="77152"/>
                  </a:lnTo>
                  <a:lnTo>
                    <a:pt x="75323" y="78003"/>
                  </a:lnTo>
                  <a:lnTo>
                    <a:pt x="99717" y="78003"/>
                  </a:lnTo>
                  <a:lnTo>
                    <a:pt x="103951" y="43408"/>
                  </a:lnTo>
                  <a:close/>
                </a:path>
                <a:path w="476885" h="95250">
                  <a:moveTo>
                    <a:pt x="89230" y="31496"/>
                  </a:moveTo>
                  <a:lnTo>
                    <a:pt x="88493" y="37490"/>
                  </a:lnTo>
                  <a:lnTo>
                    <a:pt x="104675" y="37490"/>
                  </a:lnTo>
                  <a:lnTo>
                    <a:pt x="105168" y="33464"/>
                  </a:lnTo>
                  <a:lnTo>
                    <a:pt x="89230" y="31496"/>
                  </a:lnTo>
                  <a:close/>
                </a:path>
                <a:path w="476885" h="95250">
                  <a:moveTo>
                    <a:pt x="449592" y="19227"/>
                  </a:moveTo>
                  <a:lnTo>
                    <a:pt x="440893" y="19227"/>
                  </a:lnTo>
                  <a:lnTo>
                    <a:pt x="427866" y="21777"/>
                  </a:lnTo>
                  <a:lnTo>
                    <a:pt x="417756" y="28778"/>
                  </a:lnTo>
                  <a:lnTo>
                    <a:pt x="411214" y="39255"/>
                  </a:lnTo>
                  <a:lnTo>
                    <a:pt x="408889" y="52235"/>
                  </a:lnTo>
                  <a:lnTo>
                    <a:pt x="411216" y="65186"/>
                  </a:lnTo>
                  <a:lnTo>
                    <a:pt x="417761" y="75625"/>
                  </a:lnTo>
                  <a:lnTo>
                    <a:pt x="427871" y="82592"/>
                  </a:lnTo>
                  <a:lnTo>
                    <a:pt x="440893" y="85128"/>
                  </a:lnTo>
                  <a:lnTo>
                    <a:pt x="449567" y="85128"/>
                  </a:lnTo>
                  <a:lnTo>
                    <a:pt x="456018" y="80683"/>
                  </a:lnTo>
                  <a:lnTo>
                    <a:pt x="458571" y="77304"/>
                  </a:lnTo>
                  <a:lnTo>
                    <a:pt x="460895" y="77304"/>
                  </a:lnTo>
                  <a:lnTo>
                    <a:pt x="476859" y="77292"/>
                  </a:lnTo>
                  <a:lnTo>
                    <a:pt x="476859" y="69240"/>
                  </a:lnTo>
                  <a:lnTo>
                    <a:pt x="430352" y="69240"/>
                  </a:lnTo>
                  <a:lnTo>
                    <a:pt x="426135" y="65036"/>
                  </a:lnTo>
                  <a:lnTo>
                    <a:pt x="426147" y="39395"/>
                  </a:lnTo>
                  <a:lnTo>
                    <a:pt x="430364" y="35064"/>
                  </a:lnTo>
                  <a:lnTo>
                    <a:pt x="476859" y="35064"/>
                  </a:lnTo>
                  <a:lnTo>
                    <a:pt x="476859" y="27051"/>
                  </a:lnTo>
                  <a:lnTo>
                    <a:pt x="458571" y="27051"/>
                  </a:lnTo>
                  <a:lnTo>
                    <a:pt x="456031" y="23660"/>
                  </a:lnTo>
                  <a:lnTo>
                    <a:pt x="449592" y="19227"/>
                  </a:lnTo>
                  <a:close/>
                </a:path>
                <a:path w="476885" h="95250">
                  <a:moveTo>
                    <a:pt x="476859" y="77292"/>
                  </a:moveTo>
                  <a:lnTo>
                    <a:pt x="460895" y="77292"/>
                  </a:lnTo>
                  <a:lnTo>
                    <a:pt x="460895" y="83312"/>
                  </a:lnTo>
                  <a:lnTo>
                    <a:pt x="476859" y="83312"/>
                  </a:lnTo>
                  <a:lnTo>
                    <a:pt x="476859" y="77292"/>
                  </a:lnTo>
                  <a:close/>
                </a:path>
                <a:path w="476885" h="95250">
                  <a:moveTo>
                    <a:pt x="476859" y="35064"/>
                  </a:moveTo>
                  <a:lnTo>
                    <a:pt x="455929" y="35064"/>
                  </a:lnTo>
                  <a:lnTo>
                    <a:pt x="460159" y="39395"/>
                  </a:lnTo>
                  <a:lnTo>
                    <a:pt x="460159" y="65036"/>
                  </a:lnTo>
                  <a:lnTo>
                    <a:pt x="455929" y="69240"/>
                  </a:lnTo>
                  <a:lnTo>
                    <a:pt x="476859" y="69240"/>
                  </a:lnTo>
                  <a:lnTo>
                    <a:pt x="476859" y="35064"/>
                  </a:lnTo>
                  <a:close/>
                </a:path>
                <a:path w="476885" h="95250">
                  <a:moveTo>
                    <a:pt x="476859" y="21018"/>
                  </a:moveTo>
                  <a:lnTo>
                    <a:pt x="460895" y="21018"/>
                  </a:lnTo>
                  <a:lnTo>
                    <a:pt x="460895" y="27051"/>
                  </a:lnTo>
                  <a:lnTo>
                    <a:pt x="476859" y="27051"/>
                  </a:lnTo>
                  <a:lnTo>
                    <a:pt x="476859" y="21018"/>
                  </a:lnTo>
                  <a:close/>
                </a:path>
                <a:path w="476885" h="95250">
                  <a:moveTo>
                    <a:pt x="367588" y="19227"/>
                  </a:moveTo>
                  <a:lnTo>
                    <a:pt x="358927" y="19227"/>
                  </a:lnTo>
                  <a:lnTo>
                    <a:pt x="345896" y="21777"/>
                  </a:lnTo>
                  <a:lnTo>
                    <a:pt x="335778" y="28776"/>
                  </a:lnTo>
                  <a:lnTo>
                    <a:pt x="329227" y="39249"/>
                  </a:lnTo>
                  <a:lnTo>
                    <a:pt x="326897" y="52222"/>
                  </a:lnTo>
                  <a:lnTo>
                    <a:pt x="329227" y="65180"/>
                  </a:lnTo>
                  <a:lnTo>
                    <a:pt x="335778" y="75623"/>
                  </a:lnTo>
                  <a:lnTo>
                    <a:pt x="345896" y="82592"/>
                  </a:lnTo>
                  <a:lnTo>
                    <a:pt x="358927" y="85128"/>
                  </a:lnTo>
                  <a:lnTo>
                    <a:pt x="367588" y="85128"/>
                  </a:lnTo>
                  <a:lnTo>
                    <a:pt x="374345" y="80683"/>
                  </a:lnTo>
                  <a:lnTo>
                    <a:pt x="376783" y="77292"/>
                  </a:lnTo>
                  <a:lnTo>
                    <a:pt x="395058" y="77292"/>
                  </a:lnTo>
                  <a:lnTo>
                    <a:pt x="395058" y="69240"/>
                  </a:lnTo>
                  <a:lnTo>
                    <a:pt x="348360" y="69240"/>
                  </a:lnTo>
                  <a:lnTo>
                    <a:pt x="344144" y="65036"/>
                  </a:lnTo>
                  <a:lnTo>
                    <a:pt x="344156" y="39395"/>
                  </a:lnTo>
                  <a:lnTo>
                    <a:pt x="348360" y="35064"/>
                  </a:lnTo>
                  <a:lnTo>
                    <a:pt x="395058" y="35064"/>
                  </a:lnTo>
                  <a:lnTo>
                    <a:pt x="395058" y="27038"/>
                  </a:lnTo>
                  <a:lnTo>
                    <a:pt x="375831" y="27038"/>
                  </a:lnTo>
                  <a:lnTo>
                    <a:pt x="373303" y="23660"/>
                  </a:lnTo>
                  <a:lnTo>
                    <a:pt x="367588" y="19227"/>
                  </a:lnTo>
                  <a:close/>
                </a:path>
                <a:path w="476885" h="95250">
                  <a:moveTo>
                    <a:pt x="395058" y="77292"/>
                  </a:moveTo>
                  <a:lnTo>
                    <a:pt x="379107" y="77292"/>
                  </a:lnTo>
                  <a:lnTo>
                    <a:pt x="379107" y="83312"/>
                  </a:lnTo>
                  <a:lnTo>
                    <a:pt x="395058" y="83312"/>
                  </a:lnTo>
                  <a:lnTo>
                    <a:pt x="395058" y="77292"/>
                  </a:lnTo>
                  <a:close/>
                </a:path>
                <a:path w="476885" h="95250">
                  <a:moveTo>
                    <a:pt x="395058" y="35064"/>
                  </a:moveTo>
                  <a:lnTo>
                    <a:pt x="373926" y="35064"/>
                  </a:lnTo>
                  <a:lnTo>
                    <a:pt x="378155" y="39395"/>
                  </a:lnTo>
                  <a:lnTo>
                    <a:pt x="378155" y="65036"/>
                  </a:lnTo>
                  <a:lnTo>
                    <a:pt x="373926" y="69240"/>
                  </a:lnTo>
                  <a:lnTo>
                    <a:pt x="395058" y="69240"/>
                  </a:lnTo>
                  <a:lnTo>
                    <a:pt x="395058" y="35064"/>
                  </a:lnTo>
                  <a:close/>
                </a:path>
                <a:path w="476885" h="95250">
                  <a:moveTo>
                    <a:pt x="395058" y="711"/>
                  </a:moveTo>
                  <a:lnTo>
                    <a:pt x="378155" y="711"/>
                  </a:lnTo>
                  <a:lnTo>
                    <a:pt x="378155" y="27038"/>
                  </a:lnTo>
                  <a:lnTo>
                    <a:pt x="395058" y="27038"/>
                  </a:lnTo>
                  <a:lnTo>
                    <a:pt x="395058" y="711"/>
                  </a:lnTo>
                  <a:close/>
                </a:path>
                <a:path w="476885" h="95250">
                  <a:moveTo>
                    <a:pt x="281254" y="19227"/>
                  </a:moveTo>
                  <a:lnTo>
                    <a:pt x="266988" y="21779"/>
                  </a:lnTo>
                  <a:lnTo>
                    <a:pt x="256213" y="28781"/>
                  </a:lnTo>
                  <a:lnTo>
                    <a:pt x="249403" y="39249"/>
                  </a:lnTo>
                  <a:lnTo>
                    <a:pt x="247027" y="52222"/>
                  </a:lnTo>
                  <a:lnTo>
                    <a:pt x="249403" y="65180"/>
                  </a:lnTo>
                  <a:lnTo>
                    <a:pt x="256216" y="75623"/>
                  </a:lnTo>
                  <a:lnTo>
                    <a:pt x="266990" y="82592"/>
                  </a:lnTo>
                  <a:lnTo>
                    <a:pt x="281254" y="85128"/>
                  </a:lnTo>
                  <a:lnTo>
                    <a:pt x="295523" y="82590"/>
                  </a:lnTo>
                  <a:lnTo>
                    <a:pt x="306311" y="75618"/>
                  </a:lnTo>
                  <a:lnTo>
                    <a:pt x="310480" y="69240"/>
                  </a:lnTo>
                  <a:lnTo>
                    <a:pt x="268477" y="69240"/>
                  </a:lnTo>
                  <a:lnTo>
                    <a:pt x="264261" y="65036"/>
                  </a:lnTo>
                  <a:lnTo>
                    <a:pt x="264273" y="39395"/>
                  </a:lnTo>
                  <a:lnTo>
                    <a:pt x="268477" y="35064"/>
                  </a:lnTo>
                  <a:lnTo>
                    <a:pt x="310411" y="35064"/>
                  </a:lnTo>
                  <a:lnTo>
                    <a:pt x="306313" y="28776"/>
                  </a:lnTo>
                  <a:lnTo>
                    <a:pt x="295524" y="21777"/>
                  </a:lnTo>
                  <a:lnTo>
                    <a:pt x="281254" y="19227"/>
                  </a:lnTo>
                  <a:close/>
                </a:path>
                <a:path w="476885" h="95250">
                  <a:moveTo>
                    <a:pt x="310411" y="35064"/>
                  </a:moveTo>
                  <a:lnTo>
                    <a:pt x="294030" y="35064"/>
                  </a:lnTo>
                  <a:lnTo>
                    <a:pt x="298272" y="39395"/>
                  </a:lnTo>
                  <a:lnTo>
                    <a:pt x="298272" y="65036"/>
                  </a:lnTo>
                  <a:lnTo>
                    <a:pt x="294030" y="69240"/>
                  </a:lnTo>
                  <a:lnTo>
                    <a:pt x="310480" y="69240"/>
                  </a:lnTo>
                  <a:lnTo>
                    <a:pt x="313133" y="65180"/>
                  </a:lnTo>
                  <a:lnTo>
                    <a:pt x="315518" y="52222"/>
                  </a:lnTo>
                  <a:lnTo>
                    <a:pt x="313136" y="39249"/>
                  </a:lnTo>
                  <a:lnTo>
                    <a:pt x="310411" y="35064"/>
                  </a:lnTo>
                  <a:close/>
                </a:path>
                <a:path w="476885" h="95250">
                  <a:moveTo>
                    <a:pt x="10388" y="0"/>
                  </a:moveTo>
                  <a:lnTo>
                    <a:pt x="0" y="83197"/>
                  </a:lnTo>
                  <a:lnTo>
                    <a:pt x="16954" y="85267"/>
                  </a:lnTo>
                  <a:lnTo>
                    <a:pt x="27177" y="2057"/>
                  </a:lnTo>
                  <a:lnTo>
                    <a:pt x="103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6802653" y="8756814"/>
              <a:ext cx="669290" cy="80010"/>
            </a:xfrm>
            <a:custGeom>
              <a:avLst/>
              <a:gdLst/>
              <a:ahLst/>
              <a:cxnLst/>
              <a:rect l="l" t="t" r="r" b="b"/>
              <a:pathLst>
                <a:path w="669290" h="80009">
                  <a:moveTo>
                    <a:pt x="104317" y="1638"/>
                  </a:moveTo>
                  <a:lnTo>
                    <a:pt x="91109" y="1638"/>
                  </a:lnTo>
                  <a:lnTo>
                    <a:pt x="75247" y="60807"/>
                  </a:lnTo>
                  <a:lnTo>
                    <a:pt x="58356" y="1638"/>
                  </a:lnTo>
                  <a:lnTo>
                    <a:pt x="45961" y="1638"/>
                  </a:lnTo>
                  <a:lnTo>
                    <a:pt x="29070" y="60591"/>
                  </a:lnTo>
                  <a:lnTo>
                    <a:pt x="13411" y="1638"/>
                  </a:lnTo>
                  <a:lnTo>
                    <a:pt x="0" y="1638"/>
                  </a:lnTo>
                  <a:lnTo>
                    <a:pt x="20332" y="78409"/>
                  </a:lnTo>
                  <a:lnTo>
                    <a:pt x="35788" y="78409"/>
                  </a:lnTo>
                  <a:lnTo>
                    <a:pt x="52057" y="21094"/>
                  </a:lnTo>
                  <a:lnTo>
                    <a:pt x="68529" y="78409"/>
                  </a:lnTo>
                  <a:lnTo>
                    <a:pt x="83985" y="78409"/>
                  </a:lnTo>
                  <a:lnTo>
                    <a:pt x="104317" y="1638"/>
                  </a:lnTo>
                  <a:close/>
                </a:path>
                <a:path w="669290" h="80009">
                  <a:moveTo>
                    <a:pt x="126504" y="1638"/>
                  </a:moveTo>
                  <a:lnTo>
                    <a:pt x="113690" y="1638"/>
                  </a:lnTo>
                  <a:lnTo>
                    <a:pt x="113690" y="78409"/>
                  </a:lnTo>
                  <a:lnTo>
                    <a:pt x="126504" y="78409"/>
                  </a:lnTo>
                  <a:lnTo>
                    <a:pt x="126504" y="1638"/>
                  </a:lnTo>
                  <a:close/>
                </a:path>
                <a:path w="669290" h="80009">
                  <a:moveTo>
                    <a:pt x="184658" y="66332"/>
                  </a:moveTo>
                  <a:lnTo>
                    <a:pt x="153746" y="66332"/>
                  </a:lnTo>
                  <a:lnTo>
                    <a:pt x="153746" y="1638"/>
                  </a:lnTo>
                  <a:lnTo>
                    <a:pt x="141135" y="1638"/>
                  </a:lnTo>
                  <a:lnTo>
                    <a:pt x="141135" y="78409"/>
                  </a:lnTo>
                  <a:lnTo>
                    <a:pt x="184658" y="78409"/>
                  </a:lnTo>
                  <a:lnTo>
                    <a:pt x="184658" y="66332"/>
                  </a:lnTo>
                  <a:close/>
                </a:path>
                <a:path w="669290" h="80009">
                  <a:moveTo>
                    <a:pt x="260324" y="39916"/>
                  </a:moveTo>
                  <a:lnTo>
                    <a:pt x="259676" y="32131"/>
                  </a:lnTo>
                  <a:lnTo>
                    <a:pt x="257733" y="25006"/>
                  </a:lnTo>
                  <a:lnTo>
                    <a:pt x="254482" y="18529"/>
                  </a:lnTo>
                  <a:lnTo>
                    <a:pt x="250901" y="13919"/>
                  </a:lnTo>
                  <a:lnTo>
                    <a:pt x="249948" y="12687"/>
                  </a:lnTo>
                  <a:lnTo>
                    <a:pt x="248323" y="11290"/>
                  </a:lnTo>
                  <a:lnTo>
                    <a:pt x="248323" y="47701"/>
                  </a:lnTo>
                  <a:lnTo>
                    <a:pt x="245884" y="54038"/>
                  </a:lnTo>
                  <a:lnTo>
                    <a:pt x="236931" y="63868"/>
                  </a:lnTo>
                  <a:lnTo>
                    <a:pt x="231025" y="66332"/>
                  </a:lnTo>
                  <a:lnTo>
                    <a:pt x="223913" y="66332"/>
                  </a:lnTo>
                  <a:lnTo>
                    <a:pt x="223913" y="66535"/>
                  </a:lnTo>
                  <a:lnTo>
                    <a:pt x="206425" y="66535"/>
                  </a:lnTo>
                  <a:lnTo>
                    <a:pt x="206425" y="13919"/>
                  </a:lnTo>
                  <a:lnTo>
                    <a:pt x="231025" y="13919"/>
                  </a:lnTo>
                  <a:lnTo>
                    <a:pt x="236931" y="16370"/>
                  </a:lnTo>
                  <a:lnTo>
                    <a:pt x="241401" y="21285"/>
                  </a:lnTo>
                  <a:lnTo>
                    <a:pt x="246087" y="26200"/>
                  </a:lnTo>
                  <a:lnTo>
                    <a:pt x="248246" y="32131"/>
                  </a:lnTo>
                  <a:lnTo>
                    <a:pt x="248323" y="47701"/>
                  </a:lnTo>
                  <a:lnTo>
                    <a:pt x="248323" y="11290"/>
                  </a:lnTo>
                  <a:lnTo>
                    <a:pt x="244424" y="7937"/>
                  </a:lnTo>
                  <a:lnTo>
                    <a:pt x="238226" y="4483"/>
                  </a:lnTo>
                  <a:lnTo>
                    <a:pt x="231381" y="2362"/>
                  </a:lnTo>
                  <a:lnTo>
                    <a:pt x="223913" y="1638"/>
                  </a:lnTo>
                  <a:lnTo>
                    <a:pt x="194017" y="1638"/>
                  </a:lnTo>
                  <a:lnTo>
                    <a:pt x="194017" y="78206"/>
                  </a:lnTo>
                  <a:lnTo>
                    <a:pt x="223913" y="78206"/>
                  </a:lnTo>
                  <a:lnTo>
                    <a:pt x="250418" y="66535"/>
                  </a:lnTo>
                  <a:lnTo>
                    <a:pt x="254482" y="61277"/>
                  </a:lnTo>
                  <a:lnTo>
                    <a:pt x="257733" y="54762"/>
                  </a:lnTo>
                  <a:lnTo>
                    <a:pt x="259676" y="47625"/>
                  </a:lnTo>
                  <a:lnTo>
                    <a:pt x="260324" y="39916"/>
                  </a:lnTo>
                  <a:close/>
                </a:path>
                <a:path w="669290" h="80009">
                  <a:moveTo>
                    <a:pt x="327634" y="48514"/>
                  </a:moveTo>
                  <a:lnTo>
                    <a:pt x="325577" y="45034"/>
                  </a:lnTo>
                  <a:lnTo>
                    <a:pt x="323773" y="41973"/>
                  </a:lnTo>
                  <a:lnTo>
                    <a:pt x="317068" y="38696"/>
                  </a:lnTo>
                  <a:lnTo>
                    <a:pt x="322148" y="34798"/>
                  </a:lnTo>
                  <a:lnTo>
                    <a:pt x="322668" y="33782"/>
                  </a:lnTo>
                  <a:lnTo>
                    <a:pt x="324789" y="29679"/>
                  </a:lnTo>
                  <a:lnTo>
                    <a:pt x="324789" y="16992"/>
                  </a:lnTo>
                  <a:lnTo>
                    <a:pt x="323405" y="13512"/>
                  </a:lnTo>
                  <a:lnTo>
                    <a:pt x="322757" y="11874"/>
                  </a:lnTo>
                  <a:lnTo>
                    <a:pt x="318287" y="7785"/>
                  </a:lnTo>
                  <a:lnTo>
                    <a:pt x="315239" y="4864"/>
                  </a:lnTo>
                  <a:lnTo>
                    <a:pt x="315239" y="49745"/>
                  </a:lnTo>
                  <a:lnTo>
                    <a:pt x="315239" y="61823"/>
                  </a:lnTo>
                  <a:lnTo>
                    <a:pt x="310756" y="66535"/>
                  </a:lnTo>
                  <a:lnTo>
                    <a:pt x="284734" y="66535"/>
                  </a:lnTo>
                  <a:lnTo>
                    <a:pt x="284734" y="45034"/>
                  </a:lnTo>
                  <a:lnTo>
                    <a:pt x="310756" y="45034"/>
                  </a:lnTo>
                  <a:lnTo>
                    <a:pt x="315239" y="49745"/>
                  </a:lnTo>
                  <a:lnTo>
                    <a:pt x="315239" y="4864"/>
                  </a:lnTo>
                  <a:lnTo>
                    <a:pt x="314020" y="3683"/>
                  </a:lnTo>
                  <a:lnTo>
                    <a:pt x="312178" y="2984"/>
                  </a:lnTo>
                  <a:lnTo>
                    <a:pt x="312178" y="18008"/>
                  </a:lnTo>
                  <a:lnTo>
                    <a:pt x="312178" y="29273"/>
                  </a:lnTo>
                  <a:lnTo>
                    <a:pt x="307924" y="33782"/>
                  </a:lnTo>
                  <a:lnTo>
                    <a:pt x="284734" y="33782"/>
                  </a:lnTo>
                  <a:lnTo>
                    <a:pt x="284734" y="13512"/>
                  </a:lnTo>
                  <a:lnTo>
                    <a:pt x="302425" y="13716"/>
                  </a:lnTo>
                  <a:lnTo>
                    <a:pt x="307924" y="13716"/>
                  </a:lnTo>
                  <a:lnTo>
                    <a:pt x="312178" y="18008"/>
                  </a:lnTo>
                  <a:lnTo>
                    <a:pt x="312178" y="2984"/>
                  </a:lnTo>
                  <a:lnTo>
                    <a:pt x="308724" y="1638"/>
                  </a:lnTo>
                  <a:lnTo>
                    <a:pt x="272122" y="1638"/>
                  </a:lnTo>
                  <a:lnTo>
                    <a:pt x="272122" y="78613"/>
                  </a:lnTo>
                  <a:lnTo>
                    <a:pt x="311162" y="78613"/>
                  </a:lnTo>
                  <a:lnTo>
                    <a:pt x="316458" y="76365"/>
                  </a:lnTo>
                  <a:lnTo>
                    <a:pt x="320929" y="72263"/>
                  </a:lnTo>
                  <a:lnTo>
                    <a:pt x="325412" y="67970"/>
                  </a:lnTo>
                  <a:lnTo>
                    <a:pt x="326034" y="66535"/>
                  </a:lnTo>
                  <a:lnTo>
                    <a:pt x="327634" y="62852"/>
                  </a:lnTo>
                  <a:lnTo>
                    <a:pt x="327634" y="48514"/>
                  </a:lnTo>
                  <a:close/>
                </a:path>
                <a:path w="669290" h="80009">
                  <a:moveTo>
                    <a:pt x="385813" y="66332"/>
                  </a:moveTo>
                  <a:lnTo>
                    <a:pt x="352044" y="66332"/>
                  </a:lnTo>
                  <a:lnTo>
                    <a:pt x="352044" y="45453"/>
                  </a:lnTo>
                  <a:lnTo>
                    <a:pt x="382549" y="45453"/>
                  </a:lnTo>
                  <a:lnTo>
                    <a:pt x="382549" y="33578"/>
                  </a:lnTo>
                  <a:lnTo>
                    <a:pt x="352044" y="33578"/>
                  </a:lnTo>
                  <a:lnTo>
                    <a:pt x="352044" y="13716"/>
                  </a:lnTo>
                  <a:lnTo>
                    <a:pt x="385394" y="13716"/>
                  </a:lnTo>
                  <a:lnTo>
                    <a:pt x="385394" y="1638"/>
                  </a:lnTo>
                  <a:lnTo>
                    <a:pt x="339636" y="1638"/>
                  </a:lnTo>
                  <a:lnTo>
                    <a:pt x="339636" y="78409"/>
                  </a:lnTo>
                  <a:lnTo>
                    <a:pt x="385813" y="78409"/>
                  </a:lnTo>
                  <a:lnTo>
                    <a:pt x="385813" y="66332"/>
                  </a:lnTo>
                  <a:close/>
                </a:path>
                <a:path w="669290" h="80009">
                  <a:moveTo>
                    <a:pt x="454139" y="78409"/>
                  </a:moveTo>
                  <a:lnTo>
                    <a:pt x="437921" y="50368"/>
                  </a:lnTo>
                  <a:lnTo>
                    <a:pt x="436854" y="48514"/>
                  </a:lnTo>
                  <a:lnTo>
                    <a:pt x="442976" y="44856"/>
                  </a:lnTo>
                  <a:lnTo>
                    <a:pt x="447738" y="39662"/>
                  </a:lnTo>
                  <a:lnTo>
                    <a:pt x="448005" y="39103"/>
                  </a:lnTo>
                  <a:lnTo>
                    <a:pt x="450811" y="33312"/>
                  </a:lnTo>
                  <a:lnTo>
                    <a:pt x="451904" y="26200"/>
                  </a:lnTo>
                  <a:lnTo>
                    <a:pt x="451815" y="19037"/>
                  </a:lnTo>
                  <a:lnTo>
                    <a:pt x="449465" y="13512"/>
                  </a:lnTo>
                  <a:lnTo>
                    <a:pt x="449262" y="13309"/>
                  </a:lnTo>
                  <a:lnTo>
                    <a:pt x="440105" y="4089"/>
                  </a:lnTo>
                  <a:lnTo>
                    <a:pt x="439496" y="3835"/>
                  </a:lnTo>
                  <a:lnTo>
                    <a:pt x="439496" y="19037"/>
                  </a:lnTo>
                  <a:lnTo>
                    <a:pt x="439496" y="33362"/>
                  </a:lnTo>
                  <a:lnTo>
                    <a:pt x="434213" y="39103"/>
                  </a:lnTo>
                  <a:lnTo>
                    <a:pt x="409600" y="39103"/>
                  </a:lnTo>
                  <a:lnTo>
                    <a:pt x="409600" y="13512"/>
                  </a:lnTo>
                  <a:lnTo>
                    <a:pt x="427494" y="13309"/>
                  </a:lnTo>
                  <a:lnTo>
                    <a:pt x="434213" y="13309"/>
                  </a:lnTo>
                  <a:lnTo>
                    <a:pt x="439496" y="19037"/>
                  </a:lnTo>
                  <a:lnTo>
                    <a:pt x="439496" y="3835"/>
                  </a:lnTo>
                  <a:lnTo>
                    <a:pt x="434416" y="1638"/>
                  </a:lnTo>
                  <a:lnTo>
                    <a:pt x="396989" y="1638"/>
                  </a:lnTo>
                  <a:lnTo>
                    <a:pt x="396989" y="78409"/>
                  </a:lnTo>
                  <a:lnTo>
                    <a:pt x="409397" y="78409"/>
                  </a:lnTo>
                  <a:lnTo>
                    <a:pt x="409397" y="50368"/>
                  </a:lnTo>
                  <a:lnTo>
                    <a:pt x="424243" y="50368"/>
                  </a:lnTo>
                  <a:lnTo>
                    <a:pt x="440512" y="78409"/>
                  </a:lnTo>
                  <a:lnTo>
                    <a:pt x="454139" y="78409"/>
                  </a:lnTo>
                  <a:close/>
                </a:path>
                <a:path w="669290" h="80009">
                  <a:moveTo>
                    <a:pt x="521042" y="78409"/>
                  </a:moveTo>
                  <a:lnTo>
                    <a:pt x="504837" y="50368"/>
                  </a:lnTo>
                  <a:lnTo>
                    <a:pt x="503758" y="48514"/>
                  </a:lnTo>
                  <a:lnTo>
                    <a:pt x="509892" y="44856"/>
                  </a:lnTo>
                  <a:lnTo>
                    <a:pt x="514642" y="39662"/>
                  </a:lnTo>
                  <a:lnTo>
                    <a:pt x="514908" y="39103"/>
                  </a:lnTo>
                  <a:lnTo>
                    <a:pt x="517715" y="33312"/>
                  </a:lnTo>
                  <a:lnTo>
                    <a:pt x="518807" y="26200"/>
                  </a:lnTo>
                  <a:lnTo>
                    <a:pt x="518718" y="19037"/>
                  </a:lnTo>
                  <a:lnTo>
                    <a:pt x="516369" y="13512"/>
                  </a:lnTo>
                  <a:lnTo>
                    <a:pt x="516166" y="13309"/>
                  </a:lnTo>
                  <a:lnTo>
                    <a:pt x="507009" y="4089"/>
                  </a:lnTo>
                  <a:lnTo>
                    <a:pt x="506399" y="3835"/>
                  </a:lnTo>
                  <a:lnTo>
                    <a:pt x="506399" y="19037"/>
                  </a:lnTo>
                  <a:lnTo>
                    <a:pt x="506399" y="33362"/>
                  </a:lnTo>
                  <a:lnTo>
                    <a:pt x="501116" y="39103"/>
                  </a:lnTo>
                  <a:lnTo>
                    <a:pt x="476504" y="39103"/>
                  </a:lnTo>
                  <a:lnTo>
                    <a:pt x="476504" y="13512"/>
                  </a:lnTo>
                  <a:lnTo>
                    <a:pt x="494398" y="13309"/>
                  </a:lnTo>
                  <a:lnTo>
                    <a:pt x="501116" y="13309"/>
                  </a:lnTo>
                  <a:lnTo>
                    <a:pt x="506399" y="19037"/>
                  </a:lnTo>
                  <a:lnTo>
                    <a:pt x="506399" y="3835"/>
                  </a:lnTo>
                  <a:lnTo>
                    <a:pt x="501319" y="1638"/>
                  </a:lnTo>
                  <a:lnTo>
                    <a:pt x="463892" y="1638"/>
                  </a:lnTo>
                  <a:lnTo>
                    <a:pt x="463892" y="78409"/>
                  </a:lnTo>
                  <a:lnTo>
                    <a:pt x="476300" y="78409"/>
                  </a:lnTo>
                  <a:lnTo>
                    <a:pt x="476300" y="50368"/>
                  </a:lnTo>
                  <a:lnTo>
                    <a:pt x="491147" y="50368"/>
                  </a:lnTo>
                  <a:lnTo>
                    <a:pt x="507212" y="78409"/>
                  </a:lnTo>
                  <a:lnTo>
                    <a:pt x="521042" y="78409"/>
                  </a:lnTo>
                  <a:close/>
                </a:path>
                <a:path w="669290" h="80009">
                  <a:moveTo>
                    <a:pt x="542823" y="1638"/>
                  </a:moveTo>
                  <a:lnTo>
                    <a:pt x="530415" y="1638"/>
                  </a:lnTo>
                  <a:lnTo>
                    <a:pt x="530415" y="78409"/>
                  </a:lnTo>
                  <a:lnTo>
                    <a:pt x="542823" y="78409"/>
                  </a:lnTo>
                  <a:lnTo>
                    <a:pt x="542823" y="1638"/>
                  </a:lnTo>
                  <a:close/>
                </a:path>
                <a:path w="669290" h="80009">
                  <a:moveTo>
                    <a:pt x="603834" y="66332"/>
                  </a:moveTo>
                  <a:lnTo>
                    <a:pt x="570064" y="66332"/>
                  </a:lnTo>
                  <a:lnTo>
                    <a:pt x="570064" y="45453"/>
                  </a:lnTo>
                  <a:lnTo>
                    <a:pt x="600570" y="45453"/>
                  </a:lnTo>
                  <a:lnTo>
                    <a:pt x="600570" y="33578"/>
                  </a:lnTo>
                  <a:lnTo>
                    <a:pt x="570064" y="33578"/>
                  </a:lnTo>
                  <a:lnTo>
                    <a:pt x="570064" y="13716"/>
                  </a:lnTo>
                  <a:lnTo>
                    <a:pt x="603415" y="13716"/>
                  </a:lnTo>
                  <a:lnTo>
                    <a:pt x="603415" y="1638"/>
                  </a:lnTo>
                  <a:lnTo>
                    <a:pt x="557657" y="1638"/>
                  </a:lnTo>
                  <a:lnTo>
                    <a:pt x="557657" y="78409"/>
                  </a:lnTo>
                  <a:lnTo>
                    <a:pt x="603834" y="78409"/>
                  </a:lnTo>
                  <a:lnTo>
                    <a:pt x="603834" y="66332"/>
                  </a:lnTo>
                  <a:close/>
                </a:path>
                <a:path w="669290" h="80009">
                  <a:moveTo>
                    <a:pt x="668705" y="49745"/>
                  </a:moveTo>
                  <a:lnTo>
                    <a:pt x="665048" y="44843"/>
                  </a:lnTo>
                  <a:lnTo>
                    <a:pt x="660971" y="41554"/>
                  </a:lnTo>
                  <a:lnTo>
                    <a:pt x="659955" y="40538"/>
                  </a:lnTo>
                  <a:lnTo>
                    <a:pt x="657923" y="39509"/>
                  </a:lnTo>
                  <a:lnTo>
                    <a:pt x="651217" y="36652"/>
                  </a:lnTo>
                  <a:lnTo>
                    <a:pt x="649795" y="36245"/>
                  </a:lnTo>
                  <a:lnTo>
                    <a:pt x="648576" y="35623"/>
                  </a:lnTo>
                  <a:lnTo>
                    <a:pt x="646341" y="35013"/>
                  </a:lnTo>
                  <a:lnTo>
                    <a:pt x="643483" y="33997"/>
                  </a:lnTo>
                  <a:lnTo>
                    <a:pt x="631685" y="30518"/>
                  </a:lnTo>
                  <a:lnTo>
                    <a:pt x="628027" y="27851"/>
                  </a:lnTo>
                  <a:lnTo>
                    <a:pt x="628027" y="16179"/>
                  </a:lnTo>
                  <a:lnTo>
                    <a:pt x="632701" y="12496"/>
                  </a:lnTo>
                  <a:lnTo>
                    <a:pt x="647560" y="12496"/>
                  </a:lnTo>
                  <a:lnTo>
                    <a:pt x="652843" y="15976"/>
                  </a:lnTo>
                  <a:lnTo>
                    <a:pt x="656094" y="23139"/>
                  </a:lnTo>
                  <a:lnTo>
                    <a:pt x="666673" y="16992"/>
                  </a:lnTo>
                  <a:lnTo>
                    <a:pt x="662076" y="9842"/>
                  </a:lnTo>
                  <a:lnTo>
                    <a:pt x="656018" y="4508"/>
                  </a:lnTo>
                  <a:lnTo>
                    <a:pt x="648627" y="1155"/>
                  </a:lnTo>
                  <a:lnTo>
                    <a:pt x="640029" y="0"/>
                  </a:lnTo>
                  <a:lnTo>
                    <a:pt x="633323" y="0"/>
                  </a:lnTo>
                  <a:lnTo>
                    <a:pt x="627418" y="1841"/>
                  </a:lnTo>
                  <a:lnTo>
                    <a:pt x="618070" y="10033"/>
                  </a:lnTo>
                  <a:lnTo>
                    <a:pt x="615632" y="15354"/>
                  </a:lnTo>
                  <a:lnTo>
                    <a:pt x="615632" y="29070"/>
                  </a:lnTo>
                  <a:lnTo>
                    <a:pt x="645515" y="46685"/>
                  </a:lnTo>
                  <a:lnTo>
                    <a:pt x="650201" y="48514"/>
                  </a:lnTo>
                  <a:lnTo>
                    <a:pt x="655281" y="51803"/>
                  </a:lnTo>
                  <a:lnTo>
                    <a:pt x="656501" y="54051"/>
                  </a:lnTo>
                  <a:lnTo>
                    <a:pt x="656501" y="63271"/>
                  </a:lnTo>
                  <a:lnTo>
                    <a:pt x="651814" y="67360"/>
                  </a:lnTo>
                  <a:lnTo>
                    <a:pt x="632701" y="67360"/>
                  </a:lnTo>
                  <a:lnTo>
                    <a:pt x="626402" y="63055"/>
                  </a:lnTo>
                  <a:lnTo>
                    <a:pt x="623354" y="54457"/>
                  </a:lnTo>
                  <a:lnTo>
                    <a:pt x="612571" y="60807"/>
                  </a:lnTo>
                  <a:lnTo>
                    <a:pt x="616712" y="68757"/>
                  </a:lnTo>
                  <a:lnTo>
                    <a:pt x="623138" y="74701"/>
                  </a:lnTo>
                  <a:lnTo>
                    <a:pt x="631558" y="78460"/>
                  </a:lnTo>
                  <a:lnTo>
                    <a:pt x="641654" y="79844"/>
                  </a:lnTo>
                  <a:lnTo>
                    <a:pt x="649795" y="79844"/>
                  </a:lnTo>
                  <a:lnTo>
                    <a:pt x="656297" y="78003"/>
                  </a:lnTo>
                  <a:lnTo>
                    <a:pt x="666267" y="69811"/>
                  </a:lnTo>
                  <a:lnTo>
                    <a:pt x="668705" y="64287"/>
                  </a:lnTo>
                  <a:lnTo>
                    <a:pt x="668705" y="49745"/>
                  </a:lnTo>
                  <a:close/>
                </a:path>
              </a:pathLst>
            </a:custGeom>
            <a:solidFill>
              <a:srgbClr val="452C7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7" name="object 127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6347938" y="9026684"/>
              <a:ext cx="449968" cy="129451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7092530" y="8999143"/>
              <a:ext cx="378841" cy="184150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576463" y="9306054"/>
              <a:ext cx="632462" cy="178003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6792171" y="9652333"/>
              <a:ext cx="578485" cy="97790"/>
            </a:xfrm>
            <a:custGeom>
              <a:avLst/>
              <a:gdLst/>
              <a:ahLst/>
              <a:cxnLst/>
              <a:rect l="l" t="t" r="r" b="b"/>
              <a:pathLst>
                <a:path w="578484" h="97790">
                  <a:moveTo>
                    <a:pt x="120624" y="12966"/>
                  </a:moveTo>
                  <a:lnTo>
                    <a:pt x="111493" y="12966"/>
                  </a:lnTo>
                  <a:lnTo>
                    <a:pt x="98177" y="15947"/>
                  </a:lnTo>
                  <a:lnTo>
                    <a:pt x="87160" y="23475"/>
                  </a:lnTo>
                  <a:lnTo>
                    <a:pt x="79657" y="34519"/>
                  </a:lnTo>
                  <a:lnTo>
                    <a:pt x="76885" y="48044"/>
                  </a:lnTo>
                  <a:lnTo>
                    <a:pt x="79664" y="61631"/>
                  </a:lnTo>
                  <a:lnTo>
                    <a:pt x="87220" y="72788"/>
                  </a:lnTo>
                  <a:lnTo>
                    <a:pt x="98381" y="80342"/>
                  </a:lnTo>
                  <a:lnTo>
                    <a:pt x="111975" y="83121"/>
                  </a:lnTo>
                  <a:lnTo>
                    <a:pt x="125561" y="80342"/>
                  </a:lnTo>
                  <a:lnTo>
                    <a:pt x="136713" y="72788"/>
                  </a:lnTo>
                  <a:lnTo>
                    <a:pt x="137842" y="71120"/>
                  </a:lnTo>
                  <a:lnTo>
                    <a:pt x="111975" y="71120"/>
                  </a:lnTo>
                  <a:lnTo>
                    <a:pt x="103094" y="69339"/>
                  </a:lnTo>
                  <a:lnTo>
                    <a:pt x="95753" y="64449"/>
                  </a:lnTo>
                  <a:lnTo>
                    <a:pt x="90757" y="57125"/>
                  </a:lnTo>
                  <a:lnTo>
                    <a:pt x="88912" y="48044"/>
                  </a:lnTo>
                  <a:lnTo>
                    <a:pt x="90691" y="38964"/>
                  </a:lnTo>
                  <a:lnTo>
                    <a:pt x="95577" y="31645"/>
                  </a:lnTo>
                  <a:lnTo>
                    <a:pt x="102896" y="26759"/>
                  </a:lnTo>
                  <a:lnTo>
                    <a:pt x="111975" y="24980"/>
                  </a:lnTo>
                  <a:lnTo>
                    <a:pt x="147040" y="24980"/>
                  </a:lnTo>
                  <a:lnTo>
                    <a:pt x="147040" y="21615"/>
                  </a:lnTo>
                  <a:lnTo>
                    <a:pt x="134556" y="21615"/>
                  </a:lnTo>
                  <a:lnTo>
                    <a:pt x="128308" y="16332"/>
                  </a:lnTo>
                  <a:lnTo>
                    <a:pt x="120624" y="12966"/>
                  </a:lnTo>
                  <a:close/>
                </a:path>
                <a:path w="578484" h="97790">
                  <a:moveTo>
                    <a:pt x="147040" y="24980"/>
                  </a:moveTo>
                  <a:lnTo>
                    <a:pt x="111975" y="24980"/>
                  </a:lnTo>
                  <a:lnTo>
                    <a:pt x="120974" y="26827"/>
                  </a:lnTo>
                  <a:lnTo>
                    <a:pt x="128128" y="31826"/>
                  </a:lnTo>
                  <a:lnTo>
                    <a:pt x="132851" y="39168"/>
                  </a:lnTo>
                  <a:lnTo>
                    <a:pt x="134556" y="48044"/>
                  </a:lnTo>
                  <a:lnTo>
                    <a:pt x="132783" y="56921"/>
                  </a:lnTo>
                  <a:lnTo>
                    <a:pt x="127947" y="64268"/>
                  </a:lnTo>
                  <a:lnTo>
                    <a:pt x="120770" y="69271"/>
                  </a:lnTo>
                  <a:lnTo>
                    <a:pt x="111975" y="71120"/>
                  </a:lnTo>
                  <a:lnTo>
                    <a:pt x="137842" y="71120"/>
                  </a:lnTo>
                  <a:lnTo>
                    <a:pt x="144263" y="61631"/>
                  </a:lnTo>
                  <a:lnTo>
                    <a:pt x="147040" y="48044"/>
                  </a:lnTo>
                  <a:lnTo>
                    <a:pt x="147040" y="24980"/>
                  </a:lnTo>
                  <a:close/>
                </a:path>
                <a:path w="578484" h="97790">
                  <a:moveTo>
                    <a:pt x="147040" y="0"/>
                  </a:moveTo>
                  <a:lnTo>
                    <a:pt x="134556" y="0"/>
                  </a:lnTo>
                  <a:lnTo>
                    <a:pt x="134556" y="21615"/>
                  </a:lnTo>
                  <a:lnTo>
                    <a:pt x="147040" y="21615"/>
                  </a:lnTo>
                  <a:lnTo>
                    <a:pt x="147040" y="0"/>
                  </a:lnTo>
                  <a:close/>
                </a:path>
                <a:path w="578484" h="97790">
                  <a:moveTo>
                    <a:pt x="491045" y="0"/>
                  </a:moveTo>
                  <a:lnTo>
                    <a:pt x="479018" y="0"/>
                  </a:lnTo>
                  <a:lnTo>
                    <a:pt x="479018" y="52844"/>
                  </a:lnTo>
                  <a:lnTo>
                    <a:pt x="481384" y="64470"/>
                  </a:lnTo>
                  <a:lnTo>
                    <a:pt x="487851" y="74112"/>
                  </a:lnTo>
                  <a:lnTo>
                    <a:pt x="497470" y="80689"/>
                  </a:lnTo>
                  <a:lnTo>
                    <a:pt x="509295" y="83121"/>
                  </a:lnTo>
                  <a:lnTo>
                    <a:pt x="509295" y="71120"/>
                  </a:lnTo>
                  <a:lnTo>
                    <a:pt x="502184" y="69684"/>
                  </a:lnTo>
                  <a:lnTo>
                    <a:pt x="496384" y="65768"/>
                  </a:lnTo>
                  <a:lnTo>
                    <a:pt x="492477" y="59959"/>
                  </a:lnTo>
                  <a:lnTo>
                    <a:pt x="491045" y="52844"/>
                  </a:lnTo>
                  <a:lnTo>
                    <a:pt x="491045" y="26365"/>
                  </a:lnTo>
                  <a:lnTo>
                    <a:pt x="509295" y="26365"/>
                  </a:lnTo>
                  <a:lnTo>
                    <a:pt x="509295" y="14351"/>
                  </a:lnTo>
                  <a:lnTo>
                    <a:pt x="491045" y="14351"/>
                  </a:lnTo>
                  <a:lnTo>
                    <a:pt x="491045" y="0"/>
                  </a:lnTo>
                  <a:close/>
                </a:path>
                <a:path w="578484" h="97790">
                  <a:moveTo>
                    <a:pt x="35090" y="13449"/>
                  </a:moveTo>
                  <a:lnTo>
                    <a:pt x="21495" y="16150"/>
                  </a:lnTo>
                  <a:lnTo>
                    <a:pt x="10334" y="23536"/>
                  </a:lnTo>
                  <a:lnTo>
                    <a:pt x="2778" y="34526"/>
                  </a:lnTo>
                  <a:lnTo>
                    <a:pt x="0" y="48044"/>
                  </a:lnTo>
                  <a:lnTo>
                    <a:pt x="2778" y="61631"/>
                  </a:lnTo>
                  <a:lnTo>
                    <a:pt x="10334" y="72788"/>
                  </a:lnTo>
                  <a:lnTo>
                    <a:pt x="21495" y="80342"/>
                  </a:lnTo>
                  <a:lnTo>
                    <a:pt x="35090" y="83121"/>
                  </a:lnTo>
                  <a:lnTo>
                    <a:pt x="43738" y="83121"/>
                  </a:lnTo>
                  <a:lnTo>
                    <a:pt x="51904" y="79768"/>
                  </a:lnTo>
                  <a:lnTo>
                    <a:pt x="58153" y="74472"/>
                  </a:lnTo>
                  <a:lnTo>
                    <a:pt x="70167" y="74472"/>
                  </a:lnTo>
                  <a:lnTo>
                    <a:pt x="70167" y="71120"/>
                  </a:lnTo>
                  <a:lnTo>
                    <a:pt x="35090" y="71120"/>
                  </a:lnTo>
                  <a:lnTo>
                    <a:pt x="26214" y="69339"/>
                  </a:lnTo>
                  <a:lnTo>
                    <a:pt x="18872" y="64449"/>
                  </a:lnTo>
                  <a:lnTo>
                    <a:pt x="13873" y="57125"/>
                  </a:lnTo>
                  <a:lnTo>
                    <a:pt x="12026" y="48044"/>
                  </a:lnTo>
                  <a:lnTo>
                    <a:pt x="13805" y="38964"/>
                  </a:lnTo>
                  <a:lnTo>
                    <a:pt x="18691" y="31645"/>
                  </a:lnTo>
                  <a:lnTo>
                    <a:pt x="26010" y="26759"/>
                  </a:lnTo>
                  <a:lnTo>
                    <a:pt x="35090" y="24980"/>
                  </a:lnTo>
                  <a:lnTo>
                    <a:pt x="60477" y="24980"/>
                  </a:lnTo>
                  <a:lnTo>
                    <a:pt x="59472" y="23536"/>
                  </a:lnTo>
                  <a:lnTo>
                    <a:pt x="48405" y="16150"/>
                  </a:lnTo>
                  <a:lnTo>
                    <a:pt x="35090" y="13449"/>
                  </a:lnTo>
                  <a:close/>
                </a:path>
                <a:path w="578484" h="97790">
                  <a:moveTo>
                    <a:pt x="70167" y="74472"/>
                  </a:moveTo>
                  <a:lnTo>
                    <a:pt x="58153" y="74472"/>
                  </a:lnTo>
                  <a:lnTo>
                    <a:pt x="58153" y="81673"/>
                  </a:lnTo>
                  <a:lnTo>
                    <a:pt x="70167" y="81673"/>
                  </a:lnTo>
                  <a:lnTo>
                    <a:pt x="70167" y="74472"/>
                  </a:lnTo>
                  <a:close/>
                </a:path>
                <a:path w="578484" h="97790">
                  <a:moveTo>
                    <a:pt x="60477" y="24980"/>
                  </a:moveTo>
                  <a:lnTo>
                    <a:pt x="35090" y="24980"/>
                  </a:lnTo>
                  <a:lnTo>
                    <a:pt x="44088" y="26827"/>
                  </a:lnTo>
                  <a:lnTo>
                    <a:pt x="51242" y="31826"/>
                  </a:lnTo>
                  <a:lnTo>
                    <a:pt x="55965" y="39168"/>
                  </a:lnTo>
                  <a:lnTo>
                    <a:pt x="57670" y="48044"/>
                  </a:lnTo>
                  <a:lnTo>
                    <a:pt x="55898" y="56921"/>
                  </a:lnTo>
                  <a:lnTo>
                    <a:pt x="51061" y="64268"/>
                  </a:lnTo>
                  <a:lnTo>
                    <a:pt x="43885" y="69271"/>
                  </a:lnTo>
                  <a:lnTo>
                    <a:pt x="35090" y="71120"/>
                  </a:lnTo>
                  <a:lnTo>
                    <a:pt x="70167" y="71120"/>
                  </a:lnTo>
                  <a:lnTo>
                    <a:pt x="70167" y="48044"/>
                  </a:lnTo>
                  <a:lnTo>
                    <a:pt x="67117" y="34526"/>
                  </a:lnTo>
                  <a:lnTo>
                    <a:pt x="60477" y="24980"/>
                  </a:lnTo>
                  <a:close/>
                </a:path>
                <a:path w="578484" h="97790">
                  <a:moveTo>
                    <a:pt x="304190" y="13449"/>
                  </a:moveTo>
                  <a:lnTo>
                    <a:pt x="290597" y="16150"/>
                  </a:lnTo>
                  <a:lnTo>
                    <a:pt x="279441" y="23536"/>
                  </a:lnTo>
                  <a:lnTo>
                    <a:pt x="271889" y="34526"/>
                  </a:lnTo>
                  <a:lnTo>
                    <a:pt x="269113" y="48044"/>
                  </a:lnTo>
                  <a:lnTo>
                    <a:pt x="271889" y="61631"/>
                  </a:lnTo>
                  <a:lnTo>
                    <a:pt x="279441" y="72788"/>
                  </a:lnTo>
                  <a:lnTo>
                    <a:pt x="290597" y="80342"/>
                  </a:lnTo>
                  <a:lnTo>
                    <a:pt x="304190" y="83121"/>
                  </a:lnTo>
                  <a:lnTo>
                    <a:pt x="310918" y="82492"/>
                  </a:lnTo>
                  <a:lnTo>
                    <a:pt x="317334" y="80602"/>
                  </a:lnTo>
                  <a:lnTo>
                    <a:pt x="323303" y="77447"/>
                  </a:lnTo>
                  <a:lnTo>
                    <a:pt x="328688" y="73025"/>
                  </a:lnTo>
                  <a:lnTo>
                    <a:pt x="326780" y="71120"/>
                  </a:lnTo>
                  <a:lnTo>
                    <a:pt x="304190" y="71120"/>
                  </a:lnTo>
                  <a:lnTo>
                    <a:pt x="296677" y="69842"/>
                  </a:lnTo>
                  <a:lnTo>
                    <a:pt x="290248" y="66311"/>
                  </a:lnTo>
                  <a:lnTo>
                    <a:pt x="285263" y="60977"/>
                  </a:lnTo>
                  <a:lnTo>
                    <a:pt x="282079" y="54292"/>
                  </a:lnTo>
                  <a:lnTo>
                    <a:pt x="338785" y="54292"/>
                  </a:lnTo>
                  <a:lnTo>
                    <a:pt x="338785" y="48044"/>
                  </a:lnTo>
                  <a:lnTo>
                    <a:pt x="337603" y="42278"/>
                  </a:lnTo>
                  <a:lnTo>
                    <a:pt x="282079" y="42278"/>
                  </a:lnTo>
                  <a:lnTo>
                    <a:pt x="285059" y="35600"/>
                  </a:lnTo>
                  <a:lnTo>
                    <a:pt x="290068" y="30270"/>
                  </a:lnTo>
                  <a:lnTo>
                    <a:pt x="296610" y="26740"/>
                  </a:lnTo>
                  <a:lnTo>
                    <a:pt x="304190" y="25463"/>
                  </a:lnTo>
                  <a:lnTo>
                    <a:pt x="329827" y="25463"/>
                  </a:lnTo>
                  <a:lnTo>
                    <a:pt x="328512" y="23536"/>
                  </a:lnTo>
                  <a:lnTo>
                    <a:pt x="317498" y="16150"/>
                  </a:lnTo>
                  <a:lnTo>
                    <a:pt x="304190" y="13449"/>
                  </a:lnTo>
                  <a:close/>
                </a:path>
                <a:path w="578484" h="97790">
                  <a:moveTo>
                    <a:pt x="320040" y="64389"/>
                  </a:moveTo>
                  <a:lnTo>
                    <a:pt x="315722" y="68707"/>
                  </a:lnTo>
                  <a:lnTo>
                    <a:pt x="309956" y="71120"/>
                  </a:lnTo>
                  <a:lnTo>
                    <a:pt x="326780" y="71120"/>
                  </a:lnTo>
                  <a:lnTo>
                    <a:pt x="320040" y="64389"/>
                  </a:lnTo>
                  <a:close/>
                </a:path>
                <a:path w="578484" h="97790">
                  <a:moveTo>
                    <a:pt x="329827" y="25463"/>
                  </a:moveTo>
                  <a:lnTo>
                    <a:pt x="304190" y="25463"/>
                  </a:lnTo>
                  <a:lnTo>
                    <a:pt x="311695" y="26740"/>
                  </a:lnTo>
                  <a:lnTo>
                    <a:pt x="318122" y="30270"/>
                  </a:lnTo>
                  <a:lnTo>
                    <a:pt x="323110" y="35600"/>
                  </a:lnTo>
                  <a:lnTo>
                    <a:pt x="326301" y="42278"/>
                  </a:lnTo>
                  <a:lnTo>
                    <a:pt x="337603" y="42278"/>
                  </a:lnTo>
                  <a:lnTo>
                    <a:pt x="336014" y="34526"/>
                  </a:lnTo>
                  <a:lnTo>
                    <a:pt x="329827" y="25463"/>
                  </a:lnTo>
                  <a:close/>
                </a:path>
                <a:path w="578484" h="97790">
                  <a:moveTo>
                    <a:pt x="464832" y="19215"/>
                  </a:moveTo>
                  <a:lnTo>
                    <a:pt x="452818" y="19215"/>
                  </a:lnTo>
                  <a:lnTo>
                    <a:pt x="452818" y="81686"/>
                  </a:lnTo>
                  <a:lnTo>
                    <a:pt x="464832" y="81686"/>
                  </a:lnTo>
                  <a:lnTo>
                    <a:pt x="464832" y="19215"/>
                  </a:lnTo>
                  <a:close/>
                </a:path>
                <a:path w="578484" h="97790">
                  <a:moveTo>
                    <a:pt x="464845" y="0"/>
                  </a:moveTo>
                  <a:lnTo>
                    <a:pt x="452831" y="0"/>
                  </a:lnTo>
                  <a:lnTo>
                    <a:pt x="452831" y="9613"/>
                  </a:lnTo>
                  <a:lnTo>
                    <a:pt x="464845" y="9613"/>
                  </a:lnTo>
                  <a:lnTo>
                    <a:pt x="464845" y="0"/>
                  </a:lnTo>
                  <a:close/>
                </a:path>
                <a:path w="578484" h="97790">
                  <a:moveTo>
                    <a:pt x="438645" y="0"/>
                  </a:moveTo>
                  <a:lnTo>
                    <a:pt x="426631" y="0"/>
                  </a:lnTo>
                  <a:lnTo>
                    <a:pt x="426631" y="81699"/>
                  </a:lnTo>
                  <a:lnTo>
                    <a:pt x="438645" y="81699"/>
                  </a:lnTo>
                  <a:lnTo>
                    <a:pt x="438645" y="0"/>
                  </a:lnTo>
                  <a:close/>
                </a:path>
                <a:path w="578484" h="97790">
                  <a:moveTo>
                    <a:pt x="577045" y="73025"/>
                  </a:moveTo>
                  <a:lnTo>
                    <a:pt x="565264" y="73025"/>
                  </a:lnTo>
                  <a:lnTo>
                    <a:pt x="562851" y="80251"/>
                  </a:lnTo>
                  <a:lnTo>
                    <a:pt x="556133" y="85534"/>
                  </a:lnTo>
                  <a:lnTo>
                    <a:pt x="538340" y="85534"/>
                  </a:lnTo>
                  <a:lnTo>
                    <a:pt x="538340" y="97536"/>
                  </a:lnTo>
                  <a:lnTo>
                    <a:pt x="547954" y="97536"/>
                  </a:lnTo>
                  <a:lnTo>
                    <a:pt x="559580" y="95171"/>
                  </a:lnTo>
                  <a:lnTo>
                    <a:pt x="569221" y="88707"/>
                  </a:lnTo>
                  <a:lnTo>
                    <a:pt x="575798" y="79089"/>
                  </a:lnTo>
                  <a:lnTo>
                    <a:pt x="577045" y="73025"/>
                  </a:lnTo>
                  <a:close/>
                </a:path>
                <a:path w="578484" h="97790">
                  <a:moveTo>
                    <a:pt x="529209" y="14414"/>
                  </a:moveTo>
                  <a:lnTo>
                    <a:pt x="517677" y="14414"/>
                  </a:lnTo>
                  <a:lnTo>
                    <a:pt x="517677" y="48044"/>
                  </a:lnTo>
                  <a:lnTo>
                    <a:pt x="520043" y="59670"/>
                  </a:lnTo>
                  <a:lnTo>
                    <a:pt x="526510" y="69311"/>
                  </a:lnTo>
                  <a:lnTo>
                    <a:pt x="536129" y="75888"/>
                  </a:lnTo>
                  <a:lnTo>
                    <a:pt x="547954" y="78320"/>
                  </a:lnTo>
                  <a:lnTo>
                    <a:pt x="554202" y="78320"/>
                  </a:lnTo>
                  <a:lnTo>
                    <a:pt x="559968" y="76390"/>
                  </a:lnTo>
                  <a:lnTo>
                    <a:pt x="565264" y="73025"/>
                  </a:lnTo>
                  <a:lnTo>
                    <a:pt x="577045" y="73025"/>
                  </a:lnTo>
                  <a:lnTo>
                    <a:pt x="578231" y="67259"/>
                  </a:lnTo>
                  <a:lnTo>
                    <a:pt x="578231" y="66306"/>
                  </a:lnTo>
                  <a:lnTo>
                    <a:pt x="547471" y="66306"/>
                  </a:lnTo>
                  <a:lnTo>
                    <a:pt x="540363" y="64871"/>
                  </a:lnTo>
                  <a:lnTo>
                    <a:pt x="534558" y="60956"/>
                  </a:lnTo>
                  <a:lnTo>
                    <a:pt x="530644" y="55151"/>
                  </a:lnTo>
                  <a:lnTo>
                    <a:pt x="529209" y="48044"/>
                  </a:lnTo>
                  <a:lnTo>
                    <a:pt x="529209" y="14414"/>
                  </a:lnTo>
                  <a:close/>
                </a:path>
                <a:path w="578484" h="97790">
                  <a:moveTo>
                    <a:pt x="578231" y="14414"/>
                  </a:moveTo>
                  <a:lnTo>
                    <a:pt x="565746" y="14414"/>
                  </a:lnTo>
                  <a:lnTo>
                    <a:pt x="565746" y="48044"/>
                  </a:lnTo>
                  <a:lnTo>
                    <a:pt x="564311" y="55151"/>
                  </a:lnTo>
                  <a:lnTo>
                    <a:pt x="560395" y="60956"/>
                  </a:lnTo>
                  <a:lnTo>
                    <a:pt x="554586" y="64871"/>
                  </a:lnTo>
                  <a:lnTo>
                    <a:pt x="547471" y="66306"/>
                  </a:lnTo>
                  <a:lnTo>
                    <a:pt x="578231" y="66306"/>
                  </a:lnTo>
                  <a:lnTo>
                    <a:pt x="578231" y="14414"/>
                  </a:lnTo>
                  <a:close/>
                </a:path>
                <a:path w="578484" h="97790">
                  <a:moveTo>
                    <a:pt x="263563" y="13449"/>
                  </a:moveTo>
                  <a:lnTo>
                    <a:pt x="251745" y="15805"/>
                  </a:lnTo>
                  <a:lnTo>
                    <a:pt x="242130" y="22215"/>
                  </a:lnTo>
                  <a:lnTo>
                    <a:pt x="235664" y="31687"/>
                  </a:lnTo>
                  <a:lnTo>
                    <a:pt x="233299" y="43230"/>
                  </a:lnTo>
                  <a:lnTo>
                    <a:pt x="233299" y="81673"/>
                  </a:lnTo>
                  <a:lnTo>
                    <a:pt x="245313" y="81673"/>
                  </a:lnTo>
                  <a:lnTo>
                    <a:pt x="245313" y="43230"/>
                  </a:lnTo>
                  <a:lnTo>
                    <a:pt x="246748" y="36130"/>
                  </a:lnTo>
                  <a:lnTo>
                    <a:pt x="250661" y="30329"/>
                  </a:lnTo>
                  <a:lnTo>
                    <a:pt x="256462" y="26416"/>
                  </a:lnTo>
                  <a:lnTo>
                    <a:pt x="263563" y="24980"/>
                  </a:lnTo>
                  <a:lnTo>
                    <a:pt x="263563" y="13449"/>
                  </a:lnTo>
                  <a:close/>
                </a:path>
                <a:path w="578484" h="97790">
                  <a:moveTo>
                    <a:pt x="197510" y="12966"/>
                  </a:moveTo>
                  <a:lnTo>
                    <a:pt x="188379" y="12966"/>
                  </a:lnTo>
                  <a:lnTo>
                    <a:pt x="175070" y="15947"/>
                  </a:lnTo>
                  <a:lnTo>
                    <a:pt x="164057" y="23475"/>
                  </a:lnTo>
                  <a:lnTo>
                    <a:pt x="156555" y="34519"/>
                  </a:lnTo>
                  <a:lnTo>
                    <a:pt x="153784" y="48044"/>
                  </a:lnTo>
                  <a:lnTo>
                    <a:pt x="156563" y="61631"/>
                  </a:lnTo>
                  <a:lnTo>
                    <a:pt x="164117" y="72788"/>
                  </a:lnTo>
                  <a:lnTo>
                    <a:pt x="175274" y="80342"/>
                  </a:lnTo>
                  <a:lnTo>
                    <a:pt x="188861" y="83121"/>
                  </a:lnTo>
                  <a:lnTo>
                    <a:pt x="202448" y="80342"/>
                  </a:lnTo>
                  <a:lnTo>
                    <a:pt x="213606" y="72788"/>
                  </a:lnTo>
                  <a:lnTo>
                    <a:pt x="214735" y="71120"/>
                  </a:lnTo>
                  <a:lnTo>
                    <a:pt x="188861" y="71120"/>
                  </a:lnTo>
                  <a:lnTo>
                    <a:pt x="179984" y="69339"/>
                  </a:lnTo>
                  <a:lnTo>
                    <a:pt x="172637" y="64449"/>
                  </a:lnTo>
                  <a:lnTo>
                    <a:pt x="167634" y="57125"/>
                  </a:lnTo>
                  <a:lnTo>
                    <a:pt x="165785" y="48044"/>
                  </a:lnTo>
                  <a:lnTo>
                    <a:pt x="167566" y="38964"/>
                  </a:lnTo>
                  <a:lnTo>
                    <a:pt x="172456" y="31645"/>
                  </a:lnTo>
                  <a:lnTo>
                    <a:pt x="179780" y="26759"/>
                  </a:lnTo>
                  <a:lnTo>
                    <a:pt x="188861" y="24980"/>
                  </a:lnTo>
                  <a:lnTo>
                    <a:pt x="223939" y="24980"/>
                  </a:lnTo>
                  <a:lnTo>
                    <a:pt x="223939" y="21615"/>
                  </a:lnTo>
                  <a:lnTo>
                    <a:pt x="211442" y="21615"/>
                  </a:lnTo>
                  <a:lnTo>
                    <a:pt x="205193" y="16332"/>
                  </a:lnTo>
                  <a:lnTo>
                    <a:pt x="197510" y="12966"/>
                  </a:lnTo>
                  <a:close/>
                </a:path>
                <a:path w="578484" h="97790">
                  <a:moveTo>
                    <a:pt x="223939" y="24980"/>
                  </a:moveTo>
                  <a:lnTo>
                    <a:pt x="188861" y="24980"/>
                  </a:lnTo>
                  <a:lnTo>
                    <a:pt x="197860" y="26827"/>
                  </a:lnTo>
                  <a:lnTo>
                    <a:pt x="205014" y="31826"/>
                  </a:lnTo>
                  <a:lnTo>
                    <a:pt x="209737" y="39168"/>
                  </a:lnTo>
                  <a:lnTo>
                    <a:pt x="211442" y="48044"/>
                  </a:lnTo>
                  <a:lnTo>
                    <a:pt x="209669" y="56921"/>
                  </a:lnTo>
                  <a:lnTo>
                    <a:pt x="204833" y="64268"/>
                  </a:lnTo>
                  <a:lnTo>
                    <a:pt x="197656" y="69271"/>
                  </a:lnTo>
                  <a:lnTo>
                    <a:pt x="188861" y="71120"/>
                  </a:lnTo>
                  <a:lnTo>
                    <a:pt x="214735" y="71120"/>
                  </a:lnTo>
                  <a:lnTo>
                    <a:pt x="221160" y="61631"/>
                  </a:lnTo>
                  <a:lnTo>
                    <a:pt x="223939" y="48044"/>
                  </a:lnTo>
                  <a:lnTo>
                    <a:pt x="223939" y="24980"/>
                  </a:lnTo>
                  <a:close/>
                </a:path>
                <a:path w="578484" h="97790">
                  <a:moveTo>
                    <a:pt x="223939" y="0"/>
                  </a:moveTo>
                  <a:lnTo>
                    <a:pt x="211442" y="0"/>
                  </a:lnTo>
                  <a:lnTo>
                    <a:pt x="211442" y="21615"/>
                  </a:lnTo>
                  <a:lnTo>
                    <a:pt x="223939" y="21615"/>
                  </a:lnTo>
                  <a:lnTo>
                    <a:pt x="223939" y="0"/>
                  </a:lnTo>
                  <a:close/>
                </a:path>
                <a:path w="578484" h="97790">
                  <a:moveTo>
                    <a:pt x="380022" y="13449"/>
                  </a:moveTo>
                  <a:lnTo>
                    <a:pt x="366429" y="16150"/>
                  </a:lnTo>
                  <a:lnTo>
                    <a:pt x="355272" y="23536"/>
                  </a:lnTo>
                  <a:lnTo>
                    <a:pt x="347721" y="34526"/>
                  </a:lnTo>
                  <a:lnTo>
                    <a:pt x="344944" y="48044"/>
                  </a:lnTo>
                  <a:lnTo>
                    <a:pt x="347721" y="61631"/>
                  </a:lnTo>
                  <a:lnTo>
                    <a:pt x="355272" y="72788"/>
                  </a:lnTo>
                  <a:lnTo>
                    <a:pt x="366429" y="80342"/>
                  </a:lnTo>
                  <a:lnTo>
                    <a:pt x="380022" y="83121"/>
                  </a:lnTo>
                  <a:lnTo>
                    <a:pt x="388670" y="83121"/>
                  </a:lnTo>
                  <a:lnTo>
                    <a:pt x="396849" y="79768"/>
                  </a:lnTo>
                  <a:lnTo>
                    <a:pt x="403085" y="74472"/>
                  </a:lnTo>
                  <a:lnTo>
                    <a:pt x="415099" y="74472"/>
                  </a:lnTo>
                  <a:lnTo>
                    <a:pt x="415099" y="71120"/>
                  </a:lnTo>
                  <a:lnTo>
                    <a:pt x="380022" y="71120"/>
                  </a:lnTo>
                  <a:lnTo>
                    <a:pt x="371151" y="69339"/>
                  </a:lnTo>
                  <a:lnTo>
                    <a:pt x="363808" y="64449"/>
                  </a:lnTo>
                  <a:lnTo>
                    <a:pt x="358806" y="57125"/>
                  </a:lnTo>
                  <a:lnTo>
                    <a:pt x="356958" y="48044"/>
                  </a:lnTo>
                  <a:lnTo>
                    <a:pt x="358739" y="38964"/>
                  </a:lnTo>
                  <a:lnTo>
                    <a:pt x="363627" y="31645"/>
                  </a:lnTo>
                  <a:lnTo>
                    <a:pt x="370948" y="26759"/>
                  </a:lnTo>
                  <a:lnTo>
                    <a:pt x="380022" y="24980"/>
                  </a:lnTo>
                  <a:lnTo>
                    <a:pt x="405413" y="24980"/>
                  </a:lnTo>
                  <a:lnTo>
                    <a:pt x="404409" y="23536"/>
                  </a:lnTo>
                  <a:lnTo>
                    <a:pt x="393343" y="16150"/>
                  </a:lnTo>
                  <a:lnTo>
                    <a:pt x="380022" y="13449"/>
                  </a:lnTo>
                  <a:close/>
                </a:path>
                <a:path w="578484" h="97790">
                  <a:moveTo>
                    <a:pt x="415099" y="74472"/>
                  </a:moveTo>
                  <a:lnTo>
                    <a:pt x="403085" y="74472"/>
                  </a:lnTo>
                  <a:lnTo>
                    <a:pt x="403085" y="81673"/>
                  </a:lnTo>
                  <a:lnTo>
                    <a:pt x="415099" y="81673"/>
                  </a:lnTo>
                  <a:lnTo>
                    <a:pt x="415099" y="74472"/>
                  </a:lnTo>
                  <a:close/>
                </a:path>
                <a:path w="578484" h="97790">
                  <a:moveTo>
                    <a:pt x="405413" y="24980"/>
                  </a:moveTo>
                  <a:lnTo>
                    <a:pt x="380022" y="24980"/>
                  </a:lnTo>
                  <a:lnTo>
                    <a:pt x="389020" y="26827"/>
                  </a:lnTo>
                  <a:lnTo>
                    <a:pt x="396174" y="31826"/>
                  </a:lnTo>
                  <a:lnTo>
                    <a:pt x="400897" y="39168"/>
                  </a:lnTo>
                  <a:lnTo>
                    <a:pt x="402602" y="48044"/>
                  </a:lnTo>
                  <a:lnTo>
                    <a:pt x="400831" y="56921"/>
                  </a:lnTo>
                  <a:lnTo>
                    <a:pt x="395998" y="64268"/>
                  </a:lnTo>
                  <a:lnTo>
                    <a:pt x="388822" y="69271"/>
                  </a:lnTo>
                  <a:lnTo>
                    <a:pt x="380022" y="71120"/>
                  </a:lnTo>
                  <a:lnTo>
                    <a:pt x="415099" y="71120"/>
                  </a:lnTo>
                  <a:lnTo>
                    <a:pt x="415099" y="48044"/>
                  </a:lnTo>
                  <a:lnTo>
                    <a:pt x="412051" y="34526"/>
                  </a:lnTo>
                  <a:lnTo>
                    <a:pt x="405413" y="249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1" name="object 131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6573119" y="9620434"/>
              <a:ext cx="152900" cy="148637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5579143" y="9600945"/>
              <a:ext cx="731943" cy="187629"/>
            </a:xfrm>
            <a:prstGeom prst="rect">
              <a:avLst/>
            </a:prstGeom>
          </p:spPr>
        </p:pic>
      </p:grpSp>
      <p:sp>
        <p:nvSpPr>
          <p:cNvPr id="133" name="object 133"/>
          <p:cNvSpPr txBox="1"/>
          <p:nvPr/>
        </p:nvSpPr>
        <p:spPr>
          <a:xfrm>
            <a:off x="7956605" y="6390157"/>
            <a:ext cx="608965" cy="60896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65"/>
              </a:spcBef>
            </a:pPr>
            <a:r>
              <a:rPr dirty="0" sz="2050" spc="-15" b="1">
                <a:solidFill>
                  <a:srgbClr val="FFFFFF"/>
                </a:solidFill>
                <a:latin typeface="Arial"/>
                <a:cs typeface="Arial"/>
              </a:rPr>
              <a:t>70+</a:t>
            </a:r>
            <a:endParaRPr sz="2050">
              <a:latin typeface="Arial"/>
              <a:cs typeface="Arial"/>
            </a:endParaRPr>
          </a:p>
          <a:p>
            <a:pPr algn="ctr" marL="12700" marR="5080">
              <a:lnSpc>
                <a:spcPct val="100000"/>
              </a:lnSpc>
              <a:spcBef>
                <a:spcPts val="55"/>
              </a:spcBef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Кейсов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обраб</a:t>
            </a:r>
            <a:r>
              <a:rPr dirty="0" sz="800" spc="-5" b="1">
                <a:solidFill>
                  <a:srgbClr val="FFFFFF"/>
                </a:solidFill>
                <a:latin typeface="Trebuchet MS"/>
                <a:cs typeface="Trebuchet MS"/>
              </a:rPr>
              <a:t>о</a:t>
            </a:r>
            <a:r>
              <a:rPr dirty="0" sz="800" spc="-45" b="1">
                <a:solidFill>
                  <a:srgbClr val="FFFFFF"/>
                </a:solidFill>
                <a:latin typeface="Trebuchet MS"/>
                <a:cs typeface="Trebuchet MS"/>
              </a:rPr>
              <a:t>т</a:t>
            </a:r>
            <a:r>
              <a:rPr dirty="0" sz="800" spc="20" b="1">
                <a:solidFill>
                  <a:srgbClr val="FFFFFF"/>
                </a:solidFill>
                <a:latin typeface="Trebuchet MS"/>
                <a:cs typeface="Trebuchet MS"/>
              </a:rPr>
              <a:t>ано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9086821" y="6390157"/>
            <a:ext cx="488950" cy="60896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ctr" marL="32384">
              <a:lnSpc>
                <a:spcPct val="100000"/>
              </a:lnSpc>
              <a:spcBef>
                <a:spcPts val="265"/>
              </a:spcBef>
            </a:pPr>
            <a:r>
              <a:rPr dirty="0" sz="2050" spc="55" b="1">
                <a:solidFill>
                  <a:srgbClr val="FFFFFF"/>
                </a:solidFill>
                <a:latin typeface="Arial"/>
                <a:cs typeface="Arial"/>
              </a:rPr>
              <a:t>20</a:t>
            </a:r>
            <a:endParaRPr sz="2050">
              <a:latin typeface="Arial"/>
              <a:cs typeface="Arial"/>
            </a:endParaRPr>
          </a:p>
          <a:p>
            <a:pPr algn="ctr" marL="12700" marR="5080">
              <a:lnSpc>
                <a:spcPct val="100000"/>
              </a:lnSpc>
              <a:spcBef>
                <a:spcPts val="55"/>
              </a:spcBef>
            </a:pPr>
            <a:r>
              <a:rPr dirty="0" sz="800" spc="-20" b="1">
                <a:solidFill>
                  <a:srgbClr val="FFFFFF"/>
                </a:solidFill>
                <a:latin typeface="Trebuchet MS"/>
                <a:cs typeface="Trebuchet MS"/>
              </a:rPr>
              <a:t>Кейсов </a:t>
            </a:r>
            <a:r>
              <a:rPr dirty="0" sz="800" spc="-15" b="1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dirty="0" sz="800" spc="-25" b="1">
                <a:solidFill>
                  <a:srgbClr val="FFFFFF"/>
                </a:solidFill>
                <a:latin typeface="Trebuchet MS"/>
                <a:cs typeface="Trebuchet MS"/>
              </a:rPr>
              <a:t>от</a:t>
            </a:r>
            <a:r>
              <a:rPr dirty="0" sz="800" spc="15" b="1">
                <a:solidFill>
                  <a:srgbClr val="FFFFFF"/>
                </a:solidFill>
                <a:latin typeface="Trebuchet MS"/>
                <a:cs typeface="Trebuchet MS"/>
              </a:rPr>
              <a:t>обрано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135" name="object 135"/>
          <p:cNvGrpSpPr/>
          <p:nvPr/>
        </p:nvGrpSpPr>
        <p:grpSpPr>
          <a:xfrm>
            <a:off x="7763367" y="4225129"/>
            <a:ext cx="2125980" cy="3415029"/>
            <a:chOff x="7763367" y="4225129"/>
            <a:chExt cx="2125980" cy="3415029"/>
          </a:xfrm>
        </p:grpSpPr>
        <p:sp>
          <p:nvSpPr>
            <p:cNvPr id="136" name="object 136"/>
            <p:cNvSpPr/>
            <p:nvPr/>
          </p:nvSpPr>
          <p:spPr>
            <a:xfrm>
              <a:off x="8577897" y="6730364"/>
              <a:ext cx="434975" cy="0"/>
            </a:xfrm>
            <a:custGeom>
              <a:avLst/>
              <a:gdLst/>
              <a:ahLst/>
              <a:cxnLst/>
              <a:rect l="l" t="t" r="r" b="b"/>
              <a:pathLst>
                <a:path w="434975" h="0">
                  <a:moveTo>
                    <a:pt x="0" y="0"/>
                  </a:moveTo>
                  <a:lnTo>
                    <a:pt x="434797" y="0"/>
                  </a:lnTo>
                </a:path>
              </a:pathLst>
            </a:custGeom>
            <a:ln w="111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8967880" y="6688693"/>
              <a:ext cx="45085" cy="83820"/>
            </a:xfrm>
            <a:custGeom>
              <a:avLst/>
              <a:gdLst/>
              <a:ahLst/>
              <a:cxnLst/>
              <a:rect l="l" t="t" r="r" b="b"/>
              <a:pathLst>
                <a:path w="45084" h="83820">
                  <a:moveTo>
                    <a:pt x="0" y="0"/>
                  </a:moveTo>
                  <a:lnTo>
                    <a:pt x="44818" y="41681"/>
                  </a:lnTo>
                  <a:lnTo>
                    <a:pt x="0" y="83337"/>
                  </a:lnTo>
                </a:path>
              </a:pathLst>
            </a:custGeom>
            <a:ln w="111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8746838" y="7241168"/>
              <a:ext cx="838200" cy="153035"/>
            </a:xfrm>
            <a:custGeom>
              <a:avLst/>
              <a:gdLst/>
              <a:ahLst/>
              <a:cxnLst/>
              <a:rect l="l" t="t" r="r" b="b"/>
              <a:pathLst>
                <a:path w="838200" h="153034">
                  <a:moveTo>
                    <a:pt x="815149" y="35788"/>
                  </a:moveTo>
                  <a:lnTo>
                    <a:pt x="765708" y="35788"/>
                  </a:lnTo>
                  <a:lnTo>
                    <a:pt x="765708" y="119392"/>
                  </a:lnTo>
                  <a:lnTo>
                    <a:pt x="818616" y="119392"/>
                  </a:lnTo>
                  <a:lnTo>
                    <a:pt x="825499" y="117195"/>
                  </a:lnTo>
                  <a:lnTo>
                    <a:pt x="835202" y="108381"/>
                  </a:lnTo>
                  <a:lnTo>
                    <a:pt x="837615" y="102666"/>
                  </a:lnTo>
                  <a:lnTo>
                    <a:pt x="837615" y="101168"/>
                  </a:lnTo>
                  <a:lnTo>
                    <a:pt x="785952" y="101168"/>
                  </a:lnTo>
                  <a:lnTo>
                    <a:pt x="785952" y="85610"/>
                  </a:lnTo>
                  <a:lnTo>
                    <a:pt x="836929" y="85610"/>
                  </a:lnTo>
                  <a:lnTo>
                    <a:pt x="833716" y="80378"/>
                  </a:lnTo>
                  <a:lnTo>
                    <a:pt x="825919" y="76581"/>
                  </a:lnTo>
                  <a:lnTo>
                    <a:pt x="831380" y="72466"/>
                  </a:lnTo>
                  <a:lnTo>
                    <a:pt x="833240" y="68554"/>
                  </a:lnTo>
                  <a:lnTo>
                    <a:pt x="785952" y="68554"/>
                  </a:lnTo>
                  <a:lnTo>
                    <a:pt x="785952" y="53505"/>
                  </a:lnTo>
                  <a:lnTo>
                    <a:pt x="834110" y="53505"/>
                  </a:lnTo>
                  <a:lnTo>
                    <a:pt x="834110" y="52336"/>
                  </a:lnTo>
                  <a:lnTo>
                    <a:pt x="831684" y="46647"/>
                  </a:lnTo>
                  <a:lnTo>
                    <a:pt x="821982" y="37960"/>
                  </a:lnTo>
                  <a:lnTo>
                    <a:pt x="815149" y="35788"/>
                  </a:lnTo>
                  <a:close/>
                </a:path>
                <a:path w="838200" h="153034">
                  <a:moveTo>
                    <a:pt x="836929" y="85610"/>
                  </a:moveTo>
                  <a:lnTo>
                    <a:pt x="810082" y="85610"/>
                  </a:lnTo>
                  <a:lnTo>
                    <a:pt x="812368" y="86283"/>
                  </a:lnTo>
                  <a:lnTo>
                    <a:pt x="815720" y="88963"/>
                  </a:lnTo>
                  <a:lnTo>
                    <a:pt x="816546" y="90805"/>
                  </a:lnTo>
                  <a:lnTo>
                    <a:pt x="816546" y="98488"/>
                  </a:lnTo>
                  <a:lnTo>
                    <a:pt x="813435" y="101168"/>
                  </a:lnTo>
                  <a:lnTo>
                    <a:pt x="837615" y="101168"/>
                  </a:lnTo>
                  <a:lnTo>
                    <a:pt x="837615" y="86728"/>
                  </a:lnTo>
                  <a:lnTo>
                    <a:pt x="836929" y="85610"/>
                  </a:lnTo>
                  <a:close/>
                </a:path>
                <a:path w="838200" h="153034">
                  <a:moveTo>
                    <a:pt x="834110" y="53505"/>
                  </a:moveTo>
                  <a:lnTo>
                    <a:pt x="810475" y="53505"/>
                  </a:lnTo>
                  <a:lnTo>
                    <a:pt x="813536" y="56019"/>
                  </a:lnTo>
                  <a:lnTo>
                    <a:pt x="813536" y="66052"/>
                  </a:lnTo>
                  <a:lnTo>
                    <a:pt x="810475" y="68554"/>
                  </a:lnTo>
                  <a:lnTo>
                    <a:pt x="833240" y="68554"/>
                  </a:lnTo>
                  <a:lnTo>
                    <a:pt x="834110" y="66725"/>
                  </a:lnTo>
                  <a:lnTo>
                    <a:pt x="834110" y="53505"/>
                  </a:lnTo>
                  <a:close/>
                </a:path>
                <a:path w="838200" h="153034">
                  <a:moveTo>
                    <a:pt x="706183" y="33439"/>
                  </a:moveTo>
                  <a:lnTo>
                    <a:pt x="669233" y="52993"/>
                  </a:lnTo>
                  <a:lnTo>
                    <a:pt x="662038" y="77584"/>
                  </a:lnTo>
                  <a:lnTo>
                    <a:pt x="662838" y="86509"/>
                  </a:lnTo>
                  <a:lnTo>
                    <a:pt x="689067" y="118541"/>
                  </a:lnTo>
                  <a:lnTo>
                    <a:pt x="706183" y="121742"/>
                  </a:lnTo>
                  <a:lnTo>
                    <a:pt x="715106" y="120942"/>
                  </a:lnTo>
                  <a:lnTo>
                    <a:pt x="744065" y="100672"/>
                  </a:lnTo>
                  <a:lnTo>
                    <a:pt x="699719" y="100672"/>
                  </a:lnTo>
                  <a:lnTo>
                    <a:pt x="694334" y="98488"/>
                  </a:lnTo>
                  <a:lnTo>
                    <a:pt x="685749" y="89801"/>
                  </a:lnTo>
                  <a:lnTo>
                    <a:pt x="683602" y="84277"/>
                  </a:lnTo>
                  <a:lnTo>
                    <a:pt x="683602" y="70904"/>
                  </a:lnTo>
                  <a:lnTo>
                    <a:pt x="685749" y="65379"/>
                  </a:lnTo>
                  <a:lnTo>
                    <a:pt x="694334" y="56680"/>
                  </a:lnTo>
                  <a:lnTo>
                    <a:pt x="699719" y="54508"/>
                  </a:lnTo>
                  <a:lnTo>
                    <a:pt x="744065" y="54508"/>
                  </a:lnTo>
                  <a:lnTo>
                    <a:pt x="743250" y="52993"/>
                  </a:lnTo>
                  <a:lnTo>
                    <a:pt x="737615" y="46240"/>
                  </a:lnTo>
                  <a:lnTo>
                    <a:pt x="730822" y="40640"/>
                  </a:lnTo>
                  <a:lnTo>
                    <a:pt x="723318" y="36639"/>
                  </a:lnTo>
                  <a:lnTo>
                    <a:pt x="715106" y="34239"/>
                  </a:lnTo>
                  <a:lnTo>
                    <a:pt x="706183" y="33439"/>
                  </a:lnTo>
                  <a:close/>
                </a:path>
                <a:path w="838200" h="153034">
                  <a:moveTo>
                    <a:pt x="744065" y="54508"/>
                  </a:moveTo>
                  <a:lnTo>
                    <a:pt x="712647" y="54508"/>
                  </a:lnTo>
                  <a:lnTo>
                    <a:pt x="718057" y="56680"/>
                  </a:lnTo>
                  <a:lnTo>
                    <a:pt x="726757" y="65379"/>
                  </a:lnTo>
                  <a:lnTo>
                    <a:pt x="728929" y="70904"/>
                  </a:lnTo>
                  <a:lnTo>
                    <a:pt x="728929" y="84277"/>
                  </a:lnTo>
                  <a:lnTo>
                    <a:pt x="726757" y="89801"/>
                  </a:lnTo>
                  <a:lnTo>
                    <a:pt x="718057" y="98488"/>
                  </a:lnTo>
                  <a:lnTo>
                    <a:pt x="712647" y="100672"/>
                  </a:lnTo>
                  <a:lnTo>
                    <a:pt x="744065" y="100672"/>
                  </a:lnTo>
                  <a:lnTo>
                    <a:pt x="747274" y="94710"/>
                  </a:lnTo>
                  <a:lnTo>
                    <a:pt x="749688" y="86509"/>
                  </a:lnTo>
                  <a:lnTo>
                    <a:pt x="750493" y="77584"/>
                  </a:lnTo>
                  <a:lnTo>
                    <a:pt x="749688" y="68666"/>
                  </a:lnTo>
                  <a:lnTo>
                    <a:pt x="747274" y="60469"/>
                  </a:lnTo>
                  <a:lnTo>
                    <a:pt x="744065" y="54508"/>
                  </a:lnTo>
                  <a:close/>
                </a:path>
                <a:path w="838200" h="153034">
                  <a:moveTo>
                    <a:pt x="632104" y="56515"/>
                  </a:moveTo>
                  <a:lnTo>
                    <a:pt x="610527" y="56515"/>
                  </a:lnTo>
                  <a:lnTo>
                    <a:pt x="610527" y="119392"/>
                  </a:lnTo>
                  <a:lnTo>
                    <a:pt x="632104" y="119392"/>
                  </a:lnTo>
                  <a:lnTo>
                    <a:pt x="632104" y="56515"/>
                  </a:lnTo>
                  <a:close/>
                </a:path>
                <a:path w="838200" h="153034">
                  <a:moveTo>
                    <a:pt x="658190" y="35788"/>
                  </a:moveTo>
                  <a:lnTo>
                    <a:pt x="584111" y="35788"/>
                  </a:lnTo>
                  <a:lnTo>
                    <a:pt x="584111" y="56515"/>
                  </a:lnTo>
                  <a:lnTo>
                    <a:pt x="658190" y="56515"/>
                  </a:lnTo>
                  <a:lnTo>
                    <a:pt x="658190" y="35788"/>
                  </a:lnTo>
                  <a:close/>
                </a:path>
                <a:path w="838200" h="153034">
                  <a:moveTo>
                    <a:pt x="512533" y="35788"/>
                  </a:moveTo>
                  <a:lnTo>
                    <a:pt x="490969" y="35788"/>
                  </a:lnTo>
                  <a:lnTo>
                    <a:pt x="490969" y="152844"/>
                  </a:lnTo>
                  <a:lnTo>
                    <a:pt x="512533" y="152844"/>
                  </a:lnTo>
                  <a:lnTo>
                    <a:pt x="512533" y="109524"/>
                  </a:lnTo>
                  <a:lnTo>
                    <a:pt x="567821" y="109524"/>
                  </a:lnTo>
                  <a:lnTo>
                    <a:pt x="568477" y="108940"/>
                  </a:lnTo>
                  <a:lnTo>
                    <a:pt x="573704" y="102187"/>
                  </a:lnTo>
                  <a:lnTo>
                    <a:pt x="574213" y="101168"/>
                  </a:lnTo>
                  <a:lnTo>
                    <a:pt x="528929" y="101168"/>
                  </a:lnTo>
                  <a:lnTo>
                    <a:pt x="523405" y="98971"/>
                  </a:lnTo>
                  <a:lnTo>
                    <a:pt x="514718" y="90157"/>
                  </a:lnTo>
                  <a:lnTo>
                    <a:pt x="512533" y="84505"/>
                  </a:lnTo>
                  <a:lnTo>
                    <a:pt x="512533" y="70675"/>
                  </a:lnTo>
                  <a:lnTo>
                    <a:pt x="514718" y="65024"/>
                  </a:lnTo>
                  <a:lnTo>
                    <a:pt x="523405" y="56210"/>
                  </a:lnTo>
                  <a:lnTo>
                    <a:pt x="528929" y="54013"/>
                  </a:lnTo>
                  <a:lnTo>
                    <a:pt x="574213" y="54013"/>
                  </a:lnTo>
                  <a:lnTo>
                    <a:pt x="573704" y="52993"/>
                  </a:lnTo>
                  <a:lnTo>
                    <a:pt x="568477" y="46240"/>
                  </a:lnTo>
                  <a:lnTo>
                    <a:pt x="567807" y="45643"/>
                  </a:lnTo>
                  <a:lnTo>
                    <a:pt x="512533" y="45643"/>
                  </a:lnTo>
                  <a:lnTo>
                    <a:pt x="512533" y="35788"/>
                  </a:lnTo>
                  <a:close/>
                </a:path>
                <a:path w="838200" h="153034">
                  <a:moveTo>
                    <a:pt x="567821" y="109524"/>
                  </a:moveTo>
                  <a:lnTo>
                    <a:pt x="512533" y="109524"/>
                  </a:lnTo>
                  <a:lnTo>
                    <a:pt x="517805" y="114868"/>
                  </a:lnTo>
                  <a:lnTo>
                    <a:pt x="524078" y="118686"/>
                  </a:lnTo>
                  <a:lnTo>
                    <a:pt x="531350" y="120978"/>
                  </a:lnTo>
                  <a:lnTo>
                    <a:pt x="539622" y="121742"/>
                  </a:lnTo>
                  <a:lnTo>
                    <a:pt x="547762" y="120942"/>
                  </a:lnTo>
                  <a:lnTo>
                    <a:pt x="555283" y="118541"/>
                  </a:lnTo>
                  <a:lnTo>
                    <a:pt x="562188" y="114541"/>
                  </a:lnTo>
                  <a:lnTo>
                    <a:pt x="567821" y="109524"/>
                  </a:lnTo>
                  <a:close/>
                </a:path>
                <a:path w="838200" h="153034">
                  <a:moveTo>
                    <a:pt x="574213" y="54013"/>
                  </a:moveTo>
                  <a:lnTo>
                    <a:pt x="542302" y="54013"/>
                  </a:lnTo>
                  <a:lnTo>
                    <a:pt x="547852" y="56210"/>
                  </a:lnTo>
                  <a:lnTo>
                    <a:pt x="556653" y="65024"/>
                  </a:lnTo>
                  <a:lnTo>
                    <a:pt x="558863" y="70675"/>
                  </a:lnTo>
                  <a:lnTo>
                    <a:pt x="558863" y="84505"/>
                  </a:lnTo>
                  <a:lnTo>
                    <a:pt x="556653" y="90157"/>
                  </a:lnTo>
                  <a:lnTo>
                    <a:pt x="547852" y="98971"/>
                  </a:lnTo>
                  <a:lnTo>
                    <a:pt x="542302" y="101168"/>
                  </a:lnTo>
                  <a:lnTo>
                    <a:pt x="574213" y="101168"/>
                  </a:lnTo>
                  <a:lnTo>
                    <a:pt x="577438" y="94710"/>
                  </a:lnTo>
                  <a:lnTo>
                    <a:pt x="579680" y="86509"/>
                  </a:lnTo>
                  <a:lnTo>
                    <a:pt x="580428" y="77584"/>
                  </a:lnTo>
                  <a:lnTo>
                    <a:pt x="579680" y="68666"/>
                  </a:lnTo>
                  <a:lnTo>
                    <a:pt x="577438" y="60469"/>
                  </a:lnTo>
                  <a:lnTo>
                    <a:pt x="574213" y="54013"/>
                  </a:lnTo>
                  <a:close/>
                </a:path>
                <a:path w="838200" h="153034">
                  <a:moveTo>
                    <a:pt x="539622" y="33439"/>
                  </a:moveTo>
                  <a:lnTo>
                    <a:pt x="531350" y="34203"/>
                  </a:lnTo>
                  <a:lnTo>
                    <a:pt x="524078" y="36493"/>
                  </a:lnTo>
                  <a:lnTo>
                    <a:pt x="517805" y="40307"/>
                  </a:lnTo>
                  <a:lnTo>
                    <a:pt x="512533" y="45643"/>
                  </a:lnTo>
                  <a:lnTo>
                    <a:pt x="567807" y="45643"/>
                  </a:lnTo>
                  <a:lnTo>
                    <a:pt x="562188" y="40640"/>
                  </a:lnTo>
                  <a:lnTo>
                    <a:pt x="555283" y="36639"/>
                  </a:lnTo>
                  <a:lnTo>
                    <a:pt x="547762" y="34239"/>
                  </a:lnTo>
                  <a:lnTo>
                    <a:pt x="539622" y="33439"/>
                  </a:lnTo>
                  <a:close/>
                </a:path>
                <a:path w="838200" h="153034">
                  <a:moveTo>
                    <a:pt x="433603" y="33439"/>
                  </a:moveTo>
                  <a:lnTo>
                    <a:pt x="396423" y="52770"/>
                  </a:lnTo>
                  <a:lnTo>
                    <a:pt x="389458" y="77584"/>
                  </a:lnTo>
                  <a:lnTo>
                    <a:pt x="390241" y="86711"/>
                  </a:lnTo>
                  <a:lnTo>
                    <a:pt x="416594" y="118602"/>
                  </a:lnTo>
                  <a:lnTo>
                    <a:pt x="435279" y="121742"/>
                  </a:lnTo>
                  <a:lnTo>
                    <a:pt x="446588" y="120623"/>
                  </a:lnTo>
                  <a:lnTo>
                    <a:pt x="456434" y="117267"/>
                  </a:lnTo>
                  <a:lnTo>
                    <a:pt x="464819" y="111674"/>
                  </a:lnTo>
                  <a:lnTo>
                    <a:pt x="471741" y="103847"/>
                  </a:lnTo>
                  <a:lnTo>
                    <a:pt x="468834" y="102171"/>
                  </a:lnTo>
                  <a:lnTo>
                    <a:pt x="435609" y="102171"/>
                  </a:lnTo>
                  <a:lnTo>
                    <a:pt x="426928" y="101188"/>
                  </a:lnTo>
                  <a:lnTo>
                    <a:pt x="420104" y="98239"/>
                  </a:lnTo>
                  <a:lnTo>
                    <a:pt x="415141" y="93325"/>
                  </a:lnTo>
                  <a:lnTo>
                    <a:pt x="412038" y="86448"/>
                  </a:lnTo>
                  <a:lnTo>
                    <a:pt x="475081" y="86448"/>
                  </a:lnTo>
                  <a:lnTo>
                    <a:pt x="475640" y="83337"/>
                  </a:lnTo>
                  <a:lnTo>
                    <a:pt x="475919" y="80378"/>
                  </a:lnTo>
                  <a:lnTo>
                    <a:pt x="475919" y="77584"/>
                  </a:lnTo>
                  <a:lnTo>
                    <a:pt x="475266" y="69735"/>
                  </a:lnTo>
                  <a:lnTo>
                    <a:pt x="411708" y="69735"/>
                  </a:lnTo>
                  <a:lnTo>
                    <a:pt x="412927" y="64376"/>
                  </a:lnTo>
                  <a:lnTo>
                    <a:pt x="415442" y="60223"/>
                  </a:lnTo>
                  <a:lnTo>
                    <a:pt x="423011" y="54317"/>
                  </a:lnTo>
                  <a:lnTo>
                    <a:pt x="427812" y="52844"/>
                  </a:lnTo>
                  <a:lnTo>
                    <a:pt x="469161" y="52844"/>
                  </a:lnTo>
                  <a:lnTo>
                    <a:pt x="463956" y="46151"/>
                  </a:lnTo>
                  <a:lnTo>
                    <a:pt x="457579" y="40591"/>
                  </a:lnTo>
                  <a:lnTo>
                    <a:pt x="450394" y="36618"/>
                  </a:lnTo>
                  <a:lnTo>
                    <a:pt x="442347" y="34229"/>
                  </a:lnTo>
                  <a:lnTo>
                    <a:pt x="433603" y="33439"/>
                  </a:lnTo>
                  <a:close/>
                </a:path>
                <a:path w="838200" h="153034">
                  <a:moveTo>
                    <a:pt x="454342" y="93814"/>
                  </a:moveTo>
                  <a:lnTo>
                    <a:pt x="450113" y="99390"/>
                  </a:lnTo>
                  <a:lnTo>
                    <a:pt x="443864" y="102171"/>
                  </a:lnTo>
                  <a:lnTo>
                    <a:pt x="468834" y="102171"/>
                  </a:lnTo>
                  <a:lnTo>
                    <a:pt x="454342" y="93814"/>
                  </a:lnTo>
                  <a:close/>
                </a:path>
                <a:path w="838200" h="153034">
                  <a:moveTo>
                    <a:pt x="469161" y="52844"/>
                  </a:moveTo>
                  <a:lnTo>
                    <a:pt x="438518" y="52844"/>
                  </a:lnTo>
                  <a:lnTo>
                    <a:pt x="442887" y="54241"/>
                  </a:lnTo>
                  <a:lnTo>
                    <a:pt x="450583" y="59804"/>
                  </a:lnTo>
                  <a:lnTo>
                    <a:pt x="453110" y="64046"/>
                  </a:lnTo>
                  <a:lnTo>
                    <a:pt x="454342" y="69735"/>
                  </a:lnTo>
                  <a:lnTo>
                    <a:pt x="475266" y="69735"/>
                  </a:lnTo>
                  <a:lnTo>
                    <a:pt x="475154" y="68533"/>
                  </a:lnTo>
                  <a:lnTo>
                    <a:pt x="472928" y="60363"/>
                  </a:lnTo>
                  <a:lnTo>
                    <a:pt x="469161" y="52844"/>
                  </a:lnTo>
                  <a:close/>
                </a:path>
                <a:path w="838200" h="153034">
                  <a:moveTo>
                    <a:pt x="374078" y="35788"/>
                  </a:moveTo>
                  <a:lnTo>
                    <a:pt x="297662" y="35788"/>
                  </a:lnTo>
                  <a:lnTo>
                    <a:pt x="297662" y="119392"/>
                  </a:lnTo>
                  <a:lnTo>
                    <a:pt x="319227" y="119392"/>
                  </a:lnTo>
                  <a:lnTo>
                    <a:pt x="319227" y="56019"/>
                  </a:lnTo>
                  <a:lnTo>
                    <a:pt x="374078" y="56019"/>
                  </a:lnTo>
                  <a:lnTo>
                    <a:pt x="374078" y="35788"/>
                  </a:lnTo>
                  <a:close/>
                </a:path>
                <a:path w="838200" h="153034">
                  <a:moveTo>
                    <a:pt x="374078" y="56019"/>
                  </a:moveTo>
                  <a:lnTo>
                    <a:pt x="352501" y="56019"/>
                  </a:lnTo>
                  <a:lnTo>
                    <a:pt x="352501" y="119392"/>
                  </a:lnTo>
                  <a:lnTo>
                    <a:pt x="374078" y="119392"/>
                  </a:lnTo>
                  <a:lnTo>
                    <a:pt x="374078" y="56019"/>
                  </a:lnTo>
                  <a:close/>
                </a:path>
                <a:path w="838200" h="153034">
                  <a:moveTo>
                    <a:pt x="255955" y="33439"/>
                  </a:moveTo>
                  <a:lnTo>
                    <a:pt x="247827" y="33439"/>
                  </a:lnTo>
                  <a:lnTo>
                    <a:pt x="238769" y="34234"/>
                  </a:lnTo>
                  <a:lnTo>
                    <a:pt x="206836" y="60363"/>
                  </a:lnTo>
                  <a:lnTo>
                    <a:pt x="203682" y="77584"/>
                  </a:lnTo>
                  <a:lnTo>
                    <a:pt x="204470" y="86578"/>
                  </a:lnTo>
                  <a:lnTo>
                    <a:pt x="230495" y="118562"/>
                  </a:lnTo>
                  <a:lnTo>
                    <a:pt x="247827" y="121742"/>
                  </a:lnTo>
                  <a:lnTo>
                    <a:pt x="255955" y="121742"/>
                  </a:lnTo>
                  <a:lnTo>
                    <a:pt x="263372" y="119761"/>
                  </a:lnTo>
                  <a:lnTo>
                    <a:pt x="276758" y="111848"/>
                  </a:lnTo>
                  <a:lnTo>
                    <a:pt x="281939" y="106578"/>
                  </a:lnTo>
                  <a:lnTo>
                    <a:pt x="285438" y="100330"/>
                  </a:lnTo>
                  <a:lnTo>
                    <a:pt x="241185" y="100330"/>
                  </a:lnTo>
                  <a:lnTo>
                    <a:pt x="235838" y="98183"/>
                  </a:lnTo>
                  <a:lnTo>
                    <a:pt x="227368" y="89598"/>
                  </a:lnTo>
                  <a:lnTo>
                    <a:pt x="225247" y="84162"/>
                  </a:lnTo>
                  <a:lnTo>
                    <a:pt x="225247" y="70904"/>
                  </a:lnTo>
                  <a:lnTo>
                    <a:pt x="227368" y="65405"/>
                  </a:lnTo>
                  <a:lnTo>
                    <a:pt x="235838" y="56832"/>
                  </a:lnTo>
                  <a:lnTo>
                    <a:pt x="241185" y="54686"/>
                  </a:lnTo>
                  <a:lnTo>
                    <a:pt x="285106" y="54686"/>
                  </a:lnTo>
                  <a:lnTo>
                    <a:pt x="281825" y="48437"/>
                  </a:lnTo>
                  <a:lnTo>
                    <a:pt x="276758" y="43192"/>
                  </a:lnTo>
                  <a:lnTo>
                    <a:pt x="263372" y="35394"/>
                  </a:lnTo>
                  <a:lnTo>
                    <a:pt x="255955" y="33439"/>
                  </a:lnTo>
                  <a:close/>
                </a:path>
                <a:path w="838200" h="153034">
                  <a:moveTo>
                    <a:pt x="266890" y="89293"/>
                  </a:moveTo>
                  <a:lnTo>
                    <a:pt x="265214" y="92748"/>
                  </a:lnTo>
                  <a:lnTo>
                    <a:pt x="262674" y="95453"/>
                  </a:lnTo>
                  <a:lnTo>
                    <a:pt x="255879" y="99352"/>
                  </a:lnTo>
                  <a:lnTo>
                    <a:pt x="252006" y="100330"/>
                  </a:lnTo>
                  <a:lnTo>
                    <a:pt x="285438" y="100330"/>
                  </a:lnTo>
                  <a:lnTo>
                    <a:pt x="285622" y="99999"/>
                  </a:lnTo>
                  <a:lnTo>
                    <a:pt x="266890" y="89293"/>
                  </a:lnTo>
                  <a:close/>
                </a:path>
                <a:path w="838200" h="153034">
                  <a:moveTo>
                    <a:pt x="285106" y="54686"/>
                  </a:moveTo>
                  <a:lnTo>
                    <a:pt x="251891" y="54686"/>
                  </a:lnTo>
                  <a:lnTo>
                    <a:pt x="255714" y="55689"/>
                  </a:lnTo>
                  <a:lnTo>
                    <a:pt x="262508" y="59702"/>
                  </a:lnTo>
                  <a:lnTo>
                    <a:pt x="265048" y="62433"/>
                  </a:lnTo>
                  <a:lnTo>
                    <a:pt x="266725" y="65887"/>
                  </a:lnTo>
                  <a:lnTo>
                    <a:pt x="285280" y="55016"/>
                  </a:lnTo>
                  <a:lnTo>
                    <a:pt x="285106" y="54686"/>
                  </a:lnTo>
                  <a:close/>
                </a:path>
                <a:path w="838200" h="153034">
                  <a:moveTo>
                    <a:pt x="147827" y="35788"/>
                  </a:moveTo>
                  <a:lnTo>
                    <a:pt x="126250" y="35788"/>
                  </a:lnTo>
                  <a:lnTo>
                    <a:pt x="126250" y="119392"/>
                  </a:lnTo>
                  <a:lnTo>
                    <a:pt x="147827" y="119392"/>
                  </a:lnTo>
                  <a:lnTo>
                    <a:pt x="147827" y="81432"/>
                  </a:lnTo>
                  <a:lnTo>
                    <a:pt x="172285" y="81432"/>
                  </a:lnTo>
                  <a:lnTo>
                    <a:pt x="168732" y="77089"/>
                  </a:lnTo>
                  <a:lnTo>
                    <a:pt x="172410" y="72567"/>
                  </a:lnTo>
                  <a:lnTo>
                    <a:pt x="147827" y="72567"/>
                  </a:lnTo>
                  <a:lnTo>
                    <a:pt x="147827" y="35788"/>
                  </a:lnTo>
                  <a:close/>
                </a:path>
                <a:path w="838200" h="153034">
                  <a:moveTo>
                    <a:pt x="172285" y="81432"/>
                  </a:moveTo>
                  <a:lnTo>
                    <a:pt x="147827" y="81432"/>
                  </a:lnTo>
                  <a:lnTo>
                    <a:pt x="178257" y="119392"/>
                  </a:lnTo>
                  <a:lnTo>
                    <a:pt x="203339" y="119392"/>
                  </a:lnTo>
                  <a:lnTo>
                    <a:pt x="172285" y="81432"/>
                  </a:lnTo>
                  <a:close/>
                </a:path>
                <a:path w="838200" h="153034">
                  <a:moveTo>
                    <a:pt x="202336" y="35788"/>
                  </a:moveTo>
                  <a:lnTo>
                    <a:pt x="176580" y="35788"/>
                  </a:lnTo>
                  <a:lnTo>
                    <a:pt x="147827" y="72567"/>
                  </a:lnTo>
                  <a:lnTo>
                    <a:pt x="172410" y="72567"/>
                  </a:lnTo>
                  <a:lnTo>
                    <a:pt x="202336" y="35788"/>
                  </a:lnTo>
                  <a:close/>
                </a:path>
                <a:path w="838200" h="153034">
                  <a:moveTo>
                    <a:pt x="19900" y="82600"/>
                  </a:moveTo>
                  <a:lnTo>
                    <a:pt x="0" y="94145"/>
                  </a:lnTo>
                  <a:lnTo>
                    <a:pt x="4127" y="100169"/>
                  </a:lnTo>
                  <a:lnTo>
                    <a:pt x="8985" y="105537"/>
                  </a:lnTo>
                  <a:lnTo>
                    <a:pt x="50164" y="121742"/>
                  </a:lnTo>
                  <a:lnTo>
                    <a:pt x="62802" y="120644"/>
                  </a:lnTo>
                  <a:lnTo>
                    <a:pt x="74290" y="117351"/>
                  </a:lnTo>
                  <a:lnTo>
                    <a:pt x="84628" y="111862"/>
                  </a:lnTo>
                  <a:lnTo>
                    <a:pt x="93814" y="104178"/>
                  </a:lnTo>
                  <a:lnTo>
                    <a:pt x="97882" y="99161"/>
                  </a:lnTo>
                  <a:lnTo>
                    <a:pt x="43586" y="99161"/>
                  </a:lnTo>
                  <a:lnTo>
                    <a:pt x="37591" y="97688"/>
                  </a:lnTo>
                  <a:lnTo>
                    <a:pt x="26784" y="91782"/>
                  </a:lnTo>
                  <a:lnTo>
                    <a:pt x="22682" y="87731"/>
                  </a:lnTo>
                  <a:lnTo>
                    <a:pt x="19900" y="82600"/>
                  </a:lnTo>
                  <a:close/>
                </a:path>
                <a:path w="838200" h="153034">
                  <a:moveTo>
                    <a:pt x="97822" y="22402"/>
                  </a:moveTo>
                  <a:lnTo>
                    <a:pt x="59639" y="22402"/>
                  </a:lnTo>
                  <a:lnTo>
                    <a:pt x="67614" y="24892"/>
                  </a:lnTo>
                  <a:lnTo>
                    <a:pt x="80543" y="34810"/>
                  </a:lnTo>
                  <a:lnTo>
                    <a:pt x="84785" y="41529"/>
                  </a:lnTo>
                  <a:lnTo>
                    <a:pt x="86791" y="49999"/>
                  </a:lnTo>
                  <a:lnTo>
                    <a:pt x="34620" y="49999"/>
                  </a:lnTo>
                  <a:lnTo>
                    <a:pt x="34620" y="71564"/>
                  </a:lnTo>
                  <a:lnTo>
                    <a:pt x="86791" y="71564"/>
                  </a:lnTo>
                  <a:lnTo>
                    <a:pt x="84785" y="80048"/>
                  </a:lnTo>
                  <a:lnTo>
                    <a:pt x="80543" y="86766"/>
                  </a:lnTo>
                  <a:lnTo>
                    <a:pt x="67614" y="96685"/>
                  </a:lnTo>
                  <a:lnTo>
                    <a:pt x="59639" y="99161"/>
                  </a:lnTo>
                  <a:lnTo>
                    <a:pt x="97882" y="99161"/>
                  </a:lnTo>
                  <a:lnTo>
                    <a:pt x="101349" y="94886"/>
                  </a:lnTo>
                  <a:lnTo>
                    <a:pt x="106730" y="84572"/>
                  </a:lnTo>
                  <a:lnTo>
                    <a:pt x="109959" y="73234"/>
                  </a:lnTo>
                  <a:lnTo>
                    <a:pt x="111036" y="60871"/>
                  </a:lnTo>
                  <a:lnTo>
                    <a:pt x="109959" y="48436"/>
                  </a:lnTo>
                  <a:lnTo>
                    <a:pt x="106730" y="37058"/>
                  </a:lnTo>
                  <a:lnTo>
                    <a:pt x="101349" y="26738"/>
                  </a:lnTo>
                  <a:lnTo>
                    <a:pt x="97822" y="22402"/>
                  </a:lnTo>
                  <a:close/>
                </a:path>
                <a:path w="838200" h="153034">
                  <a:moveTo>
                    <a:pt x="50164" y="0"/>
                  </a:moveTo>
                  <a:lnTo>
                    <a:pt x="9009" y="16194"/>
                  </a:lnTo>
                  <a:lnTo>
                    <a:pt x="0" y="27584"/>
                  </a:lnTo>
                  <a:lnTo>
                    <a:pt x="19900" y="39128"/>
                  </a:lnTo>
                  <a:lnTo>
                    <a:pt x="22796" y="33883"/>
                  </a:lnTo>
                  <a:lnTo>
                    <a:pt x="26923" y="29794"/>
                  </a:lnTo>
                  <a:lnTo>
                    <a:pt x="37630" y="23888"/>
                  </a:lnTo>
                  <a:lnTo>
                    <a:pt x="43586" y="22402"/>
                  </a:lnTo>
                  <a:lnTo>
                    <a:pt x="97822" y="22402"/>
                  </a:lnTo>
                  <a:lnTo>
                    <a:pt x="93814" y="17475"/>
                  </a:lnTo>
                  <a:lnTo>
                    <a:pt x="84628" y="9831"/>
                  </a:lnTo>
                  <a:lnTo>
                    <a:pt x="74290" y="4370"/>
                  </a:lnTo>
                  <a:lnTo>
                    <a:pt x="62802" y="1092"/>
                  </a:lnTo>
                  <a:lnTo>
                    <a:pt x="50164" y="0"/>
                  </a:lnTo>
                  <a:close/>
                </a:path>
              </a:pathLst>
            </a:custGeom>
            <a:solidFill>
              <a:srgbClr val="17B9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9" name="object 139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8748754" y="7441353"/>
              <a:ext cx="893800" cy="198446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7763367" y="4225129"/>
              <a:ext cx="2125980" cy="1656080"/>
            </a:xfrm>
            <a:custGeom>
              <a:avLst/>
              <a:gdLst/>
              <a:ahLst/>
              <a:cxnLst/>
              <a:rect l="l" t="t" r="r" b="b"/>
              <a:pathLst>
                <a:path w="2125979" h="1656079">
                  <a:moveTo>
                    <a:pt x="2027300" y="0"/>
                  </a:moveTo>
                  <a:lnTo>
                    <a:pt x="98132" y="0"/>
                  </a:lnTo>
                  <a:lnTo>
                    <a:pt x="59932" y="7712"/>
                  </a:lnTo>
                  <a:lnTo>
                    <a:pt x="28740" y="28744"/>
                  </a:lnTo>
                  <a:lnTo>
                    <a:pt x="7710" y="59937"/>
                  </a:lnTo>
                  <a:lnTo>
                    <a:pt x="0" y="98132"/>
                  </a:lnTo>
                  <a:lnTo>
                    <a:pt x="0" y="1557616"/>
                  </a:lnTo>
                  <a:lnTo>
                    <a:pt x="7710" y="1595819"/>
                  </a:lnTo>
                  <a:lnTo>
                    <a:pt x="28740" y="1627016"/>
                  </a:lnTo>
                  <a:lnTo>
                    <a:pt x="59932" y="1648049"/>
                  </a:lnTo>
                  <a:lnTo>
                    <a:pt x="98132" y="1655762"/>
                  </a:lnTo>
                  <a:lnTo>
                    <a:pt x="2027300" y="1655762"/>
                  </a:lnTo>
                  <a:lnTo>
                    <a:pt x="2065501" y="1648049"/>
                  </a:lnTo>
                  <a:lnTo>
                    <a:pt x="2096693" y="1627016"/>
                  </a:lnTo>
                  <a:lnTo>
                    <a:pt x="2117723" y="1595819"/>
                  </a:lnTo>
                  <a:lnTo>
                    <a:pt x="2125433" y="1557616"/>
                  </a:lnTo>
                  <a:lnTo>
                    <a:pt x="2125433" y="98132"/>
                  </a:lnTo>
                  <a:lnTo>
                    <a:pt x="2117723" y="59937"/>
                  </a:lnTo>
                  <a:lnTo>
                    <a:pt x="2096693" y="28744"/>
                  </a:lnTo>
                  <a:lnTo>
                    <a:pt x="2065501" y="7712"/>
                  </a:lnTo>
                  <a:lnTo>
                    <a:pt x="2027300" y="0"/>
                  </a:lnTo>
                  <a:close/>
                </a:path>
              </a:pathLst>
            </a:custGeom>
            <a:solidFill>
              <a:srgbClr val="002436">
                <a:alpha val="6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7884443" y="4379884"/>
              <a:ext cx="1275080" cy="139065"/>
            </a:xfrm>
            <a:custGeom>
              <a:avLst/>
              <a:gdLst/>
              <a:ahLst/>
              <a:cxnLst/>
              <a:rect l="l" t="t" r="r" b="b"/>
              <a:pathLst>
                <a:path w="1275079" h="139064">
                  <a:moveTo>
                    <a:pt x="1274483" y="40703"/>
                  </a:moveTo>
                  <a:lnTo>
                    <a:pt x="1229956" y="40703"/>
                  </a:lnTo>
                  <a:lnTo>
                    <a:pt x="1222620" y="41310"/>
                  </a:lnTo>
                  <a:lnTo>
                    <a:pt x="1195527" y="64554"/>
                  </a:lnTo>
                  <a:lnTo>
                    <a:pt x="1195527" y="79768"/>
                  </a:lnTo>
                  <a:lnTo>
                    <a:pt x="1197330" y="85699"/>
                  </a:lnTo>
                  <a:lnTo>
                    <a:pt x="1204556" y="96735"/>
                  </a:lnTo>
                  <a:lnTo>
                    <a:pt x="1209408" y="100761"/>
                  </a:lnTo>
                  <a:lnTo>
                    <a:pt x="1215504" y="103301"/>
                  </a:lnTo>
                  <a:lnTo>
                    <a:pt x="1191717" y="135826"/>
                  </a:lnTo>
                  <a:lnTo>
                    <a:pt x="1220063" y="135826"/>
                  </a:lnTo>
                  <a:lnTo>
                    <a:pt x="1241945" y="106146"/>
                  </a:lnTo>
                  <a:lnTo>
                    <a:pt x="1274483" y="106146"/>
                  </a:lnTo>
                  <a:lnTo>
                    <a:pt x="1274483" y="85420"/>
                  </a:lnTo>
                  <a:lnTo>
                    <a:pt x="1228305" y="85420"/>
                  </a:lnTo>
                  <a:lnTo>
                    <a:pt x="1225359" y="84404"/>
                  </a:lnTo>
                  <a:lnTo>
                    <a:pt x="1220660" y="80340"/>
                  </a:lnTo>
                  <a:lnTo>
                    <a:pt x="1219492" y="77609"/>
                  </a:lnTo>
                  <a:lnTo>
                    <a:pt x="1219492" y="70637"/>
                  </a:lnTo>
                  <a:lnTo>
                    <a:pt x="1220660" y="67817"/>
                  </a:lnTo>
                  <a:lnTo>
                    <a:pt x="1225359" y="63626"/>
                  </a:lnTo>
                  <a:lnTo>
                    <a:pt x="1228305" y="62585"/>
                  </a:lnTo>
                  <a:lnTo>
                    <a:pt x="1274483" y="62585"/>
                  </a:lnTo>
                  <a:lnTo>
                    <a:pt x="1274483" y="40703"/>
                  </a:lnTo>
                  <a:close/>
                </a:path>
                <a:path w="1275079" h="139064">
                  <a:moveTo>
                    <a:pt x="1274483" y="106146"/>
                  </a:moveTo>
                  <a:lnTo>
                    <a:pt x="1250505" y="106146"/>
                  </a:lnTo>
                  <a:lnTo>
                    <a:pt x="1250505" y="135826"/>
                  </a:lnTo>
                  <a:lnTo>
                    <a:pt x="1274483" y="135826"/>
                  </a:lnTo>
                  <a:lnTo>
                    <a:pt x="1274483" y="106146"/>
                  </a:lnTo>
                  <a:close/>
                </a:path>
                <a:path w="1275079" h="139064">
                  <a:moveTo>
                    <a:pt x="1274483" y="62585"/>
                  </a:moveTo>
                  <a:lnTo>
                    <a:pt x="1250505" y="62585"/>
                  </a:lnTo>
                  <a:lnTo>
                    <a:pt x="1250505" y="85420"/>
                  </a:lnTo>
                  <a:lnTo>
                    <a:pt x="1274483" y="85420"/>
                  </a:lnTo>
                  <a:lnTo>
                    <a:pt x="1274483" y="62585"/>
                  </a:lnTo>
                  <a:close/>
                </a:path>
                <a:path w="1275079" h="139064">
                  <a:moveTo>
                    <a:pt x="1127036" y="103873"/>
                  </a:moveTo>
                  <a:lnTo>
                    <a:pt x="1107058" y="115671"/>
                  </a:lnTo>
                  <a:lnTo>
                    <a:pt x="1113442" y="125656"/>
                  </a:lnTo>
                  <a:lnTo>
                    <a:pt x="1122135" y="132788"/>
                  </a:lnTo>
                  <a:lnTo>
                    <a:pt x="1133135" y="137067"/>
                  </a:lnTo>
                  <a:lnTo>
                    <a:pt x="1146441" y="138493"/>
                  </a:lnTo>
                  <a:lnTo>
                    <a:pt x="1155062" y="137983"/>
                  </a:lnTo>
                  <a:lnTo>
                    <a:pt x="1184871" y="118071"/>
                  </a:lnTo>
                  <a:lnTo>
                    <a:pt x="1184871" y="116801"/>
                  </a:lnTo>
                  <a:lnTo>
                    <a:pt x="1136611" y="116801"/>
                  </a:lnTo>
                  <a:lnTo>
                    <a:pt x="1130084" y="112496"/>
                  </a:lnTo>
                  <a:lnTo>
                    <a:pt x="1127036" y="103873"/>
                  </a:lnTo>
                  <a:close/>
                </a:path>
                <a:path w="1275079" h="139064">
                  <a:moveTo>
                    <a:pt x="1180871" y="59347"/>
                  </a:moveTo>
                  <a:lnTo>
                    <a:pt x="1149222" y="59347"/>
                  </a:lnTo>
                  <a:lnTo>
                    <a:pt x="1152080" y="60172"/>
                  </a:lnTo>
                  <a:lnTo>
                    <a:pt x="1156398" y="63474"/>
                  </a:lnTo>
                  <a:lnTo>
                    <a:pt x="1157477" y="65697"/>
                  </a:lnTo>
                  <a:lnTo>
                    <a:pt x="1157477" y="74320"/>
                  </a:lnTo>
                  <a:lnTo>
                    <a:pt x="1153794" y="77241"/>
                  </a:lnTo>
                  <a:lnTo>
                    <a:pt x="1136167" y="77241"/>
                  </a:lnTo>
                  <a:lnTo>
                    <a:pt x="1136167" y="98158"/>
                  </a:lnTo>
                  <a:lnTo>
                    <a:pt x="1157160" y="98158"/>
                  </a:lnTo>
                  <a:lnTo>
                    <a:pt x="1160894" y="101079"/>
                  </a:lnTo>
                  <a:lnTo>
                    <a:pt x="1160894" y="109956"/>
                  </a:lnTo>
                  <a:lnTo>
                    <a:pt x="1159662" y="112369"/>
                  </a:lnTo>
                  <a:lnTo>
                    <a:pt x="1154709" y="115925"/>
                  </a:lnTo>
                  <a:lnTo>
                    <a:pt x="1151191" y="116801"/>
                  </a:lnTo>
                  <a:lnTo>
                    <a:pt x="1184871" y="116801"/>
                  </a:lnTo>
                  <a:lnTo>
                    <a:pt x="1184871" y="109956"/>
                  </a:lnTo>
                  <a:lnTo>
                    <a:pt x="1183967" y="102691"/>
                  </a:lnTo>
                  <a:lnTo>
                    <a:pt x="1181253" y="96496"/>
                  </a:lnTo>
                  <a:lnTo>
                    <a:pt x="1176733" y="91370"/>
                  </a:lnTo>
                  <a:lnTo>
                    <a:pt x="1170406" y="87312"/>
                  </a:lnTo>
                  <a:lnTo>
                    <a:pt x="1177391" y="82626"/>
                  </a:lnTo>
                  <a:lnTo>
                    <a:pt x="1180871" y="75653"/>
                  </a:lnTo>
                  <a:lnTo>
                    <a:pt x="1180871" y="59347"/>
                  </a:lnTo>
                  <a:close/>
                </a:path>
                <a:path w="1275079" h="139064">
                  <a:moveTo>
                    <a:pt x="1145298" y="38049"/>
                  </a:moveTo>
                  <a:lnTo>
                    <a:pt x="1133135" y="39416"/>
                  </a:lnTo>
                  <a:lnTo>
                    <a:pt x="1122897" y="43516"/>
                  </a:lnTo>
                  <a:lnTo>
                    <a:pt x="1114585" y="50350"/>
                  </a:lnTo>
                  <a:lnTo>
                    <a:pt x="1108201" y="59918"/>
                  </a:lnTo>
                  <a:lnTo>
                    <a:pt x="1127988" y="71335"/>
                  </a:lnTo>
                  <a:lnTo>
                    <a:pt x="1131531" y="63347"/>
                  </a:lnTo>
                  <a:lnTo>
                    <a:pt x="1137437" y="59347"/>
                  </a:lnTo>
                  <a:lnTo>
                    <a:pt x="1180871" y="59347"/>
                  </a:lnTo>
                  <a:lnTo>
                    <a:pt x="1180871" y="58521"/>
                  </a:lnTo>
                  <a:lnTo>
                    <a:pt x="1153057" y="38565"/>
                  </a:lnTo>
                  <a:lnTo>
                    <a:pt x="1145298" y="38049"/>
                  </a:lnTo>
                  <a:close/>
                </a:path>
                <a:path w="1275079" h="139064">
                  <a:moveTo>
                    <a:pt x="1050747" y="38049"/>
                  </a:moveTo>
                  <a:lnTo>
                    <a:pt x="1015072" y="52603"/>
                  </a:lnTo>
                  <a:lnTo>
                    <a:pt x="1000518" y="88264"/>
                  </a:lnTo>
                  <a:lnTo>
                    <a:pt x="1001428" y="98416"/>
                  </a:lnTo>
                  <a:lnTo>
                    <a:pt x="1022759" y="130306"/>
                  </a:lnTo>
                  <a:lnTo>
                    <a:pt x="1050747" y="138493"/>
                  </a:lnTo>
                  <a:lnTo>
                    <a:pt x="1060898" y="137583"/>
                  </a:lnTo>
                  <a:lnTo>
                    <a:pt x="1092920" y="116252"/>
                  </a:lnTo>
                  <a:lnTo>
                    <a:pt x="1093848" y="114528"/>
                  </a:lnTo>
                  <a:lnTo>
                    <a:pt x="1043393" y="114528"/>
                  </a:lnTo>
                  <a:lnTo>
                    <a:pt x="1037272" y="112052"/>
                  </a:lnTo>
                  <a:lnTo>
                    <a:pt x="1027506" y="102158"/>
                  </a:lnTo>
                  <a:lnTo>
                    <a:pt x="1025067" y="95884"/>
                  </a:lnTo>
                  <a:lnTo>
                    <a:pt x="1025067" y="80657"/>
                  </a:lnTo>
                  <a:lnTo>
                    <a:pt x="1027506" y="74383"/>
                  </a:lnTo>
                  <a:lnTo>
                    <a:pt x="1037272" y="64490"/>
                  </a:lnTo>
                  <a:lnTo>
                    <a:pt x="1043393" y="62014"/>
                  </a:lnTo>
                  <a:lnTo>
                    <a:pt x="1093848" y="62014"/>
                  </a:lnTo>
                  <a:lnTo>
                    <a:pt x="1092920" y="60290"/>
                  </a:lnTo>
                  <a:lnTo>
                    <a:pt x="1086510" y="52603"/>
                  </a:lnTo>
                  <a:lnTo>
                    <a:pt x="1078781" y="46235"/>
                  </a:lnTo>
                  <a:lnTo>
                    <a:pt x="1070243" y="41687"/>
                  </a:lnTo>
                  <a:lnTo>
                    <a:pt x="1060898" y="38958"/>
                  </a:lnTo>
                  <a:lnTo>
                    <a:pt x="1050747" y="38049"/>
                  </a:lnTo>
                  <a:close/>
                </a:path>
                <a:path w="1275079" h="139064">
                  <a:moveTo>
                    <a:pt x="1093848" y="62014"/>
                  </a:moveTo>
                  <a:lnTo>
                    <a:pt x="1058100" y="62014"/>
                  </a:lnTo>
                  <a:lnTo>
                    <a:pt x="1064247" y="64490"/>
                  </a:lnTo>
                  <a:lnTo>
                    <a:pt x="1074140" y="74383"/>
                  </a:lnTo>
                  <a:lnTo>
                    <a:pt x="1076617" y="80657"/>
                  </a:lnTo>
                  <a:lnTo>
                    <a:pt x="1076617" y="95884"/>
                  </a:lnTo>
                  <a:lnTo>
                    <a:pt x="1074140" y="102158"/>
                  </a:lnTo>
                  <a:lnTo>
                    <a:pt x="1064247" y="112052"/>
                  </a:lnTo>
                  <a:lnTo>
                    <a:pt x="1058100" y="114528"/>
                  </a:lnTo>
                  <a:lnTo>
                    <a:pt x="1093848" y="114528"/>
                  </a:lnTo>
                  <a:lnTo>
                    <a:pt x="1097500" y="107745"/>
                  </a:lnTo>
                  <a:lnTo>
                    <a:pt x="1100249" y="98416"/>
                  </a:lnTo>
                  <a:lnTo>
                    <a:pt x="1101166" y="88264"/>
                  </a:lnTo>
                  <a:lnTo>
                    <a:pt x="1100249" y="78120"/>
                  </a:lnTo>
                  <a:lnTo>
                    <a:pt x="1097500" y="68795"/>
                  </a:lnTo>
                  <a:lnTo>
                    <a:pt x="1093848" y="62014"/>
                  </a:lnTo>
                  <a:close/>
                </a:path>
                <a:path w="1275079" h="139064">
                  <a:moveTo>
                    <a:pt x="931837" y="40703"/>
                  </a:moveTo>
                  <a:lnTo>
                    <a:pt x="903490" y="40703"/>
                  </a:lnTo>
                  <a:lnTo>
                    <a:pt x="936790" y="87312"/>
                  </a:lnTo>
                  <a:lnTo>
                    <a:pt x="901966" y="135826"/>
                  </a:lnTo>
                  <a:lnTo>
                    <a:pt x="930313" y="135826"/>
                  </a:lnTo>
                  <a:lnTo>
                    <a:pt x="951052" y="106908"/>
                  </a:lnTo>
                  <a:lnTo>
                    <a:pt x="979278" y="106908"/>
                  </a:lnTo>
                  <a:lnTo>
                    <a:pt x="965136" y="87121"/>
                  </a:lnTo>
                  <a:lnTo>
                    <a:pt x="979179" y="67538"/>
                  </a:lnTo>
                  <a:lnTo>
                    <a:pt x="951052" y="67538"/>
                  </a:lnTo>
                  <a:lnTo>
                    <a:pt x="931837" y="40703"/>
                  </a:lnTo>
                  <a:close/>
                </a:path>
                <a:path w="1275079" h="139064">
                  <a:moveTo>
                    <a:pt x="979278" y="106908"/>
                  </a:moveTo>
                  <a:lnTo>
                    <a:pt x="951052" y="106908"/>
                  </a:lnTo>
                  <a:lnTo>
                    <a:pt x="971600" y="135826"/>
                  </a:lnTo>
                  <a:lnTo>
                    <a:pt x="999947" y="135826"/>
                  </a:lnTo>
                  <a:lnTo>
                    <a:pt x="979278" y="106908"/>
                  </a:lnTo>
                  <a:close/>
                </a:path>
                <a:path w="1275079" h="139064">
                  <a:moveTo>
                    <a:pt x="998423" y="40703"/>
                  </a:moveTo>
                  <a:lnTo>
                    <a:pt x="970267" y="40703"/>
                  </a:lnTo>
                  <a:lnTo>
                    <a:pt x="951052" y="67538"/>
                  </a:lnTo>
                  <a:lnTo>
                    <a:pt x="979179" y="67538"/>
                  </a:lnTo>
                  <a:lnTo>
                    <a:pt x="998423" y="40703"/>
                  </a:lnTo>
                  <a:close/>
                </a:path>
                <a:path w="1275079" h="139064">
                  <a:moveTo>
                    <a:pt x="799426" y="38049"/>
                  </a:moveTo>
                  <a:lnTo>
                    <a:pt x="763282" y="52412"/>
                  </a:lnTo>
                  <a:lnTo>
                    <a:pt x="749198" y="88264"/>
                  </a:lnTo>
                  <a:lnTo>
                    <a:pt x="750091" y="98649"/>
                  </a:lnTo>
                  <a:lnTo>
                    <a:pt x="771190" y="130472"/>
                  </a:lnTo>
                  <a:lnTo>
                    <a:pt x="801331" y="138493"/>
                  </a:lnTo>
                  <a:lnTo>
                    <a:pt x="814195" y="137221"/>
                  </a:lnTo>
                  <a:lnTo>
                    <a:pt x="825395" y="133405"/>
                  </a:lnTo>
                  <a:lnTo>
                    <a:pt x="834932" y="127043"/>
                  </a:lnTo>
                  <a:lnTo>
                    <a:pt x="842810" y="118135"/>
                  </a:lnTo>
                  <a:lnTo>
                    <a:pt x="839508" y="116230"/>
                  </a:lnTo>
                  <a:lnTo>
                    <a:pt x="801712" y="116230"/>
                  </a:lnTo>
                  <a:lnTo>
                    <a:pt x="791828" y="115113"/>
                  </a:lnTo>
                  <a:lnTo>
                    <a:pt x="784063" y="111761"/>
                  </a:lnTo>
                  <a:lnTo>
                    <a:pt x="778417" y="106173"/>
                  </a:lnTo>
                  <a:lnTo>
                    <a:pt x="774890" y="98348"/>
                  </a:lnTo>
                  <a:lnTo>
                    <a:pt x="846607" y="98348"/>
                  </a:lnTo>
                  <a:lnTo>
                    <a:pt x="847242" y="94805"/>
                  </a:lnTo>
                  <a:lnTo>
                    <a:pt x="847559" y="91439"/>
                  </a:lnTo>
                  <a:lnTo>
                    <a:pt x="847559" y="88264"/>
                  </a:lnTo>
                  <a:lnTo>
                    <a:pt x="846816" y="79324"/>
                  </a:lnTo>
                  <a:lnTo>
                    <a:pt x="774509" y="79324"/>
                  </a:lnTo>
                  <a:lnTo>
                    <a:pt x="775893" y="73240"/>
                  </a:lnTo>
                  <a:lnTo>
                    <a:pt x="778751" y="68516"/>
                  </a:lnTo>
                  <a:lnTo>
                    <a:pt x="787374" y="61798"/>
                  </a:lnTo>
                  <a:lnTo>
                    <a:pt x="792835" y="60109"/>
                  </a:lnTo>
                  <a:lnTo>
                    <a:pt x="839869" y="60109"/>
                  </a:lnTo>
                  <a:lnTo>
                    <a:pt x="833958" y="52501"/>
                  </a:lnTo>
                  <a:lnTo>
                    <a:pt x="826699" y="46177"/>
                  </a:lnTo>
                  <a:lnTo>
                    <a:pt x="818526" y="41660"/>
                  </a:lnTo>
                  <a:lnTo>
                    <a:pt x="809380" y="38946"/>
                  </a:lnTo>
                  <a:lnTo>
                    <a:pt x="799426" y="38049"/>
                  </a:lnTo>
                  <a:close/>
                </a:path>
                <a:path w="1275079" h="139064">
                  <a:moveTo>
                    <a:pt x="823023" y="106718"/>
                  </a:moveTo>
                  <a:lnTo>
                    <a:pt x="818197" y="113068"/>
                  </a:lnTo>
                  <a:lnTo>
                    <a:pt x="811098" y="116230"/>
                  </a:lnTo>
                  <a:lnTo>
                    <a:pt x="839508" y="116230"/>
                  </a:lnTo>
                  <a:lnTo>
                    <a:pt x="823023" y="106718"/>
                  </a:lnTo>
                  <a:close/>
                </a:path>
                <a:path w="1275079" h="139064">
                  <a:moveTo>
                    <a:pt x="839869" y="60109"/>
                  </a:moveTo>
                  <a:lnTo>
                    <a:pt x="805002" y="60109"/>
                  </a:lnTo>
                  <a:lnTo>
                    <a:pt x="809993" y="61696"/>
                  </a:lnTo>
                  <a:lnTo>
                    <a:pt x="818743" y="68046"/>
                  </a:lnTo>
                  <a:lnTo>
                    <a:pt x="821626" y="72859"/>
                  </a:lnTo>
                  <a:lnTo>
                    <a:pt x="823023" y="79324"/>
                  </a:lnTo>
                  <a:lnTo>
                    <a:pt x="846816" y="79324"/>
                  </a:lnTo>
                  <a:lnTo>
                    <a:pt x="846709" y="78042"/>
                  </a:lnTo>
                  <a:lnTo>
                    <a:pt x="844159" y="68673"/>
                  </a:lnTo>
                  <a:lnTo>
                    <a:pt x="839869" y="60109"/>
                  </a:lnTo>
                  <a:close/>
                </a:path>
                <a:path w="1275079" h="139064">
                  <a:moveTo>
                    <a:pt x="686422" y="38049"/>
                  </a:moveTo>
                  <a:lnTo>
                    <a:pt x="650747" y="52603"/>
                  </a:lnTo>
                  <a:lnTo>
                    <a:pt x="636193" y="88264"/>
                  </a:lnTo>
                  <a:lnTo>
                    <a:pt x="637103" y="98416"/>
                  </a:lnTo>
                  <a:lnTo>
                    <a:pt x="658434" y="130306"/>
                  </a:lnTo>
                  <a:lnTo>
                    <a:pt x="686422" y="138493"/>
                  </a:lnTo>
                  <a:lnTo>
                    <a:pt x="696573" y="137583"/>
                  </a:lnTo>
                  <a:lnTo>
                    <a:pt x="728595" y="116252"/>
                  </a:lnTo>
                  <a:lnTo>
                    <a:pt x="729523" y="114528"/>
                  </a:lnTo>
                  <a:lnTo>
                    <a:pt x="679068" y="114528"/>
                  </a:lnTo>
                  <a:lnTo>
                    <a:pt x="672947" y="112052"/>
                  </a:lnTo>
                  <a:lnTo>
                    <a:pt x="663181" y="102158"/>
                  </a:lnTo>
                  <a:lnTo>
                    <a:pt x="660742" y="95884"/>
                  </a:lnTo>
                  <a:lnTo>
                    <a:pt x="660742" y="80657"/>
                  </a:lnTo>
                  <a:lnTo>
                    <a:pt x="663181" y="74383"/>
                  </a:lnTo>
                  <a:lnTo>
                    <a:pt x="672947" y="64490"/>
                  </a:lnTo>
                  <a:lnTo>
                    <a:pt x="679068" y="62014"/>
                  </a:lnTo>
                  <a:lnTo>
                    <a:pt x="729523" y="62014"/>
                  </a:lnTo>
                  <a:lnTo>
                    <a:pt x="728595" y="60290"/>
                  </a:lnTo>
                  <a:lnTo>
                    <a:pt x="722185" y="52603"/>
                  </a:lnTo>
                  <a:lnTo>
                    <a:pt x="714456" y="46235"/>
                  </a:lnTo>
                  <a:lnTo>
                    <a:pt x="705918" y="41687"/>
                  </a:lnTo>
                  <a:lnTo>
                    <a:pt x="696573" y="38958"/>
                  </a:lnTo>
                  <a:lnTo>
                    <a:pt x="686422" y="38049"/>
                  </a:lnTo>
                  <a:close/>
                </a:path>
                <a:path w="1275079" h="139064">
                  <a:moveTo>
                    <a:pt x="729523" y="62014"/>
                  </a:moveTo>
                  <a:lnTo>
                    <a:pt x="693775" y="62014"/>
                  </a:lnTo>
                  <a:lnTo>
                    <a:pt x="699922" y="64490"/>
                  </a:lnTo>
                  <a:lnTo>
                    <a:pt x="709815" y="74383"/>
                  </a:lnTo>
                  <a:lnTo>
                    <a:pt x="712292" y="80657"/>
                  </a:lnTo>
                  <a:lnTo>
                    <a:pt x="712292" y="95884"/>
                  </a:lnTo>
                  <a:lnTo>
                    <a:pt x="709815" y="102158"/>
                  </a:lnTo>
                  <a:lnTo>
                    <a:pt x="699922" y="112052"/>
                  </a:lnTo>
                  <a:lnTo>
                    <a:pt x="693775" y="114528"/>
                  </a:lnTo>
                  <a:lnTo>
                    <a:pt x="729523" y="114528"/>
                  </a:lnTo>
                  <a:lnTo>
                    <a:pt x="733175" y="107745"/>
                  </a:lnTo>
                  <a:lnTo>
                    <a:pt x="735924" y="98416"/>
                  </a:lnTo>
                  <a:lnTo>
                    <a:pt x="736841" y="88264"/>
                  </a:lnTo>
                  <a:lnTo>
                    <a:pt x="735924" y="78120"/>
                  </a:lnTo>
                  <a:lnTo>
                    <a:pt x="733175" y="68795"/>
                  </a:lnTo>
                  <a:lnTo>
                    <a:pt x="729523" y="62014"/>
                  </a:lnTo>
                  <a:close/>
                </a:path>
                <a:path w="1275079" h="139064">
                  <a:moveTo>
                    <a:pt x="572655" y="40703"/>
                  </a:moveTo>
                  <a:lnTo>
                    <a:pt x="548106" y="40703"/>
                  </a:lnTo>
                  <a:lnTo>
                    <a:pt x="548106" y="135826"/>
                  </a:lnTo>
                  <a:lnTo>
                    <a:pt x="572655" y="135826"/>
                  </a:lnTo>
                  <a:lnTo>
                    <a:pt x="572655" y="92646"/>
                  </a:lnTo>
                  <a:lnTo>
                    <a:pt x="600482" y="92646"/>
                  </a:lnTo>
                  <a:lnTo>
                    <a:pt x="596430" y="87693"/>
                  </a:lnTo>
                  <a:lnTo>
                    <a:pt x="600605" y="82562"/>
                  </a:lnTo>
                  <a:lnTo>
                    <a:pt x="572655" y="82562"/>
                  </a:lnTo>
                  <a:lnTo>
                    <a:pt x="572655" y="40703"/>
                  </a:lnTo>
                  <a:close/>
                </a:path>
                <a:path w="1275079" h="139064">
                  <a:moveTo>
                    <a:pt x="600482" y="92646"/>
                  </a:moveTo>
                  <a:lnTo>
                    <a:pt x="572655" y="92646"/>
                  </a:lnTo>
                  <a:lnTo>
                    <a:pt x="607275" y="135826"/>
                  </a:lnTo>
                  <a:lnTo>
                    <a:pt x="635812" y="135826"/>
                  </a:lnTo>
                  <a:lnTo>
                    <a:pt x="600482" y="92646"/>
                  </a:lnTo>
                  <a:close/>
                </a:path>
                <a:path w="1275079" h="139064">
                  <a:moveTo>
                    <a:pt x="634669" y="40703"/>
                  </a:moveTo>
                  <a:lnTo>
                    <a:pt x="605370" y="40703"/>
                  </a:lnTo>
                  <a:lnTo>
                    <a:pt x="572655" y="82562"/>
                  </a:lnTo>
                  <a:lnTo>
                    <a:pt x="600605" y="82562"/>
                  </a:lnTo>
                  <a:lnTo>
                    <a:pt x="634669" y="40703"/>
                  </a:lnTo>
                  <a:close/>
                </a:path>
                <a:path w="1275079" h="139064">
                  <a:moveTo>
                    <a:pt x="491413" y="38049"/>
                  </a:moveTo>
                  <a:lnTo>
                    <a:pt x="455548" y="52501"/>
                  </a:lnTo>
                  <a:lnTo>
                    <a:pt x="441185" y="88264"/>
                  </a:lnTo>
                  <a:lnTo>
                    <a:pt x="442083" y="98494"/>
                  </a:lnTo>
                  <a:lnTo>
                    <a:pt x="463176" y="130365"/>
                  </a:lnTo>
                  <a:lnTo>
                    <a:pt x="491413" y="138493"/>
                  </a:lnTo>
                  <a:lnTo>
                    <a:pt x="498202" y="138071"/>
                  </a:lnTo>
                  <a:lnTo>
                    <a:pt x="534202" y="114147"/>
                  </a:lnTo>
                  <a:lnTo>
                    <a:pt x="483869" y="114147"/>
                  </a:lnTo>
                  <a:lnTo>
                    <a:pt x="477773" y="111709"/>
                  </a:lnTo>
                  <a:lnTo>
                    <a:pt x="468134" y="101942"/>
                  </a:lnTo>
                  <a:lnTo>
                    <a:pt x="465734" y="95757"/>
                  </a:lnTo>
                  <a:lnTo>
                    <a:pt x="465734" y="80657"/>
                  </a:lnTo>
                  <a:lnTo>
                    <a:pt x="468134" y="74409"/>
                  </a:lnTo>
                  <a:lnTo>
                    <a:pt x="477773" y="64642"/>
                  </a:lnTo>
                  <a:lnTo>
                    <a:pt x="483869" y="62204"/>
                  </a:lnTo>
                  <a:lnTo>
                    <a:pt x="533834" y="62204"/>
                  </a:lnTo>
                  <a:lnTo>
                    <a:pt x="530097" y="55105"/>
                  </a:lnTo>
                  <a:lnTo>
                    <a:pt x="498202" y="38463"/>
                  </a:lnTo>
                  <a:lnTo>
                    <a:pt x="491413" y="38049"/>
                  </a:lnTo>
                  <a:close/>
                </a:path>
                <a:path w="1275079" h="139064">
                  <a:moveTo>
                    <a:pt x="513105" y="101587"/>
                  </a:moveTo>
                  <a:lnTo>
                    <a:pt x="511200" y="105524"/>
                  </a:lnTo>
                  <a:lnTo>
                    <a:pt x="508317" y="108597"/>
                  </a:lnTo>
                  <a:lnTo>
                    <a:pt x="500583" y="113029"/>
                  </a:lnTo>
                  <a:lnTo>
                    <a:pt x="496176" y="114147"/>
                  </a:lnTo>
                  <a:lnTo>
                    <a:pt x="534202" y="114147"/>
                  </a:lnTo>
                  <a:lnTo>
                    <a:pt x="534415" y="113766"/>
                  </a:lnTo>
                  <a:lnTo>
                    <a:pt x="513105" y="101587"/>
                  </a:lnTo>
                  <a:close/>
                </a:path>
                <a:path w="1275079" h="139064">
                  <a:moveTo>
                    <a:pt x="533834" y="62204"/>
                  </a:moveTo>
                  <a:lnTo>
                    <a:pt x="496049" y="62204"/>
                  </a:lnTo>
                  <a:lnTo>
                    <a:pt x="500392" y="63347"/>
                  </a:lnTo>
                  <a:lnTo>
                    <a:pt x="508126" y="67906"/>
                  </a:lnTo>
                  <a:lnTo>
                    <a:pt x="511009" y="71018"/>
                  </a:lnTo>
                  <a:lnTo>
                    <a:pt x="512914" y="74955"/>
                  </a:lnTo>
                  <a:lnTo>
                    <a:pt x="534034" y="62585"/>
                  </a:lnTo>
                  <a:lnTo>
                    <a:pt x="533834" y="62204"/>
                  </a:lnTo>
                  <a:close/>
                </a:path>
                <a:path w="1275079" h="139064">
                  <a:moveTo>
                    <a:pt x="377266" y="40703"/>
                  </a:moveTo>
                  <a:lnTo>
                    <a:pt x="352729" y="40703"/>
                  </a:lnTo>
                  <a:lnTo>
                    <a:pt x="352729" y="135826"/>
                  </a:lnTo>
                  <a:lnTo>
                    <a:pt x="395719" y="135826"/>
                  </a:lnTo>
                  <a:lnTo>
                    <a:pt x="403413" y="135274"/>
                  </a:lnTo>
                  <a:lnTo>
                    <a:pt x="429957" y="114147"/>
                  </a:lnTo>
                  <a:lnTo>
                    <a:pt x="377266" y="114147"/>
                  </a:lnTo>
                  <a:lnTo>
                    <a:pt x="377266" y="92646"/>
                  </a:lnTo>
                  <a:lnTo>
                    <a:pt x="429902" y="92646"/>
                  </a:lnTo>
                  <a:lnTo>
                    <a:pt x="429202" y="90292"/>
                  </a:lnTo>
                  <a:lnTo>
                    <a:pt x="395719" y="71145"/>
                  </a:lnTo>
                  <a:lnTo>
                    <a:pt x="377266" y="71145"/>
                  </a:lnTo>
                  <a:lnTo>
                    <a:pt x="377266" y="40703"/>
                  </a:lnTo>
                  <a:close/>
                </a:path>
                <a:path w="1275079" h="139064">
                  <a:moveTo>
                    <a:pt x="429902" y="92646"/>
                  </a:moveTo>
                  <a:lnTo>
                    <a:pt x="399338" y="92646"/>
                  </a:lnTo>
                  <a:lnTo>
                    <a:pt x="402158" y="93662"/>
                  </a:lnTo>
                  <a:lnTo>
                    <a:pt x="406590" y="97713"/>
                  </a:lnTo>
                  <a:lnTo>
                    <a:pt x="407708" y="100317"/>
                  </a:lnTo>
                  <a:lnTo>
                    <a:pt x="407708" y="106667"/>
                  </a:lnTo>
                  <a:lnTo>
                    <a:pt x="406590" y="109232"/>
                  </a:lnTo>
                  <a:lnTo>
                    <a:pt x="402158" y="113156"/>
                  </a:lnTo>
                  <a:lnTo>
                    <a:pt x="399338" y="114147"/>
                  </a:lnTo>
                  <a:lnTo>
                    <a:pt x="429957" y="114147"/>
                  </a:lnTo>
                  <a:lnTo>
                    <a:pt x="431055" y="110453"/>
                  </a:lnTo>
                  <a:lnTo>
                    <a:pt x="431672" y="103492"/>
                  </a:lnTo>
                  <a:lnTo>
                    <a:pt x="431055" y="96529"/>
                  </a:lnTo>
                  <a:lnTo>
                    <a:pt x="429902" y="92646"/>
                  </a:lnTo>
                  <a:close/>
                </a:path>
                <a:path w="1275079" h="139064">
                  <a:moveTo>
                    <a:pt x="239521" y="112814"/>
                  </a:moveTo>
                  <a:lnTo>
                    <a:pt x="239521" y="135826"/>
                  </a:lnTo>
                  <a:lnTo>
                    <a:pt x="257083" y="134985"/>
                  </a:lnTo>
                  <a:lnTo>
                    <a:pt x="269628" y="128081"/>
                  </a:lnTo>
                  <a:lnTo>
                    <a:pt x="277157" y="115111"/>
                  </a:lnTo>
                  <a:lnTo>
                    <a:pt x="277292" y="114084"/>
                  </a:lnTo>
                  <a:lnTo>
                    <a:pt x="244601" y="114084"/>
                  </a:lnTo>
                  <a:lnTo>
                    <a:pt x="239521" y="112814"/>
                  </a:lnTo>
                  <a:close/>
                </a:path>
                <a:path w="1275079" h="139064">
                  <a:moveTo>
                    <a:pt x="330466" y="64300"/>
                  </a:moveTo>
                  <a:lnTo>
                    <a:pt x="305917" y="64300"/>
                  </a:lnTo>
                  <a:lnTo>
                    <a:pt x="305917" y="135826"/>
                  </a:lnTo>
                  <a:lnTo>
                    <a:pt x="330466" y="135826"/>
                  </a:lnTo>
                  <a:lnTo>
                    <a:pt x="330466" y="64300"/>
                  </a:lnTo>
                  <a:close/>
                </a:path>
                <a:path w="1275079" h="139064">
                  <a:moveTo>
                    <a:pt x="330466" y="40703"/>
                  </a:moveTo>
                  <a:lnTo>
                    <a:pt x="255130" y="40703"/>
                  </a:lnTo>
                  <a:lnTo>
                    <a:pt x="255130" y="102095"/>
                  </a:lnTo>
                  <a:lnTo>
                    <a:pt x="253796" y="107264"/>
                  </a:lnTo>
                  <a:lnTo>
                    <a:pt x="248462" y="113220"/>
                  </a:lnTo>
                  <a:lnTo>
                    <a:pt x="244601" y="114084"/>
                  </a:lnTo>
                  <a:lnTo>
                    <a:pt x="277292" y="114084"/>
                  </a:lnTo>
                  <a:lnTo>
                    <a:pt x="279666" y="96075"/>
                  </a:lnTo>
                  <a:lnTo>
                    <a:pt x="279666" y="64300"/>
                  </a:lnTo>
                  <a:lnTo>
                    <a:pt x="330466" y="64300"/>
                  </a:lnTo>
                  <a:lnTo>
                    <a:pt x="330466" y="40703"/>
                  </a:lnTo>
                  <a:close/>
                </a:path>
                <a:path w="1275079" h="139064">
                  <a:moveTo>
                    <a:pt x="187401" y="38049"/>
                  </a:moveTo>
                  <a:lnTo>
                    <a:pt x="151244" y="52412"/>
                  </a:lnTo>
                  <a:lnTo>
                    <a:pt x="137172" y="88264"/>
                  </a:lnTo>
                  <a:lnTo>
                    <a:pt x="138063" y="98649"/>
                  </a:lnTo>
                  <a:lnTo>
                    <a:pt x="159152" y="130472"/>
                  </a:lnTo>
                  <a:lnTo>
                    <a:pt x="189306" y="138493"/>
                  </a:lnTo>
                  <a:lnTo>
                    <a:pt x="202169" y="137221"/>
                  </a:lnTo>
                  <a:lnTo>
                    <a:pt x="213367" y="133405"/>
                  </a:lnTo>
                  <a:lnTo>
                    <a:pt x="222901" y="127043"/>
                  </a:lnTo>
                  <a:lnTo>
                    <a:pt x="230771" y="118135"/>
                  </a:lnTo>
                  <a:lnTo>
                    <a:pt x="227470" y="116230"/>
                  </a:lnTo>
                  <a:lnTo>
                    <a:pt x="189674" y="116230"/>
                  </a:lnTo>
                  <a:lnTo>
                    <a:pt x="179797" y="115113"/>
                  </a:lnTo>
                  <a:lnTo>
                    <a:pt x="172034" y="111761"/>
                  </a:lnTo>
                  <a:lnTo>
                    <a:pt x="166385" y="106173"/>
                  </a:lnTo>
                  <a:lnTo>
                    <a:pt x="162852" y="98348"/>
                  </a:lnTo>
                  <a:lnTo>
                    <a:pt x="234581" y="98348"/>
                  </a:lnTo>
                  <a:lnTo>
                    <a:pt x="235216" y="94805"/>
                  </a:lnTo>
                  <a:lnTo>
                    <a:pt x="235534" y="91439"/>
                  </a:lnTo>
                  <a:lnTo>
                    <a:pt x="235534" y="88264"/>
                  </a:lnTo>
                  <a:lnTo>
                    <a:pt x="234790" y="79324"/>
                  </a:lnTo>
                  <a:lnTo>
                    <a:pt x="162471" y="79324"/>
                  </a:lnTo>
                  <a:lnTo>
                    <a:pt x="163868" y="73240"/>
                  </a:lnTo>
                  <a:lnTo>
                    <a:pt x="166725" y="68516"/>
                  </a:lnTo>
                  <a:lnTo>
                    <a:pt x="175348" y="61798"/>
                  </a:lnTo>
                  <a:lnTo>
                    <a:pt x="180797" y="60109"/>
                  </a:lnTo>
                  <a:lnTo>
                    <a:pt x="227843" y="60109"/>
                  </a:lnTo>
                  <a:lnTo>
                    <a:pt x="221932" y="52501"/>
                  </a:lnTo>
                  <a:lnTo>
                    <a:pt x="214672" y="46177"/>
                  </a:lnTo>
                  <a:lnTo>
                    <a:pt x="206495" y="41660"/>
                  </a:lnTo>
                  <a:lnTo>
                    <a:pt x="197349" y="38946"/>
                  </a:lnTo>
                  <a:lnTo>
                    <a:pt x="187401" y="38049"/>
                  </a:lnTo>
                  <a:close/>
                </a:path>
                <a:path w="1275079" h="139064">
                  <a:moveTo>
                    <a:pt x="210985" y="106718"/>
                  </a:moveTo>
                  <a:lnTo>
                    <a:pt x="206171" y="113068"/>
                  </a:lnTo>
                  <a:lnTo>
                    <a:pt x="199059" y="116230"/>
                  </a:lnTo>
                  <a:lnTo>
                    <a:pt x="227470" y="116230"/>
                  </a:lnTo>
                  <a:lnTo>
                    <a:pt x="210985" y="106718"/>
                  </a:lnTo>
                  <a:close/>
                </a:path>
                <a:path w="1275079" h="139064">
                  <a:moveTo>
                    <a:pt x="227843" y="60109"/>
                  </a:moveTo>
                  <a:lnTo>
                    <a:pt x="192976" y="60109"/>
                  </a:lnTo>
                  <a:lnTo>
                    <a:pt x="197954" y="61696"/>
                  </a:lnTo>
                  <a:lnTo>
                    <a:pt x="206705" y="68046"/>
                  </a:lnTo>
                  <a:lnTo>
                    <a:pt x="209588" y="72859"/>
                  </a:lnTo>
                  <a:lnTo>
                    <a:pt x="210985" y="79324"/>
                  </a:lnTo>
                  <a:lnTo>
                    <a:pt x="234790" y="79324"/>
                  </a:lnTo>
                  <a:lnTo>
                    <a:pt x="234684" y="78042"/>
                  </a:lnTo>
                  <a:lnTo>
                    <a:pt x="232133" y="68673"/>
                  </a:lnTo>
                  <a:lnTo>
                    <a:pt x="227843" y="60109"/>
                  </a:lnTo>
                  <a:close/>
                </a:path>
                <a:path w="1275079" h="139064">
                  <a:moveTo>
                    <a:pt x="69253" y="0"/>
                  </a:moveTo>
                  <a:lnTo>
                    <a:pt x="30049" y="11176"/>
                  </a:lnTo>
                  <a:lnTo>
                    <a:pt x="4897" y="42157"/>
                  </a:lnTo>
                  <a:lnTo>
                    <a:pt x="0" y="69240"/>
                  </a:lnTo>
                  <a:lnTo>
                    <a:pt x="1224" y="83308"/>
                  </a:lnTo>
                  <a:lnTo>
                    <a:pt x="19596" y="118516"/>
                  </a:lnTo>
                  <a:lnTo>
                    <a:pt x="54877" y="137245"/>
                  </a:lnTo>
                  <a:lnTo>
                    <a:pt x="69253" y="138493"/>
                  </a:lnTo>
                  <a:lnTo>
                    <a:pt x="78195" y="137964"/>
                  </a:lnTo>
                  <a:lnTo>
                    <a:pt x="116292" y="120067"/>
                  </a:lnTo>
                  <a:lnTo>
                    <a:pt x="122606" y="112814"/>
                  </a:lnTo>
                  <a:lnTo>
                    <a:pt x="69253" y="112814"/>
                  </a:lnTo>
                  <a:lnTo>
                    <a:pt x="60018" y="112052"/>
                  </a:lnTo>
                  <a:lnTo>
                    <a:pt x="29033" y="86699"/>
                  </a:lnTo>
                  <a:lnTo>
                    <a:pt x="26060" y="69240"/>
                  </a:lnTo>
                  <a:lnTo>
                    <a:pt x="26803" y="59994"/>
                  </a:lnTo>
                  <a:lnTo>
                    <a:pt x="51725" y="28535"/>
                  </a:lnTo>
                  <a:lnTo>
                    <a:pt x="69253" y="25488"/>
                  </a:lnTo>
                  <a:lnTo>
                    <a:pt x="122475" y="25488"/>
                  </a:lnTo>
                  <a:lnTo>
                    <a:pt x="121817" y="24528"/>
                  </a:lnTo>
                  <a:lnTo>
                    <a:pt x="86637" y="2114"/>
                  </a:lnTo>
                  <a:lnTo>
                    <a:pt x="78118" y="528"/>
                  </a:lnTo>
                  <a:lnTo>
                    <a:pt x="69253" y="0"/>
                  </a:lnTo>
                  <a:close/>
                </a:path>
                <a:path w="1275079" h="139064">
                  <a:moveTo>
                    <a:pt x="103873" y="93979"/>
                  </a:moveTo>
                  <a:lnTo>
                    <a:pt x="100710" y="99809"/>
                  </a:lnTo>
                  <a:lnTo>
                    <a:pt x="96050" y="104406"/>
                  </a:lnTo>
                  <a:lnTo>
                    <a:pt x="83743" y="111137"/>
                  </a:lnTo>
                  <a:lnTo>
                    <a:pt x="76860" y="112814"/>
                  </a:lnTo>
                  <a:lnTo>
                    <a:pt x="122606" y="112814"/>
                  </a:lnTo>
                  <a:lnTo>
                    <a:pt x="126517" y="107099"/>
                  </a:lnTo>
                  <a:lnTo>
                    <a:pt x="103873" y="93979"/>
                  </a:lnTo>
                  <a:close/>
                </a:path>
                <a:path w="1275079" h="139064">
                  <a:moveTo>
                    <a:pt x="122475" y="25488"/>
                  </a:moveTo>
                  <a:lnTo>
                    <a:pt x="76860" y="25488"/>
                  </a:lnTo>
                  <a:lnTo>
                    <a:pt x="83718" y="27165"/>
                  </a:lnTo>
                  <a:lnTo>
                    <a:pt x="95884" y="33896"/>
                  </a:lnTo>
                  <a:lnTo>
                    <a:pt x="100583" y="38557"/>
                  </a:lnTo>
                  <a:lnTo>
                    <a:pt x="103873" y="44513"/>
                  </a:lnTo>
                  <a:lnTo>
                    <a:pt x="126517" y="31381"/>
                  </a:lnTo>
                  <a:lnTo>
                    <a:pt x="122475" y="254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2" name="object 142"/>
          <p:cNvSpPr txBox="1"/>
          <p:nvPr/>
        </p:nvSpPr>
        <p:spPr>
          <a:xfrm>
            <a:off x="1119869" y="7077075"/>
            <a:ext cx="541655" cy="6902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350" spc="-390" b="1">
                <a:solidFill>
                  <a:srgbClr val="17B9EC"/>
                </a:solidFill>
                <a:latin typeface="Arial"/>
                <a:cs typeface="Arial"/>
              </a:rPr>
              <a:t>13</a:t>
            </a:r>
            <a:endParaRPr sz="4350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3370851" y="7077075"/>
            <a:ext cx="663575" cy="6902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350" spc="-145" b="1">
                <a:solidFill>
                  <a:srgbClr val="17B9EC"/>
                </a:solidFill>
                <a:latin typeface="Arial"/>
                <a:cs typeface="Arial"/>
              </a:rPr>
              <a:t>2</a:t>
            </a:r>
            <a:r>
              <a:rPr dirty="0" sz="4350" spc="325" b="1">
                <a:solidFill>
                  <a:srgbClr val="17B9EC"/>
                </a:solidFill>
                <a:latin typeface="Arial"/>
                <a:cs typeface="Arial"/>
              </a:rPr>
              <a:t>0</a:t>
            </a:r>
            <a:endParaRPr sz="435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5797823" y="7077075"/>
            <a:ext cx="340360" cy="6902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350" spc="55" b="1">
                <a:solidFill>
                  <a:srgbClr val="17B9EC"/>
                </a:solidFill>
                <a:latin typeface="Arial"/>
                <a:cs typeface="Arial"/>
              </a:rPr>
              <a:t>8</a:t>
            </a:r>
            <a:endParaRPr sz="435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7938962" y="7077075"/>
            <a:ext cx="663575" cy="6902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350" spc="-145" b="1">
                <a:solidFill>
                  <a:srgbClr val="17B9EC"/>
                </a:solidFill>
                <a:latin typeface="Arial"/>
                <a:cs typeface="Arial"/>
              </a:rPr>
              <a:t>2</a:t>
            </a:r>
            <a:r>
              <a:rPr dirty="0" sz="4350" spc="325" b="1">
                <a:solidFill>
                  <a:srgbClr val="17B9EC"/>
                </a:solidFill>
                <a:latin typeface="Arial"/>
                <a:cs typeface="Arial"/>
              </a:rPr>
              <a:t>0</a:t>
            </a:r>
            <a:endParaRPr sz="4350">
              <a:latin typeface="Arial"/>
              <a:cs typeface="Arial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4605722" y="6204148"/>
            <a:ext cx="31496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60" b="1">
                <a:solidFill>
                  <a:srgbClr val="2D5EAC"/>
                </a:solidFill>
                <a:latin typeface="Trebuchet MS"/>
                <a:cs typeface="Trebuchet MS"/>
              </a:rPr>
              <a:t>К</a:t>
            </a:r>
            <a:r>
              <a:rPr dirty="0" sz="800" spc="65" b="1">
                <a:solidFill>
                  <a:srgbClr val="2D5EAC"/>
                </a:solidFill>
                <a:latin typeface="Trebuchet MS"/>
                <a:cs typeface="Trebuchet MS"/>
              </a:rPr>
              <a:t>а</a:t>
            </a:r>
            <a:r>
              <a:rPr dirty="0" sz="800" spc="5" b="1">
                <a:solidFill>
                  <a:srgbClr val="2D5EAC"/>
                </a:solidFill>
                <a:latin typeface="Trebuchet MS"/>
                <a:cs typeface="Trebuchet MS"/>
              </a:rPr>
              <a:t>р</a:t>
            </a:r>
            <a:r>
              <a:rPr dirty="0" sz="800" spc="-45" b="1">
                <a:solidFill>
                  <a:srgbClr val="2D5EAC"/>
                </a:solidFill>
                <a:latin typeface="Trebuchet MS"/>
                <a:cs typeface="Trebuchet MS"/>
              </a:rPr>
              <a:t>т</a:t>
            </a:r>
            <a:r>
              <a:rPr dirty="0" sz="800" spc="65" b="1">
                <a:solidFill>
                  <a:srgbClr val="2D5EAC"/>
                </a:solidFill>
                <a:latin typeface="Trebuchet MS"/>
                <a:cs typeface="Trebuchet MS"/>
              </a:rPr>
              <a:t>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6889776" y="6204148"/>
            <a:ext cx="31496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60" b="1">
                <a:solidFill>
                  <a:srgbClr val="2D5EAC"/>
                </a:solidFill>
                <a:latin typeface="Trebuchet MS"/>
                <a:cs typeface="Trebuchet MS"/>
              </a:rPr>
              <a:t>К</a:t>
            </a:r>
            <a:r>
              <a:rPr dirty="0" sz="800" spc="65" b="1">
                <a:solidFill>
                  <a:srgbClr val="2D5EAC"/>
                </a:solidFill>
                <a:latin typeface="Trebuchet MS"/>
                <a:cs typeface="Trebuchet MS"/>
              </a:rPr>
              <a:t>а</a:t>
            </a:r>
            <a:r>
              <a:rPr dirty="0" sz="800" spc="5" b="1">
                <a:solidFill>
                  <a:srgbClr val="2D5EAC"/>
                </a:solidFill>
                <a:latin typeface="Trebuchet MS"/>
                <a:cs typeface="Trebuchet MS"/>
              </a:rPr>
              <a:t>р</a:t>
            </a:r>
            <a:r>
              <a:rPr dirty="0" sz="800" spc="-45" b="1">
                <a:solidFill>
                  <a:srgbClr val="2D5EAC"/>
                </a:solidFill>
                <a:latin typeface="Trebuchet MS"/>
                <a:cs typeface="Trebuchet MS"/>
              </a:rPr>
              <a:t>т</a:t>
            </a:r>
            <a:r>
              <a:rPr dirty="0" sz="800" spc="65" b="1">
                <a:solidFill>
                  <a:srgbClr val="2D5EAC"/>
                </a:solidFill>
                <a:latin typeface="Trebuchet MS"/>
                <a:cs typeface="Trebuchet MS"/>
              </a:rPr>
              <a:t>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9173829" y="6204148"/>
            <a:ext cx="31496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60" b="1">
                <a:solidFill>
                  <a:srgbClr val="2D5EAC"/>
                </a:solidFill>
                <a:latin typeface="Trebuchet MS"/>
                <a:cs typeface="Trebuchet MS"/>
              </a:rPr>
              <a:t>К</a:t>
            </a:r>
            <a:r>
              <a:rPr dirty="0" sz="800" spc="65" b="1">
                <a:solidFill>
                  <a:srgbClr val="2D5EAC"/>
                </a:solidFill>
                <a:latin typeface="Trebuchet MS"/>
                <a:cs typeface="Trebuchet MS"/>
              </a:rPr>
              <a:t>а</a:t>
            </a:r>
            <a:r>
              <a:rPr dirty="0" sz="800" spc="5" b="1">
                <a:solidFill>
                  <a:srgbClr val="2D5EAC"/>
                </a:solidFill>
                <a:latin typeface="Trebuchet MS"/>
                <a:cs typeface="Trebuchet MS"/>
              </a:rPr>
              <a:t>р</a:t>
            </a:r>
            <a:r>
              <a:rPr dirty="0" sz="800" spc="-45" b="1">
                <a:solidFill>
                  <a:srgbClr val="2D5EAC"/>
                </a:solidFill>
                <a:latin typeface="Trebuchet MS"/>
                <a:cs typeface="Trebuchet MS"/>
              </a:rPr>
              <a:t>т</a:t>
            </a:r>
            <a:r>
              <a:rPr dirty="0" sz="800" spc="65" b="1">
                <a:solidFill>
                  <a:srgbClr val="2D5EAC"/>
                </a:solidFill>
                <a:latin typeface="Trebuchet MS"/>
                <a:cs typeface="Trebuchet MS"/>
              </a:rPr>
              <a:t>а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9157444" y="4312763"/>
            <a:ext cx="53403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500" spc="-45" b="1">
                <a:solidFill>
                  <a:srgbClr val="FFFFFF"/>
                </a:solidFill>
                <a:latin typeface="Trebuchet MS"/>
                <a:cs typeface="Trebuchet MS"/>
              </a:rPr>
              <a:t>й</a:t>
            </a:r>
            <a:r>
              <a:rPr dirty="0" sz="1500" spc="10" b="1">
                <a:solidFill>
                  <a:srgbClr val="FFFFFF"/>
                </a:solidFill>
                <a:latin typeface="Trebuchet MS"/>
                <a:cs typeface="Trebuchet MS"/>
              </a:rPr>
              <a:t>с</a:t>
            </a:r>
            <a:r>
              <a:rPr dirty="0" sz="1500" spc="-20" b="1">
                <a:solidFill>
                  <a:srgbClr val="FFFFFF"/>
                </a:solidFill>
                <a:latin typeface="Trebuchet MS"/>
                <a:cs typeface="Trebuchet MS"/>
              </a:rPr>
              <a:t>тво</a:t>
            </a:r>
            <a:endParaRPr sz="1500">
              <a:latin typeface="Trebuchet MS"/>
              <a:cs typeface="Trebuchet MS"/>
            </a:endParaRPr>
          </a:p>
        </p:txBody>
      </p:sp>
      <p:grpSp>
        <p:nvGrpSpPr>
          <p:cNvPr id="150" name="object 150"/>
          <p:cNvGrpSpPr/>
          <p:nvPr/>
        </p:nvGrpSpPr>
        <p:grpSpPr>
          <a:xfrm>
            <a:off x="7860514" y="8042851"/>
            <a:ext cx="1923414" cy="1768475"/>
            <a:chOff x="7860514" y="8042851"/>
            <a:chExt cx="1923414" cy="1768475"/>
          </a:xfrm>
        </p:grpSpPr>
        <p:pic>
          <p:nvPicPr>
            <p:cNvPr id="151" name="object 151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7860521" y="8443093"/>
              <a:ext cx="137045" cy="149859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8086838" y="8447593"/>
              <a:ext cx="486590" cy="145362"/>
            </a:xfrm>
            <a:prstGeom prst="rect">
              <a:avLst/>
            </a:prstGeom>
          </p:spPr>
        </p:pic>
        <p:sp>
          <p:nvSpPr>
            <p:cNvPr id="153" name="object 153"/>
            <p:cNvSpPr/>
            <p:nvPr/>
          </p:nvSpPr>
          <p:spPr>
            <a:xfrm>
              <a:off x="8036941" y="8447608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4FC5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8036941" y="8483587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2689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8036941" y="8519566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0863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8036941" y="8555545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5">
                  <a:moveTo>
                    <a:pt x="932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9321" y="35979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DAE4E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7" name="object 157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8965891" y="8053578"/>
              <a:ext cx="817113" cy="203527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7860517" y="8042851"/>
              <a:ext cx="851536" cy="224993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8926215" y="9333280"/>
              <a:ext cx="857178" cy="194157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7860522" y="9048933"/>
              <a:ext cx="504591" cy="146519"/>
            </a:xfrm>
            <a:prstGeom prst="rect">
              <a:avLst/>
            </a:prstGeom>
          </p:spPr>
        </p:pic>
        <p:pic>
          <p:nvPicPr>
            <p:cNvPr id="161" name="object 161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8664733" y="8450395"/>
              <a:ext cx="671187" cy="134937"/>
            </a:xfrm>
            <a:prstGeom prst="rect">
              <a:avLst/>
            </a:prstGeom>
          </p:spPr>
        </p:pic>
        <p:sp>
          <p:nvSpPr>
            <p:cNvPr id="162" name="object 162"/>
            <p:cNvSpPr/>
            <p:nvPr/>
          </p:nvSpPr>
          <p:spPr>
            <a:xfrm>
              <a:off x="9427305" y="8569256"/>
              <a:ext cx="356235" cy="27940"/>
            </a:xfrm>
            <a:custGeom>
              <a:avLst/>
              <a:gdLst/>
              <a:ahLst/>
              <a:cxnLst/>
              <a:rect l="l" t="t" r="r" b="b"/>
              <a:pathLst>
                <a:path w="356234" h="27940">
                  <a:moveTo>
                    <a:pt x="24168" y="0"/>
                  </a:moveTo>
                  <a:lnTo>
                    <a:pt x="7810" y="0"/>
                  </a:lnTo>
                  <a:lnTo>
                    <a:pt x="6337" y="190"/>
                  </a:lnTo>
                  <a:lnTo>
                    <a:pt x="0" y="20408"/>
                  </a:lnTo>
                  <a:lnTo>
                    <a:pt x="92" y="21170"/>
                  </a:lnTo>
                  <a:lnTo>
                    <a:pt x="7810" y="27698"/>
                  </a:lnTo>
                  <a:lnTo>
                    <a:pt x="22745" y="27698"/>
                  </a:lnTo>
                  <a:lnTo>
                    <a:pt x="29172" y="24942"/>
                  </a:lnTo>
                  <a:lnTo>
                    <a:pt x="8183" y="24930"/>
                  </a:lnTo>
                  <a:lnTo>
                    <a:pt x="7200" y="24828"/>
                  </a:lnTo>
                  <a:lnTo>
                    <a:pt x="2743" y="20408"/>
                  </a:lnTo>
                  <a:lnTo>
                    <a:pt x="2839" y="7048"/>
                  </a:lnTo>
                  <a:lnTo>
                    <a:pt x="8267" y="2768"/>
                  </a:lnTo>
                  <a:lnTo>
                    <a:pt x="29167" y="2768"/>
                  </a:lnTo>
                  <a:lnTo>
                    <a:pt x="26542" y="647"/>
                  </a:lnTo>
                  <a:lnTo>
                    <a:pt x="24168" y="0"/>
                  </a:lnTo>
                  <a:close/>
                </a:path>
                <a:path w="356234" h="27940">
                  <a:moveTo>
                    <a:pt x="30492" y="19888"/>
                  </a:moveTo>
                  <a:lnTo>
                    <a:pt x="27787" y="19888"/>
                  </a:lnTo>
                  <a:lnTo>
                    <a:pt x="27771" y="21170"/>
                  </a:lnTo>
                  <a:lnTo>
                    <a:pt x="27584" y="21996"/>
                  </a:lnTo>
                  <a:lnTo>
                    <a:pt x="8305" y="24942"/>
                  </a:lnTo>
                  <a:lnTo>
                    <a:pt x="29172" y="24942"/>
                  </a:lnTo>
                  <a:lnTo>
                    <a:pt x="29641" y="24244"/>
                  </a:lnTo>
                  <a:lnTo>
                    <a:pt x="30340" y="22301"/>
                  </a:lnTo>
                  <a:lnTo>
                    <a:pt x="30384" y="21996"/>
                  </a:lnTo>
                  <a:lnTo>
                    <a:pt x="30492" y="19888"/>
                  </a:lnTo>
                  <a:close/>
                </a:path>
                <a:path w="356234" h="27940">
                  <a:moveTo>
                    <a:pt x="29167" y="2768"/>
                  </a:moveTo>
                  <a:lnTo>
                    <a:pt x="8267" y="2768"/>
                  </a:lnTo>
                  <a:lnTo>
                    <a:pt x="9601" y="2781"/>
                  </a:lnTo>
                  <a:lnTo>
                    <a:pt x="22339" y="2781"/>
                  </a:lnTo>
                  <a:lnTo>
                    <a:pt x="23418" y="2882"/>
                  </a:lnTo>
                  <a:lnTo>
                    <a:pt x="27787" y="7823"/>
                  </a:lnTo>
                  <a:lnTo>
                    <a:pt x="30492" y="7823"/>
                  </a:lnTo>
                  <a:lnTo>
                    <a:pt x="30467" y="5118"/>
                  </a:lnTo>
                  <a:lnTo>
                    <a:pt x="29717" y="3213"/>
                  </a:lnTo>
                  <a:lnTo>
                    <a:pt x="29167" y="2768"/>
                  </a:lnTo>
                  <a:close/>
                </a:path>
                <a:path w="356234" h="27940">
                  <a:moveTo>
                    <a:pt x="77622" y="0"/>
                  </a:moveTo>
                  <a:lnTo>
                    <a:pt x="63068" y="0"/>
                  </a:lnTo>
                  <a:lnTo>
                    <a:pt x="61518" y="190"/>
                  </a:lnTo>
                  <a:lnTo>
                    <a:pt x="55257" y="20688"/>
                  </a:lnTo>
                  <a:lnTo>
                    <a:pt x="55359" y="21539"/>
                  </a:lnTo>
                  <a:lnTo>
                    <a:pt x="63144" y="27698"/>
                  </a:lnTo>
                  <a:lnTo>
                    <a:pt x="77749" y="27698"/>
                  </a:lnTo>
                  <a:lnTo>
                    <a:pt x="78955" y="27622"/>
                  </a:lnTo>
                  <a:lnTo>
                    <a:pt x="81038" y="27317"/>
                  </a:lnTo>
                  <a:lnTo>
                    <a:pt x="81927" y="27038"/>
                  </a:lnTo>
                  <a:lnTo>
                    <a:pt x="82651" y="26631"/>
                  </a:lnTo>
                  <a:lnTo>
                    <a:pt x="83400" y="26250"/>
                  </a:lnTo>
                  <a:lnTo>
                    <a:pt x="83985" y="25692"/>
                  </a:lnTo>
                  <a:lnTo>
                    <a:pt x="84473" y="24942"/>
                  </a:lnTo>
                  <a:lnTo>
                    <a:pt x="63601" y="24942"/>
                  </a:lnTo>
                  <a:lnTo>
                    <a:pt x="62522" y="24841"/>
                  </a:lnTo>
                  <a:lnTo>
                    <a:pt x="57915" y="19862"/>
                  </a:lnTo>
                  <a:lnTo>
                    <a:pt x="58038" y="7124"/>
                  </a:lnTo>
                  <a:lnTo>
                    <a:pt x="63639" y="2768"/>
                  </a:lnTo>
                  <a:lnTo>
                    <a:pt x="84188" y="2768"/>
                  </a:lnTo>
                  <a:lnTo>
                    <a:pt x="83781" y="2159"/>
                  </a:lnTo>
                  <a:lnTo>
                    <a:pt x="83146" y="1574"/>
                  </a:lnTo>
                  <a:lnTo>
                    <a:pt x="82397" y="1168"/>
                  </a:lnTo>
                  <a:lnTo>
                    <a:pt x="81648" y="723"/>
                  </a:lnTo>
                  <a:lnTo>
                    <a:pt x="80771" y="431"/>
                  </a:lnTo>
                  <a:lnTo>
                    <a:pt x="78765" y="88"/>
                  </a:lnTo>
                  <a:lnTo>
                    <a:pt x="77622" y="0"/>
                  </a:lnTo>
                  <a:close/>
                </a:path>
                <a:path w="356234" h="27940">
                  <a:moveTo>
                    <a:pt x="76314" y="24930"/>
                  </a:moveTo>
                  <a:lnTo>
                    <a:pt x="63601" y="24942"/>
                  </a:lnTo>
                  <a:lnTo>
                    <a:pt x="77685" y="24942"/>
                  </a:lnTo>
                  <a:lnTo>
                    <a:pt x="76314" y="24930"/>
                  </a:lnTo>
                  <a:close/>
                </a:path>
                <a:path w="356234" h="27940">
                  <a:moveTo>
                    <a:pt x="84188" y="2768"/>
                  </a:moveTo>
                  <a:lnTo>
                    <a:pt x="77609" y="2768"/>
                  </a:lnTo>
                  <a:lnTo>
                    <a:pt x="78701" y="2870"/>
                  </a:lnTo>
                  <a:lnTo>
                    <a:pt x="80454" y="3289"/>
                  </a:lnTo>
                  <a:lnTo>
                    <a:pt x="82972" y="20688"/>
                  </a:lnTo>
                  <a:lnTo>
                    <a:pt x="82588" y="22466"/>
                  </a:lnTo>
                  <a:lnTo>
                    <a:pt x="77685" y="24942"/>
                  </a:lnTo>
                  <a:lnTo>
                    <a:pt x="84473" y="24942"/>
                  </a:lnTo>
                  <a:lnTo>
                    <a:pt x="84912" y="24269"/>
                  </a:lnTo>
                  <a:lnTo>
                    <a:pt x="85242" y="23380"/>
                  </a:lnTo>
                  <a:lnTo>
                    <a:pt x="85604" y="21539"/>
                  </a:lnTo>
                  <a:lnTo>
                    <a:pt x="85712" y="20688"/>
                  </a:lnTo>
                  <a:lnTo>
                    <a:pt x="85648" y="6845"/>
                  </a:lnTo>
                  <a:lnTo>
                    <a:pt x="85140" y="4584"/>
                  </a:lnTo>
                  <a:lnTo>
                    <a:pt x="84764" y="3632"/>
                  </a:lnTo>
                  <a:lnTo>
                    <a:pt x="84188" y="2768"/>
                  </a:lnTo>
                  <a:close/>
                </a:path>
                <a:path w="356234" h="27940">
                  <a:moveTo>
                    <a:pt x="116408" y="330"/>
                  </a:moveTo>
                  <a:lnTo>
                    <a:pt x="110616" y="330"/>
                  </a:lnTo>
                  <a:lnTo>
                    <a:pt x="110616" y="27698"/>
                  </a:lnTo>
                  <a:lnTo>
                    <a:pt x="113322" y="27698"/>
                  </a:lnTo>
                  <a:lnTo>
                    <a:pt x="113322" y="2451"/>
                  </a:lnTo>
                  <a:lnTo>
                    <a:pt x="117612" y="2451"/>
                  </a:lnTo>
                  <a:lnTo>
                    <a:pt x="116408" y="330"/>
                  </a:lnTo>
                  <a:close/>
                </a:path>
                <a:path w="356234" h="27940">
                  <a:moveTo>
                    <a:pt x="117612" y="2451"/>
                  </a:moveTo>
                  <a:lnTo>
                    <a:pt x="114833" y="2451"/>
                  </a:lnTo>
                  <a:lnTo>
                    <a:pt x="128943" y="27698"/>
                  </a:lnTo>
                  <a:lnTo>
                    <a:pt x="130340" y="27698"/>
                  </a:lnTo>
                  <a:lnTo>
                    <a:pt x="132592" y="23672"/>
                  </a:lnTo>
                  <a:lnTo>
                    <a:pt x="129666" y="23672"/>
                  </a:lnTo>
                  <a:lnTo>
                    <a:pt x="117612" y="2451"/>
                  </a:lnTo>
                  <a:close/>
                </a:path>
                <a:path w="356234" h="27940">
                  <a:moveTo>
                    <a:pt x="148640" y="2451"/>
                  </a:moveTo>
                  <a:lnTo>
                    <a:pt x="145935" y="2451"/>
                  </a:lnTo>
                  <a:lnTo>
                    <a:pt x="145935" y="27698"/>
                  </a:lnTo>
                  <a:lnTo>
                    <a:pt x="148640" y="27698"/>
                  </a:lnTo>
                  <a:lnTo>
                    <a:pt x="148640" y="2451"/>
                  </a:lnTo>
                  <a:close/>
                </a:path>
                <a:path w="356234" h="27940">
                  <a:moveTo>
                    <a:pt x="148640" y="330"/>
                  </a:moveTo>
                  <a:lnTo>
                    <a:pt x="142849" y="330"/>
                  </a:lnTo>
                  <a:lnTo>
                    <a:pt x="129666" y="23672"/>
                  </a:lnTo>
                  <a:lnTo>
                    <a:pt x="132592" y="23672"/>
                  </a:lnTo>
                  <a:lnTo>
                    <a:pt x="144462" y="2451"/>
                  </a:lnTo>
                  <a:lnTo>
                    <a:pt x="148640" y="2451"/>
                  </a:lnTo>
                  <a:lnTo>
                    <a:pt x="148640" y="330"/>
                  </a:lnTo>
                  <a:close/>
                </a:path>
                <a:path w="356234" h="27940">
                  <a:moveTo>
                    <a:pt x="193713" y="317"/>
                  </a:moveTo>
                  <a:lnTo>
                    <a:pt x="191554" y="330"/>
                  </a:lnTo>
                  <a:lnTo>
                    <a:pt x="173939" y="330"/>
                  </a:lnTo>
                  <a:lnTo>
                    <a:pt x="173939" y="27698"/>
                  </a:lnTo>
                  <a:lnTo>
                    <a:pt x="176656" y="27698"/>
                  </a:lnTo>
                  <a:lnTo>
                    <a:pt x="176656" y="16370"/>
                  </a:lnTo>
                  <a:lnTo>
                    <a:pt x="193398" y="16370"/>
                  </a:lnTo>
                  <a:lnTo>
                    <a:pt x="199839" y="13627"/>
                  </a:lnTo>
                  <a:lnTo>
                    <a:pt x="176656" y="13627"/>
                  </a:lnTo>
                  <a:lnTo>
                    <a:pt x="176656" y="3086"/>
                  </a:lnTo>
                  <a:lnTo>
                    <a:pt x="199415" y="3073"/>
                  </a:lnTo>
                  <a:lnTo>
                    <a:pt x="199174" y="2603"/>
                  </a:lnTo>
                  <a:lnTo>
                    <a:pt x="198183" y="1701"/>
                  </a:lnTo>
                  <a:lnTo>
                    <a:pt x="195478" y="596"/>
                  </a:lnTo>
                  <a:lnTo>
                    <a:pt x="193713" y="317"/>
                  </a:lnTo>
                  <a:close/>
                </a:path>
                <a:path w="356234" h="27940">
                  <a:moveTo>
                    <a:pt x="193398" y="16370"/>
                  </a:moveTo>
                  <a:lnTo>
                    <a:pt x="176656" y="16370"/>
                  </a:lnTo>
                  <a:lnTo>
                    <a:pt x="193243" y="16383"/>
                  </a:lnTo>
                  <a:lnTo>
                    <a:pt x="193398" y="16370"/>
                  </a:lnTo>
                  <a:close/>
                </a:path>
                <a:path w="356234" h="27940">
                  <a:moveTo>
                    <a:pt x="199415" y="3073"/>
                  </a:moveTo>
                  <a:lnTo>
                    <a:pt x="193789" y="3073"/>
                  </a:lnTo>
                  <a:lnTo>
                    <a:pt x="194906" y="3238"/>
                  </a:lnTo>
                  <a:lnTo>
                    <a:pt x="196557" y="3911"/>
                  </a:lnTo>
                  <a:lnTo>
                    <a:pt x="197154" y="4483"/>
                  </a:lnTo>
                  <a:lnTo>
                    <a:pt x="197878" y="6057"/>
                  </a:lnTo>
                  <a:lnTo>
                    <a:pt x="197954" y="10401"/>
                  </a:lnTo>
                  <a:lnTo>
                    <a:pt x="197535" y="11734"/>
                  </a:lnTo>
                  <a:lnTo>
                    <a:pt x="193624" y="13627"/>
                  </a:lnTo>
                  <a:lnTo>
                    <a:pt x="199839" y="13627"/>
                  </a:lnTo>
                  <a:lnTo>
                    <a:pt x="200596" y="11544"/>
                  </a:lnTo>
                  <a:lnTo>
                    <a:pt x="200746" y="10401"/>
                  </a:lnTo>
                  <a:lnTo>
                    <a:pt x="200761" y="6718"/>
                  </a:lnTo>
                  <a:lnTo>
                    <a:pt x="200444" y="5080"/>
                  </a:lnTo>
                  <a:lnTo>
                    <a:pt x="199415" y="3073"/>
                  </a:lnTo>
                  <a:close/>
                </a:path>
                <a:path w="356234" h="27940">
                  <a:moveTo>
                    <a:pt x="237451" y="330"/>
                  </a:moveTo>
                  <a:lnTo>
                    <a:pt x="233311" y="330"/>
                  </a:lnTo>
                  <a:lnTo>
                    <a:pt x="219760" y="27698"/>
                  </a:lnTo>
                  <a:lnTo>
                    <a:pt x="222770" y="27698"/>
                  </a:lnTo>
                  <a:lnTo>
                    <a:pt x="226123" y="20840"/>
                  </a:lnTo>
                  <a:lnTo>
                    <a:pt x="247616" y="20840"/>
                  </a:lnTo>
                  <a:lnTo>
                    <a:pt x="246244" y="18072"/>
                  </a:lnTo>
                  <a:lnTo>
                    <a:pt x="227596" y="18072"/>
                  </a:lnTo>
                  <a:lnTo>
                    <a:pt x="235356" y="2298"/>
                  </a:lnTo>
                  <a:lnTo>
                    <a:pt x="238427" y="2298"/>
                  </a:lnTo>
                  <a:lnTo>
                    <a:pt x="237451" y="330"/>
                  </a:lnTo>
                  <a:close/>
                </a:path>
                <a:path w="356234" h="27940">
                  <a:moveTo>
                    <a:pt x="247616" y="20840"/>
                  </a:moveTo>
                  <a:lnTo>
                    <a:pt x="244487" y="20840"/>
                  </a:lnTo>
                  <a:lnTo>
                    <a:pt x="247853" y="27698"/>
                  </a:lnTo>
                  <a:lnTo>
                    <a:pt x="251015" y="27698"/>
                  </a:lnTo>
                  <a:lnTo>
                    <a:pt x="247616" y="20840"/>
                  </a:lnTo>
                  <a:close/>
                </a:path>
                <a:path w="356234" h="27940">
                  <a:moveTo>
                    <a:pt x="238427" y="2298"/>
                  </a:moveTo>
                  <a:lnTo>
                    <a:pt x="235356" y="2298"/>
                  </a:lnTo>
                  <a:lnTo>
                    <a:pt x="243103" y="18072"/>
                  </a:lnTo>
                  <a:lnTo>
                    <a:pt x="246244" y="18072"/>
                  </a:lnTo>
                  <a:lnTo>
                    <a:pt x="238427" y="2298"/>
                  </a:lnTo>
                  <a:close/>
                </a:path>
                <a:path w="356234" h="27940">
                  <a:moveTo>
                    <a:pt x="280263" y="330"/>
                  </a:moveTo>
                  <a:lnTo>
                    <a:pt x="274243" y="330"/>
                  </a:lnTo>
                  <a:lnTo>
                    <a:pt x="274243" y="27698"/>
                  </a:lnTo>
                  <a:lnTo>
                    <a:pt x="276948" y="27698"/>
                  </a:lnTo>
                  <a:lnTo>
                    <a:pt x="276948" y="2451"/>
                  </a:lnTo>
                  <a:lnTo>
                    <a:pt x="282002" y="2451"/>
                  </a:lnTo>
                  <a:lnTo>
                    <a:pt x="280263" y="330"/>
                  </a:lnTo>
                  <a:close/>
                </a:path>
                <a:path w="356234" h="27940">
                  <a:moveTo>
                    <a:pt x="282002" y="2451"/>
                  </a:moveTo>
                  <a:lnTo>
                    <a:pt x="278447" y="2451"/>
                  </a:lnTo>
                  <a:lnTo>
                    <a:pt x="299161" y="27698"/>
                  </a:lnTo>
                  <a:lnTo>
                    <a:pt x="303085" y="27698"/>
                  </a:lnTo>
                  <a:lnTo>
                    <a:pt x="303085" y="24853"/>
                  </a:lnTo>
                  <a:lnTo>
                    <a:pt x="300367" y="24853"/>
                  </a:lnTo>
                  <a:lnTo>
                    <a:pt x="282002" y="2451"/>
                  </a:lnTo>
                  <a:close/>
                </a:path>
                <a:path w="356234" h="27940">
                  <a:moveTo>
                    <a:pt x="303085" y="330"/>
                  </a:moveTo>
                  <a:lnTo>
                    <a:pt x="300367" y="330"/>
                  </a:lnTo>
                  <a:lnTo>
                    <a:pt x="300367" y="24853"/>
                  </a:lnTo>
                  <a:lnTo>
                    <a:pt x="303085" y="24853"/>
                  </a:lnTo>
                  <a:lnTo>
                    <a:pt x="303085" y="330"/>
                  </a:lnTo>
                  <a:close/>
                </a:path>
                <a:path w="356234" h="27940">
                  <a:moveTo>
                    <a:pt x="329463" y="330"/>
                  </a:moveTo>
                  <a:lnTo>
                    <a:pt x="325881" y="330"/>
                  </a:lnTo>
                  <a:lnTo>
                    <a:pt x="339636" y="14605"/>
                  </a:lnTo>
                  <a:lnTo>
                    <a:pt x="339636" y="27698"/>
                  </a:lnTo>
                  <a:lnTo>
                    <a:pt x="342353" y="27698"/>
                  </a:lnTo>
                  <a:lnTo>
                    <a:pt x="342390" y="14605"/>
                  </a:lnTo>
                  <a:lnTo>
                    <a:pt x="344512" y="12395"/>
                  </a:lnTo>
                  <a:lnTo>
                    <a:pt x="340994" y="12395"/>
                  </a:lnTo>
                  <a:lnTo>
                    <a:pt x="329463" y="330"/>
                  </a:lnTo>
                  <a:close/>
                </a:path>
                <a:path w="356234" h="27940">
                  <a:moveTo>
                    <a:pt x="356095" y="330"/>
                  </a:moveTo>
                  <a:lnTo>
                    <a:pt x="352513" y="330"/>
                  </a:lnTo>
                  <a:lnTo>
                    <a:pt x="340994" y="12395"/>
                  </a:lnTo>
                  <a:lnTo>
                    <a:pt x="344512" y="12395"/>
                  </a:lnTo>
                  <a:lnTo>
                    <a:pt x="356095" y="330"/>
                  </a:lnTo>
                  <a:close/>
                </a:path>
              </a:pathLst>
            </a:custGeom>
            <a:solidFill>
              <a:srgbClr val="03469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3" name="object 163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9427638" y="8438767"/>
              <a:ext cx="354168" cy="103497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8750297" y="8796412"/>
              <a:ext cx="275590" cy="88900"/>
            </a:xfrm>
            <a:custGeom>
              <a:avLst/>
              <a:gdLst/>
              <a:ahLst/>
              <a:cxnLst/>
              <a:rect l="l" t="t" r="r" b="b"/>
              <a:pathLst>
                <a:path w="275590" h="88900">
                  <a:moveTo>
                    <a:pt x="130263" y="57607"/>
                  </a:moveTo>
                  <a:lnTo>
                    <a:pt x="121843" y="57607"/>
                  </a:lnTo>
                  <a:lnTo>
                    <a:pt x="121843" y="87744"/>
                  </a:lnTo>
                  <a:lnTo>
                    <a:pt x="130263" y="87744"/>
                  </a:lnTo>
                  <a:lnTo>
                    <a:pt x="130263" y="57607"/>
                  </a:lnTo>
                  <a:close/>
                </a:path>
                <a:path w="275590" h="88900">
                  <a:moveTo>
                    <a:pt x="140766" y="50825"/>
                  </a:moveTo>
                  <a:lnTo>
                    <a:pt x="111493" y="50825"/>
                  </a:lnTo>
                  <a:lnTo>
                    <a:pt x="111493" y="57607"/>
                  </a:lnTo>
                  <a:lnTo>
                    <a:pt x="140766" y="57607"/>
                  </a:lnTo>
                  <a:lnTo>
                    <a:pt x="140766" y="50825"/>
                  </a:lnTo>
                  <a:close/>
                </a:path>
                <a:path w="275590" h="88900">
                  <a:moveTo>
                    <a:pt x="274167" y="635"/>
                  </a:moveTo>
                  <a:lnTo>
                    <a:pt x="253009" y="635"/>
                  </a:lnTo>
                  <a:lnTo>
                    <a:pt x="253009" y="37503"/>
                  </a:lnTo>
                  <a:lnTo>
                    <a:pt x="275081" y="37503"/>
                  </a:lnTo>
                  <a:lnTo>
                    <a:pt x="275081" y="30784"/>
                  </a:lnTo>
                  <a:lnTo>
                    <a:pt x="261251" y="30784"/>
                  </a:lnTo>
                  <a:lnTo>
                    <a:pt x="261251" y="22339"/>
                  </a:lnTo>
                  <a:lnTo>
                    <a:pt x="273265" y="22339"/>
                  </a:lnTo>
                  <a:lnTo>
                    <a:pt x="273265" y="15570"/>
                  </a:lnTo>
                  <a:lnTo>
                    <a:pt x="261251" y="15570"/>
                  </a:lnTo>
                  <a:lnTo>
                    <a:pt x="261251" y="7416"/>
                  </a:lnTo>
                  <a:lnTo>
                    <a:pt x="274167" y="7416"/>
                  </a:lnTo>
                  <a:lnTo>
                    <a:pt x="274167" y="635"/>
                  </a:lnTo>
                  <a:close/>
                </a:path>
                <a:path w="275590" h="88900">
                  <a:moveTo>
                    <a:pt x="98437" y="50241"/>
                  </a:moveTo>
                  <a:lnTo>
                    <a:pt x="87629" y="50241"/>
                  </a:lnTo>
                  <a:lnTo>
                    <a:pt x="83134" y="52031"/>
                  </a:lnTo>
                  <a:lnTo>
                    <a:pt x="79832" y="55626"/>
                  </a:lnTo>
                  <a:lnTo>
                    <a:pt x="76390" y="59220"/>
                  </a:lnTo>
                  <a:lnTo>
                    <a:pt x="74739" y="63919"/>
                  </a:lnTo>
                  <a:lnTo>
                    <a:pt x="74739" y="75272"/>
                  </a:lnTo>
                  <a:lnTo>
                    <a:pt x="76390" y="79768"/>
                  </a:lnTo>
                  <a:lnTo>
                    <a:pt x="82981" y="86664"/>
                  </a:lnTo>
                  <a:lnTo>
                    <a:pt x="87350" y="88379"/>
                  </a:lnTo>
                  <a:lnTo>
                    <a:pt x="97993" y="88379"/>
                  </a:lnTo>
                  <a:lnTo>
                    <a:pt x="102336" y="86575"/>
                  </a:lnTo>
                  <a:lnTo>
                    <a:pt x="105790" y="83032"/>
                  </a:lnTo>
                  <a:lnTo>
                    <a:pt x="107507" y="81203"/>
                  </a:lnTo>
                  <a:lnTo>
                    <a:pt x="90042" y="81203"/>
                  </a:lnTo>
                  <a:lnTo>
                    <a:pt x="87795" y="80124"/>
                  </a:lnTo>
                  <a:lnTo>
                    <a:pt x="85991" y="78003"/>
                  </a:lnTo>
                  <a:lnTo>
                    <a:pt x="84340" y="75907"/>
                  </a:lnTo>
                  <a:lnTo>
                    <a:pt x="83490" y="73164"/>
                  </a:lnTo>
                  <a:lnTo>
                    <a:pt x="83454" y="65671"/>
                  </a:lnTo>
                  <a:lnTo>
                    <a:pt x="84340" y="62852"/>
                  </a:lnTo>
                  <a:lnTo>
                    <a:pt x="86064" y="60566"/>
                  </a:lnTo>
                  <a:lnTo>
                    <a:pt x="87795" y="58458"/>
                  </a:lnTo>
                  <a:lnTo>
                    <a:pt x="90042" y="57378"/>
                  </a:lnTo>
                  <a:lnTo>
                    <a:pt x="107834" y="57378"/>
                  </a:lnTo>
                  <a:lnTo>
                    <a:pt x="102641" y="51955"/>
                  </a:lnTo>
                  <a:lnTo>
                    <a:pt x="98437" y="50241"/>
                  </a:lnTo>
                  <a:close/>
                </a:path>
                <a:path w="275590" h="88900">
                  <a:moveTo>
                    <a:pt x="107834" y="57378"/>
                  </a:moveTo>
                  <a:lnTo>
                    <a:pt x="95732" y="57378"/>
                  </a:lnTo>
                  <a:lnTo>
                    <a:pt x="97993" y="58458"/>
                  </a:lnTo>
                  <a:lnTo>
                    <a:pt x="99724" y="60655"/>
                  </a:lnTo>
                  <a:lnTo>
                    <a:pt x="101295" y="62725"/>
                  </a:lnTo>
                  <a:lnTo>
                    <a:pt x="102044" y="65671"/>
                  </a:lnTo>
                  <a:lnTo>
                    <a:pt x="102044" y="73164"/>
                  </a:lnTo>
                  <a:lnTo>
                    <a:pt x="101295" y="76034"/>
                  </a:lnTo>
                  <a:lnTo>
                    <a:pt x="99656" y="78105"/>
                  </a:lnTo>
                  <a:lnTo>
                    <a:pt x="97840" y="80162"/>
                  </a:lnTo>
                  <a:lnTo>
                    <a:pt x="95592" y="81203"/>
                  </a:lnTo>
                  <a:lnTo>
                    <a:pt x="107507" y="81203"/>
                  </a:lnTo>
                  <a:lnTo>
                    <a:pt x="109105" y="79502"/>
                  </a:lnTo>
                  <a:lnTo>
                    <a:pt x="110896" y="74828"/>
                  </a:lnTo>
                  <a:lnTo>
                    <a:pt x="110896" y="63398"/>
                  </a:lnTo>
                  <a:lnTo>
                    <a:pt x="109245" y="58851"/>
                  </a:lnTo>
                  <a:lnTo>
                    <a:pt x="107834" y="57378"/>
                  </a:lnTo>
                  <a:close/>
                </a:path>
                <a:path w="275590" h="88900">
                  <a:moveTo>
                    <a:pt x="59740" y="50825"/>
                  </a:moveTo>
                  <a:lnTo>
                    <a:pt x="51473" y="50825"/>
                  </a:lnTo>
                  <a:lnTo>
                    <a:pt x="51473" y="87744"/>
                  </a:lnTo>
                  <a:lnTo>
                    <a:pt x="73393" y="87744"/>
                  </a:lnTo>
                  <a:lnTo>
                    <a:pt x="73393" y="80975"/>
                  </a:lnTo>
                  <a:lnTo>
                    <a:pt x="59740" y="80975"/>
                  </a:lnTo>
                  <a:lnTo>
                    <a:pt x="59740" y="50825"/>
                  </a:lnTo>
                  <a:close/>
                </a:path>
                <a:path w="275590" h="88900">
                  <a:moveTo>
                    <a:pt x="43078" y="50825"/>
                  </a:moveTo>
                  <a:lnTo>
                    <a:pt x="34670" y="50825"/>
                  </a:lnTo>
                  <a:lnTo>
                    <a:pt x="34670" y="87744"/>
                  </a:lnTo>
                  <a:lnTo>
                    <a:pt x="43078" y="87744"/>
                  </a:lnTo>
                  <a:lnTo>
                    <a:pt x="43078" y="50825"/>
                  </a:lnTo>
                  <a:close/>
                </a:path>
                <a:path w="275590" h="88900">
                  <a:moveTo>
                    <a:pt x="24612" y="50825"/>
                  </a:moveTo>
                  <a:lnTo>
                    <a:pt x="2400" y="50825"/>
                  </a:lnTo>
                  <a:lnTo>
                    <a:pt x="2400" y="87744"/>
                  </a:lnTo>
                  <a:lnTo>
                    <a:pt x="10655" y="87744"/>
                  </a:lnTo>
                  <a:lnTo>
                    <a:pt x="10655" y="75006"/>
                  </a:lnTo>
                  <a:lnTo>
                    <a:pt x="19062" y="75006"/>
                  </a:lnTo>
                  <a:lnTo>
                    <a:pt x="22656" y="73875"/>
                  </a:lnTo>
                  <a:lnTo>
                    <a:pt x="25361" y="71602"/>
                  </a:lnTo>
                  <a:lnTo>
                    <a:pt x="27914" y="69316"/>
                  </a:lnTo>
                  <a:lnTo>
                    <a:pt x="28181" y="68719"/>
                  </a:lnTo>
                  <a:lnTo>
                    <a:pt x="10655" y="68719"/>
                  </a:lnTo>
                  <a:lnTo>
                    <a:pt x="10655" y="57251"/>
                  </a:lnTo>
                  <a:lnTo>
                    <a:pt x="29260" y="57251"/>
                  </a:lnTo>
                  <a:lnTo>
                    <a:pt x="29260" y="54787"/>
                  </a:lnTo>
                  <a:lnTo>
                    <a:pt x="24612" y="50825"/>
                  </a:lnTo>
                  <a:close/>
                </a:path>
                <a:path w="275590" h="88900">
                  <a:moveTo>
                    <a:pt x="29260" y="57251"/>
                  </a:moveTo>
                  <a:lnTo>
                    <a:pt x="18300" y="57251"/>
                  </a:lnTo>
                  <a:lnTo>
                    <a:pt x="20561" y="59131"/>
                  </a:lnTo>
                  <a:lnTo>
                    <a:pt x="20561" y="66789"/>
                  </a:lnTo>
                  <a:lnTo>
                    <a:pt x="18300" y="68719"/>
                  </a:lnTo>
                  <a:lnTo>
                    <a:pt x="28181" y="68719"/>
                  </a:lnTo>
                  <a:lnTo>
                    <a:pt x="29260" y="66306"/>
                  </a:lnTo>
                  <a:lnTo>
                    <a:pt x="29260" y="57251"/>
                  </a:lnTo>
                  <a:close/>
                </a:path>
                <a:path w="275590" h="88900">
                  <a:moveTo>
                    <a:pt x="222846" y="635"/>
                  </a:moveTo>
                  <a:lnTo>
                    <a:pt x="213842" y="635"/>
                  </a:lnTo>
                  <a:lnTo>
                    <a:pt x="226440" y="37503"/>
                  </a:lnTo>
                  <a:lnTo>
                    <a:pt x="235902" y="37503"/>
                  </a:lnTo>
                  <a:lnTo>
                    <a:pt x="238478" y="29972"/>
                  </a:lnTo>
                  <a:lnTo>
                    <a:pt x="231254" y="29972"/>
                  </a:lnTo>
                  <a:lnTo>
                    <a:pt x="230949" y="27686"/>
                  </a:lnTo>
                  <a:lnTo>
                    <a:pt x="230474" y="26187"/>
                  </a:lnTo>
                  <a:lnTo>
                    <a:pt x="222846" y="635"/>
                  </a:lnTo>
                  <a:close/>
                </a:path>
                <a:path w="275590" h="88900">
                  <a:moveTo>
                    <a:pt x="248513" y="635"/>
                  </a:moveTo>
                  <a:lnTo>
                    <a:pt x="239814" y="635"/>
                  </a:lnTo>
                  <a:lnTo>
                    <a:pt x="232120" y="26289"/>
                  </a:lnTo>
                  <a:lnTo>
                    <a:pt x="231559" y="28803"/>
                  </a:lnTo>
                  <a:lnTo>
                    <a:pt x="231406" y="29972"/>
                  </a:lnTo>
                  <a:lnTo>
                    <a:pt x="238478" y="29972"/>
                  </a:lnTo>
                  <a:lnTo>
                    <a:pt x="248513" y="635"/>
                  </a:lnTo>
                  <a:close/>
                </a:path>
                <a:path w="275590" h="88900">
                  <a:moveTo>
                    <a:pt x="209499" y="635"/>
                  </a:moveTo>
                  <a:lnTo>
                    <a:pt x="201091" y="635"/>
                  </a:lnTo>
                  <a:lnTo>
                    <a:pt x="201091" y="37515"/>
                  </a:lnTo>
                  <a:lnTo>
                    <a:pt x="209499" y="37515"/>
                  </a:lnTo>
                  <a:lnTo>
                    <a:pt x="209499" y="635"/>
                  </a:lnTo>
                  <a:close/>
                </a:path>
                <a:path w="275590" h="88900">
                  <a:moveTo>
                    <a:pt x="185635" y="7416"/>
                  </a:moveTo>
                  <a:lnTo>
                    <a:pt x="177368" y="7416"/>
                  </a:lnTo>
                  <a:lnTo>
                    <a:pt x="177368" y="37503"/>
                  </a:lnTo>
                  <a:lnTo>
                    <a:pt x="185635" y="37503"/>
                  </a:lnTo>
                  <a:lnTo>
                    <a:pt x="185635" y="7416"/>
                  </a:lnTo>
                  <a:close/>
                </a:path>
                <a:path w="275590" h="88900">
                  <a:moveTo>
                    <a:pt x="196151" y="635"/>
                  </a:moveTo>
                  <a:lnTo>
                    <a:pt x="166865" y="635"/>
                  </a:lnTo>
                  <a:lnTo>
                    <a:pt x="166865" y="7416"/>
                  </a:lnTo>
                  <a:lnTo>
                    <a:pt x="196151" y="7416"/>
                  </a:lnTo>
                  <a:lnTo>
                    <a:pt x="196151" y="635"/>
                  </a:lnTo>
                  <a:close/>
                </a:path>
                <a:path w="275590" h="88900">
                  <a:moveTo>
                    <a:pt x="161937" y="635"/>
                  </a:moveTo>
                  <a:lnTo>
                    <a:pt x="153517" y="635"/>
                  </a:lnTo>
                  <a:lnTo>
                    <a:pt x="153517" y="37515"/>
                  </a:lnTo>
                  <a:lnTo>
                    <a:pt x="161937" y="37515"/>
                  </a:lnTo>
                  <a:lnTo>
                    <a:pt x="161937" y="635"/>
                  </a:lnTo>
                  <a:close/>
                </a:path>
                <a:path w="275590" h="88900">
                  <a:moveTo>
                    <a:pt x="120954" y="635"/>
                  </a:moveTo>
                  <a:lnTo>
                    <a:pt x="111937" y="635"/>
                  </a:lnTo>
                  <a:lnTo>
                    <a:pt x="111937" y="37503"/>
                  </a:lnTo>
                  <a:lnTo>
                    <a:pt x="119748" y="37503"/>
                  </a:lnTo>
                  <a:lnTo>
                    <a:pt x="119675" y="11938"/>
                  </a:lnTo>
                  <a:lnTo>
                    <a:pt x="119595" y="11264"/>
                  </a:lnTo>
                  <a:lnTo>
                    <a:pt x="127852" y="11264"/>
                  </a:lnTo>
                  <a:lnTo>
                    <a:pt x="120954" y="635"/>
                  </a:lnTo>
                  <a:close/>
                </a:path>
                <a:path w="275590" h="88900">
                  <a:moveTo>
                    <a:pt x="127852" y="11264"/>
                  </a:moveTo>
                  <a:lnTo>
                    <a:pt x="119748" y="11264"/>
                  </a:lnTo>
                  <a:lnTo>
                    <a:pt x="120053" y="11938"/>
                  </a:lnTo>
                  <a:lnTo>
                    <a:pt x="120649" y="12966"/>
                  </a:lnTo>
                  <a:lnTo>
                    <a:pt x="121551" y="14312"/>
                  </a:lnTo>
                  <a:lnTo>
                    <a:pt x="136715" y="37503"/>
                  </a:lnTo>
                  <a:lnTo>
                    <a:pt x="145110" y="37503"/>
                  </a:lnTo>
                  <a:lnTo>
                    <a:pt x="145110" y="26073"/>
                  </a:lnTo>
                  <a:lnTo>
                    <a:pt x="137464" y="26073"/>
                  </a:lnTo>
                  <a:lnTo>
                    <a:pt x="136258" y="24091"/>
                  </a:lnTo>
                  <a:lnTo>
                    <a:pt x="135508" y="23063"/>
                  </a:lnTo>
                  <a:lnTo>
                    <a:pt x="127852" y="11264"/>
                  </a:lnTo>
                  <a:close/>
                </a:path>
                <a:path w="275590" h="88900">
                  <a:moveTo>
                    <a:pt x="145110" y="635"/>
                  </a:moveTo>
                  <a:lnTo>
                    <a:pt x="137312" y="635"/>
                  </a:lnTo>
                  <a:lnTo>
                    <a:pt x="137312" y="25209"/>
                  </a:lnTo>
                  <a:lnTo>
                    <a:pt x="137464" y="26073"/>
                  </a:lnTo>
                  <a:lnTo>
                    <a:pt x="145110" y="26073"/>
                  </a:lnTo>
                  <a:lnTo>
                    <a:pt x="145110" y="635"/>
                  </a:lnTo>
                  <a:close/>
                </a:path>
                <a:path w="275590" h="88900">
                  <a:moveTo>
                    <a:pt x="96646" y="0"/>
                  </a:moveTo>
                  <a:lnTo>
                    <a:pt x="86588" y="0"/>
                  </a:lnTo>
                  <a:lnTo>
                    <a:pt x="81495" y="1841"/>
                  </a:lnTo>
                  <a:lnTo>
                    <a:pt x="77889" y="5473"/>
                  </a:lnTo>
                  <a:lnTo>
                    <a:pt x="74129" y="9144"/>
                  </a:lnTo>
                  <a:lnTo>
                    <a:pt x="72186" y="13855"/>
                  </a:lnTo>
                  <a:lnTo>
                    <a:pt x="72186" y="25387"/>
                  </a:lnTo>
                  <a:lnTo>
                    <a:pt x="73977" y="29933"/>
                  </a:lnTo>
                  <a:lnTo>
                    <a:pt x="77279" y="33248"/>
                  </a:lnTo>
                  <a:lnTo>
                    <a:pt x="80733" y="36525"/>
                  </a:lnTo>
                  <a:lnTo>
                    <a:pt x="85382" y="38138"/>
                  </a:lnTo>
                  <a:lnTo>
                    <a:pt x="96786" y="38138"/>
                  </a:lnTo>
                  <a:lnTo>
                    <a:pt x="101130" y="37109"/>
                  </a:lnTo>
                  <a:lnTo>
                    <a:pt x="104749" y="35052"/>
                  </a:lnTo>
                  <a:lnTo>
                    <a:pt x="104749" y="31178"/>
                  </a:lnTo>
                  <a:lnTo>
                    <a:pt x="88391" y="31178"/>
                  </a:lnTo>
                  <a:lnTo>
                    <a:pt x="85839" y="30149"/>
                  </a:lnTo>
                  <a:lnTo>
                    <a:pt x="83883" y="28092"/>
                  </a:lnTo>
                  <a:lnTo>
                    <a:pt x="81927" y="25984"/>
                  </a:lnTo>
                  <a:lnTo>
                    <a:pt x="80887" y="23101"/>
                  </a:lnTo>
                  <a:lnTo>
                    <a:pt x="80873" y="15532"/>
                  </a:lnTo>
                  <a:lnTo>
                    <a:pt x="82080" y="12560"/>
                  </a:lnTo>
                  <a:lnTo>
                    <a:pt x="84188" y="10312"/>
                  </a:lnTo>
                  <a:lnTo>
                    <a:pt x="86436" y="8089"/>
                  </a:lnTo>
                  <a:lnTo>
                    <a:pt x="89141" y="6959"/>
                  </a:lnTo>
                  <a:lnTo>
                    <a:pt x="103085" y="6959"/>
                  </a:lnTo>
                  <a:lnTo>
                    <a:pt x="103085" y="1612"/>
                  </a:lnTo>
                  <a:lnTo>
                    <a:pt x="100088" y="546"/>
                  </a:lnTo>
                  <a:lnTo>
                    <a:pt x="96646" y="0"/>
                  </a:lnTo>
                  <a:close/>
                </a:path>
                <a:path w="275590" h="88900">
                  <a:moveTo>
                    <a:pt x="104749" y="16510"/>
                  </a:moveTo>
                  <a:lnTo>
                    <a:pt x="89141" y="16510"/>
                  </a:lnTo>
                  <a:lnTo>
                    <a:pt x="89141" y="23101"/>
                  </a:lnTo>
                  <a:lnTo>
                    <a:pt x="96494" y="23101"/>
                  </a:lnTo>
                  <a:lnTo>
                    <a:pt x="96494" y="30327"/>
                  </a:lnTo>
                  <a:lnTo>
                    <a:pt x="95288" y="30911"/>
                  </a:lnTo>
                  <a:lnTo>
                    <a:pt x="93789" y="31178"/>
                  </a:lnTo>
                  <a:lnTo>
                    <a:pt x="104749" y="31178"/>
                  </a:lnTo>
                  <a:lnTo>
                    <a:pt x="104749" y="16510"/>
                  </a:lnTo>
                  <a:close/>
                </a:path>
                <a:path w="275590" h="88900">
                  <a:moveTo>
                    <a:pt x="103085" y="6959"/>
                  </a:moveTo>
                  <a:lnTo>
                    <a:pt x="96786" y="6959"/>
                  </a:lnTo>
                  <a:lnTo>
                    <a:pt x="100253" y="7759"/>
                  </a:lnTo>
                  <a:lnTo>
                    <a:pt x="103085" y="9423"/>
                  </a:lnTo>
                  <a:lnTo>
                    <a:pt x="103085" y="6959"/>
                  </a:lnTo>
                  <a:close/>
                </a:path>
                <a:path w="275590" h="88900">
                  <a:moveTo>
                    <a:pt x="55968" y="0"/>
                  </a:moveTo>
                  <a:lnTo>
                    <a:pt x="45173" y="0"/>
                  </a:lnTo>
                  <a:lnTo>
                    <a:pt x="40665" y="1790"/>
                  </a:lnTo>
                  <a:lnTo>
                    <a:pt x="37376" y="5384"/>
                  </a:lnTo>
                  <a:lnTo>
                    <a:pt x="33921" y="9017"/>
                  </a:lnTo>
                  <a:lnTo>
                    <a:pt x="32257" y="13728"/>
                  </a:lnTo>
                  <a:lnTo>
                    <a:pt x="32257" y="25069"/>
                  </a:lnTo>
                  <a:lnTo>
                    <a:pt x="33921" y="29578"/>
                  </a:lnTo>
                  <a:lnTo>
                    <a:pt x="40525" y="36436"/>
                  </a:lnTo>
                  <a:lnTo>
                    <a:pt x="44869" y="38138"/>
                  </a:lnTo>
                  <a:lnTo>
                    <a:pt x="55524" y="38138"/>
                  </a:lnTo>
                  <a:lnTo>
                    <a:pt x="60032" y="36385"/>
                  </a:lnTo>
                  <a:lnTo>
                    <a:pt x="63334" y="32829"/>
                  </a:lnTo>
                  <a:lnTo>
                    <a:pt x="65147" y="30949"/>
                  </a:lnTo>
                  <a:lnTo>
                    <a:pt x="47574" y="30949"/>
                  </a:lnTo>
                  <a:lnTo>
                    <a:pt x="45326" y="29933"/>
                  </a:lnTo>
                  <a:lnTo>
                    <a:pt x="43510" y="27774"/>
                  </a:lnTo>
                  <a:lnTo>
                    <a:pt x="41859" y="25666"/>
                  </a:lnTo>
                  <a:lnTo>
                    <a:pt x="41020" y="22910"/>
                  </a:lnTo>
                  <a:lnTo>
                    <a:pt x="41001" y="15430"/>
                  </a:lnTo>
                  <a:lnTo>
                    <a:pt x="41859" y="12611"/>
                  </a:lnTo>
                  <a:lnTo>
                    <a:pt x="43596" y="10312"/>
                  </a:lnTo>
                  <a:lnTo>
                    <a:pt x="45326" y="8267"/>
                  </a:lnTo>
                  <a:lnTo>
                    <a:pt x="47574" y="7137"/>
                  </a:lnTo>
                  <a:lnTo>
                    <a:pt x="65356" y="7137"/>
                  </a:lnTo>
                  <a:lnTo>
                    <a:pt x="63474" y="5168"/>
                  </a:lnTo>
                  <a:lnTo>
                    <a:pt x="60324" y="1701"/>
                  </a:lnTo>
                  <a:lnTo>
                    <a:pt x="55968" y="0"/>
                  </a:lnTo>
                  <a:close/>
                </a:path>
                <a:path w="275590" h="88900">
                  <a:moveTo>
                    <a:pt x="65356" y="7137"/>
                  </a:moveTo>
                  <a:lnTo>
                    <a:pt x="53428" y="7137"/>
                  </a:lnTo>
                  <a:lnTo>
                    <a:pt x="55524" y="8216"/>
                  </a:lnTo>
                  <a:lnTo>
                    <a:pt x="57253" y="10414"/>
                  </a:lnTo>
                  <a:lnTo>
                    <a:pt x="58826" y="12471"/>
                  </a:lnTo>
                  <a:lnTo>
                    <a:pt x="59740" y="15430"/>
                  </a:lnTo>
                  <a:lnTo>
                    <a:pt x="59740" y="22910"/>
                  </a:lnTo>
                  <a:lnTo>
                    <a:pt x="58826" y="25806"/>
                  </a:lnTo>
                  <a:lnTo>
                    <a:pt x="55524" y="29933"/>
                  </a:lnTo>
                  <a:lnTo>
                    <a:pt x="53124" y="30949"/>
                  </a:lnTo>
                  <a:lnTo>
                    <a:pt x="65147" y="30949"/>
                  </a:lnTo>
                  <a:lnTo>
                    <a:pt x="66776" y="29260"/>
                  </a:lnTo>
                  <a:lnTo>
                    <a:pt x="68414" y="24587"/>
                  </a:lnTo>
                  <a:lnTo>
                    <a:pt x="68414" y="13144"/>
                  </a:lnTo>
                  <a:lnTo>
                    <a:pt x="66776" y="8623"/>
                  </a:lnTo>
                  <a:lnTo>
                    <a:pt x="65356" y="7137"/>
                  </a:lnTo>
                  <a:close/>
                </a:path>
                <a:path w="275590" h="88900">
                  <a:moveTo>
                    <a:pt x="23253" y="0"/>
                  </a:moveTo>
                  <a:lnTo>
                    <a:pt x="13957" y="0"/>
                  </a:lnTo>
                  <a:lnTo>
                    <a:pt x="9156" y="1841"/>
                  </a:lnTo>
                  <a:lnTo>
                    <a:pt x="5549" y="5511"/>
                  </a:lnTo>
                  <a:lnTo>
                    <a:pt x="1803" y="9207"/>
                  </a:lnTo>
                  <a:lnTo>
                    <a:pt x="0" y="13944"/>
                  </a:lnTo>
                  <a:lnTo>
                    <a:pt x="103" y="25666"/>
                  </a:lnTo>
                  <a:lnTo>
                    <a:pt x="1650" y="29832"/>
                  </a:lnTo>
                  <a:lnTo>
                    <a:pt x="4952" y="33159"/>
                  </a:lnTo>
                  <a:lnTo>
                    <a:pt x="8115" y="36461"/>
                  </a:lnTo>
                  <a:lnTo>
                    <a:pt x="12611" y="38138"/>
                  </a:lnTo>
                  <a:lnTo>
                    <a:pt x="22656" y="38138"/>
                  </a:lnTo>
                  <a:lnTo>
                    <a:pt x="26123" y="37503"/>
                  </a:lnTo>
                  <a:lnTo>
                    <a:pt x="28816" y="36207"/>
                  </a:lnTo>
                  <a:lnTo>
                    <a:pt x="28816" y="30949"/>
                  </a:lnTo>
                  <a:lnTo>
                    <a:pt x="16509" y="30949"/>
                  </a:lnTo>
                  <a:lnTo>
                    <a:pt x="13804" y="29933"/>
                  </a:lnTo>
                  <a:lnTo>
                    <a:pt x="11849" y="27813"/>
                  </a:lnTo>
                  <a:lnTo>
                    <a:pt x="9753" y="25666"/>
                  </a:lnTo>
                  <a:lnTo>
                    <a:pt x="8864" y="22834"/>
                  </a:lnTo>
                  <a:lnTo>
                    <a:pt x="8864" y="15570"/>
                  </a:lnTo>
                  <a:lnTo>
                    <a:pt x="9918" y="12611"/>
                  </a:lnTo>
                  <a:lnTo>
                    <a:pt x="12001" y="10414"/>
                  </a:lnTo>
                  <a:lnTo>
                    <a:pt x="14109" y="8267"/>
                  </a:lnTo>
                  <a:lnTo>
                    <a:pt x="16954" y="7137"/>
                  </a:lnTo>
                  <a:lnTo>
                    <a:pt x="28816" y="7137"/>
                  </a:lnTo>
                  <a:lnTo>
                    <a:pt x="28816" y="1346"/>
                  </a:lnTo>
                  <a:lnTo>
                    <a:pt x="26250" y="457"/>
                  </a:lnTo>
                  <a:lnTo>
                    <a:pt x="23253" y="0"/>
                  </a:lnTo>
                  <a:close/>
                </a:path>
                <a:path w="275590" h="88900">
                  <a:moveTo>
                    <a:pt x="28816" y="28625"/>
                  </a:moveTo>
                  <a:lnTo>
                    <a:pt x="26123" y="30187"/>
                  </a:lnTo>
                  <a:lnTo>
                    <a:pt x="23101" y="30949"/>
                  </a:lnTo>
                  <a:lnTo>
                    <a:pt x="28816" y="30949"/>
                  </a:lnTo>
                  <a:lnTo>
                    <a:pt x="28816" y="28625"/>
                  </a:lnTo>
                  <a:close/>
                </a:path>
                <a:path w="275590" h="88900">
                  <a:moveTo>
                    <a:pt x="28816" y="7137"/>
                  </a:moveTo>
                  <a:lnTo>
                    <a:pt x="23571" y="7137"/>
                  </a:lnTo>
                  <a:lnTo>
                    <a:pt x="26250" y="7912"/>
                  </a:lnTo>
                  <a:lnTo>
                    <a:pt x="28816" y="9385"/>
                  </a:lnTo>
                  <a:lnTo>
                    <a:pt x="28816" y="7137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5" name="object 165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8500445" y="8755225"/>
              <a:ext cx="232557" cy="165373"/>
            </a:xfrm>
            <a:prstGeom prst="rect">
              <a:avLst/>
            </a:prstGeom>
          </p:spPr>
        </p:pic>
        <p:pic>
          <p:nvPicPr>
            <p:cNvPr id="166" name="object 166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9178291" y="8787789"/>
              <a:ext cx="98976" cy="100241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9315031" y="8811704"/>
              <a:ext cx="468630" cy="52705"/>
            </a:xfrm>
            <a:custGeom>
              <a:avLst/>
              <a:gdLst/>
              <a:ahLst/>
              <a:cxnLst/>
              <a:rect l="l" t="t" r="r" b="b"/>
              <a:pathLst>
                <a:path w="468629" h="52704">
                  <a:moveTo>
                    <a:pt x="44589" y="19481"/>
                  </a:moveTo>
                  <a:lnTo>
                    <a:pt x="43103" y="9512"/>
                  </a:lnTo>
                  <a:lnTo>
                    <a:pt x="38722" y="3594"/>
                  </a:lnTo>
                  <a:lnTo>
                    <a:pt x="31546" y="762"/>
                  </a:lnTo>
                  <a:lnTo>
                    <a:pt x="21691" y="25"/>
                  </a:lnTo>
                  <a:lnTo>
                    <a:pt x="12636" y="1257"/>
                  </a:lnTo>
                  <a:lnTo>
                    <a:pt x="5816" y="4775"/>
                  </a:lnTo>
                  <a:lnTo>
                    <a:pt x="1498" y="10299"/>
                  </a:lnTo>
                  <a:lnTo>
                    <a:pt x="0" y="17526"/>
                  </a:lnTo>
                  <a:lnTo>
                    <a:pt x="13931" y="17500"/>
                  </a:lnTo>
                  <a:lnTo>
                    <a:pt x="13931" y="12166"/>
                  </a:lnTo>
                  <a:lnTo>
                    <a:pt x="17106" y="11214"/>
                  </a:lnTo>
                  <a:lnTo>
                    <a:pt x="29806" y="11214"/>
                  </a:lnTo>
                  <a:lnTo>
                    <a:pt x="30683" y="13652"/>
                  </a:lnTo>
                  <a:lnTo>
                    <a:pt x="30683" y="20967"/>
                  </a:lnTo>
                  <a:lnTo>
                    <a:pt x="17868" y="20967"/>
                  </a:lnTo>
                  <a:lnTo>
                    <a:pt x="17868" y="30530"/>
                  </a:lnTo>
                  <a:lnTo>
                    <a:pt x="30683" y="30530"/>
                  </a:lnTo>
                  <a:lnTo>
                    <a:pt x="30683" y="37909"/>
                  </a:lnTo>
                  <a:lnTo>
                    <a:pt x="29806" y="41262"/>
                  </a:lnTo>
                  <a:lnTo>
                    <a:pt x="16637" y="41262"/>
                  </a:lnTo>
                  <a:lnTo>
                    <a:pt x="13931" y="40855"/>
                  </a:lnTo>
                  <a:lnTo>
                    <a:pt x="13931" y="33337"/>
                  </a:lnTo>
                  <a:lnTo>
                    <a:pt x="25" y="33337"/>
                  </a:lnTo>
                  <a:lnTo>
                    <a:pt x="25" y="35521"/>
                  </a:lnTo>
                  <a:lnTo>
                    <a:pt x="1485" y="44386"/>
                  </a:lnTo>
                  <a:lnTo>
                    <a:pt x="5702" y="49530"/>
                  </a:lnTo>
                  <a:lnTo>
                    <a:pt x="12446" y="51917"/>
                  </a:lnTo>
                  <a:lnTo>
                    <a:pt x="21501" y="52501"/>
                  </a:lnTo>
                  <a:lnTo>
                    <a:pt x="30924" y="52057"/>
                  </a:lnTo>
                  <a:lnTo>
                    <a:pt x="38214" y="49669"/>
                  </a:lnTo>
                  <a:lnTo>
                    <a:pt x="42926" y="43776"/>
                  </a:lnTo>
                  <a:lnTo>
                    <a:pt x="44589" y="32791"/>
                  </a:lnTo>
                  <a:lnTo>
                    <a:pt x="44589" y="19481"/>
                  </a:lnTo>
                  <a:close/>
                </a:path>
                <a:path w="468629" h="52704">
                  <a:moveTo>
                    <a:pt x="93548" y="5168"/>
                  </a:moveTo>
                  <a:lnTo>
                    <a:pt x="88836" y="469"/>
                  </a:lnTo>
                  <a:lnTo>
                    <a:pt x="79654" y="469"/>
                  </a:lnTo>
                  <a:lnTo>
                    <a:pt x="79654" y="13474"/>
                  </a:lnTo>
                  <a:lnTo>
                    <a:pt x="79654" y="25361"/>
                  </a:lnTo>
                  <a:lnTo>
                    <a:pt x="78701" y="26327"/>
                  </a:lnTo>
                  <a:lnTo>
                    <a:pt x="64312" y="26327"/>
                  </a:lnTo>
                  <a:lnTo>
                    <a:pt x="64312" y="11684"/>
                  </a:lnTo>
                  <a:lnTo>
                    <a:pt x="78816" y="11684"/>
                  </a:lnTo>
                  <a:lnTo>
                    <a:pt x="79654" y="13474"/>
                  </a:lnTo>
                  <a:lnTo>
                    <a:pt x="79654" y="469"/>
                  </a:lnTo>
                  <a:lnTo>
                    <a:pt x="50800" y="469"/>
                  </a:lnTo>
                  <a:lnTo>
                    <a:pt x="50800" y="51777"/>
                  </a:lnTo>
                  <a:lnTo>
                    <a:pt x="64312" y="51777"/>
                  </a:lnTo>
                  <a:lnTo>
                    <a:pt x="64312" y="37541"/>
                  </a:lnTo>
                  <a:lnTo>
                    <a:pt x="76276" y="37541"/>
                  </a:lnTo>
                  <a:lnTo>
                    <a:pt x="84924" y="36614"/>
                  </a:lnTo>
                  <a:lnTo>
                    <a:pt x="90208" y="33477"/>
                  </a:lnTo>
                  <a:lnTo>
                    <a:pt x="92837" y="27647"/>
                  </a:lnTo>
                  <a:lnTo>
                    <a:pt x="92938" y="26327"/>
                  </a:lnTo>
                  <a:lnTo>
                    <a:pt x="93548" y="18592"/>
                  </a:lnTo>
                  <a:lnTo>
                    <a:pt x="93548" y="11684"/>
                  </a:lnTo>
                  <a:lnTo>
                    <a:pt x="93548" y="5168"/>
                  </a:lnTo>
                  <a:close/>
                </a:path>
                <a:path w="468629" h="52704">
                  <a:moveTo>
                    <a:pt x="157607" y="482"/>
                  </a:moveTo>
                  <a:lnTo>
                    <a:pt x="116814" y="482"/>
                  </a:lnTo>
                  <a:lnTo>
                    <a:pt x="116814" y="12382"/>
                  </a:lnTo>
                  <a:lnTo>
                    <a:pt x="130454" y="12382"/>
                  </a:lnTo>
                  <a:lnTo>
                    <a:pt x="130454" y="51777"/>
                  </a:lnTo>
                  <a:lnTo>
                    <a:pt x="143967" y="51777"/>
                  </a:lnTo>
                  <a:lnTo>
                    <a:pt x="143967" y="12382"/>
                  </a:lnTo>
                  <a:lnTo>
                    <a:pt x="157607" y="12382"/>
                  </a:lnTo>
                  <a:lnTo>
                    <a:pt x="157607" y="482"/>
                  </a:lnTo>
                  <a:close/>
                </a:path>
                <a:path w="468629" h="52704">
                  <a:moveTo>
                    <a:pt x="199148" y="40563"/>
                  </a:moveTo>
                  <a:lnTo>
                    <a:pt x="175641" y="40563"/>
                  </a:lnTo>
                  <a:lnTo>
                    <a:pt x="175641" y="30568"/>
                  </a:lnTo>
                  <a:lnTo>
                    <a:pt x="197256" y="30568"/>
                  </a:lnTo>
                  <a:lnTo>
                    <a:pt x="197256" y="21069"/>
                  </a:lnTo>
                  <a:lnTo>
                    <a:pt x="175641" y="21069"/>
                  </a:lnTo>
                  <a:lnTo>
                    <a:pt x="175641" y="11696"/>
                  </a:lnTo>
                  <a:lnTo>
                    <a:pt x="198666" y="11696"/>
                  </a:lnTo>
                  <a:lnTo>
                    <a:pt x="198666" y="482"/>
                  </a:lnTo>
                  <a:lnTo>
                    <a:pt x="162128" y="482"/>
                  </a:lnTo>
                  <a:lnTo>
                    <a:pt x="162128" y="51777"/>
                  </a:lnTo>
                  <a:lnTo>
                    <a:pt x="199148" y="51777"/>
                  </a:lnTo>
                  <a:lnTo>
                    <a:pt x="199148" y="40563"/>
                  </a:lnTo>
                  <a:close/>
                </a:path>
                <a:path w="468629" h="52704">
                  <a:moveTo>
                    <a:pt x="253174" y="469"/>
                  </a:moveTo>
                  <a:lnTo>
                    <a:pt x="212178" y="469"/>
                  </a:lnTo>
                  <a:lnTo>
                    <a:pt x="212178" y="39179"/>
                  </a:lnTo>
                  <a:lnTo>
                    <a:pt x="210896" y="41097"/>
                  </a:lnTo>
                  <a:lnTo>
                    <a:pt x="207175" y="41097"/>
                  </a:lnTo>
                  <a:lnTo>
                    <a:pt x="205790" y="41186"/>
                  </a:lnTo>
                  <a:lnTo>
                    <a:pt x="204393" y="41021"/>
                  </a:lnTo>
                  <a:lnTo>
                    <a:pt x="203060" y="40627"/>
                  </a:lnTo>
                  <a:lnTo>
                    <a:pt x="203060" y="51701"/>
                  </a:lnTo>
                  <a:lnTo>
                    <a:pt x="205333" y="52146"/>
                  </a:lnTo>
                  <a:lnTo>
                    <a:pt x="207632" y="52349"/>
                  </a:lnTo>
                  <a:lnTo>
                    <a:pt x="220218" y="52324"/>
                  </a:lnTo>
                  <a:lnTo>
                    <a:pt x="225018" y="45123"/>
                  </a:lnTo>
                  <a:lnTo>
                    <a:pt x="225018" y="12369"/>
                  </a:lnTo>
                  <a:lnTo>
                    <a:pt x="239649" y="12369"/>
                  </a:lnTo>
                  <a:lnTo>
                    <a:pt x="239649" y="51765"/>
                  </a:lnTo>
                  <a:lnTo>
                    <a:pt x="253174" y="51765"/>
                  </a:lnTo>
                  <a:lnTo>
                    <a:pt x="253174" y="469"/>
                  </a:lnTo>
                  <a:close/>
                </a:path>
                <a:path w="468629" h="52704">
                  <a:moveTo>
                    <a:pt x="297751" y="40563"/>
                  </a:moveTo>
                  <a:lnTo>
                    <a:pt x="274243" y="40563"/>
                  </a:lnTo>
                  <a:lnTo>
                    <a:pt x="274243" y="30568"/>
                  </a:lnTo>
                  <a:lnTo>
                    <a:pt x="295859" y="30568"/>
                  </a:lnTo>
                  <a:lnTo>
                    <a:pt x="295859" y="21069"/>
                  </a:lnTo>
                  <a:lnTo>
                    <a:pt x="274243" y="21069"/>
                  </a:lnTo>
                  <a:lnTo>
                    <a:pt x="274243" y="11696"/>
                  </a:lnTo>
                  <a:lnTo>
                    <a:pt x="297268" y="11696"/>
                  </a:lnTo>
                  <a:lnTo>
                    <a:pt x="297268" y="482"/>
                  </a:lnTo>
                  <a:lnTo>
                    <a:pt x="260731" y="482"/>
                  </a:lnTo>
                  <a:lnTo>
                    <a:pt x="260731" y="51777"/>
                  </a:lnTo>
                  <a:lnTo>
                    <a:pt x="297751" y="51777"/>
                  </a:lnTo>
                  <a:lnTo>
                    <a:pt x="297751" y="40563"/>
                  </a:lnTo>
                  <a:close/>
                </a:path>
                <a:path w="468629" h="52704">
                  <a:moveTo>
                    <a:pt x="353796" y="51777"/>
                  </a:moveTo>
                  <a:lnTo>
                    <a:pt x="334479" y="25654"/>
                  </a:lnTo>
                  <a:lnTo>
                    <a:pt x="352310" y="482"/>
                  </a:lnTo>
                  <a:lnTo>
                    <a:pt x="335978" y="482"/>
                  </a:lnTo>
                  <a:lnTo>
                    <a:pt x="322935" y="19761"/>
                  </a:lnTo>
                  <a:lnTo>
                    <a:pt x="318884" y="19761"/>
                  </a:lnTo>
                  <a:lnTo>
                    <a:pt x="318884" y="482"/>
                  </a:lnTo>
                  <a:lnTo>
                    <a:pt x="305371" y="482"/>
                  </a:lnTo>
                  <a:lnTo>
                    <a:pt x="305371" y="51777"/>
                  </a:lnTo>
                  <a:lnTo>
                    <a:pt x="318884" y="51777"/>
                  </a:lnTo>
                  <a:lnTo>
                    <a:pt x="318884" y="31673"/>
                  </a:lnTo>
                  <a:lnTo>
                    <a:pt x="322935" y="31673"/>
                  </a:lnTo>
                  <a:lnTo>
                    <a:pt x="337045" y="51777"/>
                  </a:lnTo>
                  <a:lnTo>
                    <a:pt x="353796" y="51777"/>
                  </a:lnTo>
                  <a:close/>
                </a:path>
                <a:path w="468629" h="52704">
                  <a:moveTo>
                    <a:pt x="399478" y="18884"/>
                  </a:moveTo>
                  <a:lnTo>
                    <a:pt x="398208" y="11899"/>
                  </a:lnTo>
                  <a:lnTo>
                    <a:pt x="397738" y="9258"/>
                  </a:lnTo>
                  <a:lnTo>
                    <a:pt x="392887" y="3505"/>
                  </a:lnTo>
                  <a:lnTo>
                    <a:pt x="385572" y="774"/>
                  </a:lnTo>
                  <a:lnTo>
                    <a:pt x="385572" y="12712"/>
                  </a:lnTo>
                  <a:lnTo>
                    <a:pt x="385572" y="39535"/>
                  </a:lnTo>
                  <a:lnTo>
                    <a:pt x="383070" y="40551"/>
                  </a:lnTo>
                  <a:lnTo>
                    <a:pt x="369023" y="40551"/>
                  </a:lnTo>
                  <a:lnTo>
                    <a:pt x="366522" y="39535"/>
                  </a:lnTo>
                  <a:lnTo>
                    <a:pt x="366522" y="12661"/>
                  </a:lnTo>
                  <a:lnTo>
                    <a:pt x="369023" y="11899"/>
                  </a:lnTo>
                  <a:lnTo>
                    <a:pt x="383070" y="11899"/>
                  </a:lnTo>
                  <a:lnTo>
                    <a:pt x="385572" y="12712"/>
                  </a:lnTo>
                  <a:lnTo>
                    <a:pt x="385572" y="774"/>
                  </a:lnTo>
                  <a:lnTo>
                    <a:pt x="376047" y="0"/>
                  </a:lnTo>
                  <a:lnTo>
                    <a:pt x="366598" y="723"/>
                  </a:lnTo>
                  <a:lnTo>
                    <a:pt x="359181" y="3517"/>
                  </a:lnTo>
                  <a:lnTo>
                    <a:pt x="354342" y="9258"/>
                  </a:lnTo>
                  <a:lnTo>
                    <a:pt x="352615" y="18884"/>
                  </a:lnTo>
                  <a:lnTo>
                    <a:pt x="352615" y="33375"/>
                  </a:lnTo>
                  <a:lnTo>
                    <a:pt x="354342" y="43027"/>
                  </a:lnTo>
                  <a:lnTo>
                    <a:pt x="359181" y="48844"/>
                  </a:lnTo>
                  <a:lnTo>
                    <a:pt x="366598" y="51701"/>
                  </a:lnTo>
                  <a:lnTo>
                    <a:pt x="376047" y="52463"/>
                  </a:lnTo>
                  <a:lnTo>
                    <a:pt x="385483" y="51701"/>
                  </a:lnTo>
                  <a:lnTo>
                    <a:pt x="392899" y="48844"/>
                  </a:lnTo>
                  <a:lnTo>
                    <a:pt x="397738" y="43027"/>
                  </a:lnTo>
                  <a:lnTo>
                    <a:pt x="398183" y="40551"/>
                  </a:lnTo>
                  <a:lnTo>
                    <a:pt x="399478" y="33375"/>
                  </a:lnTo>
                  <a:lnTo>
                    <a:pt x="399478" y="18884"/>
                  </a:lnTo>
                  <a:close/>
                </a:path>
                <a:path w="468629" h="52704">
                  <a:moveTo>
                    <a:pt x="468363" y="482"/>
                  </a:moveTo>
                  <a:lnTo>
                    <a:pt x="446417" y="482"/>
                  </a:lnTo>
                  <a:lnTo>
                    <a:pt x="437235" y="32689"/>
                  </a:lnTo>
                  <a:lnTo>
                    <a:pt x="436765" y="32689"/>
                  </a:lnTo>
                  <a:lnTo>
                    <a:pt x="427101" y="482"/>
                  </a:lnTo>
                  <a:lnTo>
                    <a:pt x="405688" y="482"/>
                  </a:lnTo>
                  <a:lnTo>
                    <a:pt x="405688" y="51777"/>
                  </a:lnTo>
                  <a:lnTo>
                    <a:pt x="419201" y="51777"/>
                  </a:lnTo>
                  <a:lnTo>
                    <a:pt x="417842" y="12446"/>
                  </a:lnTo>
                  <a:lnTo>
                    <a:pt x="418465" y="12319"/>
                  </a:lnTo>
                  <a:lnTo>
                    <a:pt x="431215" y="51777"/>
                  </a:lnTo>
                  <a:lnTo>
                    <a:pt x="442899" y="51777"/>
                  </a:lnTo>
                  <a:lnTo>
                    <a:pt x="455599" y="12319"/>
                  </a:lnTo>
                  <a:lnTo>
                    <a:pt x="456209" y="12446"/>
                  </a:lnTo>
                  <a:lnTo>
                    <a:pt x="454850" y="51777"/>
                  </a:lnTo>
                  <a:lnTo>
                    <a:pt x="468363" y="51777"/>
                  </a:lnTo>
                  <a:lnTo>
                    <a:pt x="468363" y="482"/>
                  </a:lnTo>
                  <a:close/>
                </a:path>
              </a:pathLst>
            </a:custGeom>
            <a:solidFill>
              <a:srgbClr val="0C4D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9416657" y="8831098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6984" y="0"/>
                  </a:moveTo>
                  <a:lnTo>
                    <a:pt x="3047" y="1473"/>
                  </a:lnTo>
                  <a:lnTo>
                    <a:pt x="0" y="8178"/>
                  </a:lnTo>
                  <a:lnTo>
                    <a:pt x="1435" y="12166"/>
                  </a:lnTo>
                  <a:lnTo>
                    <a:pt x="4762" y="13766"/>
                  </a:lnTo>
                  <a:lnTo>
                    <a:pt x="8166" y="15316"/>
                  </a:lnTo>
                  <a:lnTo>
                    <a:pt x="12090" y="13830"/>
                  </a:lnTo>
                  <a:lnTo>
                    <a:pt x="15163" y="7124"/>
                  </a:lnTo>
                  <a:lnTo>
                    <a:pt x="13715" y="3149"/>
                  </a:lnTo>
                  <a:lnTo>
                    <a:pt x="10363" y="1536"/>
                  </a:lnTo>
                  <a:lnTo>
                    <a:pt x="6984" y="0"/>
                  </a:lnTo>
                  <a:close/>
                </a:path>
              </a:pathLst>
            </a:custGeom>
            <a:solidFill>
              <a:srgbClr val="FAA42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9" name="object 169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7860514" y="9341372"/>
              <a:ext cx="177977" cy="177977"/>
            </a:xfrm>
            <a:prstGeom prst="rect">
              <a:avLst/>
            </a:prstGeom>
          </p:spPr>
        </p:pic>
        <p:pic>
          <p:nvPicPr>
            <p:cNvPr id="170" name="object 170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8069511" y="9407222"/>
              <a:ext cx="364178" cy="85855"/>
            </a:xfrm>
            <a:prstGeom prst="rect">
              <a:avLst/>
            </a:prstGeom>
          </p:spPr>
        </p:pic>
        <p:pic>
          <p:nvPicPr>
            <p:cNvPr id="171" name="object 171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8463535" y="9407235"/>
              <a:ext cx="159525" cy="67195"/>
            </a:xfrm>
            <a:prstGeom prst="rect">
              <a:avLst/>
            </a:prstGeom>
          </p:spPr>
        </p:pic>
        <p:sp>
          <p:nvSpPr>
            <p:cNvPr id="172" name="object 172"/>
            <p:cNvSpPr/>
            <p:nvPr/>
          </p:nvSpPr>
          <p:spPr>
            <a:xfrm>
              <a:off x="7976176" y="8812648"/>
              <a:ext cx="205104" cy="61594"/>
            </a:xfrm>
            <a:custGeom>
              <a:avLst/>
              <a:gdLst/>
              <a:ahLst/>
              <a:cxnLst/>
              <a:rect l="l" t="t" r="r" b="b"/>
              <a:pathLst>
                <a:path w="205104" h="61595">
                  <a:moveTo>
                    <a:pt x="30137" y="0"/>
                  </a:moveTo>
                  <a:lnTo>
                    <a:pt x="0" y="0"/>
                  </a:lnTo>
                  <a:lnTo>
                    <a:pt x="0" y="48094"/>
                  </a:lnTo>
                  <a:lnTo>
                    <a:pt x="29324" y="48094"/>
                  </a:lnTo>
                  <a:lnTo>
                    <a:pt x="31457" y="47815"/>
                  </a:lnTo>
                  <a:lnTo>
                    <a:pt x="33515" y="47104"/>
                  </a:lnTo>
                  <a:lnTo>
                    <a:pt x="37185" y="44843"/>
                  </a:lnTo>
                  <a:lnTo>
                    <a:pt x="38773" y="43332"/>
                  </a:lnTo>
                  <a:lnTo>
                    <a:pt x="39979" y="41541"/>
                  </a:lnTo>
                  <a:lnTo>
                    <a:pt x="41531" y="39433"/>
                  </a:lnTo>
                  <a:lnTo>
                    <a:pt x="25488" y="39433"/>
                  </a:lnTo>
                  <a:lnTo>
                    <a:pt x="24269" y="39408"/>
                  </a:lnTo>
                  <a:lnTo>
                    <a:pt x="10985" y="39408"/>
                  </a:lnTo>
                  <a:lnTo>
                    <a:pt x="10985" y="8674"/>
                  </a:lnTo>
                  <a:lnTo>
                    <a:pt x="40819" y="8674"/>
                  </a:lnTo>
                  <a:lnTo>
                    <a:pt x="35293" y="2171"/>
                  </a:lnTo>
                  <a:lnTo>
                    <a:pt x="30137" y="0"/>
                  </a:lnTo>
                  <a:close/>
                </a:path>
                <a:path w="205104" h="61595">
                  <a:moveTo>
                    <a:pt x="40819" y="8674"/>
                  </a:moveTo>
                  <a:lnTo>
                    <a:pt x="24714" y="8674"/>
                  </a:lnTo>
                  <a:lnTo>
                    <a:pt x="26073" y="9029"/>
                  </a:lnTo>
                  <a:lnTo>
                    <a:pt x="27279" y="9702"/>
                  </a:lnTo>
                  <a:lnTo>
                    <a:pt x="28473" y="10401"/>
                  </a:lnTo>
                  <a:lnTo>
                    <a:pt x="29463" y="11404"/>
                  </a:lnTo>
                  <a:lnTo>
                    <a:pt x="30149" y="12623"/>
                  </a:lnTo>
                  <a:lnTo>
                    <a:pt x="32003" y="15455"/>
                  </a:lnTo>
                  <a:lnTo>
                    <a:pt x="32943" y="19608"/>
                  </a:lnTo>
                  <a:lnTo>
                    <a:pt x="32931" y="29870"/>
                  </a:lnTo>
                  <a:lnTo>
                    <a:pt x="32067" y="33540"/>
                  </a:lnTo>
                  <a:lnTo>
                    <a:pt x="30365" y="36067"/>
                  </a:lnTo>
                  <a:lnTo>
                    <a:pt x="29717" y="37109"/>
                  </a:lnTo>
                  <a:lnTo>
                    <a:pt x="28816" y="37972"/>
                  </a:lnTo>
                  <a:lnTo>
                    <a:pt x="26682" y="39128"/>
                  </a:lnTo>
                  <a:lnTo>
                    <a:pt x="25488" y="39433"/>
                  </a:lnTo>
                  <a:lnTo>
                    <a:pt x="41531" y="39433"/>
                  </a:lnTo>
                  <a:lnTo>
                    <a:pt x="43027" y="37401"/>
                  </a:lnTo>
                  <a:lnTo>
                    <a:pt x="44551" y="32016"/>
                  </a:lnTo>
                  <a:lnTo>
                    <a:pt x="44538" y="17170"/>
                  </a:lnTo>
                  <a:lnTo>
                    <a:pt x="42697" y="10883"/>
                  </a:lnTo>
                  <a:lnTo>
                    <a:pt x="40819" y="8674"/>
                  </a:lnTo>
                  <a:close/>
                </a:path>
                <a:path w="205104" h="61595">
                  <a:moveTo>
                    <a:pt x="60858" y="0"/>
                  </a:moveTo>
                  <a:lnTo>
                    <a:pt x="51320" y="0"/>
                  </a:lnTo>
                  <a:lnTo>
                    <a:pt x="51320" y="9626"/>
                  </a:lnTo>
                  <a:lnTo>
                    <a:pt x="60858" y="9626"/>
                  </a:lnTo>
                  <a:lnTo>
                    <a:pt x="60858" y="0"/>
                  </a:lnTo>
                  <a:close/>
                </a:path>
                <a:path w="205104" h="61595">
                  <a:moveTo>
                    <a:pt x="60858" y="12966"/>
                  </a:moveTo>
                  <a:lnTo>
                    <a:pt x="51320" y="12966"/>
                  </a:lnTo>
                  <a:lnTo>
                    <a:pt x="51320" y="48094"/>
                  </a:lnTo>
                  <a:lnTo>
                    <a:pt x="60858" y="48094"/>
                  </a:lnTo>
                  <a:lnTo>
                    <a:pt x="60858" y="12966"/>
                  </a:lnTo>
                  <a:close/>
                </a:path>
                <a:path w="205104" h="61595">
                  <a:moveTo>
                    <a:pt x="71208" y="53784"/>
                  </a:moveTo>
                  <a:lnTo>
                    <a:pt x="71208" y="60985"/>
                  </a:lnTo>
                  <a:lnTo>
                    <a:pt x="95376" y="60985"/>
                  </a:lnTo>
                  <a:lnTo>
                    <a:pt x="98336" y="60070"/>
                  </a:lnTo>
                  <a:lnTo>
                    <a:pt x="100291" y="58254"/>
                  </a:lnTo>
                  <a:lnTo>
                    <a:pt x="101155" y="57505"/>
                  </a:lnTo>
                  <a:lnTo>
                    <a:pt x="101904" y="56641"/>
                  </a:lnTo>
                  <a:lnTo>
                    <a:pt x="102565" y="55702"/>
                  </a:lnTo>
                  <a:lnTo>
                    <a:pt x="103403" y="54267"/>
                  </a:lnTo>
                  <a:lnTo>
                    <a:pt x="103570" y="53797"/>
                  </a:lnTo>
                  <a:lnTo>
                    <a:pt x="71208" y="53784"/>
                  </a:lnTo>
                  <a:close/>
                </a:path>
                <a:path w="205104" h="61595">
                  <a:moveTo>
                    <a:pt x="104317" y="12966"/>
                  </a:moveTo>
                  <a:lnTo>
                    <a:pt x="69265" y="22872"/>
                  </a:lnTo>
                  <a:lnTo>
                    <a:pt x="68630" y="24320"/>
                  </a:lnTo>
                  <a:lnTo>
                    <a:pt x="68186" y="25844"/>
                  </a:lnTo>
                  <a:lnTo>
                    <a:pt x="67767" y="28536"/>
                  </a:lnTo>
                  <a:lnTo>
                    <a:pt x="67703" y="32537"/>
                  </a:lnTo>
                  <a:lnTo>
                    <a:pt x="67830" y="33400"/>
                  </a:lnTo>
                  <a:lnTo>
                    <a:pt x="68262" y="37490"/>
                  </a:lnTo>
                  <a:lnTo>
                    <a:pt x="70078" y="41287"/>
                  </a:lnTo>
                  <a:lnTo>
                    <a:pt x="72986" y="44157"/>
                  </a:lnTo>
                  <a:lnTo>
                    <a:pt x="74231" y="45415"/>
                  </a:lnTo>
                  <a:lnTo>
                    <a:pt x="75717" y="46405"/>
                  </a:lnTo>
                  <a:lnTo>
                    <a:pt x="78943" y="47751"/>
                  </a:lnTo>
                  <a:lnTo>
                    <a:pt x="80695" y="48094"/>
                  </a:lnTo>
                  <a:lnTo>
                    <a:pt x="94780" y="48094"/>
                  </a:lnTo>
                  <a:lnTo>
                    <a:pt x="94678" y="50406"/>
                  </a:lnTo>
                  <a:lnTo>
                    <a:pt x="94272" y="51231"/>
                  </a:lnTo>
                  <a:lnTo>
                    <a:pt x="93878" y="51815"/>
                  </a:lnTo>
                  <a:lnTo>
                    <a:pt x="93395" y="52323"/>
                  </a:lnTo>
                  <a:lnTo>
                    <a:pt x="92862" y="52768"/>
                  </a:lnTo>
                  <a:lnTo>
                    <a:pt x="92417" y="53200"/>
                  </a:lnTo>
                  <a:lnTo>
                    <a:pt x="91884" y="53505"/>
                  </a:lnTo>
                  <a:lnTo>
                    <a:pt x="91287" y="53632"/>
                  </a:lnTo>
                  <a:lnTo>
                    <a:pt x="90284" y="53759"/>
                  </a:lnTo>
                  <a:lnTo>
                    <a:pt x="89280" y="53797"/>
                  </a:lnTo>
                  <a:lnTo>
                    <a:pt x="103570" y="53797"/>
                  </a:lnTo>
                  <a:lnTo>
                    <a:pt x="103935" y="52768"/>
                  </a:lnTo>
                  <a:lnTo>
                    <a:pt x="104228" y="51066"/>
                  </a:lnTo>
                  <a:lnTo>
                    <a:pt x="104317" y="40411"/>
                  </a:lnTo>
                  <a:lnTo>
                    <a:pt x="82461" y="40411"/>
                  </a:lnTo>
                  <a:lnTo>
                    <a:pt x="79603" y="37922"/>
                  </a:lnTo>
                  <a:lnTo>
                    <a:pt x="78708" y="32537"/>
                  </a:lnTo>
                  <a:lnTo>
                    <a:pt x="78603" y="31661"/>
                  </a:lnTo>
                  <a:lnTo>
                    <a:pt x="78460" y="27914"/>
                  </a:lnTo>
                  <a:lnTo>
                    <a:pt x="79298" y="25412"/>
                  </a:lnTo>
                  <a:lnTo>
                    <a:pt x="80898" y="23444"/>
                  </a:lnTo>
                  <a:lnTo>
                    <a:pt x="81559" y="22593"/>
                  </a:lnTo>
                  <a:lnTo>
                    <a:pt x="82410" y="21907"/>
                  </a:lnTo>
                  <a:lnTo>
                    <a:pt x="84353" y="20967"/>
                  </a:lnTo>
                  <a:lnTo>
                    <a:pt x="85407" y="20713"/>
                  </a:lnTo>
                  <a:lnTo>
                    <a:pt x="104317" y="20713"/>
                  </a:lnTo>
                  <a:lnTo>
                    <a:pt x="104317" y="12966"/>
                  </a:lnTo>
                  <a:close/>
                </a:path>
                <a:path w="205104" h="61595">
                  <a:moveTo>
                    <a:pt x="104317" y="20713"/>
                  </a:moveTo>
                  <a:lnTo>
                    <a:pt x="94780" y="20713"/>
                  </a:lnTo>
                  <a:lnTo>
                    <a:pt x="94780" y="40411"/>
                  </a:lnTo>
                  <a:lnTo>
                    <a:pt x="104317" y="40411"/>
                  </a:lnTo>
                  <a:lnTo>
                    <a:pt x="104317" y="20713"/>
                  </a:lnTo>
                  <a:close/>
                </a:path>
                <a:path w="205104" h="61595">
                  <a:moveTo>
                    <a:pt x="121183" y="0"/>
                  </a:moveTo>
                  <a:lnTo>
                    <a:pt x="111645" y="0"/>
                  </a:lnTo>
                  <a:lnTo>
                    <a:pt x="111645" y="9626"/>
                  </a:lnTo>
                  <a:lnTo>
                    <a:pt x="121183" y="9626"/>
                  </a:lnTo>
                  <a:lnTo>
                    <a:pt x="121183" y="0"/>
                  </a:lnTo>
                  <a:close/>
                </a:path>
                <a:path w="205104" h="61595">
                  <a:moveTo>
                    <a:pt x="121183" y="12966"/>
                  </a:moveTo>
                  <a:lnTo>
                    <a:pt x="111645" y="12966"/>
                  </a:lnTo>
                  <a:lnTo>
                    <a:pt x="111645" y="48094"/>
                  </a:lnTo>
                  <a:lnTo>
                    <a:pt x="121183" y="48094"/>
                  </a:lnTo>
                  <a:lnTo>
                    <a:pt x="121183" y="12966"/>
                  </a:lnTo>
                  <a:close/>
                </a:path>
                <a:path w="205104" h="61595">
                  <a:moveTo>
                    <a:pt x="140334" y="20167"/>
                  </a:moveTo>
                  <a:lnTo>
                    <a:pt x="130809" y="20167"/>
                  </a:lnTo>
                  <a:lnTo>
                    <a:pt x="130822" y="40462"/>
                  </a:lnTo>
                  <a:lnTo>
                    <a:pt x="139026" y="48158"/>
                  </a:lnTo>
                  <a:lnTo>
                    <a:pt x="140334" y="48094"/>
                  </a:lnTo>
                  <a:lnTo>
                    <a:pt x="149402" y="48094"/>
                  </a:lnTo>
                  <a:lnTo>
                    <a:pt x="149402" y="40411"/>
                  </a:lnTo>
                  <a:lnTo>
                    <a:pt x="145084" y="40411"/>
                  </a:lnTo>
                  <a:lnTo>
                    <a:pt x="143776" y="40373"/>
                  </a:lnTo>
                  <a:lnTo>
                    <a:pt x="140411" y="37363"/>
                  </a:lnTo>
                  <a:lnTo>
                    <a:pt x="140334" y="20167"/>
                  </a:lnTo>
                  <a:close/>
                </a:path>
                <a:path w="205104" h="61595">
                  <a:moveTo>
                    <a:pt x="149402" y="12966"/>
                  </a:moveTo>
                  <a:lnTo>
                    <a:pt x="125107" y="12966"/>
                  </a:lnTo>
                  <a:lnTo>
                    <a:pt x="125107" y="20167"/>
                  </a:lnTo>
                  <a:lnTo>
                    <a:pt x="149402" y="20167"/>
                  </a:lnTo>
                  <a:lnTo>
                    <a:pt x="149402" y="12966"/>
                  </a:lnTo>
                  <a:close/>
                </a:path>
                <a:path w="205104" h="61595">
                  <a:moveTo>
                    <a:pt x="140334" y="0"/>
                  </a:moveTo>
                  <a:lnTo>
                    <a:pt x="130809" y="0"/>
                  </a:lnTo>
                  <a:lnTo>
                    <a:pt x="130809" y="12966"/>
                  </a:lnTo>
                  <a:lnTo>
                    <a:pt x="140334" y="12966"/>
                  </a:lnTo>
                  <a:lnTo>
                    <a:pt x="140334" y="0"/>
                  </a:lnTo>
                  <a:close/>
                </a:path>
                <a:path w="205104" h="61595">
                  <a:moveTo>
                    <a:pt x="187148" y="20675"/>
                  </a:moveTo>
                  <a:lnTo>
                    <a:pt x="173329" y="20675"/>
                  </a:lnTo>
                  <a:lnTo>
                    <a:pt x="174332" y="20802"/>
                  </a:lnTo>
                  <a:lnTo>
                    <a:pt x="175285" y="21069"/>
                  </a:lnTo>
                  <a:lnTo>
                    <a:pt x="176021" y="21310"/>
                  </a:lnTo>
                  <a:lnTo>
                    <a:pt x="176682" y="21742"/>
                  </a:lnTo>
                  <a:lnTo>
                    <a:pt x="177268" y="22390"/>
                  </a:lnTo>
                  <a:lnTo>
                    <a:pt x="177660" y="22771"/>
                  </a:lnTo>
                  <a:lnTo>
                    <a:pt x="178015" y="23329"/>
                  </a:lnTo>
                  <a:lnTo>
                    <a:pt x="178269" y="23939"/>
                  </a:lnTo>
                  <a:lnTo>
                    <a:pt x="178447" y="24498"/>
                  </a:lnTo>
                  <a:lnTo>
                    <a:pt x="178536" y="27520"/>
                  </a:lnTo>
                  <a:lnTo>
                    <a:pt x="159842" y="27520"/>
                  </a:lnTo>
                  <a:lnTo>
                    <a:pt x="157899" y="28168"/>
                  </a:lnTo>
                  <a:lnTo>
                    <a:pt x="152361" y="40004"/>
                  </a:lnTo>
                  <a:lnTo>
                    <a:pt x="152857" y="41795"/>
                  </a:lnTo>
                  <a:lnTo>
                    <a:pt x="154851" y="45034"/>
                  </a:lnTo>
                  <a:lnTo>
                    <a:pt x="156324" y="46316"/>
                  </a:lnTo>
                  <a:lnTo>
                    <a:pt x="159524" y="47764"/>
                  </a:lnTo>
                  <a:lnTo>
                    <a:pt x="161124" y="48107"/>
                  </a:lnTo>
                  <a:lnTo>
                    <a:pt x="188086" y="48094"/>
                  </a:lnTo>
                  <a:lnTo>
                    <a:pt x="188086" y="40411"/>
                  </a:lnTo>
                  <a:lnTo>
                    <a:pt x="166141" y="40411"/>
                  </a:lnTo>
                  <a:lnTo>
                    <a:pt x="165506" y="40385"/>
                  </a:lnTo>
                  <a:lnTo>
                    <a:pt x="162432" y="38341"/>
                  </a:lnTo>
                  <a:lnTo>
                    <a:pt x="162496" y="36639"/>
                  </a:lnTo>
                  <a:lnTo>
                    <a:pt x="162940" y="35826"/>
                  </a:lnTo>
                  <a:lnTo>
                    <a:pt x="163233" y="35483"/>
                  </a:lnTo>
                  <a:lnTo>
                    <a:pt x="163601" y="35217"/>
                  </a:lnTo>
                  <a:lnTo>
                    <a:pt x="164414" y="34518"/>
                  </a:lnTo>
                  <a:lnTo>
                    <a:pt x="165430" y="34124"/>
                  </a:lnTo>
                  <a:lnTo>
                    <a:pt x="188086" y="34124"/>
                  </a:lnTo>
                  <a:lnTo>
                    <a:pt x="188086" y="27520"/>
                  </a:lnTo>
                  <a:lnTo>
                    <a:pt x="162064" y="27520"/>
                  </a:lnTo>
                  <a:lnTo>
                    <a:pt x="159956" y="27482"/>
                  </a:lnTo>
                  <a:lnTo>
                    <a:pt x="188086" y="27482"/>
                  </a:lnTo>
                  <a:lnTo>
                    <a:pt x="187988" y="24498"/>
                  </a:lnTo>
                  <a:lnTo>
                    <a:pt x="187794" y="23113"/>
                  </a:lnTo>
                  <a:lnTo>
                    <a:pt x="187148" y="20675"/>
                  </a:lnTo>
                  <a:close/>
                </a:path>
                <a:path w="205104" h="61595">
                  <a:moveTo>
                    <a:pt x="188086" y="34124"/>
                  </a:moveTo>
                  <a:lnTo>
                    <a:pt x="178536" y="34124"/>
                  </a:lnTo>
                  <a:lnTo>
                    <a:pt x="178536" y="40411"/>
                  </a:lnTo>
                  <a:lnTo>
                    <a:pt x="188086" y="40411"/>
                  </a:lnTo>
                  <a:lnTo>
                    <a:pt x="188086" y="34124"/>
                  </a:lnTo>
                  <a:close/>
                </a:path>
                <a:path w="205104" h="61595">
                  <a:moveTo>
                    <a:pt x="174751" y="12966"/>
                  </a:moveTo>
                  <a:lnTo>
                    <a:pt x="154800" y="12966"/>
                  </a:lnTo>
                  <a:lnTo>
                    <a:pt x="154800" y="20713"/>
                  </a:lnTo>
                  <a:lnTo>
                    <a:pt x="172338" y="20713"/>
                  </a:lnTo>
                  <a:lnTo>
                    <a:pt x="173329" y="20675"/>
                  </a:lnTo>
                  <a:lnTo>
                    <a:pt x="187148" y="20675"/>
                  </a:lnTo>
                  <a:lnTo>
                    <a:pt x="176974" y="13169"/>
                  </a:lnTo>
                  <a:lnTo>
                    <a:pt x="176237" y="13055"/>
                  </a:lnTo>
                  <a:lnTo>
                    <a:pt x="175501" y="12992"/>
                  </a:lnTo>
                  <a:lnTo>
                    <a:pt x="174751" y="12966"/>
                  </a:lnTo>
                  <a:close/>
                </a:path>
                <a:path w="205104" h="61595">
                  <a:moveTo>
                    <a:pt x="204838" y="0"/>
                  </a:moveTo>
                  <a:lnTo>
                    <a:pt x="195300" y="0"/>
                  </a:lnTo>
                  <a:lnTo>
                    <a:pt x="195300" y="48094"/>
                  </a:lnTo>
                  <a:lnTo>
                    <a:pt x="204838" y="48094"/>
                  </a:lnTo>
                  <a:lnTo>
                    <a:pt x="204838" y="0"/>
                  </a:lnTo>
                  <a:close/>
                </a:path>
              </a:pathLst>
            </a:custGeom>
            <a:solidFill>
              <a:srgbClr val="11171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8184421" y="8812648"/>
              <a:ext cx="163195" cy="61594"/>
            </a:xfrm>
            <a:custGeom>
              <a:avLst/>
              <a:gdLst/>
              <a:ahLst/>
              <a:cxnLst/>
              <a:rect l="l" t="t" r="r" b="b"/>
              <a:pathLst>
                <a:path w="163195" h="61595">
                  <a:moveTo>
                    <a:pt x="31000" y="0"/>
                  </a:moveTo>
                  <a:lnTo>
                    <a:pt x="19418" y="0"/>
                  </a:lnTo>
                  <a:lnTo>
                    <a:pt x="0" y="48094"/>
                  </a:lnTo>
                  <a:lnTo>
                    <a:pt x="11709" y="48094"/>
                  </a:lnTo>
                  <a:lnTo>
                    <a:pt x="16027" y="37134"/>
                  </a:lnTo>
                  <a:lnTo>
                    <a:pt x="46837" y="37134"/>
                  </a:lnTo>
                  <a:lnTo>
                    <a:pt x="43278" y="28790"/>
                  </a:lnTo>
                  <a:lnTo>
                    <a:pt x="19278" y="28790"/>
                  </a:lnTo>
                  <a:lnTo>
                    <a:pt x="25501" y="11963"/>
                  </a:lnTo>
                  <a:lnTo>
                    <a:pt x="36102" y="11963"/>
                  </a:lnTo>
                  <a:lnTo>
                    <a:pt x="31000" y="0"/>
                  </a:lnTo>
                  <a:close/>
                </a:path>
                <a:path w="163195" h="61595">
                  <a:moveTo>
                    <a:pt x="46837" y="37134"/>
                  </a:moveTo>
                  <a:lnTo>
                    <a:pt x="35623" y="37134"/>
                  </a:lnTo>
                  <a:lnTo>
                    <a:pt x="39598" y="48094"/>
                  </a:lnTo>
                  <a:lnTo>
                    <a:pt x="51511" y="48094"/>
                  </a:lnTo>
                  <a:lnTo>
                    <a:pt x="46837" y="37134"/>
                  </a:lnTo>
                  <a:close/>
                </a:path>
                <a:path w="163195" h="61595">
                  <a:moveTo>
                    <a:pt x="36102" y="11963"/>
                  </a:moveTo>
                  <a:lnTo>
                    <a:pt x="25514" y="11963"/>
                  </a:lnTo>
                  <a:lnTo>
                    <a:pt x="31978" y="28790"/>
                  </a:lnTo>
                  <a:lnTo>
                    <a:pt x="43278" y="28790"/>
                  </a:lnTo>
                  <a:lnTo>
                    <a:pt x="36102" y="11963"/>
                  </a:lnTo>
                  <a:close/>
                </a:path>
                <a:path w="163195" h="61595">
                  <a:moveTo>
                    <a:pt x="58013" y="53784"/>
                  </a:moveTo>
                  <a:lnTo>
                    <a:pt x="58013" y="60985"/>
                  </a:lnTo>
                  <a:lnTo>
                    <a:pt x="82169" y="60985"/>
                  </a:lnTo>
                  <a:lnTo>
                    <a:pt x="85140" y="60070"/>
                  </a:lnTo>
                  <a:lnTo>
                    <a:pt x="87071" y="58254"/>
                  </a:lnTo>
                  <a:lnTo>
                    <a:pt x="87934" y="57505"/>
                  </a:lnTo>
                  <a:lnTo>
                    <a:pt x="88709" y="56641"/>
                  </a:lnTo>
                  <a:lnTo>
                    <a:pt x="89357" y="55702"/>
                  </a:lnTo>
                  <a:lnTo>
                    <a:pt x="90182" y="54267"/>
                  </a:lnTo>
                  <a:lnTo>
                    <a:pt x="90349" y="53797"/>
                  </a:lnTo>
                  <a:lnTo>
                    <a:pt x="58013" y="53784"/>
                  </a:lnTo>
                  <a:close/>
                </a:path>
                <a:path w="163195" h="61595">
                  <a:moveTo>
                    <a:pt x="91109" y="12966"/>
                  </a:moveTo>
                  <a:lnTo>
                    <a:pt x="56095" y="22872"/>
                  </a:lnTo>
                  <a:lnTo>
                    <a:pt x="55460" y="24320"/>
                  </a:lnTo>
                  <a:lnTo>
                    <a:pt x="55016" y="25844"/>
                  </a:lnTo>
                  <a:lnTo>
                    <a:pt x="54597" y="28536"/>
                  </a:lnTo>
                  <a:lnTo>
                    <a:pt x="54533" y="32537"/>
                  </a:lnTo>
                  <a:lnTo>
                    <a:pt x="54673" y="33400"/>
                  </a:lnTo>
                  <a:lnTo>
                    <a:pt x="55092" y="37490"/>
                  </a:lnTo>
                  <a:lnTo>
                    <a:pt x="56908" y="41287"/>
                  </a:lnTo>
                  <a:lnTo>
                    <a:pt x="59817" y="44157"/>
                  </a:lnTo>
                  <a:lnTo>
                    <a:pt x="61061" y="45415"/>
                  </a:lnTo>
                  <a:lnTo>
                    <a:pt x="62534" y="46393"/>
                  </a:lnTo>
                  <a:lnTo>
                    <a:pt x="65760" y="47751"/>
                  </a:lnTo>
                  <a:lnTo>
                    <a:pt x="67500" y="48094"/>
                  </a:lnTo>
                  <a:lnTo>
                    <a:pt x="81597" y="48094"/>
                  </a:lnTo>
                  <a:lnTo>
                    <a:pt x="81559" y="50215"/>
                  </a:lnTo>
                  <a:lnTo>
                    <a:pt x="81089" y="51231"/>
                  </a:lnTo>
                  <a:lnTo>
                    <a:pt x="80683" y="51815"/>
                  </a:lnTo>
                  <a:lnTo>
                    <a:pt x="80200" y="52323"/>
                  </a:lnTo>
                  <a:lnTo>
                    <a:pt x="79679" y="52768"/>
                  </a:lnTo>
                  <a:lnTo>
                    <a:pt x="79235" y="53200"/>
                  </a:lnTo>
                  <a:lnTo>
                    <a:pt x="78689" y="53505"/>
                  </a:lnTo>
                  <a:lnTo>
                    <a:pt x="78092" y="53632"/>
                  </a:lnTo>
                  <a:lnTo>
                    <a:pt x="77101" y="53759"/>
                  </a:lnTo>
                  <a:lnTo>
                    <a:pt x="76085" y="53797"/>
                  </a:lnTo>
                  <a:lnTo>
                    <a:pt x="90349" y="53797"/>
                  </a:lnTo>
                  <a:lnTo>
                    <a:pt x="90714" y="52768"/>
                  </a:lnTo>
                  <a:lnTo>
                    <a:pt x="90980" y="51231"/>
                  </a:lnTo>
                  <a:lnTo>
                    <a:pt x="91100" y="50012"/>
                  </a:lnTo>
                  <a:lnTo>
                    <a:pt x="91109" y="40411"/>
                  </a:lnTo>
                  <a:lnTo>
                    <a:pt x="69253" y="40411"/>
                  </a:lnTo>
                  <a:lnTo>
                    <a:pt x="66395" y="37922"/>
                  </a:lnTo>
                  <a:lnTo>
                    <a:pt x="65500" y="32537"/>
                  </a:lnTo>
                  <a:lnTo>
                    <a:pt x="65395" y="31661"/>
                  </a:lnTo>
                  <a:lnTo>
                    <a:pt x="65265" y="27914"/>
                  </a:lnTo>
                  <a:lnTo>
                    <a:pt x="66090" y="25412"/>
                  </a:lnTo>
                  <a:lnTo>
                    <a:pt x="68364" y="22593"/>
                  </a:lnTo>
                  <a:lnTo>
                    <a:pt x="69202" y="21907"/>
                  </a:lnTo>
                  <a:lnTo>
                    <a:pt x="71132" y="20954"/>
                  </a:lnTo>
                  <a:lnTo>
                    <a:pt x="72186" y="20713"/>
                  </a:lnTo>
                  <a:lnTo>
                    <a:pt x="91109" y="20713"/>
                  </a:lnTo>
                  <a:lnTo>
                    <a:pt x="91109" y="12966"/>
                  </a:lnTo>
                  <a:close/>
                </a:path>
                <a:path w="163195" h="61595">
                  <a:moveTo>
                    <a:pt x="91109" y="20713"/>
                  </a:moveTo>
                  <a:lnTo>
                    <a:pt x="81572" y="20713"/>
                  </a:lnTo>
                  <a:lnTo>
                    <a:pt x="81572" y="40411"/>
                  </a:lnTo>
                  <a:lnTo>
                    <a:pt x="91109" y="40411"/>
                  </a:lnTo>
                  <a:lnTo>
                    <a:pt x="91109" y="20713"/>
                  </a:lnTo>
                  <a:close/>
                </a:path>
                <a:path w="163195" h="61595">
                  <a:moveTo>
                    <a:pt x="107950" y="12966"/>
                  </a:moveTo>
                  <a:lnTo>
                    <a:pt x="98412" y="12966"/>
                  </a:lnTo>
                  <a:lnTo>
                    <a:pt x="98412" y="48094"/>
                  </a:lnTo>
                  <a:lnTo>
                    <a:pt x="107950" y="48094"/>
                  </a:lnTo>
                  <a:lnTo>
                    <a:pt x="107950" y="20777"/>
                  </a:lnTo>
                  <a:lnTo>
                    <a:pt x="118402" y="20777"/>
                  </a:lnTo>
                  <a:lnTo>
                    <a:pt x="118402" y="17843"/>
                  </a:lnTo>
                  <a:lnTo>
                    <a:pt x="107950" y="17843"/>
                  </a:lnTo>
                  <a:lnTo>
                    <a:pt x="107950" y="12966"/>
                  </a:lnTo>
                  <a:close/>
                </a:path>
                <a:path w="163195" h="61595">
                  <a:moveTo>
                    <a:pt x="118402" y="20777"/>
                  </a:moveTo>
                  <a:lnTo>
                    <a:pt x="107950" y="20777"/>
                  </a:lnTo>
                  <a:lnTo>
                    <a:pt x="118402" y="20802"/>
                  </a:lnTo>
                  <a:close/>
                </a:path>
                <a:path w="163195" h="61595">
                  <a:moveTo>
                    <a:pt x="117398" y="12280"/>
                  </a:moveTo>
                  <a:lnTo>
                    <a:pt x="116319" y="12280"/>
                  </a:lnTo>
                  <a:lnTo>
                    <a:pt x="114719" y="12395"/>
                  </a:lnTo>
                  <a:lnTo>
                    <a:pt x="107950" y="17843"/>
                  </a:lnTo>
                  <a:lnTo>
                    <a:pt x="118402" y="17843"/>
                  </a:lnTo>
                  <a:lnTo>
                    <a:pt x="118290" y="12484"/>
                  </a:lnTo>
                  <a:lnTo>
                    <a:pt x="117398" y="12280"/>
                  </a:lnTo>
                  <a:close/>
                </a:path>
                <a:path w="163195" h="61595">
                  <a:moveTo>
                    <a:pt x="148666" y="12280"/>
                  </a:moveTo>
                  <a:lnTo>
                    <a:pt x="142252" y="12280"/>
                  </a:lnTo>
                  <a:lnTo>
                    <a:pt x="140995" y="12344"/>
                  </a:lnTo>
                  <a:lnTo>
                    <a:pt x="122389" y="29717"/>
                  </a:lnTo>
                  <a:lnTo>
                    <a:pt x="122476" y="35534"/>
                  </a:lnTo>
                  <a:lnTo>
                    <a:pt x="144208" y="48920"/>
                  </a:lnTo>
                  <a:lnTo>
                    <a:pt x="148323" y="48336"/>
                  </a:lnTo>
                  <a:lnTo>
                    <a:pt x="152260" y="47116"/>
                  </a:lnTo>
                  <a:lnTo>
                    <a:pt x="155244" y="46253"/>
                  </a:lnTo>
                  <a:lnTo>
                    <a:pt x="157899" y="44475"/>
                  </a:lnTo>
                  <a:lnTo>
                    <a:pt x="159880" y="42075"/>
                  </a:lnTo>
                  <a:lnTo>
                    <a:pt x="160013" y="41884"/>
                  </a:lnTo>
                  <a:lnTo>
                    <a:pt x="144411" y="41884"/>
                  </a:lnTo>
                  <a:lnTo>
                    <a:pt x="143078" y="41833"/>
                  </a:lnTo>
                  <a:lnTo>
                    <a:pt x="142417" y="41833"/>
                  </a:lnTo>
                  <a:lnTo>
                    <a:pt x="141757" y="41757"/>
                  </a:lnTo>
                  <a:lnTo>
                    <a:pt x="141097" y="41643"/>
                  </a:lnTo>
                  <a:lnTo>
                    <a:pt x="138950" y="41363"/>
                  </a:lnTo>
                  <a:lnTo>
                    <a:pt x="132892" y="30187"/>
                  </a:lnTo>
                  <a:lnTo>
                    <a:pt x="132765" y="27393"/>
                  </a:lnTo>
                  <a:lnTo>
                    <a:pt x="141198" y="19672"/>
                  </a:lnTo>
                  <a:lnTo>
                    <a:pt x="160168" y="19672"/>
                  </a:lnTo>
                  <a:lnTo>
                    <a:pt x="159562" y="18668"/>
                  </a:lnTo>
                  <a:lnTo>
                    <a:pt x="152908" y="13563"/>
                  </a:lnTo>
                  <a:lnTo>
                    <a:pt x="148666" y="12280"/>
                  </a:lnTo>
                  <a:close/>
                </a:path>
                <a:path w="163195" h="61595">
                  <a:moveTo>
                    <a:pt x="160252" y="19811"/>
                  </a:moveTo>
                  <a:lnTo>
                    <a:pt x="144335" y="19811"/>
                  </a:lnTo>
                  <a:lnTo>
                    <a:pt x="146659" y="20116"/>
                  </a:lnTo>
                  <a:lnTo>
                    <a:pt x="148767" y="21285"/>
                  </a:lnTo>
                  <a:lnTo>
                    <a:pt x="151828" y="24980"/>
                  </a:lnTo>
                  <a:lnTo>
                    <a:pt x="152624" y="27393"/>
                  </a:lnTo>
                  <a:lnTo>
                    <a:pt x="152526" y="33629"/>
                  </a:lnTo>
                  <a:lnTo>
                    <a:pt x="151714" y="36436"/>
                  </a:lnTo>
                  <a:lnTo>
                    <a:pt x="149944" y="38658"/>
                  </a:lnTo>
                  <a:lnTo>
                    <a:pt x="149199" y="39636"/>
                  </a:lnTo>
                  <a:lnTo>
                    <a:pt x="148145" y="40487"/>
                  </a:lnTo>
                  <a:lnTo>
                    <a:pt x="145732" y="41617"/>
                  </a:lnTo>
                  <a:lnTo>
                    <a:pt x="144411" y="41884"/>
                  </a:lnTo>
                  <a:lnTo>
                    <a:pt x="160013" y="41884"/>
                  </a:lnTo>
                  <a:lnTo>
                    <a:pt x="160947" y="40665"/>
                  </a:lnTo>
                  <a:lnTo>
                    <a:pt x="161759" y="39077"/>
                  </a:lnTo>
                  <a:lnTo>
                    <a:pt x="162852" y="35534"/>
                  </a:lnTo>
                  <a:lnTo>
                    <a:pt x="163131" y="33629"/>
                  </a:lnTo>
                  <a:lnTo>
                    <a:pt x="163017" y="29717"/>
                  </a:lnTo>
                  <a:lnTo>
                    <a:pt x="162915" y="28270"/>
                  </a:lnTo>
                  <a:lnTo>
                    <a:pt x="162769" y="27393"/>
                  </a:lnTo>
                  <a:lnTo>
                    <a:pt x="162572" y="26581"/>
                  </a:lnTo>
                  <a:lnTo>
                    <a:pt x="161823" y="22415"/>
                  </a:lnTo>
                  <a:lnTo>
                    <a:pt x="160252" y="19811"/>
                  </a:lnTo>
                  <a:close/>
                </a:path>
                <a:path w="163195" h="61595">
                  <a:moveTo>
                    <a:pt x="160168" y="19672"/>
                  </a:moveTo>
                  <a:lnTo>
                    <a:pt x="141198" y="19672"/>
                  </a:lnTo>
                  <a:lnTo>
                    <a:pt x="143103" y="19710"/>
                  </a:lnTo>
                  <a:lnTo>
                    <a:pt x="143725" y="19761"/>
                  </a:lnTo>
                  <a:lnTo>
                    <a:pt x="144335" y="19837"/>
                  </a:lnTo>
                  <a:lnTo>
                    <a:pt x="160252" y="19811"/>
                  </a:lnTo>
                  <a:lnTo>
                    <a:pt x="160168" y="19672"/>
                  </a:lnTo>
                  <a:close/>
                </a:path>
              </a:pathLst>
            </a:custGeom>
            <a:solidFill>
              <a:srgbClr val="3A9D6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4" name="object 174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7860524" y="8789273"/>
              <a:ext cx="96405" cy="97281"/>
            </a:xfrm>
            <a:prstGeom prst="rect">
              <a:avLst/>
            </a:prstGeom>
          </p:spPr>
        </p:pic>
        <p:sp>
          <p:nvSpPr>
            <p:cNvPr id="175" name="object 175"/>
            <p:cNvSpPr/>
            <p:nvPr/>
          </p:nvSpPr>
          <p:spPr>
            <a:xfrm>
              <a:off x="9290918" y="9093287"/>
              <a:ext cx="492759" cy="64135"/>
            </a:xfrm>
            <a:custGeom>
              <a:avLst/>
              <a:gdLst/>
              <a:ahLst/>
              <a:cxnLst/>
              <a:rect l="l" t="t" r="r" b="b"/>
              <a:pathLst>
                <a:path w="492759" h="64134">
                  <a:moveTo>
                    <a:pt x="408660" y="17005"/>
                  </a:moveTo>
                  <a:lnTo>
                    <a:pt x="399741" y="18476"/>
                  </a:lnTo>
                  <a:lnTo>
                    <a:pt x="391982" y="22882"/>
                  </a:lnTo>
                  <a:lnTo>
                    <a:pt x="386504" y="30206"/>
                  </a:lnTo>
                  <a:lnTo>
                    <a:pt x="384429" y="40436"/>
                  </a:lnTo>
                  <a:lnTo>
                    <a:pt x="386504" y="50666"/>
                  </a:lnTo>
                  <a:lnTo>
                    <a:pt x="391982" y="57991"/>
                  </a:lnTo>
                  <a:lnTo>
                    <a:pt x="399741" y="62396"/>
                  </a:lnTo>
                  <a:lnTo>
                    <a:pt x="408660" y="63868"/>
                  </a:lnTo>
                  <a:lnTo>
                    <a:pt x="417581" y="62396"/>
                  </a:lnTo>
                  <a:lnTo>
                    <a:pt x="425345" y="57991"/>
                  </a:lnTo>
                  <a:lnTo>
                    <a:pt x="428845" y="53314"/>
                  </a:lnTo>
                  <a:lnTo>
                    <a:pt x="402043" y="53314"/>
                  </a:lnTo>
                  <a:lnTo>
                    <a:pt x="395871" y="48577"/>
                  </a:lnTo>
                  <a:lnTo>
                    <a:pt x="395871" y="32296"/>
                  </a:lnTo>
                  <a:lnTo>
                    <a:pt x="402043" y="27558"/>
                  </a:lnTo>
                  <a:lnTo>
                    <a:pt x="428845" y="27558"/>
                  </a:lnTo>
                  <a:lnTo>
                    <a:pt x="425345" y="22882"/>
                  </a:lnTo>
                  <a:lnTo>
                    <a:pt x="417581" y="18476"/>
                  </a:lnTo>
                  <a:lnTo>
                    <a:pt x="408660" y="17005"/>
                  </a:lnTo>
                  <a:close/>
                </a:path>
                <a:path w="492759" h="64134">
                  <a:moveTo>
                    <a:pt x="356501" y="18249"/>
                  </a:moveTo>
                  <a:lnTo>
                    <a:pt x="345236" y="18249"/>
                  </a:lnTo>
                  <a:lnTo>
                    <a:pt x="345236" y="62610"/>
                  </a:lnTo>
                  <a:lnTo>
                    <a:pt x="356501" y="62610"/>
                  </a:lnTo>
                  <a:lnTo>
                    <a:pt x="356501" y="44272"/>
                  </a:lnTo>
                  <a:lnTo>
                    <a:pt x="370147" y="44272"/>
                  </a:lnTo>
                  <a:lnTo>
                    <a:pt x="365353" y="38823"/>
                  </a:lnTo>
                  <a:lnTo>
                    <a:pt x="369785" y="34353"/>
                  </a:lnTo>
                  <a:lnTo>
                    <a:pt x="356501" y="34353"/>
                  </a:lnTo>
                  <a:lnTo>
                    <a:pt x="356501" y="18249"/>
                  </a:lnTo>
                  <a:close/>
                </a:path>
                <a:path w="492759" h="64134">
                  <a:moveTo>
                    <a:pt x="370147" y="44272"/>
                  </a:moveTo>
                  <a:lnTo>
                    <a:pt x="356501" y="44272"/>
                  </a:lnTo>
                  <a:lnTo>
                    <a:pt x="372681" y="62610"/>
                  </a:lnTo>
                  <a:lnTo>
                    <a:pt x="386283" y="62610"/>
                  </a:lnTo>
                  <a:lnTo>
                    <a:pt x="370147" y="44272"/>
                  </a:lnTo>
                  <a:close/>
                </a:path>
                <a:path w="492759" h="64134">
                  <a:moveTo>
                    <a:pt x="428845" y="27558"/>
                  </a:moveTo>
                  <a:lnTo>
                    <a:pt x="415277" y="27558"/>
                  </a:lnTo>
                  <a:lnTo>
                    <a:pt x="421449" y="32296"/>
                  </a:lnTo>
                  <a:lnTo>
                    <a:pt x="421449" y="48577"/>
                  </a:lnTo>
                  <a:lnTo>
                    <a:pt x="415277" y="53314"/>
                  </a:lnTo>
                  <a:lnTo>
                    <a:pt x="428845" y="53314"/>
                  </a:lnTo>
                  <a:lnTo>
                    <a:pt x="430827" y="50666"/>
                  </a:lnTo>
                  <a:lnTo>
                    <a:pt x="432904" y="40436"/>
                  </a:lnTo>
                  <a:lnTo>
                    <a:pt x="430827" y="30206"/>
                  </a:lnTo>
                  <a:lnTo>
                    <a:pt x="428845" y="27558"/>
                  </a:lnTo>
                  <a:close/>
                </a:path>
                <a:path w="492759" h="64134">
                  <a:moveTo>
                    <a:pt x="385749" y="18249"/>
                  </a:moveTo>
                  <a:lnTo>
                    <a:pt x="372414" y="18249"/>
                  </a:lnTo>
                  <a:lnTo>
                    <a:pt x="356501" y="34353"/>
                  </a:lnTo>
                  <a:lnTo>
                    <a:pt x="369785" y="34353"/>
                  </a:lnTo>
                  <a:lnTo>
                    <a:pt x="385749" y="18249"/>
                  </a:lnTo>
                  <a:close/>
                </a:path>
                <a:path w="492759" h="64134">
                  <a:moveTo>
                    <a:pt x="28448" y="0"/>
                  </a:moveTo>
                  <a:lnTo>
                    <a:pt x="0" y="0"/>
                  </a:lnTo>
                  <a:lnTo>
                    <a:pt x="0" y="62610"/>
                  </a:lnTo>
                  <a:lnTo>
                    <a:pt x="11823" y="62610"/>
                  </a:lnTo>
                  <a:lnTo>
                    <a:pt x="11823" y="40792"/>
                  </a:lnTo>
                  <a:lnTo>
                    <a:pt x="28448" y="40792"/>
                  </a:lnTo>
                  <a:lnTo>
                    <a:pt x="38074" y="39453"/>
                  </a:lnTo>
                  <a:lnTo>
                    <a:pt x="45470" y="35523"/>
                  </a:lnTo>
                  <a:lnTo>
                    <a:pt x="49392" y="30238"/>
                  </a:lnTo>
                  <a:lnTo>
                    <a:pt x="11823" y="30238"/>
                  </a:lnTo>
                  <a:lnTo>
                    <a:pt x="11823" y="10553"/>
                  </a:lnTo>
                  <a:lnTo>
                    <a:pt x="49396" y="10553"/>
                  </a:lnTo>
                  <a:lnTo>
                    <a:pt x="45470" y="5264"/>
                  </a:lnTo>
                  <a:lnTo>
                    <a:pt x="38074" y="1336"/>
                  </a:lnTo>
                  <a:lnTo>
                    <a:pt x="28448" y="0"/>
                  </a:lnTo>
                  <a:close/>
                </a:path>
                <a:path w="492759" h="64134">
                  <a:moveTo>
                    <a:pt x="49396" y="10553"/>
                  </a:moveTo>
                  <a:lnTo>
                    <a:pt x="36322" y="10553"/>
                  </a:lnTo>
                  <a:lnTo>
                    <a:pt x="40081" y="14490"/>
                  </a:lnTo>
                  <a:lnTo>
                    <a:pt x="40081" y="26301"/>
                  </a:lnTo>
                  <a:lnTo>
                    <a:pt x="36322" y="30238"/>
                  </a:lnTo>
                  <a:lnTo>
                    <a:pt x="49392" y="30238"/>
                  </a:lnTo>
                  <a:lnTo>
                    <a:pt x="50216" y="29128"/>
                  </a:lnTo>
                  <a:lnTo>
                    <a:pt x="51892" y="20396"/>
                  </a:lnTo>
                  <a:lnTo>
                    <a:pt x="50216" y="11658"/>
                  </a:lnTo>
                  <a:lnTo>
                    <a:pt x="49396" y="10553"/>
                  </a:lnTo>
                  <a:close/>
                </a:path>
                <a:path w="492759" h="64134">
                  <a:moveTo>
                    <a:pt x="78549" y="17005"/>
                  </a:moveTo>
                  <a:lnTo>
                    <a:pt x="69628" y="18476"/>
                  </a:lnTo>
                  <a:lnTo>
                    <a:pt x="61864" y="22882"/>
                  </a:lnTo>
                  <a:lnTo>
                    <a:pt x="56382" y="30206"/>
                  </a:lnTo>
                  <a:lnTo>
                    <a:pt x="54305" y="40436"/>
                  </a:lnTo>
                  <a:lnTo>
                    <a:pt x="56382" y="50666"/>
                  </a:lnTo>
                  <a:lnTo>
                    <a:pt x="61864" y="57991"/>
                  </a:lnTo>
                  <a:lnTo>
                    <a:pt x="69628" y="62396"/>
                  </a:lnTo>
                  <a:lnTo>
                    <a:pt x="78549" y="63868"/>
                  </a:lnTo>
                  <a:lnTo>
                    <a:pt x="87468" y="62396"/>
                  </a:lnTo>
                  <a:lnTo>
                    <a:pt x="95227" y="57991"/>
                  </a:lnTo>
                  <a:lnTo>
                    <a:pt x="98725" y="53314"/>
                  </a:lnTo>
                  <a:lnTo>
                    <a:pt x="71920" y="53314"/>
                  </a:lnTo>
                  <a:lnTo>
                    <a:pt x="65747" y="48577"/>
                  </a:lnTo>
                  <a:lnTo>
                    <a:pt x="65747" y="32283"/>
                  </a:lnTo>
                  <a:lnTo>
                    <a:pt x="71920" y="27558"/>
                  </a:lnTo>
                  <a:lnTo>
                    <a:pt x="98725" y="27558"/>
                  </a:lnTo>
                  <a:lnTo>
                    <a:pt x="95227" y="22882"/>
                  </a:lnTo>
                  <a:lnTo>
                    <a:pt x="87468" y="18476"/>
                  </a:lnTo>
                  <a:lnTo>
                    <a:pt x="78549" y="17005"/>
                  </a:lnTo>
                  <a:close/>
                </a:path>
                <a:path w="492759" h="64134">
                  <a:moveTo>
                    <a:pt x="98725" y="27558"/>
                  </a:moveTo>
                  <a:lnTo>
                    <a:pt x="85166" y="27558"/>
                  </a:lnTo>
                  <a:lnTo>
                    <a:pt x="91338" y="32283"/>
                  </a:lnTo>
                  <a:lnTo>
                    <a:pt x="91338" y="48577"/>
                  </a:lnTo>
                  <a:lnTo>
                    <a:pt x="85166" y="53314"/>
                  </a:lnTo>
                  <a:lnTo>
                    <a:pt x="98725" y="53314"/>
                  </a:lnTo>
                  <a:lnTo>
                    <a:pt x="100705" y="50666"/>
                  </a:lnTo>
                  <a:lnTo>
                    <a:pt x="102781" y="40436"/>
                  </a:lnTo>
                  <a:lnTo>
                    <a:pt x="100705" y="30206"/>
                  </a:lnTo>
                  <a:lnTo>
                    <a:pt x="98725" y="27558"/>
                  </a:lnTo>
                  <a:close/>
                </a:path>
                <a:path w="492759" h="64134">
                  <a:moveTo>
                    <a:pt x="141300" y="17005"/>
                  </a:moveTo>
                  <a:lnTo>
                    <a:pt x="131648" y="17005"/>
                  </a:lnTo>
                  <a:lnTo>
                    <a:pt x="122680" y="18678"/>
                  </a:lnTo>
                  <a:lnTo>
                    <a:pt x="115247" y="23420"/>
                  </a:lnTo>
                  <a:lnTo>
                    <a:pt x="110179" y="30812"/>
                  </a:lnTo>
                  <a:lnTo>
                    <a:pt x="108305" y="40436"/>
                  </a:lnTo>
                  <a:lnTo>
                    <a:pt x="110104" y="50061"/>
                  </a:lnTo>
                  <a:lnTo>
                    <a:pt x="115047" y="57453"/>
                  </a:lnTo>
                  <a:lnTo>
                    <a:pt x="122455" y="62194"/>
                  </a:lnTo>
                  <a:lnTo>
                    <a:pt x="131648" y="63868"/>
                  </a:lnTo>
                  <a:lnTo>
                    <a:pt x="141122" y="63868"/>
                  </a:lnTo>
                  <a:lnTo>
                    <a:pt x="147485" y="59575"/>
                  </a:lnTo>
                  <a:lnTo>
                    <a:pt x="151153" y="53314"/>
                  </a:lnTo>
                  <a:lnTo>
                    <a:pt x="124752" y="53314"/>
                  </a:lnTo>
                  <a:lnTo>
                    <a:pt x="119748" y="48386"/>
                  </a:lnTo>
                  <a:lnTo>
                    <a:pt x="119748" y="32562"/>
                  </a:lnTo>
                  <a:lnTo>
                    <a:pt x="124929" y="27558"/>
                  </a:lnTo>
                  <a:lnTo>
                    <a:pt x="151249" y="27558"/>
                  </a:lnTo>
                  <a:lnTo>
                    <a:pt x="148285" y="21196"/>
                  </a:lnTo>
                  <a:lnTo>
                    <a:pt x="141300" y="17005"/>
                  </a:lnTo>
                  <a:close/>
                </a:path>
                <a:path w="492759" h="64134">
                  <a:moveTo>
                    <a:pt x="142646" y="46875"/>
                  </a:moveTo>
                  <a:lnTo>
                    <a:pt x="139966" y="50634"/>
                  </a:lnTo>
                  <a:lnTo>
                    <a:pt x="137096" y="53314"/>
                  </a:lnTo>
                  <a:lnTo>
                    <a:pt x="151153" y="53314"/>
                  </a:lnTo>
                  <a:lnTo>
                    <a:pt x="151942" y="51968"/>
                  </a:lnTo>
                  <a:lnTo>
                    <a:pt x="142646" y="46875"/>
                  </a:lnTo>
                  <a:close/>
                </a:path>
                <a:path w="492759" h="64134">
                  <a:moveTo>
                    <a:pt x="151249" y="27558"/>
                  </a:moveTo>
                  <a:lnTo>
                    <a:pt x="135585" y="27558"/>
                  </a:lnTo>
                  <a:lnTo>
                    <a:pt x="139065" y="29438"/>
                  </a:lnTo>
                  <a:lnTo>
                    <a:pt x="141846" y="33629"/>
                  </a:lnTo>
                  <a:lnTo>
                    <a:pt x="151498" y="28092"/>
                  </a:lnTo>
                  <a:lnTo>
                    <a:pt x="151249" y="27558"/>
                  </a:lnTo>
                  <a:close/>
                </a:path>
                <a:path w="492759" h="64134">
                  <a:moveTo>
                    <a:pt x="243928" y="51244"/>
                  </a:moveTo>
                  <a:lnTo>
                    <a:pt x="243979" y="62725"/>
                  </a:lnTo>
                  <a:lnTo>
                    <a:pt x="245389" y="63157"/>
                  </a:lnTo>
                  <a:lnTo>
                    <a:pt x="257543" y="63157"/>
                  </a:lnTo>
                  <a:lnTo>
                    <a:pt x="261124" y="56972"/>
                  </a:lnTo>
                  <a:lnTo>
                    <a:pt x="261487" y="51701"/>
                  </a:lnTo>
                  <a:lnTo>
                    <a:pt x="245770" y="51701"/>
                  </a:lnTo>
                  <a:lnTo>
                    <a:pt x="243928" y="51244"/>
                  </a:lnTo>
                  <a:close/>
                </a:path>
                <a:path w="492759" h="64134">
                  <a:moveTo>
                    <a:pt x="287070" y="28359"/>
                  </a:moveTo>
                  <a:lnTo>
                    <a:pt x="275805" y="28359"/>
                  </a:lnTo>
                  <a:lnTo>
                    <a:pt x="275805" y="62522"/>
                  </a:lnTo>
                  <a:lnTo>
                    <a:pt x="287070" y="62522"/>
                  </a:lnTo>
                  <a:lnTo>
                    <a:pt x="287070" y="28359"/>
                  </a:lnTo>
                  <a:close/>
                </a:path>
                <a:path w="492759" h="64134">
                  <a:moveTo>
                    <a:pt x="287070" y="18249"/>
                  </a:moveTo>
                  <a:lnTo>
                    <a:pt x="253441" y="18249"/>
                  </a:lnTo>
                  <a:lnTo>
                    <a:pt x="251561" y="43395"/>
                  </a:lnTo>
                  <a:lnTo>
                    <a:pt x="251028" y="50177"/>
                  </a:lnTo>
                  <a:lnTo>
                    <a:pt x="249682" y="51701"/>
                  </a:lnTo>
                  <a:lnTo>
                    <a:pt x="261487" y="51701"/>
                  </a:lnTo>
                  <a:lnTo>
                    <a:pt x="263093" y="28359"/>
                  </a:lnTo>
                  <a:lnTo>
                    <a:pt x="287070" y="28359"/>
                  </a:lnTo>
                  <a:lnTo>
                    <a:pt x="287070" y="18249"/>
                  </a:lnTo>
                  <a:close/>
                </a:path>
                <a:path w="492759" h="64134">
                  <a:moveTo>
                    <a:pt x="219583" y="17005"/>
                  </a:moveTo>
                  <a:lnTo>
                    <a:pt x="210502" y="18691"/>
                  </a:lnTo>
                  <a:lnTo>
                    <a:pt x="203082" y="23453"/>
                  </a:lnTo>
                  <a:lnTo>
                    <a:pt x="198076" y="30849"/>
                  </a:lnTo>
                  <a:lnTo>
                    <a:pt x="196240" y="40436"/>
                  </a:lnTo>
                  <a:lnTo>
                    <a:pt x="198068" y="50023"/>
                  </a:lnTo>
                  <a:lnTo>
                    <a:pt x="203015" y="57419"/>
                  </a:lnTo>
                  <a:lnTo>
                    <a:pt x="210277" y="62182"/>
                  </a:lnTo>
                  <a:lnTo>
                    <a:pt x="219049" y="63868"/>
                  </a:lnTo>
                  <a:lnTo>
                    <a:pt x="228815" y="63868"/>
                  </a:lnTo>
                  <a:lnTo>
                    <a:pt x="234975" y="60197"/>
                  </a:lnTo>
                  <a:lnTo>
                    <a:pt x="238506" y="54216"/>
                  </a:lnTo>
                  <a:lnTo>
                    <a:pt x="212610" y="54216"/>
                  </a:lnTo>
                  <a:lnTo>
                    <a:pt x="207784" y="49910"/>
                  </a:lnTo>
                  <a:lnTo>
                    <a:pt x="207060" y="43116"/>
                  </a:lnTo>
                  <a:lnTo>
                    <a:pt x="241236" y="43116"/>
                  </a:lnTo>
                  <a:lnTo>
                    <a:pt x="241236" y="39179"/>
                  </a:lnTo>
                  <a:lnTo>
                    <a:pt x="240406" y="34531"/>
                  </a:lnTo>
                  <a:lnTo>
                    <a:pt x="207238" y="34531"/>
                  </a:lnTo>
                  <a:lnTo>
                    <a:pt x="208851" y="29527"/>
                  </a:lnTo>
                  <a:lnTo>
                    <a:pt x="213334" y="25590"/>
                  </a:lnTo>
                  <a:lnTo>
                    <a:pt x="236679" y="25590"/>
                  </a:lnTo>
                  <a:lnTo>
                    <a:pt x="235177" y="23229"/>
                  </a:lnTo>
                  <a:lnTo>
                    <a:pt x="228329" y="18646"/>
                  </a:lnTo>
                  <a:lnTo>
                    <a:pt x="219583" y="17005"/>
                  </a:lnTo>
                  <a:close/>
                </a:path>
                <a:path w="492759" h="64134">
                  <a:moveTo>
                    <a:pt x="230505" y="48120"/>
                  </a:moveTo>
                  <a:lnTo>
                    <a:pt x="227736" y="51612"/>
                  </a:lnTo>
                  <a:lnTo>
                    <a:pt x="225234" y="54216"/>
                  </a:lnTo>
                  <a:lnTo>
                    <a:pt x="238506" y="54216"/>
                  </a:lnTo>
                  <a:lnTo>
                    <a:pt x="239458" y="52603"/>
                  </a:lnTo>
                  <a:lnTo>
                    <a:pt x="230505" y="48120"/>
                  </a:lnTo>
                  <a:close/>
                </a:path>
                <a:path w="492759" h="64134">
                  <a:moveTo>
                    <a:pt x="236679" y="25590"/>
                  </a:moveTo>
                  <a:lnTo>
                    <a:pt x="225501" y="25590"/>
                  </a:lnTo>
                  <a:lnTo>
                    <a:pt x="229692" y="28981"/>
                  </a:lnTo>
                  <a:lnTo>
                    <a:pt x="230771" y="34531"/>
                  </a:lnTo>
                  <a:lnTo>
                    <a:pt x="240406" y="34531"/>
                  </a:lnTo>
                  <a:lnTo>
                    <a:pt x="239640" y="30244"/>
                  </a:lnTo>
                  <a:lnTo>
                    <a:pt x="236679" y="25590"/>
                  </a:lnTo>
                  <a:close/>
                </a:path>
                <a:path w="492759" h="64134">
                  <a:moveTo>
                    <a:pt x="316725" y="17005"/>
                  </a:moveTo>
                  <a:lnTo>
                    <a:pt x="307645" y="18691"/>
                  </a:lnTo>
                  <a:lnTo>
                    <a:pt x="300224" y="23453"/>
                  </a:lnTo>
                  <a:lnTo>
                    <a:pt x="295219" y="30849"/>
                  </a:lnTo>
                  <a:lnTo>
                    <a:pt x="293382" y="40436"/>
                  </a:lnTo>
                  <a:lnTo>
                    <a:pt x="295210" y="50023"/>
                  </a:lnTo>
                  <a:lnTo>
                    <a:pt x="300158" y="57419"/>
                  </a:lnTo>
                  <a:lnTo>
                    <a:pt x="307420" y="62182"/>
                  </a:lnTo>
                  <a:lnTo>
                    <a:pt x="316191" y="63868"/>
                  </a:lnTo>
                  <a:lnTo>
                    <a:pt x="325932" y="63868"/>
                  </a:lnTo>
                  <a:lnTo>
                    <a:pt x="332105" y="60197"/>
                  </a:lnTo>
                  <a:lnTo>
                    <a:pt x="335626" y="54216"/>
                  </a:lnTo>
                  <a:lnTo>
                    <a:pt x="309740" y="54216"/>
                  </a:lnTo>
                  <a:lnTo>
                    <a:pt x="304927" y="49910"/>
                  </a:lnTo>
                  <a:lnTo>
                    <a:pt x="304203" y="43116"/>
                  </a:lnTo>
                  <a:lnTo>
                    <a:pt x="338366" y="43116"/>
                  </a:lnTo>
                  <a:lnTo>
                    <a:pt x="338366" y="39179"/>
                  </a:lnTo>
                  <a:lnTo>
                    <a:pt x="337536" y="34531"/>
                  </a:lnTo>
                  <a:lnTo>
                    <a:pt x="304380" y="34531"/>
                  </a:lnTo>
                  <a:lnTo>
                    <a:pt x="305993" y="29527"/>
                  </a:lnTo>
                  <a:lnTo>
                    <a:pt x="310464" y="25590"/>
                  </a:lnTo>
                  <a:lnTo>
                    <a:pt x="333809" y="25590"/>
                  </a:lnTo>
                  <a:lnTo>
                    <a:pt x="332308" y="23229"/>
                  </a:lnTo>
                  <a:lnTo>
                    <a:pt x="325464" y="18646"/>
                  </a:lnTo>
                  <a:lnTo>
                    <a:pt x="316725" y="17005"/>
                  </a:lnTo>
                  <a:close/>
                </a:path>
                <a:path w="492759" h="64134">
                  <a:moveTo>
                    <a:pt x="327634" y="48120"/>
                  </a:moveTo>
                  <a:lnTo>
                    <a:pt x="324866" y="51612"/>
                  </a:lnTo>
                  <a:lnTo>
                    <a:pt x="322351" y="54216"/>
                  </a:lnTo>
                  <a:lnTo>
                    <a:pt x="335626" y="54216"/>
                  </a:lnTo>
                  <a:lnTo>
                    <a:pt x="336575" y="52603"/>
                  </a:lnTo>
                  <a:lnTo>
                    <a:pt x="327634" y="48120"/>
                  </a:lnTo>
                  <a:close/>
                </a:path>
                <a:path w="492759" h="64134">
                  <a:moveTo>
                    <a:pt x="333809" y="25590"/>
                  </a:moveTo>
                  <a:lnTo>
                    <a:pt x="322630" y="25590"/>
                  </a:lnTo>
                  <a:lnTo>
                    <a:pt x="326834" y="28981"/>
                  </a:lnTo>
                  <a:lnTo>
                    <a:pt x="327914" y="34531"/>
                  </a:lnTo>
                  <a:lnTo>
                    <a:pt x="337536" y="34531"/>
                  </a:lnTo>
                  <a:lnTo>
                    <a:pt x="336770" y="30244"/>
                  </a:lnTo>
                  <a:lnTo>
                    <a:pt x="333809" y="25590"/>
                  </a:lnTo>
                  <a:close/>
                </a:path>
                <a:path w="492759" h="64134">
                  <a:moveTo>
                    <a:pt x="179971" y="28092"/>
                  </a:moveTo>
                  <a:lnTo>
                    <a:pt x="168694" y="28092"/>
                  </a:lnTo>
                  <a:lnTo>
                    <a:pt x="168694" y="62610"/>
                  </a:lnTo>
                  <a:lnTo>
                    <a:pt x="179971" y="62610"/>
                  </a:lnTo>
                  <a:lnTo>
                    <a:pt x="179971" y="28092"/>
                  </a:lnTo>
                  <a:close/>
                </a:path>
                <a:path w="492759" h="64134">
                  <a:moveTo>
                    <a:pt x="193205" y="18249"/>
                  </a:moveTo>
                  <a:lnTo>
                    <a:pt x="155460" y="18249"/>
                  </a:lnTo>
                  <a:lnTo>
                    <a:pt x="155460" y="28092"/>
                  </a:lnTo>
                  <a:lnTo>
                    <a:pt x="193205" y="28092"/>
                  </a:lnTo>
                  <a:lnTo>
                    <a:pt x="193205" y="18249"/>
                  </a:lnTo>
                  <a:close/>
                </a:path>
                <a:path w="492759" h="64134">
                  <a:moveTo>
                    <a:pt x="453288" y="18237"/>
                  </a:moveTo>
                  <a:lnTo>
                    <a:pt x="438556" y="18237"/>
                  </a:lnTo>
                  <a:lnTo>
                    <a:pt x="438556" y="62522"/>
                  </a:lnTo>
                  <a:lnTo>
                    <a:pt x="449262" y="62522"/>
                  </a:lnTo>
                  <a:lnTo>
                    <a:pt x="449262" y="34493"/>
                  </a:lnTo>
                  <a:lnTo>
                    <a:pt x="459685" y="34493"/>
                  </a:lnTo>
                  <a:lnTo>
                    <a:pt x="453288" y="18237"/>
                  </a:lnTo>
                  <a:close/>
                </a:path>
                <a:path w="492759" h="64134">
                  <a:moveTo>
                    <a:pt x="459685" y="34493"/>
                  </a:moveTo>
                  <a:lnTo>
                    <a:pt x="449262" y="34493"/>
                  </a:lnTo>
                  <a:lnTo>
                    <a:pt x="461137" y="62522"/>
                  </a:lnTo>
                  <a:lnTo>
                    <a:pt x="469887" y="62522"/>
                  </a:lnTo>
                  <a:lnTo>
                    <a:pt x="475482" y="49314"/>
                  </a:lnTo>
                  <a:lnTo>
                    <a:pt x="465518" y="49314"/>
                  </a:lnTo>
                  <a:lnTo>
                    <a:pt x="459685" y="34493"/>
                  </a:lnTo>
                  <a:close/>
                </a:path>
                <a:path w="492759" h="64134">
                  <a:moveTo>
                    <a:pt x="492467" y="34493"/>
                  </a:moveTo>
                  <a:lnTo>
                    <a:pt x="481761" y="34493"/>
                  </a:lnTo>
                  <a:lnTo>
                    <a:pt x="481761" y="62522"/>
                  </a:lnTo>
                  <a:lnTo>
                    <a:pt x="492467" y="62522"/>
                  </a:lnTo>
                  <a:lnTo>
                    <a:pt x="492467" y="34493"/>
                  </a:lnTo>
                  <a:close/>
                </a:path>
                <a:path w="492759" h="64134">
                  <a:moveTo>
                    <a:pt x="492467" y="18237"/>
                  </a:moveTo>
                  <a:lnTo>
                    <a:pt x="477748" y="18237"/>
                  </a:lnTo>
                  <a:lnTo>
                    <a:pt x="465518" y="49314"/>
                  </a:lnTo>
                  <a:lnTo>
                    <a:pt x="475482" y="49314"/>
                  </a:lnTo>
                  <a:lnTo>
                    <a:pt x="481761" y="34493"/>
                  </a:lnTo>
                  <a:lnTo>
                    <a:pt x="492467" y="34493"/>
                  </a:lnTo>
                  <a:lnTo>
                    <a:pt x="492467" y="182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6" name="object 176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9181672" y="9021762"/>
              <a:ext cx="91948" cy="153263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8460092" y="9626727"/>
              <a:ext cx="185407" cy="184467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8494699" y="9767862"/>
              <a:ext cx="116141" cy="25107"/>
            </a:xfrm>
            <a:prstGeom prst="rect">
              <a:avLst/>
            </a:prstGeom>
          </p:spPr>
        </p:pic>
        <p:pic>
          <p:nvPicPr>
            <p:cNvPr id="179" name="object 179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8899359" y="9691078"/>
              <a:ext cx="165036" cy="72250"/>
            </a:xfrm>
            <a:prstGeom prst="rect">
              <a:avLst/>
            </a:prstGeom>
          </p:spPr>
        </p:pic>
        <p:pic>
          <p:nvPicPr>
            <p:cNvPr id="180" name="object 180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8684698" y="9690509"/>
              <a:ext cx="208965" cy="72262"/>
            </a:xfrm>
            <a:prstGeom prst="rect">
              <a:avLst/>
            </a:prstGeom>
          </p:spPr>
        </p:pic>
        <p:sp>
          <p:nvSpPr>
            <p:cNvPr id="181" name="object 181"/>
            <p:cNvSpPr/>
            <p:nvPr/>
          </p:nvSpPr>
          <p:spPr>
            <a:xfrm>
              <a:off x="9063545" y="9691093"/>
              <a:ext cx="114935" cy="57150"/>
            </a:xfrm>
            <a:custGeom>
              <a:avLst/>
              <a:gdLst/>
              <a:ahLst/>
              <a:cxnLst/>
              <a:rect l="l" t="t" r="r" b="b"/>
              <a:pathLst>
                <a:path w="114934" h="57150">
                  <a:moveTo>
                    <a:pt x="53403" y="15354"/>
                  </a:moveTo>
                  <a:lnTo>
                    <a:pt x="39357" y="42049"/>
                  </a:lnTo>
                  <a:lnTo>
                    <a:pt x="40081" y="45389"/>
                  </a:lnTo>
                  <a:lnTo>
                    <a:pt x="54025" y="56692"/>
                  </a:lnTo>
                  <a:lnTo>
                    <a:pt x="57365" y="56603"/>
                  </a:lnTo>
                  <a:lnTo>
                    <a:pt x="60007" y="56591"/>
                  </a:lnTo>
                  <a:lnTo>
                    <a:pt x="62598" y="56057"/>
                  </a:lnTo>
                  <a:lnTo>
                    <a:pt x="65011" y="55029"/>
                  </a:lnTo>
                  <a:lnTo>
                    <a:pt x="67551" y="54000"/>
                  </a:lnTo>
                  <a:lnTo>
                    <a:pt x="69875" y="52501"/>
                  </a:lnTo>
                  <a:lnTo>
                    <a:pt x="71869" y="50622"/>
                  </a:lnTo>
                  <a:lnTo>
                    <a:pt x="69526" y="48437"/>
                  </a:lnTo>
                  <a:lnTo>
                    <a:pt x="54876" y="48437"/>
                  </a:lnTo>
                  <a:lnTo>
                    <a:pt x="52387" y="47548"/>
                  </a:lnTo>
                  <a:lnTo>
                    <a:pt x="50507" y="45834"/>
                  </a:lnTo>
                  <a:lnTo>
                    <a:pt x="48958" y="44195"/>
                  </a:lnTo>
                  <a:lnTo>
                    <a:pt x="48105" y="42049"/>
                  </a:lnTo>
                  <a:lnTo>
                    <a:pt x="48069" y="39763"/>
                  </a:lnTo>
                  <a:lnTo>
                    <a:pt x="72999" y="39763"/>
                  </a:lnTo>
                  <a:lnTo>
                    <a:pt x="73077" y="33019"/>
                  </a:lnTo>
                  <a:lnTo>
                    <a:pt x="48133" y="33019"/>
                  </a:lnTo>
                  <a:lnTo>
                    <a:pt x="48082" y="30619"/>
                  </a:lnTo>
                  <a:lnTo>
                    <a:pt x="48882" y="28270"/>
                  </a:lnTo>
                  <a:lnTo>
                    <a:pt x="50380" y="26377"/>
                  </a:lnTo>
                  <a:lnTo>
                    <a:pt x="52019" y="24587"/>
                  </a:lnTo>
                  <a:lnTo>
                    <a:pt x="54381" y="23621"/>
                  </a:lnTo>
                  <a:lnTo>
                    <a:pt x="70409" y="23621"/>
                  </a:lnTo>
                  <a:lnTo>
                    <a:pt x="69977" y="22440"/>
                  </a:lnTo>
                  <a:lnTo>
                    <a:pt x="68008" y="19862"/>
                  </a:lnTo>
                  <a:lnTo>
                    <a:pt x="65417" y="18008"/>
                  </a:lnTo>
                  <a:lnTo>
                    <a:pt x="62826" y="16255"/>
                  </a:lnTo>
                  <a:lnTo>
                    <a:pt x="60079" y="15443"/>
                  </a:lnTo>
                  <a:lnTo>
                    <a:pt x="56654" y="15443"/>
                  </a:lnTo>
                  <a:lnTo>
                    <a:pt x="53403" y="15354"/>
                  </a:lnTo>
                  <a:close/>
                </a:path>
                <a:path w="114934" h="57150">
                  <a:moveTo>
                    <a:pt x="24726" y="8826"/>
                  </a:moveTo>
                  <a:lnTo>
                    <a:pt x="15557" y="8826"/>
                  </a:lnTo>
                  <a:lnTo>
                    <a:pt x="15557" y="56019"/>
                  </a:lnTo>
                  <a:lnTo>
                    <a:pt x="24726" y="56019"/>
                  </a:lnTo>
                  <a:lnTo>
                    <a:pt x="24726" y="8826"/>
                  </a:lnTo>
                  <a:close/>
                </a:path>
                <a:path w="114934" h="57150">
                  <a:moveTo>
                    <a:pt x="65849" y="45008"/>
                  </a:moveTo>
                  <a:lnTo>
                    <a:pt x="57416" y="48285"/>
                  </a:lnTo>
                  <a:lnTo>
                    <a:pt x="54876" y="48437"/>
                  </a:lnTo>
                  <a:lnTo>
                    <a:pt x="69526" y="48437"/>
                  </a:lnTo>
                  <a:lnTo>
                    <a:pt x="65849" y="45008"/>
                  </a:lnTo>
                  <a:close/>
                </a:path>
                <a:path w="114934" h="57150">
                  <a:moveTo>
                    <a:pt x="70432" y="23685"/>
                  </a:moveTo>
                  <a:lnTo>
                    <a:pt x="58839" y="23685"/>
                  </a:lnTo>
                  <a:lnTo>
                    <a:pt x="60782" y="24536"/>
                  </a:lnTo>
                  <a:lnTo>
                    <a:pt x="62090" y="26085"/>
                  </a:lnTo>
                  <a:lnTo>
                    <a:pt x="63525" y="27965"/>
                  </a:lnTo>
                  <a:lnTo>
                    <a:pt x="64338" y="30238"/>
                  </a:lnTo>
                  <a:lnTo>
                    <a:pt x="64427" y="33019"/>
                  </a:lnTo>
                  <a:lnTo>
                    <a:pt x="73077" y="33019"/>
                  </a:lnTo>
                  <a:lnTo>
                    <a:pt x="72440" y="29184"/>
                  </a:lnTo>
                  <a:lnTo>
                    <a:pt x="70432" y="23685"/>
                  </a:lnTo>
                  <a:close/>
                </a:path>
                <a:path w="114934" h="57150">
                  <a:moveTo>
                    <a:pt x="70409" y="23621"/>
                  </a:moveTo>
                  <a:lnTo>
                    <a:pt x="54381" y="23621"/>
                  </a:lnTo>
                  <a:lnTo>
                    <a:pt x="56807" y="23761"/>
                  </a:lnTo>
                  <a:lnTo>
                    <a:pt x="58839" y="23685"/>
                  </a:lnTo>
                  <a:lnTo>
                    <a:pt x="70432" y="23685"/>
                  </a:lnTo>
                  <a:close/>
                </a:path>
                <a:path w="114934" h="57150">
                  <a:moveTo>
                    <a:pt x="59778" y="15354"/>
                  </a:moveTo>
                  <a:lnTo>
                    <a:pt x="56654" y="15443"/>
                  </a:lnTo>
                  <a:lnTo>
                    <a:pt x="60079" y="15443"/>
                  </a:lnTo>
                  <a:lnTo>
                    <a:pt x="59778" y="15354"/>
                  </a:lnTo>
                  <a:close/>
                </a:path>
                <a:path w="114934" h="57150">
                  <a:moveTo>
                    <a:pt x="40309" y="0"/>
                  </a:moveTo>
                  <a:lnTo>
                    <a:pt x="0" y="0"/>
                  </a:lnTo>
                  <a:lnTo>
                    <a:pt x="0" y="8826"/>
                  </a:lnTo>
                  <a:lnTo>
                    <a:pt x="40309" y="8826"/>
                  </a:lnTo>
                  <a:lnTo>
                    <a:pt x="40309" y="0"/>
                  </a:lnTo>
                  <a:close/>
                </a:path>
                <a:path w="114934" h="57150">
                  <a:moveTo>
                    <a:pt x="105983" y="42976"/>
                  </a:moveTo>
                  <a:lnTo>
                    <a:pt x="96443" y="42976"/>
                  </a:lnTo>
                  <a:lnTo>
                    <a:pt x="104597" y="55994"/>
                  </a:lnTo>
                  <a:lnTo>
                    <a:pt x="114731" y="56019"/>
                  </a:lnTo>
                  <a:lnTo>
                    <a:pt x="105983" y="42976"/>
                  </a:lnTo>
                  <a:close/>
                </a:path>
                <a:path w="114934" h="57150">
                  <a:moveTo>
                    <a:pt x="88785" y="16001"/>
                  </a:moveTo>
                  <a:lnTo>
                    <a:pt x="78587" y="16001"/>
                  </a:lnTo>
                  <a:lnTo>
                    <a:pt x="91592" y="35458"/>
                  </a:lnTo>
                  <a:lnTo>
                    <a:pt x="77990" y="55994"/>
                  </a:lnTo>
                  <a:lnTo>
                    <a:pt x="87922" y="55994"/>
                  </a:lnTo>
                  <a:lnTo>
                    <a:pt x="96443" y="42976"/>
                  </a:lnTo>
                  <a:lnTo>
                    <a:pt x="105983" y="42976"/>
                  </a:lnTo>
                  <a:lnTo>
                    <a:pt x="101460" y="36233"/>
                  </a:lnTo>
                  <a:lnTo>
                    <a:pt x="106152" y="28752"/>
                  </a:lnTo>
                  <a:lnTo>
                    <a:pt x="96672" y="28752"/>
                  </a:lnTo>
                  <a:lnTo>
                    <a:pt x="88785" y="16001"/>
                  </a:lnTo>
                  <a:close/>
                </a:path>
                <a:path w="114934" h="57150">
                  <a:moveTo>
                    <a:pt x="114134" y="16027"/>
                  </a:moveTo>
                  <a:lnTo>
                    <a:pt x="103949" y="16027"/>
                  </a:lnTo>
                  <a:lnTo>
                    <a:pt x="96672" y="28752"/>
                  </a:lnTo>
                  <a:lnTo>
                    <a:pt x="106152" y="28752"/>
                  </a:lnTo>
                  <a:lnTo>
                    <a:pt x="114134" y="16027"/>
                  </a:lnTo>
                  <a:close/>
                </a:path>
              </a:pathLst>
            </a:custGeom>
            <a:solidFill>
              <a:srgbClr val="004D5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2" name="object 182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8478786" y="9053691"/>
              <a:ext cx="589203" cy="136981"/>
            </a:xfrm>
            <a:prstGeom prst="rect">
              <a:avLst/>
            </a:prstGeom>
          </p:spPr>
        </p:pic>
      </p:grpSp>
      <p:sp>
        <p:nvSpPr>
          <p:cNvPr id="183" name="object 183"/>
          <p:cNvSpPr txBox="1">
            <a:spLocks noGrp="1"/>
          </p:cNvSpPr>
          <p:nvPr>
            <p:ph type="title"/>
          </p:nvPr>
        </p:nvSpPr>
        <p:spPr>
          <a:xfrm>
            <a:off x="887302" y="800816"/>
            <a:ext cx="8706485" cy="9398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75"/>
              <a:t>Эффективные</a:t>
            </a:r>
            <a:r>
              <a:rPr dirty="0" spc="-155"/>
              <a:t> </a:t>
            </a:r>
            <a:r>
              <a:rPr dirty="0" spc="5"/>
              <a:t>о</a:t>
            </a:r>
            <a:r>
              <a:rPr dirty="0" spc="-135"/>
              <a:t>т</a:t>
            </a:r>
            <a:r>
              <a:rPr dirty="0" spc="-25"/>
              <a:t>еч</a:t>
            </a:r>
            <a:r>
              <a:rPr dirty="0" spc="-40"/>
              <a:t>е</a:t>
            </a:r>
            <a:r>
              <a:rPr dirty="0" spc="30"/>
              <a:t>с</a:t>
            </a:r>
            <a:r>
              <a:rPr dirty="0" spc="-50"/>
              <a:t>твенные</a:t>
            </a:r>
            <a:r>
              <a:rPr dirty="0" spc="-155"/>
              <a:t> </a:t>
            </a:r>
            <a:r>
              <a:rPr dirty="0"/>
              <a:t>практики</a:t>
            </a:r>
            <a:r>
              <a:rPr dirty="0" spc="-155"/>
              <a:t> </a:t>
            </a:r>
            <a:r>
              <a:rPr dirty="0" spc="110"/>
              <a:t>на</a:t>
            </a:r>
            <a:r>
              <a:rPr dirty="0" spc="-155"/>
              <a:t> </a:t>
            </a:r>
            <a:r>
              <a:rPr dirty="0" spc="25"/>
              <a:t>базе  </a:t>
            </a:r>
            <a:r>
              <a:rPr dirty="0" spc="-135"/>
              <a:t>т</a:t>
            </a:r>
            <a:r>
              <a:rPr dirty="0" spc="-80"/>
              <a:t>е</a:t>
            </a:r>
            <a:r>
              <a:rPr dirty="0" spc="-30"/>
              <a:t>хн</a:t>
            </a:r>
            <a:r>
              <a:rPr dirty="0" spc="-70"/>
              <a:t>о</a:t>
            </a:r>
            <a:r>
              <a:rPr dirty="0" spc="-80"/>
              <a:t>логий</a:t>
            </a:r>
            <a:r>
              <a:rPr dirty="0" spc="-155"/>
              <a:t> </a:t>
            </a:r>
            <a:r>
              <a:rPr dirty="0" spc="-90"/>
              <a:t>ИИ</a:t>
            </a:r>
            <a:r>
              <a:rPr dirty="0" spc="-155"/>
              <a:t> </a:t>
            </a:r>
            <a:r>
              <a:rPr dirty="0" spc="-105"/>
              <a:t>в</a:t>
            </a:r>
            <a:r>
              <a:rPr dirty="0" spc="-155"/>
              <a:t> </a:t>
            </a:r>
            <a:r>
              <a:rPr dirty="0" spc="-25"/>
              <a:t>кл</a:t>
            </a:r>
            <a:r>
              <a:rPr dirty="0" spc="-70"/>
              <a:t>ю</a:t>
            </a:r>
            <a:r>
              <a:rPr dirty="0" spc="-75"/>
              <a:t>чевых</a:t>
            </a:r>
            <a:r>
              <a:rPr dirty="0" spc="-155"/>
              <a:t> </a:t>
            </a:r>
            <a:r>
              <a:rPr dirty="0" spc="10"/>
              <a:t>о</a:t>
            </a:r>
            <a:r>
              <a:rPr dirty="0" spc="95"/>
              <a:t>тра</a:t>
            </a:r>
            <a:r>
              <a:rPr dirty="0" spc="55"/>
              <a:t>с</a:t>
            </a:r>
            <a:r>
              <a:rPr dirty="0" spc="-130"/>
              <a:t>лях</a:t>
            </a:r>
            <a:r>
              <a:rPr dirty="0" spc="-155"/>
              <a:t> </a:t>
            </a:r>
            <a:r>
              <a:rPr dirty="0" spc="35"/>
              <a:t>э</a:t>
            </a:r>
            <a:r>
              <a:rPr dirty="0" spc="-175"/>
              <a:t>к</a:t>
            </a:r>
            <a:r>
              <a:rPr dirty="0" spc="-55"/>
              <a:t>ономики</a:t>
            </a:r>
          </a:p>
        </p:txBody>
      </p:sp>
      <p:sp>
        <p:nvSpPr>
          <p:cNvPr id="184" name="object 184"/>
          <p:cNvSpPr txBox="1"/>
          <p:nvPr/>
        </p:nvSpPr>
        <p:spPr>
          <a:xfrm>
            <a:off x="3943194" y="2683509"/>
            <a:ext cx="112903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Аналитические  </a:t>
            </a:r>
            <a:r>
              <a:rPr dirty="0" sz="1200" spc="35">
                <a:solidFill>
                  <a:srgbClr val="3763AF"/>
                </a:solidFill>
                <a:latin typeface="Trebuchet MS"/>
                <a:cs typeface="Trebuchet MS"/>
              </a:rPr>
              <a:t>партнеры </a:t>
            </a:r>
            <a:r>
              <a:rPr dirty="0" sz="1200" spc="40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проекта: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1584388" y="3655084"/>
            <a:ext cx="579755" cy="49530"/>
          </a:xfrm>
          <a:custGeom>
            <a:avLst/>
            <a:gdLst/>
            <a:ahLst/>
            <a:cxnLst/>
            <a:rect l="l" t="t" r="r" b="b"/>
            <a:pathLst>
              <a:path w="579755" h="49529">
                <a:moveTo>
                  <a:pt x="48945" y="19926"/>
                </a:moveTo>
                <a:lnTo>
                  <a:pt x="47815" y="15735"/>
                </a:lnTo>
                <a:lnTo>
                  <a:pt x="44157" y="9893"/>
                </a:lnTo>
                <a:lnTo>
                  <a:pt x="43319" y="8547"/>
                </a:lnTo>
                <a:lnTo>
                  <a:pt x="40170" y="5765"/>
                </a:lnTo>
                <a:lnTo>
                  <a:pt x="37452" y="4445"/>
                </a:lnTo>
                <a:lnTo>
                  <a:pt x="37452" y="19926"/>
                </a:lnTo>
                <a:lnTo>
                  <a:pt x="37452" y="29476"/>
                </a:lnTo>
                <a:lnTo>
                  <a:pt x="36093" y="32854"/>
                </a:lnTo>
                <a:lnTo>
                  <a:pt x="30302" y="38188"/>
                </a:lnTo>
                <a:lnTo>
                  <a:pt x="26416" y="39522"/>
                </a:lnTo>
                <a:lnTo>
                  <a:pt x="11264" y="39522"/>
                </a:lnTo>
                <a:lnTo>
                  <a:pt x="11264" y="9893"/>
                </a:lnTo>
                <a:lnTo>
                  <a:pt x="26416" y="9893"/>
                </a:lnTo>
                <a:lnTo>
                  <a:pt x="30302" y="11226"/>
                </a:lnTo>
                <a:lnTo>
                  <a:pt x="36093" y="16548"/>
                </a:lnTo>
                <a:lnTo>
                  <a:pt x="37452" y="19926"/>
                </a:lnTo>
                <a:lnTo>
                  <a:pt x="37452" y="4445"/>
                </a:lnTo>
                <a:lnTo>
                  <a:pt x="32054" y="1803"/>
                </a:lnTo>
                <a:lnTo>
                  <a:pt x="27393" y="812"/>
                </a:lnTo>
                <a:lnTo>
                  <a:pt x="0" y="812"/>
                </a:lnTo>
                <a:lnTo>
                  <a:pt x="0" y="48590"/>
                </a:lnTo>
                <a:lnTo>
                  <a:pt x="27393" y="48590"/>
                </a:lnTo>
                <a:lnTo>
                  <a:pt x="48945" y="29476"/>
                </a:lnTo>
                <a:lnTo>
                  <a:pt x="48945" y="19926"/>
                </a:lnTo>
                <a:close/>
              </a:path>
              <a:path w="579755" h="49529">
                <a:moveTo>
                  <a:pt x="75920" y="20129"/>
                </a:moveTo>
                <a:lnTo>
                  <a:pt x="56248" y="20129"/>
                </a:lnTo>
                <a:lnTo>
                  <a:pt x="56248" y="28651"/>
                </a:lnTo>
                <a:lnTo>
                  <a:pt x="75920" y="28651"/>
                </a:lnTo>
                <a:lnTo>
                  <a:pt x="75920" y="20129"/>
                </a:lnTo>
                <a:close/>
              </a:path>
              <a:path w="579755" h="49529">
                <a:moveTo>
                  <a:pt x="123609" y="39725"/>
                </a:moveTo>
                <a:lnTo>
                  <a:pt x="97116" y="39725"/>
                </a:lnTo>
                <a:lnTo>
                  <a:pt x="97116" y="28663"/>
                </a:lnTo>
                <a:lnTo>
                  <a:pt x="119710" y="28663"/>
                </a:lnTo>
                <a:lnTo>
                  <a:pt x="119710" y="20066"/>
                </a:lnTo>
                <a:lnTo>
                  <a:pt x="97116" y="20066"/>
                </a:lnTo>
                <a:lnTo>
                  <a:pt x="97116" y="9690"/>
                </a:lnTo>
                <a:lnTo>
                  <a:pt x="122707" y="9690"/>
                </a:lnTo>
                <a:lnTo>
                  <a:pt x="122707" y="812"/>
                </a:lnTo>
                <a:lnTo>
                  <a:pt x="85928" y="812"/>
                </a:lnTo>
                <a:lnTo>
                  <a:pt x="85928" y="48602"/>
                </a:lnTo>
                <a:lnTo>
                  <a:pt x="123609" y="48602"/>
                </a:lnTo>
                <a:lnTo>
                  <a:pt x="123609" y="39725"/>
                </a:lnTo>
                <a:close/>
              </a:path>
              <a:path w="579755" h="49529">
                <a:moveTo>
                  <a:pt x="175818" y="8458"/>
                </a:moveTo>
                <a:lnTo>
                  <a:pt x="173507" y="5727"/>
                </a:lnTo>
                <a:lnTo>
                  <a:pt x="170649" y="3632"/>
                </a:lnTo>
                <a:lnTo>
                  <a:pt x="163830" y="723"/>
                </a:lnTo>
                <a:lnTo>
                  <a:pt x="160020" y="0"/>
                </a:lnTo>
                <a:lnTo>
                  <a:pt x="150799" y="0"/>
                </a:lnTo>
                <a:lnTo>
                  <a:pt x="129387" y="19977"/>
                </a:lnTo>
                <a:lnTo>
                  <a:pt x="129387" y="29438"/>
                </a:lnTo>
                <a:lnTo>
                  <a:pt x="150774" y="49415"/>
                </a:lnTo>
                <a:lnTo>
                  <a:pt x="159943" y="49415"/>
                </a:lnTo>
                <a:lnTo>
                  <a:pt x="163766" y="48691"/>
                </a:lnTo>
                <a:lnTo>
                  <a:pt x="170637" y="45770"/>
                </a:lnTo>
                <a:lnTo>
                  <a:pt x="173507" y="43662"/>
                </a:lnTo>
                <a:lnTo>
                  <a:pt x="175818" y="40881"/>
                </a:lnTo>
                <a:lnTo>
                  <a:pt x="168592" y="34328"/>
                </a:lnTo>
                <a:lnTo>
                  <a:pt x="165303" y="38112"/>
                </a:lnTo>
                <a:lnTo>
                  <a:pt x="161226" y="39992"/>
                </a:lnTo>
                <a:lnTo>
                  <a:pt x="153339" y="39992"/>
                </a:lnTo>
                <a:lnTo>
                  <a:pt x="150660" y="39344"/>
                </a:lnTo>
                <a:lnTo>
                  <a:pt x="145923" y="36753"/>
                </a:lnTo>
                <a:lnTo>
                  <a:pt x="144081" y="34937"/>
                </a:lnTo>
                <a:lnTo>
                  <a:pt x="141439" y="30302"/>
                </a:lnTo>
                <a:lnTo>
                  <a:pt x="140779" y="27660"/>
                </a:lnTo>
                <a:lnTo>
                  <a:pt x="140779" y="21742"/>
                </a:lnTo>
                <a:lnTo>
                  <a:pt x="153339" y="9410"/>
                </a:lnTo>
                <a:lnTo>
                  <a:pt x="161226" y="9410"/>
                </a:lnTo>
                <a:lnTo>
                  <a:pt x="165303" y="11277"/>
                </a:lnTo>
                <a:lnTo>
                  <a:pt x="168592" y="15011"/>
                </a:lnTo>
                <a:lnTo>
                  <a:pt x="175818" y="8458"/>
                </a:lnTo>
                <a:close/>
              </a:path>
              <a:path w="579755" h="49529">
                <a:moveTo>
                  <a:pt x="232549" y="20015"/>
                </a:moveTo>
                <a:lnTo>
                  <a:pt x="221157" y="4051"/>
                </a:lnTo>
                <a:lnTo>
                  <a:pt x="221157" y="21742"/>
                </a:lnTo>
                <a:lnTo>
                  <a:pt x="221157" y="27660"/>
                </a:lnTo>
                <a:lnTo>
                  <a:pt x="208800" y="39992"/>
                </a:lnTo>
                <a:lnTo>
                  <a:pt x="203047" y="39992"/>
                </a:lnTo>
                <a:lnTo>
                  <a:pt x="190703" y="27660"/>
                </a:lnTo>
                <a:lnTo>
                  <a:pt x="190703" y="21742"/>
                </a:lnTo>
                <a:lnTo>
                  <a:pt x="203047" y="9410"/>
                </a:lnTo>
                <a:lnTo>
                  <a:pt x="208800" y="9410"/>
                </a:lnTo>
                <a:lnTo>
                  <a:pt x="221157" y="21742"/>
                </a:lnTo>
                <a:lnTo>
                  <a:pt x="221157" y="4051"/>
                </a:lnTo>
                <a:lnTo>
                  <a:pt x="215519" y="1066"/>
                </a:lnTo>
                <a:lnTo>
                  <a:pt x="210972" y="0"/>
                </a:lnTo>
                <a:lnTo>
                  <a:pt x="200875" y="0"/>
                </a:lnTo>
                <a:lnTo>
                  <a:pt x="179298" y="20015"/>
                </a:lnTo>
                <a:lnTo>
                  <a:pt x="179298" y="29387"/>
                </a:lnTo>
                <a:lnTo>
                  <a:pt x="200875" y="49415"/>
                </a:lnTo>
                <a:lnTo>
                  <a:pt x="210972" y="49415"/>
                </a:lnTo>
                <a:lnTo>
                  <a:pt x="232549" y="29387"/>
                </a:lnTo>
                <a:lnTo>
                  <a:pt x="232549" y="20015"/>
                </a:lnTo>
                <a:close/>
              </a:path>
              <a:path w="579755" h="49529">
                <a:moveTo>
                  <a:pt x="285673" y="812"/>
                </a:moveTo>
                <a:lnTo>
                  <a:pt x="274548" y="812"/>
                </a:lnTo>
                <a:lnTo>
                  <a:pt x="274548" y="29819"/>
                </a:lnTo>
                <a:lnTo>
                  <a:pt x="250355" y="812"/>
                </a:lnTo>
                <a:lnTo>
                  <a:pt x="241046" y="812"/>
                </a:lnTo>
                <a:lnTo>
                  <a:pt x="241046" y="48590"/>
                </a:lnTo>
                <a:lnTo>
                  <a:pt x="252158" y="48590"/>
                </a:lnTo>
                <a:lnTo>
                  <a:pt x="252158" y="19583"/>
                </a:lnTo>
                <a:lnTo>
                  <a:pt x="276428" y="48590"/>
                </a:lnTo>
                <a:lnTo>
                  <a:pt x="285673" y="48590"/>
                </a:lnTo>
                <a:lnTo>
                  <a:pt x="285673" y="812"/>
                </a:lnTo>
                <a:close/>
              </a:path>
              <a:path w="579755" h="49529">
                <a:moveTo>
                  <a:pt x="347395" y="20015"/>
                </a:moveTo>
                <a:lnTo>
                  <a:pt x="336003" y="4051"/>
                </a:lnTo>
                <a:lnTo>
                  <a:pt x="336003" y="21742"/>
                </a:lnTo>
                <a:lnTo>
                  <a:pt x="336003" y="27660"/>
                </a:lnTo>
                <a:lnTo>
                  <a:pt x="323646" y="39992"/>
                </a:lnTo>
                <a:lnTo>
                  <a:pt x="317893" y="39992"/>
                </a:lnTo>
                <a:lnTo>
                  <a:pt x="305549" y="27660"/>
                </a:lnTo>
                <a:lnTo>
                  <a:pt x="305549" y="21742"/>
                </a:lnTo>
                <a:lnTo>
                  <a:pt x="317893" y="9410"/>
                </a:lnTo>
                <a:lnTo>
                  <a:pt x="323646" y="9410"/>
                </a:lnTo>
                <a:lnTo>
                  <a:pt x="336003" y="21742"/>
                </a:lnTo>
                <a:lnTo>
                  <a:pt x="336003" y="4051"/>
                </a:lnTo>
                <a:lnTo>
                  <a:pt x="330365" y="1066"/>
                </a:lnTo>
                <a:lnTo>
                  <a:pt x="325818" y="0"/>
                </a:lnTo>
                <a:lnTo>
                  <a:pt x="315722" y="0"/>
                </a:lnTo>
                <a:lnTo>
                  <a:pt x="294144" y="20015"/>
                </a:lnTo>
                <a:lnTo>
                  <a:pt x="294144" y="29387"/>
                </a:lnTo>
                <a:lnTo>
                  <a:pt x="315722" y="49415"/>
                </a:lnTo>
                <a:lnTo>
                  <a:pt x="325818" y="49415"/>
                </a:lnTo>
                <a:lnTo>
                  <a:pt x="347395" y="29387"/>
                </a:lnTo>
                <a:lnTo>
                  <a:pt x="347395" y="20015"/>
                </a:lnTo>
                <a:close/>
              </a:path>
              <a:path w="579755" h="49529">
                <a:moveTo>
                  <a:pt x="410743" y="48602"/>
                </a:moveTo>
                <a:lnTo>
                  <a:pt x="410603" y="825"/>
                </a:lnTo>
                <a:lnTo>
                  <a:pt x="401358" y="825"/>
                </a:lnTo>
                <a:lnTo>
                  <a:pt x="383425" y="30518"/>
                </a:lnTo>
                <a:lnTo>
                  <a:pt x="365201" y="825"/>
                </a:lnTo>
                <a:lnTo>
                  <a:pt x="355892" y="825"/>
                </a:lnTo>
                <a:lnTo>
                  <a:pt x="355892" y="48602"/>
                </a:lnTo>
                <a:lnTo>
                  <a:pt x="366458" y="48602"/>
                </a:lnTo>
                <a:lnTo>
                  <a:pt x="366458" y="20548"/>
                </a:lnTo>
                <a:lnTo>
                  <a:pt x="380707" y="43548"/>
                </a:lnTo>
                <a:lnTo>
                  <a:pt x="385787" y="43548"/>
                </a:lnTo>
                <a:lnTo>
                  <a:pt x="400113" y="19926"/>
                </a:lnTo>
                <a:lnTo>
                  <a:pt x="400177" y="48602"/>
                </a:lnTo>
                <a:lnTo>
                  <a:pt x="410743" y="48602"/>
                </a:lnTo>
                <a:close/>
              </a:path>
              <a:path w="579755" h="49529">
                <a:moveTo>
                  <a:pt x="464553" y="825"/>
                </a:moveTo>
                <a:lnTo>
                  <a:pt x="453504" y="825"/>
                </a:lnTo>
                <a:lnTo>
                  <a:pt x="440499" y="22047"/>
                </a:lnTo>
                <a:lnTo>
                  <a:pt x="427494" y="825"/>
                </a:lnTo>
                <a:lnTo>
                  <a:pt x="415544" y="825"/>
                </a:lnTo>
                <a:lnTo>
                  <a:pt x="434378" y="31534"/>
                </a:lnTo>
                <a:lnTo>
                  <a:pt x="434378" y="48602"/>
                </a:lnTo>
                <a:lnTo>
                  <a:pt x="445643" y="48602"/>
                </a:lnTo>
                <a:lnTo>
                  <a:pt x="445643" y="31673"/>
                </a:lnTo>
                <a:lnTo>
                  <a:pt x="464553" y="825"/>
                </a:lnTo>
                <a:close/>
              </a:path>
              <a:path w="579755" h="49529">
                <a:moveTo>
                  <a:pt x="476719" y="40500"/>
                </a:moveTo>
                <a:lnTo>
                  <a:pt x="476072" y="38912"/>
                </a:lnTo>
                <a:lnTo>
                  <a:pt x="473468" y="36499"/>
                </a:lnTo>
                <a:lnTo>
                  <a:pt x="471868" y="35902"/>
                </a:lnTo>
                <a:lnTo>
                  <a:pt x="468071" y="35902"/>
                </a:lnTo>
                <a:lnTo>
                  <a:pt x="466471" y="36499"/>
                </a:lnTo>
                <a:lnTo>
                  <a:pt x="463880" y="38912"/>
                </a:lnTo>
                <a:lnTo>
                  <a:pt x="463232" y="40500"/>
                </a:lnTo>
                <a:lnTo>
                  <a:pt x="463232" y="44361"/>
                </a:lnTo>
                <a:lnTo>
                  <a:pt x="463880" y="45961"/>
                </a:lnTo>
                <a:lnTo>
                  <a:pt x="465175" y="47231"/>
                </a:lnTo>
                <a:lnTo>
                  <a:pt x="466471" y="48501"/>
                </a:lnTo>
                <a:lnTo>
                  <a:pt x="468071" y="49149"/>
                </a:lnTo>
                <a:lnTo>
                  <a:pt x="471868" y="49149"/>
                </a:lnTo>
                <a:lnTo>
                  <a:pt x="473468" y="48501"/>
                </a:lnTo>
                <a:lnTo>
                  <a:pt x="476072" y="45961"/>
                </a:lnTo>
                <a:lnTo>
                  <a:pt x="476719" y="44361"/>
                </a:lnTo>
                <a:lnTo>
                  <a:pt x="476719" y="40500"/>
                </a:lnTo>
                <a:close/>
              </a:path>
              <a:path w="579755" h="49529">
                <a:moveTo>
                  <a:pt x="527964" y="48602"/>
                </a:moveTo>
                <a:lnTo>
                  <a:pt x="518490" y="35293"/>
                </a:lnTo>
                <a:lnTo>
                  <a:pt x="517042" y="33248"/>
                </a:lnTo>
                <a:lnTo>
                  <a:pt x="520242" y="31877"/>
                </a:lnTo>
                <a:lnTo>
                  <a:pt x="522706" y="29908"/>
                </a:lnTo>
                <a:lnTo>
                  <a:pt x="525018" y="26492"/>
                </a:lnTo>
                <a:lnTo>
                  <a:pt x="526186" y="24765"/>
                </a:lnTo>
                <a:lnTo>
                  <a:pt x="527050" y="21704"/>
                </a:lnTo>
                <a:lnTo>
                  <a:pt x="527050" y="14605"/>
                </a:lnTo>
                <a:lnTo>
                  <a:pt x="526199" y="11544"/>
                </a:lnTo>
                <a:lnTo>
                  <a:pt x="525056" y="9829"/>
                </a:lnTo>
                <a:lnTo>
                  <a:pt x="522770" y="6350"/>
                </a:lnTo>
                <a:lnTo>
                  <a:pt x="520319" y="4356"/>
                </a:lnTo>
                <a:lnTo>
                  <a:pt x="515658" y="2286"/>
                </a:lnTo>
                <a:lnTo>
                  <a:pt x="515658" y="15468"/>
                </a:lnTo>
                <a:lnTo>
                  <a:pt x="515658" y="20802"/>
                </a:lnTo>
                <a:lnTo>
                  <a:pt x="514769" y="22847"/>
                </a:lnTo>
                <a:lnTo>
                  <a:pt x="511251" y="25755"/>
                </a:lnTo>
                <a:lnTo>
                  <a:pt x="508673" y="26492"/>
                </a:lnTo>
                <a:lnTo>
                  <a:pt x="496112" y="26492"/>
                </a:lnTo>
                <a:lnTo>
                  <a:pt x="496112" y="9829"/>
                </a:lnTo>
                <a:lnTo>
                  <a:pt x="508673" y="9829"/>
                </a:lnTo>
                <a:lnTo>
                  <a:pt x="511251" y="10553"/>
                </a:lnTo>
                <a:lnTo>
                  <a:pt x="514769" y="13411"/>
                </a:lnTo>
                <a:lnTo>
                  <a:pt x="515658" y="15468"/>
                </a:lnTo>
                <a:lnTo>
                  <a:pt x="515658" y="2286"/>
                </a:lnTo>
                <a:lnTo>
                  <a:pt x="513969" y="1524"/>
                </a:lnTo>
                <a:lnTo>
                  <a:pt x="510235" y="825"/>
                </a:lnTo>
                <a:lnTo>
                  <a:pt x="484860" y="825"/>
                </a:lnTo>
                <a:lnTo>
                  <a:pt x="484860" y="48602"/>
                </a:lnTo>
                <a:lnTo>
                  <a:pt x="496112" y="48602"/>
                </a:lnTo>
                <a:lnTo>
                  <a:pt x="496112" y="35293"/>
                </a:lnTo>
                <a:lnTo>
                  <a:pt x="506476" y="35293"/>
                </a:lnTo>
                <a:lnTo>
                  <a:pt x="515861" y="48602"/>
                </a:lnTo>
                <a:lnTo>
                  <a:pt x="527964" y="48602"/>
                </a:lnTo>
                <a:close/>
              </a:path>
              <a:path w="579755" h="49529">
                <a:moveTo>
                  <a:pt x="579615" y="812"/>
                </a:moveTo>
                <a:lnTo>
                  <a:pt x="568490" y="812"/>
                </a:lnTo>
                <a:lnTo>
                  <a:pt x="568490" y="31584"/>
                </a:lnTo>
                <a:lnTo>
                  <a:pt x="567563" y="34823"/>
                </a:lnTo>
                <a:lnTo>
                  <a:pt x="563854" y="38963"/>
                </a:lnTo>
                <a:lnTo>
                  <a:pt x="561162" y="39992"/>
                </a:lnTo>
                <a:lnTo>
                  <a:pt x="550405" y="39992"/>
                </a:lnTo>
                <a:lnTo>
                  <a:pt x="546798" y="35725"/>
                </a:lnTo>
                <a:lnTo>
                  <a:pt x="546798" y="812"/>
                </a:lnTo>
                <a:lnTo>
                  <a:pt x="535533" y="812"/>
                </a:lnTo>
                <a:lnTo>
                  <a:pt x="535533" y="34582"/>
                </a:lnTo>
                <a:lnTo>
                  <a:pt x="537464" y="39979"/>
                </a:lnTo>
                <a:lnTo>
                  <a:pt x="541337" y="43751"/>
                </a:lnTo>
                <a:lnTo>
                  <a:pt x="545211" y="47523"/>
                </a:lnTo>
                <a:lnTo>
                  <a:pt x="550621" y="49415"/>
                </a:lnTo>
                <a:lnTo>
                  <a:pt x="564527" y="49415"/>
                </a:lnTo>
                <a:lnTo>
                  <a:pt x="569937" y="47523"/>
                </a:lnTo>
                <a:lnTo>
                  <a:pt x="577672" y="39979"/>
                </a:lnTo>
                <a:lnTo>
                  <a:pt x="579615" y="34582"/>
                </a:lnTo>
                <a:lnTo>
                  <a:pt x="579615" y="812"/>
                </a:lnTo>
                <a:close/>
              </a:path>
            </a:pathLst>
          </a:custGeom>
          <a:solidFill>
            <a:srgbClr val="2F5FA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6" name="object 186"/>
          <p:cNvGrpSpPr/>
          <p:nvPr/>
        </p:nvGrpSpPr>
        <p:grpSpPr>
          <a:xfrm>
            <a:off x="900004" y="2240372"/>
            <a:ext cx="1266190" cy="1332865"/>
            <a:chOff x="900004" y="2240372"/>
            <a:chExt cx="1266190" cy="1332865"/>
          </a:xfrm>
        </p:grpSpPr>
        <p:sp>
          <p:nvSpPr>
            <p:cNvPr id="187" name="object 187"/>
            <p:cNvSpPr/>
            <p:nvPr/>
          </p:nvSpPr>
          <p:spPr>
            <a:xfrm>
              <a:off x="899998" y="2240381"/>
              <a:ext cx="1266190" cy="1332865"/>
            </a:xfrm>
            <a:custGeom>
              <a:avLst/>
              <a:gdLst/>
              <a:ahLst/>
              <a:cxnLst/>
              <a:rect l="l" t="t" r="r" b="b"/>
              <a:pathLst>
                <a:path w="1266189" h="1332864">
                  <a:moveTo>
                    <a:pt x="83464" y="64058"/>
                  </a:moveTo>
                  <a:lnTo>
                    <a:pt x="80060" y="64058"/>
                  </a:lnTo>
                  <a:lnTo>
                    <a:pt x="69075" y="64058"/>
                  </a:lnTo>
                  <a:lnTo>
                    <a:pt x="69075" y="3263"/>
                  </a:lnTo>
                  <a:lnTo>
                    <a:pt x="51523" y="3263"/>
                  </a:lnTo>
                  <a:lnTo>
                    <a:pt x="51523" y="64058"/>
                  </a:lnTo>
                  <a:lnTo>
                    <a:pt x="17538" y="64058"/>
                  </a:lnTo>
                  <a:lnTo>
                    <a:pt x="17538" y="3263"/>
                  </a:lnTo>
                  <a:lnTo>
                    <a:pt x="0" y="3263"/>
                  </a:lnTo>
                  <a:lnTo>
                    <a:pt x="0" y="78193"/>
                  </a:lnTo>
                  <a:lnTo>
                    <a:pt x="83464" y="78193"/>
                  </a:lnTo>
                  <a:lnTo>
                    <a:pt x="83464" y="64058"/>
                  </a:lnTo>
                  <a:close/>
                </a:path>
                <a:path w="1266189" h="1332864">
                  <a:moveTo>
                    <a:pt x="165696" y="3263"/>
                  </a:moveTo>
                  <a:lnTo>
                    <a:pt x="149174" y="3263"/>
                  </a:lnTo>
                  <a:lnTo>
                    <a:pt x="112725" y="52095"/>
                  </a:lnTo>
                  <a:lnTo>
                    <a:pt x="112725" y="3263"/>
                  </a:lnTo>
                  <a:lnTo>
                    <a:pt x="95084" y="3263"/>
                  </a:lnTo>
                  <a:lnTo>
                    <a:pt x="95084" y="78193"/>
                  </a:lnTo>
                  <a:lnTo>
                    <a:pt x="111785" y="78193"/>
                  </a:lnTo>
                  <a:lnTo>
                    <a:pt x="148234" y="29527"/>
                  </a:lnTo>
                  <a:lnTo>
                    <a:pt x="148234" y="78193"/>
                  </a:lnTo>
                  <a:lnTo>
                    <a:pt x="165696" y="78193"/>
                  </a:lnTo>
                  <a:lnTo>
                    <a:pt x="165696" y="3263"/>
                  </a:lnTo>
                  <a:close/>
                </a:path>
                <a:path w="1266189" h="1332864">
                  <a:moveTo>
                    <a:pt x="275132" y="40474"/>
                  </a:moveTo>
                  <a:lnTo>
                    <a:pt x="275069" y="30607"/>
                  </a:lnTo>
                  <a:lnTo>
                    <a:pt x="271640" y="22999"/>
                  </a:lnTo>
                  <a:lnTo>
                    <a:pt x="269608" y="21323"/>
                  </a:lnTo>
                  <a:lnTo>
                    <a:pt x="264744" y="17310"/>
                  </a:lnTo>
                  <a:lnTo>
                    <a:pt x="259067" y="13449"/>
                  </a:lnTo>
                  <a:lnTo>
                    <a:pt x="258102" y="13042"/>
                  </a:lnTo>
                  <a:lnTo>
                    <a:pt x="258102" y="40386"/>
                  </a:lnTo>
                  <a:lnTo>
                    <a:pt x="258102" y="46240"/>
                  </a:lnTo>
                  <a:lnTo>
                    <a:pt x="256222" y="50761"/>
                  </a:lnTo>
                  <a:lnTo>
                    <a:pt x="252399" y="53936"/>
                  </a:lnTo>
                  <a:lnTo>
                    <a:pt x="248640" y="57111"/>
                  </a:lnTo>
                  <a:lnTo>
                    <a:pt x="242849" y="59042"/>
                  </a:lnTo>
                  <a:lnTo>
                    <a:pt x="235191" y="59791"/>
                  </a:lnTo>
                  <a:lnTo>
                    <a:pt x="235191" y="21323"/>
                  </a:lnTo>
                  <a:lnTo>
                    <a:pt x="245237" y="23266"/>
                  </a:lnTo>
                  <a:lnTo>
                    <a:pt x="252399" y="27089"/>
                  </a:lnTo>
                  <a:lnTo>
                    <a:pt x="256679" y="32804"/>
                  </a:lnTo>
                  <a:lnTo>
                    <a:pt x="258102" y="40386"/>
                  </a:lnTo>
                  <a:lnTo>
                    <a:pt x="258102" y="13042"/>
                  </a:lnTo>
                  <a:lnTo>
                    <a:pt x="252234" y="10541"/>
                  </a:lnTo>
                  <a:lnTo>
                    <a:pt x="244284" y="8597"/>
                  </a:lnTo>
                  <a:lnTo>
                    <a:pt x="235191" y="7607"/>
                  </a:lnTo>
                  <a:lnTo>
                    <a:pt x="235191" y="0"/>
                  </a:lnTo>
                  <a:lnTo>
                    <a:pt x="218922" y="0"/>
                  </a:lnTo>
                  <a:lnTo>
                    <a:pt x="218922" y="7785"/>
                  </a:lnTo>
                  <a:lnTo>
                    <a:pt x="218922" y="21323"/>
                  </a:lnTo>
                  <a:lnTo>
                    <a:pt x="218922" y="59791"/>
                  </a:lnTo>
                  <a:lnTo>
                    <a:pt x="208915" y="57683"/>
                  </a:lnTo>
                  <a:lnTo>
                    <a:pt x="201752" y="53771"/>
                  </a:lnTo>
                  <a:lnTo>
                    <a:pt x="197446" y="48031"/>
                  </a:lnTo>
                  <a:lnTo>
                    <a:pt x="196011" y="40474"/>
                  </a:lnTo>
                  <a:lnTo>
                    <a:pt x="196011" y="34620"/>
                  </a:lnTo>
                  <a:lnTo>
                    <a:pt x="197878" y="30187"/>
                  </a:lnTo>
                  <a:lnTo>
                    <a:pt x="205384" y="24003"/>
                  </a:lnTo>
                  <a:lnTo>
                    <a:pt x="211175" y="22072"/>
                  </a:lnTo>
                  <a:lnTo>
                    <a:pt x="218922" y="21323"/>
                  </a:lnTo>
                  <a:lnTo>
                    <a:pt x="218922" y="7785"/>
                  </a:lnTo>
                  <a:lnTo>
                    <a:pt x="182384" y="22910"/>
                  </a:lnTo>
                  <a:lnTo>
                    <a:pt x="178892" y="30607"/>
                  </a:lnTo>
                  <a:lnTo>
                    <a:pt x="178892" y="40474"/>
                  </a:lnTo>
                  <a:lnTo>
                    <a:pt x="209791" y="72275"/>
                  </a:lnTo>
                  <a:lnTo>
                    <a:pt x="218922" y="73342"/>
                  </a:lnTo>
                  <a:lnTo>
                    <a:pt x="218922" y="81445"/>
                  </a:lnTo>
                  <a:lnTo>
                    <a:pt x="235191" y="81445"/>
                  </a:lnTo>
                  <a:lnTo>
                    <a:pt x="235191" y="73342"/>
                  </a:lnTo>
                  <a:lnTo>
                    <a:pt x="244284" y="72415"/>
                  </a:lnTo>
                  <a:lnTo>
                    <a:pt x="274485" y="47536"/>
                  </a:lnTo>
                  <a:lnTo>
                    <a:pt x="275132" y="40474"/>
                  </a:lnTo>
                  <a:close/>
                </a:path>
                <a:path w="1266189" h="1332864">
                  <a:moveTo>
                    <a:pt x="354520" y="24917"/>
                  </a:moveTo>
                  <a:lnTo>
                    <a:pt x="336638" y="5511"/>
                  </a:lnTo>
                  <a:lnTo>
                    <a:pt x="336638" y="26263"/>
                  </a:lnTo>
                  <a:lnTo>
                    <a:pt x="336638" y="34544"/>
                  </a:lnTo>
                  <a:lnTo>
                    <a:pt x="335280" y="37719"/>
                  </a:lnTo>
                  <a:lnTo>
                    <a:pt x="332460" y="39979"/>
                  </a:lnTo>
                  <a:lnTo>
                    <a:pt x="329742" y="42240"/>
                  </a:lnTo>
                  <a:lnTo>
                    <a:pt x="325653" y="43408"/>
                  </a:lnTo>
                  <a:lnTo>
                    <a:pt x="305968" y="43408"/>
                  </a:lnTo>
                  <a:lnTo>
                    <a:pt x="305968" y="17310"/>
                  </a:lnTo>
                  <a:lnTo>
                    <a:pt x="325653" y="17310"/>
                  </a:lnTo>
                  <a:lnTo>
                    <a:pt x="329742" y="18491"/>
                  </a:lnTo>
                  <a:lnTo>
                    <a:pt x="332460" y="20739"/>
                  </a:lnTo>
                  <a:lnTo>
                    <a:pt x="335280" y="22999"/>
                  </a:lnTo>
                  <a:lnTo>
                    <a:pt x="336638" y="26263"/>
                  </a:lnTo>
                  <a:lnTo>
                    <a:pt x="336638" y="5511"/>
                  </a:lnTo>
                  <a:lnTo>
                    <a:pt x="333997" y="4356"/>
                  </a:lnTo>
                  <a:lnTo>
                    <a:pt x="328117" y="3263"/>
                  </a:lnTo>
                  <a:lnTo>
                    <a:pt x="288264" y="3263"/>
                  </a:lnTo>
                  <a:lnTo>
                    <a:pt x="288264" y="78193"/>
                  </a:lnTo>
                  <a:lnTo>
                    <a:pt x="305968" y="78193"/>
                  </a:lnTo>
                  <a:lnTo>
                    <a:pt x="305968" y="57531"/>
                  </a:lnTo>
                  <a:lnTo>
                    <a:pt x="328117" y="57531"/>
                  </a:lnTo>
                  <a:lnTo>
                    <a:pt x="351434" y="43408"/>
                  </a:lnTo>
                  <a:lnTo>
                    <a:pt x="353161" y="40728"/>
                  </a:lnTo>
                  <a:lnTo>
                    <a:pt x="354520" y="35877"/>
                  </a:lnTo>
                  <a:lnTo>
                    <a:pt x="354520" y="24917"/>
                  </a:lnTo>
                  <a:close/>
                </a:path>
                <a:path w="1266189" h="1332864">
                  <a:moveTo>
                    <a:pt x="445490" y="33362"/>
                  </a:moveTo>
                  <a:lnTo>
                    <a:pt x="443699" y="26758"/>
                  </a:lnTo>
                  <a:lnTo>
                    <a:pt x="440042" y="20904"/>
                  </a:lnTo>
                  <a:lnTo>
                    <a:pt x="437464" y="16725"/>
                  </a:lnTo>
                  <a:lnTo>
                    <a:pt x="436384" y="14960"/>
                  </a:lnTo>
                  <a:lnTo>
                    <a:pt x="431444" y="10363"/>
                  </a:lnTo>
                  <a:lnTo>
                    <a:pt x="427609" y="8280"/>
                  </a:lnTo>
                  <a:lnTo>
                    <a:pt x="427609" y="36042"/>
                  </a:lnTo>
                  <a:lnTo>
                    <a:pt x="427609" y="45326"/>
                  </a:lnTo>
                  <a:lnTo>
                    <a:pt x="426580" y="49504"/>
                  </a:lnTo>
                  <a:lnTo>
                    <a:pt x="424459" y="53098"/>
                  </a:lnTo>
                  <a:lnTo>
                    <a:pt x="422490" y="56781"/>
                  </a:lnTo>
                  <a:lnTo>
                    <a:pt x="419595" y="59626"/>
                  </a:lnTo>
                  <a:lnTo>
                    <a:pt x="415937" y="61633"/>
                  </a:lnTo>
                  <a:lnTo>
                    <a:pt x="412356" y="63715"/>
                  </a:lnTo>
                  <a:lnTo>
                    <a:pt x="408266" y="64719"/>
                  </a:lnTo>
                  <a:lnTo>
                    <a:pt x="399249" y="64719"/>
                  </a:lnTo>
                  <a:lnTo>
                    <a:pt x="395160" y="63715"/>
                  </a:lnTo>
                  <a:lnTo>
                    <a:pt x="387921" y="59626"/>
                  </a:lnTo>
                  <a:lnTo>
                    <a:pt x="385025" y="56781"/>
                  </a:lnTo>
                  <a:lnTo>
                    <a:pt x="382981" y="53098"/>
                  </a:lnTo>
                  <a:lnTo>
                    <a:pt x="380847" y="49504"/>
                  </a:lnTo>
                  <a:lnTo>
                    <a:pt x="379818" y="45326"/>
                  </a:lnTo>
                  <a:lnTo>
                    <a:pt x="379818" y="36042"/>
                  </a:lnTo>
                  <a:lnTo>
                    <a:pt x="380847" y="31940"/>
                  </a:lnTo>
                  <a:lnTo>
                    <a:pt x="382981" y="28257"/>
                  </a:lnTo>
                  <a:lnTo>
                    <a:pt x="385025" y="24587"/>
                  </a:lnTo>
                  <a:lnTo>
                    <a:pt x="387921" y="21818"/>
                  </a:lnTo>
                  <a:lnTo>
                    <a:pt x="391490" y="19735"/>
                  </a:lnTo>
                  <a:lnTo>
                    <a:pt x="395160" y="17729"/>
                  </a:lnTo>
                  <a:lnTo>
                    <a:pt x="399249" y="16725"/>
                  </a:lnTo>
                  <a:lnTo>
                    <a:pt x="408266" y="16725"/>
                  </a:lnTo>
                  <a:lnTo>
                    <a:pt x="412356" y="17729"/>
                  </a:lnTo>
                  <a:lnTo>
                    <a:pt x="419595" y="21818"/>
                  </a:lnTo>
                  <a:lnTo>
                    <a:pt x="422490" y="24587"/>
                  </a:lnTo>
                  <a:lnTo>
                    <a:pt x="424459" y="28257"/>
                  </a:lnTo>
                  <a:lnTo>
                    <a:pt x="426580" y="31940"/>
                  </a:lnTo>
                  <a:lnTo>
                    <a:pt x="427609" y="36042"/>
                  </a:lnTo>
                  <a:lnTo>
                    <a:pt x="427609" y="8280"/>
                  </a:lnTo>
                  <a:lnTo>
                    <a:pt x="425132" y="6934"/>
                  </a:lnTo>
                  <a:lnTo>
                    <a:pt x="418833" y="3594"/>
                  </a:lnTo>
                  <a:lnTo>
                    <a:pt x="411683" y="1917"/>
                  </a:lnTo>
                  <a:lnTo>
                    <a:pt x="395833" y="1917"/>
                  </a:lnTo>
                  <a:lnTo>
                    <a:pt x="363728" y="26758"/>
                  </a:lnTo>
                  <a:lnTo>
                    <a:pt x="361937" y="33362"/>
                  </a:lnTo>
                  <a:lnTo>
                    <a:pt x="361937" y="47993"/>
                  </a:lnTo>
                  <a:lnTo>
                    <a:pt x="382295" y="74422"/>
                  </a:lnTo>
                  <a:lnTo>
                    <a:pt x="388683" y="77851"/>
                  </a:lnTo>
                  <a:lnTo>
                    <a:pt x="395833" y="79527"/>
                  </a:lnTo>
                  <a:lnTo>
                    <a:pt x="411683" y="79527"/>
                  </a:lnTo>
                  <a:lnTo>
                    <a:pt x="418833" y="77851"/>
                  </a:lnTo>
                  <a:lnTo>
                    <a:pt x="425132" y="74422"/>
                  </a:lnTo>
                  <a:lnTo>
                    <a:pt x="431444" y="71081"/>
                  </a:lnTo>
                  <a:lnTo>
                    <a:pt x="436384" y="66484"/>
                  </a:lnTo>
                  <a:lnTo>
                    <a:pt x="437476" y="64719"/>
                  </a:lnTo>
                  <a:lnTo>
                    <a:pt x="440042" y="60629"/>
                  </a:lnTo>
                  <a:lnTo>
                    <a:pt x="443699" y="54686"/>
                  </a:lnTo>
                  <a:lnTo>
                    <a:pt x="445490" y="47993"/>
                  </a:lnTo>
                  <a:lnTo>
                    <a:pt x="445490" y="33362"/>
                  </a:lnTo>
                  <a:close/>
                </a:path>
                <a:path w="1266189" h="1332864">
                  <a:moveTo>
                    <a:pt x="526491" y="52603"/>
                  </a:moveTo>
                  <a:lnTo>
                    <a:pt x="512102" y="39052"/>
                  </a:lnTo>
                  <a:lnTo>
                    <a:pt x="515416" y="37465"/>
                  </a:lnTo>
                  <a:lnTo>
                    <a:pt x="518147" y="35293"/>
                  </a:lnTo>
                  <a:lnTo>
                    <a:pt x="518807" y="34290"/>
                  </a:lnTo>
                  <a:lnTo>
                    <a:pt x="521893" y="29603"/>
                  </a:lnTo>
                  <a:lnTo>
                    <a:pt x="522833" y="26339"/>
                  </a:lnTo>
                  <a:lnTo>
                    <a:pt x="522833" y="16395"/>
                  </a:lnTo>
                  <a:lnTo>
                    <a:pt x="522655" y="16052"/>
                  </a:lnTo>
                  <a:lnTo>
                    <a:pt x="520357" y="11620"/>
                  </a:lnTo>
                  <a:lnTo>
                    <a:pt x="510476" y="4940"/>
                  </a:lnTo>
                  <a:lnTo>
                    <a:pt x="508520" y="4470"/>
                  </a:lnTo>
                  <a:lnTo>
                    <a:pt x="508520" y="49504"/>
                  </a:lnTo>
                  <a:lnTo>
                    <a:pt x="508520" y="62141"/>
                  </a:lnTo>
                  <a:lnTo>
                    <a:pt x="504342" y="65316"/>
                  </a:lnTo>
                  <a:lnTo>
                    <a:pt x="476745" y="65316"/>
                  </a:lnTo>
                  <a:lnTo>
                    <a:pt x="476745" y="46418"/>
                  </a:lnTo>
                  <a:lnTo>
                    <a:pt x="504342" y="46418"/>
                  </a:lnTo>
                  <a:lnTo>
                    <a:pt x="508520" y="49504"/>
                  </a:lnTo>
                  <a:lnTo>
                    <a:pt x="508520" y="4470"/>
                  </a:lnTo>
                  <a:lnTo>
                    <a:pt x="504863" y="3581"/>
                  </a:lnTo>
                  <a:lnTo>
                    <a:pt x="504863" y="22250"/>
                  </a:lnTo>
                  <a:lnTo>
                    <a:pt x="504863" y="28181"/>
                  </a:lnTo>
                  <a:lnTo>
                    <a:pt x="503923" y="30441"/>
                  </a:lnTo>
                  <a:lnTo>
                    <a:pt x="501878" y="31940"/>
                  </a:lnTo>
                  <a:lnTo>
                    <a:pt x="499922" y="33540"/>
                  </a:lnTo>
                  <a:lnTo>
                    <a:pt x="497027" y="34290"/>
                  </a:lnTo>
                  <a:lnTo>
                    <a:pt x="476745" y="34290"/>
                  </a:lnTo>
                  <a:lnTo>
                    <a:pt x="476745" y="16052"/>
                  </a:lnTo>
                  <a:lnTo>
                    <a:pt x="497027" y="16052"/>
                  </a:lnTo>
                  <a:lnTo>
                    <a:pt x="499833" y="16891"/>
                  </a:lnTo>
                  <a:lnTo>
                    <a:pt x="501878" y="18402"/>
                  </a:lnTo>
                  <a:lnTo>
                    <a:pt x="503834" y="19989"/>
                  </a:lnTo>
                  <a:lnTo>
                    <a:pt x="504863" y="22250"/>
                  </a:lnTo>
                  <a:lnTo>
                    <a:pt x="504863" y="3581"/>
                  </a:lnTo>
                  <a:lnTo>
                    <a:pt x="503580" y="3263"/>
                  </a:lnTo>
                  <a:lnTo>
                    <a:pt x="459117" y="3263"/>
                  </a:lnTo>
                  <a:lnTo>
                    <a:pt x="459117" y="78193"/>
                  </a:lnTo>
                  <a:lnTo>
                    <a:pt x="506310" y="78193"/>
                  </a:lnTo>
                  <a:lnTo>
                    <a:pt x="513626" y="76352"/>
                  </a:lnTo>
                  <a:lnTo>
                    <a:pt x="518744" y="72669"/>
                  </a:lnTo>
                  <a:lnTo>
                    <a:pt x="523849" y="68910"/>
                  </a:lnTo>
                  <a:lnTo>
                    <a:pt x="525678" y="65316"/>
                  </a:lnTo>
                  <a:lnTo>
                    <a:pt x="526491" y="63728"/>
                  </a:lnTo>
                  <a:lnTo>
                    <a:pt x="526491" y="52603"/>
                  </a:lnTo>
                  <a:close/>
                </a:path>
                <a:path w="1266189" h="1332864">
                  <a:moveTo>
                    <a:pt x="617448" y="78193"/>
                  </a:moveTo>
                  <a:lnTo>
                    <a:pt x="610133" y="62141"/>
                  </a:lnTo>
                  <a:lnTo>
                    <a:pt x="604100" y="48920"/>
                  </a:lnTo>
                  <a:lnTo>
                    <a:pt x="591032" y="20243"/>
                  </a:lnTo>
                  <a:lnTo>
                    <a:pt x="586536" y="10375"/>
                  </a:lnTo>
                  <a:lnTo>
                    <a:pt x="586536" y="48920"/>
                  </a:lnTo>
                  <a:lnTo>
                    <a:pt x="562343" y="48920"/>
                  </a:lnTo>
                  <a:lnTo>
                    <a:pt x="574446" y="20243"/>
                  </a:lnTo>
                  <a:lnTo>
                    <a:pt x="586536" y="48920"/>
                  </a:lnTo>
                  <a:lnTo>
                    <a:pt x="586536" y="10375"/>
                  </a:lnTo>
                  <a:lnTo>
                    <a:pt x="583298" y="3263"/>
                  </a:lnTo>
                  <a:lnTo>
                    <a:pt x="565835" y="3263"/>
                  </a:lnTo>
                  <a:lnTo>
                    <a:pt x="531774" y="78193"/>
                  </a:lnTo>
                  <a:lnTo>
                    <a:pt x="549910" y="78193"/>
                  </a:lnTo>
                  <a:lnTo>
                    <a:pt x="556641" y="62141"/>
                  </a:lnTo>
                  <a:lnTo>
                    <a:pt x="592162" y="62141"/>
                  </a:lnTo>
                  <a:lnTo>
                    <a:pt x="598881" y="78193"/>
                  </a:lnTo>
                  <a:lnTo>
                    <a:pt x="617448" y="78193"/>
                  </a:lnTo>
                  <a:close/>
                </a:path>
                <a:path w="1266189" h="1332864">
                  <a:moveTo>
                    <a:pt x="684657" y="3263"/>
                  </a:moveTo>
                  <a:lnTo>
                    <a:pt x="667194" y="3263"/>
                  </a:lnTo>
                  <a:lnTo>
                    <a:pt x="667194" y="17310"/>
                  </a:lnTo>
                  <a:lnTo>
                    <a:pt x="667194" y="44577"/>
                  </a:lnTo>
                  <a:lnTo>
                    <a:pt x="646760" y="44577"/>
                  </a:lnTo>
                  <a:lnTo>
                    <a:pt x="643013" y="43408"/>
                  </a:lnTo>
                  <a:lnTo>
                    <a:pt x="640461" y="41059"/>
                  </a:lnTo>
                  <a:lnTo>
                    <a:pt x="637895" y="38633"/>
                  </a:lnTo>
                  <a:lnTo>
                    <a:pt x="636625" y="35382"/>
                  </a:lnTo>
                  <a:lnTo>
                    <a:pt x="636625" y="26428"/>
                  </a:lnTo>
                  <a:lnTo>
                    <a:pt x="637895" y="23088"/>
                  </a:lnTo>
                  <a:lnTo>
                    <a:pt x="643267" y="18478"/>
                  </a:lnTo>
                  <a:lnTo>
                    <a:pt x="647103" y="17310"/>
                  </a:lnTo>
                  <a:lnTo>
                    <a:pt x="667194" y="17310"/>
                  </a:lnTo>
                  <a:lnTo>
                    <a:pt x="667194" y="3263"/>
                  </a:lnTo>
                  <a:lnTo>
                    <a:pt x="644969" y="3263"/>
                  </a:lnTo>
                  <a:lnTo>
                    <a:pt x="639178" y="4356"/>
                  </a:lnTo>
                  <a:lnTo>
                    <a:pt x="618731" y="25425"/>
                  </a:lnTo>
                  <a:lnTo>
                    <a:pt x="618731" y="37045"/>
                  </a:lnTo>
                  <a:lnTo>
                    <a:pt x="620102" y="42062"/>
                  </a:lnTo>
                  <a:lnTo>
                    <a:pt x="622909" y="46253"/>
                  </a:lnTo>
                  <a:lnTo>
                    <a:pt x="625640" y="50431"/>
                  </a:lnTo>
                  <a:lnTo>
                    <a:pt x="629551" y="53517"/>
                  </a:lnTo>
                  <a:lnTo>
                    <a:pt x="634746" y="55613"/>
                  </a:lnTo>
                  <a:lnTo>
                    <a:pt x="618909" y="78193"/>
                  </a:lnTo>
                  <a:lnTo>
                    <a:pt x="637476" y="78193"/>
                  </a:lnTo>
                  <a:lnTo>
                    <a:pt x="651014" y="58293"/>
                  </a:lnTo>
                  <a:lnTo>
                    <a:pt x="667194" y="58293"/>
                  </a:lnTo>
                  <a:lnTo>
                    <a:pt x="667194" y="78193"/>
                  </a:lnTo>
                  <a:lnTo>
                    <a:pt x="684657" y="78193"/>
                  </a:lnTo>
                  <a:lnTo>
                    <a:pt x="684657" y="58293"/>
                  </a:lnTo>
                  <a:lnTo>
                    <a:pt x="684657" y="44577"/>
                  </a:lnTo>
                  <a:lnTo>
                    <a:pt x="684657" y="17310"/>
                  </a:lnTo>
                  <a:lnTo>
                    <a:pt x="684657" y="3263"/>
                  </a:lnTo>
                  <a:close/>
                </a:path>
                <a:path w="1266189" h="1332864">
                  <a:moveTo>
                    <a:pt x="1266190" y="124777"/>
                  </a:moveTo>
                  <a:lnTo>
                    <a:pt x="1054" y="124777"/>
                  </a:lnTo>
                  <a:lnTo>
                    <a:pt x="1054" y="1332496"/>
                  </a:lnTo>
                  <a:lnTo>
                    <a:pt x="1266190" y="1332496"/>
                  </a:lnTo>
                  <a:lnTo>
                    <a:pt x="1266190" y="124777"/>
                  </a:lnTo>
                  <a:close/>
                </a:path>
              </a:pathLst>
            </a:custGeom>
            <a:solidFill>
              <a:srgbClr val="2F5FA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8" name="object 188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1697502" y="2553713"/>
              <a:ext cx="223113" cy="219049"/>
            </a:xfrm>
            <a:prstGeom prst="rect">
              <a:avLst/>
            </a:prstGeom>
          </p:spPr>
        </p:pic>
        <p:pic>
          <p:nvPicPr>
            <p:cNvPr id="189" name="object 189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1408344" y="2869616"/>
              <a:ext cx="223113" cy="219049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1460219" y="3179212"/>
              <a:ext cx="124180" cy="220052"/>
            </a:xfrm>
            <a:prstGeom prst="rect">
              <a:avLst/>
            </a:prstGeom>
          </p:spPr>
        </p:pic>
        <p:pic>
          <p:nvPicPr>
            <p:cNvPr id="191" name="object 191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1460213" y="2553708"/>
              <a:ext cx="124180" cy="220052"/>
            </a:xfrm>
            <a:prstGeom prst="rect">
              <a:avLst/>
            </a:prstGeom>
          </p:spPr>
        </p:pic>
        <p:sp>
          <p:nvSpPr>
            <p:cNvPr id="192" name="object 192"/>
            <p:cNvSpPr/>
            <p:nvPr/>
          </p:nvSpPr>
          <p:spPr>
            <a:xfrm>
              <a:off x="1289966" y="32462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5">
                  <a:moveTo>
                    <a:pt x="38" y="0"/>
                  </a:moveTo>
                  <a:lnTo>
                    <a:pt x="0" y="50"/>
                  </a:lnTo>
                  <a:lnTo>
                    <a:pt x="38" y="50"/>
                  </a:lnTo>
                  <a:close/>
                </a:path>
              </a:pathLst>
            </a:custGeom>
            <a:solidFill>
              <a:srgbClr val="233E6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3" name="object 193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1150588" y="3179216"/>
              <a:ext cx="119697" cy="220040"/>
            </a:xfrm>
            <a:prstGeom prst="rect">
              <a:avLst/>
            </a:prstGeom>
          </p:spPr>
        </p:pic>
        <p:sp>
          <p:nvSpPr>
            <p:cNvPr id="194" name="object 194"/>
            <p:cNvSpPr/>
            <p:nvPr/>
          </p:nvSpPr>
          <p:spPr>
            <a:xfrm>
              <a:off x="1296949" y="2869932"/>
              <a:ext cx="622300" cy="529590"/>
            </a:xfrm>
            <a:custGeom>
              <a:avLst/>
              <a:gdLst/>
              <a:ahLst/>
              <a:cxnLst/>
              <a:rect l="l" t="t" r="r" b="b"/>
              <a:pathLst>
                <a:path w="622300" h="529589">
                  <a:moveTo>
                    <a:pt x="36804" y="309587"/>
                  </a:moveTo>
                  <a:lnTo>
                    <a:pt x="12" y="309587"/>
                  </a:lnTo>
                  <a:lnTo>
                    <a:pt x="12" y="338797"/>
                  </a:lnTo>
                  <a:lnTo>
                    <a:pt x="0" y="529297"/>
                  </a:lnTo>
                  <a:lnTo>
                    <a:pt x="36804" y="529297"/>
                  </a:lnTo>
                  <a:lnTo>
                    <a:pt x="36804" y="338797"/>
                  </a:lnTo>
                  <a:lnTo>
                    <a:pt x="36804" y="309587"/>
                  </a:lnTo>
                  <a:close/>
                </a:path>
                <a:path w="622300" h="529589">
                  <a:moveTo>
                    <a:pt x="622007" y="0"/>
                  </a:moveTo>
                  <a:lnTo>
                    <a:pt x="585216" y="0"/>
                  </a:lnTo>
                  <a:lnTo>
                    <a:pt x="585216" y="29210"/>
                  </a:lnTo>
                  <a:lnTo>
                    <a:pt x="585203" y="219710"/>
                  </a:lnTo>
                  <a:lnTo>
                    <a:pt x="622007" y="219710"/>
                  </a:lnTo>
                  <a:lnTo>
                    <a:pt x="622007" y="29210"/>
                  </a:lnTo>
                  <a:lnTo>
                    <a:pt x="622007" y="0"/>
                  </a:lnTo>
                  <a:close/>
                </a:path>
              </a:pathLst>
            </a:custGeom>
            <a:solidFill>
              <a:srgbClr val="28BCE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5" name="object 195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1700352" y="2869615"/>
              <a:ext cx="154711" cy="220040"/>
            </a:xfrm>
            <a:prstGeom prst="rect">
              <a:avLst/>
            </a:prstGeom>
          </p:spPr>
        </p:pic>
        <p:sp>
          <p:nvSpPr>
            <p:cNvPr id="196" name="object 196"/>
            <p:cNvSpPr/>
            <p:nvPr/>
          </p:nvSpPr>
          <p:spPr>
            <a:xfrm>
              <a:off x="1214716" y="2869666"/>
              <a:ext cx="120650" cy="219710"/>
            </a:xfrm>
            <a:custGeom>
              <a:avLst/>
              <a:gdLst/>
              <a:ahLst/>
              <a:cxnLst/>
              <a:rect l="l" t="t" r="r" b="b"/>
              <a:pathLst>
                <a:path w="120650" h="219710">
                  <a:moveTo>
                    <a:pt x="120167" y="0"/>
                  </a:moveTo>
                  <a:lnTo>
                    <a:pt x="83350" y="0"/>
                  </a:lnTo>
                  <a:lnTo>
                    <a:pt x="83350" y="90170"/>
                  </a:lnTo>
                  <a:lnTo>
                    <a:pt x="0" y="90170"/>
                  </a:lnTo>
                  <a:lnTo>
                    <a:pt x="0" y="124460"/>
                  </a:lnTo>
                  <a:lnTo>
                    <a:pt x="83350" y="124460"/>
                  </a:lnTo>
                  <a:lnTo>
                    <a:pt x="83350" y="219710"/>
                  </a:lnTo>
                  <a:lnTo>
                    <a:pt x="120167" y="219710"/>
                  </a:lnTo>
                  <a:lnTo>
                    <a:pt x="120167" y="124460"/>
                  </a:lnTo>
                  <a:lnTo>
                    <a:pt x="120167" y="90170"/>
                  </a:lnTo>
                  <a:lnTo>
                    <a:pt x="1201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1150584" y="2869614"/>
              <a:ext cx="36830" cy="220345"/>
            </a:xfrm>
            <a:custGeom>
              <a:avLst/>
              <a:gdLst/>
              <a:ahLst/>
              <a:cxnLst/>
              <a:rect l="l" t="t" r="r" b="b"/>
              <a:pathLst>
                <a:path w="36830" h="220344">
                  <a:moveTo>
                    <a:pt x="36817" y="0"/>
                  </a:moveTo>
                  <a:lnTo>
                    <a:pt x="0" y="0"/>
                  </a:lnTo>
                  <a:lnTo>
                    <a:pt x="0" y="220052"/>
                  </a:lnTo>
                  <a:lnTo>
                    <a:pt x="36817" y="220052"/>
                  </a:lnTo>
                  <a:lnTo>
                    <a:pt x="36817" y="0"/>
                  </a:lnTo>
                  <a:close/>
                </a:path>
              </a:pathLst>
            </a:custGeom>
            <a:solidFill>
              <a:srgbClr val="28BCE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8" name="object 198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1705829" y="3179212"/>
              <a:ext cx="206527" cy="220052"/>
            </a:xfrm>
            <a:prstGeom prst="rect">
              <a:avLst/>
            </a:prstGeom>
          </p:spPr>
        </p:pic>
        <p:pic>
          <p:nvPicPr>
            <p:cNvPr id="199" name="object 199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1149783" y="2553714"/>
              <a:ext cx="205346" cy="126530"/>
            </a:xfrm>
            <a:prstGeom prst="rect">
              <a:avLst/>
            </a:prstGeom>
          </p:spPr>
        </p:pic>
        <p:pic>
          <p:nvPicPr>
            <p:cNvPr id="200" name="object 200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1149775" y="2705611"/>
              <a:ext cx="197345" cy="68224"/>
            </a:xfrm>
            <a:prstGeom prst="rect">
              <a:avLst/>
            </a:prstGeom>
          </p:spPr>
        </p:pic>
      </p:grpSp>
      <p:pic>
        <p:nvPicPr>
          <p:cNvPr id="201" name="object 201"/>
          <p:cNvPicPr/>
          <p:nvPr/>
        </p:nvPicPr>
        <p:blipFill>
          <a:blip r:embed="rId96" cstate="print"/>
          <a:stretch>
            <a:fillRect/>
          </a:stretch>
        </p:blipFill>
        <p:spPr>
          <a:xfrm>
            <a:off x="8354840" y="2519692"/>
            <a:ext cx="1486397" cy="905487"/>
          </a:xfrm>
          <a:prstGeom prst="rect">
            <a:avLst/>
          </a:prstGeom>
        </p:spPr>
      </p:pic>
      <p:grpSp>
        <p:nvGrpSpPr>
          <p:cNvPr id="202" name="object 202"/>
          <p:cNvGrpSpPr/>
          <p:nvPr/>
        </p:nvGrpSpPr>
        <p:grpSpPr>
          <a:xfrm>
            <a:off x="5907978" y="2874496"/>
            <a:ext cx="1835150" cy="196215"/>
            <a:chOff x="5907978" y="2874496"/>
            <a:chExt cx="1835150" cy="196215"/>
          </a:xfrm>
        </p:grpSpPr>
        <p:pic>
          <p:nvPicPr>
            <p:cNvPr id="203" name="object 203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7580754" y="2874496"/>
              <a:ext cx="162280" cy="195872"/>
            </a:xfrm>
            <a:prstGeom prst="rect">
              <a:avLst/>
            </a:prstGeom>
          </p:spPr>
        </p:pic>
        <p:pic>
          <p:nvPicPr>
            <p:cNvPr id="204" name="object 204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7387960" y="2878779"/>
              <a:ext cx="171627" cy="188048"/>
            </a:xfrm>
            <a:prstGeom prst="rect">
              <a:avLst/>
            </a:prstGeom>
          </p:spPr>
        </p:pic>
        <p:sp>
          <p:nvSpPr>
            <p:cNvPr id="205" name="object 205"/>
            <p:cNvSpPr/>
            <p:nvPr/>
          </p:nvSpPr>
          <p:spPr>
            <a:xfrm>
              <a:off x="7031533" y="2878784"/>
              <a:ext cx="327025" cy="188595"/>
            </a:xfrm>
            <a:custGeom>
              <a:avLst/>
              <a:gdLst/>
              <a:ahLst/>
              <a:cxnLst/>
              <a:rect l="l" t="t" r="r" b="b"/>
              <a:pathLst>
                <a:path w="327025" h="188594">
                  <a:moveTo>
                    <a:pt x="131965" y="140246"/>
                  </a:moveTo>
                  <a:lnTo>
                    <a:pt x="52616" y="140246"/>
                  </a:lnTo>
                  <a:lnTo>
                    <a:pt x="52616" y="546"/>
                  </a:lnTo>
                  <a:lnTo>
                    <a:pt x="0" y="546"/>
                  </a:lnTo>
                  <a:lnTo>
                    <a:pt x="0" y="140246"/>
                  </a:lnTo>
                  <a:lnTo>
                    <a:pt x="0" y="188506"/>
                  </a:lnTo>
                  <a:lnTo>
                    <a:pt x="131965" y="188506"/>
                  </a:lnTo>
                  <a:lnTo>
                    <a:pt x="131965" y="140246"/>
                  </a:lnTo>
                  <a:close/>
                </a:path>
                <a:path w="327025" h="188594">
                  <a:moveTo>
                    <a:pt x="265290" y="596"/>
                  </a:moveTo>
                  <a:lnTo>
                    <a:pt x="94907" y="596"/>
                  </a:lnTo>
                  <a:lnTo>
                    <a:pt x="94907" y="47586"/>
                  </a:lnTo>
                  <a:lnTo>
                    <a:pt x="153797" y="47586"/>
                  </a:lnTo>
                  <a:lnTo>
                    <a:pt x="153797" y="188556"/>
                  </a:lnTo>
                  <a:lnTo>
                    <a:pt x="206679" y="188556"/>
                  </a:lnTo>
                  <a:lnTo>
                    <a:pt x="206679" y="47586"/>
                  </a:lnTo>
                  <a:lnTo>
                    <a:pt x="265290" y="47586"/>
                  </a:lnTo>
                  <a:lnTo>
                    <a:pt x="265290" y="596"/>
                  </a:lnTo>
                  <a:close/>
                </a:path>
                <a:path w="327025" h="188594">
                  <a:moveTo>
                    <a:pt x="326936" y="0"/>
                  </a:moveTo>
                  <a:lnTo>
                    <a:pt x="274320" y="0"/>
                  </a:lnTo>
                  <a:lnTo>
                    <a:pt x="274320" y="188048"/>
                  </a:lnTo>
                  <a:lnTo>
                    <a:pt x="326936" y="188048"/>
                  </a:lnTo>
                  <a:lnTo>
                    <a:pt x="326936" y="0"/>
                  </a:lnTo>
                  <a:close/>
                </a:path>
              </a:pathLst>
            </a:custGeom>
            <a:solidFill>
              <a:srgbClr val="004A8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6" name="object 206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6675796" y="2874512"/>
              <a:ext cx="328273" cy="195859"/>
            </a:xfrm>
            <a:prstGeom prst="rect">
              <a:avLst/>
            </a:prstGeom>
          </p:spPr>
        </p:pic>
        <p:pic>
          <p:nvPicPr>
            <p:cNvPr id="207" name="object 207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6485026" y="2878779"/>
              <a:ext cx="171627" cy="188048"/>
            </a:xfrm>
            <a:prstGeom prst="rect">
              <a:avLst/>
            </a:prstGeom>
          </p:spPr>
        </p:pic>
        <p:sp>
          <p:nvSpPr>
            <p:cNvPr id="208" name="object 208"/>
            <p:cNvSpPr/>
            <p:nvPr/>
          </p:nvSpPr>
          <p:spPr>
            <a:xfrm>
              <a:off x="6280840" y="2874506"/>
              <a:ext cx="183515" cy="196215"/>
            </a:xfrm>
            <a:custGeom>
              <a:avLst/>
              <a:gdLst/>
              <a:ahLst/>
              <a:cxnLst/>
              <a:rect l="l" t="t" r="r" b="b"/>
              <a:pathLst>
                <a:path w="183514" h="196214">
                  <a:moveTo>
                    <a:pt x="91643" y="0"/>
                  </a:moveTo>
                  <a:lnTo>
                    <a:pt x="53109" y="4171"/>
                  </a:lnTo>
                  <a:lnTo>
                    <a:pt x="18871" y="24980"/>
                  </a:lnTo>
                  <a:lnTo>
                    <a:pt x="1907" y="67634"/>
                  </a:lnTo>
                  <a:lnTo>
                    <a:pt x="0" y="96405"/>
                  </a:lnTo>
                  <a:lnTo>
                    <a:pt x="181" y="106142"/>
                  </a:lnTo>
                  <a:lnTo>
                    <a:pt x="7994" y="150071"/>
                  </a:lnTo>
                  <a:lnTo>
                    <a:pt x="33870" y="182943"/>
                  </a:lnTo>
                  <a:lnTo>
                    <a:pt x="75630" y="195216"/>
                  </a:lnTo>
                  <a:lnTo>
                    <a:pt x="91643" y="195859"/>
                  </a:lnTo>
                  <a:lnTo>
                    <a:pt x="99609" y="195708"/>
                  </a:lnTo>
                  <a:lnTo>
                    <a:pt x="143175" y="186323"/>
                  </a:lnTo>
                  <a:lnTo>
                    <a:pt x="172190" y="157127"/>
                  </a:lnTo>
                  <a:lnTo>
                    <a:pt x="176372" y="146786"/>
                  </a:lnTo>
                  <a:lnTo>
                    <a:pt x="85991" y="146786"/>
                  </a:lnTo>
                  <a:lnTo>
                    <a:pt x="80086" y="146621"/>
                  </a:lnTo>
                  <a:lnTo>
                    <a:pt x="55549" y="112966"/>
                  </a:lnTo>
                  <a:lnTo>
                    <a:pt x="55537" y="81229"/>
                  </a:lnTo>
                  <a:lnTo>
                    <a:pt x="56807" y="69049"/>
                  </a:lnTo>
                  <a:lnTo>
                    <a:pt x="57683" y="63893"/>
                  </a:lnTo>
                  <a:lnTo>
                    <a:pt x="60638" y="57162"/>
                  </a:lnTo>
                  <a:lnTo>
                    <a:pt x="62230" y="54914"/>
                  </a:lnTo>
                  <a:lnTo>
                    <a:pt x="64617" y="53403"/>
                  </a:lnTo>
                  <a:lnTo>
                    <a:pt x="67449" y="51561"/>
                  </a:lnTo>
                  <a:lnTo>
                    <a:pt x="71107" y="50698"/>
                  </a:lnTo>
                  <a:lnTo>
                    <a:pt x="80035" y="49441"/>
                  </a:lnTo>
                  <a:lnTo>
                    <a:pt x="85953" y="49326"/>
                  </a:lnTo>
                  <a:lnTo>
                    <a:pt x="177165" y="49326"/>
                  </a:lnTo>
                  <a:lnTo>
                    <a:pt x="175244" y="43770"/>
                  </a:lnTo>
                  <a:lnTo>
                    <a:pt x="149161" y="12064"/>
                  </a:lnTo>
                  <a:lnTo>
                    <a:pt x="107534" y="565"/>
                  </a:lnTo>
                  <a:lnTo>
                    <a:pt x="99577" y="130"/>
                  </a:lnTo>
                  <a:lnTo>
                    <a:pt x="91643" y="0"/>
                  </a:lnTo>
                  <a:close/>
                </a:path>
                <a:path w="183514" h="196214">
                  <a:moveTo>
                    <a:pt x="177165" y="49326"/>
                  </a:moveTo>
                  <a:lnTo>
                    <a:pt x="97320" y="49326"/>
                  </a:lnTo>
                  <a:lnTo>
                    <a:pt x="103251" y="49441"/>
                  </a:lnTo>
                  <a:lnTo>
                    <a:pt x="112179" y="50698"/>
                  </a:lnTo>
                  <a:lnTo>
                    <a:pt x="115824" y="51561"/>
                  </a:lnTo>
                  <a:lnTo>
                    <a:pt x="118656" y="53403"/>
                  </a:lnTo>
                  <a:lnTo>
                    <a:pt x="121043" y="54914"/>
                  </a:lnTo>
                  <a:lnTo>
                    <a:pt x="122662" y="57175"/>
                  </a:lnTo>
                  <a:lnTo>
                    <a:pt x="125615" y="63893"/>
                  </a:lnTo>
                  <a:lnTo>
                    <a:pt x="126479" y="69049"/>
                  </a:lnTo>
                  <a:lnTo>
                    <a:pt x="127736" y="81229"/>
                  </a:lnTo>
                  <a:lnTo>
                    <a:pt x="127736" y="112966"/>
                  </a:lnTo>
                  <a:lnTo>
                    <a:pt x="103200" y="146621"/>
                  </a:lnTo>
                  <a:lnTo>
                    <a:pt x="97269" y="146786"/>
                  </a:lnTo>
                  <a:lnTo>
                    <a:pt x="176372" y="146786"/>
                  </a:lnTo>
                  <a:lnTo>
                    <a:pt x="183084" y="106142"/>
                  </a:lnTo>
                  <a:lnTo>
                    <a:pt x="183261" y="96405"/>
                  </a:lnTo>
                  <a:lnTo>
                    <a:pt x="183084" y="86831"/>
                  </a:lnTo>
                  <a:lnTo>
                    <a:pt x="182487" y="77206"/>
                  </a:lnTo>
                  <a:lnTo>
                    <a:pt x="181369" y="67634"/>
                  </a:lnTo>
                  <a:lnTo>
                    <a:pt x="179628" y="58216"/>
                  </a:lnTo>
                  <a:lnTo>
                    <a:pt x="177717" y="50925"/>
                  </a:lnTo>
                  <a:lnTo>
                    <a:pt x="177165" y="49326"/>
                  </a:lnTo>
                  <a:close/>
                </a:path>
              </a:pathLst>
            </a:custGeom>
            <a:solidFill>
              <a:srgbClr val="004A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5907978" y="2874506"/>
              <a:ext cx="212725" cy="196215"/>
            </a:xfrm>
            <a:custGeom>
              <a:avLst/>
              <a:gdLst/>
              <a:ahLst/>
              <a:cxnLst/>
              <a:rect l="l" t="t" r="r" b="b"/>
              <a:pathLst>
                <a:path w="212725" h="196214">
                  <a:moveTo>
                    <a:pt x="91587" y="0"/>
                  </a:moveTo>
                  <a:lnTo>
                    <a:pt x="53053" y="4171"/>
                  </a:lnTo>
                  <a:lnTo>
                    <a:pt x="18799" y="24980"/>
                  </a:lnTo>
                  <a:lnTo>
                    <a:pt x="1848" y="67634"/>
                  </a:lnTo>
                  <a:lnTo>
                    <a:pt x="0" y="98742"/>
                  </a:lnTo>
                  <a:lnTo>
                    <a:pt x="111" y="104851"/>
                  </a:lnTo>
                  <a:lnTo>
                    <a:pt x="5476" y="142720"/>
                  </a:lnTo>
                  <a:lnTo>
                    <a:pt x="28240" y="178996"/>
                  </a:lnTo>
                  <a:lnTo>
                    <a:pt x="67615" y="194321"/>
                  </a:lnTo>
                  <a:lnTo>
                    <a:pt x="91587" y="195859"/>
                  </a:lnTo>
                  <a:lnTo>
                    <a:pt x="99552" y="195708"/>
                  </a:lnTo>
                  <a:lnTo>
                    <a:pt x="125039" y="192544"/>
                  </a:lnTo>
                  <a:lnTo>
                    <a:pt x="125903" y="192328"/>
                  </a:lnTo>
                  <a:lnTo>
                    <a:pt x="124328" y="192328"/>
                  </a:lnTo>
                  <a:lnTo>
                    <a:pt x="124328" y="150266"/>
                  </a:lnTo>
                  <a:lnTo>
                    <a:pt x="128995" y="146786"/>
                  </a:lnTo>
                  <a:lnTo>
                    <a:pt x="85948" y="146786"/>
                  </a:lnTo>
                  <a:lnTo>
                    <a:pt x="55481" y="112966"/>
                  </a:lnTo>
                  <a:lnTo>
                    <a:pt x="55481" y="81229"/>
                  </a:lnTo>
                  <a:lnTo>
                    <a:pt x="64640" y="53352"/>
                  </a:lnTo>
                  <a:lnTo>
                    <a:pt x="67406" y="51562"/>
                  </a:lnTo>
                  <a:lnTo>
                    <a:pt x="71129" y="50685"/>
                  </a:lnTo>
                  <a:lnTo>
                    <a:pt x="79967" y="49441"/>
                  </a:lnTo>
                  <a:lnTo>
                    <a:pt x="85898" y="49326"/>
                  </a:lnTo>
                  <a:lnTo>
                    <a:pt x="138257" y="49326"/>
                  </a:lnTo>
                  <a:lnTo>
                    <a:pt x="128747" y="10960"/>
                  </a:lnTo>
                  <a:lnTo>
                    <a:pt x="135732" y="8521"/>
                  </a:lnTo>
                  <a:lnTo>
                    <a:pt x="139530" y="7442"/>
                  </a:lnTo>
                  <a:lnTo>
                    <a:pt x="134272" y="5321"/>
                  </a:lnTo>
                  <a:lnTo>
                    <a:pt x="99522" y="130"/>
                  </a:lnTo>
                  <a:lnTo>
                    <a:pt x="91587" y="0"/>
                  </a:lnTo>
                  <a:close/>
                </a:path>
                <a:path w="212725" h="196214">
                  <a:moveTo>
                    <a:pt x="138257" y="49326"/>
                  </a:moveTo>
                  <a:lnTo>
                    <a:pt x="97251" y="49326"/>
                  </a:lnTo>
                  <a:lnTo>
                    <a:pt x="103195" y="49441"/>
                  </a:lnTo>
                  <a:lnTo>
                    <a:pt x="112110" y="50698"/>
                  </a:lnTo>
                  <a:lnTo>
                    <a:pt x="115768" y="51562"/>
                  </a:lnTo>
                  <a:lnTo>
                    <a:pt x="118587" y="53403"/>
                  </a:lnTo>
                  <a:lnTo>
                    <a:pt x="120988" y="54914"/>
                  </a:lnTo>
                  <a:lnTo>
                    <a:pt x="127798" y="106142"/>
                  </a:lnTo>
                  <a:lnTo>
                    <a:pt x="127681" y="112966"/>
                  </a:lnTo>
                  <a:lnTo>
                    <a:pt x="103132" y="146621"/>
                  </a:lnTo>
                  <a:lnTo>
                    <a:pt x="97201" y="146786"/>
                  </a:lnTo>
                  <a:lnTo>
                    <a:pt x="128995" y="146786"/>
                  </a:lnTo>
                  <a:lnTo>
                    <a:pt x="168210" y="117303"/>
                  </a:lnTo>
                  <a:lnTo>
                    <a:pt x="204008" y="86804"/>
                  </a:lnTo>
                  <a:lnTo>
                    <a:pt x="212450" y="67634"/>
                  </a:lnTo>
                  <a:lnTo>
                    <a:pt x="212373" y="58216"/>
                  </a:lnTo>
                  <a:lnTo>
                    <a:pt x="212302" y="57023"/>
                  </a:lnTo>
                  <a:lnTo>
                    <a:pt x="140165" y="57023"/>
                  </a:lnTo>
                  <a:lnTo>
                    <a:pt x="138257" y="49326"/>
                  </a:lnTo>
                  <a:close/>
                </a:path>
                <a:path w="212725" h="196214">
                  <a:moveTo>
                    <a:pt x="195930" y="48552"/>
                  </a:moveTo>
                  <a:lnTo>
                    <a:pt x="152344" y="53352"/>
                  </a:lnTo>
                  <a:lnTo>
                    <a:pt x="140165" y="57023"/>
                  </a:lnTo>
                  <a:lnTo>
                    <a:pt x="212302" y="57023"/>
                  </a:lnTo>
                  <a:lnTo>
                    <a:pt x="195930" y="48552"/>
                  </a:lnTo>
                  <a:close/>
                </a:path>
              </a:pathLst>
            </a:custGeom>
            <a:solidFill>
              <a:srgbClr val="A6CE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6113802" y="2874503"/>
              <a:ext cx="166370" cy="196215"/>
            </a:xfrm>
            <a:custGeom>
              <a:avLst/>
              <a:gdLst/>
              <a:ahLst/>
              <a:cxnLst/>
              <a:rect l="l" t="t" r="r" b="b"/>
              <a:pathLst>
                <a:path w="166370" h="196214">
                  <a:moveTo>
                    <a:pt x="112318" y="0"/>
                  </a:moveTo>
                  <a:lnTo>
                    <a:pt x="69653" y="4151"/>
                  </a:lnTo>
                  <a:lnTo>
                    <a:pt x="46926" y="14833"/>
                  </a:lnTo>
                  <a:lnTo>
                    <a:pt x="51511" y="19100"/>
                  </a:lnTo>
                  <a:lnTo>
                    <a:pt x="54952" y="24295"/>
                  </a:lnTo>
                  <a:lnTo>
                    <a:pt x="61836" y="64554"/>
                  </a:lnTo>
                  <a:lnTo>
                    <a:pt x="61556" y="70434"/>
                  </a:lnTo>
                  <a:lnTo>
                    <a:pt x="42875" y="111163"/>
                  </a:lnTo>
                  <a:lnTo>
                    <a:pt x="4076" y="141960"/>
                  </a:lnTo>
                  <a:lnTo>
                    <a:pt x="0" y="144779"/>
                  </a:lnTo>
                  <a:lnTo>
                    <a:pt x="62572" y="144779"/>
                  </a:lnTo>
                  <a:lnTo>
                    <a:pt x="62572" y="188810"/>
                  </a:lnTo>
                  <a:lnTo>
                    <a:pt x="66967" y="190563"/>
                  </a:lnTo>
                  <a:lnTo>
                    <a:pt x="112280" y="195859"/>
                  </a:lnTo>
                  <a:lnTo>
                    <a:pt x="130454" y="194754"/>
                  </a:lnTo>
                  <a:lnTo>
                    <a:pt x="144018" y="193128"/>
                  </a:lnTo>
                  <a:lnTo>
                    <a:pt x="156413" y="190868"/>
                  </a:lnTo>
                  <a:lnTo>
                    <a:pt x="165900" y="188455"/>
                  </a:lnTo>
                  <a:lnTo>
                    <a:pt x="155498" y="139788"/>
                  </a:lnTo>
                  <a:lnTo>
                    <a:pt x="146113" y="142735"/>
                  </a:lnTo>
                  <a:lnTo>
                    <a:pt x="135737" y="144779"/>
                  </a:lnTo>
                  <a:lnTo>
                    <a:pt x="124040" y="146075"/>
                  </a:lnTo>
                  <a:lnTo>
                    <a:pt x="110515" y="146316"/>
                  </a:lnTo>
                  <a:lnTo>
                    <a:pt x="104495" y="146126"/>
                  </a:lnTo>
                  <a:lnTo>
                    <a:pt x="74155" y="112928"/>
                  </a:lnTo>
                  <a:lnTo>
                    <a:pt x="73875" y="104863"/>
                  </a:lnTo>
                  <a:lnTo>
                    <a:pt x="73875" y="89509"/>
                  </a:lnTo>
                  <a:lnTo>
                    <a:pt x="90436" y="51638"/>
                  </a:lnTo>
                  <a:lnTo>
                    <a:pt x="120243" y="49339"/>
                  </a:lnTo>
                  <a:lnTo>
                    <a:pt x="131838" y="50203"/>
                  </a:lnTo>
                  <a:lnTo>
                    <a:pt x="142862" y="51993"/>
                  </a:lnTo>
                  <a:lnTo>
                    <a:pt x="146024" y="52755"/>
                  </a:lnTo>
                  <a:lnTo>
                    <a:pt x="155448" y="55968"/>
                  </a:lnTo>
                  <a:lnTo>
                    <a:pt x="165900" y="8089"/>
                  </a:lnTo>
                  <a:lnTo>
                    <a:pt x="156641" y="5410"/>
                  </a:lnTo>
                  <a:lnTo>
                    <a:pt x="139700" y="2298"/>
                  </a:lnTo>
                  <a:lnTo>
                    <a:pt x="125895" y="774"/>
                  </a:lnTo>
                  <a:lnTo>
                    <a:pt x="112318" y="0"/>
                  </a:lnTo>
                  <a:close/>
                </a:path>
              </a:pathLst>
            </a:custGeom>
            <a:solidFill>
              <a:srgbClr val="004A8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1" name="object 211"/>
          <p:cNvSpPr/>
          <p:nvPr/>
        </p:nvSpPr>
        <p:spPr>
          <a:xfrm>
            <a:off x="900002" y="3984357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" name="object 212"/>
          <p:cNvSpPr/>
          <p:nvPr/>
        </p:nvSpPr>
        <p:spPr>
          <a:xfrm>
            <a:off x="900002" y="1960517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" name="object 2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67</a:t>
            </a:r>
          </a:p>
        </p:txBody>
      </p:sp>
      <p:sp>
        <p:nvSpPr>
          <p:cNvPr id="214" name="object 21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58499" y="774576"/>
            <a:ext cx="1327785" cy="482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30" b="0">
                <a:latin typeface="Trebuchet MS"/>
                <a:cs typeface="Trebuchet MS"/>
              </a:rPr>
              <a:t>А</a:t>
            </a:r>
            <a:r>
              <a:rPr dirty="0" spc="-35" b="0">
                <a:latin typeface="Trebuchet MS"/>
                <a:cs typeface="Trebuchet MS"/>
              </a:rPr>
              <a:t>в</a:t>
            </a:r>
            <a:r>
              <a:rPr dirty="0" spc="-100" b="0">
                <a:latin typeface="Trebuchet MS"/>
                <a:cs typeface="Trebuchet MS"/>
              </a:rPr>
              <a:t>т</a:t>
            </a:r>
            <a:r>
              <a:rPr dirty="0" spc="105" b="0">
                <a:latin typeface="Trebuchet MS"/>
                <a:cs typeface="Trebuchet MS"/>
              </a:rPr>
              <a:t>оры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1978644"/>
            <a:ext cx="34950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65" b="1">
                <a:solidFill>
                  <a:srgbClr val="3763AF"/>
                </a:solidFill>
                <a:latin typeface="Trebuchet MS"/>
                <a:cs typeface="Trebuchet MS"/>
              </a:rPr>
              <a:t>АНО</a:t>
            </a:r>
            <a:r>
              <a:rPr dirty="0" sz="2000" spc="-130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2000" spc="-20" b="1">
                <a:solidFill>
                  <a:srgbClr val="3763AF"/>
                </a:solidFill>
                <a:latin typeface="Trebuchet MS"/>
                <a:cs typeface="Trebuchet MS"/>
              </a:rPr>
              <a:t>«Цифровая</a:t>
            </a:r>
            <a:r>
              <a:rPr dirty="0" sz="2000" spc="-12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2000" spc="-30" b="1">
                <a:solidFill>
                  <a:srgbClr val="3763AF"/>
                </a:solidFill>
                <a:latin typeface="Trebuchet MS"/>
                <a:cs typeface="Trebuchet MS"/>
              </a:rPr>
              <a:t>экономика»</a:t>
            </a:r>
            <a:endParaRPr sz="20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7299" y="3646660"/>
            <a:ext cx="293306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70" b="1">
                <a:solidFill>
                  <a:srgbClr val="3763AF"/>
                </a:solidFill>
                <a:latin typeface="Trebuchet MS"/>
                <a:cs typeface="Trebuchet MS"/>
              </a:rPr>
              <a:t>Р</a:t>
            </a:r>
            <a:r>
              <a:rPr dirty="0" sz="2000" spc="-35" b="1">
                <a:solidFill>
                  <a:srgbClr val="3763AF"/>
                </a:solidFill>
                <a:latin typeface="Trebuchet MS"/>
                <a:cs typeface="Trebuchet MS"/>
              </a:rPr>
              <a:t>е</a:t>
            </a:r>
            <a:r>
              <a:rPr dirty="0" sz="2000" spc="-95" b="1">
                <a:solidFill>
                  <a:srgbClr val="3763AF"/>
                </a:solidFill>
                <a:latin typeface="Trebuchet MS"/>
                <a:cs typeface="Trebuchet MS"/>
              </a:rPr>
              <a:t>д</a:t>
            </a:r>
            <a:r>
              <a:rPr dirty="0" sz="2000" spc="30" b="1">
                <a:solidFill>
                  <a:srgbClr val="3763AF"/>
                </a:solidFill>
                <a:latin typeface="Trebuchet MS"/>
                <a:cs typeface="Trebuchet MS"/>
              </a:rPr>
              <a:t>ак</a:t>
            </a:r>
            <a:r>
              <a:rPr dirty="0" sz="2000" spc="-15" b="1">
                <a:solidFill>
                  <a:srgbClr val="3763AF"/>
                </a:solidFill>
                <a:latin typeface="Trebuchet MS"/>
                <a:cs typeface="Trebuchet MS"/>
              </a:rPr>
              <a:t>т</a:t>
            </a:r>
            <a:r>
              <a:rPr dirty="0" sz="2000" spc="30" b="1">
                <a:solidFill>
                  <a:srgbClr val="3763AF"/>
                </a:solidFill>
                <a:latin typeface="Trebuchet MS"/>
                <a:cs typeface="Trebuchet MS"/>
              </a:rPr>
              <a:t>орс</a:t>
            </a:r>
            <a:r>
              <a:rPr dirty="0" sz="2000" spc="-45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2000" spc="50" b="1">
                <a:solidFill>
                  <a:srgbClr val="3763AF"/>
                </a:solidFill>
                <a:latin typeface="Trebuchet MS"/>
                <a:cs typeface="Trebuchet MS"/>
              </a:rPr>
              <a:t>ая</a:t>
            </a:r>
            <a:r>
              <a:rPr dirty="0" sz="2000" spc="-105" b="1">
                <a:solidFill>
                  <a:srgbClr val="3763AF"/>
                </a:solidFill>
                <a:latin typeface="Trebuchet MS"/>
                <a:cs typeface="Trebuchet MS"/>
              </a:rPr>
              <a:t> </a:t>
            </a:r>
            <a:r>
              <a:rPr dirty="0" sz="2000" spc="-120" b="1">
                <a:solidFill>
                  <a:srgbClr val="3763AF"/>
                </a:solidFill>
                <a:latin typeface="Trebuchet MS"/>
                <a:cs typeface="Trebuchet MS"/>
              </a:rPr>
              <a:t>к</a:t>
            </a:r>
            <a:r>
              <a:rPr dirty="0" sz="2000" spc="15" b="1">
                <a:solidFill>
                  <a:srgbClr val="3763AF"/>
                </a:solidFill>
                <a:latin typeface="Trebuchet MS"/>
                <a:cs typeface="Trebuchet MS"/>
              </a:rPr>
              <a:t>о</a:t>
            </a:r>
            <a:r>
              <a:rPr dirty="0" sz="2000" spc="-95" b="1">
                <a:solidFill>
                  <a:srgbClr val="3763AF"/>
                </a:solidFill>
                <a:latin typeface="Trebuchet MS"/>
                <a:cs typeface="Trebuchet MS"/>
              </a:rPr>
              <a:t>ллегия:</a:t>
            </a:r>
            <a:endParaRPr sz="200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7299" y="6499788"/>
            <a:ext cx="12852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20" b="1">
                <a:solidFill>
                  <a:srgbClr val="3763AF"/>
                </a:solidFill>
                <a:latin typeface="Trebuchet MS"/>
                <a:cs typeface="Trebuchet MS"/>
              </a:rPr>
              <a:t>Эксперты:</a:t>
            </a:r>
            <a:endParaRPr sz="20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7299" y="2652007"/>
            <a:ext cx="134493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80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60">
                <a:solidFill>
                  <a:srgbClr val="231F20"/>
                </a:solidFill>
                <a:latin typeface="Trebuchet MS"/>
                <a:cs typeface="Trebuchet MS"/>
              </a:rPr>
              <a:t>ура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85">
                <a:solidFill>
                  <a:srgbClr val="231F20"/>
                </a:solidFill>
                <a:latin typeface="Trebuchet MS"/>
                <a:cs typeface="Trebuchet MS"/>
              </a:rPr>
              <a:t>ор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проек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4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1200" spc="-7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ей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231F20"/>
                </a:solidFill>
                <a:latin typeface="Trebuchet MS"/>
                <a:cs typeface="Trebuchet MS"/>
              </a:rPr>
              <a:t>Си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25" b="1">
                <a:solidFill>
                  <a:srgbClr val="231F20"/>
                </a:solidFill>
                <a:latin typeface="Trebuchet MS"/>
                <a:cs typeface="Trebuchet MS"/>
              </a:rPr>
              <a:t>орюк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7299" y="4328793"/>
            <a:ext cx="11226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9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35" b="1">
                <a:solidFill>
                  <a:srgbClr val="231F20"/>
                </a:solidFill>
                <a:latin typeface="Trebuchet MS"/>
                <a:cs typeface="Trebuchet MS"/>
              </a:rPr>
              <a:t>арен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9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5" b="1">
                <a:solidFill>
                  <a:srgbClr val="231F20"/>
                </a:solidFill>
                <a:latin typeface="Trebuchet MS"/>
                <a:cs typeface="Trebuchet MS"/>
              </a:rPr>
              <a:t>аза</a:t>
            </a:r>
            <a:r>
              <a:rPr dirty="0" sz="1200" spc="35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-40" b="1">
                <a:solidFill>
                  <a:srgbClr val="231F20"/>
                </a:solidFill>
                <a:latin typeface="Trebuchet MS"/>
                <a:cs typeface="Trebuchet MS"/>
              </a:rPr>
              <a:t>ян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7299" y="7160972"/>
            <a:ext cx="1575435" cy="2768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1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-45" b="1">
                <a:solidFill>
                  <a:srgbClr val="231F20"/>
                </a:solidFill>
                <a:latin typeface="Trebuchet MS"/>
                <a:cs typeface="Trebuchet MS"/>
              </a:rPr>
              <a:t>б</a:t>
            </a:r>
            <a:r>
              <a:rPr dirty="0" sz="1200" spc="-60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-6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ллаев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-35" b="1">
                <a:solidFill>
                  <a:srgbClr val="231F20"/>
                </a:solidFill>
                <a:latin typeface="Trebuchet MS"/>
                <a:cs typeface="Trebuchet MS"/>
              </a:rPr>
              <a:t>дил 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Аминова 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Ирина </a:t>
            </a:r>
            <a:r>
              <a:rPr dirty="0" sz="1200" spc="1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Архипов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Андрей 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Астафьева </a:t>
            </a:r>
            <a:r>
              <a:rPr dirty="0" sz="1200" spc="-45" b="1">
                <a:solidFill>
                  <a:srgbClr val="231F20"/>
                </a:solidFill>
                <a:latin typeface="Trebuchet MS"/>
                <a:cs typeface="Trebuchet MS"/>
              </a:rPr>
              <a:t>Евгения </a:t>
            </a:r>
            <a:r>
              <a:rPr dirty="0" sz="1200" spc="-4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 b="1">
                <a:solidFill>
                  <a:srgbClr val="231F20"/>
                </a:solidFill>
                <a:latin typeface="Trebuchet MS"/>
                <a:cs typeface="Trebuchet MS"/>
              </a:rPr>
              <a:t>Баранова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4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8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4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5" b="1">
                <a:solidFill>
                  <a:srgbClr val="231F20"/>
                </a:solidFill>
                <a:latin typeface="Trebuchet MS"/>
                <a:cs typeface="Trebuchet MS"/>
              </a:rPr>
              <a:t>ерина 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Борисов 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Алексей 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1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3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р</a:t>
            </a:r>
            <a:r>
              <a:rPr dirty="0" sz="1200" spc="-60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-35" b="1">
                <a:solidFill>
                  <a:srgbClr val="231F20"/>
                </a:solidFill>
                <a:latin typeface="Trebuchet MS"/>
                <a:cs typeface="Trebuchet MS"/>
              </a:rPr>
              <a:t>лев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1200" spc="-7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ей  </a:t>
            </a:r>
            <a:r>
              <a:rPr dirty="0" sz="1200" spc="-5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авы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30" b="1">
                <a:solidFill>
                  <a:srgbClr val="231F20"/>
                </a:solidFill>
                <a:latin typeface="Trebuchet MS"/>
                <a:cs typeface="Trebuchet MS"/>
              </a:rPr>
              <a:t>ова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4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8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4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5" b="1">
                <a:solidFill>
                  <a:srgbClr val="231F20"/>
                </a:solidFill>
                <a:latin typeface="Trebuchet MS"/>
                <a:cs typeface="Trebuchet MS"/>
              </a:rPr>
              <a:t>ерина  </a:t>
            </a:r>
            <a:r>
              <a:rPr dirty="0" sz="1200" spc="-55" b="1">
                <a:solidFill>
                  <a:srgbClr val="231F20"/>
                </a:solidFill>
                <a:latin typeface="Trebuchet MS"/>
                <a:cs typeface="Trebuchet MS"/>
              </a:rPr>
              <a:t>Д</a:t>
            </a:r>
            <a:r>
              <a:rPr dirty="0" sz="1200" spc="20" b="1">
                <a:solidFill>
                  <a:srgbClr val="231F20"/>
                </a:solidFill>
                <a:latin typeface="Trebuchet MS"/>
                <a:cs typeface="Trebuchet MS"/>
              </a:rPr>
              <a:t>ан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ц</a:t>
            </a:r>
            <a:r>
              <a:rPr dirty="0" sz="1200" spc="20" b="1">
                <a:solidFill>
                  <a:srgbClr val="231F20"/>
                </a:solidFill>
                <a:latin typeface="Trebuchet MS"/>
                <a:cs typeface="Trebuchet MS"/>
              </a:rPr>
              <a:t>ева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ал</a:t>
            </a:r>
            <a:r>
              <a:rPr dirty="0" sz="1200" spc="-45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1200" spc="-35" b="1">
                <a:solidFill>
                  <a:srgbClr val="231F20"/>
                </a:solidFill>
                <a:latin typeface="Trebuchet MS"/>
                <a:cs typeface="Trebuchet MS"/>
              </a:rPr>
              <a:t>я  </a:t>
            </a:r>
            <a:r>
              <a:rPr dirty="0" sz="1200" spc="-60" b="1">
                <a:solidFill>
                  <a:srgbClr val="231F20"/>
                </a:solidFill>
                <a:latin typeface="Trebuchet MS"/>
                <a:cs typeface="Trebuchet MS"/>
              </a:rPr>
              <a:t>Ев</a:t>
            </a:r>
            <a:r>
              <a:rPr dirty="0" sz="1200" spc="-7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25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25" b="1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-7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имур  </a:t>
            </a:r>
            <a:r>
              <a:rPr dirty="0" sz="1200" spc="-75" b="1">
                <a:solidFill>
                  <a:srgbClr val="231F20"/>
                </a:solidFill>
                <a:latin typeface="Trebuchet MS"/>
                <a:cs typeface="Trebuchet MS"/>
              </a:rPr>
              <a:t>Ж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уч</a:t>
            </a:r>
            <a:r>
              <a:rPr dirty="0" sz="1200" spc="-7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Ники</a:t>
            </a:r>
            <a:r>
              <a:rPr dirty="0" sz="1200" spc="-5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75" b="1">
                <a:solidFill>
                  <a:srgbClr val="231F20"/>
                </a:solidFill>
                <a:latin typeface="Trebuchet MS"/>
                <a:cs typeface="Trebuchet MS"/>
              </a:rPr>
              <a:t>а 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З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линский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1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оргий  </a:t>
            </a:r>
            <a:r>
              <a:rPr dirty="0" sz="1200" spc="-35" b="1">
                <a:solidFill>
                  <a:srgbClr val="231F20"/>
                </a:solidFill>
                <a:latin typeface="Trebuchet MS"/>
                <a:cs typeface="Trebuchet MS"/>
              </a:rPr>
              <a:t>Иля</a:t>
            </a:r>
            <a:r>
              <a:rPr dirty="0" sz="1200" spc="-4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9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он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5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антин  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Карев </a:t>
            </a:r>
            <a:r>
              <a:rPr dirty="0" sz="1200" spc="30" b="1">
                <a:solidFill>
                  <a:srgbClr val="231F20"/>
                </a:solidFill>
                <a:latin typeface="Trebuchet MS"/>
                <a:cs typeface="Trebuchet MS"/>
              </a:rPr>
              <a:t>Юрий </a:t>
            </a:r>
            <a:r>
              <a:rPr dirty="0" sz="1200" spc="3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Каретников</a:t>
            </a:r>
            <a:r>
              <a:rPr dirty="0" sz="1200" spc="-7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Вадим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38099" y="2652007"/>
            <a:ext cx="131953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лавный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>
                <a:solidFill>
                  <a:srgbClr val="231F20"/>
                </a:solidFill>
                <a:latin typeface="Trebuchet MS"/>
                <a:cs typeface="Trebuchet MS"/>
              </a:rPr>
              <a:t>аналитик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Ни</a:t>
            </a:r>
            <a:r>
              <a:rPr dirty="0" sz="1200" spc="-7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лай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Ляпичев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938099" y="4328793"/>
            <a:ext cx="1417955" cy="1488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Ники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чен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2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231F20"/>
                </a:solidFill>
                <a:latin typeface="Trebuchet MS"/>
                <a:cs typeface="Trebuchet MS"/>
              </a:rPr>
              <a:t>Анна  </a:t>
            </a:r>
            <a:r>
              <a:rPr dirty="0" sz="1200" spc="15" b="1">
                <a:solidFill>
                  <a:srgbClr val="231F20"/>
                </a:solidFill>
                <a:latin typeface="Trebuchet MS"/>
                <a:cs typeface="Trebuchet MS"/>
              </a:rPr>
              <a:t>Казбанова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Елена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Дранев Сергей </a:t>
            </a:r>
            <a:r>
              <a:rPr dirty="0" sz="1200" spc="1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Уханов 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Илья </a:t>
            </a:r>
            <a:r>
              <a:rPr dirty="0" sz="1200" spc="-6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Локтева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Кристина </a:t>
            </a:r>
            <a:r>
              <a:rPr dirty="0" sz="1200" spc="-35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9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15" b="1">
                <a:solidFill>
                  <a:srgbClr val="231F20"/>
                </a:solidFill>
                <a:latin typeface="Trebuchet MS"/>
                <a:cs typeface="Trebuchet MS"/>
              </a:rPr>
              <a:t>ач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уркин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Кирилл  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Бер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жной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231F20"/>
                </a:solidFill>
                <a:latin typeface="Trebuchet MS"/>
                <a:cs typeface="Trebuchet MS"/>
              </a:rPr>
              <a:t>Яро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лав  </a:t>
            </a:r>
            <a:r>
              <a:rPr dirty="0" sz="1200" spc="35" b="1">
                <a:solidFill>
                  <a:srgbClr val="231F20"/>
                </a:solidFill>
                <a:latin typeface="Trebuchet MS"/>
                <a:cs typeface="Trebuchet MS"/>
              </a:rPr>
              <a:t>Скалабан</a:t>
            </a:r>
            <a:r>
              <a:rPr dirty="0" sz="1200" spc="-8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Антон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38099" y="7160972"/>
            <a:ext cx="1616075" cy="2768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Кислова </a:t>
            </a:r>
            <a:r>
              <a:rPr dirty="0" sz="1200" spc="40" b="1">
                <a:solidFill>
                  <a:srgbClr val="231F20"/>
                </a:solidFill>
                <a:latin typeface="Trebuchet MS"/>
                <a:cs typeface="Trebuchet MS"/>
              </a:rPr>
              <a:t>Оксана </a:t>
            </a:r>
            <a:r>
              <a:rPr dirty="0" sz="1200" spc="4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9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35" b="1">
                <a:solidFill>
                  <a:srgbClr val="231F20"/>
                </a:solidFill>
                <a:latin typeface="Trebuchet MS"/>
                <a:cs typeface="Trebuchet MS"/>
              </a:rPr>
              <a:t>л</a:t>
            </a:r>
            <a:r>
              <a:rPr dirty="0" sz="1200" spc="-3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сни</a:t>
            </a:r>
            <a:r>
              <a:rPr dirty="0" sz="1200" spc="-6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1200" spc="-7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ей 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Комиссаров Роман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9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еневич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45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ат</a:t>
            </a:r>
            <a:r>
              <a:rPr dirty="0" sz="1200" spc="-35" b="1">
                <a:solidFill>
                  <a:srgbClr val="231F20"/>
                </a:solidFill>
                <a:latin typeface="Trebuchet MS"/>
                <a:cs typeface="Trebuchet MS"/>
              </a:rPr>
              <a:t>ь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яна  </a:t>
            </a:r>
            <a:r>
              <a:rPr dirty="0" sz="1200" spc="-7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3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-35" b="1">
                <a:solidFill>
                  <a:srgbClr val="231F20"/>
                </a:solidFill>
                <a:latin typeface="Trebuchet MS"/>
                <a:cs typeface="Trebuchet MS"/>
              </a:rPr>
              <a:t>зьминский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алерий 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ен</a:t>
            </a:r>
            <a:r>
              <a:rPr dirty="0" sz="1200" spc="-6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25" b="1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ладимир 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Макевнин 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Борис </a:t>
            </a:r>
            <a:r>
              <a:rPr dirty="0" sz="1200" spc="1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0" b="1">
                <a:solidFill>
                  <a:srgbClr val="231F20"/>
                </a:solidFill>
                <a:latin typeface="Trebuchet MS"/>
                <a:cs typeface="Trebuchet MS"/>
              </a:rPr>
              <a:t>Мамонова Мария </a:t>
            </a:r>
            <a:r>
              <a:rPr dirty="0" sz="1200" spc="2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Маяцкий 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Борис </a:t>
            </a:r>
            <a:r>
              <a:rPr dirty="0" sz="1200" spc="1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Михеев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Антон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Морданов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Иван 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Морозов </a:t>
            </a:r>
            <a:r>
              <a:rPr dirty="0" sz="1200" spc="15" b="1">
                <a:solidFill>
                  <a:srgbClr val="231F20"/>
                </a:solidFill>
                <a:latin typeface="Trebuchet MS"/>
                <a:cs typeface="Trebuchet MS"/>
              </a:rPr>
              <a:t>Станислав </a:t>
            </a:r>
            <a:r>
              <a:rPr dirty="0" sz="1200" spc="2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Николаенко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Антон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Пшеничный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2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ер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ей 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Рыжкова</a:t>
            </a:r>
            <a:r>
              <a:rPr dirty="0" sz="1200" spc="-7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Ника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988900" y="2652007"/>
            <a:ext cx="1637664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>
                <a:solidFill>
                  <a:srgbClr val="231F20"/>
                </a:solidFill>
                <a:latin typeface="Trebuchet MS"/>
                <a:cs typeface="Trebuchet MS"/>
              </a:rPr>
              <a:t>Ру</a:t>
            </a:r>
            <a:r>
              <a:rPr dirty="0" sz="1200" spc="-55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45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200" spc="2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1200" spc="-10">
                <a:solidFill>
                  <a:srgbClr val="231F20"/>
                </a:solidFill>
                <a:latin typeface="Trebuchet MS"/>
                <a:cs typeface="Trebuchet MS"/>
              </a:rPr>
              <a:t>ди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5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30">
                <a:solidFill>
                  <a:srgbClr val="231F20"/>
                </a:solidFill>
                <a:latin typeface="Trebuchet MS"/>
                <a:cs typeface="Trebuchet MS"/>
              </a:rPr>
              <a:t>ль</a:t>
            </a:r>
            <a:r>
              <a:rPr dirty="0" sz="1200" spc="-6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30">
                <a:solidFill>
                  <a:srgbClr val="231F20"/>
                </a:solidFill>
                <a:latin typeface="Trebuchet MS"/>
                <a:cs typeface="Trebuchet MS"/>
              </a:rPr>
              <a:t>проек</a:t>
            </a:r>
            <a:r>
              <a:rPr dirty="0" sz="1200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145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Андрей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Чернов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988900" y="4328793"/>
            <a:ext cx="143573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Васильев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Роберт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Орлов </a:t>
            </a:r>
            <a:r>
              <a:rPr dirty="0" sz="1200" spc="-35" b="1">
                <a:solidFill>
                  <a:srgbClr val="231F20"/>
                </a:solidFill>
                <a:latin typeface="Trebuchet MS"/>
                <a:cs typeface="Trebuchet MS"/>
              </a:rPr>
              <a:t>Григорий 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Евтеева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Дарья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Бер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снев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яч</a:t>
            </a:r>
            <a:r>
              <a:rPr dirty="0" sz="1200" spc="-3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лав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988900" y="7160972"/>
            <a:ext cx="1550035" cy="22199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30" b="1">
                <a:solidFill>
                  <a:srgbClr val="231F20"/>
                </a:solidFill>
                <a:latin typeface="Trebuchet MS"/>
                <a:cs typeface="Trebuchet MS"/>
              </a:rPr>
              <a:t>Салов</a:t>
            </a:r>
            <a:r>
              <a:rPr dirty="0" sz="1200" spc="12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Антон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 b="1">
                <a:solidFill>
                  <a:srgbClr val="231F20"/>
                </a:solidFill>
                <a:latin typeface="Trebuchet MS"/>
                <a:cs typeface="Trebuchet MS"/>
              </a:rPr>
              <a:t>Сафина 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Алия 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25" b="1">
                <a:solidFill>
                  <a:srgbClr val="231F20"/>
                </a:solidFill>
                <a:latin typeface="Trebuchet MS"/>
                <a:cs typeface="Trebuchet MS"/>
              </a:rPr>
              <a:t>Сафонова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Олеся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Сбитнев 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Илья </a:t>
            </a:r>
            <a:r>
              <a:rPr dirty="0" sz="1200" spc="-6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0" b="1">
                <a:solidFill>
                  <a:srgbClr val="231F20"/>
                </a:solidFill>
                <a:latin typeface="Trebuchet MS"/>
                <a:cs typeface="Trebuchet MS"/>
              </a:rPr>
              <a:t>Семенова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Елена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Сукинов Иван 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12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-7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онни</a:t>
            </a:r>
            <a:r>
              <a:rPr dirty="0" sz="1200" spc="-60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ов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10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ерман  </a:t>
            </a:r>
            <a:r>
              <a:rPr dirty="0" sz="1200" spc="-50" b="1">
                <a:solidFill>
                  <a:srgbClr val="231F20"/>
                </a:solidFill>
                <a:latin typeface="Trebuchet MS"/>
                <a:cs typeface="Trebuchet MS"/>
              </a:rPr>
              <a:t>Х</a:t>
            </a:r>
            <a:r>
              <a:rPr dirty="0" sz="1200" spc="20" b="1">
                <a:solidFill>
                  <a:srgbClr val="231F20"/>
                </a:solidFill>
                <a:latin typeface="Trebuchet MS"/>
                <a:cs typeface="Trebuchet MS"/>
              </a:rPr>
              <a:t>асн</a:t>
            </a:r>
            <a:r>
              <a:rPr dirty="0" sz="1200" spc="25" b="1">
                <a:solidFill>
                  <a:srgbClr val="231F20"/>
                </a:solidFill>
                <a:latin typeface="Trebuchet MS"/>
                <a:cs typeface="Trebuchet MS"/>
              </a:rPr>
              <a:t>у</a:t>
            </a:r>
            <a:r>
              <a:rPr dirty="0" sz="1200" spc="-70" b="1">
                <a:solidFill>
                  <a:srgbClr val="231F20"/>
                </a:solidFill>
                <a:latin typeface="Trebuchet MS"/>
                <a:cs typeface="Trebuchet MS"/>
              </a:rPr>
              <a:t>т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динов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Андрей  </a:t>
            </a:r>
            <a:r>
              <a:rPr dirty="0" sz="1200" spc="20" b="1">
                <a:solidFill>
                  <a:srgbClr val="231F20"/>
                </a:solidFill>
                <a:latin typeface="Trebuchet MS"/>
                <a:cs typeface="Trebuchet MS"/>
              </a:rPr>
              <a:t>Шаравский </a:t>
            </a:r>
            <a:r>
              <a:rPr dirty="0" sz="1200" spc="-10" b="1">
                <a:solidFill>
                  <a:srgbClr val="231F20"/>
                </a:solidFill>
                <a:latin typeface="Trebuchet MS"/>
                <a:cs typeface="Trebuchet MS"/>
              </a:rPr>
              <a:t>Павел </a:t>
            </a: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Шитов</a:t>
            </a:r>
            <a:r>
              <a:rPr dirty="0" sz="1200" spc="-70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Егор</a:t>
            </a:r>
            <a:endParaRPr sz="1200">
              <a:latin typeface="Trebuchet MS"/>
              <a:cs typeface="Trebuchet MS"/>
            </a:endParaRPr>
          </a:p>
          <a:p>
            <a:pPr marL="12700" marR="273050">
              <a:lnSpc>
                <a:spcPct val="100000"/>
              </a:lnSpc>
            </a:pPr>
            <a:r>
              <a:rPr dirty="0" sz="1200" spc="-5" b="1">
                <a:solidFill>
                  <a:srgbClr val="231F20"/>
                </a:solidFill>
                <a:latin typeface="Trebuchet MS"/>
                <a:cs typeface="Trebuchet MS"/>
              </a:rPr>
              <a:t>Шувалов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-60" b="1">
                <a:solidFill>
                  <a:srgbClr val="231F20"/>
                </a:solidFill>
                <a:latin typeface="Trebuchet MS"/>
                <a:cs typeface="Trebuchet MS"/>
              </a:rPr>
              <a:t>Ев</a:t>
            </a:r>
            <a:r>
              <a:rPr dirty="0" sz="1200" spc="-75" b="1">
                <a:solidFill>
                  <a:srgbClr val="231F20"/>
                </a:solidFill>
                <a:latin typeface="Trebuchet MS"/>
                <a:cs typeface="Trebuchet MS"/>
              </a:rPr>
              <a:t>г</a:t>
            </a:r>
            <a:r>
              <a:rPr dirty="0" sz="1200" spc="-20" b="1">
                <a:solidFill>
                  <a:srgbClr val="231F20"/>
                </a:solidFill>
                <a:latin typeface="Trebuchet MS"/>
                <a:cs typeface="Trebuchet MS"/>
              </a:rPr>
              <a:t>ений  </a:t>
            </a:r>
            <a:r>
              <a:rPr dirty="0" sz="1200" b="1">
                <a:solidFill>
                  <a:srgbClr val="231F20"/>
                </a:solidFill>
                <a:latin typeface="Trebuchet MS"/>
                <a:cs typeface="Trebuchet MS"/>
              </a:rPr>
              <a:t>Щ</a:t>
            </a:r>
            <a:r>
              <a:rPr dirty="0" sz="1200" spc="-25" b="1">
                <a:solidFill>
                  <a:srgbClr val="231F20"/>
                </a:solidFill>
                <a:latin typeface="Trebuchet MS"/>
                <a:cs typeface="Trebuchet MS"/>
              </a:rPr>
              <a:t>е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ткин</a:t>
            </a:r>
            <a:r>
              <a:rPr dirty="0" sz="1200" spc="-65" b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1200" spc="40" b="1">
                <a:solidFill>
                  <a:srgbClr val="231F20"/>
                </a:solidFill>
                <a:latin typeface="Trebuchet MS"/>
                <a:cs typeface="Trebuchet MS"/>
              </a:rPr>
              <a:t>А</a:t>
            </a:r>
            <a:r>
              <a:rPr dirty="0" sz="1200" spc="-30" b="1">
                <a:solidFill>
                  <a:srgbClr val="231F20"/>
                </a:solidFill>
                <a:latin typeface="Trebuchet MS"/>
                <a:cs typeface="Trebuchet MS"/>
              </a:rPr>
              <a:t>ле</a:t>
            </a:r>
            <a:r>
              <a:rPr dirty="0" sz="1200" spc="-75" b="1">
                <a:solidFill>
                  <a:srgbClr val="231F20"/>
                </a:solidFill>
                <a:latin typeface="Trebuchet MS"/>
                <a:cs typeface="Trebuchet MS"/>
              </a:rPr>
              <a:t>к</a:t>
            </a:r>
            <a:r>
              <a:rPr dirty="0" sz="1200" spc="5" b="1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1200" spc="-15" b="1">
                <a:solidFill>
                  <a:srgbClr val="231F20"/>
                </a:solidFill>
                <a:latin typeface="Trebuchet MS"/>
                <a:cs typeface="Trebuchet MS"/>
              </a:rPr>
              <a:t>ей</a:t>
            </a:r>
            <a:endParaRPr sz="1200">
              <a:latin typeface="Trebuchet MS"/>
              <a:cs typeface="Trebuchet MS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99999" y="3381020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899999" y="6180180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899999" y="1651142"/>
            <a:ext cx="9000490" cy="0"/>
          </a:xfrm>
          <a:custGeom>
            <a:avLst/>
            <a:gdLst/>
            <a:ahLst/>
            <a:cxnLst/>
            <a:rect l="l" t="t" r="r" b="b"/>
            <a:pathLst>
              <a:path w="9000490" h="0">
                <a:moveTo>
                  <a:pt x="0" y="0"/>
                </a:moveTo>
                <a:lnTo>
                  <a:pt x="8999994" y="0"/>
                </a:lnTo>
              </a:path>
            </a:pathLst>
          </a:custGeom>
          <a:ln w="12700">
            <a:solidFill>
              <a:srgbClr val="3763A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pc="20"/>
              <a:t>68</a:t>
            </a:r>
          </a:p>
        </p:txBody>
      </p:sp>
      <p:sp>
        <p:nvSpPr>
          <p:cNvPr id="19" name="object 1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pc="-10"/>
              <a:t>Эффективные</a:t>
            </a:r>
            <a:r>
              <a:rPr dirty="0" spc="-50"/>
              <a:t> </a:t>
            </a:r>
            <a:r>
              <a:rPr dirty="0" spc="10"/>
              <a:t>отечественные</a:t>
            </a:r>
            <a:r>
              <a:rPr dirty="0" spc="-50"/>
              <a:t> </a:t>
            </a:r>
            <a:r>
              <a:rPr dirty="0" spc="15"/>
              <a:t>практики</a:t>
            </a:r>
            <a:r>
              <a:rPr dirty="0" spc="-50"/>
              <a:t> </a:t>
            </a:r>
            <a:r>
              <a:rPr dirty="0" spc="60"/>
              <a:t>на</a:t>
            </a:r>
            <a:r>
              <a:rPr dirty="0" spc="-50"/>
              <a:t> </a:t>
            </a:r>
            <a:r>
              <a:rPr dirty="0" spc="40"/>
              <a:t>базе</a:t>
            </a:r>
            <a:r>
              <a:rPr dirty="0" spc="-50"/>
              <a:t> </a:t>
            </a:r>
            <a:r>
              <a:rPr dirty="0"/>
              <a:t>технологий</a:t>
            </a:r>
            <a:r>
              <a:rPr dirty="0" spc="-50"/>
              <a:t> </a:t>
            </a:r>
            <a:r>
              <a:rPr dirty="0" spc="10"/>
              <a:t>искусственного</a:t>
            </a:r>
            <a:r>
              <a:rPr dirty="0" spc="-50"/>
              <a:t> </a:t>
            </a:r>
            <a:r>
              <a:rPr dirty="0" spc="5"/>
              <a:t>интеллекта</a:t>
            </a:r>
            <a:r>
              <a:rPr dirty="0" spc="-50"/>
              <a:t> </a:t>
            </a:r>
            <a:r>
              <a:rPr dirty="0" spc="-20"/>
              <a:t>в</a:t>
            </a:r>
            <a:r>
              <a:rPr dirty="0" spc="-50"/>
              <a:t> </a:t>
            </a:r>
            <a:r>
              <a:rPr dirty="0" spc="-15"/>
              <a:t>«умном</a:t>
            </a:r>
            <a:r>
              <a:rPr dirty="0" spc="-50"/>
              <a:t> </a:t>
            </a:r>
            <a:r>
              <a:rPr dirty="0" spc="15"/>
              <a:t>городе»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58499" y="774576"/>
            <a:ext cx="1908810" cy="482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105" b="0">
                <a:latin typeface="Trebuchet MS"/>
                <a:cs typeface="Trebuchet MS"/>
              </a:rPr>
              <a:t>И</a:t>
            </a:r>
            <a:r>
              <a:rPr dirty="0" spc="50" b="0">
                <a:latin typeface="Trebuchet MS"/>
                <a:cs typeface="Trebuchet MS"/>
              </a:rPr>
              <a:t>с</a:t>
            </a:r>
            <a:r>
              <a:rPr dirty="0" spc="-100" b="0">
                <a:latin typeface="Trebuchet MS"/>
                <a:cs typeface="Trebuchet MS"/>
              </a:rPr>
              <a:t>т</a:t>
            </a:r>
            <a:r>
              <a:rPr dirty="0" spc="175" b="0">
                <a:latin typeface="Trebuchet MS"/>
                <a:cs typeface="Trebuchet MS"/>
              </a:rPr>
              <a:t>о</a:t>
            </a:r>
            <a:r>
              <a:rPr dirty="0" spc="-30" b="0">
                <a:latin typeface="Trebuchet MS"/>
                <a:cs typeface="Trebuchet MS"/>
              </a:rPr>
              <a:t>чники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87299" y="1636189"/>
            <a:ext cx="9018270" cy="8156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100"/>
              </a:spcBef>
              <a:buAutoNum type="arabicPeriod"/>
              <a:tabLst>
                <a:tab pos="240665" algn="l"/>
                <a:tab pos="24130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IESE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Cities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in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Motion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Index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IESE.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https://media.iese.edu/research/pdfs/ST-0633-E.pdf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0665" algn="l"/>
                <a:tab pos="24130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Cities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ATB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Ventures.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https://data.world/atbventures/smart-cities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Clr>
                <a:srgbClr val="231F20"/>
              </a:buClr>
              <a:buFont typeface="Trebuchet MS"/>
              <a:buAutoNum type="arabicPeriod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0665" algn="l"/>
                <a:tab pos="241300" algn="l"/>
              </a:tabLst>
            </a:pP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5G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cities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whitepaper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Deloitte.</a:t>
            </a:r>
            <a:endParaRPr sz="800">
              <a:latin typeface="Trebuchet MS"/>
              <a:cs typeface="Trebuchet MS"/>
            </a:endParaRPr>
          </a:p>
          <a:p>
            <a:pPr marL="241300">
              <a:lnSpc>
                <a:spcPct val="100000"/>
              </a:lnSpc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https://www2.deloitte.com/content/dam/Deloitte/cn/Documents/technology-media-telecommunications/deloitte-cn-tmt-empowering-smart-cities-with-5g-white-paper-en-200702.pdf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0665" algn="l"/>
                <a:tab pos="24130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City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data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UN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E-goverment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knowledgebase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https://publicadministration.un.org/egovkb/en-us/Data/City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0665" algn="l"/>
                <a:tab pos="24130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Top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50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City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Governments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Publication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City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Governments.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2"/>
              </a:rPr>
              <a:t>://www.smar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2"/>
              </a:rPr>
              <a:t>cit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y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2"/>
              </a:rPr>
              <a:t>govt.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c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2"/>
              </a:rPr>
              <a:t>om/202021-publicationdownload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0665" algn="l"/>
                <a:tab pos="24130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Eden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Strategy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Institute: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Top-50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City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Governments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Аналитический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центр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Москвы.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https://ac-mos.ru/rankings/eden-strategy-institute-top-50-smart-city-governments/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0665" algn="l"/>
                <a:tab pos="24130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Envisaging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the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Future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of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Cities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(World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Cities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Report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2022)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UN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Habitat.</a:t>
            </a:r>
            <a:r>
              <a:rPr dirty="0" sz="800" spc="18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https://unhabitat.org/sites/default/files/2022/06/wcr_2022.pdf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(дата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обращения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25.04.2023)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0665" algn="l"/>
                <a:tab pos="241300" algn="l"/>
              </a:tabLst>
            </a:pP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Digital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transformation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market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MarketsandMarkets.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  <a:hlinkClick r:id="rId3"/>
              </a:rPr>
              <a:t>://www.mark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ets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  <a:hlinkClick r:id="rId3"/>
              </a:rPr>
              <a:t>andmarkets.com/Market-Reports/digital-transformation-market-43010479.html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0665" algn="l"/>
                <a:tab pos="24130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cities: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Digital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solutions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for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85">
                <a:solidFill>
                  <a:srgbClr val="231F20"/>
                </a:solidFill>
                <a:latin typeface="Trebuchet MS"/>
                <a:cs typeface="Trebuchet MS"/>
              </a:rPr>
              <a:t>a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more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livable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future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//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McKinsey.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4"/>
              </a:rPr>
              <a:t>://www.mckins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ey.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4"/>
              </a:rPr>
              <a:t>com/capabilities/operations/our-insights/smart-cities-digital-solutions-for-a-more-livable-future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1300" algn="l"/>
              </a:tabLst>
            </a:pP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IQ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городов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Проект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“Умный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город”.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https://russiasmartcity.ru/iq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marR="1022985" indent="-228600">
              <a:lnSpc>
                <a:spcPct val="100000"/>
              </a:lnSpc>
              <a:buAutoNum type="arabicPeriod" startAt="4"/>
              <a:tabLst>
                <a:tab pos="240665" algn="l"/>
                <a:tab pos="241300" algn="l"/>
              </a:tabLst>
            </a:pP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Результаты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оценки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хода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эффективности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цифровой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трансформации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городского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хозяйства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Российской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Федерации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(IQ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городов)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итогам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2022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года//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Минстрой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https://minstroyrf.gov.ru/upload/iblock/183/2jpwh2e8xiqo0qc2mcteb4x0pnit36i9/Rezultaty-IQ-2022.pdf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1300" algn="l"/>
              </a:tabLst>
            </a:pPr>
            <a:r>
              <a:rPr dirty="0" sz="800" spc="100">
                <a:solidFill>
                  <a:srgbClr val="231F20"/>
                </a:solidFill>
                <a:latin typeface="Trebuchet MS"/>
                <a:cs typeface="Trebuchet MS"/>
              </a:rPr>
              <a:t>О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проекте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Проект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“Умный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город”.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https://russiasmartcity.ru/about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1300" algn="l"/>
              </a:tabLst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Дмитрий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Чернышенко: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России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насчитывается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более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237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проектов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умных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городов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Правительство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России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  <a:hlinkClick r:id="rId5"/>
              </a:rPr>
              <a:t>http://government.ru/news/46012/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130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Слияние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реального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виртуального.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Как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работает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умный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город?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Mos.ru.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  <a:hlinkClick r:id="rId6"/>
              </a:rPr>
              <a:t>://www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.mo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  <a:hlinkClick r:id="rId6"/>
              </a:rPr>
              <a:t>s.ru/city/projects/smartcity/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1300" algn="l"/>
              </a:tabLst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Бесплатная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городская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сеть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Wi-Fi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Проекты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Сайт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Москвы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mos.ru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  <a:hlinkClick r:id="rId7"/>
              </a:rPr>
              <a:t>://www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.mo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  <a:hlinkClick r:id="rId7"/>
              </a:rPr>
              <a:t>s.ru/city/projects/wi-fi/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241300" algn="l"/>
              </a:tabLst>
            </a:pP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Москве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начали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использовать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нейросети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для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контроля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состояния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дорог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CNews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  <a:hlinkClick r:id="rId8"/>
              </a:rPr>
              <a:t>://www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  <a:hlinkClick r:id="rId8"/>
              </a:rPr>
              <a:t>cne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ws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  <a:hlinkClick r:id="rId8"/>
              </a:rPr>
              <a:t>.ru/news/line/2023-02-21_v_moskve_nachali_ispolzovat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4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4"/>
              <a:tabLst>
                <a:tab pos="240665" algn="l"/>
                <a:tab pos="24130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Нейросети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проанализировали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в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Москве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с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начала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года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почти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674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тысячи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фотографий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предмет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земельно-имущественных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нарушений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Office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news.</a:t>
            </a:r>
            <a:endParaRPr sz="800">
              <a:latin typeface="Trebuchet MS"/>
              <a:cs typeface="Trebuchet MS"/>
            </a:endParaRPr>
          </a:p>
          <a:p>
            <a:pPr marL="241300">
              <a:lnSpc>
                <a:spcPct val="100000"/>
              </a:lnSpc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https://office-news.ru/nejroseti-proanalizirovali-v-moskve-s-nachala-goda-pochti-674-tysyachi-fotografij-na-predmet-zemelno-imushhestvennyh-narushenij/analitika/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00">
              <a:latin typeface="Trebuchet MS"/>
              <a:cs typeface="Trebuchet MS"/>
            </a:endParaRPr>
          </a:p>
          <a:p>
            <a:pPr marL="241300" marR="2218690" indent="-228600">
              <a:lnSpc>
                <a:spcPct val="100000"/>
              </a:lnSpc>
              <a:spcBef>
                <a:spcPts val="5"/>
              </a:spcBef>
              <a:buAutoNum type="arabicPeriod" startAt="18"/>
              <a:tabLst>
                <a:tab pos="241300" algn="l"/>
              </a:tabLst>
            </a:pP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Система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контроля утилизации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строительных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отходов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признана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лучшей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на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конкурсе «Зеленая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Евразия»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Сайт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Москвы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  <a:hlinkClick r:id="rId9"/>
              </a:rPr>
              <a:t>://www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.mo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  <a:hlinkClick r:id="rId9"/>
              </a:rPr>
              <a:t>s.ru/amp/news/item/124180073/?no_all_button=true&amp;no_full_button=true&amp;no_related=true&amp;no_header=true&amp;no_footer=true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18"/>
            </a:pPr>
            <a:endParaRPr sz="700">
              <a:latin typeface="Trebuchet MS"/>
              <a:cs typeface="Trebuchet MS"/>
            </a:endParaRPr>
          </a:p>
          <a:p>
            <a:pPr marL="241300" marR="1315085" indent="-228600">
              <a:lnSpc>
                <a:spcPct val="100000"/>
              </a:lnSpc>
              <a:buAutoNum type="arabicPeriod" startAt="18"/>
              <a:tabLst>
                <a:tab pos="240665" algn="l"/>
                <a:tab pos="24130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Экспериментальные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правовые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режимы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Министерство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экономического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развития Российской Федерации.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  <a:hlinkClick r:id="rId10"/>
              </a:rPr>
              <a:t>://www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.ec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  <a:hlinkClick r:id="rId10"/>
              </a:rPr>
              <a:t>onomy.gov.ru/material/directions/gosudarstvennoe_upravlenie/normativnoe_regulirovanie_cifrovoy_sredy/eksperimentalnye_pravovye_rezhimy/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18"/>
            </a:pPr>
            <a:endParaRPr sz="700">
              <a:latin typeface="Trebuchet MS"/>
              <a:cs typeface="Trebuchet MS"/>
            </a:endParaRPr>
          </a:p>
          <a:p>
            <a:pPr marL="241300" marR="3960495" indent="-228600">
              <a:lnSpc>
                <a:spcPct val="100000"/>
              </a:lnSpc>
              <a:spcBef>
                <a:spcPts val="5"/>
              </a:spcBef>
              <a:buAutoNum type="arabicPeriod" startAt="18"/>
              <a:tabLst>
                <a:tab pos="241300" algn="l"/>
              </a:tabLst>
            </a:pPr>
            <a:r>
              <a:rPr dirty="0" sz="800" spc="35">
                <a:solidFill>
                  <a:srgbClr val="231F20"/>
                </a:solidFill>
                <a:latin typeface="Trebuchet MS"/>
                <a:cs typeface="Trebuchet MS"/>
              </a:rPr>
              <a:t>Паспорт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федерального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проекта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“Искусственный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интеллект”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Судебные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и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нормативные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акты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РФ.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https://sudact.ru/law/pasport-federalnogo-proekta-iskusstvennyi-intellekt-natsionalnoi-programmy/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18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18"/>
              <a:tabLst>
                <a:tab pos="24130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Urban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future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with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85">
                <a:solidFill>
                  <a:srgbClr val="231F20"/>
                </a:solidFill>
                <a:latin typeface="Trebuchet MS"/>
                <a:cs typeface="Trebuchet MS"/>
              </a:rPr>
              <a:t>a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purpose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//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Deloitte.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https://www2.deloitte.com/xe/en/insights/industry/public-sector/future-of-cities.html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18"/>
            </a:pPr>
            <a:endParaRPr sz="700">
              <a:latin typeface="Trebuchet MS"/>
              <a:cs typeface="Trebuchet MS"/>
            </a:endParaRPr>
          </a:p>
          <a:p>
            <a:pPr marL="241300" marR="4000500" indent="-228600">
              <a:lnSpc>
                <a:spcPct val="100000"/>
              </a:lnSpc>
              <a:spcBef>
                <a:spcPts val="5"/>
              </a:spcBef>
              <a:buAutoNum type="arabicPeriod" startAt="18"/>
              <a:tabLst>
                <a:tab pos="241300" algn="l"/>
              </a:tabLst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Report: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city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technology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could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dramatically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improve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quality-of-life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indicators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cities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dive.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11"/>
              </a:rPr>
              <a:t>://www.smar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11"/>
              </a:rPr>
              <a:t>citie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11"/>
              </a:rPr>
              <a:t>div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11"/>
              </a:rPr>
              <a:t>.com/news/smart-city-technology-quality-of-life/525495/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18"/>
            </a:pPr>
            <a:endParaRPr sz="700">
              <a:latin typeface="Trebuchet MS"/>
              <a:cs typeface="Trebuchet MS"/>
            </a:endParaRPr>
          </a:p>
          <a:p>
            <a:pPr marL="241300" marR="1166495" indent="-228600">
              <a:lnSpc>
                <a:spcPct val="100000"/>
              </a:lnSpc>
              <a:buAutoNum type="arabicPeriod" startAt="18"/>
              <a:tabLst>
                <a:tab pos="241300" algn="l"/>
              </a:tabLst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AI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Watch: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Artificial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Intelligence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in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public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services.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Overview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of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the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use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and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impact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of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AI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in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public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services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in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the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EU.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Science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for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Policy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Report.//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European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Commission. </a:t>
            </a:r>
            <a:r>
              <a:rPr dirty="0" sz="800" spc="-2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https://joinup.ec.europa.eu/sites/default/files/document/2020-07/jrc120399_Misuraca-AI-Watch_Public-Services_30062020_DEF_0.pdf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18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spcBef>
                <a:spcPts val="5"/>
              </a:spcBef>
              <a:buAutoNum type="arabicPeriod" startAt="18"/>
              <a:tabLst>
                <a:tab pos="241300" algn="l"/>
              </a:tabLst>
            </a:pP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For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municipalities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Polyteia.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  <a:hlinkClick r:id="rId12"/>
              </a:rPr>
              <a:t>://www.polyteia.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c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  <a:hlinkClick r:id="rId12"/>
              </a:rPr>
              <a:t>om/fuer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-k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  <a:hlinkClick r:id="rId12"/>
              </a:rPr>
              <a:t>ommunen/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18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18"/>
              <a:tabLst>
                <a:tab pos="24130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water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management: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5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innovative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solutions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to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water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scarcity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offered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by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the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It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Staff.</a:t>
            </a:r>
            <a:endParaRPr sz="800">
              <a:latin typeface="Trebuchet MS"/>
              <a:cs typeface="Trebuchet MS"/>
            </a:endParaRPr>
          </a:p>
          <a:p>
            <a:pPr marL="241300">
              <a:lnSpc>
                <a:spcPct val="100000"/>
              </a:lnSpc>
            </a:pP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  <a:hlinkClick r:id="rId13"/>
              </a:rPr>
              <a:t>://www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.s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  <a:hlinkClick r:id="rId13"/>
              </a:rPr>
              <a:t>aft.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c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  <a:hlinkClick r:id="rId13"/>
              </a:rPr>
              <a:t>om/energizing-iot/smart-water-management-5-innovative-solutions-water-scarcity-offered-iot#:~:text=Smart%20Water%20Management%20is%20the,usage%20of%20these%20water%20resources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26"/>
              <a:tabLst>
                <a:tab pos="24130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Water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Management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with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IoT: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Key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Application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Areas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Softeq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  <a:hlinkClick r:id="rId14"/>
              </a:rPr>
              <a:t>://www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.so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  <a:hlinkClick r:id="rId14"/>
              </a:rPr>
              <a:t>fteq.com/blog/smart-water-management-using-iot-real-world-examples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26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26"/>
              <a:tabLst>
                <a:tab pos="24130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Top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Trebuchet MS"/>
                <a:cs typeface="Trebuchet MS"/>
              </a:rPr>
              <a:t>10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Smart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City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Trends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&amp;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Innovations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in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2023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Start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US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insight.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https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15"/>
              </a:rPr>
              <a:t>://www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.st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15"/>
              </a:rPr>
              <a:t>artus-insights.com/innovators-guide/smart-city-trends/#smart-mobility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Clr>
                <a:srgbClr val="231F20"/>
              </a:buClr>
              <a:buFont typeface="Trebuchet MS"/>
              <a:buAutoNum type="arabicPeriod" startAt="26"/>
            </a:pPr>
            <a:endParaRPr sz="700">
              <a:latin typeface="Trebuchet MS"/>
              <a:cs typeface="Trebuchet MS"/>
            </a:endParaRPr>
          </a:p>
          <a:p>
            <a:pPr marL="241300" marR="3836670" indent="-228600">
              <a:lnSpc>
                <a:spcPct val="100000"/>
              </a:lnSpc>
              <a:buAutoNum type="arabicPeriod" startAt="26"/>
              <a:tabLst>
                <a:tab pos="241300" algn="l"/>
              </a:tabLst>
            </a:pP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The 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Smart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Cities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Of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The 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Future: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5 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Ways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Technology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Is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Transforming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Our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Cities //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Bernard Marr 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&amp;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Co.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h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p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://berna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dmar</a:t>
            </a:r>
            <a:r>
              <a:rPr dirty="0" sz="800" spc="-55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sz="800" spc="-145">
                <a:solidFill>
                  <a:srgbClr val="231F20"/>
                </a:solidFill>
                <a:latin typeface="Trebuchet MS"/>
                <a:cs typeface="Trebuchet MS"/>
              </a:rPr>
              <a:t>.</a:t>
            </a:r>
            <a:r>
              <a:rPr dirty="0" sz="800" spc="40">
                <a:solidFill>
                  <a:srgbClr val="231F20"/>
                </a:solidFill>
                <a:latin typeface="Trebuchet MS"/>
                <a:cs typeface="Trebuchet MS"/>
              </a:rPr>
              <a:t>c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om/the-sma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sz="800" spc="-30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-citi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800" spc="70">
                <a:solidFill>
                  <a:srgbClr val="231F20"/>
                </a:solidFill>
                <a:latin typeface="Trebuchet MS"/>
                <a:cs typeface="Trebuchet MS"/>
              </a:rPr>
              <a:t>-</a:t>
            </a:r>
            <a:r>
              <a:rPr dirty="0" sz="800" spc="85">
                <a:solidFill>
                  <a:srgbClr val="231F20"/>
                </a:solidFill>
                <a:latin typeface="Trebuchet MS"/>
                <a:cs typeface="Trebuchet MS"/>
              </a:rPr>
              <a:t>o</a:t>
            </a:r>
            <a:r>
              <a:rPr dirty="0" sz="800" spc="-50">
                <a:solidFill>
                  <a:srgbClr val="231F20"/>
                </a:solidFill>
                <a:latin typeface="Trebuchet MS"/>
                <a:cs typeface="Trebuchet MS"/>
              </a:rPr>
              <a:t>f</a:t>
            </a:r>
            <a:r>
              <a:rPr dirty="0" sz="800" spc="110">
                <a:solidFill>
                  <a:srgbClr val="231F20"/>
                </a:solidFill>
                <a:latin typeface="Trebuchet MS"/>
                <a:cs typeface="Trebuchet MS"/>
              </a:rPr>
              <a:t>-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the-futu</a:t>
            </a:r>
            <a:r>
              <a:rPr dirty="0" sz="800" spc="-25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sz="800" spc="75">
                <a:solidFill>
                  <a:srgbClr val="231F20"/>
                </a:solidFill>
                <a:latin typeface="Trebuchet MS"/>
                <a:cs typeface="Trebuchet MS"/>
              </a:rPr>
              <a:t>e-5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-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w</a:t>
            </a:r>
            <a:r>
              <a:rPr dirty="0" sz="800" spc="50">
                <a:solidFill>
                  <a:srgbClr val="231F20"/>
                </a:solidFill>
                <a:latin typeface="Trebuchet MS"/>
                <a:cs typeface="Trebuchet MS"/>
              </a:rPr>
              <a:t>a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y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800" spc="110">
                <a:solidFill>
                  <a:srgbClr val="231F20"/>
                </a:solidFill>
                <a:latin typeface="Trebuchet MS"/>
                <a:cs typeface="Trebuchet MS"/>
              </a:rPr>
              <a:t>-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echnolog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y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-i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800" spc="110">
                <a:solidFill>
                  <a:srgbClr val="231F20"/>
                </a:solidFill>
                <a:latin typeface="Trebuchet MS"/>
                <a:cs typeface="Trebuchet MS"/>
              </a:rPr>
              <a:t>-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t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sz="800" spc="45">
                <a:solidFill>
                  <a:srgbClr val="231F20"/>
                </a:solidFill>
                <a:latin typeface="Trebuchet MS"/>
                <a:cs typeface="Trebuchet MS"/>
              </a:rPr>
              <a:t>an</a:t>
            </a:r>
            <a:r>
              <a:rPr dirty="0" sz="800" spc="25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sz="800" spc="-65">
                <a:solidFill>
                  <a:srgbClr val="231F20"/>
                </a:solidFill>
                <a:latin typeface="Trebuchet MS"/>
                <a:cs typeface="Trebuchet MS"/>
              </a:rPr>
              <a:t>f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orming-ou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-citi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e</a:t>
            </a: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s/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lr>
                <a:srgbClr val="231F20"/>
              </a:buClr>
              <a:buFont typeface="Trebuchet MS"/>
              <a:buAutoNum type="arabicPeriod" startAt="26"/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26"/>
              <a:tabLst>
                <a:tab pos="241300" algn="l"/>
              </a:tabLst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Bringing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embodied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carbon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upfront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World</a:t>
            </a:r>
            <a:r>
              <a:rPr dirty="0" sz="800" spc="-45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15">
                <a:solidFill>
                  <a:srgbClr val="231F20"/>
                </a:solidFill>
                <a:latin typeface="Trebuchet MS"/>
                <a:cs typeface="Trebuchet MS"/>
              </a:rPr>
              <a:t>green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building</a:t>
            </a:r>
            <a:r>
              <a:rPr dirty="0" sz="800" spc="-4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Trebuchet MS"/>
                <a:cs typeface="Trebuchet MS"/>
              </a:rPr>
              <a:t>council.</a:t>
            </a:r>
            <a:endParaRPr sz="800">
              <a:latin typeface="Trebuchet MS"/>
              <a:cs typeface="Trebuchet MS"/>
            </a:endParaRPr>
          </a:p>
          <a:p>
            <a:pPr marL="241300">
              <a:lnSpc>
                <a:spcPct val="100000"/>
              </a:lnSpc>
            </a:pP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https://worldgbc.org/advancing-net-zero/embodied-carbon/#:~:text=Buildings%20are%20currently%20responsible%20for,11%25%20from%20materials%20and%20construction</a:t>
            </a:r>
            <a:endParaRPr sz="8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00">
              <a:latin typeface="Trebuchet MS"/>
              <a:cs typeface="Trebuchet MS"/>
            </a:endParaRPr>
          </a:p>
          <a:p>
            <a:pPr marL="241300" indent="-228600">
              <a:lnSpc>
                <a:spcPct val="100000"/>
              </a:lnSpc>
              <a:buAutoNum type="arabicPeriod" startAt="30"/>
              <a:tabLst>
                <a:tab pos="241300" algn="l"/>
              </a:tabLst>
            </a:pPr>
            <a:r>
              <a:rPr dirty="0" sz="800" spc="20">
                <a:solidFill>
                  <a:srgbClr val="231F20"/>
                </a:solidFill>
                <a:latin typeface="Trebuchet MS"/>
                <a:cs typeface="Trebuchet MS"/>
              </a:rPr>
              <a:t>An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integrated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perspective </a:t>
            </a:r>
            <a:r>
              <a:rPr dirty="0" sz="800" spc="30">
                <a:solidFill>
                  <a:srgbClr val="231F20"/>
                </a:solidFill>
                <a:latin typeface="Trebuchet MS"/>
                <a:cs typeface="Trebuchet MS"/>
              </a:rPr>
              <a:t>on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the </a:t>
            </a:r>
            <a:r>
              <a:rPr dirty="0" sz="800" spc="-20">
                <a:solidFill>
                  <a:srgbClr val="231F20"/>
                </a:solidFill>
                <a:latin typeface="Trebuchet MS"/>
                <a:cs typeface="Trebuchet MS"/>
              </a:rPr>
              <a:t>future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5">
                <a:solidFill>
                  <a:srgbClr val="231F20"/>
                </a:solidFill>
                <a:latin typeface="Trebuchet MS"/>
                <a:cs typeface="Trebuchet MS"/>
              </a:rPr>
              <a:t>of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mobility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>
                <a:solidFill>
                  <a:srgbClr val="231F20"/>
                </a:solidFill>
                <a:latin typeface="Trebuchet MS"/>
                <a:cs typeface="Trebuchet MS"/>
              </a:rPr>
              <a:t>//</a:t>
            </a:r>
            <a:r>
              <a:rPr dirty="0" sz="800" spc="10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Trebuchet MS"/>
                <a:cs typeface="Trebuchet MS"/>
              </a:rPr>
              <a:t>McKinsey.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 https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16"/>
              </a:rPr>
              <a:t>://www.mckins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</a:rPr>
              <a:t>ey.</a:t>
            </a:r>
            <a:r>
              <a:rPr dirty="0" sz="800" spc="5">
                <a:solidFill>
                  <a:srgbClr val="231F20"/>
                </a:solidFill>
                <a:latin typeface="Trebuchet MS"/>
                <a:cs typeface="Trebuchet MS"/>
                <a:hlinkClick r:id="rId16"/>
              </a:rPr>
              <a:t>com/capabilities/sustainability/our-insights/an-integrated-perspective-on-the-future-of-mobility</a:t>
            </a:r>
            <a:endParaRPr sz="8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354680" y="5882751"/>
            <a:ext cx="1803400" cy="1800225"/>
            <a:chOff x="4354680" y="5882751"/>
            <a:chExt cx="1803400" cy="18002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54680" y="5882751"/>
              <a:ext cx="1802940" cy="179993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45386" y="6751482"/>
              <a:ext cx="420968" cy="65519"/>
            </a:xfrm>
            <a:prstGeom prst="rect">
              <a:avLst/>
            </a:prstGeom>
          </p:spPr>
        </p:pic>
      </p:grpSp>
      <p:sp>
        <p:nvSpPr>
          <p:cNvPr id="5" name="object 5"/>
          <p:cNvSpPr txBox="1"/>
          <p:nvPr/>
        </p:nvSpPr>
        <p:spPr>
          <a:xfrm>
            <a:off x="4882483" y="7748953"/>
            <a:ext cx="734695" cy="279400"/>
          </a:xfrm>
          <a:prstGeom prst="rect">
            <a:avLst/>
          </a:prstGeom>
        </p:spPr>
        <p:txBody>
          <a:bodyPr wrap="square" lIns="0" tIns="254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00"/>
              </a:spcBef>
            </a:pPr>
            <a:r>
              <a:rPr dirty="0" sz="750" spc="100" b="1">
                <a:solidFill>
                  <a:srgbClr val="5F78BB"/>
                </a:solidFill>
                <a:latin typeface="Trebuchet MS"/>
                <a:cs typeface="Trebuchet MS"/>
              </a:rPr>
              <a:t>С</a:t>
            </a:r>
            <a:r>
              <a:rPr dirty="0" sz="750" spc="80" b="1">
                <a:solidFill>
                  <a:srgbClr val="5F78BB"/>
                </a:solidFill>
                <a:latin typeface="Trebuchet MS"/>
                <a:cs typeface="Trebuchet MS"/>
              </a:rPr>
              <a:t>а</a:t>
            </a:r>
            <a:r>
              <a:rPr dirty="0" sz="750" spc="-15" b="1">
                <a:solidFill>
                  <a:srgbClr val="5F78BB"/>
                </a:solidFill>
                <a:latin typeface="Trebuchet MS"/>
                <a:cs typeface="Trebuchet MS"/>
              </a:rPr>
              <a:t>й</a:t>
            </a:r>
            <a:r>
              <a:rPr dirty="0" sz="750" spc="-25" b="1">
                <a:solidFill>
                  <a:srgbClr val="5F78BB"/>
                </a:solidFill>
                <a:latin typeface="Trebuchet MS"/>
                <a:cs typeface="Trebuchet MS"/>
              </a:rPr>
              <a:t>т</a:t>
            </a:r>
            <a:r>
              <a:rPr dirty="0" sz="750" spc="-40" b="1">
                <a:solidFill>
                  <a:srgbClr val="5F78BB"/>
                </a:solidFill>
                <a:latin typeface="Trebuchet MS"/>
                <a:cs typeface="Trebuchet MS"/>
              </a:rPr>
              <a:t> </a:t>
            </a:r>
            <a:r>
              <a:rPr dirty="0" sz="750" spc="100" b="1">
                <a:solidFill>
                  <a:srgbClr val="5F78BB"/>
                </a:solidFill>
                <a:latin typeface="Trebuchet MS"/>
                <a:cs typeface="Trebuchet MS"/>
              </a:rPr>
              <a:t>C</a:t>
            </a:r>
            <a:r>
              <a:rPr dirty="0" sz="750" spc="60" b="1">
                <a:solidFill>
                  <a:srgbClr val="5F78BB"/>
                </a:solidFill>
                <a:latin typeface="Trebuchet MS"/>
                <a:cs typeface="Trebuchet MS"/>
              </a:rPr>
              <a:t>D</a:t>
            </a:r>
            <a:r>
              <a:rPr dirty="0" sz="750" spc="60" b="1">
                <a:solidFill>
                  <a:srgbClr val="5F78BB"/>
                </a:solidFill>
                <a:latin typeface="Trebuchet MS"/>
                <a:cs typeface="Trebuchet MS"/>
              </a:rPr>
              <a:t>O</a:t>
            </a:r>
            <a:r>
              <a:rPr dirty="0" sz="750" spc="-30" b="1">
                <a:solidFill>
                  <a:srgbClr val="5F78BB"/>
                </a:solidFill>
                <a:latin typeface="Trebuchet MS"/>
                <a:cs typeface="Trebuchet MS"/>
              </a:rPr>
              <a:t>2</a:t>
            </a:r>
            <a:r>
              <a:rPr dirty="0" sz="750" spc="40" b="1">
                <a:solidFill>
                  <a:srgbClr val="5F78BB"/>
                </a:solidFill>
                <a:latin typeface="Trebuchet MS"/>
                <a:cs typeface="Trebuchet MS"/>
              </a:rPr>
              <a:t>D</a:t>
            </a:r>
            <a:r>
              <a:rPr dirty="0" sz="750" spc="-25" b="1">
                <a:solidFill>
                  <a:srgbClr val="5F78BB"/>
                </a:solidFill>
                <a:latin typeface="Trebuchet MS"/>
                <a:cs typeface="Trebuchet MS"/>
              </a:rPr>
              <a:t>A</a:t>
            </a:r>
            <a:r>
              <a:rPr dirty="0" sz="750" spc="-5" b="1">
                <a:solidFill>
                  <a:srgbClr val="5F78BB"/>
                </a:solidFill>
                <a:latin typeface="Trebuchet MS"/>
                <a:cs typeface="Trebuchet MS"/>
              </a:rPr>
              <a:t>Y</a:t>
            </a:r>
            <a:endParaRPr sz="7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750" spc="15">
                <a:solidFill>
                  <a:srgbClr val="58595B"/>
                </a:solidFill>
                <a:latin typeface="Trebuchet MS"/>
                <a:cs typeface="Trebuchet MS"/>
              </a:rPr>
              <a:t>cdo2day.ru</a:t>
            </a:r>
            <a:endParaRPr sz="75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47335" y="4548552"/>
            <a:ext cx="1605280" cy="279400"/>
          </a:xfrm>
          <a:prstGeom prst="rect">
            <a:avLst/>
          </a:prstGeom>
        </p:spPr>
        <p:txBody>
          <a:bodyPr wrap="square" lIns="0" tIns="254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00"/>
              </a:spcBef>
            </a:pPr>
            <a:r>
              <a:rPr dirty="0" sz="750" spc="35" b="1">
                <a:solidFill>
                  <a:srgbClr val="5F78BB"/>
                </a:solidFill>
                <a:latin typeface="Trebuchet MS"/>
                <a:cs typeface="Trebuchet MS"/>
              </a:rPr>
              <a:t>Сайт</a:t>
            </a:r>
            <a:r>
              <a:rPr dirty="0" sz="750" spc="-50" b="1">
                <a:solidFill>
                  <a:srgbClr val="5F78BB"/>
                </a:solidFill>
                <a:latin typeface="Trebuchet MS"/>
                <a:cs typeface="Trebuchet MS"/>
              </a:rPr>
              <a:t> </a:t>
            </a:r>
            <a:r>
              <a:rPr dirty="0" sz="750" spc="25" b="1">
                <a:solidFill>
                  <a:srgbClr val="5F78BB"/>
                </a:solidFill>
                <a:latin typeface="Trebuchet MS"/>
                <a:cs typeface="Trebuchet MS"/>
              </a:rPr>
              <a:t>АНО</a:t>
            </a:r>
            <a:r>
              <a:rPr dirty="0" sz="750" spc="-50" b="1">
                <a:solidFill>
                  <a:srgbClr val="5F78BB"/>
                </a:solidFill>
                <a:latin typeface="Trebuchet MS"/>
                <a:cs typeface="Trebuchet MS"/>
              </a:rPr>
              <a:t> </a:t>
            </a:r>
            <a:r>
              <a:rPr dirty="0" sz="750" spc="-5" b="1">
                <a:solidFill>
                  <a:srgbClr val="5F78BB"/>
                </a:solidFill>
                <a:latin typeface="Trebuchet MS"/>
                <a:cs typeface="Trebuchet MS"/>
              </a:rPr>
              <a:t>«Цифровая</a:t>
            </a:r>
            <a:r>
              <a:rPr dirty="0" sz="750" spc="-50" b="1">
                <a:solidFill>
                  <a:srgbClr val="5F78BB"/>
                </a:solidFill>
                <a:latin typeface="Trebuchet MS"/>
                <a:cs typeface="Trebuchet MS"/>
              </a:rPr>
              <a:t> </a:t>
            </a:r>
            <a:r>
              <a:rPr dirty="0" sz="750" spc="-5" b="1">
                <a:solidFill>
                  <a:srgbClr val="5F78BB"/>
                </a:solidFill>
                <a:latin typeface="Trebuchet MS"/>
                <a:cs typeface="Trebuchet MS"/>
              </a:rPr>
              <a:t>экономика»</a:t>
            </a:r>
            <a:endParaRPr sz="7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750" spc="25">
                <a:solidFill>
                  <a:srgbClr val="58595B"/>
                </a:solidFill>
                <a:latin typeface="Trebuchet MS"/>
                <a:cs typeface="Trebuchet MS"/>
              </a:rPr>
              <a:t>data-economy.ru</a:t>
            </a:r>
            <a:endParaRPr sz="750">
              <a:latin typeface="Trebuchet MS"/>
              <a:cs typeface="Trebuchet MS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439916" y="2716421"/>
            <a:ext cx="1631742" cy="1631742"/>
          </a:xfrm>
          <a:prstGeom prst="rect">
            <a:avLst/>
          </a:prstGeom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0800080" cy="10800080"/>
          </a:xfrm>
          <a:custGeom>
            <a:avLst/>
            <a:gdLst/>
            <a:ahLst/>
            <a:cxnLst/>
            <a:rect l="l" t="t" r="r" b="b"/>
            <a:pathLst>
              <a:path w="10800080" h="10800080">
                <a:moveTo>
                  <a:pt x="10800003" y="0"/>
                </a:moveTo>
                <a:lnTo>
                  <a:pt x="0" y="0"/>
                </a:lnTo>
                <a:lnTo>
                  <a:pt x="0" y="10800003"/>
                </a:lnTo>
                <a:lnTo>
                  <a:pt x="10800003" y="10800003"/>
                </a:lnTo>
                <a:lnTo>
                  <a:pt x="10800003" y="0"/>
                </a:lnTo>
                <a:close/>
              </a:path>
            </a:pathLst>
          </a:custGeom>
          <a:solidFill>
            <a:srgbClr val="3763A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6899993" y="900004"/>
            <a:ext cx="3000375" cy="3000375"/>
          </a:xfrm>
          <a:custGeom>
            <a:avLst/>
            <a:gdLst/>
            <a:ahLst/>
            <a:cxnLst/>
            <a:rect l="l" t="t" r="r" b="b"/>
            <a:pathLst>
              <a:path w="3000375" h="3000375">
                <a:moveTo>
                  <a:pt x="3000006" y="0"/>
                </a:moveTo>
                <a:lnTo>
                  <a:pt x="0" y="0"/>
                </a:lnTo>
                <a:lnTo>
                  <a:pt x="0" y="2352001"/>
                </a:lnTo>
                <a:lnTo>
                  <a:pt x="648004" y="2352001"/>
                </a:lnTo>
                <a:lnTo>
                  <a:pt x="648004" y="2999994"/>
                </a:lnTo>
                <a:lnTo>
                  <a:pt x="3000006" y="2999994"/>
                </a:lnTo>
                <a:lnTo>
                  <a:pt x="3000006" y="0"/>
                </a:lnTo>
                <a:close/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3899999" y="6900003"/>
            <a:ext cx="3000375" cy="3000375"/>
          </a:xfrm>
          <a:custGeom>
            <a:avLst/>
            <a:gdLst/>
            <a:ahLst/>
            <a:cxnLst/>
            <a:rect l="l" t="t" r="r" b="b"/>
            <a:pathLst>
              <a:path w="3000375" h="3000375">
                <a:moveTo>
                  <a:pt x="0" y="0"/>
                </a:moveTo>
                <a:lnTo>
                  <a:pt x="0" y="2999994"/>
                </a:lnTo>
                <a:lnTo>
                  <a:pt x="1560004" y="2999994"/>
                </a:lnTo>
                <a:lnTo>
                  <a:pt x="1560004" y="1560004"/>
                </a:lnTo>
                <a:lnTo>
                  <a:pt x="2999994" y="1560004"/>
                </a:lnTo>
                <a:lnTo>
                  <a:pt x="2999994" y="0"/>
                </a:lnTo>
                <a:lnTo>
                  <a:pt x="0" y="0"/>
                </a:lnTo>
                <a:close/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3899999" y="900009"/>
            <a:ext cx="3000375" cy="3000375"/>
          </a:xfrm>
          <a:custGeom>
            <a:avLst/>
            <a:gdLst/>
            <a:ahLst/>
            <a:cxnLst/>
            <a:rect l="l" t="t" r="r" b="b"/>
            <a:pathLst>
              <a:path w="3000375" h="3000375">
                <a:moveTo>
                  <a:pt x="0" y="2999994"/>
                </a:moveTo>
                <a:lnTo>
                  <a:pt x="2999994" y="2999994"/>
                </a:lnTo>
                <a:lnTo>
                  <a:pt x="2999994" y="647992"/>
                </a:lnTo>
                <a:lnTo>
                  <a:pt x="2998216" y="599632"/>
                </a:lnTo>
                <a:lnTo>
                  <a:pt x="2992968" y="552237"/>
                </a:lnTo>
                <a:lnTo>
                  <a:pt x="2984373" y="505932"/>
                </a:lnTo>
                <a:lnTo>
                  <a:pt x="2972558" y="460844"/>
                </a:lnTo>
                <a:lnTo>
                  <a:pt x="2957647" y="417097"/>
                </a:lnTo>
                <a:lnTo>
                  <a:pt x="2939767" y="374816"/>
                </a:lnTo>
                <a:lnTo>
                  <a:pt x="2919042" y="334127"/>
                </a:lnTo>
                <a:lnTo>
                  <a:pt x="2895597" y="295154"/>
                </a:lnTo>
                <a:lnTo>
                  <a:pt x="2869559" y="258025"/>
                </a:lnTo>
                <a:lnTo>
                  <a:pt x="2841051" y="222862"/>
                </a:lnTo>
                <a:lnTo>
                  <a:pt x="2810200" y="189793"/>
                </a:lnTo>
                <a:lnTo>
                  <a:pt x="2777131" y="158942"/>
                </a:lnTo>
                <a:lnTo>
                  <a:pt x="2741968" y="130434"/>
                </a:lnTo>
                <a:lnTo>
                  <a:pt x="2704839" y="104396"/>
                </a:lnTo>
                <a:lnTo>
                  <a:pt x="2665866" y="80951"/>
                </a:lnTo>
                <a:lnTo>
                  <a:pt x="2625177" y="60226"/>
                </a:lnTo>
                <a:lnTo>
                  <a:pt x="2582896" y="42346"/>
                </a:lnTo>
                <a:lnTo>
                  <a:pt x="2539149" y="27435"/>
                </a:lnTo>
                <a:lnTo>
                  <a:pt x="2494061" y="15620"/>
                </a:lnTo>
                <a:lnTo>
                  <a:pt x="2447756" y="7025"/>
                </a:lnTo>
                <a:lnTo>
                  <a:pt x="2400361" y="1777"/>
                </a:lnTo>
                <a:lnTo>
                  <a:pt x="2352001" y="0"/>
                </a:lnTo>
                <a:lnTo>
                  <a:pt x="0" y="0"/>
                </a:lnTo>
                <a:lnTo>
                  <a:pt x="0" y="2999994"/>
                </a:lnTo>
                <a:close/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880943" y="880956"/>
            <a:ext cx="9038590" cy="9038590"/>
            <a:chOff x="880943" y="880956"/>
            <a:chExt cx="9038590" cy="9038590"/>
          </a:xfrm>
        </p:grpSpPr>
        <p:sp>
          <p:nvSpPr>
            <p:cNvPr id="7" name="object 7"/>
            <p:cNvSpPr/>
            <p:nvPr/>
          </p:nvSpPr>
          <p:spPr>
            <a:xfrm>
              <a:off x="899998" y="6900011"/>
              <a:ext cx="3000375" cy="3000375"/>
            </a:xfrm>
            <a:custGeom>
              <a:avLst/>
              <a:gdLst/>
              <a:ahLst/>
              <a:cxnLst/>
              <a:rect l="l" t="t" r="r" b="b"/>
              <a:pathLst>
                <a:path w="3000375" h="3000375">
                  <a:moveTo>
                    <a:pt x="2999994" y="0"/>
                  </a:moveTo>
                  <a:lnTo>
                    <a:pt x="0" y="0"/>
                  </a:lnTo>
                  <a:lnTo>
                    <a:pt x="0" y="2999994"/>
                  </a:lnTo>
                  <a:lnTo>
                    <a:pt x="2999994" y="2999994"/>
                  </a:lnTo>
                  <a:lnTo>
                    <a:pt x="299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899998" y="6900011"/>
              <a:ext cx="3000375" cy="3000375"/>
            </a:xfrm>
            <a:custGeom>
              <a:avLst/>
              <a:gdLst/>
              <a:ahLst/>
              <a:cxnLst/>
              <a:rect l="l" t="t" r="r" b="b"/>
              <a:pathLst>
                <a:path w="3000375" h="3000375">
                  <a:moveTo>
                    <a:pt x="0" y="2999994"/>
                  </a:moveTo>
                  <a:lnTo>
                    <a:pt x="2999994" y="2999994"/>
                  </a:lnTo>
                  <a:lnTo>
                    <a:pt x="2999994" y="0"/>
                  </a:lnTo>
                  <a:lnTo>
                    <a:pt x="0" y="0"/>
                  </a:lnTo>
                  <a:lnTo>
                    <a:pt x="0" y="2999994"/>
                  </a:lnTo>
                  <a:close/>
                </a:path>
              </a:pathLst>
            </a:custGeom>
            <a:ln w="381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899999" y="3900009"/>
              <a:ext cx="3000375" cy="3000375"/>
            </a:xfrm>
            <a:custGeom>
              <a:avLst/>
              <a:gdLst/>
              <a:ahLst/>
              <a:cxnLst/>
              <a:rect l="l" t="t" r="r" b="b"/>
              <a:pathLst>
                <a:path w="3000375" h="3000375">
                  <a:moveTo>
                    <a:pt x="1499997" y="0"/>
                  </a:moveTo>
                  <a:lnTo>
                    <a:pt x="0" y="0"/>
                  </a:lnTo>
                  <a:lnTo>
                    <a:pt x="0" y="2999994"/>
                  </a:lnTo>
                  <a:lnTo>
                    <a:pt x="2999994" y="2999994"/>
                  </a:lnTo>
                  <a:lnTo>
                    <a:pt x="2999994" y="1499997"/>
                  </a:lnTo>
                  <a:lnTo>
                    <a:pt x="2132808" y="1476559"/>
                  </a:lnTo>
                  <a:lnTo>
                    <a:pt x="1687496" y="1312497"/>
                  </a:lnTo>
                  <a:lnTo>
                    <a:pt x="1523434" y="867185"/>
                  </a:lnTo>
                  <a:lnTo>
                    <a:pt x="14999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899999" y="3900009"/>
              <a:ext cx="3000375" cy="3000375"/>
            </a:xfrm>
            <a:custGeom>
              <a:avLst/>
              <a:gdLst/>
              <a:ahLst/>
              <a:cxnLst/>
              <a:rect l="l" t="t" r="r" b="b"/>
              <a:pathLst>
                <a:path w="3000375" h="3000375">
                  <a:moveTo>
                    <a:pt x="0" y="2999994"/>
                  </a:moveTo>
                  <a:lnTo>
                    <a:pt x="2999994" y="2999994"/>
                  </a:lnTo>
                  <a:lnTo>
                    <a:pt x="2999994" y="1499997"/>
                  </a:lnTo>
                  <a:lnTo>
                    <a:pt x="2132808" y="1476559"/>
                  </a:lnTo>
                  <a:lnTo>
                    <a:pt x="1687496" y="1312497"/>
                  </a:lnTo>
                  <a:lnTo>
                    <a:pt x="1523434" y="867185"/>
                  </a:lnTo>
                  <a:lnTo>
                    <a:pt x="1499997" y="0"/>
                  </a:lnTo>
                  <a:lnTo>
                    <a:pt x="0" y="0"/>
                  </a:lnTo>
                  <a:lnTo>
                    <a:pt x="0" y="2999994"/>
                  </a:lnTo>
                  <a:close/>
                </a:path>
              </a:pathLst>
            </a:custGeom>
            <a:ln w="381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6900000" y="3899997"/>
              <a:ext cx="3000375" cy="3000375"/>
            </a:xfrm>
            <a:custGeom>
              <a:avLst/>
              <a:gdLst/>
              <a:ahLst/>
              <a:cxnLst/>
              <a:rect l="l" t="t" r="r" b="b"/>
              <a:pathLst>
                <a:path w="3000375" h="3000375">
                  <a:moveTo>
                    <a:pt x="2999994" y="0"/>
                  </a:moveTo>
                  <a:lnTo>
                    <a:pt x="1499997" y="0"/>
                  </a:lnTo>
                  <a:lnTo>
                    <a:pt x="1451451" y="770"/>
                  </a:lnTo>
                  <a:lnTo>
                    <a:pt x="1403290" y="3067"/>
                  </a:lnTo>
                  <a:lnTo>
                    <a:pt x="1355537" y="6866"/>
                  </a:lnTo>
                  <a:lnTo>
                    <a:pt x="1308217" y="12145"/>
                  </a:lnTo>
                  <a:lnTo>
                    <a:pt x="1261351" y="18879"/>
                  </a:lnTo>
                  <a:lnTo>
                    <a:pt x="1214963" y="27047"/>
                  </a:lnTo>
                  <a:lnTo>
                    <a:pt x="1169077" y="36624"/>
                  </a:lnTo>
                  <a:lnTo>
                    <a:pt x="1123716" y="47587"/>
                  </a:lnTo>
                  <a:lnTo>
                    <a:pt x="1078903" y="59913"/>
                  </a:lnTo>
                  <a:lnTo>
                    <a:pt x="1034661" y="73579"/>
                  </a:lnTo>
                  <a:lnTo>
                    <a:pt x="991014" y="88561"/>
                  </a:lnTo>
                  <a:lnTo>
                    <a:pt x="947984" y="104836"/>
                  </a:lnTo>
                  <a:lnTo>
                    <a:pt x="905596" y="122382"/>
                  </a:lnTo>
                  <a:lnTo>
                    <a:pt x="863873" y="141173"/>
                  </a:lnTo>
                  <a:lnTo>
                    <a:pt x="822837" y="161188"/>
                  </a:lnTo>
                  <a:lnTo>
                    <a:pt x="782512" y="182403"/>
                  </a:lnTo>
                  <a:lnTo>
                    <a:pt x="742921" y="204795"/>
                  </a:lnTo>
                  <a:lnTo>
                    <a:pt x="704088" y="228339"/>
                  </a:lnTo>
                  <a:lnTo>
                    <a:pt x="666036" y="253015"/>
                  </a:lnTo>
                  <a:lnTo>
                    <a:pt x="628788" y="278797"/>
                  </a:lnTo>
                  <a:lnTo>
                    <a:pt x="592368" y="305662"/>
                  </a:lnTo>
                  <a:lnTo>
                    <a:pt x="556798" y="333588"/>
                  </a:lnTo>
                  <a:lnTo>
                    <a:pt x="522103" y="362551"/>
                  </a:lnTo>
                  <a:lnTo>
                    <a:pt x="488304" y="392527"/>
                  </a:lnTo>
                  <a:lnTo>
                    <a:pt x="455427" y="423494"/>
                  </a:lnTo>
                  <a:lnTo>
                    <a:pt x="423493" y="455428"/>
                  </a:lnTo>
                  <a:lnTo>
                    <a:pt x="392526" y="488306"/>
                  </a:lnTo>
                  <a:lnTo>
                    <a:pt x="362549" y="522105"/>
                  </a:lnTo>
                  <a:lnTo>
                    <a:pt x="333587" y="556801"/>
                  </a:lnTo>
                  <a:lnTo>
                    <a:pt x="305661" y="592371"/>
                  </a:lnTo>
                  <a:lnTo>
                    <a:pt x="278796" y="628791"/>
                  </a:lnTo>
                  <a:lnTo>
                    <a:pt x="253014" y="666039"/>
                  </a:lnTo>
                  <a:lnTo>
                    <a:pt x="228339" y="704092"/>
                  </a:lnTo>
                  <a:lnTo>
                    <a:pt x="204794" y="742925"/>
                  </a:lnTo>
                  <a:lnTo>
                    <a:pt x="182403" y="782516"/>
                  </a:lnTo>
                  <a:lnTo>
                    <a:pt x="161188" y="822841"/>
                  </a:lnTo>
                  <a:lnTo>
                    <a:pt x="141173" y="863877"/>
                  </a:lnTo>
                  <a:lnTo>
                    <a:pt x="122381" y="905601"/>
                  </a:lnTo>
                  <a:lnTo>
                    <a:pt x="104836" y="947990"/>
                  </a:lnTo>
                  <a:lnTo>
                    <a:pt x="88561" y="991020"/>
                  </a:lnTo>
                  <a:lnTo>
                    <a:pt x="73579" y="1034668"/>
                  </a:lnTo>
                  <a:lnTo>
                    <a:pt x="59913" y="1078910"/>
                  </a:lnTo>
                  <a:lnTo>
                    <a:pt x="47587" y="1123724"/>
                  </a:lnTo>
                  <a:lnTo>
                    <a:pt x="36624" y="1169085"/>
                  </a:lnTo>
                  <a:lnTo>
                    <a:pt x="27047" y="1214972"/>
                  </a:lnTo>
                  <a:lnTo>
                    <a:pt x="18879" y="1261360"/>
                  </a:lnTo>
                  <a:lnTo>
                    <a:pt x="12145" y="1308227"/>
                  </a:lnTo>
                  <a:lnTo>
                    <a:pt x="6866" y="1355548"/>
                  </a:lnTo>
                  <a:lnTo>
                    <a:pt x="3067" y="1403301"/>
                  </a:lnTo>
                  <a:lnTo>
                    <a:pt x="770" y="1451463"/>
                  </a:lnTo>
                  <a:lnTo>
                    <a:pt x="0" y="1500009"/>
                  </a:lnTo>
                  <a:lnTo>
                    <a:pt x="0" y="3000006"/>
                  </a:lnTo>
                  <a:lnTo>
                    <a:pt x="2999994" y="3000006"/>
                  </a:lnTo>
                  <a:lnTo>
                    <a:pt x="299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900000" y="3899997"/>
              <a:ext cx="3000375" cy="3000375"/>
            </a:xfrm>
            <a:custGeom>
              <a:avLst/>
              <a:gdLst/>
              <a:ahLst/>
              <a:cxnLst/>
              <a:rect l="l" t="t" r="r" b="b"/>
              <a:pathLst>
                <a:path w="3000375" h="3000375">
                  <a:moveTo>
                    <a:pt x="0" y="3000006"/>
                  </a:moveTo>
                  <a:lnTo>
                    <a:pt x="2999994" y="3000006"/>
                  </a:lnTo>
                  <a:lnTo>
                    <a:pt x="2999994" y="0"/>
                  </a:lnTo>
                  <a:lnTo>
                    <a:pt x="1499997" y="0"/>
                  </a:lnTo>
                  <a:lnTo>
                    <a:pt x="1451451" y="770"/>
                  </a:lnTo>
                  <a:lnTo>
                    <a:pt x="1403290" y="3067"/>
                  </a:lnTo>
                  <a:lnTo>
                    <a:pt x="1355537" y="6866"/>
                  </a:lnTo>
                  <a:lnTo>
                    <a:pt x="1308217" y="12145"/>
                  </a:lnTo>
                  <a:lnTo>
                    <a:pt x="1261351" y="18879"/>
                  </a:lnTo>
                  <a:lnTo>
                    <a:pt x="1214963" y="27047"/>
                  </a:lnTo>
                  <a:lnTo>
                    <a:pt x="1169077" y="36624"/>
                  </a:lnTo>
                  <a:lnTo>
                    <a:pt x="1123716" y="47587"/>
                  </a:lnTo>
                  <a:lnTo>
                    <a:pt x="1078903" y="59913"/>
                  </a:lnTo>
                  <a:lnTo>
                    <a:pt x="1034661" y="73579"/>
                  </a:lnTo>
                  <a:lnTo>
                    <a:pt x="991014" y="88561"/>
                  </a:lnTo>
                  <a:lnTo>
                    <a:pt x="947984" y="104836"/>
                  </a:lnTo>
                  <a:lnTo>
                    <a:pt x="905596" y="122382"/>
                  </a:lnTo>
                  <a:lnTo>
                    <a:pt x="863873" y="141173"/>
                  </a:lnTo>
                  <a:lnTo>
                    <a:pt x="822837" y="161188"/>
                  </a:lnTo>
                  <a:lnTo>
                    <a:pt x="782512" y="182403"/>
                  </a:lnTo>
                  <a:lnTo>
                    <a:pt x="742921" y="204795"/>
                  </a:lnTo>
                  <a:lnTo>
                    <a:pt x="704088" y="228339"/>
                  </a:lnTo>
                  <a:lnTo>
                    <a:pt x="666036" y="253015"/>
                  </a:lnTo>
                  <a:lnTo>
                    <a:pt x="628788" y="278797"/>
                  </a:lnTo>
                  <a:lnTo>
                    <a:pt x="592368" y="305662"/>
                  </a:lnTo>
                  <a:lnTo>
                    <a:pt x="556798" y="333588"/>
                  </a:lnTo>
                  <a:lnTo>
                    <a:pt x="522103" y="362551"/>
                  </a:lnTo>
                  <a:lnTo>
                    <a:pt x="488304" y="392527"/>
                  </a:lnTo>
                  <a:lnTo>
                    <a:pt x="455427" y="423494"/>
                  </a:lnTo>
                  <a:lnTo>
                    <a:pt x="423493" y="455428"/>
                  </a:lnTo>
                  <a:lnTo>
                    <a:pt x="392526" y="488306"/>
                  </a:lnTo>
                  <a:lnTo>
                    <a:pt x="362549" y="522105"/>
                  </a:lnTo>
                  <a:lnTo>
                    <a:pt x="333587" y="556801"/>
                  </a:lnTo>
                  <a:lnTo>
                    <a:pt x="305661" y="592371"/>
                  </a:lnTo>
                  <a:lnTo>
                    <a:pt x="278796" y="628791"/>
                  </a:lnTo>
                  <a:lnTo>
                    <a:pt x="253014" y="666039"/>
                  </a:lnTo>
                  <a:lnTo>
                    <a:pt x="228339" y="704092"/>
                  </a:lnTo>
                  <a:lnTo>
                    <a:pt x="204794" y="742925"/>
                  </a:lnTo>
                  <a:lnTo>
                    <a:pt x="182403" y="782516"/>
                  </a:lnTo>
                  <a:lnTo>
                    <a:pt x="161188" y="822841"/>
                  </a:lnTo>
                  <a:lnTo>
                    <a:pt x="141173" y="863877"/>
                  </a:lnTo>
                  <a:lnTo>
                    <a:pt x="122381" y="905601"/>
                  </a:lnTo>
                  <a:lnTo>
                    <a:pt x="104836" y="947990"/>
                  </a:lnTo>
                  <a:lnTo>
                    <a:pt x="88561" y="991020"/>
                  </a:lnTo>
                  <a:lnTo>
                    <a:pt x="73579" y="1034668"/>
                  </a:lnTo>
                  <a:lnTo>
                    <a:pt x="59913" y="1078910"/>
                  </a:lnTo>
                  <a:lnTo>
                    <a:pt x="47587" y="1123724"/>
                  </a:lnTo>
                  <a:lnTo>
                    <a:pt x="36624" y="1169085"/>
                  </a:lnTo>
                  <a:lnTo>
                    <a:pt x="27047" y="1214972"/>
                  </a:lnTo>
                  <a:lnTo>
                    <a:pt x="18879" y="1261360"/>
                  </a:lnTo>
                  <a:lnTo>
                    <a:pt x="12145" y="1308227"/>
                  </a:lnTo>
                  <a:lnTo>
                    <a:pt x="6866" y="1355548"/>
                  </a:lnTo>
                  <a:lnTo>
                    <a:pt x="3067" y="1403301"/>
                  </a:lnTo>
                  <a:lnTo>
                    <a:pt x="770" y="1451463"/>
                  </a:lnTo>
                  <a:lnTo>
                    <a:pt x="0" y="1500009"/>
                  </a:lnTo>
                  <a:lnTo>
                    <a:pt x="0" y="3000006"/>
                  </a:lnTo>
                  <a:close/>
                </a:path>
              </a:pathLst>
            </a:custGeom>
            <a:ln w="381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899993" y="3900009"/>
              <a:ext cx="3000375" cy="3000375"/>
            </a:xfrm>
            <a:custGeom>
              <a:avLst/>
              <a:gdLst/>
              <a:ahLst/>
              <a:cxnLst/>
              <a:rect l="l" t="t" r="r" b="b"/>
              <a:pathLst>
                <a:path w="3000375" h="3000375">
                  <a:moveTo>
                    <a:pt x="3000006" y="2999994"/>
                  </a:moveTo>
                  <a:lnTo>
                    <a:pt x="3000006" y="0"/>
                  </a:lnTo>
                  <a:lnTo>
                    <a:pt x="0" y="0"/>
                  </a:lnTo>
                  <a:lnTo>
                    <a:pt x="0" y="1499997"/>
                  </a:lnTo>
                  <a:lnTo>
                    <a:pt x="770" y="1548542"/>
                  </a:lnTo>
                  <a:lnTo>
                    <a:pt x="3067" y="1596703"/>
                  </a:lnTo>
                  <a:lnTo>
                    <a:pt x="6866" y="1644456"/>
                  </a:lnTo>
                  <a:lnTo>
                    <a:pt x="12145" y="1691776"/>
                  </a:lnTo>
                  <a:lnTo>
                    <a:pt x="18879" y="1738642"/>
                  </a:lnTo>
                  <a:lnTo>
                    <a:pt x="27047" y="1785030"/>
                  </a:lnTo>
                  <a:lnTo>
                    <a:pt x="36624" y="1830916"/>
                  </a:lnTo>
                  <a:lnTo>
                    <a:pt x="47587" y="1876277"/>
                  </a:lnTo>
                  <a:lnTo>
                    <a:pt x="59913" y="1921090"/>
                  </a:lnTo>
                  <a:lnTo>
                    <a:pt x="73579" y="1965332"/>
                  </a:lnTo>
                  <a:lnTo>
                    <a:pt x="88561" y="2008979"/>
                  </a:lnTo>
                  <a:lnTo>
                    <a:pt x="104836" y="2052009"/>
                  </a:lnTo>
                  <a:lnTo>
                    <a:pt x="122382" y="2094397"/>
                  </a:lnTo>
                  <a:lnTo>
                    <a:pt x="141173" y="2136120"/>
                  </a:lnTo>
                  <a:lnTo>
                    <a:pt x="161188" y="2177156"/>
                  </a:lnTo>
                  <a:lnTo>
                    <a:pt x="182403" y="2217481"/>
                  </a:lnTo>
                  <a:lnTo>
                    <a:pt x="204795" y="2257072"/>
                  </a:lnTo>
                  <a:lnTo>
                    <a:pt x="228339" y="2295905"/>
                  </a:lnTo>
                  <a:lnTo>
                    <a:pt x="253015" y="2333957"/>
                  </a:lnTo>
                  <a:lnTo>
                    <a:pt x="278797" y="2371205"/>
                  </a:lnTo>
                  <a:lnTo>
                    <a:pt x="305662" y="2407625"/>
                  </a:lnTo>
                  <a:lnTo>
                    <a:pt x="333588" y="2443195"/>
                  </a:lnTo>
                  <a:lnTo>
                    <a:pt x="362551" y="2477890"/>
                  </a:lnTo>
                  <a:lnTo>
                    <a:pt x="392527" y="2511689"/>
                  </a:lnTo>
                  <a:lnTo>
                    <a:pt x="423494" y="2544566"/>
                  </a:lnTo>
                  <a:lnTo>
                    <a:pt x="455428" y="2576500"/>
                  </a:lnTo>
                  <a:lnTo>
                    <a:pt x="488306" y="2607467"/>
                  </a:lnTo>
                  <a:lnTo>
                    <a:pt x="522105" y="2637444"/>
                  </a:lnTo>
                  <a:lnTo>
                    <a:pt x="556801" y="2666406"/>
                  </a:lnTo>
                  <a:lnTo>
                    <a:pt x="592371" y="2694332"/>
                  </a:lnTo>
                  <a:lnTo>
                    <a:pt x="628791" y="2721197"/>
                  </a:lnTo>
                  <a:lnTo>
                    <a:pt x="666039" y="2746979"/>
                  </a:lnTo>
                  <a:lnTo>
                    <a:pt x="704092" y="2771654"/>
                  </a:lnTo>
                  <a:lnTo>
                    <a:pt x="742925" y="2795199"/>
                  </a:lnTo>
                  <a:lnTo>
                    <a:pt x="782516" y="2817590"/>
                  </a:lnTo>
                  <a:lnTo>
                    <a:pt x="822841" y="2838805"/>
                  </a:lnTo>
                  <a:lnTo>
                    <a:pt x="863877" y="2858820"/>
                  </a:lnTo>
                  <a:lnTo>
                    <a:pt x="905601" y="2877612"/>
                  </a:lnTo>
                  <a:lnTo>
                    <a:pt x="947990" y="2895157"/>
                  </a:lnTo>
                  <a:lnTo>
                    <a:pt x="991020" y="2911432"/>
                  </a:lnTo>
                  <a:lnTo>
                    <a:pt x="1034668" y="2926414"/>
                  </a:lnTo>
                  <a:lnTo>
                    <a:pt x="1078910" y="2940080"/>
                  </a:lnTo>
                  <a:lnTo>
                    <a:pt x="1123724" y="2952406"/>
                  </a:lnTo>
                  <a:lnTo>
                    <a:pt x="1169085" y="2963369"/>
                  </a:lnTo>
                  <a:lnTo>
                    <a:pt x="1214972" y="2972946"/>
                  </a:lnTo>
                  <a:lnTo>
                    <a:pt x="1261360" y="2981114"/>
                  </a:lnTo>
                  <a:lnTo>
                    <a:pt x="1308227" y="2987848"/>
                  </a:lnTo>
                  <a:lnTo>
                    <a:pt x="1355548" y="2993127"/>
                  </a:lnTo>
                  <a:lnTo>
                    <a:pt x="1403301" y="2996926"/>
                  </a:lnTo>
                  <a:lnTo>
                    <a:pt x="1451463" y="2999223"/>
                  </a:lnTo>
                  <a:lnTo>
                    <a:pt x="1500009" y="2999994"/>
                  </a:lnTo>
                  <a:lnTo>
                    <a:pt x="3000006" y="2999994"/>
                  </a:lnTo>
                  <a:close/>
                </a:path>
              </a:pathLst>
            </a:custGeom>
            <a:ln w="381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6900000" y="6900006"/>
              <a:ext cx="3000375" cy="3000375"/>
            </a:xfrm>
            <a:custGeom>
              <a:avLst/>
              <a:gdLst/>
              <a:ahLst/>
              <a:cxnLst/>
              <a:rect l="l" t="t" r="r" b="b"/>
              <a:pathLst>
                <a:path w="3000375" h="3000375">
                  <a:moveTo>
                    <a:pt x="1499997" y="0"/>
                  </a:moveTo>
                  <a:lnTo>
                    <a:pt x="1451451" y="770"/>
                  </a:lnTo>
                  <a:lnTo>
                    <a:pt x="1403290" y="3067"/>
                  </a:lnTo>
                  <a:lnTo>
                    <a:pt x="1355537" y="6866"/>
                  </a:lnTo>
                  <a:lnTo>
                    <a:pt x="1308217" y="12145"/>
                  </a:lnTo>
                  <a:lnTo>
                    <a:pt x="1261351" y="18879"/>
                  </a:lnTo>
                  <a:lnTo>
                    <a:pt x="1214963" y="27047"/>
                  </a:lnTo>
                  <a:lnTo>
                    <a:pt x="1169077" y="36624"/>
                  </a:lnTo>
                  <a:lnTo>
                    <a:pt x="1123716" y="47587"/>
                  </a:lnTo>
                  <a:lnTo>
                    <a:pt x="1078903" y="59913"/>
                  </a:lnTo>
                  <a:lnTo>
                    <a:pt x="1034661" y="73579"/>
                  </a:lnTo>
                  <a:lnTo>
                    <a:pt x="991014" y="88561"/>
                  </a:lnTo>
                  <a:lnTo>
                    <a:pt x="947984" y="104836"/>
                  </a:lnTo>
                  <a:lnTo>
                    <a:pt x="905596" y="122381"/>
                  </a:lnTo>
                  <a:lnTo>
                    <a:pt x="863873" y="141173"/>
                  </a:lnTo>
                  <a:lnTo>
                    <a:pt x="822837" y="161188"/>
                  </a:lnTo>
                  <a:lnTo>
                    <a:pt x="782512" y="182403"/>
                  </a:lnTo>
                  <a:lnTo>
                    <a:pt x="742921" y="204794"/>
                  </a:lnTo>
                  <a:lnTo>
                    <a:pt x="704088" y="228339"/>
                  </a:lnTo>
                  <a:lnTo>
                    <a:pt x="666036" y="253014"/>
                  </a:lnTo>
                  <a:lnTo>
                    <a:pt x="628788" y="278796"/>
                  </a:lnTo>
                  <a:lnTo>
                    <a:pt x="592368" y="305661"/>
                  </a:lnTo>
                  <a:lnTo>
                    <a:pt x="556798" y="333587"/>
                  </a:lnTo>
                  <a:lnTo>
                    <a:pt x="522103" y="362549"/>
                  </a:lnTo>
                  <a:lnTo>
                    <a:pt x="488304" y="392526"/>
                  </a:lnTo>
                  <a:lnTo>
                    <a:pt x="455427" y="423493"/>
                  </a:lnTo>
                  <a:lnTo>
                    <a:pt x="423493" y="455427"/>
                  </a:lnTo>
                  <a:lnTo>
                    <a:pt x="392526" y="488304"/>
                  </a:lnTo>
                  <a:lnTo>
                    <a:pt x="362549" y="522103"/>
                  </a:lnTo>
                  <a:lnTo>
                    <a:pt x="333587" y="556798"/>
                  </a:lnTo>
                  <a:lnTo>
                    <a:pt x="305661" y="592368"/>
                  </a:lnTo>
                  <a:lnTo>
                    <a:pt x="278796" y="628788"/>
                  </a:lnTo>
                  <a:lnTo>
                    <a:pt x="253014" y="666036"/>
                  </a:lnTo>
                  <a:lnTo>
                    <a:pt x="228339" y="704088"/>
                  </a:lnTo>
                  <a:lnTo>
                    <a:pt x="204794" y="742921"/>
                  </a:lnTo>
                  <a:lnTo>
                    <a:pt x="182403" y="782512"/>
                  </a:lnTo>
                  <a:lnTo>
                    <a:pt x="161188" y="822837"/>
                  </a:lnTo>
                  <a:lnTo>
                    <a:pt x="141173" y="863873"/>
                  </a:lnTo>
                  <a:lnTo>
                    <a:pt x="122381" y="905596"/>
                  </a:lnTo>
                  <a:lnTo>
                    <a:pt x="104836" y="947984"/>
                  </a:lnTo>
                  <a:lnTo>
                    <a:pt x="88561" y="991014"/>
                  </a:lnTo>
                  <a:lnTo>
                    <a:pt x="73579" y="1034661"/>
                  </a:lnTo>
                  <a:lnTo>
                    <a:pt x="59913" y="1078903"/>
                  </a:lnTo>
                  <a:lnTo>
                    <a:pt x="47587" y="1123716"/>
                  </a:lnTo>
                  <a:lnTo>
                    <a:pt x="36624" y="1169077"/>
                  </a:lnTo>
                  <a:lnTo>
                    <a:pt x="27047" y="1214963"/>
                  </a:lnTo>
                  <a:lnTo>
                    <a:pt x="18879" y="1261351"/>
                  </a:lnTo>
                  <a:lnTo>
                    <a:pt x="12145" y="1308217"/>
                  </a:lnTo>
                  <a:lnTo>
                    <a:pt x="6866" y="1355537"/>
                  </a:lnTo>
                  <a:lnTo>
                    <a:pt x="3067" y="1403290"/>
                  </a:lnTo>
                  <a:lnTo>
                    <a:pt x="770" y="1451451"/>
                  </a:lnTo>
                  <a:lnTo>
                    <a:pt x="0" y="1499997"/>
                  </a:lnTo>
                  <a:lnTo>
                    <a:pt x="770" y="1548542"/>
                  </a:lnTo>
                  <a:lnTo>
                    <a:pt x="3067" y="1596703"/>
                  </a:lnTo>
                  <a:lnTo>
                    <a:pt x="6866" y="1644456"/>
                  </a:lnTo>
                  <a:lnTo>
                    <a:pt x="12145" y="1691776"/>
                  </a:lnTo>
                  <a:lnTo>
                    <a:pt x="18879" y="1738642"/>
                  </a:lnTo>
                  <a:lnTo>
                    <a:pt x="27047" y="1785030"/>
                  </a:lnTo>
                  <a:lnTo>
                    <a:pt x="36624" y="1830916"/>
                  </a:lnTo>
                  <a:lnTo>
                    <a:pt x="47587" y="1876277"/>
                  </a:lnTo>
                  <a:lnTo>
                    <a:pt x="59913" y="1921090"/>
                  </a:lnTo>
                  <a:lnTo>
                    <a:pt x="73579" y="1965332"/>
                  </a:lnTo>
                  <a:lnTo>
                    <a:pt x="88561" y="2008979"/>
                  </a:lnTo>
                  <a:lnTo>
                    <a:pt x="104836" y="2052009"/>
                  </a:lnTo>
                  <a:lnTo>
                    <a:pt x="122381" y="2094397"/>
                  </a:lnTo>
                  <a:lnTo>
                    <a:pt x="141173" y="2136120"/>
                  </a:lnTo>
                  <a:lnTo>
                    <a:pt x="161188" y="2177156"/>
                  </a:lnTo>
                  <a:lnTo>
                    <a:pt x="182403" y="2217481"/>
                  </a:lnTo>
                  <a:lnTo>
                    <a:pt x="204794" y="2257072"/>
                  </a:lnTo>
                  <a:lnTo>
                    <a:pt x="228339" y="2295905"/>
                  </a:lnTo>
                  <a:lnTo>
                    <a:pt x="253014" y="2333957"/>
                  </a:lnTo>
                  <a:lnTo>
                    <a:pt x="278796" y="2371205"/>
                  </a:lnTo>
                  <a:lnTo>
                    <a:pt x="305661" y="2407625"/>
                  </a:lnTo>
                  <a:lnTo>
                    <a:pt x="333587" y="2443195"/>
                  </a:lnTo>
                  <a:lnTo>
                    <a:pt x="362549" y="2477890"/>
                  </a:lnTo>
                  <a:lnTo>
                    <a:pt x="392526" y="2511689"/>
                  </a:lnTo>
                  <a:lnTo>
                    <a:pt x="423493" y="2544566"/>
                  </a:lnTo>
                  <a:lnTo>
                    <a:pt x="455427" y="2576500"/>
                  </a:lnTo>
                  <a:lnTo>
                    <a:pt x="488304" y="2607467"/>
                  </a:lnTo>
                  <a:lnTo>
                    <a:pt x="522103" y="2637444"/>
                  </a:lnTo>
                  <a:lnTo>
                    <a:pt x="556798" y="2666406"/>
                  </a:lnTo>
                  <a:lnTo>
                    <a:pt x="592368" y="2694332"/>
                  </a:lnTo>
                  <a:lnTo>
                    <a:pt x="628788" y="2721197"/>
                  </a:lnTo>
                  <a:lnTo>
                    <a:pt x="666036" y="2746979"/>
                  </a:lnTo>
                  <a:lnTo>
                    <a:pt x="704088" y="2771654"/>
                  </a:lnTo>
                  <a:lnTo>
                    <a:pt x="742921" y="2795199"/>
                  </a:lnTo>
                  <a:lnTo>
                    <a:pt x="782512" y="2817590"/>
                  </a:lnTo>
                  <a:lnTo>
                    <a:pt x="822837" y="2838805"/>
                  </a:lnTo>
                  <a:lnTo>
                    <a:pt x="863873" y="2858820"/>
                  </a:lnTo>
                  <a:lnTo>
                    <a:pt x="905596" y="2877612"/>
                  </a:lnTo>
                  <a:lnTo>
                    <a:pt x="947984" y="2895157"/>
                  </a:lnTo>
                  <a:lnTo>
                    <a:pt x="991014" y="2911432"/>
                  </a:lnTo>
                  <a:lnTo>
                    <a:pt x="1034661" y="2926414"/>
                  </a:lnTo>
                  <a:lnTo>
                    <a:pt x="1078903" y="2940080"/>
                  </a:lnTo>
                  <a:lnTo>
                    <a:pt x="1123716" y="2952406"/>
                  </a:lnTo>
                  <a:lnTo>
                    <a:pt x="1169077" y="2963369"/>
                  </a:lnTo>
                  <a:lnTo>
                    <a:pt x="1214963" y="2972946"/>
                  </a:lnTo>
                  <a:lnTo>
                    <a:pt x="1261351" y="2981114"/>
                  </a:lnTo>
                  <a:lnTo>
                    <a:pt x="1308217" y="2987848"/>
                  </a:lnTo>
                  <a:lnTo>
                    <a:pt x="1355537" y="2993127"/>
                  </a:lnTo>
                  <a:lnTo>
                    <a:pt x="1403290" y="2996926"/>
                  </a:lnTo>
                  <a:lnTo>
                    <a:pt x="1451451" y="2999223"/>
                  </a:lnTo>
                  <a:lnTo>
                    <a:pt x="1499997" y="2999994"/>
                  </a:lnTo>
                  <a:lnTo>
                    <a:pt x="1548543" y="2999223"/>
                  </a:lnTo>
                  <a:lnTo>
                    <a:pt x="1596705" y="2996926"/>
                  </a:lnTo>
                  <a:lnTo>
                    <a:pt x="1644458" y="2993127"/>
                  </a:lnTo>
                  <a:lnTo>
                    <a:pt x="1691779" y="2987848"/>
                  </a:lnTo>
                  <a:lnTo>
                    <a:pt x="1738645" y="2981114"/>
                  </a:lnTo>
                  <a:lnTo>
                    <a:pt x="1785034" y="2972946"/>
                  </a:lnTo>
                  <a:lnTo>
                    <a:pt x="1830920" y="2963369"/>
                  </a:lnTo>
                  <a:lnTo>
                    <a:pt x="1876282" y="2952406"/>
                  </a:lnTo>
                  <a:lnTo>
                    <a:pt x="1921096" y="2940080"/>
                  </a:lnTo>
                  <a:lnTo>
                    <a:pt x="1965338" y="2926414"/>
                  </a:lnTo>
                  <a:lnTo>
                    <a:pt x="2008986" y="2911432"/>
                  </a:lnTo>
                  <a:lnTo>
                    <a:pt x="2052016" y="2895157"/>
                  </a:lnTo>
                  <a:lnTo>
                    <a:pt x="2094404" y="2877612"/>
                  </a:lnTo>
                  <a:lnTo>
                    <a:pt x="2136128" y="2858820"/>
                  </a:lnTo>
                  <a:lnTo>
                    <a:pt x="2177165" y="2838805"/>
                  </a:lnTo>
                  <a:lnTo>
                    <a:pt x="2217490" y="2817590"/>
                  </a:lnTo>
                  <a:lnTo>
                    <a:pt x="2257081" y="2795199"/>
                  </a:lnTo>
                  <a:lnTo>
                    <a:pt x="2295914" y="2771654"/>
                  </a:lnTo>
                  <a:lnTo>
                    <a:pt x="2333966" y="2746979"/>
                  </a:lnTo>
                  <a:lnTo>
                    <a:pt x="2371214" y="2721197"/>
                  </a:lnTo>
                  <a:lnTo>
                    <a:pt x="2407635" y="2694332"/>
                  </a:lnTo>
                  <a:lnTo>
                    <a:pt x="2443205" y="2666406"/>
                  </a:lnTo>
                  <a:lnTo>
                    <a:pt x="2477901" y="2637444"/>
                  </a:lnTo>
                  <a:lnTo>
                    <a:pt x="2511700" y="2607467"/>
                  </a:lnTo>
                  <a:lnTo>
                    <a:pt x="2544577" y="2576500"/>
                  </a:lnTo>
                  <a:lnTo>
                    <a:pt x="2576512" y="2544566"/>
                  </a:lnTo>
                  <a:lnTo>
                    <a:pt x="2607479" y="2511689"/>
                  </a:lnTo>
                  <a:lnTo>
                    <a:pt x="2637455" y="2477890"/>
                  </a:lnTo>
                  <a:lnTo>
                    <a:pt x="2666418" y="2443195"/>
                  </a:lnTo>
                  <a:lnTo>
                    <a:pt x="2694344" y="2407625"/>
                  </a:lnTo>
                  <a:lnTo>
                    <a:pt x="2721209" y="2371205"/>
                  </a:lnTo>
                  <a:lnTo>
                    <a:pt x="2746991" y="2333957"/>
                  </a:lnTo>
                  <a:lnTo>
                    <a:pt x="2771666" y="2295905"/>
                  </a:lnTo>
                  <a:lnTo>
                    <a:pt x="2795211" y="2257072"/>
                  </a:lnTo>
                  <a:lnTo>
                    <a:pt x="2817603" y="2217481"/>
                  </a:lnTo>
                  <a:lnTo>
                    <a:pt x="2838818" y="2177156"/>
                  </a:lnTo>
                  <a:lnTo>
                    <a:pt x="2858832" y="2136120"/>
                  </a:lnTo>
                  <a:lnTo>
                    <a:pt x="2877624" y="2094397"/>
                  </a:lnTo>
                  <a:lnTo>
                    <a:pt x="2895169" y="2052009"/>
                  </a:lnTo>
                  <a:lnTo>
                    <a:pt x="2911445" y="2008979"/>
                  </a:lnTo>
                  <a:lnTo>
                    <a:pt x="2926427" y="1965332"/>
                  </a:lnTo>
                  <a:lnTo>
                    <a:pt x="2940093" y="1921090"/>
                  </a:lnTo>
                  <a:lnTo>
                    <a:pt x="2952419" y="1876277"/>
                  </a:lnTo>
                  <a:lnTo>
                    <a:pt x="2963382" y="1830916"/>
                  </a:lnTo>
                  <a:lnTo>
                    <a:pt x="2972959" y="1785030"/>
                  </a:lnTo>
                  <a:lnTo>
                    <a:pt x="2981126" y="1738642"/>
                  </a:lnTo>
                  <a:lnTo>
                    <a:pt x="2987861" y="1691776"/>
                  </a:lnTo>
                  <a:lnTo>
                    <a:pt x="2993140" y="1644456"/>
                  </a:lnTo>
                  <a:lnTo>
                    <a:pt x="2996939" y="1596703"/>
                  </a:lnTo>
                  <a:lnTo>
                    <a:pt x="2999235" y="1548542"/>
                  </a:lnTo>
                  <a:lnTo>
                    <a:pt x="3000006" y="1499997"/>
                  </a:lnTo>
                  <a:lnTo>
                    <a:pt x="2999235" y="1451451"/>
                  </a:lnTo>
                  <a:lnTo>
                    <a:pt x="2996939" y="1403290"/>
                  </a:lnTo>
                  <a:lnTo>
                    <a:pt x="2993140" y="1355537"/>
                  </a:lnTo>
                  <a:lnTo>
                    <a:pt x="2987861" y="1308217"/>
                  </a:lnTo>
                  <a:lnTo>
                    <a:pt x="2981126" y="1261351"/>
                  </a:lnTo>
                  <a:lnTo>
                    <a:pt x="2972959" y="1214963"/>
                  </a:lnTo>
                  <a:lnTo>
                    <a:pt x="2963382" y="1169077"/>
                  </a:lnTo>
                  <a:lnTo>
                    <a:pt x="2952419" y="1123716"/>
                  </a:lnTo>
                  <a:lnTo>
                    <a:pt x="2940093" y="1078903"/>
                  </a:lnTo>
                  <a:lnTo>
                    <a:pt x="2926427" y="1034661"/>
                  </a:lnTo>
                  <a:lnTo>
                    <a:pt x="2911445" y="991014"/>
                  </a:lnTo>
                  <a:lnTo>
                    <a:pt x="2895169" y="947984"/>
                  </a:lnTo>
                  <a:lnTo>
                    <a:pt x="2877624" y="905596"/>
                  </a:lnTo>
                  <a:lnTo>
                    <a:pt x="2858832" y="863873"/>
                  </a:lnTo>
                  <a:lnTo>
                    <a:pt x="2838818" y="822837"/>
                  </a:lnTo>
                  <a:lnTo>
                    <a:pt x="2817603" y="782512"/>
                  </a:lnTo>
                  <a:lnTo>
                    <a:pt x="2795211" y="742921"/>
                  </a:lnTo>
                  <a:lnTo>
                    <a:pt x="2771666" y="704088"/>
                  </a:lnTo>
                  <a:lnTo>
                    <a:pt x="2746991" y="666036"/>
                  </a:lnTo>
                  <a:lnTo>
                    <a:pt x="2721209" y="628788"/>
                  </a:lnTo>
                  <a:lnTo>
                    <a:pt x="2694344" y="592368"/>
                  </a:lnTo>
                  <a:lnTo>
                    <a:pt x="2666418" y="556798"/>
                  </a:lnTo>
                  <a:lnTo>
                    <a:pt x="2637455" y="522103"/>
                  </a:lnTo>
                  <a:lnTo>
                    <a:pt x="2607479" y="488304"/>
                  </a:lnTo>
                  <a:lnTo>
                    <a:pt x="2576512" y="455427"/>
                  </a:lnTo>
                  <a:lnTo>
                    <a:pt x="2544577" y="423493"/>
                  </a:lnTo>
                  <a:lnTo>
                    <a:pt x="2511700" y="392526"/>
                  </a:lnTo>
                  <a:lnTo>
                    <a:pt x="2477901" y="362549"/>
                  </a:lnTo>
                  <a:lnTo>
                    <a:pt x="2443205" y="333587"/>
                  </a:lnTo>
                  <a:lnTo>
                    <a:pt x="2407635" y="305661"/>
                  </a:lnTo>
                  <a:lnTo>
                    <a:pt x="2371214" y="278796"/>
                  </a:lnTo>
                  <a:lnTo>
                    <a:pt x="2333966" y="253014"/>
                  </a:lnTo>
                  <a:lnTo>
                    <a:pt x="2295914" y="228339"/>
                  </a:lnTo>
                  <a:lnTo>
                    <a:pt x="2257081" y="204794"/>
                  </a:lnTo>
                  <a:lnTo>
                    <a:pt x="2217490" y="182403"/>
                  </a:lnTo>
                  <a:lnTo>
                    <a:pt x="2177165" y="161188"/>
                  </a:lnTo>
                  <a:lnTo>
                    <a:pt x="2136128" y="141173"/>
                  </a:lnTo>
                  <a:lnTo>
                    <a:pt x="2094404" y="122381"/>
                  </a:lnTo>
                  <a:lnTo>
                    <a:pt x="2052016" y="104836"/>
                  </a:lnTo>
                  <a:lnTo>
                    <a:pt x="2008986" y="88561"/>
                  </a:lnTo>
                  <a:lnTo>
                    <a:pt x="1965338" y="73579"/>
                  </a:lnTo>
                  <a:lnTo>
                    <a:pt x="1921096" y="59913"/>
                  </a:lnTo>
                  <a:lnTo>
                    <a:pt x="1876282" y="47587"/>
                  </a:lnTo>
                  <a:lnTo>
                    <a:pt x="1830920" y="36624"/>
                  </a:lnTo>
                  <a:lnTo>
                    <a:pt x="1785034" y="27047"/>
                  </a:lnTo>
                  <a:lnTo>
                    <a:pt x="1738645" y="18879"/>
                  </a:lnTo>
                  <a:lnTo>
                    <a:pt x="1691779" y="12145"/>
                  </a:lnTo>
                  <a:lnTo>
                    <a:pt x="1644458" y="6866"/>
                  </a:lnTo>
                  <a:lnTo>
                    <a:pt x="1596705" y="3067"/>
                  </a:lnTo>
                  <a:lnTo>
                    <a:pt x="1548543" y="770"/>
                  </a:lnTo>
                  <a:lnTo>
                    <a:pt x="14999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900000" y="6900006"/>
              <a:ext cx="3000375" cy="3000375"/>
            </a:xfrm>
            <a:custGeom>
              <a:avLst/>
              <a:gdLst/>
              <a:ahLst/>
              <a:cxnLst/>
              <a:rect l="l" t="t" r="r" b="b"/>
              <a:pathLst>
                <a:path w="3000375" h="3000375">
                  <a:moveTo>
                    <a:pt x="0" y="1499997"/>
                  </a:moveTo>
                  <a:lnTo>
                    <a:pt x="770" y="1548542"/>
                  </a:lnTo>
                  <a:lnTo>
                    <a:pt x="3067" y="1596703"/>
                  </a:lnTo>
                  <a:lnTo>
                    <a:pt x="6866" y="1644456"/>
                  </a:lnTo>
                  <a:lnTo>
                    <a:pt x="12145" y="1691776"/>
                  </a:lnTo>
                  <a:lnTo>
                    <a:pt x="18879" y="1738642"/>
                  </a:lnTo>
                  <a:lnTo>
                    <a:pt x="27047" y="1785030"/>
                  </a:lnTo>
                  <a:lnTo>
                    <a:pt x="36624" y="1830916"/>
                  </a:lnTo>
                  <a:lnTo>
                    <a:pt x="47587" y="1876277"/>
                  </a:lnTo>
                  <a:lnTo>
                    <a:pt x="59913" y="1921090"/>
                  </a:lnTo>
                  <a:lnTo>
                    <a:pt x="73579" y="1965332"/>
                  </a:lnTo>
                  <a:lnTo>
                    <a:pt x="88561" y="2008979"/>
                  </a:lnTo>
                  <a:lnTo>
                    <a:pt x="104836" y="2052009"/>
                  </a:lnTo>
                  <a:lnTo>
                    <a:pt x="122381" y="2094397"/>
                  </a:lnTo>
                  <a:lnTo>
                    <a:pt x="141173" y="2136120"/>
                  </a:lnTo>
                  <a:lnTo>
                    <a:pt x="161188" y="2177156"/>
                  </a:lnTo>
                  <a:lnTo>
                    <a:pt x="182403" y="2217481"/>
                  </a:lnTo>
                  <a:lnTo>
                    <a:pt x="204794" y="2257072"/>
                  </a:lnTo>
                  <a:lnTo>
                    <a:pt x="228339" y="2295905"/>
                  </a:lnTo>
                  <a:lnTo>
                    <a:pt x="253014" y="2333957"/>
                  </a:lnTo>
                  <a:lnTo>
                    <a:pt x="278796" y="2371205"/>
                  </a:lnTo>
                  <a:lnTo>
                    <a:pt x="305661" y="2407625"/>
                  </a:lnTo>
                  <a:lnTo>
                    <a:pt x="333587" y="2443195"/>
                  </a:lnTo>
                  <a:lnTo>
                    <a:pt x="362549" y="2477890"/>
                  </a:lnTo>
                  <a:lnTo>
                    <a:pt x="392526" y="2511689"/>
                  </a:lnTo>
                  <a:lnTo>
                    <a:pt x="423493" y="2544566"/>
                  </a:lnTo>
                  <a:lnTo>
                    <a:pt x="455427" y="2576500"/>
                  </a:lnTo>
                  <a:lnTo>
                    <a:pt x="488304" y="2607467"/>
                  </a:lnTo>
                  <a:lnTo>
                    <a:pt x="522103" y="2637444"/>
                  </a:lnTo>
                  <a:lnTo>
                    <a:pt x="556798" y="2666406"/>
                  </a:lnTo>
                  <a:lnTo>
                    <a:pt x="592368" y="2694332"/>
                  </a:lnTo>
                  <a:lnTo>
                    <a:pt x="628788" y="2721197"/>
                  </a:lnTo>
                  <a:lnTo>
                    <a:pt x="666036" y="2746979"/>
                  </a:lnTo>
                  <a:lnTo>
                    <a:pt x="704088" y="2771654"/>
                  </a:lnTo>
                  <a:lnTo>
                    <a:pt x="742921" y="2795199"/>
                  </a:lnTo>
                  <a:lnTo>
                    <a:pt x="782512" y="2817590"/>
                  </a:lnTo>
                  <a:lnTo>
                    <a:pt x="822837" y="2838805"/>
                  </a:lnTo>
                  <a:lnTo>
                    <a:pt x="863873" y="2858820"/>
                  </a:lnTo>
                  <a:lnTo>
                    <a:pt x="905596" y="2877612"/>
                  </a:lnTo>
                  <a:lnTo>
                    <a:pt x="947984" y="2895157"/>
                  </a:lnTo>
                  <a:lnTo>
                    <a:pt x="991014" y="2911432"/>
                  </a:lnTo>
                  <a:lnTo>
                    <a:pt x="1034661" y="2926414"/>
                  </a:lnTo>
                  <a:lnTo>
                    <a:pt x="1078903" y="2940080"/>
                  </a:lnTo>
                  <a:lnTo>
                    <a:pt x="1123716" y="2952406"/>
                  </a:lnTo>
                  <a:lnTo>
                    <a:pt x="1169077" y="2963369"/>
                  </a:lnTo>
                  <a:lnTo>
                    <a:pt x="1214963" y="2972946"/>
                  </a:lnTo>
                  <a:lnTo>
                    <a:pt x="1261351" y="2981114"/>
                  </a:lnTo>
                  <a:lnTo>
                    <a:pt x="1308217" y="2987848"/>
                  </a:lnTo>
                  <a:lnTo>
                    <a:pt x="1355537" y="2993127"/>
                  </a:lnTo>
                  <a:lnTo>
                    <a:pt x="1403290" y="2996926"/>
                  </a:lnTo>
                  <a:lnTo>
                    <a:pt x="1451451" y="2999223"/>
                  </a:lnTo>
                  <a:lnTo>
                    <a:pt x="1499997" y="2999994"/>
                  </a:lnTo>
                  <a:lnTo>
                    <a:pt x="1548543" y="2999223"/>
                  </a:lnTo>
                  <a:lnTo>
                    <a:pt x="1596705" y="2996926"/>
                  </a:lnTo>
                  <a:lnTo>
                    <a:pt x="1644458" y="2993127"/>
                  </a:lnTo>
                  <a:lnTo>
                    <a:pt x="1691779" y="2987848"/>
                  </a:lnTo>
                  <a:lnTo>
                    <a:pt x="1738645" y="2981114"/>
                  </a:lnTo>
                  <a:lnTo>
                    <a:pt x="1785034" y="2972946"/>
                  </a:lnTo>
                  <a:lnTo>
                    <a:pt x="1830920" y="2963369"/>
                  </a:lnTo>
                  <a:lnTo>
                    <a:pt x="1876282" y="2952406"/>
                  </a:lnTo>
                  <a:lnTo>
                    <a:pt x="1921096" y="2940080"/>
                  </a:lnTo>
                  <a:lnTo>
                    <a:pt x="1965338" y="2926414"/>
                  </a:lnTo>
                  <a:lnTo>
                    <a:pt x="2008986" y="2911432"/>
                  </a:lnTo>
                  <a:lnTo>
                    <a:pt x="2052016" y="2895157"/>
                  </a:lnTo>
                  <a:lnTo>
                    <a:pt x="2094404" y="2877612"/>
                  </a:lnTo>
                  <a:lnTo>
                    <a:pt x="2136128" y="2858820"/>
                  </a:lnTo>
                  <a:lnTo>
                    <a:pt x="2177165" y="2838805"/>
                  </a:lnTo>
                  <a:lnTo>
                    <a:pt x="2217490" y="2817590"/>
                  </a:lnTo>
                  <a:lnTo>
                    <a:pt x="2257081" y="2795199"/>
                  </a:lnTo>
                  <a:lnTo>
                    <a:pt x="2295914" y="2771654"/>
                  </a:lnTo>
                  <a:lnTo>
                    <a:pt x="2333966" y="2746979"/>
                  </a:lnTo>
                  <a:lnTo>
                    <a:pt x="2371214" y="2721197"/>
                  </a:lnTo>
                  <a:lnTo>
                    <a:pt x="2407635" y="2694332"/>
                  </a:lnTo>
                  <a:lnTo>
                    <a:pt x="2443205" y="2666406"/>
                  </a:lnTo>
                  <a:lnTo>
                    <a:pt x="2477901" y="2637444"/>
                  </a:lnTo>
                  <a:lnTo>
                    <a:pt x="2511700" y="2607467"/>
                  </a:lnTo>
                  <a:lnTo>
                    <a:pt x="2544577" y="2576500"/>
                  </a:lnTo>
                  <a:lnTo>
                    <a:pt x="2576512" y="2544566"/>
                  </a:lnTo>
                  <a:lnTo>
                    <a:pt x="2607479" y="2511689"/>
                  </a:lnTo>
                  <a:lnTo>
                    <a:pt x="2637455" y="2477890"/>
                  </a:lnTo>
                  <a:lnTo>
                    <a:pt x="2666418" y="2443195"/>
                  </a:lnTo>
                  <a:lnTo>
                    <a:pt x="2694344" y="2407625"/>
                  </a:lnTo>
                  <a:lnTo>
                    <a:pt x="2721209" y="2371205"/>
                  </a:lnTo>
                  <a:lnTo>
                    <a:pt x="2746991" y="2333957"/>
                  </a:lnTo>
                  <a:lnTo>
                    <a:pt x="2771666" y="2295905"/>
                  </a:lnTo>
                  <a:lnTo>
                    <a:pt x="2795211" y="2257072"/>
                  </a:lnTo>
                  <a:lnTo>
                    <a:pt x="2817603" y="2217481"/>
                  </a:lnTo>
                  <a:lnTo>
                    <a:pt x="2838818" y="2177156"/>
                  </a:lnTo>
                  <a:lnTo>
                    <a:pt x="2858832" y="2136120"/>
                  </a:lnTo>
                  <a:lnTo>
                    <a:pt x="2877624" y="2094397"/>
                  </a:lnTo>
                  <a:lnTo>
                    <a:pt x="2895169" y="2052009"/>
                  </a:lnTo>
                  <a:lnTo>
                    <a:pt x="2911445" y="2008979"/>
                  </a:lnTo>
                  <a:lnTo>
                    <a:pt x="2926427" y="1965332"/>
                  </a:lnTo>
                  <a:lnTo>
                    <a:pt x="2940093" y="1921090"/>
                  </a:lnTo>
                  <a:lnTo>
                    <a:pt x="2952419" y="1876277"/>
                  </a:lnTo>
                  <a:lnTo>
                    <a:pt x="2963382" y="1830916"/>
                  </a:lnTo>
                  <a:lnTo>
                    <a:pt x="2972959" y="1785030"/>
                  </a:lnTo>
                  <a:lnTo>
                    <a:pt x="2981126" y="1738642"/>
                  </a:lnTo>
                  <a:lnTo>
                    <a:pt x="2987861" y="1691776"/>
                  </a:lnTo>
                  <a:lnTo>
                    <a:pt x="2993140" y="1644456"/>
                  </a:lnTo>
                  <a:lnTo>
                    <a:pt x="2996939" y="1596703"/>
                  </a:lnTo>
                  <a:lnTo>
                    <a:pt x="2999235" y="1548542"/>
                  </a:lnTo>
                  <a:lnTo>
                    <a:pt x="3000006" y="1499997"/>
                  </a:lnTo>
                  <a:lnTo>
                    <a:pt x="2999235" y="1451451"/>
                  </a:lnTo>
                  <a:lnTo>
                    <a:pt x="2996939" y="1403290"/>
                  </a:lnTo>
                  <a:lnTo>
                    <a:pt x="2993140" y="1355537"/>
                  </a:lnTo>
                  <a:lnTo>
                    <a:pt x="2987861" y="1308217"/>
                  </a:lnTo>
                  <a:lnTo>
                    <a:pt x="2981126" y="1261351"/>
                  </a:lnTo>
                  <a:lnTo>
                    <a:pt x="2972959" y="1214963"/>
                  </a:lnTo>
                  <a:lnTo>
                    <a:pt x="2963382" y="1169077"/>
                  </a:lnTo>
                  <a:lnTo>
                    <a:pt x="2952419" y="1123716"/>
                  </a:lnTo>
                  <a:lnTo>
                    <a:pt x="2940093" y="1078903"/>
                  </a:lnTo>
                  <a:lnTo>
                    <a:pt x="2926427" y="1034661"/>
                  </a:lnTo>
                  <a:lnTo>
                    <a:pt x="2911445" y="991014"/>
                  </a:lnTo>
                  <a:lnTo>
                    <a:pt x="2895169" y="947984"/>
                  </a:lnTo>
                  <a:lnTo>
                    <a:pt x="2877624" y="905596"/>
                  </a:lnTo>
                  <a:lnTo>
                    <a:pt x="2858832" y="863873"/>
                  </a:lnTo>
                  <a:lnTo>
                    <a:pt x="2838818" y="822837"/>
                  </a:lnTo>
                  <a:lnTo>
                    <a:pt x="2817603" y="782512"/>
                  </a:lnTo>
                  <a:lnTo>
                    <a:pt x="2795211" y="742921"/>
                  </a:lnTo>
                  <a:lnTo>
                    <a:pt x="2771666" y="704088"/>
                  </a:lnTo>
                  <a:lnTo>
                    <a:pt x="2746991" y="666036"/>
                  </a:lnTo>
                  <a:lnTo>
                    <a:pt x="2721209" y="628788"/>
                  </a:lnTo>
                  <a:lnTo>
                    <a:pt x="2694344" y="592368"/>
                  </a:lnTo>
                  <a:lnTo>
                    <a:pt x="2666418" y="556798"/>
                  </a:lnTo>
                  <a:lnTo>
                    <a:pt x="2637455" y="522103"/>
                  </a:lnTo>
                  <a:lnTo>
                    <a:pt x="2607479" y="488304"/>
                  </a:lnTo>
                  <a:lnTo>
                    <a:pt x="2576512" y="455427"/>
                  </a:lnTo>
                  <a:lnTo>
                    <a:pt x="2544577" y="423493"/>
                  </a:lnTo>
                  <a:lnTo>
                    <a:pt x="2511700" y="392526"/>
                  </a:lnTo>
                  <a:lnTo>
                    <a:pt x="2477901" y="362549"/>
                  </a:lnTo>
                  <a:lnTo>
                    <a:pt x="2443205" y="333587"/>
                  </a:lnTo>
                  <a:lnTo>
                    <a:pt x="2407635" y="305661"/>
                  </a:lnTo>
                  <a:lnTo>
                    <a:pt x="2371214" y="278796"/>
                  </a:lnTo>
                  <a:lnTo>
                    <a:pt x="2333966" y="253014"/>
                  </a:lnTo>
                  <a:lnTo>
                    <a:pt x="2295914" y="228339"/>
                  </a:lnTo>
                  <a:lnTo>
                    <a:pt x="2257081" y="204794"/>
                  </a:lnTo>
                  <a:lnTo>
                    <a:pt x="2217490" y="182403"/>
                  </a:lnTo>
                  <a:lnTo>
                    <a:pt x="2177165" y="161188"/>
                  </a:lnTo>
                  <a:lnTo>
                    <a:pt x="2136128" y="141173"/>
                  </a:lnTo>
                  <a:lnTo>
                    <a:pt x="2094404" y="122381"/>
                  </a:lnTo>
                  <a:lnTo>
                    <a:pt x="2052016" y="104836"/>
                  </a:lnTo>
                  <a:lnTo>
                    <a:pt x="2008986" y="88561"/>
                  </a:lnTo>
                  <a:lnTo>
                    <a:pt x="1965338" y="73579"/>
                  </a:lnTo>
                  <a:lnTo>
                    <a:pt x="1921096" y="59913"/>
                  </a:lnTo>
                  <a:lnTo>
                    <a:pt x="1876282" y="47587"/>
                  </a:lnTo>
                  <a:lnTo>
                    <a:pt x="1830920" y="36624"/>
                  </a:lnTo>
                  <a:lnTo>
                    <a:pt x="1785034" y="27047"/>
                  </a:lnTo>
                  <a:lnTo>
                    <a:pt x="1738645" y="18879"/>
                  </a:lnTo>
                  <a:lnTo>
                    <a:pt x="1691779" y="12145"/>
                  </a:lnTo>
                  <a:lnTo>
                    <a:pt x="1644458" y="6866"/>
                  </a:lnTo>
                  <a:lnTo>
                    <a:pt x="1596705" y="3067"/>
                  </a:lnTo>
                  <a:lnTo>
                    <a:pt x="1548543" y="770"/>
                  </a:lnTo>
                  <a:lnTo>
                    <a:pt x="1499997" y="0"/>
                  </a:lnTo>
                  <a:lnTo>
                    <a:pt x="1451451" y="770"/>
                  </a:lnTo>
                  <a:lnTo>
                    <a:pt x="1403290" y="3067"/>
                  </a:lnTo>
                  <a:lnTo>
                    <a:pt x="1355537" y="6866"/>
                  </a:lnTo>
                  <a:lnTo>
                    <a:pt x="1308217" y="12145"/>
                  </a:lnTo>
                  <a:lnTo>
                    <a:pt x="1261351" y="18879"/>
                  </a:lnTo>
                  <a:lnTo>
                    <a:pt x="1214963" y="27047"/>
                  </a:lnTo>
                  <a:lnTo>
                    <a:pt x="1169077" y="36624"/>
                  </a:lnTo>
                  <a:lnTo>
                    <a:pt x="1123716" y="47587"/>
                  </a:lnTo>
                  <a:lnTo>
                    <a:pt x="1078903" y="59913"/>
                  </a:lnTo>
                  <a:lnTo>
                    <a:pt x="1034661" y="73579"/>
                  </a:lnTo>
                  <a:lnTo>
                    <a:pt x="991014" y="88561"/>
                  </a:lnTo>
                  <a:lnTo>
                    <a:pt x="947984" y="104836"/>
                  </a:lnTo>
                  <a:lnTo>
                    <a:pt x="905596" y="122381"/>
                  </a:lnTo>
                  <a:lnTo>
                    <a:pt x="863873" y="141173"/>
                  </a:lnTo>
                  <a:lnTo>
                    <a:pt x="822837" y="161188"/>
                  </a:lnTo>
                  <a:lnTo>
                    <a:pt x="782512" y="182403"/>
                  </a:lnTo>
                  <a:lnTo>
                    <a:pt x="742921" y="204794"/>
                  </a:lnTo>
                  <a:lnTo>
                    <a:pt x="704088" y="228339"/>
                  </a:lnTo>
                  <a:lnTo>
                    <a:pt x="666036" y="253014"/>
                  </a:lnTo>
                  <a:lnTo>
                    <a:pt x="628788" y="278796"/>
                  </a:lnTo>
                  <a:lnTo>
                    <a:pt x="592368" y="305661"/>
                  </a:lnTo>
                  <a:lnTo>
                    <a:pt x="556798" y="333587"/>
                  </a:lnTo>
                  <a:lnTo>
                    <a:pt x="522103" y="362549"/>
                  </a:lnTo>
                  <a:lnTo>
                    <a:pt x="488304" y="392526"/>
                  </a:lnTo>
                  <a:lnTo>
                    <a:pt x="455427" y="423493"/>
                  </a:lnTo>
                  <a:lnTo>
                    <a:pt x="423493" y="455427"/>
                  </a:lnTo>
                  <a:lnTo>
                    <a:pt x="392526" y="488304"/>
                  </a:lnTo>
                  <a:lnTo>
                    <a:pt x="362549" y="522103"/>
                  </a:lnTo>
                  <a:lnTo>
                    <a:pt x="333587" y="556798"/>
                  </a:lnTo>
                  <a:lnTo>
                    <a:pt x="305661" y="592368"/>
                  </a:lnTo>
                  <a:lnTo>
                    <a:pt x="278796" y="628788"/>
                  </a:lnTo>
                  <a:lnTo>
                    <a:pt x="253014" y="666036"/>
                  </a:lnTo>
                  <a:lnTo>
                    <a:pt x="228339" y="704088"/>
                  </a:lnTo>
                  <a:lnTo>
                    <a:pt x="204794" y="742921"/>
                  </a:lnTo>
                  <a:lnTo>
                    <a:pt x="182403" y="782512"/>
                  </a:lnTo>
                  <a:lnTo>
                    <a:pt x="161188" y="822837"/>
                  </a:lnTo>
                  <a:lnTo>
                    <a:pt x="141173" y="863873"/>
                  </a:lnTo>
                  <a:lnTo>
                    <a:pt x="122381" y="905596"/>
                  </a:lnTo>
                  <a:lnTo>
                    <a:pt x="104836" y="947984"/>
                  </a:lnTo>
                  <a:lnTo>
                    <a:pt x="88561" y="991014"/>
                  </a:lnTo>
                  <a:lnTo>
                    <a:pt x="73579" y="1034661"/>
                  </a:lnTo>
                  <a:lnTo>
                    <a:pt x="59913" y="1078903"/>
                  </a:lnTo>
                  <a:lnTo>
                    <a:pt x="47587" y="1123716"/>
                  </a:lnTo>
                  <a:lnTo>
                    <a:pt x="36624" y="1169077"/>
                  </a:lnTo>
                  <a:lnTo>
                    <a:pt x="27047" y="1214963"/>
                  </a:lnTo>
                  <a:lnTo>
                    <a:pt x="18879" y="1261351"/>
                  </a:lnTo>
                  <a:lnTo>
                    <a:pt x="12145" y="1308217"/>
                  </a:lnTo>
                  <a:lnTo>
                    <a:pt x="6866" y="1355537"/>
                  </a:lnTo>
                  <a:lnTo>
                    <a:pt x="3067" y="1403290"/>
                  </a:lnTo>
                  <a:lnTo>
                    <a:pt x="770" y="1451451"/>
                  </a:lnTo>
                  <a:lnTo>
                    <a:pt x="0" y="1499997"/>
                  </a:lnTo>
                  <a:close/>
                </a:path>
              </a:pathLst>
            </a:custGeom>
            <a:ln w="381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899999" y="900006"/>
              <a:ext cx="3000375" cy="3000375"/>
            </a:xfrm>
            <a:custGeom>
              <a:avLst/>
              <a:gdLst/>
              <a:ahLst/>
              <a:cxnLst/>
              <a:rect l="l" t="t" r="r" b="b"/>
              <a:pathLst>
                <a:path w="3000375" h="3000375">
                  <a:moveTo>
                    <a:pt x="1499997" y="0"/>
                  </a:moveTo>
                  <a:lnTo>
                    <a:pt x="1451451" y="770"/>
                  </a:lnTo>
                  <a:lnTo>
                    <a:pt x="1403290" y="3067"/>
                  </a:lnTo>
                  <a:lnTo>
                    <a:pt x="1355537" y="6866"/>
                  </a:lnTo>
                  <a:lnTo>
                    <a:pt x="1308217" y="12145"/>
                  </a:lnTo>
                  <a:lnTo>
                    <a:pt x="1261351" y="18879"/>
                  </a:lnTo>
                  <a:lnTo>
                    <a:pt x="1214963" y="27047"/>
                  </a:lnTo>
                  <a:lnTo>
                    <a:pt x="1169077" y="36624"/>
                  </a:lnTo>
                  <a:lnTo>
                    <a:pt x="1123716" y="47587"/>
                  </a:lnTo>
                  <a:lnTo>
                    <a:pt x="1078903" y="59913"/>
                  </a:lnTo>
                  <a:lnTo>
                    <a:pt x="1034661" y="73579"/>
                  </a:lnTo>
                  <a:lnTo>
                    <a:pt x="991014" y="88561"/>
                  </a:lnTo>
                  <a:lnTo>
                    <a:pt x="947984" y="104836"/>
                  </a:lnTo>
                  <a:lnTo>
                    <a:pt x="905596" y="122381"/>
                  </a:lnTo>
                  <a:lnTo>
                    <a:pt x="863873" y="141173"/>
                  </a:lnTo>
                  <a:lnTo>
                    <a:pt x="822837" y="161188"/>
                  </a:lnTo>
                  <a:lnTo>
                    <a:pt x="782512" y="182403"/>
                  </a:lnTo>
                  <a:lnTo>
                    <a:pt x="742921" y="204794"/>
                  </a:lnTo>
                  <a:lnTo>
                    <a:pt x="704088" y="228339"/>
                  </a:lnTo>
                  <a:lnTo>
                    <a:pt x="666036" y="253014"/>
                  </a:lnTo>
                  <a:lnTo>
                    <a:pt x="628788" y="278796"/>
                  </a:lnTo>
                  <a:lnTo>
                    <a:pt x="592368" y="305661"/>
                  </a:lnTo>
                  <a:lnTo>
                    <a:pt x="556798" y="333587"/>
                  </a:lnTo>
                  <a:lnTo>
                    <a:pt x="522103" y="362549"/>
                  </a:lnTo>
                  <a:lnTo>
                    <a:pt x="488304" y="392526"/>
                  </a:lnTo>
                  <a:lnTo>
                    <a:pt x="455427" y="423493"/>
                  </a:lnTo>
                  <a:lnTo>
                    <a:pt x="423493" y="455427"/>
                  </a:lnTo>
                  <a:lnTo>
                    <a:pt x="392526" y="488304"/>
                  </a:lnTo>
                  <a:lnTo>
                    <a:pt x="362549" y="522103"/>
                  </a:lnTo>
                  <a:lnTo>
                    <a:pt x="333587" y="556798"/>
                  </a:lnTo>
                  <a:lnTo>
                    <a:pt x="305661" y="592368"/>
                  </a:lnTo>
                  <a:lnTo>
                    <a:pt x="278796" y="628788"/>
                  </a:lnTo>
                  <a:lnTo>
                    <a:pt x="253014" y="666036"/>
                  </a:lnTo>
                  <a:lnTo>
                    <a:pt x="228339" y="704088"/>
                  </a:lnTo>
                  <a:lnTo>
                    <a:pt x="204794" y="742921"/>
                  </a:lnTo>
                  <a:lnTo>
                    <a:pt x="182403" y="782512"/>
                  </a:lnTo>
                  <a:lnTo>
                    <a:pt x="161188" y="822837"/>
                  </a:lnTo>
                  <a:lnTo>
                    <a:pt x="141173" y="863873"/>
                  </a:lnTo>
                  <a:lnTo>
                    <a:pt x="122381" y="905596"/>
                  </a:lnTo>
                  <a:lnTo>
                    <a:pt x="104836" y="947984"/>
                  </a:lnTo>
                  <a:lnTo>
                    <a:pt x="88561" y="991014"/>
                  </a:lnTo>
                  <a:lnTo>
                    <a:pt x="73579" y="1034661"/>
                  </a:lnTo>
                  <a:lnTo>
                    <a:pt x="59913" y="1078903"/>
                  </a:lnTo>
                  <a:lnTo>
                    <a:pt x="47587" y="1123716"/>
                  </a:lnTo>
                  <a:lnTo>
                    <a:pt x="36624" y="1169077"/>
                  </a:lnTo>
                  <a:lnTo>
                    <a:pt x="27047" y="1214963"/>
                  </a:lnTo>
                  <a:lnTo>
                    <a:pt x="18879" y="1261351"/>
                  </a:lnTo>
                  <a:lnTo>
                    <a:pt x="12145" y="1308217"/>
                  </a:lnTo>
                  <a:lnTo>
                    <a:pt x="6866" y="1355537"/>
                  </a:lnTo>
                  <a:lnTo>
                    <a:pt x="3067" y="1403290"/>
                  </a:lnTo>
                  <a:lnTo>
                    <a:pt x="770" y="1451451"/>
                  </a:lnTo>
                  <a:lnTo>
                    <a:pt x="0" y="1499997"/>
                  </a:lnTo>
                  <a:lnTo>
                    <a:pt x="770" y="1548543"/>
                  </a:lnTo>
                  <a:lnTo>
                    <a:pt x="3067" y="1596705"/>
                  </a:lnTo>
                  <a:lnTo>
                    <a:pt x="6866" y="1644458"/>
                  </a:lnTo>
                  <a:lnTo>
                    <a:pt x="12145" y="1691779"/>
                  </a:lnTo>
                  <a:lnTo>
                    <a:pt x="18879" y="1738645"/>
                  </a:lnTo>
                  <a:lnTo>
                    <a:pt x="27047" y="1785033"/>
                  </a:lnTo>
                  <a:lnTo>
                    <a:pt x="36624" y="1830920"/>
                  </a:lnTo>
                  <a:lnTo>
                    <a:pt x="47587" y="1876281"/>
                  </a:lnTo>
                  <a:lnTo>
                    <a:pt x="59913" y="1921095"/>
                  </a:lnTo>
                  <a:lnTo>
                    <a:pt x="73579" y="1965337"/>
                  </a:lnTo>
                  <a:lnTo>
                    <a:pt x="88561" y="2008984"/>
                  </a:lnTo>
                  <a:lnTo>
                    <a:pt x="104836" y="2052014"/>
                  </a:lnTo>
                  <a:lnTo>
                    <a:pt x="122381" y="2094402"/>
                  </a:lnTo>
                  <a:lnTo>
                    <a:pt x="141173" y="2136126"/>
                  </a:lnTo>
                  <a:lnTo>
                    <a:pt x="161188" y="2177162"/>
                  </a:lnTo>
                  <a:lnTo>
                    <a:pt x="182403" y="2217487"/>
                  </a:lnTo>
                  <a:lnTo>
                    <a:pt x="204794" y="2257077"/>
                  </a:lnTo>
                  <a:lnTo>
                    <a:pt x="228339" y="2295910"/>
                  </a:lnTo>
                  <a:lnTo>
                    <a:pt x="253014" y="2333962"/>
                  </a:lnTo>
                  <a:lnTo>
                    <a:pt x="278796" y="2371210"/>
                  </a:lnTo>
                  <a:lnTo>
                    <a:pt x="305661" y="2407630"/>
                  </a:lnTo>
                  <a:lnTo>
                    <a:pt x="333587" y="2443200"/>
                  </a:lnTo>
                  <a:lnTo>
                    <a:pt x="362549" y="2477895"/>
                  </a:lnTo>
                  <a:lnTo>
                    <a:pt x="392526" y="2511694"/>
                  </a:lnTo>
                  <a:lnTo>
                    <a:pt x="423493" y="2544571"/>
                  </a:lnTo>
                  <a:lnTo>
                    <a:pt x="455427" y="2576505"/>
                  </a:lnTo>
                  <a:lnTo>
                    <a:pt x="488304" y="2607472"/>
                  </a:lnTo>
                  <a:lnTo>
                    <a:pt x="522103" y="2637448"/>
                  </a:lnTo>
                  <a:lnTo>
                    <a:pt x="556798" y="2666410"/>
                  </a:lnTo>
                  <a:lnTo>
                    <a:pt x="592368" y="2694336"/>
                  </a:lnTo>
                  <a:lnTo>
                    <a:pt x="628788" y="2721201"/>
                  </a:lnTo>
                  <a:lnTo>
                    <a:pt x="666036" y="2746982"/>
                  </a:lnTo>
                  <a:lnTo>
                    <a:pt x="704088" y="2771657"/>
                  </a:lnTo>
                  <a:lnTo>
                    <a:pt x="742921" y="2795202"/>
                  </a:lnTo>
                  <a:lnTo>
                    <a:pt x="782512" y="2817593"/>
                  </a:lnTo>
                  <a:lnTo>
                    <a:pt x="822837" y="2838808"/>
                  </a:lnTo>
                  <a:lnTo>
                    <a:pt x="863873" y="2858822"/>
                  </a:lnTo>
                  <a:lnTo>
                    <a:pt x="905596" y="2877613"/>
                  </a:lnTo>
                  <a:lnTo>
                    <a:pt x="947984" y="2895158"/>
                  </a:lnTo>
                  <a:lnTo>
                    <a:pt x="991014" y="2911433"/>
                  </a:lnTo>
                  <a:lnTo>
                    <a:pt x="1034661" y="2926415"/>
                  </a:lnTo>
                  <a:lnTo>
                    <a:pt x="1078903" y="2940081"/>
                  </a:lnTo>
                  <a:lnTo>
                    <a:pt x="1123716" y="2952407"/>
                  </a:lnTo>
                  <a:lnTo>
                    <a:pt x="1169077" y="2963370"/>
                  </a:lnTo>
                  <a:lnTo>
                    <a:pt x="1214963" y="2972947"/>
                  </a:lnTo>
                  <a:lnTo>
                    <a:pt x="1261351" y="2981114"/>
                  </a:lnTo>
                  <a:lnTo>
                    <a:pt x="1308217" y="2987848"/>
                  </a:lnTo>
                  <a:lnTo>
                    <a:pt x="1355537" y="2993127"/>
                  </a:lnTo>
                  <a:lnTo>
                    <a:pt x="1403290" y="2996926"/>
                  </a:lnTo>
                  <a:lnTo>
                    <a:pt x="1451451" y="2999223"/>
                  </a:lnTo>
                  <a:lnTo>
                    <a:pt x="1499997" y="2999994"/>
                  </a:lnTo>
                  <a:lnTo>
                    <a:pt x="1548543" y="2999223"/>
                  </a:lnTo>
                  <a:lnTo>
                    <a:pt x="1596705" y="2996926"/>
                  </a:lnTo>
                  <a:lnTo>
                    <a:pt x="1644458" y="2993127"/>
                  </a:lnTo>
                  <a:lnTo>
                    <a:pt x="1691779" y="2987848"/>
                  </a:lnTo>
                  <a:lnTo>
                    <a:pt x="1738645" y="2981114"/>
                  </a:lnTo>
                  <a:lnTo>
                    <a:pt x="1785033" y="2972947"/>
                  </a:lnTo>
                  <a:lnTo>
                    <a:pt x="1830920" y="2963370"/>
                  </a:lnTo>
                  <a:lnTo>
                    <a:pt x="1876281" y="2952407"/>
                  </a:lnTo>
                  <a:lnTo>
                    <a:pt x="1921095" y="2940081"/>
                  </a:lnTo>
                  <a:lnTo>
                    <a:pt x="1965337" y="2926415"/>
                  </a:lnTo>
                  <a:lnTo>
                    <a:pt x="2008984" y="2911433"/>
                  </a:lnTo>
                  <a:lnTo>
                    <a:pt x="2052014" y="2895158"/>
                  </a:lnTo>
                  <a:lnTo>
                    <a:pt x="2094402" y="2877613"/>
                  </a:lnTo>
                  <a:lnTo>
                    <a:pt x="2136126" y="2858822"/>
                  </a:lnTo>
                  <a:lnTo>
                    <a:pt x="2177162" y="2838808"/>
                  </a:lnTo>
                  <a:lnTo>
                    <a:pt x="2217487" y="2817593"/>
                  </a:lnTo>
                  <a:lnTo>
                    <a:pt x="2257077" y="2795202"/>
                  </a:lnTo>
                  <a:lnTo>
                    <a:pt x="2295910" y="2771657"/>
                  </a:lnTo>
                  <a:lnTo>
                    <a:pt x="2333962" y="2746982"/>
                  </a:lnTo>
                  <a:lnTo>
                    <a:pt x="2371210" y="2721201"/>
                  </a:lnTo>
                  <a:lnTo>
                    <a:pt x="2407630" y="2694336"/>
                  </a:lnTo>
                  <a:lnTo>
                    <a:pt x="2443200" y="2666410"/>
                  </a:lnTo>
                  <a:lnTo>
                    <a:pt x="2477895" y="2637448"/>
                  </a:lnTo>
                  <a:lnTo>
                    <a:pt x="2511694" y="2607472"/>
                  </a:lnTo>
                  <a:lnTo>
                    <a:pt x="2544571" y="2576505"/>
                  </a:lnTo>
                  <a:lnTo>
                    <a:pt x="2576505" y="2544571"/>
                  </a:lnTo>
                  <a:lnTo>
                    <a:pt x="2607472" y="2511694"/>
                  </a:lnTo>
                  <a:lnTo>
                    <a:pt x="2637448" y="2477895"/>
                  </a:lnTo>
                  <a:lnTo>
                    <a:pt x="2666410" y="2443200"/>
                  </a:lnTo>
                  <a:lnTo>
                    <a:pt x="2694336" y="2407630"/>
                  </a:lnTo>
                  <a:lnTo>
                    <a:pt x="2721201" y="2371210"/>
                  </a:lnTo>
                  <a:lnTo>
                    <a:pt x="2746982" y="2333962"/>
                  </a:lnTo>
                  <a:lnTo>
                    <a:pt x="2771657" y="2295910"/>
                  </a:lnTo>
                  <a:lnTo>
                    <a:pt x="2795202" y="2257077"/>
                  </a:lnTo>
                  <a:lnTo>
                    <a:pt x="2817593" y="2217487"/>
                  </a:lnTo>
                  <a:lnTo>
                    <a:pt x="2838808" y="2177162"/>
                  </a:lnTo>
                  <a:lnTo>
                    <a:pt x="2858822" y="2136126"/>
                  </a:lnTo>
                  <a:lnTo>
                    <a:pt x="2877613" y="2094402"/>
                  </a:lnTo>
                  <a:lnTo>
                    <a:pt x="2895158" y="2052014"/>
                  </a:lnTo>
                  <a:lnTo>
                    <a:pt x="2911433" y="2008984"/>
                  </a:lnTo>
                  <a:lnTo>
                    <a:pt x="2926415" y="1965337"/>
                  </a:lnTo>
                  <a:lnTo>
                    <a:pt x="2940081" y="1921095"/>
                  </a:lnTo>
                  <a:lnTo>
                    <a:pt x="2952407" y="1876281"/>
                  </a:lnTo>
                  <a:lnTo>
                    <a:pt x="2963370" y="1830920"/>
                  </a:lnTo>
                  <a:lnTo>
                    <a:pt x="2972947" y="1785033"/>
                  </a:lnTo>
                  <a:lnTo>
                    <a:pt x="2981114" y="1738645"/>
                  </a:lnTo>
                  <a:lnTo>
                    <a:pt x="2987848" y="1691779"/>
                  </a:lnTo>
                  <a:lnTo>
                    <a:pt x="2993127" y="1644458"/>
                  </a:lnTo>
                  <a:lnTo>
                    <a:pt x="2996926" y="1596705"/>
                  </a:lnTo>
                  <a:lnTo>
                    <a:pt x="2999223" y="1548543"/>
                  </a:lnTo>
                  <a:lnTo>
                    <a:pt x="2999994" y="1499997"/>
                  </a:lnTo>
                  <a:lnTo>
                    <a:pt x="2999223" y="1451451"/>
                  </a:lnTo>
                  <a:lnTo>
                    <a:pt x="2996926" y="1403290"/>
                  </a:lnTo>
                  <a:lnTo>
                    <a:pt x="2993127" y="1355537"/>
                  </a:lnTo>
                  <a:lnTo>
                    <a:pt x="2987848" y="1308217"/>
                  </a:lnTo>
                  <a:lnTo>
                    <a:pt x="2981114" y="1261351"/>
                  </a:lnTo>
                  <a:lnTo>
                    <a:pt x="2972947" y="1214963"/>
                  </a:lnTo>
                  <a:lnTo>
                    <a:pt x="2963370" y="1169077"/>
                  </a:lnTo>
                  <a:lnTo>
                    <a:pt x="2952407" y="1123716"/>
                  </a:lnTo>
                  <a:lnTo>
                    <a:pt x="2940081" y="1078903"/>
                  </a:lnTo>
                  <a:lnTo>
                    <a:pt x="2926415" y="1034661"/>
                  </a:lnTo>
                  <a:lnTo>
                    <a:pt x="2911433" y="991014"/>
                  </a:lnTo>
                  <a:lnTo>
                    <a:pt x="2895158" y="947984"/>
                  </a:lnTo>
                  <a:lnTo>
                    <a:pt x="2877613" y="905596"/>
                  </a:lnTo>
                  <a:lnTo>
                    <a:pt x="2858822" y="863873"/>
                  </a:lnTo>
                  <a:lnTo>
                    <a:pt x="2838808" y="822837"/>
                  </a:lnTo>
                  <a:lnTo>
                    <a:pt x="2817593" y="782512"/>
                  </a:lnTo>
                  <a:lnTo>
                    <a:pt x="2795202" y="742921"/>
                  </a:lnTo>
                  <a:lnTo>
                    <a:pt x="2771657" y="704088"/>
                  </a:lnTo>
                  <a:lnTo>
                    <a:pt x="2746982" y="666036"/>
                  </a:lnTo>
                  <a:lnTo>
                    <a:pt x="2721201" y="628788"/>
                  </a:lnTo>
                  <a:lnTo>
                    <a:pt x="2694336" y="592368"/>
                  </a:lnTo>
                  <a:lnTo>
                    <a:pt x="2666410" y="556798"/>
                  </a:lnTo>
                  <a:lnTo>
                    <a:pt x="2637448" y="522103"/>
                  </a:lnTo>
                  <a:lnTo>
                    <a:pt x="2607472" y="488304"/>
                  </a:lnTo>
                  <a:lnTo>
                    <a:pt x="2576505" y="455427"/>
                  </a:lnTo>
                  <a:lnTo>
                    <a:pt x="2544571" y="423493"/>
                  </a:lnTo>
                  <a:lnTo>
                    <a:pt x="2511694" y="392526"/>
                  </a:lnTo>
                  <a:lnTo>
                    <a:pt x="2477895" y="362549"/>
                  </a:lnTo>
                  <a:lnTo>
                    <a:pt x="2443200" y="333587"/>
                  </a:lnTo>
                  <a:lnTo>
                    <a:pt x="2407630" y="305661"/>
                  </a:lnTo>
                  <a:lnTo>
                    <a:pt x="2371210" y="278796"/>
                  </a:lnTo>
                  <a:lnTo>
                    <a:pt x="2333962" y="253014"/>
                  </a:lnTo>
                  <a:lnTo>
                    <a:pt x="2295910" y="228339"/>
                  </a:lnTo>
                  <a:lnTo>
                    <a:pt x="2257077" y="204794"/>
                  </a:lnTo>
                  <a:lnTo>
                    <a:pt x="2217487" y="182403"/>
                  </a:lnTo>
                  <a:lnTo>
                    <a:pt x="2177162" y="161188"/>
                  </a:lnTo>
                  <a:lnTo>
                    <a:pt x="2136126" y="141173"/>
                  </a:lnTo>
                  <a:lnTo>
                    <a:pt x="2094402" y="122381"/>
                  </a:lnTo>
                  <a:lnTo>
                    <a:pt x="2052014" y="104836"/>
                  </a:lnTo>
                  <a:lnTo>
                    <a:pt x="2008984" y="88561"/>
                  </a:lnTo>
                  <a:lnTo>
                    <a:pt x="1965337" y="73579"/>
                  </a:lnTo>
                  <a:lnTo>
                    <a:pt x="1921095" y="59913"/>
                  </a:lnTo>
                  <a:lnTo>
                    <a:pt x="1876281" y="47587"/>
                  </a:lnTo>
                  <a:lnTo>
                    <a:pt x="1830920" y="36624"/>
                  </a:lnTo>
                  <a:lnTo>
                    <a:pt x="1785033" y="27047"/>
                  </a:lnTo>
                  <a:lnTo>
                    <a:pt x="1738645" y="18879"/>
                  </a:lnTo>
                  <a:lnTo>
                    <a:pt x="1691779" y="12145"/>
                  </a:lnTo>
                  <a:lnTo>
                    <a:pt x="1644458" y="6866"/>
                  </a:lnTo>
                  <a:lnTo>
                    <a:pt x="1596705" y="3067"/>
                  </a:lnTo>
                  <a:lnTo>
                    <a:pt x="1548543" y="770"/>
                  </a:lnTo>
                  <a:lnTo>
                    <a:pt x="14999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899999" y="900006"/>
              <a:ext cx="3000375" cy="3000375"/>
            </a:xfrm>
            <a:custGeom>
              <a:avLst/>
              <a:gdLst/>
              <a:ahLst/>
              <a:cxnLst/>
              <a:rect l="l" t="t" r="r" b="b"/>
              <a:pathLst>
                <a:path w="3000375" h="3000375">
                  <a:moveTo>
                    <a:pt x="0" y="1499997"/>
                  </a:moveTo>
                  <a:lnTo>
                    <a:pt x="770" y="1548543"/>
                  </a:lnTo>
                  <a:lnTo>
                    <a:pt x="3067" y="1596705"/>
                  </a:lnTo>
                  <a:lnTo>
                    <a:pt x="6866" y="1644458"/>
                  </a:lnTo>
                  <a:lnTo>
                    <a:pt x="12145" y="1691779"/>
                  </a:lnTo>
                  <a:lnTo>
                    <a:pt x="18879" y="1738645"/>
                  </a:lnTo>
                  <a:lnTo>
                    <a:pt x="27047" y="1785033"/>
                  </a:lnTo>
                  <a:lnTo>
                    <a:pt x="36624" y="1830920"/>
                  </a:lnTo>
                  <a:lnTo>
                    <a:pt x="47587" y="1876281"/>
                  </a:lnTo>
                  <a:lnTo>
                    <a:pt x="59913" y="1921095"/>
                  </a:lnTo>
                  <a:lnTo>
                    <a:pt x="73579" y="1965337"/>
                  </a:lnTo>
                  <a:lnTo>
                    <a:pt x="88561" y="2008984"/>
                  </a:lnTo>
                  <a:lnTo>
                    <a:pt x="104836" y="2052014"/>
                  </a:lnTo>
                  <a:lnTo>
                    <a:pt x="122381" y="2094402"/>
                  </a:lnTo>
                  <a:lnTo>
                    <a:pt x="141173" y="2136126"/>
                  </a:lnTo>
                  <a:lnTo>
                    <a:pt x="161188" y="2177162"/>
                  </a:lnTo>
                  <a:lnTo>
                    <a:pt x="182403" y="2217487"/>
                  </a:lnTo>
                  <a:lnTo>
                    <a:pt x="204794" y="2257077"/>
                  </a:lnTo>
                  <a:lnTo>
                    <a:pt x="228339" y="2295910"/>
                  </a:lnTo>
                  <a:lnTo>
                    <a:pt x="253014" y="2333962"/>
                  </a:lnTo>
                  <a:lnTo>
                    <a:pt x="278796" y="2371210"/>
                  </a:lnTo>
                  <a:lnTo>
                    <a:pt x="305661" y="2407630"/>
                  </a:lnTo>
                  <a:lnTo>
                    <a:pt x="333587" y="2443200"/>
                  </a:lnTo>
                  <a:lnTo>
                    <a:pt x="362549" y="2477895"/>
                  </a:lnTo>
                  <a:lnTo>
                    <a:pt x="392526" y="2511694"/>
                  </a:lnTo>
                  <a:lnTo>
                    <a:pt x="423493" y="2544571"/>
                  </a:lnTo>
                  <a:lnTo>
                    <a:pt x="455427" y="2576505"/>
                  </a:lnTo>
                  <a:lnTo>
                    <a:pt x="488304" y="2607472"/>
                  </a:lnTo>
                  <a:lnTo>
                    <a:pt x="522103" y="2637448"/>
                  </a:lnTo>
                  <a:lnTo>
                    <a:pt x="556798" y="2666410"/>
                  </a:lnTo>
                  <a:lnTo>
                    <a:pt x="592368" y="2694336"/>
                  </a:lnTo>
                  <a:lnTo>
                    <a:pt x="628788" y="2721201"/>
                  </a:lnTo>
                  <a:lnTo>
                    <a:pt x="666036" y="2746982"/>
                  </a:lnTo>
                  <a:lnTo>
                    <a:pt x="704088" y="2771657"/>
                  </a:lnTo>
                  <a:lnTo>
                    <a:pt x="742921" y="2795202"/>
                  </a:lnTo>
                  <a:lnTo>
                    <a:pt x="782512" y="2817593"/>
                  </a:lnTo>
                  <a:lnTo>
                    <a:pt x="822837" y="2838808"/>
                  </a:lnTo>
                  <a:lnTo>
                    <a:pt x="863873" y="2858822"/>
                  </a:lnTo>
                  <a:lnTo>
                    <a:pt x="905596" y="2877613"/>
                  </a:lnTo>
                  <a:lnTo>
                    <a:pt x="947984" y="2895158"/>
                  </a:lnTo>
                  <a:lnTo>
                    <a:pt x="991014" y="2911433"/>
                  </a:lnTo>
                  <a:lnTo>
                    <a:pt x="1034661" y="2926415"/>
                  </a:lnTo>
                  <a:lnTo>
                    <a:pt x="1078903" y="2940081"/>
                  </a:lnTo>
                  <a:lnTo>
                    <a:pt x="1123716" y="2952407"/>
                  </a:lnTo>
                  <a:lnTo>
                    <a:pt x="1169077" y="2963370"/>
                  </a:lnTo>
                  <a:lnTo>
                    <a:pt x="1214963" y="2972947"/>
                  </a:lnTo>
                  <a:lnTo>
                    <a:pt x="1261351" y="2981114"/>
                  </a:lnTo>
                  <a:lnTo>
                    <a:pt x="1308217" y="2987848"/>
                  </a:lnTo>
                  <a:lnTo>
                    <a:pt x="1355537" y="2993127"/>
                  </a:lnTo>
                  <a:lnTo>
                    <a:pt x="1403290" y="2996926"/>
                  </a:lnTo>
                  <a:lnTo>
                    <a:pt x="1451451" y="2999223"/>
                  </a:lnTo>
                  <a:lnTo>
                    <a:pt x="1499997" y="2999994"/>
                  </a:lnTo>
                  <a:lnTo>
                    <a:pt x="1548543" y="2999223"/>
                  </a:lnTo>
                  <a:lnTo>
                    <a:pt x="1596705" y="2996926"/>
                  </a:lnTo>
                  <a:lnTo>
                    <a:pt x="1644458" y="2993127"/>
                  </a:lnTo>
                  <a:lnTo>
                    <a:pt x="1691779" y="2987848"/>
                  </a:lnTo>
                  <a:lnTo>
                    <a:pt x="1738645" y="2981114"/>
                  </a:lnTo>
                  <a:lnTo>
                    <a:pt x="1785033" y="2972947"/>
                  </a:lnTo>
                  <a:lnTo>
                    <a:pt x="1830920" y="2963370"/>
                  </a:lnTo>
                  <a:lnTo>
                    <a:pt x="1876281" y="2952407"/>
                  </a:lnTo>
                  <a:lnTo>
                    <a:pt x="1921095" y="2940081"/>
                  </a:lnTo>
                  <a:lnTo>
                    <a:pt x="1965337" y="2926415"/>
                  </a:lnTo>
                  <a:lnTo>
                    <a:pt x="2008984" y="2911433"/>
                  </a:lnTo>
                  <a:lnTo>
                    <a:pt x="2052014" y="2895158"/>
                  </a:lnTo>
                  <a:lnTo>
                    <a:pt x="2094402" y="2877613"/>
                  </a:lnTo>
                  <a:lnTo>
                    <a:pt x="2136126" y="2858822"/>
                  </a:lnTo>
                  <a:lnTo>
                    <a:pt x="2177162" y="2838808"/>
                  </a:lnTo>
                  <a:lnTo>
                    <a:pt x="2217487" y="2817593"/>
                  </a:lnTo>
                  <a:lnTo>
                    <a:pt x="2257077" y="2795202"/>
                  </a:lnTo>
                  <a:lnTo>
                    <a:pt x="2295910" y="2771657"/>
                  </a:lnTo>
                  <a:lnTo>
                    <a:pt x="2333962" y="2746982"/>
                  </a:lnTo>
                  <a:lnTo>
                    <a:pt x="2371210" y="2721201"/>
                  </a:lnTo>
                  <a:lnTo>
                    <a:pt x="2407630" y="2694336"/>
                  </a:lnTo>
                  <a:lnTo>
                    <a:pt x="2443200" y="2666410"/>
                  </a:lnTo>
                  <a:lnTo>
                    <a:pt x="2477895" y="2637448"/>
                  </a:lnTo>
                  <a:lnTo>
                    <a:pt x="2511694" y="2607472"/>
                  </a:lnTo>
                  <a:lnTo>
                    <a:pt x="2544571" y="2576505"/>
                  </a:lnTo>
                  <a:lnTo>
                    <a:pt x="2576505" y="2544571"/>
                  </a:lnTo>
                  <a:lnTo>
                    <a:pt x="2607472" y="2511694"/>
                  </a:lnTo>
                  <a:lnTo>
                    <a:pt x="2637448" y="2477895"/>
                  </a:lnTo>
                  <a:lnTo>
                    <a:pt x="2666410" y="2443200"/>
                  </a:lnTo>
                  <a:lnTo>
                    <a:pt x="2694336" y="2407630"/>
                  </a:lnTo>
                  <a:lnTo>
                    <a:pt x="2721201" y="2371210"/>
                  </a:lnTo>
                  <a:lnTo>
                    <a:pt x="2746982" y="2333962"/>
                  </a:lnTo>
                  <a:lnTo>
                    <a:pt x="2771657" y="2295910"/>
                  </a:lnTo>
                  <a:lnTo>
                    <a:pt x="2795202" y="2257077"/>
                  </a:lnTo>
                  <a:lnTo>
                    <a:pt x="2817593" y="2217487"/>
                  </a:lnTo>
                  <a:lnTo>
                    <a:pt x="2838808" y="2177162"/>
                  </a:lnTo>
                  <a:lnTo>
                    <a:pt x="2858822" y="2136126"/>
                  </a:lnTo>
                  <a:lnTo>
                    <a:pt x="2877613" y="2094402"/>
                  </a:lnTo>
                  <a:lnTo>
                    <a:pt x="2895158" y="2052014"/>
                  </a:lnTo>
                  <a:lnTo>
                    <a:pt x="2911433" y="2008984"/>
                  </a:lnTo>
                  <a:lnTo>
                    <a:pt x="2926415" y="1965337"/>
                  </a:lnTo>
                  <a:lnTo>
                    <a:pt x="2940081" y="1921095"/>
                  </a:lnTo>
                  <a:lnTo>
                    <a:pt x="2952407" y="1876281"/>
                  </a:lnTo>
                  <a:lnTo>
                    <a:pt x="2963370" y="1830920"/>
                  </a:lnTo>
                  <a:lnTo>
                    <a:pt x="2972947" y="1785033"/>
                  </a:lnTo>
                  <a:lnTo>
                    <a:pt x="2981114" y="1738645"/>
                  </a:lnTo>
                  <a:lnTo>
                    <a:pt x="2987848" y="1691779"/>
                  </a:lnTo>
                  <a:lnTo>
                    <a:pt x="2993127" y="1644458"/>
                  </a:lnTo>
                  <a:lnTo>
                    <a:pt x="2996926" y="1596705"/>
                  </a:lnTo>
                  <a:lnTo>
                    <a:pt x="2999223" y="1548543"/>
                  </a:lnTo>
                  <a:lnTo>
                    <a:pt x="2999994" y="1499997"/>
                  </a:lnTo>
                  <a:lnTo>
                    <a:pt x="2999223" y="1451451"/>
                  </a:lnTo>
                  <a:lnTo>
                    <a:pt x="2996926" y="1403290"/>
                  </a:lnTo>
                  <a:lnTo>
                    <a:pt x="2993127" y="1355537"/>
                  </a:lnTo>
                  <a:lnTo>
                    <a:pt x="2987848" y="1308217"/>
                  </a:lnTo>
                  <a:lnTo>
                    <a:pt x="2981114" y="1261351"/>
                  </a:lnTo>
                  <a:lnTo>
                    <a:pt x="2972947" y="1214963"/>
                  </a:lnTo>
                  <a:lnTo>
                    <a:pt x="2963370" y="1169077"/>
                  </a:lnTo>
                  <a:lnTo>
                    <a:pt x="2952407" y="1123716"/>
                  </a:lnTo>
                  <a:lnTo>
                    <a:pt x="2940081" y="1078903"/>
                  </a:lnTo>
                  <a:lnTo>
                    <a:pt x="2926415" y="1034661"/>
                  </a:lnTo>
                  <a:lnTo>
                    <a:pt x="2911433" y="991014"/>
                  </a:lnTo>
                  <a:lnTo>
                    <a:pt x="2895158" y="947984"/>
                  </a:lnTo>
                  <a:lnTo>
                    <a:pt x="2877613" y="905596"/>
                  </a:lnTo>
                  <a:lnTo>
                    <a:pt x="2858822" y="863873"/>
                  </a:lnTo>
                  <a:lnTo>
                    <a:pt x="2838808" y="822837"/>
                  </a:lnTo>
                  <a:lnTo>
                    <a:pt x="2817593" y="782512"/>
                  </a:lnTo>
                  <a:lnTo>
                    <a:pt x="2795202" y="742921"/>
                  </a:lnTo>
                  <a:lnTo>
                    <a:pt x="2771657" y="704088"/>
                  </a:lnTo>
                  <a:lnTo>
                    <a:pt x="2746982" y="666036"/>
                  </a:lnTo>
                  <a:lnTo>
                    <a:pt x="2721201" y="628788"/>
                  </a:lnTo>
                  <a:lnTo>
                    <a:pt x="2694336" y="592368"/>
                  </a:lnTo>
                  <a:lnTo>
                    <a:pt x="2666410" y="556798"/>
                  </a:lnTo>
                  <a:lnTo>
                    <a:pt x="2637448" y="522103"/>
                  </a:lnTo>
                  <a:lnTo>
                    <a:pt x="2607472" y="488304"/>
                  </a:lnTo>
                  <a:lnTo>
                    <a:pt x="2576505" y="455427"/>
                  </a:lnTo>
                  <a:lnTo>
                    <a:pt x="2544571" y="423493"/>
                  </a:lnTo>
                  <a:lnTo>
                    <a:pt x="2511694" y="392526"/>
                  </a:lnTo>
                  <a:lnTo>
                    <a:pt x="2477895" y="362549"/>
                  </a:lnTo>
                  <a:lnTo>
                    <a:pt x="2443200" y="333587"/>
                  </a:lnTo>
                  <a:lnTo>
                    <a:pt x="2407630" y="305661"/>
                  </a:lnTo>
                  <a:lnTo>
                    <a:pt x="2371210" y="278796"/>
                  </a:lnTo>
                  <a:lnTo>
                    <a:pt x="2333962" y="253014"/>
                  </a:lnTo>
                  <a:lnTo>
                    <a:pt x="2295910" y="228339"/>
                  </a:lnTo>
                  <a:lnTo>
                    <a:pt x="2257077" y="204794"/>
                  </a:lnTo>
                  <a:lnTo>
                    <a:pt x="2217487" y="182403"/>
                  </a:lnTo>
                  <a:lnTo>
                    <a:pt x="2177162" y="161188"/>
                  </a:lnTo>
                  <a:lnTo>
                    <a:pt x="2136126" y="141173"/>
                  </a:lnTo>
                  <a:lnTo>
                    <a:pt x="2094402" y="122381"/>
                  </a:lnTo>
                  <a:lnTo>
                    <a:pt x="2052014" y="104836"/>
                  </a:lnTo>
                  <a:lnTo>
                    <a:pt x="2008984" y="88561"/>
                  </a:lnTo>
                  <a:lnTo>
                    <a:pt x="1965337" y="73579"/>
                  </a:lnTo>
                  <a:lnTo>
                    <a:pt x="1921095" y="59913"/>
                  </a:lnTo>
                  <a:lnTo>
                    <a:pt x="1876281" y="47587"/>
                  </a:lnTo>
                  <a:lnTo>
                    <a:pt x="1830920" y="36624"/>
                  </a:lnTo>
                  <a:lnTo>
                    <a:pt x="1785033" y="27047"/>
                  </a:lnTo>
                  <a:lnTo>
                    <a:pt x="1738645" y="18879"/>
                  </a:lnTo>
                  <a:lnTo>
                    <a:pt x="1691779" y="12145"/>
                  </a:lnTo>
                  <a:lnTo>
                    <a:pt x="1644458" y="6866"/>
                  </a:lnTo>
                  <a:lnTo>
                    <a:pt x="1596705" y="3067"/>
                  </a:lnTo>
                  <a:lnTo>
                    <a:pt x="1548543" y="770"/>
                  </a:lnTo>
                  <a:lnTo>
                    <a:pt x="1499997" y="0"/>
                  </a:lnTo>
                  <a:lnTo>
                    <a:pt x="1451451" y="770"/>
                  </a:lnTo>
                  <a:lnTo>
                    <a:pt x="1403290" y="3067"/>
                  </a:lnTo>
                  <a:lnTo>
                    <a:pt x="1355537" y="6866"/>
                  </a:lnTo>
                  <a:lnTo>
                    <a:pt x="1308217" y="12145"/>
                  </a:lnTo>
                  <a:lnTo>
                    <a:pt x="1261351" y="18879"/>
                  </a:lnTo>
                  <a:lnTo>
                    <a:pt x="1214963" y="27047"/>
                  </a:lnTo>
                  <a:lnTo>
                    <a:pt x="1169077" y="36624"/>
                  </a:lnTo>
                  <a:lnTo>
                    <a:pt x="1123716" y="47587"/>
                  </a:lnTo>
                  <a:lnTo>
                    <a:pt x="1078903" y="59913"/>
                  </a:lnTo>
                  <a:lnTo>
                    <a:pt x="1034661" y="73579"/>
                  </a:lnTo>
                  <a:lnTo>
                    <a:pt x="991014" y="88561"/>
                  </a:lnTo>
                  <a:lnTo>
                    <a:pt x="947984" y="104836"/>
                  </a:lnTo>
                  <a:lnTo>
                    <a:pt x="905596" y="122381"/>
                  </a:lnTo>
                  <a:lnTo>
                    <a:pt x="863873" y="141173"/>
                  </a:lnTo>
                  <a:lnTo>
                    <a:pt x="822837" y="161188"/>
                  </a:lnTo>
                  <a:lnTo>
                    <a:pt x="782512" y="182403"/>
                  </a:lnTo>
                  <a:lnTo>
                    <a:pt x="742921" y="204794"/>
                  </a:lnTo>
                  <a:lnTo>
                    <a:pt x="704088" y="228339"/>
                  </a:lnTo>
                  <a:lnTo>
                    <a:pt x="666036" y="253014"/>
                  </a:lnTo>
                  <a:lnTo>
                    <a:pt x="628788" y="278796"/>
                  </a:lnTo>
                  <a:lnTo>
                    <a:pt x="592368" y="305661"/>
                  </a:lnTo>
                  <a:lnTo>
                    <a:pt x="556798" y="333587"/>
                  </a:lnTo>
                  <a:lnTo>
                    <a:pt x="522103" y="362549"/>
                  </a:lnTo>
                  <a:lnTo>
                    <a:pt x="488304" y="392526"/>
                  </a:lnTo>
                  <a:lnTo>
                    <a:pt x="455427" y="423493"/>
                  </a:lnTo>
                  <a:lnTo>
                    <a:pt x="423493" y="455427"/>
                  </a:lnTo>
                  <a:lnTo>
                    <a:pt x="392526" y="488304"/>
                  </a:lnTo>
                  <a:lnTo>
                    <a:pt x="362549" y="522103"/>
                  </a:lnTo>
                  <a:lnTo>
                    <a:pt x="333587" y="556798"/>
                  </a:lnTo>
                  <a:lnTo>
                    <a:pt x="305661" y="592368"/>
                  </a:lnTo>
                  <a:lnTo>
                    <a:pt x="278796" y="628788"/>
                  </a:lnTo>
                  <a:lnTo>
                    <a:pt x="253014" y="666036"/>
                  </a:lnTo>
                  <a:lnTo>
                    <a:pt x="228339" y="704088"/>
                  </a:lnTo>
                  <a:lnTo>
                    <a:pt x="204794" y="742921"/>
                  </a:lnTo>
                  <a:lnTo>
                    <a:pt x="182403" y="782512"/>
                  </a:lnTo>
                  <a:lnTo>
                    <a:pt x="161188" y="822837"/>
                  </a:lnTo>
                  <a:lnTo>
                    <a:pt x="141173" y="863873"/>
                  </a:lnTo>
                  <a:lnTo>
                    <a:pt x="122381" y="905596"/>
                  </a:lnTo>
                  <a:lnTo>
                    <a:pt x="104836" y="947984"/>
                  </a:lnTo>
                  <a:lnTo>
                    <a:pt x="88561" y="991014"/>
                  </a:lnTo>
                  <a:lnTo>
                    <a:pt x="73579" y="1034661"/>
                  </a:lnTo>
                  <a:lnTo>
                    <a:pt x="59913" y="1078903"/>
                  </a:lnTo>
                  <a:lnTo>
                    <a:pt x="47587" y="1123716"/>
                  </a:lnTo>
                  <a:lnTo>
                    <a:pt x="36624" y="1169077"/>
                  </a:lnTo>
                  <a:lnTo>
                    <a:pt x="27047" y="1214963"/>
                  </a:lnTo>
                  <a:lnTo>
                    <a:pt x="18879" y="1261351"/>
                  </a:lnTo>
                  <a:lnTo>
                    <a:pt x="12145" y="1308217"/>
                  </a:lnTo>
                  <a:lnTo>
                    <a:pt x="6866" y="1355537"/>
                  </a:lnTo>
                  <a:lnTo>
                    <a:pt x="3067" y="1403290"/>
                  </a:lnTo>
                  <a:lnTo>
                    <a:pt x="770" y="1451451"/>
                  </a:lnTo>
                  <a:lnTo>
                    <a:pt x="0" y="1499997"/>
                  </a:lnTo>
                  <a:close/>
                </a:path>
              </a:pathLst>
            </a:custGeom>
            <a:ln w="381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1337299" y="9284903"/>
            <a:ext cx="3562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5">
                <a:solidFill>
                  <a:srgbClr val="3763AF"/>
                </a:solidFill>
                <a:latin typeface="Trebuchet MS"/>
                <a:cs typeface="Trebuchet MS"/>
              </a:rPr>
              <a:t>2023</a:t>
            </a:r>
            <a:endParaRPr sz="12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231F20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2023-10-04T07:45:57Z</dcterms:created>
  <dcterms:modified xsi:type="dcterms:W3CDTF">2023-10-04T07:45:57Z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2023-09-28T00:00:00Z</vt:filetime>
  </property>
  <property fmtid="{D5CDD505-2E9C-101B-9397-08002B2CF9AE}" pid="3" name="Creator">
    <vt:lpwstr>Adobe InDesign 17.3 (Windows)</vt:lpwstr>
  </property>
  <property fmtid="{D5CDD505-2E9C-101B-9397-08002B2CF9AE}" pid="4" name="LastSaved">
    <vt:filetime>2023-10-04T00:00:00Z</vt:filetime>
  </property>
</Properties>
</file>